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8" r:id="rId3"/>
    <p:sldId id="259" r:id="rId4"/>
    <p:sldId id="260" r:id="rId5"/>
    <p:sldId id="261" r:id="rId6"/>
    <p:sldId id="263" r:id="rId7"/>
    <p:sldId id="272" r:id="rId8"/>
    <p:sldId id="264" r:id="rId9"/>
    <p:sldId id="266" r:id="rId10"/>
    <p:sldId id="315" r:id="rId11"/>
    <p:sldId id="314" r:id="rId12"/>
    <p:sldId id="313" r:id="rId13"/>
    <p:sldId id="270" r:id="rId14"/>
    <p:sldId id="274" r:id="rId15"/>
    <p:sldId id="316" r:id="rId16"/>
    <p:sldId id="317" r:id="rId17"/>
  </p:sldIdLst>
  <p:sldSz cx="9144000" cy="5143500" type="screen16x9"/>
  <p:notesSz cx="6858000" cy="9144000"/>
  <p:embeddedFontLst>
    <p:embeddedFont>
      <p:font typeface="Nunito Sans" pitchFamily="2" charset="0"/>
      <p:regular r:id="rId20"/>
      <p:bold r:id="rId21"/>
      <p:italic r:id="rId22"/>
      <p:boldItalic r:id="rId23"/>
    </p:embeddedFont>
    <p:embeddedFont>
      <p:font typeface="Rajdhani" panose="020B0604020202020204" charset="0"/>
      <p:regular r:id="rId24"/>
      <p:bold r:id="rId25"/>
    </p:embeddedFont>
    <p:embeddedFont>
      <p:font typeface="Rajdhani SemiBold" panose="020B060402020202020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6ACFFA7-1F41-4930-AFFB-18AEEB31F5F8}">
  <a:tblStyle styleId="{C6ACFFA7-1F41-4930-AFFB-18AEEB31F5F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0F79FA7-3D00-E9F0-5B7D-D3EBAD6B3CB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DC0041-5DB0-76FF-BD0B-B95A82E1E0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926E50-6803-4C56-94A0-0FEAE5F8DD6B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AE3247-532A-FE7A-E7C3-A0FF657782D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9E48C8-88E9-883B-0724-095978B148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A42C54-548C-4BE1-81FA-CA797845BC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648465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7" name="Google Shape;7077;g99874ae66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8" name="Google Shape;7078;g99874ae66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5" name="Google Shape;11115;g9c7d97a783_0_130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6" name="Google Shape;11116;g9c7d97a783_0_130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17" name="Google Shape;12117;g9ca80d4de3_0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18" name="Google Shape;12118;g9ca80d4de3_0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4" name="Google Shape;8784;g8d3aa2a3e7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85" name="Google Shape;8785;g8d3aa2a3e7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7" name="Google Shape;8807;g8f342daea5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08" name="Google Shape;8808;g8f342daea5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1" name="Google Shape;8981;g98ca0c4284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82" name="Google Shape;8982;g98ca0c4284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0" name="Google Shape;9080;g8f342daea5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81" name="Google Shape;9081;g8f342daea5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3" name="Google Shape;9103;g9c7d97a783_0_130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04" name="Google Shape;9104;g9c7d97a783_0_130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7" name="Google Shape;11147;g983ba3fbd1_0_15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8" name="Google Shape;11148;g983ba3fbd1_0_15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2" name="Google Shape;9342;g9c7d97a783_0_13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3" name="Google Shape;9343;g9c7d97a783_0_13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5" name="Google Shape;9805;g9c7d97a783_0_130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6" name="Google Shape;9806;g9c7d97a783_0_130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27550" y="2981063"/>
            <a:ext cx="6288900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292100" y="4123763"/>
            <a:ext cx="45051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10800000" flipH="1">
            <a:off x="1" y="20"/>
            <a:ext cx="984590" cy="1109519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2"/>
          <p:cNvSpPr/>
          <p:nvPr/>
        </p:nvSpPr>
        <p:spPr>
          <a:xfrm flipH="1">
            <a:off x="-10" y="2"/>
            <a:ext cx="837460" cy="946669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3" name="Google Shape;13;p2"/>
          <p:cNvGrpSpPr/>
          <p:nvPr/>
        </p:nvGrpSpPr>
        <p:grpSpPr>
          <a:xfrm rot="-5400000">
            <a:off x="-40941" y="4215563"/>
            <a:ext cx="1002550" cy="906555"/>
            <a:chOff x="38279" y="100616"/>
            <a:chExt cx="650204" cy="563183"/>
          </a:xfrm>
        </p:grpSpPr>
        <p:sp>
          <p:nvSpPr>
            <p:cNvPr id="14" name="Google Shape;14;p2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75" name="Google Shape;275;p2"/>
          <p:cNvSpPr/>
          <p:nvPr/>
        </p:nvSpPr>
        <p:spPr>
          <a:xfrm rot="-5400000">
            <a:off x="-147100" y="4444624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6" name="Google Shape;276;p2"/>
          <p:cNvSpPr/>
          <p:nvPr/>
        </p:nvSpPr>
        <p:spPr>
          <a:xfrm rot="10800000">
            <a:off x="8250539" y="121165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7" name="Google Shape;277;p2"/>
          <p:cNvSpPr/>
          <p:nvPr/>
        </p:nvSpPr>
        <p:spPr>
          <a:xfrm flipH="1">
            <a:off x="8073338" y="-18458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8" name="Google Shape;278;p2"/>
          <p:cNvSpPr/>
          <p:nvPr/>
        </p:nvSpPr>
        <p:spPr>
          <a:xfrm rot="10800000">
            <a:off x="7992893" y="4336946"/>
            <a:ext cx="1019126" cy="833170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9" name="Google Shape;279;p2"/>
          <p:cNvSpPr/>
          <p:nvPr/>
        </p:nvSpPr>
        <p:spPr>
          <a:xfrm rot="10800000" flipH="1">
            <a:off x="8259936" y="4297541"/>
            <a:ext cx="884054" cy="872575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4">
    <p:spTree>
      <p:nvGrpSpPr>
        <p:cNvPr id="1" name="Shape 3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5" name="Google Shape;3315;p16"/>
          <p:cNvSpPr/>
          <p:nvPr/>
        </p:nvSpPr>
        <p:spPr>
          <a:xfrm rot="10800000" flipH="1">
            <a:off x="-12" y="-16117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16" name="Google Shape;3316;p1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317" name="Google Shape;3317;p16"/>
          <p:cNvSpPr txBox="1">
            <a:spLocks noGrp="1"/>
          </p:cNvSpPr>
          <p:nvPr>
            <p:ph type="subTitle" idx="1"/>
          </p:nvPr>
        </p:nvSpPr>
        <p:spPr>
          <a:xfrm>
            <a:off x="972600" y="25767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18" name="Google Shape;3318;p16"/>
          <p:cNvSpPr txBox="1">
            <a:spLocks noGrp="1"/>
          </p:cNvSpPr>
          <p:nvPr>
            <p:ph type="subTitle" idx="2"/>
          </p:nvPr>
        </p:nvSpPr>
        <p:spPr>
          <a:xfrm>
            <a:off x="9726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19" name="Google Shape;3319;p16"/>
          <p:cNvSpPr txBox="1">
            <a:spLocks noGrp="1"/>
          </p:cNvSpPr>
          <p:nvPr>
            <p:ph type="subTitle" idx="3"/>
          </p:nvPr>
        </p:nvSpPr>
        <p:spPr>
          <a:xfrm>
            <a:off x="6428700" y="25768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20" name="Google Shape;3320;p16"/>
          <p:cNvSpPr txBox="1">
            <a:spLocks noGrp="1"/>
          </p:cNvSpPr>
          <p:nvPr>
            <p:ph type="subTitle" idx="4"/>
          </p:nvPr>
        </p:nvSpPr>
        <p:spPr>
          <a:xfrm>
            <a:off x="64287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21" name="Google Shape;3321;p16"/>
          <p:cNvSpPr txBox="1">
            <a:spLocks noGrp="1"/>
          </p:cNvSpPr>
          <p:nvPr>
            <p:ph type="subTitle" idx="5"/>
          </p:nvPr>
        </p:nvSpPr>
        <p:spPr>
          <a:xfrm>
            <a:off x="3700650" y="2563750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22" name="Google Shape;3322;p16"/>
          <p:cNvSpPr txBox="1">
            <a:spLocks noGrp="1"/>
          </p:cNvSpPr>
          <p:nvPr>
            <p:ph type="subTitle" idx="6"/>
          </p:nvPr>
        </p:nvSpPr>
        <p:spPr>
          <a:xfrm>
            <a:off x="370065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323" name="Google Shape;3323;p16"/>
          <p:cNvSpPr/>
          <p:nvPr/>
        </p:nvSpPr>
        <p:spPr>
          <a:xfrm rot="10800000">
            <a:off x="8233906" y="4530600"/>
            <a:ext cx="910105" cy="612890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24" name="Google Shape;3324;p16"/>
          <p:cNvSpPr/>
          <p:nvPr/>
        </p:nvSpPr>
        <p:spPr>
          <a:xfrm rot="10800000" flipH="1">
            <a:off x="3" y="-21082"/>
            <a:ext cx="816131" cy="1121164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25" name="Google Shape;3325;p16"/>
          <p:cNvSpPr/>
          <p:nvPr/>
        </p:nvSpPr>
        <p:spPr>
          <a:xfrm rot="10800000">
            <a:off x="7912320" y="4136532"/>
            <a:ext cx="1231670" cy="1006963"/>
          </a:xfrm>
          <a:custGeom>
            <a:avLst/>
            <a:gdLst/>
            <a:ahLst/>
            <a:cxnLst/>
            <a:rect l="l" t="t" r="r" b="b"/>
            <a:pathLst>
              <a:path w="34532" h="27326" extrusionOk="0">
                <a:moveTo>
                  <a:pt x="54" y="1"/>
                </a:moveTo>
                <a:cubicBezTo>
                  <a:pt x="38" y="1"/>
                  <a:pt x="19" y="4"/>
                  <a:pt x="0" y="7"/>
                </a:cubicBezTo>
                <a:lnTo>
                  <a:pt x="0" y="489"/>
                </a:lnTo>
                <a:cubicBezTo>
                  <a:pt x="18" y="493"/>
                  <a:pt x="36" y="495"/>
                  <a:pt x="53" y="495"/>
                </a:cubicBezTo>
                <a:cubicBezTo>
                  <a:pt x="177" y="495"/>
                  <a:pt x="285" y="402"/>
                  <a:pt x="301" y="273"/>
                </a:cubicBezTo>
                <a:cubicBezTo>
                  <a:pt x="317" y="129"/>
                  <a:pt x="201" y="1"/>
                  <a:pt x="54" y="1"/>
                </a:cubicBezTo>
                <a:close/>
                <a:moveTo>
                  <a:pt x="1276" y="1"/>
                </a:moveTo>
                <a:cubicBezTo>
                  <a:pt x="1053" y="1"/>
                  <a:pt x="944" y="267"/>
                  <a:pt x="1100" y="424"/>
                </a:cubicBezTo>
                <a:cubicBezTo>
                  <a:pt x="1150" y="473"/>
                  <a:pt x="1211" y="495"/>
                  <a:pt x="1271" y="495"/>
                </a:cubicBezTo>
                <a:cubicBezTo>
                  <a:pt x="1398" y="495"/>
                  <a:pt x="1520" y="397"/>
                  <a:pt x="1520" y="248"/>
                </a:cubicBezTo>
                <a:cubicBezTo>
                  <a:pt x="1520" y="113"/>
                  <a:pt x="1410" y="1"/>
                  <a:pt x="1276" y="1"/>
                </a:cubicBezTo>
                <a:close/>
                <a:moveTo>
                  <a:pt x="2495" y="1"/>
                </a:moveTo>
                <a:cubicBezTo>
                  <a:pt x="2272" y="1"/>
                  <a:pt x="2163" y="267"/>
                  <a:pt x="2319" y="424"/>
                </a:cubicBezTo>
                <a:cubicBezTo>
                  <a:pt x="2370" y="473"/>
                  <a:pt x="2431" y="495"/>
                  <a:pt x="2491" y="495"/>
                </a:cubicBezTo>
                <a:cubicBezTo>
                  <a:pt x="2618" y="495"/>
                  <a:pt x="2739" y="397"/>
                  <a:pt x="2739" y="248"/>
                </a:cubicBezTo>
                <a:cubicBezTo>
                  <a:pt x="2739" y="113"/>
                  <a:pt x="2630" y="1"/>
                  <a:pt x="2495" y="1"/>
                </a:cubicBezTo>
                <a:close/>
                <a:moveTo>
                  <a:pt x="3714" y="1"/>
                </a:moveTo>
                <a:cubicBezTo>
                  <a:pt x="3494" y="1"/>
                  <a:pt x="3385" y="267"/>
                  <a:pt x="3538" y="424"/>
                </a:cubicBezTo>
                <a:cubicBezTo>
                  <a:pt x="3589" y="473"/>
                  <a:pt x="3651" y="495"/>
                  <a:pt x="3711" y="495"/>
                </a:cubicBezTo>
                <a:cubicBezTo>
                  <a:pt x="3839" y="495"/>
                  <a:pt x="3961" y="397"/>
                  <a:pt x="3961" y="248"/>
                </a:cubicBezTo>
                <a:cubicBezTo>
                  <a:pt x="3961" y="113"/>
                  <a:pt x="3849" y="1"/>
                  <a:pt x="3714" y="1"/>
                </a:cubicBezTo>
                <a:close/>
                <a:moveTo>
                  <a:pt x="4933" y="1"/>
                </a:moveTo>
                <a:cubicBezTo>
                  <a:pt x="4713" y="1"/>
                  <a:pt x="4604" y="267"/>
                  <a:pt x="4757" y="424"/>
                </a:cubicBezTo>
                <a:cubicBezTo>
                  <a:pt x="4808" y="473"/>
                  <a:pt x="4870" y="495"/>
                  <a:pt x="4930" y="495"/>
                </a:cubicBezTo>
                <a:cubicBezTo>
                  <a:pt x="5058" y="495"/>
                  <a:pt x="5180" y="397"/>
                  <a:pt x="5180" y="248"/>
                </a:cubicBezTo>
                <a:cubicBezTo>
                  <a:pt x="5180" y="113"/>
                  <a:pt x="5068" y="1"/>
                  <a:pt x="4933" y="1"/>
                </a:cubicBezTo>
                <a:close/>
                <a:moveTo>
                  <a:pt x="6152" y="1"/>
                </a:moveTo>
                <a:cubicBezTo>
                  <a:pt x="5933" y="1"/>
                  <a:pt x="5823" y="267"/>
                  <a:pt x="5976" y="424"/>
                </a:cubicBezTo>
                <a:cubicBezTo>
                  <a:pt x="6027" y="473"/>
                  <a:pt x="6089" y="495"/>
                  <a:pt x="6149" y="495"/>
                </a:cubicBezTo>
                <a:cubicBezTo>
                  <a:pt x="6277" y="495"/>
                  <a:pt x="6399" y="397"/>
                  <a:pt x="6399" y="248"/>
                </a:cubicBezTo>
                <a:cubicBezTo>
                  <a:pt x="6399" y="113"/>
                  <a:pt x="6290" y="1"/>
                  <a:pt x="6152" y="1"/>
                </a:cubicBezTo>
                <a:close/>
                <a:moveTo>
                  <a:pt x="7371" y="1"/>
                </a:moveTo>
                <a:cubicBezTo>
                  <a:pt x="7152" y="1"/>
                  <a:pt x="7042" y="267"/>
                  <a:pt x="7199" y="424"/>
                </a:cubicBezTo>
                <a:cubicBezTo>
                  <a:pt x="7248" y="473"/>
                  <a:pt x="7309" y="495"/>
                  <a:pt x="7369" y="495"/>
                </a:cubicBezTo>
                <a:cubicBezTo>
                  <a:pt x="7496" y="495"/>
                  <a:pt x="7619" y="397"/>
                  <a:pt x="7619" y="248"/>
                </a:cubicBezTo>
                <a:cubicBezTo>
                  <a:pt x="7619" y="113"/>
                  <a:pt x="7509" y="1"/>
                  <a:pt x="7371" y="1"/>
                </a:cubicBezTo>
                <a:close/>
                <a:moveTo>
                  <a:pt x="8590" y="1"/>
                </a:moveTo>
                <a:cubicBezTo>
                  <a:pt x="8371" y="1"/>
                  <a:pt x="8261" y="267"/>
                  <a:pt x="8418" y="424"/>
                </a:cubicBezTo>
                <a:cubicBezTo>
                  <a:pt x="8467" y="473"/>
                  <a:pt x="8528" y="495"/>
                  <a:pt x="8588" y="495"/>
                </a:cubicBezTo>
                <a:cubicBezTo>
                  <a:pt x="8715" y="495"/>
                  <a:pt x="8838" y="397"/>
                  <a:pt x="8838" y="248"/>
                </a:cubicBezTo>
                <a:cubicBezTo>
                  <a:pt x="8838" y="113"/>
                  <a:pt x="8728" y="1"/>
                  <a:pt x="8590" y="1"/>
                </a:cubicBezTo>
                <a:close/>
                <a:moveTo>
                  <a:pt x="9812" y="1"/>
                </a:moveTo>
                <a:cubicBezTo>
                  <a:pt x="9590" y="1"/>
                  <a:pt x="9480" y="267"/>
                  <a:pt x="9637" y="424"/>
                </a:cubicBezTo>
                <a:cubicBezTo>
                  <a:pt x="9686" y="473"/>
                  <a:pt x="9747" y="495"/>
                  <a:pt x="9807" y="495"/>
                </a:cubicBezTo>
                <a:cubicBezTo>
                  <a:pt x="9934" y="495"/>
                  <a:pt x="10057" y="397"/>
                  <a:pt x="10057" y="248"/>
                </a:cubicBezTo>
                <a:cubicBezTo>
                  <a:pt x="10057" y="113"/>
                  <a:pt x="9947" y="1"/>
                  <a:pt x="9812" y="1"/>
                </a:cubicBezTo>
                <a:close/>
                <a:moveTo>
                  <a:pt x="11031" y="1"/>
                </a:moveTo>
                <a:cubicBezTo>
                  <a:pt x="10809" y="1"/>
                  <a:pt x="10699" y="267"/>
                  <a:pt x="10856" y="424"/>
                </a:cubicBezTo>
                <a:cubicBezTo>
                  <a:pt x="10906" y="473"/>
                  <a:pt x="10968" y="495"/>
                  <a:pt x="11028" y="495"/>
                </a:cubicBezTo>
                <a:cubicBezTo>
                  <a:pt x="11155" y="495"/>
                  <a:pt x="11276" y="397"/>
                  <a:pt x="11276" y="248"/>
                </a:cubicBezTo>
                <a:cubicBezTo>
                  <a:pt x="11276" y="113"/>
                  <a:pt x="11166" y="1"/>
                  <a:pt x="11031" y="1"/>
                </a:cubicBezTo>
                <a:close/>
                <a:moveTo>
                  <a:pt x="12250" y="1"/>
                </a:moveTo>
                <a:cubicBezTo>
                  <a:pt x="12031" y="1"/>
                  <a:pt x="11921" y="267"/>
                  <a:pt x="12075" y="424"/>
                </a:cubicBezTo>
                <a:cubicBezTo>
                  <a:pt x="12125" y="473"/>
                  <a:pt x="12187" y="495"/>
                  <a:pt x="12248" y="495"/>
                </a:cubicBezTo>
                <a:cubicBezTo>
                  <a:pt x="12375" y="495"/>
                  <a:pt x="12498" y="397"/>
                  <a:pt x="12498" y="248"/>
                </a:cubicBezTo>
                <a:cubicBezTo>
                  <a:pt x="12498" y="113"/>
                  <a:pt x="12385" y="1"/>
                  <a:pt x="12250" y="1"/>
                </a:cubicBezTo>
                <a:close/>
                <a:moveTo>
                  <a:pt x="13469" y="1"/>
                </a:moveTo>
                <a:cubicBezTo>
                  <a:pt x="13250" y="1"/>
                  <a:pt x="13140" y="267"/>
                  <a:pt x="13294" y="424"/>
                </a:cubicBezTo>
                <a:cubicBezTo>
                  <a:pt x="13344" y="473"/>
                  <a:pt x="13406" y="495"/>
                  <a:pt x="13467" y="495"/>
                </a:cubicBezTo>
                <a:cubicBezTo>
                  <a:pt x="13594" y="495"/>
                  <a:pt x="13717" y="397"/>
                  <a:pt x="13717" y="248"/>
                </a:cubicBezTo>
                <a:cubicBezTo>
                  <a:pt x="13717" y="113"/>
                  <a:pt x="13604" y="1"/>
                  <a:pt x="13469" y="1"/>
                </a:cubicBezTo>
                <a:close/>
                <a:moveTo>
                  <a:pt x="14688" y="1"/>
                </a:moveTo>
                <a:cubicBezTo>
                  <a:pt x="14469" y="1"/>
                  <a:pt x="14359" y="267"/>
                  <a:pt x="14513" y="424"/>
                </a:cubicBezTo>
                <a:cubicBezTo>
                  <a:pt x="14563" y="473"/>
                  <a:pt x="14625" y="495"/>
                  <a:pt x="14686" y="495"/>
                </a:cubicBezTo>
                <a:cubicBezTo>
                  <a:pt x="14813" y="495"/>
                  <a:pt x="14936" y="397"/>
                  <a:pt x="14936" y="248"/>
                </a:cubicBezTo>
                <a:cubicBezTo>
                  <a:pt x="14936" y="113"/>
                  <a:pt x="14826" y="1"/>
                  <a:pt x="14688" y="1"/>
                </a:cubicBezTo>
                <a:close/>
                <a:moveTo>
                  <a:pt x="15907" y="1"/>
                </a:moveTo>
                <a:cubicBezTo>
                  <a:pt x="15688" y="1"/>
                  <a:pt x="15578" y="267"/>
                  <a:pt x="15735" y="424"/>
                </a:cubicBezTo>
                <a:cubicBezTo>
                  <a:pt x="15785" y="473"/>
                  <a:pt x="15846" y="495"/>
                  <a:pt x="15906" y="495"/>
                </a:cubicBezTo>
                <a:cubicBezTo>
                  <a:pt x="16033" y="495"/>
                  <a:pt x="16155" y="397"/>
                  <a:pt x="16155" y="248"/>
                </a:cubicBezTo>
                <a:cubicBezTo>
                  <a:pt x="16155" y="113"/>
                  <a:pt x="16045" y="1"/>
                  <a:pt x="15907" y="1"/>
                </a:cubicBezTo>
                <a:close/>
                <a:moveTo>
                  <a:pt x="17127" y="1"/>
                </a:moveTo>
                <a:cubicBezTo>
                  <a:pt x="16907" y="1"/>
                  <a:pt x="16797" y="267"/>
                  <a:pt x="16954" y="424"/>
                </a:cubicBezTo>
                <a:cubicBezTo>
                  <a:pt x="17004" y="473"/>
                  <a:pt x="17065" y="495"/>
                  <a:pt x="17125" y="495"/>
                </a:cubicBezTo>
                <a:cubicBezTo>
                  <a:pt x="17252" y="495"/>
                  <a:pt x="17374" y="397"/>
                  <a:pt x="17374" y="248"/>
                </a:cubicBezTo>
                <a:cubicBezTo>
                  <a:pt x="17374" y="113"/>
                  <a:pt x="17264" y="1"/>
                  <a:pt x="17127" y="1"/>
                </a:cubicBezTo>
                <a:close/>
                <a:moveTo>
                  <a:pt x="18349" y="1"/>
                </a:moveTo>
                <a:cubicBezTo>
                  <a:pt x="18126" y="1"/>
                  <a:pt x="18017" y="267"/>
                  <a:pt x="18173" y="424"/>
                </a:cubicBezTo>
                <a:cubicBezTo>
                  <a:pt x="18223" y="473"/>
                  <a:pt x="18284" y="495"/>
                  <a:pt x="18344" y="495"/>
                </a:cubicBezTo>
                <a:cubicBezTo>
                  <a:pt x="18471" y="495"/>
                  <a:pt x="18593" y="397"/>
                  <a:pt x="18593" y="248"/>
                </a:cubicBezTo>
                <a:cubicBezTo>
                  <a:pt x="18593" y="113"/>
                  <a:pt x="18483" y="1"/>
                  <a:pt x="18349" y="1"/>
                </a:cubicBezTo>
                <a:close/>
                <a:moveTo>
                  <a:pt x="19568" y="1"/>
                </a:moveTo>
                <a:cubicBezTo>
                  <a:pt x="19345" y="1"/>
                  <a:pt x="19236" y="267"/>
                  <a:pt x="19392" y="424"/>
                </a:cubicBezTo>
                <a:cubicBezTo>
                  <a:pt x="19443" y="473"/>
                  <a:pt x="19504" y="495"/>
                  <a:pt x="19564" y="495"/>
                </a:cubicBezTo>
                <a:cubicBezTo>
                  <a:pt x="19691" y="495"/>
                  <a:pt x="19812" y="397"/>
                  <a:pt x="19812" y="248"/>
                </a:cubicBezTo>
                <a:cubicBezTo>
                  <a:pt x="19812" y="113"/>
                  <a:pt x="19703" y="1"/>
                  <a:pt x="19568" y="1"/>
                </a:cubicBezTo>
                <a:close/>
                <a:moveTo>
                  <a:pt x="20787" y="1"/>
                </a:moveTo>
                <a:cubicBezTo>
                  <a:pt x="20567" y="1"/>
                  <a:pt x="20458" y="267"/>
                  <a:pt x="20611" y="424"/>
                </a:cubicBezTo>
                <a:cubicBezTo>
                  <a:pt x="20662" y="473"/>
                  <a:pt x="20724" y="495"/>
                  <a:pt x="20784" y="495"/>
                </a:cubicBezTo>
                <a:cubicBezTo>
                  <a:pt x="20912" y="495"/>
                  <a:pt x="21034" y="397"/>
                  <a:pt x="21034" y="248"/>
                </a:cubicBezTo>
                <a:cubicBezTo>
                  <a:pt x="21034" y="113"/>
                  <a:pt x="20922" y="1"/>
                  <a:pt x="20787" y="1"/>
                </a:cubicBezTo>
                <a:close/>
                <a:moveTo>
                  <a:pt x="22006" y="1"/>
                </a:moveTo>
                <a:cubicBezTo>
                  <a:pt x="21786" y="1"/>
                  <a:pt x="21677" y="267"/>
                  <a:pt x="21830" y="424"/>
                </a:cubicBezTo>
                <a:cubicBezTo>
                  <a:pt x="21881" y="473"/>
                  <a:pt x="21943" y="495"/>
                  <a:pt x="22003" y="495"/>
                </a:cubicBezTo>
                <a:cubicBezTo>
                  <a:pt x="22131" y="495"/>
                  <a:pt x="22253" y="397"/>
                  <a:pt x="22253" y="248"/>
                </a:cubicBezTo>
                <a:cubicBezTo>
                  <a:pt x="22253" y="113"/>
                  <a:pt x="22141" y="1"/>
                  <a:pt x="22006" y="1"/>
                </a:cubicBezTo>
                <a:close/>
                <a:moveTo>
                  <a:pt x="23225" y="1"/>
                </a:moveTo>
                <a:cubicBezTo>
                  <a:pt x="23006" y="1"/>
                  <a:pt x="22896" y="267"/>
                  <a:pt x="23049" y="424"/>
                </a:cubicBezTo>
                <a:cubicBezTo>
                  <a:pt x="23100" y="473"/>
                  <a:pt x="23162" y="495"/>
                  <a:pt x="23222" y="495"/>
                </a:cubicBezTo>
                <a:cubicBezTo>
                  <a:pt x="23350" y="495"/>
                  <a:pt x="23472" y="397"/>
                  <a:pt x="23472" y="248"/>
                </a:cubicBezTo>
                <a:cubicBezTo>
                  <a:pt x="23472" y="113"/>
                  <a:pt x="23363" y="1"/>
                  <a:pt x="23225" y="1"/>
                </a:cubicBezTo>
                <a:close/>
                <a:moveTo>
                  <a:pt x="24444" y="1"/>
                </a:moveTo>
                <a:cubicBezTo>
                  <a:pt x="24225" y="1"/>
                  <a:pt x="24115" y="267"/>
                  <a:pt x="24272" y="424"/>
                </a:cubicBezTo>
                <a:cubicBezTo>
                  <a:pt x="24321" y="473"/>
                  <a:pt x="24382" y="495"/>
                  <a:pt x="24442" y="495"/>
                </a:cubicBezTo>
                <a:cubicBezTo>
                  <a:pt x="24569" y="495"/>
                  <a:pt x="24692" y="397"/>
                  <a:pt x="24692" y="248"/>
                </a:cubicBezTo>
                <a:cubicBezTo>
                  <a:pt x="24692" y="113"/>
                  <a:pt x="24582" y="1"/>
                  <a:pt x="24444" y="1"/>
                </a:cubicBezTo>
                <a:close/>
                <a:moveTo>
                  <a:pt x="25663" y="1"/>
                </a:moveTo>
                <a:cubicBezTo>
                  <a:pt x="25444" y="1"/>
                  <a:pt x="25334" y="267"/>
                  <a:pt x="25491" y="424"/>
                </a:cubicBezTo>
                <a:cubicBezTo>
                  <a:pt x="25540" y="473"/>
                  <a:pt x="25601" y="495"/>
                  <a:pt x="25661" y="495"/>
                </a:cubicBezTo>
                <a:cubicBezTo>
                  <a:pt x="25788" y="495"/>
                  <a:pt x="25911" y="397"/>
                  <a:pt x="25911" y="248"/>
                </a:cubicBezTo>
                <a:cubicBezTo>
                  <a:pt x="25911" y="113"/>
                  <a:pt x="25801" y="1"/>
                  <a:pt x="25663" y="1"/>
                </a:cubicBezTo>
                <a:close/>
                <a:moveTo>
                  <a:pt x="26885" y="1"/>
                </a:moveTo>
                <a:cubicBezTo>
                  <a:pt x="26663" y="1"/>
                  <a:pt x="26553" y="267"/>
                  <a:pt x="26710" y="424"/>
                </a:cubicBezTo>
                <a:cubicBezTo>
                  <a:pt x="26759" y="473"/>
                  <a:pt x="26820" y="495"/>
                  <a:pt x="26880" y="495"/>
                </a:cubicBezTo>
                <a:cubicBezTo>
                  <a:pt x="27007" y="495"/>
                  <a:pt x="27130" y="397"/>
                  <a:pt x="27130" y="248"/>
                </a:cubicBezTo>
                <a:cubicBezTo>
                  <a:pt x="27130" y="113"/>
                  <a:pt x="27020" y="1"/>
                  <a:pt x="26885" y="1"/>
                </a:cubicBezTo>
                <a:close/>
                <a:moveTo>
                  <a:pt x="28104" y="1"/>
                </a:moveTo>
                <a:cubicBezTo>
                  <a:pt x="27885" y="1"/>
                  <a:pt x="27772" y="267"/>
                  <a:pt x="27929" y="424"/>
                </a:cubicBezTo>
                <a:cubicBezTo>
                  <a:pt x="27979" y="473"/>
                  <a:pt x="28041" y="495"/>
                  <a:pt x="28101" y="495"/>
                </a:cubicBezTo>
                <a:cubicBezTo>
                  <a:pt x="28228" y="495"/>
                  <a:pt x="28349" y="397"/>
                  <a:pt x="28349" y="248"/>
                </a:cubicBezTo>
                <a:cubicBezTo>
                  <a:pt x="28349" y="113"/>
                  <a:pt x="28239" y="1"/>
                  <a:pt x="28104" y="1"/>
                </a:cubicBezTo>
                <a:close/>
                <a:moveTo>
                  <a:pt x="29323" y="1"/>
                </a:moveTo>
                <a:cubicBezTo>
                  <a:pt x="29104" y="1"/>
                  <a:pt x="28994" y="267"/>
                  <a:pt x="29148" y="424"/>
                </a:cubicBezTo>
                <a:cubicBezTo>
                  <a:pt x="29198" y="473"/>
                  <a:pt x="29260" y="495"/>
                  <a:pt x="29321" y="495"/>
                </a:cubicBezTo>
                <a:cubicBezTo>
                  <a:pt x="29448" y="495"/>
                  <a:pt x="29571" y="397"/>
                  <a:pt x="29571" y="248"/>
                </a:cubicBezTo>
                <a:cubicBezTo>
                  <a:pt x="29571" y="113"/>
                  <a:pt x="29458" y="1"/>
                  <a:pt x="29323" y="1"/>
                </a:cubicBezTo>
                <a:close/>
                <a:moveTo>
                  <a:pt x="30542" y="1"/>
                </a:moveTo>
                <a:cubicBezTo>
                  <a:pt x="30323" y="1"/>
                  <a:pt x="30213" y="267"/>
                  <a:pt x="30367" y="424"/>
                </a:cubicBezTo>
                <a:cubicBezTo>
                  <a:pt x="30417" y="473"/>
                  <a:pt x="30479" y="495"/>
                  <a:pt x="30540" y="495"/>
                </a:cubicBezTo>
                <a:cubicBezTo>
                  <a:pt x="30667" y="495"/>
                  <a:pt x="30790" y="397"/>
                  <a:pt x="30790" y="248"/>
                </a:cubicBezTo>
                <a:cubicBezTo>
                  <a:pt x="30790" y="113"/>
                  <a:pt x="30677" y="1"/>
                  <a:pt x="30542" y="1"/>
                </a:cubicBezTo>
                <a:close/>
                <a:moveTo>
                  <a:pt x="31761" y="1"/>
                </a:moveTo>
                <a:cubicBezTo>
                  <a:pt x="31542" y="1"/>
                  <a:pt x="31432" y="267"/>
                  <a:pt x="31586" y="424"/>
                </a:cubicBezTo>
                <a:cubicBezTo>
                  <a:pt x="31636" y="473"/>
                  <a:pt x="31698" y="495"/>
                  <a:pt x="31759" y="495"/>
                </a:cubicBezTo>
                <a:cubicBezTo>
                  <a:pt x="31886" y="495"/>
                  <a:pt x="32009" y="397"/>
                  <a:pt x="32009" y="248"/>
                </a:cubicBezTo>
                <a:cubicBezTo>
                  <a:pt x="32009" y="113"/>
                  <a:pt x="31899" y="1"/>
                  <a:pt x="31761" y="1"/>
                </a:cubicBezTo>
                <a:close/>
                <a:moveTo>
                  <a:pt x="32980" y="1"/>
                </a:moveTo>
                <a:cubicBezTo>
                  <a:pt x="32761" y="1"/>
                  <a:pt x="32651" y="267"/>
                  <a:pt x="32808" y="424"/>
                </a:cubicBezTo>
                <a:cubicBezTo>
                  <a:pt x="32858" y="473"/>
                  <a:pt x="32919" y="495"/>
                  <a:pt x="32979" y="495"/>
                </a:cubicBezTo>
                <a:cubicBezTo>
                  <a:pt x="33106" y="495"/>
                  <a:pt x="33228" y="397"/>
                  <a:pt x="33228" y="248"/>
                </a:cubicBezTo>
                <a:cubicBezTo>
                  <a:pt x="33228" y="113"/>
                  <a:pt x="33118" y="1"/>
                  <a:pt x="32980" y="1"/>
                </a:cubicBezTo>
                <a:close/>
                <a:moveTo>
                  <a:pt x="34204" y="1"/>
                </a:moveTo>
                <a:cubicBezTo>
                  <a:pt x="34078" y="1"/>
                  <a:pt x="33955" y="99"/>
                  <a:pt x="33955" y="248"/>
                </a:cubicBezTo>
                <a:cubicBezTo>
                  <a:pt x="33955" y="383"/>
                  <a:pt x="34065" y="496"/>
                  <a:pt x="34200" y="496"/>
                </a:cubicBezTo>
                <a:cubicBezTo>
                  <a:pt x="34422" y="496"/>
                  <a:pt x="34532" y="229"/>
                  <a:pt x="34375" y="73"/>
                </a:cubicBezTo>
                <a:cubicBezTo>
                  <a:pt x="34326" y="23"/>
                  <a:pt x="34264" y="1"/>
                  <a:pt x="34204" y="1"/>
                </a:cubicBezTo>
                <a:close/>
                <a:moveTo>
                  <a:pt x="54" y="1220"/>
                </a:moveTo>
                <a:cubicBezTo>
                  <a:pt x="38" y="1220"/>
                  <a:pt x="19" y="1223"/>
                  <a:pt x="0" y="1226"/>
                </a:cubicBezTo>
                <a:lnTo>
                  <a:pt x="0" y="1708"/>
                </a:lnTo>
                <a:cubicBezTo>
                  <a:pt x="18" y="1712"/>
                  <a:pt x="36" y="1714"/>
                  <a:pt x="53" y="1714"/>
                </a:cubicBezTo>
                <a:cubicBezTo>
                  <a:pt x="177" y="1714"/>
                  <a:pt x="285" y="1622"/>
                  <a:pt x="301" y="1495"/>
                </a:cubicBezTo>
                <a:cubicBezTo>
                  <a:pt x="317" y="1348"/>
                  <a:pt x="201" y="1220"/>
                  <a:pt x="54" y="1220"/>
                </a:cubicBezTo>
                <a:close/>
                <a:moveTo>
                  <a:pt x="1276" y="1220"/>
                </a:moveTo>
                <a:cubicBezTo>
                  <a:pt x="1053" y="1220"/>
                  <a:pt x="944" y="1486"/>
                  <a:pt x="1100" y="1643"/>
                </a:cubicBezTo>
                <a:cubicBezTo>
                  <a:pt x="1150" y="1692"/>
                  <a:pt x="1211" y="1714"/>
                  <a:pt x="1271" y="1714"/>
                </a:cubicBezTo>
                <a:cubicBezTo>
                  <a:pt x="1398" y="1714"/>
                  <a:pt x="1520" y="1616"/>
                  <a:pt x="1520" y="1467"/>
                </a:cubicBezTo>
                <a:cubicBezTo>
                  <a:pt x="1520" y="1332"/>
                  <a:pt x="1410" y="1220"/>
                  <a:pt x="1276" y="1220"/>
                </a:cubicBezTo>
                <a:close/>
                <a:moveTo>
                  <a:pt x="2495" y="1220"/>
                </a:moveTo>
                <a:cubicBezTo>
                  <a:pt x="2272" y="1220"/>
                  <a:pt x="2163" y="1486"/>
                  <a:pt x="2319" y="1643"/>
                </a:cubicBezTo>
                <a:cubicBezTo>
                  <a:pt x="2370" y="1692"/>
                  <a:pt x="2431" y="1714"/>
                  <a:pt x="2491" y="1714"/>
                </a:cubicBezTo>
                <a:cubicBezTo>
                  <a:pt x="2618" y="1714"/>
                  <a:pt x="2739" y="1616"/>
                  <a:pt x="2739" y="1467"/>
                </a:cubicBezTo>
                <a:cubicBezTo>
                  <a:pt x="2739" y="1332"/>
                  <a:pt x="2630" y="1220"/>
                  <a:pt x="2495" y="1220"/>
                </a:cubicBezTo>
                <a:close/>
                <a:moveTo>
                  <a:pt x="3714" y="1220"/>
                </a:moveTo>
                <a:cubicBezTo>
                  <a:pt x="3494" y="1220"/>
                  <a:pt x="3385" y="1486"/>
                  <a:pt x="3538" y="1643"/>
                </a:cubicBezTo>
                <a:cubicBezTo>
                  <a:pt x="3589" y="1692"/>
                  <a:pt x="3651" y="1714"/>
                  <a:pt x="3711" y="1714"/>
                </a:cubicBezTo>
                <a:cubicBezTo>
                  <a:pt x="3839" y="1714"/>
                  <a:pt x="3961" y="1616"/>
                  <a:pt x="3961" y="1467"/>
                </a:cubicBezTo>
                <a:cubicBezTo>
                  <a:pt x="3961" y="1332"/>
                  <a:pt x="3849" y="1220"/>
                  <a:pt x="3714" y="1220"/>
                </a:cubicBezTo>
                <a:close/>
                <a:moveTo>
                  <a:pt x="4933" y="1220"/>
                </a:moveTo>
                <a:cubicBezTo>
                  <a:pt x="4713" y="1220"/>
                  <a:pt x="4604" y="1486"/>
                  <a:pt x="4757" y="1643"/>
                </a:cubicBezTo>
                <a:cubicBezTo>
                  <a:pt x="4808" y="1692"/>
                  <a:pt x="4870" y="1714"/>
                  <a:pt x="4930" y="1714"/>
                </a:cubicBezTo>
                <a:cubicBezTo>
                  <a:pt x="5058" y="1714"/>
                  <a:pt x="5180" y="1616"/>
                  <a:pt x="5180" y="1467"/>
                </a:cubicBezTo>
                <a:cubicBezTo>
                  <a:pt x="5180" y="1332"/>
                  <a:pt x="5068" y="1220"/>
                  <a:pt x="4933" y="1220"/>
                </a:cubicBezTo>
                <a:close/>
                <a:moveTo>
                  <a:pt x="34200" y="1220"/>
                </a:moveTo>
                <a:cubicBezTo>
                  <a:pt x="33980" y="1220"/>
                  <a:pt x="33870" y="1486"/>
                  <a:pt x="34027" y="1643"/>
                </a:cubicBezTo>
                <a:cubicBezTo>
                  <a:pt x="34077" y="1692"/>
                  <a:pt x="34138" y="1714"/>
                  <a:pt x="34198" y="1714"/>
                </a:cubicBezTo>
                <a:cubicBezTo>
                  <a:pt x="34325" y="1714"/>
                  <a:pt x="34447" y="1616"/>
                  <a:pt x="34447" y="1467"/>
                </a:cubicBezTo>
                <a:cubicBezTo>
                  <a:pt x="34447" y="1332"/>
                  <a:pt x="34337" y="1220"/>
                  <a:pt x="34200" y="1220"/>
                </a:cubicBezTo>
                <a:close/>
                <a:moveTo>
                  <a:pt x="6152" y="1220"/>
                </a:moveTo>
                <a:cubicBezTo>
                  <a:pt x="5933" y="1220"/>
                  <a:pt x="5823" y="1486"/>
                  <a:pt x="5976" y="1643"/>
                </a:cubicBezTo>
                <a:cubicBezTo>
                  <a:pt x="6027" y="1693"/>
                  <a:pt x="6089" y="1716"/>
                  <a:pt x="6149" y="1716"/>
                </a:cubicBezTo>
                <a:cubicBezTo>
                  <a:pt x="6277" y="1716"/>
                  <a:pt x="6399" y="1616"/>
                  <a:pt x="6399" y="1467"/>
                </a:cubicBezTo>
                <a:cubicBezTo>
                  <a:pt x="6399" y="1332"/>
                  <a:pt x="6290" y="1220"/>
                  <a:pt x="6152" y="1220"/>
                </a:cubicBezTo>
                <a:close/>
                <a:moveTo>
                  <a:pt x="7371" y="1220"/>
                </a:moveTo>
                <a:cubicBezTo>
                  <a:pt x="7152" y="1220"/>
                  <a:pt x="7042" y="1486"/>
                  <a:pt x="7199" y="1643"/>
                </a:cubicBezTo>
                <a:cubicBezTo>
                  <a:pt x="7248" y="1693"/>
                  <a:pt x="7309" y="1716"/>
                  <a:pt x="7369" y="1716"/>
                </a:cubicBezTo>
                <a:cubicBezTo>
                  <a:pt x="7496" y="1716"/>
                  <a:pt x="7619" y="1616"/>
                  <a:pt x="7619" y="1467"/>
                </a:cubicBezTo>
                <a:cubicBezTo>
                  <a:pt x="7619" y="1332"/>
                  <a:pt x="7509" y="1220"/>
                  <a:pt x="7371" y="1220"/>
                </a:cubicBezTo>
                <a:close/>
                <a:moveTo>
                  <a:pt x="8590" y="1220"/>
                </a:moveTo>
                <a:cubicBezTo>
                  <a:pt x="8371" y="1220"/>
                  <a:pt x="8261" y="1486"/>
                  <a:pt x="8418" y="1643"/>
                </a:cubicBezTo>
                <a:cubicBezTo>
                  <a:pt x="8467" y="1693"/>
                  <a:pt x="8528" y="1716"/>
                  <a:pt x="8588" y="1716"/>
                </a:cubicBezTo>
                <a:cubicBezTo>
                  <a:pt x="8715" y="1716"/>
                  <a:pt x="8838" y="1616"/>
                  <a:pt x="8838" y="1467"/>
                </a:cubicBezTo>
                <a:cubicBezTo>
                  <a:pt x="8838" y="1332"/>
                  <a:pt x="8728" y="1220"/>
                  <a:pt x="8590" y="1220"/>
                </a:cubicBezTo>
                <a:close/>
                <a:moveTo>
                  <a:pt x="9812" y="1220"/>
                </a:moveTo>
                <a:cubicBezTo>
                  <a:pt x="9590" y="1220"/>
                  <a:pt x="9480" y="1486"/>
                  <a:pt x="9637" y="1643"/>
                </a:cubicBezTo>
                <a:cubicBezTo>
                  <a:pt x="9686" y="1693"/>
                  <a:pt x="9747" y="1716"/>
                  <a:pt x="9808" y="1716"/>
                </a:cubicBezTo>
                <a:cubicBezTo>
                  <a:pt x="9934" y="1716"/>
                  <a:pt x="10057" y="1616"/>
                  <a:pt x="10057" y="1467"/>
                </a:cubicBezTo>
                <a:cubicBezTo>
                  <a:pt x="10057" y="1332"/>
                  <a:pt x="9947" y="1220"/>
                  <a:pt x="9812" y="1220"/>
                </a:cubicBezTo>
                <a:close/>
                <a:moveTo>
                  <a:pt x="11031" y="1220"/>
                </a:moveTo>
                <a:cubicBezTo>
                  <a:pt x="10809" y="1220"/>
                  <a:pt x="10699" y="1486"/>
                  <a:pt x="10856" y="1643"/>
                </a:cubicBezTo>
                <a:cubicBezTo>
                  <a:pt x="10906" y="1693"/>
                  <a:pt x="10968" y="1716"/>
                  <a:pt x="11028" y="1716"/>
                </a:cubicBezTo>
                <a:cubicBezTo>
                  <a:pt x="11155" y="1716"/>
                  <a:pt x="11276" y="1616"/>
                  <a:pt x="11276" y="1467"/>
                </a:cubicBezTo>
                <a:cubicBezTo>
                  <a:pt x="11276" y="1332"/>
                  <a:pt x="11166" y="1220"/>
                  <a:pt x="11031" y="1220"/>
                </a:cubicBezTo>
                <a:close/>
                <a:moveTo>
                  <a:pt x="12250" y="1220"/>
                </a:moveTo>
                <a:cubicBezTo>
                  <a:pt x="12031" y="1220"/>
                  <a:pt x="11921" y="1486"/>
                  <a:pt x="12075" y="1643"/>
                </a:cubicBezTo>
                <a:cubicBezTo>
                  <a:pt x="12125" y="1693"/>
                  <a:pt x="12187" y="1716"/>
                  <a:pt x="12248" y="1716"/>
                </a:cubicBezTo>
                <a:cubicBezTo>
                  <a:pt x="12375" y="1716"/>
                  <a:pt x="12498" y="1616"/>
                  <a:pt x="12498" y="1467"/>
                </a:cubicBezTo>
                <a:cubicBezTo>
                  <a:pt x="12498" y="1332"/>
                  <a:pt x="12385" y="1220"/>
                  <a:pt x="12250" y="1220"/>
                </a:cubicBezTo>
                <a:close/>
                <a:moveTo>
                  <a:pt x="13469" y="1220"/>
                </a:moveTo>
                <a:cubicBezTo>
                  <a:pt x="13250" y="1220"/>
                  <a:pt x="13140" y="1486"/>
                  <a:pt x="13294" y="1643"/>
                </a:cubicBezTo>
                <a:cubicBezTo>
                  <a:pt x="13344" y="1693"/>
                  <a:pt x="13406" y="1716"/>
                  <a:pt x="13467" y="1716"/>
                </a:cubicBezTo>
                <a:cubicBezTo>
                  <a:pt x="13595" y="1716"/>
                  <a:pt x="13717" y="1616"/>
                  <a:pt x="13717" y="1467"/>
                </a:cubicBezTo>
                <a:cubicBezTo>
                  <a:pt x="13717" y="1332"/>
                  <a:pt x="13604" y="1220"/>
                  <a:pt x="13469" y="1220"/>
                </a:cubicBezTo>
                <a:close/>
                <a:moveTo>
                  <a:pt x="14688" y="1220"/>
                </a:moveTo>
                <a:cubicBezTo>
                  <a:pt x="14469" y="1220"/>
                  <a:pt x="14359" y="1486"/>
                  <a:pt x="14513" y="1643"/>
                </a:cubicBezTo>
                <a:cubicBezTo>
                  <a:pt x="14563" y="1693"/>
                  <a:pt x="14625" y="1716"/>
                  <a:pt x="14686" y="1716"/>
                </a:cubicBezTo>
                <a:cubicBezTo>
                  <a:pt x="14814" y="1716"/>
                  <a:pt x="14936" y="1616"/>
                  <a:pt x="14936" y="1467"/>
                </a:cubicBezTo>
                <a:cubicBezTo>
                  <a:pt x="14936" y="1332"/>
                  <a:pt x="14826" y="1220"/>
                  <a:pt x="14688" y="1220"/>
                </a:cubicBezTo>
                <a:close/>
                <a:moveTo>
                  <a:pt x="15907" y="1220"/>
                </a:moveTo>
                <a:cubicBezTo>
                  <a:pt x="15688" y="1220"/>
                  <a:pt x="15578" y="1486"/>
                  <a:pt x="15735" y="1643"/>
                </a:cubicBezTo>
                <a:cubicBezTo>
                  <a:pt x="15785" y="1693"/>
                  <a:pt x="15846" y="1716"/>
                  <a:pt x="15906" y="1716"/>
                </a:cubicBezTo>
                <a:cubicBezTo>
                  <a:pt x="16033" y="1716"/>
                  <a:pt x="16155" y="1616"/>
                  <a:pt x="16155" y="1467"/>
                </a:cubicBezTo>
                <a:cubicBezTo>
                  <a:pt x="16155" y="1332"/>
                  <a:pt x="16045" y="1220"/>
                  <a:pt x="15907" y="1220"/>
                </a:cubicBezTo>
                <a:close/>
                <a:moveTo>
                  <a:pt x="17127" y="1220"/>
                </a:moveTo>
                <a:cubicBezTo>
                  <a:pt x="16907" y="1220"/>
                  <a:pt x="16797" y="1486"/>
                  <a:pt x="16954" y="1643"/>
                </a:cubicBezTo>
                <a:cubicBezTo>
                  <a:pt x="17004" y="1693"/>
                  <a:pt x="17065" y="1716"/>
                  <a:pt x="17125" y="1716"/>
                </a:cubicBezTo>
                <a:cubicBezTo>
                  <a:pt x="17252" y="1716"/>
                  <a:pt x="17374" y="1616"/>
                  <a:pt x="17374" y="1467"/>
                </a:cubicBezTo>
                <a:cubicBezTo>
                  <a:pt x="17374" y="1332"/>
                  <a:pt x="17264" y="1220"/>
                  <a:pt x="17127" y="1220"/>
                </a:cubicBezTo>
                <a:close/>
                <a:moveTo>
                  <a:pt x="18349" y="1220"/>
                </a:moveTo>
                <a:cubicBezTo>
                  <a:pt x="18126" y="1220"/>
                  <a:pt x="18017" y="1486"/>
                  <a:pt x="18173" y="1643"/>
                </a:cubicBezTo>
                <a:cubicBezTo>
                  <a:pt x="18223" y="1693"/>
                  <a:pt x="18284" y="1716"/>
                  <a:pt x="18344" y="1716"/>
                </a:cubicBezTo>
                <a:cubicBezTo>
                  <a:pt x="18471" y="1716"/>
                  <a:pt x="18593" y="1616"/>
                  <a:pt x="18593" y="1467"/>
                </a:cubicBezTo>
                <a:cubicBezTo>
                  <a:pt x="18593" y="1332"/>
                  <a:pt x="18483" y="1220"/>
                  <a:pt x="18349" y="1220"/>
                </a:cubicBezTo>
                <a:close/>
                <a:moveTo>
                  <a:pt x="19568" y="1220"/>
                </a:moveTo>
                <a:cubicBezTo>
                  <a:pt x="19345" y="1220"/>
                  <a:pt x="19236" y="1486"/>
                  <a:pt x="19392" y="1643"/>
                </a:cubicBezTo>
                <a:cubicBezTo>
                  <a:pt x="19443" y="1693"/>
                  <a:pt x="19504" y="1716"/>
                  <a:pt x="19564" y="1716"/>
                </a:cubicBezTo>
                <a:cubicBezTo>
                  <a:pt x="19691" y="1716"/>
                  <a:pt x="19812" y="1616"/>
                  <a:pt x="19812" y="1467"/>
                </a:cubicBezTo>
                <a:cubicBezTo>
                  <a:pt x="19812" y="1332"/>
                  <a:pt x="19703" y="1220"/>
                  <a:pt x="19568" y="1220"/>
                </a:cubicBezTo>
                <a:close/>
                <a:moveTo>
                  <a:pt x="20787" y="1220"/>
                </a:moveTo>
                <a:cubicBezTo>
                  <a:pt x="20567" y="1220"/>
                  <a:pt x="20458" y="1486"/>
                  <a:pt x="20611" y="1643"/>
                </a:cubicBezTo>
                <a:cubicBezTo>
                  <a:pt x="20662" y="1693"/>
                  <a:pt x="20724" y="1716"/>
                  <a:pt x="20784" y="1716"/>
                </a:cubicBezTo>
                <a:cubicBezTo>
                  <a:pt x="20912" y="1716"/>
                  <a:pt x="21034" y="1616"/>
                  <a:pt x="21034" y="1467"/>
                </a:cubicBezTo>
                <a:cubicBezTo>
                  <a:pt x="21034" y="1332"/>
                  <a:pt x="20922" y="1220"/>
                  <a:pt x="20787" y="1220"/>
                </a:cubicBezTo>
                <a:close/>
                <a:moveTo>
                  <a:pt x="22006" y="1220"/>
                </a:moveTo>
                <a:cubicBezTo>
                  <a:pt x="21786" y="1220"/>
                  <a:pt x="21677" y="1486"/>
                  <a:pt x="21830" y="1643"/>
                </a:cubicBezTo>
                <a:cubicBezTo>
                  <a:pt x="21881" y="1693"/>
                  <a:pt x="21943" y="1716"/>
                  <a:pt x="22003" y="1716"/>
                </a:cubicBezTo>
                <a:cubicBezTo>
                  <a:pt x="22131" y="1716"/>
                  <a:pt x="22253" y="1616"/>
                  <a:pt x="22253" y="1467"/>
                </a:cubicBezTo>
                <a:cubicBezTo>
                  <a:pt x="22253" y="1332"/>
                  <a:pt x="22141" y="1220"/>
                  <a:pt x="22006" y="1220"/>
                </a:cubicBezTo>
                <a:close/>
                <a:moveTo>
                  <a:pt x="23225" y="1220"/>
                </a:moveTo>
                <a:cubicBezTo>
                  <a:pt x="23006" y="1220"/>
                  <a:pt x="22896" y="1486"/>
                  <a:pt x="23049" y="1643"/>
                </a:cubicBezTo>
                <a:cubicBezTo>
                  <a:pt x="23100" y="1693"/>
                  <a:pt x="23162" y="1716"/>
                  <a:pt x="23222" y="1716"/>
                </a:cubicBezTo>
                <a:cubicBezTo>
                  <a:pt x="23350" y="1716"/>
                  <a:pt x="23472" y="1616"/>
                  <a:pt x="23472" y="1467"/>
                </a:cubicBezTo>
                <a:cubicBezTo>
                  <a:pt x="23472" y="1332"/>
                  <a:pt x="23363" y="1220"/>
                  <a:pt x="23225" y="1220"/>
                </a:cubicBezTo>
                <a:close/>
                <a:moveTo>
                  <a:pt x="24444" y="1220"/>
                </a:moveTo>
                <a:cubicBezTo>
                  <a:pt x="24225" y="1220"/>
                  <a:pt x="24115" y="1486"/>
                  <a:pt x="24272" y="1643"/>
                </a:cubicBezTo>
                <a:cubicBezTo>
                  <a:pt x="24321" y="1693"/>
                  <a:pt x="24382" y="1716"/>
                  <a:pt x="24442" y="1716"/>
                </a:cubicBezTo>
                <a:cubicBezTo>
                  <a:pt x="24569" y="1716"/>
                  <a:pt x="24692" y="1616"/>
                  <a:pt x="24692" y="1467"/>
                </a:cubicBezTo>
                <a:cubicBezTo>
                  <a:pt x="24692" y="1332"/>
                  <a:pt x="24582" y="1220"/>
                  <a:pt x="24444" y="1220"/>
                </a:cubicBezTo>
                <a:close/>
                <a:moveTo>
                  <a:pt x="25663" y="1220"/>
                </a:moveTo>
                <a:cubicBezTo>
                  <a:pt x="25444" y="1220"/>
                  <a:pt x="25334" y="1486"/>
                  <a:pt x="25491" y="1643"/>
                </a:cubicBezTo>
                <a:cubicBezTo>
                  <a:pt x="25540" y="1693"/>
                  <a:pt x="25601" y="1716"/>
                  <a:pt x="25661" y="1716"/>
                </a:cubicBezTo>
                <a:cubicBezTo>
                  <a:pt x="25788" y="1716"/>
                  <a:pt x="25911" y="1616"/>
                  <a:pt x="25911" y="1467"/>
                </a:cubicBezTo>
                <a:cubicBezTo>
                  <a:pt x="25911" y="1332"/>
                  <a:pt x="25801" y="1220"/>
                  <a:pt x="25663" y="1220"/>
                </a:cubicBezTo>
                <a:close/>
                <a:moveTo>
                  <a:pt x="26885" y="1220"/>
                </a:moveTo>
                <a:cubicBezTo>
                  <a:pt x="26663" y="1220"/>
                  <a:pt x="26553" y="1486"/>
                  <a:pt x="26710" y="1643"/>
                </a:cubicBezTo>
                <a:cubicBezTo>
                  <a:pt x="26759" y="1693"/>
                  <a:pt x="26820" y="1716"/>
                  <a:pt x="26881" y="1716"/>
                </a:cubicBezTo>
                <a:cubicBezTo>
                  <a:pt x="27007" y="1716"/>
                  <a:pt x="27130" y="1616"/>
                  <a:pt x="27130" y="1467"/>
                </a:cubicBezTo>
                <a:cubicBezTo>
                  <a:pt x="27130" y="1332"/>
                  <a:pt x="27020" y="1220"/>
                  <a:pt x="26885" y="1220"/>
                </a:cubicBezTo>
                <a:close/>
                <a:moveTo>
                  <a:pt x="28104" y="1220"/>
                </a:moveTo>
                <a:cubicBezTo>
                  <a:pt x="27885" y="1220"/>
                  <a:pt x="27772" y="1486"/>
                  <a:pt x="27929" y="1643"/>
                </a:cubicBezTo>
                <a:cubicBezTo>
                  <a:pt x="27979" y="1693"/>
                  <a:pt x="28041" y="1716"/>
                  <a:pt x="28101" y="1716"/>
                </a:cubicBezTo>
                <a:cubicBezTo>
                  <a:pt x="28228" y="1716"/>
                  <a:pt x="28349" y="1616"/>
                  <a:pt x="28349" y="1467"/>
                </a:cubicBezTo>
                <a:cubicBezTo>
                  <a:pt x="28349" y="1332"/>
                  <a:pt x="28239" y="1220"/>
                  <a:pt x="28104" y="1220"/>
                </a:cubicBezTo>
                <a:close/>
                <a:moveTo>
                  <a:pt x="29323" y="1220"/>
                </a:moveTo>
                <a:cubicBezTo>
                  <a:pt x="29104" y="1220"/>
                  <a:pt x="28994" y="1486"/>
                  <a:pt x="29148" y="1643"/>
                </a:cubicBezTo>
                <a:cubicBezTo>
                  <a:pt x="29198" y="1693"/>
                  <a:pt x="29260" y="1716"/>
                  <a:pt x="29321" y="1716"/>
                </a:cubicBezTo>
                <a:cubicBezTo>
                  <a:pt x="29448" y="1716"/>
                  <a:pt x="29571" y="1616"/>
                  <a:pt x="29571" y="1467"/>
                </a:cubicBezTo>
                <a:cubicBezTo>
                  <a:pt x="29571" y="1332"/>
                  <a:pt x="29458" y="1220"/>
                  <a:pt x="29323" y="1220"/>
                </a:cubicBezTo>
                <a:close/>
                <a:moveTo>
                  <a:pt x="30542" y="1220"/>
                </a:moveTo>
                <a:cubicBezTo>
                  <a:pt x="30323" y="1220"/>
                  <a:pt x="30213" y="1486"/>
                  <a:pt x="30367" y="1643"/>
                </a:cubicBezTo>
                <a:cubicBezTo>
                  <a:pt x="30417" y="1693"/>
                  <a:pt x="30479" y="1716"/>
                  <a:pt x="30540" y="1716"/>
                </a:cubicBezTo>
                <a:cubicBezTo>
                  <a:pt x="30667" y="1716"/>
                  <a:pt x="30790" y="1616"/>
                  <a:pt x="30790" y="1467"/>
                </a:cubicBezTo>
                <a:cubicBezTo>
                  <a:pt x="30790" y="1332"/>
                  <a:pt x="30677" y="1220"/>
                  <a:pt x="30542" y="1220"/>
                </a:cubicBezTo>
                <a:close/>
                <a:moveTo>
                  <a:pt x="31761" y="1220"/>
                </a:moveTo>
                <a:cubicBezTo>
                  <a:pt x="31542" y="1220"/>
                  <a:pt x="31432" y="1486"/>
                  <a:pt x="31586" y="1643"/>
                </a:cubicBezTo>
                <a:cubicBezTo>
                  <a:pt x="31636" y="1693"/>
                  <a:pt x="31698" y="1716"/>
                  <a:pt x="31759" y="1716"/>
                </a:cubicBezTo>
                <a:cubicBezTo>
                  <a:pt x="31887" y="1716"/>
                  <a:pt x="32009" y="1616"/>
                  <a:pt x="32009" y="1467"/>
                </a:cubicBezTo>
                <a:cubicBezTo>
                  <a:pt x="32009" y="1332"/>
                  <a:pt x="31899" y="1220"/>
                  <a:pt x="31761" y="1220"/>
                </a:cubicBezTo>
                <a:close/>
                <a:moveTo>
                  <a:pt x="32980" y="1220"/>
                </a:moveTo>
                <a:cubicBezTo>
                  <a:pt x="32761" y="1220"/>
                  <a:pt x="32651" y="1486"/>
                  <a:pt x="32808" y="1643"/>
                </a:cubicBezTo>
                <a:cubicBezTo>
                  <a:pt x="32858" y="1693"/>
                  <a:pt x="32919" y="1716"/>
                  <a:pt x="32979" y="1716"/>
                </a:cubicBezTo>
                <a:cubicBezTo>
                  <a:pt x="33106" y="1716"/>
                  <a:pt x="33228" y="1616"/>
                  <a:pt x="33228" y="1467"/>
                </a:cubicBezTo>
                <a:cubicBezTo>
                  <a:pt x="33228" y="1332"/>
                  <a:pt x="33118" y="1220"/>
                  <a:pt x="32980" y="1220"/>
                </a:cubicBezTo>
                <a:close/>
                <a:moveTo>
                  <a:pt x="54" y="2442"/>
                </a:moveTo>
                <a:cubicBezTo>
                  <a:pt x="38" y="2442"/>
                  <a:pt x="19" y="2442"/>
                  <a:pt x="0" y="2445"/>
                </a:cubicBezTo>
                <a:lnTo>
                  <a:pt x="0" y="2928"/>
                </a:lnTo>
                <a:cubicBezTo>
                  <a:pt x="18" y="2931"/>
                  <a:pt x="36" y="2933"/>
                  <a:pt x="53" y="2933"/>
                </a:cubicBezTo>
                <a:cubicBezTo>
                  <a:pt x="177" y="2933"/>
                  <a:pt x="285" y="2841"/>
                  <a:pt x="301" y="2714"/>
                </a:cubicBezTo>
                <a:cubicBezTo>
                  <a:pt x="317" y="2567"/>
                  <a:pt x="201" y="2442"/>
                  <a:pt x="54" y="2442"/>
                </a:cubicBezTo>
                <a:close/>
                <a:moveTo>
                  <a:pt x="1276" y="2442"/>
                </a:moveTo>
                <a:cubicBezTo>
                  <a:pt x="1053" y="2442"/>
                  <a:pt x="944" y="2705"/>
                  <a:pt x="1100" y="2862"/>
                </a:cubicBezTo>
                <a:cubicBezTo>
                  <a:pt x="1150" y="2912"/>
                  <a:pt x="1211" y="2935"/>
                  <a:pt x="1271" y="2935"/>
                </a:cubicBezTo>
                <a:cubicBezTo>
                  <a:pt x="1398" y="2935"/>
                  <a:pt x="1520" y="2835"/>
                  <a:pt x="1520" y="2686"/>
                </a:cubicBezTo>
                <a:cubicBezTo>
                  <a:pt x="1520" y="2551"/>
                  <a:pt x="1410" y="2442"/>
                  <a:pt x="1276" y="2442"/>
                </a:cubicBezTo>
                <a:close/>
                <a:moveTo>
                  <a:pt x="2495" y="2442"/>
                </a:moveTo>
                <a:cubicBezTo>
                  <a:pt x="2272" y="2442"/>
                  <a:pt x="2163" y="2705"/>
                  <a:pt x="2319" y="2862"/>
                </a:cubicBezTo>
                <a:cubicBezTo>
                  <a:pt x="2370" y="2912"/>
                  <a:pt x="2431" y="2935"/>
                  <a:pt x="2491" y="2935"/>
                </a:cubicBezTo>
                <a:cubicBezTo>
                  <a:pt x="2618" y="2935"/>
                  <a:pt x="2739" y="2835"/>
                  <a:pt x="2739" y="2686"/>
                </a:cubicBezTo>
                <a:cubicBezTo>
                  <a:pt x="2739" y="2551"/>
                  <a:pt x="2630" y="2442"/>
                  <a:pt x="2495" y="2442"/>
                </a:cubicBezTo>
                <a:close/>
                <a:moveTo>
                  <a:pt x="3714" y="2442"/>
                </a:moveTo>
                <a:cubicBezTo>
                  <a:pt x="3494" y="2442"/>
                  <a:pt x="3385" y="2705"/>
                  <a:pt x="3538" y="2862"/>
                </a:cubicBezTo>
                <a:cubicBezTo>
                  <a:pt x="3589" y="2912"/>
                  <a:pt x="3651" y="2935"/>
                  <a:pt x="3711" y="2935"/>
                </a:cubicBezTo>
                <a:cubicBezTo>
                  <a:pt x="3839" y="2935"/>
                  <a:pt x="3961" y="2835"/>
                  <a:pt x="3961" y="2686"/>
                </a:cubicBezTo>
                <a:cubicBezTo>
                  <a:pt x="3961" y="2551"/>
                  <a:pt x="3849" y="2442"/>
                  <a:pt x="3714" y="2442"/>
                </a:cubicBezTo>
                <a:close/>
                <a:moveTo>
                  <a:pt x="4933" y="2442"/>
                </a:moveTo>
                <a:cubicBezTo>
                  <a:pt x="4713" y="2442"/>
                  <a:pt x="4604" y="2705"/>
                  <a:pt x="4757" y="2862"/>
                </a:cubicBezTo>
                <a:cubicBezTo>
                  <a:pt x="4808" y="2912"/>
                  <a:pt x="4870" y="2935"/>
                  <a:pt x="4930" y="2935"/>
                </a:cubicBezTo>
                <a:cubicBezTo>
                  <a:pt x="5058" y="2935"/>
                  <a:pt x="5180" y="2835"/>
                  <a:pt x="5180" y="2686"/>
                </a:cubicBezTo>
                <a:cubicBezTo>
                  <a:pt x="5180" y="2551"/>
                  <a:pt x="5068" y="2442"/>
                  <a:pt x="4933" y="2442"/>
                </a:cubicBezTo>
                <a:close/>
                <a:moveTo>
                  <a:pt x="34200" y="2442"/>
                </a:moveTo>
                <a:cubicBezTo>
                  <a:pt x="33980" y="2442"/>
                  <a:pt x="33870" y="2705"/>
                  <a:pt x="34027" y="2862"/>
                </a:cubicBezTo>
                <a:cubicBezTo>
                  <a:pt x="34077" y="2912"/>
                  <a:pt x="34138" y="2935"/>
                  <a:pt x="34198" y="2935"/>
                </a:cubicBezTo>
                <a:cubicBezTo>
                  <a:pt x="34325" y="2935"/>
                  <a:pt x="34447" y="2835"/>
                  <a:pt x="34447" y="2686"/>
                </a:cubicBezTo>
                <a:cubicBezTo>
                  <a:pt x="34447" y="2551"/>
                  <a:pt x="34337" y="2442"/>
                  <a:pt x="34200" y="2442"/>
                </a:cubicBezTo>
                <a:close/>
                <a:moveTo>
                  <a:pt x="6152" y="2442"/>
                </a:moveTo>
                <a:cubicBezTo>
                  <a:pt x="5933" y="2442"/>
                  <a:pt x="5823" y="2705"/>
                  <a:pt x="5976" y="2862"/>
                </a:cubicBezTo>
                <a:cubicBezTo>
                  <a:pt x="6027" y="2913"/>
                  <a:pt x="6090" y="2935"/>
                  <a:pt x="6151" y="2935"/>
                </a:cubicBezTo>
                <a:cubicBezTo>
                  <a:pt x="6278" y="2935"/>
                  <a:pt x="6399" y="2837"/>
                  <a:pt x="6399" y="2686"/>
                </a:cubicBezTo>
                <a:cubicBezTo>
                  <a:pt x="6399" y="2551"/>
                  <a:pt x="6290" y="2442"/>
                  <a:pt x="6152" y="2442"/>
                </a:cubicBezTo>
                <a:close/>
                <a:moveTo>
                  <a:pt x="7371" y="2442"/>
                </a:moveTo>
                <a:cubicBezTo>
                  <a:pt x="7152" y="2442"/>
                  <a:pt x="7042" y="2705"/>
                  <a:pt x="7199" y="2862"/>
                </a:cubicBezTo>
                <a:cubicBezTo>
                  <a:pt x="7248" y="2913"/>
                  <a:pt x="7310" y="2935"/>
                  <a:pt x="7371" y="2935"/>
                </a:cubicBezTo>
                <a:cubicBezTo>
                  <a:pt x="7497" y="2935"/>
                  <a:pt x="7619" y="2837"/>
                  <a:pt x="7619" y="2686"/>
                </a:cubicBezTo>
                <a:cubicBezTo>
                  <a:pt x="7619" y="2551"/>
                  <a:pt x="7509" y="2442"/>
                  <a:pt x="7371" y="2442"/>
                </a:cubicBezTo>
                <a:close/>
                <a:moveTo>
                  <a:pt x="8590" y="2442"/>
                </a:moveTo>
                <a:cubicBezTo>
                  <a:pt x="8371" y="2442"/>
                  <a:pt x="8261" y="2705"/>
                  <a:pt x="8418" y="2862"/>
                </a:cubicBezTo>
                <a:cubicBezTo>
                  <a:pt x="8467" y="2913"/>
                  <a:pt x="8529" y="2935"/>
                  <a:pt x="8590" y="2935"/>
                </a:cubicBezTo>
                <a:cubicBezTo>
                  <a:pt x="8716" y="2935"/>
                  <a:pt x="8838" y="2837"/>
                  <a:pt x="8838" y="2686"/>
                </a:cubicBezTo>
                <a:cubicBezTo>
                  <a:pt x="8838" y="2551"/>
                  <a:pt x="8728" y="2442"/>
                  <a:pt x="8590" y="2442"/>
                </a:cubicBezTo>
                <a:close/>
                <a:moveTo>
                  <a:pt x="9812" y="2442"/>
                </a:moveTo>
                <a:cubicBezTo>
                  <a:pt x="9590" y="2442"/>
                  <a:pt x="9480" y="2705"/>
                  <a:pt x="9637" y="2862"/>
                </a:cubicBezTo>
                <a:cubicBezTo>
                  <a:pt x="9687" y="2913"/>
                  <a:pt x="9748" y="2935"/>
                  <a:pt x="9809" y="2935"/>
                </a:cubicBezTo>
                <a:cubicBezTo>
                  <a:pt x="9935" y="2935"/>
                  <a:pt x="10057" y="2837"/>
                  <a:pt x="10057" y="2686"/>
                </a:cubicBezTo>
                <a:cubicBezTo>
                  <a:pt x="10057" y="2551"/>
                  <a:pt x="9947" y="2442"/>
                  <a:pt x="9812" y="2442"/>
                </a:cubicBezTo>
                <a:close/>
                <a:moveTo>
                  <a:pt x="11031" y="2442"/>
                </a:moveTo>
                <a:cubicBezTo>
                  <a:pt x="10809" y="2442"/>
                  <a:pt x="10699" y="2705"/>
                  <a:pt x="10856" y="2862"/>
                </a:cubicBezTo>
                <a:cubicBezTo>
                  <a:pt x="10907" y="2913"/>
                  <a:pt x="10969" y="2935"/>
                  <a:pt x="11029" y="2935"/>
                </a:cubicBezTo>
                <a:cubicBezTo>
                  <a:pt x="11156" y="2935"/>
                  <a:pt x="11276" y="2837"/>
                  <a:pt x="11276" y="2686"/>
                </a:cubicBezTo>
                <a:cubicBezTo>
                  <a:pt x="11276" y="2551"/>
                  <a:pt x="11166" y="2442"/>
                  <a:pt x="11031" y="2442"/>
                </a:cubicBezTo>
                <a:close/>
                <a:moveTo>
                  <a:pt x="12250" y="2442"/>
                </a:moveTo>
                <a:cubicBezTo>
                  <a:pt x="12031" y="2442"/>
                  <a:pt x="11921" y="2705"/>
                  <a:pt x="12075" y="2862"/>
                </a:cubicBezTo>
                <a:cubicBezTo>
                  <a:pt x="12126" y="2913"/>
                  <a:pt x="12188" y="2935"/>
                  <a:pt x="12249" y="2935"/>
                </a:cubicBezTo>
                <a:cubicBezTo>
                  <a:pt x="12376" y="2935"/>
                  <a:pt x="12498" y="2837"/>
                  <a:pt x="12498" y="2686"/>
                </a:cubicBezTo>
                <a:cubicBezTo>
                  <a:pt x="12498" y="2551"/>
                  <a:pt x="12385" y="2442"/>
                  <a:pt x="12250" y="2442"/>
                </a:cubicBezTo>
                <a:close/>
                <a:moveTo>
                  <a:pt x="13469" y="2442"/>
                </a:moveTo>
                <a:cubicBezTo>
                  <a:pt x="13250" y="2442"/>
                  <a:pt x="13140" y="2705"/>
                  <a:pt x="13294" y="2862"/>
                </a:cubicBezTo>
                <a:cubicBezTo>
                  <a:pt x="13345" y="2913"/>
                  <a:pt x="13407" y="2935"/>
                  <a:pt x="13468" y="2935"/>
                </a:cubicBezTo>
                <a:cubicBezTo>
                  <a:pt x="13595" y="2935"/>
                  <a:pt x="13717" y="2837"/>
                  <a:pt x="13717" y="2686"/>
                </a:cubicBezTo>
                <a:cubicBezTo>
                  <a:pt x="13717" y="2551"/>
                  <a:pt x="13604" y="2442"/>
                  <a:pt x="13469" y="2442"/>
                </a:cubicBezTo>
                <a:close/>
                <a:moveTo>
                  <a:pt x="14688" y="2442"/>
                </a:moveTo>
                <a:cubicBezTo>
                  <a:pt x="14469" y="2442"/>
                  <a:pt x="14359" y="2705"/>
                  <a:pt x="14513" y="2862"/>
                </a:cubicBezTo>
                <a:cubicBezTo>
                  <a:pt x="14564" y="2913"/>
                  <a:pt x="14626" y="2935"/>
                  <a:pt x="14687" y="2935"/>
                </a:cubicBezTo>
                <a:cubicBezTo>
                  <a:pt x="14814" y="2935"/>
                  <a:pt x="14936" y="2837"/>
                  <a:pt x="14936" y="2686"/>
                </a:cubicBezTo>
                <a:cubicBezTo>
                  <a:pt x="14936" y="2551"/>
                  <a:pt x="14826" y="2442"/>
                  <a:pt x="14688" y="2442"/>
                </a:cubicBezTo>
                <a:close/>
                <a:moveTo>
                  <a:pt x="15907" y="2442"/>
                </a:moveTo>
                <a:cubicBezTo>
                  <a:pt x="15688" y="2442"/>
                  <a:pt x="15578" y="2705"/>
                  <a:pt x="15735" y="2862"/>
                </a:cubicBezTo>
                <a:cubicBezTo>
                  <a:pt x="15785" y="2913"/>
                  <a:pt x="15847" y="2935"/>
                  <a:pt x="15907" y="2935"/>
                </a:cubicBezTo>
                <a:cubicBezTo>
                  <a:pt x="16033" y="2935"/>
                  <a:pt x="16155" y="2837"/>
                  <a:pt x="16155" y="2686"/>
                </a:cubicBezTo>
                <a:cubicBezTo>
                  <a:pt x="16155" y="2551"/>
                  <a:pt x="16045" y="2442"/>
                  <a:pt x="15907" y="2442"/>
                </a:cubicBezTo>
                <a:close/>
                <a:moveTo>
                  <a:pt x="17127" y="2442"/>
                </a:moveTo>
                <a:cubicBezTo>
                  <a:pt x="16907" y="2442"/>
                  <a:pt x="16797" y="2705"/>
                  <a:pt x="16954" y="2862"/>
                </a:cubicBezTo>
                <a:cubicBezTo>
                  <a:pt x="17004" y="2913"/>
                  <a:pt x="17066" y="2935"/>
                  <a:pt x="17126" y="2935"/>
                </a:cubicBezTo>
                <a:cubicBezTo>
                  <a:pt x="17253" y="2935"/>
                  <a:pt x="17374" y="2837"/>
                  <a:pt x="17374" y="2686"/>
                </a:cubicBezTo>
                <a:cubicBezTo>
                  <a:pt x="17374" y="2551"/>
                  <a:pt x="17264" y="2442"/>
                  <a:pt x="17127" y="2442"/>
                </a:cubicBezTo>
                <a:close/>
                <a:moveTo>
                  <a:pt x="18349" y="2442"/>
                </a:moveTo>
                <a:cubicBezTo>
                  <a:pt x="18126" y="2442"/>
                  <a:pt x="18017" y="2705"/>
                  <a:pt x="18173" y="2862"/>
                </a:cubicBezTo>
                <a:cubicBezTo>
                  <a:pt x="18223" y="2913"/>
                  <a:pt x="18285" y="2935"/>
                  <a:pt x="18345" y="2935"/>
                </a:cubicBezTo>
                <a:cubicBezTo>
                  <a:pt x="18472" y="2935"/>
                  <a:pt x="18593" y="2837"/>
                  <a:pt x="18593" y="2686"/>
                </a:cubicBezTo>
                <a:cubicBezTo>
                  <a:pt x="18593" y="2551"/>
                  <a:pt x="18483" y="2442"/>
                  <a:pt x="18349" y="2442"/>
                </a:cubicBezTo>
                <a:close/>
                <a:moveTo>
                  <a:pt x="19568" y="2442"/>
                </a:moveTo>
                <a:cubicBezTo>
                  <a:pt x="19345" y="2442"/>
                  <a:pt x="19236" y="2705"/>
                  <a:pt x="19392" y="2862"/>
                </a:cubicBezTo>
                <a:cubicBezTo>
                  <a:pt x="19443" y="2913"/>
                  <a:pt x="19505" y="2935"/>
                  <a:pt x="19566" y="2935"/>
                </a:cubicBezTo>
                <a:cubicBezTo>
                  <a:pt x="19692" y="2935"/>
                  <a:pt x="19812" y="2837"/>
                  <a:pt x="19812" y="2686"/>
                </a:cubicBezTo>
                <a:cubicBezTo>
                  <a:pt x="19812" y="2551"/>
                  <a:pt x="19703" y="2442"/>
                  <a:pt x="19568" y="2442"/>
                </a:cubicBezTo>
                <a:close/>
                <a:moveTo>
                  <a:pt x="20787" y="2442"/>
                </a:moveTo>
                <a:cubicBezTo>
                  <a:pt x="20567" y="2442"/>
                  <a:pt x="20458" y="2705"/>
                  <a:pt x="20611" y="2862"/>
                </a:cubicBezTo>
                <a:cubicBezTo>
                  <a:pt x="20662" y="2913"/>
                  <a:pt x="20725" y="2935"/>
                  <a:pt x="20786" y="2935"/>
                </a:cubicBezTo>
                <a:cubicBezTo>
                  <a:pt x="20913" y="2935"/>
                  <a:pt x="21034" y="2837"/>
                  <a:pt x="21034" y="2686"/>
                </a:cubicBezTo>
                <a:cubicBezTo>
                  <a:pt x="21034" y="2551"/>
                  <a:pt x="20922" y="2442"/>
                  <a:pt x="20787" y="2442"/>
                </a:cubicBezTo>
                <a:close/>
                <a:moveTo>
                  <a:pt x="22006" y="2442"/>
                </a:moveTo>
                <a:cubicBezTo>
                  <a:pt x="21786" y="2442"/>
                  <a:pt x="21677" y="2705"/>
                  <a:pt x="21830" y="2862"/>
                </a:cubicBezTo>
                <a:cubicBezTo>
                  <a:pt x="21881" y="2913"/>
                  <a:pt x="21944" y="2935"/>
                  <a:pt x="22005" y="2935"/>
                </a:cubicBezTo>
                <a:cubicBezTo>
                  <a:pt x="22132" y="2935"/>
                  <a:pt x="22253" y="2837"/>
                  <a:pt x="22253" y="2686"/>
                </a:cubicBezTo>
                <a:cubicBezTo>
                  <a:pt x="22253" y="2551"/>
                  <a:pt x="22141" y="2442"/>
                  <a:pt x="22006" y="2442"/>
                </a:cubicBezTo>
                <a:close/>
                <a:moveTo>
                  <a:pt x="23225" y="2442"/>
                </a:moveTo>
                <a:cubicBezTo>
                  <a:pt x="23006" y="2442"/>
                  <a:pt x="22896" y="2705"/>
                  <a:pt x="23049" y="2862"/>
                </a:cubicBezTo>
                <a:cubicBezTo>
                  <a:pt x="23100" y="2913"/>
                  <a:pt x="23163" y="2935"/>
                  <a:pt x="23224" y="2935"/>
                </a:cubicBezTo>
                <a:cubicBezTo>
                  <a:pt x="23351" y="2935"/>
                  <a:pt x="23472" y="2837"/>
                  <a:pt x="23472" y="2686"/>
                </a:cubicBezTo>
                <a:cubicBezTo>
                  <a:pt x="23472" y="2551"/>
                  <a:pt x="23363" y="2442"/>
                  <a:pt x="23225" y="2442"/>
                </a:cubicBezTo>
                <a:close/>
                <a:moveTo>
                  <a:pt x="24444" y="2442"/>
                </a:moveTo>
                <a:cubicBezTo>
                  <a:pt x="24225" y="2442"/>
                  <a:pt x="24115" y="2705"/>
                  <a:pt x="24272" y="2862"/>
                </a:cubicBezTo>
                <a:cubicBezTo>
                  <a:pt x="24321" y="2913"/>
                  <a:pt x="24383" y="2935"/>
                  <a:pt x="24444" y="2935"/>
                </a:cubicBezTo>
                <a:cubicBezTo>
                  <a:pt x="24570" y="2935"/>
                  <a:pt x="24692" y="2837"/>
                  <a:pt x="24692" y="2686"/>
                </a:cubicBezTo>
                <a:cubicBezTo>
                  <a:pt x="24692" y="2551"/>
                  <a:pt x="24582" y="2442"/>
                  <a:pt x="24444" y="2442"/>
                </a:cubicBezTo>
                <a:close/>
                <a:moveTo>
                  <a:pt x="25663" y="2442"/>
                </a:moveTo>
                <a:cubicBezTo>
                  <a:pt x="25444" y="2442"/>
                  <a:pt x="25334" y="2705"/>
                  <a:pt x="25491" y="2862"/>
                </a:cubicBezTo>
                <a:cubicBezTo>
                  <a:pt x="25540" y="2913"/>
                  <a:pt x="25602" y="2935"/>
                  <a:pt x="25663" y="2935"/>
                </a:cubicBezTo>
                <a:cubicBezTo>
                  <a:pt x="25789" y="2935"/>
                  <a:pt x="25911" y="2837"/>
                  <a:pt x="25911" y="2686"/>
                </a:cubicBezTo>
                <a:cubicBezTo>
                  <a:pt x="25911" y="2551"/>
                  <a:pt x="25801" y="2442"/>
                  <a:pt x="25663" y="2442"/>
                </a:cubicBezTo>
                <a:close/>
                <a:moveTo>
                  <a:pt x="26885" y="2442"/>
                </a:moveTo>
                <a:cubicBezTo>
                  <a:pt x="26663" y="2442"/>
                  <a:pt x="26553" y="2705"/>
                  <a:pt x="26710" y="2862"/>
                </a:cubicBezTo>
                <a:cubicBezTo>
                  <a:pt x="26760" y="2913"/>
                  <a:pt x="26821" y="2935"/>
                  <a:pt x="26882" y="2935"/>
                </a:cubicBezTo>
                <a:cubicBezTo>
                  <a:pt x="27008" y="2935"/>
                  <a:pt x="27130" y="2837"/>
                  <a:pt x="27130" y="2686"/>
                </a:cubicBezTo>
                <a:cubicBezTo>
                  <a:pt x="27130" y="2551"/>
                  <a:pt x="27020" y="2442"/>
                  <a:pt x="26885" y="2442"/>
                </a:cubicBezTo>
                <a:close/>
                <a:moveTo>
                  <a:pt x="28104" y="2442"/>
                </a:moveTo>
                <a:cubicBezTo>
                  <a:pt x="27885" y="2442"/>
                  <a:pt x="27772" y="2705"/>
                  <a:pt x="27929" y="2862"/>
                </a:cubicBezTo>
                <a:cubicBezTo>
                  <a:pt x="27980" y="2913"/>
                  <a:pt x="28042" y="2935"/>
                  <a:pt x="28102" y="2935"/>
                </a:cubicBezTo>
                <a:cubicBezTo>
                  <a:pt x="28229" y="2935"/>
                  <a:pt x="28349" y="2837"/>
                  <a:pt x="28349" y="2686"/>
                </a:cubicBezTo>
                <a:cubicBezTo>
                  <a:pt x="28349" y="2551"/>
                  <a:pt x="28239" y="2442"/>
                  <a:pt x="28104" y="2442"/>
                </a:cubicBezTo>
                <a:close/>
                <a:moveTo>
                  <a:pt x="29323" y="2442"/>
                </a:moveTo>
                <a:cubicBezTo>
                  <a:pt x="29104" y="2442"/>
                  <a:pt x="28994" y="2705"/>
                  <a:pt x="29148" y="2862"/>
                </a:cubicBezTo>
                <a:cubicBezTo>
                  <a:pt x="29199" y="2913"/>
                  <a:pt x="29261" y="2935"/>
                  <a:pt x="29322" y="2935"/>
                </a:cubicBezTo>
                <a:cubicBezTo>
                  <a:pt x="29449" y="2935"/>
                  <a:pt x="29571" y="2837"/>
                  <a:pt x="29571" y="2686"/>
                </a:cubicBezTo>
                <a:cubicBezTo>
                  <a:pt x="29571" y="2551"/>
                  <a:pt x="29458" y="2442"/>
                  <a:pt x="29323" y="2442"/>
                </a:cubicBezTo>
                <a:close/>
                <a:moveTo>
                  <a:pt x="30542" y="2442"/>
                </a:moveTo>
                <a:cubicBezTo>
                  <a:pt x="30323" y="2442"/>
                  <a:pt x="30213" y="2705"/>
                  <a:pt x="30367" y="2862"/>
                </a:cubicBezTo>
                <a:cubicBezTo>
                  <a:pt x="30418" y="2913"/>
                  <a:pt x="30480" y="2935"/>
                  <a:pt x="30541" y="2935"/>
                </a:cubicBezTo>
                <a:cubicBezTo>
                  <a:pt x="30668" y="2935"/>
                  <a:pt x="30790" y="2837"/>
                  <a:pt x="30790" y="2686"/>
                </a:cubicBezTo>
                <a:cubicBezTo>
                  <a:pt x="30790" y="2551"/>
                  <a:pt x="30677" y="2442"/>
                  <a:pt x="30542" y="2442"/>
                </a:cubicBezTo>
                <a:close/>
                <a:moveTo>
                  <a:pt x="31761" y="2442"/>
                </a:moveTo>
                <a:cubicBezTo>
                  <a:pt x="31542" y="2442"/>
                  <a:pt x="31432" y="2705"/>
                  <a:pt x="31586" y="2862"/>
                </a:cubicBezTo>
                <a:cubicBezTo>
                  <a:pt x="31637" y="2913"/>
                  <a:pt x="31699" y="2935"/>
                  <a:pt x="31760" y="2935"/>
                </a:cubicBezTo>
                <a:cubicBezTo>
                  <a:pt x="31887" y="2935"/>
                  <a:pt x="32009" y="2837"/>
                  <a:pt x="32009" y="2686"/>
                </a:cubicBezTo>
                <a:cubicBezTo>
                  <a:pt x="32009" y="2551"/>
                  <a:pt x="31899" y="2442"/>
                  <a:pt x="31761" y="2442"/>
                </a:cubicBezTo>
                <a:close/>
                <a:moveTo>
                  <a:pt x="32980" y="2442"/>
                </a:moveTo>
                <a:cubicBezTo>
                  <a:pt x="32761" y="2442"/>
                  <a:pt x="32651" y="2705"/>
                  <a:pt x="32808" y="2862"/>
                </a:cubicBezTo>
                <a:cubicBezTo>
                  <a:pt x="32858" y="2913"/>
                  <a:pt x="32920" y="2935"/>
                  <a:pt x="32980" y="2935"/>
                </a:cubicBezTo>
                <a:cubicBezTo>
                  <a:pt x="33106" y="2935"/>
                  <a:pt x="33228" y="2837"/>
                  <a:pt x="33228" y="2686"/>
                </a:cubicBezTo>
                <a:cubicBezTo>
                  <a:pt x="33228" y="2551"/>
                  <a:pt x="33118" y="2442"/>
                  <a:pt x="32980" y="2442"/>
                </a:cubicBezTo>
                <a:close/>
                <a:moveTo>
                  <a:pt x="54" y="3661"/>
                </a:moveTo>
                <a:cubicBezTo>
                  <a:pt x="38" y="3661"/>
                  <a:pt x="19" y="3661"/>
                  <a:pt x="0" y="3667"/>
                </a:cubicBezTo>
                <a:lnTo>
                  <a:pt x="0" y="4147"/>
                </a:lnTo>
                <a:cubicBezTo>
                  <a:pt x="18" y="4150"/>
                  <a:pt x="36" y="4152"/>
                  <a:pt x="53" y="4152"/>
                </a:cubicBezTo>
                <a:cubicBezTo>
                  <a:pt x="177" y="4152"/>
                  <a:pt x="285" y="4060"/>
                  <a:pt x="301" y="3933"/>
                </a:cubicBezTo>
                <a:cubicBezTo>
                  <a:pt x="317" y="3786"/>
                  <a:pt x="201" y="3661"/>
                  <a:pt x="54" y="3661"/>
                </a:cubicBezTo>
                <a:close/>
                <a:moveTo>
                  <a:pt x="34200" y="3661"/>
                </a:moveTo>
                <a:cubicBezTo>
                  <a:pt x="34033" y="3661"/>
                  <a:pt x="33914" y="3821"/>
                  <a:pt x="33964" y="3977"/>
                </a:cubicBezTo>
                <a:cubicBezTo>
                  <a:pt x="33997" y="4088"/>
                  <a:pt x="34098" y="4153"/>
                  <a:pt x="34202" y="4153"/>
                </a:cubicBezTo>
                <a:cubicBezTo>
                  <a:pt x="34249" y="4153"/>
                  <a:pt x="34296" y="4140"/>
                  <a:pt x="34337" y="4112"/>
                </a:cubicBezTo>
                <a:cubicBezTo>
                  <a:pt x="34369" y="4012"/>
                  <a:pt x="34397" y="3912"/>
                  <a:pt x="34425" y="3805"/>
                </a:cubicBezTo>
                <a:cubicBezTo>
                  <a:pt x="34388" y="3717"/>
                  <a:pt x="34297" y="3661"/>
                  <a:pt x="34200" y="3661"/>
                </a:cubicBezTo>
                <a:close/>
                <a:moveTo>
                  <a:pt x="1276" y="3661"/>
                </a:moveTo>
                <a:cubicBezTo>
                  <a:pt x="1053" y="3661"/>
                  <a:pt x="944" y="3927"/>
                  <a:pt x="1100" y="4081"/>
                </a:cubicBezTo>
                <a:cubicBezTo>
                  <a:pt x="1150" y="4132"/>
                  <a:pt x="1212" y="4154"/>
                  <a:pt x="1272" y="4154"/>
                </a:cubicBezTo>
                <a:cubicBezTo>
                  <a:pt x="1399" y="4154"/>
                  <a:pt x="1520" y="4056"/>
                  <a:pt x="1520" y="3905"/>
                </a:cubicBezTo>
                <a:cubicBezTo>
                  <a:pt x="1520" y="3771"/>
                  <a:pt x="1410" y="3661"/>
                  <a:pt x="1276" y="3661"/>
                </a:cubicBezTo>
                <a:close/>
                <a:moveTo>
                  <a:pt x="2495" y="3661"/>
                </a:moveTo>
                <a:cubicBezTo>
                  <a:pt x="2272" y="3661"/>
                  <a:pt x="2163" y="3927"/>
                  <a:pt x="2319" y="4081"/>
                </a:cubicBezTo>
                <a:cubicBezTo>
                  <a:pt x="2370" y="4132"/>
                  <a:pt x="2432" y="4154"/>
                  <a:pt x="2493" y="4154"/>
                </a:cubicBezTo>
                <a:cubicBezTo>
                  <a:pt x="2619" y="4154"/>
                  <a:pt x="2739" y="4056"/>
                  <a:pt x="2739" y="3905"/>
                </a:cubicBezTo>
                <a:cubicBezTo>
                  <a:pt x="2739" y="3771"/>
                  <a:pt x="2630" y="3661"/>
                  <a:pt x="2495" y="3661"/>
                </a:cubicBezTo>
                <a:close/>
                <a:moveTo>
                  <a:pt x="3714" y="3661"/>
                </a:moveTo>
                <a:cubicBezTo>
                  <a:pt x="3494" y="3661"/>
                  <a:pt x="3385" y="3927"/>
                  <a:pt x="3538" y="4081"/>
                </a:cubicBezTo>
                <a:cubicBezTo>
                  <a:pt x="3589" y="4132"/>
                  <a:pt x="3652" y="4154"/>
                  <a:pt x="3713" y="4154"/>
                </a:cubicBezTo>
                <a:cubicBezTo>
                  <a:pt x="3840" y="4154"/>
                  <a:pt x="3961" y="4056"/>
                  <a:pt x="3961" y="3905"/>
                </a:cubicBezTo>
                <a:cubicBezTo>
                  <a:pt x="3961" y="3771"/>
                  <a:pt x="3849" y="3661"/>
                  <a:pt x="3714" y="3661"/>
                </a:cubicBezTo>
                <a:close/>
                <a:moveTo>
                  <a:pt x="4933" y="3661"/>
                </a:moveTo>
                <a:cubicBezTo>
                  <a:pt x="4713" y="3661"/>
                  <a:pt x="4604" y="3927"/>
                  <a:pt x="4757" y="4081"/>
                </a:cubicBezTo>
                <a:cubicBezTo>
                  <a:pt x="4808" y="4132"/>
                  <a:pt x="4871" y="4154"/>
                  <a:pt x="4932" y="4154"/>
                </a:cubicBezTo>
                <a:cubicBezTo>
                  <a:pt x="5059" y="4154"/>
                  <a:pt x="5180" y="4056"/>
                  <a:pt x="5180" y="3905"/>
                </a:cubicBezTo>
                <a:cubicBezTo>
                  <a:pt x="5180" y="3771"/>
                  <a:pt x="5068" y="3661"/>
                  <a:pt x="4933" y="3661"/>
                </a:cubicBezTo>
                <a:close/>
                <a:moveTo>
                  <a:pt x="6152" y="3661"/>
                </a:moveTo>
                <a:cubicBezTo>
                  <a:pt x="5933" y="3661"/>
                  <a:pt x="5823" y="3927"/>
                  <a:pt x="5976" y="4081"/>
                </a:cubicBezTo>
                <a:cubicBezTo>
                  <a:pt x="6027" y="4132"/>
                  <a:pt x="6090" y="4155"/>
                  <a:pt x="6151" y="4155"/>
                </a:cubicBezTo>
                <a:cubicBezTo>
                  <a:pt x="6278" y="4155"/>
                  <a:pt x="6399" y="4056"/>
                  <a:pt x="6399" y="3908"/>
                </a:cubicBezTo>
                <a:cubicBezTo>
                  <a:pt x="6399" y="3771"/>
                  <a:pt x="6290" y="3661"/>
                  <a:pt x="6152" y="3661"/>
                </a:cubicBezTo>
                <a:close/>
                <a:moveTo>
                  <a:pt x="7371" y="3661"/>
                </a:moveTo>
                <a:cubicBezTo>
                  <a:pt x="7152" y="3661"/>
                  <a:pt x="7042" y="3927"/>
                  <a:pt x="7199" y="4081"/>
                </a:cubicBezTo>
                <a:cubicBezTo>
                  <a:pt x="7249" y="4132"/>
                  <a:pt x="7310" y="4155"/>
                  <a:pt x="7371" y="4155"/>
                </a:cubicBezTo>
                <a:cubicBezTo>
                  <a:pt x="7497" y="4155"/>
                  <a:pt x="7619" y="4056"/>
                  <a:pt x="7619" y="3908"/>
                </a:cubicBezTo>
                <a:cubicBezTo>
                  <a:pt x="7619" y="3771"/>
                  <a:pt x="7509" y="3661"/>
                  <a:pt x="7371" y="3661"/>
                </a:cubicBezTo>
                <a:close/>
                <a:moveTo>
                  <a:pt x="8590" y="3661"/>
                </a:moveTo>
                <a:cubicBezTo>
                  <a:pt x="8371" y="3661"/>
                  <a:pt x="8261" y="3927"/>
                  <a:pt x="8418" y="4081"/>
                </a:cubicBezTo>
                <a:cubicBezTo>
                  <a:pt x="8468" y="4132"/>
                  <a:pt x="8529" y="4155"/>
                  <a:pt x="8590" y="4155"/>
                </a:cubicBezTo>
                <a:cubicBezTo>
                  <a:pt x="8716" y="4155"/>
                  <a:pt x="8838" y="4056"/>
                  <a:pt x="8838" y="3908"/>
                </a:cubicBezTo>
                <a:cubicBezTo>
                  <a:pt x="8838" y="3771"/>
                  <a:pt x="8728" y="3661"/>
                  <a:pt x="8590" y="3661"/>
                </a:cubicBezTo>
                <a:close/>
                <a:moveTo>
                  <a:pt x="9812" y="3661"/>
                </a:moveTo>
                <a:cubicBezTo>
                  <a:pt x="9590" y="3661"/>
                  <a:pt x="9480" y="3927"/>
                  <a:pt x="9637" y="4081"/>
                </a:cubicBezTo>
                <a:cubicBezTo>
                  <a:pt x="9687" y="4132"/>
                  <a:pt x="9749" y="4155"/>
                  <a:pt x="9809" y="4155"/>
                </a:cubicBezTo>
                <a:cubicBezTo>
                  <a:pt x="9935" y="4155"/>
                  <a:pt x="10057" y="4056"/>
                  <a:pt x="10057" y="3908"/>
                </a:cubicBezTo>
                <a:cubicBezTo>
                  <a:pt x="10057" y="3771"/>
                  <a:pt x="9947" y="3661"/>
                  <a:pt x="9812" y="3661"/>
                </a:cubicBezTo>
                <a:close/>
                <a:moveTo>
                  <a:pt x="11031" y="3661"/>
                </a:moveTo>
                <a:cubicBezTo>
                  <a:pt x="10809" y="3661"/>
                  <a:pt x="10699" y="3927"/>
                  <a:pt x="10856" y="4081"/>
                </a:cubicBezTo>
                <a:cubicBezTo>
                  <a:pt x="10907" y="4132"/>
                  <a:pt x="10969" y="4155"/>
                  <a:pt x="11030" y="4155"/>
                </a:cubicBezTo>
                <a:cubicBezTo>
                  <a:pt x="11156" y="4155"/>
                  <a:pt x="11276" y="4056"/>
                  <a:pt x="11276" y="3908"/>
                </a:cubicBezTo>
                <a:cubicBezTo>
                  <a:pt x="11276" y="3771"/>
                  <a:pt x="11166" y="3661"/>
                  <a:pt x="11031" y="3661"/>
                </a:cubicBezTo>
                <a:close/>
                <a:moveTo>
                  <a:pt x="12250" y="3661"/>
                </a:moveTo>
                <a:cubicBezTo>
                  <a:pt x="12031" y="3661"/>
                  <a:pt x="11921" y="3927"/>
                  <a:pt x="12075" y="4081"/>
                </a:cubicBezTo>
                <a:cubicBezTo>
                  <a:pt x="12126" y="4132"/>
                  <a:pt x="12188" y="4155"/>
                  <a:pt x="12250" y="4155"/>
                </a:cubicBezTo>
                <a:cubicBezTo>
                  <a:pt x="12377" y="4155"/>
                  <a:pt x="12498" y="4056"/>
                  <a:pt x="12498" y="3908"/>
                </a:cubicBezTo>
                <a:cubicBezTo>
                  <a:pt x="12498" y="3771"/>
                  <a:pt x="12385" y="3661"/>
                  <a:pt x="12250" y="3661"/>
                </a:cubicBezTo>
                <a:close/>
                <a:moveTo>
                  <a:pt x="13469" y="3661"/>
                </a:moveTo>
                <a:cubicBezTo>
                  <a:pt x="13250" y="3661"/>
                  <a:pt x="13140" y="3927"/>
                  <a:pt x="13294" y="4081"/>
                </a:cubicBezTo>
                <a:cubicBezTo>
                  <a:pt x="13345" y="4132"/>
                  <a:pt x="13407" y="4155"/>
                  <a:pt x="13469" y="4155"/>
                </a:cubicBezTo>
                <a:cubicBezTo>
                  <a:pt x="13596" y="4155"/>
                  <a:pt x="13717" y="4056"/>
                  <a:pt x="13717" y="3908"/>
                </a:cubicBezTo>
                <a:cubicBezTo>
                  <a:pt x="13717" y="3771"/>
                  <a:pt x="13604" y="3661"/>
                  <a:pt x="13469" y="3661"/>
                </a:cubicBezTo>
                <a:close/>
                <a:moveTo>
                  <a:pt x="14688" y="3661"/>
                </a:moveTo>
                <a:cubicBezTo>
                  <a:pt x="14469" y="3661"/>
                  <a:pt x="14359" y="3927"/>
                  <a:pt x="14513" y="4081"/>
                </a:cubicBezTo>
                <a:cubicBezTo>
                  <a:pt x="14564" y="4132"/>
                  <a:pt x="14626" y="4155"/>
                  <a:pt x="14688" y="4155"/>
                </a:cubicBezTo>
                <a:cubicBezTo>
                  <a:pt x="14815" y="4155"/>
                  <a:pt x="14936" y="4056"/>
                  <a:pt x="14936" y="3908"/>
                </a:cubicBezTo>
                <a:cubicBezTo>
                  <a:pt x="14936" y="3771"/>
                  <a:pt x="14826" y="3661"/>
                  <a:pt x="14688" y="3661"/>
                </a:cubicBezTo>
                <a:close/>
                <a:moveTo>
                  <a:pt x="15907" y="3661"/>
                </a:moveTo>
                <a:cubicBezTo>
                  <a:pt x="15688" y="3661"/>
                  <a:pt x="15578" y="3927"/>
                  <a:pt x="15735" y="4081"/>
                </a:cubicBezTo>
                <a:cubicBezTo>
                  <a:pt x="15785" y="4132"/>
                  <a:pt x="15847" y="4155"/>
                  <a:pt x="15908" y="4155"/>
                </a:cubicBezTo>
                <a:cubicBezTo>
                  <a:pt x="16034" y="4155"/>
                  <a:pt x="16155" y="4056"/>
                  <a:pt x="16155" y="3908"/>
                </a:cubicBezTo>
                <a:cubicBezTo>
                  <a:pt x="16155" y="3771"/>
                  <a:pt x="16045" y="3661"/>
                  <a:pt x="15907" y="3661"/>
                </a:cubicBezTo>
                <a:close/>
                <a:moveTo>
                  <a:pt x="17127" y="3661"/>
                </a:moveTo>
                <a:cubicBezTo>
                  <a:pt x="16907" y="3661"/>
                  <a:pt x="16797" y="3927"/>
                  <a:pt x="16954" y="4081"/>
                </a:cubicBezTo>
                <a:cubicBezTo>
                  <a:pt x="17004" y="4132"/>
                  <a:pt x="17066" y="4155"/>
                  <a:pt x="17127" y="4155"/>
                </a:cubicBezTo>
                <a:cubicBezTo>
                  <a:pt x="17253" y="4155"/>
                  <a:pt x="17374" y="4056"/>
                  <a:pt x="17374" y="3908"/>
                </a:cubicBezTo>
                <a:cubicBezTo>
                  <a:pt x="17374" y="3771"/>
                  <a:pt x="17264" y="3661"/>
                  <a:pt x="17127" y="3661"/>
                </a:cubicBezTo>
                <a:close/>
                <a:moveTo>
                  <a:pt x="18349" y="3661"/>
                </a:moveTo>
                <a:cubicBezTo>
                  <a:pt x="18126" y="3661"/>
                  <a:pt x="18017" y="3927"/>
                  <a:pt x="18173" y="4081"/>
                </a:cubicBezTo>
                <a:cubicBezTo>
                  <a:pt x="18223" y="4132"/>
                  <a:pt x="18285" y="4155"/>
                  <a:pt x="18346" y="4155"/>
                </a:cubicBezTo>
                <a:cubicBezTo>
                  <a:pt x="18472" y="4155"/>
                  <a:pt x="18593" y="4056"/>
                  <a:pt x="18593" y="3908"/>
                </a:cubicBezTo>
                <a:cubicBezTo>
                  <a:pt x="18593" y="3771"/>
                  <a:pt x="18483" y="3661"/>
                  <a:pt x="18349" y="3661"/>
                </a:cubicBezTo>
                <a:close/>
                <a:moveTo>
                  <a:pt x="19568" y="3661"/>
                </a:moveTo>
                <a:cubicBezTo>
                  <a:pt x="19345" y="3661"/>
                  <a:pt x="19236" y="3927"/>
                  <a:pt x="19392" y="4081"/>
                </a:cubicBezTo>
                <a:cubicBezTo>
                  <a:pt x="19443" y="4132"/>
                  <a:pt x="19505" y="4155"/>
                  <a:pt x="19566" y="4155"/>
                </a:cubicBezTo>
                <a:cubicBezTo>
                  <a:pt x="19692" y="4155"/>
                  <a:pt x="19812" y="4056"/>
                  <a:pt x="19812" y="3908"/>
                </a:cubicBezTo>
                <a:cubicBezTo>
                  <a:pt x="19812" y="3771"/>
                  <a:pt x="19703" y="3661"/>
                  <a:pt x="19568" y="3661"/>
                </a:cubicBezTo>
                <a:close/>
                <a:moveTo>
                  <a:pt x="20787" y="3661"/>
                </a:moveTo>
                <a:cubicBezTo>
                  <a:pt x="20567" y="3661"/>
                  <a:pt x="20458" y="3927"/>
                  <a:pt x="20611" y="4081"/>
                </a:cubicBezTo>
                <a:cubicBezTo>
                  <a:pt x="20662" y="4132"/>
                  <a:pt x="20725" y="4155"/>
                  <a:pt x="20786" y="4155"/>
                </a:cubicBezTo>
                <a:cubicBezTo>
                  <a:pt x="20913" y="4155"/>
                  <a:pt x="21034" y="4056"/>
                  <a:pt x="21034" y="3908"/>
                </a:cubicBezTo>
                <a:cubicBezTo>
                  <a:pt x="21034" y="3771"/>
                  <a:pt x="20922" y="3661"/>
                  <a:pt x="20787" y="3661"/>
                </a:cubicBezTo>
                <a:close/>
                <a:moveTo>
                  <a:pt x="22006" y="3661"/>
                </a:moveTo>
                <a:cubicBezTo>
                  <a:pt x="21786" y="3661"/>
                  <a:pt x="21677" y="3927"/>
                  <a:pt x="21830" y="4081"/>
                </a:cubicBezTo>
                <a:cubicBezTo>
                  <a:pt x="21881" y="4132"/>
                  <a:pt x="21944" y="4155"/>
                  <a:pt x="22005" y="4155"/>
                </a:cubicBezTo>
                <a:cubicBezTo>
                  <a:pt x="22132" y="4155"/>
                  <a:pt x="22253" y="4056"/>
                  <a:pt x="22253" y="3908"/>
                </a:cubicBezTo>
                <a:cubicBezTo>
                  <a:pt x="22253" y="3771"/>
                  <a:pt x="22141" y="3661"/>
                  <a:pt x="22006" y="3661"/>
                </a:cubicBezTo>
                <a:close/>
                <a:moveTo>
                  <a:pt x="23225" y="3661"/>
                </a:moveTo>
                <a:cubicBezTo>
                  <a:pt x="23006" y="3661"/>
                  <a:pt x="22896" y="3927"/>
                  <a:pt x="23049" y="4081"/>
                </a:cubicBezTo>
                <a:cubicBezTo>
                  <a:pt x="23100" y="4132"/>
                  <a:pt x="23163" y="4155"/>
                  <a:pt x="23224" y="4155"/>
                </a:cubicBezTo>
                <a:cubicBezTo>
                  <a:pt x="23351" y="4155"/>
                  <a:pt x="23472" y="4056"/>
                  <a:pt x="23472" y="3908"/>
                </a:cubicBezTo>
                <a:cubicBezTo>
                  <a:pt x="23472" y="3771"/>
                  <a:pt x="23363" y="3661"/>
                  <a:pt x="23225" y="3661"/>
                </a:cubicBezTo>
                <a:close/>
                <a:moveTo>
                  <a:pt x="24444" y="3661"/>
                </a:moveTo>
                <a:cubicBezTo>
                  <a:pt x="24225" y="3661"/>
                  <a:pt x="24115" y="3927"/>
                  <a:pt x="24272" y="4081"/>
                </a:cubicBezTo>
                <a:cubicBezTo>
                  <a:pt x="24322" y="4132"/>
                  <a:pt x="24383" y="4155"/>
                  <a:pt x="24444" y="4155"/>
                </a:cubicBezTo>
                <a:cubicBezTo>
                  <a:pt x="24570" y="4155"/>
                  <a:pt x="24692" y="4056"/>
                  <a:pt x="24692" y="3908"/>
                </a:cubicBezTo>
                <a:cubicBezTo>
                  <a:pt x="24692" y="3771"/>
                  <a:pt x="24582" y="3661"/>
                  <a:pt x="24444" y="3661"/>
                </a:cubicBezTo>
                <a:close/>
                <a:moveTo>
                  <a:pt x="25663" y="3661"/>
                </a:moveTo>
                <a:cubicBezTo>
                  <a:pt x="25444" y="3661"/>
                  <a:pt x="25334" y="3927"/>
                  <a:pt x="25491" y="4081"/>
                </a:cubicBezTo>
                <a:cubicBezTo>
                  <a:pt x="25541" y="4132"/>
                  <a:pt x="25602" y="4155"/>
                  <a:pt x="25663" y="4155"/>
                </a:cubicBezTo>
                <a:cubicBezTo>
                  <a:pt x="25789" y="4155"/>
                  <a:pt x="25911" y="4056"/>
                  <a:pt x="25911" y="3908"/>
                </a:cubicBezTo>
                <a:cubicBezTo>
                  <a:pt x="25911" y="3771"/>
                  <a:pt x="25801" y="3661"/>
                  <a:pt x="25663" y="3661"/>
                </a:cubicBezTo>
                <a:close/>
                <a:moveTo>
                  <a:pt x="26885" y="3661"/>
                </a:moveTo>
                <a:cubicBezTo>
                  <a:pt x="26663" y="3661"/>
                  <a:pt x="26553" y="3927"/>
                  <a:pt x="26710" y="4081"/>
                </a:cubicBezTo>
                <a:cubicBezTo>
                  <a:pt x="26760" y="4132"/>
                  <a:pt x="26822" y="4155"/>
                  <a:pt x="26882" y="4155"/>
                </a:cubicBezTo>
                <a:cubicBezTo>
                  <a:pt x="27008" y="4155"/>
                  <a:pt x="27130" y="4056"/>
                  <a:pt x="27130" y="3908"/>
                </a:cubicBezTo>
                <a:cubicBezTo>
                  <a:pt x="27130" y="3771"/>
                  <a:pt x="27020" y="3661"/>
                  <a:pt x="26885" y="3661"/>
                </a:cubicBezTo>
                <a:close/>
                <a:moveTo>
                  <a:pt x="28104" y="3661"/>
                </a:moveTo>
                <a:cubicBezTo>
                  <a:pt x="27885" y="3661"/>
                  <a:pt x="27772" y="3927"/>
                  <a:pt x="27929" y="4081"/>
                </a:cubicBezTo>
                <a:cubicBezTo>
                  <a:pt x="27980" y="4132"/>
                  <a:pt x="28042" y="4155"/>
                  <a:pt x="28103" y="4155"/>
                </a:cubicBezTo>
                <a:cubicBezTo>
                  <a:pt x="28229" y="4155"/>
                  <a:pt x="28349" y="4056"/>
                  <a:pt x="28349" y="3908"/>
                </a:cubicBezTo>
                <a:cubicBezTo>
                  <a:pt x="28349" y="3771"/>
                  <a:pt x="28239" y="3661"/>
                  <a:pt x="28104" y="3661"/>
                </a:cubicBezTo>
                <a:close/>
                <a:moveTo>
                  <a:pt x="29323" y="3661"/>
                </a:moveTo>
                <a:cubicBezTo>
                  <a:pt x="29104" y="3661"/>
                  <a:pt x="28994" y="3927"/>
                  <a:pt x="29148" y="4081"/>
                </a:cubicBezTo>
                <a:cubicBezTo>
                  <a:pt x="29199" y="4132"/>
                  <a:pt x="29261" y="4155"/>
                  <a:pt x="29323" y="4155"/>
                </a:cubicBezTo>
                <a:cubicBezTo>
                  <a:pt x="29450" y="4155"/>
                  <a:pt x="29571" y="4056"/>
                  <a:pt x="29571" y="3908"/>
                </a:cubicBezTo>
                <a:cubicBezTo>
                  <a:pt x="29571" y="3771"/>
                  <a:pt x="29458" y="3661"/>
                  <a:pt x="29323" y="3661"/>
                </a:cubicBezTo>
                <a:close/>
                <a:moveTo>
                  <a:pt x="30542" y="3661"/>
                </a:moveTo>
                <a:cubicBezTo>
                  <a:pt x="30323" y="3661"/>
                  <a:pt x="30213" y="3927"/>
                  <a:pt x="30367" y="4081"/>
                </a:cubicBezTo>
                <a:cubicBezTo>
                  <a:pt x="30418" y="4132"/>
                  <a:pt x="30480" y="4155"/>
                  <a:pt x="30542" y="4155"/>
                </a:cubicBezTo>
                <a:cubicBezTo>
                  <a:pt x="30669" y="4155"/>
                  <a:pt x="30790" y="4056"/>
                  <a:pt x="30790" y="3908"/>
                </a:cubicBezTo>
                <a:cubicBezTo>
                  <a:pt x="30790" y="3771"/>
                  <a:pt x="30677" y="3661"/>
                  <a:pt x="30542" y="3661"/>
                </a:cubicBezTo>
                <a:close/>
                <a:moveTo>
                  <a:pt x="31761" y="3661"/>
                </a:moveTo>
                <a:cubicBezTo>
                  <a:pt x="31542" y="3661"/>
                  <a:pt x="31432" y="3927"/>
                  <a:pt x="31586" y="4081"/>
                </a:cubicBezTo>
                <a:cubicBezTo>
                  <a:pt x="31637" y="4132"/>
                  <a:pt x="31699" y="4155"/>
                  <a:pt x="31761" y="4155"/>
                </a:cubicBezTo>
                <a:cubicBezTo>
                  <a:pt x="31888" y="4155"/>
                  <a:pt x="32009" y="4056"/>
                  <a:pt x="32009" y="3908"/>
                </a:cubicBezTo>
                <a:cubicBezTo>
                  <a:pt x="32009" y="3771"/>
                  <a:pt x="31899" y="3661"/>
                  <a:pt x="31761" y="3661"/>
                </a:cubicBezTo>
                <a:close/>
                <a:moveTo>
                  <a:pt x="32980" y="3661"/>
                </a:moveTo>
                <a:cubicBezTo>
                  <a:pt x="32761" y="3661"/>
                  <a:pt x="32651" y="3927"/>
                  <a:pt x="32808" y="4081"/>
                </a:cubicBezTo>
                <a:cubicBezTo>
                  <a:pt x="32858" y="4132"/>
                  <a:pt x="32920" y="4155"/>
                  <a:pt x="32981" y="4155"/>
                </a:cubicBezTo>
                <a:cubicBezTo>
                  <a:pt x="33107" y="4155"/>
                  <a:pt x="33228" y="4056"/>
                  <a:pt x="33228" y="3908"/>
                </a:cubicBezTo>
                <a:cubicBezTo>
                  <a:pt x="33228" y="3771"/>
                  <a:pt x="33118" y="3661"/>
                  <a:pt x="32980" y="3661"/>
                </a:cubicBezTo>
                <a:close/>
                <a:moveTo>
                  <a:pt x="54" y="4880"/>
                </a:moveTo>
                <a:cubicBezTo>
                  <a:pt x="38" y="4880"/>
                  <a:pt x="19" y="4880"/>
                  <a:pt x="0" y="4886"/>
                </a:cubicBezTo>
                <a:lnTo>
                  <a:pt x="0" y="5366"/>
                </a:lnTo>
                <a:cubicBezTo>
                  <a:pt x="19" y="5370"/>
                  <a:pt x="37" y="5372"/>
                  <a:pt x="55" y="5372"/>
                </a:cubicBezTo>
                <a:cubicBezTo>
                  <a:pt x="177" y="5372"/>
                  <a:pt x="285" y="5281"/>
                  <a:pt x="301" y="5153"/>
                </a:cubicBezTo>
                <a:cubicBezTo>
                  <a:pt x="317" y="5008"/>
                  <a:pt x="201" y="4880"/>
                  <a:pt x="54" y="4880"/>
                </a:cubicBezTo>
                <a:close/>
                <a:moveTo>
                  <a:pt x="6152" y="4880"/>
                </a:moveTo>
                <a:cubicBezTo>
                  <a:pt x="5933" y="4880"/>
                  <a:pt x="5823" y="5146"/>
                  <a:pt x="5976" y="5300"/>
                </a:cubicBezTo>
                <a:cubicBezTo>
                  <a:pt x="6027" y="5351"/>
                  <a:pt x="6090" y="5373"/>
                  <a:pt x="6151" y="5373"/>
                </a:cubicBezTo>
                <a:cubicBezTo>
                  <a:pt x="6278" y="5373"/>
                  <a:pt x="6399" y="5275"/>
                  <a:pt x="6399" y="5124"/>
                </a:cubicBezTo>
                <a:cubicBezTo>
                  <a:pt x="6399" y="4990"/>
                  <a:pt x="6287" y="4880"/>
                  <a:pt x="6152" y="4880"/>
                </a:cubicBezTo>
                <a:close/>
                <a:moveTo>
                  <a:pt x="7371" y="4880"/>
                </a:moveTo>
                <a:cubicBezTo>
                  <a:pt x="7152" y="4880"/>
                  <a:pt x="7042" y="5146"/>
                  <a:pt x="7199" y="5300"/>
                </a:cubicBezTo>
                <a:cubicBezTo>
                  <a:pt x="7248" y="5351"/>
                  <a:pt x="7310" y="5373"/>
                  <a:pt x="7371" y="5373"/>
                </a:cubicBezTo>
                <a:cubicBezTo>
                  <a:pt x="7497" y="5373"/>
                  <a:pt x="7619" y="5275"/>
                  <a:pt x="7619" y="5124"/>
                </a:cubicBezTo>
                <a:cubicBezTo>
                  <a:pt x="7619" y="4990"/>
                  <a:pt x="7509" y="4880"/>
                  <a:pt x="7371" y="4880"/>
                </a:cubicBezTo>
                <a:close/>
                <a:moveTo>
                  <a:pt x="8590" y="4880"/>
                </a:moveTo>
                <a:cubicBezTo>
                  <a:pt x="8371" y="4880"/>
                  <a:pt x="8261" y="5146"/>
                  <a:pt x="8418" y="5300"/>
                </a:cubicBezTo>
                <a:cubicBezTo>
                  <a:pt x="8467" y="5351"/>
                  <a:pt x="8529" y="5373"/>
                  <a:pt x="8590" y="5373"/>
                </a:cubicBezTo>
                <a:cubicBezTo>
                  <a:pt x="8716" y="5373"/>
                  <a:pt x="8838" y="5275"/>
                  <a:pt x="8838" y="5124"/>
                </a:cubicBezTo>
                <a:cubicBezTo>
                  <a:pt x="8838" y="4990"/>
                  <a:pt x="8728" y="4880"/>
                  <a:pt x="8590" y="4880"/>
                </a:cubicBezTo>
                <a:close/>
                <a:moveTo>
                  <a:pt x="9812" y="4880"/>
                </a:moveTo>
                <a:cubicBezTo>
                  <a:pt x="9590" y="4880"/>
                  <a:pt x="9480" y="5146"/>
                  <a:pt x="9637" y="5300"/>
                </a:cubicBezTo>
                <a:cubicBezTo>
                  <a:pt x="9688" y="5351"/>
                  <a:pt x="9750" y="5373"/>
                  <a:pt x="9810" y="5373"/>
                </a:cubicBezTo>
                <a:cubicBezTo>
                  <a:pt x="9937" y="5373"/>
                  <a:pt x="10057" y="5275"/>
                  <a:pt x="10057" y="5124"/>
                </a:cubicBezTo>
                <a:cubicBezTo>
                  <a:pt x="10057" y="4990"/>
                  <a:pt x="9947" y="4880"/>
                  <a:pt x="9812" y="4880"/>
                </a:cubicBezTo>
                <a:close/>
                <a:moveTo>
                  <a:pt x="11031" y="4880"/>
                </a:moveTo>
                <a:cubicBezTo>
                  <a:pt x="10809" y="4880"/>
                  <a:pt x="10699" y="5146"/>
                  <a:pt x="10856" y="5300"/>
                </a:cubicBezTo>
                <a:cubicBezTo>
                  <a:pt x="10907" y="5351"/>
                  <a:pt x="10969" y="5373"/>
                  <a:pt x="11029" y="5373"/>
                </a:cubicBezTo>
                <a:cubicBezTo>
                  <a:pt x="11156" y="5373"/>
                  <a:pt x="11276" y="5275"/>
                  <a:pt x="11276" y="5124"/>
                </a:cubicBezTo>
                <a:cubicBezTo>
                  <a:pt x="11276" y="4990"/>
                  <a:pt x="11166" y="4880"/>
                  <a:pt x="11031" y="4880"/>
                </a:cubicBezTo>
                <a:close/>
                <a:moveTo>
                  <a:pt x="12250" y="4880"/>
                </a:moveTo>
                <a:cubicBezTo>
                  <a:pt x="12031" y="4880"/>
                  <a:pt x="11921" y="5146"/>
                  <a:pt x="12075" y="5300"/>
                </a:cubicBezTo>
                <a:cubicBezTo>
                  <a:pt x="12126" y="5351"/>
                  <a:pt x="12188" y="5373"/>
                  <a:pt x="12249" y="5373"/>
                </a:cubicBezTo>
                <a:cubicBezTo>
                  <a:pt x="12376" y="5373"/>
                  <a:pt x="12498" y="5275"/>
                  <a:pt x="12498" y="5124"/>
                </a:cubicBezTo>
                <a:cubicBezTo>
                  <a:pt x="12495" y="4990"/>
                  <a:pt x="12385" y="4880"/>
                  <a:pt x="12250" y="4880"/>
                </a:cubicBezTo>
                <a:close/>
                <a:moveTo>
                  <a:pt x="13469" y="4880"/>
                </a:moveTo>
                <a:cubicBezTo>
                  <a:pt x="13250" y="4880"/>
                  <a:pt x="13140" y="5146"/>
                  <a:pt x="13294" y="5300"/>
                </a:cubicBezTo>
                <a:cubicBezTo>
                  <a:pt x="13345" y="5351"/>
                  <a:pt x="13407" y="5373"/>
                  <a:pt x="13468" y="5373"/>
                </a:cubicBezTo>
                <a:cubicBezTo>
                  <a:pt x="13595" y="5373"/>
                  <a:pt x="13717" y="5275"/>
                  <a:pt x="13717" y="5124"/>
                </a:cubicBezTo>
                <a:cubicBezTo>
                  <a:pt x="13717" y="4990"/>
                  <a:pt x="13604" y="4880"/>
                  <a:pt x="13469" y="4880"/>
                </a:cubicBezTo>
                <a:close/>
                <a:moveTo>
                  <a:pt x="14688" y="4880"/>
                </a:moveTo>
                <a:cubicBezTo>
                  <a:pt x="14469" y="4880"/>
                  <a:pt x="14359" y="5143"/>
                  <a:pt x="14513" y="5300"/>
                </a:cubicBezTo>
                <a:cubicBezTo>
                  <a:pt x="14564" y="5351"/>
                  <a:pt x="14626" y="5373"/>
                  <a:pt x="14687" y="5373"/>
                </a:cubicBezTo>
                <a:cubicBezTo>
                  <a:pt x="14814" y="5373"/>
                  <a:pt x="14936" y="5275"/>
                  <a:pt x="14936" y="5124"/>
                </a:cubicBezTo>
                <a:cubicBezTo>
                  <a:pt x="14936" y="4990"/>
                  <a:pt x="14823" y="4880"/>
                  <a:pt x="14688" y="4880"/>
                </a:cubicBezTo>
                <a:close/>
                <a:moveTo>
                  <a:pt x="15907" y="4880"/>
                </a:moveTo>
                <a:cubicBezTo>
                  <a:pt x="15688" y="4880"/>
                  <a:pt x="15578" y="5146"/>
                  <a:pt x="15735" y="5300"/>
                </a:cubicBezTo>
                <a:cubicBezTo>
                  <a:pt x="15785" y="5351"/>
                  <a:pt x="15847" y="5373"/>
                  <a:pt x="15907" y="5373"/>
                </a:cubicBezTo>
                <a:cubicBezTo>
                  <a:pt x="16033" y="5373"/>
                  <a:pt x="16155" y="5275"/>
                  <a:pt x="16155" y="5124"/>
                </a:cubicBezTo>
                <a:cubicBezTo>
                  <a:pt x="16155" y="4990"/>
                  <a:pt x="16045" y="4880"/>
                  <a:pt x="15907" y="4880"/>
                </a:cubicBezTo>
                <a:close/>
                <a:moveTo>
                  <a:pt x="17127" y="4880"/>
                </a:moveTo>
                <a:cubicBezTo>
                  <a:pt x="16907" y="4880"/>
                  <a:pt x="16797" y="5146"/>
                  <a:pt x="16954" y="5300"/>
                </a:cubicBezTo>
                <a:cubicBezTo>
                  <a:pt x="17004" y="5351"/>
                  <a:pt x="17066" y="5373"/>
                  <a:pt x="17126" y="5373"/>
                </a:cubicBezTo>
                <a:cubicBezTo>
                  <a:pt x="17253" y="5373"/>
                  <a:pt x="17374" y="5275"/>
                  <a:pt x="17374" y="5124"/>
                </a:cubicBezTo>
                <a:cubicBezTo>
                  <a:pt x="17374" y="4990"/>
                  <a:pt x="17264" y="4880"/>
                  <a:pt x="17127" y="4880"/>
                </a:cubicBezTo>
                <a:close/>
                <a:moveTo>
                  <a:pt x="18349" y="4880"/>
                </a:moveTo>
                <a:cubicBezTo>
                  <a:pt x="18126" y="4880"/>
                  <a:pt x="18017" y="5146"/>
                  <a:pt x="18173" y="5300"/>
                </a:cubicBezTo>
                <a:cubicBezTo>
                  <a:pt x="18224" y="5351"/>
                  <a:pt x="18286" y="5373"/>
                  <a:pt x="18347" y="5373"/>
                </a:cubicBezTo>
                <a:cubicBezTo>
                  <a:pt x="18473" y="5373"/>
                  <a:pt x="18593" y="5275"/>
                  <a:pt x="18593" y="5124"/>
                </a:cubicBezTo>
                <a:cubicBezTo>
                  <a:pt x="18593" y="4990"/>
                  <a:pt x="18483" y="4880"/>
                  <a:pt x="18349" y="4880"/>
                </a:cubicBezTo>
                <a:close/>
                <a:moveTo>
                  <a:pt x="19568" y="4880"/>
                </a:moveTo>
                <a:cubicBezTo>
                  <a:pt x="19348" y="4880"/>
                  <a:pt x="19236" y="5146"/>
                  <a:pt x="19392" y="5300"/>
                </a:cubicBezTo>
                <a:cubicBezTo>
                  <a:pt x="19443" y="5351"/>
                  <a:pt x="19505" y="5373"/>
                  <a:pt x="19566" y="5373"/>
                </a:cubicBezTo>
                <a:cubicBezTo>
                  <a:pt x="19692" y="5373"/>
                  <a:pt x="19812" y="5275"/>
                  <a:pt x="19812" y="5124"/>
                </a:cubicBezTo>
                <a:cubicBezTo>
                  <a:pt x="19812" y="4990"/>
                  <a:pt x="19703" y="4880"/>
                  <a:pt x="19568" y="4880"/>
                </a:cubicBezTo>
                <a:close/>
                <a:moveTo>
                  <a:pt x="20787" y="4880"/>
                </a:moveTo>
                <a:cubicBezTo>
                  <a:pt x="20567" y="4880"/>
                  <a:pt x="20458" y="5146"/>
                  <a:pt x="20611" y="5300"/>
                </a:cubicBezTo>
                <a:cubicBezTo>
                  <a:pt x="20662" y="5351"/>
                  <a:pt x="20725" y="5373"/>
                  <a:pt x="20786" y="5373"/>
                </a:cubicBezTo>
                <a:cubicBezTo>
                  <a:pt x="20913" y="5373"/>
                  <a:pt x="21034" y="5275"/>
                  <a:pt x="21034" y="5124"/>
                </a:cubicBezTo>
                <a:cubicBezTo>
                  <a:pt x="21031" y="4990"/>
                  <a:pt x="20922" y="4880"/>
                  <a:pt x="20787" y="4880"/>
                </a:cubicBezTo>
                <a:close/>
                <a:moveTo>
                  <a:pt x="22006" y="4880"/>
                </a:moveTo>
                <a:cubicBezTo>
                  <a:pt x="21786" y="4880"/>
                  <a:pt x="21677" y="5146"/>
                  <a:pt x="21830" y="5300"/>
                </a:cubicBezTo>
                <a:cubicBezTo>
                  <a:pt x="21881" y="5351"/>
                  <a:pt x="21944" y="5373"/>
                  <a:pt x="22005" y="5373"/>
                </a:cubicBezTo>
                <a:cubicBezTo>
                  <a:pt x="22132" y="5373"/>
                  <a:pt x="22253" y="5275"/>
                  <a:pt x="22253" y="5124"/>
                </a:cubicBezTo>
                <a:cubicBezTo>
                  <a:pt x="22253" y="4990"/>
                  <a:pt x="22141" y="4880"/>
                  <a:pt x="22006" y="4880"/>
                </a:cubicBezTo>
                <a:close/>
                <a:moveTo>
                  <a:pt x="23225" y="4880"/>
                </a:moveTo>
                <a:cubicBezTo>
                  <a:pt x="23006" y="4880"/>
                  <a:pt x="22896" y="5146"/>
                  <a:pt x="23049" y="5300"/>
                </a:cubicBezTo>
                <a:cubicBezTo>
                  <a:pt x="23100" y="5351"/>
                  <a:pt x="23163" y="5373"/>
                  <a:pt x="23224" y="5373"/>
                </a:cubicBezTo>
                <a:cubicBezTo>
                  <a:pt x="23351" y="5373"/>
                  <a:pt x="23472" y="5275"/>
                  <a:pt x="23472" y="5124"/>
                </a:cubicBezTo>
                <a:cubicBezTo>
                  <a:pt x="23472" y="4990"/>
                  <a:pt x="23360" y="4880"/>
                  <a:pt x="23225" y="4880"/>
                </a:cubicBezTo>
                <a:close/>
                <a:moveTo>
                  <a:pt x="24444" y="4880"/>
                </a:moveTo>
                <a:cubicBezTo>
                  <a:pt x="24225" y="4880"/>
                  <a:pt x="24115" y="5146"/>
                  <a:pt x="24272" y="5300"/>
                </a:cubicBezTo>
                <a:cubicBezTo>
                  <a:pt x="24321" y="5351"/>
                  <a:pt x="24383" y="5373"/>
                  <a:pt x="24444" y="5373"/>
                </a:cubicBezTo>
                <a:cubicBezTo>
                  <a:pt x="24570" y="5373"/>
                  <a:pt x="24692" y="5275"/>
                  <a:pt x="24692" y="5124"/>
                </a:cubicBezTo>
                <a:cubicBezTo>
                  <a:pt x="24692" y="4990"/>
                  <a:pt x="24582" y="4880"/>
                  <a:pt x="24444" y="4880"/>
                </a:cubicBezTo>
                <a:close/>
                <a:moveTo>
                  <a:pt x="25663" y="4880"/>
                </a:moveTo>
                <a:cubicBezTo>
                  <a:pt x="25444" y="4880"/>
                  <a:pt x="25334" y="5146"/>
                  <a:pt x="25491" y="5300"/>
                </a:cubicBezTo>
                <a:cubicBezTo>
                  <a:pt x="25540" y="5351"/>
                  <a:pt x="25602" y="5373"/>
                  <a:pt x="25663" y="5373"/>
                </a:cubicBezTo>
                <a:cubicBezTo>
                  <a:pt x="25789" y="5373"/>
                  <a:pt x="25911" y="5275"/>
                  <a:pt x="25911" y="5124"/>
                </a:cubicBezTo>
                <a:cubicBezTo>
                  <a:pt x="25911" y="4990"/>
                  <a:pt x="25801" y="4880"/>
                  <a:pt x="25663" y="4880"/>
                </a:cubicBezTo>
                <a:close/>
                <a:moveTo>
                  <a:pt x="26885" y="4880"/>
                </a:moveTo>
                <a:cubicBezTo>
                  <a:pt x="26663" y="4880"/>
                  <a:pt x="26553" y="5146"/>
                  <a:pt x="26710" y="5300"/>
                </a:cubicBezTo>
                <a:cubicBezTo>
                  <a:pt x="26761" y="5351"/>
                  <a:pt x="26823" y="5373"/>
                  <a:pt x="26883" y="5373"/>
                </a:cubicBezTo>
                <a:cubicBezTo>
                  <a:pt x="27010" y="5373"/>
                  <a:pt x="27130" y="5275"/>
                  <a:pt x="27130" y="5124"/>
                </a:cubicBezTo>
                <a:cubicBezTo>
                  <a:pt x="27130" y="4990"/>
                  <a:pt x="27020" y="4880"/>
                  <a:pt x="26885" y="4880"/>
                </a:cubicBezTo>
                <a:close/>
                <a:moveTo>
                  <a:pt x="28104" y="4880"/>
                </a:moveTo>
                <a:cubicBezTo>
                  <a:pt x="27885" y="4880"/>
                  <a:pt x="27772" y="5146"/>
                  <a:pt x="27929" y="5300"/>
                </a:cubicBezTo>
                <a:cubicBezTo>
                  <a:pt x="27980" y="5351"/>
                  <a:pt x="28042" y="5373"/>
                  <a:pt x="28103" y="5373"/>
                </a:cubicBezTo>
                <a:cubicBezTo>
                  <a:pt x="28230" y="5373"/>
                  <a:pt x="28351" y="5275"/>
                  <a:pt x="28349" y="5124"/>
                </a:cubicBezTo>
                <a:cubicBezTo>
                  <a:pt x="28349" y="4990"/>
                  <a:pt x="28239" y="4880"/>
                  <a:pt x="28104" y="4880"/>
                </a:cubicBezTo>
                <a:close/>
                <a:moveTo>
                  <a:pt x="29323" y="4880"/>
                </a:moveTo>
                <a:cubicBezTo>
                  <a:pt x="29104" y="4880"/>
                  <a:pt x="28994" y="5146"/>
                  <a:pt x="29148" y="5300"/>
                </a:cubicBezTo>
                <a:cubicBezTo>
                  <a:pt x="29199" y="5351"/>
                  <a:pt x="29261" y="5373"/>
                  <a:pt x="29322" y="5373"/>
                </a:cubicBezTo>
                <a:cubicBezTo>
                  <a:pt x="29449" y="5373"/>
                  <a:pt x="29571" y="5275"/>
                  <a:pt x="29571" y="5124"/>
                </a:cubicBezTo>
                <a:cubicBezTo>
                  <a:pt x="29568" y="4990"/>
                  <a:pt x="29458" y="4880"/>
                  <a:pt x="29323" y="4880"/>
                </a:cubicBezTo>
                <a:close/>
                <a:moveTo>
                  <a:pt x="30542" y="4880"/>
                </a:moveTo>
                <a:cubicBezTo>
                  <a:pt x="30323" y="4880"/>
                  <a:pt x="30213" y="5146"/>
                  <a:pt x="30367" y="5300"/>
                </a:cubicBezTo>
                <a:cubicBezTo>
                  <a:pt x="30418" y="5351"/>
                  <a:pt x="30480" y="5373"/>
                  <a:pt x="30541" y="5373"/>
                </a:cubicBezTo>
                <a:cubicBezTo>
                  <a:pt x="30668" y="5373"/>
                  <a:pt x="30790" y="5275"/>
                  <a:pt x="30790" y="5124"/>
                </a:cubicBezTo>
                <a:cubicBezTo>
                  <a:pt x="30790" y="4990"/>
                  <a:pt x="30677" y="4880"/>
                  <a:pt x="30542" y="4880"/>
                </a:cubicBezTo>
                <a:close/>
                <a:moveTo>
                  <a:pt x="31761" y="4880"/>
                </a:moveTo>
                <a:cubicBezTo>
                  <a:pt x="31542" y="4880"/>
                  <a:pt x="31432" y="5146"/>
                  <a:pt x="31586" y="5300"/>
                </a:cubicBezTo>
                <a:cubicBezTo>
                  <a:pt x="31637" y="5351"/>
                  <a:pt x="31699" y="5373"/>
                  <a:pt x="31760" y="5373"/>
                </a:cubicBezTo>
                <a:cubicBezTo>
                  <a:pt x="31887" y="5373"/>
                  <a:pt x="32009" y="5275"/>
                  <a:pt x="32009" y="5124"/>
                </a:cubicBezTo>
                <a:cubicBezTo>
                  <a:pt x="32009" y="4990"/>
                  <a:pt x="31899" y="4880"/>
                  <a:pt x="31761" y="4880"/>
                </a:cubicBezTo>
                <a:close/>
                <a:moveTo>
                  <a:pt x="32980" y="4880"/>
                </a:moveTo>
                <a:cubicBezTo>
                  <a:pt x="32761" y="4880"/>
                  <a:pt x="32651" y="5146"/>
                  <a:pt x="32808" y="5300"/>
                </a:cubicBezTo>
                <a:cubicBezTo>
                  <a:pt x="32858" y="5351"/>
                  <a:pt x="32920" y="5373"/>
                  <a:pt x="32980" y="5373"/>
                </a:cubicBezTo>
                <a:cubicBezTo>
                  <a:pt x="33106" y="5373"/>
                  <a:pt x="33228" y="5275"/>
                  <a:pt x="33228" y="5124"/>
                </a:cubicBezTo>
                <a:cubicBezTo>
                  <a:pt x="33228" y="4990"/>
                  <a:pt x="33118" y="4880"/>
                  <a:pt x="32980" y="4880"/>
                </a:cubicBezTo>
                <a:close/>
                <a:moveTo>
                  <a:pt x="1276" y="4880"/>
                </a:moveTo>
                <a:cubicBezTo>
                  <a:pt x="1053" y="4880"/>
                  <a:pt x="944" y="5146"/>
                  <a:pt x="1100" y="5300"/>
                </a:cubicBezTo>
                <a:cubicBezTo>
                  <a:pt x="1150" y="5351"/>
                  <a:pt x="1212" y="5374"/>
                  <a:pt x="1273" y="5374"/>
                </a:cubicBezTo>
                <a:cubicBezTo>
                  <a:pt x="1399" y="5374"/>
                  <a:pt x="1520" y="5275"/>
                  <a:pt x="1520" y="5127"/>
                </a:cubicBezTo>
                <a:cubicBezTo>
                  <a:pt x="1520" y="4990"/>
                  <a:pt x="1410" y="4880"/>
                  <a:pt x="1276" y="4880"/>
                </a:cubicBezTo>
                <a:close/>
                <a:moveTo>
                  <a:pt x="2495" y="4880"/>
                </a:moveTo>
                <a:cubicBezTo>
                  <a:pt x="2272" y="4880"/>
                  <a:pt x="2163" y="5146"/>
                  <a:pt x="2319" y="5300"/>
                </a:cubicBezTo>
                <a:cubicBezTo>
                  <a:pt x="2370" y="5351"/>
                  <a:pt x="2432" y="5374"/>
                  <a:pt x="2493" y="5374"/>
                </a:cubicBezTo>
                <a:cubicBezTo>
                  <a:pt x="2619" y="5374"/>
                  <a:pt x="2739" y="5275"/>
                  <a:pt x="2739" y="5127"/>
                </a:cubicBezTo>
                <a:cubicBezTo>
                  <a:pt x="2739" y="4990"/>
                  <a:pt x="2630" y="4880"/>
                  <a:pt x="2495" y="4880"/>
                </a:cubicBezTo>
                <a:close/>
                <a:moveTo>
                  <a:pt x="3714" y="4880"/>
                </a:moveTo>
                <a:cubicBezTo>
                  <a:pt x="3494" y="4880"/>
                  <a:pt x="3385" y="5146"/>
                  <a:pt x="3538" y="5300"/>
                </a:cubicBezTo>
                <a:cubicBezTo>
                  <a:pt x="3589" y="5351"/>
                  <a:pt x="3652" y="5374"/>
                  <a:pt x="3713" y="5374"/>
                </a:cubicBezTo>
                <a:cubicBezTo>
                  <a:pt x="3840" y="5374"/>
                  <a:pt x="3961" y="5275"/>
                  <a:pt x="3961" y="5127"/>
                </a:cubicBezTo>
                <a:cubicBezTo>
                  <a:pt x="3958" y="4990"/>
                  <a:pt x="3849" y="4880"/>
                  <a:pt x="3714" y="4880"/>
                </a:cubicBezTo>
                <a:close/>
                <a:moveTo>
                  <a:pt x="4933" y="4880"/>
                </a:moveTo>
                <a:cubicBezTo>
                  <a:pt x="4713" y="4880"/>
                  <a:pt x="4604" y="5146"/>
                  <a:pt x="4757" y="5300"/>
                </a:cubicBezTo>
                <a:cubicBezTo>
                  <a:pt x="4808" y="5351"/>
                  <a:pt x="4871" y="5374"/>
                  <a:pt x="4932" y="5374"/>
                </a:cubicBezTo>
                <a:cubicBezTo>
                  <a:pt x="5059" y="5374"/>
                  <a:pt x="5180" y="5275"/>
                  <a:pt x="5180" y="5127"/>
                </a:cubicBezTo>
                <a:cubicBezTo>
                  <a:pt x="5180" y="4990"/>
                  <a:pt x="5068" y="4880"/>
                  <a:pt x="4933" y="4880"/>
                </a:cubicBezTo>
                <a:close/>
                <a:moveTo>
                  <a:pt x="32982" y="6099"/>
                </a:moveTo>
                <a:cubicBezTo>
                  <a:pt x="32854" y="6099"/>
                  <a:pt x="32734" y="6200"/>
                  <a:pt x="32736" y="6346"/>
                </a:cubicBezTo>
                <a:cubicBezTo>
                  <a:pt x="32736" y="6378"/>
                  <a:pt x="32742" y="6409"/>
                  <a:pt x="32752" y="6437"/>
                </a:cubicBezTo>
                <a:cubicBezTo>
                  <a:pt x="32883" y="6346"/>
                  <a:pt x="33006" y="6249"/>
                  <a:pt x="33121" y="6143"/>
                </a:cubicBezTo>
                <a:cubicBezTo>
                  <a:pt x="33078" y="6112"/>
                  <a:pt x="33029" y="6099"/>
                  <a:pt x="32982" y="6099"/>
                </a:cubicBezTo>
                <a:close/>
                <a:moveTo>
                  <a:pt x="65" y="6099"/>
                </a:moveTo>
                <a:cubicBezTo>
                  <a:pt x="61" y="6099"/>
                  <a:pt x="57" y="6099"/>
                  <a:pt x="54" y="6099"/>
                </a:cubicBezTo>
                <a:cubicBezTo>
                  <a:pt x="38" y="6099"/>
                  <a:pt x="19" y="6102"/>
                  <a:pt x="0" y="6105"/>
                </a:cubicBezTo>
                <a:lnTo>
                  <a:pt x="0" y="6588"/>
                </a:lnTo>
                <a:cubicBezTo>
                  <a:pt x="19" y="6591"/>
                  <a:pt x="38" y="6591"/>
                  <a:pt x="54" y="6591"/>
                </a:cubicBezTo>
                <a:cubicBezTo>
                  <a:pt x="57" y="6591"/>
                  <a:pt x="61" y="6591"/>
                  <a:pt x="65" y="6591"/>
                </a:cubicBezTo>
                <a:cubicBezTo>
                  <a:pt x="201" y="6591"/>
                  <a:pt x="310" y="6481"/>
                  <a:pt x="310" y="6346"/>
                </a:cubicBezTo>
                <a:cubicBezTo>
                  <a:pt x="310" y="6209"/>
                  <a:pt x="201" y="6099"/>
                  <a:pt x="65" y="6099"/>
                </a:cubicBezTo>
                <a:close/>
                <a:moveTo>
                  <a:pt x="1276" y="6099"/>
                </a:moveTo>
                <a:cubicBezTo>
                  <a:pt x="1053" y="6099"/>
                  <a:pt x="944" y="6365"/>
                  <a:pt x="1100" y="6519"/>
                </a:cubicBezTo>
                <a:cubicBezTo>
                  <a:pt x="1150" y="6570"/>
                  <a:pt x="1212" y="6593"/>
                  <a:pt x="1273" y="6593"/>
                </a:cubicBezTo>
                <a:cubicBezTo>
                  <a:pt x="1399" y="6593"/>
                  <a:pt x="1520" y="6495"/>
                  <a:pt x="1520" y="6346"/>
                </a:cubicBezTo>
                <a:cubicBezTo>
                  <a:pt x="1520" y="6209"/>
                  <a:pt x="1410" y="6099"/>
                  <a:pt x="1276" y="6099"/>
                </a:cubicBezTo>
                <a:close/>
                <a:moveTo>
                  <a:pt x="2495" y="6099"/>
                </a:moveTo>
                <a:cubicBezTo>
                  <a:pt x="2272" y="6099"/>
                  <a:pt x="2163" y="6365"/>
                  <a:pt x="2319" y="6519"/>
                </a:cubicBezTo>
                <a:cubicBezTo>
                  <a:pt x="2370" y="6570"/>
                  <a:pt x="2432" y="6593"/>
                  <a:pt x="2493" y="6593"/>
                </a:cubicBezTo>
                <a:cubicBezTo>
                  <a:pt x="2619" y="6593"/>
                  <a:pt x="2739" y="6495"/>
                  <a:pt x="2739" y="6346"/>
                </a:cubicBezTo>
                <a:cubicBezTo>
                  <a:pt x="2739" y="6209"/>
                  <a:pt x="2630" y="6099"/>
                  <a:pt x="2495" y="6099"/>
                </a:cubicBezTo>
                <a:close/>
                <a:moveTo>
                  <a:pt x="3714" y="6099"/>
                </a:moveTo>
                <a:cubicBezTo>
                  <a:pt x="3494" y="6099"/>
                  <a:pt x="3385" y="6365"/>
                  <a:pt x="3538" y="6519"/>
                </a:cubicBezTo>
                <a:cubicBezTo>
                  <a:pt x="3589" y="6570"/>
                  <a:pt x="3652" y="6593"/>
                  <a:pt x="3713" y="6593"/>
                </a:cubicBezTo>
                <a:cubicBezTo>
                  <a:pt x="3840" y="6593"/>
                  <a:pt x="3961" y="6495"/>
                  <a:pt x="3961" y="6346"/>
                </a:cubicBezTo>
                <a:cubicBezTo>
                  <a:pt x="3961" y="6209"/>
                  <a:pt x="3849" y="6099"/>
                  <a:pt x="3714" y="6099"/>
                </a:cubicBezTo>
                <a:close/>
                <a:moveTo>
                  <a:pt x="4933" y="6099"/>
                </a:moveTo>
                <a:cubicBezTo>
                  <a:pt x="4713" y="6099"/>
                  <a:pt x="4604" y="6365"/>
                  <a:pt x="4757" y="6519"/>
                </a:cubicBezTo>
                <a:cubicBezTo>
                  <a:pt x="4808" y="6570"/>
                  <a:pt x="4871" y="6593"/>
                  <a:pt x="4932" y="6593"/>
                </a:cubicBezTo>
                <a:cubicBezTo>
                  <a:pt x="5059" y="6593"/>
                  <a:pt x="5180" y="6495"/>
                  <a:pt x="5180" y="6346"/>
                </a:cubicBezTo>
                <a:cubicBezTo>
                  <a:pt x="5180" y="6209"/>
                  <a:pt x="5068" y="6099"/>
                  <a:pt x="4933" y="6099"/>
                </a:cubicBezTo>
                <a:close/>
                <a:moveTo>
                  <a:pt x="6152" y="6099"/>
                </a:moveTo>
                <a:cubicBezTo>
                  <a:pt x="5933" y="6099"/>
                  <a:pt x="5823" y="6365"/>
                  <a:pt x="5976" y="6519"/>
                </a:cubicBezTo>
                <a:cubicBezTo>
                  <a:pt x="6027" y="6570"/>
                  <a:pt x="6090" y="6593"/>
                  <a:pt x="6151" y="6593"/>
                </a:cubicBezTo>
                <a:cubicBezTo>
                  <a:pt x="6278" y="6593"/>
                  <a:pt x="6399" y="6495"/>
                  <a:pt x="6399" y="6346"/>
                </a:cubicBezTo>
                <a:cubicBezTo>
                  <a:pt x="6399" y="6209"/>
                  <a:pt x="6287" y="6099"/>
                  <a:pt x="6152" y="6099"/>
                </a:cubicBezTo>
                <a:close/>
                <a:moveTo>
                  <a:pt x="7371" y="6099"/>
                </a:moveTo>
                <a:cubicBezTo>
                  <a:pt x="7152" y="6099"/>
                  <a:pt x="7042" y="6365"/>
                  <a:pt x="7199" y="6519"/>
                </a:cubicBezTo>
                <a:cubicBezTo>
                  <a:pt x="7249" y="6570"/>
                  <a:pt x="7310" y="6593"/>
                  <a:pt x="7371" y="6593"/>
                </a:cubicBezTo>
                <a:cubicBezTo>
                  <a:pt x="7497" y="6593"/>
                  <a:pt x="7619" y="6495"/>
                  <a:pt x="7619" y="6346"/>
                </a:cubicBezTo>
                <a:cubicBezTo>
                  <a:pt x="7619" y="6209"/>
                  <a:pt x="7509" y="6099"/>
                  <a:pt x="7371" y="6099"/>
                </a:cubicBezTo>
                <a:close/>
                <a:moveTo>
                  <a:pt x="8590" y="6099"/>
                </a:moveTo>
                <a:cubicBezTo>
                  <a:pt x="8371" y="6099"/>
                  <a:pt x="8261" y="6365"/>
                  <a:pt x="8418" y="6519"/>
                </a:cubicBezTo>
                <a:cubicBezTo>
                  <a:pt x="8468" y="6570"/>
                  <a:pt x="8529" y="6593"/>
                  <a:pt x="8590" y="6593"/>
                </a:cubicBezTo>
                <a:cubicBezTo>
                  <a:pt x="8716" y="6593"/>
                  <a:pt x="8838" y="6495"/>
                  <a:pt x="8838" y="6346"/>
                </a:cubicBezTo>
                <a:cubicBezTo>
                  <a:pt x="8838" y="6209"/>
                  <a:pt x="8728" y="6099"/>
                  <a:pt x="8590" y="6099"/>
                </a:cubicBezTo>
                <a:close/>
                <a:moveTo>
                  <a:pt x="9812" y="6099"/>
                </a:moveTo>
                <a:cubicBezTo>
                  <a:pt x="9590" y="6099"/>
                  <a:pt x="9480" y="6365"/>
                  <a:pt x="9637" y="6519"/>
                </a:cubicBezTo>
                <a:cubicBezTo>
                  <a:pt x="9687" y="6570"/>
                  <a:pt x="9749" y="6593"/>
                  <a:pt x="9809" y="6593"/>
                </a:cubicBezTo>
                <a:cubicBezTo>
                  <a:pt x="9935" y="6593"/>
                  <a:pt x="10057" y="6495"/>
                  <a:pt x="10057" y="6346"/>
                </a:cubicBezTo>
                <a:cubicBezTo>
                  <a:pt x="10057" y="6209"/>
                  <a:pt x="9947" y="6099"/>
                  <a:pt x="9812" y="6099"/>
                </a:cubicBezTo>
                <a:close/>
                <a:moveTo>
                  <a:pt x="11031" y="6099"/>
                </a:moveTo>
                <a:cubicBezTo>
                  <a:pt x="10812" y="6099"/>
                  <a:pt x="10699" y="6365"/>
                  <a:pt x="10856" y="6519"/>
                </a:cubicBezTo>
                <a:cubicBezTo>
                  <a:pt x="10907" y="6570"/>
                  <a:pt x="10969" y="6593"/>
                  <a:pt x="11030" y="6593"/>
                </a:cubicBezTo>
                <a:cubicBezTo>
                  <a:pt x="11156" y="6593"/>
                  <a:pt x="11276" y="6495"/>
                  <a:pt x="11276" y="6346"/>
                </a:cubicBezTo>
                <a:cubicBezTo>
                  <a:pt x="11276" y="6209"/>
                  <a:pt x="11166" y="6099"/>
                  <a:pt x="11031" y="6099"/>
                </a:cubicBezTo>
                <a:close/>
                <a:moveTo>
                  <a:pt x="12250" y="6099"/>
                </a:moveTo>
                <a:cubicBezTo>
                  <a:pt x="12031" y="6099"/>
                  <a:pt x="11921" y="6365"/>
                  <a:pt x="12075" y="6519"/>
                </a:cubicBezTo>
                <a:cubicBezTo>
                  <a:pt x="12126" y="6570"/>
                  <a:pt x="12188" y="6593"/>
                  <a:pt x="12250" y="6593"/>
                </a:cubicBezTo>
                <a:cubicBezTo>
                  <a:pt x="12377" y="6593"/>
                  <a:pt x="12498" y="6495"/>
                  <a:pt x="12498" y="6346"/>
                </a:cubicBezTo>
                <a:cubicBezTo>
                  <a:pt x="12495" y="6209"/>
                  <a:pt x="12385" y="6099"/>
                  <a:pt x="12250" y="6099"/>
                </a:cubicBezTo>
                <a:close/>
                <a:moveTo>
                  <a:pt x="13469" y="6099"/>
                </a:moveTo>
                <a:cubicBezTo>
                  <a:pt x="13250" y="6099"/>
                  <a:pt x="13140" y="6365"/>
                  <a:pt x="13294" y="6519"/>
                </a:cubicBezTo>
                <a:cubicBezTo>
                  <a:pt x="13345" y="6570"/>
                  <a:pt x="13407" y="6593"/>
                  <a:pt x="13469" y="6593"/>
                </a:cubicBezTo>
                <a:cubicBezTo>
                  <a:pt x="13596" y="6593"/>
                  <a:pt x="13717" y="6495"/>
                  <a:pt x="13717" y="6346"/>
                </a:cubicBezTo>
                <a:cubicBezTo>
                  <a:pt x="13717" y="6209"/>
                  <a:pt x="13604" y="6099"/>
                  <a:pt x="13469" y="6099"/>
                </a:cubicBezTo>
                <a:close/>
                <a:moveTo>
                  <a:pt x="14688" y="6099"/>
                </a:moveTo>
                <a:cubicBezTo>
                  <a:pt x="14469" y="6099"/>
                  <a:pt x="14359" y="6365"/>
                  <a:pt x="14513" y="6519"/>
                </a:cubicBezTo>
                <a:cubicBezTo>
                  <a:pt x="14564" y="6570"/>
                  <a:pt x="14626" y="6593"/>
                  <a:pt x="14688" y="6593"/>
                </a:cubicBezTo>
                <a:cubicBezTo>
                  <a:pt x="14815" y="6593"/>
                  <a:pt x="14936" y="6495"/>
                  <a:pt x="14936" y="6346"/>
                </a:cubicBezTo>
                <a:cubicBezTo>
                  <a:pt x="14936" y="6209"/>
                  <a:pt x="14823" y="6099"/>
                  <a:pt x="14688" y="6099"/>
                </a:cubicBezTo>
                <a:close/>
                <a:moveTo>
                  <a:pt x="15907" y="6099"/>
                </a:moveTo>
                <a:cubicBezTo>
                  <a:pt x="15688" y="6099"/>
                  <a:pt x="15578" y="6365"/>
                  <a:pt x="15735" y="6519"/>
                </a:cubicBezTo>
                <a:cubicBezTo>
                  <a:pt x="15785" y="6570"/>
                  <a:pt x="15847" y="6593"/>
                  <a:pt x="15908" y="6593"/>
                </a:cubicBezTo>
                <a:cubicBezTo>
                  <a:pt x="16034" y="6593"/>
                  <a:pt x="16155" y="6495"/>
                  <a:pt x="16155" y="6346"/>
                </a:cubicBezTo>
                <a:cubicBezTo>
                  <a:pt x="16155" y="6209"/>
                  <a:pt x="16045" y="6099"/>
                  <a:pt x="15907" y="6099"/>
                </a:cubicBezTo>
                <a:close/>
                <a:moveTo>
                  <a:pt x="17127" y="6099"/>
                </a:moveTo>
                <a:cubicBezTo>
                  <a:pt x="16907" y="6099"/>
                  <a:pt x="16797" y="6365"/>
                  <a:pt x="16954" y="6519"/>
                </a:cubicBezTo>
                <a:cubicBezTo>
                  <a:pt x="17004" y="6570"/>
                  <a:pt x="17066" y="6593"/>
                  <a:pt x="17127" y="6593"/>
                </a:cubicBezTo>
                <a:cubicBezTo>
                  <a:pt x="17253" y="6593"/>
                  <a:pt x="17374" y="6495"/>
                  <a:pt x="17374" y="6346"/>
                </a:cubicBezTo>
                <a:cubicBezTo>
                  <a:pt x="17374" y="6209"/>
                  <a:pt x="17264" y="6099"/>
                  <a:pt x="17127" y="6099"/>
                </a:cubicBezTo>
                <a:close/>
                <a:moveTo>
                  <a:pt x="18349" y="6099"/>
                </a:moveTo>
                <a:cubicBezTo>
                  <a:pt x="18126" y="6099"/>
                  <a:pt x="18017" y="6365"/>
                  <a:pt x="18173" y="6519"/>
                </a:cubicBezTo>
                <a:cubicBezTo>
                  <a:pt x="18223" y="6570"/>
                  <a:pt x="18285" y="6593"/>
                  <a:pt x="18346" y="6593"/>
                </a:cubicBezTo>
                <a:cubicBezTo>
                  <a:pt x="18472" y="6593"/>
                  <a:pt x="18593" y="6495"/>
                  <a:pt x="18593" y="6346"/>
                </a:cubicBezTo>
                <a:cubicBezTo>
                  <a:pt x="18593" y="6209"/>
                  <a:pt x="18483" y="6099"/>
                  <a:pt x="18349" y="6099"/>
                </a:cubicBezTo>
                <a:close/>
                <a:moveTo>
                  <a:pt x="19568" y="6099"/>
                </a:moveTo>
                <a:cubicBezTo>
                  <a:pt x="19348" y="6099"/>
                  <a:pt x="19236" y="6365"/>
                  <a:pt x="19392" y="6519"/>
                </a:cubicBezTo>
                <a:cubicBezTo>
                  <a:pt x="19443" y="6570"/>
                  <a:pt x="19505" y="6593"/>
                  <a:pt x="19566" y="6593"/>
                </a:cubicBezTo>
                <a:cubicBezTo>
                  <a:pt x="19692" y="6593"/>
                  <a:pt x="19812" y="6495"/>
                  <a:pt x="19812" y="6346"/>
                </a:cubicBezTo>
                <a:cubicBezTo>
                  <a:pt x="19812" y="6209"/>
                  <a:pt x="19703" y="6099"/>
                  <a:pt x="19568" y="6099"/>
                </a:cubicBezTo>
                <a:close/>
                <a:moveTo>
                  <a:pt x="20787" y="6099"/>
                </a:moveTo>
                <a:cubicBezTo>
                  <a:pt x="20567" y="6099"/>
                  <a:pt x="20458" y="6365"/>
                  <a:pt x="20611" y="6519"/>
                </a:cubicBezTo>
                <a:cubicBezTo>
                  <a:pt x="20662" y="6570"/>
                  <a:pt x="20725" y="6593"/>
                  <a:pt x="20786" y="6593"/>
                </a:cubicBezTo>
                <a:cubicBezTo>
                  <a:pt x="20913" y="6593"/>
                  <a:pt x="21034" y="6495"/>
                  <a:pt x="21034" y="6346"/>
                </a:cubicBezTo>
                <a:cubicBezTo>
                  <a:pt x="21031" y="6209"/>
                  <a:pt x="20922" y="6099"/>
                  <a:pt x="20787" y="6099"/>
                </a:cubicBezTo>
                <a:close/>
                <a:moveTo>
                  <a:pt x="22006" y="6099"/>
                </a:moveTo>
                <a:cubicBezTo>
                  <a:pt x="21786" y="6099"/>
                  <a:pt x="21677" y="6365"/>
                  <a:pt x="21830" y="6519"/>
                </a:cubicBezTo>
                <a:cubicBezTo>
                  <a:pt x="21881" y="6570"/>
                  <a:pt x="21944" y="6593"/>
                  <a:pt x="22005" y="6593"/>
                </a:cubicBezTo>
                <a:cubicBezTo>
                  <a:pt x="22132" y="6593"/>
                  <a:pt x="22253" y="6495"/>
                  <a:pt x="22253" y="6346"/>
                </a:cubicBezTo>
                <a:cubicBezTo>
                  <a:pt x="22253" y="6209"/>
                  <a:pt x="22141" y="6099"/>
                  <a:pt x="22006" y="6099"/>
                </a:cubicBezTo>
                <a:close/>
                <a:moveTo>
                  <a:pt x="23225" y="6099"/>
                </a:moveTo>
                <a:cubicBezTo>
                  <a:pt x="23006" y="6099"/>
                  <a:pt x="22896" y="6365"/>
                  <a:pt x="23049" y="6519"/>
                </a:cubicBezTo>
                <a:cubicBezTo>
                  <a:pt x="23100" y="6570"/>
                  <a:pt x="23163" y="6593"/>
                  <a:pt x="23224" y="6593"/>
                </a:cubicBezTo>
                <a:cubicBezTo>
                  <a:pt x="23351" y="6593"/>
                  <a:pt x="23472" y="6495"/>
                  <a:pt x="23472" y="6346"/>
                </a:cubicBezTo>
                <a:cubicBezTo>
                  <a:pt x="23472" y="6209"/>
                  <a:pt x="23363" y="6099"/>
                  <a:pt x="23225" y="6099"/>
                </a:cubicBezTo>
                <a:close/>
                <a:moveTo>
                  <a:pt x="24444" y="6099"/>
                </a:moveTo>
                <a:cubicBezTo>
                  <a:pt x="24225" y="6099"/>
                  <a:pt x="24115" y="6365"/>
                  <a:pt x="24272" y="6519"/>
                </a:cubicBezTo>
                <a:cubicBezTo>
                  <a:pt x="24322" y="6570"/>
                  <a:pt x="24383" y="6593"/>
                  <a:pt x="24444" y="6593"/>
                </a:cubicBezTo>
                <a:cubicBezTo>
                  <a:pt x="24570" y="6593"/>
                  <a:pt x="24692" y="6495"/>
                  <a:pt x="24692" y="6346"/>
                </a:cubicBezTo>
                <a:cubicBezTo>
                  <a:pt x="24692" y="6209"/>
                  <a:pt x="24582" y="6099"/>
                  <a:pt x="24444" y="6099"/>
                </a:cubicBezTo>
                <a:close/>
                <a:moveTo>
                  <a:pt x="25663" y="6099"/>
                </a:moveTo>
                <a:cubicBezTo>
                  <a:pt x="25444" y="6099"/>
                  <a:pt x="25334" y="6365"/>
                  <a:pt x="25491" y="6519"/>
                </a:cubicBezTo>
                <a:cubicBezTo>
                  <a:pt x="25541" y="6570"/>
                  <a:pt x="25602" y="6593"/>
                  <a:pt x="25663" y="6593"/>
                </a:cubicBezTo>
                <a:cubicBezTo>
                  <a:pt x="25789" y="6593"/>
                  <a:pt x="25911" y="6495"/>
                  <a:pt x="25911" y="6346"/>
                </a:cubicBezTo>
                <a:cubicBezTo>
                  <a:pt x="25911" y="6209"/>
                  <a:pt x="25801" y="6099"/>
                  <a:pt x="25663" y="6099"/>
                </a:cubicBezTo>
                <a:close/>
                <a:moveTo>
                  <a:pt x="26885" y="6099"/>
                </a:moveTo>
                <a:cubicBezTo>
                  <a:pt x="26663" y="6099"/>
                  <a:pt x="26553" y="6365"/>
                  <a:pt x="26710" y="6519"/>
                </a:cubicBezTo>
                <a:cubicBezTo>
                  <a:pt x="26760" y="6570"/>
                  <a:pt x="26822" y="6593"/>
                  <a:pt x="26882" y="6593"/>
                </a:cubicBezTo>
                <a:cubicBezTo>
                  <a:pt x="27008" y="6593"/>
                  <a:pt x="27130" y="6495"/>
                  <a:pt x="27130" y="6346"/>
                </a:cubicBezTo>
                <a:cubicBezTo>
                  <a:pt x="27130" y="6209"/>
                  <a:pt x="27020" y="6099"/>
                  <a:pt x="26885" y="6099"/>
                </a:cubicBezTo>
                <a:close/>
                <a:moveTo>
                  <a:pt x="28104" y="6099"/>
                </a:moveTo>
                <a:cubicBezTo>
                  <a:pt x="27885" y="6099"/>
                  <a:pt x="27772" y="6365"/>
                  <a:pt x="27929" y="6519"/>
                </a:cubicBezTo>
                <a:cubicBezTo>
                  <a:pt x="27980" y="6570"/>
                  <a:pt x="28042" y="6593"/>
                  <a:pt x="28103" y="6593"/>
                </a:cubicBezTo>
                <a:cubicBezTo>
                  <a:pt x="28229" y="6593"/>
                  <a:pt x="28349" y="6495"/>
                  <a:pt x="28349" y="6346"/>
                </a:cubicBezTo>
                <a:cubicBezTo>
                  <a:pt x="28349" y="6209"/>
                  <a:pt x="28239" y="6099"/>
                  <a:pt x="28104" y="6099"/>
                </a:cubicBezTo>
                <a:close/>
                <a:moveTo>
                  <a:pt x="29323" y="6099"/>
                </a:moveTo>
                <a:cubicBezTo>
                  <a:pt x="29104" y="6099"/>
                  <a:pt x="28994" y="6365"/>
                  <a:pt x="29148" y="6519"/>
                </a:cubicBezTo>
                <a:cubicBezTo>
                  <a:pt x="29199" y="6570"/>
                  <a:pt x="29261" y="6593"/>
                  <a:pt x="29323" y="6593"/>
                </a:cubicBezTo>
                <a:cubicBezTo>
                  <a:pt x="29450" y="6593"/>
                  <a:pt x="29571" y="6495"/>
                  <a:pt x="29571" y="6346"/>
                </a:cubicBezTo>
                <a:cubicBezTo>
                  <a:pt x="29568" y="6209"/>
                  <a:pt x="29458" y="6099"/>
                  <a:pt x="29323" y="6099"/>
                </a:cubicBezTo>
                <a:close/>
                <a:moveTo>
                  <a:pt x="30542" y="6099"/>
                </a:moveTo>
                <a:cubicBezTo>
                  <a:pt x="30323" y="6099"/>
                  <a:pt x="30213" y="6365"/>
                  <a:pt x="30367" y="6519"/>
                </a:cubicBezTo>
                <a:cubicBezTo>
                  <a:pt x="30418" y="6570"/>
                  <a:pt x="30480" y="6593"/>
                  <a:pt x="30542" y="6593"/>
                </a:cubicBezTo>
                <a:cubicBezTo>
                  <a:pt x="30669" y="6593"/>
                  <a:pt x="30790" y="6495"/>
                  <a:pt x="30790" y="6346"/>
                </a:cubicBezTo>
                <a:cubicBezTo>
                  <a:pt x="30790" y="6209"/>
                  <a:pt x="30677" y="6099"/>
                  <a:pt x="30542" y="6099"/>
                </a:cubicBezTo>
                <a:close/>
                <a:moveTo>
                  <a:pt x="31761" y="6099"/>
                </a:moveTo>
                <a:cubicBezTo>
                  <a:pt x="31542" y="6099"/>
                  <a:pt x="31432" y="6365"/>
                  <a:pt x="31586" y="6519"/>
                </a:cubicBezTo>
                <a:cubicBezTo>
                  <a:pt x="31637" y="6570"/>
                  <a:pt x="31699" y="6593"/>
                  <a:pt x="31761" y="6593"/>
                </a:cubicBezTo>
                <a:cubicBezTo>
                  <a:pt x="31888" y="6593"/>
                  <a:pt x="32009" y="6495"/>
                  <a:pt x="32009" y="6346"/>
                </a:cubicBezTo>
                <a:cubicBezTo>
                  <a:pt x="32009" y="6209"/>
                  <a:pt x="31899" y="6099"/>
                  <a:pt x="31761" y="6099"/>
                </a:cubicBezTo>
                <a:close/>
                <a:moveTo>
                  <a:pt x="29323" y="7318"/>
                </a:moveTo>
                <a:cubicBezTo>
                  <a:pt x="29226" y="7318"/>
                  <a:pt x="29135" y="7374"/>
                  <a:pt x="29098" y="7465"/>
                </a:cubicBezTo>
                <a:cubicBezTo>
                  <a:pt x="29239" y="7450"/>
                  <a:pt x="29380" y="7434"/>
                  <a:pt x="29521" y="7415"/>
                </a:cubicBezTo>
                <a:cubicBezTo>
                  <a:pt x="29474" y="7356"/>
                  <a:pt x="29402" y="7318"/>
                  <a:pt x="29323" y="7318"/>
                </a:cubicBezTo>
                <a:close/>
                <a:moveTo>
                  <a:pt x="28104" y="7318"/>
                </a:moveTo>
                <a:cubicBezTo>
                  <a:pt x="27938" y="7318"/>
                  <a:pt x="27822" y="7475"/>
                  <a:pt x="27866" y="7631"/>
                </a:cubicBezTo>
                <a:cubicBezTo>
                  <a:pt x="28026" y="7603"/>
                  <a:pt x="28186" y="7578"/>
                  <a:pt x="28349" y="7556"/>
                </a:cubicBezTo>
                <a:cubicBezTo>
                  <a:pt x="28346" y="7425"/>
                  <a:pt x="28236" y="7318"/>
                  <a:pt x="28104" y="7318"/>
                </a:cubicBezTo>
                <a:close/>
                <a:moveTo>
                  <a:pt x="6152" y="7318"/>
                </a:moveTo>
                <a:cubicBezTo>
                  <a:pt x="5933" y="7318"/>
                  <a:pt x="5823" y="7584"/>
                  <a:pt x="5976" y="7738"/>
                </a:cubicBezTo>
                <a:cubicBezTo>
                  <a:pt x="6027" y="7789"/>
                  <a:pt x="6090" y="7812"/>
                  <a:pt x="6151" y="7812"/>
                </a:cubicBezTo>
                <a:cubicBezTo>
                  <a:pt x="6278" y="7812"/>
                  <a:pt x="6399" y="7714"/>
                  <a:pt x="6399" y="7566"/>
                </a:cubicBezTo>
                <a:cubicBezTo>
                  <a:pt x="6399" y="7428"/>
                  <a:pt x="6290" y="7318"/>
                  <a:pt x="6152" y="7318"/>
                </a:cubicBezTo>
                <a:close/>
                <a:moveTo>
                  <a:pt x="7371" y="7318"/>
                </a:moveTo>
                <a:cubicBezTo>
                  <a:pt x="7152" y="7318"/>
                  <a:pt x="7042" y="7584"/>
                  <a:pt x="7199" y="7738"/>
                </a:cubicBezTo>
                <a:cubicBezTo>
                  <a:pt x="7249" y="7789"/>
                  <a:pt x="7310" y="7812"/>
                  <a:pt x="7371" y="7812"/>
                </a:cubicBezTo>
                <a:cubicBezTo>
                  <a:pt x="7497" y="7812"/>
                  <a:pt x="7619" y="7714"/>
                  <a:pt x="7619" y="7566"/>
                </a:cubicBezTo>
                <a:cubicBezTo>
                  <a:pt x="7619" y="7428"/>
                  <a:pt x="7509" y="7318"/>
                  <a:pt x="7371" y="7318"/>
                </a:cubicBezTo>
                <a:close/>
                <a:moveTo>
                  <a:pt x="8590" y="7318"/>
                </a:moveTo>
                <a:cubicBezTo>
                  <a:pt x="8371" y="7318"/>
                  <a:pt x="8261" y="7584"/>
                  <a:pt x="8418" y="7738"/>
                </a:cubicBezTo>
                <a:cubicBezTo>
                  <a:pt x="8468" y="7789"/>
                  <a:pt x="8529" y="7812"/>
                  <a:pt x="8590" y="7812"/>
                </a:cubicBezTo>
                <a:cubicBezTo>
                  <a:pt x="8716" y="7812"/>
                  <a:pt x="8838" y="7714"/>
                  <a:pt x="8838" y="7566"/>
                </a:cubicBezTo>
                <a:cubicBezTo>
                  <a:pt x="8838" y="7428"/>
                  <a:pt x="8728" y="7318"/>
                  <a:pt x="8590" y="7318"/>
                </a:cubicBezTo>
                <a:close/>
                <a:moveTo>
                  <a:pt x="9812" y="7318"/>
                </a:moveTo>
                <a:cubicBezTo>
                  <a:pt x="9590" y="7318"/>
                  <a:pt x="9480" y="7584"/>
                  <a:pt x="9637" y="7738"/>
                </a:cubicBezTo>
                <a:cubicBezTo>
                  <a:pt x="9687" y="7789"/>
                  <a:pt x="9749" y="7812"/>
                  <a:pt x="9809" y="7812"/>
                </a:cubicBezTo>
                <a:cubicBezTo>
                  <a:pt x="9935" y="7812"/>
                  <a:pt x="10057" y="7714"/>
                  <a:pt x="10057" y="7566"/>
                </a:cubicBezTo>
                <a:cubicBezTo>
                  <a:pt x="10057" y="7428"/>
                  <a:pt x="9947" y="7318"/>
                  <a:pt x="9812" y="7318"/>
                </a:cubicBezTo>
                <a:close/>
                <a:moveTo>
                  <a:pt x="11031" y="7318"/>
                </a:moveTo>
                <a:cubicBezTo>
                  <a:pt x="10809" y="7318"/>
                  <a:pt x="10699" y="7584"/>
                  <a:pt x="10856" y="7738"/>
                </a:cubicBezTo>
                <a:cubicBezTo>
                  <a:pt x="10907" y="7789"/>
                  <a:pt x="10969" y="7812"/>
                  <a:pt x="11030" y="7812"/>
                </a:cubicBezTo>
                <a:cubicBezTo>
                  <a:pt x="11156" y="7812"/>
                  <a:pt x="11276" y="7714"/>
                  <a:pt x="11276" y="7566"/>
                </a:cubicBezTo>
                <a:cubicBezTo>
                  <a:pt x="11276" y="7428"/>
                  <a:pt x="11166" y="7318"/>
                  <a:pt x="11031" y="7318"/>
                </a:cubicBezTo>
                <a:close/>
                <a:moveTo>
                  <a:pt x="12250" y="7318"/>
                </a:moveTo>
                <a:cubicBezTo>
                  <a:pt x="12031" y="7318"/>
                  <a:pt x="11921" y="7584"/>
                  <a:pt x="12075" y="7738"/>
                </a:cubicBezTo>
                <a:cubicBezTo>
                  <a:pt x="12126" y="7789"/>
                  <a:pt x="12188" y="7812"/>
                  <a:pt x="12250" y="7812"/>
                </a:cubicBezTo>
                <a:cubicBezTo>
                  <a:pt x="12377" y="7812"/>
                  <a:pt x="12498" y="7714"/>
                  <a:pt x="12498" y="7566"/>
                </a:cubicBezTo>
                <a:cubicBezTo>
                  <a:pt x="12498" y="7428"/>
                  <a:pt x="12385" y="7318"/>
                  <a:pt x="12250" y="7318"/>
                </a:cubicBezTo>
                <a:close/>
                <a:moveTo>
                  <a:pt x="13469" y="7318"/>
                </a:moveTo>
                <a:cubicBezTo>
                  <a:pt x="13250" y="7318"/>
                  <a:pt x="13140" y="7584"/>
                  <a:pt x="13294" y="7738"/>
                </a:cubicBezTo>
                <a:cubicBezTo>
                  <a:pt x="13345" y="7789"/>
                  <a:pt x="13407" y="7812"/>
                  <a:pt x="13469" y="7812"/>
                </a:cubicBezTo>
                <a:cubicBezTo>
                  <a:pt x="13596" y="7812"/>
                  <a:pt x="13717" y="7714"/>
                  <a:pt x="13717" y="7566"/>
                </a:cubicBezTo>
                <a:cubicBezTo>
                  <a:pt x="13717" y="7428"/>
                  <a:pt x="13604" y="7318"/>
                  <a:pt x="13469" y="7318"/>
                </a:cubicBezTo>
                <a:close/>
                <a:moveTo>
                  <a:pt x="14688" y="7318"/>
                </a:moveTo>
                <a:cubicBezTo>
                  <a:pt x="14469" y="7318"/>
                  <a:pt x="14359" y="7584"/>
                  <a:pt x="14513" y="7738"/>
                </a:cubicBezTo>
                <a:cubicBezTo>
                  <a:pt x="14564" y="7789"/>
                  <a:pt x="14626" y="7812"/>
                  <a:pt x="14688" y="7812"/>
                </a:cubicBezTo>
                <a:cubicBezTo>
                  <a:pt x="14815" y="7812"/>
                  <a:pt x="14936" y="7714"/>
                  <a:pt x="14936" y="7566"/>
                </a:cubicBezTo>
                <a:cubicBezTo>
                  <a:pt x="14936" y="7428"/>
                  <a:pt x="14823" y="7318"/>
                  <a:pt x="14688" y="7318"/>
                </a:cubicBezTo>
                <a:close/>
                <a:moveTo>
                  <a:pt x="15907" y="7318"/>
                </a:moveTo>
                <a:cubicBezTo>
                  <a:pt x="15688" y="7318"/>
                  <a:pt x="15578" y="7584"/>
                  <a:pt x="15735" y="7738"/>
                </a:cubicBezTo>
                <a:cubicBezTo>
                  <a:pt x="15785" y="7789"/>
                  <a:pt x="15847" y="7812"/>
                  <a:pt x="15908" y="7812"/>
                </a:cubicBezTo>
                <a:cubicBezTo>
                  <a:pt x="16034" y="7812"/>
                  <a:pt x="16155" y="7714"/>
                  <a:pt x="16155" y="7566"/>
                </a:cubicBezTo>
                <a:cubicBezTo>
                  <a:pt x="16155" y="7428"/>
                  <a:pt x="16045" y="7318"/>
                  <a:pt x="15907" y="7318"/>
                </a:cubicBezTo>
                <a:close/>
                <a:moveTo>
                  <a:pt x="17127" y="7318"/>
                </a:moveTo>
                <a:cubicBezTo>
                  <a:pt x="16907" y="7318"/>
                  <a:pt x="16797" y="7584"/>
                  <a:pt x="16954" y="7738"/>
                </a:cubicBezTo>
                <a:cubicBezTo>
                  <a:pt x="17004" y="7789"/>
                  <a:pt x="17066" y="7812"/>
                  <a:pt x="17127" y="7812"/>
                </a:cubicBezTo>
                <a:cubicBezTo>
                  <a:pt x="17253" y="7812"/>
                  <a:pt x="17374" y="7714"/>
                  <a:pt x="17374" y="7566"/>
                </a:cubicBezTo>
                <a:cubicBezTo>
                  <a:pt x="17374" y="7428"/>
                  <a:pt x="17264" y="7318"/>
                  <a:pt x="17127" y="7318"/>
                </a:cubicBezTo>
                <a:close/>
                <a:moveTo>
                  <a:pt x="18349" y="7318"/>
                </a:moveTo>
                <a:cubicBezTo>
                  <a:pt x="18126" y="7318"/>
                  <a:pt x="18017" y="7584"/>
                  <a:pt x="18173" y="7738"/>
                </a:cubicBezTo>
                <a:cubicBezTo>
                  <a:pt x="18223" y="7789"/>
                  <a:pt x="18285" y="7812"/>
                  <a:pt x="18346" y="7812"/>
                </a:cubicBezTo>
                <a:cubicBezTo>
                  <a:pt x="18472" y="7812"/>
                  <a:pt x="18593" y="7714"/>
                  <a:pt x="18593" y="7566"/>
                </a:cubicBezTo>
                <a:cubicBezTo>
                  <a:pt x="18593" y="7428"/>
                  <a:pt x="18483" y="7318"/>
                  <a:pt x="18349" y="7318"/>
                </a:cubicBezTo>
                <a:close/>
                <a:moveTo>
                  <a:pt x="19568" y="7318"/>
                </a:moveTo>
                <a:cubicBezTo>
                  <a:pt x="19348" y="7318"/>
                  <a:pt x="19236" y="7584"/>
                  <a:pt x="19392" y="7738"/>
                </a:cubicBezTo>
                <a:cubicBezTo>
                  <a:pt x="19443" y="7789"/>
                  <a:pt x="19505" y="7812"/>
                  <a:pt x="19566" y="7812"/>
                </a:cubicBezTo>
                <a:cubicBezTo>
                  <a:pt x="19692" y="7812"/>
                  <a:pt x="19812" y="7714"/>
                  <a:pt x="19812" y="7566"/>
                </a:cubicBezTo>
                <a:cubicBezTo>
                  <a:pt x="19812" y="7428"/>
                  <a:pt x="19703" y="7318"/>
                  <a:pt x="19568" y="7318"/>
                </a:cubicBezTo>
                <a:close/>
                <a:moveTo>
                  <a:pt x="20787" y="7318"/>
                </a:moveTo>
                <a:cubicBezTo>
                  <a:pt x="20567" y="7318"/>
                  <a:pt x="20458" y="7584"/>
                  <a:pt x="20611" y="7738"/>
                </a:cubicBezTo>
                <a:cubicBezTo>
                  <a:pt x="20662" y="7789"/>
                  <a:pt x="20725" y="7812"/>
                  <a:pt x="20786" y="7812"/>
                </a:cubicBezTo>
                <a:cubicBezTo>
                  <a:pt x="20913" y="7812"/>
                  <a:pt x="21034" y="7714"/>
                  <a:pt x="21034" y="7566"/>
                </a:cubicBezTo>
                <a:cubicBezTo>
                  <a:pt x="21031" y="7428"/>
                  <a:pt x="20922" y="7318"/>
                  <a:pt x="20787" y="7318"/>
                </a:cubicBezTo>
                <a:close/>
                <a:moveTo>
                  <a:pt x="22006" y="7318"/>
                </a:moveTo>
                <a:cubicBezTo>
                  <a:pt x="21786" y="7318"/>
                  <a:pt x="21677" y="7584"/>
                  <a:pt x="21830" y="7738"/>
                </a:cubicBezTo>
                <a:cubicBezTo>
                  <a:pt x="21881" y="7789"/>
                  <a:pt x="21944" y="7812"/>
                  <a:pt x="22005" y="7812"/>
                </a:cubicBezTo>
                <a:cubicBezTo>
                  <a:pt x="22132" y="7812"/>
                  <a:pt x="22253" y="7714"/>
                  <a:pt x="22253" y="7566"/>
                </a:cubicBezTo>
                <a:cubicBezTo>
                  <a:pt x="22253" y="7428"/>
                  <a:pt x="22141" y="7318"/>
                  <a:pt x="22006" y="7318"/>
                </a:cubicBezTo>
                <a:close/>
                <a:moveTo>
                  <a:pt x="23225" y="7318"/>
                </a:moveTo>
                <a:cubicBezTo>
                  <a:pt x="23006" y="7318"/>
                  <a:pt x="22896" y="7584"/>
                  <a:pt x="23049" y="7738"/>
                </a:cubicBezTo>
                <a:cubicBezTo>
                  <a:pt x="23100" y="7789"/>
                  <a:pt x="23163" y="7812"/>
                  <a:pt x="23224" y="7812"/>
                </a:cubicBezTo>
                <a:cubicBezTo>
                  <a:pt x="23351" y="7812"/>
                  <a:pt x="23472" y="7714"/>
                  <a:pt x="23472" y="7566"/>
                </a:cubicBezTo>
                <a:cubicBezTo>
                  <a:pt x="23472" y="7428"/>
                  <a:pt x="23363" y="7318"/>
                  <a:pt x="23225" y="7318"/>
                </a:cubicBezTo>
                <a:close/>
                <a:moveTo>
                  <a:pt x="24444" y="7318"/>
                </a:moveTo>
                <a:cubicBezTo>
                  <a:pt x="24225" y="7318"/>
                  <a:pt x="24115" y="7584"/>
                  <a:pt x="24272" y="7738"/>
                </a:cubicBezTo>
                <a:cubicBezTo>
                  <a:pt x="24322" y="7789"/>
                  <a:pt x="24383" y="7812"/>
                  <a:pt x="24444" y="7812"/>
                </a:cubicBezTo>
                <a:cubicBezTo>
                  <a:pt x="24570" y="7812"/>
                  <a:pt x="24692" y="7714"/>
                  <a:pt x="24692" y="7566"/>
                </a:cubicBezTo>
                <a:cubicBezTo>
                  <a:pt x="24692" y="7428"/>
                  <a:pt x="24582" y="7318"/>
                  <a:pt x="24444" y="7318"/>
                </a:cubicBezTo>
                <a:close/>
                <a:moveTo>
                  <a:pt x="25663" y="7318"/>
                </a:moveTo>
                <a:cubicBezTo>
                  <a:pt x="25444" y="7318"/>
                  <a:pt x="25334" y="7584"/>
                  <a:pt x="25491" y="7738"/>
                </a:cubicBezTo>
                <a:cubicBezTo>
                  <a:pt x="25541" y="7789"/>
                  <a:pt x="25602" y="7812"/>
                  <a:pt x="25663" y="7812"/>
                </a:cubicBezTo>
                <a:cubicBezTo>
                  <a:pt x="25789" y="7812"/>
                  <a:pt x="25911" y="7714"/>
                  <a:pt x="25911" y="7566"/>
                </a:cubicBezTo>
                <a:cubicBezTo>
                  <a:pt x="25911" y="7428"/>
                  <a:pt x="25801" y="7318"/>
                  <a:pt x="25663" y="7318"/>
                </a:cubicBezTo>
                <a:close/>
                <a:moveTo>
                  <a:pt x="26885" y="7318"/>
                </a:moveTo>
                <a:cubicBezTo>
                  <a:pt x="26663" y="7318"/>
                  <a:pt x="26553" y="7584"/>
                  <a:pt x="26710" y="7738"/>
                </a:cubicBezTo>
                <a:cubicBezTo>
                  <a:pt x="26760" y="7789"/>
                  <a:pt x="26822" y="7812"/>
                  <a:pt x="26882" y="7812"/>
                </a:cubicBezTo>
                <a:cubicBezTo>
                  <a:pt x="27008" y="7812"/>
                  <a:pt x="27130" y="7714"/>
                  <a:pt x="27130" y="7566"/>
                </a:cubicBezTo>
                <a:cubicBezTo>
                  <a:pt x="27130" y="7428"/>
                  <a:pt x="27020" y="7318"/>
                  <a:pt x="26885" y="7318"/>
                </a:cubicBezTo>
                <a:close/>
                <a:moveTo>
                  <a:pt x="54" y="7318"/>
                </a:moveTo>
                <a:cubicBezTo>
                  <a:pt x="38" y="7318"/>
                  <a:pt x="19" y="7321"/>
                  <a:pt x="0" y="7324"/>
                </a:cubicBezTo>
                <a:lnTo>
                  <a:pt x="0" y="7807"/>
                </a:lnTo>
                <a:cubicBezTo>
                  <a:pt x="18" y="7811"/>
                  <a:pt x="36" y="7813"/>
                  <a:pt x="53" y="7813"/>
                </a:cubicBezTo>
                <a:cubicBezTo>
                  <a:pt x="177" y="7813"/>
                  <a:pt x="285" y="7720"/>
                  <a:pt x="301" y="7591"/>
                </a:cubicBezTo>
                <a:cubicBezTo>
                  <a:pt x="317" y="7446"/>
                  <a:pt x="201" y="7318"/>
                  <a:pt x="54" y="7318"/>
                </a:cubicBezTo>
                <a:close/>
                <a:moveTo>
                  <a:pt x="1276" y="7318"/>
                </a:moveTo>
                <a:cubicBezTo>
                  <a:pt x="1053" y="7318"/>
                  <a:pt x="944" y="7584"/>
                  <a:pt x="1100" y="7741"/>
                </a:cubicBezTo>
                <a:cubicBezTo>
                  <a:pt x="1150" y="7790"/>
                  <a:pt x="1211" y="7813"/>
                  <a:pt x="1271" y="7813"/>
                </a:cubicBezTo>
                <a:cubicBezTo>
                  <a:pt x="1398" y="7813"/>
                  <a:pt x="1520" y="7714"/>
                  <a:pt x="1520" y="7566"/>
                </a:cubicBezTo>
                <a:cubicBezTo>
                  <a:pt x="1520" y="7428"/>
                  <a:pt x="1410" y="7318"/>
                  <a:pt x="1276" y="7318"/>
                </a:cubicBezTo>
                <a:close/>
                <a:moveTo>
                  <a:pt x="2495" y="7318"/>
                </a:moveTo>
                <a:cubicBezTo>
                  <a:pt x="2272" y="7318"/>
                  <a:pt x="2163" y="7584"/>
                  <a:pt x="2319" y="7741"/>
                </a:cubicBezTo>
                <a:cubicBezTo>
                  <a:pt x="2370" y="7790"/>
                  <a:pt x="2431" y="7813"/>
                  <a:pt x="2491" y="7813"/>
                </a:cubicBezTo>
                <a:cubicBezTo>
                  <a:pt x="2618" y="7813"/>
                  <a:pt x="2739" y="7714"/>
                  <a:pt x="2739" y="7566"/>
                </a:cubicBezTo>
                <a:cubicBezTo>
                  <a:pt x="2739" y="7428"/>
                  <a:pt x="2630" y="7318"/>
                  <a:pt x="2495" y="7318"/>
                </a:cubicBezTo>
                <a:close/>
                <a:moveTo>
                  <a:pt x="3714" y="7318"/>
                </a:moveTo>
                <a:cubicBezTo>
                  <a:pt x="3494" y="7318"/>
                  <a:pt x="3385" y="7584"/>
                  <a:pt x="3538" y="7741"/>
                </a:cubicBezTo>
                <a:cubicBezTo>
                  <a:pt x="3589" y="7790"/>
                  <a:pt x="3651" y="7813"/>
                  <a:pt x="3711" y="7813"/>
                </a:cubicBezTo>
                <a:cubicBezTo>
                  <a:pt x="3839" y="7813"/>
                  <a:pt x="3961" y="7714"/>
                  <a:pt x="3961" y="7566"/>
                </a:cubicBezTo>
                <a:cubicBezTo>
                  <a:pt x="3961" y="7428"/>
                  <a:pt x="3849" y="7318"/>
                  <a:pt x="3714" y="7318"/>
                </a:cubicBezTo>
                <a:close/>
                <a:moveTo>
                  <a:pt x="4933" y="7318"/>
                </a:moveTo>
                <a:cubicBezTo>
                  <a:pt x="4713" y="7318"/>
                  <a:pt x="4604" y="7584"/>
                  <a:pt x="4757" y="7741"/>
                </a:cubicBezTo>
                <a:cubicBezTo>
                  <a:pt x="4808" y="7790"/>
                  <a:pt x="4870" y="7813"/>
                  <a:pt x="4930" y="7813"/>
                </a:cubicBezTo>
                <a:cubicBezTo>
                  <a:pt x="5058" y="7813"/>
                  <a:pt x="5180" y="7714"/>
                  <a:pt x="5180" y="7566"/>
                </a:cubicBezTo>
                <a:cubicBezTo>
                  <a:pt x="5180" y="7428"/>
                  <a:pt x="5068" y="7318"/>
                  <a:pt x="4933" y="7318"/>
                </a:cubicBezTo>
                <a:close/>
                <a:moveTo>
                  <a:pt x="25663" y="8537"/>
                </a:moveTo>
                <a:cubicBezTo>
                  <a:pt x="25532" y="8537"/>
                  <a:pt x="25419" y="8643"/>
                  <a:pt x="25419" y="8785"/>
                </a:cubicBezTo>
                <a:cubicBezTo>
                  <a:pt x="25419" y="8819"/>
                  <a:pt x="25425" y="8857"/>
                  <a:pt x="25441" y="8888"/>
                </a:cubicBezTo>
                <a:cubicBezTo>
                  <a:pt x="25531" y="8769"/>
                  <a:pt x="25632" y="8653"/>
                  <a:pt x="25741" y="8550"/>
                </a:cubicBezTo>
                <a:cubicBezTo>
                  <a:pt x="25715" y="8541"/>
                  <a:pt x="25689" y="8537"/>
                  <a:pt x="25663" y="8537"/>
                </a:cubicBezTo>
                <a:close/>
                <a:moveTo>
                  <a:pt x="54" y="8537"/>
                </a:moveTo>
                <a:cubicBezTo>
                  <a:pt x="38" y="8537"/>
                  <a:pt x="19" y="8540"/>
                  <a:pt x="0" y="8543"/>
                </a:cubicBezTo>
                <a:lnTo>
                  <a:pt x="0" y="9026"/>
                </a:lnTo>
                <a:cubicBezTo>
                  <a:pt x="18" y="9030"/>
                  <a:pt x="36" y="9032"/>
                  <a:pt x="53" y="9032"/>
                </a:cubicBezTo>
                <a:cubicBezTo>
                  <a:pt x="177" y="9032"/>
                  <a:pt x="285" y="8939"/>
                  <a:pt x="301" y="8813"/>
                </a:cubicBezTo>
                <a:cubicBezTo>
                  <a:pt x="317" y="8666"/>
                  <a:pt x="201" y="8537"/>
                  <a:pt x="54" y="8537"/>
                </a:cubicBezTo>
                <a:close/>
                <a:moveTo>
                  <a:pt x="1276" y="8537"/>
                </a:moveTo>
                <a:cubicBezTo>
                  <a:pt x="1053" y="8537"/>
                  <a:pt x="944" y="8803"/>
                  <a:pt x="1100" y="8960"/>
                </a:cubicBezTo>
                <a:cubicBezTo>
                  <a:pt x="1150" y="9010"/>
                  <a:pt x="1211" y="9032"/>
                  <a:pt x="1271" y="9032"/>
                </a:cubicBezTo>
                <a:cubicBezTo>
                  <a:pt x="1398" y="9032"/>
                  <a:pt x="1520" y="8933"/>
                  <a:pt x="1520" y="8785"/>
                </a:cubicBezTo>
                <a:cubicBezTo>
                  <a:pt x="1520" y="8650"/>
                  <a:pt x="1410" y="8537"/>
                  <a:pt x="1276" y="8537"/>
                </a:cubicBezTo>
                <a:close/>
                <a:moveTo>
                  <a:pt x="2495" y="8537"/>
                </a:moveTo>
                <a:cubicBezTo>
                  <a:pt x="2272" y="8537"/>
                  <a:pt x="2163" y="8803"/>
                  <a:pt x="2319" y="8960"/>
                </a:cubicBezTo>
                <a:cubicBezTo>
                  <a:pt x="2370" y="9010"/>
                  <a:pt x="2431" y="9032"/>
                  <a:pt x="2491" y="9032"/>
                </a:cubicBezTo>
                <a:cubicBezTo>
                  <a:pt x="2618" y="9032"/>
                  <a:pt x="2739" y="8933"/>
                  <a:pt x="2739" y="8785"/>
                </a:cubicBezTo>
                <a:cubicBezTo>
                  <a:pt x="2739" y="8647"/>
                  <a:pt x="2630" y="8537"/>
                  <a:pt x="2495" y="8537"/>
                </a:cubicBezTo>
                <a:close/>
                <a:moveTo>
                  <a:pt x="3714" y="8537"/>
                </a:moveTo>
                <a:cubicBezTo>
                  <a:pt x="3494" y="8537"/>
                  <a:pt x="3385" y="8803"/>
                  <a:pt x="3538" y="8960"/>
                </a:cubicBezTo>
                <a:cubicBezTo>
                  <a:pt x="3589" y="9010"/>
                  <a:pt x="3651" y="9032"/>
                  <a:pt x="3711" y="9032"/>
                </a:cubicBezTo>
                <a:cubicBezTo>
                  <a:pt x="3839" y="9032"/>
                  <a:pt x="3961" y="8933"/>
                  <a:pt x="3961" y="8785"/>
                </a:cubicBezTo>
                <a:cubicBezTo>
                  <a:pt x="3958" y="8650"/>
                  <a:pt x="3849" y="8537"/>
                  <a:pt x="3714" y="8537"/>
                </a:cubicBezTo>
                <a:close/>
                <a:moveTo>
                  <a:pt x="4933" y="8537"/>
                </a:moveTo>
                <a:cubicBezTo>
                  <a:pt x="4713" y="8537"/>
                  <a:pt x="4604" y="8803"/>
                  <a:pt x="4757" y="8960"/>
                </a:cubicBezTo>
                <a:cubicBezTo>
                  <a:pt x="4808" y="9010"/>
                  <a:pt x="4870" y="9032"/>
                  <a:pt x="4930" y="9032"/>
                </a:cubicBezTo>
                <a:cubicBezTo>
                  <a:pt x="5058" y="9032"/>
                  <a:pt x="5180" y="8933"/>
                  <a:pt x="5180" y="8785"/>
                </a:cubicBezTo>
                <a:cubicBezTo>
                  <a:pt x="5180" y="8647"/>
                  <a:pt x="5068" y="8537"/>
                  <a:pt x="4933" y="8537"/>
                </a:cubicBezTo>
                <a:close/>
                <a:moveTo>
                  <a:pt x="6152" y="8537"/>
                </a:moveTo>
                <a:cubicBezTo>
                  <a:pt x="5933" y="8537"/>
                  <a:pt x="5823" y="8803"/>
                  <a:pt x="5976" y="8960"/>
                </a:cubicBezTo>
                <a:cubicBezTo>
                  <a:pt x="6027" y="9010"/>
                  <a:pt x="6089" y="9032"/>
                  <a:pt x="6149" y="9032"/>
                </a:cubicBezTo>
                <a:cubicBezTo>
                  <a:pt x="6277" y="9032"/>
                  <a:pt x="6399" y="8933"/>
                  <a:pt x="6399" y="8785"/>
                </a:cubicBezTo>
                <a:cubicBezTo>
                  <a:pt x="6399" y="8647"/>
                  <a:pt x="6287" y="8537"/>
                  <a:pt x="6152" y="8537"/>
                </a:cubicBezTo>
                <a:close/>
                <a:moveTo>
                  <a:pt x="7371" y="8537"/>
                </a:moveTo>
                <a:cubicBezTo>
                  <a:pt x="7152" y="8537"/>
                  <a:pt x="7042" y="8803"/>
                  <a:pt x="7199" y="8960"/>
                </a:cubicBezTo>
                <a:cubicBezTo>
                  <a:pt x="7248" y="9010"/>
                  <a:pt x="7309" y="9032"/>
                  <a:pt x="7369" y="9032"/>
                </a:cubicBezTo>
                <a:cubicBezTo>
                  <a:pt x="7496" y="9032"/>
                  <a:pt x="7619" y="8933"/>
                  <a:pt x="7619" y="8785"/>
                </a:cubicBezTo>
                <a:cubicBezTo>
                  <a:pt x="7619" y="8647"/>
                  <a:pt x="7509" y="8537"/>
                  <a:pt x="7371" y="8537"/>
                </a:cubicBezTo>
                <a:close/>
                <a:moveTo>
                  <a:pt x="8590" y="8537"/>
                </a:moveTo>
                <a:cubicBezTo>
                  <a:pt x="8371" y="8537"/>
                  <a:pt x="8261" y="8803"/>
                  <a:pt x="8418" y="8960"/>
                </a:cubicBezTo>
                <a:cubicBezTo>
                  <a:pt x="8467" y="9010"/>
                  <a:pt x="8528" y="9032"/>
                  <a:pt x="8588" y="9032"/>
                </a:cubicBezTo>
                <a:cubicBezTo>
                  <a:pt x="8715" y="9032"/>
                  <a:pt x="8838" y="8933"/>
                  <a:pt x="8838" y="8785"/>
                </a:cubicBezTo>
                <a:cubicBezTo>
                  <a:pt x="8838" y="8647"/>
                  <a:pt x="8728" y="8537"/>
                  <a:pt x="8590" y="8537"/>
                </a:cubicBezTo>
                <a:close/>
                <a:moveTo>
                  <a:pt x="9812" y="8537"/>
                </a:moveTo>
                <a:cubicBezTo>
                  <a:pt x="9590" y="8537"/>
                  <a:pt x="9480" y="8803"/>
                  <a:pt x="9637" y="8960"/>
                </a:cubicBezTo>
                <a:cubicBezTo>
                  <a:pt x="9687" y="9010"/>
                  <a:pt x="9749" y="9032"/>
                  <a:pt x="9809" y="9032"/>
                </a:cubicBezTo>
                <a:cubicBezTo>
                  <a:pt x="9936" y="9032"/>
                  <a:pt x="10057" y="8933"/>
                  <a:pt x="10057" y="8785"/>
                </a:cubicBezTo>
                <a:cubicBezTo>
                  <a:pt x="10057" y="8647"/>
                  <a:pt x="9947" y="8537"/>
                  <a:pt x="9812" y="8537"/>
                </a:cubicBezTo>
                <a:close/>
                <a:moveTo>
                  <a:pt x="11031" y="8537"/>
                </a:moveTo>
                <a:cubicBezTo>
                  <a:pt x="10809" y="8537"/>
                  <a:pt x="10699" y="8803"/>
                  <a:pt x="10856" y="8960"/>
                </a:cubicBezTo>
                <a:cubicBezTo>
                  <a:pt x="10906" y="9010"/>
                  <a:pt x="10968" y="9032"/>
                  <a:pt x="11028" y="9032"/>
                </a:cubicBezTo>
                <a:cubicBezTo>
                  <a:pt x="11155" y="9032"/>
                  <a:pt x="11276" y="8933"/>
                  <a:pt x="11276" y="8785"/>
                </a:cubicBezTo>
                <a:cubicBezTo>
                  <a:pt x="11276" y="8647"/>
                  <a:pt x="11166" y="8537"/>
                  <a:pt x="11031" y="8537"/>
                </a:cubicBezTo>
                <a:close/>
                <a:moveTo>
                  <a:pt x="12250" y="8537"/>
                </a:moveTo>
                <a:cubicBezTo>
                  <a:pt x="12031" y="8537"/>
                  <a:pt x="11921" y="8803"/>
                  <a:pt x="12075" y="8960"/>
                </a:cubicBezTo>
                <a:cubicBezTo>
                  <a:pt x="12125" y="9010"/>
                  <a:pt x="12187" y="9032"/>
                  <a:pt x="12248" y="9032"/>
                </a:cubicBezTo>
                <a:cubicBezTo>
                  <a:pt x="12375" y="9032"/>
                  <a:pt x="12498" y="8933"/>
                  <a:pt x="12498" y="8785"/>
                </a:cubicBezTo>
                <a:cubicBezTo>
                  <a:pt x="12495" y="8647"/>
                  <a:pt x="12385" y="8537"/>
                  <a:pt x="12250" y="8537"/>
                </a:cubicBezTo>
                <a:close/>
                <a:moveTo>
                  <a:pt x="13469" y="8537"/>
                </a:moveTo>
                <a:cubicBezTo>
                  <a:pt x="13250" y="8537"/>
                  <a:pt x="13140" y="8803"/>
                  <a:pt x="13294" y="8960"/>
                </a:cubicBezTo>
                <a:cubicBezTo>
                  <a:pt x="13344" y="9010"/>
                  <a:pt x="13406" y="9032"/>
                  <a:pt x="13467" y="9032"/>
                </a:cubicBezTo>
                <a:cubicBezTo>
                  <a:pt x="13594" y="9032"/>
                  <a:pt x="13717" y="8933"/>
                  <a:pt x="13717" y="8785"/>
                </a:cubicBezTo>
                <a:cubicBezTo>
                  <a:pt x="13717" y="8647"/>
                  <a:pt x="13604" y="8537"/>
                  <a:pt x="13469" y="8537"/>
                </a:cubicBezTo>
                <a:close/>
                <a:moveTo>
                  <a:pt x="14688" y="8537"/>
                </a:moveTo>
                <a:cubicBezTo>
                  <a:pt x="14469" y="8537"/>
                  <a:pt x="14359" y="8803"/>
                  <a:pt x="14513" y="8960"/>
                </a:cubicBezTo>
                <a:cubicBezTo>
                  <a:pt x="14563" y="9010"/>
                  <a:pt x="14625" y="9032"/>
                  <a:pt x="14686" y="9032"/>
                </a:cubicBezTo>
                <a:cubicBezTo>
                  <a:pt x="14813" y="9032"/>
                  <a:pt x="14936" y="8933"/>
                  <a:pt x="14936" y="8785"/>
                </a:cubicBezTo>
                <a:cubicBezTo>
                  <a:pt x="14936" y="8647"/>
                  <a:pt x="14823" y="8537"/>
                  <a:pt x="14688" y="8537"/>
                </a:cubicBezTo>
                <a:close/>
                <a:moveTo>
                  <a:pt x="15907" y="8537"/>
                </a:moveTo>
                <a:cubicBezTo>
                  <a:pt x="15688" y="8537"/>
                  <a:pt x="15578" y="8803"/>
                  <a:pt x="15735" y="8960"/>
                </a:cubicBezTo>
                <a:cubicBezTo>
                  <a:pt x="15785" y="9010"/>
                  <a:pt x="15846" y="9032"/>
                  <a:pt x="15906" y="9032"/>
                </a:cubicBezTo>
                <a:cubicBezTo>
                  <a:pt x="16033" y="9032"/>
                  <a:pt x="16155" y="8933"/>
                  <a:pt x="16155" y="8785"/>
                </a:cubicBezTo>
                <a:cubicBezTo>
                  <a:pt x="16155" y="8647"/>
                  <a:pt x="16045" y="8537"/>
                  <a:pt x="15907" y="8537"/>
                </a:cubicBezTo>
                <a:close/>
                <a:moveTo>
                  <a:pt x="17127" y="8537"/>
                </a:moveTo>
                <a:cubicBezTo>
                  <a:pt x="16907" y="8537"/>
                  <a:pt x="16797" y="8803"/>
                  <a:pt x="16954" y="8960"/>
                </a:cubicBezTo>
                <a:cubicBezTo>
                  <a:pt x="17004" y="9010"/>
                  <a:pt x="17065" y="9032"/>
                  <a:pt x="17125" y="9032"/>
                </a:cubicBezTo>
                <a:cubicBezTo>
                  <a:pt x="17252" y="9032"/>
                  <a:pt x="17374" y="8933"/>
                  <a:pt x="17374" y="8785"/>
                </a:cubicBezTo>
                <a:cubicBezTo>
                  <a:pt x="17374" y="8647"/>
                  <a:pt x="17264" y="8537"/>
                  <a:pt x="17127" y="8537"/>
                </a:cubicBezTo>
                <a:close/>
                <a:moveTo>
                  <a:pt x="18349" y="8537"/>
                </a:moveTo>
                <a:cubicBezTo>
                  <a:pt x="18126" y="8537"/>
                  <a:pt x="18017" y="8803"/>
                  <a:pt x="18173" y="8960"/>
                </a:cubicBezTo>
                <a:cubicBezTo>
                  <a:pt x="18224" y="9010"/>
                  <a:pt x="18285" y="9032"/>
                  <a:pt x="18345" y="9032"/>
                </a:cubicBezTo>
                <a:cubicBezTo>
                  <a:pt x="18472" y="9032"/>
                  <a:pt x="18593" y="8933"/>
                  <a:pt x="18593" y="8785"/>
                </a:cubicBezTo>
                <a:cubicBezTo>
                  <a:pt x="18593" y="8647"/>
                  <a:pt x="18483" y="8537"/>
                  <a:pt x="18349" y="8537"/>
                </a:cubicBezTo>
                <a:close/>
                <a:moveTo>
                  <a:pt x="19568" y="8537"/>
                </a:moveTo>
                <a:cubicBezTo>
                  <a:pt x="19345" y="8537"/>
                  <a:pt x="19236" y="8803"/>
                  <a:pt x="19392" y="8960"/>
                </a:cubicBezTo>
                <a:cubicBezTo>
                  <a:pt x="19443" y="9010"/>
                  <a:pt x="19504" y="9032"/>
                  <a:pt x="19564" y="9032"/>
                </a:cubicBezTo>
                <a:cubicBezTo>
                  <a:pt x="19691" y="9032"/>
                  <a:pt x="19812" y="8933"/>
                  <a:pt x="19812" y="8785"/>
                </a:cubicBezTo>
                <a:cubicBezTo>
                  <a:pt x="19812" y="8647"/>
                  <a:pt x="19703" y="8537"/>
                  <a:pt x="19568" y="8537"/>
                </a:cubicBezTo>
                <a:close/>
                <a:moveTo>
                  <a:pt x="20787" y="8537"/>
                </a:moveTo>
                <a:cubicBezTo>
                  <a:pt x="20567" y="8537"/>
                  <a:pt x="20458" y="8803"/>
                  <a:pt x="20611" y="8960"/>
                </a:cubicBezTo>
                <a:cubicBezTo>
                  <a:pt x="20662" y="9010"/>
                  <a:pt x="20724" y="9032"/>
                  <a:pt x="20784" y="9032"/>
                </a:cubicBezTo>
                <a:cubicBezTo>
                  <a:pt x="20912" y="9032"/>
                  <a:pt x="21034" y="8933"/>
                  <a:pt x="21034" y="8785"/>
                </a:cubicBezTo>
                <a:cubicBezTo>
                  <a:pt x="21031" y="8647"/>
                  <a:pt x="20922" y="8537"/>
                  <a:pt x="20787" y="8537"/>
                </a:cubicBezTo>
                <a:close/>
                <a:moveTo>
                  <a:pt x="22006" y="8537"/>
                </a:moveTo>
                <a:cubicBezTo>
                  <a:pt x="21786" y="8537"/>
                  <a:pt x="21677" y="8803"/>
                  <a:pt x="21830" y="8960"/>
                </a:cubicBezTo>
                <a:cubicBezTo>
                  <a:pt x="21881" y="9010"/>
                  <a:pt x="21943" y="9032"/>
                  <a:pt x="22003" y="9032"/>
                </a:cubicBezTo>
                <a:cubicBezTo>
                  <a:pt x="22131" y="9032"/>
                  <a:pt x="22253" y="8933"/>
                  <a:pt x="22253" y="8785"/>
                </a:cubicBezTo>
                <a:cubicBezTo>
                  <a:pt x="22253" y="8647"/>
                  <a:pt x="22141" y="8537"/>
                  <a:pt x="22006" y="8537"/>
                </a:cubicBezTo>
                <a:close/>
                <a:moveTo>
                  <a:pt x="23225" y="8537"/>
                </a:moveTo>
                <a:cubicBezTo>
                  <a:pt x="23006" y="8537"/>
                  <a:pt x="22896" y="8803"/>
                  <a:pt x="23049" y="8960"/>
                </a:cubicBezTo>
                <a:cubicBezTo>
                  <a:pt x="23100" y="9010"/>
                  <a:pt x="23162" y="9032"/>
                  <a:pt x="23222" y="9032"/>
                </a:cubicBezTo>
                <a:cubicBezTo>
                  <a:pt x="23350" y="9032"/>
                  <a:pt x="23472" y="8933"/>
                  <a:pt x="23472" y="8785"/>
                </a:cubicBezTo>
                <a:cubicBezTo>
                  <a:pt x="23472" y="8647"/>
                  <a:pt x="23363" y="8537"/>
                  <a:pt x="23225" y="8537"/>
                </a:cubicBezTo>
                <a:close/>
                <a:moveTo>
                  <a:pt x="24444" y="8537"/>
                </a:moveTo>
                <a:cubicBezTo>
                  <a:pt x="24225" y="8537"/>
                  <a:pt x="24115" y="8803"/>
                  <a:pt x="24272" y="8960"/>
                </a:cubicBezTo>
                <a:cubicBezTo>
                  <a:pt x="24321" y="9010"/>
                  <a:pt x="24382" y="9032"/>
                  <a:pt x="24442" y="9032"/>
                </a:cubicBezTo>
                <a:cubicBezTo>
                  <a:pt x="24569" y="9032"/>
                  <a:pt x="24692" y="8933"/>
                  <a:pt x="24692" y="8785"/>
                </a:cubicBezTo>
                <a:cubicBezTo>
                  <a:pt x="24692" y="8647"/>
                  <a:pt x="24582" y="8537"/>
                  <a:pt x="24444" y="8537"/>
                </a:cubicBezTo>
                <a:close/>
                <a:moveTo>
                  <a:pt x="54" y="9756"/>
                </a:moveTo>
                <a:cubicBezTo>
                  <a:pt x="38" y="9756"/>
                  <a:pt x="19" y="9759"/>
                  <a:pt x="0" y="9762"/>
                </a:cubicBezTo>
                <a:lnTo>
                  <a:pt x="0" y="10245"/>
                </a:lnTo>
                <a:cubicBezTo>
                  <a:pt x="18" y="10249"/>
                  <a:pt x="36" y="10251"/>
                  <a:pt x="53" y="10251"/>
                </a:cubicBezTo>
                <a:cubicBezTo>
                  <a:pt x="177" y="10251"/>
                  <a:pt x="285" y="10158"/>
                  <a:pt x="301" y="10032"/>
                </a:cubicBezTo>
                <a:cubicBezTo>
                  <a:pt x="317" y="9885"/>
                  <a:pt x="201" y="9759"/>
                  <a:pt x="54" y="9759"/>
                </a:cubicBezTo>
                <a:lnTo>
                  <a:pt x="54" y="9756"/>
                </a:lnTo>
                <a:close/>
                <a:moveTo>
                  <a:pt x="1276" y="9756"/>
                </a:moveTo>
                <a:cubicBezTo>
                  <a:pt x="1053" y="9756"/>
                  <a:pt x="944" y="10022"/>
                  <a:pt x="1100" y="10179"/>
                </a:cubicBezTo>
                <a:cubicBezTo>
                  <a:pt x="1150" y="10229"/>
                  <a:pt x="1211" y="10251"/>
                  <a:pt x="1271" y="10251"/>
                </a:cubicBezTo>
                <a:cubicBezTo>
                  <a:pt x="1398" y="10251"/>
                  <a:pt x="1520" y="10152"/>
                  <a:pt x="1520" y="10004"/>
                </a:cubicBezTo>
                <a:cubicBezTo>
                  <a:pt x="1520" y="9869"/>
                  <a:pt x="1410" y="9756"/>
                  <a:pt x="1276" y="9756"/>
                </a:cubicBezTo>
                <a:close/>
                <a:moveTo>
                  <a:pt x="2495" y="9756"/>
                </a:moveTo>
                <a:cubicBezTo>
                  <a:pt x="2272" y="9756"/>
                  <a:pt x="2163" y="10022"/>
                  <a:pt x="2319" y="10179"/>
                </a:cubicBezTo>
                <a:cubicBezTo>
                  <a:pt x="2370" y="10229"/>
                  <a:pt x="2431" y="10251"/>
                  <a:pt x="2491" y="10251"/>
                </a:cubicBezTo>
                <a:cubicBezTo>
                  <a:pt x="2618" y="10251"/>
                  <a:pt x="2739" y="10152"/>
                  <a:pt x="2739" y="10004"/>
                </a:cubicBezTo>
                <a:cubicBezTo>
                  <a:pt x="2739" y="9869"/>
                  <a:pt x="2630" y="9756"/>
                  <a:pt x="2495" y="9756"/>
                </a:cubicBezTo>
                <a:close/>
                <a:moveTo>
                  <a:pt x="3714" y="9756"/>
                </a:moveTo>
                <a:cubicBezTo>
                  <a:pt x="3494" y="9756"/>
                  <a:pt x="3385" y="10022"/>
                  <a:pt x="3538" y="10179"/>
                </a:cubicBezTo>
                <a:cubicBezTo>
                  <a:pt x="3589" y="10229"/>
                  <a:pt x="3651" y="10251"/>
                  <a:pt x="3711" y="10251"/>
                </a:cubicBezTo>
                <a:cubicBezTo>
                  <a:pt x="3839" y="10251"/>
                  <a:pt x="3961" y="10152"/>
                  <a:pt x="3961" y="10004"/>
                </a:cubicBezTo>
                <a:cubicBezTo>
                  <a:pt x="3961" y="9869"/>
                  <a:pt x="3849" y="9756"/>
                  <a:pt x="3714" y="9756"/>
                </a:cubicBezTo>
                <a:close/>
                <a:moveTo>
                  <a:pt x="4933" y="9756"/>
                </a:moveTo>
                <a:cubicBezTo>
                  <a:pt x="4713" y="9756"/>
                  <a:pt x="4604" y="10022"/>
                  <a:pt x="4757" y="10179"/>
                </a:cubicBezTo>
                <a:cubicBezTo>
                  <a:pt x="4808" y="10229"/>
                  <a:pt x="4870" y="10251"/>
                  <a:pt x="4930" y="10251"/>
                </a:cubicBezTo>
                <a:cubicBezTo>
                  <a:pt x="5058" y="10251"/>
                  <a:pt x="5180" y="10152"/>
                  <a:pt x="5180" y="10004"/>
                </a:cubicBezTo>
                <a:cubicBezTo>
                  <a:pt x="5180" y="9869"/>
                  <a:pt x="5068" y="9756"/>
                  <a:pt x="4933" y="9756"/>
                </a:cubicBezTo>
                <a:close/>
                <a:moveTo>
                  <a:pt x="6152" y="9756"/>
                </a:moveTo>
                <a:cubicBezTo>
                  <a:pt x="5933" y="9756"/>
                  <a:pt x="5823" y="10022"/>
                  <a:pt x="5976" y="10179"/>
                </a:cubicBezTo>
                <a:cubicBezTo>
                  <a:pt x="6027" y="10229"/>
                  <a:pt x="6089" y="10251"/>
                  <a:pt x="6149" y="10251"/>
                </a:cubicBezTo>
                <a:cubicBezTo>
                  <a:pt x="6277" y="10251"/>
                  <a:pt x="6399" y="10152"/>
                  <a:pt x="6399" y="10004"/>
                </a:cubicBezTo>
                <a:cubicBezTo>
                  <a:pt x="6399" y="9869"/>
                  <a:pt x="6290" y="9756"/>
                  <a:pt x="6152" y="9756"/>
                </a:cubicBezTo>
                <a:close/>
                <a:moveTo>
                  <a:pt x="7371" y="9756"/>
                </a:moveTo>
                <a:cubicBezTo>
                  <a:pt x="7152" y="9756"/>
                  <a:pt x="7042" y="10022"/>
                  <a:pt x="7199" y="10179"/>
                </a:cubicBezTo>
                <a:cubicBezTo>
                  <a:pt x="7248" y="10229"/>
                  <a:pt x="7309" y="10251"/>
                  <a:pt x="7369" y="10251"/>
                </a:cubicBezTo>
                <a:cubicBezTo>
                  <a:pt x="7496" y="10251"/>
                  <a:pt x="7619" y="10152"/>
                  <a:pt x="7619" y="10004"/>
                </a:cubicBezTo>
                <a:cubicBezTo>
                  <a:pt x="7619" y="9869"/>
                  <a:pt x="7509" y="9756"/>
                  <a:pt x="7371" y="9756"/>
                </a:cubicBezTo>
                <a:close/>
                <a:moveTo>
                  <a:pt x="8590" y="9756"/>
                </a:moveTo>
                <a:cubicBezTo>
                  <a:pt x="8371" y="9756"/>
                  <a:pt x="8261" y="10022"/>
                  <a:pt x="8418" y="10179"/>
                </a:cubicBezTo>
                <a:cubicBezTo>
                  <a:pt x="8467" y="10229"/>
                  <a:pt x="8528" y="10251"/>
                  <a:pt x="8588" y="10251"/>
                </a:cubicBezTo>
                <a:cubicBezTo>
                  <a:pt x="8715" y="10251"/>
                  <a:pt x="8838" y="10152"/>
                  <a:pt x="8838" y="10004"/>
                </a:cubicBezTo>
                <a:cubicBezTo>
                  <a:pt x="8838" y="9869"/>
                  <a:pt x="8728" y="9756"/>
                  <a:pt x="8590" y="9756"/>
                </a:cubicBezTo>
                <a:close/>
                <a:moveTo>
                  <a:pt x="9812" y="9756"/>
                </a:moveTo>
                <a:cubicBezTo>
                  <a:pt x="9590" y="9756"/>
                  <a:pt x="9480" y="10022"/>
                  <a:pt x="9637" y="10179"/>
                </a:cubicBezTo>
                <a:cubicBezTo>
                  <a:pt x="9686" y="10229"/>
                  <a:pt x="9747" y="10251"/>
                  <a:pt x="9807" y="10251"/>
                </a:cubicBezTo>
                <a:cubicBezTo>
                  <a:pt x="9934" y="10251"/>
                  <a:pt x="10057" y="10152"/>
                  <a:pt x="10057" y="10004"/>
                </a:cubicBezTo>
                <a:cubicBezTo>
                  <a:pt x="10057" y="9869"/>
                  <a:pt x="9947" y="9756"/>
                  <a:pt x="9812" y="9756"/>
                </a:cubicBezTo>
                <a:close/>
                <a:moveTo>
                  <a:pt x="11031" y="9756"/>
                </a:moveTo>
                <a:cubicBezTo>
                  <a:pt x="10809" y="9756"/>
                  <a:pt x="10699" y="10022"/>
                  <a:pt x="10856" y="10179"/>
                </a:cubicBezTo>
                <a:cubicBezTo>
                  <a:pt x="10906" y="10229"/>
                  <a:pt x="10968" y="10251"/>
                  <a:pt x="11028" y="10251"/>
                </a:cubicBezTo>
                <a:cubicBezTo>
                  <a:pt x="11155" y="10251"/>
                  <a:pt x="11276" y="10152"/>
                  <a:pt x="11276" y="10004"/>
                </a:cubicBezTo>
                <a:cubicBezTo>
                  <a:pt x="11276" y="9869"/>
                  <a:pt x="11166" y="9756"/>
                  <a:pt x="11031" y="9756"/>
                </a:cubicBezTo>
                <a:close/>
                <a:moveTo>
                  <a:pt x="12250" y="9756"/>
                </a:moveTo>
                <a:cubicBezTo>
                  <a:pt x="12031" y="9756"/>
                  <a:pt x="11921" y="10022"/>
                  <a:pt x="12075" y="10179"/>
                </a:cubicBezTo>
                <a:cubicBezTo>
                  <a:pt x="12125" y="10229"/>
                  <a:pt x="12187" y="10251"/>
                  <a:pt x="12248" y="10251"/>
                </a:cubicBezTo>
                <a:cubicBezTo>
                  <a:pt x="12375" y="10251"/>
                  <a:pt x="12498" y="10152"/>
                  <a:pt x="12498" y="10004"/>
                </a:cubicBezTo>
                <a:cubicBezTo>
                  <a:pt x="12495" y="9869"/>
                  <a:pt x="12385" y="9756"/>
                  <a:pt x="12250" y="9756"/>
                </a:cubicBezTo>
                <a:close/>
                <a:moveTo>
                  <a:pt x="13469" y="9756"/>
                </a:moveTo>
                <a:cubicBezTo>
                  <a:pt x="13250" y="9756"/>
                  <a:pt x="13140" y="10022"/>
                  <a:pt x="13294" y="10179"/>
                </a:cubicBezTo>
                <a:cubicBezTo>
                  <a:pt x="13344" y="10229"/>
                  <a:pt x="13406" y="10251"/>
                  <a:pt x="13467" y="10251"/>
                </a:cubicBezTo>
                <a:cubicBezTo>
                  <a:pt x="13594" y="10251"/>
                  <a:pt x="13717" y="10152"/>
                  <a:pt x="13717" y="10004"/>
                </a:cubicBezTo>
                <a:cubicBezTo>
                  <a:pt x="13717" y="9869"/>
                  <a:pt x="13604" y="9756"/>
                  <a:pt x="13469" y="9756"/>
                </a:cubicBezTo>
                <a:close/>
                <a:moveTo>
                  <a:pt x="14688" y="9756"/>
                </a:moveTo>
                <a:cubicBezTo>
                  <a:pt x="14469" y="9756"/>
                  <a:pt x="14359" y="10022"/>
                  <a:pt x="14513" y="10179"/>
                </a:cubicBezTo>
                <a:cubicBezTo>
                  <a:pt x="14563" y="10229"/>
                  <a:pt x="14625" y="10251"/>
                  <a:pt x="14686" y="10251"/>
                </a:cubicBezTo>
                <a:cubicBezTo>
                  <a:pt x="14813" y="10251"/>
                  <a:pt x="14936" y="10152"/>
                  <a:pt x="14936" y="10004"/>
                </a:cubicBezTo>
                <a:cubicBezTo>
                  <a:pt x="14936" y="9869"/>
                  <a:pt x="14823" y="9756"/>
                  <a:pt x="14688" y="9756"/>
                </a:cubicBezTo>
                <a:close/>
                <a:moveTo>
                  <a:pt x="15907" y="9756"/>
                </a:moveTo>
                <a:cubicBezTo>
                  <a:pt x="15688" y="9756"/>
                  <a:pt x="15578" y="10022"/>
                  <a:pt x="15735" y="10179"/>
                </a:cubicBezTo>
                <a:cubicBezTo>
                  <a:pt x="15785" y="10229"/>
                  <a:pt x="15846" y="10251"/>
                  <a:pt x="15906" y="10251"/>
                </a:cubicBezTo>
                <a:cubicBezTo>
                  <a:pt x="16033" y="10251"/>
                  <a:pt x="16155" y="10152"/>
                  <a:pt x="16155" y="10004"/>
                </a:cubicBezTo>
                <a:cubicBezTo>
                  <a:pt x="16155" y="9869"/>
                  <a:pt x="16045" y="9756"/>
                  <a:pt x="15907" y="9756"/>
                </a:cubicBezTo>
                <a:close/>
                <a:moveTo>
                  <a:pt x="17127" y="9756"/>
                </a:moveTo>
                <a:cubicBezTo>
                  <a:pt x="16907" y="9756"/>
                  <a:pt x="16797" y="10022"/>
                  <a:pt x="16954" y="10179"/>
                </a:cubicBezTo>
                <a:cubicBezTo>
                  <a:pt x="17004" y="10229"/>
                  <a:pt x="17065" y="10251"/>
                  <a:pt x="17125" y="10251"/>
                </a:cubicBezTo>
                <a:cubicBezTo>
                  <a:pt x="17252" y="10251"/>
                  <a:pt x="17374" y="10152"/>
                  <a:pt x="17374" y="10004"/>
                </a:cubicBezTo>
                <a:cubicBezTo>
                  <a:pt x="17374" y="9869"/>
                  <a:pt x="17264" y="9756"/>
                  <a:pt x="17127" y="9756"/>
                </a:cubicBezTo>
                <a:close/>
                <a:moveTo>
                  <a:pt x="18349" y="9756"/>
                </a:moveTo>
                <a:cubicBezTo>
                  <a:pt x="18126" y="9756"/>
                  <a:pt x="18017" y="10022"/>
                  <a:pt x="18173" y="10179"/>
                </a:cubicBezTo>
                <a:cubicBezTo>
                  <a:pt x="18223" y="10229"/>
                  <a:pt x="18284" y="10251"/>
                  <a:pt x="18344" y="10251"/>
                </a:cubicBezTo>
                <a:cubicBezTo>
                  <a:pt x="18471" y="10251"/>
                  <a:pt x="18593" y="10152"/>
                  <a:pt x="18593" y="10004"/>
                </a:cubicBezTo>
                <a:cubicBezTo>
                  <a:pt x="18593" y="9869"/>
                  <a:pt x="18483" y="9756"/>
                  <a:pt x="18349" y="9756"/>
                </a:cubicBezTo>
                <a:close/>
                <a:moveTo>
                  <a:pt x="19568" y="9756"/>
                </a:moveTo>
                <a:cubicBezTo>
                  <a:pt x="19348" y="9756"/>
                  <a:pt x="19236" y="10022"/>
                  <a:pt x="19392" y="10179"/>
                </a:cubicBezTo>
                <a:cubicBezTo>
                  <a:pt x="19443" y="10229"/>
                  <a:pt x="19504" y="10251"/>
                  <a:pt x="19564" y="10251"/>
                </a:cubicBezTo>
                <a:cubicBezTo>
                  <a:pt x="19691" y="10251"/>
                  <a:pt x="19812" y="10152"/>
                  <a:pt x="19812" y="10004"/>
                </a:cubicBezTo>
                <a:cubicBezTo>
                  <a:pt x="19812" y="9869"/>
                  <a:pt x="19703" y="9756"/>
                  <a:pt x="19568" y="9756"/>
                </a:cubicBezTo>
                <a:close/>
                <a:moveTo>
                  <a:pt x="20787" y="9756"/>
                </a:moveTo>
                <a:cubicBezTo>
                  <a:pt x="20567" y="9756"/>
                  <a:pt x="20458" y="10022"/>
                  <a:pt x="20611" y="10179"/>
                </a:cubicBezTo>
                <a:cubicBezTo>
                  <a:pt x="20662" y="10229"/>
                  <a:pt x="20724" y="10251"/>
                  <a:pt x="20784" y="10251"/>
                </a:cubicBezTo>
                <a:cubicBezTo>
                  <a:pt x="20912" y="10251"/>
                  <a:pt x="21034" y="10152"/>
                  <a:pt x="21034" y="10004"/>
                </a:cubicBezTo>
                <a:cubicBezTo>
                  <a:pt x="21031" y="9869"/>
                  <a:pt x="20922" y="9756"/>
                  <a:pt x="20787" y="9756"/>
                </a:cubicBezTo>
                <a:close/>
                <a:moveTo>
                  <a:pt x="22006" y="9756"/>
                </a:moveTo>
                <a:cubicBezTo>
                  <a:pt x="21786" y="9756"/>
                  <a:pt x="21677" y="10022"/>
                  <a:pt x="21830" y="10179"/>
                </a:cubicBezTo>
                <a:cubicBezTo>
                  <a:pt x="21881" y="10229"/>
                  <a:pt x="21943" y="10251"/>
                  <a:pt x="22003" y="10251"/>
                </a:cubicBezTo>
                <a:cubicBezTo>
                  <a:pt x="22131" y="10251"/>
                  <a:pt x="22253" y="10152"/>
                  <a:pt x="22253" y="10004"/>
                </a:cubicBezTo>
                <a:cubicBezTo>
                  <a:pt x="22253" y="9869"/>
                  <a:pt x="22141" y="9756"/>
                  <a:pt x="22006" y="9756"/>
                </a:cubicBezTo>
                <a:close/>
                <a:moveTo>
                  <a:pt x="23225" y="9756"/>
                </a:moveTo>
                <a:cubicBezTo>
                  <a:pt x="23006" y="9756"/>
                  <a:pt x="22896" y="10022"/>
                  <a:pt x="23049" y="10179"/>
                </a:cubicBezTo>
                <a:cubicBezTo>
                  <a:pt x="23100" y="10229"/>
                  <a:pt x="23162" y="10251"/>
                  <a:pt x="23222" y="10251"/>
                </a:cubicBezTo>
                <a:cubicBezTo>
                  <a:pt x="23350" y="10251"/>
                  <a:pt x="23472" y="10152"/>
                  <a:pt x="23472" y="10004"/>
                </a:cubicBezTo>
                <a:cubicBezTo>
                  <a:pt x="23472" y="9869"/>
                  <a:pt x="23363" y="9756"/>
                  <a:pt x="23225" y="9756"/>
                </a:cubicBezTo>
                <a:close/>
                <a:moveTo>
                  <a:pt x="24444" y="9756"/>
                </a:moveTo>
                <a:cubicBezTo>
                  <a:pt x="24225" y="9756"/>
                  <a:pt x="24115" y="10022"/>
                  <a:pt x="24272" y="10179"/>
                </a:cubicBezTo>
                <a:cubicBezTo>
                  <a:pt x="24321" y="10229"/>
                  <a:pt x="24382" y="10251"/>
                  <a:pt x="24442" y="10251"/>
                </a:cubicBezTo>
                <a:cubicBezTo>
                  <a:pt x="24569" y="10251"/>
                  <a:pt x="24692" y="10152"/>
                  <a:pt x="24692" y="10004"/>
                </a:cubicBezTo>
                <a:cubicBezTo>
                  <a:pt x="24692" y="9869"/>
                  <a:pt x="24582" y="9756"/>
                  <a:pt x="24444" y="9756"/>
                </a:cubicBezTo>
                <a:close/>
                <a:moveTo>
                  <a:pt x="24445" y="10976"/>
                </a:moveTo>
                <a:cubicBezTo>
                  <a:pt x="24315" y="10976"/>
                  <a:pt x="24197" y="11078"/>
                  <a:pt x="24200" y="11223"/>
                </a:cubicBezTo>
                <a:cubicBezTo>
                  <a:pt x="24200" y="11332"/>
                  <a:pt x="24272" y="11430"/>
                  <a:pt x="24378" y="11461"/>
                </a:cubicBezTo>
                <a:cubicBezTo>
                  <a:pt x="24444" y="11310"/>
                  <a:pt x="24510" y="11160"/>
                  <a:pt x="24569" y="11010"/>
                </a:cubicBezTo>
                <a:cubicBezTo>
                  <a:pt x="24529" y="10987"/>
                  <a:pt x="24486" y="10976"/>
                  <a:pt x="24445" y="10976"/>
                </a:cubicBezTo>
                <a:close/>
                <a:moveTo>
                  <a:pt x="54" y="10978"/>
                </a:moveTo>
                <a:cubicBezTo>
                  <a:pt x="38" y="10978"/>
                  <a:pt x="19" y="10978"/>
                  <a:pt x="0" y="10981"/>
                </a:cubicBezTo>
                <a:lnTo>
                  <a:pt x="0" y="11464"/>
                </a:lnTo>
                <a:cubicBezTo>
                  <a:pt x="18" y="11468"/>
                  <a:pt x="36" y="11470"/>
                  <a:pt x="53" y="11470"/>
                </a:cubicBezTo>
                <a:cubicBezTo>
                  <a:pt x="177" y="11470"/>
                  <a:pt x="285" y="11377"/>
                  <a:pt x="301" y="11251"/>
                </a:cubicBezTo>
                <a:cubicBezTo>
                  <a:pt x="317" y="11104"/>
                  <a:pt x="201" y="10978"/>
                  <a:pt x="54" y="10978"/>
                </a:cubicBezTo>
                <a:close/>
                <a:moveTo>
                  <a:pt x="1276" y="10978"/>
                </a:moveTo>
                <a:cubicBezTo>
                  <a:pt x="1053" y="10978"/>
                  <a:pt x="944" y="11242"/>
                  <a:pt x="1100" y="11398"/>
                </a:cubicBezTo>
                <a:cubicBezTo>
                  <a:pt x="1150" y="11448"/>
                  <a:pt x="1211" y="11470"/>
                  <a:pt x="1271" y="11470"/>
                </a:cubicBezTo>
                <a:cubicBezTo>
                  <a:pt x="1398" y="11470"/>
                  <a:pt x="1520" y="11371"/>
                  <a:pt x="1520" y="11223"/>
                </a:cubicBezTo>
                <a:cubicBezTo>
                  <a:pt x="1520" y="11088"/>
                  <a:pt x="1410" y="10978"/>
                  <a:pt x="1276" y="10978"/>
                </a:cubicBezTo>
                <a:close/>
                <a:moveTo>
                  <a:pt x="3714" y="10978"/>
                </a:moveTo>
                <a:cubicBezTo>
                  <a:pt x="3494" y="10978"/>
                  <a:pt x="3385" y="11242"/>
                  <a:pt x="3538" y="11398"/>
                </a:cubicBezTo>
                <a:cubicBezTo>
                  <a:pt x="3589" y="11448"/>
                  <a:pt x="3650" y="11470"/>
                  <a:pt x="3711" y="11470"/>
                </a:cubicBezTo>
                <a:cubicBezTo>
                  <a:pt x="3838" y="11470"/>
                  <a:pt x="3959" y="11371"/>
                  <a:pt x="3961" y="11223"/>
                </a:cubicBezTo>
                <a:cubicBezTo>
                  <a:pt x="3961" y="11088"/>
                  <a:pt x="3849" y="10978"/>
                  <a:pt x="3714" y="10978"/>
                </a:cubicBezTo>
                <a:close/>
                <a:moveTo>
                  <a:pt x="6152" y="10975"/>
                </a:moveTo>
                <a:cubicBezTo>
                  <a:pt x="5933" y="10975"/>
                  <a:pt x="5823" y="11242"/>
                  <a:pt x="5976" y="11398"/>
                </a:cubicBezTo>
                <a:cubicBezTo>
                  <a:pt x="6027" y="11448"/>
                  <a:pt x="6089" y="11470"/>
                  <a:pt x="6149" y="11470"/>
                </a:cubicBezTo>
                <a:cubicBezTo>
                  <a:pt x="6277" y="11470"/>
                  <a:pt x="6399" y="11371"/>
                  <a:pt x="6399" y="11223"/>
                </a:cubicBezTo>
                <a:cubicBezTo>
                  <a:pt x="6399" y="11088"/>
                  <a:pt x="6290" y="10978"/>
                  <a:pt x="6152" y="10978"/>
                </a:cubicBezTo>
                <a:lnTo>
                  <a:pt x="6152" y="10975"/>
                </a:lnTo>
                <a:close/>
                <a:moveTo>
                  <a:pt x="7371" y="10975"/>
                </a:moveTo>
                <a:cubicBezTo>
                  <a:pt x="7152" y="10975"/>
                  <a:pt x="7042" y="11242"/>
                  <a:pt x="7199" y="11398"/>
                </a:cubicBezTo>
                <a:cubicBezTo>
                  <a:pt x="7248" y="11448"/>
                  <a:pt x="7309" y="11470"/>
                  <a:pt x="7369" y="11470"/>
                </a:cubicBezTo>
                <a:cubicBezTo>
                  <a:pt x="7496" y="11470"/>
                  <a:pt x="7619" y="11371"/>
                  <a:pt x="7619" y="11223"/>
                </a:cubicBezTo>
                <a:cubicBezTo>
                  <a:pt x="7619" y="11088"/>
                  <a:pt x="7509" y="10978"/>
                  <a:pt x="7371" y="10978"/>
                </a:cubicBezTo>
                <a:lnTo>
                  <a:pt x="7371" y="10975"/>
                </a:lnTo>
                <a:close/>
                <a:moveTo>
                  <a:pt x="8590" y="10975"/>
                </a:moveTo>
                <a:cubicBezTo>
                  <a:pt x="8371" y="10975"/>
                  <a:pt x="8261" y="11242"/>
                  <a:pt x="8418" y="11398"/>
                </a:cubicBezTo>
                <a:cubicBezTo>
                  <a:pt x="8467" y="11448"/>
                  <a:pt x="8528" y="11470"/>
                  <a:pt x="8588" y="11470"/>
                </a:cubicBezTo>
                <a:cubicBezTo>
                  <a:pt x="8715" y="11470"/>
                  <a:pt x="8838" y="11371"/>
                  <a:pt x="8838" y="11223"/>
                </a:cubicBezTo>
                <a:cubicBezTo>
                  <a:pt x="8838" y="11088"/>
                  <a:pt x="8728" y="10978"/>
                  <a:pt x="8590" y="10978"/>
                </a:cubicBezTo>
                <a:lnTo>
                  <a:pt x="8590" y="10975"/>
                </a:lnTo>
                <a:close/>
                <a:moveTo>
                  <a:pt x="9812" y="10975"/>
                </a:moveTo>
                <a:cubicBezTo>
                  <a:pt x="9590" y="10975"/>
                  <a:pt x="9480" y="11242"/>
                  <a:pt x="9637" y="11398"/>
                </a:cubicBezTo>
                <a:cubicBezTo>
                  <a:pt x="9686" y="11448"/>
                  <a:pt x="9747" y="11470"/>
                  <a:pt x="9807" y="11470"/>
                </a:cubicBezTo>
                <a:cubicBezTo>
                  <a:pt x="9934" y="11470"/>
                  <a:pt x="10057" y="11371"/>
                  <a:pt x="10057" y="11223"/>
                </a:cubicBezTo>
                <a:cubicBezTo>
                  <a:pt x="10057" y="11088"/>
                  <a:pt x="9947" y="10978"/>
                  <a:pt x="9812" y="10978"/>
                </a:cubicBezTo>
                <a:lnTo>
                  <a:pt x="9812" y="10975"/>
                </a:lnTo>
                <a:close/>
                <a:moveTo>
                  <a:pt x="11031" y="10975"/>
                </a:moveTo>
                <a:cubicBezTo>
                  <a:pt x="10809" y="10975"/>
                  <a:pt x="10699" y="11242"/>
                  <a:pt x="10856" y="11398"/>
                </a:cubicBezTo>
                <a:cubicBezTo>
                  <a:pt x="10906" y="11448"/>
                  <a:pt x="10968" y="11470"/>
                  <a:pt x="11028" y="11470"/>
                </a:cubicBezTo>
                <a:cubicBezTo>
                  <a:pt x="11155" y="11470"/>
                  <a:pt x="11276" y="11371"/>
                  <a:pt x="11276" y="11223"/>
                </a:cubicBezTo>
                <a:cubicBezTo>
                  <a:pt x="11276" y="11088"/>
                  <a:pt x="11166" y="10978"/>
                  <a:pt x="11031" y="10978"/>
                </a:cubicBezTo>
                <a:lnTo>
                  <a:pt x="11031" y="10975"/>
                </a:lnTo>
                <a:close/>
                <a:moveTo>
                  <a:pt x="12250" y="10975"/>
                </a:moveTo>
                <a:cubicBezTo>
                  <a:pt x="12031" y="10975"/>
                  <a:pt x="11921" y="11242"/>
                  <a:pt x="12075" y="11398"/>
                </a:cubicBezTo>
                <a:cubicBezTo>
                  <a:pt x="12125" y="11448"/>
                  <a:pt x="12187" y="11470"/>
                  <a:pt x="12248" y="11470"/>
                </a:cubicBezTo>
                <a:cubicBezTo>
                  <a:pt x="12375" y="11470"/>
                  <a:pt x="12498" y="11371"/>
                  <a:pt x="12498" y="11223"/>
                </a:cubicBezTo>
                <a:cubicBezTo>
                  <a:pt x="12498" y="11088"/>
                  <a:pt x="12385" y="10978"/>
                  <a:pt x="12250" y="10978"/>
                </a:cubicBezTo>
                <a:lnTo>
                  <a:pt x="12250" y="10975"/>
                </a:lnTo>
                <a:close/>
                <a:moveTo>
                  <a:pt x="13469" y="10975"/>
                </a:moveTo>
                <a:cubicBezTo>
                  <a:pt x="13250" y="10975"/>
                  <a:pt x="13140" y="11242"/>
                  <a:pt x="13294" y="11398"/>
                </a:cubicBezTo>
                <a:cubicBezTo>
                  <a:pt x="13344" y="11448"/>
                  <a:pt x="13406" y="11470"/>
                  <a:pt x="13467" y="11470"/>
                </a:cubicBezTo>
                <a:cubicBezTo>
                  <a:pt x="13594" y="11470"/>
                  <a:pt x="13717" y="11371"/>
                  <a:pt x="13717" y="11223"/>
                </a:cubicBezTo>
                <a:cubicBezTo>
                  <a:pt x="13717" y="11088"/>
                  <a:pt x="13604" y="10978"/>
                  <a:pt x="13469" y="10978"/>
                </a:cubicBezTo>
                <a:lnTo>
                  <a:pt x="13469" y="10975"/>
                </a:lnTo>
                <a:close/>
                <a:moveTo>
                  <a:pt x="14688" y="10975"/>
                </a:moveTo>
                <a:cubicBezTo>
                  <a:pt x="14469" y="10975"/>
                  <a:pt x="14359" y="11242"/>
                  <a:pt x="14513" y="11398"/>
                </a:cubicBezTo>
                <a:cubicBezTo>
                  <a:pt x="14563" y="11448"/>
                  <a:pt x="14625" y="11470"/>
                  <a:pt x="14686" y="11470"/>
                </a:cubicBezTo>
                <a:cubicBezTo>
                  <a:pt x="14813" y="11470"/>
                  <a:pt x="14936" y="11371"/>
                  <a:pt x="14936" y="11223"/>
                </a:cubicBezTo>
                <a:cubicBezTo>
                  <a:pt x="14936" y="11088"/>
                  <a:pt x="14823" y="10978"/>
                  <a:pt x="14688" y="10978"/>
                </a:cubicBezTo>
                <a:lnTo>
                  <a:pt x="14688" y="10975"/>
                </a:lnTo>
                <a:close/>
                <a:moveTo>
                  <a:pt x="15907" y="10975"/>
                </a:moveTo>
                <a:cubicBezTo>
                  <a:pt x="15688" y="10975"/>
                  <a:pt x="15578" y="11242"/>
                  <a:pt x="15735" y="11398"/>
                </a:cubicBezTo>
                <a:cubicBezTo>
                  <a:pt x="15785" y="11448"/>
                  <a:pt x="15846" y="11470"/>
                  <a:pt x="15906" y="11470"/>
                </a:cubicBezTo>
                <a:cubicBezTo>
                  <a:pt x="16033" y="11470"/>
                  <a:pt x="16155" y="11371"/>
                  <a:pt x="16155" y="11223"/>
                </a:cubicBezTo>
                <a:cubicBezTo>
                  <a:pt x="16155" y="11088"/>
                  <a:pt x="16045" y="10978"/>
                  <a:pt x="15907" y="10978"/>
                </a:cubicBezTo>
                <a:lnTo>
                  <a:pt x="15907" y="10975"/>
                </a:lnTo>
                <a:close/>
                <a:moveTo>
                  <a:pt x="17127" y="10975"/>
                </a:moveTo>
                <a:cubicBezTo>
                  <a:pt x="16907" y="10975"/>
                  <a:pt x="16797" y="11242"/>
                  <a:pt x="16954" y="11398"/>
                </a:cubicBezTo>
                <a:cubicBezTo>
                  <a:pt x="17004" y="11448"/>
                  <a:pt x="17065" y="11470"/>
                  <a:pt x="17125" y="11470"/>
                </a:cubicBezTo>
                <a:cubicBezTo>
                  <a:pt x="17252" y="11470"/>
                  <a:pt x="17374" y="11371"/>
                  <a:pt x="17374" y="11223"/>
                </a:cubicBezTo>
                <a:cubicBezTo>
                  <a:pt x="17374" y="11088"/>
                  <a:pt x="17264" y="10978"/>
                  <a:pt x="17127" y="10978"/>
                </a:cubicBezTo>
                <a:lnTo>
                  <a:pt x="17127" y="10975"/>
                </a:lnTo>
                <a:close/>
                <a:moveTo>
                  <a:pt x="18349" y="10975"/>
                </a:moveTo>
                <a:cubicBezTo>
                  <a:pt x="18126" y="10975"/>
                  <a:pt x="18017" y="11242"/>
                  <a:pt x="18173" y="11398"/>
                </a:cubicBezTo>
                <a:cubicBezTo>
                  <a:pt x="18224" y="11448"/>
                  <a:pt x="18285" y="11470"/>
                  <a:pt x="18345" y="11470"/>
                </a:cubicBezTo>
                <a:cubicBezTo>
                  <a:pt x="18472" y="11470"/>
                  <a:pt x="18593" y="11371"/>
                  <a:pt x="18593" y="11223"/>
                </a:cubicBezTo>
                <a:cubicBezTo>
                  <a:pt x="18593" y="11088"/>
                  <a:pt x="18483" y="10978"/>
                  <a:pt x="18349" y="10978"/>
                </a:cubicBezTo>
                <a:lnTo>
                  <a:pt x="18349" y="10975"/>
                </a:lnTo>
                <a:close/>
                <a:moveTo>
                  <a:pt x="19568" y="10975"/>
                </a:moveTo>
                <a:cubicBezTo>
                  <a:pt x="19348" y="10975"/>
                  <a:pt x="19236" y="11242"/>
                  <a:pt x="19392" y="11398"/>
                </a:cubicBezTo>
                <a:cubicBezTo>
                  <a:pt x="19443" y="11448"/>
                  <a:pt x="19504" y="11470"/>
                  <a:pt x="19564" y="11470"/>
                </a:cubicBezTo>
                <a:cubicBezTo>
                  <a:pt x="19691" y="11470"/>
                  <a:pt x="19812" y="11371"/>
                  <a:pt x="19812" y="11223"/>
                </a:cubicBezTo>
                <a:cubicBezTo>
                  <a:pt x="19812" y="11088"/>
                  <a:pt x="19703" y="10978"/>
                  <a:pt x="19568" y="10978"/>
                </a:cubicBezTo>
                <a:lnTo>
                  <a:pt x="19568" y="10975"/>
                </a:lnTo>
                <a:close/>
                <a:moveTo>
                  <a:pt x="20787" y="10975"/>
                </a:moveTo>
                <a:cubicBezTo>
                  <a:pt x="20567" y="10975"/>
                  <a:pt x="20458" y="11242"/>
                  <a:pt x="20611" y="11398"/>
                </a:cubicBezTo>
                <a:cubicBezTo>
                  <a:pt x="20662" y="11448"/>
                  <a:pt x="20724" y="11470"/>
                  <a:pt x="20784" y="11470"/>
                </a:cubicBezTo>
                <a:cubicBezTo>
                  <a:pt x="20912" y="11470"/>
                  <a:pt x="21034" y="11371"/>
                  <a:pt x="21034" y="11223"/>
                </a:cubicBezTo>
                <a:cubicBezTo>
                  <a:pt x="21031" y="11088"/>
                  <a:pt x="20922" y="10978"/>
                  <a:pt x="20787" y="10978"/>
                </a:cubicBezTo>
                <a:lnTo>
                  <a:pt x="20787" y="10975"/>
                </a:lnTo>
                <a:close/>
                <a:moveTo>
                  <a:pt x="22006" y="10975"/>
                </a:moveTo>
                <a:cubicBezTo>
                  <a:pt x="21786" y="10975"/>
                  <a:pt x="21677" y="11242"/>
                  <a:pt x="21830" y="11398"/>
                </a:cubicBezTo>
                <a:cubicBezTo>
                  <a:pt x="21881" y="11448"/>
                  <a:pt x="21943" y="11470"/>
                  <a:pt x="22003" y="11470"/>
                </a:cubicBezTo>
                <a:cubicBezTo>
                  <a:pt x="22131" y="11470"/>
                  <a:pt x="22253" y="11371"/>
                  <a:pt x="22253" y="11223"/>
                </a:cubicBezTo>
                <a:cubicBezTo>
                  <a:pt x="22253" y="11088"/>
                  <a:pt x="22141" y="10978"/>
                  <a:pt x="22006" y="10978"/>
                </a:cubicBezTo>
                <a:lnTo>
                  <a:pt x="22006" y="10975"/>
                </a:lnTo>
                <a:close/>
                <a:moveTo>
                  <a:pt x="23225" y="10975"/>
                </a:moveTo>
                <a:cubicBezTo>
                  <a:pt x="23006" y="10975"/>
                  <a:pt x="22896" y="11242"/>
                  <a:pt x="23049" y="11398"/>
                </a:cubicBezTo>
                <a:cubicBezTo>
                  <a:pt x="23100" y="11448"/>
                  <a:pt x="23162" y="11470"/>
                  <a:pt x="23222" y="11470"/>
                </a:cubicBezTo>
                <a:cubicBezTo>
                  <a:pt x="23350" y="11470"/>
                  <a:pt x="23472" y="11371"/>
                  <a:pt x="23472" y="11223"/>
                </a:cubicBezTo>
                <a:cubicBezTo>
                  <a:pt x="23472" y="11088"/>
                  <a:pt x="23363" y="10978"/>
                  <a:pt x="23225" y="10978"/>
                </a:cubicBezTo>
                <a:lnTo>
                  <a:pt x="23225" y="10975"/>
                </a:lnTo>
                <a:close/>
                <a:moveTo>
                  <a:pt x="2495" y="10978"/>
                </a:moveTo>
                <a:cubicBezTo>
                  <a:pt x="2272" y="10978"/>
                  <a:pt x="2163" y="11242"/>
                  <a:pt x="2319" y="11398"/>
                </a:cubicBezTo>
                <a:cubicBezTo>
                  <a:pt x="2370" y="11449"/>
                  <a:pt x="2431" y="11471"/>
                  <a:pt x="2491" y="11471"/>
                </a:cubicBezTo>
                <a:cubicBezTo>
                  <a:pt x="2618" y="11471"/>
                  <a:pt x="2739" y="11371"/>
                  <a:pt x="2739" y="11223"/>
                </a:cubicBezTo>
                <a:cubicBezTo>
                  <a:pt x="2739" y="11088"/>
                  <a:pt x="2630" y="10978"/>
                  <a:pt x="2495" y="10978"/>
                </a:cubicBezTo>
                <a:close/>
                <a:moveTo>
                  <a:pt x="4933" y="10978"/>
                </a:moveTo>
                <a:cubicBezTo>
                  <a:pt x="4713" y="10978"/>
                  <a:pt x="4604" y="11242"/>
                  <a:pt x="4757" y="11398"/>
                </a:cubicBezTo>
                <a:cubicBezTo>
                  <a:pt x="4808" y="11449"/>
                  <a:pt x="4870" y="11471"/>
                  <a:pt x="4930" y="11471"/>
                </a:cubicBezTo>
                <a:cubicBezTo>
                  <a:pt x="5058" y="11471"/>
                  <a:pt x="5180" y="11371"/>
                  <a:pt x="5180" y="11223"/>
                </a:cubicBezTo>
                <a:cubicBezTo>
                  <a:pt x="5180" y="11088"/>
                  <a:pt x="5068" y="10978"/>
                  <a:pt x="4933" y="10978"/>
                </a:cubicBezTo>
                <a:close/>
                <a:moveTo>
                  <a:pt x="54" y="12197"/>
                </a:moveTo>
                <a:cubicBezTo>
                  <a:pt x="38" y="12197"/>
                  <a:pt x="19" y="12197"/>
                  <a:pt x="0" y="12204"/>
                </a:cubicBezTo>
                <a:lnTo>
                  <a:pt x="0" y="12683"/>
                </a:lnTo>
                <a:cubicBezTo>
                  <a:pt x="18" y="12687"/>
                  <a:pt x="36" y="12689"/>
                  <a:pt x="53" y="12689"/>
                </a:cubicBezTo>
                <a:cubicBezTo>
                  <a:pt x="177" y="12689"/>
                  <a:pt x="285" y="12596"/>
                  <a:pt x="301" y="12470"/>
                </a:cubicBezTo>
                <a:cubicBezTo>
                  <a:pt x="317" y="12323"/>
                  <a:pt x="201" y="12197"/>
                  <a:pt x="54" y="12197"/>
                </a:cubicBezTo>
                <a:close/>
                <a:moveTo>
                  <a:pt x="1276" y="12197"/>
                </a:moveTo>
                <a:cubicBezTo>
                  <a:pt x="1053" y="12197"/>
                  <a:pt x="944" y="12464"/>
                  <a:pt x="1100" y="12617"/>
                </a:cubicBezTo>
                <a:cubicBezTo>
                  <a:pt x="1150" y="12668"/>
                  <a:pt x="1212" y="12691"/>
                  <a:pt x="1272" y="12691"/>
                </a:cubicBezTo>
                <a:cubicBezTo>
                  <a:pt x="1399" y="12691"/>
                  <a:pt x="1520" y="12592"/>
                  <a:pt x="1520" y="12442"/>
                </a:cubicBezTo>
                <a:cubicBezTo>
                  <a:pt x="1520" y="12307"/>
                  <a:pt x="1410" y="12197"/>
                  <a:pt x="1276" y="12197"/>
                </a:cubicBezTo>
                <a:close/>
                <a:moveTo>
                  <a:pt x="2495" y="12197"/>
                </a:moveTo>
                <a:cubicBezTo>
                  <a:pt x="2272" y="12197"/>
                  <a:pt x="2163" y="12464"/>
                  <a:pt x="2319" y="12617"/>
                </a:cubicBezTo>
                <a:cubicBezTo>
                  <a:pt x="2370" y="12668"/>
                  <a:pt x="2432" y="12691"/>
                  <a:pt x="2493" y="12691"/>
                </a:cubicBezTo>
                <a:cubicBezTo>
                  <a:pt x="2619" y="12691"/>
                  <a:pt x="2739" y="12592"/>
                  <a:pt x="2739" y="12442"/>
                </a:cubicBezTo>
                <a:cubicBezTo>
                  <a:pt x="2739" y="12307"/>
                  <a:pt x="2630" y="12197"/>
                  <a:pt x="2495" y="12197"/>
                </a:cubicBezTo>
                <a:close/>
                <a:moveTo>
                  <a:pt x="3714" y="12197"/>
                </a:moveTo>
                <a:cubicBezTo>
                  <a:pt x="3494" y="12197"/>
                  <a:pt x="3385" y="12464"/>
                  <a:pt x="3538" y="12617"/>
                </a:cubicBezTo>
                <a:cubicBezTo>
                  <a:pt x="3589" y="12668"/>
                  <a:pt x="3652" y="12691"/>
                  <a:pt x="3713" y="12691"/>
                </a:cubicBezTo>
                <a:cubicBezTo>
                  <a:pt x="3840" y="12691"/>
                  <a:pt x="3961" y="12592"/>
                  <a:pt x="3961" y="12442"/>
                </a:cubicBezTo>
                <a:cubicBezTo>
                  <a:pt x="3961" y="12307"/>
                  <a:pt x="3849" y="12197"/>
                  <a:pt x="3714" y="12197"/>
                </a:cubicBezTo>
                <a:close/>
                <a:moveTo>
                  <a:pt x="4933" y="12197"/>
                </a:moveTo>
                <a:cubicBezTo>
                  <a:pt x="4713" y="12197"/>
                  <a:pt x="4604" y="12464"/>
                  <a:pt x="4757" y="12617"/>
                </a:cubicBezTo>
                <a:cubicBezTo>
                  <a:pt x="4808" y="12668"/>
                  <a:pt x="4871" y="12691"/>
                  <a:pt x="4932" y="12691"/>
                </a:cubicBezTo>
                <a:cubicBezTo>
                  <a:pt x="5059" y="12691"/>
                  <a:pt x="5180" y="12592"/>
                  <a:pt x="5180" y="12442"/>
                </a:cubicBezTo>
                <a:cubicBezTo>
                  <a:pt x="5180" y="12307"/>
                  <a:pt x="5068" y="12197"/>
                  <a:pt x="4933" y="12197"/>
                </a:cubicBezTo>
                <a:close/>
                <a:moveTo>
                  <a:pt x="6152" y="12197"/>
                </a:moveTo>
                <a:cubicBezTo>
                  <a:pt x="5933" y="12197"/>
                  <a:pt x="5823" y="12461"/>
                  <a:pt x="5976" y="12617"/>
                </a:cubicBezTo>
                <a:cubicBezTo>
                  <a:pt x="6027" y="12668"/>
                  <a:pt x="6090" y="12691"/>
                  <a:pt x="6151" y="12691"/>
                </a:cubicBezTo>
                <a:cubicBezTo>
                  <a:pt x="6278" y="12691"/>
                  <a:pt x="6399" y="12592"/>
                  <a:pt x="6399" y="12442"/>
                </a:cubicBezTo>
                <a:cubicBezTo>
                  <a:pt x="6399" y="12307"/>
                  <a:pt x="6290" y="12197"/>
                  <a:pt x="6152" y="12197"/>
                </a:cubicBezTo>
                <a:close/>
                <a:moveTo>
                  <a:pt x="7371" y="12197"/>
                </a:moveTo>
                <a:cubicBezTo>
                  <a:pt x="7152" y="12197"/>
                  <a:pt x="7042" y="12461"/>
                  <a:pt x="7199" y="12617"/>
                </a:cubicBezTo>
                <a:cubicBezTo>
                  <a:pt x="7248" y="12668"/>
                  <a:pt x="7310" y="12691"/>
                  <a:pt x="7371" y="12691"/>
                </a:cubicBezTo>
                <a:cubicBezTo>
                  <a:pt x="7497" y="12691"/>
                  <a:pt x="7619" y="12592"/>
                  <a:pt x="7619" y="12442"/>
                </a:cubicBezTo>
                <a:cubicBezTo>
                  <a:pt x="7619" y="12307"/>
                  <a:pt x="7509" y="12197"/>
                  <a:pt x="7371" y="12197"/>
                </a:cubicBezTo>
                <a:close/>
                <a:moveTo>
                  <a:pt x="8590" y="12197"/>
                </a:moveTo>
                <a:cubicBezTo>
                  <a:pt x="8371" y="12197"/>
                  <a:pt x="8261" y="12461"/>
                  <a:pt x="8418" y="12617"/>
                </a:cubicBezTo>
                <a:cubicBezTo>
                  <a:pt x="8467" y="12668"/>
                  <a:pt x="8529" y="12691"/>
                  <a:pt x="8590" y="12691"/>
                </a:cubicBezTo>
                <a:cubicBezTo>
                  <a:pt x="8716" y="12691"/>
                  <a:pt x="8838" y="12592"/>
                  <a:pt x="8838" y="12442"/>
                </a:cubicBezTo>
                <a:cubicBezTo>
                  <a:pt x="8838" y="12307"/>
                  <a:pt x="8728" y="12197"/>
                  <a:pt x="8590" y="12197"/>
                </a:cubicBezTo>
                <a:close/>
                <a:moveTo>
                  <a:pt x="9812" y="12197"/>
                </a:moveTo>
                <a:cubicBezTo>
                  <a:pt x="9590" y="12197"/>
                  <a:pt x="9480" y="12461"/>
                  <a:pt x="9637" y="12617"/>
                </a:cubicBezTo>
                <a:cubicBezTo>
                  <a:pt x="9687" y="12668"/>
                  <a:pt x="9748" y="12691"/>
                  <a:pt x="9809" y="12691"/>
                </a:cubicBezTo>
                <a:cubicBezTo>
                  <a:pt x="9935" y="12691"/>
                  <a:pt x="10057" y="12592"/>
                  <a:pt x="10057" y="12442"/>
                </a:cubicBezTo>
                <a:cubicBezTo>
                  <a:pt x="10057" y="12307"/>
                  <a:pt x="9947" y="12197"/>
                  <a:pt x="9812" y="12197"/>
                </a:cubicBezTo>
                <a:close/>
                <a:moveTo>
                  <a:pt x="11031" y="12197"/>
                </a:moveTo>
                <a:cubicBezTo>
                  <a:pt x="10809" y="12197"/>
                  <a:pt x="10699" y="12461"/>
                  <a:pt x="10856" y="12617"/>
                </a:cubicBezTo>
                <a:cubicBezTo>
                  <a:pt x="10907" y="12668"/>
                  <a:pt x="10969" y="12691"/>
                  <a:pt x="11029" y="12691"/>
                </a:cubicBezTo>
                <a:cubicBezTo>
                  <a:pt x="11156" y="12691"/>
                  <a:pt x="11276" y="12592"/>
                  <a:pt x="11276" y="12442"/>
                </a:cubicBezTo>
                <a:cubicBezTo>
                  <a:pt x="11276" y="12307"/>
                  <a:pt x="11166" y="12197"/>
                  <a:pt x="11031" y="12197"/>
                </a:cubicBezTo>
                <a:close/>
                <a:moveTo>
                  <a:pt x="12250" y="12197"/>
                </a:moveTo>
                <a:cubicBezTo>
                  <a:pt x="12031" y="12197"/>
                  <a:pt x="11921" y="12461"/>
                  <a:pt x="12075" y="12617"/>
                </a:cubicBezTo>
                <a:cubicBezTo>
                  <a:pt x="12126" y="12668"/>
                  <a:pt x="12188" y="12691"/>
                  <a:pt x="12249" y="12691"/>
                </a:cubicBezTo>
                <a:cubicBezTo>
                  <a:pt x="12376" y="12691"/>
                  <a:pt x="12498" y="12592"/>
                  <a:pt x="12498" y="12442"/>
                </a:cubicBezTo>
                <a:cubicBezTo>
                  <a:pt x="12498" y="12307"/>
                  <a:pt x="12385" y="12197"/>
                  <a:pt x="12250" y="12197"/>
                </a:cubicBezTo>
                <a:close/>
                <a:moveTo>
                  <a:pt x="13469" y="12197"/>
                </a:moveTo>
                <a:cubicBezTo>
                  <a:pt x="13250" y="12197"/>
                  <a:pt x="13140" y="12461"/>
                  <a:pt x="13294" y="12617"/>
                </a:cubicBezTo>
                <a:cubicBezTo>
                  <a:pt x="13345" y="12668"/>
                  <a:pt x="13407" y="12691"/>
                  <a:pt x="13468" y="12691"/>
                </a:cubicBezTo>
                <a:cubicBezTo>
                  <a:pt x="13595" y="12691"/>
                  <a:pt x="13717" y="12592"/>
                  <a:pt x="13717" y="12442"/>
                </a:cubicBezTo>
                <a:cubicBezTo>
                  <a:pt x="13717" y="12307"/>
                  <a:pt x="13604" y="12197"/>
                  <a:pt x="13469" y="12197"/>
                </a:cubicBezTo>
                <a:close/>
                <a:moveTo>
                  <a:pt x="14688" y="12197"/>
                </a:moveTo>
                <a:cubicBezTo>
                  <a:pt x="14469" y="12197"/>
                  <a:pt x="14359" y="12461"/>
                  <a:pt x="14513" y="12617"/>
                </a:cubicBezTo>
                <a:cubicBezTo>
                  <a:pt x="14564" y="12668"/>
                  <a:pt x="14626" y="12691"/>
                  <a:pt x="14687" y="12691"/>
                </a:cubicBezTo>
                <a:cubicBezTo>
                  <a:pt x="14814" y="12691"/>
                  <a:pt x="14936" y="12592"/>
                  <a:pt x="14936" y="12442"/>
                </a:cubicBezTo>
                <a:cubicBezTo>
                  <a:pt x="14936" y="12307"/>
                  <a:pt x="14826" y="12197"/>
                  <a:pt x="14688" y="12197"/>
                </a:cubicBezTo>
                <a:close/>
                <a:moveTo>
                  <a:pt x="15907" y="12197"/>
                </a:moveTo>
                <a:cubicBezTo>
                  <a:pt x="15688" y="12197"/>
                  <a:pt x="15578" y="12461"/>
                  <a:pt x="15735" y="12617"/>
                </a:cubicBezTo>
                <a:cubicBezTo>
                  <a:pt x="15785" y="12668"/>
                  <a:pt x="15847" y="12691"/>
                  <a:pt x="15907" y="12691"/>
                </a:cubicBezTo>
                <a:cubicBezTo>
                  <a:pt x="16033" y="12691"/>
                  <a:pt x="16155" y="12592"/>
                  <a:pt x="16155" y="12442"/>
                </a:cubicBezTo>
                <a:cubicBezTo>
                  <a:pt x="16155" y="12307"/>
                  <a:pt x="16045" y="12197"/>
                  <a:pt x="15907" y="12197"/>
                </a:cubicBezTo>
                <a:close/>
                <a:moveTo>
                  <a:pt x="17127" y="12197"/>
                </a:moveTo>
                <a:cubicBezTo>
                  <a:pt x="16907" y="12197"/>
                  <a:pt x="16797" y="12461"/>
                  <a:pt x="16954" y="12617"/>
                </a:cubicBezTo>
                <a:cubicBezTo>
                  <a:pt x="17004" y="12668"/>
                  <a:pt x="17066" y="12691"/>
                  <a:pt x="17126" y="12691"/>
                </a:cubicBezTo>
                <a:cubicBezTo>
                  <a:pt x="17253" y="12691"/>
                  <a:pt x="17374" y="12592"/>
                  <a:pt x="17374" y="12442"/>
                </a:cubicBezTo>
                <a:cubicBezTo>
                  <a:pt x="17374" y="12307"/>
                  <a:pt x="17264" y="12197"/>
                  <a:pt x="17127" y="12197"/>
                </a:cubicBezTo>
                <a:close/>
                <a:moveTo>
                  <a:pt x="18349" y="12197"/>
                </a:moveTo>
                <a:cubicBezTo>
                  <a:pt x="18126" y="12197"/>
                  <a:pt x="18017" y="12461"/>
                  <a:pt x="18173" y="12617"/>
                </a:cubicBezTo>
                <a:cubicBezTo>
                  <a:pt x="18223" y="12668"/>
                  <a:pt x="18285" y="12691"/>
                  <a:pt x="18345" y="12691"/>
                </a:cubicBezTo>
                <a:cubicBezTo>
                  <a:pt x="18472" y="12691"/>
                  <a:pt x="18593" y="12592"/>
                  <a:pt x="18593" y="12442"/>
                </a:cubicBezTo>
                <a:cubicBezTo>
                  <a:pt x="18593" y="12307"/>
                  <a:pt x="18483" y="12197"/>
                  <a:pt x="18349" y="12197"/>
                </a:cubicBezTo>
                <a:close/>
                <a:moveTo>
                  <a:pt x="19568" y="12197"/>
                </a:moveTo>
                <a:cubicBezTo>
                  <a:pt x="19348" y="12197"/>
                  <a:pt x="19236" y="12461"/>
                  <a:pt x="19392" y="12617"/>
                </a:cubicBezTo>
                <a:cubicBezTo>
                  <a:pt x="19443" y="12668"/>
                  <a:pt x="19505" y="12691"/>
                  <a:pt x="19566" y="12691"/>
                </a:cubicBezTo>
                <a:cubicBezTo>
                  <a:pt x="19692" y="12691"/>
                  <a:pt x="19812" y="12592"/>
                  <a:pt x="19812" y="12442"/>
                </a:cubicBezTo>
                <a:cubicBezTo>
                  <a:pt x="19812" y="12307"/>
                  <a:pt x="19703" y="12197"/>
                  <a:pt x="19568" y="12197"/>
                </a:cubicBezTo>
                <a:close/>
                <a:moveTo>
                  <a:pt x="20787" y="12197"/>
                </a:moveTo>
                <a:cubicBezTo>
                  <a:pt x="20567" y="12197"/>
                  <a:pt x="20458" y="12461"/>
                  <a:pt x="20611" y="12617"/>
                </a:cubicBezTo>
                <a:cubicBezTo>
                  <a:pt x="20662" y="12668"/>
                  <a:pt x="20725" y="12691"/>
                  <a:pt x="20786" y="12691"/>
                </a:cubicBezTo>
                <a:cubicBezTo>
                  <a:pt x="20913" y="12691"/>
                  <a:pt x="21034" y="12592"/>
                  <a:pt x="21034" y="12442"/>
                </a:cubicBezTo>
                <a:cubicBezTo>
                  <a:pt x="21034" y="12307"/>
                  <a:pt x="20922" y="12197"/>
                  <a:pt x="20787" y="12197"/>
                </a:cubicBezTo>
                <a:close/>
                <a:moveTo>
                  <a:pt x="22006" y="12197"/>
                </a:moveTo>
                <a:cubicBezTo>
                  <a:pt x="21786" y="12197"/>
                  <a:pt x="21677" y="12461"/>
                  <a:pt x="21830" y="12617"/>
                </a:cubicBezTo>
                <a:cubicBezTo>
                  <a:pt x="21881" y="12668"/>
                  <a:pt x="21944" y="12691"/>
                  <a:pt x="22005" y="12691"/>
                </a:cubicBezTo>
                <a:cubicBezTo>
                  <a:pt x="22132" y="12691"/>
                  <a:pt x="22253" y="12592"/>
                  <a:pt x="22253" y="12442"/>
                </a:cubicBezTo>
                <a:cubicBezTo>
                  <a:pt x="22253" y="12307"/>
                  <a:pt x="22141" y="12197"/>
                  <a:pt x="22006" y="12197"/>
                </a:cubicBezTo>
                <a:close/>
                <a:moveTo>
                  <a:pt x="23225" y="12197"/>
                </a:moveTo>
                <a:cubicBezTo>
                  <a:pt x="23006" y="12197"/>
                  <a:pt x="22896" y="12461"/>
                  <a:pt x="23049" y="12617"/>
                </a:cubicBezTo>
                <a:cubicBezTo>
                  <a:pt x="23100" y="12668"/>
                  <a:pt x="23163" y="12691"/>
                  <a:pt x="23224" y="12691"/>
                </a:cubicBezTo>
                <a:cubicBezTo>
                  <a:pt x="23351" y="12691"/>
                  <a:pt x="23472" y="12592"/>
                  <a:pt x="23472" y="12442"/>
                </a:cubicBezTo>
                <a:cubicBezTo>
                  <a:pt x="23472" y="12307"/>
                  <a:pt x="23363" y="12197"/>
                  <a:pt x="23225" y="12197"/>
                </a:cubicBezTo>
                <a:close/>
                <a:moveTo>
                  <a:pt x="23222" y="13416"/>
                </a:moveTo>
                <a:cubicBezTo>
                  <a:pt x="23087" y="13416"/>
                  <a:pt x="22977" y="13526"/>
                  <a:pt x="22977" y="13664"/>
                </a:cubicBezTo>
                <a:cubicBezTo>
                  <a:pt x="22977" y="13683"/>
                  <a:pt x="22980" y="13702"/>
                  <a:pt x="22987" y="13720"/>
                </a:cubicBezTo>
                <a:cubicBezTo>
                  <a:pt x="23068" y="13620"/>
                  <a:pt x="23147" y="13520"/>
                  <a:pt x="23222" y="13416"/>
                </a:cubicBezTo>
                <a:close/>
                <a:moveTo>
                  <a:pt x="54" y="13416"/>
                </a:moveTo>
                <a:cubicBezTo>
                  <a:pt x="38" y="13416"/>
                  <a:pt x="19" y="13416"/>
                  <a:pt x="0" y="13423"/>
                </a:cubicBezTo>
                <a:lnTo>
                  <a:pt x="0" y="13902"/>
                </a:lnTo>
                <a:cubicBezTo>
                  <a:pt x="19" y="13906"/>
                  <a:pt x="37" y="13908"/>
                  <a:pt x="55" y="13908"/>
                </a:cubicBezTo>
                <a:cubicBezTo>
                  <a:pt x="177" y="13908"/>
                  <a:pt x="285" y="13818"/>
                  <a:pt x="301" y="13689"/>
                </a:cubicBezTo>
                <a:cubicBezTo>
                  <a:pt x="317" y="13545"/>
                  <a:pt x="201" y="13416"/>
                  <a:pt x="54" y="13416"/>
                </a:cubicBezTo>
                <a:close/>
                <a:moveTo>
                  <a:pt x="1276" y="13416"/>
                </a:moveTo>
                <a:cubicBezTo>
                  <a:pt x="1053" y="13416"/>
                  <a:pt x="944" y="13683"/>
                  <a:pt x="1100" y="13836"/>
                </a:cubicBezTo>
                <a:cubicBezTo>
                  <a:pt x="1150" y="13887"/>
                  <a:pt x="1212" y="13910"/>
                  <a:pt x="1273" y="13910"/>
                </a:cubicBezTo>
                <a:cubicBezTo>
                  <a:pt x="1399" y="13910"/>
                  <a:pt x="1520" y="13812"/>
                  <a:pt x="1520" y="13664"/>
                </a:cubicBezTo>
                <a:cubicBezTo>
                  <a:pt x="1520" y="13526"/>
                  <a:pt x="1410" y="13416"/>
                  <a:pt x="1276" y="13416"/>
                </a:cubicBezTo>
                <a:close/>
                <a:moveTo>
                  <a:pt x="2495" y="13416"/>
                </a:moveTo>
                <a:cubicBezTo>
                  <a:pt x="2272" y="13416"/>
                  <a:pt x="2163" y="13683"/>
                  <a:pt x="2319" y="13836"/>
                </a:cubicBezTo>
                <a:cubicBezTo>
                  <a:pt x="2370" y="13887"/>
                  <a:pt x="2432" y="13910"/>
                  <a:pt x="2493" y="13910"/>
                </a:cubicBezTo>
                <a:cubicBezTo>
                  <a:pt x="2619" y="13910"/>
                  <a:pt x="2739" y="13812"/>
                  <a:pt x="2739" y="13664"/>
                </a:cubicBezTo>
                <a:cubicBezTo>
                  <a:pt x="2739" y="13526"/>
                  <a:pt x="2630" y="13416"/>
                  <a:pt x="2495" y="13416"/>
                </a:cubicBezTo>
                <a:close/>
                <a:moveTo>
                  <a:pt x="3714" y="13416"/>
                </a:moveTo>
                <a:cubicBezTo>
                  <a:pt x="3494" y="13416"/>
                  <a:pt x="3385" y="13683"/>
                  <a:pt x="3538" y="13836"/>
                </a:cubicBezTo>
                <a:cubicBezTo>
                  <a:pt x="3589" y="13887"/>
                  <a:pt x="3652" y="13910"/>
                  <a:pt x="3713" y="13910"/>
                </a:cubicBezTo>
                <a:cubicBezTo>
                  <a:pt x="3840" y="13910"/>
                  <a:pt x="3961" y="13812"/>
                  <a:pt x="3961" y="13664"/>
                </a:cubicBezTo>
                <a:cubicBezTo>
                  <a:pt x="3961" y="13526"/>
                  <a:pt x="3849" y="13416"/>
                  <a:pt x="3714" y="13416"/>
                </a:cubicBezTo>
                <a:close/>
                <a:moveTo>
                  <a:pt x="4933" y="13416"/>
                </a:moveTo>
                <a:cubicBezTo>
                  <a:pt x="4713" y="13416"/>
                  <a:pt x="4604" y="13683"/>
                  <a:pt x="4757" y="13836"/>
                </a:cubicBezTo>
                <a:cubicBezTo>
                  <a:pt x="4808" y="13887"/>
                  <a:pt x="4871" y="13910"/>
                  <a:pt x="4932" y="13910"/>
                </a:cubicBezTo>
                <a:cubicBezTo>
                  <a:pt x="5059" y="13910"/>
                  <a:pt x="5180" y="13812"/>
                  <a:pt x="5180" y="13664"/>
                </a:cubicBezTo>
                <a:cubicBezTo>
                  <a:pt x="5180" y="13526"/>
                  <a:pt x="5068" y="13416"/>
                  <a:pt x="4933" y="13416"/>
                </a:cubicBezTo>
                <a:close/>
                <a:moveTo>
                  <a:pt x="6152" y="13416"/>
                </a:moveTo>
                <a:cubicBezTo>
                  <a:pt x="5933" y="13416"/>
                  <a:pt x="5823" y="13683"/>
                  <a:pt x="5976" y="13836"/>
                </a:cubicBezTo>
                <a:cubicBezTo>
                  <a:pt x="6027" y="13887"/>
                  <a:pt x="6090" y="13910"/>
                  <a:pt x="6151" y="13910"/>
                </a:cubicBezTo>
                <a:cubicBezTo>
                  <a:pt x="6278" y="13910"/>
                  <a:pt x="6399" y="13812"/>
                  <a:pt x="6399" y="13664"/>
                </a:cubicBezTo>
                <a:cubicBezTo>
                  <a:pt x="6399" y="13526"/>
                  <a:pt x="6290" y="13416"/>
                  <a:pt x="6152" y="13416"/>
                </a:cubicBezTo>
                <a:close/>
                <a:moveTo>
                  <a:pt x="7371" y="13416"/>
                </a:moveTo>
                <a:cubicBezTo>
                  <a:pt x="7152" y="13416"/>
                  <a:pt x="7042" y="13683"/>
                  <a:pt x="7199" y="13836"/>
                </a:cubicBezTo>
                <a:cubicBezTo>
                  <a:pt x="7249" y="13887"/>
                  <a:pt x="7310" y="13910"/>
                  <a:pt x="7371" y="13910"/>
                </a:cubicBezTo>
                <a:cubicBezTo>
                  <a:pt x="7497" y="13910"/>
                  <a:pt x="7619" y="13812"/>
                  <a:pt x="7619" y="13664"/>
                </a:cubicBezTo>
                <a:cubicBezTo>
                  <a:pt x="7619" y="13526"/>
                  <a:pt x="7509" y="13416"/>
                  <a:pt x="7371" y="13416"/>
                </a:cubicBezTo>
                <a:close/>
                <a:moveTo>
                  <a:pt x="8590" y="13416"/>
                </a:moveTo>
                <a:cubicBezTo>
                  <a:pt x="8371" y="13416"/>
                  <a:pt x="8261" y="13683"/>
                  <a:pt x="8418" y="13836"/>
                </a:cubicBezTo>
                <a:cubicBezTo>
                  <a:pt x="8468" y="13887"/>
                  <a:pt x="8529" y="13910"/>
                  <a:pt x="8590" y="13910"/>
                </a:cubicBezTo>
                <a:cubicBezTo>
                  <a:pt x="8716" y="13910"/>
                  <a:pt x="8838" y="13812"/>
                  <a:pt x="8838" y="13664"/>
                </a:cubicBezTo>
                <a:cubicBezTo>
                  <a:pt x="8838" y="13526"/>
                  <a:pt x="8728" y="13416"/>
                  <a:pt x="8590" y="13416"/>
                </a:cubicBezTo>
                <a:close/>
                <a:moveTo>
                  <a:pt x="9812" y="13416"/>
                </a:moveTo>
                <a:cubicBezTo>
                  <a:pt x="9590" y="13416"/>
                  <a:pt x="9480" y="13683"/>
                  <a:pt x="9637" y="13836"/>
                </a:cubicBezTo>
                <a:cubicBezTo>
                  <a:pt x="9687" y="13887"/>
                  <a:pt x="9749" y="13910"/>
                  <a:pt x="9809" y="13910"/>
                </a:cubicBezTo>
                <a:cubicBezTo>
                  <a:pt x="9935" y="13910"/>
                  <a:pt x="10057" y="13812"/>
                  <a:pt x="10057" y="13664"/>
                </a:cubicBezTo>
                <a:cubicBezTo>
                  <a:pt x="10057" y="13526"/>
                  <a:pt x="9947" y="13416"/>
                  <a:pt x="9812" y="13416"/>
                </a:cubicBezTo>
                <a:close/>
                <a:moveTo>
                  <a:pt x="11031" y="13416"/>
                </a:moveTo>
                <a:cubicBezTo>
                  <a:pt x="10809" y="13416"/>
                  <a:pt x="10699" y="13683"/>
                  <a:pt x="10856" y="13836"/>
                </a:cubicBezTo>
                <a:cubicBezTo>
                  <a:pt x="10907" y="13887"/>
                  <a:pt x="10969" y="13910"/>
                  <a:pt x="11030" y="13910"/>
                </a:cubicBezTo>
                <a:cubicBezTo>
                  <a:pt x="11156" y="13910"/>
                  <a:pt x="11276" y="13812"/>
                  <a:pt x="11276" y="13664"/>
                </a:cubicBezTo>
                <a:cubicBezTo>
                  <a:pt x="11276" y="13526"/>
                  <a:pt x="11166" y="13416"/>
                  <a:pt x="11031" y="13416"/>
                </a:cubicBezTo>
                <a:close/>
                <a:moveTo>
                  <a:pt x="12250" y="13416"/>
                </a:moveTo>
                <a:cubicBezTo>
                  <a:pt x="12031" y="13416"/>
                  <a:pt x="11921" y="13683"/>
                  <a:pt x="12075" y="13836"/>
                </a:cubicBezTo>
                <a:cubicBezTo>
                  <a:pt x="12126" y="13887"/>
                  <a:pt x="12188" y="13910"/>
                  <a:pt x="12250" y="13910"/>
                </a:cubicBezTo>
                <a:cubicBezTo>
                  <a:pt x="12377" y="13910"/>
                  <a:pt x="12498" y="13812"/>
                  <a:pt x="12498" y="13664"/>
                </a:cubicBezTo>
                <a:cubicBezTo>
                  <a:pt x="12498" y="13526"/>
                  <a:pt x="12385" y="13416"/>
                  <a:pt x="12250" y="13416"/>
                </a:cubicBezTo>
                <a:close/>
                <a:moveTo>
                  <a:pt x="13469" y="13416"/>
                </a:moveTo>
                <a:cubicBezTo>
                  <a:pt x="13250" y="13416"/>
                  <a:pt x="13140" y="13683"/>
                  <a:pt x="13294" y="13836"/>
                </a:cubicBezTo>
                <a:cubicBezTo>
                  <a:pt x="13345" y="13887"/>
                  <a:pt x="13407" y="13910"/>
                  <a:pt x="13469" y="13910"/>
                </a:cubicBezTo>
                <a:cubicBezTo>
                  <a:pt x="13596" y="13910"/>
                  <a:pt x="13717" y="13812"/>
                  <a:pt x="13717" y="13664"/>
                </a:cubicBezTo>
                <a:cubicBezTo>
                  <a:pt x="13717" y="13526"/>
                  <a:pt x="13604" y="13416"/>
                  <a:pt x="13469" y="13416"/>
                </a:cubicBezTo>
                <a:close/>
                <a:moveTo>
                  <a:pt x="14688" y="13416"/>
                </a:moveTo>
                <a:cubicBezTo>
                  <a:pt x="14469" y="13416"/>
                  <a:pt x="14359" y="13683"/>
                  <a:pt x="14513" y="13836"/>
                </a:cubicBezTo>
                <a:cubicBezTo>
                  <a:pt x="14564" y="13887"/>
                  <a:pt x="14626" y="13910"/>
                  <a:pt x="14688" y="13910"/>
                </a:cubicBezTo>
                <a:cubicBezTo>
                  <a:pt x="14815" y="13910"/>
                  <a:pt x="14936" y="13812"/>
                  <a:pt x="14936" y="13664"/>
                </a:cubicBezTo>
                <a:cubicBezTo>
                  <a:pt x="14936" y="13526"/>
                  <a:pt x="14826" y="13416"/>
                  <a:pt x="14688" y="13416"/>
                </a:cubicBezTo>
                <a:close/>
                <a:moveTo>
                  <a:pt x="15907" y="13416"/>
                </a:moveTo>
                <a:cubicBezTo>
                  <a:pt x="15688" y="13416"/>
                  <a:pt x="15578" y="13683"/>
                  <a:pt x="15735" y="13836"/>
                </a:cubicBezTo>
                <a:cubicBezTo>
                  <a:pt x="15785" y="13887"/>
                  <a:pt x="15847" y="13910"/>
                  <a:pt x="15908" y="13910"/>
                </a:cubicBezTo>
                <a:cubicBezTo>
                  <a:pt x="16034" y="13910"/>
                  <a:pt x="16155" y="13812"/>
                  <a:pt x="16155" y="13664"/>
                </a:cubicBezTo>
                <a:cubicBezTo>
                  <a:pt x="16155" y="13526"/>
                  <a:pt x="16045" y="13416"/>
                  <a:pt x="15907" y="13416"/>
                </a:cubicBezTo>
                <a:close/>
                <a:moveTo>
                  <a:pt x="17127" y="13416"/>
                </a:moveTo>
                <a:cubicBezTo>
                  <a:pt x="16907" y="13416"/>
                  <a:pt x="16797" y="13683"/>
                  <a:pt x="16954" y="13836"/>
                </a:cubicBezTo>
                <a:cubicBezTo>
                  <a:pt x="17004" y="13887"/>
                  <a:pt x="17066" y="13910"/>
                  <a:pt x="17127" y="13910"/>
                </a:cubicBezTo>
                <a:cubicBezTo>
                  <a:pt x="17253" y="13910"/>
                  <a:pt x="17374" y="13812"/>
                  <a:pt x="17374" y="13664"/>
                </a:cubicBezTo>
                <a:cubicBezTo>
                  <a:pt x="17374" y="13526"/>
                  <a:pt x="17264" y="13416"/>
                  <a:pt x="17127" y="13416"/>
                </a:cubicBezTo>
                <a:close/>
                <a:moveTo>
                  <a:pt x="18349" y="13416"/>
                </a:moveTo>
                <a:cubicBezTo>
                  <a:pt x="18126" y="13416"/>
                  <a:pt x="18017" y="13683"/>
                  <a:pt x="18173" y="13836"/>
                </a:cubicBezTo>
                <a:cubicBezTo>
                  <a:pt x="18223" y="13887"/>
                  <a:pt x="18285" y="13910"/>
                  <a:pt x="18346" y="13910"/>
                </a:cubicBezTo>
                <a:cubicBezTo>
                  <a:pt x="18472" y="13910"/>
                  <a:pt x="18593" y="13812"/>
                  <a:pt x="18593" y="13664"/>
                </a:cubicBezTo>
                <a:cubicBezTo>
                  <a:pt x="18593" y="13526"/>
                  <a:pt x="18483" y="13416"/>
                  <a:pt x="18349" y="13416"/>
                </a:cubicBezTo>
                <a:close/>
                <a:moveTo>
                  <a:pt x="19568" y="13416"/>
                </a:moveTo>
                <a:cubicBezTo>
                  <a:pt x="19348" y="13416"/>
                  <a:pt x="19236" y="13683"/>
                  <a:pt x="19392" y="13836"/>
                </a:cubicBezTo>
                <a:cubicBezTo>
                  <a:pt x="19443" y="13887"/>
                  <a:pt x="19505" y="13910"/>
                  <a:pt x="19566" y="13910"/>
                </a:cubicBezTo>
                <a:cubicBezTo>
                  <a:pt x="19692" y="13910"/>
                  <a:pt x="19812" y="13812"/>
                  <a:pt x="19812" y="13664"/>
                </a:cubicBezTo>
                <a:cubicBezTo>
                  <a:pt x="19812" y="13526"/>
                  <a:pt x="19703" y="13416"/>
                  <a:pt x="19568" y="13416"/>
                </a:cubicBezTo>
                <a:close/>
                <a:moveTo>
                  <a:pt x="20787" y="13416"/>
                </a:moveTo>
                <a:cubicBezTo>
                  <a:pt x="20567" y="13416"/>
                  <a:pt x="20458" y="13683"/>
                  <a:pt x="20611" y="13836"/>
                </a:cubicBezTo>
                <a:cubicBezTo>
                  <a:pt x="20662" y="13887"/>
                  <a:pt x="20725" y="13910"/>
                  <a:pt x="20786" y="13910"/>
                </a:cubicBezTo>
                <a:cubicBezTo>
                  <a:pt x="20913" y="13910"/>
                  <a:pt x="21034" y="13812"/>
                  <a:pt x="21034" y="13664"/>
                </a:cubicBezTo>
                <a:cubicBezTo>
                  <a:pt x="21034" y="13526"/>
                  <a:pt x="20922" y="13416"/>
                  <a:pt x="20787" y="13416"/>
                </a:cubicBezTo>
                <a:close/>
                <a:moveTo>
                  <a:pt x="22006" y="13416"/>
                </a:moveTo>
                <a:cubicBezTo>
                  <a:pt x="21786" y="13416"/>
                  <a:pt x="21677" y="13683"/>
                  <a:pt x="21830" y="13836"/>
                </a:cubicBezTo>
                <a:cubicBezTo>
                  <a:pt x="21881" y="13887"/>
                  <a:pt x="21944" y="13910"/>
                  <a:pt x="22005" y="13910"/>
                </a:cubicBezTo>
                <a:cubicBezTo>
                  <a:pt x="22132" y="13910"/>
                  <a:pt x="22253" y="13812"/>
                  <a:pt x="22253" y="13664"/>
                </a:cubicBezTo>
                <a:cubicBezTo>
                  <a:pt x="22253" y="13526"/>
                  <a:pt x="22141" y="13416"/>
                  <a:pt x="22006" y="13416"/>
                </a:cubicBezTo>
                <a:close/>
                <a:moveTo>
                  <a:pt x="22006" y="14634"/>
                </a:moveTo>
                <a:cubicBezTo>
                  <a:pt x="21877" y="14634"/>
                  <a:pt x="21758" y="14739"/>
                  <a:pt x="21758" y="14883"/>
                </a:cubicBezTo>
                <a:cubicBezTo>
                  <a:pt x="21758" y="14911"/>
                  <a:pt x="21765" y="14943"/>
                  <a:pt x="21774" y="14968"/>
                </a:cubicBezTo>
                <a:cubicBezTo>
                  <a:pt x="21893" y="14867"/>
                  <a:pt x="22006" y="14767"/>
                  <a:pt x="22116" y="14660"/>
                </a:cubicBezTo>
                <a:cubicBezTo>
                  <a:pt x="22080" y="14643"/>
                  <a:pt x="22043" y="14634"/>
                  <a:pt x="22006" y="14634"/>
                </a:cubicBezTo>
                <a:close/>
                <a:moveTo>
                  <a:pt x="54" y="14635"/>
                </a:moveTo>
                <a:cubicBezTo>
                  <a:pt x="38" y="14635"/>
                  <a:pt x="19" y="14639"/>
                  <a:pt x="0" y="14642"/>
                </a:cubicBezTo>
                <a:lnTo>
                  <a:pt x="0" y="15121"/>
                </a:lnTo>
                <a:cubicBezTo>
                  <a:pt x="20" y="15126"/>
                  <a:pt x="39" y="15128"/>
                  <a:pt x="58" y="15128"/>
                </a:cubicBezTo>
                <a:cubicBezTo>
                  <a:pt x="180" y="15128"/>
                  <a:pt x="288" y="15036"/>
                  <a:pt x="301" y="14908"/>
                </a:cubicBezTo>
                <a:cubicBezTo>
                  <a:pt x="317" y="14764"/>
                  <a:pt x="201" y="14635"/>
                  <a:pt x="54" y="14635"/>
                </a:cubicBezTo>
                <a:close/>
                <a:moveTo>
                  <a:pt x="1276" y="14635"/>
                </a:moveTo>
                <a:cubicBezTo>
                  <a:pt x="1053" y="14635"/>
                  <a:pt x="944" y="14902"/>
                  <a:pt x="1100" y="15055"/>
                </a:cubicBezTo>
                <a:cubicBezTo>
                  <a:pt x="1150" y="15106"/>
                  <a:pt x="1212" y="15129"/>
                  <a:pt x="1273" y="15129"/>
                </a:cubicBezTo>
                <a:cubicBezTo>
                  <a:pt x="1399" y="15129"/>
                  <a:pt x="1520" y="15031"/>
                  <a:pt x="1520" y="14883"/>
                </a:cubicBezTo>
                <a:cubicBezTo>
                  <a:pt x="1520" y="14745"/>
                  <a:pt x="1410" y="14635"/>
                  <a:pt x="1276" y="14635"/>
                </a:cubicBezTo>
                <a:close/>
                <a:moveTo>
                  <a:pt x="2495" y="14635"/>
                </a:moveTo>
                <a:cubicBezTo>
                  <a:pt x="2272" y="14635"/>
                  <a:pt x="2163" y="14902"/>
                  <a:pt x="2319" y="15055"/>
                </a:cubicBezTo>
                <a:cubicBezTo>
                  <a:pt x="2370" y="15106"/>
                  <a:pt x="2432" y="15129"/>
                  <a:pt x="2493" y="15129"/>
                </a:cubicBezTo>
                <a:cubicBezTo>
                  <a:pt x="2619" y="15129"/>
                  <a:pt x="2739" y="15031"/>
                  <a:pt x="2739" y="14883"/>
                </a:cubicBezTo>
                <a:cubicBezTo>
                  <a:pt x="2739" y="14745"/>
                  <a:pt x="2630" y="14635"/>
                  <a:pt x="2495" y="14635"/>
                </a:cubicBezTo>
                <a:close/>
                <a:moveTo>
                  <a:pt x="3714" y="14635"/>
                </a:moveTo>
                <a:cubicBezTo>
                  <a:pt x="3494" y="14635"/>
                  <a:pt x="3385" y="14902"/>
                  <a:pt x="3538" y="15055"/>
                </a:cubicBezTo>
                <a:cubicBezTo>
                  <a:pt x="3589" y="15106"/>
                  <a:pt x="3652" y="15129"/>
                  <a:pt x="3712" y="15129"/>
                </a:cubicBezTo>
                <a:cubicBezTo>
                  <a:pt x="3839" y="15129"/>
                  <a:pt x="3959" y="15031"/>
                  <a:pt x="3961" y="14883"/>
                </a:cubicBezTo>
                <a:cubicBezTo>
                  <a:pt x="3961" y="14745"/>
                  <a:pt x="3849" y="14635"/>
                  <a:pt x="3714" y="14635"/>
                </a:cubicBezTo>
                <a:close/>
                <a:moveTo>
                  <a:pt x="4933" y="14635"/>
                </a:moveTo>
                <a:cubicBezTo>
                  <a:pt x="4713" y="14635"/>
                  <a:pt x="4604" y="14902"/>
                  <a:pt x="4757" y="15055"/>
                </a:cubicBezTo>
                <a:cubicBezTo>
                  <a:pt x="4808" y="15106"/>
                  <a:pt x="4871" y="15129"/>
                  <a:pt x="4932" y="15129"/>
                </a:cubicBezTo>
                <a:cubicBezTo>
                  <a:pt x="5059" y="15129"/>
                  <a:pt x="5180" y="15031"/>
                  <a:pt x="5180" y="14883"/>
                </a:cubicBezTo>
                <a:cubicBezTo>
                  <a:pt x="5180" y="14745"/>
                  <a:pt x="5068" y="14635"/>
                  <a:pt x="4933" y="14635"/>
                </a:cubicBezTo>
                <a:close/>
                <a:moveTo>
                  <a:pt x="6152" y="14635"/>
                </a:moveTo>
                <a:cubicBezTo>
                  <a:pt x="5933" y="14635"/>
                  <a:pt x="5823" y="14902"/>
                  <a:pt x="5976" y="15055"/>
                </a:cubicBezTo>
                <a:cubicBezTo>
                  <a:pt x="6027" y="15106"/>
                  <a:pt x="6090" y="15129"/>
                  <a:pt x="6151" y="15129"/>
                </a:cubicBezTo>
                <a:cubicBezTo>
                  <a:pt x="6278" y="15129"/>
                  <a:pt x="6399" y="15031"/>
                  <a:pt x="6399" y="14883"/>
                </a:cubicBezTo>
                <a:cubicBezTo>
                  <a:pt x="6399" y="14745"/>
                  <a:pt x="6290" y="14635"/>
                  <a:pt x="6152" y="14635"/>
                </a:cubicBezTo>
                <a:close/>
                <a:moveTo>
                  <a:pt x="7371" y="14635"/>
                </a:moveTo>
                <a:cubicBezTo>
                  <a:pt x="7152" y="14635"/>
                  <a:pt x="7042" y="14902"/>
                  <a:pt x="7199" y="15055"/>
                </a:cubicBezTo>
                <a:cubicBezTo>
                  <a:pt x="7249" y="15106"/>
                  <a:pt x="7310" y="15129"/>
                  <a:pt x="7371" y="15129"/>
                </a:cubicBezTo>
                <a:cubicBezTo>
                  <a:pt x="7497" y="15129"/>
                  <a:pt x="7619" y="15031"/>
                  <a:pt x="7619" y="14883"/>
                </a:cubicBezTo>
                <a:cubicBezTo>
                  <a:pt x="7619" y="14745"/>
                  <a:pt x="7509" y="14635"/>
                  <a:pt x="7371" y="14635"/>
                </a:cubicBezTo>
                <a:close/>
                <a:moveTo>
                  <a:pt x="8590" y="14635"/>
                </a:moveTo>
                <a:cubicBezTo>
                  <a:pt x="8371" y="14635"/>
                  <a:pt x="8261" y="14902"/>
                  <a:pt x="8418" y="15055"/>
                </a:cubicBezTo>
                <a:cubicBezTo>
                  <a:pt x="8468" y="15106"/>
                  <a:pt x="8529" y="15129"/>
                  <a:pt x="8590" y="15129"/>
                </a:cubicBezTo>
                <a:cubicBezTo>
                  <a:pt x="8716" y="15129"/>
                  <a:pt x="8838" y="15031"/>
                  <a:pt x="8838" y="14883"/>
                </a:cubicBezTo>
                <a:cubicBezTo>
                  <a:pt x="8838" y="14745"/>
                  <a:pt x="8728" y="14635"/>
                  <a:pt x="8590" y="14635"/>
                </a:cubicBezTo>
                <a:close/>
                <a:moveTo>
                  <a:pt x="9812" y="14635"/>
                </a:moveTo>
                <a:cubicBezTo>
                  <a:pt x="9590" y="14635"/>
                  <a:pt x="9480" y="14902"/>
                  <a:pt x="9637" y="15055"/>
                </a:cubicBezTo>
                <a:cubicBezTo>
                  <a:pt x="9687" y="15106"/>
                  <a:pt x="9749" y="15129"/>
                  <a:pt x="9809" y="15129"/>
                </a:cubicBezTo>
                <a:cubicBezTo>
                  <a:pt x="9935" y="15129"/>
                  <a:pt x="10057" y="15031"/>
                  <a:pt x="10057" y="14883"/>
                </a:cubicBezTo>
                <a:cubicBezTo>
                  <a:pt x="10057" y="14745"/>
                  <a:pt x="9947" y="14635"/>
                  <a:pt x="9812" y="14635"/>
                </a:cubicBezTo>
                <a:close/>
                <a:moveTo>
                  <a:pt x="11031" y="14635"/>
                </a:moveTo>
                <a:cubicBezTo>
                  <a:pt x="10809" y="14635"/>
                  <a:pt x="10699" y="14902"/>
                  <a:pt x="10856" y="15055"/>
                </a:cubicBezTo>
                <a:cubicBezTo>
                  <a:pt x="10907" y="15106"/>
                  <a:pt x="10969" y="15129"/>
                  <a:pt x="11030" y="15129"/>
                </a:cubicBezTo>
                <a:cubicBezTo>
                  <a:pt x="11156" y="15129"/>
                  <a:pt x="11276" y="15031"/>
                  <a:pt x="11276" y="14883"/>
                </a:cubicBezTo>
                <a:cubicBezTo>
                  <a:pt x="11276" y="14745"/>
                  <a:pt x="11166" y="14635"/>
                  <a:pt x="11031" y="14635"/>
                </a:cubicBezTo>
                <a:close/>
                <a:moveTo>
                  <a:pt x="12250" y="14635"/>
                </a:moveTo>
                <a:cubicBezTo>
                  <a:pt x="12031" y="14635"/>
                  <a:pt x="11921" y="14902"/>
                  <a:pt x="12075" y="15055"/>
                </a:cubicBezTo>
                <a:cubicBezTo>
                  <a:pt x="12126" y="15106"/>
                  <a:pt x="12188" y="15129"/>
                  <a:pt x="12250" y="15129"/>
                </a:cubicBezTo>
                <a:cubicBezTo>
                  <a:pt x="12377" y="15129"/>
                  <a:pt x="12498" y="15031"/>
                  <a:pt x="12498" y="14883"/>
                </a:cubicBezTo>
                <a:cubicBezTo>
                  <a:pt x="12498" y="14745"/>
                  <a:pt x="12385" y="14635"/>
                  <a:pt x="12250" y="14635"/>
                </a:cubicBezTo>
                <a:close/>
                <a:moveTo>
                  <a:pt x="13469" y="14635"/>
                </a:moveTo>
                <a:cubicBezTo>
                  <a:pt x="13250" y="14635"/>
                  <a:pt x="13140" y="14902"/>
                  <a:pt x="13294" y="15055"/>
                </a:cubicBezTo>
                <a:cubicBezTo>
                  <a:pt x="13345" y="15106"/>
                  <a:pt x="13407" y="15129"/>
                  <a:pt x="13469" y="15129"/>
                </a:cubicBezTo>
                <a:cubicBezTo>
                  <a:pt x="13596" y="15129"/>
                  <a:pt x="13717" y="15031"/>
                  <a:pt x="13717" y="14883"/>
                </a:cubicBezTo>
                <a:cubicBezTo>
                  <a:pt x="13717" y="14745"/>
                  <a:pt x="13604" y="14635"/>
                  <a:pt x="13469" y="14635"/>
                </a:cubicBezTo>
                <a:close/>
                <a:moveTo>
                  <a:pt x="14688" y="14635"/>
                </a:moveTo>
                <a:cubicBezTo>
                  <a:pt x="14469" y="14635"/>
                  <a:pt x="14359" y="14902"/>
                  <a:pt x="14513" y="15055"/>
                </a:cubicBezTo>
                <a:cubicBezTo>
                  <a:pt x="14564" y="15106"/>
                  <a:pt x="14626" y="15129"/>
                  <a:pt x="14688" y="15129"/>
                </a:cubicBezTo>
                <a:cubicBezTo>
                  <a:pt x="14815" y="15129"/>
                  <a:pt x="14936" y="15031"/>
                  <a:pt x="14936" y="14883"/>
                </a:cubicBezTo>
                <a:cubicBezTo>
                  <a:pt x="14936" y="14745"/>
                  <a:pt x="14826" y="14635"/>
                  <a:pt x="14688" y="14635"/>
                </a:cubicBezTo>
                <a:close/>
                <a:moveTo>
                  <a:pt x="15907" y="14635"/>
                </a:moveTo>
                <a:cubicBezTo>
                  <a:pt x="15688" y="14635"/>
                  <a:pt x="15578" y="14902"/>
                  <a:pt x="15735" y="15055"/>
                </a:cubicBezTo>
                <a:cubicBezTo>
                  <a:pt x="15785" y="15106"/>
                  <a:pt x="15847" y="15129"/>
                  <a:pt x="15908" y="15129"/>
                </a:cubicBezTo>
                <a:cubicBezTo>
                  <a:pt x="16034" y="15129"/>
                  <a:pt x="16155" y="15031"/>
                  <a:pt x="16155" y="14883"/>
                </a:cubicBezTo>
                <a:cubicBezTo>
                  <a:pt x="16155" y="14745"/>
                  <a:pt x="16045" y="14635"/>
                  <a:pt x="15907" y="14635"/>
                </a:cubicBezTo>
                <a:close/>
                <a:moveTo>
                  <a:pt x="17127" y="14635"/>
                </a:moveTo>
                <a:cubicBezTo>
                  <a:pt x="16907" y="14635"/>
                  <a:pt x="16797" y="14902"/>
                  <a:pt x="16954" y="15055"/>
                </a:cubicBezTo>
                <a:cubicBezTo>
                  <a:pt x="17004" y="15106"/>
                  <a:pt x="17066" y="15129"/>
                  <a:pt x="17127" y="15129"/>
                </a:cubicBezTo>
                <a:cubicBezTo>
                  <a:pt x="17253" y="15129"/>
                  <a:pt x="17374" y="15031"/>
                  <a:pt x="17374" y="14883"/>
                </a:cubicBezTo>
                <a:cubicBezTo>
                  <a:pt x="17374" y="14745"/>
                  <a:pt x="17264" y="14635"/>
                  <a:pt x="17127" y="14635"/>
                </a:cubicBezTo>
                <a:close/>
                <a:moveTo>
                  <a:pt x="18349" y="14635"/>
                </a:moveTo>
                <a:cubicBezTo>
                  <a:pt x="18126" y="14635"/>
                  <a:pt x="18017" y="14902"/>
                  <a:pt x="18173" y="15055"/>
                </a:cubicBezTo>
                <a:cubicBezTo>
                  <a:pt x="18224" y="15106"/>
                  <a:pt x="18286" y="15129"/>
                  <a:pt x="18347" y="15129"/>
                </a:cubicBezTo>
                <a:cubicBezTo>
                  <a:pt x="18473" y="15129"/>
                  <a:pt x="18593" y="15031"/>
                  <a:pt x="18593" y="14883"/>
                </a:cubicBezTo>
                <a:cubicBezTo>
                  <a:pt x="18593" y="14745"/>
                  <a:pt x="18483" y="14635"/>
                  <a:pt x="18349" y="14635"/>
                </a:cubicBezTo>
                <a:close/>
                <a:moveTo>
                  <a:pt x="19568" y="14635"/>
                </a:moveTo>
                <a:cubicBezTo>
                  <a:pt x="19348" y="14635"/>
                  <a:pt x="19236" y="14902"/>
                  <a:pt x="19392" y="15055"/>
                </a:cubicBezTo>
                <a:cubicBezTo>
                  <a:pt x="19443" y="15106"/>
                  <a:pt x="19505" y="15129"/>
                  <a:pt x="19566" y="15129"/>
                </a:cubicBezTo>
                <a:cubicBezTo>
                  <a:pt x="19692" y="15129"/>
                  <a:pt x="19812" y="15031"/>
                  <a:pt x="19812" y="14883"/>
                </a:cubicBezTo>
                <a:cubicBezTo>
                  <a:pt x="19812" y="14745"/>
                  <a:pt x="19703" y="14635"/>
                  <a:pt x="19568" y="14635"/>
                </a:cubicBezTo>
                <a:close/>
                <a:moveTo>
                  <a:pt x="20787" y="14635"/>
                </a:moveTo>
                <a:cubicBezTo>
                  <a:pt x="20567" y="14635"/>
                  <a:pt x="20458" y="14902"/>
                  <a:pt x="20611" y="15055"/>
                </a:cubicBezTo>
                <a:cubicBezTo>
                  <a:pt x="20662" y="15106"/>
                  <a:pt x="20725" y="15129"/>
                  <a:pt x="20786" y="15129"/>
                </a:cubicBezTo>
                <a:cubicBezTo>
                  <a:pt x="20913" y="15129"/>
                  <a:pt x="21034" y="15031"/>
                  <a:pt x="21034" y="14883"/>
                </a:cubicBezTo>
                <a:cubicBezTo>
                  <a:pt x="21034" y="14745"/>
                  <a:pt x="20922" y="14635"/>
                  <a:pt x="20787" y="14635"/>
                </a:cubicBezTo>
                <a:close/>
                <a:moveTo>
                  <a:pt x="54" y="15854"/>
                </a:moveTo>
                <a:cubicBezTo>
                  <a:pt x="38" y="15854"/>
                  <a:pt x="19" y="15858"/>
                  <a:pt x="0" y="15861"/>
                </a:cubicBezTo>
                <a:lnTo>
                  <a:pt x="0" y="16343"/>
                </a:lnTo>
                <a:cubicBezTo>
                  <a:pt x="18" y="16347"/>
                  <a:pt x="36" y="16349"/>
                  <a:pt x="53" y="16349"/>
                </a:cubicBezTo>
                <a:cubicBezTo>
                  <a:pt x="177" y="16349"/>
                  <a:pt x="285" y="16256"/>
                  <a:pt x="301" y="16127"/>
                </a:cubicBezTo>
                <a:cubicBezTo>
                  <a:pt x="317" y="15983"/>
                  <a:pt x="201" y="15854"/>
                  <a:pt x="54" y="15854"/>
                </a:cubicBezTo>
                <a:close/>
                <a:moveTo>
                  <a:pt x="1276" y="15854"/>
                </a:moveTo>
                <a:cubicBezTo>
                  <a:pt x="1053" y="15854"/>
                  <a:pt x="944" y="16121"/>
                  <a:pt x="1100" y="16278"/>
                </a:cubicBezTo>
                <a:cubicBezTo>
                  <a:pt x="1150" y="16327"/>
                  <a:pt x="1211" y="16349"/>
                  <a:pt x="1271" y="16349"/>
                </a:cubicBezTo>
                <a:cubicBezTo>
                  <a:pt x="1398" y="16349"/>
                  <a:pt x="1520" y="16251"/>
                  <a:pt x="1520" y="16102"/>
                </a:cubicBezTo>
                <a:cubicBezTo>
                  <a:pt x="1520" y="15964"/>
                  <a:pt x="1410" y="15854"/>
                  <a:pt x="1276" y="15854"/>
                </a:cubicBezTo>
                <a:close/>
                <a:moveTo>
                  <a:pt x="2495" y="15854"/>
                </a:moveTo>
                <a:cubicBezTo>
                  <a:pt x="2272" y="15854"/>
                  <a:pt x="2163" y="16121"/>
                  <a:pt x="2319" y="16278"/>
                </a:cubicBezTo>
                <a:cubicBezTo>
                  <a:pt x="2370" y="16327"/>
                  <a:pt x="2431" y="16349"/>
                  <a:pt x="2491" y="16349"/>
                </a:cubicBezTo>
                <a:cubicBezTo>
                  <a:pt x="2618" y="16349"/>
                  <a:pt x="2739" y="16251"/>
                  <a:pt x="2739" y="16102"/>
                </a:cubicBezTo>
                <a:cubicBezTo>
                  <a:pt x="2739" y="15964"/>
                  <a:pt x="2630" y="15854"/>
                  <a:pt x="2495" y="15854"/>
                </a:cubicBezTo>
                <a:close/>
                <a:moveTo>
                  <a:pt x="3714" y="15854"/>
                </a:moveTo>
                <a:cubicBezTo>
                  <a:pt x="3494" y="15854"/>
                  <a:pt x="3385" y="16121"/>
                  <a:pt x="3538" y="16278"/>
                </a:cubicBezTo>
                <a:cubicBezTo>
                  <a:pt x="3589" y="16327"/>
                  <a:pt x="3651" y="16349"/>
                  <a:pt x="3711" y="16349"/>
                </a:cubicBezTo>
                <a:cubicBezTo>
                  <a:pt x="3839" y="16349"/>
                  <a:pt x="3961" y="16251"/>
                  <a:pt x="3961" y="16102"/>
                </a:cubicBezTo>
                <a:cubicBezTo>
                  <a:pt x="3958" y="15964"/>
                  <a:pt x="3849" y="15854"/>
                  <a:pt x="3714" y="15854"/>
                </a:cubicBezTo>
                <a:close/>
                <a:moveTo>
                  <a:pt x="4933" y="15854"/>
                </a:moveTo>
                <a:cubicBezTo>
                  <a:pt x="4713" y="15854"/>
                  <a:pt x="4604" y="16121"/>
                  <a:pt x="4757" y="16278"/>
                </a:cubicBezTo>
                <a:cubicBezTo>
                  <a:pt x="4808" y="16327"/>
                  <a:pt x="4870" y="16349"/>
                  <a:pt x="4930" y="16349"/>
                </a:cubicBezTo>
                <a:cubicBezTo>
                  <a:pt x="5058" y="16349"/>
                  <a:pt x="5180" y="16251"/>
                  <a:pt x="5180" y="16102"/>
                </a:cubicBezTo>
                <a:cubicBezTo>
                  <a:pt x="5180" y="15964"/>
                  <a:pt x="5068" y="15854"/>
                  <a:pt x="4933" y="15854"/>
                </a:cubicBezTo>
                <a:close/>
                <a:moveTo>
                  <a:pt x="6152" y="15854"/>
                </a:moveTo>
                <a:cubicBezTo>
                  <a:pt x="5933" y="15854"/>
                  <a:pt x="5823" y="16121"/>
                  <a:pt x="5976" y="16278"/>
                </a:cubicBezTo>
                <a:cubicBezTo>
                  <a:pt x="6027" y="16327"/>
                  <a:pt x="6089" y="16349"/>
                  <a:pt x="6149" y="16349"/>
                </a:cubicBezTo>
                <a:cubicBezTo>
                  <a:pt x="6277" y="16349"/>
                  <a:pt x="6399" y="16251"/>
                  <a:pt x="6399" y="16102"/>
                </a:cubicBezTo>
                <a:cubicBezTo>
                  <a:pt x="6399" y="15964"/>
                  <a:pt x="6290" y="15854"/>
                  <a:pt x="6152" y="15854"/>
                </a:cubicBezTo>
                <a:close/>
                <a:moveTo>
                  <a:pt x="7371" y="15854"/>
                </a:moveTo>
                <a:cubicBezTo>
                  <a:pt x="7152" y="15854"/>
                  <a:pt x="7042" y="16121"/>
                  <a:pt x="7199" y="16278"/>
                </a:cubicBezTo>
                <a:cubicBezTo>
                  <a:pt x="7248" y="16327"/>
                  <a:pt x="7309" y="16349"/>
                  <a:pt x="7369" y="16349"/>
                </a:cubicBezTo>
                <a:cubicBezTo>
                  <a:pt x="7496" y="16349"/>
                  <a:pt x="7619" y="16251"/>
                  <a:pt x="7619" y="16102"/>
                </a:cubicBezTo>
                <a:cubicBezTo>
                  <a:pt x="7619" y="15964"/>
                  <a:pt x="7509" y="15854"/>
                  <a:pt x="7371" y="15854"/>
                </a:cubicBezTo>
                <a:close/>
                <a:moveTo>
                  <a:pt x="8590" y="15854"/>
                </a:moveTo>
                <a:cubicBezTo>
                  <a:pt x="8371" y="15854"/>
                  <a:pt x="8261" y="16121"/>
                  <a:pt x="8418" y="16278"/>
                </a:cubicBezTo>
                <a:cubicBezTo>
                  <a:pt x="8467" y="16327"/>
                  <a:pt x="8528" y="16349"/>
                  <a:pt x="8588" y="16349"/>
                </a:cubicBezTo>
                <a:cubicBezTo>
                  <a:pt x="8715" y="16349"/>
                  <a:pt x="8838" y="16251"/>
                  <a:pt x="8838" y="16102"/>
                </a:cubicBezTo>
                <a:cubicBezTo>
                  <a:pt x="8838" y="15964"/>
                  <a:pt x="8728" y="15854"/>
                  <a:pt x="8590" y="15854"/>
                </a:cubicBezTo>
                <a:close/>
                <a:moveTo>
                  <a:pt x="9812" y="15854"/>
                </a:moveTo>
                <a:cubicBezTo>
                  <a:pt x="9590" y="15854"/>
                  <a:pt x="9480" y="16121"/>
                  <a:pt x="9637" y="16278"/>
                </a:cubicBezTo>
                <a:cubicBezTo>
                  <a:pt x="9687" y="16327"/>
                  <a:pt x="9749" y="16349"/>
                  <a:pt x="9809" y="16349"/>
                </a:cubicBezTo>
                <a:cubicBezTo>
                  <a:pt x="9936" y="16349"/>
                  <a:pt x="10057" y="16251"/>
                  <a:pt x="10057" y="16102"/>
                </a:cubicBezTo>
                <a:cubicBezTo>
                  <a:pt x="10057" y="15964"/>
                  <a:pt x="9947" y="15854"/>
                  <a:pt x="9812" y="15854"/>
                </a:cubicBezTo>
                <a:close/>
                <a:moveTo>
                  <a:pt x="11031" y="15854"/>
                </a:moveTo>
                <a:cubicBezTo>
                  <a:pt x="10809" y="15854"/>
                  <a:pt x="10699" y="16121"/>
                  <a:pt x="10856" y="16278"/>
                </a:cubicBezTo>
                <a:cubicBezTo>
                  <a:pt x="10906" y="16327"/>
                  <a:pt x="10968" y="16349"/>
                  <a:pt x="11028" y="16349"/>
                </a:cubicBezTo>
                <a:cubicBezTo>
                  <a:pt x="11155" y="16349"/>
                  <a:pt x="11276" y="16251"/>
                  <a:pt x="11276" y="16102"/>
                </a:cubicBezTo>
                <a:cubicBezTo>
                  <a:pt x="11276" y="15964"/>
                  <a:pt x="11166" y="15854"/>
                  <a:pt x="11031" y="15854"/>
                </a:cubicBezTo>
                <a:close/>
                <a:moveTo>
                  <a:pt x="12250" y="15854"/>
                </a:moveTo>
                <a:cubicBezTo>
                  <a:pt x="12031" y="15854"/>
                  <a:pt x="11921" y="16121"/>
                  <a:pt x="12075" y="16278"/>
                </a:cubicBezTo>
                <a:cubicBezTo>
                  <a:pt x="12125" y="16327"/>
                  <a:pt x="12187" y="16349"/>
                  <a:pt x="12248" y="16349"/>
                </a:cubicBezTo>
                <a:cubicBezTo>
                  <a:pt x="12375" y="16349"/>
                  <a:pt x="12498" y="16251"/>
                  <a:pt x="12498" y="16102"/>
                </a:cubicBezTo>
                <a:cubicBezTo>
                  <a:pt x="12498" y="15964"/>
                  <a:pt x="12385" y="15854"/>
                  <a:pt x="12250" y="15854"/>
                </a:cubicBezTo>
                <a:close/>
                <a:moveTo>
                  <a:pt x="13469" y="15854"/>
                </a:moveTo>
                <a:cubicBezTo>
                  <a:pt x="13250" y="15854"/>
                  <a:pt x="13140" y="16121"/>
                  <a:pt x="13294" y="16278"/>
                </a:cubicBezTo>
                <a:cubicBezTo>
                  <a:pt x="13344" y="16327"/>
                  <a:pt x="13406" y="16349"/>
                  <a:pt x="13467" y="16349"/>
                </a:cubicBezTo>
                <a:cubicBezTo>
                  <a:pt x="13594" y="16349"/>
                  <a:pt x="13717" y="16251"/>
                  <a:pt x="13717" y="16102"/>
                </a:cubicBezTo>
                <a:cubicBezTo>
                  <a:pt x="13717" y="15964"/>
                  <a:pt x="13604" y="15854"/>
                  <a:pt x="13469" y="15854"/>
                </a:cubicBezTo>
                <a:close/>
                <a:moveTo>
                  <a:pt x="14688" y="15854"/>
                </a:moveTo>
                <a:cubicBezTo>
                  <a:pt x="14469" y="15854"/>
                  <a:pt x="14359" y="16121"/>
                  <a:pt x="14513" y="16278"/>
                </a:cubicBezTo>
                <a:cubicBezTo>
                  <a:pt x="14563" y="16327"/>
                  <a:pt x="14625" y="16349"/>
                  <a:pt x="14686" y="16349"/>
                </a:cubicBezTo>
                <a:cubicBezTo>
                  <a:pt x="14813" y="16349"/>
                  <a:pt x="14936" y="16251"/>
                  <a:pt x="14936" y="16102"/>
                </a:cubicBezTo>
                <a:cubicBezTo>
                  <a:pt x="14936" y="15964"/>
                  <a:pt x="14826" y="15854"/>
                  <a:pt x="14688" y="15854"/>
                </a:cubicBezTo>
                <a:close/>
                <a:moveTo>
                  <a:pt x="15907" y="15854"/>
                </a:moveTo>
                <a:cubicBezTo>
                  <a:pt x="15688" y="15854"/>
                  <a:pt x="15578" y="16121"/>
                  <a:pt x="15735" y="16278"/>
                </a:cubicBezTo>
                <a:cubicBezTo>
                  <a:pt x="15785" y="16327"/>
                  <a:pt x="15846" y="16349"/>
                  <a:pt x="15906" y="16349"/>
                </a:cubicBezTo>
                <a:cubicBezTo>
                  <a:pt x="16033" y="16349"/>
                  <a:pt x="16155" y="16251"/>
                  <a:pt x="16155" y="16102"/>
                </a:cubicBezTo>
                <a:cubicBezTo>
                  <a:pt x="16155" y="15964"/>
                  <a:pt x="16045" y="15854"/>
                  <a:pt x="15907" y="15854"/>
                </a:cubicBezTo>
                <a:close/>
                <a:moveTo>
                  <a:pt x="17127" y="15854"/>
                </a:moveTo>
                <a:cubicBezTo>
                  <a:pt x="16907" y="15854"/>
                  <a:pt x="16797" y="16121"/>
                  <a:pt x="16954" y="16278"/>
                </a:cubicBezTo>
                <a:cubicBezTo>
                  <a:pt x="17004" y="16327"/>
                  <a:pt x="17065" y="16349"/>
                  <a:pt x="17125" y="16349"/>
                </a:cubicBezTo>
                <a:cubicBezTo>
                  <a:pt x="17252" y="16349"/>
                  <a:pt x="17374" y="16251"/>
                  <a:pt x="17374" y="16102"/>
                </a:cubicBezTo>
                <a:cubicBezTo>
                  <a:pt x="17374" y="15964"/>
                  <a:pt x="17264" y="15854"/>
                  <a:pt x="17127" y="15854"/>
                </a:cubicBezTo>
                <a:close/>
                <a:moveTo>
                  <a:pt x="18349" y="15854"/>
                </a:moveTo>
                <a:cubicBezTo>
                  <a:pt x="18126" y="15854"/>
                  <a:pt x="18017" y="16121"/>
                  <a:pt x="18173" y="16278"/>
                </a:cubicBezTo>
                <a:cubicBezTo>
                  <a:pt x="18224" y="16327"/>
                  <a:pt x="18285" y="16349"/>
                  <a:pt x="18345" y="16349"/>
                </a:cubicBezTo>
                <a:cubicBezTo>
                  <a:pt x="18472" y="16349"/>
                  <a:pt x="18593" y="16251"/>
                  <a:pt x="18593" y="16102"/>
                </a:cubicBezTo>
                <a:cubicBezTo>
                  <a:pt x="18593" y="15964"/>
                  <a:pt x="18483" y="15854"/>
                  <a:pt x="18349" y="15854"/>
                </a:cubicBezTo>
                <a:close/>
                <a:moveTo>
                  <a:pt x="19568" y="15854"/>
                </a:moveTo>
                <a:cubicBezTo>
                  <a:pt x="19251" y="15867"/>
                  <a:pt x="19251" y="16337"/>
                  <a:pt x="19568" y="16350"/>
                </a:cubicBezTo>
                <a:cubicBezTo>
                  <a:pt x="19577" y="16350"/>
                  <a:pt x="19587" y="16346"/>
                  <a:pt x="19596" y="16346"/>
                </a:cubicBezTo>
                <a:cubicBezTo>
                  <a:pt x="19640" y="16328"/>
                  <a:pt x="19687" y="16306"/>
                  <a:pt x="19731" y="16287"/>
                </a:cubicBezTo>
                <a:cubicBezTo>
                  <a:pt x="19900" y="16137"/>
                  <a:pt x="19793" y="15854"/>
                  <a:pt x="19568" y="15854"/>
                </a:cubicBezTo>
                <a:close/>
                <a:moveTo>
                  <a:pt x="14689" y="17075"/>
                </a:moveTo>
                <a:cubicBezTo>
                  <a:pt x="14649" y="17075"/>
                  <a:pt x="14609" y="17085"/>
                  <a:pt x="14572" y="17105"/>
                </a:cubicBezTo>
                <a:cubicBezTo>
                  <a:pt x="14660" y="17111"/>
                  <a:pt x="14748" y="17117"/>
                  <a:pt x="14836" y="17124"/>
                </a:cubicBezTo>
                <a:cubicBezTo>
                  <a:pt x="14793" y="17092"/>
                  <a:pt x="14741" y="17075"/>
                  <a:pt x="14689" y="17075"/>
                </a:cubicBezTo>
                <a:close/>
                <a:moveTo>
                  <a:pt x="15907" y="17074"/>
                </a:moveTo>
                <a:cubicBezTo>
                  <a:pt x="15842" y="17074"/>
                  <a:pt x="15779" y="17099"/>
                  <a:pt x="15732" y="17149"/>
                </a:cubicBezTo>
                <a:cubicBezTo>
                  <a:pt x="15848" y="17149"/>
                  <a:pt x="15964" y="17146"/>
                  <a:pt x="16077" y="17142"/>
                </a:cubicBezTo>
                <a:cubicBezTo>
                  <a:pt x="16029" y="17097"/>
                  <a:pt x="15968" y="17074"/>
                  <a:pt x="15907" y="17074"/>
                </a:cubicBezTo>
                <a:close/>
                <a:moveTo>
                  <a:pt x="9808" y="17075"/>
                </a:moveTo>
                <a:cubicBezTo>
                  <a:pt x="9686" y="17075"/>
                  <a:pt x="9574" y="17167"/>
                  <a:pt x="9565" y="17302"/>
                </a:cubicBezTo>
                <a:cubicBezTo>
                  <a:pt x="9681" y="17230"/>
                  <a:pt x="9800" y="17161"/>
                  <a:pt x="9919" y="17102"/>
                </a:cubicBezTo>
                <a:cubicBezTo>
                  <a:pt x="9882" y="17084"/>
                  <a:pt x="9845" y="17075"/>
                  <a:pt x="9808" y="17075"/>
                </a:cubicBezTo>
                <a:close/>
                <a:moveTo>
                  <a:pt x="1276" y="17074"/>
                </a:moveTo>
                <a:cubicBezTo>
                  <a:pt x="1053" y="17074"/>
                  <a:pt x="944" y="17340"/>
                  <a:pt x="1100" y="17497"/>
                </a:cubicBezTo>
                <a:cubicBezTo>
                  <a:pt x="1150" y="17546"/>
                  <a:pt x="1211" y="17568"/>
                  <a:pt x="1271" y="17568"/>
                </a:cubicBezTo>
                <a:cubicBezTo>
                  <a:pt x="1398" y="17568"/>
                  <a:pt x="1520" y="17470"/>
                  <a:pt x="1520" y="17321"/>
                </a:cubicBezTo>
                <a:cubicBezTo>
                  <a:pt x="1520" y="17186"/>
                  <a:pt x="1410" y="17074"/>
                  <a:pt x="1276" y="17074"/>
                </a:cubicBezTo>
                <a:close/>
                <a:moveTo>
                  <a:pt x="2495" y="17074"/>
                </a:moveTo>
                <a:cubicBezTo>
                  <a:pt x="2272" y="17074"/>
                  <a:pt x="2163" y="17340"/>
                  <a:pt x="2319" y="17497"/>
                </a:cubicBezTo>
                <a:cubicBezTo>
                  <a:pt x="2370" y="17546"/>
                  <a:pt x="2431" y="17568"/>
                  <a:pt x="2491" y="17568"/>
                </a:cubicBezTo>
                <a:cubicBezTo>
                  <a:pt x="2618" y="17568"/>
                  <a:pt x="2739" y="17470"/>
                  <a:pt x="2739" y="17321"/>
                </a:cubicBezTo>
                <a:cubicBezTo>
                  <a:pt x="2739" y="17186"/>
                  <a:pt x="2630" y="17074"/>
                  <a:pt x="2495" y="17074"/>
                </a:cubicBezTo>
                <a:close/>
                <a:moveTo>
                  <a:pt x="3714" y="17074"/>
                </a:moveTo>
                <a:cubicBezTo>
                  <a:pt x="3494" y="17074"/>
                  <a:pt x="3385" y="17340"/>
                  <a:pt x="3538" y="17497"/>
                </a:cubicBezTo>
                <a:cubicBezTo>
                  <a:pt x="3589" y="17546"/>
                  <a:pt x="3651" y="17568"/>
                  <a:pt x="3711" y="17568"/>
                </a:cubicBezTo>
                <a:cubicBezTo>
                  <a:pt x="3839" y="17568"/>
                  <a:pt x="3961" y="17470"/>
                  <a:pt x="3961" y="17321"/>
                </a:cubicBezTo>
                <a:cubicBezTo>
                  <a:pt x="3961" y="17186"/>
                  <a:pt x="3849" y="17074"/>
                  <a:pt x="3714" y="17074"/>
                </a:cubicBezTo>
                <a:close/>
                <a:moveTo>
                  <a:pt x="4933" y="17074"/>
                </a:moveTo>
                <a:cubicBezTo>
                  <a:pt x="4713" y="17074"/>
                  <a:pt x="4604" y="17340"/>
                  <a:pt x="4757" y="17497"/>
                </a:cubicBezTo>
                <a:cubicBezTo>
                  <a:pt x="4808" y="17546"/>
                  <a:pt x="4870" y="17568"/>
                  <a:pt x="4930" y="17568"/>
                </a:cubicBezTo>
                <a:cubicBezTo>
                  <a:pt x="5058" y="17568"/>
                  <a:pt x="5180" y="17470"/>
                  <a:pt x="5180" y="17321"/>
                </a:cubicBezTo>
                <a:cubicBezTo>
                  <a:pt x="5180" y="17186"/>
                  <a:pt x="5068" y="17074"/>
                  <a:pt x="4933" y="17074"/>
                </a:cubicBezTo>
                <a:close/>
                <a:moveTo>
                  <a:pt x="6152" y="17074"/>
                </a:moveTo>
                <a:cubicBezTo>
                  <a:pt x="5933" y="17074"/>
                  <a:pt x="5823" y="17340"/>
                  <a:pt x="5976" y="17497"/>
                </a:cubicBezTo>
                <a:cubicBezTo>
                  <a:pt x="6027" y="17546"/>
                  <a:pt x="6089" y="17568"/>
                  <a:pt x="6149" y="17568"/>
                </a:cubicBezTo>
                <a:cubicBezTo>
                  <a:pt x="6277" y="17568"/>
                  <a:pt x="6399" y="17470"/>
                  <a:pt x="6399" y="17321"/>
                </a:cubicBezTo>
                <a:cubicBezTo>
                  <a:pt x="6399" y="17186"/>
                  <a:pt x="6290" y="17074"/>
                  <a:pt x="6152" y="17074"/>
                </a:cubicBezTo>
                <a:close/>
                <a:moveTo>
                  <a:pt x="7371" y="17074"/>
                </a:moveTo>
                <a:cubicBezTo>
                  <a:pt x="7152" y="17074"/>
                  <a:pt x="7042" y="17340"/>
                  <a:pt x="7199" y="17497"/>
                </a:cubicBezTo>
                <a:cubicBezTo>
                  <a:pt x="7248" y="17546"/>
                  <a:pt x="7309" y="17568"/>
                  <a:pt x="7369" y="17568"/>
                </a:cubicBezTo>
                <a:cubicBezTo>
                  <a:pt x="7496" y="17568"/>
                  <a:pt x="7619" y="17470"/>
                  <a:pt x="7619" y="17321"/>
                </a:cubicBezTo>
                <a:cubicBezTo>
                  <a:pt x="7619" y="17186"/>
                  <a:pt x="7509" y="17074"/>
                  <a:pt x="7371" y="17074"/>
                </a:cubicBezTo>
                <a:close/>
                <a:moveTo>
                  <a:pt x="8590" y="17074"/>
                </a:moveTo>
                <a:cubicBezTo>
                  <a:pt x="8371" y="17074"/>
                  <a:pt x="8261" y="17340"/>
                  <a:pt x="8418" y="17497"/>
                </a:cubicBezTo>
                <a:cubicBezTo>
                  <a:pt x="8467" y="17546"/>
                  <a:pt x="8528" y="17568"/>
                  <a:pt x="8588" y="17568"/>
                </a:cubicBezTo>
                <a:cubicBezTo>
                  <a:pt x="8715" y="17568"/>
                  <a:pt x="8838" y="17470"/>
                  <a:pt x="8838" y="17321"/>
                </a:cubicBezTo>
                <a:cubicBezTo>
                  <a:pt x="8838" y="17186"/>
                  <a:pt x="8728" y="17074"/>
                  <a:pt x="8590" y="17074"/>
                </a:cubicBezTo>
                <a:close/>
                <a:moveTo>
                  <a:pt x="59" y="17073"/>
                </a:moveTo>
                <a:cubicBezTo>
                  <a:pt x="57" y="17073"/>
                  <a:pt x="55" y="17073"/>
                  <a:pt x="54" y="17074"/>
                </a:cubicBezTo>
                <a:cubicBezTo>
                  <a:pt x="38" y="17074"/>
                  <a:pt x="19" y="17077"/>
                  <a:pt x="0" y="17080"/>
                </a:cubicBezTo>
                <a:lnTo>
                  <a:pt x="0" y="17562"/>
                </a:lnTo>
                <a:cubicBezTo>
                  <a:pt x="19" y="17566"/>
                  <a:pt x="38" y="17569"/>
                  <a:pt x="54" y="17569"/>
                </a:cubicBezTo>
                <a:cubicBezTo>
                  <a:pt x="55" y="17569"/>
                  <a:pt x="57" y="17569"/>
                  <a:pt x="59" y="17569"/>
                </a:cubicBezTo>
                <a:cubicBezTo>
                  <a:pt x="198" y="17569"/>
                  <a:pt x="310" y="17460"/>
                  <a:pt x="310" y="17321"/>
                </a:cubicBezTo>
                <a:cubicBezTo>
                  <a:pt x="310" y="17182"/>
                  <a:pt x="198" y="17073"/>
                  <a:pt x="59" y="17073"/>
                </a:cubicBezTo>
                <a:close/>
                <a:moveTo>
                  <a:pt x="54" y="18293"/>
                </a:moveTo>
                <a:cubicBezTo>
                  <a:pt x="38" y="18293"/>
                  <a:pt x="19" y="18296"/>
                  <a:pt x="0" y="18299"/>
                </a:cubicBezTo>
                <a:lnTo>
                  <a:pt x="0" y="18781"/>
                </a:lnTo>
                <a:cubicBezTo>
                  <a:pt x="18" y="18785"/>
                  <a:pt x="36" y="18787"/>
                  <a:pt x="53" y="18787"/>
                </a:cubicBezTo>
                <a:cubicBezTo>
                  <a:pt x="177" y="18787"/>
                  <a:pt x="285" y="18695"/>
                  <a:pt x="301" y="18568"/>
                </a:cubicBezTo>
                <a:cubicBezTo>
                  <a:pt x="317" y="18421"/>
                  <a:pt x="201" y="18293"/>
                  <a:pt x="54" y="18293"/>
                </a:cubicBezTo>
                <a:close/>
                <a:moveTo>
                  <a:pt x="1276" y="18293"/>
                </a:moveTo>
                <a:cubicBezTo>
                  <a:pt x="1053" y="18293"/>
                  <a:pt x="944" y="18559"/>
                  <a:pt x="1100" y="18716"/>
                </a:cubicBezTo>
                <a:cubicBezTo>
                  <a:pt x="1150" y="18765"/>
                  <a:pt x="1211" y="18787"/>
                  <a:pt x="1271" y="18787"/>
                </a:cubicBezTo>
                <a:cubicBezTo>
                  <a:pt x="1398" y="18787"/>
                  <a:pt x="1520" y="18689"/>
                  <a:pt x="1520" y="18540"/>
                </a:cubicBezTo>
                <a:cubicBezTo>
                  <a:pt x="1520" y="18405"/>
                  <a:pt x="1410" y="18293"/>
                  <a:pt x="1276" y="18293"/>
                </a:cubicBezTo>
                <a:close/>
                <a:moveTo>
                  <a:pt x="2495" y="18293"/>
                </a:moveTo>
                <a:cubicBezTo>
                  <a:pt x="2272" y="18293"/>
                  <a:pt x="2163" y="18559"/>
                  <a:pt x="2319" y="18716"/>
                </a:cubicBezTo>
                <a:cubicBezTo>
                  <a:pt x="2370" y="18765"/>
                  <a:pt x="2431" y="18787"/>
                  <a:pt x="2491" y="18787"/>
                </a:cubicBezTo>
                <a:cubicBezTo>
                  <a:pt x="2618" y="18787"/>
                  <a:pt x="2739" y="18689"/>
                  <a:pt x="2739" y="18540"/>
                </a:cubicBezTo>
                <a:cubicBezTo>
                  <a:pt x="2739" y="18405"/>
                  <a:pt x="2630" y="18293"/>
                  <a:pt x="2495" y="18293"/>
                </a:cubicBezTo>
                <a:close/>
                <a:moveTo>
                  <a:pt x="3714" y="18293"/>
                </a:moveTo>
                <a:cubicBezTo>
                  <a:pt x="3494" y="18293"/>
                  <a:pt x="3385" y="18559"/>
                  <a:pt x="3538" y="18716"/>
                </a:cubicBezTo>
                <a:cubicBezTo>
                  <a:pt x="3589" y="18765"/>
                  <a:pt x="3651" y="18787"/>
                  <a:pt x="3711" y="18787"/>
                </a:cubicBezTo>
                <a:cubicBezTo>
                  <a:pt x="3839" y="18787"/>
                  <a:pt x="3961" y="18689"/>
                  <a:pt x="3961" y="18540"/>
                </a:cubicBezTo>
                <a:cubicBezTo>
                  <a:pt x="3961" y="18405"/>
                  <a:pt x="3849" y="18293"/>
                  <a:pt x="3714" y="18293"/>
                </a:cubicBezTo>
                <a:close/>
                <a:moveTo>
                  <a:pt x="4933" y="18293"/>
                </a:moveTo>
                <a:cubicBezTo>
                  <a:pt x="4713" y="18293"/>
                  <a:pt x="4604" y="18559"/>
                  <a:pt x="4757" y="18716"/>
                </a:cubicBezTo>
                <a:cubicBezTo>
                  <a:pt x="4808" y="18765"/>
                  <a:pt x="4870" y="18787"/>
                  <a:pt x="4930" y="18787"/>
                </a:cubicBezTo>
                <a:cubicBezTo>
                  <a:pt x="5058" y="18787"/>
                  <a:pt x="5180" y="18689"/>
                  <a:pt x="5180" y="18540"/>
                </a:cubicBezTo>
                <a:cubicBezTo>
                  <a:pt x="5180" y="18405"/>
                  <a:pt x="5068" y="18293"/>
                  <a:pt x="4933" y="18293"/>
                </a:cubicBezTo>
                <a:close/>
                <a:moveTo>
                  <a:pt x="6152" y="18293"/>
                </a:moveTo>
                <a:cubicBezTo>
                  <a:pt x="5933" y="18293"/>
                  <a:pt x="5823" y="18559"/>
                  <a:pt x="5976" y="18716"/>
                </a:cubicBezTo>
                <a:cubicBezTo>
                  <a:pt x="6027" y="18765"/>
                  <a:pt x="6089" y="18787"/>
                  <a:pt x="6149" y="18787"/>
                </a:cubicBezTo>
                <a:cubicBezTo>
                  <a:pt x="6277" y="18787"/>
                  <a:pt x="6399" y="18689"/>
                  <a:pt x="6399" y="18540"/>
                </a:cubicBezTo>
                <a:cubicBezTo>
                  <a:pt x="6399" y="18405"/>
                  <a:pt x="6290" y="18293"/>
                  <a:pt x="6152" y="18293"/>
                </a:cubicBezTo>
                <a:close/>
                <a:moveTo>
                  <a:pt x="7371" y="18293"/>
                </a:moveTo>
                <a:cubicBezTo>
                  <a:pt x="7152" y="18293"/>
                  <a:pt x="7042" y="18559"/>
                  <a:pt x="7199" y="18716"/>
                </a:cubicBezTo>
                <a:cubicBezTo>
                  <a:pt x="7248" y="18765"/>
                  <a:pt x="7309" y="18787"/>
                  <a:pt x="7369" y="18787"/>
                </a:cubicBezTo>
                <a:cubicBezTo>
                  <a:pt x="7496" y="18787"/>
                  <a:pt x="7619" y="18689"/>
                  <a:pt x="7619" y="18540"/>
                </a:cubicBezTo>
                <a:cubicBezTo>
                  <a:pt x="7619" y="18405"/>
                  <a:pt x="7509" y="18293"/>
                  <a:pt x="7371" y="18293"/>
                </a:cubicBezTo>
                <a:close/>
                <a:moveTo>
                  <a:pt x="7371" y="19515"/>
                </a:moveTo>
                <a:cubicBezTo>
                  <a:pt x="7061" y="19515"/>
                  <a:pt x="7036" y="19969"/>
                  <a:pt x="7343" y="20004"/>
                </a:cubicBezTo>
                <a:cubicBezTo>
                  <a:pt x="7415" y="19869"/>
                  <a:pt x="7490" y="19737"/>
                  <a:pt x="7565" y="19606"/>
                </a:cubicBezTo>
                <a:cubicBezTo>
                  <a:pt x="7518" y="19549"/>
                  <a:pt x="7446" y="19515"/>
                  <a:pt x="7371" y="19515"/>
                </a:cubicBezTo>
                <a:close/>
                <a:moveTo>
                  <a:pt x="54" y="19515"/>
                </a:moveTo>
                <a:cubicBezTo>
                  <a:pt x="38" y="19515"/>
                  <a:pt x="19" y="19515"/>
                  <a:pt x="0" y="19518"/>
                </a:cubicBezTo>
                <a:lnTo>
                  <a:pt x="0" y="20000"/>
                </a:lnTo>
                <a:cubicBezTo>
                  <a:pt x="18" y="20004"/>
                  <a:pt x="36" y="20006"/>
                  <a:pt x="54" y="20006"/>
                </a:cubicBezTo>
                <a:cubicBezTo>
                  <a:pt x="177" y="20006"/>
                  <a:pt x="287" y="19914"/>
                  <a:pt x="301" y="19787"/>
                </a:cubicBezTo>
                <a:cubicBezTo>
                  <a:pt x="317" y="19640"/>
                  <a:pt x="201" y="19515"/>
                  <a:pt x="54" y="19515"/>
                </a:cubicBezTo>
                <a:close/>
                <a:moveTo>
                  <a:pt x="1276" y="19515"/>
                </a:moveTo>
                <a:cubicBezTo>
                  <a:pt x="1053" y="19515"/>
                  <a:pt x="944" y="19778"/>
                  <a:pt x="1100" y="19935"/>
                </a:cubicBezTo>
                <a:cubicBezTo>
                  <a:pt x="1150" y="19985"/>
                  <a:pt x="1211" y="20008"/>
                  <a:pt x="1271" y="20008"/>
                </a:cubicBezTo>
                <a:cubicBezTo>
                  <a:pt x="1398" y="20008"/>
                  <a:pt x="1520" y="19908"/>
                  <a:pt x="1520" y="19759"/>
                </a:cubicBezTo>
                <a:cubicBezTo>
                  <a:pt x="1520" y="19624"/>
                  <a:pt x="1410" y="19515"/>
                  <a:pt x="1276" y="19515"/>
                </a:cubicBezTo>
                <a:close/>
                <a:moveTo>
                  <a:pt x="2495" y="19515"/>
                </a:moveTo>
                <a:cubicBezTo>
                  <a:pt x="2272" y="19515"/>
                  <a:pt x="2163" y="19778"/>
                  <a:pt x="2319" y="19935"/>
                </a:cubicBezTo>
                <a:cubicBezTo>
                  <a:pt x="2370" y="19985"/>
                  <a:pt x="2431" y="20008"/>
                  <a:pt x="2491" y="20008"/>
                </a:cubicBezTo>
                <a:cubicBezTo>
                  <a:pt x="2618" y="20008"/>
                  <a:pt x="2739" y="19908"/>
                  <a:pt x="2739" y="19759"/>
                </a:cubicBezTo>
                <a:cubicBezTo>
                  <a:pt x="2739" y="19624"/>
                  <a:pt x="2630" y="19515"/>
                  <a:pt x="2495" y="19515"/>
                </a:cubicBezTo>
                <a:close/>
                <a:moveTo>
                  <a:pt x="3714" y="19515"/>
                </a:moveTo>
                <a:cubicBezTo>
                  <a:pt x="3494" y="19515"/>
                  <a:pt x="3385" y="19778"/>
                  <a:pt x="3538" y="19935"/>
                </a:cubicBezTo>
                <a:cubicBezTo>
                  <a:pt x="3589" y="19985"/>
                  <a:pt x="3651" y="20008"/>
                  <a:pt x="3711" y="20008"/>
                </a:cubicBezTo>
                <a:cubicBezTo>
                  <a:pt x="3839" y="20008"/>
                  <a:pt x="3961" y="19908"/>
                  <a:pt x="3961" y="19759"/>
                </a:cubicBezTo>
                <a:cubicBezTo>
                  <a:pt x="3961" y="19624"/>
                  <a:pt x="3849" y="19515"/>
                  <a:pt x="3714" y="19515"/>
                </a:cubicBezTo>
                <a:close/>
                <a:moveTo>
                  <a:pt x="4933" y="19515"/>
                </a:moveTo>
                <a:cubicBezTo>
                  <a:pt x="4713" y="19515"/>
                  <a:pt x="4604" y="19778"/>
                  <a:pt x="4757" y="19935"/>
                </a:cubicBezTo>
                <a:cubicBezTo>
                  <a:pt x="4808" y="19985"/>
                  <a:pt x="4870" y="20008"/>
                  <a:pt x="4930" y="20008"/>
                </a:cubicBezTo>
                <a:cubicBezTo>
                  <a:pt x="5058" y="20008"/>
                  <a:pt x="5180" y="19908"/>
                  <a:pt x="5180" y="19759"/>
                </a:cubicBezTo>
                <a:cubicBezTo>
                  <a:pt x="5180" y="19624"/>
                  <a:pt x="5068" y="19515"/>
                  <a:pt x="4933" y="19515"/>
                </a:cubicBezTo>
                <a:close/>
                <a:moveTo>
                  <a:pt x="6152" y="19515"/>
                </a:moveTo>
                <a:cubicBezTo>
                  <a:pt x="5933" y="19515"/>
                  <a:pt x="5823" y="19778"/>
                  <a:pt x="5976" y="19935"/>
                </a:cubicBezTo>
                <a:cubicBezTo>
                  <a:pt x="6027" y="19985"/>
                  <a:pt x="6089" y="20008"/>
                  <a:pt x="6149" y="20008"/>
                </a:cubicBezTo>
                <a:cubicBezTo>
                  <a:pt x="6277" y="20008"/>
                  <a:pt x="6399" y="19908"/>
                  <a:pt x="6399" y="19759"/>
                </a:cubicBezTo>
                <a:cubicBezTo>
                  <a:pt x="6399" y="19624"/>
                  <a:pt x="6290" y="19515"/>
                  <a:pt x="6152" y="19515"/>
                </a:cubicBezTo>
                <a:close/>
                <a:moveTo>
                  <a:pt x="54" y="20734"/>
                </a:moveTo>
                <a:cubicBezTo>
                  <a:pt x="38" y="20734"/>
                  <a:pt x="19" y="20734"/>
                  <a:pt x="0" y="20740"/>
                </a:cubicBezTo>
                <a:lnTo>
                  <a:pt x="0" y="21220"/>
                </a:lnTo>
                <a:cubicBezTo>
                  <a:pt x="19" y="21224"/>
                  <a:pt x="37" y="21225"/>
                  <a:pt x="55" y="21225"/>
                </a:cubicBezTo>
                <a:cubicBezTo>
                  <a:pt x="178" y="21225"/>
                  <a:pt x="287" y="21135"/>
                  <a:pt x="301" y="21006"/>
                </a:cubicBezTo>
                <a:cubicBezTo>
                  <a:pt x="317" y="20859"/>
                  <a:pt x="201" y="20734"/>
                  <a:pt x="54" y="20734"/>
                </a:cubicBezTo>
                <a:close/>
                <a:moveTo>
                  <a:pt x="1276" y="20734"/>
                </a:moveTo>
                <a:cubicBezTo>
                  <a:pt x="1053" y="20734"/>
                  <a:pt x="944" y="21000"/>
                  <a:pt x="1100" y="21154"/>
                </a:cubicBezTo>
                <a:cubicBezTo>
                  <a:pt x="1151" y="21205"/>
                  <a:pt x="1213" y="21227"/>
                  <a:pt x="1274" y="21227"/>
                </a:cubicBezTo>
                <a:cubicBezTo>
                  <a:pt x="1400" y="21227"/>
                  <a:pt x="1520" y="21129"/>
                  <a:pt x="1520" y="20978"/>
                </a:cubicBezTo>
                <a:cubicBezTo>
                  <a:pt x="1520" y="20843"/>
                  <a:pt x="1410" y="20734"/>
                  <a:pt x="1276" y="20734"/>
                </a:cubicBezTo>
                <a:close/>
                <a:moveTo>
                  <a:pt x="2495" y="20734"/>
                </a:moveTo>
                <a:cubicBezTo>
                  <a:pt x="2275" y="20734"/>
                  <a:pt x="2163" y="21000"/>
                  <a:pt x="2319" y="21154"/>
                </a:cubicBezTo>
                <a:cubicBezTo>
                  <a:pt x="2370" y="21205"/>
                  <a:pt x="2432" y="21227"/>
                  <a:pt x="2493" y="21227"/>
                </a:cubicBezTo>
                <a:cubicBezTo>
                  <a:pt x="2620" y="21227"/>
                  <a:pt x="2741" y="21129"/>
                  <a:pt x="2739" y="20978"/>
                </a:cubicBezTo>
                <a:cubicBezTo>
                  <a:pt x="2739" y="20843"/>
                  <a:pt x="2630" y="20734"/>
                  <a:pt x="2495" y="20734"/>
                </a:cubicBezTo>
                <a:close/>
                <a:moveTo>
                  <a:pt x="3714" y="20734"/>
                </a:moveTo>
                <a:cubicBezTo>
                  <a:pt x="3494" y="20734"/>
                  <a:pt x="3385" y="21000"/>
                  <a:pt x="3538" y="21154"/>
                </a:cubicBezTo>
                <a:cubicBezTo>
                  <a:pt x="3589" y="21205"/>
                  <a:pt x="3652" y="21227"/>
                  <a:pt x="3713" y="21227"/>
                </a:cubicBezTo>
                <a:cubicBezTo>
                  <a:pt x="3840" y="21227"/>
                  <a:pt x="3961" y="21129"/>
                  <a:pt x="3961" y="20978"/>
                </a:cubicBezTo>
                <a:cubicBezTo>
                  <a:pt x="3961" y="20843"/>
                  <a:pt x="3849" y="20734"/>
                  <a:pt x="3714" y="20734"/>
                </a:cubicBezTo>
                <a:close/>
                <a:moveTo>
                  <a:pt x="4933" y="20734"/>
                </a:moveTo>
                <a:cubicBezTo>
                  <a:pt x="4713" y="20734"/>
                  <a:pt x="4604" y="21000"/>
                  <a:pt x="4757" y="21154"/>
                </a:cubicBezTo>
                <a:cubicBezTo>
                  <a:pt x="4808" y="21205"/>
                  <a:pt x="4871" y="21227"/>
                  <a:pt x="4932" y="21227"/>
                </a:cubicBezTo>
                <a:cubicBezTo>
                  <a:pt x="5059" y="21227"/>
                  <a:pt x="5180" y="21129"/>
                  <a:pt x="5180" y="20978"/>
                </a:cubicBezTo>
                <a:cubicBezTo>
                  <a:pt x="5180" y="20843"/>
                  <a:pt x="5068" y="20734"/>
                  <a:pt x="4933" y="20734"/>
                </a:cubicBezTo>
                <a:close/>
                <a:moveTo>
                  <a:pt x="6152" y="20734"/>
                </a:moveTo>
                <a:cubicBezTo>
                  <a:pt x="5933" y="20734"/>
                  <a:pt x="5823" y="21000"/>
                  <a:pt x="5976" y="21154"/>
                </a:cubicBezTo>
                <a:cubicBezTo>
                  <a:pt x="6027" y="21205"/>
                  <a:pt x="6090" y="21227"/>
                  <a:pt x="6151" y="21227"/>
                </a:cubicBezTo>
                <a:cubicBezTo>
                  <a:pt x="6278" y="21227"/>
                  <a:pt x="6399" y="21129"/>
                  <a:pt x="6399" y="20978"/>
                </a:cubicBezTo>
                <a:cubicBezTo>
                  <a:pt x="6399" y="20843"/>
                  <a:pt x="6290" y="20734"/>
                  <a:pt x="6152" y="20734"/>
                </a:cubicBezTo>
                <a:close/>
                <a:moveTo>
                  <a:pt x="6141" y="21953"/>
                </a:moveTo>
                <a:cubicBezTo>
                  <a:pt x="6008" y="21953"/>
                  <a:pt x="5895" y="22063"/>
                  <a:pt x="5895" y="22200"/>
                </a:cubicBezTo>
                <a:cubicBezTo>
                  <a:pt x="5895" y="22335"/>
                  <a:pt x="6008" y="22445"/>
                  <a:pt x="6141" y="22445"/>
                </a:cubicBezTo>
                <a:cubicBezTo>
                  <a:pt x="6145" y="22445"/>
                  <a:pt x="6148" y="22445"/>
                  <a:pt x="6152" y="22445"/>
                </a:cubicBezTo>
                <a:lnTo>
                  <a:pt x="6155" y="22445"/>
                </a:lnTo>
                <a:cubicBezTo>
                  <a:pt x="6218" y="22313"/>
                  <a:pt x="6280" y="22178"/>
                  <a:pt x="6343" y="22044"/>
                </a:cubicBezTo>
                <a:cubicBezTo>
                  <a:pt x="6296" y="21987"/>
                  <a:pt x="6227" y="21953"/>
                  <a:pt x="6152" y="21953"/>
                </a:cubicBezTo>
                <a:cubicBezTo>
                  <a:pt x="6148" y="21953"/>
                  <a:pt x="6145" y="21953"/>
                  <a:pt x="6141" y="21953"/>
                </a:cubicBezTo>
                <a:close/>
                <a:moveTo>
                  <a:pt x="54" y="21953"/>
                </a:moveTo>
                <a:cubicBezTo>
                  <a:pt x="38" y="21953"/>
                  <a:pt x="19" y="21956"/>
                  <a:pt x="0" y="21959"/>
                </a:cubicBezTo>
                <a:lnTo>
                  <a:pt x="0" y="22439"/>
                </a:lnTo>
                <a:cubicBezTo>
                  <a:pt x="20" y="22443"/>
                  <a:pt x="39" y="22445"/>
                  <a:pt x="58" y="22445"/>
                </a:cubicBezTo>
                <a:cubicBezTo>
                  <a:pt x="180" y="22445"/>
                  <a:pt x="288" y="22353"/>
                  <a:pt x="301" y="22225"/>
                </a:cubicBezTo>
                <a:cubicBezTo>
                  <a:pt x="317" y="22081"/>
                  <a:pt x="201" y="21953"/>
                  <a:pt x="54" y="21953"/>
                </a:cubicBezTo>
                <a:close/>
                <a:moveTo>
                  <a:pt x="1276" y="21953"/>
                </a:moveTo>
                <a:cubicBezTo>
                  <a:pt x="1053" y="21953"/>
                  <a:pt x="944" y="22219"/>
                  <a:pt x="1100" y="22373"/>
                </a:cubicBezTo>
                <a:cubicBezTo>
                  <a:pt x="1151" y="22424"/>
                  <a:pt x="1213" y="22447"/>
                  <a:pt x="1274" y="22447"/>
                </a:cubicBezTo>
                <a:cubicBezTo>
                  <a:pt x="1400" y="22447"/>
                  <a:pt x="1520" y="22348"/>
                  <a:pt x="1520" y="22200"/>
                </a:cubicBezTo>
                <a:cubicBezTo>
                  <a:pt x="1520" y="22063"/>
                  <a:pt x="1410" y="21953"/>
                  <a:pt x="1276" y="21953"/>
                </a:cubicBezTo>
                <a:close/>
                <a:moveTo>
                  <a:pt x="2495" y="21953"/>
                </a:moveTo>
                <a:cubicBezTo>
                  <a:pt x="2275" y="21953"/>
                  <a:pt x="2163" y="22219"/>
                  <a:pt x="2319" y="22373"/>
                </a:cubicBezTo>
                <a:cubicBezTo>
                  <a:pt x="2370" y="22424"/>
                  <a:pt x="2432" y="22447"/>
                  <a:pt x="2493" y="22447"/>
                </a:cubicBezTo>
                <a:cubicBezTo>
                  <a:pt x="2619" y="22447"/>
                  <a:pt x="2739" y="22348"/>
                  <a:pt x="2739" y="22200"/>
                </a:cubicBezTo>
                <a:cubicBezTo>
                  <a:pt x="2739" y="22063"/>
                  <a:pt x="2630" y="21953"/>
                  <a:pt x="2495" y="21953"/>
                </a:cubicBezTo>
                <a:close/>
                <a:moveTo>
                  <a:pt x="3714" y="21953"/>
                </a:moveTo>
                <a:cubicBezTo>
                  <a:pt x="3494" y="21953"/>
                  <a:pt x="3385" y="22219"/>
                  <a:pt x="3538" y="22373"/>
                </a:cubicBezTo>
                <a:cubicBezTo>
                  <a:pt x="3589" y="22424"/>
                  <a:pt x="3652" y="22447"/>
                  <a:pt x="3713" y="22447"/>
                </a:cubicBezTo>
                <a:cubicBezTo>
                  <a:pt x="3840" y="22447"/>
                  <a:pt x="3961" y="22348"/>
                  <a:pt x="3961" y="22200"/>
                </a:cubicBezTo>
                <a:cubicBezTo>
                  <a:pt x="3961" y="22063"/>
                  <a:pt x="3849" y="21953"/>
                  <a:pt x="3714" y="21953"/>
                </a:cubicBezTo>
                <a:close/>
                <a:moveTo>
                  <a:pt x="4933" y="21953"/>
                </a:moveTo>
                <a:cubicBezTo>
                  <a:pt x="4713" y="21953"/>
                  <a:pt x="4604" y="22219"/>
                  <a:pt x="4757" y="22373"/>
                </a:cubicBezTo>
                <a:cubicBezTo>
                  <a:pt x="4808" y="22424"/>
                  <a:pt x="4871" y="22447"/>
                  <a:pt x="4932" y="22447"/>
                </a:cubicBezTo>
                <a:cubicBezTo>
                  <a:pt x="5059" y="22447"/>
                  <a:pt x="5180" y="22348"/>
                  <a:pt x="5180" y="22200"/>
                </a:cubicBezTo>
                <a:cubicBezTo>
                  <a:pt x="5180" y="22063"/>
                  <a:pt x="5068" y="21953"/>
                  <a:pt x="4933" y="21953"/>
                </a:cubicBezTo>
                <a:close/>
                <a:moveTo>
                  <a:pt x="1276" y="23172"/>
                </a:moveTo>
                <a:cubicBezTo>
                  <a:pt x="1053" y="23172"/>
                  <a:pt x="944" y="23438"/>
                  <a:pt x="1100" y="23592"/>
                </a:cubicBezTo>
                <a:cubicBezTo>
                  <a:pt x="1151" y="23643"/>
                  <a:pt x="1213" y="23666"/>
                  <a:pt x="1274" y="23666"/>
                </a:cubicBezTo>
                <a:cubicBezTo>
                  <a:pt x="1400" y="23666"/>
                  <a:pt x="1520" y="23567"/>
                  <a:pt x="1520" y="23419"/>
                </a:cubicBezTo>
                <a:cubicBezTo>
                  <a:pt x="1520" y="23282"/>
                  <a:pt x="1410" y="23172"/>
                  <a:pt x="1276" y="23172"/>
                </a:cubicBezTo>
                <a:close/>
                <a:moveTo>
                  <a:pt x="2495" y="23172"/>
                </a:moveTo>
                <a:cubicBezTo>
                  <a:pt x="2275" y="23172"/>
                  <a:pt x="2163" y="23438"/>
                  <a:pt x="2319" y="23592"/>
                </a:cubicBezTo>
                <a:cubicBezTo>
                  <a:pt x="2370" y="23643"/>
                  <a:pt x="2432" y="23666"/>
                  <a:pt x="2493" y="23666"/>
                </a:cubicBezTo>
                <a:cubicBezTo>
                  <a:pt x="2619" y="23666"/>
                  <a:pt x="2739" y="23567"/>
                  <a:pt x="2739" y="23419"/>
                </a:cubicBezTo>
                <a:cubicBezTo>
                  <a:pt x="2739" y="23282"/>
                  <a:pt x="2630" y="23172"/>
                  <a:pt x="2495" y="23172"/>
                </a:cubicBezTo>
                <a:close/>
                <a:moveTo>
                  <a:pt x="3714" y="23172"/>
                </a:moveTo>
                <a:cubicBezTo>
                  <a:pt x="3494" y="23172"/>
                  <a:pt x="3385" y="23438"/>
                  <a:pt x="3538" y="23592"/>
                </a:cubicBezTo>
                <a:cubicBezTo>
                  <a:pt x="3589" y="23643"/>
                  <a:pt x="3652" y="23666"/>
                  <a:pt x="3713" y="23666"/>
                </a:cubicBezTo>
                <a:cubicBezTo>
                  <a:pt x="3840" y="23666"/>
                  <a:pt x="3961" y="23567"/>
                  <a:pt x="3961" y="23419"/>
                </a:cubicBezTo>
                <a:cubicBezTo>
                  <a:pt x="3961" y="23282"/>
                  <a:pt x="3849" y="23172"/>
                  <a:pt x="3714" y="23172"/>
                </a:cubicBezTo>
                <a:close/>
                <a:moveTo>
                  <a:pt x="4933" y="23172"/>
                </a:moveTo>
                <a:cubicBezTo>
                  <a:pt x="4713" y="23172"/>
                  <a:pt x="4604" y="23438"/>
                  <a:pt x="4757" y="23592"/>
                </a:cubicBezTo>
                <a:cubicBezTo>
                  <a:pt x="4808" y="23643"/>
                  <a:pt x="4871" y="23666"/>
                  <a:pt x="4932" y="23666"/>
                </a:cubicBezTo>
                <a:cubicBezTo>
                  <a:pt x="5059" y="23666"/>
                  <a:pt x="5180" y="23567"/>
                  <a:pt x="5180" y="23419"/>
                </a:cubicBezTo>
                <a:cubicBezTo>
                  <a:pt x="5180" y="23282"/>
                  <a:pt x="5068" y="23172"/>
                  <a:pt x="4933" y="23172"/>
                </a:cubicBezTo>
                <a:close/>
                <a:moveTo>
                  <a:pt x="54" y="23172"/>
                </a:moveTo>
                <a:cubicBezTo>
                  <a:pt x="38" y="23172"/>
                  <a:pt x="19" y="23175"/>
                  <a:pt x="0" y="23178"/>
                </a:cubicBezTo>
                <a:lnTo>
                  <a:pt x="0" y="23661"/>
                </a:lnTo>
                <a:cubicBezTo>
                  <a:pt x="18" y="23665"/>
                  <a:pt x="36" y="23667"/>
                  <a:pt x="53" y="23667"/>
                </a:cubicBezTo>
                <a:cubicBezTo>
                  <a:pt x="177" y="23667"/>
                  <a:pt x="287" y="23574"/>
                  <a:pt x="301" y="23445"/>
                </a:cubicBezTo>
                <a:cubicBezTo>
                  <a:pt x="317" y="23300"/>
                  <a:pt x="201" y="23172"/>
                  <a:pt x="54" y="23172"/>
                </a:cubicBezTo>
                <a:close/>
                <a:moveTo>
                  <a:pt x="4933" y="24391"/>
                </a:moveTo>
                <a:cubicBezTo>
                  <a:pt x="4635" y="24391"/>
                  <a:pt x="4591" y="24823"/>
                  <a:pt x="4886" y="24880"/>
                </a:cubicBezTo>
                <a:cubicBezTo>
                  <a:pt x="4967" y="24748"/>
                  <a:pt x="5046" y="24617"/>
                  <a:pt x="5124" y="24482"/>
                </a:cubicBezTo>
                <a:cubicBezTo>
                  <a:pt x="5077" y="24425"/>
                  <a:pt x="5008" y="24391"/>
                  <a:pt x="4933" y="24391"/>
                </a:cubicBezTo>
                <a:close/>
                <a:moveTo>
                  <a:pt x="54" y="24391"/>
                </a:moveTo>
                <a:cubicBezTo>
                  <a:pt x="38" y="24391"/>
                  <a:pt x="19" y="24394"/>
                  <a:pt x="0" y="24397"/>
                </a:cubicBezTo>
                <a:lnTo>
                  <a:pt x="0" y="24880"/>
                </a:lnTo>
                <a:cubicBezTo>
                  <a:pt x="18" y="24884"/>
                  <a:pt x="36" y="24886"/>
                  <a:pt x="53" y="24886"/>
                </a:cubicBezTo>
                <a:cubicBezTo>
                  <a:pt x="177" y="24886"/>
                  <a:pt x="287" y="24793"/>
                  <a:pt x="301" y="24664"/>
                </a:cubicBezTo>
                <a:cubicBezTo>
                  <a:pt x="317" y="24519"/>
                  <a:pt x="201" y="24391"/>
                  <a:pt x="54" y="24391"/>
                </a:cubicBezTo>
                <a:close/>
                <a:moveTo>
                  <a:pt x="1276" y="24391"/>
                </a:moveTo>
                <a:cubicBezTo>
                  <a:pt x="1053" y="24391"/>
                  <a:pt x="944" y="24657"/>
                  <a:pt x="1100" y="24814"/>
                </a:cubicBezTo>
                <a:cubicBezTo>
                  <a:pt x="1151" y="24863"/>
                  <a:pt x="1212" y="24886"/>
                  <a:pt x="1272" y="24886"/>
                </a:cubicBezTo>
                <a:cubicBezTo>
                  <a:pt x="1399" y="24886"/>
                  <a:pt x="1520" y="24787"/>
                  <a:pt x="1520" y="24639"/>
                </a:cubicBezTo>
                <a:cubicBezTo>
                  <a:pt x="1520" y="24501"/>
                  <a:pt x="1410" y="24391"/>
                  <a:pt x="1276" y="24391"/>
                </a:cubicBezTo>
                <a:close/>
                <a:moveTo>
                  <a:pt x="2495" y="24391"/>
                </a:moveTo>
                <a:cubicBezTo>
                  <a:pt x="2275" y="24391"/>
                  <a:pt x="2163" y="24657"/>
                  <a:pt x="2319" y="24814"/>
                </a:cubicBezTo>
                <a:cubicBezTo>
                  <a:pt x="2370" y="24863"/>
                  <a:pt x="2431" y="24886"/>
                  <a:pt x="2491" y="24886"/>
                </a:cubicBezTo>
                <a:cubicBezTo>
                  <a:pt x="2618" y="24886"/>
                  <a:pt x="2739" y="24787"/>
                  <a:pt x="2739" y="24639"/>
                </a:cubicBezTo>
                <a:cubicBezTo>
                  <a:pt x="2739" y="24501"/>
                  <a:pt x="2630" y="24391"/>
                  <a:pt x="2495" y="24391"/>
                </a:cubicBezTo>
                <a:close/>
                <a:moveTo>
                  <a:pt x="3714" y="24391"/>
                </a:moveTo>
                <a:cubicBezTo>
                  <a:pt x="3494" y="24391"/>
                  <a:pt x="3385" y="24657"/>
                  <a:pt x="3538" y="24814"/>
                </a:cubicBezTo>
                <a:cubicBezTo>
                  <a:pt x="3589" y="24863"/>
                  <a:pt x="3651" y="24886"/>
                  <a:pt x="3711" y="24886"/>
                </a:cubicBezTo>
                <a:cubicBezTo>
                  <a:pt x="3839" y="24886"/>
                  <a:pt x="3961" y="24787"/>
                  <a:pt x="3961" y="24639"/>
                </a:cubicBezTo>
                <a:cubicBezTo>
                  <a:pt x="3961" y="24501"/>
                  <a:pt x="3849" y="24391"/>
                  <a:pt x="3714" y="24391"/>
                </a:cubicBezTo>
                <a:close/>
                <a:moveTo>
                  <a:pt x="54" y="25610"/>
                </a:moveTo>
                <a:cubicBezTo>
                  <a:pt x="38" y="25610"/>
                  <a:pt x="19" y="25613"/>
                  <a:pt x="0" y="25616"/>
                </a:cubicBezTo>
                <a:lnTo>
                  <a:pt x="0" y="26099"/>
                </a:lnTo>
                <a:cubicBezTo>
                  <a:pt x="18" y="26103"/>
                  <a:pt x="36" y="26105"/>
                  <a:pt x="54" y="26105"/>
                </a:cubicBezTo>
                <a:cubicBezTo>
                  <a:pt x="177" y="26105"/>
                  <a:pt x="287" y="26012"/>
                  <a:pt x="301" y="25886"/>
                </a:cubicBezTo>
                <a:cubicBezTo>
                  <a:pt x="317" y="25738"/>
                  <a:pt x="201" y="25610"/>
                  <a:pt x="54" y="25610"/>
                </a:cubicBezTo>
                <a:close/>
                <a:moveTo>
                  <a:pt x="1276" y="25610"/>
                </a:moveTo>
                <a:cubicBezTo>
                  <a:pt x="1053" y="25610"/>
                  <a:pt x="944" y="25876"/>
                  <a:pt x="1100" y="26033"/>
                </a:cubicBezTo>
                <a:cubicBezTo>
                  <a:pt x="1151" y="26082"/>
                  <a:pt x="1212" y="26105"/>
                  <a:pt x="1272" y="26105"/>
                </a:cubicBezTo>
                <a:cubicBezTo>
                  <a:pt x="1399" y="26105"/>
                  <a:pt x="1520" y="26006"/>
                  <a:pt x="1520" y="25858"/>
                </a:cubicBezTo>
                <a:cubicBezTo>
                  <a:pt x="1520" y="25723"/>
                  <a:pt x="1410" y="25610"/>
                  <a:pt x="1276" y="25610"/>
                </a:cubicBezTo>
                <a:close/>
                <a:moveTo>
                  <a:pt x="2495" y="25610"/>
                </a:moveTo>
                <a:cubicBezTo>
                  <a:pt x="2275" y="25610"/>
                  <a:pt x="2163" y="25876"/>
                  <a:pt x="2319" y="26033"/>
                </a:cubicBezTo>
                <a:cubicBezTo>
                  <a:pt x="2370" y="26082"/>
                  <a:pt x="2431" y="26105"/>
                  <a:pt x="2491" y="26105"/>
                </a:cubicBezTo>
                <a:cubicBezTo>
                  <a:pt x="2618" y="26105"/>
                  <a:pt x="2739" y="26006"/>
                  <a:pt x="2739" y="25858"/>
                </a:cubicBezTo>
                <a:cubicBezTo>
                  <a:pt x="2739" y="25723"/>
                  <a:pt x="2630" y="25610"/>
                  <a:pt x="2495" y="25610"/>
                </a:cubicBezTo>
                <a:close/>
                <a:moveTo>
                  <a:pt x="3714" y="25610"/>
                </a:moveTo>
                <a:cubicBezTo>
                  <a:pt x="3494" y="25610"/>
                  <a:pt x="3385" y="25876"/>
                  <a:pt x="3538" y="26033"/>
                </a:cubicBezTo>
                <a:cubicBezTo>
                  <a:pt x="3589" y="26082"/>
                  <a:pt x="3651" y="26105"/>
                  <a:pt x="3711" y="26105"/>
                </a:cubicBezTo>
                <a:cubicBezTo>
                  <a:pt x="3839" y="26105"/>
                  <a:pt x="3961" y="26006"/>
                  <a:pt x="3961" y="25858"/>
                </a:cubicBezTo>
                <a:cubicBezTo>
                  <a:pt x="3961" y="25723"/>
                  <a:pt x="3849" y="25610"/>
                  <a:pt x="3714" y="25610"/>
                </a:cubicBezTo>
                <a:close/>
                <a:moveTo>
                  <a:pt x="54" y="26832"/>
                </a:moveTo>
                <a:cubicBezTo>
                  <a:pt x="38" y="26832"/>
                  <a:pt x="19" y="26832"/>
                  <a:pt x="0" y="26835"/>
                </a:cubicBezTo>
                <a:lnTo>
                  <a:pt x="0" y="27318"/>
                </a:lnTo>
                <a:cubicBezTo>
                  <a:pt x="18" y="27322"/>
                  <a:pt x="36" y="27324"/>
                  <a:pt x="53" y="27324"/>
                </a:cubicBezTo>
                <a:cubicBezTo>
                  <a:pt x="177" y="27324"/>
                  <a:pt x="285" y="27231"/>
                  <a:pt x="301" y="27105"/>
                </a:cubicBezTo>
                <a:cubicBezTo>
                  <a:pt x="317" y="26958"/>
                  <a:pt x="201" y="26832"/>
                  <a:pt x="54" y="26832"/>
                </a:cubicBezTo>
                <a:close/>
                <a:moveTo>
                  <a:pt x="2490" y="26832"/>
                </a:moveTo>
                <a:cubicBezTo>
                  <a:pt x="2332" y="26832"/>
                  <a:pt x="2216" y="26978"/>
                  <a:pt x="2250" y="27130"/>
                </a:cubicBezTo>
                <a:cubicBezTo>
                  <a:pt x="2276" y="27248"/>
                  <a:pt x="2379" y="27324"/>
                  <a:pt x="2490" y="27324"/>
                </a:cubicBezTo>
                <a:cubicBezTo>
                  <a:pt x="2526" y="27324"/>
                  <a:pt x="2563" y="27316"/>
                  <a:pt x="2598" y="27299"/>
                </a:cubicBezTo>
                <a:cubicBezTo>
                  <a:pt x="2614" y="27293"/>
                  <a:pt x="2626" y="27283"/>
                  <a:pt x="2642" y="27274"/>
                </a:cubicBezTo>
                <a:cubicBezTo>
                  <a:pt x="2829" y="27131"/>
                  <a:pt x="2731" y="26832"/>
                  <a:pt x="2498" y="26832"/>
                </a:cubicBezTo>
                <a:cubicBezTo>
                  <a:pt x="2497" y="26832"/>
                  <a:pt x="2496" y="26832"/>
                  <a:pt x="2495" y="26832"/>
                </a:cubicBezTo>
                <a:cubicBezTo>
                  <a:pt x="2493" y="26832"/>
                  <a:pt x="2491" y="26832"/>
                  <a:pt x="2490" y="26832"/>
                </a:cubicBezTo>
                <a:close/>
                <a:moveTo>
                  <a:pt x="1272" y="26832"/>
                </a:moveTo>
                <a:cubicBezTo>
                  <a:pt x="1052" y="26832"/>
                  <a:pt x="944" y="27096"/>
                  <a:pt x="1100" y="27252"/>
                </a:cubicBezTo>
                <a:cubicBezTo>
                  <a:pt x="1150" y="27303"/>
                  <a:pt x="1211" y="27325"/>
                  <a:pt x="1271" y="27325"/>
                </a:cubicBezTo>
                <a:cubicBezTo>
                  <a:pt x="1398" y="27325"/>
                  <a:pt x="1520" y="27225"/>
                  <a:pt x="1520" y="27077"/>
                </a:cubicBezTo>
                <a:cubicBezTo>
                  <a:pt x="1520" y="26942"/>
                  <a:pt x="1410" y="26832"/>
                  <a:pt x="1276" y="26832"/>
                </a:cubicBezTo>
                <a:cubicBezTo>
                  <a:pt x="1274" y="26832"/>
                  <a:pt x="1273" y="26832"/>
                  <a:pt x="1272" y="2683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26" name="Google Shape;3326;p16"/>
          <p:cNvSpPr/>
          <p:nvPr/>
        </p:nvSpPr>
        <p:spPr>
          <a:xfrm flipH="1">
            <a:off x="7958574" y="0"/>
            <a:ext cx="1185425" cy="854010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327" name="Google Shape;3327;p16"/>
          <p:cNvSpPr/>
          <p:nvPr/>
        </p:nvSpPr>
        <p:spPr>
          <a:xfrm rot="5400000">
            <a:off x="8209900" y="139625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8">
    <p:spTree>
      <p:nvGrpSpPr>
        <p:cNvPr id="1" name="Shape 5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9" name="Google Shape;5209;p20"/>
          <p:cNvSpPr/>
          <p:nvPr/>
        </p:nvSpPr>
        <p:spPr>
          <a:xfrm rot="5400000">
            <a:off x="7639028" y="2385101"/>
            <a:ext cx="2453710" cy="556251"/>
          </a:xfrm>
          <a:custGeom>
            <a:avLst/>
            <a:gdLst/>
            <a:ahLst/>
            <a:cxnLst/>
            <a:rect l="l" t="t" r="r" b="b"/>
            <a:pathLst>
              <a:path w="68794" h="15095" extrusionOk="0">
                <a:moveTo>
                  <a:pt x="68505" y="1"/>
                </a:moveTo>
                <a:cubicBezTo>
                  <a:pt x="68389" y="73"/>
                  <a:pt x="68355" y="226"/>
                  <a:pt x="68427" y="342"/>
                </a:cubicBezTo>
                <a:cubicBezTo>
                  <a:pt x="68473" y="417"/>
                  <a:pt x="68552" y="458"/>
                  <a:pt x="68634" y="458"/>
                </a:cubicBezTo>
                <a:cubicBezTo>
                  <a:pt x="68680" y="458"/>
                  <a:pt x="68727" y="445"/>
                  <a:pt x="68768" y="418"/>
                </a:cubicBezTo>
                <a:cubicBezTo>
                  <a:pt x="68781" y="208"/>
                  <a:pt x="68790" y="73"/>
                  <a:pt x="68793" y="23"/>
                </a:cubicBezTo>
                <a:cubicBezTo>
                  <a:pt x="68793" y="10"/>
                  <a:pt x="68793" y="1"/>
                  <a:pt x="68793" y="1"/>
                </a:cubicBezTo>
                <a:close/>
                <a:moveTo>
                  <a:pt x="213" y="1"/>
                </a:moveTo>
                <a:cubicBezTo>
                  <a:pt x="0" y="132"/>
                  <a:pt x="94" y="458"/>
                  <a:pt x="342" y="458"/>
                </a:cubicBezTo>
                <a:cubicBezTo>
                  <a:pt x="592" y="458"/>
                  <a:pt x="683" y="132"/>
                  <a:pt x="470" y="1"/>
                </a:cubicBezTo>
                <a:close/>
                <a:moveTo>
                  <a:pt x="1432" y="1"/>
                </a:moveTo>
                <a:cubicBezTo>
                  <a:pt x="1219" y="132"/>
                  <a:pt x="1313" y="458"/>
                  <a:pt x="1561" y="458"/>
                </a:cubicBezTo>
                <a:cubicBezTo>
                  <a:pt x="1811" y="458"/>
                  <a:pt x="1902" y="132"/>
                  <a:pt x="1689" y="1"/>
                </a:cubicBezTo>
                <a:close/>
                <a:moveTo>
                  <a:pt x="2654" y="1"/>
                </a:moveTo>
                <a:cubicBezTo>
                  <a:pt x="2438" y="132"/>
                  <a:pt x="2532" y="458"/>
                  <a:pt x="2780" y="458"/>
                </a:cubicBezTo>
                <a:cubicBezTo>
                  <a:pt x="3030" y="458"/>
                  <a:pt x="3121" y="132"/>
                  <a:pt x="2908" y="1"/>
                </a:cubicBezTo>
                <a:close/>
                <a:moveTo>
                  <a:pt x="3873" y="1"/>
                </a:moveTo>
                <a:cubicBezTo>
                  <a:pt x="3660" y="132"/>
                  <a:pt x="3751" y="458"/>
                  <a:pt x="4002" y="458"/>
                </a:cubicBezTo>
                <a:cubicBezTo>
                  <a:pt x="4249" y="458"/>
                  <a:pt x="4343" y="132"/>
                  <a:pt x="4130" y="1"/>
                </a:cubicBezTo>
                <a:close/>
                <a:moveTo>
                  <a:pt x="5092" y="1"/>
                </a:moveTo>
                <a:cubicBezTo>
                  <a:pt x="4879" y="132"/>
                  <a:pt x="4970" y="458"/>
                  <a:pt x="5221" y="458"/>
                </a:cubicBezTo>
                <a:cubicBezTo>
                  <a:pt x="5469" y="458"/>
                  <a:pt x="5563" y="132"/>
                  <a:pt x="5349" y="1"/>
                </a:cubicBezTo>
                <a:close/>
                <a:moveTo>
                  <a:pt x="6311" y="1"/>
                </a:moveTo>
                <a:cubicBezTo>
                  <a:pt x="6098" y="132"/>
                  <a:pt x="6189" y="458"/>
                  <a:pt x="6440" y="458"/>
                </a:cubicBezTo>
                <a:cubicBezTo>
                  <a:pt x="6691" y="458"/>
                  <a:pt x="6782" y="132"/>
                  <a:pt x="6568" y="1"/>
                </a:cubicBezTo>
                <a:close/>
                <a:moveTo>
                  <a:pt x="7531" y="1"/>
                </a:moveTo>
                <a:cubicBezTo>
                  <a:pt x="7317" y="132"/>
                  <a:pt x="7408" y="458"/>
                  <a:pt x="7659" y="458"/>
                </a:cubicBezTo>
                <a:cubicBezTo>
                  <a:pt x="7910" y="458"/>
                  <a:pt x="8001" y="132"/>
                  <a:pt x="7788" y="1"/>
                </a:cubicBezTo>
                <a:close/>
                <a:moveTo>
                  <a:pt x="8750" y="1"/>
                </a:moveTo>
                <a:cubicBezTo>
                  <a:pt x="8537" y="132"/>
                  <a:pt x="8631" y="458"/>
                  <a:pt x="8878" y="458"/>
                </a:cubicBezTo>
                <a:cubicBezTo>
                  <a:pt x="9129" y="458"/>
                  <a:pt x="9220" y="132"/>
                  <a:pt x="9007" y="1"/>
                </a:cubicBezTo>
                <a:close/>
                <a:moveTo>
                  <a:pt x="9969" y="1"/>
                </a:moveTo>
                <a:cubicBezTo>
                  <a:pt x="9756" y="132"/>
                  <a:pt x="9850" y="458"/>
                  <a:pt x="10097" y="458"/>
                </a:cubicBezTo>
                <a:cubicBezTo>
                  <a:pt x="10348" y="458"/>
                  <a:pt x="10439" y="132"/>
                  <a:pt x="10226" y="1"/>
                </a:cubicBezTo>
                <a:close/>
                <a:moveTo>
                  <a:pt x="11191" y="1"/>
                </a:moveTo>
                <a:cubicBezTo>
                  <a:pt x="10978" y="132"/>
                  <a:pt x="11069" y="458"/>
                  <a:pt x="11319" y="458"/>
                </a:cubicBezTo>
                <a:cubicBezTo>
                  <a:pt x="11567" y="458"/>
                  <a:pt x="11658" y="132"/>
                  <a:pt x="11445" y="1"/>
                </a:cubicBezTo>
                <a:close/>
                <a:moveTo>
                  <a:pt x="12410" y="1"/>
                </a:moveTo>
                <a:cubicBezTo>
                  <a:pt x="12197" y="132"/>
                  <a:pt x="12288" y="458"/>
                  <a:pt x="12538" y="458"/>
                </a:cubicBezTo>
                <a:cubicBezTo>
                  <a:pt x="12786" y="458"/>
                  <a:pt x="12880" y="132"/>
                  <a:pt x="12667" y="1"/>
                </a:cubicBezTo>
                <a:close/>
                <a:moveTo>
                  <a:pt x="13629" y="1"/>
                </a:moveTo>
                <a:cubicBezTo>
                  <a:pt x="13416" y="132"/>
                  <a:pt x="13507" y="458"/>
                  <a:pt x="13757" y="458"/>
                </a:cubicBezTo>
                <a:cubicBezTo>
                  <a:pt x="14005" y="458"/>
                  <a:pt x="14099" y="132"/>
                  <a:pt x="13886" y="1"/>
                </a:cubicBezTo>
                <a:close/>
                <a:moveTo>
                  <a:pt x="14848" y="1"/>
                </a:moveTo>
                <a:cubicBezTo>
                  <a:pt x="14635" y="132"/>
                  <a:pt x="14726" y="458"/>
                  <a:pt x="14976" y="458"/>
                </a:cubicBezTo>
                <a:cubicBezTo>
                  <a:pt x="15227" y="458"/>
                  <a:pt x="15318" y="132"/>
                  <a:pt x="15105" y="1"/>
                </a:cubicBezTo>
                <a:close/>
                <a:moveTo>
                  <a:pt x="16067" y="1"/>
                </a:moveTo>
                <a:cubicBezTo>
                  <a:pt x="15854" y="132"/>
                  <a:pt x="15945" y="458"/>
                  <a:pt x="16196" y="458"/>
                </a:cubicBezTo>
                <a:cubicBezTo>
                  <a:pt x="16446" y="458"/>
                  <a:pt x="16537" y="132"/>
                  <a:pt x="16324" y="1"/>
                </a:cubicBezTo>
                <a:close/>
                <a:moveTo>
                  <a:pt x="17286" y="1"/>
                </a:moveTo>
                <a:cubicBezTo>
                  <a:pt x="17073" y="132"/>
                  <a:pt x="17167" y="458"/>
                  <a:pt x="17415" y="458"/>
                </a:cubicBezTo>
                <a:cubicBezTo>
                  <a:pt x="17665" y="458"/>
                  <a:pt x="17756" y="132"/>
                  <a:pt x="17543" y="1"/>
                </a:cubicBezTo>
                <a:close/>
                <a:moveTo>
                  <a:pt x="18505" y="1"/>
                </a:moveTo>
                <a:cubicBezTo>
                  <a:pt x="18292" y="132"/>
                  <a:pt x="18386" y="458"/>
                  <a:pt x="18634" y="458"/>
                </a:cubicBezTo>
                <a:cubicBezTo>
                  <a:pt x="18884" y="458"/>
                  <a:pt x="18975" y="132"/>
                  <a:pt x="18762" y="1"/>
                </a:cubicBezTo>
                <a:close/>
                <a:moveTo>
                  <a:pt x="19727" y="1"/>
                </a:moveTo>
                <a:cubicBezTo>
                  <a:pt x="19514" y="132"/>
                  <a:pt x="19605" y="458"/>
                  <a:pt x="19856" y="458"/>
                </a:cubicBezTo>
                <a:cubicBezTo>
                  <a:pt x="20103" y="458"/>
                  <a:pt x="20194" y="132"/>
                  <a:pt x="19981" y="1"/>
                </a:cubicBezTo>
                <a:close/>
                <a:moveTo>
                  <a:pt x="20946" y="1"/>
                </a:moveTo>
                <a:cubicBezTo>
                  <a:pt x="20733" y="132"/>
                  <a:pt x="20824" y="458"/>
                  <a:pt x="21075" y="458"/>
                </a:cubicBezTo>
                <a:cubicBezTo>
                  <a:pt x="21322" y="458"/>
                  <a:pt x="21416" y="132"/>
                  <a:pt x="21203" y="1"/>
                </a:cubicBezTo>
                <a:close/>
                <a:moveTo>
                  <a:pt x="22165" y="1"/>
                </a:moveTo>
                <a:cubicBezTo>
                  <a:pt x="21952" y="132"/>
                  <a:pt x="22043" y="458"/>
                  <a:pt x="22294" y="458"/>
                </a:cubicBezTo>
                <a:cubicBezTo>
                  <a:pt x="22541" y="458"/>
                  <a:pt x="22636" y="132"/>
                  <a:pt x="22422" y="1"/>
                </a:cubicBezTo>
                <a:close/>
                <a:moveTo>
                  <a:pt x="23384" y="1"/>
                </a:moveTo>
                <a:cubicBezTo>
                  <a:pt x="23171" y="132"/>
                  <a:pt x="23262" y="458"/>
                  <a:pt x="23513" y="458"/>
                </a:cubicBezTo>
                <a:cubicBezTo>
                  <a:pt x="23764" y="458"/>
                  <a:pt x="23855" y="132"/>
                  <a:pt x="23641" y="1"/>
                </a:cubicBezTo>
                <a:close/>
                <a:moveTo>
                  <a:pt x="24604" y="1"/>
                </a:moveTo>
                <a:cubicBezTo>
                  <a:pt x="24390" y="132"/>
                  <a:pt x="24481" y="458"/>
                  <a:pt x="24732" y="458"/>
                </a:cubicBezTo>
                <a:cubicBezTo>
                  <a:pt x="24983" y="458"/>
                  <a:pt x="25074" y="132"/>
                  <a:pt x="24861" y="1"/>
                </a:cubicBezTo>
                <a:close/>
                <a:moveTo>
                  <a:pt x="25823" y="1"/>
                </a:moveTo>
                <a:cubicBezTo>
                  <a:pt x="25609" y="132"/>
                  <a:pt x="25704" y="458"/>
                  <a:pt x="25951" y="458"/>
                </a:cubicBezTo>
                <a:cubicBezTo>
                  <a:pt x="26202" y="458"/>
                  <a:pt x="26293" y="132"/>
                  <a:pt x="26080" y="1"/>
                </a:cubicBezTo>
                <a:close/>
                <a:moveTo>
                  <a:pt x="27042" y="1"/>
                </a:moveTo>
                <a:cubicBezTo>
                  <a:pt x="26829" y="132"/>
                  <a:pt x="26923" y="458"/>
                  <a:pt x="27170" y="458"/>
                </a:cubicBezTo>
                <a:cubicBezTo>
                  <a:pt x="27421" y="458"/>
                  <a:pt x="27512" y="132"/>
                  <a:pt x="27299" y="1"/>
                </a:cubicBezTo>
                <a:close/>
                <a:moveTo>
                  <a:pt x="28264" y="1"/>
                </a:moveTo>
                <a:cubicBezTo>
                  <a:pt x="28051" y="132"/>
                  <a:pt x="28142" y="458"/>
                  <a:pt x="28392" y="458"/>
                </a:cubicBezTo>
                <a:cubicBezTo>
                  <a:pt x="28640" y="458"/>
                  <a:pt x="28731" y="132"/>
                  <a:pt x="28518" y="1"/>
                </a:cubicBezTo>
                <a:close/>
                <a:moveTo>
                  <a:pt x="29483" y="1"/>
                </a:moveTo>
                <a:cubicBezTo>
                  <a:pt x="29270" y="132"/>
                  <a:pt x="29361" y="458"/>
                  <a:pt x="29611" y="458"/>
                </a:cubicBezTo>
                <a:cubicBezTo>
                  <a:pt x="29859" y="458"/>
                  <a:pt x="29953" y="132"/>
                  <a:pt x="29740" y="1"/>
                </a:cubicBezTo>
                <a:close/>
                <a:moveTo>
                  <a:pt x="30702" y="1"/>
                </a:moveTo>
                <a:cubicBezTo>
                  <a:pt x="30489" y="132"/>
                  <a:pt x="30580" y="458"/>
                  <a:pt x="30830" y="458"/>
                </a:cubicBezTo>
                <a:cubicBezTo>
                  <a:pt x="31078" y="458"/>
                  <a:pt x="31172" y="132"/>
                  <a:pt x="30959" y="1"/>
                </a:cubicBezTo>
                <a:close/>
                <a:moveTo>
                  <a:pt x="31921" y="1"/>
                </a:moveTo>
                <a:cubicBezTo>
                  <a:pt x="31708" y="132"/>
                  <a:pt x="31799" y="458"/>
                  <a:pt x="32049" y="458"/>
                </a:cubicBezTo>
                <a:cubicBezTo>
                  <a:pt x="32300" y="458"/>
                  <a:pt x="32391" y="132"/>
                  <a:pt x="32178" y="1"/>
                </a:cubicBezTo>
                <a:close/>
                <a:moveTo>
                  <a:pt x="33140" y="1"/>
                </a:moveTo>
                <a:cubicBezTo>
                  <a:pt x="32927" y="132"/>
                  <a:pt x="33021" y="458"/>
                  <a:pt x="33269" y="458"/>
                </a:cubicBezTo>
                <a:cubicBezTo>
                  <a:pt x="33519" y="458"/>
                  <a:pt x="33610" y="132"/>
                  <a:pt x="33397" y="1"/>
                </a:cubicBezTo>
                <a:close/>
                <a:moveTo>
                  <a:pt x="34359" y="1"/>
                </a:moveTo>
                <a:cubicBezTo>
                  <a:pt x="34146" y="132"/>
                  <a:pt x="34240" y="458"/>
                  <a:pt x="34488" y="458"/>
                </a:cubicBezTo>
                <a:cubicBezTo>
                  <a:pt x="34738" y="458"/>
                  <a:pt x="34829" y="132"/>
                  <a:pt x="34616" y="1"/>
                </a:cubicBezTo>
                <a:close/>
                <a:moveTo>
                  <a:pt x="35578" y="1"/>
                </a:moveTo>
                <a:cubicBezTo>
                  <a:pt x="35365" y="132"/>
                  <a:pt x="35459" y="458"/>
                  <a:pt x="35707" y="458"/>
                </a:cubicBezTo>
                <a:cubicBezTo>
                  <a:pt x="35957" y="458"/>
                  <a:pt x="36048" y="132"/>
                  <a:pt x="35835" y="1"/>
                </a:cubicBezTo>
                <a:close/>
                <a:moveTo>
                  <a:pt x="36800" y="1"/>
                </a:moveTo>
                <a:cubicBezTo>
                  <a:pt x="36587" y="132"/>
                  <a:pt x="36678" y="458"/>
                  <a:pt x="36929" y="458"/>
                </a:cubicBezTo>
                <a:cubicBezTo>
                  <a:pt x="37176" y="458"/>
                  <a:pt x="37267" y="132"/>
                  <a:pt x="37054" y="1"/>
                </a:cubicBezTo>
                <a:close/>
                <a:moveTo>
                  <a:pt x="38019" y="1"/>
                </a:moveTo>
                <a:cubicBezTo>
                  <a:pt x="37806" y="132"/>
                  <a:pt x="37897" y="458"/>
                  <a:pt x="38148" y="458"/>
                </a:cubicBezTo>
                <a:cubicBezTo>
                  <a:pt x="38395" y="458"/>
                  <a:pt x="38489" y="132"/>
                  <a:pt x="38276" y="1"/>
                </a:cubicBezTo>
                <a:close/>
                <a:moveTo>
                  <a:pt x="39238" y="1"/>
                </a:moveTo>
                <a:cubicBezTo>
                  <a:pt x="39025" y="132"/>
                  <a:pt x="39116" y="458"/>
                  <a:pt x="39367" y="458"/>
                </a:cubicBezTo>
                <a:cubicBezTo>
                  <a:pt x="39614" y="458"/>
                  <a:pt x="39708" y="132"/>
                  <a:pt x="39495" y="1"/>
                </a:cubicBezTo>
                <a:close/>
                <a:moveTo>
                  <a:pt x="40457" y="1"/>
                </a:moveTo>
                <a:cubicBezTo>
                  <a:pt x="40244" y="132"/>
                  <a:pt x="40335" y="458"/>
                  <a:pt x="40586" y="458"/>
                </a:cubicBezTo>
                <a:cubicBezTo>
                  <a:pt x="40837" y="458"/>
                  <a:pt x="40928" y="132"/>
                  <a:pt x="40714" y="1"/>
                </a:cubicBezTo>
                <a:close/>
                <a:moveTo>
                  <a:pt x="41677" y="1"/>
                </a:moveTo>
                <a:cubicBezTo>
                  <a:pt x="41463" y="132"/>
                  <a:pt x="41557" y="458"/>
                  <a:pt x="41805" y="458"/>
                </a:cubicBezTo>
                <a:cubicBezTo>
                  <a:pt x="42056" y="458"/>
                  <a:pt x="42147" y="132"/>
                  <a:pt x="41933" y="1"/>
                </a:cubicBezTo>
                <a:close/>
                <a:moveTo>
                  <a:pt x="42896" y="1"/>
                </a:moveTo>
                <a:cubicBezTo>
                  <a:pt x="42682" y="132"/>
                  <a:pt x="42776" y="458"/>
                  <a:pt x="43024" y="458"/>
                </a:cubicBezTo>
                <a:cubicBezTo>
                  <a:pt x="43275" y="458"/>
                  <a:pt x="43366" y="132"/>
                  <a:pt x="43153" y="1"/>
                </a:cubicBezTo>
                <a:close/>
                <a:moveTo>
                  <a:pt x="44115" y="1"/>
                </a:moveTo>
                <a:cubicBezTo>
                  <a:pt x="43902" y="132"/>
                  <a:pt x="43996" y="458"/>
                  <a:pt x="44243" y="458"/>
                </a:cubicBezTo>
                <a:cubicBezTo>
                  <a:pt x="44494" y="458"/>
                  <a:pt x="44585" y="132"/>
                  <a:pt x="44372" y="1"/>
                </a:cubicBezTo>
                <a:close/>
                <a:moveTo>
                  <a:pt x="45337" y="1"/>
                </a:moveTo>
                <a:cubicBezTo>
                  <a:pt x="45124" y="132"/>
                  <a:pt x="45215" y="458"/>
                  <a:pt x="45465" y="458"/>
                </a:cubicBezTo>
                <a:cubicBezTo>
                  <a:pt x="45713" y="458"/>
                  <a:pt x="45807" y="132"/>
                  <a:pt x="45591" y="1"/>
                </a:cubicBezTo>
                <a:close/>
                <a:moveTo>
                  <a:pt x="46556" y="1"/>
                </a:moveTo>
                <a:cubicBezTo>
                  <a:pt x="46343" y="132"/>
                  <a:pt x="46434" y="458"/>
                  <a:pt x="46684" y="458"/>
                </a:cubicBezTo>
                <a:cubicBezTo>
                  <a:pt x="46932" y="458"/>
                  <a:pt x="47026" y="132"/>
                  <a:pt x="46813" y="1"/>
                </a:cubicBezTo>
                <a:close/>
                <a:moveTo>
                  <a:pt x="47775" y="1"/>
                </a:moveTo>
                <a:cubicBezTo>
                  <a:pt x="47562" y="132"/>
                  <a:pt x="47653" y="458"/>
                  <a:pt x="47903" y="458"/>
                </a:cubicBezTo>
                <a:cubicBezTo>
                  <a:pt x="48151" y="458"/>
                  <a:pt x="48245" y="132"/>
                  <a:pt x="48032" y="1"/>
                </a:cubicBezTo>
                <a:close/>
                <a:moveTo>
                  <a:pt x="48994" y="1"/>
                </a:moveTo>
                <a:cubicBezTo>
                  <a:pt x="48781" y="132"/>
                  <a:pt x="48872" y="458"/>
                  <a:pt x="49122" y="458"/>
                </a:cubicBezTo>
                <a:cubicBezTo>
                  <a:pt x="49373" y="458"/>
                  <a:pt x="49464" y="132"/>
                  <a:pt x="49251" y="1"/>
                </a:cubicBezTo>
                <a:close/>
                <a:moveTo>
                  <a:pt x="50213" y="1"/>
                </a:moveTo>
                <a:cubicBezTo>
                  <a:pt x="50000" y="132"/>
                  <a:pt x="50094" y="458"/>
                  <a:pt x="50342" y="458"/>
                </a:cubicBezTo>
                <a:cubicBezTo>
                  <a:pt x="50592" y="458"/>
                  <a:pt x="50683" y="132"/>
                  <a:pt x="50470" y="1"/>
                </a:cubicBezTo>
                <a:close/>
                <a:moveTo>
                  <a:pt x="51432" y="1"/>
                </a:moveTo>
                <a:cubicBezTo>
                  <a:pt x="51219" y="132"/>
                  <a:pt x="51313" y="458"/>
                  <a:pt x="51561" y="458"/>
                </a:cubicBezTo>
                <a:cubicBezTo>
                  <a:pt x="51811" y="458"/>
                  <a:pt x="51902" y="132"/>
                  <a:pt x="51689" y="1"/>
                </a:cubicBezTo>
                <a:close/>
                <a:moveTo>
                  <a:pt x="52654" y="1"/>
                </a:moveTo>
                <a:cubicBezTo>
                  <a:pt x="52438" y="132"/>
                  <a:pt x="52532" y="458"/>
                  <a:pt x="52780" y="458"/>
                </a:cubicBezTo>
                <a:cubicBezTo>
                  <a:pt x="53030" y="458"/>
                  <a:pt x="53121" y="132"/>
                  <a:pt x="52908" y="1"/>
                </a:cubicBezTo>
                <a:close/>
                <a:moveTo>
                  <a:pt x="53873" y="1"/>
                </a:moveTo>
                <a:cubicBezTo>
                  <a:pt x="53660" y="132"/>
                  <a:pt x="53751" y="458"/>
                  <a:pt x="54002" y="458"/>
                </a:cubicBezTo>
                <a:cubicBezTo>
                  <a:pt x="54249" y="458"/>
                  <a:pt x="54343" y="132"/>
                  <a:pt x="54127" y="1"/>
                </a:cubicBezTo>
                <a:close/>
                <a:moveTo>
                  <a:pt x="55092" y="1"/>
                </a:moveTo>
                <a:cubicBezTo>
                  <a:pt x="54879" y="132"/>
                  <a:pt x="54970" y="458"/>
                  <a:pt x="55221" y="458"/>
                </a:cubicBezTo>
                <a:cubicBezTo>
                  <a:pt x="55468" y="458"/>
                  <a:pt x="55562" y="132"/>
                  <a:pt x="55349" y="1"/>
                </a:cubicBezTo>
                <a:close/>
                <a:moveTo>
                  <a:pt x="56311" y="1"/>
                </a:moveTo>
                <a:cubicBezTo>
                  <a:pt x="56098" y="132"/>
                  <a:pt x="56189" y="458"/>
                  <a:pt x="56440" y="458"/>
                </a:cubicBezTo>
                <a:cubicBezTo>
                  <a:pt x="56687" y="458"/>
                  <a:pt x="56781" y="132"/>
                  <a:pt x="56568" y="1"/>
                </a:cubicBezTo>
                <a:close/>
                <a:moveTo>
                  <a:pt x="57530" y="1"/>
                </a:moveTo>
                <a:cubicBezTo>
                  <a:pt x="57317" y="132"/>
                  <a:pt x="57408" y="458"/>
                  <a:pt x="57659" y="458"/>
                </a:cubicBezTo>
                <a:cubicBezTo>
                  <a:pt x="57910" y="458"/>
                  <a:pt x="58001" y="132"/>
                  <a:pt x="57787" y="1"/>
                </a:cubicBezTo>
                <a:close/>
                <a:moveTo>
                  <a:pt x="58750" y="1"/>
                </a:moveTo>
                <a:cubicBezTo>
                  <a:pt x="58536" y="132"/>
                  <a:pt x="58630" y="458"/>
                  <a:pt x="58878" y="458"/>
                </a:cubicBezTo>
                <a:cubicBezTo>
                  <a:pt x="59129" y="458"/>
                  <a:pt x="59220" y="132"/>
                  <a:pt x="59006" y="1"/>
                </a:cubicBezTo>
                <a:close/>
                <a:moveTo>
                  <a:pt x="59969" y="1"/>
                </a:moveTo>
                <a:cubicBezTo>
                  <a:pt x="59755" y="132"/>
                  <a:pt x="59849" y="458"/>
                  <a:pt x="60097" y="458"/>
                </a:cubicBezTo>
                <a:cubicBezTo>
                  <a:pt x="60348" y="458"/>
                  <a:pt x="60439" y="132"/>
                  <a:pt x="60226" y="1"/>
                </a:cubicBezTo>
                <a:close/>
                <a:moveTo>
                  <a:pt x="61191" y="1"/>
                </a:moveTo>
                <a:cubicBezTo>
                  <a:pt x="60975" y="132"/>
                  <a:pt x="61069" y="458"/>
                  <a:pt x="61316" y="458"/>
                </a:cubicBezTo>
                <a:cubicBezTo>
                  <a:pt x="61567" y="458"/>
                  <a:pt x="61658" y="132"/>
                  <a:pt x="61445" y="1"/>
                </a:cubicBezTo>
                <a:close/>
                <a:moveTo>
                  <a:pt x="62410" y="1"/>
                </a:moveTo>
                <a:cubicBezTo>
                  <a:pt x="62197" y="132"/>
                  <a:pt x="62288" y="458"/>
                  <a:pt x="62538" y="458"/>
                </a:cubicBezTo>
                <a:cubicBezTo>
                  <a:pt x="62786" y="458"/>
                  <a:pt x="62880" y="132"/>
                  <a:pt x="62667" y="1"/>
                </a:cubicBezTo>
                <a:close/>
                <a:moveTo>
                  <a:pt x="63629" y="1"/>
                </a:moveTo>
                <a:cubicBezTo>
                  <a:pt x="63416" y="132"/>
                  <a:pt x="63507" y="458"/>
                  <a:pt x="63757" y="458"/>
                </a:cubicBezTo>
                <a:cubicBezTo>
                  <a:pt x="64005" y="458"/>
                  <a:pt x="64099" y="132"/>
                  <a:pt x="63886" y="1"/>
                </a:cubicBezTo>
                <a:close/>
                <a:moveTo>
                  <a:pt x="64848" y="1"/>
                </a:moveTo>
                <a:cubicBezTo>
                  <a:pt x="64635" y="132"/>
                  <a:pt x="64726" y="458"/>
                  <a:pt x="64976" y="458"/>
                </a:cubicBezTo>
                <a:cubicBezTo>
                  <a:pt x="65224" y="458"/>
                  <a:pt x="65318" y="132"/>
                  <a:pt x="65105" y="1"/>
                </a:cubicBezTo>
                <a:close/>
                <a:moveTo>
                  <a:pt x="66067" y="1"/>
                </a:moveTo>
                <a:cubicBezTo>
                  <a:pt x="65854" y="132"/>
                  <a:pt x="65945" y="458"/>
                  <a:pt x="66195" y="458"/>
                </a:cubicBezTo>
                <a:cubicBezTo>
                  <a:pt x="66446" y="458"/>
                  <a:pt x="66537" y="132"/>
                  <a:pt x="66324" y="1"/>
                </a:cubicBezTo>
                <a:close/>
                <a:moveTo>
                  <a:pt x="67286" y="1"/>
                </a:moveTo>
                <a:cubicBezTo>
                  <a:pt x="67073" y="132"/>
                  <a:pt x="67167" y="458"/>
                  <a:pt x="67414" y="458"/>
                </a:cubicBezTo>
                <a:cubicBezTo>
                  <a:pt x="67665" y="458"/>
                  <a:pt x="67756" y="132"/>
                  <a:pt x="67543" y="1"/>
                </a:cubicBezTo>
                <a:close/>
                <a:moveTo>
                  <a:pt x="342" y="1185"/>
                </a:moveTo>
                <a:cubicBezTo>
                  <a:pt x="320" y="1185"/>
                  <a:pt x="298" y="1189"/>
                  <a:pt x="279" y="1195"/>
                </a:cubicBezTo>
                <a:cubicBezTo>
                  <a:pt x="338" y="1333"/>
                  <a:pt x="404" y="1483"/>
                  <a:pt x="476" y="1640"/>
                </a:cubicBezTo>
                <a:cubicBezTo>
                  <a:pt x="683" y="1505"/>
                  <a:pt x="589" y="1185"/>
                  <a:pt x="342" y="1185"/>
                </a:cubicBezTo>
                <a:close/>
                <a:moveTo>
                  <a:pt x="68630" y="1184"/>
                </a:moveTo>
                <a:cubicBezTo>
                  <a:pt x="68501" y="1184"/>
                  <a:pt x="68389" y="1290"/>
                  <a:pt x="68389" y="1430"/>
                </a:cubicBezTo>
                <a:cubicBezTo>
                  <a:pt x="68386" y="1569"/>
                  <a:pt x="68500" y="1678"/>
                  <a:pt x="68633" y="1678"/>
                </a:cubicBezTo>
                <a:cubicBezTo>
                  <a:pt x="68647" y="1678"/>
                  <a:pt x="68660" y="1677"/>
                  <a:pt x="68674" y="1674"/>
                </a:cubicBezTo>
                <a:cubicBezTo>
                  <a:pt x="68690" y="1505"/>
                  <a:pt x="68702" y="1345"/>
                  <a:pt x="68712" y="1198"/>
                </a:cubicBezTo>
                <a:cubicBezTo>
                  <a:pt x="68685" y="1188"/>
                  <a:pt x="68657" y="1184"/>
                  <a:pt x="68630" y="1184"/>
                </a:cubicBezTo>
                <a:close/>
                <a:moveTo>
                  <a:pt x="55221" y="1185"/>
                </a:moveTo>
                <a:cubicBezTo>
                  <a:pt x="55001" y="1185"/>
                  <a:pt x="54889" y="1449"/>
                  <a:pt x="55045" y="1605"/>
                </a:cubicBezTo>
                <a:cubicBezTo>
                  <a:pt x="55096" y="1656"/>
                  <a:pt x="55158" y="1679"/>
                  <a:pt x="55219" y="1679"/>
                </a:cubicBezTo>
                <a:cubicBezTo>
                  <a:pt x="55345" y="1679"/>
                  <a:pt x="55465" y="1580"/>
                  <a:pt x="55465" y="1430"/>
                </a:cubicBezTo>
                <a:cubicBezTo>
                  <a:pt x="55465" y="1295"/>
                  <a:pt x="55356" y="1185"/>
                  <a:pt x="55221" y="1185"/>
                </a:cubicBezTo>
                <a:close/>
                <a:moveTo>
                  <a:pt x="56440" y="1185"/>
                </a:moveTo>
                <a:cubicBezTo>
                  <a:pt x="56221" y="1185"/>
                  <a:pt x="56111" y="1449"/>
                  <a:pt x="56264" y="1605"/>
                </a:cubicBezTo>
                <a:cubicBezTo>
                  <a:pt x="56315" y="1656"/>
                  <a:pt x="56378" y="1679"/>
                  <a:pt x="56439" y="1679"/>
                </a:cubicBezTo>
                <a:cubicBezTo>
                  <a:pt x="56566" y="1679"/>
                  <a:pt x="56687" y="1580"/>
                  <a:pt x="56687" y="1430"/>
                </a:cubicBezTo>
                <a:cubicBezTo>
                  <a:pt x="56684" y="1295"/>
                  <a:pt x="56575" y="1185"/>
                  <a:pt x="56440" y="1185"/>
                </a:cubicBezTo>
                <a:close/>
                <a:moveTo>
                  <a:pt x="57659" y="1185"/>
                </a:moveTo>
                <a:cubicBezTo>
                  <a:pt x="57440" y="1185"/>
                  <a:pt x="57330" y="1449"/>
                  <a:pt x="57483" y="1605"/>
                </a:cubicBezTo>
                <a:cubicBezTo>
                  <a:pt x="57534" y="1656"/>
                  <a:pt x="57597" y="1679"/>
                  <a:pt x="57658" y="1679"/>
                </a:cubicBezTo>
                <a:cubicBezTo>
                  <a:pt x="57785" y="1679"/>
                  <a:pt x="57907" y="1580"/>
                  <a:pt x="57907" y="1430"/>
                </a:cubicBezTo>
                <a:cubicBezTo>
                  <a:pt x="57907" y="1295"/>
                  <a:pt x="57794" y="1185"/>
                  <a:pt x="57659" y="1185"/>
                </a:cubicBezTo>
                <a:close/>
                <a:moveTo>
                  <a:pt x="58878" y="1185"/>
                </a:moveTo>
                <a:cubicBezTo>
                  <a:pt x="58659" y="1185"/>
                  <a:pt x="58549" y="1449"/>
                  <a:pt x="58703" y="1605"/>
                </a:cubicBezTo>
                <a:cubicBezTo>
                  <a:pt x="58753" y="1656"/>
                  <a:pt x="58816" y="1679"/>
                  <a:pt x="58877" y="1679"/>
                </a:cubicBezTo>
                <a:cubicBezTo>
                  <a:pt x="59004" y="1679"/>
                  <a:pt x="59126" y="1580"/>
                  <a:pt x="59126" y="1430"/>
                </a:cubicBezTo>
                <a:cubicBezTo>
                  <a:pt x="59126" y="1295"/>
                  <a:pt x="59016" y="1185"/>
                  <a:pt x="58878" y="1185"/>
                </a:cubicBezTo>
                <a:close/>
                <a:moveTo>
                  <a:pt x="60097" y="1185"/>
                </a:moveTo>
                <a:cubicBezTo>
                  <a:pt x="59878" y="1185"/>
                  <a:pt x="59768" y="1449"/>
                  <a:pt x="59925" y="1605"/>
                </a:cubicBezTo>
                <a:cubicBezTo>
                  <a:pt x="59975" y="1656"/>
                  <a:pt x="60036" y="1679"/>
                  <a:pt x="60097" y="1679"/>
                </a:cubicBezTo>
                <a:cubicBezTo>
                  <a:pt x="60223" y="1679"/>
                  <a:pt x="60345" y="1580"/>
                  <a:pt x="60345" y="1430"/>
                </a:cubicBezTo>
                <a:cubicBezTo>
                  <a:pt x="60345" y="1295"/>
                  <a:pt x="60235" y="1185"/>
                  <a:pt x="60097" y="1185"/>
                </a:cubicBezTo>
                <a:close/>
                <a:moveTo>
                  <a:pt x="61316" y="1185"/>
                </a:moveTo>
                <a:cubicBezTo>
                  <a:pt x="61097" y="1185"/>
                  <a:pt x="60987" y="1449"/>
                  <a:pt x="61144" y="1605"/>
                </a:cubicBezTo>
                <a:cubicBezTo>
                  <a:pt x="61194" y="1656"/>
                  <a:pt x="61255" y="1679"/>
                  <a:pt x="61316" y="1679"/>
                </a:cubicBezTo>
                <a:cubicBezTo>
                  <a:pt x="61442" y="1679"/>
                  <a:pt x="61564" y="1580"/>
                  <a:pt x="61564" y="1430"/>
                </a:cubicBezTo>
                <a:cubicBezTo>
                  <a:pt x="61564" y="1295"/>
                  <a:pt x="61454" y="1185"/>
                  <a:pt x="61316" y="1185"/>
                </a:cubicBezTo>
                <a:close/>
                <a:moveTo>
                  <a:pt x="62538" y="1185"/>
                </a:moveTo>
                <a:cubicBezTo>
                  <a:pt x="62316" y="1185"/>
                  <a:pt x="62206" y="1449"/>
                  <a:pt x="62363" y="1605"/>
                </a:cubicBezTo>
                <a:cubicBezTo>
                  <a:pt x="62414" y="1656"/>
                  <a:pt x="62476" y="1679"/>
                  <a:pt x="62536" y="1679"/>
                </a:cubicBezTo>
                <a:cubicBezTo>
                  <a:pt x="62663" y="1679"/>
                  <a:pt x="62783" y="1580"/>
                  <a:pt x="62783" y="1430"/>
                </a:cubicBezTo>
                <a:cubicBezTo>
                  <a:pt x="62783" y="1295"/>
                  <a:pt x="62673" y="1185"/>
                  <a:pt x="62538" y="1185"/>
                </a:cubicBezTo>
                <a:close/>
                <a:moveTo>
                  <a:pt x="63757" y="1185"/>
                </a:moveTo>
                <a:cubicBezTo>
                  <a:pt x="63538" y="1185"/>
                  <a:pt x="63425" y="1449"/>
                  <a:pt x="63582" y="1605"/>
                </a:cubicBezTo>
                <a:cubicBezTo>
                  <a:pt x="63633" y="1656"/>
                  <a:pt x="63695" y="1679"/>
                  <a:pt x="63755" y="1679"/>
                </a:cubicBezTo>
                <a:cubicBezTo>
                  <a:pt x="63882" y="1679"/>
                  <a:pt x="64002" y="1580"/>
                  <a:pt x="64002" y="1430"/>
                </a:cubicBezTo>
                <a:cubicBezTo>
                  <a:pt x="64002" y="1295"/>
                  <a:pt x="63892" y="1185"/>
                  <a:pt x="63757" y="1185"/>
                </a:cubicBezTo>
                <a:close/>
                <a:moveTo>
                  <a:pt x="64976" y="1185"/>
                </a:moveTo>
                <a:cubicBezTo>
                  <a:pt x="64757" y="1185"/>
                  <a:pt x="64647" y="1449"/>
                  <a:pt x="64801" y="1605"/>
                </a:cubicBezTo>
                <a:cubicBezTo>
                  <a:pt x="64852" y="1656"/>
                  <a:pt x="64914" y="1679"/>
                  <a:pt x="64975" y="1679"/>
                </a:cubicBezTo>
                <a:cubicBezTo>
                  <a:pt x="65102" y="1679"/>
                  <a:pt x="65224" y="1580"/>
                  <a:pt x="65224" y="1430"/>
                </a:cubicBezTo>
                <a:cubicBezTo>
                  <a:pt x="65221" y="1295"/>
                  <a:pt x="65111" y="1185"/>
                  <a:pt x="64976" y="1185"/>
                </a:cubicBezTo>
                <a:close/>
                <a:moveTo>
                  <a:pt x="66195" y="1185"/>
                </a:moveTo>
                <a:cubicBezTo>
                  <a:pt x="65976" y="1185"/>
                  <a:pt x="65866" y="1449"/>
                  <a:pt x="66020" y="1605"/>
                </a:cubicBezTo>
                <a:cubicBezTo>
                  <a:pt x="66071" y="1656"/>
                  <a:pt x="66133" y="1679"/>
                  <a:pt x="66194" y="1679"/>
                </a:cubicBezTo>
                <a:cubicBezTo>
                  <a:pt x="66321" y="1679"/>
                  <a:pt x="66443" y="1580"/>
                  <a:pt x="66443" y="1430"/>
                </a:cubicBezTo>
                <a:cubicBezTo>
                  <a:pt x="66443" y="1295"/>
                  <a:pt x="66330" y="1185"/>
                  <a:pt x="66195" y="1185"/>
                </a:cubicBezTo>
                <a:close/>
                <a:moveTo>
                  <a:pt x="67414" y="1185"/>
                </a:moveTo>
                <a:cubicBezTo>
                  <a:pt x="67195" y="1185"/>
                  <a:pt x="67085" y="1449"/>
                  <a:pt x="67239" y="1605"/>
                </a:cubicBezTo>
                <a:cubicBezTo>
                  <a:pt x="67290" y="1656"/>
                  <a:pt x="67352" y="1679"/>
                  <a:pt x="67413" y="1679"/>
                </a:cubicBezTo>
                <a:cubicBezTo>
                  <a:pt x="67541" y="1679"/>
                  <a:pt x="67662" y="1580"/>
                  <a:pt x="67662" y="1430"/>
                </a:cubicBezTo>
                <a:cubicBezTo>
                  <a:pt x="67662" y="1295"/>
                  <a:pt x="67552" y="1185"/>
                  <a:pt x="67414" y="1185"/>
                </a:cubicBezTo>
                <a:close/>
                <a:moveTo>
                  <a:pt x="1561" y="1185"/>
                </a:moveTo>
                <a:cubicBezTo>
                  <a:pt x="1341" y="1185"/>
                  <a:pt x="1232" y="1452"/>
                  <a:pt x="1388" y="1605"/>
                </a:cubicBezTo>
                <a:cubicBezTo>
                  <a:pt x="1438" y="1656"/>
                  <a:pt x="1500" y="1679"/>
                  <a:pt x="1561" y="1679"/>
                </a:cubicBezTo>
                <a:cubicBezTo>
                  <a:pt x="1687" y="1679"/>
                  <a:pt x="1808" y="1581"/>
                  <a:pt x="1808" y="1433"/>
                </a:cubicBezTo>
                <a:cubicBezTo>
                  <a:pt x="1808" y="1295"/>
                  <a:pt x="1699" y="1185"/>
                  <a:pt x="1561" y="1185"/>
                </a:cubicBezTo>
                <a:close/>
                <a:moveTo>
                  <a:pt x="2780" y="1185"/>
                </a:moveTo>
                <a:cubicBezTo>
                  <a:pt x="2560" y="1185"/>
                  <a:pt x="2451" y="1452"/>
                  <a:pt x="2607" y="1605"/>
                </a:cubicBezTo>
                <a:cubicBezTo>
                  <a:pt x="2657" y="1656"/>
                  <a:pt x="2719" y="1679"/>
                  <a:pt x="2780" y="1679"/>
                </a:cubicBezTo>
                <a:cubicBezTo>
                  <a:pt x="2906" y="1679"/>
                  <a:pt x="3027" y="1581"/>
                  <a:pt x="3027" y="1433"/>
                </a:cubicBezTo>
                <a:cubicBezTo>
                  <a:pt x="3027" y="1295"/>
                  <a:pt x="2918" y="1185"/>
                  <a:pt x="2780" y="1185"/>
                </a:cubicBezTo>
                <a:close/>
                <a:moveTo>
                  <a:pt x="4002" y="1185"/>
                </a:moveTo>
                <a:cubicBezTo>
                  <a:pt x="3779" y="1185"/>
                  <a:pt x="3670" y="1452"/>
                  <a:pt x="3826" y="1605"/>
                </a:cubicBezTo>
                <a:cubicBezTo>
                  <a:pt x="3876" y="1656"/>
                  <a:pt x="3938" y="1679"/>
                  <a:pt x="3999" y="1679"/>
                </a:cubicBezTo>
                <a:cubicBezTo>
                  <a:pt x="4125" y="1679"/>
                  <a:pt x="4246" y="1581"/>
                  <a:pt x="4246" y="1433"/>
                </a:cubicBezTo>
                <a:cubicBezTo>
                  <a:pt x="4246" y="1295"/>
                  <a:pt x="4137" y="1185"/>
                  <a:pt x="4002" y="1185"/>
                </a:cubicBezTo>
                <a:close/>
                <a:moveTo>
                  <a:pt x="5221" y="1185"/>
                </a:moveTo>
                <a:cubicBezTo>
                  <a:pt x="5002" y="1185"/>
                  <a:pt x="4889" y="1452"/>
                  <a:pt x="5045" y="1605"/>
                </a:cubicBezTo>
                <a:cubicBezTo>
                  <a:pt x="5096" y="1656"/>
                  <a:pt x="5159" y="1679"/>
                  <a:pt x="5220" y="1679"/>
                </a:cubicBezTo>
                <a:cubicBezTo>
                  <a:pt x="5347" y="1679"/>
                  <a:pt x="5469" y="1581"/>
                  <a:pt x="5469" y="1433"/>
                </a:cubicBezTo>
                <a:cubicBezTo>
                  <a:pt x="5465" y="1295"/>
                  <a:pt x="5356" y="1185"/>
                  <a:pt x="5221" y="1185"/>
                </a:cubicBezTo>
                <a:close/>
                <a:moveTo>
                  <a:pt x="6440" y="1185"/>
                </a:moveTo>
                <a:cubicBezTo>
                  <a:pt x="6221" y="1185"/>
                  <a:pt x="6111" y="1452"/>
                  <a:pt x="6264" y="1605"/>
                </a:cubicBezTo>
                <a:cubicBezTo>
                  <a:pt x="6315" y="1656"/>
                  <a:pt x="6378" y="1679"/>
                  <a:pt x="6439" y="1679"/>
                </a:cubicBezTo>
                <a:cubicBezTo>
                  <a:pt x="6566" y="1679"/>
                  <a:pt x="6688" y="1581"/>
                  <a:pt x="6688" y="1433"/>
                </a:cubicBezTo>
                <a:cubicBezTo>
                  <a:pt x="6688" y="1295"/>
                  <a:pt x="6575" y="1185"/>
                  <a:pt x="6440" y="1185"/>
                </a:cubicBezTo>
                <a:close/>
                <a:moveTo>
                  <a:pt x="7659" y="1185"/>
                </a:moveTo>
                <a:cubicBezTo>
                  <a:pt x="7440" y="1185"/>
                  <a:pt x="7330" y="1452"/>
                  <a:pt x="7484" y="1605"/>
                </a:cubicBezTo>
                <a:cubicBezTo>
                  <a:pt x="7535" y="1656"/>
                  <a:pt x="7597" y="1679"/>
                  <a:pt x="7658" y="1679"/>
                </a:cubicBezTo>
                <a:cubicBezTo>
                  <a:pt x="7785" y="1679"/>
                  <a:pt x="7907" y="1581"/>
                  <a:pt x="7907" y="1433"/>
                </a:cubicBezTo>
                <a:cubicBezTo>
                  <a:pt x="7907" y="1295"/>
                  <a:pt x="7797" y="1185"/>
                  <a:pt x="7659" y="1185"/>
                </a:cubicBezTo>
                <a:close/>
                <a:moveTo>
                  <a:pt x="8878" y="1185"/>
                </a:moveTo>
                <a:cubicBezTo>
                  <a:pt x="8659" y="1185"/>
                  <a:pt x="8549" y="1452"/>
                  <a:pt x="8706" y="1605"/>
                </a:cubicBezTo>
                <a:cubicBezTo>
                  <a:pt x="8756" y="1656"/>
                  <a:pt x="8818" y="1679"/>
                  <a:pt x="8878" y="1679"/>
                </a:cubicBezTo>
                <a:cubicBezTo>
                  <a:pt x="9004" y="1679"/>
                  <a:pt x="9126" y="1581"/>
                  <a:pt x="9126" y="1433"/>
                </a:cubicBezTo>
                <a:cubicBezTo>
                  <a:pt x="9126" y="1295"/>
                  <a:pt x="9016" y="1185"/>
                  <a:pt x="8878" y="1185"/>
                </a:cubicBezTo>
                <a:close/>
                <a:moveTo>
                  <a:pt x="10097" y="1185"/>
                </a:moveTo>
                <a:cubicBezTo>
                  <a:pt x="9878" y="1185"/>
                  <a:pt x="9768" y="1452"/>
                  <a:pt x="9925" y="1605"/>
                </a:cubicBezTo>
                <a:cubicBezTo>
                  <a:pt x="9975" y="1656"/>
                  <a:pt x="10037" y="1679"/>
                  <a:pt x="10097" y="1679"/>
                </a:cubicBezTo>
                <a:cubicBezTo>
                  <a:pt x="10223" y="1679"/>
                  <a:pt x="10345" y="1581"/>
                  <a:pt x="10345" y="1433"/>
                </a:cubicBezTo>
                <a:cubicBezTo>
                  <a:pt x="10345" y="1295"/>
                  <a:pt x="10235" y="1185"/>
                  <a:pt x="10097" y="1185"/>
                </a:cubicBezTo>
                <a:close/>
                <a:moveTo>
                  <a:pt x="11319" y="1185"/>
                </a:moveTo>
                <a:cubicBezTo>
                  <a:pt x="11097" y="1185"/>
                  <a:pt x="10987" y="1452"/>
                  <a:pt x="11144" y="1605"/>
                </a:cubicBezTo>
                <a:cubicBezTo>
                  <a:pt x="11194" y="1656"/>
                  <a:pt x="11256" y="1679"/>
                  <a:pt x="11316" y="1679"/>
                </a:cubicBezTo>
                <a:cubicBezTo>
                  <a:pt x="11442" y="1679"/>
                  <a:pt x="11564" y="1581"/>
                  <a:pt x="11564" y="1433"/>
                </a:cubicBezTo>
                <a:cubicBezTo>
                  <a:pt x="11564" y="1295"/>
                  <a:pt x="11454" y="1185"/>
                  <a:pt x="11319" y="1185"/>
                </a:cubicBezTo>
                <a:close/>
                <a:moveTo>
                  <a:pt x="12538" y="1185"/>
                </a:moveTo>
                <a:cubicBezTo>
                  <a:pt x="12316" y="1185"/>
                  <a:pt x="12206" y="1452"/>
                  <a:pt x="12363" y="1605"/>
                </a:cubicBezTo>
                <a:cubicBezTo>
                  <a:pt x="12414" y="1656"/>
                  <a:pt x="12476" y="1679"/>
                  <a:pt x="12537" y="1679"/>
                </a:cubicBezTo>
                <a:cubicBezTo>
                  <a:pt x="12663" y="1679"/>
                  <a:pt x="12783" y="1581"/>
                  <a:pt x="12783" y="1433"/>
                </a:cubicBezTo>
                <a:cubicBezTo>
                  <a:pt x="12783" y="1295"/>
                  <a:pt x="12673" y="1185"/>
                  <a:pt x="12538" y="1185"/>
                </a:cubicBezTo>
                <a:close/>
                <a:moveTo>
                  <a:pt x="13757" y="1185"/>
                </a:moveTo>
                <a:cubicBezTo>
                  <a:pt x="13538" y="1185"/>
                  <a:pt x="13425" y="1452"/>
                  <a:pt x="13582" y="1605"/>
                </a:cubicBezTo>
                <a:cubicBezTo>
                  <a:pt x="13633" y="1656"/>
                  <a:pt x="13695" y="1679"/>
                  <a:pt x="13757" y="1679"/>
                </a:cubicBezTo>
                <a:cubicBezTo>
                  <a:pt x="13884" y="1679"/>
                  <a:pt x="14005" y="1581"/>
                  <a:pt x="14005" y="1433"/>
                </a:cubicBezTo>
                <a:cubicBezTo>
                  <a:pt x="14005" y="1295"/>
                  <a:pt x="13892" y="1185"/>
                  <a:pt x="13757" y="1185"/>
                </a:cubicBezTo>
                <a:close/>
                <a:moveTo>
                  <a:pt x="14976" y="1185"/>
                </a:moveTo>
                <a:cubicBezTo>
                  <a:pt x="14757" y="1185"/>
                  <a:pt x="14647" y="1452"/>
                  <a:pt x="14801" y="1605"/>
                </a:cubicBezTo>
                <a:cubicBezTo>
                  <a:pt x="14852" y="1656"/>
                  <a:pt x="14915" y="1679"/>
                  <a:pt x="14976" y="1679"/>
                </a:cubicBezTo>
                <a:cubicBezTo>
                  <a:pt x="15103" y="1679"/>
                  <a:pt x="15224" y="1581"/>
                  <a:pt x="15224" y="1433"/>
                </a:cubicBezTo>
                <a:cubicBezTo>
                  <a:pt x="15224" y="1295"/>
                  <a:pt x="15111" y="1185"/>
                  <a:pt x="14976" y="1185"/>
                </a:cubicBezTo>
                <a:close/>
                <a:moveTo>
                  <a:pt x="16196" y="1185"/>
                </a:moveTo>
                <a:cubicBezTo>
                  <a:pt x="15976" y="1185"/>
                  <a:pt x="15866" y="1452"/>
                  <a:pt x="16020" y="1605"/>
                </a:cubicBezTo>
                <a:cubicBezTo>
                  <a:pt x="16071" y="1656"/>
                  <a:pt x="16134" y="1679"/>
                  <a:pt x="16195" y="1679"/>
                </a:cubicBezTo>
                <a:cubicBezTo>
                  <a:pt x="16322" y="1679"/>
                  <a:pt x="16443" y="1581"/>
                  <a:pt x="16443" y="1433"/>
                </a:cubicBezTo>
                <a:cubicBezTo>
                  <a:pt x="16443" y="1295"/>
                  <a:pt x="16333" y="1185"/>
                  <a:pt x="16196" y="1185"/>
                </a:cubicBezTo>
                <a:close/>
                <a:moveTo>
                  <a:pt x="17415" y="1185"/>
                </a:moveTo>
                <a:cubicBezTo>
                  <a:pt x="17195" y="1185"/>
                  <a:pt x="17086" y="1452"/>
                  <a:pt x="17242" y="1605"/>
                </a:cubicBezTo>
                <a:cubicBezTo>
                  <a:pt x="17292" y="1656"/>
                  <a:pt x="17354" y="1679"/>
                  <a:pt x="17415" y="1679"/>
                </a:cubicBezTo>
                <a:cubicBezTo>
                  <a:pt x="17541" y="1679"/>
                  <a:pt x="17662" y="1581"/>
                  <a:pt x="17662" y="1433"/>
                </a:cubicBezTo>
                <a:cubicBezTo>
                  <a:pt x="17662" y="1295"/>
                  <a:pt x="17552" y="1185"/>
                  <a:pt x="17415" y="1185"/>
                </a:cubicBezTo>
                <a:close/>
                <a:moveTo>
                  <a:pt x="18634" y="1185"/>
                </a:moveTo>
                <a:cubicBezTo>
                  <a:pt x="18414" y="1185"/>
                  <a:pt x="18305" y="1452"/>
                  <a:pt x="18461" y="1605"/>
                </a:cubicBezTo>
                <a:cubicBezTo>
                  <a:pt x="18511" y="1656"/>
                  <a:pt x="18573" y="1679"/>
                  <a:pt x="18634" y="1679"/>
                </a:cubicBezTo>
                <a:cubicBezTo>
                  <a:pt x="18760" y="1679"/>
                  <a:pt x="18881" y="1581"/>
                  <a:pt x="18881" y="1433"/>
                </a:cubicBezTo>
                <a:cubicBezTo>
                  <a:pt x="18881" y="1295"/>
                  <a:pt x="18772" y="1185"/>
                  <a:pt x="18634" y="1185"/>
                </a:cubicBezTo>
                <a:close/>
                <a:moveTo>
                  <a:pt x="19856" y="1185"/>
                </a:moveTo>
                <a:cubicBezTo>
                  <a:pt x="19633" y="1185"/>
                  <a:pt x="19524" y="1452"/>
                  <a:pt x="19680" y="1605"/>
                </a:cubicBezTo>
                <a:cubicBezTo>
                  <a:pt x="19730" y="1656"/>
                  <a:pt x="19792" y="1679"/>
                  <a:pt x="19853" y="1679"/>
                </a:cubicBezTo>
                <a:cubicBezTo>
                  <a:pt x="19979" y="1679"/>
                  <a:pt x="20100" y="1581"/>
                  <a:pt x="20100" y="1433"/>
                </a:cubicBezTo>
                <a:cubicBezTo>
                  <a:pt x="20100" y="1295"/>
                  <a:pt x="19991" y="1185"/>
                  <a:pt x="19856" y="1185"/>
                </a:cubicBezTo>
                <a:close/>
                <a:moveTo>
                  <a:pt x="21075" y="1185"/>
                </a:moveTo>
                <a:cubicBezTo>
                  <a:pt x="20852" y="1185"/>
                  <a:pt x="20743" y="1452"/>
                  <a:pt x="20899" y="1605"/>
                </a:cubicBezTo>
                <a:cubicBezTo>
                  <a:pt x="20950" y="1656"/>
                  <a:pt x="21013" y="1679"/>
                  <a:pt x="21073" y="1679"/>
                </a:cubicBezTo>
                <a:cubicBezTo>
                  <a:pt x="21199" y="1679"/>
                  <a:pt x="21319" y="1581"/>
                  <a:pt x="21319" y="1433"/>
                </a:cubicBezTo>
                <a:cubicBezTo>
                  <a:pt x="21319" y="1295"/>
                  <a:pt x="21210" y="1185"/>
                  <a:pt x="21075" y="1185"/>
                </a:cubicBezTo>
                <a:close/>
                <a:moveTo>
                  <a:pt x="22294" y="1185"/>
                </a:moveTo>
                <a:cubicBezTo>
                  <a:pt x="22075" y="1185"/>
                  <a:pt x="21965" y="1452"/>
                  <a:pt x="22118" y="1605"/>
                </a:cubicBezTo>
                <a:cubicBezTo>
                  <a:pt x="22169" y="1656"/>
                  <a:pt x="22232" y="1679"/>
                  <a:pt x="22293" y="1679"/>
                </a:cubicBezTo>
                <a:cubicBezTo>
                  <a:pt x="22420" y="1679"/>
                  <a:pt x="22541" y="1581"/>
                  <a:pt x="22541" y="1433"/>
                </a:cubicBezTo>
                <a:cubicBezTo>
                  <a:pt x="22541" y="1295"/>
                  <a:pt x="22429" y="1185"/>
                  <a:pt x="22294" y="1185"/>
                </a:cubicBezTo>
                <a:close/>
                <a:moveTo>
                  <a:pt x="23513" y="1185"/>
                </a:moveTo>
                <a:cubicBezTo>
                  <a:pt x="23294" y="1185"/>
                  <a:pt x="23184" y="1452"/>
                  <a:pt x="23337" y="1605"/>
                </a:cubicBezTo>
                <a:cubicBezTo>
                  <a:pt x="23388" y="1656"/>
                  <a:pt x="23451" y="1679"/>
                  <a:pt x="23512" y="1679"/>
                </a:cubicBezTo>
                <a:cubicBezTo>
                  <a:pt x="23639" y="1679"/>
                  <a:pt x="23761" y="1581"/>
                  <a:pt x="23761" y="1433"/>
                </a:cubicBezTo>
                <a:cubicBezTo>
                  <a:pt x="23761" y="1295"/>
                  <a:pt x="23648" y="1185"/>
                  <a:pt x="23513" y="1185"/>
                </a:cubicBezTo>
                <a:close/>
                <a:moveTo>
                  <a:pt x="24732" y="1185"/>
                </a:moveTo>
                <a:cubicBezTo>
                  <a:pt x="24513" y="1185"/>
                  <a:pt x="24403" y="1452"/>
                  <a:pt x="24557" y="1605"/>
                </a:cubicBezTo>
                <a:cubicBezTo>
                  <a:pt x="24607" y="1656"/>
                  <a:pt x="24670" y="1679"/>
                  <a:pt x="24731" y="1679"/>
                </a:cubicBezTo>
                <a:cubicBezTo>
                  <a:pt x="24858" y="1679"/>
                  <a:pt x="24980" y="1581"/>
                  <a:pt x="24980" y="1433"/>
                </a:cubicBezTo>
                <a:cubicBezTo>
                  <a:pt x="24980" y="1295"/>
                  <a:pt x="24870" y="1185"/>
                  <a:pt x="24732" y="1185"/>
                </a:cubicBezTo>
                <a:close/>
                <a:moveTo>
                  <a:pt x="25951" y="1185"/>
                </a:moveTo>
                <a:cubicBezTo>
                  <a:pt x="25732" y="1185"/>
                  <a:pt x="25622" y="1452"/>
                  <a:pt x="25779" y="1605"/>
                </a:cubicBezTo>
                <a:cubicBezTo>
                  <a:pt x="25829" y="1656"/>
                  <a:pt x="25891" y="1679"/>
                  <a:pt x="25951" y="1679"/>
                </a:cubicBezTo>
                <a:cubicBezTo>
                  <a:pt x="26077" y="1679"/>
                  <a:pt x="26199" y="1581"/>
                  <a:pt x="26199" y="1433"/>
                </a:cubicBezTo>
                <a:cubicBezTo>
                  <a:pt x="26199" y="1295"/>
                  <a:pt x="26089" y="1185"/>
                  <a:pt x="25951" y="1185"/>
                </a:cubicBezTo>
                <a:close/>
                <a:moveTo>
                  <a:pt x="27170" y="1185"/>
                </a:moveTo>
                <a:cubicBezTo>
                  <a:pt x="26951" y="1185"/>
                  <a:pt x="26841" y="1452"/>
                  <a:pt x="26998" y="1605"/>
                </a:cubicBezTo>
                <a:cubicBezTo>
                  <a:pt x="27048" y="1656"/>
                  <a:pt x="27110" y="1679"/>
                  <a:pt x="27170" y="1679"/>
                </a:cubicBezTo>
                <a:cubicBezTo>
                  <a:pt x="27296" y="1679"/>
                  <a:pt x="27418" y="1581"/>
                  <a:pt x="27418" y="1433"/>
                </a:cubicBezTo>
                <a:cubicBezTo>
                  <a:pt x="27418" y="1295"/>
                  <a:pt x="27308" y="1185"/>
                  <a:pt x="27170" y="1185"/>
                </a:cubicBezTo>
                <a:close/>
                <a:moveTo>
                  <a:pt x="28392" y="1185"/>
                </a:moveTo>
                <a:cubicBezTo>
                  <a:pt x="28170" y="1185"/>
                  <a:pt x="28060" y="1452"/>
                  <a:pt x="28217" y="1605"/>
                </a:cubicBezTo>
                <a:cubicBezTo>
                  <a:pt x="28267" y="1656"/>
                  <a:pt x="28329" y="1679"/>
                  <a:pt x="28389" y="1679"/>
                </a:cubicBezTo>
                <a:cubicBezTo>
                  <a:pt x="28515" y="1679"/>
                  <a:pt x="28637" y="1581"/>
                  <a:pt x="28637" y="1433"/>
                </a:cubicBezTo>
                <a:cubicBezTo>
                  <a:pt x="28637" y="1295"/>
                  <a:pt x="28527" y="1185"/>
                  <a:pt x="28392" y="1185"/>
                </a:cubicBezTo>
                <a:close/>
                <a:moveTo>
                  <a:pt x="29611" y="1185"/>
                </a:moveTo>
                <a:cubicBezTo>
                  <a:pt x="29389" y="1185"/>
                  <a:pt x="29279" y="1452"/>
                  <a:pt x="29436" y="1605"/>
                </a:cubicBezTo>
                <a:cubicBezTo>
                  <a:pt x="29487" y="1656"/>
                  <a:pt x="29549" y="1679"/>
                  <a:pt x="29610" y="1679"/>
                </a:cubicBezTo>
                <a:cubicBezTo>
                  <a:pt x="29736" y="1679"/>
                  <a:pt x="29856" y="1581"/>
                  <a:pt x="29856" y="1433"/>
                </a:cubicBezTo>
                <a:cubicBezTo>
                  <a:pt x="29856" y="1295"/>
                  <a:pt x="29746" y="1185"/>
                  <a:pt x="29611" y="1185"/>
                </a:cubicBezTo>
                <a:close/>
                <a:moveTo>
                  <a:pt x="30830" y="1185"/>
                </a:moveTo>
                <a:cubicBezTo>
                  <a:pt x="30611" y="1185"/>
                  <a:pt x="30501" y="1452"/>
                  <a:pt x="30655" y="1605"/>
                </a:cubicBezTo>
                <a:cubicBezTo>
                  <a:pt x="30706" y="1656"/>
                  <a:pt x="30768" y="1679"/>
                  <a:pt x="30830" y="1679"/>
                </a:cubicBezTo>
                <a:cubicBezTo>
                  <a:pt x="30957" y="1679"/>
                  <a:pt x="31078" y="1581"/>
                  <a:pt x="31078" y="1433"/>
                </a:cubicBezTo>
                <a:cubicBezTo>
                  <a:pt x="31078" y="1295"/>
                  <a:pt x="30965" y="1185"/>
                  <a:pt x="30830" y="1185"/>
                </a:cubicBezTo>
                <a:close/>
                <a:moveTo>
                  <a:pt x="32049" y="1185"/>
                </a:moveTo>
                <a:cubicBezTo>
                  <a:pt x="31830" y="1185"/>
                  <a:pt x="31720" y="1452"/>
                  <a:pt x="31874" y="1605"/>
                </a:cubicBezTo>
                <a:cubicBezTo>
                  <a:pt x="31925" y="1656"/>
                  <a:pt x="31987" y="1679"/>
                  <a:pt x="32049" y="1679"/>
                </a:cubicBezTo>
                <a:cubicBezTo>
                  <a:pt x="32176" y="1679"/>
                  <a:pt x="32297" y="1581"/>
                  <a:pt x="32297" y="1433"/>
                </a:cubicBezTo>
                <a:cubicBezTo>
                  <a:pt x="32297" y="1295"/>
                  <a:pt x="32184" y="1185"/>
                  <a:pt x="32049" y="1185"/>
                </a:cubicBezTo>
                <a:close/>
                <a:moveTo>
                  <a:pt x="33269" y="1185"/>
                </a:moveTo>
                <a:cubicBezTo>
                  <a:pt x="33049" y="1185"/>
                  <a:pt x="32939" y="1452"/>
                  <a:pt x="33093" y="1605"/>
                </a:cubicBezTo>
                <a:cubicBezTo>
                  <a:pt x="33144" y="1656"/>
                  <a:pt x="33207" y="1679"/>
                  <a:pt x="33268" y="1679"/>
                </a:cubicBezTo>
                <a:cubicBezTo>
                  <a:pt x="33395" y="1679"/>
                  <a:pt x="33516" y="1581"/>
                  <a:pt x="33516" y="1433"/>
                </a:cubicBezTo>
                <a:cubicBezTo>
                  <a:pt x="33516" y="1295"/>
                  <a:pt x="33406" y="1185"/>
                  <a:pt x="33269" y="1185"/>
                </a:cubicBezTo>
                <a:close/>
                <a:moveTo>
                  <a:pt x="34488" y="1185"/>
                </a:moveTo>
                <a:cubicBezTo>
                  <a:pt x="34268" y="1185"/>
                  <a:pt x="34159" y="1452"/>
                  <a:pt x="34315" y="1605"/>
                </a:cubicBezTo>
                <a:cubicBezTo>
                  <a:pt x="34365" y="1656"/>
                  <a:pt x="34427" y="1679"/>
                  <a:pt x="34488" y="1679"/>
                </a:cubicBezTo>
                <a:cubicBezTo>
                  <a:pt x="34614" y="1679"/>
                  <a:pt x="34735" y="1581"/>
                  <a:pt x="34735" y="1433"/>
                </a:cubicBezTo>
                <a:cubicBezTo>
                  <a:pt x="34735" y="1295"/>
                  <a:pt x="34625" y="1185"/>
                  <a:pt x="34488" y="1185"/>
                </a:cubicBezTo>
                <a:close/>
                <a:moveTo>
                  <a:pt x="35707" y="1185"/>
                </a:moveTo>
                <a:cubicBezTo>
                  <a:pt x="35487" y="1185"/>
                  <a:pt x="35378" y="1452"/>
                  <a:pt x="35534" y="1605"/>
                </a:cubicBezTo>
                <a:cubicBezTo>
                  <a:pt x="35584" y="1656"/>
                  <a:pt x="35646" y="1679"/>
                  <a:pt x="35707" y="1679"/>
                </a:cubicBezTo>
                <a:cubicBezTo>
                  <a:pt x="35833" y="1679"/>
                  <a:pt x="35954" y="1581"/>
                  <a:pt x="35954" y="1433"/>
                </a:cubicBezTo>
                <a:cubicBezTo>
                  <a:pt x="35954" y="1295"/>
                  <a:pt x="35845" y="1185"/>
                  <a:pt x="35707" y="1185"/>
                </a:cubicBezTo>
                <a:close/>
                <a:moveTo>
                  <a:pt x="36929" y="1185"/>
                </a:moveTo>
                <a:cubicBezTo>
                  <a:pt x="36706" y="1185"/>
                  <a:pt x="36597" y="1452"/>
                  <a:pt x="36753" y="1605"/>
                </a:cubicBezTo>
                <a:cubicBezTo>
                  <a:pt x="36803" y="1656"/>
                  <a:pt x="36865" y="1679"/>
                  <a:pt x="36926" y="1679"/>
                </a:cubicBezTo>
                <a:cubicBezTo>
                  <a:pt x="37052" y="1679"/>
                  <a:pt x="37173" y="1581"/>
                  <a:pt x="37173" y="1433"/>
                </a:cubicBezTo>
                <a:cubicBezTo>
                  <a:pt x="37173" y="1295"/>
                  <a:pt x="37064" y="1185"/>
                  <a:pt x="36929" y="1185"/>
                </a:cubicBezTo>
                <a:close/>
                <a:moveTo>
                  <a:pt x="38148" y="1185"/>
                </a:moveTo>
                <a:cubicBezTo>
                  <a:pt x="37928" y="1185"/>
                  <a:pt x="37816" y="1452"/>
                  <a:pt x="37972" y="1605"/>
                </a:cubicBezTo>
                <a:cubicBezTo>
                  <a:pt x="38023" y="1656"/>
                  <a:pt x="38086" y="1679"/>
                  <a:pt x="38146" y="1679"/>
                </a:cubicBezTo>
                <a:cubicBezTo>
                  <a:pt x="38272" y="1679"/>
                  <a:pt x="38392" y="1581"/>
                  <a:pt x="38392" y="1433"/>
                </a:cubicBezTo>
                <a:cubicBezTo>
                  <a:pt x="38392" y="1295"/>
                  <a:pt x="38283" y="1185"/>
                  <a:pt x="38148" y="1185"/>
                </a:cubicBezTo>
                <a:close/>
                <a:moveTo>
                  <a:pt x="39367" y="1185"/>
                </a:moveTo>
                <a:cubicBezTo>
                  <a:pt x="39148" y="1185"/>
                  <a:pt x="39038" y="1452"/>
                  <a:pt x="39191" y="1605"/>
                </a:cubicBezTo>
                <a:cubicBezTo>
                  <a:pt x="39242" y="1656"/>
                  <a:pt x="39305" y="1679"/>
                  <a:pt x="39366" y="1679"/>
                </a:cubicBezTo>
                <a:cubicBezTo>
                  <a:pt x="39493" y="1679"/>
                  <a:pt x="39614" y="1581"/>
                  <a:pt x="39614" y="1433"/>
                </a:cubicBezTo>
                <a:cubicBezTo>
                  <a:pt x="39614" y="1295"/>
                  <a:pt x="39502" y="1185"/>
                  <a:pt x="39367" y="1185"/>
                </a:cubicBezTo>
                <a:close/>
                <a:moveTo>
                  <a:pt x="40586" y="1185"/>
                </a:moveTo>
                <a:cubicBezTo>
                  <a:pt x="40367" y="1185"/>
                  <a:pt x="40257" y="1452"/>
                  <a:pt x="40410" y="1605"/>
                </a:cubicBezTo>
                <a:cubicBezTo>
                  <a:pt x="40461" y="1656"/>
                  <a:pt x="40524" y="1679"/>
                  <a:pt x="40585" y="1679"/>
                </a:cubicBezTo>
                <a:cubicBezTo>
                  <a:pt x="40712" y="1679"/>
                  <a:pt x="40834" y="1581"/>
                  <a:pt x="40834" y="1433"/>
                </a:cubicBezTo>
                <a:cubicBezTo>
                  <a:pt x="40834" y="1295"/>
                  <a:pt x="40721" y="1185"/>
                  <a:pt x="40586" y="1185"/>
                </a:cubicBezTo>
                <a:close/>
                <a:moveTo>
                  <a:pt x="41805" y="1185"/>
                </a:moveTo>
                <a:cubicBezTo>
                  <a:pt x="41586" y="1185"/>
                  <a:pt x="41476" y="1452"/>
                  <a:pt x="41630" y="1605"/>
                </a:cubicBezTo>
                <a:cubicBezTo>
                  <a:pt x="41680" y="1656"/>
                  <a:pt x="41743" y="1679"/>
                  <a:pt x="41804" y="1679"/>
                </a:cubicBezTo>
                <a:cubicBezTo>
                  <a:pt x="41931" y="1679"/>
                  <a:pt x="42053" y="1581"/>
                  <a:pt x="42053" y="1433"/>
                </a:cubicBezTo>
                <a:cubicBezTo>
                  <a:pt x="42053" y="1295"/>
                  <a:pt x="41943" y="1185"/>
                  <a:pt x="41805" y="1185"/>
                </a:cubicBezTo>
                <a:close/>
                <a:moveTo>
                  <a:pt x="43024" y="1185"/>
                </a:moveTo>
                <a:cubicBezTo>
                  <a:pt x="42805" y="1185"/>
                  <a:pt x="42695" y="1452"/>
                  <a:pt x="42852" y="1605"/>
                </a:cubicBezTo>
                <a:cubicBezTo>
                  <a:pt x="42902" y="1656"/>
                  <a:pt x="42964" y="1679"/>
                  <a:pt x="43024" y="1679"/>
                </a:cubicBezTo>
                <a:cubicBezTo>
                  <a:pt x="43150" y="1679"/>
                  <a:pt x="43272" y="1581"/>
                  <a:pt x="43272" y="1433"/>
                </a:cubicBezTo>
                <a:cubicBezTo>
                  <a:pt x="43272" y="1295"/>
                  <a:pt x="43162" y="1185"/>
                  <a:pt x="43024" y="1185"/>
                </a:cubicBezTo>
                <a:close/>
                <a:moveTo>
                  <a:pt x="44243" y="1185"/>
                </a:moveTo>
                <a:cubicBezTo>
                  <a:pt x="44024" y="1185"/>
                  <a:pt x="43914" y="1452"/>
                  <a:pt x="44071" y="1605"/>
                </a:cubicBezTo>
                <a:cubicBezTo>
                  <a:pt x="44121" y="1656"/>
                  <a:pt x="44183" y="1679"/>
                  <a:pt x="44243" y="1679"/>
                </a:cubicBezTo>
                <a:cubicBezTo>
                  <a:pt x="44369" y="1679"/>
                  <a:pt x="44491" y="1581"/>
                  <a:pt x="44491" y="1433"/>
                </a:cubicBezTo>
                <a:cubicBezTo>
                  <a:pt x="44491" y="1295"/>
                  <a:pt x="44381" y="1185"/>
                  <a:pt x="44243" y="1185"/>
                </a:cubicBezTo>
                <a:close/>
                <a:moveTo>
                  <a:pt x="45465" y="1185"/>
                </a:moveTo>
                <a:cubicBezTo>
                  <a:pt x="45243" y="1185"/>
                  <a:pt x="45133" y="1452"/>
                  <a:pt x="45290" y="1605"/>
                </a:cubicBezTo>
                <a:cubicBezTo>
                  <a:pt x="45340" y="1656"/>
                  <a:pt x="45402" y="1679"/>
                  <a:pt x="45462" y="1679"/>
                </a:cubicBezTo>
                <a:cubicBezTo>
                  <a:pt x="45588" y="1679"/>
                  <a:pt x="45710" y="1581"/>
                  <a:pt x="45710" y="1433"/>
                </a:cubicBezTo>
                <a:cubicBezTo>
                  <a:pt x="45710" y="1295"/>
                  <a:pt x="45600" y="1185"/>
                  <a:pt x="45465" y="1185"/>
                </a:cubicBezTo>
                <a:close/>
                <a:moveTo>
                  <a:pt x="46684" y="1185"/>
                </a:moveTo>
                <a:cubicBezTo>
                  <a:pt x="46465" y="1185"/>
                  <a:pt x="46352" y="1452"/>
                  <a:pt x="46509" y="1605"/>
                </a:cubicBezTo>
                <a:cubicBezTo>
                  <a:pt x="46560" y="1656"/>
                  <a:pt x="46622" y="1679"/>
                  <a:pt x="46683" y="1679"/>
                </a:cubicBezTo>
                <a:cubicBezTo>
                  <a:pt x="46809" y="1679"/>
                  <a:pt x="46929" y="1581"/>
                  <a:pt x="46929" y="1433"/>
                </a:cubicBezTo>
                <a:cubicBezTo>
                  <a:pt x="46929" y="1295"/>
                  <a:pt x="46819" y="1185"/>
                  <a:pt x="46684" y="1185"/>
                </a:cubicBezTo>
                <a:close/>
                <a:moveTo>
                  <a:pt x="47903" y="1185"/>
                </a:moveTo>
                <a:cubicBezTo>
                  <a:pt x="47684" y="1185"/>
                  <a:pt x="47574" y="1452"/>
                  <a:pt x="47728" y="1605"/>
                </a:cubicBezTo>
                <a:cubicBezTo>
                  <a:pt x="47779" y="1656"/>
                  <a:pt x="47841" y="1679"/>
                  <a:pt x="47903" y="1679"/>
                </a:cubicBezTo>
                <a:cubicBezTo>
                  <a:pt x="48030" y="1679"/>
                  <a:pt x="48151" y="1581"/>
                  <a:pt x="48151" y="1433"/>
                </a:cubicBezTo>
                <a:cubicBezTo>
                  <a:pt x="48151" y="1295"/>
                  <a:pt x="48038" y="1185"/>
                  <a:pt x="47903" y="1185"/>
                </a:cubicBezTo>
                <a:close/>
                <a:moveTo>
                  <a:pt x="49122" y="1185"/>
                </a:moveTo>
                <a:cubicBezTo>
                  <a:pt x="48903" y="1185"/>
                  <a:pt x="48793" y="1452"/>
                  <a:pt x="48947" y="1605"/>
                </a:cubicBezTo>
                <a:cubicBezTo>
                  <a:pt x="48998" y="1656"/>
                  <a:pt x="49060" y="1679"/>
                  <a:pt x="49122" y="1679"/>
                </a:cubicBezTo>
                <a:cubicBezTo>
                  <a:pt x="49249" y="1679"/>
                  <a:pt x="49370" y="1581"/>
                  <a:pt x="49370" y="1433"/>
                </a:cubicBezTo>
                <a:cubicBezTo>
                  <a:pt x="49370" y="1295"/>
                  <a:pt x="49257" y="1185"/>
                  <a:pt x="49122" y="1185"/>
                </a:cubicBezTo>
                <a:close/>
                <a:moveTo>
                  <a:pt x="50342" y="1185"/>
                </a:moveTo>
                <a:cubicBezTo>
                  <a:pt x="50122" y="1185"/>
                  <a:pt x="50012" y="1452"/>
                  <a:pt x="50166" y="1605"/>
                </a:cubicBezTo>
                <a:cubicBezTo>
                  <a:pt x="50217" y="1656"/>
                  <a:pt x="50280" y="1679"/>
                  <a:pt x="50341" y="1679"/>
                </a:cubicBezTo>
                <a:cubicBezTo>
                  <a:pt x="50468" y="1679"/>
                  <a:pt x="50589" y="1581"/>
                  <a:pt x="50589" y="1433"/>
                </a:cubicBezTo>
                <a:cubicBezTo>
                  <a:pt x="50589" y="1295"/>
                  <a:pt x="50479" y="1185"/>
                  <a:pt x="50342" y="1185"/>
                </a:cubicBezTo>
                <a:close/>
                <a:moveTo>
                  <a:pt x="51561" y="1185"/>
                </a:moveTo>
                <a:cubicBezTo>
                  <a:pt x="51341" y="1185"/>
                  <a:pt x="51232" y="1452"/>
                  <a:pt x="51388" y="1605"/>
                </a:cubicBezTo>
                <a:cubicBezTo>
                  <a:pt x="51438" y="1656"/>
                  <a:pt x="51500" y="1679"/>
                  <a:pt x="51561" y="1679"/>
                </a:cubicBezTo>
                <a:cubicBezTo>
                  <a:pt x="51687" y="1679"/>
                  <a:pt x="51808" y="1581"/>
                  <a:pt x="51808" y="1433"/>
                </a:cubicBezTo>
                <a:cubicBezTo>
                  <a:pt x="51808" y="1295"/>
                  <a:pt x="51698" y="1185"/>
                  <a:pt x="51561" y="1185"/>
                </a:cubicBezTo>
                <a:close/>
                <a:moveTo>
                  <a:pt x="52780" y="1185"/>
                </a:moveTo>
                <a:cubicBezTo>
                  <a:pt x="52560" y="1185"/>
                  <a:pt x="52451" y="1452"/>
                  <a:pt x="52607" y="1605"/>
                </a:cubicBezTo>
                <a:cubicBezTo>
                  <a:pt x="52657" y="1656"/>
                  <a:pt x="52719" y="1679"/>
                  <a:pt x="52780" y="1679"/>
                </a:cubicBezTo>
                <a:cubicBezTo>
                  <a:pt x="52906" y="1679"/>
                  <a:pt x="53027" y="1581"/>
                  <a:pt x="53027" y="1433"/>
                </a:cubicBezTo>
                <a:cubicBezTo>
                  <a:pt x="53027" y="1295"/>
                  <a:pt x="52917" y="1185"/>
                  <a:pt x="52780" y="1185"/>
                </a:cubicBezTo>
                <a:close/>
                <a:moveTo>
                  <a:pt x="54002" y="1185"/>
                </a:moveTo>
                <a:cubicBezTo>
                  <a:pt x="53779" y="1185"/>
                  <a:pt x="53670" y="1452"/>
                  <a:pt x="53826" y="1605"/>
                </a:cubicBezTo>
                <a:cubicBezTo>
                  <a:pt x="53876" y="1656"/>
                  <a:pt x="53938" y="1679"/>
                  <a:pt x="53999" y="1679"/>
                </a:cubicBezTo>
                <a:cubicBezTo>
                  <a:pt x="54125" y="1679"/>
                  <a:pt x="54246" y="1581"/>
                  <a:pt x="54246" y="1433"/>
                </a:cubicBezTo>
                <a:cubicBezTo>
                  <a:pt x="54246" y="1295"/>
                  <a:pt x="54137" y="1185"/>
                  <a:pt x="54002" y="1185"/>
                </a:cubicBezTo>
                <a:close/>
                <a:moveTo>
                  <a:pt x="68608" y="2404"/>
                </a:moveTo>
                <a:lnTo>
                  <a:pt x="68608" y="2404"/>
                </a:lnTo>
                <a:cubicBezTo>
                  <a:pt x="68483" y="2417"/>
                  <a:pt x="68389" y="2524"/>
                  <a:pt x="68389" y="2652"/>
                </a:cubicBezTo>
                <a:cubicBezTo>
                  <a:pt x="68389" y="2759"/>
                  <a:pt x="68458" y="2856"/>
                  <a:pt x="68561" y="2887"/>
                </a:cubicBezTo>
                <a:cubicBezTo>
                  <a:pt x="68580" y="2721"/>
                  <a:pt x="68596" y="2561"/>
                  <a:pt x="68608" y="2404"/>
                </a:cubicBezTo>
                <a:close/>
                <a:moveTo>
                  <a:pt x="1561" y="2404"/>
                </a:moveTo>
                <a:cubicBezTo>
                  <a:pt x="1341" y="2404"/>
                  <a:pt x="1232" y="2671"/>
                  <a:pt x="1388" y="2824"/>
                </a:cubicBezTo>
                <a:cubicBezTo>
                  <a:pt x="1438" y="2875"/>
                  <a:pt x="1500" y="2898"/>
                  <a:pt x="1561" y="2898"/>
                </a:cubicBezTo>
                <a:cubicBezTo>
                  <a:pt x="1687" y="2898"/>
                  <a:pt x="1808" y="2800"/>
                  <a:pt x="1808" y="2652"/>
                </a:cubicBezTo>
                <a:cubicBezTo>
                  <a:pt x="1808" y="2514"/>
                  <a:pt x="1699" y="2404"/>
                  <a:pt x="1561" y="2404"/>
                </a:cubicBezTo>
                <a:close/>
                <a:moveTo>
                  <a:pt x="2780" y="2404"/>
                </a:moveTo>
                <a:cubicBezTo>
                  <a:pt x="2560" y="2404"/>
                  <a:pt x="2451" y="2671"/>
                  <a:pt x="2607" y="2824"/>
                </a:cubicBezTo>
                <a:cubicBezTo>
                  <a:pt x="2657" y="2875"/>
                  <a:pt x="2719" y="2898"/>
                  <a:pt x="2780" y="2898"/>
                </a:cubicBezTo>
                <a:cubicBezTo>
                  <a:pt x="2906" y="2898"/>
                  <a:pt x="3027" y="2800"/>
                  <a:pt x="3027" y="2652"/>
                </a:cubicBezTo>
                <a:cubicBezTo>
                  <a:pt x="3027" y="2514"/>
                  <a:pt x="2918" y="2404"/>
                  <a:pt x="2780" y="2404"/>
                </a:cubicBezTo>
                <a:close/>
                <a:moveTo>
                  <a:pt x="4002" y="2404"/>
                </a:moveTo>
                <a:cubicBezTo>
                  <a:pt x="3779" y="2404"/>
                  <a:pt x="3670" y="2671"/>
                  <a:pt x="3826" y="2824"/>
                </a:cubicBezTo>
                <a:cubicBezTo>
                  <a:pt x="3876" y="2875"/>
                  <a:pt x="3938" y="2898"/>
                  <a:pt x="3999" y="2898"/>
                </a:cubicBezTo>
                <a:cubicBezTo>
                  <a:pt x="4125" y="2898"/>
                  <a:pt x="4246" y="2800"/>
                  <a:pt x="4246" y="2652"/>
                </a:cubicBezTo>
                <a:cubicBezTo>
                  <a:pt x="4246" y="2514"/>
                  <a:pt x="4137" y="2404"/>
                  <a:pt x="4002" y="2404"/>
                </a:cubicBezTo>
                <a:close/>
                <a:moveTo>
                  <a:pt x="5221" y="2404"/>
                </a:moveTo>
                <a:cubicBezTo>
                  <a:pt x="5002" y="2404"/>
                  <a:pt x="4889" y="2671"/>
                  <a:pt x="5045" y="2824"/>
                </a:cubicBezTo>
                <a:cubicBezTo>
                  <a:pt x="5096" y="2875"/>
                  <a:pt x="5159" y="2898"/>
                  <a:pt x="5220" y="2898"/>
                </a:cubicBezTo>
                <a:cubicBezTo>
                  <a:pt x="5347" y="2898"/>
                  <a:pt x="5469" y="2800"/>
                  <a:pt x="5469" y="2652"/>
                </a:cubicBezTo>
                <a:cubicBezTo>
                  <a:pt x="5465" y="2514"/>
                  <a:pt x="5356" y="2404"/>
                  <a:pt x="5221" y="2404"/>
                </a:cubicBezTo>
                <a:close/>
                <a:moveTo>
                  <a:pt x="6440" y="2404"/>
                </a:moveTo>
                <a:cubicBezTo>
                  <a:pt x="6221" y="2404"/>
                  <a:pt x="6111" y="2671"/>
                  <a:pt x="6264" y="2824"/>
                </a:cubicBezTo>
                <a:cubicBezTo>
                  <a:pt x="6315" y="2875"/>
                  <a:pt x="6378" y="2898"/>
                  <a:pt x="6439" y="2898"/>
                </a:cubicBezTo>
                <a:cubicBezTo>
                  <a:pt x="6566" y="2898"/>
                  <a:pt x="6688" y="2800"/>
                  <a:pt x="6688" y="2652"/>
                </a:cubicBezTo>
                <a:cubicBezTo>
                  <a:pt x="6688" y="2514"/>
                  <a:pt x="6575" y="2404"/>
                  <a:pt x="6440" y="2404"/>
                </a:cubicBezTo>
                <a:close/>
                <a:moveTo>
                  <a:pt x="7659" y="2404"/>
                </a:moveTo>
                <a:cubicBezTo>
                  <a:pt x="7440" y="2404"/>
                  <a:pt x="7330" y="2671"/>
                  <a:pt x="7484" y="2824"/>
                </a:cubicBezTo>
                <a:cubicBezTo>
                  <a:pt x="7535" y="2875"/>
                  <a:pt x="7597" y="2898"/>
                  <a:pt x="7658" y="2898"/>
                </a:cubicBezTo>
                <a:cubicBezTo>
                  <a:pt x="7785" y="2898"/>
                  <a:pt x="7907" y="2800"/>
                  <a:pt x="7907" y="2652"/>
                </a:cubicBezTo>
                <a:cubicBezTo>
                  <a:pt x="7907" y="2514"/>
                  <a:pt x="7797" y="2404"/>
                  <a:pt x="7659" y="2404"/>
                </a:cubicBezTo>
                <a:close/>
                <a:moveTo>
                  <a:pt x="8878" y="2404"/>
                </a:moveTo>
                <a:cubicBezTo>
                  <a:pt x="8659" y="2404"/>
                  <a:pt x="8549" y="2671"/>
                  <a:pt x="8706" y="2824"/>
                </a:cubicBezTo>
                <a:cubicBezTo>
                  <a:pt x="8756" y="2875"/>
                  <a:pt x="8818" y="2898"/>
                  <a:pt x="8878" y="2898"/>
                </a:cubicBezTo>
                <a:cubicBezTo>
                  <a:pt x="9004" y="2898"/>
                  <a:pt x="9126" y="2800"/>
                  <a:pt x="9126" y="2652"/>
                </a:cubicBezTo>
                <a:cubicBezTo>
                  <a:pt x="9126" y="2514"/>
                  <a:pt x="9016" y="2404"/>
                  <a:pt x="8878" y="2404"/>
                </a:cubicBezTo>
                <a:close/>
                <a:moveTo>
                  <a:pt x="10097" y="2404"/>
                </a:moveTo>
                <a:cubicBezTo>
                  <a:pt x="9878" y="2404"/>
                  <a:pt x="9768" y="2671"/>
                  <a:pt x="9925" y="2824"/>
                </a:cubicBezTo>
                <a:cubicBezTo>
                  <a:pt x="9975" y="2875"/>
                  <a:pt x="10037" y="2898"/>
                  <a:pt x="10097" y="2898"/>
                </a:cubicBezTo>
                <a:cubicBezTo>
                  <a:pt x="10223" y="2898"/>
                  <a:pt x="10345" y="2800"/>
                  <a:pt x="10345" y="2652"/>
                </a:cubicBezTo>
                <a:cubicBezTo>
                  <a:pt x="10345" y="2514"/>
                  <a:pt x="10235" y="2404"/>
                  <a:pt x="10097" y="2404"/>
                </a:cubicBezTo>
                <a:close/>
                <a:moveTo>
                  <a:pt x="11319" y="2404"/>
                </a:moveTo>
                <a:cubicBezTo>
                  <a:pt x="11097" y="2404"/>
                  <a:pt x="10987" y="2671"/>
                  <a:pt x="11144" y="2824"/>
                </a:cubicBezTo>
                <a:cubicBezTo>
                  <a:pt x="11194" y="2875"/>
                  <a:pt x="11256" y="2898"/>
                  <a:pt x="11316" y="2898"/>
                </a:cubicBezTo>
                <a:cubicBezTo>
                  <a:pt x="11442" y="2898"/>
                  <a:pt x="11564" y="2800"/>
                  <a:pt x="11564" y="2652"/>
                </a:cubicBezTo>
                <a:cubicBezTo>
                  <a:pt x="11564" y="2514"/>
                  <a:pt x="11454" y="2404"/>
                  <a:pt x="11319" y="2404"/>
                </a:cubicBezTo>
                <a:close/>
                <a:moveTo>
                  <a:pt x="12538" y="2404"/>
                </a:moveTo>
                <a:cubicBezTo>
                  <a:pt x="12316" y="2404"/>
                  <a:pt x="12206" y="2671"/>
                  <a:pt x="12363" y="2824"/>
                </a:cubicBezTo>
                <a:cubicBezTo>
                  <a:pt x="12414" y="2875"/>
                  <a:pt x="12476" y="2898"/>
                  <a:pt x="12537" y="2898"/>
                </a:cubicBezTo>
                <a:cubicBezTo>
                  <a:pt x="12663" y="2898"/>
                  <a:pt x="12783" y="2800"/>
                  <a:pt x="12783" y="2652"/>
                </a:cubicBezTo>
                <a:cubicBezTo>
                  <a:pt x="12783" y="2514"/>
                  <a:pt x="12673" y="2404"/>
                  <a:pt x="12538" y="2404"/>
                </a:cubicBezTo>
                <a:close/>
                <a:moveTo>
                  <a:pt x="13757" y="2404"/>
                </a:moveTo>
                <a:cubicBezTo>
                  <a:pt x="13538" y="2404"/>
                  <a:pt x="13425" y="2671"/>
                  <a:pt x="13582" y="2824"/>
                </a:cubicBezTo>
                <a:cubicBezTo>
                  <a:pt x="13633" y="2875"/>
                  <a:pt x="13695" y="2898"/>
                  <a:pt x="13757" y="2898"/>
                </a:cubicBezTo>
                <a:cubicBezTo>
                  <a:pt x="13884" y="2898"/>
                  <a:pt x="14005" y="2800"/>
                  <a:pt x="14005" y="2652"/>
                </a:cubicBezTo>
                <a:cubicBezTo>
                  <a:pt x="14005" y="2514"/>
                  <a:pt x="13892" y="2404"/>
                  <a:pt x="13757" y="2404"/>
                </a:cubicBezTo>
                <a:close/>
                <a:moveTo>
                  <a:pt x="14976" y="2404"/>
                </a:moveTo>
                <a:cubicBezTo>
                  <a:pt x="14757" y="2404"/>
                  <a:pt x="14647" y="2671"/>
                  <a:pt x="14801" y="2824"/>
                </a:cubicBezTo>
                <a:cubicBezTo>
                  <a:pt x="14852" y="2875"/>
                  <a:pt x="14915" y="2898"/>
                  <a:pt x="14976" y="2898"/>
                </a:cubicBezTo>
                <a:cubicBezTo>
                  <a:pt x="15103" y="2898"/>
                  <a:pt x="15224" y="2800"/>
                  <a:pt x="15224" y="2652"/>
                </a:cubicBezTo>
                <a:cubicBezTo>
                  <a:pt x="15224" y="2514"/>
                  <a:pt x="15111" y="2404"/>
                  <a:pt x="14976" y="2404"/>
                </a:cubicBezTo>
                <a:close/>
                <a:moveTo>
                  <a:pt x="16196" y="2404"/>
                </a:moveTo>
                <a:cubicBezTo>
                  <a:pt x="15976" y="2404"/>
                  <a:pt x="15866" y="2671"/>
                  <a:pt x="16020" y="2824"/>
                </a:cubicBezTo>
                <a:cubicBezTo>
                  <a:pt x="16071" y="2875"/>
                  <a:pt x="16134" y="2898"/>
                  <a:pt x="16195" y="2898"/>
                </a:cubicBezTo>
                <a:cubicBezTo>
                  <a:pt x="16322" y="2898"/>
                  <a:pt x="16443" y="2800"/>
                  <a:pt x="16443" y="2652"/>
                </a:cubicBezTo>
                <a:cubicBezTo>
                  <a:pt x="16443" y="2514"/>
                  <a:pt x="16333" y="2404"/>
                  <a:pt x="16196" y="2404"/>
                </a:cubicBezTo>
                <a:close/>
                <a:moveTo>
                  <a:pt x="17415" y="2404"/>
                </a:moveTo>
                <a:cubicBezTo>
                  <a:pt x="17195" y="2404"/>
                  <a:pt x="17086" y="2671"/>
                  <a:pt x="17242" y="2824"/>
                </a:cubicBezTo>
                <a:cubicBezTo>
                  <a:pt x="17292" y="2875"/>
                  <a:pt x="17354" y="2898"/>
                  <a:pt x="17415" y="2898"/>
                </a:cubicBezTo>
                <a:cubicBezTo>
                  <a:pt x="17541" y="2898"/>
                  <a:pt x="17662" y="2800"/>
                  <a:pt x="17662" y="2652"/>
                </a:cubicBezTo>
                <a:cubicBezTo>
                  <a:pt x="17662" y="2514"/>
                  <a:pt x="17552" y="2404"/>
                  <a:pt x="17415" y="2404"/>
                </a:cubicBezTo>
                <a:close/>
                <a:moveTo>
                  <a:pt x="18634" y="2404"/>
                </a:moveTo>
                <a:cubicBezTo>
                  <a:pt x="18414" y="2404"/>
                  <a:pt x="18305" y="2671"/>
                  <a:pt x="18461" y="2824"/>
                </a:cubicBezTo>
                <a:cubicBezTo>
                  <a:pt x="18511" y="2875"/>
                  <a:pt x="18573" y="2898"/>
                  <a:pt x="18634" y="2898"/>
                </a:cubicBezTo>
                <a:cubicBezTo>
                  <a:pt x="18760" y="2898"/>
                  <a:pt x="18881" y="2800"/>
                  <a:pt x="18881" y="2652"/>
                </a:cubicBezTo>
                <a:cubicBezTo>
                  <a:pt x="18881" y="2514"/>
                  <a:pt x="18772" y="2404"/>
                  <a:pt x="18634" y="2404"/>
                </a:cubicBezTo>
                <a:close/>
                <a:moveTo>
                  <a:pt x="19856" y="2404"/>
                </a:moveTo>
                <a:cubicBezTo>
                  <a:pt x="19633" y="2404"/>
                  <a:pt x="19524" y="2671"/>
                  <a:pt x="19680" y="2824"/>
                </a:cubicBezTo>
                <a:cubicBezTo>
                  <a:pt x="19730" y="2875"/>
                  <a:pt x="19792" y="2898"/>
                  <a:pt x="19853" y="2898"/>
                </a:cubicBezTo>
                <a:cubicBezTo>
                  <a:pt x="19979" y="2898"/>
                  <a:pt x="20100" y="2800"/>
                  <a:pt x="20100" y="2652"/>
                </a:cubicBezTo>
                <a:cubicBezTo>
                  <a:pt x="20100" y="2514"/>
                  <a:pt x="19991" y="2404"/>
                  <a:pt x="19856" y="2404"/>
                </a:cubicBezTo>
                <a:close/>
                <a:moveTo>
                  <a:pt x="21075" y="2404"/>
                </a:moveTo>
                <a:cubicBezTo>
                  <a:pt x="20852" y="2404"/>
                  <a:pt x="20743" y="2671"/>
                  <a:pt x="20899" y="2824"/>
                </a:cubicBezTo>
                <a:cubicBezTo>
                  <a:pt x="20950" y="2875"/>
                  <a:pt x="21013" y="2898"/>
                  <a:pt x="21073" y="2898"/>
                </a:cubicBezTo>
                <a:cubicBezTo>
                  <a:pt x="21199" y="2898"/>
                  <a:pt x="21319" y="2800"/>
                  <a:pt x="21319" y="2652"/>
                </a:cubicBezTo>
                <a:cubicBezTo>
                  <a:pt x="21319" y="2514"/>
                  <a:pt x="21210" y="2404"/>
                  <a:pt x="21075" y="2404"/>
                </a:cubicBezTo>
                <a:close/>
                <a:moveTo>
                  <a:pt x="22294" y="2404"/>
                </a:moveTo>
                <a:cubicBezTo>
                  <a:pt x="22075" y="2404"/>
                  <a:pt x="21965" y="2671"/>
                  <a:pt x="22118" y="2824"/>
                </a:cubicBezTo>
                <a:cubicBezTo>
                  <a:pt x="22169" y="2875"/>
                  <a:pt x="22232" y="2898"/>
                  <a:pt x="22293" y="2898"/>
                </a:cubicBezTo>
                <a:cubicBezTo>
                  <a:pt x="22420" y="2898"/>
                  <a:pt x="22541" y="2800"/>
                  <a:pt x="22541" y="2652"/>
                </a:cubicBezTo>
                <a:cubicBezTo>
                  <a:pt x="22541" y="2514"/>
                  <a:pt x="22429" y="2404"/>
                  <a:pt x="22294" y="2404"/>
                </a:cubicBezTo>
                <a:close/>
                <a:moveTo>
                  <a:pt x="23513" y="2404"/>
                </a:moveTo>
                <a:cubicBezTo>
                  <a:pt x="23294" y="2404"/>
                  <a:pt x="23184" y="2671"/>
                  <a:pt x="23337" y="2824"/>
                </a:cubicBezTo>
                <a:cubicBezTo>
                  <a:pt x="23388" y="2875"/>
                  <a:pt x="23451" y="2898"/>
                  <a:pt x="23512" y="2898"/>
                </a:cubicBezTo>
                <a:cubicBezTo>
                  <a:pt x="23639" y="2898"/>
                  <a:pt x="23761" y="2800"/>
                  <a:pt x="23761" y="2652"/>
                </a:cubicBezTo>
                <a:cubicBezTo>
                  <a:pt x="23761" y="2514"/>
                  <a:pt x="23648" y="2404"/>
                  <a:pt x="23513" y="2404"/>
                </a:cubicBezTo>
                <a:close/>
                <a:moveTo>
                  <a:pt x="24732" y="2404"/>
                </a:moveTo>
                <a:cubicBezTo>
                  <a:pt x="24513" y="2404"/>
                  <a:pt x="24403" y="2671"/>
                  <a:pt x="24557" y="2824"/>
                </a:cubicBezTo>
                <a:cubicBezTo>
                  <a:pt x="24607" y="2875"/>
                  <a:pt x="24670" y="2898"/>
                  <a:pt x="24731" y="2898"/>
                </a:cubicBezTo>
                <a:cubicBezTo>
                  <a:pt x="24858" y="2898"/>
                  <a:pt x="24980" y="2800"/>
                  <a:pt x="24980" y="2652"/>
                </a:cubicBezTo>
                <a:cubicBezTo>
                  <a:pt x="24980" y="2514"/>
                  <a:pt x="24870" y="2404"/>
                  <a:pt x="24732" y="2404"/>
                </a:cubicBezTo>
                <a:close/>
                <a:moveTo>
                  <a:pt x="25951" y="2404"/>
                </a:moveTo>
                <a:cubicBezTo>
                  <a:pt x="25732" y="2404"/>
                  <a:pt x="25622" y="2671"/>
                  <a:pt x="25779" y="2824"/>
                </a:cubicBezTo>
                <a:cubicBezTo>
                  <a:pt x="25829" y="2875"/>
                  <a:pt x="25891" y="2898"/>
                  <a:pt x="25951" y="2898"/>
                </a:cubicBezTo>
                <a:cubicBezTo>
                  <a:pt x="26077" y="2898"/>
                  <a:pt x="26199" y="2800"/>
                  <a:pt x="26199" y="2652"/>
                </a:cubicBezTo>
                <a:cubicBezTo>
                  <a:pt x="26199" y="2514"/>
                  <a:pt x="26089" y="2404"/>
                  <a:pt x="25951" y="2404"/>
                </a:cubicBezTo>
                <a:close/>
                <a:moveTo>
                  <a:pt x="27170" y="2404"/>
                </a:moveTo>
                <a:cubicBezTo>
                  <a:pt x="26951" y="2404"/>
                  <a:pt x="26841" y="2671"/>
                  <a:pt x="26998" y="2824"/>
                </a:cubicBezTo>
                <a:cubicBezTo>
                  <a:pt x="27048" y="2875"/>
                  <a:pt x="27110" y="2898"/>
                  <a:pt x="27170" y="2898"/>
                </a:cubicBezTo>
                <a:cubicBezTo>
                  <a:pt x="27296" y="2898"/>
                  <a:pt x="27418" y="2800"/>
                  <a:pt x="27418" y="2652"/>
                </a:cubicBezTo>
                <a:cubicBezTo>
                  <a:pt x="27418" y="2514"/>
                  <a:pt x="27308" y="2404"/>
                  <a:pt x="27170" y="2404"/>
                </a:cubicBezTo>
                <a:close/>
                <a:moveTo>
                  <a:pt x="28392" y="2404"/>
                </a:moveTo>
                <a:cubicBezTo>
                  <a:pt x="28170" y="2404"/>
                  <a:pt x="28060" y="2671"/>
                  <a:pt x="28217" y="2824"/>
                </a:cubicBezTo>
                <a:cubicBezTo>
                  <a:pt x="28267" y="2875"/>
                  <a:pt x="28329" y="2898"/>
                  <a:pt x="28389" y="2898"/>
                </a:cubicBezTo>
                <a:cubicBezTo>
                  <a:pt x="28515" y="2898"/>
                  <a:pt x="28637" y="2800"/>
                  <a:pt x="28637" y="2652"/>
                </a:cubicBezTo>
                <a:cubicBezTo>
                  <a:pt x="28637" y="2514"/>
                  <a:pt x="28527" y="2404"/>
                  <a:pt x="28392" y="2404"/>
                </a:cubicBezTo>
                <a:close/>
                <a:moveTo>
                  <a:pt x="29611" y="2404"/>
                </a:moveTo>
                <a:cubicBezTo>
                  <a:pt x="29389" y="2404"/>
                  <a:pt x="29279" y="2671"/>
                  <a:pt x="29436" y="2824"/>
                </a:cubicBezTo>
                <a:cubicBezTo>
                  <a:pt x="29487" y="2875"/>
                  <a:pt x="29549" y="2898"/>
                  <a:pt x="29610" y="2898"/>
                </a:cubicBezTo>
                <a:cubicBezTo>
                  <a:pt x="29736" y="2898"/>
                  <a:pt x="29856" y="2800"/>
                  <a:pt x="29856" y="2652"/>
                </a:cubicBezTo>
                <a:cubicBezTo>
                  <a:pt x="29856" y="2514"/>
                  <a:pt x="29746" y="2404"/>
                  <a:pt x="29611" y="2404"/>
                </a:cubicBezTo>
                <a:close/>
                <a:moveTo>
                  <a:pt x="30830" y="2404"/>
                </a:moveTo>
                <a:cubicBezTo>
                  <a:pt x="30611" y="2404"/>
                  <a:pt x="30501" y="2671"/>
                  <a:pt x="30655" y="2824"/>
                </a:cubicBezTo>
                <a:cubicBezTo>
                  <a:pt x="30706" y="2875"/>
                  <a:pt x="30768" y="2898"/>
                  <a:pt x="30830" y="2898"/>
                </a:cubicBezTo>
                <a:cubicBezTo>
                  <a:pt x="30957" y="2898"/>
                  <a:pt x="31078" y="2800"/>
                  <a:pt x="31078" y="2652"/>
                </a:cubicBezTo>
                <a:cubicBezTo>
                  <a:pt x="31078" y="2514"/>
                  <a:pt x="30965" y="2404"/>
                  <a:pt x="30830" y="2404"/>
                </a:cubicBezTo>
                <a:close/>
                <a:moveTo>
                  <a:pt x="32049" y="2404"/>
                </a:moveTo>
                <a:cubicBezTo>
                  <a:pt x="31830" y="2404"/>
                  <a:pt x="31720" y="2671"/>
                  <a:pt x="31874" y="2824"/>
                </a:cubicBezTo>
                <a:cubicBezTo>
                  <a:pt x="31925" y="2875"/>
                  <a:pt x="31987" y="2898"/>
                  <a:pt x="32049" y="2898"/>
                </a:cubicBezTo>
                <a:cubicBezTo>
                  <a:pt x="32176" y="2898"/>
                  <a:pt x="32297" y="2800"/>
                  <a:pt x="32297" y="2652"/>
                </a:cubicBezTo>
                <a:cubicBezTo>
                  <a:pt x="32297" y="2514"/>
                  <a:pt x="32184" y="2404"/>
                  <a:pt x="32049" y="2404"/>
                </a:cubicBezTo>
                <a:close/>
                <a:moveTo>
                  <a:pt x="33269" y="2404"/>
                </a:moveTo>
                <a:cubicBezTo>
                  <a:pt x="33049" y="2404"/>
                  <a:pt x="32939" y="2671"/>
                  <a:pt x="33093" y="2824"/>
                </a:cubicBezTo>
                <a:cubicBezTo>
                  <a:pt x="33144" y="2875"/>
                  <a:pt x="33207" y="2898"/>
                  <a:pt x="33268" y="2898"/>
                </a:cubicBezTo>
                <a:cubicBezTo>
                  <a:pt x="33395" y="2898"/>
                  <a:pt x="33516" y="2800"/>
                  <a:pt x="33516" y="2652"/>
                </a:cubicBezTo>
                <a:cubicBezTo>
                  <a:pt x="33516" y="2514"/>
                  <a:pt x="33406" y="2404"/>
                  <a:pt x="33269" y="2404"/>
                </a:cubicBezTo>
                <a:close/>
                <a:moveTo>
                  <a:pt x="34488" y="2404"/>
                </a:moveTo>
                <a:cubicBezTo>
                  <a:pt x="34268" y="2404"/>
                  <a:pt x="34159" y="2671"/>
                  <a:pt x="34315" y="2824"/>
                </a:cubicBezTo>
                <a:cubicBezTo>
                  <a:pt x="34365" y="2875"/>
                  <a:pt x="34427" y="2898"/>
                  <a:pt x="34488" y="2898"/>
                </a:cubicBezTo>
                <a:cubicBezTo>
                  <a:pt x="34614" y="2898"/>
                  <a:pt x="34735" y="2800"/>
                  <a:pt x="34735" y="2652"/>
                </a:cubicBezTo>
                <a:cubicBezTo>
                  <a:pt x="34735" y="2514"/>
                  <a:pt x="34625" y="2404"/>
                  <a:pt x="34488" y="2404"/>
                </a:cubicBezTo>
                <a:close/>
                <a:moveTo>
                  <a:pt x="35707" y="2404"/>
                </a:moveTo>
                <a:cubicBezTo>
                  <a:pt x="35487" y="2404"/>
                  <a:pt x="35378" y="2671"/>
                  <a:pt x="35534" y="2824"/>
                </a:cubicBezTo>
                <a:cubicBezTo>
                  <a:pt x="35584" y="2875"/>
                  <a:pt x="35646" y="2898"/>
                  <a:pt x="35707" y="2898"/>
                </a:cubicBezTo>
                <a:cubicBezTo>
                  <a:pt x="35833" y="2898"/>
                  <a:pt x="35954" y="2800"/>
                  <a:pt x="35954" y="2652"/>
                </a:cubicBezTo>
                <a:cubicBezTo>
                  <a:pt x="35954" y="2514"/>
                  <a:pt x="35845" y="2404"/>
                  <a:pt x="35707" y="2404"/>
                </a:cubicBezTo>
                <a:close/>
                <a:moveTo>
                  <a:pt x="36929" y="2404"/>
                </a:moveTo>
                <a:cubicBezTo>
                  <a:pt x="36706" y="2404"/>
                  <a:pt x="36597" y="2671"/>
                  <a:pt x="36753" y="2824"/>
                </a:cubicBezTo>
                <a:cubicBezTo>
                  <a:pt x="36803" y="2875"/>
                  <a:pt x="36865" y="2898"/>
                  <a:pt x="36926" y="2898"/>
                </a:cubicBezTo>
                <a:cubicBezTo>
                  <a:pt x="37052" y="2898"/>
                  <a:pt x="37173" y="2800"/>
                  <a:pt x="37173" y="2652"/>
                </a:cubicBezTo>
                <a:cubicBezTo>
                  <a:pt x="37173" y="2514"/>
                  <a:pt x="37064" y="2404"/>
                  <a:pt x="36929" y="2404"/>
                </a:cubicBezTo>
                <a:close/>
                <a:moveTo>
                  <a:pt x="38148" y="2404"/>
                </a:moveTo>
                <a:cubicBezTo>
                  <a:pt x="37928" y="2404"/>
                  <a:pt x="37816" y="2671"/>
                  <a:pt x="37972" y="2824"/>
                </a:cubicBezTo>
                <a:cubicBezTo>
                  <a:pt x="38023" y="2875"/>
                  <a:pt x="38086" y="2898"/>
                  <a:pt x="38146" y="2898"/>
                </a:cubicBezTo>
                <a:cubicBezTo>
                  <a:pt x="38272" y="2898"/>
                  <a:pt x="38392" y="2800"/>
                  <a:pt x="38392" y="2652"/>
                </a:cubicBezTo>
                <a:cubicBezTo>
                  <a:pt x="38392" y="2514"/>
                  <a:pt x="38283" y="2404"/>
                  <a:pt x="38148" y="2404"/>
                </a:cubicBezTo>
                <a:close/>
                <a:moveTo>
                  <a:pt x="39367" y="2404"/>
                </a:moveTo>
                <a:cubicBezTo>
                  <a:pt x="39148" y="2404"/>
                  <a:pt x="39038" y="2671"/>
                  <a:pt x="39191" y="2824"/>
                </a:cubicBezTo>
                <a:cubicBezTo>
                  <a:pt x="39242" y="2875"/>
                  <a:pt x="39305" y="2898"/>
                  <a:pt x="39366" y="2898"/>
                </a:cubicBezTo>
                <a:cubicBezTo>
                  <a:pt x="39493" y="2898"/>
                  <a:pt x="39614" y="2800"/>
                  <a:pt x="39614" y="2652"/>
                </a:cubicBezTo>
                <a:cubicBezTo>
                  <a:pt x="39614" y="2514"/>
                  <a:pt x="39502" y="2404"/>
                  <a:pt x="39367" y="2404"/>
                </a:cubicBezTo>
                <a:close/>
                <a:moveTo>
                  <a:pt x="40586" y="2404"/>
                </a:moveTo>
                <a:cubicBezTo>
                  <a:pt x="40367" y="2404"/>
                  <a:pt x="40257" y="2671"/>
                  <a:pt x="40410" y="2824"/>
                </a:cubicBezTo>
                <a:cubicBezTo>
                  <a:pt x="40461" y="2875"/>
                  <a:pt x="40524" y="2898"/>
                  <a:pt x="40585" y="2898"/>
                </a:cubicBezTo>
                <a:cubicBezTo>
                  <a:pt x="40712" y="2898"/>
                  <a:pt x="40834" y="2800"/>
                  <a:pt x="40834" y="2652"/>
                </a:cubicBezTo>
                <a:cubicBezTo>
                  <a:pt x="40834" y="2514"/>
                  <a:pt x="40721" y="2404"/>
                  <a:pt x="40586" y="2404"/>
                </a:cubicBezTo>
                <a:close/>
                <a:moveTo>
                  <a:pt x="41805" y="2404"/>
                </a:moveTo>
                <a:cubicBezTo>
                  <a:pt x="41586" y="2404"/>
                  <a:pt x="41476" y="2671"/>
                  <a:pt x="41630" y="2824"/>
                </a:cubicBezTo>
                <a:cubicBezTo>
                  <a:pt x="41680" y="2875"/>
                  <a:pt x="41743" y="2898"/>
                  <a:pt x="41804" y="2898"/>
                </a:cubicBezTo>
                <a:cubicBezTo>
                  <a:pt x="41931" y="2898"/>
                  <a:pt x="42053" y="2800"/>
                  <a:pt x="42053" y="2652"/>
                </a:cubicBezTo>
                <a:cubicBezTo>
                  <a:pt x="42053" y="2514"/>
                  <a:pt x="41943" y="2404"/>
                  <a:pt x="41805" y="2404"/>
                </a:cubicBezTo>
                <a:close/>
                <a:moveTo>
                  <a:pt x="43024" y="2404"/>
                </a:moveTo>
                <a:cubicBezTo>
                  <a:pt x="42805" y="2404"/>
                  <a:pt x="42695" y="2671"/>
                  <a:pt x="42852" y="2824"/>
                </a:cubicBezTo>
                <a:cubicBezTo>
                  <a:pt x="42902" y="2875"/>
                  <a:pt x="42964" y="2898"/>
                  <a:pt x="43024" y="2898"/>
                </a:cubicBezTo>
                <a:cubicBezTo>
                  <a:pt x="43150" y="2898"/>
                  <a:pt x="43272" y="2800"/>
                  <a:pt x="43272" y="2652"/>
                </a:cubicBezTo>
                <a:cubicBezTo>
                  <a:pt x="43272" y="2514"/>
                  <a:pt x="43162" y="2404"/>
                  <a:pt x="43024" y="2404"/>
                </a:cubicBezTo>
                <a:close/>
                <a:moveTo>
                  <a:pt x="44243" y="2404"/>
                </a:moveTo>
                <a:cubicBezTo>
                  <a:pt x="44024" y="2404"/>
                  <a:pt x="43914" y="2671"/>
                  <a:pt x="44071" y="2824"/>
                </a:cubicBezTo>
                <a:cubicBezTo>
                  <a:pt x="44121" y="2875"/>
                  <a:pt x="44183" y="2898"/>
                  <a:pt x="44243" y="2898"/>
                </a:cubicBezTo>
                <a:cubicBezTo>
                  <a:pt x="44369" y="2898"/>
                  <a:pt x="44491" y="2800"/>
                  <a:pt x="44491" y="2652"/>
                </a:cubicBezTo>
                <a:cubicBezTo>
                  <a:pt x="44491" y="2514"/>
                  <a:pt x="44381" y="2404"/>
                  <a:pt x="44243" y="2404"/>
                </a:cubicBezTo>
                <a:close/>
                <a:moveTo>
                  <a:pt x="45465" y="2404"/>
                </a:moveTo>
                <a:cubicBezTo>
                  <a:pt x="45243" y="2404"/>
                  <a:pt x="45133" y="2671"/>
                  <a:pt x="45290" y="2824"/>
                </a:cubicBezTo>
                <a:cubicBezTo>
                  <a:pt x="45340" y="2875"/>
                  <a:pt x="45402" y="2898"/>
                  <a:pt x="45462" y="2898"/>
                </a:cubicBezTo>
                <a:cubicBezTo>
                  <a:pt x="45588" y="2898"/>
                  <a:pt x="45710" y="2800"/>
                  <a:pt x="45710" y="2652"/>
                </a:cubicBezTo>
                <a:cubicBezTo>
                  <a:pt x="45710" y="2514"/>
                  <a:pt x="45600" y="2404"/>
                  <a:pt x="45465" y="2404"/>
                </a:cubicBezTo>
                <a:close/>
                <a:moveTo>
                  <a:pt x="46684" y="2404"/>
                </a:moveTo>
                <a:cubicBezTo>
                  <a:pt x="46465" y="2404"/>
                  <a:pt x="46352" y="2671"/>
                  <a:pt x="46509" y="2824"/>
                </a:cubicBezTo>
                <a:cubicBezTo>
                  <a:pt x="46560" y="2875"/>
                  <a:pt x="46622" y="2898"/>
                  <a:pt x="46683" y="2898"/>
                </a:cubicBezTo>
                <a:cubicBezTo>
                  <a:pt x="46809" y="2898"/>
                  <a:pt x="46929" y="2800"/>
                  <a:pt x="46929" y="2652"/>
                </a:cubicBezTo>
                <a:cubicBezTo>
                  <a:pt x="46929" y="2514"/>
                  <a:pt x="46819" y="2404"/>
                  <a:pt x="46684" y="2404"/>
                </a:cubicBezTo>
                <a:close/>
                <a:moveTo>
                  <a:pt x="47903" y="2404"/>
                </a:moveTo>
                <a:cubicBezTo>
                  <a:pt x="47684" y="2404"/>
                  <a:pt x="47574" y="2671"/>
                  <a:pt x="47728" y="2824"/>
                </a:cubicBezTo>
                <a:cubicBezTo>
                  <a:pt x="47779" y="2875"/>
                  <a:pt x="47841" y="2898"/>
                  <a:pt x="47903" y="2898"/>
                </a:cubicBezTo>
                <a:cubicBezTo>
                  <a:pt x="48030" y="2898"/>
                  <a:pt x="48151" y="2800"/>
                  <a:pt x="48151" y="2652"/>
                </a:cubicBezTo>
                <a:cubicBezTo>
                  <a:pt x="48151" y="2514"/>
                  <a:pt x="48038" y="2404"/>
                  <a:pt x="47903" y="2404"/>
                </a:cubicBezTo>
                <a:close/>
                <a:moveTo>
                  <a:pt x="49122" y="2404"/>
                </a:moveTo>
                <a:cubicBezTo>
                  <a:pt x="48903" y="2404"/>
                  <a:pt x="48793" y="2671"/>
                  <a:pt x="48947" y="2824"/>
                </a:cubicBezTo>
                <a:cubicBezTo>
                  <a:pt x="48998" y="2875"/>
                  <a:pt x="49060" y="2898"/>
                  <a:pt x="49122" y="2898"/>
                </a:cubicBezTo>
                <a:cubicBezTo>
                  <a:pt x="49249" y="2898"/>
                  <a:pt x="49370" y="2800"/>
                  <a:pt x="49370" y="2652"/>
                </a:cubicBezTo>
                <a:cubicBezTo>
                  <a:pt x="49370" y="2514"/>
                  <a:pt x="49257" y="2404"/>
                  <a:pt x="49122" y="2404"/>
                </a:cubicBezTo>
                <a:close/>
                <a:moveTo>
                  <a:pt x="50342" y="2404"/>
                </a:moveTo>
                <a:cubicBezTo>
                  <a:pt x="50122" y="2404"/>
                  <a:pt x="50012" y="2671"/>
                  <a:pt x="50166" y="2824"/>
                </a:cubicBezTo>
                <a:cubicBezTo>
                  <a:pt x="50217" y="2875"/>
                  <a:pt x="50280" y="2898"/>
                  <a:pt x="50341" y="2898"/>
                </a:cubicBezTo>
                <a:cubicBezTo>
                  <a:pt x="50468" y="2898"/>
                  <a:pt x="50589" y="2800"/>
                  <a:pt x="50589" y="2652"/>
                </a:cubicBezTo>
                <a:cubicBezTo>
                  <a:pt x="50589" y="2514"/>
                  <a:pt x="50479" y="2404"/>
                  <a:pt x="50342" y="2404"/>
                </a:cubicBezTo>
                <a:close/>
                <a:moveTo>
                  <a:pt x="51561" y="2404"/>
                </a:moveTo>
                <a:cubicBezTo>
                  <a:pt x="51341" y="2404"/>
                  <a:pt x="51232" y="2671"/>
                  <a:pt x="51388" y="2824"/>
                </a:cubicBezTo>
                <a:cubicBezTo>
                  <a:pt x="51438" y="2875"/>
                  <a:pt x="51500" y="2898"/>
                  <a:pt x="51561" y="2898"/>
                </a:cubicBezTo>
                <a:cubicBezTo>
                  <a:pt x="51687" y="2898"/>
                  <a:pt x="51808" y="2800"/>
                  <a:pt x="51808" y="2652"/>
                </a:cubicBezTo>
                <a:cubicBezTo>
                  <a:pt x="51808" y="2514"/>
                  <a:pt x="51698" y="2404"/>
                  <a:pt x="51561" y="2404"/>
                </a:cubicBezTo>
                <a:close/>
                <a:moveTo>
                  <a:pt x="52780" y="2404"/>
                </a:moveTo>
                <a:cubicBezTo>
                  <a:pt x="52560" y="2404"/>
                  <a:pt x="52451" y="2671"/>
                  <a:pt x="52607" y="2824"/>
                </a:cubicBezTo>
                <a:cubicBezTo>
                  <a:pt x="52657" y="2875"/>
                  <a:pt x="52719" y="2898"/>
                  <a:pt x="52780" y="2898"/>
                </a:cubicBezTo>
                <a:cubicBezTo>
                  <a:pt x="52906" y="2898"/>
                  <a:pt x="53027" y="2800"/>
                  <a:pt x="53027" y="2652"/>
                </a:cubicBezTo>
                <a:cubicBezTo>
                  <a:pt x="53027" y="2514"/>
                  <a:pt x="52917" y="2404"/>
                  <a:pt x="52780" y="2404"/>
                </a:cubicBezTo>
                <a:close/>
                <a:moveTo>
                  <a:pt x="54002" y="2404"/>
                </a:moveTo>
                <a:cubicBezTo>
                  <a:pt x="53779" y="2404"/>
                  <a:pt x="53670" y="2671"/>
                  <a:pt x="53826" y="2824"/>
                </a:cubicBezTo>
                <a:cubicBezTo>
                  <a:pt x="53876" y="2875"/>
                  <a:pt x="53938" y="2898"/>
                  <a:pt x="53999" y="2898"/>
                </a:cubicBezTo>
                <a:cubicBezTo>
                  <a:pt x="54125" y="2898"/>
                  <a:pt x="54246" y="2800"/>
                  <a:pt x="54246" y="2652"/>
                </a:cubicBezTo>
                <a:cubicBezTo>
                  <a:pt x="54246" y="2514"/>
                  <a:pt x="54137" y="2404"/>
                  <a:pt x="54002" y="2404"/>
                </a:cubicBezTo>
                <a:close/>
                <a:moveTo>
                  <a:pt x="55221" y="2404"/>
                </a:moveTo>
                <a:cubicBezTo>
                  <a:pt x="55001" y="2404"/>
                  <a:pt x="54889" y="2671"/>
                  <a:pt x="55045" y="2824"/>
                </a:cubicBezTo>
                <a:cubicBezTo>
                  <a:pt x="55096" y="2875"/>
                  <a:pt x="55159" y="2898"/>
                  <a:pt x="55219" y="2898"/>
                </a:cubicBezTo>
                <a:cubicBezTo>
                  <a:pt x="55345" y="2898"/>
                  <a:pt x="55465" y="2800"/>
                  <a:pt x="55465" y="2652"/>
                </a:cubicBezTo>
                <a:cubicBezTo>
                  <a:pt x="55465" y="2514"/>
                  <a:pt x="55356" y="2404"/>
                  <a:pt x="55221" y="2404"/>
                </a:cubicBezTo>
                <a:close/>
                <a:moveTo>
                  <a:pt x="56440" y="2404"/>
                </a:moveTo>
                <a:cubicBezTo>
                  <a:pt x="56221" y="2404"/>
                  <a:pt x="56111" y="2671"/>
                  <a:pt x="56264" y="2824"/>
                </a:cubicBezTo>
                <a:cubicBezTo>
                  <a:pt x="56315" y="2875"/>
                  <a:pt x="56378" y="2898"/>
                  <a:pt x="56439" y="2898"/>
                </a:cubicBezTo>
                <a:cubicBezTo>
                  <a:pt x="56566" y="2898"/>
                  <a:pt x="56687" y="2800"/>
                  <a:pt x="56687" y="2652"/>
                </a:cubicBezTo>
                <a:cubicBezTo>
                  <a:pt x="56684" y="2514"/>
                  <a:pt x="56575" y="2404"/>
                  <a:pt x="56440" y="2404"/>
                </a:cubicBezTo>
                <a:close/>
                <a:moveTo>
                  <a:pt x="57659" y="2404"/>
                </a:moveTo>
                <a:cubicBezTo>
                  <a:pt x="57440" y="2404"/>
                  <a:pt x="57330" y="2671"/>
                  <a:pt x="57483" y="2824"/>
                </a:cubicBezTo>
                <a:cubicBezTo>
                  <a:pt x="57534" y="2875"/>
                  <a:pt x="57597" y="2898"/>
                  <a:pt x="57658" y="2898"/>
                </a:cubicBezTo>
                <a:cubicBezTo>
                  <a:pt x="57785" y="2898"/>
                  <a:pt x="57907" y="2800"/>
                  <a:pt x="57907" y="2652"/>
                </a:cubicBezTo>
                <a:cubicBezTo>
                  <a:pt x="57907" y="2514"/>
                  <a:pt x="57794" y="2404"/>
                  <a:pt x="57659" y="2404"/>
                </a:cubicBezTo>
                <a:close/>
                <a:moveTo>
                  <a:pt x="58878" y="2404"/>
                </a:moveTo>
                <a:cubicBezTo>
                  <a:pt x="58659" y="2404"/>
                  <a:pt x="58549" y="2671"/>
                  <a:pt x="58703" y="2824"/>
                </a:cubicBezTo>
                <a:cubicBezTo>
                  <a:pt x="58753" y="2875"/>
                  <a:pt x="58816" y="2898"/>
                  <a:pt x="58877" y="2898"/>
                </a:cubicBezTo>
                <a:cubicBezTo>
                  <a:pt x="59004" y="2898"/>
                  <a:pt x="59126" y="2800"/>
                  <a:pt x="59126" y="2652"/>
                </a:cubicBezTo>
                <a:cubicBezTo>
                  <a:pt x="59126" y="2514"/>
                  <a:pt x="59016" y="2404"/>
                  <a:pt x="58878" y="2404"/>
                </a:cubicBezTo>
                <a:close/>
                <a:moveTo>
                  <a:pt x="60097" y="2404"/>
                </a:moveTo>
                <a:cubicBezTo>
                  <a:pt x="59878" y="2404"/>
                  <a:pt x="59768" y="2671"/>
                  <a:pt x="59925" y="2824"/>
                </a:cubicBezTo>
                <a:cubicBezTo>
                  <a:pt x="59975" y="2875"/>
                  <a:pt x="60037" y="2898"/>
                  <a:pt x="60097" y="2898"/>
                </a:cubicBezTo>
                <a:cubicBezTo>
                  <a:pt x="60223" y="2898"/>
                  <a:pt x="60345" y="2800"/>
                  <a:pt x="60345" y="2652"/>
                </a:cubicBezTo>
                <a:cubicBezTo>
                  <a:pt x="60345" y="2514"/>
                  <a:pt x="60235" y="2404"/>
                  <a:pt x="60097" y="2404"/>
                </a:cubicBezTo>
                <a:close/>
                <a:moveTo>
                  <a:pt x="61316" y="2404"/>
                </a:moveTo>
                <a:cubicBezTo>
                  <a:pt x="61097" y="2404"/>
                  <a:pt x="60987" y="2671"/>
                  <a:pt x="61144" y="2824"/>
                </a:cubicBezTo>
                <a:cubicBezTo>
                  <a:pt x="61194" y="2875"/>
                  <a:pt x="61256" y="2898"/>
                  <a:pt x="61316" y="2898"/>
                </a:cubicBezTo>
                <a:cubicBezTo>
                  <a:pt x="61442" y="2898"/>
                  <a:pt x="61564" y="2800"/>
                  <a:pt x="61564" y="2652"/>
                </a:cubicBezTo>
                <a:cubicBezTo>
                  <a:pt x="61564" y="2514"/>
                  <a:pt x="61454" y="2404"/>
                  <a:pt x="61316" y="2404"/>
                </a:cubicBezTo>
                <a:close/>
                <a:moveTo>
                  <a:pt x="62538" y="2404"/>
                </a:moveTo>
                <a:cubicBezTo>
                  <a:pt x="62316" y="2404"/>
                  <a:pt x="62206" y="2671"/>
                  <a:pt x="62363" y="2824"/>
                </a:cubicBezTo>
                <a:cubicBezTo>
                  <a:pt x="62414" y="2875"/>
                  <a:pt x="62476" y="2898"/>
                  <a:pt x="62537" y="2898"/>
                </a:cubicBezTo>
                <a:cubicBezTo>
                  <a:pt x="62663" y="2898"/>
                  <a:pt x="62783" y="2800"/>
                  <a:pt x="62783" y="2652"/>
                </a:cubicBezTo>
                <a:cubicBezTo>
                  <a:pt x="62783" y="2514"/>
                  <a:pt x="62673" y="2404"/>
                  <a:pt x="62538" y="2404"/>
                </a:cubicBezTo>
                <a:close/>
                <a:moveTo>
                  <a:pt x="63757" y="2404"/>
                </a:moveTo>
                <a:cubicBezTo>
                  <a:pt x="63538" y="2404"/>
                  <a:pt x="63425" y="2671"/>
                  <a:pt x="63582" y="2824"/>
                </a:cubicBezTo>
                <a:cubicBezTo>
                  <a:pt x="63633" y="2875"/>
                  <a:pt x="63695" y="2898"/>
                  <a:pt x="63756" y="2898"/>
                </a:cubicBezTo>
                <a:cubicBezTo>
                  <a:pt x="63882" y="2898"/>
                  <a:pt x="64002" y="2800"/>
                  <a:pt x="64002" y="2652"/>
                </a:cubicBezTo>
                <a:cubicBezTo>
                  <a:pt x="64002" y="2514"/>
                  <a:pt x="63892" y="2404"/>
                  <a:pt x="63757" y="2404"/>
                </a:cubicBezTo>
                <a:close/>
                <a:moveTo>
                  <a:pt x="64976" y="2404"/>
                </a:moveTo>
                <a:cubicBezTo>
                  <a:pt x="64757" y="2404"/>
                  <a:pt x="64647" y="2671"/>
                  <a:pt x="64801" y="2824"/>
                </a:cubicBezTo>
                <a:cubicBezTo>
                  <a:pt x="64852" y="2875"/>
                  <a:pt x="64914" y="2898"/>
                  <a:pt x="64976" y="2898"/>
                </a:cubicBezTo>
                <a:cubicBezTo>
                  <a:pt x="65103" y="2898"/>
                  <a:pt x="65224" y="2800"/>
                  <a:pt x="65224" y="2652"/>
                </a:cubicBezTo>
                <a:cubicBezTo>
                  <a:pt x="65221" y="2514"/>
                  <a:pt x="65111" y="2404"/>
                  <a:pt x="64976" y="2404"/>
                </a:cubicBezTo>
                <a:close/>
                <a:moveTo>
                  <a:pt x="66195" y="2404"/>
                </a:moveTo>
                <a:cubicBezTo>
                  <a:pt x="65976" y="2404"/>
                  <a:pt x="65866" y="2671"/>
                  <a:pt x="66020" y="2824"/>
                </a:cubicBezTo>
                <a:cubicBezTo>
                  <a:pt x="66071" y="2875"/>
                  <a:pt x="66133" y="2898"/>
                  <a:pt x="66195" y="2898"/>
                </a:cubicBezTo>
                <a:cubicBezTo>
                  <a:pt x="66322" y="2898"/>
                  <a:pt x="66443" y="2800"/>
                  <a:pt x="66443" y="2652"/>
                </a:cubicBezTo>
                <a:cubicBezTo>
                  <a:pt x="66443" y="2514"/>
                  <a:pt x="66330" y="2404"/>
                  <a:pt x="66195" y="2404"/>
                </a:cubicBezTo>
                <a:close/>
                <a:moveTo>
                  <a:pt x="67414" y="2404"/>
                </a:moveTo>
                <a:cubicBezTo>
                  <a:pt x="67195" y="2404"/>
                  <a:pt x="67085" y="2671"/>
                  <a:pt x="67239" y="2824"/>
                </a:cubicBezTo>
                <a:cubicBezTo>
                  <a:pt x="67290" y="2875"/>
                  <a:pt x="67353" y="2898"/>
                  <a:pt x="67414" y="2898"/>
                </a:cubicBezTo>
                <a:cubicBezTo>
                  <a:pt x="67541" y="2898"/>
                  <a:pt x="67662" y="2800"/>
                  <a:pt x="67662" y="2652"/>
                </a:cubicBezTo>
                <a:cubicBezTo>
                  <a:pt x="67662" y="2514"/>
                  <a:pt x="67552" y="2404"/>
                  <a:pt x="67414" y="2404"/>
                </a:cubicBezTo>
                <a:close/>
                <a:moveTo>
                  <a:pt x="68480" y="3680"/>
                </a:moveTo>
                <a:cubicBezTo>
                  <a:pt x="68420" y="3727"/>
                  <a:pt x="68389" y="3796"/>
                  <a:pt x="68389" y="3871"/>
                </a:cubicBezTo>
                <a:cubicBezTo>
                  <a:pt x="68389" y="3924"/>
                  <a:pt x="68405" y="3978"/>
                  <a:pt x="68439" y="4021"/>
                </a:cubicBezTo>
                <a:cubicBezTo>
                  <a:pt x="68452" y="3906"/>
                  <a:pt x="68464" y="3793"/>
                  <a:pt x="68480" y="3680"/>
                </a:cubicBezTo>
                <a:close/>
                <a:moveTo>
                  <a:pt x="1561" y="3623"/>
                </a:moveTo>
                <a:cubicBezTo>
                  <a:pt x="1539" y="3623"/>
                  <a:pt x="1517" y="3627"/>
                  <a:pt x="1495" y="3633"/>
                </a:cubicBezTo>
                <a:cubicBezTo>
                  <a:pt x="1573" y="3768"/>
                  <a:pt x="1655" y="3906"/>
                  <a:pt x="1736" y="4043"/>
                </a:cubicBezTo>
                <a:cubicBezTo>
                  <a:pt x="1890" y="3890"/>
                  <a:pt x="1780" y="3623"/>
                  <a:pt x="1561" y="3623"/>
                </a:cubicBezTo>
                <a:close/>
                <a:moveTo>
                  <a:pt x="55221" y="3623"/>
                </a:moveTo>
                <a:cubicBezTo>
                  <a:pt x="55001" y="3623"/>
                  <a:pt x="54889" y="3890"/>
                  <a:pt x="55045" y="4043"/>
                </a:cubicBezTo>
                <a:cubicBezTo>
                  <a:pt x="55096" y="4094"/>
                  <a:pt x="55159" y="4117"/>
                  <a:pt x="55219" y="4117"/>
                </a:cubicBezTo>
                <a:cubicBezTo>
                  <a:pt x="55345" y="4117"/>
                  <a:pt x="55465" y="4019"/>
                  <a:pt x="55465" y="3871"/>
                </a:cubicBezTo>
                <a:cubicBezTo>
                  <a:pt x="55465" y="3733"/>
                  <a:pt x="55356" y="3623"/>
                  <a:pt x="55221" y="3623"/>
                </a:cubicBezTo>
                <a:close/>
                <a:moveTo>
                  <a:pt x="56440" y="3623"/>
                </a:moveTo>
                <a:cubicBezTo>
                  <a:pt x="56221" y="3623"/>
                  <a:pt x="56111" y="3890"/>
                  <a:pt x="56264" y="4043"/>
                </a:cubicBezTo>
                <a:cubicBezTo>
                  <a:pt x="56315" y="4094"/>
                  <a:pt x="56378" y="4117"/>
                  <a:pt x="56439" y="4117"/>
                </a:cubicBezTo>
                <a:cubicBezTo>
                  <a:pt x="56566" y="4117"/>
                  <a:pt x="56687" y="4019"/>
                  <a:pt x="56687" y="3871"/>
                </a:cubicBezTo>
                <a:cubicBezTo>
                  <a:pt x="56684" y="3733"/>
                  <a:pt x="56575" y="3623"/>
                  <a:pt x="56440" y="3623"/>
                </a:cubicBezTo>
                <a:close/>
                <a:moveTo>
                  <a:pt x="57659" y="3623"/>
                </a:moveTo>
                <a:cubicBezTo>
                  <a:pt x="57440" y="3623"/>
                  <a:pt x="57330" y="3890"/>
                  <a:pt x="57483" y="4043"/>
                </a:cubicBezTo>
                <a:cubicBezTo>
                  <a:pt x="57534" y="4094"/>
                  <a:pt x="57597" y="4117"/>
                  <a:pt x="57658" y="4117"/>
                </a:cubicBezTo>
                <a:cubicBezTo>
                  <a:pt x="57785" y="4117"/>
                  <a:pt x="57907" y="4019"/>
                  <a:pt x="57907" y="3871"/>
                </a:cubicBezTo>
                <a:cubicBezTo>
                  <a:pt x="57907" y="3733"/>
                  <a:pt x="57794" y="3623"/>
                  <a:pt x="57659" y="3623"/>
                </a:cubicBezTo>
                <a:close/>
                <a:moveTo>
                  <a:pt x="58878" y="3623"/>
                </a:moveTo>
                <a:cubicBezTo>
                  <a:pt x="58659" y="3623"/>
                  <a:pt x="58549" y="3890"/>
                  <a:pt x="58703" y="4043"/>
                </a:cubicBezTo>
                <a:cubicBezTo>
                  <a:pt x="58753" y="4094"/>
                  <a:pt x="58816" y="4117"/>
                  <a:pt x="58877" y="4117"/>
                </a:cubicBezTo>
                <a:cubicBezTo>
                  <a:pt x="59004" y="4117"/>
                  <a:pt x="59126" y="4019"/>
                  <a:pt x="59126" y="3871"/>
                </a:cubicBezTo>
                <a:cubicBezTo>
                  <a:pt x="59126" y="3733"/>
                  <a:pt x="59016" y="3623"/>
                  <a:pt x="58878" y="3623"/>
                </a:cubicBezTo>
                <a:close/>
                <a:moveTo>
                  <a:pt x="60097" y="3623"/>
                </a:moveTo>
                <a:cubicBezTo>
                  <a:pt x="59878" y="3623"/>
                  <a:pt x="59768" y="3890"/>
                  <a:pt x="59925" y="4043"/>
                </a:cubicBezTo>
                <a:cubicBezTo>
                  <a:pt x="59975" y="4094"/>
                  <a:pt x="60037" y="4117"/>
                  <a:pt x="60097" y="4117"/>
                </a:cubicBezTo>
                <a:cubicBezTo>
                  <a:pt x="60223" y="4117"/>
                  <a:pt x="60345" y="4019"/>
                  <a:pt x="60345" y="3871"/>
                </a:cubicBezTo>
                <a:cubicBezTo>
                  <a:pt x="60345" y="3733"/>
                  <a:pt x="60235" y="3623"/>
                  <a:pt x="60097" y="3623"/>
                </a:cubicBezTo>
                <a:close/>
                <a:moveTo>
                  <a:pt x="61316" y="3623"/>
                </a:moveTo>
                <a:cubicBezTo>
                  <a:pt x="61097" y="3623"/>
                  <a:pt x="60987" y="3890"/>
                  <a:pt x="61144" y="4043"/>
                </a:cubicBezTo>
                <a:cubicBezTo>
                  <a:pt x="61194" y="4094"/>
                  <a:pt x="61256" y="4117"/>
                  <a:pt x="61316" y="4117"/>
                </a:cubicBezTo>
                <a:cubicBezTo>
                  <a:pt x="61442" y="4117"/>
                  <a:pt x="61564" y="4019"/>
                  <a:pt x="61564" y="3871"/>
                </a:cubicBezTo>
                <a:cubicBezTo>
                  <a:pt x="61564" y="3733"/>
                  <a:pt x="61454" y="3623"/>
                  <a:pt x="61316" y="3623"/>
                </a:cubicBezTo>
                <a:close/>
                <a:moveTo>
                  <a:pt x="62538" y="3623"/>
                </a:moveTo>
                <a:cubicBezTo>
                  <a:pt x="62316" y="3623"/>
                  <a:pt x="62206" y="3890"/>
                  <a:pt x="62363" y="4043"/>
                </a:cubicBezTo>
                <a:cubicBezTo>
                  <a:pt x="62414" y="4094"/>
                  <a:pt x="62476" y="4117"/>
                  <a:pt x="62537" y="4117"/>
                </a:cubicBezTo>
                <a:cubicBezTo>
                  <a:pt x="62663" y="4117"/>
                  <a:pt x="62783" y="4019"/>
                  <a:pt x="62783" y="3871"/>
                </a:cubicBezTo>
                <a:cubicBezTo>
                  <a:pt x="62783" y="3733"/>
                  <a:pt x="62673" y="3623"/>
                  <a:pt x="62538" y="3623"/>
                </a:cubicBezTo>
                <a:close/>
                <a:moveTo>
                  <a:pt x="63757" y="3623"/>
                </a:moveTo>
                <a:cubicBezTo>
                  <a:pt x="63538" y="3623"/>
                  <a:pt x="63425" y="3890"/>
                  <a:pt x="63582" y="4043"/>
                </a:cubicBezTo>
                <a:cubicBezTo>
                  <a:pt x="63633" y="4094"/>
                  <a:pt x="63695" y="4117"/>
                  <a:pt x="63756" y="4117"/>
                </a:cubicBezTo>
                <a:cubicBezTo>
                  <a:pt x="63882" y="4117"/>
                  <a:pt x="64002" y="4019"/>
                  <a:pt x="64002" y="3871"/>
                </a:cubicBezTo>
                <a:cubicBezTo>
                  <a:pt x="64002" y="3733"/>
                  <a:pt x="63892" y="3623"/>
                  <a:pt x="63757" y="3623"/>
                </a:cubicBezTo>
                <a:close/>
                <a:moveTo>
                  <a:pt x="64976" y="3623"/>
                </a:moveTo>
                <a:cubicBezTo>
                  <a:pt x="64757" y="3623"/>
                  <a:pt x="64647" y="3890"/>
                  <a:pt x="64801" y="4043"/>
                </a:cubicBezTo>
                <a:cubicBezTo>
                  <a:pt x="64852" y="4094"/>
                  <a:pt x="64914" y="4117"/>
                  <a:pt x="64976" y="4117"/>
                </a:cubicBezTo>
                <a:cubicBezTo>
                  <a:pt x="65103" y="4117"/>
                  <a:pt x="65224" y="4019"/>
                  <a:pt x="65224" y="3871"/>
                </a:cubicBezTo>
                <a:cubicBezTo>
                  <a:pt x="65224" y="3733"/>
                  <a:pt x="65111" y="3623"/>
                  <a:pt x="64976" y="3623"/>
                </a:cubicBezTo>
                <a:close/>
                <a:moveTo>
                  <a:pt x="66195" y="3623"/>
                </a:moveTo>
                <a:cubicBezTo>
                  <a:pt x="65976" y="3623"/>
                  <a:pt x="65866" y="3890"/>
                  <a:pt x="66020" y="4043"/>
                </a:cubicBezTo>
                <a:cubicBezTo>
                  <a:pt x="66071" y="4094"/>
                  <a:pt x="66133" y="4117"/>
                  <a:pt x="66195" y="4117"/>
                </a:cubicBezTo>
                <a:cubicBezTo>
                  <a:pt x="66322" y="4117"/>
                  <a:pt x="66443" y="4019"/>
                  <a:pt x="66443" y="3871"/>
                </a:cubicBezTo>
                <a:cubicBezTo>
                  <a:pt x="66443" y="3733"/>
                  <a:pt x="66330" y="3623"/>
                  <a:pt x="66195" y="3623"/>
                </a:cubicBezTo>
                <a:close/>
                <a:moveTo>
                  <a:pt x="67414" y="3623"/>
                </a:moveTo>
                <a:cubicBezTo>
                  <a:pt x="67195" y="3623"/>
                  <a:pt x="67085" y="3890"/>
                  <a:pt x="67239" y="4043"/>
                </a:cubicBezTo>
                <a:cubicBezTo>
                  <a:pt x="67290" y="4094"/>
                  <a:pt x="67353" y="4117"/>
                  <a:pt x="67414" y="4117"/>
                </a:cubicBezTo>
                <a:cubicBezTo>
                  <a:pt x="67541" y="4117"/>
                  <a:pt x="67662" y="4019"/>
                  <a:pt x="67662" y="3871"/>
                </a:cubicBezTo>
                <a:cubicBezTo>
                  <a:pt x="67662" y="3733"/>
                  <a:pt x="67552" y="3623"/>
                  <a:pt x="67414" y="3623"/>
                </a:cubicBezTo>
                <a:close/>
                <a:moveTo>
                  <a:pt x="2780" y="3623"/>
                </a:moveTo>
                <a:cubicBezTo>
                  <a:pt x="2560" y="3623"/>
                  <a:pt x="2451" y="3890"/>
                  <a:pt x="2607" y="4047"/>
                </a:cubicBezTo>
                <a:cubicBezTo>
                  <a:pt x="2657" y="4096"/>
                  <a:pt x="2718" y="4118"/>
                  <a:pt x="2778" y="4118"/>
                </a:cubicBezTo>
                <a:cubicBezTo>
                  <a:pt x="2905" y="4118"/>
                  <a:pt x="3027" y="4020"/>
                  <a:pt x="3027" y="3871"/>
                </a:cubicBezTo>
                <a:cubicBezTo>
                  <a:pt x="3027" y="3733"/>
                  <a:pt x="2918" y="3623"/>
                  <a:pt x="2780" y="3623"/>
                </a:cubicBezTo>
                <a:close/>
                <a:moveTo>
                  <a:pt x="4002" y="3623"/>
                </a:moveTo>
                <a:cubicBezTo>
                  <a:pt x="3779" y="3623"/>
                  <a:pt x="3670" y="3890"/>
                  <a:pt x="3826" y="4047"/>
                </a:cubicBezTo>
                <a:cubicBezTo>
                  <a:pt x="3876" y="4096"/>
                  <a:pt x="3937" y="4118"/>
                  <a:pt x="3997" y="4118"/>
                </a:cubicBezTo>
                <a:cubicBezTo>
                  <a:pt x="4124" y="4118"/>
                  <a:pt x="4246" y="4020"/>
                  <a:pt x="4246" y="3871"/>
                </a:cubicBezTo>
                <a:cubicBezTo>
                  <a:pt x="4246" y="3733"/>
                  <a:pt x="4137" y="3623"/>
                  <a:pt x="4002" y="3623"/>
                </a:cubicBezTo>
                <a:close/>
                <a:moveTo>
                  <a:pt x="5221" y="3623"/>
                </a:moveTo>
                <a:cubicBezTo>
                  <a:pt x="5002" y="3623"/>
                  <a:pt x="4889" y="3890"/>
                  <a:pt x="5045" y="4047"/>
                </a:cubicBezTo>
                <a:cubicBezTo>
                  <a:pt x="5096" y="4096"/>
                  <a:pt x="5158" y="4118"/>
                  <a:pt x="5218" y="4118"/>
                </a:cubicBezTo>
                <a:cubicBezTo>
                  <a:pt x="5346" y="4118"/>
                  <a:pt x="5469" y="4020"/>
                  <a:pt x="5469" y="3871"/>
                </a:cubicBezTo>
                <a:cubicBezTo>
                  <a:pt x="5465" y="3733"/>
                  <a:pt x="5356" y="3623"/>
                  <a:pt x="5221" y="3623"/>
                </a:cubicBezTo>
                <a:close/>
                <a:moveTo>
                  <a:pt x="6440" y="3623"/>
                </a:moveTo>
                <a:cubicBezTo>
                  <a:pt x="6221" y="3623"/>
                  <a:pt x="6111" y="3890"/>
                  <a:pt x="6264" y="4047"/>
                </a:cubicBezTo>
                <a:cubicBezTo>
                  <a:pt x="6315" y="4096"/>
                  <a:pt x="6377" y="4118"/>
                  <a:pt x="6437" y="4118"/>
                </a:cubicBezTo>
                <a:cubicBezTo>
                  <a:pt x="6565" y="4118"/>
                  <a:pt x="6688" y="4020"/>
                  <a:pt x="6688" y="3871"/>
                </a:cubicBezTo>
                <a:cubicBezTo>
                  <a:pt x="6688" y="3733"/>
                  <a:pt x="6575" y="3623"/>
                  <a:pt x="6440" y="3623"/>
                </a:cubicBezTo>
                <a:close/>
                <a:moveTo>
                  <a:pt x="7659" y="3623"/>
                </a:moveTo>
                <a:cubicBezTo>
                  <a:pt x="7440" y="3623"/>
                  <a:pt x="7330" y="3890"/>
                  <a:pt x="7484" y="4047"/>
                </a:cubicBezTo>
                <a:cubicBezTo>
                  <a:pt x="7534" y="4096"/>
                  <a:pt x="7596" y="4118"/>
                  <a:pt x="7656" y="4118"/>
                </a:cubicBezTo>
                <a:cubicBezTo>
                  <a:pt x="7784" y="4118"/>
                  <a:pt x="7907" y="4020"/>
                  <a:pt x="7907" y="3871"/>
                </a:cubicBezTo>
                <a:cubicBezTo>
                  <a:pt x="7907" y="3733"/>
                  <a:pt x="7797" y="3623"/>
                  <a:pt x="7659" y="3623"/>
                </a:cubicBezTo>
                <a:close/>
                <a:moveTo>
                  <a:pt x="8878" y="3623"/>
                </a:moveTo>
                <a:cubicBezTo>
                  <a:pt x="8659" y="3623"/>
                  <a:pt x="8549" y="3890"/>
                  <a:pt x="8706" y="4047"/>
                </a:cubicBezTo>
                <a:cubicBezTo>
                  <a:pt x="8755" y="4096"/>
                  <a:pt x="8816" y="4118"/>
                  <a:pt x="8876" y="4118"/>
                </a:cubicBezTo>
                <a:cubicBezTo>
                  <a:pt x="9003" y="4118"/>
                  <a:pt x="9126" y="4020"/>
                  <a:pt x="9126" y="3871"/>
                </a:cubicBezTo>
                <a:cubicBezTo>
                  <a:pt x="9126" y="3733"/>
                  <a:pt x="9016" y="3623"/>
                  <a:pt x="8878" y="3623"/>
                </a:cubicBezTo>
                <a:close/>
                <a:moveTo>
                  <a:pt x="10097" y="3623"/>
                </a:moveTo>
                <a:cubicBezTo>
                  <a:pt x="9878" y="3623"/>
                  <a:pt x="9768" y="3890"/>
                  <a:pt x="9925" y="4047"/>
                </a:cubicBezTo>
                <a:cubicBezTo>
                  <a:pt x="9974" y="4096"/>
                  <a:pt x="10035" y="4118"/>
                  <a:pt x="10095" y="4118"/>
                </a:cubicBezTo>
                <a:cubicBezTo>
                  <a:pt x="10222" y="4118"/>
                  <a:pt x="10345" y="4020"/>
                  <a:pt x="10345" y="3871"/>
                </a:cubicBezTo>
                <a:cubicBezTo>
                  <a:pt x="10345" y="3733"/>
                  <a:pt x="10235" y="3623"/>
                  <a:pt x="10097" y="3623"/>
                </a:cubicBezTo>
                <a:close/>
                <a:moveTo>
                  <a:pt x="11319" y="3623"/>
                </a:moveTo>
                <a:cubicBezTo>
                  <a:pt x="11097" y="3623"/>
                  <a:pt x="10987" y="3890"/>
                  <a:pt x="11144" y="4047"/>
                </a:cubicBezTo>
                <a:cubicBezTo>
                  <a:pt x="11193" y="4096"/>
                  <a:pt x="11254" y="4118"/>
                  <a:pt x="11315" y="4118"/>
                </a:cubicBezTo>
                <a:cubicBezTo>
                  <a:pt x="11441" y="4118"/>
                  <a:pt x="11564" y="4020"/>
                  <a:pt x="11564" y="3871"/>
                </a:cubicBezTo>
                <a:cubicBezTo>
                  <a:pt x="11564" y="3733"/>
                  <a:pt x="11454" y="3623"/>
                  <a:pt x="11319" y="3623"/>
                </a:cubicBezTo>
                <a:close/>
                <a:moveTo>
                  <a:pt x="12538" y="3623"/>
                </a:moveTo>
                <a:cubicBezTo>
                  <a:pt x="12316" y="3623"/>
                  <a:pt x="12206" y="3890"/>
                  <a:pt x="12363" y="4047"/>
                </a:cubicBezTo>
                <a:cubicBezTo>
                  <a:pt x="12413" y="4096"/>
                  <a:pt x="12475" y="4118"/>
                  <a:pt x="12535" y="4118"/>
                </a:cubicBezTo>
                <a:cubicBezTo>
                  <a:pt x="12662" y="4118"/>
                  <a:pt x="12783" y="4020"/>
                  <a:pt x="12783" y="3871"/>
                </a:cubicBezTo>
                <a:cubicBezTo>
                  <a:pt x="12783" y="3733"/>
                  <a:pt x="12673" y="3623"/>
                  <a:pt x="12538" y="3623"/>
                </a:cubicBezTo>
                <a:close/>
                <a:moveTo>
                  <a:pt x="13757" y="3623"/>
                </a:moveTo>
                <a:cubicBezTo>
                  <a:pt x="13538" y="3623"/>
                  <a:pt x="13425" y="3890"/>
                  <a:pt x="13582" y="4047"/>
                </a:cubicBezTo>
                <a:cubicBezTo>
                  <a:pt x="13632" y="4096"/>
                  <a:pt x="13694" y="4118"/>
                  <a:pt x="13755" y="4118"/>
                </a:cubicBezTo>
                <a:cubicBezTo>
                  <a:pt x="13883" y="4118"/>
                  <a:pt x="14005" y="4020"/>
                  <a:pt x="14005" y="3871"/>
                </a:cubicBezTo>
                <a:cubicBezTo>
                  <a:pt x="14005" y="3733"/>
                  <a:pt x="13892" y="3623"/>
                  <a:pt x="13757" y="3623"/>
                </a:cubicBezTo>
                <a:close/>
                <a:moveTo>
                  <a:pt x="14976" y="3623"/>
                </a:moveTo>
                <a:cubicBezTo>
                  <a:pt x="14757" y="3623"/>
                  <a:pt x="14647" y="3890"/>
                  <a:pt x="14801" y="4047"/>
                </a:cubicBezTo>
                <a:cubicBezTo>
                  <a:pt x="14851" y="4096"/>
                  <a:pt x="14913" y="4118"/>
                  <a:pt x="14974" y="4118"/>
                </a:cubicBezTo>
                <a:cubicBezTo>
                  <a:pt x="15102" y="4118"/>
                  <a:pt x="15224" y="4020"/>
                  <a:pt x="15224" y="3871"/>
                </a:cubicBezTo>
                <a:cubicBezTo>
                  <a:pt x="15224" y="3733"/>
                  <a:pt x="15111" y="3623"/>
                  <a:pt x="14976" y="3623"/>
                </a:cubicBezTo>
                <a:close/>
                <a:moveTo>
                  <a:pt x="16196" y="3623"/>
                </a:moveTo>
                <a:cubicBezTo>
                  <a:pt x="15976" y="3623"/>
                  <a:pt x="15866" y="3890"/>
                  <a:pt x="16020" y="4047"/>
                </a:cubicBezTo>
                <a:cubicBezTo>
                  <a:pt x="16070" y="4096"/>
                  <a:pt x="16132" y="4118"/>
                  <a:pt x="16193" y="4118"/>
                </a:cubicBezTo>
                <a:cubicBezTo>
                  <a:pt x="16321" y="4118"/>
                  <a:pt x="16443" y="4020"/>
                  <a:pt x="16443" y="3871"/>
                </a:cubicBezTo>
                <a:cubicBezTo>
                  <a:pt x="16443" y="3733"/>
                  <a:pt x="16333" y="3623"/>
                  <a:pt x="16196" y="3623"/>
                </a:cubicBezTo>
                <a:close/>
                <a:moveTo>
                  <a:pt x="17415" y="3623"/>
                </a:moveTo>
                <a:cubicBezTo>
                  <a:pt x="17195" y="3623"/>
                  <a:pt x="17086" y="3890"/>
                  <a:pt x="17242" y="4047"/>
                </a:cubicBezTo>
                <a:cubicBezTo>
                  <a:pt x="17292" y="4096"/>
                  <a:pt x="17353" y="4118"/>
                  <a:pt x="17413" y="4118"/>
                </a:cubicBezTo>
                <a:cubicBezTo>
                  <a:pt x="17540" y="4118"/>
                  <a:pt x="17662" y="4020"/>
                  <a:pt x="17662" y="3871"/>
                </a:cubicBezTo>
                <a:cubicBezTo>
                  <a:pt x="17662" y="3733"/>
                  <a:pt x="17552" y="3623"/>
                  <a:pt x="17415" y="3623"/>
                </a:cubicBezTo>
                <a:close/>
                <a:moveTo>
                  <a:pt x="18634" y="3623"/>
                </a:moveTo>
                <a:cubicBezTo>
                  <a:pt x="18414" y="3623"/>
                  <a:pt x="18305" y="3890"/>
                  <a:pt x="18461" y="4047"/>
                </a:cubicBezTo>
                <a:cubicBezTo>
                  <a:pt x="18511" y="4096"/>
                  <a:pt x="18572" y="4118"/>
                  <a:pt x="18632" y="4118"/>
                </a:cubicBezTo>
                <a:cubicBezTo>
                  <a:pt x="18759" y="4118"/>
                  <a:pt x="18881" y="4020"/>
                  <a:pt x="18881" y="3871"/>
                </a:cubicBezTo>
                <a:cubicBezTo>
                  <a:pt x="18881" y="3733"/>
                  <a:pt x="18772" y="3623"/>
                  <a:pt x="18634" y="3623"/>
                </a:cubicBezTo>
                <a:close/>
                <a:moveTo>
                  <a:pt x="19856" y="3623"/>
                </a:moveTo>
                <a:cubicBezTo>
                  <a:pt x="19633" y="3623"/>
                  <a:pt x="19524" y="3890"/>
                  <a:pt x="19680" y="4047"/>
                </a:cubicBezTo>
                <a:cubicBezTo>
                  <a:pt x="19730" y="4096"/>
                  <a:pt x="19791" y="4118"/>
                  <a:pt x="19851" y="4118"/>
                </a:cubicBezTo>
                <a:cubicBezTo>
                  <a:pt x="19978" y="4118"/>
                  <a:pt x="20100" y="4020"/>
                  <a:pt x="20100" y="3871"/>
                </a:cubicBezTo>
                <a:cubicBezTo>
                  <a:pt x="20100" y="3733"/>
                  <a:pt x="19991" y="3623"/>
                  <a:pt x="19856" y="3623"/>
                </a:cubicBezTo>
                <a:close/>
                <a:moveTo>
                  <a:pt x="21075" y="3623"/>
                </a:moveTo>
                <a:cubicBezTo>
                  <a:pt x="20852" y="3623"/>
                  <a:pt x="20743" y="3890"/>
                  <a:pt x="20899" y="4047"/>
                </a:cubicBezTo>
                <a:cubicBezTo>
                  <a:pt x="20950" y="4096"/>
                  <a:pt x="21011" y="4118"/>
                  <a:pt x="21071" y="4118"/>
                </a:cubicBezTo>
                <a:cubicBezTo>
                  <a:pt x="21198" y="4118"/>
                  <a:pt x="21319" y="4020"/>
                  <a:pt x="21319" y="3871"/>
                </a:cubicBezTo>
                <a:cubicBezTo>
                  <a:pt x="21319" y="3733"/>
                  <a:pt x="21210" y="3623"/>
                  <a:pt x="21075" y="3623"/>
                </a:cubicBezTo>
                <a:close/>
                <a:moveTo>
                  <a:pt x="22294" y="3623"/>
                </a:moveTo>
                <a:cubicBezTo>
                  <a:pt x="22075" y="3623"/>
                  <a:pt x="21965" y="3890"/>
                  <a:pt x="22118" y="4047"/>
                </a:cubicBezTo>
                <a:cubicBezTo>
                  <a:pt x="22169" y="4096"/>
                  <a:pt x="22231" y="4118"/>
                  <a:pt x="22291" y="4118"/>
                </a:cubicBezTo>
                <a:cubicBezTo>
                  <a:pt x="22419" y="4118"/>
                  <a:pt x="22541" y="4020"/>
                  <a:pt x="22541" y="3871"/>
                </a:cubicBezTo>
                <a:cubicBezTo>
                  <a:pt x="22541" y="3733"/>
                  <a:pt x="22429" y="3623"/>
                  <a:pt x="22294" y="3623"/>
                </a:cubicBezTo>
                <a:close/>
                <a:moveTo>
                  <a:pt x="23513" y="3623"/>
                </a:moveTo>
                <a:cubicBezTo>
                  <a:pt x="23294" y="3623"/>
                  <a:pt x="23184" y="3890"/>
                  <a:pt x="23337" y="4047"/>
                </a:cubicBezTo>
                <a:cubicBezTo>
                  <a:pt x="23388" y="4096"/>
                  <a:pt x="23450" y="4118"/>
                  <a:pt x="23510" y="4118"/>
                </a:cubicBezTo>
                <a:cubicBezTo>
                  <a:pt x="23638" y="4118"/>
                  <a:pt x="23761" y="4020"/>
                  <a:pt x="23761" y="3871"/>
                </a:cubicBezTo>
                <a:cubicBezTo>
                  <a:pt x="23761" y="3733"/>
                  <a:pt x="23648" y="3623"/>
                  <a:pt x="23513" y="3623"/>
                </a:cubicBezTo>
                <a:close/>
                <a:moveTo>
                  <a:pt x="24732" y="3623"/>
                </a:moveTo>
                <a:cubicBezTo>
                  <a:pt x="24513" y="3623"/>
                  <a:pt x="24403" y="3890"/>
                  <a:pt x="24557" y="4047"/>
                </a:cubicBezTo>
                <a:cubicBezTo>
                  <a:pt x="24607" y="4096"/>
                  <a:pt x="24669" y="4118"/>
                  <a:pt x="24729" y="4118"/>
                </a:cubicBezTo>
                <a:cubicBezTo>
                  <a:pt x="24857" y="4118"/>
                  <a:pt x="24980" y="4020"/>
                  <a:pt x="24980" y="3871"/>
                </a:cubicBezTo>
                <a:cubicBezTo>
                  <a:pt x="24980" y="3733"/>
                  <a:pt x="24870" y="3623"/>
                  <a:pt x="24732" y="3623"/>
                </a:cubicBezTo>
                <a:close/>
                <a:moveTo>
                  <a:pt x="25951" y="3623"/>
                </a:moveTo>
                <a:cubicBezTo>
                  <a:pt x="25732" y="3623"/>
                  <a:pt x="25622" y="3890"/>
                  <a:pt x="25779" y="4047"/>
                </a:cubicBezTo>
                <a:cubicBezTo>
                  <a:pt x="25828" y="4096"/>
                  <a:pt x="25889" y="4118"/>
                  <a:pt x="25949" y="4118"/>
                </a:cubicBezTo>
                <a:cubicBezTo>
                  <a:pt x="26076" y="4118"/>
                  <a:pt x="26199" y="4020"/>
                  <a:pt x="26199" y="3871"/>
                </a:cubicBezTo>
                <a:cubicBezTo>
                  <a:pt x="26199" y="3733"/>
                  <a:pt x="26089" y="3623"/>
                  <a:pt x="25951" y="3623"/>
                </a:cubicBezTo>
                <a:close/>
                <a:moveTo>
                  <a:pt x="27170" y="3623"/>
                </a:moveTo>
                <a:cubicBezTo>
                  <a:pt x="26951" y="3623"/>
                  <a:pt x="26841" y="3890"/>
                  <a:pt x="26998" y="4047"/>
                </a:cubicBezTo>
                <a:cubicBezTo>
                  <a:pt x="27047" y="4096"/>
                  <a:pt x="27108" y="4118"/>
                  <a:pt x="27168" y="4118"/>
                </a:cubicBezTo>
                <a:cubicBezTo>
                  <a:pt x="27295" y="4118"/>
                  <a:pt x="27418" y="4020"/>
                  <a:pt x="27418" y="3871"/>
                </a:cubicBezTo>
                <a:cubicBezTo>
                  <a:pt x="27418" y="3733"/>
                  <a:pt x="27308" y="3623"/>
                  <a:pt x="27170" y="3623"/>
                </a:cubicBezTo>
                <a:close/>
                <a:moveTo>
                  <a:pt x="28392" y="3623"/>
                </a:moveTo>
                <a:cubicBezTo>
                  <a:pt x="28170" y="3623"/>
                  <a:pt x="28060" y="3890"/>
                  <a:pt x="28217" y="4047"/>
                </a:cubicBezTo>
                <a:cubicBezTo>
                  <a:pt x="28266" y="4096"/>
                  <a:pt x="28327" y="4118"/>
                  <a:pt x="28388" y="4118"/>
                </a:cubicBezTo>
                <a:cubicBezTo>
                  <a:pt x="28514" y="4118"/>
                  <a:pt x="28637" y="4020"/>
                  <a:pt x="28637" y="3871"/>
                </a:cubicBezTo>
                <a:cubicBezTo>
                  <a:pt x="28637" y="3733"/>
                  <a:pt x="28527" y="3623"/>
                  <a:pt x="28392" y="3623"/>
                </a:cubicBezTo>
                <a:close/>
                <a:moveTo>
                  <a:pt x="29611" y="3623"/>
                </a:moveTo>
                <a:cubicBezTo>
                  <a:pt x="29389" y="3623"/>
                  <a:pt x="29279" y="3890"/>
                  <a:pt x="29436" y="4047"/>
                </a:cubicBezTo>
                <a:cubicBezTo>
                  <a:pt x="29486" y="4096"/>
                  <a:pt x="29548" y="4118"/>
                  <a:pt x="29608" y="4118"/>
                </a:cubicBezTo>
                <a:cubicBezTo>
                  <a:pt x="29735" y="4118"/>
                  <a:pt x="29856" y="4020"/>
                  <a:pt x="29856" y="3871"/>
                </a:cubicBezTo>
                <a:cubicBezTo>
                  <a:pt x="29856" y="3733"/>
                  <a:pt x="29746" y="3623"/>
                  <a:pt x="29611" y="3623"/>
                </a:cubicBezTo>
                <a:close/>
                <a:moveTo>
                  <a:pt x="30830" y="3623"/>
                </a:moveTo>
                <a:cubicBezTo>
                  <a:pt x="30611" y="3623"/>
                  <a:pt x="30501" y="3890"/>
                  <a:pt x="30655" y="4047"/>
                </a:cubicBezTo>
                <a:cubicBezTo>
                  <a:pt x="30705" y="4096"/>
                  <a:pt x="30767" y="4118"/>
                  <a:pt x="30828" y="4118"/>
                </a:cubicBezTo>
                <a:cubicBezTo>
                  <a:pt x="30955" y="4118"/>
                  <a:pt x="31078" y="4020"/>
                  <a:pt x="31078" y="3871"/>
                </a:cubicBezTo>
                <a:cubicBezTo>
                  <a:pt x="31078" y="3733"/>
                  <a:pt x="30965" y="3623"/>
                  <a:pt x="30830" y="3623"/>
                </a:cubicBezTo>
                <a:close/>
                <a:moveTo>
                  <a:pt x="32049" y="3623"/>
                </a:moveTo>
                <a:cubicBezTo>
                  <a:pt x="31830" y="3623"/>
                  <a:pt x="31720" y="3890"/>
                  <a:pt x="31874" y="4047"/>
                </a:cubicBezTo>
                <a:cubicBezTo>
                  <a:pt x="31924" y="4096"/>
                  <a:pt x="31986" y="4118"/>
                  <a:pt x="32047" y="4118"/>
                </a:cubicBezTo>
                <a:cubicBezTo>
                  <a:pt x="32175" y="4118"/>
                  <a:pt x="32297" y="4020"/>
                  <a:pt x="32297" y="3871"/>
                </a:cubicBezTo>
                <a:cubicBezTo>
                  <a:pt x="32297" y="3733"/>
                  <a:pt x="32184" y="3623"/>
                  <a:pt x="32049" y="3623"/>
                </a:cubicBezTo>
                <a:close/>
                <a:moveTo>
                  <a:pt x="33269" y="3623"/>
                </a:moveTo>
                <a:cubicBezTo>
                  <a:pt x="33049" y="3623"/>
                  <a:pt x="32939" y="3890"/>
                  <a:pt x="33093" y="4047"/>
                </a:cubicBezTo>
                <a:cubicBezTo>
                  <a:pt x="33143" y="4096"/>
                  <a:pt x="33205" y="4118"/>
                  <a:pt x="33266" y="4118"/>
                </a:cubicBezTo>
                <a:cubicBezTo>
                  <a:pt x="33394" y="4118"/>
                  <a:pt x="33516" y="4020"/>
                  <a:pt x="33516" y="3871"/>
                </a:cubicBezTo>
                <a:cubicBezTo>
                  <a:pt x="33516" y="3733"/>
                  <a:pt x="33406" y="3623"/>
                  <a:pt x="33269" y="3623"/>
                </a:cubicBezTo>
                <a:close/>
                <a:moveTo>
                  <a:pt x="34488" y="3623"/>
                </a:moveTo>
                <a:cubicBezTo>
                  <a:pt x="34268" y="3623"/>
                  <a:pt x="34159" y="3890"/>
                  <a:pt x="34315" y="4047"/>
                </a:cubicBezTo>
                <a:cubicBezTo>
                  <a:pt x="34365" y="4096"/>
                  <a:pt x="34426" y="4118"/>
                  <a:pt x="34486" y="4118"/>
                </a:cubicBezTo>
                <a:cubicBezTo>
                  <a:pt x="34613" y="4118"/>
                  <a:pt x="34735" y="4020"/>
                  <a:pt x="34735" y="3871"/>
                </a:cubicBezTo>
                <a:cubicBezTo>
                  <a:pt x="34735" y="3733"/>
                  <a:pt x="34625" y="3623"/>
                  <a:pt x="34488" y="3623"/>
                </a:cubicBezTo>
                <a:close/>
                <a:moveTo>
                  <a:pt x="35707" y="3623"/>
                </a:moveTo>
                <a:cubicBezTo>
                  <a:pt x="35487" y="3623"/>
                  <a:pt x="35378" y="3890"/>
                  <a:pt x="35534" y="4047"/>
                </a:cubicBezTo>
                <a:cubicBezTo>
                  <a:pt x="35584" y="4096"/>
                  <a:pt x="35645" y="4118"/>
                  <a:pt x="35705" y="4118"/>
                </a:cubicBezTo>
                <a:cubicBezTo>
                  <a:pt x="35832" y="4118"/>
                  <a:pt x="35954" y="4020"/>
                  <a:pt x="35954" y="3871"/>
                </a:cubicBezTo>
                <a:cubicBezTo>
                  <a:pt x="35954" y="3733"/>
                  <a:pt x="35845" y="3623"/>
                  <a:pt x="35707" y="3623"/>
                </a:cubicBezTo>
                <a:close/>
                <a:moveTo>
                  <a:pt x="36929" y="3623"/>
                </a:moveTo>
                <a:cubicBezTo>
                  <a:pt x="36706" y="3623"/>
                  <a:pt x="36597" y="3890"/>
                  <a:pt x="36753" y="4047"/>
                </a:cubicBezTo>
                <a:cubicBezTo>
                  <a:pt x="36803" y="4096"/>
                  <a:pt x="36864" y="4118"/>
                  <a:pt x="36924" y="4118"/>
                </a:cubicBezTo>
                <a:cubicBezTo>
                  <a:pt x="37051" y="4118"/>
                  <a:pt x="37173" y="4020"/>
                  <a:pt x="37173" y="3871"/>
                </a:cubicBezTo>
                <a:cubicBezTo>
                  <a:pt x="37173" y="3733"/>
                  <a:pt x="37064" y="3623"/>
                  <a:pt x="36929" y="3623"/>
                </a:cubicBezTo>
                <a:close/>
                <a:moveTo>
                  <a:pt x="38148" y="3623"/>
                </a:moveTo>
                <a:cubicBezTo>
                  <a:pt x="37928" y="3623"/>
                  <a:pt x="37816" y="3890"/>
                  <a:pt x="37972" y="4047"/>
                </a:cubicBezTo>
                <a:cubicBezTo>
                  <a:pt x="38023" y="4096"/>
                  <a:pt x="38084" y="4118"/>
                  <a:pt x="38144" y="4118"/>
                </a:cubicBezTo>
                <a:cubicBezTo>
                  <a:pt x="38271" y="4118"/>
                  <a:pt x="38392" y="4020"/>
                  <a:pt x="38392" y="3871"/>
                </a:cubicBezTo>
                <a:cubicBezTo>
                  <a:pt x="38392" y="3733"/>
                  <a:pt x="38283" y="3623"/>
                  <a:pt x="38148" y="3623"/>
                </a:cubicBezTo>
                <a:close/>
                <a:moveTo>
                  <a:pt x="39367" y="3623"/>
                </a:moveTo>
                <a:cubicBezTo>
                  <a:pt x="39148" y="3623"/>
                  <a:pt x="39038" y="3890"/>
                  <a:pt x="39191" y="4047"/>
                </a:cubicBezTo>
                <a:cubicBezTo>
                  <a:pt x="39242" y="4096"/>
                  <a:pt x="39304" y="4118"/>
                  <a:pt x="39364" y="4118"/>
                </a:cubicBezTo>
                <a:cubicBezTo>
                  <a:pt x="39492" y="4118"/>
                  <a:pt x="39614" y="4020"/>
                  <a:pt x="39614" y="3871"/>
                </a:cubicBezTo>
                <a:cubicBezTo>
                  <a:pt x="39614" y="3733"/>
                  <a:pt x="39502" y="3623"/>
                  <a:pt x="39367" y="3623"/>
                </a:cubicBezTo>
                <a:close/>
                <a:moveTo>
                  <a:pt x="40586" y="3623"/>
                </a:moveTo>
                <a:cubicBezTo>
                  <a:pt x="40367" y="3623"/>
                  <a:pt x="40257" y="3890"/>
                  <a:pt x="40410" y="4047"/>
                </a:cubicBezTo>
                <a:cubicBezTo>
                  <a:pt x="40461" y="4096"/>
                  <a:pt x="40523" y="4118"/>
                  <a:pt x="40583" y="4118"/>
                </a:cubicBezTo>
                <a:cubicBezTo>
                  <a:pt x="40711" y="4118"/>
                  <a:pt x="40834" y="4020"/>
                  <a:pt x="40834" y="3871"/>
                </a:cubicBezTo>
                <a:cubicBezTo>
                  <a:pt x="40834" y="3733"/>
                  <a:pt x="40721" y="3623"/>
                  <a:pt x="40586" y="3623"/>
                </a:cubicBezTo>
                <a:close/>
                <a:moveTo>
                  <a:pt x="41805" y="3623"/>
                </a:moveTo>
                <a:cubicBezTo>
                  <a:pt x="41586" y="3623"/>
                  <a:pt x="41476" y="3890"/>
                  <a:pt x="41630" y="4047"/>
                </a:cubicBezTo>
                <a:cubicBezTo>
                  <a:pt x="41680" y="4096"/>
                  <a:pt x="41742" y="4118"/>
                  <a:pt x="41802" y="4118"/>
                </a:cubicBezTo>
                <a:cubicBezTo>
                  <a:pt x="41930" y="4118"/>
                  <a:pt x="42053" y="4020"/>
                  <a:pt x="42053" y="3871"/>
                </a:cubicBezTo>
                <a:cubicBezTo>
                  <a:pt x="42053" y="3733"/>
                  <a:pt x="41943" y="3623"/>
                  <a:pt x="41805" y="3623"/>
                </a:cubicBezTo>
                <a:close/>
                <a:moveTo>
                  <a:pt x="43024" y="3623"/>
                </a:moveTo>
                <a:cubicBezTo>
                  <a:pt x="42805" y="3623"/>
                  <a:pt x="42695" y="3890"/>
                  <a:pt x="42852" y="4047"/>
                </a:cubicBezTo>
                <a:cubicBezTo>
                  <a:pt x="42901" y="4096"/>
                  <a:pt x="42962" y="4118"/>
                  <a:pt x="43022" y="4118"/>
                </a:cubicBezTo>
                <a:cubicBezTo>
                  <a:pt x="43149" y="4118"/>
                  <a:pt x="43272" y="4020"/>
                  <a:pt x="43272" y="3871"/>
                </a:cubicBezTo>
                <a:cubicBezTo>
                  <a:pt x="43272" y="3733"/>
                  <a:pt x="43162" y="3623"/>
                  <a:pt x="43024" y="3623"/>
                </a:cubicBezTo>
                <a:close/>
                <a:moveTo>
                  <a:pt x="44243" y="3623"/>
                </a:moveTo>
                <a:cubicBezTo>
                  <a:pt x="44024" y="3623"/>
                  <a:pt x="43914" y="3890"/>
                  <a:pt x="44071" y="4047"/>
                </a:cubicBezTo>
                <a:cubicBezTo>
                  <a:pt x="44120" y="4096"/>
                  <a:pt x="44181" y="4118"/>
                  <a:pt x="44241" y="4118"/>
                </a:cubicBezTo>
                <a:cubicBezTo>
                  <a:pt x="44368" y="4118"/>
                  <a:pt x="44491" y="4020"/>
                  <a:pt x="44491" y="3871"/>
                </a:cubicBezTo>
                <a:cubicBezTo>
                  <a:pt x="44491" y="3733"/>
                  <a:pt x="44381" y="3623"/>
                  <a:pt x="44243" y="3623"/>
                </a:cubicBezTo>
                <a:close/>
                <a:moveTo>
                  <a:pt x="45465" y="3623"/>
                </a:moveTo>
                <a:cubicBezTo>
                  <a:pt x="45243" y="3623"/>
                  <a:pt x="45133" y="3890"/>
                  <a:pt x="45290" y="4047"/>
                </a:cubicBezTo>
                <a:cubicBezTo>
                  <a:pt x="45339" y="4096"/>
                  <a:pt x="45400" y="4118"/>
                  <a:pt x="45461" y="4118"/>
                </a:cubicBezTo>
                <a:cubicBezTo>
                  <a:pt x="45587" y="4118"/>
                  <a:pt x="45710" y="4020"/>
                  <a:pt x="45710" y="3871"/>
                </a:cubicBezTo>
                <a:cubicBezTo>
                  <a:pt x="45710" y="3733"/>
                  <a:pt x="45600" y="3623"/>
                  <a:pt x="45465" y="3623"/>
                </a:cubicBezTo>
                <a:close/>
                <a:moveTo>
                  <a:pt x="46684" y="3623"/>
                </a:moveTo>
                <a:cubicBezTo>
                  <a:pt x="46465" y="3623"/>
                  <a:pt x="46352" y="3890"/>
                  <a:pt x="46509" y="4047"/>
                </a:cubicBezTo>
                <a:cubicBezTo>
                  <a:pt x="46559" y="4096"/>
                  <a:pt x="46621" y="4118"/>
                  <a:pt x="46681" y="4118"/>
                </a:cubicBezTo>
                <a:cubicBezTo>
                  <a:pt x="46808" y="4118"/>
                  <a:pt x="46929" y="4020"/>
                  <a:pt x="46929" y="3871"/>
                </a:cubicBezTo>
                <a:cubicBezTo>
                  <a:pt x="46929" y="3733"/>
                  <a:pt x="46819" y="3623"/>
                  <a:pt x="46684" y="3623"/>
                </a:cubicBezTo>
                <a:close/>
                <a:moveTo>
                  <a:pt x="47903" y="3623"/>
                </a:moveTo>
                <a:cubicBezTo>
                  <a:pt x="47684" y="3623"/>
                  <a:pt x="47574" y="3890"/>
                  <a:pt x="47728" y="4047"/>
                </a:cubicBezTo>
                <a:cubicBezTo>
                  <a:pt x="47778" y="4096"/>
                  <a:pt x="47840" y="4118"/>
                  <a:pt x="47901" y="4118"/>
                </a:cubicBezTo>
                <a:cubicBezTo>
                  <a:pt x="48028" y="4118"/>
                  <a:pt x="48151" y="4020"/>
                  <a:pt x="48151" y="3871"/>
                </a:cubicBezTo>
                <a:cubicBezTo>
                  <a:pt x="48151" y="3733"/>
                  <a:pt x="48038" y="3623"/>
                  <a:pt x="47903" y="3623"/>
                </a:cubicBezTo>
                <a:close/>
                <a:moveTo>
                  <a:pt x="49122" y="3623"/>
                </a:moveTo>
                <a:cubicBezTo>
                  <a:pt x="48903" y="3623"/>
                  <a:pt x="48793" y="3890"/>
                  <a:pt x="48947" y="4047"/>
                </a:cubicBezTo>
                <a:cubicBezTo>
                  <a:pt x="48997" y="4096"/>
                  <a:pt x="49059" y="4118"/>
                  <a:pt x="49120" y="4118"/>
                </a:cubicBezTo>
                <a:cubicBezTo>
                  <a:pt x="49248" y="4118"/>
                  <a:pt x="49370" y="4020"/>
                  <a:pt x="49370" y="3871"/>
                </a:cubicBezTo>
                <a:cubicBezTo>
                  <a:pt x="49370" y="3733"/>
                  <a:pt x="49257" y="3623"/>
                  <a:pt x="49122" y="3623"/>
                </a:cubicBezTo>
                <a:close/>
                <a:moveTo>
                  <a:pt x="50342" y="3623"/>
                </a:moveTo>
                <a:cubicBezTo>
                  <a:pt x="50122" y="3623"/>
                  <a:pt x="50012" y="3890"/>
                  <a:pt x="50166" y="4047"/>
                </a:cubicBezTo>
                <a:cubicBezTo>
                  <a:pt x="50216" y="4096"/>
                  <a:pt x="50278" y="4118"/>
                  <a:pt x="50339" y="4118"/>
                </a:cubicBezTo>
                <a:cubicBezTo>
                  <a:pt x="50467" y="4118"/>
                  <a:pt x="50589" y="4020"/>
                  <a:pt x="50589" y="3871"/>
                </a:cubicBezTo>
                <a:cubicBezTo>
                  <a:pt x="50589" y="3733"/>
                  <a:pt x="50479" y="3623"/>
                  <a:pt x="50342" y="3623"/>
                </a:cubicBezTo>
                <a:close/>
                <a:moveTo>
                  <a:pt x="51561" y="3623"/>
                </a:moveTo>
                <a:cubicBezTo>
                  <a:pt x="51341" y="3623"/>
                  <a:pt x="51232" y="3890"/>
                  <a:pt x="51388" y="4047"/>
                </a:cubicBezTo>
                <a:cubicBezTo>
                  <a:pt x="51438" y="4096"/>
                  <a:pt x="51499" y="4118"/>
                  <a:pt x="51559" y="4118"/>
                </a:cubicBezTo>
                <a:cubicBezTo>
                  <a:pt x="51686" y="4118"/>
                  <a:pt x="51808" y="4020"/>
                  <a:pt x="51808" y="3871"/>
                </a:cubicBezTo>
                <a:cubicBezTo>
                  <a:pt x="51808" y="3733"/>
                  <a:pt x="51698" y="3623"/>
                  <a:pt x="51561" y="3623"/>
                </a:cubicBezTo>
                <a:close/>
                <a:moveTo>
                  <a:pt x="52780" y="3623"/>
                </a:moveTo>
                <a:cubicBezTo>
                  <a:pt x="52560" y="3623"/>
                  <a:pt x="52451" y="3890"/>
                  <a:pt x="52607" y="4047"/>
                </a:cubicBezTo>
                <a:cubicBezTo>
                  <a:pt x="52657" y="4096"/>
                  <a:pt x="52718" y="4118"/>
                  <a:pt x="52778" y="4118"/>
                </a:cubicBezTo>
                <a:cubicBezTo>
                  <a:pt x="52905" y="4118"/>
                  <a:pt x="53027" y="4020"/>
                  <a:pt x="53027" y="3871"/>
                </a:cubicBezTo>
                <a:cubicBezTo>
                  <a:pt x="53027" y="3733"/>
                  <a:pt x="52917" y="3623"/>
                  <a:pt x="52780" y="3623"/>
                </a:cubicBezTo>
                <a:close/>
                <a:moveTo>
                  <a:pt x="54002" y="3623"/>
                </a:moveTo>
                <a:cubicBezTo>
                  <a:pt x="53779" y="3623"/>
                  <a:pt x="53670" y="3890"/>
                  <a:pt x="53826" y="4047"/>
                </a:cubicBezTo>
                <a:cubicBezTo>
                  <a:pt x="53876" y="4096"/>
                  <a:pt x="53937" y="4118"/>
                  <a:pt x="53997" y="4118"/>
                </a:cubicBezTo>
                <a:cubicBezTo>
                  <a:pt x="54124" y="4118"/>
                  <a:pt x="54246" y="4020"/>
                  <a:pt x="54246" y="3871"/>
                </a:cubicBezTo>
                <a:cubicBezTo>
                  <a:pt x="54246" y="3733"/>
                  <a:pt x="54137" y="3623"/>
                  <a:pt x="54002" y="3623"/>
                </a:cubicBezTo>
                <a:close/>
                <a:moveTo>
                  <a:pt x="50342" y="4843"/>
                </a:moveTo>
                <a:cubicBezTo>
                  <a:pt x="50311" y="4843"/>
                  <a:pt x="50280" y="4849"/>
                  <a:pt x="50251" y="4861"/>
                </a:cubicBezTo>
                <a:lnTo>
                  <a:pt x="50432" y="4861"/>
                </a:lnTo>
                <a:cubicBezTo>
                  <a:pt x="50403" y="4849"/>
                  <a:pt x="50372" y="4843"/>
                  <a:pt x="50342" y="4843"/>
                </a:cubicBezTo>
                <a:close/>
                <a:moveTo>
                  <a:pt x="49122" y="4843"/>
                </a:moveTo>
                <a:cubicBezTo>
                  <a:pt x="49013" y="4843"/>
                  <a:pt x="48916" y="4918"/>
                  <a:pt x="48884" y="5024"/>
                </a:cubicBezTo>
                <a:cubicBezTo>
                  <a:pt x="49028" y="4990"/>
                  <a:pt x="49173" y="4962"/>
                  <a:pt x="49317" y="4940"/>
                </a:cubicBezTo>
                <a:cubicBezTo>
                  <a:pt x="49270" y="4880"/>
                  <a:pt x="49198" y="4843"/>
                  <a:pt x="49122" y="4843"/>
                </a:cubicBezTo>
                <a:close/>
                <a:moveTo>
                  <a:pt x="51561" y="4843"/>
                </a:moveTo>
                <a:cubicBezTo>
                  <a:pt x="51482" y="4843"/>
                  <a:pt x="51410" y="4880"/>
                  <a:pt x="51363" y="4943"/>
                </a:cubicBezTo>
                <a:cubicBezTo>
                  <a:pt x="51510" y="4968"/>
                  <a:pt x="51658" y="4996"/>
                  <a:pt x="51802" y="5031"/>
                </a:cubicBezTo>
                <a:cubicBezTo>
                  <a:pt x="51774" y="4921"/>
                  <a:pt x="51677" y="4843"/>
                  <a:pt x="51561" y="4843"/>
                </a:cubicBezTo>
                <a:close/>
                <a:moveTo>
                  <a:pt x="2780" y="4843"/>
                </a:moveTo>
                <a:cubicBezTo>
                  <a:pt x="2560" y="4843"/>
                  <a:pt x="2451" y="5109"/>
                  <a:pt x="2607" y="5266"/>
                </a:cubicBezTo>
                <a:cubicBezTo>
                  <a:pt x="2657" y="5315"/>
                  <a:pt x="2718" y="5337"/>
                  <a:pt x="2778" y="5337"/>
                </a:cubicBezTo>
                <a:cubicBezTo>
                  <a:pt x="2905" y="5337"/>
                  <a:pt x="3027" y="5239"/>
                  <a:pt x="3027" y="5090"/>
                </a:cubicBezTo>
                <a:cubicBezTo>
                  <a:pt x="3027" y="4955"/>
                  <a:pt x="2918" y="4843"/>
                  <a:pt x="2780" y="4843"/>
                </a:cubicBezTo>
                <a:close/>
                <a:moveTo>
                  <a:pt x="4002" y="4843"/>
                </a:moveTo>
                <a:cubicBezTo>
                  <a:pt x="3779" y="4843"/>
                  <a:pt x="3670" y="5109"/>
                  <a:pt x="3826" y="5266"/>
                </a:cubicBezTo>
                <a:cubicBezTo>
                  <a:pt x="3876" y="5315"/>
                  <a:pt x="3937" y="5337"/>
                  <a:pt x="3997" y="5337"/>
                </a:cubicBezTo>
                <a:cubicBezTo>
                  <a:pt x="4124" y="5337"/>
                  <a:pt x="4246" y="5239"/>
                  <a:pt x="4246" y="5090"/>
                </a:cubicBezTo>
                <a:cubicBezTo>
                  <a:pt x="4246" y="4955"/>
                  <a:pt x="4137" y="4843"/>
                  <a:pt x="4002" y="4843"/>
                </a:cubicBezTo>
                <a:close/>
                <a:moveTo>
                  <a:pt x="5221" y="4843"/>
                </a:moveTo>
                <a:cubicBezTo>
                  <a:pt x="5002" y="4843"/>
                  <a:pt x="4889" y="5109"/>
                  <a:pt x="5045" y="5266"/>
                </a:cubicBezTo>
                <a:cubicBezTo>
                  <a:pt x="5096" y="5315"/>
                  <a:pt x="5158" y="5337"/>
                  <a:pt x="5218" y="5337"/>
                </a:cubicBezTo>
                <a:cubicBezTo>
                  <a:pt x="5346" y="5337"/>
                  <a:pt x="5469" y="5239"/>
                  <a:pt x="5469" y="5090"/>
                </a:cubicBezTo>
                <a:cubicBezTo>
                  <a:pt x="5465" y="4955"/>
                  <a:pt x="5356" y="4843"/>
                  <a:pt x="5221" y="4843"/>
                </a:cubicBezTo>
                <a:close/>
                <a:moveTo>
                  <a:pt x="6440" y="4843"/>
                </a:moveTo>
                <a:cubicBezTo>
                  <a:pt x="6221" y="4843"/>
                  <a:pt x="6111" y="5109"/>
                  <a:pt x="6264" y="5266"/>
                </a:cubicBezTo>
                <a:cubicBezTo>
                  <a:pt x="6315" y="5315"/>
                  <a:pt x="6377" y="5337"/>
                  <a:pt x="6437" y="5337"/>
                </a:cubicBezTo>
                <a:cubicBezTo>
                  <a:pt x="6565" y="5337"/>
                  <a:pt x="6688" y="5239"/>
                  <a:pt x="6688" y="5090"/>
                </a:cubicBezTo>
                <a:cubicBezTo>
                  <a:pt x="6688" y="4955"/>
                  <a:pt x="6575" y="4843"/>
                  <a:pt x="6440" y="4843"/>
                </a:cubicBezTo>
                <a:close/>
                <a:moveTo>
                  <a:pt x="7659" y="4843"/>
                </a:moveTo>
                <a:cubicBezTo>
                  <a:pt x="7440" y="4843"/>
                  <a:pt x="7330" y="5109"/>
                  <a:pt x="7484" y="5266"/>
                </a:cubicBezTo>
                <a:cubicBezTo>
                  <a:pt x="7534" y="5315"/>
                  <a:pt x="7596" y="5337"/>
                  <a:pt x="7656" y="5337"/>
                </a:cubicBezTo>
                <a:cubicBezTo>
                  <a:pt x="7784" y="5337"/>
                  <a:pt x="7907" y="5239"/>
                  <a:pt x="7907" y="5090"/>
                </a:cubicBezTo>
                <a:cubicBezTo>
                  <a:pt x="7907" y="4955"/>
                  <a:pt x="7797" y="4843"/>
                  <a:pt x="7659" y="4843"/>
                </a:cubicBezTo>
                <a:close/>
                <a:moveTo>
                  <a:pt x="8878" y="4843"/>
                </a:moveTo>
                <a:cubicBezTo>
                  <a:pt x="8659" y="4843"/>
                  <a:pt x="8549" y="5109"/>
                  <a:pt x="8706" y="5266"/>
                </a:cubicBezTo>
                <a:cubicBezTo>
                  <a:pt x="8755" y="5315"/>
                  <a:pt x="8816" y="5337"/>
                  <a:pt x="8876" y="5337"/>
                </a:cubicBezTo>
                <a:cubicBezTo>
                  <a:pt x="9003" y="5337"/>
                  <a:pt x="9126" y="5239"/>
                  <a:pt x="9126" y="5090"/>
                </a:cubicBezTo>
                <a:cubicBezTo>
                  <a:pt x="9126" y="4955"/>
                  <a:pt x="9016" y="4843"/>
                  <a:pt x="8878" y="4843"/>
                </a:cubicBezTo>
                <a:close/>
                <a:moveTo>
                  <a:pt x="10097" y="4843"/>
                </a:moveTo>
                <a:cubicBezTo>
                  <a:pt x="9878" y="4843"/>
                  <a:pt x="9768" y="5109"/>
                  <a:pt x="9925" y="5266"/>
                </a:cubicBezTo>
                <a:cubicBezTo>
                  <a:pt x="9974" y="5315"/>
                  <a:pt x="10035" y="5337"/>
                  <a:pt x="10095" y="5337"/>
                </a:cubicBezTo>
                <a:cubicBezTo>
                  <a:pt x="10222" y="5337"/>
                  <a:pt x="10345" y="5239"/>
                  <a:pt x="10345" y="5090"/>
                </a:cubicBezTo>
                <a:cubicBezTo>
                  <a:pt x="10345" y="4955"/>
                  <a:pt x="10235" y="4843"/>
                  <a:pt x="10097" y="4843"/>
                </a:cubicBezTo>
                <a:close/>
                <a:moveTo>
                  <a:pt x="11319" y="4843"/>
                </a:moveTo>
                <a:cubicBezTo>
                  <a:pt x="11097" y="4843"/>
                  <a:pt x="10987" y="5109"/>
                  <a:pt x="11144" y="5266"/>
                </a:cubicBezTo>
                <a:cubicBezTo>
                  <a:pt x="11193" y="5315"/>
                  <a:pt x="11254" y="5337"/>
                  <a:pt x="11315" y="5337"/>
                </a:cubicBezTo>
                <a:cubicBezTo>
                  <a:pt x="11441" y="5337"/>
                  <a:pt x="11564" y="5239"/>
                  <a:pt x="11564" y="5090"/>
                </a:cubicBezTo>
                <a:cubicBezTo>
                  <a:pt x="11564" y="4955"/>
                  <a:pt x="11454" y="4843"/>
                  <a:pt x="11319" y="4843"/>
                </a:cubicBezTo>
                <a:close/>
                <a:moveTo>
                  <a:pt x="12538" y="4843"/>
                </a:moveTo>
                <a:cubicBezTo>
                  <a:pt x="12316" y="4843"/>
                  <a:pt x="12206" y="5109"/>
                  <a:pt x="12363" y="5266"/>
                </a:cubicBezTo>
                <a:cubicBezTo>
                  <a:pt x="12413" y="5315"/>
                  <a:pt x="12475" y="5337"/>
                  <a:pt x="12535" y="5337"/>
                </a:cubicBezTo>
                <a:cubicBezTo>
                  <a:pt x="12662" y="5337"/>
                  <a:pt x="12783" y="5239"/>
                  <a:pt x="12783" y="5090"/>
                </a:cubicBezTo>
                <a:cubicBezTo>
                  <a:pt x="12783" y="4955"/>
                  <a:pt x="12673" y="4843"/>
                  <a:pt x="12538" y="4843"/>
                </a:cubicBezTo>
                <a:close/>
                <a:moveTo>
                  <a:pt x="13757" y="4843"/>
                </a:moveTo>
                <a:cubicBezTo>
                  <a:pt x="13538" y="4843"/>
                  <a:pt x="13425" y="5109"/>
                  <a:pt x="13582" y="5266"/>
                </a:cubicBezTo>
                <a:cubicBezTo>
                  <a:pt x="13632" y="5315"/>
                  <a:pt x="13694" y="5337"/>
                  <a:pt x="13755" y="5337"/>
                </a:cubicBezTo>
                <a:cubicBezTo>
                  <a:pt x="13883" y="5337"/>
                  <a:pt x="14005" y="5239"/>
                  <a:pt x="14005" y="5090"/>
                </a:cubicBezTo>
                <a:cubicBezTo>
                  <a:pt x="14005" y="4955"/>
                  <a:pt x="13892" y="4843"/>
                  <a:pt x="13757" y="4843"/>
                </a:cubicBezTo>
                <a:close/>
                <a:moveTo>
                  <a:pt x="14976" y="4843"/>
                </a:moveTo>
                <a:cubicBezTo>
                  <a:pt x="14757" y="4843"/>
                  <a:pt x="14647" y="5109"/>
                  <a:pt x="14801" y="5266"/>
                </a:cubicBezTo>
                <a:cubicBezTo>
                  <a:pt x="14851" y="5315"/>
                  <a:pt x="14913" y="5337"/>
                  <a:pt x="14974" y="5337"/>
                </a:cubicBezTo>
                <a:cubicBezTo>
                  <a:pt x="15102" y="5337"/>
                  <a:pt x="15224" y="5239"/>
                  <a:pt x="15224" y="5090"/>
                </a:cubicBezTo>
                <a:cubicBezTo>
                  <a:pt x="15224" y="4955"/>
                  <a:pt x="15111" y="4843"/>
                  <a:pt x="14976" y="4843"/>
                </a:cubicBezTo>
                <a:close/>
                <a:moveTo>
                  <a:pt x="16196" y="4843"/>
                </a:moveTo>
                <a:cubicBezTo>
                  <a:pt x="15976" y="4843"/>
                  <a:pt x="15866" y="5109"/>
                  <a:pt x="16020" y="5266"/>
                </a:cubicBezTo>
                <a:cubicBezTo>
                  <a:pt x="16070" y="5315"/>
                  <a:pt x="16132" y="5337"/>
                  <a:pt x="16193" y="5337"/>
                </a:cubicBezTo>
                <a:cubicBezTo>
                  <a:pt x="16321" y="5337"/>
                  <a:pt x="16443" y="5239"/>
                  <a:pt x="16443" y="5090"/>
                </a:cubicBezTo>
                <a:cubicBezTo>
                  <a:pt x="16443" y="4955"/>
                  <a:pt x="16333" y="4843"/>
                  <a:pt x="16196" y="4843"/>
                </a:cubicBezTo>
                <a:close/>
                <a:moveTo>
                  <a:pt x="17415" y="4843"/>
                </a:moveTo>
                <a:cubicBezTo>
                  <a:pt x="17195" y="4843"/>
                  <a:pt x="17086" y="5109"/>
                  <a:pt x="17242" y="5266"/>
                </a:cubicBezTo>
                <a:cubicBezTo>
                  <a:pt x="17292" y="5315"/>
                  <a:pt x="17353" y="5337"/>
                  <a:pt x="17413" y="5337"/>
                </a:cubicBezTo>
                <a:cubicBezTo>
                  <a:pt x="17540" y="5337"/>
                  <a:pt x="17662" y="5239"/>
                  <a:pt x="17662" y="5090"/>
                </a:cubicBezTo>
                <a:cubicBezTo>
                  <a:pt x="17662" y="4955"/>
                  <a:pt x="17552" y="4843"/>
                  <a:pt x="17415" y="4843"/>
                </a:cubicBezTo>
                <a:close/>
                <a:moveTo>
                  <a:pt x="18634" y="4843"/>
                </a:moveTo>
                <a:cubicBezTo>
                  <a:pt x="18414" y="4843"/>
                  <a:pt x="18305" y="5109"/>
                  <a:pt x="18461" y="5266"/>
                </a:cubicBezTo>
                <a:cubicBezTo>
                  <a:pt x="18511" y="5315"/>
                  <a:pt x="18572" y="5337"/>
                  <a:pt x="18632" y="5337"/>
                </a:cubicBezTo>
                <a:cubicBezTo>
                  <a:pt x="18759" y="5337"/>
                  <a:pt x="18881" y="5239"/>
                  <a:pt x="18881" y="5090"/>
                </a:cubicBezTo>
                <a:cubicBezTo>
                  <a:pt x="18881" y="4955"/>
                  <a:pt x="18772" y="4843"/>
                  <a:pt x="18634" y="4843"/>
                </a:cubicBezTo>
                <a:close/>
                <a:moveTo>
                  <a:pt x="19856" y="4843"/>
                </a:moveTo>
                <a:cubicBezTo>
                  <a:pt x="19633" y="4843"/>
                  <a:pt x="19524" y="5109"/>
                  <a:pt x="19680" y="5266"/>
                </a:cubicBezTo>
                <a:cubicBezTo>
                  <a:pt x="19730" y="5315"/>
                  <a:pt x="19791" y="5337"/>
                  <a:pt x="19851" y="5337"/>
                </a:cubicBezTo>
                <a:cubicBezTo>
                  <a:pt x="19978" y="5337"/>
                  <a:pt x="20100" y="5239"/>
                  <a:pt x="20100" y="5090"/>
                </a:cubicBezTo>
                <a:cubicBezTo>
                  <a:pt x="20100" y="4955"/>
                  <a:pt x="19991" y="4843"/>
                  <a:pt x="19856" y="4843"/>
                </a:cubicBezTo>
                <a:close/>
                <a:moveTo>
                  <a:pt x="21075" y="4843"/>
                </a:moveTo>
                <a:cubicBezTo>
                  <a:pt x="20852" y="4843"/>
                  <a:pt x="20743" y="5109"/>
                  <a:pt x="20899" y="5266"/>
                </a:cubicBezTo>
                <a:cubicBezTo>
                  <a:pt x="20950" y="5315"/>
                  <a:pt x="21011" y="5337"/>
                  <a:pt x="21071" y="5337"/>
                </a:cubicBezTo>
                <a:cubicBezTo>
                  <a:pt x="21198" y="5337"/>
                  <a:pt x="21319" y="5239"/>
                  <a:pt x="21319" y="5090"/>
                </a:cubicBezTo>
                <a:cubicBezTo>
                  <a:pt x="21319" y="4955"/>
                  <a:pt x="21210" y="4843"/>
                  <a:pt x="21075" y="4843"/>
                </a:cubicBezTo>
                <a:close/>
                <a:moveTo>
                  <a:pt x="22294" y="4843"/>
                </a:moveTo>
                <a:cubicBezTo>
                  <a:pt x="22075" y="4843"/>
                  <a:pt x="21965" y="5109"/>
                  <a:pt x="22118" y="5266"/>
                </a:cubicBezTo>
                <a:cubicBezTo>
                  <a:pt x="22169" y="5315"/>
                  <a:pt x="22231" y="5337"/>
                  <a:pt x="22291" y="5337"/>
                </a:cubicBezTo>
                <a:cubicBezTo>
                  <a:pt x="22419" y="5337"/>
                  <a:pt x="22541" y="5239"/>
                  <a:pt x="22541" y="5090"/>
                </a:cubicBezTo>
                <a:cubicBezTo>
                  <a:pt x="22541" y="4955"/>
                  <a:pt x="22429" y="4843"/>
                  <a:pt x="22294" y="4843"/>
                </a:cubicBezTo>
                <a:close/>
                <a:moveTo>
                  <a:pt x="23513" y="4843"/>
                </a:moveTo>
                <a:cubicBezTo>
                  <a:pt x="23294" y="4843"/>
                  <a:pt x="23184" y="5109"/>
                  <a:pt x="23337" y="5266"/>
                </a:cubicBezTo>
                <a:cubicBezTo>
                  <a:pt x="23388" y="5315"/>
                  <a:pt x="23450" y="5337"/>
                  <a:pt x="23510" y="5337"/>
                </a:cubicBezTo>
                <a:cubicBezTo>
                  <a:pt x="23638" y="5337"/>
                  <a:pt x="23761" y="5239"/>
                  <a:pt x="23761" y="5090"/>
                </a:cubicBezTo>
                <a:cubicBezTo>
                  <a:pt x="23761" y="4955"/>
                  <a:pt x="23648" y="4843"/>
                  <a:pt x="23513" y="4843"/>
                </a:cubicBezTo>
                <a:close/>
                <a:moveTo>
                  <a:pt x="24732" y="4843"/>
                </a:moveTo>
                <a:cubicBezTo>
                  <a:pt x="24513" y="4843"/>
                  <a:pt x="24403" y="5109"/>
                  <a:pt x="24557" y="5266"/>
                </a:cubicBezTo>
                <a:cubicBezTo>
                  <a:pt x="24607" y="5315"/>
                  <a:pt x="24669" y="5337"/>
                  <a:pt x="24729" y="5337"/>
                </a:cubicBezTo>
                <a:cubicBezTo>
                  <a:pt x="24857" y="5337"/>
                  <a:pt x="24980" y="5239"/>
                  <a:pt x="24980" y="5090"/>
                </a:cubicBezTo>
                <a:cubicBezTo>
                  <a:pt x="24980" y="4955"/>
                  <a:pt x="24870" y="4843"/>
                  <a:pt x="24732" y="4843"/>
                </a:cubicBezTo>
                <a:close/>
                <a:moveTo>
                  <a:pt x="25951" y="4843"/>
                </a:moveTo>
                <a:cubicBezTo>
                  <a:pt x="25732" y="4843"/>
                  <a:pt x="25622" y="5109"/>
                  <a:pt x="25779" y="5266"/>
                </a:cubicBezTo>
                <a:cubicBezTo>
                  <a:pt x="25828" y="5315"/>
                  <a:pt x="25889" y="5337"/>
                  <a:pt x="25949" y="5337"/>
                </a:cubicBezTo>
                <a:cubicBezTo>
                  <a:pt x="26076" y="5337"/>
                  <a:pt x="26199" y="5239"/>
                  <a:pt x="26199" y="5090"/>
                </a:cubicBezTo>
                <a:cubicBezTo>
                  <a:pt x="26199" y="4955"/>
                  <a:pt x="26089" y="4843"/>
                  <a:pt x="25951" y="4843"/>
                </a:cubicBezTo>
                <a:close/>
                <a:moveTo>
                  <a:pt x="27170" y="4843"/>
                </a:moveTo>
                <a:cubicBezTo>
                  <a:pt x="26951" y="4843"/>
                  <a:pt x="26841" y="5109"/>
                  <a:pt x="26998" y="5266"/>
                </a:cubicBezTo>
                <a:cubicBezTo>
                  <a:pt x="27047" y="5315"/>
                  <a:pt x="27108" y="5337"/>
                  <a:pt x="27168" y="5337"/>
                </a:cubicBezTo>
                <a:cubicBezTo>
                  <a:pt x="27295" y="5337"/>
                  <a:pt x="27418" y="5239"/>
                  <a:pt x="27418" y="5090"/>
                </a:cubicBezTo>
                <a:cubicBezTo>
                  <a:pt x="27418" y="4955"/>
                  <a:pt x="27308" y="4843"/>
                  <a:pt x="27170" y="4843"/>
                </a:cubicBezTo>
                <a:close/>
                <a:moveTo>
                  <a:pt x="28392" y="4843"/>
                </a:moveTo>
                <a:cubicBezTo>
                  <a:pt x="28170" y="4843"/>
                  <a:pt x="28060" y="5109"/>
                  <a:pt x="28217" y="5266"/>
                </a:cubicBezTo>
                <a:cubicBezTo>
                  <a:pt x="28266" y="5315"/>
                  <a:pt x="28327" y="5337"/>
                  <a:pt x="28388" y="5337"/>
                </a:cubicBezTo>
                <a:cubicBezTo>
                  <a:pt x="28514" y="5337"/>
                  <a:pt x="28637" y="5239"/>
                  <a:pt x="28637" y="5090"/>
                </a:cubicBezTo>
                <a:cubicBezTo>
                  <a:pt x="28637" y="4955"/>
                  <a:pt x="28527" y="4843"/>
                  <a:pt x="28392" y="4843"/>
                </a:cubicBezTo>
                <a:close/>
                <a:moveTo>
                  <a:pt x="29611" y="4843"/>
                </a:moveTo>
                <a:cubicBezTo>
                  <a:pt x="29389" y="4843"/>
                  <a:pt x="29279" y="5109"/>
                  <a:pt x="29436" y="5266"/>
                </a:cubicBezTo>
                <a:cubicBezTo>
                  <a:pt x="29486" y="5315"/>
                  <a:pt x="29548" y="5337"/>
                  <a:pt x="29608" y="5337"/>
                </a:cubicBezTo>
                <a:cubicBezTo>
                  <a:pt x="29735" y="5337"/>
                  <a:pt x="29856" y="5239"/>
                  <a:pt x="29856" y="5090"/>
                </a:cubicBezTo>
                <a:cubicBezTo>
                  <a:pt x="29856" y="4955"/>
                  <a:pt x="29746" y="4843"/>
                  <a:pt x="29611" y="4843"/>
                </a:cubicBezTo>
                <a:close/>
                <a:moveTo>
                  <a:pt x="30830" y="4843"/>
                </a:moveTo>
                <a:cubicBezTo>
                  <a:pt x="30611" y="4843"/>
                  <a:pt x="30501" y="5109"/>
                  <a:pt x="30655" y="5266"/>
                </a:cubicBezTo>
                <a:cubicBezTo>
                  <a:pt x="30705" y="5315"/>
                  <a:pt x="30767" y="5337"/>
                  <a:pt x="30828" y="5337"/>
                </a:cubicBezTo>
                <a:cubicBezTo>
                  <a:pt x="30955" y="5337"/>
                  <a:pt x="31078" y="5239"/>
                  <a:pt x="31078" y="5090"/>
                </a:cubicBezTo>
                <a:cubicBezTo>
                  <a:pt x="31078" y="4955"/>
                  <a:pt x="30965" y="4843"/>
                  <a:pt x="30830" y="4843"/>
                </a:cubicBezTo>
                <a:close/>
                <a:moveTo>
                  <a:pt x="32049" y="4843"/>
                </a:moveTo>
                <a:cubicBezTo>
                  <a:pt x="31830" y="4843"/>
                  <a:pt x="31720" y="5109"/>
                  <a:pt x="31874" y="5266"/>
                </a:cubicBezTo>
                <a:cubicBezTo>
                  <a:pt x="31924" y="5315"/>
                  <a:pt x="31986" y="5337"/>
                  <a:pt x="32047" y="5337"/>
                </a:cubicBezTo>
                <a:cubicBezTo>
                  <a:pt x="32175" y="5337"/>
                  <a:pt x="32297" y="5239"/>
                  <a:pt x="32297" y="5090"/>
                </a:cubicBezTo>
                <a:cubicBezTo>
                  <a:pt x="32297" y="4955"/>
                  <a:pt x="32184" y="4843"/>
                  <a:pt x="32049" y="4843"/>
                </a:cubicBezTo>
                <a:close/>
                <a:moveTo>
                  <a:pt x="33269" y="4843"/>
                </a:moveTo>
                <a:cubicBezTo>
                  <a:pt x="33049" y="4843"/>
                  <a:pt x="32939" y="5109"/>
                  <a:pt x="33093" y="5266"/>
                </a:cubicBezTo>
                <a:cubicBezTo>
                  <a:pt x="33143" y="5315"/>
                  <a:pt x="33205" y="5337"/>
                  <a:pt x="33266" y="5337"/>
                </a:cubicBezTo>
                <a:cubicBezTo>
                  <a:pt x="33394" y="5337"/>
                  <a:pt x="33516" y="5239"/>
                  <a:pt x="33516" y="5090"/>
                </a:cubicBezTo>
                <a:cubicBezTo>
                  <a:pt x="33516" y="4955"/>
                  <a:pt x="33406" y="4843"/>
                  <a:pt x="33269" y="4843"/>
                </a:cubicBezTo>
                <a:close/>
                <a:moveTo>
                  <a:pt x="34488" y="4843"/>
                </a:moveTo>
                <a:cubicBezTo>
                  <a:pt x="34268" y="4843"/>
                  <a:pt x="34159" y="5109"/>
                  <a:pt x="34315" y="5266"/>
                </a:cubicBezTo>
                <a:cubicBezTo>
                  <a:pt x="34365" y="5315"/>
                  <a:pt x="34426" y="5337"/>
                  <a:pt x="34486" y="5337"/>
                </a:cubicBezTo>
                <a:cubicBezTo>
                  <a:pt x="34613" y="5337"/>
                  <a:pt x="34735" y="5239"/>
                  <a:pt x="34735" y="5090"/>
                </a:cubicBezTo>
                <a:cubicBezTo>
                  <a:pt x="34735" y="4955"/>
                  <a:pt x="34625" y="4843"/>
                  <a:pt x="34488" y="4843"/>
                </a:cubicBezTo>
                <a:close/>
                <a:moveTo>
                  <a:pt x="35707" y="4843"/>
                </a:moveTo>
                <a:cubicBezTo>
                  <a:pt x="35487" y="4843"/>
                  <a:pt x="35378" y="5109"/>
                  <a:pt x="35534" y="5266"/>
                </a:cubicBezTo>
                <a:cubicBezTo>
                  <a:pt x="35584" y="5315"/>
                  <a:pt x="35645" y="5337"/>
                  <a:pt x="35705" y="5337"/>
                </a:cubicBezTo>
                <a:cubicBezTo>
                  <a:pt x="35832" y="5337"/>
                  <a:pt x="35954" y="5239"/>
                  <a:pt x="35954" y="5090"/>
                </a:cubicBezTo>
                <a:cubicBezTo>
                  <a:pt x="35954" y="4955"/>
                  <a:pt x="35845" y="4843"/>
                  <a:pt x="35707" y="4843"/>
                </a:cubicBezTo>
                <a:close/>
                <a:moveTo>
                  <a:pt x="36929" y="4843"/>
                </a:moveTo>
                <a:cubicBezTo>
                  <a:pt x="36706" y="4843"/>
                  <a:pt x="36597" y="5109"/>
                  <a:pt x="36753" y="5266"/>
                </a:cubicBezTo>
                <a:cubicBezTo>
                  <a:pt x="36803" y="5315"/>
                  <a:pt x="36864" y="5337"/>
                  <a:pt x="36924" y="5337"/>
                </a:cubicBezTo>
                <a:cubicBezTo>
                  <a:pt x="37051" y="5337"/>
                  <a:pt x="37173" y="5239"/>
                  <a:pt x="37173" y="5090"/>
                </a:cubicBezTo>
                <a:cubicBezTo>
                  <a:pt x="37173" y="4955"/>
                  <a:pt x="37064" y="4843"/>
                  <a:pt x="36929" y="4843"/>
                </a:cubicBezTo>
                <a:close/>
                <a:moveTo>
                  <a:pt x="38148" y="4843"/>
                </a:moveTo>
                <a:cubicBezTo>
                  <a:pt x="37928" y="4843"/>
                  <a:pt x="37816" y="5109"/>
                  <a:pt x="37972" y="5266"/>
                </a:cubicBezTo>
                <a:cubicBezTo>
                  <a:pt x="38023" y="5315"/>
                  <a:pt x="38084" y="5337"/>
                  <a:pt x="38144" y="5337"/>
                </a:cubicBezTo>
                <a:cubicBezTo>
                  <a:pt x="38271" y="5337"/>
                  <a:pt x="38392" y="5239"/>
                  <a:pt x="38392" y="5090"/>
                </a:cubicBezTo>
                <a:cubicBezTo>
                  <a:pt x="38392" y="4955"/>
                  <a:pt x="38283" y="4843"/>
                  <a:pt x="38148" y="4843"/>
                </a:cubicBezTo>
                <a:close/>
                <a:moveTo>
                  <a:pt x="39367" y="4843"/>
                </a:moveTo>
                <a:cubicBezTo>
                  <a:pt x="39148" y="4843"/>
                  <a:pt x="39038" y="5109"/>
                  <a:pt x="39191" y="5266"/>
                </a:cubicBezTo>
                <a:cubicBezTo>
                  <a:pt x="39242" y="5315"/>
                  <a:pt x="39304" y="5337"/>
                  <a:pt x="39364" y="5337"/>
                </a:cubicBezTo>
                <a:cubicBezTo>
                  <a:pt x="39492" y="5337"/>
                  <a:pt x="39614" y="5239"/>
                  <a:pt x="39614" y="5090"/>
                </a:cubicBezTo>
                <a:cubicBezTo>
                  <a:pt x="39614" y="4955"/>
                  <a:pt x="39502" y="4843"/>
                  <a:pt x="39367" y="4843"/>
                </a:cubicBezTo>
                <a:close/>
                <a:moveTo>
                  <a:pt x="40586" y="4843"/>
                </a:moveTo>
                <a:cubicBezTo>
                  <a:pt x="40367" y="4843"/>
                  <a:pt x="40257" y="5109"/>
                  <a:pt x="40410" y="5266"/>
                </a:cubicBezTo>
                <a:cubicBezTo>
                  <a:pt x="40461" y="5315"/>
                  <a:pt x="40523" y="5337"/>
                  <a:pt x="40583" y="5337"/>
                </a:cubicBezTo>
                <a:cubicBezTo>
                  <a:pt x="40711" y="5337"/>
                  <a:pt x="40834" y="5239"/>
                  <a:pt x="40834" y="5090"/>
                </a:cubicBezTo>
                <a:cubicBezTo>
                  <a:pt x="40834" y="4955"/>
                  <a:pt x="40721" y="4843"/>
                  <a:pt x="40586" y="4843"/>
                </a:cubicBezTo>
                <a:close/>
                <a:moveTo>
                  <a:pt x="41805" y="4843"/>
                </a:moveTo>
                <a:cubicBezTo>
                  <a:pt x="41586" y="4843"/>
                  <a:pt x="41476" y="5109"/>
                  <a:pt x="41630" y="5266"/>
                </a:cubicBezTo>
                <a:cubicBezTo>
                  <a:pt x="41680" y="5315"/>
                  <a:pt x="41742" y="5337"/>
                  <a:pt x="41802" y="5337"/>
                </a:cubicBezTo>
                <a:cubicBezTo>
                  <a:pt x="41930" y="5337"/>
                  <a:pt x="42053" y="5239"/>
                  <a:pt x="42053" y="5090"/>
                </a:cubicBezTo>
                <a:cubicBezTo>
                  <a:pt x="42053" y="4955"/>
                  <a:pt x="41943" y="4843"/>
                  <a:pt x="41805" y="4843"/>
                </a:cubicBezTo>
                <a:close/>
                <a:moveTo>
                  <a:pt x="43024" y="4843"/>
                </a:moveTo>
                <a:cubicBezTo>
                  <a:pt x="42805" y="4843"/>
                  <a:pt x="42695" y="5109"/>
                  <a:pt x="42852" y="5266"/>
                </a:cubicBezTo>
                <a:cubicBezTo>
                  <a:pt x="42901" y="5315"/>
                  <a:pt x="42962" y="5337"/>
                  <a:pt x="43022" y="5337"/>
                </a:cubicBezTo>
                <a:cubicBezTo>
                  <a:pt x="43149" y="5337"/>
                  <a:pt x="43272" y="5239"/>
                  <a:pt x="43272" y="5090"/>
                </a:cubicBezTo>
                <a:cubicBezTo>
                  <a:pt x="43272" y="4955"/>
                  <a:pt x="43162" y="4843"/>
                  <a:pt x="43024" y="4843"/>
                </a:cubicBezTo>
                <a:close/>
                <a:moveTo>
                  <a:pt x="44243" y="4843"/>
                </a:moveTo>
                <a:cubicBezTo>
                  <a:pt x="44024" y="4843"/>
                  <a:pt x="43914" y="5109"/>
                  <a:pt x="44071" y="5266"/>
                </a:cubicBezTo>
                <a:cubicBezTo>
                  <a:pt x="44120" y="5315"/>
                  <a:pt x="44181" y="5337"/>
                  <a:pt x="44241" y="5337"/>
                </a:cubicBezTo>
                <a:cubicBezTo>
                  <a:pt x="44368" y="5337"/>
                  <a:pt x="44491" y="5239"/>
                  <a:pt x="44491" y="5090"/>
                </a:cubicBezTo>
                <a:cubicBezTo>
                  <a:pt x="44491" y="4955"/>
                  <a:pt x="44381" y="4843"/>
                  <a:pt x="44243" y="4843"/>
                </a:cubicBezTo>
                <a:close/>
                <a:moveTo>
                  <a:pt x="45465" y="4843"/>
                </a:moveTo>
                <a:cubicBezTo>
                  <a:pt x="45243" y="4843"/>
                  <a:pt x="45133" y="5109"/>
                  <a:pt x="45290" y="5266"/>
                </a:cubicBezTo>
                <a:cubicBezTo>
                  <a:pt x="45339" y="5315"/>
                  <a:pt x="45400" y="5337"/>
                  <a:pt x="45461" y="5337"/>
                </a:cubicBezTo>
                <a:cubicBezTo>
                  <a:pt x="45587" y="5337"/>
                  <a:pt x="45710" y="5239"/>
                  <a:pt x="45710" y="5090"/>
                </a:cubicBezTo>
                <a:cubicBezTo>
                  <a:pt x="45710" y="4955"/>
                  <a:pt x="45600" y="4843"/>
                  <a:pt x="45465" y="4843"/>
                </a:cubicBezTo>
                <a:close/>
                <a:moveTo>
                  <a:pt x="46684" y="4843"/>
                </a:moveTo>
                <a:cubicBezTo>
                  <a:pt x="46465" y="4843"/>
                  <a:pt x="46352" y="5109"/>
                  <a:pt x="46509" y="5266"/>
                </a:cubicBezTo>
                <a:cubicBezTo>
                  <a:pt x="46559" y="5315"/>
                  <a:pt x="46621" y="5337"/>
                  <a:pt x="46681" y="5337"/>
                </a:cubicBezTo>
                <a:cubicBezTo>
                  <a:pt x="46808" y="5337"/>
                  <a:pt x="46929" y="5239"/>
                  <a:pt x="46929" y="5090"/>
                </a:cubicBezTo>
                <a:cubicBezTo>
                  <a:pt x="46929" y="4955"/>
                  <a:pt x="46819" y="4843"/>
                  <a:pt x="46684" y="4843"/>
                </a:cubicBezTo>
                <a:close/>
                <a:moveTo>
                  <a:pt x="52780" y="4843"/>
                </a:moveTo>
                <a:cubicBezTo>
                  <a:pt x="52560" y="4843"/>
                  <a:pt x="52451" y="5109"/>
                  <a:pt x="52607" y="5266"/>
                </a:cubicBezTo>
                <a:cubicBezTo>
                  <a:pt x="52657" y="5315"/>
                  <a:pt x="52718" y="5337"/>
                  <a:pt x="52778" y="5337"/>
                </a:cubicBezTo>
                <a:cubicBezTo>
                  <a:pt x="52905" y="5337"/>
                  <a:pt x="53027" y="5239"/>
                  <a:pt x="53027" y="5090"/>
                </a:cubicBezTo>
                <a:cubicBezTo>
                  <a:pt x="53027" y="4955"/>
                  <a:pt x="52917" y="4843"/>
                  <a:pt x="52780" y="4843"/>
                </a:cubicBezTo>
                <a:close/>
                <a:moveTo>
                  <a:pt x="54002" y="4843"/>
                </a:moveTo>
                <a:cubicBezTo>
                  <a:pt x="53779" y="4843"/>
                  <a:pt x="53670" y="5109"/>
                  <a:pt x="53826" y="5266"/>
                </a:cubicBezTo>
                <a:cubicBezTo>
                  <a:pt x="53876" y="5315"/>
                  <a:pt x="53937" y="5337"/>
                  <a:pt x="53997" y="5337"/>
                </a:cubicBezTo>
                <a:cubicBezTo>
                  <a:pt x="54124" y="5337"/>
                  <a:pt x="54246" y="5239"/>
                  <a:pt x="54246" y="5090"/>
                </a:cubicBezTo>
                <a:cubicBezTo>
                  <a:pt x="54246" y="4955"/>
                  <a:pt x="54137" y="4843"/>
                  <a:pt x="54002" y="4843"/>
                </a:cubicBezTo>
                <a:close/>
                <a:moveTo>
                  <a:pt x="55221" y="4843"/>
                </a:moveTo>
                <a:cubicBezTo>
                  <a:pt x="55001" y="4843"/>
                  <a:pt x="54889" y="5109"/>
                  <a:pt x="55045" y="5266"/>
                </a:cubicBezTo>
                <a:cubicBezTo>
                  <a:pt x="55096" y="5315"/>
                  <a:pt x="55157" y="5337"/>
                  <a:pt x="55217" y="5337"/>
                </a:cubicBezTo>
                <a:cubicBezTo>
                  <a:pt x="55344" y="5337"/>
                  <a:pt x="55465" y="5239"/>
                  <a:pt x="55465" y="5090"/>
                </a:cubicBezTo>
                <a:cubicBezTo>
                  <a:pt x="55465" y="4955"/>
                  <a:pt x="55356" y="4843"/>
                  <a:pt x="55221" y="4843"/>
                </a:cubicBezTo>
                <a:close/>
                <a:moveTo>
                  <a:pt x="56440" y="4843"/>
                </a:moveTo>
                <a:cubicBezTo>
                  <a:pt x="56221" y="4843"/>
                  <a:pt x="56111" y="5109"/>
                  <a:pt x="56264" y="5266"/>
                </a:cubicBezTo>
                <a:cubicBezTo>
                  <a:pt x="56315" y="5315"/>
                  <a:pt x="56377" y="5337"/>
                  <a:pt x="56437" y="5337"/>
                </a:cubicBezTo>
                <a:cubicBezTo>
                  <a:pt x="56565" y="5337"/>
                  <a:pt x="56687" y="5239"/>
                  <a:pt x="56687" y="5090"/>
                </a:cubicBezTo>
                <a:cubicBezTo>
                  <a:pt x="56687" y="4955"/>
                  <a:pt x="56575" y="4843"/>
                  <a:pt x="56440" y="4843"/>
                </a:cubicBezTo>
                <a:close/>
                <a:moveTo>
                  <a:pt x="57659" y="4843"/>
                </a:moveTo>
                <a:cubicBezTo>
                  <a:pt x="57440" y="4843"/>
                  <a:pt x="57330" y="5109"/>
                  <a:pt x="57483" y="5266"/>
                </a:cubicBezTo>
                <a:cubicBezTo>
                  <a:pt x="57534" y="5315"/>
                  <a:pt x="57596" y="5337"/>
                  <a:pt x="57656" y="5337"/>
                </a:cubicBezTo>
                <a:cubicBezTo>
                  <a:pt x="57784" y="5337"/>
                  <a:pt x="57907" y="5239"/>
                  <a:pt x="57907" y="5090"/>
                </a:cubicBezTo>
                <a:cubicBezTo>
                  <a:pt x="57907" y="4955"/>
                  <a:pt x="57794" y="4843"/>
                  <a:pt x="57659" y="4843"/>
                </a:cubicBezTo>
                <a:close/>
                <a:moveTo>
                  <a:pt x="58878" y="4843"/>
                </a:moveTo>
                <a:cubicBezTo>
                  <a:pt x="58659" y="4843"/>
                  <a:pt x="58549" y="5109"/>
                  <a:pt x="58703" y="5266"/>
                </a:cubicBezTo>
                <a:cubicBezTo>
                  <a:pt x="58753" y="5315"/>
                  <a:pt x="58815" y="5337"/>
                  <a:pt x="58875" y="5337"/>
                </a:cubicBezTo>
                <a:cubicBezTo>
                  <a:pt x="59003" y="5337"/>
                  <a:pt x="59126" y="5239"/>
                  <a:pt x="59126" y="5090"/>
                </a:cubicBezTo>
                <a:cubicBezTo>
                  <a:pt x="59126" y="4955"/>
                  <a:pt x="59016" y="4843"/>
                  <a:pt x="58878" y="4843"/>
                </a:cubicBezTo>
                <a:close/>
                <a:moveTo>
                  <a:pt x="60097" y="4843"/>
                </a:moveTo>
                <a:cubicBezTo>
                  <a:pt x="59878" y="4843"/>
                  <a:pt x="59768" y="5109"/>
                  <a:pt x="59925" y="5266"/>
                </a:cubicBezTo>
                <a:cubicBezTo>
                  <a:pt x="59974" y="5315"/>
                  <a:pt x="60035" y="5337"/>
                  <a:pt x="60095" y="5337"/>
                </a:cubicBezTo>
                <a:cubicBezTo>
                  <a:pt x="60222" y="5337"/>
                  <a:pt x="60345" y="5239"/>
                  <a:pt x="60345" y="5090"/>
                </a:cubicBezTo>
                <a:cubicBezTo>
                  <a:pt x="60345" y="4955"/>
                  <a:pt x="60235" y="4843"/>
                  <a:pt x="60097" y="4843"/>
                </a:cubicBezTo>
                <a:close/>
                <a:moveTo>
                  <a:pt x="61316" y="4843"/>
                </a:moveTo>
                <a:cubicBezTo>
                  <a:pt x="61097" y="4843"/>
                  <a:pt x="60987" y="5109"/>
                  <a:pt x="61144" y="5266"/>
                </a:cubicBezTo>
                <a:cubicBezTo>
                  <a:pt x="61193" y="5315"/>
                  <a:pt x="61254" y="5337"/>
                  <a:pt x="61314" y="5337"/>
                </a:cubicBezTo>
                <a:cubicBezTo>
                  <a:pt x="61441" y="5337"/>
                  <a:pt x="61564" y="5239"/>
                  <a:pt x="61564" y="5090"/>
                </a:cubicBezTo>
                <a:cubicBezTo>
                  <a:pt x="61564" y="4955"/>
                  <a:pt x="61454" y="4843"/>
                  <a:pt x="61316" y="4843"/>
                </a:cubicBezTo>
                <a:close/>
                <a:moveTo>
                  <a:pt x="62538" y="4843"/>
                </a:moveTo>
                <a:cubicBezTo>
                  <a:pt x="62316" y="4843"/>
                  <a:pt x="62206" y="5109"/>
                  <a:pt x="62363" y="5266"/>
                </a:cubicBezTo>
                <a:cubicBezTo>
                  <a:pt x="62413" y="5315"/>
                  <a:pt x="62475" y="5337"/>
                  <a:pt x="62535" y="5337"/>
                </a:cubicBezTo>
                <a:cubicBezTo>
                  <a:pt x="62662" y="5337"/>
                  <a:pt x="62783" y="5239"/>
                  <a:pt x="62783" y="5090"/>
                </a:cubicBezTo>
                <a:cubicBezTo>
                  <a:pt x="62783" y="4955"/>
                  <a:pt x="62673" y="4843"/>
                  <a:pt x="62538" y="4843"/>
                </a:cubicBezTo>
                <a:close/>
                <a:moveTo>
                  <a:pt x="63757" y="4843"/>
                </a:moveTo>
                <a:cubicBezTo>
                  <a:pt x="63538" y="4843"/>
                  <a:pt x="63425" y="5109"/>
                  <a:pt x="63582" y="5266"/>
                </a:cubicBezTo>
                <a:cubicBezTo>
                  <a:pt x="63632" y="5315"/>
                  <a:pt x="63694" y="5337"/>
                  <a:pt x="63754" y="5337"/>
                </a:cubicBezTo>
                <a:cubicBezTo>
                  <a:pt x="63881" y="5337"/>
                  <a:pt x="64002" y="5239"/>
                  <a:pt x="64002" y="5090"/>
                </a:cubicBezTo>
                <a:cubicBezTo>
                  <a:pt x="64002" y="4955"/>
                  <a:pt x="63892" y="4843"/>
                  <a:pt x="63757" y="4843"/>
                </a:cubicBezTo>
                <a:close/>
                <a:moveTo>
                  <a:pt x="64976" y="4843"/>
                </a:moveTo>
                <a:cubicBezTo>
                  <a:pt x="64757" y="4843"/>
                  <a:pt x="64647" y="5109"/>
                  <a:pt x="64801" y="5266"/>
                </a:cubicBezTo>
                <a:cubicBezTo>
                  <a:pt x="64851" y="5315"/>
                  <a:pt x="64913" y="5337"/>
                  <a:pt x="64974" y="5337"/>
                </a:cubicBezTo>
                <a:cubicBezTo>
                  <a:pt x="65101" y="5337"/>
                  <a:pt x="65224" y="5239"/>
                  <a:pt x="65224" y="5090"/>
                </a:cubicBezTo>
                <a:cubicBezTo>
                  <a:pt x="65224" y="4955"/>
                  <a:pt x="65111" y="4843"/>
                  <a:pt x="64976" y="4843"/>
                </a:cubicBezTo>
                <a:close/>
                <a:moveTo>
                  <a:pt x="66195" y="4843"/>
                </a:moveTo>
                <a:cubicBezTo>
                  <a:pt x="65976" y="4843"/>
                  <a:pt x="65866" y="5109"/>
                  <a:pt x="66020" y="5266"/>
                </a:cubicBezTo>
                <a:cubicBezTo>
                  <a:pt x="66070" y="5315"/>
                  <a:pt x="66132" y="5337"/>
                  <a:pt x="66193" y="5337"/>
                </a:cubicBezTo>
                <a:cubicBezTo>
                  <a:pt x="66321" y="5337"/>
                  <a:pt x="66443" y="5239"/>
                  <a:pt x="66443" y="5090"/>
                </a:cubicBezTo>
                <a:cubicBezTo>
                  <a:pt x="66443" y="4955"/>
                  <a:pt x="66330" y="4843"/>
                  <a:pt x="66195" y="4843"/>
                </a:cubicBezTo>
                <a:close/>
                <a:moveTo>
                  <a:pt x="67414" y="4843"/>
                </a:moveTo>
                <a:cubicBezTo>
                  <a:pt x="67195" y="4843"/>
                  <a:pt x="67085" y="5109"/>
                  <a:pt x="67239" y="5266"/>
                </a:cubicBezTo>
                <a:cubicBezTo>
                  <a:pt x="67289" y="5315"/>
                  <a:pt x="67351" y="5337"/>
                  <a:pt x="67412" y="5337"/>
                </a:cubicBezTo>
                <a:cubicBezTo>
                  <a:pt x="67540" y="5337"/>
                  <a:pt x="67662" y="5239"/>
                  <a:pt x="67662" y="5090"/>
                </a:cubicBezTo>
                <a:cubicBezTo>
                  <a:pt x="67662" y="4955"/>
                  <a:pt x="67552" y="4843"/>
                  <a:pt x="67414" y="4843"/>
                </a:cubicBezTo>
                <a:close/>
                <a:moveTo>
                  <a:pt x="47903" y="4843"/>
                </a:moveTo>
                <a:cubicBezTo>
                  <a:pt x="47769" y="4843"/>
                  <a:pt x="47659" y="4952"/>
                  <a:pt x="47656" y="5084"/>
                </a:cubicBezTo>
                <a:cubicBezTo>
                  <a:pt x="47656" y="5219"/>
                  <a:pt x="47759" y="5331"/>
                  <a:pt x="47894" y="5338"/>
                </a:cubicBezTo>
                <a:cubicBezTo>
                  <a:pt x="47954" y="5313"/>
                  <a:pt x="48016" y="5288"/>
                  <a:pt x="48079" y="5262"/>
                </a:cubicBezTo>
                <a:cubicBezTo>
                  <a:pt x="48232" y="5109"/>
                  <a:pt x="48123" y="4843"/>
                  <a:pt x="47903" y="4843"/>
                </a:cubicBezTo>
                <a:close/>
                <a:moveTo>
                  <a:pt x="46619" y="6071"/>
                </a:moveTo>
                <a:cubicBezTo>
                  <a:pt x="46550" y="6090"/>
                  <a:pt x="46496" y="6137"/>
                  <a:pt x="46465" y="6199"/>
                </a:cubicBezTo>
                <a:cubicBezTo>
                  <a:pt x="46515" y="6156"/>
                  <a:pt x="46565" y="6112"/>
                  <a:pt x="46619" y="6071"/>
                </a:cubicBezTo>
                <a:close/>
                <a:moveTo>
                  <a:pt x="54002" y="6062"/>
                </a:moveTo>
                <a:cubicBezTo>
                  <a:pt x="53967" y="6062"/>
                  <a:pt x="53936" y="6071"/>
                  <a:pt x="53905" y="6084"/>
                </a:cubicBezTo>
                <a:cubicBezTo>
                  <a:pt x="54017" y="6181"/>
                  <a:pt x="54127" y="6287"/>
                  <a:pt x="54231" y="6397"/>
                </a:cubicBezTo>
                <a:cubicBezTo>
                  <a:pt x="54293" y="6235"/>
                  <a:pt x="54176" y="6065"/>
                  <a:pt x="54006" y="6065"/>
                </a:cubicBezTo>
                <a:cubicBezTo>
                  <a:pt x="54005" y="6065"/>
                  <a:pt x="54003" y="6065"/>
                  <a:pt x="54002" y="6065"/>
                </a:cubicBezTo>
                <a:lnTo>
                  <a:pt x="54002" y="6062"/>
                </a:lnTo>
                <a:close/>
                <a:moveTo>
                  <a:pt x="30830" y="6062"/>
                </a:moveTo>
                <a:cubicBezTo>
                  <a:pt x="30627" y="6062"/>
                  <a:pt x="30511" y="6293"/>
                  <a:pt x="30630" y="6453"/>
                </a:cubicBezTo>
                <a:cubicBezTo>
                  <a:pt x="30761" y="6453"/>
                  <a:pt x="30893" y="6456"/>
                  <a:pt x="31025" y="6463"/>
                </a:cubicBezTo>
                <a:cubicBezTo>
                  <a:pt x="31149" y="6301"/>
                  <a:pt x="31036" y="6065"/>
                  <a:pt x="30834" y="6065"/>
                </a:cubicBezTo>
                <a:cubicBezTo>
                  <a:pt x="30833" y="6065"/>
                  <a:pt x="30832" y="6065"/>
                  <a:pt x="30830" y="6065"/>
                </a:cubicBezTo>
                <a:lnTo>
                  <a:pt x="30830" y="6062"/>
                </a:lnTo>
                <a:close/>
                <a:moveTo>
                  <a:pt x="29611" y="6062"/>
                </a:moveTo>
                <a:cubicBezTo>
                  <a:pt x="29358" y="6062"/>
                  <a:pt x="29270" y="6397"/>
                  <a:pt x="29486" y="6522"/>
                </a:cubicBezTo>
                <a:cubicBezTo>
                  <a:pt x="29583" y="6513"/>
                  <a:pt x="29677" y="6500"/>
                  <a:pt x="29774" y="6494"/>
                </a:cubicBezTo>
                <a:cubicBezTo>
                  <a:pt x="29944" y="6344"/>
                  <a:pt x="29837" y="6062"/>
                  <a:pt x="29611" y="6062"/>
                </a:cubicBezTo>
                <a:close/>
                <a:moveTo>
                  <a:pt x="55221" y="6062"/>
                </a:moveTo>
                <a:cubicBezTo>
                  <a:pt x="55001" y="6062"/>
                  <a:pt x="54889" y="6328"/>
                  <a:pt x="55045" y="6485"/>
                </a:cubicBezTo>
                <a:cubicBezTo>
                  <a:pt x="55096" y="6534"/>
                  <a:pt x="55157" y="6556"/>
                  <a:pt x="55217" y="6556"/>
                </a:cubicBezTo>
                <a:cubicBezTo>
                  <a:pt x="55344" y="6556"/>
                  <a:pt x="55465" y="6458"/>
                  <a:pt x="55465" y="6309"/>
                </a:cubicBezTo>
                <a:cubicBezTo>
                  <a:pt x="55465" y="6174"/>
                  <a:pt x="55356" y="6065"/>
                  <a:pt x="55221" y="6065"/>
                </a:cubicBezTo>
                <a:lnTo>
                  <a:pt x="55221" y="6062"/>
                </a:lnTo>
                <a:close/>
                <a:moveTo>
                  <a:pt x="56440" y="6062"/>
                </a:moveTo>
                <a:cubicBezTo>
                  <a:pt x="56221" y="6062"/>
                  <a:pt x="56111" y="6328"/>
                  <a:pt x="56264" y="6485"/>
                </a:cubicBezTo>
                <a:cubicBezTo>
                  <a:pt x="56315" y="6534"/>
                  <a:pt x="56377" y="6556"/>
                  <a:pt x="56437" y="6556"/>
                </a:cubicBezTo>
                <a:cubicBezTo>
                  <a:pt x="56565" y="6556"/>
                  <a:pt x="56687" y="6458"/>
                  <a:pt x="56687" y="6309"/>
                </a:cubicBezTo>
                <a:cubicBezTo>
                  <a:pt x="56687" y="6174"/>
                  <a:pt x="56575" y="6065"/>
                  <a:pt x="56440" y="6065"/>
                </a:cubicBezTo>
                <a:lnTo>
                  <a:pt x="56440" y="6062"/>
                </a:lnTo>
                <a:close/>
                <a:moveTo>
                  <a:pt x="57659" y="6062"/>
                </a:moveTo>
                <a:cubicBezTo>
                  <a:pt x="57440" y="6062"/>
                  <a:pt x="57330" y="6328"/>
                  <a:pt x="57483" y="6485"/>
                </a:cubicBezTo>
                <a:cubicBezTo>
                  <a:pt x="57534" y="6534"/>
                  <a:pt x="57596" y="6556"/>
                  <a:pt x="57656" y="6556"/>
                </a:cubicBezTo>
                <a:cubicBezTo>
                  <a:pt x="57784" y="6556"/>
                  <a:pt x="57907" y="6458"/>
                  <a:pt x="57907" y="6309"/>
                </a:cubicBezTo>
                <a:cubicBezTo>
                  <a:pt x="57907" y="6174"/>
                  <a:pt x="57794" y="6065"/>
                  <a:pt x="57659" y="6065"/>
                </a:cubicBezTo>
                <a:lnTo>
                  <a:pt x="57659" y="6062"/>
                </a:lnTo>
                <a:close/>
                <a:moveTo>
                  <a:pt x="58878" y="6062"/>
                </a:moveTo>
                <a:cubicBezTo>
                  <a:pt x="58659" y="6062"/>
                  <a:pt x="58549" y="6328"/>
                  <a:pt x="58703" y="6485"/>
                </a:cubicBezTo>
                <a:cubicBezTo>
                  <a:pt x="58753" y="6534"/>
                  <a:pt x="58815" y="6556"/>
                  <a:pt x="58875" y="6556"/>
                </a:cubicBezTo>
                <a:cubicBezTo>
                  <a:pt x="59003" y="6556"/>
                  <a:pt x="59126" y="6458"/>
                  <a:pt x="59126" y="6309"/>
                </a:cubicBezTo>
                <a:cubicBezTo>
                  <a:pt x="59126" y="6174"/>
                  <a:pt x="59016" y="6065"/>
                  <a:pt x="58878" y="6065"/>
                </a:cubicBezTo>
                <a:lnTo>
                  <a:pt x="58878" y="6062"/>
                </a:lnTo>
                <a:close/>
                <a:moveTo>
                  <a:pt x="60097" y="6062"/>
                </a:moveTo>
                <a:cubicBezTo>
                  <a:pt x="59878" y="6062"/>
                  <a:pt x="59768" y="6328"/>
                  <a:pt x="59925" y="6485"/>
                </a:cubicBezTo>
                <a:cubicBezTo>
                  <a:pt x="59974" y="6534"/>
                  <a:pt x="60035" y="6556"/>
                  <a:pt x="60095" y="6556"/>
                </a:cubicBezTo>
                <a:cubicBezTo>
                  <a:pt x="60222" y="6556"/>
                  <a:pt x="60345" y="6458"/>
                  <a:pt x="60345" y="6309"/>
                </a:cubicBezTo>
                <a:cubicBezTo>
                  <a:pt x="60345" y="6174"/>
                  <a:pt x="60235" y="6065"/>
                  <a:pt x="60097" y="6065"/>
                </a:cubicBezTo>
                <a:lnTo>
                  <a:pt x="60097" y="6062"/>
                </a:lnTo>
                <a:close/>
                <a:moveTo>
                  <a:pt x="61316" y="6062"/>
                </a:moveTo>
                <a:cubicBezTo>
                  <a:pt x="61097" y="6062"/>
                  <a:pt x="60987" y="6328"/>
                  <a:pt x="61144" y="6485"/>
                </a:cubicBezTo>
                <a:cubicBezTo>
                  <a:pt x="61193" y="6534"/>
                  <a:pt x="61254" y="6556"/>
                  <a:pt x="61314" y="6556"/>
                </a:cubicBezTo>
                <a:cubicBezTo>
                  <a:pt x="61441" y="6556"/>
                  <a:pt x="61564" y="6458"/>
                  <a:pt x="61564" y="6309"/>
                </a:cubicBezTo>
                <a:cubicBezTo>
                  <a:pt x="61564" y="6174"/>
                  <a:pt x="61454" y="6065"/>
                  <a:pt x="61316" y="6065"/>
                </a:cubicBezTo>
                <a:lnTo>
                  <a:pt x="61316" y="6062"/>
                </a:lnTo>
                <a:close/>
                <a:moveTo>
                  <a:pt x="62538" y="6062"/>
                </a:moveTo>
                <a:cubicBezTo>
                  <a:pt x="62316" y="6062"/>
                  <a:pt x="62206" y="6328"/>
                  <a:pt x="62363" y="6485"/>
                </a:cubicBezTo>
                <a:cubicBezTo>
                  <a:pt x="62413" y="6534"/>
                  <a:pt x="62475" y="6556"/>
                  <a:pt x="62535" y="6556"/>
                </a:cubicBezTo>
                <a:cubicBezTo>
                  <a:pt x="62662" y="6556"/>
                  <a:pt x="62783" y="6458"/>
                  <a:pt x="62783" y="6309"/>
                </a:cubicBezTo>
                <a:cubicBezTo>
                  <a:pt x="62783" y="6174"/>
                  <a:pt x="62673" y="6065"/>
                  <a:pt x="62538" y="6065"/>
                </a:cubicBezTo>
                <a:lnTo>
                  <a:pt x="62538" y="6062"/>
                </a:lnTo>
                <a:close/>
                <a:moveTo>
                  <a:pt x="63757" y="6062"/>
                </a:moveTo>
                <a:cubicBezTo>
                  <a:pt x="63538" y="6062"/>
                  <a:pt x="63425" y="6328"/>
                  <a:pt x="63582" y="6485"/>
                </a:cubicBezTo>
                <a:cubicBezTo>
                  <a:pt x="63632" y="6534"/>
                  <a:pt x="63694" y="6556"/>
                  <a:pt x="63754" y="6556"/>
                </a:cubicBezTo>
                <a:cubicBezTo>
                  <a:pt x="63881" y="6556"/>
                  <a:pt x="64002" y="6458"/>
                  <a:pt x="64002" y="6309"/>
                </a:cubicBezTo>
                <a:cubicBezTo>
                  <a:pt x="64002" y="6174"/>
                  <a:pt x="63892" y="6065"/>
                  <a:pt x="63757" y="6065"/>
                </a:cubicBezTo>
                <a:lnTo>
                  <a:pt x="63757" y="6062"/>
                </a:lnTo>
                <a:close/>
                <a:moveTo>
                  <a:pt x="64976" y="6062"/>
                </a:moveTo>
                <a:cubicBezTo>
                  <a:pt x="64757" y="6062"/>
                  <a:pt x="64647" y="6328"/>
                  <a:pt x="64801" y="6485"/>
                </a:cubicBezTo>
                <a:cubicBezTo>
                  <a:pt x="64851" y="6534"/>
                  <a:pt x="64913" y="6556"/>
                  <a:pt x="64974" y="6556"/>
                </a:cubicBezTo>
                <a:cubicBezTo>
                  <a:pt x="65101" y="6556"/>
                  <a:pt x="65224" y="6458"/>
                  <a:pt x="65224" y="6309"/>
                </a:cubicBezTo>
                <a:cubicBezTo>
                  <a:pt x="65224" y="6174"/>
                  <a:pt x="65111" y="6065"/>
                  <a:pt x="64976" y="6065"/>
                </a:cubicBezTo>
                <a:lnTo>
                  <a:pt x="64976" y="6062"/>
                </a:lnTo>
                <a:close/>
                <a:moveTo>
                  <a:pt x="66195" y="6062"/>
                </a:moveTo>
                <a:cubicBezTo>
                  <a:pt x="65976" y="6062"/>
                  <a:pt x="65866" y="6328"/>
                  <a:pt x="66020" y="6485"/>
                </a:cubicBezTo>
                <a:cubicBezTo>
                  <a:pt x="66070" y="6534"/>
                  <a:pt x="66132" y="6556"/>
                  <a:pt x="66193" y="6556"/>
                </a:cubicBezTo>
                <a:cubicBezTo>
                  <a:pt x="66321" y="6556"/>
                  <a:pt x="66443" y="6458"/>
                  <a:pt x="66443" y="6309"/>
                </a:cubicBezTo>
                <a:cubicBezTo>
                  <a:pt x="66443" y="6174"/>
                  <a:pt x="66330" y="6065"/>
                  <a:pt x="66195" y="6065"/>
                </a:cubicBezTo>
                <a:lnTo>
                  <a:pt x="66195" y="6062"/>
                </a:lnTo>
                <a:close/>
                <a:moveTo>
                  <a:pt x="67414" y="6062"/>
                </a:moveTo>
                <a:cubicBezTo>
                  <a:pt x="67195" y="6062"/>
                  <a:pt x="67085" y="6328"/>
                  <a:pt x="67239" y="6485"/>
                </a:cubicBezTo>
                <a:cubicBezTo>
                  <a:pt x="67289" y="6534"/>
                  <a:pt x="67351" y="6556"/>
                  <a:pt x="67412" y="6556"/>
                </a:cubicBezTo>
                <a:cubicBezTo>
                  <a:pt x="67540" y="6556"/>
                  <a:pt x="67662" y="6458"/>
                  <a:pt x="67662" y="6309"/>
                </a:cubicBezTo>
                <a:cubicBezTo>
                  <a:pt x="67662" y="6174"/>
                  <a:pt x="67552" y="6065"/>
                  <a:pt x="67414" y="6065"/>
                </a:cubicBezTo>
                <a:lnTo>
                  <a:pt x="67414" y="6062"/>
                </a:lnTo>
                <a:close/>
                <a:moveTo>
                  <a:pt x="32049" y="6062"/>
                </a:moveTo>
                <a:cubicBezTo>
                  <a:pt x="31761" y="6062"/>
                  <a:pt x="31708" y="6472"/>
                  <a:pt x="31984" y="6547"/>
                </a:cubicBezTo>
                <a:cubicBezTo>
                  <a:pt x="32006" y="6550"/>
                  <a:pt x="32028" y="6554"/>
                  <a:pt x="32049" y="6557"/>
                </a:cubicBezTo>
                <a:cubicBezTo>
                  <a:pt x="32181" y="6550"/>
                  <a:pt x="32288" y="6441"/>
                  <a:pt x="32288" y="6309"/>
                </a:cubicBezTo>
                <a:cubicBezTo>
                  <a:pt x="32288" y="6178"/>
                  <a:pt x="32181" y="6068"/>
                  <a:pt x="32049" y="6062"/>
                </a:cubicBezTo>
                <a:close/>
                <a:moveTo>
                  <a:pt x="4002" y="6062"/>
                </a:moveTo>
                <a:cubicBezTo>
                  <a:pt x="3779" y="6062"/>
                  <a:pt x="3670" y="6328"/>
                  <a:pt x="3826" y="6485"/>
                </a:cubicBezTo>
                <a:cubicBezTo>
                  <a:pt x="3876" y="6535"/>
                  <a:pt x="3937" y="6558"/>
                  <a:pt x="3997" y="6558"/>
                </a:cubicBezTo>
                <a:cubicBezTo>
                  <a:pt x="4124" y="6558"/>
                  <a:pt x="4246" y="6458"/>
                  <a:pt x="4246" y="6309"/>
                </a:cubicBezTo>
                <a:cubicBezTo>
                  <a:pt x="4246" y="6174"/>
                  <a:pt x="4137" y="6065"/>
                  <a:pt x="4002" y="6065"/>
                </a:cubicBezTo>
                <a:lnTo>
                  <a:pt x="4002" y="6062"/>
                </a:lnTo>
                <a:close/>
                <a:moveTo>
                  <a:pt x="5221" y="6062"/>
                </a:moveTo>
                <a:cubicBezTo>
                  <a:pt x="5002" y="6062"/>
                  <a:pt x="4889" y="6328"/>
                  <a:pt x="5045" y="6485"/>
                </a:cubicBezTo>
                <a:cubicBezTo>
                  <a:pt x="5096" y="6535"/>
                  <a:pt x="5158" y="6558"/>
                  <a:pt x="5218" y="6558"/>
                </a:cubicBezTo>
                <a:cubicBezTo>
                  <a:pt x="5346" y="6558"/>
                  <a:pt x="5469" y="6458"/>
                  <a:pt x="5469" y="6309"/>
                </a:cubicBezTo>
                <a:cubicBezTo>
                  <a:pt x="5465" y="6174"/>
                  <a:pt x="5356" y="6065"/>
                  <a:pt x="5221" y="6065"/>
                </a:cubicBezTo>
                <a:lnTo>
                  <a:pt x="5221" y="6062"/>
                </a:lnTo>
                <a:close/>
                <a:moveTo>
                  <a:pt x="6440" y="6062"/>
                </a:moveTo>
                <a:cubicBezTo>
                  <a:pt x="6221" y="6062"/>
                  <a:pt x="6111" y="6328"/>
                  <a:pt x="6264" y="6485"/>
                </a:cubicBezTo>
                <a:cubicBezTo>
                  <a:pt x="6315" y="6535"/>
                  <a:pt x="6377" y="6558"/>
                  <a:pt x="6437" y="6558"/>
                </a:cubicBezTo>
                <a:cubicBezTo>
                  <a:pt x="6565" y="6558"/>
                  <a:pt x="6688" y="6458"/>
                  <a:pt x="6688" y="6309"/>
                </a:cubicBezTo>
                <a:cubicBezTo>
                  <a:pt x="6688" y="6174"/>
                  <a:pt x="6575" y="6065"/>
                  <a:pt x="6440" y="6065"/>
                </a:cubicBezTo>
                <a:lnTo>
                  <a:pt x="6440" y="6062"/>
                </a:lnTo>
                <a:close/>
                <a:moveTo>
                  <a:pt x="7659" y="6062"/>
                </a:moveTo>
                <a:cubicBezTo>
                  <a:pt x="7440" y="6062"/>
                  <a:pt x="7330" y="6328"/>
                  <a:pt x="7484" y="6485"/>
                </a:cubicBezTo>
                <a:cubicBezTo>
                  <a:pt x="7534" y="6535"/>
                  <a:pt x="7596" y="6558"/>
                  <a:pt x="7656" y="6558"/>
                </a:cubicBezTo>
                <a:cubicBezTo>
                  <a:pt x="7784" y="6558"/>
                  <a:pt x="7907" y="6458"/>
                  <a:pt x="7907" y="6309"/>
                </a:cubicBezTo>
                <a:cubicBezTo>
                  <a:pt x="7907" y="6174"/>
                  <a:pt x="7797" y="6065"/>
                  <a:pt x="7659" y="6065"/>
                </a:cubicBezTo>
                <a:lnTo>
                  <a:pt x="7659" y="6062"/>
                </a:lnTo>
                <a:close/>
                <a:moveTo>
                  <a:pt x="8878" y="6062"/>
                </a:moveTo>
                <a:cubicBezTo>
                  <a:pt x="8659" y="6062"/>
                  <a:pt x="8549" y="6328"/>
                  <a:pt x="8706" y="6485"/>
                </a:cubicBezTo>
                <a:cubicBezTo>
                  <a:pt x="8755" y="6535"/>
                  <a:pt x="8816" y="6558"/>
                  <a:pt x="8877" y="6558"/>
                </a:cubicBezTo>
                <a:cubicBezTo>
                  <a:pt x="9003" y="6558"/>
                  <a:pt x="9126" y="6458"/>
                  <a:pt x="9126" y="6309"/>
                </a:cubicBezTo>
                <a:cubicBezTo>
                  <a:pt x="9126" y="6174"/>
                  <a:pt x="9016" y="6065"/>
                  <a:pt x="8878" y="6065"/>
                </a:cubicBezTo>
                <a:lnTo>
                  <a:pt x="8878" y="6062"/>
                </a:lnTo>
                <a:close/>
                <a:moveTo>
                  <a:pt x="10097" y="6062"/>
                </a:moveTo>
                <a:cubicBezTo>
                  <a:pt x="9878" y="6062"/>
                  <a:pt x="9768" y="6328"/>
                  <a:pt x="9925" y="6485"/>
                </a:cubicBezTo>
                <a:cubicBezTo>
                  <a:pt x="9974" y="6535"/>
                  <a:pt x="10035" y="6558"/>
                  <a:pt x="10096" y="6558"/>
                </a:cubicBezTo>
                <a:cubicBezTo>
                  <a:pt x="10222" y="6558"/>
                  <a:pt x="10345" y="6458"/>
                  <a:pt x="10345" y="6309"/>
                </a:cubicBezTo>
                <a:cubicBezTo>
                  <a:pt x="10345" y="6174"/>
                  <a:pt x="10235" y="6065"/>
                  <a:pt x="10097" y="6065"/>
                </a:cubicBezTo>
                <a:lnTo>
                  <a:pt x="10097" y="6062"/>
                </a:lnTo>
                <a:close/>
                <a:moveTo>
                  <a:pt x="11319" y="6062"/>
                </a:moveTo>
                <a:cubicBezTo>
                  <a:pt x="11097" y="6062"/>
                  <a:pt x="10987" y="6328"/>
                  <a:pt x="11144" y="6485"/>
                </a:cubicBezTo>
                <a:cubicBezTo>
                  <a:pt x="11193" y="6535"/>
                  <a:pt x="11254" y="6558"/>
                  <a:pt x="11315" y="6558"/>
                </a:cubicBezTo>
                <a:cubicBezTo>
                  <a:pt x="11441" y="6558"/>
                  <a:pt x="11564" y="6458"/>
                  <a:pt x="11564" y="6309"/>
                </a:cubicBezTo>
                <a:cubicBezTo>
                  <a:pt x="11564" y="6174"/>
                  <a:pt x="11454" y="6065"/>
                  <a:pt x="11319" y="6065"/>
                </a:cubicBezTo>
                <a:lnTo>
                  <a:pt x="11319" y="6062"/>
                </a:lnTo>
                <a:close/>
                <a:moveTo>
                  <a:pt x="12538" y="6062"/>
                </a:moveTo>
                <a:cubicBezTo>
                  <a:pt x="12316" y="6062"/>
                  <a:pt x="12206" y="6328"/>
                  <a:pt x="12363" y="6485"/>
                </a:cubicBezTo>
                <a:cubicBezTo>
                  <a:pt x="12413" y="6535"/>
                  <a:pt x="12475" y="6558"/>
                  <a:pt x="12535" y="6558"/>
                </a:cubicBezTo>
                <a:cubicBezTo>
                  <a:pt x="12662" y="6558"/>
                  <a:pt x="12783" y="6458"/>
                  <a:pt x="12783" y="6309"/>
                </a:cubicBezTo>
                <a:cubicBezTo>
                  <a:pt x="12783" y="6174"/>
                  <a:pt x="12673" y="6065"/>
                  <a:pt x="12538" y="6065"/>
                </a:cubicBezTo>
                <a:lnTo>
                  <a:pt x="12538" y="6062"/>
                </a:lnTo>
                <a:close/>
                <a:moveTo>
                  <a:pt x="13757" y="6062"/>
                </a:moveTo>
                <a:cubicBezTo>
                  <a:pt x="13538" y="6062"/>
                  <a:pt x="13425" y="6328"/>
                  <a:pt x="13582" y="6485"/>
                </a:cubicBezTo>
                <a:cubicBezTo>
                  <a:pt x="13632" y="6535"/>
                  <a:pt x="13694" y="6558"/>
                  <a:pt x="13755" y="6558"/>
                </a:cubicBezTo>
                <a:cubicBezTo>
                  <a:pt x="13883" y="6558"/>
                  <a:pt x="14005" y="6458"/>
                  <a:pt x="14005" y="6309"/>
                </a:cubicBezTo>
                <a:cubicBezTo>
                  <a:pt x="14005" y="6174"/>
                  <a:pt x="13892" y="6065"/>
                  <a:pt x="13757" y="6065"/>
                </a:cubicBezTo>
                <a:lnTo>
                  <a:pt x="13757" y="6062"/>
                </a:lnTo>
                <a:close/>
                <a:moveTo>
                  <a:pt x="14976" y="6062"/>
                </a:moveTo>
                <a:cubicBezTo>
                  <a:pt x="14757" y="6062"/>
                  <a:pt x="14647" y="6328"/>
                  <a:pt x="14801" y="6485"/>
                </a:cubicBezTo>
                <a:cubicBezTo>
                  <a:pt x="14851" y="6535"/>
                  <a:pt x="14913" y="6558"/>
                  <a:pt x="14974" y="6558"/>
                </a:cubicBezTo>
                <a:cubicBezTo>
                  <a:pt x="15102" y="6558"/>
                  <a:pt x="15224" y="6458"/>
                  <a:pt x="15224" y="6309"/>
                </a:cubicBezTo>
                <a:cubicBezTo>
                  <a:pt x="15224" y="6174"/>
                  <a:pt x="15111" y="6065"/>
                  <a:pt x="14976" y="6065"/>
                </a:cubicBezTo>
                <a:lnTo>
                  <a:pt x="14976" y="6062"/>
                </a:lnTo>
                <a:close/>
                <a:moveTo>
                  <a:pt x="16196" y="6062"/>
                </a:moveTo>
                <a:cubicBezTo>
                  <a:pt x="15976" y="6062"/>
                  <a:pt x="15866" y="6328"/>
                  <a:pt x="16020" y="6485"/>
                </a:cubicBezTo>
                <a:cubicBezTo>
                  <a:pt x="16070" y="6535"/>
                  <a:pt x="16132" y="6558"/>
                  <a:pt x="16193" y="6558"/>
                </a:cubicBezTo>
                <a:cubicBezTo>
                  <a:pt x="16321" y="6558"/>
                  <a:pt x="16443" y="6458"/>
                  <a:pt x="16443" y="6309"/>
                </a:cubicBezTo>
                <a:cubicBezTo>
                  <a:pt x="16443" y="6174"/>
                  <a:pt x="16333" y="6065"/>
                  <a:pt x="16196" y="6065"/>
                </a:cubicBezTo>
                <a:lnTo>
                  <a:pt x="16196" y="6062"/>
                </a:lnTo>
                <a:close/>
                <a:moveTo>
                  <a:pt x="17415" y="6062"/>
                </a:moveTo>
                <a:cubicBezTo>
                  <a:pt x="17195" y="6062"/>
                  <a:pt x="17086" y="6328"/>
                  <a:pt x="17242" y="6485"/>
                </a:cubicBezTo>
                <a:cubicBezTo>
                  <a:pt x="17292" y="6535"/>
                  <a:pt x="17353" y="6558"/>
                  <a:pt x="17413" y="6558"/>
                </a:cubicBezTo>
                <a:cubicBezTo>
                  <a:pt x="17540" y="6558"/>
                  <a:pt x="17662" y="6458"/>
                  <a:pt x="17662" y="6309"/>
                </a:cubicBezTo>
                <a:cubicBezTo>
                  <a:pt x="17662" y="6174"/>
                  <a:pt x="17552" y="6065"/>
                  <a:pt x="17415" y="6065"/>
                </a:cubicBezTo>
                <a:lnTo>
                  <a:pt x="17415" y="6062"/>
                </a:lnTo>
                <a:close/>
                <a:moveTo>
                  <a:pt x="18634" y="6062"/>
                </a:moveTo>
                <a:cubicBezTo>
                  <a:pt x="18414" y="6062"/>
                  <a:pt x="18305" y="6328"/>
                  <a:pt x="18461" y="6485"/>
                </a:cubicBezTo>
                <a:cubicBezTo>
                  <a:pt x="18511" y="6535"/>
                  <a:pt x="18572" y="6558"/>
                  <a:pt x="18632" y="6558"/>
                </a:cubicBezTo>
                <a:cubicBezTo>
                  <a:pt x="18759" y="6558"/>
                  <a:pt x="18881" y="6458"/>
                  <a:pt x="18881" y="6309"/>
                </a:cubicBezTo>
                <a:cubicBezTo>
                  <a:pt x="18881" y="6174"/>
                  <a:pt x="18772" y="6065"/>
                  <a:pt x="18634" y="6065"/>
                </a:cubicBezTo>
                <a:lnTo>
                  <a:pt x="18634" y="6062"/>
                </a:lnTo>
                <a:close/>
                <a:moveTo>
                  <a:pt x="19856" y="6062"/>
                </a:moveTo>
                <a:cubicBezTo>
                  <a:pt x="19633" y="6062"/>
                  <a:pt x="19524" y="6328"/>
                  <a:pt x="19680" y="6485"/>
                </a:cubicBezTo>
                <a:cubicBezTo>
                  <a:pt x="19730" y="6535"/>
                  <a:pt x="19791" y="6558"/>
                  <a:pt x="19851" y="6558"/>
                </a:cubicBezTo>
                <a:cubicBezTo>
                  <a:pt x="19978" y="6558"/>
                  <a:pt x="20100" y="6458"/>
                  <a:pt x="20100" y="6309"/>
                </a:cubicBezTo>
                <a:cubicBezTo>
                  <a:pt x="20100" y="6174"/>
                  <a:pt x="19991" y="6065"/>
                  <a:pt x="19856" y="6065"/>
                </a:cubicBezTo>
                <a:lnTo>
                  <a:pt x="19856" y="6062"/>
                </a:lnTo>
                <a:close/>
                <a:moveTo>
                  <a:pt x="21075" y="6062"/>
                </a:moveTo>
                <a:cubicBezTo>
                  <a:pt x="20852" y="6062"/>
                  <a:pt x="20743" y="6328"/>
                  <a:pt x="20899" y="6485"/>
                </a:cubicBezTo>
                <a:cubicBezTo>
                  <a:pt x="20950" y="6535"/>
                  <a:pt x="21011" y="6558"/>
                  <a:pt x="21072" y="6558"/>
                </a:cubicBezTo>
                <a:cubicBezTo>
                  <a:pt x="21198" y="6558"/>
                  <a:pt x="21319" y="6458"/>
                  <a:pt x="21319" y="6309"/>
                </a:cubicBezTo>
                <a:cubicBezTo>
                  <a:pt x="21319" y="6174"/>
                  <a:pt x="21210" y="6065"/>
                  <a:pt x="21075" y="6065"/>
                </a:cubicBezTo>
                <a:lnTo>
                  <a:pt x="21075" y="6062"/>
                </a:lnTo>
                <a:close/>
                <a:moveTo>
                  <a:pt x="22294" y="6062"/>
                </a:moveTo>
                <a:cubicBezTo>
                  <a:pt x="22075" y="6062"/>
                  <a:pt x="21965" y="6328"/>
                  <a:pt x="22118" y="6485"/>
                </a:cubicBezTo>
                <a:cubicBezTo>
                  <a:pt x="22169" y="6535"/>
                  <a:pt x="22231" y="6558"/>
                  <a:pt x="22291" y="6558"/>
                </a:cubicBezTo>
                <a:cubicBezTo>
                  <a:pt x="22419" y="6558"/>
                  <a:pt x="22541" y="6458"/>
                  <a:pt x="22541" y="6309"/>
                </a:cubicBezTo>
                <a:cubicBezTo>
                  <a:pt x="22541" y="6174"/>
                  <a:pt x="22429" y="6065"/>
                  <a:pt x="22294" y="6065"/>
                </a:cubicBezTo>
                <a:lnTo>
                  <a:pt x="22294" y="6062"/>
                </a:lnTo>
                <a:close/>
                <a:moveTo>
                  <a:pt x="23513" y="6062"/>
                </a:moveTo>
                <a:cubicBezTo>
                  <a:pt x="23294" y="6062"/>
                  <a:pt x="23184" y="6328"/>
                  <a:pt x="23337" y="6485"/>
                </a:cubicBezTo>
                <a:cubicBezTo>
                  <a:pt x="23388" y="6535"/>
                  <a:pt x="23450" y="6558"/>
                  <a:pt x="23510" y="6558"/>
                </a:cubicBezTo>
                <a:cubicBezTo>
                  <a:pt x="23638" y="6558"/>
                  <a:pt x="23761" y="6458"/>
                  <a:pt x="23761" y="6309"/>
                </a:cubicBezTo>
                <a:cubicBezTo>
                  <a:pt x="23761" y="6174"/>
                  <a:pt x="23648" y="6065"/>
                  <a:pt x="23513" y="6065"/>
                </a:cubicBezTo>
                <a:lnTo>
                  <a:pt x="23513" y="6062"/>
                </a:lnTo>
                <a:close/>
                <a:moveTo>
                  <a:pt x="24732" y="6062"/>
                </a:moveTo>
                <a:cubicBezTo>
                  <a:pt x="24513" y="6062"/>
                  <a:pt x="24403" y="6328"/>
                  <a:pt x="24557" y="6485"/>
                </a:cubicBezTo>
                <a:cubicBezTo>
                  <a:pt x="24607" y="6535"/>
                  <a:pt x="24669" y="6558"/>
                  <a:pt x="24729" y="6558"/>
                </a:cubicBezTo>
                <a:cubicBezTo>
                  <a:pt x="24857" y="6558"/>
                  <a:pt x="24980" y="6458"/>
                  <a:pt x="24980" y="6309"/>
                </a:cubicBezTo>
                <a:cubicBezTo>
                  <a:pt x="24980" y="6174"/>
                  <a:pt x="24870" y="6065"/>
                  <a:pt x="24732" y="6065"/>
                </a:cubicBezTo>
                <a:lnTo>
                  <a:pt x="24732" y="6062"/>
                </a:lnTo>
                <a:close/>
                <a:moveTo>
                  <a:pt x="25951" y="6062"/>
                </a:moveTo>
                <a:cubicBezTo>
                  <a:pt x="25732" y="6062"/>
                  <a:pt x="25622" y="6328"/>
                  <a:pt x="25779" y="6485"/>
                </a:cubicBezTo>
                <a:cubicBezTo>
                  <a:pt x="25828" y="6535"/>
                  <a:pt x="25889" y="6558"/>
                  <a:pt x="25950" y="6558"/>
                </a:cubicBezTo>
                <a:cubicBezTo>
                  <a:pt x="26076" y="6558"/>
                  <a:pt x="26199" y="6458"/>
                  <a:pt x="26199" y="6309"/>
                </a:cubicBezTo>
                <a:cubicBezTo>
                  <a:pt x="26199" y="6174"/>
                  <a:pt x="26089" y="6065"/>
                  <a:pt x="25951" y="6065"/>
                </a:cubicBezTo>
                <a:lnTo>
                  <a:pt x="25951" y="6062"/>
                </a:lnTo>
                <a:close/>
                <a:moveTo>
                  <a:pt x="27170" y="6062"/>
                </a:moveTo>
                <a:cubicBezTo>
                  <a:pt x="26951" y="6062"/>
                  <a:pt x="26841" y="6328"/>
                  <a:pt x="26998" y="6485"/>
                </a:cubicBezTo>
                <a:cubicBezTo>
                  <a:pt x="27047" y="6535"/>
                  <a:pt x="27108" y="6558"/>
                  <a:pt x="27169" y="6558"/>
                </a:cubicBezTo>
                <a:cubicBezTo>
                  <a:pt x="27295" y="6558"/>
                  <a:pt x="27418" y="6458"/>
                  <a:pt x="27418" y="6309"/>
                </a:cubicBezTo>
                <a:cubicBezTo>
                  <a:pt x="27418" y="6174"/>
                  <a:pt x="27308" y="6065"/>
                  <a:pt x="27170" y="6065"/>
                </a:cubicBezTo>
                <a:lnTo>
                  <a:pt x="27170" y="6062"/>
                </a:lnTo>
                <a:close/>
                <a:moveTo>
                  <a:pt x="28392" y="6062"/>
                </a:moveTo>
                <a:cubicBezTo>
                  <a:pt x="28170" y="6062"/>
                  <a:pt x="28060" y="6328"/>
                  <a:pt x="28217" y="6485"/>
                </a:cubicBezTo>
                <a:cubicBezTo>
                  <a:pt x="28266" y="6535"/>
                  <a:pt x="28327" y="6558"/>
                  <a:pt x="28388" y="6558"/>
                </a:cubicBezTo>
                <a:cubicBezTo>
                  <a:pt x="28514" y="6558"/>
                  <a:pt x="28637" y="6458"/>
                  <a:pt x="28637" y="6309"/>
                </a:cubicBezTo>
                <a:cubicBezTo>
                  <a:pt x="28637" y="6174"/>
                  <a:pt x="28527" y="6065"/>
                  <a:pt x="28392" y="6065"/>
                </a:cubicBezTo>
                <a:lnTo>
                  <a:pt x="28392" y="6062"/>
                </a:lnTo>
                <a:close/>
                <a:moveTo>
                  <a:pt x="33269" y="6062"/>
                </a:moveTo>
                <a:cubicBezTo>
                  <a:pt x="33049" y="6062"/>
                  <a:pt x="32939" y="6328"/>
                  <a:pt x="33093" y="6485"/>
                </a:cubicBezTo>
                <a:cubicBezTo>
                  <a:pt x="33143" y="6535"/>
                  <a:pt x="33205" y="6558"/>
                  <a:pt x="33266" y="6558"/>
                </a:cubicBezTo>
                <a:cubicBezTo>
                  <a:pt x="33394" y="6558"/>
                  <a:pt x="33516" y="6458"/>
                  <a:pt x="33516" y="6309"/>
                </a:cubicBezTo>
                <a:cubicBezTo>
                  <a:pt x="33516" y="6174"/>
                  <a:pt x="33406" y="6065"/>
                  <a:pt x="33269" y="6065"/>
                </a:cubicBezTo>
                <a:lnTo>
                  <a:pt x="33269" y="6062"/>
                </a:lnTo>
                <a:close/>
                <a:moveTo>
                  <a:pt x="34488" y="6062"/>
                </a:moveTo>
                <a:cubicBezTo>
                  <a:pt x="34268" y="6062"/>
                  <a:pt x="34159" y="6328"/>
                  <a:pt x="34315" y="6485"/>
                </a:cubicBezTo>
                <a:cubicBezTo>
                  <a:pt x="34365" y="6535"/>
                  <a:pt x="34426" y="6558"/>
                  <a:pt x="34486" y="6558"/>
                </a:cubicBezTo>
                <a:cubicBezTo>
                  <a:pt x="34613" y="6558"/>
                  <a:pt x="34735" y="6458"/>
                  <a:pt x="34735" y="6309"/>
                </a:cubicBezTo>
                <a:cubicBezTo>
                  <a:pt x="34735" y="6174"/>
                  <a:pt x="34625" y="6065"/>
                  <a:pt x="34488" y="6065"/>
                </a:cubicBezTo>
                <a:lnTo>
                  <a:pt x="34488" y="6062"/>
                </a:lnTo>
                <a:close/>
                <a:moveTo>
                  <a:pt x="35707" y="6062"/>
                </a:moveTo>
                <a:cubicBezTo>
                  <a:pt x="35487" y="6062"/>
                  <a:pt x="35378" y="6328"/>
                  <a:pt x="35534" y="6485"/>
                </a:cubicBezTo>
                <a:cubicBezTo>
                  <a:pt x="35584" y="6535"/>
                  <a:pt x="35645" y="6558"/>
                  <a:pt x="35705" y="6558"/>
                </a:cubicBezTo>
                <a:cubicBezTo>
                  <a:pt x="35832" y="6558"/>
                  <a:pt x="35954" y="6458"/>
                  <a:pt x="35954" y="6309"/>
                </a:cubicBezTo>
                <a:cubicBezTo>
                  <a:pt x="35954" y="6174"/>
                  <a:pt x="35845" y="6065"/>
                  <a:pt x="35707" y="6065"/>
                </a:cubicBezTo>
                <a:lnTo>
                  <a:pt x="35707" y="6062"/>
                </a:lnTo>
                <a:close/>
                <a:moveTo>
                  <a:pt x="36929" y="6062"/>
                </a:moveTo>
                <a:cubicBezTo>
                  <a:pt x="36706" y="6062"/>
                  <a:pt x="36597" y="6328"/>
                  <a:pt x="36753" y="6485"/>
                </a:cubicBezTo>
                <a:cubicBezTo>
                  <a:pt x="36803" y="6535"/>
                  <a:pt x="36864" y="6558"/>
                  <a:pt x="36924" y="6558"/>
                </a:cubicBezTo>
                <a:cubicBezTo>
                  <a:pt x="37051" y="6558"/>
                  <a:pt x="37173" y="6458"/>
                  <a:pt x="37173" y="6309"/>
                </a:cubicBezTo>
                <a:cubicBezTo>
                  <a:pt x="37173" y="6174"/>
                  <a:pt x="37064" y="6065"/>
                  <a:pt x="36929" y="6065"/>
                </a:cubicBezTo>
                <a:lnTo>
                  <a:pt x="36929" y="6062"/>
                </a:lnTo>
                <a:close/>
                <a:moveTo>
                  <a:pt x="38148" y="6062"/>
                </a:moveTo>
                <a:cubicBezTo>
                  <a:pt x="37928" y="6062"/>
                  <a:pt x="37816" y="6328"/>
                  <a:pt x="37972" y="6485"/>
                </a:cubicBezTo>
                <a:cubicBezTo>
                  <a:pt x="38023" y="6535"/>
                  <a:pt x="38084" y="6558"/>
                  <a:pt x="38145" y="6558"/>
                </a:cubicBezTo>
                <a:cubicBezTo>
                  <a:pt x="38271" y="6558"/>
                  <a:pt x="38392" y="6458"/>
                  <a:pt x="38392" y="6309"/>
                </a:cubicBezTo>
                <a:cubicBezTo>
                  <a:pt x="38392" y="6174"/>
                  <a:pt x="38283" y="6065"/>
                  <a:pt x="38148" y="6065"/>
                </a:cubicBezTo>
                <a:lnTo>
                  <a:pt x="38148" y="6062"/>
                </a:lnTo>
                <a:close/>
                <a:moveTo>
                  <a:pt x="39367" y="6062"/>
                </a:moveTo>
                <a:cubicBezTo>
                  <a:pt x="39148" y="6062"/>
                  <a:pt x="39038" y="6328"/>
                  <a:pt x="39191" y="6485"/>
                </a:cubicBezTo>
                <a:cubicBezTo>
                  <a:pt x="39242" y="6535"/>
                  <a:pt x="39304" y="6558"/>
                  <a:pt x="39364" y="6558"/>
                </a:cubicBezTo>
                <a:cubicBezTo>
                  <a:pt x="39492" y="6558"/>
                  <a:pt x="39614" y="6458"/>
                  <a:pt x="39614" y="6309"/>
                </a:cubicBezTo>
                <a:cubicBezTo>
                  <a:pt x="39614" y="6174"/>
                  <a:pt x="39502" y="6065"/>
                  <a:pt x="39367" y="6065"/>
                </a:cubicBezTo>
                <a:lnTo>
                  <a:pt x="39367" y="6062"/>
                </a:lnTo>
                <a:close/>
                <a:moveTo>
                  <a:pt x="40586" y="6062"/>
                </a:moveTo>
                <a:cubicBezTo>
                  <a:pt x="40367" y="6062"/>
                  <a:pt x="40257" y="6328"/>
                  <a:pt x="40410" y="6485"/>
                </a:cubicBezTo>
                <a:cubicBezTo>
                  <a:pt x="40461" y="6535"/>
                  <a:pt x="40523" y="6558"/>
                  <a:pt x="40583" y="6558"/>
                </a:cubicBezTo>
                <a:cubicBezTo>
                  <a:pt x="40711" y="6558"/>
                  <a:pt x="40834" y="6458"/>
                  <a:pt x="40834" y="6309"/>
                </a:cubicBezTo>
                <a:cubicBezTo>
                  <a:pt x="40834" y="6174"/>
                  <a:pt x="40721" y="6065"/>
                  <a:pt x="40586" y="6065"/>
                </a:cubicBezTo>
                <a:lnTo>
                  <a:pt x="40586" y="6062"/>
                </a:lnTo>
                <a:close/>
                <a:moveTo>
                  <a:pt x="41805" y="6062"/>
                </a:moveTo>
                <a:cubicBezTo>
                  <a:pt x="41586" y="6062"/>
                  <a:pt x="41476" y="6328"/>
                  <a:pt x="41630" y="6485"/>
                </a:cubicBezTo>
                <a:cubicBezTo>
                  <a:pt x="41680" y="6535"/>
                  <a:pt x="41742" y="6558"/>
                  <a:pt x="41802" y="6558"/>
                </a:cubicBezTo>
                <a:cubicBezTo>
                  <a:pt x="41930" y="6558"/>
                  <a:pt x="42053" y="6458"/>
                  <a:pt x="42053" y="6309"/>
                </a:cubicBezTo>
                <a:cubicBezTo>
                  <a:pt x="42053" y="6174"/>
                  <a:pt x="41943" y="6065"/>
                  <a:pt x="41805" y="6065"/>
                </a:cubicBezTo>
                <a:lnTo>
                  <a:pt x="41805" y="6062"/>
                </a:lnTo>
                <a:close/>
                <a:moveTo>
                  <a:pt x="43024" y="6062"/>
                </a:moveTo>
                <a:cubicBezTo>
                  <a:pt x="42805" y="6062"/>
                  <a:pt x="42695" y="6328"/>
                  <a:pt x="42852" y="6485"/>
                </a:cubicBezTo>
                <a:cubicBezTo>
                  <a:pt x="42901" y="6535"/>
                  <a:pt x="42962" y="6558"/>
                  <a:pt x="43022" y="6558"/>
                </a:cubicBezTo>
                <a:cubicBezTo>
                  <a:pt x="43149" y="6558"/>
                  <a:pt x="43272" y="6458"/>
                  <a:pt x="43272" y="6309"/>
                </a:cubicBezTo>
                <a:cubicBezTo>
                  <a:pt x="43272" y="6174"/>
                  <a:pt x="43162" y="6065"/>
                  <a:pt x="43024" y="6065"/>
                </a:cubicBezTo>
                <a:lnTo>
                  <a:pt x="43024" y="6062"/>
                </a:lnTo>
                <a:close/>
                <a:moveTo>
                  <a:pt x="44243" y="6062"/>
                </a:moveTo>
                <a:cubicBezTo>
                  <a:pt x="44024" y="6062"/>
                  <a:pt x="43914" y="6328"/>
                  <a:pt x="44071" y="6485"/>
                </a:cubicBezTo>
                <a:cubicBezTo>
                  <a:pt x="44120" y="6535"/>
                  <a:pt x="44181" y="6558"/>
                  <a:pt x="44242" y="6558"/>
                </a:cubicBezTo>
                <a:cubicBezTo>
                  <a:pt x="44368" y="6558"/>
                  <a:pt x="44491" y="6458"/>
                  <a:pt x="44491" y="6309"/>
                </a:cubicBezTo>
                <a:cubicBezTo>
                  <a:pt x="44491" y="6174"/>
                  <a:pt x="44381" y="6065"/>
                  <a:pt x="44243" y="6065"/>
                </a:cubicBezTo>
                <a:lnTo>
                  <a:pt x="44243" y="6062"/>
                </a:lnTo>
                <a:close/>
                <a:moveTo>
                  <a:pt x="45465" y="6062"/>
                </a:moveTo>
                <a:cubicBezTo>
                  <a:pt x="45243" y="6062"/>
                  <a:pt x="45133" y="6328"/>
                  <a:pt x="45290" y="6485"/>
                </a:cubicBezTo>
                <a:cubicBezTo>
                  <a:pt x="45339" y="6535"/>
                  <a:pt x="45400" y="6558"/>
                  <a:pt x="45461" y="6558"/>
                </a:cubicBezTo>
                <a:cubicBezTo>
                  <a:pt x="45587" y="6558"/>
                  <a:pt x="45710" y="6458"/>
                  <a:pt x="45710" y="6309"/>
                </a:cubicBezTo>
                <a:cubicBezTo>
                  <a:pt x="45710" y="6174"/>
                  <a:pt x="45600" y="6065"/>
                  <a:pt x="45465" y="6065"/>
                </a:cubicBezTo>
                <a:lnTo>
                  <a:pt x="45465" y="6062"/>
                </a:lnTo>
                <a:close/>
                <a:moveTo>
                  <a:pt x="34488" y="7284"/>
                </a:moveTo>
                <a:cubicBezTo>
                  <a:pt x="34466" y="7284"/>
                  <a:pt x="34441" y="7287"/>
                  <a:pt x="34419" y="7293"/>
                </a:cubicBezTo>
                <a:cubicBezTo>
                  <a:pt x="34525" y="7350"/>
                  <a:pt x="34629" y="7409"/>
                  <a:pt x="34729" y="7469"/>
                </a:cubicBezTo>
                <a:cubicBezTo>
                  <a:pt x="34701" y="7359"/>
                  <a:pt x="34600" y="7284"/>
                  <a:pt x="34488" y="7284"/>
                </a:cubicBezTo>
                <a:close/>
                <a:moveTo>
                  <a:pt x="45464" y="7283"/>
                </a:moveTo>
                <a:cubicBezTo>
                  <a:pt x="45333" y="7283"/>
                  <a:pt x="45218" y="7390"/>
                  <a:pt x="45218" y="7528"/>
                </a:cubicBezTo>
                <a:cubicBezTo>
                  <a:pt x="45218" y="7607"/>
                  <a:pt x="45252" y="7679"/>
                  <a:pt x="45312" y="7723"/>
                </a:cubicBezTo>
                <a:cubicBezTo>
                  <a:pt x="45378" y="7575"/>
                  <a:pt x="45453" y="7431"/>
                  <a:pt x="45534" y="7293"/>
                </a:cubicBezTo>
                <a:cubicBezTo>
                  <a:pt x="45511" y="7286"/>
                  <a:pt x="45487" y="7283"/>
                  <a:pt x="45464" y="7283"/>
                </a:cubicBezTo>
                <a:close/>
                <a:moveTo>
                  <a:pt x="55221" y="7281"/>
                </a:moveTo>
                <a:lnTo>
                  <a:pt x="55221" y="7284"/>
                </a:lnTo>
                <a:cubicBezTo>
                  <a:pt x="55095" y="7284"/>
                  <a:pt x="54992" y="7375"/>
                  <a:pt x="54976" y="7497"/>
                </a:cubicBezTo>
                <a:cubicBezTo>
                  <a:pt x="55011" y="7572"/>
                  <a:pt x="55045" y="7650"/>
                  <a:pt x="55077" y="7729"/>
                </a:cubicBezTo>
                <a:cubicBezTo>
                  <a:pt x="55120" y="7760"/>
                  <a:pt x="55170" y="7775"/>
                  <a:pt x="55219" y="7775"/>
                </a:cubicBezTo>
                <a:cubicBezTo>
                  <a:pt x="55321" y="7775"/>
                  <a:pt x="55420" y="7711"/>
                  <a:pt x="55456" y="7603"/>
                </a:cubicBezTo>
                <a:cubicBezTo>
                  <a:pt x="55506" y="7447"/>
                  <a:pt x="55387" y="7281"/>
                  <a:pt x="55221" y="7281"/>
                </a:cubicBezTo>
                <a:close/>
                <a:moveTo>
                  <a:pt x="56440" y="7284"/>
                </a:moveTo>
                <a:cubicBezTo>
                  <a:pt x="56221" y="7284"/>
                  <a:pt x="56111" y="7547"/>
                  <a:pt x="56264" y="7704"/>
                </a:cubicBezTo>
                <a:cubicBezTo>
                  <a:pt x="56315" y="7754"/>
                  <a:pt x="56377" y="7777"/>
                  <a:pt x="56437" y="7777"/>
                </a:cubicBezTo>
                <a:cubicBezTo>
                  <a:pt x="56565" y="7777"/>
                  <a:pt x="56687" y="7677"/>
                  <a:pt x="56687" y="7528"/>
                </a:cubicBezTo>
                <a:cubicBezTo>
                  <a:pt x="56687" y="7393"/>
                  <a:pt x="56575" y="7284"/>
                  <a:pt x="56440" y="7284"/>
                </a:cubicBezTo>
                <a:close/>
                <a:moveTo>
                  <a:pt x="57659" y="7284"/>
                </a:moveTo>
                <a:cubicBezTo>
                  <a:pt x="57440" y="7284"/>
                  <a:pt x="57330" y="7547"/>
                  <a:pt x="57483" y="7704"/>
                </a:cubicBezTo>
                <a:cubicBezTo>
                  <a:pt x="57534" y="7754"/>
                  <a:pt x="57596" y="7777"/>
                  <a:pt x="57656" y="7777"/>
                </a:cubicBezTo>
                <a:cubicBezTo>
                  <a:pt x="57784" y="7777"/>
                  <a:pt x="57907" y="7677"/>
                  <a:pt x="57907" y="7528"/>
                </a:cubicBezTo>
                <a:cubicBezTo>
                  <a:pt x="57907" y="7393"/>
                  <a:pt x="57794" y="7284"/>
                  <a:pt x="57659" y="7284"/>
                </a:cubicBezTo>
                <a:close/>
                <a:moveTo>
                  <a:pt x="58878" y="7284"/>
                </a:moveTo>
                <a:cubicBezTo>
                  <a:pt x="58659" y="7284"/>
                  <a:pt x="58549" y="7547"/>
                  <a:pt x="58703" y="7704"/>
                </a:cubicBezTo>
                <a:cubicBezTo>
                  <a:pt x="58753" y="7754"/>
                  <a:pt x="58815" y="7777"/>
                  <a:pt x="58875" y="7777"/>
                </a:cubicBezTo>
                <a:cubicBezTo>
                  <a:pt x="59003" y="7777"/>
                  <a:pt x="59126" y="7677"/>
                  <a:pt x="59126" y="7528"/>
                </a:cubicBezTo>
                <a:cubicBezTo>
                  <a:pt x="59126" y="7393"/>
                  <a:pt x="59016" y="7284"/>
                  <a:pt x="58878" y="7284"/>
                </a:cubicBezTo>
                <a:close/>
                <a:moveTo>
                  <a:pt x="60097" y="7284"/>
                </a:moveTo>
                <a:cubicBezTo>
                  <a:pt x="59878" y="7284"/>
                  <a:pt x="59768" y="7547"/>
                  <a:pt x="59925" y="7704"/>
                </a:cubicBezTo>
                <a:cubicBezTo>
                  <a:pt x="59974" y="7754"/>
                  <a:pt x="60035" y="7777"/>
                  <a:pt x="60095" y="7777"/>
                </a:cubicBezTo>
                <a:cubicBezTo>
                  <a:pt x="60222" y="7777"/>
                  <a:pt x="60345" y="7677"/>
                  <a:pt x="60345" y="7528"/>
                </a:cubicBezTo>
                <a:cubicBezTo>
                  <a:pt x="60345" y="7393"/>
                  <a:pt x="60235" y="7284"/>
                  <a:pt x="60097" y="7284"/>
                </a:cubicBezTo>
                <a:close/>
                <a:moveTo>
                  <a:pt x="61316" y="7284"/>
                </a:moveTo>
                <a:cubicBezTo>
                  <a:pt x="61097" y="7284"/>
                  <a:pt x="60987" y="7547"/>
                  <a:pt x="61144" y="7704"/>
                </a:cubicBezTo>
                <a:cubicBezTo>
                  <a:pt x="61193" y="7754"/>
                  <a:pt x="61254" y="7777"/>
                  <a:pt x="61315" y="7777"/>
                </a:cubicBezTo>
                <a:cubicBezTo>
                  <a:pt x="61441" y="7777"/>
                  <a:pt x="61564" y="7677"/>
                  <a:pt x="61564" y="7528"/>
                </a:cubicBezTo>
                <a:cubicBezTo>
                  <a:pt x="61564" y="7393"/>
                  <a:pt x="61454" y="7284"/>
                  <a:pt x="61316" y="7284"/>
                </a:cubicBezTo>
                <a:close/>
                <a:moveTo>
                  <a:pt x="62538" y="7284"/>
                </a:moveTo>
                <a:cubicBezTo>
                  <a:pt x="62316" y="7284"/>
                  <a:pt x="62206" y="7547"/>
                  <a:pt x="62363" y="7704"/>
                </a:cubicBezTo>
                <a:cubicBezTo>
                  <a:pt x="62413" y="7754"/>
                  <a:pt x="62475" y="7777"/>
                  <a:pt x="62535" y="7777"/>
                </a:cubicBezTo>
                <a:cubicBezTo>
                  <a:pt x="62662" y="7777"/>
                  <a:pt x="62783" y="7677"/>
                  <a:pt x="62783" y="7528"/>
                </a:cubicBezTo>
                <a:cubicBezTo>
                  <a:pt x="62783" y="7393"/>
                  <a:pt x="62673" y="7284"/>
                  <a:pt x="62538" y="7284"/>
                </a:cubicBezTo>
                <a:close/>
                <a:moveTo>
                  <a:pt x="63757" y="7284"/>
                </a:moveTo>
                <a:cubicBezTo>
                  <a:pt x="63538" y="7284"/>
                  <a:pt x="63425" y="7547"/>
                  <a:pt x="63582" y="7704"/>
                </a:cubicBezTo>
                <a:cubicBezTo>
                  <a:pt x="63632" y="7754"/>
                  <a:pt x="63694" y="7777"/>
                  <a:pt x="63754" y="7777"/>
                </a:cubicBezTo>
                <a:cubicBezTo>
                  <a:pt x="63881" y="7777"/>
                  <a:pt x="64002" y="7677"/>
                  <a:pt x="64002" y="7528"/>
                </a:cubicBezTo>
                <a:cubicBezTo>
                  <a:pt x="64002" y="7393"/>
                  <a:pt x="63892" y="7284"/>
                  <a:pt x="63757" y="7284"/>
                </a:cubicBezTo>
                <a:close/>
                <a:moveTo>
                  <a:pt x="64976" y="7284"/>
                </a:moveTo>
                <a:cubicBezTo>
                  <a:pt x="64757" y="7284"/>
                  <a:pt x="64647" y="7547"/>
                  <a:pt x="64801" y="7704"/>
                </a:cubicBezTo>
                <a:cubicBezTo>
                  <a:pt x="64851" y="7754"/>
                  <a:pt x="64913" y="7777"/>
                  <a:pt x="64974" y="7777"/>
                </a:cubicBezTo>
                <a:cubicBezTo>
                  <a:pt x="65102" y="7777"/>
                  <a:pt x="65224" y="7677"/>
                  <a:pt x="65224" y="7528"/>
                </a:cubicBezTo>
                <a:cubicBezTo>
                  <a:pt x="65224" y="7393"/>
                  <a:pt x="65111" y="7284"/>
                  <a:pt x="64976" y="7284"/>
                </a:cubicBezTo>
                <a:close/>
                <a:moveTo>
                  <a:pt x="66195" y="7284"/>
                </a:moveTo>
                <a:cubicBezTo>
                  <a:pt x="65976" y="7284"/>
                  <a:pt x="65866" y="7547"/>
                  <a:pt x="66020" y="7704"/>
                </a:cubicBezTo>
                <a:cubicBezTo>
                  <a:pt x="66070" y="7754"/>
                  <a:pt x="66132" y="7777"/>
                  <a:pt x="66193" y="7777"/>
                </a:cubicBezTo>
                <a:cubicBezTo>
                  <a:pt x="66321" y="7777"/>
                  <a:pt x="66443" y="7677"/>
                  <a:pt x="66443" y="7528"/>
                </a:cubicBezTo>
                <a:cubicBezTo>
                  <a:pt x="66443" y="7393"/>
                  <a:pt x="66330" y="7284"/>
                  <a:pt x="66195" y="7284"/>
                </a:cubicBezTo>
                <a:close/>
                <a:moveTo>
                  <a:pt x="67414" y="7284"/>
                </a:moveTo>
                <a:cubicBezTo>
                  <a:pt x="67195" y="7284"/>
                  <a:pt x="67085" y="7547"/>
                  <a:pt x="67239" y="7704"/>
                </a:cubicBezTo>
                <a:cubicBezTo>
                  <a:pt x="67289" y="7754"/>
                  <a:pt x="67351" y="7777"/>
                  <a:pt x="67412" y="7777"/>
                </a:cubicBezTo>
                <a:cubicBezTo>
                  <a:pt x="67540" y="7777"/>
                  <a:pt x="67662" y="7677"/>
                  <a:pt x="67662" y="7528"/>
                </a:cubicBezTo>
                <a:cubicBezTo>
                  <a:pt x="67662" y="7393"/>
                  <a:pt x="67552" y="7284"/>
                  <a:pt x="67414" y="7284"/>
                </a:cubicBezTo>
                <a:close/>
                <a:moveTo>
                  <a:pt x="5221" y="7284"/>
                </a:moveTo>
                <a:cubicBezTo>
                  <a:pt x="5002" y="7284"/>
                  <a:pt x="4889" y="7547"/>
                  <a:pt x="5045" y="7704"/>
                </a:cubicBezTo>
                <a:cubicBezTo>
                  <a:pt x="5096" y="7755"/>
                  <a:pt x="5159" y="7777"/>
                  <a:pt x="5220" y="7777"/>
                </a:cubicBezTo>
                <a:cubicBezTo>
                  <a:pt x="5347" y="7777"/>
                  <a:pt x="5469" y="7679"/>
                  <a:pt x="5469" y="7528"/>
                </a:cubicBezTo>
                <a:cubicBezTo>
                  <a:pt x="5465" y="7393"/>
                  <a:pt x="5356" y="7284"/>
                  <a:pt x="5221" y="7284"/>
                </a:cubicBezTo>
                <a:close/>
                <a:moveTo>
                  <a:pt x="6440" y="7284"/>
                </a:moveTo>
                <a:cubicBezTo>
                  <a:pt x="6221" y="7284"/>
                  <a:pt x="6111" y="7547"/>
                  <a:pt x="6264" y="7704"/>
                </a:cubicBezTo>
                <a:cubicBezTo>
                  <a:pt x="6315" y="7755"/>
                  <a:pt x="6378" y="7777"/>
                  <a:pt x="6439" y="7777"/>
                </a:cubicBezTo>
                <a:cubicBezTo>
                  <a:pt x="6566" y="7777"/>
                  <a:pt x="6688" y="7679"/>
                  <a:pt x="6688" y="7528"/>
                </a:cubicBezTo>
                <a:cubicBezTo>
                  <a:pt x="6688" y="7393"/>
                  <a:pt x="6575" y="7284"/>
                  <a:pt x="6440" y="7284"/>
                </a:cubicBezTo>
                <a:close/>
                <a:moveTo>
                  <a:pt x="7659" y="7284"/>
                </a:moveTo>
                <a:cubicBezTo>
                  <a:pt x="7440" y="7284"/>
                  <a:pt x="7330" y="7547"/>
                  <a:pt x="7484" y="7704"/>
                </a:cubicBezTo>
                <a:cubicBezTo>
                  <a:pt x="7534" y="7755"/>
                  <a:pt x="7597" y="7777"/>
                  <a:pt x="7658" y="7777"/>
                </a:cubicBezTo>
                <a:cubicBezTo>
                  <a:pt x="7785" y="7777"/>
                  <a:pt x="7907" y="7679"/>
                  <a:pt x="7907" y="7528"/>
                </a:cubicBezTo>
                <a:cubicBezTo>
                  <a:pt x="7907" y="7393"/>
                  <a:pt x="7797" y="7284"/>
                  <a:pt x="7659" y="7284"/>
                </a:cubicBezTo>
                <a:close/>
                <a:moveTo>
                  <a:pt x="8878" y="7284"/>
                </a:moveTo>
                <a:cubicBezTo>
                  <a:pt x="8659" y="7284"/>
                  <a:pt x="8549" y="7547"/>
                  <a:pt x="8706" y="7704"/>
                </a:cubicBezTo>
                <a:cubicBezTo>
                  <a:pt x="8756" y="7755"/>
                  <a:pt x="8817" y="7777"/>
                  <a:pt x="8878" y="7777"/>
                </a:cubicBezTo>
                <a:cubicBezTo>
                  <a:pt x="9004" y="7777"/>
                  <a:pt x="9126" y="7679"/>
                  <a:pt x="9126" y="7528"/>
                </a:cubicBezTo>
                <a:cubicBezTo>
                  <a:pt x="9126" y="7393"/>
                  <a:pt x="9016" y="7284"/>
                  <a:pt x="8878" y="7284"/>
                </a:cubicBezTo>
                <a:close/>
                <a:moveTo>
                  <a:pt x="10097" y="7284"/>
                </a:moveTo>
                <a:cubicBezTo>
                  <a:pt x="9878" y="7284"/>
                  <a:pt x="9768" y="7547"/>
                  <a:pt x="9925" y="7704"/>
                </a:cubicBezTo>
                <a:cubicBezTo>
                  <a:pt x="9975" y="7755"/>
                  <a:pt x="10036" y="7777"/>
                  <a:pt x="10097" y="7777"/>
                </a:cubicBezTo>
                <a:cubicBezTo>
                  <a:pt x="10223" y="7777"/>
                  <a:pt x="10345" y="7679"/>
                  <a:pt x="10345" y="7528"/>
                </a:cubicBezTo>
                <a:cubicBezTo>
                  <a:pt x="10345" y="7393"/>
                  <a:pt x="10235" y="7284"/>
                  <a:pt x="10097" y="7284"/>
                </a:cubicBezTo>
                <a:close/>
                <a:moveTo>
                  <a:pt x="11319" y="7284"/>
                </a:moveTo>
                <a:cubicBezTo>
                  <a:pt x="11097" y="7284"/>
                  <a:pt x="10987" y="7547"/>
                  <a:pt x="11144" y="7704"/>
                </a:cubicBezTo>
                <a:cubicBezTo>
                  <a:pt x="11194" y="7755"/>
                  <a:pt x="11255" y="7777"/>
                  <a:pt x="11316" y="7777"/>
                </a:cubicBezTo>
                <a:cubicBezTo>
                  <a:pt x="11442" y="7777"/>
                  <a:pt x="11564" y="7679"/>
                  <a:pt x="11564" y="7528"/>
                </a:cubicBezTo>
                <a:cubicBezTo>
                  <a:pt x="11564" y="7393"/>
                  <a:pt x="11454" y="7284"/>
                  <a:pt x="11319" y="7284"/>
                </a:cubicBezTo>
                <a:close/>
                <a:moveTo>
                  <a:pt x="12538" y="7284"/>
                </a:moveTo>
                <a:cubicBezTo>
                  <a:pt x="12316" y="7284"/>
                  <a:pt x="12206" y="7547"/>
                  <a:pt x="12363" y="7704"/>
                </a:cubicBezTo>
                <a:cubicBezTo>
                  <a:pt x="12414" y="7755"/>
                  <a:pt x="12476" y="7777"/>
                  <a:pt x="12536" y="7777"/>
                </a:cubicBezTo>
                <a:cubicBezTo>
                  <a:pt x="12663" y="7777"/>
                  <a:pt x="12783" y="7679"/>
                  <a:pt x="12783" y="7528"/>
                </a:cubicBezTo>
                <a:cubicBezTo>
                  <a:pt x="12783" y="7393"/>
                  <a:pt x="12673" y="7284"/>
                  <a:pt x="12538" y="7284"/>
                </a:cubicBezTo>
                <a:close/>
                <a:moveTo>
                  <a:pt x="13757" y="7284"/>
                </a:moveTo>
                <a:cubicBezTo>
                  <a:pt x="13538" y="7284"/>
                  <a:pt x="13425" y="7547"/>
                  <a:pt x="13582" y="7704"/>
                </a:cubicBezTo>
                <a:cubicBezTo>
                  <a:pt x="13633" y="7755"/>
                  <a:pt x="13695" y="7777"/>
                  <a:pt x="13756" y="7777"/>
                </a:cubicBezTo>
                <a:cubicBezTo>
                  <a:pt x="13883" y="7777"/>
                  <a:pt x="14005" y="7679"/>
                  <a:pt x="14005" y="7528"/>
                </a:cubicBezTo>
                <a:cubicBezTo>
                  <a:pt x="14005" y="7393"/>
                  <a:pt x="13892" y="7284"/>
                  <a:pt x="13757" y="7284"/>
                </a:cubicBezTo>
                <a:close/>
                <a:moveTo>
                  <a:pt x="14976" y="7284"/>
                </a:moveTo>
                <a:cubicBezTo>
                  <a:pt x="14757" y="7284"/>
                  <a:pt x="14647" y="7547"/>
                  <a:pt x="14801" y="7704"/>
                </a:cubicBezTo>
                <a:cubicBezTo>
                  <a:pt x="14852" y="7755"/>
                  <a:pt x="14914" y="7777"/>
                  <a:pt x="14975" y="7777"/>
                </a:cubicBezTo>
                <a:cubicBezTo>
                  <a:pt x="15102" y="7777"/>
                  <a:pt x="15224" y="7679"/>
                  <a:pt x="15224" y="7528"/>
                </a:cubicBezTo>
                <a:cubicBezTo>
                  <a:pt x="15224" y="7393"/>
                  <a:pt x="15111" y="7284"/>
                  <a:pt x="14976" y="7284"/>
                </a:cubicBezTo>
                <a:close/>
                <a:moveTo>
                  <a:pt x="16196" y="7284"/>
                </a:moveTo>
                <a:cubicBezTo>
                  <a:pt x="15976" y="7284"/>
                  <a:pt x="15866" y="7547"/>
                  <a:pt x="16020" y="7704"/>
                </a:cubicBezTo>
                <a:cubicBezTo>
                  <a:pt x="16071" y="7755"/>
                  <a:pt x="16133" y="7777"/>
                  <a:pt x="16194" y="7777"/>
                </a:cubicBezTo>
                <a:cubicBezTo>
                  <a:pt x="16322" y="7777"/>
                  <a:pt x="16443" y="7679"/>
                  <a:pt x="16443" y="7528"/>
                </a:cubicBezTo>
                <a:cubicBezTo>
                  <a:pt x="16443" y="7393"/>
                  <a:pt x="16333" y="7284"/>
                  <a:pt x="16196" y="7284"/>
                </a:cubicBezTo>
                <a:close/>
                <a:moveTo>
                  <a:pt x="17415" y="7284"/>
                </a:moveTo>
                <a:cubicBezTo>
                  <a:pt x="17195" y="7284"/>
                  <a:pt x="17086" y="7547"/>
                  <a:pt x="17242" y="7704"/>
                </a:cubicBezTo>
                <a:cubicBezTo>
                  <a:pt x="17292" y="7755"/>
                  <a:pt x="17354" y="7777"/>
                  <a:pt x="17414" y="7777"/>
                </a:cubicBezTo>
                <a:cubicBezTo>
                  <a:pt x="17541" y="7777"/>
                  <a:pt x="17662" y="7679"/>
                  <a:pt x="17662" y="7528"/>
                </a:cubicBezTo>
                <a:cubicBezTo>
                  <a:pt x="17662" y="7393"/>
                  <a:pt x="17552" y="7284"/>
                  <a:pt x="17415" y="7284"/>
                </a:cubicBezTo>
                <a:close/>
                <a:moveTo>
                  <a:pt x="18634" y="7284"/>
                </a:moveTo>
                <a:cubicBezTo>
                  <a:pt x="18414" y="7284"/>
                  <a:pt x="18305" y="7547"/>
                  <a:pt x="18461" y="7704"/>
                </a:cubicBezTo>
                <a:cubicBezTo>
                  <a:pt x="18511" y="7755"/>
                  <a:pt x="18573" y="7777"/>
                  <a:pt x="18633" y="7777"/>
                </a:cubicBezTo>
                <a:cubicBezTo>
                  <a:pt x="18760" y="7777"/>
                  <a:pt x="18881" y="7679"/>
                  <a:pt x="18881" y="7528"/>
                </a:cubicBezTo>
                <a:cubicBezTo>
                  <a:pt x="18881" y="7393"/>
                  <a:pt x="18772" y="7284"/>
                  <a:pt x="18634" y="7284"/>
                </a:cubicBezTo>
                <a:close/>
                <a:moveTo>
                  <a:pt x="19856" y="7284"/>
                </a:moveTo>
                <a:cubicBezTo>
                  <a:pt x="19633" y="7284"/>
                  <a:pt x="19524" y="7547"/>
                  <a:pt x="19680" y="7704"/>
                </a:cubicBezTo>
                <a:cubicBezTo>
                  <a:pt x="19730" y="7755"/>
                  <a:pt x="19792" y="7777"/>
                  <a:pt x="19852" y="7777"/>
                </a:cubicBezTo>
                <a:cubicBezTo>
                  <a:pt x="19979" y="7777"/>
                  <a:pt x="20100" y="7679"/>
                  <a:pt x="20100" y="7528"/>
                </a:cubicBezTo>
                <a:cubicBezTo>
                  <a:pt x="20100" y="7393"/>
                  <a:pt x="19991" y="7284"/>
                  <a:pt x="19856" y="7284"/>
                </a:cubicBezTo>
                <a:close/>
                <a:moveTo>
                  <a:pt x="21075" y="7284"/>
                </a:moveTo>
                <a:cubicBezTo>
                  <a:pt x="20852" y="7284"/>
                  <a:pt x="20743" y="7547"/>
                  <a:pt x="20899" y="7704"/>
                </a:cubicBezTo>
                <a:cubicBezTo>
                  <a:pt x="20950" y="7755"/>
                  <a:pt x="21012" y="7777"/>
                  <a:pt x="21073" y="7777"/>
                </a:cubicBezTo>
                <a:cubicBezTo>
                  <a:pt x="21199" y="7777"/>
                  <a:pt x="21319" y="7679"/>
                  <a:pt x="21319" y="7528"/>
                </a:cubicBezTo>
                <a:cubicBezTo>
                  <a:pt x="21319" y="7393"/>
                  <a:pt x="21210" y="7284"/>
                  <a:pt x="21075" y="7284"/>
                </a:cubicBezTo>
                <a:close/>
                <a:moveTo>
                  <a:pt x="22294" y="7284"/>
                </a:moveTo>
                <a:cubicBezTo>
                  <a:pt x="22075" y="7284"/>
                  <a:pt x="21965" y="7547"/>
                  <a:pt x="22118" y="7704"/>
                </a:cubicBezTo>
                <a:cubicBezTo>
                  <a:pt x="22169" y="7755"/>
                  <a:pt x="22232" y="7777"/>
                  <a:pt x="22293" y="7777"/>
                </a:cubicBezTo>
                <a:cubicBezTo>
                  <a:pt x="22420" y="7777"/>
                  <a:pt x="22541" y="7679"/>
                  <a:pt x="22541" y="7528"/>
                </a:cubicBezTo>
                <a:cubicBezTo>
                  <a:pt x="22541" y="7393"/>
                  <a:pt x="22429" y="7284"/>
                  <a:pt x="22294" y="7284"/>
                </a:cubicBezTo>
                <a:close/>
                <a:moveTo>
                  <a:pt x="23513" y="7284"/>
                </a:moveTo>
                <a:cubicBezTo>
                  <a:pt x="23294" y="7284"/>
                  <a:pt x="23184" y="7547"/>
                  <a:pt x="23337" y="7704"/>
                </a:cubicBezTo>
                <a:cubicBezTo>
                  <a:pt x="23388" y="7755"/>
                  <a:pt x="23451" y="7777"/>
                  <a:pt x="23512" y="7777"/>
                </a:cubicBezTo>
                <a:cubicBezTo>
                  <a:pt x="23639" y="7777"/>
                  <a:pt x="23761" y="7679"/>
                  <a:pt x="23761" y="7528"/>
                </a:cubicBezTo>
                <a:cubicBezTo>
                  <a:pt x="23761" y="7393"/>
                  <a:pt x="23648" y="7284"/>
                  <a:pt x="23513" y="7284"/>
                </a:cubicBezTo>
                <a:close/>
                <a:moveTo>
                  <a:pt x="24732" y="7284"/>
                </a:moveTo>
                <a:cubicBezTo>
                  <a:pt x="24513" y="7284"/>
                  <a:pt x="24403" y="7547"/>
                  <a:pt x="24557" y="7704"/>
                </a:cubicBezTo>
                <a:cubicBezTo>
                  <a:pt x="24607" y="7755"/>
                  <a:pt x="24670" y="7777"/>
                  <a:pt x="24731" y="7777"/>
                </a:cubicBezTo>
                <a:cubicBezTo>
                  <a:pt x="24858" y="7777"/>
                  <a:pt x="24980" y="7679"/>
                  <a:pt x="24980" y="7528"/>
                </a:cubicBezTo>
                <a:cubicBezTo>
                  <a:pt x="24980" y="7393"/>
                  <a:pt x="24870" y="7284"/>
                  <a:pt x="24732" y="7284"/>
                </a:cubicBezTo>
                <a:close/>
                <a:moveTo>
                  <a:pt x="25951" y="7284"/>
                </a:moveTo>
                <a:cubicBezTo>
                  <a:pt x="25732" y="7284"/>
                  <a:pt x="25622" y="7547"/>
                  <a:pt x="25779" y="7704"/>
                </a:cubicBezTo>
                <a:cubicBezTo>
                  <a:pt x="25829" y="7755"/>
                  <a:pt x="25890" y="7777"/>
                  <a:pt x="25951" y="7777"/>
                </a:cubicBezTo>
                <a:cubicBezTo>
                  <a:pt x="26077" y="7777"/>
                  <a:pt x="26199" y="7679"/>
                  <a:pt x="26199" y="7528"/>
                </a:cubicBezTo>
                <a:cubicBezTo>
                  <a:pt x="26199" y="7393"/>
                  <a:pt x="26089" y="7284"/>
                  <a:pt x="25951" y="7284"/>
                </a:cubicBezTo>
                <a:close/>
                <a:moveTo>
                  <a:pt x="35707" y="7284"/>
                </a:moveTo>
                <a:cubicBezTo>
                  <a:pt x="35487" y="7284"/>
                  <a:pt x="35378" y="7547"/>
                  <a:pt x="35534" y="7704"/>
                </a:cubicBezTo>
                <a:cubicBezTo>
                  <a:pt x="35584" y="7755"/>
                  <a:pt x="35646" y="7777"/>
                  <a:pt x="35706" y="7777"/>
                </a:cubicBezTo>
                <a:cubicBezTo>
                  <a:pt x="35833" y="7777"/>
                  <a:pt x="35954" y="7679"/>
                  <a:pt x="35954" y="7528"/>
                </a:cubicBezTo>
                <a:cubicBezTo>
                  <a:pt x="35954" y="7393"/>
                  <a:pt x="35845" y="7284"/>
                  <a:pt x="35707" y="7284"/>
                </a:cubicBezTo>
                <a:close/>
                <a:moveTo>
                  <a:pt x="36929" y="7284"/>
                </a:moveTo>
                <a:cubicBezTo>
                  <a:pt x="36706" y="7284"/>
                  <a:pt x="36597" y="7547"/>
                  <a:pt x="36753" y="7704"/>
                </a:cubicBezTo>
                <a:cubicBezTo>
                  <a:pt x="36803" y="7755"/>
                  <a:pt x="36865" y="7777"/>
                  <a:pt x="36925" y="7777"/>
                </a:cubicBezTo>
                <a:cubicBezTo>
                  <a:pt x="37052" y="7777"/>
                  <a:pt x="37173" y="7679"/>
                  <a:pt x="37173" y="7528"/>
                </a:cubicBezTo>
                <a:cubicBezTo>
                  <a:pt x="37173" y="7393"/>
                  <a:pt x="37064" y="7284"/>
                  <a:pt x="36929" y="7284"/>
                </a:cubicBezTo>
                <a:close/>
                <a:moveTo>
                  <a:pt x="38148" y="7284"/>
                </a:moveTo>
                <a:cubicBezTo>
                  <a:pt x="37928" y="7284"/>
                  <a:pt x="37816" y="7547"/>
                  <a:pt x="37972" y="7704"/>
                </a:cubicBezTo>
                <a:cubicBezTo>
                  <a:pt x="38023" y="7755"/>
                  <a:pt x="38085" y="7777"/>
                  <a:pt x="38146" y="7777"/>
                </a:cubicBezTo>
                <a:cubicBezTo>
                  <a:pt x="38272" y="7777"/>
                  <a:pt x="38392" y="7679"/>
                  <a:pt x="38392" y="7528"/>
                </a:cubicBezTo>
                <a:cubicBezTo>
                  <a:pt x="38392" y="7393"/>
                  <a:pt x="38283" y="7284"/>
                  <a:pt x="38148" y="7284"/>
                </a:cubicBezTo>
                <a:close/>
                <a:moveTo>
                  <a:pt x="39367" y="7284"/>
                </a:moveTo>
                <a:cubicBezTo>
                  <a:pt x="39148" y="7284"/>
                  <a:pt x="39038" y="7547"/>
                  <a:pt x="39191" y="7704"/>
                </a:cubicBezTo>
                <a:cubicBezTo>
                  <a:pt x="39242" y="7755"/>
                  <a:pt x="39305" y="7777"/>
                  <a:pt x="39366" y="7777"/>
                </a:cubicBezTo>
                <a:cubicBezTo>
                  <a:pt x="39493" y="7777"/>
                  <a:pt x="39614" y="7679"/>
                  <a:pt x="39614" y="7528"/>
                </a:cubicBezTo>
                <a:cubicBezTo>
                  <a:pt x="39614" y="7393"/>
                  <a:pt x="39502" y="7284"/>
                  <a:pt x="39367" y="7284"/>
                </a:cubicBezTo>
                <a:close/>
                <a:moveTo>
                  <a:pt x="40586" y="7284"/>
                </a:moveTo>
                <a:cubicBezTo>
                  <a:pt x="40367" y="7284"/>
                  <a:pt x="40257" y="7547"/>
                  <a:pt x="40410" y="7704"/>
                </a:cubicBezTo>
                <a:cubicBezTo>
                  <a:pt x="40461" y="7755"/>
                  <a:pt x="40524" y="7777"/>
                  <a:pt x="40585" y="7777"/>
                </a:cubicBezTo>
                <a:cubicBezTo>
                  <a:pt x="40712" y="7777"/>
                  <a:pt x="40834" y="7679"/>
                  <a:pt x="40834" y="7528"/>
                </a:cubicBezTo>
                <a:cubicBezTo>
                  <a:pt x="40834" y="7393"/>
                  <a:pt x="40721" y="7284"/>
                  <a:pt x="40586" y="7284"/>
                </a:cubicBezTo>
                <a:close/>
                <a:moveTo>
                  <a:pt x="41805" y="7284"/>
                </a:moveTo>
                <a:cubicBezTo>
                  <a:pt x="41586" y="7284"/>
                  <a:pt x="41476" y="7547"/>
                  <a:pt x="41630" y="7704"/>
                </a:cubicBezTo>
                <a:cubicBezTo>
                  <a:pt x="41680" y="7755"/>
                  <a:pt x="41743" y="7777"/>
                  <a:pt x="41804" y="7777"/>
                </a:cubicBezTo>
                <a:cubicBezTo>
                  <a:pt x="41931" y="7777"/>
                  <a:pt x="42053" y="7679"/>
                  <a:pt x="42053" y="7528"/>
                </a:cubicBezTo>
                <a:cubicBezTo>
                  <a:pt x="42053" y="7393"/>
                  <a:pt x="41943" y="7284"/>
                  <a:pt x="41805" y="7284"/>
                </a:cubicBezTo>
                <a:close/>
                <a:moveTo>
                  <a:pt x="43024" y="7284"/>
                </a:moveTo>
                <a:cubicBezTo>
                  <a:pt x="42805" y="7284"/>
                  <a:pt x="42695" y="7547"/>
                  <a:pt x="42852" y="7704"/>
                </a:cubicBezTo>
                <a:cubicBezTo>
                  <a:pt x="42902" y="7755"/>
                  <a:pt x="42963" y="7777"/>
                  <a:pt x="43024" y="7777"/>
                </a:cubicBezTo>
                <a:cubicBezTo>
                  <a:pt x="43150" y="7777"/>
                  <a:pt x="43272" y="7679"/>
                  <a:pt x="43272" y="7528"/>
                </a:cubicBezTo>
                <a:cubicBezTo>
                  <a:pt x="43272" y="7393"/>
                  <a:pt x="43162" y="7284"/>
                  <a:pt x="43024" y="7284"/>
                </a:cubicBezTo>
                <a:close/>
                <a:moveTo>
                  <a:pt x="44243" y="7284"/>
                </a:moveTo>
                <a:cubicBezTo>
                  <a:pt x="44024" y="7284"/>
                  <a:pt x="43914" y="7547"/>
                  <a:pt x="44071" y="7704"/>
                </a:cubicBezTo>
                <a:cubicBezTo>
                  <a:pt x="44121" y="7755"/>
                  <a:pt x="44182" y="7777"/>
                  <a:pt x="44243" y="7777"/>
                </a:cubicBezTo>
                <a:cubicBezTo>
                  <a:pt x="44369" y="7777"/>
                  <a:pt x="44491" y="7679"/>
                  <a:pt x="44491" y="7528"/>
                </a:cubicBezTo>
                <a:cubicBezTo>
                  <a:pt x="44491" y="7393"/>
                  <a:pt x="44381" y="7284"/>
                  <a:pt x="44243" y="7284"/>
                </a:cubicBezTo>
                <a:close/>
                <a:moveTo>
                  <a:pt x="55312" y="8518"/>
                </a:moveTo>
                <a:lnTo>
                  <a:pt x="55312" y="8518"/>
                </a:lnTo>
                <a:cubicBezTo>
                  <a:pt x="55340" y="8653"/>
                  <a:pt x="55362" y="8791"/>
                  <a:pt x="55381" y="8935"/>
                </a:cubicBezTo>
                <a:cubicBezTo>
                  <a:pt x="55522" y="8813"/>
                  <a:pt x="55484" y="8587"/>
                  <a:pt x="55312" y="8518"/>
                </a:cubicBezTo>
                <a:close/>
                <a:moveTo>
                  <a:pt x="6440" y="8503"/>
                </a:moveTo>
                <a:cubicBezTo>
                  <a:pt x="6221" y="8503"/>
                  <a:pt x="6111" y="8769"/>
                  <a:pt x="6264" y="8923"/>
                </a:cubicBezTo>
                <a:cubicBezTo>
                  <a:pt x="6315" y="8974"/>
                  <a:pt x="6378" y="8996"/>
                  <a:pt x="6439" y="8996"/>
                </a:cubicBezTo>
                <a:cubicBezTo>
                  <a:pt x="6566" y="8996"/>
                  <a:pt x="6688" y="8898"/>
                  <a:pt x="6688" y="8747"/>
                </a:cubicBezTo>
                <a:cubicBezTo>
                  <a:pt x="6688" y="8613"/>
                  <a:pt x="6575" y="8503"/>
                  <a:pt x="6440" y="8503"/>
                </a:cubicBezTo>
                <a:close/>
                <a:moveTo>
                  <a:pt x="7659" y="8503"/>
                </a:moveTo>
                <a:cubicBezTo>
                  <a:pt x="7440" y="8503"/>
                  <a:pt x="7330" y="8769"/>
                  <a:pt x="7484" y="8923"/>
                </a:cubicBezTo>
                <a:cubicBezTo>
                  <a:pt x="7534" y="8974"/>
                  <a:pt x="7597" y="8996"/>
                  <a:pt x="7658" y="8996"/>
                </a:cubicBezTo>
                <a:cubicBezTo>
                  <a:pt x="7785" y="8996"/>
                  <a:pt x="7907" y="8898"/>
                  <a:pt x="7907" y="8747"/>
                </a:cubicBezTo>
                <a:cubicBezTo>
                  <a:pt x="7907" y="8613"/>
                  <a:pt x="7797" y="8503"/>
                  <a:pt x="7659" y="8503"/>
                </a:cubicBezTo>
                <a:close/>
                <a:moveTo>
                  <a:pt x="8878" y="8503"/>
                </a:moveTo>
                <a:cubicBezTo>
                  <a:pt x="8659" y="8503"/>
                  <a:pt x="8549" y="8769"/>
                  <a:pt x="8706" y="8923"/>
                </a:cubicBezTo>
                <a:cubicBezTo>
                  <a:pt x="8756" y="8974"/>
                  <a:pt x="8817" y="8996"/>
                  <a:pt x="8878" y="8996"/>
                </a:cubicBezTo>
                <a:cubicBezTo>
                  <a:pt x="9004" y="8996"/>
                  <a:pt x="9126" y="8898"/>
                  <a:pt x="9126" y="8747"/>
                </a:cubicBezTo>
                <a:cubicBezTo>
                  <a:pt x="9126" y="8613"/>
                  <a:pt x="9016" y="8503"/>
                  <a:pt x="8878" y="8503"/>
                </a:cubicBezTo>
                <a:close/>
                <a:moveTo>
                  <a:pt x="10097" y="8503"/>
                </a:moveTo>
                <a:cubicBezTo>
                  <a:pt x="9878" y="8503"/>
                  <a:pt x="9768" y="8769"/>
                  <a:pt x="9925" y="8923"/>
                </a:cubicBezTo>
                <a:cubicBezTo>
                  <a:pt x="9975" y="8974"/>
                  <a:pt x="10036" y="8996"/>
                  <a:pt x="10097" y="8996"/>
                </a:cubicBezTo>
                <a:cubicBezTo>
                  <a:pt x="10223" y="8996"/>
                  <a:pt x="10345" y="8898"/>
                  <a:pt x="10345" y="8747"/>
                </a:cubicBezTo>
                <a:cubicBezTo>
                  <a:pt x="10345" y="8613"/>
                  <a:pt x="10235" y="8503"/>
                  <a:pt x="10097" y="8503"/>
                </a:cubicBezTo>
                <a:close/>
                <a:moveTo>
                  <a:pt x="11319" y="8503"/>
                </a:moveTo>
                <a:cubicBezTo>
                  <a:pt x="11097" y="8503"/>
                  <a:pt x="10987" y="8769"/>
                  <a:pt x="11144" y="8923"/>
                </a:cubicBezTo>
                <a:cubicBezTo>
                  <a:pt x="11194" y="8974"/>
                  <a:pt x="11255" y="8996"/>
                  <a:pt x="11316" y="8996"/>
                </a:cubicBezTo>
                <a:cubicBezTo>
                  <a:pt x="11442" y="8996"/>
                  <a:pt x="11564" y="8898"/>
                  <a:pt x="11564" y="8747"/>
                </a:cubicBezTo>
                <a:cubicBezTo>
                  <a:pt x="11564" y="8613"/>
                  <a:pt x="11454" y="8503"/>
                  <a:pt x="11319" y="8503"/>
                </a:cubicBezTo>
                <a:close/>
                <a:moveTo>
                  <a:pt x="12538" y="8503"/>
                </a:moveTo>
                <a:cubicBezTo>
                  <a:pt x="12316" y="8503"/>
                  <a:pt x="12206" y="8769"/>
                  <a:pt x="12363" y="8923"/>
                </a:cubicBezTo>
                <a:cubicBezTo>
                  <a:pt x="12414" y="8974"/>
                  <a:pt x="12476" y="8996"/>
                  <a:pt x="12536" y="8996"/>
                </a:cubicBezTo>
                <a:cubicBezTo>
                  <a:pt x="12663" y="8996"/>
                  <a:pt x="12783" y="8898"/>
                  <a:pt x="12783" y="8747"/>
                </a:cubicBezTo>
                <a:cubicBezTo>
                  <a:pt x="12783" y="8613"/>
                  <a:pt x="12673" y="8503"/>
                  <a:pt x="12538" y="8503"/>
                </a:cubicBezTo>
                <a:close/>
                <a:moveTo>
                  <a:pt x="13757" y="8503"/>
                </a:moveTo>
                <a:cubicBezTo>
                  <a:pt x="13538" y="8503"/>
                  <a:pt x="13425" y="8769"/>
                  <a:pt x="13582" y="8923"/>
                </a:cubicBezTo>
                <a:cubicBezTo>
                  <a:pt x="13633" y="8974"/>
                  <a:pt x="13695" y="8996"/>
                  <a:pt x="13756" y="8996"/>
                </a:cubicBezTo>
                <a:cubicBezTo>
                  <a:pt x="13883" y="8996"/>
                  <a:pt x="14005" y="8898"/>
                  <a:pt x="14005" y="8747"/>
                </a:cubicBezTo>
                <a:cubicBezTo>
                  <a:pt x="14002" y="8613"/>
                  <a:pt x="13892" y="8503"/>
                  <a:pt x="13757" y="8503"/>
                </a:cubicBezTo>
                <a:close/>
                <a:moveTo>
                  <a:pt x="14976" y="8503"/>
                </a:moveTo>
                <a:cubicBezTo>
                  <a:pt x="14757" y="8503"/>
                  <a:pt x="14647" y="8769"/>
                  <a:pt x="14801" y="8923"/>
                </a:cubicBezTo>
                <a:cubicBezTo>
                  <a:pt x="14852" y="8974"/>
                  <a:pt x="14914" y="8996"/>
                  <a:pt x="14975" y="8996"/>
                </a:cubicBezTo>
                <a:cubicBezTo>
                  <a:pt x="15102" y="8996"/>
                  <a:pt x="15224" y="8898"/>
                  <a:pt x="15224" y="8747"/>
                </a:cubicBezTo>
                <a:cubicBezTo>
                  <a:pt x="15224" y="8613"/>
                  <a:pt x="15111" y="8503"/>
                  <a:pt x="14976" y="8503"/>
                </a:cubicBezTo>
                <a:close/>
                <a:moveTo>
                  <a:pt x="16196" y="8503"/>
                </a:moveTo>
                <a:cubicBezTo>
                  <a:pt x="15976" y="8503"/>
                  <a:pt x="15866" y="8769"/>
                  <a:pt x="16020" y="8923"/>
                </a:cubicBezTo>
                <a:cubicBezTo>
                  <a:pt x="16071" y="8974"/>
                  <a:pt x="16133" y="8996"/>
                  <a:pt x="16194" y="8996"/>
                </a:cubicBezTo>
                <a:cubicBezTo>
                  <a:pt x="16322" y="8996"/>
                  <a:pt x="16443" y="8898"/>
                  <a:pt x="16443" y="8747"/>
                </a:cubicBezTo>
                <a:cubicBezTo>
                  <a:pt x="16443" y="8613"/>
                  <a:pt x="16333" y="8503"/>
                  <a:pt x="16196" y="8503"/>
                </a:cubicBezTo>
                <a:close/>
                <a:moveTo>
                  <a:pt x="17415" y="8503"/>
                </a:moveTo>
                <a:cubicBezTo>
                  <a:pt x="17195" y="8503"/>
                  <a:pt x="17086" y="8769"/>
                  <a:pt x="17242" y="8923"/>
                </a:cubicBezTo>
                <a:cubicBezTo>
                  <a:pt x="17292" y="8974"/>
                  <a:pt x="17354" y="8996"/>
                  <a:pt x="17414" y="8996"/>
                </a:cubicBezTo>
                <a:cubicBezTo>
                  <a:pt x="17541" y="8996"/>
                  <a:pt x="17662" y="8898"/>
                  <a:pt x="17662" y="8747"/>
                </a:cubicBezTo>
                <a:cubicBezTo>
                  <a:pt x="17662" y="8613"/>
                  <a:pt x="17552" y="8503"/>
                  <a:pt x="17415" y="8503"/>
                </a:cubicBezTo>
                <a:close/>
                <a:moveTo>
                  <a:pt x="18634" y="8503"/>
                </a:moveTo>
                <a:cubicBezTo>
                  <a:pt x="18414" y="8503"/>
                  <a:pt x="18305" y="8769"/>
                  <a:pt x="18461" y="8923"/>
                </a:cubicBezTo>
                <a:cubicBezTo>
                  <a:pt x="18511" y="8974"/>
                  <a:pt x="18573" y="8996"/>
                  <a:pt x="18633" y="8996"/>
                </a:cubicBezTo>
                <a:cubicBezTo>
                  <a:pt x="18760" y="8996"/>
                  <a:pt x="18881" y="8898"/>
                  <a:pt x="18881" y="8747"/>
                </a:cubicBezTo>
                <a:cubicBezTo>
                  <a:pt x="18881" y="8613"/>
                  <a:pt x="18772" y="8503"/>
                  <a:pt x="18634" y="8503"/>
                </a:cubicBezTo>
                <a:close/>
                <a:moveTo>
                  <a:pt x="19856" y="8503"/>
                </a:moveTo>
                <a:cubicBezTo>
                  <a:pt x="19633" y="8503"/>
                  <a:pt x="19524" y="8769"/>
                  <a:pt x="19680" y="8923"/>
                </a:cubicBezTo>
                <a:cubicBezTo>
                  <a:pt x="19730" y="8974"/>
                  <a:pt x="19792" y="8996"/>
                  <a:pt x="19852" y="8996"/>
                </a:cubicBezTo>
                <a:cubicBezTo>
                  <a:pt x="19979" y="8996"/>
                  <a:pt x="20100" y="8898"/>
                  <a:pt x="20100" y="8747"/>
                </a:cubicBezTo>
                <a:cubicBezTo>
                  <a:pt x="20100" y="8613"/>
                  <a:pt x="19991" y="8503"/>
                  <a:pt x="19856" y="8503"/>
                </a:cubicBezTo>
                <a:close/>
                <a:moveTo>
                  <a:pt x="21075" y="8503"/>
                </a:moveTo>
                <a:cubicBezTo>
                  <a:pt x="20852" y="8503"/>
                  <a:pt x="20743" y="8769"/>
                  <a:pt x="20899" y="8923"/>
                </a:cubicBezTo>
                <a:cubicBezTo>
                  <a:pt x="20950" y="8974"/>
                  <a:pt x="21012" y="8996"/>
                  <a:pt x="21073" y="8996"/>
                </a:cubicBezTo>
                <a:cubicBezTo>
                  <a:pt x="21199" y="8996"/>
                  <a:pt x="21319" y="8898"/>
                  <a:pt x="21319" y="8747"/>
                </a:cubicBezTo>
                <a:cubicBezTo>
                  <a:pt x="21319" y="8613"/>
                  <a:pt x="21210" y="8503"/>
                  <a:pt x="21075" y="8503"/>
                </a:cubicBezTo>
                <a:close/>
                <a:moveTo>
                  <a:pt x="22294" y="8503"/>
                </a:moveTo>
                <a:cubicBezTo>
                  <a:pt x="22075" y="8503"/>
                  <a:pt x="21965" y="8769"/>
                  <a:pt x="22118" y="8923"/>
                </a:cubicBezTo>
                <a:cubicBezTo>
                  <a:pt x="22169" y="8974"/>
                  <a:pt x="22232" y="8996"/>
                  <a:pt x="22293" y="8996"/>
                </a:cubicBezTo>
                <a:cubicBezTo>
                  <a:pt x="22420" y="8996"/>
                  <a:pt x="22541" y="8898"/>
                  <a:pt x="22541" y="8747"/>
                </a:cubicBezTo>
                <a:cubicBezTo>
                  <a:pt x="22541" y="8613"/>
                  <a:pt x="22429" y="8503"/>
                  <a:pt x="22294" y="8503"/>
                </a:cubicBezTo>
                <a:close/>
                <a:moveTo>
                  <a:pt x="23513" y="8503"/>
                </a:moveTo>
                <a:cubicBezTo>
                  <a:pt x="23294" y="8503"/>
                  <a:pt x="23184" y="8769"/>
                  <a:pt x="23337" y="8923"/>
                </a:cubicBezTo>
                <a:cubicBezTo>
                  <a:pt x="23388" y="8974"/>
                  <a:pt x="23451" y="8996"/>
                  <a:pt x="23512" y="8996"/>
                </a:cubicBezTo>
                <a:cubicBezTo>
                  <a:pt x="23639" y="8996"/>
                  <a:pt x="23761" y="8898"/>
                  <a:pt x="23761" y="8747"/>
                </a:cubicBezTo>
                <a:cubicBezTo>
                  <a:pt x="23761" y="8613"/>
                  <a:pt x="23648" y="8503"/>
                  <a:pt x="23513" y="8503"/>
                </a:cubicBezTo>
                <a:close/>
                <a:moveTo>
                  <a:pt x="24732" y="8503"/>
                </a:moveTo>
                <a:cubicBezTo>
                  <a:pt x="24513" y="8503"/>
                  <a:pt x="24403" y="8769"/>
                  <a:pt x="24557" y="8923"/>
                </a:cubicBezTo>
                <a:cubicBezTo>
                  <a:pt x="24607" y="8974"/>
                  <a:pt x="24670" y="8996"/>
                  <a:pt x="24731" y="8996"/>
                </a:cubicBezTo>
                <a:cubicBezTo>
                  <a:pt x="24858" y="8996"/>
                  <a:pt x="24980" y="8898"/>
                  <a:pt x="24980" y="8747"/>
                </a:cubicBezTo>
                <a:cubicBezTo>
                  <a:pt x="24980" y="8613"/>
                  <a:pt x="24870" y="8503"/>
                  <a:pt x="24732" y="8503"/>
                </a:cubicBezTo>
                <a:close/>
                <a:moveTo>
                  <a:pt x="56440" y="8503"/>
                </a:moveTo>
                <a:cubicBezTo>
                  <a:pt x="56221" y="8503"/>
                  <a:pt x="56111" y="8769"/>
                  <a:pt x="56264" y="8923"/>
                </a:cubicBezTo>
                <a:cubicBezTo>
                  <a:pt x="56315" y="8974"/>
                  <a:pt x="56378" y="8996"/>
                  <a:pt x="56439" y="8996"/>
                </a:cubicBezTo>
                <a:cubicBezTo>
                  <a:pt x="56566" y="8996"/>
                  <a:pt x="56687" y="8898"/>
                  <a:pt x="56687" y="8747"/>
                </a:cubicBezTo>
                <a:cubicBezTo>
                  <a:pt x="56684" y="8613"/>
                  <a:pt x="56575" y="8503"/>
                  <a:pt x="56440" y="8503"/>
                </a:cubicBezTo>
                <a:close/>
                <a:moveTo>
                  <a:pt x="57659" y="8503"/>
                </a:moveTo>
                <a:cubicBezTo>
                  <a:pt x="57440" y="8503"/>
                  <a:pt x="57330" y="8769"/>
                  <a:pt x="57483" y="8923"/>
                </a:cubicBezTo>
                <a:cubicBezTo>
                  <a:pt x="57534" y="8974"/>
                  <a:pt x="57597" y="8996"/>
                  <a:pt x="57658" y="8996"/>
                </a:cubicBezTo>
                <a:cubicBezTo>
                  <a:pt x="57785" y="8996"/>
                  <a:pt x="57907" y="8898"/>
                  <a:pt x="57907" y="8747"/>
                </a:cubicBezTo>
                <a:cubicBezTo>
                  <a:pt x="57907" y="8613"/>
                  <a:pt x="57794" y="8503"/>
                  <a:pt x="57659" y="8503"/>
                </a:cubicBezTo>
                <a:close/>
                <a:moveTo>
                  <a:pt x="58878" y="8503"/>
                </a:moveTo>
                <a:cubicBezTo>
                  <a:pt x="58659" y="8503"/>
                  <a:pt x="58549" y="8769"/>
                  <a:pt x="58703" y="8923"/>
                </a:cubicBezTo>
                <a:cubicBezTo>
                  <a:pt x="58753" y="8974"/>
                  <a:pt x="58816" y="8996"/>
                  <a:pt x="58877" y="8996"/>
                </a:cubicBezTo>
                <a:cubicBezTo>
                  <a:pt x="59004" y="8996"/>
                  <a:pt x="59126" y="8898"/>
                  <a:pt x="59126" y="8747"/>
                </a:cubicBezTo>
                <a:cubicBezTo>
                  <a:pt x="59126" y="8613"/>
                  <a:pt x="59016" y="8503"/>
                  <a:pt x="58878" y="8503"/>
                </a:cubicBezTo>
                <a:close/>
                <a:moveTo>
                  <a:pt x="60097" y="8503"/>
                </a:moveTo>
                <a:cubicBezTo>
                  <a:pt x="59878" y="8503"/>
                  <a:pt x="59768" y="8769"/>
                  <a:pt x="59925" y="8923"/>
                </a:cubicBezTo>
                <a:cubicBezTo>
                  <a:pt x="59975" y="8974"/>
                  <a:pt x="60036" y="8996"/>
                  <a:pt x="60097" y="8996"/>
                </a:cubicBezTo>
                <a:cubicBezTo>
                  <a:pt x="60223" y="8996"/>
                  <a:pt x="60345" y="8898"/>
                  <a:pt x="60345" y="8747"/>
                </a:cubicBezTo>
                <a:cubicBezTo>
                  <a:pt x="60345" y="8613"/>
                  <a:pt x="60235" y="8503"/>
                  <a:pt x="60097" y="8503"/>
                </a:cubicBezTo>
                <a:close/>
                <a:moveTo>
                  <a:pt x="61316" y="8503"/>
                </a:moveTo>
                <a:cubicBezTo>
                  <a:pt x="61097" y="8503"/>
                  <a:pt x="60987" y="8769"/>
                  <a:pt x="61144" y="8923"/>
                </a:cubicBezTo>
                <a:cubicBezTo>
                  <a:pt x="61194" y="8974"/>
                  <a:pt x="61255" y="8996"/>
                  <a:pt x="61316" y="8996"/>
                </a:cubicBezTo>
                <a:cubicBezTo>
                  <a:pt x="61442" y="8996"/>
                  <a:pt x="61564" y="8898"/>
                  <a:pt x="61564" y="8747"/>
                </a:cubicBezTo>
                <a:cubicBezTo>
                  <a:pt x="61564" y="8613"/>
                  <a:pt x="61454" y="8503"/>
                  <a:pt x="61316" y="8503"/>
                </a:cubicBezTo>
                <a:close/>
                <a:moveTo>
                  <a:pt x="62538" y="8503"/>
                </a:moveTo>
                <a:cubicBezTo>
                  <a:pt x="62316" y="8503"/>
                  <a:pt x="62206" y="8769"/>
                  <a:pt x="62363" y="8923"/>
                </a:cubicBezTo>
                <a:cubicBezTo>
                  <a:pt x="62414" y="8974"/>
                  <a:pt x="62476" y="8996"/>
                  <a:pt x="62536" y="8996"/>
                </a:cubicBezTo>
                <a:cubicBezTo>
                  <a:pt x="62663" y="8996"/>
                  <a:pt x="62783" y="8898"/>
                  <a:pt x="62783" y="8747"/>
                </a:cubicBezTo>
                <a:cubicBezTo>
                  <a:pt x="62783" y="8613"/>
                  <a:pt x="62673" y="8503"/>
                  <a:pt x="62538" y="8503"/>
                </a:cubicBezTo>
                <a:close/>
                <a:moveTo>
                  <a:pt x="63757" y="8503"/>
                </a:moveTo>
                <a:cubicBezTo>
                  <a:pt x="63538" y="8503"/>
                  <a:pt x="63425" y="8769"/>
                  <a:pt x="63582" y="8923"/>
                </a:cubicBezTo>
                <a:cubicBezTo>
                  <a:pt x="63633" y="8974"/>
                  <a:pt x="63695" y="8996"/>
                  <a:pt x="63756" y="8996"/>
                </a:cubicBezTo>
                <a:cubicBezTo>
                  <a:pt x="63883" y="8996"/>
                  <a:pt x="64004" y="8898"/>
                  <a:pt x="64002" y="8747"/>
                </a:cubicBezTo>
                <a:cubicBezTo>
                  <a:pt x="64002" y="8613"/>
                  <a:pt x="63892" y="8503"/>
                  <a:pt x="63757" y="8503"/>
                </a:cubicBezTo>
                <a:close/>
                <a:moveTo>
                  <a:pt x="64976" y="8503"/>
                </a:moveTo>
                <a:cubicBezTo>
                  <a:pt x="64757" y="8503"/>
                  <a:pt x="64647" y="8769"/>
                  <a:pt x="64801" y="8923"/>
                </a:cubicBezTo>
                <a:cubicBezTo>
                  <a:pt x="64852" y="8974"/>
                  <a:pt x="64914" y="8996"/>
                  <a:pt x="64975" y="8996"/>
                </a:cubicBezTo>
                <a:cubicBezTo>
                  <a:pt x="65102" y="8996"/>
                  <a:pt x="65224" y="8898"/>
                  <a:pt x="65224" y="8747"/>
                </a:cubicBezTo>
                <a:cubicBezTo>
                  <a:pt x="65224" y="8613"/>
                  <a:pt x="65111" y="8503"/>
                  <a:pt x="64976" y="8503"/>
                </a:cubicBezTo>
                <a:close/>
                <a:moveTo>
                  <a:pt x="66195" y="8503"/>
                </a:moveTo>
                <a:cubicBezTo>
                  <a:pt x="65976" y="8503"/>
                  <a:pt x="65866" y="8769"/>
                  <a:pt x="66020" y="8923"/>
                </a:cubicBezTo>
                <a:cubicBezTo>
                  <a:pt x="66071" y="8974"/>
                  <a:pt x="66133" y="8996"/>
                  <a:pt x="66194" y="8996"/>
                </a:cubicBezTo>
                <a:cubicBezTo>
                  <a:pt x="66321" y="8996"/>
                  <a:pt x="66443" y="8898"/>
                  <a:pt x="66443" y="8747"/>
                </a:cubicBezTo>
                <a:cubicBezTo>
                  <a:pt x="66443" y="8613"/>
                  <a:pt x="66330" y="8503"/>
                  <a:pt x="66195" y="8503"/>
                </a:cubicBezTo>
                <a:close/>
                <a:moveTo>
                  <a:pt x="67414" y="8503"/>
                </a:moveTo>
                <a:cubicBezTo>
                  <a:pt x="67195" y="8503"/>
                  <a:pt x="67085" y="8769"/>
                  <a:pt x="67239" y="8923"/>
                </a:cubicBezTo>
                <a:cubicBezTo>
                  <a:pt x="67290" y="8974"/>
                  <a:pt x="67352" y="8996"/>
                  <a:pt x="67413" y="8996"/>
                </a:cubicBezTo>
                <a:cubicBezTo>
                  <a:pt x="67541" y="8996"/>
                  <a:pt x="67662" y="8898"/>
                  <a:pt x="67662" y="8747"/>
                </a:cubicBezTo>
                <a:cubicBezTo>
                  <a:pt x="67662" y="8613"/>
                  <a:pt x="67552" y="8503"/>
                  <a:pt x="67414" y="8503"/>
                </a:cubicBezTo>
                <a:close/>
                <a:moveTo>
                  <a:pt x="36929" y="8503"/>
                </a:moveTo>
                <a:cubicBezTo>
                  <a:pt x="36706" y="8503"/>
                  <a:pt x="36597" y="8769"/>
                  <a:pt x="36753" y="8923"/>
                </a:cubicBezTo>
                <a:cubicBezTo>
                  <a:pt x="36804" y="8974"/>
                  <a:pt x="36866" y="8997"/>
                  <a:pt x="36927" y="8997"/>
                </a:cubicBezTo>
                <a:cubicBezTo>
                  <a:pt x="37053" y="8997"/>
                  <a:pt x="37173" y="8898"/>
                  <a:pt x="37173" y="8750"/>
                </a:cubicBezTo>
                <a:cubicBezTo>
                  <a:pt x="37173" y="8613"/>
                  <a:pt x="37064" y="8503"/>
                  <a:pt x="36929" y="8503"/>
                </a:cubicBezTo>
                <a:close/>
                <a:moveTo>
                  <a:pt x="38148" y="8503"/>
                </a:moveTo>
                <a:cubicBezTo>
                  <a:pt x="37925" y="8503"/>
                  <a:pt x="37816" y="8769"/>
                  <a:pt x="37972" y="8923"/>
                </a:cubicBezTo>
                <a:cubicBezTo>
                  <a:pt x="38023" y="8974"/>
                  <a:pt x="38086" y="8997"/>
                  <a:pt x="38146" y="8997"/>
                </a:cubicBezTo>
                <a:cubicBezTo>
                  <a:pt x="38272" y="8997"/>
                  <a:pt x="38392" y="8898"/>
                  <a:pt x="38392" y="8750"/>
                </a:cubicBezTo>
                <a:cubicBezTo>
                  <a:pt x="38392" y="8613"/>
                  <a:pt x="38283" y="8503"/>
                  <a:pt x="38148" y="8503"/>
                </a:cubicBezTo>
                <a:close/>
                <a:moveTo>
                  <a:pt x="39367" y="8503"/>
                </a:moveTo>
                <a:cubicBezTo>
                  <a:pt x="39148" y="8503"/>
                  <a:pt x="39038" y="8769"/>
                  <a:pt x="39191" y="8923"/>
                </a:cubicBezTo>
                <a:cubicBezTo>
                  <a:pt x="39242" y="8974"/>
                  <a:pt x="39305" y="8997"/>
                  <a:pt x="39366" y="8997"/>
                </a:cubicBezTo>
                <a:cubicBezTo>
                  <a:pt x="39493" y="8997"/>
                  <a:pt x="39614" y="8898"/>
                  <a:pt x="39614" y="8750"/>
                </a:cubicBezTo>
                <a:cubicBezTo>
                  <a:pt x="39614" y="8613"/>
                  <a:pt x="39502" y="8503"/>
                  <a:pt x="39367" y="8503"/>
                </a:cubicBezTo>
                <a:close/>
                <a:moveTo>
                  <a:pt x="40586" y="8503"/>
                </a:moveTo>
                <a:cubicBezTo>
                  <a:pt x="40367" y="8503"/>
                  <a:pt x="40257" y="8769"/>
                  <a:pt x="40410" y="8923"/>
                </a:cubicBezTo>
                <a:cubicBezTo>
                  <a:pt x="40461" y="8974"/>
                  <a:pt x="40524" y="8997"/>
                  <a:pt x="40585" y="8997"/>
                </a:cubicBezTo>
                <a:cubicBezTo>
                  <a:pt x="40712" y="8997"/>
                  <a:pt x="40834" y="8898"/>
                  <a:pt x="40834" y="8750"/>
                </a:cubicBezTo>
                <a:cubicBezTo>
                  <a:pt x="40834" y="8613"/>
                  <a:pt x="40721" y="8503"/>
                  <a:pt x="40586" y="8503"/>
                </a:cubicBezTo>
                <a:close/>
                <a:moveTo>
                  <a:pt x="41805" y="8503"/>
                </a:moveTo>
                <a:cubicBezTo>
                  <a:pt x="41586" y="8503"/>
                  <a:pt x="41476" y="8769"/>
                  <a:pt x="41630" y="8923"/>
                </a:cubicBezTo>
                <a:cubicBezTo>
                  <a:pt x="41680" y="8974"/>
                  <a:pt x="41743" y="8997"/>
                  <a:pt x="41804" y="8997"/>
                </a:cubicBezTo>
                <a:cubicBezTo>
                  <a:pt x="41931" y="8997"/>
                  <a:pt x="42053" y="8898"/>
                  <a:pt x="42053" y="8750"/>
                </a:cubicBezTo>
                <a:cubicBezTo>
                  <a:pt x="42053" y="8613"/>
                  <a:pt x="41943" y="8503"/>
                  <a:pt x="41805" y="8503"/>
                </a:cubicBezTo>
                <a:close/>
                <a:moveTo>
                  <a:pt x="43024" y="8503"/>
                </a:moveTo>
                <a:cubicBezTo>
                  <a:pt x="42805" y="8503"/>
                  <a:pt x="42695" y="8769"/>
                  <a:pt x="42852" y="8923"/>
                </a:cubicBezTo>
                <a:cubicBezTo>
                  <a:pt x="42902" y="8974"/>
                  <a:pt x="42964" y="8997"/>
                  <a:pt x="43024" y="8997"/>
                </a:cubicBezTo>
                <a:cubicBezTo>
                  <a:pt x="43150" y="8997"/>
                  <a:pt x="43272" y="8898"/>
                  <a:pt x="43272" y="8750"/>
                </a:cubicBezTo>
                <a:cubicBezTo>
                  <a:pt x="43272" y="8613"/>
                  <a:pt x="43162" y="8503"/>
                  <a:pt x="43024" y="8503"/>
                </a:cubicBezTo>
                <a:close/>
                <a:moveTo>
                  <a:pt x="44243" y="8503"/>
                </a:moveTo>
                <a:cubicBezTo>
                  <a:pt x="44024" y="8503"/>
                  <a:pt x="43914" y="8769"/>
                  <a:pt x="44071" y="8923"/>
                </a:cubicBezTo>
                <a:cubicBezTo>
                  <a:pt x="44121" y="8974"/>
                  <a:pt x="44183" y="8997"/>
                  <a:pt x="44243" y="8997"/>
                </a:cubicBezTo>
                <a:cubicBezTo>
                  <a:pt x="44369" y="8997"/>
                  <a:pt x="44491" y="8898"/>
                  <a:pt x="44491" y="8750"/>
                </a:cubicBezTo>
                <a:cubicBezTo>
                  <a:pt x="44491" y="8613"/>
                  <a:pt x="44381" y="8503"/>
                  <a:pt x="44243" y="8503"/>
                </a:cubicBezTo>
                <a:close/>
                <a:moveTo>
                  <a:pt x="44105" y="9766"/>
                </a:moveTo>
                <a:lnTo>
                  <a:pt x="44105" y="9766"/>
                </a:lnTo>
                <a:cubicBezTo>
                  <a:pt x="44086" y="9778"/>
                  <a:pt x="44068" y="9794"/>
                  <a:pt x="44052" y="9813"/>
                </a:cubicBezTo>
                <a:cubicBezTo>
                  <a:pt x="44071" y="9797"/>
                  <a:pt x="44086" y="9781"/>
                  <a:pt x="44105" y="9766"/>
                </a:cubicBezTo>
                <a:close/>
                <a:moveTo>
                  <a:pt x="24723" y="9722"/>
                </a:moveTo>
                <a:cubicBezTo>
                  <a:pt x="24591" y="9728"/>
                  <a:pt x="24484" y="9835"/>
                  <a:pt x="24484" y="9969"/>
                </a:cubicBezTo>
                <a:cubicBezTo>
                  <a:pt x="24484" y="9991"/>
                  <a:pt x="24488" y="10010"/>
                  <a:pt x="24494" y="10032"/>
                </a:cubicBezTo>
                <a:cubicBezTo>
                  <a:pt x="24578" y="9935"/>
                  <a:pt x="24654" y="9832"/>
                  <a:pt x="24723" y="9722"/>
                </a:cubicBezTo>
                <a:close/>
                <a:moveTo>
                  <a:pt x="7659" y="9722"/>
                </a:moveTo>
                <a:cubicBezTo>
                  <a:pt x="7574" y="9722"/>
                  <a:pt x="7496" y="9766"/>
                  <a:pt x="7449" y="9838"/>
                </a:cubicBezTo>
                <a:cubicBezTo>
                  <a:pt x="7590" y="9922"/>
                  <a:pt x="7734" y="10004"/>
                  <a:pt x="7878" y="10082"/>
                </a:cubicBezTo>
                <a:cubicBezTo>
                  <a:pt x="7963" y="9916"/>
                  <a:pt x="7844" y="9722"/>
                  <a:pt x="7659" y="9722"/>
                </a:cubicBezTo>
                <a:close/>
                <a:moveTo>
                  <a:pt x="38148" y="9722"/>
                </a:moveTo>
                <a:cubicBezTo>
                  <a:pt x="37985" y="9722"/>
                  <a:pt x="37869" y="9872"/>
                  <a:pt x="37910" y="10029"/>
                </a:cubicBezTo>
                <a:cubicBezTo>
                  <a:pt x="38019" y="10085"/>
                  <a:pt x="38132" y="10142"/>
                  <a:pt x="38248" y="10195"/>
                </a:cubicBezTo>
                <a:cubicBezTo>
                  <a:pt x="38489" y="10085"/>
                  <a:pt x="38414" y="9722"/>
                  <a:pt x="38148" y="9722"/>
                </a:cubicBezTo>
                <a:close/>
                <a:moveTo>
                  <a:pt x="67413" y="9721"/>
                </a:moveTo>
                <a:cubicBezTo>
                  <a:pt x="67281" y="9721"/>
                  <a:pt x="67167" y="9829"/>
                  <a:pt x="67167" y="9969"/>
                </a:cubicBezTo>
                <a:cubicBezTo>
                  <a:pt x="67167" y="10073"/>
                  <a:pt x="67236" y="10170"/>
                  <a:pt x="67336" y="10201"/>
                </a:cubicBezTo>
                <a:cubicBezTo>
                  <a:pt x="67380" y="10045"/>
                  <a:pt x="67421" y="9885"/>
                  <a:pt x="67458" y="9725"/>
                </a:cubicBezTo>
                <a:cubicBezTo>
                  <a:pt x="67443" y="9722"/>
                  <a:pt x="67428" y="9721"/>
                  <a:pt x="67413" y="9721"/>
                </a:cubicBezTo>
                <a:close/>
                <a:moveTo>
                  <a:pt x="8878" y="9722"/>
                </a:moveTo>
                <a:cubicBezTo>
                  <a:pt x="8659" y="9722"/>
                  <a:pt x="8549" y="9988"/>
                  <a:pt x="8706" y="10142"/>
                </a:cubicBezTo>
                <a:cubicBezTo>
                  <a:pt x="8756" y="10193"/>
                  <a:pt x="8818" y="10216"/>
                  <a:pt x="8878" y="10216"/>
                </a:cubicBezTo>
                <a:cubicBezTo>
                  <a:pt x="9004" y="10216"/>
                  <a:pt x="9126" y="10117"/>
                  <a:pt x="9126" y="9969"/>
                </a:cubicBezTo>
                <a:cubicBezTo>
                  <a:pt x="9126" y="9832"/>
                  <a:pt x="9016" y="9722"/>
                  <a:pt x="8878" y="9722"/>
                </a:cubicBezTo>
                <a:close/>
                <a:moveTo>
                  <a:pt x="10097" y="9722"/>
                </a:moveTo>
                <a:cubicBezTo>
                  <a:pt x="9878" y="9722"/>
                  <a:pt x="9768" y="9988"/>
                  <a:pt x="9925" y="10142"/>
                </a:cubicBezTo>
                <a:cubicBezTo>
                  <a:pt x="9975" y="10193"/>
                  <a:pt x="10037" y="10216"/>
                  <a:pt x="10097" y="10216"/>
                </a:cubicBezTo>
                <a:cubicBezTo>
                  <a:pt x="10223" y="10216"/>
                  <a:pt x="10345" y="10117"/>
                  <a:pt x="10345" y="9969"/>
                </a:cubicBezTo>
                <a:cubicBezTo>
                  <a:pt x="10345" y="9832"/>
                  <a:pt x="10235" y="9722"/>
                  <a:pt x="10097" y="9722"/>
                </a:cubicBezTo>
                <a:close/>
                <a:moveTo>
                  <a:pt x="11319" y="9722"/>
                </a:moveTo>
                <a:cubicBezTo>
                  <a:pt x="11097" y="9722"/>
                  <a:pt x="10987" y="9988"/>
                  <a:pt x="11144" y="10142"/>
                </a:cubicBezTo>
                <a:cubicBezTo>
                  <a:pt x="11194" y="10193"/>
                  <a:pt x="11256" y="10216"/>
                  <a:pt x="11316" y="10216"/>
                </a:cubicBezTo>
                <a:cubicBezTo>
                  <a:pt x="11442" y="10216"/>
                  <a:pt x="11564" y="10117"/>
                  <a:pt x="11564" y="9969"/>
                </a:cubicBezTo>
                <a:cubicBezTo>
                  <a:pt x="11564" y="9832"/>
                  <a:pt x="11454" y="9722"/>
                  <a:pt x="11319" y="9722"/>
                </a:cubicBezTo>
                <a:close/>
                <a:moveTo>
                  <a:pt x="12538" y="9722"/>
                </a:moveTo>
                <a:cubicBezTo>
                  <a:pt x="12316" y="9722"/>
                  <a:pt x="12206" y="9988"/>
                  <a:pt x="12363" y="10142"/>
                </a:cubicBezTo>
                <a:cubicBezTo>
                  <a:pt x="12414" y="10193"/>
                  <a:pt x="12476" y="10216"/>
                  <a:pt x="12537" y="10216"/>
                </a:cubicBezTo>
                <a:cubicBezTo>
                  <a:pt x="12663" y="10216"/>
                  <a:pt x="12783" y="10117"/>
                  <a:pt x="12783" y="9969"/>
                </a:cubicBezTo>
                <a:cubicBezTo>
                  <a:pt x="12783" y="9832"/>
                  <a:pt x="12673" y="9722"/>
                  <a:pt x="12538" y="9722"/>
                </a:cubicBezTo>
                <a:close/>
                <a:moveTo>
                  <a:pt x="13757" y="9722"/>
                </a:moveTo>
                <a:cubicBezTo>
                  <a:pt x="13538" y="9722"/>
                  <a:pt x="13425" y="9988"/>
                  <a:pt x="13582" y="10142"/>
                </a:cubicBezTo>
                <a:cubicBezTo>
                  <a:pt x="13633" y="10193"/>
                  <a:pt x="13695" y="10216"/>
                  <a:pt x="13757" y="10216"/>
                </a:cubicBezTo>
                <a:cubicBezTo>
                  <a:pt x="13884" y="10216"/>
                  <a:pt x="14005" y="10117"/>
                  <a:pt x="14005" y="9969"/>
                </a:cubicBezTo>
                <a:cubicBezTo>
                  <a:pt x="14005" y="9832"/>
                  <a:pt x="13892" y="9722"/>
                  <a:pt x="13757" y="9722"/>
                </a:cubicBezTo>
                <a:close/>
                <a:moveTo>
                  <a:pt x="14976" y="9722"/>
                </a:moveTo>
                <a:cubicBezTo>
                  <a:pt x="14757" y="9722"/>
                  <a:pt x="14647" y="9988"/>
                  <a:pt x="14801" y="10142"/>
                </a:cubicBezTo>
                <a:cubicBezTo>
                  <a:pt x="14852" y="10193"/>
                  <a:pt x="14915" y="10216"/>
                  <a:pt x="14976" y="10216"/>
                </a:cubicBezTo>
                <a:cubicBezTo>
                  <a:pt x="15103" y="10216"/>
                  <a:pt x="15224" y="10117"/>
                  <a:pt x="15224" y="9969"/>
                </a:cubicBezTo>
                <a:cubicBezTo>
                  <a:pt x="15224" y="9832"/>
                  <a:pt x="15111" y="9722"/>
                  <a:pt x="14976" y="9722"/>
                </a:cubicBezTo>
                <a:close/>
                <a:moveTo>
                  <a:pt x="16196" y="9722"/>
                </a:moveTo>
                <a:cubicBezTo>
                  <a:pt x="15976" y="9722"/>
                  <a:pt x="15866" y="9988"/>
                  <a:pt x="16020" y="10142"/>
                </a:cubicBezTo>
                <a:cubicBezTo>
                  <a:pt x="16071" y="10193"/>
                  <a:pt x="16134" y="10216"/>
                  <a:pt x="16195" y="10216"/>
                </a:cubicBezTo>
                <a:cubicBezTo>
                  <a:pt x="16322" y="10216"/>
                  <a:pt x="16443" y="10117"/>
                  <a:pt x="16443" y="9969"/>
                </a:cubicBezTo>
                <a:cubicBezTo>
                  <a:pt x="16443" y="9832"/>
                  <a:pt x="16333" y="9722"/>
                  <a:pt x="16196" y="9722"/>
                </a:cubicBezTo>
                <a:close/>
                <a:moveTo>
                  <a:pt x="17415" y="9722"/>
                </a:moveTo>
                <a:cubicBezTo>
                  <a:pt x="17195" y="9722"/>
                  <a:pt x="17086" y="9988"/>
                  <a:pt x="17242" y="10142"/>
                </a:cubicBezTo>
                <a:cubicBezTo>
                  <a:pt x="17292" y="10193"/>
                  <a:pt x="17354" y="10216"/>
                  <a:pt x="17415" y="10216"/>
                </a:cubicBezTo>
                <a:cubicBezTo>
                  <a:pt x="17541" y="10216"/>
                  <a:pt x="17662" y="10117"/>
                  <a:pt x="17662" y="9969"/>
                </a:cubicBezTo>
                <a:cubicBezTo>
                  <a:pt x="17662" y="9832"/>
                  <a:pt x="17552" y="9722"/>
                  <a:pt x="17415" y="9722"/>
                </a:cubicBezTo>
                <a:close/>
                <a:moveTo>
                  <a:pt x="18634" y="9722"/>
                </a:moveTo>
                <a:cubicBezTo>
                  <a:pt x="18414" y="9722"/>
                  <a:pt x="18305" y="9988"/>
                  <a:pt x="18461" y="10142"/>
                </a:cubicBezTo>
                <a:cubicBezTo>
                  <a:pt x="18511" y="10193"/>
                  <a:pt x="18573" y="10216"/>
                  <a:pt x="18634" y="10216"/>
                </a:cubicBezTo>
                <a:cubicBezTo>
                  <a:pt x="18760" y="10216"/>
                  <a:pt x="18881" y="10117"/>
                  <a:pt x="18881" y="9969"/>
                </a:cubicBezTo>
                <a:cubicBezTo>
                  <a:pt x="18881" y="9832"/>
                  <a:pt x="18772" y="9722"/>
                  <a:pt x="18634" y="9722"/>
                </a:cubicBezTo>
                <a:close/>
                <a:moveTo>
                  <a:pt x="19856" y="9722"/>
                </a:moveTo>
                <a:cubicBezTo>
                  <a:pt x="19633" y="9722"/>
                  <a:pt x="19524" y="9988"/>
                  <a:pt x="19680" y="10142"/>
                </a:cubicBezTo>
                <a:cubicBezTo>
                  <a:pt x="19730" y="10193"/>
                  <a:pt x="19792" y="10216"/>
                  <a:pt x="19853" y="10216"/>
                </a:cubicBezTo>
                <a:cubicBezTo>
                  <a:pt x="19979" y="10216"/>
                  <a:pt x="20100" y="10117"/>
                  <a:pt x="20100" y="9969"/>
                </a:cubicBezTo>
                <a:cubicBezTo>
                  <a:pt x="20100" y="9832"/>
                  <a:pt x="19991" y="9722"/>
                  <a:pt x="19856" y="9722"/>
                </a:cubicBezTo>
                <a:close/>
                <a:moveTo>
                  <a:pt x="21075" y="9722"/>
                </a:moveTo>
                <a:cubicBezTo>
                  <a:pt x="20852" y="9722"/>
                  <a:pt x="20743" y="9988"/>
                  <a:pt x="20899" y="10142"/>
                </a:cubicBezTo>
                <a:cubicBezTo>
                  <a:pt x="20950" y="10193"/>
                  <a:pt x="21013" y="10216"/>
                  <a:pt x="21073" y="10216"/>
                </a:cubicBezTo>
                <a:cubicBezTo>
                  <a:pt x="21199" y="10216"/>
                  <a:pt x="21319" y="10117"/>
                  <a:pt x="21319" y="9969"/>
                </a:cubicBezTo>
                <a:cubicBezTo>
                  <a:pt x="21319" y="9832"/>
                  <a:pt x="21210" y="9722"/>
                  <a:pt x="21075" y="9722"/>
                </a:cubicBezTo>
                <a:close/>
                <a:moveTo>
                  <a:pt x="22294" y="9722"/>
                </a:moveTo>
                <a:cubicBezTo>
                  <a:pt x="22075" y="9722"/>
                  <a:pt x="21965" y="9988"/>
                  <a:pt x="22118" y="10142"/>
                </a:cubicBezTo>
                <a:cubicBezTo>
                  <a:pt x="22169" y="10193"/>
                  <a:pt x="22232" y="10216"/>
                  <a:pt x="22293" y="10216"/>
                </a:cubicBezTo>
                <a:cubicBezTo>
                  <a:pt x="22420" y="10216"/>
                  <a:pt x="22541" y="10117"/>
                  <a:pt x="22541" y="9969"/>
                </a:cubicBezTo>
                <a:cubicBezTo>
                  <a:pt x="22541" y="9832"/>
                  <a:pt x="22429" y="9722"/>
                  <a:pt x="22294" y="9722"/>
                </a:cubicBezTo>
                <a:close/>
                <a:moveTo>
                  <a:pt x="23513" y="9722"/>
                </a:moveTo>
                <a:cubicBezTo>
                  <a:pt x="23294" y="9722"/>
                  <a:pt x="23184" y="9988"/>
                  <a:pt x="23337" y="10142"/>
                </a:cubicBezTo>
                <a:cubicBezTo>
                  <a:pt x="23388" y="10193"/>
                  <a:pt x="23451" y="10216"/>
                  <a:pt x="23512" y="10216"/>
                </a:cubicBezTo>
                <a:cubicBezTo>
                  <a:pt x="23639" y="10216"/>
                  <a:pt x="23761" y="10117"/>
                  <a:pt x="23761" y="9969"/>
                </a:cubicBezTo>
                <a:cubicBezTo>
                  <a:pt x="23761" y="9832"/>
                  <a:pt x="23648" y="9722"/>
                  <a:pt x="23513" y="9722"/>
                </a:cubicBezTo>
                <a:close/>
                <a:moveTo>
                  <a:pt x="39367" y="9722"/>
                </a:moveTo>
                <a:cubicBezTo>
                  <a:pt x="39148" y="9722"/>
                  <a:pt x="39038" y="9988"/>
                  <a:pt x="39191" y="10142"/>
                </a:cubicBezTo>
                <a:cubicBezTo>
                  <a:pt x="39242" y="10193"/>
                  <a:pt x="39305" y="10216"/>
                  <a:pt x="39366" y="10216"/>
                </a:cubicBezTo>
                <a:cubicBezTo>
                  <a:pt x="39493" y="10216"/>
                  <a:pt x="39614" y="10117"/>
                  <a:pt x="39614" y="9969"/>
                </a:cubicBezTo>
                <a:cubicBezTo>
                  <a:pt x="39614" y="9832"/>
                  <a:pt x="39502" y="9722"/>
                  <a:pt x="39367" y="9722"/>
                </a:cubicBezTo>
                <a:close/>
                <a:moveTo>
                  <a:pt x="40586" y="9722"/>
                </a:moveTo>
                <a:cubicBezTo>
                  <a:pt x="40367" y="9722"/>
                  <a:pt x="40257" y="9988"/>
                  <a:pt x="40410" y="10142"/>
                </a:cubicBezTo>
                <a:cubicBezTo>
                  <a:pt x="40461" y="10193"/>
                  <a:pt x="40524" y="10216"/>
                  <a:pt x="40585" y="10216"/>
                </a:cubicBezTo>
                <a:cubicBezTo>
                  <a:pt x="40712" y="10216"/>
                  <a:pt x="40834" y="10117"/>
                  <a:pt x="40834" y="9969"/>
                </a:cubicBezTo>
                <a:cubicBezTo>
                  <a:pt x="40834" y="9832"/>
                  <a:pt x="40721" y="9722"/>
                  <a:pt x="40586" y="9722"/>
                </a:cubicBezTo>
                <a:close/>
                <a:moveTo>
                  <a:pt x="41805" y="9722"/>
                </a:moveTo>
                <a:cubicBezTo>
                  <a:pt x="41586" y="9722"/>
                  <a:pt x="41476" y="9988"/>
                  <a:pt x="41630" y="10142"/>
                </a:cubicBezTo>
                <a:cubicBezTo>
                  <a:pt x="41680" y="10193"/>
                  <a:pt x="41743" y="10216"/>
                  <a:pt x="41804" y="10216"/>
                </a:cubicBezTo>
                <a:cubicBezTo>
                  <a:pt x="41931" y="10216"/>
                  <a:pt x="42053" y="10117"/>
                  <a:pt x="42053" y="9969"/>
                </a:cubicBezTo>
                <a:cubicBezTo>
                  <a:pt x="42053" y="9832"/>
                  <a:pt x="41943" y="9722"/>
                  <a:pt x="41805" y="9722"/>
                </a:cubicBezTo>
                <a:close/>
                <a:moveTo>
                  <a:pt x="43024" y="9722"/>
                </a:moveTo>
                <a:cubicBezTo>
                  <a:pt x="42805" y="9722"/>
                  <a:pt x="42695" y="9988"/>
                  <a:pt x="42852" y="10142"/>
                </a:cubicBezTo>
                <a:cubicBezTo>
                  <a:pt x="42902" y="10193"/>
                  <a:pt x="42964" y="10216"/>
                  <a:pt x="43024" y="10216"/>
                </a:cubicBezTo>
                <a:cubicBezTo>
                  <a:pt x="43150" y="10216"/>
                  <a:pt x="43272" y="10117"/>
                  <a:pt x="43272" y="9969"/>
                </a:cubicBezTo>
                <a:cubicBezTo>
                  <a:pt x="43272" y="9832"/>
                  <a:pt x="43162" y="9722"/>
                  <a:pt x="43024" y="9722"/>
                </a:cubicBezTo>
                <a:close/>
                <a:moveTo>
                  <a:pt x="56440" y="9722"/>
                </a:moveTo>
                <a:cubicBezTo>
                  <a:pt x="56221" y="9722"/>
                  <a:pt x="56111" y="9988"/>
                  <a:pt x="56264" y="10142"/>
                </a:cubicBezTo>
                <a:cubicBezTo>
                  <a:pt x="56315" y="10193"/>
                  <a:pt x="56378" y="10216"/>
                  <a:pt x="56439" y="10216"/>
                </a:cubicBezTo>
                <a:cubicBezTo>
                  <a:pt x="56566" y="10216"/>
                  <a:pt x="56687" y="10117"/>
                  <a:pt x="56687" y="9969"/>
                </a:cubicBezTo>
                <a:cubicBezTo>
                  <a:pt x="56687" y="9832"/>
                  <a:pt x="56575" y="9722"/>
                  <a:pt x="56440" y="9722"/>
                </a:cubicBezTo>
                <a:close/>
                <a:moveTo>
                  <a:pt x="57659" y="9722"/>
                </a:moveTo>
                <a:cubicBezTo>
                  <a:pt x="57440" y="9722"/>
                  <a:pt x="57330" y="9988"/>
                  <a:pt x="57483" y="10142"/>
                </a:cubicBezTo>
                <a:cubicBezTo>
                  <a:pt x="57534" y="10193"/>
                  <a:pt x="57597" y="10216"/>
                  <a:pt x="57658" y="10216"/>
                </a:cubicBezTo>
                <a:cubicBezTo>
                  <a:pt x="57785" y="10216"/>
                  <a:pt x="57907" y="10117"/>
                  <a:pt x="57907" y="9969"/>
                </a:cubicBezTo>
                <a:cubicBezTo>
                  <a:pt x="57907" y="9832"/>
                  <a:pt x="57794" y="9722"/>
                  <a:pt x="57659" y="9722"/>
                </a:cubicBezTo>
                <a:close/>
                <a:moveTo>
                  <a:pt x="58878" y="9722"/>
                </a:moveTo>
                <a:cubicBezTo>
                  <a:pt x="58659" y="9722"/>
                  <a:pt x="58549" y="9988"/>
                  <a:pt x="58703" y="10142"/>
                </a:cubicBezTo>
                <a:cubicBezTo>
                  <a:pt x="58753" y="10193"/>
                  <a:pt x="58816" y="10216"/>
                  <a:pt x="58877" y="10216"/>
                </a:cubicBezTo>
                <a:cubicBezTo>
                  <a:pt x="59004" y="10216"/>
                  <a:pt x="59126" y="10117"/>
                  <a:pt x="59126" y="9969"/>
                </a:cubicBezTo>
                <a:cubicBezTo>
                  <a:pt x="59126" y="9832"/>
                  <a:pt x="59016" y="9722"/>
                  <a:pt x="58878" y="9722"/>
                </a:cubicBezTo>
                <a:close/>
                <a:moveTo>
                  <a:pt x="60097" y="9722"/>
                </a:moveTo>
                <a:cubicBezTo>
                  <a:pt x="59878" y="9722"/>
                  <a:pt x="59768" y="9988"/>
                  <a:pt x="59925" y="10142"/>
                </a:cubicBezTo>
                <a:cubicBezTo>
                  <a:pt x="59975" y="10193"/>
                  <a:pt x="60037" y="10216"/>
                  <a:pt x="60097" y="10216"/>
                </a:cubicBezTo>
                <a:cubicBezTo>
                  <a:pt x="60223" y="10216"/>
                  <a:pt x="60345" y="10117"/>
                  <a:pt x="60345" y="9969"/>
                </a:cubicBezTo>
                <a:cubicBezTo>
                  <a:pt x="60345" y="9832"/>
                  <a:pt x="60235" y="9722"/>
                  <a:pt x="60097" y="9722"/>
                </a:cubicBezTo>
                <a:close/>
                <a:moveTo>
                  <a:pt x="61316" y="9722"/>
                </a:moveTo>
                <a:cubicBezTo>
                  <a:pt x="61097" y="9722"/>
                  <a:pt x="60987" y="9988"/>
                  <a:pt x="61144" y="10142"/>
                </a:cubicBezTo>
                <a:cubicBezTo>
                  <a:pt x="61194" y="10193"/>
                  <a:pt x="61256" y="10216"/>
                  <a:pt x="61316" y="10216"/>
                </a:cubicBezTo>
                <a:cubicBezTo>
                  <a:pt x="61442" y="10216"/>
                  <a:pt x="61564" y="10117"/>
                  <a:pt x="61564" y="9969"/>
                </a:cubicBezTo>
                <a:cubicBezTo>
                  <a:pt x="61564" y="9832"/>
                  <a:pt x="61454" y="9722"/>
                  <a:pt x="61316" y="9722"/>
                </a:cubicBezTo>
                <a:close/>
                <a:moveTo>
                  <a:pt x="62538" y="9722"/>
                </a:moveTo>
                <a:cubicBezTo>
                  <a:pt x="62316" y="9722"/>
                  <a:pt x="62206" y="9988"/>
                  <a:pt x="62363" y="10142"/>
                </a:cubicBezTo>
                <a:cubicBezTo>
                  <a:pt x="62414" y="10193"/>
                  <a:pt x="62476" y="10216"/>
                  <a:pt x="62537" y="10216"/>
                </a:cubicBezTo>
                <a:cubicBezTo>
                  <a:pt x="62663" y="10216"/>
                  <a:pt x="62783" y="10117"/>
                  <a:pt x="62783" y="9969"/>
                </a:cubicBezTo>
                <a:cubicBezTo>
                  <a:pt x="62783" y="9832"/>
                  <a:pt x="62673" y="9722"/>
                  <a:pt x="62538" y="9722"/>
                </a:cubicBezTo>
                <a:close/>
                <a:moveTo>
                  <a:pt x="63757" y="9722"/>
                </a:moveTo>
                <a:cubicBezTo>
                  <a:pt x="63538" y="9722"/>
                  <a:pt x="63425" y="9988"/>
                  <a:pt x="63582" y="10142"/>
                </a:cubicBezTo>
                <a:cubicBezTo>
                  <a:pt x="63633" y="10193"/>
                  <a:pt x="63695" y="10216"/>
                  <a:pt x="63756" y="10216"/>
                </a:cubicBezTo>
                <a:cubicBezTo>
                  <a:pt x="63882" y="10216"/>
                  <a:pt x="64002" y="10117"/>
                  <a:pt x="64002" y="9969"/>
                </a:cubicBezTo>
                <a:cubicBezTo>
                  <a:pt x="64002" y="9832"/>
                  <a:pt x="63892" y="9722"/>
                  <a:pt x="63757" y="9722"/>
                </a:cubicBezTo>
                <a:close/>
                <a:moveTo>
                  <a:pt x="64976" y="9722"/>
                </a:moveTo>
                <a:cubicBezTo>
                  <a:pt x="64757" y="9722"/>
                  <a:pt x="64647" y="9988"/>
                  <a:pt x="64801" y="10142"/>
                </a:cubicBezTo>
                <a:cubicBezTo>
                  <a:pt x="64852" y="10193"/>
                  <a:pt x="64914" y="10216"/>
                  <a:pt x="64976" y="10216"/>
                </a:cubicBezTo>
                <a:cubicBezTo>
                  <a:pt x="65103" y="10216"/>
                  <a:pt x="65224" y="10117"/>
                  <a:pt x="65224" y="9969"/>
                </a:cubicBezTo>
                <a:cubicBezTo>
                  <a:pt x="65224" y="9832"/>
                  <a:pt x="65111" y="9722"/>
                  <a:pt x="64976" y="9722"/>
                </a:cubicBezTo>
                <a:close/>
                <a:moveTo>
                  <a:pt x="66195" y="9722"/>
                </a:moveTo>
                <a:cubicBezTo>
                  <a:pt x="65976" y="9722"/>
                  <a:pt x="65866" y="9988"/>
                  <a:pt x="66020" y="10142"/>
                </a:cubicBezTo>
                <a:cubicBezTo>
                  <a:pt x="66071" y="10193"/>
                  <a:pt x="66133" y="10216"/>
                  <a:pt x="66195" y="10216"/>
                </a:cubicBezTo>
                <a:cubicBezTo>
                  <a:pt x="66322" y="10216"/>
                  <a:pt x="66443" y="10117"/>
                  <a:pt x="66443" y="9969"/>
                </a:cubicBezTo>
                <a:cubicBezTo>
                  <a:pt x="66443" y="9832"/>
                  <a:pt x="66330" y="9722"/>
                  <a:pt x="66195" y="9722"/>
                </a:cubicBezTo>
                <a:close/>
                <a:moveTo>
                  <a:pt x="10097" y="10941"/>
                </a:moveTo>
                <a:cubicBezTo>
                  <a:pt x="10025" y="10941"/>
                  <a:pt x="9956" y="10972"/>
                  <a:pt x="9912" y="11029"/>
                </a:cubicBezTo>
                <a:cubicBezTo>
                  <a:pt x="10056" y="11085"/>
                  <a:pt x="10201" y="11138"/>
                  <a:pt x="10345" y="11192"/>
                </a:cubicBezTo>
                <a:lnTo>
                  <a:pt x="10345" y="11188"/>
                </a:lnTo>
                <a:cubicBezTo>
                  <a:pt x="10345" y="11051"/>
                  <a:pt x="10235" y="10941"/>
                  <a:pt x="10097" y="10941"/>
                </a:cubicBezTo>
                <a:close/>
                <a:moveTo>
                  <a:pt x="56440" y="10941"/>
                </a:moveTo>
                <a:cubicBezTo>
                  <a:pt x="56221" y="10941"/>
                  <a:pt x="56111" y="11207"/>
                  <a:pt x="56264" y="11361"/>
                </a:cubicBezTo>
                <a:cubicBezTo>
                  <a:pt x="56315" y="11412"/>
                  <a:pt x="56378" y="11435"/>
                  <a:pt x="56439" y="11435"/>
                </a:cubicBezTo>
                <a:cubicBezTo>
                  <a:pt x="56566" y="11435"/>
                  <a:pt x="56687" y="11337"/>
                  <a:pt x="56687" y="11188"/>
                </a:cubicBezTo>
                <a:cubicBezTo>
                  <a:pt x="56687" y="11051"/>
                  <a:pt x="56575" y="10941"/>
                  <a:pt x="56440" y="10941"/>
                </a:cubicBezTo>
                <a:close/>
                <a:moveTo>
                  <a:pt x="57659" y="10941"/>
                </a:moveTo>
                <a:cubicBezTo>
                  <a:pt x="57440" y="10941"/>
                  <a:pt x="57330" y="11207"/>
                  <a:pt x="57483" y="11361"/>
                </a:cubicBezTo>
                <a:cubicBezTo>
                  <a:pt x="57534" y="11412"/>
                  <a:pt x="57597" y="11435"/>
                  <a:pt x="57658" y="11435"/>
                </a:cubicBezTo>
                <a:cubicBezTo>
                  <a:pt x="57785" y="11435"/>
                  <a:pt x="57907" y="11337"/>
                  <a:pt x="57907" y="11188"/>
                </a:cubicBezTo>
                <a:cubicBezTo>
                  <a:pt x="57907" y="11051"/>
                  <a:pt x="57794" y="10941"/>
                  <a:pt x="57659" y="10941"/>
                </a:cubicBezTo>
                <a:close/>
                <a:moveTo>
                  <a:pt x="58878" y="10941"/>
                </a:moveTo>
                <a:cubicBezTo>
                  <a:pt x="58659" y="10941"/>
                  <a:pt x="58549" y="11207"/>
                  <a:pt x="58703" y="11361"/>
                </a:cubicBezTo>
                <a:cubicBezTo>
                  <a:pt x="58753" y="11412"/>
                  <a:pt x="58816" y="11435"/>
                  <a:pt x="58877" y="11435"/>
                </a:cubicBezTo>
                <a:cubicBezTo>
                  <a:pt x="59004" y="11435"/>
                  <a:pt x="59126" y="11337"/>
                  <a:pt x="59126" y="11188"/>
                </a:cubicBezTo>
                <a:cubicBezTo>
                  <a:pt x="59126" y="11051"/>
                  <a:pt x="59016" y="10941"/>
                  <a:pt x="58878" y="10941"/>
                </a:cubicBezTo>
                <a:close/>
                <a:moveTo>
                  <a:pt x="60097" y="10941"/>
                </a:moveTo>
                <a:cubicBezTo>
                  <a:pt x="59878" y="10941"/>
                  <a:pt x="59768" y="11207"/>
                  <a:pt x="59925" y="11361"/>
                </a:cubicBezTo>
                <a:cubicBezTo>
                  <a:pt x="59975" y="11412"/>
                  <a:pt x="60037" y="11435"/>
                  <a:pt x="60097" y="11435"/>
                </a:cubicBezTo>
                <a:cubicBezTo>
                  <a:pt x="60223" y="11435"/>
                  <a:pt x="60345" y="11337"/>
                  <a:pt x="60345" y="11188"/>
                </a:cubicBezTo>
                <a:cubicBezTo>
                  <a:pt x="60345" y="11051"/>
                  <a:pt x="60235" y="10941"/>
                  <a:pt x="60097" y="10941"/>
                </a:cubicBezTo>
                <a:close/>
                <a:moveTo>
                  <a:pt x="61316" y="10941"/>
                </a:moveTo>
                <a:cubicBezTo>
                  <a:pt x="61097" y="10941"/>
                  <a:pt x="60987" y="11207"/>
                  <a:pt x="61144" y="11361"/>
                </a:cubicBezTo>
                <a:cubicBezTo>
                  <a:pt x="61194" y="11412"/>
                  <a:pt x="61256" y="11435"/>
                  <a:pt x="61316" y="11435"/>
                </a:cubicBezTo>
                <a:cubicBezTo>
                  <a:pt x="61442" y="11435"/>
                  <a:pt x="61564" y="11337"/>
                  <a:pt x="61564" y="11188"/>
                </a:cubicBezTo>
                <a:cubicBezTo>
                  <a:pt x="61564" y="11051"/>
                  <a:pt x="61454" y="10941"/>
                  <a:pt x="61316" y="10941"/>
                </a:cubicBezTo>
                <a:close/>
                <a:moveTo>
                  <a:pt x="62538" y="10941"/>
                </a:moveTo>
                <a:cubicBezTo>
                  <a:pt x="62316" y="10941"/>
                  <a:pt x="62206" y="11207"/>
                  <a:pt x="62363" y="11361"/>
                </a:cubicBezTo>
                <a:cubicBezTo>
                  <a:pt x="62414" y="11412"/>
                  <a:pt x="62476" y="11435"/>
                  <a:pt x="62537" y="11435"/>
                </a:cubicBezTo>
                <a:cubicBezTo>
                  <a:pt x="62663" y="11435"/>
                  <a:pt x="62783" y="11337"/>
                  <a:pt x="62783" y="11188"/>
                </a:cubicBezTo>
                <a:cubicBezTo>
                  <a:pt x="62783" y="11051"/>
                  <a:pt x="62673" y="10941"/>
                  <a:pt x="62538" y="10941"/>
                </a:cubicBezTo>
                <a:close/>
                <a:moveTo>
                  <a:pt x="63757" y="10941"/>
                </a:moveTo>
                <a:cubicBezTo>
                  <a:pt x="63538" y="10941"/>
                  <a:pt x="63425" y="11207"/>
                  <a:pt x="63582" y="11361"/>
                </a:cubicBezTo>
                <a:cubicBezTo>
                  <a:pt x="63633" y="11412"/>
                  <a:pt x="63695" y="11435"/>
                  <a:pt x="63756" y="11435"/>
                </a:cubicBezTo>
                <a:cubicBezTo>
                  <a:pt x="63882" y="11435"/>
                  <a:pt x="64002" y="11337"/>
                  <a:pt x="64002" y="11188"/>
                </a:cubicBezTo>
                <a:cubicBezTo>
                  <a:pt x="64002" y="11051"/>
                  <a:pt x="63892" y="10941"/>
                  <a:pt x="63757" y="10941"/>
                </a:cubicBezTo>
                <a:close/>
                <a:moveTo>
                  <a:pt x="64976" y="10941"/>
                </a:moveTo>
                <a:cubicBezTo>
                  <a:pt x="64757" y="10941"/>
                  <a:pt x="64647" y="11207"/>
                  <a:pt x="64801" y="11361"/>
                </a:cubicBezTo>
                <a:cubicBezTo>
                  <a:pt x="64852" y="11412"/>
                  <a:pt x="64914" y="11435"/>
                  <a:pt x="64976" y="11435"/>
                </a:cubicBezTo>
                <a:cubicBezTo>
                  <a:pt x="65103" y="11435"/>
                  <a:pt x="65224" y="11337"/>
                  <a:pt x="65224" y="11188"/>
                </a:cubicBezTo>
                <a:cubicBezTo>
                  <a:pt x="65224" y="11051"/>
                  <a:pt x="65111" y="10941"/>
                  <a:pt x="64976" y="10941"/>
                </a:cubicBezTo>
                <a:close/>
                <a:moveTo>
                  <a:pt x="66195" y="10941"/>
                </a:moveTo>
                <a:cubicBezTo>
                  <a:pt x="65976" y="10941"/>
                  <a:pt x="65866" y="11207"/>
                  <a:pt x="66020" y="11361"/>
                </a:cubicBezTo>
                <a:cubicBezTo>
                  <a:pt x="66071" y="11412"/>
                  <a:pt x="66133" y="11435"/>
                  <a:pt x="66195" y="11435"/>
                </a:cubicBezTo>
                <a:cubicBezTo>
                  <a:pt x="66322" y="11435"/>
                  <a:pt x="66443" y="11337"/>
                  <a:pt x="66443" y="11188"/>
                </a:cubicBezTo>
                <a:cubicBezTo>
                  <a:pt x="66443" y="11051"/>
                  <a:pt x="66330" y="10941"/>
                  <a:pt x="66195" y="10941"/>
                </a:cubicBezTo>
                <a:close/>
                <a:moveTo>
                  <a:pt x="11319" y="10941"/>
                </a:moveTo>
                <a:cubicBezTo>
                  <a:pt x="11097" y="10941"/>
                  <a:pt x="10987" y="11207"/>
                  <a:pt x="11144" y="11364"/>
                </a:cubicBezTo>
                <a:cubicBezTo>
                  <a:pt x="11193" y="11413"/>
                  <a:pt x="11254" y="11436"/>
                  <a:pt x="11315" y="11436"/>
                </a:cubicBezTo>
                <a:cubicBezTo>
                  <a:pt x="11441" y="11436"/>
                  <a:pt x="11564" y="11337"/>
                  <a:pt x="11564" y="11188"/>
                </a:cubicBezTo>
                <a:cubicBezTo>
                  <a:pt x="11564" y="11051"/>
                  <a:pt x="11454" y="10941"/>
                  <a:pt x="11319" y="10941"/>
                </a:cubicBezTo>
                <a:close/>
                <a:moveTo>
                  <a:pt x="12538" y="10941"/>
                </a:moveTo>
                <a:cubicBezTo>
                  <a:pt x="12316" y="10941"/>
                  <a:pt x="12206" y="11207"/>
                  <a:pt x="12363" y="11364"/>
                </a:cubicBezTo>
                <a:cubicBezTo>
                  <a:pt x="12413" y="11413"/>
                  <a:pt x="12475" y="11436"/>
                  <a:pt x="12535" y="11436"/>
                </a:cubicBezTo>
                <a:cubicBezTo>
                  <a:pt x="12662" y="11436"/>
                  <a:pt x="12783" y="11337"/>
                  <a:pt x="12783" y="11188"/>
                </a:cubicBezTo>
                <a:cubicBezTo>
                  <a:pt x="12783" y="11051"/>
                  <a:pt x="12673" y="10941"/>
                  <a:pt x="12538" y="10941"/>
                </a:cubicBezTo>
                <a:close/>
                <a:moveTo>
                  <a:pt x="13757" y="10941"/>
                </a:moveTo>
                <a:cubicBezTo>
                  <a:pt x="13538" y="10941"/>
                  <a:pt x="13425" y="11207"/>
                  <a:pt x="13582" y="11364"/>
                </a:cubicBezTo>
                <a:cubicBezTo>
                  <a:pt x="13632" y="11413"/>
                  <a:pt x="13694" y="11436"/>
                  <a:pt x="13755" y="11436"/>
                </a:cubicBezTo>
                <a:cubicBezTo>
                  <a:pt x="13883" y="11436"/>
                  <a:pt x="14005" y="11337"/>
                  <a:pt x="14005" y="11188"/>
                </a:cubicBezTo>
                <a:cubicBezTo>
                  <a:pt x="14005" y="11051"/>
                  <a:pt x="13892" y="10941"/>
                  <a:pt x="13757" y="10941"/>
                </a:cubicBezTo>
                <a:close/>
                <a:moveTo>
                  <a:pt x="14976" y="10941"/>
                </a:moveTo>
                <a:cubicBezTo>
                  <a:pt x="14757" y="10941"/>
                  <a:pt x="14647" y="11207"/>
                  <a:pt x="14801" y="11364"/>
                </a:cubicBezTo>
                <a:cubicBezTo>
                  <a:pt x="14851" y="11413"/>
                  <a:pt x="14913" y="11436"/>
                  <a:pt x="14974" y="11436"/>
                </a:cubicBezTo>
                <a:cubicBezTo>
                  <a:pt x="15102" y="11436"/>
                  <a:pt x="15224" y="11337"/>
                  <a:pt x="15224" y="11188"/>
                </a:cubicBezTo>
                <a:cubicBezTo>
                  <a:pt x="15224" y="11051"/>
                  <a:pt x="15111" y="10941"/>
                  <a:pt x="14976" y="10941"/>
                </a:cubicBezTo>
                <a:close/>
                <a:moveTo>
                  <a:pt x="16196" y="10941"/>
                </a:moveTo>
                <a:cubicBezTo>
                  <a:pt x="15976" y="10941"/>
                  <a:pt x="15866" y="11207"/>
                  <a:pt x="16020" y="11364"/>
                </a:cubicBezTo>
                <a:cubicBezTo>
                  <a:pt x="16070" y="11413"/>
                  <a:pt x="16132" y="11436"/>
                  <a:pt x="16193" y="11436"/>
                </a:cubicBezTo>
                <a:cubicBezTo>
                  <a:pt x="16321" y="11436"/>
                  <a:pt x="16443" y="11337"/>
                  <a:pt x="16443" y="11188"/>
                </a:cubicBezTo>
                <a:cubicBezTo>
                  <a:pt x="16443" y="11051"/>
                  <a:pt x="16333" y="10941"/>
                  <a:pt x="16196" y="10941"/>
                </a:cubicBezTo>
                <a:close/>
                <a:moveTo>
                  <a:pt x="17415" y="10941"/>
                </a:moveTo>
                <a:cubicBezTo>
                  <a:pt x="17195" y="10941"/>
                  <a:pt x="17086" y="11207"/>
                  <a:pt x="17242" y="11364"/>
                </a:cubicBezTo>
                <a:cubicBezTo>
                  <a:pt x="17292" y="11413"/>
                  <a:pt x="17353" y="11436"/>
                  <a:pt x="17413" y="11436"/>
                </a:cubicBezTo>
                <a:cubicBezTo>
                  <a:pt x="17540" y="11436"/>
                  <a:pt x="17662" y="11337"/>
                  <a:pt x="17662" y="11188"/>
                </a:cubicBezTo>
                <a:cubicBezTo>
                  <a:pt x="17662" y="11051"/>
                  <a:pt x="17552" y="10941"/>
                  <a:pt x="17415" y="10941"/>
                </a:cubicBezTo>
                <a:close/>
                <a:moveTo>
                  <a:pt x="18634" y="10941"/>
                </a:moveTo>
                <a:cubicBezTo>
                  <a:pt x="18414" y="10941"/>
                  <a:pt x="18305" y="11207"/>
                  <a:pt x="18461" y="11364"/>
                </a:cubicBezTo>
                <a:cubicBezTo>
                  <a:pt x="18511" y="11413"/>
                  <a:pt x="18572" y="11436"/>
                  <a:pt x="18632" y="11436"/>
                </a:cubicBezTo>
                <a:cubicBezTo>
                  <a:pt x="18759" y="11436"/>
                  <a:pt x="18881" y="11337"/>
                  <a:pt x="18881" y="11188"/>
                </a:cubicBezTo>
                <a:cubicBezTo>
                  <a:pt x="18881" y="11051"/>
                  <a:pt x="18772" y="10941"/>
                  <a:pt x="18634" y="10941"/>
                </a:cubicBezTo>
                <a:close/>
                <a:moveTo>
                  <a:pt x="19856" y="10941"/>
                </a:moveTo>
                <a:cubicBezTo>
                  <a:pt x="19633" y="10941"/>
                  <a:pt x="19524" y="11207"/>
                  <a:pt x="19680" y="11364"/>
                </a:cubicBezTo>
                <a:cubicBezTo>
                  <a:pt x="19730" y="11413"/>
                  <a:pt x="19791" y="11436"/>
                  <a:pt x="19851" y="11436"/>
                </a:cubicBezTo>
                <a:cubicBezTo>
                  <a:pt x="19978" y="11436"/>
                  <a:pt x="20100" y="11337"/>
                  <a:pt x="20100" y="11188"/>
                </a:cubicBezTo>
                <a:cubicBezTo>
                  <a:pt x="20100" y="11051"/>
                  <a:pt x="19991" y="10941"/>
                  <a:pt x="19856" y="10941"/>
                </a:cubicBezTo>
                <a:close/>
                <a:moveTo>
                  <a:pt x="21075" y="10941"/>
                </a:moveTo>
                <a:cubicBezTo>
                  <a:pt x="20852" y="10941"/>
                  <a:pt x="20743" y="11207"/>
                  <a:pt x="20899" y="11364"/>
                </a:cubicBezTo>
                <a:cubicBezTo>
                  <a:pt x="20950" y="11413"/>
                  <a:pt x="21011" y="11436"/>
                  <a:pt x="21071" y="11436"/>
                </a:cubicBezTo>
                <a:cubicBezTo>
                  <a:pt x="21198" y="11436"/>
                  <a:pt x="21319" y="11337"/>
                  <a:pt x="21319" y="11188"/>
                </a:cubicBezTo>
                <a:cubicBezTo>
                  <a:pt x="21319" y="11051"/>
                  <a:pt x="21210" y="10941"/>
                  <a:pt x="21075" y="10941"/>
                </a:cubicBezTo>
                <a:close/>
                <a:moveTo>
                  <a:pt x="22294" y="10941"/>
                </a:moveTo>
                <a:cubicBezTo>
                  <a:pt x="22075" y="10941"/>
                  <a:pt x="21965" y="11207"/>
                  <a:pt x="22118" y="11364"/>
                </a:cubicBezTo>
                <a:cubicBezTo>
                  <a:pt x="22169" y="11413"/>
                  <a:pt x="22231" y="11436"/>
                  <a:pt x="22291" y="11436"/>
                </a:cubicBezTo>
                <a:cubicBezTo>
                  <a:pt x="22419" y="11436"/>
                  <a:pt x="22541" y="11337"/>
                  <a:pt x="22541" y="11188"/>
                </a:cubicBezTo>
                <a:cubicBezTo>
                  <a:pt x="22541" y="11051"/>
                  <a:pt x="22429" y="10941"/>
                  <a:pt x="22294" y="10941"/>
                </a:cubicBezTo>
                <a:close/>
                <a:moveTo>
                  <a:pt x="14976" y="12160"/>
                </a:moveTo>
                <a:cubicBezTo>
                  <a:pt x="14917" y="12160"/>
                  <a:pt x="14861" y="12182"/>
                  <a:pt x="14814" y="12223"/>
                </a:cubicBezTo>
                <a:cubicBezTo>
                  <a:pt x="14933" y="12235"/>
                  <a:pt x="15052" y="12248"/>
                  <a:pt x="15171" y="12257"/>
                </a:cubicBezTo>
                <a:cubicBezTo>
                  <a:pt x="15124" y="12198"/>
                  <a:pt x="15052" y="12160"/>
                  <a:pt x="14976" y="12160"/>
                </a:cubicBezTo>
                <a:close/>
                <a:moveTo>
                  <a:pt x="18634" y="12160"/>
                </a:moveTo>
                <a:cubicBezTo>
                  <a:pt x="18546" y="12160"/>
                  <a:pt x="18464" y="12207"/>
                  <a:pt x="18421" y="12285"/>
                </a:cubicBezTo>
                <a:cubicBezTo>
                  <a:pt x="18555" y="12273"/>
                  <a:pt x="18690" y="12263"/>
                  <a:pt x="18825" y="12248"/>
                </a:cubicBezTo>
                <a:cubicBezTo>
                  <a:pt x="18778" y="12191"/>
                  <a:pt x="18709" y="12160"/>
                  <a:pt x="18634" y="12160"/>
                </a:cubicBezTo>
                <a:close/>
                <a:moveTo>
                  <a:pt x="16196" y="12160"/>
                </a:moveTo>
                <a:cubicBezTo>
                  <a:pt x="16095" y="12160"/>
                  <a:pt x="16004" y="12223"/>
                  <a:pt x="15967" y="12314"/>
                </a:cubicBezTo>
                <a:cubicBezTo>
                  <a:pt x="16123" y="12323"/>
                  <a:pt x="16277" y="12329"/>
                  <a:pt x="16431" y="12332"/>
                </a:cubicBezTo>
                <a:cubicBezTo>
                  <a:pt x="16399" y="12232"/>
                  <a:pt x="16302" y="12160"/>
                  <a:pt x="16196" y="12160"/>
                </a:cubicBezTo>
                <a:close/>
                <a:moveTo>
                  <a:pt x="17415" y="12160"/>
                </a:moveTo>
                <a:cubicBezTo>
                  <a:pt x="17305" y="12160"/>
                  <a:pt x="17208" y="12235"/>
                  <a:pt x="17180" y="12339"/>
                </a:cubicBezTo>
                <a:cubicBezTo>
                  <a:pt x="17336" y="12339"/>
                  <a:pt x="17493" y="12335"/>
                  <a:pt x="17650" y="12329"/>
                </a:cubicBezTo>
                <a:cubicBezTo>
                  <a:pt x="17615" y="12229"/>
                  <a:pt x="17521" y="12160"/>
                  <a:pt x="17415" y="12160"/>
                </a:cubicBezTo>
                <a:close/>
                <a:moveTo>
                  <a:pt x="56440" y="12160"/>
                </a:moveTo>
                <a:cubicBezTo>
                  <a:pt x="56365" y="12160"/>
                  <a:pt x="56293" y="12194"/>
                  <a:pt x="56246" y="12254"/>
                </a:cubicBezTo>
                <a:cubicBezTo>
                  <a:pt x="56327" y="12389"/>
                  <a:pt x="56412" y="12520"/>
                  <a:pt x="56503" y="12646"/>
                </a:cubicBezTo>
                <a:cubicBezTo>
                  <a:pt x="56781" y="12574"/>
                  <a:pt x="56728" y="12160"/>
                  <a:pt x="56440" y="12160"/>
                </a:cubicBezTo>
                <a:close/>
                <a:moveTo>
                  <a:pt x="60097" y="12160"/>
                </a:moveTo>
                <a:cubicBezTo>
                  <a:pt x="59878" y="12160"/>
                  <a:pt x="59768" y="12426"/>
                  <a:pt x="59925" y="12580"/>
                </a:cubicBezTo>
                <a:cubicBezTo>
                  <a:pt x="59975" y="12631"/>
                  <a:pt x="60037" y="12654"/>
                  <a:pt x="60097" y="12654"/>
                </a:cubicBezTo>
                <a:cubicBezTo>
                  <a:pt x="60223" y="12654"/>
                  <a:pt x="60345" y="12556"/>
                  <a:pt x="60345" y="12408"/>
                </a:cubicBezTo>
                <a:cubicBezTo>
                  <a:pt x="60345" y="12270"/>
                  <a:pt x="60235" y="12160"/>
                  <a:pt x="60097" y="12160"/>
                </a:cubicBezTo>
                <a:close/>
                <a:moveTo>
                  <a:pt x="62538" y="12160"/>
                </a:moveTo>
                <a:cubicBezTo>
                  <a:pt x="62316" y="12160"/>
                  <a:pt x="62206" y="12426"/>
                  <a:pt x="62363" y="12580"/>
                </a:cubicBezTo>
                <a:cubicBezTo>
                  <a:pt x="62414" y="12631"/>
                  <a:pt x="62476" y="12654"/>
                  <a:pt x="62537" y="12654"/>
                </a:cubicBezTo>
                <a:cubicBezTo>
                  <a:pt x="62663" y="12654"/>
                  <a:pt x="62783" y="12556"/>
                  <a:pt x="62783" y="12408"/>
                </a:cubicBezTo>
                <a:cubicBezTo>
                  <a:pt x="62783" y="12270"/>
                  <a:pt x="62673" y="12160"/>
                  <a:pt x="62538" y="12160"/>
                </a:cubicBezTo>
                <a:close/>
                <a:moveTo>
                  <a:pt x="64976" y="12160"/>
                </a:moveTo>
                <a:cubicBezTo>
                  <a:pt x="64757" y="12160"/>
                  <a:pt x="64647" y="12426"/>
                  <a:pt x="64801" y="12580"/>
                </a:cubicBezTo>
                <a:cubicBezTo>
                  <a:pt x="64852" y="12631"/>
                  <a:pt x="64914" y="12654"/>
                  <a:pt x="64976" y="12654"/>
                </a:cubicBezTo>
                <a:cubicBezTo>
                  <a:pt x="65103" y="12654"/>
                  <a:pt x="65224" y="12556"/>
                  <a:pt x="65224" y="12408"/>
                </a:cubicBezTo>
                <a:cubicBezTo>
                  <a:pt x="65224" y="12270"/>
                  <a:pt x="65111" y="12160"/>
                  <a:pt x="64976" y="12160"/>
                </a:cubicBezTo>
                <a:close/>
                <a:moveTo>
                  <a:pt x="57659" y="12160"/>
                </a:moveTo>
                <a:cubicBezTo>
                  <a:pt x="57440" y="12160"/>
                  <a:pt x="57330" y="12426"/>
                  <a:pt x="57483" y="12583"/>
                </a:cubicBezTo>
                <a:cubicBezTo>
                  <a:pt x="57534" y="12632"/>
                  <a:pt x="57596" y="12655"/>
                  <a:pt x="57656" y="12655"/>
                </a:cubicBezTo>
                <a:cubicBezTo>
                  <a:pt x="57784" y="12655"/>
                  <a:pt x="57907" y="12556"/>
                  <a:pt x="57907" y="12408"/>
                </a:cubicBezTo>
                <a:cubicBezTo>
                  <a:pt x="57907" y="12270"/>
                  <a:pt x="57794" y="12160"/>
                  <a:pt x="57659" y="12160"/>
                </a:cubicBezTo>
                <a:close/>
                <a:moveTo>
                  <a:pt x="58878" y="12160"/>
                </a:moveTo>
                <a:cubicBezTo>
                  <a:pt x="58659" y="12160"/>
                  <a:pt x="58549" y="12426"/>
                  <a:pt x="58703" y="12583"/>
                </a:cubicBezTo>
                <a:cubicBezTo>
                  <a:pt x="58753" y="12632"/>
                  <a:pt x="58815" y="12655"/>
                  <a:pt x="58875" y="12655"/>
                </a:cubicBezTo>
                <a:cubicBezTo>
                  <a:pt x="59003" y="12655"/>
                  <a:pt x="59126" y="12556"/>
                  <a:pt x="59126" y="12408"/>
                </a:cubicBezTo>
                <a:cubicBezTo>
                  <a:pt x="59126" y="12270"/>
                  <a:pt x="59016" y="12160"/>
                  <a:pt x="58878" y="12160"/>
                </a:cubicBezTo>
                <a:close/>
                <a:moveTo>
                  <a:pt x="61316" y="12160"/>
                </a:moveTo>
                <a:cubicBezTo>
                  <a:pt x="61097" y="12160"/>
                  <a:pt x="60987" y="12426"/>
                  <a:pt x="61144" y="12583"/>
                </a:cubicBezTo>
                <a:cubicBezTo>
                  <a:pt x="61193" y="12632"/>
                  <a:pt x="61254" y="12655"/>
                  <a:pt x="61314" y="12655"/>
                </a:cubicBezTo>
                <a:cubicBezTo>
                  <a:pt x="61441" y="12655"/>
                  <a:pt x="61564" y="12556"/>
                  <a:pt x="61564" y="12408"/>
                </a:cubicBezTo>
                <a:cubicBezTo>
                  <a:pt x="61564" y="12270"/>
                  <a:pt x="61454" y="12160"/>
                  <a:pt x="61316" y="12160"/>
                </a:cubicBezTo>
                <a:close/>
                <a:moveTo>
                  <a:pt x="63757" y="12160"/>
                </a:moveTo>
                <a:cubicBezTo>
                  <a:pt x="63538" y="12160"/>
                  <a:pt x="63425" y="12426"/>
                  <a:pt x="63582" y="12583"/>
                </a:cubicBezTo>
                <a:cubicBezTo>
                  <a:pt x="63632" y="12632"/>
                  <a:pt x="63694" y="12655"/>
                  <a:pt x="63755" y="12655"/>
                </a:cubicBezTo>
                <a:cubicBezTo>
                  <a:pt x="63882" y="12655"/>
                  <a:pt x="64004" y="12556"/>
                  <a:pt x="64002" y="12408"/>
                </a:cubicBezTo>
                <a:cubicBezTo>
                  <a:pt x="64002" y="12270"/>
                  <a:pt x="63892" y="12160"/>
                  <a:pt x="63757" y="12160"/>
                </a:cubicBezTo>
                <a:close/>
                <a:moveTo>
                  <a:pt x="66195" y="12160"/>
                </a:moveTo>
                <a:cubicBezTo>
                  <a:pt x="65976" y="12160"/>
                  <a:pt x="65866" y="12426"/>
                  <a:pt x="66020" y="12583"/>
                </a:cubicBezTo>
                <a:cubicBezTo>
                  <a:pt x="66070" y="12632"/>
                  <a:pt x="66132" y="12655"/>
                  <a:pt x="66193" y="12655"/>
                </a:cubicBezTo>
                <a:cubicBezTo>
                  <a:pt x="66321" y="12655"/>
                  <a:pt x="66443" y="12556"/>
                  <a:pt x="66443" y="12408"/>
                </a:cubicBezTo>
                <a:cubicBezTo>
                  <a:pt x="66443" y="12270"/>
                  <a:pt x="66330" y="12160"/>
                  <a:pt x="66195" y="12160"/>
                </a:cubicBezTo>
                <a:close/>
                <a:moveTo>
                  <a:pt x="66155" y="13382"/>
                </a:moveTo>
                <a:lnTo>
                  <a:pt x="66155" y="13382"/>
                </a:lnTo>
                <a:cubicBezTo>
                  <a:pt x="66036" y="13404"/>
                  <a:pt x="65948" y="13508"/>
                  <a:pt x="65948" y="13627"/>
                </a:cubicBezTo>
                <a:cubicBezTo>
                  <a:pt x="65948" y="13655"/>
                  <a:pt x="65954" y="13683"/>
                  <a:pt x="65964" y="13711"/>
                </a:cubicBezTo>
                <a:cubicBezTo>
                  <a:pt x="66029" y="13605"/>
                  <a:pt x="66092" y="13498"/>
                  <a:pt x="66155" y="13382"/>
                </a:cubicBezTo>
                <a:close/>
                <a:moveTo>
                  <a:pt x="57659" y="13379"/>
                </a:moveTo>
                <a:cubicBezTo>
                  <a:pt x="57521" y="13379"/>
                  <a:pt x="57411" y="13492"/>
                  <a:pt x="57411" y="13627"/>
                </a:cubicBezTo>
                <a:cubicBezTo>
                  <a:pt x="57411" y="13633"/>
                  <a:pt x="57411" y="13636"/>
                  <a:pt x="57415" y="13642"/>
                </a:cubicBezTo>
                <a:cubicBezTo>
                  <a:pt x="57505" y="13721"/>
                  <a:pt x="57599" y="13799"/>
                  <a:pt x="57697" y="13871"/>
                </a:cubicBezTo>
                <a:cubicBezTo>
                  <a:pt x="57825" y="13849"/>
                  <a:pt x="57916" y="13736"/>
                  <a:pt x="57903" y="13608"/>
                </a:cubicBezTo>
                <a:cubicBezTo>
                  <a:pt x="57894" y="13479"/>
                  <a:pt x="57787" y="13379"/>
                  <a:pt x="57659" y="13379"/>
                </a:cubicBezTo>
                <a:close/>
                <a:moveTo>
                  <a:pt x="58878" y="13379"/>
                </a:moveTo>
                <a:cubicBezTo>
                  <a:pt x="58659" y="13379"/>
                  <a:pt x="58549" y="13645"/>
                  <a:pt x="58703" y="13802"/>
                </a:cubicBezTo>
                <a:cubicBezTo>
                  <a:pt x="58753" y="13852"/>
                  <a:pt x="58815" y="13874"/>
                  <a:pt x="58875" y="13874"/>
                </a:cubicBezTo>
                <a:cubicBezTo>
                  <a:pt x="59003" y="13874"/>
                  <a:pt x="59126" y="13775"/>
                  <a:pt x="59126" y="13627"/>
                </a:cubicBezTo>
                <a:cubicBezTo>
                  <a:pt x="59126" y="13492"/>
                  <a:pt x="59016" y="13379"/>
                  <a:pt x="58878" y="13379"/>
                </a:cubicBezTo>
                <a:close/>
                <a:moveTo>
                  <a:pt x="60097" y="13379"/>
                </a:moveTo>
                <a:cubicBezTo>
                  <a:pt x="59878" y="13379"/>
                  <a:pt x="59768" y="13645"/>
                  <a:pt x="59925" y="13802"/>
                </a:cubicBezTo>
                <a:cubicBezTo>
                  <a:pt x="59974" y="13852"/>
                  <a:pt x="60035" y="13874"/>
                  <a:pt x="60095" y="13874"/>
                </a:cubicBezTo>
                <a:cubicBezTo>
                  <a:pt x="60222" y="13874"/>
                  <a:pt x="60345" y="13775"/>
                  <a:pt x="60345" y="13627"/>
                </a:cubicBezTo>
                <a:cubicBezTo>
                  <a:pt x="60345" y="13492"/>
                  <a:pt x="60235" y="13379"/>
                  <a:pt x="60097" y="13379"/>
                </a:cubicBezTo>
                <a:close/>
                <a:moveTo>
                  <a:pt x="61316" y="13379"/>
                </a:moveTo>
                <a:cubicBezTo>
                  <a:pt x="61097" y="13379"/>
                  <a:pt x="60987" y="13645"/>
                  <a:pt x="61144" y="13802"/>
                </a:cubicBezTo>
                <a:cubicBezTo>
                  <a:pt x="61193" y="13852"/>
                  <a:pt x="61254" y="13874"/>
                  <a:pt x="61314" y="13874"/>
                </a:cubicBezTo>
                <a:cubicBezTo>
                  <a:pt x="61441" y="13874"/>
                  <a:pt x="61564" y="13775"/>
                  <a:pt x="61564" y="13627"/>
                </a:cubicBezTo>
                <a:cubicBezTo>
                  <a:pt x="61564" y="13492"/>
                  <a:pt x="61454" y="13379"/>
                  <a:pt x="61316" y="13379"/>
                </a:cubicBezTo>
                <a:close/>
                <a:moveTo>
                  <a:pt x="62538" y="13379"/>
                </a:moveTo>
                <a:cubicBezTo>
                  <a:pt x="62316" y="13379"/>
                  <a:pt x="62206" y="13645"/>
                  <a:pt x="62363" y="13802"/>
                </a:cubicBezTo>
                <a:cubicBezTo>
                  <a:pt x="62413" y="13852"/>
                  <a:pt x="62475" y="13874"/>
                  <a:pt x="62535" y="13874"/>
                </a:cubicBezTo>
                <a:cubicBezTo>
                  <a:pt x="62662" y="13874"/>
                  <a:pt x="62783" y="13775"/>
                  <a:pt x="62783" y="13627"/>
                </a:cubicBezTo>
                <a:cubicBezTo>
                  <a:pt x="62783" y="13492"/>
                  <a:pt x="62673" y="13379"/>
                  <a:pt x="62538" y="13379"/>
                </a:cubicBezTo>
                <a:close/>
                <a:moveTo>
                  <a:pt x="63757" y="13379"/>
                </a:moveTo>
                <a:cubicBezTo>
                  <a:pt x="63538" y="13379"/>
                  <a:pt x="63425" y="13645"/>
                  <a:pt x="63582" y="13802"/>
                </a:cubicBezTo>
                <a:cubicBezTo>
                  <a:pt x="63632" y="13852"/>
                  <a:pt x="63694" y="13874"/>
                  <a:pt x="63754" y="13874"/>
                </a:cubicBezTo>
                <a:cubicBezTo>
                  <a:pt x="63881" y="13874"/>
                  <a:pt x="64002" y="13775"/>
                  <a:pt x="64002" y="13627"/>
                </a:cubicBezTo>
                <a:cubicBezTo>
                  <a:pt x="64002" y="13492"/>
                  <a:pt x="63892" y="13379"/>
                  <a:pt x="63757" y="13379"/>
                </a:cubicBezTo>
                <a:close/>
                <a:moveTo>
                  <a:pt x="64976" y="13379"/>
                </a:moveTo>
                <a:cubicBezTo>
                  <a:pt x="64757" y="13379"/>
                  <a:pt x="64647" y="13645"/>
                  <a:pt x="64801" y="13802"/>
                </a:cubicBezTo>
                <a:cubicBezTo>
                  <a:pt x="64851" y="13852"/>
                  <a:pt x="64913" y="13874"/>
                  <a:pt x="64974" y="13874"/>
                </a:cubicBezTo>
                <a:cubicBezTo>
                  <a:pt x="65101" y="13874"/>
                  <a:pt x="65224" y="13775"/>
                  <a:pt x="65224" y="13627"/>
                </a:cubicBezTo>
                <a:cubicBezTo>
                  <a:pt x="65224" y="13492"/>
                  <a:pt x="65111" y="13379"/>
                  <a:pt x="64976" y="13379"/>
                </a:cubicBezTo>
                <a:close/>
                <a:moveTo>
                  <a:pt x="64977" y="14600"/>
                </a:moveTo>
                <a:cubicBezTo>
                  <a:pt x="64850" y="14600"/>
                  <a:pt x="64729" y="14698"/>
                  <a:pt x="64729" y="14846"/>
                </a:cubicBezTo>
                <a:cubicBezTo>
                  <a:pt x="64729" y="14877"/>
                  <a:pt x="64735" y="14905"/>
                  <a:pt x="64744" y="14933"/>
                </a:cubicBezTo>
                <a:cubicBezTo>
                  <a:pt x="64889" y="14861"/>
                  <a:pt x="65027" y="14774"/>
                  <a:pt x="65152" y="14673"/>
                </a:cubicBezTo>
                <a:cubicBezTo>
                  <a:pt x="65101" y="14622"/>
                  <a:pt x="65038" y="14600"/>
                  <a:pt x="64977" y="14600"/>
                </a:cubicBezTo>
                <a:close/>
                <a:moveTo>
                  <a:pt x="60097" y="14598"/>
                </a:moveTo>
                <a:cubicBezTo>
                  <a:pt x="59922" y="14598"/>
                  <a:pt x="59802" y="14783"/>
                  <a:pt x="59871" y="14943"/>
                </a:cubicBezTo>
                <a:cubicBezTo>
                  <a:pt x="59994" y="14980"/>
                  <a:pt x="60119" y="15015"/>
                  <a:pt x="60241" y="15046"/>
                </a:cubicBezTo>
                <a:cubicBezTo>
                  <a:pt x="60435" y="14906"/>
                  <a:pt x="60339" y="14601"/>
                  <a:pt x="60101" y="14601"/>
                </a:cubicBezTo>
                <a:cubicBezTo>
                  <a:pt x="60099" y="14601"/>
                  <a:pt x="60098" y="14601"/>
                  <a:pt x="60097" y="14601"/>
                </a:cubicBezTo>
                <a:lnTo>
                  <a:pt x="60097" y="14598"/>
                </a:lnTo>
                <a:close/>
                <a:moveTo>
                  <a:pt x="61316" y="14598"/>
                </a:moveTo>
                <a:cubicBezTo>
                  <a:pt x="61097" y="14598"/>
                  <a:pt x="60987" y="14864"/>
                  <a:pt x="61144" y="15021"/>
                </a:cubicBezTo>
                <a:cubicBezTo>
                  <a:pt x="61193" y="15072"/>
                  <a:pt x="61254" y="15094"/>
                  <a:pt x="61315" y="15094"/>
                </a:cubicBezTo>
                <a:cubicBezTo>
                  <a:pt x="61441" y="15094"/>
                  <a:pt x="61564" y="14994"/>
                  <a:pt x="61564" y="14846"/>
                </a:cubicBezTo>
                <a:cubicBezTo>
                  <a:pt x="61564" y="14711"/>
                  <a:pt x="61454" y="14601"/>
                  <a:pt x="61316" y="14601"/>
                </a:cubicBezTo>
                <a:lnTo>
                  <a:pt x="61316" y="14598"/>
                </a:lnTo>
                <a:close/>
                <a:moveTo>
                  <a:pt x="62538" y="14598"/>
                </a:moveTo>
                <a:cubicBezTo>
                  <a:pt x="62316" y="14598"/>
                  <a:pt x="62206" y="14864"/>
                  <a:pt x="62363" y="15021"/>
                </a:cubicBezTo>
                <a:cubicBezTo>
                  <a:pt x="62413" y="15072"/>
                  <a:pt x="62475" y="15094"/>
                  <a:pt x="62535" y="15094"/>
                </a:cubicBezTo>
                <a:cubicBezTo>
                  <a:pt x="62662" y="15094"/>
                  <a:pt x="62783" y="14994"/>
                  <a:pt x="62783" y="14846"/>
                </a:cubicBezTo>
                <a:cubicBezTo>
                  <a:pt x="62783" y="14711"/>
                  <a:pt x="62673" y="14601"/>
                  <a:pt x="62538" y="14601"/>
                </a:cubicBezTo>
                <a:lnTo>
                  <a:pt x="62538" y="14598"/>
                </a:lnTo>
                <a:close/>
                <a:moveTo>
                  <a:pt x="63757" y="14598"/>
                </a:moveTo>
                <a:cubicBezTo>
                  <a:pt x="63538" y="14598"/>
                  <a:pt x="63425" y="14864"/>
                  <a:pt x="63582" y="15021"/>
                </a:cubicBezTo>
                <a:cubicBezTo>
                  <a:pt x="63632" y="15072"/>
                  <a:pt x="63694" y="15094"/>
                  <a:pt x="63754" y="15094"/>
                </a:cubicBezTo>
                <a:cubicBezTo>
                  <a:pt x="63881" y="15094"/>
                  <a:pt x="64002" y="14994"/>
                  <a:pt x="64002" y="14846"/>
                </a:cubicBezTo>
                <a:cubicBezTo>
                  <a:pt x="64002" y="14713"/>
                  <a:pt x="63895" y="14601"/>
                  <a:pt x="63763" y="14601"/>
                </a:cubicBezTo>
                <a:cubicBezTo>
                  <a:pt x="63761" y="14601"/>
                  <a:pt x="63759" y="14601"/>
                  <a:pt x="63757" y="14601"/>
                </a:cubicBezTo>
                <a:lnTo>
                  <a:pt x="63757" y="1459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10" name="Google Shape;5210;p20"/>
          <p:cNvSpPr/>
          <p:nvPr/>
        </p:nvSpPr>
        <p:spPr>
          <a:xfrm rot="5400000">
            <a:off x="-485617" y="2052695"/>
            <a:ext cx="1572723" cy="601503"/>
          </a:xfrm>
          <a:custGeom>
            <a:avLst/>
            <a:gdLst/>
            <a:ahLst/>
            <a:cxnLst/>
            <a:rect l="l" t="t" r="r" b="b"/>
            <a:pathLst>
              <a:path w="44094" h="16323" extrusionOk="0">
                <a:moveTo>
                  <a:pt x="9725" y="442"/>
                </a:moveTo>
                <a:cubicBezTo>
                  <a:pt x="9700" y="449"/>
                  <a:pt x="9678" y="458"/>
                  <a:pt x="9653" y="464"/>
                </a:cubicBezTo>
                <a:cubicBezTo>
                  <a:pt x="9678" y="461"/>
                  <a:pt x="9703" y="452"/>
                  <a:pt x="9725" y="442"/>
                </a:cubicBezTo>
                <a:close/>
                <a:moveTo>
                  <a:pt x="14253" y="167"/>
                </a:moveTo>
                <a:cubicBezTo>
                  <a:pt x="14219" y="320"/>
                  <a:pt x="14335" y="467"/>
                  <a:pt x="14495" y="467"/>
                </a:cubicBezTo>
                <a:cubicBezTo>
                  <a:pt x="14604" y="467"/>
                  <a:pt x="14701" y="392"/>
                  <a:pt x="14733" y="289"/>
                </a:cubicBezTo>
                <a:cubicBezTo>
                  <a:pt x="14573" y="242"/>
                  <a:pt x="14413" y="201"/>
                  <a:pt x="14253" y="167"/>
                </a:cubicBezTo>
                <a:close/>
                <a:moveTo>
                  <a:pt x="12163" y="0"/>
                </a:moveTo>
                <a:lnTo>
                  <a:pt x="12163" y="0"/>
                </a:lnTo>
                <a:cubicBezTo>
                  <a:pt x="12082" y="4"/>
                  <a:pt x="12003" y="7"/>
                  <a:pt x="11922" y="13"/>
                </a:cubicBezTo>
                <a:cubicBezTo>
                  <a:pt x="11714" y="148"/>
                  <a:pt x="11813" y="468"/>
                  <a:pt x="12052" y="468"/>
                </a:cubicBezTo>
                <a:cubicBezTo>
                  <a:pt x="12058" y="468"/>
                  <a:pt x="12063" y="468"/>
                  <a:pt x="12069" y="467"/>
                </a:cubicBezTo>
                <a:cubicBezTo>
                  <a:pt x="12323" y="452"/>
                  <a:pt x="12392" y="110"/>
                  <a:pt x="12163" y="0"/>
                </a:cubicBezTo>
                <a:close/>
                <a:moveTo>
                  <a:pt x="13147" y="10"/>
                </a:moveTo>
                <a:cubicBezTo>
                  <a:pt x="12943" y="132"/>
                  <a:pt x="13015" y="445"/>
                  <a:pt x="13254" y="467"/>
                </a:cubicBezTo>
                <a:cubicBezTo>
                  <a:pt x="13262" y="468"/>
                  <a:pt x="13270" y="469"/>
                  <a:pt x="13278" y="469"/>
                </a:cubicBezTo>
                <a:cubicBezTo>
                  <a:pt x="13497" y="469"/>
                  <a:pt x="13611" y="189"/>
                  <a:pt x="13439" y="35"/>
                </a:cubicBezTo>
                <a:cubicBezTo>
                  <a:pt x="13341" y="26"/>
                  <a:pt x="13244" y="16"/>
                  <a:pt x="13147" y="10"/>
                </a:cubicBezTo>
                <a:close/>
                <a:moveTo>
                  <a:pt x="11060" y="120"/>
                </a:moveTo>
                <a:lnTo>
                  <a:pt x="11060" y="120"/>
                </a:lnTo>
                <a:cubicBezTo>
                  <a:pt x="10903" y="145"/>
                  <a:pt x="10747" y="176"/>
                  <a:pt x="10590" y="210"/>
                </a:cubicBezTo>
                <a:cubicBezTo>
                  <a:pt x="10590" y="214"/>
                  <a:pt x="10590" y="217"/>
                  <a:pt x="10590" y="220"/>
                </a:cubicBezTo>
                <a:cubicBezTo>
                  <a:pt x="10590" y="362"/>
                  <a:pt x="10704" y="469"/>
                  <a:pt x="10837" y="469"/>
                </a:cubicBezTo>
                <a:cubicBezTo>
                  <a:pt x="10854" y="469"/>
                  <a:pt x="10871" y="468"/>
                  <a:pt x="10888" y="464"/>
                </a:cubicBezTo>
                <a:cubicBezTo>
                  <a:pt x="11041" y="430"/>
                  <a:pt x="11126" y="264"/>
                  <a:pt x="11060" y="120"/>
                </a:cubicBezTo>
                <a:close/>
                <a:moveTo>
                  <a:pt x="16789" y="1241"/>
                </a:moveTo>
                <a:lnTo>
                  <a:pt x="16789" y="1241"/>
                </a:lnTo>
                <a:cubicBezTo>
                  <a:pt x="16594" y="1383"/>
                  <a:pt x="16695" y="1686"/>
                  <a:pt x="16933" y="1686"/>
                </a:cubicBezTo>
                <a:cubicBezTo>
                  <a:pt x="17042" y="1686"/>
                  <a:pt x="17136" y="1618"/>
                  <a:pt x="17168" y="1514"/>
                </a:cubicBezTo>
                <a:cubicBezTo>
                  <a:pt x="17042" y="1417"/>
                  <a:pt x="16917" y="1326"/>
                  <a:pt x="16789" y="1241"/>
                </a:cubicBezTo>
                <a:close/>
                <a:moveTo>
                  <a:pt x="7425" y="1451"/>
                </a:moveTo>
                <a:lnTo>
                  <a:pt x="7425" y="1451"/>
                </a:lnTo>
                <a:cubicBezTo>
                  <a:pt x="7306" y="1520"/>
                  <a:pt x="7187" y="1589"/>
                  <a:pt x="7071" y="1661"/>
                </a:cubicBezTo>
                <a:cubicBezTo>
                  <a:pt x="7106" y="1679"/>
                  <a:pt x="7142" y="1687"/>
                  <a:pt x="7178" y="1687"/>
                </a:cubicBezTo>
                <a:cubicBezTo>
                  <a:pt x="7303" y="1687"/>
                  <a:pt x="7417" y="1590"/>
                  <a:pt x="7425" y="1451"/>
                </a:cubicBezTo>
                <a:close/>
                <a:moveTo>
                  <a:pt x="8396" y="1194"/>
                </a:moveTo>
                <a:cubicBezTo>
                  <a:pt x="8177" y="1194"/>
                  <a:pt x="8067" y="1461"/>
                  <a:pt x="8224" y="1614"/>
                </a:cubicBezTo>
                <a:cubicBezTo>
                  <a:pt x="8274" y="1665"/>
                  <a:pt x="8335" y="1688"/>
                  <a:pt x="8396" y="1688"/>
                </a:cubicBezTo>
                <a:cubicBezTo>
                  <a:pt x="8522" y="1688"/>
                  <a:pt x="8644" y="1589"/>
                  <a:pt x="8644" y="1439"/>
                </a:cubicBezTo>
                <a:cubicBezTo>
                  <a:pt x="8644" y="1304"/>
                  <a:pt x="8534" y="1194"/>
                  <a:pt x="8396" y="1194"/>
                </a:cubicBezTo>
                <a:close/>
                <a:moveTo>
                  <a:pt x="9615" y="1194"/>
                </a:moveTo>
                <a:cubicBezTo>
                  <a:pt x="9396" y="1194"/>
                  <a:pt x="9286" y="1461"/>
                  <a:pt x="9443" y="1614"/>
                </a:cubicBezTo>
                <a:cubicBezTo>
                  <a:pt x="9493" y="1665"/>
                  <a:pt x="9554" y="1688"/>
                  <a:pt x="9615" y="1688"/>
                </a:cubicBezTo>
                <a:cubicBezTo>
                  <a:pt x="9741" y="1688"/>
                  <a:pt x="9863" y="1589"/>
                  <a:pt x="9863" y="1439"/>
                </a:cubicBezTo>
                <a:cubicBezTo>
                  <a:pt x="9863" y="1304"/>
                  <a:pt x="9753" y="1194"/>
                  <a:pt x="9615" y="1194"/>
                </a:cubicBezTo>
                <a:close/>
                <a:moveTo>
                  <a:pt x="10834" y="1194"/>
                </a:moveTo>
                <a:cubicBezTo>
                  <a:pt x="10615" y="1194"/>
                  <a:pt x="10505" y="1461"/>
                  <a:pt x="10662" y="1614"/>
                </a:cubicBezTo>
                <a:cubicBezTo>
                  <a:pt x="10712" y="1665"/>
                  <a:pt x="10773" y="1688"/>
                  <a:pt x="10834" y="1688"/>
                </a:cubicBezTo>
                <a:cubicBezTo>
                  <a:pt x="10960" y="1688"/>
                  <a:pt x="11082" y="1589"/>
                  <a:pt x="11082" y="1439"/>
                </a:cubicBezTo>
                <a:cubicBezTo>
                  <a:pt x="11082" y="1304"/>
                  <a:pt x="10972" y="1194"/>
                  <a:pt x="10834" y="1194"/>
                </a:cubicBezTo>
                <a:close/>
                <a:moveTo>
                  <a:pt x="12057" y="1194"/>
                </a:moveTo>
                <a:cubicBezTo>
                  <a:pt x="11834" y="1194"/>
                  <a:pt x="11724" y="1461"/>
                  <a:pt x="11881" y="1614"/>
                </a:cubicBezTo>
                <a:cubicBezTo>
                  <a:pt x="11932" y="1665"/>
                  <a:pt x="11994" y="1688"/>
                  <a:pt x="12055" y="1688"/>
                </a:cubicBezTo>
                <a:cubicBezTo>
                  <a:pt x="12181" y="1688"/>
                  <a:pt x="12301" y="1589"/>
                  <a:pt x="12301" y="1439"/>
                </a:cubicBezTo>
                <a:cubicBezTo>
                  <a:pt x="12301" y="1304"/>
                  <a:pt x="12191" y="1194"/>
                  <a:pt x="12057" y="1194"/>
                </a:cubicBezTo>
                <a:close/>
                <a:moveTo>
                  <a:pt x="13276" y="1194"/>
                </a:moveTo>
                <a:cubicBezTo>
                  <a:pt x="13056" y="1194"/>
                  <a:pt x="12943" y="1461"/>
                  <a:pt x="13100" y="1614"/>
                </a:cubicBezTo>
                <a:cubicBezTo>
                  <a:pt x="13151" y="1665"/>
                  <a:pt x="13213" y="1688"/>
                  <a:pt x="13274" y="1688"/>
                </a:cubicBezTo>
                <a:cubicBezTo>
                  <a:pt x="13402" y="1688"/>
                  <a:pt x="13523" y="1589"/>
                  <a:pt x="13523" y="1439"/>
                </a:cubicBezTo>
                <a:cubicBezTo>
                  <a:pt x="13520" y="1304"/>
                  <a:pt x="13410" y="1194"/>
                  <a:pt x="13276" y="1194"/>
                </a:cubicBezTo>
                <a:close/>
                <a:moveTo>
                  <a:pt x="14495" y="1194"/>
                </a:moveTo>
                <a:cubicBezTo>
                  <a:pt x="14275" y="1194"/>
                  <a:pt x="14166" y="1461"/>
                  <a:pt x="14319" y="1614"/>
                </a:cubicBezTo>
                <a:cubicBezTo>
                  <a:pt x="14370" y="1665"/>
                  <a:pt x="14432" y="1688"/>
                  <a:pt x="14493" y="1688"/>
                </a:cubicBezTo>
                <a:cubicBezTo>
                  <a:pt x="14621" y="1688"/>
                  <a:pt x="14742" y="1589"/>
                  <a:pt x="14742" y="1439"/>
                </a:cubicBezTo>
                <a:cubicBezTo>
                  <a:pt x="14742" y="1304"/>
                  <a:pt x="14629" y="1194"/>
                  <a:pt x="14495" y="1194"/>
                </a:cubicBezTo>
                <a:close/>
                <a:moveTo>
                  <a:pt x="15714" y="1194"/>
                </a:moveTo>
                <a:cubicBezTo>
                  <a:pt x="15494" y="1194"/>
                  <a:pt x="15385" y="1461"/>
                  <a:pt x="15538" y="1614"/>
                </a:cubicBezTo>
                <a:cubicBezTo>
                  <a:pt x="15589" y="1665"/>
                  <a:pt x="15651" y="1688"/>
                  <a:pt x="15712" y="1688"/>
                </a:cubicBezTo>
                <a:cubicBezTo>
                  <a:pt x="15840" y="1688"/>
                  <a:pt x="15961" y="1589"/>
                  <a:pt x="15961" y="1439"/>
                </a:cubicBezTo>
                <a:cubicBezTo>
                  <a:pt x="15961" y="1304"/>
                  <a:pt x="15852" y="1194"/>
                  <a:pt x="15714" y="1194"/>
                </a:cubicBezTo>
                <a:close/>
                <a:moveTo>
                  <a:pt x="7177" y="2414"/>
                </a:moveTo>
                <a:cubicBezTo>
                  <a:pt x="6958" y="2414"/>
                  <a:pt x="6848" y="2680"/>
                  <a:pt x="7002" y="2833"/>
                </a:cubicBezTo>
                <a:cubicBezTo>
                  <a:pt x="7053" y="2884"/>
                  <a:pt x="7115" y="2907"/>
                  <a:pt x="7176" y="2907"/>
                </a:cubicBezTo>
                <a:cubicBezTo>
                  <a:pt x="7303" y="2907"/>
                  <a:pt x="7425" y="2809"/>
                  <a:pt x="7425" y="2661"/>
                </a:cubicBezTo>
                <a:cubicBezTo>
                  <a:pt x="7425" y="2523"/>
                  <a:pt x="7312" y="2414"/>
                  <a:pt x="7177" y="2414"/>
                </a:cubicBezTo>
                <a:close/>
                <a:moveTo>
                  <a:pt x="8396" y="2414"/>
                </a:moveTo>
                <a:cubicBezTo>
                  <a:pt x="8177" y="2414"/>
                  <a:pt x="8067" y="2680"/>
                  <a:pt x="8224" y="2833"/>
                </a:cubicBezTo>
                <a:cubicBezTo>
                  <a:pt x="8274" y="2884"/>
                  <a:pt x="8336" y="2907"/>
                  <a:pt x="8396" y="2907"/>
                </a:cubicBezTo>
                <a:cubicBezTo>
                  <a:pt x="8523" y="2907"/>
                  <a:pt x="8644" y="2809"/>
                  <a:pt x="8644" y="2661"/>
                </a:cubicBezTo>
                <a:cubicBezTo>
                  <a:pt x="8644" y="2523"/>
                  <a:pt x="8534" y="2414"/>
                  <a:pt x="8396" y="2414"/>
                </a:cubicBezTo>
                <a:close/>
                <a:moveTo>
                  <a:pt x="9615" y="2414"/>
                </a:moveTo>
                <a:cubicBezTo>
                  <a:pt x="9396" y="2414"/>
                  <a:pt x="9286" y="2680"/>
                  <a:pt x="9443" y="2833"/>
                </a:cubicBezTo>
                <a:cubicBezTo>
                  <a:pt x="9493" y="2884"/>
                  <a:pt x="9555" y="2907"/>
                  <a:pt x="9615" y="2907"/>
                </a:cubicBezTo>
                <a:cubicBezTo>
                  <a:pt x="9742" y="2907"/>
                  <a:pt x="9863" y="2809"/>
                  <a:pt x="9863" y="2661"/>
                </a:cubicBezTo>
                <a:cubicBezTo>
                  <a:pt x="9863" y="2523"/>
                  <a:pt x="9753" y="2414"/>
                  <a:pt x="9615" y="2414"/>
                </a:cubicBezTo>
                <a:close/>
                <a:moveTo>
                  <a:pt x="10834" y="2414"/>
                </a:moveTo>
                <a:cubicBezTo>
                  <a:pt x="10615" y="2414"/>
                  <a:pt x="10505" y="2680"/>
                  <a:pt x="10662" y="2833"/>
                </a:cubicBezTo>
                <a:cubicBezTo>
                  <a:pt x="10712" y="2884"/>
                  <a:pt x="10774" y="2907"/>
                  <a:pt x="10835" y="2907"/>
                </a:cubicBezTo>
                <a:cubicBezTo>
                  <a:pt x="10961" y="2907"/>
                  <a:pt x="11082" y="2809"/>
                  <a:pt x="11082" y="2661"/>
                </a:cubicBezTo>
                <a:cubicBezTo>
                  <a:pt x="11082" y="2523"/>
                  <a:pt x="10972" y="2414"/>
                  <a:pt x="10834" y="2414"/>
                </a:cubicBezTo>
                <a:close/>
                <a:moveTo>
                  <a:pt x="12057" y="2414"/>
                </a:moveTo>
                <a:cubicBezTo>
                  <a:pt x="11834" y="2414"/>
                  <a:pt x="11724" y="2680"/>
                  <a:pt x="11881" y="2833"/>
                </a:cubicBezTo>
                <a:cubicBezTo>
                  <a:pt x="11932" y="2884"/>
                  <a:pt x="11994" y="2907"/>
                  <a:pt x="12055" y="2907"/>
                </a:cubicBezTo>
                <a:cubicBezTo>
                  <a:pt x="12181" y="2907"/>
                  <a:pt x="12301" y="2809"/>
                  <a:pt x="12301" y="2661"/>
                </a:cubicBezTo>
                <a:cubicBezTo>
                  <a:pt x="12301" y="2523"/>
                  <a:pt x="12191" y="2414"/>
                  <a:pt x="12057" y="2414"/>
                </a:cubicBezTo>
                <a:close/>
                <a:moveTo>
                  <a:pt x="13276" y="2414"/>
                </a:moveTo>
                <a:cubicBezTo>
                  <a:pt x="13056" y="2414"/>
                  <a:pt x="12943" y="2680"/>
                  <a:pt x="13100" y="2833"/>
                </a:cubicBezTo>
                <a:cubicBezTo>
                  <a:pt x="13151" y="2884"/>
                  <a:pt x="13214" y="2907"/>
                  <a:pt x="13275" y="2907"/>
                </a:cubicBezTo>
                <a:cubicBezTo>
                  <a:pt x="13402" y="2907"/>
                  <a:pt x="13523" y="2809"/>
                  <a:pt x="13523" y="2661"/>
                </a:cubicBezTo>
                <a:cubicBezTo>
                  <a:pt x="13520" y="2523"/>
                  <a:pt x="13410" y="2414"/>
                  <a:pt x="13276" y="2414"/>
                </a:cubicBezTo>
                <a:close/>
                <a:moveTo>
                  <a:pt x="14495" y="2414"/>
                </a:moveTo>
                <a:cubicBezTo>
                  <a:pt x="14275" y="2414"/>
                  <a:pt x="14166" y="2680"/>
                  <a:pt x="14319" y="2833"/>
                </a:cubicBezTo>
                <a:cubicBezTo>
                  <a:pt x="14370" y="2884"/>
                  <a:pt x="14433" y="2907"/>
                  <a:pt x="14494" y="2907"/>
                </a:cubicBezTo>
                <a:cubicBezTo>
                  <a:pt x="14621" y="2907"/>
                  <a:pt x="14742" y="2809"/>
                  <a:pt x="14742" y="2661"/>
                </a:cubicBezTo>
                <a:cubicBezTo>
                  <a:pt x="14742" y="2523"/>
                  <a:pt x="14629" y="2414"/>
                  <a:pt x="14495" y="2414"/>
                </a:cubicBezTo>
                <a:close/>
                <a:moveTo>
                  <a:pt x="15714" y="2414"/>
                </a:moveTo>
                <a:cubicBezTo>
                  <a:pt x="15494" y="2414"/>
                  <a:pt x="15385" y="2680"/>
                  <a:pt x="15538" y="2833"/>
                </a:cubicBezTo>
                <a:cubicBezTo>
                  <a:pt x="15589" y="2884"/>
                  <a:pt x="15652" y="2907"/>
                  <a:pt x="15713" y="2907"/>
                </a:cubicBezTo>
                <a:cubicBezTo>
                  <a:pt x="15840" y="2907"/>
                  <a:pt x="15961" y="2809"/>
                  <a:pt x="15961" y="2661"/>
                </a:cubicBezTo>
                <a:cubicBezTo>
                  <a:pt x="15961" y="2523"/>
                  <a:pt x="15852" y="2414"/>
                  <a:pt x="15714" y="2414"/>
                </a:cubicBezTo>
                <a:close/>
                <a:moveTo>
                  <a:pt x="16933" y="2414"/>
                </a:moveTo>
                <a:cubicBezTo>
                  <a:pt x="16713" y="2414"/>
                  <a:pt x="16604" y="2680"/>
                  <a:pt x="16757" y="2833"/>
                </a:cubicBezTo>
                <a:cubicBezTo>
                  <a:pt x="16808" y="2884"/>
                  <a:pt x="16871" y="2907"/>
                  <a:pt x="16932" y="2907"/>
                </a:cubicBezTo>
                <a:cubicBezTo>
                  <a:pt x="17059" y="2907"/>
                  <a:pt x="17180" y="2809"/>
                  <a:pt x="17180" y="2661"/>
                </a:cubicBezTo>
                <a:cubicBezTo>
                  <a:pt x="17180" y="2523"/>
                  <a:pt x="17071" y="2414"/>
                  <a:pt x="16933" y="2414"/>
                </a:cubicBezTo>
                <a:close/>
                <a:moveTo>
                  <a:pt x="5971" y="2414"/>
                </a:moveTo>
                <a:cubicBezTo>
                  <a:pt x="5886" y="2479"/>
                  <a:pt x="5801" y="2542"/>
                  <a:pt x="5717" y="2611"/>
                </a:cubicBezTo>
                <a:cubicBezTo>
                  <a:pt x="5682" y="2776"/>
                  <a:pt x="5814" y="2908"/>
                  <a:pt x="5959" y="2908"/>
                </a:cubicBezTo>
                <a:cubicBezTo>
                  <a:pt x="6009" y="2908"/>
                  <a:pt x="6061" y="2892"/>
                  <a:pt x="6109" y="2855"/>
                </a:cubicBezTo>
                <a:cubicBezTo>
                  <a:pt x="6290" y="2714"/>
                  <a:pt x="6199" y="2426"/>
                  <a:pt x="5971" y="2414"/>
                </a:cubicBezTo>
                <a:close/>
                <a:moveTo>
                  <a:pt x="18147" y="2412"/>
                </a:moveTo>
                <a:cubicBezTo>
                  <a:pt x="17937" y="2412"/>
                  <a:pt x="17807" y="2694"/>
                  <a:pt x="17995" y="2849"/>
                </a:cubicBezTo>
                <a:cubicBezTo>
                  <a:pt x="18045" y="2891"/>
                  <a:pt x="18100" y="2909"/>
                  <a:pt x="18152" y="2909"/>
                </a:cubicBezTo>
                <a:cubicBezTo>
                  <a:pt x="18327" y="2909"/>
                  <a:pt x="18477" y="2707"/>
                  <a:pt x="18359" y="2526"/>
                </a:cubicBezTo>
                <a:cubicBezTo>
                  <a:pt x="18321" y="2495"/>
                  <a:pt x="18283" y="2464"/>
                  <a:pt x="18246" y="2432"/>
                </a:cubicBezTo>
                <a:cubicBezTo>
                  <a:pt x="18212" y="2419"/>
                  <a:pt x="18179" y="2412"/>
                  <a:pt x="18147" y="2412"/>
                </a:cubicBezTo>
                <a:close/>
                <a:moveTo>
                  <a:pt x="20355" y="3814"/>
                </a:moveTo>
                <a:lnTo>
                  <a:pt x="20355" y="3814"/>
                </a:lnTo>
                <a:cubicBezTo>
                  <a:pt x="20311" y="3969"/>
                  <a:pt x="20428" y="4125"/>
                  <a:pt x="20588" y="4125"/>
                </a:cubicBezTo>
                <a:cubicBezTo>
                  <a:pt x="20590" y="4125"/>
                  <a:pt x="20591" y="4125"/>
                  <a:pt x="20593" y="4125"/>
                </a:cubicBezTo>
                <a:cubicBezTo>
                  <a:pt x="20678" y="4125"/>
                  <a:pt x="20756" y="4084"/>
                  <a:pt x="20800" y="4012"/>
                </a:cubicBezTo>
                <a:cubicBezTo>
                  <a:pt x="20653" y="3952"/>
                  <a:pt x="20505" y="3886"/>
                  <a:pt x="20355" y="3814"/>
                </a:cubicBezTo>
                <a:close/>
                <a:moveTo>
                  <a:pt x="36449" y="3633"/>
                </a:moveTo>
                <a:cubicBezTo>
                  <a:pt x="36337" y="3633"/>
                  <a:pt x="36236" y="3707"/>
                  <a:pt x="36209" y="3817"/>
                </a:cubicBezTo>
                <a:cubicBezTo>
                  <a:pt x="36174" y="3946"/>
                  <a:pt x="36250" y="4078"/>
                  <a:pt x="36378" y="4115"/>
                </a:cubicBezTo>
                <a:cubicBezTo>
                  <a:pt x="36401" y="4122"/>
                  <a:pt x="36424" y="4125"/>
                  <a:pt x="36447" y="4125"/>
                </a:cubicBezTo>
                <a:cubicBezTo>
                  <a:pt x="36552" y="4125"/>
                  <a:pt x="36648" y="4058"/>
                  <a:pt x="36679" y="3955"/>
                </a:cubicBezTo>
                <a:cubicBezTo>
                  <a:pt x="36720" y="3827"/>
                  <a:pt x="36654" y="3692"/>
                  <a:pt x="36525" y="3648"/>
                </a:cubicBezTo>
                <a:lnTo>
                  <a:pt x="36503" y="3639"/>
                </a:lnTo>
                <a:cubicBezTo>
                  <a:pt x="36485" y="3635"/>
                  <a:pt x="36467" y="3633"/>
                  <a:pt x="36449" y="3633"/>
                </a:cubicBezTo>
                <a:close/>
                <a:moveTo>
                  <a:pt x="4739" y="3633"/>
                </a:moveTo>
                <a:cubicBezTo>
                  <a:pt x="4520" y="3633"/>
                  <a:pt x="4407" y="3899"/>
                  <a:pt x="4564" y="4053"/>
                </a:cubicBezTo>
                <a:cubicBezTo>
                  <a:pt x="4615" y="4103"/>
                  <a:pt x="4677" y="4126"/>
                  <a:pt x="4738" y="4126"/>
                </a:cubicBezTo>
                <a:cubicBezTo>
                  <a:pt x="4865" y="4126"/>
                  <a:pt x="4987" y="4028"/>
                  <a:pt x="4987" y="3880"/>
                </a:cubicBezTo>
                <a:cubicBezTo>
                  <a:pt x="4984" y="3742"/>
                  <a:pt x="4874" y="3633"/>
                  <a:pt x="4739" y="3633"/>
                </a:cubicBezTo>
                <a:close/>
                <a:moveTo>
                  <a:pt x="5958" y="3633"/>
                </a:moveTo>
                <a:cubicBezTo>
                  <a:pt x="5739" y="3633"/>
                  <a:pt x="5629" y="3899"/>
                  <a:pt x="5783" y="4053"/>
                </a:cubicBezTo>
                <a:cubicBezTo>
                  <a:pt x="5834" y="4103"/>
                  <a:pt x="5896" y="4126"/>
                  <a:pt x="5957" y="4126"/>
                </a:cubicBezTo>
                <a:cubicBezTo>
                  <a:pt x="6084" y="4126"/>
                  <a:pt x="6206" y="4028"/>
                  <a:pt x="6206" y="3880"/>
                </a:cubicBezTo>
                <a:cubicBezTo>
                  <a:pt x="6206" y="3742"/>
                  <a:pt x="6093" y="3633"/>
                  <a:pt x="5958" y="3633"/>
                </a:cubicBezTo>
                <a:close/>
                <a:moveTo>
                  <a:pt x="7177" y="3633"/>
                </a:moveTo>
                <a:cubicBezTo>
                  <a:pt x="6958" y="3633"/>
                  <a:pt x="6848" y="3899"/>
                  <a:pt x="7002" y="4053"/>
                </a:cubicBezTo>
                <a:cubicBezTo>
                  <a:pt x="7053" y="4103"/>
                  <a:pt x="7115" y="4126"/>
                  <a:pt x="7176" y="4126"/>
                </a:cubicBezTo>
                <a:cubicBezTo>
                  <a:pt x="7303" y="4126"/>
                  <a:pt x="7425" y="4028"/>
                  <a:pt x="7425" y="3880"/>
                </a:cubicBezTo>
                <a:cubicBezTo>
                  <a:pt x="7425" y="3742"/>
                  <a:pt x="7315" y="3633"/>
                  <a:pt x="7177" y="3633"/>
                </a:cubicBezTo>
                <a:close/>
                <a:moveTo>
                  <a:pt x="8396" y="3633"/>
                </a:moveTo>
                <a:cubicBezTo>
                  <a:pt x="8177" y="3633"/>
                  <a:pt x="8067" y="3899"/>
                  <a:pt x="8224" y="4053"/>
                </a:cubicBezTo>
                <a:cubicBezTo>
                  <a:pt x="8274" y="4103"/>
                  <a:pt x="8336" y="4126"/>
                  <a:pt x="8396" y="4126"/>
                </a:cubicBezTo>
                <a:cubicBezTo>
                  <a:pt x="8523" y="4126"/>
                  <a:pt x="8644" y="4028"/>
                  <a:pt x="8644" y="3880"/>
                </a:cubicBezTo>
                <a:cubicBezTo>
                  <a:pt x="8644" y="3742"/>
                  <a:pt x="8534" y="3633"/>
                  <a:pt x="8396" y="3633"/>
                </a:cubicBezTo>
                <a:close/>
                <a:moveTo>
                  <a:pt x="9615" y="3633"/>
                </a:moveTo>
                <a:cubicBezTo>
                  <a:pt x="9396" y="3633"/>
                  <a:pt x="9286" y="3899"/>
                  <a:pt x="9443" y="4053"/>
                </a:cubicBezTo>
                <a:cubicBezTo>
                  <a:pt x="9493" y="4103"/>
                  <a:pt x="9555" y="4126"/>
                  <a:pt x="9615" y="4126"/>
                </a:cubicBezTo>
                <a:cubicBezTo>
                  <a:pt x="9742" y="4126"/>
                  <a:pt x="9863" y="4028"/>
                  <a:pt x="9863" y="3880"/>
                </a:cubicBezTo>
                <a:cubicBezTo>
                  <a:pt x="9863" y="3742"/>
                  <a:pt x="9753" y="3633"/>
                  <a:pt x="9615" y="3633"/>
                </a:cubicBezTo>
                <a:close/>
                <a:moveTo>
                  <a:pt x="10834" y="3633"/>
                </a:moveTo>
                <a:cubicBezTo>
                  <a:pt x="10615" y="3633"/>
                  <a:pt x="10505" y="3899"/>
                  <a:pt x="10662" y="4053"/>
                </a:cubicBezTo>
                <a:cubicBezTo>
                  <a:pt x="10712" y="4103"/>
                  <a:pt x="10774" y="4126"/>
                  <a:pt x="10835" y="4126"/>
                </a:cubicBezTo>
                <a:cubicBezTo>
                  <a:pt x="10961" y="4126"/>
                  <a:pt x="11082" y="4028"/>
                  <a:pt x="11082" y="3880"/>
                </a:cubicBezTo>
                <a:cubicBezTo>
                  <a:pt x="11082" y="3742"/>
                  <a:pt x="10972" y="3633"/>
                  <a:pt x="10834" y="3633"/>
                </a:cubicBezTo>
                <a:close/>
                <a:moveTo>
                  <a:pt x="12057" y="3633"/>
                </a:moveTo>
                <a:cubicBezTo>
                  <a:pt x="11834" y="3633"/>
                  <a:pt x="11724" y="3899"/>
                  <a:pt x="11881" y="4053"/>
                </a:cubicBezTo>
                <a:cubicBezTo>
                  <a:pt x="11932" y="4103"/>
                  <a:pt x="11994" y="4126"/>
                  <a:pt x="12055" y="4126"/>
                </a:cubicBezTo>
                <a:cubicBezTo>
                  <a:pt x="12181" y="4126"/>
                  <a:pt x="12301" y="4028"/>
                  <a:pt x="12301" y="3880"/>
                </a:cubicBezTo>
                <a:cubicBezTo>
                  <a:pt x="12301" y="3742"/>
                  <a:pt x="12191" y="3633"/>
                  <a:pt x="12057" y="3633"/>
                </a:cubicBezTo>
                <a:close/>
                <a:moveTo>
                  <a:pt x="13276" y="3633"/>
                </a:moveTo>
                <a:cubicBezTo>
                  <a:pt x="13056" y="3633"/>
                  <a:pt x="12943" y="3899"/>
                  <a:pt x="13100" y="4053"/>
                </a:cubicBezTo>
                <a:cubicBezTo>
                  <a:pt x="13151" y="4103"/>
                  <a:pt x="13214" y="4126"/>
                  <a:pt x="13275" y="4126"/>
                </a:cubicBezTo>
                <a:cubicBezTo>
                  <a:pt x="13402" y="4126"/>
                  <a:pt x="13523" y="4028"/>
                  <a:pt x="13523" y="3880"/>
                </a:cubicBezTo>
                <a:cubicBezTo>
                  <a:pt x="13523" y="3742"/>
                  <a:pt x="13410" y="3633"/>
                  <a:pt x="13276" y="3633"/>
                </a:cubicBezTo>
                <a:close/>
                <a:moveTo>
                  <a:pt x="14495" y="3633"/>
                </a:moveTo>
                <a:cubicBezTo>
                  <a:pt x="14275" y="3633"/>
                  <a:pt x="14166" y="3899"/>
                  <a:pt x="14319" y="4053"/>
                </a:cubicBezTo>
                <a:cubicBezTo>
                  <a:pt x="14370" y="4103"/>
                  <a:pt x="14433" y="4126"/>
                  <a:pt x="14494" y="4126"/>
                </a:cubicBezTo>
                <a:cubicBezTo>
                  <a:pt x="14621" y="4126"/>
                  <a:pt x="14742" y="4028"/>
                  <a:pt x="14742" y="3880"/>
                </a:cubicBezTo>
                <a:cubicBezTo>
                  <a:pt x="14742" y="3742"/>
                  <a:pt x="14629" y="3633"/>
                  <a:pt x="14495" y="3633"/>
                </a:cubicBezTo>
                <a:close/>
                <a:moveTo>
                  <a:pt x="15714" y="3633"/>
                </a:moveTo>
                <a:cubicBezTo>
                  <a:pt x="15494" y="3633"/>
                  <a:pt x="15385" y="3899"/>
                  <a:pt x="15538" y="4053"/>
                </a:cubicBezTo>
                <a:cubicBezTo>
                  <a:pt x="15589" y="4103"/>
                  <a:pt x="15652" y="4126"/>
                  <a:pt x="15713" y="4126"/>
                </a:cubicBezTo>
                <a:cubicBezTo>
                  <a:pt x="15840" y="4126"/>
                  <a:pt x="15961" y="4028"/>
                  <a:pt x="15961" y="3880"/>
                </a:cubicBezTo>
                <a:cubicBezTo>
                  <a:pt x="15961" y="3742"/>
                  <a:pt x="15852" y="3633"/>
                  <a:pt x="15714" y="3633"/>
                </a:cubicBezTo>
                <a:close/>
                <a:moveTo>
                  <a:pt x="16933" y="3633"/>
                </a:moveTo>
                <a:cubicBezTo>
                  <a:pt x="16713" y="3633"/>
                  <a:pt x="16604" y="3899"/>
                  <a:pt x="16757" y="4053"/>
                </a:cubicBezTo>
                <a:cubicBezTo>
                  <a:pt x="16808" y="4103"/>
                  <a:pt x="16871" y="4126"/>
                  <a:pt x="16932" y="4126"/>
                </a:cubicBezTo>
                <a:cubicBezTo>
                  <a:pt x="17059" y="4126"/>
                  <a:pt x="17180" y="4028"/>
                  <a:pt x="17180" y="3880"/>
                </a:cubicBezTo>
                <a:cubicBezTo>
                  <a:pt x="17180" y="3742"/>
                  <a:pt x="17071" y="3633"/>
                  <a:pt x="16933" y="3633"/>
                </a:cubicBezTo>
                <a:close/>
                <a:moveTo>
                  <a:pt x="18152" y="3633"/>
                </a:moveTo>
                <a:cubicBezTo>
                  <a:pt x="17932" y="3633"/>
                  <a:pt x="17823" y="3899"/>
                  <a:pt x="17979" y="4053"/>
                </a:cubicBezTo>
                <a:cubicBezTo>
                  <a:pt x="18029" y="4103"/>
                  <a:pt x="18091" y="4126"/>
                  <a:pt x="18152" y="4126"/>
                </a:cubicBezTo>
                <a:cubicBezTo>
                  <a:pt x="18278" y="4126"/>
                  <a:pt x="18399" y="4028"/>
                  <a:pt x="18399" y="3880"/>
                </a:cubicBezTo>
                <a:cubicBezTo>
                  <a:pt x="18399" y="3742"/>
                  <a:pt x="18290" y="3633"/>
                  <a:pt x="18152" y="3633"/>
                </a:cubicBezTo>
                <a:close/>
                <a:moveTo>
                  <a:pt x="19374" y="3633"/>
                </a:moveTo>
                <a:cubicBezTo>
                  <a:pt x="19151" y="3633"/>
                  <a:pt x="19042" y="3899"/>
                  <a:pt x="19198" y="4053"/>
                </a:cubicBezTo>
                <a:cubicBezTo>
                  <a:pt x="19248" y="4103"/>
                  <a:pt x="19310" y="4126"/>
                  <a:pt x="19371" y="4126"/>
                </a:cubicBezTo>
                <a:cubicBezTo>
                  <a:pt x="19497" y="4126"/>
                  <a:pt x="19618" y="4028"/>
                  <a:pt x="19618" y="3880"/>
                </a:cubicBezTo>
                <a:cubicBezTo>
                  <a:pt x="19618" y="3742"/>
                  <a:pt x="19509" y="3633"/>
                  <a:pt x="19374" y="3633"/>
                </a:cubicBezTo>
                <a:close/>
                <a:moveTo>
                  <a:pt x="29130" y="3633"/>
                </a:moveTo>
                <a:cubicBezTo>
                  <a:pt x="28910" y="3633"/>
                  <a:pt x="28797" y="3899"/>
                  <a:pt x="28954" y="4056"/>
                </a:cubicBezTo>
                <a:cubicBezTo>
                  <a:pt x="29004" y="4105"/>
                  <a:pt x="29066" y="4127"/>
                  <a:pt x="29126" y="4127"/>
                </a:cubicBezTo>
                <a:cubicBezTo>
                  <a:pt x="29253" y="4127"/>
                  <a:pt x="29374" y="4029"/>
                  <a:pt x="29374" y="3880"/>
                </a:cubicBezTo>
                <a:cubicBezTo>
                  <a:pt x="29374" y="3742"/>
                  <a:pt x="29264" y="3633"/>
                  <a:pt x="29130" y="3633"/>
                </a:cubicBezTo>
                <a:close/>
                <a:moveTo>
                  <a:pt x="30349" y="3633"/>
                </a:moveTo>
                <a:cubicBezTo>
                  <a:pt x="30129" y="3633"/>
                  <a:pt x="30020" y="3899"/>
                  <a:pt x="30173" y="4056"/>
                </a:cubicBezTo>
                <a:cubicBezTo>
                  <a:pt x="30223" y="4105"/>
                  <a:pt x="30285" y="4127"/>
                  <a:pt x="30346" y="4127"/>
                </a:cubicBezTo>
                <a:cubicBezTo>
                  <a:pt x="30474" y="4127"/>
                  <a:pt x="30596" y="4029"/>
                  <a:pt x="30596" y="3880"/>
                </a:cubicBezTo>
                <a:cubicBezTo>
                  <a:pt x="30596" y="3742"/>
                  <a:pt x="30483" y="3633"/>
                  <a:pt x="30349" y="3633"/>
                </a:cubicBezTo>
                <a:close/>
                <a:moveTo>
                  <a:pt x="31568" y="3633"/>
                </a:moveTo>
                <a:cubicBezTo>
                  <a:pt x="31348" y="3633"/>
                  <a:pt x="31239" y="3899"/>
                  <a:pt x="31392" y="4056"/>
                </a:cubicBezTo>
                <a:cubicBezTo>
                  <a:pt x="31443" y="4105"/>
                  <a:pt x="31504" y="4127"/>
                  <a:pt x="31565" y="4127"/>
                </a:cubicBezTo>
                <a:cubicBezTo>
                  <a:pt x="31693" y="4127"/>
                  <a:pt x="31815" y="4029"/>
                  <a:pt x="31815" y="3880"/>
                </a:cubicBezTo>
                <a:cubicBezTo>
                  <a:pt x="31815" y="3742"/>
                  <a:pt x="31702" y="3633"/>
                  <a:pt x="31568" y="3633"/>
                </a:cubicBezTo>
                <a:close/>
                <a:moveTo>
                  <a:pt x="32787" y="3633"/>
                </a:moveTo>
                <a:cubicBezTo>
                  <a:pt x="32567" y="3633"/>
                  <a:pt x="32458" y="3899"/>
                  <a:pt x="32611" y="4056"/>
                </a:cubicBezTo>
                <a:cubicBezTo>
                  <a:pt x="32662" y="4105"/>
                  <a:pt x="32723" y="4127"/>
                  <a:pt x="32784" y="4127"/>
                </a:cubicBezTo>
                <a:cubicBezTo>
                  <a:pt x="32912" y="4127"/>
                  <a:pt x="33034" y="4029"/>
                  <a:pt x="33034" y="3880"/>
                </a:cubicBezTo>
                <a:cubicBezTo>
                  <a:pt x="33034" y="3742"/>
                  <a:pt x="32925" y="3633"/>
                  <a:pt x="32787" y="3633"/>
                </a:cubicBezTo>
                <a:close/>
                <a:moveTo>
                  <a:pt x="34006" y="3633"/>
                </a:moveTo>
                <a:cubicBezTo>
                  <a:pt x="33786" y="3633"/>
                  <a:pt x="33677" y="3899"/>
                  <a:pt x="33833" y="4056"/>
                </a:cubicBezTo>
                <a:cubicBezTo>
                  <a:pt x="33883" y="4105"/>
                  <a:pt x="33944" y="4127"/>
                  <a:pt x="34004" y="4127"/>
                </a:cubicBezTo>
                <a:cubicBezTo>
                  <a:pt x="34131" y="4127"/>
                  <a:pt x="34253" y="4029"/>
                  <a:pt x="34253" y="3880"/>
                </a:cubicBezTo>
                <a:cubicBezTo>
                  <a:pt x="34253" y="3742"/>
                  <a:pt x="34144" y="3633"/>
                  <a:pt x="34006" y="3633"/>
                </a:cubicBezTo>
                <a:close/>
                <a:moveTo>
                  <a:pt x="35225" y="3633"/>
                </a:moveTo>
                <a:cubicBezTo>
                  <a:pt x="35005" y="3633"/>
                  <a:pt x="34896" y="3899"/>
                  <a:pt x="35052" y="4056"/>
                </a:cubicBezTo>
                <a:cubicBezTo>
                  <a:pt x="35102" y="4105"/>
                  <a:pt x="35163" y="4127"/>
                  <a:pt x="35223" y="4127"/>
                </a:cubicBezTo>
                <a:cubicBezTo>
                  <a:pt x="35350" y="4127"/>
                  <a:pt x="35472" y="4029"/>
                  <a:pt x="35472" y="3880"/>
                </a:cubicBezTo>
                <a:cubicBezTo>
                  <a:pt x="35472" y="3742"/>
                  <a:pt x="35363" y="3633"/>
                  <a:pt x="35225" y="3633"/>
                </a:cubicBezTo>
                <a:close/>
                <a:moveTo>
                  <a:pt x="28152" y="3836"/>
                </a:moveTo>
                <a:lnTo>
                  <a:pt x="28152" y="3836"/>
                </a:lnTo>
                <a:cubicBezTo>
                  <a:pt x="27992" y="3874"/>
                  <a:pt x="27832" y="3915"/>
                  <a:pt x="27672" y="3952"/>
                </a:cubicBezTo>
                <a:cubicBezTo>
                  <a:pt x="27704" y="4059"/>
                  <a:pt x="27803" y="4128"/>
                  <a:pt x="27911" y="4128"/>
                </a:cubicBezTo>
                <a:cubicBezTo>
                  <a:pt x="27929" y="4128"/>
                  <a:pt x="27948" y="4126"/>
                  <a:pt x="27967" y="4121"/>
                </a:cubicBezTo>
                <a:cubicBezTo>
                  <a:pt x="28095" y="4090"/>
                  <a:pt x="28174" y="3965"/>
                  <a:pt x="28152" y="3836"/>
                </a:cubicBezTo>
                <a:close/>
                <a:moveTo>
                  <a:pt x="37428" y="3946"/>
                </a:moveTo>
                <a:cubicBezTo>
                  <a:pt x="37459" y="4053"/>
                  <a:pt x="37556" y="4125"/>
                  <a:pt x="37666" y="4128"/>
                </a:cubicBezTo>
                <a:cubicBezTo>
                  <a:pt x="37710" y="4128"/>
                  <a:pt x="37757" y="4112"/>
                  <a:pt x="37794" y="4090"/>
                </a:cubicBezTo>
                <a:cubicBezTo>
                  <a:pt x="37675" y="4040"/>
                  <a:pt x="37553" y="3993"/>
                  <a:pt x="37428" y="3946"/>
                </a:cubicBezTo>
                <a:close/>
                <a:moveTo>
                  <a:pt x="3520" y="4852"/>
                </a:moveTo>
                <a:cubicBezTo>
                  <a:pt x="3495" y="4852"/>
                  <a:pt x="3470" y="4855"/>
                  <a:pt x="3448" y="4864"/>
                </a:cubicBezTo>
                <a:cubicBezTo>
                  <a:pt x="3388" y="4936"/>
                  <a:pt x="3329" y="5008"/>
                  <a:pt x="3272" y="5080"/>
                </a:cubicBezTo>
                <a:cubicBezTo>
                  <a:pt x="3272" y="5087"/>
                  <a:pt x="3272" y="5093"/>
                  <a:pt x="3272" y="5099"/>
                </a:cubicBezTo>
                <a:cubicBezTo>
                  <a:pt x="3272" y="5248"/>
                  <a:pt x="3395" y="5346"/>
                  <a:pt x="3522" y="5346"/>
                </a:cubicBezTo>
                <a:cubicBezTo>
                  <a:pt x="3582" y="5346"/>
                  <a:pt x="3643" y="5324"/>
                  <a:pt x="3692" y="5275"/>
                </a:cubicBezTo>
                <a:cubicBezTo>
                  <a:pt x="3849" y="5118"/>
                  <a:pt x="3739" y="4852"/>
                  <a:pt x="3520" y="4852"/>
                </a:cubicBezTo>
                <a:close/>
                <a:moveTo>
                  <a:pt x="4739" y="4852"/>
                </a:moveTo>
                <a:cubicBezTo>
                  <a:pt x="4520" y="4852"/>
                  <a:pt x="4407" y="5118"/>
                  <a:pt x="4564" y="5275"/>
                </a:cubicBezTo>
                <a:cubicBezTo>
                  <a:pt x="4614" y="5324"/>
                  <a:pt x="4676" y="5346"/>
                  <a:pt x="4736" y="5346"/>
                </a:cubicBezTo>
                <a:cubicBezTo>
                  <a:pt x="4864" y="5346"/>
                  <a:pt x="4987" y="5248"/>
                  <a:pt x="4987" y="5099"/>
                </a:cubicBezTo>
                <a:cubicBezTo>
                  <a:pt x="4984" y="4961"/>
                  <a:pt x="4874" y="4852"/>
                  <a:pt x="4739" y="4852"/>
                </a:cubicBezTo>
                <a:close/>
                <a:moveTo>
                  <a:pt x="5958" y="4852"/>
                </a:moveTo>
                <a:cubicBezTo>
                  <a:pt x="5739" y="4852"/>
                  <a:pt x="5629" y="5118"/>
                  <a:pt x="5783" y="5275"/>
                </a:cubicBezTo>
                <a:cubicBezTo>
                  <a:pt x="5833" y="5324"/>
                  <a:pt x="5895" y="5346"/>
                  <a:pt x="5955" y="5346"/>
                </a:cubicBezTo>
                <a:cubicBezTo>
                  <a:pt x="6083" y="5346"/>
                  <a:pt x="6206" y="5248"/>
                  <a:pt x="6206" y="5099"/>
                </a:cubicBezTo>
                <a:cubicBezTo>
                  <a:pt x="6206" y="4961"/>
                  <a:pt x="6093" y="4852"/>
                  <a:pt x="5958" y="4852"/>
                </a:cubicBezTo>
                <a:close/>
                <a:moveTo>
                  <a:pt x="7177" y="4852"/>
                </a:moveTo>
                <a:cubicBezTo>
                  <a:pt x="6958" y="4852"/>
                  <a:pt x="6848" y="5118"/>
                  <a:pt x="7002" y="5275"/>
                </a:cubicBezTo>
                <a:cubicBezTo>
                  <a:pt x="7052" y="5324"/>
                  <a:pt x="7114" y="5346"/>
                  <a:pt x="7175" y="5346"/>
                </a:cubicBezTo>
                <a:cubicBezTo>
                  <a:pt x="7302" y="5346"/>
                  <a:pt x="7425" y="5248"/>
                  <a:pt x="7425" y="5099"/>
                </a:cubicBezTo>
                <a:cubicBezTo>
                  <a:pt x="7425" y="4961"/>
                  <a:pt x="7315" y="4852"/>
                  <a:pt x="7177" y="4852"/>
                </a:cubicBezTo>
                <a:close/>
                <a:moveTo>
                  <a:pt x="8396" y="4852"/>
                </a:moveTo>
                <a:cubicBezTo>
                  <a:pt x="8177" y="4852"/>
                  <a:pt x="8067" y="5118"/>
                  <a:pt x="8224" y="5275"/>
                </a:cubicBezTo>
                <a:cubicBezTo>
                  <a:pt x="8273" y="5324"/>
                  <a:pt x="8334" y="5346"/>
                  <a:pt x="8395" y="5346"/>
                </a:cubicBezTo>
                <a:cubicBezTo>
                  <a:pt x="8521" y="5346"/>
                  <a:pt x="8644" y="5248"/>
                  <a:pt x="8644" y="5099"/>
                </a:cubicBezTo>
                <a:cubicBezTo>
                  <a:pt x="8644" y="4961"/>
                  <a:pt x="8534" y="4852"/>
                  <a:pt x="8396" y="4852"/>
                </a:cubicBezTo>
                <a:close/>
                <a:moveTo>
                  <a:pt x="9615" y="4852"/>
                </a:moveTo>
                <a:cubicBezTo>
                  <a:pt x="9396" y="4852"/>
                  <a:pt x="9286" y="5118"/>
                  <a:pt x="9443" y="5275"/>
                </a:cubicBezTo>
                <a:cubicBezTo>
                  <a:pt x="9492" y="5324"/>
                  <a:pt x="9553" y="5346"/>
                  <a:pt x="9614" y="5346"/>
                </a:cubicBezTo>
                <a:cubicBezTo>
                  <a:pt x="9740" y="5346"/>
                  <a:pt x="9863" y="5248"/>
                  <a:pt x="9863" y="5099"/>
                </a:cubicBezTo>
                <a:cubicBezTo>
                  <a:pt x="9863" y="4961"/>
                  <a:pt x="9753" y="4852"/>
                  <a:pt x="9615" y="4852"/>
                </a:cubicBezTo>
                <a:close/>
                <a:moveTo>
                  <a:pt x="10834" y="4852"/>
                </a:moveTo>
                <a:cubicBezTo>
                  <a:pt x="10615" y="4852"/>
                  <a:pt x="10505" y="5118"/>
                  <a:pt x="10662" y="5275"/>
                </a:cubicBezTo>
                <a:cubicBezTo>
                  <a:pt x="10711" y="5324"/>
                  <a:pt x="10773" y="5346"/>
                  <a:pt x="10833" y="5346"/>
                </a:cubicBezTo>
                <a:cubicBezTo>
                  <a:pt x="10959" y="5346"/>
                  <a:pt x="11082" y="5248"/>
                  <a:pt x="11082" y="5099"/>
                </a:cubicBezTo>
                <a:cubicBezTo>
                  <a:pt x="11082" y="4961"/>
                  <a:pt x="10972" y="4852"/>
                  <a:pt x="10834" y="4852"/>
                </a:cubicBezTo>
                <a:close/>
                <a:moveTo>
                  <a:pt x="12057" y="4852"/>
                </a:moveTo>
                <a:cubicBezTo>
                  <a:pt x="11834" y="4852"/>
                  <a:pt x="11724" y="5118"/>
                  <a:pt x="11881" y="5275"/>
                </a:cubicBezTo>
                <a:cubicBezTo>
                  <a:pt x="11931" y="5324"/>
                  <a:pt x="11993" y="5346"/>
                  <a:pt x="12053" y="5346"/>
                </a:cubicBezTo>
                <a:cubicBezTo>
                  <a:pt x="12180" y="5346"/>
                  <a:pt x="12301" y="5248"/>
                  <a:pt x="12301" y="5099"/>
                </a:cubicBezTo>
                <a:cubicBezTo>
                  <a:pt x="12301" y="4961"/>
                  <a:pt x="12191" y="4852"/>
                  <a:pt x="12057" y="4852"/>
                </a:cubicBezTo>
                <a:close/>
                <a:moveTo>
                  <a:pt x="13276" y="4852"/>
                </a:moveTo>
                <a:cubicBezTo>
                  <a:pt x="13056" y="4852"/>
                  <a:pt x="12943" y="5118"/>
                  <a:pt x="13100" y="5275"/>
                </a:cubicBezTo>
                <a:cubicBezTo>
                  <a:pt x="13151" y="5324"/>
                  <a:pt x="13212" y="5346"/>
                  <a:pt x="13273" y="5346"/>
                </a:cubicBezTo>
                <a:cubicBezTo>
                  <a:pt x="13401" y="5346"/>
                  <a:pt x="13523" y="5248"/>
                  <a:pt x="13523" y="5099"/>
                </a:cubicBezTo>
                <a:cubicBezTo>
                  <a:pt x="13523" y="4961"/>
                  <a:pt x="13410" y="4852"/>
                  <a:pt x="13276" y="4852"/>
                </a:cubicBezTo>
                <a:close/>
                <a:moveTo>
                  <a:pt x="14495" y="4852"/>
                </a:moveTo>
                <a:cubicBezTo>
                  <a:pt x="14275" y="4852"/>
                  <a:pt x="14166" y="5118"/>
                  <a:pt x="14319" y="5275"/>
                </a:cubicBezTo>
                <a:cubicBezTo>
                  <a:pt x="14370" y="5324"/>
                  <a:pt x="14431" y="5346"/>
                  <a:pt x="14492" y="5346"/>
                </a:cubicBezTo>
                <a:cubicBezTo>
                  <a:pt x="14620" y="5346"/>
                  <a:pt x="14742" y="5248"/>
                  <a:pt x="14742" y="5099"/>
                </a:cubicBezTo>
                <a:cubicBezTo>
                  <a:pt x="14742" y="4961"/>
                  <a:pt x="14629" y="4852"/>
                  <a:pt x="14495" y="4852"/>
                </a:cubicBezTo>
                <a:close/>
                <a:moveTo>
                  <a:pt x="15714" y="4852"/>
                </a:moveTo>
                <a:cubicBezTo>
                  <a:pt x="15494" y="4852"/>
                  <a:pt x="15385" y="5118"/>
                  <a:pt x="15538" y="5275"/>
                </a:cubicBezTo>
                <a:cubicBezTo>
                  <a:pt x="15589" y="5324"/>
                  <a:pt x="15650" y="5346"/>
                  <a:pt x="15711" y="5346"/>
                </a:cubicBezTo>
                <a:cubicBezTo>
                  <a:pt x="15839" y="5346"/>
                  <a:pt x="15961" y="5248"/>
                  <a:pt x="15961" y="5099"/>
                </a:cubicBezTo>
                <a:cubicBezTo>
                  <a:pt x="15961" y="4961"/>
                  <a:pt x="15852" y="4852"/>
                  <a:pt x="15714" y="4852"/>
                </a:cubicBezTo>
                <a:close/>
                <a:moveTo>
                  <a:pt x="16933" y="4852"/>
                </a:moveTo>
                <a:cubicBezTo>
                  <a:pt x="16713" y="4852"/>
                  <a:pt x="16604" y="5118"/>
                  <a:pt x="16757" y="5275"/>
                </a:cubicBezTo>
                <a:cubicBezTo>
                  <a:pt x="16808" y="5324"/>
                  <a:pt x="16869" y="5346"/>
                  <a:pt x="16930" y="5346"/>
                </a:cubicBezTo>
                <a:cubicBezTo>
                  <a:pt x="17058" y="5346"/>
                  <a:pt x="17180" y="5248"/>
                  <a:pt x="17180" y="5099"/>
                </a:cubicBezTo>
                <a:cubicBezTo>
                  <a:pt x="17180" y="4961"/>
                  <a:pt x="17071" y="4852"/>
                  <a:pt x="16933" y="4852"/>
                </a:cubicBezTo>
                <a:close/>
                <a:moveTo>
                  <a:pt x="18152" y="4852"/>
                </a:moveTo>
                <a:cubicBezTo>
                  <a:pt x="17932" y="4852"/>
                  <a:pt x="17823" y="5118"/>
                  <a:pt x="17979" y="5275"/>
                </a:cubicBezTo>
                <a:cubicBezTo>
                  <a:pt x="18029" y="5324"/>
                  <a:pt x="18090" y="5346"/>
                  <a:pt x="18150" y="5346"/>
                </a:cubicBezTo>
                <a:cubicBezTo>
                  <a:pt x="18277" y="5346"/>
                  <a:pt x="18399" y="5248"/>
                  <a:pt x="18399" y="5099"/>
                </a:cubicBezTo>
                <a:cubicBezTo>
                  <a:pt x="18399" y="4961"/>
                  <a:pt x="18290" y="4852"/>
                  <a:pt x="18152" y="4852"/>
                </a:cubicBezTo>
                <a:close/>
                <a:moveTo>
                  <a:pt x="19374" y="4852"/>
                </a:moveTo>
                <a:cubicBezTo>
                  <a:pt x="19151" y="4852"/>
                  <a:pt x="19042" y="5118"/>
                  <a:pt x="19198" y="5275"/>
                </a:cubicBezTo>
                <a:cubicBezTo>
                  <a:pt x="19248" y="5324"/>
                  <a:pt x="19309" y="5346"/>
                  <a:pt x="19369" y="5346"/>
                </a:cubicBezTo>
                <a:cubicBezTo>
                  <a:pt x="19496" y="5346"/>
                  <a:pt x="19618" y="5248"/>
                  <a:pt x="19618" y="5099"/>
                </a:cubicBezTo>
                <a:cubicBezTo>
                  <a:pt x="19618" y="4961"/>
                  <a:pt x="19509" y="4852"/>
                  <a:pt x="19374" y="4852"/>
                </a:cubicBezTo>
                <a:close/>
                <a:moveTo>
                  <a:pt x="20593" y="4852"/>
                </a:moveTo>
                <a:cubicBezTo>
                  <a:pt x="20371" y="4852"/>
                  <a:pt x="20261" y="5118"/>
                  <a:pt x="20418" y="5275"/>
                </a:cubicBezTo>
                <a:cubicBezTo>
                  <a:pt x="20467" y="5324"/>
                  <a:pt x="20528" y="5346"/>
                  <a:pt x="20588" y="5346"/>
                </a:cubicBezTo>
                <a:cubicBezTo>
                  <a:pt x="20715" y="5346"/>
                  <a:pt x="20837" y="5248"/>
                  <a:pt x="20837" y="5099"/>
                </a:cubicBezTo>
                <a:cubicBezTo>
                  <a:pt x="20837" y="4961"/>
                  <a:pt x="20728" y="4852"/>
                  <a:pt x="20593" y="4852"/>
                </a:cubicBezTo>
                <a:close/>
                <a:moveTo>
                  <a:pt x="21812" y="4852"/>
                </a:moveTo>
                <a:cubicBezTo>
                  <a:pt x="21593" y="4852"/>
                  <a:pt x="21480" y="5118"/>
                  <a:pt x="21637" y="5275"/>
                </a:cubicBezTo>
                <a:cubicBezTo>
                  <a:pt x="21687" y="5324"/>
                  <a:pt x="21749" y="5346"/>
                  <a:pt x="21809" y="5346"/>
                </a:cubicBezTo>
                <a:cubicBezTo>
                  <a:pt x="21937" y="5346"/>
                  <a:pt x="22060" y="5248"/>
                  <a:pt x="22060" y="5099"/>
                </a:cubicBezTo>
                <a:cubicBezTo>
                  <a:pt x="22056" y="4961"/>
                  <a:pt x="21947" y="4852"/>
                  <a:pt x="21812" y="4852"/>
                </a:cubicBezTo>
                <a:close/>
                <a:moveTo>
                  <a:pt x="23031" y="4852"/>
                </a:moveTo>
                <a:cubicBezTo>
                  <a:pt x="22812" y="4852"/>
                  <a:pt x="22702" y="5118"/>
                  <a:pt x="22856" y="5275"/>
                </a:cubicBezTo>
                <a:cubicBezTo>
                  <a:pt x="22906" y="5324"/>
                  <a:pt x="22968" y="5346"/>
                  <a:pt x="23028" y="5346"/>
                </a:cubicBezTo>
                <a:cubicBezTo>
                  <a:pt x="23156" y="5346"/>
                  <a:pt x="23279" y="5248"/>
                  <a:pt x="23279" y="5099"/>
                </a:cubicBezTo>
                <a:cubicBezTo>
                  <a:pt x="23279" y="4961"/>
                  <a:pt x="23166" y="4852"/>
                  <a:pt x="23031" y="4852"/>
                </a:cubicBezTo>
                <a:close/>
                <a:moveTo>
                  <a:pt x="24250" y="4852"/>
                </a:moveTo>
                <a:cubicBezTo>
                  <a:pt x="24031" y="4852"/>
                  <a:pt x="23921" y="5118"/>
                  <a:pt x="24075" y="5275"/>
                </a:cubicBezTo>
                <a:cubicBezTo>
                  <a:pt x="24125" y="5324"/>
                  <a:pt x="24187" y="5346"/>
                  <a:pt x="24248" y="5346"/>
                </a:cubicBezTo>
                <a:cubicBezTo>
                  <a:pt x="24375" y="5346"/>
                  <a:pt x="24498" y="5248"/>
                  <a:pt x="24498" y="5099"/>
                </a:cubicBezTo>
                <a:cubicBezTo>
                  <a:pt x="24498" y="4961"/>
                  <a:pt x="24388" y="4852"/>
                  <a:pt x="24250" y="4852"/>
                </a:cubicBezTo>
                <a:close/>
                <a:moveTo>
                  <a:pt x="25469" y="4852"/>
                </a:moveTo>
                <a:cubicBezTo>
                  <a:pt x="25250" y="4852"/>
                  <a:pt x="25140" y="5118"/>
                  <a:pt x="25297" y="5275"/>
                </a:cubicBezTo>
                <a:cubicBezTo>
                  <a:pt x="25346" y="5324"/>
                  <a:pt x="25407" y="5346"/>
                  <a:pt x="25468" y="5346"/>
                </a:cubicBezTo>
                <a:cubicBezTo>
                  <a:pt x="25594" y="5346"/>
                  <a:pt x="25717" y="5248"/>
                  <a:pt x="25717" y="5099"/>
                </a:cubicBezTo>
                <a:cubicBezTo>
                  <a:pt x="25717" y="4964"/>
                  <a:pt x="25607" y="4852"/>
                  <a:pt x="25469" y="4852"/>
                </a:cubicBezTo>
                <a:close/>
                <a:moveTo>
                  <a:pt x="26688" y="4852"/>
                </a:moveTo>
                <a:cubicBezTo>
                  <a:pt x="26469" y="4852"/>
                  <a:pt x="26359" y="5118"/>
                  <a:pt x="26516" y="5275"/>
                </a:cubicBezTo>
                <a:cubicBezTo>
                  <a:pt x="26565" y="5324"/>
                  <a:pt x="26626" y="5346"/>
                  <a:pt x="26687" y="5346"/>
                </a:cubicBezTo>
                <a:cubicBezTo>
                  <a:pt x="26813" y="5346"/>
                  <a:pt x="26936" y="5248"/>
                  <a:pt x="26936" y="5099"/>
                </a:cubicBezTo>
                <a:cubicBezTo>
                  <a:pt x="26936" y="4964"/>
                  <a:pt x="26826" y="4852"/>
                  <a:pt x="26688" y="4852"/>
                </a:cubicBezTo>
                <a:close/>
                <a:moveTo>
                  <a:pt x="27910" y="4852"/>
                </a:moveTo>
                <a:cubicBezTo>
                  <a:pt x="27688" y="4852"/>
                  <a:pt x="27578" y="5118"/>
                  <a:pt x="27735" y="5275"/>
                </a:cubicBezTo>
                <a:cubicBezTo>
                  <a:pt x="27784" y="5324"/>
                  <a:pt x="27846" y="5346"/>
                  <a:pt x="27906" y="5346"/>
                </a:cubicBezTo>
                <a:cubicBezTo>
                  <a:pt x="28032" y="5346"/>
                  <a:pt x="28155" y="5248"/>
                  <a:pt x="28155" y="5099"/>
                </a:cubicBezTo>
                <a:cubicBezTo>
                  <a:pt x="28155" y="4961"/>
                  <a:pt x="28045" y="4852"/>
                  <a:pt x="27910" y="4852"/>
                </a:cubicBezTo>
                <a:close/>
                <a:moveTo>
                  <a:pt x="29130" y="4852"/>
                </a:moveTo>
                <a:cubicBezTo>
                  <a:pt x="28907" y="4852"/>
                  <a:pt x="28797" y="5118"/>
                  <a:pt x="28954" y="5275"/>
                </a:cubicBezTo>
                <a:cubicBezTo>
                  <a:pt x="29004" y="5324"/>
                  <a:pt x="29066" y="5346"/>
                  <a:pt x="29126" y="5346"/>
                </a:cubicBezTo>
                <a:cubicBezTo>
                  <a:pt x="29253" y="5346"/>
                  <a:pt x="29374" y="5248"/>
                  <a:pt x="29374" y="5099"/>
                </a:cubicBezTo>
                <a:cubicBezTo>
                  <a:pt x="29374" y="4964"/>
                  <a:pt x="29264" y="4852"/>
                  <a:pt x="29130" y="4852"/>
                </a:cubicBezTo>
                <a:close/>
                <a:moveTo>
                  <a:pt x="30349" y="4852"/>
                </a:moveTo>
                <a:cubicBezTo>
                  <a:pt x="30129" y="4852"/>
                  <a:pt x="30016" y="5118"/>
                  <a:pt x="30173" y="5275"/>
                </a:cubicBezTo>
                <a:cubicBezTo>
                  <a:pt x="30223" y="5324"/>
                  <a:pt x="30285" y="5346"/>
                  <a:pt x="30346" y="5346"/>
                </a:cubicBezTo>
                <a:cubicBezTo>
                  <a:pt x="30474" y="5346"/>
                  <a:pt x="30596" y="5248"/>
                  <a:pt x="30596" y="5099"/>
                </a:cubicBezTo>
                <a:cubicBezTo>
                  <a:pt x="30596" y="4961"/>
                  <a:pt x="30483" y="4852"/>
                  <a:pt x="30349" y="4852"/>
                </a:cubicBezTo>
                <a:close/>
                <a:moveTo>
                  <a:pt x="31568" y="4852"/>
                </a:moveTo>
                <a:cubicBezTo>
                  <a:pt x="31348" y="4852"/>
                  <a:pt x="31239" y="5118"/>
                  <a:pt x="31392" y="5275"/>
                </a:cubicBezTo>
                <a:cubicBezTo>
                  <a:pt x="31443" y="5324"/>
                  <a:pt x="31504" y="5346"/>
                  <a:pt x="31565" y="5346"/>
                </a:cubicBezTo>
                <a:cubicBezTo>
                  <a:pt x="31693" y="5346"/>
                  <a:pt x="31815" y="5248"/>
                  <a:pt x="31815" y="5099"/>
                </a:cubicBezTo>
                <a:cubicBezTo>
                  <a:pt x="31815" y="4961"/>
                  <a:pt x="31702" y="4852"/>
                  <a:pt x="31568" y="4852"/>
                </a:cubicBezTo>
                <a:close/>
                <a:moveTo>
                  <a:pt x="32787" y="4852"/>
                </a:moveTo>
                <a:cubicBezTo>
                  <a:pt x="32567" y="4852"/>
                  <a:pt x="32458" y="5118"/>
                  <a:pt x="32611" y="5275"/>
                </a:cubicBezTo>
                <a:cubicBezTo>
                  <a:pt x="32662" y="5324"/>
                  <a:pt x="32723" y="5346"/>
                  <a:pt x="32784" y="5346"/>
                </a:cubicBezTo>
                <a:cubicBezTo>
                  <a:pt x="32912" y="5346"/>
                  <a:pt x="33034" y="5248"/>
                  <a:pt x="33034" y="5099"/>
                </a:cubicBezTo>
                <a:cubicBezTo>
                  <a:pt x="33034" y="4961"/>
                  <a:pt x="32925" y="4852"/>
                  <a:pt x="32787" y="4852"/>
                </a:cubicBezTo>
                <a:close/>
                <a:moveTo>
                  <a:pt x="34006" y="4852"/>
                </a:moveTo>
                <a:cubicBezTo>
                  <a:pt x="33786" y="4852"/>
                  <a:pt x="33677" y="5118"/>
                  <a:pt x="33833" y="5275"/>
                </a:cubicBezTo>
                <a:cubicBezTo>
                  <a:pt x="33883" y="5324"/>
                  <a:pt x="33944" y="5346"/>
                  <a:pt x="34004" y="5346"/>
                </a:cubicBezTo>
                <a:cubicBezTo>
                  <a:pt x="34131" y="5346"/>
                  <a:pt x="34253" y="5248"/>
                  <a:pt x="34253" y="5099"/>
                </a:cubicBezTo>
                <a:cubicBezTo>
                  <a:pt x="34253" y="4964"/>
                  <a:pt x="34144" y="4852"/>
                  <a:pt x="34006" y="4852"/>
                </a:cubicBezTo>
                <a:close/>
                <a:moveTo>
                  <a:pt x="35225" y="4852"/>
                </a:moveTo>
                <a:cubicBezTo>
                  <a:pt x="35005" y="4852"/>
                  <a:pt x="34896" y="5118"/>
                  <a:pt x="35052" y="5275"/>
                </a:cubicBezTo>
                <a:cubicBezTo>
                  <a:pt x="35102" y="5324"/>
                  <a:pt x="35163" y="5346"/>
                  <a:pt x="35223" y="5346"/>
                </a:cubicBezTo>
                <a:cubicBezTo>
                  <a:pt x="35350" y="5346"/>
                  <a:pt x="35472" y="5248"/>
                  <a:pt x="35472" y="5099"/>
                </a:cubicBezTo>
                <a:cubicBezTo>
                  <a:pt x="35472" y="4964"/>
                  <a:pt x="35363" y="4852"/>
                  <a:pt x="35225" y="4852"/>
                </a:cubicBezTo>
                <a:close/>
                <a:moveTo>
                  <a:pt x="36447" y="4852"/>
                </a:moveTo>
                <a:cubicBezTo>
                  <a:pt x="36224" y="4852"/>
                  <a:pt x="36115" y="5118"/>
                  <a:pt x="36271" y="5275"/>
                </a:cubicBezTo>
                <a:cubicBezTo>
                  <a:pt x="36321" y="5324"/>
                  <a:pt x="36382" y="5346"/>
                  <a:pt x="36442" y="5346"/>
                </a:cubicBezTo>
                <a:cubicBezTo>
                  <a:pt x="36569" y="5346"/>
                  <a:pt x="36691" y="5248"/>
                  <a:pt x="36691" y="5099"/>
                </a:cubicBezTo>
                <a:cubicBezTo>
                  <a:pt x="36691" y="4961"/>
                  <a:pt x="36582" y="4852"/>
                  <a:pt x="36447" y="4852"/>
                </a:cubicBezTo>
                <a:close/>
                <a:moveTo>
                  <a:pt x="37666" y="4852"/>
                </a:moveTo>
                <a:cubicBezTo>
                  <a:pt x="37443" y="4852"/>
                  <a:pt x="37334" y="5118"/>
                  <a:pt x="37490" y="5275"/>
                </a:cubicBezTo>
                <a:cubicBezTo>
                  <a:pt x="37541" y="5324"/>
                  <a:pt x="37602" y="5346"/>
                  <a:pt x="37663" y="5346"/>
                </a:cubicBezTo>
                <a:cubicBezTo>
                  <a:pt x="37789" y="5346"/>
                  <a:pt x="37910" y="5248"/>
                  <a:pt x="37910" y="5099"/>
                </a:cubicBezTo>
                <a:cubicBezTo>
                  <a:pt x="37910" y="4964"/>
                  <a:pt x="37801" y="4852"/>
                  <a:pt x="37666" y="4852"/>
                </a:cubicBezTo>
                <a:close/>
                <a:moveTo>
                  <a:pt x="38885" y="4852"/>
                </a:moveTo>
                <a:cubicBezTo>
                  <a:pt x="38666" y="4852"/>
                  <a:pt x="38556" y="5118"/>
                  <a:pt x="38710" y="5275"/>
                </a:cubicBezTo>
                <a:cubicBezTo>
                  <a:pt x="38760" y="5324"/>
                  <a:pt x="38822" y="5346"/>
                  <a:pt x="38882" y="5346"/>
                </a:cubicBezTo>
                <a:cubicBezTo>
                  <a:pt x="39010" y="5346"/>
                  <a:pt x="39133" y="5248"/>
                  <a:pt x="39133" y="5099"/>
                </a:cubicBezTo>
                <a:cubicBezTo>
                  <a:pt x="39133" y="4964"/>
                  <a:pt x="39020" y="4852"/>
                  <a:pt x="38885" y="4852"/>
                </a:cubicBezTo>
                <a:close/>
                <a:moveTo>
                  <a:pt x="39863" y="5149"/>
                </a:moveTo>
                <a:cubicBezTo>
                  <a:pt x="39888" y="5262"/>
                  <a:pt x="39988" y="5347"/>
                  <a:pt x="40104" y="5347"/>
                </a:cubicBezTo>
                <a:cubicBezTo>
                  <a:pt x="40120" y="5347"/>
                  <a:pt x="40135" y="5344"/>
                  <a:pt x="40151" y="5340"/>
                </a:cubicBezTo>
                <a:cubicBezTo>
                  <a:pt x="40057" y="5275"/>
                  <a:pt x="39960" y="5212"/>
                  <a:pt x="39863" y="5149"/>
                </a:cubicBezTo>
                <a:close/>
                <a:moveTo>
                  <a:pt x="3520" y="6071"/>
                </a:moveTo>
                <a:cubicBezTo>
                  <a:pt x="3298" y="6071"/>
                  <a:pt x="3188" y="6337"/>
                  <a:pt x="3345" y="6494"/>
                </a:cubicBezTo>
                <a:cubicBezTo>
                  <a:pt x="3394" y="6543"/>
                  <a:pt x="3455" y="6565"/>
                  <a:pt x="3515" y="6565"/>
                </a:cubicBezTo>
                <a:cubicBezTo>
                  <a:pt x="3642" y="6565"/>
                  <a:pt x="3764" y="6467"/>
                  <a:pt x="3764" y="6318"/>
                </a:cubicBezTo>
                <a:cubicBezTo>
                  <a:pt x="3764" y="6183"/>
                  <a:pt x="3655" y="6071"/>
                  <a:pt x="3520" y="6071"/>
                </a:cubicBezTo>
                <a:close/>
                <a:moveTo>
                  <a:pt x="4739" y="6071"/>
                </a:moveTo>
                <a:cubicBezTo>
                  <a:pt x="4520" y="6071"/>
                  <a:pt x="4407" y="6337"/>
                  <a:pt x="4564" y="6494"/>
                </a:cubicBezTo>
                <a:cubicBezTo>
                  <a:pt x="4614" y="6543"/>
                  <a:pt x="4676" y="6565"/>
                  <a:pt x="4736" y="6565"/>
                </a:cubicBezTo>
                <a:cubicBezTo>
                  <a:pt x="4864" y="6565"/>
                  <a:pt x="4987" y="6467"/>
                  <a:pt x="4987" y="6318"/>
                </a:cubicBezTo>
                <a:cubicBezTo>
                  <a:pt x="4984" y="6183"/>
                  <a:pt x="4874" y="6071"/>
                  <a:pt x="4739" y="6071"/>
                </a:cubicBezTo>
                <a:close/>
                <a:moveTo>
                  <a:pt x="5958" y="6071"/>
                </a:moveTo>
                <a:cubicBezTo>
                  <a:pt x="5739" y="6071"/>
                  <a:pt x="5629" y="6337"/>
                  <a:pt x="5783" y="6494"/>
                </a:cubicBezTo>
                <a:cubicBezTo>
                  <a:pt x="5833" y="6543"/>
                  <a:pt x="5895" y="6565"/>
                  <a:pt x="5955" y="6565"/>
                </a:cubicBezTo>
                <a:cubicBezTo>
                  <a:pt x="6083" y="6565"/>
                  <a:pt x="6206" y="6467"/>
                  <a:pt x="6206" y="6318"/>
                </a:cubicBezTo>
                <a:cubicBezTo>
                  <a:pt x="6206" y="6183"/>
                  <a:pt x="6093" y="6071"/>
                  <a:pt x="5958" y="6071"/>
                </a:cubicBezTo>
                <a:close/>
                <a:moveTo>
                  <a:pt x="7177" y="6071"/>
                </a:moveTo>
                <a:cubicBezTo>
                  <a:pt x="6958" y="6071"/>
                  <a:pt x="6848" y="6337"/>
                  <a:pt x="7002" y="6494"/>
                </a:cubicBezTo>
                <a:cubicBezTo>
                  <a:pt x="7052" y="6543"/>
                  <a:pt x="7114" y="6565"/>
                  <a:pt x="7175" y="6565"/>
                </a:cubicBezTo>
                <a:cubicBezTo>
                  <a:pt x="7302" y="6565"/>
                  <a:pt x="7425" y="6467"/>
                  <a:pt x="7425" y="6318"/>
                </a:cubicBezTo>
                <a:cubicBezTo>
                  <a:pt x="7425" y="6183"/>
                  <a:pt x="7312" y="6071"/>
                  <a:pt x="7177" y="6071"/>
                </a:cubicBezTo>
                <a:close/>
                <a:moveTo>
                  <a:pt x="8396" y="6071"/>
                </a:moveTo>
                <a:cubicBezTo>
                  <a:pt x="8177" y="6071"/>
                  <a:pt x="8067" y="6337"/>
                  <a:pt x="8224" y="6494"/>
                </a:cubicBezTo>
                <a:cubicBezTo>
                  <a:pt x="8273" y="6543"/>
                  <a:pt x="8334" y="6565"/>
                  <a:pt x="8395" y="6565"/>
                </a:cubicBezTo>
                <a:cubicBezTo>
                  <a:pt x="8521" y="6565"/>
                  <a:pt x="8644" y="6467"/>
                  <a:pt x="8644" y="6318"/>
                </a:cubicBezTo>
                <a:cubicBezTo>
                  <a:pt x="8644" y="6183"/>
                  <a:pt x="8534" y="6071"/>
                  <a:pt x="8396" y="6071"/>
                </a:cubicBezTo>
                <a:close/>
                <a:moveTo>
                  <a:pt x="9615" y="6071"/>
                </a:moveTo>
                <a:cubicBezTo>
                  <a:pt x="9396" y="6071"/>
                  <a:pt x="9286" y="6337"/>
                  <a:pt x="9443" y="6494"/>
                </a:cubicBezTo>
                <a:cubicBezTo>
                  <a:pt x="9492" y="6543"/>
                  <a:pt x="9553" y="6565"/>
                  <a:pt x="9614" y="6565"/>
                </a:cubicBezTo>
                <a:cubicBezTo>
                  <a:pt x="9740" y="6565"/>
                  <a:pt x="9863" y="6467"/>
                  <a:pt x="9863" y="6318"/>
                </a:cubicBezTo>
                <a:cubicBezTo>
                  <a:pt x="9863" y="6183"/>
                  <a:pt x="9753" y="6071"/>
                  <a:pt x="9615" y="6071"/>
                </a:cubicBezTo>
                <a:close/>
                <a:moveTo>
                  <a:pt x="10834" y="6071"/>
                </a:moveTo>
                <a:cubicBezTo>
                  <a:pt x="10615" y="6071"/>
                  <a:pt x="10505" y="6337"/>
                  <a:pt x="10662" y="6494"/>
                </a:cubicBezTo>
                <a:cubicBezTo>
                  <a:pt x="10711" y="6543"/>
                  <a:pt x="10773" y="6565"/>
                  <a:pt x="10833" y="6565"/>
                </a:cubicBezTo>
                <a:cubicBezTo>
                  <a:pt x="10959" y="6565"/>
                  <a:pt x="11082" y="6467"/>
                  <a:pt x="11082" y="6318"/>
                </a:cubicBezTo>
                <a:cubicBezTo>
                  <a:pt x="11082" y="6183"/>
                  <a:pt x="10972" y="6071"/>
                  <a:pt x="10834" y="6071"/>
                </a:cubicBezTo>
                <a:close/>
                <a:moveTo>
                  <a:pt x="12057" y="6071"/>
                </a:moveTo>
                <a:cubicBezTo>
                  <a:pt x="11834" y="6071"/>
                  <a:pt x="11724" y="6337"/>
                  <a:pt x="11881" y="6494"/>
                </a:cubicBezTo>
                <a:cubicBezTo>
                  <a:pt x="11931" y="6543"/>
                  <a:pt x="11993" y="6565"/>
                  <a:pt x="12053" y="6565"/>
                </a:cubicBezTo>
                <a:cubicBezTo>
                  <a:pt x="12180" y="6565"/>
                  <a:pt x="12301" y="6467"/>
                  <a:pt x="12301" y="6318"/>
                </a:cubicBezTo>
                <a:cubicBezTo>
                  <a:pt x="12301" y="6183"/>
                  <a:pt x="12191" y="6071"/>
                  <a:pt x="12057" y="6071"/>
                </a:cubicBezTo>
                <a:close/>
                <a:moveTo>
                  <a:pt x="13276" y="6071"/>
                </a:moveTo>
                <a:cubicBezTo>
                  <a:pt x="13056" y="6071"/>
                  <a:pt x="12943" y="6337"/>
                  <a:pt x="13100" y="6494"/>
                </a:cubicBezTo>
                <a:cubicBezTo>
                  <a:pt x="13151" y="6543"/>
                  <a:pt x="13212" y="6565"/>
                  <a:pt x="13273" y="6565"/>
                </a:cubicBezTo>
                <a:cubicBezTo>
                  <a:pt x="13401" y="6565"/>
                  <a:pt x="13523" y="6467"/>
                  <a:pt x="13523" y="6318"/>
                </a:cubicBezTo>
                <a:cubicBezTo>
                  <a:pt x="13520" y="6183"/>
                  <a:pt x="13410" y="6071"/>
                  <a:pt x="13276" y="6071"/>
                </a:cubicBezTo>
                <a:close/>
                <a:moveTo>
                  <a:pt x="14495" y="6071"/>
                </a:moveTo>
                <a:cubicBezTo>
                  <a:pt x="14275" y="6071"/>
                  <a:pt x="14166" y="6337"/>
                  <a:pt x="14319" y="6494"/>
                </a:cubicBezTo>
                <a:cubicBezTo>
                  <a:pt x="14370" y="6543"/>
                  <a:pt x="14431" y="6565"/>
                  <a:pt x="14492" y="6565"/>
                </a:cubicBezTo>
                <a:cubicBezTo>
                  <a:pt x="14620" y="6565"/>
                  <a:pt x="14742" y="6467"/>
                  <a:pt x="14742" y="6318"/>
                </a:cubicBezTo>
                <a:cubicBezTo>
                  <a:pt x="14742" y="6183"/>
                  <a:pt x="14629" y="6071"/>
                  <a:pt x="14495" y="6071"/>
                </a:cubicBezTo>
                <a:close/>
                <a:moveTo>
                  <a:pt x="15714" y="6071"/>
                </a:moveTo>
                <a:cubicBezTo>
                  <a:pt x="15494" y="6071"/>
                  <a:pt x="15385" y="6337"/>
                  <a:pt x="15538" y="6494"/>
                </a:cubicBezTo>
                <a:cubicBezTo>
                  <a:pt x="15589" y="6543"/>
                  <a:pt x="15650" y="6565"/>
                  <a:pt x="15711" y="6565"/>
                </a:cubicBezTo>
                <a:cubicBezTo>
                  <a:pt x="15839" y="6565"/>
                  <a:pt x="15961" y="6467"/>
                  <a:pt x="15961" y="6318"/>
                </a:cubicBezTo>
                <a:cubicBezTo>
                  <a:pt x="15961" y="6183"/>
                  <a:pt x="15848" y="6071"/>
                  <a:pt x="15714" y="6071"/>
                </a:cubicBezTo>
                <a:close/>
                <a:moveTo>
                  <a:pt x="16933" y="6071"/>
                </a:moveTo>
                <a:cubicBezTo>
                  <a:pt x="16713" y="6071"/>
                  <a:pt x="16604" y="6337"/>
                  <a:pt x="16757" y="6494"/>
                </a:cubicBezTo>
                <a:cubicBezTo>
                  <a:pt x="16808" y="6543"/>
                  <a:pt x="16869" y="6565"/>
                  <a:pt x="16930" y="6565"/>
                </a:cubicBezTo>
                <a:cubicBezTo>
                  <a:pt x="17058" y="6565"/>
                  <a:pt x="17180" y="6467"/>
                  <a:pt x="17180" y="6318"/>
                </a:cubicBezTo>
                <a:cubicBezTo>
                  <a:pt x="17180" y="6183"/>
                  <a:pt x="17071" y="6071"/>
                  <a:pt x="16933" y="6071"/>
                </a:cubicBezTo>
                <a:close/>
                <a:moveTo>
                  <a:pt x="18152" y="6071"/>
                </a:moveTo>
                <a:cubicBezTo>
                  <a:pt x="17932" y="6071"/>
                  <a:pt x="17823" y="6337"/>
                  <a:pt x="17979" y="6494"/>
                </a:cubicBezTo>
                <a:cubicBezTo>
                  <a:pt x="18029" y="6543"/>
                  <a:pt x="18090" y="6565"/>
                  <a:pt x="18150" y="6565"/>
                </a:cubicBezTo>
                <a:cubicBezTo>
                  <a:pt x="18277" y="6565"/>
                  <a:pt x="18399" y="6467"/>
                  <a:pt x="18399" y="6318"/>
                </a:cubicBezTo>
                <a:cubicBezTo>
                  <a:pt x="18399" y="6183"/>
                  <a:pt x="18290" y="6071"/>
                  <a:pt x="18152" y="6071"/>
                </a:cubicBezTo>
                <a:close/>
                <a:moveTo>
                  <a:pt x="19374" y="6071"/>
                </a:moveTo>
                <a:cubicBezTo>
                  <a:pt x="19151" y="6071"/>
                  <a:pt x="19042" y="6337"/>
                  <a:pt x="19198" y="6494"/>
                </a:cubicBezTo>
                <a:cubicBezTo>
                  <a:pt x="19248" y="6543"/>
                  <a:pt x="19309" y="6565"/>
                  <a:pt x="19369" y="6565"/>
                </a:cubicBezTo>
                <a:cubicBezTo>
                  <a:pt x="19496" y="6565"/>
                  <a:pt x="19618" y="6467"/>
                  <a:pt x="19618" y="6318"/>
                </a:cubicBezTo>
                <a:cubicBezTo>
                  <a:pt x="19618" y="6183"/>
                  <a:pt x="19509" y="6071"/>
                  <a:pt x="19374" y="6071"/>
                </a:cubicBezTo>
                <a:close/>
                <a:moveTo>
                  <a:pt x="20593" y="6071"/>
                </a:moveTo>
                <a:cubicBezTo>
                  <a:pt x="20371" y="6071"/>
                  <a:pt x="20261" y="6337"/>
                  <a:pt x="20418" y="6494"/>
                </a:cubicBezTo>
                <a:cubicBezTo>
                  <a:pt x="20468" y="6543"/>
                  <a:pt x="20529" y="6565"/>
                  <a:pt x="20590" y="6565"/>
                </a:cubicBezTo>
                <a:cubicBezTo>
                  <a:pt x="20716" y="6565"/>
                  <a:pt x="20837" y="6467"/>
                  <a:pt x="20837" y="6318"/>
                </a:cubicBezTo>
                <a:cubicBezTo>
                  <a:pt x="20837" y="6183"/>
                  <a:pt x="20728" y="6071"/>
                  <a:pt x="20593" y="6071"/>
                </a:cubicBezTo>
                <a:close/>
                <a:moveTo>
                  <a:pt x="21812" y="6071"/>
                </a:moveTo>
                <a:cubicBezTo>
                  <a:pt x="21593" y="6071"/>
                  <a:pt x="21480" y="6337"/>
                  <a:pt x="21637" y="6494"/>
                </a:cubicBezTo>
                <a:cubicBezTo>
                  <a:pt x="21687" y="6543"/>
                  <a:pt x="21749" y="6565"/>
                  <a:pt x="21809" y="6565"/>
                </a:cubicBezTo>
                <a:cubicBezTo>
                  <a:pt x="21937" y="6565"/>
                  <a:pt x="22060" y="6467"/>
                  <a:pt x="22060" y="6318"/>
                </a:cubicBezTo>
                <a:cubicBezTo>
                  <a:pt x="22056" y="6183"/>
                  <a:pt x="21947" y="6071"/>
                  <a:pt x="21812" y="6071"/>
                </a:cubicBezTo>
                <a:close/>
                <a:moveTo>
                  <a:pt x="23031" y="6071"/>
                </a:moveTo>
                <a:cubicBezTo>
                  <a:pt x="22812" y="6071"/>
                  <a:pt x="22702" y="6337"/>
                  <a:pt x="22856" y="6494"/>
                </a:cubicBezTo>
                <a:cubicBezTo>
                  <a:pt x="22906" y="6543"/>
                  <a:pt x="22968" y="6565"/>
                  <a:pt x="23028" y="6565"/>
                </a:cubicBezTo>
                <a:cubicBezTo>
                  <a:pt x="23156" y="6565"/>
                  <a:pt x="23279" y="6467"/>
                  <a:pt x="23279" y="6318"/>
                </a:cubicBezTo>
                <a:cubicBezTo>
                  <a:pt x="23279" y="6183"/>
                  <a:pt x="23166" y="6071"/>
                  <a:pt x="23031" y="6071"/>
                </a:cubicBezTo>
                <a:close/>
                <a:moveTo>
                  <a:pt x="24250" y="6071"/>
                </a:moveTo>
                <a:cubicBezTo>
                  <a:pt x="24031" y="6071"/>
                  <a:pt x="23921" y="6337"/>
                  <a:pt x="24075" y="6494"/>
                </a:cubicBezTo>
                <a:cubicBezTo>
                  <a:pt x="24125" y="6543"/>
                  <a:pt x="24187" y="6565"/>
                  <a:pt x="24248" y="6565"/>
                </a:cubicBezTo>
                <a:cubicBezTo>
                  <a:pt x="24375" y="6565"/>
                  <a:pt x="24498" y="6467"/>
                  <a:pt x="24498" y="6318"/>
                </a:cubicBezTo>
                <a:cubicBezTo>
                  <a:pt x="24498" y="6183"/>
                  <a:pt x="24385" y="6071"/>
                  <a:pt x="24250" y="6071"/>
                </a:cubicBezTo>
                <a:close/>
                <a:moveTo>
                  <a:pt x="25469" y="6071"/>
                </a:moveTo>
                <a:cubicBezTo>
                  <a:pt x="25250" y="6071"/>
                  <a:pt x="25140" y="6337"/>
                  <a:pt x="25297" y="6494"/>
                </a:cubicBezTo>
                <a:cubicBezTo>
                  <a:pt x="25346" y="6543"/>
                  <a:pt x="25407" y="6565"/>
                  <a:pt x="25468" y="6565"/>
                </a:cubicBezTo>
                <a:cubicBezTo>
                  <a:pt x="25594" y="6565"/>
                  <a:pt x="25717" y="6467"/>
                  <a:pt x="25717" y="6318"/>
                </a:cubicBezTo>
                <a:cubicBezTo>
                  <a:pt x="25717" y="6183"/>
                  <a:pt x="25607" y="6071"/>
                  <a:pt x="25469" y="6071"/>
                </a:cubicBezTo>
                <a:close/>
                <a:moveTo>
                  <a:pt x="26688" y="6071"/>
                </a:moveTo>
                <a:cubicBezTo>
                  <a:pt x="26469" y="6071"/>
                  <a:pt x="26359" y="6337"/>
                  <a:pt x="26516" y="6494"/>
                </a:cubicBezTo>
                <a:cubicBezTo>
                  <a:pt x="26565" y="6543"/>
                  <a:pt x="26626" y="6565"/>
                  <a:pt x="26687" y="6565"/>
                </a:cubicBezTo>
                <a:cubicBezTo>
                  <a:pt x="26813" y="6565"/>
                  <a:pt x="26936" y="6467"/>
                  <a:pt x="26936" y="6318"/>
                </a:cubicBezTo>
                <a:cubicBezTo>
                  <a:pt x="26936" y="6183"/>
                  <a:pt x="26826" y="6071"/>
                  <a:pt x="26688" y="6071"/>
                </a:cubicBezTo>
                <a:close/>
                <a:moveTo>
                  <a:pt x="27910" y="6071"/>
                </a:moveTo>
                <a:cubicBezTo>
                  <a:pt x="27688" y="6071"/>
                  <a:pt x="27578" y="6337"/>
                  <a:pt x="27735" y="6494"/>
                </a:cubicBezTo>
                <a:cubicBezTo>
                  <a:pt x="27784" y="6543"/>
                  <a:pt x="27846" y="6565"/>
                  <a:pt x="27906" y="6565"/>
                </a:cubicBezTo>
                <a:cubicBezTo>
                  <a:pt x="28032" y="6565"/>
                  <a:pt x="28155" y="6467"/>
                  <a:pt x="28155" y="6318"/>
                </a:cubicBezTo>
                <a:cubicBezTo>
                  <a:pt x="28155" y="6183"/>
                  <a:pt x="28045" y="6071"/>
                  <a:pt x="27910" y="6071"/>
                </a:cubicBezTo>
                <a:close/>
                <a:moveTo>
                  <a:pt x="29130" y="6071"/>
                </a:moveTo>
                <a:cubicBezTo>
                  <a:pt x="28907" y="6071"/>
                  <a:pt x="28797" y="6337"/>
                  <a:pt x="28954" y="6494"/>
                </a:cubicBezTo>
                <a:cubicBezTo>
                  <a:pt x="29004" y="6543"/>
                  <a:pt x="29066" y="6565"/>
                  <a:pt x="29126" y="6565"/>
                </a:cubicBezTo>
                <a:cubicBezTo>
                  <a:pt x="29253" y="6565"/>
                  <a:pt x="29374" y="6467"/>
                  <a:pt x="29374" y="6318"/>
                </a:cubicBezTo>
                <a:cubicBezTo>
                  <a:pt x="29374" y="6183"/>
                  <a:pt x="29264" y="6071"/>
                  <a:pt x="29130" y="6071"/>
                </a:cubicBezTo>
                <a:close/>
                <a:moveTo>
                  <a:pt x="30349" y="6071"/>
                </a:moveTo>
                <a:cubicBezTo>
                  <a:pt x="30129" y="6071"/>
                  <a:pt x="30016" y="6337"/>
                  <a:pt x="30173" y="6494"/>
                </a:cubicBezTo>
                <a:cubicBezTo>
                  <a:pt x="30223" y="6543"/>
                  <a:pt x="30285" y="6565"/>
                  <a:pt x="30346" y="6565"/>
                </a:cubicBezTo>
                <a:cubicBezTo>
                  <a:pt x="30474" y="6565"/>
                  <a:pt x="30596" y="6467"/>
                  <a:pt x="30596" y="6318"/>
                </a:cubicBezTo>
                <a:cubicBezTo>
                  <a:pt x="30596" y="6183"/>
                  <a:pt x="30483" y="6071"/>
                  <a:pt x="30349" y="6071"/>
                </a:cubicBezTo>
                <a:close/>
                <a:moveTo>
                  <a:pt x="31568" y="6071"/>
                </a:moveTo>
                <a:cubicBezTo>
                  <a:pt x="31348" y="6071"/>
                  <a:pt x="31239" y="6337"/>
                  <a:pt x="31392" y="6494"/>
                </a:cubicBezTo>
                <a:cubicBezTo>
                  <a:pt x="31443" y="6543"/>
                  <a:pt x="31504" y="6565"/>
                  <a:pt x="31565" y="6565"/>
                </a:cubicBezTo>
                <a:cubicBezTo>
                  <a:pt x="31693" y="6565"/>
                  <a:pt x="31815" y="6467"/>
                  <a:pt x="31815" y="6318"/>
                </a:cubicBezTo>
                <a:cubicBezTo>
                  <a:pt x="31815" y="6183"/>
                  <a:pt x="31702" y="6071"/>
                  <a:pt x="31568" y="6071"/>
                </a:cubicBezTo>
                <a:close/>
                <a:moveTo>
                  <a:pt x="32787" y="6071"/>
                </a:moveTo>
                <a:cubicBezTo>
                  <a:pt x="32567" y="6071"/>
                  <a:pt x="32458" y="6337"/>
                  <a:pt x="32611" y="6494"/>
                </a:cubicBezTo>
                <a:cubicBezTo>
                  <a:pt x="32662" y="6543"/>
                  <a:pt x="32723" y="6565"/>
                  <a:pt x="32784" y="6565"/>
                </a:cubicBezTo>
                <a:cubicBezTo>
                  <a:pt x="32912" y="6565"/>
                  <a:pt x="33034" y="6467"/>
                  <a:pt x="33034" y="6318"/>
                </a:cubicBezTo>
                <a:cubicBezTo>
                  <a:pt x="33034" y="6183"/>
                  <a:pt x="32925" y="6071"/>
                  <a:pt x="32787" y="6071"/>
                </a:cubicBezTo>
                <a:close/>
                <a:moveTo>
                  <a:pt x="34006" y="6071"/>
                </a:moveTo>
                <a:cubicBezTo>
                  <a:pt x="33786" y="6071"/>
                  <a:pt x="33677" y="6337"/>
                  <a:pt x="33833" y="6494"/>
                </a:cubicBezTo>
                <a:cubicBezTo>
                  <a:pt x="33883" y="6543"/>
                  <a:pt x="33944" y="6565"/>
                  <a:pt x="34004" y="6565"/>
                </a:cubicBezTo>
                <a:cubicBezTo>
                  <a:pt x="34131" y="6565"/>
                  <a:pt x="34253" y="6467"/>
                  <a:pt x="34253" y="6318"/>
                </a:cubicBezTo>
                <a:cubicBezTo>
                  <a:pt x="34253" y="6183"/>
                  <a:pt x="34144" y="6071"/>
                  <a:pt x="34006" y="6071"/>
                </a:cubicBezTo>
                <a:close/>
                <a:moveTo>
                  <a:pt x="35225" y="6071"/>
                </a:moveTo>
                <a:cubicBezTo>
                  <a:pt x="35005" y="6071"/>
                  <a:pt x="34896" y="6337"/>
                  <a:pt x="35052" y="6494"/>
                </a:cubicBezTo>
                <a:cubicBezTo>
                  <a:pt x="35102" y="6543"/>
                  <a:pt x="35163" y="6565"/>
                  <a:pt x="35223" y="6565"/>
                </a:cubicBezTo>
                <a:cubicBezTo>
                  <a:pt x="35350" y="6565"/>
                  <a:pt x="35472" y="6467"/>
                  <a:pt x="35472" y="6318"/>
                </a:cubicBezTo>
                <a:cubicBezTo>
                  <a:pt x="35472" y="6183"/>
                  <a:pt x="35363" y="6071"/>
                  <a:pt x="35225" y="6071"/>
                </a:cubicBezTo>
                <a:close/>
                <a:moveTo>
                  <a:pt x="36447" y="6071"/>
                </a:moveTo>
                <a:cubicBezTo>
                  <a:pt x="36224" y="6071"/>
                  <a:pt x="36115" y="6337"/>
                  <a:pt x="36271" y="6494"/>
                </a:cubicBezTo>
                <a:cubicBezTo>
                  <a:pt x="36321" y="6543"/>
                  <a:pt x="36382" y="6565"/>
                  <a:pt x="36442" y="6565"/>
                </a:cubicBezTo>
                <a:cubicBezTo>
                  <a:pt x="36569" y="6565"/>
                  <a:pt x="36691" y="6467"/>
                  <a:pt x="36691" y="6318"/>
                </a:cubicBezTo>
                <a:cubicBezTo>
                  <a:pt x="36691" y="6183"/>
                  <a:pt x="36582" y="6071"/>
                  <a:pt x="36447" y="6071"/>
                </a:cubicBezTo>
                <a:close/>
                <a:moveTo>
                  <a:pt x="37666" y="6071"/>
                </a:moveTo>
                <a:cubicBezTo>
                  <a:pt x="37443" y="6071"/>
                  <a:pt x="37334" y="6337"/>
                  <a:pt x="37490" y="6494"/>
                </a:cubicBezTo>
                <a:cubicBezTo>
                  <a:pt x="37541" y="6543"/>
                  <a:pt x="37602" y="6565"/>
                  <a:pt x="37663" y="6565"/>
                </a:cubicBezTo>
                <a:cubicBezTo>
                  <a:pt x="37789" y="6565"/>
                  <a:pt x="37910" y="6467"/>
                  <a:pt x="37910" y="6318"/>
                </a:cubicBezTo>
                <a:cubicBezTo>
                  <a:pt x="37910" y="6183"/>
                  <a:pt x="37801" y="6071"/>
                  <a:pt x="37666" y="6071"/>
                </a:cubicBezTo>
                <a:close/>
                <a:moveTo>
                  <a:pt x="38885" y="6071"/>
                </a:moveTo>
                <a:cubicBezTo>
                  <a:pt x="38666" y="6071"/>
                  <a:pt x="38556" y="6337"/>
                  <a:pt x="38710" y="6494"/>
                </a:cubicBezTo>
                <a:cubicBezTo>
                  <a:pt x="38760" y="6543"/>
                  <a:pt x="38822" y="6565"/>
                  <a:pt x="38882" y="6565"/>
                </a:cubicBezTo>
                <a:cubicBezTo>
                  <a:pt x="39010" y="6565"/>
                  <a:pt x="39133" y="6467"/>
                  <a:pt x="39133" y="6318"/>
                </a:cubicBezTo>
                <a:cubicBezTo>
                  <a:pt x="39133" y="6183"/>
                  <a:pt x="39020" y="6071"/>
                  <a:pt x="38885" y="6071"/>
                </a:cubicBezTo>
                <a:close/>
                <a:moveTo>
                  <a:pt x="40104" y="6071"/>
                </a:moveTo>
                <a:cubicBezTo>
                  <a:pt x="39885" y="6071"/>
                  <a:pt x="39775" y="6337"/>
                  <a:pt x="39929" y="6494"/>
                </a:cubicBezTo>
                <a:cubicBezTo>
                  <a:pt x="39979" y="6543"/>
                  <a:pt x="40041" y="6565"/>
                  <a:pt x="40101" y="6565"/>
                </a:cubicBezTo>
                <a:cubicBezTo>
                  <a:pt x="40229" y="6565"/>
                  <a:pt x="40352" y="6467"/>
                  <a:pt x="40352" y="6318"/>
                </a:cubicBezTo>
                <a:cubicBezTo>
                  <a:pt x="40352" y="6183"/>
                  <a:pt x="40239" y="6071"/>
                  <a:pt x="40104" y="6071"/>
                </a:cubicBezTo>
                <a:close/>
                <a:moveTo>
                  <a:pt x="2495" y="6171"/>
                </a:moveTo>
                <a:lnTo>
                  <a:pt x="2495" y="6171"/>
                </a:lnTo>
                <a:cubicBezTo>
                  <a:pt x="2414" y="6299"/>
                  <a:pt x="2332" y="6428"/>
                  <a:pt x="2251" y="6560"/>
                </a:cubicBezTo>
                <a:cubicBezTo>
                  <a:pt x="2266" y="6563"/>
                  <a:pt x="2282" y="6566"/>
                  <a:pt x="2298" y="6566"/>
                </a:cubicBezTo>
                <a:cubicBezTo>
                  <a:pt x="2502" y="6566"/>
                  <a:pt x="2617" y="6334"/>
                  <a:pt x="2495" y="6171"/>
                </a:cubicBezTo>
                <a:close/>
                <a:moveTo>
                  <a:pt x="41173" y="6124"/>
                </a:moveTo>
                <a:lnTo>
                  <a:pt x="41173" y="6124"/>
                </a:lnTo>
                <a:cubicBezTo>
                  <a:pt x="40988" y="6268"/>
                  <a:pt x="41088" y="6566"/>
                  <a:pt x="41323" y="6566"/>
                </a:cubicBezTo>
                <a:cubicBezTo>
                  <a:pt x="41408" y="6566"/>
                  <a:pt x="41486" y="6522"/>
                  <a:pt x="41533" y="6450"/>
                </a:cubicBezTo>
                <a:cubicBezTo>
                  <a:pt x="41414" y="6340"/>
                  <a:pt x="41295" y="6230"/>
                  <a:pt x="41173" y="6124"/>
                </a:cubicBezTo>
                <a:close/>
                <a:moveTo>
                  <a:pt x="2298" y="7290"/>
                </a:moveTo>
                <a:cubicBezTo>
                  <a:pt x="2078" y="7290"/>
                  <a:pt x="1969" y="7556"/>
                  <a:pt x="2125" y="7713"/>
                </a:cubicBezTo>
                <a:cubicBezTo>
                  <a:pt x="2175" y="7762"/>
                  <a:pt x="2236" y="7784"/>
                  <a:pt x="2296" y="7784"/>
                </a:cubicBezTo>
                <a:cubicBezTo>
                  <a:pt x="2423" y="7784"/>
                  <a:pt x="2545" y="7686"/>
                  <a:pt x="2545" y="7537"/>
                </a:cubicBezTo>
                <a:cubicBezTo>
                  <a:pt x="2545" y="7403"/>
                  <a:pt x="2436" y="7293"/>
                  <a:pt x="2301" y="7293"/>
                </a:cubicBezTo>
                <a:lnTo>
                  <a:pt x="2298" y="7290"/>
                </a:lnTo>
                <a:close/>
                <a:moveTo>
                  <a:pt x="3520" y="7290"/>
                </a:moveTo>
                <a:cubicBezTo>
                  <a:pt x="3298" y="7290"/>
                  <a:pt x="3188" y="7556"/>
                  <a:pt x="3345" y="7713"/>
                </a:cubicBezTo>
                <a:cubicBezTo>
                  <a:pt x="3394" y="7762"/>
                  <a:pt x="3455" y="7784"/>
                  <a:pt x="3515" y="7784"/>
                </a:cubicBezTo>
                <a:cubicBezTo>
                  <a:pt x="3642" y="7784"/>
                  <a:pt x="3764" y="7686"/>
                  <a:pt x="3764" y="7537"/>
                </a:cubicBezTo>
                <a:cubicBezTo>
                  <a:pt x="3764" y="7403"/>
                  <a:pt x="3655" y="7293"/>
                  <a:pt x="3520" y="7293"/>
                </a:cubicBezTo>
                <a:lnTo>
                  <a:pt x="3520" y="7290"/>
                </a:lnTo>
                <a:close/>
                <a:moveTo>
                  <a:pt x="4739" y="7290"/>
                </a:moveTo>
                <a:cubicBezTo>
                  <a:pt x="4520" y="7290"/>
                  <a:pt x="4407" y="7556"/>
                  <a:pt x="4564" y="7713"/>
                </a:cubicBezTo>
                <a:cubicBezTo>
                  <a:pt x="4614" y="7762"/>
                  <a:pt x="4676" y="7784"/>
                  <a:pt x="4736" y="7784"/>
                </a:cubicBezTo>
                <a:cubicBezTo>
                  <a:pt x="4864" y="7784"/>
                  <a:pt x="4987" y="7686"/>
                  <a:pt x="4987" y="7537"/>
                </a:cubicBezTo>
                <a:cubicBezTo>
                  <a:pt x="4984" y="7404"/>
                  <a:pt x="4877" y="7293"/>
                  <a:pt x="4745" y="7293"/>
                </a:cubicBezTo>
                <a:cubicBezTo>
                  <a:pt x="4743" y="7293"/>
                  <a:pt x="4741" y="7293"/>
                  <a:pt x="4739" y="7293"/>
                </a:cubicBezTo>
                <a:lnTo>
                  <a:pt x="4739" y="7290"/>
                </a:lnTo>
                <a:close/>
                <a:moveTo>
                  <a:pt x="5958" y="7290"/>
                </a:moveTo>
                <a:cubicBezTo>
                  <a:pt x="5739" y="7290"/>
                  <a:pt x="5629" y="7556"/>
                  <a:pt x="5783" y="7713"/>
                </a:cubicBezTo>
                <a:cubicBezTo>
                  <a:pt x="5833" y="7762"/>
                  <a:pt x="5895" y="7784"/>
                  <a:pt x="5955" y="7784"/>
                </a:cubicBezTo>
                <a:cubicBezTo>
                  <a:pt x="6083" y="7784"/>
                  <a:pt x="6206" y="7686"/>
                  <a:pt x="6206" y="7537"/>
                </a:cubicBezTo>
                <a:cubicBezTo>
                  <a:pt x="6206" y="7404"/>
                  <a:pt x="6096" y="7293"/>
                  <a:pt x="5964" y="7293"/>
                </a:cubicBezTo>
                <a:cubicBezTo>
                  <a:pt x="5962" y="7293"/>
                  <a:pt x="5960" y="7293"/>
                  <a:pt x="5958" y="7293"/>
                </a:cubicBezTo>
                <a:lnTo>
                  <a:pt x="5958" y="7290"/>
                </a:lnTo>
                <a:close/>
                <a:moveTo>
                  <a:pt x="7177" y="7290"/>
                </a:moveTo>
                <a:cubicBezTo>
                  <a:pt x="6958" y="7290"/>
                  <a:pt x="6848" y="7556"/>
                  <a:pt x="7002" y="7713"/>
                </a:cubicBezTo>
                <a:cubicBezTo>
                  <a:pt x="7052" y="7762"/>
                  <a:pt x="7114" y="7784"/>
                  <a:pt x="7175" y="7784"/>
                </a:cubicBezTo>
                <a:cubicBezTo>
                  <a:pt x="7302" y="7784"/>
                  <a:pt x="7425" y="7686"/>
                  <a:pt x="7425" y="7537"/>
                </a:cubicBezTo>
                <a:cubicBezTo>
                  <a:pt x="7425" y="7404"/>
                  <a:pt x="7315" y="7293"/>
                  <a:pt x="7183" y="7293"/>
                </a:cubicBezTo>
                <a:cubicBezTo>
                  <a:pt x="7181" y="7293"/>
                  <a:pt x="7179" y="7293"/>
                  <a:pt x="7177" y="7293"/>
                </a:cubicBezTo>
                <a:lnTo>
                  <a:pt x="7177" y="7290"/>
                </a:lnTo>
                <a:close/>
                <a:moveTo>
                  <a:pt x="8396" y="7290"/>
                </a:moveTo>
                <a:cubicBezTo>
                  <a:pt x="8177" y="7290"/>
                  <a:pt x="8067" y="7556"/>
                  <a:pt x="8224" y="7713"/>
                </a:cubicBezTo>
                <a:cubicBezTo>
                  <a:pt x="8273" y="7762"/>
                  <a:pt x="8334" y="7784"/>
                  <a:pt x="8395" y="7784"/>
                </a:cubicBezTo>
                <a:cubicBezTo>
                  <a:pt x="8521" y="7784"/>
                  <a:pt x="8644" y="7686"/>
                  <a:pt x="8644" y="7537"/>
                </a:cubicBezTo>
                <a:cubicBezTo>
                  <a:pt x="8644" y="7404"/>
                  <a:pt x="8537" y="7293"/>
                  <a:pt x="8402" y="7293"/>
                </a:cubicBezTo>
                <a:cubicBezTo>
                  <a:pt x="8400" y="7293"/>
                  <a:pt x="8398" y="7293"/>
                  <a:pt x="8396" y="7293"/>
                </a:cubicBezTo>
                <a:lnTo>
                  <a:pt x="8396" y="7290"/>
                </a:lnTo>
                <a:close/>
                <a:moveTo>
                  <a:pt x="9615" y="7290"/>
                </a:moveTo>
                <a:cubicBezTo>
                  <a:pt x="9396" y="7290"/>
                  <a:pt x="9286" y="7556"/>
                  <a:pt x="9443" y="7713"/>
                </a:cubicBezTo>
                <a:cubicBezTo>
                  <a:pt x="9492" y="7762"/>
                  <a:pt x="9553" y="7784"/>
                  <a:pt x="9614" y="7784"/>
                </a:cubicBezTo>
                <a:cubicBezTo>
                  <a:pt x="9740" y="7784"/>
                  <a:pt x="9863" y="7686"/>
                  <a:pt x="9863" y="7537"/>
                </a:cubicBezTo>
                <a:cubicBezTo>
                  <a:pt x="9863" y="7404"/>
                  <a:pt x="9756" y="7293"/>
                  <a:pt x="9621" y="7293"/>
                </a:cubicBezTo>
                <a:cubicBezTo>
                  <a:pt x="9619" y="7293"/>
                  <a:pt x="9617" y="7293"/>
                  <a:pt x="9615" y="7293"/>
                </a:cubicBezTo>
                <a:lnTo>
                  <a:pt x="9615" y="7290"/>
                </a:lnTo>
                <a:close/>
                <a:moveTo>
                  <a:pt x="10834" y="7290"/>
                </a:moveTo>
                <a:cubicBezTo>
                  <a:pt x="10615" y="7290"/>
                  <a:pt x="10505" y="7556"/>
                  <a:pt x="10662" y="7713"/>
                </a:cubicBezTo>
                <a:cubicBezTo>
                  <a:pt x="10711" y="7762"/>
                  <a:pt x="10773" y="7784"/>
                  <a:pt x="10833" y="7784"/>
                </a:cubicBezTo>
                <a:cubicBezTo>
                  <a:pt x="10959" y="7784"/>
                  <a:pt x="11082" y="7686"/>
                  <a:pt x="11082" y="7537"/>
                </a:cubicBezTo>
                <a:cubicBezTo>
                  <a:pt x="11082" y="7404"/>
                  <a:pt x="10975" y="7293"/>
                  <a:pt x="10840" y="7293"/>
                </a:cubicBezTo>
                <a:cubicBezTo>
                  <a:pt x="10838" y="7293"/>
                  <a:pt x="10836" y="7293"/>
                  <a:pt x="10834" y="7293"/>
                </a:cubicBezTo>
                <a:lnTo>
                  <a:pt x="10834" y="7290"/>
                </a:lnTo>
                <a:close/>
                <a:moveTo>
                  <a:pt x="12057" y="7290"/>
                </a:moveTo>
                <a:cubicBezTo>
                  <a:pt x="11834" y="7290"/>
                  <a:pt x="11724" y="7556"/>
                  <a:pt x="11881" y="7713"/>
                </a:cubicBezTo>
                <a:cubicBezTo>
                  <a:pt x="11931" y="7762"/>
                  <a:pt x="11993" y="7784"/>
                  <a:pt x="12053" y="7784"/>
                </a:cubicBezTo>
                <a:cubicBezTo>
                  <a:pt x="12180" y="7784"/>
                  <a:pt x="12301" y="7686"/>
                  <a:pt x="12301" y="7537"/>
                </a:cubicBezTo>
                <a:cubicBezTo>
                  <a:pt x="12301" y="7404"/>
                  <a:pt x="12194" y="7293"/>
                  <a:pt x="12062" y="7293"/>
                </a:cubicBezTo>
                <a:cubicBezTo>
                  <a:pt x="12060" y="7293"/>
                  <a:pt x="12058" y="7293"/>
                  <a:pt x="12057" y="7293"/>
                </a:cubicBezTo>
                <a:lnTo>
                  <a:pt x="12057" y="7290"/>
                </a:lnTo>
                <a:close/>
                <a:moveTo>
                  <a:pt x="13276" y="7290"/>
                </a:moveTo>
                <a:cubicBezTo>
                  <a:pt x="13056" y="7290"/>
                  <a:pt x="12943" y="7556"/>
                  <a:pt x="13100" y="7713"/>
                </a:cubicBezTo>
                <a:cubicBezTo>
                  <a:pt x="13151" y="7762"/>
                  <a:pt x="13212" y="7784"/>
                  <a:pt x="13273" y="7784"/>
                </a:cubicBezTo>
                <a:cubicBezTo>
                  <a:pt x="13401" y="7784"/>
                  <a:pt x="13523" y="7686"/>
                  <a:pt x="13523" y="7537"/>
                </a:cubicBezTo>
                <a:cubicBezTo>
                  <a:pt x="13520" y="7404"/>
                  <a:pt x="13413" y="7293"/>
                  <a:pt x="13281" y="7293"/>
                </a:cubicBezTo>
                <a:cubicBezTo>
                  <a:pt x="13279" y="7293"/>
                  <a:pt x="13277" y="7293"/>
                  <a:pt x="13276" y="7293"/>
                </a:cubicBezTo>
                <a:lnTo>
                  <a:pt x="13276" y="7290"/>
                </a:lnTo>
                <a:close/>
                <a:moveTo>
                  <a:pt x="14495" y="7290"/>
                </a:moveTo>
                <a:cubicBezTo>
                  <a:pt x="14275" y="7290"/>
                  <a:pt x="14166" y="7556"/>
                  <a:pt x="14319" y="7713"/>
                </a:cubicBezTo>
                <a:cubicBezTo>
                  <a:pt x="14370" y="7762"/>
                  <a:pt x="14431" y="7784"/>
                  <a:pt x="14492" y="7784"/>
                </a:cubicBezTo>
                <a:cubicBezTo>
                  <a:pt x="14620" y="7784"/>
                  <a:pt x="14742" y="7686"/>
                  <a:pt x="14742" y="7537"/>
                </a:cubicBezTo>
                <a:cubicBezTo>
                  <a:pt x="14742" y="7404"/>
                  <a:pt x="14632" y="7293"/>
                  <a:pt x="14500" y="7293"/>
                </a:cubicBezTo>
                <a:cubicBezTo>
                  <a:pt x="14498" y="7293"/>
                  <a:pt x="14496" y="7293"/>
                  <a:pt x="14495" y="7293"/>
                </a:cubicBezTo>
                <a:lnTo>
                  <a:pt x="14495" y="7290"/>
                </a:lnTo>
                <a:close/>
                <a:moveTo>
                  <a:pt x="15714" y="7290"/>
                </a:moveTo>
                <a:cubicBezTo>
                  <a:pt x="15494" y="7290"/>
                  <a:pt x="15385" y="7556"/>
                  <a:pt x="15538" y="7713"/>
                </a:cubicBezTo>
                <a:cubicBezTo>
                  <a:pt x="15589" y="7762"/>
                  <a:pt x="15650" y="7784"/>
                  <a:pt x="15711" y="7784"/>
                </a:cubicBezTo>
                <a:cubicBezTo>
                  <a:pt x="15839" y="7784"/>
                  <a:pt x="15961" y="7686"/>
                  <a:pt x="15961" y="7537"/>
                </a:cubicBezTo>
                <a:cubicBezTo>
                  <a:pt x="15961" y="7404"/>
                  <a:pt x="15855" y="7293"/>
                  <a:pt x="15719" y="7293"/>
                </a:cubicBezTo>
                <a:cubicBezTo>
                  <a:pt x="15717" y="7293"/>
                  <a:pt x="15716" y="7293"/>
                  <a:pt x="15714" y="7293"/>
                </a:cubicBezTo>
                <a:lnTo>
                  <a:pt x="15714" y="7290"/>
                </a:lnTo>
                <a:close/>
                <a:moveTo>
                  <a:pt x="16933" y="7290"/>
                </a:moveTo>
                <a:cubicBezTo>
                  <a:pt x="16713" y="7290"/>
                  <a:pt x="16604" y="7556"/>
                  <a:pt x="16757" y="7713"/>
                </a:cubicBezTo>
                <a:cubicBezTo>
                  <a:pt x="16808" y="7762"/>
                  <a:pt x="16869" y="7784"/>
                  <a:pt x="16930" y="7784"/>
                </a:cubicBezTo>
                <a:cubicBezTo>
                  <a:pt x="17058" y="7784"/>
                  <a:pt x="17180" y="7686"/>
                  <a:pt x="17180" y="7537"/>
                </a:cubicBezTo>
                <a:cubicBezTo>
                  <a:pt x="17180" y="7403"/>
                  <a:pt x="17071" y="7293"/>
                  <a:pt x="16933" y="7293"/>
                </a:cubicBezTo>
                <a:lnTo>
                  <a:pt x="16933" y="7290"/>
                </a:lnTo>
                <a:close/>
                <a:moveTo>
                  <a:pt x="18152" y="7290"/>
                </a:moveTo>
                <a:cubicBezTo>
                  <a:pt x="17932" y="7290"/>
                  <a:pt x="17823" y="7556"/>
                  <a:pt x="17979" y="7713"/>
                </a:cubicBezTo>
                <a:cubicBezTo>
                  <a:pt x="18029" y="7762"/>
                  <a:pt x="18090" y="7784"/>
                  <a:pt x="18150" y="7784"/>
                </a:cubicBezTo>
                <a:cubicBezTo>
                  <a:pt x="18277" y="7784"/>
                  <a:pt x="18399" y="7686"/>
                  <a:pt x="18399" y="7537"/>
                </a:cubicBezTo>
                <a:cubicBezTo>
                  <a:pt x="18399" y="7404"/>
                  <a:pt x="18293" y="7293"/>
                  <a:pt x="18157" y="7293"/>
                </a:cubicBezTo>
                <a:cubicBezTo>
                  <a:pt x="18156" y="7293"/>
                  <a:pt x="18154" y="7293"/>
                  <a:pt x="18152" y="7293"/>
                </a:cubicBezTo>
                <a:lnTo>
                  <a:pt x="18152" y="7290"/>
                </a:lnTo>
                <a:close/>
                <a:moveTo>
                  <a:pt x="19374" y="7290"/>
                </a:moveTo>
                <a:cubicBezTo>
                  <a:pt x="19151" y="7290"/>
                  <a:pt x="19042" y="7556"/>
                  <a:pt x="19198" y="7713"/>
                </a:cubicBezTo>
                <a:cubicBezTo>
                  <a:pt x="19248" y="7762"/>
                  <a:pt x="19309" y="7784"/>
                  <a:pt x="19369" y="7784"/>
                </a:cubicBezTo>
                <a:cubicBezTo>
                  <a:pt x="19496" y="7784"/>
                  <a:pt x="19618" y="7686"/>
                  <a:pt x="19618" y="7537"/>
                </a:cubicBezTo>
                <a:cubicBezTo>
                  <a:pt x="19618" y="7404"/>
                  <a:pt x="19512" y="7293"/>
                  <a:pt x="19379" y="7293"/>
                </a:cubicBezTo>
                <a:cubicBezTo>
                  <a:pt x="19378" y="7293"/>
                  <a:pt x="19376" y="7293"/>
                  <a:pt x="19374" y="7293"/>
                </a:cubicBezTo>
                <a:lnTo>
                  <a:pt x="19374" y="7290"/>
                </a:lnTo>
                <a:close/>
                <a:moveTo>
                  <a:pt x="20593" y="7290"/>
                </a:moveTo>
                <a:cubicBezTo>
                  <a:pt x="20371" y="7290"/>
                  <a:pt x="20261" y="7556"/>
                  <a:pt x="20418" y="7713"/>
                </a:cubicBezTo>
                <a:cubicBezTo>
                  <a:pt x="20467" y="7762"/>
                  <a:pt x="20528" y="7784"/>
                  <a:pt x="20588" y="7784"/>
                </a:cubicBezTo>
                <a:cubicBezTo>
                  <a:pt x="20715" y="7784"/>
                  <a:pt x="20837" y="7686"/>
                  <a:pt x="20837" y="7537"/>
                </a:cubicBezTo>
                <a:cubicBezTo>
                  <a:pt x="20837" y="7404"/>
                  <a:pt x="20731" y="7293"/>
                  <a:pt x="20598" y="7293"/>
                </a:cubicBezTo>
                <a:cubicBezTo>
                  <a:pt x="20597" y="7293"/>
                  <a:pt x="20595" y="7293"/>
                  <a:pt x="20593" y="7293"/>
                </a:cubicBezTo>
                <a:lnTo>
                  <a:pt x="20593" y="7290"/>
                </a:lnTo>
                <a:close/>
                <a:moveTo>
                  <a:pt x="21812" y="7290"/>
                </a:moveTo>
                <a:cubicBezTo>
                  <a:pt x="21593" y="7290"/>
                  <a:pt x="21480" y="7556"/>
                  <a:pt x="21637" y="7713"/>
                </a:cubicBezTo>
                <a:cubicBezTo>
                  <a:pt x="21687" y="7762"/>
                  <a:pt x="21749" y="7784"/>
                  <a:pt x="21809" y="7784"/>
                </a:cubicBezTo>
                <a:cubicBezTo>
                  <a:pt x="21937" y="7784"/>
                  <a:pt x="22060" y="7686"/>
                  <a:pt x="22060" y="7537"/>
                </a:cubicBezTo>
                <a:cubicBezTo>
                  <a:pt x="22057" y="7404"/>
                  <a:pt x="21950" y="7293"/>
                  <a:pt x="21818" y="7293"/>
                </a:cubicBezTo>
                <a:cubicBezTo>
                  <a:pt x="21816" y="7293"/>
                  <a:pt x="21814" y="7293"/>
                  <a:pt x="21812" y="7293"/>
                </a:cubicBezTo>
                <a:lnTo>
                  <a:pt x="21812" y="7290"/>
                </a:lnTo>
                <a:close/>
                <a:moveTo>
                  <a:pt x="23031" y="7290"/>
                </a:moveTo>
                <a:cubicBezTo>
                  <a:pt x="22812" y="7290"/>
                  <a:pt x="22702" y="7556"/>
                  <a:pt x="22856" y="7713"/>
                </a:cubicBezTo>
                <a:cubicBezTo>
                  <a:pt x="22906" y="7762"/>
                  <a:pt x="22968" y="7784"/>
                  <a:pt x="23028" y="7784"/>
                </a:cubicBezTo>
                <a:cubicBezTo>
                  <a:pt x="23156" y="7784"/>
                  <a:pt x="23279" y="7686"/>
                  <a:pt x="23279" y="7537"/>
                </a:cubicBezTo>
                <a:cubicBezTo>
                  <a:pt x="23279" y="7404"/>
                  <a:pt x="23169" y="7293"/>
                  <a:pt x="23037" y="7293"/>
                </a:cubicBezTo>
                <a:cubicBezTo>
                  <a:pt x="23035" y="7293"/>
                  <a:pt x="23033" y="7293"/>
                  <a:pt x="23031" y="7293"/>
                </a:cubicBezTo>
                <a:lnTo>
                  <a:pt x="23031" y="7290"/>
                </a:lnTo>
                <a:close/>
                <a:moveTo>
                  <a:pt x="24250" y="7290"/>
                </a:moveTo>
                <a:cubicBezTo>
                  <a:pt x="24031" y="7290"/>
                  <a:pt x="23921" y="7556"/>
                  <a:pt x="24075" y="7713"/>
                </a:cubicBezTo>
                <a:cubicBezTo>
                  <a:pt x="24125" y="7762"/>
                  <a:pt x="24187" y="7784"/>
                  <a:pt x="24248" y="7784"/>
                </a:cubicBezTo>
                <a:cubicBezTo>
                  <a:pt x="24375" y="7784"/>
                  <a:pt x="24498" y="7686"/>
                  <a:pt x="24498" y="7537"/>
                </a:cubicBezTo>
                <a:cubicBezTo>
                  <a:pt x="24498" y="7403"/>
                  <a:pt x="24388" y="7293"/>
                  <a:pt x="24250" y="7293"/>
                </a:cubicBezTo>
                <a:lnTo>
                  <a:pt x="24250" y="7290"/>
                </a:lnTo>
                <a:close/>
                <a:moveTo>
                  <a:pt x="42379" y="7352"/>
                </a:moveTo>
                <a:lnTo>
                  <a:pt x="42379" y="7352"/>
                </a:lnTo>
                <a:cubicBezTo>
                  <a:pt x="42210" y="7503"/>
                  <a:pt x="42317" y="7785"/>
                  <a:pt x="42542" y="7785"/>
                </a:cubicBezTo>
                <a:cubicBezTo>
                  <a:pt x="42595" y="7785"/>
                  <a:pt x="42646" y="7769"/>
                  <a:pt x="42686" y="7738"/>
                </a:cubicBezTo>
                <a:cubicBezTo>
                  <a:pt x="42589" y="7609"/>
                  <a:pt x="42486" y="7481"/>
                  <a:pt x="42379" y="7352"/>
                </a:cubicBezTo>
                <a:close/>
                <a:moveTo>
                  <a:pt x="25469" y="7293"/>
                </a:moveTo>
                <a:cubicBezTo>
                  <a:pt x="25250" y="7293"/>
                  <a:pt x="25140" y="7556"/>
                  <a:pt x="25297" y="7713"/>
                </a:cubicBezTo>
                <a:cubicBezTo>
                  <a:pt x="25346" y="7763"/>
                  <a:pt x="25407" y="7786"/>
                  <a:pt x="25468" y="7786"/>
                </a:cubicBezTo>
                <a:cubicBezTo>
                  <a:pt x="25594" y="7786"/>
                  <a:pt x="25717" y="7686"/>
                  <a:pt x="25717" y="7537"/>
                </a:cubicBezTo>
                <a:cubicBezTo>
                  <a:pt x="25717" y="7403"/>
                  <a:pt x="25607" y="7293"/>
                  <a:pt x="25469" y="7293"/>
                </a:cubicBezTo>
                <a:close/>
                <a:moveTo>
                  <a:pt x="26694" y="7293"/>
                </a:moveTo>
                <a:cubicBezTo>
                  <a:pt x="26692" y="7293"/>
                  <a:pt x="26690" y="7293"/>
                  <a:pt x="26688" y="7293"/>
                </a:cubicBezTo>
                <a:cubicBezTo>
                  <a:pt x="26469" y="7293"/>
                  <a:pt x="26359" y="7556"/>
                  <a:pt x="26516" y="7713"/>
                </a:cubicBezTo>
                <a:cubicBezTo>
                  <a:pt x="26565" y="7763"/>
                  <a:pt x="26627" y="7786"/>
                  <a:pt x="26687" y="7786"/>
                </a:cubicBezTo>
                <a:cubicBezTo>
                  <a:pt x="26813" y="7786"/>
                  <a:pt x="26936" y="7686"/>
                  <a:pt x="26936" y="7537"/>
                </a:cubicBezTo>
                <a:cubicBezTo>
                  <a:pt x="26936" y="7404"/>
                  <a:pt x="26829" y="7293"/>
                  <a:pt x="26694" y="7293"/>
                </a:cubicBezTo>
                <a:close/>
                <a:moveTo>
                  <a:pt x="27916" y="7293"/>
                </a:moveTo>
                <a:cubicBezTo>
                  <a:pt x="27914" y="7293"/>
                  <a:pt x="27912" y="7293"/>
                  <a:pt x="27910" y="7293"/>
                </a:cubicBezTo>
                <a:cubicBezTo>
                  <a:pt x="27688" y="7293"/>
                  <a:pt x="27578" y="7556"/>
                  <a:pt x="27735" y="7713"/>
                </a:cubicBezTo>
                <a:cubicBezTo>
                  <a:pt x="27784" y="7763"/>
                  <a:pt x="27846" y="7786"/>
                  <a:pt x="27906" y="7786"/>
                </a:cubicBezTo>
                <a:cubicBezTo>
                  <a:pt x="28032" y="7786"/>
                  <a:pt x="28155" y="7686"/>
                  <a:pt x="28155" y="7537"/>
                </a:cubicBezTo>
                <a:cubicBezTo>
                  <a:pt x="28155" y="7404"/>
                  <a:pt x="28048" y="7293"/>
                  <a:pt x="27916" y="7293"/>
                </a:cubicBezTo>
                <a:close/>
                <a:moveTo>
                  <a:pt x="29135" y="7293"/>
                </a:moveTo>
                <a:cubicBezTo>
                  <a:pt x="29133" y="7293"/>
                  <a:pt x="29131" y="7293"/>
                  <a:pt x="29130" y="7293"/>
                </a:cubicBezTo>
                <a:cubicBezTo>
                  <a:pt x="28907" y="7293"/>
                  <a:pt x="28797" y="7556"/>
                  <a:pt x="28954" y="7713"/>
                </a:cubicBezTo>
                <a:cubicBezTo>
                  <a:pt x="29004" y="7763"/>
                  <a:pt x="29066" y="7786"/>
                  <a:pt x="29126" y="7786"/>
                </a:cubicBezTo>
                <a:cubicBezTo>
                  <a:pt x="29253" y="7786"/>
                  <a:pt x="29374" y="7686"/>
                  <a:pt x="29374" y="7537"/>
                </a:cubicBezTo>
                <a:cubicBezTo>
                  <a:pt x="29374" y="7404"/>
                  <a:pt x="29267" y="7293"/>
                  <a:pt x="29135" y="7293"/>
                </a:cubicBezTo>
                <a:close/>
                <a:moveTo>
                  <a:pt x="30354" y="7293"/>
                </a:moveTo>
                <a:cubicBezTo>
                  <a:pt x="30352" y="7293"/>
                  <a:pt x="30350" y="7293"/>
                  <a:pt x="30349" y="7293"/>
                </a:cubicBezTo>
                <a:cubicBezTo>
                  <a:pt x="30129" y="7293"/>
                  <a:pt x="30016" y="7556"/>
                  <a:pt x="30173" y="7713"/>
                </a:cubicBezTo>
                <a:cubicBezTo>
                  <a:pt x="30224" y="7763"/>
                  <a:pt x="30285" y="7786"/>
                  <a:pt x="30346" y="7786"/>
                </a:cubicBezTo>
                <a:cubicBezTo>
                  <a:pt x="30474" y="7786"/>
                  <a:pt x="30596" y="7686"/>
                  <a:pt x="30596" y="7537"/>
                </a:cubicBezTo>
                <a:cubicBezTo>
                  <a:pt x="30596" y="7404"/>
                  <a:pt x="30486" y="7293"/>
                  <a:pt x="30354" y="7293"/>
                </a:cubicBezTo>
                <a:close/>
                <a:moveTo>
                  <a:pt x="31573" y="7293"/>
                </a:moveTo>
                <a:cubicBezTo>
                  <a:pt x="31571" y="7293"/>
                  <a:pt x="31569" y="7293"/>
                  <a:pt x="31568" y="7293"/>
                </a:cubicBezTo>
                <a:cubicBezTo>
                  <a:pt x="31348" y="7293"/>
                  <a:pt x="31239" y="7556"/>
                  <a:pt x="31392" y="7713"/>
                </a:cubicBezTo>
                <a:cubicBezTo>
                  <a:pt x="31443" y="7763"/>
                  <a:pt x="31504" y="7786"/>
                  <a:pt x="31565" y="7786"/>
                </a:cubicBezTo>
                <a:cubicBezTo>
                  <a:pt x="31693" y="7786"/>
                  <a:pt x="31815" y="7686"/>
                  <a:pt x="31815" y="7537"/>
                </a:cubicBezTo>
                <a:cubicBezTo>
                  <a:pt x="31815" y="7404"/>
                  <a:pt x="31705" y="7293"/>
                  <a:pt x="31573" y="7293"/>
                </a:cubicBezTo>
                <a:close/>
                <a:moveTo>
                  <a:pt x="32792" y="7293"/>
                </a:moveTo>
                <a:cubicBezTo>
                  <a:pt x="32790" y="7293"/>
                  <a:pt x="32789" y="7293"/>
                  <a:pt x="32787" y="7293"/>
                </a:cubicBezTo>
                <a:cubicBezTo>
                  <a:pt x="32567" y="7293"/>
                  <a:pt x="32458" y="7556"/>
                  <a:pt x="32611" y="7713"/>
                </a:cubicBezTo>
                <a:cubicBezTo>
                  <a:pt x="32662" y="7763"/>
                  <a:pt x="32723" y="7786"/>
                  <a:pt x="32784" y="7786"/>
                </a:cubicBezTo>
                <a:cubicBezTo>
                  <a:pt x="32912" y="7786"/>
                  <a:pt x="33034" y="7686"/>
                  <a:pt x="33034" y="7537"/>
                </a:cubicBezTo>
                <a:cubicBezTo>
                  <a:pt x="33034" y="7404"/>
                  <a:pt x="32928" y="7293"/>
                  <a:pt x="32792" y="7293"/>
                </a:cubicBezTo>
                <a:close/>
                <a:moveTo>
                  <a:pt x="34011" y="7293"/>
                </a:moveTo>
                <a:cubicBezTo>
                  <a:pt x="34009" y="7293"/>
                  <a:pt x="34008" y="7293"/>
                  <a:pt x="34006" y="7293"/>
                </a:cubicBezTo>
                <a:cubicBezTo>
                  <a:pt x="33786" y="7293"/>
                  <a:pt x="33677" y="7556"/>
                  <a:pt x="33833" y="7713"/>
                </a:cubicBezTo>
                <a:cubicBezTo>
                  <a:pt x="33883" y="7763"/>
                  <a:pt x="33944" y="7786"/>
                  <a:pt x="34004" y="7786"/>
                </a:cubicBezTo>
                <a:cubicBezTo>
                  <a:pt x="34131" y="7786"/>
                  <a:pt x="34253" y="7686"/>
                  <a:pt x="34253" y="7537"/>
                </a:cubicBezTo>
                <a:cubicBezTo>
                  <a:pt x="34253" y="7404"/>
                  <a:pt x="34147" y="7293"/>
                  <a:pt x="34011" y="7293"/>
                </a:cubicBezTo>
                <a:close/>
                <a:moveTo>
                  <a:pt x="35230" y="7293"/>
                </a:moveTo>
                <a:cubicBezTo>
                  <a:pt x="35228" y="7293"/>
                  <a:pt x="35227" y="7293"/>
                  <a:pt x="35225" y="7293"/>
                </a:cubicBezTo>
                <a:cubicBezTo>
                  <a:pt x="35005" y="7293"/>
                  <a:pt x="34896" y="7556"/>
                  <a:pt x="35052" y="7713"/>
                </a:cubicBezTo>
                <a:cubicBezTo>
                  <a:pt x="35102" y="7763"/>
                  <a:pt x="35163" y="7786"/>
                  <a:pt x="35223" y="7786"/>
                </a:cubicBezTo>
                <a:cubicBezTo>
                  <a:pt x="35350" y="7786"/>
                  <a:pt x="35472" y="7686"/>
                  <a:pt x="35472" y="7537"/>
                </a:cubicBezTo>
                <a:cubicBezTo>
                  <a:pt x="35472" y="7404"/>
                  <a:pt x="35366" y="7293"/>
                  <a:pt x="35230" y="7293"/>
                </a:cubicBezTo>
                <a:close/>
                <a:moveTo>
                  <a:pt x="36452" y="7293"/>
                </a:moveTo>
                <a:cubicBezTo>
                  <a:pt x="36451" y="7293"/>
                  <a:pt x="36449" y="7293"/>
                  <a:pt x="36447" y="7293"/>
                </a:cubicBezTo>
                <a:cubicBezTo>
                  <a:pt x="36224" y="7293"/>
                  <a:pt x="36115" y="7556"/>
                  <a:pt x="36271" y="7713"/>
                </a:cubicBezTo>
                <a:cubicBezTo>
                  <a:pt x="36321" y="7763"/>
                  <a:pt x="36382" y="7786"/>
                  <a:pt x="36442" y="7786"/>
                </a:cubicBezTo>
                <a:cubicBezTo>
                  <a:pt x="36569" y="7786"/>
                  <a:pt x="36691" y="7686"/>
                  <a:pt x="36691" y="7537"/>
                </a:cubicBezTo>
                <a:cubicBezTo>
                  <a:pt x="36691" y="7404"/>
                  <a:pt x="36585" y="7293"/>
                  <a:pt x="36452" y="7293"/>
                </a:cubicBezTo>
                <a:close/>
                <a:moveTo>
                  <a:pt x="37671" y="7293"/>
                </a:moveTo>
                <a:cubicBezTo>
                  <a:pt x="37670" y="7293"/>
                  <a:pt x="37668" y="7293"/>
                  <a:pt x="37666" y="7293"/>
                </a:cubicBezTo>
                <a:cubicBezTo>
                  <a:pt x="37443" y="7293"/>
                  <a:pt x="37334" y="7556"/>
                  <a:pt x="37490" y="7713"/>
                </a:cubicBezTo>
                <a:cubicBezTo>
                  <a:pt x="37541" y="7763"/>
                  <a:pt x="37602" y="7786"/>
                  <a:pt x="37663" y="7786"/>
                </a:cubicBezTo>
                <a:cubicBezTo>
                  <a:pt x="37789" y="7786"/>
                  <a:pt x="37910" y="7686"/>
                  <a:pt x="37910" y="7537"/>
                </a:cubicBezTo>
                <a:cubicBezTo>
                  <a:pt x="37910" y="7404"/>
                  <a:pt x="37804" y="7293"/>
                  <a:pt x="37671" y="7293"/>
                </a:cubicBezTo>
                <a:close/>
                <a:moveTo>
                  <a:pt x="38891" y="7293"/>
                </a:moveTo>
                <a:cubicBezTo>
                  <a:pt x="38889" y="7293"/>
                  <a:pt x="38887" y="7293"/>
                  <a:pt x="38885" y="7293"/>
                </a:cubicBezTo>
                <a:cubicBezTo>
                  <a:pt x="38666" y="7293"/>
                  <a:pt x="38556" y="7556"/>
                  <a:pt x="38710" y="7713"/>
                </a:cubicBezTo>
                <a:cubicBezTo>
                  <a:pt x="38760" y="7763"/>
                  <a:pt x="38822" y="7786"/>
                  <a:pt x="38883" y="7786"/>
                </a:cubicBezTo>
                <a:cubicBezTo>
                  <a:pt x="39010" y="7786"/>
                  <a:pt x="39133" y="7686"/>
                  <a:pt x="39133" y="7537"/>
                </a:cubicBezTo>
                <a:cubicBezTo>
                  <a:pt x="39133" y="7404"/>
                  <a:pt x="39023" y="7293"/>
                  <a:pt x="38891" y="7293"/>
                </a:cubicBezTo>
                <a:close/>
                <a:moveTo>
                  <a:pt x="40104" y="7293"/>
                </a:moveTo>
                <a:cubicBezTo>
                  <a:pt x="39885" y="7293"/>
                  <a:pt x="39775" y="7556"/>
                  <a:pt x="39929" y="7713"/>
                </a:cubicBezTo>
                <a:cubicBezTo>
                  <a:pt x="39979" y="7763"/>
                  <a:pt x="40041" y="7786"/>
                  <a:pt x="40102" y="7786"/>
                </a:cubicBezTo>
                <a:cubicBezTo>
                  <a:pt x="40229" y="7786"/>
                  <a:pt x="40352" y="7686"/>
                  <a:pt x="40352" y="7537"/>
                </a:cubicBezTo>
                <a:cubicBezTo>
                  <a:pt x="40352" y="7403"/>
                  <a:pt x="40239" y="7293"/>
                  <a:pt x="40104" y="7293"/>
                </a:cubicBezTo>
                <a:close/>
                <a:moveTo>
                  <a:pt x="41329" y="7293"/>
                </a:moveTo>
                <a:cubicBezTo>
                  <a:pt x="41327" y="7293"/>
                  <a:pt x="41325" y="7293"/>
                  <a:pt x="41323" y="7293"/>
                </a:cubicBezTo>
                <a:cubicBezTo>
                  <a:pt x="41104" y="7293"/>
                  <a:pt x="40994" y="7556"/>
                  <a:pt x="41148" y="7713"/>
                </a:cubicBezTo>
                <a:cubicBezTo>
                  <a:pt x="41198" y="7763"/>
                  <a:pt x="41260" y="7786"/>
                  <a:pt x="41321" y="7786"/>
                </a:cubicBezTo>
                <a:cubicBezTo>
                  <a:pt x="41448" y="7786"/>
                  <a:pt x="41571" y="7686"/>
                  <a:pt x="41571" y="7537"/>
                </a:cubicBezTo>
                <a:cubicBezTo>
                  <a:pt x="41571" y="7404"/>
                  <a:pt x="41464" y="7293"/>
                  <a:pt x="41329" y="7293"/>
                </a:cubicBezTo>
                <a:close/>
                <a:moveTo>
                  <a:pt x="1229" y="8559"/>
                </a:moveTo>
                <a:lnTo>
                  <a:pt x="1229" y="8559"/>
                </a:lnTo>
                <a:cubicBezTo>
                  <a:pt x="1167" y="8706"/>
                  <a:pt x="1107" y="8853"/>
                  <a:pt x="1051" y="9001"/>
                </a:cubicBezTo>
                <a:cubicBezTo>
                  <a:pt x="1060" y="9004"/>
                  <a:pt x="1069" y="9004"/>
                  <a:pt x="1079" y="9004"/>
                </a:cubicBezTo>
                <a:cubicBezTo>
                  <a:pt x="1317" y="9004"/>
                  <a:pt x="1417" y="8703"/>
                  <a:pt x="1229" y="8559"/>
                </a:cubicBezTo>
                <a:close/>
                <a:moveTo>
                  <a:pt x="2298" y="8512"/>
                </a:moveTo>
                <a:cubicBezTo>
                  <a:pt x="2078" y="8512"/>
                  <a:pt x="1969" y="8775"/>
                  <a:pt x="2125" y="8932"/>
                </a:cubicBezTo>
                <a:cubicBezTo>
                  <a:pt x="2175" y="8982"/>
                  <a:pt x="2236" y="9005"/>
                  <a:pt x="2296" y="9005"/>
                </a:cubicBezTo>
                <a:cubicBezTo>
                  <a:pt x="2423" y="9005"/>
                  <a:pt x="2545" y="8905"/>
                  <a:pt x="2545" y="8756"/>
                </a:cubicBezTo>
                <a:cubicBezTo>
                  <a:pt x="2545" y="8622"/>
                  <a:pt x="2436" y="8512"/>
                  <a:pt x="2301" y="8512"/>
                </a:cubicBezTo>
                <a:close/>
                <a:moveTo>
                  <a:pt x="3516" y="8512"/>
                </a:moveTo>
                <a:cubicBezTo>
                  <a:pt x="3296" y="8512"/>
                  <a:pt x="3189" y="8776"/>
                  <a:pt x="3345" y="8932"/>
                </a:cubicBezTo>
                <a:cubicBezTo>
                  <a:pt x="3394" y="8982"/>
                  <a:pt x="3455" y="9005"/>
                  <a:pt x="3515" y="9005"/>
                </a:cubicBezTo>
                <a:cubicBezTo>
                  <a:pt x="3642" y="9005"/>
                  <a:pt x="3764" y="8905"/>
                  <a:pt x="3764" y="8756"/>
                </a:cubicBezTo>
                <a:cubicBezTo>
                  <a:pt x="3764" y="8622"/>
                  <a:pt x="3655" y="8512"/>
                  <a:pt x="3520" y="8512"/>
                </a:cubicBezTo>
                <a:cubicBezTo>
                  <a:pt x="3519" y="8512"/>
                  <a:pt x="3517" y="8512"/>
                  <a:pt x="3516" y="8512"/>
                </a:cubicBezTo>
                <a:close/>
                <a:moveTo>
                  <a:pt x="4739" y="8512"/>
                </a:moveTo>
                <a:cubicBezTo>
                  <a:pt x="4520" y="8512"/>
                  <a:pt x="4407" y="8775"/>
                  <a:pt x="4564" y="8932"/>
                </a:cubicBezTo>
                <a:cubicBezTo>
                  <a:pt x="4614" y="8982"/>
                  <a:pt x="4676" y="9005"/>
                  <a:pt x="4737" y="9005"/>
                </a:cubicBezTo>
                <a:cubicBezTo>
                  <a:pt x="4864" y="9005"/>
                  <a:pt x="4987" y="8905"/>
                  <a:pt x="4987" y="8756"/>
                </a:cubicBezTo>
                <a:cubicBezTo>
                  <a:pt x="4984" y="8622"/>
                  <a:pt x="4874" y="8512"/>
                  <a:pt x="4739" y="8512"/>
                </a:cubicBezTo>
                <a:close/>
                <a:moveTo>
                  <a:pt x="5958" y="8512"/>
                </a:moveTo>
                <a:cubicBezTo>
                  <a:pt x="5739" y="8512"/>
                  <a:pt x="5629" y="8775"/>
                  <a:pt x="5783" y="8932"/>
                </a:cubicBezTo>
                <a:cubicBezTo>
                  <a:pt x="5833" y="8982"/>
                  <a:pt x="5895" y="9005"/>
                  <a:pt x="5956" y="9005"/>
                </a:cubicBezTo>
                <a:cubicBezTo>
                  <a:pt x="6083" y="9005"/>
                  <a:pt x="6206" y="8905"/>
                  <a:pt x="6206" y="8756"/>
                </a:cubicBezTo>
                <a:cubicBezTo>
                  <a:pt x="6206" y="8622"/>
                  <a:pt x="6093" y="8512"/>
                  <a:pt x="5958" y="8512"/>
                </a:cubicBezTo>
                <a:close/>
                <a:moveTo>
                  <a:pt x="7177" y="8512"/>
                </a:moveTo>
                <a:cubicBezTo>
                  <a:pt x="6958" y="8512"/>
                  <a:pt x="6848" y="8775"/>
                  <a:pt x="7002" y="8932"/>
                </a:cubicBezTo>
                <a:cubicBezTo>
                  <a:pt x="7052" y="8982"/>
                  <a:pt x="7114" y="9005"/>
                  <a:pt x="7175" y="9005"/>
                </a:cubicBezTo>
                <a:cubicBezTo>
                  <a:pt x="7302" y="9005"/>
                  <a:pt x="7425" y="8905"/>
                  <a:pt x="7425" y="8756"/>
                </a:cubicBezTo>
                <a:cubicBezTo>
                  <a:pt x="7425" y="8622"/>
                  <a:pt x="7312" y="8512"/>
                  <a:pt x="7177" y="8512"/>
                </a:cubicBezTo>
                <a:close/>
                <a:moveTo>
                  <a:pt x="8396" y="8512"/>
                </a:moveTo>
                <a:cubicBezTo>
                  <a:pt x="8177" y="8512"/>
                  <a:pt x="8067" y="8775"/>
                  <a:pt x="8224" y="8932"/>
                </a:cubicBezTo>
                <a:cubicBezTo>
                  <a:pt x="8273" y="8982"/>
                  <a:pt x="8334" y="9005"/>
                  <a:pt x="8395" y="9005"/>
                </a:cubicBezTo>
                <a:cubicBezTo>
                  <a:pt x="8521" y="9005"/>
                  <a:pt x="8644" y="8905"/>
                  <a:pt x="8644" y="8756"/>
                </a:cubicBezTo>
                <a:cubicBezTo>
                  <a:pt x="8644" y="8622"/>
                  <a:pt x="8534" y="8512"/>
                  <a:pt x="8396" y="8512"/>
                </a:cubicBezTo>
                <a:close/>
                <a:moveTo>
                  <a:pt x="9615" y="8512"/>
                </a:moveTo>
                <a:cubicBezTo>
                  <a:pt x="9396" y="8512"/>
                  <a:pt x="9286" y="8775"/>
                  <a:pt x="9443" y="8932"/>
                </a:cubicBezTo>
                <a:cubicBezTo>
                  <a:pt x="9492" y="8982"/>
                  <a:pt x="9554" y="9005"/>
                  <a:pt x="9614" y="9005"/>
                </a:cubicBezTo>
                <a:cubicBezTo>
                  <a:pt x="9740" y="9005"/>
                  <a:pt x="9863" y="8905"/>
                  <a:pt x="9863" y="8756"/>
                </a:cubicBezTo>
                <a:cubicBezTo>
                  <a:pt x="9863" y="8622"/>
                  <a:pt x="9753" y="8512"/>
                  <a:pt x="9615" y="8512"/>
                </a:cubicBezTo>
                <a:close/>
                <a:moveTo>
                  <a:pt x="10834" y="8512"/>
                </a:moveTo>
                <a:cubicBezTo>
                  <a:pt x="10615" y="8512"/>
                  <a:pt x="10505" y="8775"/>
                  <a:pt x="10662" y="8932"/>
                </a:cubicBezTo>
                <a:cubicBezTo>
                  <a:pt x="10711" y="8982"/>
                  <a:pt x="10773" y="9005"/>
                  <a:pt x="10833" y="9005"/>
                </a:cubicBezTo>
                <a:cubicBezTo>
                  <a:pt x="10959" y="9005"/>
                  <a:pt x="11082" y="8905"/>
                  <a:pt x="11082" y="8756"/>
                </a:cubicBezTo>
                <a:cubicBezTo>
                  <a:pt x="11082" y="8622"/>
                  <a:pt x="10972" y="8512"/>
                  <a:pt x="10834" y="8512"/>
                </a:cubicBezTo>
                <a:close/>
                <a:moveTo>
                  <a:pt x="12057" y="8512"/>
                </a:moveTo>
                <a:cubicBezTo>
                  <a:pt x="11834" y="8512"/>
                  <a:pt x="11724" y="8775"/>
                  <a:pt x="11881" y="8932"/>
                </a:cubicBezTo>
                <a:cubicBezTo>
                  <a:pt x="11931" y="8982"/>
                  <a:pt x="11993" y="9005"/>
                  <a:pt x="12053" y="9005"/>
                </a:cubicBezTo>
                <a:cubicBezTo>
                  <a:pt x="12180" y="9005"/>
                  <a:pt x="12301" y="8905"/>
                  <a:pt x="12301" y="8756"/>
                </a:cubicBezTo>
                <a:cubicBezTo>
                  <a:pt x="12301" y="8622"/>
                  <a:pt x="12191" y="8512"/>
                  <a:pt x="12057" y="8512"/>
                </a:cubicBezTo>
                <a:close/>
                <a:moveTo>
                  <a:pt x="13276" y="8512"/>
                </a:moveTo>
                <a:cubicBezTo>
                  <a:pt x="13056" y="8512"/>
                  <a:pt x="12943" y="8775"/>
                  <a:pt x="13100" y="8932"/>
                </a:cubicBezTo>
                <a:cubicBezTo>
                  <a:pt x="13151" y="8982"/>
                  <a:pt x="13212" y="9005"/>
                  <a:pt x="13273" y="9005"/>
                </a:cubicBezTo>
                <a:cubicBezTo>
                  <a:pt x="13401" y="9005"/>
                  <a:pt x="13523" y="8905"/>
                  <a:pt x="13523" y="8756"/>
                </a:cubicBezTo>
                <a:cubicBezTo>
                  <a:pt x="13520" y="8622"/>
                  <a:pt x="13410" y="8512"/>
                  <a:pt x="13276" y="8512"/>
                </a:cubicBezTo>
                <a:close/>
                <a:moveTo>
                  <a:pt x="14495" y="8512"/>
                </a:moveTo>
                <a:cubicBezTo>
                  <a:pt x="14275" y="8512"/>
                  <a:pt x="14166" y="8775"/>
                  <a:pt x="14319" y="8932"/>
                </a:cubicBezTo>
                <a:cubicBezTo>
                  <a:pt x="14370" y="8982"/>
                  <a:pt x="14431" y="9005"/>
                  <a:pt x="14492" y="9005"/>
                </a:cubicBezTo>
                <a:cubicBezTo>
                  <a:pt x="14620" y="9005"/>
                  <a:pt x="14742" y="8905"/>
                  <a:pt x="14742" y="8756"/>
                </a:cubicBezTo>
                <a:cubicBezTo>
                  <a:pt x="14742" y="8622"/>
                  <a:pt x="14629" y="8512"/>
                  <a:pt x="14495" y="8512"/>
                </a:cubicBezTo>
                <a:close/>
                <a:moveTo>
                  <a:pt x="15714" y="8512"/>
                </a:moveTo>
                <a:cubicBezTo>
                  <a:pt x="15494" y="8512"/>
                  <a:pt x="15385" y="8775"/>
                  <a:pt x="15538" y="8932"/>
                </a:cubicBezTo>
                <a:cubicBezTo>
                  <a:pt x="15589" y="8982"/>
                  <a:pt x="15650" y="9005"/>
                  <a:pt x="15711" y="9005"/>
                </a:cubicBezTo>
                <a:cubicBezTo>
                  <a:pt x="15839" y="9005"/>
                  <a:pt x="15961" y="8905"/>
                  <a:pt x="15961" y="8756"/>
                </a:cubicBezTo>
                <a:cubicBezTo>
                  <a:pt x="15961" y="8622"/>
                  <a:pt x="15852" y="8512"/>
                  <a:pt x="15714" y="8512"/>
                </a:cubicBezTo>
                <a:close/>
                <a:moveTo>
                  <a:pt x="16929" y="8512"/>
                </a:moveTo>
                <a:cubicBezTo>
                  <a:pt x="16712" y="8512"/>
                  <a:pt x="16605" y="8776"/>
                  <a:pt x="16757" y="8932"/>
                </a:cubicBezTo>
                <a:cubicBezTo>
                  <a:pt x="16808" y="8982"/>
                  <a:pt x="16870" y="9005"/>
                  <a:pt x="16930" y="9005"/>
                </a:cubicBezTo>
                <a:cubicBezTo>
                  <a:pt x="17058" y="9005"/>
                  <a:pt x="17180" y="8905"/>
                  <a:pt x="17180" y="8756"/>
                </a:cubicBezTo>
                <a:cubicBezTo>
                  <a:pt x="17180" y="8622"/>
                  <a:pt x="17071" y="8512"/>
                  <a:pt x="16933" y="8512"/>
                </a:cubicBezTo>
                <a:cubicBezTo>
                  <a:pt x="16931" y="8512"/>
                  <a:pt x="16930" y="8512"/>
                  <a:pt x="16929" y="8512"/>
                </a:cubicBezTo>
                <a:close/>
                <a:moveTo>
                  <a:pt x="18152" y="8512"/>
                </a:moveTo>
                <a:cubicBezTo>
                  <a:pt x="17932" y="8512"/>
                  <a:pt x="17823" y="8775"/>
                  <a:pt x="17979" y="8932"/>
                </a:cubicBezTo>
                <a:cubicBezTo>
                  <a:pt x="18029" y="8982"/>
                  <a:pt x="18090" y="9005"/>
                  <a:pt x="18150" y="9005"/>
                </a:cubicBezTo>
                <a:cubicBezTo>
                  <a:pt x="18277" y="9005"/>
                  <a:pt x="18399" y="8905"/>
                  <a:pt x="18399" y="8756"/>
                </a:cubicBezTo>
                <a:cubicBezTo>
                  <a:pt x="18399" y="8622"/>
                  <a:pt x="18290" y="8512"/>
                  <a:pt x="18152" y="8512"/>
                </a:cubicBezTo>
                <a:close/>
                <a:moveTo>
                  <a:pt x="19374" y="8512"/>
                </a:moveTo>
                <a:cubicBezTo>
                  <a:pt x="19151" y="8512"/>
                  <a:pt x="19042" y="8775"/>
                  <a:pt x="19198" y="8932"/>
                </a:cubicBezTo>
                <a:cubicBezTo>
                  <a:pt x="19248" y="8982"/>
                  <a:pt x="19309" y="9005"/>
                  <a:pt x="19369" y="9005"/>
                </a:cubicBezTo>
                <a:cubicBezTo>
                  <a:pt x="19496" y="9005"/>
                  <a:pt x="19618" y="8905"/>
                  <a:pt x="19618" y="8756"/>
                </a:cubicBezTo>
                <a:cubicBezTo>
                  <a:pt x="19618" y="8622"/>
                  <a:pt x="19509" y="8512"/>
                  <a:pt x="19374" y="8512"/>
                </a:cubicBezTo>
                <a:close/>
                <a:moveTo>
                  <a:pt x="20589" y="8512"/>
                </a:moveTo>
                <a:cubicBezTo>
                  <a:pt x="20369" y="8512"/>
                  <a:pt x="20262" y="8776"/>
                  <a:pt x="20418" y="8932"/>
                </a:cubicBezTo>
                <a:cubicBezTo>
                  <a:pt x="20467" y="8982"/>
                  <a:pt x="20528" y="9005"/>
                  <a:pt x="20588" y="9005"/>
                </a:cubicBezTo>
                <a:cubicBezTo>
                  <a:pt x="20715" y="9005"/>
                  <a:pt x="20837" y="8905"/>
                  <a:pt x="20837" y="8756"/>
                </a:cubicBezTo>
                <a:cubicBezTo>
                  <a:pt x="20837" y="8622"/>
                  <a:pt x="20728" y="8512"/>
                  <a:pt x="20593" y="8512"/>
                </a:cubicBezTo>
                <a:cubicBezTo>
                  <a:pt x="20592" y="8512"/>
                  <a:pt x="20590" y="8512"/>
                  <a:pt x="20589" y="8512"/>
                </a:cubicBezTo>
                <a:close/>
                <a:moveTo>
                  <a:pt x="21812" y="8512"/>
                </a:moveTo>
                <a:cubicBezTo>
                  <a:pt x="21593" y="8512"/>
                  <a:pt x="21480" y="8775"/>
                  <a:pt x="21637" y="8932"/>
                </a:cubicBezTo>
                <a:cubicBezTo>
                  <a:pt x="21687" y="8982"/>
                  <a:pt x="21749" y="9005"/>
                  <a:pt x="21810" y="9005"/>
                </a:cubicBezTo>
                <a:cubicBezTo>
                  <a:pt x="21937" y="9005"/>
                  <a:pt x="22060" y="8905"/>
                  <a:pt x="22060" y="8756"/>
                </a:cubicBezTo>
                <a:cubicBezTo>
                  <a:pt x="22056" y="8622"/>
                  <a:pt x="21947" y="8512"/>
                  <a:pt x="21812" y="8512"/>
                </a:cubicBezTo>
                <a:close/>
                <a:moveTo>
                  <a:pt x="23031" y="8512"/>
                </a:moveTo>
                <a:cubicBezTo>
                  <a:pt x="22812" y="8512"/>
                  <a:pt x="22702" y="8775"/>
                  <a:pt x="22856" y="8932"/>
                </a:cubicBezTo>
                <a:cubicBezTo>
                  <a:pt x="22906" y="8982"/>
                  <a:pt x="22968" y="9005"/>
                  <a:pt x="23029" y="9005"/>
                </a:cubicBezTo>
                <a:cubicBezTo>
                  <a:pt x="23156" y="9005"/>
                  <a:pt x="23279" y="8905"/>
                  <a:pt x="23279" y="8756"/>
                </a:cubicBezTo>
                <a:cubicBezTo>
                  <a:pt x="23279" y="8622"/>
                  <a:pt x="23166" y="8512"/>
                  <a:pt x="23031" y="8512"/>
                </a:cubicBezTo>
                <a:close/>
                <a:moveTo>
                  <a:pt x="24246" y="8512"/>
                </a:moveTo>
                <a:cubicBezTo>
                  <a:pt x="24030" y="8512"/>
                  <a:pt x="23922" y="8776"/>
                  <a:pt x="24075" y="8932"/>
                </a:cubicBezTo>
                <a:cubicBezTo>
                  <a:pt x="24125" y="8982"/>
                  <a:pt x="24187" y="9005"/>
                  <a:pt x="24248" y="9005"/>
                </a:cubicBezTo>
                <a:cubicBezTo>
                  <a:pt x="24375" y="9005"/>
                  <a:pt x="24498" y="8905"/>
                  <a:pt x="24498" y="8756"/>
                </a:cubicBezTo>
                <a:cubicBezTo>
                  <a:pt x="24498" y="8622"/>
                  <a:pt x="24388" y="8512"/>
                  <a:pt x="24250" y="8512"/>
                </a:cubicBezTo>
                <a:cubicBezTo>
                  <a:pt x="24249" y="8512"/>
                  <a:pt x="24248" y="8512"/>
                  <a:pt x="24246" y="8512"/>
                </a:cubicBezTo>
                <a:close/>
                <a:moveTo>
                  <a:pt x="25469" y="8512"/>
                </a:moveTo>
                <a:cubicBezTo>
                  <a:pt x="25250" y="8512"/>
                  <a:pt x="25140" y="8778"/>
                  <a:pt x="25297" y="8932"/>
                </a:cubicBezTo>
                <a:cubicBezTo>
                  <a:pt x="25347" y="8983"/>
                  <a:pt x="25408" y="9005"/>
                  <a:pt x="25469" y="9005"/>
                </a:cubicBezTo>
                <a:cubicBezTo>
                  <a:pt x="25595" y="9005"/>
                  <a:pt x="25717" y="8907"/>
                  <a:pt x="25717" y="8756"/>
                </a:cubicBezTo>
                <a:cubicBezTo>
                  <a:pt x="25717" y="8622"/>
                  <a:pt x="25607" y="8512"/>
                  <a:pt x="25469" y="8512"/>
                </a:cubicBezTo>
                <a:close/>
                <a:moveTo>
                  <a:pt x="26688" y="8512"/>
                </a:moveTo>
                <a:cubicBezTo>
                  <a:pt x="26469" y="8512"/>
                  <a:pt x="26359" y="8778"/>
                  <a:pt x="26516" y="8932"/>
                </a:cubicBezTo>
                <a:cubicBezTo>
                  <a:pt x="26566" y="8983"/>
                  <a:pt x="26627" y="9005"/>
                  <a:pt x="26688" y="9005"/>
                </a:cubicBezTo>
                <a:cubicBezTo>
                  <a:pt x="26814" y="9005"/>
                  <a:pt x="26936" y="8907"/>
                  <a:pt x="26936" y="8756"/>
                </a:cubicBezTo>
                <a:cubicBezTo>
                  <a:pt x="26936" y="8622"/>
                  <a:pt x="26826" y="8512"/>
                  <a:pt x="26688" y="8512"/>
                </a:cubicBezTo>
                <a:close/>
                <a:moveTo>
                  <a:pt x="27910" y="8512"/>
                </a:moveTo>
                <a:cubicBezTo>
                  <a:pt x="27688" y="8512"/>
                  <a:pt x="27578" y="8778"/>
                  <a:pt x="27735" y="8932"/>
                </a:cubicBezTo>
                <a:cubicBezTo>
                  <a:pt x="27785" y="8983"/>
                  <a:pt x="27846" y="9005"/>
                  <a:pt x="27907" y="9005"/>
                </a:cubicBezTo>
                <a:cubicBezTo>
                  <a:pt x="28033" y="9005"/>
                  <a:pt x="28155" y="8907"/>
                  <a:pt x="28155" y="8756"/>
                </a:cubicBezTo>
                <a:cubicBezTo>
                  <a:pt x="28155" y="8622"/>
                  <a:pt x="28045" y="8512"/>
                  <a:pt x="27910" y="8512"/>
                </a:cubicBezTo>
                <a:close/>
                <a:moveTo>
                  <a:pt x="29130" y="8512"/>
                </a:moveTo>
                <a:cubicBezTo>
                  <a:pt x="28907" y="8512"/>
                  <a:pt x="28797" y="8778"/>
                  <a:pt x="28954" y="8932"/>
                </a:cubicBezTo>
                <a:cubicBezTo>
                  <a:pt x="29005" y="8983"/>
                  <a:pt x="29067" y="9005"/>
                  <a:pt x="29128" y="9005"/>
                </a:cubicBezTo>
                <a:cubicBezTo>
                  <a:pt x="29254" y="9005"/>
                  <a:pt x="29374" y="8907"/>
                  <a:pt x="29374" y="8756"/>
                </a:cubicBezTo>
                <a:cubicBezTo>
                  <a:pt x="29374" y="8622"/>
                  <a:pt x="29264" y="8512"/>
                  <a:pt x="29130" y="8512"/>
                </a:cubicBezTo>
                <a:close/>
                <a:moveTo>
                  <a:pt x="30349" y="8512"/>
                </a:moveTo>
                <a:cubicBezTo>
                  <a:pt x="30129" y="8512"/>
                  <a:pt x="30016" y="8778"/>
                  <a:pt x="30173" y="8932"/>
                </a:cubicBezTo>
                <a:cubicBezTo>
                  <a:pt x="30224" y="8983"/>
                  <a:pt x="30286" y="9005"/>
                  <a:pt x="30347" y="9005"/>
                </a:cubicBezTo>
                <a:cubicBezTo>
                  <a:pt x="30475" y="9005"/>
                  <a:pt x="30596" y="8907"/>
                  <a:pt x="30596" y="8756"/>
                </a:cubicBezTo>
                <a:cubicBezTo>
                  <a:pt x="30596" y="8622"/>
                  <a:pt x="30483" y="8512"/>
                  <a:pt x="30349" y="8512"/>
                </a:cubicBezTo>
                <a:close/>
                <a:moveTo>
                  <a:pt x="31568" y="8512"/>
                </a:moveTo>
                <a:cubicBezTo>
                  <a:pt x="31348" y="8512"/>
                  <a:pt x="31239" y="8778"/>
                  <a:pt x="31392" y="8932"/>
                </a:cubicBezTo>
                <a:cubicBezTo>
                  <a:pt x="31443" y="8983"/>
                  <a:pt x="31505" y="9005"/>
                  <a:pt x="31566" y="9005"/>
                </a:cubicBezTo>
                <a:cubicBezTo>
                  <a:pt x="31694" y="9005"/>
                  <a:pt x="31815" y="8907"/>
                  <a:pt x="31815" y="8756"/>
                </a:cubicBezTo>
                <a:cubicBezTo>
                  <a:pt x="31815" y="8622"/>
                  <a:pt x="31702" y="8512"/>
                  <a:pt x="31568" y="8512"/>
                </a:cubicBezTo>
                <a:close/>
                <a:moveTo>
                  <a:pt x="32787" y="8512"/>
                </a:moveTo>
                <a:cubicBezTo>
                  <a:pt x="32567" y="8512"/>
                  <a:pt x="32458" y="8778"/>
                  <a:pt x="32611" y="8932"/>
                </a:cubicBezTo>
                <a:cubicBezTo>
                  <a:pt x="32662" y="8983"/>
                  <a:pt x="32724" y="9005"/>
                  <a:pt x="32785" y="9005"/>
                </a:cubicBezTo>
                <a:cubicBezTo>
                  <a:pt x="32913" y="9005"/>
                  <a:pt x="33034" y="8907"/>
                  <a:pt x="33034" y="8756"/>
                </a:cubicBezTo>
                <a:cubicBezTo>
                  <a:pt x="33034" y="8622"/>
                  <a:pt x="32925" y="8512"/>
                  <a:pt x="32787" y="8512"/>
                </a:cubicBezTo>
                <a:close/>
                <a:moveTo>
                  <a:pt x="34006" y="8512"/>
                </a:moveTo>
                <a:cubicBezTo>
                  <a:pt x="33786" y="8512"/>
                  <a:pt x="33677" y="8778"/>
                  <a:pt x="33833" y="8932"/>
                </a:cubicBezTo>
                <a:cubicBezTo>
                  <a:pt x="33883" y="8983"/>
                  <a:pt x="33945" y="9005"/>
                  <a:pt x="34005" y="9005"/>
                </a:cubicBezTo>
                <a:cubicBezTo>
                  <a:pt x="34132" y="9005"/>
                  <a:pt x="34253" y="8907"/>
                  <a:pt x="34253" y="8756"/>
                </a:cubicBezTo>
                <a:cubicBezTo>
                  <a:pt x="34253" y="8622"/>
                  <a:pt x="34144" y="8512"/>
                  <a:pt x="34006" y="8512"/>
                </a:cubicBezTo>
                <a:close/>
                <a:moveTo>
                  <a:pt x="35225" y="8512"/>
                </a:moveTo>
                <a:cubicBezTo>
                  <a:pt x="35005" y="8512"/>
                  <a:pt x="34896" y="8778"/>
                  <a:pt x="35052" y="8932"/>
                </a:cubicBezTo>
                <a:cubicBezTo>
                  <a:pt x="35102" y="8983"/>
                  <a:pt x="35164" y="9005"/>
                  <a:pt x="35225" y="9005"/>
                </a:cubicBezTo>
                <a:cubicBezTo>
                  <a:pt x="35351" y="9005"/>
                  <a:pt x="35472" y="8907"/>
                  <a:pt x="35472" y="8756"/>
                </a:cubicBezTo>
                <a:cubicBezTo>
                  <a:pt x="35472" y="8622"/>
                  <a:pt x="35363" y="8512"/>
                  <a:pt x="35225" y="8512"/>
                </a:cubicBezTo>
                <a:close/>
                <a:moveTo>
                  <a:pt x="36447" y="8512"/>
                </a:moveTo>
                <a:cubicBezTo>
                  <a:pt x="36224" y="8512"/>
                  <a:pt x="36115" y="8778"/>
                  <a:pt x="36271" y="8932"/>
                </a:cubicBezTo>
                <a:cubicBezTo>
                  <a:pt x="36321" y="8983"/>
                  <a:pt x="36383" y="9005"/>
                  <a:pt x="36444" y="9005"/>
                </a:cubicBezTo>
                <a:cubicBezTo>
                  <a:pt x="36570" y="9005"/>
                  <a:pt x="36691" y="8907"/>
                  <a:pt x="36691" y="8756"/>
                </a:cubicBezTo>
                <a:cubicBezTo>
                  <a:pt x="36691" y="8622"/>
                  <a:pt x="36582" y="8512"/>
                  <a:pt x="36447" y="8512"/>
                </a:cubicBezTo>
                <a:close/>
                <a:moveTo>
                  <a:pt x="37666" y="8512"/>
                </a:moveTo>
                <a:cubicBezTo>
                  <a:pt x="37443" y="8512"/>
                  <a:pt x="37334" y="8778"/>
                  <a:pt x="37490" y="8932"/>
                </a:cubicBezTo>
                <a:cubicBezTo>
                  <a:pt x="37541" y="8983"/>
                  <a:pt x="37603" y="9005"/>
                  <a:pt x="37664" y="9005"/>
                </a:cubicBezTo>
                <a:cubicBezTo>
                  <a:pt x="37790" y="9005"/>
                  <a:pt x="37910" y="8907"/>
                  <a:pt x="37910" y="8756"/>
                </a:cubicBezTo>
                <a:cubicBezTo>
                  <a:pt x="37910" y="8622"/>
                  <a:pt x="37801" y="8512"/>
                  <a:pt x="37666" y="8512"/>
                </a:cubicBezTo>
                <a:close/>
                <a:moveTo>
                  <a:pt x="38885" y="8512"/>
                </a:moveTo>
                <a:cubicBezTo>
                  <a:pt x="38666" y="8512"/>
                  <a:pt x="38556" y="8778"/>
                  <a:pt x="38710" y="8932"/>
                </a:cubicBezTo>
                <a:cubicBezTo>
                  <a:pt x="38760" y="8983"/>
                  <a:pt x="38823" y="9005"/>
                  <a:pt x="38884" y="9005"/>
                </a:cubicBezTo>
                <a:cubicBezTo>
                  <a:pt x="39011" y="9005"/>
                  <a:pt x="39133" y="8907"/>
                  <a:pt x="39133" y="8756"/>
                </a:cubicBezTo>
                <a:cubicBezTo>
                  <a:pt x="39133" y="8622"/>
                  <a:pt x="39020" y="8512"/>
                  <a:pt x="38885" y="8512"/>
                </a:cubicBezTo>
                <a:close/>
                <a:moveTo>
                  <a:pt x="40104" y="8512"/>
                </a:moveTo>
                <a:cubicBezTo>
                  <a:pt x="39885" y="8512"/>
                  <a:pt x="39775" y="8775"/>
                  <a:pt x="39929" y="8932"/>
                </a:cubicBezTo>
                <a:cubicBezTo>
                  <a:pt x="39979" y="8983"/>
                  <a:pt x="40042" y="9005"/>
                  <a:pt x="40103" y="9005"/>
                </a:cubicBezTo>
                <a:cubicBezTo>
                  <a:pt x="40230" y="9005"/>
                  <a:pt x="40352" y="8907"/>
                  <a:pt x="40352" y="8756"/>
                </a:cubicBezTo>
                <a:cubicBezTo>
                  <a:pt x="40352" y="8622"/>
                  <a:pt x="40239" y="8512"/>
                  <a:pt x="40104" y="8512"/>
                </a:cubicBezTo>
                <a:close/>
                <a:moveTo>
                  <a:pt x="41323" y="8512"/>
                </a:moveTo>
                <a:cubicBezTo>
                  <a:pt x="41104" y="8512"/>
                  <a:pt x="40994" y="8778"/>
                  <a:pt x="41148" y="8932"/>
                </a:cubicBezTo>
                <a:cubicBezTo>
                  <a:pt x="41198" y="8983"/>
                  <a:pt x="41261" y="9005"/>
                  <a:pt x="41322" y="9005"/>
                </a:cubicBezTo>
                <a:cubicBezTo>
                  <a:pt x="41449" y="9005"/>
                  <a:pt x="41571" y="8907"/>
                  <a:pt x="41571" y="8756"/>
                </a:cubicBezTo>
                <a:cubicBezTo>
                  <a:pt x="41571" y="8622"/>
                  <a:pt x="41461" y="8512"/>
                  <a:pt x="41323" y="8512"/>
                </a:cubicBezTo>
                <a:close/>
                <a:moveTo>
                  <a:pt x="42542" y="8512"/>
                </a:moveTo>
                <a:cubicBezTo>
                  <a:pt x="42323" y="8512"/>
                  <a:pt x="42213" y="8778"/>
                  <a:pt x="42370" y="8932"/>
                </a:cubicBezTo>
                <a:cubicBezTo>
                  <a:pt x="42420" y="8983"/>
                  <a:pt x="42481" y="9005"/>
                  <a:pt x="42542" y="9005"/>
                </a:cubicBezTo>
                <a:cubicBezTo>
                  <a:pt x="42668" y="9005"/>
                  <a:pt x="42790" y="8907"/>
                  <a:pt x="42790" y="8756"/>
                </a:cubicBezTo>
                <a:cubicBezTo>
                  <a:pt x="42790" y="8622"/>
                  <a:pt x="42680" y="8512"/>
                  <a:pt x="42542" y="8512"/>
                </a:cubicBezTo>
                <a:close/>
                <a:moveTo>
                  <a:pt x="43759" y="9730"/>
                </a:moveTo>
                <a:cubicBezTo>
                  <a:pt x="43648" y="9730"/>
                  <a:pt x="43546" y="9808"/>
                  <a:pt x="43520" y="9925"/>
                </a:cubicBezTo>
                <a:cubicBezTo>
                  <a:pt x="43489" y="10079"/>
                  <a:pt x="43605" y="10223"/>
                  <a:pt x="43761" y="10223"/>
                </a:cubicBezTo>
                <a:cubicBezTo>
                  <a:pt x="43865" y="10223"/>
                  <a:pt x="43956" y="10160"/>
                  <a:pt x="43993" y="10066"/>
                </a:cubicBezTo>
                <a:cubicBezTo>
                  <a:pt x="43952" y="9960"/>
                  <a:pt x="43909" y="9856"/>
                  <a:pt x="43862" y="9753"/>
                </a:cubicBezTo>
                <a:cubicBezTo>
                  <a:pt x="43828" y="9738"/>
                  <a:pt x="43793" y="9730"/>
                  <a:pt x="43759" y="9730"/>
                </a:cubicBezTo>
                <a:close/>
                <a:moveTo>
                  <a:pt x="1079" y="9731"/>
                </a:moveTo>
                <a:cubicBezTo>
                  <a:pt x="859" y="9731"/>
                  <a:pt x="750" y="9997"/>
                  <a:pt x="906" y="10151"/>
                </a:cubicBezTo>
                <a:cubicBezTo>
                  <a:pt x="956" y="10202"/>
                  <a:pt x="1018" y="10225"/>
                  <a:pt x="1079" y="10225"/>
                </a:cubicBezTo>
                <a:cubicBezTo>
                  <a:pt x="1205" y="10225"/>
                  <a:pt x="1326" y="10126"/>
                  <a:pt x="1326" y="9975"/>
                </a:cubicBezTo>
                <a:cubicBezTo>
                  <a:pt x="1326" y="9841"/>
                  <a:pt x="1217" y="9731"/>
                  <a:pt x="1079" y="9731"/>
                </a:cubicBezTo>
                <a:close/>
                <a:moveTo>
                  <a:pt x="2298" y="9731"/>
                </a:moveTo>
                <a:cubicBezTo>
                  <a:pt x="2078" y="9731"/>
                  <a:pt x="1969" y="9997"/>
                  <a:pt x="2125" y="10151"/>
                </a:cubicBezTo>
                <a:cubicBezTo>
                  <a:pt x="2175" y="10202"/>
                  <a:pt x="2237" y="10225"/>
                  <a:pt x="2298" y="10225"/>
                </a:cubicBezTo>
                <a:cubicBezTo>
                  <a:pt x="2424" y="10225"/>
                  <a:pt x="2545" y="10126"/>
                  <a:pt x="2545" y="9975"/>
                </a:cubicBezTo>
                <a:cubicBezTo>
                  <a:pt x="2545" y="9841"/>
                  <a:pt x="2436" y="9731"/>
                  <a:pt x="2301" y="9731"/>
                </a:cubicBezTo>
                <a:close/>
                <a:moveTo>
                  <a:pt x="3520" y="9731"/>
                </a:moveTo>
                <a:cubicBezTo>
                  <a:pt x="3298" y="9731"/>
                  <a:pt x="3188" y="9994"/>
                  <a:pt x="3345" y="10151"/>
                </a:cubicBezTo>
                <a:cubicBezTo>
                  <a:pt x="3394" y="10202"/>
                  <a:pt x="3456" y="10225"/>
                  <a:pt x="3517" y="10225"/>
                </a:cubicBezTo>
                <a:cubicBezTo>
                  <a:pt x="3643" y="10225"/>
                  <a:pt x="3764" y="10126"/>
                  <a:pt x="3764" y="9975"/>
                </a:cubicBezTo>
                <a:cubicBezTo>
                  <a:pt x="3764" y="9841"/>
                  <a:pt x="3655" y="9731"/>
                  <a:pt x="3520" y="9731"/>
                </a:cubicBezTo>
                <a:close/>
                <a:moveTo>
                  <a:pt x="4739" y="9731"/>
                </a:moveTo>
                <a:cubicBezTo>
                  <a:pt x="4520" y="9731"/>
                  <a:pt x="4407" y="9997"/>
                  <a:pt x="4564" y="10151"/>
                </a:cubicBezTo>
                <a:cubicBezTo>
                  <a:pt x="4614" y="10202"/>
                  <a:pt x="4677" y="10225"/>
                  <a:pt x="4738" y="10225"/>
                </a:cubicBezTo>
                <a:cubicBezTo>
                  <a:pt x="4865" y="10225"/>
                  <a:pt x="4987" y="10126"/>
                  <a:pt x="4987" y="9975"/>
                </a:cubicBezTo>
                <a:cubicBezTo>
                  <a:pt x="4984" y="9841"/>
                  <a:pt x="4874" y="9731"/>
                  <a:pt x="4739" y="9731"/>
                </a:cubicBezTo>
                <a:close/>
                <a:moveTo>
                  <a:pt x="5958" y="9731"/>
                </a:moveTo>
                <a:cubicBezTo>
                  <a:pt x="5739" y="9731"/>
                  <a:pt x="5629" y="9997"/>
                  <a:pt x="5783" y="10151"/>
                </a:cubicBezTo>
                <a:cubicBezTo>
                  <a:pt x="5833" y="10202"/>
                  <a:pt x="5896" y="10225"/>
                  <a:pt x="5957" y="10225"/>
                </a:cubicBezTo>
                <a:cubicBezTo>
                  <a:pt x="6084" y="10225"/>
                  <a:pt x="6206" y="10126"/>
                  <a:pt x="6206" y="9975"/>
                </a:cubicBezTo>
                <a:cubicBezTo>
                  <a:pt x="6206" y="9841"/>
                  <a:pt x="6093" y="9731"/>
                  <a:pt x="5958" y="9731"/>
                </a:cubicBezTo>
                <a:close/>
                <a:moveTo>
                  <a:pt x="7177" y="9731"/>
                </a:moveTo>
                <a:cubicBezTo>
                  <a:pt x="6958" y="9731"/>
                  <a:pt x="6848" y="9997"/>
                  <a:pt x="7002" y="10151"/>
                </a:cubicBezTo>
                <a:cubicBezTo>
                  <a:pt x="7053" y="10202"/>
                  <a:pt x="7115" y="10225"/>
                  <a:pt x="7176" y="10225"/>
                </a:cubicBezTo>
                <a:cubicBezTo>
                  <a:pt x="7303" y="10225"/>
                  <a:pt x="7425" y="10126"/>
                  <a:pt x="7425" y="9975"/>
                </a:cubicBezTo>
                <a:cubicBezTo>
                  <a:pt x="7425" y="9841"/>
                  <a:pt x="7312" y="9731"/>
                  <a:pt x="7177" y="9731"/>
                </a:cubicBezTo>
                <a:close/>
                <a:moveTo>
                  <a:pt x="8396" y="9731"/>
                </a:moveTo>
                <a:cubicBezTo>
                  <a:pt x="8177" y="9731"/>
                  <a:pt x="8067" y="9997"/>
                  <a:pt x="8224" y="10151"/>
                </a:cubicBezTo>
                <a:cubicBezTo>
                  <a:pt x="8274" y="10202"/>
                  <a:pt x="8335" y="10225"/>
                  <a:pt x="8396" y="10225"/>
                </a:cubicBezTo>
                <a:cubicBezTo>
                  <a:pt x="8522" y="10225"/>
                  <a:pt x="8644" y="10126"/>
                  <a:pt x="8644" y="9975"/>
                </a:cubicBezTo>
                <a:cubicBezTo>
                  <a:pt x="8644" y="9841"/>
                  <a:pt x="8534" y="9731"/>
                  <a:pt x="8396" y="9731"/>
                </a:cubicBezTo>
                <a:close/>
                <a:moveTo>
                  <a:pt x="9615" y="9731"/>
                </a:moveTo>
                <a:cubicBezTo>
                  <a:pt x="9396" y="9731"/>
                  <a:pt x="9286" y="9997"/>
                  <a:pt x="9443" y="10151"/>
                </a:cubicBezTo>
                <a:cubicBezTo>
                  <a:pt x="9493" y="10202"/>
                  <a:pt x="9554" y="10225"/>
                  <a:pt x="9615" y="10225"/>
                </a:cubicBezTo>
                <a:cubicBezTo>
                  <a:pt x="9741" y="10225"/>
                  <a:pt x="9863" y="10126"/>
                  <a:pt x="9863" y="9975"/>
                </a:cubicBezTo>
                <a:cubicBezTo>
                  <a:pt x="9863" y="9841"/>
                  <a:pt x="9753" y="9731"/>
                  <a:pt x="9615" y="9731"/>
                </a:cubicBezTo>
                <a:close/>
                <a:moveTo>
                  <a:pt x="10834" y="9731"/>
                </a:moveTo>
                <a:cubicBezTo>
                  <a:pt x="10615" y="9731"/>
                  <a:pt x="10505" y="9997"/>
                  <a:pt x="10662" y="10151"/>
                </a:cubicBezTo>
                <a:cubicBezTo>
                  <a:pt x="10712" y="10202"/>
                  <a:pt x="10773" y="10225"/>
                  <a:pt x="10834" y="10225"/>
                </a:cubicBezTo>
                <a:cubicBezTo>
                  <a:pt x="10960" y="10225"/>
                  <a:pt x="11082" y="10126"/>
                  <a:pt x="11082" y="9975"/>
                </a:cubicBezTo>
                <a:cubicBezTo>
                  <a:pt x="11082" y="9841"/>
                  <a:pt x="10972" y="9731"/>
                  <a:pt x="10834" y="9731"/>
                </a:cubicBezTo>
                <a:close/>
                <a:moveTo>
                  <a:pt x="12057" y="9731"/>
                </a:moveTo>
                <a:cubicBezTo>
                  <a:pt x="11834" y="9731"/>
                  <a:pt x="11724" y="9997"/>
                  <a:pt x="11881" y="10151"/>
                </a:cubicBezTo>
                <a:cubicBezTo>
                  <a:pt x="11932" y="10202"/>
                  <a:pt x="11994" y="10225"/>
                  <a:pt x="12055" y="10225"/>
                </a:cubicBezTo>
                <a:cubicBezTo>
                  <a:pt x="12181" y="10225"/>
                  <a:pt x="12301" y="10126"/>
                  <a:pt x="12301" y="9975"/>
                </a:cubicBezTo>
                <a:cubicBezTo>
                  <a:pt x="12301" y="9841"/>
                  <a:pt x="12191" y="9731"/>
                  <a:pt x="12057" y="9731"/>
                </a:cubicBezTo>
                <a:close/>
                <a:moveTo>
                  <a:pt x="13276" y="9731"/>
                </a:moveTo>
                <a:cubicBezTo>
                  <a:pt x="13056" y="9731"/>
                  <a:pt x="12943" y="9997"/>
                  <a:pt x="13100" y="10151"/>
                </a:cubicBezTo>
                <a:cubicBezTo>
                  <a:pt x="13151" y="10202"/>
                  <a:pt x="13213" y="10225"/>
                  <a:pt x="13274" y="10225"/>
                </a:cubicBezTo>
                <a:cubicBezTo>
                  <a:pt x="13402" y="10225"/>
                  <a:pt x="13523" y="10126"/>
                  <a:pt x="13523" y="9975"/>
                </a:cubicBezTo>
                <a:cubicBezTo>
                  <a:pt x="13520" y="9841"/>
                  <a:pt x="13410" y="9731"/>
                  <a:pt x="13276" y="9731"/>
                </a:cubicBezTo>
                <a:close/>
                <a:moveTo>
                  <a:pt x="14495" y="9731"/>
                </a:moveTo>
                <a:cubicBezTo>
                  <a:pt x="14275" y="9731"/>
                  <a:pt x="14166" y="9997"/>
                  <a:pt x="14319" y="10151"/>
                </a:cubicBezTo>
                <a:cubicBezTo>
                  <a:pt x="14370" y="10202"/>
                  <a:pt x="14432" y="10225"/>
                  <a:pt x="14493" y="10225"/>
                </a:cubicBezTo>
                <a:cubicBezTo>
                  <a:pt x="14621" y="10225"/>
                  <a:pt x="14742" y="10126"/>
                  <a:pt x="14742" y="9975"/>
                </a:cubicBezTo>
                <a:cubicBezTo>
                  <a:pt x="14742" y="9841"/>
                  <a:pt x="14629" y="9731"/>
                  <a:pt x="14495" y="9731"/>
                </a:cubicBezTo>
                <a:close/>
                <a:moveTo>
                  <a:pt x="15714" y="9731"/>
                </a:moveTo>
                <a:cubicBezTo>
                  <a:pt x="15494" y="9731"/>
                  <a:pt x="15385" y="9997"/>
                  <a:pt x="15538" y="10151"/>
                </a:cubicBezTo>
                <a:cubicBezTo>
                  <a:pt x="15589" y="10202"/>
                  <a:pt x="15651" y="10225"/>
                  <a:pt x="15712" y="10225"/>
                </a:cubicBezTo>
                <a:cubicBezTo>
                  <a:pt x="15840" y="10225"/>
                  <a:pt x="15961" y="10126"/>
                  <a:pt x="15961" y="9975"/>
                </a:cubicBezTo>
                <a:cubicBezTo>
                  <a:pt x="15961" y="9841"/>
                  <a:pt x="15852" y="9731"/>
                  <a:pt x="15714" y="9731"/>
                </a:cubicBezTo>
                <a:close/>
                <a:moveTo>
                  <a:pt x="16933" y="9731"/>
                </a:moveTo>
                <a:cubicBezTo>
                  <a:pt x="16713" y="9731"/>
                  <a:pt x="16604" y="9994"/>
                  <a:pt x="16757" y="10151"/>
                </a:cubicBezTo>
                <a:cubicBezTo>
                  <a:pt x="16808" y="10202"/>
                  <a:pt x="16870" y="10225"/>
                  <a:pt x="16932" y="10225"/>
                </a:cubicBezTo>
                <a:cubicBezTo>
                  <a:pt x="17059" y="10225"/>
                  <a:pt x="17180" y="10126"/>
                  <a:pt x="17180" y="9975"/>
                </a:cubicBezTo>
                <a:cubicBezTo>
                  <a:pt x="17180" y="9841"/>
                  <a:pt x="17071" y="9731"/>
                  <a:pt x="16933" y="9731"/>
                </a:cubicBezTo>
                <a:close/>
                <a:moveTo>
                  <a:pt x="18152" y="9731"/>
                </a:moveTo>
                <a:cubicBezTo>
                  <a:pt x="17932" y="9731"/>
                  <a:pt x="17823" y="9997"/>
                  <a:pt x="17979" y="10151"/>
                </a:cubicBezTo>
                <a:cubicBezTo>
                  <a:pt x="18029" y="10202"/>
                  <a:pt x="18091" y="10225"/>
                  <a:pt x="18152" y="10225"/>
                </a:cubicBezTo>
                <a:cubicBezTo>
                  <a:pt x="18278" y="10225"/>
                  <a:pt x="18399" y="10126"/>
                  <a:pt x="18399" y="9975"/>
                </a:cubicBezTo>
                <a:cubicBezTo>
                  <a:pt x="18399" y="9841"/>
                  <a:pt x="18290" y="9731"/>
                  <a:pt x="18152" y="9731"/>
                </a:cubicBezTo>
                <a:close/>
                <a:moveTo>
                  <a:pt x="19374" y="9731"/>
                </a:moveTo>
                <a:cubicBezTo>
                  <a:pt x="19151" y="9731"/>
                  <a:pt x="19042" y="9997"/>
                  <a:pt x="19198" y="10151"/>
                </a:cubicBezTo>
                <a:cubicBezTo>
                  <a:pt x="19248" y="10202"/>
                  <a:pt x="19310" y="10225"/>
                  <a:pt x="19371" y="10225"/>
                </a:cubicBezTo>
                <a:cubicBezTo>
                  <a:pt x="19497" y="10225"/>
                  <a:pt x="19618" y="10126"/>
                  <a:pt x="19618" y="9975"/>
                </a:cubicBezTo>
                <a:cubicBezTo>
                  <a:pt x="19618" y="9841"/>
                  <a:pt x="19509" y="9731"/>
                  <a:pt x="19374" y="9731"/>
                </a:cubicBezTo>
                <a:close/>
                <a:moveTo>
                  <a:pt x="20593" y="9731"/>
                </a:moveTo>
                <a:cubicBezTo>
                  <a:pt x="20371" y="9731"/>
                  <a:pt x="20261" y="9994"/>
                  <a:pt x="20418" y="10151"/>
                </a:cubicBezTo>
                <a:cubicBezTo>
                  <a:pt x="20467" y="10202"/>
                  <a:pt x="20529" y="10225"/>
                  <a:pt x="20590" y="10225"/>
                </a:cubicBezTo>
                <a:cubicBezTo>
                  <a:pt x="20716" y="10225"/>
                  <a:pt x="20837" y="10126"/>
                  <a:pt x="20837" y="9975"/>
                </a:cubicBezTo>
                <a:cubicBezTo>
                  <a:pt x="20837" y="9841"/>
                  <a:pt x="20728" y="9731"/>
                  <a:pt x="20593" y="9731"/>
                </a:cubicBezTo>
                <a:close/>
                <a:moveTo>
                  <a:pt x="21812" y="9731"/>
                </a:moveTo>
                <a:cubicBezTo>
                  <a:pt x="21593" y="9731"/>
                  <a:pt x="21480" y="9997"/>
                  <a:pt x="21637" y="10151"/>
                </a:cubicBezTo>
                <a:cubicBezTo>
                  <a:pt x="21687" y="10202"/>
                  <a:pt x="21750" y="10225"/>
                  <a:pt x="21811" y="10225"/>
                </a:cubicBezTo>
                <a:cubicBezTo>
                  <a:pt x="21938" y="10225"/>
                  <a:pt x="22060" y="10126"/>
                  <a:pt x="22060" y="9975"/>
                </a:cubicBezTo>
                <a:cubicBezTo>
                  <a:pt x="22056" y="9841"/>
                  <a:pt x="21947" y="9731"/>
                  <a:pt x="21812" y="9731"/>
                </a:cubicBezTo>
                <a:close/>
                <a:moveTo>
                  <a:pt x="23031" y="9731"/>
                </a:moveTo>
                <a:cubicBezTo>
                  <a:pt x="22812" y="9731"/>
                  <a:pt x="22702" y="9997"/>
                  <a:pt x="22856" y="10151"/>
                </a:cubicBezTo>
                <a:cubicBezTo>
                  <a:pt x="22906" y="10202"/>
                  <a:pt x="22969" y="10225"/>
                  <a:pt x="23030" y="10225"/>
                </a:cubicBezTo>
                <a:cubicBezTo>
                  <a:pt x="23157" y="10225"/>
                  <a:pt x="23279" y="10126"/>
                  <a:pt x="23279" y="9975"/>
                </a:cubicBezTo>
                <a:cubicBezTo>
                  <a:pt x="23279" y="9841"/>
                  <a:pt x="23166" y="9731"/>
                  <a:pt x="23031" y="9731"/>
                </a:cubicBezTo>
                <a:close/>
                <a:moveTo>
                  <a:pt x="24250" y="9731"/>
                </a:moveTo>
                <a:cubicBezTo>
                  <a:pt x="24031" y="9731"/>
                  <a:pt x="23921" y="9994"/>
                  <a:pt x="24075" y="10151"/>
                </a:cubicBezTo>
                <a:cubicBezTo>
                  <a:pt x="24126" y="10202"/>
                  <a:pt x="24188" y="10225"/>
                  <a:pt x="24249" y="10225"/>
                </a:cubicBezTo>
                <a:cubicBezTo>
                  <a:pt x="24376" y="10225"/>
                  <a:pt x="24498" y="10126"/>
                  <a:pt x="24498" y="9975"/>
                </a:cubicBezTo>
                <a:cubicBezTo>
                  <a:pt x="24498" y="9841"/>
                  <a:pt x="24388" y="9731"/>
                  <a:pt x="24250" y="9731"/>
                </a:cubicBezTo>
                <a:close/>
                <a:moveTo>
                  <a:pt x="25469" y="9731"/>
                </a:moveTo>
                <a:cubicBezTo>
                  <a:pt x="25250" y="9731"/>
                  <a:pt x="25140" y="9997"/>
                  <a:pt x="25297" y="10151"/>
                </a:cubicBezTo>
                <a:cubicBezTo>
                  <a:pt x="25347" y="10202"/>
                  <a:pt x="25409" y="10225"/>
                  <a:pt x="25469" y="10225"/>
                </a:cubicBezTo>
                <a:cubicBezTo>
                  <a:pt x="25595" y="10225"/>
                  <a:pt x="25717" y="10127"/>
                  <a:pt x="25717" y="9979"/>
                </a:cubicBezTo>
                <a:cubicBezTo>
                  <a:pt x="25717" y="9841"/>
                  <a:pt x="25607" y="9731"/>
                  <a:pt x="25469" y="9731"/>
                </a:cubicBezTo>
                <a:close/>
                <a:moveTo>
                  <a:pt x="26688" y="9731"/>
                </a:moveTo>
                <a:cubicBezTo>
                  <a:pt x="26469" y="9731"/>
                  <a:pt x="26359" y="9997"/>
                  <a:pt x="26516" y="10151"/>
                </a:cubicBezTo>
                <a:cubicBezTo>
                  <a:pt x="26566" y="10202"/>
                  <a:pt x="26628" y="10225"/>
                  <a:pt x="26688" y="10225"/>
                </a:cubicBezTo>
                <a:cubicBezTo>
                  <a:pt x="26815" y="10225"/>
                  <a:pt x="26936" y="10127"/>
                  <a:pt x="26936" y="9979"/>
                </a:cubicBezTo>
                <a:cubicBezTo>
                  <a:pt x="26936" y="9841"/>
                  <a:pt x="26826" y="9731"/>
                  <a:pt x="26688" y="9731"/>
                </a:cubicBezTo>
                <a:close/>
                <a:moveTo>
                  <a:pt x="27910" y="9731"/>
                </a:moveTo>
                <a:cubicBezTo>
                  <a:pt x="27688" y="9731"/>
                  <a:pt x="27578" y="9997"/>
                  <a:pt x="27735" y="10151"/>
                </a:cubicBezTo>
                <a:cubicBezTo>
                  <a:pt x="27785" y="10202"/>
                  <a:pt x="27847" y="10225"/>
                  <a:pt x="27908" y="10225"/>
                </a:cubicBezTo>
                <a:cubicBezTo>
                  <a:pt x="28034" y="10225"/>
                  <a:pt x="28155" y="10127"/>
                  <a:pt x="28155" y="9979"/>
                </a:cubicBezTo>
                <a:cubicBezTo>
                  <a:pt x="28155" y="9841"/>
                  <a:pt x="28045" y="9731"/>
                  <a:pt x="27910" y="9731"/>
                </a:cubicBezTo>
                <a:close/>
                <a:moveTo>
                  <a:pt x="29130" y="9731"/>
                </a:moveTo>
                <a:cubicBezTo>
                  <a:pt x="28907" y="9731"/>
                  <a:pt x="28797" y="9997"/>
                  <a:pt x="28954" y="10151"/>
                </a:cubicBezTo>
                <a:cubicBezTo>
                  <a:pt x="29005" y="10202"/>
                  <a:pt x="29067" y="10225"/>
                  <a:pt x="29128" y="10225"/>
                </a:cubicBezTo>
                <a:cubicBezTo>
                  <a:pt x="29254" y="10225"/>
                  <a:pt x="29374" y="10127"/>
                  <a:pt x="29374" y="9979"/>
                </a:cubicBezTo>
                <a:cubicBezTo>
                  <a:pt x="29374" y="9841"/>
                  <a:pt x="29264" y="9731"/>
                  <a:pt x="29130" y="9731"/>
                </a:cubicBezTo>
                <a:close/>
                <a:moveTo>
                  <a:pt x="30349" y="9731"/>
                </a:moveTo>
                <a:cubicBezTo>
                  <a:pt x="30129" y="9731"/>
                  <a:pt x="30016" y="9997"/>
                  <a:pt x="30173" y="10151"/>
                </a:cubicBezTo>
                <a:cubicBezTo>
                  <a:pt x="30224" y="10202"/>
                  <a:pt x="30287" y="10225"/>
                  <a:pt x="30348" y="10225"/>
                </a:cubicBezTo>
                <a:cubicBezTo>
                  <a:pt x="30475" y="10225"/>
                  <a:pt x="30596" y="10127"/>
                  <a:pt x="30596" y="9979"/>
                </a:cubicBezTo>
                <a:cubicBezTo>
                  <a:pt x="30596" y="9841"/>
                  <a:pt x="30483" y="9731"/>
                  <a:pt x="30349" y="9731"/>
                </a:cubicBezTo>
                <a:close/>
                <a:moveTo>
                  <a:pt x="31568" y="9731"/>
                </a:moveTo>
                <a:cubicBezTo>
                  <a:pt x="31348" y="9731"/>
                  <a:pt x="31239" y="9997"/>
                  <a:pt x="31392" y="10151"/>
                </a:cubicBezTo>
                <a:cubicBezTo>
                  <a:pt x="31443" y="10202"/>
                  <a:pt x="31506" y="10225"/>
                  <a:pt x="31567" y="10225"/>
                </a:cubicBezTo>
                <a:cubicBezTo>
                  <a:pt x="31694" y="10225"/>
                  <a:pt x="31815" y="10127"/>
                  <a:pt x="31815" y="9979"/>
                </a:cubicBezTo>
                <a:cubicBezTo>
                  <a:pt x="31815" y="9841"/>
                  <a:pt x="31702" y="9731"/>
                  <a:pt x="31568" y="9731"/>
                </a:cubicBezTo>
                <a:close/>
                <a:moveTo>
                  <a:pt x="32787" y="9731"/>
                </a:moveTo>
                <a:cubicBezTo>
                  <a:pt x="32567" y="9731"/>
                  <a:pt x="32458" y="9997"/>
                  <a:pt x="32611" y="10151"/>
                </a:cubicBezTo>
                <a:cubicBezTo>
                  <a:pt x="32662" y="10202"/>
                  <a:pt x="32725" y="10225"/>
                  <a:pt x="32786" y="10225"/>
                </a:cubicBezTo>
                <a:cubicBezTo>
                  <a:pt x="32913" y="10225"/>
                  <a:pt x="33034" y="10127"/>
                  <a:pt x="33034" y="9979"/>
                </a:cubicBezTo>
                <a:cubicBezTo>
                  <a:pt x="33034" y="9841"/>
                  <a:pt x="32925" y="9731"/>
                  <a:pt x="32787" y="9731"/>
                </a:cubicBezTo>
                <a:close/>
                <a:moveTo>
                  <a:pt x="34006" y="9731"/>
                </a:moveTo>
                <a:cubicBezTo>
                  <a:pt x="33786" y="9731"/>
                  <a:pt x="33677" y="9997"/>
                  <a:pt x="33833" y="10151"/>
                </a:cubicBezTo>
                <a:cubicBezTo>
                  <a:pt x="33883" y="10202"/>
                  <a:pt x="33945" y="10225"/>
                  <a:pt x="34006" y="10225"/>
                </a:cubicBezTo>
                <a:cubicBezTo>
                  <a:pt x="34132" y="10225"/>
                  <a:pt x="34253" y="10127"/>
                  <a:pt x="34253" y="9979"/>
                </a:cubicBezTo>
                <a:cubicBezTo>
                  <a:pt x="34253" y="9841"/>
                  <a:pt x="34144" y="9731"/>
                  <a:pt x="34006" y="9731"/>
                </a:cubicBezTo>
                <a:close/>
                <a:moveTo>
                  <a:pt x="35225" y="9731"/>
                </a:moveTo>
                <a:cubicBezTo>
                  <a:pt x="35005" y="9731"/>
                  <a:pt x="34896" y="9997"/>
                  <a:pt x="35052" y="10151"/>
                </a:cubicBezTo>
                <a:cubicBezTo>
                  <a:pt x="35102" y="10202"/>
                  <a:pt x="35164" y="10225"/>
                  <a:pt x="35225" y="10225"/>
                </a:cubicBezTo>
                <a:cubicBezTo>
                  <a:pt x="35351" y="10225"/>
                  <a:pt x="35472" y="10127"/>
                  <a:pt x="35472" y="9979"/>
                </a:cubicBezTo>
                <a:cubicBezTo>
                  <a:pt x="35472" y="9841"/>
                  <a:pt x="35363" y="9731"/>
                  <a:pt x="35225" y="9731"/>
                </a:cubicBezTo>
                <a:close/>
                <a:moveTo>
                  <a:pt x="36447" y="9731"/>
                </a:moveTo>
                <a:cubicBezTo>
                  <a:pt x="36224" y="9731"/>
                  <a:pt x="36115" y="9997"/>
                  <a:pt x="36271" y="10151"/>
                </a:cubicBezTo>
                <a:cubicBezTo>
                  <a:pt x="36321" y="10202"/>
                  <a:pt x="36383" y="10225"/>
                  <a:pt x="36444" y="10225"/>
                </a:cubicBezTo>
                <a:cubicBezTo>
                  <a:pt x="36570" y="10225"/>
                  <a:pt x="36691" y="10127"/>
                  <a:pt x="36691" y="9979"/>
                </a:cubicBezTo>
                <a:cubicBezTo>
                  <a:pt x="36691" y="9841"/>
                  <a:pt x="36582" y="9731"/>
                  <a:pt x="36447" y="9731"/>
                </a:cubicBezTo>
                <a:close/>
                <a:moveTo>
                  <a:pt x="37666" y="9731"/>
                </a:moveTo>
                <a:cubicBezTo>
                  <a:pt x="37443" y="9731"/>
                  <a:pt x="37334" y="9997"/>
                  <a:pt x="37490" y="10151"/>
                </a:cubicBezTo>
                <a:cubicBezTo>
                  <a:pt x="37541" y="10202"/>
                  <a:pt x="37604" y="10225"/>
                  <a:pt x="37664" y="10225"/>
                </a:cubicBezTo>
                <a:cubicBezTo>
                  <a:pt x="37791" y="10225"/>
                  <a:pt x="37910" y="10127"/>
                  <a:pt x="37910" y="9979"/>
                </a:cubicBezTo>
                <a:cubicBezTo>
                  <a:pt x="37910" y="9841"/>
                  <a:pt x="37801" y="9731"/>
                  <a:pt x="37666" y="9731"/>
                </a:cubicBezTo>
                <a:close/>
                <a:moveTo>
                  <a:pt x="38885" y="9731"/>
                </a:moveTo>
                <a:cubicBezTo>
                  <a:pt x="38666" y="9731"/>
                  <a:pt x="38556" y="9997"/>
                  <a:pt x="38710" y="10151"/>
                </a:cubicBezTo>
                <a:cubicBezTo>
                  <a:pt x="38761" y="10202"/>
                  <a:pt x="38823" y="10225"/>
                  <a:pt x="38884" y="10225"/>
                </a:cubicBezTo>
                <a:cubicBezTo>
                  <a:pt x="39011" y="10225"/>
                  <a:pt x="39133" y="10127"/>
                  <a:pt x="39133" y="9979"/>
                </a:cubicBezTo>
                <a:cubicBezTo>
                  <a:pt x="39133" y="9841"/>
                  <a:pt x="39020" y="9731"/>
                  <a:pt x="38885" y="9731"/>
                </a:cubicBezTo>
                <a:close/>
                <a:moveTo>
                  <a:pt x="40104" y="9731"/>
                </a:moveTo>
                <a:cubicBezTo>
                  <a:pt x="39885" y="9731"/>
                  <a:pt x="39775" y="9997"/>
                  <a:pt x="39929" y="10151"/>
                </a:cubicBezTo>
                <a:cubicBezTo>
                  <a:pt x="39980" y="10202"/>
                  <a:pt x="40042" y="10225"/>
                  <a:pt x="40103" y="10225"/>
                </a:cubicBezTo>
                <a:cubicBezTo>
                  <a:pt x="40230" y="10225"/>
                  <a:pt x="40352" y="10127"/>
                  <a:pt x="40352" y="9979"/>
                </a:cubicBezTo>
                <a:cubicBezTo>
                  <a:pt x="40352" y="9841"/>
                  <a:pt x="40239" y="9731"/>
                  <a:pt x="40104" y="9731"/>
                </a:cubicBezTo>
                <a:close/>
                <a:moveTo>
                  <a:pt x="41323" y="9731"/>
                </a:moveTo>
                <a:cubicBezTo>
                  <a:pt x="41104" y="9731"/>
                  <a:pt x="40994" y="9997"/>
                  <a:pt x="41148" y="10151"/>
                </a:cubicBezTo>
                <a:cubicBezTo>
                  <a:pt x="41199" y="10202"/>
                  <a:pt x="41261" y="10225"/>
                  <a:pt x="41322" y="10225"/>
                </a:cubicBezTo>
                <a:cubicBezTo>
                  <a:pt x="41449" y="10225"/>
                  <a:pt x="41571" y="10127"/>
                  <a:pt x="41571" y="9979"/>
                </a:cubicBezTo>
                <a:cubicBezTo>
                  <a:pt x="41571" y="9841"/>
                  <a:pt x="41461" y="9731"/>
                  <a:pt x="41323" y="9731"/>
                </a:cubicBezTo>
                <a:close/>
                <a:moveTo>
                  <a:pt x="42542" y="9731"/>
                </a:moveTo>
                <a:cubicBezTo>
                  <a:pt x="42323" y="9731"/>
                  <a:pt x="42213" y="9997"/>
                  <a:pt x="42370" y="10151"/>
                </a:cubicBezTo>
                <a:cubicBezTo>
                  <a:pt x="42420" y="10202"/>
                  <a:pt x="42482" y="10225"/>
                  <a:pt x="42542" y="10225"/>
                </a:cubicBezTo>
                <a:cubicBezTo>
                  <a:pt x="42668" y="10225"/>
                  <a:pt x="42790" y="10127"/>
                  <a:pt x="42790" y="9979"/>
                </a:cubicBezTo>
                <a:cubicBezTo>
                  <a:pt x="42790" y="9841"/>
                  <a:pt x="42680" y="9731"/>
                  <a:pt x="42542" y="9731"/>
                </a:cubicBezTo>
                <a:close/>
                <a:moveTo>
                  <a:pt x="43763" y="10948"/>
                </a:moveTo>
                <a:cubicBezTo>
                  <a:pt x="43637" y="10948"/>
                  <a:pt x="43517" y="11047"/>
                  <a:pt x="43517" y="11198"/>
                </a:cubicBezTo>
                <a:cubicBezTo>
                  <a:pt x="43517" y="11332"/>
                  <a:pt x="43626" y="11442"/>
                  <a:pt x="43761" y="11442"/>
                </a:cubicBezTo>
                <a:cubicBezTo>
                  <a:pt x="43984" y="11442"/>
                  <a:pt x="44093" y="11176"/>
                  <a:pt x="43937" y="11022"/>
                </a:cubicBezTo>
                <a:cubicBezTo>
                  <a:pt x="43886" y="10971"/>
                  <a:pt x="43824" y="10948"/>
                  <a:pt x="43763" y="10948"/>
                </a:cubicBezTo>
                <a:close/>
                <a:moveTo>
                  <a:pt x="1079" y="10950"/>
                </a:moveTo>
                <a:cubicBezTo>
                  <a:pt x="859" y="10950"/>
                  <a:pt x="750" y="11216"/>
                  <a:pt x="906" y="11370"/>
                </a:cubicBezTo>
                <a:cubicBezTo>
                  <a:pt x="956" y="11421"/>
                  <a:pt x="1018" y="11444"/>
                  <a:pt x="1079" y="11444"/>
                </a:cubicBezTo>
                <a:cubicBezTo>
                  <a:pt x="1205" y="11444"/>
                  <a:pt x="1326" y="11346"/>
                  <a:pt x="1326" y="11198"/>
                </a:cubicBezTo>
                <a:cubicBezTo>
                  <a:pt x="1326" y="11060"/>
                  <a:pt x="1217" y="10950"/>
                  <a:pt x="1079" y="10950"/>
                </a:cubicBezTo>
                <a:close/>
                <a:moveTo>
                  <a:pt x="2298" y="10950"/>
                </a:moveTo>
                <a:cubicBezTo>
                  <a:pt x="2078" y="10950"/>
                  <a:pt x="1969" y="11216"/>
                  <a:pt x="2125" y="11370"/>
                </a:cubicBezTo>
                <a:cubicBezTo>
                  <a:pt x="2175" y="11421"/>
                  <a:pt x="2237" y="11444"/>
                  <a:pt x="2298" y="11444"/>
                </a:cubicBezTo>
                <a:cubicBezTo>
                  <a:pt x="2424" y="11444"/>
                  <a:pt x="2545" y="11346"/>
                  <a:pt x="2545" y="11198"/>
                </a:cubicBezTo>
                <a:cubicBezTo>
                  <a:pt x="2545" y="11060"/>
                  <a:pt x="2436" y="10950"/>
                  <a:pt x="2301" y="10950"/>
                </a:cubicBezTo>
                <a:close/>
                <a:moveTo>
                  <a:pt x="3520" y="10950"/>
                </a:moveTo>
                <a:cubicBezTo>
                  <a:pt x="3298" y="10950"/>
                  <a:pt x="3188" y="11216"/>
                  <a:pt x="3345" y="11370"/>
                </a:cubicBezTo>
                <a:cubicBezTo>
                  <a:pt x="3394" y="11421"/>
                  <a:pt x="3456" y="11444"/>
                  <a:pt x="3517" y="11444"/>
                </a:cubicBezTo>
                <a:cubicBezTo>
                  <a:pt x="3643" y="11444"/>
                  <a:pt x="3764" y="11346"/>
                  <a:pt x="3764" y="11198"/>
                </a:cubicBezTo>
                <a:cubicBezTo>
                  <a:pt x="3764" y="11060"/>
                  <a:pt x="3655" y="10950"/>
                  <a:pt x="3520" y="10950"/>
                </a:cubicBezTo>
                <a:close/>
                <a:moveTo>
                  <a:pt x="4739" y="10950"/>
                </a:moveTo>
                <a:cubicBezTo>
                  <a:pt x="4520" y="10950"/>
                  <a:pt x="4407" y="11216"/>
                  <a:pt x="4564" y="11370"/>
                </a:cubicBezTo>
                <a:cubicBezTo>
                  <a:pt x="4615" y="11421"/>
                  <a:pt x="4677" y="11444"/>
                  <a:pt x="4738" y="11444"/>
                </a:cubicBezTo>
                <a:cubicBezTo>
                  <a:pt x="4865" y="11444"/>
                  <a:pt x="4987" y="11346"/>
                  <a:pt x="4987" y="11198"/>
                </a:cubicBezTo>
                <a:cubicBezTo>
                  <a:pt x="4984" y="11060"/>
                  <a:pt x="4874" y="10950"/>
                  <a:pt x="4739" y="10950"/>
                </a:cubicBezTo>
                <a:close/>
                <a:moveTo>
                  <a:pt x="5958" y="10950"/>
                </a:moveTo>
                <a:cubicBezTo>
                  <a:pt x="5739" y="10950"/>
                  <a:pt x="5629" y="11216"/>
                  <a:pt x="5783" y="11370"/>
                </a:cubicBezTo>
                <a:cubicBezTo>
                  <a:pt x="5834" y="11421"/>
                  <a:pt x="5896" y="11444"/>
                  <a:pt x="5957" y="11444"/>
                </a:cubicBezTo>
                <a:cubicBezTo>
                  <a:pt x="6084" y="11444"/>
                  <a:pt x="6206" y="11346"/>
                  <a:pt x="6206" y="11198"/>
                </a:cubicBezTo>
                <a:cubicBezTo>
                  <a:pt x="6206" y="11060"/>
                  <a:pt x="6093" y="10950"/>
                  <a:pt x="5958" y="10950"/>
                </a:cubicBezTo>
                <a:close/>
                <a:moveTo>
                  <a:pt x="7177" y="10950"/>
                </a:moveTo>
                <a:cubicBezTo>
                  <a:pt x="6958" y="10950"/>
                  <a:pt x="6848" y="11216"/>
                  <a:pt x="7002" y="11370"/>
                </a:cubicBezTo>
                <a:cubicBezTo>
                  <a:pt x="7053" y="11421"/>
                  <a:pt x="7115" y="11444"/>
                  <a:pt x="7176" y="11444"/>
                </a:cubicBezTo>
                <a:cubicBezTo>
                  <a:pt x="7303" y="11444"/>
                  <a:pt x="7425" y="11346"/>
                  <a:pt x="7425" y="11198"/>
                </a:cubicBezTo>
                <a:cubicBezTo>
                  <a:pt x="7425" y="11060"/>
                  <a:pt x="7312" y="10950"/>
                  <a:pt x="7177" y="10950"/>
                </a:cubicBezTo>
                <a:close/>
                <a:moveTo>
                  <a:pt x="8396" y="10950"/>
                </a:moveTo>
                <a:cubicBezTo>
                  <a:pt x="8177" y="10950"/>
                  <a:pt x="8067" y="11216"/>
                  <a:pt x="8224" y="11370"/>
                </a:cubicBezTo>
                <a:cubicBezTo>
                  <a:pt x="8274" y="11421"/>
                  <a:pt x="8336" y="11444"/>
                  <a:pt x="8396" y="11444"/>
                </a:cubicBezTo>
                <a:cubicBezTo>
                  <a:pt x="8523" y="11444"/>
                  <a:pt x="8644" y="11346"/>
                  <a:pt x="8644" y="11198"/>
                </a:cubicBezTo>
                <a:cubicBezTo>
                  <a:pt x="8644" y="11060"/>
                  <a:pt x="8534" y="10950"/>
                  <a:pt x="8396" y="10950"/>
                </a:cubicBezTo>
                <a:close/>
                <a:moveTo>
                  <a:pt x="9615" y="10950"/>
                </a:moveTo>
                <a:cubicBezTo>
                  <a:pt x="9396" y="10950"/>
                  <a:pt x="9286" y="11216"/>
                  <a:pt x="9443" y="11370"/>
                </a:cubicBezTo>
                <a:cubicBezTo>
                  <a:pt x="9493" y="11421"/>
                  <a:pt x="9555" y="11444"/>
                  <a:pt x="9615" y="11444"/>
                </a:cubicBezTo>
                <a:cubicBezTo>
                  <a:pt x="9742" y="11444"/>
                  <a:pt x="9863" y="11346"/>
                  <a:pt x="9863" y="11198"/>
                </a:cubicBezTo>
                <a:cubicBezTo>
                  <a:pt x="9863" y="11060"/>
                  <a:pt x="9753" y="10950"/>
                  <a:pt x="9615" y="10950"/>
                </a:cubicBezTo>
                <a:close/>
                <a:moveTo>
                  <a:pt x="10834" y="10950"/>
                </a:moveTo>
                <a:cubicBezTo>
                  <a:pt x="10615" y="10950"/>
                  <a:pt x="10505" y="11216"/>
                  <a:pt x="10662" y="11370"/>
                </a:cubicBezTo>
                <a:cubicBezTo>
                  <a:pt x="10712" y="11421"/>
                  <a:pt x="10774" y="11444"/>
                  <a:pt x="10835" y="11444"/>
                </a:cubicBezTo>
                <a:cubicBezTo>
                  <a:pt x="10961" y="11444"/>
                  <a:pt x="11082" y="11346"/>
                  <a:pt x="11082" y="11198"/>
                </a:cubicBezTo>
                <a:cubicBezTo>
                  <a:pt x="11082" y="11060"/>
                  <a:pt x="10972" y="10950"/>
                  <a:pt x="10834" y="10950"/>
                </a:cubicBezTo>
                <a:close/>
                <a:moveTo>
                  <a:pt x="12057" y="10950"/>
                </a:moveTo>
                <a:cubicBezTo>
                  <a:pt x="11834" y="10950"/>
                  <a:pt x="11724" y="11216"/>
                  <a:pt x="11881" y="11370"/>
                </a:cubicBezTo>
                <a:cubicBezTo>
                  <a:pt x="11932" y="11421"/>
                  <a:pt x="11994" y="11444"/>
                  <a:pt x="12055" y="11444"/>
                </a:cubicBezTo>
                <a:cubicBezTo>
                  <a:pt x="12181" y="11444"/>
                  <a:pt x="12301" y="11346"/>
                  <a:pt x="12301" y="11198"/>
                </a:cubicBezTo>
                <a:cubicBezTo>
                  <a:pt x="12301" y="11060"/>
                  <a:pt x="12191" y="10950"/>
                  <a:pt x="12057" y="10950"/>
                </a:cubicBezTo>
                <a:close/>
                <a:moveTo>
                  <a:pt x="13276" y="10950"/>
                </a:moveTo>
                <a:cubicBezTo>
                  <a:pt x="13056" y="10950"/>
                  <a:pt x="12943" y="11216"/>
                  <a:pt x="13100" y="11370"/>
                </a:cubicBezTo>
                <a:cubicBezTo>
                  <a:pt x="13151" y="11421"/>
                  <a:pt x="13214" y="11444"/>
                  <a:pt x="13275" y="11444"/>
                </a:cubicBezTo>
                <a:cubicBezTo>
                  <a:pt x="13402" y="11444"/>
                  <a:pt x="13523" y="11346"/>
                  <a:pt x="13523" y="11198"/>
                </a:cubicBezTo>
                <a:cubicBezTo>
                  <a:pt x="13520" y="11060"/>
                  <a:pt x="13410" y="10950"/>
                  <a:pt x="13276" y="10950"/>
                </a:cubicBezTo>
                <a:close/>
                <a:moveTo>
                  <a:pt x="14495" y="10950"/>
                </a:moveTo>
                <a:cubicBezTo>
                  <a:pt x="14275" y="10950"/>
                  <a:pt x="14166" y="11216"/>
                  <a:pt x="14319" y="11370"/>
                </a:cubicBezTo>
                <a:cubicBezTo>
                  <a:pt x="14370" y="11421"/>
                  <a:pt x="14433" y="11444"/>
                  <a:pt x="14494" y="11444"/>
                </a:cubicBezTo>
                <a:cubicBezTo>
                  <a:pt x="14621" y="11444"/>
                  <a:pt x="14742" y="11346"/>
                  <a:pt x="14742" y="11198"/>
                </a:cubicBezTo>
                <a:cubicBezTo>
                  <a:pt x="14742" y="11060"/>
                  <a:pt x="14629" y="10950"/>
                  <a:pt x="14495" y="10950"/>
                </a:cubicBezTo>
                <a:close/>
                <a:moveTo>
                  <a:pt x="15714" y="10950"/>
                </a:moveTo>
                <a:cubicBezTo>
                  <a:pt x="15494" y="10950"/>
                  <a:pt x="15385" y="11216"/>
                  <a:pt x="15538" y="11370"/>
                </a:cubicBezTo>
                <a:cubicBezTo>
                  <a:pt x="15589" y="11421"/>
                  <a:pt x="15652" y="11444"/>
                  <a:pt x="15713" y="11444"/>
                </a:cubicBezTo>
                <a:cubicBezTo>
                  <a:pt x="15840" y="11444"/>
                  <a:pt x="15961" y="11346"/>
                  <a:pt x="15961" y="11198"/>
                </a:cubicBezTo>
                <a:cubicBezTo>
                  <a:pt x="15961" y="11060"/>
                  <a:pt x="15848" y="10950"/>
                  <a:pt x="15714" y="10950"/>
                </a:cubicBezTo>
                <a:close/>
                <a:moveTo>
                  <a:pt x="16933" y="10950"/>
                </a:moveTo>
                <a:cubicBezTo>
                  <a:pt x="16713" y="10950"/>
                  <a:pt x="16604" y="11216"/>
                  <a:pt x="16757" y="11370"/>
                </a:cubicBezTo>
                <a:cubicBezTo>
                  <a:pt x="16808" y="11421"/>
                  <a:pt x="16871" y="11444"/>
                  <a:pt x="16932" y="11444"/>
                </a:cubicBezTo>
                <a:cubicBezTo>
                  <a:pt x="17059" y="11444"/>
                  <a:pt x="17180" y="11346"/>
                  <a:pt x="17180" y="11198"/>
                </a:cubicBezTo>
                <a:cubicBezTo>
                  <a:pt x="17180" y="11060"/>
                  <a:pt x="17071" y="10950"/>
                  <a:pt x="16933" y="10950"/>
                </a:cubicBezTo>
                <a:close/>
                <a:moveTo>
                  <a:pt x="18152" y="10950"/>
                </a:moveTo>
                <a:cubicBezTo>
                  <a:pt x="17932" y="10950"/>
                  <a:pt x="17823" y="11216"/>
                  <a:pt x="17979" y="11370"/>
                </a:cubicBezTo>
                <a:cubicBezTo>
                  <a:pt x="18029" y="11421"/>
                  <a:pt x="18091" y="11444"/>
                  <a:pt x="18152" y="11444"/>
                </a:cubicBezTo>
                <a:cubicBezTo>
                  <a:pt x="18278" y="11444"/>
                  <a:pt x="18399" y="11346"/>
                  <a:pt x="18399" y="11198"/>
                </a:cubicBezTo>
                <a:cubicBezTo>
                  <a:pt x="18399" y="11060"/>
                  <a:pt x="18290" y="10950"/>
                  <a:pt x="18152" y="10950"/>
                </a:cubicBezTo>
                <a:close/>
                <a:moveTo>
                  <a:pt x="19374" y="10950"/>
                </a:moveTo>
                <a:cubicBezTo>
                  <a:pt x="19151" y="10950"/>
                  <a:pt x="19042" y="11216"/>
                  <a:pt x="19198" y="11370"/>
                </a:cubicBezTo>
                <a:cubicBezTo>
                  <a:pt x="19248" y="11421"/>
                  <a:pt x="19310" y="11444"/>
                  <a:pt x="19371" y="11444"/>
                </a:cubicBezTo>
                <a:cubicBezTo>
                  <a:pt x="19497" y="11444"/>
                  <a:pt x="19618" y="11346"/>
                  <a:pt x="19618" y="11198"/>
                </a:cubicBezTo>
                <a:cubicBezTo>
                  <a:pt x="19618" y="11060"/>
                  <a:pt x="19509" y="10950"/>
                  <a:pt x="19374" y="10950"/>
                </a:cubicBezTo>
                <a:close/>
                <a:moveTo>
                  <a:pt x="20593" y="10950"/>
                </a:moveTo>
                <a:cubicBezTo>
                  <a:pt x="20371" y="10950"/>
                  <a:pt x="20261" y="11216"/>
                  <a:pt x="20418" y="11370"/>
                </a:cubicBezTo>
                <a:cubicBezTo>
                  <a:pt x="20467" y="11421"/>
                  <a:pt x="20529" y="11444"/>
                  <a:pt x="20590" y="11444"/>
                </a:cubicBezTo>
                <a:cubicBezTo>
                  <a:pt x="20716" y="11444"/>
                  <a:pt x="20837" y="11346"/>
                  <a:pt x="20837" y="11198"/>
                </a:cubicBezTo>
                <a:cubicBezTo>
                  <a:pt x="20837" y="11060"/>
                  <a:pt x="20728" y="10950"/>
                  <a:pt x="20593" y="10950"/>
                </a:cubicBezTo>
                <a:close/>
                <a:moveTo>
                  <a:pt x="21812" y="10950"/>
                </a:moveTo>
                <a:cubicBezTo>
                  <a:pt x="21593" y="10950"/>
                  <a:pt x="21480" y="11216"/>
                  <a:pt x="21637" y="11370"/>
                </a:cubicBezTo>
                <a:cubicBezTo>
                  <a:pt x="21688" y="11421"/>
                  <a:pt x="21750" y="11444"/>
                  <a:pt x="21811" y="11444"/>
                </a:cubicBezTo>
                <a:cubicBezTo>
                  <a:pt x="21938" y="11444"/>
                  <a:pt x="22060" y="11346"/>
                  <a:pt x="22060" y="11198"/>
                </a:cubicBezTo>
                <a:cubicBezTo>
                  <a:pt x="22056" y="11060"/>
                  <a:pt x="21947" y="10950"/>
                  <a:pt x="21812" y="10950"/>
                </a:cubicBezTo>
                <a:close/>
                <a:moveTo>
                  <a:pt x="23031" y="10950"/>
                </a:moveTo>
                <a:cubicBezTo>
                  <a:pt x="22812" y="10950"/>
                  <a:pt x="22702" y="11216"/>
                  <a:pt x="22856" y="11370"/>
                </a:cubicBezTo>
                <a:cubicBezTo>
                  <a:pt x="22907" y="11421"/>
                  <a:pt x="22969" y="11444"/>
                  <a:pt x="23030" y="11444"/>
                </a:cubicBezTo>
                <a:cubicBezTo>
                  <a:pt x="23157" y="11444"/>
                  <a:pt x="23279" y="11346"/>
                  <a:pt x="23279" y="11198"/>
                </a:cubicBezTo>
                <a:cubicBezTo>
                  <a:pt x="23279" y="11060"/>
                  <a:pt x="23166" y="10950"/>
                  <a:pt x="23031" y="10950"/>
                </a:cubicBezTo>
                <a:close/>
                <a:moveTo>
                  <a:pt x="24250" y="10950"/>
                </a:moveTo>
                <a:cubicBezTo>
                  <a:pt x="24031" y="10950"/>
                  <a:pt x="23921" y="11216"/>
                  <a:pt x="24075" y="11370"/>
                </a:cubicBezTo>
                <a:cubicBezTo>
                  <a:pt x="24126" y="11421"/>
                  <a:pt x="24188" y="11444"/>
                  <a:pt x="24249" y="11444"/>
                </a:cubicBezTo>
                <a:cubicBezTo>
                  <a:pt x="24376" y="11444"/>
                  <a:pt x="24498" y="11346"/>
                  <a:pt x="24498" y="11198"/>
                </a:cubicBezTo>
                <a:cubicBezTo>
                  <a:pt x="24498" y="11060"/>
                  <a:pt x="24385" y="10950"/>
                  <a:pt x="24250" y="10950"/>
                </a:cubicBezTo>
                <a:close/>
                <a:moveTo>
                  <a:pt x="25469" y="10950"/>
                </a:moveTo>
                <a:cubicBezTo>
                  <a:pt x="25250" y="10950"/>
                  <a:pt x="25140" y="11216"/>
                  <a:pt x="25297" y="11370"/>
                </a:cubicBezTo>
                <a:cubicBezTo>
                  <a:pt x="25347" y="11421"/>
                  <a:pt x="25409" y="11444"/>
                  <a:pt x="25469" y="11444"/>
                </a:cubicBezTo>
                <a:cubicBezTo>
                  <a:pt x="25595" y="11444"/>
                  <a:pt x="25717" y="11346"/>
                  <a:pt x="25717" y="11198"/>
                </a:cubicBezTo>
                <a:cubicBezTo>
                  <a:pt x="25717" y="11060"/>
                  <a:pt x="25607" y="10950"/>
                  <a:pt x="25469" y="10950"/>
                </a:cubicBezTo>
                <a:close/>
                <a:moveTo>
                  <a:pt x="26688" y="10950"/>
                </a:moveTo>
                <a:cubicBezTo>
                  <a:pt x="26469" y="10950"/>
                  <a:pt x="26359" y="11216"/>
                  <a:pt x="26516" y="11370"/>
                </a:cubicBezTo>
                <a:cubicBezTo>
                  <a:pt x="26566" y="11421"/>
                  <a:pt x="26628" y="11444"/>
                  <a:pt x="26688" y="11444"/>
                </a:cubicBezTo>
                <a:cubicBezTo>
                  <a:pt x="26815" y="11444"/>
                  <a:pt x="26936" y="11346"/>
                  <a:pt x="26936" y="11198"/>
                </a:cubicBezTo>
                <a:cubicBezTo>
                  <a:pt x="26936" y="11060"/>
                  <a:pt x="26826" y="10950"/>
                  <a:pt x="26688" y="10950"/>
                </a:cubicBezTo>
                <a:close/>
                <a:moveTo>
                  <a:pt x="27910" y="10950"/>
                </a:moveTo>
                <a:cubicBezTo>
                  <a:pt x="27688" y="10950"/>
                  <a:pt x="27578" y="11216"/>
                  <a:pt x="27735" y="11370"/>
                </a:cubicBezTo>
                <a:cubicBezTo>
                  <a:pt x="27785" y="11421"/>
                  <a:pt x="27847" y="11444"/>
                  <a:pt x="27908" y="11444"/>
                </a:cubicBezTo>
                <a:cubicBezTo>
                  <a:pt x="28034" y="11444"/>
                  <a:pt x="28155" y="11346"/>
                  <a:pt x="28155" y="11198"/>
                </a:cubicBezTo>
                <a:cubicBezTo>
                  <a:pt x="28155" y="11060"/>
                  <a:pt x="28045" y="10950"/>
                  <a:pt x="27910" y="10950"/>
                </a:cubicBezTo>
                <a:close/>
                <a:moveTo>
                  <a:pt x="29130" y="10950"/>
                </a:moveTo>
                <a:cubicBezTo>
                  <a:pt x="28907" y="10950"/>
                  <a:pt x="28797" y="11216"/>
                  <a:pt x="28954" y="11370"/>
                </a:cubicBezTo>
                <a:cubicBezTo>
                  <a:pt x="29005" y="11421"/>
                  <a:pt x="29067" y="11444"/>
                  <a:pt x="29128" y="11444"/>
                </a:cubicBezTo>
                <a:cubicBezTo>
                  <a:pt x="29254" y="11444"/>
                  <a:pt x="29374" y="11346"/>
                  <a:pt x="29374" y="11198"/>
                </a:cubicBezTo>
                <a:cubicBezTo>
                  <a:pt x="29374" y="11060"/>
                  <a:pt x="29264" y="10950"/>
                  <a:pt x="29130" y="10950"/>
                </a:cubicBezTo>
                <a:close/>
                <a:moveTo>
                  <a:pt x="30349" y="10950"/>
                </a:moveTo>
                <a:cubicBezTo>
                  <a:pt x="30129" y="10950"/>
                  <a:pt x="30016" y="11216"/>
                  <a:pt x="30173" y="11370"/>
                </a:cubicBezTo>
                <a:cubicBezTo>
                  <a:pt x="30224" y="11421"/>
                  <a:pt x="30287" y="11444"/>
                  <a:pt x="30348" y="11444"/>
                </a:cubicBezTo>
                <a:cubicBezTo>
                  <a:pt x="30475" y="11444"/>
                  <a:pt x="30596" y="11346"/>
                  <a:pt x="30596" y="11198"/>
                </a:cubicBezTo>
                <a:cubicBezTo>
                  <a:pt x="30596" y="11060"/>
                  <a:pt x="30483" y="10950"/>
                  <a:pt x="30349" y="10950"/>
                </a:cubicBezTo>
                <a:close/>
                <a:moveTo>
                  <a:pt x="31568" y="10950"/>
                </a:moveTo>
                <a:cubicBezTo>
                  <a:pt x="31348" y="10950"/>
                  <a:pt x="31239" y="11216"/>
                  <a:pt x="31392" y="11370"/>
                </a:cubicBezTo>
                <a:cubicBezTo>
                  <a:pt x="31443" y="11421"/>
                  <a:pt x="31506" y="11444"/>
                  <a:pt x="31567" y="11444"/>
                </a:cubicBezTo>
                <a:cubicBezTo>
                  <a:pt x="31694" y="11444"/>
                  <a:pt x="31815" y="11346"/>
                  <a:pt x="31815" y="11198"/>
                </a:cubicBezTo>
                <a:cubicBezTo>
                  <a:pt x="31815" y="11060"/>
                  <a:pt x="31702" y="10950"/>
                  <a:pt x="31568" y="10950"/>
                </a:cubicBezTo>
                <a:close/>
                <a:moveTo>
                  <a:pt x="32787" y="10950"/>
                </a:moveTo>
                <a:cubicBezTo>
                  <a:pt x="32567" y="10950"/>
                  <a:pt x="32458" y="11216"/>
                  <a:pt x="32611" y="11370"/>
                </a:cubicBezTo>
                <a:cubicBezTo>
                  <a:pt x="32662" y="11421"/>
                  <a:pt x="32725" y="11444"/>
                  <a:pt x="32786" y="11444"/>
                </a:cubicBezTo>
                <a:cubicBezTo>
                  <a:pt x="32913" y="11444"/>
                  <a:pt x="33034" y="11346"/>
                  <a:pt x="33034" y="11198"/>
                </a:cubicBezTo>
                <a:cubicBezTo>
                  <a:pt x="33034" y="11060"/>
                  <a:pt x="32925" y="10950"/>
                  <a:pt x="32787" y="10950"/>
                </a:cubicBezTo>
                <a:close/>
                <a:moveTo>
                  <a:pt x="34006" y="10950"/>
                </a:moveTo>
                <a:cubicBezTo>
                  <a:pt x="33786" y="10950"/>
                  <a:pt x="33677" y="11216"/>
                  <a:pt x="33833" y="11370"/>
                </a:cubicBezTo>
                <a:cubicBezTo>
                  <a:pt x="33883" y="11421"/>
                  <a:pt x="33945" y="11444"/>
                  <a:pt x="34006" y="11444"/>
                </a:cubicBezTo>
                <a:cubicBezTo>
                  <a:pt x="34132" y="11444"/>
                  <a:pt x="34253" y="11346"/>
                  <a:pt x="34253" y="11198"/>
                </a:cubicBezTo>
                <a:cubicBezTo>
                  <a:pt x="34253" y="11060"/>
                  <a:pt x="34144" y="10950"/>
                  <a:pt x="34006" y="10950"/>
                </a:cubicBezTo>
                <a:close/>
                <a:moveTo>
                  <a:pt x="35225" y="10950"/>
                </a:moveTo>
                <a:cubicBezTo>
                  <a:pt x="35005" y="10950"/>
                  <a:pt x="34896" y="11216"/>
                  <a:pt x="35052" y="11370"/>
                </a:cubicBezTo>
                <a:cubicBezTo>
                  <a:pt x="35102" y="11421"/>
                  <a:pt x="35164" y="11444"/>
                  <a:pt x="35225" y="11444"/>
                </a:cubicBezTo>
                <a:cubicBezTo>
                  <a:pt x="35351" y="11444"/>
                  <a:pt x="35472" y="11346"/>
                  <a:pt x="35472" y="11198"/>
                </a:cubicBezTo>
                <a:cubicBezTo>
                  <a:pt x="35472" y="11060"/>
                  <a:pt x="35363" y="10950"/>
                  <a:pt x="35225" y="10950"/>
                </a:cubicBezTo>
                <a:close/>
                <a:moveTo>
                  <a:pt x="36447" y="10950"/>
                </a:moveTo>
                <a:cubicBezTo>
                  <a:pt x="36224" y="10950"/>
                  <a:pt x="36115" y="11216"/>
                  <a:pt x="36271" y="11370"/>
                </a:cubicBezTo>
                <a:cubicBezTo>
                  <a:pt x="36321" y="11421"/>
                  <a:pt x="36383" y="11444"/>
                  <a:pt x="36444" y="11444"/>
                </a:cubicBezTo>
                <a:cubicBezTo>
                  <a:pt x="36570" y="11444"/>
                  <a:pt x="36691" y="11346"/>
                  <a:pt x="36691" y="11198"/>
                </a:cubicBezTo>
                <a:cubicBezTo>
                  <a:pt x="36691" y="11060"/>
                  <a:pt x="36582" y="10950"/>
                  <a:pt x="36447" y="10950"/>
                </a:cubicBezTo>
                <a:close/>
                <a:moveTo>
                  <a:pt x="37666" y="10950"/>
                </a:moveTo>
                <a:cubicBezTo>
                  <a:pt x="37443" y="10950"/>
                  <a:pt x="37334" y="11216"/>
                  <a:pt x="37490" y="11370"/>
                </a:cubicBezTo>
                <a:cubicBezTo>
                  <a:pt x="37541" y="11421"/>
                  <a:pt x="37604" y="11444"/>
                  <a:pt x="37664" y="11444"/>
                </a:cubicBezTo>
                <a:cubicBezTo>
                  <a:pt x="37791" y="11444"/>
                  <a:pt x="37910" y="11346"/>
                  <a:pt x="37910" y="11198"/>
                </a:cubicBezTo>
                <a:cubicBezTo>
                  <a:pt x="37910" y="11060"/>
                  <a:pt x="37801" y="10950"/>
                  <a:pt x="37666" y="10950"/>
                </a:cubicBezTo>
                <a:close/>
                <a:moveTo>
                  <a:pt x="38885" y="10950"/>
                </a:moveTo>
                <a:cubicBezTo>
                  <a:pt x="38666" y="10950"/>
                  <a:pt x="38556" y="11216"/>
                  <a:pt x="38710" y="11370"/>
                </a:cubicBezTo>
                <a:cubicBezTo>
                  <a:pt x="38761" y="11421"/>
                  <a:pt x="38823" y="11444"/>
                  <a:pt x="38884" y="11444"/>
                </a:cubicBezTo>
                <a:cubicBezTo>
                  <a:pt x="39011" y="11444"/>
                  <a:pt x="39133" y="11346"/>
                  <a:pt x="39133" y="11198"/>
                </a:cubicBezTo>
                <a:cubicBezTo>
                  <a:pt x="39133" y="11060"/>
                  <a:pt x="39020" y="10950"/>
                  <a:pt x="38885" y="10950"/>
                </a:cubicBezTo>
                <a:close/>
                <a:moveTo>
                  <a:pt x="40104" y="10950"/>
                </a:moveTo>
                <a:cubicBezTo>
                  <a:pt x="39885" y="10950"/>
                  <a:pt x="39775" y="11216"/>
                  <a:pt x="39929" y="11370"/>
                </a:cubicBezTo>
                <a:cubicBezTo>
                  <a:pt x="39980" y="11421"/>
                  <a:pt x="40042" y="11444"/>
                  <a:pt x="40103" y="11444"/>
                </a:cubicBezTo>
                <a:cubicBezTo>
                  <a:pt x="40230" y="11444"/>
                  <a:pt x="40352" y="11346"/>
                  <a:pt x="40352" y="11198"/>
                </a:cubicBezTo>
                <a:cubicBezTo>
                  <a:pt x="40352" y="11060"/>
                  <a:pt x="40239" y="10950"/>
                  <a:pt x="40104" y="10950"/>
                </a:cubicBezTo>
                <a:close/>
                <a:moveTo>
                  <a:pt x="41323" y="10950"/>
                </a:moveTo>
                <a:cubicBezTo>
                  <a:pt x="41104" y="10950"/>
                  <a:pt x="40994" y="11216"/>
                  <a:pt x="41148" y="11370"/>
                </a:cubicBezTo>
                <a:cubicBezTo>
                  <a:pt x="41199" y="11421"/>
                  <a:pt x="41261" y="11444"/>
                  <a:pt x="41322" y="11444"/>
                </a:cubicBezTo>
                <a:cubicBezTo>
                  <a:pt x="41449" y="11444"/>
                  <a:pt x="41571" y="11346"/>
                  <a:pt x="41571" y="11198"/>
                </a:cubicBezTo>
                <a:cubicBezTo>
                  <a:pt x="41571" y="11060"/>
                  <a:pt x="41461" y="10950"/>
                  <a:pt x="41323" y="10950"/>
                </a:cubicBezTo>
                <a:close/>
                <a:moveTo>
                  <a:pt x="42542" y="10950"/>
                </a:moveTo>
                <a:cubicBezTo>
                  <a:pt x="42323" y="10950"/>
                  <a:pt x="42213" y="11216"/>
                  <a:pt x="42370" y="11370"/>
                </a:cubicBezTo>
                <a:cubicBezTo>
                  <a:pt x="42420" y="11421"/>
                  <a:pt x="42482" y="11444"/>
                  <a:pt x="42542" y="11444"/>
                </a:cubicBezTo>
                <a:cubicBezTo>
                  <a:pt x="42668" y="11444"/>
                  <a:pt x="42790" y="11346"/>
                  <a:pt x="42790" y="11198"/>
                </a:cubicBezTo>
                <a:cubicBezTo>
                  <a:pt x="42790" y="11060"/>
                  <a:pt x="42680" y="10950"/>
                  <a:pt x="42542" y="10950"/>
                </a:cubicBezTo>
                <a:close/>
                <a:moveTo>
                  <a:pt x="1079" y="12169"/>
                </a:moveTo>
                <a:cubicBezTo>
                  <a:pt x="859" y="12169"/>
                  <a:pt x="750" y="12435"/>
                  <a:pt x="906" y="12589"/>
                </a:cubicBezTo>
                <a:cubicBezTo>
                  <a:pt x="956" y="12640"/>
                  <a:pt x="1018" y="12663"/>
                  <a:pt x="1079" y="12663"/>
                </a:cubicBezTo>
                <a:cubicBezTo>
                  <a:pt x="1205" y="12663"/>
                  <a:pt x="1326" y="12565"/>
                  <a:pt x="1326" y="12417"/>
                </a:cubicBezTo>
                <a:cubicBezTo>
                  <a:pt x="1326" y="12279"/>
                  <a:pt x="1217" y="12169"/>
                  <a:pt x="1079" y="12169"/>
                </a:cubicBezTo>
                <a:close/>
                <a:moveTo>
                  <a:pt x="2298" y="12169"/>
                </a:moveTo>
                <a:cubicBezTo>
                  <a:pt x="2078" y="12169"/>
                  <a:pt x="1969" y="12435"/>
                  <a:pt x="2125" y="12589"/>
                </a:cubicBezTo>
                <a:cubicBezTo>
                  <a:pt x="2175" y="12640"/>
                  <a:pt x="2237" y="12663"/>
                  <a:pt x="2298" y="12663"/>
                </a:cubicBezTo>
                <a:cubicBezTo>
                  <a:pt x="2424" y="12663"/>
                  <a:pt x="2545" y="12565"/>
                  <a:pt x="2545" y="12417"/>
                </a:cubicBezTo>
                <a:cubicBezTo>
                  <a:pt x="2545" y="12279"/>
                  <a:pt x="2436" y="12169"/>
                  <a:pt x="2301" y="12169"/>
                </a:cubicBezTo>
                <a:close/>
                <a:moveTo>
                  <a:pt x="3520" y="12169"/>
                </a:moveTo>
                <a:cubicBezTo>
                  <a:pt x="3298" y="12169"/>
                  <a:pt x="3188" y="12435"/>
                  <a:pt x="3345" y="12589"/>
                </a:cubicBezTo>
                <a:cubicBezTo>
                  <a:pt x="3394" y="12640"/>
                  <a:pt x="3456" y="12663"/>
                  <a:pt x="3517" y="12663"/>
                </a:cubicBezTo>
                <a:cubicBezTo>
                  <a:pt x="3643" y="12663"/>
                  <a:pt x="3764" y="12565"/>
                  <a:pt x="3764" y="12417"/>
                </a:cubicBezTo>
                <a:cubicBezTo>
                  <a:pt x="3764" y="12279"/>
                  <a:pt x="3655" y="12169"/>
                  <a:pt x="3520" y="12169"/>
                </a:cubicBezTo>
                <a:close/>
                <a:moveTo>
                  <a:pt x="4739" y="12169"/>
                </a:moveTo>
                <a:cubicBezTo>
                  <a:pt x="4520" y="12169"/>
                  <a:pt x="4407" y="12435"/>
                  <a:pt x="4564" y="12589"/>
                </a:cubicBezTo>
                <a:cubicBezTo>
                  <a:pt x="4615" y="12640"/>
                  <a:pt x="4677" y="12663"/>
                  <a:pt x="4738" y="12663"/>
                </a:cubicBezTo>
                <a:cubicBezTo>
                  <a:pt x="4865" y="12663"/>
                  <a:pt x="4987" y="12565"/>
                  <a:pt x="4987" y="12417"/>
                </a:cubicBezTo>
                <a:cubicBezTo>
                  <a:pt x="4984" y="12279"/>
                  <a:pt x="4874" y="12169"/>
                  <a:pt x="4739" y="12169"/>
                </a:cubicBezTo>
                <a:close/>
                <a:moveTo>
                  <a:pt x="5958" y="12169"/>
                </a:moveTo>
                <a:cubicBezTo>
                  <a:pt x="5739" y="12169"/>
                  <a:pt x="5629" y="12435"/>
                  <a:pt x="5783" y="12589"/>
                </a:cubicBezTo>
                <a:cubicBezTo>
                  <a:pt x="5834" y="12640"/>
                  <a:pt x="5896" y="12663"/>
                  <a:pt x="5957" y="12663"/>
                </a:cubicBezTo>
                <a:cubicBezTo>
                  <a:pt x="6084" y="12663"/>
                  <a:pt x="6206" y="12565"/>
                  <a:pt x="6206" y="12417"/>
                </a:cubicBezTo>
                <a:cubicBezTo>
                  <a:pt x="6206" y="12279"/>
                  <a:pt x="6093" y="12169"/>
                  <a:pt x="5958" y="12169"/>
                </a:cubicBezTo>
                <a:close/>
                <a:moveTo>
                  <a:pt x="7177" y="12169"/>
                </a:moveTo>
                <a:cubicBezTo>
                  <a:pt x="6958" y="12169"/>
                  <a:pt x="6848" y="12435"/>
                  <a:pt x="7002" y="12589"/>
                </a:cubicBezTo>
                <a:cubicBezTo>
                  <a:pt x="7053" y="12640"/>
                  <a:pt x="7115" y="12663"/>
                  <a:pt x="7176" y="12663"/>
                </a:cubicBezTo>
                <a:cubicBezTo>
                  <a:pt x="7303" y="12663"/>
                  <a:pt x="7425" y="12565"/>
                  <a:pt x="7425" y="12417"/>
                </a:cubicBezTo>
                <a:cubicBezTo>
                  <a:pt x="7425" y="12279"/>
                  <a:pt x="7312" y="12169"/>
                  <a:pt x="7177" y="12169"/>
                </a:cubicBezTo>
                <a:close/>
                <a:moveTo>
                  <a:pt x="8396" y="12169"/>
                </a:moveTo>
                <a:cubicBezTo>
                  <a:pt x="8177" y="12169"/>
                  <a:pt x="8067" y="12435"/>
                  <a:pt x="8224" y="12589"/>
                </a:cubicBezTo>
                <a:cubicBezTo>
                  <a:pt x="8274" y="12640"/>
                  <a:pt x="8336" y="12663"/>
                  <a:pt x="8396" y="12663"/>
                </a:cubicBezTo>
                <a:cubicBezTo>
                  <a:pt x="8523" y="12663"/>
                  <a:pt x="8644" y="12565"/>
                  <a:pt x="8644" y="12417"/>
                </a:cubicBezTo>
                <a:cubicBezTo>
                  <a:pt x="8644" y="12279"/>
                  <a:pt x="8534" y="12169"/>
                  <a:pt x="8396" y="12169"/>
                </a:cubicBezTo>
                <a:close/>
                <a:moveTo>
                  <a:pt x="9615" y="12169"/>
                </a:moveTo>
                <a:cubicBezTo>
                  <a:pt x="9396" y="12169"/>
                  <a:pt x="9286" y="12435"/>
                  <a:pt x="9443" y="12589"/>
                </a:cubicBezTo>
                <a:cubicBezTo>
                  <a:pt x="9493" y="12640"/>
                  <a:pt x="9555" y="12663"/>
                  <a:pt x="9615" y="12663"/>
                </a:cubicBezTo>
                <a:cubicBezTo>
                  <a:pt x="9742" y="12663"/>
                  <a:pt x="9863" y="12565"/>
                  <a:pt x="9863" y="12417"/>
                </a:cubicBezTo>
                <a:cubicBezTo>
                  <a:pt x="9863" y="12279"/>
                  <a:pt x="9753" y="12169"/>
                  <a:pt x="9615" y="12169"/>
                </a:cubicBezTo>
                <a:close/>
                <a:moveTo>
                  <a:pt x="10834" y="12169"/>
                </a:moveTo>
                <a:cubicBezTo>
                  <a:pt x="10615" y="12169"/>
                  <a:pt x="10505" y="12435"/>
                  <a:pt x="10662" y="12589"/>
                </a:cubicBezTo>
                <a:cubicBezTo>
                  <a:pt x="10712" y="12640"/>
                  <a:pt x="10774" y="12663"/>
                  <a:pt x="10835" y="12663"/>
                </a:cubicBezTo>
                <a:cubicBezTo>
                  <a:pt x="10961" y="12663"/>
                  <a:pt x="11082" y="12565"/>
                  <a:pt x="11082" y="12417"/>
                </a:cubicBezTo>
                <a:cubicBezTo>
                  <a:pt x="11082" y="12279"/>
                  <a:pt x="10972" y="12169"/>
                  <a:pt x="10834" y="12169"/>
                </a:cubicBezTo>
                <a:close/>
                <a:moveTo>
                  <a:pt x="12057" y="12169"/>
                </a:moveTo>
                <a:cubicBezTo>
                  <a:pt x="11834" y="12169"/>
                  <a:pt x="11724" y="12435"/>
                  <a:pt x="11881" y="12589"/>
                </a:cubicBezTo>
                <a:cubicBezTo>
                  <a:pt x="11932" y="12640"/>
                  <a:pt x="11994" y="12663"/>
                  <a:pt x="12055" y="12663"/>
                </a:cubicBezTo>
                <a:cubicBezTo>
                  <a:pt x="12181" y="12663"/>
                  <a:pt x="12301" y="12565"/>
                  <a:pt x="12301" y="12417"/>
                </a:cubicBezTo>
                <a:cubicBezTo>
                  <a:pt x="12301" y="12279"/>
                  <a:pt x="12191" y="12169"/>
                  <a:pt x="12057" y="12169"/>
                </a:cubicBezTo>
                <a:close/>
                <a:moveTo>
                  <a:pt x="13276" y="12169"/>
                </a:moveTo>
                <a:cubicBezTo>
                  <a:pt x="13056" y="12169"/>
                  <a:pt x="12943" y="12435"/>
                  <a:pt x="13100" y="12589"/>
                </a:cubicBezTo>
                <a:cubicBezTo>
                  <a:pt x="13151" y="12640"/>
                  <a:pt x="13214" y="12663"/>
                  <a:pt x="13275" y="12663"/>
                </a:cubicBezTo>
                <a:cubicBezTo>
                  <a:pt x="13402" y="12663"/>
                  <a:pt x="13523" y="12565"/>
                  <a:pt x="13523" y="12417"/>
                </a:cubicBezTo>
                <a:cubicBezTo>
                  <a:pt x="13520" y="12279"/>
                  <a:pt x="13410" y="12169"/>
                  <a:pt x="13276" y="12169"/>
                </a:cubicBezTo>
                <a:close/>
                <a:moveTo>
                  <a:pt x="14495" y="12169"/>
                </a:moveTo>
                <a:cubicBezTo>
                  <a:pt x="14275" y="12169"/>
                  <a:pt x="14166" y="12435"/>
                  <a:pt x="14319" y="12589"/>
                </a:cubicBezTo>
                <a:cubicBezTo>
                  <a:pt x="14370" y="12640"/>
                  <a:pt x="14433" y="12663"/>
                  <a:pt x="14494" y="12663"/>
                </a:cubicBezTo>
                <a:cubicBezTo>
                  <a:pt x="14621" y="12663"/>
                  <a:pt x="14742" y="12565"/>
                  <a:pt x="14742" y="12417"/>
                </a:cubicBezTo>
                <a:cubicBezTo>
                  <a:pt x="14742" y="12279"/>
                  <a:pt x="14629" y="12169"/>
                  <a:pt x="14495" y="12169"/>
                </a:cubicBezTo>
                <a:close/>
                <a:moveTo>
                  <a:pt x="15714" y="12169"/>
                </a:moveTo>
                <a:cubicBezTo>
                  <a:pt x="15494" y="12169"/>
                  <a:pt x="15385" y="12435"/>
                  <a:pt x="15538" y="12589"/>
                </a:cubicBezTo>
                <a:cubicBezTo>
                  <a:pt x="15589" y="12640"/>
                  <a:pt x="15652" y="12663"/>
                  <a:pt x="15713" y="12663"/>
                </a:cubicBezTo>
                <a:cubicBezTo>
                  <a:pt x="15840" y="12663"/>
                  <a:pt x="15961" y="12565"/>
                  <a:pt x="15961" y="12417"/>
                </a:cubicBezTo>
                <a:cubicBezTo>
                  <a:pt x="15961" y="12279"/>
                  <a:pt x="15852" y="12169"/>
                  <a:pt x="15714" y="12169"/>
                </a:cubicBezTo>
                <a:close/>
                <a:moveTo>
                  <a:pt x="16933" y="12169"/>
                </a:moveTo>
                <a:cubicBezTo>
                  <a:pt x="16713" y="12169"/>
                  <a:pt x="16604" y="12435"/>
                  <a:pt x="16757" y="12589"/>
                </a:cubicBezTo>
                <a:cubicBezTo>
                  <a:pt x="16808" y="12640"/>
                  <a:pt x="16871" y="12663"/>
                  <a:pt x="16932" y="12663"/>
                </a:cubicBezTo>
                <a:cubicBezTo>
                  <a:pt x="17059" y="12663"/>
                  <a:pt x="17180" y="12565"/>
                  <a:pt x="17180" y="12417"/>
                </a:cubicBezTo>
                <a:cubicBezTo>
                  <a:pt x="17180" y="12279"/>
                  <a:pt x="17071" y="12169"/>
                  <a:pt x="16933" y="12169"/>
                </a:cubicBezTo>
                <a:close/>
                <a:moveTo>
                  <a:pt x="18152" y="12169"/>
                </a:moveTo>
                <a:cubicBezTo>
                  <a:pt x="17932" y="12169"/>
                  <a:pt x="17823" y="12435"/>
                  <a:pt x="17979" y="12589"/>
                </a:cubicBezTo>
                <a:cubicBezTo>
                  <a:pt x="18029" y="12640"/>
                  <a:pt x="18091" y="12663"/>
                  <a:pt x="18152" y="12663"/>
                </a:cubicBezTo>
                <a:cubicBezTo>
                  <a:pt x="18278" y="12663"/>
                  <a:pt x="18399" y="12565"/>
                  <a:pt x="18399" y="12417"/>
                </a:cubicBezTo>
                <a:cubicBezTo>
                  <a:pt x="18399" y="12279"/>
                  <a:pt x="18290" y="12169"/>
                  <a:pt x="18152" y="12169"/>
                </a:cubicBezTo>
                <a:close/>
                <a:moveTo>
                  <a:pt x="19374" y="12169"/>
                </a:moveTo>
                <a:cubicBezTo>
                  <a:pt x="19151" y="12169"/>
                  <a:pt x="19042" y="12435"/>
                  <a:pt x="19198" y="12589"/>
                </a:cubicBezTo>
                <a:cubicBezTo>
                  <a:pt x="19248" y="12640"/>
                  <a:pt x="19310" y="12663"/>
                  <a:pt x="19371" y="12663"/>
                </a:cubicBezTo>
                <a:cubicBezTo>
                  <a:pt x="19497" y="12663"/>
                  <a:pt x="19618" y="12565"/>
                  <a:pt x="19618" y="12417"/>
                </a:cubicBezTo>
                <a:cubicBezTo>
                  <a:pt x="19618" y="12279"/>
                  <a:pt x="19509" y="12169"/>
                  <a:pt x="19374" y="12169"/>
                </a:cubicBezTo>
                <a:close/>
                <a:moveTo>
                  <a:pt x="20593" y="12169"/>
                </a:moveTo>
                <a:cubicBezTo>
                  <a:pt x="20371" y="12169"/>
                  <a:pt x="20261" y="12435"/>
                  <a:pt x="20418" y="12589"/>
                </a:cubicBezTo>
                <a:cubicBezTo>
                  <a:pt x="20467" y="12640"/>
                  <a:pt x="20529" y="12663"/>
                  <a:pt x="20590" y="12663"/>
                </a:cubicBezTo>
                <a:cubicBezTo>
                  <a:pt x="20716" y="12663"/>
                  <a:pt x="20837" y="12565"/>
                  <a:pt x="20837" y="12417"/>
                </a:cubicBezTo>
                <a:cubicBezTo>
                  <a:pt x="20837" y="12279"/>
                  <a:pt x="20728" y="12169"/>
                  <a:pt x="20593" y="12169"/>
                </a:cubicBezTo>
                <a:close/>
                <a:moveTo>
                  <a:pt x="21812" y="12169"/>
                </a:moveTo>
                <a:cubicBezTo>
                  <a:pt x="21593" y="12169"/>
                  <a:pt x="21480" y="12435"/>
                  <a:pt x="21637" y="12589"/>
                </a:cubicBezTo>
                <a:cubicBezTo>
                  <a:pt x="21688" y="12640"/>
                  <a:pt x="21750" y="12663"/>
                  <a:pt x="21811" y="12663"/>
                </a:cubicBezTo>
                <a:cubicBezTo>
                  <a:pt x="21938" y="12663"/>
                  <a:pt x="22060" y="12565"/>
                  <a:pt x="22060" y="12417"/>
                </a:cubicBezTo>
                <a:cubicBezTo>
                  <a:pt x="22056" y="12279"/>
                  <a:pt x="21947" y="12169"/>
                  <a:pt x="21812" y="12169"/>
                </a:cubicBezTo>
                <a:close/>
                <a:moveTo>
                  <a:pt x="23031" y="12169"/>
                </a:moveTo>
                <a:cubicBezTo>
                  <a:pt x="22812" y="12169"/>
                  <a:pt x="22702" y="12435"/>
                  <a:pt x="22856" y="12589"/>
                </a:cubicBezTo>
                <a:cubicBezTo>
                  <a:pt x="22907" y="12640"/>
                  <a:pt x="22969" y="12663"/>
                  <a:pt x="23030" y="12663"/>
                </a:cubicBezTo>
                <a:cubicBezTo>
                  <a:pt x="23157" y="12663"/>
                  <a:pt x="23279" y="12565"/>
                  <a:pt x="23279" y="12417"/>
                </a:cubicBezTo>
                <a:cubicBezTo>
                  <a:pt x="23279" y="12279"/>
                  <a:pt x="23166" y="12169"/>
                  <a:pt x="23031" y="12169"/>
                </a:cubicBezTo>
                <a:close/>
                <a:moveTo>
                  <a:pt x="24250" y="12169"/>
                </a:moveTo>
                <a:cubicBezTo>
                  <a:pt x="24031" y="12169"/>
                  <a:pt x="23921" y="12435"/>
                  <a:pt x="24075" y="12589"/>
                </a:cubicBezTo>
                <a:cubicBezTo>
                  <a:pt x="24126" y="12640"/>
                  <a:pt x="24188" y="12663"/>
                  <a:pt x="24249" y="12663"/>
                </a:cubicBezTo>
                <a:cubicBezTo>
                  <a:pt x="24376" y="12663"/>
                  <a:pt x="24498" y="12565"/>
                  <a:pt x="24498" y="12417"/>
                </a:cubicBezTo>
                <a:cubicBezTo>
                  <a:pt x="24498" y="12279"/>
                  <a:pt x="24388" y="12169"/>
                  <a:pt x="24250" y="12169"/>
                </a:cubicBezTo>
                <a:close/>
                <a:moveTo>
                  <a:pt x="25469" y="12169"/>
                </a:moveTo>
                <a:cubicBezTo>
                  <a:pt x="25250" y="12169"/>
                  <a:pt x="25140" y="12435"/>
                  <a:pt x="25297" y="12589"/>
                </a:cubicBezTo>
                <a:cubicBezTo>
                  <a:pt x="25347" y="12640"/>
                  <a:pt x="25409" y="12663"/>
                  <a:pt x="25469" y="12663"/>
                </a:cubicBezTo>
                <a:cubicBezTo>
                  <a:pt x="25595" y="12663"/>
                  <a:pt x="25717" y="12565"/>
                  <a:pt x="25717" y="12417"/>
                </a:cubicBezTo>
                <a:cubicBezTo>
                  <a:pt x="25717" y="12279"/>
                  <a:pt x="25607" y="12169"/>
                  <a:pt x="25469" y="12169"/>
                </a:cubicBezTo>
                <a:close/>
                <a:moveTo>
                  <a:pt x="26688" y="12169"/>
                </a:moveTo>
                <a:cubicBezTo>
                  <a:pt x="26469" y="12169"/>
                  <a:pt x="26359" y="12435"/>
                  <a:pt x="26516" y="12589"/>
                </a:cubicBezTo>
                <a:cubicBezTo>
                  <a:pt x="26566" y="12640"/>
                  <a:pt x="26628" y="12663"/>
                  <a:pt x="26688" y="12663"/>
                </a:cubicBezTo>
                <a:cubicBezTo>
                  <a:pt x="26815" y="12663"/>
                  <a:pt x="26936" y="12565"/>
                  <a:pt x="26936" y="12417"/>
                </a:cubicBezTo>
                <a:cubicBezTo>
                  <a:pt x="26936" y="12279"/>
                  <a:pt x="26826" y="12169"/>
                  <a:pt x="26688" y="12169"/>
                </a:cubicBezTo>
                <a:close/>
                <a:moveTo>
                  <a:pt x="27910" y="12169"/>
                </a:moveTo>
                <a:cubicBezTo>
                  <a:pt x="27688" y="12169"/>
                  <a:pt x="27578" y="12435"/>
                  <a:pt x="27735" y="12589"/>
                </a:cubicBezTo>
                <a:cubicBezTo>
                  <a:pt x="27785" y="12640"/>
                  <a:pt x="27847" y="12663"/>
                  <a:pt x="27908" y="12663"/>
                </a:cubicBezTo>
                <a:cubicBezTo>
                  <a:pt x="28034" y="12663"/>
                  <a:pt x="28155" y="12565"/>
                  <a:pt x="28155" y="12417"/>
                </a:cubicBezTo>
                <a:cubicBezTo>
                  <a:pt x="28155" y="12279"/>
                  <a:pt x="28045" y="12169"/>
                  <a:pt x="27910" y="12169"/>
                </a:cubicBezTo>
                <a:close/>
                <a:moveTo>
                  <a:pt x="29130" y="12169"/>
                </a:moveTo>
                <a:cubicBezTo>
                  <a:pt x="28907" y="12169"/>
                  <a:pt x="28797" y="12435"/>
                  <a:pt x="28954" y="12589"/>
                </a:cubicBezTo>
                <a:cubicBezTo>
                  <a:pt x="29005" y="12640"/>
                  <a:pt x="29067" y="12663"/>
                  <a:pt x="29128" y="12663"/>
                </a:cubicBezTo>
                <a:cubicBezTo>
                  <a:pt x="29254" y="12663"/>
                  <a:pt x="29374" y="12565"/>
                  <a:pt x="29374" y="12417"/>
                </a:cubicBezTo>
                <a:cubicBezTo>
                  <a:pt x="29374" y="12279"/>
                  <a:pt x="29264" y="12169"/>
                  <a:pt x="29130" y="12169"/>
                </a:cubicBezTo>
                <a:close/>
                <a:moveTo>
                  <a:pt x="30349" y="12169"/>
                </a:moveTo>
                <a:cubicBezTo>
                  <a:pt x="30129" y="12169"/>
                  <a:pt x="30016" y="12435"/>
                  <a:pt x="30173" y="12589"/>
                </a:cubicBezTo>
                <a:cubicBezTo>
                  <a:pt x="30224" y="12640"/>
                  <a:pt x="30287" y="12663"/>
                  <a:pt x="30348" y="12663"/>
                </a:cubicBezTo>
                <a:cubicBezTo>
                  <a:pt x="30475" y="12663"/>
                  <a:pt x="30596" y="12565"/>
                  <a:pt x="30596" y="12417"/>
                </a:cubicBezTo>
                <a:cubicBezTo>
                  <a:pt x="30593" y="12279"/>
                  <a:pt x="30483" y="12169"/>
                  <a:pt x="30349" y="12169"/>
                </a:cubicBezTo>
                <a:close/>
                <a:moveTo>
                  <a:pt x="31568" y="12169"/>
                </a:moveTo>
                <a:cubicBezTo>
                  <a:pt x="31348" y="12169"/>
                  <a:pt x="31239" y="12435"/>
                  <a:pt x="31392" y="12589"/>
                </a:cubicBezTo>
                <a:cubicBezTo>
                  <a:pt x="31443" y="12640"/>
                  <a:pt x="31506" y="12663"/>
                  <a:pt x="31567" y="12663"/>
                </a:cubicBezTo>
                <a:cubicBezTo>
                  <a:pt x="31694" y="12663"/>
                  <a:pt x="31815" y="12565"/>
                  <a:pt x="31815" y="12417"/>
                </a:cubicBezTo>
                <a:cubicBezTo>
                  <a:pt x="31815" y="12279"/>
                  <a:pt x="31702" y="12169"/>
                  <a:pt x="31568" y="12169"/>
                </a:cubicBezTo>
                <a:close/>
                <a:moveTo>
                  <a:pt x="32787" y="12169"/>
                </a:moveTo>
                <a:cubicBezTo>
                  <a:pt x="32567" y="12169"/>
                  <a:pt x="32458" y="12435"/>
                  <a:pt x="32611" y="12589"/>
                </a:cubicBezTo>
                <a:cubicBezTo>
                  <a:pt x="32662" y="12640"/>
                  <a:pt x="32725" y="12663"/>
                  <a:pt x="32786" y="12663"/>
                </a:cubicBezTo>
                <a:cubicBezTo>
                  <a:pt x="32913" y="12663"/>
                  <a:pt x="33034" y="12565"/>
                  <a:pt x="33034" y="12417"/>
                </a:cubicBezTo>
                <a:cubicBezTo>
                  <a:pt x="33034" y="12279"/>
                  <a:pt x="32925" y="12169"/>
                  <a:pt x="32787" y="12169"/>
                </a:cubicBezTo>
                <a:close/>
                <a:moveTo>
                  <a:pt x="34006" y="12169"/>
                </a:moveTo>
                <a:cubicBezTo>
                  <a:pt x="33786" y="12169"/>
                  <a:pt x="33677" y="12435"/>
                  <a:pt x="33833" y="12589"/>
                </a:cubicBezTo>
                <a:cubicBezTo>
                  <a:pt x="33883" y="12640"/>
                  <a:pt x="33945" y="12663"/>
                  <a:pt x="34006" y="12663"/>
                </a:cubicBezTo>
                <a:cubicBezTo>
                  <a:pt x="34132" y="12663"/>
                  <a:pt x="34253" y="12565"/>
                  <a:pt x="34253" y="12417"/>
                </a:cubicBezTo>
                <a:cubicBezTo>
                  <a:pt x="34253" y="12279"/>
                  <a:pt x="34144" y="12169"/>
                  <a:pt x="34006" y="12169"/>
                </a:cubicBezTo>
                <a:close/>
                <a:moveTo>
                  <a:pt x="35225" y="12169"/>
                </a:moveTo>
                <a:cubicBezTo>
                  <a:pt x="35005" y="12169"/>
                  <a:pt x="34896" y="12435"/>
                  <a:pt x="35052" y="12589"/>
                </a:cubicBezTo>
                <a:cubicBezTo>
                  <a:pt x="35102" y="12640"/>
                  <a:pt x="35164" y="12663"/>
                  <a:pt x="35225" y="12663"/>
                </a:cubicBezTo>
                <a:cubicBezTo>
                  <a:pt x="35351" y="12663"/>
                  <a:pt x="35472" y="12565"/>
                  <a:pt x="35472" y="12417"/>
                </a:cubicBezTo>
                <a:cubicBezTo>
                  <a:pt x="35472" y="12279"/>
                  <a:pt x="35363" y="12169"/>
                  <a:pt x="35225" y="12169"/>
                </a:cubicBezTo>
                <a:close/>
                <a:moveTo>
                  <a:pt x="36447" y="12169"/>
                </a:moveTo>
                <a:cubicBezTo>
                  <a:pt x="36224" y="12169"/>
                  <a:pt x="36115" y="12435"/>
                  <a:pt x="36271" y="12589"/>
                </a:cubicBezTo>
                <a:cubicBezTo>
                  <a:pt x="36321" y="12640"/>
                  <a:pt x="36383" y="12663"/>
                  <a:pt x="36444" y="12663"/>
                </a:cubicBezTo>
                <a:cubicBezTo>
                  <a:pt x="36570" y="12663"/>
                  <a:pt x="36691" y="12565"/>
                  <a:pt x="36691" y="12417"/>
                </a:cubicBezTo>
                <a:cubicBezTo>
                  <a:pt x="36691" y="12279"/>
                  <a:pt x="36582" y="12169"/>
                  <a:pt x="36447" y="12169"/>
                </a:cubicBezTo>
                <a:close/>
                <a:moveTo>
                  <a:pt x="37666" y="12169"/>
                </a:moveTo>
                <a:cubicBezTo>
                  <a:pt x="37443" y="12169"/>
                  <a:pt x="37334" y="12435"/>
                  <a:pt x="37490" y="12589"/>
                </a:cubicBezTo>
                <a:cubicBezTo>
                  <a:pt x="37541" y="12640"/>
                  <a:pt x="37604" y="12663"/>
                  <a:pt x="37664" y="12663"/>
                </a:cubicBezTo>
                <a:cubicBezTo>
                  <a:pt x="37791" y="12663"/>
                  <a:pt x="37910" y="12565"/>
                  <a:pt x="37910" y="12417"/>
                </a:cubicBezTo>
                <a:cubicBezTo>
                  <a:pt x="37910" y="12279"/>
                  <a:pt x="37801" y="12169"/>
                  <a:pt x="37666" y="12169"/>
                </a:cubicBezTo>
                <a:close/>
                <a:moveTo>
                  <a:pt x="38885" y="12169"/>
                </a:moveTo>
                <a:cubicBezTo>
                  <a:pt x="38666" y="12169"/>
                  <a:pt x="38556" y="12435"/>
                  <a:pt x="38710" y="12589"/>
                </a:cubicBezTo>
                <a:cubicBezTo>
                  <a:pt x="38761" y="12640"/>
                  <a:pt x="38823" y="12663"/>
                  <a:pt x="38884" y="12663"/>
                </a:cubicBezTo>
                <a:cubicBezTo>
                  <a:pt x="39011" y="12663"/>
                  <a:pt x="39133" y="12565"/>
                  <a:pt x="39133" y="12417"/>
                </a:cubicBezTo>
                <a:cubicBezTo>
                  <a:pt x="39133" y="12279"/>
                  <a:pt x="39020" y="12169"/>
                  <a:pt x="38885" y="12169"/>
                </a:cubicBezTo>
                <a:close/>
                <a:moveTo>
                  <a:pt x="40104" y="12169"/>
                </a:moveTo>
                <a:cubicBezTo>
                  <a:pt x="39885" y="12169"/>
                  <a:pt x="39775" y="12435"/>
                  <a:pt x="39929" y="12589"/>
                </a:cubicBezTo>
                <a:cubicBezTo>
                  <a:pt x="39980" y="12640"/>
                  <a:pt x="40042" y="12663"/>
                  <a:pt x="40103" y="12663"/>
                </a:cubicBezTo>
                <a:cubicBezTo>
                  <a:pt x="40230" y="12663"/>
                  <a:pt x="40352" y="12565"/>
                  <a:pt x="40352" y="12417"/>
                </a:cubicBezTo>
                <a:cubicBezTo>
                  <a:pt x="40352" y="12279"/>
                  <a:pt x="40239" y="12169"/>
                  <a:pt x="40104" y="12169"/>
                </a:cubicBezTo>
                <a:close/>
                <a:moveTo>
                  <a:pt x="41323" y="12169"/>
                </a:moveTo>
                <a:cubicBezTo>
                  <a:pt x="41104" y="12169"/>
                  <a:pt x="40994" y="12435"/>
                  <a:pt x="41148" y="12589"/>
                </a:cubicBezTo>
                <a:cubicBezTo>
                  <a:pt x="41199" y="12640"/>
                  <a:pt x="41261" y="12663"/>
                  <a:pt x="41322" y="12663"/>
                </a:cubicBezTo>
                <a:cubicBezTo>
                  <a:pt x="41449" y="12663"/>
                  <a:pt x="41571" y="12565"/>
                  <a:pt x="41571" y="12417"/>
                </a:cubicBezTo>
                <a:cubicBezTo>
                  <a:pt x="41571" y="12279"/>
                  <a:pt x="41461" y="12169"/>
                  <a:pt x="41323" y="12169"/>
                </a:cubicBezTo>
                <a:close/>
                <a:moveTo>
                  <a:pt x="42542" y="12169"/>
                </a:moveTo>
                <a:cubicBezTo>
                  <a:pt x="42323" y="12169"/>
                  <a:pt x="42213" y="12435"/>
                  <a:pt x="42370" y="12589"/>
                </a:cubicBezTo>
                <a:cubicBezTo>
                  <a:pt x="42420" y="12640"/>
                  <a:pt x="42482" y="12663"/>
                  <a:pt x="42542" y="12663"/>
                </a:cubicBezTo>
                <a:cubicBezTo>
                  <a:pt x="42668" y="12663"/>
                  <a:pt x="42790" y="12565"/>
                  <a:pt x="42790" y="12417"/>
                </a:cubicBezTo>
                <a:cubicBezTo>
                  <a:pt x="42790" y="12279"/>
                  <a:pt x="42680" y="12169"/>
                  <a:pt x="42542" y="12169"/>
                </a:cubicBezTo>
                <a:close/>
                <a:moveTo>
                  <a:pt x="43761" y="12169"/>
                </a:moveTo>
                <a:cubicBezTo>
                  <a:pt x="43542" y="12169"/>
                  <a:pt x="43432" y="12435"/>
                  <a:pt x="43589" y="12589"/>
                </a:cubicBezTo>
                <a:cubicBezTo>
                  <a:pt x="43639" y="12640"/>
                  <a:pt x="43701" y="12663"/>
                  <a:pt x="43761" y="12663"/>
                </a:cubicBezTo>
                <a:cubicBezTo>
                  <a:pt x="43888" y="12663"/>
                  <a:pt x="44009" y="12565"/>
                  <a:pt x="44009" y="12417"/>
                </a:cubicBezTo>
                <a:cubicBezTo>
                  <a:pt x="44009" y="12279"/>
                  <a:pt x="43899" y="12169"/>
                  <a:pt x="43761" y="12169"/>
                </a:cubicBezTo>
                <a:close/>
                <a:moveTo>
                  <a:pt x="45" y="13473"/>
                </a:moveTo>
                <a:lnTo>
                  <a:pt x="45" y="13473"/>
                </a:lnTo>
                <a:cubicBezTo>
                  <a:pt x="38" y="13589"/>
                  <a:pt x="29" y="13705"/>
                  <a:pt x="23" y="13821"/>
                </a:cubicBezTo>
                <a:cubicBezTo>
                  <a:pt x="126" y="13730"/>
                  <a:pt x="136" y="13576"/>
                  <a:pt x="45" y="13473"/>
                </a:cubicBezTo>
                <a:close/>
                <a:moveTo>
                  <a:pt x="1079" y="13388"/>
                </a:moveTo>
                <a:cubicBezTo>
                  <a:pt x="859" y="13388"/>
                  <a:pt x="750" y="13654"/>
                  <a:pt x="906" y="13811"/>
                </a:cubicBezTo>
                <a:cubicBezTo>
                  <a:pt x="956" y="13861"/>
                  <a:pt x="1017" y="13883"/>
                  <a:pt x="1077" y="13883"/>
                </a:cubicBezTo>
                <a:cubicBezTo>
                  <a:pt x="1204" y="13883"/>
                  <a:pt x="1326" y="13784"/>
                  <a:pt x="1326" y="13636"/>
                </a:cubicBezTo>
                <a:cubicBezTo>
                  <a:pt x="1326" y="13498"/>
                  <a:pt x="1217" y="13388"/>
                  <a:pt x="1079" y="13388"/>
                </a:cubicBezTo>
                <a:close/>
                <a:moveTo>
                  <a:pt x="2298" y="13388"/>
                </a:moveTo>
                <a:cubicBezTo>
                  <a:pt x="2078" y="13388"/>
                  <a:pt x="1969" y="13654"/>
                  <a:pt x="2125" y="13811"/>
                </a:cubicBezTo>
                <a:cubicBezTo>
                  <a:pt x="2175" y="13861"/>
                  <a:pt x="2236" y="13883"/>
                  <a:pt x="2296" y="13883"/>
                </a:cubicBezTo>
                <a:cubicBezTo>
                  <a:pt x="2423" y="13883"/>
                  <a:pt x="2545" y="13784"/>
                  <a:pt x="2545" y="13636"/>
                </a:cubicBezTo>
                <a:cubicBezTo>
                  <a:pt x="2545" y="13498"/>
                  <a:pt x="2436" y="13388"/>
                  <a:pt x="2301" y="13388"/>
                </a:cubicBezTo>
                <a:close/>
                <a:moveTo>
                  <a:pt x="3520" y="13388"/>
                </a:moveTo>
                <a:cubicBezTo>
                  <a:pt x="3298" y="13388"/>
                  <a:pt x="3188" y="13654"/>
                  <a:pt x="3345" y="13811"/>
                </a:cubicBezTo>
                <a:cubicBezTo>
                  <a:pt x="3394" y="13861"/>
                  <a:pt x="3455" y="13883"/>
                  <a:pt x="3515" y="13883"/>
                </a:cubicBezTo>
                <a:cubicBezTo>
                  <a:pt x="3642" y="13883"/>
                  <a:pt x="3764" y="13784"/>
                  <a:pt x="3764" y="13636"/>
                </a:cubicBezTo>
                <a:cubicBezTo>
                  <a:pt x="3764" y="13498"/>
                  <a:pt x="3655" y="13388"/>
                  <a:pt x="3520" y="13388"/>
                </a:cubicBezTo>
                <a:close/>
                <a:moveTo>
                  <a:pt x="4739" y="13388"/>
                </a:moveTo>
                <a:cubicBezTo>
                  <a:pt x="4520" y="13388"/>
                  <a:pt x="4407" y="13654"/>
                  <a:pt x="4564" y="13811"/>
                </a:cubicBezTo>
                <a:cubicBezTo>
                  <a:pt x="4614" y="13861"/>
                  <a:pt x="4676" y="13883"/>
                  <a:pt x="4736" y="13883"/>
                </a:cubicBezTo>
                <a:cubicBezTo>
                  <a:pt x="4864" y="13883"/>
                  <a:pt x="4987" y="13784"/>
                  <a:pt x="4987" y="13636"/>
                </a:cubicBezTo>
                <a:cubicBezTo>
                  <a:pt x="4987" y="13498"/>
                  <a:pt x="4874" y="13388"/>
                  <a:pt x="4739" y="13388"/>
                </a:cubicBezTo>
                <a:close/>
                <a:moveTo>
                  <a:pt x="5958" y="13388"/>
                </a:moveTo>
                <a:cubicBezTo>
                  <a:pt x="5739" y="13388"/>
                  <a:pt x="5629" y="13654"/>
                  <a:pt x="5783" y="13811"/>
                </a:cubicBezTo>
                <a:cubicBezTo>
                  <a:pt x="5833" y="13861"/>
                  <a:pt x="5895" y="13883"/>
                  <a:pt x="5955" y="13883"/>
                </a:cubicBezTo>
                <a:cubicBezTo>
                  <a:pt x="6083" y="13883"/>
                  <a:pt x="6206" y="13784"/>
                  <a:pt x="6206" y="13636"/>
                </a:cubicBezTo>
                <a:cubicBezTo>
                  <a:pt x="6206" y="13498"/>
                  <a:pt x="6093" y="13388"/>
                  <a:pt x="5958" y="13388"/>
                </a:cubicBezTo>
                <a:close/>
                <a:moveTo>
                  <a:pt x="7177" y="13388"/>
                </a:moveTo>
                <a:cubicBezTo>
                  <a:pt x="6958" y="13388"/>
                  <a:pt x="6848" y="13654"/>
                  <a:pt x="7002" y="13811"/>
                </a:cubicBezTo>
                <a:cubicBezTo>
                  <a:pt x="7052" y="13861"/>
                  <a:pt x="7114" y="13883"/>
                  <a:pt x="7175" y="13883"/>
                </a:cubicBezTo>
                <a:cubicBezTo>
                  <a:pt x="7302" y="13883"/>
                  <a:pt x="7425" y="13784"/>
                  <a:pt x="7425" y="13636"/>
                </a:cubicBezTo>
                <a:cubicBezTo>
                  <a:pt x="7425" y="13498"/>
                  <a:pt x="7315" y="13388"/>
                  <a:pt x="7177" y="13388"/>
                </a:cubicBezTo>
                <a:close/>
                <a:moveTo>
                  <a:pt x="8396" y="13388"/>
                </a:moveTo>
                <a:cubicBezTo>
                  <a:pt x="8177" y="13388"/>
                  <a:pt x="8067" y="13654"/>
                  <a:pt x="8224" y="13811"/>
                </a:cubicBezTo>
                <a:cubicBezTo>
                  <a:pt x="8273" y="13861"/>
                  <a:pt x="8334" y="13883"/>
                  <a:pt x="8395" y="13883"/>
                </a:cubicBezTo>
                <a:cubicBezTo>
                  <a:pt x="8521" y="13883"/>
                  <a:pt x="8644" y="13784"/>
                  <a:pt x="8644" y="13636"/>
                </a:cubicBezTo>
                <a:cubicBezTo>
                  <a:pt x="8644" y="13498"/>
                  <a:pt x="8534" y="13388"/>
                  <a:pt x="8396" y="13388"/>
                </a:cubicBezTo>
                <a:close/>
                <a:moveTo>
                  <a:pt x="9615" y="13388"/>
                </a:moveTo>
                <a:cubicBezTo>
                  <a:pt x="9396" y="13388"/>
                  <a:pt x="9286" y="13654"/>
                  <a:pt x="9443" y="13811"/>
                </a:cubicBezTo>
                <a:cubicBezTo>
                  <a:pt x="9492" y="13861"/>
                  <a:pt x="9553" y="13883"/>
                  <a:pt x="9614" y="13883"/>
                </a:cubicBezTo>
                <a:cubicBezTo>
                  <a:pt x="9740" y="13883"/>
                  <a:pt x="9863" y="13784"/>
                  <a:pt x="9863" y="13636"/>
                </a:cubicBezTo>
                <a:cubicBezTo>
                  <a:pt x="9863" y="13498"/>
                  <a:pt x="9753" y="13388"/>
                  <a:pt x="9615" y="13388"/>
                </a:cubicBezTo>
                <a:close/>
                <a:moveTo>
                  <a:pt x="10834" y="13388"/>
                </a:moveTo>
                <a:cubicBezTo>
                  <a:pt x="10615" y="13388"/>
                  <a:pt x="10505" y="13654"/>
                  <a:pt x="10662" y="13811"/>
                </a:cubicBezTo>
                <a:cubicBezTo>
                  <a:pt x="10711" y="13861"/>
                  <a:pt x="10773" y="13883"/>
                  <a:pt x="10833" y="13883"/>
                </a:cubicBezTo>
                <a:cubicBezTo>
                  <a:pt x="10959" y="13883"/>
                  <a:pt x="11082" y="13784"/>
                  <a:pt x="11082" y="13636"/>
                </a:cubicBezTo>
                <a:cubicBezTo>
                  <a:pt x="11082" y="13498"/>
                  <a:pt x="10972" y="13388"/>
                  <a:pt x="10834" y="13388"/>
                </a:cubicBezTo>
                <a:close/>
                <a:moveTo>
                  <a:pt x="12057" y="13388"/>
                </a:moveTo>
                <a:cubicBezTo>
                  <a:pt x="11834" y="13388"/>
                  <a:pt x="11724" y="13654"/>
                  <a:pt x="11881" y="13811"/>
                </a:cubicBezTo>
                <a:cubicBezTo>
                  <a:pt x="11931" y="13861"/>
                  <a:pt x="11993" y="13883"/>
                  <a:pt x="12053" y="13883"/>
                </a:cubicBezTo>
                <a:cubicBezTo>
                  <a:pt x="12180" y="13883"/>
                  <a:pt x="12301" y="13784"/>
                  <a:pt x="12301" y="13636"/>
                </a:cubicBezTo>
                <a:cubicBezTo>
                  <a:pt x="12301" y="13498"/>
                  <a:pt x="12191" y="13388"/>
                  <a:pt x="12057" y="13388"/>
                </a:cubicBezTo>
                <a:close/>
                <a:moveTo>
                  <a:pt x="13276" y="13388"/>
                </a:moveTo>
                <a:cubicBezTo>
                  <a:pt x="13056" y="13388"/>
                  <a:pt x="12943" y="13654"/>
                  <a:pt x="13100" y="13811"/>
                </a:cubicBezTo>
                <a:cubicBezTo>
                  <a:pt x="13151" y="13861"/>
                  <a:pt x="13212" y="13883"/>
                  <a:pt x="13273" y="13883"/>
                </a:cubicBezTo>
                <a:cubicBezTo>
                  <a:pt x="13401" y="13883"/>
                  <a:pt x="13523" y="13784"/>
                  <a:pt x="13523" y="13636"/>
                </a:cubicBezTo>
                <a:cubicBezTo>
                  <a:pt x="13523" y="13498"/>
                  <a:pt x="13410" y="13388"/>
                  <a:pt x="13276" y="13388"/>
                </a:cubicBezTo>
                <a:close/>
                <a:moveTo>
                  <a:pt x="14495" y="13388"/>
                </a:moveTo>
                <a:cubicBezTo>
                  <a:pt x="14275" y="13388"/>
                  <a:pt x="14166" y="13654"/>
                  <a:pt x="14319" y="13811"/>
                </a:cubicBezTo>
                <a:cubicBezTo>
                  <a:pt x="14370" y="13861"/>
                  <a:pt x="14431" y="13883"/>
                  <a:pt x="14492" y="13883"/>
                </a:cubicBezTo>
                <a:cubicBezTo>
                  <a:pt x="14620" y="13883"/>
                  <a:pt x="14742" y="13784"/>
                  <a:pt x="14742" y="13636"/>
                </a:cubicBezTo>
                <a:cubicBezTo>
                  <a:pt x="14742" y="13498"/>
                  <a:pt x="14629" y="13388"/>
                  <a:pt x="14495" y="13388"/>
                </a:cubicBezTo>
                <a:close/>
                <a:moveTo>
                  <a:pt x="15714" y="13388"/>
                </a:moveTo>
                <a:cubicBezTo>
                  <a:pt x="15494" y="13388"/>
                  <a:pt x="15385" y="13654"/>
                  <a:pt x="15538" y="13811"/>
                </a:cubicBezTo>
                <a:cubicBezTo>
                  <a:pt x="15589" y="13861"/>
                  <a:pt x="15650" y="13883"/>
                  <a:pt x="15711" y="13883"/>
                </a:cubicBezTo>
                <a:cubicBezTo>
                  <a:pt x="15839" y="13883"/>
                  <a:pt x="15961" y="13784"/>
                  <a:pt x="15961" y="13636"/>
                </a:cubicBezTo>
                <a:cubicBezTo>
                  <a:pt x="15961" y="13498"/>
                  <a:pt x="15852" y="13388"/>
                  <a:pt x="15714" y="13388"/>
                </a:cubicBezTo>
                <a:close/>
                <a:moveTo>
                  <a:pt x="16933" y="13388"/>
                </a:moveTo>
                <a:cubicBezTo>
                  <a:pt x="16713" y="13388"/>
                  <a:pt x="16604" y="13654"/>
                  <a:pt x="16757" y="13811"/>
                </a:cubicBezTo>
                <a:cubicBezTo>
                  <a:pt x="16808" y="13861"/>
                  <a:pt x="16869" y="13883"/>
                  <a:pt x="16930" y="13883"/>
                </a:cubicBezTo>
                <a:cubicBezTo>
                  <a:pt x="17058" y="13883"/>
                  <a:pt x="17180" y="13784"/>
                  <a:pt x="17180" y="13636"/>
                </a:cubicBezTo>
                <a:cubicBezTo>
                  <a:pt x="17180" y="13498"/>
                  <a:pt x="17071" y="13388"/>
                  <a:pt x="16933" y="13388"/>
                </a:cubicBezTo>
                <a:close/>
                <a:moveTo>
                  <a:pt x="18152" y="13388"/>
                </a:moveTo>
                <a:cubicBezTo>
                  <a:pt x="17932" y="13388"/>
                  <a:pt x="17823" y="13654"/>
                  <a:pt x="17979" y="13811"/>
                </a:cubicBezTo>
                <a:cubicBezTo>
                  <a:pt x="18029" y="13861"/>
                  <a:pt x="18090" y="13883"/>
                  <a:pt x="18150" y="13883"/>
                </a:cubicBezTo>
                <a:cubicBezTo>
                  <a:pt x="18277" y="13883"/>
                  <a:pt x="18399" y="13784"/>
                  <a:pt x="18399" y="13636"/>
                </a:cubicBezTo>
                <a:cubicBezTo>
                  <a:pt x="18399" y="13498"/>
                  <a:pt x="18290" y="13388"/>
                  <a:pt x="18152" y="13388"/>
                </a:cubicBezTo>
                <a:close/>
                <a:moveTo>
                  <a:pt x="19374" y="13388"/>
                </a:moveTo>
                <a:cubicBezTo>
                  <a:pt x="19151" y="13388"/>
                  <a:pt x="19042" y="13654"/>
                  <a:pt x="19198" y="13811"/>
                </a:cubicBezTo>
                <a:cubicBezTo>
                  <a:pt x="19248" y="13861"/>
                  <a:pt x="19309" y="13883"/>
                  <a:pt x="19369" y="13883"/>
                </a:cubicBezTo>
                <a:cubicBezTo>
                  <a:pt x="19496" y="13883"/>
                  <a:pt x="19618" y="13784"/>
                  <a:pt x="19618" y="13636"/>
                </a:cubicBezTo>
                <a:cubicBezTo>
                  <a:pt x="19618" y="13498"/>
                  <a:pt x="19509" y="13388"/>
                  <a:pt x="19374" y="13388"/>
                </a:cubicBezTo>
                <a:close/>
                <a:moveTo>
                  <a:pt x="20593" y="13388"/>
                </a:moveTo>
                <a:cubicBezTo>
                  <a:pt x="20371" y="13388"/>
                  <a:pt x="20261" y="13654"/>
                  <a:pt x="20418" y="13811"/>
                </a:cubicBezTo>
                <a:cubicBezTo>
                  <a:pt x="20467" y="13861"/>
                  <a:pt x="20528" y="13883"/>
                  <a:pt x="20588" y="13883"/>
                </a:cubicBezTo>
                <a:cubicBezTo>
                  <a:pt x="20715" y="13883"/>
                  <a:pt x="20837" y="13784"/>
                  <a:pt x="20837" y="13636"/>
                </a:cubicBezTo>
                <a:cubicBezTo>
                  <a:pt x="20837" y="13498"/>
                  <a:pt x="20728" y="13388"/>
                  <a:pt x="20593" y="13388"/>
                </a:cubicBezTo>
                <a:close/>
                <a:moveTo>
                  <a:pt x="21812" y="13388"/>
                </a:moveTo>
                <a:cubicBezTo>
                  <a:pt x="21593" y="13388"/>
                  <a:pt x="21480" y="13654"/>
                  <a:pt x="21637" y="13811"/>
                </a:cubicBezTo>
                <a:cubicBezTo>
                  <a:pt x="21687" y="13861"/>
                  <a:pt x="21749" y="13883"/>
                  <a:pt x="21809" y="13883"/>
                </a:cubicBezTo>
                <a:cubicBezTo>
                  <a:pt x="21937" y="13883"/>
                  <a:pt x="22060" y="13784"/>
                  <a:pt x="22060" y="13636"/>
                </a:cubicBezTo>
                <a:cubicBezTo>
                  <a:pt x="22056" y="13498"/>
                  <a:pt x="21947" y="13388"/>
                  <a:pt x="21812" y="13388"/>
                </a:cubicBezTo>
                <a:close/>
                <a:moveTo>
                  <a:pt x="23031" y="13388"/>
                </a:moveTo>
                <a:cubicBezTo>
                  <a:pt x="22812" y="13388"/>
                  <a:pt x="22702" y="13654"/>
                  <a:pt x="22856" y="13811"/>
                </a:cubicBezTo>
                <a:cubicBezTo>
                  <a:pt x="22906" y="13861"/>
                  <a:pt x="22968" y="13883"/>
                  <a:pt x="23028" y="13883"/>
                </a:cubicBezTo>
                <a:cubicBezTo>
                  <a:pt x="23156" y="13883"/>
                  <a:pt x="23279" y="13784"/>
                  <a:pt x="23279" y="13636"/>
                </a:cubicBezTo>
                <a:cubicBezTo>
                  <a:pt x="23279" y="13498"/>
                  <a:pt x="23166" y="13388"/>
                  <a:pt x="23031" y="13388"/>
                </a:cubicBezTo>
                <a:close/>
                <a:moveTo>
                  <a:pt x="24250" y="13388"/>
                </a:moveTo>
                <a:cubicBezTo>
                  <a:pt x="24031" y="13388"/>
                  <a:pt x="23921" y="13654"/>
                  <a:pt x="24075" y="13811"/>
                </a:cubicBezTo>
                <a:cubicBezTo>
                  <a:pt x="24125" y="13861"/>
                  <a:pt x="24187" y="13883"/>
                  <a:pt x="24248" y="13883"/>
                </a:cubicBezTo>
                <a:cubicBezTo>
                  <a:pt x="24375" y="13883"/>
                  <a:pt x="24498" y="13784"/>
                  <a:pt x="24498" y="13636"/>
                </a:cubicBezTo>
                <a:cubicBezTo>
                  <a:pt x="24498" y="13498"/>
                  <a:pt x="24388" y="13388"/>
                  <a:pt x="24250" y="13388"/>
                </a:cubicBezTo>
                <a:close/>
                <a:moveTo>
                  <a:pt x="25469" y="13388"/>
                </a:moveTo>
                <a:cubicBezTo>
                  <a:pt x="25250" y="13388"/>
                  <a:pt x="25140" y="13654"/>
                  <a:pt x="25297" y="13811"/>
                </a:cubicBezTo>
                <a:cubicBezTo>
                  <a:pt x="25346" y="13861"/>
                  <a:pt x="25407" y="13883"/>
                  <a:pt x="25468" y="13883"/>
                </a:cubicBezTo>
                <a:cubicBezTo>
                  <a:pt x="25594" y="13883"/>
                  <a:pt x="25717" y="13784"/>
                  <a:pt x="25717" y="13636"/>
                </a:cubicBezTo>
                <a:cubicBezTo>
                  <a:pt x="25717" y="13498"/>
                  <a:pt x="25607" y="13388"/>
                  <a:pt x="25469" y="13388"/>
                </a:cubicBezTo>
                <a:close/>
                <a:moveTo>
                  <a:pt x="26688" y="13388"/>
                </a:moveTo>
                <a:cubicBezTo>
                  <a:pt x="26469" y="13388"/>
                  <a:pt x="26359" y="13654"/>
                  <a:pt x="26516" y="13811"/>
                </a:cubicBezTo>
                <a:cubicBezTo>
                  <a:pt x="26565" y="13861"/>
                  <a:pt x="26626" y="13883"/>
                  <a:pt x="26687" y="13883"/>
                </a:cubicBezTo>
                <a:cubicBezTo>
                  <a:pt x="26813" y="13883"/>
                  <a:pt x="26936" y="13784"/>
                  <a:pt x="26936" y="13636"/>
                </a:cubicBezTo>
                <a:cubicBezTo>
                  <a:pt x="26936" y="13498"/>
                  <a:pt x="26826" y="13388"/>
                  <a:pt x="26688" y="13388"/>
                </a:cubicBezTo>
                <a:close/>
                <a:moveTo>
                  <a:pt x="27910" y="13388"/>
                </a:moveTo>
                <a:cubicBezTo>
                  <a:pt x="27688" y="13388"/>
                  <a:pt x="27578" y="13654"/>
                  <a:pt x="27735" y="13811"/>
                </a:cubicBezTo>
                <a:cubicBezTo>
                  <a:pt x="27784" y="13861"/>
                  <a:pt x="27846" y="13883"/>
                  <a:pt x="27906" y="13883"/>
                </a:cubicBezTo>
                <a:cubicBezTo>
                  <a:pt x="28032" y="13883"/>
                  <a:pt x="28155" y="13784"/>
                  <a:pt x="28155" y="13636"/>
                </a:cubicBezTo>
                <a:cubicBezTo>
                  <a:pt x="28155" y="13498"/>
                  <a:pt x="28045" y="13388"/>
                  <a:pt x="27910" y="13388"/>
                </a:cubicBezTo>
                <a:close/>
                <a:moveTo>
                  <a:pt x="29130" y="13388"/>
                </a:moveTo>
                <a:cubicBezTo>
                  <a:pt x="28907" y="13388"/>
                  <a:pt x="28797" y="13654"/>
                  <a:pt x="28954" y="13811"/>
                </a:cubicBezTo>
                <a:cubicBezTo>
                  <a:pt x="29004" y="13861"/>
                  <a:pt x="29066" y="13883"/>
                  <a:pt x="29126" y="13883"/>
                </a:cubicBezTo>
                <a:cubicBezTo>
                  <a:pt x="29253" y="13883"/>
                  <a:pt x="29374" y="13784"/>
                  <a:pt x="29374" y="13636"/>
                </a:cubicBezTo>
                <a:cubicBezTo>
                  <a:pt x="29374" y="13498"/>
                  <a:pt x="29264" y="13388"/>
                  <a:pt x="29130" y="13388"/>
                </a:cubicBezTo>
                <a:close/>
                <a:moveTo>
                  <a:pt x="30349" y="13388"/>
                </a:moveTo>
                <a:cubicBezTo>
                  <a:pt x="30129" y="13388"/>
                  <a:pt x="30016" y="13654"/>
                  <a:pt x="30173" y="13811"/>
                </a:cubicBezTo>
                <a:cubicBezTo>
                  <a:pt x="30223" y="13861"/>
                  <a:pt x="30285" y="13883"/>
                  <a:pt x="30346" y="13883"/>
                </a:cubicBezTo>
                <a:cubicBezTo>
                  <a:pt x="30474" y="13883"/>
                  <a:pt x="30596" y="13784"/>
                  <a:pt x="30596" y="13636"/>
                </a:cubicBezTo>
                <a:cubicBezTo>
                  <a:pt x="30596" y="13498"/>
                  <a:pt x="30483" y="13388"/>
                  <a:pt x="30349" y="13388"/>
                </a:cubicBezTo>
                <a:close/>
                <a:moveTo>
                  <a:pt x="31568" y="13388"/>
                </a:moveTo>
                <a:cubicBezTo>
                  <a:pt x="31348" y="13388"/>
                  <a:pt x="31239" y="13654"/>
                  <a:pt x="31392" y="13811"/>
                </a:cubicBezTo>
                <a:cubicBezTo>
                  <a:pt x="31443" y="13861"/>
                  <a:pt x="31504" y="13883"/>
                  <a:pt x="31565" y="13883"/>
                </a:cubicBezTo>
                <a:cubicBezTo>
                  <a:pt x="31693" y="13883"/>
                  <a:pt x="31815" y="13784"/>
                  <a:pt x="31815" y="13636"/>
                </a:cubicBezTo>
                <a:cubicBezTo>
                  <a:pt x="31815" y="13498"/>
                  <a:pt x="31702" y="13388"/>
                  <a:pt x="31568" y="13388"/>
                </a:cubicBezTo>
                <a:close/>
                <a:moveTo>
                  <a:pt x="32787" y="13388"/>
                </a:moveTo>
                <a:cubicBezTo>
                  <a:pt x="32567" y="13388"/>
                  <a:pt x="32458" y="13654"/>
                  <a:pt x="32611" y="13811"/>
                </a:cubicBezTo>
                <a:cubicBezTo>
                  <a:pt x="32662" y="13861"/>
                  <a:pt x="32723" y="13883"/>
                  <a:pt x="32784" y="13883"/>
                </a:cubicBezTo>
                <a:cubicBezTo>
                  <a:pt x="32912" y="13883"/>
                  <a:pt x="33034" y="13784"/>
                  <a:pt x="33034" y="13636"/>
                </a:cubicBezTo>
                <a:cubicBezTo>
                  <a:pt x="33034" y="13498"/>
                  <a:pt x="32925" y="13388"/>
                  <a:pt x="32787" y="13388"/>
                </a:cubicBezTo>
                <a:close/>
                <a:moveTo>
                  <a:pt x="34006" y="13388"/>
                </a:moveTo>
                <a:cubicBezTo>
                  <a:pt x="33786" y="13388"/>
                  <a:pt x="33677" y="13654"/>
                  <a:pt x="33833" y="13811"/>
                </a:cubicBezTo>
                <a:cubicBezTo>
                  <a:pt x="33883" y="13861"/>
                  <a:pt x="33944" y="13883"/>
                  <a:pt x="34004" y="13883"/>
                </a:cubicBezTo>
                <a:cubicBezTo>
                  <a:pt x="34131" y="13883"/>
                  <a:pt x="34253" y="13784"/>
                  <a:pt x="34253" y="13636"/>
                </a:cubicBezTo>
                <a:cubicBezTo>
                  <a:pt x="34253" y="13498"/>
                  <a:pt x="34144" y="13388"/>
                  <a:pt x="34006" y="13388"/>
                </a:cubicBezTo>
                <a:close/>
                <a:moveTo>
                  <a:pt x="35225" y="13388"/>
                </a:moveTo>
                <a:cubicBezTo>
                  <a:pt x="35005" y="13388"/>
                  <a:pt x="34896" y="13654"/>
                  <a:pt x="35052" y="13811"/>
                </a:cubicBezTo>
                <a:cubicBezTo>
                  <a:pt x="35102" y="13861"/>
                  <a:pt x="35163" y="13883"/>
                  <a:pt x="35223" y="13883"/>
                </a:cubicBezTo>
                <a:cubicBezTo>
                  <a:pt x="35350" y="13883"/>
                  <a:pt x="35472" y="13784"/>
                  <a:pt x="35472" y="13636"/>
                </a:cubicBezTo>
                <a:cubicBezTo>
                  <a:pt x="35472" y="13498"/>
                  <a:pt x="35363" y="13388"/>
                  <a:pt x="35225" y="13388"/>
                </a:cubicBezTo>
                <a:close/>
                <a:moveTo>
                  <a:pt x="36447" y="13388"/>
                </a:moveTo>
                <a:cubicBezTo>
                  <a:pt x="36224" y="13388"/>
                  <a:pt x="36115" y="13654"/>
                  <a:pt x="36271" y="13811"/>
                </a:cubicBezTo>
                <a:cubicBezTo>
                  <a:pt x="36321" y="13861"/>
                  <a:pt x="36382" y="13883"/>
                  <a:pt x="36442" y="13883"/>
                </a:cubicBezTo>
                <a:cubicBezTo>
                  <a:pt x="36569" y="13883"/>
                  <a:pt x="36691" y="13784"/>
                  <a:pt x="36691" y="13636"/>
                </a:cubicBezTo>
                <a:cubicBezTo>
                  <a:pt x="36691" y="13498"/>
                  <a:pt x="36582" y="13388"/>
                  <a:pt x="36447" y="13388"/>
                </a:cubicBezTo>
                <a:close/>
                <a:moveTo>
                  <a:pt x="37666" y="13388"/>
                </a:moveTo>
                <a:cubicBezTo>
                  <a:pt x="37443" y="13388"/>
                  <a:pt x="37334" y="13654"/>
                  <a:pt x="37490" y="13811"/>
                </a:cubicBezTo>
                <a:cubicBezTo>
                  <a:pt x="37541" y="13861"/>
                  <a:pt x="37602" y="13883"/>
                  <a:pt x="37663" y="13883"/>
                </a:cubicBezTo>
                <a:cubicBezTo>
                  <a:pt x="37789" y="13883"/>
                  <a:pt x="37910" y="13784"/>
                  <a:pt x="37910" y="13636"/>
                </a:cubicBezTo>
                <a:cubicBezTo>
                  <a:pt x="37910" y="13498"/>
                  <a:pt x="37801" y="13388"/>
                  <a:pt x="37666" y="13388"/>
                </a:cubicBezTo>
                <a:close/>
                <a:moveTo>
                  <a:pt x="38885" y="13388"/>
                </a:moveTo>
                <a:cubicBezTo>
                  <a:pt x="38666" y="13388"/>
                  <a:pt x="38556" y="13654"/>
                  <a:pt x="38710" y="13811"/>
                </a:cubicBezTo>
                <a:cubicBezTo>
                  <a:pt x="38760" y="13861"/>
                  <a:pt x="38822" y="13883"/>
                  <a:pt x="38882" y="13883"/>
                </a:cubicBezTo>
                <a:cubicBezTo>
                  <a:pt x="39010" y="13883"/>
                  <a:pt x="39133" y="13784"/>
                  <a:pt x="39133" y="13636"/>
                </a:cubicBezTo>
                <a:cubicBezTo>
                  <a:pt x="39133" y="13498"/>
                  <a:pt x="39020" y="13388"/>
                  <a:pt x="38885" y="13388"/>
                </a:cubicBezTo>
                <a:close/>
                <a:moveTo>
                  <a:pt x="40104" y="13388"/>
                </a:moveTo>
                <a:cubicBezTo>
                  <a:pt x="39885" y="13388"/>
                  <a:pt x="39775" y="13654"/>
                  <a:pt x="39929" y="13811"/>
                </a:cubicBezTo>
                <a:cubicBezTo>
                  <a:pt x="39979" y="13861"/>
                  <a:pt x="40041" y="13883"/>
                  <a:pt x="40101" y="13883"/>
                </a:cubicBezTo>
                <a:cubicBezTo>
                  <a:pt x="40229" y="13883"/>
                  <a:pt x="40352" y="13784"/>
                  <a:pt x="40352" y="13636"/>
                </a:cubicBezTo>
                <a:cubicBezTo>
                  <a:pt x="40352" y="13498"/>
                  <a:pt x="40239" y="13388"/>
                  <a:pt x="40104" y="13388"/>
                </a:cubicBezTo>
                <a:close/>
                <a:moveTo>
                  <a:pt x="41323" y="13388"/>
                </a:moveTo>
                <a:cubicBezTo>
                  <a:pt x="41104" y="13388"/>
                  <a:pt x="40994" y="13654"/>
                  <a:pt x="41148" y="13811"/>
                </a:cubicBezTo>
                <a:cubicBezTo>
                  <a:pt x="41198" y="13861"/>
                  <a:pt x="41260" y="13883"/>
                  <a:pt x="41321" y="13883"/>
                </a:cubicBezTo>
                <a:cubicBezTo>
                  <a:pt x="41448" y="13883"/>
                  <a:pt x="41571" y="13784"/>
                  <a:pt x="41571" y="13636"/>
                </a:cubicBezTo>
                <a:cubicBezTo>
                  <a:pt x="41571" y="13498"/>
                  <a:pt x="41461" y="13388"/>
                  <a:pt x="41323" y="13388"/>
                </a:cubicBezTo>
                <a:close/>
                <a:moveTo>
                  <a:pt x="42542" y="13388"/>
                </a:moveTo>
                <a:cubicBezTo>
                  <a:pt x="42323" y="13388"/>
                  <a:pt x="42213" y="13654"/>
                  <a:pt x="42370" y="13811"/>
                </a:cubicBezTo>
                <a:cubicBezTo>
                  <a:pt x="42419" y="13861"/>
                  <a:pt x="42480" y="13883"/>
                  <a:pt x="42541" y="13883"/>
                </a:cubicBezTo>
                <a:cubicBezTo>
                  <a:pt x="42667" y="13883"/>
                  <a:pt x="42790" y="13784"/>
                  <a:pt x="42790" y="13636"/>
                </a:cubicBezTo>
                <a:cubicBezTo>
                  <a:pt x="42790" y="13498"/>
                  <a:pt x="42680" y="13388"/>
                  <a:pt x="42542" y="13388"/>
                </a:cubicBezTo>
                <a:close/>
                <a:moveTo>
                  <a:pt x="43761" y="13388"/>
                </a:moveTo>
                <a:cubicBezTo>
                  <a:pt x="43542" y="13388"/>
                  <a:pt x="43432" y="13654"/>
                  <a:pt x="43589" y="13811"/>
                </a:cubicBezTo>
                <a:cubicBezTo>
                  <a:pt x="43638" y="13861"/>
                  <a:pt x="43699" y="13883"/>
                  <a:pt x="43760" y="13883"/>
                </a:cubicBezTo>
                <a:cubicBezTo>
                  <a:pt x="43886" y="13883"/>
                  <a:pt x="44009" y="13784"/>
                  <a:pt x="44009" y="13636"/>
                </a:cubicBezTo>
                <a:cubicBezTo>
                  <a:pt x="44009" y="13498"/>
                  <a:pt x="43899" y="13388"/>
                  <a:pt x="43761" y="13388"/>
                </a:cubicBezTo>
                <a:close/>
                <a:moveTo>
                  <a:pt x="1" y="14654"/>
                </a:moveTo>
                <a:cubicBezTo>
                  <a:pt x="1" y="14786"/>
                  <a:pt x="4" y="14917"/>
                  <a:pt x="7" y="15052"/>
                </a:cubicBezTo>
                <a:cubicBezTo>
                  <a:pt x="142" y="14952"/>
                  <a:pt x="139" y="14748"/>
                  <a:pt x="1" y="14654"/>
                </a:cubicBezTo>
                <a:close/>
                <a:moveTo>
                  <a:pt x="1079" y="14607"/>
                </a:moveTo>
                <a:cubicBezTo>
                  <a:pt x="859" y="14607"/>
                  <a:pt x="750" y="14874"/>
                  <a:pt x="906" y="15030"/>
                </a:cubicBezTo>
                <a:cubicBezTo>
                  <a:pt x="956" y="15080"/>
                  <a:pt x="1017" y="15102"/>
                  <a:pt x="1077" y="15102"/>
                </a:cubicBezTo>
                <a:cubicBezTo>
                  <a:pt x="1204" y="15102"/>
                  <a:pt x="1326" y="15003"/>
                  <a:pt x="1326" y="14855"/>
                </a:cubicBezTo>
                <a:cubicBezTo>
                  <a:pt x="1326" y="14720"/>
                  <a:pt x="1217" y="14607"/>
                  <a:pt x="1079" y="14607"/>
                </a:cubicBezTo>
                <a:close/>
                <a:moveTo>
                  <a:pt x="2298" y="14607"/>
                </a:moveTo>
                <a:cubicBezTo>
                  <a:pt x="2078" y="14607"/>
                  <a:pt x="1969" y="14874"/>
                  <a:pt x="2125" y="15030"/>
                </a:cubicBezTo>
                <a:cubicBezTo>
                  <a:pt x="2175" y="15080"/>
                  <a:pt x="2236" y="15102"/>
                  <a:pt x="2296" y="15102"/>
                </a:cubicBezTo>
                <a:cubicBezTo>
                  <a:pt x="2423" y="15102"/>
                  <a:pt x="2545" y="15003"/>
                  <a:pt x="2545" y="14855"/>
                </a:cubicBezTo>
                <a:cubicBezTo>
                  <a:pt x="2545" y="14720"/>
                  <a:pt x="2436" y="14607"/>
                  <a:pt x="2301" y="14607"/>
                </a:cubicBezTo>
                <a:close/>
                <a:moveTo>
                  <a:pt x="3520" y="14607"/>
                </a:moveTo>
                <a:cubicBezTo>
                  <a:pt x="3301" y="14607"/>
                  <a:pt x="3188" y="14874"/>
                  <a:pt x="3345" y="15030"/>
                </a:cubicBezTo>
                <a:cubicBezTo>
                  <a:pt x="3395" y="15080"/>
                  <a:pt x="3456" y="15102"/>
                  <a:pt x="3517" y="15102"/>
                </a:cubicBezTo>
                <a:cubicBezTo>
                  <a:pt x="3643" y="15102"/>
                  <a:pt x="3764" y="15003"/>
                  <a:pt x="3764" y="14855"/>
                </a:cubicBezTo>
                <a:cubicBezTo>
                  <a:pt x="3764" y="14720"/>
                  <a:pt x="3655" y="14607"/>
                  <a:pt x="3520" y="14607"/>
                </a:cubicBezTo>
                <a:close/>
                <a:moveTo>
                  <a:pt x="4739" y="14607"/>
                </a:moveTo>
                <a:cubicBezTo>
                  <a:pt x="4520" y="14607"/>
                  <a:pt x="4407" y="14874"/>
                  <a:pt x="4564" y="15030"/>
                </a:cubicBezTo>
                <a:cubicBezTo>
                  <a:pt x="4614" y="15080"/>
                  <a:pt x="4676" y="15102"/>
                  <a:pt x="4736" y="15102"/>
                </a:cubicBezTo>
                <a:cubicBezTo>
                  <a:pt x="4864" y="15102"/>
                  <a:pt x="4987" y="15003"/>
                  <a:pt x="4987" y="14855"/>
                </a:cubicBezTo>
                <a:cubicBezTo>
                  <a:pt x="4984" y="14720"/>
                  <a:pt x="4874" y="14607"/>
                  <a:pt x="4739" y="14607"/>
                </a:cubicBezTo>
                <a:close/>
                <a:moveTo>
                  <a:pt x="5958" y="14607"/>
                </a:moveTo>
                <a:cubicBezTo>
                  <a:pt x="5739" y="14607"/>
                  <a:pt x="5629" y="14874"/>
                  <a:pt x="5783" y="15030"/>
                </a:cubicBezTo>
                <a:cubicBezTo>
                  <a:pt x="5833" y="15080"/>
                  <a:pt x="5895" y="15102"/>
                  <a:pt x="5955" y="15102"/>
                </a:cubicBezTo>
                <a:cubicBezTo>
                  <a:pt x="6083" y="15102"/>
                  <a:pt x="6206" y="15003"/>
                  <a:pt x="6206" y="14855"/>
                </a:cubicBezTo>
                <a:cubicBezTo>
                  <a:pt x="6206" y="14720"/>
                  <a:pt x="6093" y="14607"/>
                  <a:pt x="5958" y="14607"/>
                </a:cubicBezTo>
                <a:close/>
                <a:moveTo>
                  <a:pt x="7177" y="14607"/>
                </a:moveTo>
                <a:cubicBezTo>
                  <a:pt x="6958" y="14607"/>
                  <a:pt x="6848" y="14874"/>
                  <a:pt x="7002" y="15030"/>
                </a:cubicBezTo>
                <a:cubicBezTo>
                  <a:pt x="7052" y="15080"/>
                  <a:pt x="7114" y="15102"/>
                  <a:pt x="7175" y="15102"/>
                </a:cubicBezTo>
                <a:cubicBezTo>
                  <a:pt x="7302" y="15102"/>
                  <a:pt x="7425" y="15003"/>
                  <a:pt x="7425" y="14855"/>
                </a:cubicBezTo>
                <a:cubicBezTo>
                  <a:pt x="7425" y="14720"/>
                  <a:pt x="7312" y="14607"/>
                  <a:pt x="7177" y="14607"/>
                </a:cubicBezTo>
                <a:close/>
                <a:moveTo>
                  <a:pt x="8396" y="14607"/>
                </a:moveTo>
                <a:cubicBezTo>
                  <a:pt x="8177" y="14607"/>
                  <a:pt x="8067" y="14874"/>
                  <a:pt x="8224" y="15030"/>
                </a:cubicBezTo>
                <a:cubicBezTo>
                  <a:pt x="8273" y="15080"/>
                  <a:pt x="8334" y="15102"/>
                  <a:pt x="8395" y="15102"/>
                </a:cubicBezTo>
                <a:cubicBezTo>
                  <a:pt x="8521" y="15102"/>
                  <a:pt x="8644" y="15003"/>
                  <a:pt x="8644" y="14855"/>
                </a:cubicBezTo>
                <a:cubicBezTo>
                  <a:pt x="8644" y="14720"/>
                  <a:pt x="8534" y="14607"/>
                  <a:pt x="8396" y="14607"/>
                </a:cubicBezTo>
                <a:close/>
                <a:moveTo>
                  <a:pt x="9615" y="14607"/>
                </a:moveTo>
                <a:cubicBezTo>
                  <a:pt x="9396" y="14607"/>
                  <a:pt x="9286" y="14874"/>
                  <a:pt x="9443" y="15030"/>
                </a:cubicBezTo>
                <a:cubicBezTo>
                  <a:pt x="9492" y="15080"/>
                  <a:pt x="9553" y="15102"/>
                  <a:pt x="9614" y="15102"/>
                </a:cubicBezTo>
                <a:cubicBezTo>
                  <a:pt x="9740" y="15102"/>
                  <a:pt x="9863" y="15003"/>
                  <a:pt x="9863" y="14855"/>
                </a:cubicBezTo>
                <a:cubicBezTo>
                  <a:pt x="9863" y="14720"/>
                  <a:pt x="9753" y="14607"/>
                  <a:pt x="9615" y="14607"/>
                </a:cubicBezTo>
                <a:close/>
                <a:moveTo>
                  <a:pt x="10834" y="14607"/>
                </a:moveTo>
                <a:cubicBezTo>
                  <a:pt x="10615" y="14607"/>
                  <a:pt x="10505" y="14874"/>
                  <a:pt x="10662" y="15030"/>
                </a:cubicBezTo>
                <a:cubicBezTo>
                  <a:pt x="10711" y="15080"/>
                  <a:pt x="10773" y="15102"/>
                  <a:pt x="10833" y="15102"/>
                </a:cubicBezTo>
                <a:cubicBezTo>
                  <a:pt x="10959" y="15102"/>
                  <a:pt x="11082" y="15003"/>
                  <a:pt x="11082" y="14855"/>
                </a:cubicBezTo>
                <a:cubicBezTo>
                  <a:pt x="11082" y="14720"/>
                  <a:pt x="10972" y="14607"/>
                  <a:pt x="10834" y="14607"/>
                </a:cubicBezTo>
                <a:close/>
                <a:moveTo>
                  <a:pt x="12057" y="14607"/>
                </a:moveTo>
                <a:cubicBezTo>
                  <a:pt x="11834" y="14607"/>
                  <a:pt x="11724" y="14874"/>
                  <a:pt x="11881" y="15030"/>
                </a:cubicBezTo>
                <a:cubicBezTo>
                  <a:pt x="11931" y="15080"/>
                  <a:pt x="11993" y="15102"/>
                  <a:pt x="12053" y="15102"/>
                </a:cubicBezTo>
                <a:cubicBezTo>
                  <a:pt x="12180" y="15102"/>
                  <a:pt x="12301" y="15003"/>
                  <a:pt x="12301" y="14855"/>
                </a:cubicBezTo>
                <a:cubicBezTo>
                  <a:pt x="12301" y="14720"/>
                  <a:pt x="12191" y="14607"/>
                  <a:pt x="12057" y="14607"/>
                </a:cubicBezTo>
                <a:close/>
                <a:moveTo>
                  <a:pt x="13276" y="14607"/>
                </a:moveTo>
                <a:cubicBezTo>
                  <a:pt x="13056" y="14607"/>
                  <a:pt x="12943" y="14874"/>
                  <a:pt x="13100" y="15030"/>
                </a:cubicBezTo>
                <a:cubicBezTo>
                  <a:pt x="13151" y="15080"/>
                  <a:pt x="13212" y="15102"/>
                  <a:pt x="13273" y="15102"/>
                </a:cubicBezTo>
                <a:cubicBezTo>
                  <a:pt x="13401" y="15102"/>
                  <a:pt x="13523" y="15003"/>
                  <a:pt x="13523" y="14855"/>
                </a:cubicBezTo>
                <a:cubicBezTo>
                  <a:pt x="13520" y="14720"/>
                  <a:pt x="13410" y="14607"/>
                  <a:pt x="13276" y="14607"/>
                </a:cubicBezTo>
                <a:close/>
                <a:moveTo>
                  <a:pt x="14495" y="14607"/>
                </a:moveTo>
                <a:cubicBezTo>
                  <a:pt x="14275" y="14607"/>
                  <a:pt x="14166" y="14874"/>
                  <a:pt x="14319" y="15030"/>
                </a:cubicBezTo>
                <a:cubicBezTo>
                  <a:pt x="14370" y="15080"/>
                  <a:pt x="14431" y="15102"/>
                  <a:pt x="14492" y="15102"/>
                </a:cubicBezTo>
                <a:cubicBezTo>
                  <a:pt x="14620" y="15102"/>
                  <a:pt x="14742" y="15003"/>
                  <a:pt x="14742" y="14855"/>
                </a:cubicBezTo>
                <a:cubicBezTo>
                  <a:pt x="14742" y="14720"/>
                  <a:pt x="14629" y="14607"/>
                  <a:pt x="14495" y="14607"/>
                </a:cubicBezTo>
                <a:close/>
                <a:moveTo>
                  <a:pt x="15714" y="14607"/>
                </a:moveTo>
                <a:cubicBezTo>
                  <a:pt x="15494" y="14607"/>
                  <a:pt x="15385" y="14874"/>
                  <a:pt x="15541" y="15030"/>
                </a:cubicBezTo>
                <a:cubicBezTo>
                  <a:pt x="15591" y="15080"/>
                  <a:pt x="15652" y="15102"/>
                  <a:pt x="15712" y="15102"/>
                </a:cubicBezTo>
                <a:cubicBezTo>
                  <a:pt x="15839" y="15102"/>
                  <a:pt x="15961" y="15003"/>
                  <a:pt x="15961" y="14855"/>
                </a:cubicBezTo>
                <a:cubicBezTo>
                  <a:pt x="15961" y="14720"/>
                  <a:pt x="15852" y="14607"/>
                  <a:pt x="15714" y="14607"/>
                </a:cubicBezTo>
                <a:close/>
                <a:moveTo>
                  <a:pt x="16933" y="14607"/>
                </a:moveTo>
                <a:cubicBezTo>
                  <a:pt x="16713" y="14607"/>
                  <a:pt x="16604" y="14874"/>
                  <a:pt x="16760" y="15030"/>
                </a:cubicBezTo>
                <a:cubicBezTo>
                  <a:pt x="16810" y="15080"/>
                  <a:pt x="16871" y="15102"/>
                  <a:pt x="16931" y="15102"/>
                </a:cubicBezTo>
                <a:cubicBezTo>
                  <a:pt x="17058" y="15102"/>
                  <a:pt x="17180" y="15003"/>
                  <a:pt x="17180" y="14855"/>
                </a:cubicBezTo>
                <a:cubicBezTo>
                  <a:pt x="17180" y="14720"/>
                  <a:pt x="17071" y="14607"/>
                  <a:pt x="16933" y="14607"/>
                </a:cubicBezTo>
                <a:close/>
                <a:moveTo>
                  <a:pt x="18152" y="14607"/>
                </a:moveTo>
                <a:cubicBezTo>
                  <a:pt x="17932" y="14607"/>
                  <a:pt x="17823" y="14874"/>
                  <a:pt x="17979" y="15030"/>
                </a:cubicBezTo>
                <a:cubicBezTo>
                  <a:pt x="18029" y="15080"/>
                  <a:pt x="18090" y="15102"/>
                  <a:pt x="18150" y="15102"/>
                </a:cubicBezTo>
                <a:cubicBezTo>
                  <a:pt x="18277" y="15102"/>
                  <a:pt x="18399" y="15003"/>
                  <a:pt x="18399" y="14855"/>
                </a:cubicBezTo>
                <a:cubicBezTo>
                  <a:pt x="18399" y="14720"/>
                  <a:pt x="18290" y="14607"/>
                  <a:pt x="18152" y="14607"/>
                </a:cubicBezTo>
                <a:close/>
                <a:moveTo>
                  <a:pt x="19374" y="14607"/>
                </a:moveTo>
                <a:cubicBezTo>
                  <a:pt x="19151" y="14607"/>
                  <a:pt x="19042" y="14874"/>
                  <a:pt x="19198" y="15030"/>
                </a:cubicBezTo>
                <a:cubicBezTo>
                  <a:pt x="19249" y="15080"/>
                  <a:pt x="19310" y="15102"/>
                  <a:pt x="19371" y="15102"/>
                </a:cubicBezTo>
                <a:cubicBezTo>
                  <a:pt x="19497" y="15102"/>
                  <a:pt x="19618" y="15003"/>
                  <a:pt x="19618" y="14855"/>
                </a:cubicBezTo>
                <a:cubicBezTo>
                  <a:pt x="19618" y="14720"/>
                  <a:pt x="19509" y="14607"/>
                  <a:pt x="19374" y="14607"/>
                </a:cubicBezTo>
                <a:close/>
                <a:moveTo>
                  <a:pt x="20593" y="14607"/>
                </a:moveTo>
                <a:cubicBezTo>
                  <a:pt x="20374" y="14607"/>
                  <a:pt x="20261" y="14874"/>
                  <a:pt x="20418" y="15030"/>
                </a:cubicBezTo>
                <a:cubicBezTo>
                  <a:pt x="20468" y="15080"/>
                  <a:pt x="20529" y="15102"/>
                  <a:pt x="20590" y="15102"/>
                </a:cubicBezTo>
                <a:cubicBezTo>
                  <a:pt x="20716" y="15102"/>
                  <a:pt x="20837" y="15003"/>
                  <a:pt x="20837" y="14855"/>
                </a:cubicBezTo>
                <a:cubicBezTo>
                  <a:pt x="20837" y="14720"/>
                  <a:pt x="20728" y="14607"/>
                  <a:pt x="20593" y="14607"/>
                </a:cubicBezTo>
                <a:close/>
                <a:moveTo>
                  <a:pt x="21812" y="14607"/>
                </a:moveTo>
                <a:cubicBezTo>
                  <a:pt x="21593" y="14607"/>
                  <a:pt x="21480" y="14874"/>
                  <a:pt x="21637" y="15030"/>
                </a:cubicBezTo>
                <a:cubicBezTo>
                  <a:pt x="21687" y="15080"/>
                  <a:pt x="21749" y="15102"/>
                  <a:pt x="21809" y="15102"/>
                </a:cubicBezTo>
                <a:cubicBezTo>
                  <a:pt x="21937" y="15102"/>
                  <a:pt x="22060" y="15003"/>
                  <a:pt x="22060" y="14855"/>
                </a:cubicBezTo>
                <a:cubicBezTo>
                  <a:pt x="22056" y="14720"/>
                  <a:pt x="21947" y="14607"/>
                  <a:pt x="21812" y="14607"/>
                </a:cubicBezTo>
                <a:close/>
                <a:moveTo>
                  <a:pt x="23031" y="14607"/>
                </a:moveTo>
                <a:cubicBezTo>
                  <a:pt x="22812" y="14607"/>
                  <a:pt x="22702" y="14874"/>
                  <a:pt x="22856" y="15030"/>
                </a:cubicBezTo>
                <a:cubicBezTo>
                  <a:pt x="22906" y="15080"/>
                  <a:pt x="22968" y="15102"/>
                  <a:pt x="23028" y="15102"/>
                </a:cubicBezTo>
                <a:cubicBezTo>
                  <a:pt x="23156" y="15102"/>
                  <a:pt x="23279" y="15003"/>
                  <a:pt x="23279" y="14855"/>
                </a:cubicBezTo>
                <a:cubicBezTo>
                  <a:pt x="23279" y="14720"/>
                  <a:pt x="23166" y="14607"/>
                  <a:pt x="23031" y="14607"/>
                </a:cubicBezTo>
                <a:close/>
                <a:moveTo>
                  <a:pt x="24250" y="14607"/>
                </a:moveTo>
                <a:cubicBezTo>
                  <a:pt x="24031" y="14607"/>
                  <a:pt x="23921" y="14874"/>
                  <a:pt x="24075" y="15030"/>
                </a:cubicBezTo>
                <a:cubicBezTo>
                  <a:pt x="24125" y="15080"/>
                  <a:pt x="24187" y="15102"/>
                  <a:pt x="24248" y="15102"/>
                </a:cubicBezTo>
                <a:cubicBezTo>
                  <a:pt x="24375" y="15102"/>
                  <a:pt x="24498" y="15003"/>
                  <a:pt x="24498" y="14855"/>
                </a:cubicBezTo>
                <a:cubicBezTo>
                  <a:pt x="24498" y="14720"/>
                  <a:pt x="24388" y="14607"/>
                  <a:pt x="24250" y="14607"/>
                </a:cubicBezTo>
                <a:close/>
                <a:moveTo>
                  <a:pt x="25469" y="14607"/>
                </a:moveTo>
                <a:cubicBezTo>
                  <a:pt x="25250" y="14607"/>
                  <a:pt x="25140" y="14874"/>
                  <a:pt x="25297" y="15030"/>
                </a:cubicBezTo>
                <a:cubicBezTo>
                  <a:pt x="25346" y="15080"/>
                  <a:pt x="25407" y="15102"/>
                  <a:pt x="25468" y="15102"/>
                </a:cubicBezTo>
                <a:cubicBezTo>
                  <a:pt x="25594" y="15102"/>
                  <a:pt x="25717" y="15003"/>
                  <a:pt x="25717" y="14855"/>
                </a:cubicBezTo>
                <a:cubicBezTo>
                  <a:pt x="25717" y="14720"/>
                  <a:pt x="25607" y="14607"/>
                  <a:pt x="25469" y="14607"/>
                </a:cubicBezTo>
                <a:close/>
                <a:moveTo>
                  <a:pt x="26688" y="14607"/>
                </a:moveTo>
                <a:cubicBezTo>
                  <a:pt x="26469" y="14607"/>
                  <a:pt x="26359" y="14874"/>
                  <a:pt x="26516" y="15030"/>
                </a:cubicBezTo>
                <a:cubicBezTo>
                  <a:pt x="26565" y="15080"/>
                  <a:pt x="26626" y="15102"/>
                  <a:pt x="26687" y="15102"/>
                </a:cubicBezTo>
                <a:cubicBezTo>
                  <a:pt x="26813" y="15102"/>
                  <a:pt x="26936" y="15003"/>
                  <a:pt x="26936" y="14855"/>
                </a:cubicBezTo>
                <a:cubicBezTo>
                  <a:pt x="26936" y="14720"/>
                  <a:pt x="26826" y="14607"/>
                  <a:pt x="26688" y="14607"/>
                </a:cubicBezTo>
                <a:close/>
                <a:moveTo>
                  <a:pt x="27910" y="14607"/>
                </a:moveTo>
                <a:cubicBezTo>
                  <a:pt x="27688" y="14607"/>
                  <a:pt x="27578" y="14874"/>
                  <a:pt x="27735" y="15030"/>
                </a:cubicBezTo>
                <a:cubicBezTo>
                  <a:pt x="27785" y="15080"/>
                  <a:pt x="27847" y="15102"/>
                  <a:pt x="27907" y="15102"/>
                </a:cubicBezTo>
                <a:cubicBezTo>
                  <a:pt x="28034" y="15102"/>
                  <a:pt x="28155" y="15003"/>
                  <a:pt x="28155" y="14855"/>
                </a:cubicBezTo>
                <a:cubicBezTo>
                  <a:pt x="28155" y="14720"/>
                  <a:pt x="28045" y="14607"/>
                  <a:pt x="27910" y="14607"/>
                </a:cubicBezTo>
                <a:close/>
                <a:moveTo>
                  <a:pt x="29130" y="14607"/>
                </a:moveTo>
                <a:cubicBezTo>
                  <a:pt x="28907" y="14607"/>
                  <a:pt x="28797" y="14874"/>
                  <a:pt x="28954" y="15030"/>
                </a:cubicBezTo>
                <a:cubicBezTo>
                  <a:pt x="29004" y="15080"/>
                  <a:pt x="29066" y="15102"/>
                  <a:pt x="29126" y="15102"/>
                </a:cubicBezTo>
                <a:cubicBezTo>
                  <a:pt x="29253" y="15102"/>
                  <a:pt x="29374" y="15003"/>
                  <a:pt x="29374" y="14855"/>
                </a:cubicBezTo>
                <a:cubicBezTo>
                  <a:pt x="29374" y="14720"/>
                  <a:pt x="29264" y="14607"/>
                  <a:pt x="29130" y="14607"/>
                </a:cubicBezTo>
                <a:close/>
                <a:moveTo>
                  <a:pt x="30349" y="14607"/>
                </a:moveTo>
                <a:cubicBezTo>
                  <a:pt x="30129" y="14607"/>
                  <a:pt x="30016" y="14874"/>
                  <a:pt x="30173" y="15030"/>
                </a:cubicBezTo>
                <a:cubicBezTo>
                  <a:pt x="30223" y="15080"/>
                  <a:pt x="30285" y="15102"/>
                  <a:pt x="30346" y="15102"/>
                </a:cubicBezTo>
                <a:cubicBezTo>
                  <a:pt x="30474" y="15102"/>
                  <a:pt x="30596" y="15003"/>
                  <a:pt x="30596" y="14855"/>
                </a:cubicBezTo>
                <a:cubicBezTo>
                  <a:pt x="30593" y="14720"/>
                  <a:pt x="30483" y="14607"/>
                  <a:pt x="30349" y="14607"/>
                </a:cubicBezTo>
                <a:close/>
                <a:moveTo>
                  <a:pt x="31568" y="14607"/>
                </a:moveTo>
                <a:cubicBezTo>
                  <a:pt x="31348" y="14607"/>
                  <a:pt x="31239" y="14874"/>
                  <a:pt x="31392" y="15030"/>
                </a:cubicBezTo>
                <a:cubicBezTo>
                  <a:pt x="31443" y="15080"/>
                  <a:pt x="31504" y="15102"/>
                  <a:pt x="31565" y="15102"/>
                </a:cubicBezTo>
                <a:cubicBezTo>
                  <a:pt x="31693" y="15102"/>
                  <a:pt x="31815" y="15003"/>
                  <a:pt x="31815" y="14855"/>
                </a:cubicBezTo>
                <a:cubicBezTo>
                  <a:pt x="31815" y="14720"/>
                  <a:pt x="31702" y="14607"/>
                  <a:pt x="31568" y="14607"/>
                </a:cubicBezTo>
                <a:close/>
                <a:moveTo>
                  <a:pt x="32787" y="14607"/>
                </a:moveTo>
                <a:cubicBezTo>
                  <a:pt x="32567" y="14607"/>
                  <a:pt x="32458" y="14874"/>
                  <a:pt x="32611" y="15030"/>
                </a:cubicBezTo>
                <a:cubicBezTo>
                  <a:pt x="32662" y="15080"/>
                  <a:pt x="32723" y="15102"/>
                  <a:pt x="32784" y="15102"/>
                </a:cubicBezTo>
                <a:cubicBezTo>
                  <a:pt x="32912" y="15102"/>
                  <a:pt x="33034" y="15003"/>
                  <a:pt x="33034" y="14855"/>
                </a:cubicBezTo>
                <a:cubicBezTo>
                  <a:pt x="33034" y="14720"/>
                  <a:pt x="32925" y="14607"/>
                  <a:pt x="32787" y="14607"/>
                </a:cubicBezTo>
                <a:close/>
                <a:moveTo>
                  <a:pt x="34006" y="14607"/>
                </a:moveTo>
                <a:cubicBezTo>
                  <a:pt x="33786" y="14607"/>
                  <a:pt x="33677" y="14874"/>
                  <a:pt x="33833" y="15030"/>
                </a:cubicBezTo>
                <a:cubicBezTo>
                  <a:pt x="33883" y="15080"/>
                  <a:pt x="33944" y="15102"/>
                  <a:pt x="34004" y="15102"/>
                </a:cubicBezTo>
                <a:cubicBezTo>
                  <a:pt x="34131" y="15102"/>
                  <a:pt x="34253" y="15003"/>
                  <a:pt x="34253" y="14855"/>
                </a:cubicBezTo>
                <a:cubicBezTo>
                  <a:pt x="34253" y="14720"/>
                  <a:pt x="34144" y="14607"/>
                  <a:pt x="34006" y="14607"/>
                </a:cubicBezTo>
                <a:close/>
                <a:moveTo>
                  <a:pt x="35225" y="14607"/>
                </a:moveTo>
                <a:cubicBezTo>
                  <a:pt x="35005" y="14607"/>
                  <a:pt x="34896" y="14874"/>
                  <a:pt x="35052" y="15030"/>
                </a:cubicBezTo>
                <a:cubicBezTo>
                  <a:pt x="35102" y="15080"/>
                  <a:pt x="35163" y="15102"/>
                  <a:pt x="35223" y="15102"/>
                </a:cubicBezTo>
                <a:cubicBezTo>
                  <a:pt x="35350" y="15102"/>
                  <a:pt x="35472" y="15003"/>
                  <a:pt x="35472" y="14855"/>
                </a:cubicBezTo>
                <a:cubicBezTo>
                  <a:pt x="35472" y="14720"/>
                  <a:pt x="35363" y="14607"/>
                  <a:pt x="35225" y="14607"/>
                </a:cubicBezTo>
                <a:close/>
                <a:moveTo>
                  <a:pt x="36447" y="14607"/>
                </a:moveTo>
                <a:cubicBezTo>
                  <a:pt x="36224" y="14607"/>
                  <a:pt x="36115" y="14874"/>
                  <a:pt x="36271" y="15030"/>
                </a:cubicBezTo>
                <a:cubicBezTo>
                  <a:pt x="36321" y="15080"/>
                  <a:pt x="36382" y="15102"/>
                  <a:pt x="36442" y="15102"/>
                </a:cubicBezTo>
                <a:cubicBezTo>
                  <a:pt x="36569" y="15102"/>
                  <a:pt x="36691" y="15003"/>
                  <a:pt x="36691" y="14855"/>
                </a:cubicBezTo>
                <a:cubicBezTo>
                  <a:pt x="36691" y="14720"/>
                  <a:pt x="36582" y="14607"/>
                  <a:pt x="36447" y="14607"/>
                </a:cubicBezTo>
                <a:close/>
                <a:moveTo>
                  <a:pt x="37666" y="14607"/>
                </a:moveTo>
                <a:cubicBezTo>
                  <a:pt x="37447" y="14607"/>
                  <a:pt x="37337" y="14874"/>
                  <a:pt x="37490" y="15030"/>
                </a:cubicBezTo>
                <a:cubicBezTo>
                  <a:pt x="37541" y="15080"/>
                  <a:pt x="37602" y="15102"/>
                  <a:pt x="37663" y="15102"/>
                </a:cubicBezTo>
                <a:cubicBezTo>
                  <a:pt x="37789" y="15102"/>
                  <a:pt x="37910" y="15003"/>
                  <a:pt x="37910" y="14855"/>
                </a:cubicBezTo>
                <a:cubicBezTo>
                  <a:pt x="37910" y="14720"/>
                  <a:pt x="37801" y="14607"/>
                  <a:pt x="37666" y="14607"/>
                </a:cubicBezTo>
                <a:close/>
                <a:moveTo>
                  <a:pt x="38885" y="14607"/>
                </a:moveTo>
                <a:cubicBezTo>
                  <a:pt x="38666" y="14607"/>
                  <a:pt x="38556" y="14874"/>
                  <a:pt x="38710" y="15030"/>
                </a:cubicBezTo>
                <a:cubicBezTo>
                  <a:pt x="38760" y="15080"/>
                  <a:pt x="38822" y="15102"/>
                  <a:pt x="38882" y="15102"/>
                </a:cubicBezTo>
                <a:cubicBezTo>
                  <a:pt x="39010" y="15102"/>
                  <a:pt x="39133" y="15003"/>
                  <a:pt x="39133" y="14855"/>
                </a:cubicBezTo>
                <a:cubicBezTo>
                  <a:pt x="39129" y="14720"/>
                  <a:pt x="39020" y="14607"/>
                  <a:pt x="38885" y="14607"/>
                </a:cubicBezTo>
                <a:close/>
                <a:moveTo>
                  <a:pt x="40104" y="14607"/>
                </a:moveTo>
                <a:cubicBezTo>
                  <a:pt x="39885" y="14607"/>
                  <a:pt x="39775" y="14874"/>
                  <a:pt x="39929" y="15030"/>
                </a:cubicBezTo>
                <a:cubicBezTo>
                  <a:pt x="39979" y="15080"/>
                  <a:pt x="40041" y="15102"/>
                  <a:pt x="40101" y="15102"/>
                </a:cubicBezTo>
                <a:cubicBezTo>
                  <a:pt x="40229" y="15102"/>
                  <a:pt x="40352" y="15003"/>
                  <a:pt x="40352" y="14855"/>
                </a:cubicBezTo>
                <a:cubicBezTo>
                  <a:pt x="40352" y="14720"/>
                  <a:pt x="40239" y="14607"/>
                  <a:pt x="40104" y="14607"/>
                </a:cubicBezTo>
                <a:close/>
                <a:moveTo>
                  <a:pt x="41323" y="14607"/>
                </a:moveTo>
                <a:cubicBezTo>
                  <a:pt x="41104" y="14607"/>
                  <a:pt x="40994" y="14874"/>
                  <a:pt x="41148" y="15030"/>
                </a:cubicBezTo>
                <a:cubicBezTo>
                  <a:pt x="41198" y="15080"/>
                  <a:pt x="41260" y="15102"/>
                  <a:pt x="41321" y="15102"/>
                </a:cubicBezTo>
                <a:cubicBezTo>
                  <a:pt x="41448" y="15102"/>
                  <a:pt x="41571" y="15003"/>
                  <a:pt x="41571" y="14855"/>
                </a:cubicBezTo>
                <a:cubicBezTo>
                  <a:pt x="41571" y="14720"/>
                  <a:pt x="41461" y="14607"/>
                  <a:pt x="41323" y="14607"/>
                </a:cubicBezTo>
                <a:close/>
                <a:moveTo>
                  <a:pt x="42542" y="14607"/>
                </a:moveTo>
                <a:cubicBezTo>
                  <a:pt x="42323" y="14607"/>
                  <a:pt x="42213" y="14874"/>
                  <a:pt x="42370" y="15030"/>
                </a:cubicBezTo>
                <a:cubicBezTo>
                  <a:pt x="42419" y="15080"/>
                  <a:pt x="42480" y="15102"/>
                  <a:pt x="42541" y="15102"/>
                </a:cubicBezTo>
                <a:cubicBezTo>
                  <a:pt x="42667" y="15102"/>
                  <a:pt x="42790" y="15003"/>
                  <a:pt x="42790" y="14855"/>
                </a:cubicBezTo>
                <a:cubicBezTo>
                  <a:pt x="42790" y="14720"/>
                  <a:pt x="42680" y="14607"/>
                  <a:pt x="42542" y="14607"/>
                </a:cubicBezTo>
                <a:close/>
                <a:moveTo>
                  <a:pt x="43761" y="14607"/>
                </a:moveTo>
                <a:cubicBezTo>
                  <a:pt x="43542" y="14607"/>
                  <a:pt x="43432" y="14874"/>
                  <a:pt x="43589" y="15030"/>
                </a:cubicBezTo>
                <a:cubicBezTo>
                  <a:pt x="43638" y="15080"/>
                  <a:pt x="43699" y="15102"/>
                  <a:pt x="43760" y="15102"/>
                </a:cubicBezTo>
                <a:cubicBezTo>
                  <a:pt x="43886" y="15102"/>
                  <a:pt x="44009" y="15003"/>
                  <a:pt x="44009" y="14855"/>
                </a:cubicBezTo>
                <a:cubicBezTo>
                  <a:pt x="44009" y="14720"/>
                  <a:pt x="43899" y="14607"/>
                  <a:pt x="43761" y="14607"/>
                </a:cubicBezTo>
                <a:close/>
                <a:moveTo>
                  <a:pt x="51" y="15920"/>
                </a:moveTo>
                <a:cubicBezTo>
                  <a:pt x="60" y="16011"/>
                  <a:pt x="67" y="16102"/>
                  <a:pt x="76" y="16193"/>
                </a:cubicBezTo>
                <a:cubicBezTo>
                  <a:pt x="126" y="16105"/>
                  <a:pt x="117" y="15999"/>
                  <a:pt x="51" y="15920"/>
                </a:cubicBezTo>
                <a:close/>
                <a:moveTo>
                  <a:pt x="25469" y="15826"/>
                </a:moveTo>
                <a:cubicBezTo>
                  <a:pt x="25250" y="15826"/>
                  <a:pt x="25140" y="16093"/>
                  <a:pt x="25297" y="16249"/>
                </a:cubicBezTo>
                <a:cubicBezTo>
                  <a:pt x="25346" y="16299"/>
                  <a:pt x="25407" y="16321"/>
                  <a:pt x="25468" y="16321"/>
                </a:cubicBezTo>
                <a:cubicBezTo>
                  <a:pt x="25594" y="16321"/>
                  <a:pt x="25717" y="16223"/>
                  <a:pt x="25717" y="16074"/>
                </a:cubicBezTo>
                <a:cubicBezTo>
                  <a:pt x="25717" y="15939"/>
                  <a:pt x="25607" y="15829"/>
                  <a:pt x="25469" y="15829"/>
                </a:cubicBezTo>
                <a:lnTo>
                  <a:pt x="25469" y="15826"/>
                </a:lnTo>
                <a:close/>
                <a:moveTo>
                  <a:pt x="26688" y="15826"/>
                </a:moveTo>
                <a:cubicBezTo>
                  <a:pt x="26469" y="15826"/>
                  <a:pt x="26359" y="16093"/>
                  <a:pt x="26516" y="16249"/>
                </a:cubicBezTo>
                <a:cubicBezTo>
                  <a:pt x="26565" y="16299"/>
                  <a:pt x="26626" y="16321"/>
                  <a:pt x="26687" y="16321"/>
                </a:cubicBezTo>
                <a:cubicBezTo>
                  <a:pt x="26813" y="16321"/>
                  <a:pt x="26936" y="16223"/>
                  <a:pt x="26936" y="16074"/>
                </a:cubicBezTo>
                <a:cubicBezTo>
                  <a:pt x="26936" y="15939"/>
                  <a:pt x="26826" y="15829"/>
                  <a:pt x="26688" y="15829"/>
                </a:cubicBezTo>
                <a:lnTo>
                  <a:pt x="26688" y="15826"/>
                </a:lnTo>
                <a:close/>
                <a:moveTo>
                  <a:pt x="27910" y="15826"/>
                </a:moveTo>
                <a:cubicBezTo>
                  <a:pt x="27688" y="15826"/>
                  <a:pt x="27578" y="16093"/>
                  <a:pt x="27735" y="16249"/>
                </a:cubicBezTo>
                <a:cubicBezTo>
                  <a:pt x="27784" y="16299"/>
                  <a:pt x="27846" y="16321"/>
                  <a:pt x="27906" y="16321"/>
                </a:cubicBezTo>
                <a:cubicBezTo>
                  <a:pt x="28032" y="16321"/>
                  <a:pt x="28155" y="16223"/>
                  <a:pt x="28155" y="16074"/>
                </a:cubicBezTo>
                <a:cubicBezTo>
                  <a:pt x="28155" y="15939"/>
                  <a:pt x="28045" y="15829"/>
                  <a:pt x="27910" y="15829"/>
                </a:cubicBezTo>
                <a:lnTo>
                  <a:pt x="27910" y="15826"/>
                </a:lnTo>
                <a:close/>
                <a:moveTo>
                  <a:pt x="29130" y="15826"/>
                </a:moveTo>
                <a:cubicBezTo>
                  <a:pt x="28907" y="15826"/>
                  <a:pt x="28797" y="16093"/>
                  <a:pt x="28954" y="16249"/>
                </a:cubicBezTo>
                <a:cubicBezTo>
                  <a:pt x="29004" y="16299"/>
                  <a:pt x="29066" y="16321"/>
                  <a:pt x="29126" y="16321"/>
                </a:cubicBezTo>
                <a:cubicBezTo>
                  <a:pt x="29253" y="16321"/>
                  <a:pt x="29374" y="16223"/>
                  <a:pt x="29374" y="16074"/>
                </a:cubicBezTo>
                <a:cubicBezTo>
                  <a:pt x="29374" y="15939"/>
                  <a:pt x="29264" y="15829"/>
                  <a:pt x="29130" y="15829"/>
                </a:cubicBezTo>
                <a:lnTo>
                  <a:pt x="29130" y="15826"/>
                </a:lnTo>
                <a:close/>
                <a:moveTo>
                  <a:pt x="30349" y="15826"/>
                </a:moveTo>
                <a:cubicBezTo>
                  <a:pt x="30129" y="15826"/>
                  <a:pt x="30016" y="16093"/>
                  <a:pt x="30173" y="16249"/>
                </a:cubicBezTo>
                <a:cubicBezTo>
                  <a:pt x="30223" y="16299"/>
                  <a:pt x="30285" y="16321"/>
                  <a:pt x="30346" y="16321"/>
                </a:cubicBezTo>
                <a:cubicBezTo>
                  <a:pt x="30474" y="16321"/>
                  <a:pt x="30596" y="16223"/>
                  <a:pt x="30596" y="16074"/>
                </a:cubicBezTo>
                <a:cubicBezTo>
                  <a:pt x="30593" y="15939"/>
                  <a:pt x="30483" y="15829"/>
                  <a:pt x="30349" y="15829"/>
                </a:cubicBezTo>
                <a:lnTo>
                  <a:pt x="30349" y="15826"/>
                </a:lnTo>
                <a:close/>
                <a:moveTo>
                  <a:pt x="31568" y="15826"/>
                </a:moveTo>
                <a:cubicBezTo>
                  <a:pt x="31348" y="15826"/>
                  <a:pt x="31239" y="16093"/>
                  <a:pt x="31392" y="16249"/>
                </a:cubicBezTo>
                <a:cubicBezTo>
                  <a:pt x="31443" y="16299"/>
                  <a:pt x="31504" y="16321"/>
                  <a:pt x="31565" y="16321"/>
                </a:cubicBezTo>
                <a:cubicBezTo>
                  <a:pt x="31693" y="16321"/>
                  <a:pt x="31815" y="16223"/>
                  <a:pt x="31815" y="16074"/>
                </a:cubicBezTo>
                <a:cubicBezTo>
                  <a:pt x="31815" y="15939"/>
                  <a:pt x="31702" y="15829"/>
                  <a:pt x="31568" y="15829"/>
                </a:cubicBezTo>
                <a:lnTo>
                  <a:pt x="31568" y="15826"/>
                </a:lnTo>
                <a:close/>
                <a:moveTo>
                  <a:pt x="32787" y="15826"/>
                </a:moveTo>
                <a:cubicBezTo>
                  <a:pt x="32567" y="15826"/>
                  <a:pt x="32458" y="16093"/>
                  <a:pt x="32611" y="16249"/>
                </a:cubicBezTo>
                <a:cubicBezTo>
                  <a:pt x="32662" y="16299"/>
                  <a:pt x="32723" y="16321"/>
                  <a:pt x="32784" y="16321"/>
                </a:cubicBezTo>
                <a:cubicBezTo>
                  <a:pt x="32912" y="16321"/>
                  <a:pt x="33034" y="16223"/>
                  <a:pt x="33034" y="16074"/>
                </a:cubicBezTo>
                <a:cubicBezTo>
                  <a:pt x="33034" y="15939"/>
                  <a:pt x="32925" y="15829"/>
                  <a:pt x="32787" y="15829"/>
                </a:cubicBezTo>
                <a:lnTo>
                  <a:pt x="32787" y="15826"/>
                </a:lnTo>
                <a:close/>
                <a:moveTo>
                  <a:pt x="34006" y="15826"/>
                </a:moveTo>
                <a:cubicBezTo>
                  <a:pt x="33786" y="15826"/>
                  <a:pt x="33677" y="16093"/>
                  <a:pt x="33833" y="16249"/>
                </a:cubicBezTo>
                <a:cubicBezTo>
                  <a:pt x="33883" y="16299"/>
                  <a:pt x="33944" y="16321"/>
                  <a:pt x="34004" y="16321"/>
                </a:cubicBezTo>
                <a:cubicBezTo>
                  <a:pt x="34131" y="16321"/>
                  <a:pt x="34253" y="16223"/>
                  <a:pt x="34253" y="16074"/>
                </a:cubicBezTo>
                <a:cubicBezTo>
                  <a:pt x="34253" y="15939"/>
                  <a:pt x="34144" y="15829"/>
                  <a:pt x="34006" y="15829"/>
                </a:cubicBezTo>
                <a:lnTo>
                  <a:pt x="34006" y="15826"/>
                </a:lnTo>
                <a:close/>
                <a:moveTo>
                  <a:pt x="35225" y="15826"/>
                </a:moveTo>
                <a:cubicBezTo>
                  <a:pt x="35005" y="15826"/>
                  <a:pt x="34896" y="16093"/>
                  <a:pt x="35052" y="16249"/>
                </a:cubicBezTo>
                <a:cubicBezTo>
                  <a:pt x="35102" y="16299"/>
                  <a:pt x="35163" y="16321"/>
                  <a:pt x="35223" y="16321"/>
                </a:cubicBezTo>
                <a:cubicBezTo>
                  <a:pt x="35350" y="16321"/>
                  <a:pt x="35472" y="16223"/>
                  <a:pt x="35472" y="16074"/>
                </a:cubicBezTo>
                <a:cubicBezTo>
                  <a:pt x="35472" y="15939"/>
                  <a:pt x="35363" y="15829"/>
                  <a:pt x="35225" y="15829"/>
                </a:cubicBezTo>
                <a:lnTo>
                  <a:pt x="35225" y="15826"/>
                </a:lnTo>
                <a:close/>
                <a:moveTo>
                  <a:pt x="36447" y="15826"/>
                </a:moveTo>
                <a:cubicBezTo>
                  <a:pt x="36224" y="15826"/>
                  <a:pt x="36115" y="16093"/>
                  <a:pt x="36271" y="16249"/>
                </a:cubicBezTo>
                <a:cubicBezTo>
                  <a:pt x="36321" y="16299"/>
                  <a:pt x="36382" y="16321"/>
                  <a:pt x="36442" y="16321"/>
                </a:cubicBezTo>
                <a:cubicBezTo>
                  <a:pt x="36569" y="16321"/>
                  <a:pt x="36691" y="16223"/>
                  <a:pt x="36691" y="16074"/>
                </a:cubicBezTo>
                <a:cubicBezTo>
                  <a:pt x="36691" y="15939"/>
                  <a:pt x="36582" y="15829"/>
                  <a:pt x="36447" y="15829"/>
                </a:cubicBezTo>
                <a:lnTo>
                  <a:pt x="36447" y="15826"/>
                </a:lnTo>
                <a:close/>
                <a:moveTo>
                  <a:pt x="37666" y="15826"/>
                </a:moveTo>
                <a:cubicBezTo>
                  <a:pt x="37443" y="15826"/>
                  <a:pt x="37334" y="16093"/>
                  <a:pt x="37490" y="16249"/>
                </a:cubicBezTo>
                <a:cubicBezTo>
                  <a:pt x="37541" y="16299"/>
                  <a:pt x="37602" y="16321"/>
                  <a:pt x="37663" y="16321"/>
                </a:cubicBezTo>
                <a:cubicBezTo>
                  <a:pt x="37789" y="16321"/>
                  <a:pt x="37910" y="16223"/>
                  <a:pt x="37910" y="16074"/>
                </a:cubicBezTo>
                <a:cubicBezTo>
                  <a:pt x="37910" y="15939"/>
                  <a:pt x="37801" y="15829"/>
                  <a:pt x="37666" y="15829"/>
                </a:cubicBezTo>
                <a:lnTo>
                  <a:pt x="37666" y="15826"/>
                </a:lnTo>
                <a:close/>
                <a:moveTo>
                  <a:pt x="38885" y="15826"/>
                </a:moveTo>
                <a:cubicBezTo>
                  <a:pt x="38666" y="15826"/>
                  <a:pt x="38556" y="16093"/>
                  <a:pt x="38710" y="16249"/>
                </a:cubicBezTo>
                <a:cubicBezTo>
                  <a:pt x="38760" y="16299"/>
                  <a:pt x="38822" y="16321"/>
                  <a:pt x="38882" y="16321"/>
                </a:cubicBezTo>
                <a:cubicBezTo>
                  <a:pt x="39010" y="16321"/>
                  <a:pt x="39133" y="16223"/>
                  <a:pt x="39133" y="16074"/>
                </a:cubicBezTo>
                <a:cubicBezTo>
                  <a:pt x="39133" y="15939"/>
                  <a:pt x="39020" y="15829"/>
                  <a:pt x="38885" y="15829"/>
                </a:cubicBezTo>
                <a:lnTo>
                  <a:pt x="38885" y="15826"/>
                </a:lnTo>
                <a:close/>
                <a:moveTo>
                  <a:pt x="40104" y="15826"/>
                </a:moveTo>
                <a:cubicBezTo>
                  <a:pt x="39885" y="15826"/>
                  <a:pt x="39775" y="16093"/>
                  <a:pt x="39929" y="16249"/>
                </a:cubicBezTo>
                <a:cubicBezTo>
                  <a:pt x="39979" y="16299"/>
                  <a:pt x="40041" y="16321"/>
                  <a:pt x="40101" y="16321"/>
                </a:cubicBezTo>
                <a:cubicBezTo>
                  <a:pt x="40229" y="16321"/>
                  <a:pt x="40352" y="16223"/>
                  <a:pt x="40352" y="16074"/>
                </a:cubicBezTo>
                <a:cubicBezTo>
                  <a:pt x="40352" y="15939"/>
                  <a:pt x="40239" y="15829"/>
                  <a:pt x="40104" y="15829"/>
                </a:cubicBezTo>
                <a:lnTo>
                  <a:pt x="40104" y="15826"/>
                </a:lnTo>
                <a:close/>
                <a:moveTo>
                  <a:pt x="41323" y="15826"/>
                </a:moveTo>
                <a:cubicBezTo>
                  <a:pt x="41104" y="15826"/>
                  <a:pt x="40994" y="16093"/>
                  <a:pt x="41148" y="16249"/>
                </a:cubicBezTo>
                <a:cubicBezTo>
                  <a:pt x="41198" y="16299"/>
                  <a:pt x="41260" y="16321"/>
                  <a:pt x="41321" y="16321"/>
                </a:cubicBezTo>
                <a:cubicBezTo>
                  <a:pt x="41448" y="16321"/>
                  <a:pt x="41571" y="16223"/>
                  <a:pt x="41571" y="16074"/>
                </a:cubicBezTo>
                <a:cubicBezTo>
                  <a:pt x="41571" y="15939"/>
                  <a:pt x="41461" y="15829"/>
                  <a:pt x="41323" y="15829"/>
                </a:cubicBezTo>
                <a:lnTo>
                  <a:pt x="41323" y="15826"/>
                </a:lnTo>
                <a:close/>
                <a:moveTo>
                  <a:pt x="42542" y="15826"/>
                </a:moveTo>
                <a:cubicBezTo>
                  <a:pt x="42323" y="15826"/>
                  <a:pt x="42213" y="16093"/>
                  <a:pt x="42370" y="16249"/>
                </a:cubicBezTo>
                <a:cubicBezTo>
                  <a:pt x="42419" y="16299"/>
                  <a:pt x="42480" y="16321"/>
                  <a:pt x="42541" y="16321"/>
                </a:cubicBezTo>
                <a:cubicBezTo>
                  <a:pt x="42667" y="16321"/>
                  <a:pt x="42790" y="16223"/>
                  <a:pt x="42790" y="16074"/>
                </a:cubicBezTo>
                <a:cubicBezTo>
                  <a:pt x="42790" y="15939"/>
                  <a:pt x="42680" y="15829"/>
                  <a:pt x="42542" y="15829"/>
                </a:cubicBezTo>
                <a:lnTo>
                  <a:pt x="42542" y="15826"/>
                </a:lnTo>
                <a:close/>
                <a:moveTo>
                  <a:pt x="43761" y="15826"/>
                </a:moveTo>
                <a:cubicBezTo>
                  <a:pt x="43542" y="15826"/>
                  <a:pt x="43432" y="16093"/>
                  <a:pt x="43589" y="16249"/>
                </a:cubicBezTo>
                <a:cubicBezTo>
                  <a:pt x="43638" y="16299"/>
                  <a:pt x="43699" y="16321"/>
                  <a:pt x="43760" y="16321"/>
                </a:cubicBezTo>
                <a:cubicBezTo>
                  <a:pt x="43886" y="16321"/>
                  <a:pt x="44009" y="16223"/>
                  <a:pt x="44009" y="16074"/>
                </a:cubicBezTo>
                <a:cubicBezTo>
                  <a:pt x="44009" y="15939"/>
                  <a:pt x="43899" y="15829"/>
                  <a:pt x="43761" y="15829"/>
                </a:cubicBezTo>
                <a:lnTo>
                  <a:pt x="43761" y="15826"/>
                </a:lnTo>
                <a:close/>
                <a:moveTo>
                  <a:pt x="1079" y="15826"/>
                </a:moveTo>
                <a:cubicBezTo>
                  <a:pt x="859" y="15826"/>
                  <a:pt x="750" y="16093"/>
                  <a:pt x="906" y="16249"/>
                </a:cubicBezTo>
                <a:cubicBezTo>
                  <a:pt x="956" y="16300"/>
                  <a:pt x="1017" y="16322"/>
                  <a:pt x="1077" y="16322"/>
                </a:cubicBezTo>
                <a:cubicBezTo>
                  <a:pt x="1204" y="16322"/>
                  <a:pt x="1326" y="16222"/>
                  <a:pt x="1326" y="16074"/>
                </a:cubicBezTo>
                <a:cubicBezTo>
                  <a:pt x="1326" y="15939"/>
                  <a:pt x="1217" y="15829"/>
                  <a:pt x="1079" y="15829"/>
                </a:cubicBezTo>
                <a:lnTo>
                  <a:pt x="1079" y="15826"/>
                </a:lnTo>
                <a:close/>
                <a:moveTo>
                  <a:pt x="2298" y="15826"/>
                </a:moveTo>
                <a:cubicBezTo>
                  <a:pt x="2078" y="15826"/>
                  <a:pt x="1969" y="16093"/>
                  <a:pt x="2125" y="16249"/>
                </a:cubicBezTo>
                <a:cubicBezTo>
                  <a:pt x="2175" y="16300"/>
                  <a:pt x="2236" y="16322"/>
                  <a:pt x="2296" y="16322"/>
                </a:cubicBezTo>
                <a:cubicBezTo>
                  <a:pt x="2423" y="16322"/>
                  <a:pt x="2545" y="16222"/>
                  <a:pt x="2545" y="16074"/>
                </a:cubicBezTo>
                <a:cubicBezTo>
                  <a:pt x="2545" y="15939"/>
                  <a:pt x="2436" y="15829"/>
                  <a:pt x="2301" y="15829"/>
                </a:cubicBezTo>
                <a:lnTo>
                  <a:pt x="2298" y="15826"/>
                </a:lnTo>
                <a:close/>
                <a:moveTo>
                  <a:pt x="3520" y="15826"/>
                </a:moveTo>
                <a:cubicBezTo>
                  <a:pt x="3298" y="15826"/>
                  <a:pt x="3188" y="16093"/>
                  <a:pt x="3345" y="16249"/>
                </a:cubicBezTo>
                <a:cubicBezTo>
                  <a:pt x="3394" y="16300"/>
                  <a:pt x="3455" y="16322"/>
                  <a:pt x="3515" y="16322"/>
                </a:cubicBezTo>
                <a:cubicBezTo>
                  <a:pt x="3642" y="16322"/>
                  <a:pt x="3764" y="16222"/>
                  <a:pt x="3764" y="16074"/>
                </a:cubicBezTo>
                <a:cubicBezTo>
                  <a:pt x="3764" y="15939"/>
                  <a:pt x="3655" y="15829"/>
                  <a:pt x="3520" y="15829"/>
                </a:cubicBezTo>
                <a:lnTo>
                  <a:pt x="3520" y="15826"/>
                </a:lnTo>
                <a:close/>
                <a:moveTo>
                  <a:pt x="4739" y="15826"/>
                </a:moveTo>
                <a:cubicBezTo>
                  <a:pt x="4520" y="15826"/>
                  <a:pt x="4407" y="16093"/>
                  <a:pt x="4564" y="16249"/>
                </a:cubicBezTo>
                <a:cubicBezTo>
                  <a:pt x="4614" y="16300"/>
                  <a:pt x="4676" y="16322"/>
                  <a:pt x="4737" y="16322"/>
                </a:cubicBezTo>
                <a:cubicBezTo>
                  <a:pt x="4864" y="16322"/>
                  <a:pt x="4987" y="16222"/>
                  <a:pt x="4987" y="16074"/>
                </a:cubicBezTo>
                <a:cubicBezTo>
                  <a:pt x="4984" y="15939"/>
                  <a:pt x="4874" y="15829"/>
                  <a:pt x="4739" y="15829"/>
                </a:cubicBezTo>
                <a:lnTo>
                  <a:pt x="4739" y="15826"/>
                </a:lnTo>
                <a:close/>
                <a:moveTo>
                  <a:pt x="5958" y="15826"/>
                </a:moveTo>
                <a:cubicBezTo>
                  <a:pt x="5739" y="15826"/>
                  <a:pt x="5629" y="16093"/>
                  <a:pt x="5783" y="16249"/>
                </a:cubicBezTo>
                <a:cubicBezTo>
                  <a:pt x="5833" y="16300"/>
                  <a:pt x="5895" y="16322"/>
                  <a:pt x="5956" y="16322"/>
                </a:cubicBezTo>
                <a:cubicBezTo>
                  <a:pt x="6083" y="16322"/>
                  <a:pt x="6206" y="16222"/>
                  <a:pt x="6206" y="16074"/>
                </a:cubicBezTo>
                <a:cubicBezTo>
                  <a:pt x="6206" y="15939"/>
                  <a:pt x="6093" y="15829"/>
                  <a:pt x="5958" y="15829"/>
                </a:cubicBezTo>
                <a:lnTo>
                  <a:pt x="5958" y="15826"/>
                </a:lnTo>
                <a:close/>
                <a:moveTo>
                  <a:pt x="7177" y="15826"/>
                </a:moveTo>
                <a:cubicBezTo>
                  <a:pt x="6958" y="15826"/>
                  <a:pt x="6848" y="16093"/>
                  <a:pt x="7002" y="16249"/>
                </a:cubicBezTo>
                <a:cubicBezTo>
                  <a:pt x="7052" y="16300"/>
                  <a:pt x="7114" y="16322"/>
                  <a:pt x="7175" y="16322"/>
                </a:cubicBezTo>
                <a:cubicBezTo>
                  <a:pt x="7302" y="16322"/>
                  <a:pt x="7425" y="16222"/>
                  <a:pt x="7425" y="16074"/>
                </a:cubicBezTo>
                <a:cubicBezTo>
                  <a:pt x="7425" y="15939"/>
                  <a:pt x="7315" y="15829"/>
                  <a:pt x="7177" y="15829"/>
                </a:cubicBezTo>
                <a:lnTo>
                  <a:pt x="7177" y="15826"/>
                </a:lnTo>
                <a:close/>
                <a:moveTo>
                  <a:pt x="8396" y="15826"/>
                </a:moveTo>
                <a:cubicBezTo>
                  <a:pt x="8177" y="15826"/>
                  <a:pt x="8067" y="16093"/>
                  <a:pt x="8224" y="16249"/>
                </a:cubicBezTo>
                <a:cubicBezTo>
                  <a:pt x="8273" y="16300"/>
                  <a:pt x="8334" y="16322"/>
                  <a:pt x="8395" y="16322"/>
                </a:cubicBezTo>
                <a:cubicBezTo>
                  <a:pt x="8521" y="16322"/>
                  <a:pt x="8644" y="16222"/>
                  <a:pt x="8644" y="16074"/>
                </a:cubicBezTo>
                <a:cubicBezTo>
                  <a:pt x="8644" y="15939"/>
                  <a:pt x="8534" y="15829"/>
                  <a:pt x="8396" y="15829"/>
                </a:cubicBezTo>
                <a:lnTo>
                  <a:pt x="8396" y="15826"/>
                </a:lnTo>
                <a:close/>
                <a:moveTo>
                  <a:pt x="9615" y="15826"/>
                </a:moveTo>
                <a:cubicBezTo>
                  <a:pt x="9396" y="15826"/>
                  <a:pt x="9286" y="16093"/>
                  <a:pt x="9443" y="16249"/>
                </a:cubicBezTo>
                <a:cubicBezTo>
                  <a:pt x="9492" y="16300"/>
                  <a:pt x="9554" y="16322"/>
                  <a:pt x="9614" y="16322"/>
                </a:cubicBezTo>
                <a:cubicBezTo>
                  <a:pt x="9740" y="16322"/>
                  <a:pt x="9863" y="16222"/>
                  <a:pt x="9863" y="16074"/>
                </a:cubicBezTo>
                <a:cubicBezTo>
                  <a:pt x="9863" y="15941"/>
                  <a:pt x="9756" y="15829"/>
                  <a:pt x="9621" y="15829"/>
                </a:cubicBezTo>
                <a:cubicBezTo>
                  <a:pt x="9619" y="15829"/>
                  <a:pt x="9617" y="15829"/>
                  <a:pt x="9615" y="15829"/>
                </a:cubicBezTo>
                <a:lnTo>
                  <a:pt x="9615" y="15826"/>
                </a:lnTo>
                <a:close/>
                <a:moveTo>
                  <a:pt x="10834" y="15826"/>
                </a:moveTo>
                <a:cubicBezTo>
                  <a:pt x="10615" y="15826"/>
                  <a:pt x="10505" y="16093"/>
                  <a:pt x="10662" y="16249"/>
                </a:cubicBezTo>
                <a:cubicBezTo>
                  <a:pt x="10711" y="16300"/>
                  <a:pt x="10773" y="16322"/>
                  <a:pt x="10833" y="16322"/>
                </a:cubicBezTo>
                <a:cubicBezTo>
                  <a:pt x="10959" y="16322"/>
                  <a:pt x="11082" y="16222"/>
                  <a:pt x="11082" y="16074"/>
                </a:cubicBezTo>
                <a:cubicBezTo>
                  <a:pt x="11082" y="15939"/>
                  <a:pt x="10972" y="15829"/>
                  <a:pt x="10834" y="15829"/>
                </a:cubicBezTo>
                <a:lnTo>
                  <a:pt x="10834" y="15826"/>
                </a:lnTo>
                <a:close/>
                <a:moveTo>
                  <a:pt x="12057" y="15826"/>
                </a:moveTo>
                <a:cubicBezTo>
                  <a:pt x="11834" y="15826"/>
                  <a:pt x="11724" y="16093"/>
                  <a:pt x="11881" y="16249"/>
                </a:cubicBezTo>
                <a:cubicBezTo>
                  <a:pt x="11931" y="16300"/>
                  <a:pt x="11993" y="16322"/>
                  <a:pt x="12053" y="16322"/>
                </a:cubicBezTo>
                <a:cubicBezTo>
                  <a:pt x="12180" y="16322"/>
                  <a:pt x="12301" y="16222"/>
                  <a:pt x="12301" y="16074"/>
                </a:cubicBezTo>
                <a:cubicBezTo>
                  <a:pt x="12301" y="15939"/>
                  <a:pt x="12191" y="15829"/>
                  <a:pt x="12057" y="15829"/>
                </a:cubicBezTo>
                <a:lnTo>
                  <a:pt x="12057" y="15826"/>
                </a:lnTo>
                <a:close/>
                <a:moveTo>
                  <a:pt x="13276" y="15826"/>
                </a:moveTo>
                <a:cubicBezTo>
                  <a:pt x="13056" y="15826"/>
                  <a:pt x="12943" y="16093"/>
                  <a:pt x="13100" y="16249"/>
                </a:cubicBezTo>
                <a:cubicBezTo>
                  <a:pt x="13151" y="16300"/>
                  <a:pt x="13212" y="16322"/>
                  <a:pt x="13273" y="16322"/>
                </a:cubicBezTo>
                <a:cubicBezTo>
                  <a:pt x="13401" y="16322"/>
                  <a:pt x="13523" y="16222"/>
                  <a:pt x="13523" y="16074"/>
                </a:cubicBezTo>
                <a:cubicBezTo>
                  <a:pt x="13520" y="15939"/>
                  <a:pt x="13410" y="15829"/>
                  <a:pt x="13276" y="15829"/>
                </a:cubicBezTo>
                <a:lnTo>
                  <a:pt x="13276" y="15826"/>
                </a:lnTo>
                <a:close/>
                <a:moveTo>
                  <a:pt x="14495" y="15826"/>
                </a:moveTo>
                <a:cubicBezTo>
                  <a:pt x="14275" y="15826"/>
                  <a:pt x="14166" y="16093"/>
                  <a:pt x="14319" y="16249"/>
                </a:cubicBezTo>
                <a:cubicBezTo>
                  <a:pt x="14370" y="16300"/>
                  <a:pt x="14431" y="16322"/>
                  <a:pt x="14492" y="16322"/>
                </a:cubicBezTo>
                <a:cubicBezTo>
                  <a:pt x="14620" y="16322"/>
                  <a:pt x="14742" y="16222"/>
                  <a:pt x="14742" y="16074"/>
                </a:cubicBezTo>
                <a:cubicBezTo>
                  <a:pt x="14742" y="15939"/>
                  <a:pt x="14629" y="15829"/>
                  <a:pt x="14495" y="15829"/>
                </a:cubicBezTo>
                <a:lnTo>
                  <a:pt x="14495" y="15826"/>
                </a:lnTo>
                <a:close/>
                <a:moveTo>
                  <a:pt x="15714" y="15826"/>
                </a:moveTo>
                <a:cubicBezTo>
                  <a:pt x="15494" y="15826"/>
                  <a:pt x="15385" y="16093"/>
                  <a:pt x="15538" y="16249"/>
                </a:cubicBezTo>
                <a:cubicBezTo>
                  <a:pt x="15589" y="16300"/>
                  <a:pt x="15650" y="16322"/>
                  <a:pt x="15711" y="16322"/>
                </a:cubicBezTo>
                <a:cubicBezTo>
                  <a:pt x="15839" y="16322"/>
                  <a:pt x="15961" y="16222"/>
                  <a:pt x="15961" y="16074"/>
                </a:cubicBezTo>
                <a:cubicBezTo>
                  <a:pt x="15961" y="15939"/>
                  <a:pt x="15852" y="15829"/>
                  <a:pt x="15714" y="15829"/>
                </a:cubicBezTo>
                <a:lnTo>
                  <a:pt x="15714" y="15826"/>
                </a:lnTo>
                <a:close/>
                <a:moveTo>
                  <a:pt x="16933" y="15826"/>
                </a:moveTo>
                <a:cubicBezTo>
                  <a:pt x="16713" y="15826"/>
                  <a:pt x="16604" y="16093"/>
                  <a:pt x="16757" y="16249"/>
                </a:cubicBezTo>
                <a:cubicBezTo>
                  <a:pt x="16808" y="16300"/>
                  <a:pt x="16870" y="16322"/>
                  <a:pt x="16930" y="16322"/>
                </a:cubicBezTo>
                <a:cubicBezTo>
                  <a:pt x="17058" y="16322"/>
                  <a:pt x="17180" y="16222"/>
                  <a:pt x="17180" y="16074"/>
                </a:cubicBezTo>
                <a:cubicBezTo>
                  <a:pt x="17180" y="15939"/>
                  <a:pt x="17071" y="15829"/>
                  <a:pt x="16933" y="15829"/>
                </a:cubicBezTo>
                <a:lnTo>
                  <a:pt x="16933" y="15826"/>
                </a:lnTo>
                <a:close/>
                <a:moveTo>
                  <a:pt x="18152" y="15826"/>
                </a:moveTo>
                <a:cubicBezTo>
                  <a:pt x="17932" y="15826"/>
                  <a:pt x="17823" y="16093"/>
                  <a:pt x="17979" y="16249"/>
                </a:cubicBezTo>
                <a:cubicBezTo>
                  <a:pt x="18029" y="16300"/>
                  <a:pt x="18090" y="16322"/>
                  <a:pt x="18150" y="16322"/>
                </a:cubicBezTo>
                <a:cubicBezTo>
                  <a:pt x="18277" y="16322"/>
                  <a:pt x="18399" y="16222"/>
                  <a:pt x="18399" y="16074"/>
                </a:cubicBezTo>
                <a:cubicBezTo>
                  <a:pt x="18399" y="15939"/>
                  <a:pt x="18290" y="15829"/>
                  <a:pt x="18152" y="15829"/>
                </a:cubicBezTo>
                <a:lnTo>
                  <a:pt x="18152" y="15826"/>
                </a:lnTo>
                <a:close/>
                <a:moveTo>
                  <a:pt x="19374" y="15826"/>
                </a:moveTo>
                <a:cubicBezTo>
                  <a:pt x="19151" y="15826"/>
                  <a:pt x="19042" y="16093"/>
                  <a:pt x="19198" y="16249"/>
                </a:cubicBezTo>
                <a:cubicBezTo>
                  <a:pt x="19248" y="16300"/>
                  <a:pt x="19309" y="16322"/>
                  <a:pt x="19369" y="16322"/>
                </a:cubicBezTo>
                <a:cubicBezTo>
                  <a:pt x="19496" y="16322"/>
                  <a:pt x="19618" y="16222"/>
                  <a:pt x="19618" y="16074"/>
                </a:cubicBezTo>
                <a:cubicBezTo>
                  <a:pt x="19618" y="15939"/>
                  <a:pt x="19509" y="15829"/>
                  <a:pt x="19374" y="15829"/>
                </a:cubicBezTo>
                <a:lnTo>
                  <a:pt x="19374" y="15826"/>
                </a:lnTo>
                <a:close/>
                <a:moveTo>
                  <a:pt x="20593" y="15826"/>
                </a:moveTo>
                <a:cubicBezTo>
                  <a:pt x="20371" y="15826"/>
                  <a:pt x="20261" y="16093"/>
                  <a:pt x="20418" y="16249"/>
                </a:cubicBezTo>
                <a:cubicBezTo>
                  <a:pt x="20467" y="16300"/>
                  <a:pt x="20528" y="16322"/>
                  <a:pt x="20588" y="16322"/>
                </a:cubicBezTo>
                <a:cubicBezTo>
                  <a:pt x="20715" y="16322"/>
                  <a:pt x="20837" y="16222"/>
                  <a:pt x="20837" y="16074"/>
                </a:cubicBezTo>
                <a:cubicBezTo>
                  <a:pt x="20837" y="15939"/>
                  <a:pt x="20728" y="15829"/>
                  <a:pt x="20593" y="15829"/>
                </a:cubicBezTo>
                <a:lnTo>
                  <a:pt x="20593" y="15826"/>
                </a:lnTo>
                <a:close/>
                <a:moveTo>
                  <a:pt x="21812" y="15826"/>
                </a:moveTo>
                <a:cubicBezTo>
                  <a:pt x="21593" y="15826"/>
                  <a:pt x="21480" y="16093"/>
                  <a:pt x="21637" y="16249"/>
                </a:cubicBezTo>
                <a:cubicBezTo>
                  <a:pt x="21687" y="16300"/>
                  <a:pt x="21749" y="16322"/>
                  <a:pt x="21810" y="16322"/>
                </a:cubicBezTo>
                <a:cubicBezTo>
                  <a:pt x="21937" y="16322"/>
                  <a:pt x="22060" y="16222"/>
                  <a:pt x="22060" y="16074"/>
                </a:cubicBezTo>
                <a:cubicBezTo>
                  <a:pt x="22057" y="15941"/>
                  <a:pt x="21950" y="15829"/>
                  <a:pt x="21818" y="15829"/>
                </a:cubicBezTo>
                <a:cubicBezTo>
                  <a:pt x="21816" y="15829"/>
                  <a:pt x="21814" y="15829"/>
                  <a:pt x="21812" y="15829"/>
                </a:cubicBezTo>
                <a:lnTo>
                  <a:pt x="21812" y="15826"/>
                </a:lnTo>
                <a:close/>
                <a:moveTo>
                  <a:pt x="23031" y="15826"/>
                </a:moveTo>
                <a:cubicBezTo>
                  <a:pt x="22812" y="15826"/>
                  <a:pt x="22702" y="16093"/>
                  <a:pt x="22856" y="16249"/>
                </a:cubicBezTo>
                <a:cubicBezTo>
                  <a:pt x="22906" y="16300"/>
                  <a:pt x="22968" y="16322"/>
                  <a:pt x="23029" y="16322"/>
                </a:cubicBezTo>
                <a:cubicBezTo>
                  <a:pt x="23156" y="16322"/>
                  <a:pt x="23279" y="16222"/>
                  <a:pt x="23279" y="16074"/>
                </a:cubicBezTo>
                <a:cubicBezTo>
                  <a:pt x="23279" y="15939"/>
                  <a:pt x="23166" y="15829"/>
                  <a:pt x="23031" y="15829"/>
                </a:cubicBezTo>
                <a:lnTo>
                  <a:pt x="23031" y="15826"/>
                </a:lnTo>
                <a:close/>
                <a:moveTo>
                  <a:pt x="24250" y="15826"/>
                </a:moveTo>
                <a:cubicBezTo>
                  <a:pt x="24031" y="15826"/>
                  <a:pt x="23921" y="16093"/>
                  <a:pt x="24075" y="16249"/>
                </a:cubicBezTo>
                <a:cubicBezTo>
                  <a:pt x="24125" y="16300"/>
                  <a:pt x="24187" y="16322"/>
                  <a:pt x="24248" y="16322"/>
                </a:cubicBezTo>
                <a:cubicBezTo>
                  <a:pt x="24375" y="16322"/>
                  <a:pt x="24498" y="16222"/>
                  <a:pt x="24498" y="16074"/>
                </a:cubicBezTo>
                <a:cubicBezTo>
                  <a:pt x="24498" y="15939"/>
                  <a:pt x="24388" y="15826"/>
                  <a:pt x="24250" y="15826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11" name="Google Shape;5211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212" name="Google Shape;5212;p20"/>
          <p:cNvSpPr txBox="1">
            <a:spLocks noGrp="1"/>
          </p:cNvSpPr>
          <p:nvPr>
            <p:ph type="subTitle" idx="1"/>
          </p:nvPr>
        </p:nvSpPr>
        <p:spPr>
          <a:xfrm>
            <a:off x="1185425" y="2453124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13" name="Google Shape;5213;p20"/>
          <p:cNvSpPr txBox="1">
            <a:spLocks noGrp="1"/>
          </p:cNvSpPr>
          <p:nvPr>
            <p:ph type="subTitle" idx="2"/>
          </p:nvPr>
        </p:nvSpPr>
        <p:spPr>
          <a:xfrm>
            <a:off x="1185425" y="2022313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14" name="Google Shape;5214;p20"/>
          <p:cNvSpPr txBox="1">
            <a:spLocks noGrp="1"/>
          </p:cNvSpPr>
          <p:nvPr>
            <p:ph type="subTitle" idx="3"/>
          </p:nvPr>
        </p:nvSpPr>
        <p:spPr>
          <a:xfrm>
            <a:off x="3700650" y="2453124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15" name="Google Shape;5215;p20"/>
          <p:cNvSpPr txBox="1">
            <a:spLocks noGrp="1"/>
          </p:cNvSpPr>
          <p:nvPr>
            <p:ph type="subTitle" idx="4"/>
          </p:nvPr>
        </p:nvSpPr>
        <p:spPr>
          <a:xfrm>
            <a:off x="3700650" y="2022313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16" name="Google Shape;5216;p20"/>
          <p:cNvSpPr txBox="1">
            <a:spLocks noGrp="1"/>
          </p:cNvSpPr>
          <p:nvPr>
            <p:ph type="subTitle" idx="5"/>
          </p:nvPr>
        </p:nvSpPr>
        <p:spPr>
          <a:xfrm>
            <a:off x="6215875" y="2453136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17" name="Google Shape;5217;p20"/>
          <p:cNvSpPr txBox="1">
            <a:spLocks noGrp="1"/>
          </p:cNvSpPr>
          <p:nvPr>
            <p:ph type="subTitle" idx="6"/>
          </p:nvPr>
        </p:nvSpPr>
        <p:spPr>
          <a:xfrm>
            <a:off x="6215875" y="2022313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18" name="Google Shape;5218;p20"/>
          <p:cNvSpPr txBox="1">
            <a:spLocks noGrp="1"/>
          </p:cNvSpPr>
          <p:nvPr>
            <p:ph type="subTitle" idx="7"/>
          </p:nvPr>
        </p:nvSpPr>
        <p:spPr>
          <a:xfrm>
            <a:off x="1185425" y="4168525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19" name="Google Shape;5219;p20"/>
          <p:cNvSpPr txBox="1">
            <a:spLocks noGrp="1"/>
          </p:cNvSpPr>
          <p:nvPr>
            <p:ph type="subTitle" idx="8"/>
          </p:nvPr>
        </p:nvSpPr>
        <p:spPr>
          <a:xfrm>
            <a:off x="1185425" y="3737725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20" name="Google Shape;5220;p20"/>
          <p:cNvSpPr txBox="1">
            <a:spLocks noGrp="1"/>
          </p:cNvSpPr>
          <p:nvPr>
            <p:ph type="subTitle" idx="9"/>
          </p:nvPr>
        </p:nvSpPr>
        <p:spPr>
          <a:xfrm>
            <a:off x="3700650" y="4168525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21" name="Google Shape;5221;p20"/>
          <p:cNvSpPr txBox="1">
            <a:spLocks noGrp="1"/>
          </p:cNvSpPr>
          <p:nvPr>
            <p:ph type="subTitle" idx="13"/>
          </p:nvPr>
        </p:nvSpPr>
        <p:spPr>
          <a:xfrm>
            <a:off x="3700650" y="3737725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22" name="Google Shape;5222;p20"/>
          <p:cNvSpPr txBox="1">
            <a:spLocks noGrp="1"/>
          </p:cNvSpPr>
          <p:nvPr>
            <p:ph type="subTitle" idx="14"/>
          </p:nvPr>
        </p:nvSpPr>
        <p:spPr>
          <a:xfrm>
            <a:off x="6215875" y="4168525"/>
            <a:ext cx="1742700" cy="54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23" name="Google Shape;5223;p20"/>
          <p:cNvSpPr txBox="1">
            <a:spLocks noGrp="1"/>
          </p:cNvSpPr>
          <p:nvPr>
            <p:ph type="subTitle" idx="15"/>
          </p:nvPr>
        </p:nvSpPr>
        <p:spPr>
          <a:xfrm>
            <a:off x="6215875" y="3737725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224" name="Google Shape;5224;p20"/>
          <p:cNvSpPr/>
          <p:nvPr/>
        </p:nvSpPr>
        <p:spPr>
          <a:xfrm rot="5400000">
            <a:off x="7763749" y="2132225"/>
            <a:ext cx="2259057" cy="501445"/>
          </a:xfrm>
          <a:custGeom>
            <a:avLst/>
            <a:gdLst/>
            <a:ahLst/>
            <a:cxnLst/>
            <a:rect l="l" t="t" r="r" b="b"/>
            <a:pathLst>
              <a:path w="24769" h="5498" extrusionOk="0">
                <a:moveTo>
                  <a:pt x="1" y="0"/>
                </a:moveTo>
                <a:cubicBezTo>
                  <a:pt x="1" y="0"/>
                  <a:pt x="577" y="1731"/>
                  <a:pt x="1801" y="2841"/>
                </a:cubicBezTo>
                <a:cubicBezTo>
                  <a:pt x="3064" y="3989"/>
                  <a:pt x="4740" y="4431"/>
                  <a:pt x="6163" y="4431"/>
                </a:cubicBezTo>
                <a:cubicBezTo>
                  <a:pt x="7601" y="4431"/>
                  <a:pt x="8781" y="3979"/>
                  <a:pt x="9016" y="3348"/>
                </a:cubicBezTo>
                <a:cubicBezTo>
                  <a:pt x="9273" y="2657"/>
                  <a:pt x="10175" y="2318"/>
                  <a:pt x="11070" y="2318"/>
                </a:cubicBezTo>
                <a:cubicBezTo>
                  <a:pt x="11803" y="2318"/>
                  <a:pt x="12531" y="2545"/>
                  <a:pt x="12900" y="2991"/>
                </a:cubicBezTo>
                <a:cubicBezTo>
                  <a:pt x="13337" y="3520"/>
                  <a:pt x="14119" y="3897"/>
                  <a:pt x="14836" y="3897"/>
                </a:cubicBezTo>
                <a:cubicBezTo>
                  <a:pt x="15463" y="3897"/>
                  <a:pt x="16041" y="3608"/>
                  <a:pt x="16296" y="2879"/>
                </a:cubicBezTo>
                <a:cubicBezTo>
                  <a:pt x="16553" y="2143"/>
                  <a:pt x="17354" y="1745"/>
                  <a:pt x="18142" y="1745"/>
                </a:cubicBezTo>
                <a:cubicBezTo>
                  <a:pt x="19031" y="1745"/>
                  <a:pt x="19904" y="2251"/>
                  <a:pt x="19966" y="3351"/>
                </a:cubicBezTo>
                <a:cubicBezTo>
                  <a:pt x="20058" y="4984"/>
                  <a:pt x="21426" y="5497"/>
                  <a:pt x="22476" y="5497"/>
                </a:cubicBezTo>
                <a:cubicBezTo>
                  <a:pt x="22761" y="5497"/>
                  <a:pt x="23023" y="5459"/>
                  <a:pt x="23229" y="5396"/>
                </a:cubicBezTo>
                <a:cubicBezTo>
                  <a:pt x="24522" y="4996"/>
                  <a:pt x="24769" y="0"/>
                  <a:pt x="24769" y="0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25" name="Google Shape;5225;p20"/>
          <p:cNvSpPr/>
          <p:nvPr/>
        </p:nvSpPr>
        <p:spPr>
          <a:xfrm rot="5400000" flipH="1">
            <a:off x="-518567" y="2501215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2" name="Google Shape;282;p3"/>
          <p:cNvSpPr txBox="1">
            <a:spLocks noGrp="1"/>
          </p:cNvSpPr>
          <p:nvPr>
            <p:ph type="title" idx="2" hasCustomPrompt="1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62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83" name="Google Shape;283;p3"/>
          <p:cNvSpPr txBox="1">
            <a:spLocks noGrp="1"/>
          </p:cNvSpPr>
          <p:nvPr>
            <p:ph type="subTitle" idx="1"/>
          </p:nvPr>
        </p:nvSpPr>
        <p:spPr>
          <a:xfrm>
            <a:off x="3218100" y="3302375"/>
            <a:ext cx="2707800" cy="6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84" name="Google Shape;284;p3"/>
          <p:cNvSpPr/>
          <p:nvPr/>
        </p:nvSpPr>
        <p:spPr>
          <a:xfrm>
            <a:off x="0" y="7"/>
            <a:ext cx="9144000" cy="313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5" name="Google Shape;285;p3"/>
          <p:cNvSpPr/>
          <p:nvPr/>
        </p:nvSpPr>
        <p:spPr>
          <a:xfrm rot="5400000">
            <a:off x="8089529" y="213822"/>
            <a:ext cx="1268297" cy="840668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6" name="Google Shape;286;p3"/>
          <p:cNvSpPr/>
          <p:nvPr/>
        </p:nvSpPr>
        <p:spPr>
          <a:xfrm flipH="1">
            <a:off x="3026104" y="7"/>
            <a:ext cx="842513" cy="567372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7" name="Google Shape;287;p3"/>
          <p:cNvSpPr/>
          <p:nvPr/>
        </p:nvSpPr>
        <p:spPr>
          <a:xfrm rot="10800000" flipH="1">
            <a:off x="848014" y="7"/>
            <a:ext cx="1268312" cy="698710"/>
          </a:xfrm>
          <a:custGeom>
            <a:avLst/>
            <a:gdLst/>
            <a:ahLst/>
            <a:cxnLst/>
            <a:rect l="l" t="t" r="r" b="b"/>
            <a:pathLst>
              <a:path w="8954" h="4933" extrusionOk="0">
                <a:moveTo>
                  <a:pt x="672" y="0"/>
                </a:moveTo>
                <a:cubicBezTo>
                  <a:pt x="451" y="0"/>
                  <a:pt x="224" y="49"/>
                  <a:pt x="1" y="161"/>
                </a:cubicBezTo>
                <a:lnTo>
                  <a:pt x="1" y="4933"/>
                </a:lnTo>
                <a:lnTo>
                  <a:pt x="8954" y="4933"/>
                </a:lnTo>
                <a:cubicBezTo>
                  <a:pt x="8954" y="3884"/>
                  <a:pt x="8596" y="3282"/>
                  <a:pt x="7832" y="3282"/>
                </a:cubicBezTo>
                <a:cubicBezTo>
                  <a:pt x="7804" y="3282"/>
                  <a:pt x="7776" y="3283"/>
                  <a:pt x="7748" y="3285"/>
                </a:cubicBezTo>
                <a:cubicBezTo>
                  <a:pt x="7682" y="3288"/>
                  <a:pt x="7624" y="3290"/>
                  <a:pt x="7572" y="3290"/>
                </a:cubicBezTo>
                <a:cubicBezTo>
                  <a:pt x="6975" y="3290"/>
                  <a:pt x="7222" y="3061"/>
                  <a:pt x="6527" y="2652"/>
                </a:cubicBezTo>
                <a:cubicBezTo>
                  <a:pt x="6351" y="2548"/>
                  <a:pt x="6184" y="2509"/>
                  <a:pt x="6018" y="2509"/>
                </a:cubicBezTo>
                <a:cubicBezTo>
                  <a:pt x="5520" y="2509"/>
                  <a:pt x="5034" y="2864"/>
                  <a:pt x="4326" y="2864"/>
                </a:cubicBezTo>
                <a:cubicBezTo>
                  <a:pt x="4264" y="2864"/>
                  <a:pt x="4201" y="2861"/>
                  <a:pt x="4136" y="2855"/>
                </a:cubicBezTo>
                <a:cubicBezTo>
                  <a:pt x="4089" y="2851"/>
                  <a:pt x="4044" y="2849"/>
                  <a:pt x="4000" y="2849"/>
                </a:cubicBezTo>
                <a:cubicBezTo>
                  <a:pt x="3126" y="2849"/>
                  <a:pt x="2689" y="3625"/>
                  <a:pt x="2236" y="3625"/>
                </a:cubicBezTo>
                <a:cubicBezTo>
                  <a:pt x="2144" y="3625"/>
                  <a:pt x="2051" y="3592"/>
                  <a:pt x="1953" y="3514"/>
                </a:cubicBezTo>
                <a:cubicBezTo>
                  <a:pt x="1083" y="2815"/>
                  <a:pt x="2620" y="2137"/>
                  <a:pt x="2376" y="1294"/>
                </a:cubicBezTo>
                <a:cubicBezTo>
                  <a:pt x="2184" y="634"/>
                  <a:pt x="1466" y="0"/>
                  <a:pt x="67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288;p3"/>
          <p:cNvSpPr/>
          <p:nvPr/>
        </p:nvSpPr>
        <p:spPr>
          <a:xfrm rot="10800000" flipH="1">
            <a:off x="-11" y="7"/>
            <a:ext cx="1115866" cy="1189742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9" name="Google Shape;289;p3"/>
          <p:cNvSpPr/>
          <p:nvPr/>
        </p:nvSpPr>
        <p:spPr>
          <a:xfrm rot="10800000">
            <a:off x="3658576" y="7"/>
            <a:ext cx="1588234" cy="562166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0" name="Google Shape;290;p3"/>
          <p:cNvSpPr/>
          <p:nvPr/>
        </p:nvSpPr>
        <p:spPr>
          <a:xfrm>
            <a:off x="0" y="7"/>
            <a:ext cx="1068458" cy="799753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1" name="Google Shape;291;p3"/>
          <p:cNvSpPr/>
          <p:nvPr/>
        </p:nvSpPr>
        <p:spPr>
          <a:xfrm>
            <a:off x="5016699" y="7"/>
            <a:ext cx="2259057" cy="501445"/>
          </a:xfrm>
          <a:custGeom>
            <a:avLst/>
            <a:gdLst/>
            <a:ahLst/>
            <a:cxnLst/>
            <a:rect l="l" t="t" r="r" b="b"/>
            <a:pathLst>
              <a:path w="24769" h="5498" extrusionOk="0">
                <a:moveTo>
                  <a:pt x="1" y="0"/>
                </a:moveTo>
                <a:cubicBezTo>
                  <a:pt x="1" y="0"/>
                  <a:pt x="577" y="1731"/>
                  <a:pt x="1801" y="2841"/>
                </a:cubicBezTo>
                <a:cubicBezTo>
                  <a:pt x="3064" y="3989"/>
                  <a:pt x="4740" y="4431"/>
                  <a:pt x="6163" y="4431"/>
                </a:cubicBezTo>
                <a:cubicBezTo>
                  <a:pt x="7601" y="4431"/>
                  <a:pt x="8781" y="3979"/>
                  <a:pt x="9016" y="3348"/>
                </a:cubicBezTo>
                <a:cubicBezTo>
                  <a:pt x="9273" y="2657"/>
                  <a:pt x="10175" y="2318"/>
                  <a:pt x="11070" y="2318"/>
                </a:cubicBezTo>
                <a:cubicBezTo>
                  <a:pt x="11803" y="2318"/>
                  <a:pt x="12531" y="2545"/>
                  <a:pt x="12900" y="2991"/>
                </a:cubicBezTo>
                <a:cubicBezTo>
                  <a:pt x="13337" y="3520"/>
                  <a:pt x="14119" y="3897"/>
                  <a:pt x="14836" y="3897"/>
                </a:cubicBezTo>
                <a:cubicBezTo>
                  <a:pt x="15463" y="3897"/>
                  <a:pt x="16041" y="3608"/>
                  <a:pt x="16296" y="2879"/>
                </a:cubicBezTo>
                <a:cubicBezTo>
                  <a:pt x="16553" y="2143"/>
                  <a:pt x="17354" y="1745"/>
                  <a:pt x="18142" y="1745"/>
                </a:cubicBezTo>
                <a:cubicBezTo>
                  <a:pt x="19031" y="1745"/>
                  <a:pt x="19904" y="2251"/>
                  <a:pt x="19966" y="3351"/>
                </a:cubicBezTo>
                <a:cubicBezTo>
                  <a:pt x="20058" y="4984"/>
                  <a:pt x="21426" y="5497"/>
                  <a:pt x="22476" y="5497"/>
                </a:cubicBezTo>
                <a:cubicBezTo>
                  <a:pt x="22761" y="5497"/>
                  <a:pt x="23023" y="5459"/>
                  <a:pt x="23229" y="5396"/>
                </a:cubicBezTo>
                <a:cubicBezTo>
                  <a:pt x="24522" y="4996"/>
                  <a:pt x="24769" y="0"/>
                  <a:pt x="2476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2" name="Google Shape;292;p3"/>
          <p:cNvSpPr/>
          <p:nvPr/>
        </p:nvSpPr>
        <p:spPr>
          <a:xfrm flipH="1">
            <a:off x="8059834" y="7"/>
            <a:ext cx="1084155" cy="733933"/>
          </a:xfrm>
          <a:custGeom>
            <a:avLst/>
            <a:gdLst/>
            <a:ahLst/>
            <a:cxnLst/>
            <a:rect l="l" t="t" r="r" b="b"/>
            <a:pathLst>
              <a:path w="10262" h="6947" extrusionOk="0">
                <a:moveTo>
                  <a:pt x="1" y="1"/>
                </a:moveTo>
                <a:lnTo>
                  <a:pt x="1" y="6417"/>
                </a:lnTo>
                <a:cubicBezTo>
                  <a:pt x="628" y="6763"/>
                  <a:pt x="1349" y="6947"/>
                  <a:pt x="1998" y="6947"/>
                </a:cubicBezTo>
                <a:cubicBezTo>
                  <a:pt x="3145" y="6947"/>
                  <a:pt x="4065" y="6373"/>
                  <a:pt x="3837" y="5101"/>
                </a:cubicBezTo>
                <a:cubicBezTo>
                  <a:pt x="3505" y="3239"/>
                  <a:pt x="3374" y="2151"/>
                  <a:pt x="4767" y="2151"/>
                </a:cubicBezTo>
                <a:cubicBezTo>
                  <a:pt x="4864" y="2151"/>
                  <a:pt x="4968" y="2156"/>
                  <a:pt x="5080" y="2167"/>
                </a:cubicBezTo>
                <a:cubicBezTo>
                  <a:pt x="6145" y="2267"/>
                  <a:pt x="7113" y="3315"/>
                  <a:pt x="8049" y="3315"/>
                </a:cubicBezTo>
                <a:cubicBezTo>
                  <a:pt x="8375" y="3315"/>
                  <a:pt x="8697" y="3188"/>
                  <a:pt x="9018" y="2850"/>
                </a:cubicBezTo>
                <a:cubicBezTo>
                  <a:pt x="10262" y="1540"/>
                  <a:pt x="9373" y="1"/>
                  <a:pt x="9373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93" name="Google Shape;293;p3"/>
          <p:cNvGrpSpPr/>
          <p:nvPr/>
        </p:nvGrpSpPr>
        <p:grpSpPr>
          <a:xfrm>
            <a:off x="1485416" y="7"/>
            <a:ext cx="1198286" cy="501563"/>
            <a:chOff x="6713654" y="1083027"/>
            <a:chExt cx="1198286" cy="501563"/>
          </a:xfrm>
        </p:grpSpPr>
        <p:sp>
          <p:nvSpPr>
            <p:cNvPr id="294" name="Google Shape;294;p3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" name="Google Shape;295;p3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" name="Google Shape;296;p3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" name="Google Shape;297;p3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" name="Google Shape;298;p3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" name="Google Shape;299;p3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" name="Google Shape;300;p3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" name="Google Shape;301;p3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" name="Google Shape;302;p3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" name="Google Shape;303;p3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04;p3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05;p3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3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" name="Google Shape;307;p3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" name="Google Shape;308;p3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" name="Google Shape;309;p3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" name="Google Shape;310;p3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" name="Google Shape;311;p3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" name="Google Shape;312;p3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" name="Google Shape;313;p3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" name="Google Shape;314;p3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" name="Google Shape;315;p3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" name="Google Shape;316;p3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" name="Google Shape;317;p3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" name="Google Shape;318;p3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" name="Google Shape;319;p3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" name="Google Shape;320;p3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" name="Google Shape;321;p3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" name="Google Shape;322;p3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" name="Google Shape;323;p3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" name="Google Shape;324;p3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" name="Google Shape;325;p3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" name="Google Shape;326;p3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" name="Google Shape;327;p3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" name="Google Shape;328;p3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" name="Google Shape;329;p3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" name="Google Shape;330;p3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" name="Google Shape;331;p3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2" name="Google Shape;332;p3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3" name="Google Shape;333;p3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4" name="Google Shape;334;p3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5" name="Google Shape;335;p3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6" name="Google Shape;336;p3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7" name="Google Shape;337;p3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8" name="Google Shape;338;p3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9" name="Google Shape;339;p3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0" name="Google Shape;340;p3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1" name="Google Shape;341;p3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2" name="Google Shape;342;p3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3" name="Google Shape;343;p3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4" name="Google Shape;344;p3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5" name="Google Shape;345;p3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6" name="Google Shape;346;p3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7" name="Google Shape;347;p3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8" name="Google Shape;348;p3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9" name="Google Shape;349;p3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0" name="Google Shape;350;p3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1" name="Google Shape;351;p3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2" name="Google Shape;352;p3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3" name="Google Shape;353;p3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4" name="Google Shape;354;p3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5" name="Google Shape;355;p3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6" name="Google Shape;356;p3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7" name="Google Shape;357;p3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8" name="Google Shape;358;p3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59" name="Google Shape;359;p3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0" name="Google Shape;360;p3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1" name="Google Shape;361;p3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2" name="Google Shape;362;p3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3" name="Google Shape;363;p3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4" name="Google Shape;364;p3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5" name="Google Shape;365;p3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6" name="Google Shape;366;p3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7" name="Google Shape;367;p3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8" name="Google Shape;368;p3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69" name="Google Shape;369;p3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0" name="Google Shape;370;p3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1" name="Google Shape;371;p3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2" name="Google Shape;372;p3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3" name="Google Shape;373;p3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4" name="Google Shape;374;p3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5" name="Google Shape;375;p3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6" name="Google Shape;376;p3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7" name="Google Shape;377;p3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8" name="Google Shape;378;p3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9" name="Google Shape;379;p3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0" name="Google Shape;380;p3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1" name="Google Shape;381;p3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2" name="Google Shape;382;p3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3" name="Google Shape;383;p3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4" name="Google Shape;384;p3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5" name="Google Shape;385;p3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6" name="Google Shape;386;p3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7" name="Google Shape;387;p3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8" name="Google Shape;388;p3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9" name="Google Shape;389;p3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0" name="Google Shape;390;p3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1" name="Google Shape;391;p3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2" name="Google Shape;392;p3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3" name="Google Shape;393;p3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4" name="Google Shape;394;p3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5" name="Google Shape;395;p3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6" name="Google Shape;396;p3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7" name="Google Shape;397;p3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8" name="Google Shape;398;p3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9" name="Google Shape;399;p3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0" name="Google Shape;400;p3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1" name="Google Shape;401;p3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2" name="Google Shape;402;p3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3" name="Google Shape;403;p3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4" name="Google Shape;404;p3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5" name="Google Shape;405;p3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6" name="Google Shape;406;p3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7" name="Google Shape;407;p3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8" name="Google Shape;408;p3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9" name="Google Shape;409;p3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0" name="Google Shape;410;p3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1" name="Google Shape;411;p3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2" name="Google Shape;412;p3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3" name="Google Shape;413;p3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4" name="Google Shape;414;p3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5" name="Google Shape;415;p3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6" name="Google Shape;416;p3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7" name="Google Shape;417;p3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8" name="Google Shape;418;p3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9" name="Google Shape;419;p3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0" name="Google Shape;420;p3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1" name="Google Shape;421;p3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2" name="Google Shape;422;p3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3" name="Google Shape;423;p3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4" name="Google Shape;424;p3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5" name="Google Shape;425;p3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6" name="Google Shape;426;p3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7" name="Google Shape;427;p3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8" name="Google Shape;428;p3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29" name="Google Shape;429;p3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0" name="Google Shape;430;p3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" name="Google Shape;431;p3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" name="Google Shape;432;p3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" name="Google Shape;433;p3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4" name="Google Shape;434;p3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5" name="Google Shape;435;p3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" name="Google Shape;436;p3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" name="Google Shape;437;p3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" name="Google Shape;438;p3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" name="Google Shape;439;p3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" name="Google Shape;440;p3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" name="Google Shape;441;p3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" name="Google Shape;442;p3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3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4" name="Google Shape;444;p3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3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6" name="Google Shape;446;p3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7" name="Google Shape;447;p3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3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9" name="Google Shape;449;p3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0" name="Google Shape;450;p3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1" name="Google Shape;451;p3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3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3" name="Google Shape;453;p3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4" name="Google Shape;454;p3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5" name="Google Shape;455;p3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3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3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3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3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3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3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" name="Google Shape;462;p3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" name="Google Shape;463;p3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3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3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3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3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3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3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3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3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3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3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74" name="Google Shape;474;p3"/>
          <p:cNvSpPr/>
          <p:nvPr/>
        </p:nvSpPr>
        <p:spPr>
          <a:xfrm>
            <a:off x="5778878" y="2955"/>
            <a:ext cx="2453710" cy="556251"/>
          </a:xfrm>
          <a:custGeom>
            <a:avLst/>
            <a:gdLst/>
            <a:ahLst/>
            <a:cxnLst/>
            <a:rect l="l" t="t" r="r" b="b"/>
            <a:pathLst>
              <a:path w="68794" h="15095" extrusionOk="0">
                <a:moveTo>
                  <a:pt x="68505" y="1"/>
                </a:moveTo>
                <a:cubicBezTo>
                  <a:pt x="68389" y="73"/>
                  <a:pt x="68355" y="226"/>
                  <a:pt x="68427" y="342"/>
                </a:cubicBezTo>
                <a:cubicBezTo>
                  <a:pt x="68473" y="417"/>
                  <a:pt x="68552" y="458"/>
                  <a:pt x="68634" y="458"/>
                </a:cubicBezTo>
                <a:cubicBezTo>
                  <a:pt x="68680" y="458"/>
                  <a:pt x="68727" y="445"/>
                  <a:pt x="68768" y="418"/>
                </a:cubicBezTo>
                <a:cubicBezTo>
                  <a:pt x="68781" y="208"/>
                  <a:pt x="68790" y="73"/>
                  <a:pt x="68793" y="23"/>
                </a:cubicBezTo>
                <a:cubicBezTo>
                  <a:pt x="68793" y="10"/>
                  <a:pt x="68793" y="1"/>
                  <a:pt x="68793" y="1"/>
                </a:cubicBezTo>
                <a:close/>
                <a:moveTo>
                  <a:pt x="213" y="1"/>
                </a:moveTo>
                <a:cubicBezTo>
                  <a:pt x="0" y="132"/>
                  <a:pt x="94" y="458"/>
                  <a:pt x="342" y="458"/>
                </a:cubicBezTo>
                <a:cubicBezTo>
                  <a:pt x="592" y="458"/>
                  <a:pt x="683" y="132"/>
                  <a:pt x="470" y="1"/>
                </a:cubicBezTo>
                <a:close/>
                <a:moveTo>
                  <a:pt x="1432" y="1"/>
                </a:moveTo>
                <a:cubicBezTo>
                  <a:pt x="1219" y="132"/>
                  <a:pt x="1313" y="458"/>
                  <a:pt x="1561" y="458"/>
                </a:cubicBezTo>
                <a:cubicBezTo>
                  <a:pt x="1811" y="458"/>
                  <a:pt x="1902" y="132"/>
                  <a:pt x="1689" y="1"/>
                </a:cubicBezTo>
                <a:close/>
                <a:moveTo>
                  <a:pt x="2654" y="1"/>
                </a:moveTo>
                <a:cubicBezTo>
                  <a:pt x="2438" y="132"/>
                  <a:pt x="2532" y="458"/>
                  <a:pt x="2780" y="458"/>
                </a:cubicBezTo>
                <a:cubicBezTo>
                  <a:pt x="3030" y="458"/>
                  <a:pt x="3121" y="132"/>
                  <a:pt x="2908" y="1"/>
                </a:cubicBezTo>
                <a:close/>
                <a:moveTo>
                  <a:pt x="3873" y="1"/>
                </a:moveTo>
                <a:cubicBezTo>
                  <a:pt x="3660" y="132"/>
                  <a:pt x="3751" y="458"/>
                  <a:pt x="4002" y="458"/>
                </a:cubicBezTo>
                <a:cubicBezTo>
                  <a:pt x="4249" y="458"/>
                  <a:pt x="4343" y="132"/>
                  <a:pt x="4130" y="1"/>
                </a:cubicBezTo>
                <a:close/>
                <a:moveTo>
                  <a:pt x="5092" y="1"/>
                </a:moveTo>
                <a:cubicBezTo>
                  <a:pt x="4879" y="132"/>
                  <a:pt x="4970" y="458"/>
                  <a:pt x="5221" y="458"/>
                </a:cubicBezTo>
                <a:cubicBezTo>
                  <a:pt x="5469" y="458"/>
                  <a:pt x="5563" y="132"/>
                  <a:pt x="5349" y="1"/>
                </a:cubicBezTo>
                <a:close/>
                <a:moveTo>
                  <a:pt x="6311" y="1"/>
                </a:moveTo>
                <a:cubicBezTo>
                  <a:pt x="6098" y="132"/>
                  <a:pt x="6189" y="458"/>
                  <a:pt x="6440" y="458"/>
                </a:cubicBezTo>
                <a:cubicBezTo>
                  <a:pt x="6691" y="458"/>
                  <a:pt x="6782" y="132"/>
                  <a:pt x="6568" y="1"/>
                </a:cubicBezTo>
                <a:close/>
                <a:moveTo>
                  <a:pt x="7531" y="1"/>
                </a:moveTo>
                <a:cubicBezTo>
                  <a:pt x="7317" y="132"/>
                  <a:pt x="7408" y="458"/>
                  <a:pt x="7659" y="458"/>
                </a:cubicBezTo>
                <a:cubicBezTo>
                  <a:pt x="7910" y="458"/>
                  <a:pt x="8001" y="132"/>
                  <a:pt x="7788" y="1"/>
                </a:cubicBezTo>
                <a:close/>
                <a:moveTo>
                  <a:pt x="8750" y="1"/>
                </a:moveTo>
                <a:cubicBezTo>
                  <a:pt x="8537" y="132"/>
                  <a:pt x="8631" y="458"/>
                  <a:pt x="8878" y="458"/>
                </a:cubicBezTo>
                <a:cubicBezTo>
                  <a:pt x="9129" y="458"/>
                  <a:pt x="9220" y="132"/>
                  <a:pt x="9007" y="1"/>
                </a:cubicBezTo>
                <a:close/>
                <a:moveTo>
                  <a:pt x="9969" y="1"/>
                </a:moveTo>
                <a:cubicBezTo>
                  <a:pt x="9756" y="132"/>
                  <a:pt x="9850" y="458"/>
                  <a:pt x="10097" y="458"/>
                </a:cubicBezTo>
                <a:cubicBezTo>
                  <a:pt x="10348" y="458"/>
                  <a:pt x="10439" y="132"/>
                  <a:pt x="10226" y="1"/>
                </a:cubicBezTo>
                <a:close/>
                <a:moveTo>
                  <a:pt x="11191" y="1"/>
                </a:moveTo>
                <a:cubicBezTo>
                  <a:pt x="10978" y="132"/>
                  <a:pt x="11069" y="458"/>
                  <a:pt x="11319" y="458"/>
                </a:cubicBezTo>
                <a:cubicBezTo>
                  <a:pt x="11567" y="458"/>
                  <a:pt x="11658" y="132"/>
                  <a:pt x="11445" y="1"/>
                </a:cubicBezTo>
                <a:close/>
                <a:moveTo>
                  <a:pt x="12410" y="1"/>
                </a:moveTo>
                <a:cubicBezTo>
                  <a:pt x="12197" y="132"/>
                  <a:pt x="12288" y="458"/>
                  <a:pt x="12538" y="458"/>
                </a:cubicBezTo>
                <a:cubicBezTo>
                  <a:pt x="12786" y="458"/>
                  <a:pt x="12880" y="132"/>
                  <a:pt x="12667" y="1"/>
                </a:cubicBezTo>
                <a:close/>
                <a:moveTo>
                  <a:pt x="13629" y="1"/>
                </a:moveTo>
                <a:cubicBezTo>
                  <a:pt x="13416" y="132"/>
                  <a:pt x="13507" y="458"/>
                  <a:pt x="13757" y="458"/>
                </a:cubicBezTo>
                <a:cubicBezTo>
                  <a:pt x="14005" y="458"/>
                  <a:pt x="14099" y="132"/>
                  <a:pt x="13886" y="1"/>
                </a:cubicBezTo>
                <a:close/>
                <a:moveTo>
                  <a:pt x="14848" y="1"/>
                </a:moveTo>
                <a:cubicBezTo>
                  <a:pt x="14635" y="132"/>
                  <a:pt x="14726" y="458"/>
                  <a:pt x="14976" y="458"/>
                </a:cubicBezTo>
                <a:cubicBezTo>
                  <a:pt x="15227" y="458"/>
                  <a:pt x="15318" y="132"/>
                  <a:pt x="15105" y="1"/>
                </a:cubicBezTo>
                <a:close/>
                <a:moveTo>
                  <a:pt x="16067" y="1"/>
                </a:moveTo>
                <a:cubicBezTo>
                  <a:pt x="15854" y="132"/>
                  <a:pt x="15945" y="458"/>
                  <a:pt x="16196" y="458"/>
                </a:cubicBezTo>
                <a:cubicBezTo>
                  <a:pt x="16446" y="458"/>
                  <a:pt x="16537" y="132"/>
                  <a:pt x="16324" y="1"/>
                </a:cubicBezTo>
                <a:close/>
                <a:moveTo>
                  <a:pt x="17286" y="1"/>
                </a:moveTo>
                <a:cubicBezTo>
                  <a:pt x="17073" y="132"/>
                  <a:pt x="17167" y="458"/>
                  <a:pt x="17415" y="458"/>
                </a:cubicBezTo>
                <a:cubicBezTo>
                  <a:pt x="17665" y="458"/>
                  <a:pt x="17756" y="132"/>
                  <a:pt x="17543" y="1"/>
                </a:cubicBezTo>
                <a:close/>
                <a:moveTo>
                  <a:pt x="18505" y="1"/>
                </a:moveTo>
                <a:cubicBezTo>
                  <a:pt x="18292" y="132"/>
                  <a:pt x="18386" y="458"/>
                  <a:pt x="18634" y="458"/>
                </a:cubicBezTo>
                <a:cubicBezTo>
                  <a:pt x="18884" y="458"/>
                  <a:pt x="18975" y="132"/>
                  <a:pt x="18762" y="1"/>
                </a:cubicBezTo>
                <a:close/>
                <a:moveTo>
                  <a:pt x="19727" y="1"/>
                </a:moveTo>
                <a:cubicBezTo>
                  <a:pt x="19514" y="132"/>
                  <a:pt x="19605" y="458"/>
                  <a:pt x="19856" y="458"/>
                </a:cubicBezTo>
                <a:cubicBezTo>
                  <a:pt x="20103" y="458"/>
                  <a:pt x="20194" y="132"/>
                  <a:pt x="19981" y="1"/>
                </a:cubicBezTo>
                <a:close/>
                <a:moveTo>
                  <a:pt x="20946" y="1"/>
                </a:moveTo>
                <a:cubicBezTo>
                  <a:pt x="20733" y="132"/>
                  <a:pt x="20824" y="458"/>
                  <a:pt x="21075" y="458"/>
                </a:cubicBezTo>
                <a:cubicBezTo>
                  <a:pt x="21322" y="458"/>
                  <a:pt x="21416" y="132"/>
                  <a:pt x="21203" y="1"/>
                </a:cubicBezTo>
                <a:close/>
                <a:moveTo>
                  <a:pt x="22165" y="1"/>
                </a:moveTo>
                <a:cubicBezTo>
                  <a:pt x="21952" y="132"/>
                  <a:pt x="22043" y="458"/>
                  <a:pt x="22294" y="458"/>
                </a:cubicBezTo>
                <a:cubicBezTo>
                  <a:pt x="22541" y="458"/>
                  <a:pt x="22636" y="132"/>
                  <a:pt x="22422" y="1"/>
                </a:cubicBezTo>
                <a:close/>
                <a:moveTo>
                  <a:pt x="23384" y="1"/>
                </a:moveTo>
                <a:cubicBezTo>
                  <a:pt x="23171" y="132"/>
                  <a:pt x="23262" y="458"/>
                  <a:pt x="23513" y="458"/>
                </a:cubicBezTo>
                <a:cubicBezTo>
                  <a:pt x="23764" y="458"/>
                  <a:pt x="23855" y="132"/>
                  <a:pt x="23641" y="1"/>
                </a:cubicBezTo>
                <a:close/>
                <a:moveTo>
                  <a:pt x="24604" y="1"/>
                </a:moveTo>
                <a:cubicBezTo>
                  <a:pt x="24390" y="132"/>
                  <a:pt x="24481" y="458"/>
                  <a:pt x="24732" y="458"/>
                </a:cubicBezTo>
                <a:cubicBezTo>
                  <a:pt x="24983" y="458"/>
                  <a:pt x="25074" y="132"/>
                  <a:pt x="24861" y="1"/>
                </a:cubicBezTo>
                <a:close/>
                <a:moveTo>
                  <a:pt x="25823" y="1"/>
                </a:moveTo>
                <a:cubicBezTo>
                  <a:pt x="25609" y="132"/>
                  <a:pt x="25704" y="458"/>
                  <a:pt x="25951" y="458"/>
                </a:cubicBezTo>
                <a:cubicBezTo>
                  <a:pt x="26202" y="458"/>
                  <a:pt x="26293" y="132"/>
                  <a:pt x="26080" y="1"/>
                </a:cubicBezTo>
                <a:close/>
                <a:moveTo>
                  <a:pt x="27042" y="1"/>
                </a:moveTo>
                <a:cubicBezTo>
                  <a:pt x="26829" y="132"/>
                  <a:pt x="26923" y="458"/>
                  <a:pt x="27170" y="458"/>
                </a:cubicBezTo>
                <a:cubicBezTo>
                  <a:pt x="27421" y="458"/>
                  <a:pt x="27512" y="132"/>
                  <a:pt x="27299" y="1"/>
                </a:cubicBezTo>
                <a:close/>
                <a:moveTo>
                  <a:pt x="28264" y="1"/>
                </a:moveTo>
                <a:cubicBezTo>
                  <a:pt x="28051" y="132"/>
                  <a:pt x="28142" y="458"/>
                  <a:pt x="28392" y="458"/>
                </a:cubicBezTo>
                <a:cubicBezTo>
                  <a:pt x="28640" y="458"/>
                  <a:pt x="28731" y="132"/>
                  <a:pt x="28518" y="1"/>
                </a:cubicBezTo>
                <a:close/>
                <a:moveTo>
                  <a:pt x="29483" y="1"/>
                </a:moveTo>
                <a:cubicBezTo>
                  <a:pt x="29270" y="132"/>
                  <a:pt x="29361" y="458"/>
                  <a:pt x="29611" y="458"/>
                </a:cubicBezTo>
                <a:cubicBezTo>
                  <a:pt x="29859" y="458"/>
                  <a:pt x="29953" y="132"/>
                  <a:pt x="29740" y="1"/>
                </a:cubicBezTo>
                <a:close/>
                <a:moveTo>
                  <a:pt x="30702" y="1"/>
                </a:moveTo>
                <a:cubicBezTo>
                  <a:pt x="30489" y="132"/>
                  <a:pt x="30580" y="458"/>
                  <a:pt x="30830" y="458"/>
                </a:cubicBezTo>
                <a:cubicBezTo>
                  <a:pt x="31078" y="458"/>
                  <a:pt x="31172" y="132"/>
                  <a:pt x="30959" y="1"/>
                </a:cubicBezTo>
                <a:close/>
                <a:moveTo>
                  <a:pt x="31921" y="1"/>
                </a:moveTo>
                <a:cubicBezTo>
                  <a:pt x="31708" y="132"/>
                  <a:pt x="31799" y="458"/>
                  <a:pt x="32049" y="458"/>
                </a:cubicBezTo>
                <a:cubicBezTo>
                  <a:pt x="32300" y="458"/>
                  <a:pt x="32391" y="132"/>
                  <a:pt x="32178" y="1"/>
                </a:cubicBezTo>
                <a:close/>
                <a:moveTo>
                  <a:pt x="33140" y="1"/>
                </a:moveTo>
                <a:cubicBezTo>
                  <a:pt x="32927" y="132"/>
                  <a:pt x="33021" y="458"/>
                  <a:pt x="33269" y="458"/>
                </a:cubicBezTo>
                <a:cubicBezTo>
                  <a:pt x="33519" y="458"/>
                  <a:pt x="33610" y="132"/>
                  <a:pt x="33397" y="1"/>
                </a:cubicBezTo>
                <a:close/>
                <a:moveTo>
                  <a:pt x="34359" y="1"/>
                </a:moveTo>
                <a:cubicBezTo>
                  <a:pt x="34146" y="132"/>
                  <a:pt x="34240" y="458"/>
                  <a:pt x="34488" y="458"/>
                </a:cubicBezTo>
                <a:cubicBezTo>
                  <a:pt x="34738" y="458"/>
                  <a:pt x="34829" y="132"/>
                  <a:pt x="34616" y="1"/>
                </a:cubicBezTo>
                <a:close/>
                <a:moveTo>
                  <a:pt x="35578" y="1"/>
                </a:moveTo>
                <a:cubicBezTo>
                  <a:pt x="35365" y="132"/>
                  <a:pt x="35459" y="458"/>
                  <a:pt x="35707" y="458"/>
                </a:cubicBezTo>
                <a:cubicBezTo>
                  <a:pt x="35957" y="458"/>
                  <a:pt x="36048" y="132"/>
                  <a:pt x="35835" y="1"/>
                </a:cubicBezTo>
                <a:close/>
                <a:moveTo>
                  <a:pt x="36800" y="1"/>
                </a:moveTo>
                <a:cubicBezTo>
                  <a:pt x="36587" y="132"/>
                  <a:pt x="36678" y="458"/>
                  <a:pt x="36929" y="458"/>
                </a:cubicBezTo>
                <a:cubicBezTo>
                  <a:pt x="37176" y="458"/>
                  <a:pt x="37267" y="132"/>
                  <a:pt x="37054" y="1"/>
                </a:cubicBezTo>
                <a:close/>
                <a:moveTo>
                  <a:pt x="38019" y="1"/>
                </a:moveTo>
                <a:cubicBezTo>
                  <a:pt x="37806" y="132"/>
                  <a:pt x="37897" y="458"/>
                  <a:pt x="38148" y="458"/>
                </a:cubicBezTo>
                <a:cubicBezTo>
                  <a:pt x="38395" y="458"/>
                  <a:pt x="38489" y="132"/>
                  <a:pt x="38276" y="1"/>
                </a:cubicBezTo>
                <a:close/>
                <a:moveTo>
                  <a:pt x="39238" y="1"/>
                </a:moveTo>
                <a:cubicBezTo>
                  <a:pt x="39025" y="132"/>
                  <a:pt x="39116" y="458"/>
                  <a:pt x="39367" y="458"/>
                </a:cubicBezTo>
                <a:cubicBezTo>
                  <a:pt x="39614" y="458"/>
                  <a:pt x="39708" y="132"/>
                  <a:pt x="39495" y="1"/>
                </a:cubicBezTo>
                <a:close/>
                <a:moveTo>
                  <a:pt x="40457" y="1"/>
                </a:moveTo>
                <a:cubicBezTo>
                  <a:pt x="40244" y="132"/>
                  <a:pt x="40335" y="458"/>
                  <a:pt x="40586" y="458"/>
                </a:cubicBezTo>
                <a:cubicBezTo>
                  <a:pt x="40837" y="458"/>
                  <a:pt x="40928" y="132"/>
                  <a:pt x="40714" y="1"/>
                </a:cubicBezTo>
                <a:close/>
                <a:moveTo>
                  <a:pt x="41677" y="1"/>
                </a:moveTo>
                <a:cubicBezTo>
                  <a:pt x="41463" y="132"/>
                  <a:pt x="41557" y="458"/>
                  <a:pt x="41805" y="458"/>
                </a:cubicBezTo>
                <a:cubicBezTo>
                  <a:pt x="42056" y="458"/>
                  <a:pt x="42147" y="132"/>
                  <a:pt x="41933" y="1"/>
                </a:cubicBezTo>
                <a:close/>
                <a:moveTo>
                  <a:pt x="42896" y="1"/>
                </a:moveTo>
                <a:cubicBezTo>
                  <a:pt x="42682" y="132"/>
                  <a:pt x="42776" y="458"/>
                  <a:pt x="43024" y="458"/>
                </a:cubicBezTo>
                <a:cubicBezTo>
                  <a:pt x="43275" y="458"/>
                  <a:pt x="43366" y="132"/>
                  <a:pt x="43153" y="1"/>
                </a:cubicBezTo>
                <a:close/>
                <a:moveTo>
                  <a:pt x="44115" y="1"/>
                </a:moveTo>
                <a:cubicBezTo>
                  <a:pt x="43902" y="132"/>
                  <a:pt x="43996" y="458"/>
                  <a:pt x="44243" y="458"/>
                </a:cubicBezTo>
                <a:cubicBezTo>
                  <a:pt x="44494" y="458"/>
                  <a:pt x="44585" y="132"/>
                  <a:pt x="44372" y="1"/>
                </a:cubicBezTo>
                <a:close/>
                <a:moveTo>
                  <a:pt x="45337" y="1"/>
                </a:moveTo>
                <a:cubicBezTo>
                  <a:pt x="45124" y="132"/>
                  <a:pt x="45215" y="458"/>
                  <a:pt x="45465" y="458"/>
                </a:cubicBezTo>
                <a:cubicBezTo>
                  <a:pt x="45713" y="458"/>
                  <a:pt x="45807" y="132"/>
                  <a:pt x="45591" y="1"/>
                </a:cubicBezTo>
                <a:close/>
                <a:moveTo>
                  <a:pt x="46556" y="1"/>
                </a:moveTo>
                <a:cubicBezTo>
                  <a:pt x="46343" y="132"/>
                  <a:pt x="46434" y="458"/>
                  <a:pt x="46684" y="458"/>
                </a:cubicBezTo>
                <a:cubicBezTo>
                  <a:pt x="46932" y="458"/>
                  <a:pt x="47026" y="132"/>
                  <a:pt x="46813" y="1"/>
                </a:cubicBezTo>
                <a:close/>
                <a:moveTo>
                  <a:pt x="47775" y="1"/>
                </a:moveTo>
                <a:cubicBezTo>
                  <a:pt x="47562" y="132"/>
                  <a:pt x="47653" y="458"/>
                  <a:pt x="47903" y="458"/>
                </a:cubicBezTo>
                <a:cubicBezTo>
                  <a:pt x="48151" y="458"/>
                  <a:pt x="48245" y="132"/>
                  <a:pt x="48032" y="1"/>
                </a:cubicBezTo>
                <a:close/>
                <a:moveTo>
                  <a:pt x="48994" y="1"/>
                </a:moveTo>
                <a:cubicBezTo>
                  <a:pt x="48781" y="132"/>
                  <a:pt x="48872" y="458"/>
                  <a:pt x="49122" y="458"/>
                </a:cubicBezTo>
                <a:cubicBezTo>
                  <a:pt x="49373" y="458"/>
                  <a:pt x="49464" y="132"/>
                  <a:pt x="49251" y="1"/>
                </a:cubicBezTo>
                <a:close/>
                <a:moveTo>
                  <a:pt x="50213" y="1"/>
                </a:moveTo>
                <a:cubicBezTo>
                  <a:pt x="50000" y="132"/>
                  <a:pt x="50094" y="458"/>
                  <a:pt x="50342" y="458"/>
                </a:cubicBezTo>
                <a:cubicBezTo>
                  <a:pt x="50592" y="458"/>
                  <a:pt x="50683" y="132"/>
                  <a:pt x="50470" y="1"/>
                </a:cubicBezTo>
                <a:close/>
                <a:moveTo>
                  <a:pt x="51432" y="1"/>
                </a:moveTo>
                <a:cubicBezTo>
                  <a:pt x="51219" y="132"/>
                  <a:pt x="51313" y="458"/>
                  <a:pt x="51561" y="458"/>
                </a:cubicBezTo>
                <a:cubicBezTo>
                  <a:pt x="51811" y="458"/>
                  <a:pt x="51902" y="132"/>
                  <a:pt x="51689" y="1"/>
                </a:cubicBezTo>
                <a:close/>
                <a:moveTo>
                  <a:pt x="52654" y="1"/>
                </a:moveTo>
                <a:cubicBezTo>
                  <a:pt x="52438" y="132"/>
                  <a:pt x="52532" y="458"/>
                  <a:pt x="52780" y="458"/>
                </a:cubicBezTo>
                <a:cubicBezTo>
                  <a:pt x="53030" y="458"/>
                  <a:pt x="53121" y="132"/>
                  <a:pt x="52908" y="1"/>
                </a:cubicBezTo>
                <a:close/>
                <a:moveTo>
                  <a:pt x="53873" y="1"/>
                </a:moveTo>
                <a:cubicBezTo>
                  <a:pt x="53660" y="132"/>
                  <a:pt x="53751" y="458"/>
                  <a:pt x="54002" y="458"/>
                </a:cubicBezTo>
                <a:cubicBezTo>
                  <a:pt x="54249" y="458"/>
                  <a:pt x="54343" y="132"/>
                  <a:pt x="54127" y="1"/>
                </a:cubicBezTo>
                <a:close/>
                <a:moveTo>
                  <a:pt x="55092" y="1"/>
                </a:moveTo>
                <a:cubicBezTo>
                  <a:pt x="54879" y="132"/>
                  <a:pt x="54970" y="458"/>
                  <a:pt x="55221" y="458"/>
                </a:cubicBezTo>
                <a:cubicBezTo>
                  <a:pt x="55468" y="458"/>
                  <a:pt x="55562" y="132"/>
                  <a:pt x="55349" y="1"/>
                </a:cubicBezTo>
                <a:close/>
                <a:moveTo>
                  <a:pt x="56311" y="1"/>
                </a:moveTo>
                <a:cubicBezTo>
                  <a:pt x="56098" y="132"/>
                  <a:pt x="56189" y="458"/>
                  <a:pt x="56440" y="458"/>
                </a:cubicBezTo>
                <a:cubicBezTo>
                  <a:pt x="56687" y="458"/>
                  <a:pt x="56781" y="132"/>
                  <a:pt x="56568" y="1"/>
                </a:cubicBezTo>
                <a:close/>
                <a:moveTo>
                  <a:pt x="57530" y="1"/>
                </a:moveTo>
                <a:cubicBezTo>
                  <a:pt x="57317" y="132"/>
                  <a:pt x="57408" y="458"/>
                  <a:pt x="57659" y="458"/>
                </a:cubicBezTo>
                <a:cubicBezTo>
                  <a:pt x="57910" y="458"/>
                  <a:pt x="58001" y="132"/>
                  <a:pt x="57787" y="1"/>
                </a:cubicBezTo>
                <a:close/>
                <a:moveTo>
                  <a:pt x="58750" y="1"/>
                </a:moveTo>
                <a:cubicBezTo>
                  <a:pt x="58536" y="132"/>
                  <a:pt x="58630" y="458"/>
                  <a:pt x="58878" y="458"/>
                </a:cubicBezTo>
                <a:cubicBezTo>
                  <a:pt x="59129" y="458"/>
                  <a:pt x="59220" y="132"/>
                  <a:pt x="59006" y="1"/>
                </a:cubicBezTo>
                <a:close/>
                <a:moveTo>
                  <a:pt x="59969" y="1"/>
                </a:moveTo>
                <a:cubicBezTo>
                  <a:pt x="59755" y="132"/>
                  <a:pt x="59849" y="458"/>
                  <a:pt x="60097" y="458"/>
                </a:cubicBezTo>
                <a:cubicBezTo>
                  <a:pt x="60348" y="458"/>
                  <a:pt x="60439" y="132"/>
                  <a:pt x="60226" y="1"/>
                </a:cubicBezTo>
                <a:close/>
                <a:moveTo>
                  <a:pt x="61191" y="1"/>
                </a:moveTo>
                <a:cubicBezTo>
                  <a:pt x="60975" y="132"/>
                  <a:pt x="61069" y="458"/>
                  <a:pt x="61316" y="458"/>
                </a:cubicBezTo>
                <a:cubicBezTo>
                  <a:pt x="61567" y="458"/>
                  <a:pt x="61658" y="132"/>
                  <a:pt x="61445" y="1"/>
                </a:cubicBezTo>
                <a:close/>
                <a:moveTo>
                  <a:pt x="62410" y="1"/>
                </a:moveTo>
                <a:cubicBezTo>
                  <a:pt x="62197" y="132"/>
                  <a:pt x="62288" y="458"/>
                  <a:pt x="62538" y="458"/>
                </a:cubicBezTo>
                <a:cubicBezTo>
                  <a:pt x="62786" y="458"/>
                  <a:pt x="62880" y="132"/>
                  <a:pt x="62667" y="1"/>
                </a:cubicBezTo>
                <a:close/>
                <a:moveTo>
                  <a:pt x="63629" y="1"/>
                </a:moveTo>
                <a:cubicBezTo>
                  <a:pt x="63416" y="132"/>
                  <a:pt x="63507" y="458"/>
                  <a:pt x="63757" y="458"/>
                </a:cubicBezTo>
                <a:cubicBezTo>
                  <a:pt x="64005" y="458"/>
                  <a:pt x="64099" y="132"/>
                  <a:pt x="63886" y="1"/>
                </a:cubicBezTo>
                <a:close/>
                <a:moveTo>
                  <a:pt x="64848" y="1"/>
                </a:moveTo>
                <a:cubicBezTo>
                  <a:pt x="64635" y="132"/>
                  <a:pt x="64726" y="458"/>
                  <a:pt x="64976" y="458"/>
                </a:cubicBezTo>
                <a:cubicBezTo>
                  <a:pt x="65224" y="458"/>
                  <a:pt x="65318" y="132"/>
                  <a:pt x="65105" y="1"/>
                </a:cubicBezTo>
                <a:close/>
                <a:moveTo>
                  <a:pt x="66067" y="1"/>
                </a:moveTo>
                <a:cubicBezTo>
                  <a:pt x="65854" y="132"/>
                  <a:pt x="65945" y="458"/>
                  <a:pt x="66195" y="458"/>
                </a:cubicBezTo>
                <a:cubicBezTo>
                  <a:pt x="66446" y="458"/>
                  <a:pt x="66537" y="132"/>
                  <a:pt x="66324" y="1"/>
                </a:cubicBezTo>
                <a:close/>
                <a:moveTo>
                  <a:pt x="67286" y="1"/>
                </a:moveTo>
                <a:cubicBezTo>
                  <a:pt x="67073" y="132"/>
                  <a:pt x="67167" y="458"/>
                  <a:pt x="67414" y="458"/>
                </a:cubicBezTo>
                <a:cubicBezTo>
                  <a:pt x="67665" y="458"/>
                  <a:pt x="67756" y="132"/>
                  <a:pt x="67543" y="1"/>
                </a:cubicBezTo>
                <a:close/>
                <a:moveTo>
                  <a:pt x="342" y="1185"/>
                </a:moveTo>
                <a:cubicBezTo>
                  <a:pt x="320" y="1185"/>
                  <a:pt x="298" y="1189"/>
                  <a:pt x="279" y="1195"/>
                </a:cubicBezTo>
                <a:cubicBezTo>
                  <a:pt x="338" y="1333"/>
                  <a:pt x="404" y="1483"/>
                  <a:pt x="476" y="1640"/>
                </a:cubicBezTo>
                <a:cubicBezTo>
                  <a:pt x="683" y="1505"/>
                  <a:pt x="589" y="1185"/>
                  <a:pt x="342" y="1185"/>
                </a:cubicBezTo>
                <a:close/>
                <a:moveTo>
                  <a:pt x="68630" y="1184"/>
                </a:moveTo>
                <a:cubicBezTo>
                  <a:pt x="68501" y="1184"/>
                  <a:pt x="68389" y="1290"/>
                  <a:pt x="68389" y="1430"/>
                </a:cubicBezTo>
                <a:cubicBezTo>
                  <a:pt x="68386" y="1569"/>
                  <a:pt x="68500" y="1678"/>
                  <a:pt x="68633" y="1678"/>
                </a:cubicBezTo>
                <a:cubicBezTo>
                  <a:pt x="68647" y="1678"/>
                  <a:pt x="68660" y="1677"/>
                  <a:pt x="68674" y="1674"/>
                </a:cubicBezTo>
                <a:cubicBezTo>
                  <a:pt x="68690" y="1505"/>
                  <a:pt x="68702" y="1345"/>
                  <a:pt x="68712" y="1198"/>
                </a:cubicBezTo>
                <a:cubicBezTo>
                  <a:pt x="68685" y="1188"/>
                  <a:pt x="68657" y="1184"/>
                  <a:pt x="68630" y="1184"/>
                </a:cubicBezTo>
                <a:close/>
                <a:moveTo>
                  <a:pt x="55221" y="1185"/>
                </a:moveTo>
                <a:cubicBezTo>
                  <a:pt x="55001" y="1185"/>
                  <a:pt x="54889" y="1449"/>
                  <a:pt x="55045" y="1605"/>
                </a:cubicBezTo>
                <a:cubicBezTo>
                  <a:pt x="55096" y="1656"/>
                  <a:pt x="55158" y="1679"/>
                  <a:pt x="55219" y="1679"/>
                </a:cubicBezTo>
                <a:cubicBezTo>
                  <a:pt x="55345" y="1679"/>
                  <a:pt x="55465" y="1580"/>
                  <a:pt x="55465" y="1430"/>
                </a:cubicBezTo>
                <a:cubicBezTo>
                  <a:pt x="55465" y="1295"/>
                  <a:pt x="55356" y="1185"/>
                  <a:pt x="55221" y="1185"/>
                </a:cubicBezTo>
                <a:close/>
                <a:moveTo>
                  <a:pt x="56440" y="1185"/>
                </a:moveTo>
                <a:cubicBezTo>
                  <a:pt x="56221" y="1185"/>
                  <a:pt x="56111" y="1449"/>
                  <a:pt x="56264" y="1605"/>
                </a:cubicBezTo>
                <a:cubicBezTo>
                  <a:pt x="56315" y="1656"/>
                  <a:pt x="56378" y="1679"/>
                  <a:pt x="56439" y="1679"/>
                </a:cubicBezTo>
                <a:cubicBezTo>
                  <a:pt x="56566" y="1679"/>
                  <a:pt x="56687" y="1580"/>
                  <a:pt x="56687" y="1430"/>
                </a:cubicBezTo>
                <a:cubicBezTo>
                  <a:pt x="56684" y="1295"/>
                  <a:pt x="56575" y="1185"/>
                  <a:pt x="56440" y="1185"/>
                </a:cubicBezTo>
                <a:close/>
                <a:moveTo>
                  <a:pt x="57659" y="1185"/>
                </a:moveTo>
                <a:cubicBezTo>
                  <a:pt x="57440" y="1185"/>
                  <a:pt x="57330" y="1449"/>
                  <a:pt x="57483" y="1605"/>
                </a:cubicBezTo>
                <a:cubicBezTo>
                  <a:pt x="57534" y="1656"/>
                  <a:pt x="57597" y="1679"/>
                  <a:pt x="57658" y="1679"/>
                </a:cubicBezTo>
                <a:cubicBezTo>
                  <a:pt x="57785" y="1679"/>
                  <a:pt x="57907" y="1580"/>
                  <a:pt x="57907" y="1430"/>
                </a:cubicBezTo>
                <a:cubicBezTo>
                  <a:pt x="57907" y="1295"/>
                  <a:pt x="57794" y="1185"/>
                  <a:pt x="57659" y="1185"/>
                </a:cubicBezTo>
                <a:close/>
                <a:moveTo>
                  <a:pt x="58878" y="1185"/>
                </a:moveTo>
                <a:cubicBezTo>
                  <a:pt x="58659" y="1185"/>
                  <a:pt x="58549" y="1449"/>
                  <a:pt x="58703" y="1605"/>
                </a:cubicBezTo>
                <a:cubicBezTo>
                  <a:pt x="58753" y="1656"/>
                  <a:pt x="58816" y="1679"/>
                  <a:pt x="58877" y="1679"/>
                </a:cubicBezTo>
                <a:cubicBezTo>
                  <a:pt x="59004" y="1679"/>
                  <a:pt x="59126" y="1580"/>
                  <a:pt x="59126" y="1430"/>
                </a:cubicBezTo>
                <a:cubicBezTo>
                  <a:pt x="59126" y="1295"/>
                  <a:pt x="59016" y="1185"/>
                  <a:pt x="58878" y="1185"/>
                </a:cubicBezTo>
                <a:close/>
                <a:moveTo>
                  <a:pt x="60097" y="1185"/>
                </a:moveTo>
                <a:cubicBezTo>
                  <a:pt x="59878" y="1185"/>
                  <a:pt x="59768" y="1449"/>
                  <a:pt x="59925" y="1605"/>
                </a:cubicBezTo>
                <a:cubicBezTo>
                  <a:pt x="59975" y="1656"/>
                  <a:pt x="60036" y="1679"/>
                  <a:pt x="60097" y="1679"/>
                </a:cubicBezTo>
                <a:cubicBezTo>
                  <a:pt x="60223" y="1679"/>
                  <a:pt x="60345" y="1580"/>
                  <a:pt x="60345" y="1430"/>
                </a:cubicBezTo>
                <a:cubicBezTo>
                  <a:pt x="60345" y="1295"/>
                  <a:pt x="60235" y="1185"/>
                  <a:pt x="60097" y="1185"/>
                </a:cubicBezTo>
                <a:close/>
                <a:moveTo>
                  <a:pt x="61316" y="1185"/>
                </a:moveTo>
                <a:cubicBezTo>
                  <a:pt x="61097" y="1185"/>
                  <a:pt x="60987" y="1449"/>
                  <a:pt x="61144" y="1605"/>
                </a:cubicBezTo>
                <a:cubicBezTo>
                  <a:pt x="61194" y="1656"/>
                  <a:pt x="61255" y="1679"/>
                  <a:pt x="61316" y="1679"/>
                </a:cubicBezTo>
                <a:cubicBezTo>
                  <a:pt x="61442" y="1679"/>
                  <a:pt x="61564" y="1580"/>
                  <a:pt x="61564" y="1430"/>
                </a:cubicBezTo>
                <a:cubicBezTo>
                  <a:pt x="61564" y="1295"/>
                  <a:pt x="61454" y="1185"/>
                  <a:pt x="61316" y="1185"/>
                </a:cubicBezTo>
                <a:close/>
                <a:moveTo>
                  <a:pt x="62538" y="1185"/>
                </a:moveTo>
                <a:cubicBezTo>
                  <a:pt x="62316" y="1185"/>
                  <a:pt x="62206" y="1449"/>
                  <a:pt x="62363" y="1605"/>
                </a:cubicBezTo>
                <a:cubicBezTo>
                  <a:pt x="62414" y="1656"/>
                  <a:pt x="62476" y="1679"/>
                  <a:pt x="62536" y="1679"/>
                </a:cubicBezTo>
                <a:cubicBezTo>
                  <a:pt x="62663" y="1679"/>
                  <a:pt x="62783" y="1580"/>
                  <a:pt x="62783" y="1430"/>
                </a:cubicBezTo>
                <a:cubicBezTo>
                  <a:pt x="62783" y="1295"/>
                  <a:pt x="62673" y="1185"/>
                  <a:pt x="62538" y="1185"/>
                </a:cubicBezTo>
                <a:close/>
                <a:moveTo>
                  <a:pt x="63757" y="1185"/>
                </a:moveTo>
                <a:cubicBezTo>
                  <a:pt x="63538" y="1185"/>
                  <a:pt x="63425" y="1449"/>
                  <a:pt x="63582" y="1605"/>
                </a:cubicBezTo>
                <a:cubicBezTo>
                  <a:pt x="63633" y="1656"/>
                  <a:pt x="63695" y="1679"/>
                  <a:pt x="63755" y="1679"/>
                </a:cubicBezTo>
                <a:cubicBezTo>
                  <a:pt x="63882" y="1679"/>
                  <a:pt x="64002" y="1580"/>
                  <a:pt x="64002" y="1430"/>
                </a:cubicBezTo>
                <a:cubicBezTo>
                  <a:pt x="64002" y="1295"/>
                  <a:pt x="63892" y="1185"/>
                  <a:pt x="63757" y="1185"/>
                </a:cubicBezTo>
                <a:close/>
                <a:moveTo>
                  <a:pt x="64976" y="1185"/>
                </a:moveTo>
                <a:cubicBezTo>
                  <a:pt x="64757" y="1185"/>
                  <a:pt x="64647" y="1449"/>
                  <a:pt x="64801" y="1605"/>
                </a:cubicBezTo>
                <a:cubicBezTo>
                  <a:pt x="64852" y="1656"/>
                  <a:pt x="64914" y="1679"/>
                  <a:pt x="64975" y="1679"/>
                </a:cubicBezTo>
                <a:cubicBezTo>
                  <a:pt x="65102" y="1679"/>
                  <a:pt x="65224" y="1580"/>
                  <a:pt x="65224" y="1430"/>
                </a:cubicBezTo>
                <a:cubicBezTo>
                  <a:pt x="65221" y="1295"/>
                  <a:pt x="65111" y="1185"/>
                  <a:pt x="64976" y="1185"/>
                </a:cubicBezTo>
                <a:close/>
                <a:moveTo>
                  <a:pt x="66195" y="1185"/>
                </a:moveTo>
                <a:cubicBezTo>
                  <a:pt x="65976" y="1185"/>
                  <a:pt x="65866" y="1449"/>
                  <a:pt x="66020" y="1605"/>
                </a:cubicBezTo>
                <a:cubicBezTo>
                  <a:pt x="66071" y="1656"/>
                  <a:pt x="66133" y="1679"/>
                  <a:pt x="66194" y="1679"/>
                </a:cubicBezTo>
                <a:cubicBezTo>
                  <a:pt x="66321" y="1679"/>
                  <a:pt x="66443" y="1580"/>
                  <a:pt x="66443" y="1430"/>
                </a:cubicBezTo>
                <a:cubicBezTo>
                  <a:pt x="66443" y="1295"/>
                  <a:pt x="66330" y="1185"/>
                  <a:pt x="66195" y="1185"/>
                </a:cubicBezTo>
                <a:close/>
                <a:moveTo>
                  <a:pt x="67414" y="1185"/>
                </a:moveTo>
                <a:cubicBezTo>
                  <a:pt x="67195" y="1185"/>
                  <a:pt x="67085" y="1449"/>
                  <a:pt x="67239" y="1605"/>
                </a:cubicBezTo>
                <a:cubicBezTo>
                  <a:pt x="67290" y="1656"/>
                  <a:pt x="67352" y="1679"/>
                  <a:pt x="67413" y="1679"/>
                </a:cubicBezTo>
                <a:cubicBezTo>
                  <a:pt x="67541" y="1679"/>
                  <a:pt x="67662" y="1580"/>
                  <a:pt x="67662" y="1430"/>
                </a:cubicBezTo>
                <a:cubicBezTo>
                  <a:pt x="67662" y="1295"/>
                  <a:pt x="67552" y="1185"/>
                  <a:pt x="67414" y="1185"/>
                </a:cubicBezTo>
                <a:close/>
                <a:moveTo>
                  <a:pt x="1561" y="1185"/>
                </a:moveTo>
                <a:cubicBezTo>
                  <a:pt x="1341" y="1185"/>
                  <a:pt x="1232" y="1452"/>
                  <a:pt x="1388" y="1605"/>
                </a:cubicBezTo>
                <a:cubicBezTo>
                  <a:pt x="1438" y="1656"/>
                  <a:pt x="1500" y="1679"/>
                  <a:pt x="1561" y="1679"/>
                </a:cubicBezTo>
                <a:cubicBezTo>
                  <a:pt x="1687" y="1679"/>
                  <a:pt x="1808" y="1581"/>
                  <a:pt x="1808" y="1433"/>
                </a:cubicBezTo>
                <a:cubicBezTo>
                  <a:pt x="1808" y="1295"/>
                  <a:pt x="1699" y="1185"/>
                  <a:pt x="1561" y="1185"/>
                </a:cubicBezTo>
                <a:close/>
                <a:moveTo>
                  <a:pt x="2780" y="1185"/>
                </a:moveTo>
                <a:cubicBezTo>
                  <a:pt x="2560" y="1185"/>
                  <a:pt x="2451" y="1452"/>
                  <a:pt x="2607" y="1605"/>
                </a:cubicBezTo>
                <a:cubicBezTo>
                  <a:pt x="2657" y="1656"/>
                  <a:pt x="2719" y="1679"/>
                  <a:pt x="2780" y="1679"/>
                </a:cubicBezTo>
                <a:cubicBezTo>
                  <a:pt x="2906" y="1679"/>
                  <a:pt x="3027" y="1581"/>
                  <a:pt x="3027" y="1433"/>
                </a:cubicBezTo>
                <a:cubicBezTo>
                  <a:pt x="3027" y="1295"/>
                  <a:pt x="2918" y="1185"/>
                  <a:pt x="2780" y="1185"/>
                </a:cubicBezTo>
                <a:close/>
                <a:moveTo>
                  <a:pt x="4002" y="1185"/>
                </a:moveTo>
                <a:cubicBezTo>
                  <a:pt x="3779" y="1185"/>
                  <a:pt x="3670" y="1452"/>
                  <a:pt x="3826" y="1605"/>
                </a:cubicBezTo>
                <a:cubicBezTo>
                  <a:pt x="3876" y="1656"/>
                  <a:pt x="3938" y="1679"/>
                  <a:pt x="3999" y="1679"/>
                </a:cubicBezTo>
                <a:cubicBezTo>
                  <a:pt x="4125" y="1679"/>
                  <a:pt x="4246" y="1581"/>
                  <a:pt x="4246" y="1433"/>
                </a:cubicBezTo>
                <a:cubicBezTo>
                  <a:pt x="4246" y="1295"/>
                  <a:pt x="4137" y="1185"/>
                  <a:pt x="4002" y="1185"/>
                </a:cubicBezTo>
                <a:close/>
                <a:moveTo>
                  <a:pt x="5221" y="1185"/>
                </a:moveTo>
                <a:cubicBezTo>
                  <a:pt x="5002" y="1185"/>
                  <a:pt x="4889" y="1452"/>
                  <a:pt x="5045" y="1605"/>
                </a:cubicBezTo>
                <a:cubicBezTo>
                  <a:pt x="5096" y="1656"/>
                  <a:pt x="5159" y="1679"/>
                  <a:pt x="5220" y="1679"/>
                </a:cubicBezTo>
                <a:cubicBezTo>
                  <a:pt x="5347" y="1679"/>
                  <a:pt x="5469" y="1581"/>
                  <a:pt x="5469" y="1433"/>
                </a:cubicBezTo>
                <a:cubicBezTo>
                  <a:pt x="5465" y="1295"/>
                  <a:pt x="5356" y="1185"/>
                  <a:pt x="5221" y="1185"/>
                </a:cubicBezTo>
                <a:close/>
                <a:moveTo>
                  <a:pt x="6440" y="1185"/>
                </a:moveTo>
                <a:cubicBezTo>
                  <a:pt x="6221" y="1185"/>
                  <a:pt x="6111" y="1452"/>
                  <a:pt x="6264" y="1605"/>
                </a:cubicBezTo>
                <a:cubicBezTo>
                  <a:pt x="6315" y="1656"/>
                  <a:pt x="6378" y="1679"/>
                  <a:pt x="6439" y="1679"/>
                </a:cubicBezTo>
                <a:cubicBezTo>
                  <a:pt x="6566" y="1679"/>
                  <a:pt x="6688" y="1581"/>
                  <a:pt x="6688" y="1433"/>
                </a:cubicBezTo>
                <a:cubicBezTo>
                  <a:pt x="6688" y="1295"/>
                  <a:pt x="6575" y="1185"/>
                  <a:pt x="6440" y="1185"/>
                </a:cubicBezTo>
                <a:close/>
                <a:moveTo>
                  <a:pt x="7659" y="1185"/>
                </a:moveTo>
                <a:cubicBezTo>
                  <a:pt x="7440" y="1185"/>
                  <a:pt x="7330" y="1452"/>
                  <a:pt x="7484" y="1605"/>
                </a:cubicBezTo>
                <a:cubicBezTo>
                  <a:pt x="7535" y="1656"/>
                  <a:pt x="7597" y="1679"/>
                  <a:pt x="7658" y="1679"/>
                </a:cubicBezTo>
                <a:cubicBezTo>
                  <a:pt x="7785" y="1679"/>
                  <a:pt x="7907" y="1581"/>
                  <a:pt x="7907" y="1433"/>
                </a:cubicBezTo>
                <a:cubicBezTo>
                  <a:pt x="7907" y="1295"/>
                  <a:pt x="7797" y="1185"/>
                  <a:pt x="7659" y="1185"/>
                </a:cubicBezTo>
                <a:close/>
                <a:moveTo>
                  <a:pt x="8878" y="1185"/>
                </a:moveTo>
                <a:cubicBezTo>
                  <a:pt x="8659" y="1185"/>
                  <a:pt x="8549" y="1452"/>
                  <a:pt x="8706" y="1605"/>
                </a:cubicBezTo>
                <a:cubicBezTo>
                  <a:pt x="8756" y="1656"/>
                  <a:pt x="8818" y="1679"/>
                  <a:pt x="8878" y="1679"/>
                </a:cubicBezTo>
                <a:cubicBezTo>
                  <a:pt x="9004" y="1679"/>
                  <a:pt x="9126" y="1581"/>
                  <a:pt x="9126" y="1433"/>
                </a:cubicBezTo>
                <a:cubicBezTo>
                  <a:pt x="9126" y="1295"/>
                  <a:pt x="9016" y="1185"/>
                  <a:pt x="8878" y="1185"/>
                </a:cubicBezTo>
                <a:close/>
                <a:moveTo>
                  <a:pt x="10097" y="1185"/>
                </a:moveTo>
                <a:cubicBezTo>
                  <a:pt x="9878" y="1185"/>
                  <a:pt x="9768" y="1452"/>
                  <a:pt x="9925" y="1605"/>
                </a:cubicBezTo>
                <a:cubicBezTo>
                  <a:pt x="9975" y="1656"/>
                  <a:pt x="10037" y="1679"/>
                  <a:pt x="10097" y="1679"/>
                </a:cubicBezTo>
                <a:cubicBezTo>
                  <a:pt x="10223" y="1679"/>
                  <a:pt x="10345" y="1581"/>
                  <a:pt x="10345" y="1433"/>
                </a:cubicBezTo>
                <a:cubicBezTo>
                  <a:pt x="10345" y="1295"/>
                  <a:pt x="10235" y="1185"/>
                  <a:pt x="10097" y="1185"/>
                </a:cubicBezTo>
                <a:close/>
                <a:moveTo>
                  <a:pt x="11319" y="1185"/>
                </a:moveTo>
                <a:cubicBezTo>
                  <a:pt x="11097" y="1185"/>
                  <a:pt x="10987" y="1452"/>
                  <a:pt x="11144" y="1605"/>
                </a:cubicBezTo>
                <a:cubicBezTo>
                  <a:pt x="11194" y="1656"/>
                  <a:pt x="11256" y="1679"/>
                  <a:pt x="11316" y="1679"/>
                </a:cubicBezTo>
                <a:cubicBezTo>
                  <a:pt x="11442" y="1679"/>
                  <a:pt x="11564" y="1581"/>
                  <a:pt x="11564" y="1433"/>
                </a:cubicBezTo>
                <a:cubicBezTo>
                  <a:pt x="11564" y="1295"/>
                  <a:pt x="11454" y="1185"/>
                  <a:pt x="11319" y="1185"/>
                </a:cubicBezTo>
                <a:close/>
                <a:moveTo>
                  <a:pt x="12538" y="1185"/>
                </a:moveTo>
                <a:cubicBezTo>
                  <a:pt x="12316" y="1185"/>
                  <a:pt x="12206" y="1452"/>
                  <a:pt x="12363" y="1605"/>
                </a:cubicBezTo>
                <a:cubicBezTo>
                  <a:pt x="12414" y="1656"/>
                  <a:pt x="12476" y="1679"/>
                  <a:pt x="12537" y="1679"/>
                </a:cubicBezTo>
                <a:cubicBezTo>
                  <a:pt x="12663" y="1679"/>
                  <a:pt x="12783" y="1581"/>
                  <a:pt x="12783" y="1433"/>
                </a:cubicBezTo>
                <a:cubicBezTo>
                  <a:pt x="12783" y="1295"/>
                  <a:pt x="12673" y="1185"/>
                  <a:pt x="12538" y="1185"/>
                </a:cubicBezTo>
                <a:close/>
                <a:moveTo>
                  <a:pt x="13757" y="1185"/>
                </a:moveTo>
                <a:cubicBezTo>
                  <a:pt x="13538" y="1185"/>
                  <a:pt x="13425" y="1452"/>
                  <a:pt x="13582" y="1605"/>
                </a:cubicBezTo>
                <a:cubicBezTo>
                  <a:pt x="13633" y="1656"/>
                  <a:pt x="13695" y="1679"/>
                  <a:pt x="13757" y="1679"/>
                </a:cubicBezTo>
                <a:cubicBezTo>
                  <a:pt x="13884" y="1679"/>
                  <a:pt x="14005" y="1581"/>
                  <a:pt x="14005" y="1433"/>
                </a:cubicBezTo>
                <a:cubicBezTo>
                  <a:pt x="14005" y="1295"/>
                  <a:pt x="13892" y="1185"/>
                  <a:pt x="13757" y="1185"/>
                </a:cubicBezTo>
                <a:close/>
                <a:moveTo>
                  <a:pt x="14976" y="1185"/>
                </a:moveTo>
                <a:cubicBezTo>
                  <a:pt x="14757" y="1185"/>
                  <a:pt x="14647" y="1452"/>
                  <a:pt x="14801" y="1605"/>
                </a:cubicBezTo>
                <a:cubicBezTo>
                  <a:pt x="14852" y="1656"/>
                  <a:pt x="14915" y="1679"/>
                  <a:pt x="14976" y="1679"/>
                </a:cubicBezTo>
                <a:cubicBezTo>
                  <a:pt x="15103" y="1679"/>
                  <a:pt x="15224" y="1581"/>
                  <a:pt x="15224" y="1433"/>
                </a:cubicBezTo>
                <a:cubicBezTo>
                  <a:pt x="15224" y="1295"/>
                  <a:pt x="15111" y="1185"/>
                  <a:pt x="14976" y="1185"/>
                </a:cubicBezTo>
                <a:close/>
                <a:moveTo>
                  <a:pt x="16196" y="1185"/>
                </a:moveTo>
                <a:cubicBezTo>
                  <a:pt x="15976" y="1185"/>
                  <a:pt x="15866" y="1452"/>
                  <a:pt x="16020" y="1605"/>
                </a:cubicBezTo>
                <a:cubicBezTo>
                  <a:pt x="16071" y="1656"/>
                  <a:pt x="16134" y="1679"/>
                  <a:pt x="16195" y="1679"/>
                </a:cubicBezTo>
                <a:cubicBezTo>
                  <a:pt x="16322" y="1679"/>
                  <a:pt x="16443" y="1581"/>
                  <a:pt x="16443" y="1433"/>
                </a:cubicBezTo>
                <a:cubicBezTo>
                  <a:pt x="16443" y="1295"/>
                  <a:pt x="16333" y="1185"/>
                  <a:pt x="16196" y="1185"/>
                </a:cubicBezTo>
                <a:close/>
                <a:moveTo>
                  <a:pt x="17415" y="1185"/>
                </a:moveTo>
                <a:cubicBezTo>
                  <a:pt x="17195" y="1185"/>
                  <a:pt x="17086" y="1452"/>
                  <a:pt x="17242" y="1605"/>
                </a:cubicBezTo>
                <a:cubicBezTo>
                  <a:pt x="17292" y="1656"/>
                  <a:pt x="17354" y="1679"/>
                  <a:pt x="17415" y="1679"/>
                </a:cubicBezTo>
                <a:cubicBezTo>
                  <a:pt x="17541" y="1679"/>
                  <a:pt x="17662" y="1581"/>
                  <a:pt x="17662" y="1433"/>
                </a:cubicBezTo>
                <a:cubicBezTo>
                  <a:pt x="17662" y="1295"/>
                  <a:pt x="17552" y="1185"/>
                  <a:pt x="17415" y="1185"/>
                </a:cubicBezTo>
                <a:close/>
                <a:moveTo>
                  <a:pt x="18634" y="1185"/>
                </a:moveTo>
                <a:cubicBezTo>
                  <a:pt x="18414" y="1185"/>
                  <a:pt x="18305" y="1452"/>
                  <a:pt x="18461" y="1605"/>
                </a:cubicBezTo>
                <a:cubicBezTo>
                  <a:pt x="18511" y="1656"/>
                  <a:pt x="18573" y="1679"/>
                  <a:pt x="18634" y="1679"/>
                </a:cubicBezTo>
                <a:cubicBezTo>
                  <a:pt x="18760" y="1679"/>
                  <a:pt x="18881" y="1581"/>
                  <a:pt x="18881" y="1433"/>
                </a:cubicBezTo>
                <a:cubicBezTo>
                  <a:pt x="18881" y="1295"/>
                  <a:pt x="18772" y="1185"/>
                  <a:pt x="18634" y="1185"/>
                </a:cubicBezTo>
                <a:close/>
                <a:moveTo>
                  <a:pt x="19856" y="1185"/>
                </a:moveTo>
                <a:cubicBezTo>
                  <a:pt x="19633" y="1185"/>
                  <a:pt x="19524" y="1452"/>
                  <a:pt x="19680" y="1605"/>
                </a:cubicBezTo>
                <a:cubicBezTo>
                  <a:pt x="19730" y="1656"/>
                  <a:pt x="19792" y="1679"/>
                  <a:pt x="19853" y="1679"/>
                </a:cubicBezTo>
                <a:cubicBezTo>
                  <a:pt x="19979" y="1679"/>
                  <a:pt x="20100" y="1581"/>
                  <a:pt x="20100" y="1433"/>
                </a:cubicBezTo>
                <a:cubicBezTo>
                  <a:pt x="20100" y="1295"/>
                  <a:pt x="19991" y="1185"/>
                  <a:pt x="19856" y="1185"/>
                </a:cubicBezTo>
                <a:close/>
                <a:moveTo>
                  <a:pt x="21075" y="1185"/>
                </a:moveTo>
                <a:cubicBezTo>
                  <a:pt x="20852" y="1185"/>
                  <a:pt x="20743" y="1452"/>
                  <a:pt x="20899" y="1605"/>
                </a:cubicBezTo>
                <a:cubicBezTo>
                  <a:pt x="20950" y="1656"/>
                  <a:pt x="21013" y="1679"/>
                  <a:pt x="21073" y="1679"/>
                </a:cubicBezTo>
                <a:cubicBezTo>
                  <a:pt x="21199" y="1679"/>
                  <a:pt x="21319" y="1581"/>
                  <a:pt x="21319" y="1433"/>
                </a:cubicBezTo>
                <a:cubicBezTo>
                  <a:pt x="21319" y="1295"/>
                  <a:pt x="21210" y="1185"/>
                  <a:pt x="21075" y="1185"/>
                </a:cubicBezTo>
                <a:close/>
                <a:moveTo>
                  <a:pt x="22294" y="1185"/>
                </a:moveTo>
                <a:cubicBezTo>
                  <a:pt x="22075" y="1185"/>
                  <a:pt x="21965" y="1452"/>
                  <a:pt x="22118" y="1605"/>
                </a:cubicBezTo>
                <a:cubicBezTo>
                  <a:pt x="22169" y="1656"/>
                  <a:pt x="22232" y="1679"/>
                  <a:pt x="22293" y="1679"/>
                </a:cubicBezTo>
                <a:cubicBezTo>
                  <a:pt x="22420" y="1679"/>
                  <a:pt x="22541" y="1581"/>
                  <a:pt x="22541" y="1433"/>
                </a:cubicBezTo>
                <a:cubicBezTo>
                  <a:pt x="22541" y="1295"/>
                  <a:pt x="22429" y="1185"/>
                  <a:pt x="22294" y="1185"/>
                </a:cubicBezTo>
                <a:close/>
                <a:moveTo>
                  <a:pt x="23513" y="1185"/>
                </a:moveTo>
                <a:cubicBezTo>
                  <a:pt x="23294" y="1185"/>
                  <a:pt x="23184" y="1452"/>
                  <a:pt x="23337" y="1605"/>
                </a:cubicBezTo>
                <a:cubicBezTo>
                  <a:pt x="23388" y="1656"/>
                  <a:pt x="23451" y="1679"/>
                  <a:pt x="23512" y="1679"/>
                </a:cubicBezTo>
                <a:cubicBezTo>
                  <a:pt x="23639" y="1679"/>
                  <a:pt x="23761" y="1581"/>
                  <a:pt x="23761" y="1433"/>
                </a:cubicBezTo>
                <a:cubicBezTo>
                  <a:pt x="23761" y="1295"/>
                  <a:pt x="23648" y="1185"/>
                  <a:pt x="23513" y="1185"/>
                </a:cubicBezTo>
                <a:close/>
                <a:moveTo>
                  <a:pt x="24732" y="1185"/>
                </a:moveTo>
                <a:cubicBezTo>
                  <a:pt x="24513" y="1185"/>
                  <a:pt x="24403" y="1452"/>
                  <a:pt x="24557" y="1605"/>
                </a:cubicBezTo>
                <a:cubicBezTo>
                  <a:pt x="24607" y="1656"/>
                  <a:pt x="24670" y="1679"/>
                  <a:pt x="24731" y="1679"/>
                </a:cubicBezTo>
                <a:cubicBezTo>
                  <a:pt x="24858" y="1679"/>
                  <a:pt x="24980" y="1581"/>
                  <a:pt x="24980" y="1433"/>
                </a:cubicBezTo>
                <a:cubicBezTo>
                  <a:pt x="24980" y="1295"/>
                  <a:pt x="24870" y="1185"/>
                  <a:pt x="24732" y="1185"/>
                </a:cubicBezTo>
                <a:close/>
                <a:moveTo>
                  <a:pt x="25951" y="1185"/>
                </a:moveTo>
                <a:cubicBezTo>
                  <a:pt x="25732" y="1185"/>
                  <a:pt x="25622" y="1452"/>
                  <a:pt x="25779" y="1605"/>
                </a:cubicBezTo>
                <a:cubicBezTo>
                  <a:pt x="25829" y="1656"/>
                  <a:pt x="25891" y="1679"/>
                  <a:pt x="25951" y="1679"/>
                </a:cubicBezTo>
                <a:cubicBezTo>
                  <a:pt x="26077" y="1679"/>
                  <a:pt x="26199" y="1581"/>
                  <a:pt x="26199" y="1433"/>
                </a:cubicBezTo>
                <a:cubicBezTo>
                  <a:pt x="26199" y="1295"/>
                  <a:pt x="26089" y="1185"/>
                  <a:pt x="25951" y="1185"/>
                </a:cubicBezTo>
                <a:close/>
                <a:moveTo>
                  <a:pt x="27170" y="1185"/>
                </a:moveTo>
                <a:cubicBezTo>
                  <a:pt x="26951" y="1185"/>
                  <a:pt x="26841" y="1452"/>
                  <a:pt x="26998" y="1605"/>
                </a:cubicBezTo>
                <a:cubicBezTo>
                  <a:pt x="27048" y="1656"/>
                  <a:pt x="27110" y="1679"/>
                  <a:pt x="27170" y="1679"/>
                </a:cubicBezTo>
                <a:cubicBezTo>
                  <a:pt x="27296" y="1679"/>
                  <a:pt x="27418" y="1581"/>
                  <a:pt x="27418" y="1433"/>
                </a:cubicBezTo>
                <a:cubicBezTo>
                  <a:pt x="27418" y="1295"/>
                  <a:pt x="27308" y="1185"/>
                  <a:pt x="27170" y="1185"/>
                </a:cubicBezTo>
                <a:close/>
                <a:moveTo>
                  <a:pt x="28392" y="1185"/>
                </a:moveTo>
                <a:cubicBezTo>
                  <a:pt x="28170" y="1185"/>
                  <a:pt x="28060" y="1452"/>
                  <a:pt x="28217" y="1605"/>
                </a:cubicBezTo>
                <a:cubicBezTo>
                  <a:pt x="28267" y="1656"/>
                  <a:pt x="28329" y="1679"/>
                  <a:pt x="28389" y="1679"/>
                </a:cubicBezTo>
                <a:cubicBezTo>
                  <a:pt x="28515" y="1679"/>
                  <a:pt x="28637" y="1581"/>
                  <a:pt x="28637" y="1433"/>
                </a:cubicBezTo>
                <a:cubicBezTo>
                  <a:pt x="28637" y="1295"/>
                  <a:pt x="28527" y="1185"/>
                  <a:pt x="28392" y="1185"/>
                </a:cubicBezTo>
                <a:close/>
                <a:moveTo>
                  <a:pt x="29611" y="1185"/>
                </a:moveTo>
                <a:cubicBezTo>
                  <a:pt x="29389" y="1185"/>
                  <a:pt x="29279" y="1452"/>
                  <a:pt x="29436" y="1605"/>
                </a:cubicBezTo>
                <a:cubicBezTo>
                  <a:pt x="29487" y="1656"/>
                  <a:pt x="29549" y="1679"/>
                  <a:pt x="29610" y="1679"/>
                </a:cubicBezTo>
                <a:cubicBezTo>
                  <a:pt x="29736" y="1679"/>
                  <a:pt x="29856" y="1581"/>
                  <a:pt x="29856" y="1433"/>
                </a:cubicBezTo>
                <a:cubicBezTo>
                  <a:pt x="29856" y="1295"/>
                  <a:pt x="29746" y="1185"/>
                  <a:pt x="29611" y="1185"/>
                </a:cubicBezTo>
                <a:close/>
                <a:moveTo>
                  <a:pt x="30830" y="1185"/>
                </a:moveTo>
                <a:cubicBezTo>
                  <a:pt x="30611" y="1185"/>
                  <a:pt x="30501" y="1452"/>
                  <a:pt x="30655" y="1605"/>
                </a:cubicBezTo>
                <a:cubicBezTo>
                  <a:pt x="30706" y="1656"/>
                  <a:pt x="30768" y="1679"/>
                  <a:pt x="30830" y="1679"/>
                </a:cubicBezTo>
                <a:cubicBezTo>
                  <a:pt x="30957" y="1679"/>
                  <a:pt x="31078" y="1581"/>
                  <a:pt x="31078" y="1433"/>
                </a:cubicBezTo>
                <a:cubicBezTo>
                  <a:pt x="31078" y="1295"/>
                  <a:pt x="30965" y="1185"/>
                  <a:pt x="30830" y="1185"/>
                </a:cubicBezTo>
                <a:close/>
                <a:moveTo>
                  <a:pt x="32049" y="1185"/>
                </a:moveTo>
                <a:cubicBezTo>
                  <a:pt x="31830" y="1185"/>
                  <a:pt x="31720" y="1452"/>
                  <a:pt x="31874" y="1605"/>
                </a:cubicBezTo>
                <a:cubicBezTo>
                  <a:pt x="31925" y="1656"/>
                  <a:pt x="31987" y="1679"/>
                  <a:pt x="32049" y="1679"/>
                </a:cubicBezTo>
                <a:cubicBezTo>
                  <a:pt x="32176" y="1679"/>
                  <a:pt x="32297" y="1581"/>
                  <a:pt x="32297" y="1433"/>
                </a:cubicBezTo>
                <a:cubicBezTo>
                  <a:pt x="32297" y="1295"/>
                  <a:pt x="32184" y="1185"/>
                  <a:pt x="32049" y="1185"/>
                </a:cubicBezTo>
                <a:close/>
                <a:moveTo>
                  <a:pt x="33269" y="1185"/>
                </a:moveTo>
                <a:cubicBezTo>
                  <a:pt x="33049" y="1185"/>
                  <a:pt x="32939" y="1452"/>
                  <a:pt x="33093" y="1605"/>
                </a:cubicBezTo>
                <a:cubicBezTo>
                  <a:pt x="33144" y="1656"/>
                  <a:pt x="33207" y="1679"/>
                  <a:pt x="33268" y="1679"/>
                </a:cubicBezTo>
                <a:cubicBezTo>
                  <a:pt x="33395" y="1679"/>
                  <a:pt x="33516" y="1581"/>
                  <a:pt x="33516" y="1433"/>
                </a:cubicBezTo>
                <a:cubicBezTo>
                  <a:pt x="33516" y="1295"/>
                  <a:pt x="33406" y="1185"/>
                  <a:pt x="33269" y="1185"/>
                </a:cubicBezTo>
                <a:close/>
                <a:moveTo>
                  <a:pt x="34488" y="1185"/>
                </a:moveTo>
                <a:cubicBezTo>
                  <a:pt x="34268" y="1185"/>
                  <a:pt x="34159" y="1452"/>
                  <a:pt x="34315" y="1605"/>
                </a:cubicBezTo>
                <a:cubicBezTo>
                  <a:pt x="34365" y="1656"/>
                  <a:pt x="34427" y="1679"/>
                  <a:pt x="34488" y="1679"/>
                </a:cubicBezTo>
                <a:cubicBezTo>
                  <a:pt x="34614" y="1679"/>
                  <a:pt x="34735" y="1581"/>
                  <a:pt x="34735" y="1433"/>
                </a:cubicBezTo>
                <a:cubicBezTo>
                  <a:pt x="34735" y="1295"/>
                  <a:pt x="34625" y="1185"/>
                  <a:pt x="34488" y="1185"/>
                </a:cubicBezTo>
                <a:close/>
                <a:moveTo>
                  <a:pt x="35707" y="1185"/>
                </a:moveTo>
                <a:cubicBezTo>
                  <a:pt x="35487" y="1185"/>
                  <a:pt x="35378" y="1452"/>
                  <a:pt x="35534" y="1605"/>
                </a:cubicBezTo>
                <a:cubicBezTo>
                  <a:pt x="35584" y="1656"/>
                  <a:pt x="35646" y="1679"/>
                  <a:pt x="35707" y="1679"/>
                </a:cubicBezTo>
                <a:cubicBezTo>
                  <a:pt x="35833" y="1679"/>
                  <a:pt x="35954" y="1581"/>
                  <a:pt x="35954" y="1433"/>
                </a:cubicBezTo>
                <a:cubicBezTo>
                  <a:pt x="35954" y="1295"/>
                  <a:pt x="35845" y="1185"/>
                  <a:pt x="35707" y="1185"/>
                </a:cubicBezTo>
                <a:close/>
                <a:moveTo>
                  <a:pt x="36929" y="1185"/>
                </a:moveTo>
                <a:cubicBezTo>
                  <a:pt x="36706" y="1185"/>
                  <a:pt x="36597" y="1452"/>
                  <a:pt x="36753" y="1605"/>
                </a:cubicBezTo>
                <a:cubicBezTo>
                  <a:pt x="36803" y="1656"/>
                  <a:pt x="36865" y="1679"/>
                  <a:pt x="36926" y="1679"/>
                </a:cubicBezTo>
                <a:cubicBezTo>
                  <a:pt x="37052" y="1679"/>
                  <a:pt x="37173" y="1581"/>
                  <a:pt x="37173" y="1433"/>
                </a:cubicBezTo>
                <a:cubicBezTo>
                  <a:pt x="37173" y="1295"/>
                  <a:pt x="37064" y="1185"/>
                  <a:pt x="36929" y="1185"/>
                </a:cubicBezTo>
                <a:close/>
                <a:moveTo>
                  <a:pt x="38148" y="1185"/>
                </a:moveTo>
                <a:cubicBezTo>
                  <a:pt x="37928" y="1185"/>
                  <a:pt x="37816" y="1452"/>
                  <a:pt x="37972" y="1605"/>
                </a:cubicBezTo>
                <a:cubicBezTo>
                  <a:pt x="38023" y="1656"/>
                  <a:pt x="38086" y="1679"/>
                  <a:pt x="38146" y="1679"/>
                </a:cubicBezTo>
                <a:cubicBezTo>
                  <a:pt x="38272" y="1679"/>
                  <a:pt x="38392" y="1581"/>
                  <a:pt x="38392" y="1433"/>
                </a:cubicBezTo>
                <a:cubicBezTo>
                  <a:pt x="38392" y="1295"/>
                  <a:pt x="38283" y="1185"/>
                  <a:pt x="38148" y="1185"/>
                </a:cubicBezTo>
                <a:close/>
                <a:moveTo>
                  <a:pt x="39367" y="1185"/>
                </a:moveTo>
                <a:cubicBezTo>
                  <a:pt x="39148" y="1185"/>
                  <a:pt x="39038" y="1452"/>
                  <a:pt x="39191" y="1605"/>
                </a:cubicBezTo>
                <a:cubicBezTo>
                  <a:pt x="39242" y="1656"/>
                  <a:pt x="39305" y="1679"/>
                  <a:pt x="39366" y="1679"/>
                </a:cubicBezTo>
                <a:cubicBezTo>
                  <a:pt x="39493" y="1679"/>
                  <a:pt x="39614" y="1581"/>
                  <a:pt x="39614" y="1433"/>
                </a:cubicBezTo>
                <a:cubicBezTo>
                  <a:pt x="39614" y="1295"/>
                  <a:pt x="39502" y="1185"/>
                  <a:pt x="39367" y="1185"/>
                </a:cubicBezTo>
                <a:close/>
                <a:moveTo>
                  <a:pt x="40586" y="1185"/>
                </a:moveTo>
                <a:cubicBezTo>
                  <a:pt x="40367" y="1185"/>
                  <a:pt x="40257" y="1452"/>
                  <a:pt x="40410" y="1605"/>
                </a:cubicBezTo>
                <a:cubicBezTo>
                  <a:pt x="40461" y="1656"/>
                  <a:pt x="40524" y="1679"/>
                  <a:pt x="40585" y="1679"/>
                </a:cubicBezTo>
                <a:cubicBezTo>
                  <a:pt x="40712" y="1679"/>
                  <a:pt x="40834" y="1581"/>
                  <a:pt x="40834" y="1433"/>
                </a:cubicBezTo>
                <a:cubicBezTo>
                  <a:pt x="40834" y="1295"/>
                  <a:pt x="40721" y="1185"/>
                  <a:pt x="40586" y="1185"/>
                </a:cubicBezTo>
                <a:close/>
                <a:moveTo>
                  <a:pt x="41805" y="1185"/>
                </a:moveTo>
                <a:cubicBezTo>
                  <a:pt x="41586" y="1185"/>
                  <a:pt x="41476" y="1452"/>
                  <a:pt x="41630" y="1605"/>
                </a:cubicBezTo>
                <a:cubicBezTo>
                  <a:pt x="41680" y="1656"/>
                  <a:pt x="41743" y="1679"/>
                  <a:pt x="41804" y="1679"/>
                </a:cubicBezTo>
                <a:cubicBezTo>
                  <a:pt x="41931" y="1679"/>
                  <a:pt x="42053" y="1581"/>
                  <a:pt x="42053" y="1433"/>
                </a:cubicBezTo>
                <a:cubicBezTo>
                  <a:pt x="42053" y="1295"/>
                  <a:pt x="41943" y="1185"/>
                  <a:pt x="41805" y="1185"/>
                </a:cubicBezTo>
                <a:close/>
                <a:moveTo>
                  <a:pt x="43024" y="1185"/>
                </a:moveTo>
                <a:cubicBezTo>
                  <a:pt x="42805" y="1185"/>
                  <a:pt x="42695" y="1452"/>
                  <a:pt x="42852" y="1605"/>
                </a:cubicBezTo>
                <a:cubicBezTo>
                  <a:pt x="42902" y="1656"/>
                  <a:pt x="42964" y="1679"/>
                  <a:pt x="43024" y="1679"/>
                </a:cubicBezTo>
                <a:cubicBezTo>
                  <a:pt x="43150" y="1679"/>
                  <a:pt x="43272" y="1581"/>
                  <a:pt x="43272" y="1433"/>
                </a:cubicBezTo>
                <a:cubicBezTo>
                  <a:pt x="43272" y="1295"/>
                  <a:pt x="43162" y="1185"/>
                  <a:pt x="43024" y="1185"/>
                </a:cubicBezTo>
                <a:close/>
                <a:moveTo>
                  <a:pt x="44243" y="1185"/>
                </a:moveTo>
                <a:cubicBezTo>
                  <a:pt x="44024" y="1185"/>
                  <a:pt x="43914" y="1452"/>
                  <a:pt x="44071" y="1605"/>
                </a:cubicBezTo>
                <a:cubicBezTo>
                  <a:pt x="44121" y="1656"/>
                  <a:pt x="44183" y="1679"/>
                  <a:pt x="44243" y="1679"/>
                </a:cubicBezTo>
                <a:cubicBezTo>
                  <a:pt x="44369" y="1679"/>
                  <a:pt x="44491" y="1581"/>
                  <a:pt x="44491" y="1433"/>
                </a:cubicBezTo>
                <a:cubicBezTo>
                  <a:pt x="44491" y="1295"/>
                  <a:pt x="44381" y="1185"/>
                  <a:pt x="44243" y="1185"/>
                </a:cubicBezTo>
                <a:close/>
                <a:moveTo>
                  <a:pt x="45465" y="1185"/>
                </a:moveTo>
                <a:cubicBezTo>
                  <a:pt x="45243" y="1185"/>
                  <a:pt x="45133" y="1452"/>
                  <a:pt x="45290" y="1605"/>
                </a:cubicBezTo>
                <a:cubicBezTo>
                  <a:pt x="45340" y="1656"/>
                  <a:pt x="45402" y="1679"/>
                  <a:pt x="45462" y="1679"/>
                </a:cubicBezTo>
                <a:cubicBezTo>
                  <a:pt x="45588" y="1679"/>
                  <a:pt x="45710" y="1581"/>
                  <a:pt x="45710" y="1433"/>
                </a:cubicBezTo>
                <a:cubicBezTo>
                  <a:pt x="45710" y="1295"/>
                  <a:pt x="45600" y="1185"/>
                  <a:pt x="45465" y="1185"/>
                </a:cubicBezTo>
                <a:close/>
                <a:moveTo>
                  <a:pt x="46684" y="1185"/>
                </a:moveTo>
                <a:cubicBezTo>
                  <a:pt x="46465" y="1185"/>
                  <a:pt x="46352" y="1452"/>
                  <a:pt x="46509" y="1605"/>
                </a:cubicBezTo>
                <a:cubicBezTo>
                  <a:pt x="46560" y="1656"/>
                  <a:pt x="46622" y="1679"/>
                  <a:pt x="46683" y="1679"/>
                </a:cubicBezTo>
                <a:cubicBezTo>
                  <a:pt x="46809" y="1679"/>
                  <a:pt x="46929" y="1581"/>
                  <a:pt x="46929" y="1433"/>
                </a:cubicBezTo>
                <a:cubicBezTo>
                  <a:pt x="46929" y="1295"/>
                  <a:pt x="46819" y="1185"/>
                  <a:pt x="46684" y="1185"/>
                </a:cubicBezTo>
                <a:close/>
                <a:moveTo>
                  <a:pt x="47903" y="1185"/>
                </a:moveTo>
                <a:cubicBezTo>
                  <a:pt x="47684" y="1185"/>
                  <a:pt x="47574" y="1452"/>
                  <a:pt x="47728" y="1605"/>
                </a:cubicBezTo>
                <a:cubicBezTo>
                  <a:pt x="47779" y="1656"/>
                  <a:pt x="47841" y="1679"/>
                  <a:pt x="47903" y="1679"/>
                </a:cubicBezTo>
                <a:cubicBezTo>
                  <a:pt x="48030" y="1679"/>
                  <a:pt x="48151" y="1581"/>
                  <a:pt x="48151" y="1433"/>
                </a:cubicBezTo>
                <a:cubicBezTo>
                  <a:pt x="48151" y="1295"/>
                  <a:pt x="48038" y="1185"/>
                  <a:pt x="47903" y="1185"/>
                </a:cubicBezTo>
                <a:close/>
                <a:moveTo>
                  <a:pt x="49122" y="1185"/>
                </a:moveTo>
                <a:cubicBezTo>
                  <a:pt x="48903" y="1185"/>
                  <a:pt x="48793" y="1452"/>
                  <a:pt x="48947" y="1605"/>
                </a:cubicBezTo>
                <a:cubicBezTo>
                  <a:pt x="48998" y="1656"/>
                  <a:pt x="49060" y="1679"/>
                  <a:pt x="49122" y="1679"/>
                </a:cubicBezTo>
                <a:cubicBezTo>
                  <a:pt x="49249" y="1679"/>
                  <a:pt x="49370" y="1581"/>
                  <a:pt x="49370" y="1433"/>
                </a:cubicBezTo>
                <a:cubicBezTo>
                  <a:pt x="49370" y="1295"/>
                  <a:pt x="49257" y="1185"/>
                  <a:pt x="49122" y="1185"/>
                </a:cubicBezTo>
                <a:close/>
                <a:moveTo>
                  <a:pt x="50342" y="1185"/>
                </a:moveTo>
                <a:cubicBezTo>
                  <a:pt x="50122" y="1185"/>
                  <a:pt x="50012" y="1452"/>
                  <a:pt x="50166" y="1605"/>
                </a:cubicBezTo>
                <a:cubicBezTo>
                  <a:pt x="50217" y="1656"/>
                  <a:pt x="50280" y="1679"/>
                  <a:pt x="50341" y="1679"/>
                </a:cubicBezTo>
                <a:cubicBezTo>
                  <a:pt x="50468" y="1679"/>
                  <a:pt x="50589" y="1581"/>
                  <a:pt x="50589" y="1433"/>
                </a:cubicBezTo>
                <a:cubicBezTo>
                  <a:pt x="50589" y="1295"/>
                  <a:pt x="50479" y="1185"/>
                  <a:pt x="50342" y="1185"/>
                </a:cubicBezTo>
                <a:close/>
                <a:moveTo>
                  <a:pt x="51561" y="1185"/>
                </a:moveTo>
                <a:cubicBezTo>
                  <a:pt x="51341" y="1185"/>
                  <a:pt x="51232" y="1452"/>
                  <a:pt x="51388" y="1605"/>
                </a:cubicBezTo>
                <a:cubicBezTo>
                  <a:pt x="51438" y="1656"/>
                  <a:pt x="51500" y="1679"/>
                  <a:pt x="51561" y="1679"/>
                </a:cubicBezTo>
                <a:cubicBezTo>
                  <a:pt x="51687" y="1679"/>
                  <a:pt x="51808" y="1581"/>
                  <a:pt x="51808" y="1433"/>
                </a:cubicBezTo>
                <a:cubicBezTo>
                  <a:pt x="51808" y="1295"/>
                  <a:pt x="51698" y="1185"/>
                  <a:pt x="51561" y="1185"/>
                </a:cubicBezTo>
                <a:close/>
                <a:moveTo>
                  <a:pt x="52780" y="1185"/>
                </a:moveTo>
                <a:cubicBezTo>
                  <a:pt x="52560" y="1185"/>
                  <a:pt x="52451" y="1452"/>
                  <a:pt x="52607" y="1605"/>
                </a:cubicBezTo>
                <a:cubicBezTo>
                  <a:pt x="52657" y="1656"/>
                  <a:pt x="52719" y="1679"/>
                  <a:pt x="52780" y="1679"/>
                </a:cubicBezTo>
                <a:cubicBezTo>
                  <a:pt x="52906" y="1679"/>
                  <a:pt x="53027" y="1581"/>
                  <a:pt x="53027" y="1433"/>
                </a:cubicBezTo>
                <a:cubicBezTo>
                  <a:pt x="53027" y="1295"/>
                  <a:pt x="52917" y="1185"/>
                  <a:pt x="52780" y="1185"/>
                </a:cubicBezTo>
                <a:close/>
                <a:moveTo>
                  <a:pt x="54002" y="1185"/>
                </a:moveTo>
                <a:cubicBezTo>
                  <a:pt x="53779" y="1185"/>
                  <a:pt x="53670" y="1452"/>
                  <a:pt x="53826" y="1605"/>
                </a:cubicBezTo>
                <a:cubicBezTo>
                  <a:pt x="53876" y="1656"/>
                  <a:pt x="53938" y="1679"/>
                  <a:pt x="53999" y="1679"/>
                </a:cubicBezTo>
                <a:cubicBezTo>
                  <a:pt x="54125" y="1679"/>
                  <a:pt x="54246" y="1581"/>
                  <a:pt x="54246" y="1433"/>
                </a:cubicBezTo>
                <a:cubicBezTo>
                  <a:pt x="54246" y="1295"/>
                  <a:pt x="54137" y="1185"/>
                  <a:pt x="54002" y="1185"/>
                </a:cubicBezTo>
                <a:close/>
                <a:moveTo>
                  <a:pt x="68608" y="2404"/>
                </a:moveTo>
                <a:lnTo>
                  <a:pt x="68608" y="2404"/>
                </a:lnTo>
                <a:cubicBezTo>
                  <a:pt x="68483" y="2417"/>
                  <a:pt x="68389" y="2524"/>
                  <a:pt x="68389" y="2652"/>
                </a:cubicBezTo>
                <a:cubicBezTo>
                  <a:pt x="68389" y="2759"/>
                  <a:pt x="68458" y="2856"/>
                  <a:pt x="68561" y="2887"/>
                </a:cubicBezTo>
                <a:cubicBezTo>
                  <a:pt x="68580" y="2721"/>
                  <a:pt x="68596" y="2561"/>
                  <a:pt x="68608" y="2404"/>
                </a:cubicBezTo>
                <a:close/>
                <a:moveTo>
                  <a:pt x="1561" y="2404"/>
                </a:moveTo>
                <a:cubicBezTo>
                  <a:pt x="1341" y="2404"/>
                  <a:pt x="1232" y="2671"/>
                  <a:pt x="1388" y="2824"/>
                </a:cubicBezTo>
                <a:cubicBezTo>
                  <a:pt x="1438" y="2875"/>
                  <a:pt x="1500" y="2898"/>
                  <a:pt x="1561" y="2898"/>
                </a:cubicBezTo>
                <a:cubicBezTo>
                  <a:pt x="1687" y="2898"/>
                  <a:pt x="1808" y="2800"/>
                  <a:pt x="1808" y="2652"/>
                </a:cubicBezTo>
                <a:cubicBezTo>
                  <a:pt x="1808" y="2514"/>
                  <a:pt x="1699" y="2404"/>
                  <a:pt x="1561" y="2404"/>
                </a:cubicBezTo>
                <a:close/>
                <a:moveTo>
                  <a:pt x="2780" y="2404"/>
                </a:moveTo>
                <a:cubicBezTo>
                  <a:pt x="2560" y="2404"/>
                  <a:pt x="2451" y="2671"/>
                  <a:pt x="2607" y="2824"/>
                </a:cubicBezTo>
                <a:cubicBezTo>
                  <a:pt x="2657" y="2875"/>
                  <a:pt x="2719" y="2898"/>
                  <a:pt x="2780" y="2898"/>
                </a:cubicBezTo>
                <a:cubicBezTo>
                  <a:pt x="2906" y="2898"/>
                  <a:pt x="3027" y="2800"/>
                  <a:pt x="3027" y="2652"/>
                </a:cubicBezTo>
                <a:cubicBezTo>
                  <a:pt x="3027" y="2514"/>
                  <a:pt x="2918" y="2404"/>
                  <a:pt x="2780" y="2404"/>
                </a:cubicBezTo>
                <a:close/>
                <a:moveTo>
                  <a:pt x="4002" y="2404"/>
                </a:moveTo>
                <a:cubicBezTo>
                  <a:pt x="3779" y="2404"/>
                  <a:pt x="3670" y="2671"/>
                  <a:pt x="3826" y="2824"/>
                </a:cubicBezTo>
                <a:cubicBezTo>
                  <a:pt x="3876" y="2875"/>
                  <a:pt x="3938" y="2898"/>
                  <a:pt x="3999" y="2898"/>
                </a:cubicBezTo>
                <a:cubicBezTo>
                  <a:pt x="4125" y="2898"/>
                  <a:pt x="4246" y="2800"/>
                  <a:pt x="4246" y="2652"/>
                </a:cubicBezTo>
                <a:cubicBezTo>
                  <a:pt x="4246" y="2514"/>
                  <a:pt x="4137" y="2404"/>
                  <a:pt x="4002" y="2404"/>
                </a:cubicBezTo>
                <a:close/>
                <a:moveTo>
                  <a:pt x="5221" y="2404"/>
                </a:moveTo>
                <a:cubicBezTo>
                  <a:pt x="5002" y="2404"/>
                  <a:pt x="4889" y="2671"/>
                  <a:pt x="5045" y="2824"/>
                </a:cubicBezTo>
                <a:cubicBezTo>
                  <a:pt x="5096" y="2875"/>
                  <a:pt x="5159" y="2898"/>
                  <a:pt x="5220" y="2898"/>
                </a:cubicBezTo>
                <a:cubicBezTo>
                  <a:pt x="5347" y="2898"/>
                  <a:pt x="5469" y="2800"/>
                  <a:pt x="5469" y="2652"/>
                </a:cubicBezTo>
                <a:cubicBezTo>
                  <a:pt x="5465" y="2514"/>
                  <a:pt x="5356" y="2404"/>
                  <a:pt x="5221" y="2404"/>
                </a:cubicBezTo>
                <a:close/>
                <a:moveTo>
                  <a:pt x="6440" y="2404"/>
                </a:moveTo>
                <a:cubicBezTo>
                  <a:pt x="6221" y="2404"/>
                  <a:pt x="6111" y="2671"/>
                  <a:pt x="6264" y="2824"/>
                </a:cubicBezTo>
                <a:cubicBezTo>
                  <a:pt x="6315" y="2875"/>
                  <a:pt x="6378" y="2898"/>
                  <a:pt x="6439" y="2898"/>
                </a:cubicBezTo>
                <a:cubicBezTo>
                  <a:pt x="6566" y="2898"/>
                  <a:pt x="6688" y="2800"/>
                  <a:pt x="6688" y="2652"/>
                </a:cubicBezTo>
                <a:cubicBezTo>
                  <a:pt x="6688" y="2514"/>
                  <a:pt x="6575" y="2404"/>
                  <a:pt x="6440" y="2404"/>
                </a:cubicBezTo>
                <a:close/>
                <a:moveTo>
                  <a:pt x="7659" y="2404"/>
                </a:moveTo>
                <a:cubicBezTo>
                  <a:pt x="7440" y="2404"/>
                  <a:pt x="7330" y="2671"/>
                  <a:pt x="7484" y="2824"/>
                </a:cubicBezTo>
                <a:cubicBezTo>
                  <a:pt x="7535" y="2875"/>
                  <a:pt x="7597" y="2898"/>
                  <a:pt x="7658" y="2898"/>
                </a:cubicBezTo>
                <a:cubicBezTo>
                  <a:pt x="7785" y="2898"/>
                  <a:pt x="7907" y="2800"/>
                  <a:pt x="7907" y="2652"/>
                </a:cubicBezTo>
                <a:cubicBezTo>
                  <a:pt x="7907" y="2514"/>
                  <a:pt x="7797" y="2404"/>
                  <a:pt x="7659" y="2404"/>
                </a:cubicBezTo>
                <a:close/>
                <a:moveTo>
                  <a:pt x="8878" y="2404"/>
                </a:moveTo>
                <a:cubicBezTo>
                  <a:pt x="8659" y="2404"/>
                  <a:pt x="8549" y="2671"/>
                  <a:pt x="8706" y="2824"/>
                </a:cubicBezTo>
                <a:cubicBezTo>
                  <a:pt x="8756" y="2875"/>
                  <a:pt x="8818" y="2898"/>
                  <a:pt x="8878" y="2898"/>
                </a:cubicBezTo>
                <a:cubicBezTo>
                  <a:pt x="9004" y="2898"/>
                  <a:pt x="9126" y="2800"/>
                  <a:pt x="9126" y="2652"/>
                </a:cubicBezTo>
                <a:cubicBezTo>
                  <a:pt x="9126" y="2514"/>
                  <a:pt x="9016" y="2404"/>
                  <a:pt x="8878" y="2404"/>
                </a:cubicBezTo>
                <a:close/>
                <a:moveTo>
                  <a:pt x="10097" y="2404"/>
                </a:moveTo>
                <a:cubicBezTo>
                  <a:pt x="9878" y="2404"/>
                  <a:pt x="9768" y="2671"/>
                  <a:pt x="9925" y="2824"/>
                </a:cubicBezTo>
                <a:cubicBezTo>
                  <a:pt x="9975" y="2875"/>
                  <a:pt x="10037" y="2898"/>
                  <a:pt x="10097" y="2898"/>
                </a:cubicBezTo>
                <a:cubicBezTo>
                  <a:pt x="10223" y="2898"/>
                  <a:pt x="10345" y="2800"/>
                  <a:pt x="10345" y="2652"/>
                </a:cubicBezTo>
                <a:cubicBezTo>
                  <a:pt x="10345" y="2514"/>
                  <a:pt x="10235" y="2404"/>
                  <a:pt x="10097" y="2404"/>
                </a:cubicBezTo>
                <a:close/>
                <a:moveTo>
                  <a:pt x="11319" y="2404"/>
                </a:moveTo>
                <a:cubicBezTo>
                  <a:pt x="11097" y="2404"/>
                  <a:pt x="10987" y="2671"/>
                  <a:pt x="11144" y="2824"/>
                </a:cubicBezTo>
                <a:cubicBezTo>
                  <a:pt x="11194" y="2875"/>
                  <a:pt x="11256" y="2898"/>
                  <a:pt x="11316" y="2898"/>
                </a:cubicBezTo>
                <a:cubicBezTo>
                  <a:pt x="11442" y="2898"/>
                  <a:pt x="11564" y="2800"/>
                  <a:pt x="11564" y="2652"/>
                </a:cubicBezTo>
                <a:cubicBezTo>
                  <a:pt x="11564" y="2514"/>
                  <a:pt x="11454" y="2404"/>
                  <a:pt x="11319" y="2404"/>
                </a:cubicBezTo>
                <a:close/>
                <a:moveTo>
                  <a:pt x="12538" y="2404"/>
                </a:moveTo>
                <a:cubicBezTo>
                  <a:pt x="12316" y="2404"/>
                  <a:pt x="12206" y="2671"/>
                  <a:pt x="12363" y="2824"/>
                </a:cubicBezTo>
                <a:cubicBezTo>
                  <a:pt x="12414" y="2875"/>
                  <a:pt x="12476" y="2898"/>
                  <a:pt x="12537" y="2898"/>
                </a:cubicBezTo>
                <a:cubicBezTo>
                  <a:pt x="12663" y="2898"/>
                  <a:pt x="12783" y="2800"/>
                  <a:pt x="12783" y="2652"/>
                </a:cubicBezTo>
                <a:cubicBezTo>
                  <a:pt x="12783" y="2514"/>
                  <a:pt x="12673" y="2404"/>
                  <a:pt x="12538" y="2404"/>
                </a:cubicBezTo>
                <a:close/>
                <a:moveTo>
                  <a:pt x="13757" y="2404"/>
                </a:moveTo>
                <a:cubicBezTo>
                  <a:pt x="13538" y="2404"/>
                  <a:pt x="13425" y="2671"/>
                  <a:pt x="13582" y="2824"/>
                </a:cubicBezTo>
                <a:cubicBezTo>
                  <a:pt x="13633" y="2875"/>
                  <a:pt x="13695" y="2898"/>
                  <a:pt x="13757" y="2898"/>
                </a:cubicBezTo>
                <a:cubicBezTo>
                  <a:pt x="13884" y="2898"/>
                  <a:pt x="14005" y="2800"/>
                  <a:pt x="14005" y="2652"/>
                </a:cubicBezTo>
                <a:cubicBezTo>
                  <a:pt x="14005" y="2514"/>
                  <a:pt x="13892" y="2404"/>
                  <a:pt x="13757" y="2404"/>
                </a:cubicBezTo>
                <a:close/>
                <a:moveTo>
                  <a:pt x="14976" y="2404"/>
                </a:moveTo>
                <a:cubicBezTo>
                  <a:pt x="14757" y="2404"/>
                  <a:pt x="14647" y="2671"/>
                  <a:pt x="14801" y="2824"/>
                </a:cubicBezTo>
                <a:cubicBezTo>
                  <a:pt x="14852" y="2875"/>
                  <a:pt x="14915" y="2898"/>
                  <a:pt x="14976" y="2898"/>
                </a:cubicBezTo>
                <a:cubicBezTo>
                  <a:pt x="15103" y="2898"/>
                  <a:pt x="15224" y="2800"/>
                  <a:pt x="15224" y="2652"/>
                </a:cubicBezTo>
                <a:cubicBezTo>
                  <a:pt x="15224" y="2514"/>
                  <a:pt x="15111" y="2404"/>
                  <a:pt x="14976" y="2404"/>
                </a:cubicBezTo>
                <a:close/>
                <a:moveTo>
                  <a:pt x="16196" y="2404"/>
                </a:moveTo>
                <a:cubicBezTo>
                  <a:pt x="15976" y="2404"/>
                  <a:pt x="15866" y="2671"/>
                  <a:pt x="16020" y="2824"/>
                </a:cubicBezTo>
                <a:cubicBezTo>
                  <a:pt x="16071" y="2875"/>
                  <a:pt x="16134" y="2898"/>
                  <a:pt x="16195" y="2898"/>
                </a:cubicBezTo>
                <a:cubicBezTo>
                  <a:pt x="16322" y="2898"/>
                  <a:pt x="16443" y="2800"/>
                  <a:pt x="16443" y="2652"/>
                </a:cubicBezTo>
                <a:cubicBezTo>
                  <a:pt x="16443" y="2514"/>
                  <a:pt x="16333" y="2404"/>
                  <a:pt x="16196" y="2404"/>
                </a:cubicBezTo>
                <a:close/>
                <a:moveTo>
                  <a:pt x="17415" y="2404"/>
                </a:moveTo>
                <a:cubicBezTo>
                  <a:pt x="17195" y="2404"/>
                  <a:pt x="17086" y="2671"/>
                  <a:pt x="17242" y="2824"/>
                </a:cubicBezTo>
                <a:cubicBezTo>
                  <a:pt x="17292" y="2875"/>
                  <a:pt x="17354" y="2898"/>
                  <a:pt x="17415" y="2898"/>
                </a:cubicBezTo>
                <a:cubicBezTo>
                  <a:pt x="17541" y="2898"/>
                  <a:pt x="17662" y="2800"/>
                  <a:pt x="17662" y="2652"/>
                </a:cubicBezTo>
                <a:cubicBezTo>
                  <a:pt x="17662" y="2514"/>
                  <a:pt x="17552" y="2404"/>
                  <a:pt x="17415" y="2404"/>
                </a:cubicBezTo>
                <a:close/>
                <a:moveTo>
                  <a:pt x="18634" y="2404"/>
                </a:moveTo>
                <a:cubicBezTo>
                  <a:pt x="18414" y="2404"/>
                  <a:pt x="18305" y="2671"/>
                  <a:pt x="18461" y="2824"/>
                </a:cubicBezTo>
                <a:cubicBezTo>
                  <a:pt x="18511" y="2875"/>
                  <a:pt x="18573" y="2898"/>
                  <a:pt x="18634" y="2898"/>
                </a:cubicBezTo>
                <a:cubicBezTo>
                  <a:pt x="18760" y="2898"/>
                  <a:pt x="18881" y="2800"/>
                  <a:pt x="18881" y="2652"/>
                </a:cubicBezTo>
                <a:cubicBezTo>
                  <a:pt x="18881" y="2514"/>
                  <a:pt x="18772" y="2404"/>
                  <a:pt x="18634" y="2404"/>
                </a:cubicBezTo>
                <a:close/>
                <a:moveTo>
                  <a:pt x="19856" y="2404"/>
                </a:moveTo>
                <a:cubicBezTo>
                  <a:pt x="19633" y="2404"/>
                  <a:pt x="19524" y="2671"/>
                  <a:pt x="19680" y="2824"/>
                </a:cubicBezTo>
                <a:cubicBezTo>
                  <a:pt x="19730" y="2875"/>
                  <a:pt x="19792" y="2898"/>
                  <a:pt x="19853" y="2898"/>
                </a:cubicBezTo>
                <a:cubicBezTo>
                  <a:pt x="19979" y="2898"/>
                  <a:pt x="20100" y="2800"/>
                  <a:pt x="20100" y="2652"/>
                </a:cubicBezTo>
                <a:cubicBezTo>
                  <a:pt x="20100" y="2514"/>
                  <a:pt x="19991" y="2404"/>
                  <a:pt x="19856" y="2404"/>
                </a:cubicBezTo>
                <a:close/>
                <a:moveTo>
                  <a:pt x="21075" y="2404"/>
                </a:moveTo>
                <a:cubicBezTo>
                  <a:pt x="20852" y="2404"/>
                  <a:pt x="20743" y="2671"/>
                  <a:pt x="20899" y="2824"/>
                </a:cubicBezTo>
                <a:cubicBezTo>
                  <a:pt x="20950" y="2875"/>
                  <a:pt x="21013" y="2898"/>
                  <a:pt x="21073" y="2898"/>
                </a:cubicBezTo>
                <a:cubicBezTo>
                  <a:pt x="21199" y="2898"/>
                  <a:pt x="21319" y="2800"/>
                  <a:pt x="21319" y="2652"/>
                </a:cubicBezTo>
                <a:cubicBezTo>
                  <a:pt x="21319" y="2514"/>
                  <a:pt x="21210" y="2404"/>
                  <a:pt x="21075" y="2404"/>
                </a:cubicBezTo>
                <a:close/>
                <a:moveTo>
                  <a:pt x="22294" y="2404"/>
                </a:moveTo>
                <a:cubicBezTo>
                  <a:pt x="22075" y="2404"/>
                  <a:pt x="21965" y="2671"/>
                  <a:pt x="22118" y="2824"/>
                </a:cubicBezTo>
                <a:cubicBezTo>
                  <a:pt x="22169" y="2875"/>
                  <a:pt x="22232" y="2898"/>
                  <a:pt x="22293" y="2898"/>
                </a:cubicBezTo>
                <a:cubicBezTo>
                  <a:pt x="22420" y="2898"/>
                  <a:pt x="22541" y="2800"/>
                  <a:pt x="22541" y="2652"/>
                </a:cubicBezTo>
                <a:cubicBezTo>
                  <a:pt x="22541" y="2514"/>
                  <a:pt x="22429" y="2404"/>
                  <a:pt x="22294" y="2404"/>
                </a:cubicBezTo>
                <a:close/>
                <a:moveTo>
                  <a:pt x="23513" y="2404"/>
                </a:moveTo>
                <a:cubicBezTo>
                  <a:pt x="23294" y="2404"/>
                  <a:pt x="23184" y="2671"/>
                  <a:pt x="23337" y="2824"/>
                </a:cubicBezTo>
                <a:cubicBezTo>
                  <a:pt x="23388" y="2875"/>
                  <a:pt x="23451" y="2898"/>
                  <a:pt x="23512" y="2898"/>
                </a:cubicBezTo>
                <a:cubicBezTo>
                  <a:pt x="23639" y="2898"/>
                  <a:pt x="23761" y="2800"/>
                  <a:pt x="23761" y="2652"/>
                </a:cubicBezTo>
                <a:cubicBezTo>
                  <a:pt x="23761" y="2514"/>
                  <a:pt x="23648" y="2404"/>
                  <a:pt x="23513" y="2404"/>
                </a:cubicBezTo>
                <a:close/>
                <a:moveTo>
                  <a:pt x="24732" y="2404"/>
                </a:moveTo>
                <a:cubicBezTo>
                  <a:pt x="24513" y="2404"/>
                  <a:pt x="24403" y="2671"/>
                  <a:pt x="24557" y="2824"/>
                </a:cubicBezTo>
                <a:cubicBezTo>
                  <a:pt x="24607" y="2875"/>
                  <a:pt x="24670" y="2898"/>
                  <a:pt x="24731" y="2898"/>
                </a:cubicBezTo>
                <a:cubicBezTo>
                  <a:pt x="24858" y="2898"/>
                  <a:pt x="24980" y="2800"/>
                  <a:pt x="24980" y="2652"/>
                </a:cubicBezTo>
                <a:cubicBezTo>
                  <a:pt x="24980" y="2514"/>
                  <a:pt x="24870" y="2404"/>
                  <a:pt x="24732" y="2404"/>
                </a:cubicBezTo>
                <a:close/>
                <a:moveTo>
                  <a:pt x="25951" y="2404"/>
                </a:moveTo>
                <a:cubicBezTo>
                  <a:pt x="25732" y="2404"/>
                  <a:pt x="25622" y="2671"/>
                  <a:pt x="25779" y="2824"/>
                </a:cubicBezTo>
                <a:cubicBezTo>
                  <a:pt x="25829" y="2875"/>
                  <a:pt x="25891" y="2898"/>
                  <a:pt x="25951" y="2898"/>
                </a:cubicBezTo>
                <a:cubicBezTo>
                  <a:pt x="26077" y="2898"/>
                  <a:pt x="26199" y="2800"/>
                  <a:pt x="26199" y="2652"/>
                </a:cubicBezTo>
                <a:cubicBezTo>
                  <a:pt x="26199" y="2514"/>
                  <a:pt x="26089" y="2404"/>
                  <a:pt x="25951" y="2404"/>
                </a:cubicBezTo>
                <a:close/>
                <a:moveTo>
                  <a:pt x="27170" y="2404"/>
                </a:moveTo>
                <a:cubicBezTo>
                  <a:pt x="26951" y="2404"/>
                  <a:pt x="26841" y="2671"/>
                  <a:pt x="26998" y="2824"/>
                </a:cubicBezTo>
                <a:cubicBezTo>
                  <a:pt x="27048" y="2875"/>
                  <a:pt x="27110" y="2898"/>
                  <a:pt x="27170" y="2898"/>
                </a:cubicBezTo>
                <a:cubicBezTo>
                  <a:pt x="27296" y="2898"/>
                  <a:pt x="27418" y="2800"/>
                  <a:pt x="27418" y="2652"/>
                </a:cubicBezTo>
                <a:cubicBezTo>
                  <a:pt x="27418" y="2514"/>
                  <a:pt x="27308" y="2404"/>
                  <a:pt x="27170" y="2404"/>
                </a:cubicBezTo>
                <a:close/>
                <a:moveTo>
                  <a:pt x="28392" y="2404"/>
                </a:moveTo>
                <a:cubicBezTo>
                  <a:pt x="28170" y="2404"/>
                  <a:pt x="28060" y="2671"/>
                  <a:pt x="28217" y="2824"/>
                </a:cubicBezTo>
                <a:cubicBezTo>
                  <a:pt x="28267" y="2875"/>
                  <a:pt x="28329" y="2898"/>
                  <a:pt x="28389" y="2898"/>
                </a:cubicBezTo>
                <a:cubicBezTo>
                  <a:pt x="28515" y="2898"/>
                  <a:pt x="28637" y="2800"/>
                  <a:pt x="28637" y="2652"/>
                </a:cubicBezTo>
                <a:cubicBezTo>
                  <a:pt x="28637" y="2514"/>
                  <a:pt x="28527" y="2404"/>
                  <a:pt x="28392" y="2404"/>
                </a:cubicBezTo>
                <a:close/>
                <a:moveTo>
                  <a:pt x="29611" y="2404"/>
                </a:moveTo>
                <a:cubicBezTo>
                  <a:pt x="29389" y="2404"/>
                  <a:pt x="29279" y="2671"/>
                  <a:pt x="29436" y="2824"/>
                </a:cubicBezTo>
                <a:cubicBezTo>
                  <a:pt x="29487" y="2875"/>
                  <a:pt x="29549" y="2898"/>
                  <a:pt x="29610" y="2898"/>
                </a:cubicBezTo>
                <a:cubicBezTo>
                  <a:pt x="29736" y="2898"/>
                  <a:pt x="29856" y="2800"/>
                  <a:pt x="29856" y="2652"/>
                </a:cubicBezTo>
                <a:cubicBezTo>
                  <a:pt x="29856" y="2514"/>
                  <a:pt x="29746" y="2404"/>
                  <a:pt x="29611" y="2404"/>
                </a:cubicBezTo>
                <a:close/>
                <a:moveTo>
                  <a:pt x="30830" y="2404"/>
                </a:moveTo>
                <a:cubicBezTo>
                  <a:pt x="30611" y="2404"/>
                  <a:pt x="30501" y="2671"/>
                  <a:pt x="30655" y="2824"/>
                </a:cubicBezTo>
                <a:cubicBezTo>
                  <a:pt x="30706" y="2875"/>
                  <a:pt x="30768" y="2898"/>
                  <a:pt x="30830" y="2898"/>
                </a:cubicBezTo>
                <a:cubicBezTo>
                  <a:pt x="30957" y="2898"/>
                  <a:pt x="31078" y="2800"/>
                  <a:pt x="31078" y="2652"/>
                </a:cubicBezTo>
                <a:cubicBezTo>
                  <a:pt x="31078" y="2514"/>
                  <a:pt x="30965" y="2404"/>
                  <a:pt x="30830" y="2404"/>
                </a:cubicBezTo>
                <a:close/>
                <a:moveTo>
                  <a:pt x="32049" y="2404"/>
                </a:moveTo>
                <a:cubicBezTo>
                  <a:pt x="31830" y="2404"/>
                  <a:pt x="31720" y="2671"/>
                  <a:pt x="31874" y="2824"/>
                </a:cubicBezTo>
                <a:cubicBezTo>
                  <a:pt x="31925" y="2875"/>
                  <a:pt x="31987" y="2898"/>
                  <a:pt x="32049" y="2898"/>
                </a:cubicBezTo>
                <a:cubicBezTo>
                  <a:pt x="32176" y="2898"/>
                  <a:pt x="32297" y="2800"/>
                  <a:pt x="32297" y="2652"/>
                </a:cubicBezTo>
                <a:cubicBezTo>
                  <a:pt x="32297" y="2514"/>
                  <a:pt x="32184" y="2404"/>
                  <a:pt x="32049" y="2404"/>
                </a:cubicBezTo>
                <a:close/>
                <a:moveTo>
                  <a:pt x="33269" y="2404"/>
                </a:moveTo>
                <a:cubicBezTo>
                  <a:pt x="33049" y="2404"/>
                  <a:pt x="32939" y="2671"/>
                  <a:pt x="33093" y="2824"/>
                </a:cubicBezTo>
                <a:cubicBezTo>
                  <a:pt x="33144" y="2875"/>
                  <a:pt x="33207" y="2898"/>
                  <a:pt x="33268" y="2898"/>
                </a:cubicBezTo>
                <a:cubicBezTo>
                  <a:pt x="33395" y="2898"/>
                  <a:pt x="33516" y="2800"/>
                  <a:pt x="33516" y="2652"/>
                </a:cubicBezTo>
                <a:cubicBezTo>
                  <a:pt x="33516" y="2514"/>
                  <a:pt x="33406" y="2404"/>
                  <a:pt x="33269" y="2404"/>
                </a:cubicBezTo>
                <a:close/>
                <a:moveTo>
                  <a:pt x="34488" y="2404"/>
                </a:moveTo>
                <a:cubicBezTo>
                  <a:pt x="34268" y="2404"/>
                  <a:pt x="34159" y="2671"/>
                  <a:pt x="34315" y="2824"/>
                </a:cubicBezTo>
                <a:cubicBezTo>
                  <a:pt x="34365" y="2875"/>
                  <a:pt x="34427" y="2898"/>
                  <a:pt x="34488" y="2898"/>
                </a:cubicBezTo>
                <a:cubicBezTo>
                  <a:pt x="34614" y="2898"/>
                  <a:pt x="34735" y="2800"/>
                  <a:pt x="34735" y="2652"/>
                </a:cubicBezTo>
                <a:cubicBezTo>
                  <a:pt x="34735" y="2514"/>
                  <a:pt x="34625" y="2404"/>
                  <a:pt x="34488" y="2404"/>
                </a:cubicBezTo>
                <a:close/>
                <a:moveTo>
                  <a:pt x="35707" y="2404"/>
                </a:moveTo>
                <a:cubicBezTo>
                  <a:pt x="35487" y="2404"/>
                  <a:pt x="35378" y="2671"/>
                  <a:pt x="35534" y="2824"/>
                </a:cubicBezTo>
                <a:cubicBezTo>
                  <a:pt x="35584" y="2875"/>
                  <a:pt x="35646" y="2898"/>
                  <a:pt x="35707" y="2898"/>
                </a:cubicBezTo>
                <a:cubicBezTo>
                  <a:pt x="35833" y="2898"/>
                  <a:pt x="35954" y="2800"/>
                  <a:pt x="35954" y="2652"/>
                </a:cubicBezTo>
                <a:cubicBezTo>
                  <a:pt x="35954" y="2514"/>
                  <a:pt x="35845" y="2404"/>
                  <a:pt x="35707" y="2404"/>
                </a:cubicBezTo>
                <a:close/>
                <a:moveTo>
                  <a:pt x="36929" y="2404"/>
                </a:moveTo>
                <a:cubicBezTo>
                  <a:pt x="36706" y="2404"/>
                  <a:pt x="36597" y="2671"/>
                  <a:pt x="36753" y="2824"/>
                </a:cubicBezTo>
                <a:cubicBezTo>
                  <a:pt x="36803" y="2875"/>
                  <a:pt x="36865" y="2898"/>
                  <a:pt x="36926" y="2898"/>
                </a:cubicBezTo>
                <a:cubicBezTo>
                  <a:pt x="37052" y="2898"/>
                  <a:pt x="37173" y="2800"/>
                  <a:pt x="37173" y="2652"/>
                </a:cubicBezTo>
                <a:cubicBezTo>
                  <a:pt x="37173" y="2514"/>
                  <a:pt x="37064" y="2404"/>
                  <a:pt x="36929" y="2404"/>
                </a:cubicBezTo>
                <a:close/>
                <a:moveTo>
                  <a:pt x="38148" y="2404"/>
                </a:moveTo>
                <a:cubicBezTo>
                  <a:pt x="37928" y="2404"/>
                  <a:pt x="37816" y="2671"/>
                  <a:pt x="37972" y="2824"/>
                </a:cubicBezTo>
                <a:cubicBezTo>
                  <a:pt x="38023" y="2875"/>
                  <a:pt x="38086" y="2898"/>
                  <a:pt x="38146" y="2898"/>
                </a:cubicBezTo>
                <a:cubicBezTo>
                  <a:pt x="38272" y="2898"/>
                  <a:pt x="38392" y="2800"/>
                  <a:pt x="38392" y="2652"/>
                </a:cubicBezTo>
                <a:cubicBezTo>
                  <a:pt x="38392" y="2514"/>
                  <a:pt x="38283" y="2404"/>
                  <a:pt x="38148" y="2404"/>
                </a:cubicBezTo>
                <a:close/>
                <a:moveTo>
                  <a:pt x="39367" y="2404"/>
                </a:moveTo>
                <a:cubicBezTo>
                  <a:pt x="39148" y="2404"/>
                  <a:pt x="39038" y="2671"/>
                  <a:pt x="39191" y="2824"/>
                </a:cubicBezTo>
                <a:cubicBezTo>
                  <a:pt x="39242" y="2875"/>
                  <a:pt x="39305" y="2898"/>
                  <a:pt x="39366" y="2898"/>
                </a:cubicBezTo>
                <a:cubicBezTo>
                  <a:pt x="39493" y="2898"/>
                  <a:pt x="39614" y="2800"/>
                  <a:pt x="39614" y="2652"/>
                </a:cubicBezTo>
                <a:cubicBezTo>
                  <a:pt x="39614" y="2514"/>
                  <a:pt x="39502" y="2404"/>
                  <a:pt x="39367" y="2404"/>
                </a:cubicBezTo>
                <a:close/>
                <a:moveTo>
                  <a:pt x="40586" y="2404"/>
                </a:moveTo>
                <a:cubicBezTo>
                  <a:pt x="40367" y="2404"/>
                  <a:pt x="40257" y="2671"/>
                  <a:pt x="40410" y="2824"/>
                </a:cubicBezTo>
                <a:cubicBezTo>
                  <a:pt x="40461" y="2875"/>
                  <a:pt x="40524" y="2898"/>
                  <a:pt x="40585" y="2898"/>
                </a:cubicBezTo>
                <a:cubicBezTo>
                  <a:pt x="40712" y="2898"/>
                  <a:pt x="40834" y="2800"/>
                  <a:pt x="40834" y="2652"/>
                </a:cubicBezTo>
                <a:cubicBezTo>
                  <a:pt x="40834" y="2514"/>
                  <a:pt x="40721" y="2404"/>
                  <a:pt x="40586" y="2404"/>
                </a:cubicBezTo>
                <a:close/>
                <a:moveTo>
                  <a:pt x="41805" y="2404"/>
                </a:moveTo>
                <a:cubicBezTo>
                  <a:pt x="41586" y="2404"/>
                  <a:pt x="41476" y="2671"/>
                  <a:pt x="41630" y="2824"/>
                </a:cubicBezTo>
                <a:cubicBezTo>
                  <a:pt x="41680" y="2875"/>
                  <a:pt x="41743" y="2898"/>
                  <a:pt x="41804" y="2898"/>
                </a:cubicBezTo>
                <a:cubicBezTo>
                  <a:pt x="41931" y="2898"/>
                  <a:pt x="42053" y="2800"/>
                  <a:pt x="42053" y="2652"/>
                </a:cubicBezTo>
                <a:cubicBezTo>
                  <a:pt x="42053" y="2514"/>
                  <a:pt x="41943" y="2404"/>
                  <a:pt x="41805" y="2404"/>
                </a:cubicBezTo>
                <a:close/>
                <a:moveTo>
                  <a:pt x="43024" y="2404"/>
                </a:moveTo>
                <a:cubicBezTo>
                  <a:pt x="42805" y="2404"/>
                  <a:pt x="42695" y="2671"/>
                  <a:pt x="42852" y="2824"/>
                </a:cubicBezTo>
                <a:cubicBezTo>
                  <a:pt x="42902" y="2875"/>
                  <a:pt x="42964" y="2898"/>
                  <a:pt x="43024" y="2898"/>
                </a:cubicBezTo>
                <a:cubicBezTo>
                  <a:pt x="43150" y="2898"/>
                  <a:pt x="43272" y="2800"/>
                  <a:pt x="43272" y="2652"/>
                </a:cubicBezTo>
                <a:cubicBezTo>
                  <a:pt x="43272" y="2514"/>
                  <a:pt x="43162" y="2404"/>
                  <a:pt x="43024" y="2404"/>
                </a:cubicBezTo>
                <a:close/>
                <a:moveTo>
                  <a:pt x="44243" y="2404"/>
                </a:moveTo>
                <a:cubicBezTo>
                  <a:pt x="44024" y="2404"/>
                  <a:pt x="43914" y="2671"/>
                  <a:pt x="44071" y="2824"/>
                </a:cubicBezTo>
                <a:cubicBezTo>
                  <a:pt x="44121" y="2875"/>
                  <a:pt x="44183" y="2898"/>
                  <a:pt x="44243" y="2898"/>
                </a:cubicBezTo>
                <a:cubicBezTo>
                  <a:pt x="44369" y="2898"/>
                  <a:pt x="44491" y="2800"/>
                  <a:pt x="44491" y="2652"/>
                </a:cubicBezTo>
                <a:cubicBezTo>
                  <a:pt x="44491" y="2514"/>
                  <a:pt x="44381" y="2404"/>
                  <a:pt x="44243" y="2404"/>
                </a:cubicBezTo>
                <a:close/>
                <a:moveTo>
                  <a:pt x="45465" y="2404"/>
                </a:moveTo>
                <a:cubicBezTo>
                  <a:pt x="45243" y="2404"/>
                  <a:pt x="45133" y="2671"/>
                  <a:pt x="45290" y="2824"/>
                </a:cubicBezTo>
                <a:cubicBezTo>
                  <a:pt x="45340" y="2875"/>
                  <a:pt x="45402" y="2898"/>
                  <a:pt x="45462" y="2898"/>
                </a:cubicBezTo>
                <a:cubicBezTo>
                  <a:pt x="45588" y="2898"/>
                  <a:pt x="45710" y="2800"/>
                  <a:pt x="45710" y="2652"/>
                </a:cubicBezTo>
                <a:cubicBezTo>
                  <a:pt x="45710" y="2514"/>
                  <a:pt x="45600" y="2404"/>
                  <a:pt x="45465" y="2404"/>
                </a:cubicBezTo>
                <a:close/>
                <a:moveTo>
                  <a:pt x="46684" y="2404"/>
                </a:moveTo>
                <a:cubicBezTo>
                  <a:pt x="46465" y="2404"/>
                  <a:pt x="46352" y="2671"/>
                  <a:pt x="46509" y="2824"/>
                </a:cubicBezTo>
                <a:cubicBezTo>
                  <a:pt x="46560" y="2875"/>
                  <a:pt x="46622" y="2898"/>
                  <a:pt x="46683" y="2898"/>
                </a:cubicBezTo>
                <a:cubicBezTo>
                  <a:pt x="46809" y="2898"/>
                  <a:pt x="46929" y="2800"/>
                  <a:pt x="46929" y="2652"/>
                </a:cubicBezTo>
                <a:cubicBezTo>
                  <a:pt x="46929" y="2514"/>
                  <a:pt x="46819" y="2404"/>
                  <a:pt x="46684" y="2404"/>
                </a:cubicBezTo>
                <a:close/>
                <a:moveTo>
                  <a:pt x="47903" y="2404"/>
                </a:moveTo>
                <a:cubicBezTo>
                  <a:pt x="47684" y="2404"/>
                  <a:pt x="47574" y="2671"/>
                  <a:pt x="47728" y="2824"/>
                </a:cubicBezTo>
                <a:cubicBezTo>
                  <a:pt x="47779" y="2875"/>
                  <a:pt x="47841" y="2898"/>
                  <a:pt x="47903" y="2898"/>
                </a:cubicBezTo>
                <a:cubicBezTo>
                  <a:pt x="48030" y="2898"/>
                  <a:pt x="48151" y="2800"/>
                  <a:pt x="48151" y="2652"/>
                </a:cubicBezTo>
                <a:cubicBezTo>
                  <a:pt x="48151" y="2514"/>
                  <a:pt x="48038" y="2404"/>
                  <a:pt x="47903" y="2404"/>
                </a:cubicBezTo>
                <a:close/>
                <a:moveTo>
                  <a:pt x="49122" y="2404"/>
                </a:moveTo>
                <a:cubicBezTo>
                  <a:pt x="48903" y="2404"/>
                  <a:pt x="48793" y="2671"/>
                  <a:pt x="48947" y="2824"/>
                </a:cubicBezTo>
                <a:cubicBezTo>
                  <a:pt x="48998" y="2875"/>
                  <a:pt x="49060" y="2898"/>
                  <a:pt x="49122" y="2898"/>
                </a:cubicBezTo>
                <a:cubicBezTo>
                  <a:pt x="49249" y="2898"/>
                  <a:pt x="49370" y="2800"/>
                  <a:pt x="49370" y="2652"/>
                </a:cubicBezTo>
                <a:cubicBezTo>
                  <a:pt x="49370" y="2514"/>
                  <a:pt x="49257" y="2404"/>
                  <a:pt x="49122" y="2404"/>
                </a:cubicBezTo>
                <a:close/>
                <a:moveTo>
                  <a:pt x="50342" y="2404"/>
                </a:moveTo>
                <a:cubicBezTo>
                  <a:pt x="50122" y="2404"/>
                  <a:pt x="50012" y="2671"/>
                  <a:pt x="50166" y="2824"/>
                </a:cubicBezTo>
                <a:cubicBezTo>
                  <a:pt x="50217" y="2875"/>
                  <a:pt x="50280" y="2898"/>
                  <a:pt x="50341" y="2898"/>
                </a:cubicBezTo>
                <a:cubicBezTo>
                  <a:pt x="50468" y="2898"/>
                  <a:pt x="50589" y="2800"/>
                  <a:pt x="50589" y="2652"/>
                </a:cubicBezTo>
                <a:cubicBezTo>
                  <a:pt x="50589" y="2514"/>
                  <a:pt x="50479" y="2404"/>
                  <a:pt x="50342" y="2404"/>
                </a:cubicBezTo>
                <a:close/>
                <a:moveTo>
                  <a:pt x="51561" y="2404"/>
                </a:moveTo>
                <a:cubicBezTo>
                  <a:pt x="51341" y="2404"/>
                  <a:pt x="51232" y="2671"/>
                  <a:pt x="51388" y="2824"/>
                </a:cubicBezTo>
                <a:cubicBezTo>
                  <a:pt x="51438" y="2875"/>
                  <a:pt x="51500" y="2898"/>
                  <a:pt x="51561" y="2898"/>
                </a:cubicBezTo>
                <a:cubicBezTo>
                  <a:pt x="51687" y="2898"/>
                  <a:pt x="51808" y="2800"/>
                  <a:pt x="51808" y="2652"/>
                </a:cubicBezTo>
                <a:cubicBezTo>
                  <a:pt x="51808" y="2514"/>
                  <a:pt x="51698" y="2404"/>
                  <a:pt x="51561" y="2404"/>
                </a:cubicBezTo>
                <a:close/>
                <a:moveTo>
                  <a:pt x="52780" y="2404"/>
                </a:moveTo>
                <a:cubicBezTo>
                  <a:pt x="52560" y="2404"/>
                  <a:pt x="52451" y="2671"/>
                  <a:pt x="52607" y="2824"/>
                </a:cubicBezTo>
                <a:cubicBezTo>
                  <a:pt x="52657" y="2875"/>
                  <a:pt x="52719" y="2898"/>
                  <a:pt x="52780" y="2898"/>
                </a:cubicBezTo>
                <a:cubicBezTo>
                  <a:pt x="52906" y="2898"/>
                  <a:pt x="53027" y="2800"/>
                  <a:pt x="53027" y="2652"/>
                </a:cubicBezTo>
                <a:cubicBezTo>
                  <a:pt x="53027" y="2514"/>
                  <a:pt x="52917" y="2404"/>
                  <a:pt x="52780" y="2404"/>
                </a:cubicBezTo>
                <a:close/>
                <a:moveTo>
                  <a:pt x="54002" y="2404"/>
                </a:moveTo>
                <a:cubicBezTo>
                  <a:pt x="53779" y="2404"/>
                  <a:pt x="53670" y="2671"/>
                  <a:pt x="53826" y="2824"/>
                </a:cubicBezTo>
                <a:cubicBezTo>
                  <a:pt x="53876" y="2875"/>
                  <a:pt x="53938" y="2898"/>
                  <a:pt x="53999" y="2898"/>
                </a:cubicBezTo>
                <a:cubicBezTo>
                  <a:pt x="54125" y="2898"/>
                  <a:pt x="54246" y="2800"/>
                  <a:pt x="54246" y="2652"/>
                </a:cubicBezTo>
                <a:cubicBezTo>
                  <a:pt x="54246" y="2514"/>
                  <a:pt x="54137" y="2404"/>
                  <a:pt x="54002" y="2404"/>
                </a:cubicBezTo>
                <a:close/>
                <a:moveTo>
                  <a:pt x="55221" y="2404"/>
                </a:moveTo>
                <a:cubicBezTo>
                  <a:pt x="55001" y="2404"/>
                  <a:pt x="54889" y="2671"/>
                  <a:pt x="55045" y="2824"/>
                </a:cubicBezTo>
                <a:cubicBezTo>
                  <a:pt x="55096" y="2875"/>
                  <a:pt x="55159" y="2898"/>
                  <a:pt x="55219" y="2898"/>
                </a:cubicBezTo>
                <a:cubicBezTo>
                  <a:pt x="55345" y="2898"/>
                  <a:pt x="55465" y="2800"/>
                  <a:pt x="55465" y="2652"/>
                </a:cubicBezTo>
                <a:cubicBezTo>
                  <a:pt x="55465" y="2514"/>
                  <a:pt x="55356" y="2404"/>
                  <a:pt x="55221" y="2404"/>
                </a:cubicBezTo>
                <a:close/>
                <a:moveTo>
                  <a:pt x="56440" y="2404"/>
                </a:moveTo>
                <a:cubicBezTo>
                  <a:pt x="56221" y="2404"/>
                  <a:pt x="56111" y="2671"/>
                  <a:pt x="56264" y="2824"/>
                </a:cubicBezTo>
                <a:cubicBezTo>
                  <a:pt x="56315" y="2875"/>
                  <a:pt x="56378" y="2898"/>
                  <a:pt x="56439" y="2898"/>
                </a:cubicBezTo>
                <a:cubicBezTo>
                  <a:pt x="56566" y="2898"/>
                  <a:pt x="56687" y="2800"/>
                  <a:pt x="56687" y="2652"/>
                </a:cubicBezTo>
                <a:cubicBezTo>
                  <a:pt x="56684" y="2514"/>
                  <a:pt x="56575" y="2404"/>
                  <a:pt x="56440" y="2404"/>
                </a:cubicBezTo>
                <a:close/>
                <a:moveTo>
                  <a:pt x="57659" y="2404"/>
                </a:moveTo>
                <a:cubicBezTo>
                  <a:pt x="57440" y="2404"/>
                  <a:pt x="57330" y="2671"/>
                  <a:pt x="57483" y="2824"/>
                </a:cubicBezTo>
                <a:cubicBezTo>
                  <a:pt x="57534" y="2875"/>
                  <a:pt x="57597" y="2898"/>
                  <a:pt x="57658" y="2898"/>
                </a:cubicBezTo>
                <a:cubicBezTo>
                  <a:pt x="57785" y="2898"/>
                  <a:pt x="57907" y="2800"/>
                  <a:pt x="57907" y="2652"/>
                </a:cubicBezTo>
                <a:cubicBezTo>
                  <a:pt x="57907" y="2514"/>
                  <a:pt x="57794" y="2404"/>
                  <a:pt x="57659" y="2404"/>
                </a:cubicBezTo>
                <a:close/>
                <a:moveTo>
                  <a:pt x="58878" y="2404"/>
                </a:moveTo>
                <a:cubicBezTo>
                  <a:pt x="58659" y="2404"/>
                  <a:pt x="58549" y="2671"/>
                  <a:pt x="58703" y="2824"/>
                </a:cubicBezTo>
                <a:cubicBezTo>
                  <a:pt x="58753" y="2875"/>
                  <a:pt x="58816" y="2898"/>
                  <a:pt x="58877" y="2898"/>
                </a:cubicBezTo>
                <a:cubicBezTo>
                  <a:pt x="59004" y="2898"/>
                  <a:pt x="59126" y="2800"/>
                  <a:pt x="59126" y="2652"/>
                </a:cubicBezTo>
                <a:cubicBezTo>
                  <a:pt x="59126" y="2514"/>
                  <a:pt x="59016" y="2404"/>
                  <a:pt x="58878" y="2404"/>
                </a:cubicBezTo>
                <a:close/>
                <a:moveTo>
                  <a:pt x="60097" y="2404"/>
                </a:moveTo>
                <a:cubicBezTo>
                  <a:pt x="59878" y="2404"/>
                  <a:pt x="59768" y="2671"/>
                  <a:pt x="59925" y="2824"/>
                </a:cubicBezTo>
                <a:cubicBezTo>
                  <a:pt x="59975" y="2875"/>
                  <a:pt x="60037" y="2898"/>
                  <a:pt x="60097" y="2898"/>
                </a:cubicBezTo>
                <a:cubicBezTo>
                  <a:pt x="60223" y="2898"/>
                  <a:pt x="60345" y="2800"/>
                  <a:pt x="60345" y="2652"/>
                </a:cubicBezTo>
                <a:cubicBezTo>
                  <a:pt x="60345" y="2514"/>
                  <a:pt x="60235" y="2404"/>
                  <a:pt x="60097" y="2404"/>
                </a:cubicBezTo>
                <a:close/>
                <a:moveTo>
                  <a:pt x="61316" y="2404"/>
                </a:moveTo>
                <a:cubicBezTo>
                  <a:pt x="61097" y="2404"/>
                  <a:pt x="60987" y="2671"/>
                  <a:pt x="61144" y="2824"/>
                </a:cubicBezTo>
                <a:cubicBezTo>
                  <a:pt x="61194" y="2875"/>
                  <a:pt x="61256" y="2898"/>
                  <a:pt x="61316" y="2898"/>
                </a:cubicBezTo>
                <a:cubicBezTo>
                  <a:pt x="61442" y="2898"/>
                  <a:pt x="61564" y="2800"/>
                  <a:pt x="61564" y="2652"/>
                </a:cubicBezTo>
                <a:cubicBezTo>
                  <a:pt x="61564" y="2514"/>
                  <a:pt x="61454" y="2404"/>
                  <a:pt x="61316" y="2404"/>
                </a:cubicBezTo>
                <a:close/>
                <a:moveTo>
                  <a:pt x="62538" y="2404"/>
                </a:moveTo>
                <a:cubicBezTo>
                  <a:pt x="62316" y="2404"/>
                  <a:pt x="62206" y="2671"/>
                  <a:pt x="62363" y="2824"/>
                </a:cubicBezTo>
                <a:cubicBezTo>
                  <a:pt x="62414" y="2875"/>
                  <a:pt x="62476" y="2898"/>
                  <a:pt x="62537" y="2898"/>
                </a:cubicBezTo>
                <a:cubicBezTo>
                  <a:pt x="62663" y="2898"/>
                  <a:pt x="62783" y="2800"/>
                  <a:pt x="62783" y="2652"/>
                </a:cubicBezTo>
                <a:cubicBezTo>
                  <a:pt x="62783" y="2514"/>
                  <a:pt x="62673" y="2404"/>
                  <a:pt x="62538" y="2404"/>
                </a:cubicBezTo>
                <a:close/>
                <a:moveTo>
                  <a:pt x="63757" y="2404"/>
                </a:moveTo>
                <a:cubicBezTo>
                  <a:pt x="63538" y="2404"/>
                  <a:pt x="63425" y="2671"/>
                  <a:pt x="63582" y="2824"/>
                </a:cubicBezTo>
                <a:cubicBezTo>
                  <a:pt x="63633" y="2875"/>
                  <a:pt x="63695" y="2898"/>
                  <a:pt x="63756" y="2898"/>
                </a:cubicBezTo>
                <a:cubicBezTo>
                  <a:pt x="63882" y="2898"/>
                  <a:pt x="64002" y="2800"/>
                  <a:pt x="64002" y="2652"/>
                </a:cubicBezTo>
                <a:cubicBezTo>
                  <a:pt x="64002" y="2514"/>
                  <a:pt x="63892" y="2404"/>
                  <a:pt x="63757" y="2404"/>
                </a:cubicBezTo>
                <a:close/>
                <a:moveTo>
                  <a:pt x="64976" y="2404"/>
                </a:moveTo>
                <a:cubicBezTo>
                  <a:pt x="64757" y="2404"/>
                  <a:pt x="64647" y="2671"/>
                  <a:pt x="64801" y="2824"/>
                </a:cubicBezTo>
                <a:cubicBezTo>
                  <a:pt x="64852" y="2875"/>
                  <a:pt x="64914" y="2898"/>
                  <a:pt x="64976" y="2898"/>
                </a:cubicBezTo>
                <a:cubicBezTo>
                  <a:pt x="65103" y="2898"/>
                  <a:pt x="65224" y="2800"/>
                  <a:pt x="65224" y="2652"/>
                </a:cubicBezTo>
                <a:cubicBezTo>
                  <a:pt x="65221" y="2514"/>
                  <a:pt x="65111" y="2404"/>
                  <a:pt x="64976" y="2404"/>
                </a:cubicBezTo>
                <a:close/>
                <a:moveTo>
                  <a:pt x="66195" y="2404"/>
                </a:moveTo>
                <a:cubicBezTo>
                  <a:pt x="65976" y="2404"/>
                  <a:pt x="65866" y="2671"/>
                  <a:pt x="66020" y="2824"/>
                </a:cubicBezTo>
                <a:cubicBezTo>
                  <a:pt x="66071" y="2875"/>
                  <a:pt x="66133" y="2898"/>
                  <a:pt x="66195" y="2898"/>
                </a:cubicBezTo>
                <a:cubicBezTo>
                  <a:pt x="66322" y="2898"/>
                  <a:pt x="66443" y="2800"/>
                  <a:pt x="66443" y="2652"/>
                </a:cubicBezTo>
                <a:cubicBezTo>
                  <a:pt x="66443" y="2514"/>
                  <a:pt x="66330" y="2404"/>
                  <a:pt x="66195" y="2404"/>
                </a:cubicBezTo>
                <a:close/>
                <a:moveTo>
                  <a:pt x="67414" y="2404"/>
                </a:moveTo>
                <a:cubicBezTo>
                  <a:pt x="67195" y="2404"/>
                  <a:pt x="67085" y="2671"/>
                  <a:pt x="67239" y="2824"/>
                </a:cubicBezTo>
                <a:cubicBezTo>
                  <a:pt x="67290" y="2875"/>
                  <a:pt x="67353" y="2898"/>
                  <a:pt x="67414" y="2898"/>
                </a:cubicBezTo>
                <a:cubicBezTo>
                  <a:pt x="67541" y="2898"/>
                  <a:pt x="67662" y="2800"/>
                  <a:pt x="67662" y="2652"/>
                </a:cubicBezTo>
                <a:cubicBezTo>
                  <a:pt x="67662" y="2514"/>
                  <a:pt x="67552" y="2404"/>
                  <a:pt x="67414" y="2404"/>
                </a:cubicBezTo>
                <a:close/>
                <a:moveTo>
                  <a:pt x="68480" y="3680"/>
                </a:moveTo>
                <a:cubicBezTo>
                  <a:pt x="68420" y="3727"/>
                  <a:pt x="68389" y="3796"/>
                  <a:pt x="68389" y="3871"/>
                </a:cubicBezTo>
                <a:cubicBezTo>
                  <a:pt x="68389" y="3924"/>
                  <a:pt x="68405" y="3978"/>
                  <a:pt x="68439" y="4021"/>
                </a:cubicBezTo>
                <a:cubicBezTo>
                  <a:pt x="68452" y="3906"/>
                  <a:pt x="68464" y="3793"/>
                  <a:pt x="68480" y="3680"/>
                </a:cubicBezTo>
                <a:close/>
                <a:moveTo>
                  <a:pt x="1561" y="3623"/>
                </a:moveTo>
                <a:cubicBezTo>
                  <a:pt x="1539" y="3623"/>
                  <a:pt x="1517" y="3627"/>
                  <a:pt x="1495" y="3633"/>
                </a:cubicBezTo>
                <a:cubicBezTo>
                  <a:pt x="1573" y="3768"/>
                  <a:pt x="1655" y="3906"/>
                  <a:pt x="1736" y="4043"/>
                </a:cubicBezTo>
                <a:cubicBezTo>
                  <a:pt x="1890" y="3890"/>
                  <a:pt x="1780" y="3623"/>
                  <a:pt x="1561" y="3623"/>
                </a:cubicBezTo>
                <a:close/>
                <a:moveTo>
                  <a:pt x="55221" y="3623"/>
                </a:moveTo>
                <a:cubicBezTo>
                  <a:pt x="55001" y="3623"/>
                  <a:pt x="54889" y="3890"/>
                  <a:pt x="55045" y="4043"/>
                </a:cubicBezTo>
                <a:cubicBezTo>
                  <a:pt x="55096" y="4094"/>
                  <a:pt x="55159" y="4117"/>
                  <a:pt x="55219" y="4117"/>
                </a:cubicBezTo>
                <a:cubicBezTo>
                  <a:pt x="55345" y="4117"/>
                  <a:pt x="55465" y="4019"/>
                  <a:pt x="55465" y="3871"/>
                </a:cubicBezTo>
                <a:cubicBezTo>
                  <a:pt x="55465" y="3733"/>
                  <a:pt x="55356" y="3623"/>
                  <a:pt x="55221" y="3623"/>
                </a:cubicBezTo>
                <a:close/>
                <a:moveTo>
                  <a:pt x="56440" y="3623"/>
                </a:moveTo>
                <a:cubicBezTo>
                  <a:pt x="56221" y="3623"/>
                  <a:pt x="56111" y="3890"/>
                  <a:pt x="56264" y="4043"/>
                </a:cubicBezTo>
                <a:cubicBezTo>
                  <a:pt x="56315" y="4094"/>
                  <a:pt x="56378" y="4117"/>
                  <a:pt x="56439" y="4117"/>
                </a:cubicBezTo>
                <a:cubicBezTo>
                  <a:pt x="56566" y="4117"/>
                  <a:pt x="56687" y="4019"/>
                  <a:pt x="56687" y="3871"/>
                </a:cubicBezTo>
                <a:cubicBezTo>
                  <a:pt x="56684" y="3733"/>
                  <a:pt x="56575" y="3623"/>
                  <a:pt x="56440" y="3623"/>
                </a:cubicBezTo>
                <a:close/>
                <a:moveTo>
                  <a:pt x="57659" y="3623"/>
                </a:moveTo>
                <a:cubicBezTo>
                  <a:pt x="57440" y="3623"/>
                  <a:pt x="57330" y="3890"/>
                  <a:pt x="57483" y="4043"/>
                </a:cubicBezTo>
                <a:cubicBezTo>
                  <a:pt x="57534" y="4094"/>
                  <a:pt x="57597" y="4117"/>
                  <a:pt x="57658" y="4117"/>
                </a:cubicBezTo>
                <a:cubicBezTo>
                  <a:pt x="57785" y="4117"/>
                  <a:pt x="57907" y="4019"/>
                  <a:pt x="57907" y="3871"/>
                </a:cubicBezTo>
                <a:cubicBezTo>
                  <a:pt x="57907" y="3733"/>
                  <a:pt x="57794" y="3623"/>
                  <a:pt x="57659" y="3623"/>
                </a:cubicBezTo>
                <a:close/>
                <a:moveTo>
                  <a:pt x="58878" y="3623"/>
                </a:moveTo>
                <a:cubicBezTo>
                  <a:pt x="58659" y="3623"/>
                  <a:pt x="58549" y="3890"/>
                  <a:pt x="58703" y="4043"/>
                </a:cubicBezTo>
                <a:cubicBezTo>
                  <a:pt x="58753" y="4094"/>
                  <a:pt x="58816" y="4117"/>
                  <a:pt x="58877" y="4117"/>
                </a:cubicBezTo>
                <a:cubicBezTo>
                  <a:pt x="59004" y="4117"/>
                  <a:pt x="59126" y="4019"/>
                  <a:pt x="59126" y="3871"/>
                </a:cubicBezTo>
                <a:cubicBezTo>
                  <a:pt x="59126" y="3733"/>
                  <a:pt x="59016" y="3623"/>
                  <a:pt x="58878" y="3623"/>
                </a:cubicBezTo>
                <a:close/>
                <a:moveTo>
                  <a:pt x="60097" y="3623"/>
                </a:moveTo>
                <a:cubicBezTo>
                  <a:pt x="59878" y="3623"/>
                  <a:pt x="59768" y="3890"/>
                  <a:pt x="59925" y="4043"/>
                </a:cubicBezTo>
                <a:cubicBezTo>
                  <a:pt x="59975" y="4094"/>
                  <a:pt x="60037" y="4117"/>
                  <a:pt x="60097" y="4117"/>
                </a:cubicBezTo>
                <a:cubicBezTo>
                  <a:pt x="60223" y="4117"/>
                  <a:pt x="60345" y="4019"/>
                  <a:pt x="60345" y="3871"/>
                </a:cubicBezTo>
                <a:cubicBezTo>
                  <a:pt x="60345" y="3733"/>
                  <a:pt x="60235" y="3623"/>
                  <a:pt x="60097" y="3623"/>
                </a:cubicBezTo>
                <a:close/>
                <a:moveTo>
                  <a:pt x="61316" y="3623"/>
                </a:moveTo>
                <a:cubicBezTo>
                  <a:pt x="61097" y="3623"/>
                  <a:pt x="60987" y="3890"/>
                  <a:pt x="61144" y="4043"/>
                </a:cubicBezTo>
                <a:cubicBezTo>
                  <a:pt x="61194" y="4094"/>
                  <a:pt x="61256" y="4117"/>
                  <a:pt x="61316" y="4117"/>
                </a:cubicBezTo>
                <a:cubicBezTo>
                  <a:pt x="61442" y="4117"/>
                  <a:pt x="61564" y="4019"/>
                  <a:pt x="61564" y="3871"/>
                </a:cubicBezTo>
                <a:cubicBezTo>
                  <a:pt x="61564" y="3733"/>
                  <a:pt x="61454" y="3623"/>
                  <a:pt x="61316" y="3623"/>
                </a:cubicBezTo>
                <a:close/>
                <a:moveTo>
                  <a:pt x="62538" y="3623"/>
                </a:moveTo>
                <a:cubicBezTo>
                  <a:pt x="62316" y="3623"/>
                  <a:pt x="62206" y="3890"/>
                  <a:pt x="62363" y="4043"/>
                </a:cubicBezTo>
                <a:cubicBezTo>
                  <a:pt x="62414" y="4094"/>
                  <a:pt x="62476" y="4117"/>
                  <a:pt x="62537" y="4117"/>
                </a:cubicBezTo>
                <a:cubicBezTo>
                  <a:pt x="62663" y="4117"/>
                  <a:pt x="62783" y="4019"/>
                  <a:pt x="62783" y="3871"/>
                </a:cubicBezTo>
                <a:cubicBezTo>
                  <a:pt x="62783" y="3733"/>
                  <a:pt x="62673" y="3623"/>
                  <a:pt x="62538" y="3623"/>
                </a:cubicBezTo>
                <a:close/>
                <a:moveTo>
                  <a:pt x="63757" y="3623"/>
                </a:moveTo>
                <a:cubicBezTo>
                  <a:pt x="63538" y="3623"/>
                  <a:pt x="63425" y="3890"/>
                  <a:pt x="63582" y="4043"/>
                </a:cubicBezTo>
                <a:cubicBezTo>
                  <a:pt x="63633" y="4094"/>
                  <a:pt x="63695" y="4117"/>
                  <a:pt x="63756" y="4117"/>
                </a:cubicBezTo>
                <a:cubicBezTo>
                  <a:pt x="63882" y="4117"/>
                  <a:pt x="64002" y="4019"/>
                  <a:pt x="64002" y="3871"/>
                </a:cubicBezTo>
                <a:cubicBezTo>
                  <a:pt x="64002" y="3733"/>
                  <a:pt x="63892" y="3623"/>
                  <a:pt x="63757" y="3623"/>
                </a:cubicBezTo>
                <a:close/>
                <a:moveTo>
                  <a:pt x="64976" y="3623"/>
                </a:moveTo>
                <a:cubicBezTo>
                  <a:pt x="64757" y="3623"/>
                  <a:pt x="64647" y="3890"/>
                  <a:pt x="64801" y="4043"/>
                </a:cubicBezTo>
                <a:cubicBezTo>
                  <a:pt x="64852" y="4094"/>
                  <a:pt x="64914" y="4117"/>
                  <a:pt x="64976" y="4117"/>
                </a:cubicBezTo>
                <a:cubicBezTo>
                  <a:pt x="65103" y="4117"/>
                  <a:pt x="65224" y="4019"/>
                  <a:pt x="65224" y="3871"/>
                </a:cubicBezTo>
                <a:cubicBezTo>
                  <a:pt x="65224" y="3733"/>
                  <a:pt x="65111" y="3623"/>
                  <a:pt x="64976" y="3623"/>
                </a:cubicBezTo>
                <a:close/>
                <a:moveTo>
                  <a:pt x="66195" y="3623"/>
                </a:moveTo>
                <a:cubicBezTo>
                  <a:pt x="65976" y="3623"/>
                  <a:pt x="65866" y="3890"/>
                  <a:pt x="66020" y="4043"/>
                </a:cubicBezTo>
                <a:cubicBezTo>
                  <a:pt x="66071" y="4094"/>
                  <a:pt x="66133" y="4117"/>
                  <a:pt x="66195" y="4117"/>
                </a:cubicBezTo>
                <a:cubicBezTo>
                  <a:pt x="66322" y="4117"/>
                  <a:pt x="66443" y="4019"/>
                  <a:pt x="66443" y="3871"/>
                </a:cubicBezTo>
                <a:cubicBezTo>
                  <a:pt x="66443" y="3733"/>
                  <a:pt x="66330" y="3623"/>
                  <a:pt x="66195" y="3623"/>
                </a:cubicBezTo>
                <a:close/>
                <a:moveTo>
                  <a:pt x="67414" y="3623"/>
                </a:moveTo>
                <a:cubicBezTo>
                  <a:pt x="67195" y="3623"/>
                  <a:pt x="67085" y="3890"/>
                  <a:pt x="67239" y="4043"/>
                </a:cubicBezTo>
                <a:cubicBezTo>
                  <a:pt x="67290" y="4094"/>
                  <a:pt x="67353" y="4117"/>
                  <a:pt x="67414" y="4117"/>
                </a:cubicBezTo>
                <a:cubicBezTo>
                  <a:pt x="67541" y="4117"/>
                  <a:pt x="67662" y="4019"/>
                  <a:pt x="67662" y="3871"/>
                </a:cubicBezTo>
                <a:cubicBezTo>
                  <a:pt x="67662" y="3733"/>
                  <a:pt x="67552" y="3623"/>
                  <a:pt x="67414" y="3623"/>
                </a:cubicBezTo>
                <a:close/>
                <a:moveTo>
                  <a:pt x="2780" y="3623"/>
                </a:moveTo>
                <a:cubicBezTo>
                  <a:pt x="2560" y="3623"/>
                  <a:pt x="2451" y="3890"/>
                  <a:pt x="2607" y="4047"/>
                </a:cubicBezTo>
                <a:cubicBezTo>
                  <a:pt x="2657" y="4096"/>
                  <a:pt x="2718" y="4118"/>
                  <a:pt x="2778" y="4118"/>
                </a:cubicBezTo>
                <a:cubicBezTo>
                  <a:pt x="2905" y="4118"/>
                  <a:pt x="3027" y="4020"/>
                  <a:pt x="3027" y="3871"/>
                </a:cubicBezTo>
                <a:cubicBezTo>
                  <a:pt x="3027" y="3733"/>
                  <a:pt x="2918" y="3623"/>
                  <a:pt x="2780" y="3623"/>
                </a:cubicBezTo>
                <a:close/>
                <a:moveTo>
                  <a:pt x="4002" y="3623"/>
                </a:moveTo>
                <a:cubicBezTo>
                  <a:pt x="3779" y="3623"/>
                  <a:pt x="3670" y="3890"/>
                  <a:pt x="3826" y="4047"/>
                </a:cubicBezTo>
                <a:cubicBezTo>
                  <a:pt x="3876" y="4096"/>
                  <a:pt x="3937" y="4118"/>
                  <a:pt x="3997" y="4118"/>
                </a:cubicBezTo>
                <a:cubicBezTo>
                  <a:pt x="4124" y="4118"/>
                  <a:pt x="4246" y="4020"/>
                  <a:pt x="4246" y="3871"/>
                </a:cubicBezTo>
                <a:cubicBezTo>
                  <a:pt x="4246" y="3733"/>
                  <a:pt x="4137" y="3623"/>
                  <a:pt x="4002" y="3623"/>
                </a:cubicBezTo>
                <a:close/>
                <a:moveTo>
                  <a:pt x="5221" y="3623"/>
                </a:moveTo>
                <a:cubicBezTo>
                  <a:pt x="5002" y="3623"/>
                  <a:pt x="4889" y="3890"/>
                  <a:pt x="5045" y="4047"/>
                </a:cubicBezTo>
                <a:cubicBezTo>
                  <a:pt x="5096" y="4096"/>
                  <a:pt x="5158" y="4118"/>
                  <a:pt x="5218" y="4118"/>
                </a:cubicBezTo>
                <a:cubicBezTo>
                  <a:pt x="5346" y="4118"/>
                  <a:pt x="5469" y="4020"/>
                  <a:pt x="5469" y="3871"/>
                </a:cubicBezTo>
                <a:cubicBezTo>
                  <a:pt x="5465" y="3733"/>
                  <a:pt x="5356" y="3623"/>
                  <a:pt x="5221" y="3623"/>
                </a:cubicBezTo>
                <a:close/>
                <a:moveTo>
                  <a:pt x="6440" y="3623"/>
                </a:moveTo>
                <a:cubicBezTo>
                  <a:pt x="6221" y="3623"/>
                  <a:pt x="6111" y="3890"/>
                  <a:pt x="6264" y="4047"/>
                </a:cubicBezTo>
                <a:cubicBezTo>
                  <a:pt x="6315" y="4096"/>
                  <a:pt x="6377" y="4118"/>
                  <a:pt x="6437" y="4118"/>
                </a:cubicBezTo>
                <a:cubicBezTo>
                  <a:pt x="6565" y="4118"/>
                  <a:pt x="6688" y="4020"/>
                  <a:pt x="6688" y="3871"/>
                </a:cubicBezTo>
                <a:cubicBezTo>
                  <a:pt x="6688" y="3733"/>
                  <a:pt x="6575" y="3623"/>
                  <a:pt x="6440" y="3623"/>
                </a:cubicBezTo>
                <a:close/>
                <a:moveTo>
                  <a:pt x="7659" y="3623"/>
                </a:moveTo>
                <a:cubicBezTo>
                  <a:pt x="7440" y="3623"/>
                  <a:pt x="7330" y="3890"/>
                  <a:pt x="7484" y="4047"/>
                </a:cubicBezTo>
                <a:cubicBezTo>
                  <a:pt x="7534" y="4096"/>
                  <a:pt x="7596" y="4118"/>
                  <a:pt x="7656" y="4118"/>
                </a:cubicBezTo>
                <a:cubicBezTo>
                  <a:pt x="7784" y="4118"/>
                  <a:pt x="7907" y="4020"/>
                  <a:pt x="7907" y="3871"/>
                </a:cubicBezTo>
                <a:cubicBezTo>
                  <a:pt x="7907" y="3733"/>
                  <a:pt x="7797" y="3623"/>
                  <a:pt x="7659" y="3623"/>
                </a:cubicBezTo>
                <a:close/>
                <a:moveTo>
                  <a:pt x="8878" y="3623"/>
                </a:moveTo>
                <a:cubicBezTo>
                  <a:pt x="8659" y="3623"/>
                  <a:pt x="8549" y="3890"/>
                  <a:pt x="8706" y="4047"/>
                </a:cubicBezTo>
                <a:cubicBezTo>
                  <a:pt x="8755" y="4096"/>
                  <a:pt x="8816" y="4118"/>
                  <a:pt x="8876" y="4118"/>
                </a:cubicBezTo>
                <a:cubicBezTo>
                  <a:pt x="9003" y="4118"/>
                  <a:pt x="9126" y="4020"/>
                  <a:pt x="9126" y="3871"/>
                </a:cubicBezTo>
                <a:cubicBezTo>
                  <a:pt x="9126" y="3733"/>
                  <a:pt x="9016" y="3623"/>
                  <a:pt x="8878" y="3623"/>
                </a:cubicBezTo>
                <a:close/>
                <a:moveTo>
                  <a:pt x="10097" y="3623"/>
                </a:moveTo>
                <a:cubicBezTo>
                  <a:pt x="9878" y="3623"/>
                  <a:pt x="9768" y="3890"/>
                  <a:pt x="9925" y="4047"/>
                </a:cubicBezTo>
                <a:cubicBezTo>
                  <a:pt x="9974" y="4096"/>
                  <a:pt x="10035" y="4118"/>
                  <a:pt x="10095" y="4118"/>
                </a:cubicBezTo>
                <a:cubicBezTo>
                  <a:pt x="10222" y="4118"/>
                  <a:pt x="10345" y="4020"/>
                  <a:pt x="10345" y="3871"/>
                </a:cubicBezTo>
                <a:cubicBezTo>
                  <a:pt x="10345" y="3733"/>
                  <a:pt x="10235" y="3623"/>
                  <a:pt x="10097" y="3623"/>
                </a:cubicBezTo>
                <a:close/>
                <a:moveTo>
                  <a:pt x="11319" y="3623"/>
                </a:moveTo>
                <a:cubicBezTo>
                  <a:pt x="11097" y="3623"/>
                  <a:pt x="10987" y="3890"/>
                  <a:pt x="11144" y="4047"/>
                </a:cubicBezTo>
                <a:cubicBezTo>
                  <a:pt x="11193" y="4096"/>
                  <a:pt x="11254" y="4118"/>
                  <a:pt x="11315" y="4118"/>
                </a:cubicBezTo>
                <a:cubicBezTo>
                  <a:pt x="11441" y="4118"/>
                  <a:pt x="11564" y="4020"/>
                  <a:pt x="11564" y="3871"/>
                </a:cubicBezTo>
                <a:cubicBezTo>
                  <a:pt x="11564" y="3733"/>
                  <a:pt x="11454" y="3623"/>
                  <a:pt x="11319" y="3623"/>
                </a:cubicBezTo>
                <a:close/>
                <a:moveTo>
                  <a:pt x="12538" y="3623"/>
                </a:moveTo>
                <a:cubicBezTo>
                  <a:pt x="12316" y="3623"/>
                  <a:pt x="12206" y="3890"/>
                  <a:pt x="12363" y="4047"/>
                </a:cubicBezTo>
                <a:cubicBezTo>
                  <a:pt x="12413" y="4096"/>
                  <a:pt x="12475" y="4118"/>
                  <a:pt x="12535" y="4118"/>
                </a:cubicBezTo>
                <a:cubicBezTo>
                  <a:pt x="12662" y="4118"/>
                  <a:pt x="12783" y="4020"/>
                  <a:pt x="12783" y="3871"/>
                </a:cubicBezTo>
                <a:cubicBezTo>
                  <a:pt x="12783" y="3733"/>
                  <a:pt x="12673" y="3623"/>
                  <a:pt x="12538" y="3623"/>
                </a:cubicBezTo>
                <a:close/>
                <a:moveTo>
                  <a:pt x="13757" y="3623"/>
                </a:moveTo>
                <a:cubicBezTo>
                  <a:pt x="13538" y="3623"/>
                  <a:pt x="13425" y="3890"/>
                  <a:pt x="13582" y="4047"/>
                </a:cubicBezTo>
                <a:cubicBezTo>
                  <a:pt x="13632" y="4096"/>
                  <a:pt x="13694" y="4118"/>
                  <a:pt x="13755" y="4118"/>
                </a:cubicBezTo>
                <a:cubicBezTo>
                  <a:pt x="13883" y="4118"/>
                  <a:pt x="14005" y="4020"/>
                  <a:pt x="14005" y="3871"/>
                </a:cubicBezTo>
                <a:cubicBezTo>
                  <a:pt x="14005" y="3733"/>
                  <a:pt x="13892" y="3623"/>
                  <a:pt x="13757" y="3623"/>
                </a:cubicBezTo>
                <a:close/>
                <a:moveTo>
                  <a:pt x="14976" y="3623"/>
                </a:moveTo>
                <a:cubicBezTo>
                  <a:pt x="14757" y="3623"/>
                  <a:pt x="14647" y="3890"/>
                  <a:pt x="14801" y="4047"/>
                </a:cubicBezTo>
                <a:cubicBezTo>
                  <a:pt x="14851" y="4096"/>
                  <a:pt x="14913" y="4118"/>
                  <a:pt x="14974" y="4118"/>
                </a:cubicBezTo>
                <a:cubicBezTo>
                  <a:pt x="15102" y="4118"/>
                  <a:pt x="15224" y="4020"/>
                  <a:pt x="15224" y="3871"/>
                </a:cubicBezTo>
                <a:cubicBezTo>
                  <a:pt x="15224" y="3733"/>
                  <a:pt x="15111" y="3623"/>
                  <a:pt x="14976" y="3623"/>
                </a:cubicBezTo>
                <a:close/>
                <a:moveTo>
                  <a:pt x="16196" y="3623"/>
                </a:moveTo>
                <a:cubicBezTo>
                  <a:pt x="15976" y="3623"/>
                  <a:pt x="15866" y="3890"/>
                  <a:pt x="16020" y="4047"/>
                </a:cubicBezTo>
                <a:cubicBezTo>
                  <a:pt x="16070" y="4096"/>
                  <a:pt x="16132" y="4118"/>
                  <a:pt x="16193" y="4118"/>
                </a:cubicBezTo>
                <a:cubicBezTo>
                  <a:pt x="16321" y="4118"/>
                  <a:pt x="16443" y="4020"/>
                  <a:pt x="16443" y="3871"/>
                </a:cubicBezTo>
                <a:cubicBezTo>
                  <a:pt x="16443" y="3733"/>
                  <a:pt x="16333" y="3623"/>
                  <a:pt x="16196" y="3623"/>
                </a:cubicBezTo>
                <a:close/>
                <a:moveTo>
                  <a:pt x="17415" y="3623"/>
                </a:moveTo>
                <a:cubicBezTo>
                  <a:pt x="17195" y="3623"/>
                  <a:pt x="17086" y="3890"/>
                  <a:pt x="17242" y="4047"/>
                </a:cubicBezTo>
                <a:cubicBezTo>
                  <a:pt x="17292" y="4096"/>
                  <a:pt x="17353" y="4118"/>
                  <a:pt x="17413" y="4118"/>
                </a:cubicBezTo>
                <a:cubicBezTo>
                  <a:pt x="17540" y="4118"/>
                  <a:pt x="17662" y="4020"/>
                  <a:pt x="17662" y="3871"/>
                </a:cubicBezTo>
                <a:cubicBezTo>
                  <a:pt x="17662" y="3733"/>
                  <a:pt x="17552" y="3623"/>
                  <a:pt x="17415" y="3623"/>
                </a:cubicBezTo>
                <a:close/>
                <a:moveTo>
                  <a:pt x="18634" y="3623"/>
                </a:moveTo>
                <a:cubicBezTo>
                  <a:pt x="18414" y="3623"/>
                  <a:pt x="18305" y="3890"/>
                  <a:pt x="18461" y="4047"/>
                </a:cubicBezTo>
                <a:cubicBezTo>
                  <a:pt x="18511" y="4096"/>
                  <a:pt x="18572" y="4118"/>
                  <a:pt x="18632" y="4118"/>
                </a:cubicBezTo>
                <a:cubicBezTo>
                  <a:pt x="18759" y="4118"/>
                  <a:pt x="18881" y="4020"/>
                  <a:pt x="18881" y="3871"/>
                </a:cubicBezTo>
                <a:cubicBezTo>
                  <a:pt x="18881" y="3733"/>
                  <a:pt x="18772" y="3623"/>
                  <a:pt x="18634" y="3623"/>
                </a:cubicBezTo>
                <a:close/>
                <a:moveTo>
                  <a:pt x="19856" y="3623"/>
                </a:moveTo>
                <a:cubicBezTo>
                  <a:pt x="19633" y="3623"/>
                  <a:pt x="19524" y="3890"/>
                  <a:pt x="19680" y="4047"/>
                </a:cubicBezTo>
                <a:cubicBezTo>
                  <a:pt x="19730" y="4096"/>
                  <a:pt x="19791" y="4118"/>
                  <a:pt x="19851" y="4118"/>
                </a:cubicBezTo>
                <a:cubicBezTo>
                  <a:pt x="19978" y="4118"/>
                  <a:pt x="20100" y="4020"/>
                  <a:pt x="20100" y="3871"/>
                </a:cubicBezTo>
                <a:cubicBezTo>
                  <a:pt x="20100" y="3733"/>
                  <a:pt x="19991" y="3623"/>
                  <a:pt x="19856" y="3623"/>
                </a:cubicBezTo>
                <a:close/>
                <a:moveTo>
                  <a:pt x="21075" y="3623"/>
                </a:moveTo>
                <a:cubicBezTo>
                  <a:pt x="20852" y="3623"/>
                  <a:pt x="20743" y="3890"/>
                  <a:pt x="20899" y="4047"/>
                </a:cubicBezTo>
                <a:cubicBezTo>
                  <a:pt x="20950" y="4096"/>
                  <a:pt x="21011" y="4118"/>
                  <a:pt x="21071" y="4118"/>
                </a:cubicBezTo>
                <a:cubicBezTo>
                  <a:pt x="21198" y="4118"/>
                  <a:pt x="21319" y="4020"/>
                  <a:pt x="21319" y="3871"/>
                </a:cubicBezTo>
                <a:cubicBezTo>
                  <a:pt x="21319" y="3733"/>
                  <a:pt x="21210" y="3623"/>
                  <a:pt x="21075" y="3623"/>
                </a:cubicBezTo>
                <a:close/>
                <a:moveTo>
                  <a:pt x="22294" y="3623"/>
                </a:moveTo>
                <a:cubicBezTo>
                  <a:pt x="22075" y="3623"/>
                  <a:pt x="21965" y="3890"/>
                  <a:pt x="22118" y="4047"/>
                </a:cubicBezTo>
                <a:cubicBezTo>
                  <a:pt x="22169" y="4096"/>
                  <a:pt x="22231" y="4118"/>
                  <a:pt x="22291" y="4118"/>
                </a:cubicBezTo>
                <a:cubicBezTo>
                  <a:pt x="22419" y="4118"/>
                  <a:pt x="22541" y="4020"/>
                  <a:pt x="22541" y="3871"/>
                </a:cubicBezTo>
                <a:cubicBezTo>
                  <a:pt x="22541" y="3733"/>
                  <a:pt x="22429" y="3623"/>
                  <a:pt x="22294" y="3623"/>
                </a:cubicBezTo>
                <a:close/>
                <a:moveTo>
                  <a:pt x="23513" y="3623"/>
                </a:moveTo>
                <a:cubicBezTo>
                  <a:pt x="23294" y="3623"/>
                  <a:pt x="23184" y="3890"/>
                  <a:pt x="23337" y="4047"/>
                </a:cubicBezTo>
                <a:cubicBezTo>
                  <a:pt x="23388" y="4096"/>
                  <a:pt x="23450" y="4118"/>
                  <a:pt x="23510" y="4118"/>
                </a:cubicBezTo>
                <a:cubicBezTo>
                  <a:pt x="23638" y="4118"/>
                  <a:pt x="23761" y="4020"/>
                  <a:pt x="23761" y="3871"/>
                </a:cubicBezTo>
                <a:cubicBezTo>
                  <a:pt x="23761" y="3733"/>
                  <a:pt x="23648" y="3623"/>
                  <a:pt x="23513" y="3623"/>
                </a:cubicBezTo>
                <a:close/>
                <a:moveTo>
                  <a:pt x="24732" y="3623"/>
                </a:moveTo>
                <a:cubicBezTo>
                  <a:pt x="24513" y="3623"/>
                  <a:pt x="24403" y="3890"/>
                  <a:pt x="24557" y="4047"/>
                </a:cubicBezTo>
                <a:cubicBezTo>
                  <a:pt x="24607" y="4096"/>
                  <a:pt x="24669" y="4118"/>
                  <a:pt x="24729" y="4118"/>
                </a:cubicBezTo>
                <a:cubicBezTo>
                  <a:pt x="24857" y="4118"/>
                  <a:pt x="24980" y="4020"/>
                  <a:pt x="24980" y="3871"/>
                </a:cubicBezTo>
                <a:cubicBezTo>
                  <a:pt x="24980" y="3733"/>
                  <a:pt x="24870" y="3623"/>
                  <a:pt x="24732" y="3623"/>
                </a:cubicBezTo>
                <a:close/>
                <a:moveTo>
                  <a:pt x="25951" y="3623"/>
                </a:moveTo>
                <a:cubicBezTo>
                  <a:pt x="25732" y="3623"/>
                  <a:pt x="25622" y="3890"/>
                  <a:pt x="25779" y="4047"/>
                </a:cubicBezTo>
                <a:cubicBezTo>
                  <a:pt x="25828" y="4096"/>
                  <a:pt x="25889" y="4118"/>
                  <a:pt x="25949" y="4118"/>
                </a:cubicBezTo>
                <a:cubicBezTo>
                  <a:pt x="26076" y="4118"/>
                  <a:pt x="26199" y="4020"/>
                  <a:pt x="26199" y="3871"/>
                </a:cubicBezTo>
                <a:cubicBezTo>
                  <a:pt x="26199" y="3733"/>
                  <a:pt x="26089" y="3623"/>
                  <a:pt x="25951" y="3623"/>
                </a:cubicBezTo>
                <a:close/>
                <a:moveTo>
                  <a:pt x="27170" y="3623"/>
                </a:moveTo>
                <a:cubicBezTo>
                  <a:pt x="26951" y="3623"/>
                  <a:pt x="26841" y="3890"/>
                  <a:pt x="26998" y="4047"/>
                </a:cubicBezTo>
                <a:cubicBezTo>
                  <a:pt x="27047" y="4096"/>
                  <a:pt x="27108" y="4118"/>
                  <a:pt x="27168" y="4118"/>
                </a:cubicBezTo>
                <a:cubicBezTo>
                  <a:pt x="27295" y="4118"/>
                  <a:pt x="27418" y="4020"/>
                  <a:pt x="27418" y="3871"/>
                </a:cubicBezTo>
                <a:cubicBezTo>
                  <a:pt x="27418" y="3733"/>
                  <a:pt x="27308" y="3623"/>
                  <a:pt x="27170" y="3623"/>
                </a:cubicBezTo>
                <a:close/>
                <a:moveTo>
                  <a:pt x="28392" y="3623"/>
                </a:moveTo>
                <a:cubicBezTo>
                  <a:pt x="28170" y="3623"/>
                  <a:pt x="28060" y="3890"/>
                  <a:pt x="28217" y="4047"/>
                </a:cubicBezTo>
                <a:cubicBezTo>
                  <a:pt x="28266" y="4096"/>
                  <a:pt x="28327" y="4118"/>
                  <a:pt x="28388" y="4118"/>
                </a:cubicBezTo>
                <a:cubicBezTo>
                  <a:pt x="28514" y="4118"/>
                  <a:pt x="28637" y="4020"/>
                  <a:pt x="28637" y="3871"/>
                </a:cubicBezTo>
                <a:cubicBezTo>
                  <a:pt x="28637" y="3733"/>
                  <a:pt x="28527" y="3623"/>
                  <a:pt x="28392" y="3623"/>
                </a:cubicBezTo>
                <a:close/>
                <a:moveTo>
                  <a:pt x="29611" y="3623"/>
                </a:moveTo>
                <a:cubicBezTo>
                  <a:pt x="29389" y="3623"/>
                  <a:pt x="29279" y="3890"/>
                  <a:pt x="29436" y="4047"/>
                </a:cubicBezTo>
                <a:cubicBezTo>
                  <a:pt x="29486" y="4096"/>
                  <a:pt x="29548" y="4118"/>
                  <a:pt x="29608" y="4118"/>
                </a:cubicBezTo>
                <a:cubicBezTo>
                  <a:pt x="29735" y="4118"/>
                  <a:pt x="29856" y="4020"/>
                  <a:pt x="29856" y="3871"/>
                </a:cubicBezTo>
                <a:cubicBezTo>
                  <a:pt x="29856" y="3733"/>
                  <a:pt x="29746" y="3623"/>
                  <a:pt x="29611" y="3623"/>
                </a:cubicBezTo>
                <a:close/>
                <a:moveTo>
                  <a:pt x="30830" y="3623"/>
                </a:moveTo>
                <a:cubicBezTo>
                  <a:pt x="30611" y="3623"/>
                  <a:pt x="30501" y="3890"/>
                  <a:pt x="30655" y="4047"/>
                </a:cubicBezTo>
                <a:cubicBezTo>
                  <a:pt x="30705" y="4096"/>
                  <a:pt x="30767" y="4118"/>
                  <a:pt x="30828" y="4118"/>
                </a:cubicBezTo>
                <a:cubicBezTo>
                  <a:pt x="30955" y="4118"/>
                  <a:pt x="31078" y="4020"/>
                  <a:pt x="31078" y="3871"/>
                </a:cubicBezTo>
                <a:cubicBezTo>
                  <a:pt x="31078" y="3733"/>
                  <a:pt x="30965" y="3623"/>
                  <a:pt x="30830" y="3623"/>
                </a:cubicBezTo>
                <a:close/>
                <a:moveTo>
                  <a:pt x="32049" y="3623"/>
                </a:moveTo>
                <a:cubicBezTo>
                  <a:pt x="31830" y="3623"/>
                  <a:pt x="31720" y="3890"/>
                  <a:pt x="31874" y="4047"/>
                </a:cubicBezTo>
                <a:cubicBezTo>
                  <a:pt x="31924" y="4096"/>
                  <a:pt x="31986" y="4118"/>
                  <a:pt x="32047" y="4118"/>
                </a:cubicBezTo>
                <a:cubicBezTo>
                  <a:pt x="32175" y="4118"/>
                  <a:pt x="32297" y="4020"/>
                  <a:pt x="32297" y="3871"/>
                </a:cubicBezTo>
                <a:cubicBezTo>
                  <a:pt x="32297" y="3733"/>
                  <a:pt x="32184" y="3623"/>
                  <a:pt x="32049" y="3623"/>
                </a:cubicBezTo>
                <a:close/>
                <a:moveTo>
                  <a:pt x="33269" y="3623"/>
                </a:moveTo>
                <a:cubicBezTo>
                  <a:pt x="33049" y="3623"/>
                  <a:pt x="32939" y="3890"/>
                  <a:pt x="33093" y="4047"/>
                </a:cubicBezTo>
                <a:cubicBezTo>
                  <a:pt x="33143" y="4096"/>
                  <a:pt x="33205" y="4118"/>
                  <a:pt x="33266" y="4118"/>
                </a:cubicBezTo>
                <a:cubicBezTo>
                  <a:pt x="33394" y="4118"/>
                  <a:pt x="33516" y="4020"/>
                  <a:pt x="33516" y="3871"/>
                </a:cubicBezTo>
                <a:cubicBezTo>
                  <a:pt x="33516" y="3733"/>
                  <a:pt x="33406" y="3623"/>
                  <a:pt x="33269" y="3623"/>
                </a:cubicBezTo>
                <a:close/>
                <a:moveTo>
                  <a:pt x="34488" y="3623"/>
                </a:moveTo>
                <a:cubicBezTo>
                  <a:pt x="34268" y="3623"/>
                  <a:pt x="34159" y="3890"/>
                  <a:pt x="34315" y="4047"/>
                </a:cubicBezTo>
                <a:cubicBezTo>
                  <a:pt x="34365" y="4096"/>
                  <a:pt x="34426" y="4118"/>
                  <a:pt x="34486" y="4118"/>
                </a:cubicBezTo>
                <a:cubicBezTo>
                  <a:pt x="34613" y="4118"/>
                  <a:pt x="34735" y="4020"/>
                  <a:pt x="34735" y="3871"/>
                </a:cubicBezTo>
                <a:cubicBezTo>
                  <a:pt x="34735" y="3733"/>
                  <a:pt x="34625" y="3623"/>
                  <a:pt x="34488" y="3623"/>
                </a:cubicBezTo>
                <a:close/>
                <a:moveTo>
                  <a:pt x="35707" y="3623"/>
                </a:moveTo>
                <a:cubicBezTo>
                  <a:pt x="35487" y="3623"/>
                  <a:pt x="35378" y="3890"/>
                  <a:pt x="35534" y="4047"/>
                </a:cubicBezTo>
                <a:cubicBezTo>
                  <a:pt x="35584" y="4096"/>
                  <a:pt x="35645" y="4118"/>
                  <a:pt x="35705" y="4118"/>
                </a:cubicBezTo>
                <a:cubicBezTo>
                  <a:pt x="35832" y="4118"/>
                  <a:pt x="35954" y="4020"/>
                  <a:pt x="35954" y="3871"/>
                </a:cubicBezTo>
                <a:cubicBezTo>
                  <a:pt x="35954" y="3733"/>
                  <a:pt x="35845" y="3623"/>
                  <a:pt x="35707" y="3623"/>
                </a:cubicBezTo>
                <a:close/>
                <a:moveTo>
                  <a:pt x="36929" y="3623"/>
                </a:moveTo>
                <a:cubicBezTo>
                  <a:pt x="36706" y="3623"/>
                  <a:pt x="36597" y="3890"/>
                  <a:pt x="36753" y="4047"/>
                </a:cubicBezTo>
                <a:cubicBezTo>
                  <a:pt x="36803" y="4096"/>
                  <a:pt x="36864" y="4118"/>
                  <a:pt x="36924" y="4118"/>
                </a:cubicBezTo>
                <a:cubicBezTo>
                  <a:pt x="37051" y="4118"/>
                  <a:pt x="37173" y="4020"/>
                  <a:pt x="37173" y="3871"/>
                </a:cubicBezTo>
                <a:cubicBezTo>
                  <a:pt x="37173" y="3733"/>
                  <a:pt x="37064" y="3623"/>
                  <a:pt x="36929" y="3623"/>
                </a:cubicBezTo>
                <a:close/>
                <a:moveTo>
                  <a:pt x="38148" y="3623"/>
                </a:moveTo>
                <a:cubicBezTo>
                  <a:pt x="37928" y="3623"/>
                  <a:pt x="37816" y="3890"/>
                  <a:pt x="37972" y="4047"/>
                </a:cubicBezTo>
                <a:cubicBezTo>
                  <a:pt x="38023" y="4096"/>
                  <a:pt x="38084" y="4118"/>
                  <a:pt x="38144" y="4118"/>
                </a:cubicBezTo>
                <a:cubicBezTo>
                  <a:pt x="38271" y="4118"/>
                  <a:pt x="38392" y="4020"/>
                  <a:pt x="38392" y="3871"/>
                </a:cubicBezTo>
                <a:cubicBezTo>
                  <a:pt x="38392" y="3733"/>
                  <a:pt x="38283" y="3623"/>
                  <a:pt x="38148" y="3623"/>
                </a:cubicBezTo>
                <a:close/>
                <a:moveTo>
                  <a:pt x="39367" y="3623"/>
                </a:moveTo>
                <a:cubicBezTo>
                  <a:pt x="39148" y="3623"/>
                  <a:pt x="39038" y="3890"/>
                  <a:pt x="39191" y="4047"/>
                </a:cubicBezTo>
                <a:cubicBezTo>
                  <a:pt x="39242" y="4096"/>
                  <a:pt x="39304" y="4118"/>
                  <a:pt x="39364" y="4118"/>
                </a:cubicBezTo>
                <a:cubicBezTo>
                  <a:pt x="39492" y="4118"/>
                  <a:pt x="39614" y="4020"/>
                  <a:pt x="39614" y="3871"/>
                </a:cubicBezTo>
                <a:cubicBezTo>
                  <a:pt x="39614" y="3733"/>
                  <a:pt x="39502" y="3623"/>
                  <a:pt x="39367" y="3623"/>
                </a:cubicBezTo>
                <a:close/>
                <a:moveTo>
                  <a:pt x="40586" y="3623"/>
                </a:moveTo>
                <a:cubicBezTo>
                  <a:pt x="40367" y="3623"/>
                  <a:pt x="40257" y="3890"/>
                  <a:pt x="40410" y="4047"/>
                </a:cubicBezTo>
                <a:cubicBezTo>
                  <a:pt x="40461" y="4096"/>
                  <a:pt x="40523" y="4118"/>
                  <a:pt x="40583" y="4118"/>
                </a:cubicBezTo>
                <a:cubicBezTo>
                  <a:pt x="40711" y="4118"/>
                  <a:pt x="40834" y="4020"/>
                  <a:pt x="40834" y="3871"/>
                </a:cubicBezTo>
                <a:cubicBezTo>
                  <a:pt x="40834" y="3733"/>
                  <a:pt x="40721" y="3623"/>
                  <a:pt x="40586" y="3623"/>
                </a:cubicBezTo>
                <a:close/>
                <a:moveTo>
                  <a:pt x="41805" y="3623"/>
                </a:moveTo>
                <a:cubicBezTo>
                  <a:pt x="41586" y="3623"/>
                  <a:pt x="41476" y="3890"/>
                  <a:pt x="41630" y="4047"/>
                </a:cubicBezTo>
                <a:cubicBezTo>
                  <a:pt x="41680" y="4096"/>
                  <a:pt x="41742" y="4118"/>
                  <a:pt x="41802" y="4118"/>
                </a:cubicBezTo>
                <a:cubicBezTo>
                  <a:pt x="41930" y="4118"/>
                  <a:pt x="42053" y="4020"/>
                  <a:pt x="42053" y="3871"/>
                </a:cubicBezTo>
                <a:cubicBezTo>
                  <a:pt x="42053" y="3733"/>
                  <a:pt x="41943" y="3623"/>
                  <a:pt x="41805" y="3623"/>
                </a:cubicBezTo>
                <a:close/>
                <a:moveTo>
                  <a:pt x="43024" y="3623"/>
                </a:moveTo>
                <a:cubicBezTo>
                  <a:pt x="42805" y="3623"/>
                  <a:pt x="42695" y="3890"/>
                  <a:pt x="42852" y="4047"/>
                </a:cubicBezTo>
                <a:cubicBezTo>
                  <a:pt x="42901" y="4096"/>
                  <a:pt x="42962" y="4118"/>
                  <a:pt x="43022" y="4118"/>
                </a:cubicBezTo>
                <a:cubicBezTo>
                  <a:pt x="43149" y="4118"/>
                  <a:pt x="43272" y="4020"/>
                  <a:pt x="43272" y="3871"/>
                </a:cubicBezTo>
                <a:cubicBezTo>
                  <a:pt x="43272" y="3733"/>
                  <a:pt x="43162" y="3623"/>
                  <a:pt x="43024" y="3623"/>
                </a:cubicBezTo>
                <a:close/>
                <a:moveTo>
                  <a:pt x="44243" y="3623"/>
                </a:moveTo>
                <a:cubicBezTo>
                  <a:pt x="44024" y="3623"/>
                  <a:pt x="43914" y="3890"/>
                  <a:pt x="44071" y="4047"/>
                </a:cubicBezTo>
                <a:cubicBezTo>
                  <a:pt x="44120" y="4096"/>
                  <a:pt x="44181" y="4118"/>
                  <a:pt x="44241" y="4118"/>
                </a:cubicBezTo>
                <a:cubicBezTo>
                  <a:pt x="44368" y="4118"/>
                  <a:pt x="44491" y="4020"/>
                  <a:pt x="44491" y="3871"/>
                </a:cubicBezTo>
                <a:cubicBezTo>
                  <a:pt x="44491" y="3733"/>
                  <a:pt x="44381" y="3623"/>
                  <a:pt x="44243" y="3623"/>
                </a:cubicBezTo>
                <a:close/>
                <a:moveTo>
                  <a:pt x="45465" y="3623"/>
                </a:moveTo>
                <a:cubicBezTo>
                  <a:pt x="45243" y="3623"/>
                  <a:pt x="45133" y="3890"/>
                  <a:pt x="45290" y="4047"/>
                </a:cubicBezTo>
                <a:cubicBezTo>
                  <a:pt x="45339" y="4096"/>
                  <a:pt x="45400" y="4118"/>
                  <a:pt x="45461" y="4118"/>
                </a:cubicBezTo>
                <a:cubicBezTo>
                  <a:pt x="45587" y="4118"/>
                  <a:pt x="45710" y="4020"/>
                  <a:pt x="45710" y="3871"/>
                </a:cubicBezTo>
                <a:cubicBezTo>
                  <a:pt x="45710" y="3733"/>
                  <a:pt x="45600" y="3623"/>
                  <a:pt x="45465" y="3623"/>
                </a:cubicBezTo>
                <a:close/>
                <a:moveTo>
                  <a:pt x="46684" y="3623"/>
                </a:moveTo>
                <a:cubicBezTo>
                  <a:pt x="46465" y="3623"/>
                  <a:pt x="46352" y="3890"/>
                  <a:pt x="46509" y="4047"/>
                </a:cubicBezTo>
                <a:cubicBezTo>
                  <a:pt x="46559" y="4096"/>
                  <a:pt x="46621" y="4118"/>
                  <a:pt x="46681" y="4118"/>
                </a:cubicBezTo>
                <a:cubicBezTo>
                  <a:pt x="46808" y="4118"/>
                  <a:pt x="46929" y="4020"/>
                  <a:pt x="46929" y="3871"/>
                </a:cubicBezTo>
                <a:cubicBezTo>
                  <a:pt x="46929" y="3733"/>
                  <a:pt x="46819" y="3623"/>
                  <a:pt x="46684" y="3623"/>
                </a:cubicBezTo>
                <a:close/>
                <a:moveTo>
                  <a:pt x="47903" y="3623"/>
                </a:moveTo>
                <a:cubicBezTo>
                  <a:pt x="47684" y="3623"/>
                  <a:pt x="47574" y="3890"/>
                  <a:pt x="47728" y="4047"/>
                </a:cubicBezTo>
                <a:cubicBezTo>
                  <a:pt x="47778" y="4096"/>
                  <a:pt x="47840" y="4118"/>
                  <a:pt x="47901" y="4118"/>
                </a:cubicBezTo>
                <a:cubicBezTo>
                  <a:pt x="48028" y="4118"/>
                  <a:pt x="48151" y="4020"/>
                  <a:pt x="48151" y="3871"/>
                </a:cubicBezTo>
                <a:cubicBezTo>
                  <a:pt x="48151" y="3733"/>
                  <a:pt x="48038" y="3623"/>
                  <a:pt x="47903" y="3623"/>
                </a:cubicBezTo>
                <a:close/>
                <a:moveTo>
                  <a:pt x="49122" y="3623"/>
                </a:moveTo>
                <a:cubicBezTo>
                  <a:pt x="48903" y="3623"/>
                  <a:pt x="48793" y="3890"/>
                  <a:pt x="48947" y="4047"/>
                </a:cubicBezTo>
                <a:cubicBezTo>
                  <a:pt x="48997" y="4096"/>
                  <a:pt x="49059" y="4118"/>
                  <a:pt x="49120" y="4118"/>
                </a:cubicBezTo>
                <a:cubicBezTo>
                  <a:pt x="49248" y="4118"/>
                  <a:pt x="49370" y="4020"/>
                  <a:pt x="49370" y="3871"/>
                </a:cubicBezTo>
                <a:cubicBezTo>
                  <a:pt x="49370" y="3733"/>
                  <a:pt x="49257" y="3623"/>
                  <a:pt x="49122" y="3623"/>
                </a:cubicBezTo>
                <a:close/>
                <a:moveTo>
                  <a:pt x="50342" y="3623"/>
                </a:moveTo>
                <a:cubicBezTo>
                  <a:pt x="50122" y="3623"/>
                  <a:pt x="50012" y="3890"/>
                  <a:pt x="50166" y="4047"/>
                </a:cubicBezTo>
                <a:cubicBezTo>
                  <a:pt x="50216" y="4096"/>
                  <a:pt x="50278" y="4118"/>
                  <a:pt x="50339" y="4118"/>
                </a:cubicBezTo>
                <a:cubicBezTo>
                  <a:pt x="50467" y="4118"/>
                  <a:pt x="50589" y="4020"/>
                  <a:pt x="50589" y="3871"/>
                </a:cubicBezTo>
                <a:cubicBezTo>
                  <a:pt x="50589" y="3733"/>
                  <a:pt x="50479" y="3623"/>
                  <a:pt x="50342" y="3623"/>
                </a:cubicBezTo>
                <a:close/>
                <a:moveTo>
                  <a:pt x="51561" y="3623"/>
                </a:moveTo>
                <a:cubicBezTo>
                  <a:pt x="51341" y="3623"/>
                  <a:pt x="51232" y="3890"/>
                  <a:pt x="51388" y="4047"/>
                </a:cubicBezTo>
                <a:cubicBezTo>
                  <a:pt x="51438" y="4096"/>
                  <a:pt x="51499" y="4118"/>
                  <a:pt x="51559" y="4118"/>
                </a:cubicBezTo>
                <a:cubicBezTo>
                  <a:pt x="51686" y="4118"/>
                  <a:pt x="51808" y="4020"/>
                  <a:pt x="51808" y="3871"/>
                </a:cubicBezTo>
                <a:cubicBezTo>
                  <a:pt x="51808" y="3733"/>
                  <a:pt x="51698" y="3623"/>
                  <a:pt x="51561" y="3623"/>
                </a:cubicBezTo>
                <a:close/>
                <a:moveTo>
                  <a:pt x="52780" y="3623"/>
                </a:moveTo>
                <a:cubicBezTo>
                  <a:pt x="52560" y="3623"/>
                  <a:pt x="52451" y="3890"/>
                  <a:pt x="52607" y="4047"/>
                </a:cubicBezTo>
                <a:cubicBezTo>
                  <a:pt x="52657" y="4096"/>
                  <a:pt x="52718" y="4118"/>
                  <a:pt x="52778" y="4118"/>
                </a:cubicBezTo>
                <a:cubicBezTo>
                  <a:pt x="52905" y="4118"/>
                  <a:pt x="53027" y="4020"/>
                  <a:pt x="53027" y="3871"/>
                </a:cubicBezTo>
                <a:cubicBezTo>
                  <a:pt x="53027" y="3733"/>
                  <a:pt x="52917" y="3623"/>
                  <a:pt x="52780" y="3623"/>
                </a:cubicBezTo>
                <a:close/>
                <a:moveTo>
                  <a:pt x="54002" y="3623"/>
                </a:moveTo>
                <a:cubicBezTo>
                  <a:pt x="53779" y="3623"/>
                  <a:pt x="53670" y="3890"/>
                  <a:pt x="53826" y="4047"/>
                </a:cubicBezTo>
                <a:cubicBezTo>
                  <a:pt x="53876" y="4096"/>
                  <a:pt x="53937" y="4118"/>
                  <a:pt x="53997" y="4118"/>
                </a:cubicBezTo>
                <a:cubicBezTo>
                  <a:pt x="54124" y="4118"/>
                  <a:pt x="54246" y="4020"/>
                  <a:pt x="54246" y="3871"/>
                </a:cubicBezTo>
                <a:cubicBezTo>
                  <a:pt x="54246" y="3733"/>
                  <a:pt x="54137" y="3623"/>
                  <a:pt x="54002" y="3623"/>
                </a:cubicBezTo>
                <a:close/>
                <a:moveTo>
                  <a:pt x="50342" y="4843"/>
                </a:moveTo>
                <a:cubicBezTo>
                  <a:pt x="50311" y="4843"/>
                  <a:pt x="50280" y="4849"/>
                  <a:pt x="50251" y="4861"/>
                </a:cubicBezTo>
                <a:lnTo>
                  <a:pt x="50432" y="4861"/>
                </a:lnTo>
                <a:cubicBezTo>
                  <a:pt x="50403" y="4849"/>
                  <a:pt x="50372" y="4843"/>
                  <a:pt x="50342" y="4843"/>
                </a:cubicBezTo>
                <a:close/>
                <a:moveTo>
                  <a:pt x="49122" y="4843"/>
                </a:moveTo>
                <a:cubicBezTo>
                  <a:pt x="49013" y="4843"/>
                  <a:pt x="48916" y="4918"/>
                  <a:pt x="48884" y="5024"/>
                </a:cubicBezTo>
                <a:cubicBezTo>
                  <a:pt x="49028" y="4990"/>
                  <a:pt x="49173" y="4962"/>
                  <a:pt x="49317" y="4940"/>
                </a:cubicBezTo>
                <a:cubicBezTo>
                  <a:pt x="49270" y="4880"/>
                  <a:pt x="49198" y="4843"/>
                  <a:pt x="49122" y="4843"/>
                </a:cubicBezTo>
                <a:close/>
                <a:moveTo>
                  <a:pt x="51561" y="4843"/>
                </a:moveTo>
                <a:cubicBezTo>
                  <a:pt x="51482" y="4843"/>
                  <a:pt x="51410" y="4880"/>
                  <a:pt x="51363" y="4943"/>
                </a:cubicBezTo>
                <a:cubicBezTo>
                  <a:pt x="51510" y="4968"/>
                  <a:pt x="51658" y="4996"/>
                  <a:pt x="51802" y="5031"/>
                </a:cubicBezTo>
                <a:cubicBezTo>
                  <a:pt x="51774" y="4921"/>
                  <a:pt x="51677" y="4843"/>
                  <a:pt x="51561" y="4843"/>
                </a:cubicBezTo>
                <a:close/>
                <a:moveTo>
                  <a:pt x="2780" y="4843"/>
                </a:moveTo>
                <a:cubicBezTo>
                  <a:pt x="2560" y="4843"/>
                  <a:pt x="2451" y="5109"/>
                  <a:pt x="2607" y="5266"/>
                </a:cubicBezTo>
                <a:cubicBezTo>
                  <a:pt x="2657" y="5315"/>
                  <a:pt x="2718" y="5337"/>
                  <a:pt x="2778" y="5337"/>
                </a:cubicBezTo>
                <a:cubicBezTo>
                  <a:pt x="2905" y="5337"/>
                  <a:pt x="3027" y="5239"/>
                  <a:pt x="3027" y="5090"/>
                </a:cubicBezTo>
                <a:cubicBezTo>
                  <a:pt x="3027" y="4955"/>
                  <a:pt x="2918" y="4843"/>
                  <a:pt x="2780" y="4843"/>
                </a:cubicBezTo>
                <a:close/>
                <a:moveTo>
                  <a:pt x="4002" y="4843"/>
                </a:moveTo>
                <a:cubicBezTo>
                  <a:pt x="3779" y="4843"/>
                  <a:pt x="3670" y="5109"/>
                  <a:pt x="3826" y="5266"/>
                </a:cubicBezTo>
                <a:cubicBezTo>
                  <a:pt x="3876" y="5315"/>
                  <a:pt x="3937" y="5337"/>
                  <a:pt x="3997" y="5337"/>
                </a:cubicBezTo>
                <a:cubicBezTo>
                  <a:pt x="4124" y="5337"/>
                  <a:pt x="4246" y="5239"/>
                  <a:pt x="4246" y="5090"/>
                </a:cubicBezTo>
                <a:cubicBezTo>
                  <a:pt x="4246" y="4955"/>
                  <a:pt x="4137" y="4843"/>
                  <a:pt x="4002" y="4843"/>
                </a:cubicBezTo>
                <a:close/>
                <a:moveTo>
                  <a:pt x="5221" y="4843"/>
                </a:moveTo>
                <a:cubicBezTo>
                  <a:pt x="5002" y="4843"/>
                  <a:pt x="4889" y="5109"/>
                  <a:pt x="5045" y="5266"/>
                </a:cubicBezTo>
                <a:cubicBezTo>
                  <a:pt x="5096" y="5315"/>
                  <a:pt x="5158" y="5337"/>
                  <a:pt x="5218" y="5337"/>
                </a:cubicBezTo>
                <a:cubicBezTo>
                  <a:pt x="5346" y="5337"/>
                  <a:pt x="5469" y="5239"/>
                  <a:pt x="5469" y="5090"/>
                </a:cubicBezTo>
                <a:cubicBezTo>
                  <a:pt x="5465" y="4955"/>
                  <a:pt x="5356" y="4843"/>
                  <a:pt x="5221" y="4843"/>
                </a:cubicBezTo>
                <a:close/>
                <a:moveTo>
                  <a:pt x="6440" y="4843"/>
                </a:moveTo>
                <a:cubicBezTo>
                  <a:pt x="6221" y="4843"/>
                  <a:pt x="6111" y="5109"/>
                  <a:pt x="6264" y="5266"/>
                </a:cubicBezTo>
                <a:cubicBezTo>
                  <a:pt x="6315" y="5315"/>
                  <a:pt x="6377" y="5337"/>
                  <a:pt x="6437" y="5337"/>
                </a:cubicBezTo>
                <a:cubicBezTo>
                  <a:pt x="6565" y="5337"/>
                  <a:pt x="6688" y="5239"/>
                  <a:pt x="6688" y="5090"/>
                </a:cubicBezTo>
                <a:cubicBezTo>
                  <a:pt x="6688" y="4955"/>
                  <a:pt x="6575" y="4843"/>
                  <a:pt x="6440" y="4843"/>
                </a:cubicBezTo>
                <a:close/>
                <a:moveTo>
                  <a:pt x="7659" y="4843"/>
                </a:moveTo>
                <a:cubicBezTo>
                  <a:pt x="7440" y="4843"/>
                  <a:pt x="7330" y="5109"/>
                  <a:pt x="7484" y="5266"/>
                </a:cubicBezTo>
                <a:cubicBezTo>
                  <a:pt x="7534" y="5315"/>
                  <a:pt x="7596" y="5337"/>
                  <a:pt x="7656" y="5337"/>
                </a:cubicBezTo>
                <a:cubicBezTo>
                  <a:pt x="7784" y="5337"/>
                  <a:pt x="7907" y="5239"/>
                  <a:pt x="7907" y="5090"/>
                </a:cubicBezTo>
                <a:cubicBezTo>
                  <a:pt x="7907" y="4955"/>
                  <a:pt x="7797" y="4843"/>
                  <a:pt x="7659" y="4843"/>
                </a:cubicBezTo>
                <a:close/>
                <a:moveTo>
                  <a:pt x="8878" y="4843"/>
                </a:moveTo>
                <a:cubicBezTo>
                  <a:pt x="8659" y="4843"/>
                  <a:pt x="8549" y="5109"/>
                  <a:pt x="8706" y="5266"/>
                </a:cubicBezTo>
                <a:cubicBezTo>
                  <a:pt x="8755" y="5315"/>
                  <a:pt x="8816" y="5337"/>
                  <a:pt x="8876" y="5337"/>
                </a:cubicBezTo>
                <a:cubicBezTo>
                  <a:pt x="9003" y="5337"/>
                  <a:pt x="9126" y="5239"/>
                  <a:pt x="9126" y="5090"/>
                </a:cubicBezTo>
                <a:cubicBezTo>
                  <a:pt x="9126" y="4955"/>
                  <a:pt x="9016" y="4843"/>
                  <a:pt x="8878" y="4843"/>
                </a:cubicBezTo>
                <a:close/>
                <a:moveTo>
                  <a:pt x="10097" y="4843"/>
                </a:moveTo>
                <a:cubicBezTo>
                  <a:pt x="9878" y="4843"/>
                  <a:pt x="9768" y="5109"/>
                  <a:pt x="9925" y="5266"/>
                </a:cubicBezTo>
                <a:cubicBezTo>
                  <a:pt x="9974" y="5315"/>
                  <a:pt x="10035" y="5337"/>
                  <a:pt x="10095" y="5337"/>
                </a:cubicBezTo>
                <a:cubicBezTo>
                  <a:pt x="10222" y="5337"/>
                  <a:pt x="10345" y="5239"/>
                  <a:pt x="10345" y="5090"/>
                </a:cubicBezTo>
                <a:cubicBezTo>
                  <a:pt x="10345" y="4955"/>
                  <a:pt x="10235" y="4843"/>
                  <a:pt x="10097" y="4843"/>
                </a:cubicBezTo>
                <a:close/>
                <a:moveTo>
                  <a:pt x="11319" y="4843"/>
                </a:moveTo>
                <a:cubicBezTo>
                  <a:pt x="11097" y="4843"/>
                  <a:pt x="10987" y="5109"/>
                  <a:pt x="11144" y="5266"/>
                </a:cubicBezTo>
                <a:cubicBezTo>
                  <a:pt x="11193" y="5315"/>
                  <a:pt x="11254" y="5337"/>
                  <a:pt x="11315" y="5337"/>
                </a:cubicBezTo>
                <a:cubicBezTo>
                  <a:pt x="11441" y="5337"/>
                  <a:pt x="11564" y="5239"/>
                  <a:pt x="11564" y="5090"/>
                </a:cubicBezTo>
                <a:cubicBezTo>
                  <a:pt x="11564" y="4955"/>
                  <a:pt x="11454" y="4843"/>
                  <a:pt x="11319" y="4843"/>
                </a:cubicBezTo>
                <a:close/>
                <a:moveTo>
                  <a:pt x="12538" y="4843"/>
                </a:moveTo>
                <a:cubicBezTo>
                  <a:pt x="12316" y="4843"/>
                  <a:pt x="12206" y="5109"/>
                  <a:pt x="12363" y="5266"/>
                </a:cubicBezTo>
                <a:cubicBezTo>
                  <a:pt x="12413" y="5315"/>
                  <a:pt x="12475" y="5337"/>
                  <a:pt x="12535" y="5337"/>
                </a:cubicBezTo>
                <a:cubicBezTo>
                  <a:pt x="12662" y="5337"/>
                  <a:pt x="12783" y="5239"/>
                  <a:pt x="12783" y="5090"/>
                </a:cubicBezTo>
                <a:cubicBezTo>
                  <a:pt x="12783" y="4955"/>
                  <a:pt x="12673" y="4843"/>
                  <a:pt x="12538" y="4843"/>
                </a:cubicBezTo>
                <a:close/>
                <a:moveTo>
                  <a:pt x="13757" y="4843"/>
                </a:moveTo>
                <a:cubicBezTo>
                  <a:pt x="13538" y="4843"/>
                  <a:pt x="13425" y="5109"/>
                  <a:pt x="13582" y="5266"/>
                </a:cubicBezTo>
                <a:cubicBezTo>
                  <a:pt x="13632" y="5315"/>
                  <a:pt x="13694" y="5337"/>
                  <a:pt x="13755" y="5337"/>
                </a:cubicBezTo>
                <a:cubicBezTo>
                  <a:pt x="13883" y="5337"/>
                  <a:pt x="14005" y="5239"/>
                  <a:pt x="14005" y="5090"/>
                </a:cubicBezTo>
                <a:cubicBezTo>
                  <a:pt x="14005" y="4955"/>
                  <a:pt x="13892" y="4843"/>
                  <a:pt x="13757" y="4843"/>
                </a:cubicBezTo>
                <a:close/>
                <a:moveTo>
                  <a:pt x="14976" y="4843"/>
                </a:moveTo>
                <a:cubicBezTo>
                  <a:pt x="14757" y="4843"/>
                  <a:pt x="14647" y="5109"/>
                  <a:pt x="14801" y="5266"/>
                </a:cubicBezTo>
                <a:cubicBezTo>
                  <a:pt x="14851" y="5315"/>
                  <a:pt x="14913" y="5337"/>
                  <a:pt x="14974" y="5337"/>
                </a:cubicBezTo>
                <a:cubicBezTo>
                  <a:pt x="15102" y="5337"/>
                  <a:pt x="15224" y="5239"/>
                  <a:pt x="15224" y="5090"/>
                </a:cubicBezTo>
                <a:cubicBezTo>
                  <a:pt x="15224" y="4955"/>
                  <a:pt x="15111" y="4843"/>
                  <a:pt x="14976" y="4843"/>
                </a:cubicBezTo>
                <a:close/>
                <a:moveTo>
                  <a:pt x="16196" y="4843"/>
                </a:moveTo>
                <a:cubicBezTo>
                  <a:pt x="15976" y="4843"/>
                  <a:pt x="15866" y="5109"/>
                  <a:pt x="16020" y="5266"/>
                </a:cubicBezTo>
                <a:cubicBezTo>
                  <a:pt x="16070" y="5315"/>
                  <a:pt x="16132" y="5337"/>
                  <a:pt x="16193" y="5337"/>
                </a:cubicBezTo>
                <a:cubicBezTo>
                  <a:pt x="16321" y="5337"/>
                  <a:pt x="16443" y="5239"/>
                  <a:pt x="16443" y="5090"/>
                </a:cubicBezTo>
                <a:cubicBezTo>
                  <a:pt x="16443" y="4955"/>
                  <a:pt x="16333" y="4843"/>
                  <a:pt x="16196" y="4843"/>
                </a:cubicBezTo>
                <a:close/>
                <a:moveTo>
                  <a:pt x="17415" y="4843"/>
                </a:moveTo>
                <a:cubicBezTo>
                  <a:pt x="17195" y="4843"/>
                  <a:pt x="17086" y="5109"/>
                  <a:pt x="17242" y="5266"/>
                </a:cubicBezTo>
                <a:cubicBezTo>
                  <a:pt x="17292" y="5315"/>
                  <a:pt x="17353" y="5337"/>
                  <a:pt x="17413" y="5337"/>
                </a:cubicBezTo>
                <a:cubicBezTo>
                  <a:pt x="17540" y="5337"/>
                  <a:pt x="17662" y="5239"/>
                  <a:pt x="17662" y="5090"/>
                </a:cubicBezTo>
                <a:cubicBezTo>
                  <a:pt x="17662" y="4955"/>
                  <a:pt x="17552" y="4843"/>
                  <a:pt x="17415" y="4843"/>
                </a:cubicBezTo>
                <a:close/>
                <a:moveTo>
                  <a:pt x="18634" y="4843"/>
                </a:moveTo>
                <a:cubicBezTo>
                  <a:pt x="18414" y="4843"/>
                  <a:pt x="18305" y="5109"/>
                  <a:pt x="18461" y="5266"/>
                </a:cubicBezTo>
                <a:cubicBezTo>
                  <a:pt x="18511" y="5315"/>
                  <a:pt x="18572" y="5337"/>
                  <a:pt x="18632" y="5337"/>
                </a:cubicBezTo>
                <a:cubicBezTo>
                  <a:pt x="18759" y="5337"/>
                  <a:pt x="18881" y="5239"/>
                  <a:pt x="18881" y="5090"/>
                </a:cubicBezTo>
                <a:cubicBezTo>
                  <a:pt x="18881" y="4955"/>
                  <a:pt x="18772" y="4843"/>
                  <a:pt x="18634" y="4843"/>
                </a:cubicBezTo>
                <a:close/>
                <a:moveTo>
                  <a:pt x="19856" y="4843"/>
                </a:moveTo>
                <a:cubicBezTo>
                  <a:pt x="19633" y="4843"/>
                  <a:pt x="19524" y="5109"/>
                  <a:pt x="19680" y="5266"/>
                </a:cubicBezTo>
                <a:cubicBezTo>
                  <a:pt x="19730" y="5315"/>
                  <a:pt x="19791" y="5337"/>
                  <a:pt x="19851" y="5337"/>
                </a:cubicBezTo>
                <a:cubicBezTo>
                  <a:pt x="19978" y="5337"/>
                  <a:pt x="20100" y="5239"/>
                  <a:pt x="20100" y="5090"/>
                </a:cubicBezTo>
                <a:cubicBezTo>
                  <a:pt x="20100" y="4955"/>
                  <a:pt x="19991" y="4843"/>
                  <a:pt x="19856" y="4843"/>
                </a:cubicBezTo>
                <a:close/>
                <a:moveTo>
                  <a:pt x="21075" y="4843"/>
                </a:moveTo>
                <a:cubicBezTo>
                  <a:pt x="20852" y="4843"/>
                  <a:pt x="20743" y="5109"/>
                  <a:pt x="20899" y="5266"/>
                </a:cubicBezTo>
                <a:cubicBezTo>
                  <a:pt x="20950" y="5315"/>
                  <a:pt x="21011" y="5337"/>
                  <a:pt x="21071" y="5337"/>
                </a:cubicBezTo>
                <a:cubicBezTo>
                  <a:pt x="21198" y="5337"/>
                  <a:pt x="21319" y="5239"/>
                  <a:pt x="21319" y="5090"/>
                </a:cubicBezTo>
                <a:cubicBezTo>
                  <a:pt x="21319" y="4955"/>
                  <a:pt x="21210" y="4843"/>
                  <a:pt x="21075" y="4843"/>
                </a:cubicBezTo>
                <a:close/>
                <a:moveTo>
                  <a:pt x="22294" y="4843"/>
                </a:moveTo>
                <a:cubicBezTo>
                  <a:pt x="22075" y="4843"/>
                  <a:pt x="21965" y="5109"/>
                  <a:pt x="22118" y="5266"/>
                </a:cubicBezTo>
                <a:cubicBezTo>
                  <a:pt x="22169" y="5315"/>
                  <a:pt x="22231" y="5337"/>
                  <a:pt x="22291" y="5337"/>
                </a:cubicBezTo>
                <a:cubicBezTo>
                  <a:pt x="22419" y="5337"/>
                  <a:pt x="22541" y="5239"/>
                  <a:pt x="22541" y="5090"/>
                </a:cubicBezTo>
                <a:cubicBezTo>
                  <a:pt x="22541" y="4955"/>
                  <a:pt x="22429" y="4843"/>
                  <a:pt x="22294" y="4843"/>
                </a:cubicBezTo>
                <a:close/>
                <a:moveTo>
                  <a:pt x="23513" y="4843"/>
                </a:moveTo>
                <a:cubicBezTo>
                  <a:pt x="23294" y="4843"/>
                  <a:pt x="23184" y="5109"/>
                  <a:pt x="23337" y="5266"/>
                </a:cubicBezTo>
                <a:cubicBezTo>
                  <a:pt x="23388" y="5315"/>
                  <a:pt x="23450" y="5337"/>
                  <a:pt x="23510" y="5337"/>
                </a:cubicBezTo>
                <a:cubicBezTo>
                  <a:pt x="23638" y="5337"/>
                  <a:pt x="23761" y="5239"/>
                  <a:pt x="23761" y="5090"/>
                </a:cubicBezTo>
                <a:cubicBezTo>
                  <a:pt x="23761" y="4955"/>
                  <a:pt x="23648" y="4843"/>
                  <a:pt x="23513" y="4843"/>
                </a:cubicBezTo>
                <a:close/>
                <a:moveTo>
                  <a:pt x="24732" y="4843"/>
                </a:moveTo>
                <a:cubicBezTo>
                  <a:pt x="24513" y="4843"/>
                  <a:pt x="24403" y="5109"/>
                  <a:pt x="24557" y="5266"/>
                </a:cubicBezTo>
                <a:cubicBezTo>
                  <a:pt x="24607" y="5315"/>
                  <a:pt x="24669" y="5337"/>
                  <a:pt x="24729" y="5337"/>
                </a:cubicBezTo>
                <a:cubicBezTo>
                  <a:pt x="24857" y="5337"/>
                  <a:pt x="24980" y="5239"/>
                  <a:pt x="24980" y="5090"/>
                </a:cubicBezTo>
                <a:cubicBezTo>
                  <a:pt x="24980" y="4955"/>
                  <a:pt x="24870" y="4843"/>
                  <a:pt x="24732" y="4843"/>
                </a:cubicBezTo>
                <a:close/>
                <a:moveTo>
                  <a:pt x="25951" y="4843"/>
                </a:moveTo>
                <a:cubicBezTo>
                  <a:pt x="25732" y="4843"/>
                  <a:pt x="25622" y="5109"/>
                  <a:pt x="25779" y="5266"/>
                </a:cubicBezTo>
                <a:cubicBezTo>
                  <a:pt x="25828" y="5315"/>
                  <a:pt x="25889" y="5337"/>
                  <a:pt x="25949" y="5337"/>
                </a:cubicBezTo>
                <a:cubicBezTo>
                  <a:pt x="26076" y="5337"/>
                  <a:pt x="26199" y="5239"/>
                  <a:pt x="26199" y="5090"/>
                </a:cubicBezTo>
                <a:cubicBezTo>
                  <a:pt x="26199" y="4955"/>
                  <a:pt x="26089" y="4843"/>
                  <a:pt x="25951" y="4843"/>
                </a:cubicBezTo>
                <a:close/>
                <a:moveTo>
                  <a:pt x="27170" y="4843"/>
                </a:moveTo>
                <a:cubicBezTo>
                  <a:pt x="26951" y="4843"/>
                  <a:pt x="26841" y="5109"/>
                  <a:pt x="26998" y="5266"/>
                </a:cubicBezTo>
                <a:cubicBezTo>
                  <a:pt x="27047" y="5315"/>
                  <a:pt x="27108" y="5337"/>
                  <a:pt x="27168" y="5337"/>
                </a:cubicBezTo>
                <a:cubicBezTo>
                  <a:pt x="27295" y="5337"/>
                  <a:pt x="27418" y="5239"/>
                  <a:pt x="27418" y="5090"/>
                </a:cubicBezTo>
                <a:cubicBezTo>
                  <a:pt x="27418" y="4955"/>
                  <a:pt x="27308" y="4843"/>
                  <a:pt x="27170" y="4843"/>
                </a:cubicBezTo>
                <a:close/>
                <a:moveTo>
                  <a:pt x="28392" y="4843"/>
                </a:moveTo>
                <a:cubicBezTo>
                  <a:pt x="28170" y="4843"/>
                  <a:pt x="28060" y="5109"/>
                  <a:pt x="28217" y="5266"/>
                </a:cubicBezTo>
                <a:cubicBezTo>
                  <a:pt x="28266" y="5315"/>
                  <a:pt x="28327" y="5337"/>
                  <a:pt x="28388" y="5337"/>
                </a:cubicBezTo>
                <a:cubicBezTo>
                  <a:pt x="28514" y="5337"/>
                  <a:pt x="28637" y="5239"/>
                  <a:pt x="28637" y="5090"/>
                </a:cubicBezTo>
                <a:cubicBezTo>
                  <a:pt x="28637" y="4955"/>
                  <a:pt x="28527" y="4843"/>
                  <a:pt x="28392" y="4843"/>
                </a:cubicBezTo>
                <a:close/>
                <a:moveTo>
                  <a:pt x="29611" y="4843"/>
                </a:moveTo>
                <a:cubicBezTo>
                  <a:pt x="29389" y="4843"/>
                  <a:pt x="29279" y="5109"/>
                  <a:pt x="29436" y="5266"/>
                </a:cubicBezTo>
                <a:cubicBezTo>
                  <a:pt x="29486" y="5315"/>
                  <a:pt x="29548" y="5337"/>
                  <a:pt x="29608" y="5337"/>
                </a:cubicBezTo>
                <a:cubicBezTo>
                  <a:pt x="29735" y="5337"/>
                  <a:pt x="29856" y="5239"/>
                  <a:pt x="29856" y="5090"/>
                </a:cubicBezTo>
                <a:cubicBezTo>
                  <a:pt x="29856" y="4955"/>
                  <a:pt x="29746" y="4843"/>
                  <a:pt x="29611" y="4843"/>
                </a:cubicBezTo>
                <a:close/>
                <a:moveTo>
                  <a:pt x="30830" y="4843"/>
                </a:moveTo>
                <a:cubicBezTo>
                  <a:pt x="30611" y="4843"/>
                  <a:pt x="30501" y="5109"/>
                  <a:pt x="30655" y="5266"/>
                </a:cubicBezTo>
                <a:cubicBezTo>
                  <a:pt x="30705" y="5315"/>
                  <a:pt x="30767" y="5337"/>
                  <a:pt x="30828" y="5337"/>
                </a:cubicBezTo>
                <a:cubicBezTo>
                  <a:pt x="30955" y="5337"/>
                  <a:pt x="31078" y="5239"/>
                  <a:pt x="31078" y="5090"/>
                </a:cubicBezTo>
                <a:cubicBezTo>
                  <a:pt x="31078" y="4955"/>
                  <a:pt x="30965" y="4843"/>
                  <a:pt x="30830" y="4843"/>
                </a:cubicBezTo>
                <a:close/>
                <a:moveTo>
                  <a:pt x="32049" y="4843"/>
                </a:moveTo>
                <a:cubicBezTo>
                  <a:pt x="31830" y="4843"/>
                  <a:pt x="31720" y="5109"/>
                  <a:pt x="31874" y="5266"/>
                </a:cubicBezTo>
                <a:cubicBezTo>
                  <a:pt x="31924" y="5315"/>
                  <a:pt x="31986" y="5337"/>
                  <a:pt x="32047" y="5337"/>
                </a:cubicBezTo>
                <a:cubicBezTo>
                  <a:pt x="32175" y="5337"/>
                  <a:pt x="32297" y="5239"/>
                  <a:pt x="32297" y="5090"/>
                </a:cubicBezTo>
                <a:cubicBezTo>
                  <a:pt x="32297" y="4955"/>
                  <a:pt x="32184" y="4843"/>
                  <a:pt x="32049" y="4843"/>
                </a:cubicBezTo>
                <a:close/>
                <a:moveTo>
                  <a:pt x="33269" y="4843"/>
                </a:moveTo>
                <a:cubicBezTo>
                  <a:pt x="33049" y="4843"/>
                  <a:pt x="32939" y="5109"/>
                  <a:pt x="33093" y="5266"/>
                </a:cubicBezTo>
                <a:cubicBezTo>
                  <a:pt x="33143" y="5315"/>
                  <a:pt x="33205" y="5337"/>
                  <a:pt x="33266" y="5337"/>
                </a:cubicBezTo>
                <a:cubicBezTo>
                  <a:pt x="33394" y="5337"/>
                  <a:pt x="33516" y="5239"/>
                  <a:pt x="33516" y="5090"/>
                </a:cubicBezTo>
                <a:cubicBezTo>
                  <a:pt x="33516" y="4955"/>
                  <a:pt x="33406" y="4843"/>
                  <a:pt x="33269" y="4843"/>
                </a:cubicBezTo>
                <a:close/>
                <a:moveTo>
                  <a:pt x="34488" y="4843"/>
                </a:moveTo>
                <a:cubicBezTo>
                  <a:pt x="34268" y="4843"/>
                  <a:pt x="34159" y="5109"/>
                  <a:pt x="34315" y="5266"/>
                </a:cubicBezTo>
                <a:cubicBezTo>
                  <a:pt x="34365" y="5315"/>
                  <a:pt x="34426" y="5337"/>
                  <a:pt x="34486" y="5337"/>
                </a:cubicBezTo>
                <a:cubicBezTo>
                  <a:pt x="34613" y="5337"/>
                  <a:pt x="34735" y="5239"/>
                  <a:pt x="34735" y="5090"/>
                </a:cubicBezTo>
                <a:cubicBezTo>
                  <a:pt x="34735" y="4955"/>
                  <a:pt x="34625" y="4843"/>
                  <a:pt x="34488" y="4843"/>
                </a:cubicBezTo>
                <a:close/>
                <a:moveTo>
                  <a:pt x="35707" y="4843"/>
                </a:moveTo>
                <a:cubicBezTo>
                  <a:pt x="35487" y="4843"/>
                  <a:pt x="35378" y="5109"/>
                  <a:pt x="35534" y="5266"/>
                </a:cubicBezTo>
                <a:cubicBezTo>
                  <a:pt x="35584" y="5315"/>
                  <a:pt x="35645" y="5337"/>
                  <a:pt x="35705" y="5337"/>
                </a:cubicBezTo>
                <a:cubicBezTo>
                  <a:pt x="35832" y="5337"/>
                  <a:pt x="35954" y="5239"/>
                  <a:pt x="35954" y="5090"/>
                </a:cubicBezTo>
                <a:cubicBezTo>
                  <a:pt x="35954" y="4955"/>
                  <a:pt x="35845" y="4843"/>
                  <a:pt x="35707" y="4843"/>
                </a:cubicBezTo>
                <a:close/>
                <a:moveTo>
                  <a:pt x="36929" y="4843"/>
                </a:moveTo>
                <a:cubicBezTo>
                  <a:pt x="36706" y="4843"/>
                  <a:pt x="36597" y="5109"/>
                  <a:pt x="36753" y="5266"/>
                </a:cubicBezTo>
                <a:cubicBezTo>
                  <a:pt x="36803" y="5315"/>
                  <a:pt x="36864" y="5337"/>
                  <a:pt x="36924" y="5337"/>
                </a:cubicBezTo>
                <a:cubicBezTo>
                  <a:pt x="37051" y="5337"/>
                  <a:pt x="37173" y="5239"/>
                  <a:pt x="37173" y="5090"/>
                </a:cubicBezTo>
                <a:cubicBezTo>
                  <a:pt x="37173" y="4955"/>
                  <a:pt x="37064" y="4843"/>
                  <a:pt x="36929" y="4843"/>
                </a:cubicBezTo>
                <a:close/>
                <a:moveTo>
                  <a:pt x="38148" y="4843"/>
                </a:moveTo>
                <a:cubicBezTo>
                  <a:pt x="37928" y="4843"/>
                  <a:pt x="37816" y="5109"/>
                  <a:pt x="37972" y="5266"/>
                </a:cubicBezTo>
                <a:cubicBezTo>
                  <a:pt x="38023" y="5315"/>
                  <a:pt x="38084" y="5337"/>
                  <a:pt x="38144" y="5337"/>
                </a:cubicBezTo>
                <a:cubicBezTo>
                  <a:pt x="38271" y="5337"/>
                  <a:pt x="38392" y="5239"/>
                  <a:pt x="38392" y="5090"/>
                </a:cubicBezTo>
                <a:cubicBezTo>
                  <a:pt x="38392" y="4955"/>
                  <a:pt x="38283" y="4843"/>
                  <a:pt x="38148" y="4843"/>
                </a:cubicBezTo>
                <a:close/>
                <a:moveTo>
                  <a:pt x="39367" y="4843"/>
                </a:moveTo>
                <a:cubicBezTo>
                  <a:pt x="39148" y="4843"/>
                  <a:pt x="39038" y="5109"/>
                  <a:pt x="39191" y="5266"/>
                </a:cubicBezTo>
                <a:cubicBezTo>
                  <a:pt x="39242" y="5315"/>
                  <a:pt x="39304" y="5337"/>
                  <a:pt x="39364" y="5337"/>
                </a:cubicBezTo>
                <a:cubicBezTo>
                  <a:pt x="39492" y="5337"/>
                  <a:pt x="39614" y="5239"/>
                  <a:pt x="39614" y="5090"/>
                </a:cubicBezTo>
                <a:cubicBezTo>
                  <a:pt x="39614" y="4955"/>
                  <a:pt x="39502" y="4843"/>
                  <a:pt x="39367" y="4843"/>
                </a:cubicBezTo>
                <a:close/>
                <a:moveTo>
                  <a:pt x="40586" y="4843"/>
                </a:moveTo>
                <a:cubicBezTo>
                  <a:pt x="40367" y="4843"/>
                  <a:pt x="40257" y="5109"/>
                  <a:pt x="40410" y="5266"/>
                </a:cubicBezTo>
                <a:cubicBezTo>
                  <a:pt x="40461" y="5315"/>
                  <a:pt x="40523" y="5337"/>
                  <a:pt x="40583" y="5337"/>
                </a:cubicBezTo>
                <a:cubicBezTo>
                  <a:pt x="40711" y="5337"/>
                  <a:pt x="40834" y="5239"/>
                  <a:pt x="40834" y="5090"/>
                </a:cubicBezTo>
                <a:cubicBezTo>
                  <a:pt x="40834" y="4955"/>
                  <a:pt x="40721" y="4843"/>
                  <a:pt x="40586" y="4843"/>
                </a:cubicBezTo>
                <a:close/>
                <a:moveTo>
                  <a:pt x="41805" y="4843"/>
                </a:moveTo>
                <a:cubicBezTo>
                  <a:pt x="41586" y="4843"/>
                  <a:pt x="41476" y="5109"/>
                  <a:pt x="41630" y="5266"/>
                </a:cubicBezTo>
                <a:cubicBezTo>
                  <a:pt x="41680" y="5315"/>
                  <a:pt x="41742" y="5337"/>
                  <a:pt x="41802" y="5337"/>
                </a:cubicBezTo>
                <a:cubicBezTo>
                  <a:pt x="41930" y="5337"/>
                  <a:pt x="42053" y="5239"/>
                  <a:pt x="42053" y="5090"/>
                </a:cubicBezTo>
                <a:cubicBezTo>
                  <a:pt x="42053" y="4955"/>
                  <a:pt x="41943" y="4843"/>
                  <a:pt x="41805" y="4843"/>
                </a:cubicBezTo>
                <a:close/>
                <a:moveTo>
                  <a:pt x="43024" y="4843"/>
                </a:moveTo>
                <a:cubicBezTo>
                  <a:pt x="42805" y="4843"/>
                  <a:pt x="42695" y="5109"/>
                  <a:pt x="42852" y="5266"/>
                </a:cubicBezTo>
                <a:cubicBezTo>
                  <a:pt x="42901" y="5315"/>
                  <a:pt x="42962" y="5337"/>
                  <a:pt x="43022" y="5337"/>
                </a:cubicBezTo>
                <a:cubicBezTo>
                  <a:pt x="43149" y="5337"/>
                  <a:pt x="43272" y="5239"/>
                  <a:pt x="43272" y="5090"/>
                </a:cubicBezTo>
                <a:cubicBezTo>
                  <a:pt x="43272" y="4955"/>
                  <a:pt x="43162" y="4843"/>
                  <a:pt x="43024" y="4843"/>
                </a:cubicBezTo>
                <a:close/>
                <a:moveTo>
                  <a:pt x="44243" y="4843"/>
                </a:moveTo>
                <a:cubicBezTo>
                  <a:pt x="44024" y="4843"/>
                  <a:pt x="43914" y="5109"/>
                  <a:pt x="44071" y="5266"/>
                </a:cubicBezTo>
                <a:cubicBezTo>
                  <a:pt x="44120" y="5315"/>
                  <a:pt x="44181" y="5337"/>
                  <a:pt x="44241" y="5337"/>
                </a:cubicBezTo>
                <a:cubicBezTo>
                  <a:pt x="44368" y="5337"/>
                  <a:pt x="44491" y="5239"/>
                  <a:pt x="44491" y="5090"/>
                </a:cubicBezTo>
                <a:cubicBezTo>
                  <a:pt x="44491" y="4955"/>
                  <a:pt x="44381" y="4843"/>
                  <a:pt x="44243" y="4843"/>
                </a:cubicBezTo>
                <a:close/>
                <a:moveTo>
                  <a:pt x="45465" y="4843"/>
                </a:moveTo>
                <a:cubicBezTo>
                  <a:pt x="45243" y="4843"/>
                  <a:pt x="45133" y="5109"/>
                  <a:pt x="45290" y="5266"/>
                </a:cubicBezTo>
                <a:cubicBezTo>
                  <a:pt x="45339" y="5315"/>
                  <a:pt x="45400" y="5337"/>
                  <a:pt x="45461" y="5337"/>
                </a:cubicBezTo>
                <a:cubicBezTo>
                  <a:pt x="45587" y="5337"/>
                  <a:pt x="45710" y="5239"/>
                  <a:pt x="45710" y="5090"/>
                </a:cubicBezTo>
                <a:cubicBezTo>
                  <a:pt x="45710" y="4955"/>
                  <a:pt x="45600" y="4843"/>
                  <a:pt x="45465" y="4843"/>
                </a:cubicBezTo>
                <a:close/>
                <a:moveTo>
                  <a:pt x="46684" y="4843"/>
                </a:moveTo>
                <a:cubicBezTo>
                  <a:pt x="46465" y="4843"/>
                  <a:pt x="46352" y="5109"/>
                  <a:pt x="46509" y="5266"/>
                </a:cubicBezTo>
                <a:cubicBezTo>
                  <a:pt x="46559" y="5315"/>
                  <a:pt x="46621" y="5337"/>
                  <a:pt x="46681" y="5337"/>
                </a:cubicBezTo>
                <a:cubicBezTo>
                  <a:pt x="46808" y="5337"/>
                  <a:pt x="46929" y="5239"/>
                  <a:pt x="46929" y="5090"/>
                </a:cubicBezTo>
                <a:cubicBezTo>
                  <a:pt x="46929" y="4955"/>
                  <a:pt x="46819" y="4843"/>
                  <a:pt x="46684" y="4843"/>
                </a:cubicBezTo>
                <a:close/>
                <a:moveTo>
                  <a:pt x="52780" y="4843"/>
                </a:moveTo>
                <a:cubicBezTo>
                  <a:pt x="52560" y="4843"/>
                  <a:pt x="52451" y="5109"/>
                  <a:pt x="52607" y="5266"/>
                </a:cubicBezTo>
                <a:cubicBezTo>
                  <a:pt x="52657" y="5315"/>
                  <a:pt x="52718" y="5337"/>
                  <a:pt x="52778" y="5337"/>
                </a:cubicBezTo>
                <a:cubicBezTo>
                  <a:pt x="52905" y="5337"/>
                  <a:pt x="53027" y="5239"/>
                  <a:pt x="53027" y="5090"/>
                </a:cubicBezTo>
                <a:cubicBezTo>
                  <a:pt x="53027" y="4955"/>
                  <a:pt x="52917" y="4843"/>
                  <a:pt x="52780" y="4843"/>
                </a:cubicBezTo>
                <a:close/>
                <a:moveTo>
                  <a:pt x="54002" y="4843"/>
                </a:moveTo>
                <a:cubicBezTo>
                  <a:pt x="53779" y="4843"/>
                  <a:pt x="53670" y="5109"/>
                  <a:pt x="53826" y="5266"/>
                </a:cubicBezTo>
                <a:cubicBezTo>
                  <a:pt x="53876" y="5315"/>
                  <a:pt x="53937" y="5337"/>
                  <a:pt x="53997" y="5337"/>
                </a:cubicBezTo>
                <a:cubicBezTo>
                  <a:pt x="54124" y="5337"/>
                  <a:pt x="54246" y="5239"/>
                  <a:pt x="54246" y="5090"/>
                </a:cubicBezTo>
                <a:cubicBezTo>
                  <a:pt x="54246" y="4955"/>
                  <a:pt x="54137" y="4843"/>
                  <a:pt x="54002" y="4843"/>
                </a:cubicBezTo>
                <a:close/>
                <a:moveTo>
                  <a:pt x="55221" y="4843"/>
                </a:moveTo>
                <a:cubicBezTo>
                  <a:pt x="55001" y="4843"/>
                  <a:pt x="54889" y="5109"/>
                  <a:pt x="55045" y="5266"/>
                </a:cubicBezTo>
                <a:cubicBezTo>
                  <a:pt x="55096" y="5315"/>
                  <a:pt x="55157" y="5337"/>
                  <a:pt x="55217" y="5337"/>
                </a:cubicBezTo>
                <a:cubicBezTo>
                  <a:pt x="55344" y="5337"/>
                  <a:pt x="55465" y="5239"/>
                  <a:pt x="55465" y="5090"/>
                </a:cubicBezTo>
                <a:cubicBezTo>
                  <a:pt x="55465" y="4955"/>
                  <a:pt x="55356" y="4843"/>
                  <a:pt x="55221" y="4843"/>
                </a:cubicBezTo>
                <a:close/>
                <a:moveTo>
                  <a:pt x="56440" y="4843"/>
                </a:moveTo>
                <a:cubicBezTo>
                  <a:pt x="56221" y="4843"/>
                  <a:pt x="56111" y="5109"/>
                  <a:pt x="56264" y="5266"/>
                </a:cubicBezTo>
                <a:cubicBezTo>
                  <a:pt x="56315" y="5315"/>
                  <a:pt x="56377" y="5337"/>
                  <a:pt x="56437" y="5337"/>
                </a:cubicBezTo>
                <a:cubicBezTo>
                  <a:pt x="56565" y="5337"/>
                  <a:pt x="56687" y="5239"/>
                  <a:pt x="56687" y="5090"/>
                </a:cubicBezTo>
                <a:cubicBezTo>
                  <a:pt x="56687" y="4955"/>
                  <a:pt x="56575" y="4843"/>
                  <a:pt x="56440" y="4843"/>
                </a:cubicBezTo>
                <a:close/>
                <a:moveTo>
                  <a:pt x="57659" y="4843"/>
                </a:moveTo>
                <a:cubicBezTo>
                  <a:pt x="57440" y="4843"/>
                  <a:pt x="57330" y="5109"/>
                  <a:pt x="57483" y="5266"/>
                </a:cubicBezTo>
                <a:cubicBezTo>
                  <a:pt x="57534" y="5315"/>
                  <a:pt x="57596" y="5337"/>
                  <a:pt x="57656" y="5337"/>
                </a:cubicBezTo>
                <a:cubicBezTo>
                  <a:pt x="57784" y="5337"/>
                  <a:pt x="57907" y="5239"/>
                  <a:pt x="57907" y="5090"/>
                </a:cubicBezTo>
                <a:cubicBezTo>
                  <a:pt x="57907" y="4955"/>
                  <a:pt x="57794" y="4843"/>
                  <a:pt x="57659" y="4843"/>
                </a:cubicBezTo>
                <a:close/>
                <a:moveTo>
                  <a:pt x="58878" y="4843"/>
                </a:moveTo>
                <a:cubicBezTo>
                  <a:pt x="58659" y="4843"/>
                  <a:pt x="58549" y="5109"/>
                  <a:pt x="58703" y="5266"/>
                </a:cubicBezTo>
                <a:cubicBezTo>
                  <a:pt x="58753" y="5315"/>
                  <a:pt x="58815" y="5337"/>
                  <a:pt x="58875" y="5337"/>
                </a:cubicBezTo>
                <a:cubicBezTo>
                  <a:pt x="59003" y="5337"/>
                  <a:pt x="59126" y="5239"/>
                  <a:pt x="59126" y="5090"/>
                </a:cubicBezTo>
                <a:cubicBezTo>
                  <a:pt x="59126" y="4955"/>
                  <a:pt x="59016" y="4843"/>
                  <a:pt x="58878" y="4843"/>
                </a:cubicBezTo>
                <a:close/>
                <a:moveTo>
                  <a:pt x="60097" y="4843"/>
                </a:moveTo>
                <a:cubicBezTo>
                  <a:pt x="59878" y="4843"/>
                  <a:pt x="59768" y="5109"/>
                  <a:pt x="59925" y="5266"/>
                </a:cubicBezTo>
                <a:cubicBezTo>
                  <a:pt x="59974" y="5315"/>
                  <a:pt x="60035" y="5337"/>
                  <a:pt x="60095" y="5337"/>
                </a:cubicBezTo>
                <a:cubicBezTo>
                  <a:pt x="60222" y="5337"/>
                  <a:pt x="60345" y="5239"/>
                  <a:pt x="60345" y="5090"/>
                </a:cubicBezTo>
                <a:cubicBezTo>
                  <a:pt x="60345" y="4955"/>
                  <a:pt x="60235" y="4843"/>
                  <a:pt x="60097" y="4843"/>
                </a:cubicBezTo>
                <a:close/>
                <a:moveTo>
                  <a:pt x="61316" y="4843"/>
                </a:moveTo>
                <a:cubicBezTo>
                  <a:pt x="61097" y="4843"/>
                  <a:pt x="60987" y="5109"/>
                  <a:pt x="61144" y="5266"/>
                </a:cubicBezTo>
                <a:cubicBezTo>
                  <a:pt x="61193" y="5315"/>
                  <a:pt x="61254" y="5337"/>
                  <a:pt x="61314" y="5337"/>
                </a:cubicBezTo>
                <a:cubicBezTo>
                  <a:pt x="61441" y="5337"/>
                  <a:pt x="61564" y="5239"/>
                  <a:pt x="61564" y="5090"/>
                </a:cubicBezTo>
                <a:cubicBezTo>
                  <a:pt x="61564" y="4955"/>
                  <a:pt x="61454" y="4843"/>
                  <a:pt x="61316" y="4843"/>
                </a:cubicBezTo>
                <a:close/>
                <a:moveTo>
                  <a:pt x="62538" y="4843"/>
                </a:moveTo>
                <a:cubicBezTo>
                  <a:pt x="62316" y="4843"/>
                  <a:pt x="62206" y="5109"/>
                  <a:pt x="62363" y="5266"/>
                </a:cubicBezTo>
                <a:cubicBezTo>
                  <a:pt x="62413" y="5315"/>
                  <a:pt x="62475" y="5337"/>
                  <a:pt x="62535" y="5337"/>
                </a:cubicBezTo>
                <a:cubicBezTo>
                  <a:pt x="62662" y="5337"/>
                  <a:pt x="62783" y="5239"/>
                  <a:pt x="62783" y="5090"/>
                </a:cubicBezTo>
                <a:cubicBezTo>
                  <a:pt x="62783" y="4955"/>
                  <a:pt x="62673" y="4843"/>
                  <a:pt x="62538" y="4843"/>
                </a:cubicBezTo>
                <a:close/>
                <a:moveTo>
                  <a:pt x="63757" y="4843"/>
                </a:moveTo>
                <a:cubicBezTo>
                  <a:pt x="63538" y="4843"/>
                  <a:pt x="63425" y="5109"/>
                  <a:pt x="63582" y="5266"/>
                </a:cubicBezTo>
                <a:cubicBezTo>
                  <a:pt x="63632" y="5315"/>
                  <a:pt x="63694" y="5337"/>
                  <a:pt x="63754" y="5337"/>
                </a:cubicBezTo>
                <a:cubicBezTo>
                  <a:pt x="63881" y="5337"/>
                  <a:pt x="64002" y="5239"/>
                  <a:pt x="64002" y="5090"/>
                </a:cubicBezTo>
                <a:cubicBezTo>
                  <a:pt x="64002" y="4955"/>
                  <a:pt x="63892" y="4843"/>
                  <a:pt x="63757" y="4843"/>
                </a:cubicBezTo>
                <a:close/>
                <a:moveTo>
                  <a:pt x="64976" y="4843"/>
                </a:moveTo>
                <a:cubicBezTo>
                  <a:pt x="64757" y="4843"/>
                  <a:pt x="64647" y="5109"/>
                  <a:pt x="64801" y="5266"/>
                </a:cubicBezTo>
                <a:cubicBezTo>
                  <a:pt x="64851" y="5315"/>
                  <a:pt x="64913" y="5337"/>
                  <a:pt x="64974" y="5337"/>
                </a:cubicBezTo>
                <a:cubicBezTo>
                  <a:pt x="65101" y="5337"/>
                  <a:pt x="65224" y="5239"/>
                  <a:pt x="65224" y="5090"/>
                </a:cubicBezTo>
                <a:cubicBezTo>
                  <a:pt x="65224" y="4955"/>
                  <a:pt x="65111" y="4843"/>
                  <a:pt x="64976" y="4843"/>
                </a:cubicBezTo>
                <a:close/>
                <a:moveTo>
                  <a:pt x="66195" y="4843"/>
                </a:moveTo>
                <a:cubicBezTo>
                  <a:pt x="65976" y="4843"/>
                  <a:pt x="65866" y="5109"/>
                  <a:pt x="66020" y="5266"/>
                </a:cubicBezTo>
                <a:cubicBezTo>
                  <a:pt x="66070" y="5315"/>
                  <a:pt x="66132" y="5337"/>
                  <a:pt x="66193" y="5337"/>
                </a:cubicBezTo>
                <a:cubicBezTo>
                  <a:pt x="66321" y="5337"/>
                  <a:pt x="66443" y="5239"/>
                  <a:pt x="66443" y="5090"/>
                </a:cubicBezTo>
                <a:cubicBezTo>
                  <a:pt x="66443" y="4955"/>
                  <a:pt x="66330" y="4843"/>
                  <a:pt x="66195" y="4843"/>
                </a:cubicBezTo>
                <a:close/>
                <a:moveTo>
                  <a:pt x="67414" y="4843"/>
                </a:moveTo>
                <a:cubicBezTo>
                  <a:pt x="67195" y="4843"/>
                  <a:pt x="67085" y="5109"/>
                  <a:pt x="67239" y="5266"/>
                </a:cubicBezTo>
                <a:cubicBezTo>
                  <a:pt x="67289" y="5315"/>
                  <a:pt x="67351" y="5337"/>
                  <a:pt x="67412" y="5337"/>
                </a:cubicBezTo>
                <a:cubicBezTo>
                  <a:pt x="67540" y="5337"/>
                  <a:pt x="67662" y="5239"/>
                  <a:pt x="67662" y="5090"/>
                </a:cubicBezTo>
                <a:cubicBezTo>
                  <a:pt x="67662" y="4955"/>
                  <a:pt x="67552" y="4843"/>
                  <a:pt x="67414" y="4843"/>
                </a:cubicBezTo>
                <a:close/>
                <a:moveTo>
                  <a:pt x="47903" y="4843"/>
                </a:moveTo>
                <a:cubicBezTo>
                  <a:pt x="47769" y="4843"/>
                  <a:pt x="47659" y="4952"/>
                  <a:pt x="47656" y="5084"/>
                </a:cubicBezTo>
                <a:cubicBezTo>
                  <a:pt x="47656" y="5219"/>
                  <a:pt x="47759" y="5331"/>
                  <a:pt x="47894" y="5338"/>
                </a:cubicBezTo>
                <a:cubicBezTo>
                  <a:pt x="47954" y="5313"/>
                  <a:pt x="48016" y="5288"/>
                  <a:pt x="48079" y="5262"/>
                </a:cubicBezTo>
                <a:cubicBezTo>
                  <a:pt x="48232" y="5109"/>
                  <a:pt x="48123" y="4843"/>
                  <a:pt x="47903" y="4843"/>
                </a:cubicBezTo>
                <a:close/>
                <a:moveTo>
                  <a:pt x="46619" y="6071"/>
                </a:moveTo>
                <a:cubicBezTo>
                  <a:pt x="46550" y="6090"/>
                  <a:pt x="46496" y="6137"/>
                  <a:pt x="46465" y="6199"/>
                </a:cubicBezTo>
                <a:cubicBezTo>
                  <a:pt x="46515" y="6156"/>
                  <a:pt x="46565" y="6112"/>
                  <a:pt x="46619" y="6071"/>
                </a:cubicBezTo>
                <a:close/>
                <a:moveTo>
                  <a:pt x="54002" y="6062"/>
                </a:moveTo>
                <a:cubicBezTo>
                  <a:pt x="53967" y="6062"/>
                  <a:pt x="53936" y="6071"/>
                  <a:pt x="53905" y="6084"/>
                </a:cubicBezTo>
                <a:cubicBezTo>
                  <a:pt x="54017" y="6181"/>
                  <a:pt x="54127" y="6287"/>
                  <a:pt x="54231" y="6397"/>
                </a:cubicBezTo>
                <a:cubicBezTo>
                  <a:pt x="54293" y="6235"/>
                  <a:pt x="54176" y="6065"/>
                  <a:pt x="54006" y="6065"/>
                </a:cubicBezTo>
                <a:cubicBezTo>
                  <a:pt x="54005" y="6065"/>
                  <a:pt x="54003" y="6065"/>
                  <a:pt x="54002" y="6065"/>
                </a:cubicBezTo>
                <a:lnTo>
                  <a:pt x="54002" y="6062"/>
                </a:lnTo>
                <a:close/>
                <a:moveTo>
                  <a:pt x="30830" y="6062"/>
                </a:moveTo>
                <a:cubicBezTo>
                  <a:pt x="30627" y="6062"/>
                  <a:pt x="30511" y="6293"/>
                  <a:pt x="30630" y="6453"/>
                </a:cubicBezTo>
                <a:cubicBezTo>
                  <a:pt x="30761" y="6453"/>
                  <a:pt x="30893" y="6456"/>
                  <a:pt x="31025" y="6463"/>
                </a:cubicBezTo>
                <a:cubicBezTo>
                  <a:pt x="31149" y="6301"/>
                  <a:pt x="31036" y="6065"/>
                  <a:pt x="30834" y="6065"/>
                </a:cubicBezTo>
                <a:cubicBezTo>
                  <a:pt x="30833" y="6065"/>
                  <a:pt x="30832" y="6065"/>
                  <a:pt x="30830" y="6065"/>
                </a:cubicBezTo>
                <a:lnTo>
                  <a:pt x="30830" y="6062"/>
                </a:lnTo>
                <a:close/>
                <a:moveTo>
                  <a:pt x="29611" y="6062"/>
                </a:moveTo>
                <a:cubicBezTo>
                  <a:pt x="29358" y="6062"/>
                  <a:pt x="29270" y="6397"/>
                  <a:pt x="29486" y="6522"/>
                </a:cubicBezTo>
                <a:cubicBezTo>
                  <a:pt x="29583" y="6513"/>
                  <a:pt x="29677" y="6500"/>
                  <a:pt x="29774" y="6494"/>
                </a:cubicBezTo>
                <a:cubicBezTo>
                  <a:pt x="29944" y="6344"/>
                  <a:pt x="29837" y="6062"/>
                  <a:pt x="29611" y="6062"/>
                </a:cubicBezTo>
                <a:close/>
                <a:moveTo>
                  <a:pt x="55221" y="6062"/>
                </a:moveTo>
                <a:cubicBezTo>
                  <a:pt x="55001" y="6062"/>
                  <a:pt x="54889" y="6328"/>
                  <a:pt x="55045" y="6485"/>
                </a:cubicBezTo>
                <a:cubicBezTo>
                  <a:pt x="55096" y="6534"/>
                  <a:pt x="55157" y="6556"/>
                  <a:pt x="55217" y="6556"/>
                </a:cubicBezTo>
                <a:cubicBezTo>
                  <a:pt x="55344" y="6556"/>
                  <a:pt x="55465" y="6458"/>
                  <a:pt x="55465" y="6309"/>
                </a:cubicBezTo>
                <a:cubicBezTo>
                  <a:pt x="55465" y="6174"/>
                  <a:pt x="55356" y="6065"/>
                  <a:pt x="55221" y="6065"/>
                </a:cubicBezTo>
                <a:lnTo>
                  <a:pt x="55221" y="6062"/>
                </a:lnTo>
                <a:close/>
                <a:moveTo>
                  <a:pt x="56440" y="6062"/>
                </a:moveTo>
                <a:cubicBezTo>
                  <a:pt x="56221" y="6062"/>
                  <a:pt x="56111" y="6328"/>
                  <a:pt x="56264" y="6485"/>
                </a:cubicBezTo>
                <a:cubicBezTo>
                  <a:pt x="56315" y="6534"/>
                  <a:pt x="56377" y="6556"/>
                  <a:pt x="56437" y="6556"/>
                </a:cubicBezTo>
                <a:cubicBezTo>
                  <a:pt x="56565" y="6556"/>
                  <a:pt x="56687" y="6458"/>
                  <a:pt x="56687" y="6309"/>
                </a:cubicBezTo>
                <a:cubicBezTo>
                  <a:pt x="56687" y="6174"/>
                  <a:pt x="56575" y="6065"/>
                  <a:pt x="56440" y="6065"/>
                </a:cubicBezTo>
                <a:lnTo>
                  <a:pt x="56440" y="6062"/>
                </a:lnTo>
                <a:close/>
                <a:moveTo>
                  <a:pt x="57659" y="6062"/>
                </a:moveTo>
                <a:cubicBezTo>
                  <a:pt x="57440" y="6062"/>
                  <a:pt x="57330" y="6328"/>
                  <a:pt x="57483" y="6485"/>
                </a:cubicBezTo>
                <a:cubicBezTo>
                  <a:pt x="57534" y="6534"/>
                  <a:pt x="57596" y="6556"/>
                  <a:pt x="57656" y="6556"/>
                </a:cubicBezTo>
                <a:cubicBezTo>
                  <a:pt x="57784" y="6556"/>
                  <a:pt x="57907" y="6458"/>
                  <a:pt x="57907" y="6309"/>
                </a:cubicBezTo>
                <a:cubicBezTo>
                  <a:pt x="57907" y="6174"/>
                  <a:pt x="57794" y="6065"/>
                  <a:pt x="57659" y="6065"/>
                </a:cubicBezTo>
                <a:lnTo>
                  <a:pt x="57659" y="6062"/>
                </a:lnTo>
                <a:close/>
                <a:moveTo>
                  <a:pt x="58878" y="6062"/>
                </a:moveTo>
                <a:cubicBezTo>
                  <a:pt x="58659" y="6062"/>
                  <a:pt x="58549" y="6328"/>
                  <a:pt x="58703" y="6485"/>
                </a:cubicBezTo>
                <a:cubicBezTo>
                  <a:pt x="58753" y="6534"/>
                  <a:pt x="58815" y="6556"/>
                  <a:pt x="58875" y="6556"/>
                </a:cubicBezTo>
                <a:cubicBezTo>
                  <a:pt x="59003" y="6556"/>
                  <a:pt x="59126" y="6458"/>
                  <a:pt x="59126" y="6309"/>
                </a:cubicBezTo>
                <a:cubicBezTo>
                  <a:pt x="59126" y="6174"/>
                  <a:pt x="59016" y="6065"/>
                  <a:pt x="58878" y="6065"/>
                </a:cubicBezTo>
                <a:lnTo>
                  <a:pt x="58878" y="6062"/>
                </a:lnTo>
                <a:close/>
                <a:moveTo>
                  <a:pt x="60097" y="6062"/>
                </a:moveTo>
                <a:cubicBezTo>
                  <a:pt x="59878" y="6062"/>
                  <a:pt x="59768" y="6328"/>
                  <a:pt x="59925" y="6485"/>
                </a:cubicBezTo>
                <a:cubicBezTo>
                  <a:pt x="59974" y="6534"/>
                  <a:pt x="60035" y="6556"/>
                  <a:pt x="60095" y="6556"/>
                </a:cubicBezTo>
                <a:cubicBezTo>
                  <a:pt x="60222" y="6556"/>
                  <a:pt x="60345" y="6458"/>
                  <a:pt x="60345" y="6309"/>
                </a:cubicBezTo>
                <a:cubicBezTo>
                  <a:pt x="60345" y="6174"/>
                  <a:pt x="60235" y="6065"/>
                  <a:pt x="60097" y="6065"/>
                </a:cubicBezTo>
                <a:lnTo>
                  <a:pt x="60097" y="6062"/>
                </a:lnTo>
                <a:close/>
                <a:moveTo>
                  <a:pt x="61316" y="6062"/>
                </a:moveTo>
                <a:cubicBezTo>
                  <a:pt x="61097" y="6062"/>
                  <a:pt x="60987" y="6328"/>
                  <a:pt x="61144" y="6485"/>
                </a:cubicBezTo>
                <a:cubicBezTo>
                  <a:pt x="61193" y="6534"/>
                  <a:pt x="61254" y="6556"/>
                  <a:pt x="61314" y="6556"/>
                </a:cubicBezTo>
                <a:cubicBezTo>
                  <a:pt x="61441" y="6556"/>
                  <a:pt x="61564" y="6458"/>
                  <a:pt x="61564" y="6309"/>
                </a:cubicBezTo>
                <a:cubicBezTo>
                  <a:pt x="61564" y="6174"/>
                  <a:pt x="61454" y="6065"/>
                  <a:pt x="61316" y="6065"/>
                </a:cubicBezTo>
                <a:lnTo>
                  <a:pt x="61316" y="6062"/>
                </a:lnTo>
                <a:close/>
                <a:moveTo>
                  <a:pt x="62538" y="6062"/>
                </a:moveTo>
                <a:cubicBezTo>
                  <a:pt x="62316" y="6062"/>
                  <a:pt x="62206" y="6328"/>
                  <a:pt x="62363" y="6485"/>
                </a:cubicBezTo>
                <a:cubicBezTo>
                  <a:pt x="62413" y="6534"/>
                  <a:pt x="62475" y="6556"/>
                  <a:pt x="62535" y="6556"/>
                </a:cubicBezTo>
                <a:cubicBezTo>
                  <a:pt x="62662" y="6556"/>
                  <a:pt x="62783" y="6458"/>
                  <a:pt x="62783" y="6309"/>
                </a:cubicBezTo>
                <a:cubicBezTo>
                  <a:pt x="62783" y="6174"/>
                  <a:pt x="62673" y="6065"/>
                  <a:pt x="62538" y="6065"/>
                </a:cubicBezTo>
                <a:lnTo>
                  <a:pt x="62538" y="6062"/>
                </a:lnTo>
                <a:close/>
                <a:moveTo>
                  <a:pt x="63757" y="6062"/>
                </a:moveTo>
                <a:cubicBezTo>
                  <a:pt x="63538" y="6062"/>
                  <a:pt x="63425" y="6328"/>
                  <a:pt x="63582" y="6485"/>
                </a:cubicBezTo>
                <a:cubicBezTo>
                  <a:pt x="63632" y="6534"/>
                  <a:pt x="63694" y="6556"/>
                  <a:pt x="63754" y="6556"/>
                </a:cubicBezTo>
                <a:cubicBezTo>
                  <a:pt x="63881" y="6556"/>
                  <a:pt x="64002" y="6458"/>
                  <a:pt x="64002" y="6309"/>
                </a:cubicBezTo>
                <a:cubicBezTo>
                  <a:pt x="64002" y="6174"/>
                  <a:pt x="63892" y="6065"/>
                  <a:pt x="63757" y="6065"/>
                </a:cubicBezTo>
                <a:lnTo>
                  <a:pt x="63757" y="6062"/>
                </a:lnTo>
                <a:close/>
                <a:moveTo>
                  <a:pt x="64976" y="6062"/>
                </a:moveTo>
                <a:cubicBezTo>
                  <a:pt x="64757" y="6062"/>
                  <a:pt x="64647" y="6328"/>
                  <a:pt x="64801" y="6485"/>
                </a:cubicBezTo>
                <a:cubicBezTo>
                  <a:pt x="64851" y="6534"/>
                  <a:pt x="64913" y="6556"/>
                  <a:pt x="64974" y="6556"/>
                </a:cubicBezTo>
                <a:cubicBezTo>
                  <a:pt x="65101" y="6556"/>
                  <a:pt x="65224" y="6458"/>
                  <a:pt x="65224" y="6309"/>
                </a:cubicBezTo>
                <a:cubicBezTo>
                  <a:pt x="65224" y="6174"/>
                  <a:pt x="65111" y="6065"/>
                  <a:pt x="64976" y="6065"/>
                </a:cubicBezTo>
                <a:lnTo>
                  <a:pt x="64976" y="6062"/>
                </a:lnTo>
                <a:close/>
                <a:moveTo>
                  <a:pt x="66195" y="6062"/>
                </a:moveTo>
                <a:cubicBezTo>
                  <a:pt x="65976" y="6062"/>
                  <a:pt x="65866" y="6328"/>
                  <a:pt x="66020" y="6485"/>
                </a:cubicBezTo>
                <a:cubicBezTo>
                  <a:pt x="66070" y="6534"/>
                  <a:pt x="66132" y="6556"/>
                  <a:pt x="66193" y="6556"/>
                </a:cubicBezTo>
                <a:cubicBezTo>
                  <a:pt x="66321" y="6556"/>
                  <a:pt x="66443" y="6458"/>
                  <a:pt x="66443" y="6309"/>
                </a:cubicBezTo>
                <a:cubicBezTo>
                  <a:pt x="66443" y="6174"/>
                  <a:pt x="66330" y="6065"/>
                  <a:pt x="66195" y="6065"/>
                </a:cubicBezTo>
                <a:lnTo>
                  <a:pt x="66195" y="6062"/>
                </a:lnTo>
                <a:close/>
                <a:moveTo>
                  <a:pt x="67414" y="6062"/>
                </a:moveTo>
                <a:cubicBezTo>
                  <a:pt x="67195" y="6062"/>
                  <a:pt x="67085" y="6328"/>
                  <a:pt x="67239" y="6485"/>
                </a:cubicBezTo>
                <a:cubicBezTo>
                  <a:pt x="67289" y="6534"/>
                  <a:pt x="67351" y="6556"/>
                  <a:pt x="67412" y="6556"/>
                </a:cubicBezTo>
                <a:cubicBezTo>
                  <a:pt x="67540" y="6556"/>
                  <a:pt x="67662" y="6458"/>
                  <a:pt x="67662" y="6309"/>
                </a:cubicBezTo>
                <a:cubicBezTo>
                  <a:pt x="67662" y="6174"/>
                  <a:pt x="67552" y="6065"/>
                  <a:pt x="67414" y="6065"/>
                </a:cubicBezTo>
                <a:lnTo>
                  <a:pt x="67414" y="6062"/>
                </a:lnTo>
                <a:close/>
                <a:moveTo>
                  <a:pt x="32049" y="6062"/>
                </a:moveTo>
                <a:cubicBezTo>
                  <a:pt x="31761" y="6062"/>
                  <a:pt x="31708" y="6472"/>
                  <a:pt x="31984" y="6547"/>
                </a:cubicBezTo>
                <a:cubicBezTo>
                  <a:pt x="32006" y="6550"/>
                  <a:pt x="32028" y="6554"/>
                  <a:pt x="32049" y="6557"/>
                </a:cubicBezTo>
                <a:cubicBezTo>
                  <a:pt x="32181" y="6550"/>
                  <a:pt x="32288" y="6441"/>
                  <a:pt x="32288" y="6309"/>
                </a:cubicBezTo>
                <a:cubicBezTo>
                  <a:pt x="32288" y="6178"/>
                  <a:pt x="32181" y="6068"/>
                  <a:pt x="32049" y="6062"/>
                </a:cubicBezTo>
                <a:close/>
                <a:moveTo>
                  <a:pt x="4002" y="6062"/>
                </a:moveTo>
                <a:cubicBezTo>
                  <a:pt x="3779" y="6062"/>
                  <a:pt x="3670" y="6328"/>
                  <a:pt x="3826" y="6485"/>
                </a:cubicBezTo>
                <a:cubicBezTo>
                  <a:pt x="3876" y="6535"/>
                  <a:pt x="3937" y="6558"/>
                  <a:pt x="3997" y="6558"/>
                </a:cubicBezTo>
                <a:cubicBezTo>
                  <a:pt x="4124" y="6558"/>
                  <a:pt x="4246" y="6458"/>
                  <a:pt x="4246" y="6309"/>
                </a:cubicBezTo>
                <a:cubicBezTo>
                  <a:pt x="4246" y="6174"/>
                  <a:pt x="4137" y="6065"/>
                  <a:pt x="4002" y="6065"/>
                </a:cubicBezTo>
                <a:lnTo>
                  <a:pt x="4002" y="6062"/>
                </a:lnTo>
                <a:close/>
                <a:moveTo>
                  <a:pt x="5221" y="6062"/>
                </a:moveTo>
                <a:cubicBezTo>
                  <a:pt x="5002" y="6062"/>
                  <a:pt x="4889" y="6328"/>
                  <a:pt x="5045" y="6485"/>
                </a:cubicBezTo>
                <a:cubicBezTo>
                  <a:pt x="5096" y="6535"/>
                  <a:pt x="5158" y="6558"/>
                  <a:pt x="5218" y="6558"/>
                </a:cubicBezTo>
                <a:cubicBezTo>
                  <a:pt x="5346" y="6558"/>
                  <a:pt x="5469" y="6458"/>
                  <a:pt x="5469" y="6309"/>
                </a:cubicBezTo>
                <a:cubicBezTo>
                  <a:pt x="5465" y="6174"/>
                  <a:pt x="5356" y="6065"/>
                  <a:pt x="5221" y="6065"/>
                </a:cubicBezTo>
                <a:lnTo>
                  <a:pt x="5221" y="6062"/>
                </a:lnTo>
                <a:close/>
                <a:moveTo>
                  <a:pt x="6440" y="6062"/>
                </a:moveTo>
                <a:cubicBezTo>
                  <a:pt x="6221" y="6062"/>
                  <a:pt x="6111" y="6328"/>
                  <a:pt x="6264" y="6485"/>
                </a:cubicBezTo>
                <a:cubicBezTo>
                  <a:pt x="6315" y="6535"/>
                  <a:pt x="6377" y="6558"/>
                  <a:pt x="6437" y="6558"/>
                </a:cubicBezTo>
                <a:cubicBezTo>
                  <a:pt x="6565" y="6558"/>
                  <a:pt x="6688" y="6458"/>
                  <a:pt x="6688" y="6309"/>
                </a:cubicBezTo>
                <a:cubicBezTo>
                  <a:pt x="6688" y="6174"/>
                  <a:pt x="6575" y="6065"/>
                  <a:pt x="6440" y="6065"/>
                </a:cubicBezTo>
                <a:lnTo>
                  <a:pt x="6440" y="6062"/>
                </a:lnTo>
                <a:close/>
                <a:moveTo>
                  <a:pt x="7659" y="6062"/>
                </a:moveTo>
                <a:cubicBezTo>
                  <a:pt x="7440" y="6062"/>
                  <a:pt x="7330" y="6328"/>
                  <a:pt x="7484" y="6485"/>
                </a:cubicBezTo>
                <a:cubicBezTo>
                  <a:pt x="7534" y="6535"/>
                  <a:pt x="7596" y="6558"/>
                  <a:pt x="7656" y="6558"/>
                </a:cubicBezTo>
                <a:cubicBezTo>
                  <a:pt x="7784" y="6558"/>
                  <a:pt x="7907" y="6458"/>
                  <a:pt x="7907" y="6309"/>
                </a:cubicBezTo>
                <a:cubicBezTo>
                  <a:pt x="7907" y="6174"/>
                  <a:pt x="7797" y="6065"/>
                  <a:pt x="7659" y="6065"/>
                </a:cubicBezTo>
                <a:lnTo>
                  <a:pt x="7659" y="6062"/>
                </a:lnTo>
                <a:close/>
                <a:moveTo>
                  <a:pt x="8878" y="6062"/>
                </a:moveTo>
                <a:cubicBezTo>
                  <a:pt x="8659" y="6062"/>
                  <a:pt x="8549" y="6328"/>
                  <a:pt x="8706" y="6485"/>
                </a:cubicBezTo>
                <a:cubicBezTo>
                  <a:pt x="8755" y="6535"/>
                  <a:pt x="8816" y="6558"/>
                  <a:pt x="8877" y="6558"/>
                </a:cubicBezTo>
                <a:cubicBezTo>
                  <a:pt x="9003" y="6558"/>
                  <a:pt x="9126" y="6458"/>
                  <a:pt x="9126" y="6309"/>
                </a:cubicBezTo>
                <a:cubicBezTo>
                  <a:pt x="9126" y="6174"/>
                  <a:pt x="9016" y="6065"/>
                  <a:pt x="8878" y="6065"/>
                </a:cubicBezTo>
                <a:lnTo>
                  <a:pt x="8878" y="6062"/>
                </a:lnTo>
                <a:close/>
                <a:moveTo>
                  <a:pt x="10097" y="6062"/>
                </a:moveTo>
                <a:cubicBezTo>
                  <a:pt x="9878" y="6062"/>
                  <a:pt x="9768" y="6328"/>
                  <a:pt x="9925" y="6485"/>
                </a:cubicBezTo>
                <a:cubicBezTo>
                  <a:pt x="9974" y="6535"/>
                  <a:pt x="10035" y="6558"/>
                  <a:pt x="10096" y="6558"/>
                </a:cubicBezTo>
                <a:cubicBezTo>
                  <a:pt x="10222" y="6558"/>
                  <a:pt x="10345" y="6458"/>
                  <a:pt x="10345" y="6309"/>
                </a:cubicBezTo>
                <a:cubicBezTo>
                  <a:pt x="10345" y="6174"/>
                  <a:pt x="10235" y="6065"/>
                  <a:pt x="10097" y="6065"/>
                </a:cubicBezTo>
                <a:lnTo>
                  <a:pt x="10097" y="6062"/>
                </a:lnTo>
                <a:close/>
                <a:moveTo>
                  <a:pt x="11319" y="6062"/>
                </a:moveTo>
                <a:cubicBezTo>
                  <a:pt x="11097" y="6062"/>
                  <a:pt x="10987" y="6328"/>
                  <a:pt x="11144" y="6485"/>
                </a:cubicBezTo>
                <a:cubicBezTo>
                  <a:pt x="11193" y="6535"/>
                  <a:pt x="11254" y="6558"/>
                  <a:pt x="11315" y="6558"/>
                </a:cubicBezTo>
                <a:cubicBezTo>
                  <a:pt x="11441" y="6558"/>
                  <a:pt x="11564" y="6458"/>
                  <a:pt x="11564" y="6309"/>
                </a:cubicBezTo>
                <a:cubicBezTo>
                  <a:pt x="11564" y="6174"/>
                  <a:pt x="11454" y="6065"/>
                  <a:pt x="11319" y="6065"/>
                </a:cubicBezTo>
                <a:lnTo>
                  <a:pt x="11319" y="6062"/>
                </a:lnTo>
                <a:close/>
                <a:moveTo>
                  <a:pt x="12538" y="6062"/>
                </a:moveTo>
                <a:cubicBezTo>
                  <a:pt x="12316" y="6062"/>
                  <a:pt x="12206" y="6328"/>
                  <a:pt x="12363" y="6485"/>
                </a:cubicBezTo>
                <a:cubicBezTo>
                  <a:pt x="12413" y="6535"/>
                  <a:pt x="12475" y="6558"/>
                  <a:pt x="12535" y="6558"/>
                </a:cubicBezTo>
                <a:cubicBezTo>
                  <a:pt x="12662" y="6558"/>
                  <a:pt x="12783" y="6458"/>
                  <a:pt x="12783" y="6309"/>
                </a:cubicBezTo>
                <a:cubicBezTo>
                  <a:pt x="12783" y="6174"/>
                  <a:pt x="12673" y="6065"/>
                  <a:pt x="12538" y="6065"/>
                </a:cubicBezTo>
                <a:lnTo>
                  <a:pt x="12538" y="6062"/>
                </a:lnTo>
                <a:close/>
                <a:moveTo>
                  <a:pt x="13757" y="6062"/>
                </a:moveTo>
                <a:cubicBezTo>
                  <a:pt x="13538" y="6062"/>
                  <a:pt x="13425" y="6328"/>
                  <a:pt x="13582" y="6485"/>
                </a:cubicBezTo>
                <a:cubicBezTo>
                  <a:pt x="13632" y="6535"/>
                  <a:pt x="13694" y="6558"/>
                  <a:pt x="13755" y="6558"/>
                </a:cubicBezTo>
                <a:cubicBezTo>
                  <a:pt x="13883" y="6558"/>
                  <a:pt x="14005" y="6458"/>
                  <a:pt x="14005" y="6309"/>
                </a:cubicBezTo>
                <a:cubicBezTo>
                  <a:pt x="14005" y="6174"/>
                  <a:pt x="13892" y="6065"/>
                  <a:pt x="13757" y="6065"/>
                </a:cubicBezTo>
                <a:lnTo>
                  <a:pt x="13757" y="6062"/>
                </a:lnTo>
                <a:close/>
                <a:moveTo>
                  <a:pt x="14976" y="6062"/>
                </a:moveTo>
                <a:cubicBezTo>
                  <a:pt x="14757" y="6062"/>
                  <a:pt x="14647" y="6328"/>
                  <a:pt x="14801" y="6485"/>
                </a:cubicBezTo>
                <a:cubicBezTo>
                  <a:pt x="14851" y="6535"/>
                  <a:pt x="14913" y="6558"/>
                  <a:pt x="14974" y="6558"/>
                </a:cubicBezTo>
                <a:cubicBezTo>
                  <a:pt x="15102" y="6558"/>
                  <a:pt x="15224" y="6458"/>
                  <a:pt x="15224" y="6309"/>
                </a:cubicBezTo>
                <a:cubicBezTo>
                  <a:pt x="15224" y="6174"/>
                  <a:pt x="15111" y="6065"/>
                  <a:pt x="14976" y="6065"/>
                </a:cubicBezTo>
                <a:lnTo>
                  <a:pt x="14976" y="6062"/>
                </a:lnTo>
                <a:close/>
                <a:moveTo>
                  <a:pt x="16196" y="6062"/>
                </a:moveTo>
                <a:cubicBezTo>
                  <a:pt x="15976" y="6062"/>
                  <a:pt x="15866" y="6328"/>
                  <a:pt x="16020" y="6485"/>
                </a:cubicBezTo>
                <a:cubicBezTo>
                  <a:pt x="16070" y="6535"/>
                  <a:pt x="16132" y="6558"/>
                  <a:pt x="16193" y="6558"/>
                </a:cubicBezTo>
                <a:cubicBezTo>
                  <a:pt x="16321" y="6558"/>
                  <a:pt x="16443" y="6458"/>
                  <a:pt x="16443" y="6309"/>
                </a:cubicBezTo>
                <a:cubicBezTo>
                  <a:pt x="16443" y="6174"/>
                  <a:pt x="16333" y="6065"/>
                  <a:pt x="16196" y="6065"/>
                </a:cubicBezTo>
                <a:lnTo>
                  <a:pt x="16196" y="6062"/>
                </a:lnTo>
                <a:close/>
                <a:moveTo>
                  <a:pt x="17415" y="6062"/>
                </a:moveTo>
                <a:cubicBezTo>
                  <a:pt x="17195" y="6062"/>
                  <a:pt x="17086" y="6328"/>
                  <a:pt x="17242" y="6485"/>
                </a:cubicBezTo>
                <a:cubicBezTo>
                  <a:pt x="17292" y="6535"/>
                  <a:pt x="17353" y="6558"/>
                  <a:pt x="17413" y="6558"/>
                </a:cubicBezTo>
                <a:cubicBezTo>
                  <a:pt x="17540" y="6558"/>
                  <a:pt x="17662" y="6458"/>
                  <a:pt x="17662" y="6309"/>
                </a:cubicBezTo>
                <a:cubicBezTo>
                  <a:pt x="17662" y="6174"/>
                  <a:pt x="17552" y="6065"/>
                  <a:pt x="17415" y="6065"/>
                </a:cubicBezTo>
                <a:lnTo>
                  <a:pt x="17415" y="6062"/>
                </a:lnTo>
                <a:close/>
                <a:moveTo>
                  <a:pt x="18634" y="6062"/>
                </a:moveTo>
                <a:cubicBezTo>
                  <a:pt x="18414" y="6062"/>
                  <a:pt x="18305" y="6328"/>
                  <a:pt x="18461" y="6485"/>
                </a:cubicBezTo>
                <a:cubicBezTo>
                  <a:pt x="18511" y="6535"/>
                  <a:pt x="18572" y="6558"/>
                  <a:pt x="18632" y="6558"/>
                </a:cubicBezTo>
                <a:cubicBezTo>
                  <a:pt x="18759" y="6558"/>
                  <a:pt x="18881" y="6458"/>
                  <a:pt x="18881" y="6309"/>
                </a:cubicBezTo>
                <a:cubicBezTo>
                  <a:pt x="18881" y="6174"/>
                  <a:pt x="18772" y="6065"/>
                  <a:pt x="18634" y="6065"/>
                </a:cubicBezTo>
                <a:lnTo>
                  <a:pt x="18634" y="6062"/>
                </a:lnTo>
                <a:close/>
                <a:moveTo>
                  <a:pt x="19856" y="6062"/>
                </a:moveTo>
                <a:cubicBezTo>
                  <a:pt x="19633" y="6062"/>
                  <a:pt x="19524" y="6328"/>
                  <a:pt x="19680" y="6485"/>
                </a:cubicBezTo>
                <a:cubicBezTo>
                  <a:pt x="19730" y="6535"/>
                  <a:pt x="19791" y="6558"/>
                  <a:pt x="19851" y="6558"/>
                </a:cubicBezTo>
                <a:cubicBezTo>
                  <a:pt x="19978" y="6558"/>
                  <a:pt x="20100" y="6458"/>
                  <a:pt x="20100" y="6309"/>
                </a:cubicBezTo>
                <a:cubicBezTo>
                  <a:pt x="20100" y="6174"/>
                  <a:pt x="19991" y="6065"/>
                  <a:pt x="19856" y="6065"/>
                </a:cubicBezTo>
                <a:lnTo>
                  <a:pt x="19856" y="6062"/>
                </a:lnTo>
                <a:close/>
                <a:moveTo>
                  <a:pt x="21075" y="6062"/>
                </a:moveTo>
                <a:cubicBezTo>
                  <a:pt x="20852" y="6062"/>
                  <a:pt x="20743" y="6328"/>
                  <a:pt x="20899" y="6485"/>
                </a:cubicBezTo>
                <a:cubicBezTo>
                  <a:pt x="20950" y="6535"/>
                  <a:pt x="21011" y="6558"/>
                  <a:pt x="21072" y="6558"/>
                </a:cubicBezTo>
                <a:cubicBezTo>
                  <a:pt x="21198" y="6558"/>
                  <a:pt x="21319" y="6458"/>
                  <a:pt x="21319" y="6309"/>
                </a:cubicBezTo>
                <a:cubicBezTo>
                  <a:pt x="21319" y="6174"/>
                  <a:pt x="21210" y="6065"/>
                  <a:pt x="21075" y="6065"/>
                </a:cubicBezTo>
                <a:lnTo>
                  <a:pt x="21075" y="6062"/>
                </a:lnTo>
                <a:close/>
                <a:moveTo>
                  <a:pt x="22294" y="6062"/>
                </a:moveTo>
                <a:cubicBezTo>
                  <a:pt x="22075" y="6062"/>
                  <a:pt x="21965" y="6328"/>
                  <a:pt x="22118" y="6485"/>
                </a:cubicBezTo>
                <a:cubicBezTo>
                  <a:pt x="22169" y="6535"/>
                  <a:pt x="22231" y="6558"/>
                  <a:pt x="22291" y="6558"/>
                </a:cubicBezTo>
                <a:cubicBezTo>
                  <a:pt x="22419" y="6558"/>
                  <a:pt x="22541" y="6458"/>
                  <a:pt x="22541" y="6309"/>
                </a:cubicBezTo>
                <a:cubicBezTo>
                  <a:pt x="22541" y="6174"/>
                  <a:pt x="22429" y="6065"/>
                  <a:pt x="22294" y="6065"/>
                </a:cubicBezTo>
                <a:lnTo>
                  <a:pt x="22294" y="6062"/>
                </a:lnTo>
                <a:close/>
                <a:moveTo>
                  <a:pt x="23513" y="6062"/>
                </a:moveTo>
                <a:cubicBezTo>
                  <a:pt x="23294" y="6062"/>
                  <a:pt x="23184" y="6328"/>
                  <a:pt x="23337" y="6485"/>
                </a:cubicBezTo>
                <a:cubicBezTo>
                  <a:pt x="23388" y="6535"/>
                  <a:pt x="23450" y="6558"/>
                  <a:pt x="23510" y="6558"/>
                </a:cubicBezTo>
                <a:cubicBezTo>
                  <a:pt x="23638" y="6558"/>
                  <a:pt x="23761" y="6458"/>
                  <a:pt x="23761" y="6309"/>
                </a:cubicBezTo>
                <a:cubicBezTo>
                  <a:pt x="23761" y="6174"/>
                  <a:pt x="23648" y="6065"/>
                  <a:pt x="23513" y="6065"/>
                </a:cubicBezTo>
                <a:lnTo>
                  <a:pt x="23513" y="6062"/>
                </a:lnTo>
                <a:close/>
                <a:moveTo>
                  <a:pt x="24732" y="6062"/>
                </a:moveTo>
                <a:cubicBezTo>
                  <a:pt x="24513" y="6062"/>
                  <a:pt x="24403" y="6328"/>
                  <a:pt x="24557" y="6485"/>
                </a:cubicBezTo>
                <a:cubicBezTo>
                  <a:pt x="24607" y="6535"/>
                  <a:pt x="24669" y="6558"/>
                  <a:pt x="24729" y="6558"/>
                </a:cubicBezTo>
                <a:cubicBezTo>
                  <a:pt x="24857" y="6558"/>
                  <a:pt x="24980" y="6458"/>
                  <a:pt x="24980" y="6309"/>
                </a:cubicBezTo>
                <a:cubicBezTo>
                  <a:pt x="24980" y="6174"/>
                  <a:pt x="24870" y="6065"/>
                  <a:pt x="24732" y="6065"/>
                </a:cubicBezTo>
                <a:lnTo>
                  <a:pt x="24732" y="6062"/>
                </a:lnTo>
                <a:close/>
                <a:moveTo>
                  <a:pt x="25951" y="6062"/>
                </a:moveTo>
                <a:cubicBezTo>
                  <a:pt x="25732" y="6062"/>
                  <a:pt x="25622" y="6328"/>
                  <a:pt x="25779" y="6485"/>
                </a:cubicBezTo>
                <a:cubicBezTo>
                  <a:pt x="25828" y="6535"/>
                  <a:pt x="25889" y="6558"/>
                  <a:pt x="25950" y="6558"/>
                </a:cubicBezTo>
                <a:cubicBezTo>
                  <a:pt x="26076" y="6558"/>
                  <a:pt x="26199" y="6458"/>
                  <a:pt x="26199" y="6309"/>
                </a:cubicBezTo>
                <a:cubicBezTo>
                  <a:pt x="26199" y="6174"/>
                  <a:pt x="26089" y="6065"/>
                  <a:pt x="25951" y="6065"/>
                </a:cubicBezTo>
                <a:lnTo>
                  <a:pt x="25951" y="6062"/>
                </a:lnTo>
                <a:close/>
                <a:moveTo>
                  <a:pt x="27170" y="6062"/>
                </a:moveTo>
                <a:cubicBezTo>
                  <a:pt x="26951" y="6062"/>
                  <a:pt x="26841" y="6328"/>
                  <a:pt x="26998" y="6485"/>
                </a:cubicBezTo>
                <a:cubicBezTo>
                  <a:pt x="27047" y="6535"/>
                  <a:pt x="27108" y="6558"/>
                  <a:pt x="27169" y="6558"/>
                </a:cubicBezTo>
                <a:cubicBezTo>
                  <a:pt x="27295" y="6558"/>
                  <a:pt x="27418" y="6458"/>
                  <a:pt x="27418" y="6309"/>
                </a:cubicBezTo>
                <a:cubicBezTo>
                  <a:pt x="27418" y="6174"/>
                  <a:pt x="27308" y="6065"/>
                  <a:pt x="27170" y="6065"/>
                </a:cubicBezTo>
                <a:lnTo>
                  <a:pt x="27170" y="6062"/>
                </a:lnTo>
                <a:close/>
                <a:moveTo>
                  <a:pt x="28392" y="6062"/>
                </a:moveTo>
                <a:cubicBezTo>
                  <a:pt x="28170" y="6062"/>
                  <a:pt x="28060" y="6328"/>
                  <a:pt x="28217" y="6485"/>
                </a:cubicBezTo>
                <a:cubicBezTo>
                  <a:pt x="28266" y="6535"/>
                  <a:pt x="28327" y="6558"/>
                  <a:pt x="28388" y="6558"/>
                </a:cubicBezTo>
                <a:cubicBezTo>
                  <a:pt x="28514" y="6558"/>
                  <a:pt x="28637" y="6458"/>
                  <a:pt x="28637" y="6309"/>
                </a:cubicBezTo>
                <a:cubicBezTo>
                  <a:pt x="28637" y="6174"/>
                  <a:pt x="28527" y="6065"/>
                  <a:pt x="28392" y="6065"/>
                </a:cubicBezTo>
                <a:lnTo>
                  <a:pt x="28392" y="6062"/>
                </a:lnTo>
                <a:close/>
                <a:moveTo>
                  <a:pt x="33269" y="6062"/>
                </a:moveTo>
                <a:cubicBezTo>
                  <a:pt x="33049" y="6062"/>
                  <a:pt x="32939" y="6328"/>
                  <a:pt x="33093" y="6485"/>
                </a:cubicBezTo>
                <a:cubicBezTo>
                  <a:pt x="33143" y="6535"/>
                  <a:pt x="33205" y="6558"/>
                  <a:pt x="33266" y="6558"/>
                </a:cubicBezTo>
                <a:cubicBezTo>
                  <a:pt x="33394" y="6558"/>
                  <a:pt x="33516" y="6458"/>
                  <a:pt x="33516" y="6309"/>
                </a:cubicBezTo>
                <a:cubicBezTo>
                  <a:pt x="33516" y="6174"/>
                  <a:pt x="33406" y="6065"/>
                  <a:pt x="33269" y="6065"/>
                </a:cubicBezTo>
                <a:lnTo>
                  <a:pt x="33269" y="6062"/>
                </a:lnTo>
                <a:close/>
                <a:moveTo>
                  <a:pt x="34488" y="6062"/>
                </a:moveTo>
                <a:cubicBezTo>
                  <a:pt x="34268" y="6062"/>
                  <a:pt x="34159" y="6328"/>
                  <a:pt x="34315" y="6485"/>
                </a:cubicBezTo>
                <a:cubicBezTo>
                  <a:pt x="34365" y="6535"/>
                  <a:pt x="34426" y="6558"/>
                  <a:pt x="34486" y="6558"/>
                </a:cubicBezTo>
                <a:cubicBezTo>
                  <a:pt x="34613" y="6558"/>
                  <a:pt x="34735" y="6458"/>
                  <a:pt x="34735" y="6309"/>
                </a:cubicBezTo>
                <a:cubicBezTo>
                  <a:pt x="34735" y="6174"/>
                  <a:pt x="34625" y="6065"/>
                  <a:pt x="34488" y="6065"/>
                </a:cubicBezTo>
                <a:lnTo>
                  <a:pt x="34488" y="6062"/>
                </a:lnTo>
                <a:close/>
                <a:moveTo>
                  <a:pt x="35707" y="6062"/>
                </a:moveTo>
                <a:cubicBezTo>
                  <a:pt x="35487" y="6062"/>
                  <a:pt x="35378" y="6328"/>
                  <a:pt x="35534" y="6485"/>
                </a:cubicBezTo>
                <a:cubicBezTo>
                  <a:pt x="35584" y="6535"/>
                  <a:pt x="35645" y="6558"/>
                  <a:pt x="35705" y="6558"/>
                </a:cubicBezTo>
                <a:cubicBezTo>
                  <a:pt x="35832" y="6558"/>
                  <a:pt x="35954" y="6458"/>
                  <a:pt x="35954" y="6309"/>
                </a:cubicBezTo>
                <a:cubicBezTo>
                  <a:pt x="35954" y="6174"/>
                  <a:pt x="35845" y="6065"/>
                  <a:pt x="35707" y="6065"/>
                </a:cubicBezTo>
                <a:lnTo>
                  <a:pt x="35707" y="6062"/>
                </a:lnTo>
                <a:close/>
                <a:moveTo>
                  <a:pt x="36929" y="6062"/>
                </a:moveTo>
                <a:cubicBezTo>
                  <a:pt x="36706" y="6062"/>
                  <a:pt x="36597" y="6328"/>
                  <a:pt x="36753" y="6485"/>
                </a:cubicBezTo>
                <a:cubicBezTo>
                  <a:pt x="36803" y="6535"/>
                  <a:pt x="36864" y="6558"/>
                  <a:pt x="36924" y="6558"/>
                </a:cubicBezTo>
                <a:cubicBezTo>
                  <a:pt x="37051" y="6558"/>
                  <a:pt x="37173" y="6458"/>
                  <a:pt x="37173" y="6309"/>
                </a:cubicBezTo>
                <a:cubicBezTo>
                  <a:pt x="37173" y="6174"/>
                  <a:pt x="37064" y="6065"/>
                  <a:pt x="36929" y="6065"/>
                </a:cubicBezTo>
                <a:lnTo>
                  <a:pt x="36929" y="6062"/>
                </a:lnTo>
                <a:close/>
                <a:moveTo>
                  <a:pt x="38148" y="6062"/>
                </a:moveTo>
                <a:cubicBezTo>
                  <a:pt x="37928" y="6062"/>
                  <a:pt x="37816" y="6328"/>
                  <a:pt x="37972" y="6485"/>
                </a:cubicBezTo>
                <a:cubicBezTo>
                  <a:pt x="38023" y="6535"/>
                  <a:pt x="38084" y="6558"/>
                  <a:pt x="38145" y="6558"/>
                </a:cubicBezTo>
                <a:cubicBezTo>
                  <a:pt x="38271" y="6558"/>
                  <a:pt x="38392" y="6458"/>
                  <a:pt x="38392" y="6309"/>
                </a:cubicBezTo>
                <a:cubicBezTo>
                  <a:pt x="38392" y="6174"/>
                  <a:pt x="38283" y="6065"/>
                  <a:pt x="38148" y="6065"/>
                </a:cubicBezTo>
                <a:lnTo>
                  <a:pt x="38148" y="6062"/>
                </a:lnTo>
                <a:close/>
                <a:moveTo>
                  <a:pt x="39367" y="6062"/>
                </a:moveTo>
                <a:cubicBezTo>
                  <a:pt x="39148" y="6062"/>
                  <a:pt x="39038" y="6328"/>
                  <a:pt x="39191" y="6485"/>
                </a:cubicBezTo>
                <a:cubicBezTo>
                  <a:pt x="39242" y="6535"/>
                  <a:pt x="39304" y="6558"/>
                  <a:pt x="39364" y="6558"/>
                </a:cubicBezTo>
                <a:cubicBezTo>
                  <a:pt x="39492" y="6558"/>
                  <a:pt x="39614" y="6458"/>
                  <a:pt x="39614" y="6309"/>
                </a:cubicBezTo>
                <a:cubicBezTo>
                  <a:pt x="39614" y="6174"/>
                  <a:pt x="39502" y="6065"/>
                  <a:pt x="39367" y="6065"/>
                </a:cubicBezTo>
                <a:lnTo>
                  <a:pt x="39367" y="6062"/>
                </a:lnTo>
                <a:close/>
                <a:moveTo>
                  <a:pt x="40586" y="6062"/>
                </a:moveTo>
                <a:cubicBezTo>
                  <a:pt x="40367" y="6062"/>
                  <a:pt x="40257" y="6328"/>
                  <a:pt x="40410" y="6485"/>
                </a:cubicBezTo>
                <a:cubicBezTo>
                  <a:pt x="40461" y="6535"/>
                  <a:pt x="40523" y="6558"/>
                  <a:pt x="40583" y="6558"/>
                </a:cubicBezTo>
                <a:cubicBezTo>
                  <a:pt x="40711" y="6558"/>
                  <a:pt x="40834" y="6458"/>
                  <a:pt x="40834" y="6309"/>
                </a:cubicBezTo>
                <a:cubicBezTo>
                  <a:pt x="40834" y="6174"/>
                  <a:pt x="40721" y="6065"/>
                  <a:pt x="40586" y="6065"/>
                </a:cubicBezTo>
                <a:lnTo>
                  <a:pt x="40586" y="6062"/>
                </a:lnTo>
                <a:close/>
                <a:moveTo>
                  <a:pt x="41805" y="6062"/>
                </a:moveTo>
                <a:cubicBezTo>
                  <a:pt x="41586" y="6062"/>
                  <a:pt x="41476" y="6328"/>
                  <a:pt x="41630" y="6485"/>
                </a:cubicBezTo>
                <a:cubicBezTo>
                  <a:pt x="41680" y="6535"/>
                  <a:pt x="41742" y="6558"/>
                  <a:pt x="41802" y="6558"/>
                </a:cubicBezTo>
                <a:cubicBezTo>
                  <a:pt x="41930" y="6558"/>
                  <a:pt x="42053" y="6458"/>
                  <a:pt x="42053" y="6309"/>
                </a:cubicBezTo>
                <a:cubicBezTo>
                  <a:pt x="42053" y="6174"/>
                  <a:pt x="41943" y="6065"/>
                  <a:pt x="41805" y="6065"/>
                </a:cubicBezTo>
                <a:lnTo>
                  <a:pt x="41805" y="6062"/>
                </a:lnTo>
                <a:close/>
                <a:moveTo>
                  <a:pt x="43024" y="6062"/>
                </a:moveTo>
                <a:cubicBezTo>
                  <a:pt x="42805" y="6062"/>
                  <a:pt x="42695" y="6328"/>
                  <a:pt x="42852" y="6485"/>
                </a:cubicBezTo>
                <a:cubicBezTo>
                  <a:pt x="42901" y="6535"/>
                  <a:pt x="42962" y="6558"/>
                  <a:pt x="43022" y="6558"/>
                </a:cubicBezTo>
                <a:cubicBezTo>
                  <a:pt x="43149" y="6558"/>
                  <a:pt x="43272" y="6458"/>
                  <a:pt x="43272" y="6309"/>
                </a:cubicBezTo>
                <a:cubicBezTo>
                  <a:pt x="43272" y="6174"/>
                  <a:pt x="43162" y="6065"/>
                  <a:pt x="43024" y="6065"/>
                </a:cubicBezTo>
                <a:lnTo>
                  <a:pt x="43024" y="6062"/>
                </a:lnTo>
                <a:close/>
                <a:moveTo>
                  <a:pt x="44243" y="6062"/>
                </a:moveTo>
                <a:cubicBezTo>
                  <a:pt x="44024" y="6062"/>
                  <a:pt x="43914" y="6328"/>
                  <a:pt x="44071" y="6485"/>
                </a:cubicBezTo>
                <a:cubicBezTo>
                  <a:pt x="44120" y="6535"/>
                  <a:pt x="44181" y="6558"/>
                  <a:pt x="44242" y="6558"/>
                </a:cubicBezTo>
                <a:cubicBezTo>
                  <a:pt x="44368" y="6558"/>
                  <a:pt x="44491" y="6458"/>
                  <a:pt x="44491" y="6309"/>
                </a:cubicBezTo>
                <a:cubicBezTo>
                  <a:pt x="44491" y="6174"/>
                  <a:pt x="44381" y="6065"/>
                  <a:pt x="44243" y="6065"/>
                </a:cubicBezTo>
                <a:lnTo>
                  <a:pt x="44243" y="6062"/>
                </a:lnTo>
                <a:close/>
                <a:moveTo>
                  <a:pt x="45465" y="6062"/>
                </a:moveTo>
                <a:cubicBezTo>
                  <a:pt x="45243" y="6062"/>
                  <a:pt x="45133" y="6328"/>
                  <a:pt x="45290" y="6485"/>
                </a:cubicBezTo>
                <a:cubicBezTo>
                  <a:pt x="45339" y="6535"/>
                  <a:pt x="45400" y="6558"/>
                  <a:pt x="45461" y="6558"/>
                </a:cubicBezTo>
                <a:cubicBezTo>
                  <a:pt x="45587" y="6558"/>
                  <a:pt x="45710" y="6458"/>
                  <a:pt x="45710" y="6309"/>
                </a:cubicBezTo>
                <a:cubicBezTo>
                  <a:pt x="45710" y="6174"/>
                  <a:pt x="45600" y="6065"/>
                  <a:pt x="45465" y="6065"/>
                </a:cubicBezTo>
                <a:lnTo>
                  <a:pt x="45465" y="6062"/>
                </a:lnTo>
                <a:close/>
                <a:moveTo>
                  <a:pt x="34488" y="7284"/>
                </a:moveTo>
                <a:cubicBezTo>
                  <a:pt x="34466" y="7284"/>
                  <a:pt x="34441" y="7287"/>
                  <a:pt x="34419" y="7293"/>
                </a:cubicBezTo>
                <a:cubicBezTo>
                  <a:pt x="34525" y="7350"/>
                  <a:pt x="34629" y="7409"/>
                  <a:pt x="34729" y="7469"/>
                </a:cubicBezTo>
                <a:cubicBezTo>
                  <a:pt x="34701" y="7359"/>
                  <a:pt x="34600" y="7284"/>
                  <a:pt x="34488" y="7284"/>
                </a:cubicBezTo>
                <a:close/>
                <a:moveTo>
                  <a:pt x="45464" y="7283"/>
                </a:moveTo>
                <a:cubicBezTo>
                  <a:pt x="45333" y="7283"/>
                  <a:pt x="45218" y="7390"/>
                  <a:pt x="45218" y="7528"/>
                </a:cubicBezTo>
                <a:cubicBezTo>
                  <a:pt x="45218" y="7607"/>
                  <a:pt x="45252" y="7679"/>
                  <a:pt x="45312" y="7723"/>
                </a:cubicBezTo>
                <a:cubicBezTo>
                  <a:pt x="45378" y="7575"/>
                  <a:pt x="45453" y="7431"/>
                  <a:pt x="45534" y="7293"/>
                </a:cubicBezTo>
                <a:cubicBezTo>
                  <a:pt x="45511" y="7286"/>
                  <a:pt x="45487" y="7283"/>
                  <a:pt x="45464" y="7283"/>
                </a:cubicBezTo>
                <a:close/>
                <a:moveTo>
                  <a:pt x="55221" y="7281"/>
                </a:moveTo>
                <a:lnTo>
                  <a:pt x="55221" y="7284"/>
                </a:lnTo>
                <a:cubicBezTo>
                  <a:pt x="55095" y="7284"/>
                  <a:pt x="54992" y="7375"/>
                  <a:pt x="54976" y="7497"/>
                </a:cubicBezTo>
                <a:cubicBezTo>
                  <a:pt x="55011" y="7572"/>
                  <a:pt x="55045" y="7650"/>
                  <a:pt x="55077" y="7729"/>
                </a:cubicBezTo>
                <a:cubicBezTo>
                  <a:pt x="55120" y="7760"/>
                  <a:pt x="55170" y="7775"/>
                  <a:pt x="55219" y="7775"/>
                </a:cubicBezTo>
                <a:cubicBezTo>
                  <a:pt x="55321" y="7775"/>
                  <a:pt x="55420" y="7711"/>
                  <a:pt x="55456" y="7603"/>
                </a:cubicBezTo>
                <a:cubicBezTo>
                  <a:pt x="55506" y="7447"/>
                  <a:pt x="55387" y="7281"/>
                  <a:pt x="55221" y="7281"/>
                </a:cubicBezTo>
                <a:close/>
                <a:moveTo>
                  <a:pt x="56440" y="7284"/>
                </a:moveTo>
                <a:cubicBezTo>
                  <a:pt x="56221" y="7284"/>
                  <a:pt x="56111" y="7547"/>
                  <a:pt x="56264" y="7704"/>
                </a:cubicBezTo>
                <a:cubicBezTo>
                  <a:pt x="56315" y="7754"/>
                  <a:pt x="56377" y="7777"/>
                  <a:pt x="56437" y="7777"/>
                </a:cubicBezTo>
                <a:cubicBezTo>
                  <a:pt x="56565" y="7777"/>
                  <a:pt x="56687" y="7677"/>
                  <a:pt x="56687" y="7528"/>
                </a:cubicBezTo>
                <a:cubicBezTo>
                  <a:pt x="56687" y="7393"/>
                  <a:pt x="56575" y="7284"/>
                  <a:pt x="56440" y="7284"/>
                </a:cubicBezTo>
                <a:close/>
                <a:moveTo>
                  <a:pt x="57659" y="7284"/>
                </a:moveTo>
                <a:cubicBezTo>
                  <a:pt x="57440" y="7284"/>
                  <a:pt x="57330" y="7547"/>
                  <a:pt x="57483" y="7704"/>
                </a:cubicBezTo>
                <a:cubicBezTo>
                  <a:pt x="57534" y="7754"/>
                  <a:pt x="57596" y="7777"/>
                  <a:pt x="57656" y="7777"/>
                </a:cubicBezTo>
                <a:cubicBezTo>
                  <a:pt x="57784" y="7777"/>
                  <a:pt x="57907" y="7677"/>
                  <a:pt x="57907" y="7528"/>
                </a:cubicBezTo>
                <a:cubicBezTo>
                  <a:pt x="57907" y="7393"/>
                  <a:pt x="57794" y="7284"/>
                  <a:pt x="57659" y="7284"/>
                </a:cubicBezTo>
                <a:close/>
                <a:moveTo>
                  <a:pt x="58878" y="7284"/>
                </a:moveTo>
                <a:cubicBezTo>
                  <a:pt x="58659" y="7284"/>
                  <a:pt x="58549" y="7547"/>
                  <a:pt x="58703" y="7704"/>
                </a:cubicBezTo>
                <a:cubicBezTo>
                  <a:pt x="58753" y="7754"/>
                  <a:pt x="58815" y="7777"/>
                  <a:pt x="58875" y="7777"/>
                </a:cubicBezTo>
                <a:cubicBezTo>
                  <a:pt x="59003" y="7777"/>
                  <a:pt x="59126" y="7677"/>
                  <a:pt x="59126" y="7528"/>
                </a:cubicBezTo>
                <a:cubicBezTo>
                  <a:pt x="59126" y="7393"/>
                  <a:pt x="59016" y="7284"/>
                  <a:pt x="58878" y="7284"/>
                </a:cubicBezTo>
                <a:close/>
                <a:moveTo>
                  <a:pt x="60097" y="7284"/>
                </a:moveTo>
                <a:cubicBezTo>
                  <a:pt x="59878" y="7284"/>
                  <a:pt x="59768" y="7547"/>
                  <a:pt x="59925" y="7704"/>
                </a:cubicBezTo>
                <a:cubicBezTo>
                  <a:pt x="59974" y="7754"/>
                  <a:pt x="60035" y="7777"/>
                  <a:pt x="60095" y="7777"/>
                </a:cubicBezTo>
                <a:cubicBezTo>
                  <a:pt x="60222" y="7777"/>
                  <a:pt x="60345" y="7677"/>
                  <a:pt x="60345" y="7528"/>
                </a:cubicBezTo>
                <a:cubicBezTo>
                  <a:pt x="60345" y="7393"/>
                  <a:pt x="60235" y="7284"/>
                  <a:pt x="60097" y="7284"/>
                </a:cubicBezTo>
                <a:close/>
                <a:moveTo>
                  <a:pt x="61316" y="7284"/>
                </a:moveTo>
                <a:cubicBezTo>
                  <a:pt x="61097" y="7284"/>
                  <a:pt x="60987" y="7547"/>
                  <a:pt x="61144" y="7704"/>
                </a:cubicBezTo>
                <a:cubicBezTo>
                  <a:pt x="61193" y="7754"/>
                  <a:pt x="61254" y="7777"/>
                  <a:pt x="61315" y="7777"/>
                </a:cubicBezTo>
                <a:cubicBezTo>
                  <a:pt x="61441" y="7777"/>
                  <a:pt x="61564" y="7677"/>
                  <a:pt x="61564" y="7528"/>
                </a:cubicBezTo>
                <a:cubicBezTo>
                  <a:pt x="61564" y="7393"/>
                  <a:pt x="61454" y="7284"/>
                  <a:pt x="61316" y="7284"/>
                </a:cubicBezTo>
                <a:close/>
                <a:moveTo>
                  <a:pt x="62538" y="7284"/>
                </a:moveTo>
                <a:cubicBezTo>
                  <a:pt x="62316" y="7284"/>
                  <a:pt x="62206" y="7547"/>
                  <a:pt x="62363" y="7704"/>
                </a:cubicBezTo>
                <a:cubicBezTo>
                  <a:pt x="62413" y="7754"/>
                  <a:pt x="62475" y="7777"/>
                  <a:pt x="62535" y="7777"/>
                </a:cubicBezTo>
                <a:cubicBezTo>
                  <a:pt x="62662" y="7777"/>
                  <a:pt x="62783" y="7677"/>
                  <a:pt x="62783" y="7528"/>
                </a:cubicBezTo>
                <a:cubicBezTo>
                  <a:pt x="62783" y="7393"/>
                  <a:pt x="62673" y="7284"/>
                  <a:pt x="62538" y="7284"/>
                </a:cubicBezTo>
                <a:close/>
                <a:moveTo>
                  <a:pt x="63757" y="7284"/>
                </a:moveTo>
                <a:cubicBezTo>
                  <a:pt x="63538" y="7284"/>
                  <a:pt x="63425" y="7547"/>
                  <a:pt x="63582" y="7704"/>
                </a:cubicBezTo>
                <a:cubicBezTo>
                  <a:pt x="63632" y="7754"/>
                  <a:pt x="63694" y="7777"/>
                  <a:pt x="63754" y="7777"/>
                </a:cubicBezTo>
                <a:cubicBezTo>
                  <a:pt x="63881" y="7777"/>
                  <a:pt x="64002" y="7677"/>
                  <a:pt x="64002" y="7528"/>
                </a:cubicBezTo>
                <a:cubicBezTo>
                  <a:pt x="64002" y="7393"/>
                  <a:pt x="63892" y="7284"/>
                  <a:pt x="63757" y="7284"/>
                </a:cubicBezTo>
                <a:close/>
                <a:moveTo>
                  <a:pt x="64976" y="7284"/>
                </a:moveTo>
                <a:cubicBezTo>
                  <a:pt x="64757" y="7284"/>
                  <a:pt x="64647" y="7547"/>
                  <a:pt x="64801" y="7704"/>
                </a:cubicBezTo>
                <a:cubicBezTo>
                  <a:pt x="64851" y="7754"/>
                  <a:pt x="64913" y="7777"/>
                  <a:pt x="64974" y="7777"/>
                </a:cubicBezTo>
                <a:cubicBezTo>
                  <a:pt x="65102" y="7777"/>
                  <a:pt x="65224" y="7677"/>
                  <a:pt x="65224" y="7528"/>
                </a:cubicBezTo>
                <a:cubicBezTo>
                  <a:pt x="65224" y="7393"/>
                  <a:pt x="65111" y="7284"/>
                  <a:pt x="64976" y="7284"/>
                </a:cubicBezTo>
                <a:close/>
                <a:moveTo>
                  <a:pt x="66195" y="7284"/>
                </a:moveTo>
                <a:cubicBezTo>
                  <a:pt x="65976" y="7284"/>
                  <a:pt x="65866" y="7547"/>
                  <a:pt x="66020" y="7704"/>
                </a:cubicBezTo>
                <a:cubicBezTo>
                  <a:pt x="66070" y="7754"/>
                  <a:pt x="66132" y="7777"/>
                  <a:pt x="66193" y="7777"/>
                </a:cubicBezTo>
                <a:cubicBezTo>
                  <a:pt x="66321" y="7777"/>
                  <a:pt x="66443" y="7677"/>
                  <a:pt x="66443" y="7528"/>
                </a:cubicBezTo>
                <a:cubicBezTo>
                  <a:pt x="66443" y="7393"/>
                  <a:pt x="66330" y="7284"/>
                  <a:pt x="66195" y="7284"/>
                </a:cubicBezTo>
                <a:close/>
                <a:moveTo>
                  <a:pt x="67414" y="7284"/>
                </a:moveTo>
                <a:cubicBezTo>
                  <a:pt x="67195" y="7284"/>
                  <a:pt x="67085" y="7547"/>
                  <a:pt x="67239" y="7704"/>
                </a:cubicBezTo>
                <a:cubicBezTo>
                  <a:pt x="67289" y="7754"/>
                  <a:pt x="67351" y="7777"/>
                  <a:pt x="67412" y="7777"/>
                </a:cubicBezTo>
                <a:cubicBezTo>
                  <a:pt x="67540" y="7777"/>
                  <a:pt x="67662" y="7677"/>
                  <a:pt x="67662" y="7528"/>
                </a:cubicBezTo>
                <a:cubicBezTo>
                  <a:pt x="67662" y="7393"/>
                  <a:pt x="67552" y="7284"/>
                  <a:pt x="67414" y="7284"/>
                </a:cubicBezTo>
                <a:close/>
                <a:moveTo>
                  <a:pt x="5221" y="7284"/>
                </a:moveTo>
                <a:cubicBezTo>
                  <a:pt x="5002" y="7284"/>
                  <a:pt x="4889" y="7547"/>
                  <a:pt x="5045" y="7704"/>
                </a:cubicBezTo>
                <a:cubicBezTo>
                  <a:pt x="5096" y="7755"/>
                  <a:pt x="5159" y="7777"/>
                  <a:pt x="5220" y="7777"/>
                </a:cubicBezTo>
                <a:cubicBezTo>
                  <a:pt x="5347" y="7777"/>
                  <a:pt x="5469" y="7679"/>
                  <a:pt x="5469" y="7528"/>
                </a:cubicBezTo>
                <a:cubicBezTo>
                  <a:pt x="5465" y="7393"/>
                  <a:pt x="5356" y="7284"/>
                  <a:pt x="5221" y="7284"/>
                </a:cubicBezTo>
                <a:close/>
                <a:moveTo>
                  <a:pt x="6440" y="7284"/>
                </a:moveTo>
                <a:cubicBezTo>
                  <a:pt x="6221" y="7284"/>
                  <a:pt x="6111" y="7547"/>
                  <a:pt x="6264" y="7704"/>
                </a:cubicBezTo>
                <a:cubicBezTo>
                  <a:pt x="6315" y="7755"/>
                  <a:pt x="6378" y="7777"/>
                  <a:pt x="6439" y="7777"/>
                </a:cubicBezTo>
                <a:cubicBezTo>
                  <a:pt x="6566" y="7777"/>
                  <a:pt x="6688" y="7679"/>
                  <a:pt x="6688" y="7528"/>
                </a:cubicBezTo>
                <a:cubicBezTo>
                  <a:pt x="6688" y="7393"/>
                  <a:pt x="6575" y="7284"/>
                  <a:pt x="6440" y="7284"/>
                </a:cubicBezTo>
                <a:close/>
                <a:moveTo>
                  <a:pt x="7659" y="7284"/>
                </a:moveTo>
                <a:cubicBezTo>
                  <a:pt x="7440" y="7284"/>
                  <a:pt x="7330" y="7547"/>
                  <a:pt x="7484" y="7704"/>
                </a:cubicBezTo>
                <a:cubicBezTo>
                  <a:pt x="7534" y="7755"/>
                  <a:pt x="7597" y="7777"/>
                  <a:pt x="7658" y="7777"/>
                </a:cubicBezTo>
                <a:cubicBezTo>
                  <a:pt x="7785" y="7777"/>
                  <a:pt x="7907" y="7679"/>
                  <a:pt x="7907" y="7528"/>
                </a:cubicBezTo>
                <a:cubicBezTo>
                  <a:pt x="7907" y="7393"/>
                  <a:pt x="7797" y="7284"/>
                  <a:pt x="7659" y="7284"/>
                </a:cubicBezTo>
                <a:close/>
                <a:moveTo>
                  <a:pt x="8878" y="7284"/>
                </a:moveTo>
                <a:cubicBezTo>
                  <a:pt x="8659" y="7284"/>
                  <a:pt x="8549" y="7547"/>
                  <a:pt x="8706" y="7704"/>
                </a:cubicBezTo>
                <a:cubicBezTo>
                  <a:pt x="8756" y="7755"/>
                  <a:pt x="8817" y="7777"/>
                  <a:pt x="8878" y="7777"/>
                </a:cubicBezTo>
                <a:cubicBezTo>
                  <a:pt x="9004" y="7777"/>
                  <a:pt x="9126" y="7679"/>
                  <a:pt x="9126" y="7528"/>
                </a:cubicBezTo>
                <a:cubicBezTo>
                  <a:pt x="9126" y="7393"/>
                  <a:pt x="9016" y="7284"/>
                  <a:pt x="8878" y="7284"/>
                </a:cubicBezTo>
                <a:close/>
                <a:moveTo>
                  <a:pt x="10097" y="7284"/>
                </a:moveTo>
                <a:cubicBezTo>
                  <a:pt x="9878" y="7284"/>
                  <a:pt x="9768" y="7547"/>
                  <a:pt x="9925" y="7704"/>
                </a:cubicBezTo>
                <a:cubicBezTo>
                  <a:pt x="9975" y="7755"/>
                  <a:pt x="10036" y="7777"/>
                  <a:pt x="10097" y="7777"/>
                </a:cubicBezTo>
                <a:cubicBezTo>
                  <a:pt x="10223" y="7777"/>
                  <a:pt x="10345" y="7679"/>
                  <a:pt x="10345" y="7528"/>
                </a:cubicBezTo>
                <a:cubicBezTo>
                  <a:pt x="10345" y="7393"/>
                  <a:pt x="10235" y="7284"/>
                  <a:pt x="10097" y="7284"/>
                </a:cubicBezTo>
                <a:close/>
                <a:moveTo>
                  <a:pt x="11319" y="7284"/>
                </a:moveTo>
                <a:cubicBezTo>
                  <a:pt x="11097" y="7284"/>
                  <a:pt x="10987" y="7547"/>
                  <a:pt x="11144" y="7704"/>
                </a:cubicBezTo>
                <a:cubicBezTo>
                  <a:pt x="11194" y="7755"/>
                  <a:pt x="11255" y="7777"/>
                  <a:pt x="11316" y="7777"/>
                </a:cubicBezTo>
                <a:cubicBezTo>
                  <a:pt x="11442" y="7777"/>
                  <a:pt x="11564" y="7679"/>
                  <a:pt x="11564" y="7528"/>
                </a:cubicBezTo>
                <a:cubicBezTo>
                  <a:pt x="11564" y="7393"/>
                  <a:pt x="11454" y="7284"/>
                  <a:pt x="11319" y="7284"/>
                </a:cubicBezTo>
                <a:close/>
                <a:moveTo>
                  <a:pt x="12538" y="7284"/>
                </a:moveTo>
                <a:cubicBezTo>
                  <a:pt x="12316" y="7284"/>
                  <a:pt x="12206" y="7547"/>
                  <a:pt x="12363" y="7704"/>
                </a:cubicBezTo>
                <a:cubicBezTo>
                  <a:pt x="12414" y="7755"/>
                  <a:pt x="12476" y="7777"/>
                  <a:pt x="12536" y="7777"/>
                </a:cubicBezTo>
                <a:cubicBezTo>
                  <a:pt x="12663" y="7777"/>
                  <a:pt x="12783" y="7679"/>
                  <a:pt x="12783" y="7528"/>
                </a:cubicBezTo>
                <a:cubicBezTo>
                  <a:pt x="12783" y="7393"/>
                  <a:pt x="12673" y="7284"/>
                  <a:pt x="12538" y="7284"/>
                </a:cubicBezTo>
                <a:close/>
                <a:moveTo>
                  <a:pt x="13757" y="7284"/>
                </a:moveTo>
                <a:cubicBezTo>
                  <a:pt x="13538" y="7284"/>
                  <a:pt x="13425" y="7547"/>
                  <a:pt x="13582" y="7704"/>
                </a:cubicBezTo>
                <a:cubicBezTo>
                  <a:pt x="13633" y="7755"/>
                  <a:pt x="13695" y="7777"/>
                  <a:pt x="13756" y="7777"/>
                </a:cubicBezTo>
                <a:cubicBezTo>
                  <a:pt x="13883" y="7777"/>
                  <a:pt x="14005" y="7679"/>
                  <a:pt x="14005" y="7528"/>
                </a:cubicBezTo>
                <a:cubicBezTo>
                  <a:pt x="14005" y="7393"/>
                  <a:pt x="13892" y="7284"/>
                  <a:pt x="13757" y="7284"/>
                </a:cubicBezTo>
                <a:close/>
                <a:moveTo>
                  <a:pt x="14976" y="7284"/>
                </a:moveTo>
                <a:cubicBezTo>
                  <a:pt x="14757" y="7284"/>
                  <a:pt x="14647" y="7547"/>
                  <a:pt x="14801" y="7704"/>
                </a:cubicBezTo>
                <a:cubicBezTo>
                  <a:pt x="14852" y="7755"/>
                  <a:pt x="14914" y="7777"/>
                  <a:pt x="14975" y="7777"/>
                </a:cubicBezTo>
                <a:cubicBezTo>
                  <a:pt x="15102" y="7777"/>
                  <a:pt x="15224" y="7679"/>
                  <a:pt x="15224" y="7528"/>
                </a:cubicBezTo>
                <a:cubicBezTo>
                  <a:pt x="15224" y="7393"/>
                  <a:pt x="15111" y="7284"/>
                  <a:pt x="14976" y="7284"/>
                </a:cubicBezTo>
                <a:close/>
                <a:moveTo>
                  <a:pt x="16196" y="7284"/>
                </a:moveTo>
                <a:cubicBezTo>
                  <a:pt x="15976" y="7284"/>
                  <a:pt x="15866" y="7547"/>
                  <a:pt x="16020" y="7704"/>
                </a:cubicBezTo>
                <a:cubicBezTo>
                  <a:pt x="16071" y="7755"/>
                  <a:pt x="16133" y="7777"/>
                  <a:pt x="16194" y="7777"/>
                </a:cubicBezTo>
                <a:cubicBezTo>
                  <a:pt x="16322" y="7777"/>
                  <a:pt x="16443" y="7679"/>
                  <a:pt x="16443" y="7528"/>
                </a:cubicBezTo>
                <a:cubicBezTo>
                  <a:pt x="16443" y="7393"/>
                  <a:pt x="16333" y="7284"/>
                  <a:pt x="16196" y="7284"/>
                </a:cubicBezTo>
                <a:close/>
                <a:moveTo>
                  <a:pt x="17415" y="7284"/>
                </a:moveTo>
                <a:cubicBezTo>
                  <a:pt x="17195" y="7284"/>
                  <a:pt x="17086" y="7547"/>
                  <a:pt x="17242" y="7704"/>
                </a:cubicBezTo>
                <a:cubicBezTo>
                  <a:pt x="17292" y="7755"/>
                  <a:pt x="17354" y="7777"/>
                  <a:pt x="17414" y="7777"/>
                </a:cubicBezTo>
                <a:cubicBezTo>
                  <a:pt x="17541" y="7777"/>
                  <a:pt x="17662" y="7679"/>
                  <a:pt x="17662" y="7528"/>
                </a:cubicBezTo>
                <a:cubicBezTo>
                  <a:pt x="17662" y="7393"/>
                  <a:pt x="17552" y="7284"/>
                  <a:pt x="17415" y="7284"/>
                </a:cubicBezTo>
                <a:close/>
                <a:moveTo>
                  <a:pt x="18634" y="7284"/>
                </a:moveTo>
                <a:cubicBezTo>
                  <a:pt x="18414" y="7284"/>
                  <a:pt x="18305" y="7547"/>
                  <a:pt x="18461" y="7704"/>
                </a:cubicBezTo>
                <a:cubicBezTo>
                  <a:pt x="18511" y="7755"/>
                  <a:pt x="18573" y="7777"/>
                  <a:pt x="18633" y="7777"/>
                </a:cubicBezTo>
                <a:cubicBezTo>
                  <a:pt x="18760" y="7777"/>
                  <a:pt x="18881" y="7679"/>
                  <a:pt x="18881" y="7528"/>
                </a:cubicBezTo>
                <a:cubicBezTo>
                  <a:pt x="18881" y="7393"/>
                  <a:pt x="18772" y="7284"/>
                  <a:pt x="18634" y="7284"/>
                </a:cubicBezTo>
                <a:close/>
                <a:moveTo>
                  <a:pt x="19856" y="7284"/>
                </a:moveTo>
                <a:cubicBezTo>
                  <a:pt x="19633" y="7284"/>
                  <a:pt x="19524" y="7547"/>
                  <a:pt x="19680" y="7704"/>
                </a:cubicBezTo>
                <a:cubicBezTo>
                  <a:pt x="19730" y="7755"/>
                  <a:pt x="19792" y="7777"/>
                  <a:pt x="19852" y="7777"/>
                </a:cubicBezTo>
                <a:cubicBezTo>
                  <a:pt x="19979" y="7777"/>
                  <a:pt x="20100" y="7679"/>
                  <a:pt x="20100" y="7528"/>
                </a:cubicBezTo>
                <a:cubicBezTo>
                  <a:pt x="20100" y="7393"/>
                  <a:pt x="19991" y="7284"/>
                  <a:pt x="19856" y="7284"/>
                </a:cubicBezTo>
                <a:close/>
                <a:moveTo>
                  <a:pt x="21075" y="7284"/>
                </a:moveTo>
                <a:cubicBezTo>
                  <a:pt x="20852" y="7284"/>
                  <a:pt x="20743" y="7547"/>
                  <a:pt x="20899" y="7704"/>
                </a:cubicBezTo>
                <a:cubicBezTo>
                  <a:pt x="20950" y="7755"/>
                  <a:pt x="21012" y="7777"/>
                  <a:pt x="21073" y="7777"/>
                </a:cubicBezTo>
                <a:cubicBezTo>
                  <a:pt x="21199" y="7777"/>
                  <a:pt x="21319" y="7679"/>
                  <a:pt x="21319" y="7528"/>
                </a:cubicBezTo>
                <a:cubicBezTo>
                  <a:pt x="21319" y="7393"/>
                  <a:pt x="21210" y="7284"/>
                  <a:pt x="21075" y="7284"/>
                </a:cubicBezTo>
                <a:close/>
                <a:moveTo>
                  <a:pt x="22294" y="7284"/>
                </a:moveTo>
                <a:cubicBezTo>
                  <a:pt x="22075" y="7284"/>
                  <a:pt x="21965" y="7547"/>
                  <a:pt x="22118" y="7704"/>
                </a:cubicBezTo>
                <a:cubicBezTo>
                  <a:pt x="22169" y="7755"/>
                  <a:pt x="22232" y="7777"/>
                  <a:pt x="22293" y="7777"/>
                </a:cubicBezTo>
                <a:cubicBezTo>
                  <a:pt x="22420" y="7777"/>
                  <a:pt x="22541" y="7679"/>
                  <a:pt x="22541" y="7528"/>
                </a:cubicBezTo>
                <a:cubicBezTo>
                  <a:pt x="22541" y="7393"/>
                  <a:pt x="22429" y="7284"/>
                  <a:pt x="22294" y="7284"/>
                </a:cubicBezTo>
                <a:close/>
                <a:moveTo>
                  <a:pt x="23513" y="7284"/>
                </a:moveTo>
                <a:cubicBezTo>
                  <a:pt x="23294" y="7284"/>
                  <a:pt x="23184" y="7547"/>
                  <a:pt x="23337" y="7704"/>
                </a:cubicBezTo>
                <a:cubicBezTo>
                  <a:pt x="23388" y="7755"/>
                  <a:pt x="23451" y="7777"/>
                  <a:pt x="23512" y="7777"/>
                </a:cubicBezTo>
                <a:cubicBezTo>
                  <a:pt x="23639" y="7777"/>
                  <a:pt x="23761" y="7679"/>
                  <a:pt x="23761" y="7528"/>
                </a:cubicBezTo>
                <a:cubicBezTo>
                  <a:pt x="23761" y="7393"/>
                  <a:pt x="23648" y="7284"/>
                  <a:pt x="23513" y="7284"/>
                </a:cubicBezTo>
                <a:close/>
                <a:moveTo>
                  <a:pt x="24732" y="7284"/>
                </a:moveTo>
                <a:cubicBezTo>
                  <a:pt x="24513" y="7284"/>
                  <a:pt x="24403" y="7547"/>
                  <a:pt x="24557" y="7704"/>
                </a:cubicBezTo>
                <a:cubicBezTo>
                  <a:pt x="24607" y="7755"/>
                  <a:pt x="24670" y="7777"/>
                  <a:pt x="24731" y="7777"/>
                </a:cubicBezTo>
                <a:cubicBezTo>
                  <a:pt x="24858" y="7777"/>
                  <a:pt x="24980" y="7679"/>
                  <a:pt x="24980" y="7528"/>
                </a:cubicBezTo>
                <a:cubicBezTo>
                  <a:pt x="24980" y="7393"/>
                  <a:pt x="24870" y="7284"/>
                  <a:pt x="24732" y="7284"/>
                </a:cubicBezTo>
                <a:close/>
                <a:moveTo>
                  <a:pt x="25951" y="7284"/>
                </a:moveTo>
                <a:cubicBezTo>
                  <a:pt x="25732" y="7284"/>
                  <a:pt x="25622" y="7547"/>
                  <a:pt x="25779" y="7704"/>
                </a:cubicBezTo>
                <a:cubicBezTo>
                  <a:pt x="25829" y="7755"/>
                  <a:pt x="25890" y="7777"/>
                  <a:pt x="25951" y="7777"/>
                </a:cubicBezTo>
                <a:cubicBezTo>
                  <a:pt x="26077" y="7777"/>
                  <a:pt x="26199" y="7679"/>
                  <a:pt x="26199" y="7528"/>
                </a:cubicBezTo>
                <a:cubicBezTo>
                  <a:pt x="26199" y="7393"/>
                  <a:pt x="26089" y="7284"/>
                  <a:pt x="25951" y="7284"/>
                </a:cubicBezTo>
                <a:close/>
                <a:moveTo>
                  <a:pt x="35707" y="7284"/>
                </a:moveTo>
                <a:cubicBezTo>
                  <a:pt x="35487" y="7284"/>
                  <a:pt x="35378" y="7547"/>
                  <a:pt x="35534" y="7704"/>
                </a:cubicBezTo>
                <a:cubicBezTo>
                  <a:pt x="35584" y="7755"/>
                  <a:pt x="35646" y="7777"/>
                  <a:pt x="35706" y="7777"/>
                </a:cubicBezTo>
                <a:cubicBezTo>
                  <a:pt x="35833" y="7777"/>
                  <a:pt x="35954" y="7679"/>
                  <a:pt x="35954" y="7528"/>
                </a:cubicBezTo>
                <a:cubicBezTo>
                  <a:pt x="35954" y="7393"/>
                  <a:pt x="35845" y="7284"/>
                  <a:pt x="35707" y="7284"/>
                </a:cubicBezTo>
                <a:close/>
                <a:moveTo>
                  <a:pt x="36929" y="7284"/>
                </a:moveTo>
                <a:cubicBezTo>
                  <a:pt x="36706" y="7284"/>
                  <a:pt x="36597" y="7547"/>
                  <a:pt x="36753" y="7704"/>
                </a:cubicBezTo>
                <a:cubicBezTo>
                  <a:pt x="36803" y="7755"/>
                  <a:pt x="36865" y="7777"/>
                  <a:pt x="36925" y="7777"/>
                </a:cubicBezTo>
                <a:cubicBezTo>
                  <a:pt x="37052" y="7777"/>
                  <a:pt x="37173" y="7679"/>
                  <a:pt x="37173" y="7528"/>
                </a:cubicBezTo>
                <a:cubicBezTo>
                  <a:pt x="37173" y="7393"/>
                  <a:pt x="37064" y="7284"/>
                  <a:pt x="36929" y="7284"/>
                </a:cubicBezTo>
                <a:close/>
                <a:moveTo>
                  <a:pt x="38148" y="7284"/>
                </a:moveTo>
                <a:cubicBezTo>
                  <a:pt x="37928" y="7284"/>
                  <a:pt x="37816" y="7547"/>
                  <a:pt x="37972" y="7704"/>
                </a:cubicBezTo>
                <a:cubicBezTo>
                  <a:pt x="38023" y="7755"/>
                  <a:pt x="38085" y="7777"/>
                  <a:pt x="38146" y="7777"/>
                </a:cubicBezTo>
                <a:cubicBezTo>
                  <a:pt x="38272" y="7777"/>
                  <a:pt x="38392" y="7679"/>
                  <a:pt x="38392" y="7528"/>
                </a:cubicBezTo>
                <a:cubicBezTo>
                  <a:pt x="38392" y="7393"/>
                  <a:pt x="38283" y="7284"/>
                  <a:pt x="38148" y="7284"/>
                </a:cubicBezTo>
                <a:close/>
                <a:moveTo>
                  <a:pt x="39367" y="7284"/>
                </a:moveTo>
                <a:cubicBezTo>
                  <a:pt x="39148" y="7284"/>
                  <a:pt x="39038" y="7547"/>
                  <a:pt x="39191" y="7704"/>
                </a:cubicBezTo>
                <a:cubicBezTo>
                  <a:pt x="39242" y="7755"/>
                  <a:pt x="39305" y="7777"/>
                  <a:pt x="39366" y="7777"/>
                </a:cubicBezTo>
                <a:cubicBezTo>
                  <a:pt x="39493" y="7777"/>
                  <a:pt x="39614" y="7679"/>
                  <a:pt x="39614" y="7528"/>
                </a:cubicBezTo>
                <a:cubicBezTo>
                  <a:pt x="39614" y="7393"/>
                  <a:pt x="39502" y="7284"/>
                  <a:pt x="39367" y="7284"/>
                </a:cubicBezTo>
                <a:close/>
                <a:moveTo>
                  <a:pt x="40586" y="7284"/>
                </a:moveTo>
                <a:cubicBezTo>
                  <a:pt x="40367" y="7284"/>
                  <a:pt x="40257" y="7547"/>
                  <a:pt x="40410" y="7704"/>
                </a:cubicBezTo>
                <a:cubicBezTo>
                  <a:pt x="40461" y="7755"/>
                  <a:pt x="40524" y="7777"/>
                  <a:pt x="40585" y="7777"/>
                </a:cubicBezTo>
                <a:cubicBezTo>
                  <a:pt x="40712" y="7777"/>
                  <a:pt x="40834" y="7679"/>
                  <a:pt x="40834" y="7528"/>
                </a:cubicBezTo>
                <a:cubicBezTo>
                  <a:pt x="40834" y="7393"/>
                  <a:pt x="40721" y="7284"/>
                  <a:pt x="40586" y="7284"/>
                </a:cubicBezTo>
                <a:close/>
                <a:moveTo>
                  <a:pt x="41805" y="7284"/>
                </a:moveTo>
                <a:cubicBezTo>
                  <a:pt x="41586" y="7284"/>
                  <a:pt x="41476" y="7547"/>
                  <a:pt x="41630" y="7704"/>
                </a:cubicBezTo>
                <a:cubicBezTo>
                  <a:pt x="41680" y="7755"/>
                  <a:pt x="41743" y="7777"/>
                  <a:pt x="41804" y="7777"/>
                </a:cubicBezTo>
                <a:cubicBezTo>
                  <a:pt x="41931" y="7777"/>
                  <a:pt x="42053" y="7679"/>
                  <a:pt x="42053" y="7528"/>
                </a:cubicBezTo>
                <a:cubicBezTo>
                  <a:pt x="42053" y="7393"/>
                  <a:pt x="41943" y="7284"/>
                  <a:pt x="41805" y="7284"/>
                </a:cubicBezTo>
                <a:close/>
                <a:moveTo>
                  <a:pt x="43024" y="7284"/>
                </a:moveTo>
                <a:cubicBezTo>
                  <a:pt x="42805" y="7284"/>
                  <a:pt x="42695" y="7547"/>
                  <a:pt x="42852" y="7704"/>
                </a:cubicBezTo>
                <a:cubicBezTo>
                  <a:pt x="42902" y="7755"/>
                  <a:pt x="42963" y="7777"/>
                  <a:pt x="43024" y="7777"/>
                </a:cubicBezTo>
                <a:cubicBezTo>
                  <a:pt x="43150" y="7777"/>
                  <a:pt x="43272" y="7679"/>
                  <a:pt x="43272" y="7528"/>
                </a:cubicBezTo>
                <a:cubicBezTo>
                  <a:pt x="43272" y="7393"/>
                  <a:pt x="43162" y="7284"/>
                  <a:pt x="43024" y="7284"/>
                </a:cubicBezTo>
                <a:close/>
                <a:moveTo>
                  <a:pt x="44243" y="7284"/>
                </a:moveTo>
                <a:cubicBezTo>
                  <a:pt x="44024" y="7284"/>
                  <a:pt x="43914" y="7547"/>
                  <a:pt x="44071" y="7704"/>
                </a:cubicBezTo>
                <a:cubicBezTo>
                  <a:pt x="44121" y="7755"/>
                  <a:pt x="44182" y="7777"/>
                  <a:pt x="44243" y="7777"/>
                </a:cubicBezTo>
                <a:cubicBezTo>
                  <a:pt x="44369" y="7777"/>
                  <a:pt x="44491" y="7679"/>
                  <a:pt x="44491" y="7528"/>
                </a:cubicBezTo>
                <a:cubicBezTo>
                  <a:pt x="44491" y="7393"/>
                  <a:pt x="44381" y="7284"/>
                  <a:pt x="44243" y="7284"/>
                </a:cubicBezTo>
                <a:close/>
                <a:moveTo>
                  <a:pt x="55312" y="8518"/>
                </a:moveTo>
                <a:lnTo>
                  <a:pt x="55312" y="8518"/>
                </a:lnTo>
                <a:cubicBezTo>
                  <a:pt x="55340" y="8653"/>
                  <a:pt x="55362" y="8791"/>
                  <a:pt x="55381" y="8935"/>
                </a:cubicBezTo>
                <a:cubicBezTo>
                  <a:pt x="55522" y="8813"/>
                  <a:pt x="55484" y="8587"/>
                  <a:pt x="55312" y="8518"/>
                </a:cubicBezTo>
                <a:close/>
                <a:moveTo>
                  <a:pt x="6440" y="8503"/>
                </a:moveTo>
                <a:cubicBezTo>
                  <a:pt x="6221" y="8503"/>
                  <a:pt x="6111" y="8769"/>
                  <a:pt x="6264" y="8923"/>
                </a:cubicBezTo>
                <a:cubicBezTo>
                  <a:pt x="6315" y="8974"/>
                  <a:pt x="6378" y="8996"/>
                  <a:pt x="6439" y="8996"/>
                </a:cubicBezTo>
                <a:cubicBezTo>
                  <a:pt x="6566" y="8996"/>
                  <a:pt x="6688" y="8898"/>
                  <a:pt x="6688" y="8747"/>
                </a:cubicBezTo>
                <a:cubicBezTo>
                  <a:pt x="6688" y="8613"/>
                  <a:pt x="6575" y="8503"/>
                  <a:pt x="6440" y="8503"/>
                </a:cubicBezTo>
                <a:close/>
                <a:moveTo>
                  <a:pt x="7659" y="8503"/>
                </a:moveTo>
                <a:cubicBezTo>
                  <a:pt x="7440" y="8503"/>
                  <a:pt x="7330" y="8769"/>
                  <a:pt x="7484" y="8923"/>
                </a:cubicBezTo>
                <a:cubicBezTo>
                  <a:pt x="7534" y="8974"/>
                  <a:pt x="7597" y="8996"/>
                  <a:pt x="7658" y="8996"/>
                </a:cubicBezTo>
                <a:cubicBezTo>
                  <a:pt x="7785" y="8996"/>
                  <a:pt x="7907" y="8898"/>
                  <a:pt x="7907" y="8747"/>
                </a:cubicBezTo>
                <a:cubicBezTo>
                  <a:pt x="7907" y="8613"/>
                  <a:pt x="7797" y="8503"/>
                  <a:pt x="7659" y="8503"/>
                </a:cubicBezTo>
                <a:close/>
                <a:moveTo>
                  <a:pt x="8878" y="8503"/>
                </a:moveTo>
                <a:cubicBezTo>
                  <a:pt x="8659" y="8503"/>
                  <a:pt x="8549" y="8769"/>
                  <a:pt x="8706" y="8923"/>
                </a:cubicBezTo>
                <a:cubicBezTo>
                  <a:pt x="8756" y="8974"/>
                  <a:pt x="8817" y="8996"/>
                  <a:pt x="8878" y="8996"/>
                </a:cubicBezTo>
                <a:cubicBezTo>
                  <a:pt x="9004" y="8996"/>
                  <a:pt x="9126" y="8898"/>
                  <a:pt x="9126" y="8747"/>
                </a:cubicBezTo>
                <a:cubicBezTo>
                  <a:pt x="9126" y="8613"/>
                  <a:pt x="9016" y="8503"/>
                  <a:pt x="8878" y="8503"/>
                </a:cubicBezTo>
                <a:close/>
                <a:moveTo>
                  <a:pt x="10097" y="8503"/>
                </a:moveTo>
                <a:cubicBezTo>
                  <a:pt x="9878" y="8503"/>
                  <a:pt x="9768" y="8769"/>
                  <a:pt x="9925" y="8923"/>
                </a:cubicBezTo>
                <a:cubicBezTo>
                  <a:pt x="9975" y="8974"/>
                  <a:pt x="10036" y="8996"/>
                  <a:pt x="10097" y="8996"/>
                </a:cubicBezTo>
                <a:cubicBezTo>
                  <a:pt x="10223" y="8996"/>
                  <a:pt x="10345" y="8898"/>
                  <a:pt x="10345" y="8747"/>
                </a:cubicBezTo>
                <a:cubicBezTo>
                  <a:pt x="10345" y="8613"/>
                  <a:pt x="10235" y="8503"/>
                  <a:pt x="10097" y="8503"/>
                </a:cubicBezTo>
                <a:close/>
                <a:moveTo>
                  <a:pt x="11319" y="8503"/>
                </a:moveTo>
                <a:cubicBezTo>
                  <a:pt x="11097" y="8503"/>
                  <a:pt x="10987" y="8769"/>
                  <a:pt x="11144" y="8923"/>
                </a:cubicBezTo>
                <a:cubicBezTo>
                  <a:pt x="11194" y="8974"/>
                  <a:pt x="11255" y="8996"/>
                  <a:pt x="11316" y="8996"/>
                </a:cubicBezTo>
                <a:cubicBezTo>
                  <a:pt x="11442" y="8996"/>
                  <a:pt x="11564" y="8898"/>
                  <a:pt x="11564" y="8747"/>
                </a:cubicBezTo>
                <a:cubicBezTo>
                  <a:pt x="11564" y="8613"/>
                  <a:pt x="11454" y="8503"/>
                  <a:pt x="11319" y="8503"/>
                </a:cubicBezTo>
                <a:close/>
                <a:moveTo>
                  <a:pt x="12538" y="8503"/>
                </a:moveTo>
                <a:cubicBezTo>
                  <a:pt x="12316" y="8503"/>
                  <a:pt x="12206" y="8769"/>
                  <a:pt x="12363" y="8923"/>
                </a:cubicBezTo>
                <a:cubicBezTo>
                  <a:pt x="12414" y="8974"/>
                  <a:pt x="12476" y="8996"/>
                  <a:pt x="12536" y="8996"/>
                </a:cubicBezTo>
                <a:cubicBezTo>
                  <a:pt x="12663" y="8996"/>
                  <a:pt x="12783" y="8898"/>
                  <a:pt x="12783" y="8747"/>
                </a:cubicBezTo>
                <a:cubicBezTo>
                  <a:pt x="12783" y="8613"/>
                  <a:pt x="12673" y="8503"/>
                  <a:pt x="12538" y="8503"/>
                </a:cubicBezTo>
                <a:close/>
                <a:moveTo>
                  <a:pt x="13757" y="8503"/>
                </a:moveTo>
                <a:cubicBezTo>
                  <a:pt x="13538" y="8503"/>
                  <a:pt x="13425" y="8769"/>
                  <a:pt x="13582" y="8923"/>
                </a:cubicBezTo>
                <a:cubicBezTo>
                  <a:pt x="13633" y="8974"/>
                  <a:pt x="13695" y="8996"/>
                  <a:pt x="13756" y="8996"/>
                </a:cubicBezTo>
                <a:cubicBezTo>
                  <a:pt x="13883" y="8996"/>
                  <a:pt x="14005" y="8898"/>
                  <a:pt x="14005" y="8747"/>
                </a:cubicBezTo>
                <a:cubicBezTo>
                  <a:pt x="14002" y="8613"/>
                  <a:pt x="13892" y="8503"/>
                  <a:pt x="13757" y="8503"/>
                </a:cubicBezTo>
                <a:close/>
                <a:moveTo>
                  <a:pt x="14976" y="8503"/>
                </a:moveTo>
                <a:cubicBezTo>
                  <a:pt x="14757" y="8503"/>
                  <a:pt x="14647" y="8769"/>
                  <a:pt x="14801" y="8923"/>
                </a:cubicBezTo>
                <a:cubicBezTo>
                  <a:pt x="14852" y="8974"/>
                  <a:pt x="14914" y="8996"/>
                  <a:pt x="14975" y="8996"/>
                </a:cubicBezTo>
                <a:cubicBezTo>
                  <a:pt x="15102" y="8996"/>
                  <a:pt x="15224" y="8898"/>
                  <a:pt x="15224" y="8747"/>
                </a:cubicBezTo>
                <a:cubicBezTo>
                  <a:pt x="15224" y="8613"/>
                  <a:pt x="15111" y="8503"/>
                  <a:pt x="14976" y="8503"/>
                </a:cubicBezTo>
                <a:close/>
                <a:moveTo>
                  <a:pt x="16196" y="8503"/>
                </a:moveTo>
                <a:cubicBezTo>
                  <a:pt x="15976" y="8503"/>
                  <a:pt x="15866" y="8769"/>
                  <a:pt x="16020" y="8923"/>
                </a:cubicBezTo>
                <a:cubicBezTo>
                  <a:pt x="16071" y="8974"/>
                  <a:pt x="16133" y="8996"/>
                  <a:pt x="16194" y="8996"/>
                </a:cubicBezTo>
                <a:cubicBezTo>
                  <a:pt x="16322" y="8996"/>
                  <a:pt x="16443" y="8898"/>
                  <a:pt x="16443" y="8747"/>
                </a:cubicBezTo>
                <a:cubicBezTo>
                  <a:pt x="16443" y="8613"/>
                  <a:pt x="16333" y="8503"/>
                  <a:pt x="16196" y="8503"/>
                </a:cubicBezTo>
                <a:close/>
                <a:moveTo>
                  <a:pt x="17415" y="8503"/>
                </a:moveTo>
                <a:cubicBezTo>
                  <a:pt x="17195" y="8503"/>
                  <a:pt x="17086" y="8769"/>
                  <a:pt x="17242" y="8923"/>
                </a:cubicBezTo>
                <a:cubicBezTo>
                  <a:pt x="17292" y="8974"/>
                  <a:pt x="17354" y="8996"/>
                  <a:pt x="17414" y="8996"/>
                </a:cubicBezTo>
                <a:cubicBezTo>
                  <a:pt x="17541" y="8996"/>
                  <a:pt x="17662" y="8898"/>
                  <a:pt x="17662" y="8747"/>
                </a:cubicBezTo>
                <a:cubicBezTo>
                  <a:pt x="17662" y="8613"/>
                  <a:pt x="17552" y="8503"/>
                  <a:pt x="17415" y="8503"/>
                </a:cubicBezTo>
                <a:close/>
                <a:moveTo>
                  <a:pt x="18634" y="8503"/>
                </a:moveTo>
                <a:cubicBezTo>
                  <a:pt x="18414" y="8503"/>
                  <a:pt x="18305" y="8769"/>
                  <a:pt x="18461" y="8923"/>
                </a:cubicBezTo>
                <a:cubicBezTo>
                  <a:pt x="18511" y="8974"/>
                  <a:pt x="18573" y="8996"/>
                  <a:pt x="18633" y="8996"/>
                </a:cubicBezTo>
                <a:cubicBezTo>
                  <a:pt x="18760" y="8996"/>
                  <a:pt x="18881" y="8898"/>
                  <a:pt x="18881" y="8747"/>
                </a:cubicBezTo>
                <a:cubicBezTo>
                  <a:pt x="18881" y="8613"/>
                  <a:pt x="18772" y="8503"/>
                  <a:pt x="18634" y="8503"/>
                </a:cubicBezTo>
                <a:close/>
                <a:moveTo>
                  <a:pt x="19856" y="8503"/>
                </a:moveTo>
                <a:cubicBezTo>
                  <a:pt x="19633" y="8503"/>
                  <a:pt x="19524" y="8769"/>
                  <a:pt x="19680" y="8923"/>
                </a:cubicBezTo>
                <a:cubicBezTo>
                  <a:pt x="19730" y="8974"/>
                  <a:pt x="19792" y="8996"/>
                  <a:pt x="19852" y="8996"/>
                </a:cubicBezTo>
                <a:cubicBezTo>
                  <a:pt x="19979" y="8996"/>
                  <a:pt x="20100" y="8898"/>
                  <a:pt x="20100" y="8747"/>
                </a:cubicBezTo>
                <a:cubicBezTo>
                  <a:pt x="20100" y="8613"/>
                  <a:pt x="19991" y="8503"/>
                  <a:pt x="19856" y="8503"/>
                </a:cubicBezTo>
                <a:close/>
                <a:moveTo>
                  <a:pt x="21075" y="8503"/>
                </a:moveTo>
                <a:cubicBezTo>
                  <a:pt x="20852" y="8503"/>
                  <a:pt x="20743" y="8769"/>
                  <a:pt x="20899" y="8923"/>
                </a:cubicBezTo>
                <a:cubicBezTo>
                  <a:pt x="20950" y="8974"/>
                  <a:pt x="21012" y="8996"/>
                  <a:pt x="21073" y="8996"/>
                </a:cubicBezTo>
                <a:cubicBezTo>
                  <a:pt x="21199" y="8996"/>
                  <a:pt x="21319" y="8898"/>
                  <a:pt x="21319" y="8747"/>
                </a:cubicBezTo>
                <a:cubicBezTo>
                  <a:pt x="21319" y="8613"/>
                  <a:pt x="21210" y="8503"/>
                  <a:pt x="21075" y="8503"/>
                </a:cubicBezTo>
                <a:close/>
                <a:moveTo>
                  <a:pt x="22294" y="8503"/>
                </a:moveTo>
                <a:cubicBezTo>
                  <a:pt x="22075" y="8503"/>
                  <a:pt x="21965" y="8769"/>
                  <a:pt x="22118" y="8923"/>
                </a:cubicBezTo>
                <a:cubicBezTo>
                  <a:pt x="22169" y="8974"/>
                  <a:pt x="22232" y="8996"/>
                  <a:pt x="22293" y="8996"/>
                </a:cubicBezTo>
                <a:cubicBezTo>
                  <a:pt x="22420" y="8996"/>
                  <a:pt x="22541" y="8898"/>
                  <a:pt x="22541" y="8747"/>
                </a:cubicBezTo>
                <a:cubicBezTo>
                  <a:pt x="22541" y="8613"/>
                  <a:pt x="22429" y="8503"/>
                  <a:pt x="22294" y="8503"/>
                </a:cubicBezTo>
                <a:close/>
                <a:moveTo>
                  <a:pt x="23513" y="8503"/>
                </a:moveTo>
                <a:cubicBezTo>
                  <a:pt x="23294" y="8503"/>
                  <a:pt x="23184" y="8769"/>
                  <a:pt x="23337" y="8923"/>
                </a:cubicBezTo>
                <a:cubicBezTo>
                  <a:pt x="23388" y="8974"/>
                  <a:pt x="23451" y="8996"/>
                  <a:pt x="23512" y="8996"/>
                </a:cubicBezTo>
                <a:cubicBezTo>
                  <a:pt x="23639" y="8996"/>
                  <a:pt x="23761" y="8898"/>
                  <a:pt x="23761" y="8747"/>
                </a:cubicBezTo>
                <a:cubicBezTo>
                  <a:pt x="23761" y="8613"/>
                  <a:pt x="23648" y="8503"/>
                  <a:pt x="23513" y="8503"/>
                </a:cubicBezTo>
                <a:close/>
                <a:moveTo>
                  <a:pt x="24732" y="8503"/>
                </a:moveTo>
                <a:cubicBezTo>
                  <a:pt x="24513" y="8503"/>
                  <a:pt x="24403" y="8769"/>
                  <a:pt x="24557" y="8923"/>
                </a:cubicBezTo>
                <a:cubicBezTo>
                  <a:pt x="24607" y="8974"/>
                  <a:pt x="24670" y="8996"/>
                  <a:pt x="24731" y="8996"/>
                </a:cubicBezTo>
                <a:cubicBezTo>
                  <a:pt x="24858" y="8996"/>
                  <a:pt x="24980" y="8898"/>
                  <a:pt x="24980" y="8747"/>
                </a:cubicBezTo>
                <a:cubicBezTo>
                  <a:pt x="24980" y="8613"/>
                  <a:pt x="24870" y="8503"/>
                  <a:pt x="24732" y="8503"/>
                </a:cubicBezTo>
                <a:close/>
                <a:moveTo>
                  <a:pt x="56440" y="8503"/>
                </a:moveTo>
                <a:cubicBezTo>
                  <a:pt x="56221" y="8503"/>
                  <a:pt x="56111" y="8769"/>
                  <a:pt x="56264" y="8923"/>
                </a:cubicBezTo>
                <a:cubicBezTo>
                  <a:pt x="56315" y="8974"/>
                  <a:pt x="56378" y="8996"/>
                  <a:pt x="56439" y="8996"/>
                </a:cubicBezTo>
                <a:cubicBezTo>
                  <a:pt x="56566" y="8996"/>
                  <a:pt x="56687" y="8898"/>
                  <a:pt x="56687" y="8747"/>
                </a:cubicBezTo>
                <a:cubicBezTo>
                  <a:pt x="56684" y="8613"/>
                  <a:pt x="56575" y="8503"/>
                  <a:pt x="56440" y="8503"/>
                </a:cubicBezTo>
                <a:close/>
                <a:moveTo>
                  <a:pt x="57659" y="8503"/>
                </a:moveTo>
                <a:cubicBezTo>
                  <a:pt x="57440" y="8503"/>
                  <a:pt x="57330" y="8769"/>
                  <a:pt x="57483" y="8923"/>
                </a:cubicBezTo>
                <a:cubicBezTo>
                  <a:pt x="57534" y="8974"/>
                  <a:pt x="57597" y="8996"/>
                  <a:pt x="57658" y="8996"/>
                </a:cubicBezTo>
                <a:cubicBezTo>
                  <a:pt x="57785" y="8996"/>
                  <a:pt x="57907" y="8898"/>
                  <a:pt x="57907" y="8747"/>
                </a:cubicBezTo>
                <a:cubicBezTo>
                  <a:pt x="57907" y="8613"/>
                  <a:pt x="57794" y="8503"/>
                  <a:pt x="57659" y="8503"/>
                </a:cubicBezTo>
                <a:close/>
                <a:moveTo>
                  <a:pt x="58878" y="8503"/>
                </a:moveTo>
                <a:cubicBezTo>
                  <a:pt x="58659" y="8503"/>
                  <a:pt x="58549" y="8769"/>
                  <a:pt x="58703" y="8923"/>
                </a:cubicBezTo>
                <a:cubicBezTo>
                  <a:pt x="58753" y="8974"/>
                  <a:pt x="58816" y="8996"/>
                  <a:pt x="58877" y="8996"/>
                </a:cubicBezTo>
                <a:cubicBezTo>
                  <a:pt x="59004" y="8996"/>
                  <a:pt x="59126" y="8898"/>
                  <a:pt x="59126" y="8747"/>
                </a:cubicBezTo>
                <a:cubicBezTo>
                  <a:pt x="59126" y="8613"/>
                  <a:pt x="59016" y="8503"/>
                  <a:pt x="58878" y="8503"/>
                </a:cubicBezTo>
                <a:close/>
                <a:moveTo>
                  <a:pt x="60097" y="8503"/>
                </a:moveTo>
                <a:cubicBezTo>
                  <a:pt x="59878" y="8503"/>
                  <a:pt x="59768" y="8769"/>
                  <a:pt x="59925" y="8923"/>
                </a:cubicBezTo>
                <a:cubicBezTo>
                  <a:pt x="59975" y="8974"/>
                  <a:pt x="60036" y="8996"/>
                  <a:pt x="60097" y="8996"/>
                </a:cubicBezTo>
                <a:cubicBezTo>
                  <a:pt x="60223" y="8996"/>
                  <a:pt x="60345" y="8898"/>
                  <a:pt x="60345" y="8747"/>
                </a:cubicBezTo>
                <a:cubicBezTo>
                  <a:pt x="60345" y="8613"/>
                  <a:pt x="60235" y="8503"/>
                  <a:pt x="60097" y="8503"/>
                </a:cubicBezTo>
                <a:close/>
                <a:moveTo>
                  <a:pt x="61316" y="8503"/>
                </a:moveTo>
                <a:cubicBezTo>
                  <a:pt x="61097" y="8503"/>
                  <a:pt x="60987" y="8769"/>
                  <a:pt x="61144" y="8923"/>
                </a:cubicBezTo>
                <a:cubicBezTo>
                  <a:pt x="61194" y="8974"/>
                  <a:pt x="61255" y="8996"/>
                  <a:pt x="61316" y="8996"/>
                </a:cubicBezTo>
                <a:cubicBezTo>
                  <a:pt x="61442" y="8996"/>
                  <a:pt x="61564" y="8898"/>
                  <a:pt x="61564" y="8747"/>
                </a:cubicBezTo>
                <a:cubicBezTo>
                  <a:pt x="61564" y="8613"/>
                  <a:pt x="61454" y="8503"/>
                  <a:pt x="61316" y="8503"/>
                </a:cubicBezTo>
                <a:close/>
                <a:moveTo>
                  <a:pt x="62538" y="8503"/>
                </a:moveTo>
                <a:cubicBezTo>
                  <a:pt x="62316" y="8503"/>
                  <a:pt x="62206" y="8769"/>
                  <a:pt x="62363" y="8923"/>
                </a:cubicBezTo>
                <a:cubicBezTo>
                  <a:pt x="62414" y="8974"/>
                  <a:pt x="62476" y="8996"/>
                  <a:pt x="62536" y="8996"/>
                </a:cubicBezTo>
                <a:cubicBezTo>
                  <a:pt x="62663" y="8996"/>
                  <a:pt x="62783" y="8898"/>
                  <a:pt x="62783" y="8747"/>
                </a:cubicBezTo>
                <a:cubicBezTo>
                  <a:pt x="62783" y="8613"/>
                  <a:pt x="62673" y="8503"/>
                  <a:pt x="62538" y="8503"/>
                </a:cubicBezTo>
                <a:close/>
                <a:moveTo>
                  <a:pt x="63757" y="8503"/>
                </a:moveTo>
                <a:cubicBezTo>
                  <a:pt x="63538" y="8503"/>
                  <a:pt x="63425" y="8769"/>
                  <a:pt x="63582" y="8923"/>
                </a:cubicBezTo>
                <a:cubicBezTo>
                  <a:pt x="63633" y="8974"/>
                  <a:pt x="63695" y="8996"/>
                  <a:pt x="63756" y="8996"/>
                </a:cubicBezTo>
                <a:cubicBezTo>
                  <a:pt x="63883" y="8996"/>
                  <a:pt x="64004" y="8898"/>
                  <a:pt x="64002" y="8747"/>
                </a:cubicBezTo>
                <a:cubicBezTo>
                  <a:pt x="64002" y="8613"/>
                  <a:pt x="63892" y="8503"/>
                  <a:pt x="63757" y="8503"/>
                </a:cubicBezTo>
                <a:close/>
                <a:moveTo>
                  <a:pt x="64976" y="8503"/>
                </a:moveTo>
                <a:cubicBezTo>
                  <a:pt x="64757" y="8503"/>
                  <a:pt x="64647" y="8769"/>
                  <a:pt x="64801" y="8923"/>
                </a:cubicBezTo>
                <a:cubicBezTo>
                  <a:pt x="64852" y="8974"/>
                  <a:pt x="64914" y="8996"/>
                  <a:pt x="64975" y="8996"/>
                </a:cubicBezTo>
                <a:cubicBezTo>
                  <a:pt x="65102" y="8996"/>
                  <a:pt x="65224" y="8898"/>
                  <a:pt x="65224" y="8747"/>
                </a:cubicBezTo>
                <a:cubicBezTo>
                  <a:pt x="65224" y="8613"/>
                  <a:pt x="65111" y="8503"/>
                  <a:pt x="64976" y="8503"/>
                </a:cubicBezTo>
                <a:close/>
                <a:moveTo>
                  <a:pt x="66195" y="8503"/>
                </a:moveTo>
                <a:cubicBezTo>
                  <a:pt x="65976" y="8503"/>
                  <a:pt x="65866" y="8769"/>
                  <a:pt x="66020" y="8923"/>
                </a:cubicBezTo>
                <a:cubicBezTo>
                  <a:pt x="66071" y="8974"/>
                  <a:pt x="66133" y="8996"/>
                  <a:pt x="66194" y="8996"/>
                </a:cubicBezTo>
                <a:cubicBezTo>
                  <a:pt x="66321" y="8996"/>
                  <a:pt x="66443" y="8898"/>
                  <a:pt x="66443" y="8747"/>
                </a:cubicBezTo>
                <a:cubicBezTo>
                  <a:pt x="66443" y="8613"/>
                  <a:pt x="66330" y="8503"/>
                  <a:pt x="66195" y="8503"/>
                </a:cubicBezTo>
                <a:close/>
                <a:moveTo>
                  <a:pt x="67414" y="8503"/>
                </a:moveTo>
                <a:cubicBezTo>
                  <a:pt x="67195" y="8503"/>
                  <a:pt x="67085" y="8769"/>
                  <a:pt x="67239" y="8923"/>
                </a:cubicBezTo>
                <a:cubicBezTo>
                  <a:pt x="67290" y="8974"/>
                  <a:pt x="67352" y="8996"/>
                  <a:pt x="67413" y="8996"/>
                </a:cubicBezTo>
                <a:cubicBezTo>
                  <a:pt x="67541" y="8996"/>
                  <a:pt x="67662" y="8898"/>
                  <a:pt x="67662" y="8747"/>
                </a:cubicBezTo>
                <a:cubicBezTo>
                  <a:pt x="67662" y="8613"/>
                  <a:pt x="67552" y="8503"/>
                  <a:pt x="67414" y="8503"/>
                </a:cubicBezTo>
                <a:close/>
                <a:moveTo>
                  <a:pt x="36929" y="8503"/>
                </a:moveTo>
                <a:cubicBezTo>
                  <a:pt x="36706" y="8503"/>
                  <a:pt x="36597" y="8769"/>
                  <a:pt x="36753" y="8923"/>
                </a:cubicBezTo>
                <a:cubicBezTo>
                  <a:pt x="36804" y="8974"/>
                  <a:pt x="36866" y="8997"/>
                  <a:pt x="36927" y="8997"/>
                </a:cubicBezTo>
                <a:cubicBezTo>
                  <a:pt x="37053" y="8997"/>
                  <a:pt x="37173" y="8898"/>
                  <a:pt x="37173" y="8750"/>
                </a:cubicBezTo>
                <a:cubicBezTo>
                  <a:pt x="37173" y="8613"/>
                  <a:pt x="37064" y="8503"/>
                  <a:pt x="36929" y="8503"/>
                </a:cubicBezTo>
                <a:close/>
                <a:moveTo>
                  <a:pt x="38148" y="8503"/>
                </a:moveTo>
                <a:cubicBezTo>
                  <a:pt x="37925" y="8503"/>
                  <a:pt x="37816" y="8769"/>
                  <a:pt x="37972" y="8923"/>
                </a:cubicBezTo>
                <a:cubicBezTo>
                  <a:pt x="38023" y="8974"/>
                  <a:pt x="38086" y="8997"/>
                  <a:pt x="38146" y="8997"/>
                </a:cubicBezTo>
                <a:cubicBezTo>
                  <a:pt x="38272" y="8997"/>
                  <a:pt x="38392" y="8898"/>
                  <a:pt x="38392" y="8750"/>
                </a:cubicBezTo>
                <a:cubicBezTo>
                  <a:pt x="38392" y="8613"/>
                  <a:pt x="38283" y="8503"/>
                  <a:pt x="38148" y="8503"/>
                </a:cubicBezTo>
                <a:close/>
                <a:moveTo>
                  <a:pt x="39367" y="8503"/>
                </a:moveTo>
                <a:cubicBezTo>
                  <a:pt x="39148" y="8503"/>
                  <a:pt x="39038" y="8769"/>
                  <a:pt x="39191" y="8923"/>
                </a:cubicBezTo>
                <a:cubicBezTo>
                  <a:pt x="39242" y="8974"/>
                  <a:pt x="39305" y="8997"/>
                  <a:pt x="39366" y="8997"/>
                </a:cubicBezTo>
                <a:cubicBezTo>
                  <a:pt x="39493" y="8997"/>
                  <a:pt x="39614" y="8898"/>
                  <a:pt x="39614" y="8750"/>
                </a:cubicBezTo>
                <a:cubicBezTo>
                  <a:pt x="39614" y="8613"/>
                  <a:pt x="39502" y="8503"/>
                  <a:pt x="39367" y="8503"/>
                </a:cubicBezTo>
                <a:close/>
                <a:moveTo>
                  <a:pt x="40586" y="8503"/>
                </a:moveTo>
                <a:cubicBezTo>
                  <a:pt x="40367" y="8503"/>
                  <a:pt x="40257" y="8769"/>
                  <a:pt x="40410" y="8923"/>
                </a:cubicBezTo>
                <a:cubicBezTo>
                  <a:pt x="40461" y="8974"/>
                  <a:pt x="40524" y="8997"/>
                  <a:pt x="40585" y="8997"/>
                </a:cubicBezTo>
                <a:cubicBezTo>
                  <a:pt x="40712" y="8997"/>
                  <a:pt x="40834" y="8898"/>
                  <a:pt x="40834" y="8750"/>
                </a:cubicBezTo>
                <a:cubicBezTo>
                  <a:pt x="40834" y="8613"/>
                  <a:pt x="40721" y="8503"/>
                  <a:pt x="40586" y="8503"/>
                </a:cubicBezTo>
                <a:close/>
                <a:moveTo>
                  <a:pt x="41805" y="8503"/>
                </a:moveTo>
                <a:cubicBezTo>
                  <a:pt x="41586" y="8503"/>
                  <a:pt x="41476" y="8769"/>
                  <a:pt x="41630" y="8923"/>
                </a:cubicBezTo>
                <a:cubicBezTo>
                  <a:pt x="41680" y="8974"/>
                  <a:pt x="41743" y="8997"/>
                  <a:pt x="41804" y="8997"/>
                </a:cubicBezTo>
                <a:cubicBezTo>
                  <a:pt x="41931" y="8997"/>
                  <a:pt x="42053" y="8898"/>
                  <a:pt x="42053" y="8750"/>
                </a:cubicBezTo>
                <a:cubicBezTo>
                  <a:pt x="42053" y="8613"/>
                  <a:pt x="41943" y="8503"/>
                  <a:pt x="41805" y="8503"/>
                </a:cubicBezTo>
                <a:close/>
                <a:moveTo>
                  <a:pt x="43024" y="8503"/>
                </a:moveTo>
                <a:cubicBezTo>
                  <a:pt x="42805" y="8503"/>
                  <a:pt x="42695" y="8769"/>
                  <a:pt x="42852" y="8923"/>
                </a:cubicBezTo>
                <a:cubicBezTo>
                  <a:pt x="42902" y="8974"/>
                  <a:pt x="42964" y="8997"/>
                  <a:pt x="43024" y="8997"/>
                </a:cubicBezTo>
                <a:cubicBezTo>
                  <a:pt x="43150" y="8997"/>
                  <a:pt x="43272" y="8898"/>
                  <a:pt x="43272" y="8750"/>
                </a:cubicBezTo>
                <a:cubicBezTo>
                  <a:pt x="43272" y="8613"/>
                  <a:pt x="43162" y="8503"/>
                  <a:pt x="43024" y="8503"/>
                </a:cubicBezTo>
                <a:close/>
                <a:moveTo>
                  <a:pt x="44243" y="8503"/>
                </a:moveTo>
                <a:cubicBezTo>
                  <a:pt x="44024" y="8503"/>
                  <a:pt x="43914" y="8769"/>
                  <a:pt x="44071" y="8923"/>
                </a:cubicBezTo>
                <a:cubicBezTo>
                  <a:pt x="44121" y="8974"/>
                  <a:pt x="44183" y="8997"/>
                  <a:pt x="44243" y="8997"/>
                </a:cubicBezTo>
                <a:cubicBezTo>
                  <a:pt x="44369" y="8997"/>
                  <a:pt x="44491" y="8898"/>
                  <a:pt x="44491" y="8750"/>
                </a:cubicBezTo>
                <a:cubicBezTo>
                  <a:pt x="44491" y="8613"/>
                  <a:pt x="44381" y="8503"/>
                  <a:pt x="44243" y="8503"/>
                </a:cubicBezTo>
                <a:close/>
                <a:moveTo>
                  <a:pt x="44105" y="9766"/>
                </a:moveTo>
                <a:lnTo>
                  <a:pt x="44105" y="9766"/>
                </a:lnTo>
                <a:cubicBezTo>
                  <a:pt x="44086" y="9778"/>
                  <a:pt x="44068" y="9794"/>
                  <a:pt x="44052" y="9813"/>
                </a:cubicBezTo>
                <a:cubicBezTo>
                  <a:pt x="44071" y="9797"/>
                  <a:pt x="44086" y="9781"/>
                  <a:pt x="44105" y="9766"/>
                </a:cubicBezTo>
                <a:close/>
                <a:moveTo>
                  <a:pt x="24723" y="9722"/>
                </a:moveTo>
                <a:cubicBezTo>
                  <a:pt x="24591" y="9728"/>
                  <a:pt x="24484" y="9835"/>
                  <a:pt x="24484" y="9969"/>
                </a:cubicBezTo>
                <a:cubicBezTo>
                  <a:pt x="24484" y="9991"/>
                  <a:pt x="24488" y="10010"/>
                  <a:pt x="24494" y="10032"/>
                </a:cubicBezTo>
                <a:cubicBezTo>
                  <a:pt x="24578" y="9935"/>
                  <a:pt x="24654" y="9832"/>
                  <a:pt x="24723" y="9722"/>
                </a:cubicBezTo>
                <a:close/>
                <a:moveTo>
                  <a:pt x="7659" y="9722"/>
                </a:moveTo>
                <a:cubicBezTo>
                  <a:pt x="7574" y="9722"/>
                  <a:pt x="7496" y="9766"/>
                  <a:pt x="7449" y="9838"/>
                </a:cubicBezTo>
                <a:cubicBezTo>
                  <a:pt x="7590" y="9922"/>
                  <a:pt x="7734" y="10004"/>
                  <a:pt x="7878" y="10082"/>
                </a:cubicBezTo>
                <a:cubicBezTo>
                  <a:pt x="7963" y="9916"/>
                  <a:pt x="7844" y="9722"/>
                  <a:pt x="7659" y="9722"/>
                </a:cubicBezTo>
                <a:close/>
                <a:moveTo>
                  <a:pt x="38148" y="9722"/>
                </a:moveTo>
                <a:cubicBezTo>
                  <a:pt x="37985" y="9722"/>
                  <a:pt x="37869" y="9872"/>
                  <a:pt x="37910" y="10029"/>
                </a:cubicBezTo>
                <a:cubicBezTo>
                  <a:pt x="38019" y="10085"/>
                  <a:pt x="38132" y="10142"/>
                  <a:pt x="38248" y="10195"/>
                </a:cubicBezTo>
                <a:cubicBezTo>
                  <a:pt x="38489" y="10085"/>
                  <a:pt x="38414" y="9722"/>
                  <a:pt x="38148" y="9722"/>
                </a:cubicBezTo>
                <a:close/>
                <a:moveTo>
                  <a:pt x="67413" y="9721"/>
                </a:moveTo>
                <a:cubicBezTo>
                  <a:pt x="67281" y="9721"/>
                  <a:pt x="67167" y="9829"/>
                  <a:pt x="67167" y="9969"/>
                </a:cubicBezTo>
                <a:cubicBezTo>
                  <a:pt x="67167" y="10073"/>
                  <a:pt x="67236" y="10170"/>
                  <a:pt x="67336" y="10201"/>
                </a:cubicBezTo>
                <a:cubicBezTo>
                  <a:pt x="67380" y="10045"/>
                  <a:pt x="67421" y="9885"/>
                  <a:pt x="67458" y="9725"/>
                </a:cubicBezTo>
                <a:cubicBezTo>
                  <a:pt x="67443" y="9722"/>
                  <a:pt x="67428" y="9721"/>
                  <a:pt x="67413" y="9721"/>
                </a:cubicBezTo>
                <a:close/>
                <a:moveTo>
                  <a:pt x="8878" y="9722"/>
                </a:moveTo>
                <a:cubicBezTo>
                  <a:pt x="8659" y="9722"/>
                  <a:pt x="8549" y="9988"/>
                  <a:pt x="8706" y="10142"/>
                </a:cubicBezTo>
                <a:cubicBezTo>
                  <a:pt x="8756" y="10193"/>
                  <a:pt x="8818" y="10216"/>
                  <a:pt x="8878" y="10216"/>
                </a:cubicBezTo>
                <a:cubicBezTo>
                  <a:pt x="9004" y="10216"/>
                  <a:pt x="9126" y="10117"/>
                  <a:pt x="9126" y="9969"/>
                </a:cubicBezTo>
                <a:cubicBezTo>
                  <a:pt x="9126" y="9832"/>
                  <a:pt x="9016" y="9722"/>
                  <a:pt x="8878" y="9722"/>
                </a:cubicBezTo>
                <a:close/>
                <a:moveTo>
                  <a:pt x="10097" y="9722"/>
                </a:moveTo>
                <a:cubicBezTo>
                  <a:pt x="9878" y="9722"/>
                  <a:pt x="9768" y="9988"/>
                  <a:pt x="9925" y="10142"/>
                </a:cubicBezTo>
                <a:cubicBezTo>
                  <a:pt x="9975" y="10193"/>
                  <a:pt x="10037" y="10216"/>
                  <a:pt x="10097" y="10216"/>
                </a:cubicBezTo>
                <a:cubicBezTo>
                  <a:pt x="10223" y="10216"/>
                  <a:pt x="10345" y="10117"/>
                  <a:pt x="10345" y="9969"/>
                </a:cubicBezTo>
                <a:cubicBezTo>
                  <a:pt x="10345" y="9832"/>
                  <a:pt x="10235" y="9722"/>
                  <a:pt x="10097" y="9722"/>
                </a:cubicBezTo>
                <a:close/>
                <a:moveTo>
                  <a:pt x="11319" y="9722"/>
                </a:moveTo>
                <a:cubicBezTo>
                  <a:pt x="11097" y="9722"/>
                  <a:pt x="10987" y="9988"/>
                  <a:pt x="11144" y="10142"/>
                </a:cubicBezTo>
                <a:cubicBezTo>
                  <a:pt x="11194" y="10193"/>
                  <a:pt x="11256" y="10216"/>
                  <a:pt x="11316" y="10216"/>
                </a:cubicBezTo>
                <a:cubicBezTo>
                  <a:pt x="11442" y="10216"/>
                  <a:pt x="11564" y="10117"/>
                  <a:pt x="11564" y="9969"/>
                </a:cubicBezTo>
                <a:cubicBezTo>
                  <a:pt x="11564" y="9832"/>
                  <a:pt x="11454" y="9722"/>
                  <a:pt x="11319" y="9722"/>
                </a:cubicBezTo>
                <a:close/>
                <a:moveTo>
                  <a:pt x="12538" y="9722"/>
                </a:moveTo>
                <a:cubicBezTo>
                  <a:pt x="12316" y="9722"/>
                  <a:pt x="12206" y="9988"/>
                  <a:pt x="12363" y="10142"/>
                </a:cubicBezTo>
                <a:cubicBezTo>
                  <a:pt x="12414" y="10193"/>
                  <a:pt x="12476" y="10216"/>
                  <a:pt x="12537" y="10216"/>
                </a:cubicBezTo>
                <a:cubicBezTo>
                  <a:pt x="12663" y="10216"/>
                  <a:pt x="12783" y="10117"/>
                  <a:pt x="12783" y="9969"/>
                </a:cubicBezTo>
                <a:cubicBezTo>
                  <a:pt x="12783" y="9832"/>
                  <a:pt x="12673" y="9722"/>
                  <a:pt x="12538" y="9722"/>
                </a:cubicBezTo>
                <a:close/>
                <a:moveTo>
                  <a:pt x="13757" y="9722"/>
                </a:moveTo>
                <a:cubicBezTo>
                  <a:pt x="13538" y="9722"/>
                  <a:pt x="13425" y="9988"/>
                  <a:pt x="13582" y="10142"/>
                </a:cubicBezTo>
                <a:cubicBezTo>
                  <a:pt x="13633" y="10193"/>
                  <a:pt x="13695" y="10216"/>
                  <a:pt x="13757" y="10216"/>
                </a:cubicBezTo>
                <a:cubicBezTo>
                  <a:pt x="13884" y="10216"/>
                  <a:pt x="14005" y="10117"/>
                  <a:pt x="14005" y="9969"/>
                </a:cubicBezTo>
                <a:cubicBezTo>
                  <a:pt x="14005" y="9832"/>
                  <a:pt x="13892" y="9722"/>
                  <a:pt x="13757" y="9722"/>
                </a:cubicBezTo>
                <a:close/>
                <a:moveTo>
                  <a:pt x="14976" y="9722"/>
                </a:moveTo>
                <a:cubicBezTo>
                  <a:pt x="14757" y="9722"/>
                  <a:pt x="14647" y="9988"/>
                  <a:pt x="14801" y="10142"/>
                </a:cubicBezTo>
                <a:cubicBezTo>
                  <a:pt x="14852" y="10193"/>
                  <a:pt x="14915" y="10216"/>
                  <a:pt x="14976" y="10216"/>
                </a:cubicBezTo>
                <a:cubicBezTo>
                  <a:pt x="15103" y="10216"/>
                  <a:pt x="15224" y="10117"/>
                  <a:pt x="15224" y="9969"/>
                </a:cubicBezTo>
                <a:cubicBezTo>
                  <a:pt x="15224" y="9832"/>
                  <a:pt x="15111" y="9722"/>
                  <a:pt x="14976" y="9722"/>
                </a:cubicBezTo>
                <a:close/>
                <a:moveTo>
                  <a:pt x="16196" y="9722"/>
                </a:moveTo>
                <a:cubicBezTo>
                  <a:pt x="15976" y="9722"/>
                  <a:pt x="15866" y="9988"/>
                  <a:pt x="16020" y="10142"/>
                </a:cubicBezTo>
                <a:cubicBezTo>
                  <a:pt x="16071" y="10193"/>
                  <a:pt x="16134" y="10216"/>
                  <a:pt x="16195" y="10216"/>
                </a:cubicBezTo>
                <a:cubicBezTo>
                  <a:pt x="16322" y="10216"/>
                  <a:pt x="16443" y="10117"/>
                  <a:pt x="16443" y="9969"/>
                </a:cubicBezTo>
                <a:cubicBezTo>
                  <a:pt x="16443" y="9832"/>
                  <a:pt x="16333" y="9722"/>
                  <a:pt x="16196" y="9722"/>
                </a:cubicBezTo>
                <a:close/>
                <a:moveTo>
                  <a:pt x="17415" y="9722"/>
                </a:moveTo>
                <a:cubicBezTo>
                  <a:pt x="17195" y="9722"/>
                  <a:pt x="17086" y="9988"/>
                  <a:pt x="17242" y="10142"/>
                </a:cubicBezTo>
                <a:cubicBezTo>
                  <a:pt x="17292" y="10193"/>
                  <a:pt x="17354" y="10216"/>
                  <a:pt x="17415" y="10216"/>
                </a:cubicBezTo>
                <a:cubicBezTo>
                  <a:pt x="17541" y="10216"/>
                  <a:pt x="17662" y="10117"/>
                  <a:pt x="17662" y="9969"/>
                </a:cubicBezTo>
                <a:cubicBezTo>
                  <a:pt x="17662" y="9832"/>
                  <a:pt x="17552" y="9722"/>
                  <a:pt x="17415" y="9722"/>
                </a:cubicBezTo>
                <a:close/>
                <a:moveTo>
                  <a:pt x="18634" y="9722"/>
                </a:moveTo>
                <a:cubicBezTo>
                  <a:pt x="18414" y="9722"/>
                  <a:pt x="18305" y="9988"/>
                  <a:pt x="18461" y="10142"/>
                </a:cubicBezTo>
                <a:cubicBezTo>
                  <a:pt x="18511" y="10193"/>
                  <a:pt x="18573" y="10216"/>
                  <a:pt x="18634" y="10216"/>
                </a:cubicBezTo>
                <a:cubicBezTo>
                  <a:pt x="18760" y="10216"/>
                  <a:pt x="18881" y="10117"/>
                  <a:pt x="18881" y="9969"/>
                </a:cubicBezTo>
                <a:cubicBezTo>
                  <a:pt x="18881" y="9832"/>
                  <a:pt x="18772" y="9722"/>
                  <a:pt x="18634" y="9722"/>
                </a:cubicBezTo>
                <a:close/>
                <a:moveTo>
                  <a:pt x="19856" y="9722"/>
                </a:moveTo>
                <a:cubicBezTo>
                  <a:pt x="19633" y="9722"/>
                  <a:pt x="19524" y="9988"/>
                  <a:pt x="19680" y="10142"/>
                </a:cubicBezTo>
                <a:cubicBezTo>
                  <a:pt x="19730" y="10193"/>
                  <a:pt x="19792" y="10216"/>
                  <a:pt x="19853" y="10216"/>
                </a:cubicBezTo>
                <a:cubicBezTo>
                  <a:pt x="19979" y="10216"/>
                  <a:pt x="20100" y="10117"/>
                  <a:pt x="20100" y="9969"/>
                </a:cubicBezTo>
                <a:cubicBezTo>
                  <a:pt x="20100" y="9832"/>
                  <a:pt x="19991" y="9722"/>
                  <a:pt x="19856" y="9722"/>
                </a:cubicBezTo>
                <a:close/>
                <a:moveTo>
                  <a:pt x="21075" y="9722"/>
                </a:moveTo>
                <a:cubicBezTo>
                  <a:pt x="20852" y="9722"/>
                  <a:pt x="20743" y="9988"/>
                  <a:pt x="20899" y="10142"/>
                </a:cubicBezTo>
                <a:cubicBezTo>
                  <a:pt x="20950" y="10193"/>
                  <a:pt x="21013" y="10216"/>
                  <a:pt x="21073" y="10216"/>
                </a:cubicBezTo>
                <a:cubicBezTo>
                  <a:pt x="21199" y="10216"/>
                  <a:pt x="21319" y="10117"/>
                  <a:pt x="21319" y="9969"/>
                </a:cubicBezTo>
                <a:cubicBezTo>
                  <a:pt x="21319" y="9832"/>
                  <a:pt x="21210" y="9722"/>
                  <a:pt x="21075" y="9722"/>
                </a:cubicBezTo>
                <a:close/>
                <a:moveTo>
                  <a:pt x="22294" y="9722"/>
                </a:moveTo>
                <a:cubicBezTo>
                  <a:pt x="22075" y="9722"/>
                  <a:pt x="21965" y="9988"/>
                  <a:pt x="22118" y="10142"/>
                </a:cubicBezTo>
                <a:cubicBezTo>
                  <a:pt x="22169" y="10193"/>
                  <a:pt x="22232" y="10216"/>
                  <a:pt x="22293" y="10216"/>
                </a:cubicBezTo>
                <a:cubicBezTo>
                  <a:pt x="22420" y="10216"/>
                  <a:pt x="22541" y="10117"/>
                  <a:pt x="22541" y="9969"/>
                </a:cubicBezTo>
                <a:cubicBezTo>
                  <a:pt x="22541" y="9832"/>
                  <a:pt x="22429" y="9722"/>
                  <a:pt x="22294" y="9722"/>
                </a:cubicBezTo>
                <a:close/>
                <a:moveTo>
                  <a:pt x="23513" y="9722"/>
                </a:moveTo>
                <a:cubicBezTo>
                  <a:pt x="23294" y="9722"/>
                  <a:pt x="23184" y="9988"/>
                  <a:pt x="23337" y="10142"/>
                </a:cubicBezTo>
                <a:cubicBezTo>
                  <a:pt x="23388" y="10193"/>
                  <a:pt x="23451" y="10216"/>
                  <a:pt x="23512" y="10216"/>
                </a:cubicBezTo>
                <a:cubicBezTo>
                  <a:pt x="23639" y="10216"/>
                  <a:pt x="23761" y="10117"/>
                  <a:pt x="23761" y="9969"/>
                </a:cubicBezTo>
                <a:cubicBezTo>
                  <a:pt x="23761" y="9832"/>
                  <a:pt x="23648" y="9722"/>
                  <a:pt x="23513" y="9722"/>
                </a:cubicBezTo>
                <a:close/>
                <a:moveTo>
                  <a:pt x="39367" y="9722"/>
                </a:moveTo>
                <a:cubicBezTo>
                  <a:pt x="39148" y="9722"/>
                  <a:pt x="39038" y="9988"/>
                  <a:pt x="39191" y="10142"/>
                </a:cubicBezTo>
                <a:cubicBezTo>
                  <a:pt x="39242" y="10193"/>
                  <a:pt x="39305" y="10216"/>
                  <a:pt x="39366" y="10216"/>
                </a:cubicBezTo>
                <a:cubicBezTo>
                  <a:pt x="39493" y="10216"/>
                  <a:pt x="39614" y="10117"/>
                  <a:pt x="39614" y="9969"/>
                </a:cubicBezTo>
                <a:cubicBezTo>
                  <a:pt x="39614" y="9832"/>
                  <a:pt x="39502" y="9722"/>
                  <a:pt x="39367" y="9722"/>
                </a:cubicBezTo>
                <a:close/>
                <a:moveTo>
                  <a:pt x="40586" y="9722"/>
                </a:moveTo>
                <a:cubicBezTo>
                  <a:pt x="40367" y="9722"/>
                  <a:pt x="40257" y="9988"/>
                  <a:pt x="40410" y="10142"/>
                </a:cubicBezTo>
                <a:cubicBezTo>
                  <a:pt x="40461" y="10193"/>
                  <a:pt x="40524" y="10216"/>
                  <a:pt x="40585" y="10216"/>
                </a:cubicBezTo>
                <a:cubicBezTo>
                  <a:pt x="40712" y="10216"/>
                  <a:pt x="40834" y="10117"/>
                  <a:pt x="40834" y="9969"/>
                </a:cubicBezTo>
                <a:cubicBezTo>
                  <a:pt x="40834" y="9832"/>
                  <a:pt x="40721" y="9722"/>
                  <a:pt x="40586" y="9722"/>
                </a:cubicBezTo>
                <a:close/>
                <a:moveTo>
                  <a:pt x="41805" y="9722"/>
                </a:moveTo>
                <a:cubicBezTo>
                  <a:pt x="41586" y="9722"/>
                  <a:pt x="41476" y="9988"/>
                  <a:pt x="41630" y="10142"/>
                </a:cubicBezTo>
                <a:cubicBezTo>
                  <a:pt x="41680" y="10193"/>
                  <a:pt x="41743" y="10216"/>
                  <a:pt x="41804" y="10216"/>
                </a:cubicBezTo>
                <a:cubicBezTo>
                  <a:pt x="41931" y="10216"/>
                  <a:pt x="42053" y="10117"/>
                  <a:pt x="42053" y="9969"/>
                </a:cubicBezTo>
                <a:cubicBezTo>
                  <a:pt x="42053" y="9832"/>
                  <a:pt x="41943" y="9722"/>
                  <a:pt x="41805" y="9722"/>
                </a:cubicBezTo>
                <a:close/>
                <a:moveTo>
                  <a:pt x="43024" y="9722"/>
                </a:moveTo>
                <a:cubicBezTo>
                  <a:pt x="42805" y="9722"/>
                  <a:pt x="42695" y="9988"/>
                  <a:pt x="42852" y="10142"/>
                </a:cubicBezTo>
                <a:cubicBezTo>
                  <a:pt x="42902" y="10193"/>
                  <a:pt x="42964" y="10216"/>
                  <a:pt x="43024" y="10216"/>
                </a:cubicBezTo>
                <a:cubicBezTo>
                  <a:pt x="43150" y="10216"/>
                  <a:pt x="43272" y="10117"/>
                  <a:pt x="43272" y="9969"/>
                </a:cubicBezTo>
                <a:cubicBezTo>
                  <a:pt x="43272" y="9832"/>
                  <a:pt x="43162" y="9722"/>
                  <a:pt x="43024" y="9722"/>
                </a:cubicBezTo>
                <a:close/>
                <a:moveTo>
                  <a:pt x="56440" y="9722"/>
                </a:moveTo>
                <a:cubicBezTo>
                  <a:pt x="56221" y="9722"/>
                  <a:pt x="56111" y="9988"/>
                  <a:pt x="56264" y="10142"/>
                </a:cubicBezTo>
                <a:cubicBezTo>
                  <a:pt x="56315" y="10193"/>
                  <a:pt x="56378" y="10216"/>
                  <a:pt x="56439" y="10216"/>
                </a:cubicBezTo>
                <a:cubicBezTo>
                  <a:pt x="56566" y="10216"/>
                  <a:pt x="56687" y="10117"/>
                  <a:pt x="56687" y="9969"/>
                </a:cubicBezTo>
                <a:cubicBezTo>
                  <a:pt x="56687" y="9832"/>
                  <a:pt x="56575" y="9722"/>
                  <a:pt x="56440" y="9722"/>
                </a:cubicBezTo>
                <a:close/>
                <a:moveTo>
                  <a:pt x="57659" y="9722"/>
                </a:moveTo>
                <a:cubicBezTo>
                  <a:pt x="57440" y="9722"/>
                  <a:pt x="57330" y="9988"/>
                  <a:pt x="57483" y="10142"/>
                </a:cubicBezTo>
                <a:cubicBezTo>
                  <a:pt x="57534" y="10193"/>
                  <a:pt x="57597" y="10216"/>
                  <a:pt x="57658" y="10216"/>
                </a:cubicBezTo>
                <a:cubicBezTo>
                  <a:pt x="57785" y="10216"/>
                  <a:pt x="57907" y="10117"/>
                  <a:pt x="57907" y="9969"/>
                </a:cubicBezTo>
                <a:cubicBezTo>
                  <a:pt x="57907" y="9832"/>
                  <a:pt x="57794" y="9722"/>
                  <a:pt x="57659" y="9722"/>
                </a:cubicBezTo>
                <a:close/>
                <a:moveTo>
                  <a:pt x="58878" y="9722"/>
                </a:moveTo>
                <a:cubicBezTo>
                  <a:pt x="58659" y="9722"/>
                  <a:pt x="58549" y="9988"/>
                  <a:pt x="58703" y="10142"/>
                </a:cubicBezTo>
                <a:cubicBezTo>
                  <a:pt x="58753" y="10193"/>
                  <a:pt x="58816" y="10216"/>
                  <a:pt x="58877" y="10216"/>
                </a:cubicBezTo>
                <a:cubicBezTo>
                  <a:pt x="59004" y="10216"/>
                  <a:pt x="59126" y="10117"/>
                  <a:pt x="59126" y="9969"/>
                </a:cubicBezTo>
                <a:cubicBezTo>
                  <a:pt x="59126" y="9832"/>
                  <a:pt x="59016" y="9722"/>
                  <a:pt x="58878" y="9722"/>
                </a:cubicBezTo>
                <a:close/>
                <a:moveTo>
                  <a:pt x="60097" y="9722"/>
                </a:moveTo>
                <a:cubicBezTo>
                  <a:pt x="59878" y="9722"/>
                  <a:pt x="59768" y="9988"/>
                  <a:pt x="59925" y="10142"/>
                </a:cubicBezTo>
                <a:cubicBezTo>
                  <a:pt x="59975" y="10193"/>
                  <a:pt x="60037" y="10216"/>
                  <a:pt x="60097" y="10216"/>
                </a:cubicBezTo>
                <a:cubicBezTo>
                  <a:pt x="60223" y="10216"/>
                  <a:pt x="60345" y="10117"/>
                  <a:pt x="60345" y="9969"/>
                </a:cubicBezTo>
                <a:cubicBezTo>
                  <a:pt x="60345" y="9832"/>
                  <a:pt x="60235" y="9722"/>
                  <a:pt x="60097" y="9722"/>
                </a:cubicBezTo>
                <a:close/>
                <a:moveTo>
                  <a:pt x="61316" y="9722"/>
                </a:moveTo>
                <a:cubicBezTo>
                  <a:pt x="61097" y="9722"/>
                  <a:pt x="60987" y="9988"/>
                  <a:pt x="61144" y="10142"/>
                </a:cubicBezTo>
                <a:cubicBezTo>
                  <a:pt x="61194" y="10193"/>
                  <a:pt x="61256" y="10216"/>
                  <a:pt x="61316" y="10216"/>
                </a:cubicBezTo>
                <a:cubicBezTo>
                  <a:pt x="61442" y="10216"/>
                  <a:pt x="61564" y="10117"/>
                  <a:pt x="61564" y="9969"/>
                </a:cubicBezTo>
                <a:cubicBezTo>
                  <a:pt x="61564" y="9832"/>
                  <a:pt x="61454" y="9722"/>
                  <a:pt x="61316" y="9722"/>
                </a:cubicBezTo>
                <a:close/>
                <a:moveTo>
                  <a:pt x="62538" y="9722"/>
                </a:moveTo>
                <a:cubicBezTo>
                  <a:pt x="62316" y="9722"/>
                  <a:pt x="62206" y="9988"/>
                  <a:pt x="62363" y="10142"/>
                </a:cubicBezTo>
                <a:cubicBezTo>
                  <a:pt x="62414" y="10193"/>
                  <a:pt x="62476" y="10216"/>
                  <a:pt x="62537" y="10216"/>
                </a:cubicBezTo>
                <a:cubicBezTo>
                  <a:pt x="62663" y="10216"/>
                  <a:pt x="62783" y="10117"/>
                  <a:pt x="62783" y="9969"/>
                </a:cubicBezTo>
                <a:cubicBezTo>
                  <a:pt x="62783" y="9832"/>
                  <a:pt x="62673" y="9722"/>
                  <a:pt x="62538" y="9722"/>
                </a:cubicBezTo>
                <a:close/>
                <a:moveTo>
                  <a:pt x="63757" y="9722"/>
                </a:moveTo>
                <a:cubicBezTo>
                  <a:pt x="63538" y="9722"/>
                  <a:pt x="63425" y="9988"/>
                  <a:pt x="63582" y="10142"/>
                </a:cubicBezTo>
                <a:cubicBezTo>
                  <a:pt x="63633" y="10193"/>
                  <a:pt x="63695" y="10216"/>
                  <a:pt x="63756" y="10216"/>
                </a:cubicBezTo>
                <a:cubicBezTo>
                  <a:pt x="63882" y="10216"/>
                  <a:pt x="64002" y="10117"/>
                  <a:pt x="64002" y="9969"/>
                </a:cubicBezTo>
                <a:cubicBezTo>
                  <a:pt x="64002" y="9832"/>
                  <a:pt x="63892" y="9722"/>
                  <a:pt x="63757" y="9722"/>
                </a:cubicBezTo>
                <a:close/>
                <a:moveTo>
                  <a:pt x="64976" y="9722"/>
                </a:moveTo>
                <a:cubicBezTo>
                  <a:pt x="64757" y="9722"/>
                  <a:pt x="64647" y="9988"/>
                  <a:pt x="64801" y="10142"/>
                </a:cubicBezTo>
                <a:cubicBezTo>
                  <a:pt x="64852" y="10193"/>
                  <a:pt x="64914" y="10216"/>
                  <a:pt x="64976" y="10216"/>
                </a:cubicBezTo>
                <a:cubicBezTo>
                  <a:pt x="65103" y="10216"/>
                  <a:pt x="65224" y="10117"/>
                  <a:pt x="65224" y="9969"/>
                </a:cubicBezTo>
                <a:cubicBezTo>
                  <a:pt x="65224" y="9832"/>
                  <a:pt x="65111" y="9722"/>
                  <a:pt x="64976" y="9722"/>
                </a:cubicBezTo>
                <a:close/>
                <a:moveTo>
                  <a:pt x="66195" y="9722"/>
                </a:moveTo>
                <a:cubicBezTo>
                  <a:pt x="65976" y="9722"/>
                  <a:pt x="65866" y="9988"/>
                  <a:pt x="66020" y="10142"/>
                </a:cubicBezTo>
                <a:cubicBezTo>
                  <a:pt x="66071" y="10193"/>
                  <a:pt x="66133" y="10216"/>
                  <a:pt x="66195" y="10216"/>
                </a:cubicBezTo>
                <a:cubicBezTo>
                  <a:pt x="66322" y="10216"/>
                  <a:pt x="66443" y="10117"/>
                  <a:pt x="66443" y="9969"/>
                </a:cubicBezTo>
                <a:cubicBezTo>
                  <a:pt x="66443" y="9832"/>
                  <a:pt x="66330" y="9722"/>
                  <a:pt x="66195" y="9722"/>
                </a:cubicBezTo>
                <a:close/>
                <a:moveTo>
                  <a:pt x="10097" y="10941"/>
                </a:moveTo>
                <a:cubicBezTo>
                  <a:pt x="10025" y="10941"/>
                  <a:pt x="9956" y="10972"/>
                  <a:pt x="9912" y="11029"/>
                </a:cubicBezTo>
                <a:cubicBezTo>
                  <a:pt x="10056" y="11085"/>
                  <a:pt x="10201" y="11138"/>
                  <a:pt x="10345" y="11192"/>
                </a:cubicBezTo>
                <a:lnTo>
                  <a:pt x="10345" y="11188"/>
                </a:lnTo>
                <a:cubicBezTo>
                  <a:pt x="10345" y="11051"/>
                  <a:pt x="10235" y="10941"/>
                  <a:pt x="10097" y="10941"/>
                </a:cubicBezTo>
                <a:close/>
                <a:moveTo>
                  <a:pt x="56440" y="10941"/>
                </a:moveTo>
                <a:cubicBezTo>
                  <a:pt x="56221" y="10941"/>
                  <a:pt x="56111" y="11207"/>
                  <a:pt x="56264" y="11361"/>
                </a:cubicBezTo>
                <a:cubicBezTo>
                  <a:pt x="56315" y="11412"/>
                  <a:pt x="56378" y="11435"/>
                  <a:pt x="56439" y="11435"/>
                </a:cubicBezTo>
                <a:cubicBezTo>
                  <a:pt x="56566" y="11435"/>
                  <a:pt x="56687" y="11337"/>
                  <a:pt x="56687" y="11188"/>
                </a:cubicBezTo>
                <a:cubicBezTo>
                  <a:pt x="56687" y="11051"/>
                  <a:pt x="56575" y="10941"/>
                  <a:pt x="56440" y="10941"/>
                </a:cubicBezTo>
                <a:close/>
                <a:moveTo>
                  <a:pt x="57659" y="10941"/>
                </a:moveTo>
                <a:cubicBezTo>
                  <a:pt x="57440" y="10941"/>
                  <a:pt x="57330" y="11207"/>
                  <a:pt x="57483" y="11361"/>
                </a:cubicBezTo>
                <a:cubicBezTo>
                  <a:pt x="57534" y="11412"/>
                  <a:pt x="57597" y="11435"/>
                  <a:pt x="57658" y="11435"/>
                </a:cubicBezTo>
                <a:cubicBezTo>
                  <a:pt x="57785" y="11435"/>
                  <a:pt x="57907" y="11337"/>
                  <a:pt x="57907" y="11188"/>
                </a:cubicBezTo>
                <a:cubicBezTo>
                  <a:pt x="57907" y="11051"/>
                  <a:pt x="57794" y="10941"/>
                  <a:pt x="57659" y="10941"/>
                </a:cubicBezTo>
                <a:close/>
                <a:moveTo>
                  <a:pt x="58878" y="10941"/>
                </a:moveTo>
                <a:cubicBezTo>
                  <a:pt x="58659" y="10941"/>
                  <a:pt x="58549" y="11207"/>
                  <a:pt x="58703" y="11361"/>
                </a:cubicBezTo>
                <a:cubicBezTo>
                  <a:pt x="58753" y="11412"/>
                  <a:pt x="58816" y="11435"/>
                  <a:pt x="58877" y="11435"/>
                </a:cubicBezTo>
                <a:cubicBezTo>
                  <a:pt x="59004" y="11435"/>
                  <a:pt x="59126" y="11337"/>
                  <a:pt x="59126" y="11188"/>
                </a:cubicBezTo>
                <a:cubicBezTo>
                  <a:pt x="59126" y="11051"/>
                  <a:pt x="59016" y="10941"/>
                  <a:pt x="58878" y="10941"/>
                </a:cubicBezTo>
                <a:close/>
                <a:moveTo>
                  <a:pt x="60097" y="10941"/>
                </a:moveTo>
                <a:cubicBezTo>
                  <a:pt x="59878" y="10941"/>
                  <a:pt x="59768" y="11207"/>
                  <a:pt x="59925" y="11361"/>
                </a:cubicBezTo>
                <a:cubicBezTo>
                  <a:pt x="59975" y="11412"/>
                  <a:pt x="60037" y="11435"/>
                  <a:pt x="60097" y="11435"/>
                </a:cubicBezTo>
                <a:cubicBezTo>
                  <a:pt x="60223" y="11435"/>
                  <a:pt x="60345" y="11337"/>
                  <a:pt x="60345" y="11188"/>
                </a:cubicBezTo>
                <a:cubicBezTo>
                  <a:pt x="60345" y="11051"/>
                  <a:pt x="60235" y="10941"/>
                  <a:pt x="60097" y="10941"/>
                </a:cubicBezTo>
                <a:close/>
                <a:moveTo>
                  <a:pt x="61316" y="10941"/>
                </a:moveTo>
                <a:cubicBezTo>
                  <a:pt x="61097" y="10941"/>
                  <a:pt x="60987" y="11207"/>
                  <a:pt x="61144" y="11361"/>
                </a:cubicBezTo>
                <a:cubicBezTo>
                  <a:pt x="61194" y="11412"/>
                  <a:pt x="61256" y="11435"/>
                  <a:pt x="61316" y="11435"/>
                </a:cubicBezTo>
                <a:cubicBezTo>
                  <a:pt x="61442" y="11435"/>
                  <a:pt x="61564" y="11337"/>
                  <a:pt x="61564" y="11188"/>
                </a:cubicBezTo>
                <a:cubicBezTo>
                  <a:pt x="61564" y="11051"/>
                  <a:pt x="61454" y="10941"/>
                  <a:pt x="61316" y="10941"/>
                </a:cubicBezTo>
                <a:close/>
                <a:moveTo>
                  <a:pt x="62538" y="10941"/>
                </a:moveTo>
                <a:cubicBezTo>
                  <a:pt x="62316" y="10941"/>
                  <a:pt x="62206" y="11207"/>
                  <a:pt x="62363" y="11361"/>
                </a:cubicBezTo>
                <a:cubicBezTo>
                  <a:pt x="62414" y="11412"/>
                  <a:pt x="62476" y="11435"/>
                  <a:pt x="62537" y="11435"/>
                </a:cubicBezTo>
                <a:cubicBezTo>
                  <a:pt x="62663" y="11435"/>
                  <a:pt x="62783" y="11337"/>
                  <a:pt x="62783" y="11188"/>
                </a:cubicBezTo>
                <a:cubicBezTo>
                  <a:pt x="62783" y="11051"/>
                  <a:pt x="62673" y="10941"/>
                  <a:pt x="62538" y="10941"/>
                </a:cubicBezTo>
                <a:close/>
                <a:moveTo>
                  <a:pt x="63757" y="10941"/>
                </a:moveTo>
                <a:cubicBezTo>
                  <a:pt x="63538" y="10941"/>
                  <a:pt x="63425" y="11207"/>
                  <a:pt x="63582" y="11361"/>
                </a:cubicBezTo>
                <a:cubicBezTo>
                  <a:pt x="63633" y="11412"/>
                  <a:pt x="63695" y="11435"/>
                  <a:pt x="63756" y="11435"/>
                </a:cubicBezTo>
                <a:cubicBezTo>
                  <a:pt x="63882" y="11435"/>
                  <a:pt x="64002" y="11337"/>
                  <a:pt x="64002" y="11188"/>
                </a:cubicBezTo>
                <a:cubicBezTo>
                  <a:pt x="64002" y="11051"/>
                  <a:pt x="63892" y="10941"/>
                  <a:pt x="63757" y="10941"/>
                </a:cubicBezTo>
                <a:close/>
                <a:moveTo>
                  <a:pt x="64976" y="10941"/>
                </a:moveTo>
                <a:cubicBezTo>
                  <a:pt x="64757" y="10941"/>
                  <a:pt x="64647" y="11207"/>
                  <a:pt x="64801" y="11361"/>
                </a:cubicBezTo>
                <a:cubicBezTo>
                  <a:pt x="64852" y="11412"/>
                  <a:pt x="64914" y="11435"/>
                  <a:pt x="64976" y="11435"/>
                </a:cubicBezTo>
                <a:cubicBezTo>
                  <a:pt x="65103" y="11435"/>
                  <a:pt x="65224" y="11337"/>
                  <a:pt x="65224" y="11188"/>
                </a:cubicBezTo>
                <a:cubicBezTo>
                  <a:pt x="65224" y="11051"/>
                  <a:pt x="65111" y="10941"/>
                  <a:pt x="64976" y="10941"/>
                </a:cubicBezTo>
                <a:close/>
                <a:moveTo>
                  <a:pt x="66195" y="10941"/>
                </a:moveTo>
                <a:cubicBezTo>
                  <a:pt x="65976" y="10941"/>
                  <a:pt x="65866" y="11207"/>
                  <a:pt x="66020" y="11361"/>
                </a:cubicBezTo>
                <a:cubicBezTo>
                  <a:pt x="66071" y="11412"/>
                  <a:pt x="66133" y="11435"/>
                  <a:pt x="66195" y="11435"/>
                </a:cubicBezTo>
                <a:cubicBezTo>
                  <a:pt x="66322" y="11435"/>
                  <a:pt x="66443" y="11337"/>
                  <a:pt x="66443" y="11188"/>
                </a:cubicBezTo>
                <a:cubicBezTo>
                  <a:pt x="66443" y="11051"/>
                  <a:pt x="66330" y="10941"/>
                  <a:pt x="66195" y="10941"/>
                </a:cubicBezTo>
                <a:close/>
                <a:moveTo>
                  <a:pt x="11319" y="10941"/>
                </a:moveTo>
                <a:cubicBezTo>
                  <a:pt x="11097" y="10941"/>
                  <a:pt x="10987" y="11207"/>
                  <a:pt x="11144" y="11364"/>
                </a:cubicBezTo>
                <a:cubicBezTo>
                  <a:pt x="11193" y="11413"/>
                  <a:pt x="11254" y="11436"/>
                  <a:pt x="11315" y="11436"/>
                </a:cubicBezTo>
                <a:cubicBezTo>
                  <a:pt x="11441" y="11436"/>
                  <a:pt x="11564" y="11337"/>
                  <a:pt x="11564" y="11188"/>
                </a:cubicBezTo>
                <a:cubicBezTo>
                  <a:pt x="11564" y="11051"/>
                  <a:pt x="11454" y="10941"/>
                  <a:pt x="11319" y="10941"/>
                </a:cubicBezTo>
                <a:close/>
                <a:moveTo>
                  <a:pt x="12538" y="10941"/>
                </a:moveTo>
                <a:cubicBezTo>
                  <a:pt x="12316" y="10941"/>
                  <a:pt x="12206" y="11207"/>
                  <a:pt x="12363" y="11364"/>
                </a:cubicBezTo>
                <a:cubicBezTo>
                  <a:pt x="12413" y="11413"/>
                  <a:pt x="12475" y="11436"/>
                  <a:pt x="12535" y="11436"/>
                </a:cubicBezTo>
                <a:cubicBezTo>
                  <a:pt x="12662" y="11436"/>
                  <a:pt x="12783" y="11337"/>
                  <a:pt x="12783" y="11188"/>
                </a:cubicBezTo>
                <a:cubicBezTo>
                  <a:pt x="12783" y="11051"/>
                  <a:pt x="12673" y="10941"/>
                  <a:pt x="12538" y="10941"/>
                </a:cubicBezTo>
                <a:close/>
                <a:moveTo>
                  <a:pt x="13757" y="10941"/>
                </a:moveTo>
                <a:cubicBezTo>
                  <a:pt x="13538" y="10941"/>
                  <a:pt x="13425" y="11207"/>
                  <a:pt x="13582" y="11364"/>
                </a:cubicBezTo>
                <a:cubicBezTo>
                  <a:pt x="13632" y="11413"/>
                  <a:pt x="13694" y="11436"/>
                  <a:pt x="13755" y="11436"/>
                </a:cubicBezTo>
                <a:cubicBezTo>
                  <a:pt x="13883" y="11436"/>
                  <a:pt x="14005" y="11337"/>
                  <a:pt x="14005" y="11188"/>
                </a:cubicBezTo>
                <a:cubicBezTo>
                  <a:pt x="14005" y="11051"/>
                  <a:pt x="13892" y="10941"/>
                  <a:pt x="13757" y="10941"/>
                </a:cubicBezTo>
                <a:close/>
                <a:moveTo>
                  <a:pt x="14976" y="10941"/>
                </a:moveTo>
                <a:cubicBezTo>
                  <a:pt x="14757" y="10941"/>
                  <a:pt x="14647" y="11207"/>
                  <a:pt x="14801" y="11364"/>
                </a:cubicBezTo>
                <a:cubicBezTo>
                  <a:pt x="14851" y="11413"/>
                  <a:pt x="14913" y="11436"/>
                  <a:pt x="14974" y="11436"/>
                </a:cubicBezTo>
                <a:cubicBezTo>
                  <a:pt x="15102" y="11436"/>
                  <a:pt x="15224" y="11337"/>
                  <a:pt x="15224" y="11188"/>
                </a:cubicBezTo>
                <a:cubicBezTo>
                  <a:pt x="15224" y="11051"/>
                  <a:pt x="15111" y="10941"/>
                  <a:pt x="14976" y="10941"/>
                </a:cubicBezTo>
                <a:close/>
                <a:moveTo>
                  <a:pt x="16196" y="10941"/>
                </a:moveTo>
                <a:cubicBezTo>
                  <a:pt x="15976" y="10941"/>
                  <a:pt x="15866" y="11207"/>
                  <a:pt x="16020" y="11364"/>
                </a:cubicBezTo>
                <a:cubicBezTo>
                  <a:pt x="16070" y="11413"/>
                  <a:pt x="16132" y="11436"/>
                  <a:pt x="16193" y="11436"/>
                </a:cubicBezTo>
                <a:cubicBezTo>
                  <a:pt x="16321" y="11436"/>
                  <a:pt x="16443" y="11337"/>
                  <a:pt x="16443" y="11188"/>
                </a:cubicBezTo>
                <a:cubicBezTo>
                  <a:pt x="16443" y="11051"/>
                  <a:pt x="16333" y="10941"/>
                  <a:pt x="16196" y="10941"/>
                </a:cubicBezTo>
                <a:close/>
                <a:moveTo>
                  <a:pt x="17415" y="10941"/>
                </a:moveTo>
                <a:cubicBezTo>
                  <a:pt x="17195" y="10941"/>
                  <a:pt x="17086" y="11207"/>
                  <a:pt x="17242" y="11364"/>
                </a:cubicBezTo>
                <a:cubicBezTo>
                  <a:pt x="17292" y="11413"/>
                  <a:pt x="17353" y="11436"/>
                  <a:pt x="17413" y="11436"/>
                </a:cubicBezTo>
                <a:cubicBezTo>
                  <a:pt x="17540" y="11436"/>
                  <a:pt x="17662" y="11337"/>
                  <a:pt x="17662" y="11188"/>
                </a:cubicBezTo>
                <a:cubicBezTo>
                  <a:pt x="17662" y="11051"/>
                  <a:pt x="17552" y="10941"/>
                  <a:pt x="17415" y="10941"/>
                </a:cubicBezTo>
                <a:close/>
                <a:moveTo>
                  <a:pt x="18634" y="10941"/>
                </a:moveTo>
                <a:cubicBezTo>
                  <a:pt x="18414" y="10941"/>
                  <a:pt x="18305" y="11207"/>
                  <a:pt x="18461" y="11364"/>
                </a:cubicBezTo>
                <a:cubicBezTo>
                  <a:pt x="18511" y="11413"/>
                  <a:pt x="18572" y="11436"/>
                  <a:pt x="18632" y="11436"/>
                </a:cubicBezTo>
                <a:cubicBezTo>
                  <a:pt x="18759" y="11436"/>
                  <a:pt x="18881" y="11337"/>
                  <a:pt x="18881" y="11188"/>
                </a:cubicBezTo>
                <a:cubicBezTo>
                  <a:pt x="18881" y="11051"/>
                  <a:pt x="18772" y="10941"/>
                  <a:pt x="18634" y="10941"/>
                </a:cubicBezTo>
                <a:close/>
                <a:moveTo>
                  <a:pt x="19856" y="10941"/>
                </a:moveTo>
                <a:cubicBezTo>
                  <a:pt x="19633" y="10941"/>
                  <a:pt x="19524" y="11207"/>
                  <a:pt x="19680" y="11364"/>
                </a:cubicBezTo>
                <a:cubicBezTo>
                  <a:pt x="19730" y="11413"/>
                  <a:pt x="19791" y="11436"/>
                  <a:pt x="19851" y="11436"/>
                </a:cubicBezTo>
                <a:cubicBezTo>
                  <a:pt x="19978" y="11436"/>
                  <a:pt x="20100" y="11337"/>
                  <a:pt x="20100" y="11188"/>
                </a:cubicBezTo>
                <a:cubicBezTo>
                  <a:pt x="20100" y="11051"/>
                  <a:pt x="19991" y="10941"/>
                  <a:pt x="19856" y="10941"/>
                </a:cubicBezTo>
                <a:close/>
                <a:moveTo>
                  <a:pt x="21075" y="10941"/>
                </a:moveTo>
                <a:cubicBezTo>
                  <a:pt x="20852" y="10941"/>
                  <a:pt x="20743" y="11207"/>
                  <a:pt x="20899" y="11364"/>
                </a:cubicBezTo>
                <a:cubicBezTo>
                  <a:pt x="20950" y="11413"/>
                  <a:pt x="21011" y="11436"/>
                  <a:pt x="21071" y="11436"/>
                </a:cubicBezTo>
                <a:cubicBezTo>
                  <a:pt x="21198" y="11436"/>
                  <a:pt x="21319" y="11337"/>
                  <a:pt x="21319" y="11188"/>
                </a:cubicBezTo>
                <a:cubicBezTo>
                  <a:pt x="21319" y="11051"/>
                  <a:pt x="21210" y="10941"/>
                  <a:pt x="21075" y="10941"/>
                </a:cubicBezTo>
                <a:close/>
                <a:moveTo>
                  <a:pt x="22294" y="10941"/>
                </a:moveTo>
                <a:cubicBezTo>
                  <a:pt x="22075" y="10941"/>
                  <a:pt x="21965" y="11207"/>
                  <a:pt x="22118" y="11364"/>
                </a:cubicBezTo>
                <a:cubicBezTo>
                  <a:pt x="22169" y="11413"/>
                  <a:pt x="22231" y="11436"/>
                  <a:pt x="22291" y="11436"/>
                </a:cubicBezTo>
                <a:cubicBezTo>
                  <a:pt x="22419" y="11436"/>
                  <a:pt x="22541" y="11337"/>
                  <a:pt x="22541" y="11188"/>
                </a:cubicBezTo>
                <a:cubicBezTo>
                  <a:pt x="22541" y="11051"/>
                  <a:pt x="22429" y="10941"/>
                  <a:pt x="22294" y="10941"/>
                </a:cubicBezTo>
                <a:close/>
                <a:moveTo>
                  <a:pt x="14976" y="12160"/>
                </a:moveTo>
                <a:cubicBezTo>
                  <a:pt x="14917" y="12160"/>
                  <a:pt x="14861" y="12182"/>
                  <a:pt x="14814" y="12223"/>
                </a:cubicBezTo>
                <a:cubicBezTo>
                  <a:pt x="14933" y="12235"/>
                  <a:pt x="15052" y="12248"/>
                  <a:pt x="15171" y="12257"/>
                </a:cubicBezTo>
                <a:cubicBezTo>
                  <a:pt x="15124" y="12198"/>
                  <a:pt x="15052" y="12160"/>
                  <a:pt x="14976" y="12160"/>
                </a:cubicBezTo>
                <a:close/>
                <a:moveTo>
                  <a:pt x="18634" y="12160"/>
                </a:moveTo>
                <a:cubicBezTo>
                  <a:pt x="18546" y="12160"/>
                  <a:pt x="18464" y="12207"/>
                  <a:pt x="18421" y="12285"/>
                </a:cubicBezTo>
                <a:cubicBezTo>
                  <a:pt x="18555" y="12273"/>
                  <a:pt x="18690" y="12263"/>
                  <a:pt x="18825" y="12248"/>
                </a:cubicBezTo>
                <a:cubicBezTo>
                  <a:pt x="18778" y="12191"/>
                  <a:pt x="18709" y="12160"/>
                  <a:pt x="18634" y="12160"/>
                </a:cubicBezTo>
                <a:close/>
                <a:moveTo>
                  <a:pt x="16196" y="12160"/>
                </a:moveTo>
                <a:cubicBezTo>
                  <a:pt x="16095" y="12160"/>
                  <a:pt x="16004" y="12223"/>
                  <a:pt x="15967" y="12314"/>
                </a:cubicBezTo>
                <a:cubicBezTo>
                  <a:pt x="16123" y="12323"/>
                  <a:pt x="16277" y="12329"/>
                  <a:pt x="16431" y="12332"/>
                </a:cubicBezTo>
                <a:cubicBezTo>
                  <a:pt x="16399" y="12232"/>
                  <a:pt x="16302" y="12160"/>
                  <a:pt x="16196" y="12160"/>
                </a:cubicBezTo>
                <a:close/>
                <a:moveTo>
                  <a:pt x="17415" y="12160"/>
                </a:moveTo>
                <a:cubicBezTo>
                  <a:pt x="17305" y="12160"/>
                  <a:pt x="17208" y="12235"/>
                  <a:pt x="17180" y="12339"/>
                </a:cubicBezTo>
                <a:cubicBezTo>
                  <a:pt x="17336" y="12339"/>
                  <a:pt x="17493" y="12335"/>
                  <a:pt x="17650" y="12329"/>
                </a:cubicBezTo>
                <a:cubicBezTo>
                  <a:pt x="17615" y="12229"/>
                  <a:pt x="17521" y="12160"/>
                  <a:pt x="17415" y="12160"/>
                </a:cubicBezTo>
                <a:close/>
                <a:moveTo>
                  <a:pt x="56440" y="12160"/>
                </a:moveTo>
                <a:cubicBezTo>
                  <a:pt x="56365" y="12160"/>
                  <a:pt x="56293" y="12194"/>
                  <a:pt x="56246" y="12254"/>
                </a:cubicBezTo>
                <a:cubicBezTo>
                  <a:pt x="56327" y="12389"/>
                  <a:pt x="56412" y="12520"/>
                  <a:pt x="56503" y="12646"/>
                </a:cubicBezTo>
                <a:cubicBezTo>
                  <a:pt x="56781" y="12574"/>
                  <a:pt x="56728" y="12160"/>
                  <a:pt x="56440" y="12160"/>
                </a:cubicBezTo>
                <a:close/>
                <a:moveTo>
                  <a:pt x="60097" y="12160"/>
                </a:moveTo>
                <a:cubicBezTo>
                  <a:pt x="59878" y="12160"/>
                  <a:pt x="59768" y="12426"/>
                  <a:pt x="59925" y="12580"/>
                </a:cubicBezTo>
                <a:cubicBezTo>
                  <a:pt x="59975" y="12631"/>
                  <a:pt x="60037" y="12654"/>
                  <a:pt x="60097" y="12654"/>
                </a:cubicBezTo>
                <a:cubicBezTo>
                  <a:pt x="60223" y="12654"/>
                  <a:pt x="60345" y="12556"/>
                  <a:pt x="60345" y="12408"/>
                </a:cubicBezTo>
                <a:cubicBezTo>
                  <a:pt x="60345" y="12270"/>
                  <a:pt x="60235" y="12160"/>
                  <a:pt x="60097" y="12160"/>
                </a:cubicBezTo>
                <a:close/>
                <a:moveTo>
                  <a:pt x="62538" y="12160"/>
                </a:moveTo>
                <a:cubicBezTo>
                  <a:pt x="62316" y="12160"/>
                  <a:pt x="62206" y="12426"/>
                  <a:pt x="62363" y="12580"/>
                </a:cubicBezTo>
                <a:cubicBezTo>
                  <a:pt x="62414" y="12631"/>
                  <a:pt x="62476" y="12654"/>
                  <a:pt x="62537" y="12654"/>
                </a:cubicBezTo>
                <a:cubicBezTo>
                  <a:pt x="62663" y="12654"/>
                  <a:pt x="62783" y="12556"/>
                  <a:pt x="62783" y="12408"/>
                </a:cubicBezTo>
                <a:cubicBezTo>
                  <a:pt x="62783" y="12270"/>
                  <a:pt x="62673" y="12160"/>
                  <a:pt x="62538" y="12160"/>
                </a:cubicBezTo>
                <a:close/>
                <a:moveTo>
                  <a:pt x="64976" y="12160"/>
                </a:moveTo>
                <a:cubicBezTo>
                  <a:pt x="64757" y="12160"/>
                  <a:pt x="64647" y="12426"/>
                  <a:pt x="64801" y="12580"/>
                </a:cubicBezTo>
                <a:cubicBezTo>
                  <a:pt x="64852" y="12631"/>
                  <a:pt x="64914" y="12654"/>
                  <a:pt x="64976" y="12654"/>
                </a:cubicBezTo>
                <a:cubicBezTo>
                  <a:pt x="65103" y="12654"/>
                  <a:pt x="65224" y="12556"/>
                  <a:pt x="65224" y="12408"/>
                </a:cubicBezTo>
                <a:cubicBezTo>
                  <a:pt x="65224" y="12270"/>
                  <a:pt x="65111" y="12160"/>
                  <a:pt x="64976" y="12160"/>
                </a:cubicBezTo>
                <a:close/>
                <a:moveTo>
                  <a:pt x="57659" y="12160"/>
                </a:moveTo>
                <a:cubicBezTo>
                  <a:pt x="57440" y="12160"/>
                  <a:pt x="57330" y="12426"/>
                  <a:pt x="57483" y="12583"/>
                </a:cubicBezTo>
                <a:cubicBezTo>
                  <a:pt x="57534" y="12632"/>
                  <a:pt x="57596" y="12655"/>
                  <a:pt x="57656" y="12655"/>
                </a:cubicBezTo>
                <a:cubicBezTo>
                  <a:pt x="57784" y="12655"/>
                  <a:pt x="57907" y="12556"/>
                  <a:pt x="57907" y="12408"/>
                </a:cubicBezTo>
                <a:cubicBezTo>
                  <a:pt x="57907" y="12270"/>
                  <a:pt x="57794" y="12160"/>
                  <a:pt x="57659" y="12160"/>
                </a:cubicBezTo>
                <a:close/>
                <a:moveTo>
                  <a:pt x="58878" y="12160"/>
                </a:moveTo>
                <a:cubicBezTo>
                  <a:pt x="58659" y="12160"/>
                  <a:pt x="58549" y="12426"/>
                  <a:pt x="58703" y="12583"/>
                </a:cubicBezTo>
                <a:cubicBezTo>
                  <a:pt x="58753" y="12632"/>
                  <a:pt x="58815" y="12655"/>
                  <a:pt x="58875" y="12655"/>
                </a:cubicBezTo>
                <a:cubicBezTo>
                  <a:pt x="59003" y="12655"/>
                  <a:pt x="59126" y="12556"/>
                  <a:pt x="59126" y="12408"/>
                </a:cubicBezTo>
                <a:cubicBezTo>
                  <a:pt x="59126" y="12270"/>
                  <a:pt x="59016" y="12160"/>
                  <a:pt x="58878" y="12160"/>
                </a:cubicBezTo>
                <a:close/>
                <a:moveTo>
                  <a:pt x="61316" y="12160"/>
                </a:moveTo>
                <a:cubicBezTo>
                  <a:pt x="61097" y="12160"/>
                  <a:pt x="60987" y="12426"/>
                  <a:pt x="61144" y="12583"/>
                </a:cubicBezTo>
                <a:cubicBezTo>
                  <a:pt x="61193" y="12632"/>
                  <a:pt x="61254" y="12655"/>
                  <a:pt x="61314" y="12655"/>
                </a:cubicBezTo>
                <a:cubicBezTo>
                  <a:pt x="61441" y="12655"/>
                  <a:pt x="61564" y="12556"/>
                  <a:pt x="61564" y="12408"/>
                </a:cubicBezTo>
                <a:cubicBezTo>
                  <a:pt x="61564" y="12270"/>
                  <a:pt x="61454" y="12160"/>
                  <a:pt x="61316" y="12160"/>
                </a:cubicBezTo>
                <a:close/>
                <a:moveTo>
                  <a:pt x="63757" y="12160"/>
                </a:moveTo>
                <a:cubicBezTo>
                  <a:pt x="63538" y="12160"/>
                  <a:pt x="63425" y="12426"/>
                  <a:pt x="63582" y="12583"/>
                </a:cubicBezTo>
                <a:cubicBezTo>
                  <a:pt x="63632" y="12632"/>
                  <a:pt x="63694" y="12655"/>
                  <a:pt x="63755" y="12655"/>
                </a:cubicBezTo>
                <a:cubicBezTo>
                  <a:pt x="63882" y="12655"/>
                  <a:pt x="64004" y="12556"/>
                  <a:pt x="64002" y="12408"/>
                </a:cubicBezTo>
                <a:cubicBezTo>
                  <a:pt x="64002" y="12270"/>
                  <a:pt x="63892" y="12160"/>
                  <a:pt x="63757" y="12160"/>
                </a:cubicBezTo>
                <a:close/>
                <a:moveTo>
                  <a:pt x="66195" y="12160"/>
                </a:moveTo>
                <a:cubicBezTo>
                  <a:pt x="65976" y="12160"/>
                  <a:pt x="65866" y="12426"/>
                  <a:pt x="66020" y="12583"/>
                </a:cubicBezTo>
                <a:cubicBezTo>
                  <a:pt x="66070" y="12632"/>
                  <a:pt x="66132" y="12655"/>
                  <a:pt x="66193" y="12655"/>
                </a:cubicBezTo>
                <a:cubicBezTo>
                  <a:pt x="66321" y="12655"/>
                  <a:pt x="66443" y="12556"/>
                  <a:pt x="66443" y="12408"/>
                </a:cubicBezTo>
                <a:cubicBezTo>
                  <a:pt x="66443" y="12270"/>
                  <a:pt x="66330" y="12160"/>
                  <a:pt x="66195" y="12160"/>
                </a:cubicBezTo>
                <a:close/>
                <a:moveTo>
                  <a:pt x="66155" y="13382"/>
                </a:moveTo>
                <a:lnTo>
                  <a:pt x="66155" y="13382"/>
                </a:lnTo>
                <a:cubicBezTo>
                  <a:pt x="66036" y="13404"/>
                  <a:pt x="65948" y="13508"/>
                  <a:pt x="65948" y="13627"/>
                </a:cubicBezTo>
                <a:cubicBezTo>
                  <a:pt x="65948" y="13655"/>
                  <a:pt x="65954" y="13683"/>
                  <a:pt x="65964" y="13711"/>
                </a:cubicBezTo>
                <a:cubicBezTo>
                  <a:pt x="66029" y="13605"/>
                  <a:pt x="66092" y="13498"/>
                  <a:pt x="66155" y="13382"/>
                </a:cubicBezTo>
                <a:close/>
                <a:moveTo>
                  <a:pt x="57659" y="13379"/>
                </a:moveTo>
                <a:cubicBezTo>
                  <a:pt x="57521" y="13379"/>
                  <a:pt x="57411" y="13492"/>
                  <a:pt x="57411" y="13627"/>
                </a:cubicBezTo>
                <a:cubicBezTo>
                  <a:pt x="57411" y="13633"/>
                  <a:pt x="57411" y="13636"/>
                  <a:pt x="57415" y="13642"/>
                </a:cubicBezTo>
                <a:cubicBezTo>
                  <a:pt x="57505" y="13721"/>
                  <a:pt x="57599" y="13799"/>
                  <a:pt x="57697" y="13871"/>
                </a:cubicBezTo>
                <a:cubicBezTo>
                  <a:pt x="57825" y="13849"/>
                  <a:pt x="57916" y="13736"/>
                  <a:pt x="57903" y="13608"/>
                </a:cubicBezTo>
                <a:cubicBezTo>
                  <a:pt x="57894" y="13479"/>
                  <a:pt x="57787" y="13379"/>
                  <a:pt x="57659" y="13379"/>
                </a:cubicBezTo>
                <a:close/>
                <a:moveTo>
                  <a:pt x="58878" y="13379"/>
                </a:moveTo>
                <a:cubicBezTo>
                  <a:pt x="58659" y="13379"/>
                  <a:pt x="58549" y="13645"/>
                  <a:pt x="58703" y="13802"/>
                </a:cubicBezTo>
                <a:cubicBezTo>
                  <a:pt x="58753" y="13852"/>
                  <a:pt x="58815" y="13874"/>
                  <a:pt x="58875" y="13874"/>
                </a:cubicBezTo>
                <a:cubicBezTo>
                  <a:pt x="59003" y="13874"/>
                  <a:pt x="59126" y="13775"/>
                  <a:pt x="59126" y="13627"/>
                </a:cubicBezTo>
                <a:cubicBezTo>
                  <a:pt x="59126" y="13492"/>
                  <a:pt x="59016" y="13379"/>
                  <a:pt x="58878" y="13379"/>
                </a:cubicBezTo>
                <a:close/>
                <a:moveTo>
                  <a:pt x="60097" y="13379"/>
                </a:moveTo>
                <a:cubicBezTo>
                  <a:pt x="59878" y="13379"/>
                  <a:pt x="59768" y="13645"/>
                  <a:pt x="59925" y="13802"/>
                </a:cubicBezTo>
                <a:cubicBezTo>
                  <a:pt x="59974" y="13852"/>
                  <a:pt x="60035" y="13874"/>
                  <a:pt x="60095" y="13874"/>
                </a:cubicBezTo>
                <a:cubicBezTo>
                  <a:pt x="60222" y="13874"/>
                  <a:pt x="60345" y="13775"/>
                  <a:pt x="60345" y="13627"/>
                </a:cubicBezTo>
                <a:cubicBezTo>
                  <a:pt x="60345" y="13492"/>
                  <a:pt x="60235" y="13379"/>
                  <a:pt x="60097" y="13379"/>
                </a:cubicBezTo>
                <a:close/>
                <a:moveTo>
                  <a:pt x="61316" y="13379"/>
                </a:moveTo>
                <a:cubicBezTo>
                  <a:pt x="61097" y="13379"/>
                  <a:pt x="60987" y="13645"/>
                  <a:pt x="61144" y="13802"/>
                </a:cubicBezTo>
                <a:cubicBezTo>
                  <a:pt x="61193" y="13852"/>
                  <a:pt x="61254" y="13874"/>
                  <a:pt x="61314" y="13874"/>
                </a:cubicBezTo>
                <a:cubicBezTo>
                  <a:pt x="61441" y="13874"/>
                  <a:pt x="61564" y="13775"/>
                  <a:pt x="61564" y="13627"/>
                </a:cubicBezTo>
                <a:cubicBezTo>
                  <a:pt x="61564" y="13492"/>
                  <a:pt x="61454" y="13379"/>
                  <a:pt x="61316" y="13379"/>
                </a:cubicBezTo>
                <a:close/>
                <a:moveTo>
                  <a:pt x="62538" y="13379"/>
                </a:moveTo>
                <a:cubicBezTo>
                  <a:pt x="62316" y="13379"/>
                  <a:pt x="62206" y="13645"/>
                  <a:pt x="62363" y="13802"/>
                </a:cubicBezTo>
                <a:cubicBezTo>
                  <a:pt x="62413" y="13852"/>
                  <a:pt x="62475" y="13874"/>
                  <a:pt x="62535" y="13874"/>
                </a:cubicBezTo>
                <a:cubicBezTo>
                  <a:pt x="62662" y="13874"/>
                  <a:pt x="62783" y="13775"/>
                  <a:pt x="62783" y="13627"/>
                </a:cubicBezTo>
                <a:cubicBezTo>
                  <a:pt x="62783" y="13492"/>
                  <a:pt x="62673" y="13379"/>
                  <a:pt x="62538" y="13379"/>
                </a:cubicBezTo>
                <a:close/>
                <a:moveTo>
                  <a:pt x="63757" y="13379"/>
                </a:moveTo>
                <a:cubicBezTo>
                  <a:pt x="63538" y="13379"/>
                  <a:pt x="63425" y="13645"/>
                  <a:pt x="63582" y="13802"/>
                </a:cubicBezTo>
                <a:cubicBezTo>
                  <a:pt x="63632" y="13852"/>
                  <a:pt x="63694" y="13874"/>
                  <a:pt x="63754" y="13874"/>
                </a:cubicBezTo>
                <a:cubicBezTo>
                  <a:pt x="63881" y="13874"/>
                  <a:pt x="64002" y="13775"/>
                  <a:pt x="64002" y="13627"/>
                </a:cubicBezTo>
                <a:cubicBezTo>
                  <a:pt x="64002" y="13492"/>
                  <a:pt x="63892" y="13379"/>
                  <a:pt x="63757" y="13379"/>
                </a:cubicBezTo>
                <a:close/>
                <a:moveTo>
                  <a:pt x="64976" y="13379"/>
                </a:moveTo>
                <a:cubicBezTo>
                  <a:pt x="64757" y="13379"/>
                  <a:pt x="64647" y="13645"/>
                  <a:pt x="64801" y="13802"/>
                </a:cubicBezTo>
                <a:cubicBezTo>
                  <a:pt x="64851" y="13852"/>
                  <a:pt x="64913" y="13874"/>
                  <a:pt x="64974" y="13874"/>
                </a:cubicBezTo>
                <a:cubicBezTo>
                  <a:pt x="65101" y="13874"/>
                  <a:pt x="65224" y="13775"/>
                  <a:pt x="65224" y="13627"/>
                </a:cubicBezTo>
                <a:cubicBezTo>
                  <a:pt x="65224" y="13492"/>
                  <a:pt x="65111" y="13379"/>
                  <a:pt x="64976" y="13379"/>
                </a:cubicBezTo>
                <a:close/>
                <a:moveTo>
                  <a:pt x="64977" y="14600"/>
                </a:moveTo>
                <a:cubicBezTo>
                  <a:pt x="64850" y="14600"/>
                  <a:pt x="64729" y="14698"/>
                  <a:pt x="64729" y="14846"/>
                </a:cubicBezTo>
                <a:cubicBezTo>
                  <a:pt x="64729" y="14877"/>
                  <a:pt x="64735" y="14905"/>
                  <a:pt x="64744" y="14933"/>
                </a:cubicBezTo>
                <a:cubicBezTo>
                  <a:pt x="64889" y="14861"/>
                  <a:pt x="65027" y="14774"/>
                  <a:pt x="65152" y="14673"/>
                </a:cubicBezTo>
                <a:cubicBezTo>
                  <a:pt x="65101" y="14622"/>
                  <a:pt x="65038" y="14600"/>
                  <a:pt x="64977" y="14600"/>
                </a:cubicBezTo>
                <a:close/>
                <a:moveTo>
                  <a:pt x="60097" y="14598"/>
                </a:moveTo>
                <a:cubicBezTo>
                  <a:pt x="59922" y="14598"/>
                  <a:pt x="59802" y="14783"/>
                  <a:pt x="59871" y="14943"/>
                </a:cubicBezTo>
                <a:cubicBezTo>
                  <a:pt x="59994" y="14980"/>
                  <a:pt x="60119" y="15015"/>
                  <a:pt x="60241" y="15046"/>
                </a:cubicBezTo>
                <a:cubicBezTo>
                  <a:pt x="60435" y="14906"/>
                  <a:pt x="60339" y="14601"/>
                  <a:pt x="60101" y="14601"/>
                </a:cubicBezTo>
                <a:cubicBezTo>
                  <a:pt x="60099" y="14601"/>
                  <a:pt x="60098" y="14601"/>
                  <a:pt x="60097" y="14601"/>
                </a:cubicBezTo>
                <a:lnTo>
                  <a:pt x="60097" y="14598"/>
                </a:lnTo>
                <a:close/>
                <a:moveTo>
                  <a:pt x="61316" y="14598"/>
                </a:moveTo>
                <a:cubicBezTo>
                  <a:pt x="61097" y="14598"/>
                  <a:pt x="60987" y="14864"/>
                  <a:pt x="61144" y="15021"/>
                </a:cubicBezTo>
                <a:cubicBezTo>
                  <a:pt x="61193" y="15072"/>
                  <a:pt x="61254" y="15094"/>
                  <a:pt x="61315" y="15094"/>
                </a:cubicBezTo>
                <a:cubicBezTo>
                  <a:pt x="61441" y="15094"/>
                  <a:pt x="61564" y="14994"/>
                  <a:pt x="61564" y="14846"/>
                </a:cubicBezTo>
                <a:cubicBezTo>
                  <a:pt x="61564" y="14711"/>
                  <a:pt x="61454" y="14601"/>
                  <a:pt x="61316" y="14601"/>
                </a:cubicBezTo>
                <a:lnTo>
                  <a:pt x="61316" y="14598"/>
                </a:lnTo>
                <a:close/>
                <a:moveTo>
                  <a:pt x="62538" y="14598"/>
                </a:moveTo>
                <a:cubicBezTo>
                  <a:pt x="62316" y="14598"/>
                  <a:pt x="62206" y="14864"/>
                  <a:pt x="62363" y="15021"/>
                </a:cubicBezTo>
                <a:cubicBezTo>
                  <a:pt x="62413" y="15072"/>
                  <a:pt x="62475" y="15094"/>
                  <a:pt x="62535" y="15094"/>
                </a:cubicBezTo>
                <a:cubicBezTo>
                  <a:pt x="62662" y="15094"/>
                  <a:pt x="62783" y="14994"/>
                  <a:pt x="62783" y="14846"/>
                </a:cubicBezTo>
                <a:cubicBezTo>
                  <a:pt x="62783" y="14711"/>
                  <a:pt x="62673" y="14601"/>
                  <a:pt x="62538" y="14601"/>
                </a:cubicBezTo>
                <a:lnTo>
                  <a:pt x="62538" y="14598"/>
                </a:lnTo>
                <a:close/>
                <a:moveTo>
                  <a:pt x="63757" y="14598"/>
                </a:moveTo>
                <a:cubicBezTo>
                  <a:pt x="63538" y="14598"/>
                  <a:pt x="63425" y="14864"/>
                  <a:pt x="63582" y="15021"/>
                </a:cubicBezTo>
                <a:cubicBezTo>
                  <a:pt x="63632" y="15072"/>
                  <a:pt x="63694" y="15094"/>
                  <a:pt x="63754" y="15094"/>
                </a:cubicBezTo>
                <a:cubicBezTo>
                  <a:pt x="63881" y="15094"/>
                  <a:pt x="64002" y="14994"/>
                  <a:pt x="64002" y="14846"/>
                </a:cubicBezTo>
                <a:cubicBezTo>
                  <a:pt x="64002" y="14713"/>
                  <a:pt x="63895" y="14601"/>
                  <a:pt x="63763" y="14601"/>
                </a:cubicBezTo>
                <a:cubicBezTo>
                  <a:pt x="63761" y="14601"/>
                  <a:pt x="63759" y="14601"/>
                  <a:pt x="63757" y="14601"/>
                </a:cubicBezTo>
                <a:lnTo>
                  <a:pt x="63757" y="14598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6"/>
          <p:cNvSpPr/>
          <p:nvPr/>
        </p:nvSpPr>
        <p:spPr>
          <a:xfrm rot="10800000" flipH="1">
            <a:off x="-12" y="145540"/>
            <a:ext cx="893471" cy="1006853"/>
          </a:xfrm>
          <a:custGeom>
            <a:avLst/>
            <a:gdLst/>
            <a:ahLst/>
            <a:cxnLst/>
            <a:rect l="l" t="t" r="r" b="b"/>
            <a:pathLst>
              <a:path w="25050" h="27323" extrusionOk="0">
                <a:moveTo>
                  <a:pt x="1439" y="26"/>
                </a:moveTo>
                <a:lnTo>
                  <a:pt x="1439" y="26"/>
                </a:lnTo>
                <a:cubicBezTo>
                  <a:pt x="1236" y="126"/>
                  <a:pt x="1267" y="427"/>
                  <a:pt x="1486" y="483"/>
                </a:cubicBezTo>
                <a:cubicBezTo>
                  <a:pt x="1509" y="489"/>
                  <a:pt x="1532" y="492"/>
                  <a:pt x="1553" y="492"/>
                </a:cubicBezTo>
                <a:cubicBezTo>
                  <a:pt x="1739" y="492"/>
                  <a:pt x="1868" y="278"/>
                  <a:pt x="1753" y="107"/>
                </a:cubicBezTo>
                <a:cubicBezTo>
                  <a:pt x="1652" y="79"/>
                  <a:pt x="1549" y="51"/>
                  <a:pt x="1439" y="26"/>
                </a:cubicBezTo>
                <a:close/>
                <a:moveTo>
                  <a:pt x="330" y="1"/>
                </a:moveTo>
                <a:cubicBezTo>
                  <a:pt x="111" y="1"/>
                  <a:pt x="1" y="264"/>
                  <a:pt x="154" y="421"/>
                </a:cubicBezTo>
                <a:cubicBezTo>
                  <a:pt x="205" y="471"/>
                  <a:pt x="267" y="494"/>
                  <a:pt x="327" y="494"/>
                </a:cubicBezTo>
                <a:cubicBezTo>
                  <a:pt x="455" y="494"/>
                  <a:pt x="577" y="394"/>
                  <a:pt x="577" y="245"/>
                </a:cubicBezTo>
                <a:cubicBezTo>
                  <a:pt x="577" y="110"/>
                  <a:pt x="465" y="1"/>
                  <a:pt x="330" y="1"/>
                </a:cubicBezTo>
                <a:close/>
                <a:moveTo>
                  <a:pt x="3793" y="1317"/>
                </a:moveTo>
                <a:lnTo>
                  <a:pt x="3793" y="1317"/>
                </a:lnTo>
                <a:cubicBezTo>
                  <a:pt x="3667" y="1480"/>
                  <a:pt x="3783" y="1712"/>
                  <a:pt x="3987" y="1712"/>
                </a:cubicBezTo>
                <a:cubicBezTo>
                  <a:pt x="4037" y="1712"/>
                  <a:pt x="4087" y="1696"/>
                  <a:pt x="4128" y="1668"/>
                </a:cubicBezTo>
                <a:cubicBezTo>
                  <a:pt x="4022" y="1546"/>
                  <a:pt x="3909" y="1430"/>
                  <a:pt x="3793" y="1317"/>
                </a:cubicBezTo>
                <a:close/>
                <a:moveTo>
                  <a:pt x="330" y="1220"/>
                </a:moveTo>
                <a:cubicBezTo>
                  <a:pt x="111" y="1220"/>
                  <a:pt x="1" y="1486"/>
                  <a:pt x="154" y="1640"/>
                </a:cubicBezTo>
                <a:cubicBezTo>
                  <a:pt x="205" y="1690"/>
                  <a:pt x="268" y="1713"/>
                  <a:pt x="329" y="1713"/>
                </a:cubicBezTo>
                <a:cubicBezTo>
                  <a:pt x="456" y="1713"/>
                  <a:pt x="577" y="1614"/>
                  <a:pt x="577" y="1464"/>
                </a:cubicBezTo>
                <a:cubicBezTo>
                  <a:pt x="577" y="1329"/>
                  <a:pt x="465" y="1220"/>
                  <a:pt x="330" y="1220"/>
                </a:cubicBezTo>
                <a:close/>
                <a:moveTo>
                  <a:pt x="1549" y="1220"/>
                </a:moveTo>
                <a:cubicBezTo>
                  <a:pt x="1330" y="1220"/>
                  <a:pt x="1220" y="1486"/>
                  <a:pt x="1373" y="1640"/>
                </a:cubicBezTo>
                <a:cubicBezTo>
                  <a:pt x="1424" y="1690"/>
                  <a:pt x="1487" y="1713"/>
                  <a:pt x="1548" y="1713"/>
                </a:cubicBezTo>
                <a:cubicBezTo>
                  <a:pt x="1675" y="1713"/>
                  <a:pt x="1797" y="1614"/>
                  <a:pt x="1797" y="1464"/>
                </a:cubicBezTo>
                <a:cubicBezTo>
                  <a:pt x="1797" y="1329"/>
                  <a:pt x="1687" y="1220"/>
                  <a:pt x="1549" y="1220"/>
                </a:cubicBezTo>
                <a:close/>
                <a:moveTo>
                  <a:pt x="2768" y="1220"/>
                </a:moveTo>
                <a:cubicBezTo>
                  <a:pt x="2549" y="1220"/>
                  <a:pt x="2439" y="1486"/>
                  <a:pt x="2596" y="1640"/>
                </a:cubicBezTo>
                <a:cubicBezTo>
                  <a:pt x="2645" y="1690"/>
                  <a:pt x="2707" y="1713"/>
                  <a:pt x="2768" y="1713"/>
                </a:cubicBezTo>
                <a:cubicBezTo>
                  <a:pt x="2894" y="1713"/>
                  <a:pt x="3016" y="1614"/>
                  <a:pt x="3016" y="1464"/>
                </a:cubicBezTo>
                <a:cubicBezTo>
                  <a:pt x="3016" y="1329"/>
                  <a:pt x="2906" y="1220"/>
                  <a:pt x="2768" y="1220"/>
                </a:cubicBezTo>
                <a:close/>
                <a:moveTo>
                  <a:pt x="330" y="2439"/>
                </a:moveTo>
                <a:cubicBezTo>
                  <a:pt x="111" y="2439"/>
                  <a:pt x="1" y="2705"/>
                  <a:pt x="154" y="2859"/>
                </a:cubicBezTo>
                <a:cubicBezTo>
                  <a:pt x="205" y="2910"/>
                  <a:pt x="268" y="2932"/>
                  <a:pt x="329" y="2932"/>
                </a:cubicBezTo>
                <a:cubicBezTo>
                  <a:pt x="456" y="2932"/>
                  <a:pt x="577" y="2834"/>
                  <a:pt x="577" y="2686"/>
                </a:cubicBezTo>
                <a:cubicBezTo>
                  <a:pt x="577" y="2548"/>
                  <a:pt x="465" y="2439"/>
                  <a:pt x="330" y="2439"/>
                </a:cubicBezTo>
                <a:close/>
                <a:moveTo>
                  <a:pt x="1549" y="2439"/>
                </a:moveTo>
                <a:cubicBezTo>
                  <a:pt x="1330" y="2439"/>
                  <a:pt x="1220" y="2705"/>
                  <a:pt x="1373" y="2859"/>
                </a:cubicBezTo>
                <a:cubicBezTo>
                  <a:pt x="1424" y="2910"/>
                  <a:pt x="1487" y="2932"/>
                  <a:pt x="1548" y="2932"/>
                </a:cubicBezTo>
                <a:cubicBezTo>
                  <a:pt x="1675" y="2932"/>
                  <a:pt x="1797" y="2834"/>
                  <a:pt x="1797" y="2686"/>
                </a:cubicBezTo>
                <a:cubicBezTo>
                  <a:pt x="1797" y="2548"/>
                  <a:pt x="1687" y="2439"/>
                  <a:pt x="1549" y="2439"/>
                </a:cubicBezTo>
                <a:close/>
                <a:moveTo>
                  <a:pt x="2768" y="2439"/>
                </a:moveTo>
                <a:cubicBezTo>
                  <a:pt x="2549" y="2439"/>
                  <a:pt x="2439" y="2705"/>
                  <a:pt x="2596" y="2859"/>
                </a:cubicBezTo>
                <a:cubicBezTo>
                  <a:pt x="2646" y="2910"/>
                  <a:pt x="2707" y="2932"/>
                  <a:pt x="2768" y="2932"/>
                </a:cubicBezTo>
                <a:cubicBezTo>
                  <a:pt x="2894" y="2932"/>
                  <a:pt x="3016" y="2834"/>
                  <a:pt x="3016" y="2686"/>
                </a:cubicBezTo>
                <a:cubicBezTo>
                  <a:pt x="3016" y="2548"/>
                  <a:pt x="2906" y="2439"/>
                  <a:pt x="2768" y="2439"/>
                </a:cubicBezTo>
                <a:close/>
                <a:moveTo>
                  <a:pt x="3987" y="2439"/>
                </a:moveTo>
                <a:cubicBezTo>
                  <a:pt x="3768" y="2439"/>
                  <a:pt x="3658" y="2705"/>
                  <a:pt x="3815" y="2859"/>
                </a:cubicBezTo>
                <a:cubicBezTo>
                  <a:pt x="3865" y="2910"/>
                  <a:pt x="3927" y="2932"/>
                  <a:pt x="3987" y="2932"/>
                </a:cubicBezTo>
                <a:cubicBezTo>
                  <a:pt x="4113" y="2932"/>
                  <a:pt x="4235" y="2834"/>
                  <a:pt x="4235" y="2686"/>
                </a:cubicBezTo>
                <a:cubicBezTo>
                  <a:pt x="4235" y="2548"/>
                  <a:pt x="4125" y="2439"/>
                  <a:pt x="3987" y="2439"/>
                </a:cubicBezTo>
                <a:close/>
                <a:moveTo>
                  <a:pt x="330" y="3658"/>
                </a:moveTo>
                <a:cubicBezTo>
                  <a:pt x="111" y="3658"/>
                  <a:pt x="1" y="3924"/>
                  <a:pt x="154" y="4078"/>
                </a:cubicBezTo>
                <a:cubicBezTo>
                  <a:pt x="205" y="4129"/>
                  <a:pt x="268" y="4151"/>
                  <a:pt x="329" y="4151"/>
                </a:cubicBezTo>
                <a:cubicBezTo>
                  <a:pt x="456" y="4151"/>
                  <a:pt x="577" y="4053"/>
                  <a:pt x="577" y="3905"/>
                </a:cubicBezTo>
                <a:cubicBezTo>
                  <a:pt x="577" y="3767"/>
                  <a:pt x="465" y="3658"/>
                  <a:pt x="330" y="3658"/>
                </a:cubicBezTo>
                <a:close/>
                <a:moveTo>
                  <a:pt x="1549" y="3658"/>
                </a:moveTo>
                <a:cubicBezTo>
                  <a:pt x="1330" y="3658"/>
                  <a:pt x="1220" y="3924"/>
                  <a:pt x="1373" y="4078"/>
                </a:cubicBezTo>
                <a:cubicBezTo>
                  <a:pt x="1424" y="4129"/>
                  <a:pt x="1487" y="4151"/>
                  <a:pt x="1548" y="4151"/>
                </a:cubicBezTo>
                <a:cubicBezTo>
                  <a:pt x="1675" y="4151"/>
                  <a:pt x="1797" y="4053"/>
                  <a:pt x="1797" y="3905"/>
                </a:cubicBezTo>
                <a:cubicBezTo>
                  <a:pt x="1797" y="3767"/>
                  <a:pt x="1687" y="3658"/>
                  <a:pt x="1549" y="3658"/>
                </a:cubicBezTo>
                <a:close/>
                <a:moveTo>
                  <a:pt x="2768" y="3658"/>
                </a:moveTo>
                <a:cubicBezTo>
                  <a:pt x="2549" y="3658"/>
                  <a:pt x="2439" y="3924"/>
                  <a:pt x="2596" y="4078"/>
                </a:cubicBezTo>
                <a:cubicBezTo>
                  <a:pt x="2646" y="4129"/>
                  <a:pt x="2707" y="4151"/>
                  <a:pt x="2768" y="4151"/>
                </a:cubicBezTo>
                <a:cubicBezTo>
                  <a:pt x="2894" y="4151"/>
                  <a:pt x="3016" y="4053"/>
                  <a:pt x="3016" y="3905"/>
                </a:cubicBezTo>
                <a:cubicBezTo>
                  <a:pt x="3016" y="3767"/>
                  <a:pt x="2906" y="3658"/>
                  <a:pt x="2768" y="3658"/>
                </a:cubicBezTo>
                <a:close/>
                <a:moveTo>
                  <a:pt x="3987" y="3658"/>
                </a:moveTo>
                <a:cubicBezTo>
                  <a:pt x="3768" y="3658"/>
                  <a:pt x="3658" y="3924"/>
                  <a:pt x="3815" y="4078"/>
                </a:cubicBezTo>
                <a:cubicBezTo>
                  <a:pt x="3865" y="4129"/>
                  <a:pt x="3927" y="4151"/>
                  <a:pt x="3987" y="4151"/>
                </a:cubicBezTo>
                <a:cubicBezTo>
                  <a:pt x="4113" y="4151"/>
                  <a:pt x="4235" y="4053"/>
                  <a:pt x="4235" y="3905"/>
                </a:cubicBezTo>
                <a:cubicBezTo>
                  <a:pt x="4235" y="3767"/>
                  <a:pt x="4125" y="3658"/>
                  <a:pt x="3987" y="3658"/>
                </a:cubicBezTo>
                <a:close/>
                <a:moveTo>
                  <a:pt x="5209" y="3658"/>
                </a:moveTo>
                <a:cubicBezTo>
                  <a:pt x="4987" y="3658"/>
                  <a:pt x="4877" y="3924"/>
                  <a:pt x="5034" y="4078"/>
                </a:cubicBezTo>
                <a:cubicBezTo>
                  <a:pt x="5084" y="4129"/>
                  <a:pt x="5146" y="4151"/>
                  <a:pt x="5206" y="4151"/>
                </a:cubicBezTo>
                <a:cubicBezTo>
                  <a:pt x="5332" y="4151"/>
                  <a:pt x="5454" y="4053"/>
                  <a:pt x="5454" y="3905"/>
                </a:cubicBezTo>
                <a:cubicBezTo>
                  <a:pt x="5454" y="3767"/>
                  <a:pt x="5344" y="3658"/>
                  <a:pt x="5209" y="3658"/>
                </a:cubicBezTo>
                <a:close/>
                <a:moveTo>
                  <a:pt x="6190" y="5059"/>
                </a:moveTo>
                <a:cubicBezTo>
                  <a:pt x="6156" y="5181"/>
                  <a:pt x="6221" y="5309"/>
                  <a:pt x="6341" y="5353"/>
                </a:cubicBezTo>
                <a:cubicBezTo>
                  <a:pt x="6290" y="5256"/>
                  <a:pt x="6240" y="5156"/>
                  <a:pt x="6190" y="5059"/>
                </a:cubicBezTo>
                <a:close/>
                <a:moveTo>
                  <a:pt x="330" y="4877"/>
                </a:moveTo>
                <a:cubicBezTo>
                  <a:pt x="111" y="4877"/>
                  <a:pt x="1" y="5143"/>
                  <a:pt x="154" y="5300"/>
                </a:cubicBezTo>
                <a:cubicBezTo>
                  <a:pt x="205" y="5349"/>
                  <a:pt x="267" y="5371"/>
                  <a:pt x="327" y="5371"/>
                </a:cubicBezTo>
                <a:cubicBezTo>
                  <a:pt x="455" y="5371"/>
                  <a:pt x="577" y="5273"/>
                  <a:pt x="577" y="5124"/>
                </a:cubicBezTo>
                <a:cubicBezTo>
                  <a:pt x="577" y="4986"/>
                  <a:pt x="465" y="4877"/>
                  <a:pt x="330" y="4877"/>
                </a:cubicBezTo>
                <a:close/>
                <a:moveTo>
                  <a:pt x="1549" y="4877"/>
                </a:moveTo>
                <a:cubicBezTo>
                  <a:pt x="1330" y="4877"/>
                  <a:pt x="1220" y="5143"/>
                  <a:pt x="1373" y="5300"/>
                </a:cubicBezTo>
                <a:cubicBezTo>
                  <a:pt x="1424" y="5349"/>
                  <a:pt x="1486" y="5371"/>
                  <a:pt x="1546" y="5371"/>
                </a:cubicBezTo>
                <a:cubicBezTo>
                  <a:pt x="1674" y="5371"/>
                  <a:pt x="1797" y="5273"/>
                  <a:pt x="1797" y="5124"/>
                </a:cubicBezTo>
                <a:cubicBezTo>
                  <a:pt x="1797" y="4986"/>
                  <a:pt x="1687" y="4877"/>
                  <a:pt x="1549" y="4877"/>
                </a:cubicBezTo>
                <a:close/>
                <a:moveTo>
                  <a:pt x="2768" y="4877"/>
                </a:moveTo>
                <a:cubicBezTo>
                  <a:pt x="2549" y="4877"/>
                  <a:pt x="2439" y="5143"/>
                  <a:pt x="2596" y="5300"/>
                </a:cubicBezTo>
                <a:cubicBezTo>
                  <a:pt x="2645" y="5349"/>
                  <a:pt x="2706" y="5371"/>
                  <a:pt x="2766" y="5371"/>
                </a:cubicBezTo>
                <a:cubicBezTo>
                  <a:pt x="2893" y="5371"/>
                  <a:pt x="3016" y="5273"/>
                  <a:pt x="3016" y="5124"/>
                </a:cubicBezTo>
                <a:cubicBezTo>
                  <a:pt x="3016" y="4986"/>
                  <a:pt x="2906" y="4877"/>
                  <a:pt x="2768" y="4877"/>
                </a:cubicBezTo>
                <a:close/>
                <a:moveTo>
                  <a:pt x="3987" y="4877"/>
                </a:moveTo>
                <a:cubicBezTo>
                  <a:pt x="3768" y="4877"/>
                  <a:pt x="3658" y="5143"/>
                  <a:pt x="3815" y="5300"/>
                </a:cubicBezTo>
                <a:cubicBezTo>
                  <a:pt x="3864" y="5349"/>
                  <a:pt x="3925" y="5371"/>
                  <a:pt x="3985" y="5371"/>
                </a:cubicBezTo>
                <a:cubicBezTo>
                  <a:pt x="4112" y="5371"/>
                  <a:pt x="4235" y="5273"/>
                  <a:pt x="4235" y="5124"/>
                </a:cubicBezTo>
                <a:cubicBezTo>
                  <a:pt x="4235" y="4986"/>
                  <a:pt x="4125" y="4877"/>
                  <a:pt x="3987" y="4877"/>
                </a:cubicBezTo>
                <a:close/>
                <a:moveTo>
                  <a:pt x="5209" y="4877"/>
                </a:moveTo>
                <a:cubicBezTo>
                  <a:pt x="4987" y="4877"/>
                  <a:pt x="4877" y="5143"/>
                  <a:pt x="5034" y="5300"/>
                </a:cubicBezTo>
                <a:cubicBezTo>
                  <a:pt x="5084" y="5349"/>
                  <a:pt x="5146" y="5371"/>
                  <a:pt x="5206" y="5371"/>
                </a:cubicBezTo>
                <a:cubicBezTo>
                  <a:pt x="5333" y="5371"/>
                  <a:pt x="5454" y="5273"/>
                  <a:pt x="5454" y="5124"/>
                </a:cubicBezTo>
                <a:cubicBezTo>
                  <a:pt x="5454" y="4986"/>
                  <a:pt x="5344" y="4877"/>
                  <a:pt x="5209" y="4877"/>
                </a:cubicBezTo>
                <a:close/>
                <a:moveTo>
                  <a:pt x="330" y="6096"/>
                </a:moveTo>
                <a:cubicBezTo>
                  <a:pt x="111" y="6096"/>
                  <a:pt x="1" y="6362"/>
                  <a:pt x="154" y="6519"/>
                </a:cubicBezTo>
                <a:cubicBezTo>
                  <a:pt x="205" y="6568"/>
                  <a:pt x="267" y="6590"/>
                  <a:pt x="327" y="6590"/>
                </a:cubicBezTo>
                <a:cubicBezTo>
                  <a:pt x="455" y="6590"/>
                  <a:pt x="577" y="6492"/>
                  <a:pt x="577" y="6343"/>
                </a:cubicBezTo>
                <a:cubicBezTo>
                  <a:pt x="577" y="6209"/>
                  <a:pt x="465" y="6096"/>
                  <a:pt x="330" y="6096"/>
                </a:cubicBezTo>
                <a:close/>
                <a:moveTo>
                  <a:pt x="1549" y="6096"/>
                </a:moveTo>
                <a:cubicBezTo>
                  <a:pt x="1330" y="6096"/>
                  <a:pt x="1220" y="6362"/>
                  <a:pt x="1373" y="6519"/>
                </a:cubicBezTo>
                <a:cubicBezTo>
                  <a:pt x="1424" y="6568"/>
                  <a:pt x="1486" y="6590"/>
                  <a:pt x="1546" y="6590"/>
                </a:cubicBezTo>
                <a:cubicBezTo>
                  <a:pt x="1674" y="6590"/>
                  <a:pt x="1797" y="6492"/>
                  <a:pt x="1797" y="6343"/>
                </a:cubicBezTo>
                <a:cubicBezTo>
                  <a:pt x="1797" y="6209"/>
                  <a:pt x="1687" y="6096"/>
                  <a:pt x="1549" y="6096"/>
                </a:cubicBezTo>
                <a:close/>
                <a:moveTo>
                  <a:pt x="2768" y="6096"/>
                </a:moveTo>
                <a:cubicBezTo>
                  <a:pt x="2549" y="6096"/>
                  <a:pt x="2439" y="6362"/>
                  <a:pt x="2596" y="6519"/>
                </a:cubicBezTo>
                <a:cubicBezTo>
                  <a:pt x="2645" y="6568"/>
                  <a:pt x="2706" y="6590"/>
                  <a:pt x="2766" y="6590"/>
                </a:cubicBezTo>
                <a:cubicBezTo>
                  <a:pt x="2893" y="6590"/>
                  <a:pt x="3016" y="6492"/>
                  <a:pt x="3016" y="6343"/>
                </a:cubicBezTo>
                <a:cubicBezTo>
                  <a:pt x="3016" y="6209"/>
                  <a:pt x="2906" y="6096"/>
                  <a:pt x="2768" y="6096"/>
                </a:cubicBezTo>
                <a:close/>
                <a:moveTo>
                  <a:pt x="3987" y="6096"/>
                </a:moveTo>
                <a:cubicBezTo>
                  <a:pt x="3768" y="6096"/>
                  <a:pt x="3658" y="6362"/>
                  <a:pt x="3815" y="6519"/>
                </a:cubicBezTo>
                <a:cubicBezTo>
                  <a:pt x="3864" y="6568"/>
                  <a:pt x="3925" y="6590"/>
                  <a:pt x="3985" y="6590"/>
                </a:cubicBezTo>
                <a:cubicBezTo>
                  <a:pt x="4112" y="6590"/>
                  <a:pt x="4235" y="6492"/>
                  <a:pt x="4235" y="6343"/>
                </a:cubicBezTo>
                <a:cubicBezTo>
                  <a:pt x="4235" y="6209"/>
                  <a:pt x="4125" y="6096"/>
                  <a:pt x="3987" y="6096"/>
                </a:cubicBezTo>
                <a:close/>
                <a:moveTo>
                  <a:pt x="5209" y="6096"/>
                </a:moveTo>
                <a:cubicBezTo>
                  <a:pt x="4987" y="6096"/>
                  <a:pt x="4877" y="6362"/>
                  <a:pt x="5034" y="6519"/>
                </a:cubicBezTo>
                <a:cubicBezTo>
                  <a:pt x="5084" y="6568"/>
                  <a:pt x="5146" y="6590"/>
                  <a:pt x="5206" y="6590"/>
                </a:cubicBezTo>
                <a:cubicBezTo>
                  <a:pt x="5333" y="6590"/>
                  <a:pt x="5454" y="6492"/>
                  <a:pt x="5454" y="6343"/>
                </a:cubicBezTo>
                <a:cubicBezTo>
                  <a:pt x="5454" y="6209"/>
                  <a:pt x="5344" y="6096"/>
                  <a:pt x="5209" y="6096"/>
                </a:cubicBezTo>
                <a:close/>
                <a:moveTo>
                  <a:pt x="6428" y="6096"/>
                </a:moveTo>
                <a:cubicBezTo>
                  <a:pt x="6209" y="6096"/>
                  <a:pt x="6096" y="6362"/>
                  <a:pt x="6253" y="6519"/>
                </a:cubicBezTo>
                <a:cubicBezTo>
                  <a:pt x="6303" y="6568"/>
                  <a:pt x="6365" y="6590"/>
                  <a:pt x="6426" y="6590"/>
                </a:cubicBezTo>
                <a:cubicBezTo>
                  <a:pt x="6553" y="6590"/>
                  <a:pt x="6675" y="6492"/>
                  <a:pt x="6673" y="6343"/>
                </a:cubicBezTo>
                <a:cubicBezTo>
                  <a:pt x="6673" y="6209"/>
                  <a:pt x="6563" y="6096"/>
                  <a:pt x="6428" y="6096"/>
                </a:cubicBezTo>
                <a:close/>
                <a:moveTo>
                  <a:pt x="330" y="7315"/>
                </a:moveTo>
                <a:cubicBezTo>
                  <a:pt x="111" y="7315"/>
                  <a:pt x="1" y="7581"/>
                  <a:pt x="154" y="7738"/>
                </a:cubicBezTo>
                <a:cubicBezTo>
                  <a:pt x="205" y="7787"/>
                  <a:pt x="267" y="7810"/>
                  <a:pt x="327" y="7810"/>
                </a:cubicBezTo>
                <a:cubicBezTo>
                  <a:pt x="455" y="7810"/>
                  <a:pt x="577" y="7711"/>
                  <a:pt x="577" y="7562"/>
                </a:cubicBezTo>
                <a:cubicBezTo>
                  <a:pt x="577" y="7428"/>
                  <a:pt x="465" y="7315"/>
                  <a:pt x="330" y="7315"/>
                </a:cubicBezTo>
                <a:close/>
                <a:moveTo>
                  <a:pt x="1549" y="7315"/>
                </a:moveTo>
                <a:cubicBezTo>
                  <a:pt x="1330" y="7315"/>
                  <a:pt x="1220" y="7581"/>
                  <a:pt x="1373" y="7738"/>
                </a:cubicBezTo>
                <a:cubicBezTo>
                  <a:pt x="1424" y="7787"/>
                  <a:pt x="1486" y="7810"/>
                  <a:pt x="1546" y="7810"/>
                </a:cubicBezTo>
                <a:cubicBezTo>
                  <a:pt x="1674" y="7810"/>
                  <a:pt x="1797" y="7711"/>
                  <a:pt x="1797" y="7562"/>
                </a:cubicBezTo>
                <a:cubicBezTo>
                  <a:pt x="1797" y="7428"/>
                  <a:pt x="1687" y="7315"/>
                  <a:pt x="1549" y="7315"/>
                </a:cubicBezTo>
                <a:close/>
                <a:moveTo>
                  <a:pt x="2768" y="7315"/>
                </a:moveTo>
                <a:cubicBezTo>
                  <a:pt x="2549" y="7315"/>
                  <a:pt x="2439" y="7581"/>
                  <a:pt x="2596" y="7738"/>
                </a:cubicBezTo>
                <a:cubicBezTo>
                  <a:pt x="2645" y="7787"/>
                  <a:pt x="2706" y="7810"/>
                  <a:pt x="2766" y="7810"/>
                </a:cubicBezTo>
                <a:cubicBezTo>
                  <a:pt x="2893" y="7810"/>
                  <a:pt x="3016" y="7711"/>
                  <a:pt x="3016" y="7562"/>
                </a:cubicBezTo>
                <a:cubicBezTo>
                  <a:pt x="3016" y="7428"/>
                  <a:pt x="2906" y="7315"/>
                  <a:pt x="2768" y="7315"/>
                </a:cubicBezTo>
                <a:close/>
                <a:moveTo>
                  <a:pt x="3987" y="7315"/>
                </a:moveTo>
                <a:cubicBezTo>
                  <a:pt x="3768" y="7315"/>
                  <a:pt x="3658" y="7581"/>
                  <a:pt x="3815" y="7738"/>
                </a:cubicBezTo>
                <a:cubicBezTo>
                  <a:pt x="3864" y="7787"/>
                  <a:pt x="3925" y="7810"/>
                  <a:pt x="3985" y="7810"/>
                </a:cubicBezTo>
                <a:cubicBezTo>
                  <a:pt x="4112" y="7810"/>
                  <a:pt x="4235" y="7711"/>
                  <a:pt x="4235" y="7562"/>
                </a:cubicBezTo>
                <a:cubicBezTo>
                  <a:pt x="4235" y="7428"/>
                  <a:pt x="4125" y="7318"/>
                  <a:pt x="3987" y="7315"/>
                </a:cubicBezTo>
                <a:close/>
                <a:moveTo>
                  <a:pt x="5209" y="7315"/>
                </a:moveTo>
                <a:cubicBezTo>
                  <a:pt x="4987" y="7315"/>
                  <a:pt x="4877" y="7581"/>
                  <a:pt x="5034" y="7738"/>
                </a:cubicBezTo>
                <a:cubicBezTo>
                  <a:pt x="5083" y="7787"/>
                  <a:pt x="5144" y="7810"/>
                  <a:pt x="5204" y="7810"/>
                </a:cubicBezTo>
                <a:cubicBezTo>
                  <a:pt x="5331" y="7810"/>
                  <a:pt x="5454" y="7711"/>
                  <a:pt x="5454" y="7562"/>
                </a:cubicBezTo>
                <a:cubicBezTo>
                  <a:pt x="5454" y="7428"/>
                  <a:pt x="5344" y="7315"/>
                  <a:pt x="5209" y="7315"/>
                </a:cubicBezTo>
                <a:close/>
                <a:moveTo>
                  <a:pt x="6428" y="7315"/>
                </a:moveTo>
                <a:cubicBezTo>
                  <a:pt x="6209" y="7315"/>
                  <a:pt x="6096" y="7581"/>
                  <a:pt x="6253" y="7738"/>
                </a:cubicBezTo>
                <a:cubicBezTo>
                  <a:pt x="6303" y="7787"/>
                  <a:pt x="6365" y="7810"/>
                  <a:pt x="6425" y="7810"/>
                </a:cubicBezTo>
                <a:cubicBezTo>
                  <a:pt x="6552" y="7810"/>
                  <a:pt x="6673" y="7711"/>
                  <a:pt x="6673" y="7562"/>
                </a:cubicBezTo>
                <a:cubicBezTo>
                  <a:pt x="6673" y="7428"/>
                  <a:pt x="6563" y="7315"/>
                  <a:pt x="6428" y="7315"/>
                </a:cubicBezTo>
                <a:close/>
                <a:moveTo>
                  <a:pt x="17403" y="7315"/>
                </a:moveTo>
                <a:cubicBezTo>
                  <a:pt x="17184" y="7315"/>
                  <a:pt x="17074" y="7581"/>
                  <a:pt x="17227" y="7738"/>
                </a:cubicBezTo>
                <a:cubicBezTo>
                  <a:pt x="17278" y="7787"/>
                  <a:pt x="17340" y="7810"/>
                  <a:pt x="17400" y="7810"/>
                </a:cubicBezTo>
                <a:cubicBezTo>
                  <a:pt x="17528" y="7810"/>
                  <a:pt x="17650" y="7711"/>
                  <a:pt x="17650" y="7562"/>
                </a:cubicBezTo>
                <a:cubicBezTo>
                  <a:pt x="17650" y="7428"/>
                  <a:pt x="17538" y="7315"/>
                  <a:pt x="17403" y="7315"/>
                </a:cubicBezTo>
                <a:close/>
                <a:moveTo>
                  <a:pt x="18622" y="7315"/>
                </a:moveTo>
                <a:cubicBezTo>
                  <a:pt x="18403" y="7315"/>
                  <a:pt x="18293" y="7581"/>
                  <a:pt x="18446" y="7738"/>
                </a:cubicBezTo>
                <a:cubicBezTo>
                  <a:pt x="18497" y="7787"/>
                  <a:pt x="18559" y="7810"/>
                  <a:pt x="18619" y="7810"/>
                </a:cubicBezTo>
                <a:cubicBezTo>
                  <a:pt x="18747" y="7810"/>
                  <a:pt x="18870" y="7711"/>
                  <a:pt x="18870" y="7562"/>
                </a:cubicBezTo>
                <a:cubicBezTo>
                  <a:pt x="18870" y="7428"/>
                  <a:pt x="18760" y="7315"/>
                  <a:pt x="18622" y="7315"/>
                </a:cubicBezTo>
                <a:close/>
                <a:moveTo>
                  <a:pt x="19841" y="7315"/>
                </a:moveTo>
                <a:cubicBezTo>
                  <a:pt x="19622" y="7315"/>
                  <a:pt x="19512" y="7581"/>
                  <a:pt x="19669" y="7738"/>
                </a:cubicBezTo>
                <a:cubicBezTo>
                  <a:pt x="19718" y="7787"/>
                  <a:pt x="19779" y="7810"/>
                  <a:pt x="19839" y="7810"/>
                </a:cubicBezTo>
                <a:cubicBezTo>
                  <a:pt x="19966" y="7810"/>
                  <a:pt x="20089" y="7711"/>
                  <a:pt x="20089" y="7562"/>
                </a:cubicBezTo>
                <a:cubicBezTo>
                  <a:pt x="20089" y="7428"/>
                  <a:pt x="19979" y="7315"/>
                  <a:pt x="19841" y="7315"/>
                </a:cubicBezTo>
                <a:close/>
                <a:moveTo>
                  <a:pt x="7497" y="7365"/>
                </a:moveTo>
                <a:cubicBezTo>
                  <a:pt x="7309" y="7509"/>
                  <a:pt x="7409" y="7810"/>
                  <a:pt x="7647" y="7810"/>
                </a:cubicBezTo>
                <a:cubicBezTo>
                  <a:pt x="7698" y="7810"/>
                  <a:pt x="7748" y="7794"/>
                  <a:pt x="7788" y="7763"/>
                </a:cubicBezTo>
                <a:cubicBezTo>
                  <a:pt x="7688" y="7635"/>
                  <a:pt x="7591" y="7503"/>
                  <a:pt x="7497" y="7365"/>
                </a:cubicBezTo>
                <a:close/>
                <a:moveTo>
                  <a:pt x="16369" y="7725"/>
                </a:moveTo>
                <a:lnTo>
                  <a:pt x="16369" y="7725"/>
                </a:lnTo>
                <a:cubicBezTo>
                  <a:pt x="16309" y="7754"/>
                  <a:pt x="16247" y="7782"/>
                  <a:pt x="16187" y="7810"/>
                </a:cubicBezTo>
                <a:cubicBezTo>
                  <a:pt x="16256" y="7807"/>
                  <a:pt x="16322" y="7779"/>
                  <a:pt x="16369" y="7725"/>
                </a:cubicBezTo>
                <a:close/>
                <a:moveTo>
                  <a:pt x="20841" y="7456"/>
                </a:moveTo>
                <a:lnTo>
                  <a:pt x="20841" y="7456"/>
                </a:lnTo>
                <a:cubicBezTo>
                  <a:pt x="20759" y="7619"/>
                  <a:pt x="20878" y="7810"/>
                  <a:pt x="21060" y="7810"/>
                </a:cubicBezTo>
                <a:cubicBezTo>
                  <a:pt x="21116" y="7810"/>
                  <a:pt x="21167" y="7791"/>
                  <a:pt x="21210" y="7760"/>
                </a:cubicBezTo>
                <a:cubicBezTo>
                  <a:pt x="21151" y="7703"/>
                  <a:pt x="21088" y="7647"/>
                  <a:pt x="21022" y="7591"/>
                </a:cubicBezTo>
                <a:cubicBezTo>
                  <a:pt x="20963" y="7544"/>
                  <a:pt x="20900" y="7497"/>
                  <a:pt x="20841" y="7456"/>
                </a:cubicBezTo>
                <a:close/>
                <a:moveTo>
                  <a:pt x="13975" y="8869"/>
                </a:moveTo>
                <a:lnTo>
                  <a:pt x="13975" y="8869"/>
                </a:lnTo>
                <a:cubicBezTo>
                  <a:pt x="13868" y="8919"/>
                  <a:pt x="13758" y="8966"/>
                  <a:pt x="13652" y="9010"/>
                </a:cubicBezTo>
                <a:cubicBezTo>
                  <a:pt x="13682" y="9023"/>
                  <a:pt x="13714" y="9029"/>
                  <a:pt x="13744" y="9029"/>
                </a:cubicBezTo>
                <a:cubicBezTo>
                  <a:pt x="13843" y="9029"/>
                  <a:pt x="13936" y="8967"/>
                  <a:pt x="13975" y="8869"/>
                </a:cubicBezTo>
                <a:close/>
                <a:moveTo>
                  <a:pt x="8641" y="8681"/>
                </a:moveTo>
                <a:lnTo>
                  <a:pt x="8641" y="8681"/>
                </a:lnTo>
                <a:cubicBezTo>
                  <a:pt x="8569" y="8844"/>
                  <a:pt x="8688" y="9029"/>
                  <a:pt x="8866" y="9029"/>
                </a:cubicBezTo>
                <a:cubicBezTo>
                  <a:pt x="8920" y="9029"/>
                  <a:pt x="8973" y="9010"/>
                  <a:pt x="9017" y="8979"/>
                </a:cubicBezTo>
                <a:cubicBezTo>
                  <a:pt x="8885" y="8885"/>
                  <a:pt x="8763" y="8785"/>
                  <a:pt x="8641" y="8681"/>
                </a:cubicBezTo>
                <a:close/>
                <a:moveTo>
                  <a:pt x="330" y="8537"/>
                </a:moveTo>
                <a:cubicBezTo>
                  <a:pt x="111" y="8537"/>
                  <a:pt x="1" y="8800"/>
                  <a:pt x="154" y="8957"/>
                </a:cubicBezTo>
                <a:cubicBezTo>
                  <a:pt x="205" y="9007"/>
                  <a:pt x="267" y="9030"/>
                  <a:pt x="327" y="9030"/>
                </a:cubicBezTo>
                <a:cubicBezTo>
                  <a:pt x="455" y="9030"/>
                  <a:pt x="577" y="8930"/>
                  <a:pt x="577" y="8782"/>
                </a:cubicBezTo>
                <a:cubicBezTo>
                  <a:pt x="577" y="8647"/>
                  <a:pt x="465" y="8537"/>
                  <a:pt x="330" y="8537"/>
                </a:cubicBezTo>
                <a:close/>
                <a:moveTo>
                  <a:pt x="1549" y="8537"/>
                </a:moveTo>
                <a:cubicBezTo>
                  <a:pt x="1330" y="8537"/>
                  <a:pt x="1220" y="8800"/>
                  <a:pt x="1373" y="8957"/>
                </a:cubicBezTo>
                <a:cubicBezTo>
                  <a:pt x="1424" y="9007"/>
                  <a:pt x="1486" y="9030"/>
                  <a:pt x="1546" y="9030"/>
                </a:cubicBezTo>
                <a:cubicBezTo>
                  <a:pt x="1674" y="9030"/>
                  <a:pt x="1797" y="8930"/>
                  <a:pt x="1797" y="8782"/>
                </a:cubicBezTo>
                <a:cubicBezTo>
                  <a:pt x="1797" y="8647"/>
                  <a:pt x="1687" y="8537"/>
                  <a:pt x="1549" y="8537"/>
                </a:cubicBezTo>
                <a:close/>
                <a:moveTo>
                  <a:pt x="2768" y="8537"/>
                </a:moveTo>
                <a:cubicBezTo>
                  <a:pt x="2549" y="8537"/>
                  <a:pt x="2439" y="8800"/>
                  <a:pt x="2596" y="8957"/>
                </a:cubicBezTo>
                <a:cubicBezTo>
                  <a:pt x="2645" y="9007"/>
                  <a:pt x="2706" y="9030"/>
                  <a:pt x="2766" y="9030"/>
                </a:cubicBezTo>
                <a:cubicBezTo>
                  <a:pt x="2893" y="9030"/>
                  <a:pt x="3016" y="8930"/>
                  <a:pt x="3016" y="8782"/>
                </a:cubicBezTo>
                <a:cubicBezTo>
                  <a:pt x="3016" y="8647"/>
                  <a:pt x="2906" y="8537"/>
                  <a:pt x="2768" y="8537"/>
                </a:cubicBezTo>
                <a:close/>
                <a:moveTo>
                  <a:pt x="5209" y="8537"/>
                </a:moveTo>
                <a:cubicBezTo>
                  <a:pt x="4987" y="8537"/>
                  <a:pt x="4877" y="8800"/>
                  <a:pt x="5034" y="8957"/>
                </a:cubicBezTo>
                <a:cubicBezTo>
                  <a:pt x="5083" y="9007"/>
                  <a:pt x="5144" y="9030"/>
                  <a:pt x="5205" y="9030"/>
                </a:cubicBezTo>
                <a:cubicBezTo>
                  <a:pt x="5331" y="9030"/>
                  <a:pt x="5454" y="8930"/>
                  <a:pt x="5454" y="8782"/>
                </a:cubicBezTo>
                <a:cubicBezTo>
                  <a:pt x="5454" y="8647"/>
                  <a:pt x="5344" y="8537"/>
                  <a:pt x="5209" y="8537"/>
                </a:cubicBezTo>
                <a:close/>
                <a:moveTo>
                  <a:pt x="6428" y="8537"/>
                </a:moveTo>
                <a:cubicBezTo>
                  <a:pt x="6209" y="8537"/>
                  <a:pt x="6096" y="8800"/>
                  <a:pt x="6253" y="8957"/>
                </a:cubicBezTo>
                <a:cubicBezTo>
                  <a:pt x="6303" y="9007"/>
                  <a:pt x="6365" y="9030"/>
                  <a:pt x="6425" y="9030"/>
                </a:cubicBezTo>
                <a:cubicBezTo>
                  <a:pt x="6552" y="9030"/>
                  <a:pt x="6673" y="8930"/>
                  <a:pt x="6673" y="8782"/>
                </a:cubicBezTo>
                <a:cubicBezTo>
                  <a:pt x="6673" y="8647"/>
                  <a:pt x="6563" y="8537"/>
                  <a:pt x="6428" y="8537"/>
                </a:cubicBezTo>
                <a:close/>
                <a:moveTo>
                  <a:pt x="7647" y="8537"/>
                </a:moveTo>
                <a:cubicBezTo>
                  <a:pt x="7428" y="8537"/>
                  <a:pt x="7318" y="8800"/>
                  <a:pt x="7472" y="8957"/>
                </a:cubicBezTo>
                <a:cubicBezTo>
                  <a:pt x="7522" y="9007"/>
                  <a:pt x="7584" y="9030"/>
                  <a:pt x="7645" y="9030"/>
                </a:cubicBezTo>
                <a:cubicBezTo>
                  <a:pt x="7773" y="9030"/>
                  <a:pt x="7895" y="8930"/>
                  <a:pt x="7895" y="8782"/>
                </a:cubicBezTo>
                <a:cubicBezTo>
                  <a:pt x="7895" y="8647"/>
                  <a:pt x="7782" y="8537"/>
                  <a:pt x="7647" y="8537"/>
                </a:cubicBezTo>
                <a:close/>
                <a:moveTo>
                  <a:pt x="16184" y="8537"/>
                </a:moveTo>
                <a:cubicBezTo>
                  <a:pt x="15964" y="8537"/>
                  <a:pt x="15855" y="8800"/>
                  <a:pt x="16008" y="8957"/>
                </a:cubicBezTo>
                <a:cubicBezTo>
                  <a:pt x="16059" y="9007"/>
                  <a:pt x="16121" y="9030"/>
                  <a:pt x="16181" y="9030"/>
                </a:cubicBezTo>
                <a:cubicBezTo>
                  <a:pt x="16309" y="9030"/>
                  <a:pt x="16431" y="8930"/>
                  <a:pt x="16431" y="8782"/>
                </a:cubicBezTo>
                <a:cubicBezTo>
                  <a:pt x="16431" y="8647"/>
                  <a:pt x="16319" y="8537"/>
                  <a:pt x="16184" y="8537"/>
                </a:cubicBezTo>
                <a:close/>
                <a:moveTo>
                  <a:pt x="17403" y="8537"/>
                </a:moveTo>
                <a:cubicBezTo>
                  <a:pt x="17184" y="8537"/>
                  <a:pt x="17074" y="8800"/>
                  <a:pt x="17227" y="8957"/>
                </a:cubicBezTo>
                <a:cubicBezTo>
                  <a:pt x="17278" y="9007"/>
                  <a:pt x="17340" y="9030"/>
                  <a:pt x="17400" y="9030"/>
                </a:cubicBezTo>
                <a:cubicBezTo>
                  <a:pt x="17528" y="9030"/>
                  <a:pt x="17650" y="8930"/>
                  <a:pt x="17650" y="8782"/>
                </a:cubicBezTo>
                <a:cubicBezTo>
                  <a:pt x="17650" y="8647"/>
                  <a:pt x="17538" y="8537"/>
                  <a:pt x="17403" y="8537"/>
                </a:cubicBezTo>
                <a:close/>
                <a:moveTo>
                  <a:pt x="18622" y="8537"/>
                </a:moveTo>
                <a:cubicBezTo>
                  <a:pt x="18403" y="8537"/>
                  <a:pt x="18293" y="8800"/>
                  <a:pt x="18446" y="8957"/>
                </a:cubicBezTo>
                <a:cubicBezTo>
                  <a:pt x="18497" y="9007"/>
                  <a:pt x="18559" y="9030"/>
                  <a:pt x="18619" y="9030"/>
                </a:cubicBezTo>
                <a:cubicBezTo>
                  <a:pt x="18747" y="9030"/>
                  <a:pt x="18870" y="8930"/>
                  <a:pt x="18870" y="8782"/>
                </a:cubicBezTo>
                <a:cubicBezTo>
                  <a:pt x="18870" y="8647"/>
                  <a:pt x="18760" y="8537"/>
                  <a:pt x="18622" y="8537"/>
                </a:cubicBezTo>
                <a:close/>
                <a:moveTo>
                  <a:pt x="19841" y="8537"/>
                </a:moveTo>
                <a:cubicBezTo>
                  <a:pt x="19622" y="8537"/>
                  <a:pt x="19512" y="8800"/>
                  <a:pt x="19669" y="8957"/>
                </a:cubicBezTo>
                <a:cubicBezTo>
                  <a:pt x="19718" y="9007"/>
                  <a:pt x="19779" y="9030"/>
                  <a:pt x="19839" y="9030"/>
                </a:cubicBezTo>
                <a:cubicBezTo>
                  <a:pt x="19966" y="9030"/>
                  <a:pt x="20089" y="8930"/>
                  <a:pt x="20089" y="8782"/>
                </a:cubicBezTo>
                <a:cubicBezTo>
                  <a:pt x="20089" y="8647"/>
                  <a:pt x="19979" y="8537"/>
                  <a:pt x="19841" y="8537"/>
                </a:cubicBezTo>
                <a:close/>
                <a:moveTo>
                  <a:pt x="21060" y="8537"/>
                </a:moveTo>
                <a:cubicBezTo>
                  <a:pt x="20841" y="8537"/>
                  <a:pt x="20731" y="8800"/>
                  <a:pt x="20888" y="8957"/>
                </a:cubicBezTo>
                <a:cubicBezTo>
                  <a:pt x="20937" y="9007"/>
                  <a:pt x="20998" y="9030"/>
                  <a:pt x="21058" y="9030"/>
                </a:cubicBezTo>
                <a:cubicBezTo>
                  <a:pt x="21185" y="9030"/>
                  <a:pt x="21308" y="8930"/>
                  <a:pt x="21308" y="8782"/>
                </a:cubicBezTo>
                <a:cubicBezTo>
                  <a:pt x="21308" y="8647"/>
                  <a:pt x="21198" y="8537"/>
                  <a:pt x="21060" y="8537"/>
                </a:cubicBezTo>
                <a:close/>
                <a:moveTo>
                  <a:pt x="3987" y="8537"/>
                </a:moveTo>
                <a:cubicBezTo>
                  <a:pt x="3768" y="8537"/>
                  <a:pt x="3658" y="8800"/>
                  <a:pt x="3815" y="8957"/>
                </a:cubicBezTo>
                <a:cubicBezTo>
                  <a:pt x="3865" y="9008"/>
                  <a:pt x="3926" y="9031"/>
                  <a:pt x="3987" y="9031"/>
                </a:cubicBezTo>
                <a:cubicBezTo>
                  <a:pt x="4113" y="9031"/>
                  <a:pt x="4235" y="8932"/>
                  <a:pt x="4235" y="8782"/>
                </a:cubicBezTo>
                <a:cubicBezTo>
                  <a:pt x="4235" y="8647"/>
                  <a:pt x="4125" y="8537"/>
                  <a:pt x="3987" y="8537"/>
                </a:cubicBezTo>
                <a:close/>
                <a:moveTo>
                  <a:pt x="14965" y="8537"/>
                </a:moveTo>
                <a:cubicBezTo>
                  <a:pt x="14745" y="8537"/>
                  <a:pt x="14633" y="8800"/>
                  <a:pt x="14789" y="8957"/>
                </a:cubicBezTo>
                <a:cubicBezTo>
                  <a:pt x="14840" y="9008"/>
                  <a:pt x="14902" y="9031"/>
                  <a:pt x="14963" y="9031"/>
                </a:cubicBezTo>
                <a:cubicBezTo>
                  <a:pt x="15089" y="9031"/>
                  <a:pt x="15209" y="8932"/>
                  <a:pt x="15209" y="8782"/>
                </a:cubicBezTo>
                <a:cubicBezTo>
                  <a:pt x="15209" y="8647"/>
                  <a:pt x="15100" y="8537"/>
                  <a:pt x="14965" y="8537"/>
                </a:cubicBezTo>
                <a:close/>
                <a:moveTo>
                  <a:pt x="330" y="9756"/>
                </a:moveTo>
                <a:cubicBezTo>
                  <a:pt x="111" y="9756"/>
                  <a:pt x="1" y="10023"/>
                  <a:pt x="154" y="10176"/>
                </a:cubicBezTo>
                <a:cubicBezTo>
                  <a:pt x="205" y="10227"/>
                  <a:pt x="268" y="10250"/>
                  <a:pt x="329" y="10250"/>
                </a:cubicBezTo>
                <a:cubicBezTo>
                  <a:pt x="456" y="10250"/>
                  <a:pt x="577" y="10151"/>
                  <a:pt x="577" y="10001"/>
                </a:cubicBezTo>
                <a:cubicBezTo>
                  <a:pt x="577" y="9866"/>
                  <a:pt x="465" y="9756"/>
                  <a:pt x="330" y="9756"/>
                </a:cubicBezTo>
                <a:close/>
                <a:moveTo>
                  <a:pt x="1549" y="9756"/>
                </a:moveTo>
                <a:cubicBezTo>
                  <a:pt x="1330" y="9756"/>
                  <a:pt x="1220" y="10023"/>
                  <a:pt x="1373" y="10176"/>
                </a:cubicBezTo>
                <a:cubicBezTo>
                  <a:pt x="1424" y="10227"/>
                  <a:pt x="1487" y="10250"/>
                  <a:pt x="1548" y="10250"/>
                </a:cubicBezTo>
                <a:cubicBezTo>
                  <a:pt x="1675" y="10250"/>
                  <a:pt x="1797" y="10151"/>
                  <a:pt x="1797" y="10001"/>
                </a:cubicBezTo>
                <a:cubicBezTo>
                  <a:pt x="1797" y="9866"/>
                  <a:pt x="1687" y="9756"/>
                  <a:pt x="1549" y="9756"/>
                </a:cubicBezTo>
                <a:close/>
                <a:moveTo>
                  <a:pt x="2768" y="9756"/>
                </a:moveTo>
                <a:cubicBezTo>
                  <a:pt x="2549" y="9756"/>
                  <a:pt x="2439" y="10023"/>
                  <a:pt x="2596" y="10176"/>
                </a:cubicBezTo>
                <a:cubicBezTo>
                  <a:pt x="2645" y="10227"/>
                  <a:pt x="2707" y="10250"/>
                  <a:pt x="2768" y="10250"/>
                </a:cubicBezTo>
                <a:cubicBezTo>
                  <a:pt x="2894" y="10250"/>
                  <a:pt x="3016" y="10151"/>
                  <a:pt x="3016" y="10001"/>
                </a:cubicBezTo>
                <a:cubicBezTo>
                  <a:pt x="3016" y="9866"/>
                  <a:pt x="2906" y="9756"/>
                  <a:pt x="2768" y="9756"/>
                </a:cubicBezTo>
                <a:close/>
                <a:moveTo>
                  <a:pt x="3987" y="9756"/>
                </a:moveTo>
                <a:cubicBezTo>
                  <a:pt x="3768" y="9756"/>
                  <a:pt x="3658" y="10019"/>
                  <a:pt x="3815" y="10176"/>
                </a:cubicBezTo>
                <a:cubicBezTo>
                  <a:pt x="3865" y="10227"/>
                  <a:pt x="3926" y="10250"/>
                  <a:pt x="3987" y="10250"/>
                </a:cubicBezTo>
                <a:cubicBezTo>
                  <a:pt x="4113" y="10250"/>
                  <a:pt x="4235" y="10151"/>
                  <a:pt x="4235" y="10001"/>
                </a:cubicBezTo>
                <a:cubicBezTo>
                  <a:pt x="4235" y="9866"/>
                  <a:pt x="4125" y="9756"/>
                  <a:pt x="3987" y="9756"/>
                </a:cubicBezTo>
                <a:close/>
                <a:moveTo>
                  <a:pt x="5209" y="9756"/>
                </a:moveTo>
                <a:cubicBezTo>
                  <a:pt x="4987" y="9756"/>
                  <a:pt x="4877" y="10023"/>
                  <a:pt x="5034" y="10176"/>
                </a:cubicBezTo>
                <a:cubicBezTo>
                  <a:pt x="5084" y="10227"/>
                  <a:pt x="5145" y="10250"/>
                  <a:pt x="5206" y="10250"/>
                </a:cubicBezTo>
                <a:cubicBezTo>
                  <a:pt x="5332" y="10250"/>
                  <a:pt x="5454" y="10151"/>
                  <a:pt x="5454" y="10001"/>
                </a:cubicBezTo>
                <a:cubicBezTo>
                  <a:pt x="5454" y="9866"/>
                  <a:pt x="5344" y="9756"/>
                  <a:pt x="5209" y="9756"/>
                </a:cubicBezTo>
                <a:close/>
                <a:moveTo>
                  <a:pt x="6428" y="9756"/>
                </a:moveTo>
                <a:cubicBezTo>
                  <a:pt x="6209" y="9756"/>
                  <a:pt x="6096" y="10023"/>
                  <a:pt x="6253" y="10176"/>
                </a:cubicBezTo>
                <a:cubicBezTo>
                  <a:pt x="6304" y="10227"/>
                  <a:pt x="6366" y="10250"/>
                  <a:pt x="6426" y="10250"/>
                </a:cubicBezTo>
                <a:cubicBezTo>
                  <a:pt x="6553" y="10250"/>
                  <a:pt x="6673" y="10151"/>
                  <a:pt x="6673" y="10001"/>
                </a:cubicBezTo>
                <a:cubicBezTo>
                  <a:pt x="6673" y="9866"/>
                  <a:pt x="6563" y="9756"/>
                  <a:pt x="6428" y="9756"/>
                </a:cubicBezTo>
                <a:close/>
                <a:moveTo>
                  <a:pt x="7647" y="9756"/>
                </a:moveTo>
                <a:cubicBezTo>
                  <a:pt x="7428" y="9756"/>
                  <a:pt x="7318" y="10023"/>
                  <a:pt x="7472" y="10176"/>
                </a:cubicBezTo>
                <a:cubicBezTo>
                  <a:pt x="7523" y="10227"/>
                  <a:pt x="7585" y="10250"/>
                  <a:pt x="7646" y="10250"/>
                </a:cubicBezTo>
                <a:cubicBezTo>
                  <a:pt x="7773" y="10250"/>
                  <a:pt x="7895" y="10151"/>
                  <a:pt x="7895" y="10001"/>
                </a:cubicBezTo>
                <a:cubicBezTo>
                  <a:pt x="7895" y="9866"/>
                  <a:pt x="7782" y="9756"/>
                  <a:pt x="7647" y="9756"/>
                </a:cubicBezTo>
                <a:close/>
                <a:moveTo>
                  <a:pt x="8866" y="9756"/>
                </a:moveTo>
                <a:cubicBezTo>
                  <a:pt x="8647" y="9756"/>
                  <a:pt x="8537" y="10023"/>
                  <a:pt x="8691" y="10176"/>
                </a:cubicBezTo>
                <a:cubicBezTo>
                  <a:pt x="8742" y="10227"/>
                  <a:pt x="8804" y="10250"/>
                  <a:pt x="8865" y="10250"/>
                </a:cubicBezTo>
                <a:cubicBezTo>
                  <a:pt x="8992" y="10250"/>
                  <a:pt x="9114" y="10151"/>
                  <a:pt x="9114" y="10001"/>
                </a:cubicBezTo>
                <a:cubicBezTo>
                  <a:pt x="9114" y="9866"/>
                  <a:pt x="9001" y="9756"/>
                  <a:pt x="8866" y="9756"/>
                </a:cubicBezTo>
                <a:close/>
                <a:moveTo>
                  <a:pt x="10085" y="9756"/>
                </a:moveTo>
                <a:cubicBezTo>
                  <a:pt x="9866" y="9756"/>
                  <a:pt x="9756" y="10023"/>
                  <a:pt x="9910" y="10176"/>
                </a:cubicBezTo>
                <a:cubicBezTo>
                  <a:pt x="9961" y="10227"/>
                  <a:pt x="10023" y="10250"/>
                  <a:pt x="10084" y="10250"/>
                </a:cubicBezTo>
                <a:cubicBezTo>
                  <a:pt x="10211" y="10250"/>
                  <a:pt x="10333" y="10151"/>
                  <a:pt x="10333" y="10001"/>
                </a:cubicBezTo>
                <a:cubicBezTo>
                  <a:pt x="10333" y="9866"/>
                  <a:pt x="10223" y="9756"/>
                  <a:pt x="10085" y="9756"/>
                </a:cubicBezTo>
                <a:close/>
                <a:moveTo>
                  <a:pt x="11305" y="9756"/>
                </a:moveTo>
                <a:cubicBezTo>
                  <a:pt x="11085" y="9756"/>
                  <a:pt x="10975" y="10019"/>
                  <a:pt x="11132" y="10176"/>
                </a:cubicBezTo>
                <a:cubicBezTo>
                  <a:pt x="11182" y="10227"/>
                  <a:pt x="11244" y="10250"/>
                  <a:pt x="11304" y="10250"/>
                </a:cubicBezTo>
                <a:cubicBezTo>
                  <a:pt x="11431" y="10250"/>
                  <a:pt x="11552" y="10151"/>
                  <a:pt x="11552" y="10001"/>
                </a:cubicBezTo>
                <a:cubicBezTo>
                  <a:pt x="11552" y="9866"/>
                  <a:pt x="11442" y="9756"/>
                  <a:pt x="11305" y="9756"/>
                </a:cubicBezTo>
                <a:close/>
                <a:moveTo>
                  <a:pt x="12524" y="9756"/>
                </a:moveTo>
                <a:cubicBezTo>
                  <a:pt x="12304" y="9756"/>
                  <a:pt x="12195" y="10023"/>
                  <a:pt x="12351" y="10176"/>
                </a:cubicBezTo>
                <a:cubicBezTo>
                  <a:pt x="12401" y="10227"/>
                  <a:pt x="12463" y="10250"/>
                  <a:pt x="12523" y="10250"/>
                </a:cubicBezTo>
                <a:cubicBezTo>
                  <a:pt x="12650" y="10250"/>
                  <a:pt x="12771" y="10151"/>
                  <a:pt x="12771" y="10001"/>
                </a:cubicBezTo>
                <a:cubicBezTo>
                  <a:pt x="12771" y="9866"/>
                  <a:pt x="12661" y="9756"/>
                  <a:pt x="12524" y="9756"/>
                </a:cubicBezTo>
                <a:close/>
                <a:moveTo>
                  <a:pt x="13746" y="9756"/>
                </a:moveTo>
                <a:cubicBezTo>
                  <a:pt x="13523" y="9756"/>
                  <a:pt x="13414" y="10023"/>
                  <a:pt x="13570" y="10176"/>
                </a:cubicBezTo>
                <a:cubicBezTo>
                  <a:pt x="13620" y="10227"/>
                  <a:pt x="13682" y="10250"/>
                  <a:pt x="13742" y="10250"/>
                </a:cubicBezTo>
                <a:cubicBezTo>
                  <a:pt x="13869" y="10250"/>
                  <a:pt x="13990" y="10151"/>
                  <a:pt x="13990" y="10001"/>
                </a:cubicBezTo>
                <a:cubicBezTo>
                  <a:pt x="13990" y="9866"/>
                  <a:pt x="13881" y="9756"/>
                  <a:pt x="13746" y="9756"/>
                </a:cubicBezTo>
                <a:close/>
                <a:moveTo>
                  <a:pt x="14965" y="9756"/>
                </a:moveTo>
                <a:cubicBezTo>
                  <a:pt x="14745" y="9756"/>
                  <a:pt x="14633" y="10019"/>
                  <a:pt x="14789" y="10176"/>
                </a:cubicBezTo>
                <a:cubicBezTo>
                  <a:pt x="14840" y="10227"/>
                  <a:pt x="14902" y="10250"/>
                  <a:pt x="14963" y="10250"/>
                </a:cubicBezTo>
                <a:cubicBezTo>
                  <a:pt x="15089" y="10250"/>
                  <a:pt x="15209" y="10151"/>
                  <a:pt x="15209" y="10001"/>
                </a:cubicBezTo>
                <a:cubicBezTo>
                  <a:pt x="15209" y="9866"/>
                  <a:pt x="15100" y="9756"/>
                  <a:pt x="14965" y="9756"/>
                </a:cubicBezTo>
                <a:close/>
                <a:moveTo>
                  <a:pt x="16184" y="9756"/>
                </a:moveTo>
                <a:cubicBezTo>
                  <a:pt x="15964" y="9756"/>
                  <a:pt x="15855" y="10023"/>
                  <a:pt x="16008" y="10176"/>
                </a:cubicBezTo>
                <a:cubicBezTo>
                  <a:pt x="16059" y="10227"/>
                  <a:pt x="16122" y="10250"/>
                  <a:pt x="16183" y="10250"/>
                </a:cubicBezTo>
                <a:cubicBezTo>
                  <a:pt x="16310" y="10250"/>
                  <a:pt x="16431" y="10151"/>
                  <a:pt x="16431" y="10001"/>
                </a:cubicBezTo>
                <a:cubicBezTo>
                  <a:pt x="16431" y="9866"/>
                  <a:pt x="16319" y="9756"/>
                  <a:pt x="16184" y="9756"/>
                </a:cubicBezTo>
                <a:close/>
                <a:moveTo>
                  <a:pt x="17403" y="9756"/>
                </a:moveTo>
                <a:cubicBezTo>
                  <a:pt x="17184" y="9756"/>
                  <a:pt x="17074" y="10023"/>
                  <a:pt x="17227" y="10176"/>
                </a:cubicBezTo>
                <a:cubicBezTo>
                  <a:pt x="17278" y="10227"/>
                  <a:pt x="17341" y="10250"/>
                  <a:pt x="17402" y="10250"/>
                </a:cubicBezTo>
                <a:cubicBezTo>
                  <a:pt x="17529" y="10250"/>
                  <a:pt x="17650" y="10151"/>
                  <a:pt x="17650" y="10001"/>
                </a:cubicBezTo>
                <a:cubicBezTo>
                  <a:pt x="17650" y="9866"/>
                  <a:pt x="17538" y="9756"/>
                  <a:pt x="17403" y="9756"/>
                </a:cubicBezTo>
                <a:close/>
                <a:moveTo>
                  <a:pt x="18622" y="9756"/>
                </a:moveTo>
                <a:cubicBezTo>
                  <a:pt x="18403" y="9756"/>
                  <a:pt x="18293" y="10023"/>
                  <a:pt x="18446" y="10176"/>
                </a:cubicBezTo>
                <a:cubicBezTo>
                  <a:pt x="18497" y="10227"/>
                  <a:pt x="18560" y="10250"/>
                  <a:pt x="18621" y="10250"/>
                </a:cubicBezTo>
                <a:cubicBezTo>
                  <a:pt x="18748" y="10250"/>
                  <a:pt x="18870" y="10151"/>
                  <a:pt x="18870" y="10001"/>
                </a:cubicBezTo>
                <a:cubicBezTo>
                  <a:pt x="18870" y="9866"/>
                  <a:pt x="18760" y="9756"/>
                  <a:pt x="18622" y="9756"/>
                </a:cubicBezTo>
                <a:close/>
                <a:moveTo>
                  <a:pt x="19841" y="9756"/>
                </a:moveTo>
                <a:cubicBezTo>
                  <a:pt x="19622" y="9756"/>
                  <a:pt x="19512" y="10023"/>
                  <a:pt x="19669" y="10176"/>
                </a:cubicBezTo>
                <a:cubicBezTo>
                  <a:pt x="19718" y="10227"/>
                  <a:pt x="19780" y="10250"/>
                  <a:pt x="19841" y="10250"/>
                </a:cubicBezTo>
                <a:cubicBezTo>
                  <a:pt x="19967" y="10250"/>
                  <a:pt x="20089" y="10151"/>
                  <a:pt x="20089" y="10001"/>
                </a:cubicBezTo>
                <a:cubicBezTo>
                  <a:pt x="20089" y="9866"/>
                  <a:pt x="19979" y="9756"/>
                  <a:pt x="19841" y="9756"/>
                </a:cubicBezTo>
                <a:close/>
                <a:moveTo>
                  <a:pt x="21060" y="9756"/>
                </a:moveTo>
                <a:cubicBezTo>
                  <a:pt x="20841" y="9756"/>
                  <a:pt x="20731" y="10023"/>
                  <a:pt x="20888" y="10176"/>
                </a:cubicBezTo>
                <a:cubicBezTo>
                  <a:pt x="20938" y="10227"/>
                  <a:pt x="20999" y="10250"/>
                  <a:pt x="21060" y="10250"/>
                </a:cubicBezTo>
                <a:cubicBezTo>
                  <a:pt x="21186" y="10250"/>
                  <a:pt x="21308" y="10151"/>
                  <a:pt x="21308" y="10001"/>
                </a:cubicBezTo>
                <a:cubicBezTo>
                  <a:pt x="21308" y="9866"/>
                  <a:pt x="21198" y="9756"/>
                  <a:pt x="21060" y="9756"/>
                </a:cubicBezTo>
                <a:close/>
                <a:moveTo>
                  <a:pt x="330" y="10975"/>
                </a:moveTo>
                <a:cubicBezTo>
                  <a:pt x="111" y="10975"/>
                  <a:pt x="1" y="11242"/>
                  <a:pt x="154" y="11395"/>
                </a:cubicBezTo>
                <a:cubicBezTo>
                  <a:pt x="205" y="11446"/>
                  <a:pt x="268" y="11469"/>
                  <a:pt x="329" y="11469"/>
                </a:cubicBezTo>
                <a:cubicBezTo>
                  <a:pt x="456" y="11469"/>
                  <a:pt x="577" y="11371"/>
                  <a:pt x="577" y="11223"/>
                </a:cubicBezTo>
                <a:cubicBezTo>
                  <a:pt x="577" y="11085"/>
                  <a:pt x="465" y="10975"/>
                  <a:pt x="330" y="10975"/>
                </a:cubicBezTo>
                <a:close/>
                <a:moveTo>
                  <a:pt x="1549" y="10975"/>
                </a:moveTo>
                <a:cubicBezTo>
                  <a:pt x="1330" y="10975"/>
                  <a:pt x="1220" y="11242"/>
                  <a:pt x="1373" y="11395"/>
                </a:cubicBezTo>
                <a:cubicBezTo>
                  <a:pt x="1424" y="11446"/>
                  <a:pt x="1487" y="11469"/>
                  <a:pt x="1548" y="11469"/>
                </a:cubicBezTo>
                <a:cubicBezTo>
                  <a:pt x="1675" y="11469"/>
                  <a:pt x="1797" y="11371"/>
                  <a:pt x="1797" y="11223"/>
                </a:cubicBezTo>
                <a:cubicBezTo>
                  <a:pt x="1797" y="11085"/>
                  <a:pt x="1687" y="10975"/>
                  <a:pt x="1549" y="10975"/>
                </a:cubicBezTo>
                <a:close/>
                <a:moveTo>
                  <a:pt x="2768" y="10975"/>
                </a:moveTo>
                <a:cubicBezTo>
                  <a:pt x="2549" y="10975"/>
                  <a:pt x="2439" y="11242"/>
                  <a:pt x="2596" y="11395"/>
                </a:cubicBezTo>
                <a:cubicBezTo>
                  <a:pt x="2646" y="11446"/>
                  <a:pt x="2707" y="11469"/>
                  <a:pt x="2768" y="11469"/>
                </a:cubicBezTo>
                <a:cubicBezTo>
                  <a:pt x="2894" y="11469"/>
                  <a:pt x="3016" y="11371"/>
                  <a:pt x="3016" y="11223"/>
                </a:cubicBezTo>
                <a:cubicBezTo>
                  <a:pt x="3016" y="11085"/>
                  <a:pt x="2906" y="10975"/>
                  <a:pt x="2768" y="10975"/>
                </a:cubicBezTo>
                <a:close/>
                <a:moveTo>
                  <a:pt x="3987" y="10975"/>
                </a:moveTo>
                <a:cubicBezTo>
                  <a:pt x="3768" y="10975"/>
                  <a:pt x="3658" y="11242"/>
                  <a:pt x="3815" y="11395"/>
                </a:cubicBezTo>
                <a:cubicBezTo>
                  <a:pt x="3865" y="11446"/>
                  <a:pt x="3927" y="11469"/>
                  <a:pt x="3987" y="11469"/>
                </a:cubicBezTo>
                <a:cubicBezTo>
                  <a:pt x="4113" y="11469"/>
                  <a:pt x="4235" y="11371"/>
                  <a:pt x="4235" y="11223"/>
                </a:cubicBezTo>
                <a:cubicBezTo>
                  <a:pt x="4235" y="11085"/>
                  <a:pt x="4125" y="10975"/>
                  <a:pt x="3987" y="10975"/>
                </a:cubicBezTo>
                <a:close/>
                <a:moveTo>
                  <a:pt x="5209" y="10975"/>
                </a:moveTo>
                <a:cubicBezTo>
                  <a:pt x="4987" y="10975"/>
                  <a:pt x="4877" y="11242"/>
                  <a:pt x="5034" y="11395"/>
                </a:cubicBezTo>
                <a:cubicBezTo>
                  <a:pt x="5084" y="11446"/>
                  <a:pt x="5146" y="11469"/>
                  <a:pt x="5206" y="11469"/>
                </a:cubicBezTo>
                <a:cubicBezTo>
                  <a:pt x="5332" y="11469"/>
                  <a:pt x="5454" y="11371"/>
                  <a:pt x="5454" y="11223"/>
                </a:cubicBezTo>
                <a:cubicBezTo>
                  <a:pt x="5454" y="11085"/>
                  <a:pt x="5344" y="10975"/>
                  <a:pt x="5209" y="10975"/>
                </a:cubicBezTo>
                <a:close/>
                <a:moveTo>
                  <a:pt x="6428" y="10975"/>
                </a:moveTo>
                <a:cubicBezTo>
                  <a:pt x="6209" y="10975"/>
                  <a:pt x="6096" y="11242"/>
                  <a:pt x="6253" y="11395"/>
                </a:cubicBezTo>
                <a:cubicBezTo>
                  <a:pt x="6304" y="11446"/>
                  <a:pt x="6366" y="11469"/>
                  <a:pt x="6427" y="11469"/>
                </a:cubicBezTo>
                <a:cubicBezTo>
                  <a:pt x="6553" y="11469"/>
                  <a:pt x="6673" y="11371"/>
                  <a:pt x="6673" y="11223"/>
                </a:cubicBezTo>
                <a:cubicBezTo>
                  <a:pt x="6673" y="11085"/>
                  <a:pt x="6563" y="10975"/>
                  <a:pt x="6428" y="10975"/>
                </a:cubicBezTo>
                <a:close/>
                <a:moveTo>
                  <a:pt x="7647" y="10975"/>
                </a:moveTo>
                <a:cubicBezTo>
                  <a:pt x="7428" y="10975"/>
                  <a:pt x="7318" y="11242"/>
                  <a:pt x="7472" y="11395"/>
                </a:cubicBezTo>
                <a:cubicBezTo>
                  <a:pt x="7523" y="11446"/>
                  <a:pt x="7585" y="11469"/>
                  <a:pt x="7647" y="11469"/>
                </a:cubicBezTo>
                <a:cubicBezTo>
                  <a:pt x="7774" y="11469"/>
                  <a:pt x="7895" y="11371"/>
                  <a:pt x="7895" y="11223"/>
                </a:cubicBezTo>
                <a:cubicBezTo>
                  <a:pt x="7895" y="11085"/>
                  <a:pt x="7782" y="10975"/>
                  <a:pt x="7647" y="10975"/>
                </a:cubicBezTo>
                <a:close/>
                <a:moveTo>
                  <a:pt x="8866" y="10975"/>
                </a:moveTo>
                <a:cubicBezTo>
                  <a:pt x="8647" y="10975"/>
                  <a:pt x="8537" y="11242"/>
                  <a:pt x="8691" y="11395"/>
                </a:cubicBezTo>
                <a:cubicBezTo>
                  <a:pt x="8742" y="11446"/>
                  <a:pt x="8804" y="11469"/>
                  <a:pt x="8866" y="11469"/>
                </a:cubicBezTo>
                <a:cubicBezTo>
                  <a:pt x="8993" y="11469"/>
                  <a:pt x="9114" y="11371"/>
                  <a:pt x="9114" y="11223"/>
                </a:cubicBezTo>
                <a:cubicBezTo>
                  <a:pt x="9114" y="11085"/>
                  <a:pt x="9001" y="10975"/>
                  <a:pt x="8866" y="10975"/>
                </a:cubicBezTo>
                <a:close/>
                <a:moveTo>
                  <a:pt x="10085" y="10975"/>
                </a:moveTo>
                <a:cubicBezTo>
                  <a:pt x="9866" y="10975"/>
                  <a:pt x="9756" y="11242"/>
                  <a:pt x="9910" y="11395"/>
                </a:cubicBezTo>
                <a:cubicBezTo>
                  <a:pt x="9961" y="11446"/>
                  <a:pt x="10023" y="11469"/>
                  <a:pt x="10085" y="11469"/>
                </a:cubicBezTo>
                <a:cubicBezTo>
                  <a:pt x="10212" y="11469"/>
                  <a:pt x="10333" y="11371"/>
                  <a:pt x="10333" y="11223"/>
                </a:cubicBezTo>
                <a:cubicBezTo>
                  <a:pt x="10333" y="11085"/>
                  <a:pt x="10223" y="10975"/>
                  <a:pt x="10085" y="10975"/>
                </a:cubicBezTo>
                <a:close/>
                <a:moveTo>
                  <a:pt x="11305" y="10975"/>
                </a:moveTo>
                <a:cubicBezTo>
                  <a:pt x="11085" y="10975"/>
                  <a:pt x="10975" y="11242"/>
                  <a:pt x="11132" y="11395"/>
                </a:cubicBezTo>
                <a:cubicBezTo>
                  <a:pt x="11182" y="11446"/>
                  <a:pt x="11244" y="11469"/>
                  <a:pt x="11305" y="11469"/>
                </a:cubicBezTo>
                <a:cubicBezTo>
                  <a:pt x="11431" y="11469"/>
                  <a:pt x="11552" y="11371"/>
                  <a:pt x="11552" y="11223"/>
                </a:cubicBezTo>
                <a:cubicBezTo>
                  <a:pt x="11552" y="11085"/>
                  <a:pt x="11442" y="10975"/>
                  <a:pt x="11305" y="10975"/>
                </a:cubicBezTo>
                <a:close/>
                <a:moveTo>
                  <a:pt x="12524" y="10975"/>
                </a:moveTo>
                <a:cubicBezTo>
                  <a:pt x="12304" y="10975"/>
                  <a:pt x="12195" y="11242"/>
                  <a:pt x="12351" y="11395"/>
                </a:cubicBezTo>
                <a:cubicBezTo>
                  <a:pt x="12401" y="11446"/>
                  <a:pt x="12463" y="11469"/>
                  <a:pt x="12524" y="11469"/>
                </a:cubicBezTo>
                <a:cubicBezTo>
                  <a:pt x="12650" y="11469"/>
                  <a:pt x="12771" y="11371"/>
                  <a:pt x="12771" y="11223"/>
                </a:cubicBezTo>
                <a:cubicBezTo>
                  <a:pt x="12771" y="11085"/>
                  <a:pt x="12661" y="10975"/>
                  <a:pt x="12524" y="10975"/>
                </a:cubicBezTo>
                <a:close/>
                <a:moveTo>
                  <a:pt x="13746" y="10975"/>
                </a:moveTo>
                <a:cubicBezTo>
                  <a:pt x="13523" y="10975"/>
                  <a:pt x="13414" y="11242"/>
                  <a:pt x="13570" y="11395"/>
                </a:cubicBezTo>
                <a:cubicBezTo>
                  <a:pt x="13620" y="11446"/>
                  <a:pt x="13682" y="11469"/>
                  <a:pt x="13743" y="11469"/>
                </a:cubicBezTo>
                <a:cubicBezTo>
                  <a:pt x="13869" y="11469"/>
                  <a:pt x="13990" y="11371"/>
                  <a:pt x="13990" y="11223"/>
                </a:cubicBezTo>
                <a:cubicBezTo>
                  <a:pt x="13990" y="11085"/>
                  <a:pt x="13881" y="10975"/>
                  <a:pt x="13746" y="10975"/>
                </a:cubicBezTo>
                <a:close/>
                <a:moveTo>
                  <a:pt x="14965" y="10975"/>
                </a:moveTo>
                <a:cubicBezTo>
                  <a:pt x="14745" y="10975"/>
                  <a:pt x="14633" y="11242"/>
                  <a:pt x="14789" y="11395"/>
                </a:cubicBezTo>
                <a:cubicBezTo>
                  <a:pt x="14840" y="11446"/>
                  <a:pt x="14903" y="11469"/>
                  <a:pt x="14963" y="11469"/>
                </a:cubicBezTo>
                <a:cubicBezTo>
                  <a:pt x="15089" y="11469"/>
                  <a:pt x="15209" y="11371"/>
                  <a:pt x="15209" y="11223"/>
                </a:cubicBezTo>
                <a:cubicBezTo>
                  <a:pt x="15209" y="11085"/>
                  <a:pt x="15100" y="10975"/>
                  <a:pt x="14965" y="10975"/>
                </a:cubicBezTo>
                <a:close/>
                <a:moveTo>
                  <a:pt x="16184" y="10975"/>
                </a:moveTo>
                <a:cubicBezTo>
                  <a:pt x="15964" y="10975"/>
                  <a:pt x="15855" y="11242"/>
                  <a:pt x="16008" y="11395"/>
                </a:cubicBezTo>
                <a:cubicBezTo>
                  <a:pt x="16059" y="11446"/>
                  <a:pt x="16122" y="11469"/>
                  <a:pt x="16183" y="11469"/>
                </a:cubicBezTo>
                <a:cubicBezTo>
                  <a:pt x="16310" y="11469"/>
                  <a:pt x="16431" y="11371"/>
                  <a:pt x="16431" y="11223"/>
                </a:cubicBezTo>
                <a:cubicBezTo>
                  <a:pt x="16431" y="11085"/>
                  <a:pt x="16319" y="10975"/>
                  <a:pt x="16184" y="10975"/>
                </a:cubicBezTo>
                <a:close/>
                <a:moveTo>
                  <a:pt x="17403" y="10975"/>
                </a:moveTo>
                <a:cubicBezTo>
                  <a:pt x="17184" y="10975"/>
                  <a:pt x="17074" y="11242"/>
                  <a:pt x="17227" y="11395"/>
                </a:cubicBezTo>
                <a:cubicBezTo>
                  <a:pt x="17278" y="11446"/>
                  <a:pt x="17341" y="11469"/>
                  <a:pt x="17402" y="11469"/>
                </a:cubicBezTo>
                <a:cubicBezTo>
                  <a:pt x="17529" y="11469"/>
                  <a:pt x="17650" y="11371"/>
                  <a:pt x="17650" y="11223"/>
                </a:cubicBezTo>
                <a:cubicBezTo>
                  <a:pt x="17650" y="11085"/>
                  <a:pt x="17538" y="10975"/>
                  <a:pt x="17403" y="10975"/>
                </a:cubicBezTo>
                <a:close/>
                <a:moveTo>
                  <a:pt x="18622" y="10975"/>
                </a:moveTo>
                <a:cubicBezTo>
                  <a:pt x="18403" y="10975"/>
                  <a:pt x="18293" y="11242"/>
                  <a:pt x="18446" y="11395"/>
                </a:cubicBezTo>
                <a:cubicBezTo>
                  <a:pt x="18497" y="11446"/>
                  <a:pt x="18560" y="11469"/>
                  <a:pt x="18621" y="11469"/>
                </a:cubicBezTo>
                <a:cubicBezTo>
                  <a:pt x="18748" y="11469"/>
                  <a:pt x="18870" y="11371"/>
                  <a:pt x="18870" y="11223"/>
                </a:cubicBezTo>
                <a:cubicBezTo>
                  <a:pt x="18870" y="11085"/>
                  <a:pt x="18760" y="10975"/>
                  <a:pt x="18622" y="10975"/>
                </a:cubicBezTo>
                <a:close/>
                <a:moveTo>
                  <a:pt x="19841" y="10975"/>
                </a:moveTo>
                <a:cubicBezTo>
                  <a:pt x="19622" y="10975"/>
                  <a:pt x="19512" y="11242"/>
                  <a:pt x="19669" y="11395"/>
                </a:cubicBezTo>
                <a:cubicBezTo>
                  <a:pt x="19719" y="11446"/>
                  <a:pt x="19780" y="11469"/>
                  <a:pt x="19841" y="11469"/>
                </a:cubicBezTo>
                <a:cubicBezTo>
                  <a:pt x="19967" y="11469"/>
                  <a:pt x="20089" y="11371"/>
                  <a:pt x="20089" y="11223"/>
                </a:cubicBezTo>
                <a:cubicBezTo>
                  <a:pt x="20089" y="11085"/>
                  <a:pt x="19979" y="10975"/>
                  <a:pt x="19841" y="10975"/>
                </a:cubicBezTo>
                <a:close/>
                <a:moveTo>
                  <a:pt x="21060" y="10975"/>
                </a:moveTo>
                <a:cubicBezTo>
                  <a:pt x="20841" y="10975"/>
                  <a:pt x="20731" y="11242"/>
                  <a:pt x="20888" y="11395"/>
                </a:cubicBezTo>
                <a:cubicBezTo>
                  <a:pt x="20938" y="11446"/>
                  <a:pt x="21000" y="11469"/>
                  <a:pt x="21060" y="11469"/>
                </a:cubicBezTo>
                <a:cubicBezTo>
                  <a:pt x="21186" y="11469"/>
                  <a:pt x="21308" y="11371"/>
                  <a:pt x="21308" y="11223"/>
                </a:cubicBezTo>
                <a:cubicBezTo>
                  <a:pt x="21308" y="11085"/>
                  <a:pt x="21198" y="10975"/>
                  <a:pt x="21060" y="10975"/>
                </a:cubicBezTo>
                <a:close/>
                <a:moveTo>
                  <a:pt x="330" y="12194"/>
                </a:moveTo>
                <a:cubicBezTo>
                  <a:pt x="111" y="12194"/>
                  <a:pt x="1" y="12461"/>
                  <a:pt x="154" y="12614"/>
                </a:cubicBezTo>
                <a:cubicBezTo>
                  <a:pt x="205" y="12665"/>
                  <a:pt x="268" y="12688"/>
                  <a:pt x="329" y="12688"/>
                </a:cubicBezTo>
                <a:cubicBezTo>
                  <a:pt x="456" y="12688"/>
                  <a:pt x="577" y="12590"/>
                  <a:pt x="577" y="12442"/>
                </a:cubicBezTo>
                <a:cubicBezTo>
                  <a:pt x="577" y="12304"/>
                  <a:pt x="465" y="12194"/>
                  <a:pt x="330" y="12194"/>
                </a:cubicBezTo>
                <a:close/>
                <a:moveTo>
                  <a:pt x="1549" y="12194"/>
                </a:moveTo>
                <a:cubicBezTo>
                  <a:pt x="1330" y="12194"/>
                  <a:pt x="1220" y="12461"/>
                  <a:pt x="1373" y="12614"/>
                </a:cubicBezTo>
                <a:cubicBezTo>
                  <a:pt x="1424" y="12665"/>
                  <a:pt x="1487" y="12688"/>
                  <a:pt x="1548" y="12688"/>
                </a:cubicBezTo>
                <a:cubicBezTo>
                  <a:pt x="1675" y="12688"/>
                  <a:pt x="1797" y="12590"/>
                  <a:pt x="1797" y="12442"/>
                </a:cubicBezTo>
                <a:cubicBezTo>
                  <a:pt x="1797" y="12304"/>
                  <a:pt x="1687" y="12194"/>
                  <a:pt x="1549" y="12194"/>
                </a:cubicBezTo>
                <a:close/>
                <a:moveTo>
                  <a:pt x="2768" y="12194"/>
                </a:moveTo>
                <a:cubicBezTo>
                  <a:pt x="2549" y="12194"/>
                  <a:pt x="2439" y="12461"/>
                  <a:pt x="2596" y="12614"/>
                </a:cubicBezTo>
                <a:cubicBezTo>
                  <a:pt x="2646" y="12665"/>
                  <a:pt x="2707" y="12688"/>
                  <a:pt x="2768" y="12688"/>
                </a:cubicBezTo>
                <a:cubicBezTo>
                  <a:pt x="2894" y="12688"/>
                  <a:pt x="3016" y="12590"/>
                  <a:pt x="3016" y="12442"/>
                </a:cubicBezTo>
                <a:cubicBezTo>
                  <a:pt x="3016" y="12304"/>
                  <a:pt x="2906" y="12194"/>
                  <a:pt x="2768" y="12194"/>
                </a:cubicBezTo>
                <a:close/>
                <a:moveTo>
                  <a:pt x="3987" y="12194"/>
                </a:moveTo>
                <a:cubicBezTo>
                  <a:pt x="3768" y="12194"/>
                  <a:pt x="3658" y="12461"/>
                  <a:pt x="3815" y="12614"/>
                </a:cubicBezTo>
                <a:cubicBezTo>
                  <a:pt x="3865" y="12665"/>
                  <a:pt x="3927" y="12688"/>
                  <a:pt x="3987" y="12688"/>
                </a:cubicBezTo>
                <a:cubicBezTo>
                  <a:pt x="4113" y="12688"/>
                  <a:pt x="4235" y="12590"/>
                  <a:pt x="4235" y="12442"/>
                </a:cubicBezTo>
                <a:cubicBezTo>
                  <a:pt x="4235" y="12304"/>
                  <a:pt x="4125" y="12194"/>
                  <a:pt x="3987" y="12194"/>
                </a:cubicBezTo>
                <a:close/>
                <a:moveTo>
                  <a:pt x="5209" y="12194"/>
                </a:moveTo>
                <a:cubicBezTo>
                  <a:pt x="4987" y="12194"/>
                  <a:pt x="4877" y="12461"/>
                  <a:pt x="5034" y="12614"/>
                </a:cubicBezTo>
                <a:cubicBezTo>
                  <a:pt x="5084" y="12665"/>
                  <a:pt x="5146" y="12688"/>
                  <a:pt x="5206" y="12688"/>
                </a:cubicBezTo>
                <a:cubicBezTo>
                  <a:pt x="5332" y="12688"/>
                  <a:pt x="5454" y="12590"/>
                  <a:pt x="5454" y="12442"/>
                </a:cubicBezTo>
                <a:cubicBezTo>
                  <a:pt x="5454" y="12304"/>
                  <a:pt x="5344" y="12194"/>
                  <a:pt x="5209" y="12194"/>
                </a:cubicBezTo>
                <a:close/>
                <a:moveTo>
                  <a:pt x="6428" y="12194"/>
                </a:moveTo>
                <a:cubicBezTo>
                  <a:pt x="6209" y="12194"/>
                  <a:pt x="6096" y="12461"/>
                  <a:pt x="6253" y="12614"/>
                </a:cubicBezTo>
                <a:cubicBezTo>
                  <a:pt x="6304" y="12665"/>
                  <a:pt x="6366" y="12688"/>
                  <a:pt x="6427" y="12688"/>
                </a:cubicBezTo>
                <a:cubicBezTo>
                  <a:pt x="6553" y="12688"/>
                  <a:pt x="6673" y="12590"/>
                  <a:pt x="6673" y="12442"/>
                </a:cubicBezTo>
                <a:cubicBezTo>
                  <a:pt x="6673" y="12304"/>
                  <a:pt x="6563" y="12194"/>
                  <a:pt x="6428" y="12194"/>
                </a:cubicBezTo>
                <a:close/>
                <a:moveTo>
                  <a:pt x="7647" y="12194"/>
                </a:moveTo>
                <a:cubicBezTo>
                  <a:pt x="7428" y="12194"/>
                  <a:pt x="7318" y="12461"/>
                  <a:pt x="7472" y="12614"/>
                </a:cubicBezTo>
                <a:cubicBezTo>
                  <a:pt x="7523" y="12665"/>
                  <a:pt x="7585" y="12688"/>
                  <a:pt x="7647" y="12688"/>
                </a:cubicBezTo>
                <a:cubicBezTo>
                  <a:pt x="7774" y="12688"/>
                  <a:pt x="7895" y="12590"/>
                  <a:pt x="7895" y="12442"/>
                </a:cubicBezTo>
                <a:cubicBezTo>
                  <a:pt x="7895" y="12304"/>
                  <a:pt x="7782" y="12194"/>
                  <a:pt x="7647" y="12194"/>
                </a:cubicBezTo>
                <a:close/>
                <a:moveTo>
                  <a:pt x="8866" y="12194"/>
                </a:moveTo>
                <a:cubicBezTo>
                  <a:pt x="8647" y="12194"/>
                  <a:pt x="8537" y="12461"/>
                  <a:pt x="8691" y="12614"/>
                </a:cubicBezTo>
                <a:cubicBezTo>
                  <a:pt x="8742" y="12665"/>
                  <a:pt x="8804" y="12688"/>
                  <a:pt x="8866" y="12688"/>
                </a:cubicBezTo>
                <a:cubicBezTo>
                  <a:pt x="8993" y="12688"/>
                  <a:pt x="9114" y="12590"/>
                  <a:pt x="9114" y="12442"/>
                </a:cubicBezTo>
                <a:cubicBezTo>
                  <a:pt x="9114" y="12304"/>
                  <a:pt x="9001" y="12194"/>
                  <a:pt x="8866" y="12194"/>
                </a:cubicBezTo>
                <a:close/>
                <a:moveTo>
                  <a:pt x="10085" y="12194"/>
                </a:moveTo>
                <a:cubicBezTo>
                  <a:pt x="9866" y="12194"/>
                  <a:pt x="9756" y="12461"/>
                  <a:pt x="9910" y="12614"/>
                </a:cubicBezTo>
                <a:cubicBezTo>
                  <a:pt x="9961" y="12665"/>
                  <a:pt x="10023" y="12688"/>
                  <a:pt x="10085" y="12688"/>
                </a:cubicBezTo>
                <a:cubicBezTo>
                  <a:pt x="10212" y="12688"/>
                  <a:pt x="10333" y="12590"/>
                  <a:pt x="10333" y="12442"/>
                </a:cubicBezTo>
                <a:cubicBezTo>
                  <a:pt x="10333" y="12304"/>
                  <a:pt x="10223" y="12194"/>
                  <a:pt x="10085" y="12194"/>
                </a:cubicBezTo>
                <a:close/>
                <a:moveTo>
                  <a:pt x="11305" y="12194"/>
                </a:moveTo>
                <a:cubicBezTo>
                  <a:pt x="11085" y="12194"/>
                  <a:pt x="10975" y="12461"/>
                  <a:pt x="11132" y="12614"/>
                </a:cubicBezTo>
                <a:cubicBezTo>
                  <a:pt x="11182" y="12665"/>
                  <a:pt x="11244" y="12688"/>
                  <a:pt x="11305" y="12688"/>
                </a:cubicBezTo>
                <a:cubicBezTo>
                  <a:pt x="11431" y="12688"/>
                  <a:pt x="11552" y="12590"/>
                  <a:pt x="11552" y="12442"/>
                </a:cubicBezTo>
                <a:cubicBezTo>
                  <a:pt x="11552" y="12304"/>
                  <a:pt x="11442" y="12194"/>
                  <a:pt x="11305" y="12194"/>
                </a:cubicBezTo>
                <a:close/>
                <a:moveTo>
                  <a:pt x="12524" y="12194"/>
                </a:moveTo>
                <a:cubicBezTo>
                  <a:pt x="12304" y="12194"/>
                  <a:pt x="12195" y="12461"/>
                  <a:pt x="12351" y="12614"/>
                </a:cubicBezTo>
                <a:cubicBezTo>
                  <a:pt x="12401" y="12665"/>
                  <a:pt x="12463" y="12688"/>
                  <a:pt x="12524" y="12688"/>
                </a:cubicBezTo>
                <a:cubicBezTo>
                  <a:pt x="12650" y="12688"/>
                  <a:pt x="12771" y="12590"/>
                  <a:pt x="12771" y="12442"/>
                </a:cubicBezTo>
                <a:cubicBezTo>
                  <a:pt x="12771" y="12304"/>
                  <a:pt x="12661" y="12194"/>
                  <a:pt x="12524" y="12194"/>
                </a:cubicBezTo>
                <a:close/>
                <a:moveTo>
                  <a:pt x="13746" y="12194"/>
                </a:moveTo>
                <a:cubicBezTo>
                  <a:pt x="13523" y="12194"/>
                  <a:pt x="13414" y="12461"/>
                  <a:pt x="13570" y="12614"/>
                </a:cubicBezTo>
                <a:cubicBezTo>
                  <a:pt x="13620" y="12665"/>
                  <a:pt x="13682" y="12688"/>
                  <a:pt x="13743" y="12688"/>
                </a:cubicBezTo>
                <a:cubicBezTo>
                  <a:pt x="13869" y="12688"/>
                  <a:pt x="13990" y="12590"/>
                  <a:pt x="13990" y="12442"/>
                </a:cubicBezTo>
                <a:cubicBezTo>
                  <a:pt x="13990" y="12304"/>
                  <a:pt x="13881" y="12194"/>
                  <a:pt x="13746" y="12194"/>
                </a:cubicBezTo>
                <a:close/>
                <a:moveTo>
                  <a:pt x="14965" y="12194"/>
                </a:moveTo>
                <a:cubicBezTo>
                  <a:pt x="14745" y="12194"/>
                  <a:pt x="14633" y="12461"/>
                  <a:pt x="14789" y="12614"/>
                </a:cubicBezTo>
                <a:cubicBezTo>
                  <a:pt x="14840" y="12665"/>
                  <a:pt x="14903" y="12688"/>
                  <a:pt x="14963" y="12688"/>
                </a:cubicBezTo>
                <a:cubicBezTo>
                  <a:pt x="15089" y="12688"/>
                  <a:pt x="15209" y="12590"/>
                  <a:pt x="15209" y="12442"/>
                </a:cubicBezTo>
                <a:cubicBezTo>
                  <a:pt x="15209" y="12304"/>
                  <a:pt x="15100" y="12194"/>
                  <a:pt x="14965" y="12194"/>
                </a:cubicBezTo>
                <a:close/>
                <a:moveTo>
                  <a:pt x="16184" y="12194"/>
                </a:moveTo>
                <a:cubicBezTo>
                  <a:pt x="15964" y="12194"/>
                  <a:pt x="15855" y="12461"/>
                  <a:pt x="16008" y="12614"/>
                </a:cubicBezTo>
                <a:cubicBezTo>
                  <a:pt x="16059" y="12665"/>
                  <a:pt x="16122" y="12688"/>
                  <a:pt x="16183" y="12688"/>
                </a:cubicBezTo>
                <a:cubicBezTo>
                  <a:pt x="16310" y="12688"/>
                  <a:pt x="16431" y="12590"/>
                  <a:pt x="16431" y="12442"/>
                </a:cubicBezTo>
                <a:cubicBezTo>
                  <a:pt x="16431" y="12304"/>
                  <a:pt x="16319" y="12194"/>
                  <a:pt x="16184" y="12194"/>
                </a:cubicBezTo>
                <a:close/>
                <a:moveTo>
                  <a:pt x="17403" y="12194"/>
                </a:moveTo>
                <a:cubicBezTo>
                  <a:pt x="17184" y="12194"/>
                  <a:pt x="17074" y="12461"/>
                  <a:pt x="17227" y="12614"/>
                </a:cubicBezTo>
                <a:cubicBezTo>
                  <a:pt x="17278" y="12665"/>
                  <a:pt x="17341" y="12688"/>
                  <a:pt x="17402" y="12688"/>
                </a:cubicBezTo>
                <a:cubicBezTo>
                  <a:pt x="17529" y="12688"/>
                  <a:pt x="17650" y="12590"/>
                  <a:pt x="17650" y="12442"/>
                </a:cubicBezTo>
                <a:cubicBezTo>
                  <a:pt x="17650" y="12304"/>
                  <a:pt x="17538" y="12194"/>
                  <a:pt x="17403" y="12194"/>
                </a:cubicBezTo>
                <a:close/>
                <a:moveTo>
                  <a:pt x="18622" y="12194"/>
                </a:moveTo>
                <a:cubicBezTo>
                  <a:pt x="18403" y="12194"/>
                  <a:pt x="18293" y="12461"/>
                  <a:pt x="18446" y="12614"/>
                </a:cubicBezTo>
                <a:cubicBezTo>
                  <a:pt x="18497" y="12665"/>
                  <a:pt x="18560" y="12688"/>
                  <a:pt x="18621" y="12688"/>
                </a:cubicBezTo>
                <a:cubicBezTo>
                  <a:pt x="18748" y="12688"/>
                  <a:pt x="18870" y="12590"/>
                  <a:pt x="18870" y="12442"/>
                </a:cubicBezTo>
                <a:cubicBezTo>
                  <a:pt x="18870" y="12304"/>
                  <a:pt x="18760" y="12194"/>
                  <a:pt x="18622" y="12194"/>
                </a:cubicBezTo>
                <a:close/>
                <a:moveTo>
                  <a:pt x="19841" y="12194"/>
                </a:moveTo>
                <a:cubicBezTo>
                  <a:pt x="19622" y="12194"/>
                  <a:pt x="19512" y="12461"/>
                  <a:pt x="19669" y="12614"/>
                </a:cubicBezTo>
                <a:cubicBezTo>
                  <a:pt x="19719" y="12665"/>
                  <a:pt x="19780" y="12688"/>
                  <a:pt x="19841" y="12688"/>
                </a:cubicBezTo>
                <a:cubicBezTo>
                  <a:pt x="19967" y="12688"/>
                  <a:pt x="20089" y="12590"/>
                  <a:pt x="20089" y="12442"/>
                </a:cubicBezTo>
                <a:cubicBezTo>
                  <a:pt x="20089" y="12304"/>
                  <a:pt x="19979" y="12194"/>
                  <a:pt x="19841" y="12194"/>
                </a:cubicBezTo>
                <a:close/>
                <a:moveTo>
                  <a:pt x="21060" y="12194"/>
                </a:moveTo>
                <a:cubicBezTo>
                  <a:pt x="20841" y="12194"/>
                  <a:pt x="20731" y="12461"/>
                  <a:pt x="20888" y="12614"/>
                </a:cubicBezTo>
                <a:cubicBezTo>
                  <a:pt x="20938" y="12665"/>
                  <a:pt x="21000" y="12688"/>
                  <a:pt x="21060" y="12688"/>
                </a:cubicBezTo>
                <a:cubicBezTo>
                  <a:pt x="21186" y="12688"/>
                  <a:pt x="21308" y="12590"/>
                  <a:pt x="21308" y="12442"/>
                </a:cubicBezTo>
                <a:cubicBezTo>
                  <a:pt x="21308" y="12304"/>
                  <a:pt x="21198" y="12194"/>
                  <a:pt x="21060" y="12194"/>
                </a:cubicBezTo>
                <a:close/>
                <a:moveTo>
                  <a:pt x="330" y="13413"/>
                </a:moveTo>
                <a:cubicBezTo>
                  <a:pt x="111" y="13413"/>
                  <a:pt x="1" y="13680"/>
                  <a:pt x="154" y="13836"/>
                </a:cubicBezTo>
                <a:cubicBezTo>
                  <a:pt x="205" y="13886"/>
                  <a:pt x="267" y="13908"/>
                  <a:pt x="327" y="13908"/>
                </a:cubicBezTo>
                <a:cubicBezTo>
                  <a:pt x="455" y="13908"/>
                  <a:pt x="577" y="13810"/>
                  <a:pt x="577" y="13661"/>
                </a:cubicBezTo>
                <a:cubicBezTo>
                  <a:pt x="577" y="13523"/>
                  <a:pt x="465" y="13413"/>
                  <a:pt x="330" y="13413"/>
                </a:cubicBezTo>
                <a:close/>
                <a:moveTo>
                  <a:pt x="1549" y="13413"/>
                </a:moveTo>
                <a:cubicBezTo>
                  <a:pt x="1330" y="13413"/>
                  <a:pt x="1220" y="13680"/>
                  <a:pt x="1373" y="13836"/>
                </a:cubicBezTo>
                <a:cubicBezTo>
                  <a:pt x="1424" y="13886"/>
                  <a:pt x="1486" y="13908"/>
                  <a:pt x="1546" y="13908"/>
                </a:cubicBezTo>
                <a:cubicBezTo>
                  <a:pt x="1674" y="13908"/>
                  <a:pt x="1797" y="13810"/>
                  <a:pt x="1797" y="13661"/>
                </a:cubicBezTo>
                <a:cubicBezTo>
                  <a:pt x="1797" y="13523"/>
                  <a:pt x="1687" y="13413"/>
                  <a:pt x="1549" y="13413"/>
                </a:cubicBezTo>
                <a:close/>
                <a:moveTo>
                  <a:pt x="2768" y="13413"/>
                </a:moveTo>
                <a:cubicBezTo>
                  <a:pt x="2549" y="13413"/>
                  <a:pt x="2439" y="13680"/>
                  <a:pt x="2596" y="13836"/>
                </a:cubicBezTo>
                <a:cubicBezTo>
                  <a:pt x="2645" y="13886"/>
                  <a:pt x="2706" y="13908"/>
                  <a:pt x="2766" y="13908"/>
                </a:cubicBezTo>
                <a:cubicBezTo>
                  <a:pt x="2893" y="13908"/>
                  <a:pt x="3016" y="13810"/>
                  <a:pt x="3016" y="13661"/>
                </a:cubicBezTo>
                <a:cubicBezTo>
                  <a:pt x="3016" y="13523"/>
                  <a:pt x="2906" y="13413"/>
                  <a:pt x="2768" y="13413"/>
                </a:cubicBezTo>
                <a:close/>
                <a:moveTo>
                  <a:pt x="3987" y="13413"/>
                </a:moveTo>
                <a:cubicBezTo>
                  <a:pt x="3768" y="13413"/>
                  <a:pt x="3658" y="13680"/>
                  <a:pt x="3815" y="13836"/>
                </a:cubicBezTo>
                <a:cubicBezTo>
                  <a:pt x="3864" y="13886"/>
                  <a:pt x="3925" y="13908"/>
                  <a:pt x="3985" y="13908"/>
                </a:cubicBezTo>
                <a:cubicBezTo>
                  <a:pt x="4112" y="13908"/>
                  <a:pt x="4235" y="13810"/>
                  <a:pt x="4235" y="13661"/>
                </a:cubicBezTo>
                <a:cubicBezTo>
                  <a:pt x="4235" y="13523"/>
                  <a:pt x="4125" y="13413"/>
                  <a:pt x="3987" y="13413"/>
                </a:cubicBezTo>
                <a:close/>
                <a:moveTo>
                  <a:pt x="5209" y="13413"/>
                </a:moveTo>
                <a:cubicBezTo>
                  <a:pt x="4987" y="13413"/>
                  <a:pt x="4877" y="13680"/>
                  <a:pt x="5034" y="13836"/>
                </a:cubicBezTo>
                <a:cubicBezTo>
                  <a:pt x="5083" y="13886"/>
                  <a:pt x="5144" y="13908"/>
                  <a:pt x="5204" y="13908"/>
                </a:cubicBezTo>
                <a:cubicBezTo>
                  <a:pt x="5331" y="13908"/>
                  <a:pt x="5454" y="13810"/>
                  <a:pt x="5454" y="13661"/>
                </a:cubicBezTo>
                <a:cubicBezTo>
                  <a:pt x="5454" y="13523"/>
                  <a:pt x="5344" y="13413"/>
                  <a:pt x="5209" y="13413"/>
                </a:cubicBezTo>
                <a:close/>
                <a:moveTo>
                  <a:pt x="6428" y="13413"/>
                </a:moveTo>
                <a:cubicBezTo>
                  <a:pt x="6209" y="13413"/>
                  <a:pt x="6096" y="13680"/>
                  <a:pt x="6253" y="13836"/>
                </a:cubicBezTo>
                <a:cubicBezTo>
                  <a:pt x="6303" y="13886"/>
                  <a:pt x="6365" y="13908"/>
                  <a:pt x="6425" y="13908"/>
                </a:cubicBezTo>
                <a:cubicBezTo>
                  <a:pt x="6552" y="13908"/>
                  <a:pt x="6673" y="13810"/>
                  <a:pt x="6673" y="13661"/>
                </a:cubicBezTo>
                <a:cubicBezTo>
                  <a:pt x="6673" y="13523"/>
                  <a:pt x="6563" y="13413"/>
                  <a:pt x="6428" y="13413"/>
                </a:cubicBezTo>
                <a:close/>
                <a:moveTo>
                  <a:pt x="7647" y="13413"/>
                </a:moveTo>
                <a:cubicBezTo>
                  <a:pt x="7428" y="13413"/>
                  <a:pt x="7318" y="13680"/>
                  <a:pt x="7472" y="13836"/>
                </a:cubicBezTo>
                <a:cubicBezTo>
                  <a:pt x="7522" y="13886"/>
                  <a:pt x="7584" y="13908"/>
                  <a:pt x="7645" y="13908"/>
                </a:cubicBezTo>
                <a:cubicBezTo>
                  <a:pt x="7772" y="13908"/>
                  <a:pt x="7895" y="13810"/>
                  <a:pt x="7895" y="13661"/>
                </a:cubicBezTo>
                <a:cubicBezTo>
                  <a:pt x="7895" y="13523"/>
                  <a:pt x="7782" y="13413"/>
                  <a:pt x="7647" y="13413"/>
                </a:cubicBezTo>
                <a:close/>
                <a:moveTo>
                  <a:pt x="8866" y="13413"/>
                </a:moveTo>
                <a:cubicBezTo>
                  <a:pt x="8647" y="13413"/>
                  <a:pt x="8537" y="13680"/>
                  <a:pt x="8691" y="13836"/>
                </a:cubicBezTo>
                <a:cubicBezTo>
                  <a:pt x="8741" y="13886"/>
                  <a:pt x="8803" y="13908"/>
                  <a:pt x="8864" y="13908"/>
                </a:cubicBezTo>
                <a:cubicBezTo>
                  <a:pt x="8991" y="13908"/>
                  <a:pt x="9114" y="13810"/>
                  <a:pt x="9114" y="13661"/>
                </a:cubicBezTo>
                <a:cubicBezTo>
                  <a:pt x="9114" y="13523"/>
                  <a:pt x="9001" y="13413"/>
                  <a:pt x="8866" y="13413"/>
                </a:cubicBezTo>
                <a:close/>
                <a:moveTo>
                  <a:pt x="10085" y="13413"/>
                </a:moveTo>
                <a:cubicBezTo>
                  <a:pt x="9866" y="13413"/>
                  <a:pt x="9756" y="13680"/>
                  <a:pt x="9910" y="13836"/>
                </a:cubicBezTo>
                <a:cubicBezTo>
                  <a:pt x="9960" y="13886"/>
                  <a:pt x="10022" y="13908"/>
                  <a:pt x="10083" y="13908"/>
                </a:cubicBezTo>
                <a:cubicBezTo>
                  <a:pt x="10211" y="13908"/>
                  <a:pt x="10333" y="13810"/>
                  <a:pt x="10333" y="13661"/>
                </a:cubicBezTo>
                <a:cubicBezTo>
                  <a:pt x="10333" y="13523"/>
                  <a:pt x="10223" y="13413"/>
                  <a:pt x="10085" y="13413"/>
                </a:cubicBezTo>
                <a:close/>
                <a:moveTo>
                  <a:pt x="11305" y="13413"/>
                </a:moveTo>
                <a:cubicBezTo>
                  <a:pt x="11085" y="13413"/>
                  <a:pt x="10975" y="13680"/>
                  <a:pt x="11132" y="13836"/>
                </a:cubicBezTo>
                <a:cubicBezTo>
                  <a:pt x="11182" y="13886"/>
                  <a:pt x="11243" y="13908"/>
                  <a:pt x="11303" y="13908"/>
                </a:cubicBezTo>
                <a:cubicBezTo>
                  <a:pt x="11430" y="13908"/>
                  <a:pt x="11552" y="13810"/>
                  <a:pt x="11552" y="13661"/>
                </a:cubicBezTo>
                <a:cubicBezTo>
                  <a:pt x="11552" y="13523"/>
                  <a:pt x="11442" y="13413"/>
                  <a:pt x="11305" y="13413"/>
                </a:cubicBezTo>
                <a:close/>
                <a:moveTo>
                  <a:pt x="12524" y="13413"/>
                </a:moveTo>
                <a:cubicBezTo>
                  <a:pt x="12304" y="13413"/>
                  <a:pt x="12195" y="13680"/>
                  <a:pt x="12351" y="13836"/>
                </a:cubicBezTo>
                <a:cubicBezTo>
                  <a:pt x="12401" y="13886"/>
                  <a:pt x="12462" y="13908"/>
                  <a:pt x="12522" y="13908"/>
                </a:cubicBezTo>
                <a:cubicBezTo>
                  <a:pt x="12649" y="13908"/>
                  <a:pt x="12771" y="13810"/>
                  <a:pt x="12771" y="13661"/>
                </a:cubicBezTo>
                <a:cubicBezTo>
                  <a:pt x="12771" y="13523"/>
                  <a:pt x="12661" y="13413"/>
                  <a:pt x="12524" y="13413"/>
                </a:cubicBezTo>
                <a:close/>
                <a:moveTo>
                  <a:pt x="13746" y="13413"/>
                </a:moveTo>
                <a:cubicBezTo>
                  <a:pt x="13523" y="13413"/>
                  <a:pt x="13414" y="13680"/>
                  <a:pt x="13570" y="13836"/>
                </a:cubicBezTo>
                <a:cubicBezTo>
                  <a:pt x="13620" y="13886"/>
                  <a:pt x="13681" y="13908"/>
                  <a:pt x="13741" y="13908"/>
                </a:cubicBezTo>
                <a:cubicBezTo>
                  <a:pt x="13868" y="13908"/>
                  <a:pt x="13990" y="13810"/>
                  <a:pt x="13990" y="13661"/>
                </a:cubicBezTo>
                <a:cubicBezTo>
                  <a:pt x="13990" y="13523"/>
                  <a:pt x="13881" y="13413"/>
                  <a:pt x="13746" y="13413"/>
                </a:cubicBezTo>
                <a:close/>
                <a:moveTo>
                  <a:pt x="14965" y="13413"/>
                </a:moveTo>
                <a:cubicBezTo>
                  <a:pt x="14745" y="13413"/>
                  <a:pt x="14633" y="13680"/>
                  <a:pt x="14789" y="13836"/>
                </a:cubicBezTo>
                <a:cubicBezTo>
                  <a:pt x="14840" y="13886"/>
                  <a:pt x="14901" y="13908"/>
                  <a:pt x="14961" y="13908"/>
                </a:cubicBezTo>
                <a:cubicBezTo>
                  <a:pt x="15088" y="13908"/>
                  <a:pt x="15209" y="13810"/>
                  <a:pt x="15209" y="13661"/>
                </a:cubicBezTo>
                <a:cubicBezTo>
                  <a:pt x="15209" y="13523"/>
                  <a:pt x="15100" y="13413"/>
                  <a:pt x="14965" y="13413"/>
                </a:cubicBezTo>
                <a:close/>
                <a:moveTo>
                  <a:pt x="16184" y="13413"/>
                </a:moveTo>
                <a:cubicBezTo>
                  <a:pt x="15964" y="13413"/>
                  <a:pt x="15855" y="13680"/>
                  <a:pt x="16008" y="13836"/>
                </a:cubicBezTo>
                <a:cubicBezTo>
                  <a:pt x="16059" y="13886"/>
                  <a:pt x="16121" y="13908"/>
                  <a:pt x="16181" y="13908"/>
                </a:cubicBezTo>
                <a:cubicBezTo>
                  <a:pt x="16309" y="13908"/>
                  <a:pt x="16431" y="13810"/>
                  <a:pt x="16431" y="13661"/>
                </a:cubicBezTo>
                <a:cubicBezTo>
                  <a:pt x="16431" y="13523"/>
                  <a:pt x="16319" y="13413"/>
                  <a:pt x="16184" y="13413"/>
                </a:cubicBezTo>
                <a:close/>
                <a:moveTo>
                  <a:pt x="17403" y="13413"/>
                </a:moveTo>
                <a:cubicBezTo>
                  <a:pt x="17184" y="13413"/>
                  <a:pt x="17074" y="13680"/>
                  <a:pt x="17227" y="13836"/>
                </a:cubicBezTo>
                <a:cubicBezTo>
                  <a:pt x="17278" y="13886"/>
                  <a:pt x="17340" y="13908"/>
                  <a:pt x="17400" y="13908"/>
                </a:cubicBezTo>
                <a:cubicBezTo>
                  <a:pt x="17528" y="13908"/>
                  <a:pt x="17650" y="13810"/>
                  <a:pt x="17650" y="13661"/>
                </a:cubicBezTo>
                <a:cubicBezTo>
                  <a:pt x="17650" y="13523"/>
                  <a:pt x="17538" y="13413"/>
                  <a:pt x="17403" y="13413"/>
                </a:cubicBezTo>
                <a:close/>
                <a:moveTo>
                  <a:pt x="18622" y="13413"/>
                </a:moveTo>
                <a:cubicBezTo>
                  <a:pt x="18403" y="13413"/>
                  <a:pt x="18293" y="13680"/>
                  <a:pt x="18446" y="13836"/>
                </a:cubicBezTo>
                <a:cubicBezTo>
                  <a:pt x="18497" y="13886"/>
                  <a:pt x="18559" y="13908"/>
                  <a:pt x="18619" y="13908"/>
                </a:cubicBezTo>
                <a:cubicBezTo>
                  <a:pt x="18747" y="13908"/>
                  <a:pt x="18870" y="13810"/>
                  <a:pt x="18870" y="13661"/>
                </a:cubicBezTo>
                <a:cubicBezTo>
                  <a:pt x="18870" y="13523"/>
                  <a:pt x="18760" y="13413"/>
                  <a:pt x="18622" y="13413"/>
                </a:cubicBezTo>
                <a:close/>
                <a:moveTo>
                  <a:pt x="19841" y="13413"/>
                </a:moveTo>
                <a:cubicBezTo>
                  <a:pt x="19622" y="13413"/>
                  <a:pt x="19512" y="13680"/>
                  <a:pt x="19669" y="13836"/>
                </a:cubicBezTo>
                <a:cubicBezTo>
                  <a:pt x="19718" y="13886"/>
                  <a:pt x="19779" y="13908"/>
                  <a:pt x="19839" y="13908"/>
                </a:cubicBezTo>
                <a:cubicBezTo>
                  <a:pt x="19966" y="13908"/>
                  <a:pt x="20089" y="13810"/>
                  <a:pt x="20089" y="13661"/>
                </a:cubicBezTo>
                <a:cubicBezTo>
                  <a:pt x="20089" y="13523"/>
                  <a:pt x="19979" y="13413"/>
                  <a:pt x="19841" y="13413"/>
                </a:cubicBezTo>
                <a:close/>
                <a:moveTo>
                  <a:pt x="21060" y="13413"/>
                </a:moveTo>
                <a:cubicBezTo>
                  <a:pt x="20841" y="13413"/>
                  <a:pt x="20731" y="13680"/>
                  <a:pt x="20888" y="13836"/>
                </a:cubicBezTo>
                <a:cubicBezTo>
                  <a:pt x="20937" y="13886"/>
                  <a:pt x="20998" y="13908"/>
                  <a:pt x="21058" y="13908"/>
                </a:cubicBezTo>
                <a:cubicBezTo>
                  <a:pt x="21185" y="13908"/>
                  <a:pt x="21308" y="13810"/>
                  <a:pt x="21308" y="13661"/>
                </a:cubicBezTo>
                <a:cubicBezTo>
                  <a:pt x="21308" y="13523"/>
                  <a:pt x="21198" y="13413"/>
                  <a:pt x="21060" y="13413"/>
                </a:cubicBezTo>
                <a:close/>
                <a:moveTo>
                  <a:pt x="21048" y="14635"/>
                </a:moveTo>
                <a:lnTo>
                  <a:pt x="21048" y="14635"/>
                </a:lnTo>
                <a:cubicBezTo>
                  <a:pt x="20806" y="14648"/>
                  <a:pt x="20728" y="14961"/>
                  <a:pt x="20932" y="15090"/>
                </a:cubicBezTo>
                <a:cubicBezTo>
                  <a:pt x="20969" y="14939"/>
                  <a:pt x="21007" y="14789"/>
                  <a:pt x="21048" y="14635"/>
                </a:cubicBezTo>
                <a:close/>
                <a:moveTo>
                  <a:pt x="330" y="14632"/>
                </a:moveTo>
                <a:cubicBezTo>
                  <a:pt x="111" y="14632"/>
                  <a:pt x="1" y="14899"/>
                  <a:pt x="154" y="15055"/>
                </a:cubicBezTo>
                <a:cubicBezTo>
                  <a:pt x="205" y="15105"/>
                  <a:pt x="267" y="15127"/>
                  <a:pt x="327" y="15127"/>
                </a:cubicBezTo>
                <a:cubicBezTo>
                  <a:pt x="455" y="15127"/>
                  <a:pt x="577" y="15029"/>
                  <a:pt x="577" y="14880"/>
                </a:cubicBezTo>
                <a:cubicBezTo>
                  <a:pt x="577" y="14745"/>
                  <a:pt x="465" y="14632"/>
                  <a:pt x="330" y="14632"/>
                </a:cubicBezTo>
                <a:close/>
                <a:moveTo>
                  <a:pt x="1549" y="14632"/>
                </a:moveTo>
                <a:cubicBezTo>
                  <a:pt x="1330" y="14632"/>
                  <a:pt x="1220" y="14899"/>
                  <a:pt x="1373" y="15055"/>
                </a:cubicBezTo>
                <a:cubicBezTo>
                  <a:pt x="1424" y="15105"/>
                  <a:pt x="1486" y="15127"/>
                  <a:pt x="1546" y="15127"/>
                </a:cubicBezTo>
                <a:cubicBezTo>
                  <a:pt x="1674" y="15127"/>
                  <a:pt x="1797" y="15029"/>
                  <a:pt x="1797" y="14880"/>
                </a:cubicBezTo>
                <a:cubicBezTo>
                  <a:pt x="1797" y="14745"/>
                  <a:pt x="1687" y="14632"/>
                  <a:pt x="1549" y="14632"/>
                </a:cubicBezTo>
                <a:close/>
                <a:moveTo>
                  <a:pt x="2768" y="14632"/>
                </a:moveTo>
                <a:cubicBezTo>
                  <a:pt x="2549" y="14632"/>
                  <a:pt x="2439" y="14899"/>
                  <a:pt x="2596" y="15055"/>
                </a:cubicBezTo>
                <a:cubicBezTo>
                  <a:pt x="2645" y="15105"/>
                  <a:pt x="2706" y="15127"/>
                  <a:pt x="2766" y="15127"/>
                </a:cubicBezTo>
                <a:cubicBezTo>
                  <a:pt x="2893" y="15127"/>
                  <a:pt x="3016" y="15029"/>
                  <a:pt x="3016" y="14880"/>
                </a:cubicBezTo>
                <a:cubicBezTo>
                  <a:pt x="3016" y="14745"/>
                  <a:pt x="2906" y="14632"/>
                  <a:pt x="2768" y="14632"/>
                </a:cubicBezTo>
                <a:close/>
                <a:moveTo>
                  <a:pt x="3987" y="14632"/>
                </a:moveTo>
                <a:cubicBezTo>
                  <a:pt x="3768" y="14632"/>
                  <a:pt x="3658" y="14899"/>
                  <a:pt x="3815" y="15055"/>
                </a:cubicBezTo>
                <a:cubicBezTo>
                  <a:pt x="3864" y="15105"/>
                  <a:pt x="3925" y="15127"/>
                  <a:pt x="3985" y="15127"/>
                </a:cubicBezTo>
                <a:cubicBezTo>
                  <a:pt x="4112" y="15127"/>
                  <a:pt x="4235" y="15029"/>
                  <a:pt x="4235" y="14880"/>
                </a:cubicBezTo>
                <a:cubicBezTo>
                  <a:pt x="4235" y="14745"/>
                  <a:pt x="4125" y="14632"/>
                  <a:pt x="3987" y="14632"/>
                </a:cubicBezTo>
                <a:close/>
                <a:moveTo>
                  <a:pt x="5209" y="14632"/>
                </a:moveTo>
                <a:cubicBezTo>
                  <a:pt x="4987" y="14632"/>
                  <a:pt x="4877" y="14899"/>
                  <a:pt x="5034" y="15055"/>
                </a:cubicBezTo>
                <a:cubicBezTo>
                  <a:pt x="5083" y="15105"/>
                  <a:pt x="5144" y="15127"/>
                  <a:pt x="5204" y="15127"/>
                </a:cubicBezTo>
                <a:cubicBezTo>
                  <a:pt x="5331" y="15127"/>
                  <a:pt x="5454" y="15029"/>
                  <a:pt x="5454" y="14880"/>
                </a:cubicBezTo>
                <a:cubicBezTo>
                  <a:pt x="5454" y="14745"/>
                  <a:pt x="5344" y="14632"/>
                  <a:pt x="5209" y="14632"/>
                </a:cubicBezTo>
                <a:close/>
                <a:moveTo>
                  <a:pt x="6428" y="14632"/>
                </a:moveTo>
                <a:cubicBezTo>
                  <a:pt x="6209" y="14632"/>
                  <a:pt x="6096" y="14899"/>
                  <a:pt x="6253" y="15055"/>
                </a:cubicBezTo>
                <a:cubicBezTo>
                  <a:pt x="6303" y="15105"/>
                  <a:pt x="6365" y="15127"/>
                  <a:pt x="6425" y="15127"/>
                </a:cubicBezTo>
                <a:cubicBezTo>
                  <a:pt x="6552" y="15127"/>
                  <a:pt x="6673" y="15029"/>
                  <a:pt x="6673" y="14880"/>
                </a:cubicBezTo>
                <a:cubicBezTo>
                  <a:pt x="6673" y="14745"/>
                  <a:pt x="6563" y="14632"/>
                  <a:pt x="6428" y="14632"/>
                </a:cubicBezTo>
                <a:close/>
                <a:moveTo>
                  <a:pt x="7647" y="14632"/>
                </a:moveTo>
                <a:cubicBezTo>
                  <a:pt x="7428" y="14632"/>
                  <a:pt x="7318" y="14899"/>
                  <a:pt x="7472" y="15055"/>
                </a:cubicBezTo>
                <a:cubicBezTo>
                  <a:pt x="7522" y="15105"/>
                  <a:pt x="7584" y="15127"/>
                  <a:pt x="7645" y="15127"/>
                </a:cubicBezTo>
                <a:cubicBezTo>
                  <a:pt x="7772" y="15127"/>
                  <a:pt x="7895" y="15029"/>
                  <a:pt x="7895" y="14880"/>
                </a:cubicBezTo>
                <a:cubicBezTo>
                  <a:pt x="7895" y="14745"/>
                  <a:pt x="7782" y="14632"/>
                  <a:pt x="7647" y="14632"/>
                </a:cubicBezTo>
                <a:close/>
                <a:moveTo>
                  <a:pt x="8866" y="14632"/>
                </a:moveTo>
                <a:cubicBezTo>
                  <a:pt x="8647" y="14632"/>
                  <a:pt x="8537" y="14899"/>
                  <a:pt x="8691" y="15055"/>
                </a:cubicBezTo>
                <a:cubicBezTo>
                  <a:pt x="8741" y="15105"/>
                  <a:pt x="8803" y="15127"/>
                  <a:pt x="8864" y="15127"/>
                </a:cubicBezTo>
                <a:cubicBezTo>
                  <a:pt x="8991" y="15127"/>
                  <a:pt x="9114" y="15029"/>
                  <a:pt x="9114" y="14880"/>
                </a:cubicBezTo>
                <a:cubicBezTo>
                  <a:pt x="9114" y="14745"/>
                  <a:pt x="9001" y="14632"/>
                  <a:pt x="8866" y="14632"/>
                </a:cubicBezTo>
                <a:close/>
                <a:moveTo>
                  <a:pt x="10085" y="14632"/>
                </a:moveTo>
                <a:cubicBezTo>
                  <a:pt x="9866" y="14632"/>
                  <a:pt x="9756" y="14899"/>
                  <a:pt x="9910" y="15055"/>
                </a:cubicBezTo>
                <a:cubicBezTo>
                  <a:pt x="9960" y="15105"/>
                  <a:pt x="10022" y="15127"/>
                  <a:pt x="10083" y="15127"/>
                </a:cubicBezTo>
                <a:cubicBezTo>
                  <a:pt x="10211" y="15127"/>
                  <a:pt x="10333" y="15029"/>
                  <a:pt x="10333" y="14880"/>
                </a:cubicBezTo>
                <a:cubicBezTo>
                  <a:pt x="10333" y="14745"/>
                  <a:pt x="10223" y="14632"/>
                  <a:pt x="10085" y="14632"/>
                </a:cubicBezTo>
                <a:close/>
                <a:moveTo>
                  <a:pt x="11305" y="14632"/>
                </a:moveTo>
                <a:cubicBezTo>
                  <a:pt x="11085" y="14632"/>
                  <a:pt x="10975" y="14899"/>
                  <a:pt x="11132" y="15055"/>
                </a:cubicBezTo>
                <a:cubicBezTo>
                  <a:pt x="11182" y="15105"/>
                  <a:pt x="11243" y="15127"/>
                  <a:pt x="11303" y="15127"/>
                </a:cubicBezTo>
                <a:cubicBezTo>
                  <a:pt x="11430" y="15127"/>
                  <a:pt x="11552" y="15029"/>
                  <a:pt x="11552" y="14880"/>
                </a:cubicBezTo>
                <a:cubicBezTo>
                  <a:pt x="11552" y="14745"/>
                  <a:pt x="11442" y="14632"/>
                  <a:pt x="11305" y="14632"/>
                </a:cubicBezTo>
                <a:close/>
                <a:moveTo>
                  <a:pt x="12524" y="14632"/>
                </a:moveTo>
                <a:cubicBezTo>
                  <a:pt x="12304" y="14632"/>
                  <a:pt x="12195" y="14899"/>
                  <a:pt x="12351" y="15055"/>
                </a:cubicBezTo>
                <a:cubicBezTo>
                  <a:pt x="12401" y="15105"/>
                  <a:pt x="12462" y="15127"/>
                  <a:pt x="12522" y="15127"/>
                </a:cubicBezTo>
                <a:cubicBezTo>
                  <a:pt x="12649" y="15127"/>
                  <a:pt x="12771" y="15029"/>
                  <a:pt x="12771" y="14880"/>
                </a:cubicBezTo>
                <a:cubicBezTo>
                  <a:pt x="12771" y="14745"/>
                  <a:pt x="12661" y="14632"/>
                  <a:pt x="12524" y="14632"/>
                </a:cubicBezTo>
                <a:close/>
                <a:moveTo>
                  <a:pt x="13746" y="14632"/>
                </a:moveTo>
                <a:cubicBezTo>
                  <a:pt x="13523" y="14632"/>
                  <a:pt x="13414" y="14899"/>
                  <a:pt x="13570" y="15055"/>
                </a:cubicBezTo>
                <a:cubicBezTo>
                  <a:pt x="13620" y="15105"/>
                  <a:pt x="13681" y="15127"/>
                  <a:pt x="13741" y="15127"/>
                </a:cubicBezTo>
                <a:cubicBezTo>
                  <a:pt x="13868" y="15127"/>
                  <a:pt x="13990" y="15029"/>
                  <a:pt x="13990" y="14880"/>
                </a:cubicBezTo>
                <a:cubicBezTo>
                  <a:pt x="13990" y="14745"/>
                  <a:pt x="13881" y="14632"/>
                  <a:pt x="13746" y="14632"/>
                </a:cubicBezTo>
                <a:close/>
                <a:moveTo>
                  <a:pt x="14965" y="14632"/>
                </a:moveTo>
                <a:cubicBezTo>
                  <a:pt x="14745" y="14632"/>
                  <a:pt x="14633" y="14899"/>
                  <a:pt x="14789" y="15055"/>
                </a:cubicBezTo>
                <a:cubicBezTo>
                  <a:pt x="14840" y="15105"/>
                  <a:pt x="14901" y="15127"/>
                  <a:pt x="14961" y="15127"/>
                </a:cubicBezTo>
                <a:cubicBezTo>
                  <a:pt x="15088" y="15127"/>
                  <a:pt x="15209" y="15029"/>
                  <a:pt x="15209" y="14880"/>
                </a:cubicBezTo>
                <a:cubicBezTo>
                  <a:pt x="15209" y="14745"/>
                  <a:pt x="15100" y="14632"/>
                  <a:pt x="14965" y="14632"/>
                </a:cubicBezTo>
                <a:close/>
                <a:moveTo>
                  <a:pt x="16184" y="14632"/>
                </a:moveTo>
                <a:cubicBezTo>
                  <a:pt x="15964" y="14632"/>
                  <a:pt x="15855" y="14899"/>
                  <a:pt x="16008" y="15055"/>
                </a:cubicBezTo>
                <a:cubicBezTo>
                  <a:pt x="16059" y="15105"/>
                  <a:pt x="16121" y="15127"/>
                  <a:pt x="16181" y="15127"/>
                </a:cubicBezTo>
                <a:cubicBezTo>
                  <a:pt x="16309" y="15127"/>
                  <a:pt x="16431" y="15029"/>
                  <a:pt x="16431" y="14880"/>
                </a:cubicBezTo>
                <a:cubicBezTo>
                  <a:pt x="16431" y="14745"/>
                  <a:pt x="16319" y="14632"/>
                  <a:pt x="16184" y="14632"/>
                </a:cubicBezTo>
                <a:close/>
                <a:moveTo>
                  <a:pt x="17403" y="14632"/>
                </a:moveTo>
                <a:cubicBezTo>
                  <a:pt x="17184" y="14632"/>
                  <a:pt x="17074" y="14899"/>
                  <a:pt x="17227" y="15055"/>
                </a:cubicBezTo>
                <a:cubicBezTo>
                  <a:pt x="17278" y="15105"/>
                  <a:pt x="17340" y="15127"/>
                  <a:pt x="17400" y="15127"/>
                </a:cubicBezTo>
                <a:cubicBezTo>
                  <a:pt x="17528" y="15127"/>
                  <a:pt x="17650" y="15029"/>
                  <a:pt x="17650" y="14880"/>
                </a:cubicBezTo>
                <a:cubicBezTo>
                  <a:pt x="17650" y="14745"/>
                  <a:pt x="17538" y="14632"/>
                  <a:pt x="17403" y="14632"/>
                </a:cubicBezTo>
                <a:close/>
                <a:moveTo>
                  <a:pt x="18622" y="14632"/>
                </a:moveTo>
                <a:cubicBezTo>
                  <a:pt x="18403" y="14632"/>
                  <a:pt x="18293" y="14899"/>
                  <a:pt x="18446" y="15055"/>
                </a:cubicBezTo>
                <a:cubicBezTo>
                  <a:pt x="18497" y="15105"/>
                  <a:pt x="18559" y="15127"/>
                  <a:pt x="18619" y="15127"/>
                </a:cubicBezTo>
                <a:cubicBezTo>
                  <a:pt x="18747" y="15127"/>
                  <a:pt x="18870" y="15029"/>
                  <a:pt x="18870" y="14880"/>
                </a:cubicBezTo>
                <a:cubicBezTo>
                  <a:pt x="18870" y="14745"/>
                  <a:pt x="18760" y="14632"/>
                  <a:pt x="18622" y="14632"/>
                </a:cubicBezTo>
                <a:close/>
                <a:moveTo>
                  <a:pt x="19841" y="14632"/>
                </a:moveTo>
                <a:cubicBezTo>
                  <a:pt x="19622" y="14632"/>
                  <a:pt x="19512" y="14899"/>
                  <a:pt x="19669" y="15055"/>
                </a:cubicBezTo>
                <a:cubicBezTo>
                  <a:pt x="19718" y="15105"/>
                  <a:pt x="19779" y="15127"/>
                  <a:pt x="19839" y="15127"/>
                </a:cubicBezTo>
                <a:cubicBezTo>
                  <a:pt x="19966" y="15127"/>
                  <a:pt x="20089" y="15029"/>
                  <a:pt x="20089" y="14880"/>
                </a:cubicBezTo>
                <a:cubicBezTo>
                  <a:pt x="20089" y="14745"/>
                  <a:pt x="19979" y="14632"/>
                  <a:pt x="19841" y="14632"/>
                </a:cubicBezTo>
                <a:close/>
                <a:moveTo>
                  <a:pt x="330" y="15851"/>
                </a:moveTo>
                <a:cubicBezTo>
                  <a:pt x="111" y="15851"/>
                  <a:pt x="1" y="16118"/>
                  <a:pt x="154" y="16274"/>
                </a:cubicBezTo>
                <a:cubicBezTo>
                  <a:pt x="205" y="16324"/>
                  <a:pt x="267" y="16346"/>
                  <a:pt x="327" y="16346"/>
                </a:cubicBezTo>
                <a:cubicBezTo>
                  <a:pt x="455" y="16346"/>
                  <a:pt x="577" y="16248"/>
                  <a:pt x="577" y="16099"/>
                </a:cubicBezTo>
                <a:cubicBezTo>
                  <a:pt x="577" y="15966"/>
                  <a:pt x="468" y="15854"/>
                  <a:pt x="335" y="15854"/>
                </a:cubicBezTo>
                <a:cubicBezTo>
                  <a:pt x="334" y="15854"/>
                  <a:pt x="332" y="15854"/>
                  <a:pt x="330" y="15855"/>
                </a:cubicBezTo>
                <a:lnTo>
                  <a:pt x="330" y="15851"/>
                </a:lnTo>
                <a:close/>
                <a:moveTo>
                  <a:pt x="1549" y="15851"/>
                </a:moveTo>
                <a:cubicBezTo>
                  <a:pt x="1330" y="15851"/>
                  <a:pt x="1220" y="16118"/>
                  <a:pt x="1373" y="16274"/>
                </a:cubicBezTo>
                <a:cubicBezTo>
                  <a:pt x="1424" y="16324"/>
                  <a:pt x="1486" y="16346"/>
                  <a:pt x="1546" y="16346"/>
                </a:cubicBezTo>
                <a:cubicBezTo>
                  <a:pt x="1674" y="16346"/>
                  <a:pt x="1797" y="16248"/>
                  <a:pt x="1797" y="16099"/>
                </a:cubicBezTo>
                <a:cubicBezTo>
                  <a:pt x="1797" y="15964"/>
                  <a:pt x="1687" y="15855"/>
                  <a:pt x="1549" y="15855"/>
                </a:cubicBezTo>
                <a:lnTo>
                  <a:pt x="1549" y="15851"/>
                </a:lnTo>
                <a:close/>
                <a:moveTo>
                  <a:pt x="2768" y="15851"/>
                </a:moveTo>
                <a:cubicBezTo>
                  <a:pt x="2549" y="15851"/>
                  <a:pt x="2439" y="16118"/>
                  <a:pt x="2596" y="16274"/>
                </a:cubicBezTo>
                <a:cubicBezTo>
                  <a:pt x="2645" y="16324"/>
                  <a:pt x="2706" y="16346"/>
                  <a:pt x="2766" y="16346"/>
                </a:cubicBezTo>
                <a:cubicBezTo>
                  <a:pt x="2893" y="16346"/>
                  <a:pt x="3016" y="16248"/>
                  <a:pt x="3016" y="16099"/>
                </a:cubicBezTo>
                <a:cubicBezTo>
                  <a:pt x="3016" y="15966"/>
                  <a:pt x="2909" y="15854"/>
                  <a:pt x="2774" y="15854"/>
                </a:cubicBezTo>
                <a:cubicBezTo>
                  <a:pt x="2772" y="15854"/>
                  <a:pt x="2770" y="15854"/>
                  <a:pt x="2768" y="15855"/>
                </a:cubicBezTo>
                <a:lnTo>
                  <a:pt x="2768" y="15851"/>
                </a:lnTo>
                <a:close/>
                <a:moveTo>
                  <a:pt x="3987" y="15851"/>
                </a:moveTo>
                <a:cubicBezTo>
                  <a:pt x="3768" y="15851"/>
                  <a:pt x="3658" y="16118"/>
                  <a:pt x="3815" y="16274"/>
                </a:cubicBezTo>
                <a:cubicBezTo>
                  <a:pt x="3864" y="16324"/>
                  <a:pt x="3925" y="16346"/>
                  <a:pt x="3985" y="16346"/>
                </a:cubicBezTo>
                <a:cubicBezTo>
                  <a:pt x="4112" y="16346"/>
                  <a:pt x="4235" y="16248"/>
                  <a:pt x="4235" y="16099"/>
                </a:cubicBezTo>
                <a:cubicBezTo>
                  <a:pt x="4235" y="15964"/>
                  <a:pt x="4125" y="15855"/>
                  <a:pt x="3987" y="15855"/>
                </a:cubicBezTo>
                <a:lnTo>
                  <a:pt x="3987" y="15851"/>
                </a:lnTo>
                <a:close/>
                <a:moveTo>
                  <a:pt x="5209" y="15851"/>
                </a:moveTo>
                <a:cubicBezTo>
                  <a:pt x="4987" y="15851"/>
                  <a:pt x="4877" y="16118"/>
                  <a:pt x="5034" y="16274"/>
                </a:cubicBezTo>
                <a:cubicBezTo>
                  <a:pt x="5083" y="16324"/>
                  <a:pt x="5144" y="16346"/>
                  <a:pt x="5204" y="16346"/>
                </a:cubicBezTo>
                <a:cubicBezTo>
                  <a:pt x="5331" y="16346"/>
                  <a:pt x="5454" y="16248"/>
                  <a:pt x="5454" y="16099"/>
                </a:cubicBezTo>
                <a:cubicBezTo>
                  <a:pt x="5454" y="15966"/>
                  <a:pt x="5347" y="15854"/>
                  <a:pt x="5215" y="15854"/>
                </a:cubicBezTo>
                <a:cubicBezTo>
                  <a:pt x="5213" y="15854"/>
                  <a:pt x="5211" y="15854"/>
                  <a:pt x="5209" y="15855"/>
                </a:cubicBezTo>
                <a:lnTo>
                  <a:pt x="5209" y="15851"/>
                </a:lnTo>
                <a:close/>
                <a:moveTo>
                  <a:pt x="6428" y="15851"/>
                </a:moveTo>
                <a:cubicBezTo>
                  <a:pt x="6209" y="15851"/>
                  <a:pt x="6096" y="16118"/>
                  <a:pt x="6253" y="16274"/>
                </a:cubicBezTo>
                <a:cubicBezTo>
                  <a:pt x="6303" y="16324"/>
                  <a:pt x="6365" y="16346"/>
                  <a:pt x="6425" y="16346"/>
                </a:cubicBezTo>
                <a:cubicBezTo>
                  <a:pt x="6552" y="16346"/>
                  <a:pt x="6673" y="16248"/>
                  <a:pt x="6673" y="16099"/>
                </a:cubicBezTo>
                <a:cubicBezTo>
                  <a:pt x="6673" y="15964"/>
                  <a:pt x="6563" y="15855"/>
                  <a:pt x="6428" y="15855"/>
                </a:cubicBezTo>
                <a:lnTo>
                  <a:pt x="6428" y="15851"/>
                </a:lnTo>
                <a:close/>
                <a:moveTo>
                  <a:pt x="7647" y="15851"/>
                </a:moveTo>
                <a:cubicBezTo>
                  <a:pt x="7428" y="15851"/>
                  <a:pt x="7318" y="16118"/>
                  <a:pt x="7472" y="16274"/>
                </a:cubicBezTo>
                <a:cubicBezTo>
                  <a:pt x="7522" y="16324"/>
                  <a:pt x="7584" y="16346"/>
                  <a:pt x="7645" y="16346"/>
                </a:cubicBezTo>
                <a:cubicBezTo>
                  <a:pt x="7772" y="16346"/>
                  <a:pt x="7895" y="16248"/>
                  <a:pt x="7895" y="16099"/>
                </a:cubicBezTo>
                <a:cubicBezTo>
                  <a:pt x="7895" y="15964"/>
                  <a:pt x="7782" y="15855"/>
                  <a:pt x="7647" y="15855"/>
                </a:cubicBezTo>
                <a:lnTo>
                  <a:pt x="7647" y="15851"/>
                </a:lnTo>
                <a:close/>
                <a:moveTo>
                  <a:pt x="8866" y="15851"/>
                </a:moveTo>
                <a:cubicBezTo>
                  <a:pt x="8647" y="15851"/>
                  <a:pt x="8537" y="16118"/>
                  <a:pt x="8691" y="16274"/>
                </a:cubicBezTo>
                <a:cubicBezTo>
                  <a:pt x="8741" y="16324"/>
                  <a:pt x="8803" y="16346"/>
                  <a:pt x="8864" y="16346"/>
                </a:cubicBezTo>
                <a:cubicBezTo>
                  <a:pt x="8991" y="16346"/>
                  <a:pt x="9114" y="16248"/>
                  <a:pt x="9114" y="16099"/>
                </a:cubicBezTo>
                <a:cubicBezTo>
                  <a:pt x="9114" y="15966"/>
                  <a:pt x="9004" y="15854"/>
                  <a:pt x="8872" y="15854"/>
                </a:cubicBezTo>
                <a:cubicBezTo>
                  <a:pt x="8870" y="15854"/>
                  <a:pt x="8868" y="15854"/>
                  <a:pt x="8866" y="15855"/>
                </a:cubicBezTo>
                <a:lnTo>
                  <a:pt x="8866" y="15851"/>
                </a:lnTo>
                <a:close/>
                <a:moveTo>
                  <a:pt x="10085" y="15851"/>
                </a:moveTo>
                <a:cubicBezTo>
                  <a:pt x="9866" y="15851"/>
                  <a:pt x="9756" y="16118"/>
                  <a:pt x="9910" y="16274"/>
                </a:cubicBezTo>
                <a:cubicBezTo>
                  <a:pt x="9960" y="16324"/>
                  <a:pt x="10022" y="16346"/>
                  <a:pt x="10083" y="16346"/>
                </a:cubicBezTo>
                <a:cubicBezTo>
                  <a:pt x="10211" y="16346"/>
                  <a:pt x="10333" y="16248"/>
                  <a:pt x="10333" y="16099"/>
                </a:cubicBezTo>
                <a:cubicBezTo>
                  <a:pt x="10333" y="15966"/>
                  <a:pt x="10226" y="15854"/>
                  <a:pt x="10091" y="15854"/>
                </a:cubicBezTo>
                <a:cubicBezTo>
                  <a:pt x="10089" y="15854"/>
                  <a:pt x="10087" y="15854"/>
                  <a:pt x="10085" y="15855"/>
                </a:cubicBezTo>
                <a:lnTo>
                  <a:pt x="10085" y="15851"/>
                </a:lnTo>
                <a:close/>
                <a:moveTo>
                  <a:pt x="11305" y="15851"/>
                </a:moveTo>
                <a:cubicBezTo>
                  <a:pt x="11085" y="15851"/>
                  <a:pt x="10975" y="16118"/>
                  <a:pt x="11132" y="16274"/>
                </a:cubicBezTo>
                <a:cubicBezTo>
                  <a:pt x="11182" y="16324"/>
                  <a:pt x="11243" y="16346"/>
                  <a:pt x="11303" y="16346"/>
                </a:cubicBezTo>
                <a:cubicBezTo>
                  <a:pt x="11430" y="16346"/>
                  <a:pt x="11552" y="16248"/>
                  <a:pt x="11552" y="16099"/>
                </a:cubicBezTo>
                <a:cubicBezTo>
                  <a:pt x="11552" y="15964"/>
                  <a:pt x="11442" y="15855"/>
                  <a:pt x="11305" y="15855"/>
                </a:cubicBezTo>
                <a:lnTo>
                  <a:pt x="11305" y="15851"/>
                </a:lnTo>
                <a:close/>
                <a:moveTo>
                  <a:pt x="12524" y="15851"/>
                </a:moveTo>
                <a:cubicBezTo>
                  <a:pt x="12304" y="15851"/>
                  <a:pt x="12195" y="16118"/>
                  <a:pt x="12351" y="16274"/>
                </a:cubicBezTo>
                <a:cubicBezTo>
                  <a:pt x="12401" y="16324"/>
                  <a:pt x="12462" y="16346"/>
                  <a:pt x="12522" y="16346"/>
                </a:cubicBezTo>
                <a:cubicBezTo>
                  <a:pt x="12649" y="16346"/>
                  <a:pt x="12771" y="16248"/>
                  <a:pt x="12771" y="16099"/>
                </a:cubicBezTo>
                <a:cubicBezTo>
                  <a:pt x="12771" y="15964"/>
                  <a:pt x="12661" y="15855"/>
                  <a:pt x="12524" y="15855"/>
                </a:cubicBezTo>
                <a:lnTo>
                  <a:pt x="12524" y="15851"/>
                </a:lnTo>
                <a:close/>
                <a:moveTo>
                  <a:pt x="13746" y="15851"/>
                </a:moveTo>
                <a:cubicBezTo>
                  <a:pt x="13523" y="15851"/>
                  <a:pt x="13414" y="16118"/>
                  <a:pt x="13570" y="16274"/>
                </a:cubicBezTo>
                <a:cubicBezTo>
                  <a:pt x="13620" y="16324"/>
                  <a:pt x="13681" y="16346"/>
                  <a:pt x="13741" y="16346"/>
                </a:cubicBezTo>
                <a:cubicBezTo>
                  <a:pt x="13868" y="16346"/>
                  <a:pt x="13990" y="16248"/>
                  <a:pt x="13990" y="16099"/>
                </a:cubicBezTo>
                <a:cubicBezTo>
                  <a:pt x="13990" y="15966"/>
                  <a:pt x="13883" y="15854"/>
                  <a:pt x="13751" y="15854"/>
                </a:cubicBezTo>
                <a:cubicBezTo>
                  <a:pt x="13749" y="15854"/>
                  <a:pt x="13748" y="15854"/>
                  <a:pt x="13746" y="15855"/>
                </a:cubicBezTo>
                <a:lnTo>
                  <a:pt x="13746" y="15851"/>
                </a:lnTo>
                <a:close/>
                <a:moveTo>
                  <a:pt x="14965" y="15851"/>
                </a:moveTo>
                <a:cubicBezTo>
                  <a:pt x="14745" y="15851"/>
                  <a:pt x="14633" y="16118"/>
                  <a:pt x="14789" y="16274"/>
                </a:cubicBezTo>
                <a:cubicBezTo>
                  <a:pt x="14840" y="16324"/>
                  <a:pt x="14901" y="16346"/>
                  <a:pt x="14961" y="16346"/>
                </a:cubicBezTo>
                <a:cubicBezTo>
                  <a:pt x="15088" y="16346"/>
                  <a:pt x="15209" y="16248"/>
                  <a:pt x="15209" y="16099"/>
                </a:cubicBezTo>
                <a:cubicBezTo>
                  <a:pt x="15209" y="15964"/>
                  <a:pt x="15100" y="15855"/>
                  <a:pt x="14965" y="15855"/>
                </a:cubicBezTo>
                <a:lnTo>
                  <a:pt x="14965" y="15851"/>
                </a:lnTo>
                <a:close/>
                <a:moveTo>
                  <a:pt x="16184" y="15851"/>
                </a:moveTo>
                <a:cubicBezTo>
                  <a:pt x="15964" y="15851"/>
                  <a:pt x="15855" y="16118"/>
                  <a:pt x="16008" y="16274"/>
                </a:cubicBezTo>
                <a:cubicBezTo>
                  <a:pt x="16059" y="16324"/>
                  <a:pt x="16121" y="16346"/>
                  <a:pt x="16181" y="16346"/>
                </a:cubicBezTo>
                <a:cubicBezTo>
                  <a:pt x="16309" y="16346"/>
                  <a:pt x="16431" y="16248"/>
                  <a:pt x="16431" y="16099"/>
                </a:cubicBezTo>
                <a:cubicBezTo>
                  <a:pt x="16431" y="15964"/>
                  <a:pt x="16319" y="15855"/>
                  <a:pt x="16184" y="15855"/>
                </a:cubicBezTo>
                <a:lnTo>
                  <a:pt x="16184" y="15851"/>
                </a:lnTo>
                <a:close/>
                <a:moveTo>
                  <a:pt x="17403" y="15851"/>
                </a:moveTo>
                <a:cubicBezTo>
                  <a:pt x="17184" y="15851"/>
                  <a:pt x="17074" y="16118"/>
                  <a:pt x="17227" y="16274"/>
                </a:cubicBezTo>
                <a:cubicBezTo>
                  <a:pt x="17278" y="16324"/>
                  <a:pt x="17340" y="16346"/>
                  <a:pt x="17400" y="16346"/>
                </a:cubicBezTo>
                <a:cubicBezTo>
                  <a:pt x="17528" y="16346"/>
                  <a:pt x="17650" y="16248"/>
                  <a:pt x="17650" y="16099"/>
                </a:cubicBezTo>
                <a:cubicBezTo>
                  <a:pt x="17650" y="15966"/>
                  <a:pt x="17541" y="15854"/>
                  <a:pt x="17408" y="15854"/>
                </a:cubicBezTo>
                <a:cubicBezTo>
                  <a:pt x="17407" y="15854"/>
                  <a:pt x="17405" y="15854"/>
                  <a:pt x="17403" y="15855"/>
                </a:cubicBezTo>
                <a:lnTo>
                  <a:pt x="17403" y="15851"/>
                </a:lnTo>
                <a:close/>
                <a:moveTo>
                  <a:pt x="18622" y="15851"/>
                </a:moveTo>
                <a:cubicBezTo>
                  <a:pt x="18403" y="15851"/>
                  <a:pt x="18293" y="16118"/>
                  <a:pt x="18446" y="16274"/>
                </a:cubicBezTo>
                <a:cubicBezTo>
                  <a:pt x="18497" y="16324"/>
                  <a:pt x="18559" y="16346"/>
                  <a:pt x="18619" y="16346"/>
                </a:cubicBezTo>
                <a:cubicBezTo>
                  <a:pt x="18747" y="16346"/>
                  <a:pt x="18870" y="16248"/>
                  <a:pt x="18870" y="16099"/>
                </a:cubicBezTo>
                <a:cubicBezTo>
                  <a:pt x="18870" y="15964"/>
                  <a:pt x="18760" y="15855"/>
                  <a:pt x="18622" y="15855"/>
                </a:cubicBezTo>
                <a:lnTo>
                  <a:pt x="18622" y="15851"/>
                </a:lnTo>
                <a:close/>
                <a:moveTo>
                  <a:pt x="19841" y="15851"/>
                </a:moveTo>
                <a:cubicBezTo>
                  <a:pt x="19622" y="15851"/>
                  <a:pt x="19512" y="16118"/>
                  <a:pt x="19669" y="16274"/>
                </a:cubicBezTo>
                <a:cubicBezTo>
                  <a:pt x="19718" y="16324"/>
                  <a:pt x="19779" y="16346"/>
                  <a:pt x="19839" y="16346"/>
                </a:cubicBezTo>
                <a:cubicBezTo>
                  <a:pt x="19966" y="16346"/>
                  <a:pt x="20089" y="16248"/>
                  <a:pt x="20089" y="16099"/>
                </a:cubicBezTo>
                <a:cubicBezTo>
                  <a:pt x="20089" y="15966"/>
                  <a:pt x="19982" y="15854"/>
                  <a:pt x="19847" y="15854"/>
                </a:cubicBezTo>
                <a:cubicBezTo>
                  <a:pt x="19845" y="15854"/>
                  <a:pt x="19843" y="15854"/>
                  <a:pt x="19841" y="15855"/>
                </a:cubicBezTo>
                <a:lnTo>
                  <a:pt x="19841" y="15851"/>
                </a:lnTo>
                <a:close/>
                <a:moveTo>
                  <a:pt x="330" y="17074"/>
                </a:moveTo>
                <a:cubicBezTo>
                  <a:pt x="111" y="17074"/>
                  <a:pt x="1" y="17337"/>
                  <a:pt x="154" y="17494"/>
                </a:cubicBezTo>
                <a:cubicBezTo>
                  <a:pt x="205" y="17544"/>
                  <a:pt x="268" y="17567"/>
                  <a:pt x="329" y="17567"/>
                </a:cubicBezTo>
                <a:cubicBezTo>
                  <a:pt x="456" y="17567"/>
                  <a:pt x="577" y="17468"/>
                  <a:pt x="577" y="17318"/>
                </a:cubicBezTo>
                <a:cubicBezTo>
                  <a:pt x="577" y="17183"/>
                  <a:pt x="465" y="17074"/>
                  <a:pt x="330" y="17074"/>
                </a:cubicBezTo>
                <a:close/>
                <a:moveTo>
                  <a:pt x="1549" y="17074"/>
                </a:moveTo>
                <a:cubicBezTo>
                  <a:pt x="1330" y="17074"/>
                  <a:pt x="1220" y="17337"/>
                  <a:pt x="1373" y="17494"/>
                </a:cubicBezTo>
                <a:cubicBezTo>
                  <a:pt x="1424" y="17544"/>
                  <a:pt x="1487" y="17567"/>
                  <a:pt x="1548" y="17567"/>
                </a:cubicBezTo>
                <a:cubicBezTo>
                  <a:pt x="1675" y="17567"/>
                  <a:pt x="1797" y="17468"/>
                  <a:pt x="1797" y="17318"/>
                </a:cubicBezTo>
                <a:cubicBezTo>
                  <a:pt x="1797" y="17183"/>
                  <a:pt x="1687" y="17074"/>
                  <a:pt x="1549" y="17074"/>
                </a:cubicBezTo>
                <a:close/>
                <a:moveTo>
                  <a:pt x="2768" y="17074"/>
                </a:moveTo>
                <a:cubicBezTo>
                  <a:pt x="2549" y="17074"/>
                  <a:pt x="2439" y="17337"/>
                  <a:pt x="2596" y="17494"/>
                </a:cubicBezTo>
                <a:cubicBezTo>
                  <a:pt x="2645" y="17544"/>
                  <a:pt x="2707" y="17567"/>
                  <a:pt x="2768" y="17567"/>
                </a:cubicBezTo>
                <a:cubicBezTo>
                  <a:pt x="2894" y="17567"/>
                  <a:pt x="3016" y="17468"/>
                  <a:pt x="3016" y="17318"/>
                </a:cubicBezTo>
                <a:cubicBezTo>
                  <a:pt x="3016" y="17183"/>
                  <a:pt x="2906" y="17074"/>
                  <a:pt x="2768" y="17074"/>
                </a:cubicBezTo>
                <a:close/>
                <a:moveTo>
                  <a:pt x="3987" y="17074"/>
                </a:moveTo>
                <a:cubicBezTo>
                  <a:pt x="3768" y="17074"/>
                  <a:pt x="3658" y="17337"/>
                  <a:pt x="3815" y="17494"/>
                </a:cubicBezTo>
                <a:cubicBezTo>
                  <a:pt x="3865" y="17544"/>
                  <a:pt x="3926" y="17567"/>
                  <a:pt x="3987" y="17567"/>
                </a:cubicBezTo>
                <a:cubicBezTo>
                  <a:pt x="4113" y="17567"/>
                  <a:pt x="4235" y="17468"/>
                  <a:pt x="4235" y="17318"/>
                </a:cubicBezTo>
                <a:cubicBezTo>
                  <a:pt x="4235" y="17183"/>
                  <a:pt x="4125" y="17074"/>
                  <a:pt x="3987" y="17074"/>
                </a:cubicBezTo>
                <a:close/>
                <a:moveTo>
                  <a:pt x="5209" y="17074"/>
                </a:moveTo>
                <a:cubicBezTo>
                  <a:pt x="4987" y="17074"/>
                  <a:pt x="4877" y="17337"/>
                  <a:pt x="5034" y="17494"/>
                </a:cubicBezTo>
                <a:cubicBezTo>
                  <a:pt x="5084" y="17544"/>
                  <a:pt x="5145" y="17567"/>
                  <a:pt x="5206" y="17567"/>
                </a:cubicBezTo>
                <a:cubicBezTo>
                  <a:pt x="5332" y="17567"/>
                  <a:pt x="5454" y="17468"/>
                  <a:pt x="5454" y="17318"/>
                </a:cubicBezTo>
                <a:cubicBezTo>
                  <a:pt x="5454" y="17183"/>
                  <a:pt x="5344" y="17074"/>
                  <a:pt x="5209" y="17074"/>
                </a:cubicBezTo>
                <a:close/>
                <a:moveTo>
                  <a:pt x="6428" y="17074"/>
                </a:moveTo>
                <a:cubicBezTo>
                  <a:pt x="6209" y="17074"/>
                  <a:pt x="6096" y="17337"/>
                  <a:pt x="6253" y="17494"/>
                </a:cubicBezTo>
                <a:cubicBezTo>
                  <a:pt x="6304" y="17544"/>
                  <a:pt x="6366" y="17567"/>
                  <a:pt x="6426" y="17567"/>
                </a:cubicBezTo>
                <a:cubicBezTo>
                  <a:pt x="6553" y="17567"/>
                  <a:pt x="6673" y="17468"/>
                  <a:pt x="6673" y="17318"/>
                </a:cubicBezTo>
                <a:cubicBezTo>
                  <a:pt x="6673" y="17183"/>
                  <a:pt x="6563" y="17074"/>
                  <a:pt x="6428" y="17074"/>
                </a:cubicBezTo>
                <a:close/>
                <a:moveTo>
                  <a:pt x="7647" y="17074"/>
                </a:moveTo>
                <a:cubicBezTo>
                  <a:pt x="7428" y="17074"/>
                  <a:pt x="7318" y="17337"/>
                  <a:pt x="7472" y="17494"/>
                </a:cubicBezTo>
                <a:cubicBezTo>
                  <a:pt x="7523" y="17544"/>
                  <a:pt x="7585" y="17567"/>
                  <a:pt x="7646" y="17567"/>
                </a:cubicBezTo>
                <a:cubicBezTo>
                  <a:pt x="7773" y="17567"/>
                  <a:pt x="7895" y="17468"/>
                  <a:pt x="7895" y="17318"/>
                </a:cubicBezTo>
                <a:cubicBezTo>
                  <a:pt x="7895" y="17183"/>
                  <a:pt x="7782" y="17074"/>
                  <a:pt x="7647" y="17074"/>
                </a:cubicBezTo>
                <a:close/>
                <a:moveTo>
                  <a:pt x="8866" y="17074"/>
                </a:moveTo>
                <a:cubicBezTo>
                  <a:pt x="8647" y="17074"/>
                  <a:pt x="8537" y="17337"/>
                  <a:pt x="8691" y="17494"/>
                </a:cubicBezTo>
                <a:cubicBezTo>
                  <a:pt x="8742" y="17544"/>
                  <a:pt x="8804" y="17567"/>
                  <a:pt x="8865" y="17567"/>
                </a:cubicBezTo>
                <a:cubicBezTo>
                  <a:pt x="8992" y="17567"/>
                  <a:pt x="9114" y="17468"/>
                  <a:pt x="9114" y="17318"/>
                </a:cubicBezTo>
                <a:cubicBezTo>
                  <a:pt x="9114" y="17183"/>
                  <a:pt x="9001" y="17074"/>
                  <a:pt x="8866" y="17074"/>
                </a:cubicBezTo>
                <a:close/>
                <a:moveTo>
                  <a:pt x="10085" y="17074"/>
                </a:moveTo>
                <a:cubicBezTo>
                  <a:pt x="9866" y="17074"/>
                  <a:pt x="9756" y="17337"/>
                  <a:pt x="9910" y="17494"/>
                </a:cubicBezTo>
                <a:cubicBezTo>
                  <a:pt x="9961" y="17544"/>
                  <a:pt x="10023" y="17567"/>
                  <a:pt x="10084" y="17567"/>
                </a:cubicBezTo>
                <a:cubicBezTo>
                  <a:pt x="10211" y="17567"/>
                  <a:pt x="10333" y="17468"/>
                  <a:pt x="10333" y="17318"/>
                </a:cubicBezTo>
                <a:cubicBezTo>
                  <a:pt x="10333" y="17183"/>
                  <a:pt x="10223" y="17074"/>
                  <a:pt x="10085" y="17074"/>
                </a:cubicBezTo>
                <a:close/>
                <a:moveTo>
                  <a:pt x="11305" y="17074"/>
                </a:moveTo>
                <a:cubicBezTo>
                  <a:pt x="11085" y="17074"/>
                  <a:pt x="10975" y="17337"/>
                  <a:pt x="11132" y="17494"/>
                </a:cubicBezTo>
                <a:cubicBezTo>
                  <a:pt x="11182" y="17544"/>
                  <a:pt x="11244" y="17567"/>
                  <a:pt x="11304" y="17567"/>
                </a:cubicBezTo>
                <a:cubicBezTo>
                  <a:pt x="11431" y="17567"/>
                  <a:pt x="11552" y="17468"/>
                  <a:pt x="11552" y="17318"/>
                </a:cubicBezTo>
                <a:cubicBezTo>
                  <a:pt x="11552" y="17183"/>
                  <a:pt x="11442" y="17074"/>
                  <a:pt x="11305" y="17074"/>
                </a:cubicBezTo>
                <a:close/>
                <a:moveTo>
                  <a:pt x="12524" y="17074"/>
                </a:moveTo>
                <a:cubicBezTo>
                  <a:pt x="12304" y="17074"/>
                  <a:pt x="12195" y="17337"/>
                  <a:pt x="12351" y="17494"/>
                </a:cubicBezTo>
                <a:cubicBezTo>
                  <a:pt x="12401" y="17544"/>
                  <a:pt x="12463" y="17567"/>
                  <a:pt x="12523" y="17567"/>
                </a:cubicBezTo>
                <a:cubicBezTo>
                  <a:pt x="12650" y="17567"/>
                  <a:pt x="12771" y="17468"/>
                  <a:pt x="12771" y="17318"/>
                </a:cubicBezTo>
                <a:cubicBezTo>
                  <a:pt x="12771" y="17183"/>
                  <a:pt x="12661" y="17074"/>
                  <a:pt x="12524" y="17074"/>
                </a:cubicBezTo>
                <a:close/>
                <a:moveTo>
                  <a:pt x="13746" y="17074"/>
                </a:moveTo>
                <a:cubicBezTo>
                  <a:pt x="13523" y="17074"/>
                  <a:pt x="13414" y="17337"/>
                  <a:pt x="13570" y="17494"/>
                </a:cubicBezTo>
                <a:cubicBezTo>
                  <a:pt x="13620" y="17544"/>
                  <a:pt x="13682" y="17567"/>
                  <a:pt x="13742" y="17567"/>
                </a:cubicBezTo>
                <a:cubicBezTo>
                  <a:pt x="13869" y="17567"/>
                  <a:pt x="13990" y="17468"/>
                  <a:pt x="13990" y="17318"/>
                </a:cubicBezTo>
                <a:cubicBezTo>
                  <a:pt x="13990" y="17183"/>
                  <a:pt x="13881" y="17074"/>
                  <a:pt x="13746" y="17074"/>
                </a:cubicBezTo>
                <a:close/>
                <a:moveTo>
                  <a:pt x="14965" y="17074"/>
                </a:moveTo>
                <a:cubicBezTo>
                  <a:pt x="14745" y="17074"/>
                  <a:pt x="14633" y="17337"/>
                  <a:pt x="14789" y="17494"/>
                </a:cubicBezTo>
                <a:cubicBezTo>
                  <a:pt x="14840" y="17544"/>
                  <a:pt x="14902" y="17567"/>
                  <a:pt x="14963" y="17567"/>
                </a:cubicBezTo>
                <a:cubicBezTo>
                  <a:pt x="15089" y="17567"/>
                  <a:pt x="15209" y="17468"/>
                  <a:pt x="15209" y="17318"/>
                </a:cubicBezTo>
                <a:cubicBezTo>
                  <a:pt x="15209" y="17183"/>
                  <a:pt x="15100" y="17074"/>
                  <a:pt x="14965" y="17074"/>
                </a:cubicBezTo>
                <a:close/>
                <a:moveTo>
                  <a:pt x="16184" y="17074"/>
                </a:moveTo>
                <a:cubicBezTo>
                  <a:pt x="15964" y="17074"/>
                  <a:pt x="15855" y="17337"/>
                  <a:pt x="16008" y="17494"/>
                </a:cubicBezTo>
                <a:cubicBezTo>
                  <a:pt x="16059" y="17544"/>
                  <a:pt x="16122" y="17567"/>
                  <a:pt x="16183" y="17567"/>
                </a:cubicBezTo>
                <a:cubicBezTo>
                  <a:pt x="16310" y="17567"/>
                  <a:pt x="16431" y="17468"/>
                  <a:pt x="16431" y="17318"/>
                </a:cubicBezTo>
                <a:cubicBezTo>
                  <a:pt x="16431" y="17183"/>
                  <a:pt x="16319" y="17074"/>
                  <a:pt x="16184" y="17074"/>
                </a:cubicBezTo>
                <a:close/>
                <a:moveTo>
                  <a:pt x="17403" y="17074"/>
                </a:moveTo>
                <a:cubicBezTo>
                  <a:pt x="17184" y="17074"/>
                  <a:pt x="17074" y="17337"/>
                  <a:pt x="17227" y="17494"/>
                </a:cubicBezTo>
                <a:cubicBezTo>
                  <a:pt x="17278" y="17544"/>
                  <a:pt x="17341" y="17567"/>
                  <a:pt x="17402" y="17567"/>
                </a:cubicBezTo>
                <a:cubicBezTo>
                  <a:pt x="17529" y="17567"/>
                  <a:pt x="17650" y="17468"/>
                  <a:pt x="17650" y="17318"/>
                </a:cubicBezTo>
                <a:cubicBezTo>
                  <a:pt x="17650" y="17183"/>
                  <a:pt x="17538" y="17074"/>
                  <a:pt x="17403" y="17074"/>
                </a:cubicBezTo>
                <a:close/>
                <a:moveTo>
                  <a:pt x="18622" y="17074"/>
                </a:moveTo>
                <a:cubicBezTo>
                  <a:pt x="18403" y="17074"/>
                  <a:pt x="18293" y="17337"/>
                  <a:pt x="18446" y="17494"/>
                </a:cubicBezTo>
                <a:cubicBezTo>
                  <a:pt x="18497" y="17544"/>
                  <a:pt x="18560" y="17567"/>
                  <a:pt x="18621" y="17567"/>
                </a:cubicBezTo>
                <a:cubicBezTo>
                  <a:pt x="18748" y="17567"/>
                  <a:pt x="18870" y="17468"/>
                  <a:pt x="18870" y="17318"/>
                </a:cubicBezTo>
                <a:cubicBezTo>
                  <a:pt x="18870" y="17183"/>
                  <a:pt x="18760" y="17074"/>
                  <a:pt x="18622" y="17074"/>
                </a:cubicBezTo>
                <a:close/>
                <a:moveTo>
                  <a:pt x="19841" y="17074"/>
                </a:moveTo>
                <a:cubicBezTo>
                  <a:pt x="19622" y="17074"/>
                  <a:pt x="19512" y="17337"/>
                  <a:pt x="19669" y="17494"/>
                </a:cubicBezTo>
                <a:cubicBezTo>
                  <a:pt x="19718" y="17544"/>
                  <a:pt x="19780" y="17567"/>
                  <a:pt x="19841" y="17567"/>
                </a:cubicBezTo>
                <a:cubicBezTo>
                  <a:pt x="19967" y="17567"/>
                  <a:pt x="20089" y="17468"/>
                  <a:pt x="20089" y="17318"/>
                </a:cubicBezTo>
                <a:cubicBezTo>
                  <a:pt x="20089" y="17183"/>
                  <a:pt x="19979" y="17074"/>
                  <a:pt x="19841" y="17074"/>
                </a:cubicBezTo>
                <a:close/>
                <a:moveTo>
                  <a:pt x="21059" y="18293"/>
                </a:moveTo>
                <a:cubicBezTo>
                  <a:pt x="20845" y="18293"/>
                  <a:pt x="20728" y="18562"/>
                  <a:pt x="20894" y="18719"/>
                </a:cubicBezTo>
                <a:cubicBezTo>
                  <a:pt x="20944" y="18765"/>
                  <a:pt x="21002" y="18785"/>
                  <a:pt x="21059" y="18785"/>
                </a:cubicBezTo>
                <a:cubicBezTo>
                  <a:pt x="21203" y="18785"/>
                  <a:pt x="21337" y="18655"/>
                  <a:pt x="21301" y="18487"/>
                </a:cubicBezTo>
                <a:cubicBezTo>
                  <a:pt x="21229" y="18431"/>
                  <a:pt x="21160" y="18365"/>
                  <a:pt x="21098" y="18296"/>
                </a:cubicBezTo>
                <a:cubicBezTo>
                  <a:pt x="21085" y="18294"/>
                  <a:pt x="21072" y="18293"/>
                  <a:pt x="21059" y="18293"/>
                </a:cubicBezTo>
                <a:close/>
                <a:moveTo>
                  <a:pt x="330" y="18293"/>
                </a:moveTo>
                <a:cubicBezTo>
                  <a:pt x="111" y="18293"/>
                  <a:pt x="1" y="18559"/>
                  <a:pt x="154" y="18713"/>
                </a:cubicBezTo>
                <a:cubicBezTo>
                  <a:pt x="205" y="18763"/>
                  <a:pt x="268" y="18786"/>
                  <a:pt x="329" y="18786"/>
                </a:cubicBezTo>
                <a:cubicBezTo>
                  <a:pt x="456" y="18786"/>
                  <a:pt x="577" y="18687"/>
                  <a:pt x="577" y="18537"/>
                </a:cubicBezTo>
                <a:cubicBezTo>
                  <a:pt x="577" y="18402"/>
                  <a:pt x="465" y="18293"/>
                  <a:pt x="330" y="18293"/>
                </a:cubicBezTo>
                <a:close/>
                <a:moveTo>
                  <a:pt x="1549" y="18293"/>
                </a:moveTo>
                <a:cubicBezTo>
                  <a:pt x="1330" y="18293"/>
                  <a:pt x="1220" y="18559"/>
                  <a:pt x="1373" y="18713"/>
                </a:cubicBezTo>
                <a:cubicBezTo>
                  <a:pt x="1424" y="18763"/>
                  <a:pt x="1487" y="18786"/>
                  <a:pt x="1548" y="18786"/>
                </a:cubicBezTo>
                <a:cubicBezTo>
                  <a:pt x="1675" y="18786"/>
                  <a:pt x="1797" y="18687"/>
                  <a:pt x="1797" y="18537"/>
                </a:cubicBezTo>
                <a:cubicBezTo>
                  <a:pt x="1797" y="18402"/>
                  <a:pt x="1687" y="18293"/>
                  <a:pt x="1549" y="18293"/>
                </a:cubicBezTo>
                <a:close/>
                <a:moveTo>
                  <a:pt x="2768" y="18293"/>
                </a:moveTo>
                <a:cubicBezTo>
                  <a:pt x="2549" y="18293"/>
                  <a:pt x="2439" y="18559"/>
                  <a:pt x="2596" y="18713"/>
                </a:cubicBezTo>
                <a:cubicBezTo>
                  <a:pt x="2645" y="18763"/>
                  <a:pt x="2707" y="18786"/>
                  <a:pt x="2768" y="18786"/>
                </a:cubicBezTo>
                <a:cubicBezTo>
                  <a:pt x="2894" y="18786"/>
                  <a:pt x="3016" y="18687"/>
                  <a:pt x="3016" y="18537"/>
                </a:cubicBezTo>
                <a:cubicBezTo>
                  <a:pt x="3016" y="18402"/>
                  <a:pt x="2906" y="18293"/>
                  <a:pt x="2768" y="18293"/>
                </a:cubicBezTo>
                <a:close/>
                <a:moveTo>
                  <a:pt x="3987" y="18293"/>
                </a:moveTo>
                <a:cubicBezTo>
                  <a:pt x="3768" y="18293"/>
                  <a:pt x="3658" y="18559"/>
                  <a:pt x="3815" y="18713"/>
                </a:cubicBezTo>
                <a:cubicBezTo>
                  <a:pt x="3865" y="18763"/>
                  <a:pt x="3926" y="18786"/>
                  <a:pt x="3987" y="18786"/>
                </a:cubicBezTo>
                <a:cubicBezTo>
                  <a:pt x="4113" y="18786"/>
                  <a:pt x="4235" y="18687"/>
                  <a:pt x="4235" y="18537"/>
                </a:cubicBezTo>
                <a:cubicBezTo>
                  <a:pt x="4235" y="18402"/>
                  <a:pt x="4125" y="18293"/>
                  <a:pt x="3987" y="18293"/>
                </a:cubicBezTo>
                <a:close/>
                <a:moveTo>
                  <a:pt x="5209" y="18293"/>
                </a:moveTo>
                <a:cubicBezTo>
                  <a:pt x="4987" y="18293"/>
                  <a:pt x="4877" y="18559"/>
                  <a:pt x="5034" y="18713"/>
                </a:cubicBezTo>
                <a:cubicBezTo>
                  <a:pt x="5084" y="18763"/>
                  <a:pt x="5145" y="18786"/>
                  <a:pt x="5206" y="18786"/>
                </a:cubicBezTo>
                <a:cubicBezTo>
                  <a:pt x="5332" y="18786"/>
                  <a:pt x="5454" y="18687"/>
                  <a:pt x="5454" y="18537"/>
                </a:cubicBezTo>
                <a:cubicBezTo>
                  <a:pt x="5454" y="18402"/>
                  <a:pt x="5344" y="18293"/>
                  <a:pt x="5209" y="18293"/>
                </a:cubicBezTo>
                <a:close/>
                <a:moveTo>
                  <a:pt x="6428" y="18293"/>
                </a:moveTo>
                <a:cubicBezTo>
                  <a:pt x="6209" y="18293"/>
                  <a:pt x="6096" y="18559"/>
                  <a:pt x="6253" y="18713"/>
                </a:cubicBezTo>
                <a:cubicBezTo>
                  <a:pt x="6304" y="18763"/>
                  <a:pt x="6366" y="18786"/>
                  <a:pt x="6426" y="18786"/>
                </a:cubicBezTo>
                <a:cubicBezTo>
                  <a:pt x="6553" y="18786"/>
                  <a:pt x="6673" y="18687"/>
                  <a:pt x="6673" y="18537"/>
                </a:cubicBezTo>
                <a:cubicBezTo>
                  <a:pt x="6673" y="18402"/>
                  <a:pt x="6563" y="18293"/>
                  <a:pt x="6428" y="18293"/>
                </a:cubicBezTo>
                <a:close/>
                <a:moveTo>
                  <a:pt x="7647" y="18293"/>
                </a:moveTo>
                <a:cubicBezTo>
                  <a:pt x="7428" y="18293"/>
                  <a:pt x="7318" y="18559"/>
                  <a:pt x="7472" y="18713"/>
                </a:cubicBezTo>
                <a:cubicBezTo>
                  <a:pt x="7523" y="18763"/>
                  <a:pt x="7585" y="18786"/>
                  <a:pt x="7646" y="18786"/>
                </a:cubicBezTo>
                <a:cubicBezTo>
                  <a:pt x="7773" y="18786"/>
                  <a:pt x="7895" y="18687"/>
                  <a:pt x="7895" y="18537"/>
                </a:cubicBezTo>
                <a:cubicBezTo>
                  <a:pt x="7895" y="18402"/>
                  <a:pt x="7782" y="18293"/>
                  <a:pt x="7647" y="18293"/>
                </a:cubicBezTo>
                <a:close/>
                <a:moveTo>
                  <a:pt x="8866" y="18293"/>
                </a:moveTo>
                <a:cubicBezTo>
                  <a:pt x="8647" y="18293"/>
                  <a:pt x="8537" y="18559"/>
                  <a:pt x="8691" y="18713"/>
                </a:cubicBezTo>
                <a:cubicBezTo>
                  <a:pt x="8742" y="18763"/>
                  <a:pt x="8804" y="18786"/>
                  <a:pt x="8865" y="18786"/>
                </a:cubicBezTo>
                <a:cubicBezTo>
                  <a:pt x="8992" y="18786"/>
                  <a:pt x="9114" y="18687"/>
                  <a:pt x="9114" y="18537"/>
                </a:cubicBezTo>
                <a:cubicBezTo>
                  <a:pt x="9114" y="18402"/>
                  <a:pt x="9001" y="18293"/>
                  <a:pt x="8866" y="18293"/>
                </a:cubicBezTo>
                <a:close/>
                <a:moveTo>
                  <a:pt x="10085" y="18293"/>
                </a:moveTo>
                <a:cubicBezTo>
                  <a:pt x="9866" y="18293"/>
                  <a:pt x="9756" y="18559"/>
                  <a:pt x="9910" y="18713"/>
                </a:cubicBezTo>
                <a:cubicBezTo>
                  <a:pt x="9961" y="18763"/>
                  <a:pt x="10023" y="18786"/>
                  <a:pt x="10084" y="18786"/>
                </a:cubicBezTo>
                <a:cubicBezTo>
                  <a:pt x="10211" y="18786"/>
                  <a:pt x="10333" y="18687"/>
                  <a:pt x="10333" y="18537"/>
                </a:cubicBezTo>
                <a:cubicBezTo>
                  <a:pt x="10333" y="18402"/>
                  <a:pt x="10223" y="18293"/>
                  <a:pt x="10085" y="18293"/>
                </a:cubicBezTo>
                <a:close/>
                <a:moveTo>
                  <a:pt x="11305" y="18293"/>
                </a:moveTo>
                <a:cubicBezTo>
                  <a:pt x="11085" y="18293"/>
                  <a:pt x="10975" y="18559"/>
                  <a:pt x="11132" y="18713"/>
                </a:cubicBezTo>
                <a:cubicBezTo>
                  <a:pt x="11182" y="18763"/>
                  <a:pt x="11244" y="18786"/>
                  <a:pt x="11304" y="18786"/>
                </a:cubicBezTo>
                <a:cubicBezTo>
                  <a:pt x="11431" y="18786"/>
                  <a:pt x="11552" y="18687"/>
                  <a:pt x="11552" y="18537"/>
                </a:cubicBezTo>
                <a:cubicBezTo>
                  <a:pt x="11552" y="18402"/>
                  <a:pt x="11442" y="18293"/>
                  <a:pt x="11305" y="18293"/>
                </a:cubicBezTo>
                <a:close/>
                <a:moveTo>
                  <a:pt x="12524" y="18293"/>
                </a:moveTo>
                <a:cubicBezTo>
                  <a:pt x="12304" y="18293"/>
                  <a:pt x="12195" y="18559"/>
                  <a:pt x="12351" y="18713"/>
                </a:cubicBezTo>
                <a:cubicBezTo>
                  <a:pt x="12401" y="18763"/>
                  <a:pt x="12463" y="18786"/>
                  <a:pt x="12523" y="18786"/>
                </a:cubicBezTo>
                <a:cubicBezTo>
                  <a:pt x="12650" y="18786"/>
                  <a:pt x="12771" y="18687"/>
                  <a:pt x="12771" y="18537"/>
                </a:cubicBezTo>
                <a:cubicBezTo>
                  <a:pt x="12771" y="18402"/>
                  <a:pt x="12661" y="18293"/>
                  <a:pt x="12524" y="18293"/>
                </a:cubicBezTo>
                <a:close/>
                <a:moveTo>
                  <a:pt x="13746" y="18293"/>
                </a:moveTo>
                <a:cubicBezTo>
                  <a:pt x="13523" y="18293"/>
                  <a:pt x="13414" y="18559"/>
                  <a:pt x="13570" y="18713"/>
                </a:cubicBezTo>
                <a:cubicBezTo>
                  <a:pt x="13620" y="18763"/>
                  <a:pt x="13682" y="18786"/>
                  <a:pt x="13742" y="18786"/>
                </a:cubicBezTo>
                <a:cubicBezTo>
                  <a:pt x="13869" y="18786"/>
                  <a:pt x="13990" y="18687"/>
                  <a:pt x="13990" y="18537"/>
                </a:cubicBezTo>
                <a:cubicBezTo>
                  <a:pt x="13990" y="18402"/>
                  <a:pt x="13881" y="18293"/>
                  <a:pt x="13746" y="18293"/>
                </a:cubicBezTo>
                <a:close/>
                <a:moveTo>
                  <a:pt x="14965" y="18293"/>
                </a:moveTo>
                <a:cubicBezTo>
                  <a:pt x="14745" y="18293"/>
                  <a:pt x="14633" y="18559"/>
                  <a:pt x="14789" y="18713"/>
                </a:cubicBezTo>
                <a:cubicBezTo>
                  <a:pt x="14840" y="18763"/>
                  <a:pt x="14902" y="18786"/>
                  <a:pt x="14963" y="18786"/>
                </a:cubicBezTo>
                <a:cubicBezTo>
                  <a:pt x="15089" y="18786"/>
                  <a:pt x="15209" y="18687"/>
                  <a:pt x="15209" y="18537"/>
                </a:cubicBezTo>
                <a:cubicBezTo>
                  <a:pt x="15209" y="18402"/>
                  <a:pt x="15100" y="18293"/>
                  <a:pt x="14965" y="18293"/>
                </a:cubicBezTo>
                <a:close/>
                <a:moveTo>
                  <a:pt x="16184" y="18293"/>
                </a:moveTo>
                <a:cubicBezTo>
                  <a:pt x="15964" y="18293"/>
                  <a:pt x="15855" y="18559"/>
                  <a:pt x="16008" y="18713"/>
                </a:cubicBezTo>
                <a:cubicBezTo>
                  <a:pt x="16059" y="18763"/>
                  <a:pt x="16122" y="18786"/>
                  <a:pt x="16183" y="18786"/>
                </a:cubicBezTo>
                <a:cubicBezTo>
                  <a:pt x="16310" y="18786"/>
                  <a:pt x="16431" y="18687"/>
                  <a:pt x="16431" y="18537"/>
                </a:cubicBezTo>
                <a:cubicBezTo>
                  <a:pt x="16431" y="18402"/>
                  <a:pt x="16319" y="18293"/>
                  <a:pt x="16184" y="18293"/>
                </a:cubicBezTo>
                <a:close/>
                <a:moveTo>
                  <a:pt x="17403" y="18293"/>
                </a:moveTo>
                <a:cubicBezTo>
                  <a:pt x="17184" y="18293"/>
                  <a:pt x="17074" y="18559"/>
                  <a:pt x="17227" y="18713"/>
                </a:cubicBezTo>
                <a:cubicBezTo>
                  <a:pt x="17278" y="18763"/>
                  <a:pt x="17341" y="18786"/>
                  <a:pt x="17402" y="18786"/>
                </a:cubicBezTo>
                <a:cubicBezTo>
                  <a:pt x="17529" y="18786"/>
                  <a:pt x="17650" y="18687"/>
                  <a:pt x="17650" y="18537"/>
                </a:cubicBezTo>
                <a:cubicBezTo>
                  <a:pt x="17650" y="18402"/>
                  <a:pt x="17538" y="18293"/>
                  <a:pt x="17403" y="18293"/>
                </a:cubicBezTo>
                <a:close/>
                <a:moveTo>
                  <a:pt x="18622" y="18293"/>
                </a:moveTo>
                <a:cubicBezTo>
                  <a:pt x="18403" y="18293"/>
                  <a:pt x="18293" y="18559"/>
                  <a:pt x="18446" y="18713"/>
                </a:cubicBezTo>
                <a:cubicBezTo>
                  <a:pt x="18497" y="18763"/>
                  <a:pt x="18560" y="18786"/>
                  <a:pt x="18621" y="18786"/>
                </a:cubicBezTo>
                <a:cubicBezTo>
                  <a:pt x="18748" y="18786"/>
                  <a:pt x="18870" y="18687"/>
                  <a:pt x="18870" y="18537"/>
                </a:cubicBezTo>
                <a:cubicBezTo>
                  <a:pt x="18870" y="18402"/>
                  <a:pt x="18760" y="18293"/>
                  <a:pt x="18622" y="18293"/>
                </a:cubicBezTo>
                <a:close/>
                <a:moveTo>
                  <a:pt x="19841" y="18293"/>
                </a:moveTo>
                <a:cubicBezTo>
                  <a:pt x="19622" y="18293"/>
                  <a:pt x="19512" y="18559"/>
                  <a:pt x="19669" y="18713"/>
                </a:cubicBezTo>
                <a:cubicBezTo>
                  <a:pt x="19718" y="18763"/>
                  <a:pt x="19780" y="18786"/>
                  <a:pt x="19841" y="18786"/>
                </a:cubicBezTo>
                <a:cubicBezTo>
                  <a:pt x="19967" y="18786"/>
                  <a:pt x="20089" y="18687"/>
                  <a:pt x="20089" y="18537"/>
                </a:cubicBezTo>
                <a:cubicBezTo>
                  <a:pt x="20089" y="18402"/>
                  <a:pt x="19979" y="18293"/>
                  <a:pt x="19841" y="18293"/>
                </a:cubicBezTo>
                <a:close/>
                <a:moveTo>
                  <a:pt x="330" y="19512"/>
                </a:moveTo>
                <a:cubicBezTo>
                  <a:pt x="111" y="19512"/>
                  <a:pt x="1" y="19778"/>
                  <a:pt x="154" y="19932"/>
                </a:cubicBezTo>
                <a:cubicBezTo>
                  <a:pt x="205" y="19983"/>
                  <a:pt x="268" y="20005"/>
                  <a:pt x="329" y="20005"/>
                </a:cubicBezTo>
                <a:cubicBezTo>
                  <a:pt x="456" y="20005"/>
                  <a:pt x="577" y="19907"/>
                  <a:pt x="577" y="19759"/>
                </a:cubicBezTo>
                <a:cubicBezTo>
                  <a:pt x="577" y="19621"/>
                  <a:pt x="465" y="19512"/>
                  <a:pt x="330" y="19512"/>
                </a:cubicBezTo>
                <a:close/>
                <a:moveTo>
                  <a:pt x="1549" y="19512"/>
                </a:moveTo>
                <a:cubicBezTo>
                  <a:pt x="1330" y="19512"/>
                  <a:pt x="1220" y="19778"/>
                  <a:pt x="1373" y="19932"/>
                </a:cubicBezTo>
                <a:cubicBezTo>
                  <a:pt x="1424" y="19983"/>
                  <a:pt x="1487" y="20005"/>
                  <a:pt x="1548" y="20005"/>
                </a:cubicBezTo>
                <a:cubicBezTo>
                  <a:pt x="1675" y="20005"/>
                  <a:pt x="1797" y="19907"/>
                  <a:pt x="1797" y="19759"/>
                </a:cubicBezTo>
                <a:cubicBezTo>
                  <a:pt x="1797" y="19621"/>
                  <a:pt x="1687" y="19512"/>
                  <a:pt x="1549" y="19512"/>
                </a:cubicBezTo>
                <a:close/>
                <a:moveTo>
                  <a:pt x="2768" y="19512"/>
                </a:moveTo>
                <a:cubicBezTo>
                  <a:pt x="2549" y="19512"/>
                  <a:pt x="2439" y="19778"/>
                  <a:pt x="2596" y="19932"/>
                </a:cubicBezTo>
                <a:cubicBezTo>
                  <a:pt x="2646" y="19983"/>
                  <a:pt x="2707" y="20005"/>
                  <a:pt x="2768" y="20005"/>
                </a:cubicBezTo>
                <a:cubicBezTo>
                  <a:pt x="2894" y="20005"/>
                  <a:pt x="3016" y="19907"/>
                  <a:pt x="3016" y="19759"/>
                </a:cubicBezTo>
                <a:cubicBezTo>
                  <a:pt x="3016" y="19621"/>
                  <a:pt x="2906" y="19512"/>
                  <a:pt x="2768" y="19512"/>
                </a:cubicBezTo>
                <a:close/>
                <a:moveTo>
                  <a:pt x="3987" y="19512"/>
                </a:moveTo>
                <a:cubicBezTo>
                  <a:pt x="3768" y="19512"/>
                  <a:pt x="3658" y="19778"/>
                  <a:pt x="3815" y="19932"/>
                </a:cubicBezTo>
                <a:cubicBezTo>
                  <a:pt x="3865" y="19983"/>
                  <a:pt x="3927" y="20005"/>
                  <a:pt x="3987" y="20005"/>
                </a:cubicBezTo>
                <a:cubicBezTo>
                  <a:pt x="4113" y="20005"/>
                  <a:pt x="4235" y="19907"/>
                  <a:pt x="4235" y="19759"/>
                </a:cubicBezTo>
                <a:cubicBezTo>
                  <a:pt x="4235" y="19621"/>
                  <a:pt x="4125" y="19512"/>
                  <a:pt x="3987" y="19512"/>
                </a:cubicBezTo>
                <a:close/>
                <a:moveTo>
                  <a:pt x="5209" y="19512"/>
                </a:moveTo>
                <a:cubicBezTo>
                  <a:pt x="4987" y="19512"/>
                  <a:pt x="4877" y="19778"/>
                  <a:pt x="5034" y="19932"/>
                </a:cubicBezTo>
                <a:cubicBezTo>
                  <a:pt x="5084" y="19983"/>
                  <a:pt x="5146" y="20005"/>
                  <a:pt x="5206" y="20005"/>
                </a:cubicBezTo>
                <a:cubicBezTo>
                  <a:pt x="5332" y="20005"/>
                  <a:pt x="5454" y="19907"/>
                  <a:pt x="5454" y="19759"/>
                </a:cubicBezTo>
                <a:cubicBezTo>
                  <a:pt x="5454" y="19621"/>
                  <a:pt x="5344" y="19512"/>
                  <a:pt x="5209" y="19512"/>
                </a:cubicBezTo>
                <a:close/>
                <a:moveTo>
                  <a:pt x="6428" y="19512"/>
                </a:moveTo>
                <a:cubicBezTo>
                  <a:pt x="6209" y="19512"/>
                  <a:pt x="6096" y="19778"/>
                  <a:pt x="6253" y="19932"/>
                </a:cubicBezTo>
                <a:cubicBezTo>
                  <a:pt x="6304" y="19983"/>
                  <a:pt x="6366" y="20005"/>
                  <a:pt x="6427" y="20005"/>
                </a:cubicBezTo>
                <a:cubicBezTo>
                  <a:pt x="6553" y="20005"/>
                  <a:pt x="6673" y="19907"/>
                  <a:pt x="6673" y="19759"/>
                </a:cubicBezTo>
                <a:cubicBezTo>
                  <a:pt x="6673" y="19621"/>
                  <a:pt x="6563" y="19512"/>
                  <a:pt x="6428" y="19512"/>
                </a:cubicBezTo>
                <a:close/>
                <a:moveTo>
                  <a:pt x="7647" y="19512"/>
                </a:moveTo>
                <a:cubicBezTo>
                  <a:pt x="7428" y="19512"/>
                  <a:pt x="7318" y="19778"/>
                  <a:pt x="7472" y="19932"/>
                </a:cubicBezTo>
                <a:cubicBezTo>
                  <a:pt x="7523" y="19983"/>
                  <a:pt x="7585" y="20005"/>
                  <a:pt x="7647" y="20005"/>
                </a:cubicBezTo>
                <a:cubicBezTo>
                  <a:pt x="7774" y="20005"/>
                  <a:pt x="7895" y="19907"/>
                  <a:pt x="7895" y="19759"/>
                </a:cubicBezTo>
                <a:cubicBezTo>
                  <a:pt x="7895" y="19621"/>
                  <a:pt x="7782" y="19512"/>
                  <a:pt x="7647" y="19512"/>
                </a:cubicBezTo>
                <a:close/>
                <a:moveTo>
                  <a:pt x="8866" y="19512"/>
                </a:moveTo>
                <a:cubicBezTo>
                  <a:pt x="8647" y="19512"/>
                  <a:pt x="8537" y="19778"/>
                  <a:pt x="8691" y="19932"/>
                </a:cubicBezTo>
                <a:cubicBezTo>
                  <a:pt x="8742" y="19983"/>
                  <a:pt x="8804" y="20005"/>
                  <a:pt x="8866" y="20005"/>
                </a:cubicBezTo>
                <a:cubicBezTo>
                  <a:pt x="8993" y="20005"/>
                  <a:pt x="9114" y="19907"/>
                  <a:pt x="9114" y="19759"/>
                </a:cubicBezTo>
                <a:cubicBezTo>
                  <a:pt x="9114" y="19621"/>
                  <a:pt x="9001" y="19512"/>
                  <a:pt x="8866" y="19512"/>
                </a:cubicBezTo>
                <a:close/>
                <a:moveTo>
                  <a:pt x="10085" y="19512"/>
                </a:moveTo>
                <a:cubicBezTo>
                  <a:pt x="9866" y="19512"/>
                  <a:pt x="9756" y="19778"/>
                  <a:pt x="9910" y="19932"/>
                </a:cubicBezTo>
                <a:cubicBezTo>
                  <a:pt x="9961" y="19983"/>
                  <a:pt x="10023" y="20005"/>
                  <a:pt x="10085" y="20005"/>
                </a:cubicBezTo>
                <a:cubicBezTo>
                  <a:pt x="10212" y="20005"/>
                  <a:pt x="10333" y="19907"/>
                  <a:pt x="10333" y="19759"/>
                </a:cubicBezTo>
                <a:cubicBezTo>
                  <a:pt x="10333" y="19621"/>
                  <a:pt x="10223" y="19512"/>
                  <a:pt x="10085" y="19512"/>
                </a:cubicBezTo>
                <a:close/>
                <a:moveTo>
                  <a:pt x="11305" y="19512"/>
                </a:moveTo>
                <a:cubicBezTo>
                  <a:pt x="11085" y="19512"/>
                  <a:pt x="10975" y="19778"/>
                  <a:pt x="11132" y="19932"/>
                </a:cubicBezTo>
                <a:cubicBezTo>
                  <a:pt x="11182" y="19983"/>
                  <a:pt x="11244" y="20005"/>
                  <a:pt x="11305" y="20005"/>
                </a:cubicBezTo>
                <a:cubicBezTo>
                  <a:pt x="11431" y="20005"/>
                  <a:pt x="11552" y="19907"/>
                  <a:pt x="11552" y="19759"/>
                </a:cubicBezTo>
                <a:cubicBezTo>
                  <a:pt x="11552" y="19621"/>
                  <a:pt x="11442" y="19512"/>
                  <a:pt x="11305" y="19512"/>
                </a:cubicBezTo>
                <a:close/>
                <a:moveTo>
                  <a:pt x="12524" y="19512"/>
                </a:moveTo>
                <a:cubicBezTo>
                  <a:pt x="12304" y="19512"/>
                  <a:pt x="12195" y="19778"/>
                  <a:pt x="12351" y="19932"/>
                </a:cubicBezTo>
                <a:cubicBezTo>
                  <a:pt x="12401" y="19983"/>
                  <a:pt x="12463" y="20005"/>
                  <a:pt x="12524" y="20005"/>
                </a:cubicBezTo>
                <a:cubicBezTo>
                  <a:pt x="12650" y="20005"/>
                  <a:pt x="12771" y="19907"/>
                  <a:pt x="12771" y="19759"/>
                </a:cubicBezTo>
                <a:cubicBezTo>
                  <a:pt x="12771" y="19621"/>
                  <a:pt x="12661" y="19512"/>
                  <a:pt x="12524" y="19512"/>
                </a:cubicBezTo>
                <a:close/>
                <a:moveTo>
                  <a:pt x="13746" y="19512"/>
                </a:moveTo>
                <a:cubicBezTo>
                  <a:pt x="13523" y="19512"/>
                  <a:pt x="13414" y="19778"/>
                  <a:pt x="13570" y="19932"/>
                </a:cubicBezTo>
                <a:cubicBezTo>
                  <a:pt x="13620" y="19983"/>
                  <a:pt x="13682" y="20005"/>
                  <a:pt x="13743" y="20005"/>
                </a:cubicBezTo>
                <a:cubicBezTo>
                  <a:pt x="13869" y="20005"/>
                  <a:pt x="13990" y="19907"/>
                  <a:pt x="13990" y="19759"/>
                </a:cubicBezTo>
                <a:cubicBezTo>
                  <a:pt x="13990" y="19621"/>
                  <a:pt x="13881" y="19512"/>
                  <a:pt x="13746" y="19512"/>
                </a:cubicBezTo>
                <a:close/>
                <a:moveTo>
                  <a:pt x="14965" y="19512"/>
                </a:moveTo>
                <a:cubicBezTo>
                  <a:pt x="14745" y="19512"/>
                  <a:pt x="14633" y="19778"/>
                  <a:pt x="14789" y="19932"/>
                </a:cubicBezTo>
                <a:cubicBezTo>
                  <a:pt x="14840" y="19983"/>
                  <a:pt x="14903" y="20005"/>
                  <a:pt x="14963" y="20005"/>
                </a:cubicBezTo>
                <a:cubicBezTo>
                  <a:pt x="15089" y="20005"/>
                  <a:pt x="15209" y="19907"/>
                  <a:pt x="15209" y="19759"/>
                </a:cubicBezTo>
                <a:cubicBezTo>
                  <a:pt x="15209" y="19621"/>
                  <a:pt x="15100" y="19512"/>
                  <a:pt x="14965" y="19512"/>
                </a:cubicBezTo>
                <a:close/>
                <a:moveTo>
                  <a:pt x="16184" y="19512"/>
                </a:moveTo>
                <a:cubicBezTo>
                  <a:pt x="15964" y="19512"/>
                  <a:pt x="15855" y="19778"/>
                  <a:pt x="16008" y="19932"/>
                </a:cubicBezTo>
                <a:cubicBezTo>
                  <a:pt x="16059" y="19983"/>
                  <a:pt x="16122" y="20005"/>
                  <a:pt x="16183" y="20005"/>
                </a:cubicBezTo>
                <a:cubicBezTo>
                  <a:pt x="16310" y="20005"/>
                  <a:pt x="16431" y="19907"/>
                  <a:pt x="16431" y="19759"/>
                </a:cubicBezTo>
                <a:cubicBezTo>
                  <a:pt x="16431" y="19621"/>
                  <a:pt x="16319" y="19512"/>
                  <a:pt x="16184" y="19512"/>
                </a:cubicBezTo>
                <a:close/>
                <a:moveTo>
                  <a:pt x="17403" y="19512"/>
                </a:moveTo>
                <a:cubicBezTo>
                  <a:pt x="17184" y="19512"/>
                  <a:pt x="17074" y="19778"/>
                  <a:pt x="17227" y="19932"/>
                </a:cubicBezTo>
                <a:cubicBezTo>
                  <a:pt x="17278" y="19983"/>
                  <a:pt x="17341" y="20005"/>
                  <a:pt x="17402" y="20005"/>
                </a:cubicBezTo>
                <a:cubicBezTo>
                  <a:pt x="17529" y="20005"/>
                  <a:pt x="17650" y="19907"/>
                  <a:pt x="17650" y="19759"/>
                </a:cubicBezTo>
                <a:cubicBezTo>
                  <a:pt x="17650" y="19621"/>
                  <a:pt x="17538" y="19512"/>
                  <a:pt x="17403" y="19512"/>
                </a:cubicBezTo>
                <a:close/>
                <a:moveTo>
                  <a:pt x="18622" y="19512"/>
                </a:moveTo>
                <a:cubicBezTo>
                  <a:pt x="18403" y="19512"/>
                  <a:pt x="18293" y="19778"/>
                  <a:pt x="18446" y="19932"/>
                </a:cubicBezTo>
                <a:cubicBezTo>
                  <a:pt x="18497" y="19983"/>
                  <a:pt x="18560" y="20005"/>
                  <a:pt x="18621" y="20005"/>
                </a:cubicBezTo>
                <a:cubicBezTo>
                  <a:pt x="18748" y="20005"/>
                  <a:pt x="18870" y="19907"/>
                  <a:pt x="18870" y="19759"/>
                </a:cubicBezTo>
                <a:cubicBezTo>
                  <a:pt x="18870" y="19621"/>
                  <a:pt x="18760" y="19512"/>
                  <a:pt x="18622" y="19512"/>
                </a:cubicBezTo>
                <a:close/>
                <a:moveTo>
                  <a:pt x="19841" y="19512"/>
                </a:moveTo>
                <a:cubicBezTo>
                  <a:pt x="19622" y="19512"/>
                  <a:pt x="19512" y="19778"/>
                  <a:pt x="19669" y="19932"/>
                </a:cubicBezTo>
                <a:cubicBezTo>
                  <a:pt x="19719" y="19983"/>
                  <a:pt x="19780" y="20005"/>
                  <a:pt x="19841" y="20005"/>
                </a:cubicBezTo>
                <a:cubicBezTo>
                  <a:pt x="19967" y="20005"/>
                  <a:pt x="20089" y="19907"/>
                  <a:pt x="20089" y="19759"/>
                </a:cubicBezTo>
                <a:cubicBezTo>
                  <a:pt x="20089" y="19621"/>
                  <a:pt x="19979" y="19512"/>
                  <a:pt x="19841" y="19512"/>
                </a:cubicBezTo>
                <a:close/>
                <a:moveTo>
                  <a:pt x="21060" y="19512"/>
                </a:moveTo>
                <a:cubicBezTo>
                  <a:pt x="20841" y="19512"/>
                  <a:pt x="20731" y="19778"/>
                  <a:pt x="20888" y="19932"/>
                </a:cubicBezTo>
                <a:cubicBezTo>
                  <a:pt x="20938" y="19983"/>
                  <a:pt x="21000" y="20005"/>
                  <a:pt x="21060" y="20005"/>
                </a:cubicBezTo>
                <a:cubicBezTo>
                  <a:pt x="21186" y="20005"/>
                  <a:pt x="21308" y="19907"/>
                  <a:pt x="21308" y="19759"/>
                </a:cubicBezTo>
                <a:cubicBezTo>
                  <a:pt x="21308" y="19621"/>
                  <a:pt x="21198" y="19512"/>
                  <a:pt x="21060" y="19512"/>
                </a:cubicBezTo>
                <a:close/>
                <a:moveTo>
                  <a:pt x="22282" y="19512"/>
                </a:moveTo>
                <a:cubicBezTo>
                  <a:pt x="22060" y="19512"/>
                  <a:pt x="21950" y="19778"/>
                  <a:pt x="22107" y="19932"/>
                </a:cubicBezTo>
                <a:cubicBezTo>
                  <a:pt x="22158" y="19983"/>
                  <a:pt x="22220" y="20005"/>
                  <a:pt x="22281" y="20005"/>
                </a:cubicBezTo>
                <a:cubicBezTo>
                  <a:pt x="22407" y="20005"/>
                  <a:pt x="22527" y="19907"/>
                  <a:pt x="22527" y="19759"/>
                </a:cubicBezTo>
                <a:cubicBezTo>
                  <a:pt x="22527" y="19621"/>
                  <a:pt x="22417" y="19512"/>
                  <a:pt x="22282" y="19512"/>
                </a:cubicBezTo>
                <a:close/>
                <a:moveTo>
                  <a:pt x="23482" y="19512"/>
                </a:moveTo>
                <a:cubicBezTo>
                  <a:pt x="23251" y="19530"/>
                  <a:pt x="23169" y="19822"/>
                  <a:pt x="23354" y="19960"/>
                </a:cubicBezTo>
                <a:cubicBezTo>
                  <a:pt x="23400" y="19993"/>
                  <a:pt x="23449" y="20008"/>
                  <a:pt x="23498" y="20008"/>
                </a:cubicBezTo>
                <a:cubicBezTo>
                  <a:pt x="23645" y="20008"/>
                  <a:pt x="23780" y="19870"/>
                  <a:pt x="23739" y="19700"/>
                </a:cubicBezTo>
                <a:cubicBezTo>
                  <a:pt x="23658" y="19637"/>
                  <a:pt x="23570" y="19574"/>
                  <a:pt x="23482" y="19512"/>
                </a:cubicBezTo>
                <a:close/>
                <a:moveTo>
                  <a:pt x="24642" y="20743"/>
                </a:moveTo>
                <a:cubicBezTo>
                  <a:pt x="24376" y="20831"/>
                  <a:pt x="24441" y="21223"/>
                  <a:pt x="24720" y="21223"/>
                </a:cubicBezTo>
                <a:cubicBezTo>
                  <a:pt x="24767" y="21223"/>
                  <a:pt x="24817" y="21210"/>
                  <a:pt x="24855" y="21182"/>
                </a:cubicBezTo>
                <a:cubicBezTo>
                  <a:pt x="24796" y="21032"/>
                  <a:pt x="24723" y="20884"/>
                  <a:pt x="24642" y="20743"/>
                </a:cubicBezTo>
                <a:close/>
                <a:moveTo>
                  <a:pt x="330" y="20731"/>
                </a:moveTo>
                <a:cubicBezTo>
                  <a:pt x="111" y="20731"/>
                  <a:pt x="1" y="20997"/>
                  <a:pt x="154" y="21151"/>
                </a:cubicBezTo>
                <a:cubicBezTo>
                  <a:pt x="205" y="21202"/>
                  <a:pt x="268" y="21224"/>
                  <a:pt x="329" y="21224"/>
                </a:cubicBezTo>
                <a:cubicBezTo>
                  <a:pt x="456" y="21224"/>
                  <a:pt x="577" y="21126"/>
                  <a:pt x="577" y="20978"/>
                </a:cubicBezTo>
                <a:cubicBezTo>
                  <a:pt x="577" y="20840"/>
                  <a:pt x="465" y="20731"/>
                  <a:pt x="330" y="20731"/>
                </a:cubicBezTo>
                <a:close/>
                <a:moveTo>
                  <a:pt x="1549" y="20731"/>
                </a:moveTo>
                <a:cubicBezTo>
                  <a:pt x="1330" y="20731"/>
                  <a:pt x="1220" y="20997"/>
                  <a:pt x="1373" y="21151"/>
                </a:cubicBezTo>
                <a:cubicBezTo>
                  <a:pt x="1424" y="21202"/>
                  <a:pt x="1487" y="21224"/>
                  <a:pt x="1548" y="21224"/>
                </a:cubicBezTo>
                <a:cubicBezTo>
                  <a:pt x="1675" y="21224"/>
                  <a:pt x="1797" y="21126"/>
                  <a:pt x="1797" y="20978"/>
                </a:cubicBezTo>
                <a:cubicBezTo>
                  <a:pt x="1797" y="20840"/>
                  <a:pt x="1687" y="20731"/>
                  <a:pt x="1549" y="20731"/>
                </a:cubicBezTo>
                <a:close/>
                <a:moveTo>
                  <a:pt x="2768" y="20731"/>
                </a:moveTo>
                <a:cubicBezTo>
                  <a:pt x="2549" y="20731"/>
                  <a:pt x="2439" y="20997"/>
                  <a:pt x="2596" y="21151"/>
                </a:cubicBezTo>
                <a:cubicBezTo>
                  <a:pt x="2646" y="21202"/>
                  <a:pt x="2707" y="21224"/>
                  <a:pt x="2768" y="21224"/>
                </a:cubicBezTo>
                <a:cubicBezTo>
                  <a:pt x="2894" y="21224"/>
                  <a:pt x="3016" y="21126"/>
                  <a:pt x="3016" y="20978"/>
                </a:cubicBezTo>
                <a:cubicBezTo>
                  <a:pt x="3016" y="20840"/>
                  <a:pt x="2906" y="20731"/>
                  <a:pt x="2768" y="20731"/>
                </a:cubicBezTo>
                <a:close/>
                <a:moveTo>
                  <a:pt x="3987" y="20731"/>
                </a:moveTo>
                <a:cubicBezTo>
                  <a:pt x="3768" y="20731"/>
                  <a:pt x="3658" y="20997"/>
                  <a:pt x="3815" y="21151"/>
                </a:cubicBezTo>
                <a:cubicBezTo>
                  <a:pt x="3865" y="21202"/>
                  <a:pt x="3927" y="21224"/>
                  <a:pt x="3987" y="21224"/>
                </a:cubicBezTo>
                <a:cubicBezTo>
                  <a:pt x="4113" y="21224"/>
                  <a:pt x="4235" y="21126"/>
                  <a:pt x="4235" y="20978"/>
                </a:cubicBezTo>
                <a:cubicBezTo>
                  <a:pt x="4235" y="20840"/>
                  <a:pt x="4125" y="20731"/>
                  <a:pt x="3987" y="20731"/>
                </a:cubicBezTo>
                <a:close/>
                <a:moveTo>
                  <a:pt x="5209" y="20731"/>
                </a:moveTo>
                <a:cubicBezTo>
                  <a:pt x="4987" y="20731"/>
                  <a:pt x="4877" y="20997"/>
                  <a:pt x="5034" y="21151"/>
                </a:cubicBezTo>
                <a:cubicBezTo>
                  <a:pt x="5084" y="21202"/>
                  <a:pt x="5146" y="21224"/>
                  <a:pt x="5206" y="21224"/>
                </a:cubicBezTo>
                <a:cubicBezTo>
                  <a:pt x="5332" y="21224"/>
                  <a:pt x="5454" y="21126"/>
                  <a:pt x="5454" y="20978"/>
                </a:cubicBezTo>
                <a:cubicBezTo>
                  <a:pt x="5454" y="20840"/>
                  <a:pt x="5344" y="20731"/>
                  <a:pt x="5209" y="20731"/>
                </a:cubicBezTo>
                <a:close/>
                <a:moveTo>
                  <a:pt x="6428" y="20731"/>
                </a:moveTo>
                <a:cubicBezTo>
                  <a:pt x="6209" y="20731"/>
                  <a:pt x="6096" y="20997"/>
                  <a:pt x="6253" y="21151"/>
                </a:cubicBezTo>
                <a:cubicBezTo>
                  <a:pt x="6304" y="21202"/>
                  <a:pt x="6366" y="21224"/>
                  <a:pt x="6427" y="21224"/>
                </a:cubicBezTo>
                <a:cubicBezTo>
                  <a:pt x="6553" y="21224"/>
                  <a:pt x="6673" y="21126"/>
                  <a:pt x="6673" y="20978"/>
                </a:cubicBezTo>
                <a:cubicBezTo>
                  <a:pt x="6673" y="20840"/>
                  <a:pt x="6563" y="20731"/>
                  <a:pt x="6428" y="20731"/>
                </a:cubicBezTo>
                <a:close/>
                <a:moveTo>
                  <a:pt x="7647" y="20731"/>
                </a:moveTo>
                <a:cubicBezTo>
                  <a:pt x="7428" y="20731"/>
                  <a:pt x="7318" y="20997"/>
                  <a:pt x="7472" y="21151"/>
                </a:cubicBezTo>
                <a:cubicBezTo>
                  <a:pt x="7523" y="21202"/>
                  <a:pt x="7585" y="21224"/>
                  <a:pt x="7647" y="21224"/>
                </a:cubicBezTo>
                <a:cubicBezTo>
                  <a:pt x="7774" y="21224"/>
                  <a:pt x="7895" y="21126"/>
                  <a:pt x="7895" y="20978"/>
                </a:cubicBezTo>
                <a:cubicBezTo>
                  <a:pt x="7895" y="20840"/>
                  <a:pt x="7782" y="20731"/>
                  <a:pt x="7647" y="20731"/>
                </a:cubicBezTo>
                <a:close/>
                <a:moveTo>
                  <a:pt x="8866" y="20731"/>
                </a:moveTo>
                <a:cubicBezTo>
                  <a:pt x="8647" y="20731"/>
                  <a:pt x="8537" y="20997"/>
                  <a:pt x="8691" y="21151"/>
                </a:cubicBezTo>
                <a:cubicBezTo>
                  <a:pt x="8742" y="21202"/>
                  <a:pt x="8804" y="21224"/>
                  <a:pt x="8866" y="21224"/>
                </a:cubicBezTo>
                <a:cubicBezTo>
                  <a:pt x="8993" y="21224"/>
                  <a:pt x="9114" y="21126"/>
                  <a:pt x="9114" y="20978"/>
                </a:cubicBezTo>
                <a:cubicBezTo>
                  <a:pt x="9114" y="20840"/>
                  <a:pt x="9001" y="20731"/>
                  <a:pt x="8866" y="20731"/>
                </a:cubicBezTo>
                <a:close/>
                <a:moveTo>
                  <a:pt x="10085" y="20731"/>
                </a:moveTo>
                <a:cubicBezTo>
                  <a:pt x="9866" y="20731"/>
                  <a:pt x="9756" y="20997"/>
                  <a:pt x="9910" y="21151"/>
                </a:cubicBezTo>
                <a:cubicBezTo>
                  <a:pt x="9961" y="21202"/>
                  <a:pt x="10023" y="21224"/>
                  <a:pt x="10085" y="21224"/>
                </a:cubicBezTo>
                <a:cubicBezTo>
                  <a:pt x="10212" y="21224"/>
                  <a:pt x="10333" y="21126"/>
                  <a:pt x="10333" y="20978"/>
                </a:cubicBezTo>
                <a:cubicBezTo>
                  <a:pt x="10333" y="20840"/>
                  <a:pt x="10223" y="20731"/>
                  <a:pt x="10085" y="20731"/>
                </a:cubicBezTo>
                <a:close/>
                <a:moveTo>
                  <a:pt x="11305" y="20731"/>
                </a:moveTo>
                <a:cubicBezTo>
                  <a:pt x="11085" y="20731"/>
                  <a:pt x="10975" y="20997"/>
                  <a:pt x="11132" y="21151"/>
                </a:cubicBezTo>
                <a:cubicBezTo>
                  <a:pt x="11182" y="21202"/>
                  <a:pt x="11244" y="21224"/>
                  <a:pt x="11305" y="21224"/>
                </a:cubicBezTo>
                <a:cubicBezTo>
                  <a:pt x="11431" y="21224"/>
                  <a:pt x="11552" y="21126"/>
                  <a:pt x="11552" y="20978"/>
                </a:cubicBezTo>
                <a:cubicBezTo>
                  <a:pt x="11552" y="20840"/>
                  <a:pt x="11442" y="20731"/>
                  <a:pt x="11305" y="20731"/>
                </a:cubicBezTo>
                <a:close/>
                <a:moveTo>
                  <a:pt x="12524" y="20731"/>
                </a:moveTo>
                <a:cubicBezTo>
                  <a:pt x="12304" y="20731"/>
                  <a:pt x="12195" y="20997"/>
                  <a:pt x="12351" y="21151"/>
                </a:cubicBezTo>
                <a:cubicBezTo>
                  <a:pt x="12401" y="21202"/>
                  <a:pt x="12463" y="21224"/>
                  <a:pt x="12524" y="21224"/>
                </a:cubicBezTo>
                <a:cubicBezTo>
                  <a:pt x="12650" y="21224"/>
                  <a:pt x="12771" y="21126"/>
                  <a:pt x="12771" y="20978"/>
                </a:cubicBezTo>
                <a:cubicBezTo>
                  <a:pt x="12771" y="20840"/>
                  <a:pt x="12661" y="20731"/>
                  <a:pt x="12524" y="20731"/>
                </a:cubicBezTo>
                <a:close/>
                <a:moveTo>
                  <a:pt x="13746" y="20731"/>
                </a:moveTo>
                <a:cubicBezTo>
                  <a:pt x="13523" y="20731"/>
                  <a:pt x="13414" y="20997"/>
                  <a:pt x="13570" y="21151"/>
                </a:cubicBezTo>
                <a:cubicBezTo>
                  <a:pt x="13620" y="21202"/>
                  <a:pt x="13682" y="21224"/>
                  <a:pt x="13743" y="21224"/>
                </a:cubicBezTo>
                <a:cubicBezTo>
                  <a:pt x="13869" y="21224"/>
                  <a:pt x="13990" y="21126"/>
                  <a:pt x="13990" y="20978"/>
                </a:cubicBezTo>
                <a:cubicBezTo>
                  <a:pt x="13990" y="20840"/>
                  <a:pt x="13881" y="20731"/>
                  <a:pt x="13746" y="20731"/>
                </a:cubicBezTo>
                <a:close/>
                <a:moveTo>
                  <a:pt x="14965" y="20731"/>
                </a:moveTo>
                <a:cubicBezTo>
                  <a:pt x="14745" y="20731"/>
                  <a:pt x="14633" y="20997"/>
                  <a:pt x="14789" y="21151"/>
                </a:cubicBezTo>
                <a:cubicBezTo>
                  <a:pt x="14840" y="21202"/>
                  <a:pt x="14903" y="21224"/>
                  <a:pt x="14963" y="21224"/>
                </a:cubicBezTo>
                <a:cubicBezTo>
                  <a:pt x="15089" y="21224"/>
                  <a:pt x="15209" y="21126"/>
                  <a:pt x="15209" y="20978"/>
                </a:cubicBezTo>
                <a:cubicBezTo>
                  <a:pt x="15209" y="20840"/>
                  <a:pt x="15100" y="20731"/>
                  <a:pt x="14965" y="20731"/>
                </a:cubicBezTo>
                <a:close/>
                <a:moveTo>
                  <a:pt x="16184" y="20731"/>
                </a:moveTo>
                <a:cubicBezTo>
                  <a:pt x="15964" y="20731"/>
                  <a:pt x="15855" y="20997"/>
                  <a:pt x="16008" y="21151"/>
                </a:cubicBezTo>
                <a:cubicBezTo>
                  <a:pt x="16059" y="21202"/>
                  <a:pt x="16122" y="21224"/>
                  <a:pt x="16183" y="21224"/>
                </a:cubicBezTo>
                <a:cubicBezTo>
                  <a:pt x="16310" y="21224"/>
                  <a:pt x="16431" y="21126"/>
                  <a:pt x="16431" y="20978"/>
                </a:cubicBezTo>
                <a:cubicBezTo>
                  <a:pt x="16431" y="20840"/>
                  <a:pt x="16319" y="20731"/>
                  <a:pt x="16184" y="20731"/>
                </a:cubicBezTo>
                <a:close/>
                <a:moveTo>
                  <a:pt x="17403" y="20731"/>
                </a:moveTo>
                <a:cubicBezTo>
                  <a:pt x="17184" y="20731"/>
                  <a:pt x="17074" y="20997"/>
                  <a:pt x="17227" y="21151"/>
                </a:cubicBezTo>
                <a:cubicBezTo>
                  <a:pt x="17278" y="21202"/>
                  <a:pt x="17341" y="21224"/>
                  <a:pt x="17402" y="21224"/>
                </a:cubicBezTo>
                <a:cubicBezTo>
                  <a:pt x="17529" y="21224"/>
                  <a:pt x="17650" y="21126"/>
                  <a:pt x="17650" y="20978"/>
                </a:cubicBezTo>
                <a:cubicBezTo>
                  <a:pt x="17650" y="20840"/>
                  <a:pt x="17538" y="20731"/>
                  <a:pt x="17403" y="20731"/>
                </a:cubicBezTo>
                <a:close/>
                <a:moveTo>
                  <a:pt x="18622" y="20731"/>
                </a:moveTo>
                <a:cubicBezTo>
                  <a:pt x="18403" y="20731"/>
                  <a:pt x="18293" y="20997"/>
                  <a:pt x="18446" y="21151"/>
                </a:cubicBezTo>
                <a:cubicBezTo>
                  <a:pt x="18497" y="21202"/>
                  <a:pt x="18560" y="21224"/>
                  <a:pt x="18621" y="21224"/>
                </a:cubicBezTo>
                <a:cubicBezTo>
                  <a:pt x="18748" y="21224"/>
                  <a:pt x="18870" y="21126"/>
                  <a:pt x="18870" y="20978"/>
                </a:cubicBezTo>
                <a:cubicBezTo>
                  <a:pt x="18870" y="20840"/>
                  <a:pt x="18760" y="20731"/>
                  <a:pt x="18622" y="20731"/>
                </a:cubicBezTo>
                <a:close/>
                <a:moveTo>
                  <a:pt x="19841" y="20731"/>
                </a:moveTo>
                <a:cubicBezTo>
                  <a:pt x="19622" y="20731"/>
                  <a:pt x="19512" y="20997"/>
                  <a:pt x="19669" y="21151"/>
                </a:cubicBezTo>
                <a:cubicBezTo>
                  <a:pt x="19719" y="21202"/>
                  <a:pt x="19780" y="21224"/>
                  <a:pt x="19841" y="21224"/>
                </a:cubicBezTo>
                <a:cubicBezTo>
                  <a:pt x="19967" y="21224"/>
                  <a:pt x="20089" y="21126"/>
                  <a:pt x="20089" y="20978"/>
                </a:cubicBezTo>
                <a:cubicBezTo>
                  <a:pt x="20089" y="20840"/>
                  <a:pt x="19979" y="20731"/>
                  <a:pt x="19841" y="20731"/>
                </a:cubicBezTo>
                <a:close/>
                <a:moveTo>
                  <a:pt x="21060" y="20731"/>
                </a:moveTo>
                <a:cubicBezTo>
                  <a:pt x="20841" y="20731"/>
                  <a:pt x="20731" y="20997"/>
                  <a:pt x="20888" y="21151"/>
                </a:cubicBezTo>
                <a:cubicBezTo>
                  <a:pt x="20938" y="21202"/>
                  <a:pt x="21000" y="21224"/>
                  <a:pt x="21060" y="21224"/>
                </a:cubicBezTo>
                <a:cubicBezTo>
                  <a:pt x="21186" y="21224"/>
                  <a:pt x="21308" y="21126"/>
                  <a:pt x="21308" y="20978"/>
                </a:cubicBezTo>
                <a:cubicBezTo>
                  <a:pt x="21308" y="20840"/>
                  <a:pt x="21198" y="20731"/>
                  <a:pt x="21060" y="20731"/>
                </a:cubicBezTo>
                <a:close/>
                <a:moveTo>
                  <a:pt x="22282" y="20731"/>
                </a:moveTo>
                <a:cubicBezTo>
                  <a:pt x="22060" y="20731"/>
                  <a:pt x="21950" y="20997"/>
                  <a:pt x="22107" y="21151"/>
                </a:cubicBezTo>
                <a:cubicBezTo>
                  <a:pt x="22158" y="21202"/>
                  <a:pt x="22220" y="21224"/>
                  <a:pt x="22281" y="21224"/>
                </a:cubicBezTo>
                <a:cubicBezTo>
                  <a:pt x="22407" y="21224"/>
                  <a:pt x="22527" y="21126"/>
                  <a:pt x="22527" y="20978"/>
                </a:cubicBezTo>
                <a:cubicBezTo>
                  <a:pt x="22527" y="20840"/>
                  <a:pt x="22417" y="20731"/>
                  <a:pt x="22282" y="20731"/>
                </a:cubicBezTo>
                <a:close/>
                <a:moveTo>
                  <a:pt x="23501" y="20731"/>
                </a:moveTo>
                <a:cubicBezTo>
                  <a:pt x="23282" y="20731"/>
                  <a:pt x="23169" y="20997"/>
                  <a:pt x="23326" y="21151"/>
                </a:cubicBezTo>
                <a:cubicBezTo>
                  <a:pt x="23377" y="21202"/>
                  <a:pt x="23439" y="21224"/>
                  <a:pt x="23500" y="21224"/>
                </a:cubicBezTo>
                <a:cubicBezTo>
                  <a:pt x="23626" y="21224"/>
                  <a:pt x="23746" y="21126"/>
                  <a:pt x="23746" y="20978"/>
                </a:cubicBezTo>
                <a:cubicBezTo>
                  <a:pt x="23746" y="20840"/>
                  <a:pt x="23636" y="20731"/>
                  <a:pt x="23501" y="20731"/>
                </a:cubicBezTo>
                <a:close/>
                <a:moveTo>
                  <a:pt x="330" y="21950"/>
                </a:moveTo>
                <a:cubicBezTo>
                  <a:pt x="111" y="21950"/>
                  <a:pt x="1" y="22216"/>
                  <a:pt x="154" y="22373"/>
                </a:cubicBezTo>
                <a:cubicBezTo>
                  <a:pt x="205" y="22422"/>
                  <a:pt x="267" y="22444"/>
                  <a:pt x="327" y="22444"/>
                </a:cubicBezTo>
                <a:cubicBezTo>
                  <a:pt x="455" y="22444"/>
                  <a:pt x="577" y="22346"/>
                  <a:pt x="577" y="22197"/>
                </a:cubicBezTo>
                <a:cubicBezTo>
                  <a:pt x="577" y="22059"/>
                  <a:pt x="465" y="21950"/>
                  <a:pt x="330" y="21950"/>
                </a:cubicBezTo>
                <a:close/>
                <a:moveTo>
                  <a:pt x="1549" y="21950"/>
                </a:moveTo>
                <a:cubicBezTo>
                  <a:pt x="1330" y="21950"/>
                  <a:pt x="1220" y="22216"/>
                  <a:pt x="1373" y="22373"/>
                </a:cubicBezTo>
                <a:cubicBezTo>
                  <a:pt x="1424" y="22422"/>
                  <a:pt x="1486" y="22444"/>
                  <a:pt x="1546" y="22444"/>
                </a:cubicBezTo>
                <a:cubicBezTo>
                  <a:pt x="1674" y="22444"/>
                  <a:pt x="1797" y="22346"/>
                  <a:pt x="1797" y="22197"/>
                </a:cubicBezTo>
                <a:cubicBezTo>
                  <a:pt x="1797" y="22059"/>
                  <a:pt x="1687" y="21950"/>
                  <a:pt x="1549" y="21950"/>
                </a:cubicBezTo>
                <a:close/>
                <a:moveTo>
                  <a:pt x="2768" y="21950"/>
                </a:moveTo>
                <a:cubicBezTo>
                  <a:pt x="2549" y="21950"/>
                  <a:pt x="2439" y="22216"/>
                  <a:pt x="2596" y="22373"/>
                </a:cubicBezTo>
                <a:cubicBezTo>
                  <a:pt x="2645" y="22422"/>
                  <a:pt x="2706" y="22444"/>
                  <a:pt x="2766" y="22444"/>
                </a:cubicBezTo>
                <a:cubicBezTo>
                  <a:pt x="2893" y="22444"/>
                  <a:pt x="3016" y="22346"/>
                  <a:pt x="3016" y="22197"/>
                </a:cubicBezTo>
                <a:cubicBezTo>
                  <a:pt x="3016" y="22059"/>
                  <a:pt x="2906" y="21950"/>
                  <a:pt x="2768" y="21950"/>
                </a:cubicBezTo>
                <a:close/>
                <a:moveTo>
                  <a:pt x="3987" y="21950"/>
                </a:moveTo>
                <a:cubicBezTo>
                  <a:pt x="3768" y="21950"/>
                  <a:pt x="3658" y="22216"/>
                  <a:pt x="3815" y="22373"/>
                </a:cubicBezTo>
                <a:cubicBezTo>
                  <a:pt x="3864" y="22422"/>
                  <a:pt x="3925" y="22444"/>
                  <a:pt x="3985" y="22444"/>
                </a:cubicBezTo>
                <a:cubicBezTo>
                  <a:pt x="4112" y="22444"/>
                  <a:pt x="4235" y="22346"/>
                  <a:pt x="4235" y="22197"/>
                </a:cubicBezTo>
                <a:cubicBezTo>
                  <a:pt x="4235" y="22059"/>
                  <a:pt x="4125" y="21950"/>
                  <a:pt x="3987" y="21950"/>
                </a:cubicBezTo>
                <a:close/>
                <a:moveTo>
                  <a:pt x="5209" y="21950"/>
                </a:moveTo>
                <a:cubicBezTo>
                  <a:pt x="4987" y="21950"/>
                  <a:pt x="4877" y="22216"/>
                  <a:pt x="5034" y="22373"/>
                </a:cubicBezTo>
                <a:cubicBezTo>
                  <a:pt x="5083" y="22422"/>
                  <a:pt x="5144" y="22444"/>
                  <a:pt x="5204" y="22444"/>
                </a:cubicBezTo>
                <a:cubicBezTo>
                  <a:pt x="5331" y="22444"/>
                  <a:pt x="5454" y="22346"/>
                  <a:pt x="5454" y="22197"/>
                </a:cubicBezTo>
                <a:cubicBezTo>
                  <a:pt x="5454" y="22059"/>
                  <a:pt x="5344" y="21950"/>
                  <a:pt x="5209" y="21950"/>
                </a:cubicBezTo>
                <a:close/>
                <a:moveTo>
                  <a:pt x="6428" y="21950"/>
                </a:moveTo>
                <a:cubicBezTo>
                  <a:pt x="6209" y="21950"/>
                  <a:pt x="6096" y="22216"/>
                  <a:pt x="6253" y="22373"/>
                </a:cubicBezTo>
                <a:cubicBezTo>
                  <a:pt x="6303" y="22422"/>
                  <a:pt x="6365" y="22444"/>
                  <a:pt x="6425" y="22444"/>
                </a:cubicBezTo>
                <a:cubicBezTo>
                  <a:pt x="6552" y="22444"/>
                  <a:pt x="6673" y="22346"/>
                  <a:pt x="6673" y="22197"/>
                </a:cubicBezTo>
                <a:cubicBezTo>
                  <a:pt x="6673" y="22059"/>
                  <a:pt x="6563" y="21950"/>
                  <a:pt x="6428" y="21950"/>
                </a:cubicBezTo>
                <a:close/>
                <a:moveTo>
                  <a:pt x="7647" y="21950"/>
                </a:moveTo>
                <a:cubicBezTo>
                  <a:pt x="7428" y="21950"/>
                  <a:pt x="7318" y="22216"/>
                  <a:pt x="7472" y="22373"/>
                </a:cubicBezTo>
                <a:cubicBezTo>
                  <a:pt x="7522" y="22422"/>
                  <a:pt x="7584" y="22444"/>
                  <a:pt x="7645" y="22444"/>
                </a:cubicBezTo>
                <a:cubicBezTo>
                  <a:pt x="7772" y="22444"/>
                  <a:pt x="7895" y="22346"/>
                  <a:pt x="7895" y="22197"/>
                </a:cubicBezTo>
                <a:cubicBezTo>
                  <a:pt x="7895" y="22059"/>
                  <a:pt x="7782" y="21950"/>
                  <a:pt x="7647" y="21950"/>
                </a:cubicBezTo>
                <a:close/>
                <a:moveTo>
                  <a:pt x="8866" y="21950"/>
                </a:moveTo>
                <a:cubicBezTo>
                  <a:pt x="8647" y="21950"/>
                  <a:pt x="8537" y="22216"/>
                  <a:pt x="8691" y="22373"/>
                </a:cubicBezTo>
                <a:cubicBezTo>
                  <a:pt x="8741" y="22422"/>
                  <a:pt x="8803" y="22444"/>
                  <a:pt x="8864" y="22444"/>
                </a:cubicBezTo>
                <a:cubicBezTo>
                  <a:pt x="8991" y="22444"/>
                  <a:pt x="9114" y="22346"/>
                  <a:pt x="9114" y="22197"/>
                </a:cubicBezTo>
                <a:cubicBezTo>
                  <a:pt x="9114" y="22059"/>
                  <a:pt x="9001" y="21950"/>
                  <a:pt x="8866" y="21950"/>
                </a:cubicBezTo>
                <a:close/>
                <a:moveTo>
                  <a:pt x="10085" y="21950"/>
                </a:moveTo>
                <a:cubicBezTo>
                  <a:pt x="9866" y="21950"/>
                  <a:pt x="9756" y="22216"/>
                  <a:pt x="9910" y="22373"/>
                </a:cubicBezTo>
                <a:cubicBezTo>
                  <a:pt x="9960" y="22422"/>
                  <a:pt x="10022" y="22444"/>
                  <a:pt x="10083" y="22444"/>
                </a:cubicBezTo>
                <a:cubicBezTo>
                  <a:pt x="10211" y="22444"/>
                  <a:pt x="10333" y="22346"/>
                  <a:pt x="10333" y="22197"/>
                </a:cubicBezTo>
                <a:cubicBezTo>
                  <a:pt x="10333" y="22059"/>
                  <a:pt x="10223" y="21950"/>
                  <a:pt x="10085" y="21950"/>
                </a:cubicBezTo>
                <a:close/>
                <a:moveTo>
                  <a:pt x="11305" y="21950"/>
                </a:moveTo>
                <a:cubicBezTo>
                  <a:pt x="11085" y="21950"/>
                  <a:pt x="10975" y="22216"/>
                  <a:pt x="11132" y="22373"/>
                </a:cubicBezTo>
                <a:cubicBezTo>
                  <a:pt x="11182" y="22422"/>
                  <a:pt x="11243" y="22444"/>
                  <a:pt x="11303" y="22444"/>
                </a:cubicBezTo>
                <a:cubicBezTo>
                  <a:pt x="11430" y="22444"/>
                  <a:pt x="11552" y="22346"/>
                  <a:pt x="11552" y="22197"/>
                </a:cubicBezTo>
                <a:cubicBezTo>
                  <a:pt x="11552" y="22059"/>
                  <a:pt x="11442" y="21950"/>
                  <a:pt x="11305" y="21950"/>
                </a:cubicBezTo>
                <a:close/>
                <a:moveTo>
                  <a:pt x="12524" y="21950"/>
                </a:moveTo>
                <a:cubicBezTo>
                  <a:pt x="12304" y="21950"/>
                  <a:pt x="12195" y="22216"/>
                  <a:pt x="12351" y="22373"/>
                </a:cubicBezTo>
                <a:cubicBezTo>
                  <a:pt x="12401" y="22422"/>
                  <a:pt x="12462" y="22444"/>
                  <a:pt x="12522" y="22444"/>
                </a:cubicBezTo>
                <a:cubicBezTo>
                  <a:pt x="12649" y="22444"/>
                  <a:pt x="12771" y="22346"/>
                  <a:pt x="12771" y="22197"/>
                </a:cubicBezTo>
                <a:cubicBezTo>
                  <a:pt x="12771" y="22059"/>
                  <a:pt x="12661" y="21950"/>
                  <a:pt x="12524" y="21950"/>
                </a:cubicBezTo>
                <a:close/>
                <a:moveTo>
                  <a:pt x="13746" y="21950"/>
                </a:moveTo>
                <a:cubicBezTo>
                  <a:pt x="13523" y="21950"/>
                  <a:pt x="13414" y="22216"/>
                  <a:pt x="13570" y="22373"/>
                </a:cubicBezTo>
                <a:cubicBezTo>
                  <a:pt x="13620" y="22422"/>
                  <a:pt x="13681" y="22444"/>
                  <a:pt x="13741" y="22444"/>
                </a:cubicBezTo>
                <a:cubicBezTo>
                  <a:pt x="13868" y="22444"/>
                  <a:pt x="13990" y="22346"/>
                  <a:pt x="13990" y="22197"/>
                </a:cubicBezTo>
                <a:cubicBezTo>
                  <a:pt x="13990" y="22059"/>
                  <a:pt x="13881" y="21950"/>
                  <a:pt x="13746" y="21950"/>
                </a:cubicBezTo>
                <a:close/>
                <a:moveTo>
                  <a:pt x="14965" y="21950"/>
                </a:moveTo>
                <a:cubicBezTo>
                  <a:pt x="14745" y="21950"/>
                  <a:pt x="14633" y="22216"/>
                  <a:pt x="14789" y="22373"/>
                </a:cubicBezTo>
                <a:cubicBezTo>
                  <a:pt x="14840" y="22422"/>
                  <a:pt x="14901" y="22444"/>
                  <a:pt x="14961" y="22444"/>
                </a:cubicBezTo>
                <a:cubicBezTo>
                  <a:pt x="15088" y="22444"/>
                  <a:pt x="15209" y="22346"/>
                  <a:pt x="15209" y="22197"/>
                </a:cubicBezTo>
                <a:cubicBezTo>
                  <a:pt x="15209" y="22059"/>
                  <a:pt x="15100" y="21950"/>
                  <a:pt x="14965" y="21950"/>
                </a:cubicBezTo>
                <a:close/>
                <a:moveTo>
                  <a:pt x="16184" y="21950"/>
                </a:moveTo>
                <a:cubicBezTo>
                  <a:pt x="15964" y="21950"/>
                  <a:pt x="15855" y="22216"/>
                  <a:pt x="16008" y="22373"/>
                </a:cubicBezTo>
                <a:cubicBezTo>
                  <a:pt x="16059" y="22422"/>
                  <a:pt x="16121" y="22444"/>
                  <a:pt x="16181" y="22444"/>
                </a:cubicBezTo>
                <a:cubicBezTo>
                  <a:pt x="16309" y="22444"/>
                  <a:pt x="16431" y="22346"/>
                  <a:pt x="16431" y="22197"/>
                </a:cubicBezTo>
                <a:cubicBezTo>
                  <a:pt x="16431" y="22059"/>
                  <a:pt x="16319" y="21950"/>
                  <a:pt x="16184" y="21950"/>
                </a:cubicBezTo>
                <a:close/>
                <a:moveTo>
                  <a:pt x="17403" y="21950"/>
                </a:moveTo>
                <a:cubicBezTo>
                  <a:pt x="17184" y="21950"/>
                  <a:pt x="17074" y="22216"/>
                  <a:pt x="17227" y="22373"/>
                </a:cubicBezTo>
                <a:cubicBezTo>
                  <a:pt x="17278" y="22422"/>
                  <a:pt x="17340" y="22444"/>
                  <a:pt x="17400" y="22444"/>
                </a:cubicBezTo>
                <a:cubicBezTo>
                  <a:pt x="17528" y="22444"/>
                  <a:pt x="17650" y="22346"/>
                  <a:pt x="17650" y="22197"/>
                </a:cubicBezTo>
                <a:cubicBezTo>
                  <a:pt x="17650" y="22059"/>
                  <a:pt x="17538" y="21950"/>
                  <a:pt x="17403" y="21950"/>
                </a:cubicBezTo>
                <a:close/>
                <a:moveTo>
                  <a:pt x="18622" y="21950"/>
                </a:moveTo>
                <a:cubicBezTo>
                  <a:pt x="18403" y="21950"/>
                  <a:pt x="18293" y="22216"/>
                  <a:pt x="18446" y="22373"/>
                </a:cubicBezTo>
                <a:cubicBezTo>
                  <a:pt x="18497" y="22422"/>
                  <a:pt x="18559" y="22444"/>
                  <a:pt x="18619" y="22444"/>
                </a:cubicBezTo>
                <a:cubicBezTo>
                  <a:pt x="18747" y="22444"/>
                  <a:pt x="18870" y="22346"/>
                  <a:pt x="18870" y="22197"/>
                </a:cubicBezTo>
                <a:cubicBezTo>
                  <a:pt x="18870" y="22059"/>
                  <a:pt x="18760" y="21950"/>
                  <a:pt x="18622" y="21950"/>
                </a:cubicBezTo>
                <a:close/>
                <a:moveTo>
                  <a:pt x="19841" y="21950"/>
                </a:moveTo>
                <a:cubicBezTo>
                  <a:pt x="19622" y="21950"/>
                  <a:pt x="19512" y="22216"/>
                  <a:pt x="19669" y="22373"/>
                </a:cubicBezTo>
                <a:cubicBezTo>
                  <a:pt x="19718" y="22422"/>
                  <a:pt x="19779" y="22444"/>
                  <a:pt x="19839" y="22444"/>
                </a:cubicBezTo>
                <a:cubicBezTo>
                  <a:pt x="19966" y="22444"/>
                  <a:pt x="20089" y="22346"/>
                  <a:pt x="20089" y="22197"/>
                </a:cubicBezTo>
                <a:cubicBezTo>
                  <a:pt x="20089" y="22059"/>
                  <a:pt x="19979" y="21950"/>
                  <a:pt x="19841" y="21950"/>
                </a:cubicBezTo>
                <a:close/>
                <a:moveTo>
                  <a:pt x="21060" y="21950"/>
                </a:moveTo>
                <a:cubicBezTo>
                  <a:pt x="20841" y="21950"/>
                  <a:pt x="20731" y="22216"/>
                  <a:pt x="20888" y="22373"/>
                </a:cubicBezTo>
                <a:cubicBezTo>
                  <a:pt x="20937" y="22422"/>
                  <a:pt x="20998" y="22444"/>
                  <a:pt x="21058" y="22444"/>
                </a:cubicBezTo>
                <a:cubicBezTo>
                  <a:pt x="21185" y="22444"/>
                  <a:pt x="21308" y="22346"/>
                  <a:pt x="21308" y="22197"/>
                </a:cubicBezTo>
                <a:cubicBezTo>
                  <a:pt x="21308" y="22059"/>
                  <a:pt x="21198" y="21950"/>
                  <a:pt x="21060" y="21950"/>
                </a:cubicBezTo>
                <a:close/>
                <a:moveTo>
                  <a:pt x="22282" y="21950"/>
                </a:moveTo>
                <a:cubicBezTo>
                  <a:pt x="22060" y="21950"/>
                  <a:pt x="21950" y="22216"/>
                  <a:pt x="22107" y="22373"/>
                </a:cubicBezTo>
                <a:cubicBezTo>
                  <a:pt x="22157" y="22422"/>
                  <a:pt x="22219" y="22444"/>
                  <a:pt x="22279" y="22444"/>
                </a:cubicBezTo>
                <a:cubicBezTo>
                  <a:pt x="22406" y="22444"/>
                  <a:pt x="22527" y="22346"/>
                  <a:pt x="22527" y="22197"/>
                </a:cubicBezTo>
                <a:cubicBezTo>
                  <a:pt x="22527" y="22059"/>
                  <a:pt x="22417" y="21950"/>
                  <a:pt x="22282" y="21950"/>
                </a:cubicBezTo>
                <a:close/>
                <a:moveTo>
                  <a:pt x="23501" y="21950"/>
                </a:moveTo>
                <a:cubicBezTo>
                  <a:pt x="23282" y="21950"/>
                  <a:pt x="23169" y="22216"/>
                  <a:pt x="23326" y="22373"/>
                </a:cubicBezTo>
                <a:cubicBezTo>
                  <a:pt x="23376" y="22422"/>
                  <a:pt x="23438" y="22444"/>
                  <a:pt x="23498" y="22444"/>
                </a:cubicBezTo>
                <a:cubicBezTo>
                  <a:pt x="23625" y="22444"/>
                  <a:pt x="23746" y="22346"/>
                  <a:pt x="23746" y="22197"/>
                </a:cubicBezTo>
                <a:cubicBezTo>
                  <a:pt x="23746" y="22059"/>
                  <a:pt x="23636" y="21950"/>
                  <a:pt x="23501" y="21950"/>
                </a:cubicBezTo>
                <a:close/>
                <a:moveTo>
                  <a:pt x="24723" y="21950"/>
                </a:moveTo>
                <a:cubicBezTo>
                  <a:pt x="24595" y="21950"/>
                  <a:pt x="24473" y="22049"/>
                  <a:pt x="24473" y="22197"/>
                </a:cubicBezTo>
                <a:cubicBezTo>
                  <a:pt x="24473" y="22332"/>
                  <a:pt x="24582" y="22445"/>
                  <a:pt x="24720" y="22445"/>
                </a:cubicBezTo>
                <a:cubicBezTo>
                  <a:pt x="24940" y="22445"/>
                  <a:pt x="25049" y="22179"/>
                  <a:pt x="24896" y="22022"/>
                </a:cubicBezTo>
                <a:cubicBezTo>
                  <a:pt x="24845" y="21972"/>
                  <a:pt x="24784" y="21950"/>
                  <a:pt x="24723" y="21950"/>
                </a:cubicBezTo>
                <a:close/>
                <a:moveTo>
                  <a:pt x="330" y="23169"/>
                </a:moveTo>
                <a:cubicBezTo>
                  <a:pt x="111" y="23169"/>
                  <a:pt x="1" y="23435"/>
                  <a:pt x="154" y="23592"/>
                </a:cubicBezTo>
                <a:cubicBezTo>
                  <a:pt x="205" y="23641"/>
                  <a:pt x="267" y="23663"/>
                  <a:pt x="327" y="23663"/>
                </a:cubicBezTo>
                <a:cubicBezTo>
                  <a:pt x="455" y="23663"/>
                  <a:pt x="577" y="23565"/>
                  <a:pt x="577" y="23416"/>
                </a:cubicBezTo>
                <a:cubicBezTo>
                  <a:pt x="577" y="23282"/>
                  <a:pt x="465" y="23169"/>
                  <a:pt x="330" y="23169"/>
                </a:cubicBezTo>
                <a:close/>
                <a:moveTo>
                  <a:pt x="1549" y="23169"/>
                </a:moveTo>
                <a:cubicBezTo>
                  <a:pt x="1330" y="23169"/>
                  <a:pt x="1220" y="23435"/>
                  <a:pt x="1373" y="23592"/>
                </a:cubicBezTo>
                <a:cubicBezTo>
                  <a:pt x="1424" y="23641"/>
                  <a:pt x="1486" y="23663"/>
                  <a:pt x="1546" y="23663"/>
                </a:cubicBezTo>
                <a:cubicBezTo>
                  <a:pt x="1674" y="23663"/>
                  <a:pt x="1797" y="23565"/>
                  <a:pt x="1797" y="23416"/>
                </a:cubicBezTo>
                <a:cubicBezTo>
                  <a:pt x="1797" y="23282"/>
                  <a:pt x="1687" y="23169"/>
                  <a:pt x="1549" y="23169"/>
                </a:cubicBezTo>
                <a:close/>
                <a:moveTo>
                  <a:pt x="2768" y="23169"/>
                </a:moveTo>
                <a:cubicBezTo>
                  <a:pt x="2549" y="23169"/>
                  <a:pt x="2439" y="23435"/>
                  <a:pt x="2596" y="23592"/>
                </a:cubicBezTo>
                <a:cubicBezTo>
                  <a:pt x="2645" y="23641"/>
                  <a:pt x="2706" y="23663"/>
                  <a:pt x="2766" y="23663"/>
                </a:cubicBezTo>
                <a:cubicBezTo>
                  <a:pt x="2893" y="23663"/>
                  <a:pt x="3016" y="23565"/>
                  <a:pt x="3016" y="23416"/>
                </a:cubicBezTo>
                <a:cubicBezTo>
                  <a:pt x="3016" y="23282"/>
                  <a:pt x="2906" y="23169"/>
                  <a:pt x="2768" y="23169"/>
                </a:cubicBezTo>
                <a:close/>
                <a:moveTo>
                  <a:pt x="3987" y="23169"/>
                </a:moveTo>
                <a:cubicBezTo>
                  <a:pt x="3768" y="23169"/>
                  <a:pt x="3658" y="23435"/>
                  <a:pt x="3815" y="23592"/>
                </a:cubicBezTo>
                <a:cubicBezTo>
                  <a:pt x="3864" y="23641"/>
                  <a:pt x="3925" y="23663"/>
                  <a:pt x="3985" y="23663"/>
                </a:cubicBezTo>
                <a:cubicBezTo>
                  <a:pt x="4112" y="23663"/>
                  <a:pt x="4235" y="23565"/>
                  <a:pt x="4235" y="23416"/>
                </a:cubicBezTo>
                <a:cubicBezTo>
                  <a:pt x="4235" y="23282"/>
                  <a:pt x="4125" y="23169"/>
                  <a:pt x="3987" y="23169"/>
                </a:cubicBezTo>
                <a:close/>
                <a:moveTo>
                  <a:pt x="5209" y="23169"/>
                </a:moveTo>
                <a:cubicBezTo>
                  <a:pt x="4987" y="23169"/>
                  <a:pt x="4877" y="23435"/>
                  <a:pt x="5034" y="23592"/>
                </a:cubicBezTo>
                <a:cubicBezTo>
                  <a:pt x="5083" y="23641"/>
                  <a:pt x="5144" y="23663"/>
                  <a:pt x="5204" y="23663"/>
                </a:cubicBezTo>
                <a:cubicBezTo>
                  <a:pt x="5331" y="23663"/>
                  <a:pt x="5454" y="23565"/>
                  <a:pt x="5454" y="23416"/>
                </a:cubicBezTo>
                <a:cubicBezTo>
                  <a:pt x="5454" y="23282"/>
                  <a:pt x="5344" y="23169"/>
                  <a:pt x="5209" y="23169"/>
                </a:cubicBezTo>
                <a:close/>
                <a:moveTo>
                  <a:pt x="6428" y="23169"/>
                </a:moveTo>
                <a:cubicBezTo>
                  <a:pt x="6209" y="23169"/>
                  <a:pt x="6096" y="23435"/>
                  <a:pt x="6253" y="23592"/>
                </a:cubicBezTo>
                <a:cubicBezTo>
                  <a:pt x="6303" y="23641"/>
                  <a:pt x="6365" y="23663"/>
                  <a:pt x="6425" y="23663"/>
                </a:cubicBezTo>
                <a:cubicBezTo>
                  <a:pt x="6552" y="23663"/>
                  <a:pt x="6673" y="23565"/>
                  <a:pt x="6673" y="23416"/>
                </a:cubicBezTo>
                <a:cubicBezTo>
                  <a:pt x="6673" y="23282"/>
                  <a:pt x="6563" y="23169"/>
                  <a:pt x="6428" y="23169"/>
                </a:cubicBezTo>
                <a:close/>
                <a:moveTo>
                  <a:pt x="7647" y="23169"/>
                </a:moveTo>
                <a:cubicBezTo>
                  <a:pt x="7428" y="23169"/>
                  <a:pt x="7318" y="23435"/>
                  <a:pt x="7472" y="23592"/>
                </a:cubicBezTo>
                <a:cubicBezTo>
                  <a:pt x="7522" y="23641"/>
                  <a:pt x="7584" y="23663"/>
                  <a:pt x="7645" y="23663"/>
                </a:cubicBezTo>
                <a:cubicBezTo>
                  <a:pt x="7772" y="23663"/>
                  <a:pt x="7895" y="23565"/>
                  <a:pt x="7895" y="23416"/>
                </a:cubicBezTo>
                <a:cubicBezTo>
                  <a:pt x="7895" y="23282"/>
                  <a:pt x="7782" y="23169"/>
                  <a:pt x="7647" y="23169"/>
                </a:cubicBezTo>
                <a:close/>
                <a:moveTo>
                  <a:pt x="8866" y="23169"/>
                </a:moveTo>
                <a:cubicBezTo>
                  <a:pt x="8647" y="23169"/>
                  <a:pt x="8537" y="23435"/>
                  <a:pt x="8691" y="23592"/>
                </a:cubicBezTo>
                <a:cubicBezTo>
                  <a:pt x="8741" y="23641"/>
                  <a:pt x="8803" y="23663"/>
                  <a:pt x="8864" y="23663"/>
                </a:cubicBezTo>
                <a:cubicBezTo>
                  <a:pt x="8991" y="23663"/>
                  <a:pt x="9114" y="23565"/>
                  <a:pt x="9114" y="23416"/>
                </a:cubicBezTo>
                <a:cubicBezTo>
                  <a:pt x="9114" y="23282"/>
                  <a:pt x="9001" y="23169"/>
                  <a:pt x="8866" y="23169"/>
                </a:cubicBezTo>
                <a:close/>
                <a:moveTo>
                  <a:pt x="10085" y="23169"/>
                </a:moveTo>
                <a:cubicBezTo>
                  <a:pt x="9866" y="23169"/>
                  <a:pt x="9756" y="23435"/>
                  <a:pt x="9910" y="23592"/>
                </a:cubicBezTo>
                <a:cubicBezTo>
                  <a:pt x="9960" y="23641"/>
                  <a:pt x="10022" y="23663"/>
                  <a:pt x="10083" y="23663"/>
                </a:cubicBezTo>
                <a:cubicBezTo>
                  <a:pt x="10211" y="23663"/>
                  <a:pt x="10333" y="23565"/>
                  <a:pt x="10333" y="23416"/>
                </a:cubicBezTo>
                <a:cubicBezTo>
                  <a:pt x="10333" y="23282"/>
                  <a:pt x="10223" y="23169"/>
                  <a:pt x="10085" y="23169"/>
                </a:cubicBezTo>
                <a:close/>
                <a:moveTo>
                  <a:pt x="11305" y="23169"/>
                </a:moveTo>
                <a:cubicBezTo>
                  <a:pt x="11085" y="23169"/>
                  <a:pt x="10975" y="23435"/>
                  <a:pt x="11132" y="23592"/>
                </a:cubicBezTo>
                <a:cubicBezTo>
                  <a:pt x="11182" y="23641"/>
                  <a:pt x="11243" y="23663"/>
                  <a:pt x="11303" y="23663"/>
                </a:cubicBezTo>
                <a:cubicBezTo>
                  <a:pt x="11430" y="23663"/>
                  <a:pt x="11552" y="23565"/>
                  <a:pt x="11552" y="23416"/>
                </a:cubicBezTo>
                <a:cubicBezTo>
                  <a:pt x="11552" y="23282"/>
                  <a:pt x="11442" y="23169"/>
                  <a:pt x="11305" y="23169"/>
                </a:cubicBezTo>
                <a:close/>
                <a:moveTo>
                  <a:pt x="12524" y="23169"/>
                </a:moveTo>
                <a:cubicBezTo>
                  <a:pt x="12304" y="23169"/>
                  <a:pt x="12195" y="23435"/>
                  <a:pt x="12351" y="23592"/>
                </a:cubicBezTo>
                <a:cubicBezTo>
                  <a:pt x="12401" y="23641"/>
                  <a:pt x="12462" y="23663"/>
                  <a:pt x="12522" y="23663"/>
                </a:cubicBezTo>
                <a:cubicBezTo>
                  <a:pt x="12649" y="23663"/>
                  <a:pt x="12771" y="23565"/>
                  <a:pt x="12771" y="23416"/>
                </a:cubicBezTo>
                <a:cubicBezTo>
                  <a:pt x="12771" y="23282"/>
                  <a:pt x="12661" y="23169"/>
                  <a:pt x="12524" y="23169"/>
                </a:cubicBezTo>
                <a:close/>
                <a:moveTo>
                  <a:pt x="13746" y="23169"/>
                </a:moveTo>
                <a:cubicBezTo>
                  <a:pt x="13523" y="23169"/>
                  <a:pt x="13414" y="23435"/>
                  <a:pt x="13570" y="23592"/>
                </a:cubicBezTo>
                <a:cubicBezTo>
                  <a:pt x="13620" y="23641"/>
                  <a:pt x="13681" y="23663"/>
                  <a:pt x="13741" y="23663"/>
                </a:cubicBezTo>
                <a:cubicBezTo>
                  <a:pt x="13868" y="23663"/>
                  <a:pt x="13990" y="23565"/>
                  <a:pt x="13990" y="23416"/>
                </a:cubicBezTo>
                <a:cubicBezTo>
                  <a:pt x="13990" y="23282"/>
                  <a:pt x="13881" y="23169"/>
                  <a:pt x="13746" y="23169"/>
                </a:cubicBezTo>
                <a:close/>
                <a:moveTo>
                  <a:pt x="14965" y="23169"/>
                </a:moveTo>
                <a:cubicBezTo>
                  <a:pt x="14745" y="23169"/>
                  <a:pt x="14633" y="23435"/>
                  <a:pt x="14789" y="23592"/>
                </a:cubicBezTo>
                <a:cubicBezTo>
                  <a:pt x="14840" y="23641"/>
                  <a:pt x="14901" y="23663"/>
                  <a:pt x="14961" y="23663"/>
                </a:cubicBezTo>
                <a:cubicBezTo>
                  <a:pt x="15088" y="23663"/>
                  <a:pt x="15209" y="23565"/>
                  <a:pt x="15209" y="23416"/>
                </a:cubicBezTo>
                <a:cubicBezTo>
                  <a:pt x="15209" y="23282"/>
                  <a:pt x="15100" y="23169"/>
                  <a:pt x="14965" y="23169"/>
                </a:cubicBezTo>
                <a:close/>
                <a:moveTo>
                  <a:pt x="16184" y="23169"/>
                </a:moveTo>
                <a:cubicBezTo>
                  <a:pt x="15964" y="23169"/>
                  <a:pt x="15855" y="23435"/>
                  <a:pt x="16008" y="23592"/>
                </a:cubicBezTo>
                <a:cubicBezTo>
                  <a:pt x="16059" y="23641"/>
                  <a:pt x="16121" y="23663"/>
                  <a:pt x="16181" y="23663"/>
                </a:cubicBezTo>
                <a:cubicBezTo>
                  <a:pt x="16309" y="23663"/>
                  <a:pt x="16431" y="23565"/>
                  <a:pt x="16431" y="23416"/>
                </a:cubicBezTo>
                <a:cubicBezTo>
                  <a:pt x="16431" y="23282"/>
                  <a:pt x="16319" y="23169"/>
                  <a:pt x="16184" y="23169"/>
                </a:cubicBezTo>
                <a:close/>
                <a:moveTo>
                  <a:pt x="17403" y="23169"/>
                </a:moveTo>
                <a:cubicBezTo>
                  <a:pt x="17184" y="23169"/>
                  <a:pt x="17074" y="23435"/>
                  <a:pt x="17227" y="23592"/>
                </a:cubicBezTo>
                <a:cubicBezTo>
                  <a:pt x="17278" y="23641"/>
                  <a:pt x="17340" y="23663"/>
                  <a:pt x="17400" y="23663"/>
                </a:cubicBezTo>
                <a:cubicBezTo>
                  <a:pt x="17528" y="23663"/>
                  <a:pt x="17650" y="23565"/>
                  <a:pt x="17650" y="23416"/>
                </a:cubicBezTo>
                <a:cubicBezTo>
                  <a:pt x="17650" y="23282"/>
                  <a:pt x="17538" y="23169"/>
                  <a:pt x="17403" y="23169"/>
                </a:cubicBezTo>
                <a:close/>
                <a:moveTo>
                  <a:pt x="18622" y="23169"/>
                </a:moveTo>
                <a:cubicBezTo>
                  <a:pt x="18403" y="23169"/>
                  <a:pt x="18293" y="23435"/>
                  <a:pt x="18446" y="23592"/>
                </a:cubicBezTo>
                <a:cubicBezTo>
                  <a:pt x="18497" y="23641"/>
                  <a:pt x="18559" y="23663"/>
                  <a:pt x="18619" y="23663"/>
                </a:cubicBezTo>
                <a:cubicBezTo>
                  <a:pt x="18747" y="23663"/>
                  <a:pt x="18870" y="23565"/>
                  <a:pt x="18870" y="23416"/>
                </a:cubicBezTo>
                <a:cubicBezTo>
                  <a:pt x="18870" y="23282"/>
                  <a:pt x="18760" y="23169"/>
                  <a:pt x="18622" y="23169"/>
                </a:cubicBezTo>
                <a:close/>
                <a:moveTo>
                  <a:pt x="19841" y="23169"/>
                </a:moveTo>
                <a:cubicBezTo>
                  <a:pt x="19622" y="23169"/>
                  <a:pt x="19512" y="23435"/>
                  <a:pt x="19669" y="23592"/>
                </a:cubicBezTo>
                <a:cubicBezTo>
                  <a:pt x="19718" y="23641"/>
                  <a:pt x="19779" y="23663"/>
                  <a:pt x="19839" y="23663"/>
                </a:cubicBezTo>
                <a:cubicBezTo>
                  <a:pt x="19966" y="23663"/>
                  <a:pt x="20089" y="23565"/>
                  <a:pt x="20089" y="23416"/>
                </a:cubicBezTo>
                <a:cubicBezTo>
                  <a:pt x="20089" y="23282"/>
                  <a:pt x="19979" y="23169"/>
                  <a:pt x="19841" y="23169"/>
                </a:cubicBezTo>
                <a:close/>
                <a:moveTo>
                  <a:pt x="21060" y="23169"/>
                </a:moveTo>
                <a:cubicBezTo>
                  <a:pt x="20841" y="23169"/>
                  <a:pt x="20731" y="23435"/>
                  <a:pt x="20888" y="23592"/>
                </a:cubicBezTo>
                <a:cubicBezTo>
                  <a:pt x="20937" y="23641"/>
                  <a:pt x="20998" y="23663"/>
                  <a:pt x="21058" y="23663"/>
                </a:cubicBezTo>
                <a:cubicBezTo>
                  <a:pt x="21185" y="23663"/>
                  <a:pt x="21308" y="23565"/>
                  <a:pt x="21308" y="23416"/>
                </a:cubicBezTo>
                <a:cubicBezTo>
                  <a:pt x="21308" y="23282"/>
                  <a:pt x="21198" y="23169"/>
                  <a:pt x="21060" y="23169"/>
                </a:cubicBezTo>
                <a:close/>
                <a:moveTo>
                  <a:pt x="22282" y="23169"/>
                </a:moveTo>
                <a:cubicBezTo>
                  <a:pt x="22060" y="23169"/>
                  <a:pt x="21950" y="23435"/>
                  <a:pt x="22107" y="23592"/>
                </a:cubicBezTo>
                <a:cubicBezTo>
                  <a:pt x="22157" y="23641"/>
                  <a:pt x="22219" y="23663"/>
                  <a:pt x="22279" y="23663"/>
                </a:cubicBezTo>
                <a:cubicBezTo>
                  <a:pt x="22406" y="23663"/>
                  <a:pt x="22527" y="23565"/>
                  <a:pt x="22527" y="23416"/>
                </a:cubicBezTo>
                <a:cubicBezTo>
                  <a:pt x="22527" y="23282"/>
                  <a:pt x="22417" y="23169"/>
                  <a:pt x="22282" y="23169"/>
                </a:cubicBezTo>
                <a:close/>
                <a:moveTo>
                  <a:pt x="23501" y="23169"/>
                </a:moveTo>
                <a:cubicBezTo>
                  <a:pt x="23282" y="23169"/>
                  <a:pt x="23169" y="23435"/>
                  <a:pt x="23326" y="23592"/>
                </a:cubicBezTo>
                <a:cubicBezTo>
                  <a:pt x="23376" y="23641"/>
                  <a:pt x="23438" y="23663"/>
                  <a:pt x="23498" y="23663"/>
                </a:cubicBezTo>
                <a:cubicBezTo>
                  <a:pt x="23625" y="23663"/>
                  <a:pt x="23746" y="23565"/>
                  <a:pt x="23746" y="23416"/>
                </a:cubicBezTo>
                <a:cubicBezTo>
                  <a:pt x="23746" y="23282"/>
                  <a:pt x="23636" y="23169"/>
                  <a:pt x="23501" y="23169"/>
                </a:cubicBezTo>
                <a:close/>
                <a:moveTo>
                  <a:pt x="24720" y="23169"/>
                </a:moveTo>
                <a:cubicBezTo>
                  <a:pt x="24501" y="23169"/>
                  <a:pt x="24391" y="23435"/>
                  <a:pt x="24545" y="23592"/>
                </a:cubicBezTo>
                <a:cubicBezTo>
                  <a:pt x="24595" y="23641"/>
                  <a:pt x="24657" y="23663"/>
                  <a:pt x="24718" y="23663"/>
                </a:cubicBezTo>
                <a:cubicBezTo>
                  <a:pt x="24845" y="23663"/>
                  <a:pt x="24968" y="23565"/>
                  <a:pt x="24968" y="23416"/>
                </a:cubicBezTo>
                <a:cubicBezTo>
                  <a:pt x="24968" y="23282"/>
                  <a:pt x="24855" y="23169"/>
                  <a:pt x="24720" y="23169"/>
                </a:cubicBezTo>
                <a:close/>
                <a:moveTo>
                  <a:pt x="330" y="24388"/>
                </a:moveTo>
                <a:cubicBezTo>
                  <a:pt x="111" y="24388"/>
                  <a:pt x="1" y="24654"/>
                  <a:pt x="154" y="24811"/>
                </a:cubicBezTo>
                <a:cubicBezTo>
                  <a:pt x="205" y="24861"/>
                  <a:pt x="267" y="24884"/>
                  <a:pt x="327" y="24884"/>
                </a:cubicBezTo>
                <a:cubicBezTo>
                  <a:pt x="455" y="24884"/>
                  <a:pt x="577" y="24784"/>
                  <a:pt x="577" y="24635"/>
                </a:cubicBezTo>
                <a:cubicBezTo>
                  <a:pt x="577" y="24503"/>
                  <a:pt x="468" y="24391"/>
                  <a:pt x="335" y="24391"/>
                </a:cubicBezTo>
                <a:cubicBezTo>
                  <a:pt x="334" y="24391"/>
                  <a:pt x="332" y="24391"/>
                  <a:pt x="330" y="24391"/>
                </a:cubicBezTo>
                <a:lnTo>
                  <a:pt x="330" y="24388"/>
                </a:lnTo>
                <a:close/>
                <a:moveTo>
                  <a:pt x="1549" y="24388"/>
                </a:moveTo>
                <a:cubicBezTo>
                  <a:pt x="1330" y="24388"/>
                  <a:pt x="1220" y="24654"/>
                  <a:pt x="1373" y="24811"/>
                </a:cubicBezTo>
                <a:cubicBezTo>
                  <a:pt x="1424" y="24861"/>
                  <a:pt x="1486" y="24884"/>
                  <a:pt x="1546" y="24884"/>
                </a:cubicBezTo>
                <a:cubicBezTo>
                  <a:pt x="1674" y="24884"/>
                  <a:pt x="1797" y="24784"/>
                  <a:pt x="1797" y="24635"/>
                </a:cubicBezTo>
                <a:cubicBezTo>
                  <a:pt x="1797" y="24501"/>
                  <a:pt x="1687" y="24391"/>
                  <a:pt x="1549" y="24391"/>
                </a:cubicBezTo>
                <a:lnTo>
                  <a:pt x="1549" y="24388"/>
                </a:lnTo>
                <a:close/>
                <a:moveTo>
                  <a:pt x="2768" y="24388"/>
                </a:moveTo>
                <a:cubicBezTo>
                  <a:pt x="2549" y="24388"/>
                  <a:pt x="2439" y="24654"/>
                  <a:pt x="2596" y="24811"/>
                </a:cubicBezTo>
                <a:cubicBezTo>
                  <a:pt x="2645" y="24861"/>
                  <a:pt x="2706" y="24884"/>
                  <a:pt x="2766" y="24884"/>
                </a:cubicBezTo>
                <a:cubicBezTo>
                  <a:pt x="2893" y="24884"/>
                  <a:pt x="3016" y="24784"/>
                  <a:pt x="3016" y="24635"/>
                </a:cubicBezTo>
                <a:cubicBezTo>
                  <a:pt x="3016" y="24503"/>
                  <a:pt x="2909" y="24391"/>
                  <a:pt x="2774" y="24391"/>
                </a:cubicBezTo>
                <a:cubicBezTo>
                  <a:pt x="2772" y="24391"/>
                  <a:pt x="2770" y="24391"/>
                  <a:pt x="2768" y="24391"/>
                </a:cubicBezTo>
                <a:lnTo>
                  <a:pt x="2768" y="24388"/>
                </a:lnTo>
                <a:close/>
                <a:moveTo>
                  <a:pt x="3987" y="24388"/>
                </a:moveTo>
                <a:cubicBezTo>
                  <a:pt x="3768" y="24388"/>
                  <a:pt x="3658" y="24654"/>
                  <a:pt x="3815" y="24811"/>
                </a:cubicBezTo>
                <a:cubicBezTo>
                  <a:pt x="3864" y="24861"/>
                  <a:pt x="3925" y="24884"/>
                  <a:pt x="3986" y="24884"/>
                </a:cubicBezTo>
                <a:cubicBezTo>
                  <a:pt x="4112" y="24884"/>
                  <a:pt x="4235" y="24784"/>
                  <a:pt x="4235" y="24635"/>
                </a:cubicBezTo>
                <a:cubicBezTo>
                  <a:pt x="4235" y="24501"/>
                  <a:pt x="4125" y="24391"/>
                  <a:pt x="3987" y="24391"/>
                </a:cubicBezTo>
                <a:lnTo>
                  <a:pt x="3987" y="24388"/>
                </a:lnTo>
                <a:close/>
                <a:moveTo>
                  <a:pt x="5209" y="24388"/>
                </a:moveTo>
                <a:cubicBezTo>
                  <a:pt x="4987" y="24388"/>
                  <a:pt x="4877" y="24654"/>
                  <a:pt x="5034" y="24811"/>
                </a:cubicBezTo>
                <a:cubicBezTo>
                  <a:pt x="5083" y="24861"/>
                  <a:pt x="5144" y="24884"/>
                  <a:pt x="5205" y="24884"/>
                </a:cubicBezTo>
                <a:cubicBezTo>
                  <a:pt x="5331" y="24884"/>
                  <a:pt x="5454" y="24784"/>
                  <a:pt x="5454" y="24635"/>
                </a:cubicBezTo>
                <a:cubicBezTo>
                  <a:pt x="5454" y="24503"/>
                  <a:pt x="5347" y="24391"/>
                  <a:pt x="5215" y="24391"/>
                </a:cubicBezTo>
                <a:cubicBezTo>
                  <a:pt x="5213" y="24391"/>
                  <a:pt x="5211" y="24391"/>
                  <a:pt x="5209" y="24391"/>
                </a:cubicBezTo>
                <a:lnTo>
                  <a:pt x="5209" y="24388"/>
                </a:lnTo>
                <a:close/>
                <a:moveTo>
                  <a:pt x="6428" y="24388"/>
                </a:moveTo>
                <a:cubicBezTo>
                  <a:pt x="6209" y="24388"/>
                  <a:pt x="6096" y="24654"/>
                  <a:pt x="6253" y="24811"/>
                </a:cubicBezTo>
                <a:cubicBezTo>
                  <a:pt x="6303" y="24861"/>
                  <a:pt x="6365" y="24884"/>
                  <a:pt x="6425" y="24884"/>
                </a:cubicBezTo>
                <a:cubicBezTo>
                  <a:pt x="6552" y="24884"/>
                  <a:pt x="6673" y="24784"/>
                  <a:pt x="6673" y="24635"/>
                </a:cubicBezTo>
                <a:cubicBezTo>
                  <a:pt x="6673" y="24501"/>
                  <a:pt x="6563" y="24391"/>
                  <a:pt x="6428" y="24391"/>
                </a:cubicBezTo>
                <a:lnTo>
                  <a:pt x="6428" y="24388"/>
                </a:lnTo>
                <a:close/>
                <a:moveTo>
                  <a:pt x="7647" y="24388"/>
                </a:moveTo>
                <a:cubicBezTo>
                  <a:pt x="7428" y="24388"/>
                  <a:pt x="7318" y="24654"/>
                  <a:pt x="7472" y="24811"/>
                </a:cubicBezTo>
                <a:cubicBezTo>
                  <a:pt x="7522" y="24861"/>
                  <a:pt x="7584" y="24884"/>
                  <a:pt x="7645" y="24884"/>
                </a:cubicBezTo>
                <a:cubicBezTo>
                  <a:pt x="7773" y="24884"/>
                  <a:pt x="7895" y="24784"/>
                  <a:pt x="7895" y="24635"/>
                </a:cubicBezTo>
                <a:cubicBezTo>
                  <a:pt x="7895" y="24501"/>
                  <a:pt x="7782" y="24391"/>
                  <a:pt x="7647" y="24391"/>
                </a:cubicBezTo>
                <a:lnTo>
                  <a:pt x="7647" y="24388"/>
                </a:lnTo>
                <a:close/>
                <a:moveTo>
                  <a:pt x="8866" y="24388"/>
                </a:moveTo>
                <a:cubicBezTo>
                  <a:pt x="8647" y="24388"/>
                  <a:pt x="8537" y="24654"/>
                  <a:pt x="8691" y="24811"/>
                </a:cubicBezTo>
                <a:cubicBezTo>
                  <a:pt x="8741" y="24861"/>
                  <a:pt x="8803" y="24884"/>
                  <a:pt x="8864" y="24884"/>
                </a:cubicBezTo>
                <a:cubicBezTo>
                  <a:pt x="8992" y="24884"/>
                  <a:pt x="9114" y="24784"/>
                  <a:pt x="9114" y="24635"/>
                </a:cubicBezTo>
                <a:cubicBezTo>
                  <a:pt x="9114" y="24503"/>
                  <a:pt x="9004" y="24391"/>
                  <a:pt x="8872" y="24391"/>
                </a:cubicBezTo>
                <a:cubicBezTo>
                  <a:pt x="8870" y="24391"/>
                  <a:pt x="8868" y="24391"/>
                  <a:pt x="8866" y="24391"/>
                </a:cubicBezTo>
                <a:lnTo>
                  <a:pt x="8866" y="24388"/>
                </a:lnTo>
                <a:close/>
                <a:moveTo>
                  <a:pt x="10085" y="24388"/>
                </a:moveTo>
                <a:cubicBezTo>
                  <a:pt x="9866" y="24388"/>
                  <a:pt x="9756" y="24654"/>
                  <a:pt x="9910" y="24811"/>
                </a:cubicBezTo>
                <a:cubicBezTo>
                  <a:pt x="9960" y="24861"/>
                  <a:pt x="10022" y="24884"/>
                  <a:pt x="10083" y="24884"/>
                </a:cubicBezTo>
                <a:cubicBezTo>
                  <a:pt x="10211" y="24884"/>
                  <a:pt x="10333" y="24784"/>
                  <a:pt x="10333" y="24635"/>
                </a:cubicBezTo>
                <a:cubicBezTo>
                  <a:pt x="10333" y="24503"/>
                  <a:pt x="10226" y="24391"/>
                  <a:pt x="10091" y="24391"/>
                </a:cubicBezTo>
                <a:cubicBezTo>
                  <a:pt x="10089" y="24391"/>
                  <a:pt x="10087" y="24391"/>
                  <a:pt x="10085" y="24391"/>
                </a:cubicBezTo>
                <a:lnTo>
                  <a:pt x="10085" y="24388"/>
                </a:lnTo>
                <a:close/>
                <a:moveTo>
                  <a:pt x="11305" y="24388"/>
                </a:moveTo>
                <a:cubicBezTo>
                  <a:pt x="11085" y="24388"/>
                  <a:pt x="10975" y="24654"/>
                  <a:pt x="11132" y="24811"/>
                </a:cubicBezTo>
                <a:cubicBezTo>
                  <a:pt x="11182" y="24861"/>
                  <a:pt x="11243" y="24884"/>
                  <a:pt x="11303" y="24884"/>
                </a:cubicBezTo>
                <a:cubicBezTo>
                  <a:pt x="11430" y="24884"/>
                  <a:pt x="11552" y="24784"/>
                  <a:pt x="11552" y="24635"/>
                </a:cubicBezTo>
                <a:cubicBezTo>
                  <a:pt x="11552" y="24501"/>
                  <a:pt x="11442" y="24391"/>
                  <a:pt x="11305" y="24391"/>
                </a:cubicBezTo>
                <a:lnTo>
                  <a:pt x="11305" y="24388"/>
                </a:lnTo>
                <a:close/>
                <a:moveTo>
                  <a:pt x="12524" y="24388"/>
                </a:moveTo>
                <a:cubicBezTo>
                  <a:pt x="12304" y="24388"/>
                  <a:pt x="12195" y="24654"/>
                  <a:pt x="12351" y="24811"/>
                </a:cubicBezTo>
                <a:cubicBezTo>
                  <a:pt x="12401" y="24861"/>
                  <a:pt x="12462" y="24884"/>
                  <a:pt x="12522" y="24884"/>
                </a:cubicBezTo>
                <a:cubicBezTo>
                  <a:pt x="12649" y="24884"/>
                  <a:pt x="12771" y="24784"/>
                  <a:pt x="12771" y="24635"/>
                </a:cubicBezTo>
                <a:cubicBezTo>
                  <a:pt x="12771" y="24501"/>
                  <a:pt x="12661" y="24391"/>
                  <a:pt x="12524" y="24391"/>
                </a:cubicBezTo>
                <a:lnTo>
                  <a:pt x="12524" y="24388"/>
                </a:lnTo>
                <a:close/>
                <a:moveTo>
                  <a:pt x="13746" y="24388"/>
                </a:moveTo>
                <a:cubicBezTo>
                  <a:pt x="13523" y="24388"/>
                  <a:pt x="13414" y="24654"/>
                  <a:pt x="13570" y="24811"/>
                </a:cubicBezTo>
                <a:cubicBezTo>
                  <a:pt x="13620" y="24861"/>
                  <a:pt x="13681" y="24884"/>
                  <a:pt x="13741" y="24884"/>
                </a:cubicBezTo>
                <a:cubicBezTo>
                  <a:pt x="13868" y="24884"/>
                  <a:pt x="13990" y="24784"/>
                  <a:pt x="13990" y="24635"/>
                </a:cubicBezTo>
                <a:cubicBezTo>
                  <a:pt x="13990" y="24503"/>
                  <a:pt x="13883" y="24391"/>
                  <a:pt x="13751" y="24391"/>
                </a:cubicBezTo>
                <a:cubicBezTo>
                  <a:pt x="13749" y="24391"/>
                  <a:pt x="13748" y="24391"/>
                  <a:pt x="13746" y="24391"/>
                </a:cubicBezTo>
                <a:lnTo>
                  <a:pt x="13746" y="24388"/>
                </a:lnTo>
                <a:close/>
                <a:moveTo>
                  <a:pt x="14965" y="24388"/>
                </a:moveTo>
                <a:cubicBezTo>
                  <a:pt x="14745" y="24388"/>
                  <a:pt x="14633" y="24654"/>
                  <a:pt x="14789" y="24811"/>
                </a:cubicBezTo>
                <a:cubicBezTo>
                  <a:pt x="14840" y="24861"/>
                  <a:pt x="14901" y="24884"/>
                  <a:pt x="14962" y="24884"/>
                </a:cubicBezTo>
                <a:cubicBezTo>
                  <a:pt x="15088" y="24884"/>
                  <a:pt x="15209" y="24784"/>
                  <a:pt x="15209" y="24635"/>
                </a:cubicBezTo>
                <a:cubicBezTo>
                  <a:pt x="15209" y="24501"/>
                  <a:pt x="15100" y="24391"/>
                  <a:pt x="14965" y="24391"/>
                </a:cubicBezTo>
                <a:lnTo>
                  <a:pt x="14965" y="24388"/>
                </a:lnTo>
                <a:close/>
                <a:moveTo>
                  <a:pt x="16184" y="24388"/>
                </a:moveTo>
                <a:cubicBezTo>
                  <a:pt x="15964" y="24388"/>
                  <a:pt x="15855" y="24654"/>
                  <a:pt x="16008" y="24811"/>
                </a:cubicBezTo>
                <a:cubicBezTo>
                  <a:pt x="16059" y="24861"/>
                  <a:pt x="16121" y="24884"/>
                  <a:pt x="16181" y="24884"/>
                </a:cubicBezTo>
                <a:cubicBezTo>
                  <a:pt x="16309" y="24884"/>
                  <a:pt x="16431" y="24784"/>
                  <a:pt x="16431" y="24635"/>
                </a:cubicBezTo>
                <a:cubicBezTo>
                  <a:pt x="16431" y="24501"/>
                  <a:pt x="16319" y="24391"/>
                  <a:pt x="16184" y="24391"/>
                </a:cubicBezTo>
                <a:lnTo>
                  <a:pt x="16184" y="24388"/>
                </a:lnTo>
                <a:close/>
                <a:moveTo>
                  <a:pt x="17403" y="24388"/>
                </a:moveTo>
                <a:cubicBezTo>
                  <a:pt x="17184" y="24388"/>
                  <a:pt x="17074" y="24654"/>
                  <a:pt x="17227" y="24811"/>
                </a:cubicBezTo>
                <a:cubicBezTo>
                  <a:pt x="17278" y="24861"/>
                  <a:pt x="17340" y="24884"/>
                  <a:pt x="17400" y="24884"/>
                </a:cubicBezTo>
                <a:cubicBezTo>
                  <a:pt x="17528" y="24884"/>
                  <a:pt x="17650" y="24784"/>
                  <a:pt x="17650" y="24635"/>
                </a:cubicBezTo>
                <a:cubicBezTo>
                  <a:pt x="17650" y="24503"/>
                  <a:pt x="17541" y="24391"/>
                  <a:pt x="17408" y="24391"/>
                </a:cubicBezTo>
                <a:cubicBezTo>
                  <a:pt x="17407" y="24391"/>
                  <a:pt x="17405" y="24391"/>
                  <a:pt x="17403" y="24391"/>
                </a:cubicBezTo>
                <a:lnTo>
                  <a:pt x="17403" y="24388"/>
                </a:lnTo>
                <a:close/>
                <a:moveTo>
                  <a:pt x="18622" y="24388"/>
                </a:moveTo>
                <a:cubicBezTo>
                  <a:pt x="18403" y="24388"/>
                  <a:pt x="18293" y="24654"/>
                  <a:pt x="18446" y="24811"/>
                </a:cubicBezTo>
                <a:cubicBezTo>
                  <a:pt x="18497" y="24861"/>
                  <a:pt x="18559" y="24884"/>
                  <a:pt x="18619" y="24884"/>
                </a:cubicBezTo>
                <a:cubicBezTo>
                  <a:pt x="18747" y="24884"/>
                  <a:pt x="18870" y="24784"/>
                  <a:pt x="18870" y="24635"/>
                </a:cubicBezTo>
                <a:cubicBezTo>
                  <a:pt x="18870" y="24501"/>
                  <a:pt x="18760" y="24391"/>
                  <a:pt x="18622" y="24391"/>
                </a:cubicBezTo>
                <a:lnTo>
                  <a:pt x="18622" y="24388"/>
                </a:lnTo>
                <a:close/>
                <a:moveTo>
                  <a:pt x="19841" y="24388"/>
                </a:moveTo>
                <a:cubicBezTo>
                  <a:pt x="19622" y="24388"/>
                  <a:pt x="19512" y="24654"/>
                  <a:pt x="19669" y="24811"/>
                </a:cubicBezTo>
                <a:cubicBezTo>
                  <a:pt x="19718" y="24861"/>
                  <a:pt x="19779" y="24884"/>
                  <a:pt x="19839" y="24884"/>
                </a:cubicBezTo>
                <a:cubicBezTo>
                  <a:pt x="19966" y="24884"/>
                  <a:pt x="20089" y="24784"/>
                  <a:pt x="20089" y="24635"/>
                </a:cubicBezTo>
                <a:cubicBezTo>
                  <a:pt x="20089" y="24503"/>
                  <a:pt x="19982" y="24391"/>
                  <a:pt x="19847" y="24391"/>
                </a:cubicBezTo>
                <a:cubicBezTo>
                  <a:pt x="19845" y="24391"/>
                  <a:pt x="19843" y="24391"/>
                  <a:pt x="19841" y="24391"/>
                </a:cubicBezTo>
                <a:lnTo>
                  <a:pt x="19841" y="24388"/>
                </a:lnTo>
                <a:close/>
                <a:moveTo>
                  <a:pt x="21060" y="24388"/>
                </a:moveTo>
                <a:cubicBezTo>
                  <a:pt x="20841" y="24388"/>
                  <a:pt x="20731" y="24654"/>
                  <a:pt x="20888" y="24811"/>
                </a:cubicBezTo>
                <a:cubicBezTo>
                  <a:pt x="20937" y="24861"/>
                  <a:pt x="20998" y="24884"/>
                  <a:pt x="21058" y="24884"/>
                </a:cubicBezTo>
                <a:cubicBezTo>
                  <a:pt x="21185" y="24884"/>
                  <a:pt x="21308" y="24784"/>
                  <a:pt x="21308" y="24635"/>
                </a:cubicBezTo>
                <a:cubicBezTo>
                  <a:pt x="21308" y="24503"/>
                  <a:pt x="21201" y="24391"/>
                  <a:pt x="21066" y="24391"/>
                </a:cubicBezTo>
                <a:cubicBezTo>
                  <a:pt x="21064" y="24391"/>
                  <a:pt x="21062" y="24391"/>
                  <a:pt x="21060" y="24391"/>
                </a:cubicBezTo>
                <a:lnTo>
                  <a:pt x="21060" y="24388"/>
                </a:lnTo>
                <a:close/>
                <a:moveTo>
                  <a:pt x="22282" y="24388"/>
                </a:moveTo>
                <a:cubicBezTo>
                  <a:pt x="22060" y="24388"/>
                  <a:pt x="21950" y="24654"/>
                  <a:pt x="22107" y="24811"/>
                </a:cubicBezTo>
                <a:cubicBezTo>
                  <a:pt x="22157" y="24861"/>
                  <a:pt x="22219" y="24884"/>
                  <a:pt x="22279" y="24884"/>
                </a:cubicBezTo>
                <a:cubicBezTo>
                  <a:pt x="22406" y="24884"/>
                  <a:pt x="22527" y="24784"/>
                  <a:pt x="22527" y="24635"/>
                </a:cubicBezTo>
                <a:cubicBezTo>
                  <a:pt x="22527" y="24503"/>
                  <a:pt x="22420" y="24391"/>
                  <a:pt x="22288" y="24391"/>
                </a:cubicBezTo>
                <a:cubicBezTo>
                  <a:pt x="22286" y="24391"/>
                  <a:pt x="22284" y="24391"/>
                  <a:pt x="22282" y="24391"/>
                </a:cubicBezTo>
                <a:lnTo>
                  <a:pt x="22282" y="24388"/>
                </a:lnTo>
                <a:close/>
                <a:moveTo>
                  <a:pt x="23501" y="24388"/>
                </a:moveTo>
                <a:cubicBezTo>
                  <a:pt x="23282" y="24388"/>
                  <a:pt x="23169" y="24654"/>
                  <a:pt x="23326" y="24811"/>
                </a:cubicBezTo>
                <a:cubicBezTo>
                  <a:pt x="23376" y="24861"/>
                  <a:pt x="23438" y="24884"/>
                  <a:pt x="23498" y="24884"/>
                </a:cubicBezTo>
                <a:cubicBezTo>
                  <a:pt x="23625" y="24884"/>
                  <a:pt x="23746" y="24784"/>
                  <a:pt x="23746" y="24635"/>
                </a:cubicBezTo>
                <a:cubicBezTo>
                  <a:pt x="23746" y="24501"/>
                  <a:pt x="23636" y="24391"/>
                  <a:pt x="23501" y="24391"/>
                </a:cubicBezTo>
                <a:lnTo>
                  <a:pt x="23501" y="24388"/>
                </a:lnTo>
                <a:close/>
                <a:moveTo>
                  <a:pt x="24720" y="24388"/>
                </a:moveTo>
                <a:cubicBezTo>
                  <a:pt x="24501" y="24388"/>
                  <a:pt x="24391" y="24654"/>
                  <a:pt x="24545" y="24811"/>
                </a:cubicBezTo>
                <a:cubicBezTo>
                  <a:pt x="24595" y="24861"/>
                  <a:pt x="24657" y="24884"/>
                  <a:pt x="24718" y="24884"/>
                </a:cubicBezTo>
                <a:cubicBezTo>
                  <a:pt x="24845" y="24884"/>
                  <a:pt x="24968" y="24784"/>
                  <a:pt x="24968" y="24635"/>
                </a:cubicBezTo>
                <a:cubicBezTo>
                  <a:pt x="24968" y="24501"/>
                  <a:pt x="24855" y="24391"/>
                  <a:pt x="24720" y="24391"/>
                </a:cubicBezTo>
                <a:lnTo>
                  <a:pt x="24720" y="24388"/>
                </a:lnTo>
                <a:close/>
                <a:moveTo>
                  <a:pt x="24716" y="25610"/>
                </a:moveTo>
                <a:cubicBezTo>
                  <a:pt x="24518" y="25610"/>
                  <a:pt x="24405" y="25834"/>
                  <a:pt x="24517" y="25996"/>
                </a:cubicBezTo>
                <a:cubicBezTo>
                  <a:pt x="24567" y="26068"/>
                  <a:pt x="24644" y="26103"/>
                  <a:pt x="24720" y="26103"/>
                </a:cubicBezTo>
                <a:cubicBezTo>
                  <a:pt x="24816" y="26103"/>
                  <a:pt x="24911" y="26048"/>
                  <a:pt x="24949" y="25945"/>
                </a:cubicBezTo>
                <a:cubicBezTo>
                  <a:pt x="24955" y="25914"/>
                  <a:pt x="24962" y="25883"/>
                  <a:pt x="24965" y="25851"/>
                </a:cubicBezTo>
                <a:cubicBezTo>
                  <a:pt x="24965" y="25717"/>
                  <a:pt x="24855" y="25610"/>
                  <a:pt x="24720" y="25610"/>
                </a:cubicBezTo>
                <a:cubicBezTo>
                  <a:pt x="24719" y="25610"/>
                  <a:pt x="24718" y="25610"/>
                  <a:pt x="24716" y="25610"/>
                </a:cubicBezTo>
                <a:close/>
                <a:moveTo>
                  <a:pt x="330" y="25610"/>
                </a:moveTo>
                <a:cubicBezTo>
                  <a:pt x="111" y="25610"/>
                  <a:pt x="1" y="25873"/>
                  <a:pt x="154" y="26030"/>
                </a:cubicBezTo>
                <a:cubicBezTo>
                  <a:pt x="205" y="26081"/>
                  <a:pt x="268" y="26104"/>
                  <a:pt x="329" y="26104"/>
                </a:cubicBezTo>
                <a:cubicBezTo>
                  <a:pt x="456" y="26104"/>
                  <a:pt x="577" y="26005"/>
                  <a:pt x="577" y="25854"/>
                </a:cubicBezTo>
                <a:cubicBezTo>
                  <a:pt x="577" y="25720"/>
                  <a:pt x="465" y="25610"/>
                  <a:pt x="330" y="25610"/>
                </a:cubicBezTo>
                <a:close/>
                <a:moveTo>
                  <a:pt x="1549" y="25610"/>
                </a:moveTo>
                <a:cubicBezTo>
                  <a:pt x="1330" y="25610"/>
                  <a:pt x="1220" y="25873"/>
                  <a:pt x="1373" y="26030"/>
                </a:cubicBezTo>
                <a:cubicBezTo>
                  <a:pt x="1424" y="26081"/>
                  <a:pt x="1487" y="26104"/>
                  <a:pt x="1548" y="26104"/>
                </a:cubicBezTo>
                <a:cubicBezTo>
                  <a:pt x="1675" y="26104"/>
                  <a:pt x="1797" y="26005"/>
                  <a:pt x="1797" y="25854"/>
                </a:cubicBezTo>
                <a:cubicBezTo>
                  <a:pt x="1797" y="25720"/>
                  <a:pt x="1687" y="25610"/>
                  <a:pt x="1549" y="25610"/>
                </a:cubicBezTo>
                <a:close/>
                <a:moveTo>
                  <a:pt x="2768" y="25610"/>
                </a:moveTo>
                <a:cubicBezTo>
                  <a:pt x="2549" y="25610"/>
                  <a:pt x="2439" y="25873"/>
                  <a:pt x="2596" y="26030"/>
                </a:cubicBezTo>
                <a:cubicBezTo>
                  <a:pt x="2645" y="26081"/>
                  <a:pt x="2707" y="26104"/>
                  <a:pt x="2768" y="26104"/>
                </a:cubicBezTo>
                <a:cubicBezTo>
                  <a:pt x="2894" y="26104"/>
                  <a:pt x="3016" y="26005"/>
                  <a:pt x="3016" y="25854"/>
                </a:cubicBezTo>
                <a:cubicBezTo>
                  <a:pt x="3016" y="25720"/>
                  <a:pt x="2906" y="25610"/>
                  <a:pt x="2768" y="25610"/>
                </a:cubicBezTo>
                <a:close/>
                <a:moveTo>
                  <a:pt x="3987" y="25610"/>
                </a:moveTo>
                <a:cubicBezTo>
                  <a:pt x="3768" y="25610"/>
                  <a:pt x="3658" y="25873"/>
                  <a:pt x="3815" y="26030"/>
                </a:cubicBezTo>
                <a:cubicBezTo>
                  <a:pt x="3865" y="26081"/>
                  <a:pt x="3926" y="26104"/>
                  <a:pt x="3987" y="26104"/>
                </a:cubicBezTo>
                <a:cubicBezTo>
                  <a:pt x="4113" y="26104"/>
                  <a:pt x="4235" y="26005"/>
                  <a:pt x="4235" y="25854"/>
                </a:cubicBezTo>
                <a:cubicBezTo>
                  <a:pt x="4235" y="25720"/>
                  <a:pt x="4125" y="25610"/>
                  <a:pt x="3987" y="25610"/>
                </a:cubicBezTo>
                <a:close/>
                <a:moveTo>
                  <a:pt x="5209" y="25610"/>
                </a:moveTo>
                <a:cubicBezTo>
                  <a:pt x="4987" y="25610"/>
                  <a:pt x="4877" y="25873"/>
                  <a:pt x="5034" y="26030"/>
                </a:cubicBezTo>
                <a:cubicBezTo>
                  <a:pt x="5084" y="26081"/>
                  <a:pt x="5145" y="26104"/>
                  <a:pt x="5206" y="26104"/>
                </a:cubicBezTo>
                <a:cubicBezTo>
                  <a:pt x="5332" y="26104"/>
                  <a:pt x="5454" y="26005"/>
                  <a:pt x="5454" y="25854"/>
                </a:cubicBezTo>
                <a:cubicBezTo>
                  <a:pt x="5454" y="25720"/>
                  <a:pt x="5344" y="25610"/>
                  <a:pt x="5209" y="25610"/>
                </a:cubicBezTo>
                <a:close/>
                <a:moveTo>
                  <a:pt x="6428" y="25610"/>
                </a:moveTo>
                <a:cubicBezTo>
                  <a:pt x="6209" y="25610"/>
                  <a:pt x="6096" y="25873"/>
                  <a:pt x="6253" y="26030"/>
                </a:cubicBezTo>
                <a:cubicBezTo>
                  <a:pt x="6304" y="26081"/>
                  <a:pt x="6366" y="26104"/>
                  <a:pt x="6426" y="26104"/>
                </a:cubicBezTo>
                <a:cubicBezTo>
                  <a:pt x="6553" y="26104"/>
                  <a:pt x="6673" y="26005"/>
                  <a:pt x="6673" y="25854"/>
                </a:cubicBezTo>
                <a:cubicBezTo>
                  <a:pt x="6673" y="25720"/>
                  <a:pt x="6563" y="25610"/>
                  <a:pt x="6428" y="25610"/>
                </a:cubicBezTo>
                <a:close/>
                <a:moveTo>
                  <a:pt x="7647" y="25610"/>
                </a:moveTo>
                <a:cubicBezTo>
                  <a:pt x="7428" y="25610"/>
                  <a:pt x="7318" y="25873"/>
                  <a:pt x="7472" y="26030"/>
                </a:cubicBezTo>
                <a:cubicBezTo>
                  <a:pt x="7523" y="26081"/>
                  <a:pt x="7585" y="26104"/>
                  <a:pt x="7646" y="26104"/>
                </a:cubicBezTo>
                <a:cubicBezTo>
                  <a:pt x="7773" y="26104"/>
                  <a:pt x="7895" y="26005"/>
                  <a:pt x="7895" y="25854"/>
                </a:cubicBezTo>
                <a:cubicBezTo>
                  <a:pt x="7895" y="25720"/>
                  <a:pt x="7782" y="25610"/>
                  <a:pt x="7647" y="25610"/>
                </a:cubicBezTo>
                <a:close/>
                <a:moveTo>
                  <a:pt x="8866" y="25610"/>
                </a:moveTo>
                <a:cubicBezTo>
                  <a:pt x="8647" y="25610"/>
                  <a:pt x="8537" y="25873"/>
                  <a:pt x="8691" y="26030"/>
                </a:cubicBezTo>
                <a:cubicBezTo>
                  <a:pt x="8742" y="26081"/>
                  <a:pt x="8804" y="26104"/>
                  <a:pt x="8865" y="26104"/>
                </a:cubicBezTo>
                <a:cubicBezTo>
                  <a:pt x="8992" y="26104"/>
                  <a:pt x="9114" y="26005"/>
                  <a:pt x="9114" y="25854"/>
                </a:cubicBezTo>
                <a:cubicBezTo>
                  <a:pt x="9114" y="25720"/>
                  <a:pt x="9001" y="25610"/>
                  <a:pt x="8866" y="25610"/>
                </a:cubicBezTo>
                <a:close/>
                <a:moveTo>
                  <a:pt x="10085" y="25610"/>
                </a:moveTo>
                <a:cubicBezTo>
                  <a:pt x="9866" y="25610"/>
                  <a:pt x="9756" y="25873"/>
                  <a:pt x="9910" y="26030"/>
                </a:cubicBezTo>
                <a:cubicBezTo>
                  <a:pt x="9961" y="26081"/>
                  <a:pt x="10023" y="26104"/>
                  <a:pt x="10084" y="26104"/>
                </a:cubicBezTo>
                <a:cubicBezTo>
                  <a:pt x="10211" y="26104"/>
                  <a:pt x="10333" y="26005"/>
                  <a:pt x="10333" y="25854"/>
                </a:cubicBezTo>
                <a:cubicBezTo>
                  <a:pt x="10333" y="25720"/>
                  <a:pt x="10223" y="25610"/>
                  <a:pt x="10085" y="25610"/>
                </a:cubicBezTo>
                <a:close/>
                <a:moveTo>
                  <a:pt x="11305" y="25610"/>
                </a:moveTo>
                <a:cubicBezTo>
                  <a:pt x="11085" y="25610"/>
                  <a:pt x="10975" y="25873"/>
                  <a:pt x="11132" y="26030"/>
                </a:cubicBezTo>
                <a:cubicBezTo>
                  <a:pt x="11182" y="26081"/>
                  <a:pt x="11244" y="26104"/>
                  <a:pt x="11304" y="26104"/>
                </a:cubicBezTo>
                <a:cubicBezTo>
                  <a:pt x="11431" y="26104"/>
                  <a:pt x="11552" y="26005"/>
                  <a:pt x="11552" y="25854"/>
                </a:cubicBezTo>
                <a:cubicBezTo>
                  <a:pt x="11552" y="25720"/>
                  <a:pt x="11442" y="25610"/>
                  <a:pt x="11305" y="25610"/>
                </a:cubicBezTo>
                <a:close/>
                <a:moveTo>
                  <a:pt x="12524" y="25610"/>
                </a:moveTo>
                <a:cubicBezTo>
                  <a:pt x="12304" y="25610"/>
                  <a:pt x="12195" y="25873"/>
                  <a:pt x="12351" y="26030"/>
                </a:cubicBezTo>
                <a:cubicBezTo>
                  <a:pt x="12401" y="26081"/>
                  <a:pt x="12463" y="26104"/>
                  <a:pt x="12523" y="26104"/>
                </a:cubicBezTo>
                <a:cubicBezTo>
                  <a:pt x="12650" y="26104"/>
                  <a:pt x="12771" y="26005"/>
                  <a:pt x="12771" y="25854"/>
                </a:cubicBezTo>
                <a:cubicBezTo>
                  <a:pt x="12771" y="25720"/>
                  <a:pt x="12661" y="25610"/>
                  <a:pt x="12524" y="25610"/>
                </a:cubicBezTo>
                <a:close/>
                <a:moveTo>
                  <a:pt x="13746" y="25610"/>
                </a:moveTo>
                <a:cubicBezTo>
                  <a:pt x="13523" y="25610"/>
                  <a:pt x="13414" y="25873"/>
                  <a:pt x="13570" y="26030"/>
                </a:cubicBezTo>
                <a:cubicBezTo>
                  <a:pt x="13620" y="26081"/>
                  <a:pt x="13682" y="26104"/>
                  <a:pt x="13742" y="26104"/>
                </a:cubicBezTo>
                <a:cubicBezTo>
                  <a:pt x="13869" y="26104"/>
                  <a:pt x="13990" y="26005"/>
                  <a:pt x="13990" y="25854"/>
                </a:cubicBezTo>
                <a:cubicBezTo>
                  <a:pt x="13990" y="25720"/>
                  <a:pt x="13881" y="25610"/>
                  <a:pt x="13746" y="25610"/>
                </a:cubicBezTo>
                <a:close/>
                <a:moveTo>
                  <a:pt x="14965" y="25610"/>
                </a:moveTo>
                <a:cubicBezTo>
                  <a:pt x="14745" y="25610"/>
                  <a:pt x="14633" y="25873"/>
                  <a:pt x="14789" y="26030"/>
                </a:cubicBezTo>
                <a:cubicBezTo>
                  <a:pt x="14840" y="26081"/>
                  <a:pt x="14902" y="26104"/>
                  <a:pt x="14963" y="26104"/>
                </a:cubicBezTo>
                <a:cubicBezTo>
                  <a:pt x="15089" y="26104"/>
                  <a:pt x="15209" y="26005"/>
                  <a:pt x="15209" y="25854"/>
                </a:cubicBezTo>
                <a:cubicBezTo>
                  <a:pt x="15209" y="25720"/>
                  <a:pt x="15100" y="25610"/>
                  <a:pt x="14965" y="25610"/>
                </a:cubicBezTo>
                <a:close/>
                <a:moveTo>
                  <a:pt x="16184" y="25610"/>
                </a:moveTo>
                <a:cubicBezTo>
                  <a:pt x="15964" y="25610"/>
                  <a:pt x="15855" y="25873"/>
                  <a:pt x="16008" y="26030"/>
                </a:cubicBezTo>
                <a:cubicBezTo>
                  <a:pt x="16059" y="26081"/>
                  <a:pt x="16122" y="26104"/>
                  <a:pt x="16183" y="26104"/>
                </a:cubicBezTo>
                <a:cubicBezTo>
                  <a:pt x="16310" y="26104"/>
                  <a:pt x="16431" y="26005"/>
                  <a:pt x="16431" y="25854"/>
                </a:cubicBezTo>
                <a:cubicBezTo>
                  <a:pt x="16431" y="25720"/>
                  <a:pt x="16319" y="25610"/>
                  <a:pt x="16184" y="25610"/>
                </a:cubicBezTo>
                <a:close/>
                <a:moveTo>
                  <a:pt x="17403" y="25610"/>
                </a:moveTo>
                <a:cubicBezTo>
                  <a:pt x="17184" y="25610"/>
                  <a:pt x="17074" y="25873"/>
                  <a:pt x="17227" y="26030"/>
                </a:cubicBezTo>
                <a:cubicBezTo>
                  <a:pt x="17278" y="26081"/>
                  <a:pt x="17341" y="26104"/>
                  <a:pt x="17402" y="26104"/>
                </a:cubicBezTo>
                <a:cubicBezTo>
                  <a:pt x="17529" y="26104"/>
                  <a:pt x="17650" y="26005"/>
                  <a:pt x="17650" y="25854"/>
                </a:cubicBezTo>
                <a:cubicBezTo>
                  <a:pt x="17650" y="25720"/>
                  <a:pt x="17538" y="25610"/>
                  <a:pt x="17403" y="25610"/>
                </a:cubicBezTo>
                <a:close/>
                <a:moveTo>
                  <a:pt x="18622" y="25610"/>
                </a:moveTo>
                <a:cubicBezTo>
                  <a:pt x="18403" y="25610"/>
                  <a:pt x="18293" y="25873"/>
                  <a:pt x="18446" y="26030"/>
                </a:cubicBezTo>
                <a:cubicBezTo>
                  <a:pt x="18497" y="26081"/>
                  <a:pt x="18560" y="26104"/>
                  <a:pt x="18621" y="26104"/>
                </a:cubicBezTo>
                <a:cubicBezTo>
                  <a:pt x="18748" y="26104"/>
                  <a:pt x="18870" y="26005"/>
                  <a:pt x="18870" y="25854"/>
                </a:cubicBezTo>
                <a:cubicBezTo>
                  <a:pt x="18870" y="25720"/>
                  <a:pt x="18760" y="25610"/>
                  <a:pt x="18622" y="25610"/>
                </a:cubicBezTo>
                <a:close/>
                <a:moveTo>
                  <a:pt x="19841" y="25610"/>
                </a:moveTo>
                <a:cubicBezTo>
                  <a:pt x="19622" y="25610"/>
                  <a:pt x="19512" y="25873"/>
                  <a:pt x="19669" y="26030"/>
                </a:cubicBezTo>
                <a:cubicBezTo>
                  <a:pt x="19718" y="26081"/>
                  <a:pt x="19780" y="26104"/>
                  <a:pt x="19841" y="26104"/>
                </a:cubicBezTo>
                <a:cubicBezTo>
                  <a:pt x="19967" y="26104"/>
                  <a:pt x="20089" y="26005"/>
                  <a:pt x="20089" y="25854"/>
                </a:cubicBezTo>
                <a:cubicBezTo>
                  <a:pt x="20089" y="25720"/>
                  <a:pt x="19979" y="25610"/>
                  <a:pt x="19841" y="25610"/>
                </a:cubicBezTo>
                <a:close/>
                <a:moveTo>
                  <a:pt x="21060" y="25610"/>
                </a:moveTo>
                <a:cubicBezTo>
                  <a:pt x="20841" y="25610"/>
                  <a:pt x="20731" y="25873"/>
                  <a:pt x="20888" y="26030"/>
                </a:cubicBezTo>
                <a:cubicBezTo>
                  <a:pt x="20938" y="26081"/>
                  <a:pt x="20999" y="26104"/>
                  <a:pt x="21060" y="26104"/>
                </a:cubicBezTo>
                <a:cubicBezTo>
                  <a:pt x="21186" y="26104"/>
                  <a:pt x="21308" y="26005"/>
                  <a:pt x="21308" y="25854"/>
                </a:cubicBezTo>
                <a:cubicBezTo>
                  <a:pt x="21308" y="25720"/>
                  <a:pt x="21198" y="25610"/>
                  <a:pt x="21060" y="25610"/>
                </a:cubicBezTo>
                <a:close/>
                <a:moveTo>
                  <a:pt x="22282" y="25610"/>
                </a:moveTo>
                <a:cubicBezTo>
                  <a:pt x="22060" y="25610"/>
                  <a:pt x="21950" y="25873"/>
                  <a:pt x="22107" y="26030"/>
                </a:cubicBezTo>
                <a:cubicBezTo>
                  <a:pt x="22158" y="26081"/>
                  <a:pt x="22220" y="26104"/>
                  <a:pt x="22280" y="26104"/>
                </a:cubicBezTo>
                <a:cubicBezTo>
                  <a:pt x="22407" y="26104"/>
                  <a:pt x="22527" y="26005"/>
                  <a:pt x="22527" y="25854"/>
                </a:cubicBezTo>
                <a:cubicBezTo>
                  <a:pt x="22527" y="25720"/>
                  <a:pt x="22417" y="25610"/>
                  <a:pt x="22282" y="25610"/>
                </a:cubicBezTo>
                <a:close/>
                <a:moveTo>
                  <a:pt x="23501" y="25610"/>
                </a:moveTo>
                <a:cubicBezTo>
                  <a:pt x="23282" y="25610"/>
                  <a:pt x="23169" y="25873"/>
                  <a:pt x="23326" y="26030"/>
                </a:cubicBezTo>
                <a:cubicBezTo>
                  <a:pt x="23377" y="26081"/>
                  <a:pt x="23439" y="26104"/>
                  <a:pt x="23499" y="26104"/>
                </a:cubicBezTo>
                <a:cubicBezTo>
                  <a:pt x="23626" y="26104"/>
                  <a:pt x="23746" y="26005"/>
                  <a:pt x="23746" y="25854"/>
                </a:cubicBezTo>
                <a:cubicBezTo>
                  <a:pt x="23746" y="25720"/>
                  <a:pt x="23636" y="25610"/>
                  <a:pt x="23501" y="25610"/>
                </a:cubicBezTo>
                <a:close/>
                <a:moveTo>
                  <a:pt x="24720" y="26828"/>
                </a:moveTo>
                <a:cubicBezTo>
                  <a:pt x="24587" y="26828"/>
                  <a:pt x="24473" y="26935"/>
                  <a:pt x="24473" y="27077"/>
                </a:cubicBezTo>
                <a:cubicBezTo>
                  <a:pt x="24473" y="27196"/>
                  <a:pt x="24561" y="27296"/>
                  <a:pt x="24676" y="27318"/>
                </a:cubicBezTo>
                <a:cubicBezTo>
                  <a:pt x="24711" y="27155"/>
                  <a:pt x="24745" y="26995"/>
                  <a:pt x="24780" y="26835"/>
                </a:cubicBezTo>
                <a:cubicBezTo>
                  <a:pt x="24760" y="26831"/>
                  <a:pt x="24740" y="26828"/>
                  <a:pt x="24720" y="26828"/>
                </a:cubicBezTo>
                <a:close/>
                <a:moveTo>
                  <a:pt x="330" y="26829"/>
                </a:moveTo>
                <a:cubicBezTo>
                  <a:pt x="111" y="26829"/>
                  <a:pt x="1" y="27095"/>
                  <a:pt x="154" y="27249"/>
                </a:cubicBezTo>
                <a:cubicBezTo>
                  <a:pt x="205" y="27300"/>
                  <a:pt x="268" y="27323"/>
                  <a:pt x="329" y="27323"/>
                </a:cubicBezTo>
                <a:cubicBezTo>
                  <a:pt x="456" y="27323"/>
                  <a:pt x="577" y="27224"/>
                  <a:pt x="577" y="27074"/>
                </a:cubicBezTo>
                <a:cubicBezTo>
                  <a:pt x="577" y="26939"/>
                  <a:pt x="465" y="26829"/>
                  <a:pt x="330" y="26829"/>
                </a:cubicBezTo>
                <a:close/>
                <a:moveTo>
                  <a:pt x="1549" y="26829"/>
                </a:moveTo>
                <a:cubicBezTo>
                  <a:pt x="1330" y="26829"/>
                  <a:pt x="1220" y="27095"/>
                  <a:pt x="1373" y="27249"/>
                </a:cubicBezTo>
                <a:cubicBezTo>
                  <a:pt x="1424" y="27300"/>
                  <a:pt x="1487" y="27323"/>
                  <a:pt x="1548" y="27323"/>
                </a:cubicBezTo>
                <a:cubicBezTo>
                  <a:pt x="1675" y="27323"/>
                  <a:pt x="1797" y="27224"/>
                  <a:pt x="1797" y="27074"/>
                </a:cubicBezTo>
                <a:cubicBezTo>
                  <a:pt x="1797" y="26939"/>
                  <a:pt x="1687" y="26829"/>
                  <a:pt x="1549" y="26829"/>
                </a:cubicBezTo>
                <a:close/>
                <a:moveTo>
                  <a:pt x="2768" y="26829"/>
                </a:moveTo>
                <a:cubicBezTo>
                  <a:pt x="2549" y="26829"/>
                  <a:pt x="2439" y="27095"/>
                  <a:pt x="2596" y="27249"/>
                </a:cubicBezTo>
                <a:cubicBezTo>
                  <a:pt x="2645" y="27300"/>
                  <a:pt x="2707" y="27323"/>
                  <a:pt x="2768" y="27323"/>
                </a:cubicBezTo>
                <a:cubicBezTo>
                  <a:pt x="2894" y="27323"/>
                  <a:pt x="3016" y="27224"/>
                  <a:pt x="3016" y="27074"/>
                </a:cubicBezTo>
                <a:cubicBezTo>
                  <a:pt x="3016" y="26939"/>
                  <a:pt x="2906" y="26829"/>
                  <a:pt x="2768" y="26829"/>
                </a:cubicBezTo>
                <a:close/>
                <a:moveTo>
                  <a:pt x="3987" y="26829"/>
                </a:moveTo>
                <a:cubicBezTo>
                  <a:pt x="3768" y="26829"/>
                  <a:pt x="3658" y="27095"/>
                  <a:pt x="3815" y="27249"/>
                </a:cubicBezTo>
                <a:cubicBezTo>
                  <a:pt x="3865" y="27300"/>
                  <a:pt x="3926" y="27323"/>
                  <a:pt x="3987" y="27323"/>
                </a:cubicBezTo>
                <a:cubicBezTo>
                  <a:pt x="4113" y="27323"/>
                  <a:pt x="4235" y="27224"/>
                  <a:pt x="4235" y="27074"/>
                </a:cubicBezTo>
                <a:cubicBezTo>
                  <a:pt x="4235" y="26939"/>
                  <a:pt x="4125" y="26829"/>
                  <a:pt x="3987" y="26829"/>
                </a:cubicBezTo>
                <a:close/>
                <a:moveTo>
                  <a:pt x="5209" y="26829"/>
                </a:moveTo>
                <a:cubicBezTo>
                  <a:pt x="4987" y="26829"/>
                  <a:pt x="4877" y="27095"/>
                  <a:pt x="5034" y="27249"/>
                </a:cubicBezTo>
                <a:cubicBezTo>
                  <a:pt x="5084" y="27300"/>
                  <a:pt x="5146" y="27323"/>
                  <a:pt x="5206" y="27323"/>
                </a:cubicBezTo>
                <a:cubicBezTo>
                  <a:pt x="5332" y="27323"/>
                  <a:pt x="5454" y="27225"/>
                  <a:pt x="5454" y="27077"/>
                </a:cubicBezTo>
                <a:cubicBezTo>
                  <a:pt x="5454" y="26939"/>
                  <a:pt x="5344" y="26829"/>
                  <a:pt x="5209" y="26829"/>
                </a:cubicBezTo>
                <a:close/>
                <a:moveTo>
                  <a:pt x="6428" y="26829"/>
                </a:moveTo>
                <a:cubicBezTo>
                  <a:pt x="6209" y="26829"/>
                  <a:pt x="6096" y="27095"/>
                  <a:pt x="6253" y="27249"/>
                </a:cubicBezTo>
                <a:cubicBezTo>
                  <a:pt x="6304" y="27300"/>
                  <a:pt x="6366" y="27323"/>
                  <a:pt x="6427" y="27323"/>
                </a:cubicBezTo>
                <a:cubicBezTo>
                  <a:pt x="6553" y="27323"/>
                  <a:pt x="6673" y="27225"/>
                  <a:pt x="6673" y="27077"/>
                </a:cubicBezTo>
                <a:cubicBezTo>
                  <a:pt x="6673" y="26939"/>
                  <a:pt x="6563" y="26829"/>
                  <a:pt x="6428" y="26829"/>
                </a:cubicBezTo>
                <a:close/>
                <a:moveTo>
                  <a:pt x="7647" y="26829"/>
                </a:moveTo>
                <a:cubicBezTo>
                  <a:pt x="7428" y="26829"/>
                  <a:pt x="7318" y="27095"/>
                  <a:pt x="7472" y="27249"/>
                </a:cubicBezTo>
                <a:cubicBezTo>
                  <a:pt x="7523" y="27300"/>
                  <a:pt x="7585" y="27323"/>
                  <a:pt x="7647" y="27323"/>
                </a:cubicBezTo>
                <a:cubicBezTo>
                  <a:pt x="7774" y="27323"/>
                  <a:pt x="7895" y="27225"/>
                  <a:pt x="7895" y="27077"/>
                </a:cubicBezTo>
                <a:cubicBezTo>
                  <a:pt x="7895" y="26939"/>
                  <a:pt x="7782" y="26829"/>
                  <a:pt x="7647" y="26829"/>
                </a:cubicBezTo>
                <a:close/>
                <a:moveTo>
                  <a:pt x="8866" y="26829"/>
                </a:moveTo>
                <a:cubicBezTo>
                  <a:pt x="8647" y="26829"/>
                  <a:pt x="8537" y="27095"/>
                  <a:pt x="8691" y="27249"/>
                </a:cubicBezTo>
                <a:cubicBezTo>
                  <a:pt x="8742" y="27300"/>
                  <a:pt x="8804" y="27323"/>
                  <a:pt x="8866" y="27323"/>
                </a:cubicBezTo>
                <a:cubicBezTo>
                  <a:pt x="8993" y="27323"/>
                  <a:pt x="9114" y="27225"/>
                  <a:pt x="9114" y="27077"/>
                </a:cubicBezTo>
                <a:cubicBezTo>
                  <a:pt x="9114" y="26939"/>
                  <a:pt x="9001" y="26829"/>
                  <a:pt x="8866" y="26829"/>
                </a:cubicBezTo>
                <a:close/>
                <a:moveTo>
                  <a:pt x="10085" y="26829"/>
                </a:moveTo>
                <a:cubicBezTo>
                  <a:pt x="9866" y="26829"/>
                  <a:pt x="9756" y="27095"/>
                  <a:pt x="9910" y="27249"/>
                </a:cubicBezTo>
                <a:cubicBezTo>
                  <a:pt x="9961" y="27300"/>
                  <a:pt x="10023" y="27323"/>
                  <a:pt x="10085" y="27323"/>
                </a:cubicBezTo>
                <a:cubicBezTo>
                  <a:pt x="10212" y="27323"/>
                  <a:pt x="10333" y="27225"/>
                  <a:pt x="10333" y="27077"/>
                </a:cubicBezTo>
                <a:cubicBezTo>
                  <a:pt x="10333" y="26939"/>
                  <a:pt x="10223" y="26829"/>
                  <a:pt x="10085" y="26829"/>
                </a:cubicBezTo>
                <a:close/>
                <a:moveTo>
                  <a:pt x="11305" y="26829"/>
                </a:moveTo>
                <a:cubicBezTo>
                  <a:pt x="11085" y="26829"/>
                  <a:pt x="10975" y="27095"/>
                  <a:pt x="11132" y="27249"/>
                </a:cubicBezTo>
                <a:cubicBezTo>
                  <a:pt x="11182" y="27300"/>
                  <a:pt x="11244" y="27323"/>
                  <a:pt x="11305" y="27323"/>
                </a:cubicBezTo>
                <a:cubicBezTo>
                  <a:pt x="11431" y="27323"/>
                  <a:pt x="11552" y="27225"/>
                  <a:pt x="11552" y="27077"/>
                </a:cubicBezTo>
                <a:cubicBezTo>
                  <a:pt x="11552" y="26939"/>
                  <a:pt x="11442" y="26829"/>
                  <a:pt x="11305" y="26829"/>
                </a:cubicBezTo>
                <a:close/>
                <a:moveTo>
                  <a:pt x="12524" y="26829"/>
                </a:moveTo>
                <a:cubicBezTo>
                  <a:pt x="12304" y="26829"/>
                  <a:pt x="12195" y="27095"/>
                  <a:pt x="12351" y="27249"/>
                </a:cubicBezTo>
                <a:cubicBezTo>
                  <a:pt x="12401" y="27300"/>
                  <a:pt x="12463" y="27323"/>
                  <a:pt x="12524" y="27323"/>
                </a:cubicBezTo>
                <a:cubicBezTo>
                  <a:pt x="12650" y="27323"/>
                  <a:pt x="12771" y="27225"/>
                  <a:pt x="12771" y="27077"/>
                </a:cubicBezTo>
                <a:cubicBezTo>
                  <a:pt x="12771" y="26939"/>
                  <a:pt x="12661" y="26829"/>
                  <a:pt x="12524" y="26829"/>
                </a:cubicBezTo>
                <a:close/>
                <a:moveTo>
                  <a:pt x="13746" y="26829"/>
                </a:moveTo>
                <a:cubicBezTo>
                  <a:pt x="13523" y="26829"/>
                  <a:pt x="13414" y="27095"/>
                  <a:pt x="13570" y="27249"/>
                </a:cubicBezTo>
                <a:cubicBezTo>
                  <a:pt x="13620" y="27300"/>
                  <a:pt x="13682" y="27323"/>
                  <a:pt x="13743" y="27323"/>
                </a:cubicBezTo>
                <a:cubicBezTo>
                  <a:pt x="13869" y="27323"/>
                  <a:pt x="13990" y="27225"/>
                  <a:pt x="13990" y="27077"/>
                </a:cubicBezTo>
                <a:cubicBezTo>
                  <a:pt x="13990" y="26939"/>
                  <a:pt x="13881" y="26829"/>
                  <a:pt x="13746" y="26829"/>
                </a:cubicBezTo>
                <a:close/>
                <a:moveTo>
                  <a:pt x="14965" y="26829"/>
                </a:moveTo>
                <a:cubicBezTo>
                  <a:pt x="14745" y="26829"/>
                  <a:pt x="14633" y="27095"/>
                  <a:pt x="14789" y="27249"/>
                </a:cubicBezTo>
                <a:cubicBezTo>
                  <a:pt x="14840" y="27300"/>
                  <a:pt x="14903" y="27323"/>
                  <a:pt x="14963" y="27323"/>
                </a:cubicBezTo>
                <a:cubicBezTo>
                  <a:pt x="15089" y="27323"/>
                  <a:pt x="15209" y="27225"/>
                  <a:pt x="15209" y="27077"/>
                </a:cubicBezTo>
                <a:cubicBezTo>
                  <a:pt x="15209" y="26939"/>
                  <a:pt x="15100" y="26829"/>
                  <a:pt x="14965" y="26829"/>
                </a:cubicBezTo>
                <a:close/>
                <a:moveTo>
                  <a:pt x="16184" y="26829"/>
                </a:moveTo>
                <a:cubicBezTo>
                  <a:pt x="15964" y="26829"/>
                  <a:pt x="15855" y="27095"/>
                  <a:pt x="16008" y="27249"/>
                </a:cubicBezTo>
                <a:cubicBezTo>
                  <a:pt x="16059" y="27300"/>
                  <a:pt x="16122" y="27323"/>
                  <a:pt x="16183" y="27323"/>
                </a:cubicBezTo>
                <a:cubicBezTo>
                  <a:pt x="16310" y="27323"/>
                  <a:pt x="16431" y="27225"/>
                  <a:pt x="16431" y="27077"/>
                </a:cubicBezTo>
                <a:cubicBezTo>
                  <a:pt x="16431" y="26939"/>
                  <a:pt x="16319" y="26829"/>
                  <a:pt x="16184" y="26829"/>
                </a:cubicBezTo>
                <a:close/>
                <a:moveTo>
                  <a:pt x="17403" y="26829"/>
                </a:moveTo>
                <a:cubicBezTo>
                  <a:pt x="17184" y="26829"/>
                  <a:pt x="17074" y="27095"/>
                  <a:pt x="17227" y="27249"/>
                </a:cubicBezTo>
                <a:cubicBezTo>
                  <a:pt x="17278" y="27300"/>
                  <a:pt x="17341" y="27323"/>
                  <a:pt x="17402" y="27323"/>
                </a:cubicBezTo>
                <a:cubicBezTo>
                  <a:pt x="17529" y="27323"/>
                  <a:pt x="17650" y="27225"/>
                  <a:pt x="17650" y="27077"/>
                </a:cubicBezTo>
                <a:cubicBezTo>
                  <a:pt x="17650" y="26939"/>
                  <a:pt x="17538" y="26829"/>
                  <a:pt x="17403" y="26829"/>
                </a:cubicBezTo>
                <a:close/>
                <a:moveTo>
                  <a:pt x="18622" y="26829"/>
                </a:moveTo>
                <a:cubicBezTo>
                  <a:pt x="18403" y="26829"/>
                  <a:pt x="18293" y="27095"/>
                  <a:pt x="18446" y="27249"/>
                </a:cubicBezTo>
                <a:cubicBezTo>
                  <a:pt x="18497" y="27300"/>
                  <a:pt x="18560" y="27323"/>
                  <a:pt x="18621" y="27323"/>
                </a:cubicBezTo>
                <a:cubicBezTo>
                  <a:pt x="18748" y="27323"/>
                  <a:pt x="18870" y="27225"/>
                  <a:pt x="18870" y="27077"/>
                </a:cubicBezTo>
                <a:cubicBezTo>
                  <a:pt x="18870" y="26939"/>
                  <a:pt x="18760" y="26829"/>
                  <a:pt x="18622" y="26829"/>
                </a:cubicBezTo>
                <a:close/>
                <a:moveTo>
                  <a:pt x="19841" y="26829"/>
                </a:moveTo>
                <a:cubicBezTo>
                  <a:pt x="19622" y="26829"/>
                  <a:pt x="19512" y="27095"/>
                  <a:pt x="19669" y="27249"/>
                </a:cubicBezTo>
                <a:cubicBezTo>
                  <a:pt x="19719" y="27300"/>
                  <a:pt x="19780" y="27323"/>
                  <a:pt x="19841" y="27323"/>
                </a:cubicBezTo>
                <a:cubicBezTo>
                  <a:pt x="19967" y="27323"/>
                  <a:pt x="20089" y="27225"/>
                  <a:pt x="20089" y="27077"/>
                </a:cubicBezTo>
                <a:cubicBezTo>
                  <a:pt x="20089" y="26939"/>
                  <a:pt x="19979" y="26829"/>
                  <a:pt x="19841" y="26829"/>
                </a:cubicBezTo>
                <a:close/>
                <a:moveTo>
                  <a:pt x="21060" y="26829"/>
                </a:moveTo>
                <a:cubicBezTo>
                  <a:pt x="20841" y="26829"/>
                  <a:pt x="20731" y="27095"/>
                  <a:pt x="20888" y="27249"/>
                </a:cubicBezTo>
                <a:cubicBezTo>
                  <a:pt x="20938" y="27300"/>
                  <a:pt x="21000" y="27323"/>
                  <a:pt x="21060" y="27323"/>
                </a:cubicBezTo>
                <a:cubicBezTo>
                  <a:pt x="21186" y="27323"/>
                  <a:pt x="21308" y="27225"/>
                  <a:pt x="21308" y="27077"/>
                </a:cubicBezTo>
                <a:cubicBezTo>
                  <a:pt x="21308" y="26939"/>
                  <a:pt x="21198" y="26829"/>
                  <a:pt x="21060" y="26829"/>
                </a:cubicBezTo>
                <a:close/>
                <a:moveTo>
                  <a:pt x="22282" y="26829"/>
                </a:moveTo>
                <a:cubicBezTo>
                  <a:pt x="22060" y="26829"/>
                  <a:pt x="21950" y="27095"/>
                  <a:pt x="22107" y="27249"/>
                </a:cubicBezTo>
                <a:cubicBezTo>
                  <a:pt x="22158" y="27300"/>
                  <a:pt x="22220" y="27323"/>
                  <a:pt x="22281" y="27323"/>
                </a:cubicBezTo>
                <a:cubicBezTo>
                  <a:pt x="22407" y="27323"/>
                  <a:pt x="22527" y="27225"/>
                  <a:pt x="22527" y="27077"/>
                </a:cubicBezTo>
                <a:cubicBezTo>
                  <a:pt x="22527" y="26939"/>
                  <a:pt x="22417" y="26829"/>
                  <a:pt x="22282" y="26829"/>
                </a:cubicBezTo>
                <a:close/>
                <a:moveTo>
                  <a:pt x="23501" y="26829"/>
                </a:moveTo>
                <a:cubicBezTo>
                  <a:pt x="23282" y="26829"/>
                  <a:pt x="23169" y="27095"/>
                  <a:pt x="23326" y="27249"/>
                </a:cubicBezTo>
                <a:cubicBezTo>
                  <a:pt x="23377" y="27300"/>
                  <a:pt x="23439" y="27323"/>
                  <a:pt x="23500" y="27323"/>
                </a:cubicBezTo>
                <a:cubicBezTo>
                  <a:pt x="23626" y="27323"/>
                  <a:pt x="23746" y="27225"/>
                  <a:pt x="23746" y="27077"/>
                </a:cubicBezTo>
                <a:cubicBezTo>
                  <a:pt x="23746" y="26939"/>
                  <a:pt x="23636" y="26829"/>
                  <a:pt x="23501" y="2682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6" name="Google Shape;676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77" name="Google Shape;677;p6"/>
          <p:cNvSpPr/>
          <p:nvPr/>
        </p:nvSpPr>
        <p:spPr>
          <a:xfrm>
            <a:off x="0" y="5917"/>
            <a:ext cx="1070660" cy="721006"/>
          </a:xfrm>
          <a:custGeom>
            <a:avLst/>
            <a:gdLst/>
            <a:ahLst/>
            <a:cxnLst/>
            <a:rect l="l" t="t" r="r" b="b"/>
            <a:pathLst>
              <a:path w="11942" h="8042" extrusionOk="0">
                <a:moveTo>
                  <a:pt x="0" y="1"/>
                </a:moveTo>
                <a:lnTo>
                  <a:pt x="0" y="6028"/>
                </a:lnTo>
                <a:cubicBezTo>
                  <a:pt x="298" y="7169"/>
                  <a:pt x="1415" y="8042"/>
                  <a:pt x="2318" y="8042"/>
                </a:cubicBezTo>
                <a:cubicBezTo>
                  <a:pt x="2603" y="8042"/>
                  <a:pt x="2867" y="7955"/>
                  <a:pt x="3077" y="7761"/>
                </a:cubicBezTo>
                <a:cubicBezTo>
                  <a:pt x="3915" y="6989"/>
                  <a:pt x="2115" y="4792"/>
                  <a:pt x="3213" y="3666"/>
                </a:cubicBezTo>
                <a:cubicBezTo>
                  <a:pt x="3378" y="3497"/>
                  <a:pt x="3557" y="3428"/>
                  <a:pt x="3752" y="3428"/>
                </a:cubicBezTo>
                <a:cubicBezTo>
                  <a:pt x="4645" y="3428"/>
                  <a:pt x="5876" y="4873"/>
                  <a:pt x="7632" y="4873"/>
                </a:cubicBezTo>
                <a:cubicBezTo>
                  <a:pt x="8054" y="4873"/>
                  <a:pt x="8507" y="4789"/>
                  <a:pt x="8993" y="4581"/>
                </a:cubicBezTo>
                <a:cubicBezTo>
                  <a:pt x="11941" y="3321"/>
                  <a:pt x="9637" y="1"/>
                  <a:pt x="9637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78" name="Google Shape;678;p6"/>
          <p:cNvSpPr/>
          <p:nvPr/>
        </p:nvSpPr>
        <p:spPr>
          <a:xfrm>
            <a:off x="8196724" y="0"/>
            <a:ext cx="947279" cy="1009994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422" y="1"/>
                </a:moveTo>
                <a:cubicBezTo>
                  <a:pt x="101" y="1482"/>
                  <a:pt x="1" y="2650"/>
                  <a:pt x="1384" y="3071"/>
                </a:cubicBezTo>
                <a:cubicBezTo>
                  <a:pt x="2767" y="3492"/>
                  <a:pt x="542" y="6130"/>
                  <a:pt x="1725" y="7091"/>
                </a:cubicBezTo>
                <a:cubicBezTo>
                  <a:pt x="1930" y="7259"/>
                  <a:pt x="2152" y="7325"/>
                  <a:pt x="2385" y="7325"/>
                </a:cubicBezTo>
                <a:cubicBezTo>
                  <a:pt x="3279" y="7325"/>
                  <a:pt x="4341" y="6351"/>
                  <a:pt x="5291" y="6351"/>
                </a:cubicBezTo>
                <a:cubicBezTo>
                  <a:pt x="5519" y="6351"/>
                  <a:pt x="5740" y="6407"/>
                  <a:pt x="5950" y="6545"/>
                </a:cubicBezTo>
                <a:cubicBezTo>
                  <a:pt x="7272" y="7412"/>
                  <a:pt x="7148" y="9855"/>
                  <a:pt x="9244" y="9855"/>
                </a:cubicBezTo>
                <a:lnTo>
                  <a:pt x="924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679" name="Google Shape;679;p6"/>
          <p:cNvGrpSpPr/>
          <p:nvPr/>
        </p:nvGrpSpPr>
        <p:grpSpPr>
          <a:xfrm>
            <a:off x="8183280" y="19688"/>
            <a:ext cx="947275" cy="1003441"/>
            <a:chOff x="3473775" y="266850"/>
            <a:chExt cx="221450" cy="234575"/>
          </a:xfrm>
        </p:grpSpPr>
        <p:sp>
          <p:nvSpPr>
            <p:cNvPr id="680" name="Google Shape;680;p6"/>
            <p:cNvSpPr/>
            <p:nvPr/>
          </p:nvSpPr>
          <p:spPr>
            <a:xfrm>
              <a:off x="36668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1" name="Google Shape;681;p6"/>
            <p:cNvSpPr/>
            <p:nvPr/>
          </p:nvSpPr>
          <p:spPr>
            <a:xfrm>
              <a:off x="3678300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2" name="Google Shape;682;p6"/>
            <p:cNvSpPr/>
            <p:nvPr/>
          </p:nvSpPr>
          <p:spPr>
            <a:xfrm>
              <a:off x="36783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3" name="Google Shape;683;p6"/>
            <p:cNvSpPr/>
            <p:nvPr/>
          </p:nvSpPr>
          <p:spPr>
            <a:xfrm>
              <a:off x="3689775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4" name="Google Shape;684;p6"/>
            <p:cNvSpPr/>
            <p:nvPr/>
          </p:nvSpPr>
          <p:spPr>
            <a:xfrm>
              <a:off x="3689775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5" name="Google Shape;685;p6"/>
            <p:cNvSpPr/>
            <p:nvPr/>
          </p:nvSpPr>
          <p:spPr>
            <a:xfrm>
              <a:off x="36668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6" name="Google Shape;686;p6"/>
            <p:cNvSpPr/>
            <p:nvPr/>
          </p:nvSpPr>
          <p:spPr>
            <a:xfrm>
              <a:off x="36783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7" name="Google Shape;687;p6"/>
            <p:cNvSpPr/>
            <p:nvPr/>
          </p:nvSpPr>
          <p:spPr>
            <a:xfrm>
              <a:off x="3689775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8" name="Google Shape;688;p6"/>
            <p:cNvSpPr/>
            <p:nvPr/>
          </p:nvSpPr>
          <p:spPr>
            <a:xfrm>
              <a:off x="3657650" y="462275"/>
              <a:ext cx="2325" cy="4350"/>
            </a:xfrm>
            <a:custGeom>
              <a:avLst/>
              <a:gdLst/>
              <a:ahLst/>
              <a:cxnLst/>
              <a:rect l="l" t="t" r="r" b="b"/>
              <a:pathLst>
                <a:path w="93" h="174" extrusionOk="0">
                  <a:moveTo>
                    <a:pt x="1" y="1"/>
                  </a:moveTo>
                  <a:cubicBezTo>
                    <a:pt x="15" y="59"/>
                    <a:pt x="31" y="118"/>
                    <a:pt x="46" y="174"/>
                  </a:cubicBezTo>
                  <a:cubicBezTo>
                    <a:pt x="75" y="157"/>
                    <a:pt x="93" y="127"/>
                    <a:pt x="93" y="93"/>
                  </a:cubicBezTo>
                  <a:cubicBezTo>
                    <a:pt x="93" y="42"/>
                    <a:pt x="51" y="1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9" name="Google Shape;689;p6"/>
            <p:cNvSpPr/>
            <p:nvPr/>
          </p:nvSpPr>
          <p:spPr>
            <a:xfrm>
              <a:off x="36668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0" name="Google Shape;690;p6"/>
            <p:cNvSpPr/>
            <p:nvPr/>
          </p:nvSpPr>
          <p:spPr>
            <a:xfrm>
              <a:off x="36783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1" name="Google Shape;691;p6"/>
            <p:cNvSpPr/>
            <p:nvPr/>
          </p:nvSpPr>
          <p:spPr>
            <a:xfrm>
              <a:off x="3689725" y="462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2" name="Google Shape;692;p6"/>
            <p:cNvSpPr/>
            <p:nvPr/>
          </p:nvSpPr>
          <p:spPr>
            <a:xfrm>
              <a:off x="3655400" y="45077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89" y="0"/>
                  </a:moveTo>
                  <a:cubicBezTo>
                    <a:pt x="51" y="0"/>
                    <a:pt x="14" y="23"/>
                    <a:pt x="0" y="66"/>
                  </a:cubicBezTo>
                  <a:cubicBezTo>
                    <a:pt x="7" y="96"/>
                    <a:pt x="14" y="125"/>
                    <a:pt x="21" y="156"/>
                  </a:cubicBezTo>
                  <a:cubicBezTo>
                    <a:pt x="38" y="175"/>
                    <a:pt x="64" y="186"/>
                    <a:pt x="89" y="186"/>
                  </a:cubicBezTo>
                  <a:cubicBezTo>
                    <a:pt x="166" y="186"/>
                    <a:pt x="210" y="100"/>
                    <a:pt x="165" y="39"/>
                  </a:cubicBezTo>
                  <a:cubicBezTo>
                    <a:pt x="145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3" name="Google Shape;693;p6"/>
            <p:cNvSpPr/>
            <p:nvPr/>
          </p:nvSpPr>
          <p:spPr>
            <a:xfrm>
              <a:off x="36668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4" name="Google Shape;694;p6"/>
            <p:cNvSpPr/>
            <p:nvPr/>
          </p:nvSpPr>
          <p:spPr>
            <a:xfrm>
              <a:off x="36783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5" name="Google Shape;695;p6"/>
            <p:cNvSpPr/>
            <p:nvPr/>
          </p:nvSpPr>
          <p:spPr>
            <a:xfrm>
              <a:off x="3689775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6" name="Google Shape;696;p6"/>
            <p:cNvSpPr/>
            <p:nvPr/>
          </p:nvSpPr>
          <p:spPr>
            <a:xfrm>
              <a:off x="3655275" y="43927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7" name="Google Shape;697;p6"/>
            <p:cNvSpPr/>
            <p:nvPr/>
          </p:nvSpPr>
          <p:spPr>
            <a:xfrm>
              <a:off x="36668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8" name="Google Shape;698;p6"/>
            <p:cNvSpPr/>
            <p:nvPr/>
          </p:nvSpPr>
          <p:spPr>
            <a:xfrm>
              <a:off x="36783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9" name="Google Shape;699;p6"/>
            <p:cNvSpPr/>
            <p:nvPr/>
          </p:nvSpPr>
          <p:spPr>
            <a:xfrm>
              <a:off x="3689775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0" name="Google Shape;700;p6"/>
            <p:cNvSpPr/>
            <p:nvPr/>
          </p:nvSpPr>
          <p:spPr>
            <a:xfrm>
              <a:off x="3655275" y="42777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1" name="Google Shape;701;p6"/>
            <p:cNvSpPr/>
            <p:nvPr/>
          </p:nvSpPr>
          <p:spPr>
            <a:xfrm>
              <a:off x="36668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2" name="Google Shape;702;p6"/>
            <p:cNvSpPr/>
            <p:nvPr/>
          </p:nvSpPr>
          <p:spPr>
            <a:xfrm>
              <a:off x="36783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3" name="Google Shape;703;p6"/>
            <p:cNvSpPr/>
            <p:nvPr/>
          </p:nvSpPr>
          <p:spPr>
            <a:xfrm>
              <a:off x="3689775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4" name="Google Shape;704;p6"/>
            <p:cNvSpPr/>
            <p:nvPr/>
          </p:nvSpPr>
          <p:spPr>
            <a:xfrm>
              <a:off x="3645650" y="416300"/>
              <a:ext cx="2825" cy="4375"/>
            </a:xfrm>
            <a:custGeom>
              <a:avLst/>
              <a:gdLst/>
              <a:ahLst/>
              <a:cxnLst/>
              <a:rect l="l" t="t" r="r" b="b"/>
              <a:pathLst>
                <a:path w="113" h="175" extrusionOk="0">
                  <a:moveTo>
                    <a:pt x="20" y="0"/>
                  </a:moveTo>
                  <a:cubicBezTo>
                    <a:pt x="13" y="0"/>
                    <a:pt x="7" y="1"/>
                    <a:pt x="0" y="2"/>
                  </a:cubicBezTo>
                  <a:cubicBezTo>
                    <a:pt x="24" y="59"/>
                    <a:pt x="45" y="116"/>
                    <a:pt x="65" y="174"/>
                  </a:cubicBezTo>
                  <a:cubicBezTo>
                    <a:pt x="95" y="158"/>
                    <a:pt x="113" y="127"/>
                    <a:pt x="113" y="93"/>
                  </a:cubicBezTo>
                  <a:cubicBezTo>
                    <a:pt x="113" y="41"/>
                    <a:pt x="70" y="0"/>
                    <a:pt x="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705;p6"/>
            <p:cNvSpPr/>
            <p:nvPr/>
          </p:nvSpPr>
          <p:spPr>
            <a:xfrm>
              <a:off x="3655250" y="4162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8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6"/>
                    <a:pt x="190" y="143"/>
                    <a:pt x="189" y="91"/>
                  </a:cubicBezTo>
                  <a:cubicBezTo>
                    <a:pt x="187" y="41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6" name="Google Shape;706;p6"/>
            <p:cNvSpPr/>
            <p:nvPr/>
          </p:nvSpPr>
          <p:spPr>
            <a:xfrm>
              <a:off x="36668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7" name="Google Shape;707;p6"/>
            <p:cNvSpPr/>
            <p:nvPr/>
          </p:nvSpPr>
          <p:spPr>
            <a:xfrm>
              <a:off x="36783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8" name="Google Shape;708;p6"/>
            <p:cNvSpPr/>
            <p:nvPr/>
          </p:nvSpPr>
          <p:spPr>
            <a:xfrm>
              <a:off x="3689725" y="416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1"/>
                  </a:cubicBezTo>
                  <a:cubicBezTo>
                    <a:pt x="0" y="142"/>
                    <a:pt x="41" y="186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9" name="Google Shape;709;p6"/>
            <p:cNvSpPr/>
            <p:nvPr/>
          </p:nvSpPr>
          <p:spPr>
            <a:xfrm>
              <a:off x="3643800" y="404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0" name="Google Shape;710;p6"/>
            <p:cNvSpPr/>
            <p:nvPr/>
          </p:nvSpPr>
          <p:spPr>
            <a:xfrm>
              <a:off x="3655250" y="404800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1"/>
                  </a:moveTo>
                  <a:cubicBezTo>
                    <a:pt x="95" y="1"/>
                    <a:pt x="93" y="1"/>
                    <a:pt x="92" y="1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8"/>
                    <a:pt x="46" y="187"/>
                    <a:pt x="97" y="187"/>
                  </a:cubicBezTo>
                  <a:cubicBezTo>
                    <a:pt x="97" y="187"/>
                    <a:pt x="98" y="187"/>
                    <a:pt x="99" y="187"/>
                  </a:cubicBezTo>
                  <a:cubicBezTo>
                    <a:pt x="149" y="184"/>
                    <a:pt x="190" y="142"/>
                    <a:pt x="189" y="91"/>
                  </a:cubicBezTo>
                  <a:cubicBezTo>
                    <a:pt x="187" y="41"/>
                    <a:pt x="146" y="1"/>
                    <a:pt x="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1" name="Google Shape;711;p6"/>
            <p:cNvSpPr/>
            <p:nvPr/>
          </p:nvSpPr>
          <p:spPr>
            <a:xfrm>
              <a:off x="36668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2" name="Google Shape;712;p6"/>
            <p:cNvSpPr/>
            <p:nvPr/>
          </p:nvSpPr>
          <p:spPr>
            <a:xfrm>
              <a:off x="36783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3" name="Google Shape;713;p6"/>
            <p:cNvSpPr/>
            <p:nvPr/>
          </p:nvSpPr>
          <p:spPr>
            <a:xfrm>
              <a:off x="3689725" y="404800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2" y="187"/>
                    <a:pt x="93" y="187"/>
                    <a:pt x="94" y="187"/>
                  </a:cubicBezTo>
                  <a:cubicBezTo>
                    <a:pt x="144" y="187"/>
                    <a:pt x="186" y="148"/>
                    <a:pt x="188" y="97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4" name="Google Shape;714;p6"/>
            <p:cNvSpPr/>
            <p:nvPr/>
          </p:nvSpPr>
          <p:spPr>
            <a:xfrm>
              <a:off x="3632300" y="393275"/>
              <a:ext cx="4700" cy="4700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95" y="1"/>
                  </a:moveTo>
                  <a:cubicBezTo>
                    <a:pt x="43" y="1"/>
                    <a:pt x="2" y="42"/>
                    <a:pt x="1" y="93"/>
                  </a:cubicBezTo>
                  <a:cubicBezTo>
                    <a:pt x="33" y="123"/>
                    <a:pt x="64" y="155"/>
                    <a:pt x="93" y="187"/>
                  </a:cubicBezTo>
                  <a:lnTo>
                    <a:pt x="94" y="187"/>
                  </a:lnTo>
                  <a:cubicBezTo>
                    <a:pt x="146" y="187"/>
                    <a:pt x="187" y="146"/>
                    <a:pt x="187" y="95"/>
                  </a:cubicBezTo>
                  <a:cubicBezTo>
                    <a:pt x="187" y="43"/>
                    <a:pt x="146" y="2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5" name="Google Shape;715;p6"/>
            <p:cNvSpPr/>
            <p:nvPr/>
          </p:nvSpPr>
          <p:spPr>
            <a:xfrm>
              <a:off x="3643800" y="3933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6" name="Google Shape;716;p6"/>
            <p:cNvSpPr/>
            <p:nvPr/>
          </p:nvSpPr>
          <p:spPr>
            <a:xfrm>
              <a:off x="3655275" y="39330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7" name="Google Shape;717;p6"/>
            <p:cNvSpPr/>
            <p:nvPr/>
          </p:nvSpPr>
          <p:spPr>
            <a:xfrm>
              <a:off x="36668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8" name="Google Shape;718;p6"/>
            <p:cNvSpPr/>
            <p:nvPr/>
          </p:nvSpPr>
          <p:spPr>
            <a:xfrm>
              <a:off x="36783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9" name="Google Shape;719;p6"/>
            <p:cNvSpPr/>
            <p:nvPr/>
          </p:nvSpPr>
          <p:spPr>
            <a:xfrm>
              <a:off x="3689775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0" name="Google Shape;720;p6"/>
            <p:cNvSpPr/>
            <p:nvPr/>
          </p:nvSpPr>
          <p:spPr>
            <a:xfrm>
              <a:off x="3599375" y="381800"/>
              <a:ext cx="2275" cy="550"/>
            </a:xfrm>
            <a:custGeom>
              <a:avLst/>
              <a:gdLst/>
              <a:ahLst/>
              <a:cxnLst/>
              <a:rect l="l" t="t" r="r" b="b"/>
              <a:pathLst>
                <a:path w="91" h="22" extrusionOk="0">
                  <a:moveTo>
                    <a:pt x="32" y="0"/>
                  </a:moveTo>
                  <a:cubicBezTo>
                    <a:pt x="21" y="0"/>
                    <a:pt x="10" y="2"/>
                    <a:pt x="0" y="6"/>
                  </a:cubicBezTo>
                  <a:cubicBezTo>
                    <a:pt x="29" y="12"/>
                    <a:pt x="60" y="16"/>
                    <a:pt x="90" y="22"/>
                  </a:cubicBezTo>
                  <a:cubicBezTo>
                    <a:pt x="73" y="8"/>
                    <a:pt x="52" y="0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1" name="Google Shape;721;p6"/>
            <p:cNvSpPr/>
            <p:nvPr/>
          </p:nvSpPr>
          <p:spPr>
            <a:xfrm>
              <a:off x="3609325" y="381800"/>
              <a:ext cx="5225" cy="3425"/>
            </a:xfrm>
            <a:custGeom>
              <a:avLst/>
              <a:gdLst/>
              <a:ahLst/>
              <a:cxnLst/>
              <a:rect l="l" t="t" r="r" b="b"/>
              <a:pathLst>
                <a:path w="209" h="137" extrusionOk="0">
                  <a:moveTo>
                    <a:pt x="94" y="1"/>
                  </a:moveTo>
                  <a:cubicBezTo>
                    <a:pt x="45" y="1"/>
                    <a:pt x="5" y="39"/>
                    <a:pt x="0" y="87"/>
                  </a:cubicBezTo>
                  <a:cubicBezTo>
                    <a:pt x="60" y="102"/>
                    <a:pt x="119" y="119"/>
                    <a:pt x="176" y="137"/>
                  </a:cubicBezTo>
                  <a:cubicBezTo>
                    <a:pt x="209" y="75"/>
                    <a:pt x="16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2" name="Google Shape;722;p6"/>
            <p:cNvSpPr/>
            <p:nvPr/>
          </p:nvSpPr>
          <p:spPr>
            <a:xfrm>
              <a:off x="362082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3" name="Google Shape;723;p6"/>
            <p:cNvSpPr/>
            <p:nvPr/>
          </p:nvSpPr>
          <p:spPr>
            <a:xfrm>
              <a:off x="3632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4" name="Google Shape;724;p6"/>
            <p:cNvSpPr/>
            <p:nvPr/>
          </p:nvSpPr>
          <p:spPr>
            <a:xfrm>
              <a:off x="3643800" y="38180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5" name="Google Shape;725;p6"/>
            <p:cNvSpPr/>
            <p:nvPr/>
          </p:nvSpPr>
          <p:spPr>
            <a:xfrm>
              <a:off x="3655275" y="38180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6" name="Google Shape;726;p6"/>
            <p:cNvSpPr/>
            <p:nvPr/>
          </p:nvSpPr>
          <p:spPr>
            <a:xfrm>
              <a:off x="36668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7" name="Google Shape;727;p6"/>
            <p:cNvSpPr/>
            <p:nvPr/>
          </p:nvSpPr>
          <p:spPr>
            <a:xfrm>
              <a:off x="3678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8" name="Google Shape;728;p6"/>
            <p:cNvSpPr/>
            <p:nvPr/>
          </p:nvSpPr>
          <p:spPr>
            <a:xfrm>
              <a:off x="368977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9" name="Google Shape;729;p6"/>
            <p:cNvSpPr/>
            <p:nvPr/>
          </p:nvSpPr>
          <p:spPr>
            <a:xfrm>
              <a:off x="3529725" y="370325"/>
              <a:ext cx="3825" cy="2125"/>
            </a:xfrm>
            <a:custGeom>
              <a:avLst/>
              <a:gdLst/>
              <a:ahLst/>
              <a:cxnLst/>
              <a:rect l="l" t="t" r="r" b="b"/>
              <a:pathLst>
                <a:path w="153" h="85" extrusionOk="0">
                  <a:moveTo>
                    <a:pt x="59" y="0"/>
                  </a:moveTo>
                  <a:cubicBezTo>
                    <a:pt x="37" y="0"/>
                    <a:pt x="17" y="7"/>
                    <a:pt x="0" y="22"/>
                  </a:cubicBezTo>
                  <a:cubicBezTo>
                    <a:pt x="50" y="44"/>
                    <a:pt x="100" y="65"/>
                    <a:pt x="152" y="85"/>
                  </a:cubicBezTo>
                  <a:cubicBezTo>
                    <a:pt x="148" y="36"/>
                    <a:pt x="107" y="0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0" name="Google Shape;730;p6"/>
            <p:cNvSpPr/>
            <p:nvPr/>
          </p:nvSpPr>
          <p:spPr>
            <a:xfrm>
              <a:off x="3540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1" name="Google Shape;731;p6"/>
            <p:cNvSpPr/>
            <p:nvPr/>
          </p:nvSpPr>
          <p:spPr>
            <a:xfrm>
              <a:off x="35518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2" name="Google Shape;732;p6"/>
            <p:cNvSpPr/>
            <p:nvPr/>
          </p:nvSpPr>
          <p:spPr>
            <a:xfrm>
              <a:off x="3563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3" name="Google Shape;733;p6"/>
            <p:cNvSpPr/>
            <p:nvPr/>
          </p:nvSpPr>
          <p:spPr>
            <a:xfrm>
              <a:off x="3574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4" name="Google Shape;734;p6"/>
            <p:cNvSpPr/>
            <p:nvPr/>
          </p:nvSpPr>
          <p:spPr>
            <a:xfrm>
              <a:off x="35863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5" name="Google Shape;735;p6"/>
            <p:cNvSpPr/>
            <p:nvPr/>
          </p:nvSpPr>
          <p:spPr>
            <a:xfrm>
              <a:off x="3597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6" name="Google Shape;736;p6"/>
            <p:cNvSpPr/>
            <p:nvPr/>
          </p:nvSpPr>
          <p:spPr>
            <a:xfrm>
              <a:off x="36093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7" name="Google Shape;737;p6"/>
            <p:cNvSpPr/>
            <p:nvPr/>
          </p:nvSpPr>
          <p:spPr>
            <a:xfrm>
              <a:off x="36208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8" name="Google Shape;738;p6"/>
            <p:cNvSpPr/>
            <p:nvPr/>
          </p:nvSpPr>
          <p:spPr>
            <a:xfrm>
              <a:off x="3632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9" name="Google Shape;739;p6"/>
            <p:cNvSpPr/>
            <p:nvPr/>
          </p:nvSpPr>
          <p:spPr>
            <a:xfrm>
              <a:off x="364380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0" name="Google Shape;740;p6"/>
            <p:cNvSpPr/>
            <p:nvPr/>
          </p:nvSpPr>
          <p:spPr>
            <a:xfrm>
              <a:off x="3655275" y="370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1" name="Google Shape;741;p6"/>
            <p:cNvSpPr/>
            <p:nvPr/>
          </p:nvSpPr>
          <p:spPr>
            <a:xfrm>
              <a:off x="36668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2" name="Google Shape;742;p6"/>
            <p:cNvSpPr/>
            <p:nvPr/>
          </p:nvSpPr>
          <p:spPr>
            <a:xfrm>
              <a:off x="3678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3" name="Google Shape;743;p6"/>
            <p:cNvSpPr/>
            <p:nvPr/>
          </p:nvSpPr>
          <p:spPr>
            <a:xfrm>
              <a:off x="368977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4" name="Google Shape;744;p6"/>
            <p:cNvSpPr/>
            <p:nvPr/>
          </p:nvSpPr>
          <p:spPr>
            <a:xfrm>
              <a:off x="3517375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5" name="Google Shape;745;p6"/>
            <p:cNvSpPr/>
            <p:nvPr/>
          </p:nvSpPr>
          <p:spPr>
            <a:xfrm>
              <a:off x="352887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6" name="Google Shape;746;p6"/>
            <p:cNvSpPr/>
            <p:nvPr/>
          </p:nvSpPr>
          <p:spPr>
            <a:xfrm>
              <a:off x="354035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7" name="Google Shape;747;p6"/>
            <p:cNvSpPr/>
            <p:nvPr/>
          </p:nvSpPr>
          <p:spPr>
            <a:xfrm>
              <a:off x="355185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8" name="Google Shape;748;p6"/>
            <p:cNvSpPr/>
            <p:nvPr/>
          </p:nvSpPr>
          <p:spPr>
            <a:xfrm>
              <a:off x="3563350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9" name="Google Shape;749;p6"/>
            <p:cNvSpPr/>
            <p:nvPr/>
          </p:nvSpPr>
          <p:spPr>
            <a:xfrm>
              <a:off x="3574675" y="358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6" y="0"/>
                    <a:pt x="91" y="1"/>
                    <a:pt x="86" y="1"/>
                  </a:cubicBezTo>
                  <a:cubicBezTo>
                    <a:pt x="35" y="9"/>
                    <a:pt x="0" y="58"/>
                    <a:pt x="8" y="108"/>
                  </a:cubicBezTo>
                  <a:cubicBezTo>
                    <a:pt x="16" y="154"/>
                    <a:pt x="55" y="186"/>
                    <a:pt x="100" y="186"/>
                  </a:cubicBezTo>
                  <a:cubicBezTo>
                    <a:pt x="105" y="186"/>
                    <a:pt x="110" y="186"/>
                    <a:pt x="115" y="185"/>
                  </a:cubicBezTo>
                  <a:cubicBezTo>
                    <a:pt x="166" y="177"/>
                    <a:pt x="200" y="129"/>
                    <a:pt x="193" y="78"/>
                  </a:cubicBezTo>
                  <a:cubicBezTo>
                    <a:pt x="184" y="32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6"/>
            <p:cNvSpPr/>
            <p:nvPr/>
          </p:nvSpPr>
          <p:spPr>
            <a:xfrm>
              <a:off x="3586350" y="35882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1" name="Google Shape;751;p6"/>
            <p:cNvSpPr/>
            <p:nvPr/>
          </p:nvSpPr>
          <p:spPr>
            <a:xfrm>
              <a:off x="3597500" y="358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6"/>
            <p:cNvSpPr/>
            <p:nvPr/>
          </p:nvSpPr>
          <p:spPr>
            <a:xfrm>
              <a:off x="36093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3" name="Google Shape;753;p6"/>
            <p:cNvSpPr/>
            <p:nvPr/>
          </p:nvSpPr>
          <p:spPr>
            <a:xfrm>
              <a:off x="36208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4" name="Google Shape;754;p6"/>
            <p:cNvSpPr/>
            <p:nvPr/>
          </p:nvSpPr>
          <p:spPr>
            <a:xfrm>
              <a:off x="3632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6"/>
            <p:cNvSpPr/>
            <p:nvPr/>
          </p:nvSpPr>
          <p:spPr>
            <a:xfrm>
              <a:off x="364380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6"/>
            <p:cNvSpPr/>
            <p:nvPr/>
          </p:nvSpPr>
          <p:spPr>
            <a:xfrm>
              <a:off x="3655250" y="35882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2"/>
                    <a:pt x="189" y="90"/>
                  </a:cubicBezTo>
                  <a:cubicBezTo>
                    <a:pt x="187" y="40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6"/>
            <p:cNvSpPr/>
            <p:nvPr/>
          </p:nvSpPr>
          <p:spPr>
            <a:xfrm>
              <a:off x="36668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6"/>
            <p:cNvSpPr/>
            <p:nvPr/>
          </p:nvSpPr>
          <p:spPr>
            <a:xfrm>
              <a:off x="3678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9" name="Google Shape;759;p6"/>
            <p:cNvSpPr/>
            <p:nvPr/>
          </p:nvSpPr>
          <p:spPr>
            <a:xfrm>
              <a:off x="3689725" y="3588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90"/>
                  </a:cubicBezTo>
                  <a:cubicBezTo>
                    <a:pt x="0" y="141"/>
                    <a:pt x="41" y="185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0" name="Google Shape;760;p6"/>
            <p:cNvSpPr/>
            <p:nvPr/>
          </p:nvSpPr>
          <p:spPr>
            <a:xfrm>
              <a:off x="35059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1" name="Google Shape;761;p6"/>
            <p:cNvSpPr/>
            <p:nvPr/>
          </p:nvSpPr>
          <p:spPr>
            <a:xfrm>
              <a:off x="35173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2" name="Google Shape;762;p6"/>
            <p:cNvSpPr/>
            <p:nvPr/>
          </p:nvSpPr>
          <p:spPr>
            <a:xfrm>
              <a:off x="35288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6"/>
            <p:cNvSpPr/>
            <p:nvPr/>
          </p:nvSpPr>
          <p:spPr>
            <a:xfrm>
              <a:off x="3540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4" name="Google Shape;764;p6"/>
            <p:cNvSpPr/>
            <p:nvPr/>
          </p:nvSpPr>
          <p:spPr>
            <a:xfrm>
              <a:off x="35518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6"/>
            <p:cNvSpPr/>
            <p:nvPr/>
          </p:nvSpPr>
          <p:spPr>
            <a:xfrm>
              <a:off x="3563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6" name="Google Shape;766;p6"/>
            <p:cNvSpPr/>
            <p:nvPr/>
          </p:nvSpPr>
          <p:spPr>
            <a:xfrm>
              <a:off x="3574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7" name="Google Shape;767;p6"/>
            <p:cNvSpPr/>
            <p:nvPr/>
          </p:nvSpPr>
          <p:spPr>
            <a:xfrm>
              <a:off x="35863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8" name="Google Shape;768;p6"/>
            <p:cNvSpPr/>
            <p:nvPr/>
          </p:nvSpPr>
          <p:spPr>
            <a:xfrm>
              <a:off x="3597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9" name="Google Shape;769;p6"/>
            <p:cNvSpPr/>
            <p:nvPr/>
          </p:nvSpPr>
          <p:spPr>
            <a:xfrm>
              <a:off x="36093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0" name="Google Shape;770;p6"/>
            <p:cNvSpPr/>
            <p:nvPr/>
          </p:nvSpPr>
          <p:spPr>
            <a:xfrm>
              <a:off x="36208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1" name="Google Shape;771;p6"/>
            <p:cNvSpPr/>
            <p:nvPr/>
          </p:nvSpPr>
          <p:spPr>
            <a:xfrm>
              <a:off x="3632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2" name="Google Shape;772;p6"/>
            <p:cNvSpPr/>
            <p:nvPr/>
          </p:nvSpPr>
          <p:spPr>
            <a:xfrm>
              <a:off x="364380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3" name="Google Shape;773;p6"/>
            <p:cNvSpPr/>
            <p:nvPr/>
          </p:nvSpPr>
          <p:spPr>
            <a:xfrm>
              <a:off x="3655275" y="347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4" name="Google Shape;774;p6"/>
            <p:cNvSpPr/>
            <p:nvPr/>
          </p:nvSpPr>
          <p:spPr>
            <a:xfrm>
              <a:off x="36668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5" name="Google Shape;775;p6"/>
            <p:cNvSpPr/>
            <p:nvPr/>
          </p:nvSpPr>
          <p:spPr>
            <a:xfrm>
              <a:off x="3678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6" name="Google Shape;776;p6"/>
            <p:cNvSpPr/>
            <p:nvPr/>
          </p:nvSpPr>
          <p:spPr>
            <a:xfrm>
              <a:off x="36897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7" name="Google Shape;777;p6"/>
            <p:cNvSpPr/>
            <p:nvPr/>
          </p:nvSpPr>
          <p:spPr>
            <a:xfrm>
              <a:off x="3494325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46" y="1"/>
                    <a:pt x="4" y="41"/>
                    <a:pt x="3" y="90"/>
                  </a:cubicBezTo>
                  <a:cubicBezTo>
                    <a:pt x="1" y="142"/>
                    <a:pt x="40" y="184"/>
                    <a:pt x="92" y="187"/>
                  </a:cubicBezTo>
                  <a:cubicBezTo>
                    <a:pt x="93" y="187"/>
                    <a:pt x="94" y="187"/>
                    <a:pt x="96" y="187"/>
                  </a:cubicBezTo>
                  <a:cubicBezTo>
                    <a:pt x="145" y="187"/>
                    <a:pt x="186" y="147"/>
                    <a:pt x="189" y="98"/>
                  </a:cubicBezTo>
                  <a:cubicBezTo>
                    <a:pt x="190" y="46"/>
                    <a:pt x="150" y="3"/>
                    <a:pt x="99" y="1"/>
                  </a:cubicBezTo>
                  <a:cubicBezTo>
                    <a:pt x="97" y="1"/>
                    <a:pt x="9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8" name="Google Shape;778;p6"/>
            <p:cNvSpPr/>
            <p:nvPr/>
          </p:nvSpPr>
          <p:spPr>
            <a:xfrm>
              <a:off x="35059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6"/>
            <p:cNvSpPr/>
            <p:nvPr/>
          </p:nvSpPr>
          <p:spPr>
            <a:xfrm>
              <a:off x="3517375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6"/>
            <p:cNvSpPr/>
            <p:nvPr/>
          </p:nvSpPr>
          <p:spPr>
            <a:xfrm>
              <a:off x="352887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6"/>
            <p:cNvSpPr/>
            <p:nvPr/>
          </p:nvSpPr>
          <p:spPr>
            <a:xfrm>
              <a:off x="354035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2" name="Google Shape;782;p6"/>
            <p:cNvSpPr/>
            <p:nvPr/>
          </p:nvSpPr>
          <p:spPr>
            <a:xfrm>
              <a:off x="355185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3" name="Google Shape;783;p6"/>
            <p:cNvSpPr/>
            <p:nvPr/>
          </p:nvSpPr>
          <p:spPr>
            <a:xfrm>
              <a:off x="3563350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7" y="145"/>
                    <a:pt x="187" y="94"/>
                  </a:cubicBezTo>
                  <a:cubicBezTo>
                    <a:pt x="187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6"/>
            <p:cNvSpPr/>
            <p:nvPr/>
          </p:nvSpPr>
          <p:spPr>
            <a:xfrm>
              <a:off x="3574675" y="335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7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6"/>
                    <a:pt x="115" y="186"/>
                  </a:cubicBezTo>
                  <a:cubicBezTo>
                    <a:pt x="166" y="178"/>
                    <a:pt x="200" y="129"/>
                    <a:pt x="193" y="79"/>
                  </a:cubicBezTo>
                  <a:cubicBezTo>
                    <a:pt x="185" y="33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5" name="Google Shape;785;p6"/>
            <p:cNvSpPr/>
            <p:nvPr/>
          </p:nvSpPr>
          <p:spPr>
            <a:xfrm>
              <a:off x="3586350" y="33582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6" name="Google Shape;786;p6"/>
            <p:cNvSpPr/>
            <p:nvPr/>
          </p:nvSpPr>
          <p:spPr>
            <a:xfrm>
              <a:off x="3597500" y="335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1"/>
                  </a:moveTo>
                  <a:cubicBezTo>
                    <a:pt x="71" y="1"/>
                    <a:pt x="36" y="22"/>
                    <a:pt x="21" y="58"/>
                  </a:cubicBezTo>
                  <a:cubicBezTo>
                    <a:pt x="1" y="106"/>
                    <a:pt x="23" y="160"/>
                    <a:pt x="71" y="180"/>
                  </a:cubicBezTo>
                  <a:cubicBezTo>
                    <a:pt x="82" y="184"/>
                    <a:pt x="94" y="187"/>
                    <a:pt x="106" y="187"/>
                  </a:cubicBezTo>
                  <a:cubicBezTo>
                    <a:pt x="143" y="187"/>
                    <a:pt x="178" y="165"/>
                    <a:pt x="192" y="129"/>
                  </a:cubicBezTo>
                  <a:cubicBezTo>
                    <a:pt x="212" y="82"/>
                    <a:pt x="190" y="28"/>
                    <a:pt x="143" y="8"/>
                  </a:cubicBezTo>
                  <a:cubicBezTo>
                    <a:pt x="131" y="3"/>
                    <a:pt x="119" y="1"/>
                    <a:pt x="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7" name="Google Shape;787;p6"/>
            <p:cNvSpPr/>
            <p:nvPr/>
          </p:nvSpPr>
          <p:spPr>
            <a:xfrm>
              <a:off x="36093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8" name="Google Shape;788;p6"/>
            <p:cNvSpPr/>
            <p:nvPr/>
          </p:nvSpPr>
          <p:spPr>
            <a:xfrm>
              <a:off x="36208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6" y="145"/>
                    <a:pt x="186" y="94"/>
                  </a:cubicBezTo>
                  <a:cubicBezTo>
                    <a:pt x="186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9" name="Google Shape;789;p6"/>
            <p:cNvSpPr/>
            <p:nvPr/>
          </p:nvSpPr>
          <p:spPr>
            <a:xfrm>
              <a:off x="3632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0" name="Google Shape;790;p6"/>
            <p:cNvSpPr/>
            <p:nvPr/>
          </p:nvSpPr>
          <p:spPr>
            <a:xfrm>
              <a:off x="364380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1" name="Google Shape;791;p6"/>
            <p:cNvSpPr/>
            <p:nvPr/>
          </p:nvSpPr>
          <p:spPr>
            <a:xfrm>
              <a:off x="3655250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7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5"/>
                    <a:pt x="190" y="143"/>
                    <a:pt x="189" y="91"/>
                  </a:cubicBezTo>
                  <a:cubicBezTo>
                    <a:pt x="187" y="40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2" name="Google Shape;792;p6"/>
            <p:cNvSpPr/>
            <p:nvPr/>
          </p:nvSpPr>
          <p:spPr>
            <a:xfrm>
              <a:off x="36668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3" name="Google Shape;793;p6"/>
            <p:cNvSpPr/>
            <p:nvPr/>
          </p:nvSpPr>
          <p:spPr>
            <a:xfrm>
              <a:off x="3678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4" name="Google Shape;794;p6"/>
            <p:cNvSpPr/>
            <p:nvPr/>
          </p:nvSpPr>
          <p:spPr>
            <a:xfrm>
              <a:off x="3689725" y="33582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5" name="Google Shape;795;p6"/>
            <p:cNvSpPr/>
            <p:nvPr/>
          </p:nvSpPr>
          <p:spPr>
            <a:xfrm>
              <a:off x="3485550" y="324350"/>
              <a:ext cx="2550" cy="3550"/>
            </a:xfrm>
            <a:custGeom>
              <a:avLst/>
              <a:gdLst/>
              <a:ahLst/>
              <a:cxnLst/>
              <a:rect l="l" t="t" r="r" b="b"/>
              <a:pathLst>
                <a:path w="102" h="142" extrusionOk="0">
                  <a:moveTo>
                    <a:pt x="1" y="1"/>
                  </a:moveTo>
                  <a:cubicBezTo>
                    <a:pt x="22" y="48"/>
                    <a:pt x="43" y="95"/>
                    <a:pt x="67" y="142"/>
                  </a:cubicBezTo>
                  <a:cubicBezTo>
                    <a:pt x="102" y="84"/>
                    <a:pt x="66" y="10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6" name="Google Shape;796;p6"/>
            <p:cNvSpPr/>
            <p:nvPr/>
          </p:nvSpPr>
          <p:spPr>
            <a:xfrm>
              <a:off x="349437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7" name="Google Shape;797;p6"/>
            <p:cNvSpPr/>
            <p:nvPr/>
          </p:nvSpPr>
          <p:spPr>
            <a:xfrm>
              <a:off x="35059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8" name="Google Shape;798;p6"/>
            <p:cNvSpPr/>
            <p:nvPr/>
          </p:nvSpPr>
          <p:spPr>
            <a:xfrm>
              <a:off x="35173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9" name="Google Shape;799;p6"/>
            <p:cNvSpPr/>
            <p:nvPr/>
          </p:nvSpPr>
          <p:spPr>
            <a:xfrm>
              <a:off x="35288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0" name="Google Shape;800;p6"/>
            <p:cNvSpPr/>
            <p:nvPr/>
          </p:nvSpPr>
          <p:spPr>
            <a:xfrm>
              <a:off x="3540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1" name="Google Shape;801;p6"/>
            <p:cNvSpPr/>
            <p:nvPr/>
          </p:nvSpPr>
          <p:spPr>
            <a:xfrm>
              <a:off x="35518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2" name="Google Shape;802;p6"/>
            <p:cNvSpPr/>
            <p:nvPr/>
          </p:nvSpPr>
          <p:spPr>
            <a:xfrm>
              <a:off x="356335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3" name="Google Shape;803;p6"/>
            <p:cNvSpPr/>
            <p:nvPr/>
          </p:nvSpPr>
          <p:spPr>
            <a:xfrm>
              <a:off x="3574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4" name="Google Shape;804;p6"/>
            <p:cNvSpPr/>
            <p:nvPr/>
          </p:nvSpPr>
          <p:spPr>
            <a:xfrm>
              <a:off x="3586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5" name="Google Shape;805;p6"/>
            <p:cNvSpPr/>
            <p:nvPr/>
          </p:nvSpPr>
          <p:spPr>
            <a:xfrm>
              <a:off x="3597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9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6" name="Google Shape;806;p6"/>
            <p:cNvSpPr/>
            <p:nvPr/>
          </p:nvSpPr>
          <p:spPr>
            <a:xfrm>
              <a:off x="36093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7" name="Google Shape;807;p6"/>
            <p:cNvSpPr/>
            <p:nvPr/>
          </p:nvSpPr>
          <p:spPr>
            <a:xfrm>
              <a:off x="36208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8" name="Google Shape;808;p6"/>
            <p:cNvSpPr/>
            <p:nvPr/>
          </p:nvSpPr>
          <p:spPr>
            <a:xfrm>
              <a:off x="3632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9" name="Google Shape;809;p6"/>
            <p:cNvSpPr/>
            <p:nvPr/>
          </p:nvSpPr>
          <p:spPr>
            <a:xfrm>
              <a:off x="364380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0" name="Google Shape;810;p6"/>
            <p:cNvSpPr/>
            <p:nvPr/>
          </p:nvSpPr>
          <p:spPr>
            <a:xfrm>
              <a:off x="3655275" y="32432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8" y="188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1" name="Google Shape;811;p6"/>
            <p:cNvSpPr/>
            <p:nvPr/>
          </p:nvSpPr>
          <p:spPr>
            <a:xfrm>
              <a:off x="36668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2" name="Google Shape;812;p6"/>
            <p:cNvSpPr/>
            <p:nvPr/>
          </p:nvSpPr>
          <p:spPr>
            <a:xfrm>
              <a:off x="3678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3" name="Google Shape;813;p6"/>
            <p:cNvSpPr/>
            <p:nvPr/>
          </p:nvSpPr>
          <p:spPr>
            <a:xfrm>
              <a:off x="36897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4" name="Google Shape;814;p6"/>
            <p:cNvSpPr/>
            <p:nvPr/>
          </p:nvSpPr>
          <p:spPr>
            <a:xfrm>
              <a:off x="34828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5" name="Google Shape;815;p6"/>
            <p:cNvSpPr/>
            <p:nvPr/>
          </p:nvSpPr>
          <p:spPr>
            <a:xfrm>
              <a:off x="34943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6" name="Google Shape;816;p6"/>
            <p:cNvSpPr/>
            <p:nvPr/>
          </p:nvSpPr>
          <p:spPr>
            <a:xfrm>
              <a:off x="35059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7" name="Google Shape;817;p6"/>
            <p:cNvSpPr/>
            <p:nvPr/>
          </p:nvSpPr>
          <p:spPr>
            <a:xfrm>
              <a:off x="35173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8" name="Google Shape;818;p6"/>
            <p:cNvSpPr/>
            <p:nvPr/>
          </p:nvSpPr>
          <p:spPr>
            <a:xfrm>
              <a:off x="35288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9" name="Google Shape;819;p6"/>
            <p:cNvSpPr/>
            <p:nvPr/>
          </p:nvSpPr>
          <p:spPr>
            <a:xfrm>
              <a:off x="3540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0" name="Google Shape;820;p6"/>
            <p:cNvSpPr/>
            <p:nvPr/>
          </p:nvSpPr>
          <p:spPr>
            <a:xfrm>
              <a:off x="35518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1" name="Google Shape;821;p6"/>
            <p:cNvSpPr/>
            <p:nvPr/>
          </p:nvSpPr>
          <p:spPr>
            <a:xfrm>
              <a:off x="3563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2" name="Google Shape;822;p6"/>
            <p:cNvSpPr/>
            <p:nvPr/>
          </p:nvSpPr>
          <p:spPr>
            <a:xfrm>
              <a:off x="3574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3" name="Google Shape;823;p6"/>
            <p:cNvSpPr/>
            <p:nvPr/>
          </p:nvSpPr>
          <p:spPr>
            <a:xfrm>
              <a:off x="35863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4" name="Google Shape;824;p6"/>
            <p:cNvSpPr/>
            <p:nvPr/>
          </p:nvSpPr>
          <p:spPr>
            <a:xfrm>
              <a:off x="3597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8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5" name="Google Shape;825;p6"/>
            <p:cNvSpPr/>
            <p:nvPr/>
          </p:nvSpPr>
          <p:spPr>
            <a:xfrm>
              <a:off x="36093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6" name="Google Shape;826;p6"/>
            <p:cNvSpPr/>
            <p:nvPr/>
          </p:nvSpPr>
          <p:spPr>
            <a:xfrm>
              <a:off x="36208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7" name="Google Shape;827;p6"/>
            <p:cNvSpPr/>
            <p:nvPr/>
          </p:nvSpPr>
          <p:spPr>
            <a:xfrm>
              <a:off x="3632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8" name="Google Shape;828;p6"/>
            <p:cNvSpPr/>
            <p:nvPr/>
          </p:nvSpPr>
          <p:spPr>
            <a:xfrm>
              <a:off x="364380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9" name="Google Shape;829;p6"/>
            <p:cNvSpPr/>
            <p:nvPr/>
          </p:nvSpPr>
          <p:spPr>
            <a:xfrm>
              <a:off x="3655275" y="3128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0" name="Google Shape;830;p6"/>
            <p:cNvSpPr/>
            <p:nvPr/>
          </p:nvSpPr>
          <p:spPr>
            <a:xfrm>
              <a:off x="36668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1" name="Google Shape;831;p6"/>
            <p:cNvSpPr/>
            <p:nvPr/>
          </p:nvSpPr>
          <p:spPr>
            <a:xfrm>
              <a:off x="3678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2" name="Google Shape;832;p6"/>
            <p:cNvSpPr/>
            <p:nvPr/>
          </p:nvSpPr>
          <p:spPr>
            <a:xfrm>
              <a:off x="36897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3" name="Google Shape;833;p6"/>
            <p:cNvSpPr/>
            <p:nvPr/>
          </p:nvSpPr>
          <p:spPr>
            <a:xfrm>
              <a:off x="34828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4" name="Google Shape;834;p6"/>
            <p:cNvSpPr/>
            <p:nvPr/>
          </p:nvSpPr>
          <p:spPr>
            <a:xfrm>
              <a:off x="34943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5" name="Google Shape;835;p6"/>
            <p:cNvSpPr/>
            <p:nvPr/>
          </p:nvSpPr>
          <p:spPr>
            <a:xfrm>
              <a:off x="35059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6" name="Google Shape;836;p6"/>
            <p:cNvSpPr/>
            <p:nvPr/>
          </p:nvSpPr>
          <p:spPr>
            <a:xfrm>
              <a:off x="35173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7" name="Google Shape;837;p6"/>
            <p:cNvSpPr/>
            <p:nvPr/>
          </p:nvSpPr>
          <p:spPr>
            <a:xfrm>
              <a:off x="35288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8" name="Google Shape;838;p6"/>
            <p:cNvSpPr/>
            <p:nvPr/>
          </p:nvSpPr>
          <p:spPr>
            <a:xfrm>
              <a:off x="3540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9" name="Google Shape;839;p6"/>
            <p:cNvSpPr/>
            <p:nvPr/>
          </p:nvSpPr>
          <p:spPr>
            <a:xfrm>
              <a:off x="35518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6"/>
            <p:cNvSpPr/>
            <p:nvPr/>
          </p:nvSpPr>
          <p:spPr>
            <a:xfrm>
              <a:off x="3563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1" name="Google Shape;841;p6"/>
            <p:cNvSpPr/>
            <p:nvPr/>
          </p:nvSpPr>
          <p:spPr>
            <a:xfrm>
              <a:off x="3574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2" name="Google Shape;842;p6"/>
            <p:cNvSpPr/>
            <p:nvPr/>
          </p:nvSpPr>
          <p:spPr>
            <a:xfrm>
              <a:off x="35863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6"/>
            <p:cNvSpPr/>
            <p:nvPr/>
          </p:nvSpPr>
          <p:spPr>
            <a:xfrm>
              <a:off x="3597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4" name="Google Shape;844;p6"/>
            <p:cNvSpPr/>
            <p:nvPr/>
          </p:nvSpPr>
          <p:spPr>
            <a:xfrm>
              <a:off x="36093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5" name="Google Shape;845;p6"/>
            <p:cNvSpPr/>
            <p:nvPr/>
          </p:nvSpPr>
          <p:spPr>
            <a:xfrm>
              <a:off x="36208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6" name="Google Shape;846;p6"/>
            <p:cNvSpPr/>
            <p:nvPr/>
          </p:nvSpPr>
          <p:spPr>
            <a:xfrm>
              <a:off x="3632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7" name="Google Shape;847;p6"/>
            <p:cNvSpPr/>
            <p:nvPr/>
          </p:nvSpPr>
          <p:spPr>
            <a:xfrm>
              <a:off x="364380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8" name="Google Shape;848;p6"/>
            <p:cNvSpPr/>
            <p:nvPr/>
          </p:nvSpPr>
          <p:spPr>
            <a:xfrm>
              <a:off x="3655275" y="3013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9" name="Google Shape;849;p6"/>
            <p:cNvSpPr/>
            <p:nvPr/>
          </p:nvSpPr>
          <p:spPr>
            <a:xfrm>
              <a:off x="36668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0" name="Google Shape;850;p6"/>
            <p:cNvSpPr/>
            <p:nvPr/>
          </p:nvSpPr>
          <p:spPr>
            <a:xfrm>
              <a:off x="3678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1" name="Google Shape;851;p6"/>
            <p:cNvSpPr/>
            <p:nvPr/>
          </p:nvSpPr>
          <p:spPr>
            <a:xfrm>
              <a:off x="36897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2" name="Google Shape;852;p6"/>
            <p:cNvSpPr/>
            <p:nvPr/>
          </p:nvSpPr>
          <p:spPr>
            <a:xfrm>
              <a:off x="3475925" y="291450"/>
              <a:ext cx="150" cy="750"/>
            </a:xfrm>
            <a:custGeom>
              <a:avLst/>
              <a:gdLst/>
              <a:ahLst/>
              <a:cxnLst/>
              <a:rect l="l" t="t" r="r" b="b"/>
              <a:pathLst>
                <a:path w="6" h="3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9"/>
                    <a:pt x="4" y="20"/>
                    <a:pt x="5" y="30"/>
                  </a:cubicBezTo>
                  <a:cubicBezTo>
                    <a:pt x="5" y="20"/>
                    <a:pt x="4" y="9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3" name="Google Shape;853;p6"/>
            <p:cNvSpPr/>
            <p:nvPr/>
          </p:nvSpPr>
          <p:spPr>
            <a:xfrm>
              <a:off x="3482875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4" name="Google Shape;854;p6"/>
            <p:cNvSpPr/>
            <p:nvPr/>
          </p:nvSpPr>
          <p:spPr>
            <a:xfrm>
              <a:off x="3494325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0"/>
                  </a:moveTo>
                  <a:cubicBezTo>
                    <a:pt x="46" y="0"/>
                    <a:pt x="4" y="39"/>
                    <a:pt x="2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9" y="96"/>
                  </a:cubicBezTo>
                  <a:cubicBezTo>
                    <a:pt x="190" y="45"/>
                    <a:pt x="150" y="1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5" name="Google Shape;855;p6"/>
            <p:cNvSpPr/>
            <p:nvPr/>
          </p:nvSpPr>
          <p:spPr>
            <a:xfrm>
              <a:off x="35059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6" name="Google Shape;856;p6"/>
            <p:cNvSpPr/>
            <p:nvPr/>
          </p:nvSpPr>
          <p:spPr>
            <a:xfrm>
              <a:off x="3517375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7" name="Google Shape;857;p6"/>
            <p:cNvSpPr/>
            <p:nvPr/>
          </p:nvSpPr>
          <p:spPr>
            <a:xfrm>
              <a:off x="352887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8" name="Google Shape;858;p6"/>
            <p:cNvSpPr/>
            <p:nvPr/>
          </p:nvSpPr>
          <p:spPr>
            <a:xfrm>
              <a:off x="354035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9" name="Google Shape;859;p6"/>
            <p:cNvSpPr/>
            <p:nvPr/>
          </p:nvSpPr>
          <p:spPr>
            <a:xfrm>
              <a:off x="355185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0" name="Google Shape;860;p6"/>
            <p:cNvSpPr/>
            <p:nvPr/>
          </p:nvSpPr>
          <p:spPr>
            <a:xfrm>
              <a:off x="3563350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3"/>
                  </a:cubicBezTo>
                  <a:cubicBezTo>
                    <a:pt x="187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1" name="Google Shape;861;p6"/>
            <p:cNvSpPr/>
            <p:nvPr/>
          </p:nvSpPr>
          <p:spPr>
            <a:xfrm>
              <a:off x="3574675" y="2898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5" y="0"/>
                    <a:pt x="91" y="1"/>
                    <a:pt x="86" y="1"/>
                  </a:cubicBezTo>
                  <a:cubicBezTo>
                    <a:pt x="35" y="10"/>
                    <a:pt x="0" y="58"/>
                    <a:pt x="8" y="108"/>
                  </a:cubicBezTo>
                  <a:cubicBezTo>
                    <a:pt x="16" y="154"/>
                    <a:pt x="55" y="186"/>
                    <a:pt x="99" y="186"/>
                  </a:cubicBezTo>
                  <a:cubicBezTo>
                    <a:pt x="104" y="186"/>
                    <a:pt x="110" y="186"/>
                    <a:pt x="115" y="185"/>
                  </a:cubicBezTo>
                  <a:cubicBezTo>
                    <a:pt x="166" y="177"/>
                    <a:pt x="200" y="130"/>
                    <a:pt x="193" y="79"/>
                  </a:cubicBezTo>
                  <a:cubicBezTo>
                    <a:pt x="184" y="33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2" name="Google Shape;862;p6"/>
            <p:cNvSpPr/>
            <p:nvPr/>
          </p:nvSpPr>
          <p:spPr>
            <a:xfrm>
              <a:off x="3586350" y="28987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3" name="Google Shape;863;p6"/>
            <p:cNvSpPr/>
            <p:nvPr/>
          </p:nvSpPr>
          <p:spPr>
            <a:xfrm>
              <a:off x="3597500" y="289850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7" y="1"/>
                  </a:moveTo>
                  <a:cubicBezTo>
                    <a:pt x="70" y="1"/>
                    <a:pt x="35" y="22"/>
                    <a:pt x="21" y="59"/>
                  </a:cubicBezTo>
                  <a:cubicBezTo>
                    <a:pt x="1" y="106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30"/>
                  </a:cubicBezTo>
                  <a:cubicBezTo>
                    <a:pt x="212" y="82"/>
                    <a:pt x="190" y="27"/>
                    <a:pt x="143" y="8"/>
                  </a:cubicBezTo>
                  <a:cubicBezTo>
                    <a:pt x="131" y="3"/>
                    <a:pt x="119" y="1"/>
                    <a:pt x="1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4" name="Google Shape;864;p6"/>
            <p:cNvSpPr/>
            <p:nvPr/>
          </p:nvSpPr>
          <p:spPr>
            <a:xfrm>
              <a:off x="36093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5" name="Google Shape;865;p6"/>
            <p:cNvSpPr/>
            <p:nvPr/>
          </p:nvSpPr>
          <p:spPr>
            <a:xfrm>
              <a:off x="36208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3"/>
                  </a:cubicBezTo>
                  <a:cubicBezTo>
                    <a:pt x="186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6" name="Google Shape;866;p6"/>
            <p:cNvSpPr/>
            <p:nvPr/>
          </p:nvSpPr>
          <p:spPr>
            <a:xfrm>
              <a:off x="3632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7" name="Google Shape;867;p6"/>
            <p:cNvSpPr/>
            <p:nvPr/>
          </p:nvSpPr>
          <p:spPr>
            <a:xfrm>
              <a:off x="364380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8" name="Google Shape;868;p6"/>
            <p:cNvSpPr/>
            <p:nvPr/>
          </p:nvSpPr>
          <p:spPr>
            <a:xfrm>
              <a:off x="3655250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0"/>
                  </a:moveTo>
                  <a:cubicBezTo>
                    <a:pt x="95" y="0"/>
                    <a:pt x="93" y="0"/>
                    <a:pt x="92" y="0"/>
                  </a:cubicBezTo>
                  <a:cubicBezTo>
                    <a:pt x="41" y="1"/>
                    <a:pt x="1" y="44"/>
                    <a:pt x="3" y="96"/>
                  </a:cubicBezTo>
                  <a:cubicBezTo>
                    <a:pt x="4" y="147"/>
                    <a:pt x="46" y="186"/>
                    <a:pt x="97" y="186"/>
                  </a:cubicBezTo>
                  <a:cubicBezTo>
                    <a:pt x="97" y="186"/>
                    <a:pt x="98" y="186"/>
                    <a:pt x="99" y="186"/>
                  </a:cubicBezTo>
                  <a:cubicBezTo>
                    <a:pt x="149" y="184"/>
                    <a:pt x="190" y="141"/>
                    <a:pt x="189" y="89"/>
                  </a:cubicBezTo>
                  <a:cubicBezTo>
                    <a:pt x="187" y="40"/>
                    <a:pt x="146" y="0"/>
                    <a:pt x="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9" name="Google Shape;869;p6"/>
            <p:cNvSpPr/>
            <p:nvPr/>
          </p:nvSpPr>
          <p:spPr>
            <a:xfrm>
              <a:off x="36668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0" name="Google Shape;870;p6"/>
            <p:cNvSpPr/>
            <p:nvPr/>
          </p:nvSpPr>
          <p:spPr>
            <a:xfrm>
              <a:off x="3678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1" name="Google Shape;871;p6"/>
            <p:cNvSpPr/>
            <p:nvPr/>
          </p:nvSpPr>
          <p:spPr>
            <a:xfrm>
              <a:off x="3689725" y="2898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0"/>
                  </a:moveTo>
                  <a:cubicBezTo>
                    <a:pt x="45" y="0"/>
                    <a:pt x="4" y="39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5"/>
                    <a:pt x="150" y="1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2" name="Google Shape;872;p6"/>
            <p:cNvSpPr/>
            <p:nvPr/>
          </p:nvSpPr>
          <p:spPr>
            <a:xfrm>
              <a:off x="3474350" y="278450"/>
              <a:ext cx="2325" cy="4325"/>
            </a:xfrm>
            <a:custGeom>
              <a:avLst/>
              <a:gdLst/>
              <a:ahLst/>
              <a:cxnLst/>
              <a:rect l="l" t="t" r="r" b="b"/>
              <a:pathLst>
                <a:path w="93" h="173" extrusionOk="0">
                  <a:moveTo>
                    <a:pt x="1" y="1"/>
                  </a:moveTo>
                  <a:cubicBezTo>
                    <a:pt x="6" y="59"/>
                    <a:pt x="11" y="116"/>
                    <a:pt x="18" y="173"/>
                  </a:cubicBezTo>
                  <a:cubicBezTo>
                    <a:pt x="93" y="134"/>
                    <a:pt x="83" y="24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3" name="Google Shape;873;p6"/>
            <p:cNvSpPr/>
            <p:nvPr/>
          </p:nvSpPr>
          <p:spPr>
            <a:xfrm>
              <a:off x="3482875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4" name="Google Shape;874;p6"/>
            <p:cNvSpPr/>
            <p:nvPr/>
          </p:nvSpPr>
          <p:spPr>
            <a:xfrm>
              <a:off x="3494325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46" y="0"/>
                    <a:pt x="4" y="40"/>
                    <a:pt x="3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3" y="186"/>
                    <a:pt x="95" y="186"/>
                    <a:pt x="96" y="186"/>
                  </a:cubicBezTo>
                  <a:cubicBezTo>
                    <a:pt x="146" y="186"/>
                    <a:pt x="186" y="146"/>
                    <a:pt x="189" y="97"/>
                  </a:cubicBezTo>
                  <a:cubicBezTo>
                    <a:pt x="190" y="45"/>
                    <a:pt x="150" y="2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5" name="Google Shape;875;p6"/>
            <p:cNvSpPr/>
            <p:nvPr/>
          </p:nvSpPr>
          <p:spPr>
            <a:xfrm>
              <a:off x="35059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6" name="Google Shape;876;p6"/>
            <p:cNvSpPr/>
            <p:nvPr/>
          </p:nvSpPr>
          <p:spPr>
            <a:xfrm>
              <a:off x="3517375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7" name="Google Shape;877;p6"/>
            <p:cNvSpPr/>
            <p:nvPr/>
          </p:nvSpPr>
          <p:spPr>
            <a:xfrm>
              <a:off x="352887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8" name="Google Shape;878;p6"/>
            <p:cNvSpPr/>
            <p:nvPr/>
          </p:nvSpPr>
          <p:spPr>
            <a:xfrm>
              <a:off x="354035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9" name="Google Shape;879;p6"/>
            <p:cNvSpPr/>
            <p:nvPr/>
          </p:nvSpPr>
          <p:spPr>
            <a:xfrm>
              <a:off x="355185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0" name="Google Shape;880;p6"/>
            <p:cNvSpPr/>
            <p:nvPr/>
          </p:nvSpPr>
          <p:spPr>
            <a:xfrm>
              <a:off x="3563350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1" name="Google Shape;881;p6"/>
            <p:cNvSpPr/>
            <p:nvPr/>
          </p:nvSpPr>
          <p:spPr>
            <a:xfrm>
              <a:off x="3574675" y="2783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8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7"/>
                    <a:pt x="115" y="186"/>
                  </a:cubicBezTo>
                  <a:cubicBezTo>
                    <a:pt x="166" y="178"/>
                    <a:pt x="200" y="130"/>
                    <a:pt x="193" y="79"/>
                  </a:cubicBezTo>
                  <a:cubicBezTo>
                    <a:pt x="185" y="34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" name="Google Shape;882;p6"/>
            <p:cNvSpPr/>
            <p:nvPr/>
          </p:nvSpPr>
          <p:spPr>
            <a:xfrm>
              <a:off x="3586350" y="27837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" name="Google Shape;883;p6"/>
            <p:cNvSpPr/>
            <p:nvPr/>
          </p:nvSpPr>
          <p:spPr>
            <a:xfrm>
              <a:off x="3597500" y="278375"/>
              <a:ext cx="5325" cy="4650"/>
            </a:xfrm>
            <a:custGeom>
              <a:avLst/>
              <a:gdLst/>
              <a:ahLst/>
              <a:cxnLst/>
              <a:rect l="l" t="t" r="r" b="b"/>
              <a:pathLst>
                <a:path w="213" h="186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59"/>
                    <a:pt x="72" y="179"/>
                  </a:cubicBezTo>
                  <a:cubicBezTo>
                    <a:pt x="83" y="184"/>
                    <a:pt x="95" y="186"/>
                    <a:pt x="107" y="186"/>
                  </a:cubicBezTo>
                  <a:cubicBezTo>
                    <a:pt x="143" y="186"/>
                    <a:pt x="178" y="164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" name="Google Shape;884;p6"/>
            <p:cNvSpPr/>
            <p:nvPr/>
          </p:nvSpPr>
          <p:spPr>
            <a:xfrm>
              <a:off x="36093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" name="Google Shape;885;p6"/>
            <p:cNvSpPr/>
            <p:nvPr/>
          </p:nvSpPr>
          <p:spPr>
            <a:xfrm>
              <a:off x="36208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" name="Google Shape;886;p6"/>
            <p:cNvSpPr/>
            <p:nvPr/>
          </p:nvSpPr>
          <p:spPr>
            <a:xfrm>
              <a:off x="3632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" name="Google Shape;887;p6"/>
            <p:cNvSpPr/>
            <p:nvPr/>
          </p:nvSpPr>
          <p:spPr>
            <a:xfrm>
              <a:off x="364380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" name="Google Shape;888;p6"/>
            <p:cNvSpPr/>
            <p:nvPr/>
          </p:nvSpPr>
          <p:spPr>
            <a:xfrm>
              <a:off x="3655250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6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1"/>
                    <a:pt x="189" y="90"/>
                  </a:cubicBezTo>
                  <a:cubicBezTo>
                    <a:pt x="187" y="39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" name="Google Shape;889;p6"/>
            <p:cNvSpPr/>
            <p:nvPr/>
          </p:nvSpPr>
          <p:spPr>
            <a:xfrm>
              <a:off x="36668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" name="Google Shape;890;p6"/>
            <p:cNvSpPr/>
            <p:nvPr/>
          </p:nvSpPr>
          <p:spPr>
            <a:xfrm>
              <a:off x="3678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" name="Google Shape;891;p6"/>
            <p:cNvSpPr/>
            <p:nvPr/>
          </p:nvSpPr>
          <p:spPr>
            <a:xfrm>
              <a:off x="3689725" y="27837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" name="Google Shape;892;p6"/>
            <p:cNvSpPr/>
            <p:nvPr/>
          </p:nvSpPr>
          <p:spPr>
            <a:xfrm>
              <a:off x="3473775" y="266850"/>
              <a:ext cx="2375" cy="4675"/>
            </a:xfrm>
            <a:custGeom>
              <a:avLst/>
              <a:gdLst/>
              <a:ahLst/>
              <a:cxnLst/>
              <a:rect l="l" t="t" r="r" b="b"/>
              <a:pathLst>
                <a:path w="95" h="18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64"/>
                    <a:pt x="3" y="126"/>
                    <a:pt x="7" y="187"/>
                  </a:cubicBezTo>
                  <a:cubicBezTo>
                    <a:pt x="56" y="183"/>
                    <a:pt x="95" y="140"/>
                    <a:pt x="92" y="91"/>
                  </a:cubicBezTo>
                  <a:cubicBezTo>
                    <a:pt x="91" y="41"/>
                    <a:pt x="51" y="2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" name="Google Shape;893;p6"/>
            <p:cNvSpPr/>
            <p:nvPr/>
          </p:nvSpPr>
          <p:spPr>
            <a:xfrm>
              <a:off x="348287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" name="Google Shape;894;p6"/>
            <p:cNvSpPr/>
            <p:nvPr/>
          </p:nvSpPr>
          <p:spPr>
            <a:xfrm>
              <a:off x="34936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5" y="1"/>
                  </a:moveTo>
                  <a:cubicBezTo>
                    <a:pt x="42" y="1"/>
                    <a:pt x="0" y="101"/>
                    <a:pt x="59" y="160"/>
                  </a:cubicBezTo>
                  <a:cubicBezTo>
                    <a:pt x="78" y="179"/>
                    <a:pt x="101" y="187"/>
                    <a:pt x="124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" name="Google Shape;895;p6"/>
            <p:cNvSpPr/>
            <p:nvPr/>
          </p:nvSpPr>
          <p:spPr>
            <a:xfrm>
              <a:off x="35059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" name="Google Shape;896;p6"/>
            <p:cNvSpPr/>
            <p:nvPr/>
          </p:nvSpPr>
          <p:spPr>
            <a:xfrm>
              <a:off x="35173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" name="Google Shape;897;p6"/>
            <p:cNvSpPr/>
            <p:nvPr/>
          </p:nvSpPr>
          <p:spPr>
            <a:xfrm>
              <a:off x="35288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8" name="Google Shape;898;p6"/>
            <p:cNvSpPr/>
            <p:nvPr/>
          </p:nvSpPr>
          <p:spPr>
            <a:xfrm>
              <a:off x="3540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" name="Google Shape;899;p6"/>
            <p:cNvSpPr/>
            <p:nvPr/>
          </p:nvSpPr>
          <p:spPr>
            <a:xfrm>
              <a:off x="35518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" name="Google Shape;900;p6"/>
            <p:cNvSpPr/>
            <p:nvPr/>
          </p:nvSpPr>
          <p:spPr>
            <a:xfrm>
              <a:off x="3563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3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" name="Google Shape;901;p6"/>
            <p:cNvSpPr/>
            <p:nvPr/>
          </p:nvSpPr>
          <p:spPr>
            <a:xfrm>
              <a:off x="3574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" name="Google Shape;902;p6"/>
            <p:cNvSpPr/>
            <p:nvPr/>
          </p:nvSpPr>
          <p:spPr>
            <a:xfrm>
              <a:off x="35863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" name="Google Shape;903;p6"/>
            <p:cNvSpPr/>
            <p:nvPr/>
          </p:nvSpPr>
          <p:spPr>
            <a:xfrm>
              <a:off x="3597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" name="Google Shape;904;p6"/>
            <p:cNvSpPr/>
            <p:nvPr/>
          </p:nvSpPr>
          <p:spPr>
            <a:xfrm>
              <a:off x="36093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" name="Google Shape;905;p6"/>
            <p:cNvSpPr/>
            <p:nvPr/>
          </p:nvSpPr>
          <p:spPr>
            <a:xfrm>
              <a:off x="36208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3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6" name="Google Shape;906;p6"/>
            <p:cNvSpPr/>
            <p:nvPr/>
          </p:nvSpPr>
          <p:spPr>
            <a:xfrm>
              <a:off x="36323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7" name="Google Shape;907;p6"/>
            <p:cNvSpPr/>
            <p:nvPr/>
          </p:nvSpPr>
          <p:spPr>
            <a:xfrm>
              <a:off x="36438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8" name="Google Shape;908;p6"/>
            <p:cNvSpPr/>
            <p:nvPr/>
          </p:nvSpPr>
          <p:spPr>
            <a:xfrm>
              <a:off x="36545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4" y="1"/>
                  </a:moveTo>
                  <a:cubicBezTo>
                    <a:pt x="41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9" name="Google Shape;909;p6"/>
            <p:cNvSpPr/>
            <p:nvPr/>
          </p:nvSpPr>
          <p:spPr>
            <a:xfrm>
              <a:off x="36660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6" y="1"/>
                  </a:moveTo>
                  <a:cubicBezTo>
                    <a:pt x="42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0" name="Google Shape;910;p6"/>
            <p:cNvSpPr/>
            <p:nvPr/>
          </p:nvSpPr>
          <p:spPr>
            <a:xfrm>
              <a:off x="36775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125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3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" name="Google Shape;911;p6"/>
            <p:cNvSpPr/>
            <p:nvPr/>
          </p:nvSpPr>
          <p:spPr>
            <a:xfrm>
              <a:off x="3688975" y="26685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126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9" y="179"/>
                    <a:pt x="103" y="187"/>
                    <a:pt x="126" y="187"/>
                  </a:cubicBezTo>
                  <a:cubicBezTo>
                    <a:pt x="174" y="187"/>
                    <a:pt x="219" y="150"/>
                    <a:pt x="219" y="94"/>
                  </a:cubicBezTo>
                  <a:cubicBezTo>
                    <a:pt x="219" y="43"/>
                    <a:pt x="178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3" name="Google Shape;913;p7"/>
          <p:cNvGrpSpPr/>
          <p:nvPr/>
        </p:nvGrpSpPr>
        <p:grpSpPr>
          <a:xfrm>
            <a:off x="-12" y="7071"/>
            <a:ext cx="1002550" cy="906555"/>
            <a:chOff x="38279" y="100616"/>
            <a:chExt cx="650204" cy="563183"/>
          </a:xfrm>
        </p:grpSpPr>
        <p:sp>
          <p:nvSpPr>
            <p:cNvPr id="914" name="Google Shape;914;p7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5" name="Google Shape;935;p7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6" name="Google Shape;936;p7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175" name="Google Shape;1175;p7"/>
          <p:cNvSpPr txBox="1">
            <a:spLocks noGrp="1"/>
          </p:cNvSpPr>
          <p:nvPr>
            <p:ph type="subTitle" idx="1"/>
          </p:nvPr>
        </p:nvSpPr>
        <p:spPr>
          <a:xfrm>
            <a:off x="713225" y="24838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176" name="Google Shape;1176;p7"/>
          <p:cNvSpPr txBox="1">
            <a:spLocks noGrp="1"/>
          </p:cNvSpPr>
          <p:nvPr>
            <p:ph type="title"/>
          </p:nvPr>
        </p:nvSpPr>
        <p:spPr>
          <a:xfrm>
            <a:off x="713225" y="10712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177" name="Google Shape;1177;p7"/>
          <p:cNvSpPr/>
          <p:nvPr/>
        </p:nvSpPr>
        <p:spPr>
          <a:xfrm>
            <a:off x="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8" name="Google Shape;1178;p7"/>
          <p:cNvSpPr/>
          <p:nvPr/>
        </p:nvSpPr>
        <p:spPr>
          <a:xfrm>
            <a:off x="-4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79" name="Google Shape;1179;p7"/>
          <p:cNvSpPr/>
          <p:nvPr/>
        </p:nvSpPr>
        <p:spPr>
          <a:xfrm rot="10800000" flipH="1">
            <a:off x="2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8" name="Google Shape;1188;p9"/>
          <p:cNvSpPr txBox="1">
            <a:spLocks noGrp="1"/>
          </p:cNvSpPr>
          <p:nvPr>
            <p:ph type="title"/>
          </p:nvPr>
        </p:nvSpPr>
        <p:spPr>
          <a:xfrm>
            <a:off x="5488950" y="738725"/>
            <a:ext cx="3018300" cy="10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89" name="Google Shape;1189;p9"/>
          <p:cNvSpPr txBox="1">
            <a:spLocks noGrp="1"/>
          </p:cNvSpPr>
          <p:nvPr>
            <p:ph type="subTitle" idx="1"/>
          </p:nvPr>
        </p:nvSpPr>
        <p:spPr>
          <a:xfrm>
            <a:off x="5488575" y="1842475"/>
            <a:ext cx="3018300" cy="85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90" name="Google Shape;1190;p9"/>
          <p:cNvSpPr/>
          <p:nvPr/>
        </p:nvSpPr>
        <p:spPr>
          <a:xfrm rot="5400000" flipH="1">
            <a:off x="7617813" y="4398930"/>
            <a:ext cx="614073" cy="413535"/>
          </a:xfrm>
          <a:custGeom>
            <a:avLst/>
            <a:gdLst/>
            <a:ahLst/>
            <a:cxnLst/>
            <a:rect l="l" t="t" r="r" b="b"/>
            <a:pathLst>
              <a:path w="11979" h="8067" extrusionOk="0">
                <a:moveTo>
                  <a:pt x="1" y="1"/>
                </a:moveTo>
                <a:lnTo>
                  <a:pt x="1" y="6047"/>
                </a:lnTo>
                <a:cubicBezTo>
                  <a:pt x="299" y="7191"/>
                  <a:pt x="1420" y="8066"/>
                  <a:pt x="2326" y="8066"/>
                </a:cubicBezTo>
                <a:cubicBezTo>
                  <a:pt x="2612" y="8066"/>
                  <a:pt x="2877" y="7979"/>
                  <a:pt x="3087" y="7785"/>
                </a:cubicBezTo>
                <a:cubicBezTo>
                  <a:pt x="3928" y="7011"/>
                  <a:pt x="2122" y="4807"/>
                  <a:pt x="3223" y="3677"/>
                </a:cubicBezTo>
                <a:cubicBezTo>
                  <a:pt x="3389" y="3508"/>
                  <a:pt x="3568" y="3438"/>
                  <a:pt x="3764" y="3438"/>
                </a:cubicBezTo>
                <a:cubicBezTo>
                  <a:pt x="4660" y="3438"/>
                  <a:pt x="5895" y="4887"/>
                  <a:pt x="7656" y="4887"/>
                </a:cubicBezTo>
                <a:cubicBezTo>
                  <a:pt x="8080" y="4887"/>
                  <a:pt x="8535" y="4804"/>
                  <a:pt x="9023" y="4595"/>
                </a:cubicBezTo>
                <a:cubicBezTo>
                  <a:pt x="11979" y="3332"/>
                  <a:pt x="9667" y="1"/>
                  <a:pt x="966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91" name="Google Shape;1191;p9"/>
          <p:cNvSpPr/>
          <p:nvPr/>
        </p:nvSpPr>
        <p:spPr>
          <a:xfrm flipH="1">
            <a:off x="7849021" y="3781056"/>
            <a:ext cx="1277821" cy="1362420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rgbClr val="69B0B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92" name="Google Shape;1192;p9"/>
          <p:cNvSpPr/>
          <p:nvPr/>
        </p:nvSpPr>
        <p:spPr>
          <a:xfrm>
            <a:off x="7164978" y="4733747"/>
            <a:ext cx="1157597" cy="409739"/>
          </a:xfrm>
          <a:custGeom>
            <a:avLst/>
            <a:gdLst/>
            <a:ahLst/>
            <a:cxnLst/>
            <a:rect l="l" t="t" r="r" b="b"/>
            <a:pathLst>
              <a:path w="16858" h="5967" extrusionOk="0">
                <a:moveTo>
                  <a:pt x="4873" y="1"/>
                </a:moveTo>
                <a:cubicBezTo>
                  <a:pt x="2590" y="1"/>
                  <a:pt x="0" y="2574"/>
                  <a:pt x="405" y="5966"/>
                </a:cubicBezTo>
                <a:lnTo>
                  <a:pt x="16155" y="5966"/>
                </a:lnTo>
                <a:cubicBezTo>
                  <a:pt x="16857" y="4310"/>
                  <a:pt x="15964" y="2008"/>
                  <a:pt x="13396" y="1290"/>
                </a:cubicBezTo>
                <a:cubicBezTo>
                  <a:pt x="12970" y="1170"/>
                  <a:pt x="12572" y="1124"/>
                  <a:pt x="12197" y="1124"/>
                </a:cubicBezTo>
                <a:cubicBezTo>
                  <a:pt x="10934" y="1124"/>
                  <a:pt x="9921" y="1646"/>
                  <a:pt x="8873" y="1646"/>
                </a:cubicBezTo>
                <a:cubicBezTo>
                  <a:pt x="8196" y="1646"/>
                  <a:pt x="7505" y="1428"/>
                  <a:pt x="6724" y="713"/>
                </a:cubicBezTo>
                <a:cubicBezTo>
                  <a:pt x="6189" y="223"/>
                  <a:pt x="5545" y="1"/>
                  <a:pt x="4873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93" name="Google Shape;1193;p9"/>
          <p:cNvSpPr/>
          <p:nvPr/>
        </p:nvSpPr>
        <p:spPr>
          <a:xfrm rot="10800000">
            <a:off x="8160877" y="4420465"/>
            <a:ext cx="965957" cy="723035"/>
          </a:xfrm>
          <a:custGeom>
            <a:avLst/>
            <a:gdLst/>
            <a:ahLst/>
            <a:cxnLst/>
            <a:rect l="l" t="t" r="r" b="b"/>
            <a:pathLst>
              <a:path w="12733" h="10212" extrusionOk="0">
                <a:moveTo>
                  <a:pt x="0" y="0"/>
                </a:moveTo>
                <a:lnTo>
                  <a:pt x="0" y="10212"/>
                </a:lnTo>
                <a:cubicBezTo>
                  <a:pt x="8" y="10212"/>
                  <a:pt x="15" y="10212"/>
                  <a:pt x="23" y="10212"/>
                </a:cubicBezTo>
                <a:cubicBezTo>
                  <a:pt x="2460" y="10212"/>
                  <a:pt x="2081" y="6171"/>
                  <a:pt x="4185" y="6171"/>
                </a:cubicBezTo>
                <a:cubicBezTo>
                  <a:pt x="4313" y="6171"/>
                  <a:pt x="4451" y="6186"/>
                  <a:pt x="4600" y="6218"/>
                </a:cubicBezTo>
                <a:cubicBezTo>
                  <a:pt x="4960" y="6296"/>
                  <a:pt x="5296" y="6331"/>
                  <a:pt x="5609" y="6331"/>
                </a:cubicBezTo>
                <a:cubicBezTo>
                  <a:pt x="7544" y="6331"/>
                  <a:pt x="8602" y="4971"/>
                  <a:pt x="8950" y="3751"/>
                </a:cubicBezTo>
                <a:cubicBezTo>
                  <a:pt x="9492" y="1849"/>
                  <a:pt x="12733" y="4302"/>
                  <a:pt x="12459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194" name="Google Shape;1194;p9"/>
          <p:cNvGrpSpPr/>
          <p:nvPr/>
        </p:nvGrpSpPr>
        <p:grpSpPr>
          <a:xfrm rot="5400000">
            <a:off x="8375568" y="3880104"/>
            <a:ext cx="1083371" cy="453463"/>
            <a:chOff x="6713654" y="1083027"/>
            <a:chExt cx="1198286" cy="501563"/>
          </a:xfrm>
        </p:grpSpPr>
        <p:sp>
          <p:nvSpPr>
            <p:cNvPr id="1195" name="Google Shape;1195;p9"/>
            <p:cNvSpPr/>
            <p:nvPr/>
          </p:nvSpPr>
          <p:spPr>
            <a:xfrm rot="10800000" flipH="1">
              <a:off x="7522470" y="1562851"/>
              <a:ext cx="5586" cy="1579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6" name="Google Shape;1196;p9"/>
            <p:cNvSpPr/>
            <p:nvPr/>
          </p:nvSpPr>
          <p:spPr>
            <a:xfrm rot="10800000" flipH="1">
              <a:off x="7462355" y="1562851"/>
              <a:ext cx="23074" cy="1372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7" name="Google Shape;1197;p9"/>
            <p:cNvSpPr/>
            <p:nvPr/>
          </p:nvSpPr>
          <p:spPr>
            <a:xfrm rot="10800000" flipH="1">
              <a:off x="7410377" y="1562851"/>
              <a:ext cx="24046" cy="19674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8" name="Google Shape;1198;p9"/>
            <p:cNvSpPr/>
            <p:nvPr/>
          </p:nvSpPr>
          <p:spPr>
            <a:xfrm rot="10800000" flipH="1">
              <a:off x="7353541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9" name="Google Shape;1199;p9"/>
            <p:cNvSpPr/>
            <p:nvPr/>
          </p:nvSpPr>
          <p:spPr>
            <a:xfrm rot="10800000" flipH="1">
              <a:off x="7300106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0" name="Google Shape;1200;p9"/>
            <p:cNvSpPr/>
            <p:nvPr/>
          </p:nvSpPr>
          <p:spPr>
            <a:xfrm rot="10800000" flipH="1">
              <a:off x="7246792" y="1562851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1" name="Google Shape;1201;p9"/>
            <p:cNvSpPr/>
            <p:nvPr/>
          </p:nvSpPr>
          <p:spPr>
            <a:xfrm rot="10800000" flipH="1">
              <a:off x="7193478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2" name="Google Shape;1202;p9"/>
            <p:cNvSpPr/>
            <p:nvPr/>
          </p:nvSpPr>
          <p:spPr>
            <a:xfrm rot="10800000" flipH="1">
              <a:off x="7140164" y="1562851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3" name="Google Shape;1203;p9"/>
            <p:cNvSpPr/>
            <p:nvPr/>
          </p:nvSpPr>
          <p:spPr>
            <a:xfrm rot="10800000" flipH="1">
              <a:off x="7620353" y="1509537"/>
              <a:ext cx="24774" cy="17488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4" name="Google Shape;1204;p9"/>
            <p:cNvSpPr/>
            <p:nvPr/>
          </p:nvSpPr>
          <p:spPr>
            <a:xfrm rot="10800000" flipH="1">
              <a:off x="7566675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5" name="Google Shape;1205;p9"/>
            <p:cNvSpPr/>
            <p:nvPr/>
          </p:nvSpPr>
          <p:spPr>
            <a:xfrm rot="10800000" flipH="1">
              <a:off x="7513361" y="1509537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6" name="Google Shape;1206;p9"/>
            <p:cNvSpPr/>
            <p:nvPr/>
          </p:nvSpPr>
          <p:spPr>
            <a:xfrm rot="10800000" flipH="1">
              <a:off x="7460169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7" name="Google Shape;1207;p9"/>
            <p:cNvSpPr/>
            <p:nvPr/>
          </p:nvSpPr>
          <p:spPr>
            <a:xfrm rot="10800000" flipH="1">
              <a:off x="7406855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8" name="Google Shape;1208;p9"/>
            <p:cNvSpPr/>
            <p:nvPr/>
          </p:nvSpPr>
          <p:spPr>
            <a:xfrm rot="10800000" flipH="1">
              <a:off x="7353541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9" name="Google Shape;1209;p9"/>
            <p:cNvSpPr/>
            <p:nvPr/>
          </p:nvSpPr>
          <p:spPr>
            <a:xfrm rot="10800000" flipH="1">
              <a:off x="7300106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0" name="Google Shape;1210;p9"/>
            <p:cNvSpPr/>
            <p:nvPr/>
          </p:nvSpPr>
          <p:spPr>
            <a:xfrm rot="10800000" flipH="1">
              <a:off x="7246792" y="150953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1" name="Google Shape;1211;p9"/>
            <p:cNvSpPr/>
            <p:nvPr/>
          </p:nvSpPr>
          <p:spPr>
            <a:xfrm rot="10800000" flipH="1">
              <a:off x="7193478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2" name="Google Shape;1212;p9"/>
            <p:cNvSpPr/>
            <p:nvPr/>
          </p:nvSpPr>
          <p:spPr>
            <a:xfrm rot="10800000" flipH="1">
              <a:off x="7140164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3" name="Google Shape;1213;p9"/>
            <p:cNvSpPr/>
            <p:nvPr/>
          </p:nvSpPr>
          <p:spPr>
            <a:xfrm rot="10800000" flipH="1">
              <a:off x="7086972" y="150953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" name="Google Shape;1214;p9"/>
            <p:cNvSpPr/>
            <p:nvPr/>
          </p:nvSpPr>
          <p:spPr>
            <a:xfrm rot="10800000" flipH="1">
              <a:off x="7730260" y="1456223"/>
              <a:ext cx="16152" cy="12509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" name="Google Shape;1215;p9"/>
            <p:cNvSpPr/>
            <p:nvPr/>
          </p:nvSpPr>
          <p:spPr>
            <a:xfrm rot="10800000" flipH="1">
              <a:off x="7673424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" name="Google Shape;1216;p9"/>
            <p:cNvSpPr/>
            <p:nvPr/>
          </p:nvSpPr>
          <p:spPr>
            <a:xfrm rot="10800000" flipH="1">
              <a:off x="7619989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" name="Google Shape;1217;p9"/>
            <p:cNvSpPr/>
            <p:nvPr/>
          </p:nvSpPr>
          <p:spPr>
            <a:xfrm rot="10800000" flipH="1">
              <a:off x="7566675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" name="Google Shape;1218;p9"/>
            <p:cNvSpPr/>
            <p:nvPr/>
          </p:nvSpPr>
          <p:spPr>
            <a:xfrm rot="10800000" flipH="1">
              <a:off x="7513361" y="145622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" name="Google Shape;1219;p9"/>
            <p:cNvSpPr/>
            <p:nvPr/>
          </p:nvSpPr>
          <p:spPr>
            <a:xfrm rot="10800000" flipH="1">
              <a:off x="7463812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" name="Google Shape;1220;p9"/>
            <p:cNvSpPr/>
            <p:nvPr/>
          </p:nvSpPr>
          <p:spPr>
            <a:xfrm rot="10800000" flipH="1">
              <a:off x="7406855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" name="Google Shape;1221;p9"/>
            <p:cNvSpPr/>
            <p:nvPr/>
          </p:nvSpPr>
          <p:spPr>
            <a:xfrm rot="10800000" flipH="1">
              <a:off x="7353541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" name="Google Shape;1222;p9"/>
            <p:cNvSpPr/>
            <p:nvPr/>
          </p:nvSpPr>
          <p:spPr>
            <a:xfrm rot="10800000" flipH="1">
              <a:off x="7303749" y="145622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" name="Google Shape;1223;p9"/>
            <p:cNvSpPr/>
            <p:nvPr/>
          </p:nvSpPr>
          <p:spPr>
            <a:xfrm rot="10800000" flipH="1">
              <a:off x="7246792" y="145622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" name="Google Shape;1224;p9"/>
            <p:cNvSpPr/>
            <p:nvPr/>
          </p:nvSpPr>
          <p:spPr>
            <a:xfrm rot="10800000" flipH="1">
              <a:off x="7193478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" name="Google Shape;1225;p9"/>
            <p:cNvSpPr/>
            <p:nvPr/>
          </p:nvSpPr>
          <p:spPr>
            <a:xfrm rot="10800000" flipH="1">
              <a:off x="7143808" y="145622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" name="Google Shape;1226;p9"/>
            <p:cNvSpPr/>
            <p:nvPr/>
          </p:nvSpPr>
          <p:spPr>
            <a:xfrm rot="10800000" flipH="1">
              <a:off x="7086972" y="145622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" name="Google Shape;1227;p9"/>
            <p:cNvSpPr/>
            <p:nvPr/>
          </p:nvSpPr>
          <p:spPr>
            <a:xfrm rot="10800000" flipH="1">
              <a:off x="7783695" y="1402910"/>
              <a:ext cx="21131" cy="20767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" name="Google Shape;1228;p9"/>
            <p:cNvSpPr/>
            <p:nvPr/>
          </p:nvSpPr>
          <p:spPr>
            <a:xfrm rot="10800000" flipH="1">
              <a:off x="772673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" name="Google Shape;1229;p9"/>
            <p:cNvSpPr/>
            <p:nvPr/>
          </p:nvSpPr>
          <p:spPr>
            <a:xfrm rot="10800000" flipH="1">
              <a:off x="767342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" name="Google Shape;1230;p9"/>
            <p:cNvSpPr/>
            <p:nvPr/>
          </p:nvSpPr>
          <p:spPr>
            <a:xfrm rot="10800000" flipH="1">
              <a:off x="7619989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" name="Google Shape;1231;p9"/>
            <p:cNvSpPr/>
            <p:nvPr/>
          </p:nvSpPr>
          <p:spPr>
            <a:xfrm rot="10800000" flipH="1">
              <a:off x="7566675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" name="Google Shape;1232;p9"/>
            <p:cNvSpPr/>
            <p:nvPr/>
          </p:nvSpPr>
          <p:spPr>
            <a:xfrm rot="10800000" flipH="1">
              <a:off x="7513361" y="140291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" name="Google Shape;1233;p9"/>
            <p:cNvSpPr/>
            <p:nvPr/>
          </p:nvSpPr>
          <p:spPr>
            <a:xfrm rot="10800000" flipH="1">
              <a:off x="7460169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" name="Google Shape;1234;p9"/>
            <p:cNvSpPr/>
            <p:nvPr/>
          </p:nvSpPr>
          <p:spPr>
            <a:xfrm rot="10800000" flipH="1">
              <a:off x="7406855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" name="Google Shape;1235;p9"/>
            <p:cNvSpPr/>
            <p:nvPr/>
          </p:nvSpPr>
          <p:spPr>
            <a:xfrm rot="10800000" flipH="1">
              <a:off x="7353541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" name="Google Shape;1236;p9"/>
            <p:cNvSpPr/>
            <p:nvPr/>
          </p:nvSpPr>
          <p:spPr>
            <a:xfrm rot="10800000" flipH="1">
              <a:off x="7300106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" name="Google Shape;1237;p9"/>
            <p:cNvSpPr/>
            <p:nvPr/>
          </p:nvSpPr>
          <p:spPr>
            <a:xfrm rot="10800000" flipH="1">
              <a:off x="7246792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" name="Google Shape;1238;p9"/>
            <p:cNvSpPr/>
            <p:nvPr/>
          </p:nvSpPr>
          <p:spPr>
            <a:xfrm rot="10800000" flipH="1">
              <a:off x="7193478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9" name="Google Shape;1239;p9"/>
            <p:cNvSpPr/>
            <p:nvPr/>
          </p:nvSpPr>
          <p:spPr>
            <a:xfrm rot="10800000" flipH="1">
              <a:off x="7140164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0" name="Google Shape;1240;p9"/>
            <p:cNvSpPr/>
            <p:nvPr/>
          </p:nvSpPr>
          <p:spPr>
            <a:xfrm rot="10800000" flipH="1">
              <a:off x="7086972" y="140291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1" name="Google Shape;1241;p9"/>
            <p:cNvSpPr/>
            <p:nvPr/>
          </p:nvSpPr>
          <p:spPr>
            <a:xfrm rot="10800000" flipH="1">
              <a:off x="7033537" y="140291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2" name="Google Shape;1242;p9"/>
            <p:cNvSpPr/>
            <p:nvPr/>
          </p:nvSpPr>
          <p:spPr>
            <a:xfrm rot="10800000" flipH="1">
              <a:off x="7837009" y="1349596"/>
              <a:ext cx="20767" cy="21374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3" name="Google Shape;1243;p9"/>
            <p:cNvSpPr/>
            <p:nvPr/>
          </p:nvSpPr>
          <p:spPr>
            <a:xfrm rot="10800000" flipH="1">
              <a:off x="778005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4" name="Google Shape;1244;p9"/>
            <p:cNvSpPr/>
            <p:nvPr/>
          </p:nvSpPr>
          <p:spPr>
            <a:xfrm rot="10800000" flipH="1">
              <a:off x="772673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5" name="Google Shape;1245;p9"/>
            <p:cNvSpPr/>
            <p:nvPr/>
          </p:nvSpPr>
          <p:spPr>
            <a:xfrm rot="10800000" flipH="1">
              <a:off x="767342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6" name="Google Shape;1246;p9"/>
            <p:cNvSpPr/>
            <p:nvPr/>
          </p:nvSpPr>
          <p:spPr>
            <a:xfrm rot="10800000" flipH="1">
              <a:off x="761998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7" name="Google Shape;1247;p9"/>
            <p:cNvSpPr/>
            <p:nvPr/>
          </p:nvSpPr>
          <p:spPr>
            <a:xfrm rot="10800000" flipH="1">
              <a:off x="7566675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8" name="Google Shape;1248;p9"/>
            <p:cNvSpPr/>
            <p:nvPr/>
          </p:nvSpPr>
          <p:spPr>
            <a:xfrm rot="10800000" flipH="1">
              <a:off x="7513361" y="1349596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9" name="Google Shape;1249;p9"/>
            <p:cNvSpPr/>
            <p:nvPr/>
          </p:nvSpPr>
          <p:spPr>
            <a:xfrm rot="10800000" flipH="1">
              <a:off x="7460169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0" name="Google Shape;1250;p9"/>
            <p:cNvSpPr/>
            <p:nvPr/>
          </p:nvSpPr>
          <p:spPr>
            <a:xfrm rot="10800000" flipH="1">
              <a:off x="740685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1" name="Google Shape;1251;p9"/>
            <p:cNvSpPr/>
            <p:nvPr/>
          </p:nvSpPr>
          <p:spPr>
            <a:xfrm rot="10800000" flipH="1">
              <a:off x="7353541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2" name="Google Shape;1252;p9"/>
            <p:cNvSpPr/>
            <p:nvPr/>
          </p:nvSpPr>
          <p:spPr>
            <a:xfrm rot="10800000" flipH="1">
              <a:off x="7300106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3" name="Google Shape;1253;p9"/>
            <p:cNvSpPr/>
            <p:nvPr/>
          </p:nvSpPr>
          <p:spPr>
            <a:xfrm rot="10800000" flipH="1">
              <a:off x="7246792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4" name="Google Shape;1254;p9"/>
            <p:cNvSpPr/>
            <p:nvPr/>
          </p:nvSpPr>
          <p:spPr>
            <a:xfrm rot="10800000" flipH="1">
              <a:off x="7193478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5" name="Google Shape;1255;p9"/>
            <p:cNvSpPr/>
            <p:nvPr/>
          </p:nvSpPr>
          <p:spPr>
            <a:xfrm rot="10800000" flipH="1">
              <a:off x="7140164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6" name="Google Shape;1256;p9"/>
            <p:cNvSpPr/>
            <p:nvPr/>
          </p:nvSpPr>
          <p:spPr>
            <a:xfrm rot="10800000" flipH="1">
              <a:off x="7086972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7" name="Google Shape;1257;p9"/>
            <p:cNvSpPr/>
            <p:nvPr/>
          </p:nvSpPr>
          <p:spPr>
            <a:xfrm rot="10800000" flipH="1">
              <a:off x="7033537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8" name="Google Shape;1258;p9"/>
            <p:cNvSpPr/>
            <p:nvPr/>
          </p:nvSpPr>
          <p:spPr>
            <a:xfrm rot="10800000" flipH="1">
              <a:off x="6980223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9" name="Google Shape;1259;p9"/>
            <p:cNvSpPr/>
            <p:nvPr/>
          </p:nvSpPr>
          <p:spPr>
            <a:xfrm rot="10800000" flipH="1">
              <a:off x="6926909" y="1349596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0" name="Google Shape;1260;p9"/>
            <p:cNvSpPr/>
            <p:nvPr/>
          </p:nvSpPr>
          <p:spPr>
            <a:xfrm rot="10800000" flipH="1">
              <a:off x="6873595" y="1349596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1" name="Google Shape;1261;p9"/>
            <p:cNvSpPr/>
            <p:nvPr/>
          </p:nvSpPr>
          <p:spPr>
            <a:xfrm rot="10800000" flipH="1">
              <a:off x="7890323" y="1296403"/>
              <a:ext cx="9837" cy="14695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2" name="Google Shape;1262;p9"/>
            <p:cNvSpPr/>
            <p:nvPr/>
          </p:nvSpPr>
          <p:spPr>
            <a:xfrm rot="10800000" flipH="1">
              <a:off x="7833244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3" name="Google Shape;1263;p9"/>
            <p:cNvSpPr/>
            <p:nvPr/>
          </p:nvSpPr>
          <p:spPr>
            <a:xfrm rot="10800000" flipH="1">
              <a:off x="778005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4" name="Google Shape;1264;p9"/>
            <p:cNvSpPr/>
            <p:nvPr/>
          </p:nvSpPr>
          <p:spPr>
            <a:xfrm rot="10800000" flipH="1">
              <a:off x="772673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5" name="Google Shape;1265;p9"/>
            <p:cNvSpPr/>
            <p:nvPr/>
          </p:nvSpPr>
          <p:spPr>
            <a:xfrm rot="10800000" flipH="1">
              <a:off x="767342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6" name="Google Shape;1266;p9"/>
            <p:cNvSpPr/>
            <p:nvPr/>
          </p:nvSpPr>
          <p:spPr>
            <a:xfrm rot="10800000" flipH="1">
              <a:off x="761998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7" name="Google Shape;1267;p9"/>
            <p:cNvSpPr/>
            <p:nvPr/>
          </p:nvSpPr>
          <p:spPr>
            <a:xfrm rot="10800000" flipH="1">
              <a:off x="7566675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8" name="Google Shape;1268;p9"/>
            <p:cNvSpPr/>
            <p:nvPr/>
          </p:nvSpPr>
          <p:spPr>
            <a:xfrm rot="10800000" flipH="1">
              <a:off x="7513361" y="1296282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9" name="Google Shape;1269;p9"/>
            <p:cNvSpPr/>
            <p:nvPr/>
          </p:nvSpPr>
          <p:spPr>
            <a:xfrm rot="10800000" flipH="1">
              <a:off x="746016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0" name="Google Shape;1270;p9"/>
            <p:cNvSpPr/>
            <p:nvPr/>
          </p:nvSpPr>
          <p:spPr>
            <a:xfrm rot="10800000" flipH="1">
              <a:off x="740685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1" name="Google Shape;1271;p9"/>
            <p:cNvSpPr/>
            <p:nvPr/>
          </p:nvSpPr>
          <p:spPr>
            <a:xfrm rot="10800000" flipH="1">
              <a:off x="735354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2" name="Google Shape;1272;p9"/>
            <p:cNvSpPr/>
            <p:nvPr/>
          </p:nvSpPr>
          <p:spPr>
            <a:xfrm rot="10800000" flipH="1">
              <a:off x="7300106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3" name="Google Shape;1273;p9"/>
            <p:cNvSpPr/>
            <p:nvPr/>
          </p:nvSpPr>
          <p:spPr>
            <a:xfrm rot="10800000" flipH="1">
              <a:off x="7246792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4" name="Google Shape;1274;p9"/>
            <p:cNvSpPr/>
            <p:nvPr/>
          </p:nvSpPr>
          <p:spPr>
            <a:xfrm rot="10800000" flipH="1">
              <a:off x="7193478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5" name="Google Shape;1275;p9"/>
            <p:cNvSpPr/>
            <p:nvPr/>
          </p:nvSpPr>
          <p:spPr>
            <a:xfrm rot="10800000" flipH="1">
              <a:off x="7140164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6" name="Google Shape;1276;p9"/>
            <p:cNvSpPr/>
            <p:nvPr/>
          </p:nvSpPr>
          <p:spPr>
            <a:xfrm rot="10800000" flipH="1">
              <a:off x="7086972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7" name="Google Shape;1277;p9"/>
            <p:cNvSpPr/>
            <p:nvPr/>
          </p:nvSpPr>
          <p:spPr>
            <a:xfrm rot="10800000" flipH="1">
              <a:off x="7033537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8" name="Google Shape;1278;p9"/>
            <p:cNvSpPr/>
            <p:nvPr/>
          </p:nvSpPr>
          <p:spPr>
            <a:xfrm rot="10800000" flipH="1">
              <a:off x="6980223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9" name="Google Shape;1279;p9"/>
            <p:cNvSpPr/>
            <p:nvPr/>
          </p:nvSpPr>
          <p:spPr>
            <a:xfrm rot="10800000" flipH="1">
              <a:off x="6926909" y="1296282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0" name="Google Shape;1280;p9"/>
            <p:cNvSpPr/>
            <p:nvPr/>
          </p:nvSpPr>
          <p:spPr>
            <a:xfrm rot="10800000" flipH="1">
              <a:off x="6873595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1" name="Google Shape;1281;p9"/>
            <p:cNvSpPr/>
            <p:nvPr/>
          </p:nvSpPr>
          <p:spPr>
            <a:xfrm rot="10800000" flipH="1">
              <a:off x="6820281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2" name="Google Shape;1282;p9"/>
            <p:cNvSpPr/>
            <p:nvPr/>
          </p:nvSpPr>
          <p:spPr>
            <a:xfrm rot="10800000" flipH="1">
              <a:off x="6767089" y="1296282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3" name="Google Shape;1283;p9"/>
            <p:cNvSpPr/>
            <p:nvPr/>
          </p:nvSpPr>
          <p:spPr>
            <a:xfrm rot="10800000" flipH="1">
              <a:off x="7886558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4" name="Google Shape;1284;p9"/>
            <p:cNvSpPr/>
            <p:nvPr/>
          </p:nvSpPr>
          <p:spPr>
            <a:xfrm rot="10800000" flipH="1">
              <a:off x="7833244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5" name="Google Shape;1285;p9"/>
            <p:cNvSpPr/>
            <p:nvPr/>
          </p:nvSpPr>
          <p:spPr>
            <a:xfrm rot="10800000" flipH="1">
              <a:off x="778005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6" name="Google Shape;1286;p9"/>
            <p:cNvSpPr/>
            <p:nvPr/>
          </p:nvSpPr>
          <p:spPr>
            <a:xfrm rot="10800000" flipH="1">
              <a:off x="772673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7" name="Google Shape;1287;p9"/>
            <p:cNvSpPr/>
            <p:nvPr/>
          </p:nvSpPr>
          <p:spPr>
            <a:xfrm rot="10800000" flipH="1">
              <a:off x="767342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8" name="Google Shape;1288;p9"/>
            <p:cNvSpPr/>
            <p:nvPr/>
          </p:nvSpPr>
          <p:spPr>
            <a:xfrm rot="10800000" flipH="1">
              <a:off x="761998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9" name="Google Shape;1289;p9"/>
            <p:cNvSpPr/>
            <p:nvPr/>
          </p:nvSpPr>
          <p:spPr>
            <a:xfrm rot="10800000" flipH="1">
              <a:off x="7566675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0" name="Google Shape;1290;p9"/>
            <p:cNvSpPr/>
            <p:nvPr/>
          </p:nvSpPr>
          <p:spPr>
            <a:xfrm rot="10800000" flipH="1">
              <a:off x="7513361" y="1242968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1" name="Google Shape;1291;p9"/>
            <p:cNvSpPr/>
            <p:nvPr/>
          </p:nvSpPr>
          <p:spPr>
            <a:xfrm rot="10800000" flipH="1">
              <a:off x="746016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2" name="Google Shape;1292;p9"/>
            <p:cNvSpPr/>
            <p:nvPr/>
          </p:nvSpPr>
          <p:spPr>
            <a:xfrm rot="10800000" flipH="1">
              <a:off x="740685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3" name="Google Shape;1293;p9"/>
            <p:cNvSpPr/>
            <p:nvPr/>
          </p:nvSpPr>
          <p:spPr>
            <a:xfrm rot="10800000" flipH="1">
              <a:off x="735354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4" name="Google Shape;1294;p9"/>
            <p:cNvSpPr/>
            <p:nvPr/>
          </p:nvSpPr>
          <p:spPr>
            <a:xfrm rot="10800000" flipH="1">
              <a:off x="7300106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5" name="Google Shape;1295;p9"/>
            <p:cNvSpPr/>
            <p:nvPr/>
          </p:nvSpPr>
          <p:spPr>
            <a:xfrm rot="10800000" flipH="1">
              <a:off x="7246792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6" name="Google Shape;1296;p9"/>
            <p:cNvSpPr/>
            <p:nvPr/>
          </p:nvSpPr>
          <p:spPr>
            <a:xfrm rot="10800000" flipH="1">
              <a:off x="7193478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7" name="Google Shape;1297;p9"/>
            <p:cNvSpPr/>
            <p:nvPr/>
          </p:nvSpPr>
          <p:spPr>
            <a:xfrm rot="10800000" flipH="1">
              <a:off x="7140164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8" name="Google Shape;1298;p9"/>
            <p:cNvSpPr/>
            <p:nvPr/>
          </p:nvSpPr>
          <p:spPr>
            <a:xfrm rot="10800000" flipH="1">
              <a:off x="7086972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9" name="Google Shape;1299;p9"/>
            <p:cNvSpPr/>
            <p:nvPr/>
          </p:nvSpPr>
          <p:spPr>
            <a:xfrm rot="10800000" flipH="1">
              <a:off x="7033537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0" name="Google Shape;1300;p9"/>
            <p:cNvSpPr/>
            <p:nvPr/>
          </p:nvSpPr>
          <p:spPr>
            <a:xfrm rot="10800000" flipH="1">
              <a:off x="6980223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1" name="Google Shape;1301;p9"/>
            <p:cNvSpPr/>
            <p:nvPr/>
          </p:nvSpPr>
          <p:spPr>
            <a:xfrm rot="10800000" flipH="1">
              <a:off x="6926909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2" name="Google Shape;1302;p9"/>
            <p:cNvSpPr/>
            <p:nvPr/>
          </p:nvSpPr>
          <p:spPr>
            <a:xfrm rot="10800000" flipH="1">
              <a:off x="6873595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3" name="Google Shape;1303;p9"/>
            <p:cNvSpPr/>
            <p:nvPr/>
          </p:nvSpPr>
          <p:spPr>
            <a:xfrm rot="10800000" flipH="1">
              <a:off x="6820281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4" name="Google Shape;1304;p9"/>
            <p:cNvSpPr/>
            <p:nvPr/>
          </p:nvSpPr>
          <p:spPr>
            <a:xfrm rot="10800000" flipH="1">
              <a:off x="6767089" y="1242968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5" name="Google Shape;1305;p9"/>
            <p:cNvSpPr/>
            <p:nvPr/>
          </p:nvSpPr>
          <p:spPr>
            <a:xfrm rot="10800000" flipH="1">
              <a:off x="6713654" y="1242968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6" name="Google Shape;1306;p9"/>
            <p:cNvSpPr/>
            <p:nvPr/>
          </p:nvSpPr>
          <p:spPr>
            <a:xfrm rot="10800000" flipH="1">
              <a:off x="7890323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7" name="Google Shape;1307;p9"/>
            <p:cNvSpPr/>
            <p:nvPr/>
          </p:nvSpPr>
          <p:spPr>
            <a:xfrm rot="10800000" flipH="1">
              <a:off x="7833244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8" name="Google Shape;1308;p9"/>
            <p:cNvSpPr/>
            <p:nvPr/>
          </p:nvSpPr>
          <p:spPr>
            <a:xfrm rot="10800000" flipH="1">
              <a:off x="778005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9" name="Google Shape;1309;p9"/>
            <p:cNvSpPr/>
            <p:nvPr/>
          </p:nvSpPr>
          <p:spPr>
            <a:xfrm rot="10800000" flipH="1">
              <a:off x="772673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0" name="Google Shape;1310;p9"/>
            <p:cNvSpPr/>
            <p:nvPr/>
          </p:nvSpPr>
          <p:spPr>
            <a:xfrm rot="10800000" flipH="1">
              <a:off x="7673424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1" name="Google Shape;1311;p9"/>
            <p:cNvSpPr/>
            <p:nvPr/>
          </p:nvSpPr>
          <p:spPr>
            <a:xfrm rot="10800000" flipH="1">
              <a:off x="761998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2" name="Google Shape;1312;p9"/>
            <p:cNvSpPr/>
            <p:nvPr/>
          </p:nvSpPr>
          <p:spPr>
            <a:xfrm rot="10800000" flipH="1">
              <a:off x="7566675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3" name="Google Shape;1313;p9"/>
            <p:cNvSpPr/>
            <p:nvPr/>
          </p:nvSpPr>
          <p:spPr>
            <a:xfrm rot="10800000" flipH="1">
              <a:off x="7513361" y="1189654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4" name="Google Shape;1314;p9"/>
            <p:cNvSpPr/>
            <p:nvPr/>
          </p:nvSpPr>
          <p:spPr>
            <a:xfrm rot="10800000" flipH="1">
              <a:off x="7463812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5" name="Google Shape;1315;p9"/>
            <p:cNvSpPr/>
            <p:nvPr/>
          </p:nvSpPr>
          <p:spPr>
            <a:xfrm rot="10800000" flipH="1">
              <a:off x="740685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6" name="Google Shape;1316;p9"/>
            <p:cNvSpPr/>
            <p:nvPr/>
          </p:nvSpPr>
          <p:spPr>
            <a:xfrm rot="10800000" flipH="1">
              <a:off x="735354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7" name="Google Shape;1317;p9"/>
            <p:cNvSpPr/>
            <p:nvPr/>
          </p:nvSpPr>
          <p:spPr>
            <a:xfrm rot="10800000" flipH="1">
              <a:off x="7303749" y="1189654"/>
              <a:ext cx="21738" cy="21738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8" name="Google Shape;1318;p9"/>
            <p:cNvSpPr/>
            <p:nvPr/>
          </p:nvSpPr>
          <p:spPr>
            <a:xfrm rot="10800000" flipH="1">
              <a:off x="7246792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9" name="Google Shape;1319;p9"/>
            <p:cNvSpPr/>
            <p:nvPr/>
          </p:nvSpPr>
          <p:spPr>
            <a:xfrm rot="10800000" flipH="1">
              <a:off x="7193478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0" name="Google Shape;1320;p9"/>
            <p:cNvSpPr/>
            <p:nvPr/>
          </p:nvSpPr>
          <p:spPr>
            <a:xfrm rot="10800000" flipH="1">
              <a:off x="7143808" y="1189654"/>
              <a:ext cx="21617" cy="21738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1" name="Google Shape;1321;p9"/>
            <p:cNvSpPr/>
            <p:nvPr/>
          </p:nvSpPr>
          <p:spPr>
            <a:xfrm rot="10800000" flipH="1">
              <a:off x="7086972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2" name="Google Shape;1322;p9"/>
            <p:cNvSpPr/>
            <p:nvPr/>
          </p:nvSpPr>
          <p:spPr>
            <a:xfrm rot="10800000" flipH="1">
              <a:off x="7033537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3" name="Google Shape;1323;p9"/>
            <p:cNvSpPr/>
            <p:nvPr/>
          </p:nvSpPr>
          <p:spPr>
            <a:xfrm rot="10800000" flipH="1">
              <a:off x="6980223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4" name="Google Shape;1324;p9"/>
            <p:cNvSpPr/>
            <p:nvPr/>
          </p:nvSpPr>
          <p:spPr>
            <a:xfrm rot="10800000" flipH="1">
              <a:off x="6926909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5" name="Google Shape;1325;p9"/>
            <p:cNvSpPr/>
            <p:nvPr/>
          </p:nvSpPr>
          <p:spPr>
            <a:xfrm rot="10800000" flipH="1">
              <a:off x="6873595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6" name="Google Shape;1326;p9"/>
            <p:cNvSpPr/>
            <p:nvPr/>
          </p:nvSpPr>
          <p:spPr>
            <a:xfrm rot="10800000" flipH="1">
              <a:off x="6820281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7" name="Google Shape;1327;p9"/>
            <p:cNvSpPr/>
            <p:nvPr/>
          </p:nvSpPr>
          <p:spPr>
            <a:xfrm rot="10800000" flipH="1">
              <a:off x="6767089" y="1189654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8" name="Google Shape;1328;p9"/>
            <p:cNvSpPr/>
            <p:nvPr/>
          </p:nvSpPr>
          <p:spPr>
            <a:xfrm rot="10800000" flipH="1">
              <a:off x="6713654" y="1189654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9" name="Google Shape;1329;p9"/>
            <p:cNvSpPr/>
            <p:nvPr/>
          </p:nvSpPr>
          <p:spPr>
            <a:xfrm rot="10800000" flipH="1">
              <a:off x="7886558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0" name="Google Shape;1330;p9"/>
            <p:cNvSpPr/>
            <p:nvPr/>
          </p:nvSpPr>
          <p:spPr>
            <a:xfrm rot="10800000" flipH="1">
              <a:off x="7833244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1" name="Google Shape;1331;p9"/>
            <p:cNvSpPr/>
            <p:nvPr/>
          </p:nvSpPr>
          <p:spPr>
            <a:xfrm rot="10800000" flipH="1">
              <a:off x="778005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2" name="Google Shape;1332;p9"/>
            <p:cNvSpPr/>
            <p:nvPr/>
          </p:nvSpPr>
          <p:spPr>
            <a:xfrm rot="10800000" flipH="1">
              <a:off x="772673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3" name="Google Shape;1333;p9"/>
            <p:cNvSpPr/>
            <p:nvPr/>
          </p:nvSpPr>
          <p:spPr>
            <a:xfrm rot="10800000" flipH="1">
              <a:off x="767342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4" name="Google Shape;1334;p9"/>
            <p:cNvSpPr/>
            <p:nvPr/>
          </p:nvSpPr>
          <p:spPr>
            <a:xfrm rot="10800000" flipH="1">
              <a:off x="761998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5" name="Google Shape;1335;p9"/>
            <p:cNvSpPr/>
            <p:nvPr/>
          </p:nvSpPr>
          <p:spPr>
            <a:xfrm rot="10800000" flipH="1">
              <a:off x="7566675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6" name="Google Shape;1336;p9"/>
            <p:cNvSpPr/>
            <p:nvPr/>
          </p:nvSpPr>
          <p:spPr>
            <a:xfrm rot="10800000" flipH="1">
              <a:off x="7513361" y="1136340"/>
              <a:ext cx="25503" cy="21738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7" name="Google Shape;1337;p9"/>
            <p:cNvSpPr/>
            <p:nvPr/>
          </p:nvSpPr>
          <p:spPr>
            <a:xfrm rot="10800000" flipH="1">
              <a:off x="746016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8" name="Google Shape;1338;p9"/>
            <p:cNvSpPr/>
            <p:nvPr/>
          </p:nvSpPr>
          <p:spPr>
            <a:xfrm rot="10800000" flipH="1">
              <a:off x="740685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9" name="Google Shape;1339;p9"/>
            <p:cNvSpPr/>
            <p:nvPr/>
          </p:nvSpPr>
          <p:spPr>
            <a:xfrm rot="10800000" flipH="1">
              <a:off x="735354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0" name="Google Shape;1340;p9"/>
            <p:cNvSpPr/>
            <p:nvPr/>
          </p:nvSpPr>
          <p:spPr>
            <a:xfrm rot="10800000" flipH="1">
              <a:off x="7300106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1" name="Google Shape;1341;p9"/>
            <p:cNvSpPr/>
            <p:nvPr/>
          </p:nvSpPr>
          <p:spPr>
            <a:xfrm rot="10800000" flipH="1">
              <a:off x="7246792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2" name="Google Shape;1342;p9"/>
            <p:cNvSpPr/>
            <p:nvPr/>
          </p:nvSpPr>
          <p:spPr>
            <a:xfrm rot="10800000" flipH="1">
              <a:off x="7193478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3" name="Google Shape;1343;p9"/>
            <p:cNvSpPr/>
            <p:nvPr/>
          </p:nvSpPr>
          <p:spPr>
            <a:xfrm rot="10800000" flipH="1">
              <a:off x="7140164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4" name="Google Shape;1344;p9"/>
            <p:cNvSpPr/>
            <p:nvPr/>
          </p:nvSpPr>
          <p:spPr>
            <a:xfrm rot="10800000" flipH="1">
              <a:off x="7086972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5" name="Google Shape;1345;p9"/>
            <p:cNvSpPr/>
            <p:nvPr/>
          </p:nvSpPr>
          <p:spPr>
            <a:xfrm rot="10800000" flipH="1">
              <a:off x="7033537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6" name="Google Shape;1346;p9"/>
            <p:cNvSpPr/>
            <p:nvPr/>
          </p:nvSpPr>
          <p:spPr>
            <a:xfrm rot="10800000" flipH="1">
              <a:off x="6980223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7" name="Google Shape;1347;p9"/>
            <p:cNvSpPr/>
            <p:nvPr/>
          </p:nvSpPr>
          <p:spPr>
            <a:xfrm rot="10800000" flipH="1">
              <a:off x="6926909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8" name="Google Shape;1348;p9"/>
            <p:cNvSpPr/>
            <p:nvPr/>
          </p:nvSpPr>
          <p:spPr>
            <a:xfrm rot="10800000" flipH="1">
              <a:off x="6873595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9" name="Google Shape;1349;p9"/>
            <p:cNvSpPr/>
            <p:nvPr/>
          </p:nvSpPr>
          <p:spPr>
            <a:xfrm rot="10800000" flipH="1">
              <a:off x="6820281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0" name="Google Shape;1350;p9"/>
            <p:cNvSpPr/>
            <p:nvPr/>
          </p:nvSpPr>
          <p:spPr>
            <a:xfrm rot="10800000" flipH="1">
              <a:off x="6767089" y="1136340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1" name="Google Shape;1351;p9"/>
            <p:cNvSpPr/>
            <p:nvPr/>
          </p:nvSpPr>
          <p:spPr>
            <a:xfrm rot="10800000" flipH="1">
              <a:off x="6713654" y="1136340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2" name="Google Shape;1352;p9"/>
            <p:cNvSpPr/>
            <p:nvPr/>
          </p:nvSpPr>
          <p:spPr>
            <a:xfrm rot="10800000" flipH="1">
              <a:off x="7886680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3" name="Google Shape;1353;p9"/>
            <p:cNvSpPr/>
            <p:nvPr/>
          </p:nvSpPr>
          <p:spPr>
            <a:xfrm rot="10800000" flipH="1">
              <a:off x="7837009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4" name="Google Shape;1354;p9"/>
            <p:cNvSpPr/>
            <p:nvPr/>
          </p:nvSpPr>
          <p:spPr>
            <a:xfrm rot="10800000" flipH="1">
              <a:off x="778005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5" name="Google Shape;1355;p9"/>
            <p:cNvSpPr/>
            <p:nvPr/>
          </p:nvSpPr>
          <p:spPr>
            <a:xfrm rot="10800000" flipH="1">
              <a:off x="772673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6" name="Google Shape;1356;p9"/>
            <p:cNvSpPr/>
            <p:nvPr/>
          </p:nvSpPr>
          <p:spPr>
            <a:xfrm rot="10800000" flipH="1">
              <a:off x="7673424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7" name="Google Shape;1357;p9"/>
            <p:cNvSpPr/>
            <p:nvPr/>
          </p:nvSpPr>
          <p:spPr>
            <a:xfrm rot="10800000" flipH="1">
              <a:off x="761998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8" name="Google Shape;1358;p9"/>
            <p:cNvSpPr/>
            <p:nvPr/>
          </p:nvSpPr>
          <p:spPr>
            <a:xfrm rot="10800000" flipH="1">
              <a:off x="7566797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9" name="Google Shape;1359;p9"/>
            <p:cNvSpPr/>
            <p:nvPr/>
          </p:nvSpPr>
          <p:spPr>
            <a:xfrm rot="10800000" flipH="1">
              <a:off x="7513361" y="1083027"/>
              <a:ext cx="25503" cy="21617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0" name="Google Shape;1360;p9"/>
            <p:cNvSpPr/>
            <p:nvPr/>
          </p:nvSpPr>
          <p:spPr>
            <a:xfrm rot="10800000" flipH="1">
              <a:off x="746016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1" name="Google Shape;1361;p9"/>
            <p:cNvSpPr/>
            <p:nvPr/>
          </p:nvSpPr>
          <p:spPr>
            <a:xfrm rot="10800000" flipH="1">
              <a:off x="7406855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2" name="Google Shape;1362;p9"/>
            <p:cNvSpPr/>
            <p:nvPr/>
          </p:nvSpPr>
          <p:spPr>
            <a:xfrm rot="10800000" flipH="1">
              <a:off x="7353541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3" name="Google Shape;1363;p9"/>
            <p:cNvSpPr/>
            <p:nvPr/>
          </p:nvSpPr>
          <p:spPr>
            <a:xfrm rot="10800000" flipH="1">
              <a:off x="7300106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4" name="Google Shape;1364;p9"/>
            <p:cNvSpPr/>
            <p:nvPr/>
          </p:nvSpPr>
          <p:spPr>
            <a:xfrm rot="10800000" flipH="1">
              <a:off x="7246792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5" name="Google Shape;1365;p9"/>
            <p:cNvSpPr/>
            <p:nvPr/>
          </p:nvSpPr>
          <p:spPr>
            <a:xfrm rot="10800000" flipH="1">
              <a:off x="7193478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6" name="Google Shape;1366;p9"/>
            <p:cNvSpPr/>
            <p:nvPr/>
          </p:nvSpPr>
          <p:spPr>
            <a:xfrm rot="10800000" flipH="1">
              <a:off x="7140286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7" name="Google Shape;1367;p9"/>
            <p:cNvSpPr/>
            <p:nvPr/>
          </p:nvSpPr>
          <p:spPr>
            <a:xfrm rot="10800000" flipH="1">
              <a:off x="7086972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8" name="Google Shape;1368;p9"/>
            <p:cNvSpPr/>
            <p:nvPr/>
          </p:nvSpPr>
          <p:spPr>
            <a:xfrm rot="10800000" flipH="1">
              <a:off x="7037180" y="1083027"/>
              <a:ext cx="25381" cy="21738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9" name="Google Shape;1369;p9"/>
            <p:cNvSpPr/>
            <p:nvPr/>
          </p:nvSpPr>
          <p:spPr>
            <a:xfrm rot="10800000" flipH="1">
              <a:off x="6980223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0" name="Google Shape;1370;p9"/>
            <p:cNvSpPr/>
            <p:nvPr/>
          </p:nvSpPr>
          <p:spPr>
            <a:xfrm rot="10800000" flipH="1">
              <a:off x="6926909" y="1083027"/>
              <a:ext cx="25381" cy="21617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1" name="Google Shape;1371;p9"/>
            <p:cNvSpPr/>
            <p:nvPr/>
          </p:nvSpPr>
          <p:spPr>
            <a:xfrm rot="10800000" flipH="1">
              <a:off x="6877360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2" name="Google Shape;1372;p9"/>
            <p:cNvSpPr/>
            <p:nvPr/>
          </p:nvSpPr>
          <p:spPr>
            <a:xfrm rot="10800000" flipH="1">
              <a:off x="6820403" y="1083027"/>
              <a:ext cx="25139" cy="21617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3" name="Google Shape;1373;p9"/>
            <p:cNvSpPr/>
            <p:nvPr/>
          </p:nvSpPr>
          <p:spPr>
            <a:xfrm rot="10800000" flipH="1">
              <a:off x="6767089" y="1083027"/>
              <a:ext cx="25260" cy="21617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4" name="Google Shape;1374;p9"/>
            <p:cNvSpPr/>
            <p:nvPr/>
          </p:nvSpPr>
          <p:spPr>
            <a:xfrm rot="10800000" flipH="1">
              <a:off x="6717297" y="1083027"/>
              <a:ext cx="25260" cy="21738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2">
    <p:spTree>
      <p:nvGrpSpPr>
        <p:cNvPr id="1" name="Shape 20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5" name="Google Shape;2065;p13"/>
          <p:cNvSpPr/>
          <p:nvPr/>
        </p:nvSpPr>
        <p:spPr>
          <a:xfrm rot="10800000" flipH="1">
            <a:off x="0" y="311042"/>
            <a:ext cx="824843" cy="1133133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6" name="Google Shape;2066;p13"/>
          <p:cNvSpPr/>
          <p:nvPr/>
        </p:nvSpPr>
        <p:spPr>
          <a:xfrm rot="10800000" flipH="1">
            <a:off x="8521101" y="323934"/>
            <a:ext cx="622899" cy="1321416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rgbClr val="45374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67" name="Google Shape;2067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068" name="Google Shape;2068;p1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593535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69" name="Google Shape;2069;p13"/>
          <p:cNvSpPr txBox="1">
            <a:spLocks noGrp="1"/>
          </p:cNvSpPr>
          <p:nvPr>
            <p:ph type="subTitle" idx="1"/>
          </p:nvPr>
        </p:nvSpPr>
        <p:spPr>
          <a:xfrm>
            <a:off x="7132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0" name="Google Shape;2070;p13"/>
          <p:cNvSpPr txBox="1">
            <a:spLocks noGrp="1"/>
          </p:cNvSpPr>
          <p:nvPr>
            <p:ph type="subTitle" idx="3"/>
          </p:nvPr>
        </p:nvSpPr>
        <p:spPr>
          <a:xfrm>
            <a:off x="7132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1" name="Google Shape;2071;p13"/>
          <p:cNvSpPr txBox="1">
            <a:spLocks noGrp="1"/>
          </p:cNvSpPr>
          <p:nvPr>
            <p:ph type="title" idx="4" hasCustomPrompt="1"/>
          </p:nvPr>
        </p:nvSpPr>
        <p:spPr>
          <a:xfrm>
            <a:off x="3504012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2" name="Google Shape;2072;p13"/>
          <p:cNvSpPr txBox="1">
            <a:spLocks noGrp="1"/>
          </p:cNvSpPr>
          <p:nvPr>
            <p:ph type="subTitle" idx="5"/>
          </p:nvPr>
        </p:nvSpPr>
        <p:spPr>
          <a:xfrm>
            <a:off x="3504000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3" name="Google Shape;2073;p13"/>
          <p:cNvSpPr txBox="1">
            <a:spLocks noGrp="1"/>
          </p:cNvSpPr>
          <p:nvPr>
            <p:ph type="subTitle" idx="6"/>
          </p:nvPr>
        </p:nvSpPr>
        <p:spPr>
          <a:xfrm>
            <a:off x="3503992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4" name="Google Shape;2074;p13"/>
          <p:cNvSpPr txBox="1">
            <a:spLocks noGrp="1"/>
          </p:cNvSpPr>
          <p:nvPr>
            <p:ph type="title" idx="7" hasCustomPrompt="1"/>
          </p:nvPr>
        </p:nvSpPr>
        <p:spPr>
          <a:xfrm>
            <a:off x="6294748" y="1593500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5" name="Google Shape;2075;p13"/>
          <p:cNvSpPr txBox="1">
            <a:spLocks noGrp="1"/>
          </p:cNvSpPr>
          <p:nvPr>
            <p:ph type="subTitle" idx="8"/>
          </p:nvPr>
        </p:nvSpPr>
        <p:spPr>
          <a:xfrm>
            <a:off x="6294725" y="2374625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6" name="Google Shape;2076;p13"/>
          <p:cNvSpPr txBox="1">
            <a:spLocks noGrp="1"/>
          </p:cNvSpPr>
          <p:nvPr>
            <p:ph type="subTitle" idx="9"/>
          </p:nvPr>
        </p:nvSpPr>
        <p:spPr>
          <a:xfrm>
            <a:off x="6294725" y="1956625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7" name="Google Shape;2077;p13"/>
          <p:cNvSpPr txBox="1">
            <a:spLocks noGrp="1"/>
          </p:cNvSpPr>
          <p:nvPr>
            <p:ph type="title" idx="13" hasCustomPrompt="1"/>
          </p:nvPr>
        </p:nvSpPr>
        <p:spPr>
          <a:xfrm>
            <a:off x="713225" y="3313298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78" name="Google Shape;2078;p13"/>
          <p:cNvSpPr txBox="1">
            <a:spLocks noGrp="1"/>
          </p:cNvSpPr>
          <p:nvPr>
            <p:ph type="subTitle" idx="14"/>
          </p:nvPr>
        </p:nvSpPr>
        <p:spPr>
          <a:xfrm>
            <a:off x="7132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79" name="Google Shape;2079;p13"/>
          <p:cNvSpPr txBox="1">
            <a:spLocks noGrp="1"/>
          </p:cNvSpPr>
          <p:nvPr>
            <p:ph type="subTitle" idx="15"/>
          </p:nvPr>
        </p:nvSpPr>
        <p:spPr>
          <a:xfrm>
            <a:off x="7132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0" name="Google Shape;2080;p13"/>
          <p:cNvSpPr txBox="1">
            <a:spLocks noGrp="1"/>
          </p:cNvSpPr>
          <p:nvPr>
            <p:ph type="title" idx="16" hasCustomPrompt="1"/>
          </p:nvPr>
        </p:nvSpPr>
        <p:spPr>
          <a:xfrm>
            <a:off x="3504012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1" name="Google Shape;2081;p13"/>
          <p:cNvSpPr txBox="1">
            <a:spLocks noGrp="1"/>
          </p:cNvSpPr>
          <p:nvPr>
            <p:ph type="subTitle" idx="17"/>
          </p:nvPr>
        </p:nvSpPr>
        <p:spPr>
          <a:xfrm>
            <a:off x="3503992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2" name="Google Shape;2082;p13"/>
          <p:cNvSpPr txBox="1">
            <a:spLocks noGrp="1"/>
          </p:cNvSpPr>
          <p:nvPr>
            <p:ph type="subTitle" idx="18"/>
          </p:nvPr>
        </p:nvSpPr>
        <p:spPr>
          <a:xfrm>
            <a:off x="3503992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3" name="Google Shape;2083;p13"/>
          <p:cNvSpPr txBox="1">
            <a:spLocks noGrp="1"/>
          </p:cNvSpPr>
          <p:nvPr>
            <p:ph type="title" idx="19" hasCustomPrompt="1"/>
          </p:nvPr>
        </p:nvSpPr>
        <p:spPr>
          <a:xfrm>
            <a:off x="6294748" y="3313263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084" name="Google Shape;2084;p13"/>
          <p:cNvSpPr txBox="1">
            <a:spLocks noGrp="1"/>
          </p:cNvSpPr>
          <p:nvPr>
            <p:ph type="subTitle" idx="20"/>
          </p:nvPr>
        </p:nvSpPr>
        <p:spPr>
          <a:xfrm>
            <a:off x="6294725" y="4097700"/>
            <a:ext cx="2136000" cy="5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5" name="Google Shape;2085;p13"/>
          <p:cNvSpPr txBox="1">
            <a:spLocks noGrp="1"/>
          </p:cNvSpPr>
          <p:nvPr>
            <p:ph type="subTitle" idx="21"/>
          </p:nvPr>
        </p:nvSpPr>
        <p:spPr>
          <a:xfrm>
            <a:off x="6294725" y="3680100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2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None/>
              <a:defRPr sz="3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086" name="Google Shape;2086;p13"/>
          <p:cNvSpPr/>
          <p:nvPr/>
        </p:nvSpPr>
        <p:spPr>
          <a:xfrm>
            <a:off x="8075550" y="0"/>
            <a:ext cx="1068438" cy="1054560"/>
          </a:xfrm>
          <a:custGeom>
            <a:avLst/>
            <a:gdLst/>
            <a:ahLst/>
            <a:cxnLst/>
            <a:rect l="l" t="t" r="r" b="b"/>
            <a:pathLst>
              <a:path w="9991" h="9861" extrusionOk="0">
                <a:moveTo>
                  <a:pt x="1" y="0"/>
                </a:moveTo>
                <a:cubicBezTo>
                  <a:pt x="189" y="4096"/>
                  <a:pt x="2590" y="4453"/>
                  <a:pt x="4551" y="4453"/>
                </a:cubicBezTo>
                <a:cubicBezTo>
                  <a:pt x="4966" y="4453"/>
                  <a:pt x="5360" y="4437"/>
                  <a:pt x="5710" y="4437"/>
                </a:cubicBezTo>
                <a:cubicBezTo>
                  <a:pt x="6198" y="4437"/>
                  <a:pt x="6600" y="4468"/>
                  <a:pt x="6847" y="4616"/>
                </a:cubicBezTo>
                <a:cubicBezTo>
                  <a:pt x="8084" y="5359"/>
                  <a:pt x="7504" y="9861"/>
                  <a:pt x="9844" y="9861"/>
                </a:cubicBezTo>
                <a:cubicBezTo>
                  <a:pt x="9892" y="9861"/>
                  <a:pt x="9940" y="9859"/>
                  <a:pt x="9990" y="9855"/>
                </a:cubicBezTo>
                <a:lnTo>
                  <a:pt x="9990" y="0"/>
                </a:ln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087" name="Google Shape;2087;p13"/>
          <p:cNvGrpSpPr/>
          <p:nvPr/>
        </p:nvGrpSpPr>
        <p:grpSpPr>
          <a:xfrm>
            <a:off x="8183280" y="19688"/>
            <a:ext cx="947275" cy="1003441"/>
            <a:chOff x="3473775" y="266850"/>
            <a:chExt cx="221450" cy="234575"/>
          </a:xfrm>
        </p:grpSpPr>
        <p:sp>
          <p:nvSpPr>
            <p:cNvPr id="2088" name="Google Shape;2088;p13"/>
            <p:cNvSpPr/>
            <p:nvPr/>
          </p:nvSpPr>
          <p:spPr>
            <a:xfrm>
              <a:off x="36668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9" name="Google Shape;2089;p13"/>
            <p:cNvSpPr/>
            <p:nvPr/>
          </p:nvSpPr>
          <p:spPr>
            <a:xfrm>
              <a:off x="3678300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0" name="Google Shape;2090;p13"/>
            <p:cNvSpPr/>
            <p:nvPr/>
          </p:nvSpPr>
          <p:spPr>
            <a:xfrm>
              <a:off x="3678300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1" name="Google Shape;2091;p13"/>
            <p:cNvSpPr/>
            <p:nvPr/>
          </p:nvSpPr>
          <p:spPr>
            <a:xfrm>
              <a:off x="3689775" y="4967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7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2" name="Google Shape;2092;p13"/>
            <p:cNvSpPr/>
            <p:nvPr/>
          </p:nvSpPr>
          <p:spPr>
            <a:xfrm>
              <a:off x="3689775" y="4852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3" name="Google Shape;2093;p13"/>
            <p:cNvSpPr/>
            <p:nvPr/>
          </p:nvSpPr>
          <p:spPr>
            <a:xfrm>
              <a:off x="36668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4" name="Google Shape;2094;p13"/>
            <p:cNvSpPr/>
            <p:nvPr/>
          </p:nvSpPr>
          <p:spPr>
            <a:xfrm>
              <a:off x="3678300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5" name="Google Shape;2095;p13"/>
            <p:cNvSpPr/>
            <p:nvPr/>
          </p:nvSpPr>
          <p:spPr>
            <a:xfrm>
              <a:off x="3689775" y="4737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6" name="Google Shape;2096;p13"/>
            <p:cNvSpPr/>
            <p:nvPr/>
          </p:nvSpPr>
          <p:spPr>
            <a:xfrm>
              <a:off x="3657650" y="462275"/>
              <a:ext cx="2325" cy="4350"/>
            </a:xfrm>
            <a:custGeom>
              <a:avLst/>
              <a:gdLst/>
              <a:ahLst/>
              <a:cxnLst/>
              <a:rect l="l" t="t" r="r" b="b"/>
              <a:pathLst>
                <a:path w="93" h="174" extrusionOk="0">
                  <a:moveTo>
                    <a:pt x="1" y="1"/>
                  </a:moveTo>
                  <a:cubicBezTo>
                    <a:pt x="15" y="59"/>
                    <a:pt x="31" y="118"/>
                    <a:pt x="46" y="174"/>
                  </a:cubicBezTo>
                  <a:cubicBezTo>
                    <a:pt x="75" y="157"/>
                    <a:pt x="93" y="127"/>
                    <a:pt x="93" y="93"/>
                  </a:cubicBezTo>
                  <a:cubicBezTo>
                    <a:pt x="93" y="42"/>
                    <a:pt x="51" y="1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7" name="Google Shape;2097;p13"/>
            <p:cNvSpPr/>
            <p:nvPr/>
          </p:nvSpPr>
          <p:spPr>
            <a:xfrm>
              <a:off x="36668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8" name="Google Shape;2098;p13"/>
            <p:cNvSpPr/>
            <p:nvPr/>
          </p:nvSpPr>
          <p:spPr>
            <a:xfrm>
              <a:off x="3678300" y="462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9" name="Google Shape;2099;p13"/>
            <p:cNvSpPr/>
            <p:nvPr/>
          </p:nvSpPr>
          <p:spPr>
            <a:xfrm>
              <a:off x="3689725" y="462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0" name="Google Shape;2100;p13"/>
            <p:cNvSpPr/>
            <p:nvPr/>
          </p:nvSpPr>
          <p:spPr>
            <a:xfrm>
              <a:off x="3655400" y="450775"/>
              <a:ext cx="5250" cy="4675"/>
            </a:xfrm>
            <a:custGeom>
              <a:avLst/>
              <a:gdLst/>
              <a:ahLst/>
              <a:cxnLst/>
              <a:rect l="l" t="t" r="r" b="b"/>
              <a:pathLst>
                <a:path w="210" h="187" extrusionOk="0">
                  <a:moveTo>
                    <a:pt x="89" y="0"/>
                  </a:moveTo>
                  <a:cubicBezTo>
                    <a:pt x="51" y="0"/>
                    <a:pt x="14" y="23"/>
                    <a:pt x="0" y="66"/>
                  </a:cubicBezTo>
                  <a:cubicBezTo>
                    <a:pt x="7" y="96"/>
                    <a:pt x="14" y="125"/>
                    <a:pt x="21" y="156"/>
                  </a:cubicBezTo>
                  <a:cubicBezTo>
                    <a:pt x="38" y="175"/>
                    <a:pt x="64" y="186"/>
                    <a:pt x="89" y="186"/>
                  </a:cubicBezTo>
                  <a:cubicBezTo>
                    <a:pt x="166" y="186"/>
                    <a:pt x="210" y="100"/>
                    <a:pt x="165" y="39"/>
                  </a:cubicBezTo>
                  <a:cubicBezTo>
                    <a:pt x="145" y="13"/>
                    <a:pt x="117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1" name="Google Shape;2101;p13"/>
            <p:cNvSpPr/>
            <p:nvPr/>
          </p:nvSpPr>
          <p:spPr>
            <a:xfrm>
              <a:off x="36668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2" name="Google Shape;2102;p13"/>
            <p:cNvSpPr/>
            <p:nvPr/>
          </p:nvSpPr>
          <p:spPr>
            <a:xfrm>
              <a:off x="3678300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3" name="Google Shape;2103;p13"/>
            <p:cNvSpPr/>
            <p:nvPr/>
          </p:nvSpPr>
          <p:spPr>
            <a:xfrm>
              <a:off x="3689775" y="450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4" name="Google Shape;2104;p13"/>
            <p:cNvSpPr/>
            <p:nvPr/>
          </p:nvSpPr>
          <p:spPr>
            <a:xfrm>
              <a:off x="3655275" y="43927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5" name="Google Shape;2105;p13"/>
            <p:cNvSpPr/>
            <p:nvPr/>
          </p:nvSpPr>
          <p:spPr>
            <a:xfrm>
              <a:off x="36668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6" name="Google Shape;2106;p13"/>
            <p:cNvSpPr/>
            <p:nvPr/>
          </p:nvSpPr>
          <p:spPr>
            <a:xfrm>
              <a:off x="3678300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7" name="Google Shape;2107;p13"/>
            <p:cNvSpPr/>
            <p:nvPr/>
          </p:nvSpPr>
          <p:spPr>
            <a:xfrm>
              <a:off x="3689775" y="43927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8" name="Google Shape;2108;p13"/>
            <p:cNvSpPr/>
            <p:nvPr/>
          </p:nvSpPr>
          <p:spPr>
            <a:xfrm>
              <a:off x="3655275" y="42777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9" name="Google Shape;2109;p13"/>
            <p:cNvSpPr/>
            <p:nvPr/>
          </p:nvSpPr>
          <p:spPr>
            <a:xfrm>
              <a:off x="36668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0" name="Google Shape;2110;p13"/>
            <p:cNvSpPr/>
            <p:nvPr/>
          </p:nvSpPr>
          <p:spPr>
            <a:xfrm>
              <a:off x="3678300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1" name="Google Shape;2111;p13"/>
            <p:cNvSpPr/>
            <p:nvPr/>
          </p:nvSpPr>
          <p:spPr>
            <a:xfrm>
              <a:off x="3689775" y="4277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2" name="Google Shape;2112;p13"/>
            <p:cNvSpPr/>
            <p:nvPr/>
          </p:nvSpPr>
          <p:spPr>
            <a:xfrm>
              <a:off x="3645650" y="416300"/>
              <a:ext cx="2825" cy="4375"/>
            </a:xfrm>
            <a:custGeom>
              <a:avLst/>
              <a:gdLst/>
              <a:ahLst/>
              <a:cxnLst/>
              <a:rect l="l" t="t" r="r" b="b"/>
              <a:pathLst>
                <a:path w="113" h="175" extrusionOk="0">
                  <a:moveTo>
                    <a:pt x="20" y="0"/>
                  </a:moveTo>
                  <a:cubicBezTo>
                    <a:pt x="13" y="0"/>
                    <a:pt x="7" y="1"/>
                    <a:pt x="0" y="2"/>
                  </a:cubicBezTo>
                  <a:cubicBezTo>
                    <a:pt x="24" y="59"/>
                    <a:pt x="45" y="116"/>
                    <a:pt x="65" y="174"/>
                  </a:cubicBezTo>
                  <a:cubicBezTo>
                    <a:pt x="95" y="158"/>
                    <a:pt x="113" y="127"/>
                    <a:pt x="113" y="93"/>
                  </a:cubicBezTo>
                  <a:cubicBezTo>
                    <a:pt x="113" y="41"/>
                    <a:pt x="70" y="0"/>
                    <a:pt x="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3" name="Google Shape;2113;p13"/>
            <p:cNvSpPr/>
            <p:nvPr/>
          </p:nvSpPr>
          <p:spPr>
            <a:xfrm>
              <a:off x="3655250" y="4162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8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6"/>
                    <a:pt x="190" y="143"/>
                    <a:pt x="189" y="91"/>
                  </a:cubicBezTo>
                  <a:cubicBezTo>
                    <a:pt x="187" y="41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4" name="Google Shape;2114;p13"/>
            <p:cNvSpPr/>
            <p:nvPr/>
          </p:nvSpPr>
          <p:spPr>
            <a:xfrm>
              <a:off x="36668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5" name="Google Shape;2115;p13"/>
            <p:cNvSpPr/>
            <p:nvPr/>
          </p:nvSpPr>
          <p:spPr>
            <a:xfrm>
              <a:off x="3678300" y="41627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6" name="Google Shape;2116;p13"/>
            <p:cNvSpPr/>
            <p:nvPr/>
          </p:nvSpPr>
          <p:spPr>
            <a:xfrm>
              <a:off x="3689725" y="4162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1"/>
                  </a:cubicBezTo>
                  <a:cubicBezTo>
                    <a:pt x="0" y="142"/>
                    <a:pt x="41" y="186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7" name="Google Shape;2117;p13"/>
            <p:cNvSpPr/>
            <p:nvPr/>
          </p:nvSpPr>
          <p:spPr>
            <a:xfrm>
              <a:off x="3643800" y="404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8" name="Google Shape;2118;p13"/>
            <p:cNvSpPr/>
            <p:nvPr/>
          </p:nvSpPr>
          <p:spPr>
            <a:xfrm>
              <a:off x="3655250" y="404800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1"/>
                  </a:moveTo>
                  <a:cubicBezTo>
                    <a:pt x="95" y="1"/>
                    <a:pt x="93" y="1"/>
                    <a:pt x="92" y="1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8"/>
                    <a:pt x="46" y="187"/>
                    <a:pt x="97" y="187"/>
                  </a:cubicBezTo>
                  <a:cubicBezTo>
                    <a:pt x="97" y="187"/>
                    <a:pt x="98" y="187"/>
                    <a:pt x="99" y="187"/>
                  </a:cubicBezTo>
                  <a:cubicBezTo>
                    <a:pt x="149" y="184"/>
                    <a:pt x="190" y="142"/>
                    <a:pt x="189" y="91"/>
                  </a:cubicBezTo>
                  <a:cubicBezTo>
                    <a:pt x="187" y="41"/>
                    <a:pt x="146" y="1"/>
                    <a:pt x="9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19" name="Google Shape;2119;p13"/>
            <p:cNvSpPr/>
            <p:nvPr/>
          </p:nvSpPr>
          <p:spPr>
            <a:xfrm>
              <a:off x="36668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0" name="Google Shape;2120;p13"/>
            <p:cNvSpPr/>
            <p:nvPr/>
          </p:nvSpPr>
          <p:spPr>
            <a:xfrm>
              <a:off x="3678300" y="404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1" name="Google Shape;2121;p13"/>
            <p:cNvSpPr/>
            <p:nvPr/>
          </p:nvSpPr>
          <p:spPr>
            <a:xfrm>
              <a:off x="3689725" y="404800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39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2" y="187"/>
                    <a:pt x="93" y="187"/>
                    <a:pt x="94" y="187"/>
                  </a:cubicBezTo>
                  <a:cubicBezTo>
                    <a:pt x="144" y="187"/>
                    <a:pt x="186" y="148"/>
                    <a:pt x="188" y="97"/>
                  </a:cubicBezTo>
                  <a:cubicBezTo>
                    <a:pt x="190" y="46"/>
                    <a:pt x="150" y="2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2" name="Google Shape;2122;p13"/>
            <p:cNvSpPr/>
            <p:nvPr/>
          </p:nvSpPr>
          <p:spPr>
            <a:xfrm>
              <a:off x="3632300" y="393275"/>
              <a:ext cx="4700" cy="4700"/>
            </a:xfrm>
            <a:custGeom>
              <a:avLst/>
              <a:gdLst/>
              <a:ahLst/>
              <a:cxnLst/>
              <a:rect l="l" t="t" r="r" b="b"/>
              <a:pathLst>
                <a:path w="188" h="188" extrusionOk="0">
                  <a:moveTo>
                    <a:pt x="95" y="1"/>
                  </a:moveTo>
                  <a:cubicBezTo>
                    <a:pt x="43" y="1"/>
                    <a:pt x="2" y="42"/>
                    <a:pt x="1" y="93"/>
                  </a:cubicBezTo>
                  <a:cubicBezTo>
                    <a:pt x="33" y="123"/>
                    <a:pt x="64" y="155"/>
                    <a:pt x="93" y="187"/>
                  </a:cubicBezTo>
                  <a:lnTo>
                    <a:pt x="94" y="187"/>
                  </a:lnTo>
                  <a:cubicBezTo>
                    <a:pt x="146" y="187"/>
                    <a:pt x="187" y="146"/>
                    <a:pt x="187" y="95"/>
                  </a:cubicBezTo>
                  <a:cubicBezTo>
                    <a:pt x="187" y="43"/>
                    <a:pt x="146" y="2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3" name="Google Shape;2123;p13"/>
            <p:cNvSpPr/>
            <p:nvPr/>
          </p:nvSpPr>
          <p:spPr>
            <a:xfrm>
              <a:off x="3643800" y="3933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4" name="Google Shape;2124;p13"/>
            <p:cNvSpPr/>
            <p:nvPr/>
          </p:nvSpPr>
          <p:spPr>
            <a:xfrm>
              <a:off x="3655275" y="39330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8"/>
                    <a:pt x="1" y="94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5" name="Google Shape;2125;p13"/>
            <p:cNvSpPr/>
            <p:nvPr/>
          </p:nvSpPr>
          <p:spPr>
            <a:xfrm>
              <a:off x="36668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6" name="Google Shape;2126;p13"/>
            <p:cNvSpPr/>
            <p:nvPr/>
          </p:nvSpPr>
          <p:spPr>
            <a:xfrm>
              <a:off x="3678300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7" name="Google Shape;2127;p13"/>
            <p:cNvSpPr/>
            <p:nvPr/>
          </p:nvSpPr>
          <p:spPr>
            <a:xfrm>
              <a:off x="3689775" y="3933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8"/>
                    <a:pt x="0" y="94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8" name="Google Shape;2128;p13"/>
            <p:cNvSpPr/>
            <p:nvPr/>
          </p:nvSpPr>
          <p:spPr>
            <a:xfrm>
              <a:off x="3599375" y="381800"/>
              <a:ext cx="2275" cy="550"/>
            </a:xfrm>
            <a:custGeom>
              <a:avLst/>
              <a:gdLst/>
              <a:ahLst/>
              <a:cxnLst/>
              <a:rect l="l" t="t" r="r" b="b"/>
              <a:pathLst>
                <a:path w="91" h="22" extrusionOk="0">
                  <a:moveTo>
                    <a:pt x="32" y="0"/>
                  </a:moveTo>
                  <a:cubicBezTo>
                    <a:pt x="21" y="0"/>
                    <a:pt x="10" y="2"/>
                    <a:pt x="0" y="6"/>
                  </a:cubicBezTo>
                  <a:cubicBezTo>
                    <a:pt x="29" y="12"/>
                    <a:pt x="60" y="16"/>
                    <a:pt x="90" y="22"/>
                  </a:cubicBezTo>
                  <a:cubicBezTo>
                    <a:pt x="73" y="8"/>
                    <a:pt x="52" y="0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29" name="Google Shape;2129;p13"/>
            <p:cNvSpPr/>
            <p:nvPr/>
          </p:nvSpPr>
          <p:spPr>
            <a:xfrm>
              <a:off x="3609325" y="381800"/>
              <a:ext cx="5225" cy="3425"/>
            </a:xfrm>
            <a:custGeom>
              <a:avLst/>
              <a:gdLst/>
              <a:ahLst/>
              <a:cxnLst/>
              <a:rect l="l" t="t" r="r" b="b"/>
              <a:pathLst>
                <a:path w="209" h="137" extrusionOk="0">
                  <a:moveTo>
                    <a:pt x="94" y="1"/>
                  </a:moveTo>
                  <a:cubicBezTo>
                    <a:pt x="45" y="1"/>
                    <a:pt x="5" y="39"/>
                    <a:pt x="0" y="87"/>
                  </a:cubicBezTo>
                  <a:cubicBezTo>
                    <a:pt x="60" y="102"/>
                    <a:pt x="119" y="119"/>
                    <a:pt x="176" y="137"/>
                  </a:cubicBezTo>
                  <a:cubicBezTo>
                    <a:pt x="209" y="75"/>
                    <a:pt x="16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0" name="Google Shape;2130;p13"/>
            <p:cNvSpPr/>
            <p:nvPr/>
          </p:nvSpPr>
          <p:spPr>
            <a:xfrm>
              <a:off x="362082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1" name="Google Shape;2131;p13"/>
            <p:cNvSpPr/>
            <p:nvPr/>
          </p:nvSpPr>
          <p:spPr>
            <a:xfrm>
              <a:off x="3632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2" name="Google Shape;2132;p13"/>
            <p:cNvSpPr/>
            <p:nvPr/>
          </p:nvSpPr>
          <p:spPr>
            <a:xfrm>
              <a:off x="3643800" y="38180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3" name="Google Shape;2133;p13"/>
            <p:cNvSpPr/>
            <p:nvPr/>
          </p:nvSpPr>
          <p:spPr>
            <a:xfrm>
              <a:off x="3655275" y="38180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4" name="Google Shape;2134;p13"/>
            <p:cNvSpPr/>
            <p:nvPr/>
          </p:nvSpPr>
          <p:spPr>
            <a:xfrm>
              <a:off x="36668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5" name="Google Shape;2135;p13"/>
            <p:cNvSpPr/>
            <p:nvPr/>
          </p:nvSpPr>
          <p:spPr>
            <a:xfrm>
              <a:off x="3678300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6" name="Google Shape;2136;p13"/>
            <p:cNvSpPr/>
            <p:nvPr/>
          </p:nvSpPr>
          <p:spPr>
            <a:xfrm>
              <a:off x="3689775" y="38180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7" name="Google Shape;2137;p13"/>
            <p:cNvSpPr/>
            <p:nvPr/>
          </p:nvSpPr>
          <p:spPr>
            <a:xfrm>
              <a:off x="3529725" y="370325"/>
              <a:ext cx="3825" cy="2125"/>
            </a:xfrm>
            <a:custGeom>
              <a:avLst/>
              <a:gdLst/>
              <a:ahLst/>
              <a:cxnLst/>
              <a:rect l="l" t="t" r="r" b="b"/>
              <a:pathLst>
                <a:path w="153" h="85" extrusionOk="0">
                  <a:moveTo>
                    <a:pt x="59" y="0"/>
                  </a:moveTo>
                  <a:cubicBezTo>
                    <a:pt x="37" y="0"/>
                    <a:pt x="17" y="7"/>
                    <a:pt x="0" y="22"/>
                  </a:cubicBezTo>
                  <a:cubicBezTo>
                    <a:pt x="50" y="44"/>
                    <a:pt x="100" y="65"/>
                    <a:pt x="152" y="85"/>
                  </a:cubicBezTo>
                  <a:cubicBezTo>
                    <a:pt x="148" y="36"/>
                    <a:pt x="107" y="0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8" name="Google Shape;2138;p13"/>
            <p:cNvSpPr/>
            <p:nvPr/>
          </p:nvSpPr>
          <p:spPr>
            <a:xfrm>
              <a:off x="3540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39" name="Google Shape;2139;p13"/>
            <p:cNvSpPr/>
            <p:nvPr/>
          </p:nvSpPr>
          <p:spPr>
            <a:xfrm>
              <a:off x="35518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0" name="Google Shape;2140;p13"/>
            <p:cNvSpPr/>
            <p:nvPr/>
          </p:nvSpPr>
          <p:spPr>
            <a:xfrm>
              <a:off x="356335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1" name="Google Shape;2141;p13"/>
            <p:cNvSpPr/>
            <p:nvPr/>
          </p:nvSpPr>
          <p:spPr>
            <a:xfrm>
              <a:off x="3574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2" name="Google Shape;2142;p13"/>
            <p:cNvSpPr/>
            <p:nvPr/>
          </p:nvSpPr>
          <p:spPr>
            <a:xfrm>
              <a:off x="358635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3" name="Google Shape;2143;p13"/>
            <p:cNvSpPr/>
            <p:nvPr/>
          </p:nvSpPr>
          <p:spPr>
            <a:xfrm>
              <a:off x="3597825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4" name="Google Shape;2144;p13"/>
            <p:cNvSpPr/>
            <p:nvPr/>
          </p:nvSpPr>
          <p:spPr>
            <a:xfrm>
              <a:off x="36093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5" name="Google Shape;2145;p13"/>
            <p:cNvSpPr/>
            <p:nvPr/>
          </p:nvSpPr>
          <p:spPr>
            <a:xfrm>
              <a:off x="362082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6" name="Google Shape;2146;p13"/>
            <p:cNvSpPr/>
            <p:nvPr/>
          </p:nvSpPr>
          <p:spPr>
            <a:xfrm>
              <a:off x="3632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7" name="Google Shape;2147;p13"/>
            <p:cNvSpPr/>
            <p:nvPr/>
          </p:nvSpPr>
          <p:spPr>
            <a:xfrm>
              <a:off x="3643800" y="370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8" name="Google Shape;2148;p13"/>
            <p:cNvSpPr/>
            <p:nvPr/>
          </p:nvSpPr>
          <p:spPr>
            <a:xfrm>
              <a:off x="3655275" y="370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49" name="Google Shape;2149;p13"/>
            <p:cNvSpPr/>
            <p:nvPr/>
          </p:nvSpPr>
          <p:spPr>
            <a:xfrm>
              <a:off x="36668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0" name="Google Shape;2150;p13"/>
            <p:cNvSpPr/>
            <p:nvPr/>
          </p:nvSpPr>
          <p:spPr>
            <a:xfrm>
              <a:off x="3678300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1" name="Google Shape;2151;p13"/>
            <p:cNvSpPr/>
            <p:nvPr/>
          </p:nvSpPr>
          <p:spPr>
            <a:xfrm>
              <a:off x="3689775" y="370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2" name="Google Shape;2152;p13"/>
            <p:cNvSpPr/>
            <p:nvPr/>
          </p:nvSpPr>
          <p:spPr>
            <a:xfrm>
              <a:off x="3517375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3" name="Google Shape;2153;p13"/>
            <p:cNvSpPr/>
            <p:nvPr/>
          </p:nvSpPr>
          <p:spPr>
            <a:xfrm>
              <a:off x="352887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4" name="Google Shape;2154;p13"/>
            <p:cNvSpPr/>
            <p:nvPr/>
          </p:nvSpPr>
          <p:spPr>
            <a:xfrm>
              <a:off x="354035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5" name="Google Shape;2155;p13"/>
            <p:cNvSpPr/>
            <p:nvPr/>
          </p:nvSpPr>
          <p:spPr>
            <a:xfrm>
              <a:off x="355185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6" name="Google Shape;2156;p13"/>
            <p:cNvSpPr/>
            <p:nvPr/>
          </p:nvSpPr>
          <p:spPr>
            <a:xfrm>
              <a:off x="3563350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7" name="Google Shape;2157;p13"/>
            <p:cNvSpPr/>
            <p:nvPr/>
          </p:nvSpPr>
          <p:spPr>
            <a:xfrm>
              <a:off x="3574675" y="358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6" y="0"/>
                    <a:pt x="91" y="1"/>
                    <a:pt x="86" y="1"/>
                  </a:cubicBezTo>
                  <a:cubicBezTo>
                    <a:pt x="35" y="9"/>
                    <a:pt x="0" y="58"/>
                    <a:pt x="8" y="108"/>
                  </a:cubicBezTo>
                  <a:cubicBezTo>
                    <a:pt x="16" y="154"/>
                    <a:pt x="55" y="186"/>
                    <a:pt x="100" y="186"/>
                  </a:cubicBezTo>
                  <a:cubicBezTo>
                    <a:pt x="105" y="186"/>
                    <a:pt x="110" y="186"/>
                    <a:pt x="115" y="185"/>
                  </a:cubicBezTo>
                  <a:cubicBezTo>
                    <a:pt x="166" y="177"/>
                    <a:pt x="200" y="129"/>
                    <a:pt x="193" y="78"/>
                  </a:cubicBezTo>
                  <a:cubicBezTo>
                    <a:pt x="184" y="32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8" name="Google Shape;2158;p13"/>
            <p:cNvSpPr/>
            <p:nvPr/>
          </p:nvSpPr>
          <p:spPr>
            <a:xfrm>
              <a:off x="3586350" y="35882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59" name="Google Shape;2159;p13"/>
            <p:cNvSpPr/>
            <p:nvPr/>
          </p:nvSpPr>
          <p:spPr>
            <a:xfrm>
              <a:off x="3597500" y="358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0" name="Google Shape;2160;p13"/>
            <p:cNvSpPr/>
            <p:nvPr/>
          </p:nvSpPr>
          <p:spPr>
            <a:xfrm>
              <a:off x="36093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1" name="Google Shape;2161;p13"/>
            <p:cNvSpPr/>
            <p:nvPr/>
          </p:nvSpPr>
          <p:spPr>
            <a:xfrm>
              <a:off x="3620825" y="35882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2" name="Google Shape;2162;p13"/>
            <p:cNvSpPr/>
            <p:nvPr/>
          </p:nvSpPr>
          <p:spPr>
            <a:xfrm>
              <a:off x="3632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3" name="Google Shape;2163;p13"/>
            <p:cNvSpPr/>
            <p:nvPr/>
          </p:nvSpPr>
          <p:spPr>
            <a:xfrm>
              <a:off x="3643800" y="35880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4" name="Google Shape;2164;p13"/>
            <p:cNvSpPr/>
            <p:nvPr/>
          </p:nvSpPr>
          <p:spPr>
            <a:xfrm>
              <a:off x="3655250" y="35882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7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2"/>
                    <a:pt x="189" y="90"/>
                  </a:cubicBezTo>
                  <a:cubicBezTo>
                    <a:pt x="187" y="40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5" name="Google Shape;2165;p13"/>
            <p:cNvSpPr/>
            <p:nvPr/>
          </p:nvSpPr>
          <p:spPr>
            <a:xfrm>
              <a:off x="36668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6" name="Google Shape;2166;p13"/>
            <p:cNvSpPr/>
            <p:nvPr/>
          </p:nvSpPr>
          <p:spPr>
            <a:xfrm>
              <a:off x="3678300" y="35880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7" name="Google Shape;2167;p13"/>
            <p:cNvSpPr/>
            <p:nvPr/>
          </p:nvSpPr>
          <p:spPr>
            <a:xfrm>
              <a:off x="3689725" y="35882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90"/>
                  </a:cubicBezTo>
                  <a:cubicBezTo>
                    <a:pt x="0" y="141"/>
                    <a:pt x="41" y="185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8" name="Google Shape;2168;p13"/>
            <p:cNvSpPr/>
            <p:nvPr/>
          </p:nvSpPr>
          <p:spPr>
            <a:xfrm>
              <a:off x="35059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69" name="Google Shape;2169;p13"/>
            <p:cNvSpPr/>
            <p:nvPr/>
          </p:nvSpPr>
          <p:spPr>
            <a:xfrm>
              <a:off x="35173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0" name="Google Shape;2170;p13"/>
            <p:cNvSpPr/>
            <p:nvPr/>
          </p:nvSpPr>
          <p:spPr>
            <a:xfrm>
              <a:off x="35288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1" name="Google Shape;2171;p13"/>
            <p:cNvSpPr/>
            <p:nvPr/>
          </p:nvSpPr>
          <p:spPr>
            <a:xfrm>
              <a:off x="3540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2" name="Google Shape;2172;p13"/>
            <p:cNvSpPr/>
            <p:nvPr/>
          </p:nvSpPr>
          <p:spPr>
            <a:xfrm>
              <a:off x="35518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3" name="Google Shape;2173;p13"/>
            <p:cNvSpPr/>
            <p:nvPr/>
          </p:nvSpPr>
          <p:spPr>
            <a:xfrm>
              <a:off x="356335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4" name="Google Shape;2174;p13"/>
            <p:cNvSpPr/>
            <p:nvPr/>
          </p:nvSpPr>
          <p:spPr>
            <a:xfrm>
              <a:off x="3574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5" name="Google Shape;2175;p13"/>
            <p:cNvSpPr/>
            <p:nvPr/>
          </p:nvSpPr>
          <p:spPr>
            <a:xfrm>
              <a:off x="358635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6" name="Google Shape;2176;p13"/>
            <p:cNvSpPr/>
            <p:nvPr/>
          </p:nvSpPr>
          <p:spPr>
            <a:xfrm>
              <a:off x="3597825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7" name="Google Shape;2177;p13"/>
            <p:cNvSpPr/>
            <p:nvPr/>
          </p:nvSpPr>
          <p:spPr>
            <a:xfrm>
              <a:off x="36093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8" name="Google Shape;2178;p13"/>
            <p:cNvSpPr/>
            <p:nvPr/>
          </p:nvSpPr>
          <p:spPr>
            <a:xfrm>
              <a:off x="362082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1" y="38"/>
                    <a:pt x="1" y="93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79" name="Google Shape;2179;p13"/>
            <p:cNvSpPr/>
            <p:nvPr/>
          </p:nvSpPr>
          <p:spPr>
            <a:xfrm>
              <a:off x="3632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0" name="Google Shape;2180;p13"/>
            <p:cNvSpPr/>
            <p:nvPr/>
          </p:nvSpPr>
          <p:spPr>
            <a:xfrm>
              <a:off x="3643800" y="3473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1" name="Google Shape;2181;p13"/>
            <p:cNvSpPr/>
            <p:nvPr/>
          </p:nvSpPr>
          <p:spPr>
            <a:xfrm>
              <a:off x="3655275" y="347325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1"/>
                  </a:moveTo>
                  <a:cubicBezTo>
                    <a:pt x="47" y="1"/>
                    <a:pt x="1" y="38"/>
                    <a:pt x="1" y="93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8" y="187"/>
                    <a:pt x="219" y="87"/>
                    <a:pt x="161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2" name="Google Shape;2182;p13"/>
            <p:cNvSpPr/>
            <p:nvPr/>
          </p:nvSpPr>
          <p:spPr>
            <a:xfrm>
              <a:off x="36668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3" name="Google Shape;2183;p13"/>
            <p:cNvSpPr/>
            <p:nvPr/>
          </p:nvSpPr>
          <p:spPr>
            <a:xfrm>
              <a:off x="3678300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4" name="Google Shape;2184;p13"/>
            <p:cNvSpPr/>
            <p:nvPr/>
          </p:nvSpPr>
          <p:spPr>
            <a:xfrm>
              <a:off x="3689775" y="3473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3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5" name="Google Shape;2185;p13"/>
            <p:cNvSpPr/>
            <p:nvPr/>
          </p:nvSpPr>
          <p:spPr>
            <a:xfrm>
              <a:off x="3494325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46" y="1"/>
                    <a:pt x="4" y="41"/>
                    <a:pt x="3" y="90"/>
                  </a:cubicBezTo>
                  <a:cubicBezTo>
                    <a:pt x="1" y="142"/>
                    <a:pt x="40" y="184"/>
                    <a:pt x="92" y="187"/>
                  </a:cubicBezTo>
                  <a:cubicBezTo>
                    <a:pt x="93" y="187"/>
                    <a:pt x="94" y="187"/>
                    <a:pt x="96" y="187"/>
                  </a:cubicBezTo>
                  <a:cubicBezTo>
                    <a:pt x="145" y="187"/>
                    <a:pt x="186" y="147"/>
                    <a:pt x="189" y="98"/>
                  </a:cubicBezTo>
                  <a:cubicBezTo>
                    <a:pt x="190" y="46"/>
                    <a:pt x="150" y="3"/>
                    <a:pt x="99" y="1"/>
                  </a:cubicBezTo>
                  <a:cubicBezTo>
                    <a:pt x="97" y="1"/>
                    <a:pt x="9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6" name="Google Shape;2186;p13"/>
            <p:cNvSpPr/>
            <p:nvPr/>
          </p:nvSpPr>
          <p:spPr>
            <a:xfrm>
              <a:off x="35059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7" name="Google Shape;2187;p13"/>
            <p:cNvSpPr/>
            <p:nvPr/>
          </p:nvSpPr>
          <p:spPr>
            <a:xfrm>
              <a:off x="3517375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8" name="Google Shape;2188;p13"/>
            <p:cNvSpPr/>
            <p:nvPr/>
          </p:nvSpPr>
          <p:spPr>
            <a:xfrm>
              <a:off x="352887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89" name="Google Shape;2189;p13"/>
            <p:cNvSpPr/>
            <p:nvPr/>
          </p:nvSpPr>
          <p:spPr>
            <a:xfrm>
              <a:off x="354035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0" name="Google Shape;2190;p13"/>
            <p:cNvSpPr/>
            <p:nvPr/>
          </p:nvSpPr>
          <p:spPr>
            <a:xfrm>
              <a:off x="355185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1" name="Google Shape;2191;p13"/>
            <p:cNvSpPr/>
            <p:nvPr/>
          </p:nvSpPr>
          <p:spPr>
            <a:xfrm>
              <a:off x="3563350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7" y="145"/>
                    <a:pt x="187" y="94"/>
                  </a:cubicBezTo>
                  <a:cubicBezTo>
                    <a:pt x="187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2" name="Google Shape;2192;p13"/>
            <p:cNvSpPr/>
            <p:nvPr/>
          </p:nvSpPr>
          <p:spPr>
            <a:xfrm>
              <a:off x="3574675" y="335850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7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6"/>
                    <a:pt x="115" y="186"/>
                  </a:cubicBezTo>
                  <a:cubicBezTo>
                    <a:pt x="166" y="178"/>
                    <a:pt x="200" y="129"/>
                    <a:pt x="193" y="79"/>
                  </a:cubicBezTo>
                  <a:cubicBezTo>
                    <a:pt x="185" y="33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3" name="Google Shape;2193;p13"/>
            <p:cNvSpPr/>
            <p:nvPr/>
          </p:nvSpPr>
          <p:spPr>
            <a:xfrm>
              <a:off x="3586350" y="33582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4" name="Google Shape;2194;p13"/>
            <p:cNvSpPr/>
            <p:nvPr/>
          </p:nvSpPr>
          <p:spPr>
            <a:xfrm>
              <a:off x="3597500" y="335825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8" y="1"/>
                  </a:moveTo>
                  <a:cubicBezTo>
                    <a:pt x="71" y="1"/>
                    <a:pt x="36" y="22"/>
                    <a:pt x="21" y="58"/>
                  </a:cubicBezTo>
                  <a:cubicBezTo>
                    <a:pt x="1" y="106"/>
                    <a:pt x="23" y="160"/>
                    <a:pt x="71" y="180"/>
                  </a:cubicBezTo>
                  <a:cubicBezTo>
                    <a:pt x="82" y="184"/>
                    <a:pt x="94" y="187"/>
                    <a:pt x="106" y="187"/>
                  </a:cubicBezTo>
                  <a:cubicBezTo>
                    <a:pt x="143" y="187"/>
                    <a:pt x="178" y="165"/>
                    <a:pt x="192" y="129"/>
                  </a:cubicBezTo>
                  <a:cubicBezTo>
                    <a:pt x="212" y="82"/>
                    <a:pt x="190" y="28"/>
                    <a:pt x="143" y="8"/>
                  </a:cubicBezTo>
                  <a:cubicBezTo>
                    <a:pt x="131" y="3"/>
                    <a:pt x="119" y="1"/>
                    <a:pt x="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5" name="Google Shape;2195;p13"/>
            <p:cNvSpPr/>
            <p:nvPr/>
          </p:nvSpPr>
          <p:spPr>
            <a:xfrm>
              <a:off x="36093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1"/>
                  </a:moveTo>
                  <a:cubicBezTo>
                    <a:pt x="42" y="1"/>
                    <a:pt x="0" y="43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44" y="187"/>
                    <a:pt x="186" y="145"/>
                    <a:pt x="186" y="94"/>
                  </a:cubicBezTo>
                  <a:cubicBezTo>
                    <a:pt x="186" y="43"/>
                    <a:pt x="144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6" name="Google Shape;2196;p13"/>
            <p:cNvSpPr/>
            <p:nvPr/>
          </p:nvSpPr>
          <p:spPr>
            <a:xfrm>
              <a:off x="3620825" y="33582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1"/>
                  </a:moveTo>
                  <a:cubicBezTo>
                    <a:pt x="42" y="1"/>
                    <a:pt x="1" y="43"/>
                    <a:pt x="1" y="94"/>
                  </a:cubicBezTo>
                  <a:cubicBezTo>
                    <a:pt x="1" y="145"/>
                    <a:pt x="42" y="187"/>
                    <a:pt x="93" y="187"/>
                  </a:cubicBezTo>
                  <a:cubicBezTo>
                    <a:pt x="145" y="187"/>
                    <a:pt x="186" y="145"/>
                    <a:pt x="186" y="94"/>
                  </a:cubicBezTo>
                  <a:cubicBezTo>
                    <a:pt x="186" y="43"/>
                    <a:pt x="145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7" name="Google Shape;2197;p13"/>
            <p:cNvSpPr/>
            <p:nvPr/>
          </p:nvSpPr>
          <p:spPr>
            <a:xfrm>
              <a:off x="3632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8" name="Google Shape;2198;p13"/>
            <p:cNvSpPr/>
            <p:nvPr/>
          </p:nvSpPr>
          <p:spPr>
            <a:xfrm>
              <a:off x="3643800" y="335825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99" name="Google Shape;2199;p13"/>
            <p:cNvSpPr/>
            <p:nvPr/>
          </p:nvSpPr>
          <p:spPr>
            <a:xfrm>
              <a:off x="3655250" y="33582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1"/>
                  </a:moveTo>
                  <a:cubicBezTo>
                    <a:pt x="93" y="1"/>
                    <a:pt x="93" y="1"/>
                    <a:pt x="92" y="1"/>
                  </a:cubicBezTo>
                  <a:cubicBezTo>
                    <a:pt x="41" y="3"/>
                    <a:pt x="1" y="46"/>
                    <a:pt x="3" y="97"/>
                  </a:cubicBezTo>
                  <a:cubicBezTo>
                    <a:pt x="4" y="147"/>
                    <a:pt x="45" y="187"/>
                    <a:pt x="95" y="187"/>
                  </a:cubicBezTo>
                  <a:cubicBezTo>
                    <a:pt x="96" y="187"/>
                    <a:pt x="97" y="187"/>
                    <a:pt x="99" y="187"/>
                  </a:cubicBezTo>
                  <a:cubicBezTo>
                    <a:pt x="149" y="185"/>
                    <a:pt x="190" y="143"/>
                    <a:pt x="189" y="91"/>
                  </a:cubicBezTo>
                  <a:cubicBezTo>
                    <a:pt x="187" y="40"/>
                    <a:pt x="14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0" name="Google Shape;2200;p13"/>
            <p:cNvSpPr/>
            <p:nvPr/>
          </p:nvSpPr>
          <p:spPr>
            <a:xfrm>
              <a:off x="36668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1" name="Google Shape;2201;p13"/>
            <p:cNvSpPr/>
            <p:nvPr/>
          </p:nvSpPr>
          <p:spPr>
            <a:xfrm>
              <a:off x="3678300" y="335825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2" name="Google Shape;2202;p13"/>
            <p:cNvSpPr/>
            <p:nvPr/>
          </p:nvSpPr>
          <p:spPr>
            <a:xfrm>
              <a:off x="3689725" y="33582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1"/>
                  </a:moveTo>
                  <a:cubicBezTo>
                    <a:pt x="45" y="1"/>
                    <a:pt x="4" y="41"/>
                    <a:pt x="2" y="90"/>
                  </a:cubicBezTo>
                  <a:cubicBezTo>
                    <a:pt x="0" y="142"/>
                    <a:pt x="41" y="184"/>
                    <a:pt x="91" y="187"/>
                  </a:cubicBezTo>
                  <a:cubicBezTo>
                    <a:pt x="93" y="187"/>
                    <a:pt x="94" y="187"/>
                    <a:pt x="95" y="187"/>
                  </a:cubicBezTo>
                  <a:cubicBezTo>
                    <a:pt x="145" y="187"/>
                    <a:pt x="186" y="147"/>
                    <a:pt x="188" y="98"/>
                  </a:cubicBezTo>
                  <a:cubicBezTo>
                    <a:pt x="190" y="46"/>
                    <a:pt x="150" y="3"/>
                    <a:pt x="98" y="1"/>
                  </a:cubicBezTo>
                  <a:cubicBezTo>
                    <a:pt x="97" y="1"/>
                    <a:pt x="95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3" name="Google Shape;2203;p13"/>
            <p:cNvSpPr/>
            <p:nvPr/>
          </p:nvSpPr>
          <p:spPr>
            <a:xfrm>
              <a:off x="3485550" y="324350"/>
              <a:ext cx="2550" cy="3550"/>
            </a:xfrm>
            <a:custGeom>
              <a:avLst/>
              <a:gdLst/>
              <a:ahLst/>
              <a:cxnLst/>
              <a:rect l="l" t="t" r="r" b="b"/>
              <a:pathLst>
                <a:path w="102" h="142" extrusionOk="0">
                  <a:moveTo>
                    <a:pt x="1" y="1"/>
                  </a:moveTo>
                  <a:cubicBezTo>
                    <a:pt x="22" y="48"/>
                    <a:pt x="43" y="95"/>
                    <a:pt x="67" y="142"/>
                  </a:cubicBezTo>
                  <a:cubicBezTo>
                    <a:pt x="102" y="84"/>
                    <a:pt x="66" y="10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4" name="Google Shape;2204;p13"/>
            <p:cNvSpPr/>
            <p:nvPr/>
          </p:nvSpPr>
          <p:spPr>
            <a:xfrm>
              <a:off x="349437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5" name="Google Shape;2205;p13"/>
            <p:cNvSpPr/>
            <p:nvPr/>
          </p:nvSpPr>
          <p:spPr>
            <a:xfrm>
              <a:off x="35059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6" name="Google Shape;2206;p13"/>
            <p:cNvSpPr/>
            <p:nvPr/>
          </p:nvSpPr>
          <p:spPr>
            <a:xfrm>
              <a:off x="35173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7" name="Google Shape;2207;p13"/>
            <p:cNvSpPr/>
            <p:nvPr/>
          </p:nvSpPr>
          <p:spPr>
            <a:xfrm>
              <a:off x="35288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6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8" name="Google Shape;2208;p13"/>
            <p:cNvSpPr/>
            <p:nvPr/>
          </p:nvSpPr>
          <p:spPr>
            <a:xfrm>
              <a:off x="3540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09" name="Google Shape;2209;p13"/>
            <p:cNvSpPr/>
            <p:nvPr/>
          </p:nvSpPr>
          <p:spPr>
            <a:xfrm>
              <a:off x="35518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0" name="Google Shape;2210;p13"/>
            <p:cNvSpPr/>
            <p:nvPr/>
          </p:nvSpPr>
          <p:spPr>
            <a:xfrm>
              <a:off x="356335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1" name="Google Shape;2211;p13"/>
            <p:cNvSpPr/>
            <p:nvPr/>
          </p:nvSpPr>
          <p:spPr>
            <a:xfrm>
              <a:off x="3574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2" name="Google Shape;2212;p13"/>
            <p:cNvSpPr/>
            <p:nvPr/>
          </p:nvSpPr>
          <p:spPr>
            <a:xfrm>
              <a:off x="358635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2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3" name="Google Shape;2213;p13"/>
            <p:cNvSpPr/>
            <p:nvPr/>
          </p:nvSpPr>
          <p:spPr>
            <a:xfrm>
              <a:off x="3597825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9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4" name="Google Shape;2214;p13"/>
            <p:cNvSpPr/>
            <p:nvPr/>
          </p:nvSpPr>
          <p:spPr>
            <a:xfrm>
              <a:off x="36093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5" name="Google Shape;2215;p13"/>
            <p:cNvSpPr/>
            <p:nvPr/>
          </p:nvSpPr>
          <p:spPr>
            <a:xfrm>
              <a:off x="362082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6" name="Google Shape;2216;p13"/>
            <p:cNvSpPr/>
            <p:nvPr/>
          </p:nvSpPr>
          <p:spPr>
            <a:xfrm>
              <a:off x="3632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7" name="Google Shape;2217;p13"/>
            <p:cNvSpPr/>
            <p:nvPr/>
          </p:nvSpPr>
          <p:spPr>
            <a:xfrm>
              <a:off x="3643800" y="324325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7"/>
                    <a:pt x="160" y="29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8" name="Google Shape;2218;p13"/>
            <p:cNvSpPr/>
            <p:nvPr/>
          </p:nvSpPr>
          <p:spPr>
            <a:xfrm>
              <a:off x="3655275" y="324325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8" y="188"/>
                    <a:pt x="219" y="87"/>
                    <a:pt x="161" y="29"/>
                  </a:cubicBezTo>
                  <a:cubicBezTo>
                    <a:pt x="141" y="9"/>
                    <a:pt x="118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19" name="Google Shape;2219;p13"/>
            <p:cNvSpPr/>
            <p:nvPr/>
          </p:nvSpPr>
          <p:spPr>
            <a:xfrm>
              <a:off x="36668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6" y="188"/>
                    <a:pt x="217" y="87"/>
                    <a:pt x="159" y="29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0" name="Google Shape;2220;p13"/>
            <p:cNvSpPr/>
            <p:nvPr/>
          </p:nvSpPr>
          <p:spPr>
            <a:xfrm>
              <a:off x="3678300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1" name="Google Shape;2221;p13"/>
            <p:cNvSpPr/>
            <p:nvPr/>
          </p:nvSpPr>
          <p:spPr>
            <a:xfrm>
              <a:off x="3689775" y="324325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4" y="188"/>
                  </a:cubicBezTo>
                  <a:cubicBezTo>
                    <a:pt x="177" y="188"/>
                    <a:pt x="218" y="87"/>
                    <a:pt x="159" y="29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2" name="Google Shape;2222;p13"/>
            <p:cNvSpPr/>
            <p:nvPr/>
          </p:nvSpPr>
          <p:spPr>
            <a:xfrm>
              <a:off x="34828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3" name="Google Shape;2223;p13"/>
            <p:cNvSpPr/>
            <p:nvPr/>
          </p:nvSpPr>
          <p:spPr>
            <a:xfrm>
              <a:off x="349437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4" name="Google Shape;2224;p13"/>
            <p:cNvSpPr/>
            <p:nvPr/>
          </p:nvSpPr>
          <p:spPr>
            <a:xfrm>
              <a:off x="35059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5" name="Google Shape;2225;p13"/>
            <p:cNvSpPr/>
            <p:nvPr/>
          </p:nvSpPr>
          <p:spPr>
            <a:xfrm>
              <a:off x="35173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6" name="Google Shape;2226;p13"/>
            <p:cNvSpPr/>
            <p:nvPr/>
          </p:nvSpPr>
          <p:spPr>
            <a:xfrm>
              <a:off x="35288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7" name="Google Shape;2227;p13"/>
            <p:cNvSpPr/>
            <p:nvPr/>
          </p:nvSpPr>
          <p:spPr>
            <a:xfrm>
              <a:off x="3540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8" name="Google Shape;2228;p13"/>
            <p:cNvSpPr/>
            <p:nvPr/>
          </p:nvSpPr>
          <p:spPr>
            <a:xfrm>
              <a:off x="35518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29" name="Google Shape;2229;p13"/>
            <p:cNvSpPr/>
            <p:nvPr/>
          </p:nvSpPr>
          <p:spPr>
            <a:xfrm>
              <a:off x="356335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0" name="Google Shape;2230;p13"/>
            <p:cNvSpPr/>
            <p:nvPr/>
          </p:nvSpPr>
          <p:spPr>
            <a:xfrm>
              <a:off x="3574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1" name="Google Shape;2231;p13"/>
            <p:cNvSpPr/>
            <p:nvPr/>
          </p:nvSpPr>
          <p:spPr>
            <a:xfrm>
              <a:off x="358635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2" name="Google Shape;2232;p13"/>
            <p:cNvSpPr/>
            <p:nvPr/>
          </p:nvSpPr>
          <p:spPr>
            <a:xfrm>
              <a:off x="3597825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8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3" name="Google Shape;2233;p13"/>
            <p:cNvSpPr/>
            <p:nvPr/>
          </p:nvSpPr>
          <p:spPr>
            <a:xfrm>
              <a:off x="36093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4" name="Google Shape;2234;p13"/>
            <p:cNvSpPr/>
            <p:nvPr/>
          </p:nvSpPr>
          <p:spPr>
            <a:xfrm>
              <a:off x="362082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1" y="37"/>
                    <a:pt x="1" y="93"/>
                  </a:cubicBezTo>
                  <a:cubicBezTo>
                    <a:pt x="1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5" name="Google Shape;2235;p13"/>
            <p:cNvSpPr/>
            <p:nvPr/>
          </p:nvSpPr>
          <p:spPr>
            <a:xfrm>
              <a:off x="3632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6" name="Google Shape;2236;p13"/>
            <p:cNvSpPr/>
            <p:nvPr/>
          </p:nvSpPr>
          <p:spPr>
            <a:xfrm>
              <a:off x="3643800" y="3128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8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7" name="Google Shape;2237;p13"/>
            <p:cNvSpPr/>
            <p:nvPr/>
          </p:nvSpPr>
          <p:spPr>
            <a:xfrm>
              <a:off x="3655275" y="3128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3"/>
                  </a:cubicBezTo>
                  <a:cubicBezTo>
                    <a:pt x="1" y="145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8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8" name="Google Shape;2238;p13"/>
            <p:cNvSpPr/>
            <p:nvPr/>
          </p:nvSpPr>
          <p:spPr>
            <a:xfrm>
              <a:off x="36668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39" name="Google Shape;2239;p13"/>
            <p:cNvSpPr/>
            <p:nvPr/>
          </p:nvSpPr>
          <p:spPr>
            <a:xfrm>
              <a:off x="3678300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0" name="Google Shape;2240;p13"/>
            <p:cNvSpPr/>
            <p:nvPr/>
          </p:nvSpPr>
          <p:spPr>
            <a:xfrm>
              <a:off x="3689775" y="3128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3"/>
                  </a:cubicBezTo>
                  <a:cubicBezTo>
                    <a:pt x="0" y="145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8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1" name="Google Shape;2241;p13"/>
            <p:cNvSpPr/>
            <p:nvPr/>
          </p:nvSpPr>
          <p:spPr>
            <a:xfrm>
              <a:off x="34828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2" name="Google Shape;2242;p13"/>
            <p:cNvSpPr/>
            <p:nvPr/>
          </p:nvSpPr>
          <p:spPr>
            <a:xfrm>
              <a:off x="349437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3" name="Google Shape;2243;p13"/>
            <p:cNvSpPr/>
            <p:nvPr/>
          </p:nvSpPr>
          <p:spPr>
            <a:xfrm>
              <a:off x="35059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4" name="Google Shape;2244;p13"/>
            <p:cNvSpPr/>
            <p:nvPr/>
          </p:nvSpPr>
          <p:spPr>
            <a:xfrm>
              <a:off x="35173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5" name="Google Shape;2245;p13"/>
            <p:cNvSpPr/>
            <p:nvPr/>
          </p:nvSpPr>
          <p:spPr>
            <a:xfrm>
              <a:off x="35288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6" name="Google Shape;2246;p13"/>
            <p:cNvSpPr/>
            <p:nvPr/>
          </p:nvSpPr>
          <p:spPr>
            <a:xfrm>
              <a:off x="3540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7" name="Google Shape;2247;p13"/>
            <p:cNvSpPr/>
            <p:nvPr/>
          </p:nvSpPr>
          <p:spPr>
            <a:xfrm>
              <a:off x="35518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8" name="Google Shape;2248;p13"/>
            <p:cNvSpPr/>
            <p:nvPr/>
          </p:nvSpPr>
          <p:spPr>
            <a:xfrm>
              <a:off x="356335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9" name="Google Shape;2249;p13"/>
            <p:cNvSpPr/>
            <p:nvPr/>
          </p:nvSpPr>
          <p:spPr>
            <a:xfrm>
              <a:off x="3574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0" name="Google Shape;2250;p13"/>
            <p:cNvSpPr/>
            <p:nvPr/>
          </p:nvSpPr>
          <p:spPr>
            <a:xfrm>
              <a:off x="358635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1" name="Google Shape;2251;p13"/>
            <p:cNvSpPr/>
            <p:nvPr/>
          </p:nvSpPr>
          <p:spPr>
            <a:xfrm>
              <a:off x="3597825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9" y="86"/>
                    <a:pt x="160" y="27"/>
                  </a:cubicBezTo>
                  <a:cubicBezTo>
                    <a:pt x="141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2" name="Google Shape;2252;p13"/>
            <p:cNvSpPr/>
            <p:nvPr/>
          </p:nvSpPr>
          <p:spPr>
            <a:xfrm>
              <a:off x="36093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3" name="Google Shape;2253;p13"/>
            <p:cNvSpPr/>
            <p:nvPr/>
          </p:nvSpPr>
          <p:spPr>
            <a:xfrm>
              <a:off x="362082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4" name="Google Shape;2254;p13"/>
            <p:cNvSpPr/>
            <p:nvPr/>
          </p:nvSpPr>
          <p:spPr>
            <a:xfrm>
              <a:off x="3632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5" name="Google Shape;2255;p13"/>
            <p:cNvSpPr/>
            <p:nvPr/>
          </p:nvSpPr>
          <p:spPr>
            <a:xfrm>
              <a:off x="3643800" y="301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6" y="186"/>
                    <a:pt x="218" y="86"/>
                    <a:pt x="160" y="27"/>
                  </a:cubicBezTo>
                  <a:cubicBezTo>
                    <a:pt x="141" y="9"/>
                    <a:pt x="117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6" name="Google Shape;2256;p13"/>
            <p:cNvSpPr/>
            <p:nvPr/>
          </p:nvSpPr>
          <p:spPr>
            <a:xfrm>
              <a:off x="3655275" y="301350"/>
              <a:ext cx="5500" cy="4675"/>
            </a:xfrm>
            <a:custGeom>
              <a:avLst/>
              <a:gdLst/>
              <a:ahLst/>
              <a:cxnLst/>
              <a:rect l="l" t="t" r="r" b="b"/>
              <a:pathLst>
                <a:path w="220" h="187" extrusionOk="0">
                  <a:moveTo>
                    <a:pt x="95" y="0"/>
                  </a:moveTo>
                  <a:cubicBezTo>
                    <a:pt x="47" y="0"/>
                    <a:pt x="1" y="37"/>
                    <a:pt x="1" y="94"/>
                  </a:cubicBezTo>
                  <a:cubicBezTo>
                    <a:pt x="1" y="144"/>
                    <a:pt x="43" y="186"/>
                    <a:pt x="94" y="186"/>
                  </a:cubicBezTo>
                  <a:cubicBezTo>
                    <a:pt x="178" y="186"/>
                    <a:pt x="219" y="86"/>
                    <a:pt x="161" y="27"/>
                  </a:cubicBezTo>
                  <a:cubicBezTo>
                    <a:pt x="142" y="9"/>
                    <a:pt x="118" y="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7" name="Google Shape;2257;p13"/>
            <p:cNvSpPr/>
            <p:nvPr/>
          </p:nvSpPr>
          <p:spPr>
            <a:xfrm>
              <a:off x="36668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6" y="186"/>
                    <a:pt x="217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8" name="Google Shape;2258;p13"/>
            <p:cNvSpPr/>
            <p:nvPr/>
          </p:nvSpPr>
          <p:spPr>
            <a:xfrm>
              <a:off x="3678300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76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9" name="Google Shape;2259;p13"/>
            <p:cNvSpPr/>
            <p:nvPr/>
          </p:nvSpPr>
          <p:spPr>
            <a:xfrm>
              <a:off x="3689775" y="301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0"/>
                  </a:moveTo>
                  <a:cubicBezTo>
                    <a:pt x="46" y="0"/>
                    <a:pt x="0" y="37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77" y="186"/>
                    <a:pt x="218" y="86"/>
                    <a:pt x="159" y="27"/>
                  </a:cubicBezTo>
                  <a:cubicBezTo>
                    <a:pt x="140" y="9"/>
                    <a:pt x="117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0" name="Google Shape;2260;p13"/>
            <p:cNvSpPr/>
            <p:nvPr/>
          </p:nvSpPr>
          <p:spPr>
            <a:xfrm>
              <a:off x="3475925" y="291450"/>
              <a:ext cx="150" cy="750"/>
            </a:xfrm>
            <a:custGeom>
              <a:avLst/>
              <a:gdLst/>
              <a:ahLst/>
              <a:cxnLst/>
              <a:rect l="l" t="t" r="r" b="b"/>
              <a:pathLst>
                <a:path w="6" h="30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9"/>
                    <a:pt x="4" y="20"/>
                    <a:pt x="5" y="30"/>
                  </a:cubicBezTo>
                  <a:cubicBezTo>
                    <a:pt x="5" y="20"/>
                    <a:pt x="4" y="9"/>
                    <a:pt x="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1" name="Google Shape;2261;p13"/>
            <p:cNvSpPr/>
            <p:nvPr/>
          </p:nvSpPr>
          <p:spPr>
            <a:xfrm>
              <a:off x="3482875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2" name="Google Shape;2262;p13"/>
            <p:cNvSpPr/>
            <p:nvPr/>
          </p:nvSpPr>
          <p:spPr>
            <a:xfrm>
              <a:off x="3494325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4" y="0"/>
                  </a:moveTo>
                  <a:cubicBezTo>
                    <a:pt x="46" y="0"/>
                    <a:pt x="4" y="39"/>
                    <a:pt x="2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9" y="96"/>
                  </a:cubicBezTo>
                  <a:cubicBezTo>
                    <a:pt x="190" y="45"/>
                    <a:pt x="150" y="1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3" name="Google Shape;2263;p13"/>
            <p:cNvSpPr/>
            <p:nvPr/>
          </p:nvSpPr>
          <p:spPr>
            <a:xfrm>
              <a:off x="35059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4" name="Google Shape;2264;p13"/>
            <p:cNvSpPr/>
            <p:nvPr/>
          </p:nvSpPr>
          <p:spPr>
            <a:xfrm>
              <a:off x="3517375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5" name="Google Shape;2265;p13"/>
            <p:cNvSpPr/>
            <p:nvPr/>
          </p:nvSpPr>
          <p:spPr>
            <a:xfrm>
              <a:off x="352887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6" name="Google Shape;2266;p13"/>
            <p:cNvSpPr/>
            <p:nvPr/>
          </p:nvSpPr>
          <p:spPr>
            <a:xfrm>
              <a:off x="354035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7" name="Google Shape;2267;p13"/>
            <p:cNvSpPr/>
            <p:nvPr/>
          </p:nvSpPr>
          <p:spPr>
            <a:xfrm>
              <a:off x="355185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8" name="Google Shape;2268;p13"/>
            <p:cNvSpPr/>
            <p:nvPr/>
          </p:nvSpPr>
          <p:spPr>
            <a:xfrm>
              <a:off x="3563350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3"/>
                  </a:cubicBezTo>
                  <a:cubicBezTo>
                    <a:pt x="187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9" name="Google Shape;2269;p13"/>
            <p:cNvSpPr/>
            <p:nvPr/>
          </p:nvSpPr>
          <p:spPr>
            <a:xfrm>
              <a:off x="3574675" y="2898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0" y="0"/>
                  </a:moveTo>
                  <a:cubicBezTo>
                    <a:pt x="95" y="0"/>
                    <a:pt x="91" y="1"/>
                    <a:pt x="86" y="1"/>
                  </a:cubicBezTo>
                  <a:cubicBezTo>
                    <a:pt x="35" y="10"/>
                    <a:pt x="0" y="58"/>
                    <a:pt x="8" y="108"/>
                  </a:cubicBezTo>
                  <a:cubicBezTo>
                    <a:pt x="16" y="154"/>
                    <a:pt x="55" y="186"/>
                    <a:pt x="99" y="186"/>
                  </a:cubicBezTo>
                  <a:cubicBezTo>
                    <a:pt x="104" y="186"/>
                    <a:pt x="110" y="186"/>
                    <a:pt x="115" y="185"/>
                  </a:cubicBezTo>
                  <a:cubicBezTo>
                    <a:pt x="166" y="177"/>
                    <a:pt x="200" y="130"/>
                    <a:pt x="193" y="79"/>
                  </a:cubicBezTo>
                  <a:cubicBezTo>
                    <a:pt x="184" y="33"/>
                    <a:pt x="145" y="0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0" name="Google Shape;2270;p13"/>
            <p:cNvSpPr/>
            <p:nvPr/>
          </p:nvSpPr>
          <p:spPr>
            <a:xfrm>
              <a:off x="3586350" y="289875"/>
              <a:ext cx="4650" cy="4675"/>
            </a:xfrm>
            <a:custGeom>
              <a:avLst/>
              <a:gdLst/>
              <a:ahLst/>
              <a:cxnLst/>
              <a:rect l="l" t="t" r="r" b="b"/>
              <a:pathLst>
                <a:path w="186" h="187" extrusionOk="0">
                  <a:moveTo>
                    <a:pt x="92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1" name="Google Shape;2271;p13"/>
            <p:cNvSpPr/>
            <p:nvPr/>
          </p:nvSpPr>
          <p:spPr>
            <a:xfrm>
              <a:off x="3597500" y="289850"/>
              <a:ext cx="5325" cy="4675"/>
            </a:xfrm>
            <a:custGeom>
              <a:avLst/>
              <a:gdLst/>
              <a:ahLst/>
              <a:cxnLst/>
              <a:rect l="l" t="t" r="r" b="b"/>
              <a:pathLst>
                <a:path w="213" h="187" extrusionOk="0">
                  <a:moveTo>
                    <a:pt x="107" y="1"/>
                  </a:moveTo>
                  <a:cubicBezTo>
                    <a:pt x="70" y="1"/>
                    <a:pt x="35" y="22"/>
                    <a:pt x="21" y="59"/>
                  </a:cubicBezTo>
                  <a:cubicBezTo>
                    <a:pt x="1" y="106"/>
                    <a:pt x="23" y="160"/>
                    <a:pt x="72" y="179"/>
                  </a:cubicBezTo>
                  <a:cubicBezTo>
                    <a:pt x="84" y="184"/>
                    <a:pt x="96" y="187"/>
                    <a:pt x="108" y="187"/>
                  </a:cubicBezTo>
                  <a:cubicBezTo>
                    <a:pt x="144" y="187"/>
                    <a:pt x="178" y="165"/>
                    <a:pt x="192" y="130"/>
                  </a:cubicBezTo>
                  <a:cubicBezTo>
                    <a:pt x="212" y="82"/>
                    <a:pt x="190" y="27"/>
                    <a:pt x="143" y="8"/>
                  </a:cubicBezTo>
                  <a:cubicBezTo>
                    <a:pt x="131" y="3"/>
                    <a:pt x="119" y="1"/>
                    <a:pt x="10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2" name="Google Shape;2272;p13"/>
            <p:cNvSpPr/>
            <p:nvPr/>
          </p:nvSpPr>
          <p:spPr>
            <a:xfrm>
              <a:off x="36093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4" y="0"/>
                  </a:moveTo>
                  <a:cubicBezTo>
                    <a:pt x="42" y="0"/>
                    <a:pt x="0" y="41"/>
                    <a:pt x="0" y="93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3"/>
                  </a:cubicBezTo>
                  <a:cubicBezTo>
                    <a:pt x="186" y="41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3" name="Google Shape;2273;p13"/>
            <p:cNvSpPr/>
            <p:nvPr/>
          </p:nvSpPr>
          <p:spPr>
            <a:xfrm>
              <a:off x="3620825" y="289875"/>
              <a:ext cx="4675" cy="4675"/>
            </a:xfrm>
            <a:custGeom>
              <a:avLst/>
              <a:gdLst/>
              <a:ahLst/>
              <a:cxnLst/>
              <a:rect l="l" t="t" r="r" b="b"/>
              <a:pathLst>
                <a:path w="187" h="187" extrusionOk="0">
                  <a:moveTo>
                    <a:pt x="93" y="0"/>
                  </a:moveTo>
                  <a:cubicBezTo>
                    <a:pt x="42" y="0"/>
                    <a:pt x="1" y="41"/>
                    <a:pt x="1" y="93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3"/>
                  </a:cubicBezTo>
                  <a:cubicBezTo>
                    <a:pt x="186" y="41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4" name="Google Shape;2274;p13"/>
            <p:cNvSpPr/>
            <p:nvPr/>
          </p:nvSpPr>
          <p:spPr>
            <a:xfrm>
              <a:off x="3632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5" name="Google Shape;2275;p13"/>
            <p:cNvSpPr/>
            <p:nvPr/>
          </p:nvSpPr>
          <p:spPr>
            <a:xfrm>
              <a:off x="3643800" y="289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1" y="37"/>
                    <a:pt x="1" y="94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6" name="Google Shape;2276;p13"/>
            <p:cNvSpPr/>
            <p:nvPr/>
          </p:nvSpPr>
          <p:spPr>
            <a:xfrm>
              <a:off x="3655250" y="289875"/>
              <a:ext cx="4750" cy="4675"/>
            </a:xfrm>
            <a:custGeom>
              <a:avLst/>
              <a:gdLst/>
              <a:ahLst/>
              <a:cxnLst/>
              <a:rect l="l" t="t" r="r" b="b"/>
              <a:pathLst>
                <a:path w="190" h="187" extrusionOk="0">
                  <a:moveTo>
                    <a:pt x="96" y="0"/>
                  </a:moveTo>
                  <a:cubicBezTo>
                    <a:pt x="95" y="0"/>
                    <a:pt x="93" y="0"/>
                    <a:pt x="92" y="0"/>
                  </a:cubicBezTo>
                  <a:cubicBezTo>
                    <a:pt x="41" y="1"/>
                    <a:pt x="1" y="44"/>
                    <a:pt x="3" y="96"/>
                  </a:cubicBezTo>
                  <a:cubicBezTo>
                    <a:pt x="4" y="147"/>
                    <a:pt x="46" y="186"/>
                    <a:pt x="97" y="186"/>
                  </a:cubicBezTo>
                  <a:cubicBezTo>
                    <a:pt x="97" y="186"/>
                    <a:pt x="98" y="186"/>
                    <a:pt x="99" y="186"/>
                  </a:cubicBezTo>
                  <a:cubicBezTo>
                    <a:pt x="149" y="184"/>
                    <a:pt x="190" y="141"/>
                    <a:pt x="189" y="89"/>
                  </a:cubicBezTo>
                  <a:cubicBezTo>
                    <a:pt x="187" y="40"/>
                    <a:pt x="146" y="0"/>
                    <a:pt x="9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7" name="Google Shape;2277;p13"/>
            <p:cNvSpPr/>
            <p:nvPr/>
          </p:nvSpPr>
          <p:spPr>
            <a:xfrm>
              <a:off x="36668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3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6" y="1"/>
                    <a:pt x="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8" name="Google Shape;2278;p13"/>
            <p:cNvSpPr/>
            <p:nvPr/>
          </p:nvSpPr>
          <p:spPr>
            <a:xfrm>
              <a:off x="3678300" y="289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7"/>
                    <a:pt x="0" y="94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79" name="Google Shape;2279;p13"/>
            <p:cNvSpPr/>
            <p:nvPr/>
          </p:nvSpPr>
          <p:spPr>
            <a:xfrm>
              <a:off x="3689725" y="289875"/>
              <a:ext cx="4775" cy="4675"/>
            </a:xfrm>
            <a:custGeom>
              <a:avLst/>
              <a:gdLst/>
              <a:ahLst/>
              <a:cxnLst/>
              <a:rect l="l" t="t" r="r" b="b"/>
              <a:pathLst>
                <a:path w="191" h="187" extrusionOk="0">
                  <a:moveTo>
                    <a:pt x="94" y="0"/>
                  </a:moveTo>
                  <a:cubicBezTo>
                    <a:pt x="45" y="0"/>
                    <a:pt x="4" y="39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2" y="186"/>
                    <a:pt x="93" y="186"/>
                    <a:pt x="94" y="186"/>
                  </a:cubicBezTo>
                  <a:cubicBezTo>
                    <a:pt x="144" y="186"/>
                    <a:pt x="186" y="147"/>
                    <a:pt x="188" y="96"/>
                  </a:cubicBezTo>
                  <a:cubicBezTo>
                    <a:pt x="190" y="45"/>
                    <a:pt x="150" y="1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0" name="Google Shape;2280;p13"/>
            <p:cNvSpPr/>
            <p:nvPr/>
          </p:nvSpPr>
          <p:spPr>
            <a:xfrm>
              <a:off x="3474350" y="278450"/>
              <a:ext cx="2325" cy="4325"/>
            </a:xfrm>
            <a:custGeom>
              <a:avLst/>
              <a:gdLst/>
              <a:ahLst/>
              <a:cxnLst/>
              <a:rect l="l" t="t" r="r" b="b"/>
              <a:pathLst>
                <a:path w="93" h="173" extrusionOk="0">
                  <a:moveTo>
                    <a:pt x="1" y="1"/>
                  </a:moveTo>
                  <a:cubicBezTo>
                    <a:pt x="6" y="59"/>
                    <a:pt x="11" y="116"/>
                    <a:pt x="18" y="173"/>
                  </a:cubicBezTo>
                  <a:cubicBezTo>
                    <a:pt x="93" y="134"/>
                    <a:pt x="83" y="24"/>
                    <a:pt x="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1" name="Google Shape;2281;p13"/>
            <p:cNvSpPr/>
            <p:nvPr/>
          </p:nvSpPr>
          <p:spPr>
            <a:xfrm>
              <a:off x="3482875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2" name="Google Shape;2282;p13"/>
            <p:cNvSpPr/>
            <p:nvPr/>
          </p:nvSpPr>
          <p:spPr>
            <a:xfrm>
              <a:off x="3494325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46" y="0"/>
                    <a:pt x="4" y="40"/>
                    <a:pt x="3" y="89"/>
                  </a:cubicBezTo>
                  <a:cubicBezTo>
                    <a:pt x="1" y="141"/>
                    <a:pt x="40" y="184"/>
                    <a:pt x="92" y="186"/>
                  </a:cubicBezTo>
                  <a:cubicBezTo>
                    <a:pt x="93" y="186"/>
                    <a:pt x="95" y="186"/>
                    <a:pt x="96" y="186"/>
                  </a:cubicBezTo>
                  <a:cubicBezTo>
                    <a:pt x="146" y="186"/>
                    <a:pt x="186" y="146"/>
                    <a:pt x="189" y="97"/>
                  </a:cubicBezTo>
                  <a:cubicBezTo>
                    <a:pt x="190" y="45"/>
                    <a:pt x="150" y="2"/>
                    <a:pt x="99" y="0"/>
                  </a:cubicBezTo>
                  <a:cubicBezTo>
                    <a:pt x="97" y="0"/>
                    <a:pt x="96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3" name="Google Shape;2283;p13"/>
            <p:cNvSpPr/>
            <p:nvPr/>
          </p:nvSpPr>
          <p:spPr>
            <a:xfrm>
              <a:off x="35059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2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4" name="Google Shape;2284;p13"/>
            <p:cNvSpPr/>
            <p:nvPr/>
          </p:nvSpPr>
          <p:spPr>
            <a:xfrm>
              <a:off x="3517375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5" name="Google Shape;2285;p13"/>
            <p:cNvSpPr/>
            <p:nvPr/>
          </p:nvSpPr>
          <p:spPr>
            <a:xfrm>
              <a:off x="352887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3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6" name="Google Shape;2286;p13"/>
            <p:cNvSpPr/>
            <p:nvPr/>
          </p:nvSpPr>
          <p:spPr>
            <a:xfrm>
              <a:off x="354035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7" y="187"/>
                    <a:pt x="219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7" name="Google Shape;2287;p13"/>
            <p:cNvSpPr/>
            <p:nvPr/>
          </p:nvSpPr>
          <p:spPr>
            <a:xfrm>
              <a:off x="355185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8" name="Google Shape;2288;p13"/>
            <p:cNvSpPr/>
            <p:nvPr/>
          </p:nvSpPr>
          <p:spPr>
            <a:xfrm>
              <a:off x="3563350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7" y="144"/>
                    <a:pt x="187" y="94"/>
                  </a:cubicBezTo>
                  <a:cubicBezTo>
                    <a:pt x="187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89" name="Google Shape;2289;p13"/>
            <p:cNvSpPr/>
            <p:nvPr/>
          </p:nvSpPr>
          <p:spPr>
            <a:xfrm>
              <a:off x="3574675" y="278375"/>
              <a:ext cx="5025" cy="4675"/>
            </a:xfrm>
            <a:custGeom>
              <a:avLst/>
              <a:gdLst/>
              <a:ahLst/>
              <a:cxnLst/>
              <a:rect l="l" t="t" r="r" b="b"/>
              <a:pathLst>
                <a:path w="201" h="187" extrusionOk="0">
                  <a:moveTo>
                    <a:pt x="102" y="1"/>
                  </a:moveTo>
                  <a:cubicBezTo>
                    <a:pt x="96" y="1"/>
                    <a:pt x="91" y="1"/>
                    <a:pt x="86" y="2"/>
                  </a:cubicBezTo>
                  <a:cubicBezTo>
                    <a:pt x="35" y="10"/>
                    <a:pt x="0" y="58"/>
                    <a:pt x="8" y="109"/>
                  </a:cubicBezTo>
                  <a:cubicBezTo>
                    <a:pt x="16" y="155"/>
                    <a:pt x="55" y="187"/>
                    <a:pt x="100" y="187"/>
                  </a:cubicBezTo>
                  <a:cubicBezTo>
                    <a:pt x="105" y="187"/>
                    <a:pt x="110" y="187"/>
                    <a:pt x="115" y="186"/>
                  </a:cubicBezTo>
                  <a:cubicBezTo>
                    <a:pt x="166" y="178"/>
                    <a:pt x="200" y="130"/>
                    <a:pt x="193" y="79"/>
                  </a:cubicBezTo>
                  <a:cubicBezTo>
                    <a:pt x="185" y="34"/>
                    <a:pt x="146" y="1"/>
                    <a:pt x="10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0" name="Google Shape;2290;p13"/>
            <p:cNvSpPr/>
            <p:nvPr/>
          </p:nvSpPr>
          <p:spPr>
            <a:xfrm>
              <a:off x="3586350" y="278375"/>
              <a:ext cx="4650" cy="4650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92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2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1" name="Google Shape;2291;p13"/>
            <p:cNvSpPr/>
            <p:nvPr/>
          </p:nvSpPr>
          <p:spPr>
            <a:xfrm>
              <a:off x="3597500" y="278375"/>
              <a:ext cx="5325" cy="4650"/>
            </a:xfrm>
            <a:custGeom>
              <a:avLst/>
              <a:gdLst/>
              <a:ahLst/>
              <a:cxnLst/>
              <a:rect l="l" t="t" r="r" b="b"/>
              <a:pathLst>
                <a:path w="213" h="186" extrusionOk="0">
                  <a:moveTo>
                    <a:pt x="108" y="0"/>
                  </a:moveTo>
                  <a:cubicBezTo>
                    <a:pt x="71" y="0"/>
                    <a:pt x="36" y="22"/>
                    <a:pt x="21" y="58"/>
                  </a:cubicBezTo>
                  <a:cubicBezTo>
                    <a:pt x="1" y="105"/>
                    <a:pt x="23" y="159"/>
                    <a:pt x="72" y="179"/>
                  </a:cubicBezTo>
                  <a:cubicBezTo>
                    <a:pt x="83" y="184"/>
                    <a:pt x="95" y="186"/>
                    <a:pt x="107" y="186"/>
                  </a:cubicBezTo>
                  <a:cubicBezTo>
                    <a:pt x="143" y="186"/>
                    <a:pt x="178" y="164"/>
                    <a:pt x="192" y="128"/>
                  </a:cubicBezTo>
                  <a:cubicBezTo>
                    <a:pt x="212" y="81"/>
                    <a:pt x="190" y="27"/>
                    <a:pt x="143" y="7"/>
                  </a:cubicBezTo>
                  <a:cubicBezTo>
                    <a:pt x="131" y="2"/>
                    <a:pt x="119" y="0"/>
                    <a:pt x="10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2" name="Google Shape;2292;p13"/>
            <p:cNvSpPr/>
            <p:nvPr/>
          </p:nvSpPr>
          <p:spPr>
            <a:xfrm>
              <a:off x="36093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4" y="0"/>
                  </a:moveTo>
                  <a:cubicBezTo>
                    <a:pt x="42" y="0"/>
                    <a:pt x="0" y="42"/>
                    <a:pt x="0" y="94"/>
                  </a:cubicBezTo>
                  <a:cubicBezTo>
                    <a:pt x="0" y="144"/>
                    <a:pt x="42" y="186"/>
                    <a:pt x="94" y="186"/>
                  </a:cubicBezTo>
                  <a:cubicBezTo>
                    <a:pt x="144" y="186"/>
                    <a:pt x="186" y="144"/>
                    <a:pt x="186" y="94"/>
                  </a:cubicBezTo>
                  <a:cubicBezTo>
                    <a:pt x="186" y="42"/>
                    <a:pt x="144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3" name="Google Shape;2293;p13"/>
            <p:cNvSpPr/>
            <p:nvPr/>
          </p:nvSpPr>
          <p:spPr>
            <a:xfrm>
              <a:off x="3620825" y="278375"/>
              <a:ext cx="4675" cy="4650"/>
            </a:xfrm>
            <a:custGeom>
              <a:avLst/>
              <a:gdLst/>
              <a:ahLst/>
              <a:cxnLst/>
              <a:rect l="l" t="t" r="r" b="b"/>
              <a:pathLst>
                <a:path w="187" h="186" extrusionOk="0">
                  <a:moveTo>
                    <a:pt x="93" y="0"/>
                  </a:moveTo>
                  <a:cubicBezTo>
                    <a:pt x="42" y="0"/>
                    <a:pt x="1" y="42"/>
                    <a:pt x="1" y="94"/>
                  </a:cubicBezTo>
                  <a:cubicBezTo>
                    <a:pt x="1" y="144"/>
                    <a:pt x="42" y="186"/>
                    <a:pt x="93" y="186"/>
                  </a:cubicBezTo>
                  <a:cubicBezTo>
                    <a:pt x="145" y="186"/>
                    <a:pt x="186" y="144"/>
                    <a:pt x="186" y="94"/>
                  </a:cubicBezTo>
                  <a:cubicBezTo>
                    <a:pt x="186" y="42"/>
                    <a:pt x="145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4" name="Google Shape;2294;p13"/>
            <p:cNvSpPr/>
            <p:nvPr/>
          </p:nvSpPr>
          <p:spPr>
            <a:xfrm>
              <a:off x="3632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2" y="187"/>
                    <a:pt x="94" y="187"/>
                  </a:cubicBezTo>
                  <a:cubicBezTo>
                    <a:pt x="177" y="187"/>
                    <a:pt x="218" y="87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5" name="Google Shape;2295;p13"/>
            <p:cNvSpPr/>
            <p:nvPr/>
          </p:nvSpPr>
          <p:spPr>
            <a:xfrm>
              <a:off x="3643800" y="278350"/>
              <a:ext cx="5475" cy="4675"/>
            </a:xfrm>
            <a:custGeom>
              <a:avLst/>
              <a:gdLst/>
              <a:ahLst/>
              <a:cxnLst/>
              <a:rect l="l" t="t" r="r" b="b"/>
              <a:pathLst>
                <a:path w="219" h="187" extrusionOk="0">
                  <a:moveTo>
                    <a:pt x="95" y="1"/>
                  </a:moveTo>
                  <a:cubicBezTo>
                    <a:pt x="47" y="1"/>
                    <a:pt x="1" y="38"/>
                    <a:pt x="1" y="95"/>
                  </a:cubicBezTo>
                  <a:cubicBezTo>
                    <a:pt x="1" y="145"/>
                    <a:pt x="43" y="187"/>
                    <a:pt x="94" y="187"/>
                  </a:cubicBezTo>
                  <a:cubicBezTo>
                    <a:pt x="176" y="187"/>
                    <a:pt x="218" y="87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6" name="Google Shape;2296;p13"/>
            <p:cNvSpPr/>
            <p:nvPr/>
          </p:nvSpPr>
          <p:spPr>
            <a:xfrm>
              <a:off x="3655250" y="278375"/>
              <a:ext cx="4750" cy="4650"/>
            </a:xfrm>
            <a:custGeom>
              <a:avLst/>
              <a:gdLst/>
              <a:ahLst/>
              <a:cxnLst/>
              <a:rect l="l" t="t" r="r" b="b"/>
              <a:pathLst>
                <a:path w="190" h="186" extrusionOk="0"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41" y="2"/>
                    <a:pt x="1" y="45"/>
                    <a:pt x="3" y="96"/>
                  </a:cubicBezTo>
                  <a:cubicBezTo>
                    <a:pt x="4" y="146"/>
                    <a:pt x="45" y="186"/>
                    <a:pt x="95" y="186"/>
                  </a:cubicBezTo>
                  <a:cubicBezTo>
                    <a:pt x="96" y="186"/>
                    <a:pt x="97" y="186"/>
                    <a:pt x="99" y="186"/>
                  </a:cubicBezTo>
                  <a:cubicBezTo>
                    <a:pt x="149" y="185"/>
                    <a:pt x="190" y="141"/>
                    <a:pt x="189" y="90"/>
                  </a:cubicBezTo>
                  <a:cubicBezTo>
                    <a:pt x="187" y="39"/>
                    <a:pt x="14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7" name="Google Shape;2297;p13"/>
            <p:cNvSpPr/>
            <p:nvPr/>
          </p:nvSpPr>
          <p:spPr>
            <a:xfrm>
              <a:off x="36668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4" y="187"/>
                  </a:cubicBezTo>
                  <a:cubicBezTo>
                    <a:pt x="176" y="187"/>
                    <a:pt x="217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8" name="Google Shape;2298;p13"/>
            <p:cNvSpPr/>
            <p:nvPr/>
          </p:nvSpPr>
          <p:spPr>
            <a:xfrm>
              <a:off x="3678300" y="278350"/>
              <a:ext cx="5450" cy="4675"/>
            </a:xfrm>
            <a:custGeom>
              <a:avLst/>
              <a:gdLst/>
              <a:ahLst/>
              <a:cxnLst/>
              <a:rect l="l" t="t" r="r" b="b"/>
              <a:pathLst>
                <a:path w="218" h="187" extrusionOk="0">
                  <a:moveTo>
                    <a:pt x="94" y="1"/>
                  </a:moveTo>
                  <a:cubicBezTo>
                    <a:pt x="46" y="1"/>
                    <a:pt x="0" y="38"/>
                    <a:pt x="0" y="95"/>
                  </a:cubicBezTo>
                  <a:cubicBezTo>
                    <a:pt x="0" y="145"/>
                    <a:pt x="42" y="187"/>
                    <a:pt x="93" y="187"/>
                  </a:cubicBezTo>
                  <a:cubicBezTo>
                    <a:pt x="176" y="187"/>
                    <a:pt x="218" y="87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99" name="Google Shape;2299;p13"/>
            <p:cNvSpPr/>
            <p:nvPr/>
          </p:nvSpPr>
          <p:spPr>
            <a:xfrm>
              <a:off x="3689725" y="278375"/>
              <a:ext cx="4775" cy="4650"/>
            </a:xfrm>
            <a:custGeom>
              <a:avLst/>
              <a:gdLst/>
              <a:ahLst/>
              <a:cxnLst/>
              <a:rect l="l" t="t" r="r" b="b"/>
              <a:pathLst>
                <a:path w="191" h="186" extrusionOk="0">
                  <a:moveTo>
                    <a:pt x="94" y="0"/>
                  </a:moveTo>
                  <a:cubicBezTo>
                    <a:pt x="45" y="0"/>
                    <a:pt x="4" y="40"/>
                    <a:pt x="2" y="89"/>
                  </a:cubicBezTo>
                  <a:cubicBezTo>
                    <a:pt x="0" y="141"/>
                    <a:pt x="41" y="184"/>
                    <a:pt x="91" y="186"/>
                  </a:cubicBezTo>
                  <a:cubicBezTo>
                    <a:pt x="93" y="186"/>
                    <a:pt x="94" y="186"/>
                    <a:pt x="95" y="186"/>
                  </a:cubicBezTo>
                  <a:cubicBezTo>
                    <a:pt x="145" y="186"/>
                    <a:pt x="186" y="146"/>
                    <a:pt x="188" y="97"/>
                  </a:cubicBezTo>
                  <a:cubicBezTo>
                    <a:pt x="190" y="45"/>
                    <a:pt x="150" y="2"/>
                    <a:pt x="98" y="0"/>
                  </a:cubicBezTo>
                  <a:cubicBezTo>
                    <a:pt x="97" y="0"/>
                    <a:pt x="95" y="0"/>
                    <a:pt x="9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0" name="Google Shape;2300;p13"/>
            <p:cNvSpPr/>
            <p:nvPr/>
          </p:nvSpPr>
          <p:spPr>
            <a:xfrm>
              <a:off x="3473775" y="266850"/>
              <a:ext cx="2375" cy="4675"/>
            </a:xfrm>
            <a:custGeom>
              <a:avLst/>
              <a:gdLst/>
              <a:ahLst/>
              <a:cxnLst/>
              <a:rect l="l" t="t" r="r" b="b"/>
              <a:pathLst>
                <a:path w="95" h="187" extrusionOk="0">
                  <a:moveTo>
                    <a:pt x="0" y="1"/>
                  </a:moveTo>
                  <a:lnTo>
                    <a:pt x="0" y="1"/>
                  </a:lnTo>
                  <a:cubicBezTo>
                    <a:pt x="1" y="64"/>
                    <a:pt x="3" y="126"/>
                    <a:pt x="7" y="187"/>
                  </a:cubicBezTo>
                  <a:cubicBezTo>
                    <a:pt x="56" y="183"/>
                    <a:pt x="95" y="140"/>
                    <a:pt x="92" y="91"/>
                  </a:cubicBezTo>
                  <a:cubicBezTo>
                    <a:pt x="91" y="41"/>
                    <a:pt x="51" y="2"/>
                    <a:pt x="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1" name="Google Shape;2301;p13"/>
            <p:cNvSpPr/>
            <p:nvPr/>
          </p:nvSpPr>
          <p:spPr>
            <a:xfrm>
              <a:off x="348287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2" name="Google Shape;2302;p13"/>
            <p:cNvSpPr/>
            <p:nvPr/>
          </p:nvSpPr>
          <p:spPr>
            <a:xfrm>
              <a:off x="34936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5" y="1"/>
                  </a:moveTo>
                  <a:cubicBezTo>
                    <a:pt x="42" y="1"/>
                    <a:pt x="0" y="101"/>
                    <a:pt x="59" y="160"/>
                  </a:cubicBezTo>
                  <a:cubicBezTo>
                    <a:pt x="78" y="179"/>
                    <a:pt x="101" y="187"/>
                    <a:pt x="124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3" name="Google Shape;2303;p13"/>
            <p:cNvSpPr/>
            <p:nvPr/>
          </p:nvSpPr>
          <p:spPr>
            <a:xfrm>
              <a:off x="35059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4" name="Google Shape;2304;p13"/>
            <p:cNvSpPr/>
            <p:nvPr/>
          </p:nvSpPr>
          <p:spPr>
            <a:xfrm>
              <a:off x="35173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5" name="Google Shape;2305;p13"/>
            <p:cNvSpPr/>
            <p:nvPr/>
          </p:nvSpPr>
          <p:spPr>
            <a:xfrm>
              <a:off x="352887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6"/>
                    <a:pt x="42" y="188"/>
                    <a:pt x="93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6" name="Google Shape;2306;p13"/>
            <p:cNvSpPr/>
            <p:nvPr/>
          </p:nvSpPr>
          <p:spPr>
            <a:xfrm>
              <a:off x="3540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7" name="Google Shape;2307;p13"/>
            <p:cNvSpPr/>
            <p:nvPr/>
          </p:nvSpPr>
          <p:spPr>
            <a:xfrm>
              <a:off x="35518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2" y="188"/>
                    <a:pt x="94" y="188"/>
                  </a:cubicBezTo>
                  <a:cubicBezTo>
                    <a:pt x="176" y="187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8" name="Google Shape;2308;p13"/>
            <p:cNvSpPr/>
            <p:nvPr/>
          </p:nvSpPr>
          <p:spPr>
            <a:xfrm>
              <a:off x="356335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8"/>
                    <a:pt x="93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09" name="Google Shape;2309;p13"/>
            <p:cNvSpPr/>
            <p:nvPr/>
          </p:nvSpPr>
          <p:spPr>
            <a:xfrm>
              <a:off x="3574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8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0" name="Google Shape;2310;p13"/>
            <p:cNvSpPr/>
            <p:nvPr/>
          </p:nvSpPr>
          <p:spPr>
            <a:xfrm>
              <a:off x="358635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2" y="188"/>
                  </a:cubicBezTo>
                  <a:cubicBezTo>
                    <a:pt x="176" y="188"/>
                    <a:pt x="217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1" name="Google Shape;2311;p13"/>
            <p:cNvSpPr/>
            <p:nvPr/>
          </p:nvSpPr>
          <p:spPr>
            <a:xfrm>
              <a:off x="3597825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8"/>
                    <a:pt x="94" y="188"/>
                  </a:cubicBezTo>
                  <a:cubicBezTo>
                    <a:pt x="177" y="188"/>
                    <a:pt x="219" y="86"/>
                    <a:pt x="160" y="28"/>
                  </a:cubicBezTo>
                  <a:cubicBezTo>
                    <a:pt x="141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2" name="Google Shape;2312;p13"/>
            <p:cNvSpPr/>
            <p:nvPr/>
          </p:nvSpPr>
          <p:spPr>
            <a:xfrm>
              <a:off x="36093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6" y="1"/>
                    <a:pt x="0" y="38"/>
                    <a:pt x="0" y="94"/>
                  </a:cubicBezTo>
                  <a:cubicBezTo>
                    <a:pt x="0" y="145"/>
                    <a:pt x="42" y="187"/>
                    <a:pt x="94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3" name="Google Shape;2313;p13"/>
            <p:cNvSpPr/>
            <p:nvPr/>
          </p:nvSpPr>
          <p:spPr>
            <a:xfrm>
              <a:off x="36208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4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3" y="188"/>
                  </a:cubicBezTo>
                  <a:cubicBezTo>
                    <a:pt x="176" y="188"/>
                    <a:pt x="218" y="86"/>
                    <a:pt x="159" y="28"/>
                  </a:cubicBezTo>
                  <a:cubicBezTo>
                    <a:pt x="140" y="9"/>
                    <a:pt x="117" y="1"/>
                    <a:pt x="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4" name="Google Shape;2314;p13"/>
            <p:cNvSpPr/>
            <p:nvPr/>
          </p:nvSpPr>
          <p:spPr>
            <a:xfrm>
              <a:off x="36323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5"/>
                    <a:pt x="42" y="187"/>
                    <a:pt x="94" y="188"/>
                  </a:cubicBezTo>
                  <a:cubicBezTo>
                    <a:pt x="177" y="188"/>
                    <a:pt x="218" y="86"/>
                    <a:pt x="159" y="28"/>
                  </a:cubicBezTo>
                  <a:cubicBezTo>
                    <a:pt x="140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5" name="Google Shape;2315;p13"/>
            <p:cNvSpPr/>
            <p:nvPr/>
          </p:nvSpPr>
          <p:spPr>
            <a:xfrm>
              <a:off x="36438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95" y="1"/>
                  </a:moveTo>
                  <a:cubicBezTo>
                    <a:pt x="47" y="1"/>
                    <a:pt x="1" y="38"/>
                    <a:pt x="1" y="94"/>
                  </a:cubicBezTo>
                  <a:cubicBezTo>
                    <a:pt x="1" y="146"/>
                    <a:pt x="43" y="188"/>
                    <a:pt x="94" y="188"/>
                  </a:cubicBezTo>
                  <a:cubicBezTo>
                    <a:pt x="176" y="188"/>
                    <a:pt x="218" y="86"/>
                    <a:pt x="160" y="28"/>
                  </a:cubicBezTo>
                  <a:cubicBezTo>
                    <a:pt x="141" y="9"/>
                    <a:pt x="117" y="1"/>
                    <a:pt x="9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6" name="Google Shape;2316;p13"/>
            <p:cNvSpPr/>
            <p:nvPr/>
          </p:nvSpPr>
          <p:spPr>
            <a:xfrm>
              <a:off x="3654525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4" y="1"/>
                  </a:moveTo>
                  <a:cubicBezTo>
                    <a:pt x="41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7" name="Google Shape;2317;p13"/>
            <p:cNvSpPr/>
            <p:nvPr/>
          </p:nvSpPr>
          <p:spPr>
            <a:xfrm>
              <a:off x="3666000" y="266850"/>
              <a:ext cx="5450" cy="4700"/>
            </a:xfrm>
            <a:custGeom>
              <a:avLst/>
              <a:gdLst/>
              <a:ahLst/>
              <a:cxnLst/>
              <a:rect l="l" t="t" r="r" b="b"/>
              <a:pathLst>
                <a:path w="218" h="188" extrusionOk="0">
                  <a:moveTo>
                    <a:pt x="126" y="1"/>
                  </a:moveTo>
                  <a:cubicBezTo>
                    <a:pt x="42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2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8" name="Google Shape;2318;p13"/>
            <p:cNvSpPr/>
            <p:nvPr/>
          </p:nvSpPr>
          <p:spPr>
            <a:xfrm>
              <a:off x="3677500" y="266850"/>
              <a:ext cx="5475" cy="4700"/>
            </a:xfrm>
            <a:custGeom>
              <a:avLst/>
              <a:gdLst/>
              <a:ahLst/>
              <a:cxnLst/>
              <a:rect l="l" t="t" r="r" b="b"/>
              <a:pathLst>
                <a:path w="219" h="188" extrusionOk="0">
                  <a:moveTo>
                    <a:pt x="125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8" y="179"/>
                    <a:pt x="102" y="187"/>
                    <a:pt x="125" y="187"/>
                  </a:cubicBezTo>
                  <a:cubicBezTo>
                    <a:pt x="173" y="187"/>
                    <a:pt x="218" y="150"/>
                    <a:pt x="218" y="94"/>
                  </a:cubicBezTo>
                  <a:cubicBezTo>
                    <a:pt x="218" y="43"/>
                    <a:pt x="176" y="1"/>
                    <a:pt x="12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19" name="Google Shape;2319;p13"/>
            <p:cNvSpPr/>
            <p:nvPr/>
          </p:nvSpPr>
          <p:spPr>
            <a:xfrm>
              <a:off x="3688975" y="266850"/>
              <a:ext cx="5500" cy="4700"/>
            </a:xfrm>
            <a:custGeom>
              <a:avLst/>
              <a:gdLst/>
              <a:ahLst/>
              <a:cxnLst/>
              <a:rect l="l" t="t" r="r" b="b"/>
              <a:pathLst>
                <a:path w="220" h="188" extrusionOk="0">
                  <a:moveTo>
                    <a:pt x="126" y="1"/>
                  </a:moveTo>
                  <a:cubicBezTo>
                    <a:pt x="43" y="1"/>
                    <a:pt x="1" y="101"/>
                    <a:pt x="59" y="160"/>
                  </a:cubicBezTo>
                  <a:cubicBezTo>
                    <a:pt x="79" y="179"/>
                    <a:pt x="103" y="187"/>
                    <a:pt x="126" y="187"/>
                  </a:cubicBezTo>
                  <a:cubicBezTo>
                    <a:pt x="174" y="187"/>
                    <a:pt x="219" y="150"/>
                    <a:pt x="219" y="94"/>
                  </a:cubicBezTo>
                  <a:cubicBezTo>
                    <a:pt x="219" y="43"/>
                    <a:pt x="178" y="1"/>
                    <a:pt x="12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320" name="Google Shape;2320;p13"/>
          <p:cNvSpPr/>
          <p:nvPr/>
        </p:nvSpPr>
        <p:spPr>
          <a:xfrm>
            <a:off x="0" y="-5862"/>
            <a:ext cx="1030929" cy="683349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321" name="Google Shape;2321;p13"/>
          <p:cNvGrpSpPr/>
          <p:nvPr/>
        </p:nvGrpSpPr>
        <p:grpSpPr>
          <a:xfrm>
            <a:off x="26409" y="15789"/>
            <a:ext cx="1192661" cy="1032898"/>
            <a:chOff x="26409" y="15789"/>
            <a:chExt cx="1192661" cy="1032898"/>
          </a:xfrm>
        </p:grpSpPr>
        <p:sp>
          <p:nvSpPr>
            <p:cNvPr id="2322" name="Google Shape;2322;p13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3" name="Google Shape;2323;p13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4" name="Google Shape;2324;p13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5" name="Google Shape;2325;p13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6" name="Google Shape;2326;p13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7" name="Google Shape;2327;p13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8" name="Google Shape;2328;p13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29" name="Google Shape;2329;p13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0" name="Google Shape;2330;p13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1" name="Google Shape;2331;p13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2" name="Google Shape;2332;p13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3" name="Google Shape;2333;p13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4" name="Google Shape;2334;p13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5" name="Google Shape;2335;p13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6" name="Google Shape;2336;p13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7" name="Google Shape;2337;p13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8" name="Google Shape;2338;p13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39" name="Google Shape;2339;p13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0" name="Google Shape;2340;p13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1" name="Google Shape;2341;p13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2" name="Google Shape;2342;p13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3" name="Google Shape;2343;p13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4" name="Google Shape;2344;p13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5" name="Google Shape;2345;p13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6" name="Google Shape;2346;p13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7" name="Google Shape;2347;p13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8" name="Google Shape;2348;p13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49" name="Google Shape;2349;p13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0" name="Google Shape;2350;p13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1" name="Google Shape;2351;p13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2" name="Google Shape;2352;p13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3" name="Google Shape;2353;p13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4" name="Google Shape;2354;p13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5" name="Google Shape;2355;p13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6" name="Google Shape;2356;p13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7" name="Google Shape;2357;p13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8" name="Google Shape;2358;p13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59" name="Google Shape;2359;p13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0" name="Google Shape;2360;p13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1" name="Google Shape;2361;p13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2" name="Google Shape;2362;p13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3" name="Google Shape;2363;p13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4" name="Google Shape;2364;p13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5" name="Google Shape;2365;p13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6" name="Google Shape;2366;p13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7" name="Google Shape;2367;p13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8" name="Google Shape;2368;p13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69" name="Google Shape;2369;p13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0" name="Google Shape;2370;p13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1" name="Google Shape;2371;p13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2" name="Google Shape;2372;p13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3" name="Google Shape;2373;p13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4" name="Google Shape;2374;p13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5" name="Google Shape;2375;p13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6" name="Google Shape;2376;p13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7" name="Google Shape;2377;p13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8" name="Google Shape;2378;p13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9" name="Google Shape;2379;p13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0" name="Google Shape;2380;p13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1" name="Google Shape;2381;p13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2" name="Google Shape;2382;p13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3" name="Google Shape;2383;p13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4" name="Google Shape;2384;p13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5" name="Google Shape;2385;p13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6" name="Google Shape;2386;p13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7" name="Google Shape;2387;p13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8" name="Google Shape;2388;p13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89" name="Google Shape;2389;p13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0" name="Google Shape;2390;p13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1" name="Google Shape;2391;p13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2" name="Google Shape;2392;p13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3" name="Google Shape;2393;p13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4" name="Google Shape;2394;p13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5" name="Google Shape;2395;p13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6" name="Google Shape;2396;p13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7" name="Google Shape;2397;p13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8" name="Google Shape;2398;p13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99" name="Google Shape;2399;p13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0" name="Google Shape;2400;p13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1" name="Google Shape;2401;p13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2" name="Google Shape;2402;p13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3" name="Google Shape;2403;p13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4" name="Google Shape;2404;p13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5" name="Google Shape;2405;p13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6" name="Google Shape;2406;p13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7" name="Google Shape;2407;p13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8" name="Google Shape;2408;p13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09" name="Google Shape;2409;p13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0" name="Google Shape;2410;p13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1" name="Google Shape;2411;p13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2" name="Google Shape;2412;p13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3" name="Google Shape;2413;p13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4" name="Google Shape;2414;p13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5" name="Google Shape;2415;p13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6" name="Google Shape;2416;p13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7" name="Google Shape;2417;p13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8" name="Google Shape;2418;p13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19" name="Google Shape;2419;p13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0" name="Google Shape;2420;p13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1" name="Google Shape;2421;p13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2" name="Google Shape;2422;p13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3" name="Google Shape;2423;p13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4" name="Google Shape;2424;p13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5" name="Google Shape;2425;p13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6" name="Google Shape;2426;p13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7" name="Google Shape;2427;p13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8" name="Google Shape;2428;p13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29" name="Google Shape;2429;p13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0" name="Google Shape;2430;p13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1" name="Google Shape;2431;p13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2" name="Google Shape;2432;p13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3" name="Google Shape;2433;p13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4" name="Google Shape;2434;p13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5" name="Google Shape;2435;p13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6" name="Google Shape;2436;p13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7" name="Google Shape;2437;p13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8" name="Google Shape;2438;p13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39" name="Google Shape;2439;p13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0" name="Google Shape;2440;p13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1" name="Google Shape;2441;p13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2" name="Google Shape;2442;p13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3" name="Google Shape;2443;p13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4" name="Google Shape;2444;p13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5" name="Google Shape;2445;p13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6" name="Google Shape;2446;p13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7" name="Google Shape;2447;p13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8" name="Google Shape;2448;p13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49" name="Google Shape;2449;p13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0" name="Google Shape;2450;p13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1" name="Google Shape;2451;p13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2" name="Google Shape;2452;p13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3" name="Google Shape;2453;p13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4" name="Google Shape;2454;p13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5" name="Google Shape;2455;p13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6" name="Google Shape;2456;p13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7" name="Google Shape;2457;p13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8" name="Google Shape;2458;p13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59" name="Google Shape;2459;p13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0" name="Google Shape;2460;p13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1" name="Google Shape;2461;p13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2" name="Google Shape;2462;p13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3" name="Google Shape;2463;p13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4" name="Google Shape;2464;p13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5" name="Google Shape;2465;p13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6" name="Google Shape;2466;p13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7" name="Google Shape;2467;p13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8" name="Google Shape;2468;p13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69" name="Google Shape;2469;p13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0" name="Google Shape;2470;p13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1" name="Google Shape;2471;p13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2" name="Google Shape;2472;p13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3" name="Google Shape;2473;p13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4" name="Google Shape;2474;p13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5" name="Google Shape;2475;p13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6" name="Google Shape;2476;p13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7" name="Google Shape;2477;p13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8" name="Google Shape;2478;p13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9" name="Google Shape;2479;p13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0" name="Google Shape;2480;p13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1" name="Google Shape;2481;p13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2" name="Google Shape;2482;p13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3" name="Google Shape;2483;p13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4" name="Google Shape;2484;p13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5" name="Google Shape;2485;p13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6" name="Google Shape;2486;p13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7" name="Google Shape;2487;p13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8" name="Google Shape;2488;p13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89" name="Google Shape;2489;p13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0" name="Google Shape;2490;p13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1" name="Google Shape;2491;p13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2" name="Google Shape;2492;p13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3" name="Google Shape;2493;p13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4" name="Google Shape;2494;p13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5" name="Google Shape;2495;p13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6" name="Google Shape;2496;p13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7" name="Google Shape;2497;p13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8" name="Google Shape;2498;p13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99" name="Google Shape;2499;p13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0" name="Google Shape;2500;p13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1" name="Google Shape;2501;p13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2" name="Google Shape;2502;p13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3" name="Google Shape;2503;p13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4" name="Google Shape;2504;p13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5" name="Google Shape;2505;p13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6" name="Google Shape;2506;p13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7" name="Google Shape;2507;p13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8" name="Google Shape;2508;p13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09" name="Google Shape;2509;p13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0" name="Google Shape;2510;p13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1" name="Google Shape;2511;p13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2" name="Google Shape;2512;p13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3" name="Google Shape;2513;p13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4" name="Google Shape;2514;p13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5" name="Google Shape;2515;p13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6" name="Google Shape;2516;p13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7" name="Google Shape;2517;p13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8" name="Google Shape;2518;p13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19" name="Google Shape;2519;p13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0" name="Google Shape;2520;p13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1" name="Google Shape;2521;p13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2" name="Google Shape;2522;p13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3" name="Google Shape;2523;p13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4" name="Google Shape;2524;p13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5" name="Google Shape;2525;p13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6" name="Google Shape;2526;p13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7" name="Google Shape;2527;p13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8" name="Google Shape;2528;p13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29" name="Google Shape;2529;p13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0" name="Google Shape;2530;p13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1" name="Google Shape;2531;p13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2" name="Google Shape;2532;p13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3" name="Google Shape;2533;p13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4" name="Google Shape;2534;p13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5" name="Google Shape;2535;p13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6" name="Google Shape;2536;p13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7" name="Google Shape;2537;p13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8" name="Google Shape;2538;p13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39" name="Google Shape;2539;p13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0" name="Google Shape;2540;p13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1" name="Google Shape;2541;p13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2" name="Google Shape;2542;p13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3" name="Google Shape;2543;p13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4" name="Google Shape;2544;p13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5" name="Google Shape;2545;p13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6" name="Google Shape;2546;p13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7" name="Google Shape;2547;p13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8" name="Google Shape;2548;p13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49" name="Google Shape;2549;p13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0" name="Google Shape;2550;p13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1" name="Google Shape;2551;p13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2" name="Google Shape;2552;p13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3" name="Google Shape;2553;p13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4" name="Google Shape;2554;p13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5" name="Google Shape;2555;p13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6" name="Google Shape;2556;p13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7" name="Google Shape;2557;p13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8" name="Google Shape;2558;p13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9" name="Google Shape;2559;p13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0" name="Google Shape;2560;p13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1" name="Google Shape;2561;p13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2" name="Google Shape;2562;p13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3" name="Google Shape;2563;p13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4" name="Google Shape;2564;p13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5" name="Google Shape;2565;p13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6" name="Google Shape;2566;p13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7" name="Google Shape;2567;p13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8" name="Google Shape;2568;p13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9" name="Google Shape;2569;p13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0" name="Google Shape;2570;p13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1" name="Google Shape;2571;p13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2" name="Google Shape;2572;p13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3" name="Google Shape;2573;p13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4" name="Google Shape;2574;p13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5" name="Google Shape;2575;p13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6" name="Google Shape;2576;p13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7" name="Google Shape;2577;p13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8" name="Google Shape;2578;p13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9" name="Google Shape;2579;p13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0" name="Google Shape;2580;p13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1" name="Google Shape;2581;p13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2" name="Google Shape;2582;p13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-column text right">
  <p:cSld name="CUSTOM_2">
    <p:spTree>
      <p:nvGrpSpPr>
        <p:cNvPr id="1" name="Shape 2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84" name="Google Shape;2584;p14"/>
          <p:cNvGrpSpPr/>
          <p:nvPr/>
        </p:nvGrpSpPr>
        <p:grpSpPr>
          <a:xfrm flipH="1">
            <a:off x="8131184" y="15"/>
            <a:ext cx="1012888" cy="877326"/>
            <a:chOff x="38279" y="100616"/>
            <a:chExt cx="650204" cy="563183"/>
          </a:xfrm>
        </p:grpSpPr>
        <p:sp>
          <p:nvSpPr>
            <p:cNvPr id="2585" name="Google Shape;2585;p14"/>
            <p:cNvSpPr/>
            <p:nvPr/>
          </p:nvSpPr>
          <p:spPr>
            <a:xfrm>
              <a:off x="96323" y="651993"/>
              <a:ext cx="8497" cy="545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1"/>
                  </a:moveTo>
                  <a:cubicBezTo>
                    <a:pt x="33" y="1"/>
                    <a:pt x="4" y="26"/>
                    <a:pt x="0" y="61"/>
                  </a:cubicBezTo>
                  <a:cubicBezTo>
                    <a:pt x="33" y="44"/>
                    <a:pt x="64" y="27"/>
                    <a:pt x="95" y="8"/>
                  </a:cubicBezTo>
                  <a:cubicBezTo>
                    <a:pt x="85" y="3"/>
                    <a:pt x="75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6" name="Google Shape;2586;p14"/>
            <p:cNvSpPr/>
            <p:nvPr/>
          </p:nvSpPr>
          <p:spPr>
            <a:xfrm>
              <a:off x="67346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7" name="Google Shape;2587;p14"/>
            <p:cNvSpPr/>
            <p:nvPr/>
          </p:nvSpPr>
          <p:spPr>
            <a:xfrm>
              <a:off x="38279" y="65199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8" name="Google Shape;2588;p14"/>
            <p:cNvSpPr/>
            <p:nvPr/>
          </p:nvSpPr>
          <p:spPr>
            <a:xfrm>
              <a:off x="125301" y="623015"/>
              <a:ext cx="9480" cy="10285"/>
            </a:xfrm>
            <a:custGeom>
              <a:avLst/>
              <a:gdLst/>
              <a:ahLst/>
              <a:cxnLst/>
              <a:rect l="l" t="t" r="r" b="b"/>
              <a:pathLst>
                <a:path w="106" h="115" extrusionOk="0">
                  <a:moveTo>
                    <a:pt x="66" y="0"/>
                  </a:moveTo>
                  <a:cubicBezTo>
                    <a:pt x="32" y="0"/>
                    <a:pt x="0" y="27"/>
                    <a:pt x="0" y="65"/>
                  </a:cubicBezTo>
                  <a:cubicBezTo>
                    <a:pt x="0" y="84"/>
                    <a:pt x="9" y="102"/>
                    <a:pt x="23" y="115"/>
                  </a:cubicBezTo>
                  <a:cubicBezTo>
                    <a:pt x="51" y="83"/>
                    <a:pt x="79" y="48"/>
                    <a:pt x="105" y="14"/>
                  </a:cubicBezTo>
                  <a:cubicBezTo>
                    <a:pt x="93" y="4"/>
                    <a:pt x="80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89" name="Google Shape;2589;p14"/>
            <p:cNvSpPr/>
            <p:nvPr/>
          </p:nvSpPr>
          <p:spPr>
            <a:xfrm>
              <a:off x="96323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0" name="Google Shape;2590;p14"/>
            <p:cNvSpPr/>
            <p:nvPr/>
          </p:nvSpPr>
          <p:spPr>
            <a:xfrm>
              <a:off x="67346" y="622926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1" name="Google Shape;2591;p14"/>
            <p:cNvSpPr/>
            <p:nvPr/>
          </p:nvSpPr>
          <p:spPr>
            <a:xfrm>
              <a:off x="38279" y="623015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02" y="132"/>
                    <a:pt x="132" y="102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2" name="Google Shape;2592;p14"/>
            <p:cNvSpPr/>
            <p:nvPr/>
          </p:nvSpPr>
          <p:spPr>
            <a:xfrm>
              <a:off x="125301" y="594038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3" name="Google Shape;2593;p14"/>
            <p:cNvSpPr/>
            <p:nvPr/>
          </p:nvSpPr>
          <p:spPr>
            <a:xfrm>
              <a:off x="96323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4" name="Google Shape;2594;p14"/>
            <p:cNvSpPr/>
            <p:nvPr/>
          </p:nvSpPr>
          <p:spPr>
            <a:xfrm>
              <a:off x="67346" y="593949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5" name="Google Shape;2595;p14"/>
            <p:cNvSpPr/>
            <p:nvPr/>
          </p:nvSpPr>
          <p:spPr>
            <a:xfrm>
              <a:off x="38279" y="594038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6" name="Google Shape;2596;p14"/>
            <p:cNvSpPr/>
            <p:nvPr/>
          </p:nvSpPr>
          <p:spPr>
            <a:xfrm>
              <a:off x="152042" y="564882"/>
              <a:ext cx="8497" cy="11269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1"/>
                  </a:moveTo>
                  <a:cubicBezTo>
                    <a:pt x="22" y="1"/>
                    <a:pt x="1" y="95"/>
                    <a:pt x="63" y="126"/>
                  </a:cubicBezTo>
                  <a:cubicBezTo>
                    <a:pt x="75" y="85"/>
                    <a:pt x="85" y="44"/>
                    <a:pt x="94" y="2"/>
                  </a:cubicBezTo>
                  <a:cubicBezTo>
                    <a:pt x="93" y="2"/>
                    <a:pt x="93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7" name="Google Shape;2597;p14"/>
            <p:cNvSpPr/>
            <p:nvPr/>
          </p:nvSpPr>
          <p:spPr>
            <a:xfrm>
              <a:off x="125301" y="564971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8" name="Google Shape;2598;p14"/>
            <p:cNvSpPr/>
            <p:nvPr/>
          </p:nvSpPr>
          <p:spPr>
            <a:xfrm>
              <a:off x="96323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99" name="Google Shape;2599;p14"/>
            <p:cNvSpPr/>
            <p:nvPr/>
          </p:nvSpPr>
          <p:spPr>
            <a:xfrm>
              <a:off x="67346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0" name="Google Shape;2600;p14"/>
            <p:cNvSpPr/>
            <p:nvPr/>
          </p:nvSpPr>
          <p:spPr>
            <a:xfrm>
              <a:off x="38279" y="564971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1" name="Google Shape;2601;p14"/>
            <p:cNvSpPr/>
            <p:nvPr/>
          </p:nvSpPr>
          <p:spPr>
            <a:xfrm>
              <a:off x="153473" y="535904"/>
              <a:ext cx="11090" cy="11895"/>
            </a:xfrm>
            <a:custGeom>
              <a:avLst/>
              <a:gdLst/>
              <a:ahLst/>
              <a:cxnLst/>
              <a:rect l="l" t="t" r="r" b="b"/>
              <a:pathLst>
                <a:path w="124" h="133" extrusionOk="0">
                  <a:moveTo>
                    <a:pt x="76" y="1"/>
                  </a:moveTo>
                  <a:cubicBezTo>
                    <a:pt x="32" y="1"/>
                    <a:pt x="0" y="44"/>
                    <a:pt x="13" y="85"/>
                  </a:cubicBezTo>
                  <a:cubicBezTo>
                    <a:pt x="21" y="115"/>
                    <a:pt x="48" y="132"/>
                    <a:pt x="75" y="132"/>
                  </a:cubicBezTo>
                  <a:cubicBezTo>
                    <a:pt x="88" y="132"/>
                    <a:pt x="100" y="129"/>
                    <a:pt x="112" y="121"/>
                  </a:cubicBezTo>
                  <a:cubicBezTo>
                    <a:pt x="116" y="87"/>
                    <a:pt x="120" y="55"/>
                    <a:pt x="123" y="21"/>
                  </a:cubicBezTo>
                  <a:cubicBezTo>
                    <a:pt x="111" y="9"/>
                    <a:pt x="94" y="1"/>
                    <a:pt x="7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2" name="Google Shape;2602;p14"/>
            <p:cNvSpPr/>
            <p:nvPr/>
          </p:nvSpPr>
          <p:spPr>
            <a:xfrm>
              <a:off x="125301" y="535904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3" name="Google Shape;2603;p14"/>
            <p:cNvSpPr/>
            <p:nvPr/>
          </p:nvSpPr>
          <p:spPr>
            <a:xfrm>
              <a:off x="96323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4" name="Google Shape;2604;p14"/>
            <p:cNvSpPr/>
            <p:nvPr/>
          </p:nvSpPr>
          <p:spPr>
            <a:xfrm>
              <a:off x="67346" y="535904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5" name="Google Shape;2605;p14"/>
            <p:cNvSpPr/>
            <p:nvPr/>
          </p:nvSpPr>
          <p:spPr>
            <a:xfrm>
              <a:off x="38279" y="535904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6" name="Google Shape;2606;p14"/>
            <p:cNvSpPr/>
            <p:nvPr/>
          </p:nvSpPr>
          <p:spPr>
            <a:xfrm>
              <a:off x="154368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7" name="Google Shape;2607;p14"/>
            <p:cNvSpPr/>
            <p:nvPr/>
          </p:nvSpPr>
          <p:spPr>
            <a:xfrm>
              <a:off x="125301" y="5069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8" name="Google Shape;2608;p14"/>
            <p:cNvSpPr/>
            <p:nvPr/>
          </p:nvSpPr>
          <p:spPr>
            <a:xfrm>
              <a:off x="96323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09" name="Google Shape;2609;p14"/>
            <p:cNvSpPr/>
            <p:nvPr/>
          </p:nvSpPr>
          <p:spPr>
            <a:xfrm>
              <a:off x="67346" y="5069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0" name="Google Shape;2610;p14"/>
            <p:cNvSpPr/>
            <p:nvPr/>
          </p:nvSpPr>
          <p:spPr>
            <a:xfrm>
              <a:off x="38279" y="5069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1" name="Google Shape;2611;p14"/>
            <p:cNvSpPr/>
            <p:nvPr/>
          </p:nvSpPr>
          <p:spPr>
            <a:xfrm>
              <a:off x="154368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2" name="Google Shape;2612;p14"/>
            <p:cNvSpPr/>
            <p:nvPr/>
          </p:nvSpPr>
          <p:spPr>
            <a:xfrm>
              <a:off x="125301" y="477860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3" name="Google Shape;2613;p14"/>
            <p:cNvSpPr/>
            <p:nvPr/>
          </p:nvSpPr>
          <p:spPr>
            <a:xfrm>
              <a:off x="96323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4" name="Google Shape;2614;p14"/>
            <p:cNvSpPr/>
            <p:nvPr/>
          </p:nvSpPr>
          <p:spPr>
            <a:xfrm>
              <a:off x="67346" y="477860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5" name="Google Shape;2615;p14"/>
            <p:cNvSpPr/>
            <p:nvPr/>
          </p:nvSpPr>
          <p:spPr>
            <a:xfrm>
              <a:off x="38279" y="477860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6" name="Google Shape;2616;p14"/>
            <p:cNvSpPr/>
            <p:nvPr/>
          </p:nvSpPr>
          <p:spPr>
            <a:xfrm>
              <a:off x="154368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7" name="Google Shape;2617;p14"/>
            <p:cNvSpPr/>
            <p:nvPr/>
          </p:nvSpPr>
          <p:spPr>
            <a:xfrm>
              <a:off x="125301" y="448882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8" name="Google Shape;2618;p14"/>
            <p:cNvSpPr/>
            <p:nvPr/>
          </p:nvSpPr>
          <p:spPr>
            <a:xfrm>
              <a:off x="96323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19" name="Google Shape;2619;p14"/>
            <p:cNvSpPr/>
            <p:nvPr/>
          </p:nvSpPr>
          <p:spPr>
            <a:xfrm>
              <a:off x="67346" y="448882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0" name="Google Shape;2620;p14"/>
            <p:cNvSpPr/>
            <p:nvPr/>
          </p:nvSpPr>
          <p:spPr>
            <a:xfrm>
              <a:off x="38279" y="448882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1" name="Google Shape;2621;p14"/>
            <p:cNvSpPr/>
            <p:nvPr/>
          </p:nvSpPr>
          <p:spPr>
            <a:xfrm>
              <a:off x="183345" y="419815"/>
              <a:ext cx="8228" cy="9838"/>
            </a:xfrm>
            <a:custGeom>
              <a:avLst/>
              <a:gdLst/>
              <a:ahLst/>
              <a:cxnLst/>
              <a:rect l="l" t="t" r="r" b="b"/>
              <a:pathLst>
                <a:path w="92" h="110" extrusionOk="0">
                  <a:moveTo>
                    <a:pt x="67" y="1"/>
                  </a:moveTo>
                  <a:cubicBezTo>
                    <a:pt x="32" y="1"/>
                    <a:pt x="1" y="29"/>
                    <a:pt x="1" y="67"/>
                  </a:cubicBezTo>
                  <a:cubicBezTo>
                    <a:pt x="1" y="82"/>
                    <a:pt x="6" y="97"/>
                    <a:pt x="16" y="109"/>
                  </a:cubicBezTo>
                  <a:cubicBezTo>
                    <a:pt x="39" y="73"/>
                    <a:pt x="65" y="39"/>
                    <a:pt x="92" y="6"/>
                  </a:cubicBezTo>
                  <a:cubicBezTo>
                    <a:pt x="83" y="2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2" name="Google Shape;2622;p14"/>
            <p:cNvSpPr/>
            <p:nvPr/>
          </p:nvSpPr>
          <p:spPr>
            <a:xfrm>
              <a:off x="154368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3" name="Google Shape;2623;p14"/>
            <p:cNvSpPr/>
            <p:nvPr/>
          </p:nvSpPr>
          <p:spPr>
            <a:xfrm>
              <a:off x="125301" y="419905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4" name="Google Shape;2624;p14"/>
            <p:cNvSpPr/>
            <p:nvPr/>
          </p:nvSpPr>
          <p:spPr>
            <a:xfrm>
              <a:off x="96323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5" name="Google Shape;2625;p14"/>
            <p:cNvSpPr/>
            <p:nvPr/>
          </p:nvSpPr>
          <p:spPr>
            <a:xfrm>
              <a:off x="67346" y="419905"/>
              <a:ext cx="13773" cy="11716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6" name="Google Shape;2626;p14"/>
            <p:cNvSpPr/>
            <p:nvPr/>
          </p:nvSpPr>
          <p:spPr>
            <a:xfrm>
              <a:off x="38279" y="419905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7" name="Google Shape;2627;p14"/>
            <p:cNvSpPr/>
            <p:nvPr/>
          </p:nvSpPr>
          <p:spPr>
            <a:xfrm>
              <a:off x="210265" y="390838"/>
              <a:ext cx="13952" cy="10643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0"/>
                  </a:moveTo>
                  <a:cubicBezTo>
                    <a:pt x="26" y="0"/>
                    <a:pt x="0" y="81"/>
                    <a:pt x="51" y="118"/>
                  </a:cubicBezTo>
                  <a:cubicBezTo>
                    <a:pt x="83" y="100"/>
                    <a:pt x="118" y="82"/>
                    <a:pt x="155" y="67"/>
                  </a:cubicBezTo>
                  <a:cubicBezTo>
                    <a:pt x="155" y="30"/>
                    <a:pt x="126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8" name="Google Shape;2628;p14"/>
            <p:cNvSpPr/>
            <p:nvPr/>
          </p:nvSpPr>
          <p:spPr>
            <a:xfrm>
              <a:off x="183345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29" name="Google Shape;2629;p14"/>
            <p:cNvSpPr/>
            <p:nvPr/>
          </p:nvSpPr>
          <p:spPr>
            <a:xfrm>
              <a:off x="154368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0" name="Google Shape;2630;p14"/>
            <p:cNvSpPr/>
            <p:nvPr/>
          </p:nvSpPr>
          <p:spPr>
            <a:xfrm>
              <a:off x="125301" y="390838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1" name="Google Shape;2631;p14"/>
            <p:cNvSpPr/>
            <p:nvPr/>
          </p:nvSpPr>
          <p:spPr>
            <a:xfrm>
              <a:off x="96323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2" name="Google Shape;2632;p14"/>
            <p:cNvSpPr/>
            <p:nvPr/>
          </p:nvSpPr>
          <p:spPr>
            <a:xfrm>
              <a:off x="67346" y="390838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3" name="Google Shape;2633;p14"/>
            <p:cNvSpPr/>
            <p:nvPr/>
          </p:nvSpPr>
          <p:spPr>
            <a:xfrm>
              <a:off x="38279" y="390838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4" name="Google Shape;2634;p14"/>
            <p:cNvSpPr/>
            <p:nvPr/>
          </p:nvSpPr>
          <p:spPr>
            <a:xfrm>
              <a:off x="476608" y="361861"/>
              <a:ext cx="2862" cy="805"/>
            </a:xfrm>
            <a:custGeom>
              <a:avLst/>
              <a:gdLst/>
              <a:ahLst/>
              <a:cxnLst/>
              <a:rect l="l" t="t" r="r" b="b"/>
              <a:pathLst>
                <a:path w="32" h="9" extrusionOk="0">
                  <a:moveTo>
                    <a:pt x="32" y="0"/>
                  </a:moveTo>
                  <a:lnTo>
                    <a:pt x="32" y="0"/>
                  </a:lnTo>
                  <a:cubicBezTo>
                    <a:pt x="21" y="0"/>
                    <a:pt x="9" y="4"/>
                    <a:pt x="0" y="8"/>
                  </a:cubicBezTo>
                  <a:cubicBezTo>
                    <a:pt x="11" y="6"/>
                    <a:pt x="22" y="4"/>
                    <a:pt x="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5" name="Google Shape;2635;p14"/>
            <p:cNvSpPr/>
            <p:nvPr/>
          </p:nvSpPr>
          <p:spPr>
            <a:xfrm>
              <a:off x="443695" y="361861"/>
              <a:ext cx="12611" cy="7423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1"/>
                    <a:pt x="12" y="82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0"/>
                    <a:pt x="75" y="0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6" name="Google Shape;2636;p14"/>
            <p:cNvSpPr/>
            <p:nvPr/>
          </p:nvSpPr>
          <p:spPr>
            <a:xfrm>
              <a:off x="413287" y="361861"/>
              <a:ext cx="16009" cy="10732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0"/>
                  </a:moveTo>
                  <a:cubicBezTo>
                    <a:pt x="27" y="0"/>
                    <a:pt x="1" y="82"/>
                    <a:pt x="54" y="119"/>
                  </a:cubicBezTo>
                  <a:cubicBezTo>
                    <a:pt x="82" y="116"/>
                    <a:pt x="110" y="114"/>
                    <a:pt x="138" y="110"/>
                  </a:cubicBezTo>
                  <a:cubicBezTo>
                    <a:pt x="178" y="69"/>
                    <a:pt x="148" y="0"/>
                    <a:pt x="9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7" name="Google Shape;2637;p14"/>
            <p:cNvSpPr/>
            <p:nvPr/>
          </p:nvSpPr>
          <p:spPr>
            <a:xfrm>
              <a:off x="386456" y="361771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8" name="Google Shape;2638;p14"/>
            <p:cNvSpPr/>
            <p:nvPr/>
          </p:nvSpPr>
          <p:spPr>
            <a:xfrm>
              <a:off x="357478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5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39" name="Google Shape;2639;p14"/>
            <p:cNvSpPr/>
            <p:nvPr/>
          </p:nvSpPr>
          <p:spPr>
            <a:xfrm>
              <a:off x="328501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0" name="Google Shape;2640;p14"/>
            <p:cNvSpPr/>
            <p:nvPr/>
          </p:nvSpPr>
          <p:spPr>
            <a:xfrm>
              <a:off x="299344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1" name="Google Shape;2641;p14"/>
            <p:cNvSpPr/>
            <p:nvPr/>
          </p:nvSpPr>
          <p:spPr>
            <a:xfrm>
              <a:off x="270367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2" name="Google Shape;2642;p14"/>
            <p:cNvSpPr/>
            <p:nvPr/>
          </p:nvSpPr>
          <p:spPr>
            <a:xfrm>
              <a:off x="241389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3" name="Google Shape;2643;p14"/>
            <p:cNvSpPr/>
            <p:nvPr/>
          </p:nvSpPr>
          <p:spPr>
            <a:xfrm>
              <a:off x="212323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4" name="Google Shape;2644;p14"/>
            <p:cNvSpPr/>
            <p:nvPr/>
          </p:nvSpPr>
          <p:spPr>
            <a:xfrm>
              <a:off x="183345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5" name="Google Shape;2645;p14"/>
            <p:cNvSpPr/>
            <p:nvPr/>
          </p:nvSpPr>
          <p:spPr>
            <a:xfrm>
              <a:off x="154368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6" name="Google Shape;2646;p14"/>
            <p:cNvSpPr/>
            <p:nvPr/>
          </p:nvSpPr>
          <p:spPr>
            <a:xfrm>
              <a:off x="125301" y="361861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7" name="Google Shape;2647;p14"/>
            <p:cNvSpPr/>
            <p:nvPr/>
          </p:nvSpPr>
          <p:spPr>
            <a:xfrm>
              <a:off x="96323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8" name="Google Shape;2648;p14"/>
            <p:cNvSpPr/>
            <p:nvPr/>
          </p:nvSpPr>
          <p:spPr>
            <a:xfrm>
              <a:off x="67346" y="361771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49" name="Google Shape;2649;p14"/>
            <p:cNvSpPr/>
            <p:nvPr/>
          </p:nvSpPr>
          <p:spPr>
            <a:xfrm>
              <a:off x="38279" y="361861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0" name="Google Shape;2650;p14"/>
            <p:cNvSpPr/>
            <p:nvPr/>
          </p:nvSpPr>
          <p:spPr>
            <a:xfrm>
              <a:off x="529823" y="332883"/>
              <a:ext cx="13416" cy="9391"/>
            </a:xfrm>
            <a:custGeom>
              <a:avLst/>
              <a:gdLst/>
              <a:ahLst/>
              <a:cxnLst/>
              <a:rect l="l" t="t" r="r" b="b"/>
              <a:pathLst>
                <a:path w="150" h="105" extrusionOk="0">
                  <a:moveTo>
                    <a:pt x="85" y="0"/>
                  </a:moveTo>
                  <a:cubicBezTo>
                    <a:pt x="31" y="0"/>
                    <a:pt x="1" y="62"/>
                    <a:pt x="34" y="105"/>
                  </a:cubicBezTo>
                  <a:cubicBezTo>
                    <a:pt x="73" y="88"/>
                    <a:pt x="111" y="69"/>
                    <a:pt x="149" y="51"/>
                  </a:cubicBezTo>
                  <a:cubicBezTo>
                    <a:pt x="142" y="20"/>
                    <a:pt x="117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1" name="Google Shape;2651;p14"/>
            <p:cNvSpPr/>
            <p:nvPr/>
          </p:nvSpPr>
          <p:spPr>
            <a:xfrm>
              <a:off x="502544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2" name="Google Shape;2652;p14"/>
            <p:cNvSpPr/>
            <p:nvPr/>
          </p:nvSpPr>
          <p:spPr>
            <a:xfrm>
              <a:off x="4735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3" name="Google Shape;2653;p14"/>
            <p:cNvSpPr/>
            <p:nvPr/>
          </p:nvSpPr>
          <p:spPr>
            <a:xfrm>
              <a:off x="444500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4" name="Google Shape;2654;p14"/>
            <p:cNvSpPr/>
            <p:nvPr/>
          </p:nvSpPr>
          <p:spPr>
            <a:xfrm>
              <a:off x="4155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5" name="Google Shape;2655;p14"/>
            <p:cNvSpPr/>
            <p:nvPr/>
          </p:nvSpPr>
          <p:spPr>
            <a:xfrm>
              <a:off x="386456" y="332794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6" name="Google Shape;2656;p14"/>
            <p:cNvSpPr/>
            <p:nvPr/>
          </p:nvSpPr>
          <p:spPr>
            <a:xfrm>
              <a:off x="357478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5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7" name="Google Shape;2657;p14"/>
            <p:cNvSpPr/>
            <p:nvPr/>
          </p:nvSpPr>
          <p:spPr>
            <a:xfrm>
              <a:off x="328501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8" name="Google Shape;2658;p14"/>
            <p:cNvSpPr/>
            <p:nvPr/>
          </p:nvSpPr>
          <p:spPr>
            <a:xfrm>
              <a:off x="299344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29"/>
                    <a:pt x="1" y="65"/>
                  </a:cubicBezTo>
                  <a:cubicBezTo>
                    <a:pt x="1" y="101"/>
                    <a:pt x="31" y="131"/>
                    <a:pt x="67" y="131"/>
                  </a:cubicBezTo>
                  <a:cubicBezTo>
                    <a:pt x="103" y="131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59" name="Google Shape;2659;p14"/>
            <p:cNvSpPr/>
            <p:nvPr/>
          </p:nvSpPr>
          <p:spPr>
            <a:xfrm>
              <a:off x="270367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0" name="Google Shape;2660;p14"/>
            <p:cNvSpPr/>
            <p:nvPr/>
          </p:nvSpPr>
          <p:spPr>
            <a:xfrm>
              <a:off x="241389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1" name="Google Shape;2661;p14"/>
            <p:cNvSpPr/>
            <p:nvPr/>
          </p:nvSpPr>
          <p:spPr>
            <a:xfrm>
              <a:off x="212323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2" name="Google Shape;2662;p14"/>
            <p:cNvSpPr/>
            <p:nvPr/>
          </p:nvSpPr>
          <p:spPr>
            <a:xfrm>
              <a:off x="183345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3" name="Google Shape;2663;p14"/>
            <p:cNvSpPr/>
            <p:nvPr/>
          </p:nvSpPr>
          <p:spPr>
            <a:xfrm>
              <a:off x="154368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4" name="Google Shape;2664;p14"/>
            <p:cNvSpPr/>
            <p:nvPr/>
          </p:nvSpPr>
          <p:spPr>
            <a:xfrm>
              <a:off x="125301" y="332883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5" name="Google Shape;2665;p14"/>
            <p:cNvSpPr/>
            <p:nvPr/>
          </p:nvSpPr>
          <p:spPr>
            <a:xfrm>
              <a:off x="96323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6" name="Google Shape;2666;p14"/>
            <p:cNvSpPr/>
            <p:nvPr/>
          </p:nvSpPr>
          <p:spPr>
            <a:xfrm>
              <a:off x="67346" y="332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7" name="Google Shape;2667;p14"/>
            <p:cNvSpPr/>
            <p:nvPr/>
          </p:nvSpPr>
          <p:spPr>
            <a:xfrm>
              <a:off x="38279" y="332883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6" y="131"/>
                  </a:cubicBezTo>
                  <a:cubicBezTo>
                    <a:pt x="102" y="131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8" name="Google Shape;2668;p14"/>
            <p:cNvSpPr/>
            <p:nvPr/>
          </p:nvSpPr>
          <p:spPr>
            <a:xfrm>
              <a:off x="589656" y="303727"/>
              <a:ext cx="8675" cy="6797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70"/>
                    <a:pt x="0" y="73"/>
                    <a:pt x="1" y="75"/>
                  </a:cubicBezTo>
                  <a:cubicBezTo>
                    <a:pt x="33" y="54"/>
                    <a:pt x="65" y="31"/>
                    <a:pt x="97" y="9"/>
                  </a:cubicBezTo>
                  <a:cubicBezTo>
                    <a:pt x="87" y="4"/>
                    <a:pt x="77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69" name="Google Shape;2669;p14"/>
            <p:cNvSpPr/>
            <p:nvPr/>
          </p:nvSpPr>
          <p:spPr>
            <a:xfrm>
              <a:off x="560589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0" name="Google Shape;2670;p14"/>
            <p:cNvSpPr/>
            <p:nvPr/>
          </p:nvSpPr>
          <p:spPr>
            <a:xfrm>
              <a:off x="531522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1" name="Google Shape;2671;p14"/>
            <p:cNvSpPr/>
            <p:nvPr/>
          </p:nvSpPr>
          <p:spPr>
            <a:xfrm>
              <a:off x="502544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2" name="Google Shape;2672;p14"/>
            <p:cNvSpPr/>
            <p:nvPr/>
          </p:nvSpPr>
          <p:spPr>
            <a:xfrm>
              <a:off x="4735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3" name="Google Shape;2673;p14"/>
            <p:cNvSpPr/>
            <p:nvPr/>
          </p:nvSpPr>
          <p:spPr>
            <a:xfrm>
              <a:off x="444500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4" name="Google Shape;2674;p14"/>
            <p:cNvSpPr/>
            <p:nvPr/>
          </p:nvSpPr>
          <p:spPr>
            <a:xfrm>
              <a:off x="4155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5" name="Google Shape;2675;p14"/>
            <p:cNvSpPr/>
            <p:nvPr/>
          </p:nvSpPr>
          <p:spPr>
            <a:xfrm>
              <a:off x="386456" y="3038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6" name="Google Shape;2676;p14"/>
            <p:cNvSpPr/>
            <p:nvPr/>
          </p:nvSpPr>
          <p:spPr>
            <a:xfrm>
              <a:off x="357478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5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7" name="Google Shape;2677;p14"/>
            <p:cNvSpPr/>
            <p:nvPr/>
          </p:nvSpPr>
          <p:spPr>
            <a:xfrm>
              <a:off x="328501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8" name="Google Shape;2678;p14"/>
            <p:cNvSpPr/>
            <p:nvPr/>
          </p:nvSpPr>
          <p:spPr>
            <a:xfrm>
              <a:off x="299344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7"/>
                  </a:cubicBezTo>
                  <a:cubicBezTo>
                    <a:pt x="1" y="103"/>
                    <a:pt x="31" y="133"/>
                    <a:pt x="67" y="133"/>
                  </a:cubicBezTo>
                  <a:cubicBezTo>
                    <a:pt x="103" y="133"/>
                    <a:pt x="133" y="103"/>
                    <a:pt x="133" y="67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79" name="Google Shape;2679;p14"/>
            <p:cNvSpPr/>
            <p:nvPr/>
          </p:nvSpPr>
          <p:spPr>
            <a:xfrm>
              <a:off x="270367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0" name="Google Shape;2680;p14"/>
            <p:cNvSpPr/>
            <p:nvPr/>
          </p:nvSpPr>
          <p:spPr>
            <a:xfrm>
              <a:off x="241389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1" name="Google Shape;2681;p14"/>
            <p:cNvSpPr/>
            <p:nvPr/>
          </p:nvSpPr>
          <p:spPr>
            <a:xfrm>
              <a:off x="212323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2" name="Google Shape;2682;p14"/>
            <p:cNvSpPr/>
            <p:nvPr/>
          </p:nvSpPr>
          <p:spPr>
            <a:xfrm>
              <a:off x="183345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3" name="Google Shape;2683;p14"/>
            <p:cNvSpPr/>
            <p:nvPr/>
          </p:nvSpPr>
          <p:spPr>
            <a:xfrm>
              <a:off x="154368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4" name="Google Shape;2684;p14"/>
            <p:cNvSpPr/>
            <p:nvPr/>
          </p:nvSpPr>
          <p:spPr>
            <a:xfrm>
              <a:off x="125301" y="303727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7"/>
                  </a:cubicBezTo>
                  <a:cubicBezTo>
                    <a:pt x="0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5" name="Google Shape;2685;p14"/>
            <p:cNvSpPr/>
            <p:nvPr/>
          </p:nvSpPr>
          <p:spPr>
            <a:xfrm>
              <a:off x="96323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6" name="Google Shape;2686;p14"/>
            <p:cNvSpPr/>
            <p:nvPr/>
          </p:nvSpPr>
          <p:spPr>
            <a:xfrm>
              <a:off x="67346" y="3038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7" name="Google Shape;2687;p14"/>
            <p:cNvSpPr/>
            <p:nvPr/>
          </p:nvSpPr>
          <p:spPr>
            <a:xfrm>
              <a:off x="38279" y="303727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6" y="133"/>
                  </a:cubicBezTo>
                  <a:cubicBezTo>
                    <a:pt x="102" y="133"/>
                    <a:pt x="132" y="103"/>
                    <a:pt x="132" y="67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8" name="Google Shape;2688;p14"/>
            <p:cNvSpPr/>
            <p:nvPr/>
          </p:nvSpPr>
          <p:spPr>
            <a:xfrm>
              <a:off x="616308" y="274749"/>
              <a:ext cx="13863" cy="11269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2" y="1"/>
                  </a:moveTo>
                  <a:cubicBezTo>
                    <a:pt x="22" y="1"/>
                    <a:pt x="0" y="98"/>
                    <a:pt x="65" y="126"/>
                  </a:cubicBezTo>
                  <a:cubicBezTo>
                    <a:pt x="96" y="101"/>
                    <a:pt x="125" y="75"/>
                    <a:pt x="154" y="48"/>
                  </a:cubicBezTo>
                  <a:cubicBezTo>
                    <a:pt x="147" y="20"/>
                    <a:pt x="122" y="1"/>
                    <a:pt x="9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89" name="Google Shape;2689;p14"/>
            <p:cNvSpPr/>
            <p:nvPr/>
          </p:nvSpPr>
          <p:spPr>
            <a:xfrm>
              <a:off x="58965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0" name="Google Shape;2690;p14"/>
            <p:cNvSpPr/>
            <p:nvPr/>
          </p:nvSpPr>
          <p:spPr>
            <a:xfrm>
              <a:off x="560589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1" name="Google Shape;2691;p14"/>
            <p:cNvSpPr/>
            <p:nvPr/>
          </p:nvSpPr>
          <p:spPr>
            <a:xfrm>
              <a:off x="531522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2" name="Google Shape;2692;p14"/>
            <p:cNvSpPr/>
            <p:nvPr/>
          </p:nvSpPr>
          <p:spPr>
            <a:xfrm>
              <a:off x="502544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3" name="Google Shape;2693;p14"/>
            <p:cNvSpPr/>
            <p:nvPr/>
          </p:nvSpPr>
          <p:spPr>
            <a:xfrm>
              <a:off x="4735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4" name="Google Shape;2694;p14"/>
            <p:cNvSpPr/>
            <p:nvPr/>
          </p:nvSpPr>
          <p:spPr>
            <a:xfrm>
              <a:off x="444500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5" name="Google Shape;2695;p14"/>
            <p:cNvSpPr/>
            <p:nvPr/>
          </p:nvSpPr>
          <p:spPr>
            <a:xfrm>
              <a:off x="4155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6" name="Google Shape;2696;p14"/>
            <p:cNvSpPr/>
            <p:nvPr/>
          </p:nvSpPr>
          <p:spPr>
            <a:xfrm>
              <a:off x="386456" y="274749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99" y="7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7" name="Google Shape;2697;p14"/>
            <p:cNvSpPr/>
            <p:nvPr/>
          </p:nvSpPr>
          <p:spPr>
            <a:xfrm>
              <a:off x="357478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8" name="Google Shape;2698;p14"/>
            <p:cNvSpPr/>
            <p:nvPr/>
          </p:nvSpPr>
          <p:spPr>
            <a:xfrm>
              <a:off x="328501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99" name="Google Shape;2699;p14"/>
            <p:cNvSpPr/>
            <p:nvPr/>
          </p:nvSpPr>
          <p:spPr>
            <a:xfrm>
              <a:off x="299344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0" name="Google Shape;2700;p14"/>
            <p:cNvSpPr/>
            <p:nvPr/>
          </p:nvSpPr>
          <p:spPr>
            <a:xfrm>
              <a:off x="270367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1" name="Google Shape;2701;p14"/>
            <p:cNvSpPr/>
            <p:nvPr/>
          </p:nvSpPr>
          <p:spPr>
            <a:xfrm>
              <a:off x="241389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2" name="Google Shape;2702;p14"/>
            <p:cNvSpPr/>
            <p:nvPr/>
          </p:nvSpPr>
          <p:spPr>
            <a:xfrm>
              <a:off x="212323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3" name="Google Shape;2703;p14"/>
            <p:cNvSpPr/>
            <p:nvPr/>
          </p:nvSpPr>
          <p:spPr>
            <a:xfrm>
              <a:off x="183345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4" name="Google Shape;2704;p14"/>
            <p:cNvSpPr/>
            <p:nvPr/>
          </p:nvSpPr>
          <p:spPr>
            <a:xfrm>
              <a:off x="154368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1"/>
                    <a:pt x="154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5" name="Google Shape;2705;p14"/>
            <p:cNvSpPr/>
            <p:nvPr/>
          </p:nvSpPr>
          <p:spPr>
            <a:xfrm>
              <a:off x="125301" y="274749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6" name="Google Shape;2706;p14"/>
            <p:cNvSpPr/>
            <p:nvPr/>
          </p:nvSpPr>
          <p:spPr>
            <a:xfrm>
              <a:off x="96323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1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7" name="Google Shape;2707;p14"/>
            <p:cNvSpPr/>
            <p:nvPr/>
          </p:nvSpPr>
          <p:spPr>
            <a:xfrm>
              <a:off x="67346" y="274749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8" name="Google Shape;2708;p14"/>
            <p:cNvSpPr/>
            <p:nvPr/>
          </p:nvSpPr>
          <p:spPr>
            <a:xfrm>
              <a:off x="38279" y="274749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09" name="Google Shape;2709;p14"/>
            <p:cNvSpPr/>
            <p:nvPr/>
          </p:nvSpPr>
          <p:spPr>
            <a:xfrm>
              <a:off x="645375" y="245772"/>
              <a:ext cx="13684" cy="11627"/>
            </a:xfrm>
            <a:custGeom>
              <a:avLst/>
              <a:gdLst/>
              <a:ahLst/>
              <a:cxnLst/>
              <a:rect l="l" t="t" r="r" b="b"/>
              <a:pathLst>
                <a:path w="153" h="130" extrusionOk="0">
                  <a:moveTo>
                    <a:pt x="90" y="1"/>
                  </a:moveTo>
                  <a:cubicBezTo>
                    <a:pt x="15" y="1"/>
                    <a:pt x="1" y="109"/>
                    <a:pt x="75" y="129"/>
                  </a:cubicBezTo>
                  <a:cubicBezTo>
                    <a:pt x="101" y="100"/>
                    <a:pt x="126" y="69"/>
                    <a:pt x="152" y="40"/>
                  </a:cubicBezTo>
                  <a:cubicBezTo>
                    <a:pt x="141" y="15"/>
                    <a:pt x="117" y="1"/>
                    <a:pt x="92" y="1"/>
                  </a:cubicBezTo>
                  <a:cubicBezTo>
                    <a:pt x="91" y="1"/>
                    <a:pt x="91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0" name="Google Shape;2710;p14"/>
            <p:cNvSpPr/>
            <p:nvPr/>
          </p:nvSpPr>
          <p:spPr>
            <a:xfrm>
              <a:off x="61863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1" name="Google Shape;2711;p14"/>
            <p:cNvSpPr/>
            <p:nvPr/>
          </p:nvSpPr>
          <p:spPr>
            <a:xfrm>
              <a:off x="58965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2" name="Google Shape;2712;p14"/>
            <p:cNvSpPr/>
            <p:nvPr/>
          </p:nvSpPr>
          <p:spPr>
            <a:xfrm>
              <a:off x="560589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3" name="Google Shape;2713;p14"/>
            <p:cNvSpPr/>
            <p:nvPr/>
          </p:nvSpPr>
          <p:spPr>
            <a:xfrm>
              <a:off x="531522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4" name="Google Shape;2714;p14"/>
            <p:cNvSpPr/>
            <p:nvPr/>
          </p:nvSpPr>
          <p:spPr>
            <a:xfrm>
              <a:off x="502544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5" name="Google Shape;2715;p14"/>
            <p:cNvSpPr/>
            <p:nvPr/>
          </p:nvSpPr>
          <p:spPr>
            <a:xfrm>
              <a:off x="4735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6" name="Google Shape;2716;p14"/>
            <p:cNvSpPr/>
            <p:nvPr/>
          </p:nvSpPr>
          <p:spPr>
            <a:xfrm>
              <a:off x="444500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7" name="Google Shape;2717;p14"/>
            <p:cNvSpPr/>
            <p:nvPr/>
          </p:nvSpPr>
          <p:spPr>
            <a:xfrm>
              <a:off x="4155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8" name="Google Shape;2718;p14"/>
            <p:cNvSpPr/>
            <p:nvPr/>
          </p:nvSpPr>
          <p:spPr>
            <a:xfrm>
              <a:off x="386456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19" name="Google Shape;2719;p14"/>
            <p:cNvSpPr/>
            <p:nvPr/>
          </p:nvSpPr>
          <p:spPr>
            <a:xfrm>
              <a:off x="35747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0" name="Google Shape;2720;p14"/>
            <p:cNvSpPr/>
            <p:nvPr/>
          </p:nvSpPr>
          <p:spPr>
            <a:xfrm>
              <a:off x="328501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1" name="Google Shape;2721;p14"/>
            <p:cNvSpPr/>
            <p:nvPr/>
          </p:nvSpPr>
          <p:spPr>
            <a:xfrm>
              <a:off x="299344" y="245772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2" name="Google Shape;2722;p14"/>
            <p:cNvSpPr/>
            <p:nvPr/>
          </p:nvSpPr>
          <p:spPr>
            <a:xfrm>
              <a:off x="270367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3" name="Google Shape;2723;p14"/>
            <p:cNvSpPr/>
            <p:nvPr/>
          </p:nvSpPr>
          <p:spPr>
            <a:xfrm>
              <a:off x="24138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4" name="Google Shape;2724;p14"/>
            <p:cNvSpPr/>
            <p:nvPr/>
          </p:nvSpPr>
          <p:spPr>
            <a:xfrm>
              <a:off x="212323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5" name="Google Shape;2725;p14"/>
            <p:cNvSpPr/>
            <p:nvPr/>
          </p:nvSpPr>
          <p:spPr>
            <a:xfrm>
              <a:off x="183345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6" name="Google Shape;2726;p14"/>
            <p:cNvSpPr/>
            <p:nvPr/>
          </p:nvSpPr>
          <p:spPr>
            <a:xfrm>
              <a:off x="154368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7" name="Google Shape;2727;p14"/>
            <p:cNvSpPr/>
            <p:nvPr/>
          </p:nvSpPr>
          <p:spPr>
            <a:xfrm>
              <a:off x="125301" y="245772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8" name="Google Shape;2728;p14"/>
            <p:cNvSpPr/>
            <p:nvPr/>
          </p:nvSpPr>
          <p:spPr>
            <a:xfrm>
              <a:off x="96323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29" name="Google Shape;2729;p14"/>
            <p:cNvSpPr/>
            <p:nvPr/>
          </p:nvSpPr>
          <p:spPr>
            <a:xfrm>
              <a:off x="67346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0" name="Google Shape;2730;p14"/>
            <p:cNvSpPr/>
            <p:nvPr/>
          </p:nvSpPr>
          <p:spPr>
            <a:xfrm>
              <a:off x="38279" y="245772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1" name="Google Shape;2731;p14"/>
            <p:cNvSpPr/>
            <p:nvPr/>
          </p:nvSpPr>
          <p:spPr>
            <a:xfrm>
              <a:off x="676677" y="216794"/>
              <a:ext cx="5277" cy="8049"/>
            </a:xfrm>
            <a:custGeom>
              <a:avLst/>
              <a:gdLst/>
              <a:ahLst/>
              <a:cxnLst/>
              <a:rect l="l" t="t" r="r" b="b"/>
              <a:pathLst>
                <a:path w="59" h="90" extrusionOk="0">
                  <a:moveTo>
                    <a:pt x="59" y="1"/>
                  </a:moveTo>
                  <a:cubicBezTo>
                    <a:pt x="26" y="4"/>
                    <a:pt x="0" y="32"/>
                    <a:pt x="0" y="66"/>
                  </a:cubicBezTo>
                  <a:cubicBezTo>
                    <a:pt x="0" y="74"/>
                    <a:pt x="1" y="82"/>
                    <a:pt x="5" y="90"/>
                  </a:cubicBezTo>
                  <a:cubicBezTo>
                    <a:pt x="24" y="59"/>
                    <a:pt x="42" y="30"/>
                    <a:pt x="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2" name="Google Shape;2732;p14"/>
            <p:cNvSpPr/>
            <p:nvPr/>
          </p:nvSpPr>
          <p:spPr>
            <a:xfrm>
              <a:off x="645643" y="216705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3" name="Google Shape;2733;p14"/>
            <p:cNvSpPr/>
            <p:nvPr/>
          </p:nvSpPr>
          <p:spPr>
            <a:xfrm>
              <a:off x="618633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4" name="Google Shape;2734;p14"/>
            <p:cNvSpPr/>
            <p:nvPr/>
          </p:nvSpPr>
          <p:spPr>
            <a:xfrm>
              <a:off x="58965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5" name="Google Shape;2735;p14"/>
            <p:cNvSpPr/>
            <p:nvPr/>
          </p:nvSpPr>
          <p:spPr>
            <a:xfrm>
              <a:off x="560589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6" name="Google Shape;2736;p14"/>
            <p:cNvSpPr/>
            <p:nvPr/>
          </p:nvSpPr>
          <p:spPr>
            <a:xfrm>
              <a:off x="531522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7" name="Google Shape;2737;p14"/>
            <p:cNvSpPr/>
            <p:nvPr/>
          </p:nvSpPr>
          <p:spPr>
            <a:xfrm>
              <a:off x="502544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8" name="Google Shape;2738;p14"/>
            <p:cNvSpPr/>
            <p:nvPr/>
          </p:nvSpPr>
          <p:spPr>
            <a:xfrm>
              <a:off x="473567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39" name="Google Shape;2739;p14"/>
            <p:cNvSpPr/>
            <p:nvPr/>
          </p:nvSpPr>
          <p:spPr>
            <a:xfrm>
              <a:off x="444500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0" name="Google Shape;2740;p14"/>
            <p:cNvSpPr/>
            <p:nvPr/>
          </p:nvSpPr>
          <p:spPr>
            <a:xfrm>
              <a:off x="4155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1" name="Google Shape;2741;p14"/>
            <p:cNvSpPr/>
            <p:nvPr/>
          </p:nvSpPr>
          <p:spPr>
            <a:xfrm>
              <a:off x="386456" y="216705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2" name="Google Shape;2742;p14"/>
            <p:cNvSpPr/>
            <p:nvPr/>
          </p:nvSpPr>
          <p:spPr>
            <a:xfrm>
              <a:off x="357478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3" name="Google Shape;2743;p14"/>
            <p:cNvSpPr/>
            <p:nvPr/>
          </p:nvSpPr>
          <p:spPr>
            <a:xfrm>
              <a:off x="328501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4" name="Google Shape;2744;p14"/>
            <p:cNvSpPr/>
            <p:nvPr/>
          </p:nvSpPr>
          <p:spPr>
            <a:xfrm>
              <a:off x="299344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5" name="Google Shape;2745;p14"/>
            <p:cNvSpPr/>
            <p:nvPr/>
          </p:nvSpPr>
          <p:spPr>
            <a:xfrm>
              <a:off x="270367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6" name="Google Shape;2746;p14"/>
            <p:cNvSpPr/>
            <p:nvPr/>
          </p:nvSpPr>
          <p:spPr>
            <a:xfrm>
              <a:off x="241389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7" name="Google Shape;2747;p14"/>
            <p:cNvSpPr/>
            <p:nvPr/>
          </p:nvSpPr>
          <p:spPr>
            <a:xfrm>
              <a:off x="212323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8" name="Google Shape;2748;p14"/>
            <p:cNvSpPr/>
            <p:nvPr/>
          </p:nvSpPr>
          <p:spPr>
            <a:xfrm>
              <a:off x="183345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19"/>
                  </a:cubicBezTo>
                  <a:cubicBezTo>
                    <a:pt x="100" y="6"/>
                    <a:pt x="84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49" name="Google Shape;2749;p14"/>
            <p:cNvSpPr/>
            <p:nvPr/>
          </p:nvSpPr>
          <p:spPr>
            <a:xfrm>
              <a:off x="154368" y="216794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19"/>
                  </a:cubicBezTo>
                  <a:cubicBezTo>
                    <a:pt x="99" y="6"/>
                    <a:pt x="82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0" name="Google Shape;2750;p14"/>
            <p:cNvSpPr/>
            <p:nvPr/>
          </p:nvSpPr>
          <p:spPr>
            <a:xfrm>
              <a:off x="125301" y="216705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1" name="Google Shape;2751;p14"/>
            <p:cNvSpPr/>
            <p:nvPr/>
          </p:nvSpPr>
          <p:spPr>
            <a:xfrm>
              <a:off x="96323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2" name="Google Shape;2752;p14"/>
            <p:cNvSpPr/>
            <p:nvPr/>
          </p:nvSpPr>
          <p:spPr>
            <a:xfrm>
              <a:off x="67346" y="216705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3" name="Google Shape;2753;p14"/>
            <p:cNvSpPr/>
            <p:nvPr/>
          </p:nvSpPr>
          <p:spPr>
            <a:xfrm>
              <a:off x="38279" y="216705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4" name="Google Shape;2754;p14"/>
            <p:cNvSpPr/>
            <p:nvPr/>
          </p:nvSpPr>
          <p:spPr>
            <a:xfrm>
              <a:off x="674620" y="187727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5" name="Google Shape;2755;p14"/>
            <p:cNvSpPr/>
            <p:nvPr/>
          </p:nvSpPr>
          <p:spPr>
            <a:xfrm>
              <a:off x="645643" y="187727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2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6" name="Google Shape;2756;p14"/>
            <p:cNvSpPr/>
            <p:nvPr/>
          </p:nvSpPr>
          <p:spPr>
            <a:xfrm>
              <a:off x="618633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7" name="Google Shape;2757;p14"/>
            <p:cNvSpPr/>
            <p:nvPr/>
          </p:nvSpPr>
          <p:spPr>
            <a:xfrm>
              <a:off x="58965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8" name="Google Shape;2758;p14"/>
            <p:cNvSpPr/>
            <p:nvPr/>
          </p:nvSpPr>
          <p:spPr>
            <a:xfrm>
              <a:off x="560589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59" name="Google Shape;2759;p14"/>
            <p:cNvSpPr/>
            <p:nvPr/>
          </p:nvSpPr>
          <p:spPr>
            <a:xfrm>
              <a:off x="531522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0" name="Google Shape;2760;p14"/>
            <p:cNvSpPr/>
            <p:nvPr/>
          </p:nvSpPr>
          <p:spPr>
            <a:xfrm>
              <a:off x="502544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1" name="Google Shape;2761;p14"/>
            <p:cNvSpPr/>
            <p:nvPr/>
          </p:nvSpPr>
          <p:spPr>
            <a:xfrm>
              <a:off x="4735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2" name="Google Shape;2762;p14"/>
            <p:cNvSpPr/>
            <p:nvPr/>
          </p:nvSpPr>
          <p:spPr>
            <a:xfrm>
              <a:off x="444500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3" name="Google Shape;2763;p14"/>
            <p:cNvSpPr/>
            <p:nvPr/>
          </p:nvSpPr>
          <p:spPr>
            <a:xfrm>
              <a:off x="4155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4" name="Google Shape;2764;p14"/>
            <p:cNvSpPr/>
            <p:nvPr/>
          </p:nvSpPr>
          <p:spPr>
            <a:xfrm>
              <a:off x="386456" y="187727"/>
              <a:ext cx="13863" cy="11895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5" name="Google Shape;2765;p14"/>
            <p:cNvSpPr/>
            <p:nvPr/>
          </p:nvSpPr>
          <p:spPr>
            <a:xfrm>
              <a:off x="357478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5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6" name="Google Shape;2766;p14"/>
            <p:cNvSpPr/>
            <p:nvPr/>
          </p:nvSpPr>
          <p:spPr>
            <a:xfrm>
              <a:off x="328501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7" name="Google Shape;2767;p14"/>
            <p:cNvSpPr/>
            <p:nvPr/>
          </p:nvSpPr>
          <p:spPr>
            <a:xfrm>
              <a:off x="299344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1" y="1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8" name="Google Shape;2768;p14"/>
            <p:cNvSpPr/>
            <p:nvPr/>
          </p:nvSpPr>
          <p:spPr>
            <a:xfrm>
              <a:off x="270367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69" name="Google Shape;2769;p14"/>
            <p:cNvSpPr/>
            <p:nvPr/>
          </p:nvSpPr>
          <p:spPr>
            <a:xfrm>
              <a:off x="241389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0" name="Google Shape;2770;p14"/>
            <p:cNvSpPr/>
            <p:nvPr/>
          </p:nvSpPr>
          <p:spPr>
            <a:xfrm>
              <a:off x="212323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1" name="Google Shape;2771;p14"/>
            <p:cNvSpPr/>
            <p:nvPr/>
          </p:nvSpPr>
          <p:spPr>
            <a:xfrm>
              <a:off x="183345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2" name="Google Shape;2772;p14"/>
            <p:cNvSpPr/>
            <p:nvPr/>
          </p:nvSpPr>
          <p:spPr>
            <a:xfrm>
              <a:off x="154368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2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3" name="Google Shape;2773;p14"/>
            <p:cNvSpPr/>
            <p:nvPr/>
          </p:nvSpPr>
          <p:spPr>
            <a:xfrm>
              <a:off x="125301" y="187727"/>
              <a:ext cx="11895" cy="11806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4" name="Google Shape;2774;p14"/>
            <p:cNvSpPr/>
            <p:nvPr/>
          </p:nvSpPr>
          <p:spPr>
            <a:xfrm>
              <a:off x="96323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5" name="Google Shape;2775;p14"/>
            <p:cNvSpPr/>
            <p:nvPr/>
          </p:nvSpPr>
          <p:spPr>
            <a:xfrm>
              <a:off x="67346" y="187727"/>
              <a:ext cx="13773" cy="11895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6" name="Google Shape;2776;p14"/>
            <p:cNvSpPr/>
            <p:nvPr/>
          </p:nvSpPr>
          <p:spPr>
            <a:xfrm>
              <a:off x="38279" y="187727"/>
              <a:ext cx="11806" cy="11806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7" name="Google Shape;2777;p14"/>
            <p:cNvSpPr/>
            <p:nvPr/>
          </p:nvSpPr>
          <p:spPr>
            <a:xfrm>
              <a:off x="674620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8" name="Google Shape;2778;p14"/>
            <p:cNvSpPr/>
            <p:nvPr/>
          </p:nvSpPr>
          <p:spPr>
            <a:xfrm>
              <a:off x="64564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0"/>
                    <a:pt x="42" y="112"/>
                  </a:cubicBezTo>
                  <a:cubicBezTo>
                    <a:pt x="56" y="125"/>
                    <a:pt x="72" y="132"/>
                    <a:pt x="88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79" name="Google Shape;2779;p14"/>
            <p:cNvSpPr/>
            <p:nvPr/>
          </p:nvSpPr>
          <p:spPr>
            <a:xfrm>
              <a:off x="61863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0" name="Google Shape;2780;p14"/>
            <p:cNvSpPr/>
            <p:nvPr/>
          </p:nvSpPr>
          <p:spPr>
            <a:xfrm>
              <a:off x="58965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1" name="Google Shape;2781;p14"/>
            <p:cNvSpPr/>
            <p:nvPr/>
          </p:nvSpPr>
          <p:spPr>
            <a:xfrm>
              <a:off x="560589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2" name="Google Shape;2782;p14"/>
            <p:cNvSpPr/>
            <p:nvPr/>
          </p:nvSpPr>
          <p:spPr>
            <a:xfrm>
              <a:off x="531522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3" name="Google Shape;2783;p14"/>
            <p:cNvSpPr/>
            <p:nvPr/>
          </p:nvSpPr>
          <p:spPr>
            <a:xfrm>
              <a:off x="502544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4" name="Google Shape;2784;p14"/>
            <p:cNvSpPr/>
            <p:nvPr/>
          </p:nvSpPr>
          <p:spPr>
            <a:xfrm>
              <a:off x="4735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5" name="Google Shape;2785;p14"/>
            <p:cNvSpPr/>
            <p:nvPr/>
          </p:nvSpPr>
          <p:spPr>
            <a:xfrm>
              <a:off x="444500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6" name="Google Shape;2786;p14"/>
            <p:cNvSpPr/>
            <p:nvPr/>
          </p:nvSpPr>
          <p:spPr>
            <a:xfrm>
              <a:off x="4155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7" name="Google Shape;2787;p14"/>
            <p:cNvSpPr/>
            <p:nvPr/>
          </p:nvSpPr>
          <p:spPr>
            <a:xfrm>
              <a:off x="386456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8" name="Google Shape;2788;p14"/>
            <p:cNvSpPr/>
            <p:nvPr/>
          </p:nvSpPr>
          <p:spPr>
            <a:xfrm>
              <a:off x="35747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89" name="Google Shape;2789;p14"/>
            <p:cNvSpPr/>
            <p:nvPr/>
          </p:nvSpPr>
          <p:spPr>
            <a:xfrm>
              <a:off x="328501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0" name="Google Shape;2790;p14"/>
            <p:cNvSpPr/>
            <p:nvPr/>
          </p:nvSpPr>
          <p:spPr>
            <a:xfrm>
              <a:off x="299344" y="158750"/>
              <a:ext cx="13952" cy="11806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26" y="131"/>
                    <a:pt x="155" y="60"/>
                    <a:pt x="114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1" name="Google Shape;2791;p14"/>
            <p:cNvSpPr/>
            <p:nvPr/>
          </p:nvSpPr>
          <p:spPr>
            <a:xfrm>
              <a:off x="270367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2" name="Google Shape;2792;p14"/>
            <p:cNvSpPr/>
            <p:nvPr/>
          </p:nvSpPr>
          <p:spPr>
            <a:xfrm>
              <a:off x="24138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3" name="Google Shape;2793;p14"/>
            <p:cNvSpPr/>
            <p:nvPr/>
          </p:nvSpPr>
          <p:spPr>
            <a:xfrm>
              <a:off x="212323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4" name="Google Shape;2794;p14"/>
            <p:cNvSpPr/>
            <p:nvPr/>
          </p:nvSpPr>
          <p:spPr>
            <a:xfrm>
              <a:off x="183345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5" name="Google Shape;2795;p14"/>
            <p:cNvSpPr/>
            <p:nvPr/>
          </p:nvSpPr>
          <p:spPr>
            <a:xfrm>
              <a:off x="154368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6" name="Google Shape;2796;p14"/>
            <p:cNvSpPr/>
            <p:nvPr/>
          </p:nvSpPr>
          <p:spPr>
            <a:xfrm>
              <a:off x="125301" y="158750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7" name="Google Shape;2797;p14"/>
            <p:cNvSpPr/>
            <p:nvPr/>
          </p:nvSpPr>
          <p:spPr>
            <a:xfrm>
              <a:off x="96323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8" name="Google Shape;2798;p14"/>
            <p:cNvSpPr/>
            <p:nvPr/>
          </p:nvSpPr>
          <p:spPr>
            <a:xfrm>
              <a:off x="67346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99" name="Google Shape;2799;p14"/>
            <p:cNvSpPr/>
            <p:nvPr/>
          </p:nvSpPr>
          <p:spPr>
            <a:xfrm>
              <a:off x="38279" y="158750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0" name="Google Shape;2800;p14"/>
            <p:cNvSpPr/>
            <p:nvPr/>
          </p:nvSpPr>
          <p:spPr>
            <a:xfrm>
              <a:off x="674620" y="129683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1" name="Google Shape;2801;p14"/>
            <p:cNvSpPr/>
            <p:nvPr/>
          </p:nvSpPr>
          <p:spPr>
            <a:xfrm>
              <a:off x="645643" y="129683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3"/>
                  </a:cubicBezTo>
                  <a:cubicBezTo>
                    <a:pt x="55" y="126"/>
                    <a:pt x="71" y="132"/>
                    <a:pt x="87" y="132"/>
                  </a:cubicBezTo>
                  <a:cubicBezTo>
                    <a:pt x="121" y="132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2" name="Google Shape;2802;p14"/>
            <p:cNvSpPr/>
            <p:nvPr/>
          </p:nvSpPr>
          <p:spPr>
            <a:xfrm>
              <a:off x="618633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3" name="Google Shape;2803;p14"/>
            <p:cNvSpPr/>
            <p:nvPr/>
          </p:nvSpPr>
          <p:spPr>
            <a:xfrm>
              <a:off x="58965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1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4" name="Google Shape;2804;p14"/>
            <p:cNvSpPr/>
            <p:nvPr/>
          </p:nvSpPr>
          <p:spPr>
            <a:xfrm>
              <a:off x="560589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5" name="Google Shape;2805;p14"/>
            <p:cNvSpPr/>
            <p:nvPr/>
          </p:nvSpPr>
          <p:spPr>
            <a:xfrm>
              <a:off x="531522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6" name="Google Shape;2806;p14"/>
            <p:cNvSpPr/>
            <p:nvPr/>
          </p:nvSpPr>
          <p:spPr>
            <a:xfrm>
              <a:off x="502544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7" name="Google Shape;2807;p14"/>
            <p:cNvSpPr/>
            <p:nvPr/>
          </p:nvSpPr>
          <p:spPr>
            <a:xfrm>
              <a:off x="4735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8" name="Google Shape;2808;p14"/>
            <p:cNvSpPr/>
            <p:nvPr/>
          </p:nvSpPr>
          <p:spPr>
            <a:xfrm>
              <a:off x="444500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09" name="Google Shape;2809;p14"/>
            <p:cNvSpPr/>
            <p:nvPr/>
          </p:nvSpPr>
          <p:spPr>
            <a:xfrm>
              <a:off x="4155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0" name="Google Shape;2810;p14"/>
            <p:cNvSpPr/>
            <p:nvPr/>
          </p:nvSpPr>
          <p:spPr>
            <a:xfrm>
              <a:off x="386456" y="129594"/>
              <a:ext cx="13863" cy="11985"/>
            </a:xfrm>
            <a:custGeom>
              <a:avLst/>
              <a:gdLst/>
              <a:ahLst/>
              <a:cxnLst/>
              <a:rect l="l" t="t" r="r" b="b"/>
              <a:pathLst>
                <a:path w="155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1" y="133"/>
                    <a:pt x="67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1" name="Google Shape;2811;p14"/>
            <p:cNvSpPr/>
            <p:nvPr/>
          </p:nvSpPr>
          <p:spPr>
            <a:xfrm>
              <a:off x="357478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2" name="Google Shape;2812;p14"/>
            <p:cNvSpPr/>
            <p:nvPr/>
          </p:nvSpPr>
          <p:spPr>
            <a:xfrm>
              <a:off x="328501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3" name="Google Shape;2813;p14"/>
            <p:cNvSpPr/>
            <p:nvPr/>
          </p:nvSpPr>
          <p:spPr>
            <a:xfrm>
              <a:off x="299344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3"/>
                    <a:pt x="31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4" name="Google Shape;2814;p14"/>
            <p:cNvSpPr/>
            <p:nvPr/>
          </p:nvSpPr>
          <p:spPr>
            <a:xfrm>
              <a:off x="270367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5" name="Google Shape;2815;p14"/>
            <p:cNvSpPr/>
            <p:nvPr/>
          </p:nvSpPr>
          <p:spPr>
            <a:xfrm>
              <a:off x="241389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6" name="Google Shape;2816;p14"/>
            <p:cNvSpPr/>
            <p:nvPr/>
          </p:nvSpPr>
          <p:spPr>
            <a:xfrm>
              <a:off x="212323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7" name="Google Shape;2817;p14"/>
            <p:cNvSpPr/>
            <p:nvPr/>
          </p:nvSpPr>
          <p:spPr>
            <a:xfrm>
              <a:off x="183345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1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8" name="Google Shape;2818;p14"/>
            <p:cNvSpPr/>
            <p:nvPr/>
          </p:nvSpPr>
          <p:spPr>
            <a:xfrm>
              <a:off x="154368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4"/>
                    <a:pt x="30" y="133"/>
                    <a:pt x="66" y="133"/>
                  </a:cubicBezTo>
                  <a:cubicBezTo>
                    <a:pt x="124" y="133"/>
                    <a:pt x="154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9" name="Google Shape;2819;p14"/>
            <p:cNvSpPr/>
            <p:nvPr/>
          </p:nvSpPr>
          <p:spPr>
            <a:xfrm>
              <a:off x="125301" y="129683"/>
              <a:ext cx="11895" cy="11895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0" name="Google Shape;2820;p14"/>
            <p:cNvSpPr/>
            <p:nvPr/>
          </p:nvSpPr>
          <p:spPr>
            <a:xfrm>
              <a:off x="96323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1" name="Google Shape;2821;p14"/>
            <p:cNvSpPr/>
            <p:nvPr/>
          </p:nvSpPr>
          <p:spPr>
            <a:xfrm>
              <a:off x="67346" y="129594"/>
              <a:ext cx="13773" cy="11985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2" name="Google Shape;2822;p14"/>
            <p:cNvSpPr/>
            <p:nvPr/>
          </p:nvSpPr>
          <p:spPr>
            <a:xfrm>
              <a:off x="38279" y="129683"/>
              <a:ext cx="11806" cy="11895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3" name="Google Shape;2823;p14"/>
            <p:cNvSpPr/>
            <p:nvPr/>
          </p:nvSpPr>
          <p:spPr>
            <a:xfrm>
              <a:off x="674620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6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4" name="Google Shape;2824;p14"/>
            <p:cNvSpPr/>
            <p:nvPr/>
          </p:nvSpPr>
          <p:spPr>
            <a:xfrm>
              <a:off x="645643" y="10070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2" y="131"/>
                    <a:pt x="88" y="131"/>
                  </a:cubicBezTo>
                  <a:cubicBezTo>
                    <a:pt x="121" y="131"/>
                    <a:pt x="154" y="105"/>
                    <a:pt x="154" y="66"/>
                  </a:cubicBezTo>
                  <a:cubicBezTo>
                    <a:pt x="154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5" name="Google Shape;2825;p14"/>
            <p:cNvSpPr/>
            <p:nvPr/>
          </p:nvSpPr>
          <p:spPr>
            <a:xfrm>
              <a:off x="618633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6" name="Google Shape;2826;p14"/>
            <p:cNvSpPr/>
            <p:nvPr/>
          </p:nvSpPr>
          <p:spPr>
            <a:xfrm>
              <a:off x="58965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1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7" name="Google Shape;2827;p14"/>
            <p:cNvSpPr/>
            <p:nvPr/>
          </p:nvSpPr>
          <p:spPr>
            <a:xfrm>
              <a:off x="560589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8" name="Google Shape;2828;p14"/>
            <p:cNvSpPr/>
            <p:nvPr/>
          </p:nvSpPr>
          <p:spPr>
            <a:xfrm>
              <a:off x="531522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9" name="Google Shape;2829;p14"/>
            <p:cNvSpPr/>
            <p:nvPr/>
          </p:nvSpPr>
          <p:spPr>
            <a:xfrm>
              <a:off x="502544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0" name="Google Shape;2830;p14"/>
            <p:cNvSpPr/>
            <p:nvPr/>
          </p:nvSpPr>
          <p:spPr>
            <a:xfrm>
              <a:off x="4735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1" name="Google Shape;2831;p14"/>
            <p:cNvSpPr/>
            <p:nvPr/>
          </p:nvSpPr>
          <p:spPr>
            <a:xfrm>
              <a:off x="444500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2" name="Google Shape;2832;p14"/>
            <p:cNvSpPr/>
            <p:nvPr/>
          </p:nvSpPr>
          <p:spPr>
            <a:xfrm>
              <a:off x="415523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3" name="Google Shape;2833;p14"/>
            <p:cNvSpPr/>
            <p:nvPr/>
          </p:nvSpPr>
          <p:spPr>
            <a:xfrm>
              <a:off x="386456" y="10061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4" name="Google Shape;2834;p14"/>
            <p:cNvSpPr/>
            <p:nvPr/>
          </p:nvSpPr>
          <p:spPr>
            <a:xfrm>
              <a:off x="357478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5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5" name="Google Shape;2835;p14"/>
            <p:cNvSpPr/>
            <p:nvPr/>
          </p:nvSpPr>
          <p:spPr>
            <a:xfrm>
              <a:off x="328501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6" name="Google Shape;2836;p14"/>
            <p:cNvSpPr/>
            <p:nvPr/>
          </p:nvSpPr>
          <p:spPr>
            <a:xfrm>
              <a:off x="299344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1" y="0"/>
                    <a:pt x="1" y="30"/>
                    <a:pt x="1" y="66"/>
                  </a:cubicBezTo>
                  <a:cubicBezTo>
                    <a:pt x="1" y="102"/>
                    <a:pt x="31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7" name="Google Shape;2837;p14"/>
            <p:cNvSpPr/>
            <p:nvPr/>
          </p:nvSpPr>
          <p:spPr>
            <a:xfrm>
              <a:off x="270367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8" name="Google Shape;2838;p14"/>
            <p:cNvSpPr/>
            <p:nvPr/>
          </p:nvSpPr>
          <p:spPr>
            <a:xfrm>
              <a:off x="241389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9" name="Google Shape;2839;p14"/>
            <p:cNvSpPr/>
            <p:nvPr/>
          </p:nvSpPr>
          <p:spPr>
            <a:xfrm>
              <a:off x="212323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0" name="Google Shape;2840;p14"/>
            <p:cNvSpPr/>
            <p:nvPr/>
          </p:nvSpPr>
          <p:spPr>
            <a:xfrm>
              <a:off x="181377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0"/>
                  </a:moveTo>
                  <a:cubicBezTo>
                    <a:pt x="29" y="0"/>
                    <a:pt x="0" y="71"/>
                    <a:pt x="42" y="112"/>
                  </a:cubicBezTo>
                  <a:cubicBezTo>
                    <a:pt x="55" y="125"/>
                    <a:pt x="72" y="131"/>
                    <a:pt x="88" y="131"/>
                  </a:cubicBezTo>
                  <a:cubicBezTo>
                    <a:pt x="122" y="131"/>
                    <a:pt x="154" y="105"/>
                    <a:pt x="154" y="66"/>
                  </a:cubicBezTo>
                  <a:cubicBezTo>
                    <a:pt x="154" y="30"/>
                    <a:pt x="124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1" name="Google Shape;2841;p14"/>
            <p:cNvSpPr/>
            <p:nvPr/>
          </p:nvSpPr>
          <p:spPr>
            <a:xfrm>
              <a:off x="154368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2" name="Google Shape;2842;p14"/>
            <p:cNvSpPr/>
            <p:nvPr/>
          </p:nvSpPr>
          <p:spPr>
            <a:xfrm>
              <a:off x="125301" y="100706"/>
              <a:ext cx="11895" cy="11716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3" name="Google Shape;2843;p14"/>
            <p:cNvSpPr/>
            <p:nvPr/>
          </p:nvSpPr>
          <p:spPr>
            <a:xfrm>
              <a:off x="94266" y="100706"/>
              <a:ext cx="13863" cy="11806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9" y="0"/>
                  </a:moveTo>
                  <a:cubicBezTo>
                    <a:pt x="30" y="0"/>
                    <a:pt x="1" y="71"/>
                    <a:pt x="42" y="112"/>
                  </a:cubicBezTo>
                  <a:cubicBezTo>
                    <a:pt x="56" y="125"/>
                    <a:pt x="73" y="131"/>
                    <a:pt x="89" y="131"/>
                  </a:cubicBezTo>
                  <a:cubicBezTo>
                    <a:pt x="123" y="131"/>
                    <a:pt x="155" y="105"/>
                    <a:pt x="155" y="66"/>
                  </a:cubicBezTo>
                  <a:cubicBezTo>
                    <a:pt x="155" y="30"/>
                    <a:pt x="125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4" name="Google Shape;2844;p14"/>
            <p:cNvSpPr/>
            <p:nvPr/>
          </p:nvSpPr>
          <p:spPr>
            <a:xfrm>
              <a:off x="67346" y="100616"/>
              <a:ext cx="13773" cy="11806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5" name="Google Shape;2845;p14"/>
            <p:cNvSpPr/>
            <p:nvPr/>
          </p:nvSpPr>
          <p:spPr>
            <a:xfrm>
              <a:off x="38279" y="100706"/>
              <a:ext cx="11806" cy="11716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846" name="Google Shape;2846;p14"/>
          <p:cNvSpPr txBox="1">
            <a:spLocks noGrp="1"/>
          </p:cNvSpPr>
          <p:nvPr>
            <p:ph type="subTitle" idx="1"/>
          </p:nvPr>
        </p:nvSpPr>
        <p:spPr>
          <a:xfrm>
            <a:off x="5490775" y="2279000"/>
            <a:ext cx="2940000" cy="174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 sz="1600"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 sz="1600"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 sz="1600"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847" name="Google Shape;2847;p14"/>
          <p:cNvSpPr txBox="1">
            <a:spLocks noGrp="1"/>
          </p:cNvSpPr>
          <p:nvPr>
            <p:ph type="title"/>
          </p:nvPr>
        </p:nvSpPr>
        <p:spPr>
          <a:xfrm>
            <a:off x="5490775" y="995000"/>
            <a:ext cx="2940000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848" name="Google Shape;2848;p14"/>
          <p:cNvSpPr/>
          <p:nvPr/>
        </p:nvSpPr>
        <p:spPr>
          <a:xfrm flipH="1">
            <a:off x="7944815" y="4332824"/>
            <a:ext cx="1199176" cy="811772"/>
          </a:xfrm>
          <a:custGeom>
            <a:avLst/>
            <a:gdLst/>
            <a:ahLst/>
            <a:cxnLst/>
            <a:rect l="l" t="t" r="r" b="b"/>
            <a:pathLst>
              <a:path w="10252" h="6940" extrusionOk="0">
                <a:moveTo>
                  <a:pt x="1996" y="0"/>
                </a:moveTo>
                <a:cubicBezTo>
                  <a:pt x="1348" y="0"/>
                  <a:pt x="627" y="184"/>
                  <a:pt x="0" y="529"/>
                </a:cubicBezTo>
                <a:lnTo>
                  <a:pt x="0" y="6939"/>
                </a:lnTo>
                <a:lnTo>
                  <a:pt x="9364" y="6939"/>
                </a:lnTo>
                <a:cubicBezTo>
                  <a:pt x="9364" y="6939"/>
                  <a:pt x="10252" y="5400"/>
                  <a:pt x="9009" y="4091"/>
                </a:cubicBezTo>
                <a:cubicBezTo>
                  <a:pt x="8689" y="3754"/>
                  <a:pt x="8367" y="3627"/>
                  <a:pt x="8042" y="3627"/>
                </a:cubicBezTo>
                <a:cubicBezTo>
                  <a:pt x="7106" y="3627"/>
                  <a:pt x="6140" y="4675"/>
                  <a:pt x="5076" y="4775"/>
                </a:cubicBezTo>
                <a:cubicBezTo>
                  <a:pt x="4964" y="4786"/>
                  <a:pt x="4859" y="4791"/>
                  <a:pt x="4762" y="4791"/>
                </a:cubicBezTo>
                <a:cubicBezTo>
                  <a:pt x="3371" y="4791"/>
                  <a:pt x="3502" y="3703"/>
                  <a:pt x="3834" y="1843"/>
                </a:cubicBezTo>
                <a:cubicBezTo>
                  <a:pt x="4060" y="573"/>
                  <a:pt x="3141" y="0"/>
                  <a:pt x="1996" y="0"/>
                </a:cubicBezTo>
                <a:close/>
              </a:path>
            </a:pathLst>
          </a:custGeom>
          <a:solidFill>
            <a:srgbClr val="F4D56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49" name="Google Shape;2849;p14"/>
          <p:cNvSpPr/>
          <p:nvPr/>
        </p:nvSpPr>
        <p:spPr>
          <a:xfrm flipH="1">
            <a:off x="8271417" y="6"/>
            <a:ext cx="872583" cy="578402"/>
          </a:xfrm>
          <a:custGeom>
            <a:avLst/>
            <a:gdLst/>
            <a:ahLst/>
            <a:cxnLst/>
            <a:rect l="l" t="t" r="r" b="b"/>
            <a:pathLst>
              <a:path w="6259" h="4149" extrusionOk="0">
                <a:moveTo>
                  <a:pt x="0" y="1"/>
                </a:moveTo>
                <a:lnTo>
                  <a:pt x="0" y="4148"/>
                </a:lnTo>
                <a:cubicBezTo>
                  <a:pt x="1191" y="3783"/>
                  <a:pt x="992" y="2037"/>
                  <a:pt x="2087" y="2037"/>
                </a:cubicBezTo>
                <a:cubicBezTo>
                  <a:pt x="2120" y="2037"/>
                  <a:pt x="2154" y="2038"/>
                  <a:pt x="2190" y="2041"/>
                </a:cubicBezTo>
                <a:cubicBezTo>
                  <a:pt x="2763" y="2094"/>
                  <a:pt x="3557" y="2489"/>
                  <a:pt x="4305" y="2489"/>
                </a:cubicBezTo>
                <a:cubicBezTo>
                  <a:pt x="5137" y="2489"/>
                  <a:pt x="5912" y="1999"/>
                  <a:pt x="6259" y="1"/>
                </a:cubicBezTo>
                <a:close/>
              </a:path>
            </a:pathLst>
          </a:custGeom>
          <a:solidFill>
            <a:srgbClr val="D581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50" name="Google Shape;2850;p14"/>
          <p:cNvSpPr/>
          <p:nvPr/>
        </p:nvSpPr>
        <p:spPr>
          <a:xfrm rot="10800000">
            <a:off x="7868727" y="4224816"/>
            <a:ext cx="1275280" cy="918684"/>
          </a:xfrm>
          <a:custGeom>
            <a:avLst/>
            <a:gdLst/>
            <a:ahLst/>
            <a:cxnLst/>
            <a:rect l="l" t="t" r="r" b="b"/>
            <a:pathLst>
              <a:path w="26943" h="18787" extrusionOk="0">
                <a:moveTo>
                  <a:pt x="1" y="132"/>
                </a:moveTo>
                <a:lnTo>
                  <a:pt x="1" y="361"/>
                </a:lnTo>
                <a:cubicBezTo>
                  <a:pt x="38" y="289"/>
                  <a:pt x="38" y="205"/>
                  <a:pt x="1" y="132"/>
                </a:cubicBezTo>
                <a:close/>
                <a:moveTo>
                  <a:pt x="26428" y="79"/>
                </a:moveTo>
                <a:lnTo>
                  <a:pt x="26428" y="79"/>
                </a:lnTo>
                <a:cubicBezTo>
                  <a:pt x="26290" y="230"/>
                  <a:pt x="26387" y="474"/>
                  <a:pt x="26591" y="493"/>
                </a:cubicBezTo>
                <a:cubicBezTo>
                  <a:pt x="26535" y="336"/>
                  <a:pt x="26481" y="198"/>
                  <a:pt x="26428" y="79"/>
                </a:cubicBezTo>
                <a:close/>
                <a:moveTo>
                  <a:pt x="1000" y="1"/>
                </a:moveTo>
                <a:cubicBezTo>
                  <a:pt x="781" y="1"/>
                  <a:pt x="671" y="267"/>
                  <a:pt x="828" y="421"/>
                </a:cubicBezTo>
                <a:cubicBezTo>
                  <a:pt x="878" y="472"/>
                  <a:pt x="940" y="494"/>
                  <a:pt x="1001" y="494"/>
                </a:cubicBezTo>
                <a:cubicBezTo>
                  <a:pt x="1127" y="494"/>
                  <a:pt x="1248" y="396"/>
                  <a:pt x="1248" y="248"/>
                </a:cubicBezTo>
                <a:cubicBezTo>
                  <a:pt x="1248" y="111"/>
                  <a:pt x="1138" y="1"/>
                  <a:pt x="1000" y="1"/>
                </a:cubicBezTo>
                <a:close/>
                <a:moveTo>
                  <a:pt x="2223" y="1"/>
                </a:moveTo>
                <a:cubicBezTo>
                  <a:pt x="2000" y="1"/>
                  <a:pt x="1890" y="267"/>
                  <a:pt x="2047" y="421"/>
                </a:cubicBezTo>
                <a:cubicBezTo>
                  <a:pt x="2097" y="472"/>
                  <a:pt x="2159" y="494"/>
                  <a:pt x="2220" y="494"/>
                </a:cubicBezTo>
                <a:cubicBezTo>
                  <a:pt x="2346" y="494"/>
                  <a:pt x="2467" y="396"/>
                  <a:pt x="2467" y="248"/>
                </a:cubicBezTo>
                <a:cubicBezTo>
                  <a:pt x="2467" y="111"/>
                  <a:pt x="2357" y="1"/>
                  <a:pt x="2223" y="1"/>
                </a:cubicBezTo>
                <a:close/>
                <a:moveTo>
                  <a:pt x="3442" y="1"/>
                </a:moveTo>
                <a:cubicBezTo>
                  <a:pt x="3222" y="1"/>
                  <a:pt x="3110" y="267"/>
                  <a:pt x="3266" y="421"/>
                </a:cubicBezTo>
                <a:cubicBezTo>
                  <a:pt x="3317" y="472"/>
                  <a:pt x="3379" y="494"/>
                  <a:pt x="3440" y="494"/>
                </a:cubicBezTo>
                <a:cubicBezTo>
                  <a:pt x="3566" y="494"/>
                  <a:pt x="3686" y="396"/>
                  <a:pt x="3686" y="248"/>
                </a:cubicBezTo>
                <a:cubicBezTo>
                  <a:pt x="3686" y="111"/>
                  <a:pt x="3576" y="1"/>
                  <a:pt x="3442" y="1"/>
                </a:cubicBezTo>
                <a:close/>
                <a:moveTo>
                  <a:pt x="4661" y="1"/>
                </a:moveTo>
                <a:cubicBezTo>
                  <a:pt x="4441" y="1"/>
                  <a:pt x="4332" y="267"/>
                  <a:pt x="4485" y="421"/>
                </a:cubicBezTo>
                <a:cubicBezTo>
                  <a:pt x="4536" y="472"/>
                  <a:pt x="4599" y="494"/>
                  <a:pt x="4660" y="494"/>
                </a:cubicBezTo>
                <a:cubicBezTo>
                  <a:pt x="4787" y="494"/>
                  <a:pt x="4908" y="396"/>
                  <a:pt x="4908" y="248"/>
                </a:cubicBezTo>
                <a:cubicBezTo>
                  <a:pt x="4908" y="111"/>
                  <a:pt x="4795" y="1"/>
                  <a:pt x="4661" y="1"/>
                </a:cubicBezTo>
                <a:close/>
                <a:moveTo>
                  <a:pt x="5880" y="1"/>
                </a:moveTo>
                <a:cubicBezTo>
                  <a:pt x="5660" y="1"/>
                  <a:pt x="5551" y="267"/>
                  <a:pt x="5704" y="421"/>
                </a:cubicBezTo>
                <a:cubicBezTo>
                  <a:pt x="5755" y="472"/>
                  <a:pt x="5818" y="494"/>
                  <a:pt x="5879" y="494"/>
                </a:cubicBezTo>
                <a:cubicBezTo>
                  <a:pt x="6006" y="494"/>
                  <a:pt x="6127" y="396"/>
                  <a:pt x="6127" y="248"/>
                </a:cubicBezTo>
                <a:cubicBezTo>
                  <a:pt x="6127" y="111"/>
                  <a:pt x="6015" y="1"/>
                  <a:pt x="5880" y="1"/>
                </a:cubicBezTo>
                <a:close/>
                <a:moveTo>
                  <a:pt x="7099" y="1"/>
                </a:moveTo>
                <a:cubicBezTo>
                  <a:pt x="6879" y="1"/>
                  <a:pt x="6770" y="267"/>
                  <a:pt x="6923" y="421"/>
                </a:cubicBezTo>
                <a:cubicBezTo>
                  <a:pt x="6974" y="472"/>
                  <a:pt x="7037" y="494"/>
                  <a:pt x="7098" y="494"/>
                </a:cubicBezTo>
                <a:cubicBezTo>
                  <a:pt x="7225" y="494"/>
                  <a:pt x="7346" y="396"/>
                  <a:pt x="7346" y="248"/>
                </a:cubicBezTo>
                <a:cubicBezTo>
                  <a:pt x="7346" y="111"/>
                  <a:pt x="7237" y="1"/>
                  <a:pt x="7099" y="1"/>
                </a:cubicBezTo>
                <a:close/>
                <a:moveTo>
                  <a:pt x="8318" y="1"/>
                </a:moveTo>
                <a:cubicBezTo>
                  <a:pt x="8099" y="1"/>
                  <a:pt x="7989" y="267"/>
                  <a:pt x="8146" y="421"/>
                </a:cubicBezTo>
                <a:cubicBezTo>
                  <a:pt x="8195" y="472"/>
                  <a:pt x="8257" y="494"/>
                  <a:pt x="8318" y="494"/>
                </a:cubicBezTo>
                <a:cubicBezTo>
                  <a:pt x="8444" y="494"/>
                  <a:pt x="8565" y="396"/>
                  <a:pt x="8565" y="248"/>
                </a:cubicBezTo>
                <a:cubicBezTo>
                  <a:pt x="8565" y="111"/>
                  <a:pt x="8456" y="1"/>
                  <a:pt x="8318" y="1"/>
                </a:cubicBezTo>
                <a:close/>
                <a:moveTo>
                  <a:pt x="9537" y="1"/>
                </a:moveTo>
                <a:cubicBezTo>
                  <a:pt x="9318" y="1"/>
                  <a:pt x="9208" y="267"/>
                  <a:pt x="9365" y="421"/>
                </a:cubicBezTo>
                <a:cubicBezTo>
                  <a:pt x="9415" y="472"/>
                  <a:pt x="9476" y="494"/>
                  <a:pt x="9537" y="494"/>
                </a:cubicBezTo>
                <a:cubicBezTo>
                  <a:pt x="9663" y="494"/>
                  <a:pt x="9785" y="396"/>
                  <a:pt x="9785" y="248"/>
                </a:cubicBezTo>
                <a:cubicBezTo>
                  <a:pt x="9785" y="111"/>
                  <a:pt x="9675" y="1"/>
                  <a:pt x="9537" y="1"/>
                </a:cubicBezTo>
                <a:close/>
                <a:moveTo>
                  <a:pt x="10759" y="1"/>
                </a:moveTo>
                <a:cubicBezTo>
                  <a:pt x="10537" y="1"/>
                  <a:pt x="10427" y="267"/>
                  <a:pt x="10584" y="421"/>
                </a:cubicBezTo>
                <a:cubicBezTo>
                  <a:pt x="10634" y="472"/>
                  <a:pt x="10695" y="494"/>
                  <a:pt x="10756" y="494"/>
                </a:cubicBezTo>
                <a:cubicBezTo>
                  <a:pt x="10882" y="494"/>
                  <a:pt x="11004" y="396"/>
                  <a:pt x="11004" y="248"/>
                </a:cubicBezTo>
                <a:cubicBezTo>
                  <a:pt x="11004" y="111"/>
                  <a:pt x="10894" y="1"/>
                  <a:pt x="10759" y="1"/>
                </a:cubicBezTo>
                <a:close/>
                <a:moveTo>
                  <a:pt x="11978" y="1"/>
                </a:moveTo>
                <a:cubicBezTo>
                  <a:pt x="11759" y="1"/>
                  <a:pt x="11646" y="267"/>
                  <a:pt x="11803" y="421"/>
                </a:cubicBezTo>
                <a:cubicBezTo>
                  <a:pt x="11854" y="472"/>
                  <a:pt x="11916" y="494"/>
                  <a:pt x="11977" y="494"/>
                </a:cubicBezTo>
                <a:cubicBezTo>
                  <a:pt x="12103" y="494"/>
                  <a:pt x="12223" y="396"/>
                  <a:pt x="12223" y="248"/>
                </a:cubicBezTo>
                <a:cubicBezTo>
                  <a:pt x="12223" y="111"/>
                  <a:pt x="12113" y="1"/>
                  <a:pt x="11978" y="1"/>
                </a:cubicBezTo>
                <a:close/>
                <a:moveTo>
                  <a:pt x="13197" y="1"/>
                </a:moveTo>
                <a:cubicBezTo>
                  <a:pt x="12978" y="1"/>
                  <a:pt x="12868" y="267"/>
                  <a:pt x="13022" y="421"/>
                </a:cubicBezTo>
                <a:cubicBezTo>
                  <a:pt x="13073" y="472"/>
                  <a:pt x="13135" y="494"/>
                  <a:pt x="13196" y="494"/>
                </a:cubicBezTo>
                <a:cubicBezTo>
                  <a:pt x="13324" y="494"/>
                  <a:pt x="13445" y="396"/>
                  <a:pt x="13445" y="248"/>
                </a:cubicBezTo>
                <a:cubicBezTo>
                  <a:pt x="13445" y="111"/>
                  <a:pt x="13332" y="1"/>
                  <a:pt x="13197" y="1"/>
                </a:cubicBezTo>
                <a:close/>
                <a:moveTo>
                  <a:pt x="14416" y="1"/>
                </a:moveTo>
                <a:cubicBezTo>
                  <a:pt x="14197" y="1"/>
                  <a:pt x="14087" y="267"/>
                  <a:pt x="14241" y="421"/>
                </a:cubicBezTo>
                <a:cubicBezTo>
                  <a:pt x="14292" y="472"/>
                  <a:pt x="14354" y="494"/>
                  <a:pt x="14416" y="494"/>
                </a:cubicBezTo>
                <a:cubicBezTo>
                  <a:pt x="14543" y="494"/>
                  <a:pt x="14664" y="396"/>
                  <a:pt x="14664" y="248"/>
                </a:cubicBezTo>
                <a:cubicBezTo>
                  <a:pt x="14664" y="111"/>
                  <a:pt x="14551" y="1"/>
                  <a:pt x="14416" y="1"/>
                </a:cubicBezTo>
                <a:close/>
                <a:moveTo>
                  <a:pt x="15635" y="1"/>
                </a:moveTo>
                <a:cubicBezTo>
                  <a:pt x="15416" y="1"/>
                  <a:pt x="15306" y="267"/>
                  <a:pt x="15460" y="421"/>
                </a:cubicBezTo>
                <a:cubicBezTo>
                  <a:pt x="15511" y="472"/>
                  <a:pt x="15573" y="494"/>
                  <a:pt x="15635" y="494"/>
                </a:cubicBezTo>
                <a:cubicBezTo>
                  <a:pt x="15762" y="494"/>
                  <a:pt x="15883" y="396"/>
                  <a:pt x="15883" y="248"/>
                </a:cubicBezTo>
                <a:cubicBezTo>
                  <a:pt x="15883" y="111"/>
                  <a:pt x="15773" y="1"/>
                  <a:pt x="15635" y="1"/>
                </a:cubicBezTo>
                <a:close/>
                <a:moveTo>
                  <a:pt x="16854" y="1"/>
                </a:moveTo>
                <a:cubicBezTo>
                  <a:pt x="16635" y="1"/>
                  <a:pt x="16525" y="267"/>
                  <a:pt x="16682" y="421"/>
                </a:cubicBezTo>
                <a:cubicBezTo>
                  <a:pt x="16732" y="472"/>
                  <a:pt x="16794" y="494"/>
                  <a:pt x="16855" y="494"/>
                </a:cubicBezTo>
                <a:cubicBezTo>
                  <a:pt x="16981" y="494"/>
                  <a:pt x="17102" y="396"/>
                  <a:pt x="17102" y="248"/>
                </a:cubicBezTo>
                <a:cubicBezTo>
                  <a:pt x="17102" y="111"/>
                  <a:pt x="16992" y="1"/>
                  <a:pt x="16854" y="1"/>
                </a:cubicBezTo>
                <a:close/>
                <a:moveTo>
                  <a:pt x="18073" y="1"/>
                </a:moveTo>
                <a:cubicBezTo>
                  <a:pt x="17854" y="1"/>
                  <a:pt x="17744" y="267"/>
                  <a:pt x="17901" y="421"/>
                </a:cubicBezTo>
                <a:cubicBezTo>
                  <a:pt x="17951" y="472"/>
                  <a:pt x="18013" y="494"/>
                  <a:pt x="18074" y="494"/>
                </a:cubicBezTo>
                <a:cubicBezTo>
                  <a:pt x="18200" y="494"/>
                  <a:pt x="18321" y="396"/>
                  <a:pt x="18321" y="248"/>
                </a:cubicBezTo>
                <a:cubicBezTo>
                  <a:pt x="18321" y="111"/>
                  <a:pt x="18211" y="1"/>
                  <a:pt x="18073" y="1"/>
                </a:cubicBezTo>
                <a:close/>
                <a:moveTo>
                  <a:pt x="19296" y="1"/>
                </a:moveTo>
                <a:cubicBezTo>
                  <a:pt x="19073" y="1"/>
                  <a:pt x="18963" y="267"/>
                  <a:pt x="19120" y="421"/>
                </a:cubicBezTo>
                <a:cubicBezTo>
                  <a:pt x="19171" y="472"/>
                  <a:pt x="19233" y="494"/>
                  <a:pt x="19294" y="494"/>
                </a:cubicBezTo>
                <a:cubicBezTo>
                  <a:pt x="19420" y="494"/>
                  <a:pt x="19540" y="396"/>
                  <a:pt x="19540" y="248"/>
                </a:cubicBezTo>
                <a:cubicBezTo>
                  <a:pt x="19540" y="111"/>
                  <a:pt x="19430" y="1"/>
                  <a:pt x="19296" y="1"/>
                </a:cubicBezTo>
                <a:close/>
                <a:moveTo>
                  <a:pt x="20515" y="1"/>
                </a:moveTo>
                <a:cubicBezTo>
                  <a:pt x="20295" y="1"/>
                  <a:pt x="20182" y="267"/>
                  <a:pt x="20339" y="421"/>
                </a:cubicBezTo>
                <a:cubicBezTo>
                  <a:pt x="20390" y="472"/>
                  <a:pt x="20452" y="494"/>
                  <a:pt x="20513" y="494"/>
                </a:cubicBezTo>
                <a:cubicBezTo>
                  <a:pt x="20639" y="494"/>
                  <a:pt x="20759" y="396"/>
                  <a:pt x="20759" y="248"/>
                </a:cubicBezTo>
                <a:cubicBezTo>
                  <a:pt x="20759" y="111"/>
                  <a:pt x="20649" y="1"/>
                  <a:pt x="20515" y="1"/>
                </a:cubicBezTo>
                <a:close/>
                <a:moveTo>
                  <a:pt x="21734" y="1"/>
                </a:moveTo>
                <a:cubicBezTo>
                  <a:pt x="21514" y="1"/>
                  <a:pt x="21405" y="267"/>
                  <a:pt x="21558" y="421"/>
                </a:cubicBezTo>
                <a:cubicBezTo>
                  <a:pt x="21609" y="472"/>
                  <a:pt x="21672" y="494"/>
                  <a:pt x="21733" y="494"/>
                </a:cubicBezTo>
                <a:cubicBezTo>
                  <a:pt x="21860" y="494"/>
                  <a:pt x="21981" y="396"/>
                  <a:pt x="21981" y="248"/>
                </a:cubicBezTo>
                <a:cubicBezTo>
                  <a:pt x="21981" y="111"/>
                  <a:pt x="21868" y="1"/>
                  <a:pt x="21734" y="1"/>
                </a:cubicBezTo>
                <a:close/>
                <a:moveTo>
                  <a:pt x="22953" y="1"/>
                </a:moveTo>
                <a:cubicBezTo>
                  <a:pt x="22733" y="1"/>
                  <a:pt x="22624" y="267"/>
                  <a:pt x="22777" y="421"/>
                </a:cubicBezTo>
                <a:cubicBezTo>
                  <a:pt x="22828" y="472"/>
                  <a:pt x="22891" y="494"/>
                  <a:pt x="22952" y="494"/>
                </a:cubicBezTo>
                <a:cubicBezTo>
                  <a:pt x="23079" y="494"/>
                  <a:pt x="23200" y="396"/>
                  <a:pt x="23200" y="248"/>
                </a:cubicBezTo>
                <a:cubicBezTo>
                  <a:pt x="23200" y="111"/>
                  <a:pt x="23088" y="1"/>
                  <a:pt x="22953" y="1"/>
                </a:cubicBezTo>
                <a:close/>
                <a:moveTo>
                  <a:pt x="24172" y="1"/>
                </a:moveTo>
                <a:cubicBezTo>
                  <a:pt x="23952" y="1"/>
                  <a:pt x="23843" y="267"/>
                  <a:pt x="23996" y="421"/>
                </a:cubicBezTo>
                <a:cubicBezTo>
                  <a:pt x="24047" y="472"/>
                  <a:pt x="24110" y="494"/>
                  <a:pt x="24171" y="494"/>
                </a:cubicBezTo>
                <a:cubicBezTo>
                  <a:pt x="24298" y="494"/>
                  <a:pt x="24419" y="396"/>
                  <a:pt x="24419" y="248"/>
                </a:cubicBezTo>
                <a:cubicBezTo>
                  <a:pt x="24419" y="111"/>
                  <a:pt x="24310" y="1"/>
                  <a:pt x="24172" y="1"/>
                </a:cubicBezTo>
                <a:close/>
                <a:moveTo>
                  <a:pt x="25391" y="1"/>
                </a:moveTo>
                <a:cubicBezTo>
                  <a:pt x="25172" y="1"/>
                  <a:pt x="25062" y="267"/>
                  <a:pt x="25219" y="421"/>
                </a:cubicBezTo>
                <a:cubicBezTo>
                  <a:pt x="25268" y="472"/>
                  <a:pt x="25330" y="494"/>
                  <a:pt x="25391" y="494"/>
                </a:cubicBezTo>
                <a:cubicBezTo>
                  <a:pt x="25517" y="494"/>
                  <a:pt x="25638" y="396"/>
                  <a:pt x="25638" y="248"/>
                </a:cubicBezTo>
                <a:cubicBezTo>
                  <a:pt x="25638" y="111"/>
                  <a:pt x="25529" y="1"/>
                  <a:pt x="25391" y="1"/>
                </a:cubicBezTo>
                <a:close/>
                <a:moveTo>
                  <a:pt x="1" y="1351"/>
                </a:moveTo>
                <a:lnTo>
                  <a:pt x="1" y="1583"/>
                </a:lnTo>
                <a:cubicBezTo>
                  <a:pt x="38" y="1508"/>
                  <a:pt x="38" y="1424"/>
                  <a:pt x="1" y="1351"/>
                </a:cubicBezTo>
                <a:close/>
                <a:moveTo>
                  <a:pt x="26613" y="1218"/>
                </a:moveTo>
                <a:cubicBezTo>
                  <a:pt x="26487" y="1218"/>
                  <a:pt x="26365" y="1317"/>
                  <a:pt x="26365" y="1467"/>
                </a:cubicBezTo>
                <a:cubicBezTo>
                  <a:pt x="26365" y="1602"/>
                  <a:pt x="26475" y="1712"/>
                  <a:pt x="26610" y="1712"/>
                </a:cubicBezTo>
                <a:cubicBezTo>
                  <a:pt x="26832" y="1712"/>
                  <a:pt x="26942" y="1446"/>
                  <a:pt x="26785" y="1292"/>
                </a:cubicBezTo>
                <a:cubicBezTo>
                  <a:pt x="26736" y="1241"/>
                  <a:pt x="26674" y="1218"/>
                  <a:pt x="26613" y="1218"/>
                </a:cubicBezTo>
                <a:close/>
                <a:moveTo>
                  <a:pt x="1000" y="1220"/>
                </a:moveTo>
                <a:cubicBezTo>
                  <a:pt x="781" y="1220"/>
                  <a:pt x="671" y="1486"/>
                  <a:pt x="828" y="1640"/>
                </a:cubicBezTo>
                <a:cubicBezTo>
                  <a:pt x="878" y="1691"/>
                  <a:pt x="940" y="1714"/>
                  <a:pt x="1001" y="1714"/>
                </a:cubicBezTo>
                <a:cubicBezTo>
                  <a:pt x="1127" y="1714"/>
                  <a:pt x="1248" y="1615"/>
                  <a:pt x="1248" y="1467"/>
                </a:cubicBezTo>
                <a:cubicBezTo>
                  <a:pt x="1248" y="1330"/>
                  <a:pt x="1138" y="1220"/>
                  <a:pt x="1000" y="1220"/>
                </a:cubicBezTo>
                <a:close/>
                <a:moveTo>
                  <a:pt x="2223" y="1220"/>
                </a:moveTo>
                <a:cubicBezTo>
                  <a:pt x="2000" y="1220"/>
                  <a:pt x="1890" y="1486"/>
                  <a:pt x="2047" y="1640"/>
                </a:cubicBezTo>
                <a:cubicBezTo>
                  <a:pt x="2097" y="1691"/>
                  <a:pt x="2159" y="1714"/>
                  <a:pt x="2220" y="1714"/>
                </a:cubicBezTo>
                <a:cubicBezTo>
                  <a:pt x="2346" y="1714"/>
                  <a:pt x="2467" y="1615"/>
                  <a:pt x="2467" y="1467"/>
                </a:cubicBezTo>
                <a:cubicBezTo>
                  <a:pt x="2467" y="1330"/>
                  <a:pt x="2357" y="1220"/>
                  <a:pt x="2223" y="1220"/>
                </a:cubicBezTo>
                <a:close/>
                <a:moveTo>
                  <a:pt x="3442" y="1220"/>
                </a:moveTo>
                <a:cubicBezTo>
                  <a:pt x="3222" y="1220"/>
                  <a:pt x="3110" y="1486"/>
                  <a:pt x="3266" y="1640"/>
                </a:cubicBezTo>
                <a:cubicBezTo>
                  <a:pt x="3317" y="1691"/>
                  <a:pt x="3379" y="1714"/>
                  <a:pt x="3440" y="1714"/>
                </a:cubicBezTo>
                <a:cubicBezTo>
                  <a:pt x="3566" y="1714"/>
                  <a:pt x="3686" y="1615"/>
                  <a:pt x="3686" y="1467"/>
                </a:cubicBezTo>
                <a:cubicBezTo>
                  <a:pt x="3686" y="1330"/>
                  <a:pt x="3576" y="1220"/>
                  <a:pt x="3442" y="1220"/>
                </a:cubicBezTo>
                <a:close/>
                <a:moveTo>
                  <a:pt x="4661" y="1220"/>
                </a:moveTo>
                <a:cubicBezTo>
                  <a:pt x="4441" y="1220"/>
                  <a:pt x="4332" y="1486"/>
                  <a:pt x="4485" y="1640"/>
                </a:cubicBezTo>
                <a:cubicBezTo>
                  <a:pt x="4536" y="1691"/>
                  <a:pt x="4599" y="1714"/>
                  <a:pt x="4660" y="1714"/>
                </a:cubicBezTo>
                <a:cubicBezTo>
                  <a:pt x="4787" y="1714"/>
                  <a:pt x="4908" y="1615"/>
                  <a:pt x="4908" y="1467"/>
                </a:cubicBezTo>
                <a:cubicBezTo>
                  <a:pt x="4908" y="1330"/>
                  <a:pt x="4795" y="1220"/>
                  <a:pt x="4661" y="1220"/>
                </a:cubicBezTo>
                <a:close/>
                <a:moveTo>
                  <a:pt x="5880" y="1220"/>
                </a:moveTo>
                <a:cubicBezTo>
                  <a:pt x="5660" y="1220"/>
                  <a:pt x="5551" y="1486"/>
                  <a:pt x="5704" y="1640"/>
                </a:cubicBezTo>
                <a:cubicBezTo>
                  <a:pt x="5755" y="1691"/>
                  <a:pt x="5818" y="1714"/>
                  <a:pt x="5879" y="1714"/>
                </a:cubicBezTo>
                <a:cubicBezTo>
                  <a:pt x="6006" y="1714"/>
                  <a:pt x="6127" y="1615"/>
                  <a:pt x="6127" y="1467"/>
                </a:cubicBezTo>
                <a:cubicBezTo>
                  <a:pt x="6127" y="1330"/>
                  <a:pt x="6015" y="1220"/>
                  <a:pt x="5880" y="1220"/>
                </a:cubicBezTo>
                <a:close/>
                <a:moveTo>
                  <a:pt x="7099" y="1220"/>
                </a:moveTo>
                <a:cubicBezTo>
                  <a:pt x="6879" y="1220"/>
                  <a:pt x="6770" y="1486"/>
                  <a:pt x="6923" y="1640"/>
                </a:cubicBezTo>
                <a:cubicBezTo>
                  <a:pt x="6974" y="1691"/>
                  <a:pt x="7037" y="1714"/>
                  <a:pt x="7098" y="1714"/>
                </a:cubicBezTo>
                <a:cubicBezTo>
                  <a:pt x="7225" y="1714"/>
                  <a:pt x="7346" y="1615"/>
                  <a:pt x="7346" y="1467"/>
                </a:cubicBezTo>
                <a:cubicBezTo>
                  <a:pt x="7346" y="1330"/>
                  <a:pt x="7237" y="1220"/>
                  <a:pt x="7099" y="1220"/>
                </a:cubicBezTo>
                <a:close/>
                <a:moveTo>
                  <a:pt x="8318" y="1220"/>
                </a:moveTo>
                <a:cubicBezTo>
                  <a:pt x="8099" y="1220"/>
                  <a:pt x="7989" y="1486"/>
                  <a:pt x="8146" y="1640"/>
                </a:cubicBezTo>
                <a:cubicBezTo>
                  <a:pt x="8195" y="1691"/>
                  <a:pt x="8257" y="1714"/>
                  <a:pt x="8318" y="1714"/>
                </a:cubicBezTo>
                <a:cubicBezTo>
                  <a:pt x="8444" y="1714"/>
                  <a:pt x="8565" y="1615"/>
                  <a:pt x="8565" y="1467"/>
                </a:cubicBezTo>
                <a:cubicBezTo>
                  <a:pt x="8565" y="1330"/>
                  <a:pt x="8456" y="1220"/>
                  <a:pt x="8318" y="1220"/>
                </a:cubicBezTo>
                <a:close/>
                <a:moveTo>
                  <a:pt x="9537" y="1220"/>
                </a:moveTo>
                <a:cubicBezTo>
                  <a:pt x="9318" y="1220"/>
                  <a:pt x="9208" y="1486"/>
                  <a:pt x="9365" y="1640"/>
                </a:cubicBezTo>
                <a:cubicBezTo>
                  <a:pt x="9415" y="1691"/>
                  <a:pt x="9476" y="1714"/>
                  <a:pt x="9537" y="1714"/>
                </a:cubicBezTo>
                <a:cubicBezTo>
                  <a:pt x="9663" y="1714"/>
                  <a:pt x="9785" y="1615"/>
                  <a:pt x="9785" y="1467"/>
                </a:cubicBezTo>
                <a:cubicBezTo>
                  <a:pt x="9785" y="1330"/>
                  <a:pt x="9675" y="1220"/>
                  <a:pt x="9537" y="1220"/>
                </a:cubicBezTo>
                <a:close/>
                <a:moveTo>
                  <a:pt x="10759" y="1220"/>
                </a:moveTo>
                <a:cubicBezTo>
                  <a:pt x="10537" y="1220"/>
                  <a:pt x="10427" y="1486"/>
                  <a:pt x="10584" y="1640"/>
                </a:cubicBezTo>
                <a:cubicBezTo>
                  <a:pt x="10634" y="1691"/>
                  <a:pt x="10695" y="1714"/>
                  <a:pt x="10756" y="1714"/>
                </a:cubicBezTo>
                <a:cubicBezTo>
                  <a:pt x="10882" y="1714"/>
                  <a:pt x="11004" y="1615"/>
                  <a:pt x="11004" y="1467"/>
                </a:cubicBezTo>
                <a:cubicBezTo>
                  <a:pt x="11004" y="1330"/>
                  <a:pt x="10894" y="1220"/>
                  <a:pt x="10759" y="1220"/>
                </a:cubicBezTo>
                <a:close/>
                <a:moveTo>
                  <a:pt x="11978" y="1220"/>
                </a:moveTo>
                <a:cubicBezTo>
                  <a:pt x="11759" y="1220"/>
                  <a:pt x="11646" y="1486"/>
                  <a:pt x="11803" y="1640"/>
                </a:cubicBezTo>
                <a:cubicBezTo>
                  <a:pt x="11854" y="1691"/>
                  <a:pt x="11916" y="1714"/>
                  <a:pt x="11977" y="1714"/>
                </a:cubicBezTo>
                <a:cubicBezTo>
                  <a:pt x="12103" y="1714"/>
                  <a:pt x="12223" y="1615"/>
                  <a:pt x="12223" y="1467"/>
                </a:cubicBezTo>
                <a:cubicBezTo>
                  <a:pt x="12223" y="1330"/>
                  <a:pt x="12113" y="1220"/>
                  <a:pt x="11978" y="1220"/>
                </a:cubicBezTo>
                <a:close/>
                <a:moveTo>
                  <a:pt x="13197" y="1220"/>
                </a:moveTo>
                <a:cubicBezTo>
                  <a:pt x="12978" y="1220"/>
                  <a:pt x="12868" y="1486"/>
                  <a:pt x="13022" y="1640"/>
                </a:cubicBezTo>
                <a:cubicBezTo>
                  <a:pt x="13073" y="1691"/>
                  <a:pt x="13135" y="1714"/>
                  <a:pt x="13196" y="1714"/>
                </a:cubicBezTo>
                <a:cubicBezTo>
                  <a:pt x="13324" y="1714"/>
                  <a:pt x="13445" y="1615"/>
                  <a:pt x="13445" y="1467"/>
                </a:cubicBezTo>
                <a:cubicBezTo>
                  <a:pt x="13445" y="1330"/>
                  <a:pt x="13332" y="1220"/>
                  <a:pt x="13197" y="1220"/>
                </a:cubicBezTo>
                <a:close/>
                <a:moveTo>
                  <a:pt x="14416" y="1220"/>
                </a:moveTo>
                <a:cubicBezTo>
                  <a:pt x="14197" y="1220"/>
                  <a:pt x="14087" y="1486"/>
                  <a:pt x="14241" y="1640"/>
                </a:cubicBezTo>
                <a:cubicBezTo>
                  <a:pt x="14292" y="1691"/>
                  <a:pt x="14354" y="1714"/>
                  <a:pt x="14416" y="1714"/>
                </a:cubicBezTo>
                <a:cubicBezTo>
                  <a:pt x="14543" y="1714"/>
                  <a:pt x="14664" y="1615"/>
                  <a:pt x="14664" y="1467"/>
                </a:cubicBezTo>
                <a:cubicBezTo>
                  <a:pt x="14664" y="1330"/>
                  <a:pt x="14551" y="1220"/>
                  <a:pt x="14416" y="1220"/>
                </a:cubicBezTo>
                <a:close/>
                <a:moveTo>
                  <a:pt x="15635" y="1220"/>
                </a:moveTo>
                <a:cubicBezTo>
                  <a:pt x="15416" y="1220"/>
                  <a:pt x="15306" y="1486"/>
                  <a:pt x="15460" y="1640"/>
                </a:cubicBezTo>
                <a:cubicBezTo>
                  <a:pt x="15511" y="1691"/>
                  <a:pt x="15573" y="1714"/>
                  <a:pt x="15635" y="1714"/>
                </a:cubicBezTo>
                <a:cubicBezTo>
                  <a:pt x="15762" y="1714"/>
                  <a:pt x="15883" y="1615"/>
                  <a:pt x="15883" y="1467"/>
                </a:cubicBezTo>
                <a:cubicBezTo>
                  <a:pt x="15883" y="1330"/>
                  <a:pt x="15773" y="1220"/>
                  <a:pt x="15635" y="1220"/>
                </a:cubicBezTo>
                <a:close/>
                <a:moveTo>
                  <a:pt x="16854" y="1220"/>
                </a:moveTo>
                <a:cubicBezTo>
                  <a:pt x="16635" y="1220"/>
                  <a:pt x="16525" y="1486"/>
                  <a:pt x="16682" y="1640"/>
                </a:cubicBezTo>
                <a:cubicBezTo>
                  <a:pt x="16732" y="1691"/>
                  <a:pt x="16794" y="1714"/>
                  <a:pt x="16855" y="1714"/>
                </a:cubicBezTo>
                <a:cubicBezTo>
                  <a:pt x="16981" y="1714"/>
                  <a:pt x="17102" y="1615"/>
                  <a:pt x="17102" y="1467"/>
                </a:cubicBezTo>
                <a:cubicBezTo>
                  <a:pt x="17102" y="1330"/>
                  <a:pt x="16992" y="1220"/>
                  <a:pt x="16854" y="1220"/>
                </a:cubicBezTo>
                <a:close/>
                <a:moveTo>
                  <a:pt x="18073" y="1220"/>
                </a:moveTo>
                <a:cubicBezTo>
                  <a:pt x="17854" y="1220"/>
                  <a:pt x="17744" y="1486"/>
                  <a:pt x="17901" y="1640"/>
                </a:cubicBezTo>
                <a:cubicBezTo>
                  <a:pt x="17951" y="1691"/>
                  <a:pt x="18013" y="1714"/>
                  <a:pt x="18074" y="1714"/>
                </a:cubicBezTo>
                <a:cubicBezTo>
                  <a:pt x="18200" y="1714"/>
                  <a:pt x="18321" y="1615"/>
                  <a:pt x="18321" y="1467"/>
                </a:cubicBezTo>
                <a:cubicBezTo>
                  <a:pt x="18321" y="1330"/>
                  <a:pt x="18211" y="1220"/>
                  <a:pt x="18073" y="1220"/>
                </a:cubicBezTo>
                <a:close/>
                <a:moveTo>
                  <a:pt x="19296" y="1220"/>
                </a:moveTo>
                <a:cubicBezTo>
                  <a:pt x="19073" y="1220"/>
                  <a:pt x="18963" y="1486"/>
                  <a:pt x="19120" y="1640"/>
                </a:cubicBezTo>
                <a:cubicBezTo>
                  <a:pt x="19171" y="1691"/>
                  <a:pt x="19233" y="1714"/>
                  <a:pt x="19294" y="1714"/>
                </a:cubicBezTo>
                <a:cubicBezTo>
                  <a:pt x="19420" y="1714"/>
                  <a:pt x="19540" y="1615"/>
                  <a:pt x="19540" y="1467"/>
                </a:cubicBezTo>
                <a:cubicBezTo>
                  <a:pt x="19540" y="1330"/>
                  <a:pt x="19430" y="1220"/>
                  <a:pt x="19296" y="1220"/>
                </a:cubicBezTo>
                <a:close/>
                <a:moveTo>
                  <a:pt x="20515" y="1220"/>
                </a:moveTo>
                <a:cubicBezTo>
                  <a:pt x="20295" y="1220"/>
                  <a:pt x="20182" y="1486"/>
                  <a:pt x="20339" y="1640"/>
                </a:cubicBezTo>
                <a:cubicBezTo>
                  <a:pt x="20390" y="1691"/>
                  <a:pt x="20452" y="1714"/>
                  <a:pt x="20513" y="1714"/>
                </a:cubicBezTo>
                <a:cubicBezTo>
                  <a:pt x="20639" y="1714"/>
                  <a:pt x="20759" y="1615"/>
                  <a:pt x="20759" y="1467"/>
                </a:cubicBezTo>
                <a:cubicBezTo>
                  <a:pt x="20759" y="1330"/>
                  <a:pt x="20649" y="1220"/>
                  <a:pt x="20515" y="1220"/>
                </a:cubicBezTo>
                <a:close/>
                <a:moveTo>
                  <a:pt x="21734" y="1220"/>
                </a:moveTo>
                <a:cubicBezTo>
                  <a:pt x="21514" y="1220"/>
                  <a:pt x="21405" y="1486"/>
                  <a:pt x="21558" y="1640"/>
                </a:cubicBezTo>
                <a:cubicBezTo>
                  <a:pt x="21609" y="1691"/>
                  <a:pt x="21672" y="1714"/>
                  <a:pt x="21733" y="1714"/>
                </a:cubicBezTo>
                <a:cubicBezTo>
                  <a:pt x="21860" y="1714"/>
                  <a:pt x="21981" y="1615"/>
                  <a:pt x="21981" y="1467"/>
                </a:cubicBezTo>
                <a:cubicBezTo>
                  <a:pt x="21981" y="1330"/>
                  <a:pt x="21868" y="1220"/>
                  <a:pt x="21734" y="1220"/>
                </a:cubicBezTo>
                <a:close/>
                <a:moveTo>
                  <a:pt x="22953" y="1220"/>
                </a:moveTo>
                <a:cubicBezTo>
                  <a:pt x="22733" y="1220"/>
                  <a:pt x="22624" y="1486"/>
                  <a:pt x="22777" y="1640"/>
                </a:cubicBezTo>
                <a:cubicBezTo>
                  <a:pt x="22828" y="1691"/>
                  <a:pt x="22891" y="1714"/>
                  <a:pt x="22952" y="1714"/>
                </a:cubicBezTo>
                <a:cubicBezTo>
                  <a:pt x="23079" y="1714"/>
                  <a:pt x="23200" y="1615"/>
                  <a:pt x="23200" y="1467"/>
                </a:cubicBezTo>
                <a:cubicBezTo>
                  <a:pt x="23200" y="1330"/>
                  <a:pt x="23088" y="1220"/>
                  <a:pt x="22953" y="1220"/>
                </a:cubicBezTo>
                <a:close/>
                <a:moveTo>
                  <a:pt x="24172" y="1220"/>
                </a:moveTo>
                <a:cubicBezTo>
                  <a:pt x="23952" y="1220"/>
                  <a:pt x="23843" y="1486"/>
                  <a:pt x="23996" y="1640"/>
                </a:cubicBezTo>
                <a:cubicBezTo>
                  <a:pt x="24047" y="1691"/>
                  <a:pt x="24110" y="1714"/>
                  <a:pt x="24171" y="1714"/>
                </a:cubicBezTo>
                <a:cubicBezTo>
                  <a:pt x="24298" y="1714"/>
                  <a:pt x="24419" y="1615"/>
                  <a:pt x="24419" y="1467"/>
                </a:cubicBezTo>
                <a:cubicBezTo>
                  <a:pt x="24419" y="1330"/>
                  <a:pt x="24310" y="1220"/>
                  <a:pt x="24172" y="1220"/>
                </a:cubicBezTo>
                <a:close/>
                <a:moveTo>
                  <a:pt x="25391" y="1220"/>
                </a:moveTo>
                <a:cubicBezTo>
                  <a:pt x="25172" y="1220"/>
                  <a:pt x="25062" y="1486"/>
                  <a:pt x="25219" y="1640"/>
                </a:cubicBezTo>
                <a:cubicBezTo>
                  <a:pt x="25268" y="1691"/>
                  <a:pt x="25330" y="1714"/>
                  <a:pt x="25391" y="1714"/>
                </a:cubicBezTo>
                <a:cubicBezTo>
                  <a:pt x="25517" y="1714"/>
                  <a:pt x="25638" y="1615"/>
                  <a:pt x="25638" y="1467"/>
                </a:cubicBezTo>
                <a:cubicBezTo>
                  <a:pt x="25638" y="1330"/>
                  <a:pt x="25529" y="1220"/>
                  <a:pt x="25391" y="1220"/>
                </a:cubicBezTo>
                <a:close/>
                <a:moveTo>
                  <a:pt x="1" y="2571"/>
                </a:moveTo>
                <a:lnTo>
                  <a:pt x="1" y="2802"/>
                </a:lnTo>
                <a:cubicBezTo>
                  <a:pt x="38" y="2730"/>
                  <a:pt x="38" y="2643"/>
                  <a:pt x="1" y="2571"/>
                </a:cubicBezTo>
                <a:close/>
                <a:moveTo>
                  <a:pt x="1000" y="2439"/>
                </a:moveTo>
                <a:cubicBezTo>
                  <a:pt x="781" y="2439"/>
                  <a:pt x="671" y="2705"/>
                  <a:pt x="828" y="2859"/>
                </a:cubicBezTo>
                <a:cubicBezTo>
                  <a:pt x="878" y="2910"/>
                  <a:pt x="940" y="2933"/>
                  <a:pt x="1001" y="2933"/>
                </a:cubicBezTo>
                <a:cubicBezTo>
                  <a:pt x="1127" y="2933"/>
                  <a:pt x="1248" y="2835"/>
                  <a:pt x="1248" y="2686"/>
                </a:cubicBezTo>
                <a:cubicBezTo>
                  <a:pt x="1248" y="2549"/>
                  <a:pt x="1138" y="2439"/>
                  <a:pt x="1000" y="2439"/>
                </a:cubicBezTo>
                <a:close/>
                <a:moveTo>
                  <a:pt x="2223" y="2439"/>
                </a:moveTo>
                <a:cubicBezTo>
                  <a:pt x="2000" y="2439"/>
                  <a:pt x="1890" y="2705"/>
                  <a:pt x="2047" y="2859"/>
                </a:cubicBezTo>
                <a:cubicBezTo>
                  <a:pt x="2097" y="2910"/>
                  <a:pt x="2159" y="2933"/>
                  <a:pt x="2220" y="2933"/>
                </a:cubicBezTo>
                <a:cubicBezTo>
                  <a:pt x="2346" y="2933"/>
                  <a:pt x="2467" y="2835"/>
                  <a:pt x="2467" y="2686"/>
                </a:cubicBezTo>
                <a:cubicBezTo>
                  <a:pt x="2467" y="2549"/>
                  <a:pt x="2357" y="2439"/>
                  <a:pt x="2223" y="2439"/>
                </a:cubicBezTo>
                <a:close/>
                <a:moveTo>
                  <a:pt x="3442" y="2439"/>
                </a:moveTo>
                <a:cubicBezTo>
                  <a:pt x="3222" y="2439"/>
                  <a:pt x="3110" y="2705"/>
                  <a:pt x="3266" y="2859"/>
                </a:cubicBezTo>
                <a:cubicBezTo>
                  <a:pt x="3317" y="2910"/>
                  <a:pt x="3379" y="2933"/>
                  <a:pt x="3440" y="2933"/>
                </a:cubicBezTo>
                <a:cubicBezTo>
                  <a:pt x="3566" y="2933"/>
                  <a:pt x="3686" y="2835"/>
                  <a:pt x="3686" y="2686"/>
                </a:cubicBezTo>
                <a:cubicBezTo>
                  <a:pt x="3686" y="2549"/>
                  <a:pt x="3576" y="2439"/>
                  <a:pt x="3442" y="2439"/>
                </a:cubicBezTo>
                <a:close/>
                <a:moveTo>
                  <a:pt x="4661" y="2439"/>
                </a:moveTo>
                <a:cubicBezTo>
                  <a:pt x="4441" y="2439"/>
                  <a:pt x="4332" y="2705"/>
                  <a:pt x="4485" y="2859"/>
                </a:cubicBezTo>
                <a:cubicBezTo>
                  <a:pt x="4536" y="2910"/>
                  <a:pt x="4599" y="2933"/>
                  <a:pt x="4660" y="2933"/>
                </a:cubicBezTo>
                <a:cubicBezTo>
                  <a:pt x="4787" y="2933"/>
                  <a:pt x="4908" y="2835"/>
                  <a:pt x="4908" y="2686"/>
                </a:cubicBezTo>
                <a:cubicBezTo>
                  <a:pt x="4908" y="2549"/>
                  <a:pt x="4795" y="2439"/>
                  <a:pt x="4661" y="2439"/>
                </a:cubicBezTo>
                <a:close/>
                <a:moveTo>
                  <a:pt x="5880" y="2439"/>
                </a:moveTo>
                <a:cubicBezTo>
                  <a:pt x="5660" y="2439"/>
                  <a:pt x="5551" y="2705"/>
                  <a:pt x="5704" y="2859"/>
                </a:cubicBezTo>
                <a:cubicBezTo>
                  <a:pt x="5755" y="2910"/>
                  <a:pt x="5818" y="2933"/>
                  <a:pt x="5879" y="2933"/>
                </a:cubicBezTo>
                <a:cubicBezTo>
                  <a:pt x="6006" y="2933"/>
                  <a:pt x="6127" y="2835"/>
                  <a:pt x="6127" y="2686"/>
                </a:cubicBezTo>
                <a:cubicBezTo>
                  <a:pt x="6127" y="2549"/>
                  <a:pt x="6015" y="2439"/>
                  <a:pt x="5880" y="2439"/>
                </a:cubicBezTo>
                <a:close/>
                <a:moveTo>
                  <a:pt x="7099" y="2439"/>
                </a:moveTo>
                <a:cubicBezTo>
                  <a:pt x="6879" y="2439"/>
                  <a:pt x="6770" y="2705"/>
                  <a:pt x="6923" y="2859"/>
                </a:cubicBezTo>
                <a:cubicBezTo>
                  <a:pt x="6974" y="2910"/>
                  <a:pt x="7037" y="2933"/>
                  <a:pt x="7098" y="2933"/>
                </a:cubicBezTo>
                <a:cubicBezTo>
                  <a:pt x="7225" y="2933"/>
                  <a:pt x="7346" y="2835"/>
                  <a:pt x="7346" y="2686"/>
                </a:cubicBezTo>
                <a:cubicBezTo>
                  <a:pt x="7346" y="2549"/>
                  <a:pt x="7237" y="2439"/>
                  <a:pt x="7099" y="2439"/>
                </a:cubicBezTo>
                <a:close/>
                <a:moveTo>
                  <a:pt x="8318" y="2439"/>
                </a:moveTo>
                <a:cubicBezTo>
                  <a:pt x="8099" y="2439"/>
                  <a:pt x="7989" y="2705"/>
                  <a:pt x="8146" y="2859"/>
                </a:cubicBezTo>
                <a:cubicBezTo>
                  <a:pt x="8195" y="2910"/>
                  <a:pt x="8257" y="2933"/>
                  <a:pt x="8318" y="2933"/>
                </a:cubicBezTo>
                <a:cubicBezTo>
                  <a:pt x="8444" y="2933"/>
                  <a:pt x="8565" y="2835"/>
                  <a:pt x="8565" y="2686"/>
                </a:cubicBezTo>
                <a:cubicBezTo>
                  <a:pt x="8565" y="2549"/>
                  <a:pt x="8456" y="2439"/>
                  <a:pt x="8318" y="2439"/>
                </a:cubicBezTo>
                <a:close/>
                <a:moveTo>
                  <a:pt x="9537" y="2439"/>
                </a:moveTo>
                <a:cubicBezTo>
                  <a:pt x="9318" y="2439"/>
                  <a:pt x="9208" y="2705"/>
                  <a:pt x="9365" y="2859"/>
                </a:cubicBezTo>
                <a:cubicBezTo>
                  <a:pt x="9415" y="2910"/>
                  <a:pt x="9476" y="2933"/>
                  <a:pt x="9537" y="2933"/>
                </a:cubicBezTo>
                <a:cubicBezTo>
                  <a:pt x="9663" y="2933"/>
                  <a:pt x="9785" y="2835"/>
                  <a:pt x="9785" y="2686"/>
                </a:cubicBezTo>
                <a:cubicBezTo>
                  <a:pt x="9785" y="2549"/>
                  <a:pt x="9675" y="2439"/>
                  <a:pt x="9537" y="2439"/>
                </a:cubicBezTo>
                <a:close/>
                <a:moveTo>
                  <a:pt x="10759" y="2439"/>
                </a:moveTo>
                <a:cubicBezTo>
                  <a:pt x="10537" y="2439"/>
                  <a:pt x="10427" y="2705"/>
                  <a:pt x="10584" y="2859"/>
                </a:cubicBezTo>
                <a:cubicBezTo>
                  <a:pt x="10634" y="2910"/>
                  <a:pt x="10695" y="2933"/>
                  <a:pt x="10756" y="2933"/>
                </a:cubicBezTo>
                <a:cubicBezTo>
                  <a:pt x="10882" y="2933"/>
                  <a:pt x="11004" y="2835"/>
                  <a:pt x="11004" y="2686"/>
                </a:cubicBezTo>
                <a:cubicBezTo>
                  <a:pt x="11004" y="2549"/>
                  <a:pt x="10894" y="2439"/>
                  <a:pt x="10759" y="2439"/>
                </a:cubicBezTo>
                <a:close/>
                <a:moveTo>
                  <a:pt x="11978" y="2439"/>
                </a:moveTo>
                <a:cubicBezTo>
                  <a:pt x="11759" y="2439"/>
                  <a:pt x="11646" y="2705"/>
                  <a:pt x="11803" y="2859"/>
                </a:cubicBezTo>
                <a:cubicBezTo>
                  <a:pt x="11854" y="2910"/>
                  <a:pt x="11916" y="2933"/>
                  <a:pt x="11977" y="2933"/>
                </a:cubicBezTo>
                <a:cubicBezTo>
                  <a:pt x="12103" y="2933"/>
                  <a:pt x="12223" y="2835"/>
                  <a:pt x="12223" y="2686"/>
                </a:cubicBezTo>
                <a:cubicBezTo>
                  <a:pt x="12223" y="2549"/>
                  <a:pt x="12113" y="2439"/>
                  <a:pt x="11978" y="2439"/>
                </a:cubicBezTo>
                <a:close/>
                <a:moveTo>
                  <a:pt x="13197" y="2439"/>
                </a:moveTo>
                <a:cubicBezTo>
                  <a:pt x="12978" y="2439"/>
                  <a:pt x="12868" y="2705"/>
                  <a:pt x="13022" y="2859"/>
                </a:cubicBezTo>
                <a:cubicBezTo>
                  <a:pt x="13073" y="2910"/>
                  <a:pt x="13135" y="2933"/>
                  <a:pt x="13196" y="2933"/>
                </a:cubicBezTo>
                <a:cubicBezTo>
                  <a:pt x="13324" y="2933"/>
                  <a:pt x="13445" y="2835"/>
                  <a:pt x="13445" y="2686"/>
                </a:cubicBezTo>
                <a:cubicBezTo>
                  <a:pt x="13445" y="2549"/>
                  <a:pt x="13332" y="2439"/>
                  <a:pt x="13197" y="2439"/>
                </a:cubicBezTo>
                <a:close/>
                <a:moveTo>
                  <a:pt x="14416" y="2439"/>
                </a:moveTo>
                <a:cubicBezTo>
                  <a:pt x="14197" y="2439"/>
                  <a:pt x="14087" y="2705"/>
                  <a:pt x="14241" y="2859"/>
                </a:cubicBezTo>
                <a:cubicBezTo>
                  <a:pt x="14292" y="2910"/>
                  <a:pt x="14354" y="2933"/>
                  <a:pt x="14416" y="2933"/>
                </a:cubicBezTo>
                <a:cubicBezTo>
                  <a:pt x="14543" y="2933"/>
                  <a:pt x="14664" y="2835"/>
                  <a:pt x="14664" y="2686"/>
                </a:cubicBezTo>
                <a:cubicBezTo>
                  <a:pt x="14664" y="2549"/>
                  <a:pt x="14551" y="2439"/>
                  <a:pt x="14416" y="2439"/>
                </a:cubicBezTo>
                <a:close/>
                <a:moveTo>
                  <a:pt x="15635" y="2439"/>
                </a:moveTo>
                <a:cubicBezTo>
                  <a:pt x="15416" y="2439"/>
                  <a:pt x="15306" y="2705"/>
                  <a:pt x="15460" y="2859"/>
                </a:cubicBezTo>
                <a:cubicBezTo>
                  <a:pt x="15511" y="2910"/>
                  <a:pt x="15573" y="2933"/>
                  <a:pt x="15635" y="2933"/>
                </a:cubicBezTo>
                <a:cubicBezTo>
                  <a:pt x="15762" y="2933"/>
                  <a:pt x="15883" y="2835"/>
                  <a:pt x="15883" y="2686"/>
                </a:cubicBezTo>
                <a:cubicBezTo>
                  <a:pt x="15883" y="2549"/>
                  <a:pt x="15773" y="2439"/>
                  <a:pt x="15635" y="2439"/>
                </a:cubicBezTo>
                <a:close/>
                <a:moveTo>
                  <a:pt x="16854" y="2439"/>
                </a:moveTo>
                <a:cubicBezTo>
                  <a:pt x="16635" y="2439"/>
                  <a:pt x="16525" y="2705"/>
                  <a:pt x="16682" y="2859"/>
                </a:cubicBezTo>
                <a:cubicBezTo>
                  <a:pt x="16732" y="2910"/>
                  <a:pt x="16794" y="2933"/>
                  <a:pt x="16855" y="2933"/>
                </a:cubicBezTo>
                <a:cubicBezTo>
                  <a:pt x="16981" y="2933"/>
                  <a:pt x="17102" y="2835"/>
                  <a:pt x="17102" y="2686"/>
                </a:cubicBezTo>
                <a:cubicBezTo>
                  <a:pt x="17102" y="2549"/>
                  <a:pt x="16992" y="2439"/>
                  <a:pt x="16854" y="2439"/>
                </a:cubicBezTo>
                <a:close/>
                <a:moveTo>
                  <a:pt x="18073" y="2439"/>
                </a:moveTo>
                <a:cubicBezTo>
                  <a:pt x="17854" y="2439"/>
                  <a:pt x="17744" y="2705"/>
                  <a:pt x="17901" y="2859"/>
                </a:cubicBezTo>
                <a:cubicBezTo>
                  <a:pt x="17951" y="2910"/>
                  <a:pt x="18013" y="2933"/>
                  <a:pt x="18074" y="2933"/>
                </a:cubicBezTo>
                <a:cubicBezTo>
                  <a:pt x="18200" y="2933"/>
                  <a:pt x="18321" y="2835"/>
                  <a:pt x="18321" y="2686"/>
                </a:cubicBezTo>
                <a:cubicBezTo>
                  <a:pt x="18321" y="2549"/>
                  <a:pt x="18211" y="2439"/>
                  <a:pt x="18073" y="2439"/>
                </a:cubicBezTo>
                <a:close/>
                <a:moveTo>
                  <a:pt x="19296" y="2439"/>
                </a:moveTo>
                <a:cubicBezTo>
                  <a:pt x="19073" y="2439"/>
                  <a:pt x="18963" y="2705"/>
                  <a:pt x="19120" y="2859"/>
                </a:cubicBezTo>
                <a:cubicBezTo>
                  <a:pt x="19171" y="2910"/>
                  <a:pt x="19233" y="2933"/>
                  <a:pt x="19294" y="2933"/>
                </a:cubicBezTo>
                <a:cubicBezTo>
                  <a:pt x="19420" y="2933"/>
                  <a:pt x="19540" y="2835"/>
                  <a:pt x="19540" y="2686"/>
                </a:cubicBezTo>
                <a:cubicBezTo>
                  <a:pt x="19540" y="2549"/>
                  <a:pt x="19430" y="2439"/>
                  <a:pt x="19296" y="2439"/>
                </a:cubicBezTo>
                <a:close/>
                <a:moveTo>
                  <a:pt x="20515" y="2439"/>
                </a:moveTo>
                <a:cubicBezTo>
                  <a:pt x="20295" y="2439"/>
                  <a:pt x="20182" y="2705"/>
                  <a:pt x="20339" y="2859"/>
                </a:cubicBezTo>
                <a:cubicBezTo>
                  <a:pt x="20390" y="2910"/>
                  <a:pt x="20452" y="2933"/>
                  <a:pt x="20513" y="2933"/>
                </a:cubicBezTo>
                <a:cubicBezTo>
                  <a:pt x="20639" y="2933"/>
                  <a:pt x="20759" y="2835"/>
                  <a:pt x="20759" y="2686"/>
                </a:cubicBezTo>
                <a:cubicBezTo>
                  <a:pt x="20759" y="2549"/>
                  <a:pt x="20649" y="2439"/>
                  <a:pt x="20515" y="2439"/>
                </a:cubicBezTo>
                <a:close/>
                <a:moveTo>
                  <a:pt x="21734" y="2439"/>
                </a:moveTo>
                <a:cubicBezTo>
                  <a:pt x="21514" y="2439"/>
                  <a:pt x="21405" y="2705"/>
                  <a:pt x="21558" y="2859"/>
                </a:cubicBezTo>
                <a:cubicBezTo>
                  <a:pt x="21609" y="2910"/>
                  <a:pt x="21672" y="2933"/>
                  <a:pt x="21733" y="2933"/>
                </a:cubicBezTo>
                <a:cubicBezTo>
                  <a:pt x="21860" y="2933"/>
                  <a:pt x="21981" y="2835"/>
                  <a:pt x="21981" y="2686"/>
                </a:cubicBezTo>
                <a:cubicBezTo>
                  <a:pt x="21981" y="2549"/>
                  <a:pt x="21868" y="2439"/>
                  <a:pt x="21734" y="2439"/>
                </a:cubicBezTo>
                <a:close/>
                <a:moveTo>
                  <a:pt x="22953" y="2439"/>
                </a:moveTo>
                <a:cubicBezTo>
                  <a:pt x="22733" y="2439"/>
                  <a:pt x="22624" y="2705"/>
                  <a:pt x="22777" y="2859"/>
                </a:cubicBezTo>
                <a:cubicBezTo>
                  <a:pt x="22828" y="2910"/>
                  <a:pt x="22891" y="2933"/>
                  <a:pt x="22952" y="2933"/>
                </a:cubicBezTo>
                <a:cubicBezTo>
                  <a:pt x="23079" y="2933"/>
                  <a:pt x="23200" y="2835"/>
                  <a:pt x="23200" y="2686"/>
                </a:cubicBezTo>
                <a:cubicBezTo>
                  <a:pt x="23200" y="2549"/>
                  <a:pt x="23088" y="2439"/>
                  <a:pt x="22953" y="2439"/>
                </a:cubicBezTo>
                <a:close/>
                <a:moveTo>
                  <a:pt x="24172" y="2439"/>
                </a:moveTo>
                <a:cubicBezTo>
                  <a:pt x="23952" y="2439"/>
                  <a:pt x="23843" y="2705"/>
                  <a:pt x="23996" y="2859"/>
                </a:cubicBezTo>
                <a:cubicBezTo>
                  <a:pt x="24047" y="2910"/>
                  <a:pt x="24110" y="2933"/>
                  <a:pt x="24171" y="2933"/>
                </a:cubicBezTo>
                <a:cubicBezTo>
                  <a:pt x="24298" y="2933"/>
                  <a:pt x="24419" y="2835"/>
                  <a:pt x="24419" y="2686"/>
                </a:cubicBezTo>
                <a:cubicBezTo>
                  <a:pt x="24419" y="2549"/>
                  <a:pt x="24310" y="2439"/>
                  <a:pt x="24172" y="2439"/>
                </a:cubicBezTo>
                <a:close/>
                <a:moveTo>
                  <a:pt x="25391" y="2439"/>
                </a:moveTo>
                <a:cubicBezTo>
                  <a:pt x="25172" y="2439"/>
                  <a:pt x="25062" y="2705"/>
                  <a:pt x="25219" y="2859"/>
                </a:cubicBezTo>
                <a:cubicBezTo>
                  <a:pt x="25268" y="2910"/>
                  <a:pt x="25330" y="2933"/>
                  <a:pt x="25391" y="2933"/>
                </a:cubicBezTo>
                <a:cubicBezTo>
                  <a:pt x="25517" y="2933"/>
                  <a:pt x="25638" y="2835"/>
                  <a:pt x="25638" y="2686"/>
                </a:cubicBezTo>
                <a:cubicBezTo>
                  <a:pt x="25638" y="2549"/>
                  <a:pt x="25529" y="2439"/>
                  <a:pt x="25391" y="2439"/>
                </a:cubicBezTo>
                <a:close/>
                <a:moveTo>
                  <a:pt x="26610" y="2439"/>
                </a:moveTo>
                <a:cubicBezTo>
                  <a:pt x="26391" y="2439"/>
                  <a:pt x="26281" y="2705"/>
                  <a:pt x="26438" y="2859"/>
                </a:cubicBezTo>
                <a:cubicBezTo>
                  <a:pt x="26488" y="2910"/>
                  <a:pt x="26549" y="2933"/>
                  <a:pt x="26610" y="2933"/>
                </a:cubicBezTo>
                <a:cubicBezTo>
                  <a:pt x="26736" y="2933"/>
                  <a:pt x="26857" y="2835"/>
                  <a:pt x="26857" y="2686"/>
                </a:cubicBezTo>
                <a:cubicBezTo>
                  <a:pt x="26857" y="2549"/>
                  <a:pt x="26748" y="2439"/>
                  <a:pt x="26610" y="2439"/>
                </a:cubicBezTo>
                <a:close/>
                <a:moveTo>
                  <a:pt x="1" y="3790"/>
                </a:moveTo>
                <a:lnTo>
                  <a:pt x="1" y="4021"/>
                </a:lnTo>
                <a:cubicBezTo>
                  <a:pt x="38" y="3949"/>
                  <a:pt x="38" y="3862"/>
                  <a:pt x="1" y="3790"/>
                </a:cubicBezTo>
                <a:close/>
                <a:moveTo>
                  <a:pt x="1000" y="3658"/>
                </a:moveTo>
                <a:cubicBezTo>
                  <a:pt x="781" y="3658"/>
                  <a:pt x="671" y="3924"/>
                  <a:pt x="828" y="4081"/>
                </a:cubicBezTo>
                <a:cubicBezTo>
                  <a:pt x="878" y="4130"/>
                  <a:pt x="939" y="4153"/>
                  <a:pt x="999" y="4153"/>
                </a:cubicBezTo>
                <a:cubicBezTo>
                  <a:pt x="1126" y="4153"/>
                  <a:pt x="1248" y="4054"/>
                  <a:pt x="1248" y="3906"/>
                </a:cubicBezTo>
                <a:cubicBezTo>
                  <a:pt x="1248" y="3768"/>
                  <a:pt x="1138" y="3658"/>
                  <a:pt x="1000" y="3658"/>
                </a:cubicBezTo>
                <a:close/>
                <a:moveTo>
                  <a:pt x="2223" y="3658"/>
                </a:moveTo>
                <a:cubicBezTo>
                  <a:pt x="2000" y="3658"/>
                  <a:pt x="1890" y="3924"/>
                  <a:pt x="2047" y="4081"/>
                </a:cubicBezTo>
                <a:cubicBezTo>
                  <a:pt x="2097" y="4130"/>
                  <a:pt x="2158" y="4153"/>
                  <a:pt x="2218" y="4153"/>
                </a:cubicBezTo>
                <a:cubicBezTo>
                  <a:pt x="2345" y="4153"/>
                  <a:pt x="2467" y="4054"/>
                  <a:pt x="2467" y="3906"/>
                </a:cubicBezTo>
                <a:cubicBezTo>
                  <a:pt x="2467" y="3768"/>
                  <a:pt x="2357" y="3658"/>
                  <a:pt x="2223" y="3658"/>
                </a:cubicBezTo>
                <a:close/>
                <a:moveTo>
                  <a:pt x="3442" y="3658"/>
                </a:moveTo>
                <a:cubicBezTo>
                  <a:pt x="3222" y="3658"/>
                  <a:pt x="3110" y="3924"/>
                  <a:pt x="3266" y="4081"/>
                </a:cubicBezTo>
                <a:cubicBezTo>
                  <a:pt x="3317" y="4130"/>
                  <a:pt x="3378" y="4153"/>
                  <a:pt x="3438" y="4153"/>
                </a:cubicBezTo>
                <a:cubicBezTo>
                  <a:pt x="3565" y="4153"/>
                  <a:pt x="3686" y="4054"/>
                  <a:pt x="3686" y="3906"/>
                </a:cubicBezTo>
                <a:cubicBezTo>
                  <a:pt x="3686" y="3768"/>
                  <a:pt x="3576" y="3658"/>
                  <a:pt x="3442" y="3658"/>
                </a:cubicBezTo>
                <a:close/>
                <a:moveTo>
                  <a:pt x="4661" y="3658"/>
                </a:moveTo>
                <a:cubicBezTo>
                  <a:pt x="4441" y="3658"/>
                  <a:pt x="4332" y="3924"/>
                  <a:pt x="4485" y="4081"/>
                </a:cubicBezTo>
                <a:cubicBezTo>
                  <a:pt x="4536" y="4130"/>
                  <a:pt x="4597" y="4153"/>
                  <a:pt x="4658" y="4153"/>
                </a:cubicBezTo>
                <a:cubicBezTo>
                  <a:pt x="4786" y="4153"/>
                  <a:pt x="4908" y="4054"/>
                  <a:pt x="4908" y="3906"/>
                </a:cubicBezTo>
                <a:cubicBezTo>
                  <a:pt x="4908" y="3768"/>
                  <a:pt x="4795" y="3658"/>
                  <a:pt x="4661" y="3658"/>
                </a:cubicBezTo>
                <a:close/>
                <a:moveTo>
                  <a:pt x="5880" y="3658"/>
                </a:moveTo>
                <a:cubicBezTo>
                  <a:pt x="5660" y="3658"/>
                  <a:pt x="5551" y="3924"/>
                  <a:pt x="5704" y="4081"/>
                </a:cubicBezTo>
                <a:cubicBezTo>
                  <a:pt x="5755" y="4130"/>
                  <a:pt x="5817" y="4153"/>
                  <a:pt x="5877" y="4153"/>
                </a:cubicBezTo>
                <a:cubicBezTo>
                  <a:pt x="6005" y="4153"/>
                  <a:pt x="6127" y="4054"/>
                  <a:pt x="6127" y="3906"/>
                </a:cubicBezTo>
                <a:cubicBezTo>
                  <a:pt x="6127" y="3768"/>
                  <a:pt x="6015" y="3658"/>
                  <a:pt x="5880" y="3658"/>
                </a:cubicBezTo>
                <a:close/>
                <a:moveTo>
                  <a:pt x="7099" y="3658"/>
                </a:moveTo>
                <a:cubicBezTo>
                  <a:pt x="6879" y="3658"/>
                  <a:pt x="6770" y="3924"/>
                  <a:pt x="6923" y="4081"/>
                </a:cubicBezTo>
                <a:cubicBezTo>
                  <a:pt x="6974" y="4130"/>
                  <a:pt x="7036" y="4153"/>
                  <a:pt x="7096" y="4153"/>
                </a:cubicBezTo>
                <a:cubicBezTo>
                  <a:pt x="7224" y="4153"/>
                  <a:pt x="7346" y="4054"/>
                  <a:pt x="7346" y="3906"/>
                </a:cubicBezTo>
                <a:cubicBezTo>
                  <a:pt x="7346" y="3768"/>
                  <a:pt x="7237" y="3658"/>
                  <a:pt x="7099" y="3658"/>
                </a:cubicBezTo>
                <a:close/>
                <a:moveTo>
                  <a:pt x="8318" y="3658"/>
                </a:moveTo>
                <a:cubicBezTo>
                  <a:pt x="8099" y="3658"/>
                  <a:pt x="7989" y="3924"/>
                  <a:pt x="8146" y="4081"/>
                </a:cubicBezTo>
                <a:cubicBezTo>
                  <a:pt x="8195" y="4130"/>
                  <a:pt x="8256" y="4153"/>
                  <a:pt x="8316" y="4153"/>
                </a:cubicBezTo>
                <a:cubicBezTo>
                  <a:pt x="8443" y="4153"/>
                  <a:pt x="8565" y="4054"/>
                  <a:pt x="8565" y="3906"/>
                </a:cubicBezTo>
                <a:cubicBezTo>
                  <a:pt x="8565" y="3768"/>
                  <a:pt x="8456" y="3658"/>
                  <a:pt x="8318" y="3658"/>
                </a:cubicBezTo>
                <a:close/>
                <a:moveTo>
                  <a:pt x="9537" y="3658"/>
                </a:moveTo>
                <a:cubicBezTo>
                  <a:pt x="9318" y="3658"/>
                  <a:pt x="9208" y="3924"/>
                  <a:pt x="9365" y="4081"/>
                </a:cubicBezTo>
                <a:cubicBezTo>
                  <a:pt x="9414" y="4130"/>
                  <a:pt x="9475" y="4153"/>
                  <a:pt x="9535" y="4153"/>
                </a:cubicBezTo>
                <a:cubicBezTo>
                  <a:pt x="9662" y="4153"/>
                  <a:pt x="9785" y="4054"/>
                  <a:pt x="9785" y="3906"/>
                </a:cubicBezTo>
                <a:cubicBezTo>
                  <a:pt x="9785" y="3768"/>
                  <a:pt x="9675" y="3658"/>
                  <a:pt x="9537" y="3658"/>
                </a:cubicBezTo>
                <a:close/>
                <a:moveTo>
                  <a:pt x="10759" y="3658"/>
                </a:moveTo>
                <a:cubicBezTo>
                  <a:pt x="10537" y="3658"/>
                  <a:pt x="10427" y="3924"/>
                  <a:pt x="10584" y="4081"/>
                </a:cubicBezTo>
                <a:cubicBezTo>
                  <a:pt x="10633" y="4130"/>
                  <a:pt x="10694" y="4153"/>
                  <a:pt x="10754" y="4153"/>
                </a:cubicBezTo>
                <a:cubicBezTo>
                  <a:pt x="10881" y="4153"/>
                  <a:pt x="11004" y="4054"/>
                  <a:pt x="11004" y="3906"/>
                </a:cubicBezTo>
                <a:cubicBezTo>
                  <a:pt x="11004" y="3768"/>
                  <a:pt x="10894" y="3658"/>
                  <a:pt x="10759" y="3658"/>
                </a:cubicBezTo>
                <a:close/>
                <a:moveTo>
                  <a:pt x="11978" y="3658"/>
                </a:moveTo>
                <a:cubicBezTo>
                  <a:pt x="11759" y="3658"/>
                  <a:pt x="11646" y="3924"/>
                  <a:pt x="11803" y="4081"/>
                </a:cubicBezTo>
                <a:cubicBezTo>
                  <a:pt x="11853" y="4130"/>
                  <a:pt x="11915" y="4153"/>
                  <a:pt x="11975" y="4153"/>
                </a:cubicBezTo>
                <a:cubicBezTo>
                  <a:pt x="12102" y="4153"/>
                  <a:pt x="12223" y="4054"/>
                  <a:pt x="12223" y="3906"/>
                </a:cubicBezTo>
                <a:cubicBezTo>
                  <a:pt x="12223" y="3768"/>
                  <a:pt x="12113" y="3658"/>
                  <a:pt x="11978" y="3658"/>
                </a:cubicBezTo>
                <a:close/>
                <a:moveTo>
                  <a:pt x="13197" y="3658"/>
                </a:moveTo>
                <a:cubicBezTo>
                  <a:pt x="12978" y="3658"/>
                  <a:pt x="12868" y="3924"/>
                  <a:pt x="13022" y="4081"/>
                </a:cubicBezTo>
                <a:cubicBezTo>
                  <a:pt x="13072" y="4130"/>
                  <a:pt x="13134" y="4153"/>
                  <a:pt x="13195" y="4153"/>
                </a:cubicBezTo>
                <a:cubicBezTo>
                  <a:pt x="13322" y="4153"/>
                  <a:pt x="13445" y="4054"/>
                  <a:pt x="13445" y="3906"/>
                </a:cubicBezTo>
                <a:cubicBezTo>
                  <a:pt x="13445" y="3768"/>
                  <a:pt x="13332" y="3658"/>
                  <a:pt x="13197" y="3658"/>
                </a:cubicBezTo>
                <a:close/>
                <a:moveTo>
                  <a:pt x="14416" y="3658"/>
                </a:moveTo>
                <a:cubicBezTo>
                  <a:pt x="14197" y="3658"/>
                  <a:pt x="14087" y="3924"/>
                  <a:pt x="14241" y="4081"/>
                </a:cubicBezTo>
                <a:cubicBezTo>
                  <a:pt x="14291" y="4130"/>
                  <a:pt x="14353" y="4153"/>
                  <a:pt x="14414" y="4153"/>
                </a:cubicBezTo>
                <a:cubicBezTo>
                  <a:pt x="14541" y="4153"/>
                  <a:pt x="14664" y="4054"/>
                  <a:pt x="14664" y="3906"/>
                </a:cubicBezTo>
                <a:cubicBezTo>
                  <a:pt x="14664" y="3768"/>
                  <a:pt x="14551" y="3658"/>
                  <a:pt x="14416" y="3658"/>
                </a:cubicBezTo>
                <a:close/>
                <a:moveTo>
                  <a:pt x="15635" y="3658"/>
                </a:moveTo>
                <a:cubicBezTo>
                  <a:pt x="15416" y="3658"/>
                  <a:pt x="15306" y="3924"/>
                  <a:pt x="15460" y="4081"/>
                </a:cubicBezTo>
                <a:cubicBezTo>
                  <a:pt x="15510" y="4130"/>
                  <a:pt x="15572" y="4153"/>
                  <a:pt x="15633" y="4153"/>
                </a:cubicBezTo>
                <a:cubicBezTo>
                  <a:pt x="15760" y="4153"/>
                  <a:pt x="15883" y="4054"/>
                  <a:pt x="15883" y="3906"/>
                </a:cubicBezTo>
                <a:cubicBezTo>
                  <a:pt x="15883" y="3768"/>
                  <a:pt x="15773" y="3658"/>
                  <a:pt x="15635" y="3658"/>
                </a:cubicBezTo>
                <a:close/>
                <a:moveTo>
                  <a:pt x="16854" y="3658"/>
                </a:moveTo>
                <a:cubicBezTo>
                  <a:pt x="16635" y="3658"/>
                  <a:pt x="16525" y="3924"/>
                  <a:pt x="16682" y="4081"/>
                </a:cubicBezTo>
                <a:cubicBezTo>
                  <a:pt x="16731" y="4130"/>
                  <a:pt x="16793" y="4153"/>
                  <a:pt x="16853" y="4153"/>
                </a:cubicBezTo>
                <a:cubicBezTo>
                  <a:pt x="16979" y="4153"/>
                  <a:pt x="17102" y="4054"/>
                  <a:pt x="17102" y="3906"/>
                </a:cubicBezTo>
                <a:cubicBezTo>
                  <a:pt x="17102" y="3768"/>
                  <a:pt x="16992" y="3658"/>
                  <a:pt x="16854" y="3658"/>
                </a:cubicBezTo>
                <a:close/>
                <a:moveTo>
                  <a:pt x="18073" y="3658"/>
                </a:moveTo>
                <a:cubicBezTo>
                  <a:pt x="17854" y="3658"/>
                  <a:pt x="17744" y="3924"/>
                  <a:pt x="17901" y="4081"/>
                </a:cubicBezTo>
                <a:cubicBezTo>
                  <a:pt x="17951" y="4130"/>
                  <a:pt x="18012" y="4153"/>
                  <a:pt x="18072" y="4153"/>
                </a:cubicBezTo>
                <a:cubicBezTo>
                  <a:pt x="18199" y="4153"/>
                  <a:pt x="18321" y="4054"/>
                  <a:pt x="18321" y="3906"/>
                </a:cubicBezTo>
                <a:cubicBezTo>
                  <a:pt x="18321" y="3768"/>
                  <a:pt x="18211" y="3658"/>
                  <a:pt x="18073" y="3658"/>
                </a:cubicBezTo>
                <a:close/>
                <a:moveTo>
                  <a:pt x="19296" y="3658"/>
                </a:moveTo>
                <a:cubicBezTo>
                  <a:pt x="19073" y="3658"/>
                  <a:pt x="18963" y="3924"/>
                  <a:pt x="19120" y="4081"/>
                </a:cubicBezTo>
                <a:cubicBezTo>
                  <a:pt x="19171" y="4130"/>
                  <a:pt x="19232" y="4153"/>
                  <a:pt x="19292" y="4153"/>
                </a:cubicBezTo>
                <a:cubicBezTo>
                  <a:pt x="19419" y="4153"/>
                  <a:pt x="19540" y="4054"/>
                  <a:pt x="19540" y="3906"/>
                </a:cubicBezTo>
                <a:cubicBezTo>
                  <a:pt x="19540" y="3768"/>
                  <a:pt x="19430" y="3658"/>
                  <a:pt x="19296" y="3658"/>
                </a:cubicBezTo>
                <a:close/>
                <a:moveTo>
                  <a:pt x="20515" y="3658"/>
                </a:moveTo>
                <a:cubicBezTo>
                  <a:pt x="20295" y="3658"/>
                  <a:pt x="20182" y="3924"/>
                  <a:pt x="20339" y="4081"/>
                </a:cubicBezTo>
                <a:cubicBezTo>
                  <a:pt x="20390" y="4130"/>
                  <a:pt x="20451" y="4153"/>
                  <a:pt x="20511" y="4153"/>
                </a:cubicBezTo>
                <a:cubicBezTo>
                  <a:pt x="20638" y="4153"/>
                  <a:pt x="20759" y="4054"/>
                  <a:pt x="20759" y="3906"/>
                </a:cubicBezTo>
                <a:cubicBezTo>
                  <a:pt x="20759" y="3768"/>
                  <a:pt x="20649" y="3658"/>
                  <a:pt x="20515" y="3658"/>
                </a:cubicBezTo>
                <a:close/>
                <a:moveTo>
                  <a:pt x="21734" y="3658"/>
                </a:moveTo>
                <a:cubicBezTo>
                  <a:pt x="21514" y="3658"/>
                  <a:pt x="21405" y="3924"/>
                  <a:pt x="21558" y="4081"/>
                </a:cubicBezTo>
                <a:cubicBezTo>
                  <a:pt x="21609" y="4130"/>
                  <a:pt x="21670" y="4153"/>
                  <a:pt x="21731" y="4153"/>
                </a:cubicBezTo>
                <a:cubicBezTo>
                  <a:pt x="21859" y="4153"/>
                  <a:pt x="21981" y="4054"/>
                  <a:pt x="21981" y="3906"/>
                </a:cubicBezTo>
                <a:cubicBezTo>
                  <a:pt x="21981" y="3768"/>
                  <a:pt x="21868" y="3658"/>
                  <a:pt x="21734" y="3658"/>
                </a:cubicBezTo>
                <a:close/>
                <a:moveTo>
                  <a:pt x="22953" y="3658"/>
                </a:moveTo>
                <a:cubicBezTo>
                  <a:pt x="22733" y="3658"/>
                  <a:pt x="22624" y="3924"/>
                  <a:pt x="22777" y="4081"/>
                </a:cubicBezTo>
                <a:cubicBezTo>
                  <a:pt x="22828" y="4130"/>
                  <a:pt x="22890" y="4153"/>
                  <a:pt x="22950" y="4153"/>
                </a:cubicBezTo>
                <a:cubicBezTo>
                  <a:pt x="23078" y="4153"/>
                  <a:pt x="23200" y="4054"/>
                  <a:pt x="23200" y="3906"/>
                </a:cubicBezTo>
                <a:cubicBezTo>
                  <a:pt x="23200" y="3768"/>
                  <a:pt x="23088" y="3658"/>
                  <a:pt x="22953" y="3658"/>
                </a:cubicBezTo>
                <a:close/>
                <a:moveTo>
                  <a:pt x="24172" y="3658"/>
                </a:moveTo>
                <a:cubicBezTo>
                  <a:pt x="23952" y="3658"/>
                  <a:pt x="23843" y="3924"/>
                  <a:pt x="23996" y="4081"/>
                </a:cubicBezTo>
                <a:cubicBezTo>
                  <a:pt x="24047" y="4130"/>
                  <a:pt x="24109" y="4153"/>
                  <a:pt x="24169" y="4153"/>
                </a:cubicBezTo>
                <a:cubicBezTo>
                  <a:pt x="24297" y="4153"/>
                  <a:pt x="24419" y="4054"/>
                  <a:pt x="24419" y="3906"/>
                </a:cubicBezTo>
                <a:cubicBezTo>
                  <a:pt x="24419" y="3768"/>
                  <a:pt x="24310" y="3658"/>
                  <a:pt x="24172" y="3658"/>
                </a:cubicBezTo>
                <a:close/>
                <a:moveTo>
                  <a:pt x="25391" y="3658"/>
                </a:moveTo>
                <a:cubicBezTo>
                  <a:pt x="25172" y="3658"/>
                  <a:pt x="25062" y="3924"/>
                  <a:pt x="25219" y="4081"/>
                </a:cubicBezTo>
                <a:cubicBezTo>
                  <a:pt x="25268" y="4130"/>
                  <a:pt x="25329" y="4153"/>
                  <a:pt x="25389" y="4153"/>
                </a:cubicBezTo>
                <a:cubicBezTo>
                  <a:pt x="25516" y="4153"/>
                  <a:pt x="25638" y="4054"/>
                  <a:pt x="25638" y="3906"/>
                </a:cubicBezTo>
                <a:cubicBezTo>
                  <a:pt x="25638" y="3768"/>
                  <a:pt x="25529" y="3658"/>
                  <a:pt x="25391" y="3658"/>
                </a:cubicBezTo>
                <a:close/>
                <a:moveTo>
                  <a:pt x="26610" y="3658"/>
                </a:moveTo>
                <a:cubicBezTo>
                  <a:pt x="26391" y="3658"/>
                  <a:pt x="26281" y="3924"/>
                  <a:pt x="26438" y="4081"/>
                </a:cubicBezTo>
                <a:cubicBezTo>
                  <a:pt x="26487" y="4130"/>
                  <a:pt x="26548" y="4153"/>
                  <a:pt x="26608" y="4153"/>
                </a:cubicBezTo>
                <a:cubicBezTo>
                  <a:pt x="26735" y="4153"/>
                  <a:pt x="26857" y="4054"/>
                  <a:pt x="26857" y="3906"/>
                </a:cubicBezTo>
                <a:cubicBezTo>
                  <a:pt x="26857" y="3768"/>
                  <a:pt x="26748" y="3658"/>
                  <a:pt x="26610" y="3658"/>
                </a:cubicBezTo>
                <a:close/>
                <a:moveTo>
                  <a:pt x="1" y="5009"/>
                </a:moveTo>
                <a:lnTo>
                  <a:pt x="1" y="5241"/>
                </a:lnTo>
                <a:cubicBezTo>
                  <a:pt x="38" y="5168"/>
                  <a:pt x="38" y="5081"/>
                  <a:pt x="1" y="5009"/>
                </a:cubicBezTo>
                <a:close/>
                <a:moveTo>
                  <a:pt x="1000" y="4877"/>
                </a:moveTo>
                <a:cubicBezTo>
                  <a:pt x="781" y="4877"/>
                  <a:pt x="671" y="5143"/>
                  <a:pt x="828" y="5300"/>
                </a:cubicBezTo>
                <a:cubicBezTo>
                  <a:pt x="878" y="5350"/>
                  <a:pt x="939" y="5372"/>
                  <a:pt x="999" y="5372"/>
                </a:cubicBezTo>
                <a:cubicBezTo>
                  <a:pt x="1126" y="5372"/>
                  <a:pt x="1248" y="5273"/>
                  <a:pt x="1248" y="5125"/>
                </a:cubicBezTo>
                <a:cubicBezTo>
                  <a:pt x="1248" y="4990"/>
                  <a:pt x="1138" y="4877"/>
                  <a:pt x="1000" y="4877"/>
                </a:cubicBezTo>
                <a:close/>
                <a:moveTo>
                  <a:pt x="2223" y="4877"/>
                </a:moveTo>
                <a:cubicBezTo>
                  <a:pt x="2000" y="4877"/>
                  <a:pt x="1890" y="5143"/>
                  <a:pt x="2047" y="5300"/>
                </a:cubicBezTo>
                <a:cubicBezTo>
                  <a:pt x="2098" y="5350"/>
                  <a:pt x="2159" y="5372"/>
                  <a:pt x="2219" y="5372"/>
                </a:cubicBezTo>
                <a:cubicBezTo>
                  <a:pt x="2346" y="5372"/>
                  <a:pt x="2467" y="5273"/>
                  <a:pt x="2467" y="5125"/>
                </a:cubicBezTo>
                <a:cubicBezTo>
                  <a:pt x="2467" y="4990"/>
                  <a:pt x="2357" y="4877"/>
                  <a:pt x="2223" y="4877"/>
                </a:cubicBezTo>
                <a:close/>
                <a:moveTo>
                  <a:pt x="3442" y="4877"/>
                </a:moveTo>
                <a:cubicBezTo>
                  <a:pt x="3222" y="4877"/>
                  <a:pt x="3110" y="5143"/>
                  <a:pt x="3266" y="5300"/>
                </a:cubicBezTo>
                <a:cubicBezTo>
                  <a:pt x="3317" y="5350"/>
                  <a:pt x="3378" y="5372"/>
                  <a:pt x="3439" y="5372"/>
                </a:cubicBezTo>
                <a:cubicBezTo>
                  <a:pt x="3566" y="5372"/>
                  <a:pt x="3688" y="5273"/>
                  <a:pt x="3686" y="5125"/>
                </a:cubicBezTo>
                <a:cubicBezTo>
                  <a:pt x="3686" y="4990"/>
                  <a:pt x="3576" y="4877"/>
                  <a:pt x="3442" y="4877"/>
                </a:cubicBezTo>
                <a:close/>
                <a:moveTo>
                  <a:pt x="4661" y="4877"/>
                </a:moveTo>
                <a:cubicBezTo>
                  <a:pt x="4441" y="4877"/>
                  <a:pt x="4332" y="5143"/>
                  <a:pt x="4485" y="5300"/>
                </a:cubicBezTo>
                <a:cubicBezTo>
                  <a:pt x="4536" y="5350"/>
                  <a:pt x="4597" y="5372"/>
                  <a:pt x="4658" y="5372"/>
                </a:cubicBezTo>
                <a:cubicBezTo>
                  <a:pt x="4786" y="5372"/>
                  <a:pt x="4908" y="5273"/>
                  <a:pt x="4908" y="5125"/>
                </a:cubicBezTo>
                <a:cubicBezTo>
                  <a:pt x="4908" y="4990"/>
                  <a:pt x="4795" y="4877"/>
                  <a:pt x="4661" y="4877"/>
                </a:cubicBezTo>
                <a:close/>
                <a:moveTo>
                  <a:pt x="5880" y="4877"/>
                </a:moveTo>
                <a:cubicBezTo>
                  <a:pt x="5660" y="4877"/>
                  <a:pt x="5551" y="5143"/>
                  <a:pt x="5704" y="5300"/>
                </a:cubicBezTo>
                <a:cubicBezTo>
                  <a:pt x="5755" y="5350"/>
                  <a:pt x="5817" y="5372"/>
                  <a:pt x="5877" y="5372"/>
                </a:cubicBezTo>
                <a:cubicBezTo>
                  <a:pt x="6005" y="5372"/>
                  <a:pt x="6127" y="5273"/>
                  <a:pt x="6127" y="5125"/>
                </a:cubicBezTo>
                <a:cubicBezTo>
                  <a:pt x="6127" y="4990"/>
                  <a:pt x="6015" y="4877"/>
                  <a:pt x="5880" y="4877"/>
                </a:cubicBezTo>
                <a:close/>
                <a:moveTo>
                  <a:pt x="7099" y="4877"/>
                </a:moveTo>
                <a:cubicBezTo>
                  <a:pt x="6879" y="4877"/>
                  <a:pt x="6770" y="5143"/>
                  <a:pt x="6923" y="5300"/>
                </a:cubicBezTo>
                <a:cubicBezTo>
                  <a:pt x="6974" y="5350"/>
                  <a:pt x="7036" y="5372"/>
                  <a:pt x="7096" y="5372"/>
                </a:cubicBezTo>
                <a:cubicBezTo>
                  <a:pt x="7224" y="5372"/>
                  <a:pt x="7346" y="5273"/>
                  <a:pt x="7346" y="5125"/>
                </a:cubicBezTo>
                <a:cubicBezTo>
                  <a:pt x="7346" y="4990"/>
                  <a:pt x="7237" y="4877"/>
                  <a:pt x="7099" y="4877"/>
                </a:cubicBezTo>
                <a:close/>
                <a:moveTo>
                  <a:pt x="8318" y="4877"/>
                </a:moveTo>
                <a:cubicBezTo>
                  <a:pt x="8099" y="4877"/>
                  <a:pt x="7989" y="5143"/>
                  <a:pt x="8146" y="5300"/>
                </a:cubicBezTo>
                <a:cubicBezTo>
                  <a:pt x="8195" y="5350"/>
                  <a:pt x="8256" y="5372"/>
                  <a:pt x="8316" y="5372"/>
                </a:cubicBezTo>
                <a:cubicBezTo>
                  <a:pt x="8443" y="5372"/>
                  <a:pt x="8565" y="5273"/>
                  <a:pt x="8565" y="5125"/>
                </a:cubicBezTo>
                <a:cubicBezTo>
                  <a:pt x="8565" y="4990"/>
                  <a:pt x="8456" y="4877"/>
                  <a:pt x="8318" y="4877"/>
                </a:cubicBezTo>
                <a:close/>
                <a:moveTo>
                  <a:pt x="9537" y="4877"/>
                </a:moveTo>
                <a:cubicBezTo>
                  <a:pt x="9318" y="4877"/>
                  <a:pt x="9208" y="5143"/>
                  <a:pt x="9365" y="5300"/>
                </a:cubicBezTo>
                <a:cubicBezTo>
                  <a:pt x="9414" y="5350"/>
                  <a:pt x="9475" y="5372"/>
                  <a:pt x="9535" y="5372"/>
                </a:cubicBezTo>
                <a:cubicBezTo>
                  <a:pt x="9662" y="5372"/>
                  <a:pt x="9785" y="5273"/>
                  <a:pt x="9785" y="5125"/>
                </a:cubicBezTo>
                <a:cubicBezTo>
                  <a:pt x="9785" y="4990"/>
                  <a:pt x="9675" y="4877"/>
                  <a:pt x="9537" y="4877"/>
                </a:cubicBezTo>
                <a:close/>
                <a:moveTo>
                  <a:pt x="10759" y="4877"/>
                </a:moveTo>
                <a:cubicBezTo>
                  <a:pt x="10537" y="4877"/>
                  <a:pt x="10427" y="5143"/>
                  <a:pt x="10584" y="5300"/>
                </a:cubicBezTo>
                <a:cubicBezTo>
                  <a:pt x="10634" y="5350"/>
                  <a:pt x="10696" y="5372"/>
                  <a:pt x="10756" y="5372"/>
                </a:cubicBezTo>
                <a:cubicBezTo>
                  <a:pt x="10883" y="5372"/>
                  <a:pt x="11004" y="5273"/>
                  <a:pt x="11004" y="5125"/>
                </a:cubicBezTo>
                <a:cubicBezTo>
                  <a:pt x="11004" y="4990"/>
                  <a:pt x="10894" y="4877"/>
                  <a:pt x="10759" y="4877"/>
                </a:cubicBezTo>
                <a:close/>
                <a:moveTo>
                  <a:pt x="11978" y="4877"/>
                </a:moveTo>
                <a:cubicBezTo>
                  <a:pt x="11759" y="4877"/>
                  <a:pt x="11646" y="5143"/>
                  <a:pt x="11803" y="5300"/>
                </a:cubicBezTo>
                <a:cubicBezTo>
                  <a:pt x="11853" y="5350"/>
                  <a:pt x="11915" y="5372"/>
                  <a:pt x="11975" y="5372"/>
                </a:cubicBezTo>
                <a:cubicBezTo>
                  <a:pt x="12103" y="5372"/>
                  <a:pt x="12225" y="5273"/>
                  <a:pt x="12223" y="5125"/>
                </a:cubicBezTo>
                <a:cubicBezTo>
                  <a:pt x="12223" y="4990"/>
                  <a:pt x="12113" y="4877"/>
                  <a:pt x="11978" y="4877"/>
                </a:cubicBezTo>
                <a:close/>
                <a:moveTo>
                  <a:pt x="13197" y="4877"/>
                </a:moveTo>
                <a:cubicBezTo>
                  <a:pt x="12978" y="4877"/>
                  <a:pt x="12868" y="5143"/>
                  <a:pt x="13022" y="5300"/>
                </a:cubicBezTo>
                <a:cubicBezTo>
                  <a:pt x="13072" y="5350"/>
                  <a:pt x="13134" y="5372"/>
                  <a:pt x="13195" y="5372"/>
                </a:cubicBezTo>
                <a:cubicBezTo>
                  <a:pt x="13322" y="5372"/>
                  <a:pt x="13445" y="5273"/>
                  <a:pt x="13445" y="5125"/>
                </a:cubicBezTo>
                <a:cubicBezTo>
                  <a:pt x="13445" y="4990"/>
                  <a:pt x="13332" y="4877"/>
                  <a:pt x="13197" y="4877"/>
                </a:cubicBezTo>
                <a:close/>
                <a:moveTo>
                  <a:pt x="14416" y="4877"/>
                </a:moveTo>
                <a:cubicBezTo>
                  <a:pt x="14197" y="4877"/>
                  <a:pt x="14087" y="5143"/>
                  <a:pt x="14241" y="5300"/>
                </a:cubicBezTo>
                <a:cubicBezTo>
                  <a:pt x="14291" y="5350"/>
                  <a:pt x="14353" y="5372"/>
                  <a:pt x="14414" y="5372"/>
                </a:cubicBezTo>
                <a:cubicBezTo>
                  <a:pt x="14541" y="5372"/>
                  <a:pt x="14664" y="5273"/>
                  <a:pt x="14664" y="5125"/>
                </a:cubicBezTo>
                <a:cubicBezTo>
                  <a:pt x="14664" y="4990"/>
                  <a:pt x="14551" y="4877"/>
                  <a:pt x="14416" y="4877"/>
                </a:cubicBezTo>
                <a:close/>
                <a:moveTo>
                  <a:pt x="15635" y="4877"/>
                </a:moveTo>
                <a:cubicBezTo>
                  <a:pt x="15416" y="4877"/>
                  <a:pt x="15306" y="5143"/>
                  <a:pt x="15460" y="5300"/>
                </a:cubicBezTo>
                <a:cubicBezTo>
                  <a:pt x="15510" y="5350"/>
                  <a:pt x="15572" y="5372"/>
                  <a:pt x="15633" y="5372"/>
                </a:cubicBezTo>
                <a:cubicBezTo>
                  <a:pt x="15760" y="5372"/>
                  <a:pt x="15883" y="5273"/>
                  <a:pt x="15883" y="5125"/>
                </a:cubicBezTo>
                <a:cubicBezTo>
                  <a:pt x="15883" y="4990"/>
                  <a:pt x="15773" y="4877"/>
                  <a:pt x="15635" y="4877"/>
                </a:cubicBezTo>
                <a:close/>
                <a:moveTo>
                  <a:pt x="16854" y="4877"/>
                </a:moveTo>
                <a:cubicBezTo>
                  <a:pt x="16635" y="4877"/>
                  <a:pt x="16525" y="5143"/>
                  <a:pt x="16682" y="5300"/>
                </a:cubicBezTo>
                <a:cubicBezTo>
                  <a:pt x="16731" y="5350"/>
                  <a:pt x="16793" y="5372"/>
                  <a:pt x="16853" y="5372"/>
                </a:cubicBezTo>
                <a:cubicBezTo>
                  <a:pt x="16979" y="5372"/>
                  <a:pt x="17102" y="5273"/>
                  <a:pt x="17102" y="5125"/>
                </a:cubicBezTo>
                <a:cubicBezTo>
                  <a:pt x="17102" y="4990"/>
                  <a:pt x="16992" y="4877"/>
                  <a:pt x="16854" y="4877"/>
                </a:cubicBezTo>
                <a:close/>
                <a:moveTo>
                  <a:pt x="18073" y="4877"/>
                </a:moveTo>
                <a:cubicBezTo>
                  <a:pt x="17854" y="4877"/>
                  <a:pt x="17744" y="5143"/>
                  <a:pt x="17901" y="5300"/>
                </a:cubicBezTo>
                <a:cubicBezTo>
                  <a:pt x="17951" y="5350"/>
                  <a:pt x="18012" y="5372"/>
                  <a:pt x="18072" y="5372"/>
                </a:cubicBezTo>
                <a:cubicBezTo>
                  <a:pt x="18199" y="5372"/>
                  <a:pt x="18321" y="5273"/>
                  <a:pt x="18321" y="5125"/>
                </a:cubicBezTo>
                <a:cubicBezTo>
                  <a:pt x="18321" y="4990"/>
                  <a:pt x="18211" y="4877"/>
                  <a:pt x="18073" y="4877"/>
                </a:cubicBezTo>
                <a:close/>
                <a:moveTo>
                  <a:pt x="19296" y="4877"/>
                </a:moveTo>
                <a:cubicBezTo>
                  <a:pt x="19073" y="4877"/>
                  <a:pt x="18963" y="5143"/>
                  <a:pt x="19120" y="5300"/>
                </a:cubicBezTo>
                <a:cubicBezTo>
                  <a:pt x="19171" y="5350"/>
                  <a:pt x="19232" y="5372"/>
                  <a:pt x="19292" y="5372"/>
                </a:cubicBezTo>
                <a:cubicBezTo>
                  <a:pt x="19419" y="5372"/>
                  <a:pt x="19540" y="5273"/>
                  <a:pt x="19540" y="5125"/>
                </a:cubicBezTo>
                <a:cubicBezTo>
                  <a:pt x="19540" y="4990"/>
                  <a:pt x="19430" y="4877"/>
                  <a:pt x="19296" y="4877"/>
                </a:cubicBezTo>
                <a:close/>
                <a:moveTo>
                  <a:pt x="20515" y="4877"/>
                </a:moveTo>
                <a:cubicBezTo>
                  <a:pt x="20295" y="4877"/>
                  <a:pt x="20182" y="5143"/>
                  <a:pt x="20339" y="5300"/>
                </a:cubicBezTo>
                <a:cubicBezTo>
                  <a:pt x="20390" y="5350"/>
                  <a:pt x="20451" y="5372"/>
                  <a:pt x="20511" y="5372"/>
                </a:cubicBezTo>
                <a:cubicBezTo>
                  <a:pt x="20638" y="5372"/>
                  <a:pt x="20759" y="5273"/>
                  <a:pt x="20759" y="5125"/>
                </a:cubicBezTo>
                <a:cubicBezTo>
                  <a:pt x="20759" y="4990"/>
                  <a:pt x="20649" y="4877"/>
                  <a:pt x="20515" y="4877"/>
                </a:cubicBezTo>
                <a:close/>
                <a:moveTo>
                  <a:pt x="21734" y="4877"/>
                </a:moveTo>
                <a:cubicBezTo>
                  <a:pt x="21514" y="4877"/>
                  <a:pt x="21405" y="5143"/>
                  <a:pt x="21558" y="5300"/>
                </a:cubicBezTo>
                <a:cubicBezTo>
                  <a:pt x="21609" y="5350"/>
                  <a:pt x="21670" y="5372"/>
                  <a:pt x="21731" y="5372"/>
                </a:cubicBezTo>
                <a:cubicBezTo>
                  <a:pt x="21859" y="5372"/>
                  <a:pt x="21981" y="5273"/>
                  <a:pt x="21981" y="5125"/>
                </a:cubicBezTo>
                <a:cubicBezTo>
                  <a:pt x="21981" y="4990"/>
                  <a:pt x="21868" y="4877"/>
                  <a:pt x="21734" y="4877"/>
                </a:cubicBezTo>
                <a:close/>
                <a:moveTo>
                  <a:pt x="22953" y="4877"/>
                </a:moveTo>
                <a:cubicBezTo>
                  <a:pt x="22733" y="4877"/>
                  <a:pt x="22624" y="5143"/>
                  <a:pt x="22777" y="5300"/>
                </a:cubicBezTo>
                <a:cubicBezTo>
                  <a:pt x="22828" y="5350"/>
                  <a:pt x="22890" y="5372"/>
                  <a:pt x="22950" y="5372"/>
                </a:cubicBezTo>
                <a:cubicBezTo>
                  <a:pt x="23078" y="5372"/>
                  <a:pt x="23200" y="5273"/>
                  <a:pt x="23200" y="5125"/>
                </a:cubicBezTo>
                <a:cubicBezTo>
                  <a:pt x="23200" y="4990"/>
                  <a:pt x="23088" y="4877"/>
                  <a:pt x="22953" y="4877"/>
                </a:cubicBezTo>
                <a:close/>
                <a:moveTo>
                  <a:pt x="24172" y="4877"/>
                </a:moveTo>
                <a:cubicBezTo>
                  <a:pt x="23952" y="4877"/>
                  <a:pt x="23843" y="5143"/>
                  <a:pt x="23996" y="5300"/>
                </a:cubicBezTo>
                <a:cubicBezTo>
                  <a:pt x="24047" y="5350"/>
                  <a:pt x="24109" y="5372"/>
                  <a:pt x="24169" y="5372"/>
                </a:cubicBezTo>
                <a:cubicBezTo>
                  <a:pt x="24297" y="5372"/>
                  <a:pt x="24419" y="5273"/>
                  <a:pt x="24419" y="5125"/>
                </a:cubicBezTo>
                <a:cubicBezTo>
                  <a:pt x="24419" y="4990"/>
                  <a:pt x="24310" y="4877"/>
                  <a:pt x="24172" y="4877"/>
                </a:cubicBezTo>
                <a:close/>
                <a:moveTo>
                  <a:pt x="25391" y="4877"/>
                </a:moveTo>
                <a:cubicBezTo>
                  <a:pt x="25172" y="4877"/>
                  <a:pt x="25062" y="5143"/>
                  <a:pt x="25219" y="5300"/>
                </a:cubicBezTo>
                <a:cubicBezTo>
                  <a:pt x="25268" y="5350"/>
                  <a:pt x="25329" y="5372"/>
                  <a:pt x="25389" y="5372"/>
                </a:cubicBezTo>
                <a:cubicBezTo>
                  <a:pt x="25516" y="5372"/>
                  <a:pt x="25638" y="5273"/>
                  <a:pt x="25638" y="5125"/>
                </a:cubicBezTo>
                <a:cubicBezTo>
                  <a:pt x="25638" y="4990"/>
                  <a:pt x="25529" y="4877"/>
                  <a:pt x="25391" y="4877"/>
                </a:cubicBezTo>
                <a:close/>
                <a:moveTo>
                  <a:pt x="26610" y="4877"/>
                </a:moveTo>
                <a:cubicBezTo>
                  <a:pt x="26484" y="4877"/>
                  <a:pt x="26365" y="4978"/>
                  <a:pt x="26365" y="5125"/>
                </a:cubicBezTo>
                <a:cubicBezTo>
                  <a:pt x="26365" y="5256"/>
                  <a:pt x="26469" y="5363"/>
                  <a:pt x="26601" y="5372"/>
                </a:cubicBezTo>
                <a:cubicBezTo>
                  <a:pt x="26657" y="5222"/>
                  <a:pt x="26710" y="5074"/>
                  <a:pt x="26757" y="4927"/>
                </a:cubicBezTo>
                <a:cubicBezTo>
                  <a:pt x="26711" y="4893"/>
                  <a:pt x="26660" y="4877"/>
                  <a:pt x="26610" y="4877"/>
                </a:cubicBezTo>
                <a:close/>
                <a:moveTo>
                  <a:pt x="1" y="6228"/>
                </a:moveTo>
                <a:lnTo>
                  <a:pt x="1" y="6460"/>
                </a:lnTo>
                <a:cubicBezTo>
                  <a:pt x="38" y="6388"/>
                  <a:pt x="38" y="6300"/>
                  <a:pt x="1" y="6228"/>
                </a:cubicBezTo>
                <a:close/>
                <a:moveTo>
                  <a:pt x="16849" y="6099"/>
                </a:moveTo>
                <a:cubicBezTo>
                  <a:pt x="16717" y="6099"/>
                  <a:pt x="16610" y="6211"/>
                  <a:pt x="16610" y="6344"/>
                </a:cubicBezTo>
                <a:cubicBezTo>
                  <a:pt x="16742" y="6406"/>
                  <a:pt x="16876" y="6472"/>
                  <a:pt x="17008" y="6538"/>
                </a:cubicBezTo>
                <a:cubicBezTo>
                  <a:pt x="17192" y="6395"/>
                  <a:pt x="17090" y="6099"/>
                  <a:pt x="16858" y="6099"/>
                </a:cubicBezTo>
                <a:cubicBezTo>
                  <a:pt x="16857" y="6099"/>
                  <a:pt x="16856" y="6099"/>
                  <a:pt x="16854" y="6099"/>
                </a:cubicBezTo>
                <a:cubicBezTo>
                  <a:pt x="16853" y="6099"/>
                  <a:pt x="16851" y="6099"/>
                  <a:pt x="16849" y="6099"/>
                </a:cubicBezTo>
                <a:close/>
                <a:moveTo>
                  <a:pt x="10759" y="6096"/>
                </a:moveTo>
                <a:lnTo>
                  <a:pt x="10759" y="6099"/>
                </a:lnTo>
                <a:cubicBezTo>
                  <a:pt x="10758" y="6099"/>
                  <a:pt x="10757" y="6099"/>
                  <a:pt x="10756" y="6099"/>
                </a:cubicBezTo>
                <a:cubicBezTo>
                  <a:pt x="10473" y="6099"/>
                  <a:pt x="10415" y="6501"/>
                  <a:pt x="10687" y="6582"/>
                </a:cubicBezTo>
                <a:cubicBezTo>
                  <a:pt x="10775" y="6463"/>
                  <a:pt x="10875" y="6353"/>
                  <a:pt x="10988" y="6253"/>
                </a:cubicBezTo>
                <a:cubicBezTo>
                  <a:pt x="10950" y="6159"/>
                  <a:pt x="10859" y="6099"/>
                  <a:pt x="10759" y="6096"/>
                </a:cubicBezTo>
                <a:close/>
                <a:moveTo>
                  <a:pt x="1000" y="6096"/>
                </a:moveTo>
                <a:lnTo>
                  <a:pt x="1000" y="6099"/>
                </a:lnTo>
                <a:cubicBezTo>
                  <a:pt x="999" y="6099"/>
                  <a:pt x="998" y="6099"/>
                  <a:pt x="997" y="6099"/>
                </a:cubicBezTo>
                <a:cubicBezTo>
                  <a:pt x="780" y="6099"/>
                  <a:pt x="672" y="6363"/>
                  <a:pt x="828" y="6519"/>
                </a:cubicBezTo>
                <a:cubicBezTo>
                  <a:pt x="878" y="6570"/>
                  <a:pt x="939" y="6592"/>
                  <a:pt x="999" y="6592"/>
                </a:cubicBezTo>
                <a:cubicBezTo>
                  <a:pt x="1126" y="6592"/>
                  <a:pt x="1248" y="6492"/>
                  <a:pt x="1248" y="6344"/>
                </a:cubicBezTo>
                <a:cubicBezTo>
                  <a:pt x="1248" y="6209"/>
                  <a:pt x="1138" y="6096"/>
                  <a:pt x="1000" y="6096"/>
                </a:cubicBezTo>
                <a:close/>
                <a:moveTo>
                  <a:pt x="2223" y="6096"/>
                </a:moveTo>
                <a:lnTo>
                  <a:pt x="2223" y="6099"/>
                </a:lnTo>
                <a:cubicBezTo>
                  <a:pt x="2221" y="6099"/>
                  <a:pt x="2220" y="6099"/>
                  <a:pt x="2219" y="6099"/>
                </a:cubicBezTo>
                <a:cubicBezTo>
                  <a:pt x="1999" y="6099"/>
                  <a:pt x="1891" y="6363"/>
                  <a:pt x="2047" y="6519"/>
                </a:cubicBezTo>
                <a:cubicBezTo>
                  <a:pt x="2097" y="6570"/>
                  <a:pt x="2158" y="6592"/>
                  <a:pt x="2218" y="6592"/>
                </a:cubicBezTo>
                <a:cubicBezTo>
                  <a:pt x="2345" y="6592"/>
                  <a:pt x="2467" y="6492"/>
                  <a:pt x="2467" y="6344"/>
                </a:cubicBezTo>
                <a:cubicBezTo>
                  <a:pt x="2467" y="6209"/>
                  <a:pt x="2357" y="6096"/>
                  <a:pt x="2223" y="6096"/>
                </a:cubicBezTo>
                <a:close/>
                <a:moveTo>
                  <a:pt x="3442" y="6096"/>
                </a:moveTo>
                <a:lnTo>
                  <a:pt x="3442" y="6099"/>
                </a:lnTo>
                <a:cubicBezTo>
                  <a:pt x="3222" y="6099"/>
                  <a:pt x="3110" y="6362"/>
                  <a:pt x="3266" y="6519"/>
                </a:cubicBezTo>
                <a:cubicBezTo>
                  <a:pt x="3317" y="6570"/>
                  <a:pt x="3378" y="6592"/>
                  <a:pt x="3438" y="6592"/>
                </a:cubicBezTo>
                <a:cubicBezTo>
                  <a:pt x="3565" y="6592"/>
                  <a:pt x="3686" y="6492"/>
                  <a:pt x="3686" y="6344"/>
                </a:cubicBezTo>
                <a:cubicBezTo>
                  <a:pt x="3686" y="6209"/>
                  <a:pt x="3576" y="6096"/>
                  <a:pt x="3442" y="6096"/>
                </a:cubicBezTo>
                <a:close/>
                <a:moveTo>
                  <a:pt x="4661" y="6096"/>
                </a:moveTo>
                <a:lnTo>
                  <a:pt x="4661" y="6099"/>
                </a:lnTo>
                <a:cubicBezTo>
                  <a:pt x="4659" y="6099"/>
                  <a:pt x="4658" y="6099"/>
                  <a:pt x="4657" y="6099"/>
                </a:cubicBezTo>
                <a:cubicBezTo>
                  <a:pt x="4440" y="6099"/>
                  <a:pt x="4333" y="6363"/>
                  <a:pt x="4485" y="6519"/>
                </a:cubicBezTo>
                <a:cubicBezTo>
                  <a:pt x="4536" y="6570"/>
                  <a:pt x="4598" y="6592"/>
                  <a:pt x="4658" y="6592"/>
                </a:cubicBezTo>
                <a:cubicBezTo>
                  <a:pt x="4786" y="6592"/>
                  <a:pt x="4908" y="6492"/>
                  <a:pt x="4908" y="6344"/>
                </a:cubicBezTo>
                <a:cubicBezTo>
                  <a:pt x="4908" y="6209"/>
                  <a:pt x="4795" y="6096"/>
                  <a:pt x="4661" y="6096"/>
                </a:cubicBezTo>
                <a:close/>
                <a:moveTo>
                  <a:pt x="5880" y="6096"/>
                </a:moveTo>
                <a:lnTo>
                  <a:pt x="5880" y="6099"/>
                </a:lnTo>
                <a:cubicBezTo>
                  <a:pt x="5879" y="6099"/>
                  <a:pt x="5877" y="6099"/>
                  <a:pt x="5876" y="6099"/>
                </a:cubicBezTo>
                <a:cubicBezTo>
                  <a:pt x="5659" y="6099"/>
                  <a:pt x="5552" y="6363"/>
                  <a:pt x="5704" y="6519"/>
                </a:cubicBezTo>
                <a:cubicBezTo>
                  <a:pt x="5755" y="6570"/>
                  <a:pt x="5817" y="6592"/>
                  <a:pt x="5877" y="6592"/>
                </a:cubicBezTo>
                <a:cubicBezTo>
                  <a:pt x="6005" y="6592"/>
                  <a:pt x="6127" y="6492"/>
                  <a:pt x="6127" y="6344"/>
                </a:cubicBezTo>
                <a:cubicBezTo>
                  <a:pt x="6127" y="6209"/>
                  <a:pt x="6015" y="6096"/>
                  <a:pt x="5880" y="6096"/>
                </a:cubicBezTo>
                <a:close/>
                <a:moveTo>
                  <a:pt x="7099" y="6096"/>
                </a:moveTo>
                <a:lnTo>
                  <a:pt x="7099" y="6099"/>
                </a:lnTo>
                <a:cubicBezTo>
                  <a:pt x="7098" y="6099"/>
                  <a:pt x="7096" y="6099"/>
                  <a:pt x="7095" y="6099"/>
                </a:cubicBezTo>
                <a:cubicBezTo>
                  <a:pt x="6878" y="6099"/>
                  <a:pt x="6771" y="6363"/>
                  <a:pt x="6923" y="6519"/>
                </a:cubicBezTo>
                <a:cubicBezTo>
                  <a:pt x="6974" y="6570"/>
                  <a:pt x="7036" y="6592"/>
                  <a:pt x="7096" y="6592"/>
                </a:cubicBezTo>
                <a:cubicBezTo>
                  <a:pt x="7224" y="6592"/>
                  <a:pt x="7346" y="6492"/>
                  <a:pt x="7346" y="6344"/>
                </a:cubicBezTo>
                <a:cubicBezTo>
                  <a:pt x="7346" y="6209"/>
                  <a:pt x="7237" y="6096"/>
                  <a:pt x="7099" y="6096"/>
                </a:cubicBezTo>
                <a:close/>
                <a:moveTo>
                  <a:pt x="8318" y="6096"/>
                </a:moveTo>
                <a:lnTo>
                  <a:pt x="8318" y="6099"/>
                </a:lnTo>
                <a:cubicBezTo>
                  <a:pt x="8099" y="6099"/>
                  <a:pt x="7989" y="6362"/>
                  <a:pt x="8146" y="6519"/>
                </a:cubicBezTo>
                <a:cubicBezTo>
                  <a:pt x="8195" y="6570"/>
                  <a:pt x="8256" y="6592"/>
                  <a:pt x="8316" y="6592"/>
                </a:cubicBezTo>
                <a:cubicBezTo>
                  <a:pt x="8443" y="6592"/>
                  <a:pt x="8565" y="6492"/>
                  <a:pt x="8565" y="6344"/>
                </a:cubicBezTo>
                <a:cubicBezTo>
                  <a:pt x="8565" y="6209"/>
                  <a:pt x="8456" y="6096"/>
                  <a:pt x="8318" y="6096"/>
                </a:cubicBezTo>
                <a:close/>
                <a:moveTo>
                  <a:pt x="9537" y="6096"/>
                </a:moveTo>
                <a:lnTo>
                  <a:pt x="9537" y="6099"/>
                </a:lnTo>
                <a:cubicBezTo>
                  <a:pt x="9318" y="6099"/>
                  <a:pt x="9208" y="6362"/>
                  <a:pt x="9365" y="6519"/>
                </a:cubicBezTo>
                <a:cubicBezTo>
                  <a:pt x="9414" y="6570"/>
                  <a:pt x="9475" y="6592"/>
                  <a:pt x="9535" y="6592"/>
                </a:cubicBezTo>
                <a:cubicBezTo>
                  <a:pt x="9662" y="6592"/>
                  <a:pt x="9785" y="6492"/>
                  <a:pt x="9785" y="6344"/>
                </a:cubicBezTo>
                <a:cubicBezTo>
                  <a:pt x="9785" y="6209"/>
                  <a:pt x="9675" y="6096"/>
                  <a:pt x="9537" y="6096"/>
                </a:cubicBezTo>
                <a:close/>
                <a:moveTo>
                  <a:pt x="18073" y="6096"/>
                </a:moveTo>
                <a:lnTo>
                  <a:pt x="18073" y="6099"/>
                </a:lnTo>
                <a:cubicBezTo>
                  <a:pt x="18072" y="6099"/>
                  <a:pt x="18071" y="6099"/>
                  <a:pt x="18070" y="6099"/>
                </a:cubicBezTo>
                <a:cubicBezTo>
                  <a:pt x="17853" y="6099"/>
                  <a:pt x="17745" y="6363"/>
                  <a:pt x="17901" y="6519"/>
                </a:cubicBezTo>
                <a:cubicBezTo>
                  <a:pt x="17951" y="6570"/>
                  <a:pt x="18012" y="6592"/>
                  <a:pt x="18072" y="6592"/>
                </a:cubicBezTo>
                <a:cubicBezTo>
                  <a:pt x="18199" y="6592"/>
                  <a:pt x="18321" y="6492"/>
                  <a:pt x="18321" y="6344"/>
                </a:cubicBezTo>
                <a:cubicBezTo>
                  <a:pt x="18321" y="6209"/>
                  <a:pt x="18211" y="6096"/>
                  <a:pt x="18073" y="6096"/>
                </a:cubicBezTo>
                <a:close/>
                <a:moveTo>
                  <a:pt x="19296" y="6096"/>
                </a:moveTo>
                <a:lnTo>
                  <a:pt x="19296" y="6099"/>
                </a:lnTo>
                <a:cubicBezTo>
                  <a:pt x="19294" y="6099"/>
                  <a:pt x="19293" y="6099"/>
                  <a:pt x="19292" y="6099"/>
                </a:cubicBezTo>
                <a:cubicBezTo>
                  <a:pt x="19072" y="6099"/>
                  <a:pt x="18964" y="6363"/>
                  <a:pt x="19120" y="6519"/>
                </a:cubicBezTo>
                <a:cubicBezTo>
                  <a:pt x="19171" y="6570"/>
                  <a:pt x="19232" y="6592"/>
                  <a:pt x="19292" y="6592"/>
                </a:cubicBezTo>
                <a:cubicBezTo>
                  <a:pt x="19419" y="6592"/>
                  <a:pt x="19540" y="6492"/>
                  <a:pt x="19540" y="6344"/>
                </a:cubicBezTo>
                <a:cubicBezTo>
                  <a:pt x="19540" y="6209"/>
                  <a:pt x="19430" y="6096"/>
                  <a:pt x="19296" y="6096"/>
                </a:cubicBezTo>
                <a:close/>
                <a:moveTo>
                  <a:pt x="20515" y="6096"/>
                </a:moveTo>
                <a:lnTo>
                  <a:pt x="20515" y="6099"/>
                </a:lnTo>
                <a:cubicBezTo>
                  <a:pt x="20513" y="6099"/>
                  <a:pt x="20512" y="6099"/>
                  <a:pt x="20511" y="6099"/>
                </a:cubicBezTo>
                <a:cubicBezTo>
                  <a:pt x="20294" y="6099"/>
                  <a:pt x="20183" y="6363"/>
                  <a:pt x="20339" y="6519"/>
                </a:cubicBezTo>
                <a:cubicBezTo>
                  <a:pt x="20390" y="6570"/>
                  <a:pt x="20451" y="6592"/>
                  <a:pt x="20511" y="6592"/>
                </a:cubicBezTo>
                <a:cubicBezTo>
                  <a:pt x="20638" y="6592"/>
                  <a:pt x="20759" y="6492"/>
                  <a:pt x="20759" y="6344"/>
                </a:cubicBezTo>
                <a:cubicBezTo>
                  <a:pt x="20759" y="6209"/>
                  <a:pt x="20649" y="6099"/>
                  <a:pt x="20515" y="6096"/>
                </a:cubicBezTo>
                <a:close/>
                <a:moveTo>
                  <a:pt x="21734" y="6096"/>
                </a:moveTo>
                <a:lnTo>
                  <a:pt x="21734" y="6099"/>
                </a:lnTo>
                <a:cubicBezTo>
                  <a:pt x="21732" y="6099"/>
                  <a:pt x="21731" y="6099"/>
                  <a:pt x="21730" y="6099"/>
                </a:cubicBezTo>
                <a:cubicBezTo>
                  <a:pt x="21513" y="6099"/>
                  <a:pt x="21406" y="6363"/>
                  <a:pt x="21558" y="6519"/>
                </a:cubicBezTo>
                <a:cubicBezTo>
                  <a:pt x="21609" y="6570"/>
                  <a:pt x="21671" y="6592"/>
                  <a:pt x="21731" y="6592"/>
                </a:cubicBezTo>
                <a:cubicBezTo>
                  <a:pt x="21859" y="6592"/>
                  <a:pt x="21981" y="6492"/>
                  <a:pt x="21981" y="6344"/>
                </a:cubicBezTo>
                <a:cubicBezTo>
                  <a:pt x="21981" y="6209"/>
                  <a:pt x="21868" y="6096"/>
                  <a:pt x="21734" y="6096"/>
                </a:cubicBezTo>
                <a:close/>
                <a:moveTo>
                  <a:pt x="22949" y="6099"/>
                </a:moveTo>
                <a:cubicBezTo>
                  <a:pt x="22732" y="6099"/>
                  <a:pt x="22625" y="6363"/>
                  <a:pt x="22777" y="6519"/>
                </a:cubicBezTo>
                <a:cubicBezTo>
                  <a:pt x="22828" y="6570"/>
                  <a:pt x="22890" y="6592"/>
                  <a:pt x="22950" y="6592"/>
                </a:cubicBezTo>
                <a:cubicBezTo>
                  <a:pt x="23078" y="6592"/>
                  <a:pt x="23200" y="6492"/>
                  <a:pt x="23200" y="6344"/>
                </a:cubicBezTo>
                <a:cubicBezTo>
                  <a:pt x="23200" y="6209"/>
                  <a:pt x="23088" y="6099"/>
                  <a:pt x="22953" y="6099"/>
                </a:cubicBezTo>
                <a:cubicBezTo>
                  <a:pt x="22951" y="6099"/>
                  <a:pt x="22950" y="6099"/>
                  <a:pt x="22949" y="6099"/>
                </a:cubicBezTo>
                <a:close/>
                <a:moveTo>
                  <a:pt x="24172" y="6096"/>
                </a:moveTo>
                <a:lnTo>
                  <a:pt x="24172" y="6099"/>
                </a:lnTo>
                <a:cubicBezTo>
                  <a:pt x="23952" y="6099"/>
                  <a:pt x="23843" y="6362"/>
                  <a:pt x="23996" y="6519"/>
                </a:cubicBezTo>
                <a:cubicBezTo>
                  <a:pt x="24047" y="6570"/>
                  <a:pt x="24109" y="6592"/>
                  <a:pt x="24169" y="6592"/>
                </a:cubicBezTo>
                <a:cubicBezTo>
                  <a:pt x="24297" y="6592"/>
                  <a:pt x="24419" y="6492"/>
                  <a:pt x="24419" y="6344"/>
                </a:cubicBezTo>
                <a:cubicBezTo>
                  <a:pt x="24419" y="6209"/>
                  <a:pt x="24310" y="6096"/>
                  <a:pt x="24172" y="6096"/>
                </a:cubicBezTo>
                <a:close/>
                <a:moveTo>
                  <a:pt x="25391" y="6096"/>
                </a:moveTo>
                <a:lnTo>
                  <a:pt x="25391" y="6099"/>
                </a:lnTo>
                <a:cubicBezTo>
                  <a:pt x="25172" y="6099"/>
                  <a:pt x="25062" y="6362"/>
                  <a:pt x="25219" y="6519"/>
                </a:cubicBezTo>
                <a:cubicBezTo>
                  <a:pt x="25268" y="6570"/>
                  <a:pt x="25329" y="6592"/>
                  <a:pt x="25389" y="6592"/>
                </a:cubicBezTo>
                <a:cubicBezTo>
                  <a:pt x="25516" y="6592"/>
                  <a:pt x="25638" y="6492"/>
                  <a:pt x="25638" y="6344"/>
                </a:cubicBezTo>
                <a:cubicBezTo>
                  <a:pt x="25638" y="6209"/>
                  <a:pt x="25529" y="6096"/>
                  <a:pt x="25391" y="6096"/>
                </a:cubicBezTo>
                <a:close/>
                <a:moveTo>
                  <a:pt x="25385" y="7318"/>
                </a:moveTo>
                <a:lnTo>
                  <a:pt x="25385" y="7318"/>
                </a:lnTo>
                <a:cubicBezTo>
                  <a:pt x="25253" y="7321"/>
                  <a:pt x="25146" y="7431"/>
                  <a:pt x="25146" y="7563"/>
                </a:cubicBezTo>
                <a:cubicBezTo>
                  <a:pt x="25146" y="7569"/>
                  <a:pt x="25146" y="7572"/>
                  <a:pt x="25146" y="7575"/>
                </a:cubicBezTo>
                <a:cubicBezTo>
                  <a:pt x="25162" y="7563"/>
                  <a:pt x="25178" y="7547"/>
                  <a:pt x="25193" y="7528"/>
                </a:cubicBezTo>
                <a:cubicBezTo>
                  <a:pt x="25259" y="7459"/>
                  <a:pt x="25322" y="7387"/>
                  <a:pt x="25385" y="7318"/>
                </a:cubicBezTo>
                <a:close/>
                <a:moveTo>
                  <a:pt x="1" y="7447"/>
                </a:moveTo>
                <a:lnTo>
                  <a:pt x="1" y="7679"/>
                </a:lnTo>
                <a:cubicBezTo>
                  <a:pt x="38" y="7607"/>
                  <a:pt x="38" y="7519"/>
                  <a:pt x="1" y="7447"/>
                </a:cubicBezTo>
                <a:close/>
                <a:moveTo>
                  <a:pt x="19296" y="7318"/>
                </a:moveTo>
                <a:cubicBezTo>
                  <a:pt x="19120" y="7318"/>
                  <a:pt x="18998" y="7497"/>
                  <a:pt x="19067" y="7657"/>
                </a:cubicBezTo>
                <a:cubicBezTo>
                  <a:pt x="19158" y="7707"/>
                  <a:pt x="19249" y="7757"/>
                  <a:pt x="19343" y="7807"/>
                </a:cubicBezTo>
                <a:cubicBezTo>
                  <a:pt x="19634" y="7751"/>
                  <a:pt x="19593" y="7318"/>
                  <a:pt x="19296" y="7318"/>
                </a:cubicBezTo>
                <a:close/>
                <a:moveTo>
                  <a:pt x="1000" y="7318"/>
                </a:moveTo>
                <a:cubicBezTo>
                  <a:pt x="781" y="7318"/>
                  <a:pt x="671" y="7585"/>
                  <a:pt x="828" y="7738"/>
                </a:cubicBezTo>
                <a:cubicBezTo>
                  <a:pt x="878" y="7789"/>
                  <a:pt x="940" y="7812"/>
                  <a:pt x="1000" y="7812"/>
                </a:cubicBezTo>
                <a:cubicBezTo>
                  <a:pt x="1126" y="7812"/>
                  <a:pt x="1248" y="7713"/>
                  <a:pt x="1248" y="7563"/>
                </a:cubicBezTo>
                <a:cubicBezTo>
                  <a:pt x="1248" y="7428"/>
                  <a:pt x="1138" y="7318"/>
                  <a:pt x="1000" y="7318"/>
                </a:cubicBezTo>
                <a:close/>
                <a:moveTo>
                  <a:pt x="2223" y="7318"/>
                </a:moveTo>
                <a:cubicBezTo>
                  <a:pt x="2000" y="7318"/>
                  <a:pt x="1890" y="7585"/>
                  <a:pt x="2047" y="7738"/>
                </a:cubicBezTo>
                <a:cubicBezTo>
                  <a:pt x="2098" y="7789"/>
                  <a:pt x="2160" y="7812"/>
                  <a:pt x="2221" y="7812"/>
                </a:cubicBezTo>
                <a:cubicBezTo>
                  <a:pt x="2347" y="7812"/>
                  <a:pt x="2467" y="7713"/>
                  <a:pt x="2467" y="7563"/>
                </a:cubicBezTo>
                <a:cubicBezTo>
                  <a:pt x="2467" y="7428"/>
                  <a:pt x="2357" y="7318"/>
                  <a:pt x="2223" y="7318"/>
                </a:cubicBezTo>
                <a:close/>
                <a:moveTo>
                  <a:pt x="3442" y="7318"/>
                </a:moveTo>
                <a:cubicBezTo>
                  <a:pt x="3222" y="7318"/>
                  <a:pt x="3110" y="7585"/>
                  <a:pt x="3266" y="7738"/>
                </a:cubicBezTo>
                <a:cubicBezTo>
                  <a:pt x="3317" y="7789"/>
                  <a:pt x="3379" y="7812"/>
                  <a:pt x="3440" y="7812"/>
                </a:cubicBezTo>
                <a:cubicBezTo>
                  <a:pt x="3566" y="7812"/>
                  <a:pt x="3686" y="7713"/>
                  <a:pt x="3686" y="7563"/>
                </a:cubicBezTo>
                <a:cubicBezTo>
                  <a:pt x="3686" y="7428"/>
                  <a:pt x="3576" y="7318"/>
                  <a:pt x="3442" y="7318"/>
                </a:cubicBezTo>
                <a:close/>
                <a:moveTo>
                  <a:pt x="4661" y="7318"/>
                </a:moveTo>
                <a:cubicBezTo>
                  <a:pt x="4441" y="7318"/>
                  <a:pt x="4332" y="7585"/>
                  <a:pt x="4485" y="7738"/>
                </a:cubicBezTo>
                <a:cubicBezTo>
                  <a:pt x="4536" y="7789"/>
                  <a:pt x="4598" y="7812"/>
                  <a:pt x="4660" y="7812"/>
                </a:cubicBezTo>
                <a:cubicBezTo>
                  <a:pt x="4787" y="7812"/>
                  <a:pt x="4908" y="7713"/>
                  <a:pt x="4908" y="7563"/>
                </a:cubicBezTo>
                <a:cubicBezTo>
                  <a:pt x="4908" y="7428"/>
                  <a:pt x="4795" y="7318"/>
                  <a:pt x="4661" y="7318"/>
                </a:cubicBezTo>
                <a:close/>
                <a:moveTo>
                  <a:pt x="5880" y="7318"/>
                </a:moveTo>
                <a:cubicBezTo>
                  <a:pt x="5660" y="7318"/>
                  <a:pt x="5551" y="7585"/>
                  <a:pt x="5704" y="7738"/>
                </a:cubicBezTo>
                <a:cubicBezTo>
                  <a:pt x="5755" y="7789"/>
                  <a:pt x="5818" y="7812"/>
                  <a:pt x="5879" y="7812"/>
                </a:cubicBezTo>
                <a:cubicBezTo>
                  <a:pt x="6006" y="7812"/>
                  <a:pt x="6127" y="7713"/>
                  <a:pt x="6127" y="7563"/>
                </a:cubicBezTo>
                <a:cubicBezTo>
                  <a:pt x="6127" y="7428"/>
                  <a:pt x="6015" y="7318"/>
                  <a:pt x="5880" y="7318"/>
                </a:cubicBezTo>
                <a:close/>
                <a:moveTo>
                  <a:pt x="7099" y="7318"/>
                </a:moveTo>
                <a:cubicBezTo>
                  <a:pt x="6879" y="7318"/>
                  <a:pt x="6770" y="7585"/>
                  <a:pt x="6923" y="7738"/>
                </a:cubicBezTo>
                <a:cubicBezTo>
                  <a:pt x="6974" y="7789"/>
                  <a:pt x="7037" y="7812"/>
                  <a:pt x="7098" y="7812"/>
                </a:cubicBezTo>
                <a:cubicBezTo>
                  <a:pt x="7225" y="7812"/>
                  <a:pt x="7346" y="7713"/>
                  <a:pt x="7346" y="7563"/>
                </a:cubicBezTo>
                <a:cubicBezTo>
                  <a:pt x="7346" y="7428"/>
                  <a:pt x="7237" y="7318"/>
                  <a:pt x="7099" y="7318"/>
                </a:cubicBezTo>
                <a:close/>
                <a:moveTo>
                  <a:pt x="8318" y="7318"/>
                </a:moveTo>
                <a:cubicBezTo>
                  <a:pt x="8099" y="7318"/>
                  <a:pt x="7989" y="7585"/>
                  <a:pt x="8146" y="7738"/>
                </a:cubicBezTo>
                <a:cubicBezTo>
                  <a:pt x="8195" y="7789"/>
                  <a:pt x="8257" y="7812"/>
                  <a:pt x="8318" y="7812"/>
                </a:cubicBezTo>
                <a:cubicBezTo>
                  <a:pt x="8444" y="7812"/>
                  <a:pt x="8565" y="7713"/>
                  <a:pt x="8565" y="7563"/>
                </a:cubicBezTo>
                <a:cubicBezTo>
                  <a:pt x="8565" y="7428"/>
                  <a:pt x="8456" y="7318"/>
                  <a:pt x="8318" y="7318"/>
                </a:cubicBezTo>
                <a:close/>
                <a:moveTo>
                  <a:pt x="9537" y="7318"/>
                </a:moveTo>
                <a:cubicBezTo>
                  <a:pt x="9318" y="7318"/>
                  <a:pt x="9208" y="7585"/>
                  <a:pt x="9365" y="7738"/>
                </a:cubicBezTo>
                <a:cubicBezTo>
                  <a:pt x="9414" y="7789"/>
                  <a:pt x="9476" y="7812"/>
                  <a:pt x="9537" y="7812"/>
                </a:cubicBezTo>
                <a:cubicBezTo>
                  <a:pt x="9663" y="7812"/>
                  <a:pt x="9785" y="7713"/>
                  <a:pt x="9785" y="7563"/>
                </a:cubicBezTo>
                <a:cubicBezTo>
                  <a:pt x="9785" y="7428"/>
                  <a:pt x="9675" y="7318"/>
                  <a:pt x="9537" y="7318"/>
                </a:cubicBezTo>
                <a:close/>
                <a:moveTo>
                  <a:pt x="20515" y="7318"/>
                </a:moveTo>
                <a:cubicBezTo>
                  <a:pt x="20295" y="7318"/>
                  <a:pt x="20182" y="7581"/>
                  <a:pt x="20339" y="7738"/>
                </a:cubicBezTo>
                <a:cubicBezTo>
                  <a:pt x="20390" y="7789"/>
                  <a:pt x="20452" y="7812"/>
                  <a:pt x="20513" y="7812"/>
                </a:cubicBezTo>
                <a:cubicBezTo>
                  <a:pt x="20639" y="7812"/>
                  <a:pt x="20759" y="7713"/>
                  <a:pt x="20759" y="7563"/>
                </a:cubicBezTo>
                <a:cubicBezTo>
                  <a:pt x="20759" y="7428"/>
                  <a:pt x="20649" y="7318"/>
                  <a:pt x="20515" y="7318"/>
                </a:cubicBezTo>
                <a:close/>
                <a:moveTo>
                  <a:pt x="21734" y="7318"/>
                </a:moveTo>
                <a:cubicBezTo>
                  <a:pt x="21514" y="7318"/>
                  <a:pt x="21405" y="7585"/>
                  <a:pt x="21558" y="7738"/>
                </a:cubicBezTo>
                <a:cubicBezTo>
                  <a:pt x="21609" y="7789"/>
                  <a:pt x="21671" y="7812"/>
                  <a:pt x="21733" y="7812"/>
                </a:cubicBezTo>
                <a:cubicBezTo>
                  <a:pt x="21860" y="7812"/>
                  <a:pt x="21981" y="7713"/>
                  <a:pt x="21981" y="7563"/>
                </a:cubicBezTo>
                <a:cubicBezTo>
                  <a:pt x="21981" y="7428"/>
                  <a:pt x="21868" y="7318"/>
                  <a:pt x="21734" y="7318"/>
                </a:cubicBezTo>
                <a:close/>
                <a:moveTo>
                  <a:pt x="22953" y="7318"/>
                </a:moveTo>
                <a:cubicBezTo>
                  <a:pt x="22733" y="7318"/>
                  <a:pt x="22624" y="7585"/>
                  <a:pt x="22777" y="7738"/>
                </a:cubicBezTo>
                <a:cubicBezTo>
                  <a:pt x="22828" y="7789"/>
                  <a:pt x="22891" y="7812"/>
                  <a:pt x="22952" y="7812"/>
                </a:cubicBezTo>
                <a:cubicBezTo>
                  <a:pt x="23079" y="7812"/>
                  <a:pt x="23200" y="7713"/>
                  <a:pt x="23200" y="7563"/>
                </a:cubicBezTo>
                <a:cubicBezTo>
                  <a:pt x="23200" y="7428"/>
                  <a:pt x="23088" y="7318"/>
                  <a:pt x="22953" y="7318"/>
                </a:cubicBezTo>
                <a:close/>
                <a:moveTo>
                  <a:pt x="24172" y="7318"/>
                </a:moveTo>
                <a:cubicBezTo>
                  <a:pt x="23952" y="7318"/>
                  <a:pt x="23843" y="7585"/>
                  <a:pt x="23996" y="7738"/>
                </a:cubicBezTo>
                <a:cubicBezTo>
                  <a:pt x="24047" y="7789"/>
                  <a:pt x="24110" y="7812"/>
                  <a:pt x="24171" y="7812"/>
                </a:cubicBezTo>
                <a:cubicBezTo>
                  <a:pt x="24298" y="7812"/>
                  <a:pt x="24419" y="7713"/>
                  <a:pt x="24419" y="7563"/>
                </a:cubicBezTo>
                <a:cubicBezTo>
                  <a:pt x="24419" y="7428"/>
                  <a:pt x="24310" y="7318"/>
                  <a:pt x="24172" y="7318"/>
                </a:cubicBezTo>
                <a:close/>
                <a:moveTo>
                  <a:pt x="21734" y="8537"/>
                </a:moveTo>
                <a:cubicBezTo>
                  <a:pt x="21627" y="8537"/>
                  <a:pt x="21533" y="8603"/>
                  <a:pt x="21502" y="8703"/>
                </a:cubicBezTo>
                <a:cubicBezTo>
                  <a:pt x="21659" y="8741"/>
                  <a:pt x="21818" y="8772"/>
                  <a:pt x="21978" y="8794"/>
                </a:cubicBezTo>
                <a:cubicBezTo>
                  <a:pt x="21978" y="8791"/>
                  <a:pt x="21981" y="8788"/>
                  <a:pt x="21981" y="8782"/>
                </a:cubicBezTo>
                <a:cubicBezTo>
                  <a:pt x="21981" y="8647"/>
                  <a:pt x="21868" y="8537"/>
                  <a:pt x="21734" y="8537"/>
                </a:cubicBezTo>
                <a:close/>
                <a:moveTo>
                  <a:pt x="22948" y="8537"/>
                </a:moveTo>
                <a:cubicBezTo>
                  <a:pt x="22800" y="8537"/>
                  <a:pt x="22684" y="8674"/>
                  <a:pt x="22708" y="8822"/>
                </a:cubicBezTo>
                <a:cubicBezTo>
                  <a:pt x="22874" y="8810"/>
                  <a:pt x="23037" y="8788"/>
                  <a:pt x="23197" y="8750"/>
                </a:cubicBezTo>
                <a:cubicBezTo>
                  <a:pt x="23182" y="8628"/>
                  <a:pt x="23078" y="8537"/>
                  <a:pt x="22953" y="8537"/>
                </a:cubicBezTo>
                <a:cubicBezTo>
                  <a:pt x="22951" y="8537"/>
                  <a:pt x="22949" y="8537"/>
                  <a:pt x="22948" y="8537"/>
                </a:cubicBezTo>
                <a:close/>
                <a:moveTo>
                  <a:pt x="1" y="8669"/>
                </a:moveTo>
                <a:lnTo>
                  <a:pt x="1" y="8898"/>
                </a:lnTo>
                <a:cubicBezTo>
                  <a:pt x="38" y="8826"/>
                  <a:pt x="38" y="8741"/>
                  <a:pt x="1" y="8669"/>
                </a:cubicBezTo>
                <a:close/>
                <a:moveTo>
                  <a:pt x="1000" y="8537"/>
                </a:moveTo>
                <a:cubicBezTo>
                  <a:pt x="781" y="8537"/>
                  <a:pt x="671" y="8804"/>
                  <a:pt x="828" y="8957"/>
                </a:cubicBezTo>
                <a:cubicBezTo>
                  <a:pt x="878" y="9008"/>
                  <a:pt x="940" y="9031"/>
                  <a:pt x="1001" y="9031"/>
                </a:cubicBezTo>
                <a:cubicBezTo>
                  <a:pt x="1127" y="9031"/>
                  <a:pt x="1248" y="8933"/>
                  <a:pt x="1248" y="8785"/>
                </a:cubicBezTo>
                <a:cubicBezTo>
                  <a:pt x="1248" y="8647"/>
                  <a:pt x="1138" y="8537"/>
                  <a:pt x="1000" y="8537"/>
                </a:cubicBezTo>
                <a:close/>
                <a:moveTo>
                  <a:pt x="2223" y="8537"/>
                </a:moveTo>
                <a:cubicBezTo>
                  <a:pt x="2000" y="8537"/>
                  <a:pt x="1890" y="8804"/>
                  <a:pt x="2047" y="8957"/>
                </a:cubicBezTo>
                <a:cubicBezTo>
                  <a:pt x="2097" y="9008"/>
                  <a:pt x="2159" y="9031"/>
                  <a:pt x="2220" y="9031"/>
                </a:cubicBezTo>
                <a:cubicBezTo>
                  <a:pt x="2346" y="9031"/>
                  <a:pt x="2467" y="8933"/>
                  <a:pt x="2467" y="8785"/>
                </a:cubicBezTo>
                <a:cubicBezTo>
                  <a:pt x="2467" y="8647"/>
                  <a:pt x="2357" y="8537"/>
                  <a:pt x="2223" y="8537"/>
                </a:cubicBezTo>
                <a:close/>
                <a:moveTo>
                  <a:pt x="3442" y="8537"/>
                </a:moveTo>
                <a:cubicBezTo>
                  <a:pt x="3222" y="8537"/>
                  <a:pt x="3110" y="8804"/>
                  <a:pt x="3266" y="8957"/>
                </a:cubicBezTo>
                <a:cubicBezTo>
                  <a:pt x="3317" y="9008"/>
                  <a:pt x="3379" y="9031"/>
                  <a:pt x="3440" y="9031"/>
                </a:cubicBezTo>
                <a:cubicBezTo>
                  <a:pt x="3566" y="9031"/>
                  <a:pt x="3686" y="8933"/>
                  <a:pt x="3686" y="8785"/>
                </a:cubicBezTo>
                <a:cubicBezTo>
                  <a:pt x="3686" y="8647"/>
                  <a:pt x="3576" y="8537"/>
                  <a:pt x="3442" y="8537"/>
                </a:cubicBezTo>
                <a:close/>
                <a:moveTo>
                  <a:pt x="4661" y="8537"/>
                </a:moveTo>
                <a:cubicBezTo>
                  <a:pt x="4441" y="8537"/>
                  <a:pt x="4332" y="8804"/>
                  <a:pt x="4485" y="8957"/>
                </a:cubicBezTo>
                <a:cubicBezTo>
                  <a:pt x="4536" y="9008"/>
                  <a:pt x="4599" y="9031"/>
                  <a:pt x="4660" y="9031"/>
                </a:cubicBezTo>
                <a:cubicBezTo>
                  <a:pt x="4787" y="9031"/>
                  <a:pt x="4908" y="8933"/>
                  <a:pt x="4908" y="8785"/>
                </a:cubicBezTo>
                <a:cubicBezTo>
                  <a:pt x="4908" y="8647"/>
                  <a:pt x="4795" y="8537"/>
                  <a:pt x="4661" y="8537"/>
                </a:cubicBezTo>
                <a:close/>
                <a:moveTo>
                  <a:pt x="5880" y="8537"/>
                </a:moveTo>
                <a:cubicBezTo>
                  <a:pt x="5660" y="8537"/>
                  <a:pt x="5551" y="8804"/>
                  <a:pt x="5704" y="8957"/>
                </a:cubicBezTo>
                <a:cubicBezTo>
                  <a:pt x="5755" y="9008"/>
                  <a:pt x="5818" y="9031"/>
                  <a:pt x="5879" y="9031"/>
                </a:cubicBezTo>
                <a:cubicBezTo>
                  <a:pt x="6006" y="9031"/>
                  <a:pt x="6127" y="8933"/>
                  <a:pt x="6127" y="8785"/>
                </a:cubicBezTo>
                <a:cubicBezTo>
                  <a:pt x="6127" y="8647"/>
                  <a:pt x="6015" y="8537"/>
                  <a:pt x="5880" y="8537"/>
                </a:cubicBezTo>
                <a:close/>
                <a:moveTo>
                  <a:pt x="7099" y="8537"/>
                </a:moveTo>
                <a:cubicBezTo>
                  <a:pt x="6879" y="8537"/>
                  <a:pt x="6770" y="8804"/>
                  <a:pt x="6923" y="8957"/>
                </a:cubicBezTo>
                <a:cubicBezTo>
                  <a:pt x="6974" y="9008"/>
                  <a:pt x="7037" y="9031"/>
                  <a:pt x="7098" y="9031"/>
                </a:cubicBezTo>
                <a:cubicBezTo>
                  <a:pt x="7225" y="9031"/>
                  <a:pt x="7346" y="8933"/>
                  <a:pt x="7346" y="8785"/>
                </a:cubicBezTo>
                <a:cubicBezTo>
                  <a:pt x="7346" y="8647"/>
                  <a:pt x="7237" y="8537"/>
                  <a:pt x="7099" y="8537"/>
                </a:cubicBezTo>
                <a:close/>
                <a:moveTo>
                  <a:pt x="8318" y="8537"/>
                </a:moveTo>
                <a:cubicBezTo>
                  <a:pt x="8099" y="8537"/>
                  <a:pt x="7989" y="8804"/>
                  <a:pt x="8146" y="8957"/>
                </a:cubicBezTo>
                <a:cubicBezTo>
                  <a:pt x="8195" y="9008"/>
                  <a:pt x="8257" y="9031"/>
                  <a:pt x="8318" y="9031"/>
                </a:cubicBezTo>
                <a:cubicBezTo>
                  <a:pt x="8444" y="9031"/>
                  <a:pt x="8565" y="8933"/>
                  <a:pt x="8565" y="8785"/>
                </a:cubicBezTo>
                <a:cubicBezTo>
                  <a:pt x="8565" y="8647"/>
                  <a:pt x="8456" y="8537"/>
                  <a:pt x="8318" y="8537"/>
                </a:cubicBezTo>
                <a:close/>
                <a:moveTo>
                  <a:pt x="9537" y="8537"/>
                </a:moveTo>
                <a:cubicBezTo>
                  <a:pt x="9318" y="8537"/>
                  <a:pt x="9208" y="8804"/>
                  <a:pt x="9365" y="8957"/>
                </a:cubicBezTo>
                <a:cubicBezTo>
                  <a:pt x="9415" y="9008"/>
                  <a:pt x="9476" y="9031"/>
                  <a:pt x="9537" y="9031"/>
                </a:cubicBezTo>
                <a:cubicBezTo>
                  <a:pt x="9663" y="9031"/>
                  <a:pt x="9785" y="8933"/>
                  <a:pt x="9785" y="8785"/>
                </a:cubicBezTo>
                <a:cubicBezTo>
                  <a:pt x="9785" y="8647"/>
                  <a:pt x="9675" y="8537"/>
                  <a:pt x="9537" y="8537"/>
                </a:cubicBezTo>
                <a:close/>
                <a:moveTo>
                  <a:pt x="1" y="9888"/>
                </a:moveTo>
                <a:lnTo>
                  <a:pt x="1" y="10120"/>
                </a:lnTo>
                <a:cubicBezTo>
                  <a:pt x="38" y="10045"/>
                  <a:pt x="38" y="9960"/>
                  <a:pt x="1" y="9888"/>
                </a:cubicBezTo>
                <a:close/>
                <a:moveTo>
                  <a:pt x="1000" y="9756"/>
                </a:moveTo>
                <a:cubicBezTo>
                  <a:pt x="781" y="9756"/>
                  <a:pt x="671" y="10023"/>
                  <a:pt x="828" y="10176"/>
                </a:cubicBezTo>
                <a:cubicBezTo>
                  <a:pt x="878" y="10227"/>
                  <a:pt x="940" y="10250"/>
                  <a:pt x="1001" y="10250"/>
                </a:cubicBezTo>
                <a:cubicBezTo>
                  <a:pt x="1127" y="10250"/>
                  <a:pt x="1248" y="10152"/>
                  <a:pt x="1248" y="10004"/>
                </a:cubicBezTo>
                <a:cubicBezTo>
                  <a:pt x="1248" y="9866"/>
                  <a:pt x="1138" y="9756"/>
                  <a:pt x="1000" y="9756"/>
                </a:cubicBezTo>
                <a:close/>
                <a:moveTo>
                  <a:pt x="2223" y="9756"/>
                </a:moveTo>
                <a:cubicBezTo>
                  <a:pt x="2000" y="9756"/>
                  <a:pt x="1890" y="10023"/>
                  <a:pt x="2047" y="10176"/>
                </a:cubicBezTo>
                <a:cubicBezTo>
                  <a:pt x="2097" y="10227"/>
                  <a:pt x="2159" y="10250"/>
                  <a:pt x="2220" y="10250"/>
                </a:cubicBezTo>
                <a:cubicBezTo>
                  <a:pt x="2346" y="10250"/>
                  <a:pt x="2467" y="10152"/>
                  <a:pt x="2467" y="10004"/>
                </a:cubicBezTo>
                <a:cubicBezTo>
                  <a:pt x="2467" y="9866"/>
                  <a:pt x="2357" y="9756"/>
                  <a:pt x="2223" y="9756"/>
                </a:cubicBezTo>
                <a:close/>
                <a:moveTo>
                  <a:pt x="3442" y="9756"/>
                </a:moveTo>
                <a:cubicBezTo>
                  <a:pt x="3222" y="9756"/>
                  <a:pt x="3110" y="10023"/>
                  <a:pt x="3266" y="10176"/>
                </a:cubicBezTo>
                <a:cubicBezTo>
                  <a:pt x="3317" y="10227"/>
                  <a:pt x="3379" y="10250"/>
                  <a:pt x="3440" y="10250"/>
                </a:cubicBezTo>
                <a:cubicBezTo>
                  <a:pt x="3566" y="10250"/>
                  <a:pt x="3686" y="10152"/>
                  <a:pt x="3686" y="10004"/>
                </a:cubicBezTo>
                <a:cubicBezTo>
                  <a:pt x="3686" y="9866"/>
                  <a:pt x="3576" y="9756"/>
                  <a:pt x="3442" y="9756"/>
                </a:cubicBezTo>
                <a:close/>
                <a:moveTo>
                  <a:pt x="4661" y="9756"/>
                </a:moveTo>
                <a:cubicBezTo>
                  <a:pt x="4441" y="9756"/>
                  <a:pt x="4332" y="10023"/>
                  <a:pt x="4485" y="10176"/>
                </a:cubicBezTo>
                <a:cubicBezTo>
                  <a:pt x="4536" y="10227"/>
                  <a:pt x="4599" y="10250"/>
                  <a:pt x="4660" y="10250"/>
                </a:cubicBezTo>
                <a:cubicBezTo>
                  <a:pt x="4787" y="10250"/>
                  <a:pt x="4908" y="10152"/>
                  <a:pt x="4908" y="10004"/>
                </a:cubicBezTo>
                <a:cubicBezTo>
                  <a:pt x="4908" y="9866"/>
                  <a:pt x="4795" y="9756"/>
                  <a:pt x="4661" y="9756"/>
                </a:cubicBezTo>
                <a:close/>
                <a:moveTo>
                  <a:pt x="5880" y="9756"/>
                </a:moveTo>
                <a:cubicBezTo>
                  <a:pt x="5660" y="9756"/>
                  <a:pt x="5551" y="10023"/>
                  <a:pt x="5704" y="10176"/>
                </a:cubicBezTo>
                <a:cubicBezTo>
                  <a:pt x="5755" y="10227"/>
                  <a:pt x="5818" y="10250"/>
                  <a:pt x="5879" y="10250"/>
                </a:cubicBezTo>
                <a:cubicBezTo>
                  <a:pt x="6006" y="10250"/>
                  <a:pt x="6127" y="10152"/>
                  <a:pt x="6127" y="10004"/>
                </a:cubicBezTo>
                <a:cubicBezTo>
                  <a:pt x="6127" y="9866"/>
                  <a:pt x="6015" y="9756"/>
                  <a:pt x="5880" y="9756"/>
                </a:cubicBezTo>
                <a:close/>
                <a:moveTo>
                  <a:pt x="7099" y="9756"/>
                </a:moveTo>
                <a:cubicBezTo>
                  <a:pt x="6879" y="9756"/>
                  <a:pt x="6770" y="10023"/>
                  <a:pt x="6923" y="10176"/>
                </a:cubicBezTo>
                <a:cubicBezTo>
                  <a:pt x="6974" y="10227"/>
                  <a:pt x="7037" y="10250"/>
                  <a:pt x="7098" y="10250"/>
                </a:cubicBezTo>
                <a:cubicBezTo>
                  <a:pt x="7225" y="10250"/>
                  <a:pt x="7346" y="10152"/>
                  <a:pt x="7346" y="10004"/>
                </a:cubicBezTo>
                <a:cubicBezTo>
                  <a:pt x="7346" y="9866"/>
                  <a:pt x="7237" y="9756"/>
                  <a:pt x="7099" y="9756"/>
                </a:cubicBezTo>
                <a:close/>
                <a:moveTo>
                  <a:pt x="8318" y="9756"/>
                </a:moveTo>
                <a:cubicBezTo>
                  <a:pt x="8099" y="9756"/>
                  <a:pt x="7989" y="10023"/>
                  <a:pt x="8146" y="10176"/>
                </a:cubicBezTo>
                <a:cubicBezTo>
                  <a:pt x="8195" y="10227"/>
                  <a:pt x="8257" y="10250"/>
                  <a:pt x="8318" y="10250"/>
                </a:cubicBezTo>
                <a:cubicBezTo>
                  <a:pt x="8444" y="10250"/>
                  <a:pt x="8565" y="10152"/>
                  <a:pt x="8565" y="10004"/>
                </a:cubicBezTo>
                <a:cubicBezTo>
                  <a:pt x="8565" y="9866"/>
                  <a:pt x="8456" y="9756"/>
                  <a:pt x="8318" y="9756"/>
                </a:cubicBezTo>
                <a:close/>
                <a:moveTo>
                  <a:pt x="9537" y="9756"/>
                </a:moveTo>
                <a:cubicBezTo>
                  <a:pt x="9318" y="9756"/>
                  <a:pt x="9208" y="10023"/>
                  <a:pt x="9365" y="10176"/>
                </a:cubicBezTo>
                <a:cubicBezTo>
                  <a:pt x="9415" y="10227"/>
                  <a:pt x="9476" y="10250"/>
                  <a:pt x="9537" y="10250"/>
                </a:cubicBezTo>
                <a:cubicBezTo>
                  <a:pt x="9663" y="10250"/>
                  <a:pt x="9785" y="10152"/>
                  <a:pt x="9785" y="10004"/>
                </a:cubicBezTo>
                <a:cubicBezTo>
                  <a:pt x="9785" y="9866"/>
                  <a:pt x="9675" y="9756"/>
                  <a:pt x="9537" y="9756"/>
                </a:cubicBezTo>
                <a:close/>
                <a:moveTo>
                  <a:pt x="1" y="11107"/>
                </a:moveTo>
                <a:lnTo>
                  <a:pt x="1" y="11339"/>
                </a:lnTo>
                <a:cubicBezTo>
                  <a:pt x="38" y="11267"/>
                  <a:pt x="38" y="11179"/>
                  <a:pt x="1" y="11107"/>
                </a:cubicBezTo>
                <a:close/>
                <a:moveTo>
                  <a:pt x="1000" y="10975"/>
                </a:moveTo>
                <a:cubicBezTo>
                  <a:pt x="781" y="10975"/>
                  <a:pt x="671" y="11242"/>
                  <a:pt x="828" y="11395"/>
                </a:cubicBezTo>
                <a:cubicBezTo>
                  <a:pt x="878" y="11446"/>
                  <a:pt x="940" y="11469"/>
                  <a:pt x="1001" y="11469"/>
                </a:cubicBezTo>
                <a:cubicBezTo>
                  <a:pt x="1127" y="11469"/>
                  <a:pt x="1248" y="11371"/>
                  <a:pt x="1248" y="11223"/>
                </a:cubicBezTo>
                <a:cubicBezTo>
                  <a:pt x="1248" y="11085"/>
                  <a:pt x="1138" y="10975"/>
                  <a:pt x="1000" y="10975"/>
                </a:cubicBezTo>
                <a:close/>
                <a:moveTo>
                  <a:pt x="2223" y="10975"/>
                </a:moveTo>
                <a:cubicBezTo>
                  <a:pt x="2000" y="10975"/>
                  <a:pt x="1890" y="11242"/>
                  <a:pt x="2047" y="11395"/>
                </a:cubicBezTo>
                <a:cubicBezTo>
                  <a:pt x="2098" y="11446"/>
                  <a:pt x="2160" y="11469"/>
                  <a:pt x="2221" y="11469"/>
                </a:cubicBezTo>
                <a:cubicBezTo>
                  <a:pt x="2347" y="11469"/>
                  <a:pt x="2467" y="11371"/>
                  <a:pt x="2467" y="11223"/>
                </a:cubicBezTo>
                <a:cubicBezTo>
                  <a:pt x="2467" y="11085"/>
                  <a:pt x="2357" y="10975"/>
                  <a:pt x="2223" y="10975"/>
                </a:cubicBezTo>
                <a:close/>
                <a:moveTo>
                  <a:pt x="3442" y="10975"/>
                </a:moveTo>
                <a:cubicBezTo>
                  <a:pt x="3219" y="10975"/>
                  <a:pt x="3110" y="11242"/>
                  <a:pt x="3266" y="11395"/>
                </a:cubicBezTo>
                <a:cubicBezTo>
                  <a:pt x="3317" y="11446"/>
                  <a:pt x="3379" y="11469"/>
                  <a:pt x="3440" y="11469"/>
                </a:cubicBezTo>
                <a:cubicBezTo>
                  <a:pt x="3566" y="11469"/>
                  <a:pt x="3686" y="11371"/>
                  <a:pt x="3686" y="11223"/>
                </a:cubicBezTo>
                <a:cubicBezTo>
                  <a:pt x="3686" y="11085"/>
                  <a:pt x="3576" y="10975"/>
                  <a:pt x="3442" y="10975"/>
                </a:cubicBezTo>
                <a:close/>
                <a:moveTo>
                  <a:pt x="4661" y="10975"/>
                </a:moveTo>
                <a:cubicBezTo>
                  <a:pt x="4441" y="10975"/>
                  <a:pt x="4332" y="11242"/>
                  <a:pt x="4485" y="11395"/>
                </a:cubicBezTo>
                <a:cubicBezTo>
                  <a:pt x="4536" y="11446"/>
                  <a:pt x="4599" y="11469"/>
                  <a:pt x="4660" y="11469"/>
                </a:cubicBezTo>
                <a:cubicBezTo>
                  <a:pt x="4787" y="11469"/>
                  <a:pt x="4908" y="11371"/>
                  <a:pt x="4908" y="11223"/>
                </a:cubicBezTo>
                <a:cubicBezTo>
                  <a:pt x="4905" y="11085"/>
                  <a:pt x="4795" y="10975"/>
                  <a:pt x="4661" y="10975"/>
                </a:cubicBezTo>
                <a:close/>
                <a:moveTo>
                  <a:pt x="5880" y="10975"/>
                </a:moveTo>
                <a:cubicBezTo>
                  <a:pt x="5660" y="10975"/>
                  <a:pt x="5551" y="11242"/>
                  <a:pt x="5704" y="11395"/>
                </a:cubicBezTo>
                <a:cubicBezTo>
                  <a:pt x="5755" y="11446"/>
                  <a:pt x="5818" y="11469"/>
                  <a:pt x="5879" y="11469"/>
                </a:cubicBezTo>
                <a:cubicBezTo>
                  <a:pt x="6006" y="11469"/>
                  <a:pt x="6127" y="11371"/>
                  <a:pt x="6127" y="11223"/>
                </a:cubicBezTo>
                <a:cubicBezTo>
                  <a:pt x="6127" y="11085"/>
                  <a:pt x="6015" y="10975"/>
                  <a:pt x="5880" y="10975"/>
                </a:cubicBezTo>
                <a:close/>
                <a:moveTo>
                  <a:pt x="7099" y="10975"/>
                </a:moveTo>
                <a:cubicBezTo>
                  <a:pt x="6879" y="10975"/>
                  <a:pt x="6770" y="11242"/>
                  <a:pt x="6923" y="11395"/>
                </a:cubicBezTo>
                <a:cubicBezTo>
                  <a:pt x="6974" y="11446"/>
                  <a:pt x="7037" y="11469"/>
                  <a:pt x="7098" y="11469"/>
                </a:cubicBezTo>
                <a:cubicBezTo>
                  <a:pt x="7225" y="11469"/>
                  <a:pt x="7346" y="11371"/>
                  <a:pt x="7346" y="11223"/>
                </a:cubicBezTo>
                <a:cubicBezTo>
                  <a:pt x="7346" y="11085"/>
                  <a:pt x="7237" y="10975"/>
                  <a:pt x="7099" y="10975"/>
                </a:cubicBezTo>
                <a:close/>
                <a:moveTo>
                  <a:pt x="8318" y="10975"/>
                </a:moveTo>
                <a:cubicBezTo>
                  <a:pt x="8099" y="10975"/>
                  <a:pt x="7989" y="11242"/>
                  <a:pt x="8146" y="11395"/>
                </a:cubicBezTo>
                <a:cubicBezTo>
                  <a:pt x="8195" y="11446"/>
                  <a:pt x="8257" y="11469"/>
                  <a:pt x="8318" y="11469"/>
                </a:cubicBezTo>
                <a:cubicBezTo>
                  <a:pt x="8444" y="11469"/>
                  <a:pt x="8565" y="11371"/>
                  <a:pt x="8565" y="11223"/>
                </a:cubicBezTo>
                <a:cubicBezTo>
                  <a:pt x="8565" y="11085"/>
                  <a:pt x="8456" y="10975"/>
                  <a:pt x="8318" y="10975"/>
                </a:cubicBezTo>
                <a:close/>
                <a:moveTo>
                  <a:pt x="9537" y="10975"/>
                </a:moveTo>
                <a:cubicBezTo>
                  <a:pt x="9318" y="10975"/>
                  <a:pt x="9208" y="11242"/>
                  <a:pt x="9365" y="11395"/>
                </a:cubicBezTo>
                <a:cubicBezTo>
                  <a:pt x="9415" y="11446"/>
                  <a:pt x="9476" y="11469"/>
                  <a:pt x="9537" y="11469"/>
                </a:cubicBezTo>
                <a:cubicBezTo>
                  <a:pt x="9663" y="11469"/>
                  <a:pt x="9785" y="11371"/>
                  <a:pt x="9785" y="11223"/>
                </a:cubicBezTo>
                <a:cubicBezTo>
                  <a:pt x="9785" y="11085"/>
                  <a:pt x="9675" y="10975"/>
                  <a:pt x="9537" y="10975"/>
                </a:cubicBezTo>
                <a:close/>
                <a:moveTo>
                  <a:pt x="1" y="12326"/>
                </a:moveTo>
                <a:lnTo>
                  <a:pt x="1" y="12558"/>
                </a:lnTo>
                <a:cubicBezTo>
                  <a:pt x="38" y="12486"/>
                  <a:pt x="38" y="12398"/>
                  <a:pt x="1" y="12326"/>
                </a:cubicBezTo>
                <a:close/>
                <a:moveTo>
                  <a:pt x="1000" y="12194"/>
                </a:moveTo>
                <a:cubicBezTo>
                  <a:pt x="781" y="12194"/>
                  <a:pt x="671" y="12461"/>
                  <a:pt x="828" y="12618"/>
                </a:cubicBezTo>
                <a:cubicBezTo>
                  <a:pt x="878" y="12667"/>
                  <a:pt x="939" y="12689"/>
                  <a:pt x="999" y="12689"/>
                </a:cubicBezTo>
                <a:cubicBezTo>
                  <a:pt x="1126" y="12689"/>
                  <a:pt x="1248" y="12591"/>
                  <a:pt x="1248" y="12442"/>
                </a:cubicBezTo>
                <a:cubicBezTo>
                  <a:pt x="1248" y="12304"/>
                  <a:pt x="1138" y="12194"/>
                  <a:pt x="1000" y="12194"/>
                </a:cubicBezTo>
                <a:close/>
                <a:moveTo>
                  <a:pt x="2223" y="12194"/>
                </a:moveTo>
                <a:cubicBezTo>
                  <a:pt x="2000" y="12194"/>
                  <a:pt x="1890" y="12461"/>
                  <a:pt x="2047" y="12618"/>
                </a:cubicBezTo>
                <a:cubicBezTo>
                  <a:pt x="2097" y="12667"/>
                  <a:pt x="2158" y="12689"/>
                  <a:pt x="2218" y="12689"/>
                </a:cubicBezTo>
                <a:cubicBezTo>
                  <a:pt x="2345" y="12689"/>
                  <a:pt x="2467" y="12591"/>
                  <a:pt x="2467" y="12442"/>
                </a:cubicBezTo>
                <a:cubicBezTo>
                  <a:pt x="2467" y="12304"/>
                  <a:pt x="2357" y="12194"/>
                  <a:pt x="2223" y="12194"/>
                </a:cubicBezTo>
                <a:close/>
                <a:moveTo>
                  <a:pt x="3442" y="12194"/>
                </a:moveTo>
                <a:cubicBezTo>
                  <a:pt x="3222" y="12194"/>
                  <a:pt x="3110" y="12461"/>
                  <a:pt x="3266" y="12618"/>
                </a:cubicBezTo>
                <a:cubicBezTo>
                  <a:pt x="3317" y="12667"/>
                  <a:pt x="3378" y="12689"/>
                  <a:pt x="3438" y="12689"/>
                </a:cubicBezTo>
                <a:cubicBezTo>
                  <a:pt x="3565" y="12689"/>
                  <a:pt x="3686" y="12591"/>
                  <a:pt x="3686" y="12442"/>
                </a:cubicBezTo>
                <a:cubicBezTo>
                  <a:pt x="3686" y="12304"/>
                  <a:pt x="3576" y="12194"/>
                  <a:pt x="3442" y="12194"/>
                </a:cubicBezTo>
                <a:close/>
                <a:moveTo>
                  <a:pt x="4661" y="12194"/>
                </a:moveTo>
                <a:cubicBezTo>
                  <a:pt x="4441" y="12194"/>
                  <a:pt x="4332" y="12461"/>
                  <a:pt x="4485" y="12618"/>
                </a:cubicBezTo>
                <a:cubicBezTo>
                  <a:pt x="4536" y="12667"/>
                  <a:pt x="4597" y="12689"/>
                  <a:pt x="4658" y="12689"/>
                </a:cubicBezTo>
                <a:cubicBezTo>
                  <a:pt x="4786" y="12689"/>
                  <a:pt x="4908" y="12591"/>
                  <a:pt x="4908" y="12442"/>
                </a:cubicBezTo>
                <a:cubicBezTo>
                  <a:pt x="4908" y="12304"/>
                  <a:pt x="4795" y="12194"/>
                  <a:pt x="4661" y="12194"/>
                </a:cubicBezTo>
                <a:close/>
                <a:moveTo>
                  <a:pt x="5880" y="12194"/>
                </a:moveTo>
                <a:cubicBezTo>
                  <a:pt x="5660" y="12194"/>
                  <a:pt x="5551" y="12461"/>
                  <a:pt x="5704" y="12618"/>
                </a:cubicBezTo>
                <a:cubicBezTo>
                  <a:pt x="5755" y="12667"/>
                  <a:pt x="5817" y="12689"/>
                  <a:pt x="5877" y="12689"/>
                </a:cubicBezTo>
                <a:cubicBezTo>
                  <a:pt x="6005" y="12689"/>
                  <a:pt x="6127" y="12591"/>
                  <a:pt x="6127" y="12442"/>
                </a:cubicBezTo>
                <a:cubicBezTo>
                  <a:pt x="6127" y="12304"/>
                  <a:pt x="6015" y="12194"/>
                  <a:pt x="5880" y="12194"/>
                </a:cubicBezTo>
                <a:close/>
                <a:moveTo>
                  <a:pt x="7099" y="12194"/>
                </a:moveTo>
                <a:cubicBezTo>
                  <a:pt x="6879" y="12194"/>
                  <a:pt x="6770" y="12461"/>
                  <a:pt x="6923" y="12618"/>
                </a:cubicBezTo>
                <a:cubicBezTo>
                  <a:pt x="6974" y="12667"/>
                  <a:pt x="7036" y="12689"/>
                  <a:pt x="7096" y="12689"/>
                </a:cubicBezTo>
                <a:cubicBezTo>
                  <a:pt x="7224" y="12689"/>
                  <a:pt x="7346" y="12591"/>
                  <a:pt x="7346" y="12442"/>
                </a:cubicBezTo>
                <a:cubicBezTo>
                  <a:pt x="7346" y="12304"/>
                  <a:pt x="7237" y="12194"/>
                  <a:pt x="7099" y="12194"/>
                </a:cubicBezTo>
                <a:close/>
                <a:moveTo>
                  <a:pt x="8318" y="12194"/>
                </a:moveTo>
                <a:cubicBezTo>
                  <a:pt x="8099" y="12194"/>
                  <a:pt x="7989" y="12461"/>
                  <a:pt x="8146" y="12618"/>
                </a:cubicBezTo>
                <a:cubicBezTo>
                  <a:pt x="8195" y="12667"/>
                  <a:pt x="8256" y="12689"/>
                  <a:pt x="8316" y="12689"/>
                </a:cubicBezTo>
                <a:cubicBezTo>
                  <a:pt x="8443" y="12689"/>
                  <a:pt x="8565" y="12591"/>
                  <a:pt x="8565" y="12442"/>
                </a:cubicBezTo>
                <a:cubicBezTo>
                  <a:pt x="8565" y="12304"/>
                  <a:pt x="8456" y="12194"/>
                  <a:pt x="8318" y="12194"/>
                </a:cubicBezTo>
                <a:close/>
                <a:moveTo>
                  <a:pt x="9537" y="12194"/>
                </a:moveTo>
                <a:cubicBezTo>
                  <a:pt x="9318" y="12194"/>
                  <a:pt x="9208" y="12461"/>
                  <a:pt x="9365" y="12618"/>
                </a:cubicBezTo>
                <a:cubicBezTo>
                  <a:pt x="9414" y="12667"/>
                  <a:pt x="9475" y="12689"/>
                  <a:pt x="9535" y="12689"/>
                </a:cubicBezTo>
                <a:cubicBezTo>
                  <a:pt x="9662" y="12689"/>
                  <a:pt x="9785" y="12591"/>
                  <a:pt x="9785" y="12442"/>
                </a:cubicBezTo>
                <a:cubicBezTo>
                  <a:pt x="9785" y="12304"/>
                  <a:pt x="9675" y="12194"/>
                  <a:pt x="9537" y="12194"/>
                </a:cubicBezTo>
                <a:close/>
                <a:moveTo>
                  <a:pt x="1" y="13545"/>
                </a:moveTo>
                <a:lnTo>
                  <a:pt x="1" y="13777"/>
                </a:lnTo>
                <a:cubicBezTo>
                  <a:pt x="38" y="13705"/>
                  <a:pt x="38" y="13617"/>
                  <a:pt x="1" y="13545"/>
                </a:cubicBezTo>
                <a:close/>
                <a:moveTo>
                  <a:pt x="10653" y="13439"/>
                </a:moveTo>
                <a:lnTo>
                  <a:pt x="10653" y="13439"/>
                </a:lnTo>
                <a:cubicBezTo>
                  <a:pt x="10427" y="13545"/>
                  <a:pt x="10486" y="13884"/>
                  <a:pt x="10734" y="13906"/>
                </a:cubicBezTo>
                <a:cubicBezTo>
                  <a:pt x="10728" y="13877"/>
                  <a:pt x="10725" y="13846"/>
                  <a:pt x="10718" y="13818"/>
                </a:cubicBezTo>
                <a:cubicBezTo>
                  <a:pt x="10696" y="13689"/>
                  <a:pt x="10675" y="13564"/>
                  <a:pt x="10653" y="13439"/>
                </a:cubicBezTo>
                <a:close/>
                <a:moveTo>
                  <a:pt x="1000" y="13414"/>
                </a:moveTo>
                <a:cubicBezTo>
                  <a:pt x="781" y="13414"/>
                  <a:pt x="671" y="13680"/>
                  <a:pt x="828" y="13837"/>
                </a:cubicBezTo>
                <a:cubicBezTo>
                  <a:pt x="878" y="13886"/>
                  <a:pt x="939" y="13908"/>
                  <a:pt x="999" y="13908"/>
                </a:cubicBezTo>
                <a:cubicBezTo>
                  <a:pt x="1126" y="13908"/>
                  <a:pt x="1248" y="13810"/>
                  <a:pt x="1248" y="13661"/>
                </a:cubicBezTo>
                <a:cubicBezTo>
                  <a:pt x="1248" y="13526"/>
                  <a:pt x="1138" y="13414"/>
                  <a:pt x="1000" y="13414"/>
                </a:cubicBezTo>
                <a:close/>
                <a:moveTo>
                  <a:pt x="2223" y="13414"/>
                </a:moveTo>
                <a:cubicBezTo>
                  <a:pt x="2000" y="13414"/>
                  <a:pt x="1890" y="13680"/>
                  <a:pt x="2047" y="13837"/>
                </a:cubicBezTo>
                <a:cubicBezTo>
                  <a:pt x="2097" y="13886"/>
                  <a:pt x="2158" y="13908"/>
                  <a:pt x="2218" y="13908"/>
                </a:cubicBezTo>
                <a:cubicBezTo>
                  <a:pt x="2345" y="13908"/>
                  <a:pt x="2467" y="13810"/>
                  <a:pt x="2467" y="13661"/>
                </a:cubicBezTo>
                <a:cubicBezTo>
                  <a:pt x="2467" y="13526"/>
                  <a:pt x="2357" y="13414"/>
                  <a:pt x="2223" y="13414"/>
                </a:cubicBezTo>
                <a:close/>
                <a:moveTo>
                  <a:pt x="3442" y="13414"/>
                </a:moveTo>
                <a:cubicBezTo>
                  <a:pt x="3222" y="13414"/>
                  <a:pt x="3110" y="13680"/>
                  <a:pt x="3266" y="13837"/>
                </a:cubicBezTo>
                <a:cubicBezTo>
                  <a:pt x="3317" y="13886"/>
                  <a:pt x="3378" y="13908"/>
                  <a:pt x="3438" y="13908"/>
                </a:cubicBezTo>
                <a:cubicBezTo>
                  <a:pt x="3565" y="13908"/>
                  <a:pt x="3686" y="13810"/>
                  <a:pt x="3686" y="13661"/>
                </a:cubicBezTo>
                <a:cubicBezTo>
                  <a:pt x="3686" y="13526"/>
                  <a:pt x="3576" y="13414"/>
                  <a:pt x="3442" y="13414"/>
                </a:cubicBezTo>
                <a:close/>
                <a:moveTo>
                  <a:pt x="4661" y="13414"/>
                </a:moveTo>
                <a:cubicBezTo>
                  <a:pt x="4441" y="13414"/>
                  <a:pt x="4332" y="13680"/>
                  <a:pt x="4485" y="13837"/>
                </a:cubicBezTo>
                <a:cubicBezTo>
                  <a:pt x="4536" y="13886"/>
                  <a:pt x="4597" y="13908"/>
                  <a:pt x="4658" y="13908"/>
                </a:cubicBezTo>
                <a:cubicBezTo>
                  <a:pt x="4786" y="13908"/>
                  <a:pt x="4908" y="13810"/>
                  <a:pt x="4908" y="13661"/>
                </a:cubicBezTo>
                <a:cubicBezTo>
                  <a:pt x="4908" y="13526"/>
                  <a:pt x="4795" y="13414"/>
                  <a:pt x="4661" y="13414"/>
                </a:cubicBezTo>
                <a:close/>
                <a:moveTo>
                  <a:pt x="5880" y="13414"/>
                </a:moveTo>
                <a:cubicBezTo>
                  <a:pt x="5660" y="13414"/>
                  <a:pt x="5551" y="13680"/>
                  <a:pt x="5704" y="13837"/>
                </a:cubicBezTo>
                <a:cubicBezTo>
                  <a:pt x="5755" y="13886"/>
                  <a:pt x="5817" y="13908"/>
                  <a:pt x="5877" y="13908"/>
                </a:cubicBezTo>
                <a:cubicBezTo>
                  <a:pt x="6005" y="13908"/>
                  <a:pt x="6127" y="13810"/>
                  <a:pt x="6127" y="13661"/>
                </a:cubicBezTo>
                <a:cubicBezTo>
                  <a:pt x="6127" y="13526"/>
                  <a:pt x="6015" y="13414"/>
                  <a:pt x="5880" y="13414"/>
                </a:cubicBezTo>
                <a:close/>
                <a:moveTo>
                  <a:pt x="7099" y="13414"/>
                </a:moveTo>
                <a:cubicBezTo>
                  <a:pt x="6879" y="13414"/>
                  <a:pt x="6770" y="13680"/>
                  <a:pt x="6923" y="13837"/>
                </a:cubicBezTo>
                <a:cubicBezTo>
                  <a:pt x="6974" y="13886"/>
                  <a:pt x="7036" y="13908"/>
                  <a:pt x="7096" y="13908"/>
                </a:cubicBezTo>
                <a:cubicBezTo>
                  <a:pt x="7224" y="13908"/>
                  <a:pt x="7346" y="13810"/>
                  <a:pt x="7346" y="13661"/>
                </a:cubicBezTo>
                <a:cubicBezTo>
                  <a:pt x="7346" y="13526"/>
                  <a:pt x="7237" y="13414"/>
                  <a:pt x="7099" y="13414"/>
                </a:cubicBezTo>
                <a:close/>
                <a:moveTo>
                  <a:pt x="8318" y="13414"/>
                </a:moveTo>
                <a:cubicBezTo>
                  <a:pt x="8099" y="13414"/>
                  <a:pt x="7989" y="13680"/>
                  <a:pt x="8146" y="13837"/>
                </a:cubicBezTo>
                <a:cubicBezTo>
                  <a:pt x="8195" y="13886"/>
                  <a:pt x="8256" y="13908"/>
                  <a:pt x="8316" y="13908"/>
                </a:cubicBezTo>
                <a:cubicBezTo>
                  <a:pt x="8443" y="13908"/>
                  <a:pt x="8565" y="13810"/>
                  <a:pt x="8565" y="13661"/>
                </a:cubicBezTo>
                <a:cubicBezTo>
                  <a:pt x="8565" y="13526"/>
                  <a:pt x="8456" y="13414"/>
                  <a:pt x="8318" y="13414"/>
                </a:cubicBezTo>
                <a:close/>
                <a:moveTo>
                  <a:pt x="9537" y="13414"/>
                </a:moveTo>
                <a:cubicBezTo>
                  <a:pt x="9318" y="13414"/>
                  <a:pt x="9208" y="13680"/>
                  <a:pt x="9365" y="13837"/>
                </a:cubicBezTo>
                <a:cubicBezTo>
                  <a:pt x="9414" y="13886"/>
                  <a:pt x="9475" y="13908"/>
                  <a:pt x="9535" y="13908"/>
                </a:cubicBezTo>
                <a:cubicBezTo>
                  <a:pt x="9662" y="13908"/>
                  <a:pt x="9785" y="13810"/>
                  <a:pt x="9785" y="13661"/>
                </a:cubicBezTo>
                <a:cubicBezTo>
                  <a:pt x="9785" y="13526"/>
                  <a:pt x="9675" y="13414"/>
                  <a:pt x="9537" y="13414"/>
                </a:cubicBezTo>
                <a:close/>
                <a:moveTo>
                  <a:pt x="1" y="14764"/>
                </a:moveTo>
                <a:lnTo>
                  <a:pt x="1" y="14996"/>
                </a:lnTo>
                <a:cubicBezTo>
                  <a:pt x="38" y="14924"/>
                  <a:pt x="38" y="14836"/>
                  <a:pt x="1" y="14764"/>
                </a:cubicBezTo>
                <a:close/>
                <a:moveTo>
                  <a:pt x="10759" y="14633"/>
                </a:moveTo>
                <a:cubicBezTo>
                  <a:pt x="10612" y="14633"/>
                  <a:pt x="10496" y="14761"/>
                  <a:pt x="10512" y="14905"/>
                </a:cubicBezTo>
                <a:cubicBezTo>
                  <a:pt x="10523" y="15034"/>
                  <a:pt x="10632" y="15127"/>
                  <a:pt x="10754" y="15127"/>
                </a:cubicBezTo>
                <a:cubicBezTo>
                  <a:pt x="10771" y="15127"/>
                  <a:pt x="10789" y="15125"/>
                  <a:pt x="10806" y="15121"/>
                </a:cubicBezTo>
                <a:cubicBezTo>
                  <a:pt x="10816" y="14965"/>
                  <a:pt x="10816" y="14805"/>
                  <a:pt x="10809" y="14639"/>
                </a:cubicBezTo>
                <a:cubicBezTo>
                  <a:pt x="10798" y="14637"/>
                  <a:pt x="10786" y="14634"/>
                  <a:pt x="10774" y="14634"/>
                </a:cubicBezTo>
                <a:cubicBezTo>
                  <a:pt x="10769" y="14634"/>
                  <a:pt x="10764" y="14635"/>
                  <a:pt x="10759" y="14636"/>
                </a:cubicBezTo>
                <a:lnTo>
                  <a:pt x="10759" y="14633"/>
                </a:lnTo>
                <a:close/>
                <a:moveTo>
                  <a:pt x="1000" y="14633"/>
                </a:moveTo>
                <a:cubicBezTo>
                  <a:pt x="781" y="14633"/>
                  <a:pt x="671" y="14899"/>
                  <a:pt x="828" y="15056"/>
                </a:cubicBezTo>
                <a:cubicBezTo>
                  <a:pt x="878" y="15105"/>
                  <a:pt x="939" y="15127"/>
                  <a:pt x="999" y="15127"/>
                </a:cubicBezTo>
                <a:cubicBezTo>
                  <a:pt x="1126" y="15127"/>
                  <a:pt x="1248" y="15029"/>
                  <a:pt x="1248" y="14880"/>
                </a:cubicBezTo>
                <a:cubicBezTo>
                  <a:pt x="1248" y="14745"/>
                  <a:pt x="1138" y="14636"/>
                  <a:pt x="1000" y="14636"/>
                </a:cubicBezTo>
                <a:lnTo>
                  <a:pt x="1000" y="14633"/>
                </a:lnTo>
                <a:close/>
                <a:moveTo>
                  <a:pt x="2223" y="14633"/>
                </a:moveTo>
                <a:cubicBezTo>
                  <a:pt x="2000" y="14633"/>
                  <a:pt x="1890" y="14899"/>
                  <a:pt x="2047" y="15056"/>
                </a:cubicBezTo>
                <a:cubicBezTo>
                  <a:pt x="2097" y="15105"/>
                  <a:pt x="2158" y="15127"/>
                  <a:pt x="2218" y="15127"/>
                </a:cubicBezTo>
                <a:cubicBezTo>
                  <a:pt x="2345" y="15127"/>
                  <a:pt x="2467" y="15029"/>
                  <a:pt x="2467" y="14880"/>
                </a:cubicBezTo>
                <a:cubicBezTo>
                  <a:pt x="2467" y="14745"/>
                  <a:pt x="2357" y="14636"/>
                  <a:pt x="2223" y="14636"/>
                </a:cubicBezTo>
                <a:lnTo>
                  <a:pt x="2223" y="14633"/>
                </a:lnTo>
                <a:close/>
                <a:moveTo>
                  <a:pt x="3442" y="14633"/>
                </a:moveTo>
                <a:cubicBezTo>
                  <a:pt x="3222" y="14633"/>
                  <a:pt x="3110" y="14899"/>
                  <a:pt x="3266" y="15056"/>
                </a:cubicBezTo>
                <a:cubicBezTo>
                  <a:pt x="3317" y="15105"/>
                  <a:pt x="3378" y="15127"/>
                  <a:pt x="3438" y="15127"/>
                </a:cubicBezTo>
                <a:cubicBezTo>
                  <a:pt x="3565" y="15127"/>
                  <a:pt x="3686" y="15029"/>
                  <a:pt x="3686" y="14880"/>
                </a:cubicBezTo>
                <a:cubicBezTo>
                  <a:pt x="3686" y="14745"/>
                  <a:pt x="3576" y="14636"/>
                  <a:pt x="3442" y="14636"/>
                </a:cubicBezTo>
                <a:lnTo>
                  <a:pt x="3442" y="14633"/>
                </a:lnTo>
                <a:close/>
                <a:moveTo>
                  <a:pt x="4661" y="14633"/>
                </a:moveTo>
                <a:cubicBezTo>
                  <a:pt x="4441" y="14633"/>
                  <a:pt x="4332" y="14899"/>
                  <a:pt x="4485" y="15056"/>
                </a:cubicBezTo>
                <a:cubicBezTo>
                  <a:pt x="4536" y="15105"/>
                  <a:pt x="4597" y="15127"/>
                  <a:pt x="4658" y="15127"/>
                </a:cubicBezTo>
                <a:cubicBezTo>
                  <a:pt x="4786" y="15127"/>
                  <a:pt x="4908" y="15029"/>
                  <a:pt x="4908" y="14880"/>
                </a:cubicBezTo>
                <a:cubicBezTo>
                  <a:pt x="4908" y="14745"/>
                  <a:pt x="4795" y="14636"/>
                  <a:pt x="4661" y="14636"/>
                </a:cubicBezTo>
                <a:lnTo>
                  <a:pt x="4661" y="14633"/>
                </a:lnTo>
                <a:close/>
                <a:moveTo>
                  <a:pt x="5880" y="14633"/>
                </a:moveTo>
                <a:cubicBezTo>
                  <a:pt x="5660" y="14633"/>
                  <a:pt x="5551" y="14899"/>
                  <a:pt x="5704" y="15056"/>
                </a:cubicBezTo>
                <a:cubicBezTo>
                  <a:pt x="5755" y="15105"/>
                  <a:pt x="5817" y="15127"/>
                  <a:pt x="5877" y="15127"/>
                </a:cubicBezTo>
                <a:cubicBezTo>
                  <a:pt x="6005" y="15127"/>
                  <a:pt x="6127" y="15029"/>
                  <a:pt x="6127" y="14880"/>
                </a:cubicBezTo>
                <a:cubicBezTo>
                  <a:pt x="6127" y="14745"/>
                  <a:pt x="6015" y="14636"/>
                  <a:pt x="5880" y="14636"/>
                </a:cubicBezTo>
                <a:lnTo>
                  <a:pt x="5880" y="14633"/>
                </a:lnTo>
                <a:close/>
                <a:moveTo>
                  <a:pt x="7099" y="14633"/>
                </a:moveTo>
                <a:cubicBezTo>
                  <a:pt x="6879" y="14633"/>
                  <a:pt x="6770" y="14899"/>
                  <a:pt x="6923" y="15056"/>
                </a:cubicBezTo>
                <a:cubicBezTo>
                  <a:pt x="6974" y="15105"/>
                  <a:pt x="7036" y="15127"/>
                  <a:pt x="7096" y="15127"/>
                </a:cubicBezTo>
                <a:cubicBezTo>
                  <a:pt x="7224" y="15127"/>
                  <a:pt x="7346" y="15029"/>
                  <a:pt x="7346" y="14880"/>
                </a:cubicBezTo>
                <a:cubicBezTo>
                  <a:pt x="7346" y="14745"/>
                  <a:pt x="7237" y="14636"/>
                  <a:pt x="7099" y="14636"/>
                </a:cubicBezTo>
                <a:lnTo>
                  <a:pt x="7099" y="14633"/>
                </a:lnTo>
                <a:close/>
                <a:moveTo>
                  <a:pt x="8318" y="14633"/>
                </a:moveTo>
                <a:cubicBezTo>
                  <a:pt x="8099" y="14633"/>
                  <a:pt x="7989" y="14899"/>
                  <a:pt x="8146" y="15056"/>
                </a:cubicBezTo>
                <a:cubicBezTo>
                  <a:pt x="8195" y="15105"/>
                  <a:pt x="8256" y="15127"/>
                  <a:pt x="8316" y="15127"/>
                </a:cubicBezTo>
                <a:cubicBezTo>
                  <a:pt x="8443" y="15127"/>
                  <a:pt x="8565" y="15029"/>
                  <a:pt x="8565" y="14880"/>
                </a:cubicBezTo>
                <a:cubicBezTo>
                  <a:pt x="8565" y="14745"/>
                  <a:pt x="8456" y="14636"/>
                  <a:pt x="8318" y="14636"/>
                </a:cubicBezTo>
                <a:lnTo>
                  <a:pt x="8318" y="14633"/>
                </a:lnTo>
                <a:close/>
                <a:moveTo>
                  <a:pt x="9537" y="14633"/>
                </a:moveTo>
                <a:cubicBezTo>
                  <a:pt x="9318" y="14633"/>
                  <a:pt x="9208" y="14899"/>
                  <a:pt x="9365" y="15056"/>
                </a:cubicBezTo>
                <a:cubicBezTo>
                  <a:pt x="9414" y="15105"/>
                  <a:pt x="9475" y="15127"/>
                  <a:pt x="9535" y="15127"/>
                </a:cubicBezTo>
                <a:cubicBezTo>
                  <a:pt x="9662" y="15127"/>
                  <a:pt x="9785" y="15029"/>
                  <a:pt x="9785" y="14880"/>
                </a:cubicBezTo>
                <a:cubicBezTo>
                  <a:pt x="9785" y="14745"/>
                  <a:pt x="9675" y="14636"/>
                  <a:pt x="9537" y="14636"/>
                </a:cubicBezTo>
                <a:lnTo>
                  <a:pt x="9537" y="14633"/>
                </a:lnTo>
                <a:close/>
                <a:moveTo>
                  <a:pt x="1" y="15983"/>
                </a:moveTo>
                <a:lnTo>
                  <a:pt x="1" y="16215"/>
                </a:lnTo>
                <a:cubicBezTo>
                  <a:pt x="38" y="16143"/>
                  <a:pt x="38" y="16055"/>
                  <a:pt x="1" y="15983"/>
                </a:cubicBezTo>
                <a:close/>
                <a:moveTo>
                  <a:pt x="10703" y="15861"/>
                </a:moveTo>
                <a:lnTo>
                  <a:pt x="10703" y="15861"/>
                </a:lnTo>
                <a:cubicBezTo>
                  <a:pt x="10590" y="15886"/>
                  <a:pt x="10512" y="15986"/>
                  <a:pt x="10512" y="16099"/>
                </a:cubicBezTo>
                <a:cubicBezTo>
                  <a:pt x="10512" y="16165"/>
                  <a:pt x="10537" y="16228"/>
                  <a:pt x="10581" y="16272"/>
                </a:cubicBezTo>
                <a:cubicBezTo>
                  <a:pt x="10631" y="16137"/>
                  <a:pt x="10671" y="15999"/>
                  <a:pt x="10703" y="15861"/>
                </a:cubicBezTo>
                <a:close/>
                <a:moveTo>
                  <a:pt x="1000" y="15855"/>
                </a:moveTo>
                <a:cubicBezTo>
                  <a:pt x="781" y="15855"/>
                  <a:pt x="671" y="16118"/>
                  <a:pt x="828" y="16275"/>
                </a:cubicBezTo>
                <a:cubicBezTo>
                  <a:pt x="878" y="16325"/>
                  <a:pt x="939" y="16348"/>
                  <a:pt x="999" y="16348"/>
                </a:cubicBezTo>
                <a:cubicBezTo>
                  <a:pt x="1126" y="16348"/>
                  <a:pt x="1248" y="16248"/>
                  <a:pt x="1248" y="16099"/>
                </a:cubicBezTo>
                <a:cubicBezTo>
                  <a:pt x="1248" y="15964"/>
                  <a:pt x="1138" y="15855"/>
                  <a:pt x="1000" y="15855"/>
                </a:cubicBezTo>
                <a:close/>
                <a:moveTo>
                  <a:pt x="2223" y="15855"/>
                </a:moveTo>
                <a:cubicBezTo>
                  <a:pt x="2000" y="15855"/>
                  <a:pt x="1890" y="16118"/>
                  <a:pt x="2047" y="16275"/>
                </a:cubicBezTo>
                <a:cubicBezTo>
                  <a:pt x="2097" y="16325"/>
                  <a:pt x="2158" y="16348"/>
                  <a:pt x="2218" y="16348"/>
                </a:cubicBezTo>
                <a:cubicBezTo>
                  <a:pt x="2345" y="16348"/>
                  <a:pt x="2467" y="16248"/>
                  <a:pt x="2467" y="16099"/>
                </a:cubicBezTo>
                <a:cubicBezTo>
                  <a:pt x="2467" y="15964"/>
                  <a:pt x="2357" y="15855"/>
                  <a:pt x="2223" y="15855"/>
                </a:cubicBezTo>
                <a:close/>
                <a:moveTo>
                  <a:pt x="3442" y="15855"/>
                </a:moveTo>
                <a:cubicBezTo>
                  <a:pt x="3222" y="15855"/>
                  <a:pt x="3110" y="16118"/>
                  <a:pt x="3266" y="16275"/>
                </a:cubicBezTo>
                <a:cubicBezTo>
                  <a:pt x="3317" y="16325"/>
                  <a:pt x="3378" y="16348"/>
                  <a:pt x="3438" y="16348"/>
                </a:cubicBezTo>
                <a:cubicBezTo>
                  <a:pt x="3565" y="16348"/>
                  <a:pt x="3686" y="16248"/>
                  <a:pt x="3686" y="16099"/>
                </a:cubicBezTo>
                <a:cubicBezTo>
                  <a:pt x="3686" y="15964"/>
                  <a:pt x="3576" y="15855"/>
                  <a:pt x="3442" y="15855"/>
                </a:cubicBezTo>
                <a:close/>
                <a:moveTo>
                  <a:pt x="4661" y="15855"/>
                </a:moveTo>
                <a:cubicBezTo>
                  <a:pt x="4441" y="15855"/>
                  <a:pt x="4332" y="16118"/>
                  <a:pt x="4485" y="16275"/>
                </a:cubicBezTo>
                <a:cubicBezTo>
                  <a:pt x="4536" y="16325"/>
                  <a:pt x="4598" y="16348"/>
                  <a:pt x="4658" y="16348"/>
                </a:cubicBezTo>
                <a:cubicBezTo>
                  <a:pt x="4786" y="16348"/>
                  <a:pt x="4908" y="16248"/>
                  <a:pt x="4908" y="16099"/>
                </a:cubicBezTo>
                <a:cubicBezTo>
                  <a:pt x="4908" y="15964"/>
                  <a:pt x="4795" y="15855"/>
                  <a:pt x="4661" y="15855"/>
                </a:cubicBezTo>
                <a:close/>
                <a:moveTo>
                  <a:pt x="5880" y="15855"/>
                </a:moveTo>
                <a:cubicBezTo>
                  <a:pt x="5660" y="15855"/>
                  <a:pt x="5551" y="16118"/>
                  <a:pt x="5704" y="16275"/>
                </a:cubicBezTo>
                <a:cubicBezTo>
                  <a:pt x="5755" y="16325"/>
                  <a:pt x="5817" y="16348"/>
                  <a:pt x="5877" y="16348"/>
                </a:cubicBezTo>
                <a:cubicBezTo>
                  <a:pt x="6005" y="16348"/>
                  <a:pt x="6127" y="16248"/>
                  <a:pt x="6127" y="16099"/>
                </a:cubicBezTo>
                <a:cubicBezTo>
                  <a:pt x="6127" y="15964"/>
                  <a:pt x="6015" y="15855"/>
                  <a:pt x="5880" y="15855"/>
                </a:cubicBezTo>
                <a:close/>
                <a:moveTo>
                  <a:pt x="7099" y="15855"/>
                </a:moveTo>
                <a:cubicBezTo>
                  <a:pt x="6879" y="15855"/>
                  <a:pt x="6770" y="16118"/>
                  <a:pt x="6923" y="16275"/>
                </a:cubicBezTo>
                <a:cubicBezTo>
                  <a:pt x="6974" y="16325"/>
                  <a:pt x="7036" y="16348"/>
                  <a:pt x="7096" y="16348"/>
                </a:cubicBezTo>
                <a:cubicBezTo>
                  <a:pt x="7224" y="16348"/>
                  <a:pt x="7346" y="16248"/>
                  <a:pt x="7346" y="16099"/>
                </a:cubicBezTo>
                <a:cubicBezTo>
                  <a:pt x="7346" y="15964"/>
                  <a:pt x="7237" y="15855"/>
                  <a:pt x="7099" y="15855"/>
                </a:cubicBezTo>
                <a:close/>
                <a:moveTo>
                  <a:pt x="8318" y="15855"/>
                </a:moveTo>
                <a:cubicBezTo>
                  <a:pt x="8099" y="15855"/>
                  <a:pt x="7989" y="16118"/>
                  <a:pt x="8146" y="16275"/>
                </a:cubicBezTo>
                <a:cubicBezTo>
                  <a:pt x="8195" y="16325"/>
                  <a:pt x="8256" y="16348"/>
                  <a:pt x="8316" y="16348"/>
                </a:cubicBezTo>
                <a:cubicBezTo>
                  <a:pt x="8443" y="16348"/>
                  <a:pt x="8565" y="16248"/>
                  <a:pt x="8565" y="16099"/>
                </a:cubicBezTo>
                <a:cubicBezTo>
                  <a:pt x="8565" y="15964"/>
                  <a:pt x="8456" y="15855"/>
                  <a:pt x="8318" y="15855"/>
                </a:cubicBezTo>
                <a:close/>
                <a:moveTo>
                  <a:pt x="9537" y="15855"/>
                </a:moveTo>
                <a:cubicBezTo>
                  <a:pt x="9318" y="15855"/>
                  <a:pt x="9208" y="16118"/>
                  <a:pt x="9365" y="16275"/>
                </a:cubicBezTo>
                <a:cubicBezTo>
                  <a:pt x="9414" y="16325"/>
                  <a:pt x="9475" y="16348"/>
                  <a:pt x="9535" y="16348"/>
                </a:cubicBezTo>
                <a:cubicBezTo>
                  <a:pt x="9662" y="16348"/>
                  <a:pt x="9785" y="16248"/>
                  <a:pt x="9785" y="16099"/>
                </a:cubicBezTo>
                <a:cubicBezTo>
                  <a:pt x="9785" y="15964"/>
                  <a:pt x="9675" y="15855"/>
                  <a:pt x="9537" y="15855"/>
                </a:cubicBezTo>
                <a:close/>
                <a:moveTo>
                  <a:pt x="1" y="17205"/>
                </a:moveTo>
                <a:lnTo>
                  <a:pt x="1" y="17434"/>
                </a:lnTo>
                <a:cubicBezTo>
                  <a:pt x="38" y="17362"/>
                  <a:pt x="38" y="17277"/>
                  <a:pt x="1" y="17205"/>
                </a:cubicBezTo>
                <a:close/>
                <a:moveTo>
                  <a:pt x="1000" y="17074"/>
                </a:moveTo>
                <a:cubicBezTo>
                  <a:pt x="781" y="17074"/>
                  <a:pt x="671" y="17340"/>
                  <a:pt x="828" y="17494"/>
                </a:cubicBezTo>
                <a:cubicBezTo>
                  <a:pt x="878" y="17545"/>
                  <a:pt x="940" y="17567"/>
                  <a:pt x="1001" y="17567"/>
                </a:cubicBezTo>
                <a:cubicBezTo>
                  <a:pt x="1127" y="17567"/>
                  <a:pt x="1248" y="17469"/>
                  <a:pt x="1248" y="17321"/>
                </a:cubicBezTo>
                <a:cubicBezTo>
                  <a:pt x="1248" y="17183"/>
                  <a:pt x="1138" y="17074"/>
                  <a:pt x="1000" y="17074"/>
                </a:cubicBezTo>
                <a:close/>
                <a:moveTo>
                  <a:pt x="2223" y="17074"/>
                </a:moveTo>
                <a:cubicBezTo>
                  <a:pt x="2000" y="17074"/>
                  <a:pt x="1890" y="17340"/>
                  <a:pt x="2047" y="17494"/>
                </a:cubicBezTo>
                <a:cubicBezTo>
                  <a:pt x="2097" y="17545"/>
                  <a:pt x="2159" y="17567"/>
                  <a:pt x="2220" y="17567"/>
                </a:cubicBezTo>
                <a:cubicBezTo>
                  <a:pt x="2346" y="17567"/>
                  <a:pt x="2467" y="17469"/>
                  <a:pt x="2467" y="17321"/>
                </a:cubicBezTo>
                <a:cubicBezTo>
                  <a:pt x="2467" y="17183"/>
                  <a:pt x="2357" y="17074"/>
                  <a:pt x="2223" y="17074"/>
                </a:cubicBezTo>
                <a:close/>
                <a:moveTo>
                  <a:pt x="3442" y="17074"/>
                </a:moveTo>
                <a:cubicBezTo>
                  <a:pt x="3222" y="17074"/>
                  <a:pt x="3110" y="17340"/>
                  <a:pt x="3266" y="17494"/>
                </a:cubicBezTo>
                <a:cubicBezTo>
                  <a:pt x="3317" y="17545"/>
                  <a:pt x="3379" y="17567"/>
                  <a:pt x="3440" y="17567"/>
                </a:cubicBezTo>
                <a:cubicBezTo>
                  <a:pt x="3566" y="17567"/>
                  <a:pt x="3686" y="17469"/>
                  <a:pt x="3686" y="17321"/>
                </a:cubicBezTo>
                <a:cubicBezTo>
                  <a:pt x="3686" y="17183"/>
                  <a:pt x="3576" y="17074"/>
                  <a:pt x="3442" y="17074"/>
                </a:cubicBezTo>
                <a:close/>
                <a:moveTo>
                  <a:pt x="4661" y="17074"/>
                </a:moveTo>
                <a:cubicBezTo>
                  <a:pt x="4441" y="17074"/>
                  <a:pt x="4332" y="17340"/>
                  <a:pt x="4485" y="17494"/>
                </a:cubicBezTo>
                <a:cubicBezTo>
                  <a:pt x="4536" y="17545"/>
                  <a:pt x="4599" y="17567"/>
                  <a:pt x="4660" y="17567"/>
                </a:cubicBezTo>
                <a:cubicBezTo>
                  <a:pt x="4787" y="17567"/>
                  <a:pt x="4908" y="17469"/>
                  <a:pt x="4908" y="17321"/>
                </a:cubicBezTo>
                <a:cubicBezTo>
                  <a:pt x="4908" y="17183"/>
                  <a:pt x="4795" y="17074"/>
                  <a:pt x="4661" y="17074"/>
                </a:cubicBezTo>
                <a:close/>
                <a:moveTo>
                  <a:pt x="5880" y="17074"/>
                </a:moveTo>
                <a:cubicBezTo>
                  <a:pt x="5660" y="17074"/>
                  <a:pt x="5551" y="17340"/>
                  <a:pt x="5704" y="17494"/>
                </a:cubicBezTo>
                <a:cubicBezTo>
                  <a:pt x="5755" y="17545"/>
                  <a:pt x="5818" y="17567"/>
                  <a:pt x="5879" y="17567"/>
                </a:cubicBezTo>
                <a:cubicBezTo>
                  <a:pt x="6006" y="17567"/>
                  <a:pt x="6127" y="17469"/>
                  <a:pt x="6127" y="17321"/>
                </a:cubicBezTo>
                <a:cubicBezTo>
                  <a:pt x="6127" y="17183"/>
                  <a:pt x="6015" y="17074"/>
                  <a:pt x="5880" y="17074"/>
                </a:cubicBezTo>
                <a:close/>
                <a:moveTo>
                  <a:pt x="7099" y="17074"/>
                </a:moveTo>
                <a:cubicBezTo>
                  <a:pt x="6879" y="17074"/>
                  <a:pt x="6770" y="17340"/>
                  <a:pt x="6923" y="17494"/>
                </a:cubicBezTo>
                <a:cubicBezTo>
                  <a:pt x="6974" y="17545"/>
                  <a:pt x="7037" y="17567"/>
                  <a:pt x="7098" y="17567"/>
                </a:cubicBezTo>
                <a:cubicBezTo>
                  <a:pt x="7225" y="17567"/>
                  <a:pt x="7346" y="17469"/>
                  <a:pt x="7346" y="17321"/>
                </a:cubicBezTo>
                <a:cubicBezTo>
                  <a:pt x="7346" y="17183"/>
                  <a:pt x="7237" y="17074"/>
                  <a:pt x="7099" y="17074"/>
                </a:cubicBezTo>
                <a:close/>
                <a:moveTo>
                  <a:pt x="8318" y="17074"/>
                </a:moveTo>
                <a:cubicBezTo>
                  <a:pt x="8099" y="17074"/>
                  <a:pt x="7989" y="17340"/>
                  <a:pt x="8146" y="17494"/>
                </a:cubicBezTo>
                <a:cubicBezTo>
                  <a:pt x="8195" y="17545"/>
                  <a:pt x="8257" y="17567"/>
                  <a:pt x="8318" y="17567"/>
                </a:cubicBezTo>
                <a:cubicBezTo>
                  <a:pt x="8444" y="17567"/>
                  <a:pt x="8565" y="17469"/>
                  <a:pt x="8565" y="17321"/>
                </a:cubicBezTo>
                <a:cubicBezTo>
                  <a:pt x="8565" y="17183"/>
                  <a:pt x="8456" y="17074"/>
                  <a:pt x="8318" y="17074"/>
                </a:cubicBezTo>
                <a:close/>
                <a:moveTo>
                  <a:pt x="9537" y="17074"/>
                </a:moveTo>
                <a:cubicBezTo>
                  <a:pt x="9318" y="17074"/>
                  <a:pt x="9208" y="17340"/>
                  <a:pt x="9365" y="17494"/>
                </a:cubicBezTo>
                <a:cubicBezTo>
                  <a:pt x="9415" y="17545"/>
                  <a:pt x="9476" y="17567"/>
                  <a:pt x="9537" y="17567"/>
                </a:cubicBezTo>
                <a:cubicBezTo>
                  <a:pt x="9663" y="17567"/>
                  <a:pt x="9785" y="17469"/>
                  <a:pt x="9785" y="17321"/>
                </a:cubicBezTo>
                <a:cubicBezTo>
                  <a:pt x="9785" y="17183"/>
                  <a:pt x="9675" y="17074"/>
                  <a:pt x="9537" y="17074"/>
                </a:cubicBezTo>
                <a:close/>
                <a:moveTo>
                  <a:pt x="2223" y="18293"/>
                </a:moveTo>
                <a:cubicBezTo>
                  <a:pt x="2151" y="18293"/>
                  <a:pt x="2082" y="18324"/>
                  <a:pt x="2035" y="18377"/>
                </a:cubicBezTo>
                <a:cubicBezTo>
                  <a:pt x="2179" y="18424"/>
                  <a:pt x="2323" y="18468"/>
                  <a:pt x="2467" y="18512"/>
                </a:cubicBezTo>
                <a:cubicBezTo>
                  <a:pt x="2451" y="18387"/>
                  <a:pt x="2345" y="18293"/>
                  <a:pt x="2223" y="18293"/>
                </a:cubicBezTo>
                <a:close/>
                <a:moveTo>
                  <a:pt x="8318" y="18293"/>
                </a:moveTo>
                <a:cubicBezTo>
                  <a:pt x="8164" y="18293"/>
                  <a:pt x="8048" y="18431"/>
                  <a:pt x="8077" y="18584"/>
                </a:cubicBezTo>
                <a:cubicBezTo>
                  <a:pt x="8230" y="18528"/>
                  <a:pt x="8381" y="18468"/>
                  <a:pt x="8525" y="18403"/>
                </a:cubicBezTo>
                <a:cubicBezTo>
                  <a:pt x="8478" y="18334"/>
                  <a:pt x="8403" y="18293"/>
                  <a:pt x="8318" y="18293"/>
                </a:cubicBezTo>
                <a:close/>
                <a:moveTo>
                  <a:pt x="3442" y="18293"/>
                </a:moveTo>
                <a:cubicBezTo>
                  <a:pt x="3219" y="18293"/>
                  <a:pt x="3110" y="18559"/>
                  <a:pt x="3266" y="18713"/>
                </a:cubicBezTo>
                <a:cubicBezTo>
                  <a:pt x="3354" y="18735"/>
                  <a:pt x="3445" y="18750"/>
                  <a:pt x="3533" y="18769"/>
                </a:cubicBezTo>
                <a:cubicBezTo>
                  <a:pt x="3783" y="18669"/>
                  <a:pt x="3711" y="18293"/>
                  <a:pt x="3442" y="18293"/>
                </a:cubicBezTo>
                <a:close/>
                <a:moveTo>
                  <a:pt x="4661" y="18293"/>
                </a:moveTo>
                <a:cubicBezTo>
                  <a:pt x="4441" y="18293"/>
                  <a:pt x="4332" y="18559"/>
                  <a:pt x="4485" y="18713"/>
                </a:cubicBezTo>
                <a:cubicBezTo>
                  <a:pt x="4536" y="18764"/>
                  <a:pt x="4599" y="18787"/>
                  <a:pt x="4660" y="18787"/>
                </a:cubicBezTo>
                <a:cubicBezTo>
                  <a:pt x="4787" y="18787"/>
                  <a:pt x="4908" y="18688"/>
                  <a:pt x="4908" y="18540"/>
                </a:cubicBezTo>
                <a:cubicBezTo>
                  <a:pt x="4908" y="18403"/>
                  <a:pt x="4795" y="18293"/>
                  <a:pt x="4661" y="18293"/>
                </a:cubicBezTo>
                <a:close/>
                <a:moveTo>
                  <a:pt x="5880" y="18293"/>
                </a:moveTo>
                <a:cubicBezTo>
                  <a:pt x="5660" y="18293"/>
                  <a:pt x="5551" y="18559"/>
                  <a:pt x="5704" y="18713"/>
                </a:cubicBezTo>
                <a:cubicBezTo>
                  <a:pt x="5755" y="18764"/>
                  <a:pt x="5818" y="18787"/>
                  <a:pt x="5879" y="18787"/>
                </a:cubicBezTo>
                <a:cubicBezTo>
                  <a:pt x="6006" y="18787"/>
                  <a:pt x="6127" y="18688"/>
                  <a:pt x="6127" y="18540"/>
                </a:cubicBezTo>
                <a:cubicBezTo>
                  <a:pt x="6127" y="18403"/>
                  <a:pt x="6015" y="18293"/>
                  <a:pt x="5880" y="18293"/>
                </a:cubicBezTo>
                <a:close/>
                <a:moveTo>
                  <a:pt x="7099" y="18293"/>
                </a:moveTo>
                <a:cubicBezTo>
                  <a:pt x="6879" y="18293"/>
                  <a:pt x="6770" y="18559"/>
                  <a:pt x="6923" y="18713"/>
                </a:cubicBezTo>
                <a:cubicBezTo>
                  <a:pt x="6974" y="18764"/>
                  <a:pt x="7037" y="18787"/>
                  <a:pt x="7098" y="18787"/>
                </a:cubicBezTo>
                <a:cubicBezTo>
                  <a:pt x="7225" y="18787"/>
                  <a:pt x="7346" y="18688"/>
                  <a:pt x="7346" y="18540"/>
                </a:cubicBezTo>
                <a:cubicBezTo>
                  <a:pt x="7346" y="18403"/>
                  <a:pt x="7237" y="18293"/>
                  <a:pt x="7099" y="1829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3">
    <p:spTree>
      <p:nvGrpSpPr>
        <p:cNvPr id="1" name="Shape 2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2" name="Google Shape;2852;p15"/>
          <p:cNvSpPr txBox="1">
            <a:spLocks noGrp="1"/>
          </p:cNvSpPr>
          <p:nvPr>
            <p:ph type="subTitle" idx="1"/>
          </p:nvPr>
        </p:nvSpPr>
        <p:spPr>
          <a:xfrm>
            <a:off x="1360750" y="3564325"/>
            <a:ext cx="2021700" cy="9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53" name="Google Shape;2853;p15"/>
          <p:cNvSpPr txBox="1">
            <a:spLocks noGrp="1"/>
          </p:cNvSpPr>
          <p:nvPr>
            <p:ph type="subTitle" idx="2"/>
          </p:nvPr>
        </p:nvSpPr>
        <p:spPr>
          <a:xfrm>
            <a:off x="1360745" y="2896225"/>
            <a:ext cx="2021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jdhani"/>
              <a:buNone/>
              <a:defRPr sz="3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854" name="Google Shape;2854;p15"/>
          <p:cNvSpPr txBox="1">
            <a:spLocks noGrp="1"/>
          </p:cNvSpPr>
          <p:nvPr>
            <p:ph type="subTitle" idx="3"/>
          </p:nvPr>
        </p:nvSpPr>
        <p:spPr>
          <a:xfrm>
            <a:off x="5761551" y="3564325"/>
            <a:ext cx="2021700" cy="9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855" name="Google Shape;2855;p15"/>
          <p:cNvSpPr txBox="1">
            <a:spLocks noGrp="1"/>
          </p:cNvSpPr>
          <p:nvPr>
            <p:ph type="subTitle" idx="4"/>
          </p:nvPr>
        </p:nvSpPr>
        <p:spPr>
          <a:xfrm>
            <a:off x="5761557" y="2896225"/>
            <a:ext cx="2021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Rajdhani"/>
              <a:buNone/>
              <a:defRPr sz="3000" b="1">
                <a:latin typeface="Rajdhani"/>
                <a:ea typeface="Rajdhani"/>
                <a:cs typeface="Rajdhani"/>
                <a:sym typeface="Rajdhani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2400"/>
              <a:buFont typeface="Rajdhani"/>
              <a:buNone/>
              <a:defRPr sz="2400" b="1"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2856" name="Google Shape;2856;p15"/>
          <p:cNvSpPr/>
          <p:nvPr/>
        </p:nvSpPr>
        <p:spPr>
          <a:xfrm rot="5400000">
            <a:off x="46456" y="-46450"/>
            <a:ext cx="1012819" cy="1105720"/>
          </a:xfrm>
          <a:custGeom>
            <a:avLst/>
            <a:gdLst/>
            <a:ahLst/>
            <a:cxnLst/>
            <a:rect l="l" t="t" r="r" b="b"/>
            <a:pathLst>
              <a:path w="9244" h="9856" extrusionOk="0">
                <a:moveTo>
                  <a:pt x="1" y="1"/>
                </a:moveTo>
                <a:lnTo>
                  <a:pt x="1" y="9855"/>
                </a:lnTo>
                <a:lnTo>
                  <a:pt x="8822" y="9855"/>
                </a:lnTo>
                <a:cubicBezTo>
                  <a:pt x="9143" y="8374"/>
                  <a:pt x="9244" y="7206"/>
                  <a:pt x="7861" y="6785"/>
                </a:cubicBezTo>
                <a:cubicBezTo>
                  <a:pt x="6478" y="6364"/>
                  <a:pt x="8702" y="3726"/>
                  <a:pt x="7520" y="2765"/>
                </a:cubicBezTo>
                <a:cubicBezTo>
                  <a:pt x="7314" y="2597"/>
                  <a:pt x="7092" y="2531"/>
                  <a:pt x="6859" y="2531"/>
                </a:cubicBezTo>
                <a:cubicBezTo>
                  <a:pt x="5965" y="2531"/>
                  <a:pt x="4903" y="3505"/>
                  <a:pt x="3953" y="3505"/>
                </a:cubicBezTo>
                <a:cubicBezTo>
                  <a:pt x="3726" y="3505"/>
                  <a:pt x="3505" y="3449"/>
                  <a:pt x="3294" y="3311"/>
                </a:cubicBezTo>
                <a:cubicBezTo>
                  <a:pt x="1972" y="2445"/>
                  <a:pt x="2096" y="1"/>
                  <a:pt x="1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857" name="Google Shape;2857;p15"/>
          <p:cNvGrpSpPr/>
          <p:nvPr/>
        </p:nvGrpSpPr>
        <p:grpSpPr>
          <a:xfrm rot="5400000">
            <a:off x="-50267" y="62987"/>
            <a:ext cx="1087614" cy="961639"/>
            <a:chOff x="3787544" y="3751967"/>
            <a:chExt cx="1021906" cy="882399"/>
          </a:xfrm>
        </p:grpSpPr>
        <p:sp>
          <p:nvSpPr>
            <p:cNvPr id="2858" name="Google Shape;2858;p15"/>
            <p:cNvSpPr/>
            <p:nvPr/>
          </p:nvSpPr>
          <p:spPr>
            <a:xfrm>
              <a:off x="3881688" y="3762013"/>
              <a:ext cx="13257" cy="8493"/>
            </a:xfrm>
            <a:custGeom>
              <a:avLst/>
              <a:gdLst/>
              <a:ahLst/>
              <a:cxnLst/>
              <a:rect l="l" t="t" r="r" b="b"/>
              <a:pathLst>
                <a:path w="128" h="82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46"/>
                    <a:pt x="42" y="81"/>
                    <a:pt x="88" y="81"/>
                  </a:cubicBezTo>
                  <a:cubicBezTo>
                    <a:pt x="102" y="81"/>
                    <a:pt x="115" y="78"/>
                    <a:pt x="127" y="72"/>
                  </a:cubicBezTo>
                  <a:cubicBezTo>
                    <a:pt x="86" y="45"/>
                    <a:pt x="43" y="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59" name="Google Shape;2859;p15"/>
            <p:cNvSpPr/>
            <p:nvPr/>
          </p:nvSpPr>
          <p:spPr>
            <a:xfrm>
              <a:off x="3833114" y="3751967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0" name="Google Shape;2860;p15"/>
            <p:cNvSpPr/>
            <p:nvPr/>
          </p:nvSpPr>
          <p:spPr>
            <a:xfrm>
              <a:off x="3787544" y="3751967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1" name="Google Shape;2861;p15"/>
            <p:cNvSpPr/>
            <p:nvPr/>
          </p:nvSpPr>
          <p:spPr>
            <a:xfrm>
              <a:off x="3927050" y="3799711"/>
              <a:ext cx="14707" cy="16260"/>
            </a:xfrm>
            <a:custGeom>
              <a:avLst/>
              <a:gdLst/>
              <a:ahLst/>
              <a:cxnLst/>
              <a:rect l="l" t="t" r="r" b="b"/>
              <a:pathLst>
                <a:path w="142" h="157" extrusionOk="0">
                  <a:moveTo>
                    <a:pt x="30" y="1"/>
                  </a:moveTo>
                  <a:cubicBezTo>
                    <a:pt x="11" y="17"/>
                    <a:pt x="1" y="41"/>
                    <a:pt x="1" y="67"/>
                  </a:cubicBezTo>
                  <a:cubicBezTo>
                    <a:pt x="0" y="120"/>
                    <a:pt x="44" y="156"/>
                    <a:pt x="90" y="156"/>
                  </a:cubicBezTo>
                  <a:cubicBezTo>
                    <a:pt x="107" y="156"/>
                    <a:pt x="125" y="151"/>
                    <a:pt x="142" y="139"/>
                  </a:cubicBezTo>
                  <a:cubicBezTo>
                    <a:pt x="107" y="89"/>
                    <a:pt x="70" y="43"/>
                    <a:pt x="3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2" name="Google Shape;2862;p15"/>
            <p:cNvSpPr/>
            <p:nvPr/>
          </p:nvSpPr>
          <p:spPr>
            <a:xfrm>
              <a:off x="3878477" y="3797433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3" name="Google Shape;2863;p15"/>
            <p:cNvSpPr/>
            <p:nvPr/>
          </p:nvSpPr>
          <p:spPr>
            <a:xfrm>
              <a:off x="3833114" y="3797433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4" name="Google Shape;2864;p15"/>
            <p:cNvSpPr/>
            <p:nvPr/>
          </p:nvSpPr>
          <p:spPr>
            <a:xfrm>
              <a:off x="3787544" y="3797433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5" name="Google Shape;2865;p15"/>
            <p:cNvSpPr/>
            <p:nvPr/>
          </p:nvSpPr>
          <p:spPr>
            <a:xfrm>
              <a:off x="3923943" y="3842796"/>
              <a:ext cx="21542" cy="18642"/>
            </a:xfrm>
            <a:custGeom>
              <a:avLst/>
              <a:gdLst/>
              <a:ahLst/>
              <a:cxnLst/>
              <a:rect l="l" t="t" r="r" b="b"/>
              <a:pathLst>
                <a:path w="208" h="180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4"/>
                    <a:pt x="208" y="90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6" name="Google Shape;2866;p15"/>
            <p:cNvSpPr/>
            <p:nvPr/>
          </p:nvSpPr>
          <p:spPr>
            <a:xfrm>
              <a:off x="3878477" y="3842796"/>
              <a:ext cx="21542" cy="18642"/>
            </a:xfrm>
            <a:custGeom>
              <a:avLst/>
              <a:gdLst/>
              <a:ahLst/>
              <a:cxnLst/>
              <a:rect l="l" t="t" r="r" b="b"/>
              <a:pathLst>
                <a:path w="208" h="180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4"/>
                    <a:pt x="208" y="90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7" name="Google Shape;2867;p15"/>
            <p:cNvSpPr/>
            <p:nvPr/>
          </p:nvSpPr>
          <p:spPr>
            <a:xfrm>
              <a:off x="3833114" y="3842796"/>
              <a:ext cx="21542" cy="18642"/>
            </a:xfrm>
            <a:custGeom>
              <a:avLst/>
              <a:gdLst/>
              <a:ahLst/>
              <a:cxnLst/>
              <a:rect l="l" t="t" r="r" b="b"/>
              <a:pathLst>
                <a:path w="208" h="180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4"/>
                    <a:pt x="207" y="90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8" name="Google Shape;2868;p15"/>
            <p:cNvSpPr/>
            <p:nvPr/>
          </p:nvSpPr>
          <p:spPr>
            <a:xfrm>
              <a:off x="3787544" y="3842796"/>
              <a:ext cx="21646" cy="18642"/>
            </a:xfrm>
            <a:custGeom>
              <a:avLst/>
              <a:gdLst/>
              <a:ahLst/>
              <a:cxnLst/>
              <a:rect l="l" t="t" r="r" b="b"/>
              <a:pathLst>
                <a:path w="209" h="180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4"/>
                    <a:pt x="208" y="90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69" name="Google Shape;2869;p15"/>
            <p:cNvSpPr/>
            <p:nvPr/>
          </p:nvSpPr>
          <p:spPr>
            <a:xfrm>
              <a:off x="3968996" y="3889298"/>
              <a:ext cx="13153" cy="17503"/>
            </a:xfrm>
            <a:custGeom>
              <a:avLst/>
              <a:gdLst/>
              <a:ahLst/>
              <a:cxnLst/>
              <a:rect l="l" t="t" r="r" b="b"/>
              <a:pathLst>
                <a:path w="127" h="169" extrusionOk="0">
                  <a:moveTo>
                    <a:pt x="84" y="1"/>
                  </a:moveTo>
                  <a:lnTo>
                    <a:pt x="84" y="1"/>
                  </a:lnTo>
                  <a:cubicBezTo>
                    <a:pt x="0" y="41"/>
                    <a:pt x="29" y="169"/>
                    <a:pt x="124" y="169"/>
                  </a:cubicBezTo>
                  <a:lnTo>
                    <a:pt x="126" y="169"/>
                  </a:lnTo>
                  <a:cubicBezTo>
                    <a:pt x="115" y="112"/>
                    <a:pt x="100" y="56"/>
                    <a:pt x="8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0" name="Google Shape;2870;p15"/>
            <p:cNvSpPr/>
            <p:nvPr/>
          </p:nvSpPr>
          <p:spPr>
            <a:xfrm>
              <a:off x="3923943" y="388836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1" name="Google Shape;2871;p15"/>
            <p:cNvSpPr/>
            <p:nvPr/>
          </p:nvSpPr>
          <p:spPr>
            <a:xfrm>
              <a:off x="3878477" y="388836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2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2" name="Google Shape;2872;p15"/>
            <p:cNvSpPr/>
            <p:nvPr/>
          </p:nvSpPr>
          <p:spPr>
            <a:xfrm>
              <a:off x="3833114" y="388836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2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3" name="Google Shape;2873;p15"/>
            <p:cNvSpPr/>
            <p:nvPr/>
          </p:nvSpPr>
          <p:spPr>
            <a:xfrm>
              <a:off x="3787544" y="3888366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4" name="Google Shape;2874;p15"/>
            <p:cNvSpPr/>
            <p:nvPr/>
          </p:nvSpPr>
          <p:spPr>
            <a:xfrm>
              <a:off x="3970653" y="3933832"/>
              <a:ext cx="17710" cy="18539"/>
            </a:xfrm>
            <a:custGeom>
              <a:avLst/>
              <a:gdLst/>
              <a:ahLst/>
              <a:cxnLst/>
              <a:rect l="l" t="t" r="r" b="b"/>
              <a:pathLst>
                <a:path w="171" h="179" extrusionOk="0">
                  <a:moveTo>
                    <a:pt x="108" y="1"/>
                  </a:moveTo>
                  <a:cubicBezTo>
                    <a:pt x="44" y="1"/>
                    <a:pt x="1" y="65"/>
                    <a:pt x="26" y="123"/>
                  </a:cubicBezTo>
                  <a:cubicBezTo>
                    <a:pt x="40" y="159"/>
                    <a:pt x="74" y="178"/>
                    <a:pt x="108" y="178"/>
                  </a:cubicBezTo>
                  <a:cubicBezTo>
                    <a:pt x="130" y="178"/>
                    <a:pt x="153" y="170"/>
                    <a:pt x="171" y="151"/>
                  </a:cubicBezTo>
                  <a:cubicBezTo>
                    <a:pt x="166" y="105"/>
                    <a:pt x="162" y="60"/>
                    <a:pt x="156" y="15"/>
                  </a:cubicBezTo>
                  <a:cubicBezTo>
                    <a:pt x="142" y="5"/>
                    <a:pt x="125" y="1"/>
                    <a:pt x="10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5" name="Google Shape;2875;p15"/>
            <p:cNvSpPr/>
            <p:nvPr/>
          </p:nvSpPr>
          <p:spPr>
            <a:xfrm>
              <a:off x="3923943" y="3933832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6" name="Google Shape;2876;p15"/>
            <p:cNvSpPr/>
            <p:nvPr/>
          </p:nvSpPr>
          <p:spPr>
            <a:xfrm>
              <a:off x="3878477" y="3933832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7" name="Google Shape;2877;p15"/>
            <p:cNvSpPr/>
            <p:nvPr/>
          </p:nvSpPr>
          <p:spPr>
            <a:xfrm>
              <a:off x="3833114" y="3933832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8" name="Google Shape;2878;p15"/>
            <p:cNvSpPr/>
            <p:nvPr/>
          </p:nvSpPr>
          <p:spPr>
            <a:xfrm>
              <a:off x="3787544" y="3933832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9" name="Google Shape;2879;p15"/>
            <p:cNvSpPr/>
            <p:nvPr/>
          </p:nvSpPr>
          <p:spPr>
            <a:xfrm>
              <a:off x="3969410" y="3979298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89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0" name="Google Shape;2880;p15"/>
            <p:cNvSpPr/>
            <p:nvPr/>
          </p:nvSpPr>
          <p:spPr>
            <a:xfrm>
              <a:off x="3923943" y="397929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89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1" name="Google Shape;2881;p15"/>
            <p:cNvSpPr/>
            <p:nvPr/>
          </p:nvSpPr>
          <p:spPr>
            <a:xfrm>
              <a:off x="3878477" y="397929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89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2" name="Google Shape;2882;p15"/>
            <p:cNvSpPr/>
            <p:nvPr/>
          </p:nvSpPr>
          <p:spPr>
            <a:xfrm>
              <a:off x="3833114" y="397929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89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3" name="Google Shape;2883;p15"/>
            <p:cNvSpPr/>
            <p:nvPr/>
          </p:nvSpPr>
          <p:spPr>
            <a:xfrm>
              <a:off x="3787544" y="3979298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89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4" name="Google Shape;2884;p15"/>
            <p:cNvSpPr/>
            <p:nvPr/>
          </p:nvSpPr>
          <p:spPr>
            <a:xfrm>
              <a:off x="3969410" y="4024765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5" name="Google Shape;2885;p15"/>
            <p:cNvSpPr/>
            <p:nvPr/>
          </p:nvSpPr>
          <p:spPr>
            <a:xfrm>
              <a:off x="3923943" y="402476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6" name="Google Shape;2886;p15"/>
            <p:cNvSpPr/>
            <p:nvPr/>
          </p:nvSpPr>
          <p:spPr>
            <a:xfrm>
              <a:off x="3878477" y="402476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7" name="Google Shape;2887;p15"/>
            <p:cNvSpPr/>
            <p:nvPr/>
          </p:nvSpPr>
          <p:spPr>
            <a:xfrm>
              <a:off x="3833114" y="402476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8" name="Google Shape;2888;p15"/>
            <p:cNvSpPr/>
            <p:nvPr/>
          </p:nvSpPr>
          <p:spPr>
            <a:xfrm>
              <a:off x="3787544" y="4024765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9" name="Google Shape;2889;p15"/>
            <p:cNvSpPr/>
            <p:nvPr/>
          </p:nvSpPr>
          <p:spPr>
            <a:xfrm>
              <a:off x="3969410" y="4070231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0" name="Google Shape;2890;p15"/>
            <p:cNvSpPr/>
            <p:nvPr/>
          </p:nvSpPr>
          <p:spPr>
            <a:xfrm>
              <a:off x="3923943" y="407023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1" name="Google Shape;2891;p15"/>
            <p:cNvSpPr/>
            <p:nvPr/>
          </p:nvSpPr>
          <p:spPr>
            <a:xfrm>
              <a:off x="3878477" y="407023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2" name="Google Shape;2892;p15"/>
            <p:cNvSpPr/>
            <p:nvPr/>
          </p:nvSpPr>
          <p:spPr>
            <a:xfrm>
              <a:off x="3833114" y="407023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3" name="Google Shape;2893;p15"/>
            <p:cNvSpPr/>
            <p:nvPr/>
          </p:nvSpPr>
          <p:spPr>
            <a:xfrm>
              <a:off x="3787544" y="4070231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4" name="Google Shape;2894;p15"/>
            <p:cNvSpPr/>
            <p:nvPr/>
          </p:nvSpPr>
          <p:spPr>
            <a:xfrm>
              <a:off x="4015083" y="4118908"/>
              <a:ext cx="15846" cy="15224"/>
            </a:xfrm>
            <a:custGeom>
              <a:avLst/>
              <a:gdLst/>
              <a:ahLst/>
              <a:cxnLst/>
              <a:rect l="l" t="t" r="r" b="b"/>
              <a:pathLst>
                <a:path w="153" h="147" extrusionOk="0">
                  <a:moveTo>
                    <a:pt x="50" y="1"/>
                  </a:moveTo>
                  <a:lnTo>
                    <a:pt x="50" y="1"/>
                  </a:lnTo>
                  <a:cubicBezTo>
                    <a:pt x="1" y="58"/>
                    <a:pt x="41" y="147"/>
                    <a:pt x="118" y="147"/>
                  </a:cubicBezTo>
                  <a:cubicBezTo>
                    <a:pt x="129" y="147"/>
                    <a:pt x="141" y="145"/>
                    <a:pt x="152" y="140"/>
                  </a:cubicBezTo>
                  <a:cubicBezTo>
                    <a:pt x="114" y="96"/>
                    <a:pt x="80" y="49"/>
                    <a:pt x="5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5" name="Google Shape;2895;p15"/>
            <p:cNvSpPr/>
            <p:nvPr/>
          </p:nvSpPr>
          <p:spPr>
            <a:xfrm>
              <a:off x="3969410" y="4115801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6" name="Google Shape;2896;p15"/>
            <p:cNvSpPr/>
            <p:nvPr/>
          </p:nvSpPr>
          <p:spPr>
            <a:xfrm>
              <a:off x="3923943" y="411580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8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7" name="Google Shape;2897;p15"/>
            <p:cNvSpPr/>
            <p:nvPr/>
          </p:nvSpPr>
          <p:spPr>
            <a:xfrm>
              <a:off x="3878477" y="411580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8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8" name="Google Shape;2898;p15"/>
            <p:cNvSpPr/>
            <p:nvPr/>
          </p:nvSpPr>
          <p:spPr>
            <a:xfrm>
              <a:off x="3833114" y="411580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1"/>
                  </a:cubicBezTo>
                  <a:cubicBezTo>
                    <a:pt x="73" y="169"/>
                    <a:pt x="96" y="177"/>
                    <a:pt x="118" y="177"/>
                  </a:cubicBezTo>
                  <a:cubicBezTo>
                    <a:pt x="163" y="177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9" name="Google Shape;2899;p15"/>
            <p:cNvSpPr/>
            <p:nvPr/>
          </p:nvSpPr>
          <p:spPr>
            <a:xfrm>
              <a:off x="3787544" y="4115801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8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0" name="Google Shape;2900;p15"/>
            <p:cNvSpPr/>
            <p:nvPr/>
          </p:nvSpPr>
          <p:spPr>
            <a:xfrm>
              <a:off x="4063450" y="4162924"/>
              <a:ext cx="18539" cy="16778"/>
            </a:xfrm>
            <a:custGeom>
              <a:avLst/>
              <a:gdLst/>
              <a:ahLst/>
              <a:cxnLst/>
              <a:rect l="l" t="t" r="r" b="b"/>
              <a:pathLst>
                <a:path w="179" h="162" extrusionOk="0">
                  <a:moveTo>
                    <a:pt x="37" y="1"/>
                  </a:moveTo>
                  <a:cubicBezTo>
                    <a:pt x="14" y="18"/>
                    <a:pt x="1" y="45"/>
                    <a:pt x="1" y="73"/>
                  </a:cubicBezTo>
                  <a:cubicBezTo>
                    <a:pt x="1" y="121"/>
                    <a:pt x="40" y="162"/>
                    <a:pt x="89" y="162"/>
                  </a:cubicBezTo>
                  <a:cubicBezTo>
                    <a:pt x="139" y="162"/>
                    <a:pt x="178" y="121"/>
                    <a:pt x="178" y="73"/>
                  </a:cubicBezTo>
                  <a:cubicBezTo>
                    <a:pt x="128" y="50"/>
                    <a:pt x="82" y="27"/>
                    <a:pt x="3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1" name="Google Shape;2901;p15"/>
            <p:cNvSpPr/>
            <p:nvPr/>
          </p:nvSpPr>
          <p:spPr>
            <a:xfrm>
              <a:off x="4014876" y="4161164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2" name="Google Shape;2902;p15"/>
            <p:cNvSpPr/>
            <p:nvPr/>
          </p:nvSpPr>
          <p:spPr>
            <a:xfrm>
              <a:off x="3969410" y="4161164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2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3" name="Google Shape;2903;p15"/>
            <p:cNvSpPr/>
            <p:nvPr/>
          </p:nvSpPr>
          <p:spPr>
            <a:xfrm>
              <a:off x="3923943" y="4161164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4" name="Google Shape;2904;p15"/>
            <p:cNvSpPr/>
            <p:nvPr/>
          </p:nvSpPr>
          <p:spPr>
            <a:xfrm>
              <a:off x="3878477" y="4161164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2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5" name="Google Shape;2905;p15"/>
            <p:cNvSpPr/>
            <p:nvPr/>
          </p:nvSpPr>
          <p:spPr>
            <a:xfrm>
              <a:off x="3833114" y="4161164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2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6" name="Google Shape;2906;p15"/>
            <p:cNvSpPr/>
            <p:nvPr/>
          </p:nvSpPr>
          <p:spPr>
            <a:xfrm>
              <a:off x="3787544" y="4161164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7" name="Google Shape;2907;p15"/>
            <p:cNvSpPr/>
            <p:nvPr/>
          </p:nvSpPr>
          <p:spPr>
            <a:xfrm>
              <a:off x="4477307" y="4223822"/>
              <a:ext cx="4764" cy="1346"/>
            </a:xfrm>
            <a:custGeom>
              <a:avLst/>
              <a:gdLst/>
              <a:ahLst/>
              <a:cxnLst/>
              <a:rect l="l" t="t" r="r" b="b"/>
              <a:pathLst>
                <a:path w="46" h="13" extrusionOk="0">
                  <a:moveTo>
                    <a:pt x="0" y="0"/>
                  </a:moveTo>
                  <a:cubicBezTo>
                    <a:pt x="14" y="8"/>
                    <a:pt x="29" y="13"/>
                    <a:pt x="45" y="13"/>
                  </a:cubicBezTo>
                  <a:cubicBezTo>
                    <a:pt x="31" y="8"/>
                    <a:pt x="15" y="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8" name="Google Shape;2908;p15"/>
            <p:cNvSpPr/>
            <p:nvPr/>
          </p:nvSpPr>
          <p:spPr>
            <a:xfrm>
              <a:off x="4426041" y="4213466"/>
              <a:ext cx="19678" cy="11703"/>
            </a:xfrm>
            <a:custGeom>
              <a:avLst/>
              <a:gdLst/>
              <a:ahLst/>
              <a:cxnLst/>
              <a:rect l="l" t="t" r="r" b="b"/>
              <a:pathLst>
                <a:path w="190" h="113" extrusionOk="0">
                  <a:moveTo>
                    <a:pt x="15" y="0"/>
                  </a:moveTo>
                  <a:cubicBezTo>
                    <a:pt x="0" y="56"/>
                    <a:pt x="42" y="113"/>
                    <a:pt x="100" y="113"/>
                  </a:cubicBezTo>
                  <a:cubicBezTo>
                    <a:pt x="147" y="113"/>
                    <a:pt x="186" y="77"/>
                    <a:pt x="189" y="30"/>
                  </a:cubicBezTo>
                  <a:cubicBezTo>
                    <a:pt x="131" y="19"/>
                    <a:pt x="73" y="9"/>
                    <a:pt x="1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9" name="Google Shape;2909;p15"/>
            <p:cNvSpPr/>
            <p:nvPr/>
          </p:nvSpPr>
          <p:spPr>
            <a:xfrm>
              <a:off x="4381714" y="4208391"/>
              <a:ext cx="20506" cy="16778"/>
            </a:xfrm>
            <a:custGeom>
              <a:avLst/>
              <a:gdLst/>
              <a:ahLst/>
              <a:cxnLst/>
              <a:rect l="l" t="t" r="r" b="b"/>
              <a:pathLst>
                <a:path w="198" h="162" extrusionOk="0">
                  <a:moveTo>
                    <a:pt x="39" y="1"/>
                  </a:moveTo>
                  <a:cubicBezTo>
                    <a:pt x="15" y="16"/>
                    <a:pt x="0" y="43"/>
                    <a:pt x="0" y="73"/>
                  </a:cubicBezTo>
                  <a:cubicBezTo>
                    <a:pt x="0" y="124"/>
                    <a:pt x="42" y="161"/>
                    <a:pt x="89" y="161"/>
                  </a:cubicBezTo>
                  <a:cubicBezTo>
                    <a:pt x="100" y="161"/>
                    <a:pt x="111" y="159"/>
                    <a:pt x="122" y="155"/>
                  </a:cubicBezTo>
                  <a:cubicBezTo>
                    <a:pt x="180" y="132"/>
                    <a:pt x="197" y="57"/>
                    <a:pt x="155" y="12"/>
                  </a:cubicBezTo>
                  <a:cubicBezTo>
                    <a:pt x="115" y="7"/>
                    <a:pt x="77" y="4"/>
                    <a:pt x="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0" name="Google Shape;2910;p15"/>
            <p:cNvSpPr/>
            <p:nvPr/>
          </p:nvSpPr>
          <p:spPr>
            <a:xfrm>
              <a:off x="4333244" y="4206630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1" name="Google Shape;2911;p15"/>
            <p:cNvSpPr/>
            <p:nvPr/>
          </p:nvSpPr>
          <p:spPr>
            <a:xfrm>
              <a:off x="4287674" y="4206630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2" name="Google Shape;2912;p15"/>
            <p:cNvSpPr/>
            <p:nvPr/>
          </p:nvSpPr>
          <p:spPr>
            <a:xfrm>
              <a:off x="4242208" y="4206630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3" name="Google Shape;2913;p15"/>
            <p:cNvSpPr/>
            <p:nvPr/>
          </p:nvSpPr>
          <p:spPr>
            <a:xfrm>
              <a:off x="4196742" y="4206630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4" name="Google Shape;2914;p15"/>
            <p:cNvSpPr/>
            <p:nvPr/>
          </p:nvSpPr>
          <p:spPr>
            <a:xfrm>
              <a:off x="4151275" y="4206630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5" name="Google Shape;2915;p15"/>
            <p:cNvSpPr/>
            <p:nvPr/>
          </p:nvSpPr>
          <p:spPr>
            <a:xfrm>
              <a:off x="4105912" y="4206630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6" name="Google Shape;2916;p15"/>
            <p:cNvSpPr/>
            <p:nvPr/>
          </p:nvSpPr>
          <p:spPr>
            <a:xfrm>
              <a:off x="4060343" y="4206630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7" name="Google Shape;2917;p15"/>
            <p:cNvSpPr/>
            <p:nvPr/>
          </p:nvSpPr>
          <p:spPr>
            <a:xfrm>
              <a:off x="4014876" y="4206630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8" name="Google Shape;2918;p15"/>
            <p:cNvSpPr/>
            <p:nvPr/>
          </p:nvSpPr>
          <p:spPr>
            <a:xfrm>
              <a:off x="3969410" y="4206630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19" name="Google Shape;2919;p15"/>
            <p:cNvSpPr/>
            <p:nvPr/>
          </p:nvSpPr>
          <p:spPr>
            <a:xfrm>
              <a:off x="3923943" y="4206630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0" name="Google Shape;2920;p15"/>
            <p:cNvSpPr/>
            <p:nvPr/>
          </p:nvSpPr>
          <p:spPr>
            <a:xfrm>
              <a:off x="3878477" y="4206630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1" name="Google Shape;2921;p15"/>
            <p:cNvSpPr/>
            <p:nvPr/>
          </p:nvSpPr>
          <p:spPr>
            <a:xfrm>
              <a:off x="3833114" y="4206630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2" name="Google Shape;2922;p15"/>
            <p:cNvSpPr/>
            <p:nvPr/>
          </p:nvSpPr>
          <p:spPr>
            <a:xfrm>
              <a:off x="3787544" y="4206630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3" name="Google Shape;2923;p15"/>
            <p:cNvSpPr/>
            <p:nvPr/>
          </p:nvSpPr>
          <p:spPr>
            <a:xfrm>
              <a:off x="4560783" y="4255721"/>
              <a:ext cx="21128" cy="14914"/>
            </a:xfrm>
            <a:custGeom>
              <a:avLst/>
              <a:gdLst/>
              <a:ahLst/>
              <a:cxnLst/>
              <a:rect l="l" t="t" r="r" b="b"/>
              <a:pathLst>
                <a:path w="204" h="144" extrusionOk="0">
                  <a:moveTo>
                    <a:pt x="47" y="0"/>
                  </a:moveTo>
                  <a:lnTo>
                    <a:pt x="47" y="0"/>
                  </a:lnTo>
                  <a:cubicBezTo>
                    <a:pt x="1" y="59"/>
                    <a:pt x="43" y="143"/>
                    <a:pt x="117" y="143"/>
                  </a:cubicBezTo>
                  <a:cubicBezTo>
                    <a:pt x="158" y="143"/>
                    <a:pt x="194" y="115"/>
                    <a:pt x="203" y="75"/>
                  </a:cubicBezTo>
                  <a:cubicBezTo>
                    <a:pt x="152" y="49"/>
                    <a:pt x="99" y="24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4" name="Google Shape;2924;p15"/>
            <p:cNvSpPr/>
            <p:nvPr/>
          </p:nvSpPr>
          <p:spPr>
            <a:xfrm>
              <a:off x="4515006" y="4252096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5" name="Google Shape;2925;p15"/>
            <p:cNvSpPr/>
            <p:nvPr/>
          </p:nvSpPr>
          <p:spPr>
            <a:xfrm>
              <a:off x="4469540" y="4252096"/>
              <a:ext cx="21749" cy="18539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6" name="Google Shape;2926;p15"/>
            <p:cNvSpPr/>
            <p:nvPr/>
          </p:nvSpPr>
          <p:spPr>
            <a:xfrm>
              <a:off x="4424177" y="425209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7" name="Google Shape;2927;p15"/>
            <p:cNvSpPr/>
            <p:nvPr/>
          </p:nvSpPr>
          <p:spPr>
            <a:xfrm>
              <a:off x="4378711" y="425209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8" name="Google Shape;2928;p15"/>
            <p:cNvSpPr/>
            <p:nvPr/>
          </p:nvSpPr>
          <p:spPr>
            <a:xfrm>
              <a:off x="4333244" y="425209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29" name="Google Shape;2929;p15"/>
            <p:cNvSpPr/>
            <p:nvPr/>
          </p:nvSpPr>
          <p:spPr>
            <a:xfrm>
              <a:off x="4287674" y="4252096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0" name="Google Shape;2930;p15"/>
            <p:cNvSpPr/>
            <p:nvPr/>
          </p:nvSpPr>
          <p:spPr>
            <a:xfrm>
              <a:off x="4242208" y="4252096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1" name="Google Shape;2931;p15"/>
            <p:cNvSpPr/>
            <p:nvPr/>
          </p:nvSpPr>
          <p:spPr>
            <a:xfrm>
              <a:off x="4196742" y="425209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2" name="Google Shape;2932;p15"/>
            <p:cNvSpPr/>
            <p:nvPr/>
          </p:nvSpPr>
          <p:spPr>
            <a:xfrm>
              <a:off x="4151275" y="425209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3" name="Google Shape;2933;p15"/>
            <p:cNvSpPr/>
            <p:nvPr/>
          </p:nvSpPr>
          <p:spPr>
            <a:xfrm>
              <a:off x="4105912" y="425209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4" name="Google Shape;2934;p15"/>
            <p:cNvSpPr/>
            <p:nvPr/>
          </p:nvSpPr>
          <p:spPr>
            <a:xfrm>
              <a:off x="4060343" y="4252096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5" name="Google Shape;2935;p15"/>
            <p:cNvSpPr/>
            <p:nvPr/>
          </p:nvSpPr>
          <p:spPr>
            <a:xfrm>
              <a:off x="4014876" y="4252096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6" name="Google Shape;2936;p15"/>
            <p:cNvSpPr/>
            <p:nvPr/>
          </p:nvSpPr>
          <p:spPr>
            <a:xfrm>
              <a:off x="3969410" y="4252096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7" name="Google Shape;2937;p15"/>
            <p:cNvSpPr/>
            <p:nvPr/>
          </p:nvSpPr>
          <p:spPr>
            <a:xfrm>
              <a:off x="3923943" y="425209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8" name="Google Shape;2938;p15"/>
            <p:cNvSpPr/>
            <p:nvPr/>
          </p:nvSpPr>
          <p:spPr>
            <a:xfrm>
              <a:off x="3878477" y="425209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39" name="Google Shape;2939;p15"/>
            <p:cNvSpPr/>
            <p:nvPr/>
          </p:nvSpPr>
          <p:spPr>
            <a:xfrm>
              <a:off x="3833114" y="4252096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0" name="Google Shape;2940;p15"/>
            <p:cNvSpPr/>
            <p:nvPr/>
          </p:nvSpPr>
          <p:spPr>
            <a:xfrm>
              <a:off x="3787544" y="4252096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1" name="Google Shape;2941;p15"/>
            <p:cNvSpPr/>
            <p:nvPr/>
          </p:nvSpPr>
          <p:spPr>
            <a:xfrm>
              <a:off x="4654512" y="4305434"/>
              <a:ext cx="13774" cy="10667"/>
            </a:xfrm>
            <a:custGeom>
              <a:avLst/>
              <a:gdLst/>
              <a:ahLst/>
              <a:cxnLst/>
              <a:rect l="l" t="t" r="r" b="b"/>
              <a:pathLst>
                <a:path w="133" h="103" extrusionOk="0">
                  <a:moveTo>
                    <a:pt x="2" y="1"/>
                  </a:moveTo>
                  <a:cubicBezTo>
                    <a:pt x="2" y="5"/>
                    <a:pt x="1" y="9"/>
                    <a:pt x="1" y="13"/>
                  </a:cubicBezTo>
                  <a:cubicBezTo>
                    <a:pt x="1" y="63"/>
                    <a:pt x="41" y="102"/>
                    <a:pt x="89" y="102"/>
                  </a:cubicBezTo>
                  <a:cubicBezTo>
                    <a:pt x="105" y="102"/>
                    <a:pt x="120" y="99"/>
                    <a:pt x="132" y="91"/>
                  </a:cubicBezTo>
                  <a:cubicBezTo>
                    <a:pt x="89" y="61"/>
                    <a:pt x="46" y="30"/>
                    <a:pt x="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2" name="Google Shape;2942;p15"/>
            <p:cNvSpPr/>
            <p:nvPr/>
          </p:nvSpPr>
          <p:spPr>
            <a:xfrm>
              <a:off x="4606042" y="4297563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3" name="Google Shape;2943;p15"/>
            <p:cNvSpPr/>
            <p:nvPr/>
          </p:nvSpPr>
          <p:spPr>
            <a:xfrm>
              <a:off x="4560472" y="4297563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4" name="Google Shape;2944;p15"/>
            <p:cNvSpPr/>
            <p:nvPr/>
          </p:nvSpPr>
          <p:spPr>
            <a:xfrm>
              <a:off x="4515006" y="4297563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5" name="Google Shape;2945;p15"/>
            <p:cNvSpPr/>
            <p:nvPr/>
          </p:nvSpPr>
          <p:spPr>
            <a:xfrm>
              <a:off x="4469540" y="4297563"/>
              <a:ext cx="21749" cy="18539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6" name="Google Shape;2946;p15"/>
            <p:cNvSpPr/>
            <p:nvPr/>
          </p:nvSpPr>
          <p:spPr>
            <a:xfrm>
              <a:off x="4427284" y="4297563"/>
              <a:ext cx="18435" cy="18539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0"/>
                  </a:moveTo>
                  <a:cubicBezTo>
                    <a:pt x="40" y="0"/>
                    <a:pt x="0" y="41"/>
                    <a:pt x="0" y="89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89"/>
                  </a:cubicBezTo>
                  <a:cubicBezTo>
                    <a:pt x="177" y="41"/>
                    <a:pt x="138" y="0"/>
                    <a:pt x="8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7" name="Google Shape;2947;p15"/>
            <p:cNvSpPr/>
            <p:nvPr/>
          </p:nvSpPr>
          <p:spPr>
            <a:xfrm>
              <a:off x="4378711" y="4297563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8" name="Google Shape;2948;p15"/>
            <p:cNvSpPr/>
            <p:nvPr/>
          </p:nvSpPr>
          <p:spPr>
            <a:xfrm>
              <a:off x="4333244" y="4297563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49" name="Google Shape;2949;p15"/>
            <p:cNvSpPr/>
            <p:nvPr/>
          </p:nvSpPr>
          <p:spPr>
            <a:xfrm>
              <a:off x="4290781" y="4297563"/>
              <a:ext cx="18539" cy="18539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0"/>
                  </a:moveTo>
                  <a:cubicBezTo>
                    <a:pt x="40" y="0"/>
                    <a:pt x="1" y="41"/>
                    <a:pt x="1" y="89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89"/>
                  </a:cubicBezTo>
                  <a:cubicBezTo>
                    <a:pt x="179" y="41"/>
                    <a:pt x="138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0" name="Google Shape;2950;p15"/>
            <p:cNvSpPr/>
            <p:nvPr/>
          </p:nvSpPr>
          <p:spPr>
            <a:xfrm>
              <a:off x="4242208" y="4297563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1" name="Google Shape;2951;p15"/>
            <p:cNvSpPr/>
            <p:nvPr/>
          </p:nvSpPr>
          <p:spPr>
            <a:xfrm>
              <a:off x="4196742" y="4297563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2" name="Google Shape;2952;p15"/>
            <p:cNvSpPr/>
            <p:nvPr/>
          </p:nvSpPr>
          <p:spPr>
            <a:xfrm>
              <a:off x="4154382" y="4297563"/>
              <a:ext cx="18435" cy="18539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0"/>
                  </a:moveTo>
                  <a:cubicBezTo>
                    <a:pt x="41" y="0"/>
                    <a:pt x="0" y="41"/>
                    <a:pt x="0" y="89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89"/>
                  </a:cubicBezTo>
                  <a:cubicBezTo>
                    <a:pt x="178" y="41"/>
                    <a:pt x="139" y="0"/>
                    <a:pt x="8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3" name="Google Shape;2953;p15"/>
            <p:cNvSpPr/>
            <p:nvPr/>
          </p:nvSpPr>
          <p:spPr>
            <a:xfrm>
              <a:off x="4105912" y="4297563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4" name="Google Shape;2954;p15"/>
            <p:cNvSpPr/>
            <p:nvPr/>
          </p:nvSpPr>
          <p:spPr>
            <a:xfrm>
              <a:off x="4060343" y="4297563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5" name="Google Shape;2955;p15"/>
            <p:cNvSpPr/>
            <p:nvPr/>
          </p:nvSpPr>
          <p:spPr>
            <a:xfrm>
              <a:off x="4014876" y="4297563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6" name="Google Shape;2956;p15"/>
            <p:cNvSpPr/>
            <p:nvPr/>
          </p:nvSpPr>
          <p:spPr>
            <a:xfrm>
              <a:off x="3969410" y="4297563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7" name="Google Shape;2957;p15"/>
            <p:cNvSpPr/>
            <p:nvPr/>
          </p:nvSpPr>
          <p:spPr>
            <a:xfrm>
              <a:off x="3923943" y="4297563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8" name="Google Shape;2958;p15"/>
            <p:cNvSpPr/>
            <p:nvPr/>
          </p:nvSpPr>
          <p:spPr>
            <a:xfrm>
              <a:off x="3878477" y="4297563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9" name="Google Shape;2959;p15"/>
            <p:cNvSpPr/>
            <p:nvPr/>
          </p:nvSpPr>
          <p:spPr>
            <a:xfrm>
              <a:off x="3833114" y="4297563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0" name="Google Shape;2960;p15"/>
            <p:cNvSpPr/>
            <p:nvPr/>
          </p:nvSpPr>
          <p:spPr>
            <a:xfrm>
              <a:off x="3787544" y="4297563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1" name="Google Shape;2961;p15"/>
            <p:cNvSpPr/>
            <p:nvPr/>
          </p:nvSpPr>
          <p:spPr>
            <a:xfrm>
              <a:off x="4700082" y="4343858"/>
              <a:ext cx="18021" cy="17710"/>
            </a:xfrm>
            <a:custGeom>
              <a:avLst/>
              <a:gdLst/>
              <a:ahLst/>
              <a:cxnLst/>
              <a:rect l="l" t="t" r="r" b="b"/>
              <a:pathLst>
                <a:path w="174" h="171" extrusionOk="0">
                  <a:moveTo>
                    <a:pt x="53" y="0"/>
                  </a:moveTo>
                  <a:cubicBezTo>
                    <a:pt x="21" y="15"/>
                    <a:pt x="0" y="46"/>
                    <a:pt x="0" y="81"/>
                  </a:cubicBezTo>
                  <a:cubicBezTo>
                    <a:pt x="0" y="139"/>
                    <a:pt x="45" y="170"/>
                    <a:pt x="90" y="170"/>
                  </a:cubicBezTo>
                  <a:cubicBezTo>
                    <a:pt x="126" y="170"/>
                    <a:pt x="161" y="150"/>
                    <a:pt x="174" y="106"/>
                  </a:cubicBezTo>
                  <a:cubicBezTo>
                    <a:pt x="134" y="70"/>
                    <a:pt x="94" y="35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2" name="Google Shape;2962;p15"/>
            <p:cNvSpPr/>
            <p:nvPr/>
          </p:nvSpPr>
          <p:spPr>
            <a:xfrm>
              <a:off x="4651509" y="4343029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3" name="Google Shape;2963;p15"/>
            <p:cNvSpPr/>
            <p:nvPr/>
          </p:nvSpPr>
          <p:spPr>
            <a:xfrm>
              <a:off x="4606042" y="4343029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4" name="Google Shape;2964;p15"/>
            <p:cNvSpPr/>
            <p:nvPr/>
          </p:nvSpPr>
          <p:spPr>
            <a:xfrm>
              <a:off x="4560472" y="4343029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5" name="Google Shape;2965;p15"/>
            <p:cNvSpPr/>
            <p:nvPr/>
          </p:nvSpPr>
          <p:spPr>
            <a:xfrm>
              <a:off x="4515006" y="4343029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6" name="Google Shape;2966;p15"/>
            <p:cNvSpPr/>
            <p:nvPr/>
          </p:nvSpPr>
          <p:spPr>
            <a:xfrm>
              <a:off x="4469540" y="4343029"/>
              <a:ext cx="21749" cy="18539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7" name="Google Shape;2967;p15"/>
            <p:cNvSpPr/>
            <p:nvPr/>
          </p:nvSpPr>
          <p:spPr>
            <a:xfrm>
              <a:off x="4424177" y="4343029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8" name="Google Shape;2968;p15"/>
            <p:cNvSpPr/>
            <p:nvPr/>
          </p:nvSpPr>
          <p:spPr>
            <a:xfrm>
              <a:off x="4378711" y="4343029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69" name="Google Shape;2969;p15"/>
            <p:cNvSpPr/>
            <p:nvPr/>
          </p:nvSpPr>
          <p:spPr>
            <a:xfrm>
              <a:off x="4333244" y="4343029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0" name="Google Shape;2970;p15"/>
            <p:cNvSpPr/>
            <p:nvPr/>
          </p:nvSpPr>
          <p:spPr>
            <a:xfrm>
              <a:off x="4287674" y="4343029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1" name="Google Shape;2971;p15"/>
            <p:cNvSpPr/>
            <p:nvPr/>
          </p:nvSpPr>
          <p:spPr>
            <a:xfrm>
              <a:off x="4242208" y="4343029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2" name="Google Shape;2972;p15"/>
            <p:cNvSpPr/>
            <p:nvPr/>
          </p:nvSpPr>
          <p:spPr>
            <a:xfrm>
              <a:off x="4196742" y="4343029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3" name="Google Shape;2973;p15"/>
            <p:cNvSpPr/>
            <p:nvPr/>
          </p:nvSpPr>
          <p:spPr>
            <a:xfrm>
              <a:off x="4151275" y="4343029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4" name="Google Shape;2974;p15"/>
            <p:cNvSpPr/>
            <p:nvPr/>
          </p:nvSpPr>
          <p:spPr>
            <a:xfrm>
              <a:off x="4105912" y="4343029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4" y="170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5" name="Google Shape;2975;p15"/>
            <p:cNvSpPr/>
            <p:nvPr/>
          </p:nvSpPr>
          <p:spPr>
            <a:xfrm>
              <a:off x="4060343" y="4343029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6" name="Google Shape;2976;p15"/>
            <p:cNvSpPr/>
            <p:nvPr/>
          </p:nvSpPr>
          <p:spPr>
            <a:xfrm>
              <a:off x="4014876" y="4343029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7" name="Google Shape;2977;p15"/>
            <p:cNvSpPr/>
            <p:nvPr/>
          </p:nvSpPr>
          <p:spPr>
            <a:xfrm>
              <a:off x="3969410" y="4343029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8" name="Google Shape;2978;p15"/>
            <p:cNvSpPr/>
            <p:nvPr/>
          </p:nvSpPr>
          <p:spPr>
            <a:xfrm>
              <a:off x="3923943" y="4343029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79" name="Google Shape;2979;p15"/>
            <p:cNvSpPr/>
            <p:nvPr/>
          </p:nvSpPr>
          <p:spPr>
            <a:xfrm>
              <a:off x="3878477" y="4343029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0" name="Google Shape;2980;p15"/>
            <p:cNvSpPr/>
            <p:nvPr/>
          </p:nvSpPr>
          <p:spPr>
            <a:xfrm>
              <a:off x="3833114" y="4343029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1" name="Google Shape;2981;p15"/>
            <p:cNvSpPr/>
            <p:nvPr/>
          </p:nvSpPr>
          <p:spPr>
            <a:xfrm>
              <a:off x="3787544" y="4343029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2" name="Google Shape;2982;p15"/>
            <p:cNvSpPr/>
            <p:nvPr/>
          </p:nvSpPr>
          <p:spPr>
            <a:xfrm>
              <a:off x="4745549" y="4388806"/>
              <a:ext cx="17710" cy="18228"/>
            </a:xfrm>
            <a:custGeom>
              <a:avLst/>
              <a:gdLst/>
              <a:ahLst/>
              <a:cxnLst/>
              <a:rect l="l" t="t" r="r" b="b"/>
              <a:pathLst>
                <a:path w="171" h="176" extrusionOk="0">
                  <a:moveTo>
                    <a:pt x="66" y="0"/>
                  </a:moveTo>
                  <a:cubicBezTo>
                    <a:pt x="27" y="12"/>
                    <a:pt x="0" y="47"/>
                    <a:pt x="0" y="87"/>
                  </a:cubicBezTo>
                  <a:cubicBezTo>
                    <a:pt x="0" y="143"/>
                    <a:pt x="45" y="175"/>
                    <a:pt x="90" y="175"/>
                  </a:cubicBezTo>
                  <a:cubicBezTo>
                    <a:pt x="122" y="175"/>
                    <a:pt x="154" y="159"/>
                    <a:pt x="170" y="122"/>
                  </a:cubicBezTo>
                  <a:cubicBezTo>
                    <a:pt x="136" y="81"/>
                    <a:pt x="102" y="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3" name="Google Shape;2983;p15"/>
            <p:cNvSpPr/>
            <p:nvPr/>
          </p:nvSpPr>
          <p:spPr>
            <a:xfrm>
              <a:off x="4696975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7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4" name="Google Shape;2984;p15"/>
            <p:cNvSpPr/>
            <p:nvPr/>
          </p:nvSpPr>
          <p:spPr>
            <a:xfrm>
              <a:off x="4651509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5" name="Google Shape;2985;p15"/>
            <p:cNvSpPr/>
            <p:nvPr/>
          </p:nvSpPr>
          <p:spPr>
            <a:xfrm>
              <a:off x="4606042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6" name="Google Shape;2986;p15"/>
            <p:cNvSpPr/>
            <p:nvPr/>
          </p:nvSpPr>
          <p:spPr>
            <a:xfrm>
              <a:off x="4560472" y="4388599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7" name="Google Shape;2987;p15"/>
            <p:cNvSpPr/>
            <p:nvPr/>
          </p:nvSpPr>
          <p:spPr>
            <a:xfrm>
              <a:off x="4515006" y="4388599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8" name="Google Shape;2988;p15"/>
            <p:cNvSpPr/>
            <p:nvPr/>
          </p:nvSpPr>
          <p:spPr>
            <a:xfrm>
              <a:off x="4469540" y="4388599"/>
              <a:ext cx="21749" cy="18435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89" name="Google Shape;2989;p15"/>
            <p:cNvSpPr/>
            <p:nvPr/>
          </p:nvSpPr>
          <p:spPr>
            <a:xfrm>
              <a:off x="4424177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0" name="Google Shape;2990;p15"/>
            <p:cNvSpPr/>
            <p:nvPr/>
          </p:nvSpPr>
          <p:spPr>
            <a:xfrm>
              <a:off x="4378711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1" name="Google Shape;2991;p15"/>
            <p:cNvSpPr/>
            <p:nvPr/>
          </p:nvSpPr>
          <p:spPr>
            <a:xfrm>
              <a:off x="4333244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2" name="Google Shape;2992;p15"/>
            <p:cNvSpPr/>
            <p:nvPr/>
          </p:nvSpPr>
          <p:spPr>
            <a:xfrm>
              <a:off x="4287674" y="4388599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3" name="Google Shape;2993;p15"/>
            <p:cNvSpPr/>
            <p:nvPr/>
          </p:nvSpPr>
          <p:spPr>
            <a:xfrm>
              <a:off x="4242208" y="4388599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4" name="Google Shape;2994;p15"/>
            <p:cNvSpPr/>
            <p:nvPr/>
          </p:nvSpPr>
          <p:spPr>
            <a:xfrm>
              <a:off x="4196742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5" name="Google Shape;2995;p15"/>
            <p:cNvSpPr/>
            <p:nvPr/>
          </p:nvSpPr>
          <p:spPr>
            <a:xfrm>
              <a:off x="4151275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6" name="Google Shape;2996;p15"/>
            <p:cNvSpPr/>
            <p:nvPr/>
          </p:nvSpPr>
          <p:spPr>
            <a:xfrm>
              <a:off x="4105912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1"/>
                  </a:cubicBezTo>
                  <a:cubicBezTo>
                    <a:pt x="74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7" name="Google Shape;2997;p15"/>
            <p:cNvSpPr/>
            <p:nvPr/>
          </p:nvSpPr>
          <p:spPr>
            <a:xfrm>
              <a:off x="4060343" y="4388599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8" name="Google Shape;2998;p15"/>
            <p:cNvSpPr/>
            <p:nvPr/>
          </p:nvSpPr>
          <p:spPr>
            <a:xfrm>
              <a:off x="4014876" y="4388599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99" name="Google Shape;2999;p15"/>
            <p:cNvSpPr/>
            <p:nvPr/>
          </p:nvSpPr>
          <p:spPr>
            <a:xfrm>
              <a:off x="3969410" y="4388599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8" y="177"/>
                    <a:pt x="120" y="177"/>
                  </a:cubicBezTo>
                  <a:cubicBezTo>
                    <a:pt x="165" y="177"/>
                    <a:pt x="209" y="142"/>
                    <a:pt x="209" y="89"/>
                  </a:cubicBezTo>
                  <a:cubicBezTo>
                    <a:pt x="209" y="40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0" name="Google Shape;3000;p15"/>
            <p:cNvSpPr/>
            <p:nvPr/>
          </p:nvSpPr>
          <p:spPr>
            <a:xfrm>
              <a:off x="3923943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1" name="Google Shape;3001;p15"/>
            <p:cNvSpPr/>
            <p:nvPr/>
          </p:nvSpPr>
          <p:spPr>
            <a:xfrm>
              <a:off x="3878477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1"/>
                  </a:cubicBezTo>
                  <a:cubicBezTo>
                    <a:pt x="74" y="169"/>
                    <a:pt x="97" y="177"/>
                    <a:pt x="119" y="177"/>
                  </a:cubicBezTo>
                  <a:cubicBezTo>
                    <a:pt x="164" y="177"/>
                    <a:pt x="208" y="142"/>
                    <a:pt x="208" y="89"/>
                  </a:cubicBezTo>
                  <a:cubicBezTo>
                    <a:pt x="208" y="40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2" name="Google Shape;3002;p15"/>
            <p:cNvSpPr/>
            <p:nvPr/>
          </p:nvSpPr>
          <p:spPr>
            <a:xfrm>
              <a:off x="3833114" y="4388599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1"/>
                  </a:cubicBezTo>
                  <a:cubicBezTo>
                    <a:pt x="73" y="169"/>
                    <a:pt x="96" y="177"/>
                    <a:pt x="118" y="177"/>
                  </a:cubicBezTo>
                  <a:cubicBezTo>
                    <a:pt x="164" y="177"/>
                    <a:pt x="207" y="142"/>
                    <a:pt x="207" y="89"/>
                  </a:cubicBezTo>
                  <a:cubicBezTo>
                    <a:pt x="207" y="40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3" name="Google Shape;3003;p15"/>
            <p:cNvSpPr/>
            <p:nvPr/>
          </p:nvSpPr>
          <p:spPr>
            <a:xfrm>
              <a:off x="3787544" y="4388599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1"/>
                  </a:cubicBezTo>
                  <a:cubicBezTo>
                    <a:pt x="75" y="169"/>
                    <a:pt x="97" y="177"/>
                    <a:pt x="119" y="177"/>
                  </a:cubicBezTo>
                  <a:cubicBezTo>
                    <a:pt x="165" y="177"/>
                    <a:pt x="208" y="142"/>
                    <a:pt x="208" y="89"/>
                  </a:cubicBezTo>
                  <a:cubicBezTo>
                    <a:pt x="208" y="40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4" name="Google Shape;3004;p15"/>
            <p:cNvSpPr/>
            <p:nvPr/>
          </p:nvSpPr>
          <p:spPr>
            <a:xfrm>
              <a:off x="4791015" y="4439865"/>
              <a:ext cx="8389" cy="12532"/>
            </a:xfrm>
            <a:custGeom>
              <a:avLst/>
              <a:gdLst/>
              <a:ahLst/>
              <a:cxnLst/>
              <a:rect l="l" t="t" r="r" b="b"/>
              <a:pathLst>
                <a:path w="81" h="121" extrusionOk="0">
                  <a:moveTo>
                    <a:pt x="6" y="0"/>
                  </a:moveTo>
                  <a:cubicBezTo>
                    <a:pt x="2" y="10"/>
                    <a:pt x="0" y="22"/>
                    <a:pt x="0" y="33"/>
                  </a:cubicBezTo>
                  <a:cubicBezTo>
                    <a:pt x="0" y="78"/>
                    <a:pt x="35" y="116"/>
                    <a:pt x="80" y="121"/>
                  </a:cubicBezTo>
                  <a:cubicBezTo>
                    <a:pt x="56" y="80"/>
                    <a:pt x="32" y="40"/>
                    <a:pt x="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5" name="Google Shape;3005;p15"/>
            <p:cNvSpPr/>
            <p:nvPr/>
          </p:nvSpPr>
          <p:spPr>
            <a:xfrm>
              <a:off x="4742338" y="4434065"/>
              <a:ext cx="21749" cy="18435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6" name="Google Shape;3006;p15"/>
            <p:cNvSpPr/>
            <p:nvPr/>
          </p:nvSpPr>
          <p:spPr>
            <a:xfrm>
              <a:off x="4696975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7" name="Google Shape;3007;p15"/>
            <p:cNvSpPr/>
            <p:nvPr/>
          </p:nvSpPr>
          <p:spPr>
            <a:xfrm>
              <a:off x="4651509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8" name="Google Shape;3008;p15"/>
            <p:cNvSpPr/>
            <p:nvPr/>
          </p:nvSpPr>
          <p:spPr>
            <a:xfrm>
              <a:off x="4606042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09" name="Google Shape;3009;p15"/>
            <p:cNvSpPr/>
            <p:nvPr/>
          </p:nvSpPr>
          <p:spPr>
            <a:xfrm>
              <a:off x="4560472" y="4434065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0" name="Google Shape;3010;p15"/>
            <p:cNvSpPr/>
            <p:nvPr/>
          </p:nvSpPr>
          <p:spPr>
            <a:xfrm>
              <a:off x="4515006" y="4434065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1" name="Google Shape;3011;p15"/>
            <p:cNvSpPr/>
            <p:nvPr/>
          </p:nvSpPr>
          <p:spPr>
            <a:xfrm>
              <a:off x="4469540" y="4434065"/>
              <a:ext cx="21749" cy="18435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2" name="Google Shape;3012;p15"/>
            <p:cNvSpPr/>
            <p:nvPr/>
          </p:nvSpPr>
          <p:spPr>
            <a:xfrm>
              <a:off x="4424177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3" name="Google Shape;3013;p15"/>
            <p:cNvSpPr/>
            <p:nvPr/>
          </p:nvSpPr>
          <p:spPr>
            <a:xfrm>
              <a:off x="4378711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4" name="Google Shape;3014;p15"/>
            <p:cNvSpPr/>
            <p:nvPr/>
          </p:nvSpPr>
          <p:spPr>
            <a:xfrm>
              <a:off x="4333244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0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5" name="Google Shape;3015;p15"/>
            <p:cNvSpPr/>
            <p:nvPr/>
          </p:nvSpPr>
          <p:spPr>
            <a:xfrm>
              <a:off x="4287674" y="4434065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1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6" name="Google Shape;3016;p15"/>
            <p:cNvSpPr/>
            <p:nvPr/>
          </p:nvSpPr>
          <p:spPr>
            <a:xfrm>
              <a:off x="4242208" y="4434065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7" name="Google Shape;3017;p15"/>
            <p:cNvSpPr/>
            <p:nvPr/>
          </p:nvSpPr>
          <p:spPr>
            <a:xfrm>
              <a:off x="4196742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8" name="Google Shape;3018;p15"/>
            <p:cNvSpPr/>
            <p:nvPr/>
          </p:nvSpPr>
          <p:spPr>
            <a:xfrm>
              <a:off x="4151275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19" name="Google Shape;3019;p15"/>
            <p:cNvSpPr/>
            <p:nvPr/>
          </p:nvSpPr>
          <p:spPr>
            <a:xfrm>
              <a:off x="4105912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40" y="0"/>
                    <a:pt x="0" y="96"/>
                    <a:pt x="55" y="152"/>
                  </a:cubicBezTo>
                  <a:cubicBezTo>
                    <a:pt x="73" y="170"/>
                    <a:pt x="96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0" name="Google Shape;3020;p15"/>
            <p:cNvSpPr/>
            <p:nvPr/>
          </p:nvSpPr>
          <p:spPr>
            <a:xfrm>
              <a:off x="4060343" y="4434065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1" name="Google Shape;3021;p15"/>
            <p:cNvSpPr/>
            <p:nvPr/>
          </p:nvSpPr>
          <p:spPr>
            <a:xfrm>
              <a:off x="4014876" y="4434065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0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2" name="Google Shape;3022;p15"/>
            <p:cNvSpPr/>
            <p:nvPr/>
          </p:nvSpPr>
          <p:spPr>
            <a:xfrm>
              <a:off x="3969410" y="4434065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0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9"/>
                  </a:cubicBezTo>
                  <a:cubicBezTo>
                    <a:pt x="209" y="39"/>
                    <a:pt x="168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3" name="Google Shape;3023;p15"/>
            <p:cNvSpPr/>
            <p:nvPr/>
          </p:nvSpPr>
          <p:spPr>
            <a:xfrm>
              <a:off x="3923943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7" y="152"/>
                  </a:cubicBezTo>
                  <a:cubicBezTo>
                    <a:pt x="75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4" name="Google Shape;3024;p15"/>
            <p:cNvSpPr/>
            <p:nvPr/>
          </p:nvSpPr>
          <p:spPr>
            <a:xfrm>
              <a:off x="3878477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9" y="0"/>
                  </a:moveTo>
                  <a:cubicBezTo>
                    <a:pt x="40" y="0"/>
                    <a:pt x="1" y="96"/>
                    <a:pt x="56" y="152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9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5" name="Google Shape;3025;p15"/>
            <p:cNvSpPr/>
            <p:nvPr/>
          </p:nvSpPr>
          <p:spPr>
            <a:xfrm>
              <a:off x="3833114" y="4434065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8" y="0"/>
                  </a:moveTo>
                  <a:cubicBezTo>
                    <a:pt x="39" y="0"/>
                    <a:pt x="0" y="96"/>
                    <a:pt x="55" y="152"/>
                  </a:cubicBezTo>
                  <a:cubicBezTo>
                    <a:pt x="73" y="170"/>
                    <a:pt x="95" y="178"/>
                    <a:pt x="117" y="178"/>
                  </a:cubicBezTo>
                  <a:cubicBezTo>
                    <a:pt x="163" y="178"/>
                    <a:pt x="207" y="142"/>
                    <a:pt x="207" y="89"/>
                  </a:cubicBezTo>
                  <a:cubicBezTo>
                    <a:pt x="207" y="39"/>
                    <a:pt x="168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6" name="Google Shape;3026;p15"/>
            <p:cNvSpPr/>
            <p:nvPr/>
          </p:nvSpPr>
          <p:spPr>
            <a:xfrm>
              <a:off x="3787544" y="4434065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9" y="0"/>
                  </a:moveTo>
                  <a:cubicBezTo>
                    <a:pt x="41" y="0"/>
                    <a:pt x="0" y="96"/>
                    <a:pt x="56" y="152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8" y="142"/>
                    <a:pt x="208" y="89"/>
                  </a:cubicBezTo>
                  <a:cubicBezTo>
                    <a:pt x="208" y="39"/>
                    <a:pt x="168" y="0"/>
                    <a:pt x="11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7" name="Google Shape;3027;p15"/>
            <p:cNvSpPr/>
            <p:nvPr/>
          </p:nvSpPr>
          <p:spPr>
            <a:xfrm>
              <a:off x="4787804" y="4479428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8" name="Google Shape;3028;p15"/>
            <p:cNvSpPr/>
            <p:nvPr/>
          </p:nvSpPr>
          <p:spPr>
            <a:xfrm>
              <a:off x="4742338" y="4479428"/>
              <a:ext cx="21749" cy="18539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29" name="Google Shape;3029;p15"/>
            <p:cNvSpPr/>
            <p:nvPr/>
          </p:nvSpPr>
          <p:spPr>
            <a:xfrm>
              <a:off x="4696975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0" name="Google Shape;3030;p15"/>
            <p:cNvSpPr/>
            <p:nvPr/>
          </p:nvSpPr>
          <p:spPr>
            <a:xfrm>
              <a:off x="4651509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1" name="Google Shape;3031;p15"/>
            <p:cNvSpPr/>
            <p:nvPr/>
          </p:nvSpPr>
          <p:spPr>
            <a:xfrm>
              <a:off x="4606042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2" name="Google Shape;3032;p15"/>
            <p:cNvSpPr/>
            <p:nvPr/>
          </p:nvSpPr>
          <p:spPr>
            <a:xfrm>
              <a:off x="4560472" y="4479428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3" name="Google Shape;3033;p15"/>
            <p:cNvSpPr/>
            <p:nvPr/>
          </p:nvSpPr>
          <p:spPr>
            <a:xfrm>
              <a:off x="4515006" y="4479428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4" name="Google Shape;3034;p15"/>
            <p:cNvSpPr/>
            <p:nvPr/>
          </p:nvSpPr>
          <p:spPr>
            <a:xfrm>
              <a:off x="4469540" y="4479428"/>
              <a:ext cx="21749" cy="18539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5" name="Google Shape;3035;p15"/>
            <p:cNvSpPr/>
            <p:nvPr/>
          </p:nvSpPr>
          <p:spPr>
            <a:xfrm>
              <a:off x="4424177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6" name="Google Shape;3036;p15"/>
            <p:cNvSpPr/>
            <p:nvPr/>
          </p:nvSpPr>
          <p:spPr>
            <a:xfrm>
              <a:off x="4378711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7" name="Google Shape;3037;p15"/>
            <p:cNvSpPr/>
            <p:nvPr/>
          </p:nvSpPr>
          <p:spPr>
            <a:xfrm>
              <a:off x="4333244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8" name="Google Shape;3038;p15"/>
            <p:cNvSpPr/>
            <p:nvPr/>
          </p:nvSpPr>
          <p:spPr>
            <a:xfrm>
              <a:off x="4287674" y="4479428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39" name="Google Shape;3039;p15"/>
            <p:cNvSpPr/>
            <p:nvPr/>
          </p:nvSpPr>
          <p:spPr>
            <a:xfrm>
              <a:off x="4242208" y="4479428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0" name="Google Shape;3040;p15"/>
            <p:cNvSpPr/>
            <p:nvPr/>
          </p:nvSpPr>
          <p:spPr>
            <a:xfrm>
              <a:off x="4196742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1" name="Google Shape;3041;p15"/>
            <p:cNvSpPr/>
            <p:nvPr/>
          </p:nvSpPr>
          <p:spPr>
            <a:xfrm>
              <a:off x="4151275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2" name="Google Shape;3042;p15"/>
            <p:cNvSpPr/>
            <p:nvPr/>
          </p:nvSpPr>
          <p:spPr>
            <a:xfrm>
              <a:off x="4105912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7"/>
                    <a:pt x="55" y="153"/>
                  </a:cubicBezTo>
                  <a:cubicBezTo>
                    <a:pt x="73" y="171"/>
                    <a:pt x="96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3" name="Google Shape;3043;p15"/>
            <p:cNvSpPr/>
            <p:nvPr/>
          </p:nvSpPr>
          <p:spPr>
            <a:xfrm>
              <a:off x="4060343" y="4479428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4" name="Google Shape;3044;p15"/>
            <p:cNvSpPr/>
            <p:nvPr/>
          </p:nvSpPr>
          <p:spPr>
            <a:xfrm>
              <a:off x="4014876" y="4479428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5" name="Google Shape;3045;p15"/>
            <p:cNvSpPr/>
            <p:nvPr/>
          </p:nvSpPr>
          <p:spPr>
            <a:xfrm>
              <a:off x="3969410" y="4479428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9" y="178"/>
                  </a:cubicBezTo>
                  <a:cubicBezTo>
                    <a:pt x="165" y="178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6" name="Google Shape;3046;p15"/>
            <p:cNvSpPr/>
            <p:nvPr/>
          </p:nvSpPr>
          <p:spPr>
            <a:xfrm>
              <a:off x="3923943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7" y="153"/>
                  </a:cubicBezTo>
                  <a:cubicBezTo>
                    <a:pt x="75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7" name="Google Shape;3047;p15"/>
            <p:cNvSpPr/>
            <p:nvPr/>
          </p:nvSpPr>
          <p:spPr>
            <a:xfrm>
              <a:off x="3878477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7"/>
                    <a:pt x="56" y="153"/>
                  </a:cubicBezTo>
                  <a:cubicBezTo>
                    <a:pt x="74" y="171"/>
                    <a:pt x="96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8" name="Google Shape;3048;p15"/>
            <p:cNvSpPr/>
            <p:nvPr/>
          </p:nvSpPr>
          <p:spPr>
            <a:xfrm>
              <a:off x="3833114" y="4479428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7"/>
                    <a:pt x="55" y="153"/>
                  </a:cubicBezTo>
                  <a:cubicBezTo>
                    <a:pt x="73" y="171"/>
                    <a:pt x="95" y="178"/>
                    <a:pt x="117" y="178"/>
                  </a:cubicBezTo>
                  <a:cubicBezTo>
                    <a:pt x="163" y="178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9" name="Google Shape;3049;p15"/>
            <p:cNvSpPr/>
            <p:nvPr/>
          </p:nvSpPr>
          <p:spPr>
            <a:xfrm>
              <a:off x="3787544" y="4479428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7"/>
                    <a:pt x="56" y="153"/>
                  </a:cubicBezTo>
                  <a:cubicBezTo>
                    <a:pt x="74" y="171"/>
                    <a:pt x="97" y="178"/>
                    <a:pt x="118" y="178"/>
                  </a:cubicBezTo>
                  <a:cubicBezTo>
                    <a:pt x="164" y="178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0" name="Google Shape;3050;p15"/>
            <p:cNvSpPr/>
            <p:nvPr/>
          </p:nvSpPr>
          <p:spPr>
            <a:xfrm>
              <a:off x="4791015" y="4524895"/>
              <a:ext cx="18435" cy="18539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37" y="178"/>
                    <a:pt x="178" y="139"/>
                    <a:pt x="178" y="90"/>
                  </a:cubicBezTo>
                  <a:cubicBezTo>
                    <a:pt x="178" y="40"/>
                    <a:pt x="137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1" name="Google Shape;3051;p15"/>
            <p:cNvSpPr/>
            <p:nvPr/>
          </p:nvSpPr>
          <p:spPr>
            <a:xfrm>
              <a:off x="4742338" y="4524895"/>
              <a:ext cx="21749" cy="18539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2" name="Google Shape;3052;p15"/>
            <p:cNvSpPr/>
            <p:nvPr/>
          </p:nvSpPr>
          <p:spPr>
            <a:xfrm>
              <a:off x="4696975" y="452489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3" name="Google Shape;3053;p15"/>
            <p:cNvSpPr/>
            <p:nvPr/>
          </p:nvSpPr>
          <p:spPr>
            <a:xfrm>
              <a:off x="4651509" y="452489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4" name="Google Shape;3054;p15"/>
            <p:cNvSpPr/>
            <p:nvPr/>
          </p:nvSpPr>
          <p:spPr>
            <a:xfrm>
              <a:off x="4606042" y="452489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5" name="Google Shape;3055;p15"/>
            <p:cNvSpPr/>
            <p:nvPr/>
          </p:nvSpPr>
          <p:spPr>
            <a:xfrm>
              <a:off x="4560472" y="4524895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6" name="Google Shape;3056;p15"/>
            <p:cNvSpPr/>
            <p:nvPr/>
          </p:nvSpPr>
          <p:spPr>
            <a:xfrm>
              <a:off x="4515006" y="4524895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7" name="Google Shape;3057;p15"/>
            <p:cNvSpPr/>
            <p:nvPr/>
          </p:nvSpPr>
          <p:spPr>
            <a:xfrm>
              <a:off x="4469540" y="4524895"/>
              <a:ext cx="21749" cy="18539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8" name="Google Shape;3058;p15"/>
            <p:cNvSpPr/>
            <p:nvPr/>
          </p:nvSpPr>
          <p:spPr>
            <a:xfrm>
              <a:off x="4427284" y="4524895"/>
              <a:ext cx="18435" cy="18539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8" y="1"/>
                  </a:moveTo>
                  <a:cubicBezTo>
                    <a:pt x="40" y="1"/>
                    <a:pt x="0" y="40"/>
                    <a:pt x="0" y="90"/>
                  </a:cubicBezTo>
                  <a:cubicBezTo>
                    <a:pt x="0" y="139"/>
                    <a:pt x="40" y="178"/>
                    <a:pt x="88" y="178"/>
                  </a:cubicBezTo>
                  <a:cubicBezTo>
                    <a:pt x="138" y="178"/>
                    <a:pt x="177" y="139"/>
                    <a:pt x="177" y="90"/>
                  </a:cubicBezTo>
                  <a:cubicBezTo>
                    <a:pt x="177" y="40"/>
                    <a:pt x="138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9" name="Google Shape;3059;p15"/>
            <p:cNvSpPr/>
            <p:nvPr/>
          </p:nvSpPr>
          <p:spPr>
            <a:xfrm>
              <a:off x="4378711" y="452489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0" name="Google Shape;3060;p15"/>
            <p:cNvSpPr/>
            <p:nvPr/>
          </p:nvSpPr>
          <p:spPr>
            <a:xfrm>
              <a:off x="4333244" y="452489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1" name="Google Shape;3061;p15"/>
            <p:cNvSpPr/>
            <p:nvPr/>
          </p:nvSpPr>
          <p:spPr>
            <a:xfrm>
              <a:off x="4290781" y="4524895"/>
              <a:ext cx="18539" cy="18539"/>
            </a:xfrm>
            <a:custGeom>
              <a:avLst/>
              <a:gdLst/>
              <a:ahLst/>
              <a:cxnLst/>
              <a:rect l="l" t="t" r="r" b="b"/>
              <a:pathLst>
                <a:path w="179" h="179" extrusionOk="0">
                  <a:moveTo>
                    <a:pt x="90" y="1"/>
                  </a:moveTo>
                  <a:cubicBezTo>
                    <a:pt x="40" y="1"/>
                    <a:pt x="1" y="40"/>
                    <a:pt x="1" y="90"/>
                  </a:cubicBezTo>
                  <a:cubicBezTo>
                    <a:pt x="1" y="139"/>
                    <a:pt x="40" y="178"/>
                    <a:pt x="90" y="178"/>
                  </a:cubicBezTo>
                  <a:cubicBezTo>
                    <a:pt x="138" y="178"/>
                    <a:pt x="179" y="139"/>
                    <a:pt x="179" y="90"/>
                  </a:cubicBezTo>
                  <a:cubicBezTo>
                    <a:pt x="179" y="40"/>
                    <a:pt x="138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2" name="Google Shape;3062;p15"/>
            <p:cNvSpPr/>
            <p:nvPr/>
          </p:nvSpPr>
          <p:spPr>
            <a:xfrm>
              <a:off x="4242208" y="4524895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3" name="Google Shape;3063;p15"/>
            <p:cNvSpPr/>
            <p:nvPr/>
          </p:nvSpPr>
          <p:spPr>
            <a:xfrm>
              <a:off x="4196742" y="452489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4" name="Google Shape;3064;p15"/>
            <p:cNvSpPr/>
            <p:nvPr/>
          </p:nvSpPr>
          <p:spPr>
            <a:xfrm>
              <a:off x="4154382" y="4524895"/>
              <a:ext cx="18435" cy="18539"/>
            </a:xfrm>
            <a:custGeom>
              <a:avLst/>
              <a:gdLst/>
              <a:ahLst/>
              <a:cxnLst/>
              <a:rect l="l" t="t" r="r" b="b"/>
              <a:pathLst>
                <a:path w="178" h="179" extrusionOk="0">
                  <a:moveTo>
                    <a:pt x="89" y="1"/>
                  </a:moveTo>
                  <a:cubicBezTo>
                    <a:pt x="41" y="1"/>
                    <a:pt x="0" y="40"/>
                    <a:pt x="0" y="90"/>
                  </a:cubicBezTo>
                  <a:cubicBezTo>
                    <a:pt x="0" y="139"/>
                    <a:pt x="41" y="178"/>
                    <a:pt x="89" y="178"/>
                  </a:cubicBezTo>
                  <a:cubicBezTo>
                    <a:pt x="139" y="178"/>
                    <a:pt x="178" y="139"/>
                    <a:pt x="178" y="90"/>
                  </a:cubicBezTo>
                  <a:cubicBezTo>
                    <a:pt x="178" y="40"/>
                    <a:pt x="139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5" name="Google Shape;3065;p15"/>
            <p:cNvSpPr/>
            <p:nvPr/>
          </p:nvSpPr>
          <p:spPr>
            <a:xfrm>
              <a:off x="4105912" y="452489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3"/>
                  </a:cubicBezTo>
                  <a:cubicBezTo>
                    <a:pt x="73" y="171"/>
                    <a:pt x="96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6" name="Google Shape;3066;p15"/>
            <p:cNvSpPr/>
            <p:nvPr/>
          </p:nvSpPr>
          <p:spPr>
            <a:xfrm>
              <a:off x="4060343" y="4524895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7" name="Google Shape;3067;p15"/>
            <p:cNvSpPr/>
            <p:nvPr/>
          </p:nvSpPr>
          <p:spPr>
            <a:xfrm>
              <a:off x="4014876" y="4524895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8" name="Google Shape;3068;p15"/>
            <p:cNvSpPr/>
            <p:nvPr/>
          </p:nvSpPr>
          <p:spPr>
            <a:xfrm>
              <a:off x="3969410" y="4524895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90"/>
                  </a:cubicBezTo>
                  <a:cubicBezTo>
                    <a:pt x="209" y="40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9" name="Google Shape;3069;p15"/>
            <p:cNvSpPr/>
            <p:nvPr/>
          </p:nvSpPr>
          <p:spPr>
            <a:xfrm>
              <a:off x="3923943" y="452489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3"/>
                  </a:cubicBezTo>
                  <a:cubicBezTo>
                    <a:pt x="75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0" name="Google Shape;3070;p15"/>
            <p:cNvSpPr/>
            <p:nvPr/>
          </p:nvSpPr>
          <p:spPr>
            <a:xfrm>
              <a:off x="3878477" y="452489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3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1" name="Google Shape;3071;p15"/>
            <p:cNvSpPr/>
            <p:nvPr/>
          </p:nvSpPr>
          <p:spPr>
            <a:xfrm>
              <a:off x="3833114" y="4524895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3"/>
                  </a:cubicBezTo>
                  <a:cubicBezTo>
                    <a:pt x="73" y="171"/>
                    <a:pt x="95" y="179"/>
                    <a:pt x="117" y="179"/>
                  </a:cubicBezTo>
                  <a:cubicBezTo>
                    <a:pt x="163" y="179"/>
                    <a:pt x="207" y="143"/>
                    <a:pt x="207" y="90"/>
                  </a:cubicBezTo>
                  <a:cubicBezTo>
                    <a:pt x="207" y="40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2" name="Google Shape;3072;p15"/>
            <p:cNvSpPr/>
            <p:nvPr/>
          </p:nvSpPr>
          <p:spPr>
            <a:xfrm>
              <a:off x="3787544" y="4524895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3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8" y="143"/>
                    <a:pt x="208" y="90"/>
                  </a:cubicBezTo>
                  <a:cubicBezTo>
                    <a:pt x="208" y="40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3" name="Google Shape;3073;p15"/>
            <p:cNvSpPr/>
            <p:nvPr/>
          </p:nvSpPr>
          <p:spPr>
            <a:xfrm>
              <a:off x="4787804" y="4570361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4" name="Google Shape;3074;p15"/>
            <p:cNvSpPr/>
            <p:nvPr/>
          </p:nvSpPr>
          <p:spPr>
            <a:xfrm>
              <a:off x="4742338" y="4570361"/>
              <a:ext cx="21749" cy="18539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5" name="Google Shape;3075;p15"/>
            <p:cNvSpPr/>
            <p:nvPr/>
          </p:nvSpPr>
          <p:spPr>
            <a:xfrm>
              <a:off x="4696975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6" name="Google Shape;3076;p15"/>
            <p:cNvSpPr/>
            <p:nvPr/>
          </p:nvSpPr>
          <p:spPr>
            <a:xfrm>
              <a:off x="4651509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4" y="171"/>
                    <a:pt x="97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7" name="Google Shape;3077;p15"/>
            <p:cNvSpPr/>
            <p:nvPr/>
          </p:nvSpPr>
          <p:spPr>
            <a:xfrm>
              <a:off x="4606042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8" name="Google Shape;3078;p15"/>
            <p:cNvSpPr/>
            <p:nvPr/>
          </p:nvSpPr>
          <p:spPr>
            <a:xfrm>
              <a:off x="4560472" y="4570361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79" name="Google Shape;3079;p15"/>
            <p:cNvSpPr/>
            <p:nvPr/>
          </p:nvSpPr>
          <p:spPr>
            <a:xfrm>
              <a:off x="4515006" y="4570361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0" name="Google Shape;3080;p15"/>
            <p:cNvSpPr/>
            <p:nvPr/>
          </p:nvSpPr>
          <p:spPr>
            <a:xfrm>
              <a:off x="4469540" y="4570361"/>
              <a:ext cx="21749" cy="18539"/>
            </a:xfrm>
            <a:custGeom>
              <a:avLst/>
              <a:gdLst/>
              <a:ahLst/>
              <a:cxnLst/>
              <a:rect l="l" t="t" r="r" b="b"/>
              <a:pathLst>
                <a:path w="210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20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9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1" name="Google Shape;3081;p15"/>
            <p:cNvSpPr/>
            <p:nvPr/>
          </p:nvSpPr>
          <p:spPr>
            <a:xfrm>
              <a:off x="4424177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2" name="Google Shape;3082;p15"/>
            <p:cNvSpPr/>
            <p:nvPr/>
          </p:nvSpPr>
          <p:spPr>
            <a:xfrm>
              <a:off x="4378711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3" name="Google Shape;3083;p15"/>
            <p:cNvSpPr/>
            <p:nvPr/>
          </p:nvSpPr>
          <p:spPr>
            <a:xfrm>
              <a:off x="4333244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0" y="96"/>
                    <a:pt x="56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4" name="Google Shape;3084;p15"/>
            <p:cNvSpPr/>
            <p:nvPr/>
          </p:nvSpPr>
          <p:spPr>
            <a:xfrm>
              <a:off x="4287674" y="4570361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1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5" name="Google Shape;3085;p15"/>
            <p:cNvSpPr/>
            <p:nvPr/>
          </p:nvSpPr>
          <p:spPr>
            <a:xfrm>
              <a:off x="4242208" y="4570361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8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6" name="Google Shape;3086;p15"/>
            <p:cNvSpPr/>
            <p:nvPr/>
          </p:nvSpPr>
          <p:spPr>
            <a:xfrm>
              <a:off x="4196742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7" name="Google Shape;3087;p15"/>
            <p:cNvSpPr/>
            <p:nvPr/>
          </p:nvSpPr>
          <p:spPr>
            <a:xfrm>
              <a:off x="4151275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8" name="Google Shape;3088;p15"/>
            <p:cNvSpPr/>
            <p:nvPr/>
          </p:nvSpPr>
          <p:spPr>
            <a:xfrm>
              <a:off x="4105912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40" y="1"/>
                    <a:pt x="0" y="96"/>
                    <a:pt x="55" y="152"/>
                  </a:cubicBezTo>
                  <a:cubicBezTo>
                    <a:pt x="74" y="171"/>
                    <a:pt x="96" y="179"/>
                    <a:pt x="118" y="179"/>
                  </a:cubicBezTo>
                  <a:cubicBezTo>
                    <a:pt x="164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89" name="Google Shape;3089;p15"/>
            <p:cNvSpPr/>
            <p:nvPr/>
          </p:nvSpPr>
          <p:spPr>
            <a:xfrm>
              <a:off x="4060343" y="4570361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0" name="Google Shape;3090;p15"/>
            <p:cNvSpPr/>
            <p:nvPr/>
          </p:nvSpPr>
          <p:spPr>
            <a:xfrm>
              <a:off x="4014876" y="4570361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0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1" name="Google Shape;3091;p15"/>
            <p:cNvSpPr/>
            <p:nvPr/>
          </p:nvSpPr>
          <p:spPr>
            <a:xfrm>
              <a:off x="3969410" y="4570361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20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9" y="143"/>
                    <a:pt x="209" y="89"/>
                  </a:cubicBezTo>
                  <a:cubicBezTo>
                    <a:pt x="209" y="41"/>
                    <a:pt x="168" y="1"/>
                    <a:pt x="12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2" name="Google Shape;3092;p15"/>
            <p:cNvSpPr/>
            <p:nvPr/>
          </p:nvSpPr>
          <p:spPr>
            <a:xfrm>
              <a:off x="3923943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7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3" name="Google Shape;3093;p15"/>
            <p:cNvSpPr/>
            <p:nvPr/>
          </p:nvSpPr>
          <p:spPr>
            <a:xfrm>
              <a:off x="3878477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9" y="1"/>
                  </a:moveTo>
                  <a:cubicBezTo>
                    <a:pt x="40" y="1"/>
                    <a:pt x="1" y="96"/>
                    <a:pt x="56" y="152"/>
                  </a:cubicBezTo>
                  <a:cubicBezTo>
                    <a:pt x="74" y="171"/>
                    <a:pt x="97" y="179"/>
                    <a:pt x="119" y="179"/>
                  </a:cubicBezTo>
                  <a:cubicBezTo>
                    <a:pt x="164" y="179"/>
                    <a:pt x="208" y="143"/>
                    <a:pt x="208" y="89"/>
                  </a:cubicBezTo>
                  <a:cubicBezTo>
                    <a:pt x="208" y="41"/>
                    <a:pt x="169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4" name="Google Shape;3094;p15"/>
            <p:cNvSpPr/>
            <p:nvPr/>
          </p:nvSpPr>
          <p:spPr>
            <a:xfrm>
              <a:off x="3833114" y="4570361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118" y="1"/>
                  </a:moveTo>
                  <a:cubicBezTo>
                    <a:pt x="39" y="1"/>
                    <a:pt x="0" y="96"/>
                    <a:pt x="55" y="152"/>
                  </a:cubicBezTo>
                  <a:cubicBezTo>
                    <a:pt x="73" y="171"/>
                    <a:pt x="96" y="179"/>
                    <a:pt x="118" y="179"/>
                  </a:cubicBezTo>
                  <a:cubicBezTo>
                    <a:pt x="163" y="179"/>
                    <a:pt x="207" y="143"/>
                    <a:pt x="207" y="89"/>
                  </a:cubicBezTo>
                  <a:cubicBezTo>
                    <a:pt x="207" y="41"/>
                    <a:pt x="168" y="1"/>
                    <a:pt x="11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5" name="Google Shape;3095;p15"/>
            <p:cNvSpPr/>
            <p:nvPr/>
          </p:nvSpPr>
          <p:spPr>
            <a:xfrm>
              <a:off x="3787544" y="4570361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119" y="1"/>
                  </a:moveTo>
                  <a:cubicBezTo>
                    <a:pt x="41" y="1"/>
                    <a:pt x="0" y="96"/>
                    <a:pt x="56" y="152"/>
                  </a:cubicBezTo>
                  <a:cubicBezTo>
                    <a:pt x="75" y="171"/>
                    <a:pt x="97" y="179"/>
                    <a:pt x="119" y="179"/>
                  </a:cubicBezTo>
                  <a:cubicBezTo>
                    <a:pt x="165" y="179"/>
                    <a:pt x="208" y="143"/>
                    <a:pt x="208" y="89"/>
                  </a:cubicBezTo>
                  <a:cubicBezTo>
                    <a:pt x="208" y="41"/>
                    <a:pt x="168" y="1"/>
                    <a:pt x="11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6" name="Google Shape;3096;p15"/>
            <p:cNvSpPr/>
            <p:nvPr/>
          </p:nvSpPr>
          <p:spPr>
            <a:xfrm>
              <a:off x="4787908" y="461593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7" name="Google Shape;3097;p15"/>
            <p:cNvSpPr/>
            <p:nvPr/>
          </p:nvSpPr>
          <p:spPr>
            <a:xfrm>
              <a:off x="4745549" y="4615827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7" y="82"/>
                    <a:pt x="152" y="27"/>
                  </a:cubicBezTo>
                  <a:cubicBezTo>
                    <a:pt x="134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8" name="Google Shape;3098;p15"/>
            <p:cNvSpPr/>
            <p:nvPr/>
          </p:nvSpPr>
          <p:spPr>
            <a:xfrm>
              <a:off x="4696975" y="461593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1" y="0"/>
                    <a:pt x="120" y="0"/>
                    <a:pt x="119" y="0"/>
                  </a:cubicBezTo>
                  <a:cubicBezTo>
                    <a:pt x="119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99" name="Google Shape;3099;p15"/>
            <p:cNvSpPr/>
            <p:nvPr/>
          </p:nvSpPr>
          <p:spPr>
            <a:xfrm>
              <a:off x="4651509" y="461593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17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4" y="170"/>
                    <a:pt x="97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0"/>
                    <a:pt x="168" y="0"/>
                    <a:pt x="118" y="0"/>
                  </a:cubicBezTo>
                  <a:cubicBezTo>
                    <a:pt x="118" y="0"/>
                    <a:pt x="118" y="0"/>
                    <a:pt x="11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0" name="Google Shape;3100;p15"/>
            <p:cNvSpPr/>
            <p:nvPr/>
          </p:nvSpPr>
          <p:spPr>
            <a:xfrm>
              <a:off x="4606042" y="461593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40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1" name="Google Shape;3101;p15"/>
            <p:cNvSpPr/>
            <p:nvPr/>
          </p:nvSpPr>
          <p:spPr>
            <a:xfrm>
              <a:off x="4560472" y="4615931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1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2" name="Google Shape;3102;p15"/>
            <p:cNvSpPr/>
            <p:nvPr/>
          </p:nvSpPr>
          <p:spPr>
            <a:xfrm>
              <a:off x="4515110" y="461593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20" y="0"/>
                    <a:pt x="119" y="0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8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3" name="Google Shape;3103;p15"/>
            <p:cNvSpPr/>
            <p:nvPr/>
          </p:nvSpPr>
          <p:spPr>
            <a:xfrm>
              <a:off x="4469540" y="4615931"/>
              <a:ext cx="21749" cy="18435"/>
            </a:xfrm>
            <a:custGeom>
              <a:avLst/>
              <a:gdLst/>
              <a:ahLst/>
              <a:cxnLst/>
              <a:rect l="l" t="t" r="r" b="b"/>
              <a:pathLst>
                <a:path w="210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20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70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4" name="Google Shape;3104;p15"/>
            <p:cNvSpPr/>
            <p:nvPr/>
          </p:nvSpPr>
          <p:spPr>
            <a:xfrm>
              <a:off x="4424177" y="461593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5" name="Google Shape;3105;p15"/>
            <p:cNvSpPr/>
            <p:nvPr/>
          </p:nvSpPr>
          <p:spPr>
            <a:xfrm>
              <a:off x="4378711" y="461593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1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6" name="Google Shape;3106;p15"/>
            <p:cNvSpPr/>
            <p:nvPr/>
          </p:nvSpPr>
          <p:spPr>
            <a:xfrm>
              <a:off x="4333244" y="461593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1" y="0"/>
                  </a:moveTo>
                  <a:cubicBezTo>
                    <a:pt x="120" y="0"/>
                    <a:pt x="119" y="0"/>
                    <a:pt x="119" y="0"/>
                  </a:cubicBezTo>
                  <a:cubicBezTo>
                    <a:pt x="118" y="0"/>
                    <a:pt x="118" y="0"/>
                    <a:pt x="117" y="0"/>
                  </a:cubicBezTo>
                  <a:cubicBezTo>
                    <a:pt x="39" y="0"/>
                    <a:pt x="1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7" name="Google Shape;3107;p15"/>
            <p:cNvSpPr/>
            <p:nvPr/>
          </p:nvSpPr>
          <p:spPr>
            <a:xfrm>
              <a:off x="4287674" y="4615931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8" name="Google Shape;3108;p15"/>
            <p:cNvSpPr/>
            <p:nvPr/>
          </p:nvSpPr>
          <p:spPr>
            <a:xfrm>
              <a:off x="4242208" y="4615931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8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09" name="Google Shape;3109;p15"/>
            <p:cNvSpPr/>
            <p:nvPr/>
          </p:nvSpPr>
          <p:spPr>
            <a:xfrm>
              <a:off x="4196742" y="461593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2" y="0"/>
                  </a:moveTo>
                  <a:cubicBezTo>
                    <a:pt x="121" y="0"/>
                    <a:pt x="121" y="0"/>
                    <a:pt x="120" y="0"/>
                  </a:cubicBezTo>
                  <a:cubicBezTo>
                    <a:pt x="40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4" y="178"/>
                    <a:pt x="208" y="142"/>
                    <a:pt x="208" y="88"/>
                  </a:cubicBezTo>
                  <a:cubicBezTo>
                    <a:pt x="208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0" name="Google Shape;3110;p15"/>
            <p:cNvSpPr/>
            <p:nvPr/>
          </p:nvSpPr>
          <p:spPr>
            <a:xfrm>
              <a:off x="4151379" y="4615931"/>
              <a:ext cx="21438" cy="18435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6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1" name="Google Shape;3111;p15"/>
            <p:cNvSpPr/>
            <p:nvPr/>
          </p:nvSpPr>
          <p:spPr>
            <a:xfrm>
              <a:off x="4105912" y="461593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4" y="170"/>
                    <a:pt x="96" y="178"/>
                    <a:pt x="118" y="178"/>
                  </a:cubicBezTo>
                  <a:cubicBezTo>
                    <a:pt x="164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2" name="Google Shape;3112;p15"/>
            <p:cNvSpPr/>
            <p:nvPr/>
          </p:nvSpPr>
          <p:spPr>
            <a:xfrm>
              <a:off x="4063450" y="4615827"/>
              <a:ext cx="21646" cy="18539"/>
            </a:xfrm>
            <a:custGeom>
              <a:avLst/>
              <a:gdLst/>
              <a:ahLst/>
              <a:cxnLst/>
              <a:rect l="l" t="t" r="r" b="b"/>
              <a:pathLst>
                <a:path w="209" h="179" extrusionOk="0">
                  <a:moveTo>
                    <a:pt x="90" y="1"/>
                  </a:moveTo>
                  <a:cubicBezTo>
                    <a:pt x="44" y="1"/>
                    <a:pt x="1" y="36"/>
                    <a:pt x="1" y="89"/>
                  </a:cubicBezTo>
                  <a:cubicBezTo>
                    <a:pt x="1" y="139"/>
                    <a:pt x="40" y="178"/>
                    <a:pt x="89" y="178"/>
                  </a:cubicBezTo>
                  <a:cubicBezTo>
                    <a:pt x="168" y="178"/>
                    <a:pt x="209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3" name="Google Shape;3113;p15"/>
            <p:cNvSpPr/>
            <p:nvPr/>
          </p:nvSpPr>
          <p:spPr>
            <a:xfrm>
              <a:off x="4014876" y="4615931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22" y="0"/>
                  </a:moveTo>
                  <a:cubicBezTo>
                    <a:pt x="121" y="0"/>
                    <a:pt x="120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1"/>
                    <a:pt x="169" y="0"/>
                    <a:pt x="12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4" name="Google Shape;3114;p15"/>
            <p:cNvSpPr/>
            <p:nvPr/>
          </p:nvSpPr>
          <p:spPr>
            <a:xfrm>
              <a:off x="3969410" y="4615931"/>
              <a:ext cx="21646" cy="18435"/>
            </a:xfrm>
            <a:custGeom>
              <a:avLst/>
              <a:gdLst/>
              <a:ahLst/>
              <a:cxnLst/>
              <a:rect l="l" t="t" r="r" b="b"/>
              <a:pathLst>
                <a:path w="209" h="178" extrusionOk="0">
                  <a:moveTo>
                    <a:pt x="118" y="0"/>
                  </a:moveTo>
                  <a:cubicBezTo>
                    <a:pt x="39" y="0"/>
                    <a:pt x="1" y="95"/>
                    <a:pt x="57" y="151"/>
                  </a:cubicBezTo>
                  <a:cubicBezTo>
                    <a:pt x="75" y="170"/>
                    <a:pt x="97" y="178"/>
                    <a:pt x="119" y="178"/>
                  </a:cubicBezTo>
                  <a:cubicBezTo>
                    <a:pt x="165" y="178"/>
                    <a:pt x="209" y="142"/>
                    <a:pt x="209" y="88"/>
                  </a:cubicBezTo>
                  <a:cubicBezTo>
                    <a:pt x="209" y="40"/>
                    <a:pt x="168" y="0"/>
                    <a:pt x="120" y="0"/>
                  </a:cubicBezTo>
                  <a:cubicBezTo>
                    <a:pt x="119" y="0"/>
                    <a:pt x="119" y="0"/>
                    <a:pt x="1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5" name="Google Shape;3115;p15"/>
            <p:cNvSpPr/>
            <p:nvPr/>
          </p:nvSpPr>
          <p:spPr>
            <a:xfrm>
              <a:off x="3927154" y="4615827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89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39" y="178"/>
                    <a:pt x="88" y="178"/>
                  </a:cubicBezTo>
                  <a:cubicBezTo>
                    <a:pt x="168" y="178"/>
                    <a:pt x="207" y="82"/>
                    <a:pt x="151" y="27"/>
                  </a:cubicBezTo>
                  <a:cubicBezTo>
                    <a:pt x="133" y="9"/>
                    <a:pt x="111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6" name="Google Shape;3116;p15"/>
            <p:cNvSpPr/>
            <p:nvPr/>
          </p:nvSpPr>
          <p:spPr>
            <a:xfrm>
              <a:off x="3878581" y="4615931"/>
              <a:ext cx="21438" cy="18435"/>
            </a:xfrm>
            <a:custGeom>
              <a:avLst/>
              <a:gdLst/>
              <a:ahLst/>
              <a:cxnLst/>
              <a:rect l="l" t="t" r="r" b="b"/>
              <a:pathLst>
                <a:path w="207" h="178" extrusionOk="0">
                  <a:moveTo>
                    <a:pt x="120" y="0"/>
                  </a:moveTo>
                  <a:cubicBezTo>
                    <a:pt x="119" y="0"/>
                    <a:pt x="119" y="0"/>
                    <a:pt x="118" y="0"/>
                  </a:cubicBezTo>
                  <a:cubicBezTo>
                    <a:pt x="118" y="0"/>
                    <a:pt x="117" y="0"/>
                    <a:pt x="117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7" name="Google Shape;3117;p15"/>
            <p:cNvSpPr/>
            <p:nvPr/>
          </p:nvSpPr>
          <p:spPr>
            <a:xfrm>
              <a:off x="3833114" y="4615931"/>
              <a:ext cx="21542" cy="18435"/>
            </a:xfrm>
            <a:custGeom>
              <a:avLst/>
              <a:gdLst/>
              <a:ahLst/>
              <a:cxnLst/>
              <a:rect l="l" t="t" r="r" b="b"/>
              <a:pathLst>
                <a:path w="208" h="178" extrusionOk="0">
                  <a:moveTo>
                    <a:pt x="120" y="0"/>
                  </a:moveTo>
                  <a:cubicBezTo>
                    <a:pt x="120" y="0"/>
                    <a:pt x="119" y="0"/>
                    <a:pt x="118" y="0"/>
                  </a:cubicBezTo>
                  <a:cubicBezTo>
                    <a:pt x="39" y="0"/>
                    <a:pt x="0" y="95"/>
                    <a:pt x="55" y="151"/>
                  </a:cubicBezTo>
                  <a:cubicBezTo>
                    <a:pt x="73" y="170"/>
                    <a:pt x="96" y="178"/>
                    <a:pt x="118" y="178"/>
                  </a:cubicBezTo>
                  <a:cubicBezTo>
                    <a:pt x="163" y="178"/>
                    <a:pt x="207" y="142"/>
                    <a:pt x="207" y="88"/>
                  </a:cubicBezTo>
                  <a:cubicBezTo>
                    <a:pt x="207" y="41"/>
                    <a:pt x="169" y="0"/>
                    <a:pt x="12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18" name="Google Shape;3118;p15"/>
            <p:cNvSpPr/>
            <p:nvPr/>
          </p:nvSpPr>
          <p:spPr>
            <a:xfrm>
              <a:off x="3790651" y="4615827"/>
              <a:ext cx="21542" cy="18539"/>
            </a:xfrm>
            <a:custGeom>
              <a:avLst/>
              <a:gdLst/>
              <a:ahLst/>
              <a:cxnLst/>
              <a:rect l="l" t="t" r="r" b="b"/>
              <a:pathLst>
                <a:path w="208" h="179" extrusionOk="0">
                  <a:moveTo>
                    <a:pt x="90" y="1"/>
                  </a:moveTo>
                  <a:cubicBezTo>
                    <a:pt x="44" y="1"/>
                    <a:pt x="0" y="36"/>
                    <a:pt x="0" y="89"/>
                  </a:cubicBezTo>
                  <a:cubicBezTo>
                    <a:pt x="0" y="139"/>
                    <a:pt x="40" y="178"/>
                    <a:pt x="89" y="178"/>
                  </a:cubicBezTo>
                  <a:cubicBezTo>
                    <a:pt x="168" y="178"/>
                    <a:pt x="208" y="82"/>
                    <a:pt x="152" y="27"/>
                  </a:cubicBezTo>
                  <a:cubicBezTo>
                    <a:pt x="134" y="9"/>
                    <a:pt x="112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119" name="Google Shape;3119;p15"/>
          <p:cNvSpPr/>
          <p:nvPr/>
        </p:nvSpPr>
        <p:spPr>
          <a:xfrm rot="10800000">
            <a:off x="8319151" y="311042"/>
            <a:ext cx="824843" cy="1133133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20" name="Google Shape;3120;p15"/>
          <p:cNvSpPr/>
          <p:nvPr/>
        </p:nvSpPr>
        <p:spPr>
          <a:xfrm flipH="1">
            <a:off x="8113066" y="-5862"/>
            <a:ext cx="1030929" cy="683349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121" name="Google Shape;3121;p15"/>
          <p:cNvGrpSpPr/>
          <p:nvPr/>
        </p:nvGrpSpPr>
        <p:grpSpPr>
          <a:xfrm>
            <a:off x="7924925" y="-5859"/>
            <a:ext cx="1192661" cy="873297"/>
            <a:chOff x="7924925" y="175391"/>
            <a:chExt cx="1192661" cy="873297"/>
          </a:xfrm>
        </p:grpSpPr>
        <p:sp>
          <p:nvSpPr>
            <p:cNvPr id="3122" name="Google Shape;3122;p15"/>
            <p:cNvSpPr/>
            <p:nvPr/>
          </p:nvSpPr>
          <p:spPr>
            <a:xfrm flipH="1">
              <a:off x="8995548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3" name="Google Shape;3123;p15"/>
            <p:cNvSpPr/>
            <p:nvPr/>
          </p:nvSpPr>
          <p:spPr>
            <a:xfrm flipH="1">
              <a:off x="9039015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4" name="Google Shape;3124;p15"/>
            <p:cNvSpPr/>
            <p:nvPr/>
          </p:nvSpPr>
          <p:spPr>
            <a:xfrm flipH="1">
              <a:off x="9092325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5" name="Google Shape;3125;p15"/>
            <p:cNvSpPr/>
            <p:nvPr/>
          </p:nvSpPr>
          <p:spPr>
            <a:xfrm flipH="1">
              <a:off x="8940598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6" name="Google Shape;3126;p15"/>
            <p:cNvSpPr/>
            <p:nvPr/>
          </p:nvSpPr>
          <p:spPr>
            <a:xfrm flipH="1">
              <a:off x="8985870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7" name="Google Shape;3127;p15"/>
            <p:cNvSpPr/>
            <p:nvPr/>
          </p:nvSpPr>
          <p:spPr>
            <a:xfrm flipH="1">
              <a:off x="9039015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8" name="Google Shape;3128;p15"/>
            <p:cNvSpPr/>
            <p:nvPr/>
          </p:nvSpPr>
          <p:spPr>
            <a:xfrm flipH="1">
              <a:off x="9095934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29" name="Google Shape;3129;p15"/>
            <p:cNvSpPr/>
            <p:nvPr/>
          </p:nvSpPr>
          <p:spPr>
            <a:xfrm flipH="1">
              <a:off x="8936169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0" name="Google Shape;3130;p15"/>
            <p:cNvSpPr/>
            <p:nvPr/>
          </p:nvSpPr>
          <p:spPr>
            <a:xfrm flipH="1">
              <a:off x="8985870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1" name="Google Shape;3131;p15"/>
            <p:cNvSpPr/>
            <p:nvPr/>
          </p:nvSpPr>
          <p:spPr>
            <a:xfrm flipH="1">
              <a:off x="9039015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2" name="Google Shape;3132;p15"/>
            <p:cNvSpPr/>
            <p:nvPr/>
          </p:nvSpPr>
          <p:spPr>
            <a:xfrm flipH="1">
              <a:off x="9095934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3" name="Google Shape;3133;p15"/>
            <p:cNvSpPr/>
            <p:nvPr/>
          </p:nvSpPr>
          <p:spPr>
            <a:xfrm flipH="1">
              <a:off x="8893357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4" name="Google Shape;3134;p15"/>
            <p:cNvSpPr/>
            <p:nvPr/>
          </p:nvSpPr>
          <p:spPr>
            <a:xfrm flipH="1">
              <a:off x="893256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5" name="Google Shape;3135;p15"/>
            <p:cNvSpPr/>
            <p:nvPr/>
          </p:nvSpPr>
          <p:spPr>
            <a:xfrm flipH="1">
              <a:off x="8985870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6" name="Google Shape;3136;p15"/>
            <p:cNvSpPr/>
            <p:nvPr/>
          </p:nvSpPr>
          <p:spPr>
            <a:xfrm flipH="1">
              <a:off x="9039015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7" name="Google Shape;3137;p15"/>
            <p:cNvSpPr/>
            <p:nvPr/>
          </p:nvSpPr>
          <p:spPr>
            <a:xfrm flipH="1">
              <a:off x="9092325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8" name="Google Shape;3138;p15"/>
            <p:cNvSpPr/>
            <p:nvPr/>
          </p:nvSpPr>
          <p:spPr>
            <a:xfrm flipH="1">
              <a:off x="8885976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39" name="Google Shape;3139;p15"/>
            <p:cNvSpPr/>
            <p:nvPr/>
          </p:nvSpPr>
          <p:spPr>
            <a:xfrm flipH="1">
              <a:off x="8936169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0" name="Google Shape;3140;p15"/>
            <p:cNvSpPr/>
            <p:nvPr/>
          </p:nvSpPr>
          <p:spPr>
            <a:xfrm flipH="1">
              <a:off x="8985870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1" name="Google Shape;3141;p15"/>
            <p:cNvSpPr/>
            <p:nvPr/>
          </p:nvSpPr>
          <p:spPr>
            <a:xfrm flipH="1">
              <a:off x="9039015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2" name="Google Shape;3142;p15"/>
            <p:cNvSpPr/>
            <p:nvPr/>
          </p:nvSpPr>
          <p:spPr>
            <a:xfrm flipH="1">
              <a:off x="9095934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3" name="Google Shape;3143;p15"/>
            <p:cNvSpPr/>
            <p:nvPr/>
          </p:nvSpPr>
          <p:spPr>
            <a:xfrm flipH="1">
              <a:off x="887941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4" name="Google Shape;3144;p15"/>
            <p:cNvSpPr/>
            <p:nvPr/>
          </p:nvSpPr>
          <p:spPr>
            <a:xfrm flipH="1">
              <a:off x="8936169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5" name="Google Shape;3145;p15"/>
            <p:cNvSpPr/>
            <p:nvPr/>
          </p:nvSpPr>
          <p:spPr>
            <a:xfrm flipH="1">
              <a:off x="8985870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6" name="Google Shape;3146;p15"/>
            <p:cNvSpPr/>
            <p:nvPr/>
          </p:nvSpPr>
          <p:spPr>
            <a:xfrm flipH="1">
              <a:off x="9039015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7" name="Google Shape;3147;p15"/>
            <p:cNvSpPr/>
            <p:nvPr/>
          </p:nvSpPr>
          <p:spPr>
            <a:xfrm flipH="1">
              <a:off x="9095934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8" name="Google Shape;3148;p15"/>
            <p:cNvSpPr/>
            <p:nvPr/>
          </p:nvSpPr>
          <p:spPr>
            <a:xfrm flipH="1">
              <a:off x="887941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49" name="Google Shape;3149;p15"/>
            <p:cNvSpPr/>
            <p:nvPr/>
          </p:nvSpPr>
          <p:spPr>
            <a:xfrm flipH="1">
              <a:off x="8936169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0" name="Google Shape;3150;p15"/>
            <p:cNvSpPr/>
            <p:nvPr/>
          </p:nvSpPr>
          <p:spPr>
            <a:xfrm flipH="1">
              <a:off x="8985870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1" name="Google Shape;3151;p15"/>
            <p:cNvSpPr/>
            <p:nvPr/>
          </p:nvSpPr>
          <p:spPr>
            <a:xfrm flipH="1">
              <a:off x="9039015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2" name="Google Shape;3152;p15"/>
            <p:cNvSpPr/>
            <p:nvPr/>
          </p:nvSpPr>
          <p:spPr>
            <a:xfrm flipH="1">
              <a:off x="9095934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3" name="Google Shape;3153;p15"/>
            <p:cNvSpPr/>
            <p:nvPr/>
          </p:nvSpPr>
          <p:spPr>
            <a:xfrm flipH="1">
              <a:off x="887941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4" name="Google Shape;3154;p15"/>
            <p:cNvSpPr/>
            <p:nvPr/>
          </p:nvSpPr>
          <p:spPr>
            <a:xfrm flipH="1">
              <a:off x="8936169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5" name="Google Shape;3155;p15"/>
            <p:cNvSpPr/>
            <p:nvPr/>
          </p:nvSpPr>
          <p:spPr>
            <a:xfrm flipH="1">
              <a:off x="8985870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6" name="Google Shape;3156;p15"/>
            <p:cNvSpPr/>
            <p:nvPr/>
          </p:nvSpPr>
          <p:spPr>
            <a:xfrm flipH="1">
              <a:off x="9039015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7" name="Google Shape;3157;p15"/>
            <p:cNvSpPr/>
            <p:nvPr/>
          </p:nvSpPr>
          <p:spPr>
            <a:xfrm flipH="1">
              <a:off x="9095934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8" name="Google Shape;3158;p15"/>
            <p:cNvSpPr/>
            <p:nvPr/>
          </p:nvSpPr>
          <p:spPr>
            <a:xfrm flipH="1">
              <a:off x="8836439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59" name="Google Shape;3159;p15"/>
            <p:cNvSpPr/>
            <p:nvPr/>
          </p:nvSpPr>
          <p:spPr>
            <a:xfrm flipH="1">
              <a:off x="887941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0" name="Google Shape;3160;p15"/>
            <p:cNvSpPr/>
            <p:nvPr/>
          </p:nvSpPr>
          <p:spPr>
            <a:xfrm flipH="1">
              <a:off x="8936169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1" name="Google Shape;3161;p15"/>
            <p:cNvSpPr/>
            <p:nvPr/>
          </p:nvSpPr>
          <p:spPr>
            <a:xfrm flipH="1">
              <a:off x="8985870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2" name="Google Shape;3162;p15"/>
            <p:cNvSpPr/>
            <p:nvPr/>
          </p:nvSpPr>
          <p:spPr>
            <a:xfrm flipH="1">
              <a:off x="9039015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3" name="Google Shape;3163;p15"/>
            <p:cNvSpPr/>
            <p:nvPr/>
          </p:nvSpPr>
          <p:spPr>
            <a:xfrm flipH="1">
              <a:off x="9095934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4" name="Google Shape;3164;p15"/>
            <p:cNvSpPr/>
            <p:nvPr/>
          </p:nvSpPr>
          <p:spPr>
            <a:xfrm flipH="1">
              <a:off x="877656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5" name="Google Shape;3165;p15"/>
            <p:cNvSpPr/>
            <p:nvPr/>
          </p:nvSpPr>
          <p:spPr>
            <a:xfrm flipH="1">
              <a:off x="882626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6" name="Google Shape;3166;p15"/>
            <p:cNvSpPr/>
            <p:nvPr/>
          </p:nvSpPr>
          <p:spPr>
            <a:xfrm flipH="1">
              <a:off x="887941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7" name="Google Shape;3167;p15"/>
            <p:cNvSpPr/>
            <p:nvPr/>
          </p:nvSpPr>
          <p:spPr>
            <a:xfrm flipH="1">
              <a:off x="8936169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8" name="Google Shape;3168;p15"/>
            <p:cNvSpPr/>
            <p:nvPr/>
          </p:nvSpPr>
          <p:spPr>
            <a:xfrm flipH="1">
              <a:off x="8985870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69" name="Google Shape;3169;p15"/>
            <p:cNvSpPr/>
            <p:nvPr/>
          </p:nvSpPr>
          <p:spPr>
            <a:xfrm flipH="1">
              <a:off x="903901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0" name="Google Shape;3170;p15"/>
            <p:cNvSpPr/>
            <p:nvPr/>
          </p:nvSpPr>
          <p:spPr>
            <a:xfrm flipH="1">
              <a:off x="9095934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1" name="Google Shape;3171;p15"/>
            <p:cNvSpPr/>
            <p:nvPr/>
          </p:nvSpPr>
          <p:spPr>
            <a:xfrm flipH="1">
              <a:off x="8308263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2" name="Google Shape;3172;p15"/>
            <p:cNvSpPr/>
            <p:nvPr/>
          </p:nvSpPr>
          <p:spPr>
            <a:xfrm flipH="1">
              <a:off x="8350910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3" name="Google Shape;3173;p15"/>
            <p:cNvSpPr/>
            <p:nvPr/>
          </p:nvSpPr>
          <p:spPr>
            <a:xfrm flipH="1">
              <a:off x="8400447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4" name="Google Shape;3174;p15"/>
            <p:cNvSpPr/>
            <p:nvPr/>
          </p:nvSpPr>
          <p:spPr>
            <a:xfrm flipH="1">
              <a:off x="8453593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5" name="Google Shape;3175;p15"/>
            <p:cNvSpPr/>
            <p:nvPr/>
          </p:nvSpPr>
          <p:spPr>
            <a:xfrm flipH="1">
              <a:off x="851051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6" name="Google Shape;3176;p15"/>
            <p:cNvSpPr/>
            <p:nvPr/>
          </p:nvSpPr>
          <p:spPr>
            <a:xfrm flipH="1">
              <a:off x="856004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7" name="Google Shape;3177;p15"/>
            <p:cNvSpPr/>
            <p:nvPr/>
          </p:nvSpPr>
          <p:spPr>
            <a:xfrm flipH="1">
              <a:off x="8616967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8" name="Google Shape;3178;p15"/>
            <p:cNvSpPr/>
            <p:nvPr/>
          </p:nvSpPr>
          <p:spPr>
            <a:xfrm flipH="1">
              <a:off x="866650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79" name="Google Shape;3179;p15"/>
            <p:cNvSpPr/>
            <p:nvPr/>
          </p:nvSpPr>
          <p:spPr>
            <a:xfrm flipH="1">
              <a:off x="8719649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0" name="Google Shape;3180;p15"/>
            <p:cNvSpPr/>
            <p:nvPr/>
          </p:nvSpPr>
          <p:spPr>
            <a:xfrm flipH="1">
              <a:off x="8776568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1" name="Google Shape;3181;p15"/>
            <p:cNvSpPr/>
            <p:nvPr/>
          </p:nvSpPr>
          <p:spPr>
            <a:xfrm flipH="1">
              <a:off x="882626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2" name="Google Shape;3182;p15"/>
            <p:cNvSpPr/>
            <p:nvPr/>
          </p:nvSpPr>
          <p:spPr>
            <a:xfrm flipH="1">
              <a:off x="887941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3" name="Google Shape;3183;p15"/>
            <p:cNvSpPr/>
            <p:nvPr/>
          </p:nvSpPr>
          <p:spPr>
            <a:xfrm flipH="1">
              <a:off x="8936169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4" name="Google Shape;3184;p15"/>
            <p:cNvSpPr/>
            <p:nvPr/>
          </p:nvSpPr>
          <p:spPr>
            <a:xfrm flipH="1">
              <a:off x="898587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5" name="Google Shape;3185;p15"/>
            <p:cNvSpPr/>
            <p:nvPr/>
          </p:nvSpPr>
          <p:spPr>
            <a:xfrm flipH="1">
              <a:off x="903901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6" name="Google Shape;3186;p15"/>
            <p:cNvSpPr/>
            <p:nvPr/>
          </p:nvSpPr>
          <p:spPr>
            <a:xfrm flipH="1">
              <a:off x="9095934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7" name="Google Shape;3187;p15"/>
            <p:cNvSpPr/>
            <p:nvPr/>
          </p:nvSpPr>
          <p:spPr>
            <a:xfrm flipH="1">
              <a:off x="8191473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8" name="Google Shape;3188;p15"/>
            <p:cNvSpPr/>
            <p:nvPr/>
          </p:nvSpPr>
          <p:spPr>
            <a:xfrm flipH="1">
              <a:off x="824084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89" name="Google Shape;3189;p15"/>
            <p:cNvSpPr/>
            <p:nvPr/>
          </p:nvSpPr>
          <p:spPr>
            <a:xfrm flipH="1">
              <a:off x="829399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0" name="Google Shape;3190;p15"/>
            <p:cNvSpPr/>
            <p:nvPr/>
          </p:nvSpPr>
          <p:spPr>
            <a:xfrm flipH="1">
              <a:off x="834730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1" name="Google Shape;3191;p15"/>
            <p:cNvSpPr/>
            <p:nvPr/>
          </p:nvSpPr>
          <p:spPr>
            <a:xfrm flipH="1">
              <a:off x="840044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2" name="Google Shape;3192;p15"/>
            <p:cNvSpPr/>
            <p:nvPr/>
          </p:nvSpPr>
          <p:spPr>
            <a:xfrm flipH="1">
              <a:off x="8453593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3" name="Google Shape;3193;p15"/>
            <p:cNvSpPr/>
            <p:nvPr/>
          </p:nvSpPr>
          <p:spPr>
            <a:xfrm flipH="1">
              <a:off x="851051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4" name="Google Shape;3194;p15"/>
            <p:cNvSpPr/>
            <p:nvPr/>
          </p:nvSpPr>
          <p:spPr>
            <a:xfrm flipH="1">
              <a:off x="856004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5" name="Google Shape;3195;p15"/>
            <p:cNvSpPr/>
            <p:nvPr/>
          </p:nvSpPr>
          <p:spPr>
            <a:xfrm flipH="1">
              <a:off x="8616967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6" name="Google Shape;3196;p15"/>
            <p:cNvSpPr/>
            <p:nvPr/>
          </p:nvSpPr>
          <p:spPr>
            <a:xfrm flipH="1">
              <a:off x="866650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7" name="Google Shape;3197;p15"/>
            <p:cNvSpPr/>
            <p:nvPr/>
          </p:nvSpPr>
          <p:spPr>
            <a:xfrm flipH="1">
              <a:off x="8719649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8" name="Google Shape;3198;p15"/>
            <p:cNvSpPr/>
            <p:nvPr/>
          </p:nvSpPr>
          <p:spPr>
            <a:xfrm flipH="1">
              <a:off x="8776568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99" name="Google Shape;3199;p15"/>
            <p:cNvSpPr/>
            <p:nvPr/>
          </p:nvSpPr>
          <p:spPr>
            <a:xfrm flipH="1">
              <a:off x="882626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0" name="Google Shape;3200;p15"/>
            <p:cNvSpPr/>
            <p:nvPr/>
          </p:nvSpPr>
          <p:spPr>
            <a:xfrm flipH="1">
              <a:off x="887941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1" name="Google Shape;3201;p15"/>
            <p:cNvSpPr/>
            <p:nvPr/>
          </p:nvSpPr>
          <p:spPr>
            <a:xfrm flipH="1">
              <a:off x="8936169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2" name="Google Shape;3202;p15"/>
            <p:cNvSpPr/>
            <p:nvPr/>
          </p:nvSpPr>
          <p:spPr>
            <a:xfrm flipH="1">
              <a:off x="898587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3" name="Google Shape;3203;p15"/>
            <p:cNvSpPr/>
            <p:nvPr/>
          </p:nvSpPr>
          <p:spPr>
            <a:xfrm flipH="1">
              <a:off x="903901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4" name="Google Shape;3204;p15"/>
            <p:cNvSpPr/>
            <p:nvPr/>
          </p:nvSpPr>
          <p:spPr>
            <a:xfrm flipH="1">
              <a:off x="9095934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5" name="Google Shape;3205;p15"/>
            <p:cNvSpPr/>
            <p:nvPr/>
          </p:nvSpPr>
          <p:spPr>
            <a:xfrm flipH="1">
              <a:off x="8090431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6" name="Google Shape;3206;p15"/>
            <p:cNvSpPr/>
            <p:nvPr/>
          </p:nvSpPr>
          <p:spPr>
            <a:xfrm flipH="1">
              <a:off x="813422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7" name="Google Shape;3207;p15"/>
            <p:cNvSpPr/>
            <p:nvPr/>
          </p:nvSpPr>
          <p:spPr>
            <a:xfrm flipH="1">
              <a:off x="8191145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8" name="Google Shape;3208;p15"/>
            <p:cNvSpPr/>
            <p:nvPr/>
          </p:nvSpPr>
          <p:spPr>
            <a:xfrm flipH="1">
              <a:off x="824084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09" name="Google Shape;3209;p15"/>
            <p:cNvSpPr/>
            <p:nvPr/>
          </p:nvSpPr>
          <p:spPr>
            <a:xfrm flipH="1">
              <a:off x="829399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0" name="Google Shape;3210;p15"/>
            <p:cNvSpPr/>
            <p:nvPr/>
          </p:nvSpPr>
          <p:spPr>
            <a:xfrm flipH="1">
              <a:off x="834730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1" name="Google Shape;3211;p15"/>
            <p:cNvSpPr/>
            <p:nvPr/>
          </p:nvSpPr>
          <p:spPr>
            <a:xfrm flipH="1">
              <a:off x="840044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2" name="Google Shape;3212;p15"/>
            <p:cNvSpPr/>
            <p:nvPr/>
          </p:nvSpPr>
          <p:spPr>
            <a:xfrm flipH="1">
              <a:off x="8453593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3" name="Google Shape;3213;p15"/>
            <p:cNvSpPr/>
            <p:nvPr/>
          </p:nvSpPr>
          <p:spPr>
            <a:xfrm flipH="1">
              <a:off x="851051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4" name="Google Shape;3214;p15"/>
            <p:cNvSpPr/>
            <p:nvPr/>
          </p:nvSpPr>
          <p:spPr>
            <a:xfrm flipH="1">
              <a:off x="856004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5" name="Google Shape;3215;p15"/>
            <p:cNvSpPr/>
            <p:nvPr/>
          </p:nvSpPr>
          <p:spPr>
            <a:xfrm flipH="1">
              <a:off x="8616967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6" name="Google Shape;3216;p15"/>
            <p:cNvSpPr/>
            <p:nvPr/>
          </p:nvSpPr>
          <p:spPr>
            <a:xfrm flipH="1">
              <a:off x="866650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7" name="Google Shape;3217;p15"/>
            <p:cNvSpPr/>
            <p:nvPr/>
          </p:nvSpPr>
          <p:spPr>
            <a:xfrm flipH="1">
              <a:off x="8719649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8" name="Google Shape;3218;p15"/>
            <p:cNvSpPr/>
            <p:nvPr/>
          </p:nvSpPr>
          <p:spPr>
            <a:xfrm flipH="1">
              <a:off x="8776568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19" name="Google Shape;3219;p15"/>
            <p:cNvSpPr/>
            <p:nvPr/>
          </p:nvSpPr>
          <p:spPr>
            <a:xfrm flipH="1">
              <a:off x="882626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0" name="Google Shape;3220;p15"/>
            <p:cNvSpPr/>
            <p:nvPr/>
          </p:nvSpPr>
          <p:spPr>
            <a:xfrm flipH="1">
              <a:off x="887941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1" name="Google Shape;3221;p15"/>
            <p:cNvSpPr/>
            <p:nvPr/>
          </p:nvSpPr>
          <p:spPr>
            <a:xfrm flipH="1">
              <a:off x="8936169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2" name="Google Shape;3222;p15"/>
            <p:cNvSpPr/>
            <p:nvPr/>
          </p:nvSpPr>
          <p:spPr>
            <a:xfrm flipH="1">
              <a:off x="898587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3" name="Google Shape;3223;p15"/>
            <p:cNvSpPr/>
            <p:nvPr/>
          </p:nvSpPr>
          <p:spPr>
            <a:xfrm flipH="1">
              <a:off x="903901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4" name="Google Shape;3224;p15"/>
            <p:cNvSpPr/>
            <p:nvPr/>
          </p:nvSpPr>
          <p:spPr>
            <a:xfrm flipH="1">
              <a:off x="9095934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5" name="Google Shape;3225;p15"/>
            <p:cNvSpPr/>
            <p:nvPr/>
          </p:nvSpPr>
          <p:spPr>
            <a:xfrm flipH="1">
              <a:off x="8032036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6" name="Google Shape;3226;p15"/>
            <p:cNvSpPr/>
            <p:nvPr/>
          </p:nvSpPr>
          <p:spPr>
            <a:xfrm flipH="1">
              <a:off x="8081081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7" name="Google Shape;3227;p15"/>
            <p:cNvSpPr/>
            <p:nvPr/>
          </p:nvSpPr>
          <p:spPr>
            <a:xfrm flipH="1">
              <a:off x="813422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8" name="Google Shape;3228;p15"/>
            <p:cNvSpPr/>
            <p:nvPr/>
          </p:nvSpPr>
          <p:spPr>
            <a:xfrm flipH="1">
              <a:off x="8191145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29" name="Google Shape;3229;p15"/>
            <p:cNvSpPr/>
            <p:nvPr/>
          </p:nvSpPr>
          <p:spPr>
            <a:xfrm flipH="1">
              <a:off x="824084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0" name="Google Shape;3230;p15"/>
            <p:cNvSpPr/>
            <p:nvPr/>
          </p:nvSpPr>
          <p:spPr>
            <a:xfrm flipH="1">
              <a:off x="829399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1" name="Google Shape;3231;p15"/>
            <p:cNvSpPr/>
            <p:nvPr/>
          </p:nvSpPr>
          <p:spPr>
            <a:xfrm flipH="1">
              <a:off x="834730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2" name="Google Shape;3232;p15"/>
            <p:cNvSpPr/>
            <p:nvPr/>
          </p:nvSpPr>
          <p:spPr>
            <a:xfrm flipH="1">
              <a:off x="840044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3" name="Google Shape;3233;p15"/>
            <p:cNvSpPr/>
            <p:nvPr/>
          </p:nvSpPr>
          <p:spPr>
            <a:xfrm flipH="1">
              <a:off x="8453593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4" name="Google Shape;3234;p15"/>
            <p:cNvSpPr/>
            <p:nvPr/>
          </p:nvSpPr>
          <p:spPr>
            <a:xfrm flipH="1">
              <a:off x="851051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5" name="Google Shape;3235;p15"/>
            <p:cNvSpPr/>
            <p:nvPr/>
          </p:nvSpPr>
          <p:spPr>
            <a:xfrm flipH="1">
              <a:off x="856004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6" name="Google Shape;3236;p15"/>
            <p:cNvSpPr/>
            <p:nvPr/>
          </p:nvSpPr>
          <p:spPr>
            <a:xfrm flipH="1">
              <a:off x="8616967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7" name="Google Shape;3237;p15"/>
            <p:cNvSpPr/>
            <p:nvPr/>
          </p:nvSpPr>
          <p:spPr>
            <a:xfrm flipH="1">
              <a:off x="866650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8" name="Google Shape;3238;p15"/>
            <p:cNvSpPr/>
            <p:nvPr/>
          </p:nvSpPr>
          <p:spPr>
            <a:xfrm flipH="1">
              <a:off x="8719649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39" name="Google Shape;3239;p15"/>
            <p:cNvSpPr/>
            <p:nvPr/>
          </p:nvSpPr>
          <p:spPr>
            <a:xfrm flipH="1">
              <a:off x="8776568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0" name="Google Shape;3240;p15"/>
            <p:cNvSpPr/>
            <p:nvPr/>
          </p:nvSpPr>
          <p:spPr>
            <a:xfrm flipH="1">
              <a:off x="882626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1" name="Google Shape;3241;p15"/>
            <p:cNvSpPr/>
            <p:nvPr/>
          </p:nvSpPr>
          <p:spPr>
            <a:xfrm flipH="1">
              <a:off x="887941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2" name="Google Shape;3242;p15"/>
            <p:cNvSpPr/>
            <p:nvPr/>
          </p:nvSpPr>
          <p:spPr>
            <a:xfrm flipH="1">
              <a:off x="8936169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3" name="Google Shape;3243;p15"/>
            <p:cNvSpPr/>
            <p:nvPr/>
          </p:nvSpPr>
          <p:spPr>
            <a:xfrm flipH="1">
              <a:off x="898587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4" name="Google Shape;3244;p15"/>
            <p:cNvSpPr/>
            <p:nvPr/>
          </p:nvSpPr>
          <p:spPr>
            <a:xfrm flipH="1">
              <a:off x="903901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5" name="Google Shape;3245;p15"/>
            <p:cNvSpPr/>
            <p:nvPr/>
          </p:nvSpPr>
          <p:spPr>
            <a:xfrm flipH="1">
              <a:off x="9095934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6" name="Google Shape;3246;p15"/>
            <p:cNvSpPr/>
            <p:nvPr/>
          </p:nvSpPr>
          <p:spPr>
            <a:xfrm flipH="1">
              <a:off x="7979219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7" name="Google Shape;3247;p15"/>
            <p:cNvSpPr/>
            <p:nvPr/>
          </p:nvSpPr>
          <p:spPr>
            <a:xfrm flipH="1">
              <a:off x="8027772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8" name="Google Shape;3248;p15"/>
            <p:cNvSpPr/>
            <p:nvPr/>
          </p:nvSpPr>
          <p:spPr>
            <a:xfrm flipH="1">
              <a:off x="808108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49" name="Google Shape;3249;p15"/>
            <p:cNvSpPr/>
            <p:nvPr/>
          </p:nvSpPr>
          <p:spPr>
            <a:xfrm flipH="1">
              <a:off x="813422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0" name="Google Shape;3250;p15"/>
            <p:cNvSpPr/>
            <p:nvPr/>
          </p:nvSpPr>
          <p:spPr>
            <a:xfrm flipH="1">
              <a:off x="818737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1" name="Google Shape;3251;p15"/>
            <p:cNvSpPr/>
            <p:nvPr/>
          </p:nvSpPr>
          <p:spPr>
            <a:xfrm flipH="1">
              <a:off x="824084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2" name="Google Shape;3252;p15"/>
            <p:cNvSpPr/>
            <p:nvPr/>
          </p:nvSpPr>
          <p:spPr>
            <a:xfrm flipH="1">
              <a:off x="829399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3" name="Google Shape;3253;p15"/>
            <p:cNvSpPr/>
            <p:nvPr/>
          </p:nvSpPr>
          <p:spPr>
            <a:xfrm flipH="1">
              <a:off x="834730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4" name="Google Shape;3254;p15"/>
            <p:cNvSpPr/>
            <p:nvPr/>
          </p:nvSpPr>
          <p:spPr>
            <a:xfrm flipH="1">
              <a:off x="840044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5" name="Google Shape;3255;p15"/>
            <p:cNvSpPr/>
            <p:nvPr/>
          </p:nvSpPr>
          <p:spPr>
            <a:xfrm flipH="1">
              <a:off x="8453593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6" name="Google Shape;3256;p15"/>
            <p:cNvSpPr/>
            <p:nvPr/>
          </p:nvSpPr>
          <p:spPr>
            <a:xfrm flipH="1">
              <a:off x="850690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7" name="Google Shape;3257;p15"/>
            <p:cNvSpPr/>
            <p:nvPr/>
          </p:nvSpPr>
          <p:spPr>
            <a:xfrm flipH="1">
              <a:off x="856004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8" name="Google Shape;3258;p15"/>
            <p:cNvSpPr/>
            <p:nvPr/>
          </p:nvSpPr>
          <p:spPr>
            <a:xfrm flipH="1">
              <a:off x="8613194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59" name="Google Shape;3259;p15"/>
            <p:cNvSpPr/>
            <p:nvPr/>
          </p:nvSpPr>
          <p:spPr>
            <a:xfrm flipH="1">
              <a:off x="866650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0" name="Google Shape;3260;p15"/>
            <p:cNvSpPr/>
            <p:nvPr/>
          </p:nvSpPr>
          <p:spPr>
            <a:xfrm flipH="1">
              <a:off x="8719649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1" name="Google Shape;3261;p15"/>
            <p:cNvSpPr/>
            <p:nvPr/>
          </p:nvSpPr>
          <p:spPr>
            <a:xfrm flipH="1">
              <a:off x="8772959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2" name="Google Shape;3262;p15"/>
            <p:cNvSpPr/>
            <p:nvPr/>
          </p:nvSpPr>
          <p:spPr>
            <a:xfrm flipH="1">
              <a:off x="882626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3" name="Google Shape;3263;p15"/>
            <p:cNvSpPr/>
            <p:nvPr/>
          </p:nvSpPr>
          <p:spPr>
            <a:xfrm flipH="1">
              <a:off x="887941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4" name="Google Shape;3264;p15"/>
            <p:cNvSpPr/>
            <p:nvPr/>
          </p:nvSpPr>
          <p:spPr>
            <a:xfrm flipH="1">
              <a:off x="893256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5" name="Google Shape;3265;p15"/>
            <p:cNvSpPr/>
            <p:nvPr/>
          </p:nvSpPr>
          <p:spPr>
            <a:xfrm flipH="1">
              <a:off x="898587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6" name="Google Shape;3266;p15"/>
            <p:cNvSpPr/>
            <p:nvPr/>
          </p:nvSpPr>
          <p:spPr>
            <a:xfrm flipH="1">
              <a:off x="903901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7" name="Google Shape;3267;p15"/>
            <p:cNvSpPr/>
            <p:nvPr/>
          </p:nvSpPr>
          <p:spPr>
            <a:xfrm flipH="1">
              <a:off x="909232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8" name="Google Shape;3268;p15"/>
            <p:cNvSpPr/>
            <p:nvPr/>
          </p:nvSpPr>
          <p:spPr>
            <a:xfrm flipH="1">
              <a:off x="7937063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69" name="Google Shape;3269;p15"/>
            <p:cNvSpPr/>
            <p:nvPr/>
          </p:nvSpPr>
          <p:spPr>
            <a:xfrm flipH="1">
              <a:off x="7978399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0" name="Google Shape;3270;p15"/>
            <p:cNvSpPr/>
            <p:nvPr/>
          </p:nvSpPr>
          <p:spPr>
            <a:xfrm flipH="1">
              <a:off x="8031544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1" name="Google Shape;3271;p15"/>
            <p:cNvSpPr/>
            <p:nvPr/>
          </p:nvSpPr>
          <p:spPr>
            <a:xfrm flipH="1">
              <a:off x="8081081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2" name="Google Shape;3272;p15"/>
            <p:cNvSpPr/>
            <p:nvPr/>
          </p:nvSpPr>
          <p:spPr>
            <a:xfrm flipH="1">
              <a:off x="813422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3" name="Google Shape;3273;p15"/>
            <p:cNvSpPr/>
            <p:nvPr/>
          </p:nvSpPr>
          <p:spPr>
            <a:xfrm flipH="1">
              <a:off x="8191145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4" name="Google Shape;3274;p15"/>
            <p:cNvSpPr/>
            <p:nvPr/>
          </p:nvSpPr>
          <p:spPr>
            <a:xfrm flipH="1">
              <a:off x="824084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5" name="Google Shape;3275;p15"/>
            <p:cNvSpPr/>
            <p:nvPr/>
          </p:nvSpPr>
          <p:spPr>
            <a:xfrm flipH="1">
              <a:off x="829399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6" name="Google Shape;3276;p15"/>
            <p:cNvSpPr/>
            <p:nvPr/>
          </p:nvSpPr>
          <p:spPr>
            <a:xfrm flipH="1">
              <a:off x="834730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7" name="Google Shape;3277;p15"/>
            <p:cNvSpPr/>
            <p:nvPr/>
          </p:nvSpPr>
          <p:spPr>
            <a:xfrm flipH="1">
              <a:off x="840044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8" name="Google Shape;3278;p15"/>
            <p:cNvSpPr/>
            <p:nvPr/>
          </p:nvSpPr>
          <p:spPr>
            <a:xfrm flipH="1">
              <a:off x="8453593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79" name="Google Shape;3279;p15"/>
            <p:cNvSpPr/>
            <p:nvPr/>
          </p:nvSpPr>
          <p:spPr>
            <a:xfrm flipH="1">
              <a:off x="851051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0" name="Google Shape;3280;p15"/>
            <p:cNvSpPr/>
            <p:nvPr/>
          </p:nvSpPr>
          <p:spPr>
            <a:xfrm flipH="1">
              <a:off x="856004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1" name="Google Shape;3281;p15"/>
            <p:cNvSpPr/>
            <p:nvPr/>
          </p:nvSpPr>
          <p:spPr>
            <a:xfrm flipH="1">
              <a:off x="8616967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2" name="Google Shape;3282;p15"/>
            <p:cNvSpPr/>
            <p:nvPr/>
          </p:nvSpPr>
          <p:spPr>
            <a:xfrm flipH="1">
              <a:off x="866650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3" name="Google Shape;3283;p15"/>
            <p:cNvSpPr/>
            <p:nvPr/>
          </p:nvSpPr>
          <p:spPr>
            <a:xfrm flipH="1">
              <a:off x="8719649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4" name="Google Shape;3284;p15"/>
            <p:cNvSpPr/>
            <p:nvPr/>
          </p:nvSpPr>
          <p:spPr>
            <a:xfrm flipH="1">
              <a:off x="8776568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5" name="Google Shape;3285;p15"/>
            <p:cNvSpPr/>
            <p:nvPr/>
          </p:nvSpPr>
          <p:spPr>
            <a:xfrm flipH="1">
              <a:off x="882626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6" name="Google Shape;3286;p15"/>
            <p:cNvSpPr/>
            <p:nvPr/>
          </p:nvSpPr>
          <p:spPr>
            <a:xfrm flipH="1">
              <a:off x="887941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7" name="Google Shape;3287;p15"/>
            <p:cNvSpPr/>
            <p:nvPr/>
          </p:nvSpPr>
          <p:spPr>
            <a:xfrm flipH="1">
              <a:off x="8936169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8" name="Google Shape;3288;p15"/>
            <p:cNvSpPr/>
            <p:nvPr/>
          </p:nvSpPr>
          <p:spPr>
            <a:xfrm flipH="1">
              <a:off x="898587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89" name="Google Shape;3289;p15"/>
            <p:cNvSpPr/>
            <p:nvPr/>
          </p:nvSpPr>
          <p:spPr>
            <a:xfrm flipH="1">
              <a:off x="903901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0" name="Google Shape;3290;p15"/>
            <p:cNvSpPr/>
            <p:nvPr/>
          </p:nvSpPr>
          <p:spPr>
            <a:xfrm flipH="1">
              <a:off x="9095934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1" name="Google Shape;3291;p15"/>
            <p:cNvSpPr/>
            <p:nvPr/>
          </p:nvSpPr>
          <p:spPr>
            <a:xfrm flipH="1">
              <a:off x="7924925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2" name="Google Shape;3292;p15"/>
            <p:cNvSpPr/>
            <p:nvPr/>
          </p:nvSpPr>
          <p:spPr>
            <a:xfrm flipH="1">
              <a:off x="7978399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3" name="Google Shape;3293;p15"/>
            <p:cNvSpPr/>
            <p:nvPr/>
          </p:nvSpPr>
          <p:spPr>
            <a:xfrm flipH="1">
              <a:off x="8031544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4" name="Google Shape;3294;p15"/>
            <p:cNvSpPr/>
            <p:nvPr/>
          </p:nvSpPr>
          <p:spPr>
            <a:xfrm flipH="1">
              <a:off x="8081081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5" name="Google Shape;3295;p15"/>
            <p:cNvSpPr/>
            <p:nvPr/>
          </p:nvSpPr>
          <p:spPr>
            <a:xfrm flipH="1">
              <a:off x="813422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6" name="Google Shape;3296;p15"/>
            <p:cNvSpPr/>
            <p:nvPr/>
          </p:nvSpPr>
          <p:spPr>
            <a:xfrm flipH="1">
              <a:off x="8191145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7" name="Google Shape;3297;p15"/>
            <p:cNvSpPr/>
            <p:nvPr/>
          </p:nvSpPr>
          <p:spPr>
            <a:xfrm flipH="1">
              <a:off x="824084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8" name="Google Shape;3298;p15"/>
            <p:cNvSpPr/>
            <p:nvPr/>
          </p:nvSpPr>
          <p:spPr>
            <a:xfrm flipH="1">
              <a:off x="829399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99" name="Google Shape;3299;p15"/>
            <p:cNvSpPr/>
            <p:nvPr/>
          </p:nvSpPr>
          <p:spPr>
            <a:xfrm flipH="1">
              <a:off x="834730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0" name="Google Shape;3300;p15"/>
            <p:cNvSpPr/>
            <p:nvPr/>
          </p:nvSpPr>
          <p:spPr>
            <a:xfrm flipH="1">
              <a:off x="840044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1" name="Google Shape;3301;p15"/>
            <p:cNvSpPr/>
            <p:nvPr/>
          </p:nvSpPr>
          <p:spPr>
            <a:xfrm flipH="1">
              <a:off x="8453593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2" name="Google Shape;3302;p15"/>
            <p:cNvSpPr/>
            <p:nvPr/>
          </p:nvSpPr>
          <p:spPr>
            <a:xfrm flipH="1">
              <a:off x="851051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3" name="Google Shape;3303;p15"/>
            <p:cNvSpPr/>
            <p:nvPr/>
          </p:nvSpPr>
          <p:spPr>
            <a:xfrm flipH="1">
              <a:off x="856004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4" name="Google Shape;3304;p15"/>
            <p:cNvSpPr/>
            <p:nvPr/>
          </p:nvSpPr>
          <p:spPr>
            <a:xfrm flipH="1">
              <a:off x="8616967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5" name="Google Shape;3305;p15"/>
            <p:cNvSpPr/>
            <p:nvPr/>
          </p:nvSpPr>
          <p:spPr>
            <a:xfrm flipH="1">
              <a:off x="866650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6" name="Google Shape;3306;p15"/>
            <p:cNvSpPr/>
            <p:nvPr/>
          </p:nvSpPr>
          <p:spPr>
            <a:xfrm flipH="1">
              <a:off x="8719649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7" name="Google Shape;3307;p15"/>
            <p:cNvSpPr/>
            <p:nvPr/>
          </p:nvSpPr>
          <p:spPr>
            <a:xfrm flipH="1">
              <a:off x="8776568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8" name="Google Shape;3308;p15"/>
            <p:cNvSpPr/>
            <p:nvPr/>
          </p:nvSpPr>
          <p:spPr>
            <a:xfrm flipH="1">
              <a:off x="882626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09" name="Google Shape;3309;p15"/>
            <p:cNvSpPr/>
            <p:nvPr/>
          </p:nvSpPr>
          <p:spPr>
            <a:xfrm flipH="1">
              <a:off x="887941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0" name="Google Shape;3310;p15"/>
            <p:cNvSpPr/>
            <p:nvPr/>
          </p:nvSpPr>
          <p:spPr>
            <a:xfrm flipH="1">
              <a:off x="8936169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1" name="Google Shape;3311;p15"/>
            <p:cNvSpPr/>
            <p:nvPr/>
          </p:nvSpPr>
          <p:spPr>
            <a:xfrm flipH="1">
              <a:off x="898587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2" name="Google Shape;3312;p15"/>
            <p:cNvSpPr/>
            <p:nvPr/>
          </p:nvSpPr>
          <p:spPr>
            <a:xfrm flipH="1">
              <a:off x="903901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13" name="Google Shape;3313;p15"/>
            <p:cNvSpPr/>
            <p:nvPr/>
          </p:nvSpPr>
          <p:spPr>
            <a:xfrm flipH="1">
              <a:off x="9095934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4F2EA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ajdhani"/>
              <a:buNone/>
              <a:defRPr sz="40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Rajdhani"/>
              <a:buNone/>
              <a:defRPr sz="3600" b="1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●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30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unito Sans"/>
              <a:buChar char="○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302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Nunito Sans"/>
              <a:buChar char="■"/>
              <a:defRPr sz="1600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6" r:id="rId11"/>
  </p:sldLayoutIdLst>
  <p:hf sldNum="0" hd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insightsoftware.com/encyclopedia/business-intelligence/" TargetMode="External"/><Relationship Id="rId2" Type="http://schemas.openxmlformats.org/officeDocument/2006/relationships/hyperlink" Target="https://www.mbaskool.com/brandguide/energy/393-bp.html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selecthub.com/business-intelligence/key-types-business-intelligence-tools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0" name="Google Shape;7080;p29"/>
          <p:cNvSpPr txBox="1">
            <a:spLocks noGrp="1"/>
          </p:cNvSpPr>
          <p:nvPr>
            <p:ph type="ctrTitle"/>
          </p:nvPr>
        </p:nvSpPr>
        <p:spPr>
          <a:xfrm>
            <a:off x="809469" y="2872252"/>
            <a:ext cx="7176804" cy="11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 dirty="0"/>
              <a:t>Sunny company </a:t>
            </a:r>
            <a:endParaRPr sz="4600" dirty="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0" dirty="0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O</a:t>
            </a:r>
            <a:r>
              <a:rPr lang="en" sz="3000" b="0" dirty="0">
                <a:solidFill>
                  <a:schemeClr val="accent3"/>
                </a:solidFill>
                <a:latin typeface="Rajdhani SemiBold"/>
                <a:ea typeface="Rajdhani SemiBold"/>
                <a:cs typeface="Rajdhani SemiBold"/>
                <a:sym typeface="Rajdhani SemiBold"/>
              </a:rPr>
              <a:t>nline Electronic Sales and Service System </a:t>
            </a:r>
            <a:endParaRPr sz="3000" b="0" dirty="0">
              <a:solidFill>
                <a:schemeClr val="accent3"/>
              </a:solidFill>
              <a:latin typeface="Rajdhani SemiBold"/>
              <a:ea typeface="Rajdhani SemiBold"/>
              <a:cs typeface="Rajdhani SemiBold"/>
              <a:sym typeface="Rajdhani SemiBold"/>
            </a:endParaRPr>
          </a:p>
        </p:txBody>
      </p:sp>
      <p:sp>
        <p:nvSpPr>
          <p:cNvPr id="7081" name="Google Shape;7081;p29"/>
          <p:cNvSpPr txBox="1">
            <a:spLocks noGrp="1"/>
          </p:cNvSpPr>
          <p:nvPr>
            <p:ph type="subTitle" idx="1"/>
          </p:nvPr>
        </p:nvSpPr>
        <p:spPr>
          <a:xfrm>
            <a:off x="2292099" y="4123762"/>
            <a:ext cx="5832569" cy="10853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May Thet Htar Aung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Batch 67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Unit-14 Business Intelligence</a:t>
            </a:r>
            <a:endParaRPr dirty="0"/>
          </a:p>
        </p:txBody>
      </p:sp>
      <p:grpSp>
        <p:nvGrpSpPr>
          <p:cNvPr id="7082" name="Google Shape;7082;p29"/>
          <p:cNvGrpSpPr/>
          <p:nvPr/>
        </p:nvGrpSpPr>
        <p:grpSpPr>
          <a:xfrm>
            <a:off x="3544871" y="1505397"/>
            <a:ext cx="1001021" cy="1258046"/>
            <a:chOff x="6315900" y="3686425"/>
            <a:chExt cx="601286" cy="691652"/>
          </a:xfrm>
        </p:grpSpPr>
        <p:grpSp>
          <p:nvGrpSpPr>
            <p:cNvPr id="7083" name="Google Shape;7083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7084" name="Google Shape;7084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85" name="Google Shape;7085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86" name="Google Shape;7086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87" name="Google Shape;708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88" name="Google Shape;708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89" name="Google Shape;7089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90" name="Google Shape;7090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91" name="Google Shape;7091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92" name="Google Shape;709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93" name="Google Shape;709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94" name="Google Shape;7094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95" name="Google Shape;7095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96" name="Google Shape;7096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97" name="Google Shape;7097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98" name="Google Shape;709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99" name="Google Shape;7099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00" name="Google Shape;710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01" name="Google Shape;7101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02" name="Google Shape;7102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03" name="Google Shape;7103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04" name="Google Shape;7104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05" name="Google Shape;7105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06" name="Google Shape;7106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07" name="Google Shape;7107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08" name="Google Shape;7108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09" name="Google Shape;710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10" name="Google Shape;7110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11" name="Google Shape;7111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12" name="Google Shape;7112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13" name="Google Shape;7113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14" name="Google Shape;7114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15" name="Google Shape;7115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16" name="Google Shape;7116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17" name="Google Shape;7117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18" name="Google Shape;7118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19" name="Google Shape;7119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20" name="Google Shape;7120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21" name="Google Shape;7121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22" name="Google Shape;7122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23" name="Google Shape;7123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24" name="Google Shape;7124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25" name="Google Shape;7125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26" name="Google Shape;7126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27" name="Google Shape;7127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28" name="Google Shape;7128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29" name="Google Shape;712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30" name="Google Shape;7130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31" name="Google Shape;7131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32" name="Google Shape;7132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33" name="Google Shape;7133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34" name="Google Shape;7134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35" name="Google Shape;7135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36" name="Google Shape;7136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37" name="Google Shape;7137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38" name="Google Shape;7138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39" name="Google Shape;7139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40" name="Google Shape;7140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41" name="Google Shape;7141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42" name="Google Shape;7142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43" name="Google Shape;7143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44" name="Google Shape;714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45" name="Google Shape;714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46" name="Google Shape;7146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47" name="Google Shape;7147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48" name="Google Shape;7148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49" name="Google Shape;7149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50" name="Google Shape;7150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51" name="Google Shape;7151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52" name="Google Shape;7152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53" name="Google Shape;7153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54" name="Google Shape;7154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55" name="Google Shape;7155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56" name="Google Shape;715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57" name="Google Shape;7157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58" name="Google Shape;715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59" name="Google Shape;7159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60" name="Google Shape;716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61" name="Google Shape;7161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62" name="Google Shape;7162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63" name="Google Shape;7163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64" name="Google Shape;7164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65" name="Google Shape;7165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66" name="Google Shape;7166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67" name="Google Shape;7167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68" name="Google Shape;7168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69" name="Google Shape;7169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70" name="Google Shape;7170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71" name="Google Shape;717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72" name="Google Shape;717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73" name="Google Shape;7173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74" name="Google Shape;7174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75" name="Google Shape;7175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76" name="Google Shape;7176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77" name="Google Shape;717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78" name="Google Shape;7178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79" name="Google Shape;7179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80" name="Google Shape;7180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81" name="Google Shape;7181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82" name="Google Shape;718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83" name="Google Shape;7183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84" name="Google Shape;7184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85" name="Google Shape;7185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86" name="Google Shape;7186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87" name="Google Shape;718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88" name="Google Shape;7188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89" name="Google Shape;718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90" name="Google Shape;7190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91" name="Google Shape;7191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92" name="Google Shape;7192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93" name="Google Shape;7193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94" name="Google Shape;7194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95" name="Google Shape;7195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96" name="Google Shape;7196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97" name="Google Shape;7197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98" name="Google Shape;7198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99" name="Google Shape;7199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00" name="Google Shape;7200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01" name="Google Shape;7201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02" name="Google Shape;7202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03" name="Google Shape;7203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04" name="Google Shape;720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05" name="Google Shape;7205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06" name="Google Shape;7206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07" name="Google Shape;7207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08" name="Google Shape;7208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09" name="Google Shape;720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10" name="Google Shape;7210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11" name="Google Shape;7211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12" name="Google Shape;7212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13" name="Google Shape;7213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14" name="Google Shape;7214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15" name="Google Shape;7215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16" name="Google Shape;7216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17" name="Google Shape;7217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18" name="Google Shape;7218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19" name="Google Shape;7219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20" name="Google Shape;7220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21" name="Google Shape;7221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22" name="Google Shape;7222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23" name="Google Shape;722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24" name="Google Shape;7224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25" name="Google Shape;7225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26" name="Google Shape;7226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27" name="Google Shape;7227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28" name="Google Shape;7228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29" name="Google Shape;722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30" name="Google Shape;723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31" name="Google Shape;7231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32" name="Google Shape;7232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33" name="Google Shape;7233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34" name="Google Shape;7234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35" name="Google Shape;7235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36" name="Google Shape;7236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37" name="Google Shape;7237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38" name="Google Shape;7238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39" name="Google Shape;723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40" name="Google Shape;7240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41" name="Google Shape;7241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42" name="Google Shape;724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43" name="Google Shape;7243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44" name="Google Shape;7244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45" name="Google Shape;7245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46" name="Google Shape;7246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47" name="Google Shape;724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48" name="Google Shape;7248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49" name="Google Shape;724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50" name="Google Shape;7250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51" name="Google Shape;7251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52" name="Google Shape;7252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53" name="Google Shape;7253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54" name="Google Shape;7254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55" name="Google Shape;7255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56" name="Google Shape;7256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57" name="Google Shape;725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58" name="Google Shape;7258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59" name="Google Shape;7259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60" name="Google Shape;7260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61" name="Google Shape;7261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62" name="Google Shape;7262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63" name="Google Shape;7263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64" name="Google Shape;7264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65" name="Google Shape;7265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66" name="Google Shape;7266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67" name="Google Shape;726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68" name="Google Shape;7268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69" name="Google Shape;7269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70" name="Google Shape;727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71" name="Google Shape;7271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72" name="Google Shape;7272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73" name="Google Shape;7273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74" name="Google Shape;7274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75" name="Google Shape;7275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76" name="Google Shape;7276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77" name="Google Shape;7277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78" name="Google Shape;7278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79" name="Google Shape;7279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80" name="Google Shape;7280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81" name="Google Shape;7281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82" name="Google Shape;7282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83" name="Google Shape;7283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84" name="Google Shape;7284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85" name="Google Shape;7285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86" name="Google Shape;7286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87" name="Google Shape;7287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88" name="Google Shape;7288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89" name="Google Shape;7289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90" name="Google Shape;7290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91" name="Google Shape;729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92" name="Google Shape;7292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93" name="Google Shape;7293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94" name="Google Shape;7294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95" name="Google Shape;729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96" name="Google Shape;7296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97" name="Google Shape;7297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98" name="Google Shape;7298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299" name="Google Shape;7299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00" name="Google Shape;7300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01" name="Google Shape;7301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02" name="Google Shape;7302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03" name="Google Shape;7303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04" name="Google Shape;7304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05" name="Google Shape;7305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06" name="Google Shape;7306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07" name="Google Shape;7307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08" name="Google Shape;730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09" name="Google Shape;7309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10" name="Google Shape;731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11" name="Google Shape;7311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12" name="Google Shape;731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13" name="Google Shape;7313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14" name="Google Shape;7314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15" name="Google Shape;7315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16" name="Google Shape;7316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17" name="Google Shape;731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18" name="Google Shape;731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19" name="Google Shape;731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20" name="Google Shape;7320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21" name="Google Shape;7321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22" name="Google Shape;7322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23" name="Google Shape;7323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24" name="Google Shape;7324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25" name="Google Shape;7325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26" name="Google Shape;732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27" name="Google Shape;7327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28" name="Google Shape;7328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29" name="Google Shape;7329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30" name="Google Shape;7330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31" name="Google Shape;7331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32" name="Google Shape;7332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33" name="Google Shape;7333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34" name="Google Shape;7334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35" name="Google Shape;7335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36" name="Google Shape;7336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37" name="Google Shape;733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38" name="Google Shape;7338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39" name="Google Shape;7339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40" name="Google Shape;7340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41" name="Google Shape;7341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42" name="Google Shape;7342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43" name="Google Shape;7343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44" name="Google Shape;7344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45" name="Google Shape;7345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46" name="Google Shape;7346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47" name="Google Shape;7347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48" name="Google Shape;7348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49" name="Google Shape;7349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50" name="Google Shape;7350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51" name="Google Shape;7351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52" name="Google Shape;7352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53" name="Google Shape;735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54" name="Google Shape;7354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55" name="Google Shape;7355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56" name="Google Shape;7356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57" name="Google Shape;7357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58" name="Google Shape;7358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59" name="Google Shape;735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60" name="Google Shape;7360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61" name="Google Shape;7361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62" name="Google Shape;7362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63" name="Google Shape;7363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64" name="Google Shape;7364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65" name="Google Shape;7365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66" name="Google Shape;7366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67" name="Google Shape;7367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68" name="Google Shape;7368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69" name="Google Shape;736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70" name="Google Shape;7370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71" name="Google Shape;7371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72" name="Google Shape;7372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73" name="Google Shape;737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74" name="Google Shape;7374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75" name="Google Shape;7375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76" name="Google Shape;7376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77" name="Google Shape;7377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78" name="Google Shape;737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79" name="Google Shape;7379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80" name="Google Shape;7380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81" name="Google Shape;7381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82" name="Google Shape;7382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83" name="Google Shape;738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84" name="Google Shape;7384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85" name="Google Shape;738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86" name="Google Shape;7386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87" name="Google Shape;7387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88" name="Google Shape;7388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89" name="Google Shape;7389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90" name="Google Shape;7390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91" name="Google Shape;7391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92" name="Google Shape;7392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93" name="Google Shape;7393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94" name="Google Shape;7394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95" name="Google Shape;7395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96" name="Google Shape;7396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97" name="Google Shape;7397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98" name="Google Shape;7398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399" name="Google Shape;7399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00" name="Google Shape;740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01" name="Google Shape;7401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02" name="Google Shape;7402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03" name="Google Shape;7403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04" name="Google Shape;7404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05" name="Google Shape;7405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06" name="Google Shape;7406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07" name="Google Shape;740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08" name="Google Shape;7408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09" name="Google Shape;7409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10" name="Google Shape;7410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11" name="Google Shape;7411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12" name="Google Shape;7412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13" name="Google Shape;7413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14" name="Google Shape;7414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15" name="Google Shape;7415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16" name="Google Shape;7416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17" name="Google Shape;7417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18" name="Google Shape;7418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19" name="Google Shape;7419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20" name="Google Shape;7420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21" name="Google Shape;7421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22" name="Google Shape;742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23" name="Google Shape;7423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24" name="Google Shape;742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25" name="Google Shape;7425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26" name="Google Shape;7426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27" name="Google Shape;7427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28" name="Google Shape;7428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29" name="Google Shape;7429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30" name="Google Shape;7430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31" name="Google Shape;7431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32" name="Google Shape;7432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33" name="Google Shape;743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34" name="Google Shape;7434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35" name="Google Shape;7435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36" name="Google Shape;7436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37" name="Google Shape;7437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38" name="Google Shape;7438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39" name="Google Shape;7439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40" name="Google Shape;7440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41" name="Google Shape;7441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42" name="Google Shape;744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43" name="Google Shape;7443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44" name="Google Shape;7444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45" name="Google Shape;7445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46" name="Google Shape;7446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47" name="Google Shape;744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48" name="Google Shape;7448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49" name="Google Shape;7449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50" name="Google Shape;7450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51" name="Google Shape;7451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52" name="Google Shape;7452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53" name="Google Shape;7453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54" name="Google Shape;7454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55" name="Google Shape;745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56" name="Google Shape;7456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57" name="Google Shape;7457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58" name="Google Shape;7458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59" name="Google Shape;7459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60" name="Google Shape;7460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61" name="Google Shape;7461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62" name="Google Shape;7462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63" name="Google Shape;7463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64" name="Google Shape;7464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65" name="Google Shape;7465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66" name="Google Shape;7466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67" name="Google Shape;746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68" name="Google Shape;7468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69" name="Google Shape;7469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70" name="Google Shape;7470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71" name="Google Shape;7471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72" name="Google Shape;747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73" name="Google Shape;7473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74" name="Google Shape;7474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75" name="Google Shape;7475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76" name="Google Shape;747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77" name="Google Shape;7477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78" name="Google Shape;747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79" name="Google Shape;7479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80" name="Google Shape;7480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81" name="Google Shape;7481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82" name="Google Shape;7482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83" name="Google Shape;7483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84" name="Google Shape;7484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85" name="Google Shape;748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86" name="Google Shape;748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87" name="Google Shape;7487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88" name="Google Shape;748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89" name="Google Shape;7489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90" name="Google Shape;7490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91" name="Google Shape;7491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92" name="Google Shape;7492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93" name="Google Shape;7493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94" name="Google Shape;7494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95" name="Google Shape;7495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96" name="Google Shape;7496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97" name="Google Shape;749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98" name="Google Shape;7498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499" name="Google Shape;7499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00" name="Google Shape;7500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01" name="Google Shape;7501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02" name="Google Shape;750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03" name="Google Shape;7503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04" name="Google Shape;7504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05" name="Google Shape;7505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06" name="Google Shape;7506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07" name="Google Shape;7507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08" name="Google Shape;7508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09" name="Google Shape;750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10" name="Google Shape;7510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11" name="Google Shape;7511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12" name="Google Shape;7512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13" name="Google Shape;7513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14" name="Google Shape;7514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15" name="Google Shape;7515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16" name="Google Shape;7516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17" name="Google Shape;7517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18" name="Google Shape;7518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19" name="Google Shape;7519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20" name="Google Shape;7520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21" name="Google Shape;7521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22" name="Google Shape;7522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23" name="Google Shape;7523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24" name="Google Shape;752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25" name="Google Shape;7525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26" name="Google Shape;7526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27" name="Google Shape;7527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28" name="Google Shape;7528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29" name="Google Shape;752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30" name="Google Shape;7530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31" name="Google Shape;7531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32" name="Google Shape;7532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33" name="Google Shape;7533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34" name="Google Shape;7534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35" name="Google Shape;7535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36" name="Google Shape;7536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37" name="Google Shape;7537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38" name="Google Shape;7538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39" name="Google Shape;7539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40" name="Google Shape;7540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41" name="Google Shape;7541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42" name="Google Shape;7542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43" name="Google Shape;7543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44" name="Google Shape;7544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45" name="Google Shape;7545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46" name="Google Shape;7546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47" name="Google Shape;7547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48" name="Google Shape;7548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49" name="Google Shape;7549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50" name="Google Shape;7550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51" name="Google Shape;7551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52" name="Google Shape;7552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53" name="Google Shape;7553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54" name="Google Shape;7554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55" name="Google Shape;7555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56" name="Google Shape;7556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57" name="Google Shape;7557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58" name="Google Shape;7558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59" name="Google Shape;7559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60" name="Google Shape;7560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61" name="Google Shape;7561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62" name="Google Shape;7562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63" name="Google Shape;7563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64" name="Google Shape;7564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65" name="Google Shape;7565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66" name="Google Shape;7566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67" name="Google Shape;7567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68" name="Google Shape;7568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69" name="Google Shape;756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70" name="Google Shape;7570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71" name="Google Shape;7571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72" name="Google Shape;7572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73" name="Google Shape;7573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74" name="Google Shape;7574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75" name="Google Shape;7575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76" name="Google Shape;7576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77" name="Google Shape;7577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78" name="Google Shape;757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79" name="Google Shape;7579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80" name="Google Shape;7580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81" name="Google Shape;7581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82" name="Google Shape;758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83" name="Google Shape;7583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84" name="Google Shape;7584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85" name="Google Shape;7585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86" name="Google Shape;7586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87" name="Google Shape;758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88" name="Google Shape;7588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89" name="Google Shape;7589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90" name="Google Shape;7590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91" name="Google Shape;7591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92" name="Google Shape;7592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93" name="Google Shape;7593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94" name="Google Shape;759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95" name="Google Shape;7595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96" name="Google Shape;7596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97" name="Google Shape;7597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98" name="Google Shape;7598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599" name="Google Shape;7599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00" name="Google Shape;760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01" name="Google Shape;7601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02" name="Google Shape;760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03" name="Google Shape;760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04" name="Google Shape;7604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05" name="Google Shape;7605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06" name="Google Shape;7606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07" name="Google Shape;7607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08" name="Google Shape;7608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09" name="Google Shape;7609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10" name="Google Shape;7610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11" name="Google Shape;7611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12" name="Google Shape;761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13" name="Google Shape;7613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14" name="Google Shape;7614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15" name="Google Shape;761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16" name="Google Shape;761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17" name="Google Shape;7617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18" name="Google Shape;7618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19" name="Google Shape;761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20" name="Google Shape;7620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21" name="Google Shape;7621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22" name="Google Shape;762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23" name="Google Shape;7623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24" name="Google Shape;762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25" name="Google Shape;7625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26" name="Google Shape;762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27" name="Google Shape;7627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28" name="Google Shape;7628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29" name="Google Shape;7629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30" name="Google Shape;763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31" name="Google Shape;7631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32" name="Google Shape;7632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33" name="Google Shape;7633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34" name="Google Shape;7634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35" name="Google Shape;7635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36" name="Google Shape;7636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37" name="Google Shape;7637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38" name="Google Shape;7638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39" name="Google Shape;7639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40" name="Google Shape;7640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41" name="Google Shape;7641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42" name="Google Shape;7642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43" name="Google Shape;7643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44" name="Google Shape;7644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rgbClr val="F4D5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7645" name="Google Shape;7645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46" name="Google Shape;7646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647" name="Google Shape;7647;p29"/>
          <p:cNvGrpSpPr/>
          <p:nvPr/>
        </p:nvGrpSpPr>
        <p:grpSpPr>
          <a:xfrm>
            <a:off x="4598108" y="1505397"/>
            <a:ext cx="1001021" cy="1258046"/>
            <a:chOff x="6315900" y="3686425"/>
            <a:chExt cx="601286" cy="691652"/>
          </a:xfrm>
        </p:grpSpPr>
        <p:grpSp>
          <p:nvGrpSpPr>
            <p:cNvPr id="7648" name="Google Shape;7648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7649" name="Google Shape;7649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50" name="Google Shape;7650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51" name="Google Shape;7651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52" name="Google Shape;765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53" name="Google Shape;765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54" name="Google Shape;7654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55" name="Google Shape;7655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56" name="Google Shape;7656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57" name="Google Shape;765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58" name="Google Shape;765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59" name="Google Shape;7659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60" name="Google Shape;7660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61" name="Google Shape;7661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62" name="Google Shape;7662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63" name="Google Shape;766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64" name="Google Shape;7664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65" name="Google Shape;7665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66" name="Google Shape;7666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67" name="Google Shape;7667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68" name="Google Shape;7668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69" name="Google Shape;7669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70" name="Google Shape;7670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71" name="Google Shape;7671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72" name="Google Shape;7672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73" name="Google Shape;7673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74" name="Google Shape;7674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75" name="Google Shape;7675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76" name="Google Shape;7676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77" name="Google Shape;7677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78" name="Google Shape;7678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79" name="Google Shape;7679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80" name="Google Shape;7680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81" name="Google Shape;7681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82" name="Google Shape;7682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83" name="Google Shape;7683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84" name="Google Shape;7684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85" name="Google Shape;7685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86" name="Google Shape;7686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87" name="Google Shape;7687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88" name="Google Shape;7688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89" name="Google Shape;7689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90" name="Google Shape;7690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91" name="Google Shape;7691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92" name="Google Shape;7692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93" name="Google Shape;7693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94" name="Google Shape;769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95" name="Google Shape;7695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96" name="Google Shape;7696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97" name="Google Shape;7697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98" name="Google Shape;7698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699" name="Google Shape;7699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00" name="Google Shape;7700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01" name="Google Shape;7701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02" name="Google Shape;7702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03" name="Google Shape;7703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04" name="Google Shape;7704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05" name="Google Shape;7705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06" name="Google Shape;7706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07" name="Google Shape;7707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08" name="Google Shape;7708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09" name="Google Shape;770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10" name="Google Shape;771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11" name="Google Shape;7711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12" name="Google Shape;7712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13" name="Google Shape;7713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14" name="Google Shape;7714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15" name="Google Shape;7715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16" name="Google Shape;7716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17" name="Google Shape;7717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18" name="Google Shape;7718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19" name="Google Shape;7719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20" name="Google Shape;7720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21" name="Google Shape;7721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22" name="Google Shape;7722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23" name="Google Shape;7723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24" name="Google Shape;7724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25" name="Google Shape;7725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26" name="Google Shape;7726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27" name="Google Shape;7727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28" name="Google Shape;7728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29" name="Google Shape;7729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30" name="Google Shape;7730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31" name="Google Shape;7731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32" name="Google Shape;7732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33" name="Google Shape;7733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34" name="Google Shape;7734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35" name="Google Shape;7735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36" name="Google Shape;773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37" name="Google Shape;7737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38" name="Google Shape;7738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39" name="Google Shape;7739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0" name="Google Shape;7740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1" name="Google Shape;7741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2" name="Google Shape;7742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3" name="Google Shape;7743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4" name="Google Shape;7744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5" name="Google Shape;7745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6" name="Google Shape;7746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7" name="Google Shape;774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8" name="Google Shape;7748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49" name="Google Shape;7749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0" name="Google Shape;7750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1" name="Google Shape;7751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2" name="Google Shape;775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3" name="Google Shape;7753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4" name="Google Shape;7754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5" name="Google Shape;7755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6" name="Google Shape;7756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7" name="Google Shape;7757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8" name="Google Shape;7758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59" name="Google Shape;7759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60" name="Google Shape;7760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61" name="Google Shape;7761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62" name="Google Shape;7762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63" name="Google Shape;7763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64" name="Google Shape;7764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65" name="Google Shape;7765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66" name="Google Shape;7766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67" name="Google Shape;7767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68" name="Google Shape;7768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69" name="Google Shape;776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70" name="Google Shape;7770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71" name="Google Shape;7771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72" name="Google Shape;7772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73" name="Google Shape;7773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74" name="Google Shape;777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75" name="Google Shape;7775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76" name="Google Shape;7776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77" name="Google Shape;7777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78" name="Google Shape;7778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79" name="Google Shape;7779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80" name="Google Shape;7780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81" name="Google Shape;7781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82" name="Google Shape;7782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83" name="Google Shape;7783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84" name="Google Shape;7784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85" name="Google Shape;7785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86" name="Google Shape;7786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87" name="Google Shape;7787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88" name="Google Shape;7788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89" name="Google Shape;7789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90" name="Google Shape;7790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91" name="Google Shape;7791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92" name="Google Shape;7792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93" name="Google Shape;7793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94" name="Google Shape;779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95" name="Google Shape;779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96" name="Google Shape;7796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97" name="Google Shape;7797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98" name="Google Shape;7798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799" name="Google Shape;7799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00" name="Google Shape;7800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01" name="Google Shape;7801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02" name="Google Shape;7802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03" name="Google Shape;7803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04" name="Google Shape;780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05" name="Google Shape;7805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06" name="Google Shape;7806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07" name="Google Shape;7807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08" name="Google Shape;7808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09" name="Google Shape;7809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0" name="Google Shape;7810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1" name="Google Shape;7811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2" name="Google Shape;781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3" name="Google Shape;7813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4" name="Google Shape;7814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5" name="Google Shape;7815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6" name="Google Shape;7816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7" name="Google Shape;7817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8" name="Google Shape;7818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19" name="Google Shape;7819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20" name="Google Shape;7820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21" name="Google Shape;7821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22" name="Google Shape;782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23" name="Google Shape;7823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24" name="Google Shape;7824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25" name="Google Shape;7825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26" name="Google Shape;7826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27" name="Google Shape;7827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28" name="Google Shape;7828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29" name="Google Shape;7829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30" name="Google Shape;7830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31" name="Google Shape;7831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32" name="Google Shape;7832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33" name="Google Shape;7833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34" name="Google Shape;7834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35" name="Google Shape;783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36" name="Google Shape;7836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37" name="Google Shape;7837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38" name="Google Shape;7838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39" name="Google Shape;7839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0" name="Google Shape;7840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1" name="Google Shape;7841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2" name="Google Shape;7842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3" name="Google Shape;7843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4" name="Google Shape;7844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5" name="Google Shape;7845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6" name="Google Shape;7846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7" name="Google Shape;7847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8" name="Google Shape;7848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49" name="Google Shape;7849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0" name="Google Shape;7850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1" name="Google Shape;7851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2" name="Google Shape;7852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3" name="Google Shape;7853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4" name="Google Shape;7854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5" name="Google Shape;7855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6" name="Google Shape;785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7" name="Google Shape;7857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8" name="Google Shape;7858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59" name="Google Shape;7859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0" name="Google Shape;7860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1" name="Google Shape;7861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2" name="Google Shape;7862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3" name="Google Shape;7863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4" name="Google Shape;7864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5" name="Google Shape;7865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6" name="Google Shape;7866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7" name="Google Shape;7867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8" name="Google Shape;7868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69" name="Google Shape;7869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0" name="Google Shape;7870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1" name="Google Shape;7871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2" name="Google Shape;7872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3" name="Google Shape;7873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4" name="Google Shape;7874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5" name="Google Shape;787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6" name="Google Shape;7876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7" name="Google Shape;7877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8" name="Google Shape;7878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79" name="Google Shape;7879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0" name="Google Shape;7880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1" name="Google Shape;7881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2" name="Google Shape;788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3" name="Google Shape;7883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4" name="Google Shape;7884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5" name="Google Shape;7885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6" name="Google Shape;7886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7" name="Google Shape;7887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8" name="Google Shape;7888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89" name="Google Shape;7889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0" name="Google Shape;7890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1" name="Google Shape;7891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2" name="Google Shape;7892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3" name="Google Shape;7893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4" name="Google Shape;7894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5" name="Google Shape;7895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6" name="Google Shape;7896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7" name="Google Shape;7897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8" name="Google Shape;7898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899" name="Google Shape;7899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00" name="Google Shape;7900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01" name="Google Shape;7901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02" name="Google Shape;7902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03" name="Google Shape;7903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04" name="Google Shape;7904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05" name="Google Shape;7905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06" name="Google Shape;7906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07" name="Google Shape;7907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08" name="Google Shape;7908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09" name="Google Shape;7909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10" name="Google Shape;7910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11" name="Google Shape;7911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12" name="Google Shape;7912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13" name="Google Shape;7913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14" name="Google Shape;7914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15" name="Google Shape;7915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16" name="Google Shape;7916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17" name="Google Shape;7917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18" name="Google Shape;7918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19" name="Google Shape;7919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0" name="Google Shape;7920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1" name="Google Shape;7921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2" name="Google Shape;7922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3" name="Google Shape;7923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4" name="Google Shape;792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5" name="Google Shape;7925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6" name="Google Shape;7926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7" name="Google Shape;7927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8" name="Google Shape;7928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29" name="Google Shape;7929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0" name="Google Shape;7930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1" name="Google Shape;7931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2" name="Google Shape;7932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3" name="Google Shape;7933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4" name="Google Shape;7934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5" name="Google Shape;7935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6" name="Google Shape;7936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7" name="Google Shape;7937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8" name="Google Shape;793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9" name="Google Shape;7939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0" name="Google Shape;7940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1" name="Google Shape;7941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2" name="Google Shape;7942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3" name="Google Shape;7943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4" name="Google Shape;7944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5" name="Google Shape;7945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6" name="Google Shape;7946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7" name="Google Shape;7947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8" name="Google Shape;7948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9" name="Google Shape;7949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0" name="Google Shape;795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1" name="Google Shape;7951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2" name="Google Shape;7952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3" name="Google Shape;7953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4" name="Google Shape;7954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5" name="Google Shape;7955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6" name="Google Shape;7956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7" name="Google Shape;7957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8" name="Google Shape;7958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9" name="Google Shape;7959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0" name="Google Shape;7960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1" name="Google Shape;7961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2" name="Google Shape;7962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3" name="Google Shape;7963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4" name="Google Shape;7964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5" name="Google Shape;796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6" name="Google Shape;7966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7" name="Google Shape;7967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8" name="Google Shape;7968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9" name="Google Shape;7969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0" name="Google Shape;7970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1" name="Google Shape;7971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2" name="Google Shape;797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3" name="Google Shape;7973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4" name="Google Shape;7974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5" name="Google Shape;7975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6" name="Google Shape;7976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7" name="Google Shape;7977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8" name="Google Shape;7978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9" name="Google Shape;7979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80" name="Google Shape;7980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81" name="Google Shape;7981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82" name="Google Shape;7982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83" name="Google Shape;7983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84" name="Google Shape;7984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85" name="Google Shape;7985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86" name="Google Shape;7986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87" name="Google Shape;7987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88" name="Google Shape;7988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89" name="Google Shape;798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90" name="Google Shape;7990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91" name="Google Shape;7991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92" name="Google Shape;7992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93" name="Google Shape;7993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94" name="Google Shape;7994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95" name="Google Shape;7995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96" name="Google Shape;7996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97" name="Google Shape;7997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98" name="Google Shape;799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99" name="Google Shape;7999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00" name="Google Shape;8000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01" name="Google Shape;8001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02" name="Google Shape;8002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03" name="Google Shape;8003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04" name="Google Shape;8004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05" name="Google Shape;8005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06" name="Google Shape;8006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07" name="Google Shape;800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08" name="Google Shape;8008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09" name="Google Shape;8009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10" name="Google Shape;8010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11" name="Google Shape;8011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12" name="Google Shape;8012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13" name="Google Shape;8013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14" name="Google Shape;8014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15" name="Google Shape;8015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16" name="Google Shape;8016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17" name="Google Shape;8017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18" name="Google Shape;8018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19" name="Google Shape;8019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20" name="Google Shape;8020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21" name="Google Shape;8021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22" name="Google Shape;8022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23" name="Google Shape;8023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24" name="Google Shape;8024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25" name="Google Shape;8025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26" name="Google Shape;8026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27" name="Google Shape;8027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28" name="Google Shape;8028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29" name="Google Shape;8029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0" name="Google Shape;8030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1" name="Google Shape;8031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2" name="Google Shape;8032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3" name="Google Shape;8033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4" name="Google Shape;8034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5" name="Google Shape;8035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6" name="Google Shape;8036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7" name="Google Shape;803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8" name="Google Shape;8038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39" name="Google Shape;8039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40" name="Google Shape;8040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41" name="Google Shape;804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42" name="Google Shape;8042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43" name="Google Shape;8043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44" name="Google Shape;8044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45" name="Google Shape;8045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46" name="Google Shape;8046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47" name="Google Shape;8047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48" name="Google Shape;8048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49" name="Google Shape;8049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50" name="Google Shape;805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51" name="Google Shape;805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52" name="Google Shape;8052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53" name="Google Shape;805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54" name="Google Shape;8054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55" name="Google Shape;8055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56" name="Google Shape;8056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57" name="Google Shape;8057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58" name="Google Shape;8058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59" name="Google Shape;8059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60" name="Google Shape;8060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61" name="Google Shape;8061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62" name="Google Shape;8062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63" name="Google Shape;8063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64" name="Google Shape;8064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65" name="Google Shape;8065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66" name="Google Shape;8066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67" name="Google Shape;806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68" name="Google Shape;8068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69" name="Google Shape;8069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70" name="Google Shape;8070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71" name="Google Shape;8071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72" name="Google Shape;8072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73" name="Google Shape;8073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74" name="Google Shape;8074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75" name="Google Shape;8075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76" name="Google Shape;8076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77" name="Google Shape;8077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78" name="Google Shape;8078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79" name="Google Shape;8079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80" name="Google Shape;8080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81" name="Google Shape;8081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82" name="Google Shape;8082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83" name="Google Shape;8083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84" name="Google Shape;8084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85" name="Google Shape;8085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86" name="Google Shape;8086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87" name="Google Shape;8087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88" name="Google Shape;8088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89" name="Google Shape;808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90" name="Google Shape;8090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91" name="Google Shape;8091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92" name="Google Shape;8092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93" name="Google Shape;8093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94" name="Google Shape;8094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95" name="Google Shape;8095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96" name="Google Shape;8096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97" name="Google Shape;8097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98" name="Google Shape;8098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99" name="Google Shape;8099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00" name="Google Shape;8100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01" name="Google Shape;8101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02" name="Google Shape;8102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03" name="Google Shape;8103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04" name="Google Shape;8104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05" name="Google Shape;8105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06" name="Google Shape;8106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07" name="Google Shape;8107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08" name="Google Shape;8108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09" name="Google Shape;8109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10" name="Google Shape;8110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11" name="Google Shape;8111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12" name="Google Shape;8112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13" name="Google Shape;8113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14" name="Google Shape;8114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15" name="Google Shape;8115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16" name="Google Shape;8116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17" name="Google Shape;8117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18" name="Google Shape;8118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19" name="Google Shape;8119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0" name="Google Shape;8120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1" name="Google Shape;8121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2" name="Google Shape;8122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3" name="Google Shape;8123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4" name="Google Shape;8124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5" name="Google Shape;8125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6" name="Google Shape;8126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7" name="Google Shape;8127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8" name="Google Shape;8128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29" name="Google Shape;8129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30" name="Google Shape;8130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31" name="Google Shape;8131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32" name="Google Shape;8132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33" name="Google Shape;8133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34" name="Google Shape;813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35" name="Google Shape;8135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36" name="Google Shape;8136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37" name="Google Shape;8137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38" name="Google Shape;8138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39" name="Google Shape;8139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40" name="Google Shape;8140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41" name="Google Shape;8141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42" name="Google Shape;8142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43" name="Google Shape;8143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44" name="Google Shape;8144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45" name="Google Shape;8145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46" name="Google Shape;8146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47" name="Google Shape;8147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48" name="Google Shape;8148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49" name="Google Shape;8149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50" name="Google Shape;8150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51" name="Google Shape;8151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52" name="Google Shape;815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53" name="Google Shape;8153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54" name="Google Shape;8154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55" name="Google Shape;8155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56" name="Google Shape;8156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57" name="Google Shape;8157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58" name="Google Shape;8158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59" name="Google Shape;815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0" name="Google Shape;8160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1" name="Google Shape;8161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2" name="Google Shape;8162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3" name="Google Shape;8163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4" name="Google Shape;8164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5" name="Google Shape;8165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6" name="Google Shape;8166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7" name="Google Shape;816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8" name="Google Shape;8168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69" name="Google Shape;8169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70" name="Google Shape;8170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71" name="Google Shape;8171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72" name="Google Shape;8172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73" name="Google Shape;8173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74" name="Google Shape;8174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75" name="Google Shape;8175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76" name="Google Shape;8176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77" name="Google Shape;8177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78" name="Google Shape;8178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79" name="Google Shape;8179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80" name="Google Shape;818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81" name="Google Shape;8181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82" name="Google Shape;8182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83" name="Google Shape;8183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84" name="Google Shape;8184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85" name="Google Shape;8185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86" name="Google Shape;8186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87" name="Google Shape;818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88" name="Google Shape;8188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89" name="Google Shape;818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90" name="Google Shape;8190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91" name="Google Shape;8191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92" name="Google Shape;8192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93" name="Google Shape;8193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94" name="Google Shape;8194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95" name="Google Shape;8195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96" name="Google Shape;8196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97" name="Google Shape;8197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98" name="Google Shape;8198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199" name="Google Shape;8199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00" name="Google Shape;8200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01" name="Google Shape;8201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02" name="Google Shape;8202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03" name="Google Shape;8203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04" name="Google Shape;8204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05" name="Google Shape;8205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06" name="Google Shape;8206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07" name="Google Shape;8207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08" name="Google Shape;8208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09" name="Google Shape;8209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8210" name="Google Shape;8210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11" name="Google Shape;8211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8212" name="Google Shape;8212;p29"/>
          <p:cNvGrpSpPr/>
          <p:nvPr/>
        </p:nvGrpSpPr>
        <p:grpSpPr>
          <a:xfrm>
            <a:off x="4072220" y="539511"/>
            <a:ext cx="1001021" cy="1258046"/>
            <a:chOff x="6315900" y="3686425"/>
            <a:chExt cx="601286" cy="691652"/>
          </a:xfrm>
        </p:grpSpPr>
        <p:grpSp>
          <p:nvGrpSpPr>
            <p:cNvPr id="8213" name="Google Shape;8213;p29"/>
            <p:cNvGrpSpPr/>
            <p:nvPr/>
          </p:nvGrpSpPr>
          <p:grpSpPr>
            <a:xfrm>
              <a:off x="6616538" y="3894164"/>
              <a:ext cx="299938" cy="483371"/>
              <a:chOff x="6616538" y="3894164"/>
              <a:chExt cx="299938" cy="483371"/>
            </a:xfrm>
          </p:grpSpPr>
          <p:sp>
            <p:nvSpPr>
              <p:cNvPr id="8214" name="Google Shape;8214;p29"/>
              <p:cNvSpPr/>
              <p:nvPr/>
            </p:nvSpPr>
            <p:spPr>
              <a:xfrm>
                <a:off x="6625494" y="4274514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07" y="1"/>
                    </a:moveTo>
                    <a:cubicBezTo>
                      <a:pt x="44" y="1"/>
                      <a:pt x="4" y="53"/>
                      <a:pt x="1" y="123"/>
                    </a:cubicBezTo>
                    <a:cubicBezTo>
                      <a:pt x="1" y="197"/>
                      <a:pt x="43" y="253"/>
                      <a:pt x="109" y="253"/>
                    </a:cubicBezTo>
                    <a:cubicBezTo>
                      <a:pt x="116" y="253"/>
                      <a:pt x="122" y="252"/>
                      <a:pt x="129" y="251"/>
                    </a:cubicBezTo>
                    <a:cubicBezTo>
                      <a:pt x="180" y="245"/>
                      <a:pt x="227" y="192"/>
                      <a:pt x="277" y="157"/>
                    </a:cubicBezTo>
                    <a:cubicBezTo>
                      <a:pt x="277" y="138"/>
                      <a:pt x="277" y="120"/>
                      <a:pt x="277" y="98"/>
                    </a:cubicBezTo>
                    <a:cubicBezTo>
                      <a:pt x="230" y="66"/>
                      <a:pt x="186" y="13"/>
                      <a:pt x="133" y="4"/>
                    </a:cubicBezTo>
                    <a:cubicBezTo>
                      <a:pt x="124" y="2"/>
                      <a:pt x="115" y="1"/>
                      <a:pt x="1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15" name="Google Shape;8215;p29"/>
              <p:cNvSpPr/>
              <p:nvPr/>
            </p:nvSpPr>
            <p:spPr>
              <a:xfrm>
                <a:off x="6621266" y="4223803"/>
                <a:ext cx="88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56" extrusionOk="0">
                    <a:moveTo>
                      <a:pt x="144" y="0"/>
                    </a:moveTo>
                    <a:cubicBezTo>
                      <a:pt x="62" y="0"/>
                      <a:pt x="12" y="35"/>
                      <a:pt x="6" y="119"/>
                    </a:cubicBezTo>
                    <a:cubicBezTo>
                      <a:pt x="1" y="209"/>
                      <a:pt x="68" y="255"/>
                      <a:pt x="135" y="255"/>
                    </a:cubicBezTo>
                    <a:cubicBezTo>
                      <a:pt x="198" y="255"/>
                      <a:pt x="260" y="215"/>
                      <a:pt x="263" y="132"/>
                    </a:cubicBezTo>
                    <a:cubicBezTo>
                      <a:pt x="266" y="57"/>
                      <a:pt x="231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16" name="Google Shape;8216;p29"/>
              <p:cNvSpPr/>
              <p:nvPr/>
            </p:nvSpPr>
            <p:spPr>
              <a:xfrm>
                <a:off x="6637315" y="4219009"/>
                <a:ext cx="8791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3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17" name="Google Shape;8217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18" name="Google Shape;8218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19" name="Google Shape;8219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0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20" name="Google Shape;8220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21" name="Google Shape;8221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22" name="Google Shape;8222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5"/>
                      <a:pt x="4" y="125"/>
                    </a:cubicBezTo>
                    <a:cubicBezTo>
                      <a:pt x="1" y="202"/>
                      <a:pt x="57" y="263"/>
                      <a:pt x="130" y="263"/>
                    </a:cubicBezTo>
                    <a:cubicBezTo>
                      <a:pt x="132" y="263"/>
                      <a:pt x="134" y="263"/>
                      <a:pt x="135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23" name="Google Shape;8223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3"/>
                      <a:pt x="260" y="186"/>
                      <a:pt x="267" y="130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24" name="Google Shape;8224;p29"/>
              <p:cNvSpPr/>
              <p:nvPr/>
            </p:nvSpPr>
            <p:spPr>
              <a:xfrm>
                <a:off x="6633619" y="4298521"/>
                <a:ext cx="9357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3" extrusionOk="0">
                    <a:moveTo>
                      <a:pt x="123" y="0"/>
                    </a:moveTo>
                    <a:cubicBezTo>
                      <a:pt x="55" y="0"/>
                      <a:pt x="0" y="62"/>
                      <a:pt x="14" y="132"/>
                    </a:cubicBezTo>
                    <a:cubicBezTo>
                      <a:pt x="23" y="182"/>
                      <a:pt x="83" y="226"/>
                      <a:pt x="121" y="273"/>
                    </a:cubicBezTo>
                    <a:lnTo>
                      <a:pt x="177" y="273"/>
                    </a:lnTo>
                    <a:cubicBezTo>
                      <a:pt x="211" y="226"/>
                      <a:pt x="280" y="173"/>
                      <a:pt x="274" y="129"/>
                    </a:cubicBezTo>
                    <a:cubicBezTo>
                      <a:pt x="255" y="69"/>
                      <a:pt x="208" y="22"/>
                      <a:pt x="149" y="3"/>
                    </a:cubicBezTo>
                    <a:cubicBezTo>
                      <a:pt x="140" y="1"/>
                      <a:pt x="131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25" name="Google Shape;8225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26" name="Google Shape;8226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27" name="Google Shape;8227;p29"/>
              <p:cNvSpPr/>
              <p:nvPr/>
            </p:nvSpPr>
            <p:spPr>
              <a:xfrm>
                <a:off x="6624262" y="4180984"/>
                <a:ext cx="108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6" extrusionOk="0">
                    <a:moveTo>
                      <a:pt x="149" y="1"/>
                    </a:moveTo>
                    <a:cubicBezTo>
                      <a:pt x="146" y="1"/>
                      <a:pt x="144" y="1"/>
                      <a:pt x="141" y="2"/>
                    </a:cubicBezTo>
                    <a:cubicBezTo>
                      <a:pt x="88" y="8"/>
                      <a:pt x="47" y="83"/>
                      <a:pt x="0" y="130"/>
                    </a:cubicBezTo>
                    <a:cubicBezTo>
                      <a:pt x="44" y="174"/>
                      <a:pt x="88" y="255"/>
                      <a:pt x="132" y="255"/>
                    </a:cubicBezTo>
                    <a:cubicBezTo>
                      <a:pt x="185" y="255"/>
                      <a:pt x="239" y="190"/>
                      <a:pt x="326" y="127"/>
                    </a:cubicBezTo>
                    <a:cubicBezTo>
                      <a:pt x="247" y="71"/>
                      <a:pt x="192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28" name="Google Shape;8228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3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29" name="Google Shape;8229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30" name="Google Shape;823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31" name="Google Shape;8231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32" name="Google Shape;8232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10" y="256"/>
                    </a:cubicBezTo>
                    <a:cubicBezTo>
                      <a:pt x="117" y="256"/>
                      <a:pt x="124" y="256"/>
                      <a:pt x="132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33" name="Google Shape;8233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34" name="Google Shape;8234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4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47"/>
                    </a:cubicBezTo>
                    <a:cubicBezTo>
                      <a:pt x="298" y="153"/>
                      <a:pt x="314" y="65"/>
                      <a:pt x="217" y="18"/>
                    </a:cubicBezTo>
                    <a:cubicBezTo>
                      <a:pt x="197" y="6"/>
                      <a:pt x="175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35" name="Google Shape;8235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36" name="Google Shape;8236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1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37" name="Google Shape;8237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8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38" name="Google Shape;8238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39" name="Google Shape;823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40" name="Google Shape;8240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41" name="Google Shape;8241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42" name="Google Shape;8242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43" name="Google Shape;8243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44" name="Google Shape;8244;p29"/>
              <p:cNvSpPr/>
              <p:nvPr/>
            </p:nvSpPr>
            <p:spPr>
              <a:xfrm>
                <a:off x="6700213" y="4191072"/>
                <a:ext cx="13386" cy="17914"/>
              </a:xfrm>
              <a:custGeom>
                <a:avLst/>
                <a:gdLst/>
                <a:ahLst/>
                <a:cxnLst/>
                <a:rect l="l" t="t" r="r" b="b"/>
                <a:pathLst>
                  <a:path w="402" h="538" extrusionOk="0">
                    <a:moveTo>
                      <a:pt x="189" y="250"/>
                    </a:moveTo>
                    <a:lnTo>
                      <a:pt x="192" y="253"/>
                    </a:lnTo>
                    <a:cubicBezTo>
                      <a:pt x="192" y="253"/>
                      <a:pt x="192" y="253"/>
                      <a:pt x="192" y="250"/>
                    </a:cubicBezTo>
                    <a:close/>
                    <a:moveTo>
                      <a:pt x="257" y="1"/>
                    </a:moveTo>
                    <a:cubicBezTo>
                      <a:pt x="200" y="1"/>
                      <a:pt x="151" y="45"/>
                      <a:pt x="148" y="103"/>
                    </a:cubicBezTo>
                    <a:cubicBezTo>
                      <a:pt x="142" y="150"/>
                      <a:pt x="173" y="200"/>
                      <a:pt x="192" y="250"/>
                    </a:cubicBezTo>
                    <a:cubicBezTo>
                      <a:pt x="215" y="252"/>
                      <a:pt x="240" y="261"/>
                      <a:pt x="261" y="261"/>
                    </a:cubicBezTo>
                    <a:cubicBezTo>
                      <a:pt x="269" y="261"/>
                      <a:pt x="277" y="260"/>
                      <a:pt x="283" y="256"/>
                    </a:cubicBezTo>
                    <a:cubicBezTo>
                      <a:pt x="330" y="225"/>
                      <a:pt x="399" y="181"/>
                      <a:pt x="402" y="140"/>
                    </a:cubicBezTo>
                    <a:cubicBezTo>
                      <a:pt x="402" y="97"/>
                      <a:pt x="346" y="28"/>
                      <a:pt x="298" y="9"/>
                    </a:cubicBezTo>
                    <a:cubicBezTo>
                      <a:pt x="285" y="3"/>
                      <a:pt x="270" y="1"/>
                      <a:pt x="257" y="1"/>
                    </a:cubicBezTo>
                    <a:close/>
                    <a:moveTo>
                      <a:pt x="192" y="253"/>
                    </a:moveTo>
                    <a:cubicBezTo>
                      <a:pt x="161" y="259"/>
                      <a:pt x="129" y="266"/>
                      <a:pt x="101" y="278"/>
                    </a:cubicBezTo>
                    <a:cubicBezTo>
                      <a:pt x="23" y="325"/>
                      <a:pt x="1" y="397"/>
                      <a:pt x="51" y="473"/>
                    </a:cubicBezTo>
                    <a:cubicBezTo>
                      <a:pt x="70" y="515"/>
                      <a:pt x="111" y="537"/>
                      <a:pt x="152" y="537"/>
                    </a:cubicBezTo>
                    <a:cubicBezTo>
                      <a:pt x="178" y="537"/>
                      <a:pt x="205" y="528"/>
                      <a:pt x="226" y="510"/>
                    </a:cubicBezTo>
                    <a:cubicBezTo>
                      <a:pt x="302" y="457"/>
                      <a:pt x="295" y="385"/>
                      <a:pt x="258" y="316"/>
                    </a:cubicBezTo>
                    <a:cubicBezTo>
                      <a:pt x="239" y="294"/>
                      <a:pt x="217" y="272"/>
                      <a:pt x="192" y="25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45" name="Google Shape;8245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46" name="Google Shape;8246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47" name="Google Shape;8247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48" name="Google Shape;8248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49" name="Google Shape;8249;p29"/>
              <p:cNvSpPr/>
              <p:nvPr/>
            </p:nvSpPr>
            <p:spPr>
              <a:xfrm>
                <a:off x="6705906" y="4133868"/>
                <a:ext cx="91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0" extrusionOk="0">
                    <a:moveTo>
                      <a:pt x="106" y="0"/>
                    </a:moveTo>
                    <a:cubicBezTo>
                      <a:pt x="71" y="53"/>
                      <a:pt x="18" y="100"/>
                      <a:pt x="12" y="157"/>
                    </a:cubicBezTo>
                    <a:cubicBezTo>
                      <a:pt x="0" y="229"/>
                      <a:pt x="54" y="290"/>
                      <a:pt x="124" y="290"/>
                    </a:cubicBezTo>
                    <a:cubicBezTo>
                      <a:pt x="130" y="290"/>
                      <a:pt x="137" y="289"/>
                      <a:pt x="143" y="288"/>
                    </a:cubicBezTo>
                    <a:cubicBezTo>
                      <a:pt x="145" y="288"/>
                      <a:pt x="146" y="288"/>
                      <a:pt x="148" y="288"/>
                    </a:cubicBezTo>
                    <a:cubicBezTo>
                      <a:pt x="221" y="288"/>
                      <a:pt x="274" y="221"/>
                      <a:pt x="259" y="150"/>
                    </a:cubicBezTo>
                    <a:cubicBezTo>
                      <a:pt x="247" y="94"/>
                      <a:pt x="193" y="50"/>
                      <a:pt x="1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50" name="Google Shape;8250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51" name="Google Shape;8251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52" name="Google Shape;8252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53" name="Google Shape;8253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54" name="Google Shape;8254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3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55" name="Google Shape;8255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56" name="Google Shape;8256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57" name="Google Shape;8257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58" name="Google Shape;8258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38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59" name="Google Shape;8259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3" y="0"/>
                      <a:pt x="9" y="59"/>
                      <a:pt x="3" y="126"/>
                    </a:cubicBezTo>
                    <a:cubicBezTo>
                      <a:pt x="0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60" name="Google Shape;8260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61" name="Google Shape;8261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62" name="Google Shape;8262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63" name="Google Shape;8263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8"/>
                      <a:pt x="4" y="102"/>
                    </a:cubicBezTo>
                    <a:cubicBezTo>
                      <a:pt x="0" y="118"/>
                      <a:pt x="0" y="137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64" name="Google Shape;8264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65" name="Google Shape;8265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66" name="Google Shape;8266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67" name="Google Shape;8267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68" name="Google Shape;8268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69" name="Google Shape;8269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38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0" name="Google Shape;8270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1"/>
                      <a:pt x="53" y="262"/>
                      <a:pt x="127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1" name="Google Shape;8271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82" y="229"/>
                      <a:pt x="116" y="276"/>
                    </a:cubicBezTo>
                    <a:lnTo>
                      <a:pt x="172" y="276"/>
                    </a:lnTo>
                    <a:cubicBezTo>
                      <a:pt x="207" y="226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2" name="Google Shape;8272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3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3" name="Google Shape;8273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38" y="255"/>
                      <a:pt x="103" y="255"/>
                    </a:cubicBezTo>
                    <a:cubicBezTo>
                      <a:pt x="112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76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4" name="Google Shape;8274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5" name="Google Shape;8275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6" name="Google Shape;8276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7" name="Google Shape;8277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8" name="Google Shape;8278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79" name="Google Shape;8279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80" name="Google Shape;8280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81" name="Google Shape;8281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9" y="0"/>
                      <a:pt x="49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82" name="Google Shape;8282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83" name="Google Shape;8283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84" name="Google Shape;8284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85" name="Google Shape;8285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86" name="Google Shape;828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87" name="Google Shape;8287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88" name="Google Shape;828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89" name="Google Shape;8289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0" name="Google Shape;829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1" name="Google Shape;8291;p29"/>
              <p:cNvSpPr/>
              <p:nvPr/>
            </p:nvSpPr>
            <p:spPr>
              <a:xfrm>
                <a:off x="6822712" y="4176988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1" y="257"/>
                      <a:pt x="165" y="257"/>
                      <a:pt x="168" y="257"/>
                    </a:cubicBezTo>
                    <a:cubicBezTo>
                      <a:pt x="238" y="257"/>
                      <a:pt x="292" y="196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2" name="Google Shape;8292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3" name="Google Shape;8293;p29"/>
              <p:cNvSpPr/>
              <p:nvPr/>
            </p:nvSpPr>
            <p:spPr>
              <a:xfrm>
                <a:off x="6806563" y="4120983"/>
                <a:ext cx="98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2" extrusionOk="0">
                    <a:moveTo>
                      <a:pt x="174" y="1"/>
                    </a:moveTo>
                    <a:cubicBezTo>
                      <a:pt x="170" y="1"/>
                      <a:pt x="165" y="1"/>
                      <a:pt x="160" y="2"/>
                    </a:cubicBezTo>
                    <a:cubicBezTo>
                      <a:pt x="104" y="5"/>
                      <a:pt x="57" y="61"/>
                      <a:pt x="3" y="92"/>
                    </a:cubicBezTo>
                    <a:cubicBezTo>
                      <a:pt x="3" y="114"/>
                      <a:pt x="3" y="133"/>
                      <a:pt x="0" y="152"/>
                    </a:cubicBezTo>
                    <a:cubicBezTo>
                      <a:pt x="50" y="183"/>
                      <a:pt x="97" y="237"/>
                      <a:pt x="151" y="249"/>
                    </a:cubicBezTo>
                    <a:cubicBezTo>
                      <a:pt x="160" y="251"/>
                      <a:pt x="169" y="252"/>
                      <a:pt x="177" y="252"/>
                    </a:cubicBezTo>
                    <a:cubicBezTo>
                      <a:pt x="241" y="252"/>
                      <a:pt x="283" y="202"/>
                      <a:pt x="285" y="130"/>
                    </a:cubicBezTo>
                    <a:cubicBezTo>
                      <a:pt x="294" y="60"/>
                      <a:pt x="240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4" name="Google Shape;8294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5" name="Google Shape;8295;p29"/>
              <p:cNvSpPr/>
              <p:nvPr/>
            </p:nvSpPr>
            <p:spPr>
              <a:xfrm>
                <a:off x="6810225" y="4134568"/>
                <a:ext cx="10555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3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1"/>
                      <a:pt x="45" y="263"/>
                      <a:pt x="115" y="263"/>
                    </a:cubicBezTo>
                    <a:cubicBezTo>
                      <a:pt x="121" y="263"/>
                      <a:pt x="128" y="262"/>
                      <a:pt x="135" y="261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6" name="Google Shape;8296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7" name="Google Shape;8297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2" y="258"/>
                      <a:pt x="121" y="258"/>
                    </a:cubicBezTo>
                    <a:cubicBezTo>
                      <a:pt x="125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8" name="Google Shape;8298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299" name="Google Shape;8299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2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00" name="Google Shape;8300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01" name="Google Shape;8301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02" name="Google Shape;830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03" name="Google Shape;8303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4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04" name="Google Shape;8304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6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05" name="Google Shape;8305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06" name="Google Shape;8306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07" name="Google Shape;830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08" name="Google Shape;8308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09" name="Google Shape;8309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10" name="Google Shape;8310;p29"/>
              <p:cNvSpPr/>
              <p:nvPr/>
            </p:nvSpPr>
            <p:spPr>
              <a:xfrm>
                <a:off x="6769237" y="4200828"/>
                <a:ext cx="86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9" extrusionOk="0">
                    <a:moveTo>
                      <a:pt x="131" y="1"/>
                    </a:moveTo>
                    <a:cubicBezTo>
                      <a:pt x="66" y="1"/>
                      <a:pt x="1" y="45"/>
                      <a:pt x="2" y="133"/>
                    </a:cubicBezTo>
                    <a:cubicBezTo>
                      <a:pt x="5" y="206"/>
                      <a:pt x="41" y="258"/>
                      <a:pt x="124" y="258"/>
                    </a:cubicBezTo>
                    <a:cubicBezTo>
                      <a:pt x="126" y="258"/>
                      <a:pt x="128" y="258"/>
                      <a:pt x="131" y="258"/>
                    </a:cubicBezTo>
                    <a:cubicBezTo>
                      <a:pt x="135" y="258"/>
                      <a:pt x="140" y="258"/>
                      <a:pt x="144" y="258"/>
                    </a:cubicBezTo>
                    <a:cubicBezTo>
                      <a:pt x="225" y="258"/>
                      <a:pt x="259" y="204"/>
                      <a:pt x="259" y="133"/>
                    </a:cubicBezTo>
                    <a:cubicBezTo>
                      <a:pt x="261" y="45"/>
                      <a:pt x="196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11" name="Google Shape;8311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12" name="Google Shape;8312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13" name="Google Shape;8313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3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14" name="Google Shape;8314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15" name="Google Shape;8315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4" y="1"/>
                    </a:moveTo>
                    <a:cubicBezTo>
                      <a:pt x="55" y="1"/>
                      <a:pt x="0" y="36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5" y="1"/>
                      <a:pt x="1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16" name="Google Shape;8316;p29"/>
              <p:cNvSpPr/>
              <p:nvPr/>
            </p:nvSpPr>
            <p:spPr>
              <a:xfrm>
                <a:off x="6753488" y="4117986"/>
                <a:ext cx="9690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91" h="326" extrusionOk="0">
                    <a:moveTo>
                      <a:pt x="131" y="1"/>
                    </a:moveTo>
                    <a:cubicBezTo>
                      <a:pt x="74" y="85"/>
                      <a:pt x="18" y="135"/>
                      <a:pt x="12" y="192"/>
                    </a:cubicBezTo>
                    <a:cubicBezTo>
                      <a:pt x="0" y="264"/>
                      <a:pt x="57" y="325"/>
                      <a:pt x="127" y="325"/>
                    </a:cubicBezTo>
                    <a:cubicBezTo>
                      <a:pt x="133" y="325"/>
                      <a:pt x="140" y="325"/>
                      <a:pt x="146" y="324"/>
                    </a:cubicBezTo>
                    <a:cubicBezTo>
                      <a:pt x="222" y="314"/>
                      <a:pt x="290" y="261"/>
                      <a:pt x="269" y="176"/>
                    </a:cubicBezTo>
                    <a:cubicBezTo>
                      <a:pt x="253" y="123"/>
                      <a:pt x="193" y="79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17" name="Google Shape;8317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3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18" name="Google Shape;8318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19" name="Google Shape;831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20" name="Google Shape;8320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22"/>
                    </a:cubicBezTo>
                    <a:cubicBezTo>
                      <a:pt x="4" y="215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21" name="Google Shape;8321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22" name="Google Shape;8322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23" name="Google Shape;8323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24" name="Google Shape;8324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25" name="Google Shape;8325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26" name="Google Shape;8326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27" name="Google Shape;8327;p29"/>
              <p:cNvSpPr/>
              <p:nvPr/>
            </p:nvSpPr>
            <p:spPr>
              <a:xfrm>
                <a:off x="6797906" y="4060349"/>
                <a:ext cx="91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2" extrusionOk="0">
                    <a:moveTo>
                      <a:pt x="168" y="0"/>
                    </a:moveTo>
                    <a:cubicBezTo>
                      <a:pt x="161" y="0"/>
                      <a:pt x="154" y="1"/>
                      <a:pt x="147" y="2"/>
                    </a:cubicBezTo>
                    <a:cubicBezTo>
                      <a:pt x="94" y="11"/>
                      <a:pt x="47" y="65"/>
                      <a:pt x="0" y="102"/>
                    </a:cubicBezTo>
                    <a:cubicBezTo>
                      <a:pt x="0" y="121"/>
                      <a:pt x="0" y="140"/>
                      <a:pt x="0" y="159"/>
                    </a:cubicBezTo>
                    <a:cubicBezTo>
                      <a:pt x="50" y="190"/>
                      <a:pt x="97" y="240"/>
                      <a:pt x="150" y="249"/>
                    </a:cubicBezTo>
                    <a:cubicBezTo>
                      <a:pt x="159" y="251"/>
                      <a:pt x="167" y="252"/>
                      <a:pt x="175" y="252"/>
                    </a:cubicBezTo>
                    <a:cubicBezTo>
                      <a:pt x="238" y="252"/>
                      <a:pt x="276" y="197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28" name="Google Shape;8328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29" name="Google Shape;8329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0" name="Google Shape;8330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1" name="Google Shape;8331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61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2" name="Google Shape;8332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3" name="Google Shape;8333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4" name="Google Shape;8334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5" name="Google Shape;8335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6" name="Google Shape;8336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7" name="Google Shape;8337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3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8" name="Google Shape;8338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39" name="Google Shape;8339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40" name="Google Shape;8340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4" y="51"/>
                      <a:pt x="4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6"/>
                      <a:pt x="232" y="199"/>
                      <a:pt x="283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41" name="Google Shape;8341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42" name="Google Shape;8342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43" name="Google Shape;8343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70" y="0"/>
                    </a:moveTo>
                    <a:cubicBezTo>
                      <a:pt x="164" y="0"/>
                      <a:pt x="158" y="1"/>
                      <a:pt x="151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44" name="Google Shape;8344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45" name="Google Shape;8345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46" name="Google Shape;8346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47" name="Google Shape;8347;p29"/>
              <p:cNvSpPr/>
              <p:nvPr/>
            </p:nvSpPr>
            <p:spPr>
              <a:xfrm>
                <a:off x="6887840" y="4134967"/>
                <a:ext cx="9423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9" extrusionOk="0">
                    <a:moveTo>
                      <a:pt x="169" y="1"/>
                    </a:moveTo>
                    <a:cubicBezTo>
                      <a:pt x="164" y="1"/>
                      <a:pt x="159" y="1"/>
                      <a:pt x="154" y="2"/>
                    </a:cubicBezTo>
                    <a:cubicBezTo>
                      <a:pt x="101" y="11"/>
                      <a:pt x="54" y="67"/>
                      <a:pt x="4" y="99"/>
                    </a:cubicBezTo>
                    <a:lnTo>
                      <a:pt x="0" y="155"/>
                    </a:lnTo>
                    <a:cubicBezTo>
                      <a:pt x="51" y="190"/>
                      <a:pt x="94" y="246"/>
                      <a:pt x="151" y="255"/>
                    </a:cubicBezTo>
                    <a:cubicBezTo>
                      <a:pt x="160" y="258"/>
                      <a:pt x="169" y="259"/>
                      <a:pt x="178" y="259"/>
                    </a:cubicBezTo>
                    <a:cubicBezTo>
                      <a:pt x="242" y="259"/>
                      <a:pt x="277" y="200"/>
                      <a:pt x="279" y="133"/>
                    </a:cubicBezTo>
                    <a:cubicBezTo>
                      <a:pt x="282" y="60"/>
                      <a:pt x="239" y="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48" name="Google Shape;8348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1" y="253"/>
                      <a:pt x="283" y="201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49" name="Google Shape;8349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50" name="Google Shape;8350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51" name="Google Shape;8351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52" name="Google Shape;8352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53" name="Google Shape;835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54" name="Google Shape;8354;p29"/>
              <p:cNvSpPr/>
              <p:nvPr/>
            </p:nvSpPr>
            <p:spPr>
              <a:xfrm>
                <a:off x="6874688" y="4008239"/>
                <a:ext cx="10356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2" extrusionOk="0">
                    <a:moveTo>
                      <a:pt x="201" y="1"/>
                    </a:moveTo>
                    <a:cubicBezTo>
                      <a:pt x="193" y="1"/>
                      <a:pt x="185" y="1"/>
                      <a:pt x="176" y="3"/>
                    </a:cubicBezTo>
                    <a:cubicBezTo>
                      <a:pt x="123" y="12"/>
                      <a:pt x="79" y="72"/>
                      <a:pt x="1" y="135"/>
                    </a:cubicBezTo>
                    <a:cubicBezTo>
                      <a:pt x="82" y="194"/>
                      <a:pt x="126" y="254"/>
                      <a:pt x="179" y="260"/>
                    </a:cubicBezTo>
                    <a:cubicBezTo>
                      <a:pt x="186" y="261"/>
                      <a:pt x="192" y="262"/>
                      <a:pt x="199" y="262"/>
                    </a:cubicBezTo>
                    <a:cubicBezTo>
                      <a:pt x="271" y="262"/>
                      <a:pt x="311" y="197"/>
                      <a:pt x="308" y="122"/>
                    </a:cubicBezTo>
                    <a:cubicBezTo>
                      <a:pt x="308" y="55"/>
                      <a:pt x="265" y="1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55" name="Google Shape;8355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56" name="Google Shape;8356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57" name="Google Shape;8357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3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58" name="Google Shape;8358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59" name="Google Shape;8359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0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60" name="Google Shape;8360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61" name="Google Shape;8361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4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62" name="Google Shape;8362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9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63" name="Google Shape;8363;p29"/>
              <p:cNvSpPr/>
              <p:nvPr/>
            </p:nvSpPr>
            <p:spPr>
              <a:xfrm>
                <a:off x="6904555" y="4156677"/>
                <a:ext cx="96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2" extrusionOk="0">
                    <a:moveTo>
                      <a:pt x="123" y="0"/>
                    </a:moveTo>
                    <a:cubicBezTo>
                      <a:pt x="54" y="0"/>
                      <a:pt x="0" y="59"/>
                      <a:pt x="9" y="127"/>
                    </a:cubicBezTo>
                    <a:cubicBezTo>
                      <a:pt x="12" y="199"/>
                      <a:pt x="47" y="261"/>
                      <a:pt x="116" y="261"/>
                    </a:cubicBezTo>
                    <a:cubicBezTo>
                      <a:pt x="125" y="261"/>
                      <a:pt x="134" y="260"/>
                      <a:pt x="144" y="258"/>
                    </a:cubicBezTo>
                    <a:cubicBezTo>
                      <a:pt x="197" y="249"/>
                      <a:pt x="241" y="193"/>
                      <a:pt x="288" y="155"/>
                    </a:cubicBezTo>
                    <a:cubicBezTo>
                      <a:pt x="266" y="42"/>
                      <a:pt x="210" y="1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64" name="Google Shape;8364;p29"/>
              <p:cNvSpPr/>
              <p:nvPr/>
            </p:nvSpPr>
            <p:spPr>
              <a:xfrm>
                <a:off x="6902325" y="4175789"/>
                <a:ext cx="11021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31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30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65" name="Google Shape;8365;p29"/>
              <p:cNvSpPr/>
              <p:nvPr/>
            </p:nvSpPr>
            <p:spPr>
              <a:xfrm>
                <a:off x="6895565" y="4197399"/>
                <a:ext cx="93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2" extrusionOk="0">
                    <a:moveTo>
                      <a:pt x="109" y="0"/>
                    </a:moveTo>
                    <a:cubicBezTo>
                      <a:pt x="46" y="0"/>
                      <a:pt x="9" y="60"/>
                      <a:pt x="3" y="126"/>
                    </a:cubicBezTo>
                    <a:cubicBezTo>
                      <a:pt x="0" y="199"/>
                      <a:pt x="41" y="262"/>
                      <a:pt x="111" y="262"/>
                    </a:cubicBezTo>
                    <a:cubicBezTo>
                      <a:pt x="116" y="262"/>
                      <a:pt x="121" y="261"/>
                      <a:pt x="126" y="261"/>
                    </a:cubicBezTo>
                    <a:cubicBezTo>
                      <a:pt x="179" y="254"/>
                      <a:pt x="229" y="198"/>
                      <a:pt x="279" y="167"/>
                    </a:cubicBezTo>
                    <a:cubicBezTo>
                      <a:pt x="279" y="148"/>
                      <a:pt x="279" y="129"/>
                      <a:pt x="279" y="110"/>
                    </a:cubicBezTo>
                    <a:cubicBezTo>
                      <a:pt x="232" y="73"/>
                      <a:pt x="188" y="13"/>
                      <a:pt x="135" y="4"/>
                    </a:cubicBezTo>
                    <a:cubicBezTo>
                      <a:pt x="126" y="1"/>
                      <a:pt x="117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66" name="Google Shape;8366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67" name="Google Shape;8367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68" name="Google Shape;8368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69" name="Google Shape;8369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70" name="Google Shape;8370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9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5" y="277"/>
                    </a:cubicBezTo>
                    <a:cubicBezTo>
                      <a:pt x="232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71" name="Google Shape;8371;p29"/>
              <p:cNvSpPr/>
              <p:nvPr/>
            </p:nvSpPr>
            <p:spPr>
              <a:xfrm>
                <a:off x="6863833" y="4184346"/>
                <a:ext cx="89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8" y="285"/>
                      <a:pt x="270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72" name="Google Shape;837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73" name="Google Shape;8373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74" name="Google Shape;8374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7"/>
                      <a:pt x="1" y="148"/>
                    </a:cubicBezTo>
                    <a:cubicBezTo>
                      <a:pt x="48" y="182"/>
                      <a:pt x="92" y="242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7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75" name="Google Shape;8375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76" name="Google Shape;8376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2" y="201"/>
                      <a:pt x="282" y="127"/>
                    </a:cubicBezTo>
                    <a:cubicBezTo>
                      <a:pt x="285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77" name="Google Shape;8377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78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78" name="Google Shape;8378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79" name="Google Shape;837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5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0" name="Google Shape;8380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1" name="Google Shape;8381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2" name="Google Shape;8382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3" name="Google Shape;8383;p29"/>
              <p:cNvSpPr/>
              <p:nvPr/>
            </p:nvSpPr>
            <p:spPr>
              <a:xfrm>
                <a:off x="6790713" y="4216245"/>
                <a:ext cx="9390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5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198"/>
                      <a:pt x="48" y="254"/>
                      <a:pt x="114" y="254"/>
                    </a:cubicBezTo>
                    <a:cubicBezTo>
                      <a:pt x="121" y="254"/>
                      <a:pt x="128" y="254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4" name="Google Shape;8384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5" name="Google Shape;8385;p29"/>
              <p:cNvSpPr/>
              <p:nvPr/>
            </p:nvSpPr>
            <p:spPr>
              <a:xfrm>
                <a:off x="6778194" y="4265258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37" y="0"/>
                    </a:moveTo>
                    <a:cubicBezTo>
                      <a:pt x="71" y="0"/>
                      <a:pt x="6" y="44"/>
                      <a:pt x="6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13" y="253"/>
                      <a:pt x="266" y="216"/>
                      <a:pt x="266" y="128"/>
                    </a:cubicBezTo>
                    <a:cubicBezTo>
                      <a:pt x="265" y="43"/>
                      <a:pt x="201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6" name="Google Shape;8386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7" name="Google Shape;8387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51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6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8" name="Google Shape;8388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9" name="Google Shape;8389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90" name="Google Shape;8390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91" name="Google Shape;8391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92" name="Google Shape;8392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93" name="Google Shape;8393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94" name="Google Shape;8394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95" name="Google Shape;8395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6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96" name="Google Shape;8396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57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97" name="Google Shape;839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63" y="1"/>
                    </a:moveTo>
                    <a:lnTo>
                      <a:pt x="107" y="4"/>
                    </a:ln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51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98" name="Google Shape;8398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99" name="Google Shape;8399;p29"/>
              <p:cNvSpPr/>
              <p:nvPr/>
            </p:nvSpPr>
            <p:spPr>
              <a:xfrm>
                <a:off x="6698548" y="4271251"/>
                <a:ext cx="9124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2" extrusionOk="0">
                    <a:moveTo>
                      <a:pt x="128" y="1"/>
                    </a:moveTo>
                    <a:cubicBezTo>
                      <a:pt x="58" y="1"/>
                      <a:pt x="1" y="61"/>
                      <a:pt x="7" y="130"/>
                    </a:cubicBezTo>
                    <a:cubicBezTo>
                      <a:pt x="7" y="203"/>
                      <a:pt x="43" y="262"/>
                      <a:pt x="126" y="262"/>
                    </a:cubicBezTo>
                    <a:cubicBezTo>
                      <a:pt x="128" y="262"/>
                      <a:pt x="130" y="261"/>
                      <a:pt x="132" y="261"/>
                    </a:cubicBezTo>
                    <a:cubicBezTo>
                      <a:pt x="135" y="261"/>
                      <a:pt x="137" y="262"/>
                      <a:pt x="140" y="262"/>
                    </a:cubicBezTo>
                    <a:cubicBezTo>
                      <a:pt x="225" y="262"/>
                      <a:pt x="261" y="209"/>
                      <a:pt x="264" y="136"/>
                    </a:cubicBezTo>
                    <a:cubicBezTo>
                      <a:pt x="273" y="63"/>
                      <a:pt x="217" y="1"/>
                      <a:pt x="144" y="1"/>
                    </a:cubicBezTo>
                    <a:cubicBezTo>
                      <a:pt x="142" y="1"/>
                      <a:pt x="140" y="1"/>
                      <a:pt x="139" y="1"/>
                    </a:cubicBezTo>
                    <a:cubicBezTo>
                      <a:pt x="135" y="1"/>
                      <a:pt x="132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00" name="Google Shape;8400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01" name="Google Shape;8401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02" name="Google Shape;8402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03" name="Google Shape;8403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04" name="Google Shape;8404;p29"/>
              <p:cNvSpPr/>
              <p:nvPr/>
            </p:nvSpPr>
            <p:spPr>
              <a:xfrm>
                <a:off x="6683631" y="4319865"/>
                <a:ext cx="87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62" extrusionOk="0">
                    <a:moveTo>
                      <a:pt x="121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4" y="46"/>
                      <a:pt x="217" y="2"/>
                      <a:pt x="135" y="2"/>
                    </a:cubicBezTo>
                    <a:cubicBezTo>
                      <a:pt x="130" y="1"/>
                      <a:pt x="126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05" name="Google Shape;8405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06" name="Google Shape;8406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07" name="Google Shape;8407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08" name="Google Shape;8408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7" y="167"/>
                      <a:pt x="310" y="167"/>
                    </a:cubicBezTo>
                    <a:cubicBezTo>
                      <a:pt x="300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09" name="Google Shape;8409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3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0" name="Google Shape;8410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1" name="Google Shape;8411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2" name="Google Shape;8412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3" name="Google Shape;8413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29" y="0"/>
                    </a:moveTo>
                    <a:cubicBezTo>
                      <a:pt x="46" y="0"/>
                      <a:pt x="9" y="52"/>
                      <a:pt x="9" y="129"/>
                    </a:cubicBezTo>
                    <a:cubicBezTo>
                      <a:pt x="0" y="199"/>
                      <a:pt x="54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4" name="Google Shape;8414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5" name="Google Shape;8415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3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6" name="Google Shape;8416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7" name="Google Shape;8417;p29"/>
              <p:cNvSpPr/>
              <p:nvPr/>
            </p:nvSpPr>
            <p:spPr>
              <a:xfrm>
                <a:off x="6617803" y="4240285"/>
                <a:ext cx="90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7" extrusionOk="0">
                    <a:moveTo>
                      <a:pt x="125" y="0"/>
                    </a:moveTo>
                    <a:cubicBezTo>
                      <a:pt x="54" y="0"/>
                      <a:pt x="1" y="63"/>
                      <a:pt x="13" y="132"/>
                    </a:cubicBezTo>
                    <a:cubicBezTo>
                      <a:pt x="7" y="201"/>
                      <a:pt x="61" y="256"/>
                      <a:pt x="125" y="256"/>
                    </a:cubicBezTo>
                    <a:cubicBezTo>
                      <a:pt x="131" y="256"/>
                      <a:pt x="138" y="256"/>
                      <a:pt x="144" y="254"/>
                    </a:cubicBezTo>
                    <a:cubicBezTo>
                      <a:pt x="226" y="251"/>
                      <a:pt x="273" y="207"/>
                      <a:pt x="266" y="123"/>
                    </a:cubicBezTo>
                    <a:cubicBezTo>
                      <a:pt x="269" y="36"/>
                      <a:pt x="215" y="0"/>
                      <a:pt x="144" y="0"/>
                    </a:cubicBezTo>
                    <a:cubicBezTo>
                      <a:pt x="141" y="0"/>
                      <a:pt x="138" y="0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8" name="Google Shape;8418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9" name="Google Shape;8419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3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20" name="Google Shape;8420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6"/>
                    </a:cubicBezTo>
                    <a:cubicBezTo>
                      <a:pt x="2" y="220"/>
                      <a:pt x="65" y="260"/>
                      <a:pt x="128" y="260"/>
                    </a:cubicBezTo>
                    <a:cubicBezTo>
                      <a:pt x="195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21" name="Google Shape;8421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cubicBezTo>
                      <a:pt x="1" y="118"/>
                      <a:pt x="1" y="137"/>
                      <a:pt x="1" y="156"/>
                    </a:cubicBez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22" name="Google Shape;8422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23" name="Google Shape;8423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3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6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24" name="Google Shape;8424;p29"/>
              <p:cNvSpPr/>
              <p:nvPr/>
            </p:nvSpPr>
            <p:spPr>
              <a:xfrm>
                <a:off x="6637415" y="4030448"/>
                <a:ext cx="8058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7" extrusionOk="0">
                    <a:moveTo>
                      <a:pt x="201" y="0"/>
                    </a:moveTo>
                    <a:lnTo>
                      <a:pt x="0" y="120"/>
                    </a:lnTo>
                    <a:cubicBezTo>
                      <a:pt x="36" y="149"/>
                      <a:pt x="72" y="176"/>
                      <a:pt x="105" y="176"/>
                    </a:cubicBezTo>
                    <a:cubicBezTo>
                      <a:pt x="106" y="176"/>
                      <a:pt x="108" y="176"/>
                      <a:pt x="110" y="176"/>
                    </a:cubicBezTo>
                    <a:cubicBezTo>
                      <a:pt x="157" y="173"/>
                      <a:pt x="198" y="94"/>
                      <a:pt x="242" y="51"/>
                    </a:cubicBezTo>
                    <a:cubicBezTo>
                      <a:pt x="229" y="35"/>
                      <a:pt x="213" y="19"/>
                      <a:pt x="20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25" name="Google Shape;842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4"/>
                    </a:cubicBez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26" name="Google Shape;8426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6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27" name="Google Shape;8427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28" name="Google Shape;8428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48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29" name="Google Shape;8429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30" name="Google Shape;8430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31" name="Google Shape;8431;p29"/>
              <p:cNvSpPr/>
              <p:nvPr/>
            </p:nvSpPr>
            <p:spPr>
              <a:xfrm>
                <a:off x="6668714" y="4048062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50" y="0"/>
                    </a:moveTo>
                    <a:cubicBezTo>
                      <a:pt x="145" y="0"/>
                      <a:pt x="140" y="0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ubicBezTo>
                      <a:pt x="55" y="1"/>
                      <a:pt x="1" y="64"/>
                      <a:pt x="7" y="133"/>
                    </a:cubicBezTo>
                    <a:cubicBezTo>
                      <a:pt x="4" y="201"/>
                      <a:pt x="58" y="257"/>
                      <a:pt x="122" y="257"/>
                    </a:cubicBezTo>
                    <a:cubicBezTo>
                      <a:pt x="128" y="257"/>
                      <a:pt x="135" y="256"/>
                      <a:pt x="141" y="255"/>
                    </a:cubicBezTo>
                    <a:cubicBezTo>
                      <a:pt x="223" y="252"/>
                      <a:pt x="270" y="211"/>
                      <a:pt x="267" y="133"/>
                    </a:cubicBezTo>
                    <a:cubicBezTo>
                      <a:pt x="276" y="60"/>
                      <a:pt x="219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32" name="Google Shape;8432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33" name="Google Shape;8433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34" name="Google Shape;8434;p29"/>
              <p:cNvSpPr/>
              <p:nvPr/>
            </p:nvSpPr>
            <p:spPr>
              <a:xfrm>
                <a:off x="6686927" y="4072502"/>
                <a:ext cx="10189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8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7"/>
                    </a:cubicBezTo>
                    <a:cubicBezTo>
                      <a:pt x="243" y="257"/>
                      <a:pt x="303" y="220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35" name="Google Shape;8435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36" name="Google Shape;8436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37" name="Google Shape;8437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38" name="Google Shape;843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1" y="56"/>
                      <a:pt x="6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39" name="Google Shape;8439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0" name="Google Shape;8440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1" name="Google Shape;8441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2" name="Google Shape;844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4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3" name="Google Shape;8443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4" name="Google Shape;8444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32" y="256"/>
                    </a:cubicBezTo>
                    <a:cubicBezTo>
                      <a:pt x="135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5" name="Google Shape;8445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6" name="Google Shape;8446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7" name="Google Shape;8447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8" name="Google Shape;844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9" name="Google Shape;844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50" name="Google Shape;8450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51" name="Google Shape;8451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52" name="Google Shape;8452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53" name="Google Shape;8453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1" y="1"/>
                    </a:moveTo>
                    <a:cubicBezTo>
                      <a:pt x="54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7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54" name="Google Shape;8454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51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55" name="Google Shape;8455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56" name="Google Shape;845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4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57" name="Google Shape;8457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58" name="Google Shape;8458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59" name="Google Shape;8459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60" name="Google Shape;8460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61" name="Google Shape;8461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62" name="Google Shape;8462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9"/>
                    </a:cubicBezTo>
                    <a:cubicBezTo>
                      <a:pt x="1" y="198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63" name="Google Shape;8463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0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64" name="Google Shape;8464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65" name="Google Shape;8465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66" name="Google Shape;8466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9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67" name="Google Shape;846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5" y="261"/>
                      <a:pt x="143" y="261"/>
                    </a:cubicBezTo>
                    <a:cubicBezTo>
                      <a:pt x="205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68" name="Google Shape;8468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69" name="Google Shape;8469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6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0" name="Google Shape;8470;p29"/>
              <p:cNvSpPr/>
              <p:nvPr/>
            </p:nvSpPr>
            <p:spPr>
              <a:xfrm>
                <a:off x="6860903" y="3896362"/>
                <a:ext cx="8324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2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0" y="191"/>
                      <a:pt x="119" y="192"/>
                      <a:pt x="128" y="192"/>
                    </a:cubicBezTo>
                    <a:cubicBezTo>
                      <a:pt x="195" y="192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1" name="Google Shape;8471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2" name="Google Shape;8472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3" name="Google Shape;8473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4" name="Google Shape;8474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101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5" name="Google Shape;8475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6" name="Google Shape;8476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7" name="Google Shape;8477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8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6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8" name="Google Shape;8478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9" name="Google Shape;8479;p29"/>
              <p:cNvSpPr/>
              <p:nvPr/>
            </p:nvSpPr>
            <p:spPr>
              <a:xfrm>
                <a:off x="6911848" y="3923898"/>
                <a:ext cx="4628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80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80"/>
                    </a:cubicBezTo>
                    <a:lnTo>
                      <a:pt x="138" y="280"/>
                    </a:ln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80" name="Google Shape;8480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81" name="Google Shape;8481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82" name="Google Shape;8482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83" name="Google Shape;848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84" name="Google Shape;8484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85" name="Google Shape;8485;p29"/>
              <p:cNvSpPr/>
              <p:nvPr/>
            </p:nvSpPr>
            <p:spPr>
              <a:xfrm>
                <a:off x="6619235" y="4199563"/>
                <a:ext cx="15284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459" h="501" extrusionOk="0">
                    <a:moveTo>
                      <a:pt x="141" y="1"/>
                    </a:moveTo>
                    <a:cubicBezTo>
                      <a:pt x="84" y="1"/>
                      <a:pt x="41" y="43"/>
                      <a:pt x="26" y="105"/>
                    </a:cubicBezTo>
                    <a:cubicBezTo>
                      <a:pt x="1" y="221"/>
                      <a:pt x="82" y="258"/>
                      <a:pt x="180" y="280"/>
                    </a:cubicBezTo>
                    <a:cubicBezTo>
                      <a:pt x="139" y="387"/>
                      <a:pt x="164" y="481"/>
                      <a:pt x="274" y="500"/>
                    </a:cubicBezTo>
                    <a:cubicBezTo>
                      <a:pt x="276" y="500"/>
                      <a:pt x="278" y="500"/>
                      <a:pt x="280" y="500"/>
                    </a:cubicBezTo>
                    <a:cubicBezTo>
                      <a:pt x="326" y="500"/>
                      <a:pt x="409" y="444"/>
                      <a:pt x="424" y="399"/>
                    </a:cubicBezTo>
                    <a:cubicBezTo>
                      <a:pt x="458" y="287"/>
                      <a:pt x="358" y="252"/>
                      <a:pt x="270" y="218"/>
                    </a:cubicBezTo>
                    <a:cubicBezTo>
                      <a:pt x="311" y="117"/>
                      <a:pt x="283" y="42"/>
                      <a:pt x="183" y="8"/>
                    </a:cubicBezTo>
                    <a:cubicBezTo>
                      <a:pt x="168" y="3"/>
                      <a:pt x="15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86" name="Google Shape;8486;p29"/>
              <p:cNvSpPr/>
              <p:nvPr/>
            </p:nvSpPr>
            <p:spPr>
              <a:xfrm>
                <a:off x="6651499" y="4211517"/>
                <a:ext cx="14218" cy="1768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531" extrusionOk="0">
                    <a:moveTo>
                      <a:pt x="153" y="0"/>
                    </a:moveTo>
                    <a:cubicBezTo>
                      <a:pt x="105" y="0"/>
                      <a:pt x="59" y="31"/>
                      <a:pt x="44" y="81"/>
                    </a:cubicBezTo>
                    <a:cubicBezTo>
                      <a:pt x="0" y="194"/>
                      <a:pt x="66" y="244"/>
                      <a:pt x="166" y="282"/>
                    </a:cubicBezTo>
                    <a:cubicBezTo>
                      <a:pt x="116" y="369"/>
                      <a:pt x="94" y="457"/>
                      <a:pt x="198" y="510"/>
                    </a:cubicBezTo>
                    <a:cubicBezTo>
                      <a:pt x="221" y="523"/>
                      <a:pt x="245" y="530"/>
                      <a:pt x="269" y="530"/>
                    </a:cubicBezTo>
                    <a:cubicBezTo>
                      <a:pt x="310" y="530"/>
                      <a:pt x="348" y="509"/>
                      <a:pt x="370" y="457"/>
                    </a:cubicBezTo>
                    <a:cubicBezTo>
                      <a:pt x="426" y="341"/>
                      <a:pt x="351" y="288"/>
                      <a:pt x="251" y="250"/>
                    </a:cubicBezTo>
                    <a:cubicBezTo>
                      <a:pt x="298" y="153"/>
                      <a:pt x="314" y="65"/>
                      <a:pt x="213" y="18"/>
                    </a:cubicBezTo>
                    <a:cubicBezTo>
                      <a:pt x="194" y="6"/>
                      <a:pt x="17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87" name="Google Shape;8487;p29"/>
              <p:cNvSpPr/>
              <p:nvPr/>
            </p:nvSpPr>
            <p:spPr>
              <a:xfrm>
                <a:off x="6830869" y="4083890"/>
                <a:ext cx="17048" cy="12154"/>
              </a:xfrm>
              <a:custGeom>
                <a:avLst/>
                <a:gdLst/>
                <a:ahLst/>
                <a:cxnLst/>
                <a:rect l="l" t="t" r="r" b="b"/>
                <a:pathLst>
                  <a:path w="512" h="365" extrusionOk="0">
                    <a:moveTo>
                      <a:pt x="380" y="0"/>
                    </a:moveTo>
                    <a:cubicBezTo>
                      <a:pt x="319" y="0"/>
                      <a:pt x="276" y="59"/>
                      <a:pt x="242" y="128"/>
                    </a:cubicBezTo>
                    <a:cubicBezTo>
                      <a:pt x="204" y="115"/>
                      <a:pt x="166" y="105"/>
                      <a:pt x="132" y="105"/>
                    </a:cubicBezTo>
                    <a:cubicBezTo>
                      <a:pt x="79" y="105"/>
                      <a:pt x="34" y="129"/>
                      <a:pt x="13" y="201"/>
                    </a:cubicBezTo>
                    <a:cubicBezTo>
                      <a:pt x="0" y="238"/>
                      <a:pt x="38" y="313"/>
                      <a:pt x="76" y="338"/>
                    </a:cubicBezTo>
                    <a:cubicBezTo>
                      <a:pt x="103" y="357"/>
                      <a:pt x="127" y="365"/>
                      <a:pt x="149" y="365"/>
                    </a:cubicBezTo>
                    <a:cubicBezTo>
                      <a:pt x="212" y="365"/>
                      <a:pt x="255" y="300"/>
                      <a:pt x="292" y="244"/>
                    </a:cubicBezTo>
                    <a:cubicBezTo>
                      <a:pt x="329" y="255"/>
                      <a:pt x="366" y="264"/>
                      <a:pt x="399" y="264"/>
                    </a:cubicBezTo>
                    <a:cubicBezTo>
                      <a:pt x="445" y="264"/>
                      <a:pt x="484" y="246"/>
                      <a:pt x="502" y="188"/>
                    </a:cubicBezTo>
                    <a:cubicBezTo>
                      <a:pt x="511" y="128"/>
                      <a:pt x="492" y="66"/>
                      <a:pt x="452" y="25"/>
                    </a:cubicBezTo>
                    <a:cubicBezTo>
                      <a:pt x="425" y="8"/>
                      <a:pt x="401" y="0"/>
                      <a:pt x="3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88" name="Google Shape;8488;p29"/>
              <p:cNvSpPr/>
              <p:nvPr/>
            </p:nvSpPr>
            <p:spPr>
              <a:xfrm>
                <a:off x="6758149" y="4223770"/>
                <a:ext cx="17248" cy="11121"/>
              </a:xfrm>
              <a:custGeom>
                <a:avLst/>
                <a:gdLst/>
                <a:ahLst/>
                <a:cxnLst/>
                <a:rect l="l" t="t" r="r" b="b"/>
                <a:pathLst>
                  <a:path w="518" h="334" extrusionOk="0">
                    <a:moveTo>
                      <a:pt x="386" y="1"/>
                    </a:moveTo>
                    <a:cubicBezTo>
                      <a:pt x="333" y="1"/>
                      <a:pt x="288" y="46"/>
                      <a:pt x="254" y="105"/>
                    </a:cubicBezTo>
                    <a:cubicBezTo>
                      <a:pt x="206" y="89"/>
                      <a:pt x="158" y="70"/>
                      <a:pt x="115" y="70"/>
                    </a:cubicBezTo>
                    <a:cubicBezTo>
                      <a:pt x="74" y="70"/>
                      <a:pt x="37" y="88"/>
                      <a:pt x="13" y="146"/>
                    </a:cubicBezTo>
                    <a:cubicBezTo>
                      <a:pt x="0" y="202"/>
                      <a:pt x="16" y="258"/>
                      <a:pt x="53" y="299"/>
                    </a:cubicBezTo>
                    <a:cubicBezTo>
                      <a:pt x="82" y="324"/>
                      <a:pt x="109" y="334"/>
                      <a:pt x="133" y="334"/>
                    </a:cubicBezTo>
                    <a:cubicBezTo>
                      <a:pt x="191" y="334"/>
                      <a:pt x="237" y="274"/>
                      <a:pt x="279" y="221"/>
                    </a:cubicBezTo>
                    <a:cubicBezTo>
                      <a:pt x="320" y="251"/>
                      <a:pt x="362" y="270"/>
                      <a:pt x="400" y="270"/>
                    </a:cubicBezTo>
                    <a:cubicBezTo>
                      <a:pt x="439" y="270"/>
                      <a:pt x="473" y="251"/>
                      <a:pt x="498" y="202"/>
                    </a:cubicBezTo>
                    <a:cubicBezTo>
                      <a:pt x="517" y="146"/>
                      <a:pt x="505" y="83"/>
                      <a:pt x="467" y="36"/>
                    </a:cubicBezTo>
                    <a:cubicBezTo>
                      <a:pt x="438" y="11"/>
                      <a:pt x="411" y="1"/>
                      <a:pt x="38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89" name="Google Shape;8489;p29"/>
              <p:cNvSpPr/>
              <p:nvPr/>
            </p:nvSpPr>
            <p:spPr>
              <a:xfrm>
                <a:off x="6708470" y="4101337"/>
                <a:ext cx="18613" cy="13319"/>
              </a:xfrm>
              <a:custGeom>
                <a:avLst/>
                <a:gdLst/>
                <a:ahLst/>
                <a:cxnLst/>
                <a:rect l="l" t="t" r="r" b="b"/>
                <a:pathLst>
                  <a:path w="559" h="400" extrusionOk="0">
                    <a:moveTo>
                      <a:pt x="151" y="0"/>
                    </a:moveTo>
                    <a:cubicBezTo>
                      <a:pt x="137" y="0"/>
                      <a:pt x="123" y="3"/>
                      <a:pt x="107" y="9"/>
                    </a:cubicBezTo>
                    <a:cubicBezTo>
                      <a:pt x="22" y="40"/>
                      <a:pt x="0" y="106"/>
                      <a:pt x="25" y="184"/>
                    </a:cubicBezTo>
                    <a:cubicBezTo>
                      <a:pt x="40" y="233"/>
                      <a:pt x="79" y="257"/>
                      <a:pt x="133" y="257"/>
                    </a:cubicBezTo>
                    <a:cubicBezTo>
                      <a:pt x="170" y="257"/>
                      <a:pt x="213" y="246"/>
                      <a:pt x="260" y="225"/>
                    </a:cubicBezTo>
                    <a:cubicBezTo>
                      <a:pt x="293" y="340"/>
                      <a:pt x="340" y="399"/>
                      <a:pt x="400" y="399"/>
                    </a:cubicBezTo>
                    <a:cubicBezTo>
                      <a:pt x="415" y="399"/>
                      <a:pt x="431" y="395"/>
                      <a:pt x="448" y="388"/>
                    </a:cubicBezTo>
                    <a:cubicBezTo>
                      <a:pt x="521" y="363"/>
                      <a:pt x="558" y="281"/>
                      <a:pt x="530" y="209"/>
                    </a:cubicBezTo>
                    <a:cubicBezTo>
                      <a:pt x="515" y="161"/>
                      <a:pt x="476" y="136"/>
                      <a:pt x="422" y="136"/>
                    </a:cubicBezTo>
                    <a:cubicBezTo>
                      <a:pt x="386" y="136"/>
                      <a:pt x="342" y="147"/>
                      <a:pt x="295" y="172"/>
                    </a:cubicBezTo>
                    <a:cubicBezTo>
                      <a:pt x="259" y="57"/>
                      <a:pt x="213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90" name="Google Shape;8490;p29"/>
              <p:cNvSpPr/>
              <p:nvPr/>
            </p:nvSpPr>
            <p:spPr>
              <a:xfrm>
                <a:off x="6670678" y="4304881"/>
                <a:ext cx="12986" cy="16749"/>
              </a:xfrm>
              <a:custGeom>
                <a:avLst/>
                <a:gdLst/>
                <a:ahLst/>
                <a:cxnLst/>
                <a:rect l="l" t="t" r="r" b="b"/>
                <a:pathLst>
                  <a:path w="390" h="503" extrusionOk="0">
                    <a:moveTo>
                      <a:pt x="181" y="0"/>
                    </a:moveTo>
                    <a:cubicBezTo>
                      <a:pt x="141" y="0"/>
                      <a:pt x="102" y="14"/>
                      <a:pt x="73" y="41"/>
                    </a:cubicBezTo>
                    <a:cubicBezTo>
                      <a:pt x="1" y="135"/>
                      <a:pt x="57" y="210"/>
                      <a:pt x="148" y="270"/>
                    </a:cubicBezTo>
                    <a:cubicBezTo>
                      <a:pt x="92" y="358"/>
                      <a:pt x="64" y="448"/>
                      <a:pt x="173" y="496"/>
                    </a:cubicBezTo>
                    <a:cubicBezTo>
                      <a:pt x="184" y="500"/>
                      <a:pt x="199" y="502"/>
                      <a:pt x="215" y="502"/>
                    </a:cubicBezTo>
                    <a:cubicBezTo>
                      <a:pt x="262" y="502"/>
                      <a:pt x="321" y="484"/>
                      <a:pt x="339" y="458"/>
                    </a:cubicBezTo>
                    <a:cubicBezTo>
                      <a:pt x="390" y="376"/>
                      <a:pt x="358" y="295"/>
                      <a:pt x="255" y="248"/>
                    </a:cubicBezTo>
                    <a:cubicBezTo>
                      <a:pt x="305" y="151"/>
                      <a:pt x="333" y="57"/>
                      <a:pt x="227" y="7"/>
                    </a:cubicBezTo>
                    <a:cubicBezTo>
                      <a:pt x="212" y="2"/>
                      <a:pt x="196" y="0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91" name="Google Shape;8491;p29"/>
              <p:cNvSpPr/>
              <p:nvPr/>
            </p:nvSpPr>
            <p:spPr>
              <a:xfrm>
                <a:off x="6655029" y="4288766"/>
                <a:ext cx="15983" cy="14218"/>
              </a:xfrm>
              <a:custGeom>
                <a:avLst/>
                <a:gdLst/>
                <a:ahLst/>
                <a:cxnLst/>
                <a:rect l="l" t="t" r="r" b="b"/>
                <a:pathLst>
                  <a:path w="480" h="427" extrusionOk="0">
                    <a:moveTo>
                      <a:pt x="146" y="0"/>
                    </a:moveTo>
                    <a:cubicBezTo>
                      <a:pt x="139" y="0"/>
                      <a:pt x="131" y="1"/>
                      <a:pt x="123" y="2"/>
                    </a:cubicBezTo>
                    <a:cubicBezTo>
                      <a:pt x="54" y="5"/>
                      <a:pt x="1" y="68"/>
                      <a:pt x="13" y="137"/>
                    </a:cubicBezTo>
                    <a:cubicBezTo>
                      <a:pt x="19" y="242"/>
                      <a:pt x="85" y="256"/>
                      <a:pt x="165" y="256"/>
                    </a:cubicBezTo>
                    <a:cubicBezTo>
                      <a:pt x="178" y="256"/>
                      <a:pt x="191" y="256"/>
                      <a:pt x="205" y="256"/>
                    </a:cubicBezTo>
                    <a:cubicBezTo>
                      <a:pt x="221" y="344"/>
                      <a:pt x="247" y="427"/>
                      <a:pt x="332" y="427"/>
                    </a:cubicBezTo>
                    <a:cubicBezTo>
                      <a:pt x="343" y="427"/>
                      <a:pt x="356" y="425"/>
                      <a:pt x="371" y="422"/>
                    </a:cubicBezTo>
                    <a:cubicBezTo>
                      <a:pt x="424" y="400"/>
                      <a:pt x="462" y="353"/>
                      <a:pt x="474" y="296"/>
                    </a:cubicBezTo>
                    <a:cubicBezTo>
                      <a:pt x="480" y="184"/>
                      <a:pt x="395" y="167"/>
                      <a:pt x="309" y="167"/>
                    </a:cubicBezTo>
                    <a:cubicBezTo>
                      <a:pt x="299" y="167"/>
                      <a:pt x="290" y="168"/>
                      <a:pt x="280" y="168"/>
                    </a:cubicBezTo>
                    <a:cubicBezTo>
                      <a:pt x="268" y="72"/>
                      <a:pt x="238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92" name="Google Shape;8492;p29"/>
              <p:cNvSpPr/>
              <p:nvPr/>
            </p:nvSpPr>
            <p:spPr>
              <a:xfrm>
                <a:off x="6767639" y="4152148"/>
                <a:ext cx="95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0" extrusionOk="0">
                    <a:moveTo>
                      <a:pt x="164" y="0"/>
                    </a:moveTo>
                    <a:cubicBezTo>
                      <a:pt x="157" y="0"/>
                      <a:pt x="149" y="1"/>
                      <a:pt x="141" y="3"/>
                    </a:cubicBezTo>
                    <a:cubicBezTo>
                      <a:pt x="82" y="21"/>
                      <a:pt x="35" y="65"/>
                      <a:pt x="13" y="125"/>
                    </a:cubicBezTo>
                    <a:cubicBezTo>
                      <a:pt x="0" y="200"/>
                      <a:pt x="60" y="256"/>
                      <a:pt x="188" y="260"/>
                    </a:cubicBezTo>
                    <a:cubicBezTo>
                      <a:pt x="210" y="228"/>
                      <a:pt x="270" y="184"/>
                      <a:pt x="276" y="131"/>
                    </a:cubicBezTo>
                    <a:cubicBezTo>
                      <a:pt x="287" y="61"/>
                      <a:pt x="233" y="0"/>
                      <a:pt x="16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93" name="Google Shape;8493;p29"/>
              <p:cNvSpPr/>
              <p:nvPr/>
            </p:nvSpPr>
            <p:spPr>
              <a:xfrm>
                <a:off x="6655561" y="4328955"/>
                <a:ext cx="9157" cy="8990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70" extrusionOk="0">
                    <a:moveTo>
                      <a:pt x="120" y="0"/>
                    </a:moveTo>
                    <a:cubicBezTo>
                      <a:pt x="53" y="0"/>
                      <a:pt x="3" y="60"/>
                      <a:pt x="1" y="180"/>
                    </a:cubicBezTo>
                    <a:cubicBezTo>
                      <a:pt x="32" y="202"/>
                      <a:pt x="76" y="261"/>
                      <a:pt x="129" y="268"/>
                    </a:cubicBezTo>
                    <a:cubicBezTo>
                      <a:pt x="135" y="269"/>
                      <a:pt x="141" y="269"/>
                      <a:pt x="148" y="269"/>
                    </a:cubicBezTo>
                    <a:cubicBezTo>
                      <a:pt x="218" y="269"/>
                      <a:pt x="275" y="205"/>
                      <a:pt x="257" y="133"/>
                    </a:cubicBezTo>
                    <a:cubicBezTo>
                      <a:pt x="239" y="73"/>
                      <a:pt x="195" y="23"/>
                      <a:pt x="135" y="1"/>
                    </a:cubicBezTo>
                    <a:cubicBezTo>
                      <a:pt x="130" y="1"/>
                      <a:pt x="125" y="0"/>
                      <a:pt x="1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94" name="Google Shape;8494;p29"/>
              <p:cNvSpPr/>
              <p:nvPr/>
            </p:nvSpPr>
            <p:spPr>
              <a:xfrm>
                <a:off x="6911614" y="4193337"/>
                <a:ext cx="4861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146" h="208" extrusionOk="0">
                    <a:moveTo>
                      <a:pt x="129" y="0"/>
                    </a:moveTo>
                    <a:cubicBezTo>
                      <a:pt x="70" y="85"/>
                      <a:pt x="1" y="141"/>
                      <a:pt x="7" y="185"/>
                    </a:cubicBezTo>
                    <a:cubicBezTo>
                      <a:pt x="10" y="195"/>
                      <a:pt x="13" y="201"/>
                      <a:pt x="17" y="207"/>
                    </a:cubicBezTo>
                    <a:lnTo>
                      <a:pt x="145" y="129"/>
                    </a:lnTo>
                    <a:lnTo>
                      <a:pt x="145" y="19"/>
                    </a:lnTo>
                    <a:cubicBezTo>
                      <a:pt x="142" y="13"/>
                      <a:pt x="136" y="7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95" name="Google Shape;8495;p29"/>
              <p:cNvSpPr/>
              <p:nvPr/>
            </p:nvSpPr>
            <p:spPr>
              <a:xfrm>
                <a:off x="6624162" y="4180984"/>
                <a:ext cx="10988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330" h="256" extrusionOk="0">
                    <a:moveTo>
                      <a:pt x="152" y="1"/>
                    </a:moveTo>
                    <a:cubicBezTo>
                      <a:pt x="149" y="1"/>
                      <a:pt x="147" y="1"/>
                      <a:pt x="144" y="2"/>
                    </a:cubicBezTo>
                    <a:cubicBezTo>
                      <a:pt x="91" y="8"/>
                      <a:pt x="50" y="83"/>
                      <a:pt x="0" y="130"/>
                    </a:cubicBezTo>
                    <a:cubicBezTo>
                      <a:pt x="47" y="174"/>
                      <a:pt x="91" y="255"/>
                      <a:pt x="135" y="255"/>
                    </a:cubicBezTo>
                    <a:cubicBezTo>
                      <a:pt x="188" y="255"/>
                      <a:pt x="242" y="190"/>
                      <a:pt x="329" y="127"/>
                    </a:cubicBezTo>
                    <a:cubicBezTo>
                      <a:pt x="250" y="71"/>
                      <a:pt x="195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96" name="Google Shape;8496;p29"/>
              <p:cNvSpPr/>
              <p:nvPr/>
            </p:nvSpPr>
            <p:spPr>
              <a:xfrm>
                <a:off x="6637415" y="4030548"/>
                <a:ext cx="8058" cy="5794"/>
              </a:xfrm>
              <a:custGeom>
                <a:avLst/>
                <a:gdLst/>
                <a:ahLst/>
                <a:cxnLst/>
                <a:rect l="l" t="t" r="r" b="b"/>
                <a:pathLst>
                  <a:path w="242" h="174" extrusionOk="0">
                    <a:moveTo>
                      <a:pt x="201" y="1"/>
                    </a:moveTo>
                    <a:lnTo>
                      <a:pt x="0" y="120"/>
                    </a:lnTo>
                    <a:cubicBezTo>
                      <a:pt x="36" y="146"/>
                      <a:pt x="72" y="173"/>
                      <a:pt x="105" y="173"/>
                    </a:cubicBezTo>
                    <a:cubicBezTo>
                      <a:pt x="106" y="173"/>
                      <a:pt x="108" y="173"/>
                      <a:pt x="110" y="173"/>
                    </a:cubicBezTo>
                    <a:cubicBezTo>
                      <a:pt x="157" y="170"/>
                      <a:pt x="201" y="91"/>
                      <a:pt x="242" y="48"/>
                    </a:cubicBezTo>
                    <a:cubicBezTo>
                      <a:pt x="229" y="32"/>
                      <a:pt x="213" y="16"/>
                      <a:pt x="20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97" name="Google Shape;8497;p29"/>
              <p:cNvSpPr/>
              <p:nvPr/>
            </p:nvSpPr>
            <p:spPr>
              <a:xfrm>
                <a:off x="6773566" y="4163802"/>
                <a:ext cx="92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3" extrusionOk="0">
                    <a:moveTo>
                      <a:pt x="123" y="0"/>
                    </a:moveTo>
                    <a:cubicBezTo>
                      <a:pt x="122" y="0"/>
                      <a:pt x="121" y="0"/>
                      <a:pt x="120" y="0"/>
                    </a:cubicBezTo>
                    <a:cubicBezTo>
                      <a:pt x="76" y="0"/>
                      <a:pt x="4" y="82"/>
                      <a:pt x="1" y="129"/>
                    </a:cubicBezTo>
                    <a:cubicBezTo>
                      <a:pt x="1" y="173"/>
                      <a:pt x="70" y="251"/>
                      <a:pt x="120" y="261"/>
                    </a:cubicBezTo>
                    <a:cubicBezTo>
                      <a:pt x="126" y="262"/>
                      <a:pt x="132" y="262"/>
                      <a:pt x="139" y="262"/>
                    </a:cubicBezTo>
                    <a:cubicBezTo>
                      <a:pt x="202" y="262"/>
                      <a:pt x="251" y="204"/>
                      <a:pt x="277" y="101"/>
                    </a:cubicBezTo>
                    <a:cubicBezTo>
                      <a:pt x="225" y="64"/>
                      <a:pt x="173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98" name="Google Shape;8498;p29"/>
              <p:cNvSpPr/>
              <p:nvPr/>
            </p:nvSpPr>
            <p:spPr>
              <a:xfrm>
                <a:off x="6884810" y="3894164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55" y="1"/>
                    </a:moveTo>
                    <a:cubicBezTo>
                      <a:pt x="147" y="1"/>
                      <a:pt x="138" y="2"/>
                      <a:pt x="129" y="4"/>
                    </a:cubicBezTo>
                    <a:cubicBezTo>
                      <a:pt x="69" y="23"/>
                      <a:pt x="22" y="73"/>
                      <a:pt x="7" y="132"/>
                    </a:cubicBezTo>
                    <a:cubicBezTo>
                      <a:pt x="0" y="179"/>
                      <a:pt x="69" y="233"/>
                      <a:pt x="104" y="283"/>
                    </a:cubicBezTo>
                    <a:lnTo>
                      <a:pt x="160" y="283"/>
                    </a:lnTo>
                    <a:cubicBezTo>
                      <a:pt x="198" y="233"/>
                      <a:pt x="257" y="186"/>
                      <a:pt x="267" y="132"/>
                    </a:cubicBezTo>
                    <a:cubicBezTo>
                      <a:pt x="278" y="63"/>
                      <a:pt x="223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99" name="Google Shape;8499;p29"/>
              <p:cNvSpPr/>
              <p:nvPr/>
            </p:nvSpPr>
            <p:spPr>
              <a:xfrm>
                <a:off x="6721289" y="4262195"/>
                <a:ext cx="95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77" extrusionOk="0">
                    <a:moveTo>
                      <a:pt x="176" y="1"/>
                    </a:moveTo>
                    <a:cubicBezTo>
                      <a:pt x="63" y="26"/>
                      <a:pt x="1" y="76"/>
                      <a:pt x="13" y="151"/>
                    </a:cubicBezTo>
                    <a:cubicBezTo>
                      <a:pt x="35" y="211"/>
                      <a:pt x="82" y="258"/>
                      <a:pt x="142" y="273"/>
                    </a:cubicBezTo>
                    <a:cubicBezTo>
                      <a:pt x="151" y="275"/>
                      <a:pt x="160" y="277"/>
                      <a:pt x="169" y="277"/>
                    </a:cubicBezTo>
                    <a:cubicBezTo>
                      <a:pt x="235" y="277"/>
                      <a:pt x="288" y="217"/>
                      <a:pt x="277" y="148"/>
                    </a:cubicBezTo>
                    <a:cubicBezTo>
                      <a:pt x="270" y="95"/>
                      <a:pt x="211" y="48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00" name="Google Shape;8500;p29"/>
              <p:cNvSpPr/>
              <p:nvPr/>
            </p:nvSpPr>
            <p:spPr>
              <a:xfrm>
                <a:off x="6736539" y="4262294"/>
                <a:ext cx="8791" cy="9523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86" extrusionOk="0">
                    <a:moveTo>
                      <a:pt x="157" y="1"/>
                    </a:moveTo>
                    <a:lnTo>
                      <a:pt x="101" y="4"/>
                    </a:lnTo>
                    <a:cubicBezTo>
                      <a:pt x="66" y="57"/>
                      <a:pt x="0" y="117"/>
                      <a:pt x="3" y="167"/>
                    </a:cubicBezTo>
                    <a:cubicBezTo>
                      <a:pt x="22" y="226"/>
                      <a:pt x="72" y="273"/>
                      <a:pt x="135" y="286"/>
                    </a:cubicBezTo>
                    <a:cubicBezTo>
                      <a:pt x="182" y="286"/>
                      <a:pt x="257" y="208"/>
                      <a:pt x="260" y="161"/>
                    </a:cubicBezTo>
                    <a:cubicBezTo>
                      <a:pt x="264" y="107"/>
                      <a:pt x="195" y="54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01" name="Google Shape;8501;p29"/>
              <p:cNvSpPr/>
              <p:nvPr/>
            </p:nvSpPr>
            <p:spPr>
              <a:xfrm>
                <a:off x="6736206" y="4293394"/>
                <a:ext cx="9024" cy="10056"/>
              </a:xfrm>
              <a:custGeom>
                <a:avLst/>
                <a:gdLst/>
                <a:ahLst/>
                <a:cxnLst/>
                <a:rect l="l" t="t" r="r" b="b"/>
                <a:pathLst>
                  <a:path w="271" h="302" extrusionOk="0">
                    <a:moveTo>
                      <a:pt x="129" y="1"/>
                    </a:moveTo>
                    <a:cubicBezTo>
                      <a:pt x="73" y="79"/>
                      <a:pt x="1" y="139"/>
                      <a:pt x="7" y="182"/>
                    </a:cubicBezTo>
                    <a:cubicBezTo>
                      <a:pt x="17" y="226"/>
                      <a:pt x="73" y="264"/>
                      <a:pt x="120" y="301"/>
                    </a:cubicBezTo>
                    <a:lnTo>
                      <a:pt x="236" y="229"/>
                    </a:lnTo>
                    <a:cubicBezTo>
                      <a:pt x="252" y="214"/>
                      <a:pt x="261" y="195"/>
                      <a:pt x="267" y="170"/>
                    </a:cubicBezTo>
                    <a:cubicBezTo>
                      <a:pt x="270" y="126"/>
                      <a:pt x="195" y="76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02" name="Google Shape;8502;p29"/>
              <p:cNvSpPr/>
              <p:nvPr/>
            </p:nvSpPr>
            <p:spPr>
              <a:xfrm>
                <a:off x="6682931" y="4173392"/>
                <a:ext cx="99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62" extrusionOk="0">
                    <a:moveTo>
                      <a:pt x="150" y="1"/>
                    </a:moveTo>
                    <a:cubicBezTo>
                      <a:pt x="106" y="1"/>
                      <a:pt x="34" y="70"/>
                      <a:pt x="18" y="120"/>
                    </a:cubicBezTo>
                    <a:cubicBezTo>
                      <a:pt x="1" y="194"/>
                      <a:pt x="52" y="262"/>
                      <a:pt x="126" y="262"/>
                    </a:cubicBezTo>
                    <a:cubicBezTo>
                      <a:pt x="131" y="262"/>
                      <a:pt x="136" y="261"/>
                      <a:pt x="141" y="261"/>
                    </a:cubicBezTo>
                    <a:cubicBezTo>
                      <a:pt x="191" y="261"/>
                      <a:pt x="241" y="201"/>
                      <a:pt x="294" y="167"/>
                    </a:cubicBezTo>
                    <a:cubicBezTo>
                      <a:pt x="294" y="148"/>
                      <a:pt x="297" y="132"/>
                      <a:pt x="297" y="114"/>
                    </a:cubicBezTo>
                    <a:cubicBezTo>
                      <a:pt x="247" y="73"/>
                      <a:pt x="200" y="1"/>
                      <a:pt x="15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03" name="Google Shape;8503;p29"/>
              <p:cNvSpPr/>
              <p:nvPr/>
            </p:nvSpPr>
            <p:spPr>
              <a:xfrm>
                <a:off x="6634052" y="4169330"/>
                <a:ext cx="8824" cy="10489"/>
              </a:xfrm>
              <a:custGeom>
                <a:avLst/>
                <a:gdLst/>
                <a:ahLst/>
                <a:cxnLst/>
                <a:rect l="l" t="t" r="r" b="b"/>
                <a:pathLst>
                  <a:path w="265" h="315" extrusionOk="0">
                    <a:moveTo>
                      <a:pt x="123" y="1"/>
                    </a:moveTo>
                    <a:cubicBezTo>
                      <a:pt x="64" y="91"/>
                      <a:pt x="1" y="148"/>
                      <a:pt x="4" y="198"/>
                    </a:cubicBezTo>
                    <a:cubicBezTo>
                      <a:pt x="7" y="240"/>
                      <a:pt x="91" y="314"/>
                      <a:pt x="128" y="314"/>
                    </a:cubicBezTo>
                    <a:cubicBezTo>
                      <a:pt x="130" y="314"/>
                      <a:pt x="131" y="314"/>
                      <a:pt x="133" y="314"/>
                    </a:cubicBezTo>
                    <a:cubicBezTo>
                      <a:pt x="195" y="292"/>
                      <a:pt x="242" y="242"/>
                      <a:pt x="258" y="179"/>
                    </a:cubicBezTo>
                    <a:cubicBezTo>
                      <a:pt x="264" y="138"/>
                      <a:pt x="192" y="85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04" name="Google Shape;8504;p29"/>
              <p:cNvSpPr/>
              <p:nvPr/>
            </p:nvSpPr>
            <p:spPr>
              <a:xfrm>
                <a:off x="6629590" y="4071237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26" y="1"/>
                    </a:moveTo>
                    <a:cubicBezTo>
                      <a:pt x="125" y="1"/>
                      <a:pt x="124" y="1"/>
                      <a:pt x="122" y="1"/>
                    </a:cubicBezTo>
                    <a:cubicBezTo>
                      <a:pt x="75" y="1"/>
                      <a:pt x="0" y="82"/>
                      <a:pt x="0" y="129"/>
                    </a:cubicBezTo>
                    <a:cubicBezTo>
                      <a:pt x="0" y="176"/>
                      <a:pt x="75" y="258"/>
                      <a:pt x="122" y="258"/>
                    </a:cubicBezTo>
                    <a:cubicBezTo>
                      <a:pt x="124" y="258"/>
                      <a:pt x="125" y="258"/>
                      <a:pt x="126" y="258"/>
                    </a:cubicBezTo>
                    <a:cubicBezTo>
                      <a:pt x="178" y="258"/>
                      <a:pt x="230" y="194"/>
                      <a:pt x="285" y="157"/>
                    </a:cubicBezTo>
                    <a:cubicBezTo>
                      <a:pt x="285" y="139"/>
                      <a:pt x="285" y="120"/>
                      <a:pt x="285" y="104"/>
                    </a:cubicBezTo>
                    <a:cubicBezTo>
                      <a:pt x="230" y="67"/>
                      <a:pt x="178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05" name="Google Shape;8505;p29"/>
              <p:cNvSpPr/>
              <p:nvPr/>
            </p:nvSpPr>
            <p:spPr>
              <a:xfrm>
                <a:off x="6627292" y="4309043"/>
                <a:ext cx="9290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8" extrusionOk="0">
                    <a:moveTo>
                      <a:pt x="91" y="1"/>
                    </a:moveTo>
                    <a:cubicBezTo>
                      <a:pt x="72" y="32"/>
                      <a:pt x="16" y="82"/>
                      <a:pt x="10" y="135"/>
                    </a:cubicBezTo>
                    <a:cubicBezTo>
                      <a:pt x="1" y="215"/>
                      <a:pt x="59" y="267"/>
                      <a:pt x="140" y="267"/>
                    </a:cubicBezTo>
                    <a:cubicBezTo>
                      <a:pt x="143" y="267"/>
                      <a:pt x="145" y="267"/>
                      <a:pt x="148" y="267"/>
                    </a:cubicBezTo>
                    <a:cubicBezTo>
                      <a:pt x="149" y="267"/>
                      <a:pt x="151" y="267"/>
                      <a:pt x="153" y="267"/>
                    </a:cubicBezTo>
                    <a:cubicBezTo>
                      <a:pt x="225" y="267"/>
                      <a:pt x="279" y="206"/>
                      <a:pt x="270" y="132"/>
                    </a:cubicBezTo>
                    <a:cubicBezTo>
                      <a:pt x="270" y="41"/>
                      <a:pt x="220" y="4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06" name="Google Shape;8506;p29"/>
              <p:cNvSpPr/>
              <p:nvPr/>
            </p:nvSpPr>
            <p:spPr>
              <a:xfrm>
                <a:off x="6721722" y="4219941"/>
                <a:ext cx="8890" cy="1098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330" extrusionOk="0">
                    <a:moveTo>
                      <a:pt x="138" y="0"/>
                    </a:moveTo>
                    <a:cubicBezTo>
                      <a:pt x="72" y="85"/>
                      <a:pt x="0" y="141"/>
                      <a:pt x="7" y="185"/>
                    </a:cubicBezTo>
                    <a:cubicBezTo>
                      <a:pt x="16" y="239"/>
                      <a:pt x="91" y="282"/>
                      <a:pt x="138" y="329"/>
                    </a:cubicBezTo>
                    <a:cubicBezTo>
                      <a:pt x="182" y="286"/>
                      <a:pt x="264" y="242"/>
                      <a:pt x="264" y="195"/>
                    </a:cubicBezTo>
                    <a:cubicBezTo>
                      <a:pt x="267" y="145"/>
                      <a:pt x="198" y="88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07" name="Google Shape;8507;p29"/>
              <p:cNvSpPr/>
              <p:nvPr/>
            </p:nvSpPr>
            <p:spPr>
              <a:xfrm>
                <a:off x="6666716" y="4073834"/>
                <a:ext cx="8491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3" extrusionOk="0">
                    <a:moveTo>
                      <a:pt x="129" y="0"/>
                    </a:moveTo>
                    <a:cubicBezTo>
                      <a:pt x="126" y="0"/>
                      <a:pt x="123" y="1"/>
                      <a:pt x="120" y="1"/>
                    </a:cubicBezTo>
                    <a:cubicBezTo>
                      <a:pt x="73" y="7"/>
                      <a:pt x="1" y="83"/>
                      <a:pt x="1" y="130"/>
                    </a:cubicBezTo>
                    <a:cubicBezTo>
                      <a:pt x="1" y="177"/>
                      <a:pt x="73" y="252"/>
                      <a:pt x="123" y="261"/>
                    </a:cubicBezTo>
                    <a:cubicBezTo>
                      <a:pt x="128" y="262"/>
                      <a:pt x="133" y="262"/>
                      <a:pt x="138" y="262"/>
                    </a:cubicBezTo>
                    <a:cubicBezTo>
                      <a:pt x="205" y="262"/>
                      <a:pt x="252" y="202"/>
                      <a:pt x="255" y="79"/>
                    </a:cubicBezTo>
                    <a:cubicBezTo>
                      <a:pt x="222" y="59"/>
                      <a:pt x="171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08" name="Google Shape;8508;p29"/>
              <p:cNvSpPr/>
              <p:nvPr/>
            </p:nvSpPr>
            <p:spPr>
              <a:xfrm>
                <a:off x="6835764" y="4110061"/>
                <a:ext cx="107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4" h="255" extrusionOk="0">
                    <a:moveTo>
                      <a:pt x="151" y="0"/>
                    </a:moveTo>
                    <a:cubicBezTo>
                      <a:pt x="150" y="0"/>
                      <a:pt x="149" y="0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8" y="245"/>
                      <a:pt x="142" y="254"/>
                    </a:cubicBezTo>
                    <a:cubicBezTo>
                      <a:pt x="143" y="255"/>
                      <a:pt x="145" y="255"/>
                      <a:pt x="147" y="255"/>
                    </a:cubicBezTo>
                    <a:cubicBezTo>
                      <a:pt x="190" y="255"/>
                      <a:pt x="245" y="186"/>
                      <a:pt x="323" y="132"/>
                    </a:cubicBezTo>
                    <a:cubicBezTo>
                      <a:pt x="247" y="71"/>
                      <a:pt x="19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09" name="Google Shape;8509;p29"/>
              <p:cNvSpPr/>
              <p:nvPr/>
            </p:nvSpPr>
            <p:spPr>
              <a:xfrm>
                <a:off x="6758449" y="4078562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35" y="0"/>
                    </a:moveTo>
                    <a:cubicBezTo>
                      <a:pt x="134" y="0"/>
                      <a:pt x="133" y="0"/>
                      <a:pt x="132" y="0"/>
                    </a:cubicBezTo>
                    <a:cubicBezTo>
                      <a:pt x="85" y="0"/>
                      <a:pt x="0" y="85"/>
                      <a:pt x="7" y="122"/>
                    </a:cubicBezTo>
                    <a:cubicBezTo>
                      <a:pt x="26" y="185"/>
                      <a:pt x="76" y="235"/>
                      <a:pt x="138" y="257"/>
                    </a:cubicBezTo>
                    <a:cubicBezTo>
                      <a:pt x="141" y="258"/>
                      <a:pt x="143" y="258"/>
                      <a:pt x="146" y="258"/>
                    </a:cubicBezTo>
                    <a:cubicBezTo>
                      <a:pt x="186" y="258"/>
                      <a:pt x="242" y="192"/>
                      <a:pt x="289" y="157"/>
                    </a:cubicBezTo>
                    <a:cubicBezTo>
                      <a:pt x="289" y="138"/>
                      <a:pt x="289" y="122"/>
                      <a:pt x="289" y="104"/>
                    </a:cubicBezTo>
                    <a:cubicBezTo>
                      <a:pt x="237" y="67"/>
                      <a:pt x="185" y="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10" name="Google Shape;8510;p29"/>
              <p:cNvSpPr/>
              <p:nvPr/>
            </p:nvSpPr>
            <p:spPr>
              <a:xfrm>
                <a:off x="6902325" y="4175789"/>
                <a:ext cx="10888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5" extrusionOk="0">
                    <a:moveTo>
                      <a:pt x="194" y="0"/>
                    </a:moveTo>
                    <a:cubicBezTo>
                      <a:pt x="143" y="0"/>
                      <a:pt x="88" y="63"/>
                      <a:pt x="1" y="117"/>
                    </a:cubicBezTo>
                    <a:cubicBezTo>
                      <a:pt x="81" y="181"/>
                      <a:pt x="134" y="255"/>
                      <a:pt x="177" y="255"/>
                    </a:cubicBezTo>
                    <a:cubicBezTo>
                      <a:pt x="178" y="255"/>
                      <a:pt x="179" y="255"/>
                      <a:pt x="180" y="255"/>
                    </a:cubicBezTo>
                    <a:cubicBezTo>
                      <a:pt x="233" y="248"/>
                      <a:pt x="280" y="176"/>
                      <a:pt x="327" y="132"/>
                    </a:cubicBezTo>
                    <a:cubicBezTo>
                      <a:pt x="286" y="85"/>
                      <a:pt x="245" y="4"/>
                      <a:pt x="202" y="1"/>
                    </a:cubicBezTo>
                    <a:cubicBezTo>
                      <a:pt x="199" y="1"/>
                      <a:pt x="197" y="0"/>
                      <a:pt x="19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11" name="Google Shape;8511;p29"/>
              <p:cNvSpPr/>
              <p:nvPr/>
            </p:nvSpPr>
            <p:spPr>
              <a:xfrm>
                <a:off x="6877019" y="3936318"/>
                <a:ext cx="91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3" extrusionOk="0">
                    <a:moveTo>
                      <a:pt x="112" y="1"/>
                    </a:moveTo>
                    <a:cubicBezTo>
                      <a:pt x="78" y="51"/>
                      <a:pt x="18" y="98"/>
                      <a:pt x="12" y="154"/>
                    </a:cubicBezTo>
                    <a:cubicBezTo>
                      <a:pt x="1" y="224"/>
                      <a:pt x="56" y="283"/>
                      <a:pt x="123" y="283"/>
                    </a:cubicBezTo>
                    <a:cubicBezTo>
                      <a:pt x="132" y="283"/>
                      <a:pt x="141" y="282"/>
                      <a:pt x="150" y="280"/>
                    </a:cubicBezTo>
                    <a:cubicBezTo>
                      <a:pt x="200" y="267"/>
                      <a:pt x="272" y="198"/>
                      <a:pt x="275" y="154"/>
                    </a:cubicBezTo>
                    <a:cubicBezTo>
                      <a:pt x="275" y="104"/>
                      <a:pt x="206" y="51"/>
                      <a:pt x="16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12" name="Google Shape;8512;p29"/>
              <p:cNvSpPr/>
              <p:nvPr/>
            </p:nvSpPr>
            <p:spPr>
              <a:xfrm>
                <a:off x="6658258" y="4141860"/>
                <a:ext cx="10589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18" h="259" extrusionOk="0">
                    <a:moveTo>
                      <a:pt x="141" y="1"/>
                    </a:moveTo>
                    <a:cubicBezTo>
                      <a:pt x="139" y="1"/>
                      <a:pt x="138" y="1"/>
                      <a:pt x="136" y="1"/>
                    </a:cubicBezTo>
                    <a:cubicBezTo>
                      <a:pt x="73" y="20"/>
                      <a:pt x="26" y="70"/>
                      <a:pt x="7" y="133"/>
                    </a:cubicBezTo>
                    <a:cubicBezTo>
                      <a:pt x="1" y="171"/>
                      <a:pt x="82" y="258"/>
                      <a:pt x="126" y="258"/>
                    </a:cubicBezTo>
                    <a:cubicBezTo>
                      <a:pt x="127" y="258"/>
                      <a:pt x="129" y="258"/>
                      <a:pt x="130" y="258"/>
                    </a:cubicBezTo>
                    <a:cubicBezTo>
                      <a:pt x="179" y="258"/>
                      <a:pt x="232" y="191"/>
                      <a:pt x="318" y="130"/>
                    </a:cubicBezTo>
                    <a:cubicBezTo>
                      <a:pt x="236" y="70"/>
                      <a:pt x="184" y="1"/>
                      <a:pt x="1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13" name="Google Shape;8513;p29"/>
              <p:cNvSpPr/>
              <p:nvPr/>
            </p:nvSpPr>
            <p:spPr>
              <a:xfrm>
                <a:off x="6868229" y="3998317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26" y="0"/>
                    </a:moveTo>
                    <a:cubicBezTo>
                      <a:pt x="125" y="0"/>
                      <a:pt x="124" y="0"/>
                      <a:pt x="122" y="0"/>
                    </a:cubicBezTo>
                    <a:cubicBezTo>
                      <a:pt x="79" y="0"/>
                      <a:pt x="3" y="79"/>
                      <a:pt x="3" y="126"/>
                    </a:cubicBezTo>
                    <a:cubicBezTo>
                      <a:pt x="0" y="173"/>
                      <a:pt x="72" y="254"/>
                      <a:pt x="119" y="257"/>
                    </a:cubicBezTo>
                    <a:cubicBezTo>
                      <a:pt x="120" y="257"/>
                      <a:pt x="122" y="257"/>
                      <a:pt x="123" y="257"/>
                    </a:cubicBezTo>
                    <a:cubicBezTo>
                      <a:pt x="172" y="257"/>
                      <a:pt x="227" y="194"/>
                      <a:pt x="279" y="160"/>
                    </a:cubicBezTo>
                    <a:cubicBezTo>
                      <a:pt x="279" y="141"/>
                      <a:pt x="282" y="119"/>
                      <a:pt x="282" y="101"/>
                    </a:cubicBezTo>
                    <a:cubicBezTo>
                      <a:pt x="230" y="64"/>
                      <a:pt x="178" y="0"/>
                      <a:pt x="12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14" name="Google Shape;8514;p29"/>
              <p:cNvSpPr/>
              <p:nvPr/>
            </p:nvSpPr>
            <p:spPr>
              <a:xfrm>
                <a:off x="6697183" y="4221506"/>
                <a:ext cx="96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90" h="255" extrusionOk="0">
                    <a:moveTo>
                      <a:pt x="154" y="0"/>
                    </a:moveTo>
                    <a:cubicBezTo>
                      <a:pt x="57" y="4"/>
                      <a:pt x="1" y="63"/>
                      <a:pt x="13" y="135"/>
                    </a:cubicBezTo>
                    <a:cubicBezTo>
                      <a:pt x="20" y="182"/>
                      <a:pt x="95" y="254"/>
                      <a:pt x="142" y="254"/>
                    </a:cubicBezTo>
                    <a:cubicBezTo>
                      <a:pt x="186" y="254"/>
                      <a:pt x="264" y="188"/>
                      <a:pt x="274" y="138"/>
                    </a:cubicBezTo>
                    <a:cubicBezTo>
                      <a:pt x="289" y="63"/>
                      <a:pt x="230" y="1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15" name="Google Shape;8515;p29"/>
              <p:cNvSpPr/>
              <p:nvPr/>
            </p:nvSpPr>
            <p:spPr>
              <a:xfrm>
                <a:off x="6697549" y="4282805"/>
                <a:ext cx="9290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67" extrusionOk="0">
                    <a:moveTo>
                      <a:pt x="126" y="1"/>
                    </a:moveTo>
                    <a:cubicBezTo>
                      <a:pt x="55" y="1"/>
                      <a:pt x="1" y="67"/>
                      <a:pt x="15" y="137"/>
                    </a:cubicBezTo>
                    <a:cubicBezTo>
                      <a:pt x="34" y="200"/>
                      <a:pt x="84" y="247"/>
                      <a:pt x="143" y="265"/>
                    </a:cubicBezTo>
                    <a:cubicBezTo>
                      <a:pt x="148" y="266"/>
                      <a:pt x="153" y="266"/>
                      <a:pt x="158" y="266"/>
                    </a:cubicBezTo>
                    <a:cubicBezTo>
                      <a:pt x="223" y="266"/>
                      <a:pt x="272" y="207"/>
                      <a:pt x="278" y="90"/>
                    </a:cubicBezTo>
                    <a:cubicBezTo>
                      <a:pt x="244" y="68"/>
                      <a:pt x="197" y="8"/>
                      <a:pt x="143" y="2"/>
                    </a:cubicBezTo>
                    <a:cubicBezTo>
                      <a:pt x="137" y="1"/>
                      <a:pt x="131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16" name="Google Shape;8516;p29"/>
              <p:cNvSpPr/>
              <p:nvPr/>
            </p:nvSpPr>
            <p:spPr>
              <a:xfrm>
                <a:off x="6809160" y="3952700"/>
                <a:ext cx="8990" cy="10788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24" extrusionOk="0">
                    <a:moveTo>
                      <a:pt x="132" y="1"/>
                    </a:moveTo>
                    <a:cubicBezTo>
                      <a:pt x="73" y="82"/>
                      <a:pt x="0" y="142"/>
                      <a:pt x="7" y="186"/>
                    </a:cubicBezTo>
                    <a:cubicBezTo>
                      <a:pt x="16" y="239"/>
                      <a:pt x="94" y="280"/>
                      <a:pt x="142" y="324"/>
                    </a:cubicBezTo>
                    <a:cubicBezTo>
                      <a:pt x="185" y="277"/>
                      <a:pt x="261" y="230"/>
                      <a:pt x="267" y="176"/>
                    </a:cubicBezTo>
                    <a:cubicBezTo>
                      <a:pt x="270" y="132"/>
                      <a:pt x="195" y="79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17" name="Google Shape;8517;p29"/>
              <p:cNvSpPr/>
              <p:nvPr/>
            </p:nvSpPr>
            <p:spPr>
              <a:xfrm>
                <a:off x="6845687" y="4229863"/>
                <a:ext cx="8691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7" extrusionOk="0">
                    <a:moveTo>
                      <a:pt x="141" y="0"/>
                    </a:moveTo>
                    <a:cubicBezTo>
                      <a:pt x="76" y="79"/>
                      <a:pt x="0" y="135"/>
                      <a:pt x="7" y="179"/>
                    </a:cubicBezTo>
                    <a:cubicBezTo>
                      <a:pt x="19" y="213"/>
                      <a:pt x="41" y="245"/>
                      <a:pt x="69" y="267"/>
                    </a:cubicBezTo>
                    <a:lnTo>
                      <a:pt x="260" y="151"/>
                    </a:lnTo>
                    <a:cubicBezTo>
                      <a:pt x="242" y="113"/>
                      <a:pt x="188" y="6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18" name="Google Shape;8518;p29"/>
              <p:cNvSpPr/>
              <p:nvPr/>
            </p:nvSpPr>
            <p:spPr>
              <a:xfrm>
                <a:off x="6741035" y="4146155"/>
                <a:ext cx="9456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58" extrusionOk="0">
                    <a:moveTo>
                      <a:pt x="179" y="1"/>
                    </a:moveTo>
                    <a:cubicBezTo>
                      <a:pt x="51" y="1"/>
                      <a:pt x="0" y="62"/>
                      <a:pt x="10" y="132"/>
                    </a:cubicBezTo>
                    <a:cubicBezTo>
                      <a:pt x="16" y="179"/>
                      <a:pt x="85" y="245"/>
                      <a:pt x="138" y="255"/>
                    </a:cubicBezTo>
                    <a:cubicBezTo>
                      <a:pt x="147" y="257"/>
                      <a:pt x="156" y="258"/>
                      <a:pt x="165" y="258"/>
                    </a:cubicBezTo>
                    <a:cubicBezTo>
                      <a:pt x="231" y="258"/>
                      <a:pt x="284" y="199"/>
                      <a:pt x="273" y="129"/>
                    </a:cubicBezTo>
                    <a:cubicBezTo>
                      <a:pt x="266" y="76"/>
                      <a:pt x="207" y="29"/>
                      <a:pt x="188" y="1"/>
                    </a:cubicBezTo>
                    <a:cubicBezTo>
                      <a:pt x="185" y="1"/>
                      <a:pt x="182" y="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19" name="Google Shape;8519;p29"/>
              <p:cNvSpPr/>
              <p:nvPr/>
            </p:nvSpPr>
            <p:spPr>
              <a:xfrm>
                <a:off x="6762611" y="4034544"/>
                <a:ext cx="8591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258" h="268" extrusionOk="0">
                    <a:moveTo>
                      <a:pt x="118" y="0"/>
                    </a:moveTo>
                    <a:cubicBezTo>
                      <a:pt x="55" y="0"/>
                      <a:pt x="9" y="55"/>
                      <a:pt x="1" y="119"/>
                    </a:cubicBezTo>
                    <a:cubicBezTo>
                      <a:pt x="4" y="214"/>
                      <a:pt x="55" y="267"/>
                      <a:pt x="119" y="267"/>
                    </a:cubicBezTo>
                    <a:cubicBezTo>
                      <a:pt x="125" y="267"/>
                      <a:pt x="130" y="267"/>
                      <a:pt x="136" y="266"/>
                    </a:cubicBezTo>
                    <a:cubicBezTo>
                      <a:pt x="186" y="257"/>
                      <a:pt x="255" y="181"/>
                      <a:pt x="258" y="138"/>
                    </a:cubicBezTo>
                    <a:cubicBezTo>
                      <a:pt x="258" y="91"/>
                      <a:pt x="189" y="15"/>
                      <a:pt x="142" y="3"/>
                    </a:cubicBezTo>
                    <a:cubicBezTo>
                      <a:pt x="134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20" name="Google Shape;8520;p29"/>
              <p:cNvSpPr/>
              <p:nvPr/>
            </p:nvSpPr>
            <p:spPr>
              <a:xfrm>
                <a:off x="6630589" y="4053190"/>
                <a:ext cx="9157" cy="9789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4" extrusionOk="0">
                    <a:moveTo>
                      <a:pt x="121" y="1"/>
                    </a:moveTo>
                    <a:cubicBezTo>
                      <a:pt x="86" y="51"/>
                      <a:pt x="33" y="98"/>
                      <a:pt x="20" y="154"/>
                    </a:cubicBezTo>
                    <a:cubicBezTo>
                      <a:pt x="0" y="224"/>
                      <a:pt x="55" y="293"/>
                      <a:pt x="125" y="293"/>
                    </a:cubicBezTo>
                    <a:cubicBezTo>
                      <a:pt x="131" y="293"/>
                      <a:pt x="137" y="293"/>
                      <a:pt x="143" y="292"/>
                    </a:cubicBezTo>
                    <a:cubicBezTo>
                      <a:pt x="193" y="283"/>
                      <a:pt x="268" y="214"/>
                      <a:pt x="271" y="167"/>
                    </a:cubicBezTo>
                    <a:cubicBezTo>
                      <a:pt x="274" y="113"/>
                      <a:pt x="212" y="57"/>
                      <a:pt x="177" y="4"/>
                    </a:cubicBezTo>
                    <a:lnTo>
                      <a:pt x="12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21" name="Google Shape;8521;p29"/>
              <p:cNvSpPr/>
              <p:nvPr/>
            </p:nvSpPr>
            <p:spPr>
              <a:xfrm>
                <a:off x="6720690" y="4237222"/>
                <a:ext cx="93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1" extrusionOk="0">
                    <a:moveTo>
                      <a:pt x="160" y="1"/>
                    </a:moveTo>
                    <a:cubicBezTo>
                      <a:pt x="155" y="1"/>
                      <a:pt x="149" y="1"/>
                      <a:pt x="144" y="2"/>
                    </a:cubicBezTo>
                    <a:cubicBezTo>
                      <a:pt x="63" y="5"/>
                      <a:pt x="0" y="52"/>
                      <a:pt x="22" y="140"/>
                    </a:cubicBezTo>
                    <a:cubicBezTo>
                      <a:pt x="34" y="193"/>
                      <a:pt x="91" y="234"/>
                      <a:pt x="125" y="281"/>
                    </a:cubicBezTo>
                    <a:cubicBezTo>
                      <a:pt x="235" y="252"/>
                      <a:pt x="276" y="202"/>
                      <a:pt x="276" y="127"/>
                    </a:cubicBezTo>
                    <a:cubicBezTo>
                      <a:pt x="282" y="57"/>
                      <a:pt x="228" y="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22" name="Google Shape;8522;p29"/>
              <p:cNvSpPr/>
              <p:nvPr/>
            </p:nvSpPr>
            <p:spPr>
              <a:xfrm>
                <a:off x="6702410" y="4166732"/>
                <a:ext cx="91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80" extrusionOk="0">
                    <a:moveTo>
                      <a:pt x="153" y="0"/>
                    </a:moveTo>
                    <a:cubicBezTo>
                      <a:pt x="144" y="0"/>
                      <a:pt x="135" y="1"/>
                      <a:pt x="126" y="3"/>
                    </a:cubicBezTo>
                    <a:cubicBezTo>
                      <a:pt x="66" y="25"/>
                      <a:pt x="23" y="72"/>
                      <a:pt x="4" y="135"/>
                    </a:cubicBezTo>
                    <a:cubicBezTo>
                      <a:pt x="1" y="179"/>
                      <a:pt x="70" y="232"/>
                      <a:pt x="104" y="279"/>
                    </a:cubicBezTo>
                    <a:lnTo>
                      <a:pt x="164" y="279"/>
                    </a:lnTo>
                    <a:cubicBezTo>
                      <a:pt x="198" y="229"/>
                      <a:pt x="258" y="182"/>
                      <a:pt x="264" y="129"/>
                    </a:cubicBezTo>
                    <a:cubicBezTo>
                      <a:pt x="275" y="60"/>
                      <a:pt x="220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23" name="Google Shape;8523;p29"/>
              <p:cNvSpPr/>
              <p:nvPr/>
            </p:nvSpPr>
            <p:spPr>
              <a:xfrm>
                <a:off x="6832901" y="4191672"/>
                <a:ext cx="92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83" extrusionOk="0">
                    <a:moveTo>
                      <a:pt x="121" y="0"/>
                    </a:moveTo>
                    <a:cubicBezTo>
                      <a:pt x="87" y="50"/>
                      <a:pt x="27" y="94"/>
                      <a:pt x="18" y="147"/>
                    </a:cubicBezTo>
                    <a:cubicBezTo>
                      <a:pt x="1" y="217"/>
                      <a:pt x="56" y="282"/>
                      <a:pt x="124" y="282"/>
                    </a:cubicBezTo>
                    <a:cubicBezTo>
                      <a:pt x="132" y="282"/>
                      <a:pt x="141" y="281"/>
                      <a:pt x="149" y="279"/>
                    </a:cubicBezTo>
                    <a:cubicBezTo>
                      <a:pt x="209" y="260"/>
                      <a:pt x="256" y="213"/>
                      <a:pt x="271" y="154"/>
                    </a:cubicBezTo>
                    <a:cubicBezTo>
                      <a:pt x="278" y="107"/>
                      <a:pt x="212" y="53"/>
                      <a:pt x="18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24" name="Google Shape;8524;p29"/>
              <p:cNvSpPr/>
              <p:nvPr/>
            </p:nvSpPr>
            <p:spPr>
              <a:xfrm>
                <a:off x="6622498" y="4363384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5" y="0"/>
                    </a:moveTo>
                    <a:cubicBezTo>
                      <a:pt x="48" y="0"/>
                      <a:pt x="0" y="52"/>
                      <a:pt x="0" y="127"/>
                    </a:cubicBezTo>
                    <a:cubicBezTo>
                      <a:pt x="3" y="196"/>
                      <a:pt x="35" y="252"/>
                      <a:pt x="94" y="262"/>
                    </a:cubicBezTo>
                    <a:lnTo>
                      <a:pt x="282" y="149"/>
                    </a:lnTo>
                    <a:lnTo>
                      <a:pt x="282" y="102"/>
                    </a:lnTo>
                    <a:cubicBezTo>
                      <a:pt x="235" y="67"/>
                      <a:pt x="188" y="11"/>
                      <a:pt x="132" y="1"/>
                    </a:cubicBezTo>
                    <a:cubicBezTo>
                      <a:pt x="126" y="1"/>
                      <a:pt x="120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25" name="Google Shape;8525;p29"/>
              <p:cNvSpPr/>
              <p:nvPr/>
            </p:nvSpPr>
            <p:spPr>
              <a:xfrm>
                <a:off x="6869061" y="416603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9"/>
                      <a:pt x="47" y="68"/>
                      <a:pt x="0" y="106"/>
                    </a:cubicBezTo>
                    <a:cubicBezTo>
                      <a:pt x="0" y="125"/>
                      <a:pt x="0" y="143"/>
                      <a:pt x="0" y="162"/>
                    </a:cubicBezTo>
                    <a:cubicBezTo>
                      <a:pt x="52" y="199"/>
                      <a:pt x="104" y="263"/>
                      <a:pt x="153" y="263"/>
                    </a:cubicBezTo>
                    <a:cubicBezTo>
                      <a:pt x="155" y="263"/>
                      <a:pt x="156" y="263"/>
                      <a:pt x="157" y="263"/>
                    </a:cubicBezTo>
                    <a:cubicBezTo>
                      <a:pt x="201" y="259"/>
                      <a:pt x="267" y="184"/>
                      <a:pt x="276" y="131"/>
                    </a:cubicBezTo>
                    <a:cubicBezTo>
                      <a:pt x="290" y="63"/>
                      <a:pt x="235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26" name="Google Shape;8526;p29"/>
              <p:cNvSpPr/>
              <p:nvPr/>
            </p:nvSpPr>
            <p:spPr>
              <a:xfrm>
                <a:off x="6860903" y="3896362"/>
                <a:ext cx="8324" cy="6426"/>
              </a:xfrm>
              <a:custGeom>
                <a:avLst/>
                <a:gdLst/>
                <a:ahLst/>
                <a:cxnLst/>
                <a:rect l="l" t="t" r="r" b="b"/>
                <a:pathLst>
                  <a:path w="250" h="193" extrusionOk="0">
                    <a:moveTo>
                      <a:pt x="205" y="1"/>
                    </a:moveTo>
                    <a:lnTo>
                      <a:pt x="1" y="123"/>
                    </a:lnTo>
                    <a:cubicBezTo>
                      <a:pt x="26" y="151"/>
                      <a:pt x="60" y="176"/>
                      <a:pt x="101" y="189"/>
                    </a:cubicBezTo>
                    <a:cubicBezTo>
                      <a:pt x="111" y="191"/>
                      <a:pt x="121" y="193"/>
                      <a:pt x="131" y="193"/>
                    </a:cubicBezTo>
                    <a:cubicBezTo>
                      <a:pt x="196" y="193"/>
                      <a:pt x="250" y="132"/>
                      <a:pt x="236" y="63"/>
                    </a:cubicBezTo>
                    <a:cubicBezTo>
                      <a:pt x="233" y="38"/>
                      <a:pt x="220" y="16"/>
                      <a:pt x="2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27" name="Google Shape;8527;p29"/>
              <p:cNvSpPr/>
              <p:nvPr/>
            </p:nvSpPr>
            <p:spPr>
              <a:xfrm>
                <a:off x="6804831" y="3990992"/>
                <a:ext cx="9057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67" extrusionOk="0">
                    <a:moveTo>
                      <a:pt x="135" y="1"/>
                    </a:moveTo>
                    <a:cubicBezTo>
                      <a:pt x="133" y="1"/>
                      <a:pt x="130" y="1"/>
                      <a:pt x="127" y="1"/>
                    </a:cubicBezTo>
                    <a:cubicBezTo>
                      <a:pt x="87" y="4"/>
                      <a:pt x="27" y="79"/>
                      <a:pt x="18" y="129"/>
                    </a:cubicBezTo>
                    <a:cubicBezTo>
                      <a:pt x="1" y="200"/>
                      <a:pt x="56" y="266"/>
                      <a:pt x="125" y="266"/>
                    </a:cubicBezTo>
                    <a:cubicBezTo>
                      <a:pt x="132" y="266"/>
                      <a:pt x="139" y="266"/>
                      <a:pt x="146" y="264"/>
                    </a:cubicBezTo>
                    <a:cubicBezTo>
                      <a:pt x="199" y="255"/>
                      <a:pt x="243" y="195"/>
                      <a:pt x="268" y="176"/>
                    </a:cubicBezTo>
                    <a:cubicBezTo>
                      <a:pt x="271" y="38"/>
                      <a:pt x="199" y="1"/>
                      <a:pt x="13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28" name="Google Shape;8528;p29"/>
              <p:cNvSpPr/>
              <p:nvPr/>
            </p:nvSpPr>
            <p:spPr>
              <a:xfrm>
                <a:off x="6762012" y="4005209"/>
                <a:ext cx="9789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2" extrusionOk="0">
                    <a:moveTo>
                      <a:pt x="173" y="0"/>
                    </a:moveTo>
                    <a:cubicBezTo>
                      <a:pt x="164" y="0"/>
                      <a:pt x="154" y="1"/>
                      <a:pt x="144" y="3"/>
                    </a:cubicBezTo>
                    <a:cubicBezTo>
                      <a:pt x="91" y="16"/>
                      <a:pt x="47" y="72"/>
                      <a:pt x="0" y="110"/>
                    </a:cubicBezTo>
                    <a:cubicBezTo>
                      <a:pt x="0" y="129"/>
                      <a:pt x="0" y="147"/>
                      <a:pt x="0" y="166"/>
                    </a:cubicBezTo>
                    <a:cubicBezTo>
                      <a:pt x="53" y="201"/>
                      <a:pt x="100" y="254"/>
                      <a:pt x="157" y="260"/>
                    </a:cubicBezTo>
                    <a:cubicBezTo>
                      <a:pt x="163" y="261"/>
                      <a:pt x="169" y="262"/>
                      <a:pt x="175" y="262"/>
                    </a:cubicBezTo>
                    <a:cubicBezTo>
                      <a:pt x="239" y="262"/>
                      <a:pt x="294" y="201"/>
                      <a:pt x="282" y="135"/>
                    </a:cubicBezTo>
                    <a:cubicBezTo>
                      <a:pt x="279" y="63"/>
                      <a:pt x="244" y="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29" name="Google Shape;8529;p29"/>
              <p:cNvSpPr/>
              <p:nvPr/>
            </p:nvSpPr>
            <p:spPr>
              <a:xfrm>
                <a:off x="6745197" y="4227566"/>
                <a:ext cx="10089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3" h="254" extrusionOk="0">
                    <a:moveTo>
                      <a:pt x="145" y="0"/>
                    </a:moveTo>
                    <a:cubicBezTo>
                      <a:pt x="98" y="0"/>
                      <a:pt x="46" y="67"/>
                      <a:pt x="0" y="100"/>
                    </a:cubicBezTo>
                    <a:cubicBezTo>
                      <a:pt x="0" y="119"/>
                      <a:pt x="0" y="138"/>
                      <a:pt x="0" y="157"/>
                    </a:cubicBezTo>
                    <a:cubicBezTo>
                      <a:pt x="54" y="188"/>
                      <a:pt x="101" y="242"/>
                      <a:pt x="157" y="251"/>
                    </a:cubicBezTo>
                    <a:cubicBezTo>
                      <a:pt x="164" y="252"/>
                      <a:pt x="172" y="253"/>
                      <a:pt x="179" y="253"/>
                    </a:cubicBezTo>
                    <a:cubicBezTo>
                      <a:pt x="248" y="253"/>
                      <a:pt x="303" y="187"/>
                      <a:pt x="286" y="116"/>
                    </a:cubicBezTo>
                    <a:cubicBezTo>
                      <a:pt x="261" y="57"/>
                      <a:pt x="210" y="13"/>
                      <a:pt x="148" y="0"/>
                    </a:cubicBezTo>
                    <a:cubicBezTo>
                      <a:pt x="147" y="0"/>
                      <a:pt x="14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30" name="Google Shape;8530;p29"/>
              <p:cNvSpPr/>
              <p:nvPr/>
            </p:nvSpPr>
            <p:spPr>
              <a:xfrm>
                <a:off x="6710868" y="4087985"/>
                <a:ext cx="9523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3" extrusionOk="0">
                    <a:moveTo>
                      <a:pt x="175" y="1"/>
                    </a:moveTo>
                    <a:cubicBezTo>
                      <a:pt x="168" y="1"/>
                      <a:pt x="161" y="1"/>
                      <a:pt x="154" y="2"/>
                    </a:cubicBezTo>
                    <a:cubicBezTo>
                      <a:pt x="101" y="9"/>
                      <a:pt x="54" y="65"/>
                      <a:pt x="4" y="99"/>
                    </a:cubicBezTo>
                    <a:lnTo>
                      <a:pt x="0" y="156"/>
                    </a:lnTo>
                    <a:cubicBezTo>
                      <a:pt x="51" y="193"/>
                      <a:pt x="94" y="250"/>
                      <a:pt x="148" y="259"/>
                    </a:cubicBezTo>
                    <a:cubicBezTo>
                      <a:pt x="157" y="261"/>
                      <a:pt x="165" y="262"/>
                      <a:pt x="174" y="262"/>
                    </a:cubicBezTo>
                    <a:cubicBezTo>
                      <a:pt x="236" y="262"/>
                      <a:pt x="282" y="212"/>
                      <a:pt x="282" y="140"/>
                    </a:cubicBezTo>
                    <a:cubicBezTo>
                      <a:pt x="285" y="63"/>
                      <a:pt x="249" y="1"/>
                      <a:pt x="17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31" name="Google Shape;8531;p29"/>
              <p:cNvSpPr/>
              <p:nvPr/>
            </p:nvSpPr>
            <p:spPr>
              <a:xfrm>
                <a:off x="6753554" y="4117986"/>
                <a:ext cx="9623" cy="10855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26" extrusionOk="0">
                    <a:moveTo>
                      <a:pt x="129" y="1"/>
                    </a:moveTo>
                    <a:cubicBezTo>
                      <a:pt x="72" y="85"/>
                      <a:pt x="16" y="135"/>
                      <a:pt x="10" y="192"/>
                    </a:cubicBezTo>
                    <a:cubicBezTo>
                      <a:pt x="1" y="264"/>
                      <a:pt x="56" y="325"/>
                      <a:pt x="125" y="325"/>
                    </a:cubicBezTo>
                    <a:cubicBezTo>
                      <a:pt x="131" y="325"/>
                      <a:pt x="138" y="325"/>
                      <a:pt x="144" y="324"/>
                    </a:cubicBezTo>
                    <a:cubicBezTo>
                      <a:pt x="220" y="314"/>
                      <a:pt x="288" y="261"/>
                      <a:pt x="267" y="176"/>
                    </a:cubicBezTo>
                    <a:cubicBezTo>
                      <a:pt x="251" y="123"/>
                      <a:pt x="191" y="79"/>
                      <a:pt x="12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32" name="Google Shape;8532;p29"/>
              <p:cNvSpPr/>
              <p:nvPr/>
            </p:nvSpPr>
            <p:spPr>
              <a:xfrm>
                <a:off x="6849216" y="4012901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71" y="1"/>
                    </a:moveTo>
                    <a:cubicBezTo>
                      <a:pt x="131" y="1"/>
                      <a:pt x="79" y="72"/>
                      <a:pt x="1" y="133"/>
                    </a:cubicBezTo>
                    <a:cubicBezTo>
                      <a:pt x="78" y="189"/>
                      <a:pt x="132" y="259"/>
                      <a:pt x="172" y="259"/>
                    </a:cubicBezTo>
                    <a:cubicBezTo>
                      <a:pt x="175" y="259"/>
                      <a:pt x="177" y="258"/>
                      <a:pt x="179" y="258"/>
                    </a:cubicBezTo>
                    <a:cubicBezTo>
                      <a:pt x="233" y="252"/>
                      <a:pt x="274" y="176"/>
                      <a:pt x="321" y="129"/>
                    </a:cubicBezTo>
                    <a:cubicBezTo>
                      <a:pt x="274" y="82"/>
                      <a:pt x="230" y="10"/>
                      <a:pt x="176" y="1"/>
                    </a:cubicBezTo>
                    <a:cubicBezTo>
                      <a:pt x="175" y="1"/>
                      <a:pt x="17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33" name="Google Shape;8533;p29"/>
              <p:cNvSpPr/>
              <p:nvPr/>
            </p:nvSpPr>
            <p:spPr>
              <a:xfrm>
                <a:off x="6616538" y="4371542"/>
                <a:ext cx="1698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51" h="180" extrusionOk="0">
                    <a:moveTo>
                      <a:pt x="0" y="1"/>
                    </a:moveTo>
                    <a:lnTo>
                      <a:pt x="0" y="179"/>
                    </a:lnTo>
                    <a:lnTo>
                      <a:pt x="38" y="161"/>
                    </a:lnTo>
                    <a:cubicBezTo>
                      <a:pt x="47" y="136"/>
                      <a:pt x="51" y="111"/>
                      <a:pt x="47" y="85"/>
                    </a:cubicBezTo>
                    <a:cubicBezTo>
                      <a:pt x="38" y="54"/>
                      <a:pt x="22" y="26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34" name="Google Shape;8534;p29"/>
              <p:cNvSpPr/>
              <p:nvPr/>
            </p:nvSpPr>
            <p:spPr>
              <a:xfrm>
                <a:off x="6799237" y="4253637"/>
                <a:ext cx="10688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9" extrusionOk="0">
                    <a:moveTo>
                      <a:pt x="151" y="1"/>
                    </a:moveTo>
                    <a:cubicBezTo>
                      <a:pt x="150" y="1"/>
                      <a:pt x="149" y="1"/>
                      <a:pt x="148" y="1"/>
                    </a:cubicBezTo>
                    <a:cubicBezTo>
                      <a:pt x="95" y="7"/>
                      <a:pt x="51" y="79"/>
                      <a:pt x="1" y="123"/>
                    </a:cubicBezTo>
                    <a:cubicBezTo>
                      <a:pt x="48" y="170"/>
                      <a:pt x="85" y="245"/>
                      <a:pt x="139" y="258"/>
                    </a:cubicBezTo>
                    <a:cubicBezTo>
                      <a:pt x="141" y="258"/>
                      <a:pt x="142" y="258"/>
                      <a:pt x="144" y="258"/>
                    </a:cubicBezTo>
                    <a:cubicBezTo>
                      <a:pt x="187" y="258"/>
                      <a:pt x="242" y="192"/>
                      <a:pt x="320" y="135"/>
                    </a:cubicBezTo>
                    <a:cubicBezTo>
                      <a:pt x="247" y="74"/>
                      <a:pt x="194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35" name="Google Shape;8535;p29"/>
              <p:cNvSpPr/>
              <p:nvPr/>
            </p:nvSpPr>
            <p:spPr>
              <a:xfrm>
                <a:off x="6904555" y="4156577"/>
                <a:ext cx="9623" cy="88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5" extrusionOk="0">
                    <a:moveTo>
                      <a:pt x="127" y="1"/>
                    </a:moveTo>
                    <a:cubicBezTo>
                      <a:pt x="57" y="1"/>
                      <a:pt x="0" y="61"/>
                      <a:pt x="9" y="130"/>
                    </a:cubicBezTo>
                    <a:cubicBezTo>
                      <a:pt x="12" y="202"/>
                      <a:pt x="47" y="264"/>
                      <a:pt x="116" y="264"/>
                    </a:cubicBezTo>
                    <a:cubicBezTo>
                      <a:pt x="125" y="264"/>
                      <a:pt x="134" y="263"/>
                      <a:pt x="144" y="261"/>
                    </a:cubicBezTo>
                    <a:cubicBezTo>
                      <a:pt x="197" y="252"/>
                      <a:pt x="241" y="196"/>
                      <a:pt x="288" y="158"/>
                    </a:cubicBezTo>
                    <a:cubicBezTo>
                      <a:pt x="266" y="45"/>
                      <a:pt x="210" y="4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36" name="Google Shape;8536;p29"/>
              <p:cNvSpPr/>
              <p:nvPr/>
            </p:nvSpPr>
            <p:spPr>
              <a:xfrm>
                <a:off x="6616538" y="4285469"/>
                <a:ext cx="586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261" extrusionOk="0">
                    <a:moveTo>
                      <a:pt x="35" y="0"/>
                    </a:moveTo>
                    <a:cubicBezTo>
                      <a:pt x="34" y="0"/>
                      <a:pt x="33" y="0"/>
                      <a:pt x="32" y="0"/>
                    </a:cubicBezTo>
                    <a:cubicBezTo>
                      <a:pt x="22" y="4"/>
                      <a:pt x="10" y="7"/>
                      <a:pt x="0" y="10"/>
                    </a:cubicBezTo>
                    <a:lnTo>
                      <a:pt x="0" y="261"/>
                    </a:lnTo>
                    <a:lnTo>
                      <a:pt x="22" y="261"/>
                    </a:lnTo>
                    <a:cubicBezTo>
                      <a:pt x="76" y="254"/>
                      <a:pt x="123" y="198"/>
                      <a:pt x="173" y="163"/>
                    </a:cubicBezTo>
                    <a:cubicBezTo>
                      <a:pt x="173" y="145"/>
                      <a:pt x="173" y="126"/>
                      <a:pt x="176" y="104"/>
                    </a:cubicBezTo>
                    <a:cubicBezTo>
                      <a:pt x="127" y="67"/>
                      <a:pt x="78" y="0"/>
                      <a:pt x="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37" name="Google Shape;8537;p29"/>
              <p:cNvSpPr/>
              <p:nvPr/>
            </p:nvSpPr>
            <p:spPr>
              <a:xfrm>
                <a:off x="6636882" y="4285802"/>
                <a:ext cx="93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4" extrusionOk="0">
                    <a:moveTo>
                      <a:pt x="112" y="0"/>
                    </a:moveTo>
                    <a:cubicBezTo>
                      <a:pt x="49" y="0"/>
                      <a:pt x="4" y="56"/>
                      <a:pt x="4" y="128"/>
                    </a:cubicBezTo>
                    <a:cubicBezTo>
                      <a:pt x="1" y="202"/>
                      <a:pt x="57" y="263"/>
                      <a:pt x="133" y="263"/>
                    </a:cubicBezTo>
                    <a:cubicBezTo>
                      <a:pt x="135" y="263"/>
                      <a:pt x="137" y="263"/>
                      <a:pt x="138" y="263"/>
                    </a:cubicBezTo>
                    <a:cubicBezTo>
                      <a:pt x="214" y="257"/>
                      <a:pt x="279" y="207"/>
                      <a:pt x="264" y="128"/>
                    </a:cubicBezTo>
                    <a:cubicBezTo>
                      <a:pt x="242" y="69"/>
                      <a:pt x="195" y="22"/>
                      <a:pt x="135" y="3"/>
                    </a:cubicBezTo>
                    <a:cubicBezTo>
                      <a:pt x="127" y="1"/>
                      <a:pt x="119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38" name="Google Shape;8538;p29"/>
              <p:cNvSpPr/>
              <p:nvPr/>
            </p:nvSpPr>
            <p:spPr>
              <a:xfrm>
                <a:off x="6654929" y="4044000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57" y="1"/>
                    </a:moveTo>
                    <a:cubicBezTo>
                      <a:pt x="70" y="1"/>
                      <a:pt x="29" y="51"/>
                      <a:pt x="1" y="164"/>
                    </a:cubicBezTo>
                    <a:cubicBezTo>
                      <a:pt x="51" y="195"/>
                      <a:pt x="98" y="248"/>
                      <a:pt x="154" y="258"/>
                    </a:cubicBezTo>
                    <a:cubicBezTo>
                      <a:pt x="161" y="259"/>
                      <a:pt x="168" y="260"/>
                      <a:pt x="175" y="260"/>
                    </a:cubicBezTo>
                    <a:cubicBezTo>
                      <a:pt x="239" y="260"/>
                      <a:pt x="283" y="206"/>
                      <a:pt x="283" y="132"/>
                    </a:cubicBezTo>
                    <a:cubicBezTo>
                      <a:pt x="280" y="60"/>
                      <a:pt x="245" y="1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39" name="Google Shape;8539;p29"/>
              <p:cNvSpPr/>
              <p:nvPr/>
            </p:nvSpPr>
            <p:spPr>
              <a:xfrm>
                <a:off x="6660156" y="4274248"/>
                <a:ext cx="10122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4" extrusionOk="0">
                    <a:moveTo>
                      <a:pt x="176" y="1"/>
                    </a:moveTo>
                    <a:cubicBezTo>
                      <a:pt x="170" y="1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102"/>
                    </a:cubicBezTo>
                    <a:cubicBezTo>
                      <a:pt x="0" y="118"/>
                      <a:pt x="0" y="134"/>
                      <a:pt x="0" y="153"/>
                    </a:cubicBezTo>
                    <a:cubicBezTo>
                      <a:pt x="51" y="187"/>
                      <a:pt x="98" y="237"/>
                      <a:pt x="154" y="250"/>
                    </a:cubicBezTo>
                    <a:cubicBezTo>
                      <a:pt x="164" y="252"/>
                      <a:pt x="173" y="253"/>
                      <a:pt x="183" y="253"/>
                    </a:cubicBezTo>
                    <a:cubicBezTo>
                      <a:pt x="246" y="253"/>
                      <a:pt x="289" y="199"/>
                      <a:pt x="292" y="134"/>
                    </a:cubicBezTo>
                    <a:cubicBezTo>
                      <a:pt x="303" y="62"/>
                      <a:pt x="246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40" name="Google Shape;8540;p29"/>
              <p:cNvSpPr/>
              <p:nvPr/>
            </p:nvSpPr>
            <p:spPr>
              <a:xfrm>
                <a:off x="6670279" y="4325425"/>
                <a:ext cx="96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9" h="311" extrusionOk="0">
                    <a:moveTo>
                      <a:pt x="148" y="1"/>
                    </a:moveTo>
                    <a:cubicBezTo>
                      <a:pt x="63" y="1"/>
                      <a:pt x="0" y="57"/>
                      <a:pt x="16" y="139"/>
                    </a:cubicBezTo>
                    <a:cubicBezTo>
                      <a:pt x="25" y="189"/>
                      <a:pt x="88" y="233"/>
                      <a:pt x="157" y="311"/>
                    </a:cubicBezTo>
                    <a:cubicBezTo>
                      <a:pt x="213" y="226"/>
                      <a:pt x="273" y="179"/>
                      <a:pt x="279" y="126"/>
                    </a:cubicBezTo>
                    <a:cubicBezTo>
                      <a:pt x="289" y="51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41" name="Google Shape;8541;p29"/>
              <p:cNvSpPr/>
              <p:nvPr/>
            </p:nvSpPr>
            <p:spPr>
              <a:xfrm>
                <a:off x="6685928" y="4271484"/>
                <a:ext cx="96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8" extrusionOk="0">
                    <a:moveTo>
                      <a:pt x="172" y="0"/>
                    </a:moveTo>
                    <a:cubicBezTo>
                      <a:pt x="170" y="0"/>
                      <a:pt x="168" y="0"/>
                      <a:pt x="167" y="1"/>
                    </a:cubicBezTo>
                    <a:cubicBezTo>
                      <a:pt x="113" y="4"/>
                      <a:pt x="60" y="54"/>
                      <a:pt x="7" y="79"/>
                    </a:cubicBezTo>
                    <a:cubicBezTo>
                      <a:pt x="4" y="98"/>
                      <a:pt x="4" y="116"/>
                      <a:pt x="0" y="135"/>
                    </a:cubicBezTo>
                    <a:cubicBezTo>
                      <a:pt x="44" y="176"/>
                      <a:pt x="85" y="232"/>
                      <a:pt x="135" y="251"/>
                    </a:cubicBezTo>
                    <a:cubicBezTo>
                      <a:pt x="149" y="255"/>
                      <a:pt x="161" y="257"/>
                      <a:pt x="173" y="257"/>
                    </a:cubicBezTo>
                    <a:cubicBezTo>
                      <a:pt x="233" y="257"/>
                      <a:pt x="272" y="207"/>
                      <a:pt x="279" y="142"/>
                    </a:cubicBezTo>
                    <a:cubicBezTo>
                      <a:pt x="289" y="65"/>
                      <a:pt x="250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42" name="Google Shape;8542;p29"/>
              <p:cNvSpPr/>
              <p:nvPr/>
            </p:nvSpPr>
            <p:spPr>
              <a:xfrm>
                <a:off x="6698747" y="4271318"/>
                <a:ext cx="87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2" h="260" extrusionOk="0">
                    <a:moveTo>
                      <a:pt x="129" y="0"/>
                    </a:moveTo>
                    <a:cubicBezTo>
                      <a:pt x="65" y="0"/>
                      <a:pt x="1" y="43"/>
                      <a:pt x="1" y="128"/>
                    </a:cubicBezTo>
                    <a:cubicBezTo>
                      <a:pt x="4" y="201"/>
                      <a:pt x="37" y="260"/>
                      <a:pt x="123" y="260"/>
                    </a:cubicBezTo>
                    <a:cubicBezTo>
                      <a:pt x="125" y="260"/>
                      <a:pt x="127" y="259"/>
                      <a:pt x="129" y="259"/>
                    </a:cubicBezTo>
                    <a:cubicBezTo>
                      <a:pt x="132" y="259"/>
                      <a:pt x="134" y="260"/>
                      <a:pt x="137" y="260"/>
                    </a:cubicBezTo>
                    <a:cubicBezTo>
                      <a:pt x="219" y="260"/>
                      <a:pt x="255" y="207"/>
                      <a:pt x="258" y="134"/>
                    </a:cubicBezTo>
                    <a:cubicBezTo>
                      <a:pt x="261" y="45"/>
                      <a:pt x="195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43" name="Google Shape;8543;p29"/>
              <p:cNvSpPr/>
              <p:nvPr/>
            </p:nvSpPr>
            <p:spPr>
              <a:xfrm>
                <a:off x="6700446" y="4251639"/>
                <a:ext cx="94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0" extrusionOk="0">
                    <a:moveTo>
                      <a:pt x="106" y="1"/>
                    </a:moveTo>
                    <a:cubicBezTo>
                      <a:pt x="46" y="1"/>
                      <a:pt x="3" y="52"/>
                      <a:pt x="3" y="120"/>
                    </a:cubicBezTo>
                    <a:cubicBezTo>
                      <a:pt x="0" y="195"/>
                      <a:pt x="35" y="260"/>
                      <a:pt x="108" y="260"/>
                    </a:cubicBezTo>
                    <a:cubicBezTo>
                      <a:pt x="115" y="260"/>
                      <a:pt x="122" y="259"/>
                      <a:pt x="129" y="258"/>
                    </a:cubicBezTo>
                    <a:cubicBezTo>
                      <a:pt x="185" y="249"/>
                      <a:pt x="232" y="195"/>
                      <a:pt x="282" y="164"/>
                    </a:cubicBezTo>
                    <a:cubicBezTo>
                      <a:pt x="282" y="142"/>
                      <a:pt x="282" y="123"/>
                      <a:pt x="282" y="105"/>
                    </a:cubicBezTo>
                    <a:cubicBezTo>
                      <a:pt x="235" y="70"/>
                      <a:pt x="191" y="14"/>
                      <a:pt x="135" y="4"/>
                    </a:cubicBezTo>
                    <a:cubicBezTo>
                      <a:pt x="125" y="2"/>
                      <a:pt x="115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44" name="Google Shape;8544;p29"/>
              <p:cNvSpPr/>
              <p:nvPr/>
            </p:nvSpPr>
            <p:spPr>
              <a:xfrm>
                <a:off x="6700246" y="4075932"/>
                <a:ext cx="93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5" extrusionOk="0">
                    <a:moveTo>
                      <a:pt x="156" y="1"/>
                    </a:moveTo>
                    <a:lnTo>
                      <a:pt x="100" y="4"/>
                    </a:lnTo>
                    <a:cubicBezTo>
                      <a:pt x="69" y="57"/>
                      <a:pt x="19" y="104"/>
                      <a:pt x="12" y="157"/>
                    </a:cubicBezTo>
                    <a:cubicBezTo>
                      <a:pt x="1" y="226"/>
                      <a:pt x="55" y="284"/>
                      <a:pt x="119" y="284"/>
                    </a:cubicBezTo>
                    <a:cubicBezTo>
                      <a:pt x="125" y="284"/>
                      <a:pt x="131" y="284"/>
                      <a:pt x="138" y="283"/>
                    </a:cubicBezTo>
                    <a:cubicBezTo>
                      <a:pt x="225" y="277"/>
                      <a:pt x="282" y="226"/>
                      <a:pt x="263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45" name="Google Shape;8545;p29"/>
              <p:cNvSpPr/>
              <p:nvPr/>
            </p:nvSpPr>
            <p:spPr>
              <a:xfrm>
                <a:off x="6700213" y="4199497"/>
                <a:ext cx="10056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302" h="285" extrusionOk="0">
                    <a:moveTo>
                      <a:pt x="192" y="0"/>
                    </a:moveTo>
                    <a:cubicBezTo>
                      <a:pt x="161" y="6"/>
                      <a:pt x="129" y="13"/>
                      <a:pt x="101" y="25"/>
                    </a:cubicBezTo>
                    <a:cubicBezTo>
                      <a:pt x="23" y="72"/>
                      <a:pt x="1" y="144"/>
                      <a:pt x="51" y="220"/>
                    </a:cubicBezTo>
                    <a:cubicBezTo>
                      <a:pt x="70" y="262"/>
                      <a:pt x="111" y="284"/>
                      <a:pt x="152" y="284"/>
                    </a:cubicBezTo>
                    <a:cubicBezTo>
                      <a:pt x="178" y="284"/>
                      <a:pt x="205" y="275"/>
                      <a:pt x="226" y="257"/>
                    </a:cubicBezTo>
                    <a:cubicBezTo>
                      <a:pt x="302" y="204"/>
                      <a:pt x="295" y="132"/>
                      <a:pt x="258" y="63"/>
                    </a:cubicBezTo>
                    <a:cubicBezTo>
                      <a:pt x="239" y="38"/>
                      <a:pt x="217" y="19"/>
                      <a:pt x="1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46" name="Google Shape;8546;p29"/>
              <p:cNvSpPr/>
              <p:nvPr/>
            </p:nvSpPr>
            <p:spPr>
              <a:xfrm>
                <a:off x="6735507" y="4121049"/>
                <a:ext cx="99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8" h="253" extrusionOk="0">
                    <a:moveTo>
                      <a:pt x="174" y="0"/>
                    </a:moveTo>
                    <a:cubicBezTo>
                      <a:pt x="166" y="0"/>
                      <a:pt x="158" y="1"/>
                      <a:pt x="150" y="3"/>
                    </a:cubicBezTo>
                    <a:cubicBezTo>
                      <a:pt x="97" y="12"/>
                      <a:pt x="50" y="69"/>
                      <a:pt x="0" y="103"/>
                    </a:cubicBezTo>
                    <a:cubicBezTo>
                      <a:pt x="0" y="122"/>
                      <a:pt x="0" y="141"/>
                      <a:pt x="0" y="156"/>
                    </a:cubicBezTo>
                    <a:cubicBezTo>
                      <a:pt x="50" y="191"/>
                      <a:pt x="100" y="241"/>
                      <a:pt x="154" y="250"/>
                    </a:cubicBezTo>
                    <a:cubicBezTo>
                      <a:pt x="162" y="252"/>
                      <a:pt x="170" y="253"/>
                      <a:pt x="178" y="253"/>
                    </a:cubicBezTo>
                    <a:cubicBezTo>
                      <a:pt x="242" y="253"/>
                      <a:pt x="294" y="198"/>
                      <a:pt x="291" y="131"/>
                    </a:cubicBezTo>
                    <a:cubicBezTo>
                      <a:pt x="297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47" name="Google Shape;8547;p29"/>
              <p:cNvSpPr/>
              <p:nvPr/>
            </p:nvSpPr>
            <p:spPr>
              <a:xfrm>
                <a:off x="6735074" y="4083457"/>
                <a:ext cx="9789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94" h="266" extrusionOk="0">
                    <a:moveTo>
                      <a:pt x="132" y="1"/>
                    </a:moveTo>
                    <a:cubicBezTo>
                      <a:pt x="74" y="1"/>
                      <a:pt x="23" y="54"/>
                      <a:pt x="0" y="154"/>
                    </a:cubicBezTo>
                    <a:cubicBezTo>
                      <a:pt x="51" y="192"/>
                      <a:pt x="91" y="254"/>
                      <a:pt x="145" y="264"/>
                    </a:cubicBezTo>
                    <a:cubicBezTo>
                      <a:pt x="152" y="265"/>
                      <a:pt x="160" y="266"/>
                      <a:pt x="168" y="266"/>
                    </a:cubicBezTo>
                    <a:cubicBezTo>
                      <a:pt x="237" y="266"/>
                      <a:pt x="293" y="205"/>
                      <a:pt x="279" y="132"/>
                    </a:cubicBezTo>
                    <a:cubicBezTo>
                      <a:pt x="261" y="73"/>
                      <a:pt x="214" y="22"/>
                      <a:pt x="154" y="4"/>
                    </a:cubicBezTo>
                    <a:cubicBezTo>
                      <a:pt x="146" y="2"/>
                      <a:pt x="139" y="1"/>
                      <a:pt x="13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48" name="Google Shape;8548;p29"/>
              <p:cNvSpPr/>
              <p:nvPr/>
            </p:nvSpPr>
            <p:spPr>
              <a:xfrm>
                <a:off x="6744164" y="4285835"/>
                <a:ext cx="88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1" extrusionOk="0">
                    <a:moveTo>
                      <a:pt x="118" y="0"/>
                    </a:moveTo>
                    <a:cubicBezTo>
                      <a:pt x="52" y="0"/>
                      <a:pt x="1" y="56"/>
                      <a:pt x="6" y="124"/>
                    </a:cubicBezTo>
                    <a:cubicBezTo>
                      <a:pt x="6" y="196"/>
                      <a:pt x="38" y="259"/>
                      <a:pt x="125" y="259"/>
                    </a:cubicBezTo>
                    <a:cubicBezTo>
                      <a:pt x="131" y="260"/>
                      <a:pt x="137" y="260"/>
                      <a:pt x="142" y="260"/>
                    </a:cubicBezTo>
                    <a:cubicBezTo>
                      <a:pt x="205" y="260"/>
                      <a:pt x="260" y="212"/>
                      <a:pt x="263" y="146"/>
                    </a:cubicBezTo>
                    <a:cubicBezTo>
                      <a:pt x="266" y="43"/>
                      <a:pt x="213" y="5"/>
                      <a:pt x="138" y="2"/>
                    </a:cubicBezTo>
                    <a:cubicBezTo>
                      <a:pt x="131" y="1"/>
                      <a:pt x="125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49" name="Google Shape;8549;p29"/>
              <p:cNvSpPr/>
              <p:nvPr/>
            </p:nvSpPr>
            <p:spPr>
              <a:xfrm>
                <a:off x="6769104" y="4200828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25" y="1"/>
                    </a:moveTo>
                    <a:cubicBezTo>
                      <a:pt x="57" y="1"/>
                      <a:pt x="0" y="61"/>
                      <a:pt x="6" y="129"/>
                    </a:cubicBezTo>
                    <a:cubicBezTo>
                      <a:pt x="9" y="206"/>
                      <a:pt x="45" y="258"/>
                      <a:pt x="128" y="258"/>
                    </a:cubicBezTo>
                    <a:cubicBezTo>
                      <a:pt x="130" y="258"/>
                      <a:pt x="132" y="258"/>
                      <a:pt x="135" y="258"/>
                    </a:cubicBezTo>
                    <a:cubicBezTo>
                      <a:pt x="139" y="258"/>
                      <a:pt x="144" y="258"/>
                      <a:pt x="148" y="258"/>
                    </a:cubicBezTo>
                    <a:cubicBezTo>
                      <a:pt x="229" y="258"/>
                      <a:pt x="263" y="204"/>
                      <a:pt x="263" y="133"/>
                    </a:cubicBezTo>
                    <a:cubicBezTo>
                      <a:pt x="272" y="61"/>
                      <a:pt x="216" y="1"/>
                      <a:pt x="145" y="1"/>
                    </a:cubicBezTo>
                    <a:cubicBezTo>
                      <a:pt x="142" y="1"/>
                      <a:pt x="138" y="1"/>
                      <a:pt x="135" y="1"/>
                    </a:cubicBezTo>
                    <a:cubicBezTo>
                      <a:pt x="132" y="1"/>
                      <a:pt x="128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50" name="Google Shape;8550;p29"/>
              <p:cNvSpPr/>
              <p:nvPr/>
            </p:nvSpPr>
            <p:spPr>
              <a:xfrm>
                <a:off x="6779626" y="4040138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42" y="0"/>
                    </a:moveTo>
                    <a:cubicBezTo>
                      <a:pt x="139" y="0"/>
                      <a:pt x="136" y="1"/>
                      <a:pt x="132" y="1"/>
                    </a:cubicBezTo>
                    <a:cubicBezTo>
                      <a:pt x="60" y="4"/>
                      <a:pt x="1" y="35"/>
                      <a:pt x="1" y="123"/>
                    </a:cubicBezTo>
                    <a:cubicBezTo>
                      <a:pt x="1" y="211"/>
                      <a:pt x="44" y="255"/>
                      <a:pt x="107" y="261"/>
                    </a:cubicBezTo>
                    <a:cubicBezTo>
                      <a:pt x="110" y="261"/>
                      <a:pt x="113" y="261"/>
                      <a:pt x="116" y="261"/>
                    </a:cubicBezTo>
                    <a:cubicBezTo>
                      <a:pt x="219" y="261"/>
                      <a:pt x="255" y="206"/>
                      <a:pt x="258" y="133"/>
                    </a:cubicBezTo>
                    <a:cubicBezTo>
                      <a:pt x="267" y="64"/>
                      <a:pt x="213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51" name="Google Shape;8551;p29"/>
              <p:cNvSpPr/>
              <p:nvPr/>
            </p:nvSpPr>
            <p:spPr>
              <a:xfrm>
                <a:off x="6785286" y="4018228"/>
                <a:ext cx="91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62" extrusionOk="0">
                    <a:moveTo>
                      <a:pt x="145" y="0"/>
                    </a:moveTo>
                    <a:cubicBezTo>
                      <a:pt x="142" y="0"/>
                      <a:pt x="138" y="0"/>
                      <a:pt x="135" y="1"/>
                    </a:cubicBezTo>
                    <a:cubicBezTo>
                      <a:pt x="131" y="1"/>
                      <a:pt x="128" y="0"/>
                      <a:pt x="125" y="0"/>
                    </a:cubicBezTo>
                    <a:cubicBezTo>
                      <a:pt x="57" y="0"/>
                      <a:pt x="0" y="61"/>
                      <a:pt x="9" y="129"/>
                    </a:cubicBezTo>
                    <a:cubicBezTo>
                      <a:pt x="12" y="203"/>
                      <a:pt x="48" y="261"/>
                      <a:pt x="131" y="261"/>
                    </a:cubicBezTo>
                    <a:cubicBezTo>
                      <a:pt x="133" y="261"/>
                      <a:pt x="136" y="261"/>
                      <a:pt x="138" y="261"/>
                    </a:cubicBezTo>
                    <a:cubicBezTo>
                      <a:pt x="140" y="261"/>
                      <a:pt x="141" y="261"/>
                      <a:pt x="143" y="261"/>
                    </a:cubicBezTo>
                    <a:cubicBezTo>
                      <a:pt x="213" y="261"/>
                      <a:pt x="272" y="203"/>
                      <a:pt x="272" y="129"/>
                    </a:cubicBezTo>
                    <a:cubicBezTo>
                      <a:pt x="275" y="58"/>
                      <a:pt x="216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52" name="Google Shape;8552;p29"/>
              <p:cNvSpPr/>
              <p:nvPr/>
            </p:nvSpPr>
            <p:spPr>
              <a:xfrm>
                <a:off x="6853178" y="4215879"/>
                <a:ext cx="91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1" extrusionOk="0">
                    <a:moveTo>
                      <a:pt x="107" y="0"/>
                    </a:moveTo>
                    <a:cubicBezTo>
                      <a:pt x="70" y="50"/>
                      <a:pt x="1" y="101"/>
                      <a:pt x="4" y="144"/>
                    </a:cubicBezTo>
                    <a:cubicBezTo>
                      <a:pt x="23" y="207"/>
                      <a:pt x="67" y="257"/>
                      <a:pt x="126" y="276"/>
                    </a:cubicBezTo>
                    <a:cubicBezTo>
                      <a:pt x="137" y="279"/>
                      <a:pt x="147" y="280"/>
                      <a:pt x="157" y="280"/>
                    </a:cubicBezTo>
                    <a:cubicBezTo>
                      <a:pt x="222" y="280"/>
                      <a:pt x="275" y="222"/>
                      <a:pt x="267" y="154"/>
                    </a:cubicBezTo>
                    <a:cubicBezTo>
                      <a:pt x="261" y="101"/>
                      <a:pt x="202" y="54"/>
                      <a:pt x="167" y="3"/>
                    </a:cubicBezTo>
                    <a:lnTo>
                      <a:pt x="10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53" name="Google Shape;8553;p29"/>
              <p:cNvSpPr/>
              <p:nvPr/>
            </p:nvSpPr>
            <p:spPr>
              <a:xfrm>
                <a:off x="6852879" y="4097941"/>
                <a:ext cx="104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6" extrusionOk="0">
                    <a:moveTo>
                      <a:pt x="198" y="0"/>
                    </a:moveTo>
                    <a:cubicBezTo>
                      <a:pt x="193" y="0"/>
                      <a:pt x="188" y="0"/>
                      <a:pt x="182" y="1"/>
                    </a:cubicBezTo>
                    <a:cubicBezTo>
                      <a:pt x="129" y="7"/>
                      <a:pt x="85" y="67"/>
                      <a:pt x="1" y="130"/>
                    </a:cubicBezTo>
                    <a:cubicBezTo>
                      <a:pt x="82" y="195"/>
                      <a:pt x="126" y="255"/>
                      <a:pt x="179" y="264"/>
                    </a:cubicBezTo>
                    <a:cubicBezTo>
                      <a:pt x="186" y="265"/>
                      <a:pt x="193" y="266"/>
                      <a:pt x="199" y="266"/>
                    </a:cubicBezTo>
                    <a:cubicBezTo>
                      <a:pt x="264" y="266"/>
                      <a:pt x="308" y="210"/>
                      <a:pt x="311" y="139"/>
                    </a:cubicBezTo>
                    <a:cubicBezTo>
                      <a:pt x="314" y="60"/>
                      <a:pt x="270" y="0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54" name="Google Shape;8554;p29"/>
              <p:cNvSpPr/>
              <p:nvPr/>
            </p:nvSpPr>
            <p:spPr>
              <a:xfrm>
                <a:off x="6855076" y="415025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57" y="0"/>
                    </a:moveTo>
                    <a:cubicBezTo>
                      <a:pt x="47" y="25"/>
                      <a:pt x="3" y="66"/>
                      <a:pt x="0" y="147"/>
                    </a:cubicBezTo>
                    <a:cubicBezTo>
                      <a:pt x="0" y="238"/>
                      <a:pt x="55" y="276"/>
                      <a:pt x="132" y="276"/>
                    </a:cubicBezTo>
                    <a:cubicBezTo>
                      <a:pt x="135" y="276"/>
                      <a:pt x="138" y="276"/>
                      <a:pt x="141" y="276"/>
                    </a:cubicBezTo>
                    <a:cubicBezTo>
                      <a:pt x="220" y="276"/>
                      <a:pt x="273" y="219"/>
                      <a:pt x="257" y="144"/>
                    </a:cubicBezTo>
                    <a:cubicBezTo>
                      <a:pt x="245" y="91"/>
                      <a:pt x="192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55" name="Google Shape;8555;p29"/>
              <p:cNvSpPr/>
              <p:nvPr/>
            </p:nvSpPr>
            <p:spPr>
              <a:xfrm>
                <a:off x="6881780" y="4163170"/>
                <a:ext cx="89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2" extrusionOk="0">
                    <a:moveTo>
                      <a:pt x="128" y="0"/>
                    </a:moveTo>
                    <a:cubicBezTo>
                      <a:pt x="60" y="0"/>
                      <a:pt x="4" y="54"/>
                      <a:pt x="1" y="123"/>
                    </a:cubicBezTo>
                    <a:cubicBezTo>
                      <a:pt x="4" y="220"/>
                      <a:pt x="57" y="261"/>
                      <a:pt x="132" y="261"/>
                    </a:cubicBezTo>
                    <a:cubicBezTo>
                      <a:pt x="137" y="261"/>
                      <a:pt x="142" y="262"/>
                      <a:pt x="147" y="262"/>
                    </a:cubicBezTo>
                    <a:cubicBezTo>
                      <a:pt x="216" y="262"/>
                      <a:pt x="269" y="203"/>
                      <a:pt x="261" y="135"/>
                    </a:cubicBezTo>
                    <a:cubicBezTo>
                      <a:pt x="261" y="60"/>
                      <a:pt x="226" y="1"/>
                      <a:pt x="138" y="1"/>
                    </a:cubicBezTo>
                    <a:cubicBezTo>
                      <a:pt x="135" y="0"/>
                      <a:pt x="131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56" name="Google Shape;8556;p29"/>
              <p:cNvSpPr/>
              <p:nvPr/>
            </p:nvSpPr>
            <p:spPr>
              <a:xfrm>
                <a:off x="6623430" y="4133835"/>
                <a:ext cx="8757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63" h="261" extrusionOk="0">
                    <a:moveTo>
                      <a:pt x="136" y="1"/>
                    </a:moveTo>
                    <a:cubicBezTo>
                      <a:pt x="134" y="1"/>
                      <a:pt x="131" y="1"/>
                      <a:pt x="129" y="1"/>
                    </a:cubicBezTo>
                    <a:cubicBezTo>
                      <a:pt x="35" y="1"/>
                      <a:pt x="0" y="61"/>
                      <a:pt x="0" y="133"/>
                    </a:cubicBezTo>
                    <a:cubicBezTo>
                      <a:pt x="2" y="218"/>
                      <a:pt x="65" y="260"/>
                      <a:pt x="129" y="260"/>
                    </a:cubicBezTo>
                    <a:cubicBezTo>
                      <a:pt x="196" y="260"/>
                      <a:pt x="262" y="215"/>
                      <a:pt x="257" y="126"/>
                    </a:cubicBezTo>
                    <a:cubicBezTo>
                      <a:pt x="254" y="50"/>
                      <a:pt x="216" y="1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57" name="Google Shape;8557;p29"/>
              <p:cNvSpPr/>
              <p:nvPr/>
            </p:nvSpPr>
            <p:spPr>
              <a:xfrm>
                <a:off x="6731012" y="4104001"/>
                <a:ext cx="90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0" extrusionOk="0">
                    <a:moveTo>
                      <a:pt x="157" y="1"/>
                    </a:moveTo>
                    <a:cubicBezTo>
                      <a:pt x="47" y="32"/>
                      <a:pt x="3" y="73"/>
                      <a:pt x="0" y="154"/>
                    </a:cubicBezTo>
                    <a:cubicBezTo>
                      <a:pt x="0" y="242"/>
                      <a:pt x="55" y="280"/>
                      <a:pt x="132" y="280"/>
                    </a:cubicBezTo>
                    <a:cubicBezTo>
                      <a:pt x="135" y="280"/>
                      <a:pt x="138" y="280"/>
                      <a:pt x="141" y="280"/>
                    </a:cubicBezTo>
                    <a:cubicBezTo>
                      <a:pt x="223" y="280"/>
                      <a:pt x="273" y="223"/>
                      <a:pt x="257" y="145"/>
                    </a:cubicBezTo>
                    <a:cubicBezTo>
                      <a:pt x="245" y="92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58" name="Google Shape;8558;p29"/>
              <p:cNvSpPr/>
              <p:nvPr/>
            </p:nvSpPr>
            <p:spPr>
              <a:xfrm>
                <a:off x="6625727" y="4190573"/>
                <a:ext cx="95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4" extrusionOk="0">
                    <a:moveTo>
                      <a:pt x="165" y="1"/>
                    </a:moveTo>
                    <a:cubicBezTo>
                      <a:pt x="160" y="1"/>
                      <a:pt x="156" y="1"/>
                      <a:pt x="151" y="2"/>
                    </a:cubicBezTo>
                    <a:cubicBezTo>
                      <a:pt x="75" y="5"/>
                      <a:pt x="19" y="43"/>
                      <a:pt x="0" y="159"/>
                    </a:cubicBezTo>
                    <a:cubicBezTo>
                      <a:pt x="47" y="196"/>
                      <a:pt x="94" y="256"/>
                      <a:pt x="148" y="262"/>
                    </a:cubicBezTo>
                    <a:cubicBezTo>
                      <a:pt x="155" y="263"/>
                      <a:pt x="161" y="264"/>
                      <a:pt x="168" y="264"/>
                    </a:cubicBezTo>
                    <a:cubicBezTo>
                      <a:pt x="237" y="264"/>
                      <a:pt x="279" y="205"/>
                      <a:pt x="279" y="127"/>
                    </a:cubicBezTo>
                    <a:cubicBezTo>
                      <a:pt x="288" y="60"/>
                      <a:pt x="231" y="1"/>
                      <a:pt x="16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59" name="Google Shape;8559;p29"/>
              <p:cNvSpPr/>
              <p:nvPr/>
            </p:nvSpPr>
            <p:spPr>
              <a:xfrm>
                <a:off x="6645040" y="4306246"/>
                <a:ext cx="93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90" extrusionOk="0">
                    <a:moveTo>
                      <a:pt x="116" y="0"/>
                    </a:moveTo>
                    <a:cubicBezTo>
                      <a:pt x="81" y="50"/>
                      <a:pt x="31" y="97"/>
                      <a:pt x="19" y="154"/>
                    </a:cubicBezTo>
                    <a:cubicBezTo>
                      <a:pt x="0" y="232"/>
                      <a:pt x="63" y="288"/>
                      <a:pt x="135" y="288"/>
                    </a:cubicBezTo>
                    <a:cubicBezTo>
                      <a:pt x="141" y="289"/>
                      <a:pt x="148" y="290"/>
                      <a:pt x="154" y="290"/>
                    </a:cubicBezTo>
                    <a:cubicBezTo>
                      <a:pt x="226" y="290"/>
                      <a:pt x="281" y="226"/>
                      <a:pt x="266" y="154"/>
                    </a:cubicBezTo>
                    <a:cubicBezTo>
                      <a:pt x="260" y="97"/>
                      <a:pt x="204" y="5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60" name="Google Shape;8560;p29"/>
              <p:cNvSpPr/>
              <p:nvPr/>
            </p:nvSpPr>
            <p:spPr>
              <a:xfrm>
                <a:off x="6616538" y="4151815"/>
                <a:ext cx="6826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63" extrusionOk="0">
                    <a:moveTo>
                      <a:pt x="63" y="0"/>
                    </a:moveTo>
                    <a:cubicBezTo>
                      <a:pt x="41" y="0"/>
                      <a:pt x="19" y="6"/>
                      <a:pt x="0" y="16"/>
                    </a:cubicBezTo>
                    <a:lnTo>
                      <a:pt x="0" y="254"/>
                    </a:lnTo>
                    <a:cubicBezTo>
                      <a:pt x="14" y="260"/>
                      <a:pt x="28" y="262"/>
                      <a:pt x="42" y="262"/>
                    </a:cubicBezTo>
                    <a:cubicBezTo>
                      <a:pt x="50" y="262"/>
                      <a:pt x="58" y="261"/>
                      <a:pt x="66" y="260"/>
                    </a:cubicBezTo>
                    <a:cubicBezTo>
                      <a:pt x="126" y="235"/>
                      <a:pt x="170" y="188"/>
                      <a:pt x="189" y="129"/>
                    </a:cubicBezTo>
                    <a:cubicBezTo>
                      <a:pt x="204" y="53"/>
                      <a:pt x="141" y="0"/>
                      <a:pt x="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61" name="Google Shape;8561;p29"/>
              <p:cNvSpPr/>
              <p:nvPr/>
            </p:nvSpPr>
            <p:spPr>
              <a:xfrm>
                <a:off x="6633685" y="4298521"/>
                <a:ext cx="9290" cy="90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73" extrusionOk="0">
                    <a:moveTo>
                      <a:pt x="121" y="0"/>
                    </a:moveTo>
                    <a:cubicBezTo>
                      <a:pt x="54" y="0"/>
                      <a:pt x="1" y="62"/>
                      <a:pt x="12" y="132"/>
                    </a:cubicBezTo>
                    <a:cubicBezTo>
                      <a:pt x="21" y="182"/>
                      <a:pt x="81" y="226"/>
                      <a:pt x="119" y="273"/>
                    </a:cubicBezTo>
                    <a:lnTo>
                      <a:pt x="175" y="273"/>
                    </a:lnTo>
                    <a:cubicBezTo>
                      <a:pt x="209" y="226"/>
                      <a:pt x="278" y="173"/>
                      <a:pt x="272" y="129"/>
                    </a:cubicBezTo>
                    <a:cubicBezTo>
                      <a:pt x="253" y="69"/>
                      <a:pt x="206" y="22"/>
                      <a:pt x="147" y="3"/>
                    </a:cubicBezTo>
                    <a:cubicBezTo>
                      <a:pt x="138" y="1"/>
                      <a:pt x="129" y="0"/>
                      <a:pt x="12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62" name="Google Shape;8562;p29"/>
              <p:cNvSpPr/>
              <p:nvPr/>
            </p:nvSpPr>
            <p:spPr>
              <a:xfrm>
                <a:off x="6647537" y="4192970"/>
                <a:ext cx="94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6" extrusionOk="0">
                    <a:moveTo>
                      <a:pt x="165" y="0"/>
                    </a:moveTo>
                    <a:cubicBezTo>
                      <a:pt x="158" y="0"/>
                      <a:pt x="151" y="1"/>
                      <a:pt x="144" y="2"/>
                    </a:cubicBezTo>
                    <a:cubicBezTo>
                      <a:pt x="91" y="11"/>
                      <a:pt x="47" y="71"/>
                      <a:pt x="0" y="108"/>
                    </a:cubicBezTo>
                    <a:cubicBezTo>
                      <a:pt x="0" y="127"/>
                      <a:pt x="0" y="146"/>
                      <a:pt x="0" y="165"/>
                    </a:cubicBezTo>
                    <a:cubicBezTo>
                      <a:pt x="50" y="199"/>
                      <a:pt x="97" y="259"/>
                      <a:pt x="151" y="265"/>
                    </a:cubicBezTo>
                    <a:cubicBezTo>
                      <a:pt x="154" y="265"/>
                      <a:pt x="158" y="266"/>
                      <a:pt x="162" y="266"/>
                    </a:cubicBezTo>
                    <a:cubicBezTo>
                      <a:pt x="237" y="266"/>
                      <a:pt x="282" y="205"/>
                      <a:pt x="279" y="124"/>
                    </a:cubicBezTo>
                    <a:cubicBezTo>
                      <a:pt x="276" y="51"/>
                      <a:pt x="228" y="0"/>
                      <a:pt x="1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63" name="Google Shape;8563;p29"/>
              <p:cNvSpPr/>
              <p:nvPr/>
            </p:nvSpPr>
            <p:spPr>
              <a:xfrm>
                <a:off x="6634651" y="4244014"/>
                <a:ext cx="9690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4" extrusionOk="0">
                    <a:moveTo>
                      <a:pt x="152" y="1"/>
                    </a:moveTo>
                    <a:cubicBezTo>
                      <a:pt x="150" y="1"/>
                      <a:pt x="148" y="1"/>
                      <a:pt x="146" y="1"/>
                    </a:cubicBezTo>
                    <a:cubicBezTo>
                      <a:pt x="86" y="20"/>
                      <a:pt x="36" y="67"/>
                      <a:pt x="17" y="127"/>
                    </a:cubicBezTo>
                    <a:cubicBezTo>
                      <a:pt x="0" y="198"/>
                      <a:pt x="55" y="264"/>
                      <a:pt x="124" y="264"/>
                    </a:cubicBezTo>
                    <a:cubicBezTo>
                      <a:pt x="131" y="264"/>
                      <a:pt x="139" y="263"/>
                      <a:pt x="146" y="261"/>
                    </a:cubicBezTo>
                    <a:cubicBezTo>
                      <a:pt x="199" y="255"/>
                      <a:pt x="243" y="196"/>
                      <a:pt x="290" y="158"/>
                    </a:cubicBezTo>
                    <a:cubicBezTo>
                      <a:pt x="290" y="139"/>
                      <a:pt x="290" y="120"/>
                      <a:pt x="290" y="102"/>
                    </a:cubicBezTo>
                    <a:cubicBezTo>
                      <a:pt x="245" y="66"/>
                      <a:pt x="19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64" name="Google Shape;8564;p29"/>
              <p:cNvSpPr/>
              <p:nvPr/>
            </p:nvSpPr>
            <p:spPr>
              <a:xfrm>
                <a:off x="6881747" y="4118519"/>
                <a:ext cx="93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1" h="277" extrusionOk="0">
                    <a:moveTo>
                      <a:pt x="121" y="0"/>
                    </a:moveTo>
                    <a:cubicBezTo>
                      <a:pt x="83" y="47"/>
                      <a:pt x="24" y="91"/>
                      <a:pt x="14" y="141"/>
                    </a:cubicBezTo>
                    <a:cubicBezTo>
                      <a:pt x="0" y="214"/>
                      <a:pt x="53" y="276"/>
                      <a:pt x="120" y="276"/>
                    </a:cubicBezTo>
                    <a:cubicBezTo>
                      <a:pt x="128" y="276"/>
                      <a:pt x="137" y="275"/>
                      <a:pt x="146" y="273"/>
                    </a:cubicBezTo>
                    <a:cubicBezTo>
                      <a:pt x="205" y="254"/>
                      <a:pt x="255" y="210"/>
                      <a:pt x="274" y="148"/>
                    </a:cubicBezTo>
                    <a:cubicBezTo>
                      <a:pt x="281" y="107"/>
                      <a:pt x="215" y="51"/>
                      <a:pt x="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65" name="Google Shape;8565;p29"/>
              <p:cNvSpPr/>
              <p:nvPr/>
            </p:nvSpPr>
            <p:spPr>
              <a:xfrm>
                <a:off x="6688958" y="4255202"/>
                <a:ext cx="9390" cy="9889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97" extrusionOk="0">
                    <a:moveTo>
                      <a:pt x="123" y="1"/>
                    </a:moveTo>
                    <a:cubicBezTo>
                      <a:pt x="88" y="51"/>
                      <a:pt x="35" y="98"/>
                      <a:pt x="22" y="154"/>
                    </a:cubicBezTo>
                    <a:cubicBezTo>
                      <a:pt x="0" y="233"/>
                      <a:pt x="60" y="286"/>
                      <a:pt x="135" y="295"/>
                    </a:cubicBezTo>
                    <a:cubicBezTo>
                      <a:pt x="142" y="296"/>
                      <a:pt x="148" y="297"/>
                      <a:pt x="154" y="297"/>
                    </a:cubicBezTo>
                    <a:cubicBezTo>
                      <a:pt x="224" y="297"/>
                      <a:pt x="281" y="235"/>
                      <a:pt x="270" y="164"/>
                    </a:cubicBezTo>
                    <a:cubicBezTo>
                      <a:pt x="264" y="107"/>
                      <a:pt x="207" y="57"/>
                      <a:pt x="173" y="7"/>
                    </a:cubicBezTo>
                    <a:cubicBezTo>
                      <a:pt x="157" y="4"/>
                      <a:pt x="141" y="4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66" name="Google Shape;8566;p29"/>
              <p:cNvSpPr/>
              <p:nvPr/>
            </p:nvSpPr>
            <p:spPr>
              <a:xfrm>
                <a:off x="6764709" y="4186810"/>
                <a:ext cx="10122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53" extrusionOk="0">
                    <a:moveTo>
                      <a:pt x="176" y="0"/>
                    </a:moveTo>
                    <a:cubicBezTo>
                      <a:pt x="170" y="0"/>
                      <a:pt x="164" y="1"/>
                      <a:pt x="157" y="2"/>
                    </a:cubicBezTo>
                    <a:cubicBezTo>
                      <a:pt x="101" y="8"/>
                      <a:pt x="54" y="65"/>
                      <a:pt x="4" y="99"/>
                    </a:cubicBezTo>
                    <a:lnTo>
                      <a:pt x="0" y="152"/>
                    </a:lnTo>
                    <a:cubicBezTo>
                      <a:pt x="54" y="187"/>
                      <a:pt x="98" y="237"/>
                      <a:pt x="154" y="250"/>
                    </a:cubicBezTo>
                    <a:cubicBezTo>
                      <a:pt x="163" y="251"/>
                      <a:pt x="172" y="252"/>
                      <a:pt x="180" y="252"/>
                    </a:cubicBezTo>
                    <a:cubicBezTo>
                      <a:pt x="244" y="252"/>
                      <a:pt x="289" y="200"/>
                      <a:pt x="292" y="134"/>
                    </a:cubicBezTo>
                    <a:cubicBezTo>
                      <a:pt x="303" y="62"/>
                      <a:pt x="246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67" name="Google Shape;8567;p29"/>
              <p:cNvSpPr/>
              <p:nvPr/>
            </p:nvSpPr>
            <p:spPr>
              <a:xfrm>
                <a:off x="6860171" y="3954531"/>
                <a:ext cx="103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267" extrusionOk="0">
                    <a:moveTo>
                      <a:pt x="196" y="1"/>
                    </a:moveTo>
                    <a:cubicBezTo>
                      <a:pt x="190" y="1"/>
                      <a:pt x="183" y="1"/>
                      <a:pt x="176" y="2"/>
                    </a:cubicBezTo>
                    <a:cubicBezTo>
                      <a:pt x="123" y="8"/>
                      <a:pt x="82" y="71"/>
                      <a:pt x="1" y="140"/>
                    </a:cubicBezTo>
                    <a:cubicBezTo>
                      <a:pt x="82" y="200"/>
                      <a:pt x="129" y="256"/>
                      <a:pt x="183" y="265"/>
                    </a:cubicBezTo>
                    <a:cubicBezTo>
                      <a:pt x="188" y="266"/>
                      <a:pt x="193" y="266"/>
                      <a:pt x="197" y="266"/>
                    </a:cubicBezTo>
                    <a:cubicBezTo>
                      <a:pt x="264" y="266"/>
                      <a:pt x="308" y="207"/>
                      <a:pt x="308" y="137"/>
                    </a:cubicBezTo>
                    <a:cubicBezTo>
                      <a:pt x="311" y="60"/>
                      <a:pt x="264" y="1"/>
                      <a:pt x="19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68" name="Google Shape;8568;p29"/>
              <p:cNvSpPr/>
              <p:nvPr/>
            </p:nvSpPr>
            <p:spPr>
              <a:xfrm>
                <a:off x="6777794" y="3966485"/>
                <a:ext cx="8957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80" extrusionOk="0">
                    <a:moveTo>
                      <a:pt x="112" y="0"/>
                    </a:moveTo>
                    <a:cubicBezTo>
                      <a:pt x="78" y="51"/>
                      <a:pt x="21" y="98"/>
                      <a:pt x="12" y="148"/>
                    </a:cubicBezTo>
                    <a:cubicBezTo>
                      <a:pt x="1" y="220"/>
                      <a:pt x="56" y="279"/>
                      <a:pt x="123" y="279"/>
                    </a:cubicBezTo>
                    <a:cubicBezTo>
                      <a:pt x="131" y="279"/>
                      <a:pt x="140" y="278"/>
                      <a:pt x="150" y="276"/>
                    </a:cubicBezTo>
                    <a:cubicBezTo>
                      <a:pt x="206" y="254"/>
                      <a:pt x="250" y="207"/>
                      <a:pt x="266" y="148"/>
                    </a:cubicBezTo>
                    <a:cubicBezTo>
                      <a:pt x="269" y="101"/>
                      <a:pt x="203" y="51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69" name="Google Shape;8569;p29"/>
              <p:cNvSpPr/>
              <p:nvPr/>
            </p:nvSpPr>
            <p:spPr>
              <a:xfrm>
                <a:off x="6704907" y="4191072"/>
                <a:ext cx="86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62" extrusionOk="0">
                    <a:moveTo>
                      <a:pt x="116" y="1"/>
                    </a:moveTo>
                    <a:cubicBezTo>
                      <a:pt x="59" y="1"/>
                      <a:pt x="10" y="45"/>
                      <a:pt x="7" y="103"/>
                    </a:cubicBezTo>
                    <a:cubicBezTo>
                      <a:pt x="1" y="150"/>
                      <a:pt x="32" y="200"/>
                      <a:pt x="51" y="250"/>
                    </a:cubicBezTo>
                    <a:cubicBezTo>
                      <a:pt x="74" y="252"/>
                      <a:pt x="99" y="261"/>
                      <a:pt x="120" y="261"/>
                    </a:cubicBezTo>
                    <a:cubicBezTo>
                      <a:pt x="128" y="261"/>
                      <a:pt x="136" y="260"/>
                      <a:pt x="142" y="256"/>
                    </a:cubicBezTo>
                    <a:cubicBezTo>
                      <a:pt x="189" y="225"/>
                      <a:pt x="258" y="181"/>
                      <a:pt x="261" y="140"/>
                    </a:cubicBezTo>
                    <a:cubicBezTo>
                      <a:pt x="261" y="97"/>
                      <a:pt x="205" y="28"/>
                      <a:pt x="157" y="9"/>
                    </a:cubicBezTo>
                    <a:cubicBezTo>
                      <a:pt x="144" y="3"/>
                      <a:pt x="129" y="1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70" name="Google Shape;8570;p29"/>
              <p:cNvSpPr/>
              <p:nvPr/>
            </p:nvSpPr>
            <p:spPr>
              <a:xfrm>
                <a:off x="6706472" y="4199397"/>
                <a:ext cx="133" cy="133"/>
              </a:xfrm>
              <a:custGeom>
                <a:avLst/>
                <a:gdLst/>
                <a:ahLst/>
                <a:cxnLst/>
                <a:rect l="l" t="t" r="r" b="b"/>
                <a:pathLst>
                  <a:path w="4" h="4" extrusionOk="0">
                    <a:moveTo>
                      <a:pt x="1" y="0"/>
                    </a:moveTo>
                    <a:lnTo>
                      <a:pt x="4" y="3"/>
                    </a:lnTo>
                    <a:cubicBezTo>
                      <a:pt x="4" y="3"/>
                      <a:pt x="4" y="0"/>
                      <a:pt x="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71" name="Google Shape;8571;p29"/>
              <p:cNvSpPr/>
              <p:nvPr/>
            </p:nvSpPr>
            <p:spPr>
              <a:xfrm>
                <a:off x="6706006" y="4133868"/>
                <a:ext cx="8857" cy="9656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90" extrusionOk="0">
                    <a:moveTo>
                      <a:pt x="103" y="0"/>
                    </a:moveTo>
                    <a:cubicBezTo>
                      <a:pt x="68" y="53"/>
                      <a:pt x="15" y="100"/>
                      <a:pt x="5" y="157"/>
                    </a:cubicBezTo>
                    <a:cubicBezTo>
                      <a:pt x="1" y="246"/>
                      <a:pt x="66" y="290"/>
                      <a:pt x="131" y="290"/>
                    </a:cubicBezTo>
                    <a:cubicBezTo>
                      <a:pt x="198" y="290"/>
                      <a:pt x="266" y="243"/>
                      <a:pt x="256" y="150"/>
                    </a:cubicBezTo>
                    <a:cubicBezTo>
                      <a:pt x="244" y="94"/>
                      <a:pt x="190" y="5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72" name="Google Shape;8572;p29"/>
              <p:cNvSpPr/>
              <p:nvPr/>
            </p:nvSpPr>
            <p:spPr>
              <a:xfrm>
                <a:off x="6821280" y="4204891"/>
                <a:ext cx="10622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9" h="264" extrusionOk="0">
                    <a:moveTo>
                      <a:pt x="176" y="1"/>
                    </a:moveTo>
                    <a:cubicBezTo>
                      <a:pt x="133" y="1"/>
                      <a:pt x="81" y="66"/>
                      <a:pt x="0" y="120"/>
                    </a:cubicBezTo>
                    <a:cubicBezTo>
                      <a:pt x="78" y="189"/>
                      <a:pt x="122" y="252"/>
                      <a:pt x="172" y="261"/>
                    </a:cubicBezTo>
                    <a:cubicBezTo>
                      <a:pt x="180" y="263"/>
                      <a:pt x="187" y="264"/>
                      <a:pt x="195" y="264"/>
                    </a:cubicBezTo>
                    <a:cubicBezTo>
                      <a:pt x="263" y="264"/>
                      <a:pt x="318" y="200"/>
                      <a:pt x="304" y="130"/>
                    </a:cubicBezTo>
                    <a:cubicBezTo>
                      <a:pt x="288" y="70"/>
                      <a:pt x="241" y="23"/>
                      <a:pt x="182" y="1"/>
                    </a:cubicBezTo>
                    <a:cubicBezTo>
                      <a:pt x="180" y="1"/>
                      <a:pt x="17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73" name="Google Shape;8573;p29"/>
              <p:cNvSpPr/>
              <p:nvPr/>
            </p:nvSpPr>
            <p:spPr>
              <a:xfrm>
                <a:off x="6816352" y="4012302"/>
                <a:ext cx="94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8" extrusionOk="0">
                    <a:moveTo>
                      <a:pt x="182" y="0"/>
                    </a:moveTo>
                    <a:cubicBezTo>
                      <a:pt x="57" y="6"/>
                      <a:pt x="1" y="63"/>
                      <a:pt x="10" y="138"/>
                    </a:cubicBezTo>
                    <a:cubicBezTo>
                      <a:pt x="13" y="180"/>
                      <a:pt x="92" y="257"/>
                      <a:pt x="123" y="257"/>
                    </a:cubicBezTo>
                    <a:cubicBezTo>
                      <a:pt x="124" y="257"/>
                      <a:pt x="125" y="257"/>
                      <a:pt x="126" y="257"/>
                    </a:cubicBezTo>
                    <a:cubicBezTo>
                      <a:pt x="192" y="235"/>
                      <a:pt x="245" y="188"/>
                      <a:pt x="270" y="129"/>
                    </a:cubicBezTo>
                    <a:cubicBezTo>
                      <a:pt x="283" y="94"/>
                      <a:pt x="208" y="32"/>
                      <a:pt x="1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74" name="Google Shape;8574;p29"/>
              <p:cNvSpPr/>
              <p:nvPr/>
            </p:nvSpPr>
            <p:spPr>
              <a:xfrm>
                <a:off x="6812922" y="4083157"/>
                <a:ext cx="10455" cy="8924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8" extrusionOk="0">
                    <a:moveTo>
                      <a:pt x="117" y="1"/>
                    </a:moveTo>
                    <a:cubicBezTo>
                      <a:pt x="53" y="1"/>
                      <a:pt x="12" y="56"/>
                      <a:pt x="7" y="125"/>
                    </a:cubicBezTo>
                    <a:cubicBezTo>
                      <a:pt x="1" y="205"/>
                      <a:pt x="47" y="267"/>
                      <a:pt x="117" y="267"/>
                    </a:cubicBezTo>
                    <a:cubicBezTo>
                      <a:pt x="122" y="267"/>
                      <a:pt x="127" y="267"/>
                      <a:pt x="132" y="266"/>
                    </a:cubicBezTo>
                    <a:cubicBezTo>
                      <a:pt x="185" y="263"/>
                      <a:pt x="232" y="201"/>
                      <a:pt x="314" y="141"/>
                    </a:cubicBezTo>
                    <a:cubicBezTo>
                      <a:pt x="235" y="75"/>
                      <a:pt x="195" y="16"/>
                      <a:pt x="141" y="3"/>
                    </a:cubicBezTo>
                    <a:cubicBezTo>
                      <a:pt x="133" y="1"/>
                      <a:pt x="125" y="1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75" name="Google Shape;8575;p29"/>
              <p:cNvSpPr/>
              <p:nvPr/>
            </p:nvSpPr>
            <p:spPr>
              <a:xfrm>
                <a:off x="6811990" y="4216611"/>
                <a:ext cx="92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9" extrusionOk="0">
                    <a:moveTo>
                      <a:pt x="151" y="0"/>
                    </a:moveTo>
                    <a:cubicBezTo>
                      <a:pt x="50" y="0"/>
                      <a:pt x="13" y="53"/>
                      <a:pt x="9" y="129"/>
                    </a:cubicBezTo>
                    <a:cubicBezTo>
                      <a:pt x="1" y="196"/>
                      <a:pt x="55" y="258"/>
                      <a:pt x="121" y="258"/>
                    </a:cubicBezTo>
                    <a:cubicBezTo>
                      <a:pt x="126" y="258"/>
                      <a:pt x="130" y="258"/>
                      <a:pt x="135" y="257"/>
                    </a:cubicBezTo>
                    <a:cubicBezTo>
                      <a:pt x="210" y="257"/>
                      <a:pt x="270" y="223"/>
                      <a:pt x="270" y="138"/>
                    </a:cubicBezTo>
                    <a:cubicBezTo>
                      <a:pt x="279" y="66"/>
                      <a:pt x="223" y="3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76" name="Google Shape;8576;p29"/>
              <p:cNvSpPr/>
              <p:nvPr/>
            </p:nvSpPr>
            <p:spPr>
              <a:xfrm>
                <a:off x="6810225" y="4134568"/>
                <a:ext cx="10555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317" h="266" extrusionOk="0">
                    <a:moveTo>
                      <a:pt x="123" y="0"/>
                    </a:moveTo>
                    <a:cubicBezTo>
                      <a:pt x="57" y="0"/>
                      <a:pt x="0" y="56"/>
                      <a:pt x="6" y="123"/>
                    </a:cubicBezTo>
                    <a:cubicBezTo>
                      <a:pt x="3" y="202"/>
                      <a:pt x="47" y="265"/>
                      <a:pt x="119" y="265"/>
                    </a:cubicBezTo>
                    <a:cubicBezTo>
                      <a:pt x="124" y="265"/>
                      <a:pt x="129" y="265"/>
                      <a:pt x="135" y="264"/>
                    </a:cubicBezTo>
                    <a:cubicBezTo>
                      <a:pt x="188" y="258"/>
                      <a:pt x="232" y="198"/>
                      <a:pt x="316" y="136"/>
                    </a:cubicBezTo>
                    <a:cubicBezTo>
                      <a:pt x="235" y="70"/>
                      <a:pt x="191" y="7"/>
                      <a:pt x="138" y="1"/>
                    </a:cubicBezTo>
                    <a:cubicBezTo>
                      <a:pt x="133" y="0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77" name="Google Shape;8577;p29"/>
              <p:cNvSpPr/>
              <p:nvPr/>
            </p:nvSpPr>
            <p:spPr>
              <a:xfrm>
                <a:off x="6775297" y="4215346"/>
                <a:ext cx="8857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66" h="283" extrusionOk="0">
                    <a:moveTo>
                      <a:pt x="115" y="0"/>
                    </a:moveTo>
                    <a:cubicBezTo>
                      <a:pt x="54" y="0"/>
                      <a:pt x="0" y="52"/>
                      <a:pt x="8" y="120"/>
                    </a:cubicBezTo>
                    <a:cubicBezTo>
                      <a:pt x="8" y="173"/>
                      <a:pt x="62" y="223"/>
                      <a:pt x="93" y="276"/>
                    </a:cubicBezTo>
                    <a:lnTo>
                      <a:pt x="153" y="283"/>
                    </a:lnTo>
                    <a:cubicBezTo>
                      <a:pt x="193" y="232"/>
                      <a:pt x="262" y="185"/>
                      <a:pt x="265" y="132"/>
                    </a:cubicBezTo>
                    <a:cubicBezTo>
                      <a:pt x="265" y="88"/>
                      <a:pt x="196" y="19"/>
                      <a:pt x="143" y="4"/>
                    </a:cubicBezTo>
                    <a:cubicBezTo>
                      <a:pt x="134" y="1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78" name="Google Shape;8578;p29"/>
              <p:cNvSpPr/>
              <p:nvPr/>
            </p:nvSpPr>
            <p:spPr>
              <a:xfrm>
                <a:off x="6801735" y="4220241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6" y="1"/>
                    </a:cubicBezTo>
                    <a:cubicBezTo>
                      <a:pt x="57" y="4"/>
                      <a:pt x="1" y="60"/>
                      <a:pt x="17" y="136"/>
                    </a:cubicBezTo>
                    <a:cubicBezTo>
                      <a:pt x="26" y="189"/>
                      <a:pt x="86" y="233"/>
                      <a:pt x="120" y="280"/>
                    </a:cubicBezTo>
                    <a:lnTo>
                      <a:pt x="180" y="280"/>
                    </a:lnTo>
                    <a:cubicBezTo>
                      <a:pt x="214" y="230"/>
                      <a:pt x="270" y="183"/>
                      <a:pt x="277" y="129"/>
                    </a:cubicBezTo>
                    <a:cubicBezTo>
                      <a:pt x="286" y="52"/>
                      <a:pt x="230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79" name="Google Shape;8579;p29"/>
              <p:cNvSpPr/>
              <p:nvPr/>
            </p:nvSpPr>
            <p:spPr>
              <a:xfrm>
                <a:off x="6675240" y="4229131"/>
                <a:ext cx="9357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1" h="311" extrusionOk="0">
                    <a:moveTo>
                      <a:pt x="152" y="0"/>
                    </a:moveTo>
                    <a:cubicBezTo>
                      <a:pt x="83" y="82"/>
                      <a:pt x="21" y="126"/>
                      <a:pt x="14" y="179"/>
                    </a:cubicBezTo>
                    <a:cubicBezTo>
                      <a:pt x="0" y="248"/>
                      <a:pt x="53" y="310"/>
                      <a:pt x="120" y="310"/>
                    </a:cubicBezTo>
                    <a:cubicBezTo>
                      <a:pt x="128" y="310"/>
                      <a:pt x="137" y="309"/>
                      <a:pt x="146" y="307"/>
                    </a:cubicBezTo>
                    <a:cubicBezTo>
                      <a:pt x="206" y="289"/>
                      <a:pt x="256" y="242"/>
                      <a:pt x="274" y="182"/>
                    </a:cubicBezTo>
                    <a:cubicBezTo>
                      <a:pt x="281" y="141"/>
                      <a:pt x="212" y="85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80" name="Google Shape;8580;p29"/>
              <p:cNvSpPr/>
              <p:nvPr/>
            </p:nvSpPr>
            <p:spPr>
              <a:xfrm>
                <a:off x="6772134" y="4012668"/>
                <a:ext cx="96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6" extrusionOk="0">
                    <a:moveTo>
                      <a:pt x="120" y="1"/>
                    </a:moveTo>
                    <a:cubicBezTo>
                      <a:pt x="52" y="1"/>
                      <a:pt x="6" y="53"/>
                      <a:pt x="6" y="136"/>
                    </a:cubicBezTo>
                    <a:cubicBezTo>
                      <a:pt x="0" y="208"/>
                      <a:pt x="57" y="265"/>
                      <a:pt x="127" y="265"/>
                    </a:cubicBezTo>
                    <a:cubicBezTo>
                      <a:pt x="131" y="265"/>
                      <a:pt x="134" y="265"/>
                      <a:pt x="138" y="265"/>
                    </a:cubicBezTo>
                    <a:cubicBezTo>
                      <a:pt x="191" y="259"/>
                      <a:pt x="238" y="196"/>
                      <a:pt x="285" y="162"/>
                    </a:cubicBezTo>
                    <a:cubicBezTo>
                      <a:pt x="285" y="143"/>
                      <a:pt x="288" y="124"/>
                      <a:pt x="288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81" name="Google Shape;8581;p29"/>
              <p:cNvSpPr/>
              <p:nvPr/>
            </p:nvSpPr>
            <p:spPr>
              <a:xfrm>
                <a:off x="6898795" y="3903188"/>
                <a:ext cx="8391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4" extrusionOk="0">
                    <a:moveTo>
                      <a:pt x="113" y="1"/>
                    </a:moveTo>
                    <a:cubicBezTo>
                      <a:pt x="45" y="1"/>
                      <a:pt x="3" y="61"/>
                      <a:pt x="0" y="147"/>
                    </a:cubicBezTo>
                    <a:cubicBezTo>
                      <a:pt x="0" y="213"/>
                      <a:pt x="51" y="264"/>
                      <a:pt x="116" y="264"/>
                    </a:cubicBezTo>
                    <a:cubicBezTo>
                      <a:pt x="121" y="264"/>
                      <a:pt x="126" y="263"/>
                      <a:pt x="132" y="262"/>
                    </a:cubicBezTo>
                    <a:cubicBezTo>
                      <a:pt x="182" y="253"/>
                      <a:pt x="251" y="178"/>
                      <a:pt x="251" y="134"/>
                    </a:cubicBezTo>
                    <a:cubicBezTo>
                      <a:pt x="251" y="87"/>
                      <a:pt x="182" y="12"/>
                      <a:pt x="132" y="2"/>
                    </a:cubicBezTo>
                    <a:cubicBezTo>
                      <a:pt x="125" y="1"/>
                      <a:pt x="119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82" name="Google Shape;8582;p29"/>
              <p:cNvSpPr/>
              <p:nvPr/>
            </p:nvSpPr>
            <p:spPr>
              <a:xfrm>
                <a:off x="6799138" y="4194069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13" y="0"/>
                    </a:moveTo>
                    <a:cubicBezTo>
                      <a:pt x="79" y="47"/>
                      <a:pt x="16" y="94"/>
                      <a:pt x="10" y="148"/>
                    </a:cubicBezTo>
                    <a:cubicBezTo>
                      <a:pt x="1" y="229"/>
                      <a:pt x="63" y="279"/>
                      <a:pt x="148" y="279"/>
                    </a:cubicBezTo>
                    <a:cubicBezTo>
                      <a:pt x="150" y="279"/>
                      <a:pt x="152" y="279"/>
                      <a:pt x="153" y="279"/>
                    </a:cubicBezTo>
                    <a:cubicBezTo>
                      <a:pt x="226" y="279"/>
                      <a:pt x="283" y="218"/>
                      <a:pt x="276" y="148"/>
                    </a:cubicBezTo>
                    <a:cubicBezTo>
                      <a:pt x="273" y="75"/>
                      <a:pt x="229" y="19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83" name="Google Shape;8583;p29"/>
              <p:cNvSpPr/>
              <p:nvPr/>
            </p:nvSpPr>
            <p:spPr>
              <a:xfrm>
                <a:off x="6727549" y="4129407"/>
                <a:ext cx="84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62" extrusionOk="0">
                    <a:moveTo>
                      <a:pt x="144" y="0"/>
                    </a:moveTo>
                    <a:cubicBezTo>
                      <a:pt x="136" y="0"/>
                      <a:pt x="128" y="1"/>
                      <a:pt x="120" y="2"/>
                    </a:cubicBezTo>
                    <a:cubicBezTo>
                      <a:pt x="73" y="12"/>
                      <a:pt x="1" y="87"/>
                      <a:pt x="4" y="131"/>
                    </a:cubicBezTo>
                    <a:cubicBezTo>
                      <a:pt x="4" y="178"/>
                      <a:pt x="73" y="250"/>
                      <a:pt x="123" y="259"/>
                    </a:cubicBezTo>
                    <a:cubicBezTo>
                      <a:pt x="130" y="261"/>
                      <a:pt x="136" y="261"/>
                      <a:pt x="143" y="261"/>
                    </a:cubicBezTo>
                    <a:cubicBezTo>
                      <a:pt x="201" y="261"/>
                      <a:pt x="252" y="212"/>
                      <a:pt x="255" y="125"/>
                    </a:cubicBezTo>
                    <a:cubicBezTo>
                      <a:pt x="249" y="57"/>
                      <a:pt x="208" y="0"/>
                      <a:pt x="1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84" name="Google Shape;8584;p29"/>
              <p:cNvSpPr/>
              <p:nvPr/>
            </p:nvSpPr>
            <p:spPr>
              <a:xfrm>
                <a:off x="6639079" y="4337545"/>
                <a:ext cx="95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0" extrusionOk="0">
                    <a:moveTo>
                      <a:pt x="141" y="0"/>
                    </a:moveTo>
                    <a:cubicBezTo>
                      <a:pt x="63" y="0"/>
                      <a:pt x="0" y="50"/>
                      <a:pt x="13" y="129"/>
                    </a:cubicBezTo>
                    <a:cubicBezTo>
                      <a:pt x="22" y="182"/>
                      <a:pt x="79" y="229"/>
                      <a:pt x="113" y="279"/>
                    </a:cubicBezTo>
                    <a:lnTo>
                      <a:pt x="170" y="276"/>
                    </a:lnTo>
                    <a:cubicBezTo>
                      <a:pt x="204" y="229"/>
                      <a:pt x="260" y="182"/>
                      <a:pt x="270" y="129"/>
                    </a:cubicBezTo>
                    <a:cubicBezTo>
                      <a:pt x="286" y="47"/>
                      <a:pt x="217" y="3"/>
                      <a:pt x="14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85" name="Google Shape;8585;p29"/>
              <p:cNvSpPr/>
              <p:nvPr/>
            </p:nvSpPr>
            <p:spPr>
              <a:xfrm>
                <a:off x="6640811" y="4128208"/>
                <a:ext cx="9456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7" extrusionOk="0">
                    <a:moveTo>
                      <a:pt x="127" y="1"/>
                    </a:moveTo>
                    <a:cubicBezTo>
                      <a:pt x="89" y="48"/>
                      <a:pt x="27" y="92"/>
                      <a:pt x="17" y="142"/>
                    </a:cubicBezTo>
                    <a:cubicBezTo>
                      <a:pt x="1" y="212"/>
                      <a:pt x="53" y="276"/>
                      <a:pt x="121" y="276"/>
                    </a:cubicBezTo>
                    <a:cubicBezTo>
                      <a:pt x="129" y="276"/>
                      <a:pt x="137" y="276"/>
                      <a:pt x="146" y="273"/>
                    </a:cubicBezTo>
                    <a:cubicBezTo>
                      <a:pt x="208" y="258"/>
                      <a:pt x="255" y="211"/>
                      <a:pt x="277" y="151"/>
                    </a:cubicBezTo>
                    <a:cubicBezTo>
                      <a:pt x="284" y="107"/>
                      <a:pt x="218" y="54"/>
                      <a:pt x="18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86" name="Google Shape;8586;p29"/>
              <p:cNvSpPr/>
              <p:nvPr/>
            </p:nvSpPr>
            <p:spPr>
              <a:xfrm>
                <a:off x="6734575" y="4245080"/>
                <a:ext cx="93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3" extrusionOk="0">
                    <a:moveTo>
                      <a:pt x="160" y="1"/>
                    </a:moveTo>
                    <a:cubicBezTo>
                      <a:pt x="141" y="4"/>
                      <a:pt x="119" y="4"/>
                      <a:pt x="100" y="4"/>
                    </a:cubicBezTo>
                    <a:cubicBezTo>
                      <a:pt x="69" y="54"/>
                      <a:pt x="15" y="104"/>
                      <a:pt x="9" y="157"/>
                    </a:cubicBezTo>
                    <a:cubicBezTo>
                      <a:pt x="0" y="230"/>
                      <a:pt x="53" y="283"/>
                      <a:pt x="131" y="283"/>
                    </a:cubicBezTo>
                    <a:cubicBezTo>
                      <a:pt x="133" y="283"/>
                      <a:pt x="135" y="283"/>
                      <a:pt x="138" y="283"/>
                    </a:cubicBezTo>
                    <a:cubicBezTo>
                      <a:pt x="222" y="280"/>
                      <a:pt x="282" y="233"/>
                      <a:pt x="260" y="145"/>
                    </a:cubicBezTo>
                    <a:cubicBezTo>
                      <a:pt x="247" y="92"/>
                      <a:pt x="194" y="51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87" name="Google Shape;8587;p29"/>
              <p:cNvSpPr/>
              <p:nvPr/>
            </p:nvSpPr>
            <p:spPr>
              <a:xfrm>
                <a:off x="6778094" y="4265191"/>
                <a:ext cx="9157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60" extrusionOk="0">
                    <a:moveTo>
                      <a:pt x="155" y="1"/>
                    </a:moveTo>
                    <a:cubicBezTo>
                      <a:pt x="150" y="1"/>
                      <a:pt x="145" y="1"/>
                      <a:pt x="141" y="2"/>
                    </a:cubicBezTo>
                    <a:cubicBezTo>
                      <a:pt x="136" y="1"/>
                      <a:pt x="131" y="1"/>
                      <a:pt x="126" y="1"/>
                    </a:cubicBezTo>
                    <a:cubicBezTo>
                      <a:pt x="55" y="1"/>
                      <a:pt x="0" y="63"/>
                      <a:pt x="9" y="133"/>
                    </a:cubicBezTo>
                    <a:cubicBezTo>
                      <a:pt x="3" y="200"/>
                      <a:pt x="57" y="259"/>
                      <a:pt x="126" y="259"/>
                    </a:cubicBezTo>
                    <a:cubicBezTo>
                      <a:pt x="131" y="259"/>
                      <a:pt x="136" y="259"/>
                      <a:pt x="141" y="258"/>
                    </a:cubicBezTo>
                    <a:cubicBezTo>
                      <a:pt x="216" y="255"/>
                      <a:pt x="269" y="218"/>
                      <a:pt x="269" y="130"/>
                    </a:cubicBezTo>
                    <a:cubicBezTo>
                      <a:pt x="275" y="60"/>
                      <a:pt x="221" y="1"/>
                      <a:pt x="15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88" name="Google Shape;8588;p29"/>
              <p:cNvSpPr/>
              <p:nvPr/>
            </p:nvSpPr>
            <p:spPr>
              <a:xfrm>
                <a:off x="6660889" y="4348900"/>
                <a:ext cx="3463" cy="2131"/>
              </a:xfrm>
              <a:custGeom>
                <a:avLst/>
                <a:gdLst/>
                <a:ahLst/>
                <a:cxnLst/>
                <a:rect l="l" t="t" r="r" b="b"/>
                <a:pathLst>
                  <a:path w="104" h="64" extrusionOk="0">
                    <a:moveTo>
                      <a:pt x="104" y="1"/>
                    </a:moveTo>
                    <a:cubicBezTo>
                      <a:pt x="60" y="1"/>
                      <a:pt x="22" y="26"/>
                      <a:pt x="0" y="64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89" name="Google Shape;8589;p29"/>
              <p:cNvSpPr/>
              <p:nvPr/>
            </p:nvSpPr>
            <p:spPr>
              <a:xfrm>
                <a:off x="6616538" y="4107131"/>
                <a:ext cx="2864" cy="7758"/>
              </a:xfrm>
              <a:custGeom>
                <a:avLst/>
                <a:gdLst/>
                <a:ahLst/>
                <a:cxnLst/>
                <a:rect l="l" t="t" r="r" b="b"/>
                <a:pathLst>
                  <a:path w="86" h="233" extrusionOk="0">
                    <a:moveTo>
                      <a:pt x="0" y="1"/>
                    </a:moveTo>
                    <a:lnTo>
                      <a:pt x="0" y="233"/>
                    </a:lnTo>
                    <a:cubicBezTo>
                      <a:pt x="54" y="220"/>
                      <a:pt x="85" y="167"/>
                      <a:pt x="73" y="117"/>
                    </a:cubicBezTo>
                    <a:cubicBezTo>
                      <a:pt x="60" y="73"/>
                      <a:pt x="35" y="32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90" name="Google Shape;8590;p29"/>
              <p:cNvSpPr/>
              <p:nvPr/>
            </p:nvSpPr>
            <p:spPr>
              <a:xfrm>
                <a:off x="6911415" y="4070837"/>
                <a:ext cx="5061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152" h="311" extrusionOk="0">
                    <a:moveTo>
                      <a:pt x="135" y="0"/>
                    </a:moveTo>
                    <a:cubicBezTo>
                      <a:pt x="76" y="85"/>
                      <a:pt x="16" y="132"/>
                      <a:pt x="10" y="185"/>
                    </a:cubicBezTo>
                    <a:cubicBezTo>
                      <a:pt x="1" y="258"/>
                      <a:pt x="60" y="311"/>
                      <a:pt x="135" y="311"/>
                    </a:cubicBezTo>
                    <a:cubicBezTo>
                      <a:pt x="137" y="311"/>
                      <a:pt x="139" y="311"/>
                      <a:pt x="142" y="310"/>
                    </a:cubicBezTo>
                    <a:lnTo>
                      <a:pt x="151" y="310"/>
                    </a:lnTo>
                    <a:lnTo>
                      <a:pt x="151" y="19"/>
                    </a:lnTo>
                    <a:cubicBezTo>
                      <a:pt x="145" y="13"/>
                      <a:pt x="142" y="10"/>
                      <a:pt x="13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91" name="Google Shape;8591;p29"/>
              <p:cNvSpPr/>
              <p:nvPr/>
            </p:nvSpPr>
            <p:spPr>
              <a:xfrm>
                <a:off x="6671511" y="4339244"/>
                <a:ext cx="7758" cy="522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57" extrusionOk="0">
                    <a:moveTo>
                      <a:pt x="171" y="1"/>
                    </a:moveTo>
                    <a:cubicBezTo>
                      <a:pt x="166" y="1"/>
                      <a:pt x="160" y="1"/>
                      <a:pt x="155" y="3"/>
                    </a:cubicBezTo>
                    <a:cubicBezTo>
                      <a:pt x="98" y="9"/>
                      <a:pt x="51" y="62"/>
                      <a:pt x="1" y="97"/>
                    </a:cubicBezTo>
                    <a:cubicBezTo>
                      <a:pt x="1" y="115"/>
                      <a:pt x="1" y="134"/>
                      <a:pt x="1" y="153"/>
                    </a:cubicBezTo>
                    <a:cubicBezTo>
                      <a:pt x="4" y="153"/>
                      <a:pt x="4" y="156"/>
                      <a:pt x="7" y="156"/>
                    </a:cubicBezTo>
                    <a:lnTo>
                      <a:pt x="233" y="21"/>
                    </a:lnTo>
                    <a:cubicBezTo>
                      <a:pt x="216" y="9"/>
                      <a:pt x="193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92" name="Google Shape;8592;p29"/>
              <p:cNvSpPr/>
              <p:nvPr/>
            </p:nvSpPr>
            <p:spPr>
              <a:xfrm>
                <a:off x="6676638" y="4187843"/>
                <a:ext cx="96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91" h="263" extrusionOk="0">
                    <a:moveTo>
                      <a:pt x="166" y="1"/>
                    </a:moveTo>
                    <a:cubicBezTo>
                      <a:pt x="160" y="1"/>
                      <a:pt x="154" y="1"/>
                      <a:pt x="148" y="2"/>
                    </a:cubicBezTo>
                    <a:cubicBezTo>
                      <a:pt x="95" y="9"/>
                      <a:pt x="48" y="68"/>
                      <a:pt x="1" y="106"/>
                    </a:cubicBezTo>
                    <a:lnTo>
                      <a:pt x="1" y="162"/>
                    </a:lnTo>
                    <a:cubicBezTo>
                      <a:pt x="46" y="198"/>
                      <a:pt x="96" y="263"/>
                      <a:pt x="139" y="263"/>
                    </a:cubicBezTo>
                    <a:cubicBezTo>
                      <a:pt x="141" y="263"/>
                      <a:pt x="143" y="263"/>
                      <a:pt x="145" y="262"/>
                    </a:cubicBezTo>
                    <a:cubicBezTo>
                      <a:pt x="204" y="247"/>
                      <a:pt x="251" y="200"/>
                      <a:pt x="273" y="140"/>
                    </a:cubicBezTo>
                    <a:cubicBezTo>
                      <a:pt x="291" y="68"/>
                      <a:pt x="236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93" name="Google Shape;8593;p29"/>
              <p:cNvSpPr/>
              <p:nvPr/>
            </p:nvSpPr>
            <p:spPr>
              <a:xfrm>
                <a:off x="6895465" y="4197399"/>
                <a:ext cx="94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2" extrusionOk="0">
                    <a:moveTo>
                      <a:pt x="112" y="0"/>
                    </a:moveTo>
                    <a:cubicBezTo>
                      <a:pt x="49" y="0"/>
                      <a:pt x="12" y="60"/>
                      <a:pt x="6" y="126"/>
                    </a:cubicBezTo>
                    <a:cubicBezTo>
                      <a:pt x="1" y="199"/>
                      <a:pt x="44" y="262"/>
                      <a:pt x="114" y="262"/>
                    </a:cubicBezTo>
                    <a:cubicBezTo>
                      <a:pt x="119" y="262"/>
                      <a:pt x="124" y="261"/>
                      <a:pt x="129" y="261"/>
                    </a:cubicBezTo>
                    <a:cubicBezTo>
                      <a:pt x="182" y="254"/>
                      <a:pt x="232" y="198"/>
                      <a:pt x="282" y="167"/>
                    </a:cubicBezTo>
                    <a:cubicBezTo>
                      <a:pt x="282" y="148"/>
                      <a:pt x="282" y="129"/>
                      <a:pt x="282" y="110"/>
                    </a:cubicBezTo>
                    <a:cubicBezTo>
                      <a:pt x="235" y="73"/>
                      <a:pt x="191" y="16"/>
                      <a:pt x="138" y="4"/>
                    </a:cubicBezTo>
                    <a:cubicBezTo>
                      <a:pt x="129" y="1"/>
                      <a:pt x="120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94" name="Google Shape;8594;p29"/>
              <p:cNvSpPr/>
              <p:nvPr/>
            </p:nvSpPr>
            <p:spPr>
              <a:xfrm>
                <a:off x="6887840" y="4135067"/>
                <a:ext cx="94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6" extrusionOk="0">
                    <a:moveTo>
                      <a:pt x="174" y="0"/>
                    </a:moveTo>
                    <a:cubicBezTo>
                      <a:pt x="167" y="0"/>
                      <a:pt x="161" y="1"/>
                      <a:pt x="154" y="2"/>
                    </a:cubicBezTo>
                    <a:cubicBezTo>
                      <a:pt x="101" y="8"/>
                      <a:pt x="54" y="64"/>
                      <a:pt x="4" y="96"/>
                    </a:cubicBezTo>
                    <a:cubicBezTo>
                      <a:pt x="4" y="114"/>
                      <a:pt x="4" y="133"/>
                      <a:pt x="0" y="152"/>
                    </a:cubicBezTo>
                    <a:cubicBezTo>
                      <a:pt x="51" y="187"/>
                      <a:pt x="94" y="243"/>
                      <a:pt x="151" y="252"/>
                    </a:cubicBezTo>
                    <a:cubicBezTo>
                      <a:pt x="160" y="255"/>
                      <a:pt x="169" y="256"/>
                      <a:pt x="178" y="256"/>
                    </a:cubicBezTo>
                    <a:cubicBezTo>
                      <a:pt x="242" y="256"/>
                      <a:pt x="277" y="197"/>
                      <a:pt x="279" y="130"/>
                    </a:cubicBezTo>
                    <a:cubicBezTo>
                      <a:pt x="282" y="59"/>
                      <a:pt x="241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95" name="Google Shape;8595;p29"/>
              <p:cNvSpPr/>
              <p:nvPr/>
            </p:nvSpPr>
            <p:spPr>
              <a:xfrm>
                <a:off x="6847551" y="4116121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4" y="0"/>
                    </a:moveTo>
                    <a:cubicBezTo>
                      <a:pt x="79" y="47"/>
                      <a:pt x="23" y="91"/>
                      <a:pt x="13" y="144"/>
                    </a:cubicBezTo>
                    <a:cubicBezTo>
                      <a:pt x="1" y="232"/>
                      <a:pt x="67" y="276"/>
                      <a:pt x="148" y="276"/>
                    </a:cubicBezTo>
                    <a:cubicBezTo>
                      <a:pt x="226" y="276"/>
                      <a:pt x="283" y="220"/>
                      <a:pt x="270" y="144"/>
                    </a:cubicBezTo>
                    <a:cubicBezTo>
                      <a:pt x="261" y="91"/>
                      <a:pt x="208" y="47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96" name="Google Shape;8596;p29"/>
              <p:cNvSpPr/>
              <p:nvPr/>
            </p:nvSpPr>
            <p:spPr>
              <a:xfrm>
                <a:off x="6616538" y="4346802"/>
                <a:ext cx="90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0" extrusionOk="0">
                    <a:moveTo>
                      <a:pt x="131" y="1"/>
                    </a:moveTo>
                    <a:cubicBezTo>
                      <a:pt x="74" y="1"/>
                      <a:pt x="22" y="38"/>
                      <a:pt x="0" y="92"/>
                    </a:cubicBezTo>
                    <a:lnTo>
                      <a:pt x="0" y="167"/>
                    </a:lnTo>
                    <a:cubicBezTo>
                      <a:pt x="41" y="202"/>
                      <a:pt x="79" y="242"/>
                      <a:pt x="123" y="255"/>
                    </a:cubicBezTo>
                    <a:cubicBezTo>
                      <a:pt x="135" y="258"/>
                      <a:pt x="147" y="260"/>
                      <a:pt x="157" y="260"/>
                    </a:cubicBezTo>
                    <a:cubicBezTo>
                      <a:pt x="223" y="260"/>
                      <a:pt x="258" y="205"/>
                      <a:pt x="261" y="133"/>
                    </a:cubicBezTo>
                    <a:cubicBezTo>
                      <a:pt x="273" y="62"/>
                      <a:pt x="216" y="1"/>
                      <a:pt x="144" y="1"/>
                    </a:cubicBezTo>
                    <a:cubicBezTo>
                      <a:pt x="142" y="1"/>
                      <a:pt x="140" y="1"/>
                      <a:pt x="138" y="1"/>
                    </a:cubicBezTo>
                    <a:cubicBezTo>
                      <a:pt x="136" y="1"/>
                      <a:pt x="134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97" name="Google Shape;8597;p29"/>
              <p:cNvSpPr/>
              <p:nvPr/>
            </p:nvSpPr>
            <p:spPr>
              <a:xfrm>
                <a:off x="6844321" y="3964454"/>
                <a:ext cx="8391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2" extrusionOk="0">
                    <a:moveTo>
                      <a:pt x="143" y="0"/>
                    </a:moveTo>
                    <a:cubicBezTo>
                      <a:pt x="136" y="0"/>
                      <a:pt x="129" y="1"/>
                      <a:pt x="123" y="2"/>
                    </a:cubicBezTo>
                    <a:cubicBezTo>
                      <a:pt x="73" y="11"/>
                      <a:pt x="1" y="83"/>
                      <a:pt x="1" y="127"/>
                    </a:cubicBezTo>
                    <a:cubicBezTo>
                      <a:pt x="1" y="174"/>
                      <a:pt x="70" y="249"/>
                      <a:pt x="120" y="259"/>
                    </a:cubicBezTo>
                    <a:cubicBezTo>
                      <a:pt x="128" y="261"/>
                      <a:pt x="136" y="261"/>
                      <a:pt x="143" y="261"/>
                    </a:cubicBezTo>
                    <a:cubicBezTo>
                      <a:pt x="208" y="261"/>
                      <a:pt x="248" y="204"/>
                      <a:pt x="251" y="140"/>
                    </a:cubicBezTo>
                    <a:cubicBezTo>
                      <a:pt x="251" y="50"/>
                      <a:pt x="201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98" name="Google Shape;8598;p29"/>
              <p:cNvSpPr/>
              <p:nvPr/>
            </p:nvSpPr>
            <p:spPr>
              <a:xfrm>
                <a:off x="6689291" y="4053090"/>
                <a:ext cx="10222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55" extrusionOk="0">
                    <a:moveTo>
                      <a:pt x="172" y="0"/>
                    </a:moveTo>
                    <a:cubicBezTo>
                      <a:pt x="1" y="0"/>
                      <a:pt x="1" y="254"/>
                      <a:pt x="172" y="254"/>
                    </a:cubicBezTo>
                    <a:cubicBezTo>
                      <a:pt x="173" y="254"/>
                      <a:pt x="174" y="254"/>
                      <a:pt x="175" y="254"/>
                    </a:cubicBezTo>
                    <a:cubicBezTo>
                      <a:pt x="250" y="254"/>
                      <a:pt x="307" y="217"/>
                      <a:pt x="304" y="123"/>
                    </a:cubicBezTo>
                    <a:cubicBezTo>
                      <a:pt x="307" y="38"/>
                      <a:pt x="250" y="0"/>
                      <a:pt x="175" y="0"/>
                    </a:cubicBezTo>
                    <a:cubicBezTo>
                      <a:pt x="174" y="0"/>
                      <a:pt x="173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599" name="Google Shape;8599;p29"/>
              <p:cNvSpPr/>
              <p:nvPr/>
            </p:nvSpPr>
            <p:spPr>
              <a:xfrm>
                <a:off x="6718692" y="4057785"/>
                <a:ext cx="9523" cy="10356"/>
              </a:xfrm>
              <a:custGeom>
                <a:avLst/>
                <a:gdLst/>
                <a:ahLst/>
                <a:cxnLst/>
                <a:rect l="l" t="t" r="r" b="b"/>
                <a:pathLst>
                  <a:path w="286" h="311" extrusionOk="0">
                    <a:moveTo>
                      <a:pt x="148" y="1"/>
                    </a:moveTo>
                    <a:cubicBezTo>
                      <a:pt x="66" y="1"/>
                      <a:pt x="0" y="51"/>
                      <a:pt x="16" y="135"/>
                    </a:cubicBezTo>
                    <a:cubicBezTo>
                      <a:pt x="26" y="185"/>
                      <a:pt x="85" y="229"/>
                      <a:pt x="151" y="311"/>
                    </a:cubicBezTo>
                    <a:cubicBezTo>
                      <a:pt x="210" y="226"/>
                      <a:pt x="270" y="182"/>
                      <a:pt x="276" y="129"/>
                    </a:cubicBezTo>
                    <a:cubicBezTo>
                      <a:pt x="286" y="54"/>
                      <a:pt x="226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00" name="Google Shape;8600;p29"/>
              <p:cNvSpPr/>
              <p:nvPr/>
            </p:nvSpPr>
            <p:spPr>
              <a:xfrm>
                <a:off x="6816885" y="410599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7" y="0"/>
                    </a:moveTo>
                    <a:cubicBezTo>
                      <a:pt x="72" y="50"/>
                      <a:pt x="19" y="97"/>
                      <a:pt x="10" y="151"/>
                    </a:cubicBezTo>
                    <a:cubicBezTo>
                      <a:pt x="1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7" y="273"/>
                      <a:pt x="282" y="229"/>
                      <a:pt x="264" y="144"/>
                    </a:cubicBezTo>
                    <a:cubicBezTo>
                      <a:pt x="251" y="91"/>
                      <a:pt x="198" y="47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01" name="Google Shape;8601;p29"/>
              <p:cNvSpPr/>
              <p:nvPr/>
            </p:nvSpPr>
            <p:spPr>
              <a:xfrm>
                <a:off x="6859871" y="416942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1"/>
                    </a:moveTo>
                    <a:cubicBezTo>
                      <a:pt x="79" y="48"/>
                      <a:pt x="19" y="92"/>
                      <a:pt x="13" y="145"/>
                    </a:cubicBezTo>
                    <a:cubicBezTo>
                      <a:pt x="1" y="229"/>
                      <a:pt x="66" y="276"/>
                      <a:pt x="148" y="276"/>
                    </a:cubicBezTo>
                    <a:cubicBezTo>
                      <a:pt x="226" y="273"/>
                      <a:pt x="283" y="220"/>
                      <a:pt x="270" y="145"/>
                    </a:cubicBezTo>
                    <a:cubicBezTo>
                      <a:pt x="264" y="92"/>
                      <a:pt x="204" y="48"/>
                      <a:pt x="17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02" name="Google Shape;8602;p29"/>
              <p:cNvSpPr/>
              <p:nvPr/>
            </p:nvSpPr>
            <p:spPr>
              <a:xfrm>
                <a:off x="6744664" y="410729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76" y="1"/>
                    </a:moveTo>
                    <a:cubicBezTo>
                      <a:pt x="166" y="1"/>
                      <a:pt x="156" y="2"/>
                      <a:pt x="145" y="5"/>
                    </a:cubicBezTo>
                    <a:cubicBezTo>
                      <a:pt x="92" y="18"/>
                      <a:pt x="51" y="74"/>
                      <a:pt x="1" y="109"/>
                    </a:cubicBezTo>
                    <a:cubicBezTo>
                      <a:pt x="25" y="220"/>
                      <a:pt x="75" y="259"/>
                      <a:pt x="149" y="259"/>
                    </a:cubicBezTo>
                    <a:cubicBezTo>
                      <a:pt x="152" y="259"/>
                      <a:pt x="155" y="259"/>
                      <a:pt x="157" y="259"/>
                    </a:cubicBezTo>
                    <a:cubicBezTo>
                      <a:pt x="161" y="259"/>
                      <a:pt x="164" y="259"/>
                      <a:pt x="167" y="259"/>
                    </a:cubicBezTo>
                    <a:cubicBezTo>
                      <a:pt x="238" y="259"/>
                      <a:pt x="292" y="196"/>
                      <a:pt x="280" y="124"/>
                    </a:cubicBezTo>
                    <a:cubicBezTo>
                      <a:pt x="274" y="59"/>
                      <a:pt x="238" y="1"/>
                      <a:pt x="17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03" name="Google Shape;8603;p29"/>
              <p:cNvSpPr/>
              <p:nvPr/>
            </p:nvSpPr>
            <p:spPr>
              <a:xfrm>
                <a:off x="6855276" y="3988561"/>
                <a:ext cx="10256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67" extrusionOk="0">
                    <a:moveTo>
                      <a:pt x="196" y="0"/>
                    </a:moveTo>
                    <a:cubicBezTo>
                      <a:pt x="189" y="0"/>
                      <a:pt x="183" y="1"/>
                      <a:pt x="176" y="2"/>
                    </a:cubicBezTo>
                    <a:cubicBezTo>
                      <a:pt x="123" y="11"/>
                      <a:pt x="79" y="74"/>
                      <a:pt x="1" y="137"/>
                    </a:cubicBezTo>
                    <a:cubicBezTo>
                      <a:pt x="79" y="196"/>
                      <a:pt x="123" y="259"/>
                      <a:pt x="176" y="265"/>
                    </a:cubicBezTo>
                    <a:cubicBezTo>
                      <a:pt x="183" y="266"/>
                      <a:pt x="189" y="267"/>
                      <a:pt x="196" y="267"/>
                    </a:cubicBezTo>
                    <a:cubicBezTo>
                      <a:pt x="268" y="267"/>
                      <a:pt x="308" y="202"/>
                      <a:pt x="308" y="127"/>
                    </a:cubicBezTo>
                    <a:cubicBezTo>
                      <a:pt x="305" y="56"/>
                      <a:pt x="261" y="0"/>
                      <a:pt x="19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04" name="Google Shape;8604;p29"/>
              <p:cNvSpPr/>
              <p:nvPr/>
            </p:nvSpPr>
            <p:spPr>
              <a:xfrm>
                <a:off x="6803100" y="3930891"/>
                <a:ext cx="7325" cy="5194"/>
              </a:xfrm>
              <a:custGeom>
                <a:avLst/>
                <a:gdLst/>
                <a:ahLst/>
                <a:cxnLst/>
                <a:rect l="l" t="t" r="r" b="b"/>
                <a:pathLst>
                  <a:path w="220" h="156" extrusionOk="0">
                    <a:moveTo>
                      <a:pt x="211" y="1"/>
                    </a:moveTo>
                    <a:lnTo>
                      <a:pt x="1" y="126"/>
                    </a:lnTo>
                    <a:cubicBezTo>
                      <a:pt x="26" y="145"/>
                      <a:pt x="54" y="154"/>
                      <a:pt x="82" y="154"/>
                    </a:cubicBezTo>
                    <a:cubicBezTo>
                      <a:pt x="87" y="155"/>
                      <a:pt x="92" y="155"/>
                      <a:pt x="97" y="155"/>
                    </a:cubicBezTo>
                    <a:cubicBezTo>
                      <a:pt x="166" y="155"/>
                      <a:pt x="220" y="96"/>
                      <a:pt x="214" y="29"/>
                    </a:cubicBezTo>
                    <a:cubicBezTo>
                      <a:pt x="214" y="20"/>
                      <a:pt x="211" y="10"/>
                      <a:pt x="2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05" name="Google Shape;8605;p29"/>
              <p:cNvSpPr/>
              <p:nvPr/>
            </p:nvSpPr>
            <p:spPr>
              <a:xfrm>
                <a:off x="6769703" y="4243282"/>
                <a:ext cx="9124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1" extrusionOk="0">
                    <a:moveTo>
                      <a:pt x="136" y="0"/>
                    </a:moveTo>
                    <a:cubicBezTo>
                      <a:pt x="64" y="0"/>
                      <a:pt x="21" y="42"/>
                      <a:pt x="1" y="155"/>
                    </a:cubicBezTo>
                    <a:cubicBezTo>
                      <a:pt x="32" y="180"/>
                      <a:pt x="70" y="240"/>
                      <a:pt x="123" y="255"/>
                    </a:cubicBezTo>
                    <a:cubicBezTo>
                      <a:pt x="135" y="259"/>
                      <a:pt x="147" y="260"/>
                      <a:pt x="158" y="260"/>
                    </a:cubicBezTo>
                    <a:cubicBezTo>
                      <a:pt x="216" y="260"/>
                      <a:pt x="259" y="214"/>
                      <a:pt x="264" y="146"/>
                    </a:cubicBezTo>
                    <a:cubicBezTo>
                      <a:pt x="274" y="73"/>
                      <a:pt x="248" y="11"/>
                      <a:pt x="161" y="1"/>
                    </a:cubicBezTo>
                    <a:cubicBezTo>
                      <a:pt x="152" y="1"/>
                      <a:pt x="14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06" name="Google Shape;8606;p29"/>
              <p:cNvSpPr/>
              <p:nvPr/>
            </p:nvSpPr>
            <p:spPr>
              <a:xfrm>
                <a:off x="6791513" y="4135300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7" y="1"/>
                    </a:moveTo>
                    <a:cubicBezTo>
                      <a:pt x="82" y="51"/>
                      <a:pt x="26" y="95"/>
                      <a:pt x="17" y="148"/>
                    </a:cubicBezTo>
                    <a:cubicBezTo>
                      <a:pt x="1" y="230"/>
                      <a:pt x="70" y="274"/>
                      <a:pt x="145" y="277"/>
                    </a:cubicBezTo>
                    <a:cubicBezTo>
                      <a:pt x="223" y="277"/>
                      <a:pt x="283" y="227"/>
                      <a:pt x="270" y="148"/>
                    </a:cubicBezTo>
                    <a:cubicBezTo>
                      <a:pt x="264" y="95"/>
                      <a:pt x="208" y="5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07" name="Google Shape;8607;p29"/>
              <p:cNvSpPr/>
              <p:nvPr/>
            </p:nvSpPr>
            <p:spPr>
              <a:xfrm>
                <a:off x="6746462" y="4175290"/>
                <a:ext cx="90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8" extrusionOk="0">
                    <a:moveTo>
                      <a:pt x="138" y="0"/>
                    </a:moveTo>
                    <a:cubicBezTo>
                      <a:pt x="38" y="0"/>
                      <a:pt x="0" y="60"/>
                      <a:pt x="0" y="132"/>
                    </a:cubicBezTo>
                    <a:cubicBezTo>
                      <a:pt x="0" y="201"/>
                      <a:pt x="41" y="257"/>
                      <a:pt x="102" y="257"/>
                    </a:cubicBezTo>
                    <a:cubicBezTo>
                      <a:pt x="111" y="257"/>
                      <a:pt x="119" y="256"/>
                      <a:pt x="129" y="254"/>
                    </a:cubicBezTo>
                    <a:cubicBezTo>
                      <a:pt x="188" y="235"/>
                      <a:pt x="238" y="191"/>
                      <a:pt x="257" y="132"/>
                    </a:cubicBezTo>
                    <a:cubicBezTo>
                      <a:pt x="273" y="50"/>
                      <a:pt x="210" y="3"/>
                      <a:pt x="13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08" name="Google Shape;8608;p29"/>
              <p:cNvSpPr/>
              <p:nvPr/>
            </p:nvSpPr>
            <p:spPr>
              <a:xfrm>
                <a:off x="6703576" y="4001413"/>
                <a:ext cx="89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81" extrusionOk="0">
                    <a:moveTo>
                      <a:pt x="122" y="0"/>
                    </a:moveTo>
                    <a:cubicBezTo>
                      <a:pt x="54" y="0"/>
                      <a:pt x="0" y="56"/>
                      <a:pt x="3" y="123"/>
                    </a:cubicBezTo>
                    <a:cubicBezTo>
                      <a:pt x="3" y="202"/>
                      <a:pt x="38" y="258"/>
                      <a:pt x="157" y="280"/>
                    </a:cubicBezTo>
                    <a:cubicBezTo>
                      <a:pt x="191" y="233"/>
                      <a:pt x="248" y="189"/>
                      <a:pt x="257" y="136"/>
                    </a:cubicBezTo>
                    <a:cubicBezTo>
                      <a:pt x="270" y="61"/>
                      <a:pt x="219" y="4"/>
                      <a:pt x="138" y="1"/>
                    </a:cubicBezTo>
                    <a:cubicBezTo>
                      <a:pt x="133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09" name="Google Shape;8609;p29"/>
              <p:cNvSpPr/>
              <p:nvPr/>
            </p:nvSpPr>
            <p:spPr>
              <a:xfrm>
                <a:off x="6875021" y="4033478"/>
                <a:ext cx="9523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81" extrusionOk="0">
                    <a:moveTo>
                      <a:pt x="172" y="0"/>
                    </a:moveTo>
                    <a:cubicBezTo>
                      <a:pt x="56" y="19"/>
                      <a:pt x="19" y="76"/>
                      <a:pt x="12" y="148"/>
                    </a:cubicBezTo>
                    <a:cubicBezTo>
                      <a:pt x="1" y="218"/>
                      <a:pt x="55" y="280"/>
                      <a:pt x="121" y="280"/>
                    </a:cubicBezTo>
                    <a:cubicBezTo>
                      <a:pt x="125" y="280"/>
                      <a:pt x="130" y="280"/>
                      <a:pt x="135" y="279"/>
                    </a:cubicBezTo>
                    <a:cubicBezTo>
                      <a:pt x="219" y="279"/>
                      <a:pt x="285" y="239"/>
                      <a:pt x="269" y="151"/>
                    </a:cubicBezTo>
                    <a:cubicBezTo>
                      <a:pt x="263" y="97"/>
                      <a:pt x="207" y="5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10" name="Google Shape;8610;p29"/>
              <p:cNvSpPr/>
              <p:nvPr/>
            </p:nvSpPr>
            <p:spPr>
              <a:xfrm>
                <a:off x="6788616" y="4200595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5" y="1"/>
                    </a:moveTo>
                    <a:cubicBezTo>
                      <a:pt x="57" y="1"/>
                      <a:pt x="1" y="57"/>
                      <a:pt x="6" y="127"/>
                    </a:cubicBezTo>
                    <a:cubicBezTo>
                      <a:pt x="3" y="202"/>
                      <a:pt x="41" y="259"/>
                      <a:pt x="157" y="284"/>
                    </a:cubicBezTo>
                    <a:cubicBezTo>
                      <a:pt x="191" y="234"/>
                      <a:pt x="248" y="190"/>
                      <a:pt x="257" y="136"/>
                    </a:cubicBezTo>
                    <a:cubicBezTo>
                      <a:pt x="273" y="61"/>
                      <a:pt x="223" y="5"/>
                      <a:pt x="141" y="2"/>
                    </a:cubicBezTo>
                    <a:cubicBezTo>
                      <a:pt x="136" y="1"/>
                      <a:pt x="131" y="1"/>
                      <a:pt x="12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11" name="Google Shape;8611;p29"/>
              <p:cNvSpPr/>
              <p:nvPr/>
            </p:nvSpPr>
            <p:spPr>
              <a:xfrm>
                <a:off x="6851314" y="4192970"/>
                <a:ext cx="9423" cy="889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7" extrusionOk="0">
                    <a:moveTo>
                      <a:pt x="114" y="0"/>
                    </a:moveTo>
                    <a:cubicBezTo>
                      <a:pt x="50" y="0"/>
                      <a:pt x="3" y="51"/>
                      <a:pt x="1" y="124"/>
                    </a:cubicBezTo>
                    <a:cubicBezTo>
                      <a:pt x="1" y="203"/>
                      <a:pt x="42" y="266"/>
                      <a:pt x="116" y="266"/>
                    </a:cubicBezTo>
                    <a:cubicBezTo>
                      <a:pt x="121" y="266"/>
                      <a:pt x="127" y="266"/>
                      <a:pt x="132" y="265"/>
                    </a:cubicBezTo>
                    <a:cubicBezTo>
                      <a:pt x="185" y="259"/>
                      <a:pt x="232" y="199"/>
                      <a:pt x="279" y="165"/>
                    </a:cubicBezTo>
                    <a:cubicBezTo>
                      <a:pt x="283" y="146"/>
                      <a:pt x="283" y="124"/>
                      <a:pt x="283" y="105"/>
                    </a:cubicBezTo>
                    <a:cubicBezTo>
                      <a:pt x="232" y="71"/>
                      <a:pt x="189" y="11"/>
                      <a:pt x="135" y="2"/>
                    </a:cubicBezTo>
                    <a:cubicBezTo>
                      <a:pt x="128" y="1"/>
                      <a:pt x="121" y="0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12" name="Google Shape;8612;p29"/>
              <p:cNvSpPr/>
              <p:nvPr/>
            </p:nvSpPr>
            <p:spPr>
              <a:xfrm>
                <a:off x="6707205" y="430831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9" y="1"/>
                    </a:moveTo>
                    <a:cubicBezTo>
                      <a:pt x="60" y="4"/>
                      <a:pt x="1" y="54"/>
                      <a:pt x="16" y="136"/>
                    </a:cubicBezTo>
                    <a:cubicBezTo>
                      <a:pt x="26" y="189"/>
                      <a:pt x="85" y="233"/>
                      <a:pt x="120" y="280"/>
                    </a:cubicBezTo>
                    <a:lnTo>
                      <a:pt x="176" y="280"/>
                    </a:lnTo>
                    <a:cubicBezTo>
                      <a:pt x="208" y="226"/>
                      <a:pt x="264" y="179"/>
                      <a:pt x="270" y="126"/>
                    </a:cubicBezTo>
                    <a:cubicBezTo>
                      <a:pt x="283" y="45"/>
                      <a:pt x="217" y="1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13" name="Google Shape;8613;p29"/>
              <p:cNvSpPr/>
              <p:nvPr/>
            </p:nvSpPr>
            <p:spPr>
              <a:xfrm>
                <a:off x="6784354" y="4178053"/>
                <a:ext cx="9490" cy="87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3" extrusionOk="0">
                    <a:moveTo>
                      <a:pt x="120" y="1"/>
                    </a:moveTo>
                    <a:cubicBezTo>
                      <a:pt x="51" y="1"/>
                      <a:pt x="6" y="53"/>
                      <a:pt x="6" y="137"/>
                    </a:cubicBezTo>
                    <a:cubicBezTo>
                      <a:pt x="0" y="204"/>
                      <a:pt x="54" y="263"/>
                      <a:pt x="120" y="263"/>
                    </a:cubicBezTo>
                    <a:cubicBezTo>
                      <a:pt x="125" y="263"/>
                      <a:pt x="130" y="263"/>
                      <a:pt x="134" y="262"/>
                    </a:cubicBezTo>
                    <a:cubicBezTo>
                      <a:pt x="188" y="256"/>
                      <a:pt x="235" y="196"/>
                      <a:pt x="285" y="158"/>
                    </a:cubicBezTo>
                    <a:cubicBezTo>
                      <a:pt x="285" y="140"/>
                      <a:pt x="285" y="121"/>
                      <a:pt x="285" y="105"/>
                    </a:cubicBezTo>
                    <a:cubicBezTo>
                      <a:pt x="238" y="68"/>
                      <a:pt x="191" y="8"/>
                      <a:pt x="138" y="2"/>
                    </a:cubicBezTo>
                    <a:cubicBezTo>
                      <a:pt x="132" y="1"/>
                      <a:pt x="126" y="1"/>
                      <a:pt x="1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14" name="Google Shape;8614;p29"/>
              <p:cNvSpPr/>
              <p:nvPr/>
            </p:nvSpPr>
            <p:spPr>
              <a:xfrm>
                <a:off x="6743632" y="4271684"/>
                <a:ext cx="9456" cy="912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74" extrusionOk="0">
                    <a:moveTo>
                      <a:pt x="161" y="1"/>
                    </a:moveTo>
                    <a:cubicBezTo>
                      <a:pt x="153" y="1"/>
                      <a:pt x="144" y="2"/>
                      <a:pt x="135" y="4"/>
                    </a:cubicBezTo>
                    <a:cubicBezTo>
                      <a:pt x="76" y="20"/>
                      <a:pt x="29" y="67"/>
                      <a:pt x="7" y="126"/>
                    </a:cubicBezTo>
                    <a:cubicBezTo>
                      <a:pt x="0" y="170"/>
                      <a:pt x="66" y="223"/>
                      <a:pt x="104" y="273"/>
                    </a:cubicBezTo>
                    <a:lnTo>
                      <a:pt x="160" y="273"/>
                    </a:lnTo>
                    <a:cubicBezTo>
                      <a:pt x="198" y="226"/>
                      <a:pt x="257" y="186"/>
                      <a:pt x="267" y="132"/>
                    </a:cubicBezTo>
                    <a:cubicBezTo>
                      <a:pt x="284" y="63"/>
                      <a:pt x="229" y="1"/>
                      <a:pt x="1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15" name="Google Shape;8615;p29"/>
              <p:cNvSpPr/>
              <p:nvPr/>
            </p:nvSpPr>
            <p:spPr>
              <a:xfrm>
                <a:off x="6713265" y="4028783"/>
                <a:ext cx="9323" cy="9623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9" extrusionOk="0">
                    <a:moveTo>
                      <a:pt x="123" y="0"/>
                    </a:moveTo>
                    <a:cubicBezTo>
                      <a:pt x="85" y="50"/>
                      <a:pt x="35" y="94"/>
                      <a:pt x="22" y="148"/>
                    </a:cubicBezTo>
                    <a:cubicBezTo>
                      <a:pt x="1" y="235"/>
                      <a:pt x="60" y="289"/>
                      <a:pt x="145" y="289"/>
                    </a:cubicBezTo>
                    <a:cubicBezTo>
                      <a:pt x="147" y="289"/>
                      <a:pt x="149" y="289"/>
                      <a:pt x="151" y="289"/>
                    </a:cubicBezTo>
                    <a:cubicBezTo>
                      <a:pt x="223" y="289"/>
                      <a:pt x="279" y="236"/>
                      <a:pt x="270" y="160"/>
                    </a:cubicBezTo>
                    <a:cubicBezTo>
                      <a:pt x="261" y="104"/>
                      <a:pt x="210" y="57"/>
                      <a:pt x="179" y="3"/>
                    </a:cubicBezTo>
                    <a:lnTo>
                      <a:pt x="12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16" name="Google Shape;8616;p29"/>
              <p:cNvSpPr/>
              <p:nvPr/>
            </p:nvSpPr>
            <p:spPr>
              <a:xfrm>
                <a:off x="6627792" y="4106565"/>
                <a:ext cx="92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3" extrusionOk="0">
                    <a:moveTo>
                      <a:pt x="169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5" y="12"/>
                      <a:pt x="48" y="65"/>
                      <a:pt x="1" y="99"/>
                    </a:cubicBezTo>
                    <a:lnTo>
                      <a:pt x="1" y="156"/>
                    </a:lnTo>
                    <a:cubicBezTo>
                      <a:pt x="48" y="190"/>
                      <a:pt x="95" y="240"/>
                      <a:pt x="148" y="250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9" y="252"/>
                      <a:pt x="277" y="197"/>
                      <a:pt x="277" y="127"/>
                    </a:cubicBezTo>
                    <a:cubicBezTo>
                      <a:pt x="277" y="54"/>
                      <a:pt x="233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17" name="Google Shape;8617;p29"/>
              <p:cNvSpPr/>
              <p:nvPr/>
            </p:nvSpPr>
            <p:spPr>
              <a:xfrm>
                <a:off x="6629923" y="4258132"/>
                <a:ext cx="95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8" h="262" extrusionOk="0">
                    <a:moveTo>
                      <a:pt x="117" y="0"/>
                    </a:moveTo>
                    <a:cubicBezTo>
                      <a:pt x="49" y="0"/>
                      <a:pt x="12" y="63"/>
                      <a:pt x="9" y="132"/>
                    </a:cubicBezTo>
                    <a:cubicBezTo>
                      <a:pt x="0" y="202"/>
                      <a:pt x="54" y="261"/>
                      <a:pt x="123" y="261"/>
                    </a:cubicBezTo>
                    <a:cubicBezTo>
                      <a:pt x="127" y="261"/>
                      <a:pt x="132" y="261"/>
                      <a:pt x="137" y="261"/>
                    </a:cubicBezTo>
                    <a:cubicBezTo>
                      <a:pt x="213" y="261"/>
                      <a:pt x="266" y="223"/>
                      <a:pt x="288" y="107"/>
                    </a:cubicBezTo>
                    <a:cubicBezTo>
                      <a:pt x="241" y="72"/>
                      <a:pt x="197" y="16"/>
                      <a:pt x="144" y="4"/>
                    </a:cubicBezTo>
                    <a:cubicBezTo>
                      <a:pt x="134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18" name="Google Shape;8618;p29"/>
              <p:cNvSpPr/>
              <p:nvPr/>
            </p:nvSpPr>
            <p:spPr>
              <a:xfrm>
                <a:off x="6635117" y="4318932"/>
                <a:ext cx="9290" cy="10822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25" extrusionOk="0">
                    <a:moveTo>
                      <a:pt x="154" y="1"/>
                    </a:moveTo>
                    <a:cubicBezTo>
                      <a:pt x="151" y="1"/>
                      <a:pt x="148" y="1"/>
                      <a:pt x="144" y="1"/>
                    </a:cubicBezTo>
                    <a:cubicBezTo>
                      <a:pt x="57" y="5"/>
                      <a:pt x="0" y="64"/>
                      <a:pt x="16" y="142"/>
                    </a:cubicBezTo>
                    <a:cubicBezTo>
                      <a:pt x="25" y="196"/>
                      <a:pt x="85" y="240"/>
                      <a:pt x="151" y="324"/>
                    </a:cubicBezTo>
                    <a:cubicBezTo>
                      <a:pt x="207" y="236"/>
                      <a:pt x="260" y="186"/>
                      <a:pt x="267" y="133"/>
                    </a:cubicBezTo>
                    <a:cubicBezTo>
                      <a:pt x="279" y="61"/>
                      <a:pt x="222" y="1"/>
                      <a:pt x="15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19" name="Google Shape;8619;p29"/>
              <p:cNvSpPr/>
              <p:nvPr/>
            </p:nvSpPr>
            <p:spPr>
              <a:xfrm>
                <a:off x="6645339" y="4276645"/>
                <a:ext cx="96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6" extrusionOk="0">
                    <a:moveTo>
                      <a:pt x="172" y="1"/>
                    </a:moveTo>
                    <a:cubicBezTo>
                      <a:pt x="165" y="1"/>
                      <a:pt x="158" y="1"/>
                      <a:pt x="151" y="2"/>
                    </a:cubicBezTo>
                    <a:cubicBezTo>
                      <a:pt x="98" y="12"/>
                      <a:pt x="51" y="68"/>
                      <a:pt x="0" y="103"/>
                    </a:cubicBezTo>
                    <a:cubicBezTo>
                      <a:pt x="0" y="121"/>
                      <a:pt x="0" y="140"/>
                      <a:pt x="4" y="159"/>
                    </a:cubicBezTo>
                    <a:cubicBezTo>
                      <a:pt x="54" y="190"/>
                      <a:pt x="101" y="240"/>
                      <a:pt x="154" y="253"/>
                    </a:cubicBezTo>
                    <a:cubicBezTo>
                      <a:pt x="163" y="255"/>
                      <a:pt x="171" y="255"/>
                      <a:pt x="179" y="255"/>
                    </a:cubicBezTo>
                    <a:cubicBezTo>
                      <a:pt x="246" y="255"/>
                      <a:pt x="286" y="201"/>
                      <a:pt x="286" y="134"/>
                    </a:cubicBezTo>
                    <a:cubicBezTo>
                      <a:pt x="288" y="57"/>
                      <a:pt x="242" y="1"/>
                      <a:pt x="17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20" name="Google Shape;8620;p29"/>
              <p:cNvSpPr/>
              <p:nvPr/>
            </p:nvSpPr>
            <p:spPr>
              <a:xfrm>
                <a:off x="6655462" y="4237588"/>
                <a:ext cx="9523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6" extrusionOk="0">
                    <a:moveTo>
                      <a:pt x="119" y="0"/>
                    </a:moveTo>
                    <a:cubicBezTo>
                      <a:pt x="82" y="47"/>
                      <a:pt x="22" y="91"/>
                      <a:pt x="16" y="144"/>
                    </a:cubicBezTo>
                    <a:cubicBezTo>
                      <a:pt x="0" y="229"/>
                      <a:pt x="66" y="276"/>
                      <a:pt x="148" y="276"/>
                    </a:cubicBezTo>
                    <a:cubicBezTo>
                      <a:pt x="226" y="276"/>
                      <a:pt x="286" y="223"/>
                      <a:pt x="273" y="147"/>
                    </a:cubicBezTo>
                    <a:cubicBezTo>
                      <a:pt x="264" y="94"/>
                      <a:pt x="210" y="5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21" name="Google Shape;8621;p29"/>
              <p:cNvSpPr/>
              <p:nvPr/>
            </p:nvSpPr>
            <p:spPr>
              <a:xfrm>
                <a:off x="6677471" y="4007806"/>
                <a:ext cx="9124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55" extrusionOk="0">
                    <a:moveTo>
                      <a:pt x="132" y="0"/>
                    </a:moveTo>
                    <a:lnTo>
                      <a:pt x="10" y="76"/>
                    </a:lnTo>
                    <a:cubicBezTo>
                      <a:pt x="4" y="91"/>
                      <a:pt x="1" y="107"/>
                      <a:pt x="1" y="123"/>
                    </a:cubicBezTo>
                    <a:cubicBezTo>
                      <a:pt x="4" y="220"/>
                      <a:pt x="60" y="254"/>
                      <a:pt x="135" y="254"/>
                    </a:cubicBezTo>
                    <a:cubicBezTo>
                      <a:pt x="214" y="254"/>
                      <a:pt x="273" y="201"/>
                      <a:pt x="254" y="126"/>
                    </a:cubicBezTo>
                    <a:cubicBezTo>
                      <a:pt x="236" y="66"/>
                      <a:pt x="192" y="22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22" name="Google Shape;8622;p29"/>
              <p:cNvSpPr/>
              <p:nvPr/>
            </p:nvSpPr>
            <p:spPr>
              <a:xfrm>
                <a:off x="6683964" y="4296524"/>
                <a:ext cx="9157" cy="9756"/>
              </a:xfrm>
              <a:custGeom>
                <a:avLst/>
                <a:gdLst/>
                <a:ahLst/>
                <a:cxnLst/>
                <a:rect l="l" t="t" r="r" b="b"/>
                <a:pathLst>
                  <a:path w="275" h="293" extrusionOk="0">
                    <a:moveTo>
                      <a:pt x="110" y="1"/>
                    </a:moveTo>
                    <a:cubicBezTo>
                      <a:pt x="75" y="54"/>
                      <a:pt x="22" y="101"/>
                      <a:pt x="12" y="157"/>
                    </a:cubicBezTo>
                    <a:cubicBezTo>
                      <a:pt x="0" y="228"/>
                      <a:pt x="54" y="292"/>
                      <a:pt x="126" y="292"/>
                    </a:cubicBezTo>
                    <a:cubicBezTo>
                      <a:pt x="128" y="292"/>
                      <a:pt x="130" y="292"/>
                      <a:pt x="132" y="292"/>
                    </a:cubicBezTo>
                    <a:cubicBezTo>
                      <a:pt x="136" y="293"/>
                      <a:pt x="141" y="293"/>
                      <a:pt x="146" y="293"/>
                    </a:cubicBezTo>
                    <a:cubicBezTo>
                      <a:pt x="218" y="293"/>
                      <a:pt x="275" y="228"/>
                      <a:pt x="260" y="154"/>
                    </a:cubicBezTo>
                    <a:cubicBezTo>
                      <a:pt x="254" y="101"/>
                      <a:pt x="194" y="54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23" name="Google Shape;8623;p29"/>
              <p:cNvSpPr/>
              <p:nvPr/>
            </p:nvSpPr>
            <p:spPr>
              <a:xfrm>
                <a:off x="6686927" y="4072502"/>
                <a:ext cx="10189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55" extrusionOk="0">
                    <a:moveTo>
                      <a:pt x="171" y="0"/>
                    </a:moveTo>
                    <a:cubicBezTo>
                      <a:pt x="8" y="0"/>
                      <a:pt x="1" y="251"/>
                      <a:pt x="168" y="254"/>
                    </a:cubicBezTo>
                    <a:cubicBezTo>
                      <a:pt x="171" y="254"/>
                      <a:pt x="174" y="254"/>
                      <a:pt x="176" y="254"/>
                    </a:cubicBezTo>
                    <a:cubicBezTo>
                      <a:pt x="248" y="254"/>
                      <a:pt x="303" y="216"/>
                      <a:pt x="303" y="119"/>
                    </a:cubicBezTo>
                    <a:cubicBezTo>
                      <a:pt x="306" y="44"/>
                      <a:pt x="252" y="4"/>
                      <a:pt x="177" y="0"/>
                    </a:cubicBezTo>
                    <a:cubicBezTo>
                      <a:pt x="175" y="0"/>
                      <a:pt x="173" y="0"/>
                      <a:pt x="17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24" name="Google Shape;8624;p29"/>
              <p:cNvSpPr/>
              <p:nvPr/>
            </p:nvSpPr>
            <p:spPr>
              <a:xfrm>
                <a:off x="6688758" y="4135633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42" y="0"/>
                    </a:moveTo>
                    <a:cubicBezTo>
                      <a:pt x="140" y="0"/>
                      <a:pt x="137" y="0"/>
                      <a:pt x="135" y="0"/>
                    </a:cubicBezTo>
                    <a:cubicBezTo>
                      <a:pt x="53" y="3"/>
                      <a:pt x="0" y="54"/>
                      <a:pt x="16" y="132"/>
                    </a:cubicBezTo>
                    <a:cubicBezTo>
                      <a:pt x="25" y="185"/>
                      <a:pt x="78" y="229"/>
                      <a:pt x="116" y="276"/>
                    </a:cubicBezTo>
                    <a:lnTo>
                      <a:pt x="172" y="276"/>
                    </a:lnTo>
                    <a:cubicBezTo>
                      <a:pt x="207" y="223"/>
                      <a:pt x="260" y="176"/>
                      <a:pt x="266" y="123"/>
                    </a:cubicBezTo>
                    <a:cubicBezTo>
                      <a:pt x="273" y="50"/>
                      <a:pt x="220" y="0"/>
                      <a:pt x="14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25" name="Google Shape;8625;p29"/>
              <p:cNvSpPr/>
              <p:nvPr/>
            </p:nvSpPr>
            <p:spPr>
              <a:xfrm>
                <a:off x="6694386" y="4300553"/>
                <a:ext cx="90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9" extrusionOk="0">
                    <a:moveTo>
                      <a:pt x="151" y="1"/>
                    </a:moveTo>
                    <a:cubicBezTo>
                      <a:pt x="146" y="1"/>
                      <a:pt x="140" y="1"/>
                      <a:pt x="135" y="2"/>
                    </a:cubicBezTo>
                    <a:cubicBezTo>
                      <a:pt x="60" y="5"/>
                      <a:pt x="3" y="43"/>
                      <a:pt x="7" y="130"/>
                    </a:cubicBezTo>
                    <a:cubicBezTo>
                      <a:pt x="0" y="201"/>
                      <a:pt x="54" y="259"/>
                      <a:pt x="123" y="259"/>
                    </a:cubicBezTo>
                    <a:cubicBezTo>
                      <a:pt x="125" y="259"/>
                      <a:pt x="127" y="259"/>
                      <a:pt x="129" y="259"/>
                    </a:cubicBezTo>
                    <a:cubicBezTo>
                      <a:pt x="232" y="259"/>
                      <a:pt x="267" y="202"/>
                      <a:pt x="267" y="127"/>
                    </a:cubicBezTo>
                    <a:cubicBezTo>
                      <a:pt x="272" y="57"/>
                      <a:pt x="219" y="1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26" name="Google Shape;8626;p29"/>
              <p:cNvSpPr/>
              <p:nvPr/>
            </p:nvSpPr>
            <p:spPr>
              <a:xfrm>
                <a:off x="6705540" y="4241018"/>
                <a:ext cx="90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62" extrusionOk="0">
                    <a:moveTo>
                      <a:pt x="130" y="0"/>
                    </a:moveTo>
                    <a:cubicBezTo>
                      <a:pt x="57" y="0"/>
                      <a:pt x="1" y="62"/>
                      <a:pt x="7" y="135"/>
                    </a:cubicBezTo>
                    <a:cubicBezTo>
                      <a:pt x="1" y="205"/>
                      <a:pt x="55" y="262"/>
                      <a:pt x="123" y="262"/>
                    </a:cubicBezTo>
                    <a:cubicBezTo>
                      <a:pt x="128" y="262"/>
                      <a:pt x="133" y="261"/>
                      <a:pt x="138" y="261"/>
                    </a:cubicBezTo>
                    <a:cubicBezTo>
                      <a:pt x="142" y="261"/>
                      <a:pt x="145" y="261"/>
                      <a:pt x="149" y="261"/>
                    </a:cubicBezTo>
                    <a:cubicBezTo>
                      <a:pt x="219" y="261"/>
                      <a:pt x="273" y="201"/>
                      <a:pt x="261" y="129"/>
                    </a:cubicBezTo>
                    <a:cubicBezTo>
                      <a:pt x="258" y="44"/>
                      <a:pt x="214" y="7"/>
                      <a:pt x="135" y="0"/>
                    </a:cubicBezTo>
                    <a:cubicBezTo>
                      <a:pt x="134" y="0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27" name="Google Shape;8627;p29"/>
              <p:cNvSpPr/>
              <p:nvPr/>
            </p:nvSpPr>
            <p:spPr>
              <a:xfrm>
                <a:off x="6712433" y="4295691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07" y="1"/>
                    </a:moveTo>
                    <a:cubicBezTo>
                      <a:pt x="76" y="51"/>
                      <a:pt x="19" y="98"/>
                      <a:pt x="13" y="151"/>
                    </a:cubicBezTo>
                    <a:cubicBezTo>
                      <a:pt x="0" y="229"/>
                      <a:pt x="60" y="279"/>
                      <a:pt x="138" y="279"/>
                    </a:cubicBezTo>
                    <a:cubicBezTo>
                      <a:pt x="214" y="276"/>
                      <a:pt x="282" y="232"/>
                      <a:pt x="264" y="148"/>
                    </a:cubicBezTo>
                    <a:cubicBezTo>
                      <a:pt x="251" y="95"/>
                      <a:pt x="198" y="51"/>
                      <a:pt x="16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28" name="Google Shape;8628;p29"/>
              <p:cNvSpPr/>
              <p:nvPr/>
            </p:nvSpPr>
            <p:spPr>
              <a:xfrm>
                <a:off x="6720557" y="4200828"/>
                <a:ext cx="97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60" extrusionOk="0">
                    <a:moveTo>
                      <a:pt x="168" y="1"/>
                    </a:moveTo>
                    <a:cubicBezTo>
                      <a:pt x="164" y="1"/>
                      <a:pt x="161" y="1"/>
                      <a:pt x="158" y="1"/>
                    </a:cubicBezTo>
                    <a:cubicBezTo>
                      <a:pt x="82" y="1"/>
                      <a:pt x="29" y="42"/>
                      <a:pt x="1" y="155"/>
                    </a:cubicBezTo>
                    <a:cubicBezTo>
                      <a:pt x="51" y="189"/>
                      <a:pt x="95" y="242"/>
                      <a:pt x="148" y="255"/>
                    </a:cubicBezTo>
                    <a:cubicBezTo>
                      <a:pt x="160" y="258"/>
                      <a:pt x="171" y="259"/>
                      <a:pt x="182" y="259"/>
                    </a:cubicBezTo>
                    <a:cubicBezTo>
                      <a:pt x="247" y="259"/>
                      <a:pt x="280" y="203"/>
                      <a:pt x="283" y="133"/>
                    </a:cubicBezTo>
                    <a:cubicBezTo>
                      <a:pt x="292" y="61"/>
                      <a:pt x="235" y="1"/>
                      <a:pt x="1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29" name="Google Shape;8629;p29"/>
              <p:cNvSpPr/>
              <p:nvPr/>
            </p:nvSpPr>
            <p:spPr>
              <a:xfrm>
                <a:off x="6812090" y="4247844"/>
                <a:ext cx="96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55" extrusionOk="0">
                    <a:moveTo>
                      <a:pt x="119" y="1"/>
                    </a:moveTo>
                    <a:cubicBezTo>
                      <a:pt x="53" y="1"/>
                      <a:pt x="1" y="59"/>
                      <a:pt x="6" y="128"/>
                    </a:cubicBezTo>
                    <a:cubicBezTo>
                      <a:pt x="6" y="202"/>
                      <a:pt x="50" y="255"/>
                      <a:pt x="114" y="255"/>
                    </a:cubicBezTo>
                    <a:cubicBezTo>
                      <a:pt x="121" y="255"/>
                      <a:pt x="128" y="254"/>
                      <a:pt x="135" y="253"/>
                    </a:cubicBezTo>
                    <a:cubicBezTo>
                      <a:pt x="188" y="247"/>
                      <a:pt x="238" y="190"/>
                      <a:pt x="289" y="159"/>
                    </a:cubicBezTo>
                    <a:cubicBezTo>
                      <a:pt x="267" y="43"/>
                      <a:pt x="216" y="2"/>
                      <a:pt x="138" y="2"/>
                    </a:cubicBezTo>
                    <a:cubicBezTo>
                      <a:pt x="132" y="1"/>
                      <a:pt x="125" y="1"/>
                      <a:pt x="11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30" name="Google Shape;8630;p29"/>
              <p:cNvSpPr/>
              <p:nvPr/>
            </p:nvSpPr>
            <p:spPr>
              <a:xfrm>
                <a:off x="6749991" y="4242283"/>
                <a:ext cx="97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7" extrusionOk="0">
                    <a:moveTo>
                      <a:pt x="174" y="1"/>
                    </a:moveTo>
                    <a:cubicBezTo>
                      <a:pt x="167" y="1"/>
                      <a:pt x="159" y="2"/>
                      <a:pt x="151" y="3"/>
                    </a:cubicBezTo>
                    <a:cubicBezTo>
                      <a:pt x="95" y="16"/>
                      <a:pt x="51" y="69"/>
                      <a:pt x="1" y="103"/>
                    </a:cubicBezTo>
                    <a:cubicBezTo>
                      <a:pt x="1" y="122"/>
                      <a:pt x="1" y="141"/>
                      <a:pt x="1" y="160"/>
                    </a:cubicBezTo>
                    <a:cubicBezTo>
                      <a:pt x="51" y="194"/>
                      <a:pt x="101" y="241"/>
                      <a:pt x="154" y="254"/>
                    </a:cubicBezTo>
                    <a:cubicBezTo>
                      <a:pt x="163" y="255"/>
                      <a:pt x="171" y="256"/>
                      <a:pt x="179" y="256"/>
                    </a:cubicBezTo>
                    <a:cubicBezTo>
                      <a:pt x="254" y="256"/>
                      <a:pt x="292" y="193"/>
                      <a:pt x="289" y="122"/>
                    </a:cubicBezTo>
                    <a:cubicBezTo>
                      <a:pt x="292" y="55"/>
                      <a:pt x="237" y="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31" name="Google Shape;8631;p29"/>
              <p:cNvSpPr/>
              <p:nvPr/>
            </p:nvSpPr>
            <p:spPr>
              <a:xfrm>
                <a:off x="6755019" y="4254869"/>
                <a:ext cx="93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8" extrusionOk="0">
                    <a:moveTo>
                      <a:pt x="152" y="1"/>
                    </a:moveTo>
                    <a:cubicBezTo>
                      <a:pt x="147" y="1"/>
                      <a:pt x="143" y="1"/>
                      <a:pt x="138" y="1"/>
                    </a:cubicBezTo>
                    <a:cubicBezTo>
                      <a:pt x="63" y="8"/>
                      <a:pt x="0" y="58"/>
                      <a:pt x="19" y="136"/>
                    </a:cubicBezTo>
                    <a:cubicBezTo>
                      <a:pt x="31" y="189"/>
                      <a:pt x="91" y="230"/>
                      <a:pt x="129" y="277"/>
                    </a:cubicBezTo>
                    <a:lnTo>
                      <a:pt x="185" y="277"/>
                    </a:lnTo>
                    <a:cubicBezTo>
                      <a:pt x="216" y="224"/>
                      <a:pt x="270" y="177"/>
                      <a:pt x="276" y="120"/>
                    </a:cubicBezTo>
                    <a:cubicBezTo>
                      <a:pt x="282" y="47"/>
                      <a:pt x="224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32" name="Google Shape;8632;p29"/>
              <p:cNvSpPr/>
              <p:nvPr/>
            </p:nvSpPr>
            <p:spPr>
              <a:xfrm>
                <a:off x="6755652" y="4096709"/>
                <a:ext cx="94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0" extrusionOk="0">
                    <a:moveTo>
                      <a:pt x="119" y="0"/>
                    </a:moveTo>
                    <a:cubicBezTo>
                      <a:pt x="81" y="47"/>
                      <a:pt x="22" y="91"/>
                      <a:pt x="12" y="145"/>
                    </a:cubicBezTo>
                    <a:cubicBezTo>
                      <a:pt x="0" y="216"/>
                      <a:pt x="54" y="280"/>
                      <a:pt x="125" y="280"/>
                    </a:cubicBezTo>
                    <a:cubicBezTo>
                      <a:pt x="128" y="280"/>
                      <a:pt x="131" y="280"/>
                      <a:pt x="135" y="279"/>
                    </a:cubicBezTo>
                    <a:cubicBezTo>
                      <a:pt x="137" y="279"/>
                      <a:pt x="140" y="279"/>
                      <a:pt x="142" y="279"/>
                    </a:cubicBezTo>
                    <a:cubicBezTo>
                      <a:pt x="223" y="279"/>
                      <a:pt x="285" y="230"/>
                      <a:pt x="276" y="151"/>
                    </a:cubicBezTo>
                    <a:cubicBezTo>
                      <a:pt x="269" y="98"/>
                      <a:pt x="210" y="51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33" name="Google Shape;8633;p29"/>
              <p:cNvSpPr/>
              <p:nvPr/>
            </p:nvSpPr>
            <p:spPr>
              <a:xfrm>
                <a:off x="6761878" y="3982035"/>
                <a:ext cx="93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4" extrusionOk="0">
                    <a:moveTo>
                      <a:pt x="107" y="0"/>
                    </a:moveTo>
                    <a:cubicBezTo>
                      <a:pt x="43" y="0"/>
                      <a:pt x="4" y="57"/>
                      <a:pt x="1" y="123"/>
                    </a:cubicBezTo>
                    <a:cubicBezTo>
                      <a:pt x="1" y="191"/>
                      <a:pt x="32" y="253"/>
                      <a:pt x="100" y="253"/>
                    </a:cubicBezTo>
                    <a:cubicBezTo>
                      <a:pt x="107" y="253"/>
                      <a:pt x="115" y="253"/>
                      <a:pt x="123" y="251"/>
                    </a:cubicBezTo>
                    <a:cubicBezTo>
                      <a:pt x="179" y="242"/>
                      <a:pt x="227" y="195"/>
                      <a:pt x="277" y="163"/>
                    </a:cubicBezTo>
                    <a:cubicBezTo>
                      <a:pt x="277" y="145"/>
                      <a:pt x="277" y="126"/>
                      <a:pt x="280" y="107"/>
                    </a:cubicBezTo>
                    <a:cubicBezTo>
                      <a:pt x="230" y="69"/>
                      <a:pt x="189" y="13"/>
                      <a:pt x="136" y="4"/>
                    </a:cubicBezTo>
                    <a:cubicBezTo>
                      <a:pt x="126" y="1"/>
                      <a:pt x="116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34" name="Google Shape;8634;p29"/>
              <p:cNvSpPr/>
              <p:nvPr/>
            </p:nvSpPr>
            <p:spPr>
              <a:xfrm>
                <a:off x="6771268" y="4117553"/>
                <a:ext cx="9323" cy="88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6" extrusionOk="0">
                    <a:moveTo>
                      <a:pt x="116" y="0"/>
                    </a:moveTo>
                    <a:cubicBezTo>
                      <a:pt x="52" y="0"/>
                      <a:pt x="4" y="51"/>
                      <a:pt x="1" y="127"/>
                    </a:cubicBezTo>
                    <a:cubicBezTo>
                      <a:pt x="1" y="204"/>
                      <a:pt x="40" y="266"/>
                      <a:pt x="112" y="266"/>
                    </a:cubicBezTo>
                    <a:cubicBezTo>
                      <a:pt x="119" y="266"/>
                      <a:pt x="126" y="265"/>
                      <a:pt x="133" y="264"/>
                    </a:cubicBezTo>
                    <a:cubicBezTo>
                      <a:pt x="183" y="258"/>
                      <a:pt x="230" y="199"/>
                      <a:pt x="280" y="164"/>
                    </a:cubicBezTo>
                    <a:cubicBezTo>
                      <a:pt x="280" y="145"/>
                      <a:pt x="280" y="127"/>
                      <a:pt x="280" y="105"/>
                    </a:cubicBezTo>
                    <a:cubicBezTo>
                      <a:pt x="230" y="70"/>
                      <a:pt x="186" y="11"/>
                      <a:pt x="133" y="1"/>
                    </a:cubicBezTo>
                    <a:cubicBezTo>
                      <a:pt x="127" y="0"/>
                      <a:pt x="122" y="0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35" name="Google Shape;8635;p29"/>
              <p:cNvSpPr/>
              <p:nvPr/>
            </p:nvSpPr>
            <p:spPr>
              <a:xfrm>
                <a:off x="6792378" y="4240585"/>
                <a:ext cx="10122" cy="9024"/>
              </a:xfrm>
              <a:custGeom>
                <a:avLst/>
                <a:gdLst/>
                <a:ahLst/>
                <a:cxnLst/>
                <a:rect l="l" t="t" r="r" b="b"/>
                <a:pathLst>
                  <a:path w="304" h="271" extrusionOk="0">
                    <a:moveTo>
                      <a:pt x="128" y="1"/>
                    </a:moveTo>
                    <a:cubicBezTo>
                      <a:pt x="97" y="39"/>
                      <a:pt x="41" y="79"/>
                      <a:pt x="25" y="129"/>
                    </a:cubicBezTo>
                    <a:cubicBezTo>
                      <a:pt x="1" y="199"/>
                      <a:pt x="52" y="271"/>
                      <a:pt x="123" y="271"/>
                    </a:cubicBezTo>
                    <a:cubicBezTo>
                      <a:pt x="126" y="271"/>
                      <a:pt x="129" y="271"/>
                      <a:pt x="132" y="270"/>
                    </a:cubicBezTo>
                    <a:cubicBezTo>
                      <a:pt x="191" y="258"/>
                      <a:pt x="244" y="220"/>
                      <a:pt x="273" y="167"/>
                    </a:cubicBezTo>
                    <a:cubicBezTo>
                      <a:pt x="304" y="89"/>
                      <a:pt x="244" y="32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36" name="Google Shape;8636;p29"/>
              <p:cNvSpPr/>
              <p:nvPr/>
            </p:nvSpPr>
            <p:spPr>
              <a:xfrm>
                <a:off x="6803233" y="4095144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00" y="0"/>
                    </a:moveTo>
                    <a:cubicBezTo>
                      <a:pt x="69" y="54"/>
                      <a:pt x="16" y="104"/>
                      <a:pt x="9" y="157"/>
                    </a:cubicBezTo>
                    <a:cubicBezTo>
                      <a:pt x="0" y="227"/>
                      <a:pt x="54" y="287"/>
                      <a:pt x="123" y="287"/>
                    </a:cubicBezTo>
                    <a:cubicBezTo>
                      <a:pt x="128" y="287"/>
                      <a:pt x="133" y="286"/>
                      <a:pt x="138" y="286"/>
                    </a:cubicBezTo>
                    <a:cubicBezTo>
                      <a:pt x="139" y="286"/>
                      <a:pt x="141" y="286"/>
                      <a:pt x="143" y="286"/>
                    </a:cubicBezTo>
                    <a:cubicBezTo>
                      <a:pt x="216" y="286"/>
                      <a:pt x="272" y="221"/>
                      <a:pt x="257" y="148"/>
                    </a:cubicBezTo>
                    <a:cubicBezTo>
                      <a:pt x="247" y="94"/>
                      <a:pt x="191" y="47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37" name="Google Shape;8637;p29"/>
              <p:cNvSpPr/>
              <p:nvPr/>
            </p:nvSpPr>
            <p:spPr>
              <a:xfrm>
                <a:off x="6804099" y="4150017"/>
                <a:ext cx="9257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8" h="277" extrusionOk="0">
                    <a:moveTo>
                      <a:pt x="118" y="1"/>
                    </a:moveTo>
                    <a:cubicBezTo>
                      <a:pt x="80" y="48"/>
                      <a:pt x="18" y="95"/>
                      <a:pt x="11" y="145"/>
                    </a:cubicBezTo>
                    <a:cubicBezTo>
                      <a:pt x="0" y="214"/>
                      <a:pt x="53" y="277"/>
                      <a:pt x="120" y="277"/>
                    </a:cubicBezTo>
                    <a:cubicBezTo>
                      <a:pt x="129" y="277"/>
                      <a:pt x="137" y="276"/>
                      <a:pt x="146" y="273"/>
                    </a:cubicBezTo>
                    <a:cubicBezTo>
                      <a:pt x="206" y="255"/>
                      <a:pt x="253" y="208"/>
                      <a:pt x="272" y="148"/>
                    </a:cubicBezTo>
                    <a:cubicBezTo>
                      <a:pt x="278" y="104"/>
                      <a:pt x="212" y="51"/>
                      <a:pt x="17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38" name="Google Shape;8638;p29"/>
              <p:cNvSpPr/>
              <p:nvPr/>
            </p:nvSpPr>
            <p:spPr>
              <a:xfrm>
                <a:off x="6805830" y="4040970"/>
                <a:ext cx="9323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87" extrusionOk="0">
                    <a:moveTo>
                      <a:pt x="160" y="1"/>
                    </a:moveTo>
                    <a:cubicBezTo>
                      <a:pt x="141" y="1"/>
                      <a:pt x="122" y="1"/>
                      <a:pt x="104" y="4"/>
                    </a:cubicBezTo>
                    <a:cubicBezTo>
                      <a:pt x="72" y="54"/>
                      <a:pt x="25" y="104"/>
                      <a:pt x="16" y="161"/>
                    </a:cubicBezTo>
                    <a:cubicBezTo>
                      <a:pt x="0" y="245"/>
                      <a:pt x="66" y="286"/>
                      <a:pt x="144" y="286"/>
                    </a:cubicBezTo>
                    <a:cubicBezTo>
                      <a:pt x="223" y="283"/>
                      <a:pt x="279" y="227"/>
                      <a:pt x="263" y="148"/>
                    </a:cubicBezTo>
                    <a:cubicBezTo>
                      <a:pt x="251" y="95"/>
                      <a:pt x="198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39" name="Google Shape;8639;p29"/>
              <p:cNvSpPr/>
              <p:nvPr/>
            </p:nvSpPr>
            <p:spPr>
              <a:xfrm>
                <a:off x="6810625" y="4235391"/>
                <a:ext cx="92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80" extrusionOk="0">
                    <a:moveTo>
                      <a:pt x="134" y="0"/>
                    </a:moveTo>
                    <a:cubicBezTo>
                      <a:pt x="59" y="0"/>
                      <a:pt x="1" y="44"/>
                      <a:pt x="13" y="122"/>
                    </a:cubicBezTo>
                    <a:cubicBezTo>
                      <a:pt x="22" y="179"/>
                      <a:pt x="69" y="226"/>
                      <a:pt x="101" y="276"/>
                    </a:cubicBezTo>
                    <a:lnTo>
                      <a:pt x="157" y="279"/>
                    </a:lnTo>
                    <a:cubicBezTo>
                      <a:pt x="195" y="229"/>
                      <a:pt x="251" y="185"/>
                      <a:pt x="260" y="132"/>
                    </a:cubicBezTo>
                    <a:cubicBezTo>
                      <a:pt x="276" y="57"/>
                      <a:pt x="220" y="3"/>
                      <a:pt x="141" y="0"/>
                    </a:cubicBezTo>
                    <a:cubicBezTo>
                      <a:pt x="139" y="0"/>
                      <a:pt x="136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40" name="Google Shape;8640;p29"/>
              <p:cNvSpPr/>
              <p:nvPr/>
            </p:nvSpPr>
            <p:spPr>
              <a:xfrm>
                <a:off x="6811857" y="4164635"/>
                <a:ext cx="9423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80" extrusionOk="0">
                    <a:moveTo>
                      <a:pt x="136" y="1"/>
                    </a:moveTo>
                    <a:cubicBezTo>
                      <a:pt x="57" y="1"/>
                      <a:pt x="1" y="54"/>
                      <a:pt x="10" y="129"/>
                    </a:cubicBezTo>
                    <a:cubicBezTo>
                      <a:pt x="17" y="182"/>
                      <a:pt x="73" y="229"/>
                      <a:pt x="104" y="276"/>
                    </a:cubicBezTo>
                    <a:lnTo>
                      <a:pt x="161" y="279"/>
                    </a:lnTo>
                    <a:cubicBezTo>
                      <a:pt x="198" y="232"/>
                      <a:pt x="258" y="189"/>
                      <a:pt x="267" y="138"/>
                    </a:cubicBezTo>
                    <a:cubicBezTo>
                      <a:pt x="283" y="54"/>
                      <a:pt x="217" y="4"/>
                      <a:pt x="13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41" name="Google Shape;8641;p29"/>
              <p:cNvSpPr/>
              <p:nvPr/>
            </p:nvSpPr>
            <p:spPr>
              <a:xfrm>
                <a:off x="6828139" y="394580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51" y="1"/>
                    </a:moveTo>
                    <a:cubicBezTo>
                      <a:pt x="70" y="1"/>
                      <a:pt x="1" y="45"/>
                      <a:pt x="13" y="129"/>
                    </a:cubicBezTo>
                    <a:cubicBezTo>
                      <a:pt x="23" y="183"/>
                      <a:pt x="79" y="227"/>
                      <a:pt x="114" y="277"/>
                    </a:cubicBezTo>
                    <a:lnTo>
                      <a:pt x="167" y="277"/>
                    </a:lnTo>
                    <a:cubicBezTo>
                      <a:pt x="205" y="230"/>
                      <a:pt x="261" y="186"/>
                      <a:pt x="273" y="136"/>
                    </a:cubicBezTo>
                    <a:cubicBezTo>
                      <a:pt x="286" y="60"/>
                      <a:pt x="230" y="4"/>
                      <a:pt x="1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42" name="Google Shape;8642;p29"/>
              <p:cNvSpPr/>
              <p:nvPr/>
            </p:nvSpPr>
            <p:spPr>
              <a:xfrm>
                <a:off x="6830137" y="4225834"/>
                <a:ext cx="95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5" extrusionOk="0">
                    <a:moveTo>
                      <a:pt x="175" y="0"/>
                    </a:moveTo>
                    <a:cubicBezTo>
                      <a:pt x="168" y="0"/>
                      <a:pt x="161" y="1"/>
                      <a:pt x="154" y="2"/>
                    </a:cubicBezTo>
                    <a:cubicBezTo>
                      <a:pt x="101" y="8"/>
                      <a:pt x="54" y="62"/>
                      <a:pt x="0" y="96"/>
                    </a:cubicBezTo>
                    <a:lnTo>
                      <a:pt x="0" y="156"/>
                    </a:lnTo>
                    <a:cubicBezTo>
                      <a:pt x="51" y="190"/>
                      <a:pt x="98" y="243"/>
                      <a:pt x="151" y="253"/>
                    </a:cubicBezTo>
                    <a:cubicBezTo>
                      <a:pt x="158" y="254"/>
                      <a:pt x="165" y="255"/>
                      <a:pt x="172" y="255"/>
                    </a:cubicBezTo>
                    <a:cubicBezTo>
                      <a:pt x="239" y="255"/>
                      <a:pt x="283" y="201"/>
                      <a:pt x="286" y="127"/>
                    </a:cubicBezTo>
                    <a:cubicBezTo>
                      <a:pt x="286" y="54"/>
                      <a:pt x="242" y="0"/>
                      <a:pt x="17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43" name="Google Shape;8643;p29"/>
              <p:cNvSpPr/>
              <p:nvPr/>
            </p:nvSpPr>
            <p:spPr>
              <a:xfrm>
                <a:off x="6832101" y="4124379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6" y="1"/>
                    </a:moveTo>
                    <a:cubicBezTo>
                      <a:pt x="34" y="1"/>
                      <a:pt x="1" y="67"/>
                      <a:pt x="1" y="138"/>
                    </a:cubicBezTo>
                    <a:cubicBezTo>
                      <a:pt x="1" y="207"/>
                      <a:pt x="43" y="259"/>
                      <a:pt x="107" y="259"/>
                    </a:cubicBezTo>
                    <a:cubicBezTo>
                      <a:pt x="115" y="259"/>
                      <a:pt x="124" y="259"/>
                      <a:pt x="133" y="257"/>
                    </a:cubicBezTo>
                    <a:cubicBezTo>
                      <a:pt x="186" y="244"/>
                      <a:pt x="230" y="191"/>
                      <a:pt x="277" y="157"/>
                    </a:cubicBezTo>
                    <a:cubicBezTo>
                      <a:pt x="277" y="138"/>
                      <a:pt x="277" y="119"/>
                      <a:pt x="277" y="100"/>
                    </a:cubicBezTo>
                    <a:cubicBezTo>
                      <a:pt x="230" y="66"/>
                      <a:pt x="183" y="12"/>
                      <a:pt x="129" y="3"/>
                    </a:cubicBezTo>
                    <a:cubicBezTo>
                      <a:pt x="121" y="2"/>
                      <a:pt x="113" y="1"/>
                      <a:pt x="10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44" name="Google Shape;8644;p29"/>
              <p:cNvSpPr/>
              <p:nvPr/>
            </p:nvSpPr>
            <p:spPr>
              <a:xfrm>
                <a:off x="6843189" y="4069772"/>
                <a:ext cx="985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53" extrusionOk="0">
                    <a:moveTo>
                      <a:pt x="144" y="1"/>
                    </a:moveTo>
                    <a:cubicBezTo>
                      <a:pt x="98" y="1"/>
                      <a:pt x="49" y="64"/>
                      <a:pt x="0" y="98"/>
                    </a:cubicBezTo>
                    <a:cubicBezTo>
                      <a:pt x="0" y="114"/>
                      <a:pt x="0" y="133"/>
                      <a:pt x="0" y="151"/>
                    </a:cubicBezTo>
                    <a:cubicBezTo>
                      <a:pt x="47" y="186"/>
                      <a:pt x="94" y="236"/>
                      <a:pt x="147" y="248"/>
                    </a:cubicBezTo>
                    <a:cubicBezTo>
                      <a:pt x="157" y="251"/>
                      <a:pt x="167" y="252"/>
                      <a:pt x="176" y="252"/>
                    </a:cubicBezTo>
                    <a:cubicBezTo>
                      <a:pt x="242" y="252"/>
                      <a:pt x="295" y="189"/>
                      <a:pt x="276" y="120"/>
                    </a:cubicBezTo>
                    <a:cubicBezTo>
                      <a:pt x="257" y="60"/>
                      <a:pt x="207" y="17"/>
                      <a:pt x="147" y="1"/>
                    </a:cubicBezTo>
                    <a:cubicBezTo>
                      <a:pt x="146" y="1"/>
                      <a:pt x="145" y="1"/>
                      <a:pt x="1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45" name="Google Shape;8645;p29"/>
              <p:cNvSpPr/>
              <p:nvPr/>
            </p:nvSpPr>
            <p:spPr>
              <a:xfrm>
                <a:off x="6863833" y="4184346"/>
                <a:ext cx="9090" cy="94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5" extrusionOk="0">
                    <a:moveTo>
                      <a:pt x="117" y="1"/>
                    </a:moveTo>
                    <a:cubicBezTo>
                      <a:pt x="79" y="51"/>
                      <a:pt x="26" y="95"/>
                      <a:pt x="13" y="148"/>
                    </a:cubicBezTo>
                    <a:cubicBezTo>
                      <a:pt x="1" y="223"/>
                      <a:pt x="51" y="280"/>
                      <a:pt x="132" y="283"/>
                    </a:cubicBezTo>
                    <a:cubicBezTo>
                      <a:pt x="139" y="284"/>
                      <a:pt x="146" y="285"/>
                      <a:pt x="152" y="285"/>
                    </a:cubicBezTo>
                    <a:cubicBezTo>
                      <a:pt x="219" y="285"/>
                      <a:pt x="273" y="229"/>
                      <a:pt x="267" y="161"/>
                    </a:cubicBezTo>
                    <a:cubicBezTo>
                      <a:pt x="267" y="85"/>
                      <a:pt x="232" y="29"/>
                      <a:pt x="11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46" name="Google Shape;8646;p29"/>
              <p:cNvSpPr/>
              <p:nvPr/>
            </p:nvSpPr>
            <p:spPr>
              <a:xfrm>
                <a:off x="6617803" y="4090915"/>
                <a:ext cx="94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64" extrusionOk="0">
                    <a:moveTo>
                      <a:pt x="119" y="0"/>
                    </a:moveTo>
                    <a:cubicBezTo>
                      <a:pt x="55" y="0"/>
                      <a:pt x="0" y="56"/>
                      <a:pt x="3" y="124"/>
                    </a:cubicBezTo>
                    <a:cubicBezTo>
                      <a:pt x="0" y="203"/>
                      <a:pt x="41" y="263"/>
                      <a:pt x="115" y="263"/>
                    </a:cubicBezTo>
                    <a:cubicBezTo>
                      <a:pt x="121" y="263"/>
                      <a:pt x="126" y="263"/>
                      <a:pt x="132" y="262"/>
                    </a:cubicBezTo>
                    <a:cubicBezTo>
                      <a:pt x="185" y="256"/>
                      <a:pt x="232" y="199"/>
                      <a:pt x="282" y="165"/>
                    </a:cubicBezTo>
                    <a:cubicBezTo>
                      <a:pt x="266" y="49"/>
                      <a:pt x="213" y="8"/>
                      <a:pt x="138" y="2"/>
                    </a:cubicBezTo>
                    <a:cubicBezTo>
                      <a:pt x="131" y="1"/>
                      <a:pt x="125" y="0"/>
                      <a:pt x="1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47" name="Google Shape;8647;p29"/>
              <p:cNvSpPr/>
              <p:nvPr/>
            </p:nvSpPr>
            <p:spPr>
              <a:xfrm>
                <a:off x="6866963" y="4213248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6" y="1"/>
                    </a:moveTo>
                    <a:cubicBezTo>
                      <a:pt x="88" y="48"/>
                      <a:pt x="29" y="89"/>
                      <a:pt x="16" y="142"/>
                    </a:cubicBezTo>
                    <a:cubicBezTo>
                      <a:pt x="1" y="227"/>
                      <a:pt x="66" y="274"/>
                      <a:pt x="148" y="277"/>
                    </a:cubicBezTo>
                    <a:cubicBezTo>
                      <a:pt x="150" y="277"/>
                      <a:pt x="152" y="277"/>
                      <a:pt x="154" y="277"/>
                    </a:cubicBezTo>
                    <a:cubicBezTo>
                      <a:pt x="230" y="277"/>
                      <a:pt x="286" y="224"/>
                      <a:pt x="276" y="151"/>
                    </a:cubicBezTo>
                    <a:cubicBezTo>
                      <a:pt x="267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48" name="Google Shape;8648;p29"/>
              <p:cNvSpPr/>
              <p:nvPr/>
            </p:nvSpPr>
            <p:spPr>
              <a:xfrm>
                <a:off x="6869560" y="3971213"/>
                <a:ext cx="9124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4" h="260" extrusionOk="0">
                    <a:moveTo>
                      <a:pt x="111" y="0"/>
                    </a:moveTo>
                    <a:cubicBezTo>
                      <a:pt x="45" y="0"/>
                      <a:pt x="7" y="57"/>
                      <a:pt x="1" y="115"/>
                    </a:cubicBezTo>
                    <a:cubicBezTo>
                      <a:pt x="4" y="222"/>
                      <a:pt x="60" y="256"/>
                      <a:pt x="133" y="260"/>
                    </a:cubicBezTo>
                    <a:cubicBezTo>
                      <a:pt x="214" y="260"/>
                      <a:pt x="274" y="206"/>
                      <a:pt x="258" y="131"/>
                    </a:cubicBezTo>
                    <a:cubicBezTo>
                      <a:pt x="239" y="72"/>
                      <a:pt x="192" y="25"/>
                      <a:pt x="136" y="3"/>
                    </a:cubicBezTo>
                    <a:cubicBezTo>
                      <a:pt x="127" y="1"/>
                      <a:pt x="119" y="0"/>
                      <a:pt x="11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49" name="Google Shape;8649;p29"/>
              <p:cNvSpPr/>
              <p:nvPr/>
            </p:nvSpPr>
            <p:spPr>
              <a:xfrm>
                <a:off x="6883245" y="4189041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13" y="1"/>
                    </a:moveTo>
                    <a:cubicBezTo>
                      <a:pt x="79" y="51"/>
                      <a:pt x="22" y="95"/>
                      <a:pt x="13" y="148"/>
                    </a:cubicBezTo>
                    <a:cubicBezTo>
                      <a:pt x="0" y="223"/>
                      <a:pt x="54" y="277"/>
                      <a:pt x="135" y="280"/>
                    </a:cubicBezTo>
                    <a:cubicBezTo>
                      <a:pt x="141" y="280"/>
                      <a:pt x="146" y="281"/>
                      <a:pt x="151" y="281"/>
                    </a:cubicBezTo>
                    <a:cubicBezTo>
                      <a:pt x="219" y="281"/>
                      <a:pt x="273" y="224"/>
                      <a:pt x="267" y="154"/>
                    </a:cubicBezTo>
                    <a:cubicBezTo>
                      <a:pt x="267" y="79"/>
                      <a:pt x="232" y="20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50" name="Google Shape;8650;p29"/>
              <p:cNvSpPr/>
              <p:nvPr/>
            </p:nvSpPr>
            <p:spPr>
              <a:xfrm>
                <a:off x="6888973" y="4064877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23" y="1"/>
                    </a:moveTo>
                    <a:cubicBezTo>
                      <a:pt x="85" y="48"/>
                      <a:pt x="26" y="91"/>
                      <a:pt x="17" y="142"/>
                    </a:cubicBezTo>
                    <a:cubicBezTo>
                      <a:pt x="1" y="223"/>
                      <a:pt x="67" y="276"/>
                      <a:pt x="148" y="276"/>
                    </a:cubicBezTo>
                    <a:cubicBezTo>
                      <a:pt x="150" y="276"/>
                      <a:pt x="153" y="277"/>
                      <a:pt x="155" y="277"/>
                    </a:cubicBezTo>
                    <a:cubicBezTo>
                      <a:pt x="230" y="277"/>
                      <a:pt x="286" y="224"/>
                      <a:pt x="277" y="151"/>
                    </a:cubicBezTo>
                    <a:cubicBezTo>
                      <a:pt x="270" y="98"/>
                      <a:pt x="214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51" name="Google Shape;8651;p29"/>
              <p:cNvSpPr/>
              <p:nvPr/>
            </p:nvSpPr>
            <p:spPr>
              <a:xfrm>
                <a:off x="6890371" y="4151050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4" y="0"/>
                      <a:pt x="0" y="62"/>
                      <a:pt x="9" y="130"/>
                    </a:cubicBezTo>
                    <a:cubicBezTo>
                      <a:pt x="15" y="183"/>
                      <a:pt x="72" y="233"/>
                      <a:pt x="106" y="283"/>
                    </a:cubicBezTo>
                    <a:lnTo>
                      <a:pt x="163" y="283"/>
                    </a:lnTo>
                    <a:cubicBezTo>
                      <a:pt x="197" y="233"/>
                      <a:pt x="247" y="186"/>
                      <a:pt x="257" y="133"/>
                    </a:cubicBezTo>
                    <a:cubicBezTo>
                      <a:pt x="272" y="54"/>
                      <a:pt x="219" y="4"/>
                      <a:pt x="137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52" name="Google Shape;8652;p29"/>
              <p:cNvSpPr/>
              <p:nvPr/>
            </p:nvSpPr>
            <p:spPr>
              <a:xfrm>
                <a:off x="6912980" y="3953533"/>
                <a:ext cx="3496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243" extrusionOk="0">
                    <a:moveTo>
                      <a:pt x="104" y="1"/>
                    </a:moveTo>
                    <a:cubicBezTo>
                      <a:pt x="66" y="23"/>
                      <a:pt x="32" y="48"/>
                      <a:pt x="1" y="76"/>
                    </a:cubicBezTo>
                    <a:cubicBezTo>
                      <a:pt x="4" y="189"/>
                      <a:pt x="38" y="233"/>
                      <a:pt x="104" y="242"/>
                    </a:cubicBezTo>
                    <a:lnTo>
                      <a:pt x="10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53" name="Google Shape;8653;p29"/>
              <p:cNvSpPr/>
              <p:nvPr/>
            </p:nvSpPr>
            <p:spPr>
              <a:xfrm>
                <a:off x="6888140" y="4174657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7" y="0"/>
                    </a:moveTo>
                    <a:cubicBezTo>
                      <a:pt x="82" y="51"/>
                      <a:pt x="26" y="94"/>
                      <a:pt x="13" y="151"/>
                    </a:cubicBezTo>
                    <a:cubicBezTo>
                      <a:pt x="1" y="226"/>
                      <a:pt x="54" y="282"/>
                      <a:pt x="136" y="286"/>
                    </a:cubicBezTo>
                    <a:cubicBezTo>
                      <a:pt x="141" y="286"/>
                      <a:pt x="146" y="287"/>
                      <a:pt x="151" y="287"/>
                    </a:cubicBezTo>
                    <a:cubicBezTo>
                      <a:pt x="216" y="287"/>
                      <a:pt x="273" y="230"/>
                      <a:pt x="267" y="160"/>
                    </a:cubicBezTo>
                    <a:cubicBezTo>
                      <a:pt x="267" y="85"/>
                      <a:pt x="233" y="29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54" name="Google Shape;8654;p29"/>
              <p:cNvSpPr/>
              <p:nvPr/>
            </p:nvSpPr>
            <p:spPr>
              <a:xfrm>
                <a:off x="6666849" y="4197299"/>
                <a:ext cx="93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6" extrusionOk="0">
                    <a:moveTo>
                      <a:pt x="108" y="0"/>
                    </a:moveTo>
                    <a:cubicBezTo>
                      <a:pt x="44" y="0"/>
                      <a:pt x="9" y="59"/>
                      <a:pt x="6" y="126"/>
                    </a:cubicBezTo>
                    <a:cubicBezTo>
                      <a:pt x="1" y="197"/>
                      <a:pt x="42" y="256"/>
                      <a:pt x="109" y="256"/>
                    </a:cubicBezTo>
                    <a:cubicBezTo>
                      <a:pt x="115" y="256"/>
                      <a:pt x="122" y="255"/>
                      <a:pt x="128" y="254"/>
                    </a:cubicBezTo>
                    <a:cubicBezTo>
                      <a:pt x="182" y="245"/>
                      <a:pt x="229" y="195"/>
                      <a:pt x="279" y="160"/>
                    </a:cubicBezTo>
                    <a:cubicBezTo>
                      <a:pt x="279" y="141"/>
                      <a:pt x="279" y="123"/>
                      <a:pt x="282" y="104"/>
                    </a:cubicBezTo>
                    <a:cubicBezTo>
                      <a:pt x="232" y="69"/>
                      <a:pt x="188" y="13"/>
                      <a:pt x="135" y="4"/>
                    </a:cubicBezTo>
                    <a:cubicBezTo>
                      <a:pt x="125" y="1"/>
                      <a:pt x="116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55" name="Google Shape;8655;p29"/>
              <p:cNvSpPr/>
              <p:nvPr/>
            </p:nvSpPr>
            <p:spPr>
              <a:xfrm>
                <a:off x="6678936" y="4098607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8" y="0"/>
                    </a:moveTo>
                    <a:cubicBezTo>
                      <a:pt x="43" y="0"/>
                      <a:pt x="0" y="55"/>
                      <a:pt x="0" y="125"/>
                    </a:cubicBezTo>
                    <a:cubicBezTo>
                      <a:pt x="0" y="200"/>
                      <a:pt x="35" y="260"/>
                      <a:pt x="126" y="260"/>
                    </a:cubicBezTo>
                    <a:cubicBezTo>
                      <a:pt x="207" y="260"/>
                      <a:pt x="251" y="216"/>
                      <a:pt x="276" y="103"/>
                    </a:cubicBezTo>
                    <a:cubicBezTo>
                      <a:pt x="229" y="69"/>
                      <a:pt x="185" y="12"/>
                      <a:pt x="132" y="3"/>
                    </a:cubicBezTo>
                    <a:cubicBezTo>
                      <a:pt x="124" y="1"/>
                      <a:pt x="115" y="0"/>
                      <a:pt x="10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56" name="Google Shape;8656;p29"/>
              <p:cNvSpPr/>
              <p:nvPr/>
            </p:nvSpPr>
            <p:spPr>
              <a:xfrm>
                <a:off x="6663386" y="4098574"/>
                <a:ext cx="92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82" extrusionOk="0">
                    <a:moveTo>
                      <a:pt x="138" y="1"/>
                    </a:moveTo>
                    <a:cubicBezTo>
                      <a:pt x="98" y="48"/>
                      <a:pt x="38" y="85"/>
                      <a:pt x="22" y="139"/>
                    </a:cubicBezTo>
                    <a:cubicBezTo>
                      <a:pt x="1" y="214"/>
                      <a:pt x="54" y="273"/>
                      <a:pt x="132" y="280"/>
                    </a:cubicBezTo>
                    <a:cubicBezTo>
                      <a:pt x="140" y="281"/>
                      <a:pt x="147" y="281"/>
                      <a:pt x="155" y="281"/>
                    </a:cubicBezTo>
                    <a:cubicBezTo>
                      <a:pt x="221" y="281"/>
                      <a:pt x="279" y="243"/>
                      <a:pt x="273" y="167"/>
                    </a:cubicBezTo>
                    <a:cubicBezTo>
                      <a:pt x="270" y="114"/>
                      <a:pt x="223" y="64"/>
                      <a:pt x="195" y="10"/>
                    </a:cubicBezTo>
                    <a:lnTo>
                      <a:pt x="138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57" name="Google Shape;8657;p29"/>
              <p:cNvSpPr/>
              <p:nvPr/>
            </p:nvSpPr>
            <p:spPr>
              <a:xfrm>
                <a:off x="6892735" y="4031913"/>
                <a:ext cx="9623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4" extrusionOk="0">
                    <a:moveTo>
                      <a:pt x="118" y="0"/>
                    </a:moveTo>
                    <a:cubicBezTo>
                      <a:pt x="53" y="0"/>
                      <a:pt x="16" y="59"/>
                      <a:pt x="13" y="126"/>
                    </a:cubicBezTo>
                    <a:cubicBezTo>
                      <a:pt x="1" y="199"/>
                      <a:pt x="55" y="264"/>
                      <a:pt x="127" y="264"/>
                    </a:cubicBezTo>
                    <a:cubicBezTo>
                      <a:pt x="129" y="264"/>
                      <a:pt x="131" y="264"/>
                      <a:pt x="132" y="264"/>
                    </a:cubicBezTo>
                    <a:cubicBezTo>
                      <a:pt x="211" y="264"/>
                      <a:pt x="264" y="226"/>
                      <a:pt x="289" y="113"/>
                    </a:cubicBezTo>
                    <a:cubicBezTo>
                      <a:pt x="242" y="76"/>
                      <a:pt x="198" y="16"/>
                      <a:pt x="145" y="3"/>
                    </a:cubicBezTo>
                    <a:cubicBezTo>
                      <a:pt x="135" y="1"/>
                      <a:pt x="126" y="0"/>
                      <a:pt x="1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58" name="Google Shape;8658;p29"/>
              <p:cNvSpPr/>
              <p:nvPr/>
            </p:nvSpPr>
            <p:spPr>
              <a:xfrm>
                <a:off x="6687293" y="4237655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146" y="0"/>
                    </a:moveTo>
                    <a:cubicBezTo>
                      <a:pt x="141" y="0"/>
                      <a:pt x="137" y="1"/>
                      <a:pt x="132" y="1"/>
                    </a:cubicBezTo>
                    <a:cubicBezTo>
                      <a:pt x="57" y="4"/>
                      <a:pt x="0" y="45"/>
                      <a:pt x="0" y="145"/>
                    </a:cubicBezTo>
                    <a:cubicBezTo>
                      <a:pt x="6" y="214"/>
                      <a:pt x="50" y="255"/>
                      <a:pt x="132" y="258"/>
                    </a:cubicBezTo>
                    <a:cubicBezTo>
                      <a:pt x="135" y="258"/>
                      <a:pt x="139" y="259"/>
                      <a:pt x="143" y="259"/>
                    </a:cubicBezTo>
                    <a:cubicBezTo>
                      <a:pt x="213" y="259"/>
                      <a:pt x="269" y="201"/>
                      <a:pt x="260" y="130"/>
                    </a:cubicBezTo>
                    <a:cubicBezTo>
                      <a:pt x="266" y="60"/>
                      <a:pt x="212" y="0"/>
                      <a:pt x="14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59" name="Google Shape;8659;p29"/>
              <p:cNvSpPr/>
              <p:nvPr/>
            </p:nvSpPr>
            <p:spPr>
              <a:xfrm>
                <a:off x="6746762" y="4056353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17" y="0"/>
                    </a:moveTo>
                    <a:cubicBezTo>
                      <a:pt x="51" y="0"/>
                      <a:pt x="13" y="58"/>
                      <a:pt x="10" y="128"/>
                    </a:cubicBezTo>
                    <a:cubicBezTo>
                      <a:pt x="1" y="197"/>
                      <a:pt x="55" y="260"/>
                      <a:pt x="125" y="260"/>
                    </a:cubicBezTo>
                    <a:cubicBezTo>
                      <a:pt x="129" y="260"/>
                      <a:pt x="132" y="260"/>
                      <a:pt x="135" y="260"/>
                    </a:cubicBezTo>
                    <a:cubicBezTo>
                      <a:pt x="214" y="260"/>
                      <a:pt x="267" y="219"/>
                      <a:pt x="286" y="103"/>
                    </a:cubicBezTo>
                    <a:cubicBezTo>
                      <a:pt x="239" y="69"/>
                      <a:pt x="195" y="12"/>
                      <a:pt x="141" y="3"/>
                    </a:cubicBezTo>
                    <a:cubicBezTo>
                      <a:pt x="133" y="1"/>
                      <a:pt x="125" y="0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60" name="Google Shape;8660;p29"/>
              <p:cNvSpPr/>
              <p:nvPr/>
            </p:nvSpPr>
            <p:spPr>
              <a:xfrm>
                <a:off x="6662554" y="4261828"/>
                <a:ext cx="9390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82" extrusionOk="0">
                    <a:moveTo>
                      <a:pt x="162" y="1"/>
                    </a:moveTo>
                    <a:cubicBezTo>
                      <a:pt x="155" y="1"/>
                      <a:pt x="148" y="1"/>
                      <a:pt x="142" y="2"/>
                    </a:cubicBezTo>
                    <a:cubicBezTo>
                      <a:pt x="66" y="9"/>
                      <a:pt x="0" y="56"/>
                      <a:pt x="19" y="137"/>
                    </a:cubicBezTo>
                    <a:cubicBezTo>
                      <a:pt x="32" y="190"/>
                      <a:pt x="88" y="231"/>
                      <a:pt x="126" y="281"/>
                    </a:cubicBezTo>
                    <a:cubicBezTo>
                      <a:pt x="239" y="256"/>
                      <a:pt x="279" y="206"/>
                      <a:pt x="276" y="124"/>
                    </a:cubicBezTo>
                    <a:cubicBezTo>
                      <a:pt x="282" y="56"/>
                      <a:pt x="228" y="1"/>
                      <a:pt x="1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61" name="Google Shape;8661;p29"/>
              <p:cNvSpPr/>
              <p:nvPr/>
            </p:nvSpPr>
            <p:spPr>
              <a:xfrm>
                <a:off x="6659624" y="4172326"/>
                <a:ext cx="93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5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202"/>
                      <a:pt x="49" y="255"/>
                      <a:pt x="111" y="255"/>
                    </a:cubicBezTo>
                    <a:cubicBezTo>
                      <a:pt x="119" y="255"/>
                      <a:pt x="127" y="254"/>
                      <a:pt x="135" y="252"/>
                    </a:cubicBezTo>
                    <a:cubicBezTo>
                      <a:pt x="189" y="243"/>
                      <a:pt x="233" y="186"/>
                      <a:pt x="280" y="152"/>
                    </a:cubicBezTo>
                    <a:cubicBezTo>
                      <a:pt x="280" y="133"/>
                      <a:pt x="280" y="114"/>
                      <a:pt x="280" y="92"/>
                    </a:cubicBezTo>
                    <a:cubicBezTo>
                      <a:pt x="230" y="61"/>
                      <a:pt x="182" y="8"/>
                      <a:pt x="129" y="1"/>
                    </a:cubicBezTo>
                    <a:cubicBezTo>
                      <a:pt x="124" y="1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62" name="Google Shape;8662;p29"/>
              <p:cNvSpPr/>
              <p:nvPr/>
            </p:nvSpPr>
            <p:spPr>
              <a:xfrm>
                <a:off x="6616538" y="4066642"/>
                <a:ext cx="1398" cy="6626"/>
              </a:xfrm>
              <a:custGeom>
                <a:avLst/>
                <a:gdLst/>
                <a:ahLst/>
                <a:cxnLst/>
                <a:rect l="l" t="t" r="r" b="b"/>
                <a:pathLst>
                  <a:path w="42" h="199" extrusionOk="0">
                    <a:moveTo>
                      <a:pt x="0" y="1"/>
                    </a:moveTo>
                    <a:lnTo>
                      <a:pt x="0" y="198"/>
                    </a:lnTo>
                    <a:cubicBezTo>
                      <a:pt x="26" y="173"/>
                      <a:pt x="41" y="139"/>
                      <a:pt x="38" y="101"/>
                    </a:cubicBezTo>
                    <a:cubicBezTo>
                      <a:pt x="41" y="64"/>
                      <a:pt x="29" y="29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63" name="Google Shape;8663;p29"/>
              <p:cNvSpPr/>
              <p:nvPr/>
            </p:nvSpPr>
            <p:spPr>
              <a:xfrm>
                <a:off x="6657659" y="4128208"/>
                <a:ext cx="94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81" extrusionOk="0">
                    <a:moveTo>
                      <a:pt x="126" y="1"/>
                    </a:moveTo>
                    <a:cubicBezTo>
                      <a:pt x="88" y="48"/>
                      <a:pt x="32" y="89"/>
                      <a:pt x="19" y="142"/>
                    </a:cubicBezTo>
                    <a:cubicBezTo>
                      <a:pt x="0" y="226"/>
                      <a:pt x="66" y="277"/>
                      <a:pt x="147" y="280"/>
                    </a:cubicBezTo>
                    <a:cubicBezTo>
                      <a:pt x="152" y="280"/>
                      <a:pt x="157" y="281"/>
                      <a:pt x="162" y="281"/>
                    </a:cubicBezTo>
                    <a:cubicBezTo>
                      <a:pt x="228" y="281"/>
                      <a:pt x="285" y="222"/>
                      <a:pt x="276" y="154"/>
                    </a:cubicBezTo>
                    <a:cubicBezTo>
                      <a:pt x="276" y="76"/>
                      <a:pt x="241" y="23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64" name="Google Shape;8664;p29"/>
              <p:cNvSpPr/>
              <p:nvPr/>
            </p:nvSpPr>
            <p:spPr>
              <a:xfrm>
                <a:off x="6888673" y="3962822"/>
                <a:ext cx="9323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9" extrusionOk="0">
                    <a:moveTo>
                      <a:pt x="123" y="1"/>
                    </a:moveTo>
                    <a:cubicBezTo>
                      <a:pt x="88" y="48"/>
                      <a:pt x="32" y="88"/>
                      <a:pt x="19" y="142"/>
                    </a:cubicBezTo>
                    <a:cubicBezTo>
                      <a:pt x="0" y="226"/>
                      <a:pt x="63" y="270"/>
                      <a:pt x="138" y="277"/>
                    </a:cubicBezTo>
                    <a:cubicBezTo>
                      <a:pt x="145" y="278"/>
                      <a:pt x="152" y="278"/>
                      <a:pt x="158" y="278"/>
                    </a:cubicBezTo>
                    <a:cubicBezTo>
                      <a:pt x="225" y="278"/>
                      <a:pt x="279" y="223"/>
                      <a:pt x="276" y="154"/>
                    </a:cubicBezTo>
                    <a:cubicBezTo>
                      <a:pt x="276" y="79"/>
                      <a:pt x="242" y="23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65" name="Google Shape;8665;p29"/>
              <p:cNvSpPr/>
              <p:nvPr/>
            </p:nvSpPr>
            <p:spPr>
              <a:xfrm>
                <a:off x="6683631" y="4319865"/>
                <a:ext cx="88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2" extrusionOk="0">
                    <a:moveTo>
                      <a:pt x="123" y="1"/>
                    </a:moveTo>
                    <a:cubicBezTo>
                      <a:pt x="55" y="1"/>
                      <a:pt x="1" y="60"/>
                      <a:pt x="7" y="130"/>
                    </a:cubicBezTo>
                    <a:cubicBezTo>
                      <a:pt x="10" y="205"/>
                      <a:pt x="48" y="262"/>
                      <a:pt x="135" y="262"/>
                    </a:cubicBezTo>
                    <a:cubicBezTo>
                      <a:pt x="220" y="262"/>
                      <a:pt x="261" y="215"/>
                      <a:pt x="261" y="124"/>
                    </a:cubicBezTo>
                    <a:cubicBezTo>
                      <a:pt x="267" y="46"/>
                      <a:pt x="217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66" name="Google Shape;8666;p29"/>
              <p:cNvSpPr/>
              <p:nvPr/>
            </p:nvSpPr>
            <p:spPr>
              <a:xfrm>
                <a:off x="6655362" y="4023656"/>
                <a:ext cx="95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77" extrusionOk="0">
                    <a:moveTo>
                      <a:pt x="119" y="1"/>
                    </a:moveTo>
                    <a:cubicBezTo>
                      <a:pt x="85" y="48"/>
                      <a:pt x="25" y="92"/>
                      <a:pt x="16" y="142"/>
                    </a:cubicBezTo>
                    <a:cubicBezTo>
                      <a:pt x="0" y="230"/>
                      <a:pt x="69" y="277"/>
                      <a:pt x="148" y="277"/>
                    </a:cubicBezTo>
                    <a:cubicBezTo>
                      <a:pt x="229" y="277"/>
                      <a:pt x="285" y="226"/>
                      <a:pt x="273" y="148"/>
                    </a:cubicBezTo>
                    <a:cubicBezTo>
                      <a:pt x="263" y="95"/>
                      <a:pt x="210" y="51"/>
                      <a:pt x="17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67" name="Google Shape;8667;p29"/>
              <p:cNvSpPr/>
              <p:nvPr/>
            </p:nvSpPr>
            <p:spPr>
              <a:xfrm>
                <a:off x="6729980" y="4159174"/>
                <a:ext cx="93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61" extrusionOk="0">
                    <a:moveTo>
                      <a:pt x="113" y="1"/>
                    </a:moveTo>
                    <a:cubicBezTo>
                      <a:pt x="44" y="1"/>
                      <a:pt x="0" y="60"/>
                      <a:pt x="6" y="133"/>
                    </a:cubicBezTo>
                    <a:cubicBezTo>
                      <a:pt x="9" y="201"/>
                      <a:pt x="47" y="261"/>
                      <a:pt x="114" y="261"/>
                    </a:cubicBezTo>
                    <a:cubicBezTo>
                      <a:pt x="122" y="261"/>
                      <a:pt x="130" y="260"/>
                      <a:pt x="138" y="259"/>
                    </a:cubicBezTo>
                    <a:cubicBezTo>
                      <a:pt x="191" y="246"/>
                      <a:pt x="235" y="190"/>
                      <a:pt x="282" y="152"/>
                    </a:cubicBezTo>
                    <a:cubicBezTo>
                      <a:pt x="282" y="133"/>
                      <a:pt x="282" y="114"/>
                      <a:pt x="282" y="96"/>
                    </a:cubicBezTo>
                    <a:cubicBezTo>
                      <a:pt x="232" y="61"/>
                      <a:pt x="182" y="8"/>
                      <a:pt x="128" y="2"/>
                    </a:cubicBezTo>
                    <a:cubicBezTo>
                      <a:pt x="123" y="1"/>
                      <a:pt x="118" y="1"/>
                      <a:pt x="11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68" name="Google Shape;8668;p29"/>
              <p:cNvSpPr/>
              <p:nvPr/>
            </p:nvSpPr>
            <p:spPr>
              <a:xfrm>
                <a:off x="6696050" y="4210185"/>
                <a:ext cx="9223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2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4" y="11"/>
                      <a:pt x="51" y="68"/>
                      <a:pt x="0" y="102"/>
                    </a:cubicBezTo>
                    <a:lnTo>
                      <a:pt x="0" y="159"/>
                    </a:lnTo>
                    <a:cubicBezTo>
                      <a:pt x="47" y="193"/>
                      <a:pt x="94" y="250"/>
                      <a:pt x="145" y="259"/>
                    </a:cubicBezTo>
                    <a:cubicBezTo>
                      <a:pt x="153" y="260"/>
                      <a:pt x="161" y="261"/>
                      <a:pt x="169" y="261"/>
                    </a:cubicBezTo>
                    <a:cubicBezTo>
                      <a:pt x="240" y="261"/>
                      <a:pt x="276" y="198"/>
                      <a:pt x="276" y="124"/>
                    </a:cubicBezTo>
                    <a:cubicBezTo>
                      <a:pt x="276" y="53"/>
                      <a:pt x="232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69" name="Google Shape;8669;p29"/>
              <p:cNvSpPr/>
              <p:nvPr/>
            </p:nvSpPr>
            <p:spPr>
              <a:xfrm>
                <a:off x="6646904" y="4346502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28" y="0"/>
                    </a:moveTo>
                    <a:cubicBezTo>
                      <a:pt x="58" y="0"/>
                      <a:pt x="1" y="64"/>
                      <a:pt x="13" y="136"/>
                    </a:cubicBezTo>
                    <a:cubicBezTo>
                      <a:pt x="18" y="202"/>
                      <a:pt x="56" y="261"/>
                      <a:pt x="120" y="261"/>
                    </a:cubicBezTo>
                    <a:cubicBezTo>
                      <a:pt x="129" y="261"/>
                      <a:pt x="138" y="260"/>
                      <a:pt x="148" y="258"/>
                    </a:cubicBezTo>
                    <a:cubicBezTo>
                      <a:pt x="198" y="245"/>
                      <a:pt x="242" y="189"/>
                      <a:pt x="289" y="154"/>
                    </a:cubicBezTo>
                    <a:cubicBezTo>
                      <a:pt x="268" y="42"/>
                      <a:pt x="217" y="1"/>
                      <a:pt x="146" y="1"/>
                    </a:cubicBezTo>
                    <a:cubicBezTo>
                      <a:pt x="144" y="1"/>
                      <a:pt x="141" y="1"/>
                      <a:pt x="138" y="1"/>
                    </a:cubicBezTo>
                    <a:cubicBezTo>
                      <a:pt x="135" y="0"/>
                      <a:pt x="132" y="0"/>
                      <a:pt x="1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70" name="Google Shape;8670;p29"/>
              <p:cNvSpPr/>
              <p:nvPr/>
            </p:nvSpPr>
            <p:spPr>
              <a:xfrm>
                <a:off x="6859039" y="4120350"/>
                <a:ext cx="93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8" extrusionOk="0">
                    <a:moveTo>
                      <a:pt x="168" y="0"/>
                    </a:moveTo>
                    <a:cubicBezTo>
                      <a:pt x="162" y="0"/>
                      <a:pt x="155" y="1"/>
                      <a:pt x="148" y="2"/>
                    </a:cubicBezTo>
                    <a:cubicBezTo>
                      <a:pt x="98" y="11"/>
                      <a:pt x="51" y="64"/>
                      <a:pt x="0" y="96"/>
                    </a:cubicBezTo>
                    <a:cubicBezTo>
                      <a:pt x="0" y="118"/>
                      <a:pt x="0" y="137"/>
                      <a:pt x="0" y="155"/>
                    </a:cubicBezTo>
                    <a:cubicBezTo>
                      <a:pt x="47" y="190"/>
                      <a:pt x="94" y="246"/>
                      <a:pt x="148" y="256"/>
                    </a:cubicBezTo>
                    <a:cubicBezTo>
                      <a:pt x="156" y="257"/>
                      <a:pt x="164" y="258"/>
                      <a:pt x="171" y="258"/>
                    </a:cubicBezTo>
                    <a:cubicBezTo>
                      <a:pt x="238" y="258"/>
                      <a:pt x="273" y="198"/>
                      <a:pt x="276" y="130"/>
                    </a:cubicBezTo>
                    <a:cubicBezTo>
                      <a:pt x="279" y="59"/>
                      <a:pt x="237" y="0"/>
                      <a:pt x="16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71" name="Google Shape;8671;p29"/>
              <p:cNvSpPr/>
              <p:nvPr/>
            </p:nvSpPr>
            <p:spPr>
              <a:xfrm>
                <a:off x="6634718" y="4352762"/>
                <a:ext cx="88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9" extrusionOk="0">
                    <a:moveTo>
                      <a:pt x="130" y="0"/>
                    </a:moveTo>
                    <a:cubicBezTo>
                      <a:pt x="46" y="0"/>
                      <a:pt x="9" y="55"/>
                      <a:pt x="9" y="129"/>
                    </a:cubicBezTo>
                    <a:cubicBezTo>
                      <a:pt x="0" y="199"/>
                      <a:pt x="57" y="259"/>
                      <a:pt x="123" y="259"/>
                    </a:cubicBezTo>
                    <a:cubicBezTo>
                      <a:pt x="128" y="259"/>
                      <a:pt x="133" y="258"/>
                      <a:pt x="138" y="258"/>
                    </a:cubicBezTo>
                    <a:cubicBezTo>
                      <a:pt x="213" y="255"/>
                      <a:pt x="266" y="217"/>
                      <a:pt x="266" y="92"/>
                    </a:cubicBezTo>
                    <a:cubicBezTo>
                      <a:pt x="263" y="51"/>
                      <a:pt x="229" y="4"/>
                      <a:pt x="144" y="1"/>
                    </a:cubicBezTo>
                    <a:cubicBezTo>
                      <a:pt x="139" y="0"/>
                      <a:pt x="134" y="0"/>
                      <a:pt x="13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72" name="Google Shape;8672;p29"/>
              <p:cNvSpPr/>
              <p:nvPr/>
            </p:nvSpPr>
            <p:spPr>
              <a:xfrm>
                <a:off x="6874588" y="4008173"/>
                <a:ext cx="10455" cy="8791"/>
              </a:xfrm>
              <a:custGeom>
                <a:avLst/>
                <a:gdLst/>
                <a:ahLst/>
                <a:cxnLst/>
                <a:rect l="l" t="t" r="r" b="b"/>
                <a:pathLst>
                  <a:path w="314" h="264" extrusionOk="0">
                    <a:moveTo>
                      <a:pt x="200" y="0"/>
                    </a:moveTo>
                    <a:cubicBezTo>
                      <a:pt x="193" y="0"/>
                      <a:pt x="186" y="1"/>
                      <a:pt x="179" y="2"/>
                    </a:cubicBezTo>
                    <a:cubicBezTo>
                      <a:pt x="126" y="14"/>
                      <a:pt x="82" y="71"/>
                      <a:pt x="0" y="134"/>
                    </a:cubicBezTo>
                    <a:cubicBezTo>
                      <a:pt x="85" y="196"/>
                      <a:pt x="129" y="256"/>
                      <a:pt x="182" y="262"/>
                    </a:cubicBezTo>
                    <a:cubicBezTo>
                      <a:pt x="189" y="263"/>
                      <a:pt x="195" y="264"/>
                      <a:pt x="202" y="264"/>
                    </a:cubicBezTo>
                    <a:cubicBezTo>
                      <a:pt x="274" y="264"/>
                      <a:pt x="314" y="199"/>
                      <a:pt x="311" y="124"/>
                    </a:cubicBezTo>
                    <a:cubicBezTo>
                      <a:pt x="311" y="56"/>
                      <a:pt x="267" y="0"/>
                      <a:pt x="2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73" name="Google Shape;8673;p29"/>
              <p:cNvSpPr/>
              <p:nvPr/>
            </p:nvSpPr>
            <p:spPr>
              <a:xfrm>
                <a:off x="6840259" y="414022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13" y="0"/>
                    </a:moveTo>
                    <a:cubicBezTo>
                      <a:pt x="79" y="50"/>
                      <a:pt x="25" y="97"/>
                      <a:pt x="16" y="151"/>
                    </a:cubicBezTo>
                    <a:cubicBezTo>
                      <a:pt x="0" y="232"/>
                      <a:pt x="66" y="276"/>
                      <a:pt x="145" y="276"/>
                    </a:cubicBezTo>
                    <a:cubicBezTo>
                      <a:pt x="147" y="276"/>
                      <a:pt x="149" y="276"/>
                      <a:pt x="151" y="276"/>
                    </a:cubicBezTo>
                    <a:cubicBezTo>
                      <a:pt x="226" y="276"/>
                      <a:pt x="282" y="224"/>
                      <a:pt x="270" y="151"/>
                    </a:cubicBezTo>
                    <a:cubicBezTo>
                      <a:pt x="264" y="97"/>
                      <a:pt x="207" y="50"/>
                      <a:pt x="1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74" name="Google Shape;8674;p29"/>
              <p:cNvSpPr/>
              <p:nvPr/>
            </p:nvSpPr>
            <p:spPr>
              <a:xfrm>
                <a:off x="6695951" y="4184446"/>
                <a:ext cx="9090" cy="95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7" extrusionOk="0">
                    <a:moveTo>
                      <a:pt x="116" y="1"/>
                    </a:moveTo>
                    <a:cubicBezTo>
                      <a:pt x="79" y="51"/>
                      <a:pt x="22" y="98"/>
                      <a:pt x="13" y="151"/>
                    </a:cubicBezTo>
                    <a:cubicBezTo>
                      <a:pt x="0" y="227"/>
                      <a:pt x="50" y="286"/>
                      <a:pt x="135" y="286"/>
                    </a:cubicBezTo>
                    <a:cubicBezTo>
                      <a:pt x="137" y="286"/>
                      <a:pt x="140" y="286"/>
                      <a:pt x="142" y="286"/>
                    </a:cubicBezTo>
                    <a:cubicBezTo>
                      <a:pt x="220" y="286"/>
                      <a:pt x="273" y="237"/>
                      <a:pt x="264" y="161"/>
                    </a:cubicBezTo>
                    <a:cubicBezTo>
                      <a:pt x="257" y="104"/>
                      <a:pt x="204" y="57"/>
                      <a:pt x="173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75" name="Google Shape;8675;p29"/>
              <p:cNvSpPr/>
              <p:nvPr/>
            </p:nvSpPr>
            <p:spPr>
              <a:xfrm>
                <a:off x="6824610" y="3966285"/>
                <a:ext cx="96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9" h="261" extrusionOk="0">
                    <a:moveTo>
                      <a:pt x="115" y="0"/>
                    </a:moveTo>
                    <a:cubicBezTo>
                      <a:pt x="50" y="0"/>
                      <a:pt x="16" y="62"/>
                      <a:pt x="13" y="126"/>
                    </a:cubicBezTo>
                    <a:cubicBezTo>
                      <a:pt x="1" y="197"/>
                      <a:pt x="58" y="261"/>
                      <a:pt x="128" y="261"/>
                    </a:cubicBezTo>
                    <a:cubicBezTo>
                      <a:pt x="132" y="261"/>
                      <a:pt x="135" y="261"/>
                      <a:pt x="138" y="260"/>
                    </a:cubicBezTo>
                    <a:cubicBezTo>
                      <a:pt x="217" y="260"/>
                      <a:pt x="267" y="220"/>
                      <a:pt x="289" y="107"/>
                    </a:cubicBezTo>
                    <a:cubicBezTo>
                      <a:pt x="238" y="69"/>
                      <a:pt x="195" y="13"/>
                      <a:pt x="141" y="3"/>
                    </a:cubicBezTo>
                    <a:cubicBezTo>
                      <a:pt x="132" y="1"/>
                      <a:pt x="123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76" name="Google Shape;8676;p29"/>
              <p:cNvSpPr/>
              <p:nvPr/>
            </p:nvSpPr>
            <p:spPr>
              <a:xfrm>
                <a:off x="6879483" y="4142859"/>
                <a:ext cx="9823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3" extrusionOk="0">
                    <a:moveTo>
                      <a:pt x="174" y="0"/>
                    </a:moveTo>
                    <a:cubicBezTo>
                      <a:pt x="167" y="0"/>
                      <a:pt x="159" y="1"/>
                      <a:pt x="151" y="3"/>
                    </a:cubicBezTo>
                    <a:cubicBezTo>
                      <a:pt x="98" y="9"/>
                      <a:pt x="51" y="65"/>
                      <a:pt x="1" y="103"/>
                    </a:cubicBezTo>
                    <a:cubicBezTo>
                      <a:pt x="1" y="119"/>
                      <a:pt x="1" y="137"/>
                      <a:pt x="1" y="156"/>
                    </a:cubicBezTo>
                    <a:cubicBezTo>
                      <a:pt x="51" y="188"/>
                      <a:pt x="98" y="238"/>
                      <a:pt x="151" y="250"/>
                    </a:cubicBezTo>
                    <a:cubicBezTo>
                      <a:pt x="160" y="252"/>
                      <a:pt x="169" y="253"/>
                      <a:pt x="178" y="253"/>
                    </a:cubicBezTo>
                    <a:cubicBezTo>
                      <a:pt x="241" y="253"/>
                      <a:pt x="283" y="203"/>
                      <a:pt x="286" y="131"/>
                    </a:cubicBezTo>
                    <a:cubicBezTo>
                      <a:pt x="294" y="61"/>
                      <a:pt x="242" y="0"/>
                      <a:pt x="1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77" name="Google Shape;8677;p29"/>
              <p:cNvSpPr/>
              <p:nvPr/>
            </p:nvSpPr>
            <p:spPr>
              <a:xfrm>
                <a:off x="6797772" y="4060349"/>
                <a:ext cx="93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2" extrusionOk="0">
                    <a:moveTo>
                      <a:pt x="172" y="0"/>
                    </a:moveTo>
                    <a:cubicBezTo>
                      <a:pt x="165" y="0"/>
                      <a:pt x="158" y="1"/>
                      <a:pt x="151" y="2"/>
                    </a:cubicBezTo>
                    <a:cubicBezTo>
                      <a:pt x="98" y="11"/>
                      <a:pt x="51" y="65"/>
                      <a:pt x="1" y="99"/>
                    </a:cubicBezTo>
                    <a:cubicBezTo>
                      <a:pt x="4" y="121"/>
                      <a:pt x="4" y="140"/>
                      <a:pt x="4" y="159"/>
                    </a:cubicBezTo>
                    <a:cubicBezTo>
                      <a:pt x="54" y="190"/>
                      <a:pt x="101" y="240"/>
                      <a:pt x="154" y="249"/>
                    </a:cubicBezTo>
                    <a:cubicBezTo>
                      <a:pt x="163" y="251"/>
                      <a:pt x="171" y="252"/>
                      <a:pt x="179" y="252"/>
                    </a:cubicBezTo>
                    <a:cubicBezTo>
                      <a:pt x="242" y="252"/>
                      <a:pt x="280" y="197"/>
                      <a:pt x="280" y="124"/>
                    </a:cubicBezTo>
                    <a:cubicBezTo>
                      <a:pt x="280" y="53"/>
                      <a:pt x="236" y="0"/>
                      <a:pt x="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78" name="Google Shape;8678;p29"/>
              <p:cNvSpPr/>
              <p:nvPr/>
            </p:nvSpPr>
            <p:spPr>
              <a:xfrm>
                <a:off x="6725185" y="4295691"/>
                <a:ext cx="91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80" extrusionOk="0">
                    <a:moveTo>
                      <a:pt x="160" y="1"/>
                    </a:moveTo>
                    <a:lnTo>
                      <a:pt x="103" y="4"/>
                    </a:lnTo>
                    <a:cubicBezTo>
                      <a:pt x="72" y="54"/>
                      <a:pt x="15" y="101"/>
                      <a:pt x="9" y="154"/>
                    </a:cubicBezTo>
                    <a:cubicBezTo>
                      <a:pt x="0" y="230"/>
                      <a:pt x="59" y="280"/>
                      <a:pt x="134" y="280"/>
                    </a:cubicBezTo>
                    <a:cubicBezTo>
                      <a:pt x="136" y="280"/>
                      <a:pt x="138" y="280"/>
                      <a:pt x="141" y="279"/>
                    </a:cubicBezTo>
                    <a:cubicBezTo>
                      <a:pt x="219" y="276"/>
                      <a:pt x="276" y="226"/>
                      <a:pt x="260" y="145"/>
                    </a:cubicBezTo>
                    <a:cubicBezTo>
                      <a:pt x="247" y="91"/>
                      <a:pt x="194" y="48"/>
                      <a:pt x="16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79" name="Google Shape;8679;p29"/>
              <p:cNvSpPr/>
              <p:nvPr/>
            </p:nvSpPr>
            <p:spPr>
              <a:xfrm>
                <a:off x="6693853" y="4321263"/>
                <a:ext cx="8691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61" h="252" extrusionOk="0">
                    <a:moveTo>
                      <a:pt x="123" y="0"/>
                    </a:moveTo>
                    <a:cubicBezTo>
                      <a:pt x="41" y="0"/>
                      <a:pt x="10" y="57"/>
                      <a:pt x="7" y="132"/>
                    </a:cubicBezTo>
                    <a:cubicBezTo>
                      <a:pt x="1" y="185"/>
                      <a:pt x="29" y="232"/>
                      <a:pt x="76" y="251"/>
                    </a:cubicBezTo>
                    <a:lnTo>
                      <a:pt x="261" y="141"/>
                    </a:lnTo>
                    <a:cubicBezTo>
                      <a:pt x="261" y="138"/>
                      <a:pt x="261" y="135"/>
                      <a:pt x="261" y="129"/>
                    </a:cubicBezTo>
                    <a:cubicBezTo>
                      <a:pt x="258" y="54"/>
                      <a:pt x="217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80" name="Google Shape;8680;p29"/>
              <p:cNvSpPr/>
              <p:nvPr/>
            </p:nvSpPr>
            <p:spPr>
              <a:xfrm>
                <a:off x="6846852" y="4205690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09" y="1"/>
                    </a:moveTo>
                    <a:cubicBezTo>
                      <a:pt x="42" y="1"/>
                      <a:pt x="0" y="59"/>
                      <a:pt x="3" y="131"/>
                    </a:cubicBezTo>
                    <a:cubicBezTo>
                      <a:pt x="8" y="197"/>
                      <a:pt x="41" y="256"/>
                      <a:pt x="107" y="256"/>
                    </a:cubicBezTo>
                    <a:cubicBezTo>
                      <a:pt x="115" y="256"/>
                      <a:pt x="125" y="255"/>
                      <a:pt x="135" y="253"/>
                    </a:cubicBezTo>
                    <a:cubicBezTo>
                      <a:pt x="188" y="240"/>
                      <a:pt x="232" y="187"/>
                      <a:pt x="282" y="153"/>
                    </a:cubicBezTo>
                    <a:cubicBezTo>
                      <a:pt x="279" y="134"/>
                      <a:pt x="279" y="115"/>
                      <a:pt x="279" y="96"/>
                    </a:cubicBezTo>
                    <a:cubicBezTo>
                      <a:pt x="229" y="62"/>
                      <a:pt x="182" y="9"/>
                      <a:pt x="128" y="2"/>
                    </a:cubicBezTo>
                    <a:cubicBezTo>
                      <a:pt x="122" y="1"/>
                      <a:pt x="115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81" name="Google Shape;8681;p29"/>
              <p:cNvSpPr/>
              <p:nvPr/>
            </p:nvSpPr>
            <p:spPr>
              <a:xfrm>
                <a:off x="6675173" y="4276512"/>
                <a:ext cx="98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95" h="254" extrusionOk="0">
                    <a:moveTo>
                      <a:pt x="173" y="1"/>
                    </a:moveTo>
                    <a:cubicBezTo>
                      <a:pt x="166" y="1"/>
                      <a:pt x="159" y="2"/>
                      <a:pt x="151" y="3"/>
                    </a:cubicBezTo>
                    <a:cubicBezTo>
                      <a:pt x="98" y="9"/>
                      <a:pt x="51" y="66"/>
                      <a:pt x="1" y="103"/>
                    </a:cubicBezTo>
                    <a:lnTo>
                      <a:pt x="1" y="157"/>
                    </a:lnTo>
                    <a:cubicBezTo>
                      <a:pt x="51" y="188"/>
                      <a:pt x="98" y="238"/>
                      <a:pt x="151" y="251"/>
                    </a:cubicBezTo>
                    <a:cubicBezTo>
                      <a:pt x="160" y="252"/>
                      <a:pt x="168" y="253"/>
                      <a:pt x="177" y="253"/>
                    </a:cubicBezTo>
                    <a:cubicBezTo>
                      <a:pt x="240" y="253"/>
                      <a:pt x="280" y="201"/>
                      <a:pt x="286" y="132"/>
                    </a:cubicBezTo>
                    <a:cubicBezTo>
                      <a:pt x="294" y="61"/>
                      <a:pt x="239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82" name="Google Shape;8682;p29"/>
              <p:cNvSpPr/>
              <p:nvPr/>
            </p:nvSpPr>
            <p:spPr>
              <a:xfrm>
                <a:off x="6734974" y="4063545"/>
                <a:ext cx="92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60" extrusionOk="0">
                    <a:moveTo>
                      <a:pt x="105" y="1"/>
                    </a:moveTo>
                    <a:cubicBezTo>
                      <a:pt x="37" y="1"/>
                      <a:pt x="3" y="64"/>
                      <a:pt x="0" y="131"/>
                    </a:cubicBezTo>
                    <a:cubicBezTo>
                      <a:pt x="0" y="202"/>
                      <a:pt x="41" y="259"/>
                      <a:pt x="105" y="259"/>
                    </a:cubicBezTo>
                    <a:cubicBezTo>
                      <a:pt x="113" y="259"/>
                      <a:pt x="121" y="258"/>
                      <a:pt x="129" y="257"/>
                    </a:cubicBezTo>
                    <a:cubicBezTo>
                      <a:pt x="182" y="251"/>
                      <a:pt x="229" y="194"/>
                      <a:pt x="276" y="160"/>
                    </a:cubicBezTo>
                    <a:cubicBezTo>
                      <a:pt x="276" y="141"/>
                      <a:pt x="276" y="122"/>
                      <a:pt x="276" y="103"/>
                    </a:cubicBezTo>
                    <a:cubicBezTo>
                      <a:pt x="229" y="69"/>
                      <a:pt x="182" y="12"/>
                      <a:pt x="129" y="3"/>
                    </a:cubicBezTo>
                    <a:cubicBezTo>
                      <a:pt x="121" y="1"/>
                      <a:pt x="113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83" name="Google Shape;8683;p29"/>
              <p:cNvSpPr/>
              <p:nvPr/>
            </p:nvSpPr>
            <p:spPr>
              <a:xfrm>
                <a:off x="6904322" y="4142992"/>
                <a:ext cx="9290" cy="10289"/>
              </a:xfrm>
              <a:custGeom>
                <a:avLst/>
                <a:gdLst/>
                <a:ahLst/>
                <a:cxnLst/>
                <a:rect l="l" t="t" r="r" b="b"/>
                <a:pathLst>
                  <a:path w="279" h="309" extrusionOk="0">
                    <a:moveTo>
                      <a:pt x="154" y="0"/>
                    </a:moveTo>
                    <a:cubicBezTo>
                      <a:pt x="148" y="0"/>
                      <a:pt x="142" y="1"/>
                      <a:pt x="135" y="2"/>
                    </a:cubicBezTo>
                    <a:cubicBezTo>
                      <a:pt x="76" y="21"/>
                      <a:pt x="26" y="65"/>
                      <a:pt x="7" y="127"/>
                    </a:cubicBezTo>
                    <a:cubicBezTo>
                      <a:pt x="1" y="168"/>
                      <a:pt x="66" y="224"/>
                      <a:pt x="126" y="309"/>
                    </a:cubicBezTo>
                    <a:cubicBezTo>
                      <a:pt x="192" y="227"/>
                      <a:pt x="257" y="187"/>
                      <a:pt x="264" y="137"/>
                    </a:cubicBezTo>
                    <a:cubicBezTo>
                      <a:pt x="278" y="64"/>
                      <a:pt x="224" y="0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84" name="Google Shape;8684;p29"/>
              <p:cNvSpPr/>
              <p:nvPr/>
            </p:nvSpPr>
            <p:spPr>
              <a:xfrm>
                <a:off x="6672576" y="4118419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48" y="0"/>
                    </a:moveTo>
                    <a:cubicBezTo>
                      <a:pt x="66" y="0"/>
                      <a:pt x="0" y="47"/>
                      <a:pt x="13" y="132"/>
                    </a:cubicBezTo>
                    <a:cubicBezTo>
                      <a:pt x="19" y="182"/>
                      <a:pt x="79" y="229"/>
                      <a:pt x="113" y="276"/>
                    </a:cubicBezTo>
                    <a:lnTo>
                      <a:pt x="173" y="276"/>
                    </a:lnTo>
                    <a:cubicBezTo>
                      <a:pt x="207" y="226"/>
                      <a:pt x="260" y="182"/>
                      <a:pt x="270" y="129"/>
                    </a:cubicBezTo>
                    <a:cubicBezTo>
                      <a:pt x="282" y="54"/>
                      <a:pt x="226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85" name="Google Shape;8685;p29"/>
              <p:cNvSpPr/>
              <p:nvPr/>
            </p:nvSpPr>
            <p:spPr>
              <a:xfrm>
                <a:off x="6911848" y="3923898"/>
                <a:ext cx="4628" cy="9290"/>
              </a:xfrm>
              <a:custGeom>
                <a:avLst/>
                <a:gdLst/>
                <a:ahLst/>
                <a:cxnLst/>
                <a:rect l="l" t="t" r="r" b="b"/>
                <a:pathLst>
                  <a:path w="139" h="279" extrusionOk="0">
                    <a:moveTo>
                      <a:pt x="116" y="1"/>
                    </a:moveTo>
                    <a:cubicBezTo>
                      <a:pt x="82" y="48"/>
                      <a:pt x="28" y="92"/>
                      <a:pt x="16" y="145"/>
                    </a:cubicBezTo>
                    <a:cubicBezTo>
                      <a:pt x="0" y="220"/>
                      <a:pt x="57" y="277"/>
                      <a:pt x="135" y="277"/>
                    </a:cubicBezTo>
                    <a:cubicBezTo>
                      <a:pt x="135" y="278"/>
                      <a:pt x="135" y="278"/>
                      <a:pt x="136" y="278"/>
                    </a:cubicBezTo>
                    <a:cubicBezTo>
                      <a:pt x="137" y="278"/>
                      <a:pt x="138" y="277"/>
                      <a:pt x="138" y="277"/>
                    </a:cubicBezTo>
                    <a:lnTo>
                      <a:pt x="138" y="7"/>
                    </a:lnTo>
                    <a:cubicBezTo>
                      <a:pt x="132" y="7"/>
                      <a:pt x="122" y="4"/>
                      <a:pt x="11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86" name="Google Shape;8686;p29"/>
              <p:cNvSpPr/>
              <p:nvPr/>
            </p:nvSpPr>
            <p:spPr>
              <a:xfrm>
                <a:off x="6810192" y="4185945"/>
                <a:ext cx="9323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60" extrusionOk="0">
                    <a:moveTo>
                      <a:pt x="110" y="0"/>
                    </a:moveTo>
                    <a:cubicBezTo>
                      <a:pt x="46" y="0"/>
                      <a:pt x="4" y="53"/>
                      <a:pt x="1" y="122"/>
                    </a:cubicBezTo>
                    <a:cubicBezTo>
                      <a:pt x="1" y="196"/>
                      <a:pt x="37" y="259"/>
                      <a:pt x="108" y="259"/>
                    </a:cubicBezTo>
                    <a:cubicBezTo>
                      <a:pt x="116" y="259"/>
                      <a:pt x="124" y="258"/>
                      <a:pt x="132" y="257"/>
                    </a:cubicBezTo>
                    <a:cubicBezTo>
                      <a:pt x="183" y="251"/>
                      <a:pt x="230" y="194"/>
                      <a:pt x="280" y="160"/>
                    </a:cubicBezTo>
                    <a:lnTo>
                      <a:pt x="280" y="103"/>
                    </a:lnTo>
                    <a:cubicBezTo>
                      <a:pt x="230" y="69"/>
                      <a:pt x="186" y="15"/>
                      <a:pt x="136" y="3"/>
                    </a:cubicBezTo>
                    <a:cubicBezTo>
                      <a:pt x="127" y="1"/>
                      <a:pt x="118" y="0"/>
                      <a:pt x="1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87" name="Google Shape;8687;p29"/>
              <p:cNvSpPr/>
              <p:nvPr/>
            </p:nvSpPr>
            <p:spPr>
              <a:xfrm>
                <a:off x="6720257" y="4277445"/>
                <a:ext cx="92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7" extrusionOk="0">
                    <a:moveTo>
                      <a:pt x="145" y="0"/>
                    </a:moveTo>
                    <a:cubicBezTo>
                      <a:pt x="64" y="0"/>
                      <a:pt x="28" y="45"/>
                      <a:pt x="0" y="154"/>
                    </a:cubicBezTo>
                    <a:cubicBezTo>
                      <a:pt x="47" y="188"/>
                      <a:pt x="91" y="245"/>
                      <a:pt x="145" y="254"/>
                    </a:cubicBezTo>
                    <a:cubicBezTo>
                      <a:pt x="153" y="256"/>
                      <a:pt x="161" y="257"/>
                      <a:pt x="169" y="257"/>
                    </a:cubicBezTo>
                    <a:cubicBezTo>
                      <a:pt x="234" y="257"/>
                      <a:pt x="276" y="202"/>
                      <a:pt x="276" y="132"/>
                    </a:cubicBezTo>
                    <a:cubicBezTo>
                      <a:pt x="276" y="60"/>
                      <a:pt x="242" y="0"/>
                      <a:pt x="154" y="0"/>
                    </a:cubicBezTo>
                    <a:cubicBezTo>
                      <a:pt x="151" y="0"/>
                      <a:pt x="148" y="0"/>
                      <a:pt x="1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88" name="Google Shape;8688;p29"/>
              <p:cNvSpPr/>
              <p:nvPr/>
            </p:nvSpPr>
            <p:spPr>
              <a:xfrm>
                <a:off x="6756351" y="3959060"/>
                <a:ext cx="9423" cy="7858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36" extrusionOk="0">
                    <a:moveTo>
                      <a:pt x="204" y="1"/>
                    </a:moveTo>
                    <a:lnTo>
                      <a:pt x="1" y="123"/>
                    </a:lnTo>
                    <a:cubicBezTo>
                      <a:pt x="6" y="189"/>
                      <a:pt x="50" y="236"/>
                      <a:pt x="110" y="236"/>
                    </a:cubicBezTo>
                    <a:cubicBezTo>
                      <a:pt x="118" y="236"/>
                      <a:pt x="127" y="235"/>
                      <a:pt x="136" y="233"/>
                    </a:cubicBezTo>
                    <a:cubicBezTo>
                      <a:pt x="189" y="223"/>
                      <a:pt x="233" y="167"/>
                      <a:pt x="283" y="129"/>
                    </a:cubicBezTo>
                    <a:cubicBezTo>
                      <a:pt x="277" y="79"/>
                      <a:pt x="248" y="32"/>
                      <a:pt x="2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89" name="Google Shape;8689;p29"/>
              <p:cNvSpPr/>
              <p:nvPr/>
            </p:nvSpPr>
            <p:spPr>
              <a:xfrm>
                <a:off x="6700945" y="4115888"/>
                <a:ext cx="93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6" extrusionOk="0">
                    <a:moveTo>
                      <a:pt x="113" y="0"/>
                    </a:moveTo>
                    <a:cubicBezTo>
                      <a:pt x="44" y="0"/>
                      <a:pt x="1" y="57"/>
                      <a:pt x="4" y="130"/>
                    </a:cubicBezTo>
                    <a:cubicBezTo>
                      <a:pt x="7" y="198"/>
                      <a:pt x="41" y="255"/>
                      <a:pt x="104" y="255"/>
                    </a:cubicBezTo>
                    <a:cubicBezTo>
                      <a:pt x="113" y="255"/>
                      <a:pt x="122" y="254"/>
                      <a:pt x="132" y="252"/>
                    </a:cubicBezTo>
                    <a:cubicBezTo>
                      <a:pt x="186" y="239"/>
                      <a:pt x="233" y="189"/>
                      <a:pt x="280" y="155"/>
                    </a:cubicBezTo>
                    <a:cubicBezTo>
                      <a:pt x="280" y="136"/>
                      <a:pt x="280" y="114"/>
                      <a:pt x="280" y="95"/>
                    </a:cubicBezTo>
                    <a:cubicBezTo>
                      <a:pt x="229" y="64"/>
                      <a:pt x="182" y="7"/>
                      <a:pt x="129" y="1"/>
                    </a:cubicBezTo>
                    <a:cubicBezTo>
                      <a:pt x="124" y="0"/>
                      <a:pt x="118" y="0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90" name="Google Shape;8690;p29"/>
              <p:cNvSpPr/>
              <p:nvPr/>
            </p:nvSpPr>
            <p:spPr>
              <a:xfrm>
                <a:off x="6711001" y="4208553"/>
                <a:ext cx="9090" cy="93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1" extrusionOk="0">
                    <a:moveTo>
                      <a:pt x="156" y="1"/>
                    </a:moveTo>
                    <a:cubicBezTo>
                      <a:pt x="40" y="23"/>
                      <a:pt x="6" y="76"/>
                      <a:pt x="6" y="154"/>
                    </a:cubicBezTo>
                    <a:cubicBezTo>
                      <a:pt x="0" y="224"/>
                      <a:pt x="57" y="281"/>
                      <a:pt x="122" y="281"/>
                    </a:cubicBezTo>
                    <a:cubicBezTo>
                      <a:pt x="127" y="281"/>
                      <a:pt x="132" y="280"/>
                      <a:pt x="137" y="280"/>
                    </a:cubicBezTo>
                    <a:cubicBezTo>
                      <a:pt x="219" y="277"/>
                      <a:pt x="272" y="220"/>
                      <a:pt x="260" y="145"/>
                    </a:cubicBezTo>
                    <a:cubicBezTo>
                      <a:pt x="250" y="92"/>
                      <a:pt x="194" y="48"/>
                      <a:pt x="15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91" name="Google Shape;8691;p29"/>
              <p:cNvSpPr/>
              <p:nvPr/>
            </p:nvSpPr>
            <p:spPr>
              <a:xfrm>
                <a:off x="6695651" y="4153347"/>
                <a:ext cx="88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60" extrusionOk="0">
                    <a:moveTo>
                      <a:pt x="131" y="1"/>
                    </a:moveTo>
                    <a:cubicBezTo>
                      <a:pt x="45" y="1"/>
                      <a:pt x="12" y="59"/>
                      <a:pt x="9" y="133"/>
                    </a:cubicBezTo>
                    <a:cubicBezTo>
                      <a:pt x="1" y="201"/>
                      <a:pt x="55" y="260"/>
                      <a:pt x="122" y="260"/>
                    </a:cubicBezTo>
                    <a:cubicBezTo>
                      <a:pt x="128" y="260"/>
                      <a:pt x="134" y="259"/>
                      <a:pt x="141" y="258"/>
                    </a:cubicBezTo>
                    <a:cubicBezTo>
                      <a:pt x="219" y="258"/>
                      <a:pt x="266" y="217"/>
                      <a:pt x="266" y="130"/>
                    </a:cubicBezTo>
                    <a:cubicBezTo>
                      <a:pt x="263" y="45"/>
                      <a:pt x="219" y="4"/>
                      <a:pt x="138" y="1"/>
                    </a:cubicBezTo>
                    <a:cubicBezTo>
                      <a:pt x="135" y="1"/>
                      <a:pt x="133" y="1"/>
                      <a:pt x="1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92" name="Google Shape;8692;p29"/>
              <p:cNvSpPr/>
              <p:nvPr/>
            </p:nvSpPr>
            <p:spPr>
              <a:xfrm>
                <a:off x="6703243" y="4041470"/>
                <a:ext cx="9523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61" extrusionOk="0">
                    <a:moveTo>
                      <a:pt x="149" y="1"/>
                    </a:moveTo>
                    <a:cubicBezTo>
                      <a:pt x="78" y="1"/>
                      <a:pt x="33" y="38"/>
                      <a:pt x="1" y="143"/>
                    </a:cubicBezTo>
                    <a:cubicBezTo>
                      <a:pt x="45" y="180"/>
                      <a:pt x="85" y="240"/>
                      <a:pt x="135" y="255"/>
                    </a:cubicBezTo>
                    <a:cubicBezTo>
                      <a:pt x="147" y="259"/>
                      <a:pt x="159" y="261"/>
                      <a:pt x="170" y="261"/>
                    </a:cubicBezTo>
                    <a:cubicBezTo>
                      <a:pt x="228" y="261"/>
                      <a:pt x="272" y="214"/>
                      <a:pt x="280" y="146"/>
                    </a:cubicBezTo>
                    <a:cubicBezTo>
                      <a:pt x="286" y="71"/>
                      <a:pt x="255" y="11"/>
                      <a:pt x="167" y="2"/>
                    </a:cubicBezTo>
                    <a:cubicBezTo>
                      <a:pt x="161" y="1"/>
                      <a:pt x="155" y="1"/>
                      <a:pt x="14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93" name="Google Shape;8693;p29"/>
              <p:cNvSpPr/>
              <p:nvPr/>
            </p:nvSpPr>
            <p:spPr>
              <a:xfrm>
                <a:off x="6736972" y="4214180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27" y="1"/>
                    </a:moveTo>
                    <a:cubicBezTo>
                      <a:pt x="46" y="1"/>
                      <a:pt x="12" y="55"/>
                      <a:pt x="9" y="126"/>
                    </a:cubicBezTo>
                    <a:cubicBezTo>
                      <a:pt x="0" y="194"/>
                      <a:pt x="55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7"/>
                      <a:pt x="266" y="130"/>
                    </a:cubicBezTo>
                    <a:cubicBezTo>
                      <a:pt x="263" y="48"/>
                      <a:pt x="222" y="4"/>
                      <a:pt x="141" y="1"/>
                    </a:cubicBezTo>
                    <a:cubicBezTo>
                      <a:pt x="136" y="1"/>
                      <a:pt x="132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94" name="Google Shape;8694;p29"/>
              <p:cNvSpPr/>
              <p:nvPr/>
            </p:nvSpPr>
            <p:spPr>
              <a:xfrm>
                <a:off x="6688359" y="4029549"/>
                <a:ext cx="9490" cy="8724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62" extrusionOk="0">
                    <a:moveTo>
                      <a:pt x="115" y="1"/>
                    </a:moveTo>
                    <a:cubicBezTo>
                      <a:pt x="43" y="1"/>
                      <a:pt x="6" y="65"/>
                      <a:pt x="6" y="137"/>
                    </a:cubicBezTo>
                    <a:cubicBezTo>
                      <a:pt x="0" y="206"/>
                      <a:pt x="54" y="261"/>
                      <a:pt x="120" y="261"/>
                    </a:cubicBezTo>
                    <a:cubicBezTo>
                      <a:pt x="127" y="261"/>
                      <a:pt x="134" y="260"/>
                      <a:pt x="141" y="259"/>
                    </a:cubicBezTo>
                    <a:cubicBezTo>
                      <a:pt x="216" y="256"/>
                      <a:pt x="266" y="215"/>
                      <a:pt x="285" y="100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95" name="Google Shape;8695;p29"/>
              <p:cNvSpPr/>
              <p:nvPr/>
            </p:nvSpPr>
            <p:spPr>
              <a:xfrm>
                <a:off x="6822712" y="4176988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73" y="1"/>
                    </a:moveTo>
                    <a:cubicBezTo>
                      <a:pt x="166" y="1"/>
                      <a:pt x="159" y="1"/>
                      <a:pt x="151" y="2"/>
                    </a:cubicBezTo>
                    <a:cubicBezTo>
                      <a:pt x="98" y="12"/>
                      <a:pt x="51" y="68"/>
                      <a:pt x="1" y="103"/>
                    </a:cubicBezTo>
                    <a:cubicBezTo>
                      <a:pt x="26" y="222"/>
                      <a:pt x="82" y="256"/>
                      <a:pt x="158" y="256"/>
                    </a:cubicBezTo>
                    <a:cubicBezTo>
                      <a:pt x="162" y="257"/>
                      <a:pt x="167" y="257"/>
                      <a:pt x="172" y="257"/>
                    </a:cubicBezTo>
                    <a:cubicBezTo>
                      <a:pt x="240" y="257"/>
                      <a:pt x="292" y="195"/>
                      <a:pt x="283" y="125"/>
                    </a:cubicBezTo>
                    <a:cubicBezTo>
                      <a:pt x="283" y="51"/>
                      <a:pt x="237" y="1"/>
                      <a:pt x="17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96" name="Google Shape;8696;p29"/>
              <p:cNvSpPr/>
              <p:nvPr/>
            </p:nvSpPr>
            <p:spPr>
              <a:xfrm>
                <a:off x="6833999" y="3934220"/>
                <a:ext cx="8990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59" extrusionOk="0">
                    <a:moveTo>
                      <a:pt x="99" y="1"/>
                    </a:moveTo>
                    <a:cubicBezTo>
                      <a:pt x="51" y="1"/>
                      <a:pt x="13" y="50"/>
                      <a:pt x="10" y="126"/>
                    </a:cubicBezTo>
                    <a:cubicBezTo>
                      <a:pt x="1" y="198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8"/>
                    </a:cubicBezTo>
                    <a:cubicBezTo>
                      <a:pt x="213" y="258"/>
                      <a:pt x="270" y="217"/>
                      <a:pt x="270" y="130"/>
                    </a:cubicBezTo>
                    <a:cubicBezTo>
                      <a:pt x="270" y="48"/>
                      <a:pt x="226" y="4"/>
                      <a:pt x="104" y="1"/>
                    </a:cubicBezTo>
                    <a:cubicBezTo>
                      <a:pt x="102" y="1"/>
                      <a:pt x="101" y="1"/>
                      <a:pt x="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97" name="Google Shape;8697;p29"/>
              <p:cNvSpPr/>
              <p:nvPr/>
            </p:nvSpPr>
            <p:spPr>
              <a:xfrm>
                <a:off x="6825142" y="4157309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1"/>
                    </a:moveTo>
                    <a:cubicBezTo>
                      <a:pt x="57" y="1"/>
                      <a:pt x="0" y="58"/>
                      <a:pt x="9" y="130"/>
                    </a:cubicBezTo>
                    <a:cubicBezTo>
                      <a:pt x="9" y="204"/>
                      <a:pt x="43" y="256"/>
                      <a:pt x="124" y="256"/>
                    </a:cubicBezTo>
                    <a:cubicBezTo>
                      <a:pt x="128" y="256"/>
                      <a:pt x="133" y="255"/>
                      <a:pt x="138" y="255"/>
                    </a:cubicBezTo>
                    <a:cubicBezTo>
                      <a:pt x="143" y="255"/>
                      <a:pt x="147" y="256"/>
                      <a:pt x="151" y="256"/>
                    </a:cubicBezTo>
                    <a:cubicBezTo>
                      <a:pt x="230" y="256"/>
                      <a:pt x="263" y="204"/>
                      <a:pt x="263" y="130"/>
                    </a:cubicBezTo>
                    <a:cubicBezTo>
                      <a:pt x="272" y="61"/>
                      <a:pt x="216" y="1"/>
                      <a:pt x="148" y="1"/>
                    </a:cubicBezTo>
                    <a:cubicBezTo>
                      <a:pt x="145" y="1"/>
                      <a:pt x="141" y="1"/>
                      <a:pt x="138" y="1"/>
                    </a:cubicBezTo>
                    <a:cubicBezTo>
                      <a:pt x="134" y="1"/>
                      <a:pt x="131" y="1"/>
                      <a:pt x="1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98" name="Google Shape;8698;p29"/>
              <p:cNvSpPr/>
              <p:nvPr/>
            </p:nvSpPr>
            <p:spPr>
              <a:xfrm>
                <a:off x="6618202" y="4303316"/>
                <a:ext cx="95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86" h="258" extrusionOk="0">
                    <a:moveTo>
                      <a:pt x="115" y="0"/>
                    </a:moveTo>
                    <a:cubicBezTo>
                      <a:pt x="48" y="0"/>
                      <a:pt x="7" y="57"/>
                      <a:pt x="7" y="129"/>
                    </a:cubicBezTo>
                    <a:cubicBezTo>
                      <a:pt x="1" y="200"/>
                      <a:pt x="55" y="258"/>
                      <a:pt x="125" y="258"/>
                    </a:cubicBezTo>
                    <a:cubicBezTo>
                      <a:pt x="128" y="258"/>
                      <a:pt x="132" y="258"/>
                      <a:pt x="135" y="257"/>
                    </a:cubicBezTo>
                    <a:cubicBezTo>
                      <a:pt x="220" y="257"/>
                      <a:pt x="261" y="217"/>
                      <a:pt x="286" y="107"/>
                    </a:cubicBezTo>
                    <a:cubicBezTo>
                      <a:pt x="239" y="72"/>
                      <a:pt x="195" y="13"/>
                      <a:pt x="145" y="3"/>
                    </a:cubicBezTo>
                    <a:cubicBezTo>
                      <a:pt x="135" y="1"/>
                      <a:pt x="125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699" name="Google Shape;8699;p29"/>
              <p:cNvSpPr/>
              <p:nvPr/>
            </p:nvSpPr>
            <p:spPr>
              <a:xfrm>
                <a:off x="6830037" y="3988994"/>
                <a:ext cx="9090" cy="9456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4" extrusionOk="0">
                    <a:moveTo>
                      <a:pt x="123" y="0"/>
                    </a:moveTo>
                    <a:cubicBezTo>
                      <a:pt x="55" y="0"/>
                      <a:pt x="1" y="60"/>
                      <a:pt x="10" y="130"/>
                    </a:cubicBezTo>
                    <a:cubicBezTo>
                      <a:pt x="10" y="208"/>
                      <a:pt x="47" y="258"/>
                      <a:pt x="163" y="283"/>
                    </a:cubicBezTo>
                    <a:cubicBezTo>
                      <a:pt x="198" y="233"/>
                      <a:pt x="254" y="189"/>
                      <a:pt x="263" y="133"/>
                    </a:cubicBezTo>
                    <a:cubicBezTo>
                      <a:pt x="273" y="61"/>
                      <a:pt x="223" y="4"/>
                      <a:pt x="138" y="1"/>
                    </a:cubicBezTo>
                    <a:cubicBezTo>
                      <a:pt x="133" y="1"/>
                      <a:pt x="128" y="0"/>
                      <a:pt x="12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0" name="Google Shape;8700;p29"/>
              <p:cNvSpPr/>
              <p:nvPr/>
            </p:nvSpPr>
            <p:spPr>
              <a:xfrm>
                <a:off x="6782889" y="4094678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27" y="0"/>
                    </a:moveTo>
                    <a:cubicBezTo>
                      <a:pt x="63" y="0"/>
                      <a:pt x="9" y="53"/>
                      <a:pt x="12" y="121"/>
                    </a:cubicBezTo>
                    <a:cubicBezTo>
                      <a:pt x="0" y="191"/>
                      <a:pt x="57" y="256"/>
                      <a:pt x="129" y="256"/>
                    </a:cubicBezTo>
                    <a:cubicBezTo>
                      <a:pt x="131" y="256"/>
                      <a:pt x="133" y="256"/>
                      <a:pt x="135" y="256"/>
                    </a:cubicBezTo>
                    <a:cubicBezTo>
                      <a:pt x="137" y="256"/>
                      <a:pt x="140" y="256"/>
                      <a:pt x="143" y="256"/>
                    </a:cubicBezTo>
                    <a:cubicBezTo>
                      <a:pt x="214" y="256"/>
                      <a:pt x="263" y="218"/>
                      <a:pt x="269" y="149"/>
                    </a:cubicBezTo>
                    <a:cubicBezTo>
                      <a:pt x="272" y="52"/>
                      <a:pt x="232" y="8"/>
                      <a:pt x="147" y="2"/>
                    </a:cubicBezTo>
                    <a:cubicBezTo>
                      <a:pt x="140" y="1"/>
                      <a:pt x="134" y="0"/>
                      <a:pt x="12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1" name="Google Shape;8701;p29"/>
              <p:cNvSpPr/>
              <p:nvPr/>
            </p:nvSpPr>
            <p:spPr>
              <a:xfrm>
                <a:off x="6664951" y="4157476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7" y="1"/>
                    </a:moveTo>
                    <a:cubicBezTo>
                      <a:pt x="140" y="1"/>
                      <a:pt x="133" y="1"/>
                      <a:pt x="126" y="2"/>
                    </a:cubicBezTo>
                    <a:cubicBezTo>
                      <a:pt x="73" y="12"/>
                      <a:pt x="29" y="68"/>
                      <a:pt x="4" y="87"/>
                    </a:cubicBezTo>
                    <a:cubicBezTo>
                      <a:pt x="1" y="219"/>
                      <a:pt x="48" y="256"/>
                      <a:pt x="132" y="256"/>
                    </a:cubicBezTo>
                    <a:cubicBezTo>
                      <a:pt x="136" y="257"/>
                      <a:pt x="139" y="257"/>
                      <a:pt x="142" y="257"/>
                    </a:cubicBezTo>
                    <a:cubicBezTo>
                      <a:pt x="210" y="257"/>
                      <a:pt x="266" y="197"/>
                      <a:pt x="258" y="128"/>
                    </a:cubicBezTo>
                    <a:cubicBezTo>
                      <a:pt x="258" y="54"/>
                      <a:pt x="214" y="1"/>
                      <a:pt x="14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2" name="Google Shape;8702;p29"/>
              <p:cNvSpPr/>
              <p:nvPr/>
            </p:nvSpPr>
            <p:spPr>
              <a:xfrm>
                <a:off x="6806663" y="4120983"/>
                <a:ext cx="9723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2" extrusionOk="0">
                    <a:moveTo>
                      <a:pt x="171" y="1"/>
                    </a:moveTo>
                    <a:cubicBezTo>
                      <a:pt x="167" y="1"/>
                      <a:pt x="162" y="1"/>
                      <a:pt x="157" y="2"/>
                    </a:cubicBezTo>
                    <a:cubicBezTo>
                      <a:pt x="101" y="5"/>
                      <a:pt x="54" y="61"/>
                      <a:pt x="0" y="92"/>
                    </a:cubicBezTo>
                    <a:cubicBezTo>
                      <a:pt x="0" y="111"/>
                      <a:pt x="0" y="130"/>
                      <a:pt x="0" y="152"/>
                    </a:cubicBezTo>
                    <a:cubicBezTo>
                      <a:pt x="47" y="183"/>
                      <a:pt x="94" y="237"/>
                      <a:pt x="148" y="249"/>
                    </a:cubicBezTo>
                    <a:cubicBezTo>
                      <a:pt x="157" y="251"/>
                      <a:pt x="166" y="252"/>
                      <a:pt x="174" y="252"/>
                    </a:cubicBezTo>
                    <a:cubicBezTo>
                      <a:pt x="238" y="252"/>
                      <a:pt x="280" y="202"/>
                      <a:pt x="282" y="130"/>
                    </a:cubicBezTo>
                    <a:cubicBezTo>
                      <a:pt x="291" y="60"/>
                      <a:pt x="237" y="1"/>
                      <a:pt x="17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3" name="Google Shape;8703;p29"/>
              <p:cNvSpPr/>
              <p:nvPr/>
            </p:nvSpPr>
            <p:spPr>
              <a:xfrm>
                <a:off x="6647104" y="4062879"/>
                <a:ext cx="9024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8" extrusionOk="0">
                    <a:moveTo>
                      <a:pt x="130" y="1"/>
                    </a:moveTo>
                    <a:cubicBezTo>
                      <a:pt x="57" y="1"/>
                      <a:pt x="1" y="62"/>
                      <a:pt x="13" y="133"/>
                    </a:cubicBezTo>
                    <a:cubicBezTo>
                      <a:pt x="13" y="205"/>
                      <a:pt x="58" y="258"/>
                      <a:pt x="120" y="258"/>
                    </a:cubicBezTo>
                    <a:cubicBezTo>
                      <a:pt x="128" y="258"/>
                      <a:pt x="136" y="257"/>
                      <a:pt x="145" y="255"/>
                    </a:cubicBezTo>
                    <a:cubicBezTo>
                      <a:pt x="198" y="246"/>
                      <a:pt x="242" y="189"/>
                      <a:pt x="261" y="173"/>
                    </a:cubicBezTo>
                    <a:cubicBezTo>
                      <a:pt x="270" y="32"/>
                      <a:pt x="214" y="1"/>
                      <a:pt x="135" y="1"/>
                    </a:cubicBezTo>
                    <a:cubicBezTo>
                      <a:pt x="134" y="1"/>
                      <a:pt x="132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4" name="Google Shape;8704;p29"/>
              <p:cNvSpPr/>
              <p:nvPr/>
            </p:nvSpPr>
            <p:spPr>
              <a:xfrm>
                <a:off x="6789248" y="4162038"/>
                <a:ext cx="9090" cy="9190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6" extrusionOk="0">
                    <a:moveTo>
                      <a:pt x="129" y="0"/>
                    </a:moveTo>
                    <a:cubicBezTo>
                      <a:pt x="55" y="0"/>
                      <a:pt x="0" y="38"/>
                      <a:pt x="3" y="126"/>
                    </a:cubicBezTo>
                    <a:cubicBezTo>
                      <a:pt x="3" y="210"/>
                      <a:pt x="44" y="251"/>
                      <a:pt x="153" y="276"/>
                    </a:cubicBezTo>
                    <a:cubicBezTo>
                      <a:pt x="191" y="229"/>
                      <a:pt x="244" y="188"/>
                      <a:pt x="257" y="135"/>
                    </a:cubicBezTo>
                    <a:cubicBezTo>
                      <a:pt x="273" y="60"/>
                      <a:pt x="219" y="3"/>
                      <a:pt x="138" y="0"/>
                    </a:cubicBezTo>
                    <a:cubicBezTo>
                      <a:pt x="135" y="0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5" name="Google Shape;8705;p29"/>
              <p:cNvSpPr/>
              <p:nvPr/>
            </p:nvSpPr>
            <p:spPr>
              <a:xfrm>
                <a:off x="6661422" y="4247178"/>
                <a:ext cx="94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77" extrusionOk="0">
                    <a:moveTo>
                      <a:pt x="103" y="0"/>
                    </a:moveTo>
                    <a:cubicBezTo>
                      <a:pt x="72" y="51"/>
                      <a:pt x="19" y="98"/>
                      <a:pt x="13" y="151"/>
                    </a:cubicBezTo>
                    <a:cubicBezTo>
                      <a:pt x="0" y="230"/>
                      <a:pt x="59" y="276"/>
                      <a:pt x="134" y="276"/>
                    </a:cubicBezTo>
                    <a:cubicBezTo>
                      <a:pt x="136" y="276"/>
                      <a:pt x="139" y="276"/>
                      <a:pt x="141" y="276"/>
                    </a:cubicBezTo>
                    <a:cubicBezTo>
                      <a:pt x="216" y="273"/>
                      <a:pt x="282" y="229"/>
                      <a:pt x="263" y="145"/>
                    </a:cubicBezTo>
                    <a:cubicBezTo>
                      <a:pt x="251" y="91"/>
                      <a:pt x="197" y="47"/>
                      <a:pt x="16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6" name="Google Shape;8706;p29"/>
              <p:cNvSpPr/>
              <p:nvPr/>
            </p:nvSpPr>
            <p:spPr>
              <a:xfrm>
                <a:off x="6790713" y="4216245"/>
                <a:ext cx="93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4" extrusionOk="0">
                    <a:moveTo>
                      <a:pt x="123" y="1"/>
                    </a:moveTo>
                    <a:cubicBezTo>
                      <a:pt x="57" y="1"/>
                      <a:pt x="0" y="57"/>
                      <a:pt x="6" y="124"/>
                    </a:cubicBezTo>
                    <a:cubicBezTo>
                      <a:pt x="6" y="200"/>
                      <a:pt x="49" y="253"/>
                      <a:pt x="118" y="253"/>
                    </a:cubicBezTo>
                    <a:cubicBezTo>
                      <a:pt x="123" y="253"/>
                      <a:pt x="129" y="253"/>
                      <a:pt x="135" y="252"/>
                    </a:cubicBezTo>
                    <a:cubicBezTo>
                      <a:pt x="188" y="246"/>
                      <a:pt x="232" y="193"/>
                      <a:pt x="282" y="158"/>
                    </a:cubicBezTo>
                    <a:cubicBezTo>
                      <a:pt x="266" y="46"/>
                      <a:pt x="219" y="2"/>
                      <a:pt x="138" y="2"/>
                    </a:cubicBezTo>
                    <a:cubicBezTo>
                      <a:pt x="133" y="1"/>
                      <a:pt x="128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7" name="Google Shape;8707;p29"/>
              <p:cNvSpPr/>
              <p:nvPr/>
            </p:nvSpPr>
            <p:spPr>
              <a:xfrm>
                <a:off x="6668814" y="4048162"/>
                <a:ext cx="88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4" extrusionOk="0">
                    <a:moveTo>
                      <a:pt x="134" y="0"/>
                    </a:moveTo>
                    <a:cubicBezTo>
                      <a:pt x="69" y="0"/>
                      <a:pt x="4" y="44"/>
                      <a:pt x="4" y="130"/>
                    </a:cubicBezTo>
                    <a:cubicBezTo>
                      <a:pt x="1" y="198"/>
                      <a:pt x="55" y="254"/>
                      <a:pt x="119" y="254"/>
                    </a:cubicBezTo>
                    <a:cubicBezTo>
                      <a:pt x="125" y="254"/>
                      <a:pt x="132" y="253"/>
                      <a:pt x="138" y="252"/>
                    </a:cubicBezTo>
                    <a:cubicBezTo>
                      <a:pt x="220" y="249"/>
                      <a:pt x="267" y="208"/>
                      <a:pt x="264" y="130"/>
                    </a:cubicBezTo>
                    <a:cubicBezTo>
                      <a:pt x="264" y="44"/>
                      <a:pt x="199" y="0"/>
                      <a:pt x="13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8" name="Google Shape;8708;p29"/>
              <p:cNvSpPr/>
              <p:nvPr/>
            </p:nvSpPr>
            <p:spPr>
              <a:xfrm>
                <a:off x="6746462" y="4012135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2" y="0"/>
                    </a:moveTo>
                    <a:cubicBezTo>
                      <a:pt x="58" y="0"/>
                      <a:pt x="4" y="56"/>
                      <a:pt x="9" y="124"/>
                    </a:cubicBezTo>
                    <a:cubicBezTo>
                      <a:pt x="0" y="193"/>
                      <a:pt x="54" y="256"/>
                      <a:pt x="125" y="256"/>
                    </a:cubicBezTo>
                    <a:cubicBezTo>
                      <a:pt x="128" y="256"/>
                      <a:pt x="131" y="256"/>
                      <a:pt x="135" y="256"/>
                    </a:cubicBezTo>
                    <a:cubicBezTo>
                      <a:pt x="140" y="256"/>
                      <a:pt x="144" y="257"/>
                      <a:pt x="149" y="257"/>
                    </a:cubicBezTo>
                    <a:cubicBezTo>
                      <a:pt x="218" y="257"/>
                      <a:pt x="275" y="195"/>
                      <a:pt x="270" y="124"/>
                    </a:cubicBezTo>
                    <a:cubicBezTo>
                      <a:pt x="273" y="56"/>
                      <a:pt x="219" y="2"/>
                      <a:pt x="152" y="2"/>
                    </a:cubicBezTo>
                    <a:cubicBezTo>
                      <a:pt x="148" y="2"/>
                      <a:pt x="145" y="2"/>
                      <a:pt x="141" y="2"/>
                    </a:cubicBezTo>
                    <a:cubicBezTo>
                      <a:pt x="135" y="1"/>
                      <a:pt x="128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09" name="Google Shape;8709;p29"/>
              <p:cNvSpPr/>
              <p:nvPr/>
            </p:nvSpPr>
            <p:spPr>
              <a:xfrm>
                <a:off x="6792811" y="4076931"/>
                <a:ext cx="89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9" h="256" extrusionOk="0">
                    <a:moveTo>
                      <a:pt x="121" y="1"/>
                    </a:moveTo>
                    <a:cubicBezTo>
                      <a:pt x="54" y="1"/>
                      <a:pt x="0" y="59"/>
                      <a:pt x="9" y="127"/>
                    </a:cubicBezTo>
                    <a:cubicBezTo>
                      <a:pt x="9" y="203"/>
                      <a:pt x="43" y="256"/>
                      <a:pt x="131" y="256"/>
                    </a:cubicBezTo>
                    <a:cubicBezTo>
                      <a:pt x="216" y="256"/>
                      <a:pt x="260" y="218"/>
                      <a:pt x="266" y="134"/>
                    </a:cubicBezTo>
                    <a:cubicBezTo>
                      <a:pt x="269" y="46"/>
                      <a:pt x="216" y="5"/>
                      <a:pt x="140" y="2"/>
                    </a:cubicBezTo>
                    <a:cubicBezTo>
                      <a:pt x="134" y="1"/>
                      <a:pt x="128" y="1"/>
                      <a:pt x="12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0" name="Google Shape;8710;p29"/>
              <p:cNvSpPr/>
              <p:nvPr/>
            </p:nvSpPr>
            <p:spPr>
              <a:xfrm>
                <a:off x="6903590" y="3993822"/>
                <a:ext cx="8990" cy="8691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1" extrusionOk="0">
                    <a:moveTo>
                      <a:pt x="136" y="0"/>
                    </a:moveTo>
                    <a:cubicBezTo>
                      <a:pt x="134" y="0"/>
                      <a:pt x="131" y="0"/>
                      <a:pt x="129" y="0"/>
                    </a:cubicBezTo>
                    <a:cubicBezTo>
                      <a:pt x="54" y="4"/>
                      <a:pt x="1" y="38"/>
                      <a:pt x="4" y="151"/>
                    </a:cubicBezTo>
                    <a:cubicBezTo>
                      <a:pt x="4" y="214"/>
                      <a:pt x="52" y="260"/>
                      <a:pt x="110" y="260"/>
                    </a:cubicBezTo>
                    <a:cubicBezTo>
                      <a:pt x="118" y="260"/>
                      <a:pt x="127" y="259"/>
                      <a:pt x="135" y="257"/>
                    </a:cubicBezTo>
                    <a:cubicBezTo>
                      <a:pt x="195" y="236"/>
                      <a:pt x="239" y="185"/>
                      <a:pt x="258" y="126"/>
                    </a:cubicBezTo>
                    <a:cubicBezTo>
                      <a:pt x="270" y="53"/>
                      <a:pt x="214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1" name="Google Shape;8711;p29"/>
              <p:cNvSpPr/>
              <p:nvPr/>
            </p:nvSpPr>
            <p:spPr>
              <a:xfrm>
                <a:off x="6795808" y="4006874"/>
                <a:ext cx="9090" cy="94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83" extrusionOk="0">
                    <a:moveTo>
                      <a:pt x="157" y="0"/>
                    </a:moveTo>
                    <a:lnTo>
                      <a:pt x="104" y="3"/>
                    </a:lnTo>
                    <a:cubicBezTo>
                      <a:pt x="72" y="50"/>
                      <a:pt x="22" y="94"/>
                      <a:pt x="13" y="148"/>
                    </a:cubicBezTo>
                    <a:cubicBezTo>
                      <a:pt x="0" y="223"/>
                      <a:pt x="50" y="279"/>
                      <a:pt x="132" y="282"/>
                    </a:cubicBezTo>
                    <a:cubicBezTo>
                      <a:pt x="136" y="283"/>
                      <a:pt x="141" y="283"/>
                      <a:pt x="145" y="283"/>
                    </a:cubicBezTo>
                    <a:cubicBezTo>
                      <a:pt x="220" y="283"/>
                      <a:pt x="272" y="231"/>
                      <a:pt x="264" y="160"/>
                    </a:cubicBezTo>
                    <a:cubicBezTo>
                      <a:pt x="254" y="104"/>
                      <a:pt x="195" y="53"/>
                      <a:pt x="15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2" name="Google Shape;8712;p29"/>
              <p:cNvSpPr/>
              <p:nvPr/>
            </p:nvSpPr>
            <p:spPr>
              <a:xfrm>
                <a:off x="6725052" y="3982001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70" y="0"/>
                    </a:moveTo>
                    <a:cubicBezTo>
                      <a:pt x="165" y="0"/>
                      <a:pt x="159" y="1"/>
                      <a:pt x="154" y="1"/>
                    </a:cubicBezTo>
                    <a:cubicBezTo>
                      <a:pt x="101" y="11"/>
                      <a:pt x="54" y="61"/>
                      <a:pt x="4" y="95"/>
                    </a:cubicBezTo>
                    <a:cubicBezTo>
                      <a:pt x="4" y="114"/>
                      <a:pt x="1" y="133"/>
                      <a:pt x="1" y="152"/>
                    </a:cubicBezTo>
                    <a:cubicBezTo>
                      <a:pt x="51" y="186"/>
                      <a:pt x="92" y="240"/>
                      <a:pt x="145" y="252"/>
                    </a:cubicBezTo>
                    <a:cubicBezTo>
                      <a:pt x="156" y="255"/>
                      <a:pt x="167" y="256"/>
                      <a:pt x="176" y="256"/>
                    </a:cubicBezTo>
                    <a:cubicBezTo>
                      <a:pt x="240" y="256"/>
                      <a:pt x="274" y="198"/>
                      <a:pt x="276" y="133"/>
                    </a:cubicBezTo>
                    <a:cubicBezTo>
                      <a:pt x="282" y="60"/>
                      <a:pt x="239" y="0"/>
                      <a:pt x="17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3" name="Google Shape;8713;p29"/>
              <p:cNvSpPr/>
              <p:nvPr/>
            </p:nvSpPr>
            <p:spPr>
              <a:xfrm>
                <a:off x="6733410" y="4024122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48" y="1"/>
                    </a:moveTo>
                    <a:cubicBezTo>
                      <a:pt x="142" y="1"/>
                      <a:pt x="135" y="1"/>
                      <a:pt x="129" y="2"/>
                    </a:cubicBezTo>
                    <a:cubicBezTo>
                      <a:pt x="50" y="2"/>
                      <a:pt x="0" y="40"/>
                      <a:pt x="0" y="125"/>
                    </a:cubicBezTo>
                    <a:cubicBezTo>
                      <a:pt x="0" y="216"/>
                      <a:pt x="57" y="253"/>
                      <a:pt x="129" y="256"/>
                    </a:cubicBezTo>
                    <a:cubicBezTo>
                      <a:pt x="132" y="257"/>
                      <a:pt x="136" y="257"/>
                      <a:pt x="139" y="257"/>
                    </a:cubicBezTo>
                    <a:cubicBezTo>
                      <a:pt x="210" y="257"/>
                      <a:pt x="266" y="197"/>
                      <a:pt x="260" y="128"/>
                    </a:cubicBezTo>
                    <a:cubicBezTo>
                      <a:pt x="266" y="59"/>
                      <a:pt x="214" y="1"/>
                      <a:pt x="14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4" name="Google Shape;8714;p29"/>
              <p:cNvSpPr/>
              <p:nvPr/>
            </p:nvSpPr>
            <p:spPr>
              <a:xfrm>
                <a:off x="6616737" y="4240285"/>
                <a:ext cx="10156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305" h="255" extrusionOk="0">
                    <a:moveTo>
                      <a:pt x="176" y="0"/>
                    </a:moveTo>
                    <a:cubicBezTo>
                      <a:pt x="173" y="0"/>
                      <a:pt x="170" y="0"/>
                      <a:pt x="167" y="1"/>
                    </a:cubicBezTo>
                    <a:cubicBezTo>
                      <a:pt x="1" y="7"/>
                      <a:pt x="7" y="255"/>
                      <a:pt x="167" y="255"/>
                    </a:cubicBezTo>
                    <a:cubicBezTo>
                      <a:pt x="170" y="255"/>
                      <a:pt x="173" y="255"/>
                      <a:pt x="176" y="254"/>
                    </a:cubicBezTo>
                    <a:cubicBezTo>
                      <a:pt x="258" y="251"/>
                      <a:pt x="305" y="207"/>
                      <a:pt x="298" y="123"/>
                    </a:cubicBezTo>
                    <a:cubicBezTo>
                      <a:pt x="301" y="36"/>
                      <a:pt x="247" y="0"/>
                      <a:pt x="17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5" name="Google Shape;8715;p29"/>
              <p:cNvSpPr/>
              <p:nvPr/>
            </p:nvSpPr>
            <p:spPr>
              <a:xfrm>
                <a:off x="6759181" y="4128008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16" y="1"/>
                    </a:moveTo>
                    <a:cubicBezTo>
                      <a:pt x="82" y="48"/>
                      <a:pt x="25" y="91"/>
                      <a:pt x="16" y="145"/>
                    </a:cubicBezTo>
                    <a:cubicBezTo>
                      <a:pt x="0" y="220"/>
                      <a:pt x="54" y="273"/>
                      <a:pt x="135" y="276"/>
                    </a:cubicBezTo>
                    <a:cubicBezTo>
                      <a:pt x="140" y="277"/>
                      <a:pt x="144" y="277"/>
                      <a:pt x="148" y="277"/>
                    </a:cubicBezTo>
                    <a:cubicBezTo>
                      <a:pt x="220" y="277"/>
                      <a:pt x="272" y="228"/>
                      <a:pt x="264" y="154"/>
                    </a:cubicBezTo>
                    <a:cubicBezTo>
                      <a:pt x="257" y="101"/>
                      <a:pt x="207" y="54"/>
                      <a:pt x="176" y="4"/>
                    </a:cubicBezTo>
                    <a:lnTo>
                      <a:pt x="11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6" name="Google Shape;8716;p29"/>
              <p:cNvSpPr/>
              <p:nvPr/>
            </p:nvSpPr>
            <p:spPr>
              <a:xfrm>
                <a:off x="6616538" y="4168064"/>
                <a:ext cx="2864" cy="8091"/>
              </a:xfrm>
              <a:custGeom>
                <a:avLst/>
                <a:gdLst/>
                <a:ahLst/>
                <a:cxnLst/>
                <a:rect l="l" t="t" r="r" b="b"/>
                <a:pathLst>
                  <a:path w="86" h="243" extrusionOk="0">
                    <a:moveTo>
                      <a:pt x="0" y="1"/>
                    </a:moveTo>
                    <a:lnTo>
                      <a:pt x="0" y="242"/>
                    </a:lnTo>
                    <a:cubicBezTo>
                      <a:pt x="54" y="230"/>
                      <a:pt x="85" y="198"/>
                      <a:pt x="85" y="161"/>
                    </a:cubicBezTo>
                    <a:cubicBezTo>
                      <a:pt x="82" y="64"/>
                      <a:pt x="54" y="17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7" name="Google Shape;8717;p29"/>
              <p:cNvSpPr/>
              <p:nvPr/>
            </p:nvSpPr>
            <p:spPr>
              <a:xfrm>
                <a:off x="6774132" y="4143558"/>
                <a:ext cx="9057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9" extrusionOk="0">
                    <a:moveTo>
                      <a:pt x="132" y="0"/>
                    </a:moveTo>
                    <a:cubicBezTo>
                      <a:pt x="50" y="0"/>
                      <a:pt x="12" y="47"/>
                      <a:pt x="12" y="126"/>
                    </a:cubicBezTo>
                    <a:cubicBezTo>
                      <a:pt x="0" y="198"/>
                      <a:pt x="57" y="258"/>
                      <a:pt x="124" y="258"/>
                    </a:cubicBezTo>
                    <a:cubicBezTo>
                      <a:pt x="128" y="258"/>
                      <a:pt x="131" y="258"/>
                      <a:pt x="134" y="257"/>
                    </a:cubicBezTo>
                    <a:cubicBezTo>
                      <a:pt x="139" y="258"/>
                      <a:pt x="144" y="258"/>
                      <a:pt x="149" y="258"/>
                    </a:cubicBezTo>
                    <a:cubicBezTo>
                      <a:pt x="218" y="258"/>
                      <a:pt x="272" y="199"/>
                      <a:pt x="266" y="129"/>
                    </a:cubicBezTo>
                    <a:cubicBezTo>
                      <a:pt x="266" y="59"/>
                      <a:pt x="230" y="0"/>
                      <a:pt x="147" y="0"/>
                    </a:cubicBezTo>
                    <a:cubicBezTo>
                      <a:pt x="145" y="0"/>
                      <a:pt x="143" y="0"/>
                      <a:pt x="141" y="1"/>
                    </a:cubicBezTo>
                    <a:cubicBezTo>
                      <a:pt x="138" y="0"/>
                      <a:pt x="135" y="0"/>
                      <a:pt x="1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8" name="Google Shape;8718;p29"/>
              <p:cNvSpPr/>
              <p:nvPr/>
            </p:nvSpPr>
            <p:spPr>
              <a:xfrm>
                <a:off x="6719858" y="4252072"/>
                <a:ext cx="93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77" extrusionOk="0">
                    <a:moveTo>
                      <a:pt x="97" y="1"/>
                    </a:moveTo>
                    <a:cubicBezTo>
                      <a:pt x="66" y="54"/>
                      <a:pt x="16" y="101"/>
                      <a:pt x="9" y="154"/>
                    </a:cubicBezTo>
                    <a:cubicBezTo>
                      <a:pt x="0" y="228"/>
                      <a:pt x="56" y="277"/>
                      <a:pt x="128" y="277"/>
                    </a:cubicBezTo>
                    <a:cubicBezTo>
                      <a:pt x="132" y="277"/>
                      <a:pt x="137" y="277"/>
                      <a:pt x="141" y="276"/>
                    </a:cubicBezTo>
                    <a:cubicBezTo>
                      <a:pt x="216" y="270"/>
                      <a:pt x="282" y="226"/>
                      <a:pt x="260" y="142"/>
                    </a:cubicBezTo>
                    <a:cubicBezTo>
                      <a:pt x="248" y="88"/>
                      <a:pt x="191" y="48"/>
                      <a:pt x="15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19" name="Google Shape;8719;p29"/>
              <p:cNvSpPr/>
              <p:nvPr/>
            </p:nvSpPr>
            <p:spPr>
              <a:xfrm>
                <a:off x="6755119" y="4210718"/>
                <a:ext cx="8358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1" h="275" extrusionOk="0">
                    <a:moveTo>
                      <a:pt x="112" y="1"/>
                    </a:moveTo>
                    <a:cubicBezTo>
                      <a:pt x="54" y="1"/>
                      <a:pt x="0" y="34"/>
                      <a:pt x="0" y="118"/>
                    </a:cubicBezTo>
                    <a:cubicBezTo>
                      <a:pt x="3" y="199"/>
                      <a:pt x="41" y="246"/>
                      <a:pt x="154" y="274"/>
                    </a:cubicBezTo>
                    <a:cubicBezTo>
                      <a:pt x="188" y="224"/>
                      <a:pt x="251" y="177"/>
                      <a:pt x="251" y="130"/>
                    </a:cubicBezTo>
                    <a:cubicBezTo>
                      <a:pt x="238" y="71"/>
                      <a:pt x="201" y="24"/>
                      <a:pt x="147" y="5"/>
                    </a:cubicBezTo>
                    <a:cubicBezTo>
                      <a:pt x="136" y="2"/>
                      <a:pt x="124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0" name="Google Shape;8720;p29"/>
              <p:cNvSpPr/>
              <p:nvPr/>
            </p:nvSpPr>
            <p:spPr>
              <a:xfrm>
                <a:off x="6733410" y="3972545"/>
                <a:ext cx="7525" cy="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177" extrusionOk="0">
                    <a:moveTo>
                      <a:pt x="220" y="0"/>
                    </a:moveTo>
                    <a:lnTo>
                      <a:pt x="0" y="132"/>
                    </a:lnTo>
                    <a:cubicBezTo>
                      <a:pt x="22" y="159"/>
                      <a:pt x="54" y="177"/>
                      <a:pt x="88" y="177"/>
                    </a:cubicBezTo>
                    <a:cubicBezTo>
                      <a:pt x="93" y="177"/>
                      <a:pt x="98" y="176"/>
                      <a:pt x="104" y="176"/>
                    </a:cubicBezTo>
                    <a:cubicBezTo>
                      <a:pt x="191" y="173"/>
                      <a:pt x="226" y="126"/>
                      <a:pt x="226" y="44"/>
                    </a:cubicBezTo>
                    <a:cubicBezTo>
                      <a:pt x="226" y="28"/>
                      <a:pt x="226" y="13"/>
                      <a:pt x="22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1" name="Google Shape;8721;p29"/>
              <p:cNvSpPr/>
              <p:nvPr/>
            </p:nvSpPr>
            <p:spPr>
              <a:xfrm>
                <a:off x="6655162" y="4317767"/>
                <a:ext cx="90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56" extrusionOk="0">
                    <a:moveTo>
                      <a:pt x="153" y="0"/>
                    </a:moveTo>
                    <a:cubicBezTo>
                      <a:pt x="147" y="0"/>
                      <a:pt x="141" y="1"/>
                      <a:pt x="135" y="2"/>
                    </a:cubicBezTo>
                    <a:cubicBezTo>
                      <a:pt x="131" y="2"/>
                      <a:pt x="128" y="2"/>
                      <a:pt x="125" y="2"/>
                    </a:cubicBezTo>
                    <a:cubicBezTo>
                      <a:pt x="54" y="2"/>
                      <a:pt x="0" y="65"/>
                      <a:pt x="9" y="134"/>
                    </a:cubicBezTo>
                    <a:cubicBezTo>
                      <a:pt x="16" y="221"/>
                      <a:pt x="60" y="256"/>
                      <a:pt x="175" y="256"/>
                    </a:cubicBezTo>
                    <a:cubicBezTo>
                      <a:pt x="177" y="256"/>
                      <a:pt x="178" y="256"/>
                      <a:pt x="180" y="256"/>
                    </a:cubicBezTo>
                    <a:cubicBezTo>
                      <a:pt x="234" y="256"/>
                      <a:pt x="266" y="200"/>
                      <a:pt x="266" y="124"/>
                    </a:cubicBezTo>
                    <a:cubicBezTo>
                      <a:pt x="272" y="58"/>
                      <a:pt x="218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2" name="Google Shape;8722;p29"/>
              <p:cNvSpPr/>
              <p:nvPr/>
            </p:nvSpPr>
            <p:spPr>
              <a:xfrm>
                <a:off x="6769004" y="4257367"/>
                <a:ext cx="9290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4" extrusionOk="0">
                    <a:moveTo>
                      <a:pt x="112" y="0"/>
                    </a:moveTo>
                    <a:cubicBezTo>
                      <a:pt x="46" y="0"/>
                      <a:pt x="0" y="54"/>
                      <a:pt x="3" y="130"/>
                    </a:cubicBezTo>
                    <a:cubicBezTo>
                      <a:pt x="0" y="197"/>
                      <a:pt x="54" y="253"/>
                      <a:pt x="120" y="253"/>
                    </a:cubicBezTo>
                    <a:cubicBezTo>
                      <a:pt x="125" y="253"/>
                      <a:pt x="130" y="253"/>
                      <a:pt x="135" y="252"/>
                    </a:cubicBezTo>
                    <a:cubicBezTo>
                      <a:pt x="216" y="249"/>
                      <a:pt x="263" y="208"/>
                      <a:pt x="279" y="92"/>
                    </a:cubicBezTo>
                    <a:cubicBezTo>
                      <a:pt x="229" y="61"/>
                      <a:pt x="182" y="8"/>
                      <a:pt x="128" y="1"/>
                    </a:cubicBezTo>
                    <a:cubicBezTo>
                      <a:pt x="123" y="1"/>
                      <a:pt x="118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3" name="Google Shape;8723;p29"/>
              <p:cNvSpPr/>
              <p:nvPr/>
            </p:nvSpPr>
            <p:spPr>
              <a:xfrm>
                <a:off x="6842124" y="4165367"/>
                <a:ext cx="94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5" extrusionOk="0">
                    <a:moveTo>
                      <a:pt x="151" y="0"/>
                    </a:moveTo>
                    <a:cubicBezTo>
                      <a:pt x="75" y="0"/>
                      <a:pt x="28" y="36"/>
                      <a:pt x="1" y="145"/>
                    </a:cubicBezTo>
                    <a:cubicBezTo>
                      <a:pt x="48" y="182"/>
                      <a:pt x="92" y="239"/>
                      <a:pt x="142" y="251"/>
                    </a:cubicBezTo>
                    <a:cubicBezTo>
                      <a:pt x="152" y="254"/>
                      <a:pt x="162" y="255"/>
                      <a:pt x="171" y="255"/>
                    </a:cubicBezTo>
                    <a:cubicBezTo>
                      <a:pt x="233" y="255"/>
                      <a:pt x="274" y="203"/>
                      <a:pt x="280" y="135"/>
                    </a:cubicBezTo>
                    <a:cubicBezTo>
                      <a:pt x="283" y="54"/>
                      <a:pt x="245" y="4"/>
                      <a:pt x="161" y="0"/>
                    </a:cubicBezTo>
                    <a:cubicBezTo>
                      <a:pt x="157" y="0"/>
                      <a:pt x="154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4" name="Google Shape;8724;p29"/>
              <p:cNvSpPr/>
              <p:nvPr/>
            </p:nvSpPr>
            <p:spPr>
              <a:xfrm>
                <a:off x="6895565" y="3978072"/>
                <a:ext cx="9223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6" extrusionOk="0">
                    <a:moveTo>
                      <a:pt x="148" y="0"/>
                    </a:moveTo>
                    <a:cubicBezTo>
                      <a:pt x="63" y="3"/>
                      <a:pt x="22" y="44"/>
                      <a:pt x="0" y="157"/>
                    </a:cubicBezTo>
                    <a:cubicBezTo>
                      <a:pt x="47" y="191"/>
                      <a:pt x="94" y="245"/>
                      <a:pt x="148" y="254"/>
                    </a:cubicBezTo>
                    <a:cubicBezTo>
                      <a:pt x="155" y="255"/>
                      <a:pt x="161" y="256"/>
                      <a:pt x="168" y="256"/>
                    </a:cubicBezTo>
                    <a:cubicBezTo>
                      <a:pt x="235" y="256"/>
                      <a:pt x="276" y="200"/>
                      <a:pt x="276" y="129"/>
                    </a:cubicBezTo>
                    <a:cubicBezTo>
                      <a:pt x="273" y="50"/>
                      <a:pt x="235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5" name="Google Shape;8725;p29"/>
              <p:cNvSpPr/>
              <p:nvPr/>
            </p:nvSpPr>
            <p:spPr>
              <a:xfrm>
                <a:off x="6676106" y="4154945"/>
                <a:ext cx="9323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78" extrusionOk="0">
                    <a:moveTo>
                      <a:pt x="154" y="0"/>
                    </a:moveTo>
                    <a:cubicBezTo>
                      <a:pt x="42" y="22"/>
                      <a:pt x="1" y="78"/>
                      <a:pt x="4" y="154"/>
                    </a:cubicBezTo>
                    <a:cubicBezTo>
                      <a:pt x="1" y="222"/>
                      <a:pt x="55" y="278"/>
                      <a:pt x="122" y="278"/>
                    </a:cubicBezTo>
                    <a:cubicBezTo>
                      <a:pt x="128" y="278"/>
                      <a:pt x="135" y="277"/>
                      <a:pt x="142" y="276"/>
                    </a:cubicBezTo>
                    <a:cubicBezTo>
                      <a:pt x="217" y="270"/>
                      <a:pt x="280" y="226"/>
                      <a:pt x="258" y="141"/>
                    </a:cubicBezTo>
                    <a:cubicBezTo>
                      <a:pt x="245" y="88"/>
                      <a:pt x="192" y="47"/>
                      <a:pt x="1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6" name="Google Shape;8726;p29"/>
              <p:cNvSpPr/>
              <p:nvPr/>
            </p:nvSpPr>
            <p:spPr>
              <a:xfrm>
                <a:off x="6643142" y="4254803"/>
                <a:ext cx="8890" cy="93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80" extrusionOk="0">
                    <a:moveTo>
                      <a:pt x="151" y="0"/>
                    </a:moveTo>
                    <a:cubicBezTo>
                      <a:pt x="35" y="25"/>
                      <a:pt x="1" y="75"/>
                      <a:pt x="1" y="157"/>
                    </a:cubicBezTo>
                    <a:cubicBezTo>
                      <a:pt x="1" y="238"/>
                      <a:pt x="50" y="279"/>
                      <a:pt x="124" y="279"/>
                    </a:cubicBezTo>
                    <a:cubicBezTo>
                      <a:pt x="127" y="279"/>
                      <a:pt x="129" y="279"/>
                      <a:pt x="132" y="279"/>
                    </a:cubicBezTo>
                    <a:cubicBezTo>
                      <a:pt x="214" y="276"/>
                      <a:pt x="267" y="223"/>
                      <a:pt x="254" y="144"/>
                    </a:cubicBezTo>
                    <a:cubicBezTo>
                      <a:pt x="245" y="94"/>
                      <a:pt x="189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7" name="Google Shape;8727;p29"/>
              <p:cNvSpPr/>
              <p:nvPr/>
            </p:nvSpPr>
            <p:spPr>
              <a:xfrm>
                <a:off x="6684563" y="4198598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8" y="0"/>
                    </a:moveTo>
                    <a:cubicBezTo>
                      <a:pt x="142" y="0"/>
                      <a:pt x="136" y="1"/>
                      <a:pt x="129" y="2"/>
                    </a:cubicBezTo>
                    <a:cubicBezTo>
                      <a:pt x="51" y="5"/>
                      <a:pt x="1" y="49"/>
                      <a:pt x="7" y="137"/>
                    </a:cubicBezTo>
                    <a:cubicBezTo>
                      <a:pt x="13" y="222"/>
                      <a:pt x="60" y="256"/>
                      <a:pt x="154" y="256"/>
                    </a:cubicBezTo>
                    <a:cubicBezTo>
                      <a:pt x="229" y="256"/>
                      <a:pt x="264" y="200"/>
                      <a:pt x="264" y="124"/>
                    </a:cubicBezTo>
                    <a:cubicBezTo>
                      <a:pt x="267" y="56"/>
                      <a:pt x="213" y="0"/>
                      <a:pt x="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8" name="Google Shape;8728;p29"/>
              <p:cNvSpPr/>
              <p:nvPr/>
            </p:nvSpPr>
            <p:spPr>
              <a:xfrm>
                <a:off x="6676039" y="4247977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2" y="0"/>
                    </a:moveTo>
                    <a:cubicBezTo>
                      <a:pt x="54" y="0"/>
                      <a:pt x="0" y="57"/>
                      <a:pt x="9" y="127"/>
                    </a:cubicBezTo>
                    <a:cubicBezTo>
                      <a:pt x="0" y="197"/>
                      <a:pt x="54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13" y="255"/>
                      <a:pt x="266" y="218"/>
                      <a:pt x="266" y="152"/>
                    </a:cubicBezTo>
                    <a:cubicBezTo>
                      <a:pt x="266" y="42"/>
                      <a:pt x="219" y="5"/>
                      <a:pt x="138" y="1"/>
                    </a:cubicBezTo>
                    <a:cubicBezTo>
                      <a:pt x="132" y="1"/>
                      <a:pt x="127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29" name="Google Shape;8729;p29"/>
              <p:cNvSpPr/>
              <p:nvPr/>
            </p:nvSpPr>
            <p:spPr>
              <a:xfrm>
                <a:off x="6779426" y="4063312"/>
                <a:ext cx="8791" cy="8624"/>
              </a:xfrm>
              <a:custGeom>
                <a:avLst/>
                <a:gdLst/>
                <a:ahLst/>
                <a:cxnLst/>
                <a:rect l="l" t="t" r="r" b="b"/>
                <a:pathLst>
                  <a:path w="264" h="259" extrusionOk="0">
                    <a:moveTo>
                      <a:pt x="153" y="0"/>
                    </a:moveTo>
                    <a:cubicBezTo>
                      <a:pt x="151" y="0"/>
                      <a:pt x="149" y="1"/>
                      <a:pt x="148" y="1"/>
                    </a:cubicBezTo>
                    <a:cubicBezTo>
                      <a:pt x="38" y="4"/>
                      <a:pt x="0" y="54"/>
                      <a:pt x="0" y="135"/>
                    </a:cubicBezTo>
                    <a:cubicBezTo>
                      <a:pt x="0" y="217"/>
                      <a:pt x="47" y="258"/>
                      <a:pt x="121" y="258"/>
                    </a:cubicBezTo>
                    <a:cubicBezTo>
                      <a:pt x="123" y="258"/>
                      <a:pt x="126" y="258"/>
                      <a:pt x="129" y="258"/>
                    </a:cubicBezTo>
                    <a:cubicBezTo>
                      <a:pt x="132" y="258"/>
                      <a:pt x="136" y="258"/>
                      <a:pt x="139" y="258"/>
                    </a:cubicBezTo>
                    <a:cubicBezTo>
                      <a:pt x="209" y="258"/>
                      <a:pt x="263" y="198"/>
                      <a:pt x="254" y="126"/>
                    </a:cubicBezTo>
                    <a:cubicBezTo>
                      <a:pt x="251" y="53"/>
                      <a:pt x="213" y="0"/>
                      <a:pt x="15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30" name="Google Shape;8730;p29"/>
              <p:cNvSpPr/>
              <p:nvPr/>
            </p:nvSpPr>
            <p:spPr>
              <a:xfrm>
                <a:off x="6640844" y="4155645"/>
                <a:ext cx="88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6" extrusionOk="0">
                    <a:moveTo>
                      <a:pt x="143" y="0"/>
                    </a:moveTo>
                    <a:cubicBezTo>
                      <a:pt x="139" y="0"/>
                      <a:pt x="134" y="1"/>
                      <a:pt x="129" y="1"/>
                    </a:cubicBezTo>
                    <a:cubicBezTo>
                      <a:pt x="45" y="4"/>
                      <a:pt x="1" y="45"/>
                      <a:pt x="4" y="130"/>
                    </a:cubicBezTo>
                    <a:cubicBezTo>
                      <a:pt x="1" y="217"/>
                      <a:pt x="57" y="255"/>
                      <a:pt x="132" y="255"/>
                    </a:cubicBezTo>
                    <a:cubicBezTo>
                      <a:pt x="136" y="255"/>
                      <a:pt x="139" y="255"/>
                      <a:pt x="143" y="255"/>
                    </a:cubicBezTo>
                    <a:cubicBezTo>
                      <a:pt x="213" y="255"/>
                      <a:pt x="267" y="195"/>
                      <a:pt x="261" y="123"/>
                    </a:cubicBezTo>
                    <a:cubicBezTo>
                      <a:pt x="258" y="49"/>
                      <a:pt x="219" y="0"/>
                      <a:pt x="14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31" name="Google Shape;8731;p29"/>
              <p:cNvSpPr/>
              <p:nvPr/>
            </p:nvSpPr>
            <p:spPr>
              <a:xfrm>
                <a:off x="6637315" y="4219009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99" y="0"/>
                    </a:moveTo>
                    <a:cubicBezTo>
                      <a:pt x="48" y="0"/>
                      <a:pt x="13" y="52"/>
                      <a:pt x="10" y="126"/>
                    </a:cubicBezTo>
                    <a:cubicBezTo>
                      <a:pt x="1" y="197"/>
                      <a:pt x="57" y="258"/>
                      <a:pt x="128" y="258"/>
                    </a:cubicBezTo>
                    <a:cubicBezTo>
                      <a:pt x="131" y="258"/>
                      <a:pt x="135" y="258"/>
                      <a:pt x="138" y="257"/>
                    </a:cubicBezTo>
                    <a:cubicBezTo>
                      <a:pt x="213" y="257"/>
                      <a:pt x="266" y="220"/>
                      <a:pt x="263" y="132"/>
                    </a:cubicBezTo>
                    <a:cubicBezTo>
                      <a:pt x="263" y="47"/>
                      <a:pt x="223" y="3"/>
                      <a:pt x="104" y="0"/>
                    </a:cubicBezTo>
                    <a:cubicBezTo>
                      <a:pt x="102" y="0"/>
                      <a:pt x="101" y="0"/>
                      <a:pt x="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32" name="Google Shape;8732;p29"/>
              <p:cNvSpPr/>
              <p:nvPr/>
            </p:nvSpPr>
            <p:spPr>
              <a:xfrm>
                <a:off x="6637315" y="4198531"/>
                <a:ext cx="8890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8" extrusionOk="0">
                    <a:moveTo>
                      <a:pt x="128" y="1"/>
                    </a:moveTo>
                    <a:cubicBezTo>
                      <a:pt x="57" y="1"/>
                      <a:pt x="0" y="61"/>
                      <a:pt x="6" y="130"/>
                    </a:cubicBezTo>
                    <a:cubicBezTo>
                      <a:pt x="6" y="208"/>
                      <a:pt x="47" y="258"/>
                      <a:pt x="135" y="258"/>
                    </a:cubicBezTo>
                    <a:cubicBezTo>
                      <a:pt x="219" y="258"/>
                      <a:pt x="260" y="214"/>
                      <a:pt x="263" y="104"/>
                    </a:cubicBezTo>
                    <a:cubicBezTo>
                      <a:pt x="266" y="45"/>
                      <a:pt x="213" y="4"/>
                      <a:pt x="138" y="1"/>
                    </a:cubicBezTo>
                    <a:cubicBezTo>
                      <a:pt x="134" y="1"/>
                      <a:pt x="131" y="1"/>
                      <a:pt x="12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33" name="Google Shape;8733;p29"/>
              <p:cNvSpPr/>
              <p:nvPr/>
            </p:nvSpPr>
            <p:spPr>
              <a:xfrm>
                <a:off x="6912480" y="4089084"/>
                <a:ext cx="3996" cy="8424"/>
              </a:xfrm>
              <a:custGeom>
                <a:avLst/>
                <a:gdLst/>
                <a:ahLst/>
                <a:cxnLst/>
                <a:rect l="l" t="t" r="r" b="b"/>
                <a:pathLst>
                  <a:path w="120" h="253" extrusionOk="0">
                    <a:moveTo>
                      <a:pt x="109" y="0"/>
                    </a:moveTo>
                    <a:cubicBezTo>
                      <a:pt x="43" y="0"/>
                      <a:pt x="0" y="58"/>
                      <a:pt x="3" y="129"/>
                    </a:cubicBezTo>
                    <a:cubicBezTo>
                      <a:pt x="6" y="196"/>
                      <a:pt x="39" y="252"/>
                      <a:pt x="104" y="252"/>
                    </a:cubicBezTo>
                    <a:cubicBezTo>
                      <a:pt x="109" y="252"/>
                      <a:pt x="114" y="252"/>
                      <a:pt x="119" y="251"/>
                    </a:cubicBezTo>
                    <a:lnTo>
                      <a:pt x="119" y="1"/>
                    </a:lnTo>
                    <a:cubicBezTo>
                      <a:pt x="116" y="0"/>
                      <a:pt x="112" y="0"/>
                      <a:pt x="10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34" name="Google Shape;8734;p29"/>
              <p:cNvSpPr/>
              <p:nvPr/>
            </p:nvSpPr>
            <p:spPr>
              <a:xfrm>
                <a:off x="6616538" y="4276079"/>
                <a:ext cx="1299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39" h="192" extrusionOk="0">
                    <a:moveTo>
                      <a:pt x="0" y="0"/>
                    </a:moveTo>
                    <a:lnTo>
                      <a:pt x="0" y="192"/>
                    </a:lnTo>
                    <a:cubicBezTo>
                      <a:pt x="26" y="167"/>
                      <a:pt x="38" y="132"/>
                      <a:pt x="35" y="94"/>
                    </a:cubicBezTo>
                    <a:cubicBezTo>
                      <a:pt x="38" y="60"/>
                      <a:pt x="26" y="26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35" name="Google Shape;8735;p29"/>
              <p:cNvSpPr/>
              <p:nvPr/>
            </p:nvSpPr>
            <p:spPr>
              <a:xfrm>
                <a:off x="6647537" y="4106931"/>
                <a:ext cx="91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7" extrusionOk="0">
                    <a:moveTo>
                      <a:pt x="126" y="1"/>
                    </a:moveTo>
                    <a:cubicBezTo>
                      <a:pt x="38" y="1"/>
                      <a:pt x="0" y="57"/>
                      <a:pt x="0" y="132"/>
                    </a:cubicBezTo>
                    <a:cubicBezTo>
                      <a:pt x="0" y="203"/>
                      <a:pt x="44" y="256"/>
                      <a:pt x="108" y="256"/>
                    </a:cubicBezTo>
                    <a:cubicBezTo>
                      <a:pt x="115" y="256"/>
                      <a:pt x="122" y="256"/>
                      <a:pt x="129" y="254"/>
                    </a:cubicBezTo>
                    <a:cubicBezTo>
                      <a:pt x="182" y="245"/>
                      <a:pt x="226" y="189"/>
                      <a:pt x="276" y="154"/>
                    </a:cubicBezTo>
                    <a:cubicBezTo>
                      <a:pt x="254" y="41"/>
                      <a:pt x="210" y="1"/>
                      <a:pt x="1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36" name="Google Shape;8736;p29"/>
              <p:cNvSpPr/>
              <p:nvPr/>
            </p:nvSpPr>
            <p:spPr>
              <a:xfrm>
                <a:off x="6873556" y="3916573"/>
                <a:ext cx="9090" cy="9257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8" extrusionOk="0">
                    <a:moveTo>
                      <a:pt x="150" y="0"/>
                    </a:moveTo>
                    <a:cubicBezTo>
                      <a:pt x="145" y="0"/>
                      <a:pt x="140" y="1"/>
                      <a:pt x="135" y="1"/>
                    </a:cubicBezTo>
                    <a:cubicBezTo>
                      <a:pt x="56" y="1"/>
                      <a:pt x="0" y="58"/>
                      <a:pt x="16" y="133"/>
                    </a:cubicBezTo>
                    <a:cubicBezTo>
                      <a:pt x="25" y="186"/>
                      <a:pt x="82" y="227"/>
                      <a:pt x="116" y="277"/>
                    </a:cubicBezTo>
                    <a:cubicBezTo>
                      <a:pt x="232" y="255"/>
                      <a:pt x="270" y="202"/>
                      <a:pt x="266" y="124"/>
                    </a:cubicBezTo>
                    <a:cubicBezTo>
                      <a:pt x="272" y="57"/>
                      <a:pt x="218" y="0"/>
                      <a:pt x="1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37" name="Google Shape;8737;p29"/>
              <p:cNvSpPr/>
              <p:nvPr/>
            </p:nvSpPr>
            <p:spPr>
              <a:xfrm>
                <a:off x="6865831" y="4140295"/>
                <a:ext cx="8990" cy="8657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60" extrusionOk="0">
                    <a:moveTo>
                      <a:pt x="130" y="1"/>
                    </a:moveTo>
                    <a:cubicBezTo>
                      <a:pt x="60" y="1"/>
                      <a:pt x="4" y="58"/>
                      <a:pt x="10" y="130"/>
                    </a:cubicBezTo>
                    <a:cubicBezTo>
                      <a:pt x="1" y="200"/>
                      <a:pt x="55" y="259"/>
                      <a:pt x="123" y="259"/>
                    </a:cubicBezTo>
                    <a:cubicBezTo>
                      <a:pt x="128" y="259"/>
                      <a:pt x="133" y="259"/>
                      <a:pt x="138" y="258"/>
                    </a:cubicBezTo>
                    <a:cubicBezTo>
                      <a:pt x="220" y="255"/>
                      <a:pt x="267" y="218"/>
                      <a:pt x="267" y="124"/>
                    </a:cubicBezTo>
                    <a:cubicBezTo>
                      <a:pt x="270" y="42"/>
                      <a:pt x="216" y="4"/>
                      <a:pt x="141" y="1"/>
                    </a:cubicBezTo>
                    <a:cubicBezTo>
                      <a:pt x="138" y="1"/>
                      <a:pt x="134" y="1"/>
                      <a:pt x="1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38" name="Google Shape;8738;p29"/>
              <p:cNvSpPr/>
              <p:nvPr/>
            </p:nvSpPr>
            <p:spPr>
              <a:xfrm>
                <a:off x="6780991" y="4242616"/>
                <a:ext cx="94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57" extrusionOk="0">
                    <a:moveTo>
                      <a:pt x="115" y="1"/>
                    </a:moveTo>
                    <a:cubicBezTo>
                      <a:pt x="51" y="1"/>
                      <a:pt x="7" y="57"/>
                      <a:pt x="7" y="128"/>
                    </a:cubicBezTo>
                    <a:cubicBezTo>
                      <a:pt x="1" y="200"/>
                      <a:pt x="54" y="257"/>
                      <a:pt x="124" y="257"/>
                    </a:cubicBezTo>
                    <a:cubicBezTo>
                      <a:pt x="128" y="257"/>
                      <a:pt x="131" y="257"/>
                      <a:pt x="135" y="256"/>
                    </a:cubicBezTo>
                    <a:cubicBezTo>
                      <a:pt x="217" y="253"/>
                      <a:pt x="264" y="216"/>
                      <a:pt x="282" y="100"/>
                    </a:cubicBezTo>
                    <a:cubicBezTo>
                      <a:pt x="235" y="65"/>
                      <a:pt x="188" y="12"/>
                      <a:pt x="135" y="3"/>
                    </a:cubicBezTo>
                    <a:cubicBezTo>
                      <a:pt x="128" y="1"/>
                      <a:pt x="122" y="1"/>
                      <a:pt x="11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39" name="Google Shape;8739;p29"/>
              <p:cNvSpPr/>
              <p:nvPr/>
            </p:nvSpPr>
            <p:spPr>
              <a:xfrm>
                <a:off x="6781623" y="3943510"/>
                <a:ext cx="8058" cy="6726"/>
              </a:xfrm>
              <a:custGeom>
                <a:avLst/>
                <a:gdLst/>
                <a:ahLst/>
                <a:cxnLst/>
                <a:rect l="l" t="t" r="r" b="b"/>
                <a:pathLst>
                  <a:path w="242" h="202" extrusionOk="0">
                    <a:moveTo>
                      <a:pt x="226" y="1"/>
                    </a:moveTo>
                    <a:lnTo>
                      <a:pt x="0" y="136"/>
                    </a:lnTo>
                    <a:cubicBezTo>
                      <a:pt x="18" y="174"/>
                      <a:pt x="61" y="202"/>
                      <a:pt x="106" y="202"/>
                    </a:cubicBezTo>
                    <a:cubicBezTo>
                      <a:pt x="108" y="202"/>
                      <a:pt x="111" y="202"/>
                      <a:pt x="113" y="202"/>
                    </a:cubicBezTo>
                    <a:cubicBezTo>
                      <a:pt x="191" y="202"/>
                      <a:pt x="241" y="164"/>
                      <a:pt x="241" y="76"/>
                    </a:cubicBezTo>
                    <a:cubicBezTo>
                      <a:pt x="241" y="51"/>
                      <a:pt x="235" y="23"/>
                      <a:pt x="22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40" name="Google Shape;8740;p29"/>
              <p:cNvSpPr/>
              <p:nvPr/>
            </p:nvSpPr>
            <p:spPr>
              <a:xfrm>
                <a:off x="6632920" y="4084323"/>
                <a:ext cx="9323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57" extrusionOk="0">
                    <a:moveTo>
                      <a:pt x="169" y="0"/>
                    </a:moveTo>
                    <a:cubicBezTo>
                      <a:pt x="161" y="0"/>
                      <a:pt x="153" y="1"/>
                      <a:pt x="145" y="3"/>
                    </a:cubicBezTo>
                    <a:cubicBezTo>
                      <a:pt x="91" y="12"/>
                      <a:pt x="47" y="68"/>
                      <a:pt x="0" y="106"/>
                    </a:cubicBezTo>
                    <a:cubicBezTo>
                      <a:pt x="26" y="219"/>
                      <a:pt x="73" y="256"/>
                      <a:pt x="154" y="256"/>
                    </a:cubicBezTo>
                    <a:cubicBezTo>
                      <a:pt x="242" y="256"/>
                      <a:pt x="279" y="200"/>
                      <a:pt x="276" y="125"/>
                    </a:cubicBezTo>
                    <a:cubicBezTo>
                      <a:pt x="276" y="53"/>
                      <a:pt x="232" y="0"/>
                      <a:pt x="16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41" name="Google Shape;8741;p29"/>
              <p:cNvSpPr/>
              <p:nvPr/>
            </p:nvSpPr>
            <p:spPr>
              <a:xfrm>
                <a:off x="6625494" y="4274448"/>
                <a:ext cx="9223" cy="8491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5" extrusionOk="0">
                    <a:moveTo>
                      <a:pt x="111" y="1"/>
                    </a:moveTo>
                    <a:cubicBezTo>
                      <a:pt x="45" y="1"/>
                      <a:pt x="4" y="54"/>
                      <a:pt x="1" y="125"/>
                    </a:cubicBezTo>
                    <a:cubicBezTo>
                      <a:pt x="1" y="199"/>
                      <a:pt x="43" y="255"/>
                      <a:pt x="109" y="255"/>
                    </a:cubicBezTo>
                    <a:cubicBezTo>
                      <a:pt x="116" y="255"/>
                      <a:pt x="122" y="254"/>
                      <a:pt x="129" y="253"/>
                    </a:cubicBezTo>
                    <a:cubicBezTo>
                      <a:pt x="180" y="247"/>
                      <a:pt x="227" y="194"/>
                      <a:pt x="277" y="159"/>
                    </a:cubicBezTo>
                    <a:cubicBezTo>
                      <a:pt x="277" y="140"/>
                      <a:pt x="277" y="122"/>
                      <a:pt x="277" y="100"/>
                    </a:cubicBezTo>
                    <a:cubicBezTo>
                      <a:pt x="230" y="65"/>
                      <a:pt x="186" y="15"/>
                      <a:pt x="133" y="2"/>
                    </a:cubicBezTo>
                    <a:cubicBezTo>
                      <a:pt x="125" y="1"/>
                      <a:pt x="118" y="1"/>
                      <a:pt x="1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42" name="Google Shape;8742;p29"/>
              <p:cNvSpPr/>
              <p:nvPr/>
            </p:nvSpPr>
            <p:spPr>
              <a:xfrm>
                <a:off x="6788316" y="4113557"/>
                <a:ext cx="93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82" h="257" extrusionOk="0">
                    <a:moveTo>
                      <a:pt x="115" y="0"/>
                    </a:moveTo>
                    <a:cubicBezTo>
                      <a:pt x="48" y="0"/>
                      <a:pt x="6" y="59"/>
                      <a:pt x="9" y="131"/>
                    </a:cubicBezTo>
                    <a:cubicBezTo>
                      <a:pt x="0" y="198"/>
                      <a:pt x="54" y="257"/>
                      <a:pt x="123" y="257"/>
                    </a:cubicBezTo>
                    <a:cubicBezTo>
                      <a:pt x="128" y="257"/>
                      <a:pt x="133" y="257"/>
                      <a:pt x="138" y="256"/>
                    </a:cubicBezTo>
                    <a:cubicBezTo>
                      <a:pt x="222" y="253"/>
                      <a:pt x="263" y="212"/>
                      <a:pt x="282" y="99"/>
                    </a:cubicBezTo>
                    <a:cubicBezTo>
                      <a:pt x="235" y="65"/>
                      <a:pt x="188" y="12"/>
                      <a:pt x="134" y="2"/>
                    </a:cubicBezTo>
                    <a:cubicBezTo>
                      <a:pt x="128" y="1"/>
                      <a:pt x="121" y="0"/>
                      <a:pt x="11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43" name="Google Shape;8743;p29"/>
              <p:cNvSpPr/>
              <p:nvPr/>
            </p:nvSpPr>
            <p:spPr>
              <a:xfrm>
                <a:off x="6621033" y="4223803"/>
                <a:ext cx="9190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6" h="256" extrusionOk="0">
                    <a:moveTo>
                      <a:pt x="151" y="0"/>
                    </a:moveTo>
                    <a:cubicBezTo>
                      <a:pt x="69" y="0"/>
                      <a:pt x="19" y="35"/>
                      <a:pt x="13" y="119"/>
                    </a:cubicBezTo>
                    <a:cubicBezTo>
                      <a:pt x="1" y="191"/>
                      <a:pt x="55" y="255"/>
                      <a:pt x="125" y="255"/>
                    </a:cubicBezTo>
                    <a:cubicBezTo>
                      <a:pt x="128" y="255"/>
                      <a:pt x="132" y="255"/>
                      <a:pt x="135" y="254"/>
                    </a:cubicBezTo>
                    <a:cubicBezTo>
                      <a:pt x="141" y="255"/>
                      <a:pt x="148" y="256"/>
                      <a:pt x="154" y="256"/>
                    </a:cubicBezTo>
                    <a:cubicBezTo>
                      <a:pt x="219" y="256"/>
                      <a:pt x="275" y="200"/>
                      <a:pt x="270" y="132"/>
                    </a:cubicBezTo>
                    <a:cubicBezTo>
                      <a:pt x="273" y="57"/>
                      <a:pt x="238" y="0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44" name="Google Shape;8744;p29"/>
              <p:cNvSpPr/>
              <p:nvPr/>
            </p:nvSpPr>
            <p:spPr>
              <a:xfrm>
                <a:off x="6820348" y="4062480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25" y="0"/>
                    </a:moveTo>
                    <a:cubicBezTo>
                      <a:pt x="57" y="0"/>
                      <a:pt x="0" y="60"/>
                      <a:pt x="9" y="129"/>
                    </a:cubicBezTo>
                    <a:cubicBezTo>
                      <a:pt x="9" y="214"/>
                      <a:pt x="50" y="258"/>
                      <a:pt x="166" y="276"/>
                    </a:cubicBezTo>
                    <a:cubicBezTo>
                      <a:pt x="200" y="226"/>
                      <a:pt x="254" y="182"/>
                      <a:pt x="260" y="129"/>
                    </a:cubicBezTo>
                    <a:cubicBezTo>
                      <a:pt x="272" y="54"/>
                      <a:pt x="216" y="1"/>
                      <a:pt x="135" y="1"/>
                    </a:cubicBezTo>
                    <a:cubicBezTo>
                      <a:pt x="131" y="0"/>
                      <a:pt x="128" y="0"/>
                      <a:pt x="12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45" name="Google Shape;8745;p29"/>
              <p:cNvSpPr/>
              <p:nvPr/>
            </p:nvSpPr>
            <p:spPr>
              <a:xfrm>
                <a:off x="6896198" y="4050160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23" y="1"/>
                    </a:moveTo>
                    <a:cubicBezTo>
                      <a:pt x="49" y="1"/>
                      <a:pt x="0" y="39"/>
                      <a:pt x="0" y="123"/>
                    </a:cubicBezTo>
                    <a:cubicBezTo>
                      <a:pt x="0" y="201"/>
                      <a:pt x="31" y="255"/>
                      <a:pt x="151" y="277"/>
                    </a:cubicBezTo>
                    <a:cubicBezTo>
                      <a:pt x="185" y="230"/>
                      <a:pt x="241" y="186"/>
                      <a:pt x="251" y="132"/>
                    </a:cubicBezTo>
                    <a:cubicBezTo>
                      <a:pt x="266" y="57"/>
                      <a:pt x="213" y="1"/>
                      <a:pt x="132" y="1"/>
                    </a:cubicBezTo>
                    <a:cubicBezTo>
                      <a:pt x="129" y="1"/>
                      <a:pt x="126" y="1"/>
                      <a:pt x="12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46" name="Google Shape;8746;p29"/>
              <p:cNvSpPr/>
              <p:nvPr/>
            </p:nvSpPr>
            <p:spPr>
              <a:xfrm>
                <a:off x="6788483" y="3962722"/>
                <a:ext cx="9223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77" extrusionOk="0">
                    <a:moveTo>
                      <a:pt x="139" y="1"/>
                    </a:moveTo>
                    <a:cubicBezTo>
                      <a:pt x="61" y="1"/>
                      <a:pt x="1" y="51"/>
                      <a:pt x="14" y="129"/>
                    </a:cubicBezTo>
                    <a:cubicBezTo>
                      <a:pt x="20" y="182"/>
                      <a:pt x="73" y="226"/>
                      <a:pt x="108" y="276"/>
                    </a:cubicBezTo>
                    <a:lnTo>
                      <a:pt x="167" y="276"/>
                    </a:lnTo>
                    <a:cubicBezTo>
                      <a:pt x="202" y="229"/>
                      <a:pt x="255" y="186"/>
                      <a:pt x="264" y="132"/>
                    </a:cubicBezTo>
                    <a:cubicBezTo>
                      <a:pt x="277" y="57"/>
                      <a:pt x="220" y="4"/>
                      <a:pt x="13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47" name="Google Shape;8747;p29"/>
              <p:cNvSpPr/>
              <p:nvPr/>
            </p:nvSpPr>
            <p:spPr>
              <a:xfrm>
                <a:off x="6907985" y="4021125"/>
                <a:ext cx="8491" cy="9157"/>
              </a:xfrm>
              <a:custGeom>
                <a:avLst/>
                <a:gdLst/>
                <a:ahLst/>
                <a:cxnLst/>
                <a:rect l="l" t="t" r="r" b="b"/>
                <a:pathLst>
                  <a:path w="255" h="275" extrusionOk="0">
                    <a:moveTo>
                      <a:pt x="146" y="1"/>
                    </a:moveTo>
                    <a:cubicBezTo>
                      <a:pt x="142" y="1"/>
                      <a:pt x="137" y="1"/>
                      <a:pt x="132" y="2"/>
                    </a:cubicBezTo>
                    <a:cubicBezTo>
                      <a:pt x="129" y="1"/>
                      <a:pt x="125" y="1"/>
                      <a:pt x="122" y="1"/>
                    </a:cubicBezTo>
                    <a:cubicBezTo>
                      <a:pt x="55" y="1"/>
                      <a:pt x="1" y="64"/>
                      <a:pt x="10" y="133"/>
                    </a:cubicBezTo>
                    <a:cubicBezTo>
                      <a:pt x="13" y="218"/>
                      <a:pt x="53" y="259"/>
                      <a:pt x="169" y="274"/>
                    </a:cubicBezTo>
                    <a:cubicBezTo>
                      <a:pt x="204" y="237"/>
                      <a:pt x="232" y="193"/>
                      <a:pt x="254" y="146"/>
                    </a:cubicBezTo>
                    <a:lnTo>
                      <a:pt x="254" y="70"/>
                    </a:lnTo>
                    <a:cubicBezTo>
                      <a:pt x="234" y="28"/>
                      <a:pt x="194" y="1"/>
                      <a:pt x="1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48" name="Google Shape;8748;p29"/>
              <p:cNvSpPr/>
              <p:nvPr/>
            </p:nvSpPr>
            <p:spPr>
              <a:xfrm>
                <a:off x="6644906" y="4179285"/>
                <a:ext cx="9223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254" extrusionOk="0">
                    <a:moveTo>
                      <a:pt x="166" y="1"/>
                    </a:moveTo>
                    <a:cubicBezTo>
                      <a:pt x="160" y="1"/>
                      <a:pt x="152" y="1"/>
                      <a:pt x="145" y="2"/>
                    </a:cubicBezTo>
                    <a:cubicBezTo>
                      <a:pt x="95" y="12"/>
                      <a:pt x="48" y="65"/>
                      <a:pt x="1" y="100"/>
                    </a:cubicBezTo>
                    <a:cubicBezTo>
                      <a:pt x="23" y="215"/>
                      <a:pt x="67" y="253"/>
                      <a:pt x="151" y="253"/>
                    </a:cubicBezTo>
                    <a:cubicBezTo>
                      <a:pt x="239" y="253"/>
                      <a:pt x="277" y="203"/>
                      <a:pt x="277" y="125"/>
                    </a:cubicBezTo>
                    <a:cubicBezTo>
                      <a:pt x="277" y="54"/>
                      <a:pt x="233" y="1"/>
                      <a:pt x="1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49" name="Google Shape;8749;p29"/>
              <p:cNvSpPr/>
              <p:nvPr/>
            </p:nvSpPr>
            <p:spPr>
              <a:xfrm>
                <a:off x="6759914" y="4057585"/>
                <a:ext cx="88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77" extrusionOk="0">
                    <a:moveTo>
                      <a:pt x="151" y="0"/>
                    </a:moveTo>
                    <a:cubicBezTo>
                      <a:pt x="35" y="22"/>
                      <a:pt x="0" y="69"/>
                      <a:pt x="0" y="151"/>
                    </a:cubicBezTo>
                    <a:cubicBezTo>
                      <a:pt x="3" y="238"/>
                      <a:pt x="57" y="276"/>
                      <a:pt x="132" y="276"/>
                    </a:cubicBezTo>
                    <a:cubicBezTo>
                      <a:pt x="213" y="273"/>
                      <a:pt x="267" y="220"/>
                      <a:pt x="254" y="141"/>
                    </a:cubicBezTo>
                    <a:cubicBezTo>
                      <a:pt x="242" y="91"/>
                      <a:pt x="188" y="47"/>
                      <a:pt x="15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50" name="Google Shape;8750;p29"/>
              <p:cNvSpPr/>
              <p:nvPr/>
            </p:nvSpPr>
            <p:spPr>
              <a:xfrm>
                <a:off x="6722355" y="4003944"/>
                <a:ext cx="89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0" h="277" extrusionOk="0">
                    <a:moveTo>
                      <a:pt x="116" y="0"/>
                    </a:moveTo>
                    <a:cubicBezTo>
                      <a:pt x="82" y="47"/>
                      <a:pt x="25" y="91"/>
                      <a:pt x="16" y="145"/>
                    </a:cubicBezTo>
                    <a:cubicBezTo>
                      <a:pt x="0" y="220"/>
                      <a:pt x="57" y="276"/>
                      <a:pt x="135" y="276"/>
                    </a:cubicBezTo>
                    <a:cubicBezTo>
                      <a:pt x="138" y="276"/>
                      <a:pt x="141" y="276"/>
                      <a:pt x="143" y="276"/>
                    </a:cubicBezTo>
                    <a:cubicBezTo>
                      <a:pt x="214" y="276"/>
                      <a:pt x="267" y="238"/>
                      <a:pt x="267" y="154"/>
                    </a:cubicBezTo>
                    <a:cubicBezTo>
                      <a:pt x="270" y="69"/>
                      <a:pt x="229" y="26"/>
                      <a:pt x="11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51" name="Google Shape;8751;p29"/>
              <p:cNvSpPr/>
              <p:nvPr/>
            </p:nvSpPr>
            <p:spPr>
              <a:xfrm>
                <a:off x="6818749" y="3924231"/>
                <a:ext cx="2431" cy="1498"/>
              </a:xfrm>
              <a:custGeom>
                <a:avLst/>
                <a:gdLst/>
                <a:ahLst/>
                <a:cxnLst/>
                <a:rect l="l" t="t" r="r" b="b"/>
                <a:pathLst>
                  <a:path w="73" h="45" extrusionOk="0">
                    <a:moveTo>
                      <a:pt x="73" y="0"/>
                    </a:moveTo>
                    <a:lnTo>
                      <a:pt x="1" y="44"/>
                    </a:lnTo>
                    <a:cubicBezTo>
                      <a:pt x="29" y="41"/>
                      <a:pt x="54" y="25"/>
                      <a:pt x="7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52" name="Google Shape;8752;p29"/>
              <p:cNvSpPr/>
              <p:nvPr/>
            </p:nvSpPr>
            <p:spPr>
              <a:xfrm>
                <a:off x="6759081" y="4269187"/>
                <a:ext cx="9090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73" h="277" extrusionOk="0">
                    <a:moveTo>
                      <a:pt x="104" y="1"/>
                    </a:moveTo>
                    <a:cubicBezTo>
                      <a:pt x="69" y="51"/>
                      <a:pt x="16" y="98"/>
                      <a:pt x="10" y="148"/>
                    </a:cubicBezTo>
                    <a:cubicBezTo>
                      <a:pt x="0" y="226"/>
                      <a:pt x="60" y="276"/>
                      <a:pt x="138" y="276"/>
                    </a:cubicBezTo>
                    <a:cubicBezTo>
                      <a:pt x="141" y="277"/>
                      <a:pt x="145" y="277"/>
                      <a:pt x="148" y="277"/>
                    </a:cubicBezTo>
                    <a:cubicBezTo>
                      <a:pt x="216" y="277"/>
                      <a:pt x="272" y="214"/>
                      <a:pt x="260" y="145"/>
                    </a:cubicBezTo>
                    <a:cubicBezTo>
                      <a:pt x="260" y="60"/>
                      <a:pt x="216" y="19"/>
                      <a:pt x="10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53" name="Google Shape;8753;p29"/>
              <p:cNvSpPr/>
              <p:nvPr/>
            </p:nvSpPr>
            <p:spPr>
              <a:xfrm>
                <a:off x="6695518" y="4101304"/>
                <a:ext cx="8924" cy="9223"/>
              </a:xfrm>
              <a:custGeom>
                <a:avLst/>
                <a:gdLst/>
                <a:ahLst/>
                <a:cxnLst/>
                <a:rect l="l" t="t" r="r" b="b"/>
                <a:pathLst>
                  <a:path w="268" h="277" extrusionOk="0">
                    <a:moveTo>
                      <a:pt x="117" y="0"/>
                    </a:moveTo>
                    <a:cubicBezTo>
                      <a:pt x="79" y="47"/>
                      <a:pt x="26" y="91"/>
                      <a:pt x="16" y="144"/>
                    </a:cubicBezTo>
                    <a:cubicBezTo>
                      <a:pt x="1" y="220"/>
                      <a:pt x="57" y="276"/>
                      <a:pt x="136" y="276"/>
                    </a:cubicBezTo>
                    <a:cubicBezTo>
                      <a:pt x="211" y="276"/>
                      <a:pt x="267" y="242"/>
                      <a:pt x="267" y="151"/>
                    </a:cubicBezTo>
                    <a:cubicBezTo>
                      <a:pt x="267" y="66"/>
                      <a:pt x="226" y="25"/>
                      <a:pt x="11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54" name="Google Shape;8754;p29"/>
              <p:cNvSpPr/>
              <p:nvPr/>
            </p:nvSpPr>
            <p:spPr>
              <a:xfrm>
                <a:off x="6873656" y="4197099"/>
                <a:ext cx="9290" cy="8391"/>
              </a:xfrm>
              <a:custGeom>
                <a:avLst/>
                <a:gdLst/>
                <a:ahLst/>
                <a:cxnLst/>
                <a:rect l="l" t="t" r="r" b="b"/>
                <a:pathLst>
                  <a:path w="279" h="252" extrusionOk="0">
                    <a:moveTo>
                      <a:pt x="152" y="0"/>
                    </a:moveTo>
                    <a:cubicBezTo>
                      <a:pt x="149" y="0"/>
                      <a:pt x="147" y="0"/>
                      <a:pt x="144" y="0"/>
                    </a:cubicBezTo>
                    <a:cubicBezTo>
                      <a:pt x="60" y="0"/>
                      <a:pt x="22" y="47"/>
                      <a:pt x="0" y="160"/>
                    </a:cubicBezTo>
                    <a:cubicBezTo>
                      <a:pt x="50" y="191"/>
                      <a:pt x="97" y="245"/>
                      <a:pt x="151" y="251"/>
                    </a:cubicBezTo>
                    <a:cubicBezTo>
                      <a:pt x="156" y="252"/>
                      <a:pt x="161" y="252"/>
                      <a:pt x="167" y="252"/>
                    </a:cubicBezTo>
                    <a:cubicBezTo>
                      <a:pt x="233" y="252"/>
                      <a:pt x="279" y="198"/>
                      <a:pt x="276" y="122"/>
                    </a:cubicBezTo>
                    <a:cubicBezTo>
                      <a:pt x="273" y="49"/>
                      <a:pt x="234" y="0"/>
                      <a:pt x="15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55" name="Google Shape;8755;p29"/>
              <p:cNvSpPr/>
              <p:nvPr/>
            </p:nvSpPr>
            <p:spPr>
              <a:xfrm>
                <a:off x="6725085" y="4036508"/>
                <a:ext cx="9057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56" extrusionOk="0">
                    <a:moveTo>
                      <a:pt x="137" y="0"/>
                    </a:moveTo>
                    <a:cubicBezTo>
                      <a:pt x="134" y="0"/>
                      <a:pt x="131" y="0"/>
                      <a:pt x="128" y="0"/>
                    </a:cubicBezTo>
                    <a:cubicBezTo>
                      <a:pt x="126" y="0"/>
                      <a:pt x="123" y="0"/>
                      <a:pt x="121" y="0"/>
                    </a:cubicBezTo>
                    <a:cubicBezTo>
                      <a:pt x="39" y="0"/>
                      <a:pt x="6" y="55"/>
                      <a:pt x="6" y="129"/>
                    </a:cubicBezTo>
                    <a:cubicBezTo>
                      <a:pt x="0" y="199"/>
                      <a:pt x="57" y="255"/>
                      <a:pt x="122" y="255"/>
                    </a:cubicBezTo>
                    <a:cubicBezTo>
                      <a:pt x="127" y="255"/>
                      <a:pt x="132" y="255"/>
                      <a:pt x="138" y="254"/>
                    </a:cubicBezTo>
                    <a:cubicBezTo>
                      <a:pt x="139" y="254"/>
                      <a:pt x="141" y="254"/>
                      <a:pt x="143" y="254"/>
                    </a:cubicBezTo>
                    <a:cubicBezTo>
                      <a:pt x="216" y="254"/>
                      <a:pt x="272" y="193"/>
                      <a:pt x="260" y="122"/>
                    </a:cubicBezTo>
                    <a:cubicBezTo>
                      <a:pt x="257" y="41"/>
                      <a:pt x="216" y="0"/>
                      <a:pt x="13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56" name="Google Shape;8756;p29"/>
              <p:cNvSpPr/>
              <p:nvPr/>
            </p:nvSpPr>
            <p:spPr>
              <a:xfrm>
                <a:off x="6751690" y="4157409"/>
                <a:ext cx="8890" cy="8557"/>
              </a:xfrm>
              <a:custGeom>
                <a:avLst/>
                <a:gdLst/>
                <a:ahLst/>
                <a:cxnLst/>
                <a:rect l="l" t="t" r="r" b="b"/>
                <a:pathLst>
                  <a:path w="267" h="257" extrusionOk="0">
                    <a:moveTo>
                      <a:pt x="124" y="1"/>
                    </a:moveTo>
                    <a:cubicBezTo>
                      <a:pt x="54" y="1"/>
                      <a:pt x="0" y="61"/>
                      <a:pt x="6" y="133"/>
                    </a:cubicBezTo>
                    <a:cubicBezTo>
                      <a:pt x="0" y="200"/>
                      <a:pt x="57" y="256"/>
                      <a:pt x="123" y="256"/>
                    </a:cubicBezTo>
                    <a:cubicBezTo>
                      <a:pt x="128" y="256"/>
                      <a:pt x="133" y="256"/>
                      <a:pt x="138" y="255"/>
                    </a:cubicBezTo>
                    <a:cubicBezTo>
                      <a:pt x="222" y="252"/>
                      <a:pt x="263" y="211"/>
                      <a:pt x="263" y="124"/>
                    </a:cubicBezTo>
                    <a:cubicBezTo>
                      <a:pt x="266" y="36"/>
                      <a:pt x="210" y="1"/>
                      <a:pt x="135" y="1"/>
                    </a:cubicBezTo>
                    <a:cubicBezTo>
                      <a:pt x="131" y="1"/>
                      <a:pt x="128" y="1"/>
                      <a:pt x="12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57" name="Google Shape;8757;p29"/>
              <p:cNvSpPr/>
              <p:nvPr/>
            </p:nvSpPr>
            <p:spPr>
              <a:xfrm>
                <a:off x="6844022" y="4050493"/>
                <a:ext cx="9323" cy="78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37" extrusionOk="0">
                    <a:moveTo>
                      <a:pt x="129" y="0"/>
                    </a:moveTo>
                    <a:cubicBezTo>
                      <a:pt x="88" y="0"/>
                      <a:pt x="44" y="66"/>
                      <a:pt x="0" y="104"/>
                    </a:cubicBezTo>
                    <a:cubicBezTo>
                      <a:pt x="50" y="151"/>
                      <a:pt x="94" y="210"/>
                      <a:pt x="151" y="235"/>
                    </a:cubicBezTo>
                    <a:cubicBezTo>
                      <a:pt x="152" y="236"/>
                      <a:pt x="154" y="236"/>
                      <a:pt x="157" y="236"/>
                    </a:cubicBezTo>
                    <a:cubicBezTo>
                      <a:pt x="186" y="236"/>
                      <a:pt x="238" y="177"/>
                      <a:pt x="276" y="147"/>
                    </a:cubicBezTo>
                    <a:cubicBezTo>
                      <a:pt x="279" y="129"/>
                      <a:pt x="279" y="110"/>
                      <a:pt x="279" y="94"/>
                    </a:cubicBezTo>
                    <a:cubicBezTo>
                      <a:pt x="229" y="60"/>
                      <a:pt x="179" y="0"/>
                      <a:pt x="12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58" name="Google Shape;8758;p29"/>
              <p:cNvSpPr/>
              <p:nvPr/>
            </p:nvSpPr>
            <p:spPr>
              <a:xfrm>
                <a:off x="6616538" y="4331485"/>
                <a:ext cx="6826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205" h="239" extrusionOk="0">
                    <a:moveTo>
                      <a:pt x="109" y="1"/>
                    </a:moveTo>
                    <a:cubicBezTo>
                      <a:pt x="93" y="1"/>
                      <a:pt x="76" y="4"/>
                      <a:pt x="66" y="10"/>
                    </a:cubicBezTo>
                    <a:cubicBezTo>
                      <a:pt x="41" y="22"/>
                      <a:pt x="19" y="41"/>
                      <a:pt x="0" y="63"/>
                    </a:cubicBezTo>
                    <a:lnTo>
                      <a:pt x="0" y="207"/>
                    </a:lnTo>
                    <a:cubicBezTo>
                      <a:pt x="22" y="223"/>
                      <a:pt x="44" y="232"/>
                      <a:pt x="69" y="239"/>
                    </a:cubicBezTo>
                    <a:cubicBezTo>
                      <a:pt x="120" y="236"/>
                      <a:pt x="163" y="210"/>
                      <a:pt x="189" y="167"/>
                    </a:cubicBezTo>
                    <a:cubicBezTo>
                      <a:pt x="204" y="123"/>
                      <a:pt x="182" y="60"/>
                      <a:pt x="160" y="16"/>
                    </a:cubicBezTo>
                    <a:cubicBezTo>
                      <a:pt x="157" y="7"/>
                      <a:pt x="133" y="1"/>
                      <a:pt x="10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59" name="Google Shape;8759;p29"/>
              <p:cNvSpPr/>
              <p:nvPr/>
            </p:nvSpPr>
            <p:spPr>
              <a:xfrm>
                <a:off x="6859571" y="4080294"/>
                <a:ext cx="84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254" h="247" extrusionOk="0">
                    <a:moveTo>
                      <a:pt x="112" y="1"/>
                    </a:moveTo>
                    <a:cubicBezTo>
                      <a:pt x="52" y="1"/>
                      <a:pt x="12" y="33"/>
                      <a:pt x="10" y="108"/>
                    </a:cubicBezTo>
                    <a:cubicBezTo>
                      <a:pt x="0" y="177"/>
                      <a:pt x="50" y="236"/>
                      <a:pt x="119" y="243"/>
                    </a:cubicBezTo>
                    <a:cubicBezTo>
                      <a:pt x="130" y="245"/>
                      <a:pt x="140" y="246"/>
                      <a:pt x="148" y="246"/>
                    </a:cubicBezTo>
                    <a:cubicBezTo>
                      <a:pt x="218" y="246"/>
                      <a:pt x="187" y="169"/>
                      <a:pt x="207" y="127"/>
                    </a:cubicBezTo>
                    <a:cubicBezTo>
                      <a:pt x="254" y="24"/>
                      <a:pt x="249" y="1"/>
                      <a:pt x="150" y="1"/>
                    </a:cubicBezTo>
                    <a:cubicBezTo>
                      <a:pt x="144" y="1"/>
                      <a:pt x="136" y="1"/>
                      <a:pt x="129" y="1"/>
                    </a:cubicBezTo>
                    <a:cubicBezTo>
                      <a:pt x="123" y="1"/>
                      <a:pt x="117" y="1"/>
                      <a:pt x="1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60" name="Google Shape;8760;p29"/>
              <p:cNvSpPr/>
              <p:nvPr/>
            </p:nvSpPr>
            <p:spPr>
              <a:xfrm>
                <a:off x="6829804" y="4046631"/>
                <a:ext cx="8291" cy="9390"/>
              </a:xfrm>
              <a:custGeom>
                <a:avLst/>
                <a:gdLst/>
                <a:ahLst/>
                <a:cxnLst/>
                <a:rect l="l" t="t" r="r" b="b"/>
                <a:pathLst>
                  <a:path w="249" h="282" extrusionOk="0">
                    <a:moveTo>
                      <a:pt x="114" y="0"/>
                    </a:moveTo>
                    <a:lnTo>
                      <a:pt x="54" y="28"/>
                    </a:lnTo>
                    <a:cubicBezTo>
                      <a:pt x="35" y="72"/>
                      <a:pt x="1" y="116"/>
                      <a:pt x="4" y="160"/>
                    </a:cubicBezTo>
                    <a:cubicBezTo>
                      <a:pt x="7" y="227"/>
                      <a:pt x="47" y="282"/>
                      <a:pt x="113" y="282"/>
                    </a:cubicBezTo>
                    <a:cubicBezTo>
                      <a:pt x="121" y="282"/>
                      <a:pt x="130" y="281"/>
                      <a:pt x="139" y="279"/>
                    </a:cubicBezTo>
                    <a:cubicBezTo>
                      <a:pt x="180" y="273"/>
                      <a:pt x="249" y="204"/>
                      <a:pt x="242" y="194"/>
                    </a:cubicBezTo>
                    <a:cubicBezTo>
                      <a:pt x="205" y="126"/>
                      <a:pt x="161" y="63"/>
                      <a:pt x="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61" name="Google Shape;8761;p29"/>
              <p:cNvSpPr/>
              <p:nvPr/>
            </p:nvSpPr>
            <p:spPr>
              <a:xfrm>
                <a:off x="6879383" y="4080727"/>
                <a:ext cx="9723" cy="8591"/>
              </a:xfrm>
              <a:custGeom>
                <a:avLst/>
                <a:gdLst/>
                <a:ahLst/>
                <a:cxnLst/>
                <a:rect l="l" t="t" r="r" b="b"/>
                <a:pathLst>
                  <a:path w="292" h="258" extrusionOk="0">
                    <a:moveTo>
                      <a:pt x="189" y="1"/>
                    </a:moveTo>
                    <a:cubicBezTo>
                      <a:pt x="126" y="57"/>
                      <a:pt x="66" y="111"/>
                      <a:pt x="1" y="173"/>
                    </a:cubicBezTo>
                    <a:cubicBezTo>
                      <a:pt x="48" y="226"/>
                      <a:pt x="92" y="257"/>
                      <a:pt x="135" y="257"/>
                    </a:cubicBezTo>
                    <a:cubicBezTo>
                      <a:pt x="164" y="257"/>
                      <a:pt x="193" y="244"/>
                      <a:pt x="223" y="214"/>
                    </a:cubicBezTo>
                    <a:cubicBezTo>
                      <a:pt x="292" y="145"/>
                      <a:pt x="270" y="73"/>
                      <a:pt x="18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62" name="Google Shape;8762;p29"/>
              <p:cNvSpPr/>
              <p:nvPr/>
            </p:nvSpPr>
            <p:spPr>
              <a:xfrm>
                <a:off x="6718692" y="4183847"/>
                <a:ext cx="9323" cy="7192"/>
              </a:xfrm>
              <a:custGeom>
                <a:avLst/>
                <a:gdLst/>
                <a:ahLst/>
                <a:cxnLst/>
                <a:rect l="l" t="t" r="r" b="b"/>
                <a:pathLst>
                  <a:path w="280" h="216" extrusionOk="0">
                    <a:moveTo>
                      <a:pt x="32" y="0"/>
                    </a:moveTo>
                    <a:cubicBezTo>
                      <a:pt x="26" y="53"/>
                      <a:pt x="0" y="122"/>
                      <a:pt x="26" y="154"/>
                    </a:cubicBezTo>
                    <a:cubicBezTo>
                      <a:pt x="49" y="184"/>
                      <a:pt x="113" y="215"/>
                      <a:pt x="152" y="215"/>
                    </a:cubicBezTo>
                    <a:cubicBezTo>
                      <a:pt x="160" y="215"/>
                      <a:pt x="168" y="214"/>
                      <a:pt x="173" y="210"/>
                    </a:cubicBezTo>
                    <a:cubicBezTo>
                      <a:pt x="223" y="182"/>
                      <a:pt x="245" y="107"/>
                      <a:pt x="279" y="50"/>
                    </a:cubicBezTo>
                    <a:cubicBezTo>
                      <a:pt x="267" y="44"/>
                      <a:pt x="257" y="35"/>
                      <a:pt x="245" y="28"/>
                    </a:cubicBezTo>
                    <a:cubicBezTo>
                      <a:pt x="207" y="47"/>
                      <a:pt x="170" y="63"/>
                      <a:pt x="129" y="85"/>
                    </a:cubicBezTo>
                    <a:cubicBezTo>
                      <a:pt x="110" y="53"/>
                      <a:pt x="94" y="25"/>
                      <a:pt x="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63" name="Google Shape;8763;p29"/>
              <p:cNvSpPr/>
              <p:nvPr/>
            </p:nvSpPr>
            <p:spPr>
              <a:xfrm>
                <a:off x="6619135" y="4321863"/>
                <a:ext cx="7359" cy="7658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30" extrusionOk="0">
                    <a:moveTo>
                      <a:pt x="105" y="1"/>
                    </a:moveTo>
                    <a:cubicBezTo>
                      <a:pt x="104" y="1"/>
                      <a:pt x="102" y="1"/>
                      <a:pt x="101" y="1"/>
                    </a:cubicBezTo>
                    <a:cubicBezTo>
                      <a:pt x="60" y="14"/>
                      <a:pt x="23" y="42"/>
                      <a:pt x="7" y="83"/>
                    </a:cubicBezTo>
                    <a:cubicBezTo>
                      <a:pt x="1" y="127"/>
                      <a:pt x="16" y="167"/>
                      <a:pt x="51" y="195"/>
                    </a:cubicBezTo>
                    <a:cubicBezTo>
                      <a:pt x="95" y="221"/>
                      <a:pt x="154" y="217"/>
                      <a:pt x="220" y="230"/>
                    </a:cubicBezTo>
                    <a:cubicBezTo>
                      <a:pt x="205" y="155"/>
                      <a:pt x="205" y="111"/>
                      <a:pt x="186" y="73"/>
                    </a:cubicBezTo>
                    <a:cubicBezTo>
                      <a:pt x="168" y="44"/>
                      <a:pt x="128" y="1"/>
                      <a:pt x="10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64" name="Google Shape;8764;p29"/>
              <p:cNvSpPr/>
              <p:nvPr/>
            </p:nvSpPr>
            <p:spPr>
              <a:xfrm>
                <a:off x="6716095" y="4163669"/>
                <a:ext cx="9423" cy="7259"/>
              </a:xfrm>
              <a:custGeom>
                <a:avLst/>
                <a:gdLst/>
                <a:ahLst/>
                <a:cxnLst/>
                <a:rect l="l" t="t" r="r" b="b"/>
                <a:pathLst>
                  <a:path w="283" h="218" extrusionOk="0">
                    <a:moveTo>
                      <a:pt x="136" y="0"/>
                    </a:moveTo>
                    <a:cubicBezTo>
                      <a:pt x="98" y="0"/>
                      <a:pt x="62" y="12"/>
                      <a:pt x="31" y="36"/>
                    </a:cubicBezTo>
                    <a:cubicBezTo>
                      <a:pt x="0" y="64"/>
                      <a:pt x="13" y="139"/>
                      <a:pt x="16" y="192"/>
                    </a:cubicBezTo>
                    <a:cubicBezTo>
                      <a:pt x="16" y="202"/>
                      <a:pt x="53" y="208"/>
                      <a:pt x="75" y="218"/>
                    </a:cubicBezTo>
                    <a:cubicBezTo>
                      <a:pt x="91" y="180"/>
                      <a:pt x="104" y="139"/>
                      <a:pt x="119" y="98"/>
                    </a:cubicBezTo>
                    <a:cubicBezTo>
                      <a:pt x="125" y="89"/>
                      <a:pt x="135" y="83"/>
                      <a:pt x="154" y="58"/>
                    </a:cubicBezTo>
                    <a:cubicBezTo>
                      <a:pt x="182" y="102"/>
                      <a:pt x="204" y="136"/>
                      <a:pt x="232" y="177"/>
                    </a:cubicBezTo>
                    <a:cubicBezTo>
                      <a:pt x="282" y="102"/>
                      <a:pt x="251" y="36"/>
                      <a:pt x="188" y="8"/>
                    </a:cubicBezTo>
                    <a:cubicBezTo>
                      <a:pt x="171" y="3"/>
                      <a:pt x="153" y="0"/>
                      <a:pt x="1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65" name="Google Shape;8765;p29"/>
              <p:cNvSpPr/>
              <p:nvPr/>
            </p:nvSpPr>
            <p:spPr>
              <a:xfrm>
                <a:off x="6876153" y="4104001"/>
                <a:ext cx="8358" cy="626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188" extrusionOk="0">
                    <a:moveTo>
                      <a:pt x="182" y="1"/>
                    </a:moveTo>
                    <a:cubicBezTo>
                      <a:pt x="153" y="1"/>
                      <a:pt x="123" y="3"/>
                      <a:pt x="94" y="7"/>
                    </a:cubicBezTo>
                    <a:cubicBezTo>
                      <a:pt x="57" y="20"/>
                      <a:pt x="22" y="51"/>
                      <a:pt x="7" y="89"/>
                    </a:cubicBezTo>
                    <a:cubicBezTo>
                      <a:pt x="0" y="114"/>
                      <a:pt x="47" y="164"/>
                      <a:pt x="79" y="176"/>
                    </a:cubicBezTo>
                    <a:cubicBezTo>
                      <a:pt x="98" y="184"/>
                      <a:pt x="117" y="187"/>
                      <a:pt x="133" y="187"/>
                    </a:cubicBezTo>
                    <a:cubicBezTo>
                      <a:pt x="208" y="187"/>
                      <a:pt x="251" y="117"/>
                      <a:pt x="235" y="4"/>
                    </a:cubicBezTo>
                    <a:cubicBezTo>
                      <a:pt x="217" y="2"/>
                      <a:pt x="200" y="1"/>
                      <a:pt x="18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66" name="Google Shape;8766;p29"/>
              <p:cNvSpPr/>
              <p:nvPr/>
            </p:nvSpPr>
            <p:spPr>
              <a:xfrm>
                <a:off x="6616538" y="4049328"/>
                <a:ext cx="7325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220" h="204" extrusionOk="0">
                    <a:moveTo>
                      <a:pt x="0" y="1"/>
                    </a:moveTo>
                    <a:lnTo>
                      <a:pt x="0" y="135"/>
                    </a:lnTo>
                    <a:cubicBezTo>
                      <a:pt x="4" y="148"/>
                      <a:pt x="10" y="161"/>
                      <a:pt x="16" y="170"/>
                    </a:cubicBezTo>
                    <a:cubicBezTo>
                      <a:pt x="31" y="193"/>
                      <a:pt x="83" y="203"/>
                      <a:pt x="125" y="203"/>
                    </a:cubicBezTo>
                    <a:cubicBezTo>
                      <a:pt x="136" y="203"/>
                      <a:pt x="145" y="202"/>
                      <a:pt x="154" y="201"/>
                    </a:cubicBezTo>
                    <a:cubicBezTo>
                      <a:pt x="182" y="198"/>
                      <a:pt x="217" y="148"/>
                      <a:pt x="220" y="120"/>
                    </a:cubicBezTo>
                    <a:cubicBezTo>
                      <a:pt x="220" y="98"/>
                      <a:pt x="173" y="70"/>
                      <a:pt x="145" y="54"/>
                    </a:cubicBezTo>
                    <a:cubicBezTo>
                      <a:pt x="98" y="32"/>
                      <a:pt x="51" y="13"/>
                      <a:pt x="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67" name="Google Shape;8767;p29"/>
              <p:cNvSpPr/>
              <p:nvPr/>
            </p:nvSpPr>
            <p:spPr>
              <a:xfrm>
                <a:off x="6736107" y="4184580"/>
                <a:ext cx="9024" cy="8458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54" extrusionOk="0">
                    <a:moveTo>
                      <a:pt x="126" y="0"/>
                    </a:moveTo>
                    <a:cubicBezTo>
                      <a:pt x="79" y="94"/>
                      <a:pt x="48" y="157"/>
                      <a:pt x="1" y="254"/>
                    </a:cubicBezTo>
                    <a:lnTo>
                      <a:pt x="270" y="166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68" name="Google Shape;8768;p29"/>
              <p:cNvSpPr/>
              <p:nvPr/>
            </p:nvSpPr>
            <p:spPr>
              <a:xfrm>
                <a:off x="6913812" y="4130206"/>
                <a:ext cx="2664" cy="4096"/>
              </a:xfrm>
              <a:custGeom>
                <a:avLst/>
                <a:gdLst/>
                <a:ahLst/>
                <a:cxnLst/>
                <a:rect l="l" t="t" r="r" b="b"/>
                <a:pathLst>
                  <a:path w="80" h="123" extrusionOk="0">
                    <a:moveTo>
                      <a:pt x="79" y="0"/>
                    </a:moveTo>
                    <a:lnTo>
                      <a:pt x="1" y="72"/>
                    </a:lnTo>
                    <a:cubicBezTo>
                      <a:pt x="7" y="88"/>
                      <a:pt x="16" y="107"/>
                      <a:pt x="23" y="123"/>
                    </a:cubicBezTo>
                    <a:cubicBezTo>
                      <a:pt x="41" y="119"/>
                      <a:pt x="60" y="119"/>
                      <a:pt x="79" y="116"/>
                    </a:cubicBezTo>
                    <a:lnTo>
                      <a:pt x="7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69" name="Google Shape;8769;p29"/>
              <p:cNvSpPr/>
              <p:nvPr/>
            </p:nvSpPr>
            <p:spPr>
              <a:xfrm>
                <a:off x="6891070" y="4093879"/>
                <a:ext cx="7758" cy="6926"/>
              </a:xfrm>
              <a:custGeom>
                <a:avLst/>
                <a:gdLst/>
                <a:ahLst/>
                <a:cxnLst/>
                <a:rect l="l" t="t" r="r" b="b"/>
                <a:pathLst>
                  <a:path w="233" h="208" extrusionOk="0">
                    <a:moveTo>
                      <a:pt x="223" y="7"/>
                    </a:moveTo>
                    <a:cubicBezTo>
                      <a:pt x="173" y="13"/>
                      <a:pt x="107" y="1"/>
                      <a:pt x="73" y="29"/>
                    </a:cubicBezTo>
                    <a:cubicBezTo>
                      <a:pt x="35" y="57"/>
                      <a:pt x="22" y="123"/>
                      <a:pt x="1" y="176"/>
                    </a:cubicBezTo>
                    <a:lnTo>
                      <a:pt x="44" y="208"/>
                    </a:lnTo>
                    <a:cubicBezTo>
                      <a:pt x="107" y="158"/>
                      <a:pt x="170" y="107"/>
                      <a:pt x="232" y="57"/>
                    </a:cubicBezTo>
                    <a:lnTo>
                      <a:pt x="223" y="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70" name="Google Shape;8770;p29"/>
              <p:cNvSpPr/>
              <p:nvPr/>
            </p:nvSpPr>
            <p:spPr>
              <a:xfrm>
                <a:off x="6830037" y="4023456"/>
                <a:ext cx="7226" cy="6593"/>
              </a:xfrm>
              <a:custGeom>
                <a:avLst/>
                <a:gdLst/>
                <a:ahLst/>
                <a:cxnLst/>
                <a:rect l="l" t="t" r="r" b="b"/>
                <a:pathLst>
                  <a:path w="217" h="198" extrusionOk="0">
                    <a:moveTo>
                      <a:pt x="198" y="0"/>
                    </a:moveTo>
                    <a:cubicBezTo>
                      <a:pt x="144" y="10"/>
                      <a:pt x="79" y="4"/>
                      <a:pt x="47" y="35"/>
                    </a:cubicBezTo>
                    <a:cubicBezTo>
                      <a:pt x="16" y="63"/>
                      <a:pt x="16" y="132"/>
                      <a:pt x="0" y="182"/>
                    </a:cubicBezTo>
                    <a:lnTo>
                      <a:pt x="47" y="198"/>
                    </a:lnTo>
                    <a:cubicBezTo>
                      <a:pt x="104" y="148"/>
                      <a:pt x="160" y="98"/>
                      <a:pt x="216" y="48"/>
                    </a:cubicBezTo>
                    <a:cubicBezTo>
                      <a:pt x="210" y="32"/>
                      <a:pt x="204" y="16"/>
                      <a:pt x="1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71" name="Google Shape;8771;p29"/>
              <p:cNvSpPr/>
              <p:nvPr/>
            </p:nvSpPr>
            <p:spPr>
              <a:xfrm>
                <a:off x="6821779" y="4039605"/>
                <a:ext cx="9223" cy="446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134" extrusionOk="0">
                    <a:moveTo>
                      <a:pt x="160" y="0"/>
                    </a:moveTo>
                    <a:cubicBezTo>
                      <a:pt x="149" y="0"/>
                      <a:pt x="139" y="1"/>
                      <a:pt x="129" y="4"/>
                    </a:cubicBezTo>
                    <a:cubicBezTo>
                      <a:pt x="57" y="26"/>
                      <a:pt x="1" y="80"/>
                      <a:pt x="113" y="123"/>
                    </a:cubicBezTo>
                    <a:cubicBezTo>
                      <a:pt x="129" y="130"/>
                      <a:pt x="144" y="133"/>
                      <a:pt x="159" y="133"/>
                    </a:cubicBezTo>
                    <a:cubicBezTo>
                      <a:pt x="212" y="133"/>
                      <a:pt x="254" y="89"/>
                      <a:pt x="276" y="17"/>
                    </a:cubicBezTo>
                    <a:cubicBezTo>
                      <a:pt x="231" y="12"/>
                      <a:pt x="193" y="0"/>
                      <a:pt x="16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72" name="Google Shape;8772;p29"/>
              <p:cNvSpPr/>
              <p:nvPr/>
            </p:nvSpPr>
            <p:spPr>
              <a:xfrm>
                <a:off x="6901725" y="4112792"/>
                <a:ext cx="7126" cy="6393"/>
              </a:xfrm>
              <a:custGeom>
                <a:avLst/>
                <a:gdLst/>
                <a:ahLst/>
                <a:cxnLst/>
                <a:rect l="l" t="t" r="r" b="b"/>
                <a:pathLst>
                  <a:path w="214" h="192" extrusionOk="0">
                    <a:moveTo>
                      <a:pt x="188" y="0"/>
                    </a:moveTo>
                    <a:cubicBezTo>
                      <a:pt x="138" y="13"/>
                      <a:pt x="88" y="35"/>
                      <a:pt x="44" y="63"/>
                    </a:cubicBezTo>
                    <a:cubicBezTo>
                      <a:pt x="16" y="85"/>
                      <a:pt x="13" y="135"/>
                      <a:pt x="0" y="172"/>
                    </a:cubicBezTo>
                    <a:lnTo>
                      <a:pt x="47" y="191"/>
                    </a:lnTo>
                    <a:lnTo>
                      <a:pt x="213" y="41"/>
                    </a:lnTo>
                    <a:cubicBezTo>
                      <a:pt x="207" y="28"/>
                      <a:pt x="198" y="13"/>
                      <a:pt x="18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73" name="Google Shape;8773;p29"/>
              <p:cNvSpPr/>
              <p:nvPr/>
            </p:nvSpPr>
            <p:spPr>
              <a:xfrm>
                <a:off x="6734775" y="4198964"/>
                <a:ext cx="4395" cy="9723"/>
              </a:xfrm>
              <a:custGeom>
                <a:avLst/>
                <a:gdLst/>
                <a:ahLst/>
                <a:cxnLst/>
                <a:rect l="l" t="t" r="r" b="b"/>
                <a:pathLst>
                  <a:path w="132" h="292" extrusionOk="0">
                    <a:moveTo>
                      <a:pt x="44" y="1"/>
                    </a:moveTo>
                    <a:cubicBezTo>
                      <a:pt x="28" y="82"/>
                      <a:pt x="0" y="142"/>
                      <a:pt x="13" y="192"/>
                    </a:cubicBezTo>
                    <a:cubicBezTo>
                      <a:pt x="22" y="232"/>
                      <a:pt x="82" y="258"/>
                      <a:pt x="119" y="292"/>
                    </a:cubicBezTo>
                    <a:cubicBezTo>
                      <a:pt x="122" y="283"/>
                      <a:pt x="125" y="273"/>
                      <a:pt x="132" y="267"/>
                    </a:cubicBezTo>
                    <a:cubicBezTo>
                      <a:pt x="107" y="189"/>
                      <a:pt x="82" y="113"/>
                      <a:pt x="4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74" name="Google Shape;8774;p29"/>
              <p:cNvSpPr/>
              <p:nvPr/>
            </p:nvSpPr>
            <p:spPr>
              <a:xfrm>
                <a:off x="6868961" y="4063645"/>
                <a:ext cx="4195" cy="6693"/>
              </a:xfrm>
              <a:custGeom>
                <a:avLst/>
                <a:gdLst/>
                <a:ahLst/>
                <a:cxnLst/>
                <a:rect l="l" t="t" r="r" b="b"/>
                <a:pathLst>
                  <a:path w="126" h="201" extrusionOk="0">
                    <a:moveTo>
                      <a:pt x="113" y="0"/>
                    </a:moveTo>
                    <a:cubicBezTo>
                      <a:pt x="0" y="97"/>
                      <a:pt x="0" y="125"/>
                      <a:pt x="126" y="201"/>
                    </a:cubicBezTo>
                    <a:cubicBezTo>
                      <a:pt x="122" y="128"/>
                      <a:pt x="119" y="72"/>
                      <a:pt x="11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8775" name="Google Shape;8775;p29"/>
            <p:cNvSpPr/>
            <p:nvPr/>
          </p:nvSpPr>
          <p:spPr>
            <a:xfrm>
              <a:off x="6315900" y="3866927"/>
              <a:ext cx="300676" cy="511150"/>
            </a:xfrm>
            <a:custGeom>
              <a:avLst/>
              <a:gdLst/>
              <a:ahLst/>
              <a:cxnLst/>
              <a:rect l="l" t="t" r="r" b="b"/>
              <a:pathLst>
                <a:path w="9030" h="15351" extrusionOk="0">
                  <a:moveTo>
                    <a:pt x="361" y="637"/>
                  </a:moveTo>
                  <a:lnTo>
                    <a:pt x="8669" y="5623"/>
                  </a:lnTo>
                  <a:lnTo>
                    <a:pt x="8669" y="14711"/>
                  </a:lnTo>
                  <a:lnTo>
                    <a:pt x="361" y="9728"/>
                  </a:lnTo>
                  <a:lnTo>
                    <a:pt x="361" y="637"/>
                  </a:lnTo>
                  <a:close/>
                  <a:moveTo>
                    <a:pt x="1" y="1"/>
                  </a:moveTo>
                  <a:lnTo>
                    <a:pt x="1" y="9932"/>
                  </a:lnTo>
                  <a:lnTo>
                    <a:pt x="9029" y="15350"/>
                  </a:lnTo>
                  <a:lnTo>
                    <a:pt x="9029" y="15281"/>
                  </a:lnTo>
                  <a:lnTo>
                    <a:pt x="9029" y="541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76" name="Google Shape;8776;p29"/>
            <p:cNvSpPr/>
            <p:nvPr/>
          </p:nvSpPr>
          <p:spPr>
            <a:xfrm>
              <a:off x="6315900" y="3686425"/>
              <a:ext cx="601286" cy="360845"/>
            </a:xfrm>
            <a:custGeom>
              <a:avLst/>
              <a:gdLst/>
              <a:ahLst/>
              <a:cxnLst/>
              <a:rect l="l" t="t" r="r" b="b"/>
              <a:pathLst>
                <a:path w="18058" h="10837" extrusionOk="0">
                  <a:moveTo>
                    <a:pt x="9029" y="0"/>
                  </a:moveTo>
                  <a:lnTo>
                    <a:pt x="7751" y="762"/>
                  </a:lnTo>
                  <a:lnTo>
                    <a:pt x="6839" y="1304"/>
                  </a:lnTo>
                  <a:lnTo>
                    <a:pt x="3448" y="3322"/>
                  </a:lnTo>
                  <a:lnTo>
                    <a:pt x="2646" y="3798"/>
                  </a:lnTo>
                  <a:lnTo>
                    <a:pt x="1" y="5375"/>
                  </a:lnTo>
                  <a:lnTo>
                    <a:pt x="1157" y="6074"/>
                  </a:lnTo>
                  <a:lnTo>
                    <a:pt x="1631" y="6359"/>
                  </a:lnTo>
                  <a:lnTo>
                    <a:pt x="5657" y="8797"/>
                  </a:lnTo>
                  <a:lnTo>
                    <a:pt x="6316" y="9195"/>
                  </a:lnTo>
                  <a:lnTo>
                    <a:pt x="9029" y="10837"/>
                  </a:lnTo>
                  <a:lnTo>
                    <a:pt x="10170" y="10148"/>
                  </a:lnTo>
                  <a:lnTo>
                    <a:pt x="10706" y="9822"/>
                  </a:lnTo>
                  <a:lnTo>
                    <a:pt x="14570" y="7484"/>
                  </a:lnTo>
                  <a:lnTo>
                    <a:pt x="15043" y="7199"/>
                  </a:lnTo>
                  <a:lnTo>
                    <a:pt x="18058" y="5375"/>
                  </a:lnTo>
                  <a:lnTo>
                    <a:pt x="14639" y="3338"/>
                  </a:lnTo>
                  <a:lnTo>
                    <a:pt x="13743" y="2808"/>
                  </a:lnTo>
                  <a:lnTo>
                    <a:pt x="13595" y="2720"/>
                  </a:lnTo>
                  <a:lnTo>
                    <a:pt x="13595" y="2720"/>
                  </a:lnTo>
                  <a:cubicBezTo>
                    <a:pt x="13602" y="2727"/>
                    <a:pt x="13602" y="2736"/>
                    <a:pt x="13605" y="2749"/>
                  </a:cubicBezTo>
                  <a:lnTo>
                    <a:pt x="13432" y="2645"/>
                  </a:lnTo>
                  <a:cubicBezTo>
                    <a:pt x="13442" y="2642"/>
                    <a:pt x="13451" y="2639"/>
                    <a:pt x="13461" y="2639"/>
                  </a:cubicBezTo>
                  <a:lnTo>
                    <a:pt x="9913" y="527"/>
                  </a:lnTo>
                  <a:lnTo>
                    <a:pt x="9437" y="245"/>
                  </a:lnTo>
                  <a:lnTo>
                    <a:pt x="902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4D66E-CB89-B889-3ACE-1C55C8504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Strategic level Report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325D82-00D8-BA90-C648-BD815DB8D4A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88" t="18123" r="26435" b="12284"/>
          <a:stretch/>
        </p:blipFill>
        <p:spPr bwMode="auto">
          <a:xfrm>
            <a:off x="266669" y="1514632"/>
            <a:ext cx="5642610" cy="3238500"/>
          </a:xfrm>
          <a:prstGeom prst="rect">
            <a:avLst/>
          </a:prstGeom>
          <a:ln w="28575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F48CE4-C98B-8D80-8407-5C37D3C1E98D}"/>
              </a:ext>
            </a:extLst>
          </p:cNvPr>
          <p:cNvSpPr txBox="1"/>
          <p:nvPr/>
        </p:nvSpPr>
        <p:spPr>
          <a:xfrm>
            <a:off x="5981075" y="1405466"/>
            <a:ext cx="3008214" cy="3357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viewing this strategic report, we can know and do  the following decisions.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see the improvement on this dashboard for each year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make a decision that is which product should do more stocks and which product does not do stock as much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sz="1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make also a decision that is which products might be popular these days and whether should launch new</a:t>
            </a:r>
          </a:p>
        </p:txBody>
      </p:sp>
    </p:spTree>
    <p:extLst>
      <p:ext uri="{BB962C8B-B14F-4D97-AF65-F5344CB8AC3E}">
        <p14:creationId xmlns:p14="http://schemas.microsoft.com/office/powerpoint/2010/main" val="11936174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B2AA5-1DFD-4A86-07B2-778857A0C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Tactical Level Report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F667C1-372C-74B1-8EAF-26CCD20723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09" t="18436" r="22358" b="12074"/>
          <a:stretch/>
        </p:blipFill>
        <p:spPr bwMode="auto">
          <a:xfrm>
            <a:off x="365505" y="1385206"/>
            <a:ext cx="5205095" cy="3407410"/>
          </a:xfrm>
          <a:prstGeom prst="rect">
            <a:avLst/>
          </a:prstGeom>
          <a:ln w="28575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329A9C-6A80-62A3-F2A8-2BDF8BC0ADFB}"/>
              </a:ext>
            </a:extLst>
          </p:cNvPr>
          <p:cNvSpPr txBox="1"/>
          <p:nvPr/>
        </p:nvSpPr>
        <p:spPr>
          <a:xfrm>
            <a:off x="5861154" y="1663908"/>
            <a:ext cx="3008214" cy="32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viewing this tactical report, we can know  and do  the following information and decisions.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make decisions about what kind of plans and attractions to get the attention of customers 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do  the decision depending on the  customer’s product sales, they can give gift vouchers and lucky draw tickets </a:t>
            </a:r>
          </a:p>
        </p:txBody>
      </p:sp>
    </p:spTree>
    <p:extLst>
      <p:ext uri="{BB962C8B-B14F-4D97-AF65-F5344CB8AC3E}">
        <p14:creationId xmlns:p14="http://schemas.microsoft.com/office/powerpoint/2010/main" val="533906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76C52-D681-2C5F-7E00-9826E4497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 Level Report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CDE376-B63C-8F92-6E15-E4A28637B852}"/>
              </a:ext>
            </a:extLst>
          </p:cNvPr>
          <p:cNvSpPr txBox="1"/>
          <p:nvPr/>
        </p:nvSpPr>
        <p:spPr>
          <a:xfrm>
            <a:off x="5861154" y="1663908"/>
            <a:ext cx="3008214" cy="29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viewing this operational report, we can know and do the following information and decisions.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make decisions about how to make plans and increase sales by a tactical decision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make which parts and regions are the needed more attention and need to test by a tactical level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030E2BF-8B2C-5FBB-83C2-478F29FEDD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04" t="18360" r="36639" b="12277"/>
          <a:stretch/>
        </p:blipFill>
        <p:spPr>
          <a:xfrm>
            <a:off x="274632" y="1521502"/>
            <a:ext cx="5240793" cy="3387777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2885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118" name="Google Shape;11118;p43"/>
          <p:cNvCxnSpPr>
            <a:cxnSpLocks/>
            <a:stCxn id="11119" idx="6"/>
          </p:cNvCxnSpPr>
          <p:nvPr/>
        </p:nvCxnSpPr>
        <p:spPr>
          <a:xfrm>
            <a:off x="5834025" y="2363775"/>
            <a:ext cx="789600" cy="1611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119" name="Google Shape;11119;p43"/>
          <p:cNvSpPr/>
          <p:nvPr/>
        </p:nvSpPr>
        <p:spPr>
          <a:xfrm>
            <a:off x="5716725" y="2305125"/>
            <a:ext cx="117300" cy="117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21" name="Google Shape;11121;p4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Impact of BI Tools</a:t>
            </a:r>
            <a:endParaRPr dirty="0"/>
          </a:p>
        </p:txBody>
      </p:sp>
      <p:sp>
        <p:nvSpPr>
          <p:cNvPr id="11122" name="Google Shape;11122;p43"/>
          <p:cNvSpPr/>
          <p:nvPr/>
        </p:nvSpPr>
        <p:spPr>
          <a:xfrm>
            <a:off x="3259510" y="3236632"/>
            <a:ext cx="2418591" cy="1203355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1123" name="Google Shape;11123;p43"/>
          <p:cNvCxnSpPr>
            <a:cxnSpLocks/>
            <a:stCxn id="11124" idx="6"/>
          </p:cNvCxnSpPr>
          <p:nvPr/>
        </p:nvCxnSpPr>
        <p:spPr>
          <a:xfrm flipH="1">
            <a:off x="2313969" y="3803850"/>
            <a:ext cx="789600" cy="36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126" name="Google Shape;11126;p43"/>
          <p:cNvSpPr/>
          <p:nvPr/>
        </p:nvSpPr>
        <p:spPr>
          <a:xfrm>
            <a:off x="3259510" y="2756611"/>
            <a:ext cx="2418591" cy="1203355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1127" name="Google Shape;11127;p43"/>
          <p:cNvCxnSpPr>
            <a:cxnSpLocks/>
            <a:stCxn id="11128" idx="6"/>
          </p:cNvCxnSpPr>
          <p:nvPr/>
        </p:nvCxnSpPr>
        <p:spPr>
          <a:xfrm>
            <a:off x="5834025" y="3323825"/>
            <a:ext cx="789600" cy="8457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130" name="Google Shape;11130;p43"/>
          <p:cNvSpPr/>
          <p:nvPr/>
        </p:nvSpPr>
        <p:spPr>
          <a:xfrm>
            <a:off x="3259510" y="2276589"/>
            <a:ext cx="2418591" cy="1203355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1131" name="Google Shape;11131;p43"/>
          <p:cNvCxnSpPr>
            <a:cxnSpLocks/>
            <a:stCxn id="11132" idx="6"/>
          </p:cNvCxnSpPr>
          <p:nvPr/>
        </p:nvCxnSpPr>
        <p:spPr>
          <a:xfrm rot="10800000">
            <a:off x="2313969" y="2524900"/>
            <a:ext cx="789600" cy="318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1134" name="Google Shape;11134;p43"/>
          <p:cNvSpPr/>
          <p:nvPr/>
        </p:nvSpPr>
        <p:spPr>
          <a:xfrm>
            <a:off x="3259510" y="1796568"/>
            <a:ext cx="2418591" cy="1203355"/>
          </a:xfrm>
          <a:custGeom>
            <a:avLst/>
            <a:gdLst/>
            <a:ahLst/>
            <a:cxnLst/>
            <a:rect l="l" t="t" r="r" b="b"/>
            <a:pathLst>
              <a:path w="20764" h="10331" extrusionOk="0">
                <a:moveTo>
                  <a:pt x="10376" y="1"/>
                </a:moveTo>
                <a:lnTo>
                  <a:pt x="1" y="5028"/>
                </a:lnTo>
                <a:lnTo>
                  <a:pt x="10376" y="10331"/>
                </a:lnTo>
                <a:lnTo>
                  <a:pt x="20763" y="5028"/>
                </a:lnTo>
                <a:lnTo>
                  <a:pt x="103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32" name="Google Shape;11132;p43"/>
          <p:cNvSpPr/>
          <p:nvPr/>
        </p:nvSpPr>
        <p:spPr>
          <a:xfrm flipH="1">
            <a:off x="3103569" y="2785150"/>
            <a:ext cx="117300" cy="117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28" name="Google Shape;11128;p43"/>
          <p:cNvSpPr/>
          <p:nvPr/>
        </p:nvSpPr>
        <p:spPr>
          <a:xfrm>
            <a:off x="5716725" y="3265175"/>
            <a:ext cx="117300" cy="117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24" name="Google Shape;11124;p43"/>
          <p:cNvSpPr/>
          <p:nvPr/>
        </p:nvSpPr>
        <p:spPr>
          <a:xfrm flipH="1">
            <a:off x="3103569" y="3745200"/>
            <a:ext cx="117300" cy="1173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135" name="Google Shape;11135;p43"/>
          <p:cNvSpPr txBox="1"/>
          <p:nvPr/>
        </p:nvSpPr>
        <p:spPr>
          <a:xfrm>
            <a:off x="6623550" y="1822938"/>
            <a:ext cx="16008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b="1" dirty="0">
                <a:solidFill>
                  <a:srgbClr val="000A39"/>
                </a:solidFill>
                <a:latin typeface="Rajdhani"/>
                <a:ea typeface="Rajdhani"/>
                <a:cs typeface="Rajdhani"/>
                <a:sym typeface="Rajdhani"/>
              </a:rPr>
              <a:t>Improved employee satisfaction</a:t>
            </a:r>
          </a:p>
        </p:txBody>
      </p:sp>
      <p:sp>
        <p:nvSpPr>
          <p:cNvPr id="11137" name="Google Shape;11137;p43"/>
          <p:cNvSpPr txBox="1"/>
          <p:nvPr/>
        </p:nvSpPr>
        <p:spPr>
          <a:xfrm flipH="1">
            <a:off x="713168" y="1530849"/>
            <a:ext cx="16008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b="1" dirty="0">
                <a:solidFill>
                  <a:srgbClr val="000A39"/>
                </a:solidFill>
                <a:latin typeface="Rajdhani"/>
                <a:ea typeface="Rajdhani"/>
                <a:cs typeface="Rajdhani"/>
                <a:sym typeface="Rajdhani"/>
              </a:rPr>
              <a:t>Faster analysis, intuitive dashboards</a:t>
            </a:r>
          </a:p>
        </p:txBody>
      </p:sp>
      <p:sp>
        <p:nvSpPr>
          <p:cNvPr id="11138" name="Google Shape;11138;p43"/>
          <p:cNvSpPr txBox="1"/>
          <p:nvPr/>
        </p:nvSpPr>
        <p:spPr>
          <a:xfrm>
            <a:off x="6623550" y="3479945"/>
            <a:ext cx="16008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b="1" dirty="0">
                <a:solidFill>
                  <a:srgbClr val="000A39"/>
                </a:solidFill>
                <a:latin typeface="Rajdhani"/>
                <a:ea typeface="Rajdhani"/>
                <a:cs typeface="Rajdhani"/>
                <a:sym typeface="Rajdhani"/>
              </a:rPr>
              <a:t>Improved customer service</a:t>
            </a:r>
          </a:p>
        </p:txBody>
      </p:sp>
      <p:sp>
        <p:nvSpPr>
          <p:cNvPr id="2" name="Google Shape;8791;p31">
            <a:extLst>
              <a:ext uri="{FF2B5EF4-FFF2-40B4-BE49-F238E27FC236}">
                <a16:creationId xmlns:a16="http://schemas.microsoft.com/office/drawing/2014/main" id="{FE6DD69C-5E59-52D9-3BA1-8D689992B981}"/>
              </a:ext>
            </a:extLst>
          </p:cNvPr>
          <p:cNvSpPr txBox="1">
            <a:spLocks/>
          </p:cNvSpPr>
          <p:nvPr/>
        </p:nvSpPr>
        <p:spPr>
          <a:xfrm>
            <a:off x="1783196" y="736729"/>
            <a:ext cx="866671" cy="452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3000" b="1" dirty="0">
                <a:ln>
                  <a:solidFill>
                    <a:schemeClr val="accent3">
                      <a:lumMod val="75000"/>
                    </a:schemeClr>
                  </a:solidFill>
                </a:ln>
                <a:solidFill>
                  <a:schemeClr val="accent3">
                    <a:lumMod val="7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07</a:t>
            </a:r>
          </a:p>
        </p:txBody>
      </p:sp>
      <p:sp>
        <p:nvSpPr>
          <p:cNvPr id="3" name="Google Shape;11136;p43">
            <a:extLst>
              <a:ext uri="{FF2B5EF4-FFF2-40B4-BE49-F238E27FC236}">
                <a16:creationId xmlns:a16="http://schemas.microsoft.com/office/drawing/2014/main" id="{3C968D94-B777-5EE6-3FF1-40A4D399C278}"/>
              </a:ext>
            </a:extLst>
          </p:cNvPr>
          <p:cNvSpPr txBox="1"/>
          <p:nvPr/>
        </p:nvSpPr>
        <p:spPr>
          <a:xfrm flipH="1">
            <a:off x="780331" y="3745200"/>
            <a:ext cx="16008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2000" b="1" dirty="0">
                <a:solidFill>
                  <a:srgbClr val="000A39"/>
                </a:solidFill>
                <a:latin typeface="Rajdhani"/>
                <a:ea typeface="Rajdhani"/>
                <a:cs typeface="Rajdhani"/>
                <a:sym typeface="Rajdhani"/>
              </a:rPr>
              <a:t>Data-driven business decisions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20" name="Google Shape;12120;p47"/>
          <p:cNvSpPr txBox="1">
            <a:spLocks noGrp="1"/>
          </p:cNvSpPr>
          <p:nvPr>
            <p:ph type="title"/>
          </p:nvPr>
        </p:nvSpPr>
        <p:spPr>
          <a:xfrm>
            <a:off x="5488950" y="738725"/>
            <a:ext cx="3018300" cy="10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2121" name="Google Shape;12121;p47"/>
          <p:cNvSpPr txBox="1">
            <a:spLocks noGrp="1"/>
          </p:cNvSpPr>
          <p:nvPr>
            <p:ph type="subTitle" idx="1"/>
          </p:nvPr>
        </p:nvSpPr>
        <p:spPr>
          <a:xfrm>
            <a:off x="5265432" y="2466863"/>
            <a:ext cx="3516421" cy="16058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200" dirty="0"/>
              <a:t>BI tools are useful for business processes.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200" dirty="0"/>
              <a:t>It is convenient for any level of the organization because you want to see the details and the brief easily.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sz="1200" dirty="0"/>
              <a:t>Can easily make the right decisions for a business, so it provides good profits for the organization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sz="1200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sz="1200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endParaRPr lang="en-US" sz="120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endParaRPr sz="1200" dirty="0"/>
          </a:p>
        </p:txBody>
      </p:sp>
      <p:sp>
        <p:nvSpPr>
          <p:cNvPr id="12122" name="Google Shape;12122;p47"/>
          <p:cNvSpPr/>
          <p:nvPr/>
        </p:nvSpPr>
        <p:spPr>
          <a:xfrm rot="-2292062">
            <a:off x="4722571" y="701613"/>
            <a:ext cx="72446" cy="76496"/>
          </a:xfrm>
          <a:custGeom>
            <a:avLst/>
            <a:gdLst/>
            <a:ahLst/>
            <a:cxnLst/>
            <a:rect l="l" t="t" r="r" b="b"/>
            <a:pathLst>
              <a:path w="769" h="812" extrusionOk="0">
                <a:moveTo>
                  <a:pt x="373" y="29"/>
                </a:moveTo>
                <a:cubicBezTo>
                  <a:pt x="371" y="29"/>
                  <a:pt x="371" y="33"/>
                  <a:pt x="372" y="33"/>
                </a:cubicBezTo>
                <a:cubicBezTo>
                  <a:pt x="372" y="33"/>
                  <a:pt x="372" y="32"/>
                  <a:pt x="373" y="29"/>
                </a:cubicBezTo>
                <a:close/>
                <a:moveTo>
                  <a:pt x="367" y="37"/>
                </a:moveTo>
                <a:lnTo>
                  <a:pt x="371" y="46"/>
                </a:lnTo>
                <a:lnTo>
                  <a:pt x="368" y="46"/>
                </a:lnTo>
                <a:cubicBezTo>
                  <a:pt x="366" y="46"/>
                  <a:pt x="366" y="46"/>
                  <a:pt x="365" y="38"/>
                </a:cubicBezTo>
                <a:lnTo>
                  <a:pt x="367" y="37"/>
                </a:lnTo>
                <a:close/>
                <a:moveTo>
                  <a:pt x="391" y="38"/>
                </a:moveTo>
                <a:lnTo>
                  <a:pt x="393" y="46"/>
                </a:lnTo>
                <a:lnTo>
                  <a:pt x="391" y="46"/>
                </a:lnTo>
                <a:cubicBezTo>
                  <a:pt x="388" y="46"/>
                  <a:pt x="388" y="46"/>
                  <a:pt x="388" y="38"/>
                </a:cubicBezTo>
                <a:close/>
                <a:moveTo>
                  <a:pt x="406" y="38"/>
                </a:moveTo>
                <a:cubicBezTo>
                  <a:pt x="412" y="39"/>
                  <a:pt x="412" y="39"/>
                  <a:pt x="409" y="47"/>
                </a:cubicBezTo>
                <a:cubicBezTo>
                  <a:pt x="407" y="50"/>
                  <a:pt x="406" y="52"/>
                  <a:pt x="405" y="52"/>
                </a:cubicBezTo>
                <a:cubicBezTo>
                  <a:pt x="404" y="52"/>
                  <a:pt x="404" y="50"/>
                  <a:pt x="404" y="46"/>
                </a:cubicBezTo>
                <a:cubicBezTo>
                  <a:pt x="404" y="38"/>
                  <a:pt x="404" y="38"/>
                  <a:pt x="406" y="38"/>
                </a:cubicBezTo>
                <a:close/>
                <a:moveTo>
                  <a:pt x="346" y="48"/>
                </a:moveTo>
                <a:cubicBezTo>
                  <a:pt x="347" y="52"/>
                  <a:pt x="349" y="58"/>
                  <a:pt x="350" y="64"/>
                </a:cubicBezTo>
                <a:lnTo>
                  <a:pt x="348" y="64"/>
                </a:lnTo>
                <a:cubicBezTo>
                  <a:pt x="346" y="64"/>
                  <a:pt x="345" y="56"/>
                  <a:pt x="345" y="56"/>
                </a:cubicBezTo>
                <a:cubicBezTo>
                  <a:pt x="345" y="56"/>
                  <a:pt x="342" y="48"/>
                  <a:pt x="346" y="48"/>
                </a:cubicBezTo>
                <a:close/>
                <a:moveTo>
                  <a:pt x="257" y="69"/>
                </a:moveTo>
                <a:cubicBezTo>
                  <a:pt x="258" y="69"/>
                  <a:pt x="258" y="70"/>
                  <a:pt x="259" y="72"/>
                </a:cubicBezTo>
                <a:lnTo>
                  <a:pt x="263" y="79"/>
                </a:lnTo>
                <a:cubicBezTo>
                  <a:pt x="264" y="85"/>
                  <a:pt x="264" y="91"/>
                  <a:pt x="264" y="91"/>
                </a:cubicBezTo>
                <a:cubicBezTo>
                  <a:pt x="263" y="91"/>
                  <a:pt x="263" y="91"/>
                  <a:pt x="262" y="88"/>
                </a:cubicBezTo>
                <a:cubicBezTo>
                  <a:pt x="259" y="84"/>
                  <a:pt x="258" y="78"/>
                  <a:pt x="257" y="73"/>
                </a:cubicBezTo>
                <a:cubicBezTo>
                  <a:pt x="257" y="73"/>
                  <a:pt x="257" y="69"/>
                  <a:pt x="257" y="69"/>
                </a:cubicBezTo>
                <a:close/>
                <a:moveTo>
                  <a:pt x="444" y="86"/>
                </a:moveTo>
                <a:cubicBezTo>
                  <a:pt x="444" y="86"/>
                  <a:pt x="444" y="86"/>
                  <a:pt x="445" y="86"/>
                </a:cubicBezTo>
                <a:lnTo>
                  <a:pt x="445" y="94"/>
                </a:lnTo>
                <a:cubicBezTo>
                  <a:pt x="442" y="102"/>
                  <a:pt x="440" y="102"/>
                  <a:pt x="440" y="102"/>
                </a:cubicBezTo>
                <a:cubicBezTo>
                  <a:pt x="439" y="101"/>
                  <a:pt x="439" y="101"/>
                  <a:pt x="440" y="93"/>
                </a:cubicBezTo>
                <a:cubicBezTo>
                  <a:pt x="440" y="93"/>
                  <a:pt x="442" y="86"/>
                  <a:pt x="444" y="86"/>
                </a:cubicBezTo>
                <a:close/>
                <a:moveTo>
                  <a:pt x="419" y="89"/>
                </a:moveTo>
                <a:cubicBezTo>
                  <a:pt x="419" y="89"/>
                  <a:pt x="419" y="89"/>
                  <a:pt x="419" y="89"/>
                </a:cubicBezTo>
                <a:lnTo>
                  <a:pt x="420" y="97"/>
                </a:lnTo>
                <a:lnTo>
                  <a:pt x="418" y="105"/>
                </a:lnTo>
                <a:lnTo>
                  <a:pt x="415" y="105"/>
                </a:lnTo>
                <a:cubicBezTo>
                  <a:pt x="416" y="97"/>
                  <a:pt x="417" y="89"/>
                  <a:pt x="419" y="89"/>
                </a:cubicBezTo>
                <a:close/>
                <a:moveTo>
                  <a:pt x="626" y="139"/>
                </a:moveTo>
                <a:cubicBezTo>
                  <a:pt x="626" y="139"/>
                  <a:pt x="626" y="139"/>
                  <a:pt x="626" y="139"/>
                </a:cubicBezTo>
                <a:lnTo>
                  <a:pt x="627" y="141"/>
                </a:lnTo>
                <a:cubicBezTo>
                  <a:pt x="624" y="144"/>
                  <a:pt x="620" y="148"/>
                  <a:pt x="614" y="151"/>
                </a:cubicBezTo>
                <a:lnTo>
                  <a:pt x="613" y="149"/>
                </a:lnTo>
                <a:cubicBezTo>
                  <a:pt x="618" y="144"/>
                  <a:pt x="623" y="139"/>
                  <a:pt x="626" y="139"/>
                </a:cubicBezTo>
                <a:close/>
                <a:moveTo>
                  <a:pt x="206" y="131"/>
                </a:moveTo>
                <a:cubicBezTo>
                  <a:pt x="209" y="131"/>
                  <a:pt x="217" y="144"/>
                  <a:pt x="219" y="151"/>
                </a:cubicBezTo>
                <a:cubicBezTo>
                  <a:pt x="218" y="152"/>
                  <a:pt x="218" y="152"/>
                  <a:pt x="217" y="152"/>
                </a:cubicBezTo>
                <a:cubicBezTo>
                  <a:pt x="216" y="152"/>
                  <a:pt x="215" y="151"/>
                  <a:pt x="212" y="147"/>
                </a:cubicBezTo>
                <a:cubicBezTo>
                  <a:pt x="207" y="140"/>
                  <a:pt x="203" y="133"/>
                  <a:pt x="206" y="131"/>
                </a:cubicBezTo>
                <a:cubicBezTo>
                  <a:pt x="206" y="131"/>
                  <a:pt x="206" y="131"/>
                  <a:pt x="206" y="131"/>
                </a:cubicBezTo>
                <a:close/>
                <a:moveTo>
                  <a:pt x="686" y="212"/>
                </a:moveTo>
                <a:cubicBezTo>
                  <a:pt x="689" y="212"/>
                  <a:pt x="691" y="215"/>
                  <a:pt x="691" y="216"/>
                </a:cubicBezTo>
                <a:cubicBezTo>
                  <a:pt x="687" y="220"/>
                  <a:pt x="682" y="223"/>
                  <a:pt x="679" y="223"/>
                </a:cubicBezTo>
                <a:cubicBezTo>
                  <a:pt x="678" y="223"/>
                  <a:pt x="677" y="222"/>
                  <a:pt x="677" y="222"/>
                </a:cubicBezTo>
                <a:cubicBezTo>
                  <a:pt x="675" y="217"/>
                  <a:pt x="675" y="217"/>
                  <a:pt x="681" y="213"/>
                </a:cubicBezTo>
                <a:cubicBezTo>
                  <a:pt x="683" y="212"/>
                  <a:pt x="684" y="212"/>
                  <a:pt x="686" y="212"/>
                </a:cubicBezTo>
                <a:close/>
                <a:moveTo>
                  <a:pt x="713" y="371"/>
                </a:moveTo>
                <a:cubicBezTo>
                  <a:pt x="722" y="371"/>
                  <a:pt x="729" y="371"/>
                  <a:pt x="729" y="373"/>
                </a:cubicBezTo>
                <a:lnTo>
                  <a:pt x="722" y="376"/>
                </a:lnTo>
                <a:lnTo>
                  <a:pt x="713" y="373"/>
                </a:lnTo>
                <a:lnTo>
                  <a:pt x="713" y="371"/>
                </a:lnTo>
                <a:close/>
                <a:moveTo>
                  <a:pt x="662" y="393"/>
                </a:moveTo>
                <a:cubicBezTo>
                  <a:pt x="670" y="395"/>
                  <a:pt x="678" y="396"/>
                  <a:pt x="678" y="398"/>
                </a:cubicBezTo>
                <a:lnTo>
                  <a:pt x="678" y="399"/>
                </a:lnTo>
                <a:cubicBezTo>
                  <a:pt x="672" y="398"/>
                  <a:pt x="667" y="397"/>
                  <a:pt x="662" y="396"/>
                </a:cubicBezTo>
                <a:lnTo>
                  <a:pt x="662" y="393"/>
                </a:lnTo>
                <a:close/>
                <a:moveTo>
                  <a:pt x="94" y="398"/>
                </a:moveTo>
                <a:cubicBezTo>
                  <a:pt x="97" y="398"/>
                  <a:pt x="99" y="398"/>
                  <a:pt x="99" y="399"/>
                </a:cubicBezTo>
                <a:cubicBezTo>
                  <a:pt x="108" y="401"/>
                  <a:pt x="107" y="402"/>
                  <a:pt x="101" y="402"/>
                </a:cubicBezTo>
                <a:cubicBezTo>
                  <a:pt x="96" y="402"/>
                  <a:pt x="89" y="402"/>
                  <a:pt x="82" y="400"/>
                </a:cubicBezTo>
                <a:cubicBezTo>
                  <a:pt x="67" y="398"/>
                  <a:pt x="67" y="398"/>
                  <a:pt x="82" y="398"/>
                </a:cubicBezTo>
                <a:cubicBezTo>
                  <a:pt x="86" y="398"/>
                  <a:pt x="90" y="398"/>
                  <a:pt x="94" y="398"/>
                </a:cubicBezTo>
                <a:close/>
                <a:moveTo>
                  <a:pt x="711" y="439"/>
                </a:moveTo>
                <a:cubicBezTo>
                  <a:pt x="712" y="439"/>
                  <a:pt x="714" y="439"/>
                  <a:pt x="718" y="441"/>
                </a:cubicBezTo>
                <a:cubicBezTo>
                  <a:pt x="724" y="442"/>
                  <a:pt x="728" y="444"/>
                  <a:pt x="733" y="446"/>
                </a:cubicBezTo>
                <a:cubicBezTo>
                  <a:pt x="733" y="447"/>
                  <a:pt x="733" y="447"/>
                  <a:pt x="732" y="447"/>
                </a:cubicBezTo>
                <a:cubicBezTo>
                  <a:pt x="729" y="447"/>
                  <a:pt x="716" y="442"/>
                  <a:pt x="710" y="441"/>
                </a:cubicBezTo>
                <a:lnTo>
                  <a:pt x="709" y="441"/>
                </a:lnTo>
                <a:cubicBezTo>
                  <a:pt x="710" y="439"/>
                  <a:pt x="710" y="439"/>
                  <a:pt x="711" y="439"/>
                </a:cubicBezTo>
                <a:close/>
                <a:moveTo>
                  <a:pt x="140" y="481"/>
                </a:moveTo>
                <a:cubicBezTo>
                  <a:pt x="142" y="481"/>
                  <a:pt x="143" y="482"/>
                  <a:pt x="143" y="483"/>
                </a:cubicBezTo>
                <a:cubicBezTo>
                  <a:pt x="144" y="485"/>
                  <a:pt x="144" y="485"/>
                  <a:pt x="136" y="489"/>
                </a:cubicBezTo>
                <a:cubicBezTo>
                  <a:pt x="136" y="489"/>
                  <a:pt x="134" y="489"/>
                  <a:pt x="132" y="489"/>
                </a:cubicBezTo>
                <a:cubicBezTo>
                  <a:pt x="130" y="489"/>
                  <a:pt x="128" y="489"/>
                  <a:pt x="127" y="488"/>
                </a:cubicBezTo>
                <a:lnTo>
                  <a:pt x="134" y="482"/>
                </a:lnTo>
                <a:cubicBezTo>
                  <a:pt x="137" y="481"/>
                  <a:pt x="139" y="481"/>
                  <a:pt x="140" y="481"/>
                </a:cubicBezTo>
                <a:close/>
                <a:moveTo>
                  <a:pt x="190" y="490"/>
                </a:moveTo>
                <a:lnTo>
                  <a:pt x="184" y="494"/>
                </a:lnTo>
                <a:lnTo>
                  <a:pt x="185" y="497"/>
                </a:lnTo>
                <a:cubicBezTo>
                  <a:pt x="192" y="492"/>
                  <a:pt x="192" y="492"/>
                  <a:pt x="191" y="491"/>
                </a:cubicBezTo>
                <a:lnTo>
                  <a:pt x="190" y="490"/>
                </a:lnTo>
                <a:close/>
                <a:moveTo>
                  <a:pt x="697" y="492"/>
                </a:moveTo>
                <a:cubicBezTo>
                  <a:pt x="705" y="496"/>
                  <a:pt x="712" y="499"/>
                  <a:pt x="710" y="501"/>
                </a:cubicBezTo>
                <a:lnTo>
                  <a:pt x="703" y="500"/>
                </a:lnTo>
                <a:lnTo>
                  <a:pt x="696" y="494"/>
                </a:lnTo>
                <a:lnTo>
                  <a:pt x="697" y="492"/>
                </a:lnTo>
                <a:close/>
                <a:moveTo>
                  <a:pt x="150" y="502"/>
                </a:moveTo>
                <a:cubicBezTo>
                  <a:pt x="152" y="502"/>
                  <a:pt x="152" y="503"/>
                  <a:pt x="153" y="505"/>
                </a:cubicBezTo>
                <a:cubicBezTo>
                  <a:pt x="154" y="507"/>
                  <a:pt x="155" y="509"/>
                  <a:pt x="147" y="512"/>
                </a:cubicBezTo>
                <a:lnTo>
                  <a:pt x="146" y="510"/>
                </a:lnTo>
                <a:cubicBezTo>
                  <a:pt x="149" y="509"/>
                  <a:pt x="149" y="509"/>
                  <a:pt x="149" y="509"/>
                </a:cubicBezTo>
                <a:lnTo>
                  <a:pt x="149" y="509"/>
                </a:lnTo>
                <a:cubicBezTo>
                  <a:pt x="149" y="509"/>
                  <a:pt x="143" y="511"/>
                  <a:pt x="139" y="515"/>
                </a:cubicBezTo>
                <a:lnTo>
                  <a:pt x="125" y="521"/>
                </a:lnTo>
                <a:cubicBezTo>
                  <a:pt x="124" y="519"/>
                  <a:pt x="130" y="514"/>
                  <a:pt x="137" y="510"/>
                </a:cubicBezTo>
                <a:cubicBezTo>
                  <a:pt x="146" y="505"/>
                  <a:pt x="149" y="502"/>
                  <a:pt x="150" y="502"/>
                </a:cubicBezTo>
                <a:close/>
                <a:moveTo>
                  <a:pt x="28" y="521"/>
                </a:moveTo>
                <a:cubicBezTo>
                  <a:pt x="23" y="521"/>
                  <a:pt x="17" y="522"/>
                  <a:pt x="12" y="524"/>
                </a:cubicBezTo>
                <a:lnTo>
                  <a:pt x="13" y="527"/>
                </a:lnTo>
                <a:cubicBezTo>
                  <a:pt x="13" y="528"/>
                  <a:pt x="14" y="528"/>
                  <a:pt x="15" y="528"/>
                </a:cubicBezTo>
                <a:cubicBezTo>
                  <a:pt x="18" y="528"/>
                  <a:pt x="24" y="526"/>
                  <a:pt x="29" y="524"/>
                </a:cubicBezTo>
                <a:lnTo>
                  <a:pt x="28" y="521"/>
                </a:lnTo>
                <a:close/>
                <a:moveTo>
                  <a:pt x="489" y="554"/>
                </a:moveTo>
                <a:cubicBezTo>
                  <a:pt x="486" y="556"/>
                  <a:pt x="486" y="556"/>
                  <a:pt x="492" y="562"/>
                </a:cubicBezTo>
                <a:lnTo>
                  <a:pt x="495" y="561"/>
                </a:lnTo>
                <a:cubicBezTo>
                  <a:pt x="491" y="554"/>
                  <a:pt x="491" y="554"/>
                  <a:pt x="489" y="554"/>
                </a:cubicBezTo>
                <a:close/>
                <a:moveTo>
                  <a:pt x="606" y="600"/>
                </a:moveTo>
                <a:lnTo>
                  <a:pt x="606" y="600"/>
                </a:lnTo>
                <a:cubicBezTo>
                  <a:pt x="607" y="600"/>
                  <a:pt x="609" y="602"/>
                  <a:pt x="607" y="603"/>
                </a:cubicBezTo>
                <a:cubicBezTo>
                  <a:pt x="605" y="601"/>
                  <a:pt x="605" y="600"/>
                  <a:pt x="606" y="600"/>
                </a:cubicBezTo>
                <a:close/>
                <a:moveTo>
                  <a:pt x="590" y="597"/>
                </a:moveTo>
                <a:cubicBezTo>
                  <a:pt x="596" y="603"/>
                  <a:pt x="600" y="609"/>
                  <a:pt x="598" y="610"/>
                </a:cubicBezTo>
                <a:lnTo>
                  <a:pt x="592" y="605"/>
                </a:lnTo>
                <a:lnTo>
                  <a:pt x="588" y="598"/>
                </a:lnTo>
                <a:lnTo>
                  <a:pt x="590" y="597"/>
                </a:lnTo>
                <a:close/>
                <a:moveTo>
                  <a:pt x="520" y="611"/>
                </a:moveTo>
                <a:lnTo>
                  <a:pt x="520" y="611"/>
                </a:lnTo>
                <a:cubicBezTo>
                  <a:pt x="521" y="614"/>
                  <a:pt x="521" y="615"/>
                  <a:pt x="521" y="615"/>
                </a:cubicBezTo>
                <a:cubicBezTo>
                  <a:pt x="520" y="615"/>
                  <a:pt x="518" y="612"/>
                  <a:pt x="520" y="611"/>
                </a:cubicBezTo>
                <a:close/>
                <a:moveTo>
                  <a:pt x="572" y="603"/>
                </a:moveTo>
                <a:cubicBezTo>
                  <a:pt x="573" y="603"/>
                  <a:pt x="577" y="606"/>
                  <a:pt x="583" y="612"/>
                </a:cubicBezTo>
                <a:cubicBezTo>
                  <a:pt x="587" y="619"/>
                  <a:pt x="587" y="619"/>
                  <a:pt x="585" y="620"/>
                </a:cubicBezTo>
                <a:cubicBezTo>
                  <a:pt x="581" y="617"/>
                  <a:pt x="577" y="612"/>
                  <a:pt x="574" y="608"/>
                </a:cubicBezTo>
                <a:cubicBezTo>
                  <a:pt x="571" y="605"/>
                  <a:pt x="571" y="603"/>
                  <a:pt x="572" y="603"/>
                </a:cubicBezTo>
                <a:close/>
                <a:moveTo>
                  <a:pt x="417" y="622"/>
                </a:moveTo>
                <a:lnTo>
                  <a:pt x="417" y="622"/>
                </a:lnTo>
                <a:cubicBezTo>
                  <a:pt x="417" y="628"/>
                  <a:pt x="418" y="633"/>
                  <a:pt x="418" y="633"/>
                </a:cubicBezTo>
                <a:cubicBezTo>
                  <a:pt x="418" y="633"/>
                  <a:pt x="418" y="632"/>
                  <a:pt x="418" y="630"/>
                </a:cubicBezTo>
                <a:lnTo>
                  <a:pt x="417" y="622"/>
                </a:lnTo>
                <a:close/>
                <a:moveTo>
                  <a:pt x="213" y="622"/>
                </a:moveTo>
                <a:cubicBezTo>
                  <a:pt x="214" y="622"/>
                  <a:pt x="214" y="622"/>
                  <a:pt x="215" y="622"/>
                </a:cubicBezTo>
                <a:cubicBezTo>
                  <a:pt x="217" y="623"/>
                  <a:pt x="211" y="630"/>
                  <a:pt x="202" y="634"/>
                </a:cubicBezTo>
                <a:lnTo>
                  <a:pt x="199" y="630"/>
                </a:lnTo>
                <a:cubicBezTo>
                  <a:pt x="204" y="625"/>
                  <a:pt x="210" y="622"/>
                  <a:pt x="213" y="622"/>
                </a:cubicBezTo>
                <a:close/>
                <a:moveTo>
                  <a:pt x="482" y="618"/>
                </a:moveTo>
                <a:lnTo>
                  <a:pt x="480" y="619"/>
                </a:lnTo>
                <a:cubicBezTo>
                  <a:pt x="483" y="623"/>
                  <a:pt x="485" y="629"/>
                  <a:pt x="487" y="634"/>
                </a:cubicBezTo>
                <a:cubicBezTo>
                  <a:pt x="489" y="632"/>
                  <a:pt x="487" y="625"/>
                  <a:pt x="487" y="625"/>
                </a:cubicBezTo>
                <a:cubicBezTo>
                  <a:pt x="487" y="625"/>
                  <a:pt x="484" y="618"/>
                  <a:pt x="482" y="618"/>
                </a:cubicBezTo>
                <a:close/>
                <a:moveTo>
                  <a:pt x="552" y="641"/>
                </a:moveTo>
                <a:cubicBezTo>
                  <a:pt x="554" y="641"/>
                  <a:pt x="558" y="647"/>
                  <a:pt x="558" y="647"/>
                </a:cubicBezTo>
                <a:cubicBezTo>
                  <a:pt x="560" y="650"/>
                  <a:pt x="560" y="650"/>
                  <a:pt x="559" y="650"/>
                </a:cubicBezTo>
                <a:cubicBezTo>
                  <a:pt x="558" y="650"/>
                  <a:pt x="556" y="649"/>
                  <a:pt x="554" y="649"/>
                </a:cubicBezTo>
                <a:cubicBezTo>
                  <a:pt x="554" y="649"/>
                  <a:pt x="554" y="649"/>
                  <a:pt x="553" y="649"/>
                </a:cubicBezTo>
                <a:cubicBezTo>
                  <a:pt x="548" y="644"/>
                  <a:pt x="548" y="644"/>
                  <a:pt x="551" y="641"/>
                </a:cubicBezTo>
                <a:cubicBezTo>
                  <a:pt x="551" y="641"/>
                  <a:pt x="551" y="641"/>
                  <a:pt x="552" y="641"/>
                </a:cubicBezTo>
                <a:close/>
                <a:moveTo>
                  <a:pt x="324" y="640"/>
                </a:moveTo>
                <a:cubicBezTo>
                  <a:pt x="325" y="640"/>
                  <a:pt x="325" y="640"/>
                  <a:pt x="326" y="640"/>
                </a:cubicBezTo>
                <a:lnTo>
                  <a:pt x="322" y="648"/>
                </a:lnTo>
                <a:lnTo>
                  <a:pt x="318" y="655"/>
                </a:lnTo>
                <a:lnTo>
                  <a:pt x="318" y="655"/>
                </a:lnTo>
                <a:lnTo>
                  <a:pt x="319" y="647"/>
                </a:lnTo>
                <a:cubicBezTo>
                  <a:pt x="321" y="641"/>
                  <a:pt x="322" y="640"/>
                  <a:pt x="324" y="640"/>
                </a:cubicBezTo>
                <a:close/>
                <a:moveTo>
                  <a:pt x="468" y="647"/>
                </a:moveTo>
                <a:cubicBezTo>
                  <a:pt x="470" y="647"/>
                  <a:pt x="470" y="647"/>
                  <a:pt x="473" y="655"/>
                </a:cubicBezTo>
                <a:lnTo>
                  <a:pt x="470" y="655"/>
                </a:lnTo>
                <a:lnTo>
                  <a:pt x="466" y="648"/>
                </a:lnTo>
                <a:lnTo>
                  <a:pt x="468" y="647"/>
                </a:lnTo>
                <a:close/>
                <a:moveTo>
                  <a:pt x="214" y="639"/>
                </a:moveTo>
                <a:cubicBezTo>
                  <a:pt x="212" y="639"/>
                  <a:pt x="208" y="642"/>
                  <a:pt x="206" y="646"/>
                </a:cubicBezTo>
                <a:cubicBezTo>
                  <a:pt x="201" y="653"/>
                  <a:pt x="202" y="654"/>
                  <a:pt x="207" y="657"/>
                </a:cubicBezTo>
                <a:cubicBezTo>
                  <a:pt x="207" y="657"/>
                  <a:pt x="208" y="658"/>
                  <a:pt x="208" y="658"/>
                </a:cubicBezTo>
                <a:cubicBezTo>
                  <a:pt x="211" y="658"/>
                  <a:pt x="216" y="654"/>
                  <a:pt x="216" y="654"/>
                </a:cubicBezTo>
                <a:cubicBezTo>
                  <a:pt x="220" y="647"/>
                  <a:pt x="218" y="646"/>
                  <a:pt x="217" y="644"/>
                </a:cubicBezTo>
                <a:cubicBezTo>
                  <a:pt x="217" y="640"/>
                  <a:pt x="216" y="639"/>
                  <a:pt x="214" y="639"/>
                </a:cubicBezTo>
                <a:close/>
                <a:moveTo>
                  <a:pt x="450" y="648"/>
                </a:moveTo>
                <a:cubicBezTo>
                  <a:pt x="452" y="648"/>
                  <a:pt x="454" y="655"/>
                  <a:pt x="455" y="667"/>
                </a:cubicBezTo>
                <a:lnTo>
                  <a:pt x="450" y="667"/>
                </a:lnTo>
                <a:cubicBezTo>
                  <a:pt x="449" y="659"/>
                  <a:pt x="448" y="651"/>
                  <a:pt x="449" y="651"/>
                </a:cubicBezTo>
                <a:cubicBezTo>
                  <a:pt x="449" y="649"/>
                  <a:pt x="450" y="648"/>
                  <a:pt x="450" y="648"/>
                </a:cubicBezTo>
                <a:close/>
                <a:moveTo>
                  <a:pt x="381" y="640"/>
                </a:moveTo>
                <a:lnTo>
                  <a:pt x="381" y="640"/>
                </a:lnTo>
                <a:cubicBezTo>
                  <a:pt x="381" y="640"/>
                  <a:pt x="380" y="643"/>
                  <a:pt x="378" y="653"/>
                </a:cubicBezTo>
                <a:cubicBezTo>
                  <a:pt x="375" y="660"/>
                  <a:pt x="373" y="668"/>
                  <a:pt x="373" y="668"/>
                </a:cubicBezTo>
                <a:cubicBezTo>
                  <a:pt x="371" y="668"/>
                  <a:pt x="374" y="660"/>
                  <a:pt x="377" y="645"/>
                </a:cubicBezTo>
                <a:cubicBezTo>
                  <a:pt x="379" y="642"/>
                  <a:pt x="380" y="640"/>
                  <a:pt x="381" y="640"/>
                </a:cubicBezTo>
                <a:close/>
                <a:moveTo>
                  <a:pt x="514" y="659"/>
                </a:moveTo>
                <a:cubicBezTo>
                  <a:pt x="515" y="659"/>
                  <a:pt x="517" y="660"/>
                  <a:pt x="519" y="665"/>
                </a:cubicBezTo>
                <a:cubicBezTo>
                  <a:pt x="519" y="665"/>
                  <a:pt x="522" y="673"/>
                  <a:pt x="520" y="674"/>
                </a:cubicBezTo>
                <a:cubicBezTo>
                  <a:pt x="517" y="674"/>
                  <a:pt x="513" y="667"/>
                  <a:pt x="513" y="667"/>
                </a:cubicBezTo>
                <a:lnTo>
                  <a:pt x="512" y="667"/>
                </a:lnTo>
                <a:cubicBezTo>
                  <a:pt x="510" y="660"/>
                  <a:pt x="512" y="659"/>
                  <a:pt x="512" y="659"/>
                </a:cubicBezTo>
                <a:cubicBezTo>
                  <a:pt x="513" y="659"/>
                  <a:pt x="513" y="659"/>
                  <a:pt x="514" y="659"/>
                </a:cubicBezTo>
                <a:close/>
                <a:moveTo>
                  <a:pt x="331" y="656"/>
                </a:moveTo>
                <a:cubicBezTo>
                  <a:pt x="331" y="656"/>
                  <a:pt x="330" y="660"/>
                  <a:pt x="328" y="667"/>
                </a:cubicBezTo>
                <a:cubicBezTo>
                  <a:pt x="327" y="675"/>
                  <a:pt x="322" y="683"/>
                  <a:pt x="317" y="689"/>
                </a:cubicBezTo>
                <a:lnTo>
                  <a:pt x="312" y="687"/>
                </a:lnTo>
                <a:lnTo>
                  <a:pt x="321" y="673"/>
                </a:lnTo>
                <a:cubicBezTo>
                  <a:pt x="327" y="661"/>
                  <a:pt x="330" y="656"/>
                  <a:pt x="331" y="656"/>
                </a:cubicBezTo>
                <a:close/>
                <a:moveTo>
                  <a:pt x="394" y="678"/>
                </a:moveTo>
                <a:cubicBezTo>
                  <a:pt x="394" y="686"/>
                  <a:pt x="393" y="695"/>
                  <a:pt x="391" y="695"/>
                </a:cubicBezTo>
                <a:lnTo>
                  <a:pt x="388" y="695"/>
                </a:lnTo>
                <a:cubicBezTo>
                  <a:pt x="388" y="690"/>
                  <a:pt x="390" y="684"/>
                  <a:pt x="392" y="678"/>
                </a:cubicBezTo>
                <a:close/>
                <a:moveTo>
                  <a:pt x="442" y="701"/>
                </a:moveTo>
                <a:lnTo>
                  <a:pt x="443" y="709"/>
                </a:lnTo>
                <a:cubicBezTo>
                  <a:pt x="441" y="709"/>
                  <a:pt x="440" y="713"/>
                  <a:pt x="439" y="713"/>
                </a:cubicBezTo>
                <a:cubicBezTo>
                  <a:pt x="439" y="713"/>
                  <a:pt x="438" y="712"/>
                  <a:pt x="438" y="710"/>
                </a:cubicBezTo>
                <a:cubicBezTo>
                  <a:pt x="436" y="710"/>
                  <a:pt x="439" y="701"/>
                  <a:pt x="442" y="701"/>
                </a:cubicBezTo>
                <a:close/>
                <a:moveTo>
                  <a:pt x="397" y="0"/>
                </a:moveTo>
                <a:cubicBezTo>
                  <a:pt x="397" y="0"/>
                  <a:pt x="397" y="2"/>
                  <a:pt x="397" y="5"/>
                </a:cubicBezTo>
                <a:cubicBezTo>
                  <a:pt x="397" y="19"/>
                  <a:pt x="396" y="21"/>
                  <a:pt x="391" y="21"/>
                </a:cubicBezTo>
                <a:cubicBezTo>
                  <a:pt x="390" y="21"/>
                  <a:pt x="389" y="21"/>
                  <a:pt x="387" y="21"/>
                </a:cubicBezTo>
                <a:cubicBezTo>
                  <a:pt x="385" y="19"/>
                  <a:pt x="383" y="18"/>
                  <a:pt x="382" y="18"/>
                </a:cubicBezTo>
                <a:cubicBezTo>
                  <a:pt x="378" y="18"/>
                  <a:pt x="374" y="23"/>
                  <a:pt x="373" y="29"/>
                </a:cubicBezTo>
                <a:lnTo>
                  <a:pt x="378" y="29"/>
                </a:lnTo>
                <a:cubicBezTo>
                  <a:pt x="378" y="39"/>
                  <a:pt x="378" y="43"/>
                  <a:pt x="376" y="43"/>
                </a:cubicBezTo>
                <a:cubicBezTo>
                  <a:pt x="375" y="43"/>
                  <a:pt x="373" y="41"/>
                  <a:pt x="372" y="38"/>
                </a:cubicBezTo>
                <a:cubicBezTo>
                  <a:pt x="369" y="38"/>
                  <a:pt x="368" y="29"/>
                  <a:pt x="368" y="21"/>
                </a:cubicBezTo>
                <a:cubicBezTo>
                  <a:pt x="367" y="13"/>
                  <a:pt x="364" y="5"/>
                  <a:pt x="362" y="5"/>
                </a:cubicBezTo>
                <a:cubicBezTo>
                  <a:pt x="359" y="5"/>
                  <a:pt x="357" y="6"/>
                  <a:pt x="359" y="14"/>
                </a:cubicBezTo>
                <a:cubicBezTo>
                  <a:pt x="360" y="22"/>
                  <a:pt x="360" y="22"/>
                  <a:pt x="358" y="22"/>
                </a:cubicBezTo>
                <a:cubicBezTo>
                  <a:pt x="356" y="22"/>
                  <a:pt x="353" y="22"/>
                  <a:pt x="351" y="31"/>
                </a:cubicBezTo>
                <a:cubicBezTo>
                  <a:pt x="353" y="39"/>
                  <a:pt x="350" y="39"/>
                  <a:pt x="348" y="39"/>
                </a:cubicBezTo>
                <a:cubicBezTo>
                  <a:pt x="345" y="33"/>
                  <a:pt x="342" y="32"/>
                  <a:pt x="341" y="32"/>
                </a:cubicBezTo>
                <a:cubicBezTo>
                  <a:pt x="340" y="32"/>
                  <a:pt x="340" y="32"/>
                  <a:pt x="340" y="32"/>
                </a:cubicBezTo>
                <a:lnTo>
                  <a:pt x="338" y="24"/>
                </a:lnTo>
                <a:cubicBezTo>
                  <a:pt x="337" y="19"/>
                  <a:pt x="336" y="13"/>
                  <a:pt x="333" y="9"/>
                </a:cubicBezTo>
                <a:cubicBezTo>
                  <a:pt x="330" y="9"/>
                  <a:pt x="332" y="17"/>
                  <a:pt x="332" y="17"/>
                </a:cubicBezTo>
                <a:cubicBezTo>
                  <a:pt x="333" y="23"/>
                  <a:pt x="275" y="38"/>
                  <a:pt x="268" y="41"/>
                </a:cubicBezTo>
                <a:cubicBezTo>
                  <a:pt x="266" y="39"/>
                  <a:pt x="263" y="38"/>
                  <a:pt x="261" y="38"/>
                </a:cubicBezTo>
                <a:cubicBezTo>
                  <a:pt x="257" y="38"/>
                  <a:pt x="256" y="41"/>
                  <a:pt x="259" y="45"/>
                </a:cubicBezTo>
                <a:cubicBezTo>
                  <a:pt x="263" y="52"/>
                  <a:pt x="252" y="58"/>
                  <a:pt x="238" y="64"/>
                </a:cubicBezTo>
                <a:cubicBezTo>
                  <a:pt x="222" y="72"/>
                  <a:pt x="212" y="78"/>
                  <a:pt x="217" y="85"/>
                </a:cubicBezTo>
                <a:lnTo>
                  <a:pt x="210" y="88"/>
                </a:lnTo>
                <a:cubicBezTo>
                  <a:pt x="206" y="91"/>
                  <a:pt x="207" y="101"/>
                  <a:pt x="206" y="102"/>
                </a:cubicBezTo>
                <a:cubicBezTo>
                  <a:pt x="207" y="106"/>
                  <a:pt x="207" y="108"/>
                  <a:pt x="206" y="108"/>
                </a:cubicBezTo>
                <a:cubicBezTo>
                  <a:pt x="205" y="108"/>
                  <a:pt x="204" y="107"/>
                  <a:pt x="203" y="103"/>
                </a:cubicBezTo>
                <a:cubicBezTo>
                  <a:pt x="199" y="97"/>
                  <a:pt x="195" y="91"/>
                  <a:pt x="193" y="91"/>
                </a:cubicBezTo>
                <a:cubicBezTo>
                  <a:pt x="193" y="91"/>
                  <a:pt x="192" y="91"/>
                  <a:pt x="192" y="92"/>
                </a:cubicBezTo>
                <a:cubicBezTo>
                  <a:pt x="188" y="94"/>
                  <a:pt x="192" y="101"/>
                  <a:pt x="198" y="107"/>
                </a:cubicBezTo>
                <a:cubicBezTo>
                  <a:pt x="202" y="114"/>
                  <a:pt x="200" y="115"/>
                  <a:pt x="200" y="115"/>
                </a:cubicBezTo>
                <a:cubicBezTo>
                  <a:pt x="200" y="116"/>
                  <a:pt x="199" y="116"/>
                  <a:pt x="199" y="116"/>
                </a:cubicBezTo>
                <a:cubicBezTo>
                  <a:pt x="198" y="116"/>
                  <a:pt x="197" y="114"/>
                  <a:pt x="193" y="110"/>
                </a:cubicBezTo>
                <a:lnTo>
                  <a:pt x="184" y="97"/>
                </a:lnTo>
                <a:lnTo>
                  <a:pt x="182" y="98"/>
                </a:lnTo>
                <a:cubicBezTo>
                  <a:pt x="187" y="105"/>
                  <a:pt x="184" y="106"/>
                  <a:pt x="184" y="106"/>
                </a:cubicBezTo>
                <a:cubicBezTo>
                  <a:pt x="184" y="107"/>
                  <a:pt x="184" y="107"/>
                  <a:pt x="184" y="107"/>
                </a:cubicBezTo>
                <a:cubicBezTo>
                  <a:pt x="183" y="107"/>
                  <a:pt x="181" y="105"/>
                  <a:pt x="173" y="95"/>
                </a:cubicBezTo>
                <a:cubicBezTo>
                  <a:pt x="168" y="89"/>
                  <a:pt x="165" y="87"/>
                  <a:pt x="164" y="87"/>
                </a:cubicBezTo>
                <a:lnTo>
                  <a:pt x="164" y="87"/>
                </a:lnTo>
                <a:cubicBezTo>
                  <a:pt x="163" y="87"/>
                  <a:pt x="164" y="91"/>
                  <a:pt x="169" y="98"/>
                </a:cubicBezTo>
                <a:lnTo>
                  <a:pt x="170" y="107"/>
                </a:lnTo>
                <a:cubicBezTo>
                  <a:pt x="167" y="105"/>
                  <a:pt x="165" y="104"/>
                  <a:pt x="164" y="104"/>
                </a:cubicBezTo>
                <a:lnTo>
                  <a:pt x="164" y="104"/>
                </a:lnTo>
                <a:cubicBezTo>
                  <a:pt x="161" y="104"/>
                  <a:pt x="165" y="114"/>
                  <a:pt x="167" y="120"/>
                </a:cubicBezTo>
                <a:cubicBezTo>
                  <a:pt x="162" y="115"/>
                  <a:pt x="159" y="113"/>
                  <a:pt x="157" y="113"/>
                </a:cubicBezTo>
                <a:lnTo>
                  <a:pt x="157" y="113"/>
                </a:lnTo>
                <a:cubicBezTo>
                  <a:pt x="155" y="113"/>
                  <a:pt x="157" y="117"/>
                  <a:pt x="162" y="124"/>
                </a:cubicBezTo>
                <a:cubicBezTo>
                  <a:pt x="165" y="128"/>
                  <a:pt x="166" y="130"/>
                  <a:pt x="165" y="130"/>
                </a:cubicBezTo>
                <a:cubicBezTo>
                  <a:pt x="164" y="130"/>
                  <a:pt x="162" y="129"/>
                  <a:pt x="158" y="128"/>
                </a:cubicBezTo>
                <a:cubicBezTo>
                  <a:pt x="155" y="126"/>
                  <a:pt x="153" y="125"/>
                  <a:pt x="152" y="125"/>
                </a:cubicBezTo>
                <a:cubicBezTo>
                  <a:pt x="149" y="125"/>
                  <a:pt x="148" y="127"/>
                  <a:pt x="146" y="129"/>
                </a:cubicBezTo>
                <a:cubicBezTo>
                  <a:pt x="150" y="137"/>
                  <a:pt x="137" y="148"/>
                  <a:pt x="125" y="162"/>
                </a:cubicBezTo>
                <a:cubicBezTo>
                  <a:pt x="110" y="179"/>
                  <a:pt x="101" y="192"/>
                  <a:pt x="109" y="196"/>
                </a:cubicBezTo>
                <a:cubicBezTo>
                  <a:pt x="108" y="197"/>
                  <a:pt x="108" y="198"/>
                  <a:pt x="107" y="198"/>
                </a:cubicBezTo>
                <a:cubicBezTo>
                  <a:pt x="105" y="198"/>
                  <a:pt x="103" y="197"/>
                  <a:pt x="99" y="195"/>
                </a:cubicBezTo>
                <a:cubicBezTo>
                  <a:pt x="97" y="194"/>
                  <a:pt x="95" y="193"/>
                  <a:pt x="95" y="193"/>
                </a:cubicBezTo>
                <a:lnTo>
                  <a:pt x="95" y="193"/>
                </a:lnTo>
                <a:cubicBezTo>
                  <a:pt x="93" y="193"/>
                  <a:pt x="95" y="196"/>
                  <a:pt x="104" y="204"/>
                </a:cubicBezTo>
                <a:cubicBezTo>
                  <a:pt x="107" y="208"/>
                  <a:pt x="111" y="211"/>
                  <a:pt x="110" y="211"/>
                </a:cubicBezTo>
                <a:cubicBezTo>
                  <a:pt x="110" y="211"/>
                  <a:pt x="108" y="209"/>
                  <a:pt x="102" y="206"/>
                </a:cubicBezTo>
                <a:cubicBezTo>
                  <a:pt x="100" y="205"/>
                  <a:pt x="99" y="204"/>
                  <a:pt x="97" y="204"/>
                </a:cubicBezTo>
                <a:cubicBezTo>
                  <a:pt x="93" y="204"/>
                  <a:pt x="91" y="208"/>
                  <a:pt x="87" y="214"/>
                </a:cubicBezTo>
                <a:cubicBezTo>
                  <a:pt x="83" y="220"/>
                  <a:pt x="79" y="229"/>
                  <a:pt x="86" y="232"/>
                </a:cubicBezTo>
                <a:cubicBezTo>
                  <a:pt x="89" y="236"/>
                  <a:pt x="90" y="238"/>
                  <a:pt x="90" y="238"/>
                </a:cubicBezTo>
                <a:cubicBezTo>
                  <a:pt x="89" y="238"/>
                  <a:pt x="88" y="237"/>
                  <a:pt x="84" y="234"/>
                </a:cubicBezTo>
                <a:cubicBezTo>
                  <a:pt x="81" y="231"/>
                  <a:pt x="77" y="230"/>
                  <a:pt x="73" y="230"/>
                </a:cubicBezTo>
                <a:cubicBezTo>
                  <a:pt x="66" y="230"/>
                  <a:pt x="62" y="236"/>
                  <a:pt x="69" y="245"/>
                </a:cubicBezTo>
                <a:cubicBezTo>
                  <a:pt x="68" y="247"/>
                  <a:pt x="68" y="248"/>
                  <a:pt x="66" y="248"/>
                </a:cubicBezTo>
                <a:cubicBezTo>
                  <a:pt x="64" y="248"/>
                  <a:pt x="63" y="248"/>
                  <a:pt x="60" y="247"/>
                </a:cubicBezTo>
                <a:lnTo>
                  <a:pt x="60" y="247"/>
                </a:lnTo>
                <a:cubicBezTo>
                  <a:pt x="59" y="249"/>
                  <a:pt x="58" y="252"/>
                  <a:pt x="62" y="261"/>
                </a:cubicBezTo>
                <a:cubicBezTo>
                  <a:pt x="61" y="263"/>
                  <a:pt x="58" y="272"/>
                  <a:pt x="55" y="277"/>
                </a:cubicBezTo>
                <a:cubicBezTo>
                  <a:pt x="54" y="281"/>
                  <a:pt x="60" y="289"/>
                  <a:pt x="60" y="289"/>
                </a:cubicBezTo>
                <a:lnTo>
                  <a:pt x="60" y="291"/>
                </a:lnTo>
                <a:cubicBezTo>
                  <a:pt x="59" y="291"/>
                  <a:pt x="58" y="291"/>
                  <a:pt x="58" y="291"/>
                </a:cubicBezTo>
                <a:cubicBezTo>
                  <a:pt x="51" y="291"/>
                  <a:pt x="47" y="302"/>
                  <a:pt x="43" y="317"/>
                </a:cubicBezTo>
                <a:cubicBezTo>
                  <a:pt x="40" y="334"/>
                  <a:pt x="36" y="347"/>
                  <a:pt x="28" y="350"/>
                </a:cubicBezTo>
                <a:cubicBezTo>
                  <a:pt x="28" y="350"/>
                  <a:pt x="28" y="352"/>
                  <a:pt x="36" y="355"/>
                </a:cubicBezTo>
                <a:cubicBezTo>
                  <a:pt x="52" y="360"/>
                  <a:pt x="52" y="362"/>
                  <a:pt x="43" y="363"/>
                </a:cubicBezTo>
                <a:cubicBezTo>
                  <a:pt x="28" y="364"/>
                  <a:pt x="26" y="374"/>
                  <a:pt x="40" y="377"/>
                </a:cubicBezTo>
                <a:lnTo>
                  <a:pt x="40" y="377"/>
                </a:lnTo>
                <a:cubicBezTo>
                  <a:pt x="38" y="377"/>
                  <a:pt x="36" y="377"/>
                  <a:pt x="34" y="377"/>
                </a:cubicBezTo>
                <a:lnTo>
                  <a:pt x="34" y="377"/>
                </a:lnTo>
                <a:cubicBezTo>
                  <a:pt x="17" y="379"/>
                  <a:pt x="25" y="387"/>
                  <a:pt x="41" y="389"/>
                </a:cubicBezTo>
                <a:cubicBezTo>
                  <a:pt x="33" y="391"/>
                  <a:pt x="25" y="395"/>
                  <a:pt x="33" y="397"/>
                </a:cubicBezTo>
                <a:cubicBezTo>
                  <a:pt x="33" y="399"/>
                  <a:pt x="33" y="399"/>
                  <a:pt x="17" y="399"/>
                </a:cubicBezTo>
                <a:cubicBezTo>
                  <a:pt x="9" y="400"/>
                  <a:pt x="0" y="400"/>
                  <a:pt x="0" y="402"/>
                </a:cubicBezTo>
                <a:cubicBezTo>
                  <a:pt x="0" y="404"/>
                  <a:pt x="4" y="405"/>
                  <a:pt x="8" y="405"/>
                </a:cubicBezTo>
                <a:cubicBezTo>
                  <a:pt x="11" y="405"/>
                  <a:pt x="14" y="405"/>
                  <a:pt x="17" y="405"/>
                </a:cubicBezTo>
                <a:lnTo>
                  <a:pt x="17" y="410"/>
                </a:lnTo>
                <a:cubicBezTo>
                  <a:pt x="17" y="410"/>
                  <a:pt x="17" y="412"/>
                  <a:pt x="21" y="412"/>
                </a:cubicBezTo>
                <a:cubicBezTo>
                  <a:pt x="22" y="412"/>
                  <a:pt x="23" y="412"/>
                  <a:pt x="25" y="411"/>
                </a:cubicBezTo>
                <a:cubicBezTo>
                  <a:pt x="33" y="411"/>
                  <a:pt x="33" y="414"/>
                  <a:pt x="33" y="416"/>
                </a:cubicBezTo>
                <a:cubicBezTo>
                  <a:pt x="28" y="417"/>
                  <a:pt x="29" y="418"/>
                  <a:pt x="32" y="418"/>
                </a:cubicBezTo>
                <a:cubicBezTo>
                  <a:pt x="35" y="418"/>
                  <a:pt x="38" y="417"/>
                  <a:pt x="41" y="416"/>
                </a:cubicBezTo>
                <a:cubicBezTo>
                  <a:pt x="44" y="415"/>
                  <a:pt x="48" y="415"/>
                  <a:pt x="51" y="415"/>
                </a:cubicBezTo>
                <a:cubicBezTo>
                  <a:pt x="55" y="415"/>
                  <a:pt x="58" y="416"/>
                  <a:pt x="58" y="417"/>
                </a:cubicBezTo>
                <a:lnTo>
                  <a:pt x="73" y="415"/>
                </a:lnTo>
                <a:cubicBezTo>
                  <a:pt x="75" y="415"/>
                  <a:pt x="77" y="415"/>
                  <a:pt x="79" y="415"/>
                </a:cubicBezTo>
                <a:cubicBezTo>
                  <a:pt x="88" y="415"/>
                  <a:pt x="97" y="413"/>
                  <a:pt x="106" y="409"/>
                </a:cubicBezTo>
                <a:cubicBezTo>
                  <a:pt x="114" y="400"/>
                  <a:pt x="121" y="396"/>
                  <a:pt x="106" y="396"/>
                </a:cubicBezTo>
                <a:cubicBezTo>
                  <a:pt x="106" y="396"/>
                  <a:pt x="98" y="393"/>
                  <a:pt x="98" y="391"/>
                </a:cubicBezTo>
                <a:cubicBezTo>
                  <a:pt x="98" y="390"/>
                  <a:pt x="106" y="388"/>
                  <a:pt x="106" y="388"/>
                </a:cubicBezTo>
                <a:cubicBezTo>
                  <a:pt x="114" y="388"/>
                  <a:pt x="115" y="381"/>
                  <a:pt x="116" y="371"/>
                </a:cubicBezTo>
                <a:cubicBezTo>
                  <a:pt x="116" y="361"/>
                  <a:pt x="117" y="355"/>
                  <a:pt x="126" y="354"/>
                </a:cubicBezTo>
                <a:cubicBezTo>
                  <a:pt x="134" y="354"/>
                  <a:pt x="135" y="352"/>
                  <a:pt x="135" y="352"/>
                </a:cubicBezTo>
                <a:cubicBezTo>
                  <a:pt x="127" y="351"/>
                  <a:pt x="128" y="341"/>
                  <a:pt x="133" y="328"/>
                </a:cubicBezTo>
                <a:cubicBezTo>
                  <a:pt x="136" y="316"/>
                  <a:pt x="141" y="304"/>
                  <a:pt x="134" y="300"/>
                </a:cubicBezTo>
                <a:lnTo>
                  <a:pt x="135" y="297"/>
                </a:lnTo>
                <a:cubicBezTo>
                  <a:pt x="137" y="298"/>
                  <a:pt x="139" y="298"/>
                  <a:pt x="140" y="298"/>
                </a:cubicBezTo>
                <a:cubicBezTo>
                  <a:pt x="143" y="298"/>
                  <a:pt x="144" y="296"/>
                  <a:pt x="145" y="294"/>
                </a:cubicBezTo>
                <a:cubicBezTo>
                  <a:pt x="139" y="287"/>
                  <a:pt x="141" y="284"/>
                  <a:pt x="141" y="284"/>
                </a:cubicBezTo>
                <a:lnTo>
                  <a:pt x="141" y="284"/>
                </a:lnTo>
                <a:cubicBezTo>
                  <a:pt x="143" y="285"/>
                  <a:pt x="145" y="285"/>
                  <a:pt x="146" y="285"/>
                </a:cubicBezTo>
                <a:cubicBezTo>
                  <a:pt x="149" y="285"/>
                  <a:pt x="149" y="283"/>
                  <a:pt x="151" y="281"/>
                </a:cubicBezTo>
                <a:cubicBezTo>
                  <a:pt x="153" y="278"/>
                  <a:pt x="154" y="277"/>
                  <a:pt x="146" y="273"/>
                </a:cubicBezTo>
                <a:cubicBezTo>
                  <a:pt x="147" y="271"/>
                  <a:pt x="154" y="259"/>
                  <a:pt x="164" y="259"/>
                </a:cubicBezTo>
                <a:cubicBezTo>
                  <a:pt x="165" y="259"/>
                  <a:pt x="166" y="259"/>
                  <a:pt x="167" y="259"/>
                </a:cubicBezTo>
                <a:cubicBezTo>
                  <a:pt x="170" y="259"/>
                  <a:pt x="165" y="255"/>
                  <a:pt x="160" y="250"/>
                </a:cubicBezTo>
                <a:cubicBezTo>
                  <a:pt x="153" y="245"/>
                  <a:pt x="147" y="240"/>
                  <a:pt x="148" y="238"/>
                </a:cubicBezTo>
                <a:lnTo>
                  <a:pt x="148" y="238"/>
                </a:lnTo>
                <a:cubicBezTo>
                  <a:pt x="148" y="238"/>
                  <a:pt x="155" y="242"/>
                  <a:pt x="162" y="247"/>
                </a:cubicBezTo>
                <a:cubicBezTo>
                  <a:pt x="166" y="250"/>
                  <a:pt x="167" y="251"/>
                  <a:pt x="168" y="251"/>
                </a:cubicBezTo>
                <a:cubicBezTo>
                  <a:pt x="169" y="251"/>
                  <a:pt x="169" y="250"/>
                  <a:pt x="170" y="249"/>
                </a:cubicBezTo>
                <a:lnTo>
                  <a:pt x="172" y="247"/>
                </a:lnTo>
                <a:cubicBezTo>
                  <a:pt x="165" y="242"/>
                  <a:pt x="171" y="233"/>
                  <a:pt x="180" y="223"/>
                </a:cubicBezTo>
                <a:cubicBezTo>
                  <a:pt x="190" y="210"/>
                  <a:pt x="194" y="205"/>
                  <a:pt x="189" y="201"/>
                </a:cubicBezTo>
                <a:cubicBezTo>
                  <a:pt x="184" y="196"/>
                  <a:pt x="184" y="195"/>
                  <a:pt x="189" y="195"/>
                </a:cubicBezTo>
                <a:cubicBezTo>
                  <a:pt x="190" y="195"/>
                  <a:pt x="192" y="195"/>
                  <a:pt x="194" y="195"/>
                </a:cubicBezTo>
                <a:cubicBezTo>
                  <a:pt x="208" y="199"/>
                  <a:pt x="214" y="201"/>
                  <a:pt x="216" y="201"/>
                </a:cubicBezTo>
                <a:cubicBezTo>
                  <a:pt x="218" y="201"/>
                  <a:pt x="217" y="199"/>
                  <a:pt x="216" y="196"/>
                </a:cubicBezTo>
                <a:cubicBezTo>
                  <a:pt x="216" y="196"/>
                  <a:pt x="215" y="196"/>
                  <a:pt x="215" y="196"/>
                </a:cubicBezTo>
                <a:cubicBezTo>
                  <a:pt x="212" y="196"/>
                  <a:pt x="207" y="191"/>
                  <a:pt x="202" y="186"/>
                </a:cubicBezTo>
                <a:cubicBezTo>
                  <a:pt x="196" y="180"/>
                  <a:pt x="194" y="176"/>
                  <a:pt x="195" y="176"/>
                </a:cubicBezTo>
                <a:lnTo>
                  <a:pt x="195" y="176"/>
                </a:lnTo>
                <a:cubicBezTo>
                  <a:pt x="196" y="176"/>
                  <a:pt x="200" y="179"/>
                  <a:pt x="206" y="184"/>
                </a:cubicBezTo>
                <a:cubicBezTo>
                  <a:pt x="208" y="186"/>
                  <a:pt x="210" y="187"/>
                  <a:pt x="212" y="187"/>
                </a:cubicBezTo>
                <a:cubicBezTo>
                  <a:pt x="222" y="187"/>
                  <a:pt x="231" y="168"/>
                  <a:pt x="225" y="157"/>
                </a:cubicBezTo>
                <a:cubicBezTo>
                  <a:pt x="223" y="155"/>
                  <a:pt x="222" y="153"/>
                  <a:pt x="222" y="153"/>
                </a:cubicBezTo>
                <a:lnTo>
                  <a:pt x="222" y="153"/>
                </a:lnTo>
                <a:cubicBezTo>
                  <a:pt x="222" y="153"/>
                  <a:pt x="224" y="156"/>
                  <a:pt x="230" y="164"/>
                </a:cubicBezTo>
                <a:cubicBezTo>
                  <a:pt x="233" y="167"/>
                  <a:pt x="234" y="168"/>
                  <a:pt x="236" y="168"/>
                </a:cubicBezTo>
                <a:cubicBezTo>
                  <a:pt x="237" y="168"/>
                  <a:pt x="239" y="167"/>
                  <a:pt x="243" y="165"/>
                </a:cubicBezTo>
                <a:lnTo>
                  <a:pt x="247" y="161"/>
                </a:lnTo>
                <a:cubicBezTo>
                  <a:pt x="242" y="153"/>
                  <a:pt x="245" y="150"/>
                  <a:pt x="249" y="150"/>
                </a:cubicBezTo>
                <a:cubicBezTo>
                  <a:pt x="252" y="150"/>
                  <a:pt x="255" y="152"/>
                  <a:pt x="257" y="155"/>
                </a:cubicBezTo>
                <a:cubicBezTo>
                  <a:pt x="261" y="159"/>
                  <a:pt x="262" y="160"/>
                  <a:pt x="263" y="160"/>
                </a:cubicBezTo>
                <a:cubicBezTo>
                  <a:pt x="264" y="160"/>
                  <a:pt x="265" y="160"/>
                  <a:pt x="266" y="159"/>
                </a:cubicBezTo>
                <a:cubicBezTo>
                  <a:pt x="264" y="150"/>
                  <a:pt x="267" y="146"/>
                  <a:pt x="270" y="146"/>
                </a:cubicBezTo>
                <a:cubicBezTo>
                  <a:pt x="273" y="146"/>
                  <a:pt x="277" y="149"/>
                  <a:pt x="279" y="152"/>
                </a:cubicBezTo>
                <a:cubicBezTo>
                  <a:pt x="280" y="151"/>
                  <a:pt x="281" y="151"/>
                  <a:pt x="282" y="150"/>
                </a:cubicBezTo>
                <a:cubicBezTo>
                  <a:pt x="280" y="142"/>
                  <a:pt x="283" y="141"/>
                  <a:pt x="284" y="140"/>
                </a:cubicBezTo>
                <a:cubicBezTo>
                  <a:pt x="290" y="138"/>
                  <a:pt x="291" y="138"/>
                  <a:pt x="286" y="131"/>
                </a:cubicBezTo>
                <a:cubicBezTo>
                  <a:pt x="283" y="123"/>
                  <a:pt x="279" y="116"/>
                  <a:pt x="281" y="115"/>
                </a:cubicBezTo>
                <a:lnTo>
                  <a:pt x="281" y="115"/>
                </a:lnTo>
                <a:lnTo>
                  <a:pt x="284" y="123"/>
                </a:lnTo>
                <a:cubicBezTo>
                  <a:pt x="286" y="126"/>
                  <a:pt x="288" y="128"/>
                  <a:pt x="291" y="128"/>
                </a:cubicBezTo>
                <a:cubicBezTo>
                  <a:pt x="293" y="128"/>
                  <a:pt x="296" y="126"/>
                  <a:pt x="300" y="125"/>
                </a:cubicBezTo>
                <a:cubicBezTo>
                  <a:pt x="304" y="124"/>
                  <a:pt x="307" y="123"/>
                  <a:pt x="309" y="123"/>
                </a:cubicBezTo>
                <a:cubicBezTo>
                  <a:pt x="312" y="123"/>
                  <a:pt x="314" y="124"/>
                  <a:pt x="317" y="129"/>
                </a:cubicBezTo>
                <a:lnTo>
                  <a:pt x="316" y="120"/>
                </a:lnTo>
                <a:cubicBezTo>
                  <a:pt x="315" y="116"/>
                  <a:pt x="315" y="113"/>
                  <a:pt x="316" y="113"/>
                </a:cubicBezTo>
                <a:cubicBezTo>
                  <a:pt x="317" y="113"/>
                  <a:pt x="318" y="115"/>
                  <a:pt x="319" y="119"/>
                </a:cubicBezTo>
                <a:cubicBezTo>
                  <a:pt x="321" y="122"/>
                  <a:pt x="323" y="123"/>
                  <a:pt x="326" y="123"/>
                </a:cubicBezTo>
                <a:cubicBezTo>
                  <a:pt x="328" y="123"/>
                  <a:pt x="331" y="121"/>
                  <a:pt x="331" y="116"/>
                </a:cubicBezTo>
                <a:lnTo>
                  <a:pt x="335" y="115"/>
                </a:lnTo>
                <a:cubicBezTo>
                  <a:pt x="337" y="123"/>
                  <a:pt x="340" y="126"/>
                  <a:pt x="341" y="126"/>
                </a:cubicBezTo>
                <a:cubicBezTo>
                  <a:pt x="343" y="126"/>
                  <a:pt x="344" y="122"/>
                  <a:pt x="344" y="113"/>
                </a:cubicBezTo>
                <a:lnTo>
                  <a:pt x="344" y="113"/>
                </a:lnTo>
                <a:cubicBezTo>
                  <a:pt x="345" y="121"/>
                  <a:pt x="347" y="121"/>
                  <a:pt x="348" y="121"/>
                </a:cubicBezTo>
                <a:cubicBezTo>
                  <a:pt x="349" y="116"/>
                  <a:pt x="352" y="114"/>
                  <a:pt x="354" y="114"/>
                </a:cubicBezTo>
                <a:cubicBezTo>
                  <a:pt x="357" y="114"/>
                  <a:pt x="359" y="116"/>
                  <a:pt x="359" y="120"/>
                </a:cubicBezTo>
                <a:lnTo>
                  <a:pt x="360" y="120"/>
                </a:lnTo>
                <a:cubicBezTo>
                  <a:pt x="362" y="112"/>
                  <a:pt x="363" y="111"/>
                  <a:pt x="365" y="111"/>
                </a:cubicBezTo>
                <a:cubicBezTo>
                  <a:pt x="366" y="111"/>
                  <a:pt x="368" y="111"/>
                  <a:pt x="369" y="103"/>
                </a:cubicBezTo>
                <a:cubicBezTo>
                  <a:pt x="371" y="94"/>
                  <a:pt x="373" y="94"/>
                  <a:pt x="373" y="94"/>
                </a:cubicBezTo>
                <a:lnTo>
                  <a:pt x="373" y="94"/>
                </a:lnTo>
                <a:cubicBezTo>
                  <a:pt x="374" y="94"/>
                  <a:pt x="373" y="102"/>
                  <a:pt x="372" y="111"/>
                </a:cubicBezTo>
                <a:cubicBezTo>
                  <a:pt x="371" y="114"/>
                  <a:pt x="371" y="116"/>
                  <a:pt x="372" y="116"/>
                </a:cubicBezTo>
                <a:cubicBezTo>
                  <a:pt x="373" y="116"/>
                  <a:pt x="376" y="111"/>
                  <a:pt x="378" y="102"/>
                </a:cubicBezTo>
                <a:cubicBezTo>
                  <a:pt x="381" y="94"/>
                  <a:pt x="382" y="90"/>
                  <a:pt x="382" y="90"/>
                </a:cubicBezTo>
                <a:lnTo>
                  <a:pt x="382" y="90"/>
                </a:lnTo>
                <a:cubicBezTo>
                  <a:pt x="383" y="90"/>
                  <a:pt x="382" y="94"/>
                  <a:pt x="381" y="102"/>
                </a:cubicBezTo>
                <a:cubicBezTo>
                  <a:pt x="379" y="108"/>
                  <a:pt x="378" y="114"/>
                  <a:pt x="379" y="114"/>
                </a:cubicBezTo>
                <a:cubicBezTo>
                  <a:pt x="379" y="114"/>
                  <a:pt x="380" y="113"/>
                  <a:pt x="381" y="111"/>
                </a:cubicBezTo>
                <a:cubicBezTo>
                  <a:pt x="381" y="111"/>
                  <a:pt x="384" y="111"/>
                  <a:pt x="384" y="103"/>
                </a:cubicBezTo>
                <a:lnTo>
                  <a:pt x="390" y="103"/>
                </a:lnTo>
                <a:cubicBezTo>
                  <a:pt x="393" y="111"/>
                  <a:pt x="394" y="111"/>
                  <a:pt x="396" y="111"/>
                </a:cubicBezTo>
                <a:cubicBezTo>
                  <a:pt x="397" y="107"/>
                  <a:pt x="398" y="105"/>
                  <a:pt x="398" y="105"/>
                </a:cubicBezTo>
                <a:cubicBezTo>
                  <a:pt x="399" y="105"/>
                  <a:pt x="399" y="107"/>
                  <a:pt x="400" y="111"/>
                </a:cubicBezTo>
                <a:cubicBezTo>
                  <a:pt x="399" y="114"/>
                  <a:pt x="399" y="116"/>
                  <a:pt x="400" y="116"/>
                </a:cubicBezTo>
                <a:cubicBezTo>
                  <a:pt x="400" y="116"/>
                  <a:pt x="401" y="113"/>
                  <a:pt x="402" y="103"/>
                </a:cubicBezTo>
                <a:cubicBezTo>
                  <a:pt x="403" y="99"/>
                  <a:pt x="404" y="98"/>
                  <a:pt x="405" y="98"/>
                </a:cubicBezTo>
                <a:cubicBezTo>
                  <a:pt x="406" y="98"/>
                  <a:pt x="407" y="100"/>
                  <a:pt x="408" y="104"/>
                </a:cubicBezTo>
                <a:cubicBezTo>
                  <a:pt x="406" y="113"/>
                  <a:pt x="406" y="118"/>
                  <a:pt x="407" y="118"/>
                </a:cubicBezTo>
                <a:cubicBezTo>
                  <a:pt x="408" y="118"/>
                  <a:pt x="408" y="116"/>
                  <a:pt x="409" y="112"/>
                </a:cubicBezTo>
                <a:cubicBezTo>
                  <a:pt x="410" y="106"/>
                  <a:pt x="412" y="105"/>
                  <a:pt x="413" y="105"/>
                </a:cubicBezTo>
                <a:cubicBezTo>
                  <a:pt x="413" y="105"/>
                  <a:pt x="413" y="105"/>
                  <a:pt x="413" y="105"/>
                </a:cubicBezTo>
                <a:cubicBezTo>
                  <a:pt x="412" y="113"/>
                  <a:pt x="428" y="115"/>
                  <a:pt x="443" y="120"/>
                </a:cubicBezTo>
                <a:cubicBezTo>
                  <a:pt x="445" y="120"/>
                  <a:pt x="449" y="112"/>
                  <a:pt x="451" y="105"/>
                </a:cubicBezTo>
                <a:cubicBezTo>
                  <a:pt x="453" y="99"/>
                  <a:pt x="453" y="96"/>
                  <a:pt x="453" y="96"/>
                </a:cubicBezTo>
                <a:lnTo>
                  <a:pt x="453" y="96"/>
                </a:lnTo>
                <a:cubicBezTo>
                  <a:pt x="453" y="96"/>
                  <a:pt x="452" y="101"/>
                  <a:pt x="452" y="105"/>
                </a:cubicBezTo>
                <a:cubicBezTo>
                  <a:pt x="450" y="117"/>
                  <a:pt x="450" y="123"/>
                  <a:pt x="451" y="123"/>
                </a:cubicBezTo>
                <a:cubicBezTo>
                  <a:pt x="452" y="123"/>
                  <a:pt x="454" y="118"/>
                  <a:pt x="456" y="106"/>
                </a:cubicBezTo>
                <a:cubicBezTo>
                  <a:pt x="457" y="99"/>
                  <a:pt x="458" y="95"/>
                  <a:pt x="459" y="95"/>
                </a:cubicBezTo>
                <a:lnTo>
                  <a:pt x="459" y="95"/>
                </a:lnTo>
                <a:cubicBezTo>
                  <a:pt x="459" y="95"/>
                  <a:pt x="459" y="99"/>
                  <a:pt x="458" y="107"/>
                </a:cubicBezTo>
                <a:cubicBezTo>
                  <a:pt x="458" y="112"/>
                  <a:pt x="458" y="113"/>
                  <a:pt x="458" y="113"/>
                </a:cubicBezTo>
                <a:cubicBezTo>
                  <a:pt x="459" y="113"/>
                  <a:pt x="460" y="112"/>
                  <a:pt x="461" y="109"/>
                </a:cubicBezTo>
                <a:cubicBezTo>
                  <a:pt x="462" y="105"/>
                  <a:pt x="463" y="103"/>
                  <a:pt x="464" y="103"/>
                </a:cubicBezTo>
                <a:lnTo>
                  <a:pt x="464" y="103"/>
                </a:lnTo>
                <a:cubicBezTo>
                  <a:pt x="465" y="103"/>
                  <a:pt x="465" y="105"/>
                  <a:pt x="464" y="110"/>
                </a:cubicBezTo>
                <a:cubicBezTo>
                  <a:pt x="463" y="115"/>
                  <a:pt x="462" y="121"/>
                  <a:pt x="463" y="121"/>
                </a:cubicBezTo>
                <a:cubicBezTo>
                  <a:pt x="463" y="121"/>
                  <a:pt x="464" y="120"/>
                  <a:pt x="465" y="119"/>
                </a:cubicBezTo>
                <a:cubicBezTo>
                  <a:pt x="465" y="119"/>
                  <a:pt x="466" y="119"/>
                  <a:pt x="466" y="128"/>
                </a:cubicBezTo>
                <a:cubicBezTo>
                  <a:pt x="466" y="130"/>
                  <a:pt x="466" y="131"/>
                  <a:pt x="466" y="131"/>
                </a:cubicBezTo>
                <a:cubicBezTo>
                  <a:pt x="468" y="131"/>
                  <a:pt x="471" y="126"/>
                  <a:pt x="474" y="121"/>
                </a:cubicBezTo>
                <a:cubicBezTo>
                  <a:pt x="479" y="115"/>
                  <a:pt x="482" y="112"/>
                  <a:pt x="483" y="112"/>
                </a:cubicBezTo>
                <a:lnTo>
                  <a:pt x="483" y="112"/>
                </a:lnTo>
                <a:cubicBezTo>
                  <a:pt x="484" y="112"/>
                  <a:pt x="482" y="116"/>
                  <a:pt x="478" y="123"/>
                </a:cubicBezTo>
                <a:cubicBezTo>
                  <a:pt x="475" y="130"/>
                  <a:pt x="476" y="133"/>
                  <a:pt x="478" y="133"/>
                </a:cubicBezTo>
                <a:cubicBezTo>
                  <a:pt x="480" y="133"/>
                  <a:pt x="486" y="128"/>
                  <a:pt x="491" y="121"/>
                </a:cubicBezTo>
                <a:cubicBezTo>
                  <a:pt x="495" y="112"/>
                  <a:pt x="497" y="109"/>
                  <a:pt x="497" y="109"/>
                </a:cubicBezTo>
                <a:lnTo>
                  <a:pt x="497" y="109"/>
                </a:lnTo>
                <a:cubicBezTo>
                  <a:pt x="497" y="109"/>
                  <a:pt x="496" y="111"/>
                  <a:pt x="495" y="114"/>
                </a:cubicBezTo>
                <a:cubicBezTo>
                  <a:pt x="492" y="121"/>
                  <a:pt x="494" y="122"/>
                  <a:pt x="494" y="122"/>
                </a:cubicBezTo>
                <a:cubicBezTo>
                  <a:pt x="496" y="123"/>
                  <a:pt x="497" y="124"/>
                  <a:pt x="494" y="131"/>
                </a:cubicBezTo>
                <a:cubicBezTo>
                  <a:pt x="494" y="131"/>
                  <a:pt x="494" y="131"/>
                  <a:pt x="494" y="131"/>
                </a:cubicBezTo>
                <a:cubicBezTo>
                  <a:pt x="495" y="131"/>
                  <a:pt x="497" y="131"/>
                  <a:pt x="503" y="126"/>
                </a:cubicBezTo>
                <a:cubicBezTo>
                  <a:pt x="506" y="122"/>
                  <a:pt x="509" y="120"/>
                  <a:pt x="511" y="120"/>
                </a:cubicBezTo>
                <a:cubicBezTo>
                  <a:pt x="514" y="120"/>
                  <a:pt x="513" y="129"/>
                  <a:pt x="508" y="140"/>
                </a:cubicBezTo>
                <a:lnTo>
                  <a:pt x="516" y="134"/>
                </a:lnTo>
                <a:cubicBezTo>
                  <a:pt x="522" y="127"/>
                  <a:pt x="527" y="122"/>
                  <a:pt x="528" y="122"/>
                </a:cubicBezTo>
                <a:lnTo>
                  <a:pt x="528" y="122"/>
                </a:lnTo>
                <a:cubicBezTo>
                  <a:pt x="528" y="122"/>
                  <a:pt x="527" y="124"/>
                  <a:pt x="524" y="130"/>
                </a:cubicBezTo>
                <a:lnTo>
                  <a:pt x="520" y="137"/>
                </a:lnTo>
                <a:cubicBezTo>
                  <a:pt x="523" y="133"/>
                  <a:pt x="525" y="131"/>
                  <a:pt x="527" y="131"/>
                </a:cubicBezTo>
                <a:cubicBezTo>
                  <a:pt x="530" y="131"/>
                  <a:pt x="530" y="140"/>
                  <a:pt x="524" y="149"/>
                </a:cubicBezTo>
                <a:cubicBezTo>
                  <a:pt x="520" y="156"/>
                  <a:pt x="520" y="156"/>
                  <a:pt x="521" y="157"/>
                </a:cubicBezTo>
                <a:lnTo>
                  <a:pt x="525" y="150"/>
                </a:lnTo>
                <a:cubicBezTo>
                  <a:pt x="529" y="144"/>
                  <a:pt x="533" y="137"/>
                  <a:pt x="535" y="137"/>
                </a:cubicBezTo>
                <a:cubicBezTo>
                  <a:pt x="535" y="137"/>
                  <a:pt x="535" y="137"/>
                  <a:pt x="535" y="138"/>
                </a:cubicBezTo>
                <a:cubicBezTo>
                  <a:pt x="538" y="139"/>
                  <a:pt x="539" y="140"/>
                  <a:pt x="534" y="147"/>
                </a:cubicBezTo>
                <a:cubicBezTo>
                  <a:pt x="533" y="152"/>
                  <a:pt x="530" y="158"/>
                  <a:pt x="531" y="158"/>
                </a:cubicBezTo>
                <a:cubicBezTo>
                  <a:pt x="531" y="158"/>
                  <a:pt x="532" y="157"/>
                  <a:pt x="533" y="156"/>
                </a:cubicBezTo>
                <a:lnTo>
                  <a:pt x="533" y="156"/>
                </a:lnTo>
                <a:cubicBezTo>
                  <a:pt x="533" y="156"/>
                  <a:pt x="534" y="157"/>
                  <a:pt x="531" y="165"/>
                </a:cubicBezTo>
                <a:lnTo>
                  <a:pt x="538" y="169"/>
                </a:lnTo>
                <a:cubicBezTo>
                  <a:pt x="540" y="167"/>
                  <a:pt x="542" y="166"/>
                  <a:pt x="543" y="166"/>
                </a:cubicBezTo>
                <a:cubicBezTo>
                  <a:pt x="545" y="166"/>
                  <a:pt x="545" y="168"/>
                  <a:pt x="542" y="172"/>
                </a:cubicBezTo>
                <a:cubicBezTo>
                  <a:pt x="542" y="172"/>
                  <a:pt x="543" y="173"/>
                  <a:pt x="544" y="173"/>
                </a:cubicBezTo>
                <a:cubicBezTo>
                  <a:pt x="546" y="173"/>
                  <a:pt x="548" y="172"/>
                  <a:pt x="551" y="170"/>
                </a:cubicBezTo>
                <a:lnTo>
                  <a:pt x="551" y="170"/>
                </a:lnTo>
                <a:cubicBezTo>
                  <a:pt x="554" y="172"/>
                  <a:pt x="556" y="174"/>
                  <a:pt x="550" y="180"/>
                </a:cubicBezTo>
                <a:cubicBezTo>
                  <a:pt x="548" y="183"/>
                  <a:pt x="547" y="185"/>
                  <a:pt x="547" y="185"/>
                </a:cubicBezTo>
                <a:cubicBezTo>
                  <a:pt x="547" y="185"/>
                  <a:pt x="549" y="184"/>
                  <a:pt x="552" y="181"/>
                </a:cubicBezTo>
                <a:cubicBezTo>
                  <a:pt x="555" y="178"/>
                  <a:pt x="556" y="177"/>
                  <a:pt x="557" y="177"/>
                </a:cubicBezTo>
                <a:cubicBezTo>
                  <a:pt x="558" y="177"/>
                  <a:pt x="559" y="178"/>
                  <a:pt x="560" y="178"/>
                </a:cubicBezTo>
                <a:lnTo>
                  <a:pt x="562" y="180"/>
                </a:lnTo>
                <a:cubicBezTo>
                  <a:pt x="566" y="176"/>
                  <a:pt x="567" y="175"/>
                  <a:pt x="568" y="175"/>
                </a:cubicBezTo>
                <a:cubicBezTo>
                  <a:pt x="568" y="175"/>
                  <a:pt x="569" y="176"/>
                  <a:pt x="569" y="176"/>
                </a:cubicBezTo>
                <a:cubicBezTo>
                  <a:pt x="571" y="177"/>
                  <a:pt x="570" y="187"/>
                  <a:pt x="571" y="188"/>
                </a:cubicBezTo>
                <a:cubicBezTo>
                  <a:pt x="573" y="190"/>
                  <a:pt x="574" y="191"/>
                  <a:pt x="575" y="191"/>
                </a:cubicBezTo>
                <a:cubicBezTo>
                  <a:pt x="576" y="191"/>
                  <a:pt x="577" y="190"/>
                  <a:pt x="579" y="186"/>
                </a:cubicBezTo>
                <a:cubicBezTo>
                  <a:pt x="579" y="185"/>
                  <a:pt x="580" y="182"/>
                  <a:pt x="581" y="182"/>
                </a:cubicBezTo>
                <a:lnTo>
                  <a:pt x="581" y="182"/>
                </a:lnTo>
                <a:cubicBezTo>
                  <a:pt x="582" y="182"/>
                  <a:pt x="582" y="183"/>
                  <a:pt x="580" y="187"/>
                </a:cubicBezTo>
                <a:cubicBezTo>
                  <a:pt x="581" y="188"/>
                  <a:pt x="580" y="198"/>
                  <a:pt x="584" y="203"/>
                </a:cubicBezTo>
                <a:cubicBezTo>
                  <a:pt x="586" y="206"/>
                  <a:pt x="588" y="207"/>
                  <a:pt x="589" y="207"/>
                </a:cubicBezTo>
                <a:cubicBezTo>
                  <a:pt x="590" y="207"/>
                  <a:pt x="592" y="206"/>
                  <a:pt x="595" y="203"/>
                </a:cubicBezTo>
                <a:cubicBezTo>
                  <a:pt x="600" y="197"/>
                  <a:pt x="603" y="195"/>
                  <a:pt x="604" y="195"/>
                </a:cubicBezTo>
                <a:lnTo>
                  <a:pt x="604" y="195"/>
                </a:lnTo>
                <a:cubicBezTo>
                  <a:pt x="605" y="195"/>
                  <a:pt x="602" y="198"/>
                  <a:pt x="596" y="205"/>
                </a:cubicBezTo>
                <a:cubicBezTo>
                  <a:pt x="590" y="214"/>
                  <a:pt x="588" y="217"/>
                  <a:pt x="589" y="217"/>
                </a:cubicBezTo>
                <a:cubicBezTo>
                  <a:pt x="590" y="217"/>
                  <a:pt x="591" y="216"/>
                  <a:pt x="594" y="214"/>
                </a:cubicBezTo>
                <a:cubicBezTo>
                  <a:pt x="597" y="212"/>
                  <a:pt x="599" y="211"/>
                  <a:pt x="600" y="211"/>
                </a:cubicBezTo>
                <a:cubicBezTo>
                  <a:pt x="601" y="211"/>
                  <a:pt x="601" y="212"/>
                  <a:pt x="602" y="213"/>
                </a:cubicBezTo>
                <a:cubicBezTo>
                  <a:pt x="597" y="216"/>
                  <a:pt x="597" y="218"/>
                  <a:pt x="601" y="218"/>
                </a:cubicBezTo>
                <a:cubicBezTo>
                  <a:pt x="602" y="218"/>
                  <a:pt x="604" y="218"/>
                  <a:pt x="606" y="217"/>
                </a:cubicBezTo>
                <a:lnTo>
                  <a:pt x="606" y="217"/>
                </a:lnTo>
                <a:cubicBezTo>
                  <a:pt x="607" y="218"/>
                  <a:pt x="607" y="218"/>
                  <a:pt x="600" y="224"/>
                </a:cubicBezTo>
                <a:lnTo>
                  <a:pt x="603" y="226"/>
                </a:lnTo>
                <a:cubicBezTo>
                  <a:pt x="605" y="225"/>
                  <a:pt x="607" y="225"/>
                  <a:pt x="609" y="225"/>
                </a:cubicBezTo>
                <a:cubicBezTo>
                  <a:pt x="618" y="225"/>
                  <a:pt x="616" y="236"/>
                  <a:pt x="612" y="241"/>
                </a:cubicBezTo>
                <a:cubicBezTo>
                  <a:pt x="612" y="241"/>
                  <a:pt x="612" y="242"/>
                  <a:pt x="614" y="242"/>
                </a:cubicBezTo>
                <a:cubicBezTo>
                  <a:pt x="615" y="242"/>
                  <a:pt x="617" y="241"/>
                  <a:pt x="621" y="240"/>
                </a:cubicBezTo>
                <a:cubicBezTo>
                  <a:pt x="627" y="237"/>
                  <a:pt x="630" y="236"/>
                  <a:pt x="632" y="236"/>
                </a:cubicBezTo>
                <a:cubicBezTo>
                  <a:pt x="634" y="236"/>
                  <a:pt x="631" y="238"/>
                  <a:pt x="623" y="243"/>
                </a:cubicBezTo>
                <a:cubicBezTo>
                  <a:pt x="615" y="248"/>
                  <a:pt x="611" y="250"/>
                  <a:pt x="612" y="250"/>
                </a:cubicBezTo>
                <a:cubicBezTo>
                  <a:pt x="613" y="250"/>
                  <a:pt x="616" y="249"/>
                  <a:pt x="623" y="245"/>
                </a:cubicBezTo>
                <a:cubicBezTo>
                  <a:pt x="624" y="245"/>
                  <a:pt x="625" y="245"/>
                  <a:pt x="627" y="245"/>
                </a:cubicBezTo>
                <a:cubicBezTo>
                  <a:pt x="632" y="245"/>
                  <a:pt x="633" y="252"/>
                  <a:pt x="621" y="258"/>
                </a:cubicBezTo>
                <a:lnTo>
                  <a:pt x="606" y="266"/>
                </a:lnTo>
                <a:cubicBezTo>
                  <a:pt x="610" y="264"/>
                  <a:pt x="612" y="264"/>
                  <a:pt x="614" y="264"/>
                </a:cubicBezTo>
                <a:cubicBezTo>
                  <a:pt x="615" y="264"/>
                  <a:pt x="615" y="264"/>
                  <a:pt x="615" y="264"/>
                </a:cubicBezTo>
                <a:cubicBezTo>
                  <a:pt x="618" y="263"/>
                  <a:pt x="619" y="263"/>
                  <a:pt x="621" y="263"/>
                </a:cubicBezTo>
                <a:cubicBezTo>
                  <a:pt x="623" y="263"/>
                  <a:pt x="624" y="264"/>
                  <a:pt x="625" y="268"/>
                </a:cubicBezTo>
                <a:cubicBezTo>
                  <a:pt x="627" y="270"/>
                  <a:pt x="637" y="273"/>
                  <a:pt x="639" y="278"/>
                </a:cubicBezTo>
                <a:cubicBezTo>
                  <a:pt x="642" y="282"/>
                  <a:pt x="640" y="288"/>
                  <a:pt x="635" y="291"/>
                </a:cubicBezTo>
                <a:cubicBezTo>
                  <a:pt x="635" y="293"/>
                  <a:pt x="636" y="295"/>
                  <a:pt x="645" y="295"/>
                </a:cubicBezTo>
                <a:cubicBezTo>
                  <a:pt x="646" y="295"/>
                  <a:pt x="647" y="295"/>
                  <a:pt x="648" y="295"/>
                </a:cubicBezTo>
                <a:cubicBezTo>
                  <a:pt x="653" y="295"/>
                  <a:pt x="653" y="298"/>
                  <a:pt x="646" y="300"/>
                </a:cubicBezTo>
                <a:lnTo>
                  <a:pt x="648" y="303"/>
                </a:lnTo>
                <a:cubicBezTo>
                  <a:pt x="655" y="304"/>
                  <a:pt x="657" y="305"/>
                  <a:pt x="657" y="305"/>
                </a:cubicBezTo>
                <a:cubicBezTo>
                  <a:pt x="650" y="307"/>
                  <a:pt x="643" y="311"/>
                  <a:pt x="647" y="311"/>
                </a:cubicBezTo>
                <a:cubicBezTo>
                  <a:pt x="647" y="311"/>
                  <a:pt x="648" y="311"/>
                  <a:pt x="649" y="310"/>
                </a:cubicBezTo>
                <a:cubicBezTo>
                  <a:pt x="651" y="310"/>
                  <a:pt x="652" y="310"/>
                  <a:pt x="653" y="310"/>
                </a:cubicBezTo>
                <a:cubicBezTo>
                  <a:pt x="657" y="310"/>
                  <a:pt x="658" y="311"/>
                  <a:pt x="659" y="314"/>
                </a:cubicBezTo>
                <a:cubicBezTo>
                  <a:pt x="655" y="325"/>
                  <a:pt x="655" y="337"/>
                  <a:pt x="658" y="349"/>
                </a:cubicBezTo>
                <a:cubicBezTo>
                  <a:pt x="658" y="363"/>
                  <a:pt x="660" y="378"/>
                  <a:pt x="663" y="378"/>
                </a:cubicBezTo>
                <a:lnTo>
                  <a:pt x="662" y="383"/>
                </a:lnTo>
                <a:cubicBezTo>
                  <a:pt x="662" y="385"/>
                  <a:pt x="662" y="389"/>
                  <a:pt x="662" y="389"/>
                </a:cubicBezTo>
                <a:cubicBezTo>
                  <a:pt x="660" y="389"/>
                  <a:pt x="659" y="389"/>
                  <a:pt x="658" y="389"/>
                </a:cubicBezTo>
                <a:cubicBezTo>
                  <a:pt x="647" y="389"/>
                  <a:pt x="654" y="396"/>
                  <a:pt x="660" y="402"/>
                </a:cubicBezTo>
                <a:cubicBezTo>
                  <a:pt x="667" y="406"/>
                  <a:pt x="667" y="408"/>
                  <a:pt x="667" y="409"/>
                </a:cubicBezTo>
                <a:cubicBezTo>
                  <a:pt x="664" y="409"/>
                  <a:pt x="661" y="409"/>
                  <a:pt x="659" y="409"/>
                </a:cubicBezTo>
                <a:cubicBezTo>
                  <a:pt x="650" y="409"/>
                  <a:pt x="650" y="412"/>
                  <a:pt x="657" y="417"/>
                </a:cubicBezTo>
                <a:cubicBezTo>
                  <a:pt x="666" y="421"/>
                  <a:pt x="669" y="422"/>
                  <a:pt x="667" y="422"/>
                </a:cubicBezTo>
                <a:cubicBezTo>
                  <a:pt x="665" y="422"/>
                  <a:pt x="661" y="422"/>
                  <a:pt x="655" y="420"/>
                </a:cubicBezTo>
                <a:cubicBezTo>
                  <a:pt x="651" y="419"/>
                  <a:pt x="648" y="418"/>
                  <a:pt x="646" y="418"/>
                </a:cubicBezTo>
                <a:cubicBezTo>
                  <a:pt x="642" y="418"/>
                  <a:pt x="646" y="422"/>
                  <a:pt x="661" y="429"/>
                </a:cubicBezTo>
                <a:cubicBezTo>
                  <a:pt x="666" y="432"/>
                  <a:pt x="668" y="433"/>
                  <a:pt x="665" y="433"/>
                </a:cubicBezTo>
                <a:cubicBezTo>
                  <a:pt x="664" y="433"/>
                  <a:pt x="663" y="433"/>
                  <a:pt x="660" y="433"/>
                </a:cubicBezTo>
                <a:cubicBezTo>
                  <a:pt x="654" y="432"/>
                  <a:pt x="650" y="432"/>
                  <a:pt x="648" y="432"/>
                </a:cubicBezTo>
                <a:cubicBezTo>
                  <a:pt x="645" y="432"/>
                  <a:pt x="646" y="432"/>
                  <a:pt x="651" y="434"/>
                </a:cubicBezTo>
                <a:cubicBezTo>
                  <a:pt x="661" y="439"/>
                  <a:pt x="664" y="441"/>
                  <a:pt x="659" y="441"/>
                </a:cubicBezTo>
                <a:cubicBezTo>
                  <a:pt x="657" y="441"/>
                  <a:pt x="654" y="441"/>
                  <a:pt x="649" y="439"/>
                </a:cubicBezTo>
                <a:cubicBezTo>
                  <a:pt x="643" y="439"/>
                  <a:pt x="639" y="438"/>
                  <a:pt x="637" y="438"/>
                </a:cubicBezTo>
                <a:cubicBezTo>
                  <a:pt x="635" y="438"/>
                  <a:pt x="638" y="440"/>
                  <a:pt x="648" y="444"/>
                </a:cubicBezTo>
                <a:cubicBezTo>
                  <a:pt x="659" y="450"/>
                  <a:pt x="659" y="456"/>
                  <a:pt x="651" y="456"/>
                </a:cubicBezTo>
                <a:cubicBezTo>
                  <a:pt x="649" y="456"/>
                  <a:pt x="646" y="456"/>
                  <a:pt x="643" y="455"/>
                </a:cubicBezTo>
                <a:cubicBezTo>
                  <a:pt x="642" y="456"/>
                  <a:pt x="633" y="455"/>
                  <a:pt x="641" y="457"/>
                </a:cubicBezTo>
                <a:lnTo>
                  <a:pt x="633" y="456"/>
                </a:lnTo>
                <a:lnTo>
                  <a:pt x="631" y="460"/>
                </a:lnTo>
                <a:lnTo>
                  <a:pt x="639" y="463"/>
                </a:lnTo>
                <a:cubicBezTo>
                  <a:pt x="631" y="469"/>
                  <a:pt x="624" y="474"/>
                  <a:pt x="618" y="482"/>
                </a:cubicBezTo>
                <a:cubicBezTo>
                  <a:pt x="608" y="499"/>
                  <a:pt x="604" y="501"/>
                  <a:pt x="613" y="505"/>
                </a:cubicBezTo>
                <a:cubicBezTo>
                  <a:pt x="622" y="509"/>
                  <a:pt x="624" y="512"/>
                  <a:pt x="621" y="512"/>
                </a:cubicBezTo>
                <a:cubicBezTo>
                  <a:pt x="620" y="512"/>
                  <a:pt x="616" y="511"/>
                  <a:pt x="611" y="508"/>
                </a:cubicBezTo>
                <a:cubicBezTo>
                  <a:pt x="610" y="508"/>
                  <a:pt x="610" y="508"/>
                  <a:pt x="608" y="508"/>
                </a:cubicBezTo>
                <a:cubicBezTo>
                  <a:pt x="607" y="508"/>
                  <a:pt x="606" y="508"/>
                  <a:pt x="605" y="508"/>
                </a:cubicBezTo>
                <a:cubicBezTo>
                  <a:pt x="602" y="508"/>
                  <a:pt x="599" y="508"/>
                  <a:pt x="598" y="510"/>
                </a:cubicBezTo>
                <a:cubicBezTo>
                  <a:pt x="597" y="512"/>
                  <a:pt x="595" y="514"/>
                  <a:pt x="593" y="514"/>
                </a:cubicBezTo>
                <a:cubicBezTo>
                  <a:pt x="592" y="514"/>
                  <a:pt x="589" y="513"/>
                  <a:pt x="587" y="510"/>
                </a:cubicBezTo>
                <a:lnTo>
                  <a:pt x="586" y="512"/>
                </a:lnTo>
                <a:cubicBezTo>
                  <a:pt x="594" y="524"/>
                  <a:pt x="588" y="533"/>
                  <a:pt x="580" y="533"/>
                </a:cubicBezTo>
                <a:cubicBezTo>
                  <a:pt x="579" y="533"/>
                  <a:pt x="579" y="533"/>
                  <a:pt x="578" y="533"/>
                </a:cubicBezTo>
                <a:cubicBezTo>
                  <a:pt x="575" y="535"/>
                  <a:pt x="574" y="536"/>
                  <a:pt x="576" y="544"/>
                </a:cubicBezTo>
                <a:cubicBezTo>
                  <a:pt x="578" y="549"/>
                  <a:pt x="579" y="551"/>
                  <a:pt x="577" y="551"/>
                </a:cubicBezTo>
                <a:cubicBezTo>
                  <a:pt x="576" y="551"/>
                  <a:pt x="575" y="550"/>
                  <a:pt x="571" y="548"/>
                </a:cubicBezTo>
                <a:cubicBezTo>
                  <a:pt x="569" y="546"/>
                  <a:pt x="566" y="545"/>
                  <a:pt x="564" y="545"/>
                </a:cubicBezTo>
                <a:cubicBezTo>
                  <a:pt x="559" y="545"/>
                  <a:pt x="556" y="548"/>
                  <a:pt x="563" y="556"/>
                </a:cubicBezTo>
                <a:lnTo>
                  <a:pt x="557" y="551"/>
                </a:lnTo>
                <a:cubicBezTo>
                  <a:pt x="555" y="550"/>
                  <a:pt x="554" y="549"/>
                  <a:pt x="554" y="549"/>
                </a:cubicBezTo>
                <a:lnTo>
                  <a:pt x="554" y="549"/>
                </a:lnTo>
                <a:cubicBezTo>
                  <a:pt x="552" y="549"/>
                  <a:pt x="555" y="554"/>
                  <a:pt x="559" y="560"/>
                </a:cubicBezTo>
                <a:cubicBezTo>
                  <a:pt x="564" y="565"/>
                  <a:pt x="566" y="569"/>
                  <a:pt x="565" y="569"/>
                </a:cubicBezTo>
                <a:cubicBezTo>
                  <a:pt x="564" y="569"/>
                  <a:pt x="559" y="564"/>
                  <a:pt x="550" y="555"/>
                </a:cubicBezTo>
                <a:cubicBezTo>
                  <a:pt x="544" y="548"/>
                  <a:pt x="541" y="545"/>
                  <a:pt x="541" y="545"/>
                </a:cubicBezTo>
                <a:lnTo>
                  <a:pt x="541" y="545"/>
                </a:lnTo>
                <a:cubicBezTo>
                  <a:pt x="541" y="545"/>
                  <a:pt x="542" y="547"/>
                  <a:pt x="544" y="549"/>
                </a:cubicBezTo>
                <a:cubicBezTo>
                  <a:pt x="547" y="555"/>
                  <a:pt x="550" y="561"/>
                  <a:pt x="548" y="561"/>
                </a:cubicBezTo>
                <a:cubicBezTo>
                  <a:pt x="547" y="561"/>
                  <a:pt x="546" y="561"/>
                  <a:pt x="544" y="560"/>
                </a:cubicBezTo>
                <a:lnTo>
                  <a:pt x="544" y="560"/>
                </a:lnTo>
                <a:cubicBezTo>
                  <a:pt x="543" y="561"/>
                  <a:pt x="541" y="562"/>
                  <a:pt x="551" y="574"/>
                </a:cubicBezTo>
                <a:cubicBezTo>
                  <a:pt x="556" y="581"/>
                  <a:pt x="554" y="582"/>
                  <a:pt x="552" y="583"/>
                </a:cubicBezTo>
                <a:cubicBezTo>
                  <a:pt x="549" y="580"/>
                  <a:pt x="547" y="574"/>
                  <a:pt x="544" y="570"/>
                </a:cubicBezTo>
                <a:lnTo>
                  <a:pt x="541" y="572"/>
                </a:lnTo>
                <a:cubicBezTo>
                  <a:pt x="541" y="572"/>
                  <a:pt x="541" y="572"/>
                  <a:pt x="540" y="572"/>
                </a:cubicBezTo>
                <a:cubicBezTo>
                  <a:pt x="538" y="572"/>
                  <a:pt x="532" y="568"/>
                  <a:pt x="528" y="561"/>
                </a:cubicBezTo>
                <a:cubicBezTo>
                  <a:pt x="525" y="559"/>
                  <a:pt x="524" y="557"/>
                  <a:pt x="523" y="557"/>
                </a:cubicBezTo>
                <a:lnTo>
                  <a:pt x="523" y="557"/>
                </a:lnTo>
                <a:cubicBezTo>
                  <a:pt x="522" y="557"/>
                  <a:pt x="524" y="561"/>
                  <a:pt x="531" y="568"/>
                </a:cubicBezTo>
                <a:cubicBezTo>
                  <a:pt x="540" y="582"/>
                  <a:pt x="540" y="582"/>
                  <a:pt x="537" y="584"/>
                </a:cubicBezTo>
                <a:cubicBezTo>
                  <a:pt x="536" y="585"/>
                  <a:pt x="535" y="585"/>
                  <a:pt x="534" y="585"/>
                </a:cubicBezTo>
                <a:cubicBezTo>
                  <a:pt x="533" y="585"/>
                  <a:pt x="531" y="584"/>
                  <a:pt x="529" y="580"/>
                </a:cubicBezTo>
                <a:cubicBezTo>
                  <a:pt x="526" y="575"/>
                  <a:pt x="525" y="573"/>
                  <a:pt x="523" y="573"/>
                </a:cubicBezTo>
                <a:cubicBezTo>
                  <a:pt x="523" y="573"/>
                  <a:pt x="522" y="573"/>
                  <a:pt x="521" y="574"/>
                </a:cubicBezTo>
                <a:cubicBezTo>
                  <a:pt x="516" y="576"/>
                  <a:pt x="523" y="601"/>
                  <a:pt x="529" y="616"/>
                </a:cubicBezTo>
                <a:cubicBezTo>
                  <a:pt x="533" y="623"/>
                  <a:pt x="535" y="627"/>
                  <a:pt x="534" y="627"/>
                </a:cubicBezTo>
                <a:cubicBezTo>
                  <a:pt x="534" y="627"/>
                  <a:pt x="532" y="623"/>
                  <a:pt x="528" y="617"/>
                </a:cubicBezTo>
                <a:cubicBezTo>
                  <a:pt x="524" y="612"/>
                  <a:pt x="523" y="611"/>
                  <a:pt x="521" y="611"/>
                </a:cubicBezTo>
                <a:cubicBezTo>
                  <a:pt x="521" y="611"/>
                  <a:pt x="520" y="611"/>
                  <a:pt x="520" y="611"/>
                </a:cubicBezTo>
                <a:cubicBezTo>
                  <a:pt x="516" y="604"/>
                  <a:pt x="517" y="603"/>
                  <a:pt x="520" y="603"/>
                </a:cubicBezTo>
                <a:lnTo>
                  <a:pt x="515" y="595"/>
                </a:lnTo>
                <a:cubicBezTo>
                  <a:pt x="511" y="589"/>
                  <a:pt x="509" y="586"/>
                  <a:pt x="508" y="586"/>
                </a:cubicBezTo>
                <a:lnTo>
                  <a:pt x="508" y="586"/>
                </a:lnTo>
                <a:cubicBezTo>
                  <a:pt x="507" y="586"/>
                  <a:pt x="508" y="590"/>
                  <a:pt x="511" y="598"/>
                </a:cubicBezTo>
                <a:cubicBezTo>
                  <a:pt x="511" y="602"/>
                  <a:pt x="512" y="604"/>
                  <a:pt x="511" y="604"/>
                </a:cubicBezTo>
                <a:cubicBezTo>
                  <a:pt x="511" y="604"/>
                  <a:pt x="509" y="602"/>
                  <a:pt x="507" y="600"/>
                </a:cubicBezTo>
                <a:cubicBezTo>
                  <a:pt x="504" y="595"/>
                  <a:pt x="500" y="591"/>
                  <a:pt x="499" y="591"/>
                </a:cubicBezTo>
                <a:lnTo>
                  <a:pt x="499" y="591"/>
                </a:lnTo>
                <a:cubicBezTo>
                  <a:pt x="498" y="591"/>
                  <a:pt x="498" y="592"/>
                  <a:pt x="500" y="594"/>
                </a:cubicBezTo>
                <a:cubicBezTo>
                  <a:pt x="500" y="594"/>
                  <a:pt x="499" y="594"/>
                  <a:pt x="499" y="594"/>
                </a:cubicBezTo>
                <a:cubicBezTo>
                  <a:pt x="498" y="594"/>
                  <a:pt x="495" y="594"/>
                  <a:pt x="492" y="589"/>
                </a:cubicBezTo>
                <a:cubicBezTo>
                  <a:pt x="488" y="590"/>
                  <a:pt x="486" y="591"/>
                  <a:pt x="489" y="599"/>
                </a:cubicBezTo>
                <a:cubicBezTo>
                  <a:pt x="493" y="605"/>
                  <a:pt x="491" y="607"/>
                  <a:pt x="489" y="607"/>
                </a:cubicBezTo>
                <a:cubicBezTo>
                  <a:pt x="487" y="608"/>
                  <a:pt x="486" y="608"/>
                  <a:pt x="488" y="616"/>
                </a:cubicBezTo>
                <a:cubicBezTo>
                  <a:pt x="492" y="623"/>
                  <a:pt x="493" y="631"/>
                  <a:pt x="488" y="632"/>
                </a:cubicBezTo>
                <a:cubicBezTo>
                  <a:pt x="488" y="636"/>
                  <a:pt x="488" y="639"/>
                  <a:pt x="487" y="639"/>
                </a:cubicBezTo>
                <a:cubicBezTo>
                  <a:pt x="486" y="639"/>
                  <a:pt x="484" y="635"/>
                  <a:pt x="480" y="627"/>
                </a:cubicBezTo>
                <a:cubicBezTo>
                  <a:pt x="478" y="622"/>
                  <a:pt x="477" y="621"/>
                  <a:pt x="475" y="621"/>
                </a:cubicBezTo>
                <a:cubicBezTo>
                  <a:pt x="475" y="621"/>
                  <a:pt x="474" y="621"/>
                  <a:pt x="474" y="621"/>
                </a:cubicBezTo>
                <a:cubicBezTo>
                  <a:pt x="474" y="621"/>
                  <a:pt x="471" y="621"/>
                  <a:pt x="468" y="614"/>
                </a:cubicBezTo>
                <a:cubicBezTo>
                  <a:pt x="467" y="612"/>
                  <a:pt x="466" y="611"/>
                  <a:pt x="466" y="611"/>
                </a:cubicBezTo>
                <a:lnTo>
                  <a:pt x="466" y="611"/>
                </a:lnTo>
                <a:cubicBezTo>
                  <a:pt x="465" y="611"/>
                  <a:pt x="467" y="617"/>
                  <a:pt x="468" y="622"/>
                </a:cubicBezTo>
                <a:lnTo>
                  <a:pt x="473" y="638"/>
                </a:lnTo>
                <a:cubicBezTo>
                  <a:pt x="470" y="638"/>
                  <a:pt x="465" y="623"/>
                  <a:pt x="462" y="616"/>
                </a:cubicBezTo>
                <a:cubicBezTo>
                  <a:pt x="459" y="608"/>
                  <a:pt x="457" y="604"/>
                  <a:pt x="457" y="604"/>
                </a:cubicBezTo>
                <a:lnTo>
                  <a:pt x="457" y="604"/>
                </a:lnTo>
                <a:cubicBezTo>
                  <a:pt x="457" y="604"/>
                  <a:pt x="458" y="608"/>
                  <a:pt x="460" y="616"/>
                </a:cubicBezTo>
                <a:cubicBezTo>
                  <a:pt x="462" y="621"/>
                  <a:pt x="462" y="628"/>
                  <a:pt x="460" y="628"/>
                </a:cubicBezTo>
                <a:cubicBezTo>
                  <a:pt x="460" y="628"/>
                  <a:pt x="458" y="627"/>
                  <a:pt x="457" y="625"/>
                </a:cubicBezTo>
                <a:cubicBezTo>
                  <a:pt x="456" y="625"/>
                  <a:pt x="454" y="625"/>
                  <a:pt x="453" y="625"/>
                </a:cubicBezTo>
                <a:cubicBezTo>
                  <a:pt x="451" y="625"/>
                  <a:pt x="449" y="624"/>
                  <a:pt x="448" y="619"/>
                </a:cubicBezTo>
                <a:cubicBezTo>
                  <a:pt x="447" y="616"/>
                  <a:pt x="446" y="615"/>
                  <a:pt x="446" y="615"/>
                </a:cubicBezTo>
                <a:cubicBezTo>
                  <a:pt x="445" y="615"/>
                  <a:pt x="445" y="619"/>
                  <a:pt x="445" y="619"/>
                </a:cubicBezTo>
                <a:cubicBezTo>
                  <a:pt x="445" y="624"/>
                  <a:pt x="444" y="626"/>
                  <a:pt x="442" y="626"/>
                </a:cubicBezTo>
                <a:cubicBezTo>
                  <a:pt x="441" y="626"/>
                  <a:pt x="439" y="624"/>
                  <a:pt x="436" y="621"/>
                </a:cubicBezTo>
                <a:cubicBezTo>
                  <a:pt x="429" y="613"/>
                  <a:pt x="427" y="609"/>
                  <a:pt x="426" y="609"/>
                </a:cubicBezTo>
                <a:lnTo>
                  <a:pt x="426" y="609"/>
                </a:lnTo>
                <a:cubicBezTo>
                  <a:pt x="425" y="609"/>
                  <a:pt x="425" y="613"/>
                  <a:pt x="427" y="621"/>
                </a:cubicBezTo>
                <a:cubicBezTo>
                  <a:pt x="427" y="626"/>
                  <a:pt x="428" y="631"/>
                  <a:pt x="427" y="631"/>
                </a:cubicBezTo>
                <a:cubicBezTo>
                  <a:pt x="427" y="631"/>
                  <a:pt x="426" y="628"/>
                  <a:pt x="424" y="621"/>
                </a:cubicBezTo>
                <a:cubicBezTo>
                  <a:pt x="424" y="619"/>
                  <a:pt x="423" y="619"/>
                  <a:pt x="423" y="619"/>
                </a:cubicBezTo>
                <a:cubicBezTo>
                  <a:pt x="421" y="619"/>
                  <a:pt x="420" y="624"/>
                  <a:pt x="418" y="630"/>
                </a:cubicBezTo>
                <a:cubicBezTo>
                  <a:pt x="418" y="641"/>
                  <a:pt x="418" y="653"/>
                  <a:pt x="419" y="663"/>
                </a:cubicBezTo>
                <a:cubicBezTo>
                  <a:pt x="419" y="672"/>
                  <a:pt x="420" y="677"/>
                  <a:pt x="419" y="677"/>
                </a:cubicBezTo>
                <a:cubicBezTo>
                  <a:pt x="418" y="677"/>
                  <a:pt x="417" y="674"/>
                  <a:pt x="414" y="671"/>
                </a:cubicBezTo>
                <a:cubicBezTo>
                  <a:pt x="412" y="671"/>
                  <a:pt x="410" y="663"/>
                  <a:pt x="410" y="655"/>
                </a:cubicBezTo>
                <a:cubicBezTo>
                  <a:pt x="410" y="647"/>
                  <a:pt x="411" y="647"/>
                  <a:pt x="411" y="647"/>
                </a:cubicBezTo>
                <a:lnTo>
                  <a:pt x="413" y="647"/>
                </a:lnTo>
                <a:cubicBezTo>
                  <a:pt x="413" y="639"/>
                  <a:pt x="412" y="630"/>
                  <a:pt x="409" y="630"/>
                </a:cubicBezTo>
                <a:cubicBezTo>
                  <a:pt x="408" y="626"/>
                  <a:pt x="407" y="624"/>
                  <a:pt x="406" y="624"/>
                </a:cubicBezTo>
                <a:cubicBezTo>
                  <a:pt x="406" y="624"/>
                  <a:pt x="405" y="626"/>
                  <a:pt x="405" y="630"/>
                </a:cubicBezTo>
                <a:cubicBezTo>
                  <a:pt x="403" y="622"/>
                  <a:pt x="400" y="622"/>
                  <a:pt x="396" y="622"/>
                </a:cubicBezTo>
                <a:cubicBezTo>
                  <a:pt x="393" y="622"/>
                  <a:pt x="387" y="622"/>
                  <a:pt x="386" y="613"/>
                </a:cubicBezTo>
                <a:cubicBezTo>
                  <a:pt x="386" y="613"/>
                  <a:pt x="385" y="613"/>
                  <a:pt x="384" y="613"/>
                </a:cubicBezTo>
                <a:cubicBezTo>
                  <a:pt x="382" y="613"/>
                  <a:pt x="382" y="614"/>
                  <a:pt x="381" y="621"/>
                </a:cubicBezTo>
                <a:cubicBezTo>
                  <a:pt x="380" y="630"/>
                  <a:pt x="379" y="634"/>
                  <a:pt x="378" y="634"/>
                </a:cubicBezTo>
                <a:cubicBezTo>
                  <a:pt x="378" y="634"/>
                  <a:pt x="378" y="632"/>
                  <a:pt x="378" y="629"/>
                </a:cubicBezTo>
                <a:cubicBezTo>
                  <a:pt x="378" y="618"/>
                  <a:pt x="369" y="609"/>
                  <a:pt x="362" y="609"/>
                </a:cubicBezTo>
                <a:cubicBezTo>
                  <a:pt x="358" y="609"/>
                  <a:pt x="355" y="611"/>
                  <a:pt x="354" y="616"/>
                </a:cubicBezTo>
                <a:lnTo>
                  <a:pt x="349" y="614"/>
                </a:lnTo>
                <a:cubicBezTo>
                  <a:pt x="349" y="609"/>
                  <a:pt x="345" y="606"/>
                  <a:pt x="341" y="606"/>
                </a:cubicBezTo>
                <a:cubicBezTo>
                  <a:pt x="339" y="606"/>
                  <a:pt x="336" y="607"/>
                  <a:pt x="335" y="610"/>
                </a:cubicBezTo>
                <a:cubicBezTo>
                  <a:pt x="332" y="609"/>
                  <a:pt x="331" y="609"/>
                  <a:pt x="329" y="608"/>
                </a:cubicBezTo>
                <a:cubicBezTo>
                  <a:pt x="329" y="603"/>
                  <a:pt x="329" y="600"/>
                  <a:pt x="327" y="600"/>
                </a:cubicBezTo>
                <a:cubicBezTo>
                  <a:pt x="326" y="600"/>
                  <a:pt x="325" y="602"/>
                  <a:pt x="322" y="605"/>
                </a:cubicBezTo>
                <a:cubicBezTo>
                  <a:pt x="319" y="610"/>
                  <a:pt x="317" y="615"/>
                  <a:pt x="317" y="615"/>
                </a:cubicBezTo>
                <a:cubicBezTo>
                  <a:pt x="317" y="615"/>
                  <a:pt x="317" y="614"/>
                  <a:pt x="318" y="612"/>
                </a:cubicBezTo>
                <a:cubicBezTo>
                  <a:pt x="321" y="604"/>
                  <a:pt x="318" y="603"/>
                  <a:pt x="311" y="600"/>
                </a:cubicBezTo>
                <a:cubicBezTo>
                  <a:pt x="308" y="599"/>
                  <a:pt x="307" y="598"/>
                  <a:pt x="306" y="598"/>
                </a:cubicBezTo>
                <a:cubicBezTo>
                  <a:pt x="304" y="598"/>
                  <a:pt x="304" y="600"/>
                  <a:pt x="303" y="604"/>
                </a:cubicBezTo>
                <a:cubicBezTo>
                  <a:pt x="301" y="605"/>
                  <a:pt x="299" y="606"/>
                  <a:pt x="298" y="606"/>
                </a:cubicBezTo>
                <a:cubicBezTo>
                  <a:pt x="294" y="606"/>
                  <a:pt x="297" y="600"/>
                  <a:pt x="300" y="594"/>
                </a:cubicBezTo>
                <a:cubicBezTo>
                  <a:pt x="304" y="588"/>
                  <a:pt x="306" y="584"/>
                  <a:pt x="305" y="584"/>
                </a:cubicBezTo>
                <a:lnTo>
                  <a:pt x="305" y="584"/>
                </a:lnTo>
                <a:cubicBezTo>
                  <a:pt x="303" y="584"/>
                  <a:pt x="299" y="588"/>
                  <a:pt x="293" y="599"/>
                </a:cubicBezTo>
                <a:cubicBezTo>
                  <a:pt x="288" y="606"/>
                  <a:pt x="284" y="609"/>
                  <a:pt x="283" y="609"/>
                </a:cubicBezTo>
                <a:cubicBezTo>
                  <a:pt x="282" y="609"/>
                  <a:pt x="282" y="606"/>
                  <a:pt x="284" y="603"/>
                </a:cubicBezTo>
                <a:cubicBezTo>
                  <a:pt x="286" y="599"/>
                  <a:pt x="288" y="598"/>
                  <a:pt x="289" y="598"/>
                </a:cubicBezTo>
                <a:cubicBezTo>
                  <a:pt x="290" y="598"/>
                  <a:pt x="290" y="598"/>
                  <a:pt x="291" y="599"/>
                </a:cubicBezTo>
                <a:lnTo>
                  <a:pt x="299" y="584"/>
                </a:lnTo>
                <a:cubicBezTo>
                  <a:pt x="298" y="584"/>
                  <a:pt x="298" y="584"/>
                  <a:pt x="298" y="584"/>
                </a:cubicBezTo>
                <a:cubicBezTo>
                  <a:pt x="297" y="584"/>
                  <a:pt x="296" y="585"/>
                  <a:pt x="292" y="590"/>
                </a:cubicBezTo>
                <a:cubicBezTo>
                  <a:pt x="292" y="590"/>
                  <a:pt x="292" y="590"/>
                  <a:pt x="292" y="590"/>
                </a:cubicBezTo>
                <a:cubicBezTo>
                  <a:pt x="291" y="590"/>
                  <a:pt x="289" y="590"/>
                  <a:pt x="285" y="594"/>
                </a:cubicBezTo>
                <a:cubicBezTo>
                  <a:pt x="279" y="600"/>
                  <a:pt x="275" y="608"/>
                  <a:pt x="273" y="616"/>
                </a:cubicBezTo>
                <a:cubicBezTo>
                  <a:pt x="271" y="621"/>
                  <a:pt x="270" y="622"/>
                  <a:pt x="269" y="622"/>
                </a:cubicBezTo>
                <a:cubicBezTo>
                  <a:pt x="268" y="622"/>
                  <a:pt x="267" y="622"/>
                  <a:pt x="266" y="621"/>
                </a:cubicBezTo>
                <a:cubicBezTo>
                  <a:pt x="267" y="613"/>
                  <a:pt x="271" y="605"/>
                  <a:pt x="277" y="600"/>
                </a:cubicBezTo>
                <a:cubicBezTo>
                  <a:pt x="279" y="600"/>
                  <a:pt x="283" y="593"/>
                  <a:pt x="288" y="586"/>
                </a:cubicBezTo>
                <a:cubicBezTo>
                  <a:pt x="288" y="585"/>
                  <a:pt x="288" y="584"/>
                  <a:pt x="287" y="584"/>
                </a:cubicBezTo>
                <a:cubicBezTo>
                  <a:pt x="284" y="584"/>
                  <a:pt x="273" y="592"/>
                  <a:pt x="265" y="601"/>
                </a:cubicBezTo>
                <a:cubicBezTo>
                  <a:pt x="266" y="599"/>
                  <a:pt x="268" y="597"/>
                  <a:pt x="270" y="594"/>
                </a:cubicBezTo>
                <a:cubicBezTo>
                  <a:pt x="274" y="586"/>
                  <a:pt x="271" y="585"/>
                  <a:pt x="267" y="583"/>
                </a:cubicBezTo>
                <a:cubicBezTo>
                  <a:pt x="266" y="582"/>
                  <a:pt x="265" y="581"/>
                  <a:pt x="263" y="581"/>
                </a:cubicBezTo>
                <a:cubicBezTo>
                  <a:pt x="262" y="581"/>
                  <a:pt x="261" y="582"/>
                  <a:pt x="258" y="585"/>
                </a:cubicBezTo>
                <a:cubicBezTo>
                  <a:pt x="254" y="592"/>
                  <a:pt x="249" y="598"/>
                  <a:pt x="247" y="598"/>
                </a:cubicBezTo>
                <a:cubicBezTo>
                  <a:pt x="247" y="598"/>
                  <a:pt x="247" y="598"/>
                  <a:pt x="247" y="598"/>
                </a:cubicBezTo>
                <a:lnTo>
                  <a:pt x="247" y="598"/>
                </a:lnTo>
                <a:cubicBezTo>
                  <a:pt x="248" y="599"/>
                  <a:pt x="244" y="606"/>
                  <a:pt x="239" y="612"/>
                </a:cubicBezTo>
                <a:cubicBezTo>
                  <a:pt x="240" y="605"/>
                  <a:pt x="242" y="600"/>
                  <a:pt x="244" y="595"/>
                </a:cubicBezTo>
                <a:cubicBezTo>
                  <a:pt x="250" y="580"/>
                  <a:pt x="253" y="571"/>
                  <a:pt x="247" y="565"/>
                </a:cubicBezTo>
                <a:cubicBezTo>
                  <a:pt x="243" y="563"/>
                  <a:pt x="240" y="556"/>
                  <a:pt x="244" y="552"/>
                </a:cubicBezTo>
                <a:cubicBezTo>
                  <a:pt x="243" y="551"/>
                  <a:pt x="242" y="550"/>
                  <a:pt x="241" y="550"/>
                </a:cubicBezTo>
                <a:cubicBezTo>
                  <a:pt x="240" y="550"/>
                  <a:pt x="238" y="551"/>
                  <a:pt x="235" y="554"/>
                </a:cubicBezTo>
                <a:lnTo>
                  <a:pt x="233" y="551"/>
                </a:lnTo>
                <a:cubicBezTo>
                  <a:pt x="235" y="546"/>
                  <a:pt x="235" y="544"/>
                  <a:pt x="233" y="544"/>
                </a:cubicBezTo>
                <a:lnTo>
                  <a:pt x="233" y="544"/>
                </a:lnTo>
                <a:cubicBezTo>
                  <a:pt x="232" y="544"/>
                  <a:pt x="230" y="545"/>
                  <a:pt x="228" y="547"/>
                </a:cubicBezTo>
                <a:cubicBezTo>
                  <a:pt x="227" y="548"/>
                  <a:pt x="226" y="548"/>
                  <a:pt x="225" y="548"/>
                </a:cubicBezTo>
                <a:cubicBezTo>
                  <a:pt x="223" y="548"/>
                  <a:pt x="226" y="544"/>
                  <a:pt x="225" y="543"/>
                </a:cubicBezTo>
                <a:cubicBezTo>
                  <a:pt x="229" y="536"/>
                  <a:pt x="231" y="533"/>
                  <a:pt x="231" y="533"/>
                </a:cubicBezTo>
                <a:lnTo>
                  <a:pt x="231" y="533"/>
                </a:lnTo>
                <a:cubicBezTo>
                  <a:pt x="230" y="533"/>
                  <a:pt x="226" y="537"/>
                  <a:pt x="217" y="546"/>
                </a:cubicBezTo>
                <a:cubicBezTo>
                  <a:pt x="211" y="552"/>
                  <a:pt x="208" y="561"/>
                  <a:pt x="209" y="562"/>
                </a:cubicBezTo>
                <a:lnTo>
                  <a:pt x="213" y="566"/>
                </a:lnTo>
                <a:lnTo>
                  <a:pt x="203" y="567"/>
                </a:lnTo>
                <a:cubicBezTo>
                  <a:pt x="203" y="567"/>
                  <a:pt x="203" y="567"/>
                  <a:pt x="202" y="567"/>
                </a:cubicBezTo>
                <a:cubicBezTo>
                  <a:pt x="199" y="567"/>
                  <a:pt x="192" y="569"/>
                  <a:pt x="187" y="574"/>
                </a:cubicBezTo>
                <a:cubicBezTo>
                  <a:pt x="187" y="574"/>
                  <a:pt x="182" y="578"/>
                  <a:pt x="180" y="578"/>
                </a:cubicBezTo>
                <a:cubicBezTo>
                  <a:pt x="180" y="578"/>
                  <a:pt x="180" y="578"/>
                  <a:pt x="180" y="577"/>
                </a:cubicBezTo>
                <a:lnTo>
                  <a:pt x="192" y="566"/>
                </a:lnTo>
                <a:cubicBezTo>
                  <a:pt x="199" y="563"/>
                  <a:pt x="206" y="557"/>
                  <a:pt x="211" y="552"/>
                </a:cubicBezTo>
                <a:cubicBezTo>
                  <a:pt x="218" y="543"/>
                  <a:pt x="222" y="536"/>
                  <a:pt x="219" y="536"/>
                </a:cubicBezTo>
                <a:lnTo>
                  <a:pt x="219" y="536"/>
                </a:lnTo>
                <a:cubicBezTo>
                  <a:pt x="218" y="536"/>
                  <a:pt x="216" y="537"/>
                  <a:pt x="212" y="540"/>
                </a:cubicBezTo>
                <a:cubicBezTo>
                  <a:pt x="211" y="539"/>
                  <a:pt x="211" y="539"/>
                  <a:pt x="216" y="533"/>
                </a:cubicBezTo>
                <a:cubicBezTo>
                  <a:pt x="219" y="530"/>
                  <a:pt x="220" y="528"/>
                  <a:pt x="219" y="528"/>
                </a:cubicBezTo>
                <a:lnTo>
                  <a:pt x="219" y="528"/>
                </a:lnTo>
                <a:cubicBezTo>
                  <a:pt x="218" y="528"/>
                  <a:pt x="214" y="530"/>
                  <a:pt x="207" y="535"/>
                </a:cubicBezTo>
                <a:cubicBezTo>
                  <a:pt x="201" y="538"/>
                  <a:pt x="198" y="540"/>
                  <a:pt x="196" y="540"/>
                </a:cubicBezTo>
                <a:cubicBezTo>
                  <a:pt x="195" y="540"/>
                  <a:pt x="197" y="536"/>
                  <a:pt x="204" y="529"/>
                </a:cubicBezTo>
                <a:cubicBezTo>
                  <a:pt x="212" y="520"/>
                  <a:pt x="211" y="514"/>
                  <a:pt x="208" y="514"/>
                </a:cubicBezTo>
                <a:cubicBezTo>
                  <a:pt x="206" y="514"/>
                  <a:pt x="205" y="515"/>
                  <a:pt x="203" y="516"/>
                </a:cubicBezTo>
                <a:cubicBezTo>
                  <a:pt x="198" y="519"/>
                  <a:pt x="195" y="521"/>
                  <a:pt x="193" y="521"/>
                </a:cubicBezTo>
                <a:cubicBezTo>
                  <a:pt x="190" y="521"/>
                  <a:pt x="190" y="518"/>
                  <a:pt x="193" y="514"/>
                </a:cubicBezTo>
                <a:cubicBezTo>
                  <a:pt x="197" y="510"/>
                  <a:pt x="198" y="507"/>
                  <a:pt x="195" y="507"/>
                </a:cubicBezTo>
                <a:cubicBezTo>
                  <a:pt x="194" y="507"/>
                  <a:pt x="192" y="508"/>
                  <a:pt x="190" y="509"/>
                </a:cubicBezTo>
                <a:cubicBezTo>
                  <a:pt x="196" y="505"/>
                  <a:pt x="201" y="501"/>
                  <a:pt x="198" y="501"/>
                </a:cubicBezTo>
                <a:cubicBezTo>
                  <a:pt x="198" y="501"/>
                  <a:pt x="197" y="501"/>
                  <a:pt x="196" y="501"/>
                </a:cubicBezTo>
                <a:cubicBezTo>
                  <a:pt x="196" y="501"/>
                  <a:pt x="195" y="501"/>
                  <a:pt x="195" y="501"/>
                </a:cubicBezTo>
                <a:cubicBezTo>
                  <a:pt x="194" y="501"/>
                  <a:pt x="192" y="502"/>
                  <a:pt x="188" y="506"/>
                </a:cubicBezTo>
                <a:lnTo>
                  <a:pt x="172" y="510"/>
                </a:lnTo>
                <a:cubicBezTo>
                  <a:pt x="173" y="512"/>
                  <a:pt x="166" y="516"/>
                  <a:pt x="160" y="520"/>
                </a:cubicBezTo>
                <a:cubicBezTo>
                  <a:pt x="159" y="521"/>
                  <a:pt x="158" y="521"/>
                  <a:pt x="157" y="521"/>
                </a:cubicBezTo>
                <a:cubicBezTo>
                  <a:pt x="154" y="521"/>
                  <a:pt x="158" y="510"/>
                  <a:pt x="175" y="498"/>
                </a:cubicBezTo>
                <a:lnTo>
                  <a:pt x="188" y="487"/>
                </a:lnTo>
                <a:lnTo>
                  <a:pt x="173" y="494"/>
                </a:lnTo>
                <a:cubicBezTo>
                  <a:pt x="172" y="492"/>
                  <a:pt x="171" y="490"/>
                  <a:pt x="179" y="487"/>
                </a:cubicBezTo>
                <a:cubicBezTo>
                  <a:pt x="185" y="483"/>
                  <a:pt x="185" y="483"/>
                  <a:pt x="185" y="481"/>
                </a:cubicBezTo>
                <a:cubicBezTo>
                  <a:pt x="185" y="481"/>
                  <a:pt x="185" y="481"/>
                  <a:pt x="185" y="481"/>
                </a:cubicBezTo>
                <a:cubicBezTo>
                  <a:pt x="184" y="481"/>
                  <a:pt x="182" y="481"/>
                  <a:pt x="178" y="483"/>
                </a:cubicBezTo>
                <a:cubicBezTo>
                  <a:pt x="170" y="487"/>
                  <a:pt x="166" y="489"/>
                  <a:pt x="165" y="489"/>
                </a:cubicBezTo>
                <a:cubicBezTo>
                  <a:pt x="165" y="489"/>
                  <a:pt x="167" y="487"/>
                  <a:pt x="170" y="485"/>
                </a:cubicBezTo>
                <a:cubicBezTo>
                  <a:pt x="178" y="480"/>
                  <a:pt x="181" y="477"/>
                  <a:pt x="178" y="477"/>
                </a:cubicBezTo>
                <a:cubicBezTo>
                  <a:pt x="176" y="477"/>
                  <a:pt x="173" y="478"/>
                  <a:pt x="167" y="480"/>
                </a:cubicBezTo>
                <a:cubicBezTo>
                  <a:pt x="160" y="483"/>
                  <a:pt x="156" y="485"/>
                  <a:pt x="156" y="485"/>
                </a:cubicBezTo>
                <a:cubicBezTo>
                  <a:pt x="155" y="485"/>
                  <a:pt x="159" y="482"/>
                  <a:pt x="166" y="478"/>
                </a:cubicBezTo>
                <a:cubicBezTo>
                  <a:pt x="173" y="474"/>
                  <a:pt x="180" y="470"/>
                  <a:pt x="180" y="468"/>
                </a:cubicBezTo>
                <a:lnTo>
                  <a:pt x="180" y="468"/>
                </a:lnTo>
                <a:lnTo>
                  <a:pt x="172" y="471"/>
                </a:lnTo>
                <a:cubicBezTo>
                  <a:pt x="165" y="474"/>
                  <a:pt x="162" y="475"/>
                  <a:pt x="160" y="475"/>
                </a:cubicBezTo>
                <a:cubicBezTo>
                  <a:pt x="158" y="475"/>
                  <a:pt x="159" y="473"/>
                  <a:pt x="163" y="471"/>
                </a:cubicBezTo>
                <a:cubicBezTo>
                  <a:pt x="171" y="468"/>
                  <a:pt x="171" y="466"/>
                  <a:pt x="162" y="465"/>
                </a:cubicBezTo>
                <a:cubicBezTo>
                  <a:pt x="161" y="462"/>
                  <a:pt x="160" y="460"/>
                  <a:pt x="167" y="457"/>
                </a:cubicBezTo>
                <a:cubicBezTo>
                  <a:pt x="176" y="454"/>
                  <a:pt x="180" y="453"/>
                  <a:pt x="179" y="453"/>
                </a:cubicBezTo>
                <a:lnTo>
                  <a:pt x="179" y="453"/>
                </a:lnTo>
                <a:cubicBezTo>
                  <a:pt x="178" y="453"/>
                  <a:pt x="174" y="454"/>
                  <a:pt x="166" y="455"/>
                </a:cubicBezTo>
                <a:cubicBezTo>
                  <a:pt x="164" y="456"/>
                  <a:pt x="162" y="456"/>
                  <a:pt x="161" y="456"/>
                </a:cubicBezTo>
                <a:cubicBezTo>
                  <a:pt x="159" y="456"/>
                  <a:pt x="160" y="454"/>
                  <a:pt x="165" y="450"/>
                </a:cubicBezTo>
                <a:cubicBezTo>
                  <a:pt x="173" y="446"/>
                  <a:pt x="173" y="446"/>
                  <a:pt x="164" y="446"/>
                </a:cubicBezTo>
                <a:cubicBezTo>
                  <a:pt x="148" y="451"/>
                  <a:pt x="142" y="453"/>
                  <a:pt x="142" y="455"/>
                </a:cubicBezTo>
                <a:cubicBezTo>
                  <a:pt x="142" y="457"/>
                  <a:pt x="142" y="457"/>
                  <a:pt x="135" y="460"/>
                </a:cubicBezTo>
                <a:cubicBezTo>
                  <a:pt x="135" y="460"/>
                  <a:pt x="134" y="457"/>
                  <a:pt x="134" y="455"/>
                </a:cubicBezTo>
                <a:cubicBezTo>
                  <a:pt x="133" y="453"/>
                  <a:pt x="133" y="452"/>
                  <a:pt x="124" y="450"/>
                </a:cubicBezTo>
                <a:cubicBezTo>
                  <a:pt x="122" y="449"/>
                  <a:pt x="119" y="449"/>
                  <a:pt x="117" y="449"/>
                </a:cubicBezTo>
                <a:cubicBezTo>
                  <a:pt x="109" y="449"/>
                  <a:pt x="102" y="451"/>
                  <a:pt x="109" y="453"/>
                </a:cubicBezTo>
                <a:lnTo>
                  <a:pt x="101" y="457"/>
                </a:lnTo>
                <a:cubicBezTo>
                  <a:pt x="85" y="461"/>
                  <a:pt x="81" y="465"/>
                  <a:pt x="87" y="465"/>
                </a:cubicBezTo>
                <a:cubicBezTo>
                  <a:pt x="89" y="465"/>
                  <a:pt x="95" y="464"/>
                  <a:pt x="102" y="462"/>
                </a:cubicBezTo>
                <a:cubicBezTo>
                  <a:pt x="114" y="459"/>
                  <a:pt x="120" y="457"/>
                  <a:pt x="121" y="457"/>
                </a:cubicBezTo>
                <a:lnTo>
                  <a:pt x="121" y="457"/>
                </a:lnTo>
                <a:cubicBezTo>
                  <a:pt x="122" y="457"/>
                  <a:pt x="119" y="459"/>
                  <a:pt x="111" y="462"/>
                </a:cubicBezTo>
                <a:cubicBezTo>
                  <a:pt x="96" y="466"/>
                  <a:pt x="96" y="469"/>
                  <a:pt x="97" y="471"/>
                </a:cubicBezTo>
                <a:cubicBezTo>
                  <a:pt x="98" y="473"/>
                  <a:pt x="97" y="473"/>
                  <a:pt x="90" y="475"/>
                </a:cubicBezTo>
                <a:cubicBezTo>
                  <a:pt x="82" y="479"/>
                  <a:pt x="74" y="483"/>
                  <a:pt x="75" y="485"/>
                </a:cubicBezTo>
                <a:cubicBezTo>
                  <a:pt x="76" y="487"/>
                  <a:pt x="76" y="488"/>
                  <a:pt x="77" y="488"/>
                </a:cubicBezTo>
                <a:cubicBezTo>
                  <a:pt x="79" y="488"/>
                  <a:pt x="81" y="487"/>
                  <a:pt x="84" y="485"/>
                </a:cubicBezTo>
                <a:cubicBezTo>
                  <a:pt x="86" y="484"/>
                  <a:pt x="88" y="484"/>
                  <a:pt x="89" y="484"/>
                </a:cubicBezTo>
                <a:lnTo>
                  <a:pt x="89" y="484"/>
                </a:lnTo>
                <a:cubicBezTo>
                  <a:pt x="91" y="484"/>
                  <a:pt x="88" y="488"/>
                  <a:pt x="78" y="493"/>
                </a:cubicBezTo>
                <a:cubicBezTo>
                  <a:pt x="74" y="496"/>
                  <a:pt x="73" y="498"/>
                  <a:pt x="74" y="498"/>
                </a:cubicBezTo>
                <a:cubicBezTo>
                  <a:pt x="75" y="498"/>
                  <a:pt x="79" y="496"/>
                  <a:pt x="87" y="493"/>
                </a:cubicBezTo>
                <a:cubicBezTo>
                  <a:pt x="91" y="492"/>
                  <a:pt x="95" y="491"/>
                  <a:pt x="97" y="491"/>
                </a:cubicBezTo>
                <a:cubicBezTo>
                  <a:pt x="101" y="491"/>
                  <a:pt x="99" y="495"/>
                  <a:pt x="89" y="500"/>
                </a:cubicBezTo>
                <a:lnTo>
                  <a:pt x="91" y="505"/>
                </a:lnTo>
                <a:cubicBezTo>
                  <a:pt x="92" y="506"/>
                  <a:pt x="92" y="506"/>
                  <a:pt x="94" y="506"/>
                </a:cubicBezTo>
                <a:cubicBezTo>
                  <a:pt x="96" y="506"/>
                  <a:pt x="101" y="504"/>
                  <a:pt x="107" y="501"/>
                </a:cubicBezTo>
                <a:cubicBezTo>
                  <a:pt x="115" y="498"/>
                  <a:pt x="118" y="496"/>
                  <a:pt x="119" y="496"/>
                </a:cubicBezTo>
                <a:lnTo>
                  <a:pt x="119" y="496"/>
                </a:lnTo>
                <a:cubicBezTo>
                  <a:pt x="120" y="496"/>
                  <a:pt x="118" y="497"/>
                  <a:pt x="115" y="500"/>
                </a:cubicBezTo>
                <a:cubicBezTo>
                  <a:pt x="111" y="503"/>
                  <a:pt x="106" y="507"/>
                  <a:pt x="101" y="509"/>
                </a:cubicBezTo>
                <a:cubicBezTo>
                  <a:pt x="93" y="512"/>
                  <a:pt x="95" y="515"/>
                  <a:pt x="96" y="517"/>
                </a:cubicBezTo>
                <a:cubicBezTo>
                  <a:pt x="97" y="519"/>
                  <a:pt x="98" y="521"/>
                  <a:pt x="101" y="521"/>
                </a:cubicBezTo>
                <a:cubicBezTo>
                  <a:pt x="103" y="521"/>
                  <a:pt x="104" y="521"/>
                  <a:pt x="106" y="520"/>
                </a:cubicBezTo>
                <a:lnTo>
                  <a:pt x="106" y="520"/>
                </a:lnTo>
                <a:lnTo>
                  <a:pt x="99" y="524"/>
                </a:lnTo>
                <a:cubicBezTo>
                  <a:pt x="100" y="525"/>
                  <a:pt x="96" y="528"/>
                  <a:pt x="97" y="528"/>
                </a:cubicBezTo>
                <a:cubicBezTo>
                  <a:pt x="97" y="528"/>
                  <a:pt x="98" y="527"/>
                  <a:pt x="100" y="526"/>
                </a:cubicBezTo>
                <a:lnTo>
                  <a:pt x="100" y="526"/>
                </a:lnTo>
                <a:cubicBezTo>
                  <a:pt x="100" y="526"/>
                  <a:pt x="101" y="528"/>
                  <a:pt x="97" y="537"/>
                </a:cubicBezTo>
                <a:cubicBezTo>
                  <a:pt x="94" y="541"/>
                  <a:pt x="96" y="543"/>
                  <a:pt x="100" y="543"/>
                </a:cubicBezTo>
                <a:cubicBezTo>
                  <a:pt x="105" y="543"/>
                  <a:pt x="114" y="539"/>
                  <a:pt x="120" y="530"/>
                </a:cubicBezTo>
                <a:lnTo>
                  <a:pt x="121" y="533"/>
                </a:lnTo>
                <a:cubicBezTo>
                  <a:pt x="122" y="533"/>
                  <a:pt x="122" y="533"/>
                  <a:pt x="122" y="533"/>
                </a:cubicBezTo>
                <a:cubicBezTo>
                  <a:pt x="124" y="533"/>
                  <a:pt x="129" y="530"/>
                  <a:pt x="129" y="530"/>
                </a:cubicBezTo>
                <a:cubicBezTo>
                  <a:pt x="132" y="528"/>
                  <a:pt x="134" y="528"/>
                  <a:pt x="135" y="528"/>
                </a:cubicBezTo>
                <a:cubicBezTo>
                  <a:pt x="137" y="528"/>
                  <a:pt x="138" y="529"/>
                  <a:pt x="138" y="530"/>
                </a:cubicBezTo>
                <a:lnTo>
                  <a:pt x="125" y="538"/>
                </a:lnTo>
                <a:cubicBezTo>
                  <a:pt x="109" y="545"/>
                  <a:pt x="102" y="552"/>
                  <a:pt x="107" y="552"/>
                </a:cubicBezTo>
                <a:cubicBezTo>
                  <a:pt x="109" y="552"/>
                  <a:pt x="113" y="550"/>
                  <a:pt x="120" y="547"/>
                </a:cubicBezTo>
                <a:lnTo>
                  <a:pt x="120" y="547"/>
                </a:lnTo>
                <a:lnTo>
                  <a:pt x="113" y="552"/>
                </a:lnTo>
                <a:cubicBezTo>
                  <a:pt x="106" y="555"/>
                  <a:pt x="108" y="557"/>
                  <a:pt x="117" y="557"/>
                </a:cubicBezTo>
                <a:cubicBezTo>
                  <a:pt x="117" y="558"/>
                  <a:pt x="118" y="558"/>
                  <a:pt x="118" y="558"/>
                </a:cubicBezTo>
                <a:cubicBezTo>
                  <a:pt x="122" y="558"/>
                  <a:pt x="135" y="552"/>
                  <a:pt x="141" y="548"/>
                </a:cubicBezTo>
                <a:cubicBezTo>
                  <a:pt x="144" y="546"/>
                  <a:pt x="146" y="545"/>
                  <a:pt x="147" y="545"/>
                </a:cubicBezTo>
                <a:cubicBezTo>
                  <a:pt x="148" y="545"/>
                  <a:pt x="148" y="546"/>
                  <a:pt x="148" y="546"/>
                </a:cubicBezTo>
                <a:cubicBezTo>
                  <a:pt x="150" y="548"/>
                  <a:pt x="150" y="548"/>
                  <a:pt x="143" y="553"/>
                </a:cubicBezTo>
                <a:cubicBezTo>
                  <a:pt x="134" y="559"/>
                  <a:pt x="132" y="562"/>
                  <a:pt x="135" y="562"/>
                </a:cubicBezTo>
                <a:cubicBezTo>
                  <a:pt x="137" y="562"/>
                  <a:pt x="141" y="561"/>
                  <a:pt x="146" y="558"/>
                </a:cubicBezTo>
                <a:lnTo>
                  <a:pt x="146" y="558"/>
                </a:lnTo>
                <a:lnTo>
                  <a:pt x="139" y="564"/>
                </a:lnTo>
                <a:cubicBezTo>
                  <a:pt x="134" y="568"/>
                  <a:pt x="128" y="575"/>
                  <a:pt x="142" y="581"/>
                </a:cubicBezTo>
                <a:cubicBezTo>
                  <a:pt x="148" y="589"/>
                  <a:pt x="153" y="594"/>
                  <a:pt x="147" y="600"/>
                </a:cubicBezTo>
                <a:cubicBezTo>
                  <a:pt x="145" y="602"/>
                  <a:pt x="146" y="603"/>
                  <a:pt x="148" y="603"/>
                </a:cubicBezTo>
                <a:cubicBezTo>
                  <a:pt x="153" y="603"/>
                  <a:pt x="165" y="600"/>
                  <a:pt x="174" y="595"/>
                </a:cubicBezTo>
                <a:lnTo>
                  <a:pt x="174" y="595"/>
                </a:lnTo>
                <a:cubicBezTo>
                  <a:pt x="169" y="601"/>
                  <a:pt x="171" y="602"/>
                  <a:pt x="174" y="605"/>
                </a:cubicBezTo>
                <a:cubicBezTo>
                  <a:pt x="179" y="611"/>
                  <a:pt x="179" y="611"/>
                  <a:pt x="173" y="617"/>
                </a:cubicBezTo>
                <a:cubicBezTo>
                  <a:pt x="167" y="622"/>
                  <a:pt x="163" y="625"/>
                  <a:pt x="164" y="625"/>
                </a:cubicBezTo>
                <a:cubicBezTo>
                  <a:pt x="165" y="625"/>
                  <a:pt x="168" y="623"/>
                  <a:pt x="175" y="619"/>
                </a:cubicBezTo>
                <a:cubicBezTo>
                  <a:pt x="179" y="616"/>
                  <a:pt x="181" y="615"/>
                  <a:pt x="183" y="615"/>
                </a:cubicBezTo>
                <a:cubicBezTo>
                  <a:pt x="187" y="615"/>
                  <a:pt x="185" y="623"/>
                  <a:pt x="176" y="632"/>
                </a:cubicBezTo>
                <a:cubicBezTo>
                  <a:pt x="172" y="638"/>
                  <a:pt x="173" y="640"/>
                  <a:pt x="178" y="644"/>
                </a:cubicBezTo>
                <a:cubicBezTo>
                  <a:pt x="180" y="642"/>
                  <a:pt x="182" y="641"/>
                  <a:pt x="184" y="641"/>
                </a:cubicBezTo>
                <a:cubicBezTo>
                  <a:pt x="187" y="641"/>
                  <a:pt x="190" y="644"/>
                  <a:pt x="192" y="646"/>
                </a:cubicBezTo>
                <a:cubicBezTo>
                  <a:pt x="195" y="648"/>
                  <a:pt x="196" y="649"/>
                  <a:pt x="198" y="649"/>
                </a:cubicBezTo>
                <a:cubicBezTo>
                  <a:pt x="200" y="649"/>
                  <a:pt x="202" y="646"/>
                  <a:pt x="208" y="638"/>
                </a:cubicBezTo>
                <a:cubicBezTo>
                  <a:pt x="214" y="630"/>
                  <a:pt x="218" y="628"/>
                  <a:pt x="220" y="628"/>
                </a:cubicBezTo>
                <a:cubicBezTo>
                  <a:pt x="221" y="628"/>
                  <a:pt x="222" y="628"/>
                  <a:pt x="224" y="629"/>
                </a:cubicBezTo>
                <a:cubicBezTo>
                  <a:pt x="226" y="631"/>
                  <a:pt x="228" y="632"/>
                  <a:pt x="222" y="639"/>
                </a:cubicBezTo>
                <a:cubicBezTo>
                  <a:pt x="222" y="639"/>
                  <a:pt x="220" y="647"/>
                  <a:pt x="222" y="648"/>
                </a:cubicBezTo>
                <a:cubicBezTo>
                  <a:pt x="224" y="650"/>
                  <a:pt x="226" y="651"/>
                  <a:pt x="221" y="658"/>
                </a:cubicBezTo>
                <a:cubicBezTo>
                  <a:pt x="221" y="658"/>
                  <a:pt x="219" y="666"/>
                  <a:pt x="224" y="669"/>
                </a:cubicBezTo>
                <a:cubicBezTo>
                  <a:pt x="228" y="672"/>
                  <a:pt x="233" y="675"/>
                  <a:pt x="228" y="682"/>
                </a:cubicBezTo>
                <a:cubicBezTo>
                  <a:pt x="229" y="682"/>
                  <a:pt x="229" y="682"/>
                  <a:pt x="230" y="682"/>
                </a:cubicBezTo>
                <a:cubicBezTo>
                  <a:pt x="231" y="682"/>
                  <a:pt x="232" y="681"/>
                  <a:pt x="235" y="676"/>
                </a:cubicBezTo>
                <a:cubicBezTo>
                  <a:pt x="237" y="672"/>
                  <a:pt x="240" y="669"/>
                  <a:pt x="243" y="669"/>
                </a:cubicBezTo>
                <a:cubicBezTo>
                  <a:pt x="245" y="669"/>
                  <a:pt x="247" y="671"/>
                  <a:pt x="249" y="676"/>
                </a:cubicBezTo>
                <a:cubicBezTo>
                  <a:pt x="252" y="677"/>
                  <a:pt x="255" y="679"/>
                  <a:pt x="258" y="679"/>
                </a:cubicBezTo>
                <a:cubicBezTo>
                  <a:pt x="260" y="679"/>
                  <a:pt x="262" y="678"/>
                  <a:pt x="264" y="675"/>
                </a:cubicBezTo>
                <a:lnTo>
                  <a:pt x="264" y="675"/>
                </a:lnTo>
                <a:cubicBezTo>
                  <a:pt x="266" y="676"/>
                  <a:pt x="266" y="676"/>
                  <a:pt x="263" y="683"/>
                </a:cubicBezTo>
                <a:cubicBezTo>
                  <a:pt x="258" y="691"/>
                  <a:pt x="258" y="696"/>
                  <a:pt x="261" y="696"/>
                </a:cubicBezTo>
                <a:cubicBezTo>
                  <a:pt x="263" y="696"/>
                  <a:pt x="267" y="693"/>
                  <a:pt x="272" y="687"/>
                </a:cubicBezTo>
                <a:cubicBezTo>
                  <a:pt x="273" y="684"/>
                  <a:pt x="275" y="683"/>
                  <a:pt x="275" y="683"/>
                </a:cubicBezTo>
                <a:cubicBezTo>
                  <a:pt x="276" y="683"/>
                  <a:pt x="277" y="685"/>
                  <a:pt x="276" y="690"/>
                </a:cubicBezTo>
                <a:cubicBezTo>
                  <a:pt x="276" y="690"/>
                  <a:pt x="277" y="690"/>
                  <a:pt x="277" y="690"/>
                </a:cubicBezTo>
                <a:cubicBezTo>
                  <a:pt x="279" y="690"/>
                  <a:pt x="281" y="689"/>
                  <a:pt x="284" y="685"/>
                </a:cubicBezTo>
                <a:cubicBezTo>
                  <a:pt x="287" y="682"/>
                  <a:pt x="288" y="680"/>
                  <a:pt x="289" y="680"/>
                </a:cubicBezTo>
                <a:cubicBezTo>
                  <a:pt x="290" y="680"/>
                  <a:pt x="290" y="683"/>
                  <a:pt x="291" y="687"/>
                </a:cubicBezTo>
                <a:cubicBezTo>
                  <a:pt x="289" y="695"/>
                  <a:pt x="291" y="696"/>
                  <a:pt x="293" y="697"/>
                </a:cubicBezTo>
                <a:cubicBezTo>
                  <a:pt x="295" y="696"/>
                  <a:pt x="297" y="696"/>
                  <a:pt x="300" y="696"/>
                </a:cubicBezTo>
                <a:cubicBezTo>
                  <a:pt x="311" y="696"/>
                  <a:pt x="326" y="702"/>
                  <a:pt x="327" y="709"/>
                </a:cubicBezTo>
                <a:cubicBezTo>
                  <a:pt x="330" y="703"/>
                  <a:pt x="331" y="701"/>
                  <a:pt x="332" y="701"/>
                </a:cubicBezTo>
                <a:cubicBezTo>
                  <a:pt x="332" y="701"/>
                  <a:pt x="333" y="702"/>
                  <a:pt x="333" y="702"/>
                </a:cubicBezTo>
                <a:cubicBezTo>
                  <a:pt x="333" y="709"/>
                  <a:pt x="333" y="711"/>
                  <a:pt x="334" y="711"/>
                </a:cubicBezTo>
                <a:cubicBezTo>
                  <a:pt x="336" y="711"/>
                  <a:pt x="338" y="705"/>
                  <a:pt x="340" y="695"/>
                </a:cubicBezTo>
                <a:lnTo>
                  <a:pt x="338" y="694"/>
                </a:lnTo>
                <a:lnTo>
                  <a:pt x="336" y="694"/>
                </a:lnTo>
                <a:cubicBezTo>
                  <a:pt x="337" y="687"/>
                  <a:pt x="339" y="684"/>
                  <a:pt x="341" y="684"/>
                </a:cubicBezTo>
                <a:cubicBezTo>
                  <a:pt x="343" y="684"/>
                  <a:pt x="344" y="690"/>
                  <a:pt x="341" y="704"/>
                </a:cubicBezTo>
                <a:cubicBezTo>
                  <a:pt x="341" y="712"/>
                  <a:pt x="340" y="716"/>
                  <a:pt x="341" y="716"/>
                </a:cubicBezTo>
                <a:cubicBezTo>
                  <a:pt x="342" y="716"/>
                  <a:pt x="343" y="712"/>
                  <a:pt x="346" y="705"/>
                </a:cubicBezTo>
                <a:cubicBezTo>
                  <a:pt x="349" y="698"/>
                  <a:pt x="351" y="694"/>
                  <a:pt x="352" y="694"/>
                </a:cubicBezTo>
                <a:cubicBezTo>
                  <a:pt x="353" y="694"/>
                  <a:pt x="353" y="698"/>
                  <a:pt x="353" y="706"/>
                </a:cubicBezTo>
                <a:cubicBezTo>
                  <a:pt x="351" y="714"/>
                  <a:pt x="351" y="718"/>
                  <a:pt x="351" y="718"/>
                </a:cubicBezTo>
                <a:cubicBezTo>
                  <a:pt x="352" y="718"/>
                  <a:pt x="353" y="714"/>
                  <a:pt x="356" y="706"/>
                </a:cubicBezTo>
                <a:cubicBezTo>
                  <a:pt x="361" y="689"/>
                  <a:pt x="366" y="679"/>
                  <a:pt x="368" y="679"/>
                </a:cubicBezTo>
                <a:cubicBezTo>
                  <a:pt x="370" y="679"/>
                  <a:pt x="370" y="686"/>
                  <a:pt x="368" y="701"/>
                </a:cubicBezTo>
                <a:cubicBezTo>
                  <a:pt x="367" y="717"/>
                  <a:pt x="368" y="724"/>
                  <a:pt x="372" y="726"/>
                </a:cubicBezTo>
                <a:cubicBezTo>
                  <a:pt x="374" y="726"/>
                  <a:pt x="375" y="718"/>
                  <a:pt x="375" y="710"/>
                </a:cubicBezTo>
                <a:cubicBezTo>
                  <a:pt x="374" y="701"/>
                  <a:pt x="375" y="697"/>
                  <a:pt x="376" y="697"/>
                </a:cubicBezTo>
                <a:cubicBezTo>
                  <a:pt x="377" y="697"/>
                  <a:pt x="378" y="701"/>
                  <a:pt x="381" y="710"/>
                </a:cubicBezTo>
                <a:cubicBezTo>
                  <a:pt x="384" y="724"/>
                  <a:pt x="387" y="730"/>
                  <a:pt x="391" y="730"/>
                </a:cubicBezTo>
                <a:cubicBezTo>
                  <a:pt x="394" y="730"/>
                  <a:pt x="397" y="726"/>
                  <a:pt x="400" y="719"/>
                </a:cubicBezTo>
                <a:cubicBezTo>
                  <a:pt x="405" y="711"/>
                  <a:pt x="409" y="707"/>
                  <a:pt x="412" y="707"/>
                </a:cubicBezTo>
                <a:cubicBezTo>
                  <a:pt x="414" y="707"/>
                  <a:pt x="414" y="711"/>
                  <a:pt x="411" y="719"/>
                </a:cubicBezTo>
                <a:cubicBezTo>
                  <a:pt x="408" y="729"/>
                  <a:pt x="406" y="733"/>
                  <a:pt x="407" y="733"/>
                </a:cubicBezTo>
                <a:cubicBezTo>
                  <a:pt x="407" y="733"/>
                  <a:pt x="409" y="730"/>
                  <a:pt x="411" y="727"/>
                </a:cubicBezTo>
                <a:lnTo>
                  <a:pt x="424" y="727"/>
                </a:lnTo>
                <a:cubicBezTo>
                  <a:pt x="427" y="727"/>
                  <a:pt x="429" y="719"/>
                  <a:pt x="428" y="711"/>
                </a:cubicBezTo>
                <a:lnTo>
                  <a:pt x="428" y="711"/>
                </a:lnTo>
                <a:cubicBezTo>
                  <a:pt x="430" y="720"/>
                  <a:pt x="433" y="727"/>
                  <a:pt x="436" y="727"/>
                </a:cubicBezTo>
                <a:cubicBezTo>
                  <a:pt x="438" y="727"/>
                  <a:pt x="440" y="724"/>
                  <a:pt x="441" y="718"/>
                </a:cubicBezTo>
                <a:lnTo>
                  <a:pt x="447" y="717"/>
                </a:lnTo>
                <a:cubicBezTo>
                  <a:pt x="449" y="717"/>
                  <a:pt x="449" y="717"/>
                  <a:pt x="450" y="708"/>
                </a:cubicBezTo>
                <a:cubicBezTo>
                  <a:pt x="450" y="705"/>
                  <a:pt x="451" y="704"/>
                  <a:pt x="452" y="704"/>
                </a:cubicBezTo>
                <a:cubicBezTo>
                  <a:pt x="453" y="704"/>
                  <a:pt x="456" y="710"/>
                  <a:pt x="459" y="715"/>
                </a:cubicBezTo>
                <a:cubicBezTo>
                  <a:pt x="462" y="721"/>
                  <a:pt x="465" y="726"/>
                  <a:pt x="466" y="726"/>
                </a:cubicBezTo>
                <a:cubicBezTo>
                  <a:pt x="467" y="726"/>
                  <a:pt x="467" y="725"/>
                  <a:pt x="466" y="722"/>
                </a:cubicBezTo>
                <a:cubicBezTo>
                  <a:pt x="466" y="713"/>
                  <a:pt x="467" y="705"/>
                  <a:pt x="468" y="696"/>
                </a:cubicBezTo>
                <a:cubicBezTo>
                  <a:pt x="468" y="694"/>
                  <a:pt x="469" y="693"/>
                  <a:pt x="470" y="693"/>
                </a:cubicBezTo>
                <a:cubicBezTo>
                  <a:pt x="471" y="693"/>
                  <a:pt x="473" y="698"/>
                  <a:pt x="473" y="704"/>
                </a:cubicBezTo>
                <a:cubicBezTo>
                  <a:pt x="475" y="712"/>
                  <a:pt x="475" y="712"/>
                  <a:pt x="482" y="719"/>
                </a:cubicBezTo>
                <a:cubicBezTo>
                  <a:pt x="484" y="718"/>
                  <a:pt x="489" y="717"/>
                  <a:pt x="487" y="709"/>
                </a:cubicBezTo>
                <a:cubicBezTo>
                  <a:pt x="486" y="704"/>
                  <a:pt x="491" y="701"/>
                  <a:pt x="496" y="701"/>
                </a:cubicBezTo>
                <a:cubicBezTo>
                  <a:pt x="499" y="701"/>
                  <a:pt x="502" y="702"/>
                  <a:pt x="504" y="704"/>
                </a:cubicBezTo>
                <a:lnTo>
                  <a:pt x="510" y="702"/>
                </a:lnTo>
                <a:cubicBezTo>
                  <a:pt x="512" y="702"/>
                  <a:pt x="512" y="693"/>
                  <a:pt x="514" y="692"/>
                </a:cubicBezTo>
                <a:cubicBezTo>
                  <a:pt x="514" y="692"/>
                  <a:pt x="516" y="692"/>
                  <a:pt x="515" y="683"/>
                </a:cubicBezTo>
                <a:cubicBezTo>
                  <a:pt x="516" y="683"/>
                  <a:pt x="517" y="683"/>
                  <a:pt x="517" y="683"/>
                </a:cubicBezTo>
                <a:cubicBezTo>
                  <a:pt x="520" y="683"/>
                  <a:pt x="521" y="684"/>
                  <a:pt x="523" y="690"/>
                </a:cubicBezTo>
                <a:cubicBezTo>
                  <a:pt x="521" y="681"/>
                  <a:pt x="520" y="677"/>
                  <a:pt x="521" y="677"/>
                </a:cubicBezTo>
                <a:lnTo>
                  <a:pt x="521" y="677"/>
                </a:lnTo>
                <a:cubicBezTo>
                  <a:pt x="522" y="677"/>
                  <a:pt x="524" y="680"/>
                  <a:pt x="529" y="687"/>
                </a:cubicBezTo>
                <a:cubicBezTo>
                  <a:pt x="531" y="695"/>
                  <a:pt x="533" y="698"/>
                  <a:pt x="533" y="698"/>
                </a:cubicBezTo>
                <a:cubicBezTo>
                  <a:pt x="533" y="698"/>
                  <a:pt x="533" y="694"/>
                  <a:pt x="531" y="686"/>
                </a:cubicBezTo>
                <a:cubicBezTo>
                  <a:pt x="530" y="682"/>
                  <a:pt x="530" y="680"/>
                  <a:pt x="531" y="680"/>
                </a:cubicBezTo>
                <a:lnTo>
                  <a:pt x="531" y="680"/>
                </a:lnTo>
                <a:cubicBezTo>
                  <a:pt x="531" y="680"/>
                  <a:pt x="533" y="681"/>
                  <a:pt x="535" y="684"/>
                </a:cubicBezTo>
                <a:cubicBezTo>
                  <a:pt x="537" y="688"/>
                  <a:pt x="538" y="689"/>
                  <a:pt x="539" y="689"/>
                </a:cubicBezTo>
                <a:cubicBezTo>
                  <a:pt x="540" y="689"/>
                  <a:pt x="539" y="687"/>
                  <a:pt x="538" y="683"/>
                </a:cubicBezTo>
                <a:cubicBezTo>
                  <a:pt x="535" y="673"/>
                  <a:pt x="535" y="665"/>
                  <a:pt x="538" y="665"/>
                </a:cubicBezTo>
                <a:cubicBezTo>
                  <a:pt x="539" y="665"/>
                  <a:pt x="541" y="667"/>
                  <a:pt x="543" y="672"/>
                </a:cubicBezTo>
                <a:cubicBezTo>
                  <a:pt x="543" y="672"/>
                  <a:pt x="546" y="671"/>
                  <a:pt x="544" y="663"/>
                </a:cubicBezTo>
                <a:cubicBezTo>
                  <a:pt x="542" y="655"/>
                  <a:pt x="540" y="651"/>
                  <a:pt x="540" y="651"/>
                </a:cubicBezTo>
                <a:lnTo>
                  <a:pt x="540" y="651"/>
                </a:lnTo>
                <a:cubicBezTo>
                  <a:pt x="541" y="651"/>
                  <a:pt x="543" y="654"/>
                  <a:pt x="547" y="662"/>
                </a:cubicBezTo>
                <a:cubicBezTo>
                  <a:pt x="551" y="668"/>
                  <a:pt x="554" y="671"/>
                  <a:pt x="555" y="671"/>
                </a:cubicBezTo>
                <a:cubicBezTo>
                  <a:pt x="557" y="671"/>
                  <a:pt x="556" y="667"/>
                  <a:pt x="553" y="658"/>
                </a:cubicBezTo>
                <a:cubicBezTo>
                  <a:pt x="553" y="658"/>
                  <a:pt x="552" y="654"/>
                  <a:pt x="554" y="654"/>
                </a:cubicBezTo>
                <a:cubicBezTo>
                  <a:pt x="554" y="654"/>
                  <a:pt x="555" y="655"/>
                  <a:pt x="557" y="656"/>
                </a:cubicBezTo>
                <a:cubicBezTo>
                  <a:pt x="560" y="658"/>
                  <a:pt x="564" y="658"/>
                  <a:pt x="567" y="658"/>
                </a:cubicBezTo>
                <a:cubicBezTo>
                  <a:pt x="574" y="658"/>
                  <a:pt x="579" y="655"/>
                  <a:pt x="572" y="647"/>
                </a:cubicBezTo>
                <a:lnTo>
                  <a:pt x="576" y="645"/>
                </a:lnTo>
                <a:cubicBezTo>
                  <a:pt x="579" y="646"/>
                  <a:pt x="582" y="647"/>
                  <a:pt x="583" y="647"/>
                </a:cubicBezTo>
                <a:cubicBezTo>
                  <a:pt x="586" y="647"/>
                  <a:pt x="586" y="645"/>
                  <a:pt x="585" y="640"/>
                </a:cubicBezTo>
                <a:lnTo>
                  <a:pt x="583" y="632"/>
                </a:lnTo>
                <a:lnTo>
                  <a:pt x="583" y="632"/>
                </a:lnTo>
                <a:cubicBezTo>
                  <a:pt x="587" y="638"/>
                  <a:pt x="592" y="643"/>
                  <a:pt x="594" y="643"/>
                </a:cubicBezTo>
                <a:cubicBezTo>
                  <a:pt x="595" y="643"/>
                  <a:pt x="595" y="643"/>
                  <a:pt x="595" y="643"/>
                </a:cubicBezTo>
                <a:cubicBezTo>
                  <a:pt x="597" y="641"/>
                  <a:pt x="597" y="641"/>
                  <a:pt x="593" y="635"/>
                </a:cubicBezTo>
                <a:cubicBezTo>
                  <a:pt x="586" y="629"/>
                  <a:pt x="588" y="628"/>
                  <a:pt x="589" y="627"/>
                </a:cubicBezTo>
                <a:cubicBezTo>
                  <a:pt x="590" y="626"/>
                  <a:pt x="590" y="626"/>
                  <a:pt x="591" y="626"/>
                </a:cubicBezTo>
                <a:cubicBezTo>
                  <a:pt x="594" y="626"/>
                  <a:pt x="599" y="631"/>
                  <a:pt x="604" y="637"/>
                </a:cubicBezTo>
                <a:lnTo>
                  <a:pt x="605" y="635"/>
                </a:lnTo>
                <a:cubicBezTo>
                  <a:pt x="599" y="627"/>
                  <a:pt x="598" y="624"/>
                  <a:pt x="599" y="624"/>
                </a:cubicBezTo>
                <a:lnTo>
                  <a:pt x="599" y="624"/>
                </a:lnTo>
                <a:cubicBezTo>
                  <a:pt x="599" y="624"/>
                  <a:pt x="601" y="625"/>
                  <a:pt x="603" y="627"/>
                </a:cubicBezTo>
                <a:cubicBezTo>
                  <a:pt x="606" y="630"/>
                  <a:pt x="608" y="630"/>
                  <a:pt x="610" y="630"/>
                </a:cubicBezTo>
                <a:cubicBezTo>
                  <a:pt x="612" y="630"/>
                  <a:pt x="613" y="630"/>
                  <a:pt x="614" y="629"/>
                </a:cubicBezTo>
                <a:cubicBezTo>
                  <a:pt x="612" y="627"/>
                  <a:pt x="611" y="626"/>
                  <a:pt x="612" y="626"/>
                </a:cubicBezTo>
                <a:lnTo>
                  <a:pt x="612" y="626"/>
                </a:lnTo>
                <a:cubicBezTo>
                  <a:pt x="612" y="626"/>
                  <a:pt x="615" y="628"/>
                  <a:pt x="614" y="629"/>
                </a:cubicBezTo>
                <a:lnTo>
                  <a:pt x="618" y="636"/>
                </a:lnTo>
                <a:cubicBezTo>
                  <a:pt x="620" y="637"/>
                  <a:pt x="621" y="637"/>
                  <a:pt x="622" y="637"/>
                </a:cubicBezTo>
                <a:cubicBezTo>
                  <a:pt x="624" y="637"/>
                  <a:pt x="619" y="632"/>
                  <a:pt x="615" y="628"/>
                </a:cubicBezTo>
                <a:lnTo>
                  <a:pt x="620" y="625"/>
                </a:lnTo>
                <a:cubicBezTo>
                  <a:pt x="622" y="623"/>
                  <a:pt x="623" y="621"/>
                  <a:pt x="616" y="617"/>
                </a:cubicBezTo>
                <a:cubicBezTo>
                  <a:pt x="611" y="611"/>
                  <a:pt x="606" y="604"/>
                  <a:pt x="607" y="603"/>
                </a:cubicBezTo>
                <a:lnTo>
                  <a:pt x="607" y="603"/>
                </a:lnTo>
                <a:cubicBezTo>
                  <a:pt x="612" y="608"/>
                  <a:pt x="617" y="614"/>
                  <a:pt x="619" y="614"/>
                </a:cubicBezTo>
                <a:cubicBezTo>
                  <a:pt x="619" y="614"/>
                  <a:pt x="619" y="614"/>
                  <a:pt x="620" y="613"/>
                </a:cubicBezTo>
                <a:cubicBezTo>
                  <a:pt x="620" y="613"/>
                  <a:pt x="620" y="613"/>
                  <a:pt x="620" y="613"/>
                </a:cubicBezTo>
                <a:cubicBezTo>
                  <a:pt x="623" y="613"/>
                  <a:pt x="627" y="618"/>
                  <a:pt x="627" y="618"/>
                </a:cubicBezTo>
                <a:cubicBezTo>
                  <a:pt x="630" y="623"/>
                  <a:pt x="632" y="624"/>
                  <a:pt x="634" y="624"/>
                </a:cubicBezTo>
                <a:cubicBezTo>
                  <a:pt x="637" y="624"/>
                  <a:pt x="637" y="616"/>
                  <a:pt x="634" y="611"/>
                </a:cubicBezTo>
                <a:cubicBezTo>
                  <a:pt x="630" y="603"/>
                  <a:pt x="629" y="599"/>
                  <a:pt x="631" y="599"/>
                </a:cubicBezTo>
                <a:lnTo>
                  <a:pt x="631" y="599"/>
                </a:lnTo>
                <a:cubicBezTo>
                  <a:pt x="632" y="599"/>
                  <a:pt x="635" y="602"/>
                  <a:pt x="640" y="607"/>
                </a:cubicBezTo>
                <a:cubicBezTo>
                  <a:pt x="642" y="609"/>
                  <a:pt x="644" y="611"/>
                  <a:pt x="645" y="611"/>
                </a:cubicBezTo>
                <a:cubicBezTo>
                  <a:pt x="647" y="611"/>
                  <a:pt x="640" y="599"/>
                  <a:pt x="629" y="584"/>
                </a:cubicBezTo>
                <a:lnTo>
                  <a:pt x="613" y="566"/>
                </a:lnTo>
                <a:lnTo>
                  <a:pt x="631" y="583"/>
                </a:lnTo>
                <a:cubicBezTo>
                  <a:pt x="644" y="594"/>
                  <a:pt x="650" y="599"/>
                  <a:pt x="652" y="599"/>
                </a:cubicBezTo>
                <a:cubicBezTo>
                  <a:pt x="654" y="599"/>
                  <a:pt x="652" y="594"/>
                  <a:pt x="649" y="586"/>
                </a:cubicBezTo>
                <a:cubicBezTo>
                  <a:pt x="647" y="581"/>
                  <a:pt x="647" y="579"/>
                  <a:pt x="647" y="579"/>
                </a:cubicBezTo>
                <a:lnTo>
                  <a:pt x="647" y="579"/>
                </a:lnTo>
                <a:cubicBezTo>
                  <a:pt x="648" y="579"/>
                  <a:pt x="649" y="581"/>
                  <a:pt x="652" y="583"/>
                </a:cubicBezTo>
                <a:cubicBezTo>
                  <a:pt x="654" y="585"/>
                  <a:pt x="656" y="586"/>
                  <a:pt x="658" y="586"/>
                </a:cubicBezTo>
                <a:cubicBezTo>
                  <a:pt x="660" y="586"/>
                  <a:pt x="662" y="585"/>
                  <a:pt x="664" y="582"/>
                </a:cubicBezTo>
                <a:cubicBezTo>
                  <a:pt x="670" y="576"/>
                  <a:pt x="671" y="574"/>
                  <a:pt x="666" y="568"/>
                </a:cubicBezTo>
                <a:lnTo>
                  <a:pt x="669" y="565"/>
                </a:lnTo>
                <a:cubicBezTo>
                  <a:pt x="673" y="567"/>
                  <a:pt x="675" y="568"/>
                  <a:pt x="676" y="568"/>
                </a:cubicBezTo>
                <a:cubicBezTo>
                  <a:pt x="680" y="568"/>
                  <a:pt x="675" y="562"/>
                  <a:pt x="664" y="556"/>
                </a:cubicBezTo>
                <a:lnTo>
                  <a:pt x="668" y="553"/>
                </a:lnTo>
                <a:lnTo>
                  <a:pt x="675" y="557"/>
                </a:lnTo>
                <a:cubicBezTo>
                  <a:pt x="676" y="558"/>
                  <a:pt x="678" y="559"/>
                  <a:pt x="679" y="559"/>
                </a:cubicBezTo>
                <a:cubicBezTo>
                  <a:pt x="684" y="559"/>
                  <a:pt x="688" y="554"/>
                  <a:pt x="696" y="542"/>
                </a:cubicBezTo>
                <a:cubicBezTo>
                  <a:pt x="708" y="522"/>
                  <a:pt x="709" y="520"/>
                  <a:pt x="695" y="512"/>
                </a:cubicBezTo>
                <a:cubicBezTo>
                  <a:pt x="688" y="507"/>
                  <a:pt x="685" y="504"/>
                  <a:pt x="687" y="504"/>
                </a:cubicBezTo>
                <a:lnTo>
                  <a:pt x="687" y="504"/>
                </a:lnTo>
                <a:cubicBezTo>
                  <a:pt x="688" y="504"/>
                  <a:pt x="692" y="506"/>
                  <a:pt x="698" y="509"/>
                </a:cubicBezTo>
                <a:cubicBezTo>
                  <a:pt x="702" y="511"/>
                  <a:pt x="707" y="512"/>
                  <a:pt x="708" y="512"/>
                </a:cubicBezTo>
                <a:cubicBezTo>
                  <a:pt x="710" y="512"/>
                  <a:pt x="709" y="512"/>
                  <a:pt x="706" y="510"/>
                </a:cubicBezTo>
                <a:cubicBezTo>
                  <a:pt x="706" y="510"/>
                  <a:pt x="708" y="507"/>
                  <a:pt x="714" y="507"/>
                </a:cubicBezTo>
                <a:cubicBezTo>
                  <a:pt x="714" y="507"/>
                  <a:pt x="715" y="507"/>
                  <a:pt x="716" y="507"/>
                </a:cubicBezTo>
                <a:cubicBezTo>
                  <a:pt x="734" y="507"/>
                  <a:pt x="728" y="501"/>
                  <a:pt x="721" y="498"/>
                </a:cubicBezTo>
                <a:cubicBezTo>
                  <a:pt x="712" y="495"/>
                  <a:pt x="711" y="495"/>
                  <a:pt x="713" y="495"/>
                </a:cubicBezTo>
                <a:cubicBezTo>
                  <a:pt x="714" y="495"/>
                  <a:pt x="718" y="495"/>
                  <a:pt x="722" y="496"/>
                </a:cubicBezTo>
                <a:cubicBezTo>
                  <a:pt x="726" y="496"/>
                  <a:pt x="731" y="497"/>
                  <a:pt x="733" y="497"/>
                </a:cubicBezTo>
                <a:cubicBezTo>
                  <a:pt x="735" y="497"/>
                  <a:pt x="736" y="496"/>
                  <a:pt x="732" y="494"/>
                </a:cubicBezTo>
                <a:cubicBezTo>
                  <a:pt x="727" y="490"/>
                  <a:pt x="725" y="476"/>
                  <a:pt x="733" y="476"/>
                </a:cubicBezTo>
                <a:cubicBezTo>
                  <a:pt x="735" y="476"/>
                  <a:pt x="736" y="477"/>
                  <a:pt x="738" y="478"/>
                </a:cubicBezTo>
                <a:lnTo>
                  <a:pt x="741" y="473"/>
                </a:lnTo>
                <a:cubicBezTo>
                  <a:pt x="733" y="470"/>
                  <a:pt x="735" y="465"/>
                  <a:pt x="736" y="461"/>
                </a:cubicBezTo>
                <a:cubicBezTo>
                  <a:pt x="738" y="457"/>
                  <a:pt x="738" y="454"/>
                  <a:pt x="742" y="454"/>
                </a:cubicBezTo>
                <a:cubicBezTo>
                  <a:pt x="743" y="454"/>
                  <a:pt x="745" y="455"/>
                  <a:pt x="746" y="455"/>
                </a:cubicBezTo>
                <a:cubicBezTo>
                  <a:pt x="749" y="457"/>
                  <a:pt x="750" y="458"/>
                  <a:pt x="751" y="458"/>
                </a:cubicBezTo>
                <a:cubicBezTo>
                  <a:pt x="753" y="458"/>
                  <a:pt x="752" y="455"/>
                  <a:pt x="749" y="451"/>
                </a:cubicBezTo>
                <a:cubicBezTo>
                  <a:pt x="750" y="448"/>
                  <a:pt x="734" y="442"/>
                  <a:pt x="735" y="439"/>
                </a:cubicBezTo>
                <a:cubicBezTo>
                  <a:pt x="727" y="437"/>
                  <a:pt x="719" y="433"/>
                  <a:pt x="719" y="431"/>
                </a:cubicBezTo>
                <a:lnTo>
                  <a:pt x="719" y="431"/>
                </a:lnTo>
                <a:lnTo>
                  <a:pt x="727" y="433"/>
                </a:lnTo>
                <a:lnTo>
                  <a:pt x="744" y="436"/>
                </a:lnTo>
                <a:cubicBezTo>
                  <a:pt x="744" y="434"/>
                  <a:pt x="745" y="432"/>
                  <a:pt x="736" y="429"/>
                </a:cubicBezTo>
                <a:cubicBezTo>
                  <a:pt x="745" y="429"/>
                  <a:pt x="746" y="426"/>
                  <a:pt x="747" y="422"/>
                </a:cubicBezTo>
                <a:cubicBezTo>
                  <a:pt x="749" y="417"/>
                  <a:pt x="750" y="411"/>
                  <a:pt x="742" y="408"/>
                </a:cubicBezTo>
                <a:cubicBezTo>
                  <a:pt x="758" y="408"/>
                  <a:pt x="760" y="392"/>
                  <a:pt x="744" y="388"/>
                </a:cubicBezTo>
                <a:cubicBezTo>
                  <a:pt x="735" y="388"/>
                  <a:pt x="736" y="386"/>
                  <a:pt x="744" y="383"/>
                </a:cubicBezTo>
                <a:cubicBezTo>
                  <a:pt x="752" y="381"/>
                  <a:pt x="753" y="381"/>
                  <a:pt x="745" y="379"/>
                </a:cubicBezTo>
                <a:cubicBezTo>
                  <a:pt x="736" y="376"/>
                  <a:pt x="745" y="373"/>
                  <a:pt x="753" y="371"/>
                </a:cubicBezTo>
                <a:cubicBezTo>
                  <a:pt x="769" y="369"/>
                  <a:pt x="769" y="365"/>
                  <a:pt x="761" y="363"/>
                </a:cubicBezTo>
                <a:cubicBezTo>
                  <a:pt x="753" y="359"/>
                  <a:pt x="753" y="353"/>
                  <a:pt x="753" y="351"/>
                </a:cubicBezTo>
                <a:cubicBezTo>
                  <a:pt x="747" y="348"/>
                  <a:pt x="745" y="346"/>
                  <a:pt x="742" y="346"/>
                </a:cubicBezTo>
                <a:cubicBezTo>
                  <a:pt x="741" y="346"/>
                  <a:pt x="739" y="346"/>
                  <a:pt x="736" y="347"/>
                </a:cubicBezTo>
                <a:cubicBezTo>
                  <a:pt x="731" y="347"/>
                  <a:pt x="726" y="346"/>
                  <a:pt x="721" y="346"/>
                </a:cubicBezTo>
                <a:cubicBezTo>
                  <a:pt x="716" y="344"/>
                  <a:pt x="717" y="342"/>
                  <a:pt x="718" y="342"/>
                </a:cubicBezTo>
                <a:cubicBezTo>
                  <a:pt x="719" y="342"/>
                  <a:pt x="721" y="343"/>
                  <a:pt x="721" y="344"/>
                </a:cubicBezTo>
                <a:cubicBezTo>
                  <a:pt x="723" y="345"/>
                  <a:pt x="725" y="346"/>
                  <a:pt x="727" y="346"/>
                </a:cubicBezTo>
                <a:cubicBezTo>
                  <a:pt x="729" y="346"/>
                  <a:pt x="731" y="344"/>
                  <a:pt x="736" y="342"/>
                </a:cubicBezTo>
                <a:cubicBezTo>
                  <a:pt x="745" y="339"/>
                  <a:pt x="744" y="334"/>
                  <a:pt x="743" y="332"/>
                </a:cubicBezTo>
                <a:lnTo>
                  <a:pt x="742" y="322"/>
                </a:lnTo>
                <a:cubicBezTo>
                  <a:pt x="748" y="314"/>
                  <a:pt x="748" y="311"/>
                  <a:pt x="744" y="311"/>
                </a:cubicBezTo>
                <a:cubicBezTo>
                  <a:pt x="743" y="311"/>
                  <a:pt x="742" y="311"/>
                  <a:pt x="741" y="312"/>
                </a:cubicBezTo>
                <a:lnTo>
                  <a:pt x="733" y="314"/>
                </a:lnTo>
                <a:cubicBezTo>
                  <a:pt x="749" y="308"/>
                  <a:pt x="742" y="282"/>
                  <a:pt x="728" y="282"/>
                </a:cubicBezTo>
                <a:cubicBezTo>
                  <a:pt x="727" y="282"/>
                  <a:pt x="727" y="282"/>
                  <a:pt x="726" y="282"/>
                </a:cubicBezTo>
                <a:lnTo>
                  <a:pt x="734" y="280"/>
                </a:lnTo>
                <a:cubicBezTo>
                  <a:pt x="742" y="278"/>
                  <a:pt x="741" y="276"/>
                  <a:pt x="740" y="270"/>
                </a:cubicBezTo>
                <a:cubicBezTo>
                  <a:pt x="740" y="268"/>
                  <a:pt x="728" y="261"/>
                  <a:pt x="725" y="254"/>
                </a:cubicBezTo>
                <a:cubicBezTo>
                  <a:pt x="722" y="246"/>
                  <a:pt x="720" y="240"/>
                  <a:pt x="715" y="240"/>
                </a:cubicBezTo>
                <a:cubicBezTo>
                  <a:pt x="714" y="240"/>
                  <a:pt x="713" y="240"/>
                  <a:pt x="712" y="241"/>
                </a:cubicBezTo>
                <a:cubicBezTo>
                  <a:pt x="710" y="239"/>
                  <a:pt x="710" y="239"/>
                  <a:pt x="718" y="235"/>
                </a:cubicBezTo>
                <a:cubicBezTo>
                  <a:pt x="726" y="234"/>
                  <a:pt x="726" y="232"/>
                  <a:pt x="725" y="230"/>
                </a:cubicBezTo>
                <a:cubicBezTo>
                  <a:pt x="725" y="229"/>
                  <a:pt x="724" y="229"/>
                  <a:pt x="723" y="229"/>
                </a:cubicBezTo>
                <a:cubicBezTo>
                  <a:pt x="720" y="229"/>
                  <a:pt x="715" y="232"/>
                  <a:pt x="709" y="234"/>
                </a:cubicBezTo>
                <a:cubicBezTo>
                  <a:pt x="707" y="235"/>
                  <a:pt x="705" y="236"/>
                  <a:pt x="704" y="236"/>
                </a:cubicBezTo>
                <a:cubicBezTo>
                  <a:pt x="701" y="236"/>
                  <a:pt x="702" y="233"/>
                  <a:pt x="706" y="227"/>
                </a:cubicBezTo>
                <a:cubicBezTo>
                  <a:pt x="710" y="221"/>
                  <a:pt x="706" y="210"/>
                  <a:pt x="697" y="210"/>
                </a:cubicBezTo>
                <a:cubicBezTo>
                  <a:pt x="696" y="207"/>
                  <a:pt x="695" y="205"/>
                  <a:pt x="701" y="202"/>
                </a:cubicBezTo>
                <a:cubicBezTo>
                  <a:pt x="706" y="196"/>
                  <a:pt x="710" y="189"/>
                  <a:pt x="702" y="189"/>
                </a:cubicBezTo>
                <a:cubicBezTo>
                  <a:pt x="700" y="189"/>
                  <a:pt x="698" y="190"/>
                  <a:pt x="695" y="190"/>
                </a:cubicBezTo>
                <a:cubicBezTo>
                  <a:pt x="694" y="188"/>
                  <a:pt x="694" y="188"/>
                  <a:pt x="700" y="184"/>
                </a:cubicBezTo>
                <a:cubicBezTo>
                  <a:pt x="704" y="179"/>
                  <a:pt x="708" y="176"/>
                  <a:pt x="707" y="176"/>
                </a:cubicBezTo>
                <a:lnTo>
                  <a:pt x="707" y="176"/>
                </a:lnTo>
                <a:cubicBezTo>
                  <a:pt x="706" y="176"/>
                  <a:pt x="703" y="177"/>
                  <a:pt x="698" y="179"/>
                </a:cubicBezTo>
                <a:cubicBezTo>
                  <a:pt x="688" y="179"/>
                  <a:pt x="685" y="174"/>
                  <a:pt x="688" y="165"/>
                </a:cubicBezTo>
                <a:cubicBezTo>
                  <a:pt x="687" y="163"/>
                  <a:pt x="686" y="162"/>
                  <a:pt x="684" y="162"/>
                </a:cubicBezTo>
                <a:cubicBezTo>
                  <a:pt x="683" y="162"/>
                  <a:pt x="681" y="163"/>
                  <a:pt x="678" y="165"/>
                </a:cubicBezTo>
                <a:cubicBezTo>
                  <a:pt x="675" y="167"/>
                  <a:pt x="673" y="169"/>
                  <a:pt x="671" y="170"/>
                </a:cubicBezTo>
                <a:lnTo>
                  <a:pt x="671" y="170"/>
                </a:lnTo>
                <a:cubicBezTo>
                  <a:pt x="678" y="163"/>
                  <a:pt x="681" y="160"/>
                  <a:pt x="680" y="160"/>
                </a:cubicBezTo>
                <a:lnTo>
                  <a:pt x="680" y="160"/>
                </a:lnTo>
                <a:cubicBezTo>
                  <a:pt x="679" y="160"/>
                  <a:pt x="675" y="162"/>
                  <a:pt x="669" y="166"/>
                </a:cubicBezTo>
                <a:cubicBezTo>
                  <a:pt x="666" y="168"/>
                  <a:pt x="664" y="169"/>
                  <a:pt x="664" y="169"/>
                </a:cubicBezTo>
                <a:cubicBezTo>
                  <a:pt x="662" y="169"/>
                  <a:pt x="663" y="167"/>
                  <a:pt x="667" y="164"/>
                </a:cubicBezTo>
                <a:cubicBezTo>
                  <a:pt x="672" y="157"/>
                  <a:pt x="670" y="155"/>
                  <a:pt x="670" y="155"/>
                </a:cubicBezTo>
                <a:cubicBezTo>
                  <a:pt x="662" y="150"/>
                  <a:pt x="654" y="146"/>
                  <a:pt x="646" y="139"/>
                </a:cubicBezTo>
                <a:cubicBezTo>
                  <a:pt x="637" y="128"/>
                  <a:pt x="632" y="123"/>
                  <a:pt x="628" y="123"/>
                </a:cubicBezTo>
                <a:cubicBezTo>
                  <a:pt x="626" y="123"/>
                  <a:pt x="625" y="123"/>
                  <a:pt x="623" y="125"/>
                </a:cubicBezTo>
                <a:cubicBezTo>
                  <a:pt x="620" y="127"/>
                  <a:pt x="618" y="128"/>
                  <a:pt x="617" y="128"/>
                </a:cubicBezTo>
                <a:cubicBezTo>
                  <a:pt x="616" y="128"/>
                  <a:pt x="616" y="126"/>
                  <a:pt x="618" y="122"/>
                </a:cubicBezTo>
                <a:cubicBezTo>
                  <a:pt x="623" y="114"/>
                  <a:pt x="621" y="112"/>
                  <a:pt x="618" y="111"/>
                </a:cubicBezTo>
                <a:cubicBezTo>
                  <a:pt x="617" y="109"/>
                  <a:pt x="615" y="107"/>
                  <a:pt x="621" y="101"/>
                </a:cubicBezTo>
                <a:lnTo>
                  <a:pt x="621" y="101"/>
                </a:lnTo>
                <a:cubicBezTo>
                  <a:pt x="615" y="104"/>
                  <a:pt x="614" y="105"/>
                  <a:pt x="613" y="105"/>
                </a:cubicBezTo>
                <a:cubicBezTo>
                  <a:pt x="612" y="105"/>
                  <a:pt x="612" y="104"/>
                  <a:pt x="612" y="104"/>
                </a:cubicBezTo>
                <a:cubicBezTo>
                  <a:pt x="614" y="100"/>
                  <a:pt x="615" y="98"/>
                  <a:pt x="613" y="98"/>
                </a:cubicBezTo>
                <a:cubicBezTo>
                  <a:pt x="612" y="98"/>
                  <a:pt x="610" y="99"/>
                  <a:pt x="607" y="101"/>
                </a:cubicBezTo>
                <a:cubicBezTo>
                  <a:pt x="602" y="106"/>
                  <a:pt x="599" y="109"/>
                  <a:pt x="599" y="109"/>
                </a:cubicBezTo>
                <a:cubicBezTo>
                  <a:pt x="598" y="109"/>
                  <a:pt x="601" y="105"/>
                  <a:pt x="606" y="98"/>
                </a:cubicBezTo>
                <a:cubicBezTo>
                  <a:pt x="609" y="94"/>
                  <a:pt x="610" y="87"/>
                  <a:pt x="609" y="87"/>
                </a:cubicBezTo>
                <a:lnTo>
                  <a:pt x="609" y="87"/>
                </a:lnTo>
                <a:cubicBezTo>
                  <a:pt x="608" y="87"/>
                  <a:pt x="608" y="88"/>
                  <a:pt x="607" y="89"/>
                </a:cubicBezTo>
                <a:cubicBezTo>
                  <a:pt x="602" y="95"/>
                  <a:pt x="598" y="93"/>
                  <a:pt x="592" y="97"/>
                </a:cubicBezTo>
                <a:cubicBezTo>
                  <a:pt x="589" y="96"/>
                  <a:pt x="587" y="95"/>
                  <a:pt x="592" y="88"/>
                </a:cubicBezTo>
                <a:cubicBezTo>
                  <a:pt x="594" y="84"/>
                  <a:pt x="588" y="81"/>
                  <a:pt x="583" y="81"/>
                </a:cubicBezTo>
                <a:cubicBezTo>
                  <a:pt x="579" y="81"/>
                  <a:pt x="576" y="82"/>
                  <a:pt x="574" y="84"/>
                </a:cubicBezTo>
                <a:cubicBezTo>
                  <a:pt x="571" y="87"/>
                  <a:pt x="570" y="88"/>
                  <a:pt x="569" y="88"/>
                </a:cubicBezTo>
                <a:cubicBezTo>
                  <a:pt x="568" y="88"/>
                  <a:pt x="569" y="86"/>
                  <a:pt x="571" y="83"/>
                </a:cubicBezTo>
                <a:cubicBezTo>
                  <a:pt x="576" y="76"/>
                  <a:pt x="574" y="75"/>
                  <a:pt x="571" y="74"/>
                </a:cubicBezTo>
                <a:cubicBezTo>
                  <a:pt x="570" y="75"/>
                  <a:pt x="569" y="76"/>
                  <a:pt x="569" y="76"/>
                </a:cubicBezTo>
                <a:cubicBezTo>
                  <a:pt x="567" y="76"/>
                  <a:pt x="570" y="70"/>
                  <a:pt x="574" y="65"/>
                </a:cubicBezTo>
                <a:cubicBezTo>
                  <a:pt x="580" y="59"/>
                  <a:pt x="578" y="58"/>
                  <a:pt x="574" y="56"/>
                </a:cubicBezTo>
                <a:cubicBezTo>
                  <a:pt x="572" y="58"/>
                  <a:pt x="569" y="58"/>
                  <a:pt x="567" y="58"/>
                </a:cubicBezTo>
                <a:cubicBezTo>
                  <a:pt x="562" y="58"/>
                  <a:pt x="557" y="54"/>
                  <a:pt x="552" y="51"/>
                </a:cubicBezTo>
                <a:cubicBezTo>
                  <a:pt x="549" y="50"/>
                  <a:pt x="547" y="49"/>
                  <a:pt x="544" y="49"/>
                </a:cubicBezTo>
                <a:cubicBezTo>
                  <a:pt x="537" y="49"/>
                  <a:pt x="531" y="56"/>
                  <a:pt x="523" y="65"/>
                </a:cubicBezTo>
                <a:lnTo>
                  <a:pt x="514" y="78"/>
                </a:lnTo>
                <a:lnTo>
                  <a:pt x="521" y="64"/>
                </a:lnTo>
                <a:cubicBezTo>
                  <a:pt x="524" y="56"/>
                  <a:pt x="526" y="48"/>
                  <a:pt x="529" y="40"/>
                </a:cubicBezTo>
                <a:cubicBezTo>
                  <a:pt x="529" y="40"/>
                  <a:pt x="528" y="40"/>
                  <a:pt x="528" y="40"/>
                </a:cubicBezTo>
                <a:cubicBezTo>
                  <a:pt x="526" y="40"/>
                  <a:pt x="523" y="47"/>
                  <a:pt x="520" y="54"/>
                </a:cubicBezTo>
                <a:cubicBezTo>
                  <a:pt x="518" y="57"/>
                  <a:pt x="517" y="59"/>
                  <a:pt x="516" y="59"/>
                </a:cubicBezTo>
                <a:cubicBezTo>
                  <a:pt x="515" y="59"/>
                  <a:pt x="514" y="56"/>
                  <a:pt x="513" y="50"/>
                </a:cubicBezTo>
                <a:cubicBezTo>
                  <a:pt x="512" y="45"/>
                  <a:pt x="511" y="43"/>
                  <a:pt x="510" y="43"/>
                </a:cubicBezTo>
                <a:cubicBezTo>
                  <a:pt x="509" y="43"/>
                  <a:pt x="507" y="44"/>
                  <a:pt x="505" y="47"/>
                </a:cubicBezTo>
                <a:cubicBezTo>
                  <a:pt x="502" y="46"/>
                  <a:pt x="500" y="45"/>
                  <a:pt x="501" y="37"/>
                </a:cubicBezTo>
                <a:cubicBezTo>
                  <a:pt x="500" y="36"/>
                  <a:pt x="500" y="36"/>
                  <a:pt x="499" y="36"/>
                </a:cubicBezTo>
                <a:cubicBezTo>
                  <a:pt x="498" y="36"/>
                  <a:pt x="497" y="38"/>
                  <a:pt x="495" y="43"/>
                </a:cubicBezTo>
                <a:cubicBezTo>
                  <a:pt x="494" y="47"/>
                  <a:pt x="493" y="48"/>
                  <a:pt x="492" y="48"/>
                </a:cubicBezTo>
                <a:cubicBezTo>
                  <a:pt x="491" y="48"/>
                  <a:pt x="491" y="46"/>
                  <a:pt x="491" y="41"/>
                </a:cubicBezTo>
                <a:cubicBezTo>
                  <a:pt x="493" y="31"/>
                  <a:pt x="490" y="26"/>
                  <a:pt x="487" y="26"/>
                </a:cubicBezTo>
                <a:cubicBezTo>
                  <a:pt x="486" y="26"/>
                  <a:pt x="485" y="27"/>
                  <a:pt x="484" y="30"/>
                </a:cubicBezTo>
                <a:cubicBezTo>
                  <a:pt x="482" y="36"/>
                  <a:pt x="480" y="37"/>
                  <a:pt x="479" y="37"/>
                </a:cubicBezTo>
                <a:cubicBezTo>
                  <a:pt x="478" y="37"/>
                  <a:pt x="478" y="37"/>
                  <a:pt x="477" y="37"/>
                </a:cubicBezTo>
                <a:cubicBezTo>
                  <a:pt x="476" y="36"/>
                  <a:pt x="475" y="36"/>
                  <a:pt x="475" y="36"/>
                </a:cubicBezTo>
                <a:cubicBezTo>
                  <a:pt x="473" y="36"/>
                  <a:pt x="471" y="37"/>
                  <a:pt x="468" y="42"/>
                </a:cubicBezTo>
                <a:lnTo>
                  <a:pt x="464" y="41"/>
                </a:lnTo>
                <a:cubicBezTo>
                  <a:pt x="460" y="40"/>
                  <a:pt x="465" y="33"/>
                  <a:pt x="467" y="33"/>
                </a:cubicBezTo>
                <a:lnTo>
                  <a:pt x="467" y="26"/>
                </a:lnTo>
                <a:cubicBezTo>
                  <a:pt x="465" y="25"/>
                  <a:pt x="464" y="25"/>
                  <a:pt x="463" y="25"/>
                </a:cubicBezTo>
                <a:cubicBezTo>
                  <a:pt x="461" y="25"/>
                  <a:pt x="459" y="26"/>
                  <a:pt x="456" y="31"/>
                </a:cubicBezTo>
                <a:cubicBezTo>
                  <a:pt x="453" y="38"/>
                  <a:pt x="452" y="42"/>
                  <a:pt x="451" y="42"/>
                </a:cubicBezTo>
                <a:cubicBezTo>
                  <a:pt x="451" y="42"/>
                  <a:pt x="452" y="38"/>
                  <a:pt x="454" y="30"/>
                </a:cubicBezTo>
                <a:cubicBezTo>
                  <a:pt x="454" y="24"/>
                  <a:pt x="454" y="18"/>
                  <a:pt x="452" y="18"/>
                </a:cubicBezTo>
                <a:cubicBezTo>
                  <a:pt x="452" y="18"/>
                  <a:pt x="451" y="19"/>
                  <a:pt x="450" y="21"/>
                </a:cubicBezTo>
                <a:cubicBezTo>
                  <a:pt x="448" y="27"/>
                  <a:pt x="446" y="30"/>
                  <a:pt x="445" y="30"/>
                </a:cubicBezTo>
                <a:cubicBezTo>
                  <a:pt x="444" y="30"/>
                  <a:pt x="444" y="25"/>
                  <a:pt x="445" y="20"/>
                </a:cubicBezTo>
                <a:cubicBezTo>
                  <a:pt x="447" y="12"/>
                  <a:pt x="449" y="8"/>
                  <a:pt x="448" y="8"/>
                </a:cubicBezTo>
                <a:lnTo>
                  <a:pt x="448" y="8"/>
                </a:lnTo>
                <a:cubicBezTo>
                  <a:pt x="447" y="8"/>
                  <a:pt x="444" y="11"/>
                  <a:pt x="438" y="18"/>
                </a:cubicBezTo>
                <a:cubicBezTo>
                  <a:pt x="433" y="18"/>
                  <a:pt x="424" y="23"/>
                  <a:pt x="416" y="23"/>
                </a:cubicBezTo>
                <a:cubicBezTo>
                  <a:pt x="415" y="23"/>
                  <a:pt x="415" y="23"/>
                  <a:pt x="414" y="23"/>
                </a:cubicBezTo>
                <a:cubicBezTo>
                  <a:pt x="404" y="22"/>
                  <a:pt x="400" y="21"/>
                  <a:pt x="397" y="13"/>
                </a:cubicBezTo>
                <a:cubicBezTo>
                  <a:pt x="398" y="4"/>
                  <a:pt x="397" y="0"/>
                  <a:pt x="397" y="0"/>
                </a:cubicBezTo>
                <a:close/>
                <a:moveTo>
                  <a:pt x="615" y="790"/>
                </a:moveTo>
                <a:cubicBezTo>
                  <a:pt x="615" y="790"/>
                  <a:pt x="615" y="790"/>
                  <a:pt x="614" y="791"/>
                </a:cubicBezTo>
                <a:cubicBezTo>
                  <a:pt x="614" y="796"/>
                  <a:pt x="615" y="802"/>
                  <a:pt x="617" y="807"/>
                </a:cubicBezTo>
                <a:cubicBezTo>
                  <a:pt x="619" y="810"/>
                  <a:pt x="620" y="811"/>
                  <a:pt x="621" y="811"/>
                </a:cubicBezTo>
                <a:cubicBezTo>
                  <a:pt x="623" y="811"/>
                  <a:pt x="624" y="807"/>
                  <a:pt x="621" y="796"/>
                </a:cubicBezTo>
                <a:cubicBezTo>
                  <a:pt x="617" y="791"/>
                  <a:pt x="617" y="790"/>
                  <a:pt x="615" y="7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123" name="Google Shape;12123;p47"/>
          <p:cNvSpPr/>
          <p:nvPr/>
        </p:nvSpPr>
        <p:spPr>
          <a:xfrm rot="-2292062">
            <a:off x="8875846" y="156088"/>
            <a:ext cx="72446" cy="76496"/>
          </a:xfrm>
          <a:custGeom>
            <a:avLst/>
            <a:gdLst/>
            <a:ahLst/>
            <a:cxnLst/>
            <a:rect l="l" t="t" r="r" b="b"/>
            <a:pathLst>
              <a:path w="769" h="812" extrusionOk="0">
                <a:moveTo>
                  <a:pt x="373" y="29"/>
                </a:moveTo>
                <a:cubicBezTo>
                  <a:pt x="371" y="29"/>
                  <a:pt x="371" y="33"/>
                  <a:pt x="372" y="33"/>
                </a:cubicBezTo>
                <a:cubicBezTo>
                  <a:pt x="372" y="33"/>
                  <a:pt x="372" y="32"/>
                  <a:pt x="373" y="29"/>
                </a:cubicBezTo>
                <a:close/>
                <a:moveTo>
                  <a:pt x="367" y="37"/>
                </a:moveTo>
                <a:lnTo>
                  <a:pt x="371" y="46"/>
                </a:lnTo>
                <a:lnTo>
                  <a:pt x="368" y="46"/>
                </a:lnTo>
                <a:cubicBezTo>
                  <a:pt x="366" y="46"/>
                  <a:pt x="366" y="46"/>
                  <a:pt x="365" y="38"/>
                </a:cubicBezTo>
                <a:lnTo>
                  <a:pt x="367" y="37"/>
                </a:lnTo>
                <a:close/>
                <a:moveTo>
                  <a:pt x="391" y="38"/>
                </a:moveTo>
                <a:lnTo>
                  <a:pt x="393" y="46"/>
                </a:lnTo>
                <a:lnTo>
                  <a:pt x="391" y="46"/>
                </a:lnTo>
                <a:cubicBezTo>
                  <a:pt x="388" y="46"/>
                  <a:pt x="388" y="46"/>
                  <a:pt x="388" y="38"/>
                </a:cubicBezTo>
                <a:close/>
                <a:moveTo>
                  <a:pt x="406" y="38"/>
                </a:moveTo>
                <a:cubicBezTo>
                  <a:pt x="412" y="39"/>
                  <a:pt x="412" y="39"/>
                  <a:pt x="409" y="47"/>
                </a:cubicBezTo>
                <a:cubicBezTo>
                  <a:pt x="407" y="50"/>
                  <a:pt x="406" y="52"/>
                  <a:pt x="405" y="52"/>
                </a:cubicBezTo>
                <a:cubicBezTo>
                  <a:pt x="404" y="52"/>
                  <a:pt x="404" y="50"/>
                  <a:pt x="404" y="46"/>
                </a:cubicBezTo>
                <a:cubicBezTo>
                  <a:pt x="404" y="38"/>
                  <a:pt x="404" y="38"/>
                  <a:pt x="406" y="38"/>
                </a:cubicBezTo>
                <a:close/>
                <a:moveTo>
                  <a:pt x="346" y="48"/>
                </a:moveTo>
                <a:cubicBezTo>
                  <a:pt x="347" y="52"/>
                  <a:pt x="349" y="58"/>
                  <a:pt x="350" y="64"/>
                </a:cubicBezTo>
                <a:lnTo>
                  <a:pt x="348" y="64"/>
                </a:lnTo>
                <a:cubicBezTo>
                  <a:pt x="346" y="64"/>
                  <a:pt x="345" y="56"/>
                  <a:pt x="345" y="56"/>
                </a:cubicBezTo>
                <a:cubicBezTo>
                  <a:pt x="345" y="56"/>
                  <a:pt x="342" y="48"/>
                  <a:pt x="346" y="48"/>
                </a:cubicBezTo>
                <a:close/>
                <a:moveTo>
                  <a:pt x="257" y="69"/>
                </a:moveTo>
                <a:cubicBezTo>
                  <a:pt x="258" y="69"/>
                  <a:pt x="258" y="70"/>
                  <a:pt x="259" y="72"/>
                </a:cubicBezTo>
                <a:lnTo>
                  <a:pt x="263" y="79"/>
                </a:lnTo>
                <a:cubicBezTo>
                  <a:pt x="264" y="85"/>
                  <a:pt x="264" y="91"/>
                  <a:pt x="264" y="91"/>
                </a:cubicBezTo>
                <a:cubicBezTo>
                  <a:pt x="263" y="91"/>
                  <a:pt x="263" y="91"/>
                  <a:pt x="262" y="88"/>
                </a:cubicBezTo>
                <a:cubicBezTo>
                  <a:pt x="259" y="84"/>
                  <a:pt x="258" y="78"/>
                  <a:pt x="257" y="73"/>
                </a:cubicBezTo>
                <a:cubicBezTo>
                  <a:pt x="257" y="73"/>
                  <a:pt x="257" y="69"/>
                  <a:pt x="257" y="69"/>
                </a:cubicBezTo>
                <a:close/>
                <a:moveTo>
                  <a:pt x="444" y="86"/>
                </a:moveTo>
                <a:cubicBezTo>
                  <a:pt x="444" y="86"/>
                  <a:pt x="444" y="86"/>
                  <a:pt x="445" y="86"/>
                </a:cubicBezTo>
                <a:lnTo>
                  <a:pt x="445" y="94"/>
                </a:lnTo>
                <a:cubicBezTo>
                  <a:pt x="442" y="102"/>
                  <a:pt x="440" y="102"/>
                  <a:pt x="440" y="102"/>
                </a:cubicBezTo>
                <a:cubicBezTo>
                  <a:pt x="439" y="101"/>
                  <a:pt x="439" y="101"/>
                  <a:pt x="440" y="93"/>
                </a:cubicBezTo>
                <a:cubicBezTo>
                  <a:pt x="440" y="93"/>
                  <a:pt x="442" y="86"/>
                  <a:pt x="444" y="86"/>
                </a:cubicBezTo>
                <a:close/>
                <a:moveTo>
                  <a:pt x="419" y="89"/>
                </a:moveTo>
                <a:cubicBezTo>
                  <a:pt x="419" y="89"/>
                  <a:pt x="419" y="89"/>
                  <a:pt x="419" y="89"/>
                </a:cubicBezTo>
                <a:lnTo>
                  <a:pt x="420" y="97"/>
                </a:lnTo>
                <a:lnTo>
                  <a:pt x="418" y="105"/>
                </a:lnTo>
                <a:lnTo>
                  <a:pt x="415" y="105"/>
                </a:lnTo>
                <a:cubicBezTo>
                  <a:pt x="416" y="97"/>
                  <a:pt x="417" y="89"/>
                  <a:pt x="419" y="89"/>
                </a:cubicBezTo>
                <a:close/>
                <a:moveTo>
                  <a:pt x="626" y="139"/>
                </a:moveTo>
                <a:cubicBezTo>
                  <a:pt x="626" y="139"/>
                  <a:pt x="626" y="139"/>
                  <a:pt x="626" y="139"/>
                </a:cubicBezTo>
                <a:lnTo>
                  <a:pt x="627" y="141"/>
                </a:lnTo>
                <a:cubicBezTo>
                  <a:pt x="624" y="144"/>
                  <a:pt x="620" y="148"/>
                  <a:pt x="614" y="151"/>
                </a:cubicBezTo>
                <a:lnTo>
                  <a:pt x="613" y="149"/>
                </a:lnTo>
                <a:cubicBezTo>
                  <a:pt x="618" y="144"/>
                  <a:pt x="623" y="139"/>
                  <a:pt x="626" y="139"/>
                </a:cubicBezTo>
                <a:close/>
                <a:moveTo>
                  <a:pt x="206" y="131"/>
                </a:moveTo>
                <a:cubicBezTo>
                  <a:pt x="209" y="131"/>
                  <a:pt x="217" y="144"/>
                  <a:pt x="219" y="151"/>
                </a:cubicBezTo>
                <a:cubicBezTo>
                  <a:pt x="218" y="152"/>
                  <a:pt x="218" y="152"/>
                  <a:pt x="217" y="152"/>
                </a:cubicBezTo>
                <a:cubicBezTo>
                  <a:pt x="216" y="152"/>
                  <a:pt x="215" y="151"/>
                  <a:pt x="212" y="147"/>
                </a:cubicBezTo>
                <a:cubicBezTo>
                  <a:pt x="207" y="140"/>
                  <a:pt x="203" y="133"/>
                  <a:pt x="206" y="131"/>
                </a:cubicBezTo>
                <a:cubicBezTo>
                  <a:pt x="206" y="131"/>
                  <a:pt x="206" y="131"/>
                  <a:pt x="206" y="131"/>
                </a:cubicBezTo>
                <a:close/>
                <a:moveTo>
                  <a:pt x="686" y="212"/>
                </a:moveTo>
                <a:cubicBezTo>
                  <a:pt x="689" y="212"/>
                  <a:pt x="691" y="215"/>
                  <a:pt x="691" y="216"/>
                </a:cubicBezTo>
                <a:cubicBezTo>
                  <a:pt x="687" y="220"/>
                  <a:pt x="682" y="223"/>
                  <a:pt x="679" y="223"/>
                </a:cubicBezTo>
                <a:cubicBezTo>
                  <a:pt x="678" y="223"/>
                  <a:pt x="677" y="222"/>
                  <a:pt x="677" y="222"/>
                </a:cubicBezTo>
                <a:cubicBezTo>
                  <a:pt x="675" y="217"/>
                  <a:pt x="675" y="217"/>
                  <a:pt x="681" y="213"/>
                </a:cubicBezTo>
                <a:cubicBezTo>
                  <a:pt x="683" y="212"/>
                  <a:pt x="684" y="212"/>
                  <a:pt x="686" y="212"/>
                </a:cubicBezTo>
                <a:close/>
                <a:moveTo>
                  <a:pt x="713" y="371"/>
                </a:moveTo>
                <a:cubicBezTo>
                  <a:pt x="722" y="371"/>
                  <a:pt x="729" y="371"/>
                  <a:pt x="729" y="373"/>
                </a:cubicBezTo>
                <a:lnTo>
                  <a:pt x="722" y="376"/>
                </a:lnTo>
                <a:lnTo>
                  <a:pt x="713" y="373"/>
                </a:lnTo>
                <a:lnTo>
                  <a:pt x="713" y="371"/>
                </a:lnTo>
                <a:close/>
                <a:moveTo>
                  <a:pt x="662" y="393"/>
                </a:moveTo>
                <a:cubicBezTo>
                  <a:pt x="670" y="395"/>
                  <a:pt x="678" y="396"/>
                  <a:pt x="678" y="398"/>
                </a:cubicBezTo>
                <a:lnTo>
                  <a:pt x="678" y="399"/>
                </a:lnTo>
                <a:cubicBezTo>
                  <a:pt x="672" y="398"/>
                  <a:pt x="667" y="397"/>
                  <a:pt x="662" y="396"/>
                </a:cubicBezTo>
                <a:lnTo>
                  <a:pt x="662" y="393"/>
                </a:lnTo>
                <a:close/>
                <a:moveTo>
                  <a:pt x="94" y="398"/>
                </a:moveTo>
                <a:cubicBezTo>
                  <a:pt x="97" y="398"/>
                  <a:pt x="99" y="398"/>
                  <a:pt x="99" y="399"/>
                </a:cubicBezTo>
                <a:cubicBezTo>
                  <a:pt x="108" y="401"/>
                  <a:pt x="107" y="402"/>
                  <a:pt x="101" y="402"/>
                </a:cubicBezTo>
                <a:cubicBezTo>
                  <a:pt x="96" y="402"/>
                  <a:pt x="89" y="402"/>
                  <a:pt x="82" y="400"/>
                </a:cubicBezTo>
                <a:cubicBezTo>
                  <a:pt x="67" y="398"/>
                  <a:pt x="67" y="398"/>
                  <a:pt x="82" y="398"/>
                </a:cubicBezTo>
                <a:cubicBezTo>
                  <a:pt x="86" y="398"/>
                  <a:pt x="90" y="398"/>
                  <a:pt x="94" y="398"/>
                </a:cubicBezTo>
                <a:close/>
                <a:moveTo>
                  <a:pt x="711" y="439"/>
                </a:moveTo>
                <a:cubicBezTo>
                  <a:pt x="712" y="439"/>
                  <a:pt x="714" y="439"/>
                  <a:pt x="718" y="441"/>
                </a:cubicBezTo>
                <a:cubicBezTo>
                  <a:pt x="724" y="442"/>
                  <a:pt x="728" y="444"/>
                  <a:pt x="733" y="446"/>
                </a:cubicBezTo>
                <a:cubicBezTo>
                  <a:pt x="733" y="447"/>
                  <a:pt x="733" y="447"/>
                  <a:pt x="732" y="447"/>
                </a:cubicBezTo>
                <a:cubicBezTo>
                  <a:pt x="729" y="447"/>
                  <a:pt x="716" y="442"/>
                  <a:pt x="710" y="441"/>
                </a:cubicBezTo>
                <a:lnTo>
                  <a:pt x="709" y="441"/>
                </a:lnTo>
                <a:cubicBezTo>
                  <a:pt x="710" y="439"/>
                  <a:pt x="710" y="439"/>
                  <a:pt x="711" y="439"/>
                </a:cubicBezTo>
                <a:close/>
                <a:moveTo>
                  <a:pt x="140" y="481"/>
                </a:moveTo>
                <a:cubicBezTo>
                  <a:pt x="142" y="481"/>
                  <a:pt x="143" y="482"/>
                  <a:pt x="143" y="483"/>
                </a:cubicBezTo>
                <a:cubicBezTo>
                  <a:pt x="144" y="485"/>
                  <a:pt x="144" y="485"/>
                  <a:pt x="136" y="489"/>
                </a:cubicBezTo>
                <a:cubicBezTo>
                  <a:pt x="136" y="489"/>
                  <a:pt x="134" y="489"/>
                  <a:pt x="132" y="489"/>
                </a:cubicBezTo>
                <a:cubicBezTo>
                  <a:pt x="130" y="489"/>
                  <a:pt x="128" y="489"/>
                  <a:pt x="127" y="488"/>
                </a:cubicBezTo>
                <a:lnTo>
                  <a:pt x="134" y="482"/>
                </a:lnTo>
                <a:cubicBezTo>
                  <a:pt x="137" y="481"/>
                  <a:pt x="139" y="481"/>
                  <a:pt x="140" y="481"/>
                </a:cubicBezTo>
                <a:close/>
                <a:moveTo>
                  <a:pt x="190" y="490"/>
                </a:moveTo>
                <a:lnTo>
                  <a:pt x="184" y="494"/>
                </a:lnTo>
                <a:lnTo>
                  <a:pt x="185" y="497"/>
                </a:lnTo>
                <a:cubicBezTo>
                  <a:pt x="192" y="492"/>
                  <a:pt x="192" y="492"/>
                  <a:pt x="191" y="491"/>
                </a:cubicBezTo>
                <a:lnTo>
                  <a:pt x="190" y="490"/>
                </a:lnTo>
                <a:close/>
                <a:moveTo>
                  <a:pt x="697" y="492"/>
                </a:moveTo>
                <a:cubicBezTo>
                  <a:pt x="705" y="496"/>
                  <a:pt x="712" y="499"/>
                  <a:pt x="710" y="501"/>
                </a:cubicBezTo>
                <a:lnTo>
                  <a:pt x="703" y="500"/>
                </a:lnTo>
                <a:lnTo>
                  <a:pt x="696" y="494"/>
                </a:lnTo>
                <a:lnTo>
                  <a:pt x="697" y="492"/>
                </a:lnTo>
                <a:close/>
                <a:moveTo>
                  <a:pt x="150" y="502"/>
                </a:moveTo>
                <a:cubicBezTo>
                  <a:pt x="152" y="502"/>
                  <a:pt x="152" y="503"/>
                  <a:pt x="153" y="505"/>
                </a:cubicBezTo>
                <a:cubicBezTo>
                  <a:pt x="154" y="507"/>
                  <a:pt x="155" y="509"/>
                  <a:pt x="147" y="512"/>
                </a:cubicBezTo>
                <a:lnTo>
                  <a:pt x="146" y="510"/>
                </a:lnTo>
                <a:cubicBezTo>
                  <a:pt x="149" y="509"/>
                  <a:pt x="149" y="509"/>
                  <a:pt x="149" y="509"/>
                </a:cubicBezTo>
                <a:lnTo>
                  <a:pt x="149" y="509"/>
                </a:lnTo>
                <a:cubicBezTo>
                  <a:pt x="149" y="509"/>
                  <a:pt x="143" y="511"/>
                  <a:pt x="139" y="515"/>
                </a:cubicBezTo>
                <a:lnTo>
                  <a:pt x="125" y="521"/>
                </a:lnTo>
                <a:cubicBezTo>
                  <a:pt x="124" y="519"/>
                  <a:pt x="130" y="514"/>
                  <a:pt x="137" y="510"/>
                </a:cubicBezTo>
                <a:cubicBezTo>
                  <a:pt x="146" y="505"/>
                  <a:pt x="149" y="502"/>
                  <a:pt x="150" y="502"/>
                </a:cubicBezTo>
                <a:close/>
                <a:moveTo>
                  <a:pt x="28" y="521"/>
                </a:moveTo>
                <a:cubicBezTo>
                  <a:pt x="23" y="521"/>
                  <a:pt x="17" y="522"/>
                  <a:pt x="12" y="524"/>
                </a:cubicBezTo>
                <a:lnTo>
                  <a:pt x="13" y="527"/>
                </a:lnTo>
                <a:cubicBezTo>
                  <a:pt x="13" y="528"/>
                  <a:pt x="14" y="528"/>
                  <a:pt x="15" y="528"/>
                </a:cubicBezTo>
                <a:cubicBezTo>
                  <a:pt x="18" y="528"/>
                  <a:pt x="24" y="526"/>
                  <a:pt x="29" y="524"/>
                </a:cubicBezTo>
                <a:lnTo>
                  <a:pt x="28" y="521"/>
                </a:lnTo>
                <a:close/>
                <a:moveTo>
                  <a:pt x="489" y="554"/>
                </a:moveTo>
                <a:cubicBezTo>
                  <a:pt x="486" y="556"/>
                  <a:pt x="486" y="556"/>
                  <a:pt x="492" y="562"/>
                </a:cubicBezTo>
                <a:lnTo>
                  <a:pt x="495" y="561"/>
                </a:lnTo>
                <a:cubicBezTo>
                  <a:pt x="491" y="554"/>
                  <a:pt x="491" y="554"/>
                  <a:pt x="489" y="554"/>
                </a:cubicBezTo>
                <a:close/>
                <a:moveTo>
                  <a:pt x="606" y="600"/>
                </a:moveTo>
                <a:lnTo>
                  <a:pt x="606" y="600"/>
                </a:lnTo>
                <a:cubicBezTo>
                  <a:pt x="607" y="600"/>
                  <a:pt x="609" y="602"/>
                  <a:pt x="607" y="603"/>
                </a:cubicBezTo>
                <a:cubicBezTo>
                  <a:pt x="605" y="601"/>
                  <a:pt x="605" y="600"/>
                  <a:pt x="606" y="600"/>
                </a:cubicBezTo>
                <a:close/>
                <a:moveTo>
                  <a:pt x="590" y="597"/>
                </a:moveTo>
                <a:cubicBezTo>
                  <a:pt x="596" y="603"/>
                  <a:pt x="600" y="609"/>
                  <a:pt x="598" y="610"/>
                </a:cubicBezTo>
                <a:lnTo>
                  <a:pt x="592" y="605"/>
                </a:lnTo>
                <a:lnTo>
                  <a:pt x="588" y="598"/>
                </a:lnTo>
                <a:lnTo>
                  <a:pt x="590" y="597"/>
                </a:lnTo>
                <a:close/>
                <a:moveTo>
                  <a:pt x="520" y="611"/>
                </a:moveTo>
                <a:lnTo>
                  <a:pt x="520" y="611"/>
                </a:lnTo>
                <a:cubicBezTo>
                  <a:pt x="521" y="614"/>
                  <a:pt x="521" y="615"/>
                  <a:pt x="521" y="615"/>
                </a:cubicBezTo>
                <a:cubicBezTo>
                  <a:pt x="520" y="615"/>
                  <a:pt x="518" y="612"/>
                  <a:pt x="520" y="611"/>
                </a:cubicBezTo>
                <a:close/>
                <a:moveTo>
                  <a:pt x="572" y="603"/>
                </a:moveTo>
                <a:cubicBezTo>
                  <a:pt x="573" y="603"/>
                  <a:pt x="577" y="606"/>
                  <a:pt x="583" y="612"/>
                </a:cubicBezTo>
                <a:cubicBezTo>
                  <a:pt x="587" y="619"/>
                  <a:pt x="587" y="619"/>
                  <a:pt x="585" y="620"/>
                </a:cubicBezTo>
                <a:cubicBezTo>
                  <a:pt x="581" y="617"/>
                  <a:pt x="577" y="612"/>
                  <a:pt x="574" y="608"/>
                </a:cubicBezTo>
                <a:cubicBezTo>
                  <a:pt x="571" y="605"/>
                  <a:pt x="571" y="603"/>
                  <a:pt x="572" y="603"/>
                </a:cubicBezTo>
                <a:close/>
                <a:moveTo>
                  <a:pt x="417" y="622"/>
                </a:moveTo>
                <a:lnTo>
                  <a:pt x="417" y="622"/>
                </a:lnTo>
                <a:cubicBezTo>
                  <a:pt x="417" y="628"/>
                  <a:pt x="418" y="633"/>
                  <a:pt x="418" y="633"/>
                </a:cubicBezTo>
                <a:cubicBezTo>
                  <a:pt x="418" y="633"/>
                  <a:pt x="418" y="632"/>
                  <a:pt x="418" y="630"/>
                </a:cubicBezTo>
                <a:lnTo>
                  <a:pt x="417" y="622"/>
                </a:lnTo>
                <a:close/>
                <a:moveTo>
                  <a:pt x="213" y="622"/>
                </a:moveTo>
                <a:cubicBezTo>
                  <a:pt x="214" y="622"/>
                  <a:pt x="214" y="622"/>
                  <a:pt x="215" y="622"/>
                </a:cubicBezTo>
                <a:cubicBezTo>
                  <a:pt x="217" y="623"/>
                  <a:pt x="211" y="630"/>
                  <a:pt x="202" y="634"/>
                </a:cubicBezTo>
                <a:lnTo>
                  <a:pt x="199" y="630"/>
                </a:lnTo>
                <a:cubicBezTo>
                  <a:pt x="204" y="625"/>
                  <a:pt x="210" y="622"/>
                  <a:pt x="213" y="622"/>
                </a:cubicBezTo>
                <a:close/>
                <a:moveTo>
                  <a:pt x="482" y="618"/>
                </a:moveTo>
                <a:lnTo>
                  <a:pt x="480" y="619"/>
                </a:lnTo>
                <a:cubicBezTo>
                  <a:pt x="483" y="623"/>
                  <a:pt x="485" y="629"/>
                  <a:pt x="487" y="634"/>
                </a:cubicBezTo>
                <a:cubicBezTo>
                  <a:pt x="489" y="632"/>
                  <a:pt x="487" y="625"/>
                  <a:pt x="487" y="625"/>
                </a:cubicBezTo>
                <a:cubicBezTo>
                  <a:pt x="487" y="625"/>
                  <a:pt x="484" y="618"/>
                  <a:pt x="482" y="618"/>
                </a:cubicBezTo>
                <a:close/>
                <a:moveTo>
                  <a:pt x="552" y="641"/>
                </a:moveTo>
                <a:cubicBezTo>
                  <a:pt x="554" y="641"/>
                  <a:pt x="558" y="647"/>
                  <a:pt x="558" y="647"/>
                </a:cubicBezTo>
                <a:cubicBezTo>
                  <a:pt x="560" y="650"/>
                  <a:pt x="560" y="650"/>
                  <a:pt x="559" y="650"/>
                </a:cubicBezTo>
                <a:cubicBezTo>
                  <a:pt x="558" y="650"/>
                  <a:pt x="556" y="649"/>
                  <a:pt x="554" y="649"/>
                </a:cubicBezTo>
                <a:cubicBezTo>
                  <a:pt x="554" y="649"/>
                  <a:pt x="554" y="649"/>
                  <a:pt x="553" y="649"/>
                </a:cubicBezTo>
                <a:cubicBezTo>
                  <a:pt x="548" y="644"/>
                  <a:pt x="548" y="644"/>
                  <a:pt x="551" y="641"/>
                </a:cubicBezTo>
                <a:cubicBezTo>
                  <a:pt x="551" y="641"/>
                  <a:pt x="551" y="641"/>
                  <a:pt x="552" y="641"/>
                </a:cubicBezTo>
                <a:close/>
                <a:moveTo>
                  <a:pt x="324" y="640"/>
                </a:moveTo>
                <a:cubicBezTo>
                  <a:pt x="325" y="640"/>
                  <a:pt x="325" y="640"/>
                  <a:pt x="326" y="640"/>
                </a:cubicBezTo>
                <a:lnTo>
                  <a:pt x="322" y="648"/>
                </a:lnTo>
                <a:lnTo>
                  <a:pt x="318" y="655"/>
                </a:lnTo>
                <a:lnTo>
                  <a:pt x="318" y="655"/>
                </a:lnTo>
                <a:lnTo>
                  <a:pt x="319" y="647"/>
                </a:lnTo>
                <a:cubicBezTo>
                  <a:pt x="321" y="641"/>
                  <a:pt x="322" y="640"/>
                  <a:pt x="324" y="640"/>
                </a:cubicBezTo>
                <a:close/>
                <a:moveTo>
                  <a:pt x="468" y="647"/>
                </a:moveTo>
                <a:cubicBezTo>
                  <a:pt x="470" y="647"/>
                  <a:pt x="470" y="647"/>
                  <a:pt x="473" y="655"/>
                </a:cubicBezTo>
                <a:lnTo>
                  <a:pt x="470" y="655"/>
                </a:lnTo>
                <a:lnTo>
                  <a:pt x="466" y="648"/>
                </a:lnTo>
                <a:lnTo>
                  <a:pt x="468" y="647"/>
                </a:lnTo>
                <a:close/>
                <a:moveTo>
                  <a:pt x="214" y="639"/>
                </a:moveTo>
                <a:cubicBezTo>
                  <a:pt x="212" y="639"/>
                  <a:pt x="208" y="642"/>
                  <a:pt x="206" y="646"/>
                </a:cubicBezTo>
                <a:cubicBezTo>
                  <a:pt x="201" y="653"/>
                  <a:pt x="202" y="654"/>
                  <a:pt x="207" y="657"/>
                </a:cubicBezTo>
                <a:cubicBezTo>
                  <a:pt x="207" y="657"/>
                  <a:pt x="208" y="658"/>
                  <a:pt x="208" y="658"/>
                </a:cubicBezTo>
                <a:cubicBezTo>
                  <a:pt x="211" y="658"/>
                  <a:pt x="216" y="654"/>
                  <a:pt x="216" y="654"/>
                </a:cubicBezTo>
                <a:cubicBezTo>
                  <a:pt x="220" y="647"/>
                  <a:pt x="218" y="646"/>
                  <a:pt x="217" y="644"/>
                </a:cubicBezTo>
                <a:cubicBezTo>
                  <a:pt x="217" y="640"/>
                  <a:pt x="216" y="639"/>
                  <a:pt x="214" y="639"/>
                </a:cubicBezTo>
                <a:close/>
                <a:moveTo>
                  <a:pt x="450" y="648"/>
                </a:moveTo>
                <a:cubicBezTo>
                  <a:pt x="452" y="648"/>
                  <a:pt x="454" y="655"/>
                  <a:pt x="455" y="667"/>
                </a:cubicBezTo>
                <a:lnTo>
                  <a:pt x="450" y="667"/>
                </a:lnTo>
                <a:cubicBezTo>
                  <a:pt x="449" y="659"/>
                  <a:pt x="448" y="651"/>
                  <a:pt x="449" y="651"/>
                </a:cubicBezTo>
                <a:cubicBezTo>
                  <a:pt x="449" y="649"/>
                  <a:pt x="450" y="648"/>
                  <a:pt x="450" y="648"/>
                </a:cubicBezTo>
                <a:close/>
                <a:moveTo>
                  <a:pt x="381" y="640"/>
                </a:moveTo>
                <a:lnTo>
                  <a:pt x="381" y="640"/>
                </a:lnTo>
                <a:cubicBezTo>
                  <a:pt x="381" y="640"/>
                  <a:pt x="380" y="643"/>
                  <a:pt x="378" y="653"/>
                </a:cubicBezTo>
                <a:cubicBezTo>
                  <a:pt x="375" y="660"/>
                  <a:pt x="373" y="668"/>
                  <a:pt x="373" y="668"/>
                </a:cubicBezTo>
                <a:cubicBezTo>
                  <a:pt x="371" y="668"/>
                  <a:pt x="374" y="660"/>
                  <a:pt x="377" y="645"/>
                </a:cubicBezTo>
                <a:cubicBezTo>
                  <a:pt x="379" y="642"/>
                  <a:pt x="380" y="640"/>
                  <a:pt x="381" y="640"/>
                </a:cubicBezTo>
                <a:close/>
                <a:moveTo>
                  <a:pt x="514" y="659"/>
                </a:moveTo>
                <a:cubicBezTo>
                  <a:pt x="515" y="659"/>
                  <a:pt x="517" y="660"/>
                  <a:pt x="519" y="665"/>
                </a:cubicBezTo>
                <a:cubicBezTo>
                  <a:pt x="519" y="665"/>
                  <a:pt x="522" y="673"/>
                  <a:pt x="520" y="674"/>
                </a:cubicBezTo>
                <a:cubicBezTo>
                  <a:pt x="517" y="674"/>
                  <a:pt x="513" y="667"/>
                  <a:pt x="513" y="667"/>
                </a:cubicBezTo>
                <a:lnTo>
                  <a:pt x="512" y="667"/>
                </a:lnTo>
                <a:cubicBezTo>
                  <a:pt x="510" y="660"/>
                  <a:pt x="512" y="659"/>
                  <a:pt x="512" y="659"/>
                </a:cubicBezTo>
                <a:cubicBezTo>
                  <a:pt x="513" y="659"/>
                  <a:pt x="513" y="659"/>
                  <a:pt x="514" y="659"/>
                </a:cubicBezTo>
                <a:close/>
                <a:moveTo>
                  <a:pt x="331" y="656"/>
                </a:moveTo>
                <a:cubicBezTo>
                  <a:pt x="331" y="656"/>
                  <a:pt x="330" y="660"/>
                  <a:pt x="328" y="667"/>
                </a:cubicBezTo>
                <a:cubicBezTo>
                  <a:pt x="327" y="675"/>
                  <a:pt x="322" y="683"/>
                  <a:pt x="317" y="689"/>
                </a:cubicBezTo>
                <a:lnTo>
                  <a:pt x="312" y="687"/>
                </a:lnTo>
                <a:lnTo>
                  <a:pt x="321" y="673"/>
                </a:lnTo>
                <a:cubicBezTo>
                  <a:pt x="327" y="661"/>
                  <a:pt x="330" y="656"/>
                  <a:pt x="331" y="656"/>
                </a:cubicBezTo>
                <a:close/>
                <a:moveTo>
                  <a:pt x="394" y="678"/>
                </a:moveTo>
                <a:cubicBezTo>
                  <a:pt x="394" y="686"/>
                  <a:pt x="393" y="695"/>
                  <a:pt x="391" y="695"/>
                </a:cubicBezTo>
                <a:lnTo>
                  <a:pt x="388" y="695"/>
                </a:lnTo>
                <a:cubicBezTo>
                  <a:pt x="388" y="690"/>
                  <a:pt x="390" y="684"/>
                  <a:pt x="392" y="678"/>
                </a:cubicBezTo>
                <a:close/>
                <a:moveTo>
                  <a:pt x="442" y="701"/>
                </a:moveTo>
                <a:lnTo>
                  <a:pt x="443" y="709"/>
                </a:lnTo>
                <a:cubicBezTo>
                  <a:pt x="441" y="709"/>
                  <a:pt x="440" y="713"/>
                  <a:pt x="439" y="713"/>
                </a:cubicBezTo>
                <a:cubicBezTo>
                  <a:pt x="439" y="713"/>
                  <a:pt x="438" y="712"/>
                  <a:pt x="438" y="710"/>
                </a:cubicBezTo>
                <a:cubicBezTo>
                  <a:pt x="436" y="710"/>
                  <a:pt x="439" y="701"/>
                  <a:pt x="442" y="701"/>
                </a:cubicBezTo>
                <a:close/>
                <a:moveTo>
                  <a:pt x="397" y="0"/>
                </a:moveTo>
                <a:cubicBezTo>
                  <a:pt x="397" y="0"/>
                  <a:pt x="397" y="2"/>
                  <a:pt x="397" y="5"/>
                </a:cubicBezTo>
                <a:cubicBezTo>
                  <a:pt x="397" y="19"/>
                  <a:pt x="396" y="21"/>
                  <a:pt x="391" y="21"/>
                </a:cubicBezTo>
                <a:cubicBezTo>
                  <a:pt x="390" y="21"/>
                  <a:pt x="389" y="21"/>
                  <a:pt x="387" y="21"/>
                </a:cubicBezTo>
                <a:cubicBezTo>
                  <a:pt x="385" y="19"/>
                  <a:pt x="383" y="18"/>
                  <a:pt x="382" y="18"/>
                </a:cubicBezTo>
                <a:cubicBezTo>
                  <a:pt x="378" y="18"/>
                  <a:pt x="374" y="23"/>
                  <a:pt x="373" y="29"/>
                </a:cubicBezTo>
                <a:lnTo>
                  <a:pt x="378" y="29"/>
                </a:lnTo>
                <a:cubicBezTo>
                  <a:pt x="378" y="39"/>
                  <a:pt x="378" y="43"/>
                  <a:pt x="376" y="43"/>
                </a:cubicBezTo>
                <a:cubicBezTo>
                  <a:pt x="375" y="43"/>
                  <a:pt x="373" y="41"/>
                  <a:pt x="372" y="38"/>
                </a:cubicBezTo>
                <a:cubicBezTo>
                  <a:pt x="369" y="38"/>
                  <a:pt x="368" y="29"/>
                  <a:pt x="368" y="21"/>
                </a:cubicBezTo>
                <a:cubicBezTo>
                  <a:pt x="367" y="13"/>
                  <a:pt x="364" y="5"/>
                  <a:pt x="362" y="5"/>
                </a:cubicBezTo>
                <a:cubicBezTo>
                  <a:pt x="359" y="5"/>
                  <a:pt x="357" y="6"/>
                  <a:pt x="359" y="14"/>
                </a:cubicBezTo>
                <a:cubicBezTo>
                  <a:pt x="360" y="22"/>
                  <a:pt x="360" y="22"/>
                  <a:pt x="358" y="22"/>
                </a:cubicBezTo>
                <a:cubicBezTo>
                  <a:pt x="356" y="22"/>
                  <a:pt x="353" y="22"/>
                  <a:pt x="351" y="31"/>
                </a:cubicBezTo>
                <a:cubicBezTo>
                  <a:pt x="353" y="39"/>
                  <a:pt x="350" y="39"/>
                  <a:pt x="348" y="39"/>
                </a:cubicBezTo>
                <a:cubicBezTo>
                  <a:pt x="345" y="33"/>
                  <a:pt x="342" y="32"/>
                  <a:pt x="341" y="32"/>
                </a:cubicBezTo>
                <a:cubicBezTo>
                  <a:pt x="340" y="32"/>
                  <a:pt x="340" y="32"/>
                  <a:pt x="340" y="32"/>
                </a:cubicBezTo>
                <a:lnTo>
                  <a:pt x="338" y="24"/>
                </a:lnTo>
                <a:cubicBezTo>
                  <a:pt x="337" y="19"/>
                  <a:pt x="336" y="13"/>
                  <a:pt x="333" y="9"/>
                </a:cubicBezTo>
                <a:cubicBezTo>
                  <a:pt x="330" y="9"/>
                  <a:pt x="332" y="17"/>
                  <a:pt x="332" y="17"/>
                </a:cubicBezTo>
                <a:cubicBezTo>
                  <a:pt x="333" y="23"/>
                  <a:pt x="275" y="38"/>
                  <a:pt x="268" y="41"/>
                </a:cubicBezTo>
                <a:cubicBezTo>
                  <a:pt x="266" y="39"/>
                  <a:pt x="263" y="38"/>
                  <a:pt x="261" y="38"/>
                </a:cubicBezTo>
                <a:cubicBezTo>
                  <a:pt x="257" y="38"/>
                  <a:pt x="256" y="41"/>
                  <a:pt x="259" y="45"/>
                </a:cubicBezTo>
                <a:cubicBezTo>
                  <a:pt x="263" y="52"/>
                  <a:pt x="252" y="58"/>
                  <a:pt x="238" y="64"/>
                </a:cubicBezTo>
                <a:cubicBezTo>
                  <a:pt x="222" y="72"/>
                  <a:pt x="212" y="78"/>
                  <a:pt x="217" y="85"/>
                </a:cubicBezTo>
                <a:lnTo>
                  <a:pt x="210" y="88"/>
                </a:lnTo>
                <a:cubicBezTo>
                  <a:pt x="206" y="91"/>
                  <a:pt x="207" y="101"/>
                  <a:pt x="206" y="102"/>
                </a:cubicBezTo>
                <a:cubicBezTo>
                  <a:pt x="207" y="106"/>
                  <a:pt x="207" y="108"/>
                  <a:pt x="206" y="108"/>
                </a:cubicBezTo>
                <a:cubicBezTo>
                  <a:pt x="205" y="108"/>
                  <a:pt x="204" y="107"/>
                  <a:pt x="203" y="103"/>
                </a:cubicBezTo>
                <a:cubicBezTo>
                  <a:pt x="199" y="97"/>
                  <a:pt x="195" y="91"/>
                  <a:pt x="193" y="91"/>
                </a:cubicBezTo>
                <a:cubicBezTo>
                  <a:pt x="193" y="91"/>
                  <a:pt x="192" y="91"/>
                  <a:pt x="192" y="92"/>
                </a:cubicBezTo>
                <a:cubicBezTo>
                  <a:pt x="188" y="94"/>
                  <a:pt x="192" y="101"/>
                  <a:pt x="198" y="107"/>
                </a:cubicBezTo>
                <a:cubicBezTo>
                  <a:pt x="202" y="114"/>
                  <a:pt x="200" y="115"/>
                  <a:pt x="200" y="115"/>
                </a:cubicBezTo>
                <a:cubicBezTo>
                  <a:pt x="200" y="116"/>
                  <a:pt x="199" y="116"/>
                  <a:pt x="199" y="116"/>
                </a:cubicBezTo>
                <a:cubicBezTo>
                  <a:pt x="198" y="116"/>
                  <a:pt x="197" y="114"/>
                  <a:pt x="193" y="110"/>
                </a:cubicBezTo>
                <a:lnTo>
                  <a:pt x="184" y="97"/>
                </a:lnTo>
                <a:lnTo>
                  <a:pt x="182" y="98"/>
                </a:lnTo>
                <a:cubicBezTo>
                  <a:pt x="187" y="105"/>
                  <a:pt x="184" y="106"/>
                  <a:pt x="184" y="106"/>
                </a:cubicBezTo>
                <a:cubicBezTo>
                  <a:pt x="184" y="107"/>
                  <a:pt x="184" y="107"/>
                  <a:pt x="184" y="107"/>
                </a:cubicBezTo>
                <a:cubicBezTo>
                  <a:pt x="183" y="107"/>
                  <a:pt x="181" y="105"/>
                  <a:pt x="173" y="95"/>
                </a:cubicBezTo>
                <a:cubicBezTo>
                  <a:pt x="168" y="89"/>
                  <a:pt x="165" y="87"/>
                  <a:pt x="164" y="87"/>
                </a:cubicBezTo>
                <a:lnTo>
                  <a:pt x="164" y="87"/>
                </a:lnTo>
                <a:cubicBezTo>
                  <a:pt x="163" y="87"/>
                  <a:pt x="164" y="91"/>
                  <a:pt x="169" y="98"/>
                </a:cubicBezTo>
                <a:lnTo>
                  <a:pt x="170" y="107"/>
                </a:lnTo>
                <a:cubicBezTo>
                  <a:pt x="167" y="105"/>
                  <a:pt x="165" y="104"/>
                  <a:pt x="164" y="104"/>
                </a:cubicBezTo>
                <a:lnTo>
                  <a:pt x="164" y="104"/>
                </a:lnTo>
                <a:cubicBezTo>
                  <a:pt x="161" y="104"/>
                  <a:pt x="165" y="114"/>
                  <a:pt x="167" y="120"/>
                </a:cubicBezTo>
                <a:cubicBezTo>
                  <a:pt x="162" y="115"/>
                  <a:pt x="159" y="113"/>
                  <a:pt x="157" y="113"/>
                </a:cubicBezTo>
                <a:lnTo>
                  <a:pt x="157" y="113"/>
                </a:lnTo>
                <a:cubicBezTo>
                  <a:pt x="155" y="113"/>
                  <a:pt x="157" y="117"/>
                  <a:pt x="162" y="124"/>
                </a:cubicBezTo>
                <a:cubicBezTo>
                  <a:pt x="165" y="128"/>
                  <a:pt x="166" y="130"/>
                  <a:pt x="165" y="130"/>
                </a:cubicBezTo>
                <a:cubicBezTo>
                  <a:pt x="164" y="130"/>
                  <a:pt x="162" y="129"/>
                  <a:pt x="158" y="128"/>
                </a:cubicBezTo>
                <a:cubicBezTo>
                  <a:pt x="155" y="126"/>
                  <a:pt x="153" y="125"/>
                  <a:pt x="152" y="125"/>
                </a:cubicBezTo>
                <a:cubicBezTo>
                  <a:pt x="149" y="125"/>
                  <a:pt x="148" y="127"/>
                  <a:pt x="146" y="129"/>
                </a:cubicBezTo>
                <a:cubicBezTo>
                  <a:pt x="150" y="137"/>
                  <a:pt x="137" y="148"/>
                  <a:pt x="125" y="162"/>
                </a:cubicBezTo>
                <a:cubicBezTo>
                  <a:pt x="110" y="179"/>
                  <a:pt x="101" y="192"/>
                  <a:pt x="109" y="196"/>
                </a:cubicBezTo>
                <a:cubicBezTo>
                  <a:pt x="108" y="197"/>
                  <a:pt x="108" y="198"/>
                  <a:pt x="107" y="198"/>
                </a:cubicBezTo>
                <a:cubicBezTo>
                  <a:pt x="105" y="198"/>
                  <a:pt x="103" y="197"/>
                  <a:pt x="99" y="195"/>
                </a:cubicBezTo>
                <a:cubicBezTo>
                  <a:pt x="97" y="194"/>
                  <a:pt x="95" y="193"/>
                  <a:pt x="95" y="193"/>
                </a:cubicBezTo>
                <a:lnTo>
                  <a:pt x="95" y="193"/>
                </a:lnTo>
                <a:cubicBezTo>
                  <a:pt x="93" y="193"/>
                  <a:pt x="95" y="196"/>
                  <a:pt x="104" y="204"/>
                </a:cubicBezTo>
                <a:cubicBezTo>
                  <a:pt x="107" y="208"/>
                  <a:pt x="111" y="211"/>
                  <a:pt x="110" y="211"/>
                </a:cubicBezTo>
                <a:cubicBezTo>
                  <a:pt x="110" y="211"/>
                  <a:pt x="108" y="209"/>
                  <a:pt x="102" y="206"/>
                </a:cubicBezTo>
                <a:cubicBezTo>
                  <a:pt x="100" y="205"/>
                  <a:pt x="99" y="204"/>
                  <a:pt x="97" y="204"/>
                </a:cubicBezTo>
                <a:cubicBezTo>
                  <a:pt x="93" y="204"/>
                  <a:pt x="91" y="208"/>
                  <a:pt x="87" y="214"/>
                </a:cubicBezTo>
                <a:cubicBezTo>
                  <a:pt x="83" y="220"/>
                  <a:pt x="79" y="229"/>
                  <a:pt x="86" y="232"/>
                </a:cubicBezTo>
                <a:cubicBezTo>
                  <a:pt x="89" y="236"/>
                  <a:pt x="90" y="238"/>
                  <a:pt x="90" y="238"/>
                </a:cubicBezTo>
                <a:cubicBezTo>
                  <a:pt x="89" y="238"/>
                  <a:pt x="88" y="237"/>
                  <a:pt x="84" y="234"/>
                </a:cubicBezTo>
                <a:cubicBezTo>
                  <a:pt x="81" y="231"/>
                  <a:pt x="77" y="230"/>
                  <a:pt x="73" y="230"/>
                </a:cubicBezTo>
                <a:cubicBezTo>
                  <a:pt x="66" y="230"/>
                  <a:pt x="62" y="236"/>
                  <a:pt x="69" y="245"/>
                </a:cubicBezTo>
                <a:cubicBezTo>
                  <a:pt x="68" y="247"/>
                  <a:pt x="68" y="248"/>
                  <a:pt x="66" y="248"/>
                </a:cubicBezTo>
                <a:cubicBezTo>
                  <a:pt x="64" y="248"/>
                  <a:pt x="63" y="248"/>
                  <a:pt x="60" y="247"/>
                </a:cubicBezTo>
                <a:lnTo>
                  <a:pt x="60" y="247"/>
                </a:lnTo>
                <a:cubicBezTo>
                  <a:pt x="59" y="249"/>
                  <a:pt x="58" y="252"/>
                  <a:pt x="62" y="261"/>
                </a:cubicBezTo>
                <a:cubicBezTo>
                  <a:pt x="61" y="263"/>
                  <a:pt x="58" y="272"/>
                  <a:pt x="55" y="277"/>
                </a:cubicBezTo>
                <a:cubicBezTo>
                  <a:pt x="54" y="281"/>
                  <a:pt x="60" y="289"/>
                  <a:pt x="60" y="289"/>
                </a:cubicBezTo>
                <a:lnTo>
                  <a:pt x="60" y="291"/>
                </a:lnTo>
                <a:cubicBezTo>
                  <a:pt x="59" y="291"/>
                  <a:pt x="58" y="291"/>
                  <a:pt x="58" y="291"/>
                </a:cubicBezTo>
                <a:cubicBezTo>
                  <a:pt x="51" y="291"/>
                  <a:pt x="47" y="302"/>
                  <a:pt x="43" y="317"/>
                </a:cubicBezTo>
                <a:cubicBezTo>
                  <a:pt x="40" y="334"/>
                  <a:pt x="36" y="347"/>
                  <a:pt x="28" y="350"/>
                </a:cubicBezTo>
                <a:cubicBezTo>
                  <a:pt x="28" y="350"/>
                  <a:pt x="28" y="352"/>
                  <a:pt x="36" y="355"/>
                </a:cubicBezTo>
                <a:cubicBezTo>
                  <a:pt x="52" y="360"/>
                  <a:pt x="52" y="362"/>
                  <a:pt x="43" y="363"/>
                </a:cubicBezTo>
                <a:cubicBezTo>
                  <a:pt x="28" y="364"/>
                  <a:pt x="26" y="374"/>
                  <a:pt x="40" y="377"/>
                </a:cubicBezTo>
                <a:lnTo>
                  <a:pt x="40" y="377"/>
                </a:lnTo>
                <a:cubicBezTo>
                  <a:pt x="38" y="377"/>
                  <a:pt x="36" y="377"/>
                  <a:pt x="34" y="377"/>
                </a:cubicBezTo>
                <a:lnTo>
                  <a:pt x="34" y="377"/>
                </a:lnTo>
                <a:cubicBezTo>
                  <a:pt x="17" y="379"/>
                  <a:pt x="25" y="387"/>
                  <a:pt x="41" y="389"/>
                </a:cubicBezTo>
                <a:cubicBezTo>
                  <a:pt x="33" y="391"/>
                  <a:pt x="25" y="395"/>
                  <a:pt x="33" y="397"/>
                </a:cubicBezTo>
                <a:cubicBezTo>
                  <a:pt x="33" y="399"/>
                  <a:pt x="33" y="399"/>
                  <a:pt x="17" y="399"/>
                </a:cubicBezTo>
                <a:cubicBezTo>
                  <a:pt x="9" y="400"/>
                  <a:pt x="0" y="400"/>
                  <a:pt x="0" y="402"/>
                </a:cubicBezTo>
                <a:cubicBezTo>
                  <a:pt x="0" y="404"/>
                  <a:pt x="4" y="405"/>
                  <a:pt x="8" y="405"/>
                </a:cubicBezTo>
                <a:cubicBezTo>
                  <a:pt x="11" y="405"/>
                  <a:pt x="14" y="405"/>
                  <a:pt x="17" y="405"/>
                </a:cubicBezTo>
                <a:lnTo>
                  <a:pt x="17" y="410"/>
                </a:lnTo>
                <a:cubicBezTo>
                  <a:pt x="17" y="410"/>
                  <a:pt x="17" y="412"/>
                  <a:pt x="21" y="412"/>
                </a:cubicBezTo>
                <a:cubicBezTo>
                  <a:pt x="22" y="412"/>
                  <a:pt x="23" y="412"/>
                  <a:pt x="25" y="411"/>
                </a:cubicBezTo>
                <a:cubicBezTo>
                  <a:pt x="33" y="411"/>
                  <a:pt x="33" y="414"/>
                  <a:pt x="33" y="416"/>
                </a:cubicBezTo>
                <a:cubicBezTo>
                  <a:pt x="28" y="417"/>
                  <a:pt x="29" y="418"/>
                  <a:pt x="32" y="418"/>
                </a:cubicBezTo>
                <a:cubicBezTo>
                  <a:pt x="35" y="418"/>
                  <a:pt x="38" y="417"/>
                  <a:pt x="41" y="416"/>
                </a:cubicBezTo>
                <a:cubicBezTo>
                  <a:pt x="44" y="415"/>
                  <a:pt x="48" y="415"/>
                  <a:pt x="51" y="415"/>
                </a:cubicBezTo>
                <a:cubicBezTo>
                  <a:pt x="55" y="415"/>
                  <a:pt x="58" y="416"/>
                  <a:pt x="58" y="417"/>
                </a:cubicBezTo>
                <a:lnTo>
                  <a:pt x="73" y="415"/>
                </a:lnTo>
                <a:cubicBezTo>
                  <a:pt x="75" y="415"/>
                  <a:pt x="77" y="415"/>
                  <a:pt x="79" y="415"/>
                </a:cubicBezTo>
                <a:cubicBezTo>
                  <a:pt x="88" y="415"/>
                  <a:pt x="97" y="413"/>
                  <a:pt x="106" y="409"/>
                </a:cubicBezTo>
                <a:cubicBezTo>
                  <a:pt x="114" y="400"/>
                  <a:pt x="121" y="396"/>
                  <a:pt x="106" y="396"/>
                </a:cubicBezTo>
                <a:cubicBezTo>
                  <a:pt x="106" y="396"/>
                  <a:pt x="98" y="393"/>
                  <a:pt x="98" y="391"/>
                </a:cubicBezTo>
                <a:cubicBezTo>
                  <a:pt x="98" y="390"/>
                  <a:pt x="106" y="388"/>
                  <a:pt x="106" y="388"/>
                </a:cubicBezTo>
                <a:cubicBezTo>
                  <a:pt x="114" y="388"/>
                  <a:pt x="115" y="381"/>
                  <a:pt x="116" y="371"/>
                </a:cubicBezTo>
                <a:cubicBezTo>
                  <a:pt x="116" y="361"/>
                  <a:pt x="117" y="355"/>
                  <a:pt x="126" y="354"/>
                </a:cubicBezTo>
                <a:cubicBezTo>
                  <a:pt x="134" y="354"/>
                  <a:pt x="135" y="352"/>
                  <a:pt x="135" y="352"/>
                </a:cubicBezTo>
                <a:cubicBezTo>
                  <a:pt x="127" y="351"/>
                  <a:pt x="128" y="341"/>
                  <a:pt x="133" y="328"/>
                </a:cubicBezTo>
                <a:cubicBezTo>
                  <a:pt x="136" y="316"/>
                  <a:pt x="141" y="304"/>
                  <a:pt x="134" y="300"/>
                </a:cubicBezTo>
                <a:lnTo>
                  <a:pt x="135" y="297"/>
                </a:lnTo>
                <a:cubicBezTo>
                  <a:pt x="137" y="298"/>
                  <a:pt x="139" y="298"/>
                  <a:pt x="140" y="298"/>
                </a:cubicBezTo>
                <a:cubicBezTo>
                  <a:pt x="143" y="298"/>
                  <a:pt x="144" y="296"/>
                  <a:pt x="145" y="294"/>
                </a:cubicBezTo>
                <a:cubicBezTo>
                  <a:pt x="139" y="287"/>
                  <a:pt x="141" y="284"/>
                  <a:pt x="141" y="284"/>
                </a:cubicBezTo>
                <a:lnTo>
                  <a:pt x="141" y="284"/>
                </a:lnTo>
                <a:cubicBezTo>
                  <a:pt x="143" y="285"/>
                  <a:pt x="145" y="285"/>
                  <a:pt x="146" y="285"/>
                </a:cubicBezTo>
                <a:cubicBezTo>
                  <a:pt x="149" y="285"/>
                  <a:pt x="149" y="283"/>
                  <a:pt x="151" y="281"/>
                </a:cubicBezTo>
                <a:cubicBezTo>
                  <a:pt x="153" y="278"/>
                  <a:pt x="154" y="277"/>
                  <a:pt x="146" y="273"/>
                </a:cubicBezTo>
                <a:cubicBezTo>
                  <a:pt x="147" y="271"/>
                  <a:pt x="154" y="259"/>
                  <a:pt x="164" y="259"/>
                </a:cubicBezTo>
                <a:cubicBezTo>
                  <a:pt x="165" y="259"/>
                  <a:pt x="166" y="259"/>
                  <a:pt x="167" y="259"/>
                </a:cubicBezTo>
                <a:cubicBezTo>
                  <a:pt x="170" y="259"/>
                  <a:pt x="165" y="255"/>
                  <a:pt x="160" y="250"/>
                </a:cubicBezTo>
                <a:cubicBezTo>
                  <a:pt x="153" y="245"/>
                  <a:pt x="147" y="240"/>
                  <a:pt x="148" y="238"/>
                </a:cubicBezTo>
                <a:lnTo>
                  <a:pt x="148" y="238"/>
                </a:lnTo>
                <a:cubicBezTo>
                  <a:pt x="148" y="238"/>
                  <a:pt x="155" y="242"/>
                  <a:pt x="162" y="247"/>
                </a:cubicBezTo>
                <a:cubicBezTo>
                  <a:pt x="166" y="250"/>
                  <a:pt x="167" y="251"/>
                  <a:pt x="168" y="251"/>
                </a:cubicBezTo>
                <a:cubicBezTo>
                  <a:pt x="169" y="251"/>
                  <a:pt x="169" y="250"/>
                  <a:pt x="170" y="249"/>
                </a:cubicBezTo>
                <a:lnTo>
                  <a:pt x="172" y="247"/>
                </a:lnTo>
                <a:cubicBezTo>
                  <a:pt x="165" y="242"/>
                  <a:pt x="171" y="233"/>
                  <a:pt x="180" y="223"/>
                </a:cubicBezTo>
                <a:cubicBezTo>
                  <a:pt x="190" y="210"/>
                  <a:pt x="194" y="205"/>
                  <a:pt x="189" y="201"/>
                </a:cubicBezTo>
                <a:cubicBezTo>
                  <a:pt x="184" y="196"/>
                  <a:pt x="184" y="195"/>
                  <a:pt x="189" y="195"/>
                </a:cubicBezTo>
                <a:cubicBezTo>
                  <a:pt x="190" y="195"/>
                  <a:pt x="192" y="195"/>
                  <a:pt x="194" y="195"/>
                </a:cubicBezTo>
                <a:cubicBezTo>
                  <a:pt x="208" y="199"/>
                  <a:pt x="214" y="201"/>
                  <a:pt x="216" y="201"/>
                </a:cubicBezTo>
                <a:cubicBezTo>
                  <a:pt x="218" y="201"/>
                  <a:pt x="217" y="199"/>
                  <a:pt x="216" y="196"/>
                </a:cubicBezTo>
                <a:cubicBezTo>
                  <a:pt x="216" y="196"/>
                  <a:pt x="215" y="196"/>
                  <a:pt x="215" y="196"/>
                </a:cubicBezTo>
                <a:cubicBezTo>
                  <a:pt x="212" y="196"/>
                  <a:pt x="207" y="191"/>
                  <a:pt x="202" y="186"/>
                </a:cubicBezTo>
                <a:cubicBezTo>
                  <a:pt x="196" y="180"/>
                  <a:pt x="194" y="176"/>
                  <a:pt x="195" y="176"/>
                </a:cubicBezTo>
                <a:lnTo>
                  <a:pt x="195" y="176"/>
                </a:lnTo>
                <a:cubicBezTo>
                  <a:pt x="196" y="176"/>
                  <a:pt x="200" y="179"/>
                  <a:pt x="206" y="184"/>
                </a:cubicBezTo>
                <a:cubicBezTo>
                  <a:pt x="208" y="186"/>
                  <a:pt x="210" y="187"/>
                  <a:pt x="212" y="187"/>
                </a:cubicBezTo>
                <a:cubicBezTo>
                  <a:pt x="222" y="187"/>
                  <a:pt x="231" y="168"/>
                  <a:pt x="225" y="157"/>
                </a:cubicBezTo>
                <a:cubicBezTo>
                  <a:pt x="223" y="155"/>
                  <a:pt x="222" y="153"/>
                  <a:pt x="222" y="153"/>
                </a:cubicBezTo>
                <a:lnTo>
                  <a:pt x="222" y="153"/>
                </a:lnTo>
                <a:cubicBezTo>
                  <a:pt x="222" y="153"/>
                  <a:pt x="224" y="156"/>
                  <a:pt x="230" y="164"/>
                </a:cubicBezTo>
                <a:cubicBezTo>
                  <a:pt x="233" y="167"/>
                  <a:pt x="234" y="168"/>
                  <a:pt x="236" y="168"/>
                </a:cubicBezTo>
                <a:cubicBezTo>
                  <a:pt x="237" y="168"/>
                  <a:pt x="239" y="167"/>
                  <a:pt x="243" y="165"/>
                </a:cubicBezTo>
                <a:lnTo>
                  <a:pt x="247" y="161"/>
                </a:lnTo>
                <a:cubicBezTo>
                  <a:pt x="242" y="153"/>
                  <a:pt x="245" y="150"/>
                  <a:pt x="249" y="150"/>
                </a:cubicBezTo>
                <a:cubicBezTo>
                  <a:pt x="252" y="150"/>
                  <a:pt x="255" y="152"/>
                  <a:pt x="257" y="155"/>
                </a:cubicBezTo>
                <a:cubicBezTo>
                  <a:pt x="261" y="159"/>
                  <a:pt x="262" y="160"/>
                  <a:pt x="263" y="160"/>
                </a:cubicBezTo>
                <a:cubicBezTo>
                  <a:pt x="264" y="160"/>
                  <a:pt x="265" y="160"/>
                  <a:pt x="266" y="159"/>
                </a:cubicBezTo>
                <a:cubicBezTo>
                  <a:pt x="264" y="150"/>
                  <a:pt x="267" y="146"/>
                  <a:pt x="270" y="146"/>
                </a:cubicBezTo>
                <a:cubicBezTo>
                  <a:pt x="273" y="146"/>
                  <a:pt x="277" y="149"/>
                  <a:pt x="279" y="152"/>
                </a:cubicBezTo>
                <a:cubicBezTo>
                  <a:pt x="280" y="151"/>
                  <a:pt x="281" y="151"/>
                  <a:pt x="282" y="150"/>
                </a:cubicBezTo>
                <a:cubicBezTo>
                  <a:pt x="280" y="142"/>
                  <a:pt x="283" y="141"/>
                  <a:pt x="284" y="140"/>
                </a:cubicBezTo>
                <a:cubicBezTo>
                  <a:pt x="290" y="138"/>
                  <a:pt x="291" y="138"/>
                  <a:pt x="286" y="131"/>
                </a:cubicBezTo>
                <a:cubicBezTo>
                  <a:pt x="283" y="123"/>
                  <a:pt x="279" y="116"/>
                  <a:pt x="281" y="115"/>
                </a:cubicBezTo>
                <a:lnTo>
                  <a:pt x="281" y="115"/>
                </a:lnTo>
                <a:lnTo>
                  <a:pt x="284" y="123"/>
                </a:lnTo>
                <a:cubicBezTo>
                  <a:pt x="286" y="126"/>
                  <a:pt x="288" y="128"/>
                  <a:pt x="291" y="128"/>
                </a:cubicBezTo>
                <a:cubicBezTo>
                  <a:pt x="293" y="128"/>
                  <a:pt x="296" y="126"/>
                  <a:pt x="300" y="125"/>
                </a:cubicBezTo>
                <a:cubicBezTo>
                  <a:pt x="304" y="124"/>
                  <a:pt x="307" y="123"/>
                  <a:pt x="309" y="123"/>
                </a:cubicBezTo>
                <a:cubicBezTo>
                  <a:pt x="312" y="123"/>
                  <a:pt x="314" y="124"/>
                  <a:pt x="317" y="129"/>
                </a:cubicBezTo>
                <a:lnTo>
                  <a:pt x="316" y="120"/>
                </a:lnTo>
                <a:cubicBezTo>
                  <a:pt x="315" y="116"/>
                  <a:pt x="315" y="113"/>
                  <a:pt x="316" y="113"/>
                </a:cubicBezTo>
                <a:cubicBezTo>
                  <a:pt x="317" y="113"/>
                  <a:pt x="318" y="115"/>
                  <a:pt x="319" y="119"/>
                </a:cubicBezTo>
                <a:cubicBezTo>
                  <a:pt x="321" y="122"/>
                  <a:pt x="323" y="123"/>
                  <a:pt x="326" y="123"/>
                </a:cubicBezTo>
                <a:cubicBezTo>
                  <a:pt x="328" y="123"/>
                  <a:pt x="331" y="121"/>
                  <a:pt x="331" y="116"/>
                </a:cubicBezTo>
                <a:lnTo>
                  <a:pt x="335" y="115"/>
                </a:lnTo>
                <a:cubicBezTo>
                  <a:pt x="337" y="123"/>
                  <a:pt x="340" y="126"/>
                  <a:pt x="341" y="126"/>
                </a:cubicBezTo>
                <a:cubicBezTo>
                  <a:pt x="343" y="126"/>
                  <a:pt x="344" y="122"/>
                  <a:pt x="344" y="113"/>
                </a:cubicBezTo>
                <a:lnTo>
                  <a:pt x="344" y="113"/>
                </a:lnTo>
                <a:cubicBezTo>
                  <a:pt x="345" y="121"/>
                  <a:pt x="347" y="121"/>
                  <a:pt x="348" y="121"/>
                </a:cubicBezTo>
                <a:cubicBezTo>
                  <a:pt x="349" y="116"/>
                  <a:pt x="352" y="114"/>
                  <a:pt x="354" y="114"/>
                </a:cubicBezTo>
                <a:cubicBezTo>
                  <a:pt x="357" y="114"/>
                  <a:pt x="359" y="116"/>
                  <a:pt x="359" y="120"/>
                </a:cubicBezTo>
                <a:lnTo>
                  <a:pt x="360" y="120"/>
                </a:lnTo>
                <a:cubicBezTo>
                  <a:pt x="362" y="112"/>
                  <a:pt x="363" y="111"/>
                  <a:pt x="365" y="111"/>
                </a:cubicBezTo>
                <a:cubicBezTo>
                  <a:pt x="366" y="111"/>
                  <a:pt x="368" y="111"/>
                  <a:pt x="369" y="103"/>
                </a:cubicBezTo>
                <a:cubicBezTo>
                  <a:pt x="371" y="94"/>
                  <a:pt x="373" y="94"/>
                  <a:pt x="373" y="94"/>
                </a:cubicBezTo>
                <a:lnTo>
                  <a:pt x="373" y="94"/>
                </a:lnTo>
                <a:cubicBezTo>
                  <a:pt x="374" y="94"/>
                  <a:pt x="373" y="102"/>
                  <a:pt x="372" y="111"/>
                </a:cubicBezTo>
                <a:cubicBezTo>
                  <a:pt x="371" y="114"/>
                  <a:pt x="371" y="116"/>
                  <a:pt x="372" y="116"/>
                </a:cubicBezTo>
                <a:cubicBezTo>
                  <a:pt x="373" y="116"/>
                  <a:pt x="376" y="111"/>
                  <a:pt x="378" y="102"/>
                </a:cubicBezTo>
                <a:cubicBezTo>
                  <a:pt x="381" y="94"/>
                  <a:pt x="382" y="90"/>
                  <a:pt x="382" y="90"/>
                </a:cubicBezTo>
                <a:lnTo>
                  <a:pt x="382" y="90"/>
                </a:lnTo>
                <a:cubicBezTo>
                  <a:pt x="383" y="90"/>
                  <a:pt x="382" y="94"/>
                  <a:pt x="381" y="102"/>
                </a:cubicBezTo>
                <a:cubicBezTo>
                  <a:pt x="379" y="108"/>
                  <a:pt x="378" y="114"/>
                  <a:pt x="379" y="114"/>
                </a:cubicBezTo>
                <a:cubicBezTo>
                  <a:pt x="379" y="114"/>
                  <a:pt x="380" y="113"/>
                  <a:pt x="381" y="111"/>
                </a:cubicBezTo>
                <a:cubicBezTo>
                  <a:pt x="381" y="111"/>
                  <a:pt x="384" y="111"/>
                  <a:pt x="384" y="103"/>
                </a:cubicBezTo>
                <a:lnTo>
                  <a:pt x="390" y="103"/>
                </a:lnTo>
                <a:cubicBezTo>
                  <a:pt x="393" y="111"/>
                  <a:pt x="394" y="111"/>
                  <a:pt x="396" y="111"/>
                </a:cubicBezTo>
                <a:cubicBezTo>
                  <a:pt x="397" y="107"/>
                  <a:pt x="398" y="105"/>
                  <a:pt x="398" y="105"/>
                </a:cubicBezTo>
                <a:cubicBezTo>
                  <a:pt x="399" y="105"/>
                  <a:pt x="399" y="107"/>
                  <a:pt x="400" y="111"/>
                </a:cubicBezTo>
                <a:cubicBezTo>
                  <a:pt x="399" y="114"/>
                  <a:pt x="399" y="116"/>
                  <a:pt x="400" y="116"/>
                </a:cubicBezTo>
                <a:cubicBezTo>
                  <a:pt x="400" y="116"/>
                  <a:pt x="401" y="113"/>
                  <a:pt x="402" y="103"/>
                </a:cubicBezTo>
                <a:cubicBezTo>
                  <a:pt x="403" y="99"/>
                  <a:pt x="404" y="98"/>
                  <a:pt x="405" y="98"/>
                </a:cubicBezTo>
                <a:cubicBezTo>
                  <a:pt x="406" y="98"/>
                  <a:pt x="407" y="100"/>
                  <a:pt x="408" y="104"/>
                </a:cubicBezTo>
                <a:cubicBezTo>
                  <a:pt x="406" y="113"/>
                  <a:pt x="406" y="118"/>
                  <a:pt x="407" y="118"/>
                </a:cubicBezTo>
                <a:cubicBezTo>
                  <a:pt x="408" y="118"/>
                  <a:pt x="408" y="116"/>
                  <a:pt x="409" y="112"/>
                </a:cubicBezTo>
                <a:cubicBezTo>
                  <a:pt x="410" y="106"/>
                  <a:pt x="412" y="105"/>
                  <a:pt x="413" y="105"/>
                </a:cubicBezTo>
                <a:cubicBezTo>
                  <a:pt x="413" y="105"/>
                  <a:pt x="413" y="105"/>
                  <a:pt x="413" y="105"/>
                </a:cubicBezTo>
                <a:cubicBezTo>
                  <a:pt x="412" y="113"/>
                  <a:pt x="428" y="115"/>
                  <a:pt x="443" y="120"/>
                </a:cubicBezTo>
                <a:cubicBezTo>
                  <a:pt x="445" y="120"/>
                  <a:pt x="449" y="112"/>
                  <a:pt x="451" y="105"/>
                </a:cubicBezTo>
                <a:cubicBezTo>
                  <a:pt x="453" y="99"/>
                  <a:pt x="453" y="96"/>
                  <a:pt x="453" y="96"/>
                </a:cubicBezTo>
                <a:lnTo>
                  <a:pt x="453" y="96"/>
                </a:lnTo>
                <a:cubicBezTo>
                  <a:pt x="453" y="96"/>
                  <a:pt x="452" y="101"/>
                  <a:pt x="452" y="105"/>
                </a:cubicBezTo>
                <a:cubicBezTo>
                  <a:pt x="450" y="117"/>
                  <a:pt x="450" y="123"/>
                  <a:pt x="451" y="123"/>
                </a:cubicBezTo>
                <a:cubicBezTo>
                  <a:pt x="452" y="123"/>
                  <a:pt x="454" y="118"/>
                  <a:pt x="456" y="106"/>
                </a:cubicBezTo>
                <a:cubicBezTo>
                  <a:pt x="457" y="99"/>
                  <a:pt x="458" y="95"/>
                  <a:pt x="459" y="95"/>
                </a:cubicBezTo>
                <a:lnTo>
                  <a:pt x="459" y="95"/>
                </a:lnTo>
                <a:cubicBezTo>
                  <a:pt x="459" y="95"/>
                  <a:pt x="459" y="99"/>
                  <a:pt x="458" y="107"/>
                </a:cubicBezTo>
                <a:cubicBezTo>
                  <a:pt x="458" y="112"/>
                  <a:pt x="458" y="113"/>
                  <a:pt x="458" y="113"/>
                </a:cubicBezTo>
                <a:cubicBezTo>
                  <a:pt x="459" y="113"/>
                  <a:pt x="460" y="112"/>
                  <a:pt x="461" y="109"/>
                </a:cubicBezTo>
                <a:cubicBezTo>
                  <a:pt x="462" y="105"/>
                  <a:pt x="463" y="103"/>
                  <a:pt x="464" y="103"/>
                </a:cubicBezTo>
                <a:lnTo>
                  <a:pt x="464" y="103"/>
                </a:lnTo>
                <a:cubicBezTo>
                  <a:pt x="465" y="103"/>
                  <a:pt x="465" y="105"/>
                  <a:pt x="464" y="110"/>
                </a:cubicBezTo>
                <a:cubicBezTo>
                  <a:pt x="463" y="115"/>
                  <a:pt x="462" y="121"/>
                  <a:pt x="463" y="121"/>
                </a:cubicBezTo>
                <a:cubicBezTo>
                  <a:pt x="463" y="121"/>
                  <a:pt x="464" y="120"/>
                  <a:pt x="465" y="119"/>
                </a:cubicBezTo>
                <a:cubicBezTo>
                  <a:pt x="465" y="119"/>
                  <a:pt x="466" y="119"/>
                  <a:pt x="466" y="128"/>
                </a:cubicBezTo>
                <a:cubicBezTo>
                  <a:pt x="466" y="130"/>
                  <a:pt x="466" y="131"/>
                  <a:pt x="466" y="131"/>
                </a:cubicBezTo>
                <a:cubicBezTo>
                  <a:pt x="468" y="131"/>
                  <a:pt x="471" y="126"/>
                  <a:pt x="474" y="121"/>
                </a:cubicBezTo>
                <a:cubicBezTo>
                  <a:pt x="479" y="115"/>
                  <a:pt x="482" y="112"/>
                  <a:pt x="483" y="112"/>
                </a:cubicBezTo>
                <a:lnTo>
                  <a:pt x="483" y="112"/>
                </a:lnTo>
                <a:cubicBezTo>
                  <a:pt x="484" y="112"/>
                  <a:pt x="482" y="116"/>
                  <a:pt x="478" y="123"/>
                </a:cubicBezTo>
                <a:cubicBezTo>
                  <a:pt x="475" y="130"/>
                  <a:pt x="476" y="133"/>
                  <a:pt x="478" y="133"/>
                </a:cubicBezTo>
                <a:cubicBezTo>
                  <a:pt x="480" y="133"/>
                  <a:pt x="486" y="128"/>
                  <a:pt x="491" y="121"/>
                </a:cubicBezTo>
                <a:cubicBezTo>
                  <a:pt x="495" y="112"/>
                  <a:pt x="497" y="109"/>
                  <a:pt x="497" y="109"/>
                </a:cubicBezTo>
                <a:lnTo>
                  <a:pt x="497" y="109"/>
                </a:lnTo>
                <a:cubicBezTo>
                  <a:pt x="497" y="109"/>
                  <a:pt x="496" y="111"/>
                  <a:pt x="495" y="114"/>
                </a:cubicBezTo>
                <a:cubicBezTo>
                  <a:pt x="492" y="121"/>
                  <a:pt x="494" y="122"/>
                  <a:pt x="494" y="122"/>
                </a:cubicBezTo>
                <a:cubicBezTo>
                  <a:pt x="496" y="123"/>
                  <a:pt x="497" y="124"/>
                  <a:pt x="494" y="131"/>
                </a:cubicBezTo>
                <a:cubicBezTo>
                  <a:pt x="494" y="131"/>
                  <a:pt x="494" y="131"/>
                  <a:pt x="494" y="131"/>
                </a:cubicBezTo>
                <a:cubicBezTo>
                  <a:pt x="495" y="131"/>
                  <a:pt x="497" y="131"/>
                  <a:pt x="503" y="126"/>
                </a:cubicBezTo>
                <a:cubicBezTo>
                  <a:pt x="506" y="122"/>
                  <a:pt x="509" y="120"/>
                  <a:pt x="511" y="120"/>
                </a:cubicBezTo>
                <a:cubicBezTo>
                  <a:pt x="514" y="120"/>
                  <a:pt x="513" y="129"/>
                  <a:pt x="508" y="140"/>
                </a:cubicBezTo>
                <a:lnTo>
                  <a:pt x="516" y="134"/>
                </a:lnTo>
                <a:cubicBezTo>
                  <a:pt x="522" y="127"/>
                  <a:pt x="527" y="122"/>
                  <a:pt x="528" y="122"/>
                </a:cubicBezTo>
                <a:lnTo>
                  <a:pt x="528" y="122"/>
                </a:lnTo>
                <a:cubicBezTo>
                  <a:pt x="528" y="122"/>
                  <a:pt x="527" y="124"/>
                  <a:pt x="524" y="130"/>
                </a:cubicBezTo>
                <a:lnTo>
                  <a:pt x="520" y="137"/>
                </a:lnTo>
                <a:cubicBezTo>
                  <a:pt x="523" y="133"/>
                  <a:pt x="525" y="131"/>
                  <a:pt x="527" y="131"/>
                </a:cubicBezTo>
                <a:cubicBezTo>
                  <a:pt x="530" y="131"/>
                  <a:pt x="530" y="140"/>
                  <a:pt x="524" y="149"/>
                </a:cubicBezTo>
                <a:cubicBezTo>
                  <a:pt x="520" y="156"/>
                  <a:pt x="520" y="156"/>
                  <a:pt x="521" y="157"/>
                </a:cubicBezTo>
                <a:lnTo>
                  <a:pt x="525" y="150"/>
                </a:lnTo>
                <a:cubicBezTo>
                  <a:pt x="529" y="144"/>
                  <a:pt x="533" y="137"/>
                  <a:pt x="535" y="137"/>
                </a:cubicBezTo>
                <a:cubicBezTo>
                  <a:pt x="535" y="137"/>
                  <a:pt x="535" y="137"/>
                  <a:pt x="535" y="138"/>
                </a:cubicBezTo>
                <a:cubicBezTo>
                  <a:pt x="538" y="139"/>
                  <a:pt x="539" y="140"/>
                  <a:pt x="534" y="147"/>
                </a:cubicBezTo>
                <a:cubicBezTo>
                  <a:pt x="533" y="152"/>
                  <a:pt x="530" y="158"/>
                  <a:pt x="531" y="158"/>
                </a:cubicBezTo>
                <a:cubicBezTo>
                  <a:pt x="531" y="158"/>
                  <a:pt x="532" y="157"/>
                  <a:pt x="533" y="156"/>
                </a:cubicBezTo>
                <a:lnTo>
                  <a:pt x="533" y="156"/>
                </a:lnTo>
                <a:cubicBezTo>
                  <a:pt x="533" y="156"/>
                  <a:pt x="534" y="157"/>
                  <a:pt x="531" y="165"/>
                </a:cubicBezTo>
                <a:lnTo>
                  <a:pt x="538" y="169"/>
                </a:lnTo>
                <a:cubicBezTo>
                  <a:pt x="540" y="167"/>
                  <a:pt x="542" y="166"/>
                  <a:pt x="543" y="166"/>
                </a:cubicBezTo>
                <a:cubicBezTo>
                  <a:pt x="545" y="166"/>
                  <a:pt x="545" y="168"/>
                  <a:pt x="542" y="172"/>
                </a:cubicBezTo>
                <a:cubicBezTo>
                  <a:pt x="542" y="172"/>
                  <a:pt x="543" y="173"/>
                  <a:pt x="544" y="173"/>
                </a:cubicBezTo>
                <a:cubicBezTo>
                  <a:pt x="546" y="173"/>
                  <a:pt x="548" y="172"/>
                  <a:pt x="551" y="170"/>
                </a:cubicBezTo>
                <a:lnTo>
                  <a:pt x="551" y="170"/>
                </a:lnTo>
                <a:cubicBezTo>
                  <a:pt x="554" y="172"/>
                  <a:pt x="556" y="174"/>
                  <a:pt x="550" y="180"/>
                </a:cubicBezTo>
                <a:cubicBezTo>
                  <a:pt x="548" y="183"/>
                  <a:pt x="547" y="185"/>
                  <a:pt x="547" y="185"/>
                </a:cubicBezTo>
                <a:cubicBezTo>
                  <a:pt x="547" y="185"/>
                  <a:pt x="549" y="184"/>
                  <a:pt x="552" y="181"/>
                </a:cubicBezTo>
                <a:cubicBezTo>
                  <a:pt x="555" y="178"/>
                  <a:pt x="556" y="177"/>
                  <a:pt x="557" y="177"/>
                </a:cubicBezTo>
                <a:cubicBezTo>
                  <a:pt x="558" y="177"/>
                  <a:pt x="559" y="178"/>
                  <a:pt x="560" y="178"/>
                </a:cubicBezTo>
                <a:lnTo>
                  <a:pt x="562" y="180"/>
                </a:lnTo>
                <a:cubicBezTo>
                  <a:pt x="566" y="176"/>
                  <a:pt x="567" y="175"/>
                  <a:pt x="568" y="175"/>
                </a:cubicBezTo>
                <a:cubicBezTo>
                  <a:pt x="568" y="175"/>
                  <a:pt x="569" y="176"/>
                  <a:pt x="569" y="176"/>
                </a:cubicBezTo>
                <a:cubicBezTo>
                  <a:pt x="571" y="177"/>
                  <a:pt x="570" y="187"/>
                  <a:pt x="571" y="188"/>
                </a:cubicBezTo>
                <a:cubicBezTo>
                  <a:pt x="573" y="190"/>
                  <a:pt x="574" y="191"/>
                  <a:pt x="575" y="191"/>
                </a:cubicBezTo>
                <a:cubicBezTo>
                  <a:pt x="576" y="191"/>
                  <a:pt x="577" y="190"/>
                  <a:pt x="579" y="186"/>
                </a:cubicBezTo>
                <a:cubicBezTo>
                  <a:pt x="579" y="185"/>
                  <a:pt x="580" y="182"/>
                  <a:pt x="581" y="182"/>
                </a:cubicBezTo>
                <a:lnTo>
                  <a:pt x="581" y="182"/>
                </a:lnTo>
                <a:cubicBezTo>
                  <a:pt x="582" y="182"/>
                  <a:pt x="582" y="183"/>
                  <a:pt x="580" y="187"/>
                </a:cubicBezTo>
                <a:cubicBezTo>
                  <a:pt x="581" y="188"/>
                  <a:pt x="580" y="198"/>
                  <a:pt x="584" y="203"/>
                </a:cubicBezTo>
                <a:cubicBezTo>
                  <a:pt x="586" y="206"/>
                  <a:pt x="588" y="207"/>
                  <a:pt x="589" y="207"/>
                </a:cubicBezTo>
                <a:cubicBezTo>
                  <a:pt x="590" y="207"/>
                  <a:pt x="592" y="206"/>
                  <a:pt x="595" y="203"/>
                </a:cubicBezTo>
                <a:cubicBezTo>
                  <a:pt x="600" y="197"/>
                  <a:pt x="603" y="195"/>
                  <a:pt x="604" y="195"/>
                </a:cubicBezTo>
                <a:lnTo>
                  <a:pt x="604" y="195"/>
                </a:lnTo>
                <a:cubicBezTo>
                  <a:pt x="605" y="195"/>
                  <a:pt x="602" y="198"/>
                  <a:pt x="596" y="205"/>
                </a:cubicBezTo>
                <a:cubicBezTo>
                  <a:pt x="590" y="214"/>
                  <a:pt x="588" y="217"/>
                  <a:pt x="589" y="217"/>
                </a:cubicBezTo>
                <a:cubicBezTo>
                  <a:pt x="590" y="217"/>
                  <a:pt x="591" y="216"/>
                  <a:pt x="594" y="214"/>
                </a:cubicBezTo>
                <a:cubicBezTo>
                  <a:pt x="597" y="212"/>
                  <a:pt x="599" y="211"/>
                  <a:pt x="600" y="211"/>
                </a:cubicBezTo>
                <a:cubicBezTo>
                  <a:pt x="601" y="211"/>
                  <a:pt x="601" y="212"/>
                  <a:pt x="602" y="213"/>
                </a:cubicBezTo>
                <a:cubicBezTo>
                  <a:pt x="597" y="216"/>
                  <a:pt x="597" y="218"/>
                  <a:pt x="601" y="218"/>
                </a:cubicBezTo>
                <a:cubicBezTo>
                  <a:pt x="602" y="218"/>
                  <a:pt x="604" y="218"/>
                  <a:pt x="606" y="217"/>
                </a:cubicBezTo>
                <a:lnTo>
                  <a:pt x="606" y="217"/>
                </a:lnTo>
                <a:cubicBezTo>
                  <a:pt x="607" y="218"/>
                  <a:pt x="607" y="218"/>
                  <a:pt x="600" y="224"/>
                </a:cubicBezTo>
                <a:lnTo>
                  <a:pt x="603" y="226"/>
                </a:lnTo>
                <a:cubicBezTo>
                  <a:pt x="605" y="225"/>
                  <a:pt x="607" y="225"/>
                  <a:pt x="609" y="225"/>
                </a:cubicBezTo>
                <a:cubicBezTo>
                  <a:pt x="618" y="225"/>
                  <a:pt x="616" y="236"/>
                  <a:pt x="612" y="241"/>
                </a:cubicBezTo>
                <a:cubicBezTo>
                  <a:pt x="612" y="241"/>
                  <a:pt x="612" y="242"/>
                  <a:pt x="614" y="242"/>
                </a:cubicBezTo>
                <a:cubicBezTo>
                  <a:pt x="615" y="242"/>
                  <a:pt x="617" y="241"/>
                  <a:pt x="621" y="240"/>
                </a:cubicBezTo>
                <a:cubicBezTo>
                  <a:pt x="627" y="237"/>
                  <a:pt x="630" y="236"/>
                  <a:pt x="632" y="236"/>
                </a:cubicBezTo>
                <a:cubicBezTo>
                  <a:pt x="634" y="236"/>
                  <a:pt x="631" y="238"/>
                  <a:pt x="623" y="243"/>
                </a:cubicBezTo>
                <a:cubicBezTo>
                  <a:pt x="615" y="248"/>
                  <a:pt x="611" y="250"/>
                  <a:pt x="612" y="250"/>
                </a:cubicBezTo>
                <a:cubicBezTo>
                  <a:pt x="613" y="250"/>
                  <a:pt x="616" y="249"/>
                  <a:pt x="623" y="245"/>
                </a:cubicBezTo>
                <a:cubicBezTo>
                  <a:pt x="624" y="245"/>
                  <a:pt x="625" y="245"/>
                  <a:pt x="627" y="245"/>
                </a:cubicBezTo>
                <a:cubicBezTo>
                  <a:pt x="632" y="245"/>
                  <a:pt x="633" y="252"/>
                  <a:pt x="621" y="258"/>
                </a:cubicBezTo>
                <a:lnTo>
                  <a:pt x="606" y="266"/>
                </a:lnTo>
                <a:cubicBezTo>
                  <a:pt x="610" y="264"/>
                  <a:pt x="612" y="264"/>
                  <a:pt x="614" y="264"/>
                </a:cubicBezTo>
                <a:cubicBezTo>
                  <a:pt x="615" y="264"/>
                  <a:pt x="615" y="264"/>
                  <a:pt x="615" y="264"/>
                </a:cubicBezTo>
                <a:cubicBezTo>
                  <a:pt x="618" y="263"/>
                  <a:pt x="619" y="263"/>
                  <a:pt x="621" y="263"/>
                </a:cubicBezTo>
                <a:cubicBezTo>
                  <a:pt x="623" y="263"/>
                  <a:pt x="624" y="264"/>
                  <a:pt x="625" y="268"/>
                </a:cubicBezTo>
                <a:cubicBezTo>
                  <a:pt x="627" y="270"/>
                  <a:pt x="637" y="273"/>
                  <a:pt x="639" y="278"/>
                </a:cubicBezTo>
                <a:cubicBezTo>
                  <a:pt x="642" y="282"/>
                  <a:pt x="640" y="288"/>
                  <a:pt x="635" y="291"/>
                </a:cubicBezTo>
                <a:cubicBezTo>
                  <a:pt x="635" y="293"/>
                  <a:pt x="636" y="295"/>
                  <a:pt x="645" y="295"/>
                </a:cubicBezTo>
                <a:cubicBezTo>
                  <a:pt x="646" y="295"/>
                  <a:pt x="647" y="295"/>
                  <a:pt x="648" y="295"/>
                </a:cubicBezTo>
                <a:cubicBezTo>
                  <a:pt x="653" y="295"/>
                  <a:pt x="653" y="298"/>
                  <a:pt x="646" y="300"/>
                </a:cubicBezTo>
                <a:lnTo>
                  <a:pt x="648" y="303"/>
                </a:lnTo>
                <a:cubicBezTo>
                  <a:pt x="655" y="304"/>
                  <a:pt x="657" y="305"/>
                  <a:pt x="657" y="305"/>
                </a:cubicBezTo>
                <a:cubicBezTo>
                  <a:pt x="650" y="307"/>
                  <a:pt x="643" y="311"/>
                  <a:pt x="647" y="311"/>
                </a:cubicBezTo>
                <a:cubicBezTo>
                  <a:pt x="647" y="311"/>
                  <a:pt x="648" y="311"/>
                  <a:pt x="649" y="310"/>
                </a:cubicBezTo>
                <a:cubicBezTo>
                  <a:pt x="651" y="310"/>
                  <a:pt x="652" y="310"/>
                  <a:pt x="653" y="310"/>
                </a:cubicBezTo>
                <a:cubicBezTo>
                  <a:pt x="657" y="310"/>
                  <a:pt x="658" y="311"/>
                  <a:pt x="659" y="314"/>
                </a:cubicBezTo>
                <a:cubicBezTo>
                  <a:pt x="655" y="325"/>
                  <a:pt x="655" y="337"/>
                  <a:pt x="658" y="349"/>
                </a:cubicBezTo>
                <a:cubicBezTo>
                  <a:pt x="658" y="363"/>
                  <a:pt x="660" y="378"/>
                  <a:pt x="663" y="378"/>
                </a:cubicBezTo>
                <a:lnTo>
                  <a:pt x="662" y="383"/>
                </a:lnTo>
                <a:cubicBezTo>
                  <a:pt x="662" y="385"/>
                  <a:pt x="662" y="389"/>
                  <a:pt x="662" y="389"/>
                </a:cubicBezTo>
                <a:cubicBezTo>
                  <a:pt x="660" y="389"/>
                  <a:pt x="659" y="389"/>
                  <a:pt x="658" y="389"/>
                </a:cubicBezTo>
                <a:cubicBezTo>
                  <a:pt x="647" y="389"/>
                  <a:pt x="654" y="396"/>
                  <a:pt x="660" y="402"/>
                </a:cubicBezTo>
                <a:cubicBezTo>
                  <a:pt x="667" y="406"/>
                  <a:pt x="667" y="408"/>
                  <a:pt x="667" y="409"/>
                </a:cubicBezTo>
                <a:cubicBezTo>
                  <a:pt x="664" y="409"/>
                  <a:pt x="661" y="409"/>
                  <a:pt x="659" y="409"/>
                </a:cubicBezTo>
                <a:cubicBezTo>
                  <a:pt x="650" y="409"/>
                  <a:pt x="650" y="412"/>
                  <a:pt x="657" y="417"/>
                </a:cubicBezTo>
                <a:cubicBezTo>
                  <a:pt x="666" y="421"/>
                  <a:pt x="669" y="422"/>
                  <a:pt x="667" y="422"/>
                </a:cubicBezTo>
                <a:cubicBezTo>
                  <a:pt x="665" y="422"/>
                  <a:pt x="661" y="422"/>
                  <a:pt x="655" y="420"/>
                </a:cubicBezTo>
                <a:cubicBezTo>
                  <a:pt x="651" y="419"/>
                  <a:pt x="648" y="418"/>
                  <a:pt x="646" y="418"/>
                </a:cubicBezTo>
                <a:cubicBezTo>
                  <a:pt x="642" y="418"/>
                  <a:pt x="646" y="422"/>
                  <a:pt x="661" y="429"/>
                </a:cubicBezTo>
                <a:cubicBezTo>
                  <a:pt x="666" y="432"/>
                  <a:pt x="668" y="433"/>
                  <a:pt x="665" y="433"/>
                </a:cubicBezTo>
                <a:cubicBezTo>
                  <a:pt x="664" y="433"/>
                  <a:pt x="663" y="433"/>
                  <a:pt x="660" y="433"/>
                </a:cubicBezTo>
                <a:cubicBezTo>
                  <a:pt x="654" y="432"/>
                  <a:pt x="650" y="432"/>
                  <a:pt x="648" y="432"/>
                </a:cubicBezTo>
                <a:cubicBezTo>
                  <a:pt x="645" y="432"/>
                  <a:pt x="646" y="432"/>
                  <a:pt x="651" y="434"/>
                </a:cubicBezTo>
                <a:cubicBezTo>
                  <a:pt x="661" y="439"/>
                  <a:pt x="664" y="441"/>
                  <a:pt x="659" y="441"/>
                </a:cubicBezTo>
                <a:cubicBezTo>
                  <a:pt x="657" y="441"/>
                  <a:pt x="654" y="441"/>
                  <a:pt x="649" y="439"/>
                </a:cubicBezTo>
                <a:cubicBezTo>
                  <a:pt x="643" y="439"/>
                  <a:pt x="639" y="438"/>
                  <a:pt x="637" y="438"/>
                </a:cubicBezTo>
                <a:cubicBezTo>
                  <a:pt x="635" y="438"/>
                  <a:pt x="638" y="440"/>
                  <a:pt x="648" y="444"/>
                </a:cubicBezTo>
                <a:cubicBezTo>
                  <a:pt x="659" y="450"/>
                  <a:pt x="659" y="456"/>
                  <a:pt x="651" y="456"/>
                </a:cubicBezTo>
                <a:cubicBezTo>
                  <a:pt x="649" y="456"/>
                  <a:pt x="646" y="456"/>
                  <a:pt x="643" y="455"/>
                </a:cubicBezTo>
                <a:cubicBezTo>
                  <a:pt x="642" y="456"/>
                  <a:pt x="633" y="455"/>
                  <a:pt x="641" y="457"/>
                </a:cubicBezTo>
                <a:lnTo>
                  <a:pt x="633" y="456"/>
                </a:lnTo>
                <a:lnTo>
                  <a:pt x="631" y="460"/>
                </a:lnTo>
                <a:lnTo>
                  <a:pt x="639" y="463"/>
                </a:lnTo>
                <a:cubicBezTo>
                  <a:pt x="631" y="469"/>
                  <a:pt x="624" y="474"/>
                  <a:pt x="618" y="482"/>
                </a:cubicBezTo>
                <a:cubicBezTo>
                  <a:pt x="608" y="499"/>
                  <a:pt x="604" y="501"/>
                  <a:pt x="613" y="505"/>
                </a:cubicBezTo>
                <a:cubicBezTo>
                  <a:pt x="622" y="509"/>
                  <a:pt x="624" y="512"/>
                  <a:pt x="621" y="512"/>
                </a:cubicBezTo>
                <a:cubicBezTo>
                  <a:pt x="620" y="512"/>
                  <a:pt x="616" y="511"/>
                  <a:pt x="611" y="508"/>
                </a:cubicBezTo>
                <a:cubicBezTo>
                  <a:pt x="610" y="508"/>
                  <a:pt x="610" y="508"/>
                  <a:pt x="608" y="508"/>
                </a:cubicBezTo>
                <a:cubicBezTo>
                  <a:pt x="607" y="508"/>
                  <a:pt x="606" y="508"/>
                  <a:pt x="605" y="508"/>
                </a:cubicBezTo>
                <a:cubicBezTo>
                  <a:pt x="602" y="508"/>
                  <a:pt x="599" y="508"/>
                  <a:pt x="598" y="510"/>
                </a:cubicBezTo>
                <a:cubicBezTo>
                  <a:pt x="597" y="512"/>
                  <a:pt x="595" y="514"/>
                  <a:pt x="593" y="514"/>
                </a:cubicBezTo>
                <a:cubicBezTo>
                  <a:pt x="592" y="514"/>
                  <a:pt x="589" y="513"/>
                  <a:pt x="587" y="510"/>
                </a:cubicBezTo>
                <a:lnTo>
                  <a:pt x="586" y="512"/>
                </a:lnTo>
                <a:cubicBezTo>
                  <a:pt x="594" y="524"/>
                  <a:pt x="588" y="533"/>
                  <a:pt x="580" y="533"/>
                </a:cubicBezTo>
                <a:cubicBezTo>
                  <a:pt x="579" y="533"/>
                  <a:pt x="579" y="533"/>
                  <a:pt x="578" y="533"/>
                </a:cubicBezTo>
                <a:cubicBezTo>
                  <a:pt x="575" y="535"/>
                  <a:pt x="574" y="536"/>
                  <a:pt x="576" y="544"/>
                </a:cubicBezTo>
                <a:cubicBezTo>
                  <a:pt x="578" y="549"/>
                  <a:pt x="579" y="551"/>
                  <a:pt x="577" y="551"/>
                </a:cubicBezTo>
                <a:cubicBezTo>
                  <a:pt x="576" y="551"/>
                  <a:pt x="575" y="550"/>
                  <a:pt x="571" y="548"/>
                </a:cubicBezTo>
                <a:cubicBezTo>
                  <a:pt x="569" y="546"/>
                  <a:pt x="566" y="545"/>
                  <a:pt x="564" y="545"/>
                </a:cubicBezTo>
                <a:cubicBezTo>
                  <a:pt x="559" y="545"/>
                  <a:pt x="556" y="548"/>
                  <a:pt x="563" y="556"/>
                </a:cubicBezTo>
                <a:lnTo>
                  <a:pt x="557" y="551"/>
                </a:lnTo>
                <a:cubicBezTo>
                  <a:pt x="555" y="550"/>
                  <a:pt x="554" y="549"/>
                  <a:pt x="554" y="549"/>
                </a:cubicBezTo>
                <a:lnTo>
                  <a:pt x="554" y="549"/>
                </a:lnTo>
                <a:cubicBezTo>
                  <a:pt x="552" y="549"/>
                  <a:pt x="555" y="554"/>
                  <a:pt x="559" y="560"/>
                </a:cubicBezTo>
                <a:cubicBezTo>
                  <a:pt x="564" y="565"/>
                  <a:pt x="566" y="569"/>
                  <a:pt x="565" y="569"/>
                </a:cubicBezTo>
                <a:cubicBezTo>
                  <a:pt x="564" y="569"/>
                  <a:pt x="559" y="564"/>
                  <a:pt x="550" y="555"/>
                </a:cubicBezTo>
                <a:cubicBezTo>
                  <a:pt x="544" y="548"/>
                  <a:pt x="541" y="545"/>
                  <a:pt x="541" y="545"/>
                </a:cubicBezTo>
                <a:lnTo>
                  <a:pt x="541" y="545"/>
                </a:lnTo>
                <a:cubicBezTo>
                  <a:pt x="541" y="545"/>
                  <a:pt x="542" y="547"/>
                  <a:pt x="544" y="549"/>
                </a:cubicBezTo>
                <a:cubicBezTo>
                  <a:pt x="547" y="555"/>
                  <a:pt x="550" y="561"/>
                  <a:pt x="548" y="561"/>
                </a:cubicBezTo>
                <a:cubicBezTo>
                  <a:pt x="547" y="561"/>
                  <a:pt x="546" y="561"/>
                  <a:pt x="544" y="560"/>
                </a:cubicBezTo>
                <a:lnTo>
                  <a:pt x="544" y="560"/>
                </a:lnTo>
                <a:cubicBezTo>
                  <a:pt x="543" y="561"/>
                  <a:pt x="541" y="562"/>
                  <a:pt x="551" y="574"/>
                </a:cubicBezTo>
                <a:cubicBezTo>
                  <a:pt x="556" y="581"/>
                  <a:pt x="554" y="582"/>
                  <a:pt x="552" y="583"/>
                </a:cubicBezTo>
                <a:cubicBezTo>
                  <a:pt x="549" y="580"/>
                  <a:pt x="547" y="574"/>
                  <a:pt x="544" y="570"/>
                </a:cubicBezTo>
                <a:lnTo>
                  <a:pt x="541" y="572"/>
                </a:lnTo>
                <a:cubicBezTo>
                  <a:pt x="541" y="572"/>
                  <a:pt x="541" y="572"/>
                  <a:pt x="540" y="572"/>
                </a:cubicBezTo>
                <a:cubicBezTo>
                  <a:pt x="538" y="572"/>
                  <a:pt x="532" y="568"/>
                  <a:pt x="528" y="561"/>
                </a:cubicBezTo>
                <a:cubicBezTo>
                  <a:pt x="525" y="559"/>
                  <a:pt x="524" y="557"/>
                  <a:pt x="523" y="557"/>
                </a:cubicBezTo>
                <a:lnTo>
                  <a:pt x="523" y="557"/>
                </a:lnTo>
                <a:cubicBezTo>
                  <a:pt x="522" y="557"/>
                  <a:pt x="524" y="561"/>
                  <a:pt x="531" y="568"/>
                </a:cubicBezTo>
                <a:cubicBezTo>
                  <a:pt x="540" y="582"/>
                  <a:pt x="540" y="582"/>
                  <a:pt x="537" y="584"/>
                </a:cubicBezTo>
                <a:cubicBezTo>
                  <a:pt x="536" y="585"/>
                  <a:pt x="535" y="585"/>
                  <a:pt x="534" y="585"/>
                </a:cubicBezTo>
                <a:cubicBezTo>
                  <a:pt x="533" y="585"/>
                  <a:pt x="531" y="584"/>
                  <a:pt x="529" y="580"/>
                </a:cubicBezTo>
                <a:cubicBezTo>
                  <a:pt x="526" y="575"/>
                  <a:pt x="525" y="573"/>
                  <a:pt x="523" y="573"/>
                </a:cubicBezTo>
                <a:cubicBezTo>
                  <a:pt x="523" y="573"/>
                  <a:pt x="522" y="573"/>
                  <a:pt x="521" y="574"/>
                </a:cubicBezTo>
                <a:cubicBezTo>
                  <a:pt x="516" y="576"/>
                  <a:pt x="523" y="601"/>
                  <a:pt x="529" y="616"/>
                </a:cubicBezTo>
                <a:cubicBezTo>
                  <a:pt x="533" y="623"/>
                  <a:pt x="535" y="627"/>
                  <a:pt x="534" y="627"/>
                </a:cubicBezTo>
                <a:cubicBezTo>
                  <a:pt x="534" y="627"/>
                  <a:pt x="532" y="623"/>
                  <a:pt x="528" y="617"/>
                </a:cubicBezTo>
                <a:cubicBezTo>
                  <a:pt x="524" y="612"/>
                  <a:pt x="523" y="611"/>
                  <a:pt x="521" y="611"/>
                </a:cubicBezTo>
                <a:cubicBezTo>
                  <a:pt x="521" y="611"/>
                  <a:pt x="520" y="611"/>
                  <a:pt x="520" y="611"/>
                </a:cubicBezTo>
                <a:cubicBezTo>
                  <a:pt x="516" y="604"/>
                  <a:pt x="517" y="603"/>
                  <a:pt x="520" y="603"/>
                </a:cubicBezTo>
                <a:lnTo>
                  <a:pt x="515" y="595"/>
                </a:lnTo>
                <a:cubicBezTo>
                  <a:pt x="511" y="589"/>
                  <a:pt x="509" y="586"/>
                  <a:pt x="508" y="586"/>
                </a:cubicBezTo>
                <a:lnTo>
                  <a:pt x="508" y="586"/>
                </a:lnTo>
                <a:cubicBezTo>
                  <a:pt x="507" y="586"/>
                  <a:pt x="508" y="590"/>
                  <a:pt x="511" y="598"/>
                </a:cubicBezTo>
                <a:cubicBezTo>
                  <a:pt x="511" y="602"/>
                  <a:pt x="512" y="604"/>
                  <a:pt x="511" y="604"/>
                </a:cubicBezTo>
                <a:cubicBezTo>
                  <a:pt x="511" y="604"/>
                  <a:pt x="509" y="602"/>
                  <a:pt x="507" y="600"/>
                </a:cubicBezTo>
                <a:cubicBezTo>
                  <a:pt x="504" y="595"/>
                  <a:pt x="500" y="591"/>
                  <a:pt x="499" y="591"/>
                </a:cubicBezTo>
                <a:lnTo>
                  <a:pt x="499" y="591"/>
                </a:lnTo>
                <a:cubicBezTo>
                  <a:pt x="498" y="591"/>
                  <a:pt x="498" y="592"/>
                  <a:pt x="500" y="594"/>
                </a:cubicBezTo>
                <a:cubicBezTo>
                  <a:pt x="500" y="594"/>
                  <a:pt x="499" y="594"/>
                  <a:pt x="499" y="594"/>
                </a:cubicBezTo>
                <a:cubicBezTo>
                  <a:pt x="498" y="594"/>
                  <a:pt x="495" y="594"/>
                  <a:pt x="492" y="589"/>
                </a:cubicBezTo>
                <a:cubicBezTo>
                  <a:pt x="488" y="590"/>
                  <a:pt x="486" y="591"/>
                  <a:pt x="489" y="599"/>
                </a:cubicBezTo>
                <a:cubicBezTo>
                  <a:pt x="493" y="605"/>
                  <a:pt x="491" y="607"/>
                  <a:pt x="489" y="607"/>
                </a:cubicBezTo>
                <a:cubicBezTo>
                  <a:pt x="487" y="608"/>
                  <a:pt x="486" y="608"/>
                  <a:pt x="488" y="616"/>
                </a:cubicBezTo>
                <a:cubicBezTo>
                  <a:pt x="492" y="623"/>
                  <a:pt x="493" y="631"/>
                  <a:pt x="488" y="632"/>
                </a:cubicBezTo>
                <a:cubicBezTo>
                  <a:pt x="488" y="636"/>
                  <a:pt x="488" y="639"/>
                  <a:pt x="487" y="639"/>
                </a:cubicBezTo>
                <a:cubicBezTo>
                  <a:pt x="486" y="639"/>
                  <a:pt x="484" y="635"/>
                  <a:pt x="480" y="627"/>
                </a:cubicBezTo>
                <a:cubicBezTo>
                  <a:pt x="478" y="622"/>
                  <a:pt x="477" y="621"/>
                  <a:pt x="475" y="621"/>
                </a:cubicBezTo>
                <a:cubicBezTo>
                  <a:pt x="475" y="621"/>
                  <a:pt x="474" y="621"/>
                  <a:pt x="474" y="621"/>
                </a:cubicBezTo>
                <a:cubicBezTo>
                  <a:pt x="474" y="621"/>
                  <a:pt x="471" y="621"/>
                  <a:pt x="468" y="614"/>
                </a:cubicBezTo>
                <a:cubicBezTo>
                  <a:pt x="467" y="612"/>
                  <a:pt x="466" y="611"/>
                  <a:pt x="466" y="611"/>
                </a:cubicBezTo>
                <a:lnTo>
                  <a:pt x="466" y="611"/>
                </a:lnTo>
                <a:cubicBezTo>
                  <a:pt x="465" y="611"/>
                  <a:pt x="467" y="617"/>
                  <a:pt x="468" y="622"/>
                </a:cubicBezTo>
                <a:lnTo>
                  <a:pt x="473" y="638"/>
                </a:lnTo>
                <a:cubicBezTo>
                  <a:pt x="470" y="638"/>
                  <a:pt x="465" y="623"/>
                  <a:pt x="462" y="616"/>
                </a:cubicBezTo>
                <a:cubicBezTo>
                  <a:pt x="459" y="608"/>
                  <a:pt x="457" y="604"/>
                  <a:pt x="457" y="604"/>
                </a:cubicBezTo>
                <a:lnTo>
                  <a:pt x="457" y="604"/>
                </a:lnTo>
                <a:cubicBezTo>
                  <a:pt x="457" y="604"/>
                  <a:pt x="458" y="608"/>
                  <a:pt x="460" y="616"/>
                </a:cubicBezTo>
                <a:cubicBezTo>
                  <a:pt x="462" y="621"/>
                  <a:pt x="462" y="628"/>
                  <a:pt x="460" y="628"/>
                </a:cubicBezTo>
                <a:cubicBezTo>
                  <a:pt x="460" y="628"/>
                  <a:pt x="458" y="627"/>
                  <a:pt x="457" y="625"/>
                </a:cubicBezTo>
                <a:cubicBezTo>
                  <a:pt x="456" y="625"/>
                  <a:pt x="454" y="625"/>
                  <a:pt x="453" y="625"/>
                </a:cubicBezTo>
                <a:cubicBezTo>
                  <a:pt x="451" y="625"/>
                  <a:pt x="449" y="624"/>
                  <a:pt x="448" y="619"/>
                </a:cubicBezTo>
                <a:cubicBezTo>
                  <a:pt x="447" y="616"/>
                  <a:pt x="446" y="615"/>
                  <a:pt x="446" y="615"/>
                </a:cubicBezTo>
                <a:cubicBezTo>
                  <a:pt x="445" y="615"/>
                  <a:pt x="445" y="619"/>
                  <a:pt x="445" y="619"/>
                </a:cubicBezTo>
                <a:cubicBezTo>
                  <a:pt x="445" y="624"/>
                  <a:pt x="444" y="626"/>
                  <a:pt x="442" y="626"/>
                </a:cubicBezTo>
                <a:cubicBezTo>
                  <a:pt x="441" y="626"/>
                  <a:pt x="439" y="624"/>
                  <a:pt x="436" y="621"/>
                </a:cubicBezTo>
                <a:cubicBezTo>
                  <a:pt x="429" y="613"/>
                  <a:pt x="427" y="609"/>
                  <a:pt x="426" y="609"/>
                </a:cubicBezTo>
                <a:lnTo>
                  <a:pt x="426" y="609"/>
                </a:lnTo>
                <a:cubicBezTo>
                  <a:pt x="425" y="609"/>
                  <a:pt x="425" y="613"/>
                  <a:pt x="427" y="621"/>
                </a:cubicBezTo>
                <a:cubicBezTo>
                  <a:pt x="427" y="626"/>
                  <a:pt x="428" y="631"/>
                  <a:pt x="427" y="631"/>
                </a:cubicBezTo>
                <a:cubicBezTo>
                  <a:pt x="427" y="631"/>
                  <a:pt x="426" y="628"/>
                  <a:pt x="424" y="621"/>
                </a:cubicBezTo>
                <a:cubicBezTo>
                  <a:pt x="424" y="619"/>
                  <a:pt x="423" y="619"/>
                  <a:pt x="423" y="619"/>
                </a:cubicBezTo>
                <a:cubicBezTo>
                  <a:pt x="421" y="619"/>
                  <a:pt x="420" y="624"/>
                  <a:pt x="418" y="630"/>
                </a:cubicBezTo>
                <a:cubicBezTo>
                  <a:pt x="418" y="641"/>
                  <a:pt x="418" y="653"/>
                  <a:pt x="419" y="663"/>
                </a:cubicBezTo>
                <a:cubicBezTo>
                  <a:pt x="419" y="672"/>
                  <a:pt x="420" y="677"/>
                  <a:pt x="419" y="677"/>
                </a:cubicBezTo>
                <a:cubicBezTo>
                  <a:pt x="418" y="677"/>
                  <a:pt x="417" y="674"/>
                  <a:pt x="414" y="671"/>
                </a:cubicBezTo>
                <a:cubicBezTo>
                  <a:pt x="412" y="671"/>
                  <a:pt x="410" y="663"/>
                  <a:pt x="410" y="655"/>
                </a:cubicBezTo>
                <a:cubicBezTo>
                  <a:pt x="410" y="647"/>
                  <a:pt x="411" y="647"/>
                  <a:pt x="411" y="647"/>
                </a:cubicBezTo>
                <a:lnTo>
                  <a:pt x="413" y="647"/>
                </a:lnTo>
                <a:cubicBezTo>
                  <a:pt x="413" y="639"/>
                  <a:pt x="412" y="630"/>
                  <a:pt x="409" y="630"/>
                </a:cubicBezTo>
                <a:cubicBezTo>
                  <a:pt x="408" y="626"/>
                  <a:pt x="407" y="624"/>
                  <a:pt x="406" y="624"/>
                </a:cubicBezTo>
                <a:cubicBezTo>
                  <a:pt x="406" y="624"/>
                  <a:pt x="405" y="626"/>
                  <a:pt x="405" y="630"/>
                </a:cubicBezTo>
                <a:cubicBezTo>
                  <a:pt x="403" y="622"/>
                  <a:pt x="400" y="622"/>
                  <a:pt x="396" y="622"/>
                </a:cubicBezTo>
                <a:cubicBezTo>
                  <a:pt x="393" y="622"/>
                  <a:pt x="387" y="622"/>
                  <a:pt x="386" y="613"/>
                </a:cubicBezTo>
                <a:cubicBezTo>
                  <a:pt x="386" y="613"/>
                  <a:pt x="385" y="613"/>
                  <a:pt x="384" y="613"/>
                </a:cubicBezTo>
                <a:cubicBezTo>
                  <a:pt x="382" y="613"/>
                  <a:pt x="382" y="614"/>
                  <a:pt x="381" y="621"/>
                </a:cubicBezTo>
                <a:cubicBezTo>
                  <a:pt x="380" y="630"/>
                  <a:pt x="379" y="634"/>
                  <a:pt x="378" y="634"/>
                </a:cubicBezTo>
                <a:cubicBezTo>
                  <a:pt x="378" y="634"/>
                  <a:pt x="378" y="632"/>
                  <a:pt x="378" y="629"/>
                </a:cubicBezTo>
                <a:cubicBezTo>
                  <a:pt x="378" y="618"/>
                  <a:pt x="369" y="609"/>
                  <a:pt x="362" y="609"/>
                </a:cubicBezTo>
                <a:cubicBezTo>
                  <a:pt x="358" y="609"/>
                  <a:pt x="355" y="611"/>
                  <a:pt x="354" y="616"/>
                </a:cubicBezTo>
                <a:lnTo>
                  <a:pt x="349" y="614"/>
                </a:lnTo>
                <a:cubicBezTo>
                  <a:pt x="349" y="609"/>
                  <a:pt x="345" y="606"/>
                  <a:pt x="341" y="606"/>
                </a:cubicBezTo>
                <a:cubicBezTo>
                  <a:pt x="339" y="606"/>
                  <a:pt x="336" y="607"/>
                  <a:pt x="335" y="610"/>
                </a:cubicBezTo>
                <a:cubicBezTo>
                  <a:pt x="332" y="609"/>
                  <a:pt x="331" y="609"/>
                  <a:pt x="329" y="608"/>
                </a:cubicBezTo>
                <a:cubicBezTo>
                  <a:pt x="329" y="603"/>
                  <a:pt x="329" y="600"/>
                  <a:pt x="327" y="600"/>
                </a:cubicBezTo>
                <a:cubicBezTo>
                  <a:pt x="326" y="600"/>
                  <a:pt x="325" y="602"/>
                  <a:pt x="322" y="605"/>
                </a:cubicBezTo>
                <a:cubicBezTo>
                  <a:pt x="319" y="610"/>
                  <a:pt x="317" y="615"/>
                  <a:pt x="317" y="615"/>
                </a:cubicBezTo>
                <a:cubicBezTo>
                  <a:pt x="317" y="615"/>
                  <a:pt x="317" y="614"/>
                  <a:pt x="318" y="612"/>
                </a:cubicBezTo>
                <a:cubicBezTo>
                  <a:pt x="321" y="604"/>
                  <a:pt x="318" y="603"/>
                  <a:pt x="311" y="600"/>
                </a:cubicBezTo>
                <a:cubicBezTo>
                  <a:pt x="308" y="599"/>
                  <a:pt x="307" y="598"/>
                  <a:pt x="306" y="598"/>
                </a:cubicBezTo>
                <a:cubicBezTo>
                  <a:pt x="304" y="598"/>
                  <a:pt x="304" y="600"/>
                  <a:pt x="303" y="604"/>
                </a:cubicBezTo>
                <a:cubicBezTo>
                  <a:pt x="301" y="605"/>
                  <a:pt x="299" y="606"/>
                  <a:pt x="298" y="606"/>
                </a:cubicBezTo>
                <a:cubicBezTo>
                  <a:pt x="294" y="606"/>
                  <a:pt x="297" y="600"/>
                  <a:pt x="300" y="594"/>
                </a:cubicBezTo>
                <a:cubicBezTo>
                  <a:pt x="304" y="588"/>
                  <a:pt x="306" y="584"/>
                  <a:pt x="305" y="584"/>
                </a:cubicBezTo>
                <a:lnTo>
                  <a:pt x="305" y="584"/>
                </a:lnTo>
                <a:cubicBezTo>
                  <a:pt x="303" y="584"/>
                  <a:pt x="299" y="588"/>
                  <a:pt x="293" y="599"/>
                </a:cubicBezTo>
                <a:cubicBezTo>
                  <a:pt x="288" y="606"/>
                  <a:pt x="284" y="609"/>
                  <a:pt x="283" y="609"/>
                </a:cubicBezTo>
                <a:cubicBezTo>
                  <a:pt x="282" y="609"/>
                  <a:pt x="282" y="606"/>
                  <a:pt x="284" y="603"/>
                </a:cubicBezTo>
                <a:cubicBezTo>
                  <a:pt x="286" y="599"/>
                  <a:pt x="288" y="598"/>
                  <a:pt x="289" y="598"/>
                </a:cubicBezTo>
                <a:cubicBezTo>
                  <a:pt x="290" y="598"/>
                  <a:pt x="290" y="598"/>
                  <a:pt x="291" y="599"/>
                </a:cubicBezTo>
                <a:lnTo>
                  <a:pt x="299" y="584"/>
                </a:lnTo>
                <a:cubicBezTo>
                  <a:pt x="298" y="584"/>
                  <a:pt x="298" y="584"/>
                  <a:pt x="298" y="584"/>
                </a:cubicBezTo>
                <a:cubicBezTo>
                  <a:pt x="297" y="584"/>
                  <a:pt x="296" y="585"/>
                  <a:pt x="292" y="590"/>
                </a:cubicBezTo>
                <a:cubicBezTo>
                  <a:pt x="292" y="590"/>
                  <a:pt x="292" y="590"/>
                  <a:pt x="292" y="590"/>
                </a:cubicBezTo>
                <a:cubicBezTo>
                  <a:pt x="291" y="590"/>
                  <a:pt x="289" y="590"/>
                  <a:pt x="285" y="594"/>
                </a:cubicBezTo>
                <a:cubicBezTo>
                  <a:pt x="279" y="600"/>
                  <a:pt x="275" y="608"/>
                  <a:pt x="273" y="616"/>
                </a:cubicBezTo>
                <a:cubicBezTo>
                  <a:pt x="271" y="621"/>
                  <a:pt x="270" y="622"/>
                  <a:pt x="269" y="622"/>
                </a:cubicBezTo>
                <a:cubicBezTo>
                  <a:pt x="268" y="622"/>
                  <a:pt x="267" y="622"/>
                  <a:pt x="266" y="621"/>
                </a:cubicBezTo>
                <a:cubicBezTo>
                  <a:pt x="267" y="613"/>
                  <a:pt x="271" y="605"/>
                  <a:pt x="277" y="600"/>
                </a:cubicBezTo>
                <a:cubicBezTo>
                  <a:pt x="279" y="600"/>
                  <a:pt x="283" y="593"/>
                  <a:pt x="288" y="586"/>
                </a:cubicBezTo>
                <a:cubicBezTo>
                  <a:pt x="288" y="585"/>
                  <a:pt x="288" y="584"/>
                  <a:pt x="287" y="584"/>
                </a:cubicBezTo>
                <a:cubicBezTo>
                  <a:pt x="284" y="584"/>
                  <a:pt x="273" y="592"/>
                  <a:pt x="265" y="601"/>
                </a:cubicBezTo>
                <a:cubicBezTo>
                  <a:pt x="266" y="599"/>
                  <a:pt x="268" y="597"/>
                  <a:pt x="270" y="594"/>
                </a:cubicBezTo>
                <a:cubicBezTo>
                  <a:pt x="274" y="586"/>
                  <a:pt x="271" y="585"/>
                  <a:pt x="267" y="583"/>
                </a:cubicBezTo>
                <a:cubicBezTo>
                  <a:pt x="266" y="582"/>
                  <a:pt x="265" y="581"/>
                  <a:pt x="263" y="581"/>
                </a:cubicBezTo>
                <a:cubicBezTo>
                  <a:pt x="262" y="581"/>
                  <a:pt x="261" y="582"/>
                  <a:pt x="258" y="585"/>
                </a:cubicBezTo>
                <a:cubicBezTo>
                  <a:pt x="254" y="592"/>
                  <a:pt x="249" y="598"/>
                  <a:pt x="247" y="598"/>
                </a:cubicBezTo>
                <a:cubicBezTo>
                  <a:pt x="247" y="598"/>
                  <a:pt x="247" y="598"/>
                  <a:pt x="247" y="598"/>
                </a:cubicBezTo>
                <a:lnTo>
                  <a:pt x="247" y="598"/>
                </a:lnTo>
                <a:cubicBezTo>
                  <a:pt x="248" y="599"/>
                  <a:pt x="244" y="606"/>
                  <a:pt x="239" y="612"/>
                </a:cubicBezTo>
                <a:cubicBezTo>
                  <a:pt x="240" y="605"/>
                  <a:pt x="242" y="600"/>
                  <a:pt x="244" y="595"/>
                </a:cubicBezTo>
                <a:cubicBezTo>
                  <a:pt x="250" y="580"/>
                  <a:pt x="253" y="571"/>
                  <a:pt x="247" y="565"/>
                </a:cubicBezTo>
                <a:cubicBezTo>
                  <a:pt x="243" y="563"/>
                  <a:pt x="240" y="556"/>
                  <a:pt x="244" y="552"/>
                </a:cubicBezTo>
                <a:cubicBezTo>
                  <a:pt x="243" y="551"/>
                  <a:pt x="242" y="550"/>
                  <a:pt x="241" y="550"/>
                </a:cubicBezTo>
                <a:cubicBezTo>
                  <a:pt x="240" y="550"/>
                  <a:pt x="238" y="551"/>
                  <a:pt x="235" y="554"/>
                </a:cubicBezTo>
                <a:lnTo>
                  <a:pt x="233" y="551"/>
                </a:lnTo>
                <a:cubicBezTo>
                  <a:pt x="235" y="546"/>
                  <a:pt x="235" y="544"/>
                  <a:pt x="233" y="544"/>
                </a:cubicBezTo>
                <a:lnTo>
                  <a:pt x="233" y="544"/>
                </a:lnTo>
                <a:cubicBezTo>
                  <a:pt x="232" y="544"/>
                  <a:pt x="230" y="545"/>
                  <a:pt x="228" y="547"/>
                </a:cubicBezTo>
                <a:cubicBezTo>
                  <a:pt x="227" y="548"/>
                  <a:pt x="226" y="548"/>
                  <a:pt x="225" y="548"/>
                </a:cubicBezTo>
                <a:cubicBezTo>
                  <a:pt x="223" y="548"/>
                  <a:pt x="226" y="544"/>
                  <a:pt x="225" y="543"/>
                </a:cubicBezTo>
                <a:cubicBezTo>
                  <a:pt x="229" y="536"/>
                  <a:pt x="231" y="533"/>
                  <a:pt x="231" y="533"/>
                </a:cubicBezTo>
                <a:lnTo>
                  <a:pt x="231" y="533"/>
                </a:lnTo>
                <a:cubicBezTo>
                  <a:pt x="230" y="533"/>
                  <a:pt x="226" y="537"/>
                  <a:pt x="217" y="546"/>
                </a:cubicBezTo>
                <a:cubicBezTo>
                  <a:pt x="211" y="552"/>
                  <a:pt x="208" y="561"/>
                  <a:pt x="209" y="562"/>
                </a:cubicBezTo>
                <a:lnTo>
                  <a:pt x="213" y="566"/>
                </a:lnTo>
                <a:lnTo>
                  <a:pt x="203" y="567"/>
                </a:lnTo>
                <a:cubicBezTo>
                  <a:pt x="203" y="567"/>
                  <a:pt x="203" y="567"/>
                  <a:pt x="202" y="567"/>
                </a:cubicBezTo>
                <a:cubicBezTo>
                  <a:pt x="199" y="567"/>
                  <a:pt x="192" y="569"/>
                  <a:pt x="187" y="574"/>
                </a:cubicBezTo>
                <a:cubicBezTo>
                  <a:pt x="187" y="574"/>
                  <a:pt x="182" y="578"/>
                  <a:pt x="180" y="578"/>
                </a:cubicBezTo>
                <a:cubicBezTo>
                  <a:pt x="180" y="578"/>
                  <a:pt x="180" y="578"/>
                  <a:pt x="180" y="577"/>
                </a:cubicBezTo>
                <a:lnTo>
                  <a:pt x="192" y="566"/>
                </a:lnTo>
                <a:cubicBezTo>
                  <a:pt x="199" y="563"/>
                  <a:pt x="206" y="557"/>
                  <a:pt x="211" y="552"/>
                </a:cubicBezTo>
                <a:cubicBezTo>
                  <a:pt x="218" y="543"/>
                  <a:pt x="222" y="536"/>
                  <a:pt x="219" y="536"/>
                </a:cubicBezTo>
                <a:lnTo>
                  <a:pt x="219" y="536"/>
                </a:lnTo>
                <a:cubicBezTo>
                  <a:pt x="218" y="536"/>
                  <a:pt x="216" y="537"/>
                  <a:pt x="212" y="540"/>
                </a:cubicBezTo>
                <a:cubicBezTo>
                  <a:pt x="211" y="539"/>
                  <a:pt x="211" y="539"/>
                  <a:pt x="216" y="533"/>
                </a:cubicBezTo>
                <a:cubicBezTo>
                  <a:pt x="219" y="530"/>
                  <a:pt x="220" y="528"/>
                  <a:pt x="219" y="528"/>
                </a:cubicBezTo>
                <a:lnTo>
                  <a:pt x="219" y="528"/>
                </a:lnTo>
                <a:cubicBezTo>
                  <a:pt x="218" y="528"/>
                  <a:pt x="214" y="530"/>
                  <a:pt x="207" y="535"/>
                </a:cubicBezTo>
                <a:cubicBezTo>
                  <a:pt x="201" y="538"/>
                  <a:pt x="198" y="540"/>
                  <a:pt x="196" y="540"/>
                </a:cubicBezTo>
                <a:cubicBezTo>
                  <a:pt x="195" y="540"/>
                  <a:pt x="197" y="536"/>
                  <a:pt x="204" y="529"/>
                </a:cubicBezTo>
                <a:cubicBezTo>
                  <a:pt x="212" y="520"/>
                  <a:pt x="211" y="514"/>
                  <a:pt x="208" y="514"/>
                </a:cubicBezTo>
                <a:cubicBezTo>
                  <a:pt x="206" y="514"/>
                  <a:pt x="205" y="515"/>
                  <a:pt x="203" y="516"/>
                </a:cubicBezTo>
                <a:cubicBezTo>
                  <a:pt x="198" y="519"/>
                  <a:pt x="195" y="521"/>
                  <a:pt x="193" y="521"/>
                </a:cubicBezTo>
                <a:cubicBezTo>
                  <a:pt x="190" y="521"/>
                  <a:pt x="190" y="518"/>
                  <a:pt x="193" y="514"/>
                </a:cubicBezTo>
                <a:cubicBezTo>
                  <a:pt x="197" y="510"/>
                  <a:pt x="198" y="507"/>
                  <a:pt x="195" y="507"/>
                </a:cubicBezTo>
                <a:cubicBezTo>
                  <a:pt x="194" y="507"/>
                  <a:pt x="192" y="508"/>
                  <a:pt x="190" y="509"/>
                </a:cubicBezTo>
                <a:cubicBezTo>
                  <a:pt x="196" y="505"/>
                  <a:pt x="201" y="501"/>
                  <a:pt x="198" y="501"/>
                </a:cubicBezTo>
                <a:cubicBezTo>
                  <a:pt x="198" y="501"/>
                  <a:pt x="197" y="501"/>
                  <a:pt x="196" y="501"/>
                </a:cubicBezTo>
                <a:cubicBezTo>
                  <a:pt x="196" y="501"/>
                  <a:pt x="195" y="501"/>
                  <a:pt x="195" y="501"/>
                </a:cubicBezTo>
                <a:cubicBezTo>
                  <a:pt x="194" y="501"/>
                  <a:pt x="192" y="502"/>
                  <a:pt x="188" y="506"/>
                </a:cubicBezTo>
                <a:lnTo>
                  <a:pt x="172" y="510"/>
                </a:lnTo>
                <a:cubicBezTo>
                  <a:pt x="173" y="512"/>
                  <a:pt x="166" y="516"/>
                  <a:pt x="160" y="520"/>
                </a:cubicBezTo>
                <a:cubicBezTo>
                  <a:pt x="159" y="521"/>
                  <a:pt x="158" y="521"/>
                  <a:pt x="157" y="521"/>
                </a:cubicBezTo>
                <a:cubicBezTo>
                  <a:pt x="154" y="521"/>
                  <a:pt x="158" y="510"/>
                  <a:pt x="175" y="498"/>
                </a:cubicBezTo>
                <a:lnTo>
                  <a:pt x="188" y="487"/>
                </a:lnTo>
                <a:lnTo>
                  <a:pt x="173" y="494"/>
                </a:lnTo>
                <a:cubicBezTo>
                  <a:pt x="172" y="492"/>
                  <a:pt x="171" y="490"/>
                  <a:pt x="179" y="487"/>
                </a:cubicBezTo>
                <a:cubicBezTo>
                  <a:pt x="185" y="483"/>
                  <a:pt x="185" y="483"/>
                  <a:pt x="185" y="481"/>
                </a:cubicBezTo>
                <a:cubicBezTo>
                  <a:pt x="185" y="481"/>
                  <a:pt x="185" y="481"/>
                  <a:pt x="185" y="481"/>
                </a:cubicBezTo>
                <a:cubicBezTo>
                  <a:pt x="184" y="481"/>
                  <a:pt x="182" y="481"/>
                  <a:pt x="178" y="483"/>
                </a:cubicBezTo>
                <a:cubicBezTo>
                  <a:pt x="170" y="487"/>
                  <a:pt x="166" y="489"/>
                  <a:pt x="165" y="489"/>
                </a:cubicBezTo>
                <a:cubicBezTo>
                  <a:pt x="165" y="489"/>
                  <a:pt x="167" y="487"/>
                  <a:pt x="170" y="485"/>
                </a:cubicBezTo>
                <a:cubicBezTo>
                  <a:pt x="178" y="480"/>
                  <a:pt x="181" y="477"/>
                  <a:pt x="178" y="477"/>
                </a:cubicBezTo>
                <a:cubicBezTo>
                  <a:pt x="176" y="477"/>
                  <a:pt x="173" y="478"/>
                  <a:pt x="167" y="480"/>
                </a:cubicBezTo>
                <a:cubicBezTo>
                  <a:pt x="160" y="483"/>
                  <a:pt x="156" y="485"/>
                  <a:pt x="156" y="485"/>
                </a:cubicBezTo>
                <a:cubicBezTo>
                  <a:pt x="155" y="485"/>
                  <a:pt x="159" y="482"/>
                  <a:pt x="166" y="478"/>
                </a:cubicBezTo>
                <a:cubicBezTo>
                  <a:pt x="173" y="474"/>
                  <a:pt x="180" y="470"/>
                  <a:pt x="180" y="468"/>
                </a:cubicBezTo>
                <a:lnTo>
                  <a:pt x="180" y="468"/>
                </a:lnTo>
                <a:lnTo>
                  <a:pt x="172" y="471"/>
                </a:lnTo>
                <a:cubicBezTo>
                  <a:pt x="165" y="474"/>
                  <a:pt x="162" y="475"/>
                  <a:pt x="160" y="475"/>
                </a:cubicBezTo>
                <a:cubicBezTo>
                  <a:pt x="158" y="475"/>
                  <a:pt x="159" y="473"/>
                  <a:pt x="163" y="471"/>
                </a:cubicBezTo>
                <a:cubicBezTo>
                  <a:pt x="171" y="468"/>
                  <a:pt x="171" y="466"/>
                  <a:pt x="162" y="465"/>
                </a:cubicBezTo>
                <a:cubicBezTo>
                  <a:pt x="161" y="462"/>
                  <a:pt x="160" y="460"/>
                  <a:pt x="167" y="457"/>
                </a:cubicBezTo>
                <a:cubicBezTo>
                  <a:pt x="176" y="454"/>
                  <a:pt x="180" y="453"/>
                  <a:pt x="179" y="453"/>
                </a:cubicBezTo>
                <a:lnTo>
                  <a:pt x="179" y="453"/>
                </a:lnTo>
                <a:cubicBezTo>
                  <a:pt x="178" y="453"/>
                  <a:pt x="174" y="454"/>
                  <a:pt x="166" y="455"/>
                </a:cubicBezTo>
                <a:cubicBezTo>
                  <a:pt x="164" y="456"/>
                  <a:pt x="162" y="456"/>
                  <a:pt x="161" y="456"/>
                </a:cubicBezTo>
                <a:cubicBezTo>
                  <a:pt x="159" y="456"/>
                  <a:pt x="160" y="454"/>
                  <a:pt x="165" y="450"/>
                </a:cubicBezTo>
                <a:cubicBezTo>
                  <a:pt x="173" y="446"/>
                  <a:pt x="173" y="446"/>
                  <a:pt x="164" y="446"/>
                </a:cubicBezTo>
                <a:cubicBezTo>
                  <a:pt x="148" y="451"/>
                  <a:pt x="142" y="453"/>
                  <a:pt x="142" y="455"/>
                </a:cubicBezTo>
                <a:cubicBezTo>
                  <a:pt x="142" y="457"/>
                  <a:pt x="142" y="457"/>
                  <a:pt x="135" y="460"/>
                </a:cubicBezTo>
                <a:cubicBezTo>
                  <a:pt x="135" y="460"/>
                  <a:pt x="134" y="457"/>
                  <a:pt x="134" y="455"/>
                </a:cubicBezTo>
                <a:cubicBezTo>
                  <a:pt x="133" y="453"/>
                  <a:pt x="133" y="452"/>
                  <a:pt x="124" y="450"/>
                </a:cubicBezTo>
                <a:cubicBezTo>
                  <a:pt x="122" y="449"/>
                  <a:pt x="119" y="449"/>
                  <a:pt x="117" y="449"/>
                </a:cubicBezTo>
                <a:cubicBezTo>
                  <a:pt x="109" y="449"/>
                  <a:pt x="102" y="451"/>
                  <a:pt x="109" y="453"/>
                </a:cubicBezTo>
                <a:lnTo>
                  <a:pt x="101" y="457"/>
                </a:lnTo>
                <a:cubicBezTo>
                  <a:pt x="85" y="461"/>
                  <a:pt x="81" y="465"/>
                  <a:pt x="87" y="465"/>
                </a:cubicBezTo>
                <a:cubicBezTo>
                  <a:pt x="89" y="465"/>
                  <a:pt x="95" y="464"/>
                  <a:pt x="102" y="462"/>
                </a:cubicBezTo>
                <a:cubicBezTo>
                  <a:pt x="114" y="459"/>
                  <a:pt x="120" y="457"/>
                  <a:pt x="121" y="457"/>
                </a:cubicBezTo>
                <a:lnTo>
                  <a:pt x="121" y="457"/>
                </a:lnTo>
                <a:cubicBezTo>
                  <a:pt x="122" y="457"/>
                  <a:pt x="119" y="459"/>
                  <a:pt x="111" y="462"/>
                </a:cubicBezTo>
                <a:cubicBezTo>
                  <a:pt x="96" y="466"/>
                  <a:pt x="96" y="469"/>
                  <a:pt x="97" y="471"/>
                </a:cubicBezTo>
                <a:cubicBezTo>
                  <a:pt x="98" y="473"/>
                  <a:pt x="97" y="473"/>
                  <a:pt x="90" y="475"/>
                </a:cubicBezTo>
                <a:cubicBezTo>
                  <a:pt x="82" y="479"/>
                  <a:pt x="74" y="483"/>
                  <a:pt x="75" y="485"/>
                </a:cubicBezTo>
                <a:cubicBezTo>
                  <a:pt x="76" y="487"/>
                  <a:pt x="76" y="488"/>
                  <a:pt x="77" y="488"/>
                </a:cubicBezTo>
                <a:cubicBezTo>
                  <a:pt x="79" y="488"/>
                  <a:pt x="81" y="487"/>
                  <a:pt x="84" y="485"/>
                </a:cubicBezTo>
                <a:cubicBezTo>
                  <a:pt x="86" y="484"/>
                  <a:pt x="88" y="484"/>
                  <a:pt x="89" y="484"/>
                </a:cubicBezTo>
                <a:lnTo>
                  <a:pt x="89" y="484"/>
                </a:lnTo>
                <a:cubicBezTo>
                  <a:pt x="91" y="484"/>
                  <a:pt x="88" y="488"/>
                  <a:pt x="78" y="493"/>
                </a:cubicBezTo>
                <a:cubicBezTo>
                  <a:pt x="74" y="496"/>
                  <a:pt x="73" y="498"/>
                  <a:pt x="74" y="498"/>
                </a:cubicBezTo>
                <a:cubicBezTo>
                  <a:pt x="75" y="498"/>
                  <a:pt x="79" y="496"/>
                  <a:pt x="87" y="493"/>
                </a:cubicBezTo>
                <a:cubicBezTo>
                  <a:pt x="91" y="492"/>
                  <a:pt x="95" y="491"/>
                  <a:pt x="97" y="491"/>
                </a:cubicBezTo>
                <a:cubicBezTo>
                  <a:pt x="101" y="491"/>
                  <a:pt x="99" y="495"/>
                  <a:pt x="89" y="500"/>
                </a:cubicBezTo>
                <a:lnTo>
                  <a:pt x="91" y="505"/>
                </a:lnTo>
                <a:cubicBezTo>
                  <a:pt x="92" y="506"/>
                  <a:pt x="92" y="506"/>
                  <a:pt x="94" y="506"/>
                </a:cubicBezTo>
                <a:cubicBezTo>
                  <a:pt x="96" y="506"/>
                  <a:pt x="101" y="504"/>
                  <a:pt x="107" y="501"/>
                </a:cubicBezTo>
                <a:cubicBezTo>
                  <a:pt x="115" y="498"/>
                  <a:pt x="118" y="496"/>
                  <a:pt x="119" y="496"/>
                </a:cubicBezTo>
                <a:lnTo>
                  <a:pt x="119" y="496"/>
                </a:lnTo>
                <a:cubicBezTo>
                  <a:pt x="120" y="496"/>
                  <a:pt x="118" y="497"/>
                  <a:pt x="115" y="500"/>
                </a:cubicBezTo>
                <a:cubicBezTo>
                  <a:pt x="111" y="503"/>
                  <a:pt x="106" y="507"/>
                  <a:pt x="101" y="509"/>
                </a:cubicBezTo>
                <a:cubicBezTo>
                  <a:pt x="93" y="512"/>
                  <a:pt x="95" y="515"/>
                  <a:pt x="96" y="517"/>
                </a:cubicBezTo>
                <a:cubicBezTo>
                  <a:pt x="97" y="519"/>
                  <a:pt x="98" y="521"/>
                  <a:pt x="101" y="521"/>
                </a:cubicBezTo>
                <a:cubicBezTo>
                  <a:pt x="103" y="521"/>
                  <a:pt x="104" y="521"/>
                  <a:pt x="106" y="520"/>
                </a:cubicBezTo>
                <a:lnTo>
                  <a:pt x="106" y="520"/>
                </a:lnTo>
                <a:lnTo>
                  <a:pt x="99" y="524"/>
                </a:lnTo>
                <a:cubicBezTo>
                  <a:pt x="100" y="525"/>
                  <a:pt x="96" y="528"/>
                  <a:pt x="97" y="528"/>
                </a:cubicBezTo>
                <a:cubicBezTo>
                  <a:pt x="97" y="528"/>
                  <a:pt x="98" y="527"/>
                  <a:pt x="100" y="526"/>
                </a:cubicBezTo>
                <a:lnTo>
                  <a:pt x="100" y="526"/>
                </a:lnTo>
                <a:cubicBezTo>
                  <a:pt x="100" y="526"/>
                  <a:pt x="101" y="528"/>
                  <a:pt x="97" y="537"/>
                </a:cubicBezTo>
                <a:cubicBezTo>
                  <a:pt x="94" y="541"/>
                  <a:pt x="96" y="543"/>
                  <a:pt x="100" y="543"/>
                </a:cubicBezTo>
                <a:cubicBezTo>
                  <a:pt x="105" y="543"/>
                  <a:pt x="114" y="539"/>
                  <a:pt x="120" y="530"/>
                </a:cubicBezTo>
                <a:lnTo>
                  <a:pt x="121" y="533"/>
                </a:lnTo>
                <a:cubicBezTo>
                  <a:pt x="122" y="533"/>
                  <a:pt x="122" y="533"/>
                  <a:pt x="122" y="533"/>
                </a:cubicBezTo>
                <a:cubicBezTo>
                  <a:pt x="124" y="533"/>
                  <a:pt x="129" y="530"/>
                  <a:pt x="129" y="530"/>
                </a:cubicBezTo>
                <a:cubicBezTo>
                  <a:pt x="132" y="528"/>
                  <a:pt x="134" y="528"/>
                  <a:pt x="135" y="528"/>
                </a:cubicBezTo>
                <a:cubicBezTo>
                  <a:pt x="137" y="528"/>
                  <a:pt x="138" y="529"/>
                  <a:pt x="138" y="530"/>
                </a:cubicBezTo>
                <a:lnTo>
                  <a:pt x="125" y="538"/>
                </a:lnTo>
                <a:cubicBezTo>
                  <a:pt x="109" y="545"/>
                  <a:pt x="102" y="552"/>
                  <a:pt x="107" y="552"/>
                </a:cubicBezTo>
                <a:cubicBezTo>
                  <a:pt x="109" y="552"/>
                  <a:pt x="113" y="550"/>
                  <a:pt x="120" y="547"/>
                </a:cubicBezTo>
                <a:lnTo>
                  <a:pt x="120" y="547"/>
                </a:lnTo>
                <a:lnTo>
                  <a:pt x="113" y="552"/>
                </a:lnTo>
                <a:cubicBezTo>
                  <a:pt x="106" y="555"/>
                  <a:pt x="108" y="557"/>
                  <a:pt x="117" y="557"/>
                </a:cubicBezTo>
                <a:cubicBezTo>
                  <a:pt x="117" y="558"/>
                  <a:pt x="118" y="558"/>
                  <a:pt x="118" y="558"/>
                </a:cubicBezTo>
                <a:cubicBezTo>
                  <a:pt x="122" y="558"/>
                  <a:pt x="135" y="552"/>
                  <a:pt x="141" y="548"/>
                </a:cubicBezTo>
                <a:cubicBezTo>
                  <a:pt x="144" y="546"/>
                  <a:pt x="146" y="545"/>
                  <a:pt x="147" y="545"/>
                </a:cubicBezTo>
                <a:cubicBezTo>
                  <a:pt x="148" y="545"/>
                  <a:pt x="148" y="546"/>
                  <a:pt x="148" y="546"/>
                </a:cubicBezTo>
                <a:cubicBezTo>
                  <a:pt x="150" y="548"/>
                  <a:pt x="150" y="548"/>
                  <a:pt x="143" y="553"/>
                </a:cubicBezTo>
                <a:cubicBezTo>
                  <a:pt x="134" y="559"/>
                  <a:pt x="132" y="562"/>
                  <a:pt x="135" y="562"/>
                </a:cubicBezTo>
                <a:cubicBezTo>
                  <a:pt x="137" y="562"/>
                  <a:pt x="141" y="561"/>
                  <a:pt x="146" y="558"/>
                </a:cubicBezTo>
                <a:lnTo>
                  <a:pt x="146" y="558"/>
                </a:lnTo>
                <a:lnTo>
                  <a:pt x="139" y="564"/>
                </a:lnTo>
                <a:cubicBezTo>
                  <a:pt x="134" y="568"/>
                  <a:pt x="128" y="575"/>
                  <a:pt x="142" y="581"/>
                </a:cubicBezTo>
                <a:cubicBezTo>
                  <a:pt x="148" y="589"/>
                  <a:pt x="153" y="594"/>
                  <a:pt x="147" y="600"/>
                </a:cubicBezTo>
                <a:cubicBezTo>
                  <a:pt x="145" y="602"/>
                  <a:pt x="146" y="603"/>
                  <a:pt x="148" y="603"/>
                </a:cubicBezTo>
                <a:cubicBezTo>
                  <a:pt x="153" y="603"/>
                  <a:pt x="165" y="600"/>
                  <a:pt x="174" y="595"/>
                </a:cubicBezTo>
                <a:lnTo>
                  <a:pt x="174" y="595"/>
                </a:lnTo>
                <a:cubicBezTo>
                  <a:pt x="169" y="601"/>
                  <a:pt x="171" y="602"/>
                  <a:pt x="174" y="605"/>
                </a:cubicBezTo>
                <a:cubicBezTo>
                  <a:pt x="179" y="611"/>
                  <a:pt x="179" y="611"/>
                  <a:pt x="173" y="617"/>
                </a:cubicBezTo>
                <a:cubicBezTo>
                  <a:pt x="167" y="622"/>
                  <a:pt x="163" y="625"/>
                  <a:pt x="164" y="625"/>
                </a:cubicBezTo>
                <a:cubicBezTo>
                  <a:pt x="165" y="625"/>
                  <a:pt x="168" y="623"/>
                  <a:pt x="175" y="619"/>
                </a:cubicBezTo>
                <a:cubicBezTo>
                  <a:pt x="179" y="616"/>
                  <a:pt x="181" y="615"/>
                  <a:pt x="183" y="615"/>
                </a:cubicBezTo>
                <a:cubicBezTo>
                  <a:pt x="187" y="615"/>
                  <a:pt x="185" y="623"/>
                  <a:pt x="176" y="632"/>
                </a:cubicBezTo>
                <a:cubicBezTo>
                  <a:pt x="172" y="638"/>
                  <a:pt x="173" y="640"/>
                  <a:pt x="178" y="644"/>
                </a:cubicBezTo>
                <a:cubicBezTo>
                  <a:pt x="180" y="642"/>
                  <a:pt x="182" y="641"/>
                  <a:pt x="184" y="641"/>
                </a:cubicBezTo>
                <a:cubicBezTo>
                  <a:pt x="187" y="641"/>
                  <a:pt x="190" y="644"/>
                  <a:pt x="192" y="646"/>
                </a:cubicBezTo>
                <a:cubicBezTo>
                  <a:pt x="195" y="648"/>
                  <a:pt x="196" y="649"/>
                  <a:pt x="198" y="649"/>
                </a:cubicBezTo>
                <a:cubicBezTo>
                  <a:pt x="200" y="649"/>
                  <a:pt x="202" y="646"/>
                  <a:pt x="208" y="638"/>
                </a:cubicBezTo>
                <a:cubicBezTo>
                  <a:pt x="214" y="630"/>
                  <a:pt x="218" y="628"/>
                  <a:pt x="220" y="628"/>
                </a:cubicBezTo>
                <a:cubicBezTo>
                  <a:pt x="221" y="628"/>
                  <a:pt x="222" y="628"/>
                  <a:pt x="224" y="629"/>
                </a:cubicBezTo>
                <a:cubicBezTo>
                  <a:pt x="226" y="631"/>
                  <a:pt x="228" y="632"/>
                  <a:pt x="222" y="639"/>
                </a:cubicBezTo>
                <a:cubicBezTo>
                  <a:pt x="222" y="639"/>
                  <a:pt x="220" y="647"/>
                  <a:pt x="222" y="648"/>
                </a:cubicBezTo>
                <a:cubicBezTo>
                  <a:pt x="224" y="650"/>
                  <a:pt x="226" y="651"/>
                  <a:pt x="221" y="658"/>
                </a:cubicBezTo>
                <a:cubicBezTo>
                  <a:pt x="221" y="658"/>
                  <a:pt x="219" y="666"/>
                  <a:pt x="224" y="669"/>
                </a:cubicBezTo>
                <a:cubicBezTo>
                  <a:pt x="228" y="672"/>
                  <a:pt x="233" y="675"/>
                  <a:pt x="228" y="682"/>
                </a:cubicBezTo>
                <a:cubicBezTo>
                  <a:pt x="229" y="682"/>
                  <a:pt x="229" y="682"/>
                  <a:pt x="230" y="682"/>
                </a:cubicBezTo>
                <a:cubicBezTo>
                  <a:pt x="231" y="682"/>
                  <a:pt x="232" y="681"/>
                  <a:pt x="235" y="676"/>
                </a:cubicBezTo>
                <a:cubicBezTo>
                  <a:pt x="237" y="672"/>
                  <a:pt x="240" y="669"/>
                  <a:pt x="243" y="669"/>
                </a:cubicBezTo>
                <a:cubicBezTo>
                  <a:pt x="245" y="669"/>
                  <a:pt x="247" y="671"/>
                  <a:pt x="249" y="676"/>
                </a:cubicBezTo>
                <a:cubicBezTo>
                  <a:pt x="252" y="677"/>
                  <a:pt x="255" y="679"/>
                  <a:pt x="258" y="679"/>
                </a:cubicBezTo>
                <a:cubicBezTo>
                  <a:pt x="260" y="679"/>
                  <a:pt x="262" y="678"/>
                  <a:pt x="264" y="675"/>
                </a:cubicBezTo>
                <a:lnTo>
                  <a:pt x="264" y="675"/>
                </a:lnTo>
                <a:cubicBezTo>
                  <a:pt x="266" y="676"/>
                  <a:pt x="266" y="676"/>
                  <a:pt x="263" y="683"/>
                </a:cubicBezTo>
                <a:cubicBezTo>
                  <a:pt x="258" y="691"/>
                  <a:pt x="258" y="696"/>
                  <a:pt x="261" y="696"/>
                </a:cubicBezTo>
                <a:cubicBezTo>
                  <a:pt x="263" y="696"/>
                  <a:pt x="267" y="693"/>
                  <a:pt x="272" y="687"/>
                </a:cubicBezTo>
                <a:cubicBezTo>
                  <a:pt x="273" y="684"/>
                  <a:pt x="275" y="683"/>
                  <a:pt x="275" y="683"/>
                </a:cubicBezTo>
                <a:cubicBezTo>
                  <a:pt x="276" y="683"/>
                  <a:pt x="277" y="685"/>
                  <a:pt x="276" y="690"/>
                </a:cubicBezTo>
                <a:cubicBezTo>
                  <a:pt x="276" y="690"/>
                  <a:pt x="277" y="690"/>
                  <a:pt x="277" y="690"/>
                </a:cubicBezTo>
                <a:cubicBezTo>
                  <a:pt x="279" y="690"/>
                  <a:pt x="281" y="689"/>
                  <a:pt x="284" y="685"/>
                </a:cubicBezTo>
                <a:cubicBezTo>
                  <a:pt x="287" y="682"/>
                  <a:pt x="288" y="680"/>
                  <a:pt x="289" y="680"/>
                </a:cubicBezTo>
                <a:cubicBezTo>
                  <a:pt x="290" y="680"/>
                  <a:pt x="290" y="683"/>
                  <a:pt x="291" y="687"/>
                </a:cubicBezTo>
                <a:cubicBezTo>
                  <a:pt x="289" y="695"/>
                  <a:pt x="291" y="696"/>
                  <a:pt x="293" y="697"/>
                </a:cubicBezTo>
                <a:cubicBezTo>
                  <a:pt x="295" y="696"/>
                  <a:pt x="297" y="696"/>
                  <a:pt x="300" y="696"/>
                </a:cubicBezTo>
                <a:cubicBezTo>
                  <a:pt x="311" y="696"/>
                  <a:pt x="326" y="702"/>
                  <a:pt x="327" y="709"/>
                </a:cubicBezTo>
                <a:cubicBezTo>
                  <a:pt x="330" y="703"/>
                  <a:pt x="331" y="701"/>
                  <a:pt x="332" y="701"/>
                </a:cubicBezTo>
                <a:cubicBezTo>
                  <a:pt x="332" y="701"/>
                  <a:pt x="333" y="702"/>
                  <a:pt x="333" y="702"/>
                </a:cubicBezTo>
                <a:cubicBezTo>
                  <a:pt x="333" y="709"/>
                  <a:pt x="333" y="711"/>
                  <a:pt x="334" y="711"/>
                </a:cubicBezTo>
                <a:cubicBezTo>
                  <a:pt x="336" y="711"/>
                  <a:pt x="338" y="705"/>
                  <a:pt x="340" y="695"/>
                </a:cubicBezTo>
                <a:lnTo>
                  <a:pt x="338" y="694"/>
                </a:lnTo>
                <a:lnTo>
                  <a:pt x="336" y="694"/>
                </a:lnTo>
                <a:cubicBezTo>
                  <a:pt x="337" y="687"/>
                  <a:pt x="339" y="684"/>
                  <a:pt x="341" y="684"/>
                </a:cubicBezTo>
                <a:cubicBezTo>
                  <a:pt x="343" y="684"/>
                  <a:pt x="344" y="690"/>
                  <a:pt x="341" y="704"/>
                </a:cubicBezTo>
                <a:cubicBezTo>
                  <a:pt x="341" y="712"/>
                  <a:pt x="340" y="716"/>
                  <a:pt x="341" y="716"/>
                </a:cubicBezTo>
                <a:cubicBezTo>
                  <a:pt x="342" y="716"/>
                  <a:pt x="343" y="712"/>
                  <a:pt x="346" y="705"/>
                </a:cubicBezTo>
                <a:cubicBezTo>
                  <a:pt x="349" y="698"/>
                  <a:pt x="351" y="694"/>
                  <a:pt x="352" y="694"/>
                </a:cubicBezTo>
                <a:cubicBezTo>
                  <a:pt x="353" y="694"/>
                  <a:pt x="353" y="698"/>
                  <a:pt x="353" y="706"/>
                </a:cubicBezTo>
                <a:cubicBezTo>
                  <a:pt x="351" y="714"/>
                  <a:pt x="351" y="718"/>
                  <a:pt x="351" y="718"/>
                </a:cubicBezTo>
                <a:cubicBezTo>
                  <a:pt x="352" y="718"/>
                  <a:pt x="353" y="714"/>
                  <a:pt x="356" y="706"/>
                </a:cubicBezTo>
                <a:cubicBezTo>
                  <a:pt x="361" y="689"/>
                  <a:pt x="366" y="679"/>
                  <a:pt x="368" y="679"/>
                </a:cubicBezTo>
                <a:cubicBezTo>
                  <a:pt x="370" y="679"/>
                  <a:pt x="370" y="686"/>
                  <a:pt x="368" y="701"/>
                </a:cubicBezTo>
                <a:cubicBezTo>
                  <a:pt x="367" y="717"/>
                  <a:pt x="368" y="724"/>
                  <a:pt x="372" y="726"/>
                </a:cubicBezTo>
                <a:cubicBezTo>
                  <a:pt x="374" y="726"/>
                  <a:pt x="375" y="718"/>
                  <a:pt x="375" y="710"/>
                </a:cubicBezTo>
                <a:cubicBezTo>
                  <a:pt x="374" y="701"/>
                  <a:pt x="375" y="697"/>
                  <a:pt x="376" y="697"/>
                </a:cubicBezTo>
                <a:cubicBezTo>
                  <a:pt x="377" y="697"/>
                  <a:pt x="378" y="701"/>
                  <a:pt x="381" y="710"/>
                </a:cubicBezTo>
                <a:cubicBezTo>
                  <a:pt x="384" y="724"/>
                  <a:pt x="387" y="730"/>
                  <a:pt x="391" y="730"/>
                </a:cubicBezTo>
                <a:cubicBezTo>
                  <a:pt x="394" y="730"/>
                  <a:pt x="397" y="726"/>
                  <a:pt x="400" y="719"/>
                </a:cubicBezTo>
                <a:cubicBezTo>
                  <a:pt x="405" y="711"/>
                  <a:pt x="409" y="707"/>
                  <a:pt x="412" y="707"/>
                </a:cubicBezTo>
                <a:cubicBezTo>
                  <a:pt x="414" y="707"/>
                  <a:pt x="414" y="711"/>
                  <a:pt x="411" y="719"/>
                </a:cubicBezTo>
                <a:cubicBezTo>
                  <a:pt x="408" y="729"/>
                  <a:pt x="406" y="733"/>
                  <a:pt x="407" y="733"/>
                </a:cubicBezTo>
                <a:cubicBezTo>
                  <a:pt x="407" y="733"/>
                  <a:pt x="409" y="730"/>
                  <a:pt x="411" y="727"/>
                </a:cubicBezTo>
                <a:lnTo>
                  <a:pt x="424" y="727"/>
                </a:lnTo>
                <a:cubicBezTo>
                  <a:pt x="427" y="727"/>
                  <a:pt x="429" y="719"/>
                  <a:pt x="428" y="711"/>
                </a:cubicBezTo>
                <a:lnTo>
                  <a:pt x="428" y="711"/>
                </a:lnTo>
                <a:cubicBezTo>
                  <a:pt x="430" y="720"/>
                  <a:pt x="433" y="727"/>
                  <a:pt x="436" y="727"/>
                </a:cubicBezTo>
                <a:cubicBezTo>
                  <a:pt x="438" y="727"/>
                  <a:pt x="440" y="724"/>
                  <a:pt x="441" y="718"/>
                </a:cubicBezTo>
                <a:lnTo>
                  <a:pt x="447" y="717"/>
                </a:lnTo>
                <a:cubicBezTo>
                  <a:pt x="449" y="717"/>
                  <a:pt x="449" y="717"/>
                  <a:pt x="450" y="708"/>
                </a:cubicBezTo>
                <a:cubicBezTo>
                  <a:pt x="450" y="705"/>
                  <a:pt x="451" y="704"/>
                  <a:pt x="452" y="704"/>
                </a:cubicBezTo>
                <a:cubicBezTo>
                  <a:pt x="453" y="704"/>
                  <a:pt x="456" y="710"/>
                  <a:pt x="459" y="715"/>
                </a:cubicBezTo>
                <a:cubicBezTo>
                  <a:pt x="462" y="721"/>
                  <a:pt x="465" y="726"/>
                  <a:pt x="466" y="726"/>
                </a:cubicBezTo>
                <a:cubicBezTo>
                  <a:pt x="467" y="726"/>
                  <a:pt x="467" y="725"/>
                  <a:pt x="466" y="722"/>
                </a:cubicBezTo>
                <a:cubicBezTo>
                  <a:pt x="466" y="713"/>
                  <a:pt x="467" y="705"/>
                  <a:pt x="468" y="696"/>
                </a:cubicBezTo>
                <a:cubicBezTo>
                  <a:pt x="468" y="694"/>
                  <a:pt x="469" y="693"/>
                  <a:pt x="470" y="693"/>
                </a:cubicBezTo>
                <a:cubicBezTo>
                  <a:pt x="471" y="693"/>
                  <a:pt x="473" y="698"/>
                  <a:pt x="473" y="704"/>
                </a:cubicBezTo>
                <a:cubicBezTo>
                  <a:pt x="475" y="712"/>
                  <a:pt x="475" y="712"/>
                  <a:pt x="482" y="719"/>
                </a:cubicBezTo>
                <a:cubicBezTo>
                  <a:pt x="484" y="718"/>
                  <a:pt x="489" y="717"/>
                  <a:pt x="487" y="709"/>
                </a:cubicBezTo>
                <a:cubicBezTo>
                  <a:pt x="486" y="704"/>
                  <a:pt x="491" y="701"/>
                  <a:pt x="496" y="701"/>
                </a:cubicBezTo>
                <a:cubicBezTo>
                  <a:pt x="499" y="701"/>
                  <a:pt x="502" y="702"/>
                  <a:pt x="504" y="704"/>
                </a:cubicBezTo>
                <a:lnTo>
                  <a:pt x="510" y="702"/>
                </a:lnTo>
                <a:cubicBezTo>
                  <a:pt x="512" y="702"/>
                  <a:pt x="512" y="693"/>
                  <a:pt x="514" y="692"/>
                </a:cubicBezTo>
                <a:cubicBezTo>
                  <a:pt x="514" y="692"/>
                  <a:pt x="516" y="692"/>
                  <a:pt x="515" y="683"/>
                </a:cubicBezTo>
                <a:cubicBezTo>
                  <a:pt x="516" y="683"/>
                  <a:pt x="517" y="683"/>
                  <a:pt x="517" y="683"/>
                </a:cubicBezTo>
                <a:cubicBezTo>
                  <a:pt x="520" y="683"/>
                  <a:pt x="521" y="684"/>
                  <a:pt x="523" y="690"/>
                </a:cubicBezTo>
                <a:cubicBezTo>
                  <a:pt x="521" y="681"/>
                  <a:pt x="520" y="677"/>
                  <a:pt x="521" y="677"/>
                </a:cubicBezTo>
                <a:lnTo>
                  <a:pt x="521" y="677"/>
                </a:lnTo>
                <a:cubicBezTo>
                  <a:pt x="522" y="677"/>
                  <a:pt x="524" y="680"/>
                  <a:pt x="529" y="687"/>
                </a:cubicBezTo>
                <a:cubicBezTo>
                  <a:pt x="531" y="695"/>
                  <a:pt x="533" y="698"/>
                  <a:pt x="533" y="698"/>
                </a:cubicBezTo>
                <a:cubicBezTo>
                  <a:pt x="533" y="698"/>
                  <a:pt x="533" y="694"/>
                  <a:pt x="531" y="686"/>
                </a:cubicBezTo>
                <a:cubicBezTo>
                  <a:pt x="530" y="682"/>
                  <a:pt x="530" y="680"/>
                  <a:pt x="531" y="680"/>
                </a:cubicBezTo>
                <a:lnTo>
                  <a:pt x="531" y="680"/>
                </a:lnTo>
                <a:cubicBezTo>
                  <a:pt x="531" y="680"/>
                  <a:pt x="533" y="681"/>
                  <a:pt x="535" y="684"/>
                </a:cubicBezTo>
                <a:cubicBezTo>
                  <a:pt x="537" y="688"/>
                  <a:pt x="538" y="689"/>
                  <a:pt x="539" y="689"/>
                </a:cubicBezTo>
                <a:cubicBezTo>
                  <a:pt x="540" y="689"/>
                  <a:pt x="539" y="687"/>
                  <a:pt x="538" y="683"/>
                </a:cubicBezTo>
                <a:cubicBezTo>
                  <a:pt x="535" y="673"/>
                  <a:pt x="535" y="665"/>
                  <a:pt x="538" y="665"/>
                </a:cubicBezTo>
                <a:cubicBezTo>
                  <a:pt x="539" y="665"/>
                  <a:pt x="541" y="667"/>
                  <a:pt x="543" y="672"/>
                </a:cubicBezTo>
                <a:cubicBezTo>
                  <a:pt x="543" y="672"/>
                  <a:pt x="546" y="671"/>
                  <a:pt x="544" y="663"/>
                </a:cubicBezTo>
                <a:cubicBezTo>
                  <a:pt x="542" y="655"/>
                  <a:pt x="540" y="651"/>
                  <a:pt x="540" y="651"/>
                </a:cubicBezTo>
                <a:lnTo>
                  <a:pt x="540" y="651"/>
                </a:lnTo>
                <a:cubicBezTo>
                  <a:pt x="541" y="651"/>
                  <a:pt x="543" y="654"/>
                  <a:pt x="547" y="662"/>
                </a:cubicBezTo>
                <a:cubicBezTo>
                  <a:pt x="551" y="668"/>
                  <a:pt x="554" y="671"/>
                  <a:pt x="555" y="671"/>
                </a:cubicBezTo>
                <a:cubicBezTo>
                  <a:pt x="557" y="671"/>
                  <a:pt x="556" y="667"/>
                  <a:pt x="553" y="658"/>
                </a:cubicBezTo>
                <a:cubicBezTo>
                  <a:pt x="553" y="658"/>
                  <a:pt x="552" y="654"/>
                  <a:pt x="554" y="654"/>
                </a:cubicBezTo>
                <a:cubicBezTo>
                  <a:pt x="554" y="654"/>
                  <a:pt x="555" y="655"/>
                  <a:pt x="557" y="656"/>
                </a:cubicBezTo>
                <a:cubicBezTo>
                  <a:pt x="560" y="658"/>
                  <a:pt x="564" y="658"/>
                  <a:pt x="567" y="658"/>
                </a:cubicBezTo>
                <a:cubicBezTo>
                  <a:pt x="574" y="658"/>
                  <a:pt x="579" y="655"/>
                  <a:pt x="572" y="647"/>
                </a:cubicBezTo>
                <a:lnTo>
                  <a:pt x="576" y="645"/>
                </a:lnTo>
                <a:cubicBezTo>
                  <a:pt x="579" y="646"/>
                  <a:pt x="582" y="647"/>
                  <a:pt x="583" y="647"/>
                </a:cubicBezTo>
                <a:cubicBezTo>
                  <a:pt x="586" y="647"/>
                  <a:pt x="586" y="645"/>
                  <a:pt x="585" y="640"/>
                </a:cubicBezTo>
                <a:lnTo>
                  <a:pt x="583" y="632"/>
                </a:lnTo>
                <a:lnTo>
                  <a:pt x="583" y="632"/>
                </a:lnTo>
                <a:cubicBezTo>
                  <a:pt x="587" y="638"/>
                  <a:pt x="592" y="643"/>
                  <a:pt x="594" y="643"/>
                </a:cubicBezTo>
                <a:cubicBezTo>
                  <a:pt x="595" y="643"/>
                  <a:pt x="595" y="643"/>
                  <a:pt x="595" y="643"/>
                </a:cubicBezTo>
                <a:cubicBezTo>
                  <a:pt x="597" y="641"/>
                  <a:pt x="597" y="641"/>
                  <a:pt x="593" y="635"/>
                </a:cubicBezTo>
                <a:cubicBezTo>
                  <a:pt x="586" y="629"/>
                  <a:pt x="588" y="628"/>
                  <a:pt x="589" y="627"/>
                </a:cubicBezTo>
                <a:cubicBezTo>
                  <a:pt x="590" y="626"/>
                  <a:pt x="590" y="626"/>
                  <a:pt x="591" y="626"/>
                </a:cubicBezTo>
                <a:cubicBezTo>
                  <a:pt x="594" y="626"/>
                  <a:pt x="599" y="631"/>
                  <a:pt x="604" y="637"/>
                </a:cubicBezTo>
                <a:lnTo>
                  <a:pt x="605" y="635"/>
                </a:lnTo>
                <a:cubicBezTo>
                  <a:pt x="599" y="627"/>
                  <a:pt x="598" y="624"/>
                  <a:pt x="599" y="624"/>
                </a:cubicBezTo>
                <a:lnTo>
                  <a:pt x="599" y="624"/>
                </a:lnTo>
                <a:cubicBezTo>
                  <a:pt x="599" y="624"/>
                  <a:pt x="601" y="625"/>
                  <a:pt x="603" y="627"/>
                </a:cubicBezTo>
                <a:cubicBezTo>
                  <a:pt x="606" y="630"/>
                  <a:pt x="608" y="630"/>
                  <a:pt x="610" y="630"/>
                </a:cubicBezTo>
                <a:cubicBezTo>
                  <a:pt x="612" y="630"/>
                  <a:pt x="613" y="630"/>
                  <a:pt x="614" y="629"/>
                </a:cubicBezTo>
                <a:cubicBezTo>
                  <a:pt x="612" y="627"/>
                  <a:pt x="611" y="626"/>
                  <a:pt x="612" y="626"/>
                </a:cubicBezTo>
                <a:lnTo>
                  <a:pt x="612" y="626"/>
                </a:lnTo>
                <a:cubicBezTo>
                  <a:pt x="612" y="626"/>
                  <a:pt x="615" y="628"/>
                  <a:pt x="614" y="629"/>
                </a:cubicBezTo>
                <a:lnTo>
                  <a:pt x="618" y="636"/>
                </a:lnTo>
                <a:cubicBezTo>
                  <a:pt x="620" y="637"/>
                  <a:pt x="621" y="637"/>
                  <a:pt x="622" y="637"/>
                </a:cubicBezTo>
                <a:cubicBezTo>
                  <a:pt x="624" y="637"/>
                  <a:pt x="619" y="632"/>
                  <a:pt x="615" y="628"/>
                </a:cubicBezTo>
                <a:lnTo>
                  <a:pt x="620" y="625"/>
                </a:lnTo>
                <a:cubicBezTo>
                  <a:pt x="622" y="623"/>
                  <a:pt x="623" y="621"/>
                  <a:pt x="616" y="617"/>
                </a:cubicBezTo>
                <a:cubicBezTo>
                  <a:pt x="611" y="611"/>
                  <a:pt x="606" y="604"/>
                  <a:pt x="607" y="603"/>
                </a:cubicBezTo>
                <a:lnTo>
                  <a:pt x="607" y="603"/>
                </a:lnTo>
                <a:cubicBezTo>
                  <a:pt x="612" y="608"/>
                  <a:pt x="617" y="614"/>
                  <a:pt x="619" y="614"/>
                </a:cubicBezTo>
                <a:cubicBezTo>
                  <a:pt x="619" y="614"/>
                  <a:pt x="619" y="614"/>
                  <a:pt x="620" y="613"/>
                </a:cubicBezTo>
                <a:cubicBezTo>
                  <a:pt x="620" y="613"/>
                  <a:pt x="620" y="613"/>
                  <a:pt x="620" y="613"/>
                </a:cubicBezTo>
                <a:cubicBezTo>
                  <a:pt x="623" y="613"/>
                  <a:pt x="627" y="618"/>
                  <a:pt x="627" y="618"/>
                </a:cubicBezTo>
                <a:cubicBezTo>
                  <a:pt x="630" y="623"/>
                  <a:pt x="632" y="624"/>
                  <a:pt x="634" y="624"/>
                </a:cubicBezTo>
                <a:cubicBezTo>
                  <a:pt x="637" y="624"/>
                  <a:pt x="637" y="616"/>
                  <a:pt x="634" y="611"/>
                </a:cubicBezTo>
                <a:cubicBezTo>
                  <a:pt x="630" y="603"/>
                  <a:pt x="629" y="599"/>
                  <a:pt x="631" y="599"/>
                </a:cubicBezTo>
                <a:lnTo>
                  <a:pt x="631" y="599"/>
                </a:lnTo>
                <a:cubicBezTo>
                  <a:pt x="632" y="599"/>
                  <a:pt x="635" y="602"/>
                  <a:pt x="640" y="607"/>
                </a:cubicBezTo>
                <a:cubicBezTo>
                  <a:pt x="642" y="609"/>
                  <a:pt x="644" y="611"/>
                  <a:pt x="645" y="611"/>
                </a:cubicBezTo>
                <a:cubicBezTo>
                  <a:pt x="647" y="611"/>
                  <a:pt x="640" y="599"/>
                  <a:pt x="629" y="584"/>
                </a:cubicBezTo>
                <a:lnTo>
                  <a:pt x="613" y="566"/>
                </a:lnTo>
                <a:lnTo>
                  <a:pt x="631" y="583"/>
                </a:lnTo>
                <a:cubicBezTo>
                  <a:pt x="644" y="594"/>
                  <a:pt x="650" y="599"/>
                  <a:pt x="652" y="599"/>
                </a:cubicBezTo>
                <a:cubicBezTo>
                  <a:pt x="654" y="599"/>
                  <a:pt x="652" y="594"/>
                  <a:pt x="649" y="586"/>
                </a:cubicBezTo>
                <a:cubicBezTo>
                  <a:pt x="647" y="581"/>
                  <a:pt x="647" y="579"/>
                  <a:pt x="647" y="579"/>
                </a:cubicBezTo>
                <a:lnTo>
                  <a:pt x="647" y="579"/>
                </a:lnTo>
                <a:cubicBezTo>
                  <a:pt x="648" y="579"/>
                  <a:pt x="649" y="581"/>
                  <a:pt x="652" y="583"/>
                </a:cubicBezTo>
                <a:cubicBezTo>
                  <a:pt x="654" y="585"/>
                  <a:pt x="656" y="586"/>
                  <a:pt x="658" y="586"/>
                </a:cubicBezTo>
                <a:cubicBezTo>
                  <a:pt x="660" y="586"/>
                  <a:pt x="662" y="585"/>
                  <a:pt x="664" y="582"/>
                </a:cubicBezTo>
                <a:cubicBezTo>
                  <a:pt x="670" y="576"/>
                  <a:pt x="671" y="574"/>
                  <a:pt x="666" y="568"/>
                </a:cubicBezTo>
                <a:lnTo>
                  <a:pt x="669" y="565"/>
                </a:lnTo>
                <a:cubicBezTo>
                  <a:pt x="673" y="567"/>
                  <a:pt x="675" y="568"/>
                  <a:pt x="676" y="568"/>
                </a:cubicBezTo>
                <a:cubicBezTo>
                  <a:pt x="680" y="568"/>
                  <a:pt x="675" y="562"/>
                  <a:pt x="664" y="556"/>
                </a:cubicBezTo>
                <a:lnTo>
                  <a:pt x="668" y="553"/>
                </a:lnTo>
                <a:lnTo>
                  <a:pt x="675" y="557"/>
                </a:lnTo>
                <a:cubicBezTo>
                  <a:pt x="676" y="558"/>
                  <a:pt x="678" y="559"/>
                  <a:pt x="679" y="559"/>
                </a:cubicBezTo>
                <a:cubicBezTo>
                  <a:pt x="684" y="559"/>
                  <a:pt x="688" y="554"/>
                  <a:pt x="696" y="542"/>
                </a:cubicBezTo>
                <a:cubicBezTo>
                  <a:pt x="708" y="522"/>
                  <a:pt x="709" y="520"/>
                  <a:pt x="695" y="512"/>
                </a:cubicBezTo>
                <a:cubicBezTo>
                  <a:pt x="688" y="507"/>
                  <a:pt x="685" y="504"/>
                  <a:pt x="687" y="504"/>
                </a:cubicBezTo>
                <a:lnTo>
                  <a:pt x="687" y="504"/>
                </a:lnTo>
                <a:cubicBezTo>
                  <a:pt x="688" y="504"/>
                  <a:pt x="692" y="506"/>
                  <a:pt x="698" y="509"/>
                </a:cubicBezTo>
                <a:cubicBezTo>
                  <a:pt x="702" y="511"/>
                  <a:pt x="707" y="512"/>
                  <a:pt x="708" y="512"/>
                </a:cubicBezTo>
                <a:cubicBezTo>
                  <a:pt x="710" y="512"/>
                  <a:pt x="709" y="512"/>
                  <a:pt x="706" y="510"/>
                </a:cubicBezTo>
                <a:cubicBezTo>
                  <a:pt x="706" y="510"/>
                  <a:pt x="708" y="507"/>
                  <a:pt x="714" y="507"/>
                </a:cubicBezTo>
                <a:cubicBezTo>
                  <a:pt x="714" y="507"/>
                  <a:pt x="715" y="507"/>
                  <a:pt x="716" y="507"/>
                </a:cubicBezTo>
                <a:cubicBezTo>
                  <a:pt x="734" y="507"/>
                  <a:pt x="728" y="501"/>
                  <a:pt x="721" y="498"/>
                </a:cubicBezTo>
                <a:cubicBezTo>
                  <a:pt x="712" y="495"/>
                  <a:pt x="711" y="495"/>
                  <a:pt x="713" y="495"/>
                </a:cubicBezTo>
                <a:cubicBezTo>
                  <a:pt x="714" y="495"/>
                  <a:pt x="718" y="495"/>
                  <a:pt x="722" y="496"/>
                </a:cubicBezTo>
                <a:cubicBezTo>
                  <a:pt x="726" y="496"/>
                  <a:pt x="731" y="497"/>
                  <a:pt x="733" y="497"/>
                </a:cubicBezTo>
                <a:cubicBezTo>
                  <a:pt x="735" y="497"/>
                  <a:pt x="736" y="496"/>
                  <a:pt x="732" y="494"/>
                </a:cubicBezTo>
                <a:cubicBezTo>
                  <a:pt x="727" y="490"/>
                  <a:pt x="725" y="476"/>
                  <a:pt x="733" y="476"/>
                </a:cubicBezTo>
                <a:cubicBezTo>
                  <a:pt x="735" y="476"/>
                  <a:pt x="736" y="477"/>
                  <a:pt x="738" y="478"/>
                </a:cubicBezTo>
                <a:lnTo>
                  <a:pt x="741" y="473"/>
                </a:lnTo>
                <a:cubicBezTo>
                  <a:pt x="733" y="470"/>
                  <a:pt x="735" y="465"/>
                  <a:pt x="736" y="461"/>
                </a:cubicBezTo>
                <a:cubicBezTo>
                  <a:pt x="738" y="457"/>
                  <a:pt x="738" y="454"/>
                  <a:pt x="742" y="454"/>
                </a:cubicBezTo>
                <a:cubicBezTo>
                  <a:pt x="743" y="454"/>
                  <a:pt x="745" y="455"/>
                  <a:pt x="746" y="455"/>
                </a:cubicBezTo>
                <a:cubicBezTo>
                  <a:pt x="749" y="457"/>
                  <a:pt x="750" y="458"/>
                  <a:pt x="751" y="458"/>
                </a:cubicBezTo>
                <a:cubicBezTo>
                  <a:pt x="753" y="458"/>
                  <a:pt x="752" y="455"/>
                  <a:pt x="749" y="451"/>
                </a:cubicBezTo>
                <a:cubicBezTo>
                  <a:pt x="750" y="448"/>
                  <a:pt x="734" y="442"/>
                  <a:pt x="735" y="439"/>
                </a:cubicBezTo>
                <a:cubicBezTo>
                  <a:pt x="727" y="437"/>
                  <a:pt x="719" y="433"/>
                  <a:pt x="719" y="431"/>
                </a:cubicBezTo>
                <a:lnTo>
                  <a:pt x="719" y="431"/>
                </a:lnTo>
                <a:lnTo>
                  <a:pt x="727" y="433"/>
                </a:lnTo>
                <a:lnTo>
                  <a:pt x="744" y="436"/>
                </a:lnTo>
                <a:cubicBezTo>
                  <a:pt x="744" y="434"/>
                  <a:pt x="745" y="432"/>
                  <a:pt x="736" y="429"/>
                </a:cubicBezTo>
                <a:cubicBezTo>
                  <a:pt x="745" y="429"/>
                  <a:pt x="746" y="426"/>
                  <a:pt x="747" y="422"/>
                </a:cubicBezTo>
                <a:cubicBezTo>
                  <a:pt x="749" y="417"/>
                  <a:pt x="750" y="411"/>
                  <a:pt x="742" y="408"/>
                </a:cubicBezTo>
                <a:cubicBezTo>
                  <a:pt x="758" y="408"/>
                  <a:pt x="760" y="392"/>
                  <a:pt x="744" y="388"/>
                </a:cubicBezTo>
                <a:cubicBezTo>
                  <a:pt x="735" y="388"/>
                  <a:pt x="736" y="386"/>
                  <a:pt x="744" y="383"/>
                </a:cubicBezTo>
                <a:cubicBezTo>
                  <a:pt x="752" y="381"/>
                  <a:pt x="753" y="381"/>
                  <a:pt x="745" y="379"/>
                </a:cubicBezTo>
                <a:cubicBezTo>
                  <a:pt x="736" y="376"/>
                  <a:pt x="745" y="373"/>
                  <a:pt x="753" y="371"/>
                </a:cubicBezTo>
                <a:cubicBezTo>
                  <a:pt x="769" y="369"/>
                  <a:pt x="769" y="365"/>
                  <a:pt x="761" y="363"/>
                </a:cubicBezTo>
                <a:cubicBezTo>
                  <a:pt x="753" y="359"/>
                  <a:pt x="753" y="353"/>
                  <a:pt x="753" y="351"/>
                </a:cubicBezTo>
                <a:cubicBezTo>
                  <a:pt x="747" y="348"/>
                  <a:pt x="745" y="346"/>
                  <a:pt x="742" y="346"/>
                </a:cubicBezTo>
                <a:cubicBezTo>
                  <a:pt x="741" y="346"/>
                  <a:pt x="739" y="346"/>
                  <a:pt x="736" y="347"/>
                </a:cubicBezTo>
                <a:cubicBezTo>
                  <a:pt x="731" y="347"/>
                  <a:pt x="726" y="346"/>
                  <a:pt x="721" y="346"/>
                </a:cubicBezTo>
                <a:cubicBezTo>
                  <a:pt x="716" y="344"/>
                  <a:pt x="717" y="342"/>
                  <a:pt x="718" y="342"/>
                </a:cubicBezTo>
                <a:cubicBezTo>
                  <a:pt x="719" y="342"/>
                  <a:pt x="721" y="343"/>
                  <a:pt x="721" y="344"/>
                </a:cubicBezTo>
                <a:cubicBezTo>
                  <a:pt x="723" y="345"/>
                  <a:pt x="725" y="346"/>
                  <a:pt x="727" y="346"/>
                </a:cubicBezTo>
                <a:cubicBezTo>
                  <a:pt x="729" y="346"/>
                  <a:pt x="731" y="344"/>
                  <a:pt x="736" y="342"/>
                </a:cubicBezTo>
                <a:cubicBezTo>
                  <a:pt x="745" y="339"/>
                  <a:pt x="744" y="334"/>
                  <a:pt x="743" y="332"/>
                </a:cubicBezTo>
                <a:lnTo>
                  <a:pt x="742" y="322"/>
                </a:lnTo>
                <a:cubicBezTo>
                  <a:pt x="748" y="314"/>
                  <a:pt x="748" y="311"/>
                  <a:pt x="744" y="311"/>
                </a:cubicBezTo>
                <a:cubicBezTo>
                  <a:pt x="743" y="311"/>
                  <a:pt x="742" y="311"/>
                  <a:pt x="741" y="312"/>
                </a:cubicBezTo>
                <a:lnTo>
                  <a:pt x="733" y="314"/>
                </a:lnTo>
                <a:cubicBezTo>
                  <a:pt x="749" y="308"/>
                  <a:pt x="742" y="282"/>
                  <a:pt x="728" y="282"/>
                </a:cubicBezTo>
                <a:cubicBezTo>
                  <a:pt x="727" y="282"/>
                  <a:pt x="727" y="282"/>
                  <a:pt x="726" y="282"/>
                </a:cubicBezTo>
                <a:lnTo>
                  <a:pt x="734" y="280"/>
                </a:lnTo>
                <a:cubicBezTo>
                  <a:pt x="742" y="278"/>
                  <a:pt x="741" y="276"/>
                  <a:pt x="740" y="270"/>
                </a:cubicBezTo>
                <a:cubicBezTo>
                  <a:pt x="740" y="268"/>
                  <a:pt x="728" y="261"/>
                  <a:pt x="725" y="254"/>
                </a:cubicBezTo>
                <a:cubicBezTo>
                  <a:pt x="722" y="246"/>
                  <a:pt x="720" y="240"/>
                  <a:pt x="715" y="240"/>
                </a:cubicBezTo>
                <a:cubicBezTo>
                  <a:pt x="714" y="240"/>
                  <a:pt x="713" y="240"/>
                  <a:pt x="712" y="241"/>
                </a:cubicBezTo>
                <a:cubicBezTo>
                  <a:pt x="710" y="239"/>
                  <a:pt x="710" y="239"/>
                  <a:pt x="718" y="235"/>
                </a:cubicBezTo>
                <a:cubicBezTo>
                  <a:pt x="726" y="234"/>
                  <a:pt x="726" y="232"/>
                  <a:pt x="725" y="230"/>
                </a:cubicBezTo>
                <a:cubicBezTo>
                  <a:pt x="725" y="229"/>
                  <a:pt x="724" y="229"/>
                  <a:pt x="723" y="229"/>
                </a:cubicBezTo>
                <a:cubicBezTo>
                  <a:pt x="720" y="229"/>
                  <a:pt x="715" y="232"/>
                  <a:pt x="709" y="234"/>
                </a:cubicBezTo>
                <a:cubicBezTo>
                  <a:pt x="707" y="235"/>
                  <a:pt x="705" y="236"/>
                  <a:pt x="704" y="236"/>
                </a:cubicBezTo>
                <a:cubicBezTo>
                  <a:pt x="701" y="236"/>
                  <a:pt x="702" y="233"/>
                  <a:pt x="706" y="227"/>
                </a:cubicBezTo>
                <a:cubicBezTo>
                  <a:pt x="710" y="221"/>
                  <a:pt x="706" y="210"/>
                  <a:pt x="697" y="210"/>
                </a:cubicBezTo>
                <a:cubicBezTo>
                  <a:pt x="696" y="207"/>
                  <a:pt x="695" y="205"/>
                  <a:pt x="701" y="202"/>
                </a:cubicBezTo>
                <a:cubicBezTo>
                  <a:pt x="706" y="196"/>
                  <a:pt x="710" y="189"/>
                  <a:pt x="702" y="189"/>
                </a:cubicBezTo>
                <a:cubicBezTo>
                  <a:pt x="700" y="189"/>
                  <a:pt x="698" y="190"/>
                  <a:pt x="695" y="190"/>
                </a:cubicBezTo>
                <a:cubicBezTo>
                  <a:pt x="694" y="188"/>
                  <a:pt x="694" y="188"/>
                  <a:pt x="700" y="184"/>
                </a:cubicBezTo>
                <a:cubicBezTo>
                  <a:pt x="704" y="179"/>
                  <a:pt x="708" y="176"/>
                  <a:pt x="707" y="176"/>
                </a:cubicBezTo>
                <a:lnTo>
                  <a:pt x="707" y="176"/>
                </a:lnTo>
                <a:cubicBezTo>
                  <a:pt x="706" y="176"/>
                  <a:pt x="703" y="177"/>
                  <a:pt x="698" y="179"/>
                </a:cubicBezTo>
                <a:cubicBezTo>
                  <a:pt x="688" y="179"/>
                  <a:pt x="685" y="174"/>
                  <a:pt x="688" y="165"/>
                </a:cubicBezTo>
                <a:cubicBezTo>
                  <a:pt x="687" y="163"/>
                  <a:pt x="686" y="162"/>
                  <a:pt x="684" y="162"/>
                </a:cubicBezTo>
                <a:cubicBezTo>
                  <a:pt x="683" y="162"/>
                  <a:pt x="681" y="163"/>
                  <a:pt x="678" y="165"/>
                </a:cubicBezTo>
                <a:cubicBezTo>
                  <a:pt x="675" y="167"/>
                  <a:pt x="673" y="169"/>
                  <a:pt x="671" y="170"/>
                </a:cubicBezTo>
                <a:lnTo>
                  <a:pt x="671" y="170"/>
                </a:lnTo>
                <a:cubicBezTo>
                  <a:pt x="678" y="163"/>
                  <a:pt x="681" y="160"/>
                  <a:pt x="680" y="160"/>
                </a:cubicBezTo>
                <a:lnTo>
                  <a:pt x="680" y="160"/>
                </a:lnTo>
                <a:cubicBezTo>
                  <a:pt x="679" y="160"/>
                  <a:pt x="675" y="162"/>
                  <a:pt x="669" y="166"/>
                </a:cubicBezTo>
                <a:cubicBezTo>
                  <a:pt x="666" y="168"/>
                  <a:pt x="664" y="169"/>
                  <a:pt x="664" y="169"/>
                </a:cubicBezTo>
                <a:cubicBezTo>
                  <a:pt x="662" y="169"/>
                  <a:pt x="663" y="167"/>
                  <a:pt x="667" y="164"/>
                </a:cubicBezTo>
                <a:cubicBezTo>
                  <a:pt x="672" y="157"/>
                  <a:pt x="670" y="155"/>
                  <a:pt x="670" y="155"/>
                </a:cubicBezTo>
                <a:cubicBezTo>
                  <a:pt x="662" y="150"/>
                  <a:pt x="654" y="146"/>
                  <a:pt x="646" y="139"/>
                </a:cubicBezTo>
                <a:cubicBezTo>
                  <a:pt x="637" y="128"/>
                  <a:pt x="632" y="123"/>
                  <a:pt x="628" y="123"/>
                </a:cubicBezTo>
                <a:cubicBezTo>
                  <a:pt x="626" y="123"/>
                  <a:pt x="625" y="123"/>
                  <a:pt x="623" y="125"/>
                </a:cubicBezTo>
                <a:cubicBezTo>
                  <a:pt x="620" y="127"/>
                  <a:pt x="618" y="128"/>
                  <a:pt x="617" y="128"/>
                </a:cubicBezTo>
                <a:cubicBezTo>
                  <a:pt x="616" y="128"/>
                  <a:pt x="616" y="126"/>
                  <a:pt x="618" y="122"/>
                </a:cubicBezTo>
                <a:cubicBezTo>
                  <a:pt x="623" y="114"/>
                  <a:pt x="621" y="112"/>
                  <a:pt x="618" y="111"/>
                </a:cubicBezTo>
                <a:cubicBezTo>
                  <a:pt x="617" y="109"/>
                  <a:pt x="615" y="107"/>
                  <a:pt x="621" y="101"/>
                </a:cubicBezTo>
                <a:lnTo>
                  <a:pt x="621" y="101"/>
                </a:lnTo>
                <a:cubicBezTo>
                  <a:pt x="615" y="104"/>
                  <a:pt x="614" y="105"/>
                  <a:pt x="613" y="105"/>
                </a:cubicBezTo>
                <a:cubicBezTo>
                  <a:pt x="612" y="105"/>
                  <a:pt x="612" y="104"/>
                  <a:pt x="612" y="104"/>
                </a:cubicBezTo>
                <a:cubicBezTo>
                  <a:pt x="614" y="100"/>
                  <a:pt x="615" y="98"/>
                  <a:pt x="613" y="98"/>
                </a:cubicBezTo>
                <a:cubicBezTo>
                  <a:pt x="612" y="98"/>
                  <a:pt x="610" y="99"/>
                  <a:pt x="607" y="101"/>
                </a:cubicBezTo>
                <a:cubicBezTo>
                  <a:pt x="602" y="106"/>
                  <a:pt x="599" y="109"/>
                  <a:pt x="599" y="109"/>
                </a:cubicBezTo>
                <a:cubicBezTo>
                  <a:pt x="598" y="109"/>
                  <a:pt x="601" y="105"/>
                  <a:pt x="606" y="98"/>
                </a:cubicBezTo>
                <a:cubicBezTo>
                  <a:pt x="609" y="94"/>
                  <a:pt x="610" y="87"/>
                  <a:pt x="609" y="87"/>
                </a:cubicBezTo>
                <a:lnTo>
                  <a:pt x="609" y="87"/>
                </a:lnTo>
                <a:cubicBezTo>
                  <a:pt x="608" y="87"/>
                  <a:pt x="608" y="88"/>
                  <a:pt x="607" y="89"/>
                </a:cubicBezTo>
                <a:cubicBezTo>
                  <a:pt x="602" y="95"/>
                  <a:pt x="598" y="93"/>
                  <a:pt x="592" y="97"/>
                </a:cubicBezTo>
                <a:cubicBezTo>
                  <a:pt x="589" y="96"/>
                  <a:pt x="587" y="95"/>
                  <a:pt x="592" y="88"/>
                </a:cubicBezTo>
                <a:cubicBezTo>
                  <a:pt x="594" y="84"/>
                  <a:pt x="588" y="81"/>
                  <a:pt x="583" y="81"/>
                </a:cubicBezTo>
                <a:cubicBezTo>
                  <a:pt x="579" y="81"/>
                  <a:pt x="576" y="82"/>
                  <a:pt x="574" y="84"/>
                </a:cubicBezTo>
                <a:cubicBezTo>
                  <a:pt x="571" y="87"/>
                  <a:pt x="570" y="88"/>
                  <a:pt x="569" y="88"/>
                </a:cubicBezTo>
                <a:cubicBezTo>
                  <a:pt x="568" y="88"/>
                  <a:pt x="569" y="86"/>
                  <a:pt x="571" y="83"/>
                </a:cubicBezTo>
                <a:cubicBezTo>
                  <a:pt x="576" y="76"/>
                  <a:pt x="574" y="75"/>
                  <a:pt x="571" y="74"/>
                </a:cubicBezTo>
                <a:cubicBezTo>
                  <a:pt x="570" y="75"/>
                  <a:pt x="569" y="76"/>
                  <a:pt x="569" y="76"/>
                </a:cubicBezTo>
                <a:cubicBezTo>
                  <a:pt x="567" y="76"/>
                  <a:pt x="570" y="70"/>
                  <a:pt x="574" y="65"/>
                </a:cubicBezTo>
                <a:cubicBezTo>
                  <a:pt x="580" y="59"/>
                  <a:pt x="578" y="58"/>
                  <a:pt x="574" y="56"/>
                </a:cubicBezTo>
                <a:cubicBezTo>
                  <a:pt x="572" y="58"/>
                  <a:pt x="569" y="58"/>
                  <a:pt x="567" y="58"/>
                </a:cubicBezTo>
                <a:cubicBezTo>
                  <a:pt x="562" y="58"/>
                  <a:pt x="557" y="54"/>
                  <a:pt x="552" y="51"/>
                </a:cubicBezTo>
                <a:cubicBezTo>
                  <a:pt x="549" y="50"/>
                  <a:pt x="547" y="49"/>
                  <a:pt x="544" y="49"/>
                </a:cubicBezTo>
                <a:cubicBezTo>
                  <a:pt x="537" y="49"/>
                  <a:pt x="531" y="56"/>
                  <a:pt x="523" y="65"/>
                </a:cubicBezTo>
                <a:lnTo>
                  <a:pt x="514" y="78"/>
                </a:lnTo>
                <a:lnTo>
                  <a:pt x="521" y="64"/>
                </a:lnTo>
                <a:cubicBezTo>
                  <a:pt x="524" y="56"/>
                  <a:pt x="526" y="48"/>
                  <a:pt x="529" y="40"/>
                </a:cubicBezTo>
                <a:cubicBezTo>
                  <a:pt x="529" y="40"/>
                  <a:pt x="528" y="40"/>
                  <a:pt x="528" y="40"/>
                </a:cubicBezTo>
                <a:cubicBezTo>
                  <a:pt x="526" y="40"/>
                  <a:pt x="523" y="47"/>
                  <a:pt x="520" y="54"/>
                </a:cubicBezTo>
                <a:cubicBezTo>
                  <a:pt x="518" y="57"/>
                  <a:pt x="517" y="59"/>
                  <a:pt x="516" y="59"/>
                </a:cubicBezTo>
                <a:cubicBezTo>
                  <a:pt x="515" y="59"/>
                  <a:pt x="514" y="56"/>
                  <a:pt x="513" y="50"/>
                </a:cubicBezTo>
                <a:cubicBezTo>
                  <a:pt x="512" y="45"/>
                  <a:pt x="511" y="43"/>
                  <a:pt x="510" y="43"/>
                </a:cubicBezTo>
                <a:cubicBezTo>
                  <a:pt x="509" y="43"/>
                  <a:pt x="507" y="44"/>
                  <a:pt x="505" y="47"/>
                </a:cubicBezTo>
                <a:cubicBezTo>
                  <a:pt x="502" y="46"/>
                  <a:pt x="500" y="45"/>
                  <a:pt x="501" y="37"/>
                </a:cubicBezTo>
                <a:cubicBezTo>
                  <a:pt x="500" y="36"/>
                  <a:pt x="500" y="36"/>
                  <a:pt x="499" y="36"/>
                </a:cubicBezTo>
                <a:cubicBezTo>
                  <a:pt x="498" y="36"/>
                  <a:pt x="497" y="38"/>
                  <a:pt x="495" y="43"/>
                </a:cubicBezTo>
                <a:cubicBezTo>
                  <a:pt x="494" y="47"/>
                  <a:pt x="493" y="48"/>
                  <a:pt x="492" y="48"/>
                </a:cubicBezTo>
                <a:cubicBezTo>
                  <a:pt x="491" y="48"/>
                  <a:pt x="491" y="46"/>
                  <a:pt x="491" y="41"/>
                </a:cubicBezTo>
                <a:cubicBezTo>
                  <a:pt x="493" y="31"/>
                  <a:pt x="490" y="26"/>
                  <a:pt x="487" y="26"/>
                </a:cubicBezTo>
                <a:cubicBezTo>
                  <a:pt x="486" y="26"/>
                  <a:pt x="485" y="27"/>
                  <a:pt x="484" y="30"/>
                </a:cubicBezTo>
                <a:cubicBezTo>
                  <a:pt x="482" y="36"/>
                  <a:pt x="480" y="37"/>
                  <a:pt x="479" y="37"/>
                </a:cubicBezTo>
                <a:cubicBezTo>
                  <a:pt x="478" y="37"/>
                  <a:pt x="478" y="37"/>
                  <a:pt x="477" y="37"/>
                </a:cubicBezTo>
                <a:cubicBezTo>
                  <a:pt x="476" y="36"/>
                  <a:pt x="475" y="36"/>
                  <a:pt x="475" y="36"/>
                </a:cubicBezTo>
                <a:cubicBezTo>
                  <a:pt x="473" y="36"/>
                  <a:pt x="471" y="37"/>
                  <a:pt x="468" y="42"/>
                </a:cubicBezTo>
                <a:lnTo>
                  <a:pt x="464" y="41"/>
                </a:lnTo>
                <a:cubicBezTo>
                  <a:pt x="460" y="40"/>
                  <a:pt x="465" y="33"/>
                  <a:pt x="467" y="33"/>
                </a:cubicBezTo>
                <a:lnTo>
                  <a:pt x="467" y="26"/>
                </a:lnTo>
                <a:cubicBezTo>
                  <a:pt x="465" y="25"/>
                  <a:pt x="464" y="25"/>
                  <a:pt x="463" y="25"/>
                </a:cubicBezTo>
                <a:cubicBezTo>
                  <a:pt x="461" y="25"/>
                  <a:pt x="459" y="26"/>
                  <a:pt x="456" y="31"/>
                </a:cubicBezTo>
                <a:cubicBezTo>
                  <a:pt x="453" y="38"/>
                  <a:pt x="452" y="42"/>
                  <a:pt x="451" y="42"/>
                </a:cubicBezTo>
                <a:cubicBezTo>
                  <a:pt x="451" y="42"/>
                  <a:pt x="452" y="38"/>
                  <a:pt x="454" y="30"/>
                </a:cubicBezTo>
                <a:cubicBezTo>
                  <a:pt x="454" y="24"/>
                  <a:pt x="454" y="18"/>
                  <a:pt x="452" y="18"/>
                </a:cubicBezTo>
                <a:cubicBezTo>
                  <a:pt x="452" y="18"/>
                  <a:pt x="451" y="19"/>
                  <a:pt x="450" y="21"/>
                </a:cubicBezTo>
                <a:cubicBezTo>
                  <a:pt x="448" y="27"/>
                  <a:pt x="446" y="30"/>
                  <a:pt x="445" y="30"/>
                </a:cubicBezTo>
                <a:cubicBezTo>
                  <a:pt x="444" y="30"/>
                  <a:pt x="444" y="25"/>
                  <a:pt x="445" y="20"/>
                </a:cubicBezTo>
                <a:cubicBezTo>
                  <a:pt x="447" y="12"/>
                  <a:pt x="449" y="8"/>
                  <a:pt x="448" y="8"/>
                </a:cubicBezTo>
                <a:lnTo>
                  <a:pt x="448" y="8"/>
                </a:lnTo>
                <a:cubicBezTo>
                  <a:pt x="447" y="8"/>
                  <a:pt x="444" y="11"/>
                  <a:pt x="438" y="18"/>
                </a:cubicBezTo>
                <a:cubicBezTo>
                  <a:pt x="433" y="18"/>
                  <a:pt x="424" y="23"/>
                  <a:pt x="416" y="23"/>
                </a:cubicBezTo>
                <a:cubicBezTo>
                  <a:pt x="415" y="23"/>
                  <a:pt x="415" y="23"/>
                  <a:pt x="414" y="23"/>
                </a:cubicBezTo>
                <a:cubicBezTo>
                  <a:pt x="404" y="22"/>
                  <a:pt x="400" y="21"/>
                  <a:pt x="397" y="13"/>
                </a:cubicBezTo>
                <a:cubicBezTo>
                  <a:pt x="398" y="4"/>
                  <a:pt x="397" y="0"/>
                  <a:pt x="397" y="0"/>
                </a:cubicBezTo>
                <a:close/>
                <a:moveTo>
                  <a:pt x="615" y="790"/>
                </a:moveTo>
                <a:cubicBezTo>
                  <a:pt x="615" y="790"/>
                  <a:pt x="615" y="790"/>
                  <a:pt x="614" y="791"/>
                </a:cubicBezTo>
                <a:cubicBezTo>
                  <a:pt x="614" y="796"/>
                  <a:pt x="615" y="802"/>
                  <a:pt x="617" y="807"/>
                </a:cubicBezTo>
                <a:cubicBezTo>
                  <a:pt x="619" y="810"/>
                  <a:pt x="620" y="811"/>
                  <a:pt x="621" y="811"/>
                </a:cubicBezTo>
                <a:cubicBezTo>
                  <a:pt x="623" y="811"/>
                  <a:pt x="624" y="807"/>
                  <a:pt x="621" y="796"/>
                </a:cubicBezTo>
                <a:cubicBezTo>
                  <a:pt x="617" y="791"/>
                  <a:pt x="617" y="790"/>
                  <a:pt x="615" y="7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124" name="Google Shape;12124;p47"/>
          <p:cNvSpPr/>
          <p:nvPr/>
        </p:nvSpPr>
        <p:spPr>
          <a:xfrm rot="-2292062">
            <a:off x="8052585" y="256513"/>
            <a:ext cx="50684" cy="55582"/>
          </a:xfrm>
          <a:custGeom>
            <a:avLst/>
            <a:gdLst/>
            <a:ahLst/>
            <a:cxnLst/>
            <a:rect l="l" t="t" r="r" b="b"/>
            <a:pathLst>
              <a:path w="538" h="590" extrusionOk="0">
                <a:moveTo>
                  <a:pt x="284" y="0"/>
                </a:moveTo>
                <a:cubicBezTo>
                  <a:pt x="284" y="0"/>
                  <a:pt x="284" y="2"/>
                  <a:pt x="284" y="4"/>
                </a:cubicBezTo>
                <a:lnTo>
                  <a:pt x="284" y="4"/>
                </a:lnTo>
                <a:cubicBezTo>
                  <a:pt x="284" y="2"/>
                  <a:pt x="284" y="0"/>
                  <a:pt x="284" y="0"/>
                </a:cubicBezTo>
                <a:close/>
                <a:moveTo>
                  <a:pt x="284" y="4"/>
                </a:moveTo>
                <a:cubicBezTo>
                  <a:pt x="284" y="5"/>
                  <a:pt x="284" y="7"/>
                  <a:pt x="284" y="9"/>
                </a:cubicBezTo>
                <a:lnTo>
                  <a:pt x="284" y="9"/>
                </a:lnTo>
                <a:cubicBezTo>
                  <a:pt x="284" y="8"/>
                  <a:pt x="284" y="7"/>
                  <a:pt x="284" y="5"/>
                </a:cubicBezTo>
                <a:cubicBezTo>
                  <a:pt x="284" y="5"/>
                  <a:pt x="284" y="4"/>
                  <a:pt x="284" y="4"/>
                </a:cubicBezTo>
                <a:close/>
                <a:moveTo>
                  <a:pt x="269" y="30"/>
                </a:moveTo>
                <a:lnTo>
                  <a:pt x="269" y="30"/>
                </a:lnTo>
                <a:cubicBezTo>
                  <a:pt x="267" y="30"/>
                  <a:pt x="267" y="34"/>
                  <a:pt x="268" y="34"/>
                </a:cubicBezTo>
                <a:cubicBezTo>
                  <a:pt x="268" y="34"/>
                  <a:pt x="268" y="33"/>
                  <a:pt x="269" y="30"/>
                </a:cubicBezTo>
                <a:close/>
                <a:moveTo>
                  <a:pt x="264" y="38"/>
                </a:moveTo>
                <a:lnTo>
                  <a:pt x="267" y="46"/>
                </a:lnTo>
                <a:lnTo>
                  <a:pt x="265" y="46"/>
                </a:lnTo>
                <a:cubicBezTo>
                  <a:pt x="263" y="46"/>
                  <a:pt x="263" y="46"/>
                  <a:pt x="263" y="38"/>
                </a:cubicBezTo>
                <a:close/>
                <a:moveTo>
                  <a:pt x="279" y="38"/>
                </a:moveTo>
                <a:lnTo>
                  <a:pt x="281" y="46"/>
                </a:lnTo>
                <a:lnTo>
                  <a:pt x="279" y="46"/>
                </a:lnTo>
                <a:cubicBezTo>
                  <a:pt x="278" y="46"/>
                  <a:pt x="278" y="46"/>
                  <a:pt x="278" y="38"/>
                </a:cubicBezTo>
                <a:close/>
                <a:moveTo>
                  <a:pt x="288" y="39"/>
                </a:moveTo>
                <a:cubicBezTo>
                  <a:pt x="288" y="39"/>
                  <a:pt x="289" y="39"/>
                  <a:pt x="289" y="39"/>
                </a:cubicBezTo>
                <a:cubicBezTo>
                  <a:pt x="292" y="39"/>
                  <a:pt x="292" y="39"/>
                  <a:pt x="290" y="47"/>
                </a:cubicBezTo>
                <a:cubicBezTo>
                  <a:pt x="289" y="51"/>
                  <a:pt x="288" y="53"/>
                  <a:pt x="288" y="53"/>
                </a:cubicBezTo>
                <a:cubicBezTo>
                  <a:pt x="287" y="53"/>
                  <a:pt x="287" y="51"/>
                  <a:pt x="288" y="47"/>
                </a:cubicBezTo>
                <a:cubicBezTo>
                  <a:pt x="288" y="40"/>
                  <a:pt x="288" y="39"/>
                  <a:pt x="288" y="39"/>
                </a:cubicBezTo>
                <a:close/>
                <a:moveTo>
                  <a:pt x="251" y="47"/>
                </a:moveTo>
                <a:cubicBezTo>
                  <a:pt x="252" y="53"/>
                  <a:pt x="254" y="57"/>
                  <a:pt x="254" y="63"/>
                </a:cubicBezTo>
                <a:lnTo>
                  <a:pt x="253" y="63"/>
                </a:lnTo>
                <a:cubicBezTo>
                  <a:pt x="252" y="63"/>
                  <a:pt x="251" y="55"/>
                  <a:pt x="251" y="55"/>
                </a:cubicBezTo>
                <a:cubicBezTo>
                  <a:pt x="251" y="55"/>
                  <a:pt x="250" y="47"/>
                  <a:pt x="251" y="47"/>
                </a:cubicBezTo>
                <a:close/>
                <a:moveTo>
                  <a:pt x="194" y="58"/>
                </a:moveTo>
                <a:lnTo>
                  <a:pt x="194" y="58"/>
                </a:lnTo>
                <a:cubicBezTo>
                  <a:pt x="194" y="58"/>
                  <a:pt x="195" y="59"/>
                  <a:pt x="196" y="62"/>
                </a:cubicBezTo>
                <a:lnTo>
                  <a:pt x="199" y="69"/>
                </a:lnTo>
                <a:cubicBezTo>
                  <a:pt x="201" y="75"/>
                  <a:pt x="202" y="81"/>
                  <a:pt x="202" y="81"/>
                </a:cubicBezTo>
                <a:cubicBezTo>
                  <a:pt x="202" y="81"/>
                  <a:pt x="201" y="80"/>
                  <a:pt x="200" y="77"/>
                </a:cubicBezTo>
                <a:cubicBezTo>
                  <a:pt x="198" y="73"/>
                  <a:pt x="196" y="67"/>
                  <a:pt x="195" y="63"/>
                </a:cubicBezTo>
                <a:cubicBezTo>
                  <a:pt x="195" y="63"/>
                  <a:pt x="194" y="58"/>
                  <a:pt x="194" y="58"/>
                </a:cubicBezTo>
                <a:close/>
                <a:moveTo>
                  <a:pt x="310" y="84"/>
                </a:moveTo>
                <a:lnTo>
                  <a:pt x="309" y="92"/>
                </a:lnTo>
                <a:cubicBezTo>
                  <a:pt x="307" y="100"/>
                  <a:pt x="307" y="100"/>
                  <a:pt x="307" y="100"/>
                </a:cubicBezTo>
                <a:cubicBezTo>
                  <a:pt x="306" y="100"/>
                  <a:pt x="306" y="100"/>
                  <a:pt x="307" y="92"/>
                </a:cubicBezTo>
                <a:cubicBezTo>
                  <a:pt x="307" y="92"/>
                  <a:pt x="309" y="84"/>
                  <a:pt x="310" y="84"/>
                </a:cubicBezTo>
                <a:close/>
                <a:moveTo>
                  <a:pt x="295" y="88"/>
                </a:moveTo>
                <a:lnTo>
                  <a:pt x="295" y="96"/>
                </a:lnTo>
                <a:lnTo>
                  <a:pt x="293" y="104"/>
                </a:lnTo>
                <a:lnTo>
                  <a:pt x="292" y="104"/>
                </a:lnTo>
                <a:cubicBezTo>
                  <a:pt x="292" y="99"/>
                  <a:pt x="293" y="94"/>
                  <a:pt x="295" y="88"/>
                </a:cubicBezTo>
                <a:close/>
                <a:moveTo>
                  <a:pt x="430" y="103"/>
                </a:moveTo>
                <a:cubicBezTo>
                  <a:pt x="430" y="103"/>
                  <a:pt x="430" y="103"/>
                  <a:pt x="430" y="103"/>
                </a:cubicBezTo>
                <a:lnTo>
                  <a:pt x="431" y="104"/>
                </a:lnTo>
                <a:cubicBezTo>
                  <a:pt x="427" y="108"/>
                  <a:pt x="424" y="111"/>
                  <a:pt x="419" y="114"/>
                </a:cubicBezTo>
                <a:lnTo>
                  <a:pt x="418" y="113"/>
                </a:lnTo>
                <a:cubicBezTo>
                  <a:pt x="423" y="108"/>
                  <a:pt x="428" y="103"/>
                  <a:pt x="430" y="103"/>
                </a:cubicBezTo>
                <a:close/>
                <a:moveTo>
                  <a:pt x="167" y="106"/>
                </a:moveTo>
                <a:cubicBezTo>
                  <a:pt x="173" y="111"/>
                  <a:pt x="178" y="118"/>
                  <a:pt x="181" y="126"/>
                </a:cubicBezTo>
                <a:cubicBezTo>
                  <a:pt x="181" y="126"/>
                  <a:pt x="181" y="126"/>
                  <a:pt x="180" y="126"/>
                </a:cubicBezTo>
                <a:cubicBezTo>
                  <a:pt x="180" y="126"/>
                  <a:pt x="179" y="125"/>
                  <a:pt x="175" y="120"/>
                </a:cubicBezTo>
                <a:cubicBezTo>
                  <a:pt x="170" y="113"/>
                  <a:pt x="166" y="106"/>
                  <a:pt x="167" y="106"/>
                </a:cubicBezTo>
                <a:close/>
                <a:moveTo>
                  <a:pt x="471" y="149"/>
                </a:moveTo>
                <a:cubicBezTo>
                  <a:pt x="473" y="149"/>
                  <a:pt x="474" y="151"/>
                  <a:pt x="474" y="151"/>
                </a:cubicBezTo>
                <a:cubicBezTo>
                  <a:pt x="469" y="156"/>
                  <a:pt x="463" y="158"/>
                  <a:pt x="461" y="158"/>
                </a:cubicBezTo>
                <a:cubicBezTo>
                  <a:pt x="460" y="158"/>
                  <a:pt x="460" y="158"/>
                  <a:pt x="459" y="158"/>
                </a:cubicBezTo>
                <a:cubicBezTo>
                  <a:pt x="458" y="156"/>
                  <a:pt x="458" y="156"/>
                  <a:pt x="465" y="151"/>
                </a:cubicBezTo>
                <a:cubicBezTo>
                  <a:pt x="468" y="150"/>
                  <a:pt x="470" y="149"/>
                  <a:pt x="471" y="149"/>
                </a:cubicBezTo>
                <a:close/>
                <a:moveTo>
                  <a:pt x="481" y="251"/>
                </a:moveTo>
                <a:cubicBezTo>
                  <a:pt x="489" y="251"/>
                  <a:pt x="498" y="251"/>
                  <a:pt x="498" y="253"/>
                </a:cubicBezTo>
                <a:lnTo>
                  <a:pt x="489" y="255"/>
                </a:lnTo>
                <a:lnTo>
                  <a:pt x="481" y="253"/>
                </a:lnTo>
                <a:lnTo>
                  <a:pt x="481" y="251"/>
                </a:lnTo>
                <a:close/>
                <a:moveTo>
                  <a:pt x="430" y="263"/>
                </a:moveTo>
                <a:cubicBezTo>
                  <a:pt x="436" y="263"/>
                  <a:pt x="442" y="265"/>
                  <a:pt x="447" y="266"/>
                </a:cubicBezTo>
                <a:lnTo>
                  <a:pt x="447" y="267"/>
                </a:lnTo>
                <a:cubicBezTo>
                  <a:pt x="438" y="266"/>
                  <a:pt x="430" y="265"/>
                  <a:pt x="430" y="265"/>
                </a:cubicBezTo>
                <a:lnTo>
                  <a:pt x="430" y="263"/>
                </a:lnTo>
                <a:close/>
                <a:moveTo>
                  <a:pt x="99" y="269"/>
                </a:moveTo>
                <a:cubicBezTo>
                  <a:pt x="103" y="269"/>
                  <a:pt x="107" y="269"/>
                  <a:pt x="111" y="270"/>
                </a:cubicBezTo>
                <a:cubicBezTo>
                  <a:pt x="120" y="271"/>
                  <a:pt x="118" y="272"/>
                  <a:pt x="112" y="272"/>
                </a:cubicBezTo>
                <a:cubicBezTo>
                  <a:pt x="108" y="272"/>
                  <a:pt x="101" y="271"/>
                  <a:pt x="94" y="270"/>
                </a:cubicBezTo>
                <a:cubicBezTo>
                  <a:pt x="78" y="269"/>
                  <a:pt x="78" y="269"/>
                  <a:pt x="94" y="269"/>
                </a:cubicBezTo>
                <a:cubicBezTo>
                  <a:pt x="95" y="269"/>
                  <a:pt x="97" y="269"/>
                  <a:pt x="99" y="269"/>
                </a:cubicBezTo>
                <a:close/>
                <a:moveTo>
                  <a:pt x="482" y="294"/>
                </a:moveTo>
                <a:cubicBezTo>
                  <a:pt x="483" y="294"/>
                  <a:pt x="485" y="295"/>
                  <a:pt x="490" y="296"/>
                </a:cubicBezTo>
                <a:cubicBezTo>
                  <a:pt x="494" y="297"/>
                  <a:pt x="500" y="298"/>
                  <a:pt x="504" y="302"/>
                </a:cubicBezTo>
                <a:cubicBezTo>
                  <a:pt x="496" y="299"/>
                  <a:pt x="489" y="297"/>
                  <a:pt x="482" y="295"/>
                </a:cubicBezTo>
                <a:lnTo>
                  <a:pt x="481" y="295"/>
                </a:lnTo>
                <a:cubicBezTo>
                  <a:pt x="481" y="294"/>
                  <a:pt x="482" y="294"/>
                  <a:pt x="482" y="294"/>
                </a:cubicBezTo>
                <a:close/>
                <a:moveTo>
                  <a:pt x="173" y="316"/>
                </a:moveTo>
                <a:lnTo>
                  <a:pt x="167" y="321"/>
                </a:lnTo>
                <a:lnTo>
                  <a:pt x="167" y="322"/>
                </a:lnTo>
                <a:cubicBezTo>
                  <a:pt x="175" y="317"/>
                  <a:pt x="175" y="317"/>
                  <a:pt x="173" y="316"/>
                </a:cubicBezTo>
                <a:close/>
                <a:moveTo>
                  <a:pt x="130" y="318"/>
                </a:moveTo>
                <a:cubicBezTo>
                  <a:pt x="131" y="318"/>
                  <a:pt x="131" y="319"/>
                  <a:pt x="131" y="320"/>
                </a:cubicBezTo>
                <a:cubicBezTo>
                  <a:pt x="132" y="321"/>
                  <a:pt x="132" y="321"/>
                  <a:pt x="124" y="324"/>
                </a:cubicBezTo>
                <a:cubicBezTo>
                  <a:pt x="124" y="324"/>
                  <a:pt x="121" y="325"/>
                  <a:pt x="118" y="325"/>
                </a:cubicBezTo>
                <a:cubicBezTo>
                  <a:pt x="117" y="325"/>
                  <a:pt x="115" y="325"/>
                  <a:pt x="115" y="324"/>
                </a:cubicBezTo>
                <a:lnTo>
                  <a:pt x="123" y="321"/>
                </a:lnTo>
                <a:cubicBezTo>
                  <a:pt x="127" y="319"/>
                  <a:pt x="129" y="318"/>
                  <a:pt x="130" y="318"/>
                </a:cubicBezTo>
                <a:close/>
                <a:moveTo>
                  <a:pt x="475" y="329"/>
                </a:moveTo>
                <a:cubicBezTo>
                  <a:pt x="483" y="332"/>
                  <a:pt x="490" y="335"/>
                  <a:pt x="490" y="336"/>
                </a:cubicBezTo>
                <a:lnTo>
                  <a:pt x="482" y="335"/>
                </a:lnTo>
                <a:lnTo>
                  <a:pt x="475" y="330"/>
                </a:lnTo>
                <a:lnTo>
                  <a:pt x="475" y="329"/>
                </a:lnTo>
                <a:close/>
                <a:moveTo>
                  <a:pt x="324" y="333"/>
                </a:moveTo>
                <a:cubicBezTo>
                  <a:pt x="323" y="333"/>
                  <a:pt x="323" y="333"/>
                  <a:pt x="327" y="341"/>
                </a:cubicBezTo>
                <a:lnTo>
                  <a:pt x="328" y="340"/>
                </a:lnTo>
                <a:cubicBezTo>
                  <a:pt x="325" y="333"/>
                  <a:pt x="325" y="333"/>
                  <a:pt x="324" y="333"/>
                </a:cubicBezTo>
                <a:close/>
                <a:moveTo>
                  <a:pt x="135" y="332"/>
                </a:moveTo>
                <a:cubicBezTo>
                  <a:pt x="136" y="332"/>
                  <a:pt x="136" y="332"/>
                  <a:pt x="136" y="333"/>
                </a:cubicBezTo>
                <a:cubicBezTo>
                  <a:pt x="138" y="334"/>
                  <a:pt x="138" y="335"/>
                  <a:pt x="131" y="339"/>
                </a:cubicBezTo>
                <a:lnTo>
                  <a:pt x="130" y="338"/>
                </a:lnTo>
                <a:cubicBezTo>
                  <a:pt x="132" y="336"/>
                  <a:pt x="133" y="336"/>
                  <a:pt x="133" y="336"/>
                </a:cubicBezTo>
                <a:lnTo>
                  <a:pt x="133" y="336"/>
                </a:lnTo>
                <a:cubicBezTo>
                  <a:pt x="132" y="336"/>
                  <a:pt x="127" y="338"/>
                  <a:pt x="123" y="341"/>
                </a:cubicBezTo>
                <a:lnTo>
                  <a:pt x="108" y="349"/>
                </a:lnTo>
                <a:cubicBezTo>
                  <a:pt x="108" y="348"/>
                  <a:pt x="114" y="342"/>
                  <a:pt x="122" y="339"/>
                </a:cubicBezTo>
                <a:cubicBezTo>
                  <a:pt x="131" y="334"/>
                  <a:pt x="134" y="332"/>
                  <a:pt x="135" y="332"/>
                </a:cubicBezTo>
                <a:close/>
                <a:moveTo>
                  <a:pt x="16" y="360"/>
                </a:moveTo>
                <a:cubicBezTo>
                  <a:pt x="12" y="360"/>
                  <a:pt x="6" y="361"/>
                  <a:pt x="1" y="363"/>
                </a:cubicBezTo>
                <a:lnTo>
                  <a:pt x="2" y="366"/>
                </a:lnTo>
                <a:cubicBezTo>
                  <a:pt x="2" y="366"/>
                  <a:pt x="3" y="366"/>
                  <a:pt x="3" y="366"/>
                </a:cubicBezTo>
                <a:cubicBezTo>
                  <a:pt x="6" y="366"/>
                  <a:pt x="11" y="364"/>
                  <a:pt x="17" y="362"/>
                </a:cubicBezTo>
                <a:lnTo>
                  <a:pt x="16" y="360"/>
                </a:lnTo>
                <a:close/>
                <a:moveTo>
                  <a:pt x="354" y="390"/>
                </a:moveTo>
                <a:lnTo>
                  <a:pt x="354" y="390"/>
                </a:lnTo>
                <a:cubicBezTo>
                  <a:pt x="356" y="393"/>
                  <a:pt x="356" y="393"/>
                  <a:pt x="356" y="393"/>
                </a:cubicBezTo>
                <a:cubicBezTo>
                  <a:pt x="355" y="393"/>
                  <a:pt x="353" y="391"/>
                  <a:pt x="354" y="390"/>
                </a:cubicBezTo>
                <a:close/>
                <a:moveTo>
                  <a:pt x="293" y="380"/>
                </a:moveTo>
                <a:lnTo>
                  <a:pt x="295" y="397"/>
                </a:lnTo>
                <a:cubicBezTo>
                  <a:pt x="295" y="392"/>
                  <a:pt x="295" y="392"/>
                  <a:pt x="295" y="388"/>
                </a:cubicBezTo>
                <a:lnTo>
                  <a:pt x="293" y="380"/>
                </a:lnTo>
                <a:close/>
                <a:moveTo>
                  <a:pt x="416" y="396"/>
                </a:moveTo>
                <a:cubicBezTo>
                  <a:pt x="416" y="396"/>
                  <a:pt x="419" y="399"/>
                  <a:pt x="418" y="399"/>
                </a:cubicBezTo>
                <a:cubicBezTo>
                  <a:pt x="416" y="397"/>
                  <a:pt x="416" y="396"/>
                  <a:pt x="416" y="396"/>
                </a:cubicBezTo>
                <a:close/>
                <a:moveTo>
                  <a:pt x="402" y="390"/>
                </a:moveTo>
                <a:cubicBezTo>
                  <a:pt x="408" y="396"/>
                  <a:pt x="412" y="403"/>
                  <a:pt x="411" y="404"/>
                </a:cubicBezTo>
                <a:lnTo>
                  <a:pt x="406" y="398"/>
                </a:lnTo>
                <a:lnTo>
                  <a:pt x="401" y="390"/>
                </a:lnTo>
                <a:close/>
                <a:moveTo>
                  <a:pt x="330" y="390"/>
                </a:moveTo>
                <a:lnTo>
                  <a:pt x="330" y="390"/>
                </a:lnTo>
                <a:cubicBezTo>
                  <a:pt x="332" y="396"/>
                  <a:pt x="334" y="400"/>
                  <a:pt x="336" y="406"/>
                </a:cubicBezTo>
                <a:cubicBezTo>
                  <a:pt x="337" y="405"/>
                  <a:pt x="335" y="398"/>
                  <a:pt x="335" y="398"/>
                </a:cubicBezTo>
                <a:cubicBezTo>
                  <a:pt x="335" y="398"/>
                  <a:pt x="332" y="390"/>
                  <a:pt x="330" y="390"/>
                </a:cubicBezTo>
                <a:close/>
                <a:moveTo>
                  <a:pt x="390" y="392"/>
                </a:moveTo>
                <a:cubicBezTo>
                  <a:pt x="390" y="392"/>
                  <a:pt x="393" y="395"/>
                  <a:pt x="399" y="401"/>
                </a:cubicBezTo>
                <a:cubicBezTo>
                  <a:pt x="404" y="408"/>
                  <a:pt x="404" y="408"/>
                  <a:pt x="403" y="409"/>
                </a:cubicBezTo>
                <a:cubicBezTo>
                  <a:pt x="399" y="406"/>
                  <a:pt x="396" y="401"/>
                  <a:pt x="392" y="397"/>
                </a:cubicBezTo>
                <a:cubicBezTo>
                  <a:pt x="390" y="394"/>
                  <a:pt x="389" y="392"/>
                  <a:pt x="390" y="392"/>
                </a:cubicBezTo>
                <a:close/>
                <a:moveTo>
                  <a:pt x="167" y="413"/>
                </a:moveTo>
                <a:cubicBezTo>
                  <a:pt x="167" y="413"/>
                  <a:pt x="168" y="413"/>
                  <a:pt x="168" y="413"/>
                </a:cubicBezTo>
                <a:cubicBezTo>
                  <a:pt x="169" y="414"/>
                  <a:pt x="163" y="419"/>
                  <a:pt x="155" y="424"/>
                </a:cubicBezTo>
                <a:lnTo>
                  <a:pt x="153" y="422"/>
                </a:lnTo>
                <a:cubicBezTo>
                  <a:pt x="158" y="417"/>
                  <a:pt x="165" y="413"/>
                  <a:pt x="167" y="413"/>
                </a:cubicBezTo>
                <a:close/>
                <a:moveTo>
                  <a:pt x="326" y="417"/>
                </a:moveTo>
                <a:cubicBezTo>
                  <a:pt x="327" y="417"/>
                  <a:pt x="327" y="417"/>
                  <a:pt x="329" y="425"/>
                </a:cubicBezTo>
                <a:lnTo>
                  <a:pt x="328" y="425"/>
                </a:lnTo>
                <a:lnTo>
                  <a:pt x="325" y="417"/>
                </a:lnTo>
                <a:close/>
                <a:moveTo>
                  <a:pt x="241" y="411"/>
                </a:moveTo>
                <a:cubicBezTo>
                  <a:pt x="241" y="411"/>
                  <a:pt x="242" y="411"/>
                  <a:pt x="242" y="412"/>
                </a:cubicBezTo>
                <a:lnTo>
                  <a:pt x="240" y="419"/>
                </a:lnTo>
                <a:lnTo>
                  <a:pt x="236" y="426"/>
                </a:lnTo>
                <a:lnTo>
                  <a:pt x="236" y="426"/>
                </a:lnTo>
                <a:lnTo>
                  <a:pt x="237" y="418"/>
                </a:lnTo>
                <a:cubicBezTo>
                  <a:pt x="239" y="413"/>
                  <a:pt x="240" y="411"/>
                  <a:pt x="241" y="411"/>
                </a:cubicBezTo>
                <a:close/>
                <a:moveTo>
                  <a:pt x="381" y="423"/>
                </a:moveTo>
                <a:cubicBezTo>
                  <a:pt x="383" y="423"/>
                  <a:pt x="387" y="428"/>
                  <a:pt x="387" y="428"/>
                </a:cubicBezTo>
                <a:cubicBezTo>
                  <a:pt x="388" y="431"/>
                  <a:pt x="388" y="432"/>
                  <a:pt x="388" y="432"/>
                </a:cubicBezTo>
                <a:cubicBezTo>
                  <a:pt x="387" y="432"/>
                  <a:pt x="385" y="430"/>
                  <a:pt x="384" y="430"/>
                </a:cubicBezTo>
                <a:cubicBezTo>
                  <a:pt x="379" y="424"/>
                  <a:pt x="379" y="424"/>
                  <a:pt x="381" y="423"/>
                </a:cubicBezTo>
                <a:cubicBezTo>
                  <a:pt x="381" y="423"/>
                  <a:pt x="381" y="423"/>
                  <a:pt x="381" y="423"/>
                </a:cubicBezTo>
                <a:close/>
                <a:moveTo>
                  <a:pt x="275" y="405"/>
                </a:moveTo>
                <a:cubicBezTo>
                  <a:pt x="275" y="405"/>
                  <a:pt x="275" y="409"/>
                  <a:pt x="273" y="419"/>
                </a:cubicBezTo>
                <a:lnTo>
                  <a:pt x="269" y="435"/>
                </a:lnTo>
                <a:cubicBezTo>
                  <a:pt x="268" y="434"/>
                  <a:pt x="270" y="426"/>
                  <a:pt x="273" y="410"/>
                </a:cubicBezTo>
                <a:cubicBezTo>
                  <a:pt x="274" y="407"/>
                  <a:pt x="275" y="405"/>
                  <a:pt x="275" y="405"/>
                </a:cubicBezTo>
                <a:close/>
                <a:moveTo>
                  <a:pt x="315" y="416"/>
                </a:moveTo>
                <a:cubicBezTo>
                  <a:pt x="316" y="416"/>
                  <a:pt x="318" y="423"/>
                  <a:pt x="319" y="435"/>
                </a:cubicBezTo>
                <a:lnTo>
                  <a:pt x="317" y="435"/>
                </a:lnTo>
                <a:cubicBezTo>
                  <a:pt x="315" y="427"/>
                  <a:pt x="314" y="419"/>
                  <a:pt x="315" y="419"/>
                </a:cubicBezTo>
                <a:cubicBezTo>
                  <a:pt x="315" y="417"/>
                  <a:pt x="315" y="416"/>
                  <a:pt x="315" y="416"/>
                </a:cubicBezTo>
                <a:close/>
                <a:moveTo>
                  <a:pt x="165" y="427"/>
                </a:moveTo>
                <a:cubicBezTo>
                  <a:pt x="163" y="427"/>
                  <a:pt x="159" y="431"/>
                  <a:pt x="157" y="435"/>
                </a:cubicBezTo>
                <a:cubicBezTo>
                  <a:pt x="151" y="441"/>
                  <a:pt x="153" y="442"/>
                  <a:pt x="155" y="444"/>
                </a:cubicBezTo>
                <a:cubicBezTo>
                  <a:pt x="156" y="444"/>
                  <a:pt x="156" y="444"/>
                  <a:pt x="156" y="444"/>
                </a:cubicBezTo>
                <a:cubicBezTo>
                  <a:pt x="158" y="444"/>
                  <a:pt x="163" y="440"/>
                  <a:pt x="163" y="440"/>
                </a:cubicBezTo>
                <a:cubicBezTo>
                  <a:pt x="168" y="434"/>
                  <a:pt x="167" y="433"/>
                  <a:pt x="164" y="432"/>
                </a:cubicBezTo>
                <a:cubicBezTo>
                  <a:pt x="166" y="428"/>
                  <a:pt x="166" y="427"/>
                  <a:pt x="165" y="427"/>
                </a:cubicBezTo>
                <a:close/>
                <a:moveTo>
                  <a:pt x="357" y="433"/>
                </a:moveTo>
                <a:cubicBezTo>
                  <a:pt x="358" y="433"/>
                  <a:pt x="359" y="435"/>
                  <a:pt x="362" y="440"/>
                </a:cubicBezTo>
                <a:cubicBezTo>
                  <a:pt x="362" y="440"/>
                  <a:pt x="365" y="447"/>
                  <a:pt x="363" y="449"/>
                </a:cubicBezTo>
                <a:cubicBezTo>
                  <a:pt x="362" y="449"/>
                  <a:pt x="357" y="442"/>
                  <a:pt x="357" y="442"/>
                </a:cubicBezTo>
                <a:cubicBezTo>
                  <a:pt x="354" y="434"/>
                  <a:pt x="355" y="434"/>
                  <a:pt x="355" y="434"/>
                </a:cubicBezTo>
                <a:cubicBezTo>
                  <a:pt x="356" y="434"/>
                  <a:pt x="356" y="433"/>
                  <a:pt x="357" y="433"/>
                </a:cubicBezTo>
                <a:close/>
                <a:moveTo>
                  <a:pt x="244" y="425"/>
                </a:moveTo>
                <a:cubicBezTo>
                  <a:pt x="244" y="425"/>
                  <a:pt x="243" y="429"/>
                  <a:pt x="242" y="436"/>
                </a:cubicBezTo>
                <a:cubicBezTo>
                  <a:pt x="240" y="444"/>
                  <a:pt x="236" y="452"/>
                  <a:pt x="232" y="459"/>
                </a:cubicBezTo>
                <a:lnTo>
                  <a:pt x="228" y="458"/>
                </a:lnTo>
                <a:lnTo>
                  <a:pt x="236" y="443"/>
                </a:lnTo>
                <a:cubicBezTo>
                  <a:pt x="242" y="431"/>
                  <a:pt x="244" y="425"/>
                  <a:pt x="244" y="425"/>
                </a:cubicBezTo>
                <a:close/>
                <a:moveTo>
                  <a:pt x="282" y="444"/>
                </a:moveTo>
                <a:cubicBezTo>
                  <a:pt x="281" y="453"/>
                  <a:pt x="281" y="461"/>
                  <a:pt x="280" y="461"/>
                </a:cubicBezTo>
                <a:lnTo>
                  <a:pt x="278" y="461"/>
                </a:lnTo>
                <a:cubicBezTo>
                  <a:pt x="279" y="455"/>
                  <a:pt x="279" y="450"/>
                  <a:pt x="280" y="444"/>
                </a:cubicBezTo>
                <a:close/>
                <a:moveTo>
                  <a:pt x="313" y="468"/>
                </a:moveTo>
                <a:lnTo>
                  <a:pt x="314" y="475"/>
                </a:lnTo>
                <a:cubicBezTo>
                  <a:pt x="313" y="476"/>
                  <a:pt x="312" y="480"/>
                  <a:pt x="311" y="480"/>
                </a:cubicBezTo>
                <a:cubicBezTo>
                  <a:pt x="311" y="480"/>
                  <a:pt x="311" y="479"/>
                  <a:pt x="310" y="477"/>
                </a:cubicBezTo>
                <a:cubicBezTo>
                  <a:pt x="309" y="477"/>
                  <a:pt x="311" y="468"/>
                  <a:pt x="313" y="468"/>
                </a:cubicBezTo>
                <a:close/>
                <a:moveTo>
                  <a:pt x="260" y="5"/>
                </a:moveTo>
                <a:cubicBezTo>
                  <a:pt x="259" y="5"/>
                  <a:pt x="256" y="5"/>
                  <a:pt x="259" y="14"/>
                </a:cubicBezTo>
                <a:cubicBezTo>
                  <a:pt x="260" y="22"/>
                  <a:pt x="260" y="22"/>
                  <a:pt x="259" y="22"/>
                </a:cubicBezTo>
                <a:cubicBezTo>
                  <a:pt x="256" y="22"/>
                  <a:pt x="255" y="22"/>
                  <a:pt x="254" y="30"/>
                </a:cubicBezTo>
                <a:cubicBezTo>
                  <a:pt x="255" y="38"/>
                  <a:pt x="254" y="39"/>
                  <a:pt x="252" y="39"/>
                </a:cubicBezTo>
                <a:cubicBezTo>
                  <a:pt x="250" y="31"/>
                  <a:pt x="246" y="31"/>
                  <a:pt x="246" y="31"/>
                </a:cubicBezTo>
                <a:cubicBezTo>
                  <a:pt x="246" y="27"/>
                  <a:pt x="246" y="28"/>
                  <a:pt x="245" y="23"/>
                </a:cubicBezTo>
                <a:cubicBezTo>
                  <a:pt x="244" y="18"/>
                  <a:pt x="243" y="12"/>
                  <a:pt x="241" y="8"/>
                </a:cubicBezTo>
                <a:cubicBezTo>
                  <a:pt x="240" y="8"/>
                  <a:pt x="241" y="16"/>
                  <a:pt x="241" y="16"/>
                </a:cubicBezTo>
                <a:cubicBezTo>
                  <a:pt x="242" y="22"/>
                  <a:pt x="204" y="31"/>
                  <a:pt x="199" y="35"/>
                </a:cubicBezTo>
                <a:cubicBezTo>
                  <a:pt x="196" y="32"/>
                  <a:pt x="194" y="31"/>
                  <a:pt x="192" y="31"/>
                </a:cubicBezTo>
                <a:cubicBezTo>
                  <a:pt x="190" y="31"/>
                  <a:pt x="190" y="33"/>
                  <a:pt x="192" y="37"/>
                </a:cubicBezTo>
                <a:cubicBezTo>
                  <a:pt x="196" y="44"/>
                  <a:pt x="189" y="47"/>
                  <a:pt x="180" y="50"/>
                </a:cubicBezTo>
                <a:cubicBezTo>
                  <a:pt x="170" y="56"/>
                  <a:pt x="163" y="60"/>
                  <a:pt x="168" y="67"/>
                </a:cubicBezTo>
                <a:lnTo>
                  <a:pt x="163" y="69"/>
                </a:lnTo>
                <a:cubicBezTo>
                  <a:pt x="161" y="71"/>
                  <a:pt x="163" y="80"/>
                  <a:pt x="161" y="80"/>
                </a:cubicBezTo>
                <a:cubicBezTo>
                  <a:pt x="163" y="84"/>
                  <a:pt x="164" y="86"/>
                  <a:pt x="163" y="86"/>
                </a:cubicBezTo>
                <a:cubicBezTo>
                  <a:pt x="163" y="86"/>
                  <a:pt x="162" y="84"/>
                  <a:pt x="160" y="81"/>
                </a:cubicBezTo>
                <a:cubicBezTo>
                  <a:pt x="156" y="74"/>
                  <a:pt x="152" y="68"/>
                  <a:pt x="150" y="68"/>
                </a:cubicBezTo>
                <a:cubicBezTo>
                  <a:pt x="150" y="68"/>
                  <a:pt x="150" y="68"/>
                  <a:pt x="150" y="68"/>
                </a:cubicBezTo>
                <a:cubicBezTo>
                  <a:pt x="146" y="71"/>
                  <a:pt x="152" y="77"/>
                  <a:pt x="157" y="83"/>
                </a:cubicBezTo>
                <a:cubicBezTo>
                  <a:pt x="161" y="90"/>
                  <a:pt x="160" y="91"/>
                  <a:pt x="160" y="91"/>
                </a:cubicBezTo>
                <a:cubicBezTo>
                  <a:pt x="160" y="91"/>
                  <a:pt x="159" y="91"/>
                  <a:pt x="159" y="91"/>
                </a:cubicBezTo>
                <a:cubicBezTo>
                  <a:pt x="158" y="91"/>
                  <a:pt x="158" y="90"/>
                  <a:pt x="154" y="85"/>
                </a:cubicBezTo>
                <a:lnTo>
                  <a:pt x="144" y="73"/>
                </a:lnTo>
                <a:lnTo>
                  <a:pt x="143" y="73"/>
                </a:lnTo>
                <a:cubicBezTo>
                  <a:pt x="148" y="80"/>
                  <a:pt x="146" y="81"/>
                  <a:pt x="146" y="81"/>
                </a:cubicBezTo>
                <a:cubicBezTo>
                  <a:pt x="146" y="81"/>
                  <a:pt x="146" y="81"/>
                  <a:pt x="146" y="81"/>
                </a:cubicBezTo>
                <a:cubicBezTo>
                  <a:pt x="145" y="81"/>
                  <a:pt x="143" y="79"/>
                  <a:pt x="135" y="68"/>
                </a:cubicBezTo>
                <a:cubicBezTo>
                  <a:pt x="131" y="63"/>
                  <a:pt x="128" y="60"/>
                  <a:pt x="127" y="60"/>
                </a:cubicBezTo>
                <a:lnTo>
                  <a:pt x="127" y="60"/>
                </a:lnTo>
                <a:cubicBezTo>
                  <a:pt x="126" y="60"/>
                  <a:pt x="128" y="63"/>
                  <a:pt x="132" y="71"/>
                </a:cubicBezTo>
                <a:lnTo>
                  <a:pt x="135" y="80"/>
                </a:lnTo>
                <a:cubicBezTo>
                  <a:pt x="132" y="76"/>
                  <a:pt x="130" y="75"/>
                  <a:pt x="129" y="75"/>
                </a:cubicBezTo>
                <a:lnTo>
                  <a:pt x="129" y="75"/>
                </a:lnTo>
                <a:cubicBezTo>
                  <a:pt x="127" y="75"/>
                  <a:pt x="132" y="84"/>
                  <a:pt x="135" y="90"/>
                </a:cubicBezTo>
                <a:cubicBezTo>
                  <a:pt x="130" y="84"/>
                  <a:pt x="127" y="82"/>
                  <a:pt x="126" y="82"/>
                </a:cubicBezTo>
                <a:lnTo>
                  <a:pt x="126" y="82"/>
                </a:lnTo>
                <a:cubicBezTo>
                  <a:pt x="125" y="82"/>
                  <a:pt x="126" y="85"/>
                  <a:pt x="132" y="92"/>
                </a:cubicBezTo>
                <a:cubicBezTo>
                  <a:pt x="135" y="96"/>
                  <a:pt x="136" y="98"/>
                  <a:pt x="135" y="98"/>
                </a:cubicBezTo>
                <a:cubicBezTo>
                  <a:pt x="134" y="98"/>
                  <a:pt x="133" y="97"/>
                  <a:pt x="130" y="94"/>
                </a:cubicBezTo>
                <a:cubicBezTo>
                  <a:pt x="126" y="92"/>
                  <a:pt x="124" y="91"/>
                  <a:pt x="123" y="91"/>
                </a:cubicBezTo>
                <a:cubicBezTo>
                  <a:pt x="121" y="91"/>
                  <a:pt x="120" y="92"/>
                  <a:pt x="118" y="93"/>
                </a:cubicBezTo>
                <a:cubicBezTo>
                  <a:pt x="124" y="100"/>
                  <a:pt x="115" y="108"/>
                  <a:pt x="107" y="117"/>
                </a:cubicBezTo>
                <a:cubicBezTo>
                  <a:pt x="98" y="128"/>
                  <a:pt x="92" y="136"/>
                  <a:pt x="98" y="140"/>
                </a:cubicBezTo>
                <a:cubicBezTo>
                  <a:pt x="98" y="140"/>
                  <a:pt x="98" y="141"/>
                  <a:pt x="98" y="141"/>
                </a:cubicBezTo>
                <a:cubicBezTo>
                  <a:pt x="97" y="141"/>
                  <a:pt x="95" y="140"/>
                  <a:pt x="90" y="138"/>
                </a:cubicBezTo>
                <a:cubicBezTo>
                  <a:pt x="88" y="136"/>
                  <a:pt x="86" y="135"/>
                  <a:pt x="86" y="135"/>
                </a:cubicBezTo>
                <a:lnTo>
                  <a:pt x="86" y="135"/>
                </a:lnTo>
                <a:cubicBezTo>
                  <a:pt x="85" y="135"/>
                  <a:pt x="87" y="138"/>
                  <a:pt x="95" y="145"/>
                </a:cubicBezTo>
                <a:cubicBezTo>
                  <a:pt x="99" y="148"/>
                  <a:pt x="103" y="151"/>
                  <a:pt x="102" y="151"/>
                </a:cubicBezTo>
                <a:cubicBezTo>
                  <a:pt x="102" y="151"/>
                  <a:pt x="100" y="149"/>
                  <a:pt x="94" y="146"/>
                </a:cubicBezTo>
                <a:cubicBezTo>
                  <a:pt x="92" y="144"/>
                  <a:pt x="90" y="144"/>
                  <a:pt x="89" y="144"/>
                </a:cubicBezTo>
                <a:cubicBezTo>
                  <a:pt x="86" y="144"/>
                  <a:pt x="84" y="146"/>
                  <a:pt x="81" y="150"/>
                </a:cubicBezTo>
                <a:cubicBezTo>
                  <a:pt x="79" y="154"/>
                  <a:pt x="76" y="159"/>
                  <a:pt x="84" y="163"/>
                </a:cubicBezTo>
                <a:cubicBezTo>
                  <a:pt x="87" y="166"/>
                  <a:pt x="88" y="168"/>
                  <a:pt x="88" y="168"/>
                </a:cubicBezTo>
                <a:cubicBezTo>
                  <a:pt x="87" y="168"/>
                  <a:pt x="86" y="167"/>
                  <a:pt x="83" y="165"/>
                </a:cubicBezTo>
                <a:cubicBezTo>
                  <a:pt x="77" y="161"/>
                  <a:pt x="72" y="160"/>
                  <a:pt x="69" y="160"/>
                </a:cubicBezTo>
                <a:cubicBezTo>
                  <a:pt x="64" y="160"/>
                  <a:pt x="63" y="164"/>
                  <a:pt x="70" y="170"/>
                </a:cubicBezTo>
                <a:cubicBezTo>
                  <a:pt x="70" y="171"/>
                  <a:pt x="69" y="172"/>
                  <a:pt x="67" y="172"/>
                </a:cubicBezTo>
                <a:cubicBezTo>
                  <a:pt x="66" y="172"/>
                  <a:pt x="64" y="172"/>
                  <a:pt x="61" y="170"/>
                </a:cubicBezTo>
                <a:lnTo>
                  <a:pt x="61" y="170"/>
                </a:lnTo>
                <a:cubicBezTo>
                  <a:pt x="60" y="171"/>
                  <a:pt x="60" y="174"/>
                  <a:pt x="66" y="180"/>
                </a:cubicBezTo>
                <a:lnTo>
                  <a:pt x="61" y="191"/>
                </a:lnTo>
                <a:cubicBezTo>
                  <a:pt x="60" y="194"/>
                  <a:pt x="67" y="200"/>
                  <a:pt x="67" y="200"/>
                </a:cubicBezTo>
                <a:cubicBezTo>
                  <a:pt x="66" y="200"/>
                  <a:pt x="66" y="202"/>
                  <a:pt x="66" y="202"/>
                </a:cubicBezTo>
                <a:cubicBezTo>
                  <a:pt x="66" y="202"/>
                  <a:pt x="66" y="201"/>
                  <a:pt x="66" y="201"/>
                </a:cubicBezTo>
                <a:cubicBezTo>
                  <a:pt x="65" y="200"/>
                  <a:pt x="64" y="200"/>
                  <a:pt x="63" y="200"/>
                </a:cubicBezTo>
                <a:cubicBezTo>
                  <a:pt x="57" y="200"/>
                  <a:pt x="55" y="207"/>
                  <a:pt x="52" y="216"/>
                </a:cubicBezTo>
                <a:cubicBezTo>
                  <a:pt x="50" y="228"/>
                  <a:pt x="48" y="237"/>
                  <a:pt x="40" y="238"/>
                </a:cubicBezTo>
                <a:cubicBezTo>
                  <a:pt x="40" y="238"/>
                  <a:pt x="40" y="239"/>
                  <a:pt x="48" y="242"/>
                </a:cubicBezTo>
                <a:cubicBezTo>
                  <a:pt x="63" y="246"/>
                  <a:pt x="63" y="247"/>
                  <a:pt x="55" y="247"/>
                </a:cubicBezTo>
                <a:cubicBezTo>
                  <a:pt x="39" y="247"/>
                  <a:pt x="38" y="255"/>
                  <a:pt x="53" y="257"/>
                </a:cubicBezTo>
                <a:lnTo>
                  <a:pt x="46" y="256"/>
                </a:lnTo>
                <a:lnTo>
                  <a:pt x="46" y="256"/>
                </a:lnTo>
                <a:cubicBezTo>
                  <a:pt x="29" y="257"/>
                  <a:pt x="37" y="262"/>
                  <a:pt x="53" y="263"/>
                </a:cubicBezTo>
                <a:cubicBezTo>
                  <a:pt x="46" y="266"/>
                  <a:pt x="37" y="267"/>
                  <a:pt x="46" y="269"/>
                </a:cubicBezTo>
                <a:cubicBezTo>
                  <a:pt x="46" y="270"/>
                  <a:pt x="46" y="270"/>
                  <a:pt x="29" y="271"/>
                </a:cubicBezTo>
                <a:cubicBezTo>
                  <a:pt x="21" y="271"/>
                  <a:pt x="13" y="271"/>
                  <a:pt x="13" y="274"/>
                </a:cubicBezTo>
                <a:cubicBezTo>
                  <a:pt x="13" y="275"/>
                  <a:pt x="21" y="275"/>
                  <a:pt x="29" y="275"/>
                </a:cubicBezTo>
                <a:lnTo>
                  <a:pt x="29" y="278"/>
                </a:lnTo>
                <a:cubicBezTo>
                  <a:pt x="29" y="278"/>
                  <a:pt x="29" y="279"/>
                  <a:pt x="37" y="279"/>
                </a:cubicBezTo>
                <a:cubicBezTo>
                  <a:pt x="38" y="279"/>
                  <a:pt x="40" y="279"/>
                  <a:pt x="41" y="279"/>
                </a:cubicBezTo>
                <a:cubicBezTo>
                  <a:pt x="46" y="279"/>
                  <a:pt x="46" y="281"/>
                  <a:pt x="46" y="281"/>
                </a:cubicBezTo>
                <a:cubicBezTo>
                  <a:pt x="40" y="282"/>
                  <a:pt x="41" y="283"/>
                  <a:pt x="44" y="283"/>
                </a:cubicBezTo>
                <a:cubicBezTo>
                  <a:pt x="47" y="283"/>
                  <a:pt x="50" y="282"/>
                  <a:pt x="53" y="281"/>
                </a:cubicBezTo>
                <a:cubicBezTo>
                  <a:pt x="58" y="281"/>
                  <a:pt x="62" y="280"/>
                  <a:pt x="65" y="280"/>
                </a:cubicBezTo>
                <a:cubicBezTo>
                  <a:pt x="68" y="280"/>
                  <a:pt x="69" y="280"/>
                  <a:pt x="69" y="281"/>
                </a:cubicBezTo>
                <a:lnTo>
                  <a:pt x="86" y="279"/>
                </a:lnTo>
                <a:cubicBezTo>
                  <a:pt x="96" y="279"/>
                  <a:pt x="107" y="278"/>
                  <a:pt x="117" y="275"/>
                </a:cubicBezTo>
                <a:cubicBezTo>
                  <a:pt x="125" y="271"/>
                  <a:pt x="132" y="268"/>
                  <a:pt x="123" y="268"/>
                </a:cubicBezTo>
                <a:cubicBezTo>
                  <a:pt x="122" y="268"/>
                  <a:pt x="121" y="268"/>
                  <a:pt x="118" y="268"/>
                </a:cubicBezTo>
                <a:cubicBezTo>
                  <a:pt x="118" y="268"/>
                  <a:pt x="109" y="267"/>
                  <a:pt x="109" y="266"/>
                </a:cubicBezTo>
                <a:cubicBezTo>
                  <a:pt x="109" y="265"/>
                  <a:pt x="118" y="263"/>
                  <a:pt x="118" y="263"/>
                </a:cubicBezTo>
                <a:cubicBezTo>
                  <a:pt x="126" y="263"/>
                  <a:pt x="126" y="259"/>
                  <a:pt x="127" y="255"/>
                </a:cubicBezTo>
                <a:cubicBezTo>
                  <a:pt x="127" y="249"/>
                  <a:pt x="129" y="246"/>
                  <a:pt x="136" y="246"/>
                </a:cubicBezTo>
                <a:cubicBezTo>
                  <a:pt x="139" y="246"/>
                  <a:pt x="141" y="246"/>
                  <a:pt x="143" y="246"/>
                </a:cubicBezTo>
                <a:cubicBezTo>
                  <a:pt x="145" y="246"/>
                  <a:pt x="145" y="246"/>
                  <a:pt x="145" y="246"/>
                </a:cubicBezTo>
                <a:cubicBezTo>
                  <a:pt x="138" y="244"/>
                  <a:pt x="139" y="239"/>
                  <a:pt x="141" y="232"/>
                </a:cubicBezTo>
                <a:cubicBezTo>
                  <a:pt x="143" y="225"/>
                  <a:pt x="145" y="219"/>
                  <a:pt x="139" y="216"/>
                </a:cubicBezTo>
                <a:cubicBezTo>
                  <a:pt x="139" y="215"/>
                  <a:pt x="139" y="214"/>
                  <a:pt x="139" y="214"/>
                </a:cubicBezTo>
                <a:cubicBezTo>
                  <a:pt x="142" y="215"/>
                  <a:pt x="144" y="215"/>
                  <a:pt x="145" y="215"/>
                </a:cubicBezTo>
                <a:cubicBezTo>
                  <a:pt x="147" y="215"/>
                  <a:pt x="148" y="214"/>
                  <a:pt x="149" y="213"/>
                </a:cubicBezTo>
                <a:cubicBezTo>
                  <a:pt x="142" y="209"/>
                  <a:pt x="143" y="206"/>
                  <a:pt x="143" y="206"/>
                </a:cubicBezTo>
                <a:lnTo>
                  <a:pt x="143" y="206"/>
                </a:lnTo>
                <a:cubicBezTo>
                  <a:pt x="146" y="208"/>
                  <a:pt x="148" y="209"/>
                  <a:pt x="149" y="209"/>
                </a:cubicBezTo>
                <a:cubicBezTo>
                  <a:pt x="150" y="209"/>
                  <a:pt x="150" y="208"/>
                  <a:pt x="151" y="207"/>
                </a:cubicBezTo>
                <a:cubicBezTo>
                  <a:pt x="153" y="205"/>
                  <a:pt x="153" y="204"/>
                  <a:pt x="145" y="201"/>
                </a:cubicBezTo>
                <a:cubicBezTo>
                  <a:pt x="149" y="196"/>
                  <a:pt x="153" y="194"/>
                  <a:pt x="159" y="194"/>
                </a:cubicBezTo>
                <a:cubicBezTo>
                  <a:pt x="161" y="195"/>
                  <a:pt x="162" y="195"/>
                  <a:pt x="162" y="195"/>
                </a:cubicBezTo>
                <a:cubicBezTo>
                  <a:pt x="164" y="195"/>
                  <a:pt x="159" y="191"/>
                  <a:pt x="154" y="187"/>
                </a:cubicBezTo>
                <a:cubicBezTo>
                  <a:pt x="146" y="184"/>
                  <a:pt x="141" y="178"/>
                  <a:pt x="142" y="177"/>
                </a:cubicBezTo>
                <a:lnTo>
                  <a:pt x="142" y="177"/>
                </a:lnTo>
                <a:lnTo>
                  <a:pt x="155" y="186"/>
                </a:lnTo>
                <a:cubicBezTo>
                  <a:pt x="159" y="189"/>
                  <a:pt x="160" y="190"/>
                  <a:pt x="161" y="190"/>
                </a:cubicBezTo>
                <a:cubicBezTo>
                  <a:pt x="162" y="190"/>
                  <a:pt x="162" y="190"/>
                  <a:pt x="162" y="189"/>
                </a:cubicBezTo>
                <a:cubicBezTo>
                  <a:pt x="163" y="188"/>
                  <a:pt x="164" y="187"/>
                  <a:pt x="164" y="187"/>
                </a:cubicBezTo>
                <a:cubicBezTo>
                  <a:pt x="158" y="184"/>
                  <a:pt x="160" y="178"/>
                  <a:pt x="166" y="173"/>
                </a:cubicBezTo>
                <a:cubicBezTo>
                  <a:pt x="171" y="166"/>
                  <a:pt x="175" y="164"/>
                  <a:pt x="168" y="158"/>
                </a:cubicBezTo>
                <a:cubicBezTo>
                  <a:pt x="164" y="155"/>
                  <a:pt x="163" y="153"/>
                  <a:pt x="165" y="153"/>
                </a:cubicBezTo>
                <a:cubicBezTo>
                  <a:pt x="166" y="153"/>
                  <a:pt x="168" y="153"/>
                  <a:pt x="171" y="155"/>
                </a:cubicBezTo>
                <a:cubicBezTo>
                  <a:pt x="184" y="162"/>
                  <a:pt x="190" y="165"/>
                  <a:pt x="191" y="165"/>
                </a:cubicBezTo>
                <a:cubicBezTo>
                  <a:pt x="192" y="165"/>
                  <a:pt x="190" y="163"/>
                  <a:pt x="188" y="160"/>
                </a:cubicBezTo>
                <a:cubicBezTo>
                  <a:pt x="188" y="160"/>
                  <a:pt x="188" y="160"/>
                  <a:pt x="188" y="160"/>
                </a:cubicBezTo>
                <a:cubicBezTo>
                  <a:pt x="187" y="160"/>
                  <a:pt x="182" y="155"/>
                  <a:pt x="176" y="150"/>
                </a:cubicBezTo>
                <a:cubicBezTo>
                  <a:pt x="170" y="144"/>
                  <a:pt x="167" y="141"/>
                  <a:pt x="168" y="141"/>
                </a:cubicBezTo>
                <a:lnTo>
                  <a:pt x="168" y="141"/>
                </a:lnTo>
                <a:cubicBezTo>
                  <a:pt x="169" y="141"/>
                  <a:pt x="172" y="144"/>
                  <a:pt x="178" y="149"/>
                </a:cubicBezTo>
                <a:cubicBezTo>
                  <a:pt x="181" y="152"/>
                  <a:pt x="183" y="153"/>
                  <a:pt x="185" y="153"/>
                </a:cubicBezTo>
                <a:cubicBezTo>
                  <a:pt x="191" y="153"/>
                  <a:pt x="194" y="141"/>
                  <a:pt x="187" y="131"/>
                </a:cubicBezTo>
                <a:lnTo>
                  <a:pt x="187" y="131"/>
                </a:lnTo>
                <a:lnTo>
                  <a:pt x="191" y="138"/>
                </a:lnTo>
                <a:cubicBezTo>
                  <a:pt x="195" y="141"/>
                  <a:pt x="197" y="143"/>
                  <a:pt x="198" y="143"/>
                </a:cubicBezTo>
                <a:cubicBezTo>
                  <a:pt x="199" y="143"/>
                  <a:pt x="200" y="142"/>
                  <a:pt x="201" y="141"/>
                </a:cubicBezTo>
                <a:lnTo>
                  <a:pt x="204" y="139"/>
                </a:lnTo>
                <a:cubicBezTo>
                  <a:pt x="199" y="133"/>
                  <a:pt x="200" y="130"/>
                  <a:pt x="202" y="130"/>
                </a:cubicBezTo>
                <a:cubicBezTo>
                  <a:pt x="204" y="130"/>
                  <a:pt x="207" y="132"/>
                  <a:pt x="209" y="136"/>
                </a:cubicBezTo>
                <a:cubicBezTo>
                  <a:pt x="213" y="140"/>
                  <a:pt x="214" y="142"/>
                  <a:pt x="215" y="142"/>
                </a:cubicBezTo>
                <a:cubicBezTo>
                  <a:pt x="215" y="142"/>
                  <a:pt x="216" y="142"/>
                  <a:pt x="216" y="141"/>
                </a:cubicBezTo>
                <a:cubicBezTo>
                  <a:pt x="213" y="134"/>
                  <a:pt x="214" y="132"/>
                  <a:pt x="216" y="132"/>
                </a:cubicBezTo>
                <a:lnTo>
                  <a:pt x="216" y="132"/>
                </a:lnTo>
                <a:cubicBezTo>
                  <a:pt x="218" y="132"/>
                  <a:pt x="221" y="134"/>
                  <a:pt x="223" y="138"/>
                </a:cubicBezTo>
                <a:cubicBezTo>
                  <a:pt x="224" y="138"/>
                  <a:pt x="224" y="138"/>
                  <a:pt x="225" y="137"/>
                </a:cubicBezTo>
                <a:cubicBezTo>
                  <a:pt x="222" y="130"/>
                  <a:pt x="224" y="129"/>
                  <a:pt x="224" y="129"/>
                </a:cubicBezTo>
                <a:cubicBezTo>
                  <a:pt x="227" y="128"/>
                  <a:pt x="228" y="128"/>
                  <a:pt x="224" y="120"/>
                </a:cubicBezTo>
                <a:cubicBezTo>
                  <a:pt x="221" y="113"/>
                  <a:pt x="217" y="105"/>
                  <a:pt x="218" y="105"/>
                </a:cubicBezTo>
                <a:lnTo>
                  <a:pt x="218" y="105"/>
                </a:lnTo>
                <a:lnTo>
                  <a:pt x="222" y="112"/>
                </a:lnTo>
                <a:cubicBezTo>
                  <a:pt x="224" y="117"/>
                  <a:pt x="226" y="118"/>
                  <a:pt x="228" y="118"/>
                </a:cubicBezTo>
                <a:cubicBezTo>
                  <a:pt x="229" y="118"/>
                  <a:pt x="230" y="118"/>
                  <a:pt x="232" y="118"/>
                </a:cubicBezTo>
                <a:cubicBezTo>
                  <a:pt x="233" y="117"/>
                  <a:pt x="235" y="116"/>
                  <a:pt x="236" y="116"/>
                </a:cubicBezTo>
                <a:cubicBezTo>
                  <a:pt x="238" y="116"/>
                  <a:pt x="240" y="118"/>
                  <a:pt x="242" y="122"/>
                </a:cubicBezTo>
                <a:lnTo>
                  <a:pt x="240" y="114"/>
                </a:lnTo>
                <a:cubicBezTo>
                  <a:pt x="239" y="110"/>
                  <a:pt x="239" y="108"/>
                  <a:pt x="239" y="108"/>
                </a:cubicBezTo>
                <a:lnTo>
                  <a:pt x="239" y="108"/>
                </a:lnTo>
                <a:cubicBezTo>
                  <a:pt x="240" y="108"/>
                  <a:pt x="241" y="110"/>
                  <a:pt x="242" y="114"/>
                </a:cubicBezTo>
                <a:cubicBezTo>
                  <a:pt x="243" y="118"/>
                  <a:pt x="245" y="119"/>
                  <a:pt x="246" y="119"/>
                </a:cubicBezTo>
                <a:cubicBezTo>
                  <a:pt x="248" y="119"/>
                  <a:pt x="249" y="117"/>
                  <a:pt x="249" y="113"/>
                </a:cubicBezTo>
                <a:lnTo>
                  <a:pt x="250" y="112"/>
                </a:lnTo>
                <a:cubicBezTo>
                  <a:pt x="252" y="120"/>
                  <a:pt x="254" y="124"/>
                  <a:pt x="255" y="124"/>
                </a:cubicBezTo>
                <a:cubicBezTo>
                  <a:pt x="256" y="124"/>
                  <a:pt x="256" y="120"/>
                  <a:pt x="255" y="112"/>
                </a:cubicBezTo>
                <a:lnTo>
                  <a:pt x="255" y="112"/>
                </a:lnTo>
                <a:cubicBezTo>
                  <a:pt x="256" y="118"/>
                  <a:pt x="257" y="119"/>
                  <a:pt x="258" y="119"/>
                </a:cubicBezTo>
                <a:cubicBezTo>
                  <a:pt x="258" y="119"/>
                  <a:pt x="258" y="119"/>
                  <a:pt x="259" y="119"/>
                </a:cubicBezTo>
                <a:cubicBezTo>
                  <a:pt x="259" y="115"/>
                  <a:pt x="260" y="113"/>
                  <a:pt x="260" y="113"/>
                </a:cubicBezTo>
                <a:cubicBezTo>
                  <a:pt x="261" y="113"/>
                  <a:pt x="263" y="115"/>
                  <a:pt x="263" y="119"/>
                </a:cubicBezTo>
                <a:lnTo>
                  <a:pt x="264" y="119"/>
                </a:lnTo>
                <a:cubicBezTo>
                  <a:pt x="264" y="111"/>
                  <a:pt x="265" y="111"/>
                  <a:pt x="265" y="111"/>
                </a:cubicBezTo>
                <a:cubicBezTo>
                  <a:pt x="267" y="111"/>
                  <a:pt x="268" y="111"/>
                  <a:pt x="268" y="103"/>
                </a:cubicBezTo>
                <a:cubicBezTo>
                  <a:pt x="269" y="94"/>
                  <a:pt x="270" y="94"/>
                  <a:pt x="270" y="94"/>
                </a:cubicBezTo>
                <a:cubicBezTo>
                  <a:pt x="270" y="100"/>
                  <a:pt x="270" y="105"/>
                  <a:pt x="270" y="111"/>
                </a:cubicBezTo>
                <a:cubicBezTo>
                  <a:pt x="269" y="114"/>
                  <a:pt x="270" y="116"/>
                  <a:pt x="270" y="116"/>
                </a:cubicBezTo>
                <a:cubicBezTo>
                  <a:pt x="271" y="116"/>
                  <a:pt x="272" y="112"/>
                  <a:pt x="273" y="103"/>
                </a:cubicBezTo>
                <a:lnTo>
                  <a:pt x="273" y="103"/>
                </a:lnTo>
                <a:cubicBezTo>
                  <a:pt x="273" y="109"/>
                  <a:pt x="273" y="114"/>
                  <a:pt x="273" y="114"/>
                </a:cubicBezTo>
                <a:cubicBezTo>
                  <a:pt x="273" y="114"/>
                  <a:pt x="274" y="113"/>
                  <a:pt x="274" y="111"/>
                </a:cubicBezTo>
                <a:cubicBezTo>
                  <a:pt x="274" y="111"/>
                  <a:pt x="275" y="111"/>
                  <a:pt x="275" y="103"/>
                </a:cubicBezTo>
                <a:lnTo>
                  <a:pt x="279" y="103"/>
                </a:lnTo>
                <a:cubicBezTo>
                  <a:pt x="280" y="111"/>
                  <a:pt x="281" y="111"/>
                  <a:pt x="282" y="111"/>
                </a:cubicBezTo>
                <a:cubicBezTo>
                  <a:pt x="283" y="107"/>
                  <a:pt x="283" y="105"/>
                  <a:pt x="283" y="105"/>
                </a:cubicBezTo>
                <a:cubicBezTo>
                  <a:pt x="283" y="105"/>
                  <a:pt x="283" y="107"/>
                  <a:pt x="283" y="111"/>
                </a:cubicBezTo>
                <a:cubicBezTo>
                  <a:pt x="283" y="115"/>
                  <a:pt x="284" y="117"/>
                  <a:pt x="284" y="117"/>
                </a:cubicBezTo>
                <a:cubicBezTo>
                  <a:pt x="284" y="117"/>
                  <a:pt x="285" y="113"/>
                  <a:pt x="286" y="103"/>
                </a:cubicBezTo>
                <a:cubicBezTo>
                  <a:pt x="286" y="99"/>
                  <a:pt x="287" y="97"/>
                  <a:pt x="287" y="97"/>
                </a:cubicBezTo>
                <a:cubicBezTo>
                  <a:pt x="288" y="97"/>
                  <a:pt x="288" y="100"/>
                  <a:pt x="288" y="104"/>
                </a:cubicBezTo>
                <a:cubicBezTo>
                  <a:pt x="287" y="113"/>
                  <a:pt x="287" y="117"/>
                  <a:pt x="287" y="117"/>
                </a:cubicBezTo>
                <a:cubicBezTo>
                  <a:pt x="288" y="117"/>
                  <a:pt x="288" y="115"/>
                  <a:pt x="288" y="112"/>
                </a:cubicBezTo>
                <a:cubicBezTo>
                  <a:pt x="290" y="104"/>
                  <a:pt x="291" y="104"/>
                  <a:pt x="291" y="104"/>
                </a:cubicBezTo>
                <a:lnTo>
                  <a:pt x="291" y="104"/>
                </a:lnTo>
                <a:cubicBezTo>
                  <a:pt x="290" y="112"/>
                  <a:pt x="298" y="114"/>
                  <a:pt x="307" y="117"/>
                </a:cubicBezTo>
                <a:cubicBezTo>
                  <a:pt x="309" y="112"/>
                  <a:pt x="311" y="106"/>
                  <a:pt x="313" y="101"/>
                </a:cubicBezTo>
                <a:cubicBezTo>
                  <a:pt x="314" y="95"/>
                  <a:pt x="315" y="93"/>
                  <a:pt x="315" y="93"/>
                </a:cubicBezTo>
                <a:lnTo>
                  <a:pt x="315" y="93"/>
                </a:lnTo>
                <a:cubicBezTo>
                  <a:pt x="315" y="93"/>
                  <a:pt x="314" y="97"/>
                  <a:pt x="314" y="102"/>
                </a:cubicBezTo>
                <a:cubicBezTo>
                  <a:pt x="311" y="114"/>
                  <a:pt x="310" y="120"/>
                  <a:pt x="310" y="120"/>
                </a:cubicBezTo>
                <a:cubicBezTo>
                  <a:pt x="311" y="120"/>
                  <a:pt x="313" y="114"/>
                  <a:pt x="316" y="102"/>
                </a:cubicBezTo>
                <a:cubicBezTo>
                  <a:pt x="318" y="94"/>
                  <a:pt x="318" y="90"/>
                  <a:pt x="319" y="90"/>
                </a:cubicBezTo>
                <a:lnTo>
                  <a:pt x="319" y="90"/>
                </a:lnTo>
                <a:cubicBezTo>
                  <a:pt x="319" y="90"/>
                  <a:pt x="318" y="95"/>
                  <a:pt x="317" y="103"/>
                </a:cubicBezTo>
                <a:cubicBezTo>
                  <a:pt x="316" y="107"/>
                  <a:pt x="315" y="109"/>
                  <a:pt x="315" y="109"/>
                </a:cubicBezTo>
                <a:cubicBezTo>
                  <a:pt x="316" y="109"/>
                  <a:pt x="317" y="107"/>
                  <a:pt x="318" y="104"/>
                </a:cubicBezTo>
                <a:cubicBezTo>
                  <a:pt x="319" y="100"/>
                  <a:pt x="320" y="98"/>
                  <a:pt x="320" y="98"/>
                </a:cubicBezTo>
                <a:lnTo>
                  <a:pt x="320" y="98"/>
                </a:lnTo>
                <a:cubicBezTo>
                  <a:pt x="321" y="98"/>
                  <a:pt x="320" y="100"/>
                  <a:pt x="319" y="104"/>
                </a:cubicBezTo>
                <a:cubicBezTo>
                  <a:pt x="318" y="110"/>
                  <a:pt x="317" y="115"/>
                  <a:pt x="318" y="115"/>
                </a:cubicBezTo>
                <a:cubicBezTo>
                  <a:pt x="318" y="115"/>
                  <a:pt x="318" y="114"/>
                  <a:pt x="319" y="112"/>
                </a:cubicBezTo>
                <a:lnTo>
                  <a:pt x="319" y="112"/>
                </a:lnTo>
                <a:cubicBezTo>
                  <a:pt x="319" y="112"/>
                  <a:pt x="320" y="113"/>
                  <a:pt x="318" y="121"/>
                </a:cubicBezTo>
                <a:cubicBezTo>
                  <a:pt x="317" y="123"/>
                  <a:pt x="317" y="125"/>
                  <a:pt x="318" y="125"/>
                </a:cubicBezTo>
                <a:cubicBezTo>
                  <a:pt x="319" y="125"/>
                  <a:pt x="321" y="120"/>
                  <a:pt x="324" y="114"/>
                </a:cubicBezTo>
                <a:cubicBezTo>
                  <a:pt x="328" y="108"/>
                  <a:pt x="331" y="104"/>
                  <a:pt x="331" y="104"/>
                </a:cubicBezTo>
                <a:lnTo>
                  <a:pt x="331" y="104"/>
                </a:lnTo>
                <a:cubicBezTo>
                  <a:pt x="332" y="104"/>
                  <a:pt x="330" y="108"/>
                  <a:pt x="326" y="115"/>
                </a:cubicBezTo>
                <a:cubicBezTo>
                  <a:pt x="323" y="122"/>
                  <a:pt x="323" y="124"/>
                  <a:pt x="324" y="124"/>
                </a:cubicBezTo>
                <a:cubicBezTo>
                  <a:pt x="326" y="124"/>
                  <a:pt x="330" y="119"/>
                  <a:pt x="335" y="111"/>
                </a:cubicBezTo>
                <a:cubicBezTo>
                  <a:pt x="339" y="103"/>
                  <a:pt x="340" y="99"/>
                  <a:pt x="341" y="99"/>
                </a:cubicBezTo>
                <a:lnTo>
                  <a:pt x="341" y="99"/>
                </a:lnTo>
                <a:cubicBezTo>
                  <a:pt x="341" y="99"/>
                  <a:pt x="340" y="101"/>
                  <a:pt x="338" y="104"/>
                </a:cubicBezTo>
                <a:cubicBezTo>
                  <a:pt x="335" y="111"/>
                  <a:pt x="336" y="112"/>
                  <a:pt x="336" y="112"/>
                </a:cubicBezTo>
                <a:cubicBezTo>
                  <a:pt x="337" y="112"/>
                  <a:pt x="338" y="113"/>
                  <a:pt x="335" y="120"/>
                </a:cubicBezTo>
                <a:cubicBezTo>
                  <a:pt x="335" y="120"/>
                  <a:pt x="335" y="120"/>
                  <a:pt x="335" y="120"/>
                </a:cubicBezTo>
                <a:cubicBezTo>
                  <a:pt x="336" y="120"/>
                  <a:pt x="337" y="119"/>
                  <a:pt x="342" y="114"/>
                </a:cubicBezTo>
                <a:cubicBezTo>
                  <a:pt x="345" y="110"/>
                  <a:pt x="347" y="108"/>
                  <a:pt x="348" y="108"/>
                </a:cubicBezTo>
                <a:lnTo>
                  <a:pt x="348" y="108"/>
                </a:lnTo>
                <a:cubicBezTo>
                  <a:pt x="350" y="108"/>
                  <a:pt x="348" y="116"/>
                  <a:pt x="343" y="126"/>
                </a:cubicBezTo>
                <a:lnTo>
                  <a:pt x="350" y="119"/>
                </a:lnTo>
                <a:cubicBezTo>
                  <a:pt x="355" y="111"/>
                  <a:pt x="359" y="105"/>
                  <a:pt x="359" y="105"/>
                </a:cubicBezTo>
                <a:lnTo>
                  <a:pt x="359" y="105"/>
                </a:lnTo>
                <a:cubicBezTo>
                  <a:pt x="359" y="105"/>
                  <a:pt x="358" y="108"/>
                  <a:pt x="355" y="113"/>
                </a:cubicBezTo>
                <a:lnTo>
                  <a:pt x="351" y="120"/>
                </a:lnTo>
                <a:cubicBezTo>
                  <a:pt x="354" y="116"/>
                  <a:pt x="356" y="114"/>
                  <a:pt x="357" y="114"/>
                </a:cubicBezTo>
                <a:lnTo>
                  <a:pt x="357" y="114"/>
                </a:lnTo>
                <a:cubicBezTo>
                  <a:pt x="359" y="114"/>
                  <a:pt x="357" y="121"/>
                  <a:pt x="352" y="130"/>
                </a:cubicBezTo>
                <a:cubicBezTo>
                  <a:pt x="347" y="137"/>
                  <a:pt x="347" y="137"/>
                  <a:pt x="348" y="138"/>
                </a:cubicBezTo>
                <a:lnTo>
                  <a:pt x="352" y="131"/>
                </a:lnTo>
                <a:cubicBezTo>
                  <a:pt x="356" y="124"/>
                  <a:pt x="361" y="118"/>
                  <a:pt x="362" y="118"/>
                </a:cubicBezTo>
                <a:lnTo>
                  <a:pt x="362" y="118"/>
                </a:lnTo>
                <a:cubicBezTo>
                  <a:pt x="363" y="119"/>
                  <a:pt x="364" y="120"/>
                  <a:pt x="360" y="127"/>
                </a:cubicBezTo>
                <a:cubicBezTo>
                  <a:pt x="356" y="132"/>
                  <a:pt x="354" y="137"/>
                  <a:pt x="354" y="137"/>
                </a:cubicBezTo>
                <a:cubicBezTo>
                  <a:pt x="354" y="137"/>
                  <a:pt x="355" y="136"/>
                  <a:pt x="356" y="134"/>
                </a:cubicBezTo>
                <a:lnTo>
                  <a:pt x="356" y="134"/>
                </a:lnTo>
                <a:cubicBezTo>
                  <a:pt x="356" y="134"/>
                  <a:pt x="357" y="134"/>
                  <a:pt x="354" y="142"/>
                </a:cubicBezTo>
                <a:lnTo>
                  <a:pt x="356" y="145"/>
                </a:lnTo>
                <a:cubicBezTo>
                  <a:pt x="359" y="142"/>
                  <a:pt x="360" y="141"/>
                  <a:pt x="361" y="141"/>
                </a:cubicBezTo>
                <a:lnTo>
                  <a:pt x="361" y="141"/>
                </a:lnTo>
                <a:cubicBezTo>
                  <a:pt x="363" y="141"/>
                  <a:pt x="362" y="143"/>
                  <a:pt x="360" y="147"/>
                </a:cubicBezTo>
                <a:cubicBezTo>
                  <a:pt x="360" y="147"/>
                  <a:pt x="360" y="147"/>
                  <a:pt x="360" y="147"/>
                </a:cubicBezTo>
                <a:cubicBezTo>
                  <a:pt x="361" y="147"/>
                  <a:pt x="362" y="146"/>
                  <a:pt x="366" y="142"/>
                </a:cubicBezTo>
                <a:lnTo>
                  <a:pt x="366" y="142"/>
                </a:lnTo>
                <a:cubicBezTo>
                  <a:pt x="367" y="145"/>
                  <a:pt x="369" y="145"/>
                  <a:pt x="364" y="151"/>
                </a:cubicBezTo>
                <a:cubicBezTo>
                  <a:pt x="368" y="147"/>
                  <a:pt x="370" y="147"/>
                  <a:pt x="370" y="147"/>
                </a:cubicBezTo>
                <a:cubicBezTo>
                  <a:pt x="371" y="147"/>
                  <a:pt x="371" y="147"/>
                  <a:pt x="371" y="147"/>
                </a:cubicBezTo>
                <a:lnTo>
                  <a:pt x="373" y="149"/>
                </a:lnTo>
                <a:cubicBezTo>
                  <a:pt x="377" y="144"/>
                  <a:pt x="378" y="143"/>
                  <a:pt x="379" y="143"/>
                </a:cubicBezTo>
                <a:cubicBezTo>
                  <a:pt x="379" y="143"/>
                  <a:pt x="379" y="143"/>
                  <a:pt x="379" y="143"/>
                </a:cubicBezTo>
                <a:cubicBezTo>
                  <a:pt x="380" y="145"/>
                  <a:pt x="376" y="152"/>
                  <a:pt x="378" y="154"/>
                </a:cubicBezTo>
                <a:cubicBezTo>
                  <a:pt x="378" y="154"/>
                  <a:pt x="379" y="155"/>
                  <a:pt x="379" y="155"/>
                </a:cubicBezTo>
                <a:cubicBezTo>
                  <a:pt x="380" y="155"/>
                  <a:pt x="381" y="153"/>
                  <a:pt x="384" y="149"/>
                </a:cubicBezTo>
                <a:cubicBezTo>
                  <a:pt x="384" y="148"/>
                  <a:pt x="386" y="146"/>
                  <a:pt x="387" y="146"/>
                </a:cubicBezTo>
                <a:lnTo>
                  <a:pt x="387" y="146"/>
                </a:lnTo>
                <a:cubicBezTo>
                  <a:pt x="387" y="146"/>
                  <a:pt x="387" y="147"/>
                  <a:pt x="385" y="150"/>
                </a:cubicBezTo>
                <a:cubicBezTo>
                  <a:pt x="385" y="151"/>
                  <a:pt x="382" y="159"/>
                  <a:pt x="384" y="161"/>
                </a:cubicBezTo>
                <a:cubicBezTo>
                  <a:pt x="386" y="163"/>
                  <a:pt x="386" y="164"/>
                  <a:pt x="387" y="164"/>
                </a:cubicBezTo>
                <a:cubicBezTo>
                  <a:pt x="388" y="164"/>
                  <a:pt x="389" y="162"/>
                  <a:pt x="393" y="159"/>
                </a:cubicBezTo>
                <a:cubicBezTo>
                  <a:pt x="399" y="154"/>
                  <a:pt x="402" y="151"/>
                  <a:pt x="402" y="151"/>
                </a:cubicBezTo>
                <a:lnTo>
                  <a:pt x="402" y="151"/>
                </a:lnTo>
                <a:cubicBezTo>
                  <a:pt x="403" y="151"/>
                  <a:pt x="400" y="154"/>
                  <a:pt x="394" y="160"/>
                </a:cubicBezTo>
                <a:cubicBezTo>
                  <a:pt x="387" y="168"/>
                  <a:pt x="385" y="171"/>
                  <a:pt x="385" y="171"/>
                </a:cubicBezTo>
                <a:cubicBezTo>
                  <a:pt x="386" y="171"/>
                  <a:pt x="387" y="170"/>
                  <a:pt x="390" y="168"/>
                </a:cubicBezTo>
                <a:cubicBezTo>
                  <a:pt x="394" y="165"/>
                  <a:pt x="396" y="164"/>
                  <a:pt x="396" y="164"/>
                </a:cubicBezTo>
                <a:cubicBezTo>
                  <a:pt x="397" y="164"/>
                  <a:pt x="397" y="164"/>
                  <a:pt x="397" y="165"/>
                </a:cubicBezTo>
                <a:cubicBezTo>
                  <a:pt x="393" y="168"/>
                  <a:pt x="392" y="169"/>
                  <a:pt x="393" y="169"/>
                </a:cubicBezTo>
                <a:cubicBezTo>
                  <a:pt x="394" y="169"/>
                  <a:pt x="395" y="168"/>
                  <a:pt x="399" y="167"/>
                </a:cubicBezTo>
                <a:lnTo>
                  <a:pt x="399" y="167"/>
                </a:lnTo>
                <a:cubicBezTo>
                  <a:pt x="400" y="168"/>
                  <a:pt x="400" y="168"/>
                  <a:pt x="393" y="174"/>
                </a:cubicBezTo>
                <a:lnTo>
                  <a:pt x="394" y="175"/>
                </a:lnTo>
                <a:cubicBezTo>
                  <a:pt x="398" y="173"/>
                  <a:pt x="401" y="172"/>
                  <a:pt x="402" y="172"/>
                </a:cubicBezTo>
                <a:cubicBezTo>
                  <a:pt x="407" y="172"/>
                  <a:pt x="404" y="179"/>
                  <a:pt x="399" y="183"/>
                </a:cubicBezTo>
                <a:cubicBezTo>
                  <a:pt x="399" y="183"/>
                  <a:pt x="399" y="183"/>
                  <a:pt x="400" y="183"/>
                </a:cubicBezTo>
                <a:cubicBezTo>
                  <a:pt x="401" y="183"/>
                  <a:pt x="403" y="182"/>
                  <a:pt x="407" y="180"/>
                </a:cubicBezTo>
                <a:cubicBezTo>
                  <a:pt x="413" y="177"/>
                  <a:pt x="417" y="175"/>
                  <a:pt x="418" y="175"/>
                </a:cubicBezTo>
                <a:lnTo>
                  <a:pt x="418" y="175"/>
                </a:lnTo>
                <a:cubicBezTo>
                  <a:pt x="419" y="175"/>
                  <a:pt x="416" y="178"/>
                  <a:pt x="408" y="183"/>
                </a:cubicBezTo>
                <a:cubicBezTo>
                  <a:pt x="401" y="187"/>
                  <a:pt x="398" y="189"/>
                  <a:pt x="398" y="189"/>
                </a:cubicBezTo>
                <a:cubicBezTo>
                  <a:pt x="398" y="189"/>
                  <a:pt x="402" y="187"/>
                  <a:pt x="409" y="183"/>
                </a:cubicBezTo>
                <a:cubicBezTo>
                  <a:pt x="410" y="182"/>
                  <a:pt x="412" y="182"/>
                  <a:pt x="413" y="182"/>
                </a:cubicBezTo>
                <a:cubicBezTo>
                  <a:pt x="417" y="182"/>
                  <a:pt x="416" y="186"/>
                  <a:pt x="404" y="192"/>
                </a:cubicBezTo>
                <a:lnTo>
                  <a:pt x="390" y="200"/>
                </a:lnTo>
                <a:cubicBezTo>
                  <a:pt x="398" y="197"/>
                  <a:pt x="398" y="197"/>
                  <a:pt x="398" y="197"/>
                </a:cubicBezTo>
                <a:cubicBezTo>
                  <a:pt x="401" y="196"/>
                  <a:pt x="403" y="195"/>
                  <a:pt x="404" y="195"/>
                </a:cubicBezTo>
                <a:cubicBezTo>
                  <a:pt x="406" y="195"/>
                  <a:pt x="406" y="196"/>
                  <a:pt x="407" y="197"/>
                </a:cubicBezTo>
                <a:cubicBezTo>
                  <a:pt x="408" y="200"/>
                  <a:pt x="417" y="200"/>
                  <a:pt x="417" y="202"/>
                </a:cubicBezTo>
                <a:cubicBezTo>
                  <a:pt x="417" y="204"/>
                  <a:pt x="418" y="206"/>
                  <a:pt x="411" y="211"/>
                </a:cubicBezTo>
                <a:cubicBezTo>
                  <a:pt x="411" y="211"/>
                  <a:pt x="412" y="211"/>
                  <a:pt x="414" y="211"/>
                </a:cubicBezTo>
                <a:cubicBezTo>
                  <a:pt x="416" y="211"/>
                  <a:pt x="418" y="211"/>
                  <a:pt x="420" y="211"/>
                </a:cubicBezTo>
                <a:cubicBezTo>
                  <a:pt x="422" y="211"/>
                  <a:pt x="423" y="210"/>
                  <a:pt x="424" y="210"/>
                </a:cubicBezTo>
                <a:cubicBezTo>
                  <a:pt x="428" y="210"/>
                  <a:pt x="427" y="212"/>
                  <a:pt x="421" y="214"/>
                </a:cubicBezTo>
                <a:lnTo>
                  <a:pt x="421" y="215"/>
                </a:lnTo>
                <a:cubicBezTo>
                  <a:pt x="424" y="215"/>
                  <a:pt x="426" y="215"/>
                  <a:pt x="427" y="215"/>
                </a:cubicBezTo>
                <a:cubicBezTo>
                  <a:pt x="429" y="215"/>
                  <a:pt x="429" y="215"/>
                  <a:pt x="429" y="215"/>
                </a:cubicBezTo>
                <a:cubicBezTo>
                  <a:pt x="422" y="217"/>
                  <a:pt x="416" y="220"/>
                  <a:pt x="420" y="220"/>
                </a:cubicBezTo>
                <a:cubicBezTo>
                  <a:pt x="420" y="220"/>
                  <a:pt x="421" y="220"/>
                  <a:pt x="422" y="220"/>
                </a:cubicBezTo>
                <a:cubicBezTo>
                  <a:pt x="425" y="219"/>
                  <a:pt x="427" y="219"/>
                  <a:pt x="428" y="219"/>
                </a:cubicBezTo>
                <a:cubicBezTo>
                  <a:pt x="430" y="219"/>
                  <a:pt x="430" y="219"/>
                  <a:pt x="430" y="221"/>
                </a:cubicBezTo>
                <a:cubicBezTo>
                  <a:pt x="425" y="225"/>
                  <a:pt x="426" y="255"/>
                  <a:pt x="433" y="255"/>
                </a:cubicBezTo>
                <a:lnTo>
                  <a:pt x="431" y="258"/>
                </a:lnTo>
                <a:lnTo>
                  <a:pt x="431" y="260"/>
                </a:lnTo>
                <a:cubicBezTo>
                  <a:pt x="430" y="260"/>
                  <a:pt x="428" y="260"/>
                  <a:pt x="427" y="260"/>
                </a:cubicBezTo>
                <a:cubicBezTo>
                  <a:pt x="416" y="260"/>
                  <a:pt x="424" y="264"/>
                  <a:pt x="430" y="268"/>
                </a:cubicBezTo>
                <a:cubicBezTo>
                  <a:pt x="438" y="270"/>
                  <a:pt x="437" y="271"/>
                  <a:pt x="437" y="272"/>
                </a:cubicBezTo>
                <a:cubicBezTo>
                  <a:pt x="432" y="271"/>
                  <a:pt x="428" y="271"/>
                  <a:pt x="426" y="271"/>
                </a:cubicBezTo>
                <a:cubicBezTo>
                  <a:pt x="422" y="271"/>
                  <a:pt x="423" y="273"/>
                  <a:pt x="428" y="275"/>
                </a:cubicBezTo>
                <a:cubicBezTo>
                  <a:pt x="437" y="278"/>
                  <a:pt x="441" y="280"/>
                  <a:pt x="439" y="280"/>
                </a:cubicBezTo>
                <a:cubicBezTo>
                  <a:pt x="438" y="280"/>
                  <a:pt x="433" y="279"/>
                  <a:pt x="427" y="277"/>
                </a:cubicBezTo>
                <a:cubicBezTo>
                  <a:pt x="422" y="276"/>
                  <a:pt x="418" y="275"/>
                  <a:pt x="417" y="275"/>
                </a:cubicBezTo>
                <a:cubicBezTo>
                  <a:pt x="414" y="275"/>
                  <a:pt x="419" y="277"/>
                  <a:pt x="434" y="283"/>
                </a:cubicBezTo>
                <a:cubicBezTo>
                  <a:pt x="439" y="285"/>
                  <a:pt x="440" y="285"/>
                  <a:pt x="439" y="285"/>
                </a:cubicBezTo>
                <a:cubicBezTo>
                  <a:pt x="438" y="285"/>
                  <a:pt x="437" y="285"/>
                  <a:pt x="434" y="285"/>
                </a:cubicBezTo>
                <a:cubicBezTo>
                  <a:pt x="426" y="283"/>
                  <a:pt x="422" y="283"/>
                  <a:pt x="420" y="283"/>
                </a:cubicBezTo>
                <a:cubicBezTo>
                  <a:pt x="418" y="283"/>
                  <a:pt x="420" y="284"/>
                  <a:pt x="425" y="285"/>
                </a:cubicBezTo>
                <a:cubicBezTo>
                  <a:pt x="433" y="288"/>
                  <a:pt x="437" y="290"/>
                  <a:pt x="435" y="290"/>
                </a:cubicBezTo>
                <a:cubicBezTo>
                  <a:pt x="434" y="290"/>
                  <a:pt x="430" y="289"/>
                  <a:pt x="424" y="287"/>
                </a:cubicBezTo>
                <a:cubicBezTo>
                  <a:pt x="417" y="286"/>
                  <a:pt x="413" y="285"/>
                  <a:pt x="412" y="285"/>
                </a:cubicBezTo>
                <a:cubicBezTo>
                  <a:pt x="410" y="285"/>
                  <a:pt x="414" y="286"/>
                  <a:pt x="422" y="290"/>
                </a:cubicBezTo>
                <a:cubicBezTo>
                  <a:pt x="434" y="294"/>
                  <a:pt x="436" y="298"/>
                  <a:pt x="430" y="298"/>
                </a:cubicBezTo>
                <a:cubicBezTo>
                  <a:pt x="428" y="298"/>
                  <a:pt x="425" y="297"/>
                  <a:pt x="420" y="296"/>
                </a:cubicBezTo>
                <a:cubicBezTo>
                  <a:pt x="420" y="296"/>
                  <a:pt x="417" y="295"/>
                  <a:pt x="416" y="295"/>
                </a:cubicBezTo>
                <a:lnTo>
                  <a:pt x="416" y="295"/>
                </a:lnTo>
                <a:cubicBezTo>
                  <a:pt x="415" y="295"/>
                  <a:pt x="416" y="296"/>
                  <a:pt x="419" y="297"/>
                </a:cubicBezTo>
                <a:lnTo>
                  <a:pt x="411" y="295"/>
                </a:lnTo>
                <a:lnTo>
                  <a:pt x="410" y="297"/>
                </a:lnTo>
                <a:lnTo>
                  <a:pt x="418" y="300"/>
                </a:lnTo>
                <a:cubicBezTo>
                  <a:pt x="417" y="300"/>
                  <a:pt x="408" y="303"/>
                  <a:pt x="403" y="308"/>
                </a:cubicBezTo>
                <a:cubicBezTo>
                  <a:pt x="398" y="317"/>
                  <a:pt x="396" y="318"/>
                  <a:pt x="402" y="323"/>
                </a:cubicBezTo>
                <a:cubicBezTo>
                  <a:pt x="410" y="327"/>
                  <a:pt x="413" y="330"/>
                  <a:pt x="412" y="330"/>
                </a:cubicBezTo>
                <a:cubicBezTo>
                  <a:pt x="411" y="330"/>
                  <a:pt x="407" y="328"/>
                  <a:pt x="401" y="324"/>
                </a:cubicBezTo>
                <a:cubicBezTo>
                  <a:pt x="401" y="324"/>
                  <a:pt x="401" y="324"/>
                  <a:pt x="401" y="324"/>
                </a:cubicBezTo>
                <a:cubicBezTo>
                  <a:pt x="399" y="324"/>
                  <a:pt x="395" y="323"/>
                  <a:pt x="392" y="323"/>
                </a:cubicBezTo>
                <a:cubicBezTo>
                  <a:pt x="392" y="323"/>
                  <a:pt x="391" y="323"/>
                  <a:pt x="391" y="323"/>
                </a:cubicBezTo>
                <a:cubicBezTo>
                  <a:pt x="391" y="324"/>
                  <a:pt x="390" y="325"/>
                  <a:pt x="389" y="325"/>
                </a:cubicBezTo>
                <a:cubicBezTo>
                  <a:pt x="388" y="325"/>
                  <a:pt x="386" y="324"/>
                  <a:pt x="383" y="321"/>
                </a:cubicBezTo>
                <a:lnTo>
                  <a:pt x="382" y="322"/>
                </a:lnTo>
                <a:cubicBezTo>
                  <a:pt x="391" y="332"/>
                  <a:pt x="389" y="336"/>
                  <a:pt x="384" y="336"/>
                </a:cubicBezTo>
                <a:cubicBezTo>
                  <a:pt x="383" y="336"/>
                  <a:pt x="381" y="336"/>
                  <a:pt x="380" y="335"/>
                </a:cubicBezTo>
                <a:lnTo>
                  <a:pt x="380" y="335"/>
                </a:lnTo>
                <a:cubicBezTo>
                  <a:pt x="379" y="336"/>
                  <a:pt x="378" y="338"/>
                  <a:pt x="382" y="344"/>
                </a:cubicBezTo>
                <a:cubicBezTo>
                  <a:pt x="384" y="348"/>
                  <a:pt x="385" y="350"/>
                  <a:pt x="384" y="350"/>
                </a:cubicBezTo>
                <a:cubicBezTo>
                  <a:pt x="384" y="350"/>
                  <a:pt x="382" y="349"/>
                  <a:pt x="380" y="346"/>
                </a:cubicBezTo>
                <a:cubicBezTo>
                  <a:pt x="377" y="344"/>
                  <a:pt x="374" y="342"/>
                  <a:pt x="372" y="342"/>
                </a:cubicBezTo>
                <a:cubicBezTo>
                  <a:pt x="369" y="342"/>
                  <a:pt x="369" y="344"/>
                  <a:pt x="374" y="351"/>
                </a:cubicBezTo>
                <a:lnTo>
                  <a:pt x="369" y="345"/>
                </a:lnTo>
                <a:cubicBezTo>
                  <a:pt x="367" y="344"/>
                  <a:pt x="366" y="343"/>
                  <a:pt x="365" y="343"/>
                </a:cubicBezTo>
                <a:lnTo>
                  <a:pt x="365" y="343"/>
                </a:lnTo>
                <a:cubicBezTo>
                  <a:pt x="364" y="343"/>
                  <a:pt x="368" y="348"/>
                  <a:pt x="372" y="352"/>
                </a:cubicBezTo>
                <a:cubicBezTo>
                  <a:pt x="377" y="358"/>
                  <a:pt x="379" y="361"/>
                  <a:pt x="378" y="361"/>
                </a:cubicBezTo>
                <a:cubicBezTo>
                  <a:pt x="378" y="361"/>
                  <a:pt x="374" y="357"/>
                  <a:pt x="365" y="348"/>
                </a:cubicBezTo>
                <a:cubicBezTo>
                  <a:pt x="359" y="340"/>
                  <a:pt x="357" y="337"/>
                  <a:pt x="356" y="337"/>
                </a:cubicBezTo>
                <a:lnTo>
                  <a:pt x="356" y="337"/>
                </a:lnTo>
                <a:cubicBezTo>
                  <a:pt x="356" y="337"/>
                  <a:pt x="357" y="339"/>
                  <a:pt x="359" y="341"/>
                </a:cubicBezTo>
                <a:cubicBezTo>
                  <a:pt x="362" y="347"/>
                  <a:pt x="365" y="352"/>
                  <a:pt x="364" y="352"/>
                </a:cubicBezTo>
                <a:cubicBezTo>
                  <a:pt x="364" y="352"/>
                  <a:pt x="363" y="351"/>
                  <a:pt x="362" y="350"/>
                </a:cubicBezTo>
                <a:lnTo>
                  <a:pt x="362" y="350"/>
                </a:lnTo>
                <a:cubicBezTo>
                  <a:pt x="361" y="350"/>
                  <a:pt x="360" y="351"/>
                  <a:pt x="370" y="363"/>
                </a:cubicBezTo>
                <a:cubicBezTo>
                  <a:pt x="374" y="370"/>
                  <a:pt x="373" y="371"/>
                  <a:pt x="372" y="371"/>
                </a:cubicBezTo>
                <a:cubicBezTo>
                  <a:pt x="369" y="368"/>
                  <a:pt x="366" y="362"/>
                  <a:pt x="364" y="358"/>
                </a:cubicBezTo>
                <a:cubicBezTo>
                  <a:pt x="364" y="358"/>
                  <a:pt x="364" y="358"/>
                  <a:pt x="362" y="359"/>
                </a:cubicBezTo>
                <a:cubicBezTo>
                  <a:pt x="362" y="359"/>
                  <a:pt x="362" y="359"/>
                  <a:pt x="361" y="359"/>
                </a:cubicBezTo>
                <a:cubicBezTo>
                  <a:pt x="360" y="359"/>
                  <a:pt x="355" y="354"/>
                  <a:pt x="351" y="348"/>
                </a:cubicBezTo>
                <a:cubicBezTo>
                  <a:pt x="348" y="345"/>
                  <a:pt x="347" y="343"/>
                  <a:pt x="346" y="343"/>
                </a:cubicBezTo>
                <a:lnTo>
                  <a:pt x="346" y="343"/>
                </a:lnTo>
                <a:cubicBezTo>
                  <a:pt x="346" y="343"/>
                  <a:pt x="348" y="346"/>
                  <a:pt x="354" y="354"/>
                </a:cubicBezTo>
                <a:cubicBezTo>
                  <a:pt x="363" y="368"/>
                  <a:pt x="363" y="368"/>
                  <a:pt x="361" y="369"/>
                </a:cubicBezTo>
                <a:cubicBezTo>
                  <a:pt x="360" y="369"/>
                  <a:pt x="360" y="369"/>
                  <a:pt x="360" y="369"/>
                </a:cubicBezTo>
                <a:cubicBezTo>
                  <a:pt x="359" y="369"/>
                  <a:pt x="357" y="368"/>
                  <a:pt x="354" y="363"/>
                </a:cubicBezTo>
                <a:cubicBezTo>
                  <a:pt x="352" y="359"/>
                  <a:pt x="351" y="357"/>
                  <a:pt x="350" y="357"/>
                </a:cubicBezTo>
                <a:cubicBezTo>
                  <a:pt x="350" y="357"/>
                  <a:pt x="349" y="357"/>
                  <a:pt x="348" y="358"/>
                </a:cubicBezTo>
                <a:cubicBezTo>
                  <a:pt x="346" y="359"/>
                  <a:pt x="355" y="381"/>
                  <a:pt x="362" y="396"/>
                </a:cubicBezTo>
                <a:cubicBezTo>
                  <a:pt x="366" y="403"/>
                  <a:pt x="368" y="407"/>
                  <a:pt x="368" y="407"/>
                </a:cubicBezTo>
                <a:cubicBezTo>
                  <a:pt x="367" y="407"/>
                  <a:pt x="365" y="404"/>
                  <a:pt x="361" y="397"/>
                </a:cubicBezTo>
                <a:cubicBezTo>
                  <a:pt x="357" y="391"/>
                  <a:pt x="356" y="390"/>
                  <a:pt x="355" y="390"/>
                </a:cubicBezTo>
                <a:cubicBezTo>
                  <a:pt x="355" y="390"/>
                  <a:pt x="354" y="390"/>
                  <a:pt x="354" y="390"/>
                </a:cubicBezTo>
                <a:cubicBezTo>
                  <a:pt x="351" y="384"/>
                  <a:pt x="352" y="382"/>
                  <a:pt x="353" y="382"/>
                </a:cubicBezTo>
                <a:lnTo>
                  <a:pt x="350" y="376"/>
                </a:lnTo>
                <a:cubicBezTo>
                  <a:pt x="345" y="369"/>
                  <a:pt x="343" y="365"/>
                  <a:pt x="342" y="365"/>
                </a:cubicBezTo>
                <a:lnTo>
                  <a:pt x="342" y="365"/>
                </a:lnTo>
                <a:cubicBezTo>
                  <a:pt x="341" y="365"/>
                  <a:pt x="343" y="369"/>
                  <a:pt x="346" y="377"/>
                </a:cubicBezTo>
                <a:cubicBezTo>
                  <a:pt x="347" y="380"/>
                  <a:pt x="348" y="382"/>
                  <a:pt x="348" y="382"/>
                </a:cubicBezTo>
                <a:cubicBezTo>
                  <a:pt x="347" y="382"/>
                  <a:pt x="346" y="380"/>
                  <a:pt x="344" y="377"/>
                </a:cubicBezTo>
                <a:cubicBezTo>
                  <a:pt x="341" y="372"/>
                  <a:pt x="338" y="368"/>
                  <a:pt x="337" y="368"/>
                </a:cubicBezTo>
                <a:lnTo>
                  <a:pt x="337" y="368"/>
                </a:lnTo>
                <a:cubicBezTo>
                  <a:pt x="337" y="368"/>
                  <a:pt x="337" y="369"/>
                  <a:pt x="338" y="371"/>
                </a:cubicBezTo>
                <a:cubicBezTo>
                  <a:pt x="338" y="371"/>
                  <a:pt x="337" y="371"/>
                  <a:pt x="333" y="364"/>
                </a:cubicBezTo>
                <a:cubicBezTo>
                  <a:pt x="330" y="366"/>
                  <a:pt x="329" y="366"/>
                  <a:pt x="333" y="373"/>
                </a:cubicBezTo>
                <a:cubicBezTo>
                  <a:pt x="336" y="380"/>
                  <a:pt x="335" y="381"/>
                  <a:pt x="334" y="381"/>
                </a:cubicBezTo>
                <a:cubicBezTo>
                  <a:pt x="333" y="381"/>
                  <a:pt x="332" y="381"/>
                  <a:pt x="335" y="389"/>
                </a:cubicBezTo>
                <a:cubicBezTo>
                  <a:pt x="338" y="397"/>
                  <a:pt x="339" y="405"/>
                  <a:pt x="337" y="406"/>
                </a:cubicBezTo>
                <a:cubicBezTo>
                  <a:pt x="338" y="409"/>
                  <a:pt x="338" y="411"/>
                  <a:pt x="338" y="411"/>
                </a:cubicBezTo>
                <a:cubicBezTo>
                  <a:pt x="337" y="411"/>
                  <a:pt x="335" y="408"/>
                  <a:pt x="332" y="399"/>
                </a:cubicBezTo>
                <a:cubicBezTo>
                  <a:pt x="329" y="394"/>
                  <a:pt x="328" y="392"/>
                  <a:pt x="328" y="392"/>
                </a:cubicBezTo>
                <a:cubicBezTo>
                  <a:pt x="328" y="392"/>
                  <a:pt x="327" y="392"/>
                  <a:pt x="327" y="392"/>
                </a:cubicBezTo>
                <a:cubicBezTo>
                  <a:pt x="327" y="392"/>
                  <a:pt x="326" y="392"/>
                  <a:pt x="323" y="385"/>
                </a:cubicBezTo>
                <a:cubicBezTo>
                  <a:pt x="322" y="383"/>
                  <a:pt x="321" y="382"/>
                  <a:pt x="321" y="382"/>
                </a:cubicBezTo>
                <a:lnTo>
                  <a:pt x="321" y="382"/>
                </a:lnTo>
                <a:cubicBezTo>
                  <a:pt x="321" y="382"/>
                  <a:pt x="322" y="387"/>
                  <a:pt x="324" y="392"/>
                </a:cubicBezTo>
                <a:lnTo>
                  <a:pt x="328" y="408"/>
                </a:lnTo>
                <a:cubicBezTo>
                  <a:pt x="324" y="401"/>
                  <a:pt x="321" y="394"/>
                  <a:pt x="319" y="386"/>
                </a:cubicBezTo>
                <a:cubicBezTo>
                  <a:pt x="316" y="378"/>
                  <a:pt x="315" y="374"/>
                  <a:pt x="315" y="374"/>
                </a:cubicBezTo>
                <a:lnTo>
                  <a:pt x="315" y="374"/>
                </a:lnTo>
                <a:cubicBezTo>
                  <a:pt x="315" y="374"/>
                  <a:pt x="316" y="378"/>
                  <a:pt x="318" y="386"/>
                </a:cubicBezTo>
                <a:cubicBezTo>
                  <a:pt x="320" y="391"/>
                  <a:pt x="321" y="397"/>
                  <a:pt x="320" y="397"/>
                </a:cubicBezTo>
                <a:cubicBezTo>
                  <a:pt x="319" y="397"/>
                  <a:pt x="318" y="396"/>
                  <a:pt x="317" y="394"/>
                </a:cubicBezTo>
                <a:cubicBezTo>
                  <a:pt x="316" y="394"/>
                  <a:pt x="316" y="394"/>
                  <a:pt x="315" y="394"/>
                </a:cubicBezTo>
                <a:cubicBezTo>
                  <a:pt x="314" y="394"/>
                  <a:pt x="312" y="393"/>
                  <a:pt x="311" y="387"/>
                </a:cubicBezTo>
                <a:cubicBezTo>
                  <a:pt x="311" y="384"/>
                  <a:pt x="310" y="383"/>
                  <a:pt x="310" y="383"/>
                </a:cubicBezTo>
                <a:cubicBezTo>
                  <a:pt x="309" y="383"/>
                  <a:pt x="309" y="387"/>
                  <a:pt x="309" y="387"/>
                </a:cubicBezTo>
                <a:cubicBezTo>
                  <a:pt x="310" y="392"/>
                  <a:pt x="310" y="394"/>
                  <a:pt x="309" y="394"/>
                </a:cubicBezTo>
                <a:cubicBezTo>
                  <a:pt x="308" y="394"/>
                  <a:pt x="307" y="392"/>
                  <a:pt x="305" y="388"/>
                </a:cubicBezTo>
                <a:cubicBezTo>
                  <a:pt x="301" y="380"/>
                  <a:pt x="300" y="376"/>
                  <a:pt x="299" y="376"/>
                </a:cubicBezTo>
                <a:lnTo>
                  <a:pt x="299" y="376"/>
                </a:lnTo>
                <a:cubicBezTo>
                  <a:pt x="298" y="376"/>
                  <a:pt x="299" y="380"/>
                  <a:pt x="300" y="388"/>
                </a:cubicBezTo>
                <a:cubicBezTo>
                  <a:pt x="301" y="393"/>
                  <a:pt x="301" y="397"/>
                  <a:pt x="301" y="397"/>
                </a:cubicBezTo>
                <a:cubicBezTo>
                  <a:pt x="301" y="397"/>
                  <a:pt x="300" y="395"/>
                  <a:pt x="299" y="388"/>
                </a:cubicBezTo>
                <a:cubicBezTo>
                  <a:pt x="298" y="386"/>
                  <a:pt x="298" y="385"/>
                  <a:pt x="298" y="385"/>
                </a:cubicBezTo>
                <a:cubicBezTo>
                  <a:pt x="297" y="385"/>
                  <a:pt x="296" y="391"/>
                  <a:pt x="296" y="397"/>
                </a:cubicBezTo>
                <a:cubicBezTo>
                  <a:pt x="296" y="405"/>
                  <a:pt x="297" y="421"/>
                  <a:pt x="297" y="428"/>
                </a:cubicBezTo>
                <a:cubicBezTo>
                  <a:pt x="297" y="438"/>
                  <a:pt x="298" y="442"/>
                  <a:pt x="297" y="442"/>
                </a:cubicBezTo>
                <a:cubicBezTo>
                  <a:pt x="297" y="442"/>
                  <a:pt x="296" y="441"/>
                  <a:pt x="295" y="437"/>
                </a:cubicBezTo>
                <a:cubicBezTo>
                  <a:pt x="293" y="437"/>
                  <a:pt x="292" y="428"/>
                  <a:pt x="292" y="421"/>
                </a:cubicBezTo>
                <a:cubicBezTo>
                  <a:pt x="291" y="413"/>
                  <a:pt x="292" y="413"/>
                  <a:pt x="292" y="413"/>
                </a:cubicBezTo>
                <a:lnTo>
                  <a:pt x="293" y="413"/>
                </a:lnTo>
                <a:cubicBezTo>
                  <a:pt x="293" y="405"/>
                  <a:pt x="292" y="397"/>
                  <a:pt x="291" y="396"/>
                </a:cubicBezTo>
                <a:cubicBezTo>
                  <a:pt x="290" y="392"/>
                  <a:pt x="290" y="390"/>
                  <a:pt x="289" y="390"/>
                </a:cubicBezTo>
                <a:cubicBezTo>
                  <a:pt x="289" y="390"/>
                  <a:pt x="289" y="392"/>
                  <a:pt x="289" y="396"/>
                </a:cubicBezTo>
                <a:cubicBezTo>
                  <a:pt x="288" y="388"/>
                  <a:pt x="286" y="388"/>
                  <a:pt x="284" y="388"/>
                </a:cubicBezTo>
                <a:cubicBezTo>
                  <a:pt x="282" y="388"/>
                  <a:pt x="280" y="388"/>
                  <a:pt x="279" y="379"/>
                </a:cubicBezTo>
                <a:cubicBezTo>
                  <a:pt x="278" y="379"/>
                  <a:pt x="277" y="379"/>
                  <a:pt x="277" y="387"/>
                </a:cubicBezTo>
                <a:cubicBezTo>
                  <a:pt x="275" y="396"/>
                  <a:pt x="274" y="400"/>
                  <a:pt x="274" y="400"/>
                </a:cubicBezTo>
                <a:cubicBezTo>
                  <a:pt x="274" y="400"/>
                  <a:pt x="274" y="398"/>
                  <a:pt x="274" y="395"/>
                </a:cubicBezTo>
                <a:cubicBezTo>
                  <a:pt x="274" y="384"/>
                  <a:pt x="271" y="376"/>
                  <a:pt x="267" y="376"/>
                </a:cubicBezTo>
                <a:cubicBezTo>
                  <a:pt x="265" y="376"/>
                  <a:pt x="264" y="379"/>
                  <a:pt x="262" y="384"/>
                </a:cubicBezTo>
                <a:lnTo>
                  <a:pt x="261" y="384"/>
                </a:lnTo>
                <a:cubicBezTo>
                  <a:pt x="261" y="378"/>
                  <a:pt x="259" y="376"/>
                  <a:pt x="257" y="376"/>
                </a:cubicBezTo>
                <a:cubicBezTo>
                  <a:pt x="256" y="376"/>
                  <a:pt x="254" y="377"/>
                  <a:pt x="252" y="380"/>
                </a:cubicBezTo>
                <a:lnTo>
                  <a:pt x="250" y="379"/>
                </a:lnTo>
                <a:cubicBezTo>
                  <a:pt x="250" y="375"/>
                  <a:pt x="250" y="373"/>
                  <a:pt x="250" y="373"/>
                </a:cubicBezTo>
                <a:cubicBezTo>
                  <a:pt x="249" y="373"/>
                  <a:pt x="248" y="375"/>
                  <a:pt x="246" y="378"/>
                </a:cubicBezTo>
                <a:cubicBezTo>
                  <a:pt x="244" y="383"/>
                  <a:pt x="242" y="388"/>
                  <a:pt x="242" y="388"/>
                </a:cubicBezTo>
                <a:cubicBezTo>
                  <a:pt x="242" y="388"/>
                  <a:pt x="242" y="387"/>
                  <a:pt x="243" y="385"/>
                </a:cubicBezTo>
                <a:cubicBezTo>
                  <a:pt x="245" y="378"/>
                  <a:pt x="244" y="377"/>
                  <a:pt x="241" y="375"/>
                </a:cubicBezTo>
                <a:cubicBezTo>
                  <a:pt x="240" y="374"/>
                  <a:pt x="239" y="373"/>
                  <a:pt x="238" y="373"/>
                </a:cubicBezTo>
                <a:cubicBezTo>
                  <a:pt x="237" y="373"/>
                  <a:pt x="236" y="375"/>
                  <a:pt x="234" y="380"/>
                </a:cubicBezTo>
                <a:cubicBezTo>
                  <a:pt x="232" y="382"/>
                  <a:pt x="231" y="382"/>
                  <a:pt x="231" y="382"/>
                </a:cubicBezTo>
                <a:cubicBezTo>
                  <a:pt x="229" y="382"/>
                  <a:pt x="231" y="377"/>
                  <a:pt x="234" y="371"/>
                </a:cubicBezTo>
                <a:cubicBezTo>
                  <a:pt x="238" y="365"/>
                  <a:pt x="239" y="361"/>
                  <a:pt x="239" y="361"/>
                </a:cubicBezTo>
                <a:lnTo>
                  <a:pt x="239" y="361"/>
                </a:lnTo>
                <a:cubicBezTo>
                  <a:pt x="238" y="361"/>
                  <a:pt x="235" y="366"/>
                  <a:pt x="228" y="378"/>
                </a:cubicBezTo>
                <a:cubicBezTo>
                  <a:pt x="224" y="385"/>
                  <a:pt x="222" y="388"/>
                  <a:pt x="221" y="388"/>
                </a:cubicBezTo>
                <a:cubicBezTo>
                  <a:pt x="220" y="388"/>
                  <a:pt x="220" y="386"/>
                  <a:pt x="222" y="382"/>
                </a:cubicBezTo>
                <a:cubicBezTo>
                  <a:pt x="225" y="377"/>
                  <a:pt x="226" y="377"/>
                  <a:pt x="227" y="377"/>
                </a:cubicBezTo>
                <a:cubicBezTo>
                  <a:pt x="228" y="377"/>
                  <a:pt x="228" y="377"/>
                  <a:pt x="228" y="377"/>
                </a:cubicBezTo>
                <a:lnTo>
                  <a:pt x="235" y="363"/>
                </a:lnTo>
                <a:cubicBezTo>
                  <a:pt x="235" y="363"/>
                  <a:pt x="235" y="363"/>
                  <a:pt x="235" y="363"/>
                </a:cubicBezTo>
                <a:cubicBezTo>
                  <a:pt x="235" y="363"/>
                  <a:pt x="234" y="364"/>
                  <a:pt x="231" y="369"/>
                </a:cubicBezTo>
                <a:cubicBezTo>
                  <a:pt x="231" y="369"/>
                  <a:pt x="231" y="369"/>
                  <a:pt x="230" y="369"/>
                </a:cubicBezTo>
                <a:cubicBezTo>
                  <a:pt x="230" y="369"/>
                  <a:pt x="228" y="369"/>
                  <a:pt x="224" y="375"/>
                </a:cubicBezTo>
                <a:cubicBezTo>
                  <a:pt x="219" y="381"/>
                  <a:pt x="215" y="388"/>
                  <a:pt x="213" y="396"/>
                </a:cubicBezTo>
                <a:cubicBezTo>
                  <a:pt x="210" y="402"/>
                  <a:pt x="209" y="403"/>
                  <a:pt x="208" y="403"/>
                </a:cubicBezTo>
                <a:cubicBezTo>
                  <a:pt x="208" y="403"/>
                  <a:pt x="207" y="403"/>
                  <a:pt x="207" y="403"/>
                </a:cubicBezTo>
                <a:cubicBezTo>
                  <a:pt x="209" y="395"/>
                  <a:pt x="213" y="387"/>
                  <a:pt x="218" y="380"/>
                </a:cubicBezTo>
                <a:cubicBezTo>
                  <a:pt x="218" y="380"/>
                  <a:pt x="218" y="380"/>
                  <a:pt x="219" y="380"/>
                </a:cubicBezTo>
                <a:cubicBezTo>
                  <a:pt x="220" y="380"/>
                  <a:pt x="224" y="374"/>
                  <a:pt x="227" y="368"/>
                </a:cubicBezTo>
                <a:cubicBezTo>
                  <a:pt x="228" y="366"/>
                  <a:pt x="228" y="365"/>
                  <a:pt x="228" y="365"/>
                </a:cubicBezTo>
                <a:lnTo>
                  <a:pt x="228" y="365"/>
                </a:lnTo>
                <a:cubicBezTo>
                  <a:pt x="226" y="365"/>
                  <a:pt x="217" y="374"/>
                  <a:pt x="209" y="385"/>
                </a:cubicBezTo>
                <a:cubicBezTo>
                  <a:pt x="212" y="381"/>
                  <a:pt x="210" y="384"/>
                  <a:pt x="214" y="378"/>
                </a:cubicBezTo>
                <a:cubicBezTo>
                  <a:pt x="218" y="370"/>
                  <a:pt x="217" y="369"/>
                  <a:pt x="215" y="368"/>
                </a:cubicBezTo>
                <a:cubicBezTo>
                  <a:pt x="214" y="367"/>
                  <a:pt x="214" y="367"/>
                  <a:pt x="213" y="367"/>
                </a:cubicBezTo>
                <a:cubicBezTo>
                  <a:pt x="212" y="367"/>
                  <a:pt x="211" y="368"/>
                  <a:pt x="208" y="372"/>
                </a:cubicBezTo>
                <a:cubicBezTo>
                  <a:pt x="203" y="379"/>
                  <a:pt x="199" y="385"/>
                  <a:pt x="197" y="385"/>
                </a:cubicBezTo>
                <a:cubicBezTo>
                  <a:pt x="197" y="385"/>
                  <a:pt x="197" y="385"/>
                  <a:pt x="197" y="385"/>
                </a:cubicBezTo>
                <a:lnTo>
                  <a:pt x="197" y="385"/>
                </a:lnTo>
                <a:cubicBezTo>
                  <a:pt x="198" y="386"/>
                  <a:pt x="194" y="392"/>
                  <a:pt x="189" y="399"/>
                </a:cubicBezTo>
                <a:cubicBezTo>
                  <a:pt x="190" y="394"/>
                  <a:pt x="192" y="388"/>
                  <a:pt x="196" y="384"/>
                </a:cubicBezTo>
                <a:cubicBezTo>
                  <a:pt x="204" y="369"/>
                  <a:pt x="207" y="361"/>
                  <a:pt x="204" y="359"/>
                </a:cubicBezTo>
                <a:cubicBezTo>
                  <a:pt x="203" y="357"/>
                  <a:pt x="200" y="354"/>
                  <a:pt x="205" y="348"/>
                </a:cubicBezTo>
                <a:cubicBezTo>
                  <a:pt x="204" y="347"/>
                  <a:pt x="204" y="347"/>
                  <a:pt x="203" y="347"/>
                </a:cubicBezTo>
                <a:cubicBezTo>
                  <a:pt x="202" y="347"/>
                  <a:pt x="200" y="348"/>
                  <a:pt x="197" y="352"/>
                </a:cubicBezTo>
                <a:lnTo>
                  <a:pt x="196" y="350"/>
                </a:lnTo>
                <a:cubicBezTo>
                  <a:pt x="198" y="346"/>
                  <a:pt x="199" y="344"/>
                  <a:pt x="198" y="344"/>
                </a:cubicBezTo>
                <a:lnTo>
                  <a:pt x="198" y="344"/>
                </a:lnTo>
                <a:cubicBezTo>
                  <a:pt x="198" y="344"/>
                  <a:pt x="196" y="345"/>
                  <a:pt x="194" y="348"/>
                </a:cubicBezTo>
                <a:cubicBezTo>
                  <a:pt x="192" y="349"/>
                  <a:pt x="191" y="349"/>
                  <a:pt x="190" y="349"/>
                </a:cubicBezTo>
                <a:cubicBezTo>
                  <a:pt x="189" y="349"/>
                  <a:pt x="192" y="346"/>
                  <a:pt x="191" y="345"/>
                </a:cubicBezTo>
                <a:cubicBezTo>
                  <a:pt x="197" y="340"/>
                  <a:pt x="199" y="337"/>
                  <a:pt x="199" y="337"/>
                </a:cubicBezTo>
                <a:lnTo>
                  <a:pt x="199" y="337"/>
                </a:lnTo>
                <a:cubicBezTo>
                  <a:pt x="199" y="337"/>
                  <a:pt x="194" y="341"/>
                  <a:pt x="185" y="350"/>
                </a:cubicBezTo>
                <a:cubicBezTo>
                  <a:pt x="179" y="355"/>
                  <a:pt x="175" y="362"/>
                  <a:pt x="176" y="363"/>
                </a:cubicBezTo>
                <a:lnTo>
                  <a:pt x="178" y="367"/>
                </a:lnTo>
                <a:lnTo>
                  <a:pt x="169" y="369"/>
                </a:lnTo>
                <a:cubicBezTo>
                  <a:pt x="169" y="369"/>
                  <a:pt x="169" y="369"/>
                  <a:pt x="169" y="369"/>
                </a:cubicBezTo>
                <a:cubicBezTo>
                  <a:pt x="167" y="369"/>
                  <a:pt x="160" y="372"/>
                  <a:pt x="155" y="377"/>
                </a:cubicBezTo>
                <a:cubicBezTo>
                  <a:pt x="155" y="377"/>
                  <a:pt x="150" y="381"/>
                  <a:pt x="148" y="381"/>
                </a:cubicBezTo>
                <a:cubicBezTo>
                  <a:pt x="148" y="381"/>
                  <a:pt x="148" y="381"/>
                  <a:pt x="148" y="381"/>
                </a:cubicBezTo>
                <a:lnTo>
                  <a:pt x="160" y="370"/>
                </a:lnTo>
                <a:cubicBezTo>
                  <a:pt x="167" y="366"/>
                  <a:pt x="173" y="361"/>
                  <a:pt x="179" y="355"/>
                </a:cubicBezTo>
                <a:cubicBezTo>
                  <a:pt x="186" y="347"/>
                  <a:pt x="191" y="342"/>
                  <a:pt x="190" y="342"/>
                </a:cubicBezTo>
                <a:lnTo>
                  <a:pt x="190" y="342"/>
                </a:lnTo>
                <a:cubicBezTo>
                  <a:pt x="189" y="342"/>
                  <a:pt x="187" y="343"/>
                  <a:pt x="182" y="346"/>
                </a:cubicBezTo>
                <a:cubicBezTo>
                  <a:pt x="181" y="345"/>
                  <a:pt x="181" y="345"/>
                  <a:pt x="187" y="340"/>
                </a:cubicBezTo>
                <a:cubicBezTo>
                  <a:pt x="190" y="337"/>
                  <a:pt x="191" y="336"/>
                  <a:pt x="191" y="336"/>
                </a:cubicBezTo>
                <a:lnTo>
                  <a:pt x="191" y="336"/>
                </a:lnTo>
                <a:cubicBezTo>
                  <a:pt x="190" y="336"/>
                  <a:pt x="187" y="338"/>
                  <a:pt x="179" y="343"/>
                </a:cubicBezTo>
                <a:cubicBezTo>
                  <a:pt x="174" y="347"/>
                  <a:pt x="170" y="349"/>
                  <a:pt x="169" y="349"/>
                </a:cubicBezTo>
                <a:cubicBezTo>
                  <a:pt x="168" y="349"/>
                  <a:pt x="171" y="346"/>
                  <a:pt x="178" y="340"/>
                </a:cubicBezTo>
                <a:cubicBezTo>
                  <a:pt x="186" y="332"/>
                  <a:pt x="187" y="328"/>
                  <a:pt x="185" y="328"/>
                </a:cubicBezTo>
                <a:cubicBezTo>
                  <a:pt x="184" y="328"/>
                  <a:pt x="182" y="328"/>
                  <a:pt x="180" y="330"/>
                </a:cubicBezTo>
                <a:cubicBezTo>
                  <a:pt x="174" y="334"/>
                  <a:pt x="171" y="336"/>
                  <a:pt x="169" y="336"/>
                </a:cubicBezTo>
                <a:cubicBezTo>
                  <a:pt x="168" y="336"/>
                  <a:pt x="169" y="334"/>
                  <a:pt x="172" y="331"/>
                </a:cubicBezTo>
                <a:cubicBezTo>
                  <a:pt x="175" y="328"/>
                  <a:pt x="177" y="326"/>
                  <a:pt x="176" y="326"/>
                </a:cubicBezTo>
                <a:lnTo>
                  <a:pt x="176" y="326"/>
                </a:lnTo>
                <a:cubicBezTo>
                  <a:pt x="175" y="326"/>
                  <a:pt x="173" y="327"/>
                  <a:pt x="170" y="329"/>
                </a:cubicBezTo>
                <a:cubicBezTo>
                  <a:pt x="175" y="325"/>
                  <a:pt x="181" y="321"/>
                  <a:pt x="179" y="321"/>
                </a:cubicBezTo>
                <a:lnTo>
                  <a:pt x="179" y="321"/>
                </a:lnTo>
                <a:cubicBezTo>
                  <a:pt x="178" y="321"/>
                  <a:pt x="177" y="321"/>
                  <a:pt x="176" y="322"/>
                </a:cubicBezTo>
                <a:cubicBezTo>
                  <a:pt x="176" y="322"/>
                  <a:pt x="176" y="322"/>
                  <a:pt x="175" y="322"/>
                </a:cubicBezTo>
                <a:cubicBezTo>
                  <a:pt x="175" y="322"/>
                  <a:pt x="174" y="322"/>
                  <a:pt x="169" y="326"/>
                </a:cubicBezTo>
                <a:lnTo>
                  <a:pt x="154" y="333"/>
                </a:lnTo>
                <a:cubicBezTo>
                  <a:pt x="154" y="334"/>
                  <a:pt x="148" y="338"/>
                  <a:pt x="141" y="342"/>
                </a:cubicBezTo>
                <a:cubicBezTo>
                  <a:pt x="140" y="343"/>
                  <a:pt x="139" y="343"/>
                  <a:pt x="138" y="343"/>
                </a:cubicBezTo>
                <a:cubicBezTo>
                  <a:pt x="136" y="343"/>
                  <a:pt x="142" y="334"/>
                  <a:pt x="159" y="324"/>
                </a:cubicBezTo>
                <a:lnTo>
                  <a:pt x="172" y="314"/>
                </a:lnTo>
                <a:lnTo>
                  <a:pt x="158" y="322"/>
                </a:lnTo>
                <a:cubicBezTo>
                  <a:pt x="158" y="321"/>
                  <a:pt x="157" y="320"/>
                  <a:pt x="164" y="316"/>
                </a:cubicBezTo>
                <a:cubicBezTo>
                  <a:pt x="171" y="312"/>
                  <a:pt x="171" y="312"/>
                  <a:pt x="171" y="312"/>
                </a:cubicBezTo>
                <a:cubicBezTo>
                  <a:pt x="171" y="312"/>
                  <a:pt x="171" y="312"/>
                  <a:pt x="171" y="312"/>
                </a:cubicBezTo>
                <a:cubicBezTo>
                  <a:pt x="170" y="312"/>
                  <a:pt x="168" y="312"/>
                  <a:pt x="163" y="314"/>
                </a:cubicBezTo>
                <a:cubicBezTo>
                  <a:pt x="155" y="318"/>
                  <a:pt x="152" y="319"/>
                  <a:pt x="151" y="319"/>
                </a:cubicBezTo>
                <a:cubicBezTo>
                  <a:pt x="151" y="319"/>
                  <a:pt x="152" y="318"/>
                  <a:pt x="155" y="316"/>
                </a:cubicBezTo>
                <a:cubicBezTo>
                  <a:pt x="164" y="312"/>
                  <a:pt x="167" y="310"/>
                  <a:pt x="166" y="310"/>
                </a:cubicBezTo>
                <a:lnTo>
                  <a:pt x="166" y="310"/>
                </a:lnTo>
                <a:cubicBezTo>
                  <a:pt x="165" y="310"/>
                  <a:pt x="161" y="311"/>
                  <a:pt x="154" y="313"/>
                </a:cubicBezTo>
                <a:cubicBezTo>
                  <a:pt x="159" y="311"/>
                  <a:pt x="164" y="307"/>
                  <a:pt x="168" y="304"/>
                </a:cubicBezTo>
                <a:lnTo>
                  <a:pt x="168" y="304"/>
                </a:lnTo>
                <a:lnTo>
                  <a:pt x="161" y="307"/>
                </a:lnTo>
                <a:cubicBezTo>
                  <a:pt x="153" y="311"/>
                  <a:pt x="149" y="312"/>
                  <a:pt x="148" y="312"/>
                </a:cubicBezTo>
                <a:cubicBezTo>
                  <a:pt x="147" y="312"/>
                  <a:pt x="149" y="311"/>
                  <a:pt x="153" y="308"/>
                </a:cubicBezTo>
                <a:cubicBezTo>
                  <a:pt x="158" y="306"/>
                  <a:pt x="160" y="305"/>
                  <a:pt x="157" y="305"/>
                </a:cubicBezTo>
                <a:cubicBezTo>
                  <a:pt x="156" y="305"/>
                  <a:pt x="154" y="305"/>
                  <a:pt x="152" y="305"/>
                </a:cubicBezTo>
                <a:cubicBezTo>
                  <a:pt x="151" y="303"/>
                  <a:pt x="151" y="302"/>
                  <a:pt x="159" y="299"/>
                </a:cubicBezTo>
                <a:cubicBezTo>
                  <a:pt x="167" y="296"/>
                  <a:pt x="170" y="295"/>
                  <a:pt x="170" y="295"/>
                </a:cubicBezTo>
                <a:lnTo>
                  <a:pt x="170" y="295"/>
                </a:lnTo>
                <a:cubicBezTo>
                  <a:pt x="169" y="295"/>
                  <a:pt x="165" y="296"/>
                  <a:pt x="158" y="298"/>
                </a:cubicBezTo>
                <a:cubicBezTo>
                  <a:pt x="154" y="299"/>
                  <a:pt x="153" y="300"/>
                  <a:pt x="152" y="300"/>
                </a:cubicBezTo>
                <a:cubicBezTo>
                  <a:pt x="151" y="300"/>
                  <a:pt x="153" y="299"/>
                  <a:pt x="158" y="296"/>
                </a:cubicBezTo>
                <a:cubicBezTo>
                  <a:pt x="163" y="294"/>
                  <a:pt x="165" y="293"/>
                  <a:pt x="163" y="293"/>
                </a:cubicBezTo>
                <a:cubicBezTo>
                  <a:pt x="162" y="293"/>
                  <a:pt x="160" y="293"/>
                  <a:pt x="157" y="294"/>
                </a:cubicBezTo>
                <a:cubicBezTo>
                  <a:pt x="142" y="298"/>
                  <a:pt x="134" y="300"/>
                  <a:pt x="134" y="302"/>
                </a:cubicBezTo>
                <a:cubicBezTo>
                  <a:pt x="134" y="303"/>
                  <a:pt x="134" y="303"/>
                  <a:pt x="126" y="305"/>
                </a:cubicBezTo>
                <a:lnTo>
                  <a:pt x="126" y="303"/>
                </a:lnTo>
                <a:cubicBezTo>
                  <a:pt x="125" y="302"/>
                  <a:pt x="125" y="300"/>
                  <a:pt x="117" y="299"/>
                </a:cubicBezTo>
                <a:cubicBezTo>
                  <a:pt x="108" y="299"/>
                  <a:pt x="93" y="303"/>
                  <a:pt x="102" y="304"/>
                </a:cubicBezTo>
                <a:lnTo>
                  <a:pt x="94" y="307"/>
                </a:lnTo>
                <a:cubicBezTo>
                  <a:pt x="79" y="311"/>
                  <a:pt x="74" y="314"/>
                  <a:pt x="78" y="314"/>
                </a:cubicBezTo>
                <a:cubicBezTo>
                  <a:pt x="80" y="314"/>
                  <a:pt x="86" y="313"/>
                  <a:pt x="95" y="311"/>
                </a:cubicBezTo>
                <a:cubicBezTo>
                  <a:pt x="107" y="307"/>
                  <a:pt x="113" y="305"/>
                  <a:pt x="114" y="305"/>
                </a:cubicBezTo>
                <a:lnTo>
                  <a:pt x="114" y="305"/>
                </a:lnTo>
                <a:cubicBezTo>
                  <a:pt x="114" y="305"/>
                  <a:pt x="110" y="307"/>
                  <a:pt x="103" y="309"/>
                </a:cubicBezTo>
                <a:cubicBezTo>
                  <a:pt x="87" y="314"/>
                  <a:pt x="87" y="315"/>
                  <a:pt x="88" y="317"/>
                </a:cubicBezTo>
                <a:cubicBezTo>
                  <a:pt x="88" y="318"/>
                  <a:pt x="88" y="318"/>
                  <a:pt x="80" y="321"/>
                </a:cubicBezTo>
                <a:cubicBezTo>
                  <a:pt x="72" y="323"/>
                  <a:pt x="66" y="327"/>
                  <a:pt x="66" y="330"/>
                </a:cubicBezTo>
                <a:cubicBezTo>
                  <a:pt x="66" y="330"/>
                  <a:pt x="66" y="330"/>
                  <a:pt x="67" y="330"/>
                </a:cubicBezTo>
                <a:cubicBezTo>
                  <a:pt x="68" y="330"/>
                  <a:pt x="70" y="330"/>
                  <a:pt x="75" y="329"/>
                </a:cubicBezTo>
                <a:cubicBezTo>
                  <a:pt x="77" y="327"/>
                  <a:pt x="78" y="327"/>
                  <a:pt x="79" y="327"/>
                </a:cubicBezTo>
                <a:lnTo>
                  <a:pt x="79" y="327"/>
                </a:lnTo>
                <a:cubicBezTo>
                  <a:pt x="81" y="327"/>
                  <a:pt x="78" y="330"/>
                  <a:pt x="68" y="334"/>
                </a:cubicBezTo>
                <a:cubicBezTo>
                  <a:pt x="65" y="336"/>
                  <a:pt x="63" y="337"/>
                  <a:pt x="64" y="337"/>
                </a:cubicBezTo>
                <a:cubicBezTo>
                  <a:pt x="64" y="337"/>
                  <a:pt x="68" y="336"/>
                  <a:pt x="76" y="333"/>
                </a:cubicBezTo>
                <a:cubicBezTo>
                  <a:pt x="81" y="331"/>
                  <a:pt x="85" y="330"/>
                  <a:pt x="87" y="330"/>
                </a:cubicBezTo>
                <a:cubicBezTo>
                  <a:pt x="90" y="330"/>
                  <a:pt x="87" y="333"/>
                  <a:pt x="78" y="339"/>
                </a:cubicBezTo>
                <a:lnTo>
                  <a:pt x="79" y="341"/>
                </a:lnTo>
                <a:cubicBezTo>
                  <a:pt x="79" y="341"/>
                  <a:pt x="80" y="342"/>
                  <a:pt x="80" y="342"/>
                </a:cubicBezTo>
                <a:cubicBezTo>
                  <a:pt x="83" y="342"/>
                  <a:pt x="89" y="339"/>
                  <a:pt x="94" y="336"/>
                </a:cubicBezTo>
                <a:cubicBezTo>
                  <a:pt x="102" y="333"/>
                  <a:pt x="106" y="332"/>
                  <a:pt x="107" y="332"/>
                </a:cubicBezTo>
                <a:lnTo>
                  <a:pt x="107" y="332"/>
                </a:lnTo>
                <a:cubicBezTo>
                  <a:pt x="108" y="332"/>
                  <a:pt x="106" y="333"/>
                  <a:pt x="103" y="335"/>
                </a:cubicBezTo>
                <a:cubicBezTo>
                  <a:pt x="98" y="338"/>
                  <a:pt x="93" y="341"/>
                  <a:pt x="88" y="343"/>
                </a:cubicBezTo>
                <a:cubicBezTo>
                  <a:pt x="80" y="346"/>
                  <a:pt x="81" y="348"/>
                  <a:pt x="81" y="350"/>
                </a:cubicBezTo>
                <a:cubicBezTo>
                  <a:pt x="82" y="351"/>
                  <a:pt x="83" y="352"/>
                  <a:pt x="86" y="352"/>
                </a:cubicBezTo>
                <a:cubicBezTo>
                  <a:pt x="87" y="352"/>
                  <a:pt x="89" y="352"/>
                  <a:pt x="91" y="351"/>
                </a:cubicBezTo>
                <a:lnTo>
                  <a:pt x="91" y="351"/>
                </a:lnTo>
                <a:lnTo>
                  <a:pt x="84" y="354"/>
                </a:lnTo>
                <a:cubicBezTo>
                  <a:pt x="84" y="355"/>
                  <a:pt x="81" y="357"/>
                  <a:pt x="81" y="357"/>
                </a:cubicBezTo>
                <a:cubicBezTo>
                  <a:pt x="81" y="357"/>
                  <a:pt x="82" y="357"/>
                  <a:pt x="85" y="355"/>
                </a:cubicBezTo>
                <a:lnTo>
                  <a:pt x="85" y="355"/>
                </a:lnTo>
                <a:cubicBezTo>
                  <a:pt x="85" y="355"/>
                  <a:pt x="85" y="358"/>
                  <a:pt x="80" y="364"/>
                </a:cubicBezTo>
                <a:cubicBezTo>
                  <a:pt x="78" y="367"/>
                  <a:pt x="79" y="368"/>
                  <a:pt x="81" y="368"/>
                </a:cubicBezTo>
                <a:cubicBezTo>
                  <a:pt x="85" y="368"/>
                  <a:pt x="95" y="364"/>
                  <a:pt x="103" y="355"/>
                </a:cubicBezTo>
                <a:lnTo>
                  <a:pt x="104" y="357"/>
                </a:lnTo>
                <a:cubicBezTo>
                  <a:pt x="104" y="357"/>
                  <a:pt x="104" y="357"/>
                  <a:pt x="105" y="357"/>
                </a:cubicBezTo>
                <a:cubicBezTo>
                  <a:pt x="107" y="357"/>
                  <a:pt x="112" y="354"/>
                  <a:pt x="112" y="354"/>
                </a:cubicBezTo>
                <a:cubicBezTo>
                  <a:pt x="115" y="353"/>
                  <a:pt x="117" y="352"/>
                  <a:pt x="118" y="352"/>
                </a:cubicBezTo>
                <a:cubicBezTo>
                  <a:pt x="119" y="352"/>
                  <a:pt x="119" y="353"/>
                  <a:pt x="120" y="353"/>
                </a:cubicBezTo>
                <a:lnTo>
                  <a:pt x="106" y="361"/>
                </a:lnTo>
                <a:cubicBezTo>
                  <a:pt x="92" y="368"/>
                  <a:pt x="84" y="374"/>
                  <a:pt x="87" y="374"/>
                </a:cubicBezTo>
                <a:cubicBezTo>
                  <a:pt x="88" y="374"/>
                  <a:pt x="92" y="372"/>
                  <a:pt x="100" y="368"/>
                </a:cubicBezTo>
                <a:lnTo>
                  <a:pt x="100" y="368"/>
                </a:lnTo>
                <a:lnTo>
                  <a:pt x="94" y="372"/>
                </a:lnTo>
                <a:cubicBezTo>
                  <a:pt x="88" y="376"/>
                  <a:pt x="87" y="377"/>
                  <a:pt x="91" y="377"/>
                </a:cubicBezTo>
                <a:cubicBezTo>
                  <a:pt x="92" y="377"/>
                  <a:pt x="94" y="377"/>
                  <a:pt x="96" y="377"/>
                </a:cubicBezTo>
                <a:cubicBezTo>
                  <a:pt x="96" y="377"/>
                  <a:pt x="96" y="377"/>
                  <a:pt x="96" y="377"/>
                </a:cubicBezTo>
                <a:cubicBezTo>
                  <a:pt x="99" y="377"/>
                  <a:pt x="112" y="371"/>
                  <a:pt x="118" y="367"/>
                </a:cubicBezTo>
                <a:cubicBezTo>
                  <a:pt x="123" y="364"/>
                  <a:pt x="124" y="363"/>
                  <a:pt x="125" y="363"/>
                </a:cubicBezTo>
                <a:cubicBezTo>
                  <a:pt x="125" y="363"/>
                  <a:pt x="125" y="363"/>
                  <a:pt x="125" y="363"/>
                </a:cubicBezTo>
                <a:cubicBezTo>
                  <a:pt x="126" y="364"/>
                  <a:pt x="126" y="364"/>
                  <a:pt x="120" y="369"/>
                </a:cubicBezTo>
                <a:cubicBezTo>
                  <a:pt x="111" y="374"/>
                  <a:pt x="109" y="378"/>
                  <a:pt x="111" y="378"/>
                </a:cubicBezTo>
                <a:cubicBezTo>
                  <a:pt x="113" y="378"/>
                  <a:pt x="117" y="376"/>
                  <a:pt x="122" y="373"/>
                </a:cubicBezTo>
                <a:lnTo>
                  <a:pt x="122" y="373"/>
                </a:lnTo>
                <a:lnTo>
                  <a:pt x="115" y="378"/>
                </a:lnTo>
                <a:cubicBezTo>
                  <a:pt x="108" y="382"/>
                  <a:pt x="104" y="389"/>
                  <a:pt x="115" y="390"/>
                </a:cubicBezTo>
                <a:cubicBezTo>
                  <a:pt x="118" y="396"/>
                  <a:pt x="122" y="400"/>
                  <a:pt x="116" y="405"/>
                </a:cubicBezTo>
                <a:cubicBezTo>
                  <a:pt x="114" y="407"/>
                  <a:pt x="114" y="407"/>
                  <a:pt x="116" y="407"/>
                </a:cubicBezTo>
                <a:cubicBezTo>
                  <a:pt x="119" y="407"/>
                  <a:pt x="130" y="403"/>
                  <a:pt x="140" y="397"/>
                </a:cubicBezTo>
                <a:lnTo>
                  <a:pt x="140" y="397"/>
                </a:lnTo>
                <a:cubicBezTo>
                  <a:pt x="134" y="403"/>
                  <a:pt x="135" y="404"/>
                  <a:pt x="138" y="406"/>
                </a:cubicBezTo>
                <a:cubicBezTo>
                  <a:pt x="141" y="409"/>
                  <a:pt x="141" y="409"/>
                  <a:pt x="135" y="415"/>
                </a:cubicBezTo>
                <a:cubicBezTo>
                  <a:pt x="129" y="420"/>
                  <a:pt x="126" y="423"/>
                  <a:pt x="126" y="423"/>
                </a:cubicBezTo>
                <a:cubicBezTo>
                  <a:pt x="126" y="423"/>
                  <a:pt x="130" y="420"/>
                  <a:pt x="136" y="416"/>
                </a:cubicBezTo>
                <a:cubicBezTo>
                  <a:pt x="140" y="413"/>
                  <a:pt x="143" y="412"/>
                  <a:pt x="144" y="412"/>
                </a:cubicBezTo>
                <a:lnTo>
                  <a:pt x="144" y="412"/>
                </a:lnTo>
                <a:cubicBezTo>
                  <a:pt x="147" y="412"/>
                  <a:pt x="143" y="419"/>
                  <a:pt x="135" y="427"/>
                </a:cubicBezTo>
                <a:cubicBezTo>
                  <a:pt x="130" y="433"/>
                  <a:pt x="132" y="434"/>
                  <a:pt x="134" y="437"/>
                </a:cubicBezTo>
                <a:cubicBezTo>
                  <a:pt x="137" y="435"/>
                  <a:pt x="139" y="434"/>
                  <a:pt x="141" y="434"/>
                </a:cubicBezTo>
                <a:cubicBezTo>
                  <a:pt x="143" y="434"/>
                  <a:pt x="144" y="435"/>
                  <a:pt x="145" y="436"/>
                </a:cubicBezTo>
                <a:cubicBezTo>
                  <a:pt x="147" y="437"/>
                  <a:pt x="148" y="438"/>
                  <a:pt x="149" y="438"/>
                </a:cubicBezTo>
                <a:cubicBezTo>
                  <a:pt x="151" y="438"/>
                  <a:pt x="153" y="435"/>
                  <a:pt x="160" y="427"/>
                </a:cubicBezTo>
                <a:cubicBezTo>
                  <a:pt x="167" y="419"/>
                  <a:pt x="170" y="416"/>
                  <a:pt x="171" y="416"/>
                </a:cubicBezTo>
                <a:cubicBezTo>
                  <a:pt x="172" y="416"/>
                  <a:pt x="173" y="416"/>
                  <a:pt x="173" y="417"/>
                </a:cubicBezTo>
                <a:cubicBezTo>
                  <a:pt x="175" y="418"/>
                  <a:pt x="176" y="419"/>
                  <a:pt x="171" y="426"/>
                </a:cubicBezTo>
                <a:cubicBezTo>
                  <a:pt x="171" y="426"/>
                  <a:pt x="168" y="434"/>
                  <a:pt x="169" y="434"/>
                </a:cubicBezTo>
                <a:cubicBezTo>
                  <a:pt x="170" y="435"/>
                  <a:pt x="171" y="436"/>
                  <a:pt x="167" y="443"/>
                </a:cubicBezTo>
                <a:cubicBezTo>
                  <a:pt x="167" y="443"/>
                  <a:pt x="163" y="451"/>
                  <a:pt x="167" y="453"/>
                </a:cubicBezTo>
                <a:cubicBezTo>
                  <a:pt x="170" y="454"/>
                  <a:pt x="172" y="456"/>
                  <a:pt x="168" y="463"/>
                </a:cubicBezTo>
                <a:cubicBezTo>
                  <a:pt x="168" y="463"/>
                  <a:pt x="169" y="464"/>
                  <a:pt x="169" y="464"/>
                </a:cubicBezTo>
                <a:cubicBezTo>
                  <a:pt x="170" y="464"/>
                  <a:pt x="171" y="462"/>
                  <a:pt x="173" y="458"/>
                </a:cubicBezTo>
                <a:cubicBezTo>
                  <a:pt x="176" y="453"/>
                  <a:pt x="179" y="449"/>
                  <a:pt x="182" y="449"/>
                </a:cubicBezTo>
                <a:cubicBezTo>
                  <a:pt x="184" y="449"/>
                  <a:pt x="185" y="451"/>
                  <a:pt x="186" y="455"/>
                </a:cubicBezTo>
                <a:cubicBezTo>
                  <a:pt x="187" y="456"/>
                  <a:pt x="189" y="457"/>
                  <a:pt x="190" y="457"/>
                </a:cubicBezTo>
                <a:cubicBezTo>
                  <a:pt x="192" y="457"/>
                  <a:pt x="194" y="456"/>
                  <a:pt x="196" y="452"/>
                </a:cubicBezTo>
                <a:lnTo>
                  <a:pt x="196" y="452"/>
                </a:lnTo>
                <a:cubicBezTo>
                  <a:pt x="198" y="453"/>
                  <a:pt x="198" y="453"/>
                  <a:pt x="195" y="460"/>
                </a:cubicBezTo>
                <a:cubicBezTo>
                  <a:pt x="190" y="468"/>
                  <a:pt x="189" y="472"/>
                  <a:pt x="191" y="472"/>
                </a:cubicBezTo>
                <a:cubicBezTo>
                  <a:pt x="193" y="472"/>
                  <a:pt x="196" y="469"/>
                  <a:pt x="200" y="463"/>
                </a:cubicBezTo>
                <a:cubicBezTo>
                  <a:pt x="202" y="460"/>
                  <a:pt x="203" y="458"/>
                  <a:pt x="204" y="458"/>
                </a:cubicBezTo>
                <a:cubicBezTo>
                  <a:pt x="204" y="458"/>
                  <a:pt x="204" y="460"/>
                  <a:pt x="204" y="464"/>
                </a:cubicBezTo>
                <a:cubicBezTo>
                  <a:pt x="204" y="464"/>
                  <a:pt x="204" y="464"/>
                  <a:pt x="204" y="464"/>
                </a:cubicBezTo>
                <a:cubicBezTo>
                  <a:pt x="204" y="464"/>
                  <a:pt x="206" y="464"/>
                  <a:pt x="209" y="459"/>
                </a:cubicBezTo>
                <a:cubicBezTo>
                  <a:pt x="211" y="456"/>
                  <a:pt x="213" y="454"/>
                  <a:pt x="213" y="454"/>
                </a:cubicBezTo>
                <a:cubicBezTo>
                  <a:pt x="214" y="454"/>
                  <a:pt x="214" y="456"/>
                  <a:pt x="214" y="461"/>
                </a:cubicBezTo>
                <a:cubicBezTo>
                  <a:pt x="212" y="468"/>
                  <a:pt x="213" y="469"/>
                  <a:pt x="214" y="470"/>
                </a:cubicBezTo>
                <a:cubicBezTo>
                  <a:pt x="216" y="468"/>
                  <a:pt x="219" y="467"/>
                  <a:pt x="222" y="467"/>
                </a:cubicBezTo>
                <a:cubicBezTo>
                  <a:pt x="229" y="467"/>
                  <a:pt x="237" y="472"/>
                  <a:pt x="236" y="478"/>
                </a:cubicBezTo>
                <a:cubicBezTo>
                  <a:pt x="239" y="472"/>
                  <a:pt x="240" y="470"/>
                  <a:pt x="241" y="470"/>
                </a:cubicBezTo>
                <a:cubicBezTo>
                  <a:pt x="241" y="470"/>
                  <a:pt x="242" y="471"/>
                  <a:pt x="242" y="471"/>
                </a:cubicBezTo>
                <a:cubicBezTo>
                  <a:pt x="241" y="477"/>
                  <a:pt x="241" y="480"/>
                  <a:pt x="241" y="480"/>
                </a:cubicBezTo>
                <a:cubicBezTo>
                  <a:pt x="242" y="480"/>
                  <a:pt x="244" y="473"/>
                  <a:pt x="246" y="463"/>
                </a:cubicBezTo>
                <a:lnTo>
                  <a:pt x="244" y="463"/>
                </a:lnTo>
                <a:cubicBezTo>
                  <a:pt x="246" y="456"/>
                  <a:pt x="247" y="452"/>
                  <a:pt x="248" y="452"/>
                </a:cubicBezTo>
                <a:lnTo>
                  <a:pt x="248" y="452"/>
                </a:lnTo>
                <a:cubicBezTo>
                  <a:pt x="249" y="452"/>
                  <a:pt x="249" y="458"/>
                  <a:pt x="246" y="472"/>
                </a:cubicBezTo>
                <a:cubicBezTo>
                  <a:pt x="246" y="480"/>
                  <a:pt x="245" y="484"/>
                  <a:pt x="246" y="484"/>
                </a:cubicBezTo>
                <a:cubicBezTo>
                  <a:pt x="246" y="484"/>
                  <a:pt x="247" y="480"/>
                  <a:pt x="250" y="472"/>
                </a:cubicBezTo>
                <a:cubicBezTo>
                  <a:pt x="252" y="465"/>
                  <a:pt x="253" y="461"/>
                  <a:pt x="254" y="461"/>
                </a:cubicBezTo>
                <a:cubicBezTo>
                  <a:pt x="255" y="461"/>
                  <a:pt x="255" y="465"/>
                  <a:pt x="254" y="473"/>
                </a:cubicBezTo>
                <a:cubicBezTo>
                  <a:pt x="253" y="482"/>
                  <a:pt x="252" y="486"/>
                  <a:pt x="253" y="486"/>
                </a:cubicBezTo>
                <a:cubicBezTo>
                  <a:pt x="253" y="486"/>
                  <a:pt x="254" y="482"/>
                  <a:pt x="256" y="474"/>
                </a:cubicBezTo>
                <a:cubicBezTo>
                  <a:pt x="261" y="456"/>
                  <a:pt x="264" y="446"/>
                  <a:pt x="266" y="446"/>
                </a:cubicBezTo>
                <a:lnTo>
                  <a:pt x="266" y="446"/>
                </a:lnTo>
                <a:cubicBezTo>
                  <a:pt x="267" y="446"/>
                  <a:pt x="267" y="453"/>
                  <a:pt x="265" y="467"/>
                </a:cubicBezTo>
                <a:cubicBezTo>
                  <a:pt x="263" y="483"/>
                  <a:pt x="264" y="491"/>
                  <a:pt x="267" y="491"/>
                </a:cubicBezTo>
                <a:cubicBezTo>
                  <a:pt x="267" y="491"/>
                  <a:pt x="267" y="491"/>
                  <a:pt x="267" y="491"/>
                </a:cubicBezTo>
                <a:cubicBezTo>
                  <a:pt x="268" y="491"/>
                  <a:pt x="269" y="483"/>
                  <a:pt x="270" y="475"/>
                </a:cubicBezTo>
                <a:cubicBezTo>
                  <a:pt x="269" y="468"/>
                  <a:pt x="270" y="464"/>
                  <a:pt x="270" y="464"/>
                </a:cubicBezTo>
                <a:cubicBezTo>
                  <a:pt x="271" y="464"/>
                  <a:pt x="272" y="468"/>
                  <a:pt x="272" y="477"/>
                </a:cubicBezTo>
                <a:cubicBezTo>
                  <a:pt x="274" y="490"/>
                  <a:pt x="277" y="496"/>
                  <a:pt x="279" y="496"/>
                </a:cubicBezTo>
                <a:cubicBezTo>
                  <a:pt x="281" y="496"/>
                  <a:pt x="284" y="493"/>
                  <a:pt x="286" y="486"/>
                </a:cubicBezTo>
                <a:cubicBezTo>
                  <a:pt x="289" y="477"/>
                  <a:pt x="292" y="473"/>
                  <a:pt x="293" y="473"/>
                </a:cubicBezTo>
                <a:lnTo>
                  <a:pt x="293" y="473"/>
                </a:lnTo>
                <a:cubicBezTo>
                  <a:pt x="295" y="473"/>
                  <a:pt x="295" y="477"/>
                  <a:pt x="292" y="486"/>
                </a:cubicBezTo>
                <a:cubicBezTo>
                  <a:pt x="291" y="495"/>
                  <a:pt x="290" y="499"/>
                  <a:pt x="290" y="499"/>
                </a:cubicBezTo>
                <a:cubicBezTo>
                  <a:pt x="291" y="499"/>
                  <a:pt x="292" y="497"/>
                  <a:pt x="293" y="493"/>
                </a:cubicBezTo>
                <a:lnTo>
                  <a:pt x="302" y="493"/>
                </a:lnTo>
                <a:cubicBezTo>
                  <a:pt x="304" y="493"/>
                  <a:pt x="305" y="484"/>
                  <a:pt x="304" y="477"/>
                </a:cubicBezTo>
                <a:lnTo>
                  <a:pt x="304" y="477"/>
                </a:lnTo>
                <a:cubicBezTo>
                  <a:pt x="306" y="487"/>
                  <a:pt x="308" y="493"/>
                  <a:pt x="311" y="493"/>
                </a:cubicBezTo>
                <a:cubicBezTo>
                  <a:pt x="312" y="493"/>
                  <a:pt x="313" y="491"/>
                  <a:pt x="314" y="484"/>
                </a:cubicBezTo>
                <a:lnTo>
                  <a:pt x="317" y="483"/>
                </a:lnTo>
                <a:cubicBezTo>
                  <a:pt x="318" y="483"/>
                  <a:pt x="318" y="483"/>
                  <a:pt x="319" y="475"/>
                </a:cubicBezTo>
                <a:cubicBezTo>
                  <a:pt x="319" y="473"/>
                  <a:pt x="320" y="472"/>
                  <a:pt x="320" y="472"/>
                </a:cubicBezTo>
                <a:cubicBezTo>
                  <a:pt x="321" y="472"/>
                  <a:pt x="324" y="478"/>
                  <a:pt x="326" y="483"/>
                </a:cubicBezTo>
                <a:cubicBezTo>
                  <a:pt x="328" y="489"/>
                  <a:pt x="330" y="494"/>
                  <a:pt x="331" y="494"/>
                </a:cubicBezTo>
                <a:cubicBezTo>
                  <a:pt x="331" y="494"/>
                  <a:pt x="331" y="493"/>
                  <a:pt x="330" y="490"/>
                </a:cubicBezTo>
                <a:cubicBezTo>
                  <a:pt x="329" y="482"/>
                  <a:pt x="329" y="473"/>
                  <a:pt x="330" y="465"/>
                </a:cubicBezTo>
                <a:cubicBezTo>
                  <a:pt x="330" y="463"/>
                  <a:pt x="331" y="462"/>
                  <a:pt x="331" y="462"/>
                </a:cubicBezTo>
                <a:cubicBezTo>
                  <a:pt x="332" y="462"/>
                  <a:pt x="334" y="467"/>
                  <a:pt x="334" y="473"/>
                </a:cubicBezTo>
                <a:cubicBezTo>
                  <a:pt x="335" y="479"/>
                  <a:pt x="337" y="483"/>
                  <a:pt x="341" y="488"/>
                </a:cubicBezTo>
                <a:cubicBezTo>
                  <a:pt x="343" y="488"/>
                  <a:pt x="346" y="487"/>
                  <a:pt x="344" y="479"/>
                </a:cubicBezTo>
                <a:cubicBezTo>
                  <a:pt x="343" y="474"/>
                  <a:pt x="346" y="472"/>
                  <a:pt x="349" y="472"/>
                </a:cubicBezTo>
                <a:cubicBezTo>
                  <a:pt x="352" y="472"/>
                  <a:pt x="354" y="473"/>
                  <a:pt x="356" y="475"/>
                </a:cubicBezTo>
                <a:lnTo>
                  <a:pt x="360" y="474"/>
                </a:lnTo>
                <a:cubicBezTo>
                  <a:pt x="361" y="474"/>
                  <a:pt x="360" y="467"/>
                  <a:pt x="362" y="465"/>
                </a:cubicBezTo>
                <a:cubicBezTo>
                  <a:pt x="362" y="465"/>
                  <a:pt x="363" y="465"/>
                  <a:pt x="362" y="458"/>
                </a:cubicBezTo>
                <a:cubicBezTo>
                  <a:pt x="362" y="457"/>
                  <a:pt x="363" y="457"/>
                  <a:pt x="363" y="457"/>
                </a:cubicBezTo>
                <a:cubicBezTo>
                  <a:pt x="364" y="457"/>
                  <a:pt x="366" y="458"/>
                  <a:pt x="367" y="463"/>
                </a:cubicBezTo>
                <a:cubicBezTo>
                  <a:pt x="365" y="455"/>
                  <a:pt x="364" y="452"/>
                  <a:pt x="365" y="452"/>
                </a:cubicBezTo>
                <a:lnTo>
                  <a:pt x="365" y="452"/>
                </a:lnTo>
                <a:cubicBezTo>
                  <a:pt x="365" y="452"/>
                  <a:pt x="367" y="455"/>
                  <a:pt x="371" y="462"/>
                </a:cubicBezTo>
                <a:cubicBezTo>
                  <a:pt x="374" y="470"/>
                  <a:pt x="376" y="474"/>
                  <a:pt x="376" y="474"/>
                </a:cubicBezTo>
                <a:cubicBezTo>
                  <a:pt x="376" y="474"/>
                  <a:pt x="375" y="470"/>
                  <a:pt x="373" y="462"/>
                </a:cubicBezTo>
                <a:cubicBezTo>
                  <a:pt x="372" y="458"/>
                  <a:pt x="371" y="456"/>
                  <a:pt x="372" y="456"/>
                </a:cubicBezTo>
                <a:lnTo>
                  <a:pt x="372" y="456"/>
                </a:lnTo>
                <a:cubicBezTo>
                  <a:pt x="372" y="456"/>
                  <a:pt x="373" y="458"/>
                  <a:pt x="375" y="461"/>
                </a:cubicBezTo>
                <a:cubicBezTo>
                  <a:pt x="377" y="464"/>
                  <a:pt x="378" y="465"/>
                  <a:pt x="379" y="465"/>
                </a:cubicBezTo>
                <a:cubicBezTo>
                  <a:pt x="380" y="465"/>
                  <a:pt x="379" y="463"/>
                  <a:pt x="378" y="460"/>
                </a:cubicBezTo>
                <a:cubicBezTo>
                  <a:pt x="374" y="450"/>
                  <a:pt x="373" y="442"/>
                  <a:pt x="375" y="442"/>
                </a:cubicBezTo>
                <a:lnTo>
                  <a:pt x="375" y="442"/>
                </a:lnTo>
                <a:cubicBezTo>
                  <a:pt x="376" y="442"/>
                  <a:pt x="377" y="445"/>
                  <a:pt x="380" y="450"/>
                </a:cubicBezTo>
                <a:cubicBezTo>
                  <a:pt x="380" y="450"/>
                  <a:pt x="381" y="449"/>
                  <a:pt x="379" y="441"/>
                </a:cubicBezTo>
                <a:cubicBezTo>
                  <a:pt x="376" y="433"/>
                  <a:pt x="374" y="430"/>
                  <a:pt x="375" y="430"/>
                </a:cubicBezTo>
                <a:lnTo>
                  <a:pt x="375" y="430"/>
                </a:lnTo>
                <a:cubicBezTo>
                  <a:pt x="375" y="430"/>
                  <a:pt x="377" y="433"/>
                  <a:pt x="381" y="441"/>
                </a:cubicBezTo>
                <a:cubicBezTo>
                  <a:pt x="385" y="447"/>
                  <a:pt x="388" y="450"/>
                  <a:pt x="389" y="450"/>
                </a:cubicBezTo>
                <a:cubicBezTo>
                  <a:pt x="389" y="450"/>
                  <a:pt x="388" y="446"/>
                  <a:pt x="385" y="438"/>
                </a:cubicBezTo>
                <a:cubicBezTo>
                  <a:pt x="385" y="438"/>
                  <a:pt x="384" y="435"/>
                  <a:pt x="385" y="435"/>
                </a:cubicBezTo>
                <a:lnTo>
                  <a:pt x="385" y="435"/>
                </a:lnTo>
                <a:cubicBezTo>
                  <a:pt x="385" y="435"/>
                  <a:pt x="386" y="435"/>
                  <a:pt x="388" y="437"/>
                </a:cubicBezTo>
                <a:cubicBezTo>
                  <a:pt x="391" y="440"/>
                  <a:pt x="395" y="441"/>
                  <a:pt x="398" y="441"/>
                </a:cubicBezTo>
                <a:cubicBezTo>
                  <a:pt x="402" y="441"/>
                  <a:pt x="403" y="439"/>
                  <a:pt x="398" y="432"/>
                </a:cubicBezTo>
                <a:lnTo>
                  <a:pt x="400" y="430"/>
                </a:lnTo>
                <a:cubicBezTo>
                  <a:pt x="403" y="432"/>
                  <a:pt x="406" y="433"/>
                  <a:pt x="407" y="433"/>
                </a:cubicBezTo>
                <a:cubicBezTo>
                  <a:pt x="408" y="433"/>
                  <a:pt x="408" y="431"/>
                  <a:pt x="406" y="427"/>
                </a:cubicBezTo>
                <a:lnTo>
                  <a:pt x="402" y="419"/>
                </a:lnTo>
                <a:lnTo>
                  <a:pt x="402" y="419"/>
                </a:lnTo>
                <a:cubicBezTo>
                  <a:pt x="406" y="426"/>
                  <a:pt x="412" y="431"/>
                  <a:pt x="414" y="431"/>
                </a:cubicBezTo>
                <a:cubicBezTo>
                  <a:pt x="414" y="431"/>
                  <a:pt x="414" y="431"/>
                  <a:pt x="415" y="431"/>
                </a:cubicBezTo>
                <a:cubicBezTo>
                  <a:pt x="416" y="430"/>
                  <a:pt x="416" y="430"/>
                  <a:pt x="411" y="423"/>
                </a:cubicBezTo>
                <a:cubicBezTo>
                  <a:pt x="406" y="417"/>
                  <a:pt x="407" y="416"/>
                  <a:pt x="408" y="416"/>
                </a:cubicBezTo>
                <a:cubicBezTo>
                  <a:pt x="408" y="416"/>
                  <a:pt x="408" y="416"/>
                  <a:pt x="408" y="416"/>
                </a:cubicBezTo>
                <a:cubicBezTo>
                  <a:pt x="410" y="416"/>
                  <a:pt x="415" y="421"/>
                  <a:pt x="420" y="427"/>
                </a:cubicBezTo>
                <a:lnTo>
                  <a:pt x="421" y="426"/>
                </a:lnTo>
                <a:cubicBezTo>
                  <a:pt x="415" y="418"/>
                  <a:pt x="413" y="415"/>
                  <a:pt x="414" y="415"/>
                </a:cubicBezTo>
                <a:lnTo>
                  <a:pt x="414" y="415"/>
                </a:lnTo>
                <a:cubicBezTo>
                  <a:pt x="414" y="415"/>
                  <a:pt x="416" y="416"/>
                  <a:pt x="418" y="418"/>
                </a:cubicBezTo>
                <a:cubicBezTo>
                  <a:pt x="421" y="422"/>
                  <a:pt x="423" y="423"/>
                  <a:pt x="425" y="423"/>
                </a:cubicBezTo>
                <a:cubicBezTo>
                  <a:pt x="426" y="423"/>
                  <a:pt x="426" y="422"/>
                  <a:pt x="427" y="422"/>
                </a:cubicBezTo>
                <a:cubicBezTo>
                  <a:pt x="425" y="420"/>
                  <a:pt x="425" y="419"/>
                  <a:pt x="425" y="419"/>
                </a:cubicBezTo>
                <a:lnTo>
                  <a:pt x="425" y="419"/>
                </a:lnTo>
                <a:cubicBezTo>
                  <a:pt x="425" y="419"/>
                  <a:pt x="428" y="422"/>
                  <a:pt x="427" y="422"/>
                </a:cubicBezTo>
                <a:lnTo>
                  <a:pt x="431" y="428"/>
                </a:lnTo>
                <a:cubicBezTo>
                  <a:pt x="433" y="430"/>
                  <a:pt x="434" y="430"/>
                  <a:pt x="435" y="430"/>
                </a:cubicBezTo>
                <a:cubicBezTo>
                  <a:pt x="436" y="430"/>
                  <a:pt x="432" y="426"/>
                  <a:pt x="428" y="422"/>
                </a:cubicBezTo>
                <a:lnTo>
                  <a:pt x="430" y="419"/>
                </a:lnTo>
                <a:cubicBezTo>
                  <a:pt x="433" y="418"/>
                  <a:pt x="434" y="417"/>
                  <a:pt x="427" y="412"/>
                </a:cubicBezTo>
                <a:cubicBezTo>
                  <a:pt x="421" y="406"/>
                  <a:pt x="417" y="399"/>
                  <a:pt x="418" y="399"/>
                </a:cubicBezTo>
                <a:lnTo>
                  <a:pt x="418" y="399"/>
                </a:lnTo>
                <a:cubicBezTo>
                  <a:pt x="422" y="405"/>
                  <a:pt x="428" y="410"/>
                  <a:pt x="429" y="410"/>
                </a:cubicBezTo>
                <a:cubicBezTo>
                  <a:pt x="429" y="410"/>
                  <a:pt x="429" y="410"/>
                  <a:pt x="430" y="410"/>
                </a:cubicBezTo>
                <a:cubicBezTo>
                  <a:pt x="431" y="410"/>
                  <a:pt x="436" y="415"/>
                  <a:pt x="436" y="415"/>
                </a:cubicBezTo>
                <a:cubicBezTo>
                  <a:pt x="439" y="420"/>
                  <a:pt x="441" y="421"/>
                  <a:pt x="442" y="421"/>
                </a:cubicBezTo>
                <a:cubicBezTo>
                  <a:pt x="444" y="421"/>
                  <a:pt x="443" y="415"/>
                  <a:pt x="440" y="410"/>
                </a:cubicBezTo>
                <a:cubicBezTo>
                  <a:pt x="436" y="403"/>
                  <a:pt x="434" y="399"/>
                  <a:pt x="436" y="399"/>
                </a:cubicBezTo>
                <a:lnTo>
                  <a:pt x="436" y="399"/>
                </a:lnTo>
                <a:cubicBezTo>
                  <a:pt x="437" y="399"/>
                  <a:pt x="440" y="402"/>
                  <a:pt x="445" y="407"/>
                </a:cubicBezTo>
                <a:cubicBezTo>
                  <a:pt x="448" y="410"/>
                  <a:pt x="449" y="412"/>
                  <a:pt x="450" y="412"/>
                </a:cubicBezTo>
                <a:cubicBezTo>
                  <a:pt x="451" y="412"/>
                  <a:pt x="443" y="400"/>
                  <a:pt x="431" y="387"/>
                </a:cubicBezTo>
                <a:lnTo>
                  <a:pt x="415" y="369"/>
                </a:lnTo>
                <a:lnTo>
                  <a:pt x="433" y="386"/>
                </a:lnTo>
                <a:cubicBezTo>
                  <a:pt x="445" y="397"/>
                  <a:pt x="452" y="403"/>
                  <a:pt x="453" y="403"/>
                </a:cubicBezTo>
                <a:cubicBezTo>
                  <a:pt x="454" y="403"/>
                  <a:pt x="452" y="399"/>
                  <a:pt x="448" y="392"/>
                </a:cubicBezTo>
                <a:cubicBezTo>
                  <a:pt x="446" y="388"/>
                  <a:pt x="446" y="386"/>
                  <a:pt x="446" y="386"/>
                </a:cubicBezTo>
                <a:lnTo>
                  <a:pt x="446" y="386"/>
                </a:lnTo>
                <a:cubicBezTo>
                  <a:pt x="447" y="386"/>
                  <a:pt x="448" y="388"/>
                  <a:pt x="450" y="390"/>
                </a:cubicBezTo>
                <a:cubicBezTo>
                  <a:pt x="453" y="393"/>
                  <a:pt x="455" y="394"/>
                  <a:pt x="457" y="394"/>
                </a:cubicBezTo>
                <a:cubicBezTo>
                  <a:pt x="458" y="394"/>
                  <a:pt x="459" y="393"/>
                  <a:pt x="462" y="391"/>
                </a:cubicBezTo>
                <a:cubicBezTo>
                  <a:pt x="465" y="387"/>
                  <a:pt x="466" y="386"/>
                  <a:pt x="459" y="381"/>
                </a:cubicBezTo>
                <a:lnTo>
                  <a:pt x="462" y="378"/>
                </a:lnTo>
                <a:cubicBezTo>
                  <a:pt x="466" y="381"/>
                  <a:pt x="468" y="382"/>
                  <a:pt x="469" y="382"/>
                </a:cubicBezTo>
                <a:cubicBezTo>
                  <a:pt x="471" y="382"/>
                  <a:pt x="466" y="377"/>
                  <a:pt x="457" y="371"/>
                </a:cubicBezTo>
                <a:cubicBezTo>
                  <a:pt x="457" y="371"/>
                  <a:pt x="458" y="370"/>
                  <a:pt x="459" y="369"/>
                </a:cubicBezTo>
                <a:lnTo>
                  <a:pt x="465" y="373"/>
                </a:lnTo>
                <a:cubicBezTo>
                  <a:pt x="467" y="375"/>
                  <a:pt x="469" y="376"/>
                  <a:pt x="470" y="376"/>
                </a:cubicBezTo>
                <a:cubicBezTo>
                  <a:pt x="474" y="376"/>
                  <a:pt x="477" y="372"/>
                  <a:pt x="482" y="364"/>
                </a:cubicBezTo>
                <a:cubicBezTo>
                  <a:pt x="490" y="352"/>
                  <a:pt x="491" y="351"/>
                  <a:pt x="477" y="343"/>
                </a:cubicBezTo>
                <a:cubicBezTo>
                  <a:pt x="470" y="338"/>
                  <a:pt x="467" y="336"/>
                  <a:pt x="468" y="336"/>
                </a:cubicBezTo>
                <a:lnTo>
                  <a:pt x="468" y="336"/>
                </a:lnTo>
                <a:cubicBezTo>
                  <a:pt x="468" y="336"/>
                  <a:pt x="472" y="337"/>
                  <a:pt x="479" y="341"/>
                </a:cubicBezTo>
                <a:cubicBezTo>
                  <a:pt x="484" y="343"/>
                  <a:pt x="489" y="345"/>
                  <a:pt x="490" y="345"/>
                </a:cubicBezTo>
                <a:cubicBezTo>
                  <a:pt x="490" y="345"/>
                  <a:pt x="489" y="344"/>
                  <a:pt x="486" y="343"/>
                </a:cubicBezTo>
                <a:cubicBezTo>
                  <a:pt x="486" y="343"/>
                  <a:pt x="488" y="341"/>
                  <a:pt x="492" y="341"/>
                </a:cubicBezTo>
                <a:cubicBezTo>
                  <a:pt x="493" y="341"/>
                  <a:pt x="495" y="341"/>
                  <a:pt x="496" y="342"/>
                </a:cubicBezTo>
                <a:cubicBezTo>
                  <a:pt x="500" y="342"/>
                  <a:pt x="502" y="343"/>
                  <a:pt x="504" y="343"/>
                </a:cubicBezTo>
                <a:cubicBezTo>
                  <a:pt x="511" y="343"/>
                  <a:pt x="505" y="339"/>
                  <a:pt x="499" y="336"/>
                </a:cubicBezTo>
                <a:cubicBezTo>
                  <a:pt x="491" y="334"/>
                  <a:pt x="490" y="333"/>
                  <a:pt x="491" y="333"/>
                </a:cubicBezTo>
                <a:cubicBezTo>
                  <a:pt x="492" y="333"/>
                  <a:pt x="496" y="334"/>
                  <a:pt x="500" y="334"/>
                </a:cubicBezTo>
                <a:cubicBezTo>
                  <a:pt x="505" y="336"/>
                  <a:pt x="510" y="336"/>
                  <a:pt x="511" y="336"/>
                </a:cubicBezTo>
                <a:cubicBezTo>
                  <a:pt x="512" y="336"/>
                  <a:pt x="512" y="336"/>
                  <a:pt x="509" y="335"/>
                </a:cubicBezTo>
                <a:cubicBezTo>
                  <a:pt x="503" y="331"/>
                  <a:pt x="500" y="323"/>
                  <a:pt x="507" y="323"/>
                </a:cubicBezTo>
                <a:cubicBezTo>
                  <a:pt x="508" y="323"/>
                  <a:pt x="511" y="323"/>
                  <a:pt x="513" y="324"/>
                </a:cubicBezTo>
                <a:lnTo>
                  <a:pt x="514" y="321"/>
                </a:lnTo>
                <a:cubicBezTo>
                  <a:pt x="508" y="317"/>
                  <a:pt x="509" y="314"/>
                  <a:pt x="510" y="312"/>
                </a:cubicBezTo>
                <a:cubicBezTo>
                  <a:pt x="511" y="309"/>
                  <a:pt x="511" y="307"/>
                  <a:pt x="514" y="307"/>
                </a:cubicBezTo>
                <a:cubicBezTo>
                  <a:pt x="515" y="307"/>
                  <a:pt x="517" y="308"/>
                  <a:pt x="519" y="308"/>
                </a:cubicBezTo>
                <a:cubicBezTo>
                  <a:pt x="522" y="310"/>
                  <a:pt x="524" y="311"/>
                  <a:pt x="525" y="311"/>
                </a:cubicBezTo>
                <a:cubicBezTo>
                  <a:pt x="526" y="311"/>
                  <a:pt x="524" y="309"/>
                  <a:pt x="520" y="306"/>
                </a:cubicBezTo>
                <a:cubicBezTo>
                  <a:pt x="521" y="304"/>
                  <a:pt x="505" y="298"/>
                  <a:pt x="507" y="297"/>
                </a:cubicBezTo>
                <a:cubicBezTo>
                  <a:pt x="499" y="295"/>
                  <a:pt x="491" y="292"/>
                  <a:pt x="491" y="289"/>
                </a:cubicBezTo>
                <a:lnTo>
                  <a:pt x="491" y="289"/>
                </a:lnTo>
                <a:lnTo>
                  <a:pt x="499" y="292"/>
                </a:lnTo>
                <a:lnTo>
                  <a:pt x="514" y="295"/>
                </a:lnTo>
                <a:cubicBezTo>
                  <a:pt x="516" y="294"/>
                  <a:pt x="516" y="292"/>
                  <a:pt x="508" y="290"/>
                </a:cubicBezTo>
                <a:cubicBezTo>
                  <a:pt x="516" y="290"/>
                  <a:pt x="517" y="288"/>
                  <a:pt x="517" y="286"/>
                </a:cubicBezTo>
                <a:cubicBezTo>
                  <a:pt x="518" y="283"/>
                  <a:pt x="519" y="279"/>
                  <a:pt x="511" y="276"/>
                </a:cubicBezTo>
                <a:lnTo>
                  <a:pt x="511" y="276"/>
                </a:lnTo>
                <a:cubicBezTo>
                  <a:pt x="512" y="276"/>
                  <a:pt x="513" y="276"/>
                  <a:pt x="513" y="276"/>
                </a:cubicBezTo>
                <a:cubicBezTo>
                  <a:pt x="527" y="276"/>
                  <a:pt x="527" y="266"/>
                  <a:pt x="512" y="263"/>
                </a:cubicBezTo>
                <a:cubicBezTo>
                  <a:pt x="504" y="262"/>
                  <a:pt x="504" y="261"/>
                  <a:pt x="513" y="260"/>
                </a:cubicBezTo>
                <a:cubicBezTo>
                  <a:pt x="521" y="259"/>
                  <a:pt x="521" y="259"/>
                  <a:pt x="513" y="257"/>
                </a:cubicBezTo>
                <a:cubicBezTo>
                  <a:pt x="505" y="255"/>
                  <a:pt x="513" y="253"/>
                  <a:pt x="521" y="252"/>
                </a:cubicBezTo>
                <a:cubicBezTo>
                  <a:pt x="538" y="250"/>
                  <a:pt x="538" y="249"/>
                  <a:pt x="530" y="247"/>
                </a:cubicBezTo>
                <a:cubicBezTo>
                  <a:pt x="521" y="243"/>
                  <a:pt x="521" y="240"/>
                  <a:pt x="521" y="239"/>
                </a:cubicBezTo>
                <a:cubicBezTo>
                  <a:pt x="516" y="237"/>
                  <a:pt x="514" y="235"/>
                  <a:pt x="512" y="235"/>
                </a:cubicBezTo>
                <a:cubicBezTo>
                  <a:pt x="510" y="235"/>
                  <a:pt x="508" y="236"/>
                  <a:pt x="505" y="237"/>
                </a:cubicBezTo>
                <a:cubicBezTo>
                  <a:pt x="500" y="237"/>
                  <a:pt x="494" y="237"/>
                  <a:pt x="489" y="235"/>
                </a:cubicBezTo>
                <a:cubicBezTo>
                  <a:pt x="484" y="234"/>
                  <a:pt x="485" y="234"/>
                  <a:pt x="486" y="234"/>
                </a:cubicBezTo>
                <a:cubicBezTo>
                  <a:pt x="487" y="234"/>
                  <a:pt x="489" y="234"/>
                  <a:pt x="489" y="234"/>
                </a:cubicBezTo>
                <a:cubicBezTo>
                  <a:pt x="492" y="235"/>
                  <a:pt x="494" y="236"/>
                  <a:pt x="496" y="236"/>
                </a:cubicBezTo>
                <a:cubicBezTo>
                  <a:pt x="499" y="236"/>
                  <a:pt x="501" y="235"/>
                  <a:pt x="505" y="233"/>
                </a:cubicBezTo>
                <a:cubicBezTo>
                  <a:pt x="513" y="231"/>
                  <a:pt x="513" y="228"/>
                  <a:pt x="513" y="225"/>
                </a:cubicBezTo>
                <a:lnTo>
                  <a:pt x="512" y="220"/>
                </a:lnTo>
                <a:cubicBezTo>
                  <a:pt x="517" y="215"/>
                  <a:pt x="518" y="212"/>
                  <a:pt x="515" y="212"/>
                </a:cubicBezTo>
                <a:cubicBezTo>
                  <a:pt x="515" y="212"/>
                  <a:pt x="513" y="212"/>
                  <a:pt x="511" y="213"/>
                </a:cubicBezTo>
                <a:lnTo>
                  <a:pt x="503" y="214"/>
                </a:lnTo>
                <a:cubicBezTo>
                  <a:pt x="519" y="210"/>
                  <a:pt x="515" y="194"/>
                  <a:pt x="502" y="194"/>
                </a:cubicBezTo>
                <a:cubicBezTo>
                  <a:pt x="501" y="194"/>
                  <a:pt x="500" y="194"/>
                  <a:pt x="499" y="194"/>
                </a:cubicBezTo>
                <a:lnTo>
                  <a:pt x="507" y="192"/>
                </a:lnTo>
                <a:cubicBezTo>
                  <a:pt x="514" y="189"/>
                  <a:pt x="514" y="188"/>
                  <a:pt x="513" y="185"/>
                </a:cubicBezTo>
                <a:cubicBezTo>
                  <a:pt x="513" y="183"/>
                  <a:pt x="503" y="179"/>
                  <a:pt x="501" y="175"/>
                </a:cubicBezTo>
                <a:cubicBezTo>
                  <a:pt x="499" y="170"/>
                  <a:pt x="498" y="166"/>
                  <a:pt x="494" y="166"/>
                </a:cubicBezTo>
                <a:cubicBezTo>
                  <a:pt x="493" y="166"/>
                  <a:pt x="492" y="166"/>
                  <a:pt x="490" y="167"/>
                </a:cubicBezTo>
                <a:cubicBezTo>
                  <a:pt x="490" y="165"/>
                  <a:pt x="490" y="165"/>
                  <a:pt x="496" y="161"/>
                </a:cubicBezTo>
                <a:cubicBezTo>
                  <a:pt x="504" y="160"/>
                  <a:pt x="504" y="158"/>
                  <a:pt x="503" y="157"/>
                </a:cubicBezTo>
                <a:cubicBezTo>
                  <a:pt x="503" y="157"/>
                  <a:pt x="503" y="157"/>
                  <a:pt x="503" y="157"/>
                </a:cubicBezTo>
                <a:cubicBezTo>
                  <a:pt x="501" y="157"/>
                  <a:pt x="494" y="160"/>
                  <a:pt x="489" y="163"/>
                </a:cubicBezTo>
                <a:cubicBezTo>
                  <a:pt x="486" y="164"/>
                  <a:pt x="484" y="164"/>
                  <a:pt x="483" y="164"/>
                </a:cubicBezTo>
                <a:cubicBezTo>
                  <a:pt x="481" y="164"/>
                  <a:pt x="483" y="162"/>
                  <a:pt x="486" y="158"/>
                </a:cubicBezTo>
                <a:cubicBezTo>
                  <a:pt x="492" y="152"/>
                  <a:pt x="489" y="146"/>
                  <a:pt x="482" y="146"/>
                </a:cubicBezTo>
                <a:cubicBezTo>
                  <a:pt x="482" y="146"/>
                  <a:pt x="481" y="146"/>
                  <a:pt x="481" y="146"/>
                </a:cubicBezTo>
                <a:cubicBezTo>
                  <a:pt x="480" y="145"/>
                  <a:pt x="480" y="143"/>
                  <a:pt x="486" y="139"/>
                </a:cubicBezTo>
                <a:cubicBezTo>
                  <a:pt x="491" y="135"/>
                  <a:pt x="495" y="130"/>
                  <a:pt x="490" y="130"/>
                </a:cubicBezTo>
                <a:cubicBezTo>
                  <a:pt x="489" y="130"/>
                  <a:pt x="486" y="131"/>
                  <a:pt x="482" y="132"/>
                </a:cubicBezTo>
                <a:cubicBezTo>
                  <a:pt x="481" y="130"/>
                  <a:pt x="481" y="130"/>
                  <a:pt x="488" y="127"/>
                </a:cubicBezTo>
                <a:cubicBezTo>
                  <a:pt x="491" y="122"/>
                  <a:pt x="495" y="119"/>
                  <a:pt x="494" y="119"/>
                </a:cubicBezTo>
                <a:lnTo>
                  <a:pt x="494" y="119"/>
                </a:lnTo>
                <a:cubicBezTo>
                  <a:pt x="494" y="119"/>
                  <a:pt x="491" y="120"/>
                  <a:pt x="486" y="123"/>
                </a:cubicBezTo>
                <a:cubicBezTo>
                  <a:pt x="485" y="123"/>
                  <a:pt x="485" y="123"/>
                  <a:pt x="484" y="123"/>
                </a:cubicBezTo>
                <a:cubicBezTo>
                  <a:pt x="477" y="123"/>
                  <a:pt x="476" y="119"/>
                  <a:pt x="480" y="113"/>
                </a:cubicBezTo>
                <a:cubicBezTo>
                  <a:pt x="479" y="112"/>
                  <a:pt x="479" y="111"/>
                  <a:pt x="478" y="111"/>
                </a:cubicBezTo>
                <a:cubicBezTo>
                  <a:pt x="476" y="111"/>
                  <a:pt x="474" y="112"/>
                  <a:pt x="471" y="115"/>
                </a:cubicBezTo>
                <a:lnTo>
                  <a:pt x="464" y="120"/>
                </a:lnTo>
                <a:cubicBezTo>
                  <a:pt x="470" y="114"/>
                  <a:pt x="474" y="111"/>
                  <a:pt x="473" y="111"/>
                </a:cubicBezTo>
                <a:lnTo>
                  <a:pt x="473" y="111"/>
                </a:lnTo>
                <a:cubicBezTo>
                  <a:pt x="473" y="111"/>
                  <a:pt x="469" y="113"/>
                  <a:pt x="463" y="118"/>
                </a:cubicBezTo>
                <a:cubicBezTo>
                  <a:pt x="460" y="120"/>
                  <a:pt x="458" y="120"/>
                  <a:pt x="457" y="120"/>
                </a:cubicBezTo>
                <a:cubicBezTo>
                  <a:pt x="457" y="120"/>
                  <a:pt x="458" y="119"/>
                  <a:pt x="462" y="115"/>
                </a:cubicBezTo>
                <a:cubicBezTo>
                  <a:pt x="467" y="110"/>
                  <a:pt x="466" y="109"/>
                  <a:pt x="466" y="109"/>
                </a:cubicBezTo>
                <a:cubicBezTo>
                  <a:pt x="459" y="106"/>
                  <a:pt x="454" y="103"/>
                  <a:pt x="448" y="99"/>
                </a:cubicBezTo>
                <a:cubicBezTo>
                  <a:pt x="442" y="93"/>
                  <a:pt x="439" y="89"/>
                  <a:pt x="435" y="89"/>
                </a:cubicBezTo>
                <a:cubicBezTo>
                  <a:pt x="434" y="89"/>
                  <a:pt x="432" y="90"/>
                  <a:pt x="430" y="92"/>
                </a:cubicBezTo>
                <a:cubicBezTo>
                  <a:pt x="427" y="94"/>
                  <a:pt x="426" y="95"/>
                  <a:pt x="425" y="95"/>
                </a:cubicBezTo>
                <a:cubicBezTo>
                  <a:pt x="424" y="95"/>
                  <a:pt x="426" y="93"/>
                  <a:pt x="428" y="90"/>
                </a:cubicBezTo>
                <a:cubicBezTo>
                  <a:pt x="433" y="83"/>
                  <a:pt x="431" y="82"/>
                  <a:pt x="430" y="81"/>
                </a:cubicBezTo>
                <a:cubicBezTo>
                  <a:pt x="429" y="80"/>
                  <a:pt x="428" y="78"/>
                  <a:pt x="433" y="72"/>
                </a:cubicBezTo>
                <a:lnTo>
                  <a:pt x="433" y="72"/>
                </a:lnTo>
                <a:cubicBezTo>
                  <a:pt x="428" y="76"/>
                  <a:pt x="426" y="77"/>
                  <a:pt x="426" y="77"/>
                </a:cubicBezTo>
                <a:cubicBezTo>
                  <a:pt x="425" y="77"/>
                  <a:pt x="425" y="76"/>
                  <a:pt x="425" y="76"/>
                </a:cubicBezTo>
                <a:cubicBezTo>
                  <a:pt x="428" y="72"/>
                  <a:pt x="429" y="70"/>
                  <a:pt x="428" y="70"/>
                </a:cubicBezTo>
                <a:lnTo>
                  <a:pt x="428" y="70"/>
                </a:lnTo>
                <a:cubicBezTo>
                  <a:pt x="427" y="70"/>
                  <a:pt x="425" y="71"/>
                  <a:pt x="422" y="74"/>
                </a:cubicBezTo>
                <a:cubicBezTo>
                  <a:pt x="417" y="79"/>
                  <a:pt x="414" y="82"/>
                  <a:pt x="414" y="82"/>
                </a:cubicBezTo>
                <a:cubicBezTo>
                  <a:pt x="414" y="82"/>
                  <a:pt x="416" y="79"/>
                  <a:pt x="421" y="73"/>
                </a:cubicBezTo>
                <a:cubicBezTo>
                  <a:pt x="425" y="68"/>
                  <a:pt x="427" y="61"/>
                  <a:pt x="426" y="61"/>
                </a:cubicBezTo>
                <a:lnTo>
                  <a:pt x="426" y="61"/>
                </a:lnTo>
                <a:cubicBezTo>
                  <a:pt x="426" y="61"/>
                  <a:pt x="425" y="62"/>
                  <a:pt x="424" y="64"/>
                </a:cubicBezTo>
                <a:cubicBezTo>
                  <a:pt x="419" y="71"/>
                  <a:pt x="417" y="68"/>
                  <a:pt x="410" y="74"/>
                </a:cubicBezTo>
                <a:cubicBezTo>
                  <a:pt x="409" y="73"/>
                  <a:pt x="408" y="72"/>
                  <a:pt x="412" y="65"/>
                </a:cubicBezTo>
                <a:cubicBezTo>
                  <a:pt x="414" y="61"/>
                  <a:pt x="412" y="60"/>
                  <a:pt x="410" y="60"/>
                </a:cubicBezTo>
                <a:cubicBezTo>
                  <a:pt x="407" y="60"/>
                  <a:pt x="402" y="62"/>
                  <a:pt x="399" y="65"/>
                </a:cubicBezTo>
                <a:cubicBezTo>
                  <a:pt x="397" y="68"/>
                  <a:pt x="395" y="69"/>
                  <a:pt x="395" y="69"/>
                </a:cubicBezTo>
                <a:cubicBezTo>
                  <a:pt x="395" y="69"/>
                  <a:pt x="395" y="67"/>
                  <a:pt x="398" y="64"/>
                </a:cubicBezTo>
                <a:cubicBezTo>
                  <a:pt x="402" y="57"/>
                  <a:pt x="401" y="56"/>
                  <a:pt x="399" y="55"/>
                </a:cubicBezTo>
                <a:lnTo>
                  <a:pt x="399" y="55"/>
                </a:lnTo>
                <a:cubicBezTo>
                  <a:pt x="397" y="57"/>
                  <a:pt x="397" y="57"/>
                  <a:pt x="396" y="57"/>
                </a:cubicBezTo>
                <a:cubicBezTo>
                  <a:pt x="396" y="57"/>
                  <a:pt x="399" y="52"/>
                  <a:pt x="402" y="47"/>
                </a:cubicBezTo>
                <a:cubicBezTo>
                  <a:pt x="408" y="41"/>
                  <a:pt x="407" y="40"/>
                  <a:pt x="403" y="39"/>
                </a:cubicBezTo>
                <a:lnTo>
                  <a:pt x="403" y="39"/>
                </a:lnTo>
                <a:cubicBezTo>
                  <a:pt x="401" y="41"/>
                  <a:pt x="399" y="42"/>
                  <a:pt x="397" y="42"/>
                </a:cubicBezTo>
                <a:cubicBezTo>
                  <a:pt x="394" y="42"/>
                  <a:pt x="390" y="40"/>
                  <a:pt x="388" y="38"/>
                </a:cubicBezTo>
                <a:cubicBezTo>
                  <a:pt x="386" y="37"/>
                  <a:pt x="384" y="37"/>
                  <a:pt x="383" y="37"/>
                </a:cubicBezTo>
                <a:cubicBezTo>
                  <a:pt x="377" y="37"/>
                  <a:pt x="372" y="43"/>
                  <a:pt x="365" y="54"/>
                </a:cubicBezTo>
                <a:lnTo>
                  <a:pt x="356" y="68"/>
                </a:lnTo>
                <a:lnTo>
                  <a:pt x="364" y="53"/>
                </a:lnTo>
                <a:cubicBezTo>
                  <a:pt x="367" y="46"/>
                  <a:pt x="372" y="30"/>
                  <a:pt x="372" y="30"/>
                </a:cubicBezTo>
                <a:cubicBezTo>
                  <a:pt x="372" y="30"/>
                  <a:pt x="372" y="30"/>
                  <a:pt x="372" y="30"/>
                </a:cubicBezTo>
                <a:cubicBezTo>
                  <a:pt x="370" y="30"/>
                  <a:pt x="367" y="37"/>
                  <a:pt x="364" y="45"/>
                </a:cubicBezTo>
                <a:cubicBezTo>
                  <a:pt x="363" y="48"/>
                  <a:pt x="361" y="50"/>
                  <a:pt x="361" y="50"/>
                </a:cubicBezTo>
                <a:cubicBezTo>
                  <a:pt x="360" y="50"/>
                  <a:pt x="360" y="47"/>
                  <a:pt x="360" y="42"/>
                </a:cubicBezTo>
                <a:cubicBezTo>
                  <a:pt x="360" y="37"/>
                  <a:pt x="359" y="35"/>
                  <a:pt x="358" y="35"/>
                </a:cubicBezTo>
                <a:cubicBezTo>
                  <a:pt x="357" y="35"/>
                  <a:pt x="356" y="36"/>
                  <a:pt x="354" y="39"/>
                </a:cubicBezTo>
                <a:cubicBezTo>
                  <a:pt x="353" y="39"/>
                  <a:pt x="351" y="38"/>
                  <a:pt x="352" y="30"/>
                </a:cubicBezTo>
                <a:cubicBezTo>
                  <a:pt x="351" y="30"/>
                  <a:pt x="351" y="30"/>
                  <a:pt x="351" y="30"/>
                </a:cubicBezTo>
                <a:cubicBezTo>
                  <a:pt x="350" y="30"/>
                  <a:pt x="350" y="31"/>
                  <a:pt x="348" y="37"/>
                </a:cubicBezTo>
                <a:cubicBezTo>
                  <a:pt x="347" y="41"/>
                  <a:pt x="346" y="42"/>
                  <a:pt x="345" y="42"/>
                </a:cubicBezTo>
                <a:cubicBezTo>
                  <a:pt x="344" y="42"/>
                  <a:pt x="344" y="40"/>
                  <a:pt x="345" y="36"/>
                </a:cubicBezTo>
                <a:cubicBezTo>
                  <a:pt x="347" y="26"/>
                  <a:pt x="346" y="21"/>
                  <a:pt x="345" y="21"/>
                </a:cubicBezTo>
                <a:cubicBezTo>
                  <a:pt x="344" y="21"/>
                  <a:pt x="342" y="23"/>
                  <a:pt x="342" y="26"/>
                </a:cubicBezTo>
                <a:cubicBezTo>
                  <a:pt x="340" y="31"/>
                  <a:pt x="338" y="33"/>
                  <a:pt x="337" y="33"/>
                </a:cubicBezTo>
                <a:cubicBezTo>
                  <a:pt x="337" y="33"/>
                  <a:pt x="336" y="33"/>
                  <a:pt x="336" y="32"/>
                </a:cubicBezTo>
                <a:cubicBezTo>
                  <a:pt x="336" y="32"/>
                  <a:pt x="336" y="32"/>
                  <a:pt x="335" y="32"/>
                </a:cubicBezTo>
                <a:cubicBezTo>
                  <a:pt x="334" y="32"/>
                  <a:pt x="332" y="33"/>
                  <a:pt x="329" y="39"/>
                </a:cubicBezTo>
                <a:lnTo>
                  <a:pt x="326" y="38"/>
                </a:lnTo>
                <a:cubicBezTo>
                  <a:pt x="325" y="38"/>
                  <a:pt x="328" y="30"/>
                  <a:pt x="329" y="30"/>
                </a:cubicBezTo>
                <a:lnTo>
                  <a:pt x="330" y="22"/>
                </a:lnTo>
                <a:cubicBezTo>
                  <a:pt x="330" y="22"/>
                  <a:pt x="329" y="22"/>
                  <a:pt x="328" y="22"/>
                </a:cubicBezTo>
                <a:cubicBezTo>
                  <a:pt x="326" y="22"/>
                  <a:pt x="324" y="23"/>
                  <a:pt x="321" y="29"/>
                </a:cubicBezTo>
                <a:cubicBezTo>
                  <a:pt x="319" y="36"/>
                  <a:pt x="318" y="40"/>
                  <a:pt x="318" y="40"/>
                </a:cubicBezTo>
                <a:cubicBezTo>
                  <a:pt x="318" y="40"/>
                  <a:pt x="319" y="36"/>
                  <a:pt x="320" y="28"/>
                </a:cubicBezTo>
                <a:cubicBezTo>
                  <a:pt x="322" y="22"/>
                  <a:pt x="322" y="16"/>
                  <a:pt x="321" y="16"/>
                </a:cubicBezTo>
                <a:lnTo>
                  <a:pt x="321" y="16"/>
                </a:lnTo>
                <a:cubicBezTo>
                  <a:pt x="321" y="16"/>
                  <a:pt x="320" y="17"/>
                  <a:pt x="319" y="19"/>
                </a:cubicBezTo>
                <a:cubicBezTo>
                  <a:pt x="317" y="26"/>
                  <a:pt x="316" y="28"/>
                  <a:pt x="315" y="28"/>
                </a:cubicBezTo>
                <a:cubicBezTo>
                  <a:pt x="315" y="28"/>
                  <a:pt x="315" y="23"/>
                  <a:pt x="316" y="19"/>
                </a:cubicBezTo>
                <a:cubicBezTo>
                  <a:pt x="318" y="11"/>
                  <a:pt x="319" y="7"/>
                  <a:pt x="318" y="7"/>
                </a:cubicBezTo>
                <a:lnTo>
                  <a:pt x="318" y="7"/>
                </a:lnTo>
                <a:cubicBezTo>
                  <a:pt x="318" y="7"/>
                  <a:pt x="315" y="11"/>
                  <a:pt x="310" y="18"/>
                </a:cubicBezTo>
                <a:cubicBezTo>
                  <a:pt x="310" y="18"/>
                  <a:pt x="310" y="18"/>
                  <a:pt x="310" y="18"/>
                </a:cubicBezTo>
                <a:cubicBezTo>
                  <a:pt x="306" y="18"/>
                  <a:pt x="301" y="24"/>
                  <a:pt x="297" y="24"/>
                </a:cubicBezTo>
                <a:cubicBezTo>
                  <a:pt x="296" y="24"/>
                  <a:pt x="296" y="23"/>
                  <a:pt x="296" y="23"/>
                </a:cubicBezTo>
                <a:cubicBezTo>
                  <a:pt x="289" y="22"/>
                  <a:pt x="286" y="22"/>
                  <a:pt x="284" y="14"/>
                </a:cubicBezTo>
                <a:cubicBezTo>
                  <a:pt x="284" y="12"/>
                  <a:pt x="284" y="11"/>
                  <a:pt x="284" y="9"/>
                </a:cubicBezTo>
                <a:lnTo>
                  <a:pt x="284" y="9"/>
                </a:lnTo>
                <a:cubicBezTo>
                  <a:pt x="284" y="22"/>
                  <a:pt x="282" y="22"/>
                  <a:pt x="278" y="22"/>
                </a:cubicBezTo>
                <a:cubicBezTo>
                  <a:pt x="276" y="19"/>
                  <a:pt x="274" y="18"/>
                  <a:pt x="273" y="18"/>
                </a:cubicBezTo>
                <a:cubicBezTo>
                  <a:pt x="270" y="18"/>
                  <a:pt x="269" y="24"/>
                  <a:pt x="269" y="30"/>
                </a:cubicBezTo>
                <a:lnTo>
                  <a:pt x="271" y="30"/>
                </a:lnTo>
                <a:cubicBezTo>
                  <a:pt x="272" y="39"/>
                  <a:pt x="272" y="43"/>
                  <a:pt x="271" y="43"/>
                </a:cubicBezTo>
                <a:cubicBezTo>
                  <a:pt x="270" y="43"/>
                  <a:pt x="269" y="41"/>
                  <a:pt x="268" y="38"/>
                </a:cubicBezTo>
                <a:cubicBezTo>
                  <a:pt x="265" y="38"/>
                  <a:pt x="265" y="30"/>
                  <a:pt x="264" y="21"/>
                </a:cubicBezTo>
                <a:cubicBezTo>
                  <a:pt x="264" y="13"/>
                  <a:pt x="262" y="5"/>
                  <a:pt x="260" y="5"/>
                </a:cubicBezTo>
                <a:close/>
                <a:moveTo>
                  <a:pt x="450" y="569"/>
                </a:moveTo>
                <a:cubicBezTo>
                  <a:pt x="449" y="569"/>
                  <a:pt x="449" y="569"/>
                  <a:pt x="448" y="570"/>
                </a:cubicBezTo>
                <a:cubicBezTo>
                  <a:pt x="448" y="575"/>
                  <a:pt x="450" y="581"/>
                  <a:pt x="453" y="585"/>
                </a:cubicBezTo>
                <a:cubicBezTo>
                  <a:pt x="454" y="588"/>
                  <a:pt x="455" y="589"/>
                  <a:pt x="456" y="589"/>
                </a:cubicBezTo>
                <a:cubicBezTo>
                  <a:pt x="457" y="589"/>
                  <a:pt x="457" y="585"/>
                  <a:pt x="454" y="575"/>
                </a:cubicBezTo>
                <a:cubicBezTo>
                  <a:pt x="451" y="571"/>
                  <a:pt x="451" y="569"/>
                  <a:pt x="450" y="56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125" name="Google Shape;12125;p47"/>
          <p:cNvSpPr/>
          <p:nvPr/>
        </p:nvSpPr>
        <p:spPr>
          <a:xfrm rot="-2292062">
            <a:off x="8875846" y="1321163"/>
            <a:ext cx="72446" cy="76496"/>
          </a:xfrm>
          <a:custGeom>
            <a:avLst/>
            <a:gdLst/>
            <a:ahLst/>
            <a:cxnLst/>
            <a:rect l="l" t="t" r="r" b="b"/>
            <a:pathLst>
              <a:path w="769" h="812" extrusionOk="0">
                <a:moveTo>
                  <a:pt x="373" y="29"/>
                </a:moveTo>
                <a:cubicBezTo>
                  <a:pt x="371" y="29"/>
                  <a:pt x="371" y="33"/>
                  <a:pt x="372" y="33"/>
                </a:cubicBezTo>
                <a:cubicBezTo>
                  <a:pt x="372" y="33"/>
                  <a:pt x="372" y="32"/>
                  <a:pt x="373" y="29"/>
                </a:cubicBezTo>
                <a:close/>
                <a:moveTo>
                  <a:pt x="367" y="37"/>
                </a:moveTo>
                <a:lnTo>
                  <a:pt x="371" y="46"/>
                </a:lnTo>
                <a:lnTo>
                  <a:pt x="368" y="46"/>
                </a:lnTo>
                <a:cubicBezTo>
                  <a:pt x="366" y="46"/>
                  <a:pt x="366" y="46"/>
                  <a:pt x="365" y="38"/>
                </a:cubicBezTo>
                <a:lnTo>
                  <a:pt x="367" y="37"/>
                </a:lnTo>
                <a:close/>
                <a:moveTo>
                  <a:pt x="391" y="38"/>
                </a:moveTo>
                <a:lnTo>
                  <a:pt x="393" y="46"/>
                </a:lnTo>
                <a:lnTo>
                  <a:pt x="391" y="46"/>
                </a:lnTo>
                <a:cubicBezTo>
                  <a:pt x="388" y="46"/>
                  <a:pt x="388" y="46"/>
                  <a:pt x="388" y="38"/>
                </a:cubicBezTo>
                <a:close/>
                <a:moveTo>
                  <a:pt x="406" y="38"/>
                </a:moveTo>
                <a:cubicBezTo>
                  <a:pt x="412" y="39"/>
                  <a:pt x="412" y="39"/>
                  <a:pt x="409" y="47"/>
                </a:cubicBezTo>
                <a:cubicBezTo>
                  <a:pt x="407" y="50"/>
                  <a:pt x="406" y="52"/>
                  <a:pt x="405" y="52"/>
                </a:cubicBezTo>
                <a:cubicBezTo>
                  <a:pt x="404" y="52"/>
                  <a:pt x="404" y="50"/>
                  <a:pt x="404" y="46"/>
                </a:cubicBezTo>
                <a:cubicBezTo>
                  <a:pt x="404" y="38"/>
                  <a:pt x="404" y="38"/>
                  <a:pt x="406" y="38"/>
                </a:cubicBezTo>
                <a:close/>
                <a:moveTo>
                  <a:pt x="346" y="48"/>
                </a:moveTo>
                <a:cubicBezTo>
                  <a:pt x="347" y="52"/>
                  <a:pt x="349" y="58"/>
                  <a:pt x="350" y="64"/>
                </a:cubicBezTo>
                <a:lnTo>
                  <a:pt x="348" y="64"/>
                </a:lnTo>
                <a:cubicBezTo>
                  <a:pt x="346" y="64"/>
                  <a:pt x="345" y="56"/>
                  <a:pt x="345" y="56"/>
                </a:cubicBezTo>
                <a:cubicBezTo>
                  <a:pt x="345" y="56"/>
                  <a:pt x="342" y="48"/>
                  <a:pt x="346" y="48"/>
                </a:cubicBezTo>
                <a:close/>
                <a:moveTo>
                  <a:pt x="257" y="69"/>
                </a:moveTo>
                <a:cubicBezTo>
                  <a:pt x="258" y="69"/>
                  <a:pt x="258" y="70"/>
                  <a:pt x="259" y="72"/>
                </a:cubicBezTo>
                <a:lnTo>
                  <a:pt x="263" y="79"/>
                </a:lnTo>
                <a:cubicBezTo>
                  <a:pt x="264" y="85"/>
                  <a:pt x="264" y="91"/>
                  <a:pt x="264" y="91"/>
                </a:cubicBezTo>
                <a:cubicBezTo>
                  <a:pt x="263" y="91"/>
                  <a:pt x="263" y="91"/>
                  <a:pt x="262" y="88"/>
                </a:cubicBezTo>
                <a:cubicBezTo>
                  <a:pt x="259" y="84"/>
                  <a:pt x="258" y="78"/>
                  <a:pt x="257" y="73"/>
                </a:cubicBezTo>
                <a:cubicBezTo>
                  <a:pt x="257" y="73"/>
                  <a:pt x="257" y="69"/>
                  <a:pt x="257" y="69"/>
                </a:cubicBezTo>
                <a:close/>
                <a:moveTo>
                  <a:pt x="444" y="86"/>
                </a:moveTo>
                <a:cubicBezTo>
                  <a:pt x="444" y="86"/>
                  <a:pt x="444" y="86"/>
                  <a:pt x="445" y="86"/>
                </a:cubicBezTo>
                <a:lnTo>
                  <a:pt x="445" y="94"/>
                </a:lnTo>
                <a:cubicBezTo>
                  <a:pt x="442" y="102"/>
                  <a:pt x="440" y="102"/>
                  <a:pt x="440" y="102"/>
                </a:cubicBezTo>
                <a:cubicBezTo>
                  <a:pt x="439" y="101"/>
                  <a:pt x="439" y="101"/>
                  <a:pt x="440" y="93"/>
                </a:cubicBezTo>
                <a:cubicBezTo>
                  <a:pt x="440" y="93"/>
                  <a:pt x="442" y="86"/>
                  <a:pt x="444" y="86"/>
                </a:cubicBezTo>
                <a:close/>
                <a:moveTo>
                  <a:pt x="419" y="89"/>
                </a:moveTo>
                <a:cubicBezTo>
                  <a:pt x="419" y="89"/>
                  <a:pt x="419" y="89"/>
                  <a:pt x="419" y="89"/>
                </a:cubicBezTo>
                <a:lnTo>
                  <a:pt x="420" y="97"/>
                </a:lnTo>
                <a:lnTo>
                  <a:pt x="418" y="105"/>
                </a:lnTo>
                <a:lnTo>
                  <a:pt x="415" y="105"/>
                </a:lnTo>
                <a:cubicBezTo>
                  <a:pt x="416" y="97"/>
                  <a:pt x="417" y="89"/>
                  <a:pt x="419" y="89"/>
                </a:cubicBezTo>
                <a:close/>
                <a:moveTo>
                  <a:pt x="626" y="139"/>
                </a:moveTo>
                <a:cubicBezTo>
                  <a:pt x="626" y="139"/>
                  <a:pt x="626" y="139"/>
                  <a:pt x="626" y="139"/>
                </a:cubicBezTo>
                <a:lnTo>
                  <a:pt x="627" y="141"/>
                </a:lnTo>
                <a:cubicBezTo>
                  <a:pt x="624" y="144"/>
                  <a:pt x="620" y="148"/>
                  <a:pt x="614" y="151"/>
                </a:cubicBezTo>
                <a:lnTo>
                  <a:pt x="613" y="149"/>
                </a:lnTo>
                <a:cubicBezTo>
                  <a:pt x="618" y="144"/>
                  <a:pt x="623" y="139"/>
                  <a:pt x="626" y="139"/>
                </a:cubicBezTo>
                <a:close/>
                <a:moveTo>
                  <a:pt x="206" y="131"/>
                </a:moveTo>
                <a:cubicBezTo>
                  <a:pt x="209" y="131"/>
                  <a:pt x="217" y="144"/>
                  <a:pt x="219" y="151"/>
                </a:cubicBezTo>
                <a:cubicBezTo>
                  <a:pt x="218" y="152"/>
                  <a:pt x="218" y="152"/>
                  <a:pt x="217" y="152"/>
                </a:cubicBezTo>
                <a:cubicBezTo>
                  <a:pt x="216" y="152"/>
                  <a:pt x="215" y="151"/>
                  <a:pt x="212" y="147"/>
                </a:cubicBezTo>
                <a:cubicBezTo>
                  <a:pt x="207" y="140"/>
                  <a:pt x="203" y="133"/>
                  <a:pt x="206" y="131"/>
                </a:cubicBezTo>
                <a:cubicBezTo>
                  <a:pt x="206" y="131"/>
                  <a:pt x="206" y="131"/>
                  <a:pt x="206" y="131"/>
                </a:cubicBezTo>
                <a:close/>
                <a:moveTo>
                  <a:pt x="686" y="212"/>
                </a:moveTo>
                <a:cubicBezTo>
                  <a:pt x="689" y="212"/>
                  <a:pt x="691" y="215"/>
                  <a:pt x="691" y="216"/>
                </a:cubicBezTo>
                <a:cubicBezTo>
                  <a:pt x="687" y="220"/>
                  <a:pt x="682" y="223"/>
                  <a:pt x="679" y="223"/>
                </a:cubicBezTo>
                <a:cubicBezTo>
                  <a:pt x="678" y="223"/>
                  <a:pt x="677" y="222"/>
                  <a:pt x="677" y="222"/>
                </a:cubicBezTo>
                <a:cubicBezTo>
                  <a:pt x="675" y="217"/>
                  <a:pt x="675" y="217"/>
                  <a:pt x="681" y="213"/>
                </a:cubicBezTo>
                <a:cubicBezTo>
                  <a:pt x="683" y="212"/>
                  <a:pt x="684" y="212"/>
                  <a:pt x="686" y="212"/>
                </a:cubicBezTo>
                <a:close/>
                <a:moveTo>
                  <a:pt x="713" y="371"/>
                </a:moveTo>
                <a:cubicBezTo>
                  <a:pt x="722" y="371"/>
                  <a:pt x="729" y="371"/>
                  <a:pt x="729" y="373"/>
                </a:cubicBezTo>
                <a:lnTo>
                  <a:pt x="722" y="376"/>
                </a:lnTo>
                <a:lnTo>
                  <a:pt x="713" y="373"/>
                </a:lnTo>
                <a:lnTo>
                  <a:pt x="713" y="371"/>
                </a:lnTo>
                <a:close/>
                <a:moveTo>
                  <a:pt x="662" y="393"/>
                </a:moveTo>
                <a:cubicBezTo>
                  <a:pt x="670" y="395"/>
                  <a:pt x="678" y="396"/>
                  <a:pt x="678" y="398"/>
                </a:cubicBezTo>
                <a:lnTo>
                  <a:pt x="678" y="399"/>
                </a:lnTo>
                <a:cubicBezTo>
                  <a:pt x="672" y="398"/>
                  <a:pt x="667" y="397"/>
                  <a:pt x="662" y="396"/>
                </a:cubicBezTo>
                <a:lnTo>
                  <a:pt x="662" y="393"/>
                </a:lnTo>
                <a:close/>
                <a:moveTo>
                  <a:pt x="94" y="398"/>
                </a:moveTo>
                <a:cubicBezTo>
                  <a:pt x="97" y="398"/>
                  <a:pt x="99" y="398"/>
                  <a:pt x="99" y="399"/>
                </a:cubicBezTo>
                <a:cubicBezTo>
                  <a:pt x="108" y="401"/>
                  <a:pt x="107" y="402"/>
                  <a:pt x="101" y="402"/>
                </a:cubicBezTo>
                <a:cubicBezTo>
                  <a:pt x="96" y="402"/>
                  <a:pt x="89" y="402"/>
                  <a:pt x="82" y="400"/>
                </a:cubicBezTo>
                <a:cubicBezTo>
                  <a:pt x="67" y="398"/>
                  <a:pt x="67" y="398"/>
                  <a:pt x="82" y="398"/>
                </a:cubicBezTo>
                <a:cubicBezTo>
                  <a:pt x="86" y="398"/>
                  <a:pt x="90" y="398"/>
                  <a:pt x="94" y="398"/>
                </a:cubicBezTo>
                <a:close/>
                <a:moveTo>
                  <a:pt x="711" y="439"/>
                </a:moveTo>
                <a:cubicBezTo>
                  <a:pt x="712" y="439"/>
                  <a:pt x="714" y="439"/>
                  <a:pt x="718" y="441"/>
                </a:cubicBezTo>
                <a:cubicBezTo>
                  <a:pt x="724" y="442"/>
                  <a:pt x="728" y="444"/>
                  <a:pt x="733" y="446"/>
                </a:cubicBezTo>
                <a:cubicBezTo>
                  <a:pt x="733" y="447"/>
                  <a:pt x="733" y="447"/>
                  <a:pt x="732" y="447"/>
                </a:cubicBezTo>
                <a:cubicBezTo>
                  <a:pt x="729" y="447"/>
                  <a:pt x="716" y="442"/>
                  <a:pt x="710" y="441"/>
                </a:cubicBezTo>
                <a:lnTo>
                  <a:pt x="709" y="441"/>
                </a:lnTo>
                <a:cubicBezTo>
                  <a:pt x="710" y="439"/>
                  <a:pt x="710" y="439"/>
                  <a:pt x="711" y="439"/>
                </a:cubicBezTo>
                <a:close/>
                <a:moveTo>
                  <a:pt x="140" y="481"/>
                </a:moveTo>
                <a:cubicBezTo>
                  <a:pt x="142" y="481"/>
                  <a:pt x="143" y="482"/>
                  <a:pt x="143" y="483"/>
                </a:cubicBezTo>
                <a:cubicBezTo>
                  <a:pt x="144" y="485"/>
                  <a:pt x="144" y="485"/>
                  <a:pt x="136" y="489"/>
                </a:cubicBezTo>
                <a:cubicBezTo>
                  <a:pt x="136" y="489"/>
                  <a:pt x="134" y="489"/>
                  <a:pt x="132" y="489"/>
                </a:cubicBezTo>
                <a:cubicBezTo>
                  <a:pt x="130" y="489"/>
                  <a:pt x="128" y="489"/>
                  <a:pt x="127" y="488"/>
                </a:cubicBezTo>
                <a:lnTo>
                  <a:pt x="134" y="482"/>
                </a:lnTo>
                <a:cubicBezTo>
                  <a:pt x="137" y="481"/>
                  <a:pt x="139" y="481"/>
                  <a:pt x="140" y="481"/>
                </a:cubicBezTo>
                <a:close/>
                <a:moveTo>
                  <a:pt x="190" y="490"/>
                </a:moveTo>
                <a:lnTo>
                  <a:pt x="184" y="494"/>
                </a:lnTo>
                <a:lnTo>
                  <a:pt x="185" y="497"/>
                </a:lnTo>
                <a:cubicBezTo>
                  <a:pt x="192" y="492"/>
                  <a:pt x="192" y="492"/>
                  <a:pt x="191" y="491"/>
                </a:cubicBezTo>
                <a:lnTo>
                  <a:pt x="190" y="490"/>
                </a:lnTo>
                <a:close/>
                <a:moveTo>
                  <a:pt x="697" y="492"/>
                </a:moveTo>
                <a:cubicBezTo>
                  <a:pt x="705" y="496"/>
                  <a:pt x="712" y="499"/>
                  <a:pt x="710" y="501"/>
                </a:cubicBezTo>
                <a:lnTo>
                  <a:pt x="703" y="500"/>
                </a:lnTo>
                <a:lnTo>
                  <a:pt x="696" y="494"/>
                </a:lnTo>
                <a:lnTo>
                  <a:pt x="697" y="492"/>
                </a:lnTo>
                <a:close/>
                <a:moveTo>
                  <a:pt x="150" y="502"/>
                </a:moveTo>
                <a:cubicBezTo>
                  <a:pt x="152" y="502"/>
                  <a:pt x="152" y="503"/>
                  <a:pt x="153" y="505"/>
                </a:cubicBezTo>
                <a:cubicBezTo>
                  <a:pt x="154" y="507"/>
                  <a:pt x="155" y="509"/>
                  <a:pt x="147" y="512"/>
                </a:cubicBezTo>
                <a:lnTo>
                  <a:pt x="146" y="510"/>
                </a:lnTo>
                <a:cubicBezTo>
                  <a:pt x="149" y="509"/>
                  <a:pt x="149" y="509"/>
                  <a:pt x="149" y="509"/>
                </a:cubicBezTo>
                <a:lnTo>
                  <a:pt x="149" y="509"/>
                </a:lnTo>
                <a:cubicBezTo>
                  <a:pt x="149" y="509"/>
                  <a:pt x="143" y="511"/>
                  <a:pt x="139" y="515"/>
                </a:cubicBezTo>
                <a:lnTo>
                  <a:pt x="125" y="521"/>
                </a:lnTo>
                <a:cubicBezTo>
                  <a:pt x="124" y="519"/>
                  <a:pt x="130" y="514"/>
                  <a:pt x="137" y="510"/>
                </a:cubicBezTo>
                <a:cubicBezTo>
                  <a:pt x="146" y="505"/>
                  <a:pt x="149" y="502"/>
                  <a:pt x="150" y="502"/>
                </a:cubicBezTo>
                <a:close/>
                <a:moveTo>
                  <a:pt x="28" y="521"/>
                </a:moveTo>
                <a:cubicBezTo>
                  <a:pt x="23" y="521"/>
                  <a:pt x="17" y="522"/>
                  <a:pt x="12" y="524"/>
                </a:cubicBezTo>
                <a:lnTo>
                  <a:pt x="13" y="527"/>
                </a:lnTo>
                <a:cubicBezTo>
                  <a:pt x="13" y="528"/>
                  <a:pt x="14" y="528"/>
                  <a:pt x="15" y="528"/>
                </a:cubicBezTo>
                <a:cubicBezTo>
                  <a:pt x="18" y="528"/>
                  <a:pt x="24" y="526"/>
                  <a:pt x="29" y="524"/>
                </a:cubicBezTo>
                <a:lnTo>
                  <a:pt x="28" y="521"/>
                </a:lnTo>
                <a:close/>
                <a:moveTo>
                  <a:pt x="489" y="554"/>
                </a:moveTo>
                <a:cubicBezTo>
                  <a:pt x="486" y="556"/>
                  <a:pt x="486" y="556"/>
                  <a:pt x="492" y="562"/>
                </a:cubicBezTo>
                <a:lnTo>
                  <a:pt x="495" y="561"/>
                </a:lnTo>
                <a:cubicBezTo>
                  <a:pt x="491" y="554"/>
                  <a:pt x="491" y="554"/>
                  <a:pt x="489" y="554"/>
                </a:cubicBezTo>
                <a:close/>
                <a:moveTo>
                  <a:pt x="606" y="600"/>
                </a:moveTo>
                <a:lnTo>
                  <a:pt x="606" y="600"/>
                </a:lnTo>
                <a:cubicBezTo>
                  <a:pt x="607" y="600"/>
                  <a:pt x="609" y="602"/>
                  <a:pt x="607" y="603"/>
                </a:cubicBezTo>
                <a:cubicBezTo>
                  <a:pt x="605" y="601"/>
                  <a:pt x="605" y="600"/>
                  <a:pt x="606" y="600"/>
                </a:cubicBezTo>
                <a:close/>
                <a:moveTo>
                  <a:pt x="590" y="597"/>
                </a:moveTo>
                <a:cubicBezTo>
                  <a:pt x="596" y="603"/>
                  <a:pt x="600" y="609"/>
                  <a:pt x="598" y="610"/>
                </a:cubicBezTo>
                <a:lnTo>
                  <a:pt x="592" y="605"/>
                </a:lnTo>
                <a:lnTo>
                  <a:pt x="588" y="598"/>
                </a:lnTo>
                <a:lnTo>
                  <a:pt x="590" y="597"/>
                </a:lnTo>
                <a:close/>
                <a:moveTo>
                  <a:pt x="520" y="611"/>
                </a:moveTo>
                <a:lnTo>
                  <a:pt x="520" y="611"/>
                </a:lnTo>
                <a:cubicBezTo>
                  <a:pt x="521" y="614"/>
                  <a:pt x="521" y="615"/>
                  <a:pt x="521" y="615"/>
                </a:cubicBezTo>
                <a:cubicBezTo>
                  <a:pt x="520" y="615"/>
                  <a:pt x="518" y="612"/>
                  <a:pt x="520" y="611"/>
                </a:cubicBezTo>
                <a:close/>
                <a:moveTo>
                  <a:pt x="572" y="603"/>
                </a:moveTo>
                <a:cubicBezTo>
                  <a:pt x="573" y="603"/>
                  <a:pt x="577" y="606"/>
                  <a:pt x="583" y="612"/>
                </a:cubicBezTo>
                <a:cubicBezTo>
                  <a:pt x="587" y="619"/>
                  <a:pt x="587" y="619"/>
                  <a:pt x="585" y="620"/>
                </a:cubicBezTo>
                <a:cubicBezTo>
                  <a:pt x="581" y="617"/>
                  <a:pt x="577" y="612"/>
                  <a:pt x="574" y="608"/>
                </a:cubicBezTo>
                <a:cubicBezTo>
                  <a:pt x="571" y="605"/>
                  <a:pt x="571" y="603"/>
                  <a:pt x="572" y="603"/>
                </a:cubicBezTo>
                <a:close/>
                <a:moveTo>
                  <a:pt x="417" y="622"/>
                </a:moveTo>
                <a:lnTo>
                  <a:pt x="417" y="622"/>
                </a:lnTo>
                <a:cubicBezTo>
                  <a:pt x="417" y="628"/>
                  <a:pt x="418" y="633"/>
                  <a:pt x="418" y="633"/>
                </a:cubicBezTo>
                <a:cubicBezTo>
                  <a:pt x="418" y="633"/>
                  <a:pt x="418" y="632"/>
                  <a:pt x="418" y="630"/>
                </a:cubicBezTo>
                <a:lnTo>
                  <a:pt x="417" y="622"/>
                </a:lnTo>
                <a:close/>
                <a:moveTo>
                  <a:pt x="213" y="622"/>
                </a:moveTo>
                <a:cubicBezTo>
                  <a:pt x="214" y="622"/>
                  <a:pt x="214" y="622"/>
                  <a:pt x="215" y="622"/>
                </a:cubicBezTo>
                <a:cubicBezTo>
                  <a:pt x="217" y="623"/>
                  <a:pt x="211" y="630"/>
                  <a:pt x="202" y="634"/>
                </a:cubicBezTo>
                <a:lnTo>
                  <a:pt x="199" y="630"/>
                </a:lnTo>
                <a:cubicBezTo>
                  <a:pt x="204" y="625"/>
                  <a:pt x="210" y="622"/>
                  <a:pt x="213" y="622"/>
                </a:cubicBezTo>
                <a:close/>
                <a:moveTo>
                  <a:pt x="482" y="618"/>
                </a:moveTo>
                <a:lnTo>
                  <a:pt x="480" y="619"/>
                </a:lnTo>
                <a:cubicBezTo>
                  <a:pt x="483" y="623"/>
                  <a:pt x="485" y="629"/>
                  <a:pt x="487" y="634"/>
                </a:cubicBezTo>
                <a:cubicBezTo>
                  <a:pt x="489" y="632"/>
                  <a:pt x="487" y="625"/>
                  <a:pt x="487" y="625"/>
                </a:cubicBezTo>
                <a:cubicBezTo>
                  <a:pt x="487" y="625"/>
                  <a:pt x="484" y="618"/>
                  <a:pt x="482" y="618"/>
                </a:cubicBezTo>
                <a:close/>
                <a:moveTo>
                  <a:pt x="552" y="641"/>
                </a:moveTo>
                <a:cubicBezTo>
                  <a:pt x="554" y="641"/>
                  <a:pt x="558" y="647"/>
                  <a:pt x="558" y="647"/>
                </a:cubicBezTo>
                <a:cubicBezTo>
                  <a:pt x="560" y="650"/>
                  <a:pt x="560" y="650"/>
                  <a:pt x="559" y="650"/>
                </a:cubicBezTo>
                <a:cubicBezTo>
                  <a:pt x="558" y="650"/>
                  <a:pt x="556" y="649"/>
                  <a:pt x="554" y="649"/>
                </a:cubicBezTo>
                <a:cubicBezTo>
                  <a:pt x="554" y="649"/>
                  <a:pt x="554" y="649"/>
                  <a:pt x="553" y="649"/>
                </a:cubicBezTo>
                <a:cubicBezTo>
                  <a:pt x="548" y="644"/>
                  <a:pt x="548" y="644"/>
                  <a:pt x="551" y="641"/>
                </a:cubicBezTo>
                <a:cubicBezTo>
                  <a:pt x="551" y="641"/>
                  <a:pt x="551" y="641"/>
                  <a:pt x="552" y="641"/>
                </a:cubicBezTo>
                <a:close/>
                <a:moveTo>
                  <a:pt x="324" y="640"/>
                </a:moveTo>
                <a:cubicBezTo>
                  <a:pt x="325" y="640"/>
                  <a:pt x="325" y="640"/>
                  <a:pt x="326" y="640"/>
                </a:cubicBezTo>
                <a:lnTo>
                  <a:pt x="322" y="648"/>
                </a:lnTo>
                <a:lnTo>
                  <a:pt x="318" y="655"/>
                </a:lnTo>
                <a:lnTo>
                  <a:pt x="318" y="655"/>
                </a:lnTo>
                <a:lnTo>
                  <a:pt x="319" y="647"/>
                </a:lnTo>
                <a:cubicBezTo>
                  <a:pt x="321" y="641"/>
                  <a:pt x="322" y="640"/>
                  <a:pt x="324" y="640"/>
                </a:cubicBezTo>
                <a:close/>
                <a:moveTo>
                  <a:pt x="468" y="647"/>
                </a:moveTo>
                <a:cubicBezTo>
                  <a:pt x="470" y="647"/>
                  <a:pt x="470" y="647"/>
                  <a:pt x="473" y="655"/>
                </a:cubicBezTo>
                <a:lnTo>
                  <a:pt x="470" y="655"/>
                </a:lnTo>
                <a:lnTo>
                  <a:pt x="466" y="648"/>
                </a:lnTo>
                <a:lnTo>
                  <a:pt x="468" y="647"/>
                </a:lnTo>
                <a:close/>
                <a:moveTo>
                  <a:pt x="214" y="639"/>
                </a:moveTo>
                <a:cubicBezTo>
                  <a:pt x="212" y="639"/>
                  <a:pt x="208" y="642"/>
                  <a:pt x="206" y="646"/>
                </a:cubicBezTo>
                <a:cubicBezTo>
                  <a:pt x="201" y="653"/>
                  <a:pt x="202" y="654"/>
                  <a:pt x="207" y="657"/>
                </a:cubicBezTo>
                <a:cubicBezTo>
                  <a:pt x="207" y="657"/>
                  <a:pt x="208" y="658"/>
                  <a:pt x="208" y="658"/>
                </a:cubicBezTo>
                <a:cubicBezTo>
                  <a:pt x="211" y="658"/>
                  <a:pt x="216" y="654"/>
                  <a:pt x="216" y="654"/>
                </a:cubicBezTo>
                <a:cubicBezTo>
                  <a:pt x="220" y="647"/>
                  <a:pt x="218" y="646"/>
                  <a:pt x="217" y="644"/>
                </a:cubicBezTo>
                <a:cubicBezTo>
                  <a:pt x="217" y="640"/>
                  <a:pt x="216" y="639"/>
                  <a:pt x="214" y="639"/>
                </a:cubicBezTo>
                <a:close/>
                <a:moveTo>
                  <a:pt x="450" y="648"/>
                </a:moveTo>
                <a:cubicBezTo>
                  <a:pt x="452" y="648"/>
                  <a:pt x="454" y="655"/>
                  <a:pt x="455" y="667"/>
                </a:cubicBezTo>
                <a:lnTo>
                  <a:pt x="450" y="667"/>
                </a:lnTo>
                <a:cubicBezTo>
                  <a:pt x="449" y="659"/>
                  <a:pt x="448" y="651"/>
                  <a:pt x="449" y="651"/>
                </a:cubicBezTo>
                <a:cubicBezTo>
                  <a:pt x="449" y="649"/>
                  <a:pt x="450" y="648"/>
                  <a:pt x="450" y="648"/>
                </a:cubicBezTo>
                <a:close/>
                <a:moveTo>
                  <a:pt x="381" y="640"/>
                </a:moveTo>
                <a:lnTo>
                  <a:pt x="381" y="640"/>
                </a:lnTo>
                <a:cubicBezTo>
                  <a:pt x="381" y="640"/>
                  <a:pt x="380" y="643"/>
                  <a:pt x="378" y="653"/>
                </a:cubicBezTo>
                <a:cubicBezTo>
                  <a:pt x="375" y="660"/>
                  <a:pt x="373" y="668"/>
                  <a:pt x="373" y="668"/>
                </a:cubicBezTo>
                <a:cubicBezTo>
                  <a:pt x="371" y="668"/>
                  <a:pt x="374" y="660"/>
                  <a:pt x="377" y="645"/>
                </a:cubicBezTo>
                <a:cubicBezTo>
                  <a:pt x="379" y="642"/>
                  <a:pt x="380" y="640"/>
                  <a:pt x="381" y="640"/>
                </a:cubicBezTo>
                <a:close/>
                <a:moveTo>
                  <a:pt x="514" y="659"/>
                </a:moveTo>
                <a:cubicBezTo>
                  <a:pt x="515" y="659"/>
                  <a:pt x="517" y="660"/>
                  <a:pt x="519" y="665"/>
                </a:cubicBezTo>
                <a:cubicBezTo>
                  <a:pt x="519" y="665"/>
                  <a:pt x="522" y="673"/>
                  <a:pt x="520" y="674"/>
                </a:cubicBezTo>
                <a:cubicBezTo>
                  <a:pt x="517" y="674"/>
                  <a:pt x="513" y="667"/>
                  <a:pt x="513" y="667"/>
                </a:cubicBezTo>
                <a:lnTo>
                  <a:pt x="512" y="667"/>
                </a:lnTo>
                <a:cubicBezTo>
                  <a:pt x="510" y="660"/>
                  <a:pt x="512" y="659"/>
                  <a:pt x="512" y="659"/>
                </a:cubicBezTo>
                <a:cubicBezTo>
                  <a:pt x="513" y="659"/>
                  <a:pt x="513" y="659"/>
                  <a:pt x="514" y="659"/>
                </a:cubicBezTo>
                <a:close/>
                <a:moveTo>
                  <a:pt x="331" y="656"/>
                </a:moveTo>
                <a:cubicBezTo>
                  <a:pt x="331" y="656"/>
                  <a:pt x="330" y="660"/>
                  <a:pt x="328" y="667"/>
                </a:cubicBezTo>
                <a:cubicBezTo>
                  <a:pt x="327" y="675"/>
                  <a:pt x="322" y="683"/>
                  <a:pt x="317" y="689"/>
                </a:cubicBezTo>
                <a:lnTo>
                  <a:pt x="312" y="687"/>
                </a:lnTo>
                <a:lnTo>
                  <a:pt x="321" y="673"/>
                </a:lnTo>
                <a:cubicBezTo>
                  <a:pt x="327" y="661"/>
                  <a:pt x="330" y="656"/>
                  <a:pt x="331" y="656"/>
                </a:cubicBezTo>
                <a:close/>
                <a:moveTo>
                  <a:pt x="394" y="678"/>
                </a:moveTo>
                <a:cubicBezTo>
                  <a:pt x="394" y="686"/>
                  <a:pt x="393" y="695"/>
                  <a:pt x="391" y="695"/>
                </a:cubicBezTo>
                <a:lnTo>
                  <a:pt x="388" y="695"/>
                </a:lnTo>
                <a:cubicBezTo>
                  <a:pt x="388" y="690"/>
                  <a:pt x="390" y="684"/>
                  <a:pt x="392" y="678"/>
                </a:cubicBezTo>
                <a:close/>
                <a:moveTo>
                  <a:pt x="442" y="701"/>
                </a:moveTo>
                <a:lnTo>
                  <a:pt x="443" y="709"/>
                </a:lnTo>
                <a:cubicBezTo>
                  <a:pt x="441" y="709"/>
                  <a:pt x="440" y="713"/>
                  <a:pt x="439" y="713"/>
                </a:cubicBezTo>
                <a:cubicBezTo>
                  <a:pt x="439" y="713"/>
                  <a:pt x="438" y="712"/>
                  <a:pt x="438" y="710"/>
                </a:cubicBezTo>
                <a:cubicBezTo>
                  <a:pt x="436" y="710"/>
                  <a:pt x="439" y="701"/>
                  <a:pt x="442" y="701"/>
                </a:cubicBezTo>
                <a:close/>
                <a:moveTo>
                  <a:pt x="397" y="0"/>
                </a:moveTo>
                <a:cubicBezTo>
                  <a:pt x="397" y="0"/>
                  <a:pt x="397" y="2"/>
                  <a:pt x="397" y="5"/>
                </a:cubicBezTo>
                <a:cubicBezTo>
                  <a:pt x="397" y="19"/>
                  <a:pt x="396" y="21"/>
                  <a:pt x="391" y="21"/>
                </a:cubicBezTo>
                <a:cubicBezTo>
                  <a:pt x="390" y="21"/>
                  <a:pt x="389" y="21"/>
                  <a:pt x="387" y="21"/>
                </a:cubicBezTo>
                <a:cubicBezTo>
                  <a:pt x="385" y="19"/>
                  <a:pt x="383" y="18"/>
                  <a:pt x="382" y="18"/>
                </a:cubicBezTo>
                <a:cubicBezTo>
                  <a:pt x="378" y="18"/>
                  <a:pt x="374" y="23"/>
                  <a:pt x="373" y="29"/>
                </a:cubicBezTo>
                <a:lnTo>
                  <a:pt x="378" y="29"/>
                </a:lnTo>
                <a:cubicBezTo>
                  <a:pt x="378" y="39"/>
                  <a:pt x="378" y="43"/>
                  <a:pt x="376" y="43"/>
                </a:cubicBezTo>
                <a:cubicBezTo>
                  <a:pt x="375" y="43"/>
                  <a:pt x="373" y="41"/>
                  <a:pt x="372" y="38"/>
                </a:cubicBezTo>
                <a:cubicBezTo>
                  <a:pt x="369" y="38"/>
                  <a:pt x="368" y="29"/>
                  <a:pt x="368" y="21"/>
                </a:cubicBezTo>
                <a:cubicBezTo>
                  <a:pt x="367" y="13"/>
                  <a:pt x="364" y="5"/>
                  <a:pt x="362" y="5"/>
                </a:cubicBezTo>
                <a:cubicBezTo>
                  <a:pt x="359" y="5"/>
                  <a:pt x="357" y="6"/>
                  <a:pt x="359" y="14"/>
                </a:cubicBezTo>
                <a:cubicBezTo>
                  <a:pt x="360" y="22"/>
                  <a:pt x="360" y="22"/>
                  <a:pt x="358" y="22"/>
                </a:cubicBezTo>
                <a:cubicBezTo>
                  <a:pt x="356" y="22"/>
                  <a:pt x="353" y="22"/>
                  <a:pt x="351" y="31"/>
                </a:cubicBezTo>
                <a:cubicBezTo>
                  <a:pt x="353" y="39"/>
                  <a:pt x="350" y="39"/>
                  <a:pt x="348" y="39"/>
                </a:cubicBezTo>
                <a:cubicBezTo>
                  <a:pt x="345" y="33"/>
                  <a:pt x="342" y="32"/>
                  <a:pt x="341" y="32"/>
                </a:cubicBezTo>
                <a:cubicBezTo>
                  <a:pt x="340" y="32"/>
                  <a:pt x="340" y="32"/>
                  <a:pt x="340" y="32"/>
                </a:cubicBezTo>
                <a:lnTo>
                  <a:pt x="338" y="24"/>
                </a:lnTo>
                <a:cubicBezTo>
                  <a:pt x="337" y="19"/>
                  <a:pt x="336" y="13"/>
                  <a:pt x="333" y="9"/>
                </a:cubicBezTo>
                <a:cubicBezTo>
                  <a:pt x="330" y="9"/>
                  <a:pt x="332" y="17"/>
                  <a:pt x="332" y="17"/>
                </a:cubicBezTo>
                <a:cubicBezTo>
                  <a:pt x="333" y="23"/>
                  <a:pt x="275" y="38"/>
                  <a:pt x="268" y="41"/>
                </a:cubicBezTo>
                <a:cubicBezTo>
                  <a:pt x="266" y="39"/>
                  <a:pt x="263" y="38"/>
                  <a:pt x="261" y="38"/>
                </a:cubicBezTo>
                <a:cubicBezTo>
                  <a:pt x="257" y="38"/>
                  <a:pt x="256" y="41"/>
                  <a:pt x="259" y="45"/>
                </a:cubicBezTo>
                <a:cubicBezTo>
                  <a:pt x="263" y="52"/>
                  <a:pt x="252" y="58"/>
                  <a:pt x="238" y="64"/>
                </a:cubicBezTo>
                <a:cubicBezTo>
                  <a:pt x="222" y="72"/>
                  <a:pt x="212" y="78"/>
                  <a:pt x="217" y="85"/>
                </a:cubicBezTo>
                <a:lnTo>
                  <a:pt x="210" y="88"/>
                </a:lnTo>
                <a:cubicBezTo>
                  <a:pt x="206" y="91"/>
                  <a:pt x="207" y="101"/>
                  <a:pt x="206" y="102"/>
                </a:cubicBezTo>
                <a:cubicBezTo>
                  <a:pt x="207" y="106"/>
                  <a:pt x="207" y="108"/>
                  <a:pt x="206" y="108"/>
                </a:cubicBezTo>
                <a:cubicBezTo>
                  <a:pt x="205" y="108"/>
                  <a:pt x="204" y="107"/>
                  <a:pt x="203" y="103"/>
                </a:cubicBezTo>
                <a:cubicBezTo>
                  <a:pt x="199" y="97"/>
                  <a:pt x="195" y="91"/>
                  <a:pt x="193" y="91"/>
                </a:cubicBezTo>
                <a:cubicBezTo>
                  <a:pt x="193" y="91"/>
                  <a:pt x="192" y="91"/>
                  <a:pt x="192" y="92"/>
                </a:cubicBezTo>
                <a:cubicBezTo>
                  <a:pt x="188" y="94"/>
                  <a:pt x="192" y="101"/>
                  <a:pt x="198" y="107"/>
                </a:cubicBezTo>
                <a:cubicBezTo>
                  <a:pt x="202" y="114"/>
                  <a:pt x="200" y="115"/>
                  <a:pt x="200" y="115"/>
                </a:cubicBezTo>
                <a:cubicBezTo>
                  <a:pt x="200" y="116"/>
                  <a:pt x="199" y="116"/>
                  <a:pt x="199" y="116"/>
                </a:cubicBezTo>
                <a:cubicBezTo>
                  <a:pt x="198" y="116"/>
                  <a:pt x="197" y="114"/>
                  <a:pt x="193" y="110"/>
                </a:cubicBezTo>
                <a:lnTo>
                  <a:pt x="184" y="97"/>
                </a:lnTo>
                <a:lnTo>
                  <a:pt x="182" y="98"/>
                </a:lnTo>
                <a:cubicBezTo>
                  <a:pt x="187" y="105"/>
                  <a:pt x="184" y="106"/>
                  <a:pt x="184" y="106"/>
                </a:cubicBezTo>
                <a:cubicBezTo>
                  <a:pt x="184" y="107"/>
                  <a:pt x="184" y="107"/>
                  <a:pt x="184" y="107"/>
                </a:cubicBezTo>
                <a:cubicBezTo>
                  <a:pt x="183" y="107"/>
                  <a:pt x="181" y="105"/>
                  <a:pt x="173" y="95"/>
                </a:cubicBezTo>
                <a:cubicBezTo>
                  <a:pt x="168" y="89"/>
                  <a:pt x="165" y="87"/>
                  <a:pt x="164" y="87"/>
                </a:cubicBezTo>
                <a:lnTo>
                  <a:pt x="164" y="87"/>
                </a:lnTo>
                <a:cubicBezTo>
                  <a:pt x="163" y="87"/>
                  <a:pt x="164" y="91"/>
                  <a:pt x="169" y="98"/>
                </a:cubicBezTo>
                <a:lnTo>
                  <a:pt x="170" y="107"/>
                </a:lnTo>
                <a:cubicBezTo>
                  <a:pt x="167" y="105"/>
                  <a:pt x="165" y="104"/>
                  <a:pt x="164" y="104"/>
                </a:cubicBezTo>
                <a:lnTo>
                  <a:pt x="164" y="104"/>
                </a:lnTo>
                <a:cubicBezTo>
                  <a:pt x="161" y="104"/>
                  <a:pt x="165" y="114"/>
                  <a:pt x="167" y="120"/>
                </a:cubicBezTo>
                <a:cubicBezTo>
                  <a:pt x="162" y="115"/>
                  <a:pt x="159" y="113"/>
                  <a:pt x="157" y="113"/>
                </a:cubicBezTo>
                <a:lnTo>
                  <a:pt x="157" y="113"/>
                </a:lnTo>
                <a:cubicBezTo>
                  <a:pt x="155" y="113"/>
                  <a:pt x="157" y="117"/>
                  <a:pt x="162" y="124"/>
                </a:cubicBezTo>
                <a:cubicBezTo>
                  <a:pt x="165" y="128"/>
                  <a:pt x="166" y="130"/>
                  <a:pt x="165" y="130"/>
                </a:cubicBezTo>
                <a:cubicBezTo>
                  <a:pt x="164" y="130"/>
                  <a:pt x="162" y="129"/>
                  <a:pt x="158" y="128"/>
                </a:cubicBezTo>
                <a:cubicBezTo>
                  <a:pt x="155" y="126"/>
                  <a:pt x="153" y="125"/>
                  <a:pt x="152" y="125"/>
                </a:cubicBezTo>
                <a:cubicBezTo>
                  <a:pt x="149" y="125"/>
                  <a:pt x="148" y="127"/>
                  <a:pt x="146" y="129"/>
                </a:cubicBezTo>
                <a:cubicBezTo>
                  <a:pt x="150" y="137"/>
                  <a:pt x="137" y="148"/>
                  <a:pt x="125" y="162"/>
                </a:cubicBezTo>
                <a:cubicBezTo>
                  <a:pt x="110" y="179"/>
                  <a:pt x="101" y="192"/>
                  <a:pt x="109" y="196"/>
                </a:cubicBezTo>
                <a:cubicBezTo>
                  <a:pt x="108" y="197"/>
                  <a:pt x="108" y="198"/>
                  <a:pt x="107" y="198"/>
                </a:cubicBezTo>
                <a:cubicBezTo>
                  <a:pt x="105" y="198"/>
                  <a:pt x="103" y="197"/>
                  <a:pt x="99" y="195"/>
                </a:cubicBezTo>
                <a:cubicBezTo>
                  <a:pt x="97" y="194"/>
                  <a:pt x="95" y="193"/>
                  <a:pt x="95" y="193"/>
                </a:cubicBezTo>
                <a:lnTo>
                  <a:pt x="95" y="193"/>
                </a:lnTo>
                <a:cubicBezTo>
                  <a:pt x="93" y="193"/>
                  <a:pt x="95" y="196"/>
                  <a:pt x="104" y="204"/>
                </a:cubicBezTo>
                <a:cubicBezTo>
                  <a:pt x="107" y="208"/>
                  <a:pt x="111" y="211"/>
                  <a:pt x="110" y="211"/>
                </a:cubicBezTo>
                <a:cubicBezTo>
                  <a:pt x="110" y="211"/>
                  <a:pt x="108" y="209"/>
                  <a:pt x="102" y="206"/>
                </a:cubicBezTo>
                <a:cubicBezTo>
                  <a:pt x="100" y="205"/>
                  <a:pt x="99" y="204"/>
                  <a:pt x="97" y="204"/>
                </a:cubicBezTo>
                <a:cubicBezTo>
                  <a:pt x="93" y="204"/>
                  <a:pt x="91" y="208"/>
                  <a:pt x="87" y="214"/>
                </a:cubicBezTo>
                <a:cubicBezTo>
                  <a:pt x="83" y="220"/>
                  <a:pt x="79" y="229"/>
                  <a:pt x="86" y="232"/>
                </a:cubicBezTo>
                <a:cubicBezTo>
                  <a:pt x="89" y="236"/>
                  <a:pt x="90" y="238"/>
                  <a:pt x="90" y="238"/>
                </a:cubicBezTo>
                <a:cubicBezTo>
                  <a:pt x="89" y="238"/>
                  <a:pt x="88" y="237"/>
                  <a:pt x="84" y="234"/>
                </a:cubicBezTo>
                <a:cubicBezTo>
                  <a:pt x="81" y="231"/>
                  <a:pt x="77" y="230"/>
                  <a:pt x="73" y="230"/>
                </a:cubicBezTo>
                <a:cubicBezTo>
                  <a:pt x="66" y="230"/>
                  <a:pt x="62" y="236"/>
                  <a:pt x="69" y="245"/>
                </a:cubicBezTo>
                <a:cubicBezTo>
                  <a:pt x="68" y="247"/>
                  <a:pt x="68" y="248"/>
                  <a:pt x="66" y="248"/>
                </a:cubicBezTo>
                <a:cubicBezTo>
                  <a:pt x="64" y="248"/>
                  <a:pt x="63" y="248"/>
                  <a:pt x="60" y="247"/>
                </a:cubicBezTo>
                <a:lnTo>
                  <a:pt x="60" y="247"/>
                </a:lnTo>
                <a:cubicBezTo>
                  <a:pt x="59" y="249"/>
                  <a:pt x="58" y="252"/>
                  <a:pt x="62" y="261"/>
                </a:cubicBezTo>
                <a:cubicBezTo>
                  <a:pt x="61" y="263"/>
                  <a:pt x="58" y="272"/>
                  <a:pt x="55" y="277"/>
                </a:cubicBezTo>
                <a:cubicBezTo>
                  <a:pt x="54" y="281"/>
                  <a:pt x="60" y="289"/>
                  <a:pt x="60" y="289"/>
                </a:cubicBezTo>
                <a:lnTo>
                  <a:pt x="60" y="291"/>
                </a:lnTo>
                <a:cubicBezTo>
                  <a:pt x="59" y="291"/>
                  <a:pt x="58" y="291"/>
                  <a:pt x="58" y="291"/>
                </a:cubicBezTo>
                <a:cubicBezTo>
                  <a:pt x="51" y="291"/>
                  <a:pt x="47" y="302"/>
                  <a:pt x="43" y="317"/>
                </a:cubicBezTo>
                <a:cubicBezTo>
                  <a:pt x="40" y="334"/>
                  <a:pt x="36" y="347"/>
                  <a:pt x="28" y="350"/>
                </a:cubicBezTo>
                <a:cubicBezTo>
                  <a:pt x="28" y="350"/>
                  <a:pt x="28" y="352"/>
                  <a:pt x="36" y="355"/>
                </a:cubicBezTo>
                <a:cubicBezTo>
                  <a:pt x="52" y="360"/>
                  <a:pt x="52" y="362"/>
                  <a:pt x="43" y="363"/>
                </a:cubicBezTo>
                <a:cubicBezTo>
                  <a:pt x="28" y="364"/>
                  <a:pt x="26" y="374"/>
                  <a:pt x="40" y="377"/>
                </a:cubicBezTo>
                <a:lnTo>
                  <a:pt x="40" y="377"/>
                </a:lnTo>
                <a:cubicBezTo>
                  <a:pt x="38" y="377"/>
                  <a:pt x="36" y="377"/>
                  <a:pt x="34" y="377"/>
                </a:cubicBezTo>
                <a:lnTo>
                  <a:pt x="34" y="377"/>
                </a:lnTo>
                <a:cubicBezTo>
                  <a:pt x="17" y="379"/>
                  <a:pt x="25" y="387"/>
                  <a:pt x="41" y="389"/>
                </a:cubicBezTo>
                <a:cubicBezTo>
                  <a:pt x="33" y="391"/>
                  <a:pt x="25" y="395"/>
                  <a:pt x="33" y="397"/>
                </a:cubicBezTo>
                <a:cubicBezTo>
                  <a:pt x="33" y="399"/>
                  <a:pt x="33" y="399"/>
                  <a:pt x="17" y="399"/>
                </a:cubicBezTo>
                <a:cubicBezTo>
                  <a:pt x="9" y="400"/>
                  <a:pt x="0" y="400"/>
                  <a:pt x="0" y="402"/>
                </a:cubicBezTo>
                <a:cubicBezTo>
                  <a:pt x="0" y="404"/>
                  <a:pt x="4" y="405"/>
                  <a:pt x="8" y="405"/>
                </a:cubicBezTo>
                <a:cubicBezTo>
                  <a:pt x="11" y="405"/>
                  <a:pt x="14" y="405"/>
                  <a:pt x="17" y="405"/>
                </a:cubicBezTo>
                <a:lnTo>
                  <a:pt x="17" y="410"/>
                </a:lnTo>
                <a:cubicBezTo>
                  <a:pt x="17" y="410"/>
                  <a:pt x="17" y="412"/>
                  <a:pt x="21" y="412"/>
                </a:cubicBezTo>
                <a:cubicBezTo>
                  <a:pt x="22" y="412"/>
                  <a:pt x="23" y="412"/>
                  <a:pt x="25" y="411"/>
                </a:cubicBezTo>
                <a:cubicBezTo>
                  <a:pt x="33" y="411"/>
                  <a:pt x="33" y="414"/>
                  <a:pt x="33" y="416"/>
                </a:cubicBezTo>
                <a:cubicBezTo>
                  <a:pt x="28" y="417"/>
                  <a:pt x="29" y="418"/>
                  <a:pt x="32" y="418"/>
                </a:cubicBezTo>
                <a:cubicBezTo>
                  <a:pt x="35" y="418"/>
                  <a:pt x="38" y="417"/>
                  <a:pt x="41" y="416"/>
                </a:cubicBezTo>
                <a:cubicBezTo>
                  <a:pt x="44" y="415"/>
                  <a:pt x="48" y="415"/>
                  <a:pt x="51" y="415"/>
                </a:cubicBezTo>
                <a:cubicBezTo>
                  <a:pt x="55" y="415"/>
                  <a:pt x="58" y="416"/>
                  <a:pt x="58" y="417"/>
                </a:cubicBezTo>
                <a:lnTo>
                  <a:pt x="73" y="415"/>
                </a:lnTo>
                <a:cubicBezTo>
                  <a:pt x="75" y="415"/>
                  <a:pt x="77" y="415"/>
                  <a:pt x="79" y="415"/>
                </a:cubicBezTo>
                <a:cubicBezTo>
                  <a:pt x="88" y="415"/>
                  <a:pt x="97" y="413"/>
                  <a:pt x="106" y="409"/>
                </a:cubicBezTo>
                <a:cubicBezTo>
                  <a:pt x="114" y="400"/>
                  <a:pt x="121" y="396"/>
                  <a:pt x="106" y="396"/>
                </a:cubicBezTo>
                <a:cubicBezTo>
                  <a:pt x="106" y="396"/>
                  <a:pt x="98" y="393"/>
                  <a:pt x="98" y="391"/>
                </a:cubicBezTo>
                <a:cubicBezTo>
                  <a:pt x="98" y="390"/>
                  <a:pt x="106" y="388"/>
                  <a:pt x="106" y="388"/>
                </a:cubicBezTo>
                <a:cubicBezTo>
                  <a:pt x="114" y="388"/>
                  <a:pt x="115" y="381"/>
                  <a:pt x="116" y="371"/>
                </a:cubicBezTo>
                <a:cubicBezTo>
                  <a:pt x="116" y="361"/>
                  <a:pt x="117" y="355"/>
                  <a:pt x="126" y="354"/>
                </a:cubicBezTo>
                <a:cubicBezTo>
                  <a:pt x="134" y="354"/>
                  <a:pt x="135" y="352"/>
                  <a:pt x="135" y="352"/>
                </a:cubicBezTo>
                <a:cubicBezTo>
                  <a:pt x="127" y="351"/>
                  <a:pt x="128" y="341"/>
                  <a:pt x="133" y="328"/>
                </a:cubicBezTo>
                <a:cubicBezTo>
                  <a:pt x="136" y="316"/>
                  <a:pt x="141" y="304"/>
                  <a:pt x="134" y="300"/>
                </a:cubicBezTo>
                <a:lnTo>
                  <a:pt x="135" y="297"/>
                </a:lnTo>
                <a:cubicBezTo>
                  <a:pt x="137" y="298"/>
                  <a:pt x="139" y="298"/>
                  <a:pt x="140" y="298"/>
                </a:cubicBezTo>
                <a:cubicBezTo>
                  <a:pt x="143" y="298"/>
                  <a:pt x="144" y="296"/>
                  <a:pt x="145" y="294"/>
                </a:cubicBezTo>
                <a:cubicBezTo>
                  <a:pt x="139" y="287"/>
                  <a:pt x="141" y="284"/>
                  <a:pt x="141" y="284"/>
                </a:cubicBezTo>
                <a:lnTo>
                  <a:pt x="141" y="284"/>
                </a:lnTo>
                <a:cubicBezTo>
                  <a:pt x="143" y="285"/>
                  <a:pt x="145" y="285"/>
                  <a:pt x="146" y="285"/>
                </a:cubicBezTo>
                <a:cubicBezTo>
                  <a:pt x="149" y="285"/>
                  <a:pt x="149" y="283"/>
                  <a:pt x="151" y="281"/>
                </a:cubicBezTo>
                <a:cubicBezTo>
                  <a:pt x="153" y="278"/>
                  <a:pt x="154" y="277"/>
                  <a:pt x="146" y="273"/>
                </a:cubicBezTo>
                <a:cubicBezTo>
                  <a:pt x="147" y="271"/>
                  <a:pt x="154" y="259"/>
                  <a:pt x="164" y="259"/>
                </a:cubicBezTo>
                <a:cubicBezTo>
                  <a:pt x="165" y="259"/>
                  <a:pt x="166" y="259"/>
                  <a:pt x="167" y="259"/>
                </a:cubicBezTo>
                <a:cubicBezTo>
                  <a:pt x="170" y="259"/>
                  <a:pt x="165" y="255"/>
                  <a:pt x="160" y="250"/>
                </a:cubicBezTo>
                <a:cubicBezTo>
                  <a:pt x="153" y="245"/>
                  <a:pt x="147" y="240"/>
                  <a:pt x="148" y="238"/>
                </a:cubicBezTo>
                <a:lnTo>
                  <a:pt x="148" y="238"/>
                </a:lnTo>
                <a:cubicBezTo>
                  <a:pt x="148" y="238"/>
                  <a:pt x="155" y="242"/>
                  <a:pt x="162" y="247"/>
                </a:cubicBezTo>
                <a:cubicBezTo>
                  <a:pt x="166" y="250"/>
                  <a:pt x="167" y="251"/>
                  <a:pt x="168" y="251"/>
                </a:cubicBezTo>
                <a:cubicBezTo>
                  <a:pt x="169" y="251"/>
                  <a:pt x="169" y="250"/>
                  <a:pt x="170" y="249"/>
                </a:cubicBezTo>
                <a:lnTo>
                  <a:pt x="172" y="247"/>
                </a:lnTo>
                <a:cubicBezTo>
                  <a:pt x="165" y="242"/>
                  <a:pt x="171" y="233"/>
                  <a:pt x="180" y="223"/>
                </a:cubicBezTo>
                <a:cubicBezTo>
                  <a:pt x="190" y="210"/>
                  <a:pt x="194" y="205"/>
                  <a:pt x="189" y="201"/>
                </a:cubicBezTo>
                <a:cubicBezTo>
                  <a:pt x="184" y="196"/>
                  <a:pt x="184" y="195"/>
                  <a:pt x="189" y="195"/>
                </a:cubicBezTo>
                <a:cubicBezTo>
                  <a:pt x="190" y="195"/>
                  <a:pt x="192" y="195"/>
                  <a:pt x="194" y="195"/>
                </a:cubicBezTo>
                <a:cubicBezTo>
                  <a:pt x="208" y="199"/>
                  <a:pt x="214" y="201"/>
                  <a:pt x="216" y="201"/>
                </a:cubicBezTo>
                <a:cubicBezTo>
                  <a:pt x="218" y="201"/>
                  <a:pt x="217" y="199"/>
                  <a:pt x="216" y="196"/>
                </a:cubicBezTo>
                <a:cubicBezTo>
                  <a:pt x="216" y="196"/>
                  <a:pt x="215" y="196"/>
                  <a:pt x="215" y="196"/>
                </a:cubicBezTo>
                <a:cubicBezTo>
                  <a:pt x="212" y="196"/>
                  <a:pt x="207" y="191"/>
                  <a:pt x="202" y="186"/>
                </a:cubicBezTo>
                <a:cubicBezTo>
                  <a:pt x="196" y="180"/>
                  <a:pt x="194" y="176"/>
                  <a:pt x="195" y="176"/>
                </a:cubicBezTo>
                <a:lnTo>
                  <a:pt x="195" y="176"/>
                </a:lnTo>
                <a:cubicBezTo>
                  <a:pt x="196" y="176"/>
                  <a:pt x="200" y="179"/>
                  <a:pt x="206" y="184"/>
                </a:cubicBezTo>
                <a:cubicBezTo>
                  <a:pt x="208" y="186"/>
                  <a:pt x="210" y="187"/>
                  <a:pt x="212" y="187"/>
                </a:cubicBezTo>
                <a:cubicBezTo>
                  <a:pt x="222" y="187"/>
                  <a:pt x="231" y="168"/>
                  <a:pt x="225" y="157"/>
                </a:cubicBezTo>
                <a:cubicBezTo>
                  <a:pt x="223" y="155"/>
                  <a:pt x="222" y="153"/>
                  <a:pt x="222" y="153"/>
                </a:cubicBezTo>
                <a:lnTo>
                  <a:pt x="222" y="153"/>
                </a:lnTo>
                <a:cubicBezTo>
                  <a:pt x="222" y="153"/>
                  <a:pt x="224" y="156"/>
                  <a:pt x="230" y="164"/>
                </a:cubicBezTo>
                <a:cubicBezTo>
                  <a:pt x="233" y="167"/>
                  <a:pt x="234" y="168"/>
                  <a:pt x="236" y="168"/>
                </a:cubicBezTo>
                <a:cubicBezTo>
                  <a:pt x="237" y="168"/>
                  <a:pt x="239" y="167"/>
                  <a:pt x="243" y="165"/>
                </a:cubicBezTo>
                <a:lnTo>
                  <a:pt x="247" y="161"/>
                </a:lnTo>
                <a:cubicBezTo>
                  <a:pt x="242" y="153"/>
                  <a:pt x="245" y="150"/>
                  <a:pt x="249" y="150"/>
                </a:cubicBezTo>
                <a:cubicBezTo>
                  <a:pt x="252" y="150"/>
                  <a:pt x="255" y="152"/>
                  <a:pt x="257" y="155"/>
                </a:cubicBezTo>
                <a:cubicBezTo>
                  <a:pt x="261" y="159"/>
                  <a:pt x="262" y="160"/>
                  <a:pt x="263" y="160"/>
                </a:cubicBezTo>
                <a:cubicBezTo>
                  <a:pt x="264" y="160"/>
                  <a:pt x="265" y="160"/>
                  <a:pt x="266" y="159"/>
                </a:cubicBezTo>
                <a:cubicBezTo>
                  <a:pt x="264" y="150"/>
                  <a:pt x="267" y="146"/>
                  <a:pt x="270" y="146"/>
                </a:cubicBezTo>
                <a:cubicBezTo>
                  <a:pt x="273" y="146"/>
                  <a:pt x="277" y="149"/>
                  <a:pt x="279" y="152"/>
                </a:cubicBezTo>
                <a:cubicBezTo>
                  <a:pt x="280" y="151"/>
                  <a:pt x="281" y="151"/>
                  <a:pt x="282" y="150"/>
                </a:cubicBezTo>
                <a:cubicBezTo>
                  <a:pt x="280" y="142"/>
                  <a:pt x="283" y="141"/>
                  <a:pt x="284" y="140"/>
                </a:cubicBezTo>
                <a:cubicBezTo>
                  <a:pt x="290" y="138"/>
                  <a:pt x="291" y="138"/>
                  <a:pt x="286" y="131"/>
                </a:cubicBezTo>
                <a:cubicBezTo>
                  <a:pt x="283" y="123"/>
                  <a:pt x="279" y="116"/>
                  <a:pt x="281" y="115"/>
                </a:cubicBezTo>
                <a:lnTo>
                  <a:pt x="281" y="115"/>
                </a:lnTo>
                <a:lnTo>
                  <a:pt x="284" y="123"/>
                </a:lnTo>
                <a:cubicBezTo>
                  <a:pt x="286" y="126"/>
                  <a:pt x="288" y="128"/>
                  <a:pt x="291" y="128"/>
                </a:cubicBezTo>
                <a:cubicBezTo>
                  <a:pt x="293" y="128"/>
                  <a:pt x="296" y="126"/>
                  <a:pt x="300" y="125"/>
                </a:cubicBezTo>
                <a:cubicBezTo>
                  <a:pt x="304" y="124"/>
                  <a:pt x="307" y="123"/>
                  <a:pt x="309" y="123"/>
                </a:cubicBezTo>
                <a:cubicBezTo>
                  <a:pt x="312" y="123"/>
                  <a:pt x="314" y="124"/>
                  <a:pt x="317" y="129"/>
                </a:cubicBezTo>
                <a:lnTo>
                  <a:pt x="316" y="120"/>
                </a:lnTo>
                <a:cubicBezTo>
                  <a:pt x="315" y="116"/>
                  <a:pt x="315" y="113"/>
                  <a:pt x="316" y="113"/>
                </a:cubicBezTo>
                <a:cubicBezTo>
                  <a:pt x="317" y="113"/>
                  <a:pt x="318" y="115"/>
                  <a:pt x="319" y="119"/>
                </a:cubicBezTo>
                <a:cubicBezTo>
                  <a:pt x="321" y="122"/>
                  <a:pt x="323" y="123"/>
                  <a:pt x="326" y="123"/>
                </a:cubicBezTo>
                <a:cubicBezTo>
                  <a:pt x="328" y="123"/>
                  <a:pt x="331" y="121"/>
                  <a:pt x="331" y="116"/>
                </a:cubicBezTo>
                <a:lnTo>
                  <a:pt x="335" y="115"/>
                </a:lnTo>
                <a:cubicBezTo>
                  <a:pt x="337" y="123"/>
                  <a:pt x="340" y="126"/>
                  <a:pt x="341" y="126"/>
                </a:cubicBezTo>
                <a:cubicBezTo>
                  <a:pt x="343" y="126"/>
                  <a:pt x="344" y="122"/>
                  <a:pt x="344" y="113"/>
                </a:cubicBezTo>
                <a:lnTo>
                  <a:pt x="344" y="113"/>
                </a:lnTo>
                <a:cubicBezTo>
                  <a:pt x="345" y="121"/>
                  <a:pt x="347" y="121"/>
                  <a:pt x="348" y="121"/>
                </a:cubicBezTo>
                <a:cubicBezTo>
                  <a:pt x="349" y="116"/>
                  <a:pt x="352" y="114"/>
                  <a:pt x="354" y="114"/>
                </a:cubicBezTo>
                <a:cubicBezTo>
                  <a:pt x="357" y="114"/>
                  <a:pt x="359" y="116"/>
                  <a:pt x="359" y="120"/>
                </a:cubicBezTo>
                <a:lnTo>
                  <a:pt x="360" y="120"/>
                </a:lnTo>
                <a:cubicBezTo>
                  <a:pt x="362" y="112"/>
                  <a:pt x="363" y="111"/>
                  <a:pt x="365" y="111"/>
                </a:cubicBezTo>
                <a:cubicBezTo>
                  <a:pt x="366" y="111"/>
                  <a:pt x="368" y="111"/>
                  <a:pt x="369" y="103"/>
                </a:cubicBezTo>
                <a:cubicBezTo>
                  <a:pt x="371" y="94"/>
                  <a:pt x="373" y="94"/>
                  <a:pt x="373" y="94"/>
                </a:cubicBezTo>
                <a:lnTo>
                  <a:pt x="373" y="94"/>
                </a:lnTo>
                <a:cubicBezTo>
                  <a:pt x="374" y="94"/>
                  <a:pt x="373" y="102"/>
                  <a:pt x="372" y="111"/>
                </a:cubicBezTo>
                <a:cubicBezTo>
                  <a:pt x="371" y="114"/>
                  <a:pt x="371" y="116"/>
                  <a:pt x="372" y="116"/>
                </a:cubicBezTo>
                <a:cubicBezTo>
                  <a:pt x="373" y="116"/>
                  <a:pt x="376" y="111"/>
                  <a:pt x="378" y="102"/>
                </a:cubicBezTo>
                <a:cubicBezTo>
                  <a:pt x="381" y="94"/>
                  <a:pt x="382" y="90"/>
                  <a:pt x="382" y="90"/>
                </a:cubicBezTo>
                <a:lnTo>
                  <a:pt x="382" y="90"/>
                </a:lnTo>
                <a:cubicBezTo>
                  <a:pt x="383" y="90"/>
                  <a:pt x="382" y="94"/>
                  <a:pt x="381" y="102"/>
                </a:cubicBezTo>
                <a:cubicBezTo>
                  <a:pt x="379" y="108"/>
                  <a:pt x="378" y="114"/>
                  <a:pt x="379" y="114"/>
                </a:cubicBezTo>
                <a:cubicBezTo>
                  <a:pt x="379" y="114"/>
                  <a:pt x="380" y="113"/>
                  <a:pt x="381" y="111"/>
                </a:cubicBezTo>
                <a:cubicBezTo>
                  <a:pt x="381" y="111"/>
                  <a:pt x="384" y="111"/>
                  <a:pt x="384" y="103"/>
                </a:cubicBezTo>
                <a:lnTo>
                  <a:pt x="390" y="103"/>
                </a:lnTo>
                <a:cubicBezTo>
                  <a:pt x="393" y="111"/>
                  <a:pt x="394" y="111"/>
                  <a:pt x="396" y="111"/>
                </a:cubicBezTo>
                <a:cubicBezTo>
                  <a:pt x="397" y="107"/>
                  <a:pt x="398" y="105"/>
                  <a:pt x="398" y="105"/>
                </a:cubicBezTo>
                <a:cubicBezTo>
                  <a:pt x="399" y="105"/>
                  <a:pt x="399" y="107"/>
                  <a:pt x="400" y="111"/>
                </a:cubicBezTo>
                <a:cubicBezTo>
                  <a:pt x="399" y="114"/>
                  <a:pt x="399" y="116"/>
                  <a:pt x="400" y="116"/>
                </a:cubicBezTo>
                <a:cubicBezTo>
                  <a:pt x="400" y="116"/>
                  <a:pt x="401" y="113"/>
                  <a:pt x="402" y="103"/>
                </a:cubicBezTo>
                <a:cubicBezTo>
                  <a:pt x="403" y="99"/>
                  <a:pt x="404" y="98"/>
                  <a:pt x="405" y="98"/>
                </a:cubicBezTo>
                <a:cubicBezTo>
                  <a:pt x="406" y="98"/>
                  <a:pt x="407" y="100"/>
                  <a:pt x="408" y="104"/>
                </a:cubicBezTo>
                <a:cubicBezTo>
                  <a:pt x="406" y="113"/>
                  <a:pt x="406" y="118"/>
                  <a:pt x="407" y="118"/>
                </a:cubicBezTo>
                <a:cubicBezTo>
                  <a:pt x="408" y="118"/>
                  <a:pt x="408" y="116"/>
                  <a:pt x="409" y="112"/>
                </a:cubicBezTo>
                <a:cubicBezTo>
                  <a:pt x="410" y="106"/>
                  <a:pt x="412" y="105"/>
                  <a:pt x="413" y="105"/>
                </a:cubicBezTo>
                <a:cubicBezTo>
                  <a:pt x="413" y="105"/>
                  <a:pt x="413" y="105"/>
                  <a:pt x="413" y="105"/>
                </a:cubicBezTo>
                <a:cubicBezTo>
                  <a:pt x="412" y="113"/>
                  <a:pt x="428" y="115"/>
                  <a:pt x="443" y="120"/>
                </a:cubicBezTo>
                <a:cubicBezTo>
                  <a:pt x="445" y="120"/>
                  <a:pt x="449" y="112"/>
                  <a:pt x="451" y="105"/>
                </a:cubicBezTo>
                <a:cubicBezTo>
                  <a:pt x="453" y="99"/>
                  <a:pt x="453" y="96"/>
                  <a:pt x="453" y="96"/>
                </a:cubicBezTo>
                <a:lnTo>
                  <a:pt x="453" y="96"/>
                </a:lnTo>
                <a:cubicBezTo>
                  <a:pt x="453" y="96"/>
                  <a:pt x="452" y="101"/>
                  <a:pt x="452" y="105"/>
                </a:cubicBezTo>
                <a:cubicBezTo>
                  <a:pt x="450" y="117"/>
                  <a:pt x="450" y="123"/>
                  <a:pt x="451" y="123"/>
                </a:cubicBezTo>
                <a:cubicBezTo>
                  <a:pt x="452" y="123"/>
                  <a:pt x="454" y="118"/>
                  <a:pt x="456" y="106"/>
                </a:cubicBezTo>
                <a:cubicBezTo>
                  <a:pt x="457" y="99"/>
                  <a:pt x="458" y="95"/>
                  <a:pt x="459" y="95"/>
                </a:cubicBezTo>
                <a:lnTo>
                  <a:pt x="459" y="95"/>
                </a:lnTo>
                <a:cubicBezTo>
                  <a:pt x="459" y="95"/>
                  <a:pt x="459" y="99"/>
                  <a:pt x="458" y="107"/>
                </a:cubicBezTo>
                <a:cubicBezTo>
                  <a:pt x="458" y="112"/>
                  <a:pt x="458" y="113"/>
                  <a:pt x="458" y="113"/>
                </a:cubicBezTo>
                <a:cubicBezTo>
                  <a:pt x="459" y="113"/>
                  <a:pt x="460" y="112"/>
                  <a:pt x="461" y="109"/>
                </a:cubicBezTo>
                <a:cubicBezTo>
                  <a:pt x="462" y="105"/>
                  <a:pt x="463" y="103"/>
                  <a:pt x="464" y="103"/>
                </a:cubicBezTo>
                <a:lnTo>
                  <a:pt x="464" y="103"/>
                </a:lnTo>
                <a:cubicBezTo>
                  <a:pt x="465" y="103"/>
                  <a:pt x="465" y="105"/>
                  <a:pt x="464" y="110"/>
                </a:cubicBezTo>
                <a:cubicBezTo>
                  <a:pt x="463" y="115"/>
                  <a:pt x="462" y="121"/>
                  <a:pt x="463" y="121"/>
                </a:cubicBezTo>
                <a:cubicBezTo>
                  <a:pt x="463" y="121"/>
                  <a:pt x="464" y="120"/>
                  <a:pt x="465" y="119"/>
                </a:cubicBezTo>
                <a:cubicBezTo>
                  <a:pt x="465" y="119"/>
                  <a:pt x="466" y="119"/>
                  <a:pt x="466" y="128"/>
                </a:cubicBezTo>
                <a:cubicBezTo>
                  <a:pt x="466" y="130"/>
                  <a:pt x="466" y="131"/>
                  <a:pt x="466" y="131"/>
                </a:cubicBezTo>
                <a:cubicBezTo>
                  <a:pt x="468" y="131"/>
                  <a:pt x="471" y="126"/>
                  <a:pt x="474" y="121"/>
                </a:cubicBezTo>
                <a:cubicBezTo>
                  <a:pt x="479" y="115"/>
                  <a:pt x="482" y="112"/>
                  <a:pt x="483" y="112"/>
                </a:cubicBezTo>
                <a:lnTo>
                  <a:pt x="483" y="112"/>
                </a:lnTo>
                <a:cubicBezTo>
                  <a:pt x="484" y="112"/>
                  <a:pt x="482" y="116"/>
                  <a:pt x="478" y="123"/>
                </a:cubicBezTo>
                <a:cubicBezTo>
                  <a:pt x="475" y="130"/>
                  <a:pt x="476" y="133"/>
                  <a:pt x="478" y="133"/>
                </a:cubicBezTo>
                <a:cubicBezTo>
                  <a:pt x="480" y="133"/>
                  <a:pt x="486" y="128"/>
                  <a:pt x="491" y="121"/>
                </a:cubicBezTo>
                <a:cubicBezTo>
                  <a:pt x="495" y="112"/>
                  <a:pt x="497" y="109"/>
                  <a:pt x="497" y="109"/>
                </a:cubicBezTo>
                <a:lnTo>
                  <a:pt x="497" y="109"/>
                </a:lnTo>
                <a:cubicBezTo>
                  <a:pt x="497" y="109"/>
                  <a:pt x="496" y="111"/>
                  <a:pt x="495" y="114"/>
                </a:cubicBezTo>
                <a:cubicBezTo>
                  <a:pt x="492" y="121"/>
                  <a:pt x="494" y="122"/>
                  <a:pt x="494" y="122"/>
                </a:cubicBezTo>
                <a:cubicBezTo>
                  <a:pt x="496" y="123"/>
                  <a:pt x="497" y="124"/>
                  <a:pt x="494" y="131"/>
                </a:cubicBezTo>
                <a:cubicBezTo>
                  <a:pt x="494" y="131"/>
                  <a:pt x="494" y="131"/>
                  <a:pt x="494" y="131"/>
                </a:cubicBezTo>
                <a:cubicBezTo>
                  <a:pt x="495" y="131"/>
                  <a:pt x="497" y="131"/>
                  <a:pt x="503" y="126"/>
                </a:cubicBezTo>
                <a:cubicBezTo>
                  <a:pt x="506" y="122"/>
                  <a:pt x="509" y="120"/>
                  <a:pt x="511" y="120"/>
                </a:cubicBezTo>
                <a:cubicBezTo>
                  <a:pt x="514" y="120"/>
                  <a:pt x="513" y="129"/>
                  <a:pt x="508" y="140"/>
                </a:cubicBezTo>
                <a:lnTo>
                  <a:pt x="516" y="134"/>
                </a:lnTo>
                <a:cubicBezTo>
                  <a:pt x="522" y="127"/>
                  <a:pt x="527" y="122"/>
                  <a:pt x="528" y="122"/>
                </a:cubicBezTo>
                <a:lnTo>
                  <a:pt x="528" y="122"/>
                </a:lnTo>
                <a:cubicBezTo>
                  <a:pt x="528" y="122"/>
                  <a:pt x="527" y="124"/>
                  <a:pt x="524" y="130"/>
                </a:cubicBezTo>
                <a:lnTo>
                  <a:pt x="520" y="137"/>
                </a:lnTo>
                <a:cubicBezTo>
                  <a:pt x="523" y="133"/>
                  <a:pt x="525" y="131"/>
                  <a:pt x="527" y="131"/>
                </a:cubicBezTo>
                <a:cubicBezTo>
                  <a:pt x="530" y="131"/>
                  <a:pt x="530" y="140"/>
                  <a:pt x="524" y="149"/>
                </a:cubicBezTo>
                <a:cubicBezTo>
                  <a:pt x="520" y="156"/>
                  <a:pt x="520" y="156"/>
                  <a:pt x="521" y="157"/>
                </a:cubicBezTo>
                <a:lnTo>
                  <a:pt x="525" y="150"/>
                </a:lnTo>
                <a:cubicBezTo>
                  <a:pt x="529" y="144"/>
                  <a:pt x="533" y="137"/>
                  <a:pt x="535" y="137"/>
                </a:cubicBezTo>
                <a:cubicBezTo>
                  <a:pt x="535" y="137"/>
                  <a:pt x="535" y="137"/>
                  <a:pt x="535" y="138"/>
                </a:cubicBezTo>
                <a:cubicBezTo>
                  <a:pt x="538" y="139"/>
                  <a:pt x="539" y="140"/>
                  <a:pt x="534" y="147"/>
                </a:cubicBezTo>
                <a:cubicBezTo>
                  <a:pt x="533" y="152"/>
                  <a:pt x="530" y="158"/>
                  <a:pt x="531" y="158"/>
                </a:cubicBezTo>
                <a:cubicBezTo>
                  <a:pt x="531" y="158"/>
                  <a:pt x="532" y="157"/>
                  <a:pt x="533" y="156"/>
                </a:cubicBezTo>
                <a:lnTo>
                  <a:pt x="533" y="156"/>
                </a:lnTo>
                <a:cubicBezTo>
                  <a:pt x="533" y="156"/>
                  <a:pt x="534" y="157"/>
                  <a:pt x="531" y="165"/>
                </a:cubicBezTo>
                <a:lnTo>
                  <a:pt x="538" y="169"/>
                </a:lnTo>
                <a:cubicBezTo>
                  <a:pt x="540" y="167"/>
                  <a:pt x="542" y="166"/>
                  <a:pt x="543" y="166"/>
                </a:cubicBezTo>
                <a:cubicBezTo>
                  <a:pt x="545" y="166"/>
                  <a:pt x="545" y="168"/>
                  <a:pt x="542" y="172"/>
                </a:cubicBezTo>
                <a:cubicBezTo>
                  <a:pt x="542" y="172"/>
                  <a:pt x="543" y="173"/>
                  <a:pt x="544" y="173"/>
                </a:cubicBezTo>
                <a:cubicBezTo>
                  <a:pt x="546" y="173"/>
                  <a:pt x="548" y="172"/>
                  <a:pt x="551" y="170"/>
                </a:cubicBezTo>
                <a:lnTo>
                  <a:pt x="551" y="170"/>
                </a:lnTo>
                <a:cubicBezTo>
                  <a:pt x="554" y="172"/>
                  <a:pt x="556" y="174"/>
                  <a:pt x="550" y="180"/>
                </a:cubicBezTo>
                <a:cubicBezTo>
                  <a:pt x="548" y="183"/>
                  <a:pt x="547" y="185"/>
                  <a:pt x="547" y="185"/>
                </a:cubicBezTo>
                <a:cubicBezTo>
                  <a:pt x="547" y="185"/>
                  <a:pt x="549" y="184"/>
                  <a:pt x="552" y="181"/>
                </a:cubicBezTo>
                <a:cubicBezTo>
                  <a:pt x="555" y="178"/>
                  <a:pt x="556" y="177"/>
                  <a:pt x="557" y="177"/>
                </a:cubicBezTo>
                <a:cubicBezTo>
                  <a:pt x="558" y="177"/>
                  <a:pt x="559" y="178"/>
                  <a:pt x="560" y="178"/>
                </a:cubicBezTo>
                <a:lnTo>
                  <a:pt x="562" y="180"/>
                </a:lnTo>
                <a:cubicBezTo>
                  <a:pt x="566" y="176"/>
                  <a:pt x="567" y="175"/>
                  <a:pt x="568" y="175"/>
                </a:cubicBezTo>
                <a:cubicBezTo>
                  <a:pt x="568" y="175"/>
                  <a:pt x="569" y="176"/>
                  <a:pt x="569" y="176"/>
                </a:cubicBezTo>
                <a:cubicBezTo>
                  <a:pt x="571" y="177"/>
                  <a:pt x="570" y="187"/>
                  <a:pt x="571" y="188"/>
                </a:cubicBezTo>
                <a:cubicBezTo>
                  <a:pt x="573" y="190"/>
                  <a:pt x="574" y="191"/>
                  <a:pt x="575" y="191"/>
                </a:cubicBezTo>
                <a:cubicBezTo>
                  <a:pt x="576" y="191"/>
                  <a:pt x="577" y="190"/>
                  <a:pt x="579" y="186"/>
                </a:cubicBezTo>
                <a:cubicBezTo>
                  <a:pt x="579" y="185"/>
                  <a:pt x="580" y="182"/>
                  <a:pt x="581" y="182"/>
                </a:cubicBezTo>
                <a:lnTo>
                  <a:pt x="581" y="182"/>
                </a:lnTo>
                <a:cubicBezTo>
                  <a:pt x="582" y="182"/>
                  <a:pt x="582" y="183"/>
                  <a:pt x="580" y="187"/>
                </a:cubicBezTo>
                <a:cubicBezTo>
                  <a:pt x="581" y="188"/>
                  <a:pt x="580" y="198"/>
                  <a:pt x="584" y="203"/>
                </a:cubicBezTo>
                <a:cubicBezTo>
                  <a:pt x="586" y="206"/>
                  <a:pt x="588" y="207"/>
                  <a:pt x="589" y="207"/>
                </a:cubicBezTo>
                <a:cubicBezTo>
                  <a:pt x="590" y="207"/>
                  <a:pt x="592" y="206"/>
                  <a:pt x="595" y="203"/>
                </a:cubicBezTo>
                <a:cubicBezTo>
                  <a:pt x="600" y="197"/>
                  <a:pt x="603" y="195"/>
                  <a:pt x="604" y="195"/>
                </a:cubicBezTo>
                <a:lnTo>
                  <a:pt x="604" y="195"/>
                </a:lnTo>
                <a:cubicBezTo>
                  <a:pt x="605" y="195"/>
                  <a:pt x="602" y="198"/>
                  <a:pt x="596" y="205"/>
                </a:cubicBezTo>
                <a:cubicBezTo>
                  <a:pt x="590" y="214"/>
                  <a:pt x="588" y="217"/>
                  <a:pt x="589" y="217"/>
                </a:cubicBezTo>
                <a:cubicBezTo>
                  <a:pt x="590" y="217"/>
                  <a:pt x="591" y="216"/>
                  <a:pt x="594" y="214"/>
                </a:cubicBezTo>
                <a:cubicBezTo>
                  <a:pt x="597" y="212"/>
                  <a:pt x="599" y="211"/>
                  <a:pt x="600" y="211"/>
                </a:cubicBezTo>
                <a:cubicBezTo>
                  <a:pt x="601" y="211"/>
                  <a:pt x="601" y="212"/>
                  <a:pt x="602" y="213"/>
                </a:cubicBezTo>
                <a:cubicBezTo>
                  <a:pt x="597" y="216"/>
                  <a:pt x="597" y="218"/>
                  <a:pt x="601" y="218"/>
                </a:cubicBezTo>
                <a:cubicBezTo>
                  <a:pt x="602" y="218"/>
                  <a:pt x="604" y="218"/>
                  <a:pt x="606" y="217"/>
                </a:cubicBezTo>
                <a:lnTo>
                  <a:pt x="606" y="217"/>
                </a:lnTo>
                <a:cubicBezTo>
                  <a:pt x="607" y="218"/>
                  <a:pt x="607" y="218"/>
                  <a:pt x="600" y="224"/>
                </a:cubicBezTo>
                <a:lnTo>
                  <a:pt x="603" y="226"/>
                </a:lnTo>
                <a:cubicBezTo>
                  <a:pt x="605" y="225"/>
                  <a:pt x="607" y="225"/>
                  <a:pt x="609" y="225"/>
                </a:cubicBezTo>
                <a:cubicBezTo>
                  <a:pt x="618" y="225"/>
                  <a:pt x="616" y="236"/>
                  <a:pt x="612" y="241"/>
                </a:cubicBezTo>
                <a:cubicBezTo>
                  <a:pt x="612" y="241"/>
                  <a:pt x="612" y="242"/>
                  <a:pt x="614" y="242"/>
                </a:cubicBezTo>
                <a:cubicBezTo>
                  <a:pt x="615" y="242"/>
                  <a:pt x="617" y="241"/>
                  <a:pt x="621" y="240"/>
                </a:cubicBezTo>
                <a:cubicBezTo>
                  <a:pt x="627" y="237"/>
                  <a:pt x="630" y="236"/>
                  <a:pt x="632" y="236"/>
                </a:cubicBezTo>
                <a:cubicBezTo>
                  <a:pt x="634" y="236"/>
                  <a:pt x="631" y="238"/>
                  <a:pt x="623" y="243"/>
                </a:cubicBezTo>
                <a:cubicBezTo>
                  <a:pt x="615" y="248"/>
                  <a:pt x="611" y="250"/>
                  <a:pt x="612" y="250"/>
                </a:cubicBezTo>
                <a:cubicBezTo>
                  <a:pt x="613" y="250"/>
                  <a:pt x="616" y="249"/>
                  <a:pt x="623" y="245"/>
                </a:cubicBezTo>
                <a:cubicBezTo>
                  <a:pt x="624" y="245"/>
                  <a:pt x="625" y="245"/>
                  <a:pt x="627" y="245"/>
                </a:cubicBezTo>
                <a:cubicBezTo>
                  <a:pt x="632" y="245"/>
                  <a:pt x="633" y="252"/>
                  <a:pt x="621" y="258"/>
                </a:cubicBezTo>
                <a:lnTo>
                  <a:pt x="606" y="266"/>
                </a:lnTo>
                <a:cubicBezTo>
                  <a:pt x="610" y="264"/>
                  <a:pt x="612" y="264"/>
                  <a:pt x="614" y="264"/>
                </a:cubicBezTo>
                <a:cubicBezTo>
                  <a:pt x="615" y="264"/>
                  <a:pt x="615" y="264"/>
                  <a:pt x="615" y="264"/>
                </a:cubicBezTo>
                <a:cubicBezTo>
                  <a:pt x="618" y="263"/>
                  <a:pt x="619" y="263"/>
                  <a:pt x="621" y="263"/>
                </a:cubicBezTo>
                <a:cubicBezTo>
                  <a:pt x="623" y="263"/>
                  <a:pt x="624" y="264"/>
                  <a:pt x="625" y="268"/>
                </a:cubicBezTo>
                <a:cubicBezTo>
                  <a:pt x="627" y="270"/>
                  <a:pt x="637" y="273"/>
                  <a:pt x="639" y="278"/>
                </a:cubicBezTo>
                <a:cubicBezTo>
                  <a:pt x="642" y="282"/>
                  <a:pt x="640" y="288"/>
                  <a:pt x="635" y="291"/>
                </a:cubicBezTo>
                <a:cubicBezTo>
                  <a:pt x="635" y="293"/>
                  <a:pt x="636" y="295"/>
                  <a:pt x="645" y="295"/>
                </a:cubicBezTo>
                <a:cubicBezTo>
                  <a:pt x="646" y="295"/>
                  <a:pt x="647" y="295"/>
                  <a:pt x="648" y="295"/>
                </a:cubicBezTo>
                <a:cubicBezTo>
                  <a:pt x="653" y="295"/>
                  <a:pt x="653" y="298"/>
                  <a:pt x="646" y="300"/>
                </a:cubicBezTo>
                <a:lnTo>
                  <a:pt x="648" y="303"/>
                </a:lnTo>
                <a:cubicBezTo>
                  <a:pt x="655" y="304"/>
                  <a:pt x="657" y="305"/>
                  <a:pt x="657" y="305"/>
                </a:cubicBezTo>
                <a:cubicBezTo>
                  <a:pt x="650" y="307"/>
                  <a:pt x="643" y="311"/>
                  <a:pt x="647" y="311"/>
                </a:cubicBezTo>
                <a:cubicBezTo>
                  <a:pt x="647" y="311"/>
                  <a:pt x="648" y="311"/>
                  <a:pt x="649" y="310"/>
                </a:cubicBezTo>
                <a:cubicBezTo>
                  <a:pt x="651" y="310"/>
                  <a:pt x="652" y="310"/>
                  <a:pt x="653" y="310"/>
                </a:cubicBezTo>
                <a:cubicBezTo>
                  <a:pt x="657" y="310"/>
                  <a:pt x="658" y="311"/>
                  <a:pt x="659" y="314"/>
                </a:cubicBezTo>
                <a:cubicBezTo>
                  <a:pt x="655" y="325"/>
                  <a:pt x="655" y="337"/>
                  <a:pt x="658" y="349"/>
                </a:cubicBezTo>
                <a:cubicBezTo>
                  <a:pt x="658" y="363"/>
                  <a:pt x="660" y="378"/>
                  <a:pt x="663" y="378"/>
                </a:cubicBezTo>
                <a:lnTo>
                  <a:pt x="662" y="383"/>
                </a:lnTo>
                <a:cubicBezTo>
                  <a:pt x="662" y="385"/>
                  <a:pt x="662" y="389"/>
                  <a:pt x="662" y="389"/>
                </a:cubicBezTo>
                <a:cubicBezTo>
                  <a:pt x="660" y="389"/>
                  <a:pt x="659" y="389"/>
                  <a:pt x="658" y="389"/>
                </a:cubicBezTo>
                <a:cubicBezTo>
                  <a:pt x="647" y="389"/>
                  <a:pt x="654" y="396"/>
                  <a:pt x="660" y="402"/>
                </a:cubicBezTo>
                <a:cubicBezTo>
                  <a:pt x="667" y="406"/>
                  <a:pt x="667" y="408"/>
                  <a:pt x="667" y="409"/>
                </a:cubicBezTo>
                <a:cubicBezTo>
                  <a:pt x="664" y="409"/>
                  <a:pt x="661" y="409"/>
                  <a:pt x="659" y="409"/>
                </a:cubicBezTo>
                <a:cubicBezTo>
                  <a:pt x="650" y="409"/>
                  <a:pt x="650" y="412"/>
                  <a:pt x="657" y="417"/>
                </a:cubicBezTo>
                <a:cubicBezTo>
                  <a:pt x="666" y="421"/>
                  <a:pt x="669" y="422"/>
                  <a:pt x="667" y="422"/>
                </a:cubicBezTo>
                <a:cubicBezTo>
                  <a:pt x="665" y="422"/>
                  <a:pt x="661" y="422"/>
                  <a:pt x="655" y="420"/>
                </a:cubicBezTo>
                <a:cubicBezTo>
                  <a:pt x="651" y="419"/>
                  <a:pt x="648" y="418"/>
                  <a:pt x="646" y="418"/>
                </a:cubicBezTo>
                <a:cubicBezTo>
                  <a:pt x="642" y="418"/>
                  <a:pt x="646" y="422"/>
                  <a:pt x="661" y="429"/>
                </a:cubicBezTo>
                <a:cubicBezTo>
                  <a:pt x="666" y="432"/>
                  <a:pt x="668" y="433"/>
                  <a:pt x="665" y="433"/>
                </a:cubicBezTo>
                <a:cubicBezTo>
                  <a:pt x="664" y="433"/>
                  <a:pt x="663" y="433"/>
                  <a:pt x="660" y="433"/>
                </a:cubicBezTo>
                <a:cubicBezTo>
                  <a:pt x="654" y="432"/>
                  <a:pt x="650" y="432"/>
                  <a:pt x="648" y="432"/>
                </a:cubicBezTo>
                <a:cubicBezTo>
                  <a:pt x="645" y="432"/>
                  <a:pt x="646" y="432"/>
                  <a:pt x="651" y="434"/>
                </a:cubicBezTo>
                <a:cubicBezTo>
                  <a:pt x="661" y="439"/>
                  <a:pt x="664" y="441"/>
                  <a:pt x="659" y="441"/>
                </a:cubicBezTo>
                <a:cubicBezTo>
                  <a:pt x="657" y="441"/>
                  <a:pt x="654" y="441"/>
                  <a:pt x="649" y="439"/>
                </a:cubicBezTo>
                <a:cubicBezTo>
                  <a:pt x="643" y="439"/>
                  <a:pt x="639" y="438"/>
                  <a:pt x="637" y="438"/>
                </a:cubicBezTo>
                <a:cubicBezTo>
                  <a:pt x="635" y="438"/>
                  <a:pt x="638" y="440"/>
                  <a:pt x="648" y="444"/>
                </a:cubicBezTo>
                <a:cubicBezTo>
                  <a:pt x="659" y="450"/>
                  <a:pt x="659" y="456"/>
                  <a:pt x="651" y="456"/>
                </a:cubicBezTo>
                <a:cubicBezTo>
                  <a:pt x="649" y="456"/>
                  <a:pt x="646" y="456"/>
                  <a:pt x="643" y="455"/>
                </a:cubicBezTo>
                <a:cubicBezTo>
                  <a:pt x="642" y="456"/>
                  <a:pt x="633" y="455"/>
                  <a:pt x="641" y="457"/>
                </a:cubicBezTo>
                <a:lnTo>
                  <a:pt x="633" y="456"/>
                </a:lnTo>
                <a:lnTo>
                  <a:pt x="631" y="460"/>
                </a:lnTo>
                <a:lnTo>
                  <a:pt x="639" y="463"/>
                </a:lnTo>
                <a:cubicBezTo>
                  <a:pt x="631" y="469"/>
                  <a:pt x="624" y="474"/>
                  <a:pt x="618" y="482"/>
                </a:cubicBezTo>
                <a:cubicBezTo>
                  <a:pt x="608" y="499"/>
                  <a:pt x="604" y="501"/>
                  <a:pt x="613" y="505"/>
                </a:cubicBezTo>
                <a:cubicBezTo>
                  <a:pt x="622" y="509"/>
                  <a:pt x="624" y="512"/>
                  <a:pt x="621" y="512"/>
                </a:cubicBezTo>
                <a:cubicBezTo>
                  <a:pt x="620" y="512"/>
                  <a:pt x="616" y="511"/>
                  <a:pt x="611" y="508"/>
                </a:cubicBezTo>
                <a:cubicBezTo>
                  <a:pt x="610" y="508"/>
                  <a:pt x="610" y="508"/>
                  <a:pt x="608" y="508"/>
                </a:cubicBezTo>
                <a:cubicBezTo>
                  <a:pt x="607" y="508"/>
                  <a:pt x="606" y="508"/>
                  <a:pt x="605" y="508"/>
                </a:cubicBezTo>
                <a:cubicBezTo>
                  <a:pt x="602" y="508"/>
                  <a:pt x="599" y="508"/>
                  <a:pt x="598" y="510"/>
                </a:cubicBezTo>
                <a:cubicBezTo>
                  <a:pt x="597" y="512"/>
                  <a:pt x="595" y="514"/>
                  <a:pt x="593" y="514"/>
                </a:cubicBezTo>
                <a:cubicBezTo>
                  <a:pt x="592" y="514"/>
                  <a:pt x="589" y="513"/>
                  <a:pt x="587" y="510"/>
                </a:cubicBezTo>
                <a:lnTo>
                  <a:pt x="586" y="512"/>
                </a:lnTo>
                <a:cubicBezTo>
                  <a:pt x="594" y="524"/>
                  <a:pt x="588" y="533"/>
                  <a:pt x="580" y="533"/>
                </a:cubicBezTo>
                <a:cubicBezTo>
                  <a:pt x="579" y="533"/>
                  <a:pt x="579" y="533"/>
                  <a:pt x="578" y="533"/>
                </a:cubicBezTo>
                <a:cubicBezTo>
                  <a:pt x="575" y="535"/>
                  <a:pt x="574" y="536"/>
                  <a:pt x="576" y="544"/>
                </a:cubicBezTo>
                <a:cubicBezTo>
                  <a:pt x="578" y="549"/>
                  <a:pt x="579" y="551"/>
                  <a:pt x="577" y="551"/>
                </a:cubicBezTo>
                <a:cubicBezTo>
                  <a:pt x="576" y="551"/>
                  <a:pt x="575" y="550"/>
                  <a:pt x="571" y="548"/>
                </a:cubicBezTo>
                <a:cubicBezTo>
                  <a:pt x="569" y="546"/>
                  <a:pt x="566" y="545"/>
                  <a:pt x="564" y="545"/>
                </a:cubicBezTo>
                <a:cubicBezTo>
                  <a:pt x="559" y="545"/>
                  <a:pt x="556" y="548"/>
                  <a:pt x="563" y="556"/>
                </a:cubicBezTo>
                <a:lnTo>
                  <a:pt x="557" y="551"/>
                </a:lnTo>
                <a:cubicBezTo>
                  <a:pt x="555" y="550"/>
                  <a:pt x="554" y="549"/>
                  <a:pt x="554" y="549"/>
                </a:cubicBezTo>
                <a:lnTo>
                  <a:pt x="554" y="549"/>
                </a:lnTo>
                <a:cubicBezTo>
                  <a:pt x="552" y="549"/>
                  <a:pt x="555" y="554"/>
                  <a:pt x="559" y="560"/>
                </a:cubicBezTo>
                <a:cubicBezTo>
                  <a:pt x="564" y="565"/>
                  <a:pt x="566" y="569"/>
                  <a:pt x="565" y="569"/>
                </a:cubicBezTo>
                <a:cubicBezTo>
                  <a:pt x="564" y="569"/>
                  <a:pt x="559" y="564"/>
                  <a:pt x="550" y="555"/>
                </a:cubicBezTo>
                <a:cubicBezTo>
                  <a:pt x="544" y="548"/>
                  <a:pt x="541" y="545"/>
                  <a:pt x="541" y="545"/>
                </a:cubicBezTo>
                <a:lnTo>
                  <a:pt x="541" y="545"/>
                </a:lnTo>
                <a:cubicBezTo>
                  <a:pt x="541" y="545"/>
                  <a:pt x="542" y="547"/>
                  <a:pt x="544" y="549"/>
                </a:cubicBezTo>
                <a:cubicBezTo>
                  <a:pt x="547" y="555"/>
                  <a:pt x="550" y="561"/>
                  <a:pt x="548" y="561"/>
                </a:cubicBezTo>
                <a:cubicBezTo>
                  <a:pt x="547" y="561"/>
                  <a:pt x="546" y="561"/>
                  <a:pt x="544" y="560"/>
                </a:cubicBezTo>
                <a:lnTo>
                  <a:pt x="544" y="560"/>
                </a:lnTo>
                <a:cubicBezTo>
                  <a:pt x="543" y="561"/>
                  <a:pt x="541" y="562"/>
                  <a:pt x="551" y="574"/>
                </a:cubicBezTo>
                <a:cubicBezTo>
                  <a:pt x="556" y="581"/>
                  <a:pt x="554" y="582"/>
                  <a:pt x="552" y="583"/>
                </a:cubicBezTo>
                <a:cubicBezTo>
                  <a:pt x="549" y="580"/>
                  <a:pt x="547" y="574"/>
                  <a:pt x="544" y="570"/>
                </a:cubicBezTo>
                <a:lnTo>
                  <a:pt x="541" y="572"/>
                </a:lnTo>
                <a:cubicBezTo>
                  <a:pt x="541" y="572"/>
                  <a:pt x="541" y="572"/>
                  <a:pt x="540" y="572"/>
                </a:cubicBezTo>
                <a:cubicBezTo>
                  <a:pt x="538" y="572"/>
                  <a:pt x="532" y="568"/>
                  <a:pt x="528" y="561"/>
                </a:cubicBezTo>
                <a:cubicBezTo>
                  <a:pt x="525" y="559"/>
                  <a:pt x="524" y="557"/>
                  <a:pt x="523" y="557"/>
                </a:cubicBezTo>
                <a:lnTo>
                  <a:pt x="523" y="557"/>
                </a:lnTo>
                <a:cubicBezTo>
                  <a:pt x="522" y="557"/>
                  <a:pt x="524" y="561"/>
                  <a:pt x="531" y="568"/>
                </a:cubicBezTo>
                <a:cubicBezTo>
                  <a:pt x="540" y="582"/>
                  <a:pt x="540" y="582"/>
                  <a:pt x="537" y="584"/>
                </a:cubicBezTo>
                <a:cubicBezTo>
                  <a:pt x="536" y="585"/>
                  <a:pt x="535" y="585"/>
                  <a:pt x="534" y="585"/>
                </a:cubicBezTo>
                <a:cubicBezTo>
                  <a:pt x="533" y="585"/>
                  <a:pt x="531" y="584"/>
                  <a:pt x="529" y="580"/>
                </a:cubicBezTo>
                <a:cubicBezTo>
                  <a:pt x="526" y="575"/>
                  <a:pt x="525" y="573"/>
                  <a:pt x="523" y="573"/>
                </a:cubicBezTo>
                <a:cubicBezTo>
                  <a:pt x="523" y="573"/>
                  <a:pt x="522" y="573"/>
                  <a:pt x="521" y="574"/>
                </a:cubicBezTo>
                <a:cubicBezTo>
                  <a:pt x="516" y="576"/>
                  <a:pt x="523" y="601"/>
                  <a:pt x="529" y="616"/>
                </a:cubicBezTo>
                <a:cubicBezTo>
                  <a:pt x="533" y="623"/>
                  <a:pt x="535" y="627"/>
                  <a:pt x="534" y="627"/>
                </a:cubicBezTo>
                <a:cubicBezTo>
                  <a:pt x="534" y="627"/>
                  <a:pt x="532" y="623"/>
                  <a:pt x="528" y="617"/>
                </a:cubicBezTo>
                <a:cubicBezTo>
                  <a:pt x="524" y="612"/>
                  <a:pt x="523" y="611"/>
                  <a:pt x="521" y="611"/>
                </a:cubicBezTo>
                <a:cubicBezTo>
                  <a:pt x="521" y="611"/>
                  <a:pt x="520" y="611"/>
                  <a:pt x="520" y="611"/>
                </a:cubicBezTo>
                <a:cubicBezTo>
                  <a:pt x="516" y="604"/>
                  <a:pt x="517" y="603"/>
                  <a:pt x="520" y="603"/>
                </a:cubicBezTo>
                <a:lnTo>
                  <a:pt x="515" y="595"/>
                </a:lnTo>
                <a:cubicBezTo>
                  <a:pt x="511" y="589"/>
                  <a:pt x="509" y="586"/>
                  <a:pt x="508" y="586"/>
                </a:cubicBezTo>
                <a:lnTo>
                  <a:pt x="508" y="586"/>
                </a:lnTo>
                <a:cubicBezTo>
                  <a:pt x="507" y="586"/>
                  <a:pt x="508" y="590"/>
                  <a:pt x="511" y="598"/>
                </a:cubicBezTo>
                <a:cubicBezTo>
                  <a:pt x="511" y="602"/>
                  <a:pt x="512" y="604"/>
                  <a:pt x="511" y="604"/>
                </a:cubicBezTo>
                <a:cubicBezTo>
                  <a:pt x="511" y="604"/>
                  <a:pt x="509" y="602"/>
                  <a:pt x="507" y="600"/>
                </a:cubicBezTo>
                <a:cubicBezTo>
                  <a:pt x="504" y="595"/>
                  <a:pt x="500" y="591"/>
                  <a:pt x="499" y="591"/>
                </a:cubicBezTo>
                <a:lnTo>
                  <a:pt x="499" y="591"/>
                </a:lnTo>
                <a:cubicBezTo>
                  <a:pt x="498" y="591"/>
                  <a:pt x="498" y="592"/>
                  <a:pt x="500" y="594"/>
                </a:cubicBezTo>
                <a:cubicBezTo>
                  <a:pt x="500" y="594"/>
                  <a:pt x="499" y="594"/>
                  <a:pt x="499" y="594"/>
                </a:cubicBezTo>
                <a:cubicBezTo>
                  <a:pt x="498" y="594"/>
                  <a:pt x="495" y="594"/>
                  <a:pt x="492" y="589"/>
                </a:cubicBezTo>
                <a:cubicBezTo>
                  <a:pt x="488" y="590"/>
                  <a:pt x="486" y="591"/>
                  <a:pt x="489" y="599"/>
                </a:cubicBezTo>
                <a:cubicBezTo>
                  <a:pt x="493" y="605"/>
                  <a:pt x="491" y="607"/>
                  <a:pt x="489" y="607"/>
                </a:cubicBezTo>
                <a:cubicBezTo>
                  <a:pt x="487" y="608"/>
                  <a:pt x="486" y="608"/>
                  <a:pt x="488" y="616"/>
                </a:cubicBezTo>
                <a:cubicBezTo>
                  <a:pt x="492" y="623"/>
                  <a:pt x="493" y="631"/>
                  <a:pt x="488" y="632"/>
                </a:cubicBezTo>
                <a:cubicBezTo>
                  <a:pt x="488" y="636"/>
                  <a:pt x="488" y="639"/>
                  <a:pt x="487" y="639"/>
                </a:cubicBezTo>
                <a:cubicBezTo>
                  <a:pt x="486" y="639"/>
                  <a:pt x="484" y="635"/>
                  <a:pt x="480" y="627"/>
                </a:cubicBezTo>
                <a:cubicBezTo>
                  <a:pt x="478" y="622"/>
                  <a:pt x="477" y="621"/>
                  <a:pt x="475" y="621"/>
                </a:cubicBezTo>
                <a:cubicBezTo>
                  <a:pt x="475" y="621"/>
                  <a:pt x="474" y="621"/>
                  <a:pt x="474" y="621"/>
                </a:cubicBezTo>
                <a:cubicBezTo>
                  <a:pt x="474" y="621"/>
                  <a:pt x="471" y="621"/>
                  <a:pt x="468" y="614"/>
                </a:cubicBezTo>
                <a:cubicBezTo>
                  <a:pt x="467" y="612"/>
                  <a:pt x="466" y="611"/>
                  <a:pt x="466" y="611"/>
                </a:cubicBezTo>
                <a:lnTo>
                  <a:pt x="466" y="611"/>
                </a:lnTo>
                <a:cubicBezTo>
                  <a:pt x="465" y="611"/>
                  <a:pt x="467" y="617"/>
                  <a:pt x="468" y="622"/>
                </a:cubicBezTo>
                <a:lnTo>
                  <a:pt x="473" y="638"/>
                </a:lnTo>
                <a:cubicBezTo>
                  <a:pt x="470" y="638"/>
                  <a:pt x="465" y="623"/>
                  <a:pt x="462" y="616"/>
                </a:cubicBezTo>
                <a:cubicBezTo>
                  <a:pt x="459" y="608"/>
                  <a:pt x="457" y="604"/>
                  <a:pt x="457" y="604"/>
                </a:cubicBezTo>
                <a:lnTo>
                  <a:pt x="457" y="604"/>
                </a:lnTo>
                <a:cubicBezTo>
                  <a:pt x="457" y="604"/>
                  <a:pt x="458" y="608"/>
                  <a:pt x="460" y="616"/>
                </a:cubicBezTo>
                <a:cubicBezTo>
                  <a:pt x="462" y="621"/>
                  <a:pt x="462" y="628"/>
                  <a:pt x="460" y="628"/>
                </a:cubicBezTo>
                <a:cubicBezTo>
                  <a:pt x="460" y="628"/>
                  <a:pt x="458" y="627"/>
                  <a:pt x="457" y="625"/>
                </a:cubicBezTo>
                <a:cubicBezTo>
                  <a:pt x="456" y="625"/>
                  <a:pt x="454" y="625"/>
                  <a:pt x="453" y="625"/>
                </a:cubicBezTo>
                <a:cubicBezTo>
                  <a:pt x="451" y="625"/>
                  <a:pt x="449" y="624"/>
                  <a:pt x="448" y="619"/>
                </a:cubicBezTo>
                <a:cubicBezTo>
                  <a:pt x="447" y="616"/>
                  <a:pt x="446" y="615"/>
                  <a:pt x="446" y="615"/>
                </a:cubicBezTo>
                <a:cubicBezTo>
                  <a:pt x="445" y="615"/>
                  <a:pt x="445" y="619"/>
                  <a:pt x="445" y="619"/>
                </a:cubicBezTo>
                <a:cubicBezTo>
                  <a:pt x="445" y="624"/>
                  <a:pt x="444" y="626"/>
                  <a:pt x="442" y="626"/>
                </a:cubicBezTo>
                <a:cubicBezTo>
                  <a:pt x="441" y="626"/>
                  <a:pt x="439" y="624"/>
                  <a:pt x="436" y="621"/>
                </a:cubicBezTo>
                <a:cubicBezTo>
                  <a:pt x="429" y="613"/>
                  <a:pt x="427" y="609"/>
                  <a:pt x="426" y="609"/>
                </a:cubicBezTo>
                <a:lnTo>
                  <a:pt x="426" y="609"/>
                </a:lnTo>
                <a:cubicBezTo>
                  <a:pt x="425" y="609"/>
                  <a:pt x="425" y="613"/>
                  <a:pt x="427" y="621"/>
                </a:cubicBezTo>
                <a:cubicBezTo>
                  <a:pt x="427" y="626"/>
                  <a:pt x="428" y="631"/>
                  <a:pt x="427" y="631"/>
                </a:cubicBezTo>
                <a:cubicBezTo>
                  <a:pt x="427" y="631"/>
                  <a:pt x="426" y="628"/>
                  <a:pt x="424" y="621"/>
                </a:cubicBezTo>
                <a:cubicBezTo>
                  <a:pt x="424" y="619"/>
                  <a:pt x="423" y="619"/>
                  <a:pt x="423" y="619"/>
                </a:cubicBezTo>
                <a:cubicBezTo>
                  <a:pt x="421" y="619"/>
                  <a:pt x="420" y="624"/>
                  <a:pt x="418" y="630"/>
                </a:cubicBezTo>
                <a:cubicBezTo>
                  <a:pt x="418" y="641"/>
                  <a:pt x="418" y="653"/>
                  <a:pt x="419" y="663"/>
                </a:cubicBezTo>
                <a:cubicBezTo>
                  <a:pt x="419" y="672"/>
                  <a:pt x="420" y="677"/>
                  <a:pt x="419" y="677"/>
                </a:cubicBezTo>
                <a:cubicBezTo>
                  <a:pt x="418" y="677"/>
                  <a:pt x="417" y="674"/>
                  <a:pt x="414" y="671"/>
                </a:cubicBezTo>
                <a:cubicBezTo>
                  <a:pt x="412" y="671"/>
                  <a:pt x="410" y="663"/>
                  <a:pt x="410" y="655"/>
                </a:cubicBezTo>
                <a:cubicBezTo>
                  <a:pt x="410" y="647"/>
                  <a:pt x="411" y="647"/>
                  <a:pt x="411" y="647"/>
                </a:cubicBezTo>
                <a:lnTo>
                  <a:pt x="413" y="647"/>
                </a:lnTo>
                <a:cubicBezTo>
                  <a:pt x="413" y="639"/>
                  <a:pt x="412" y="630"/>
                  <a:pt x="409" y="630"/>
                </a:cubicBezTo>
                <a:cubicBezTo>
                  <a:pt x="408" y="626"/>
                  <a:pt x="407" y="624"/>
                  <a:pt x="406" y="624"/>
                </a:cubicBezTo>
                <a:cubicBezTo>
                  <a:pt x="406" y="624"/>
                  <a:pt x="405" y="626"/>
                  <a:pt x="405" y="630"/>
                </a:cubicBezTo>
                <a:cubicBezTo>
                  <a:pt x="403" y="622"/>
                  <a:pt x="400" y="622"/>
                  <a:pt x="396" y="622"/>
                </a:cubicBezTo>
                <a:cubicBezTo>
                  <a:pt x="393" y="622"/>
                  <a:pt x="387" y="622"/>
                  <a:pt x="386" y="613"/>
                </a:cubicBezTo>
                <a:cubicBezTo>
                  <a:pt x="386" y="613"/>
                  <a:pt x="385" y="613"/>
                  <a:pt x="384" y="613"/>
                </a:cubicBezTo>
                <a:cubicBezTo>
                  <a:pt x="382" y="613"/>
                  <a:pt x="382" y="614"/>
                  <a:pt x="381" y="621"/>
                </a:cubicBezTo>
                <a:cubicBezTo>
                  <a:pt x="380" y="630"/>
                  <a:pt x="379" y="634"/>
                  <a:pt x="378" y="634"/>
                </a:cubicBezTo>
                <a:cubicBezTo>
                  <a:pt x="378" y="634"/>
                  <a:pt x="378" y="632"/>
                  <a:pt x="378" y="629"/>
                </a:cubicBezTo>
                <a:cubicBezTo>
                  <a:pt x="378" y="618"/>
                  <a:pt x="369" y="609"/>
                  <a:pt x="362" y="609"/>
                </a:cubicBezTo>
                <a:cubicBezTo>
                  <a:pt x="358" y="609"/>
                  <a:pt x="355" y="611"/>
                  <a:pt x="354" y="616"/>
                </a:cubicBezTo>
                <a:lnTo>
                  <a:pt x="349" y="614"/>
                </a:lnTo>
                <a:cubicBezTo>
                  <a:pt x="349" y="609"/>
                  <a:pt x="345" y="606"/>
                  <a:pt x="341" y="606"/>
                </a:cubicBezTo>
                <a:cubicBezTo>
                  <a:pt x="339" y="606"/>
                  <a:pt x="336" y="607"/>
                  <a:pt x="335" y="610"/>
                </a:cubicBezTo>
                <a:cubicBezTo>
                  <a:pt x="332" y="609"/>
                  <a:pt x="331" y="609"/>
                  <a:pt x="329" y="608"/>
                </a:cubicBezTo>
                <a:cubicBezTo>
                  <a:pt x="329" y="603"/>
                  <a:pt x="329" y="600"/>
                  <a:pt x="327" y="600"/>
                </a:cubicBezTo>
                <a:cubicBezTo>
                  <a:pt x="326" y="600"/>
                  <a:pt x="325" y="602"/>
                  <a:pt x="322" y="605"/>
                </a:cubicBezTo>
                <a:cubicBezTo>
                  <a:pt x="319" y="610"/>
                  <a:pt x="317" y="615"/>
                  <a:pt x="317" y="615"/>
                </a:cubicBezTo>
                <a:cubicBezTo>
                  <a:pt x="317" y="615"/>
                  <a:pt x="317" y="614"/>
                  <a:pt x="318" y="612"/>
                </a:cubicBezTo>
                <a:cubicBezTo>
                  <a:pt x="321" y="604"/>
                  <a:pt x="318" y="603"/>
                  <a:pt x="311" y="600"/>
                </a:cubicBezTo>
                <a:cubicBezTo>
                  <a:pt x="308" y="599"/>
                  <a:pt x="307" y="598"/>
                  <a:pt x="306" y="598"/>
                </a:cubicBezTo>
                <a:cubicBezTo>
                  <a:pt x="304" y="598"/>
                  <a:pt x="304" y="600"/>
                  <a:pt x="303" y="604"/>
                </a:cubicBezTo>
                <a:cubicBezTo>
                  <a:pt x="301" y="605"/>
                  <a:pt x="299" y="606"/>
                  <a:pt x="298" y="606"/>
                </a:cubicBezTo>
                <a:cubicBezTo>
                  <a:pt x="294" y="606"/>
                  <a:pt x="297" y="600"/>
                  <a:pt x="300" y="594"/>
                </a:cubicBezTo>
                <a:cubicBezTo>
                  <a:pt x="304" y="588"/>
                  <a:pt x="306" y="584"/>
                  <a:pt x="305" y="584"/>
                </a:cubicBezTo>
                <a:lnTo>
                  <a:pt x="305" y="584"/>
                </a:lnTo>
                <a:cubicBezTo>
                  <a:pt x="303" y="584"/>
                  <a:pt x="299" y="588"/>
                  <a:pt x="293" y="599"/>
                </a:cubicBezTo>
                <a:cubicBezTo>
                  <a:pt x="288" y="606"/>
                  <a:pt x="284" y="609"/>
                  <a:pt x="283" y="609"/>
                </a:cubicBezTo>
                <a:cubicBezTo>
                  <a:pt x="282" y="609"/>
                  <a:pt x="282" y="606"/>
                  <a:pt x="284" y="603"/>
                </a:cubicBezTo>
                <a:cubicBezTo>
                  <a:pt x="286" y="599"/>
                  <a:pt x="288" y="598"/>
                  <a:pt x="289" y="598"/>
                </a:cubicBezTo>
                <a:cubicBezTo>
                  <a:pt x="290" y="598"/>
                  <a:pt x="290" y="598"/>
                  <a:pt x="291" y="599"/>
                </a:cubicBezTo>
                <a:lnTo>
                  <a:pt x="299" y="584"/>
                </a:lnTo>
                <a:cubicBezTo>
                  <a:pt x="298" y="584"/>
                  <a:pt x="298" y="584"/>
                  <a:pt x="298" y="584"/>
                </a:cubicBezTo>
                <a:cubicBezTo>
                  <a:pt x="297" y="584"/>
                  <a:pt x="296" y="585"/>
                  <a:pt x="292" y="590"/>
                </a:cubicBezTo>
                <a:cubicBezTo>
                  <a:pt x="292" y="590"/>
                  <a:pt x="292" y="590"/>
                  <a:pt x="292" y="590"/>
                </a:cubicBezTo>
                <a:cubicBezTo>
                  <a:pt x="291" y="590"/>
                  <a:pt x="289" y="590"/>
                  <a:pt x="285" y="594"/>
                </a:cubicBezTo>
                <a:cubicBezTo>
                  <a:pt x="279" y="600"/>
                  <a:pt x="275" y="608"/>
                  <a:pt x="273" y="616"/>
                </a:cubicBezTo>
                <a:cubicBezTo>
                  <a:pt x="271" y="621"/>
                  <a:pt x="270" y="622"/>
                  <a:pt x="269" y="622"/>
                </a:cubicBezTo>
                <a:cubicBezTo>
                  <a:pt x="268" y="622"/>
                  <a:pt x="267" y="622"/>
                  <a:pt x="266" y="621"/>
                </a:cubicBezTo>
                <a:cubicBezTo>
                  <a:pt x="267" y="613"/>
                  <a:pt x="271" y="605"/>
                  <a:pt x="277" y="600"/>
                </a:cubicBezTo>
                <a:cubicBezTo>
                  <a:pt x="279" y="600"/>
                  <a:pt x="283" y="593"/>
                  <a:pt x="288" y="586"/>
                </a:cubicBezTo>
                <a:cubicBezTo>
                  <a:pt x="288" y="585"/>
                  <a:pt x="288" y="584"/>
                  <a:pt x="287" y="584"/>
                </a:cubicBezTo>
                <a:cubicBezTo>
                  <a:pt x="284" y="584"/>
                  <a:pt x="273" y="592"/>
                  <a:pt x="265" y="601"/>
                </a:cubicBezTo>
                <a:cubicBezTo>
                  <a:pt x="266" y="599"/>
                  <a:pt x="268" y="597"/>
                  <a:pt x="270" y="594"/>
                </a:cubicBezTo>
                <a:cubicBezTo>
                  <a:pt x="274" y="586"/>
                  <a:pt x="271" y="585"/>
                  <a:pt x="267" y="583"/>
                </a:cubicBezTo>
                <a:cubicBezTo>
                  <a:pt x="266" y="582"/>
                  <a:pt x="265" y="581"/>
                  <a:pt x="263" y="581"/>
                </a:cubicBezTo>
                <a:cubicBezTo>
                  <a:pt x="262" y="581"/>
                  <a:pt x="261" y="582"/>
                  <a:pt x="258" y="585"/>
                </a:cubicBezTo>
                <a:cubicBezTo>
                  <a:pt x="254" y="592"/>
                  <a:pt x="249" y="598"/>
                  <a:pt x="247" y="598"/>
                </a:cubicBezTo>
                <a:cubicBezTo>
                  <a:pt x="247" y="598"/>
                  <a:pt x="247" y="598"/>
                  <a:pt x="247" y="598"/>
                </a:cubicBezTo>
                <a:lnTo>
                  <a:pt x="247" y="598"/>
                </a:lnTo>
                <a:cubicBezTo>
                  <a:pt x="248" y="599"/>
                  <a:pt x="244" y="606"/>
                  <a:pt x="239" y="612"/>
                </a:cubicBezTo>
                <a:cubicBezTo>
                  <a:pt x="240" y="605"/>
                  <a:pt x="242" y="600"/>
                  <a:pt x="244" y="595"/>
                </a:cubicBezTo>
                <a:cubicBezTo>
                  <a:pt x="250" y="580"/>
                  <a:pt x="253" y="571"/>
                  <a:pt x="247" y="565"/>
                </a:cubicBezTo>
                <a:cubicBezTo>
                  <a:pt x="243" y="563"/>
                  <a:pt x="240" y="556"/>
                  <a:pt x="244" y="552"/>
                </a:cubicBezTo>
                <a:cubicBezTo>
                  <a:pt x="243" y="551"/>
                  <a:pt x="242" y="550"/>
                  <a:pt x="241" y="550"/>
                </a:cubicBezTo>
                <a:cubicBezTo>
                  <a:pt x="240" y="550"/>
                  <a:pt x="238" y="551"/>
                  <a:pt x="235" y="554"/>
                </a:cubicBezTo>
                <a:lnTo>
                  <a:pt x="233" y="551"/>
                </a:lnTo>
                <a:cubicBezTo>
                  <a:pt x="235" y="546"/>
                  <a:pt x="235" y="544"/>
                  <a:pt x="233" y="544"/>
                </a:cubicBezTo>
                <a:lnTo>
                  <a:pt x="233" y="544"/>
                </a:lnTo>
                <a:cubicBezTo>
                  <a:pt x="232" y="544"/>
                  <a:pt x="230" y="545"/>
                  <a:pt x="228" y="547"/>
                </a:cubicBezTo>
                <a:cubicBezTo>
                  <a:pt x="227" y="548"/>
                  <a:pt x="226" y="548"/>
                  <a:pt x="225" y="548"/>
                </a:cubicBezTo>
                <a:cubicBezTo>
                  <a:pt x="223" y="548"/>
                  <a:pt x="226" y="544"/>
                  <a:pt x="225" y="543"/>
                </a:cubicBezTo>
                <a:cubicBezTo>
                  <a:pt x="229" y="536"/>
                  <a:pt x="231" y="533"/>
                  <a:pt x="231" y="533"/>
                </a:cubicBezTo>
                <a:lnTo>
                  <a:pt x="231" y="533"/>
                </a:lnTo>
                <a:cubicBezTo>
                  <a:pt x="230" y="533"/>
                  <a:pt x="226" y="537"/>
                  <a:pt x="217" y="546"/>
                </a:cubicBezTo>
                <a:cubicBezTo>
                  <a:pt x="211" y="552"/>
                  <a:pt x="208" y="561"/>
                  <a:pt x="209" y="562"/>
                </a:cubicBezTo>
                <a:lnTo>
                  <a:pt x="213" y="566"/>
                </a:lnTo>
                <a:lnTo>
                  <a:pt x="203" y="567"/>
                </a:lnTo>
                <a:cubicBezTo>
                  <a:pt x="203" y="567"/>
                  <a:pt x="203" y="567"/>
                  <a:pt x="202" y="567"/>
                </a:cubicBezTo>
                <a:cubicBezTo>
                  <a:pt x="199" y="567"/>
                  <a:pt x="192" y="569"/>
                  <a:pt x="187" y="574"/>
                </a:cubicBezTo>
                <a:cubicBezTo>
                  <a:pt x="187" y="574"/>
                  <a:pt x="182" y="578"/>
                  <a:pt x="180" y="578"/>
                </a:cubicBezTo>
                <a:cubicBezTo>
                  <a:pt x="180" y="578"/>
                  <a:pt x="180" y="578"/>
                  <a:pt x="180" y="577"/>
                </a:cubicBezTo>
                <a:lnTo>
                  <a:pt x="192" y="566"/>
                </a:lnTo>
                <a:cubicBezTo>
                  <a:pt x="199" y="563"/>
                  <a:pt x="206" y="557"/>
                  <a:pt x="211" y="552"/>
                </a:cubicBezTo>
                <a:cubicBezTo>
                  <a:pt x="218" y="543"/>
                  <a:pt x="222" y="536"/>
                  <a:pt x="219" y="536"/>
                </a:cubicBezTo>
                <a:lnTo>
                  <a:pt x="219" y="536"/>
                </a:lnTo>
                <a:cubicBezTo>
                  <a:pt x="218" y="536"/>
                  <a:pt x="216" y="537"/>
                  <a:pt x="212" y="540"/>
                </a:cubicBezTo>
                <a:cubicBezTo>
                  <a:pt x="211" y="539"/>
                  <a:pt x="211" y="539"/>
                  <a:pt x="216" y="533"/>
                </a:cubicBezTo>
                <a:cubicBezTo>
                  <a:pt x="219" y="530"/>
                  <a:pt x="220" y="528"/>
                  <a:pt x="219" y="528"/>
                </a:cubicBezTo>
                <a:lnTo>
                  <a:pt x="219" y="528"/>
                </a:lnTo>
                <a:cubicBezTo>
                  <a:pt x="218" y="528"/>
                  <a:pt x="214" y="530"/>
                  <a:pt x="207" y="535"/>
                </a:cubicBezTo>
                <a:cubicBezTo>
                  <a:pt x="201" y="538"/>
                  <a:pt x="198" y="540"/>
                  <a:pt x="196" y="540"/>
                </a:cubicBezTo>
                <a:cubicBezTo>
                  <a:pt x="195" y="540"/>
                  <a:pt x="197" y="536"/>
                  <a:pt x="204" y="529"/>
                </a:cubicBezTo>
                <a:cubicBezTo>
                  <a:pt x="212" y="520"/>
                  <a:pt x="211" y="514"/>
                  <a:pt x="208" y="514"/>
                </a:cubicBezTo>
                <a:cubicBezTo>
                  <a:pt x="206" y="514"/>
                  <a:pt x="205" y="515"/>
                  <a:pt x="203" y="516"/>
                </a:cubicBezTo>
                <a:cubicBezTo>
                  <a:pt x="198" y="519"/>
                  <a:pt x="195" y="521"/>
                  <a:pt x="193" y="521"/>
                </a:cubicBezTo>
                <a:cubicBezTo>
                  <a:pt x="190" y="521"/>
                  <a:pt x="190" y="518"/>
                  <a:pt x="193" y="514"/>
                </a:cubicBezTo>
                <a:cubicBezTo>
                  <a:pt x="197" y="510"/>
                  <a:pt x="198" y="507"/>
                  <a:pt x="195" y="507"/>
                </a:cubicBezTo>
                <a:cubicBezTo>
                  <a:pt x="194" y="507"/>
                  <a:pt x="192" y="508"/>
                  <a:pt x="190" y="509"/>
                </a:cubicBezTo>
                <a:cubicBezTo>
                  <a:pt x="196" y="505"/>
                  <a:pt x="201" y="501"/>
                  <a:pt x="198" y="501"/>
                </a:cubicBezTo>
                <a:cubicBezTo>
                  <a:pt x="198" y="501"/>
                  <a:pt x="197" y="501"/>
                  <a:pt x="196" y="501"/>
                </a:cubicBezTo>
                <a:cubicBezTo>
                  <a:pt x="196" y="501"/>
                  <a:pt x="195" y="501"/>
                  <a:pt x="195" y="501"/>
                </a:cubicBezTo>
                <a:cubicBezTo>
                  <a:pt x="194" y="501"/>
                  <a:pt x="192" y="502"/>
                  <a:pt x="188" y="506"/>
                </a:cubicBezTo>
                <a:lnTo>
                  <a:pt x="172" y="510"/>
                </a:lnTo>
                <a:cubicBezTo>
                  <a:pt x="173" y="512"/>
                  <a:pt x="166" y="516"/>
                  <a:pt x="160" y="520"/>
                </a:cubicBezTo>
                <a:cubicBezTo>
                  <a:pt x="159" y="521"/>
                  <a:pt x="158" y="521"/>
                  <a:pt x="157" y="521"/>
                </a:cubicBezTo>
                <a:cubicBezTo>
                  <a:pt x="154" y="521"/>
                  <a:pt x="158" y="510"/>
                  <a:pt x="175" y="498"/>
                </a:cubicBezTo>
                <a:lnTo>
                  <a:pt x="188" y="487"/>
                </a:lnTo>
                <a:lnTo>
                  <a:pt x="173" y="494"/>
                </a:lnTo>
                <a:cubicBezTo>
                  <a:pt x="172" y="492"/>
                  <a:pt x="171" y="490"/>
                  <a:pt x="179" y="487"/>
                </a:cubicBezTo>
                <a:cubicBezTo>
                  <a:pt x="185" y="483"/>
                  <a:pt x="185" y="483"/>
                  <a:pt x="185" y="481"/>
                </a:cubicBezTo>
                <a:cubicBezTo>
                  <a:pt x="185" y="481"/>
                  <a:pt x="185" y="481"/>
                  <a:pt x="185" y="481"/>
                </a:cubicBezTo>
                <a:cubicBezTo>
                  <a:pt x="184" y="481"/>
                  <a:pt x="182" y="481"/>
                  <a:pt x="178" y="483"/>
                </a:cubicBezTo>
                <a:cubicBezTo>
                  <a:pt x="170" y="487"/>
                  <a:pt x="166" y="489"/>
                  <a:pt x="165" y="489"/>
                </a:cubicBezTo>
                <a:cubicBezTo>
                  <a:pt x="165" y="489"/>
                  <a:pt x="167" y="487"/>
                  <a:pt x="170" y="485"/>
                </a:cubicBezTo>
                <a:cubicBezTo>
                  <a:pt x="178" y="480"/>
                  <a:pt x="181" y="477"/>
                  <a:pt x="178" y="477"/>
                </a:cubicBezTo>
                <a:cubicBezTo>
                  <a:pt x="176" y="477"/>
                  <a:pt x="173" y="478"/>
                  <a:pt x="167" y="480"/>
                </a:cubicBezTo>
                <a:cubicBezTo>
                  <a:pt x="160" y="483"/>
                  <a:pt x="156" y="485"/>
                  <a:pt x="156" y="485"/>
                </a:cubicBezTo>
                <a:cubicBezTo>
                  <a:pt x="155" y="485"/>
                  <a:pt x="159" y="482"/>
                  <a:pt x="166" y="478"/>
                </a:cubicBezTo>
                <a:cubicBezTo>
                  <a:pt x="173" y="474"/>
                  <a:pt x="180" y="470"/>
                  <a:pt x="180" y="468"/>
                </a:cubicBezTo>
                <a:lnTo>
                  <a:pt x="180" y="468"/>
                </a:lnTo>
                <a:lnTo>
                  <a:pt x="172" y="471"/>
                </a:lnTo>
                <a:cubicBezTo>
                  <a:pt x="165" y="474"/>
                  <a:pt x="162" y="475"/>
                  <a:pt x="160" y="475"/>
                </a:cubicBezTo>
                <a:cubicBezTo>
                  <a:pt x="158" y="475"/>
                  <a:pt x="159" y="473"/>
                  <a:pt x="163" y="471"/>
                </a:cubicBezTo>
                <a:cubicBezTo>
                  <a:pt x="171" y="468"/>
                  <a:pt x="171" y="466"/>
                  <a:pt x="162" y="465"/>
                </a:cubicBezTo>
                <a:cubicBezTo>
                  <a:pt x="161" y="462"/>
                  <a:pt x="160" y="460"/>
                  <a:pt x="167" y="457"/>
                </a:cubicBezTo>
                <a:cubicBezTo>
                  <a:pt x="176" y="454"/>
                  <a:pt x="180" y="453"/>
                  <a:pt x="179" y="453"/>
                </a:cubicBezTo>
                <a:lnTo>
                  <a:pt x="179" y="453"/>
                </a:lnTo>
                <a:cubicBezTo>
                  <a:pt x="178" y="453"/>
                  <a:pt x="174" y="454"/>
                  <a:pt x="166" y="455"/>
                </a:cubicBezTo>
                <a:cubicBezTo>
                  <a:pt x="164" y="456"/>
                  <a:pt x="162" y="456"/>
                  <a:pt x="161" y="456"/>
                </a:cubicBezTo>
                <a:cubicBezTo>
                  <a:pt x="159" y="456"/>
                  <a:pt x="160" y="454"/>
                  <a:pt x="165" y="450"/>
                </a:cubicBezTo>
                <a:cubicBezTo>
                  <a:pt x="173" y="446"/>
                  <a:pt x="173" y="446"/>
                  <a:pt x="164" y="446"/>
                </a:cubicBezTo>
                <a:cubicBezTo>
                  <a:pt x="148" y="451"/>
                  <a:pt x="142" y="453"/>
                  <a:pt x="142" y="455"/>
                </a:cubicBezTo>
                <a:cubicBezTo>
                  <a:pt x="142" y="457"/>
                  <a:pt x="142" y="457"/>
                  <a:pt x="135" y="460"/>
                </a:cubicBezTo>
                <a:cubicBezTo>
                  <a:pt x="135" y="460"/>
                  <a:pt x="134" y="457"/>
                  <a:pt x="134" y="455"/>
                </a:cubicBezTo>
                <a:cubicBezTo>
                  <a:pt x="133" y="453"/>
                  <a:pt x="133" y="452"/>
                  <a:pt x="124" y="450"/>
                </a:cubicBezTo>
                <a:cubicBezTo>
                  <a:pt x="122" y="449"/>
                  <a:pt x="119" y="449"/>
                  <a:pt x="117" y="449"/>
                </a:cubicBezTo>
                <a:cubicBezTo>
                  <a:pt x="109" y="449"/>
                  <a:pt x="102" y="451"/>
                  <a:pt x="109" y="453"/>
                </a:cubicBezTo>
                <a:lnTo>
                  <a:pt x="101" y="457"/>
                </a:lnTo>
                <a:cubicBezTo>
                  <a:pt x="85" y="461"/>
                  <a:pt x="81" y="465"/>
                  <a:pt x="87" y="465"/>
                </a:cubicBezTo>
                <a:cubicBezTo>
                  <a:pt x="89" y="465"/>
                  <a:pt x="95" y="464"/>
                  <a:pt x="102" y="462"/>
                </a:cubicBezTo>
                <a:cubicBezTo>
                  <a:pt x="114" y="459"/>
                  <a:pt x="120" y="457"/>
                  <a:pt x="121" y="457"/>
                </a:cubicBezTo>
                <a:lnTo>
                  <a:pt x="121" y="457"/>
                </a:lnTo>
                <a:cubicBezTo>
                  <a:pt x="122" y="457"/>
                  <a:pt x="119" y="459"/>
                  <a:pt x="111" y="462"/>
                </a:cubicBezTo>
                <a:cubicBezTo>
                  <a:pt x="96" y="466"/>
                  <a:pt x="96" y="469"/>
                  <a:pt x="97" y="471"/>
                </a:cubicBezTo>
                <a:cubicBezTo>
                  <a:pt x="98" y="473"/>
                  <a:pt x="97" y="473"/>
                  <a:pt x="90" y="475"/>
                </a:cubicBezTo>
                <a:cubicBezTo>
                  <a:pt x="82" y="479"/>
                  <a:pt x="74" y="483"/>
                  <a:pt x="75" y="485"/>
                </a:cubicBezTo>
                <a:cubicBezTo>
                  <a:pt x="76" y="487"/>
                  <a:pt x="76" y="488"/>
                  <a:pt x="77" y="488"/>
                </a:cubicBezTo>
                <a:cubicBezTo>
                  <a:pt x="79" y="488"/>
                  <a:pt x="81" y="487"/>
                  <a:pt x="84" y="485"/>
                </a:cubicBezTo>
                <a:cubicBezTo>
                  <a:pt x="86" y="484"/>
                  <a:pt x="88" y="484"/>
                  <a:pt x="89" y="484"/>
                </a:cubicBezTo>
                <a:lnTo>
                  <a:pt x="89" y="484"/>
                </a:lnTo>
                <a:cubicBezTo>
                  <a:pt x="91" y="484"/>
                  <a:pt x="88" y="488"/>
                  <a:pt x="78" y="493"/>
                </a:cubicBezTo>
                <a:cubicBezTo>
                  <a:pt x="74" y="496"/>
                  <a:pt x="73" y="498"/>
                  <a:pt x="74" y="498"/>
                </a:cubicBezTo>
                <a:cubicBezTo>
                  <a:pt x="75" y="498"/>
                  <a:pt x="79" y="496"/>
                  <a:pt x="87" y="493"/>
                </a:cubicBezTo>
                <a:cubicBezTo>
                  <a:pt x="91" y="492"/>
                  <a:pt x="95" y="491"/>
                  <a:pt x="97" y="491"/>
                </a:cubicBezTo>
                <a:cubicBezTo>
                  <a:pt x="101" y="491"/>
                  <a:pt x="99" y="495"/>
                  <a:pt x="89" y="500"/>
                </a:cubicBezTo>
                <a:lnTo>
                  <a:pt x="91" y="505"/>
                </a:lnTo>
                <a:cubicBezTo>
                  <a:pt x="92" y="506"/>
                  <a:pt x="92" y="506"/>
                  <a:pt x="94" y="506"/>
                </a:cubicBezTo>
                <a:cubicBezTo>
                  <a:pt x="96" y="506"/>
                  <a:pt x="101" y="504"/>
                  <a:pt x="107" y="501"/>
                </a:cubicBezTo>
                <a:cubicBezTo>
                  <a:pt x="115" y="498"/>
                  <a:pt x="118" y="496"/>
                  <a:pt x="119" y="496"/>
                </a:cubicBezTo>
                <a:lnTo>
                  <a:pt x="119" y="496"/>
                </a:lnTo>
                <a:cubicBezTo>
                  <a:pt x="120" y="496"/>
                  <a:pt x="118" y="497"/>
                  <a:pt x="115" y="500"/>
                </a:cubicBezTo>
                <a:cubicBezTo>
                  <a:pt x="111" y="503"/>
                  <a:pt x="106" y="507"/>
                  <a:pt x="101" y="509"/>
                </a:cubicBezTo>
                <a:cubicBezTo>
                  <a:pt x="93" y="512"/>
                  <a:pt x="95" y="515"/>
                  <a:pt x="96" y="517"/>
                </a:cubicBezTo>
                <a:cubicBezTo>
                  <a:pt x="97" y="519"/>
                  <a:pt x="98" y="521"/>
                  <a:pt x="101" y="521"/>
                </a:cubicBezTo>
                <a:cubicBezTo>
                  <a:pt x="103" y="521"/>
                  <a:pt x="104" y="521"/>
                  <a:pt x="106" y="520"/>
                </a:cubicBezTo>
                <a:lnTo>
                  <a:pt x="106" y="520"/>
                </a:lnTo>
                <a:lnTo>
                  <a:pt x="99" y="524"/>
                </a:lnTo>
                <a:cubicBezTo>
                  <a:pt x="100" y="525"/>
                  <a:pt x="96" y="528"/>
                  <a:pt x="97" y="528"/>
                </a:cubicBezTo>
                <a:cubicBezTo>
                  <a:pt x="97" y="528"/>
                  <a:pt x="98" y="527"/>
                  <a:pt x="100" y="526"/>
                </a:cubicBezTo>
                <a:lnTo>
                  <a:pt x="100" y="526"/>
                </a:lnTo>
                <a:cubicBezTo>
                  <a:pt x="100" y="526"/>
                  <a:pt x="101" y="528"/>
                  <a:pt x="97" y="537"/>
                </a:cubicBezTo>
                <a:cubicBezTo>
                  <a:pt x="94" y="541"/>
                  <a:pt x="96" y="543"/>
                  <a:pt x="100" y="543"/>
                </a:cubicBezTo>
                <a:cubicBezTo>
                  <a:pt x="105" y="543"/>
                  <a:pt x="114" y="539"/>
                  <a:pt x="120" y="530"/>
                </a:cubicBezTo>
                <a:lnTo>
                  <a:pt x="121" y="533"/>
                </a:lnTo>
                <a:cubicBezTo>
                  <a:pt x="122" y="533"/>
                  <a:pt x="122" y="533"/>
                  <a:pt x="122" y="533"/>
                </a:cubicBezTo>
                <a:cubicBezTo>
                  <a:pt x="124" y="533"/>
                  <a:pt x="129" y="530"/>
                  <a:pt x="129" y="530"/>
                </a:cubicBezTo>
                <a:cubicBezTo>
                  <a:pt x="132" y="528"/>
                  <a:pt x="134" y="528"/>
                  <a:pt x="135" y="528"/>
                </a:cubicBezTo>
                <a:cubicBezTo>
                  <a:pt x="137" y="528"/>
                  <a:pt x="138" y="529"/>
                  <a:pt x="138" y="530"/>
                </a:cubicBezTo>
                <a:lnTo>
                  <a:pt x="125" y="538"/>
                </a:lnTo>
                <a:cubicBezTo>
                  <a:pt x="109" y="545"/>
                  <a:pt x="102" y="552"/>
                  <a:pt x="107" y="552"/>
                </a:cubicBezTo>
                <a:cubicBezTo>
                  <a:pt x="109" y="552"/>
                  <a:pt x="113" y="550"/>
                  <a:pt x="120" y="547"/>
                </a:cubicBezTo>
                <a:lnTo>
                  <a:pt x="120" y="547"/>
                </a:lnTo>
                <a:lnTo>
                  <a:pt x="113" y="552"/>
                </a:lnTo>
                <a:cubicBezTo>
                  <a:pt x="106" y="555"/>
                  <a:pt x="108" y="557"/>
                  <a:pt x="117" y="557"/>
                </a:cubicBezTo>
                <a:cubicBezTo>
                  <a:pt x="117" y="558"/>
                  <a:pt x="118" y="558"/>
                  <a:pt x="118" y="558"/>
                </a:cubicBezTo>
                <a:cubicBezTo>
                  <a:pt x="122" y="558"/>
                  <a:pt x="135" y="552"/>
                  <a:pt x="141" y="548"/>
                </a:cubicBezTo>
                <a:cubicBezTo>
                  <a:pt x="144" y="546"/>
                  <a:pt x="146" y="545"/>
                  <a:pt x="147" y="545"/>
                </a:cubicBezTo>
                <a:cubicBezTo>
                  <a:pt x="148" y="545"/>
                  <a:pt x="148" y="546"/>
                  <a:pt x="148" y="546"/>
                </a:cubicBezTo>
                <a:cubicBezTo>
                  <a:pt x="150" y="548"/>
                  <a:pt x="150" y="548"/>
                  <a:pt x="143" y="553"/>
                </a:cubicBezTo>
                <a:cubicBezTo>
                  <a:pt x="134" y="559"/>
                  <a:pt x="132" y="562"/>
                  <a:pt x="135" y="562"/>
                </a:cubicBezTo>
                <a:cubicBezTo>
                  <a:pt x="137" y="562"/>
                  <a:pt x="141" y="561"/>
                  <a:pt x="146" y="558"/>
                </a:cubicBezTo>
                <a:lnTo>
                  <a:pt x="146" y="558"/>
                </a:lnTo>
                <a:lnTo>
                  <a:pt x="139" y="564"/>
                </a:lnTo>
                <a:cubicBezTo>
                  <a:pt x="134" y="568"/>
                  <a:pt x="128" y="575"/>
                  <a:pt x="142" y="581"/>
                </a:cubicBezTo>
                <a:cubicBezTo>
                  <a:pt x="148" y="589"/>
                  <a:pt x="153" y="594"/>
                  <a:pt x="147" y="600"/>
                </a:cubicBezTo>
                <a:cubicBezTo>
                  <a:pt x="145" y="602"/>
                  <a:pt x="146" y="603"/>
                  <a:pt x="148" y="603"/>
                </a:cubicBezTo>
                <a:cubicBezTo>
                  <a:pt x="153" y="603"/>
                  <a:pt x="165" y="600"/>
                  <a:pt x="174" y="595"/>
                </a:cubicBezTo>
                <a:lnTo>
                  <a:pt x="174" y="595"/>
                </a:lnTo>
                <a:cubicBezTo>
                  <a:pt x="169" y="601"/>
                  <a:pt x="171" y="602"/>
                  <a:pt x="174" y="605"/>
                </a:cubicBezTo>
                <a:cubicBezTo>
                  <a:pt x="179" y="611"/>
                  <a:pt x="179" y="611"/>
                  <a:pt x="173" y="617"/>
                </a:cubicBezTo>
                <a:cubicBezTo>
                  <a:pt x="167" y="622"/>
                  <a:pt x="163" y="625"/>
                  <a:pt x="164" y="625"/>
                </a:cubicBezTo>
                <a:cubicBezTo>
                  <a:pt x="165" y="625"/>
                  <a:pt x="168" y="623"/>
                  <a:pt x="175" y="619"/>
                </a:cubicBezTo>
                <a:cubicBezTo>
                  <a:pt x="179" y="616"/>
                  <a:pt x="181" y="615"/>
                  <a:pt x="183" y="615"/>
                </a:cubicBezTo>
                <a:cubicBezTo>
                  <a:pt x="187" y="615"/>
                  <a:pt x="185" y="623"/>
                  <a:pt x="176" y="632"/>
                </a:cubicBezTo>
                <a:cubicBezTo>
                  <a:pt x="172" y="638"/>
                  <a:pt x="173" y="640"/>
                  <a:pt x="178" y="644"/>
                </a:cubicBezTo>
                <a:cubicBezTo>
                  <a:pt x="180" y="642"/>
                  <a:pt x="182" y="641"/>
                  <a:pt x="184" y="641"/>
                </a:cubicBezTo>
                <a:cubicBezTo>
                  <a:pt x="187" y="641"/>
                  <a:pt x="190" y="644"/>
                  <a:pt x="192" y="646"/>
                </a:cubicBezTo>
                <a:cubicBezTo>
                  <a:pt x="195" y="648"/>
                  <a:pt x="196" y="649"/>
                  <a:pt x="198" y="649"/>
                </a:cubicBezTo>
                <a:cubicBezTo>
                  <a:pt x="200" y="649"/>
                  <a:pt x="202" y="646"/>
                  <a:pt x="208" y="638"/>
                </a:cubicBezTo>
                <a:cubicBezTo>
                  <a:pt x="214" y="630"/>
                  <a:pt x="218" y="628"/>
                  <a:pt x="220" y="628"/>
                </a:cubicBezTo>
                <a:cubicBezTo>
                  <a:pt x="221" y="628"/>
                  <a:pt x="222" y="628"/>
                  <a:pt x="224" y="629"/>
                </a:cubicBezTo>
                <a:cubicBezTo>
                  <a:pt x="226" y="631"/>
                  <a:pt x="228" y="632"/>
                  <a:pt x="222" y="639"/>
                </a:cubicBezTo>
                <a:cubicBezTo>
                  <a:pt x="222" y="639"/>
                  <a:pt x="220" y="647"/>
                  <a:pt x="222" y="648"/>
                </a:cubicBezTo>
                <a:cubicBezTo>
                  <a:pt x="224" y="650"/>
                  <a:pt x="226" y="651"/>
                  <a:pt x="221" y="658"/>
                </a:cubicBezTo>
                <a:cubicBezTo>
                  <a:pt x="221" y="658"/>
                  <a:pt x="219" y="666"/>
                  <a:pt x="224" y="669"/>
                </a:cubicBezTo>
                <a:cubicBezTo>
                  <a:pt x="228" y="672"/>
                  <a:pt x="233" y="675"/>
                  <a:pt x="228" y="682"/>
                </a:cubicBezTo>
                <a:cubicBezTo>
                  <a:pt x="229" y="682"/>
                  <a:pt x="229" y="682"/>
                  <a:pt x="230" y="682"/>
                </a:cubicBezTo>
                <a:cubicBezTo>
                  <a:pt x="231" y="682"/>
                  <a:pt x="232" y="681"/>
                  <a:pt x="235" y="676"/>
                </a:cubicBezTo>
                <a:cubicBezTo>
                  <a:pt x="237" y="672"/>
                  <a:pt x="240" y="669"/>
                  <a:pt x="243" y="669"/>
                </a:cubicBezTo>
                <a:cubicBezTo>
                  <a:pt x="245" y="669"/>
                  <a:pt x="247" y="671"/>
                  <a:pt x="249" y="676"/>
                </a:cubicBezTo>
                <a:cubicBezTo>
                  <a:pt x="252" y="677"/>
                  <a:pt x="255" y="679"/>
                  <a:pt x="258" y="679"/>
                </a:cubicBezTo>
                <a:cubicBezTo>
                  <a:pt x="260" y="679"/>
                  <a:pt x="262" y="678"/>
                  <a:pt x="264" y="675"/>
                </a:cubicBezTo>
                <a:lnTo>
                  <a:pt x="264" y="675"/>
                </a:lnTo>
                <a:cubicBezTo>
                  <a:pt x="266" y="676"/>
                  <a:pt x="266" y="676"/>
                  <a:pt x="263" y="683"/>
                </a:cubicBezTo>
                <a:cubicBezTo>
                  <a:pt x="258" y="691"/>
                  <a:pt x="258" y="696"/>
                  <a:pt x="261" y="696"/>
                </a:cubicBezTo>
                <a:cubicBezTo>
                  <a:pt x="263" y="696"/>
                  <a:pt x="267" y="693"/>
                  <a:pt x="272" y="687"/>
                </a:cubicBezTo>
                <a:cubicBezTo>
                  <a:pt x="273" y="684"/>
                  <a:pt x="275" y="683"/>
                  <a:pt x="275" y="683"/>
                </a:cubicBezTo>
                <a:cubicBezTo>
                  <a:pt x="276" y="683"/>
                  <a:pt x="277" y="685"/>
                  <a:pt x="276" y="690"/>
                </a:cubicBezTo>
                <a:cubicBezTo>
                  <a:pt x="276" y="690"/>
                  <a:pt x="277" y="690"/>
                  <a:pt x="277" y="690"/>
                </a:cubicBezTo>
                <a:cubicBezTo>
                  <a:pt x="279" y="690"/>
                  <a:pt x="281" y="689"/>
                  <a:pt x="284" y="685"/>
                </a:cubicBezTo>
                <a:cubicBezTo>
                  <a:pt x="287" y="682"/>
                  <a:pt x="288" y="680"/>
                  <a:pt x="289" y="680"/>
                </a:cubicBezTo>
                <a:cubicBezTo>
                  <a:pt x="290" y="680"/>
                  <a:pt x="290" y="683"/>
                  <a:pt x="291" y="687"/>
                </a:cubicBezTo>
                <a:cubicBezTo>
                  <a:pt x="289" y="695"/>
                  <a:pt x="291" y="696"/>
                  <a:pt x="293" y="697"/>
                </a:cubicBezTo>
                <a:cubicBezTo>
                  <a:pt x="295" y="696"/>
                  <a:pt x="297" y="696"/>
                  <a:pt x="300" y="696"/>
                </a:cubicBezTo>
                <a:cubicBezTo>
                  <a:pt x="311" y="696"/>
                  <a:pt x="326" y="702"/>
                  <a:pt x="327" y="709"/>
                </a:cubicBezTo>
                <a:cubicBezTo>
                  <a:pt x="330" y="703"/>
                  <a:pt x="331" y="701"/>
                  <a:pt x="332" y="701"/>
                </a:cubicBezTo>
                <a:cubicBezTo>
                  <a:pt x="332" y="701"/>
                  <a:pt x="333" y="702"/>
                  <a:pt x="333" y="702"/>
                </a:cubicBezTo>
                <a:cubicBezTo>
                  <a:pt x="333" y="709"/>
                  <a:pt x="333" y="711"/>
                  <a:pt x="334" y="711"/>
                </a:cubicBezTo>
                <a:cubicBezTo>
                  <a:pt x="336" y="711"/>
                  <a:pt x="338" y="705"/>
                  <a:pt x="340" y="695"/>
                </a:cubicBezTo>
                <a:lnTo>
                  <a:pt x="338" y="694"/>
                </a:lnTo>
                <a:lnTo>
                  <a:pt x="336" y="694"/>
                </a:lnTo>
                <a:cubicBezTo>
                  <a:pt x="337" y="687"/>
                  <a:pt x="339" y="684"/>
                  <a:pt x="341" y="684"/>
                </a:cubicBezTo>
                <a:cubicBezTo>
                  <a:pt x="343" y="684"/>
                  <a:pt x="344" y="690"/>
                  <a:pt x="341" y="704"/>
                </a:cubicBezTo>
                <a:cubicBezTo>
                  <a:pt x="341" y="712"/>
                  <a:pt x="340" y="716"/>
                  <a:pt x="341" y="716"/>
                </a:cubicBezTo>
                <a:cubicBezTo>
                  <a:pt x="342" y="716"/>
                  <a:pt x="343" y="712"/>
                  <a:pt x="346" y="705"/>
                </a:cubicBezTo>
                <a:cubicBezTo>
                  <a:pt x="349" y="698"/>
                  <a:pt x="351" y="694"/>
                  <a:pt x="352" y="694"/>
                </a:cubicBezTo>
                <a:cubicBezTo>
                  <a:pt x="353" y="694"/>
                  <a:pt x="353" y="698"/>
                  <a:pt x="353" y="706"/>
                </a:cubicBezTo>
                <a:cubicBezTo>
                  <a:pt x="351" y="714"/>
                  <a:pt x="351" y="718"/>
                  <a:pt x="351" y="718"/>
                </a:cubicBezTo>
                <a:cubicBezTo>
                  <a:pt x="352" y="718"/>
                  <a:pt x="353" y="714"/>
                  <a:pt x="356" y="706"/>
                </a:cubicBezTo>
                <a:cubicBezTo>
                  <a:pt x="361" y="689"/>
                  <a:pt x="366" y="679"/>
                  <a:pt x="368" y="679"/>
                </a:cubicBezTo>
                <a:cubicBezTo>
                  <a:pt x="370" y="679"/>
                  <a:pt x="370" y="686"/>
                  <a:pt x="368" y="701"/>
                </a:cubicBezTo>
                <a:cubicBezTo>
                  <a:pt x="367" y="717"/>
                  <a:pt x="368" y="724"/>
                  <a:pt x="372" y="726"/>
                </a:cubicBezTo>
                <a:cubicBezTo>
                  <a:pt x="374" y="726"/>
                  <a:pt x="375" y="718"/>
                  <a:pt x="375" y="710"/>
                </a:cubicBezTo>
                <a:cubicBezTo>
                  <a:pt x="374" y="701"/>
                  <a:pt x="375" y="697"/>
                  <a:pt x="376" y="697"/>
                </a:cubicBezTo>
                <a:cubicBezTo>
                  <a:pt x="377" y="697"/>
                  <a:pt x="378" y="701"/>
                  <a:pt x="381" y="710"/>
                </a:cubicBezTo>
                <a:cubicBezTo>
                  <a:pt x="384" y="724"/>
                  <a:pt x="387" y="730"/>
                  <a:pt x="391" y="730"/>
                </a:cubicBezTo>
                <a:cubicBezTo>
                  <a:pt x="394" y="730"/>
                  <a:pt x="397" y="726"/>
                  <a:pt x="400" y="719"/>
                </a:cubicBezTo>
                <a:cubicBezTo>
                  <a:pt x="405" y="711"/>
                  <a:pt x="409" y="707"/>
                  <a:pt x="412" y="707"/>
                </a:cubicBezTo>
                <a:cubicBezTo>
                  <a:pt x="414" y="707"/>
                  <a:pt x="414" y="711"/>
                  <a:pt x="411" y="719"/>
                </a:cubicBezTo>
                <a:cubicBezTo>
                  <a:pt x="408" y="729"/>
                  <a:pt x="406" y="733"/>
                  <a:pt x="407" y="733"/>
                </a:cubicBezTo>
                <a:cubicBezTo>
                  <a:pt x="407" y="733"/>
                  <a:pt x="409" y="730"/>
                  <a:pt x="411" y="727"/>
                </a:cubicBezTo>
                <a:lnTo>
                  <a:pt x="424" y="727"/>
                </a:lnTo>
                <a:cubicBezTo>
                  <a:pt x="427" y="727"/>
                  <a:pt x="429" y="719"/>
                  <a:pt x="428" y="711"/>
                </a:cubicBezTo>
                <a:lnTo>
                  <a:pt x="428" y="711"/>
                </a:lnTo>
                <a:cubicBezTo>
                  <a:pt x="430" y="720"/>
                  <a:pt x="433" y="727"/>
                  <a:pt x="436" y="727"/>
                </a:cubicBezTo>
                <a:cubicBezTo>
                  <a:pt x="438" y="727"/>
                  <a:pt x="440" y="724"/>
                  <a:pt x="441" y="718"/>
                </a:cubicBezTo>
                <a:lnTo>
                  <a:pt x="447" y="717"/>
                </a:lnTo>
                <a:cubicBezTo>
                  <a:pt x="449" y="717"/>
                  <a:pt x="449" y="717"/>
                  <a:pt x="450" y="708"/>
                </a:cubicBezTo>
                <a:cubicBezTo>
                  <a:pt x="450" y="705"/>
                  <a:pt x="451" y="704"/>
                  <a:pt x="452" y="704"/>
                </a:cubicBezTo>
                <a:cubicBezTo>
                  <a:pt x="453" y="704"/>
                  <a:pt x="456" y="710"/>
                  <a:pt x="459" y="715"/>
                </a:cubicBezTo>
                <a:cubicBezTo>
                  <a:pt x="462" y="721"/>
                  <a:pt x="465" y="726"/>
                  <a:pt x="466" y="726"/>
                </a:cubicBezTo>
                <a:cubicBezTo>
                  <a:pt x="467" y="726"/>
                  <a:pt x="467" y="725"/>
                  <a:pt x="466" y="722"/>
                </a:cubicBezTo>
                <a:cubicBezTo>
                  <a:pt x="466" y="713"/>
                  <a:pt x="467" y="705"/>
                  <a:pt x="468" y="696"/>
                </a:cubicBezTo>
                <a:cubicBezTo>
                  <a:pt x="468" y="694"/>
                  <a:pt x="469" y="693"/>
                  <a:pt x="470" y="693"/>
                </a:cubicBezTo>
                <a:cubicBezTo>
                  <a:pt x="471" y="693"/>
                  <a:pt x="473" y="698"/>
                  <a:pt x="473" y="704"/>
                </a:cubicBezTo>
                <a:cubicBezTo>
                  <a:pt x="475" y="712"/>
                  <a:pt x="475" y="712"/>
                  <a:pt x="482" y="719"/>
                </a:cubicBezTo>
                <a:cubicBezTo>
                  <a:pt x="484" y="718"/>
                  <a:pt x="489" y="717"/>
                  <a:pt x="487" y="709"/>
                </a:cubicBezTo>
                <a:cubicBezTo>
                  <a:pt x="486" y="704"/>
                  <a:pt x="491" y="701"/>
                  <a:pt x="496" y="701"/>
                </a:cubicBezTo>
                <a:cubicBezTo>
                  <a:pt x="499" y="701"/>
                  <a:pt x="502" y="702"/>
                  <a:pt x="504" y="704"/>
                </a:cubicBezTo>
                <a:lnTo>
                  <a:pt x="510" y="702"/>
                </a:lnTo>
                <a:cubicBezTo>
                  <a:pt x="512" y="702"/>
                  <a:pt x="512" y="693"/>
                  <a:pt x="514" y="692"/>
                </a:cubicBezTo>
                <a:cubicBezTo>
                  <a:pt x="514" y="692"/>
                  <a:pt x="516" y="692"/>
                  <a:pt x="515" y="683"/>
                </a:cubicBezTo>
                <a:cubicBezTo>
                  <a:pt x="516" y="683"/>
                  <a:pt x="517" y="683"/>
                  <a:pt x="517" y="683"/>
                </a:cubicBezTo>
                <a:cubicBezTo>
                  <a:pt x="520" y="683"/>
                  <a:pt x="521" y="684"/>
                  <a:pt x="523" y="690"/>
                </a:cubicBezTo>
                <a:cubicBezTo>
                  <a:pt x="521" y="681"/>
                  <a:pt x="520" y="677"/>
                  <a:pt x="521" y="677"/>
                </a:cubicBezTo>
                <a:lnTo>
                  <a:pt x="521" y="677"/>
                </a:lnTo>
                <a:cubicBezTo>
                  <a:pt x="522" y="677"/>
                  <a:pt x="524" y="680"/>
                  <a:pt x="529" y="687"/>
                </a:cubicBezTo>
                <a:cubicBezTo>
                  <a:pt x="531" y="695"/>
                  <a:pt x="533" y="698"/>
                  <a:pt x="533" y="698"/>
                </a:cubicBezTo>
                <a:cubicBezTo>
                  <a:pt x="533" y="698"/>
                  <a:pt x="533" y="694"/>
                  <a:pt x="531" y="686"/>
                </a:cubicBezTo>
                <a:cubicBezTo>
                  <a:pt x="530" y="682"/>
                  <a:pt x="530" y="680"/>
                  <a:pt x="531" y="680"/>
                </a:cubicBezTo>
                <a:lnTo>
                  <a:pt x="531" y="680"/>
                </a:lnTo>
                <a:cubicBezTo>
                  <a:pt x="531" y="680"/>
                  <a:pt x="533" y="681"/>
                  <a:pt x="535" y="684"/>
                </a:cubicBezTo>
                <a:cubicBezTo>
                  <a:pt x="537" y="688"/>
                  <a:pt x="538" y="689"/>
                  <a:pt x="539" y="689"/>
                </a:cubicBezTo>
                <a:cubicBezTo>
                  <a:pt x="540" y="689"/>
                  <a:pt x="539" y="687"/>
                  <a:pt x="538" y="683"/>
                </a:cubicBezTo>
                <a:cubicBezTo>
                  <a:pt x="535" y="673"/>
                  <a:pt x="535" y="665"/>
                  <a:pt x="538" y="665"/>
                </a:cubicBezTo>
                <a:cubicBezTo>
                  <a:pt x="539" y="665"/>
                  <a:pt x="541" y="667"/>
                  <a:pt x="543" y="672"/>
                </a:cubicBezTo>
                <a:cubicBezTo>
                  <a:pt x="543" y="672"/>
                  <a:pt x="546" y="671"/>
                  <a:pt x="544" y="663"/>
                </a:cubicBezTo>
                <a:cubicBezTo>
                  <a:pt x="542" y="655"/>
                  <a:pt x="540" y="651"/>
                  <a:pt x="540" y="651"/>
                </a:cubicBezTo>
                <a:lnTo>
                  <a:pt x="540" y="651"/>
                </a:lnTo>
                <a:cubicBezTo>
                  <a:pt x="541" y="651"/>
                  <a:pt x="543" y="654"/>
                  <a:pt x="547" y="662"/>
                </a:cubicBezTo>
                <a:cubicBezTo>
                  <a:pt x="551" y="668"/>
                  <a:pt x="554" y="671"/>
                  <a:pt x="555" y="671"/>
                </a:cubicBezTo>
                <a:cubicBezTo>
                  <a:pt x="557" y="671"/>
                  <a:pt x="556" y="667"/>
                  <a:pt x="553" y="658"/>
                </a:cubicBezTo>
                <a:cubicBezTo>
                  <a:pt x="553" y="658"/>
                  <a:pt x="552" y="654"/>
                  <a:pt x="554" y="654"/>
                </a:cubicBezTo>
                <a:cubicBezTo>
                  <a:pt x="554" y="654"/>
                  <a:pt x="555" y="655"/>
                  <a:pt x="557" y="656"/>
                </a:cubicBezTo>
                <a:cubicBezTo>
                  <a:pt x="560" y="658"/>
                  <a:pt x="564" y="658"/>
                  <a:pt x="567" y="658"/>
                </a:cubicBezTo>
                <a:cubicBezTo>
                  <a:pt x="574" y="658"/>
                  <a:pt x="579" y="655"/>
                  <a:pt x="572" y="647"/>
                </a:cubicBezTo>
                <a:lnTo>
                  <a:pt x="576" y="645"/>
                </a:lnTo>
                <a:cubicBezTo>
                  <a:pt x="579" y="646"/>
                  <a:pt x="582" y="647"/>
                  <a:pt x="583" y="647"/>
                </a:cubicBezTo>
                <a:cubicBezTo>
                  <a:pt x="586" y="647"/>
                  <a:pt x="586" y="645"/>
                  <a:pt x="585" y="640"/>
                </a:cubicBezTo>
                <a:lnTo>
                  <a:pt x="583" y="632"/>
                </a:lnTo>
                <a:lnTo>
                  <a:pt x="583" y="632"/>
                </a:lnTo>
                <a:cubicBezTo>
                  <a:pt x="587" y="638"/>
                  <a:pt x="592" y="643"/>
                  <a:pt x="594" y="643"/>
                </a:cubicBezTo>
                <a:cubicBezTo>
                  <a:pt x="595" y="643"/>
                  <a:pt x="595" y="643"/>
                  <a:pt x="595" y="643"/>
                </a:cubicBezTo>
                <a:cubicBezTo>
                  <a:pt x="597" y="641"/>
                  <a:pt x="597" y="641"/>
                  <a:pt x="593" y="635"/>
                </a:cubicBezTo>
                <a:cubicBezTo>
                  <a:pt x="586" y="629"/>
                  <a:pt x="588" y="628"/>
                  <a:pt x="589" y="627"/>
                </a:cubicBezTo>
                <a:cubicBezTo>
                  <a:pt x="590" y="626"/>
                  <a:pt x="590" y="626"/>
                  <a:pt x="591" y="626"/>
                </a:cubicBezTo>
                <a:cubicBezTo>
                  <a:pt x="594" y="626"/>
                  <a:pt x="599" y="631"/>
                  <a:pt x="604" y="637"/>
                </a:cubicBezTo>
                <a:lnTo>
                  <a:pt x="605" y="635"/>
                </a:lnTo>
                <a:cubicBezTo>
                  <a:pt x="599" y="627"/>
                  <a:pt x="598" y="624"/>
                  <a:pt x="599" y="624"/>
                </a:cubicBezTo>
                <a:lnTo>
                  <a:pt x="599" y="624"/>
                </a:lnTo>
                <a:cubicBezTo>
                  <a:pt x="599" y="624"/>
                  <a:pt x="601" y="625"/>
                  <a:pt x="603" y="627"/>
                </a:cubicBezTo>
                <a:cubicBezTo>
                  <a:pt x="606" y="630"/>
                  <a:pt x="608" y="630"/>
                  <a:pt x="610" y="630"/>
                </a:cubicBezTo>
                <a:cubicBezTo>
                  <a:pt x="612" y="630"/>
                  <a:pt x="613" y="630"/>
                  <a:pt x="614" y="629"/>
                </a:cubicBezTo>
                <a:cubicBezTo>
                  <a:pt x="612" y="627"/>
                  <a:pt x="611" y="626"/>
                  <a:pt x="612" y="626"/>
                </a:cubicBezTo>
                <a:lnTo>
                  <a:pt x="612" y="626"/>
                </a:lnTo>
                <a:cubicBezTo>
                  <a:pt x="612" y="626"/>
                  <a:pt x="615" y="628"/>
                  <a:pt x="614" y="629"/>
                </a:cubicBezTo>
                <a:lnTo>
                  <a:pt x="618" y="636"/>
                </a:lnTo>
                <a:cubicBezTo>
                  <a:pt x="620" y="637"/>
                  <a:pt x="621" y="637"/>
                  <a:pt x="622" y="637"/>
                </a:cubicBezTo>
                <a:cubicBezTo>
                  <a:pt x="624" y="637"/>
                  <a:pt x="619" y="632"/>
                  <a:pt x="615" y="628"/>
                </a:cubicBezTo>
                <a:lnTo>
                  <a:pt x="620" y="625"/>
                </a:lnTo>
                <a:cubicBezTo>
                  <a:pt x="622" y="623"/>
                  <a:pt x="623" y="621"/>
                  <a:pt x="616" y="617"/>
                </a:cubicBezTo>
                <a:cubicBezTo>
                  <a:pt x="611" y="611"/>
                  <a:pt x="606" y="604"/>
                  <a:pt x="607" y="603"/>
                </a:cubicBezTo>
                <a:lnTo>
                  <a:pt x="607" y="603"/>
                </a:lnTo>
                <a:cubicBezTo>
                  <a:pt x="612" y="608"/>
                  <a:pt x="617" y="614"/>
                  <a:pt x="619" y="614"/>
                </a:cubicBezTo>
                <a:cubicBezTo>
                  <a:pt x="619" y="614"/>
                  <a:pt x="619" y="614"/>
                  <a:pt x="620" y="613"/>
                </a:cubicBezTo>
                <a:cubicBezTo>
                  <a:pt x="620" y="613"/>
                  <a:pt x="620" y="613"/>
                  <a:pt x="620" y="613"/>
                </a:cubicBezTo>
                <a:cubicBezTo>
                  <a:pt x="623" y="613"/>
                  <a:pt x="627" y="618"/>
                  <a:pt x="627" y="618"/>
                </a:cubicBezTo>
                <a:cubicBezTo>
                  <a:pt x="630" y="623"/>
                  <a:pt x="632" y="624"/>
                  <a:pt x="634" y="624"/>
                </a:cubicBezTo>
                <a:cubicBezTo>
                  <a:pt x="637" y="624"/>
                  <a:pt x="637" y="616"/>
                  <a:pt x="634" y="611"/>
                </a:cubicBezTo>
                <a:cubicBezTo>
                  <a:pt x="630" y="603"/>
                  <a:pt x="629" y="599"/>
                  <a:pt x="631" y="599"/>
                </a:cubicBezTo>
                <a:lnTo>
                  <a:pt x="631" y="599"/>
                </a:lnTo>
                <a:cubicBezTo>
                  <a:pt x="632" y="599"/>
                  <a:pt x="635" y="602"/>
                  <a:pt x="640" y="607"/>
                </a:cubicBezTo>
                <a:cubicBezTo>
                  <a:pt x="642" y="609"/>
                  <a:pt x="644" y="611"/>
                  <a:pt x="645" y="611"/>
                </a:cubicBezTo>
                <a:cubicBezTo>
                  <a:pt x="647" y="611"/>
                  <a:pt x="640" y="599"/>
                  <a:pt x="629" y="584"/>
                </a:cubicBezTo>
                <a:lnTo>
                  <a:pt x="613" y="566"/>
                </a:lnTo>
                <a:lnTo>
                  <a:pt x="631" y="583"/>
                </a:lnTo>
                <a:cubicBezTo>
                  <a:pt x="644" y="594"/>
                  <a:pt x="650" y="599"/>
                  <a:pt x="652" y="599"/>
                </a:cubicBezTo>
                <a:cubicBezTo>
                  <a:pt x="654" y="599"/>
                  <a:pt x="652" y="594"/>
                  <a:pt x="649" y="586"/>
                </a:cubicBezTo>
                <a:cubicBezTo>
                  <a:pt x="647" y="581"/>
                  <a:pt x="647" y="579"/>
                  <a:pt x="647" y="579"/>
                </a:cubicBezTo>
                <a:lnTo>
                  <a:pt x="647" y="579"/>
                </a:lnTo>
                <a:cubicBezTo>
                  <a:pt x="648" y="579"/>
                  <a:pt x="649" y="581"/>
                  <a:pt x="652" y="583"/>
                </a:cubicBezTo>
                <a:cubicBezTo>
                  <a:pt x="654" y="585"/>
                  <a:pt x="656" y="586"/>
                  <a:pt x="658" y="586"/>
                </a:cubicBezTo>
                <a:cubicBezTo>
                  <a:pt x="660" y="586"/>
                  <a:pt x="662" y="585"/>
                  <a:pt x="664" y="582"/>
                </a:cubicBezTo>
                <a:cubicBezTo>
                  <a:pt x="670" y="576"/>
                  <a:pt x="671" y="574"/>
                  <a:pt x="666" y="568"/>
                </a:cubicBezTo>
                <a:lnTo>
                  <a:pt x="669" y="565"/>
                </a:lnTo>
                <a:cubicBezTo>
                  <a:pt x="673" y="567"/>
                  <a:pt x="675" y="568"/>
                  <a:pt x="676" y="568"/>
                </a:cubicBezTo>
                <a:cubicBezTo>
                  <a:pt x="680" y="568"/>
                  <a:pt x="675" y="562"/>
                  <a:pt x="664" y="556"/>
                </a:cubicBezTo>
                <a:lnTo>
                  <a:pt x="668" y="553"/>
                </a:lnTo>
                <a:lnTo>
                  <a:pt x="675" y="557"/>
                </a:lnTo>
                <a:cubicBezTo>
                  <a:pt x="676" y="558"/>
                  <a:pt x="678" y="559"/>
                  <a:pt x="679" y="559"/>
                </a:cubicBezTo>
                <a:cubicBezTo>
                  <a:pt x="684" y="559"/>
                  <a:pt x="688" y="554"/>
                  <a:pt x="696" y="542"/>
                </a:cubicBezTo>
                <a:cubicBezTo>
                  <a:pt x="708" y="522"/>
                  <a:pt x="709" y="520"/>
                  <a:pt x="695" y="512"/>
                </a:cubicBezTo>
                <a:cubicBezTo>
                  <a:pt x="688" y="507"/>
                  <a:pt x="685" y="504"/>
                  <a:pt x="687" y="504"/>
                </a:cubicBezTo>
                <a:lnTo>
                  <a:pt x="687" y="504"/>
                </a:lnTo>
                <a:cubicBezTo>
                  <a:pt x="688" y="504"/>
                  <a:pt x="692" y="506"/>
                  <a:pt x="698" y="509"/>
                </a:cubicBezTo>
                <a:cubicBezTo>
                  <a:pt x="702" y="511"/>
                  <a:pt x="707" y="512"/>
                  <a:pt x="708" y="512"/>
                </a:cubicBezTo>
                <a:cubicBezTo>
                  <a:pt x="710" y="512"/>
                  <a:pt x="709" y="512"/>
                  <a:pt x="706" y="510"/>
                </a:cubicBezTo>
                <a:cubicBezTo>
                  <a:pt x="706" y="510"/>
                  <a:pt x="708" y="507"/>
                  <a:pt x="714" y="507"/>
                </a:cubicBezTo>
                <a:cubicBezTo>
                  <a:pt x="714" y="507"/>
                  <a:pt x="715" y="507"/>
                  <a:pt x="716" y="507"/>
                </a:cubicBezTo>
                <a:cubicBezTo>
                  <a:pt x="734" y="507"/>
                  <a:pt x="728" y="501"/>
                  <a:pt x="721" y="498"/>
                </a:cubicBezTo>
                <a:cubicBezTo>
                  <a:pt x="712" y="495"/>
                  <a:pt x="711" y="495"/>
                  <a:pt x="713" y="495"/>
                </a:cubicBezTo>
                <a:cubicBezTo>
                  <a:pt x="714" y="495"/>
                  <a:pt x="718" y="495"/>
                  <a:pt x="722" y="496"/>
                </a:cubicBezTo>
                <a:cubicBezTo>
                  <a:pt x="726" y="496"/>
                  <a:pt x="731" y="497"/>
                  <a:pt x="733" y="497"/>
                </a:cubicBezTo>
                <a:cubicBezTo>
                  <a:pt x="735" y="497"/>
                  <a:pt x="736" y="496"/>
                  <a:pt x="732" y="494"/>
                </a:cubicBezTo>
                <a:cubicBezTo>
                  <a:pt x="727" y="490"/>
                  <a:pt x="725" y="476"/>
                  <a:pt x="733" y="476"/>
                </a:cubicBezTo>
                <a:cubicBezTo>
                  <a:pt x="735" y="476"/>
                  <a:pt x="736" y="477"/>
                  <a:pt x="738" y="478"/>
                </a:cubicBezTo>
                <a:lnTo>
                  <a:pt x="741" y="473"/>
                </a:lnTo>
                <a:cubicBezTo>
                  <a:pt x="733" y="470"/>
                  <a:pt x="735" y="465"/>
                  <a:pt x="736" y="461"/>
                </a:cubicBezTo>
                <a:cubicBezTo>
                  <a:pt x="738" y="457"/>
                  <a:pt x="738" y="454"/>
                  <a:pt x="742" y="454"/>
                </a:cubicBezTo>
                <a:cubicBezTo>
                  <a:pt x="743" y="454"/>
                  <a:pt x="745" y="455"/>
                  <a:pt x="746" y="455"/>
                </a:cubicBezTo>
                <a:cubicBezTo>
                  <a:pt x="749" y="457"/>
                  <a:pt x="750" y="458"/>
                  <a:pt x="751" y="458"/>
                </a:cubicBezTo>
                <a:cubicBezTo>
                  <a:pt x="753" y="458"/>
                  <a:pt x="752" y="455"/>
                  <a:pt x="749" y="451"/>
                </a:cubicBezTo>
                <a:cubicBezTo>
                  <a:pt x="750" y="448"/>
                  <a:pt x="734" y="442"/>
                  <a:pt x="735" y="439"/>
                </a:cubicBezTo>
                <a:cubicBezTo>
                  <a:pt x="727" y="437"/>
                  <a:pt x="719" y="433"/>
                  <a:pt x="719" y="431"/>
                </a:cubicBezTo>
                <a:lnTo>
                  <a:pt x="719" y="431"/>
                </a:lnTo>
                <a:lnTo>
                  <a:pt x="727" y="433"/>
                </a:lnTo>
                <a:lnTo>
                  <a:pt x="744" y="436"/>
                </a:lnTo>
                <a:cubicBezTo>
                  <a:pt x="744" y="434"/>
                  <a:pt x="745" y="432"/>
                  <a:pt x="736" y="429"/>
                </a:cubicBezTo>
                <a:cubicBezTo>
                  <a:pt x="745" y="429"/>
                  <a:pt x="746" y="426"/>
                  <a:pt x="747" y="422"/>
                </a:cubicBezTo>
                <a:cubicBezTo>
                  <a:pt x="749" y="417"/>
                  <a:pt x="750" y="411"/>
                  <a:pt x="742" y="408"/>
                </a:cubicBezTo>
                <a:cubicBezTo>
                  <a:pt x="758" y="408"/>
                  <a:pt x="760" y="392"/>
                  <a:pt x="744" y="388"/>
                </a:cubicBezTo>
                <a:cubicBezTo>
                  <a:pt x="735" y="388"/>
                  <a:pt x="736" y="386"/>
                  <a:pt x="744" y="383"/>
                </a:cubicBezTo>
                <a:cubicBezTo>
                  <a:pt x="752" y="381"/>
                  <a:pt x="753" y="381"/>
                  <a:pt x="745" y="379"/>
                </a:cubicBezTo>
                <a:cubicBezTo>
                  <a:pt x="736" y="376"/>
                  <a:pt x="745" y="373"/>
                  <a:pt x="753" y="371"/>
                </a:cubicBezTo>
                <a:cubicBezTo>
                  <a:pt x="769" y="369"/>
                  <a:pt x="769" y="365"/>
                  <a:pt x="761" y="363"/>
                </a:cubicBezTo>
                <a:cubicBezTo>
                  <a:pt x="753" y="359"/>
                  <a:pt x="753" y="353"/>
                  <a:pt x="753" y="351"/>
                </a:cubicBezTo>
                <a:cubicBezTo>
                  <a:pt x="747" y="348"/>
                  <a:pt x="745" y="346"/>
                  <a:pt x="742" y="346"/>
                </a:cubicBezTo>
                <a:cubicBezTo>
                  <a:pt x="741" y="346"/>
                  <a:pt x="739" y="346"/>
                  <a:pt x="736" y="347"/>
                </a:cubicBezTo>
                <a:cubicBezTo>
                  <a:pt x="731" y="347"/>
                  <a:pt x="726" y="346"/>
                  <a:pt x="721" y="346"/>
                </a:cubicBezTo>
                <a:cubicBezTo>
                  <a:pt x="716" y="344"/>
                  <a:pt x="717" y="342"/>
                  <a:pt x="718" y="342"/>
                </a:cubicBezTo>
                <a:cubicBezTo>
                  <a:pt x="719" y="342"/>
                  <a:pt x="721" y="343"/>
                  <a:pt x="721" y="344"/>
                </a:cubicBezTo>
                <a:cubicBezTo>
                  <a:pt x="723" y="345"/>
                  <a:pt x="725" y="346"/>
                  <a:pt x="727" y="346"/>
                </a:cubicBezTo>
                <a:cubicBezTo>
                  <a:pt x="729" y="346"/>
                  <a:pt x="731" y="344"/>
                  <a:pt x="736" y="342"/>
                </a:cubicBezTo>
                <a:cubicBezTo>
                  <a:pt x="745" y="339"/>
                  <a:pt x="744" y="334"/>
                  <a:pt x="743" y="332"/>
                </a:cubicBezTo>
                <a:lnTo>
                  <a:pt x="742" y="322"/>
                </a:lnTo>
                <a:cubicBezTo>
                  <a:pt x="748" y="314"/>
                  <a:pt x="748" y="311"/>
                  <a:pt x="744" y="311"/>
                </a:cubicBezTo>
                <a:cubicBezTo>
                  <a:pt x="743" y="311"/>
                  <a:pt x="742" y="311"/>
                  <a:pt x="741" y="312"/>
                </a:cubicBezTo>
                <a:lnTo>
                  <a:pt x="733" y="314"/>
                </a:lnTo>
                <a:cubicBezTo>
                  <a:pt x="749" y="308"/>
                  <a:pt x="742" y="282"/>
                  <a:pt x="728" y="282"/>
                </a:cubicBezTo>
                <a:cubicBezTo>
                  <a:pt x="727" y="282"/>
                  <a:pt x="727" y="282"/>
                  <a:pt x="726" y="282"/>
                </a:cubicBezTo>
                <a:lnTo>
                  <a:pt x="734" y="280"/>
                </a:lnTo>
                <a:cubicBezTo>
                  <a:pt x="742" y="278"/>
                  <a:pt x="741" y="276"/>
                  <a:pt x="740" y="270"/>
                </a:cubicBezTo>
                <a:cubicBezTo>
                  <a:pt x="740" y="268"/>
                  <a:pt x="728" y="261"/>
                  <a:pt x="725" y="254"/>
                </a:cubicBezTo>
                <a:cubicBezTo>
                  <a:pt x="722" y="246"/>
                  <a:pt x="720" y="240"/>
                  <a:pt x="715" y="240"/>
                </a:cubicBezTo>
                <a:cubicBezTo>
                  <a:pt x="714" y="240"/>
                  <a:pt x="713" y="240"/>
                  <a:pt x="712" y="241"/>
                </a:cubicBezTo>
                <a:cubicBezTo>
                  <a:pt x="710" y="239"/>
                  <a:pt x="710" y="239"/>
                  <a:pt x="718" y="235"/>
                </a:cubicBezTo>
                <a:cubicBezTo>
                  <a:pt x="726" y="234"/>
                  <a:pt x="726" y="232"/>
                  <a:pt x="725" y="230"/>
                </a:cubicBezTo>
                <a:cubicBezTo>
                  <a:pt x="725" y="229"/>
                  <a:pt x="724" y="229"/>
                  <a:pt x="723" y="229"/>
                </a:cubicBezTo>
                <a:cubicBezTo>
                  <a:pt x="720" y="229"/>
                  <a:pt x="715" y="232"/>
                  <a:pt x="709" y="234"/>
                </a:cubicBezTo>
                <a:cubicBezTo>
                  <a:pt x="707" y="235"/>
                  <a:pt x="705" y="236"/>
                  <a:pt x="704" y="236"/>
                </a:cubicBezTo>
                <a:cubicBezTo>
                  <a:pt x="701" y="236"/>
                  <a:pt x="702" y="233"/>
                  <a:pt x="706" y="227"/>
                </a:cubicBezTo>
                <a:cubicBezTo>
                  <a:pt x="710" y="221"/>
                  <a:pt x="706" y="210"/>
                  <a:pt x="697" y="210"/>
                </a:cubicBezTo>
                <a:cubicBezTo>
                  <a:pt x="696" y="207"/>
                  <a:pt x="695" y="205"/>
                  <a:pt x="701" y="202"/>
                </a:cubicBezTo>
                <a:cubicBezTo>
                  <a:pt x="706" y="196"/>
                  <a:pt x="710" y="189"/>
                  <a:pt x="702" y="189"/>
                </a:cubicBezTo>
                <a:cubicBezTo>
                  <a:pt x="700" y="189"/>
                  <a:pt x="698" y="190"/>
                  <a:pt x="695" y="190"/>
                </a:cubicBezTo>
                <a:cubicBezTo>
                  <a:pt x="694" y="188"/>
                  <a:pt x="694" y="188"/>
                  <a:pt x="700" y="184"/>
                </a:cubicBezTo>
                <a:cubicBezTo>
                  <a:pt x="704" y="179"/>
                  <a:pt x="708" y="176"/>
                  <a:pt x="707" y="176"/>
                </a:cubicBezTo>
                <a:lnTo>
                  <a:pt x="707" y="176"/>
                </a:lnTo>
                <a:cubicBezTo>
                  <a:pt x="706" y="176"/>
                  <a:pt x="703" y="177"/>
                  <a:pt x="698" y="179"/>
                </a:cubicBezTo>
                <a:cubicBezTo>
                  <a:pt x="688" y="179"/>
                  <a:pt x="685" y="174"/>
                  <a:pt x="688" y="165"/>
                </a:cubicBezTo>
                <a:cubicBezTo>
                  <a:pt x="687" y="163"/>
                  <a:pt x="686" y="162"/>
                  <a:pt x="684" y="162"/>
                </a:cubicBezTo>
                <a:cubicBezTo>
                  <a:pt x="683" y="162"/>
                  <a:pt x="681" y="163"/>
                  <a:pt x="678" y="165"/>
                </a:cubicBezTo>
                <a:cubicBezTo>
                  <a:pt x="675" y="167"/>
                  <a:pt x="673" y="169"/>
                  <a:pt x="671" y="170"/>
                </a:cubicBezTo>
                <a:lnTo>
                  <a:pt x="671" y="170"/>
                </a:lnTo>
                <a:cubicBezTo>
                  <a:pt x="678" y="163"/>
                  <a:pt x="681" y="160"/>
                  <a:pt x="680" y="160"/>
                </a:cubicBezTo>
                <a:lnTo>
                  <a:pt x="680" y="160"/>
                </a:lnTo>
                <a:cubicBezTo>
                  <a:pt x="679" y="160"/>
                  <a:pt x="675" y="162"/>
                  <a:pt x="669" y="166"/>
                </a:cubicBezTo>
                <a:cubicBezTo>
                  <a:pt x="666" y="168"/>
                  <a:pt x="664" y="169"/>
                  <a:pt x="664" y="169"/>
                </a:cubicBezTo>
                <a:cubicBezTo>
                  <a:pt x="662" y="169"/>
                  <a:pt x="663" y="167"/>
                  <a:pt x="667" y="164"/>
                </a:cubicBezTo>
                <a:cubicBezTo>
                  <a:pt x="672" y="157"/>
                  <a:pt x="670" y="155"/>
                  <a:pt x="670" y="155"/>
                </a:cubicBezTo>
                <a:cubicBezTo>
                  <a:pt x="662" y="150"/>
                  <a:pt x="654" y="146"/>
                  <a:pt x="646" y="139"/>
                </a:cubicBezTo>
                <a:cubicBezTo>
                  <a:pt x="637" y="128"/>
                  <a:pt x="632" y="123"/>
                  <a:pt x="628" y="123"/>
                </a:cubicBezTo>
                <a:cubicBezTo>
                  <a:pt x="626" y="123"/>
                  <a:pt x="625" y="123"/>
                  <a:pt x="623" y="125"/>
                </a:cubicBezTo>
                <a:cubicBezTo>
                  <a:pt x="620" y="127"/>
                  <a:pt x="618" y="128"/>
                  <a:pt x="617" y="128"/>
                </a:cubicBezTo>
                <a:cubicBezTo>
                  <a:pt x="616" y="128"/>
                  <a:pt x="616" y="126"/>
                  <a:pt x="618" y="122"/>
                </a:cubicBezTo>
                <a:cubicBezTo>
                  <a:pt x="623" y="114"/>
                  <a:pt x="621" y="112"/>
                  <a:pt x="618" y="111"/>
                </a:cubicBezTo>
                <a:cubicBezTo>
                  <a:pt x="617" y="109"/>
                  <a:pt x="615" y="107"/>
                  <a:pt x="621" y="101"/>
                </a:cubicBezTo>
                <a:lnTo>
                  <a:pt x="621" y="101"/>
                </a:lnTo>
                <a:cubicBezTo>
                  <a:pt x="615" y="104"/>
                  <a:pt x="614" y="105"/>
                  <a:pt x="613" y="105"/>
                </a:cubicBezTo>
                <a:cubicBezTo>
                  <a:pt x="612" y="105"/>
                  <a:pt x="612" y="104"/>
                  <a:pt x="612" y="104"/>
                </a:cubicBezTo>
                <a:cubicBezTo>
                  <a:pt x="614" y="100"/>
                  <a:pt x="615" y="98"/>
                  <a:pt x="613" y="98"/>
                </a:cubicBezTo>
                <a:cubicBezTo>
                  <a:pt x="612" y="98"/>
                  <a:pt x="610" y="99"/>
                  <a:pt x="607" y="101"/>
                </a:cubicBezTo>
                <a:cubicBezTo>
                  <a:pt x="602" y="106"/>
                  <a:pt x="599" y="109"/>
                  <a:pt x="599" y="109"/>
                </a:cubicBezTo>
                <a:cubicBezTo>
                  <a:pt x="598" y="109"/>
                  <a:pt x="601" y="105"/>
                  <a:pt x="606" y="98"/>
                </a:cubicBezTo>
                <a:cubicBezTo>
                  <a:pt x="609" y="94"/>
                  <a:pt x="610" y="87"/>
                  <a:pt x="609" y="87"/>
                </a:cubicBezTo>
                <a:lnTo>
                  <a:pt x="609" y="87"/>
                </a:lnTo>
                <a:cubicBezTo>
                  <a:pt x="608" y="87"/>
                  <a:pt x="608" y="88"/>
                  <a:pt x="607" y="89"/>
                </a:cubicBezTo>
                <a:cubicBezTo>
                  <a:pt x="602" y="95"/>
                  <a:pt x="598" y="93"/>
                  <a:pt x="592" y="97"/>
                </a:cubicBezTo>
                <a:cubicBezTo>
                  <a:pt x="589" y="96"/>
                  <a:pt x="587" y="95"/>
                  <a:pt x="592" y="88"/>
                </a:cubicBezTo>
                <a:cubicBezTo>
                  <a:pt x="594" y="84"/>
                  <a:pt x="588" y="81"/>
                  <a:pt x="583" y="81"/>
                </a:cubicBezTo>
                <a:cubicBezTo>
                  <a:pt x="579" y="81"/>
                  <a:pt x="576" y="82"/>
                  <a:pt x="574" y="84"/>
                </a:cubicBezTo>
                <a:cubicBezTo>
                  <a:pt x="571" y="87"/>
                  <a:pt x="570" y="88"/>
                  <a:pt x="569" y="88"/>
                </a:cubicBezTo>
                <a:cubicBezTo>
                  <a:pt x="568" y="88"/>
                  <a:pt x="569" y="86"/>
                  <a:pt x="571" y="83"/>
                </a:cubicBezTo>
                <a:cubicBezTo>
                  <a:pt x="576" y="76"/>
                  <a:pt x="574" y="75"/>
                  <a:pt x="571" y="74"/>
                </a:cubicBezTo>
                <a:cubicBezTo>
                  <a:pt x="570" y="75"/>
                  <a:pt x="569" y="76"/>
                  <a:pt x="569" y="76"/>
                </a:cubicBezTo>
                <a:cubicBezTo>
                  <a:pt x="567" y="76"/>
                  <a:pt x="570" y="70"/>
                  <a:pt x="574" y="65"/>
                </a:cubicBezTo>
                <a:cubicBezTo>
                  <a:pt x="580" y="59"/>
                  <a:pt x="578" y="58"/>
                  <a:pt x="574" y="56"/>
                </a:cubicBezTo>
                <a:cubicBezTo>
                  <a:pt x="572" y="58"/>
                  <a:pt x="569" y="58"/>
                  <a:pt x="567" y="58"/>
                </a:cubicBezTo>
                <a:cubicBezTo>
                  <a:pt x="562" y="58"/>
                  <a:pt x="557" y="54"/>
                  <a:pt x="552" y="51"/>
                </a:cubicBezTo>
                <a:cubicBezTo>
                  <a:pt x="549" y="50"/>
                  <a:pt x="547" y="49"/>
                  <a:pt x="544" y="49"/>
                </a:cubicBezTo>
                <a:cubicBezTo>
                  <a:pt x="537" y="49"/>
                  <a:pt x="531" y="56"/>
                  <a:pt x="523" y="65"/>
                </a:cubicBezTo>
                <a:lnTo>
                  <a:pt x="514" y="78"/>
                </a:lnTo>
                <a:lnTo>
                  <a:pt x="521" y="64"/>
                </a:lnTo>
                <a:cubicBezTo>
                  <a:pt x="524" y="56"/>
                  <a:pt x="526" y="48"/>
                  <a:pt x="529" y="40"/>
                </a:cubicBezTo>
                <a:cubicBezTo>
                  <a:pt x="529" y="40"/>
                  <a:pt x="528" y="40"/>
                  <a:pt x="528" y="40"/>
                </a:cubicBezTo>
                <a:cubicBezTo>
                  <a:pt x="526" y="40"/>
                  <a:pt x="523" y="47"/>
                  <a:pt x="520" y="54"/>
                </a:cubicBezTo>
                <a:cubicBezTo>
                  <a:pt x="518" y="57"/>
                  <a:pt x="517" y="59"/>
                  <a:pt x="516" y="59"/>
                </a:cubicBezTo>
                <a:cubicBezTo>
                  <a:pt x="515" y="59"/>
                  <a:pt x="514" y="56"/>
                  <a:pt x="513" y="50"/>
                </a:cubicBezTo>
                <a:cubicBezTo>
                  <a:pt x="512" y="45"/>
                  <a:pt x="511" y="43"/>
                  <a:pt x="510" y="43"/>
                </a:cubicBezTo>
                <a:cubicBezTo>
                  <a:pt x="509" y="43"/>
                  <a:pt x="507" y="44"/>
                  <a:pt x="505" y="47"/>
                </a:cubicBezTo>
                <a:cubicBezTo>
                  <a:pt x="502" y="46"/>
                  <a:pt x="500" y="45"/>
                  <a:pt x="501" y="37"/>
                </a:cubicBezTo>
                <a:cubicBezTo>
                  <a:pt x="500" y="36"/>
                  <a:pt x="500" y="36"/>
                  <a:pt x="499" y="36"/>
                </a:cubicBezTo>
                <a:cubicBezTo>
                  <a:pt x="498" y="36"/>
                  <a:pt x="497" y="38"/>
                  <a:pt x="495" y="43"/>
                </a:cubicBezTo>
                <a:cubicBezTo>
                  <a:pt x="494" y="47"/>
                  <a:pt x="493" y="48"/>
                  <a:pt x="492" y="48"/>
                </a:cubicBezTo>
                <a:cubicBezTo>
                  <a:pt x="491" y="48"/>
                  <a:pt x="491" y="46"/>
                  <a:pt x="491" y="41"/>
                </a:cubicBezTo>
                <a:cubicBezTo>
                  <a:pt x="493" y="31"/>
                  <a:pt x="490" y="26"/>
                  <a:pt x="487" y="26"/>
                </a:cubicBezTo>
                <a:cubicBezTo>
                  <a:pt x="486" y="26"/>
                  <a:pt x="485" y="27"/>
                  <a:pt x="484" y="30"/>
                </a:cubicBezTo>
                <a:cubicBezTo>
                  <a:pt x="482" y="36"/>
                  <a:pt x="480" y="37"/>
                  <a:pt x="479" y="37"/>
                </a:cubicBezTo>
                <a:cubicBezTo>
                  <a:pt x="478" y="37"/>
                  <a:pt x="478" y="37"/>
                  <a:pt x="477" y="37"/>
                </a:cubicBezTo>
                <a:cubicBezTo>
                  <a:pt x="476" y="36"/>
                  <a:pt x="475" y="36"/>
                  <a:pt x="475" y="36"/>
                </a:cubicBezTo>
                <a:cubicBezTo>
                  <a:pt x="473" y="36"/>
                  <a:pt x="471" y="37"/>
                  <a:pt x="468" y="42"/>
                </a:cubicBezTo>
                <a:lnTo>
                  <a:pt x="464" y="41"/>
                </a:lnTo>
                <a:cubicBezTo>
                  <a:pt x="460" y="40"/>
                  <a:pt x="465" y="33"/>
                  <a:pt x="467" y="33"/>
                </a:cubicBezTo>
                <a:lnTo>
                  <a:pt x="467" y="26"/>
                </a:lnTo>
                <a:cubicBezTo>
                  <a:pt x="465" y="25"/>
                  <a:pt x="464" y="25"/>
                  <a:pt x="463" y="25"/>
                </a:cubicBezTo>
                <a:cubicBezTo>
                  <a:pt x="461" y="25"/>
                  <a:pt x="459" y="26"/>
                  <a:pt x="456" y="31"/>
                </a:cubicBezTo>
                <a:cubicBezTo>
                  <a:pt x="453" y="38"/>
                  <a:pt x="452" y="42"/>
                  <a:pt x="451" y="42"/>
                </a:cubicBezTo>
                <a:cubicBezTo>
                  <a:pt x="451" y="42"/>
                  <a:pt x="452" y="38"/>
                  <a:pt x="454" y="30"/>
                </a:cubicBezTo>
                <a:cubicBezTo>
                  <a:pt x="454" y="24"/>
                  <a:pt x="454" y="18"/>
                  <a:pt x="452" y="18"/>
                </a:cubicBezTo>
                <a:cubicBezTo>
                  <a:pt x="452" y="18"/>
                  <a:pt x="451" y="19"/>
                  <a:pt x="450" y="21"/>
                </a:cubicBezTo>
                <a:cubicBezTo>
                  <a:pt x="448" y="27"/>
                  <a:pt x="446" y="30"/>
                  <a:pt x="445" y="30"/>
                </a:cubicBezTo>
                <a:cubicBezTo>
                  <a:pt x="444" y="30"/>
                  <a:pt x="444" y="25"/>
                  <a:pt x="445" y="20"/>
                </a:cubicBezTo>
                <a:cubicBezTo>
                  <a:pt x="447" y="12"/>
                  <a:pt x="449" y="8"/>
                  <a:pt x="448" y="8"/>
                </a:cubicBezTo>
                <a:lnTo>
                  <a:pt x="448" y="8"/>
                </a:lnTo>
                <a:cubicBezTo>
                  <a:pt x="447" y="8"/>
                  <a:pt x="444" y="11"/>
                  <a:pt x="438" y="18"/>
                </a:cubicBezTo>
                <a:cubicBezTo>
                  <a:pt x="433" y="18"/>
                  <a:pt x="424" y="23"/>
                  <a:pt x="416" y="23"/>
                </a:cubicBezTo>
                <a:cubicBezTo>
                  <a:pt x="415" y="23"/>
                  <a:pt x="415" y="23"/>
                  <a:pt x="414" y="23"/>
                </a:cubicBezTo>
                <a:cubicBezTo>
                  <a:pt x="404" y="22"/>
                  <a:pt x="400" y="21"/>
                  <a:pt x="397" y="13"/>
                </a:cubicBezTo>
                <a:cubicBezTo>
                  <a:pt x="398" y="4"/>
                  <a:pt x="397" y="0"/>
                  <a:pt x="397" y="0"/>
                </a:cubicBezTo>
                <a:close/>
                <a:moveTo>
                  <a:pt x="615" y="790"/>
                </a:moveTo>
                <a:cubicBezTo>
                  <a:pt x="615" y="790"/>
                  <a:pt x="615" y="790"/>
                  <a:pt x="614" y="791"/>
                </a:cubicBezTo>
                <a:cubicBezTo>
                  <a:pt x="614" y="796"/>
                  <a:pt x="615" y="802"/>
                  <a:pt x="617" y="807"/>
                </a:cubicBezTo>
                <a:cubicBezTo>
                  <a:pt x="619" y="810"/>
                  <a:pt x="620" y="811"/>
                  <a:pt x="621" y="811"/>
                </a:cubicBezTo>
                <a:cubicBezTo>
                  <a:pt x="623" y="811"/>
                  <a:pt x="624" y="807"/>
                  <a:pt x="621" y="796"/>
                </a:cubicBezTo>
                <a:cubicBezTo>
                  <a:pt x="617" y="791"/>
                  <a:pt x="617" y="790"/>
                  <a:pt x="615" y="7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126" name="Google Shape;12126;p47"/>
          <p:cNvGrpSpPr/>
          <p:nvPr/>
        </p:nvGrpSpPr>
        <p:grpSpPr>
          <a:xfrm rot="3976352">
            <a:off x="6283875" y="3915528"/>
            <a:ext cx="228451" cy="117419"/>
            <a:chOff x="2097909" y="3690443"/>
            <a:chExt cx="228444" cy="117415"/>
          </a:xfrm>
        </p:grpSpPr>
        <p:sp>
          <p:nvSpPr>
            <p:cNvPr id="12127" name="Google Shape;12127;p47"/>
            <p:cNvSpPr/>
            <p:nvPr/>
          </p:nvSpPr>
          <p:spPr>
            <a:xfrm rot="-2292062">
              <a:off x="2113805" y="3717152"/>
              <a:ext cx="72446" cy="76496"/>
            </a:xfrm>
            <a:custGeom>
              <a:avLst/>
              <a:gdLst/>
              <a:ahLst/>
              <a:cxnLst/>
              <a:rect l="l" t="t" r="r" b="b"/>
              <a:pathLst>
                <a:path w="769" h="812" extrusionOk="0">
                  <a:moveTo>
                    <a:pt x="397" y="1"/>
                  </a:moveTo>
                  <a:lnTo>
                    <a:pt x="397" y="1"/>
                  </a:lnTo>
                  <a:cubicBezTo>
                    <a:pt x="397" y="1"/>
                    <a:pt x="397" y="2"/>
                    <a:pt x="397" y="5"/>
                  </a:cubicBezTo>
                  <a:lnTo>
                    <a:pt x="397" y="5"/>
                  </a:lnTo>
                  <a:cubicBezTo>
                    <a:pt x="397" y="2"/>
                    <a:pt x="397" y="1"/>
                    <a:pt x="397" y="1"/>
                  </a:cubicBezTo>
                  <a:close/>
                  <a:moveTo>
                    <a:pt x="397" y="5"/>
                  </a:moveTo>
                  <a:lnTo>
                    <a:pt x="397" y="5"/>
                  </a:lnTo>
                  <a:cubicBezTo>
                    <a:pt x="397" y="6"/>
                    <a:pt x="397" y="7"/>
                    <a:pt x="397" y="8"/>
                  </a:cubicBezTo>
                  <a:lnTo>
                    <a:pt x="397" y="8"/>
                  </a:lnTo>
                  <a:cubicBezTo>
                    <a:pt x="397" y="7"/>
                    <a:pt x="398" y="7"/>
                    <a:pt x="398" y="6"/>
                  </a:cubicBezTo>
                  <a:cubicBezTo>
                    <a:pt x="397" y="6"/>
                    <a:pt x="397" y="5"/>
                    <a:pt x="397" y="5"/>
                  </a:cubicBezTo>
                  <a:close/>
                  <a:moveTo>
                    <a:pt x="373" y="30"/>
                  </a:moveTo>
                  <a:cubicBezTo>
                    <a:pt x="371" y="30"/>
                    <a:pt x="371" y="33"/>
                    <a:pt x="371" y="33"/>
                  </a:cubicBezTo>
                  <a:cubicBezTo>
                    <a:pt x="372" y="33"/>
                    <a:pt x="372" y="32"/>
                    <a:pt x="373" y="30"/>
                  </a:cubicBezTo>
                  <a:close/>
                  <a:moveTo>
                    <a:pt x="367" y="38"/>
                  </a:moveTo>
                  <a:lnTo>
                    <a:pt x="370" y="45"/>
                  </a:lnTo>
                  <a:lnTo>
                    <a:pt x="367" y="45"/>
                  </a:lnTo>
                  <a:cubicBezTo>
                    <a:pt x="365" y="45"/>
                    <a:pt x="365" y="45"/>
                    <a:pt x="365" y="38"/>
                  </a:cubicBezTo>
                  <a:close/>
                  <a:moveTo>
                    <a:pt x="390" y="38"/>
                  </a:moveTo>
                  <a:lnTo>
                    <a:pt x="392" y="47"/>
                  </a:lnTo>
                  <a:lnTo>
                    <a:pt x="390" y="47"/>
                  </a:lnTo>
                  <a:cubicBezTo>
                    <a:pt x="387" y="47"/>
                    <a:pt x="387" y="47"/>
                    <a:pt x="387" y="38"/>
                  </a:cubicBezTo>
                  <a:close/>
                  <a:moveTo>
                    <a:pt x="407" y="39"/>
                  </a:moveTo>
                  <a:cubicBezTo>
                    <a:pt x="411" y="39"/>
                    <a:pt x="411" y="39"/>
                    <a:pt x="408" y="47"/>
                  </a:cubicBezTo>
                  <a:cubicBezTo>
                    <a:pt x="407" y="50"/>
                    <a:pt x="405" y="52"/>
                    <a:pt x="405" y="52"/>
                  </a:cubicBezTo>
                  <a:cubicBezTo>
                    <a:pt x="404" y="52"/>
                    <a:pt x="403" y="50"/>
                    <a:pt x="403" y="47"/>
                  </a:cubicBezTo>
                  <a:cubicBezTo>
                    <a:pt x="404" y="39"/>
                    <a:pt x="404" y="39"/>
                    <a:pt x="407" y="39"/>
                  </a:cubicBezTo>
                  <a:close/>
                  <a:moveTo>
                    <a:pt x="345" y="48"/>
                  </a:moveTo>
                  <a:cubicBezTo>
                    <a:pt x="347" y="53"/>
                    <a:pt x="348" y="59"/>
                    <a:pt x="349" y="63"/>
                  </a:cubicBezTo>
                  <a:lnTo>
                    <a:pt x="347" y="64"/>
                  </a:lnTo>
                  <a:cubicBezTo>
                    <a:pt x="345" y="64"/>
                    <a:pt x="344" y="57"/>
                    <a:pt x="344" y="57"/>
                  </a:cubicBezTo>
                  <a:cubicBezTo>
                    <a:pt x="344" y="57"/>
                    <a:pt x="343" y="48"/>
                    <a:pt x="345" y="48"/>
                  </a:cubicBezTo>
                  <a:close/>
                  <a:moveTo>
                    <a:pt x="256" y="69"/>
                  </a:moveTo>
                  <a:cubicBezTo>
                    <a:pt x="257" y="69"/>
                    <a:pt x="257" y="70"/>
                    <a:pt x="258" y="72"/>
                  </a:cubicBezTo>
                  <a:lnTo>
                    <a:pt x="262" y="80"/>
                  </a:lnTo>
                  <a:cubicBezTo>
                    <a:pt x="263" y="86"/>
                    <a:pt x="265" y="92"/>
                    <a:pt x="264" y="92"/>
                  </a:cubicBezTo>
                  <a:cubicBezTo>
                    <a:pt x="263" y="92"/>
                    <a:pt x="263" y="91"/>
                    <a:pt x="262" y="89"/>
                  </a:cubicBezTo>
                  <a:cubicBezTo>
                    <a:pt x="260" y="84"/>
                    <a:pt x="257" y="79"/>
                    <a:pt x="256" y="73"/>
                  </a:cubicBezTo>
                  <a:cubicBezTo>
                    <a:pt x="256" y="73"/>
                    <a:pt x="256" y="69"/>
                    <a:pt x="256" y="69"/>
                  </a:cubicBezTo>
                  <a:close/>
                  <a:moveTo>
                    <a:pt x="444" y="86"/>
                  </a:moveTo>
                  <a:lnTo>
                    <a:pt x="444" y="95"/>
                  </a:lnTo>
                  <a:cubicBezTo>
                    <a:pt x="442" y="101"/>
                    <a:pt x="441" y="102"/>
                    <a:pt x="440" y="102"/>
                  </a:cubicBezTo>
                  <a:cubicBezTo>
                    <a:pt x="440" y="102"/>
                    <a:pt x="440" y="101"/>
                    <a:pt x="440" y="101"/>
                  </a:cubicBezTo>
                  <a:cubicBezTo>
                    <a:pt x="438" y="101"/>
                    <a:pt x="438" y="101"/>
                    <a:pt x="440" y="94"/>
                  </a:cubicBezTo>
                  <a:cubicBezTo>
                    <a:pt x="440" y="94"/>
                    <a:pt x="441" y="86"/>
                    <a:pt x="444" y="86"/>
                  </a:cubicBezTo>
                  <a:close/>
                  <a:moveTo>
                    <a:pt x="419" y="89"/>
                  </a:moveTo>
                  <a:lnTo>
                    <a:pt x="420" y="97"/>
                  </a:lnTo>
                  <a:lnTo>
                    <a:pt x="417" y="105"/>
                  </a:lnTo>
                  <a:lnTo>
                    <a:pt x="414" y="105"/>
                  </a:lnTo>
                  <a:cubicBezTo>
                    <a:pt x="416" y="97"/>
                    <a:pt x="417" y="89"/>
                    <a:pt x="419" y="89"/>
                  </a:cubicBezTo>
                  <a:close/>
                  <a:moveTo>
                    <a:pt x="520" y="136"/>
                  </a:moveTo>
                  <a:lnTo>
                    <a:pt x="520" y="136"/>
                  </a:lnTo>
                  <a:cubicBezTo>
                    <a:pt x="520" y="136"/>
                    <a:pt x="519" y="137"/>
                    <a:pt x="519" y="137"/>
                  </a:cubicBezTo>
                  <a:cubicBezTo>
                    <a:pt x="518" y="139"/>
                    <a:pt x="517" y="140"/>
                    <a:pt x="517" y="140"/>
                  </a:cubicBezTo>
                  <a:cubicBezTo>
                    <a:pt x="517" y="140"/>
                    <a:pt x="518" y="138"/>
                    <a:pt x="520" y="136"/>
                  </a:cubicBezTo>
                  <a:close/>
                  <a:moveTo>
                    <a:pt x="625" y="139"/>
                  </a:moveTo>
                  <a:cubicBezTo>
                    <a:pt x="625" y="139"/>
                    <a:pt x="625" y="139"/>
                    <a:pt x="625" y="140"/>
                  </a:cubicBezTo>
                  <a:lnTo>
                    <a:pt x="628" y="142"/>
                  </a:lnTo>
                  <a:cubicBezTo>
                    <a:pt x="623" y="145"/>
                    <a:pt x="619" y="149"/>
                    <a:pt x="614" y="151"/>
                  </a:cubicBezTo>
                  <a:lnTo>
                    <a:pt x="613" y="150"/>
                  </a:lnTo>
                  <a:cubicBezTo>
                    <a:pt x="618" y="145"/>
                    <a:pt x="623" y="139"/>
                    <a:pt x="625" y="139"/>
                  </a:cubicBezTo>
                  <a:close/>
                  <a:moveTo>
                    <a:pt x="205" y="132"/>
                  </a:moveTo>
                  <a:cubicBezTo>
                    <a:pt x="208" y="132"/>
                    <a:pt x="217" y="143"/>
                    <a:pt x="218" y="152"/>
                  </a:cubicBezTo>
                  <a:cubicBezTo>
                    <a:pt x="218" y="152"/>
                    <a:pt x="218" y="153"/>
                    <a:pt x="217" y="153"/>
                  </a:cubicBezTo>
                  <a:cubicBezTo>
                    <a:pt x="216" y="153"/>
                    <a:pt x="215" y="151"/>
                    <a:pt x="211" y="146"/>
                  </a:cubicBezTo>
                  <a:cubicBezTo>
                    <a:pt x="207" y="141"/>
                    <a:pt x="204" y="133"/>
                    <a:pt x="205" y="132"/>
                  </a:cubicBezTo>
                  <a:cubicBezTo>
                    <a:pt x="205" y="132"/>
                    <a:pt x="205" y="132"/>
                    <a:pt x="205" y="132"/>
                  </a:cubicBezTo>
                  <a:close/>
                  <a:moveTo>
                    <a:pt x="686" y="212"/>
                  </a:moveTo>
                  <a:cubicBezTo>
                    <a:pt x="689" y="212"/>
                    <a:pt x="691" y="214"/>
                    <a:pt x="691" y="216"/>
                  </a:cubicBezTo>
                  <a:cubicBezTo>
                    <a:pt x="687" y="221"/>
                    <a:pt x="682" y="223"/>
                    <a:pt x="678" y="223"/>
                  </a:cubicBezTo>
                  <a:cubicBezTo>
                    <a:pt x="677" y="223"/>
                    <a:pt x="676" y="222"/>
                    <a:pt x="676" y="222"/>
                  </a:cubicBezTo>
                  <a:cubicBezTo>
                    <a:pt x="674" y="218"/>
                    <a:pt x="674" y="218"/>
                    <a:pt x="681" y="214"/>
                  </a:cubicBezTo>
                  <a:cubicBezTo>
                    <a:pt x="683" y="212"/>
                    <a:pt x="685" y="212"/>
                    <a:pt x="686" y="212"/>
                  </a:cubicBezTo>
                  <a:close/>
                  <a:moveTo>
                    <a:pt x="713" y="371"/>
                  </a:moveTo>
                  <a:cubicBezTo>
                    <a:pt x="721" y="372"/>
                    <a:pt x="728" y="372"/>
                    <a:pt x="728" y="374"/>
                  </a:cubicBezTo>
                  <a:lnTo>
                    <a:pt x="721" y="376"/>
                  </a:lnTo>
                  <a:lnTo>
                    <a:pt x="713" y="373"/>
                  </a:lnTo>
                  <a:lnTo>
                    <a:pt x="713" y="371"/>
                  </a:lnTo>
                  <a:close/>
                  <a:moveTo>
                    <a:pt x="661" y="394"/>
                  </a:moveTo>
                  <a:cubicBezTo>
                    <a:pt x="670" y="395"/>
                    <a:pt x="678" y="395"/>
                    <a:pt x="678" y="398"/>
                  </a:cubicBezTo>
                  <a:lnTo>
                    <a:pt x="677" y="400"/>
                  </a:lnTo>
                  <a:cubicBezTo>
                    <a:pt x="672" y="399"/>
                    <a:pt x="667" y="398"/>
                    <a:pt x="661" y="395"/>
                  </a:cubicBezTo>
                  <a:lnTo>
                    <a:pt x="661" y="394"/>
                  </a:lnTo>
                  <a:close/>
                  <a:moveTo>
                    <a:pt x="82" y="398"/>
                  </a:moveTo>
                  <a:cubicBezTo>
                    <a:pt x="90" y="398"/>
                    <a:pt x="98" y="398"/>
                    <a:pt x="98" y="400"/>
                  </a:cubicBezTo>
                  <a:cubicBezTo>
                    <a:pt x="106" y="402"/>
                    <a:pt x="106" y="402"/>
                    <a:pt x="102" y="402"/>
                  </a:cubicBezTo>
                  <a:cubicBezTo>
                    <a:pt x="98" y="402"/>
                    <a:pt x="90" y="402"/>
                    <a:pt x="82" y="400"/>
                  </a:cubicBezTo>
                  <a:cubicBezTo>
                    <a:pt x="66" y="399"/>
                    <a:pt x="66" y="399"/>
                    <a:pt x="82" y="398"/>
                  </a:cubicBezTo>
                  <a:close/>
                  <a:moveTo>
                    <a:pt x="711" y="439"/>
                  </a:moveTo>
                  <a:cubicBezTo>
                    <a:pt x="713" y="439"/>
                    <a:pt x="714" y="439"/>
                    <a:pt x="718" y="440"/>
                  </a:cubicBezTo>
                  <a:cubicBezTo>
                    <a:pt x="723" y="441"/>
                    <a:pt x="728" y="444"/>
                    <a:pt x="733" y="447"/>
                  </a:cubicBezTo>
                  <a:cubicBezTo>
                    <a:pt x="733" y="447"/>
                    <a:pt x="732" y="447"/>
                    <a:pt x="732" y="447"/>
                  </a:cubicBezTo>
                  <a:cubicBezTo>
                    <a:pt x="728" y="447"/>
                    <a:pt x="716" y="442"/>
                    <a:pt x="709" y="440"/>
                  </a:cubicBezTo>
                  <a:cubicBezTo>
                    <a:pt x="710" y="439"/>
                    <a:pt x="710" y="439"/>
                    <a:pt x="711" y="439"/>
                  </a:cubicBezTo>
                  <a:close/>
                  <a:moveTo>
                    <a:pt x="140" y="481"/>
                  </a:moveTo>
                  <a:cubicBezTo>
                    <a:pt x="142" y="481"/>
                    <a:pt x="142" y="483"/>
                    <a:pt x="143" y="484"/>
                  </a:cubicBezTo>
                  <a:cubicBezTo>
                    <a:pt x="143" y="486"/>
                    <a:pt x="144" y="486"/>
                    <a:pt x="136" y="488"/>
                  </a:cubicBezTo>
                  <a:cubicBezTo>
                    <a:pt x="136" y="488"/>
                    <a:pt x="134" y="489"/>
                    <a:pt x="132" y="489"/>
                  </a:cubicBezTo>
                  <a:cubicBezTo>
                    <a:pt x="129" y="489"/>
                    <a:pt x="127" y="488"/>
                    <a:pt x="127" y="487"/>
                  </a:cubicBezTo>
                  <a:lnTo>
                    <a:pt x="134" y="483"/>
                  </a:lnTo>
                  <a:cubicBezTo>
                    <a:pt x="137" y="482"/>
                    <a:pt x="139" y="481"/>
                    <a:pt x="140" y="481"/>
                  </a:cubicBezTo>
                  <a:close/>
                  <a:moveTo>
                    <a:pt x="190" y="490"/>
                  </a:moveTo>
                  <a:lnTo>
                    <a:pt x="183" y="495"/>
                  </a:lnTo>
                  <a:lnTo>
                    <a:pt x="184" y="497"/>
                  </a:lnTo>
                  <a:cubicBezTo>
                    <a:pt x="191" y="493"/>
                    <a:pt x="191" y="493"/>
                    <a:pt x="191" y="492"/>
                  </a:cubicBezTo>
                  <a:lnTo>
                    <a:pt x="190" y="490"/>
                  </a:lnTo>
                  <a:close/>
                  <a:moveTo>
                    <a:pt x="697" y="493"/>
                  </a:moveTo>
                  <a:cubicBezTo>
                    <a:pt x="704" y="496"/>
                    <a:pt x="712" y="500"/>
                    <a:pt x="711" y="502"/>
                  </a:cubicBezTo>
                  <a:lnTo>
                    <a:pt x="702" y="501"/>
                  </a:lnTo>
                  <a:lnTo>
                    <a:pt x="696" y="494"/>
                  </a:lnTo>
                  <a:lnTo>
                    <a:pt x="697" y="493"/>
                  </a:lnTo>
                  <a:close/>
                  <a:moveTo>
                    <a:pt x="149" y="503"/>
                  </a:moveTo>
                  <a:cubicBezTo>
                    <a:pt x="150" y="503"/>
                    <a:pt x="151" y="504"/>
                    <a:pt x="152" y="505"/>
                  </a:cubicBezTo>
                  <a:cubicBezTo>
                    <a:pt x="153" y="508"/>
                    <a:pt x="154" y="509"/>
                    <a:pt x="147" y="513"/>
                  </a:cubicBezTo>
                  <a:lnTo>
                    <a:pt x="146" y="511"/>
                  </a:lnTo>
                  <a:cubicBezTo>
                    <a:pt x="149" y="510"/>
                    <a:pt x="149" y="509"/>
                    <a:pt x="149" y="509"/>
                  </a:cubicBezTo>
                  <a:lnTo>
                    <a:pt x="149" y="509"/>
                  </a:lnTo>
                  <a:cubicBezTo>
                    <a:pt x="147" y="509"/>
                    <a:pt x="143" y="511"/>
                    <a:pt x="138" y="514"/>
                  </a:cubicBezTo>
                  <a:lnTo>
                    <a:pt x="125" y="522"/>
                  </a:lnTo>
                  <a:cubicBezTo>
                    <a:pt x="124" y="520"/>
                    <a:pt x="129" y="514"/>
                    <a:pt x="136" y="511"/>
                  </a:cubicBezTo>
                  <a:cubicBezTo>
                    <a:pt x="144" y="505"/>
                    <a:pt x="147" y="503"/>
                    <a:pt x="149" y="503"/>
                  </a:cubicBezTo>
                  <a:close/>
                  <a:moveTo>
                    <a:pt x="27" y="521"/>
                  </a:moveTo>
                  <a:cubicBezTo>
                    <a:pt x="22" y="521"/>
                    <a:pt x="16" y="522"/>
                    <a:pt x="12" y="524"/>
                  </a:cubicBezTo>
                  <a:lnTo>
                    <a:pt x="13" y="528"/>
                  </a:lnTo>
                  <a:cubicBezTo>
                    <a:pt x="13" y="528"/>
                    <a:pt x="14" y="529"/>
                    <a:pt x="15" y="529"/>
                  </a:cubicBezTo>
                  <a:cubicBezTo>
                    <a:pt x="18" y="529"/>
                    <a:pt x="23" y="527"/>
                    <a:pt x="29" y="524"/>
                  </a:cubicBezTo>
                  <a:lnTo>
                    <a:pt x="27" y="521"/>
                  </a:lnTo>
                  <a:close/>
                  <a:moveTo>
                    <a:pt x="490" y="554"/>
                  </a:moveTo>
                  <a:cubicBezTo>
                    <a:pt x="490" y="554"/>
                    <a:pt x="489" y="554"/>
                    <a:pt x="488" y="555"/>
                  </a:cubicBezTo>
                  <a:cubicBezTo>
                    <a:pt x="486" y="556"/>
                    <a:pt x="486" y="556"/>
                    <a:pt x="491" y="563"/>
                  </a:cubicBezTo>
                  <a:lnTo>
                    <a:pt x="494" y="561"/>
                  </a:lnTo>
                  <a:cubicBezTo>
                    <a:pt x="492" y="556"/>
                    <a:pt x="491" y="554"/>
                    <a:pt x="490" y="554"/>
                  </a:cubicBezTo>
                  <a:close/>
                  <a:moveTo>
                    <a:pt x="605" y="600"/>
                  </a:moveTo>
                  <a:lnTo>
                    <a:pt x="605" y="600"/>
                  </a:lnTo>
                  <a:cubicBezTo>
                    <a:pt x="606" y="600"/>
                    <a:pt x="608" y="602"/>
                    <a:pt x="607" y="603"/>
                  </a:cubicBezTo>
                  <a:cubicBezTo>
                    <a:pt x="605" y="601"/>
                    <a:pt x="605" y="600"/>
                    <a:pt x="605" y="600"/>
                  </a:cubicBezTo>
                  <a:close/>
                  <a:moveTo>
                    <a:pt x="589" y="597"/>
                  </a:moveTo>
                  <a:cubicBezTo>
                    <a:pt x="595" y="603"/>
                    <a:pt x="601" y="610"/>
                    <a:pt x="598" y="611"/>
                  </a:cubicBezTo>
                  <a:lnTo>
                    <a:pt x="592" y="606"/>
                  </a:lnTo>
                  <a:lnTo>
                    <a:pt x="588" y="598"/>
                  </a:lnTo>
                  <a:lnTo>
                    <a:pt x="589" y="597"/>
                  </a:lnTo>
                  <a:close/>
                  <a:moveTo>
                    <a:pt x="519" y="612"/>
                  </a:moveTo>
                  <a:cubicBezTo>
                    <a:pt x="520" y="614"/>
                    <a:pt x="521" y="615"/>
                    <a:pt x="520" y="615"/>
                  </a:cubicBezTo>
                  <a:cubicBezTo>
                    <a:pt x="520" y="615"/>
                    <a:pt x="518" y="613"/>
                    <a:pt x="519" y="612"/>
                  </a:cubicBezTo>
                  <a:close/>
                  <a:moveTo>
                    <a:pt x="572" y="603"/>
                  </a:moveTo>
                  <a:lnTo>
                    <a:pt x="572" y="603"/>
                  </a:lnTo>
                  <a:cubicBezTo>
                    <a:pt x="572" y="603"/>
                    <a:pt x="576" y="606"/>
                    <a:pt x="582" y="612"/>
                  </a:cubicBezTo>
                  <a:cubicBezTo>
                    <a:pt x="587" y="619"/>
                    <a:pt x="587" y="619"/>
                    <a:pt x="585" y="621"/>
                  </a:cubicBezTo>
                  <a:cubicBezTo>
                    <a:pt x="580" y="616"/>
                    <a:pt x="577" y="613"/>
                    <a:pt x="574" y="609"/>
                  </a:cubicBezTo>
                  <a:cubicBezTo>
                    <a:pt x="572" y="605"/>
                    <a:pt x="571" y="603"/>
                    <a:pt x="572" y="603"/>
                  </a:cubicBezTo>
                  <a:close/>
                  <a:moveTo>
                    <a:pt x="416" y="614"/>
                  </a:moveTo>
                  <a:lnTo>
                    <a:pt x="416" y="623"/>
                  </a:lnTo>
                  <a:lnTo>
                    <a:pt x="417" y="631"/>
                  </a:lnTo>
                  <a:lnTo>
                    <a:pt x="416" y="614"/>
                  </a:lnTo>
                  <a:close/>
                  <a:moveTo>
                    <a:pt x="482" y="619"/>
                  </a:moveTo>
                  <a:cubicBezTo>
                    <a:pt x="482" y="619"/>
                    <a:pt x="482" y="619"/>
                    <a:pt x="482" y="619"/>
                  </a:cubicBezTo>
                  <a:lnTo>
                    <a:pt x="479" y="619"/>
                  </a:lnTo>
                  <a:cubicBezTo>
                    <a:pt x="482" y="624"/>
                    <a:pt x="484" y="629"/>
                    <a:pt x="487" y="633"/>
                  </a:cubicBezTo>
                  <a:cubicBezTo>
                    <a:pt x="490" y="633"/>
                    <a:pt x="486" y="625"/>
                    <a:pt x="486" y="625"/>
                  </a:cubicBezTo>
                  <a:cubicBezTo>
                    <a:pt x="486" y="625"/>
                    <a:pt x="484" y="619"/>
                    <a:pt x="482" y="619"/>
                  </a:cubicBezTo>
                  <a:close/>
                  <a:moveTo>
                    <a:pt x="212" y="622"/>
                  </a:moveTo>
                  <a:cubicBezTo>
                    <a:pt x="213" y="622"/>
                    <a:pt x="213" y="623"/>
                    <a:pt x="214" y="623"/>
                  </a:cubicBezTo>
                  <a:cubicBezTo>
                    <a:pt x="216" y="624"/>
                    <a:pt x="211" y="631"/>
                    <a:pt x="202" y="634"/>
                  </a:cubicBezTo>
                  <a:cubicBezTo>
                    <a:pt x="200" y="632"/>
                    <a:pt x="199" y="631"/>
                    <a:pt x="199" y="631"/>
                  </a:cubicBezTo>
                  <a:lnTo>
                    <a:pt x="198" y="631"/>
                  </a:lnTo>
                  <a:cubicBezTo>
                    <a:pt x="202" y="626"/>
                    <a:pt x="209" y="622"/>
                    <a:pt x="212" y="622"/>
                  </a:cubicBezTo>
                  <a:close/>
                  <a:moveTo>
                    <a:pt x="552" y="641"/>
                  </a:moveTo>
                  <a:cubicBezTo>
                    <a:pt x="554" y="641"/>
                    <a:pt x="557" y="647"/>
                    <a:pt x="557" y="647"/>
                  </a:cubicBezTo>
                  <a:cubicBezTo>
                    <a:pt x="559" y="650"/>
                    <a:pt x="559" y="651"/>
                    <a:pt x="558" y="651"/>
                  </a:cubicBezTo>
                  <a:cubicBezTo>
                    <a:pt x="557" y="651"/>
                    <a:pt x="555" y="649"/>
                    <a:pt x="554" y="649"/>
                  </a:cubicBezTo>
                  <a:cubicBezTo>
                    <a:pt x="554" y="649"/>
                    <a:pt x="554" y="649"/>
                    <a:pt x="554" y="649"/>
                  </a:cubicBezTo>
                  <a:lnTo>
                    <a:pt x="554" y="650"/>
                  </a:lnTo>
                  <a:cubicBezTo>
                    <a:pt x="547" y="643"/>
                    <a:pt x="547" y="643"/>
                    <a:pt x="551" y="641"/>
                  </a:cubicBezTo>
                  <a:cubicBezTo>
                    <a:pt x="551" y="641"/>
                    <a:pt x="552" y="641"/>
                    <a:pt x="552" y="641"/>
                  </a:cubicBezTo>
                  <a:close/>
                  <a:moveTo>
                    <a:pt x="323" y="640"/>
                  </a:moveTo>
                  <a:cubicBezTo>
                    <a:pt x="323" y="640"/>
                    <a:pt x="324" y="641"/>
                    <a:pt x="325" y="641"/>
                  </a:cubicBezTo>
                  <a:lnTo>
                    <a:pt x="322" y="649"/>
                  </a:lnTo>
                  <a:lnTo>
                    <a:pt x="318" y="656"/>
                  </a:lnTo>
                  <a:lnTo>
                    <a:pt x="318" y="647"/>
                  </a:lnTo>
                  <a:cubicBezTo>
                    <a:pt x="320" y="642"/>
                    <a:pt x="321" y="640"/>
                    <a:pt x="323" y="640"/>
                  </a:cubicBezTo>
                  <a:close/>
                  <a:moveTo>
                    <a:pt x="469" y="647"/>
                  </a:moveTo>
                  <a:cubicBezTo>
                    <a:pt x="470" y="647"/>
                    <a:pt x="470" y="649"/>
                    <a:pt x="472" y="655"/>
                  </a:cubicBezTo>
                  <a:lnTo>
                    <a:pt x="469" y="656"/>
                  </a:lnTo>
                  <a:lnTo>
                    <a:pt x="466" y="648"/>
                  </a:lnTo>
                  <a:lnTo>
                    <a:pt x="467" y="648"/>
                  </a:lnTo>
                  <a:cubicBezTo>
                    <a:pt x="468" y="647"/>
                    <a:pt x="468" y="647"/>
                    <a:pt x="469" y="647"/>
                  </a:cubicBezTo>
                  <a:close/>
                  <a:moveTo>
                    <a:pt x="214" y="639"/>
                  </a:moveTo>
                  <a:cubicBezTo>
                    <a:pt x="212" y="639"/>
                    <a:pt x="208" y="643"/>
                    <a:pt x="205" y="647"/>
                  </a:cubicBezTo>
                  <a:cubicBezTo>
                    <a:pt x="200" y="652"/>
                    <a:pt x="202" y="655"/>
                    <a:pt x="206" y="658"/>
                  </a:cubicBezTo>
                  <a:cubicBezTo>
                    <a:pt x="206" y="658"/>
                    <a:pt x="206" y="658"/>
                    <a:pt x="207" y="658"/>
                  </a:cubicBezTo>
                  <a:cubicBezTo>
                    <a:pt x="209" y="658"/>
                    <a:pt x="215" y="655"/>
                    <a:pt x="215" y="655"/>
                  </a:cubicBezTo>
                  <a:cubicBezTo>
                    <a:pt x="219" y="648"/>
                    <a:pt x="218" y="646"/>
                    <a:pt x="216" y="644"/>
                  </a:cubicBezTo>
                  <a:cubicBezTo>
                    <a:pt x="216" y="641"/>
                    <a:pt x="215" y="639"/>
                    <a:pt x="214" y="639"/>
                  </a:cubicBezTo>
                  <a:close/>
                  <a:moveTo>
                    <a:pt x="450" y="648"/>
                  </a:moveTo>
                  <a:cubicBezTo>
                    <a:pt x="451" y="648"/>
                    <a:pt x="454" y="656"/>
                    <a:pt x="455" y="667"/>
                  </a:cubicBezTo>
                  <a:cubicBezTo>
                    <a:pt x="453" y="668"/>
                    <a:pt x="451" y="668"/>
                    <a:pt x="450" y="668"/>
                  </a:cubicBezTo>
                  <a:cubicBezTo>
                    <a:pt x="448" y="660"/>
                    <a:pt x="447" y="652"/>
                    <a:pt x="449" y="652"/>
                  </a:cubicBezTo>
                  <a:cubicBezTo>
                    <a:pt x="449" y="650"/>
                    <a:pt x="450" y="648"/>
                    <a:pt x="450" y="648"/>
                  </a:cubicBezTo>
                  <a:close/>
                  <a:moveTo>
                    <a:pt x="380" y="640"/>
                  </a:moveTo>
                  <a:cubicBezTo>
                    <a:pt x="381" y="640"/>
                    <a:pt x="381" y="644"/>
                    <a:pt x="379" y="653"/>
                  </a:cubicBezTo>
                  <a:lnTo>
                    <a:pt x="372" y="669"/>
                  </a:lnTo>
                  <a:cubicBezTo>
                    <a:pt x="370" y="668"/>
                    <a:pt x="373" y="660"/>
                    <a:pt x="377" y="644"/>
                  </a:cubicBezTo>
                  <a:lnTo>
                    <a:pt x="376" y="644"/>
                  </a:lnTo>
                  <a:cubicBezTo>
                    <a:pt x="378" y="642"/>
                    <a:pt x="380" y="640"/>
                    <a:pt x="380" y="640"/>
                  </a:cubicBezTo>
                  <a:close/>
                  <a:moveTo>
                    <a:pt x="513" y="659"/>
                  </a:moveTo>
                  <a:cubicBezTo>
                    <a:pt x="515" y="659"/>
                    <a:pt x="517" y="661"/>
                    <a:pt x="519" y="666"/>
                  </a:cubicBezTo>
                  <a:cubicBezTo>
                    <a:pt x="519" y="666"/>
                    <a:pt x="522" y="674"/>
                    <a:pt x="520" y="674"/>
                  </a:cubicBezTo>
                  <a:cubicBezTo>
                    <a:pt x="520" y="674"/>
                    <a:pt x="519" y="674"/>
                    <a:pt x="519" y="674"/>
                  </a:cubicBezTo>
                  <a:cubicBezTo>
                    <a:pt x="517" y="674"/>
                    <a:pt x="512" y="668"/>
                    <a:pt x="512" y="668"/>
                  </a:cubicBezTo>
                  <a:cubicBezTo>
                    <a:pt x="509" y="660"/>
                    <a:pt x="511" y="660"/>
                    <a:pt x="511" y="660"/>
                  </a:cubicBezTo>
                  <a:cubicBezTo>
                    <a:pt x="512" y="660"/>
                    <a:pt x="512" y="659"/>
                    <a:pt x="513" y="659"/>
                  </a:cubicBezTo>
                  <a:close/>
                  <a:moveTo>
                    <a:pt x="331" y="656"/>
                  </a:moveTo>
                  <a:cubicBezTo>
                    <a:pt x="331" y="656"/>
                    <a:pt x="330" y="660"/>
                    <a:pt x="328" y="667"/>
                  </a:cubicBezTo>
                  <a:cubicBezTo>
                    <a:pt x="326" y="676"/>
                    <a:pt x="322" y="683"/>
                    <a:pt x="317" y="689"/>
                  </a:cubicBezTo>
                  <a:lnTo>
                    <a:pt x="312" y="687"/>
                  </a:lnTo>
                  <a:cubicBezTo>
                    <a:pt x="312" y="687"/>
                    <a:pt x="317" y="680"/>
                    <a:pt x="321" y="674"/>
                  </a:cubicBezTo>
                  <a:cubicBezTo>
                    <a:pt x="327" y="661"/>
                    <a:pt x="330" y="656"/>
                    <a:pt x="331" y="656"/>
                  </a:cubicBezTo>
                  <a:close/>
                  <a:moveTo>
                    <a:pt x="393" y="679"/>
                  </a:moveTo>
                  <a:cubicBezTo>
                    <a:pt x="393" y="687"/>
                    <a:pt x="393" y="695"/>
                    <a:pt x="391" y="695"/>
                  </a:cubicBezTo>
                  <a:lnTo>
                    <a:pt x="389" y="695"/>
                  </a:lnTo>
                  <a:cubicBezTo>
                    <a:pt x="389" y="689"/>
                    <a:pt x="390" y="685"/>
                    <a:pt x="391" y="679"/>
                  </a:cubicBezTo>
                  <a:close/>
                  <a:moveTo>
                    <a:pt x="441" y="702"/>
                  </a:moveTo>
                  <a:lnTo>
                    <a:pt x="442" y="709"/>
                  </a:lnTo>
                  <a:cubicBezTo>
                    <a:pt x="441" y="709"/>
                    <a:pt x="439" y="713"/>
                    <a:pt x="439" y="713"/>
                  </a:cubicBezTo>
                  <a:cubicBezTo>
                    <a:pt x="438" y="713"/>
                    <a:pt x="438" y="712"/>
                    <a:pt x="438" y="709"/>
                  </a:cubicBezTo>
                  <a:cubicBezTo>
                    <a:pt x="438" y="710"/>
                    <a:pt x="438" y="710"/>
                    <a:pt x="437" y="710"/>
                  </a:cubicBezTo>
                  <a:cubicBezTo>
                    <a:pt x="435" y="710"/>
                    <a:pt x="439" y="702"/>
                    <a:pt x="441" y="702"/>
                  </a:cubicBezTo>
                  <a:close/>
                  <a:moveTo>
                    <a:pt x="362" y="6"/>
                  </a:moveTo>
                  <a:cubicBezTo>
                    <a:pt x="358" y="6"/>
                    <a:pt x="356" y="6"/>
                    <a:pt x="359" y="14"/>
                  </a:cubicBezTo>
                  <a:cubicBezTo>
                    <a:pt x="361" y="22"/>
                    <a:pt x="361" y="22"/>
                    <a:pt x="357" y="23"/>
                  </a:cubicBezTo>
                  <a:cubicBezTo>
                    <a:pt x="355" y="23"/>
                    <a:pt x="353" y="23"/>
                    <a:pt x="352" y="31"/>
                  </a:cubicBezTo>
                  <a:cubicBezTo>
                    <a:pt x="353" y="40"/>
                    <a:pt x="349" y="40"/>
                    <a:pt x="347" y="40"/>
                  </a:cubicBezTo>
                  <a:cubicBezTo>
                    <a:pt x="344" y="32"/>
                    <a:pt x="339" y="32"/>
                    <a:pt x="339" y="32"/>
                  </a:cubicBezTo>
                  <a:lnTo>
                    <a:pt x="338" y="24"/>
                  </a:lnTo>
                  <a:cubicBezTo>
                    <a:pt x="337" y="18"/>
                    <a:pt x="335" y="14"/>
                    <a:pt x="333" y="8"/>
                  </a:cubicBezTo>
                  <a:cubicBezTo>
                    <a:pt x="330" y="9"/>
                    <a:pt x="331" y="17"/>
                    <a:pt x="331" y="17"/>
                  </a:cubicBezTo>
                  <a:cubicBezTo>
                    <a:pt x="333" y="24"/>
                    <a:pt x="275" y="38"/>
                    <a:pt x="269" y="42"/>
                  </a:cubicBezTo>
                  <a:cubicBezTo>
                    <a:pt x="266" y="39"/>
                    <a:pt x="263" y="38"/>
                    <a:pt x="261" y="38"/>
                  </a:cubicBezTo>
                  <a:cubicBezTo>
                    <a:pt x="257" y="38"/>
                    <a:pt x="256" y="41"/>
                    <a:pt x="258" y="45"/>
                  </a:cubicBezTo>
                  <a:cubicBezTo>
                    <a:pt x="262" y="53"/>
                    <a:pt x="251" y="58"/>
                    <a:pt x="237" y="64"/>
                  </a:cubicBezTo>
                  <a:cubicBezTo>
                    <a:pt x="223" y="71"/>
                    <a:pt x="212" y="79"/>
                    <a:pt x="216" y="85"/>
                  </a:cubicBezTo>
                  <a:lnTo>
                    <a:pt x="210" y="89"/>
                  </a:lnTo>
                  <a:cubicBezTo>
                    <a:pt x="206" y="91"/>
                    <a:pt x="207" y="100"/>
                    <a:pt x="205" y="101"/>
                  </a:cubicBezTo>
                  <a:cubicBezTo>
                    <a:pt x="206" y="106"/>
                    <a:pt x="207" y="109"/>
                    <a:pt x="206" y="109"/>
                  </a:cubicBezTo>
                  <a:cubicBezTo>
                    <a:pt x="205" y="109"/>
                    <a:pt x="204" y="107"/>
                    <a:pt x="202" y="104"/>
                  </a:cubicBezTo>
                  <a:cubicBezTo>
                    <a:pt x="198" y="97"/>
                    <a:pt x="194" y="91"/>
                    <a:pt x="192" y="91"/>
                  </a:cubicBezTo>
                  <a:cubicBezTo>
                    <a:pt x="192" y="91"/>
                    <a:pt x="191" y="91"/>
                    <a:pt x="191" y="91"/>
                  </a:cubicBezTo>
                  <a:cubicBezTo>
                    <a:pt x="188" y="95"/>
                    <a:pt x="192" y="101"/>
                    <a:pt x="197" y="107"/>
                  </a:cubicBezTo>
                  <a:cubicBezTo>
                    <a:pt x="202" y="114"/>
                    <a:pt x="200" y="115"/>
                    <a:pt x="200" y="115"/>
                  </a:cubicBezTo>
                  <a:cubicBezTo>
                    <a:pt x="199" y="116"/>
                    <a:pt x="199" y="116"/>
                    <a:pt x="198" y="116"/>
                  </a:cubicBezTo>
                  <a:cubicBezTo>
                    <a:pt x="197" y="116"/>
                    <a:pt x="196" y="115"/>
                    <a:pt x="193" y="110"/>
                  </a:cubicBezTo>
                  <a:lnTo>
                    <a:pt x="183" y="97"/>
                  </a:lnTo>
                  <a:lnTo>
                    <a:pt x="181" y="99"/>
                  </a:lnTo>
                  <a:cubicBezTo>
                    <a:pt x="187" y="105"/>
                    <a:pt x="184" y="107"/>
                    <a:pt x="184" y="107"/>
                  </a:cubicBezTo>
                  <a:cubicBezTo>
                    <a:pt x="184" y="107"/>
                    <a:pt x="184" y="108"/>
                    <a:pt x="183" y="108"/>
                  </a:cubicBezTo>
                  <a:cubicBezTo>
                    <a:pt x="182" y="108"/>
                    <a:pt x="180" y="105"/>
                    <a:pt x="172" y="96"/>
                  </a:cubicBezTo>
                  <a:cubicBezTo>
                    <a:pt x="167" y="90"/>
                    <a:pt x="164" y="87"/>
                    <a:pt x="163" y="87"/>
                  </a:cubicBezTo>
                  <a:lnTo>
                    <a:pt x="163" y="87"/>
                  </a:lnTo>
                  <a:cubicBezTo>
                    <a:pt x="162" y="87"/>
                    <a:pt x="163" y="91"/>
                    <a:pt x="168" y="98"/>
                  </a:cubicBezTo>
                  <a:lnTo>
                    <a:pt x="170" y="108"/>
                  </a:lnTo>
                  <a:cubicBezTo>
                    <a:pt x="167" y="105"/>
                    <a:pt x="165" y="104"/>
                    <a:pt x="164" y="104"/>
                  </a:cubicBezTo>
                  <a:lnTo>
                    <a:pt x="164" y="104"/>
                  </a:lnTo>
                  <a:cubicBezTo>
                    <a:pt x="161" y="104"/>
                    <a:pt x="165" y="115"/>
                    <a:pt x="168" y="121"/>
                  </a:cubicBezTo>
                  <a:cubicBezTo>
                    <a:pt x="162" y="116"/>
                    <a:pt x="159" y="113"/>
                    <a:pt x="157" y="113"/>
                  </a:cubicBezTo>
                  <a:lnTo>
                    <a:pt x="157" y="113"/>
                  </a:lnTo>
                  <a:cubicBezTo>
                    <a:pt x="155" y="113"/>
                    <a:pt x="157" y="117"/>
                    <a:pt x="162" y="125"/>
                  </a:cubicBezTo>
                  <a:cubicBezTo>
                    <a:pt x="166" y="129"/>
                    <a:pt x="166" y="131"/>
                    <a:pt x="164" y="131"/>
                  </a:cubicBezTo>
                  <a:cubicBezTo>
                    <a:pt x="163" y="131"/>
                    <a:pt x="161" y="130"/>
                    <a:pt x="159" y="128"/>
                  </a:cubicBezTo>
                  <a:cubicBezTo>
                    <a:pt x="155" y="126"/>
                    <a:pt x="153" y="125"/>
                    <a:pt x="151" y="125"/>
                  </a:cubicBezTo>
                  <a:cubicBezTo>
                    <a:pt x="148" y="125"/>
                    <a:pt x="147" y="127"/>
                    <a:pt x="145" y="128"/>
                  </a:cubicBezTo>
                  <a:cubicBezTo>
                    <a:pt x="150" y="136"/>
                    <a:pt x="137" y="149"/>
                    <a:pt x="124" y="163"/>
                  </a:cubicBezTo>
                  <a:cubicBezTo>
                    <a:pt x="110" y="180"/>
                    <a:pt x="101" y="191"/>
                    <a:pt x="108" y="197"/>
                  </a:cubicBezTo>
                  <a:cubicBezTo>
                    <a:pt x="108" y="197"/>
                    <a:pt x="107" y="198"/>
                    <a:pt x="107" y="198"/>
                  </a:cubicBezTo>
                  <a:cubicBezTo>
                    <a:pt x="106" y="198"/>
                    <a:pt x="104" y="197"/>
                    <a:pt x="99" y="196"/>
                  </a:cubicBezTo>
                  <a:cubicBezTo>
                    <a:pt x="97" y="194"/>
                    <a:pt x="95" y="194"/>
                    <a:pt x="94" y="194"/>
                  </a:cubicBezTo>
                  <a:lnTo>
                    <a:pt x="94" y="194"/>
                  </a:lnTo>
                  <a:cubicBezTo>
                    <a:pt x="92" y="194"/>
                    <a:pt x="94" y="197"/>
                    <a:pt x="103" y="205"/>
                  </a:cubicBezTo>
                  <a:cubicBezTo>
                    <a:pt x="106" y="208"/>
                    <a:pt x="110" y="211"/>
                    <a:pt x="109" y="211"/>
                  </a:cubicBezTo>
                  <a:cubicBezTo>
                    <a:pt x="109" y="211"/>
                    <a:pt x="107" y="209"/>
                    <a:pt x="101" y="206"/>
                  </a:cubicBezTo>
                  <a:cubicBezTo>
                    <a:pt x="100" y="205"/>
                    <a:pt x="98" y="204"/>
                    <a:pt x="97" y="204"/>
                  </a:cubicBezTo>
                  <a:cubicBezTo>
                    <a:pt x="93" y="204"/>
                    <a:pt x="91" y="208"/>
                    <a:pt x="87" y="214"/>
                  </a:cubicBezTo>
                  <a:cubicBezTo>
                    <a:pt x="82" y="220"/>
                    <a:pt x="78" y="229"/>
                    <a:pt x="86" y="233"/>
                  </a:cubicBezTo>
                  <a:cubicBezTo>
                    <a:pt x="88" y="237"/>
                    <a:pt x="89" y="239"/>
                    <a:pt x="89" y="239"/>
                  </a:cubicBezTo>
                  <a:cubicBezTo>
                    <a:pt x="89" y="239"/>
                    <a:pt x="87" y="238"/>
                    <a:pt x="85" y="235"/>
                  </a:cubicBezTo>
                  <a:cubicBezTo>
                    <a:pt x="80" y="232"/>
                    <a:pt x="76" y="230"/>
                    <a:pt x="73" y="230"/>
                  </a:cubicBezTo>
                  <a:cubicBezTo>
                    <a:pt x="65" y="230"/>
                    <a:pt x="61" y="237"/>
                    <a:pt x="69" y="246"/>
                  </a:cubicBezTo>
                  <a:cubicBezTo>
                    <a:pt x="68" y="248"/>
                    <a:pt x="67" y="249"/>
                    <a:pt x="65" y="249"/>
                  </a:cubicBezTo>
                  <a:cubicBezTo>
                    <a:pt x="64" y="249"/>
                    <a:pt x="62" y="249"/>
                    <a:pt x="60" y="247"/>
                  </a:cubicBezTo>
                  <a:lnTo>
                    <a:pt x="60" y="247"/>
                  </a:lnTo>
                  <a:cubicBezTo>
                    <a:pt x="59" y="250"/>
                    <a:pt x="58" y="252"/>
                    <a:pt x="62" y="262"/>
                  </a:cubicBezTo>
                  <a:cubicBezTo>
                    <a:pt x="61" y="264"/>
                    <a:pt x="58" y="273"/>
                    <a:pt x="55" y="278"/>
                  </a:cubicBezTo>
                  <a:cubicBezTo>
                    <a:pt x="53" y="282"/>
                    <a:pt x="60" y="289"/>
                    <a:pt x="60" y="289"/>
                  </a:cubicBezTo>
                  <a:cubicBezTo>
                    <a:pt x="59" y="290"/>
                    <a:pt x="59" y="292"/>
                    <a:pt x="59" y="292"/>
                  </a:cubicBezTo>
                  <a:cubicBezTo>
                    <a:pt x="59" y="292"/>
                    <a:pt x="59" y="292"/>
                    <a:pt x="59" y="291"/>
                  </a:cubicBezTo>
                  <a:cubicBezTo>
                    <a:pt x="58" y="291"/>
                    <a:pt x="58" y="291"/>
                    <a:pt x="57" y="291"/>
                  </a:cubicBezTo>
                  <a:cubicBezTo>
                    <a:pt x="50" y="291"/>
                    <a:pt x="47" y="302"/>
                    <a:pt x="43" y="317"/>
                  </a:cubicBezTo>
                  <a:cubicBezTo>
                    <a:pt x="40" y="334"/>
                    <a:pt x="36" y="348"/>
                    <a:pt x="27" y="349"/>
                  </a:cubicBezTo>
                  <a:cubicBezTo>
                    <a:pt x="27" y="349"/>
                    <a:pt x="27" y="353"/>
                    <a:pt x="35" y="356"/>
                  </a:cubicBezTo>
                  <a:cubicBezTo>
                    <a:pt x="51" y="359"/>
                    <a:pt x="51" y="362"/>
                    <a:pt x="43" y="364"/>
                  </a:cubicBezTo>
                  <a:cubicBezTo>
                    <a:pt x="26" y="364"/>
                    <a:pt x="25" y="375"/>
                    <a:pt x="41" y="377"/>
                  </a:cubicBezTo>
                  <a:cubicBezTo>
                    <a:pt x="44" y="378"/>
                    <a:pt x="45" y="378"/>
                    <a:pt x="45" y="378"/>
                  </a:cubicBezTo>
                  <a:cubicBezTo>
                    <a:pt x="44" y="378"/>
                    <a:pt x="38" y="377"/>
                    <a:pt x="33" y="377"/>
                  </a:cubicBezTo>
                  <a:cubicBezTo>
                    <a:pt x="16" y="380"/>
                    <a:pt x="24" y="388"/>
                    <a:pt x="41" y="390"/>
                  </a:cubicBezTo>
                  <a:cubicBezTo>
                    <a:pt x="33" y="392"/>
                    <a:pt x="24" y="394"/>
                    <a:pt x="33" y="398"/>
                  </a:cubicBezTo>
                  <a:cubicBezTo>
                    <a:pt x="33" y="400"/>
                    <a:pt x="33" y="400"/>
                    <a:pt x="16" y="400"/>
                  </a:cubicBezTo>
                  <a:cubicBezTo>
                    <a:pt x="8" y="400"/>
                    <a:pt x="0" y="400"/>
                    <a:pt x="0" y="403"/>
                  </a:cubicBezTo>
                  <a:cubicBezTo>
                    <a:pt x="0" y="405"/>
                    <a:pt x="8" y="405"/>
                    <a:pt x="16" y="405"/>
                  </a:cubicBezTo>
                  <a:lnTo>
                    <a:pt x="16" y="410"/>
                  </a:lnTo>
                  <a:cubicBezTo>
                    <a:pt x="16" y="410"/>
                    <a:pt x="16" y="412"/>
                    <a:pt x="22" y="412"/>
                  </a:cubicBezTo>
                  <a:cubicBezTo>
                    <a:pt x="23" y="412"/>
                    <a:pt x="24" y="412"/>
                    <a:pt x="25" y="412"/>
                  </a:cubicBezTo>
                  <a:cubicBezTo>
                    <a:pt x="33" y="412"/>
                    <a:pt x="33" y="414"/>
                    <a:pt x="33" y="417"/>
                  </a:cubicBezTo>
                  <a:cubicBezTo>
                    <a:pt x="29" y="417"/>
                    <a:pt x="29" y="418"/>
                    <a:pt x="31" y="418"/>
                  </a:cubicBezTo>
                  <a:cubicBezTo>
                    <a:pt x="33" y="418"/>
                    <a:pt x="37" y="417"/>
                    <a:pt x="41" y="416"/>
                  </a:cubicBezTo>
                  <a:cubicBezTo>
                    <a:pt x="45" y="416"/>
                    <a:pt x="49" y="415"/>
                    <a:pt x="52" y="415"/>
                  </a:cubicBezTo>
                  <a:cubicBezTo>
                    <a:pt x="55" y="415"/>
                    <a:pt x="57" y="416"/>
                    <a:pt x="57" y="417"/>
                  </a:cubicBezTo>
                  <a:lnTo>
                    <a:pt x="73" y="416"/>
                  </a:lnTo>
                  <a:cubicBezTo>
                    <a:pt x="85" y="416"/>
                    <a:pt x="95" y="413"/>
                    <a:pt x="106" y="409"/>
                  </a:cubicBezTo>
                  <a:cubicBezTo>
                    <a:pt x="114" y="401"/>
                    <a:pt x="122" y="395"/>
                    <a:pt x="106" y="395"/>
                  </a:cubicBezTo>
                  <a:cubicBezTo>
                    <a:pt x="106" y="395"/>
                    <a:pt x="97" y="394"/>
                    <a:pt x="97" y="392"/>
                  </a:cubicBezTo>
                  <a:cubicBezTo>
                    <a:pt x="97" y="390"/>
                    <a:pt x="105" y="389"/>
                    <a:pt x="105" y="389"/>
                  </a:cubicBezTo>
                  <a:cubicBezTo>
                    <a:pt x="113" y="389"/>
                    <a:pt x="114" y="381"/>
                    <a:pt x="115" y="372"/>
                  </a:cubicBezTo>
                  <a:cubicBezTo>
                    <a:pt x="116" y="361"/>
                    <a:pt x="117" y="355"/>
                    <a:pt x="126" y="355"/>
                  </a:cubicBezTo>
                  <a:cubicBezTo>
                    <a:pt x="134" y="354"/>
                    <a:pt x="134" y="353"/>
                    <a:pt x="134" y="353"/>
                  </a:cubicBezTo>
                  <a:cubicBezTo>
                    <a:pt x="127" y="352"/>
                    <a:pt x="128" y="340"/>
                    <a:pt x="132" y="328"/>
                  </a:cubicBezTo>
                  <a:cubicBezTo>
                    <a:pt x="136" y="316"/>
                    <a:pt x="140" y="303"/>
                    <a:pt x="133" y="301"/>
                  </a:cubicBezTo>
                  <a:lnTo>
                    <a:pt x="135" y="298"/>
                  </a:lnTo>
                  <a:cubicBezTo>
                    <a:pt x="137" y="298"/>
                    <a:pt x="138" y="299"/>
                    <a:pt x="139" y="299"/>
                  </a:cubicBezTo>
                  <a:cubicBezTo>
                    <a:pt x="143" y="299"/>
                    <a:pt x="144" y="296"/>
                    <a:pt x="145" y="293"/>
                  </a:cubicBezTo>
                  <a:cubicBezTo>
                    <a:pt x="140" y="288"/>
                    <a:pt x="141" y="283"/>
                    <a:pt x="141" y="283"/>
                  </a:cubicBezTo>
                  <a:lnTo>
                    <a:pt x="141" y="283"/>
                  </a:lnTo>
                  <a:cubicBezTo>
                    <a:pt x="144" y="285"/>
                    <a:pt x="146" y="285"/>
                    <a:pt x="147" y="285"/>
                  </a:cubicBezTo>
                  <a:cubicBezTo>
                    <a:pt x="149" y="285"/>
                    <a:pt x="149" y="284"/>
                    <a:pt x="151" y="282"/>
                  </a:cubicBezTo>
                  <a:cubicBezTo>
                    <a:pt x="152" y="279"/>
                    <a:pt x="153" y="276"/>
                    <a:pt x="146" y="273"/>
                  </a:cubicBezTo>
                  <a:cubicBezTo>
                    <a:pt x="147" y="272"/>
                    <a:pt x="153" y="260"/>
                    <a:pt x="163" y="259"/>
                  </a:cubicBezTo>
                  <a:cubicBezTo>
                    <a:pt x="165" y="259"/>
                    <a:pt x="166" y="260"/>
                    <a:pt x="166" y="260"/>
                  </a:cubicBezTo>
                  <a:cubicBezTo>
                    <a:pt x="169" y="260"/>
                    <a:pt x="164" y="255"/>
                    <a:pt x="160" y="250"/>
                  </a:cubicBezTo>
                  <a:cubicBezTo>
                    <a:pt x="153" y="246"/>
                    <a:pt x="147" y="239"/>
                    <a:pt x="149" y="238"/>
                  </a:cubicBezTo>
                  <a:lnTo>
                    <a:pt x="149" y="238"/>
                  </a:lnTo>
                  <a:lnTo>
                    <a:pt x="162" y="247"/>
                  </a:lnTo>
                  <a:cubicBezTo>
                    <a:pt x="165" y="250"/>
                    <a:pt x="167" y="252"/>
                    <a:pt x="168" y="252"/>
                  </a:cubicBezTo>
                  <a:cubicBezTo>
                    <a:pt x="168" y="252"/>
                    <a:pt x="169" y="251"/>
                    <a:pt x="170" y="250"/>
                  </a:cubicBezTo>
                  <a:lnTo>
                    <a:pt x="172" y="246"/>
                  </a:lnTo>
                  <a:cubicBezTo>
                    <a:pt x="165" y="242"/>
                    <a:pt x="170" y="234"/>
                    <a:pt x="179" y="224"/>
                  </a:cubicBezTo>
                  <a:cubicBezTo>
                    <a:pt x="190" y="209"/>
                    <a:pt x="195" y="206"/>
                    <a:pt x="188" y="200"/>
                  </a:cubicBezTo>
                  <a:cubicBezTo>
                    <a:pt x="183" y="196"/>
                    <a:pt x="183" y="194"/>
                    <a:pt x="188" y="194"/>
                  </a:cubicBezTo>
                  <a:cubicBezTo>
                    <a:pt x="189" y="194"/>
                    <a:pt x="191" y="194"/>
                    <a:pt x="193" y="195"/>
                  </a:cubicBezTo>
                  <a:cubicBezTo>
                    <a:pt x="207" y="199"/>
                    <a:pt x="214" y="202"/>
                    <a:pt x="216" y="202"/>
                  </a:cubicBezTo>
                  <a:cubicBezTo>
                    <a:pt x="218" y="202"/>
                    <a:pt x="217" y="200"/>
                    <a:pt x="215" y="197"/>
                  </a:cubicBezTo>
                  <a:cubicBezTo>
                    <a:pt x="215" y="197"/>
                    <a:pt x="214" y="197"/>
                    <a:pt x="214" y="197"/>
                  </a:cubicBezTo>
                  <a:cubicBezTo>
                    <a:pt x="213" y="197"/>
                    <a:pt x="208" y="192"/>
                    <a:pt x="202" y="187"/>
                  </a:cubicBezTo>
                  <a:cubicBezTo>
                    <a:pt x="196" y="180"/>
                    <a:pt x="194" y="177"/>
                    <a:pt x="195" y="177"/>
                  </a:cubicBezTo>
                  <a:lnTo>
                    <a:pt x="195" y="177"/>
                  </a:lnTo>
                  <a:cubicBezTo>
                    <a:pt x="196" y="177"/>
                    <a:pt x="199" y="179"/>
                    <a:pt x="205" y="183"/>
                  </a:cubicBezTo>
                  <a:cubicBezTo>
                    <a:pt x="207" y="186"/>
                    <a:pt x="209" y="187"/>
                    <a:pt x="212" y="187"/>
                  </a:cubicBezTo>
                  <a:cubicBezTo>
                    <a:pt x="222" y="187"/>
                    <a:pt x="230" y="169"/>
                    <a:pt x="225" y="158"/>
                  </a:cubicBezTo>
                  <a:lnTo>
                    <a:pt x="225" y="158"/>
                  </a:lnTo>
                  <a:cubicBezTo>
                    <a:pt x="226" y="159"/>
                    <a:pt x="228" y="161"/>
                    <a:pt x="229" y="163"/>
                  </a:cubicBezTo>
                  <a:cubicBezTo>
                    <a:pt x="232" y="167"/>
                    <a:pt x="234" y="168"/>
                    <a:pt x="236" y="168"/>
                  </a:cubicBezTo>
                  <a:cubicBezTo>
                    <a:pt x="237" y="168"/>
                    <a:pt x="239" y="167"/>
                    <a:pt x="243" y="164"/>
                  </a:cubicBezTo>
                  <a:lnTo>
                    <a:pt x="247" y="161"/>
                  </a:lnTo>
                  <a:cubicBezTo>
                    <a:pt x="241" y="154"/>
                    <a:pt x="244" y="151"/>
                    <a:pt x="248" y="151"/>
                  </a:cubicBezTo>
                  <a:cubicBezTo>
                    <a:pt x="251" y="151"/>
                    <a:pt x="254" y="152"/>
                    <a:pt x="256" y="155"/>
                  </a:cubicBezTo>
                  <a:cubicBezTo>
                    <a:pt x="260" y="159"/>
                    <a:pt x="261" y="160"/>
                    <a:pt x="263" y="160"/>
                  </a:cubicBezTo>
                  <a:cubicBezTo>
                    <a:pt x="263" y="160"/>
                    <a:pt x="264" y="160"/>
                    <a:pt x="265" y="160"/>
                  </a:cubicBezTo>
                  <a:cubicBezTo>
                    <a:pt x="263" y="150"/>
                    <a:pt x="266" y="147"/>
                    <a:pt x="270" y="147"/>
                  </a:cubicBezTo>
                  <a:cubicBezTo>
                    <a:pt x="273" y="147"/>
                    <a:pt x="276" y="149"/>
                    <a:pt x="278" y="152"/>
                  </a:cubicBezTo>
                  <a:cubicBezTo>
                    <a:pt x="279" y="152"/>
                    <a:pt x="280" y="151"/>
                    <a:pt x="281" y="151"/>
                  </a:cubicBezTo>
                  <a:cubicBezTo>
                    <a:pt x="279" y="143"/>
                    <a:pt x="282" y="142"/>
                    <a:pt x="284" y="141"/>
                  </a:cubicBezTo>
                  <a:cubicBezTo>
                    <a:pt x="289" y="138"/>
                    <a:pt x="291" y="137"/>
                    <a:pt x="285" y="131"/>
                  </a:cubicBezTo>
                  <a:cubicBezTo>
                    <a:pt x="282" y="124"/>
                    <a:pt x="279" y="116"/>
                    <a:pt x="281" y="116"/>
                  </a:cubicBezTo>
                  <a:lnTo>
                    <a:pt x="281" y="116"/>
                  </a:lnTo>
                  <a:lnTo>
                    <a:pt x="284" y="123"/>
                  </a:lnTo>
                  <a:cubicBezTo>
                    <a:pt x="286" y="127"/>
                    <a:pt x="288" y="128"/>
                    <a:pt x="290" y="128"/>
                  </a:cubicBezTo>
                  <a:cubicBezTo>
                    <a:pt x="292" y="128"/>
                    <a:pt x="295" y="126"/>
                    <a:pt x="299" y="125"/>
                  </a:cubicBezTo>
                  <a:cubicBezTo>
                    <a:pt x="303" y="124"/>
                    <a:pt x="306" y="123"/>
                    <a:pt x="308" y="123"/>
                  </a:cubicBezTo>
                  <a:cubicBezTo>
                    <a:pt x="311" y="123"/>
                    <a:pt x="313" y="125"/>
                    <a:pt x="316" y="128"/>
                  </a:cubicBezTo>
                  <a:lnTo>
                    <a:pt x="315" y="121"/>
                  </a:lnTo>
                  <a:cubicBezTo>
                    <a:pt x="315" y="116"/>
                    <a:pt x="315" y="114"/>
                    <a:pt x="316" y="114"/>
                  </a:cubicBezTo>
                  <a:cubicBezTo>
                    <a:pt x="316" y="114"/>
                    <a:pt x="317" y="116"/>
                    <a:pt x="319" y="119"/>
                  </a:cubicBezTo>
                  <a:cubicBezTo>
                    <a:pt x="320" y="122"/>
                    <a:pt x="323" y="124"/>
                    <a:pt x="325" y="124"/>
                  </a:cubicBezTo>
                  <a:cubicBezTo>
                    <a:pt x="327" y="124"/>
                    <a:pt x="330" y="121"/>
                    <a:pt x="331" y="116"/>
                  </a:cubicBezTo>
                  <a:lnTo>
                    <a:pt x="335" y="116"/>
                  </a:lnTo>
                  <a:cubicBezTo>
                    <a:pt x="337" y="123"/>
                    <a:pt x="340" y="126"/>
                    <a:pt x="341" y="126"/>
                  </a:cubicBezTo>
                  <a:cubicBezTo>
                    <a:pt x="343" y="126"/>
                    <a:pt x="344" y="122"/>
                    <a:pt x="344" y="114"/>
                  </a:cubicBezTo>
                  <a:lnTo>
                    <a:pt x="344" y="114"/>
                  </a:lnTo>
                  <a:cubicBezTo>
                    <a:pt x="345" y="120"/>
                    <a:pt x="345" y="121"/>
                    <a:pt x="347" y="121"/>
                  </a:cubicBezTo>
                  <a:cubicBezTo>
                    <a:pt x="347" y="121"/>
                    <a:pt x="348" y="121"/>
                    <a:pt x="348" y="121"/>
                  </a:cubicBezTo>
                  <a:cubicBezTo>
                    <a:pt x="349" y="116"/>
                    <a:pt x="352" y="114"/>
                    <a:pt x="354" y="114"/>
                  </a:cubicBezTo>
                  <a:cubicBezTo>
                    <a:pt x="356" y="114"/>
                    <a:pt x="358" y="116"/>
                    <a:pt x="358" y="121"/>
                  </a:cubicBezTo>
                  <a:lnTo>
                    <a:pt x="361" y="119"/>
                  </a:lnTo>
                  <a:cubicBezTo>
                    <a:pt x="361" y="112"/>
                    <a:pt x="363" y="112"/>
                    <a:pt x="364" y="112"/>
                  </a:cubicBezTo>
                  <a:cubicBezTo>
                    <a:pt x="366" y="112"/>
                    <a:pt x="367" y="112"/>
                    <a:pt x="368" y="103"/>
                  </a:cubicBezTo>
                  <a:cubicBezTo>
                    <a:pt x="370" y="95"/>
                    <a:pt x="372" y="95"/>
                    <a:pt x="372" y="95"/>
                  </a:cubicBezTo>
                  <a:cubicBezTo>
                    <a:pt x="374" y="95"/>
                    <a:pt x="373" y="103"/>
                    <a:pt x="372" y="110"/>
                  </a:cubicBezTo>
                  <a:cubicBezTo>
                    <a:pt x="370" y="114"/>
                    <a:pt x="370" y="116"/>
                    <a:pt x="371" y="116"/>
                  </a:cubicBezTo>
                  <a:cubicBezTo>
                    <a:pt x="372" y="116"/>
                    <a:pt x="375" y="112"/>
                    <a:pt x="379" y="103"/>
                  </a:cubicBezTo>
                  <a:cubicBezTo>
                    <a:pt x="381" y="95"/>
                    <a:pt x="382" y="91"/>
                    <a:pt x="382" y="91"/>
                  </a:cubicBezTo>
                  <a:lnTo>
                    <a:pt x="382" y="91"/>
                  </a:lnTo>
                  <a:cubicBezTo>
                    <a:pt x="382" y="91"/>
                    <a:pt x="381" y="95"/>
                    <a:pt x="380" y="103"/>
                  </a:cubicBezTo>
                  <a:cubicBezTo>
                    <a:pt x="379" y="108"/>
                    <a:pt x="378" y="114"/>
                    <a:pt x="378" y="114"/>
                  </a:cubicBezTo>
                  <a:cubicBezTo>
                    <a:pt x="379" y="114"/>
                    <a:pt x="379" y="113"/>
                    <a:pt x="380" y="110"/>
                  </a:cubicBezTo>
                  <a:cubicBezTo>
                    <a:pt x="380" y="110"/>
                    <a:pt x="383" y="110"/>
                    <a:pt x="383" y="103"/>
                  </a:cubicBezTo>
                  <a:lnTo>
                    <a:pt x="389" y="103"/>
                  </a:lnTo>
                  <a:cubicBezTo>
                    <a:pt x="392" y="112"/>
                    <a:pt x="394" y="112"/>
                    <a:pt x="395" y="112"/>
                  </a:cubicBezTo>
                  <a:cubicBezTo>
                    <a:pt x="396" y="108"/>
                    <a:pt x="397" y="105"/>
                    <a:pt x="397" y="105"/>
                  </a:cubicBezTo>
                  <a:cubicBezTo>
                    <a:pt x="398" y="105"/>
                    <a:pt x="398" y="107"/>
                    <a:pt x="399" y="112"/>
                  </a:cubicBezTo>
                  <a:cubicBezTo>
                    <a:pt x="399" y="115"/>
                    <a:pt x="399" y="117"/>
                    <a:pt x="399" y="117"/>
                  </a:cubicBezTo>
                  <a:cubicBezTo>
                    <a:pt x="400" y="117"/>
                    <a:pt x="400" y="113"/>
                    <a:pt x="401" y="104"/>
                  </a:cubicBezTo>
                  <a:cubicBezTo>
                    <a:pt x="403" y="100"/>
                    <a:pt x="404" y="98"/>
                    <a:pt x="405" y="98"/>
                  </a:cubicBezTo>
                  <a:cubicBezTo>
                    <a:pt x="405" y="98"/>
                    <a:pt x="406" y="100"/>
                    <a:pt x="407" y="105"/>
                  </a:cubicBezTo>
                  <a:cubicBezTo>
                    <a:pt x="406" y="114"/>
                    <a:pt x="406" y="118"/>
                    <a:pt x="406" y="118"/>
                  </a:cubicBezTo>
                  <a:cubicBezTo>
                    <a:pt x="407" y="118"/>
                    <a:pt x="407" y="116"/>
                    <a:pt x="408" y="113"/>
                  </a:cubicBezTo>
                  <a:cubicBezTo>
                    <a:pt x="410" y="105"/>
                    <a:pt x="412" y="105"/>
                    <a:pt x="412" y="105"/>
                  </a:cubicBezTo>
                  <a:lnTo>
                    <a:pt x="412" y="105"/>
                  </a:lnTo>
                  <a:cubicBezTo>
                    <a:pt x="411" y="113"/>
                    <a:pt x="427" y="115"/>
                    <a:pt x="442" y="119"/>
                  </a:cubicBezTo>
                  <a:cubicBezTo>
                    <a:pt x="443" y="119"/>
                    <a:pt x="443" y="120"/>
                    <a:pt x="443" y="120"/>
                  </a:cubicBezTo>
                  <a:cubicBezTo>
                    <a:pt x="445" y="120"/>
                    <a:pt x="448" y="112"/>
                    <a:pt x="450" y="105"/>
                  </a:cubicBezTo>
                  <a:cubicBezTo>
                    <a:pt x="452" y="98"/>
                    <a:pt x="453" y="96"/>
                    <a:pt x="453" y="96"/>
                  </a:cubicBezTo>
                  <a:lnTo>
                    <a:pt x="453" y="96"/>
                  </a:lnTo>
                  <a:cubicBezTo>
                    <a:pt x="453" y="96"/>
                    <a:pt x="453" y="101"/>
                    <a:pt x="453" y="106"/>
                  </a:cubicBezTo>
                  <a:cubicBezTo>
                    <a:pt x="450" y="118"/>
                    <a:pt x="450" y="124"/>
                    <a:pt x="450" y="124"/>
                  </a:cubicBezTo>
                  <a:cubicBezTo>
                    <a:pt x="451" y="124"/>
                    <a:pt x="453" y="119"/>
                    <a:pt x="456" y="107"/>
                  </a:cubicBezTo>
                  <a:cubicBezTo>
                    <a:pt x="457" y="99"/>
                    <a:pt x="458" y="94"/>
                    <a:pt x="458" y="94"/>
                  </a:cubicBezTo>
                  <a:cubicBezTo>
                    <a:pt x="458" y="94"/>
                    <a:pt x="458" y="99"/>
                    <a:pt x="458" y="107"/>
                  </a:cubicBezTo>
                  <a:cubicBezTo>
                    <a:pt x="458" y="112"/>
                    <a:pt x="457" y="114"/>
                    <a:pt x="458" y="114"/>
                  </a:cubicBezTo>
                  <a:cubicBezTo>
                    <a:pt x="458" y="114"/>
                    <a:pt x="459" y="112"/>
                    <a:pt x="462" y="109"/>
                  </a:cubicBezTo>
                  <a:cubicBezTo>
                    <a:pt x="463" y="105"/>
                    <a:pt x="464" y="103"/>
                    <a:pt x="464" y="103"/>
                  </a:cubicBezTo>
                  <a:lnTo>
                    <a:pt x="464" y="103"/>
                  </a:lnTo>
                  <a:cubicBezTo>
                    <a:pt x="465" y="103"/>
                    <a:pt x="464" y="105"/>
                    <a:pt x="463" y="109"/>
                  </a:cubicBezTo>
                  <a:cubicBezTo>
                    <a:pt x="463" y="116"/>
                    <a:pt x="462" y="122"/>
                    <a:pt x="463" y="122"/>
                  </a:cubicBezTo>
                  <a:cubicBezTo>
                    <a:pt x="463" y="122"/>
                    <a:pt x="463" y="121"/>
                    <a:pt x="464" y="118"/>
                  </a:cubicBezTo>
                  <a:cubicBezTo>
                    <a:pt x="464" y="118"/>
                    <a:pt x="466" y="119"/>
                    <a:pt x="465" y="127"/>
                  </a:cubicBezTo>
                  <a:cubicBezTo>
                    <a:pt x="465" y="130"/>
                    <a:pt x="465" y="131"/>
                    <a:pt x="465" y="131"/>
                  </a:cubicBezTo>
                  <a:cubicBezTo>
                    <a:pt x="467" y="131"/>
                    <a:pt x="470" y="126"/>
                    <a:pt x="473" y="122"/>
                  </a:cubicBezTo>
                  <a:cubicBezTo>
                    <a:pt x="478" y="115"/>
                    <a:pt x="481" y="113"/>
                    <a:pt x="482" y="113"/>
                  </a:cubicBezTo>
                  <a:lnTo>
                    <a:pt x="482" y="113"/>
                  </a:lnTo>
                  <a:cubicBezTo>
                    <a:pt x="484" y="113"/>
                    <a:pt x="483" y="117"/>
                    <a:pt x="478" y="124"/>
                  </a:cubicBezTo>
                  <a:cubicBezTo>
                    <a:pt x="475" y="130"/>
                    <a:pt x="475" y="133"/>
                    <a:pt x="477" y="133"/>
                  </a:cubicBezTo>
                  <a:cubicBezTo>
                    <a:pt x="480" y="133"/>
                    <a:pt x="485" y="129"/>
                    <a:pt x="490" y="121"/>
                  </a:cubicBezTo>
                  <a:cubicBezTo>
                    <a:pt x="495" y="113"/>
                    <a:pt x="497" y="110"/>
                    <a:pt x="497" y="110"/>
                  </a:cubicBezTo>
                  <a:lnTo>
                    <a:pt x="497" y="110"/>
                  </a:lnTo>
                  <a:cubicBezTo>
                    <a:pt x="497" y="110"/>
                    <a:pt x="497" y="112"/>
                    <a:pt x="495" y="115"/>
                  </a:cubicBezTo>
                  <a:cubicBezTo>
                    <a:pt x="492" y="122"/>
                    <a:pt x="494" y="123"/>
                    <a:pt x="494" y="123"/>
                  </a:cubicBezTo>
                  <a:cubicBezTo>
                    <a:pt x="495" y="124"/>
                    <a:pt x="497" y="124"/>
                    <a:pt x="494" y="132"/>
                  </a:cubicBezTo>
                  <a:cubicBezTo>
                    <a:pt x="494" y="132"/>
                    <a:pt x="494" y="132"/>
                    <a:pt x="494" y="132"/>
                  </a:cubicBezTo>
                  <a:cubicBezTo>
                    <a:pt x="495" y="132"/>
                    <a:pt x="497" y="131"/>
                    <a:pt x="502" y="127"/>
                  </a:cubicBezTo>
                  <a:cubicBezTo>
                    <a:pt x="505" y="123"/>
                    <a:pt x="508" y="121"/>
                    <a:pt x="510" y="121"/>
                  </a:cubicBezTo>
                  <a:cubicBezTo>
                    <a:pt x="514" y="121"/>
                    <a:pt x="513" y="130"/>
                    <a:pt x="509" y="140"/>
                  </a:cubicBezTo>
                  <a:lnTo>
                    <a:pt x="515" y="135"/>
                  </a:lnTo>
                  <a:cubicBezTo>
                    <a:pt x="521" y="127"/>
                    <a:pt x="526" y="122"/>
                    <a:pt x="527" y="122"/>
                  </a:cubicBezTo>
                  <a:lnTo>
                    <a:pt x="527" y="122"/>
                  </a:lnTo>
                  <a:cubicBezTo>
                    <a:pt x="527" y="122"/>
                    <a:pt x="526" y="125"/>
                    <a:pt x="523" y="131"/>
                  </a:cubicBezTo>
                  <a:cubicBezTo>
                    <a:pt x="522" y="132"/>
                    <a:pt x="521" y="134"/>
                    <a:pt x="520" y="136"/>
                  </a:cubicBezTo>
                  <a:lnTo>
                    <a:pt x="520" y="136"/>
                  </a:lnTo>
                  <a:cubicBezTo>
                    <a:pt x="523" y="133"/>
                    <a:pt x="525" y="131"/>
                    <a:pt x="526" y="131"/>
                  </a:cubicBezTo>
                  <a:cubicBezTo>
                    <a:pt x="530" y="131"/>
                    <a:pt x="529" y="139"/>
                    <a:pt x="523" y="149"/>
                  </a:cubicBezTo>
                  <a:cubicBezTo>
                    <a:pt x="519" y="156"/>
                    <a:pt x="519" y="155"/>
                    <a:pt x="521" y="156"/>
                  </a:cubicBezTo>
                  <a:lnTo>
                    <a:pt x="525" y="150"/>
                  </a:lnTo>
                  <a:cubicBezTo>
                    <a:pt x="529" y="143"/>
                    <a:pt x="533" y="137"/>
                    <a:pt x="535" y="137"/>
                  </a:cubicBezTo>
                  <a:cubicBezTo>
                    <a:pt x="535" y="137"/>
                    <a:pt x="535" y="137"/>
                    <a:pt x="536" y="137"/>
                  </a:cubicBezTo>
                  <a:cubicBezTo>
                    <a:pt x="537" y="138"/>
                    <a:pt x="539" y="141"/>
                    <a:pt x="534" y="147"/>
                  </a:cubicBezTo>
                  <a:cubicBezTo>
                    <a:pt x="532" y="153"/>
                    <a:pt x="529" y="159"/>
                    <a:pt x="530" y="159"/>
                  </a:cubicBezTo>
                  <a:cubicBezTo>
                    <a:pt x="530" y="159"/>
                    <a:pt x="531" y="158"/>
                    <a:pt x="532" y="156"/>
                  </a:cubicBezTo>
                  <a:lnTo>
                    <a:pt x="532" y="156"/>
                  </a:lnTo>
                  <a:cubicBezTo>
                    <a:pt x="532" y="156"/>
                    <a:pt x="534" y="158"/>
                    <a:pt x="531" y="165"/>
                  </a:cubicBezTo>
                  <a:lnTo>
                    <a:pt x="537" y="170"/>
                  </a:lnTo>
                  <a:cubicBezTo>
                    <a:pt x="539" y="168"/>
                    <a:pt x="541" y="167"/>
                    <a:pt x="543" y="167"/>
                  </a:cubicBezTo>
                  <a:cubicBezTo>
                    <a:pt x="545" y="167"/>
                    <a:pt x="545" y="169"/>
                    <a:pt x="541" y="173"/>
                  </a:cubicBezTo>
                  <a:cubicBezTo>
                    <a:pt x="541" y="173"/>
                    <a:pt x="542" y="174"/>
                    <a:pt x="543" y="174"/>
                  </a:cubicBezTo>
                  <a:cubicBezTo>
                    <a:pt x="545" y="174"/>
                    <a:pt x="548" y="173"/>
                    <a:pt x="551" y="170"/>
                  </a:cubicBezTo>
                  <a:lnTo>
                    <a:pt x="551" y="170"/>
                  </a:lnTo>
                  <a:cubicBezTo>
                    <a:pt x="554" y="173"/>
                    <a:pt x="555" y="174"/>
                    <a:pt x="550" y="180"/>
                  </a:cubicBezTo>
                  <a:cubicBezTo>
                    <a:pt x="547" y="184"/>
                    <a:pt x="546" y="185"/>
                    <a:pt x="546" y="185"/>
                  </a:cubicBezTo>
                  <a:cubicBezTo>
                    <a:pt x="547" y="185"/>
                    <a:pt x="548" y="184"/>
                    <a:pt x="551" y="182"/>
                  </a:cubicBezTo>
                  <a:cubicBezTo>
                    <a:pt x="555" y="178"/>
                    <a:pt x="556" y="177"/>
                    <a:pt x="558" y="177"/>
                  </a:cubicBezTo>
                  <a:cubicBezTo>
                    <a:pt x="558" y="177"/>
                    <a:pt x="559" y="177"/>
                    <a:pt x="559" y="178"/>
                  </a:cubicBezTo>
                  <a:lnTo>
                    <a:pt x="562" y="181"/>
                  </a:lnTo>
                  <a:cubicBezTo>
                    <a:pt x="566" y="177"/>
                    <a:pt x="567" y="175"/>
                    <a:pt x="568" y="175"/>
                  </a:cubicBezTo>
                  <a:cubicBezTo>
                    <a:pt x="569" y="175"/>
                    <a:pt x="569" y="176"/>
                    <a:pt x="569" y="177"/>
                  </a:cubicBezTo>
                  <a:cubicBezTo>
                    <a:pt x="570" y="178"/>
                    <a:pt x="569" y="188"/>
                    <a:pt x="570" y="189"/>
                  </a:cubicBezTo>
                  <a:cubicBezTo>
                    <a:pt x="572" y="191"/>
                    <a:pt x="573" y="192"/>
                    <a:pt x="574" y="192"/>
                  </a:cubicBezTo>
                  <a:cubicBezTo>
                    <a:pt x="576" y="192"/>
                    <a:pt x="577" y="190"/>
                    <a:pt x="579" y="186"/>
                  </a:cubicBezTo>
                  <a:cubicBezTo>
                    <a:pt x="578" y="185"/>
                    <a:pt x="579" y="183"/>
                    <a:pt x="580" y="183"/>
                  </a:cubicBezTo>
                  <a:cubicBezTo>
                    <a:pt x="581" y="183"/>
                    <a:pt x="581" y="184"/>
                    <a:pt x="580" y="188"/>
                  </a:cubicBezTo>
                  <a:cubicBezTo>
                    <a:pt x="582" y="189"/>
                    <a:pt x="579" y="199"/>
                    <a:pt x="584" y="204"/>
                  </a:cubicBezTo>
                  <a:cubicBezTo>
                    <a:pt x="587" y="206"/>
                    <a:pt x="588" y="207"/>
                    <a:pt x="589" y="207"/>
                  </a:cubicBezTo>
                  <a:cubicBezTo>
                    <a:pt x="590" y="207"/>
                    <a:pt x="592" y="206"/>
                    <a:pt x="595" y="204"/>
                  </a:cubicBezTo>
                  <a:cubicBezTo>
                    <a:pt x="600" y="198"/>
                    <a:pt x="603" y="195"/>
                    <a:pt x="604" y="195"/>
                  </a:cubicBezTo>
                  <a:lnTo>
                    <a:pt x="604" y="195"/>
                  </a:lnTo>
                  <a:cubicBezTo>
                    <a:pt x="605" y="195"/>
                    <a:pt x="602" y="199"/>
                    <a:pt x="596" y="205"/>
                  </a:cubicBezTo>
                  <a:cubicBezTo>
                    <a:pt x="590" y="214"/>
                    <a:pt x="588" y="218"/>
                    <a:pt x="589" y="218"/>
                  </a:cubicBezTo>
                  <a:cubicBezTo>
                    <a:pt x="589" y="218"/>
                    <a:pt x="591" y="217"/>
                    <a:pt x="593" y="215"/>
                  </a:cubicBezTo>
                  <a:cubicBezTo>
                    <a:pt x="598" y="213"/>
                    <a:pt x="600" y="212"/>
                    <a:pt x="601" y="212"/>
                  </a:cubicBezTo>
                  <a:cubicBezTo>
                    <a:pt x="601" y="212"/>
                    <a:pt x="601" y="212"/>
                    <a:pt x="602" y="213"/>
                  </a:cubicBezTo>
                  <a:cubicBezTo>
                    <a:pt x="597" y="217"/>
                    <a:pt x="596" y="219"/>
                    <a:pt x="600" y="219"/>
                  </a:cubicBezTo>
                  <a:cubicBezTo>
                    <a:pt x="601" y="219"/>
                    <a:pt x="603" y="218"/>
                    <a:pt x="605" y="218"/>
                  </a:cubicBezTo>
                  <a:lnTo>
                    <a:pt x="605" y="218"/>
                  </a:lnTo>
                  <a:cubicBezTo>
                    <a:pt x="606" y="219"/>
                    <a:pt x="606" y="219"/>
                    <a:pt x="599" y="224"/>
                  </a:cubicBezTo>
                  <a:lnTo>
                    <a:pt x="602" y="227"/>
                  </a:lnTo>
                  <a:cubicBezTo>
                    <a:pt x="604" y="226"/>
                    <a:pt x="607" y="225"/>
                    <a:pt x="608" y="225"/>
                  </a:cubicBezTo>
                  <a:cubicBezTo>
                    <a:pt x="617" y="225"/>
                    <a:pt x="616" y="237"/>
                    <a:pt x="611" y="242"/>
                  </a:cubicBezTo>
                  <a:cubicBezTo>
                    <a:pt x="611" y="242"/>
                    <a:pt x="611" y="242"/>
                    <a:pt x="612" y="242"/>
                  </a:cubicBezTo>
                  <a:cubicBezTo>
                    <a:pt x="614" y="242"/>
                    <a:pt x="616" y="242"/>
                    <a:pt x="620" y="241"/>
                  </a:cubicBezTo>
                  <a:cubicBezTo>
                    <a:pt x="626" y="238"/>
                    <a:pt x="630" y="236"/>
                    <a:pt x="631" y="236"/>
                  </a:cubicBezTo>
                  <a:lnTo>
                    <a:pt x="631" y="236"/>
                  </a:lnTo>
                  <a:cubicBezTo>
                    <a:pt x="633" y="236"/>
                    <a:pt x="630" y="239"/>
                    <a:pt x="622" y="244"/>
                  </a:cubicBezTo>
                  <a:cubicBezTo>
                    <a:pt x="615" y="248"/>
                    <a:pt x="612" y="250"/>
                    <a:pt x="612" y="250"/>
                  </a:cubicBezTo>
                  <a:cubicBezTo>
                    <a:pt x="612" y="250"/>
                    <a:pt x="616" y="248"/>
                    <a:pt x="623" y="245"/>
                  </a:cubicBezTo>
                  <a:cubicBezTo>
                    <a:pt x="624" y="245"/>
                    <a:pt x="625" y="245"/>
                    <a:pt x="625" y="245"/>
                  </a:cubicBezTo>
                  <a:cubicBezTo>
                    <a:pt x="632" y="245"/>
                    <a:pt x="634" y="252"/>
                    <a:pt x="621" y="257"/>
                  </a:cubicBezTo>
                  <a:lnTo>
                    <a:pt x="606" y="265"/>
                  </a:lnTo>
                  <a:cubicBezTo>
                    <a:pt x="609" y="265"/>
                    <a:pt x="611" y="264"/>
                    <a:pt x="612" y="264"/>
                  </a:cubicBezTo>
                  <a:cubicBezTo>
                    <a:pt x="615" y="264"/>
                    <a:pt x="615" y="265"/>
                    <a:pt x="615" y="265"/>
                  </a:cubicBezTo>
                  <a:cubicBezTo>
                    <a:pt x="618" y="264"/>
                    <a:pt x="620" y="263"/>
                    <a:pt x="621" y="263"/>
                  </a:cubicBezTo>
                  <a:cubicBezTo>
                    <a:pt x="623" y="263"/>
                    <a:pt x="624" y="265"/>
                    <a:pt x="625" y="268"/>
                  </a:cubicBezTo>
                  <a:cubicBezTo>
                    <a:pt x="626" y="271"/>
                    <a:pt x="638" y="274"/>
                    <a:pt x="639" y="278"/>
                  </a:cubicBezTo>
                  <a:cubicBezTo>
                    <a:pt x="641" y="283"/>
                    <a:pt x="640" y="289"/>
                    <a:pt x="634" y="291"/>
                  </a:cubicBezTo>
                  <a:cubicBezTo>
                    <a:pt x="635" y="293"/>
                    <a:pt x="635" y="294"/>
                    <a:pt x="644" y="296"/>
                  </a:cubicBezTo>
                  <a:cubicBezTo>
                    <a:pt x="646" y="295"/>
                    <a:pt x="647" y="295"/>
                    <a:pt x="648" y="295"/>
                  </a:cubicBezTo>
                  <a:cubicBezTo>
                    <a:pt x="653" y="295"/>
                    <a:pt x="653" y="298"/>
                    <a:pt x="647" y="301"/>
                  </a:cubicBezTo>
                  <a:lnTo>
                    <a:pt x="647" y="302"/>
                  </a:lnTo>
                  <a:cubicBezTo>
                    <a:pt x="656" y="303"/>
                    <a:pt x="656" y="306"/>
                    <a:pt x="656" y="306"/>
                  </a:cubicBezTo>
                  <a:cubicBezTo>
                    <a:pt x="649" y="308"/>
                    <a:pt x="642" y="311"/>
                    <a:pt x="647" y="311"/>
                  </a:cubicBezTo>
                  <a:cubicBezTo>
                    <a:pt x="647" y="311"/>
                    <a:pt x="648" y="311"/>
                    <a:pt x="649" y="311"/>
                  </a:cubicBezTo>
                  <a:cubicBezTo>
                    <a:pt x="651" y="311"/>
                    <a:pt x="653" y="310"/>
                    <a:pt x="654" y="310"/>
                  </a:cubicBezTo>
                  <a:cubicBezTo>
                    <a:pt x="657" y="310"/>
                    <a:pt x="657" y="312"/>
                    <a:pt x="658" y="315"/>
                  </a:cubicBezTo>
                  <a:cubicBezTo>
                    <a:pt x="654" y="326"/>
                    <a:pt x="654" y="337"/>
                    <a:pt x="657" y="348"/>
                  </a:cubicBezTo>
                  <a:cubicBezTo>
                    <a:pt x="657" y="364"/>
                    <a:pt x="659" y="379"/>
                    <a:pt x="662" y="379"/>
                  </a:cubicBezTo>
                  <a:lnTo>
                    <a:pt x="662" y="384"/>
                  </a:lnTo>
                  <a:cubicBezTo>
                    <a:pt x="661" y="385"/>
                    <a:pt x="661" y="389"/>
                    <a:pt x="661" y="389"/>
                  </a:cubicBezTo>
                  <a:cubicBezTo>
                    <a:pt x="660" y="389"/>
                    <a:pt x="659" y="389"/>
                    <a:pt x="659" y="389"/>
                  </a:cubicBezTo>
                  <a:cubicBezTo>
                    <a:pt x="645" y="389"/>
                    <a:pt x="654" y="397"/>
                    <a:pt x="659" y="403"/>
                  </a:cubicBezTo>
                  <a:cubicBezTo>
                    <a:pt x="667" y="407"/>
                    <a:pt x="667" y="408"/>
                    <a:pt x="666" y="410"/>
                  </a:cubicBezTo>
                  <a:cubicBezTo>
                    <a:pt x="662" y="409"/>
                    <a:pt x="660" y="409"/>
                    <a:pt x="658" y="409"/>
                  </a:cubicBezTo>
                  <a:cubicBezTo>
                    <a:pt x="650" y="409"/>
                    <a:pt x="650" y="413"/>
                    <a:pt x="656" y="417"/>
                  </a:cubicBezTo>
                  <a:cubicBezTo>
                    <a:pt x="666" y="421"/>
                    <a:pt x="670" y="423"/>
                    <a:pt x="666" y="423"/>
                  </a:cubicBezTo>
                  <a:cubicBezTo>
                    <a:pt x="664" y="423"/>
                    <a:pt x="661" y="422"/>
                    <a:pt x="656" y="421"/>
                  </a:cubicBezTo>
                  <a:cubicBezTo>
                    <a:pt x="651" y="420"/>
                    <a:pt x="647" y="419"/>
                    <a:pt x="645" y="419"/>
                  </a:cubicBezTo>
                  <a:cubicBezTo>
                    <a:pt x="641" y="419"/>
                    <a:pt x="645" y="423"/>
                    <a:pt x="661" y="430"/>
                  </a:cubicBezTo>
                  <a:cubicBezTo>
                    <a:pt x="668" y="434"/>
                    <a:pt x="668" y="434"/>
                    <a:pt x="659" y="434"/>
                  </a:cubicBezTo>
                  <a:cubicBezTo>
                    <a:pt x="653" y="432"/>
                    <a:pt x="650" y="432"/>
                    <a:pt x="648" y="432"/>
                  </a:cubicBezTo>
                  <a:cubicBezTo>
                    <a:pt x="644" y="432"/>
                    <a:pt x="646" y="433"/>
                    <a:pt x="650" y="435"/>
                  </a:cubicBezTo>
                  <a:cubicBezTo>
                    <a:pt x="661" y="439"/>
                    <a:pt x="664" y="442"/>
                    <a:pt x="659" y="442"/>
                  </a:cubicBezTo>
                  <a:cubicBezTo>
                    <a:pt x="657" y="442"/>
                    <a:pt x="654" y="441"/>
                    <a:pt x="649" y="440"/>
                  </a:cubicBezTo>
                  <a:cubicBezTo>
                    <a:pt x="643" y="439"/>
                    <a:pt x="639" y="439"/>
                    <a:pt x="637" y="439"/>
                  </a:cubicBezTo>
                  <a:cubicBezTo>
                    <a:pt x="634" y="439"/>
                    <a:pt x="637" y="440"/>
                    <a:pt x="647" y="445"/>
                  </a:cubicBezTo>
                  <a:cubicBezTo>
                    <a:pt x="658" y="451"/>
                    <a:pt x="658" y="456"/>
                    <a:pt x="651" y="456"/>
                  </a:cubicBezTo>
                  <a:cubicBezTo>
                    <a:pt x="648" y="456"/>
                    <a:pt x="646" y="456"/>
                    <a:pt x="642" y="455"/>
                  </a:cubicBezTo>
                  <a:cubicBezTo>
                    <a:pt x="641" y="457"/>
                    <a:pt x="633" y="455"/>
                    <a:pt x="641" y="458"/>
                  </a:cubicBezTo>
                  <a:lnTo>
                    <a:pt x="632" y="457"/>
                  </a:lnTo>
                  <a:lnTo>
                    <a:pt x="631" y="460"/>
                  </a:lnTo>
                  <a:lnTo>
                    <a:pt x="638" y="464"/>
                  </a:lnTo>
                  <a:cubicBezTo>
                    <a:pt x="631" y="469"/>
                    <a:pt x="624" y="475"/>
                    <a:pt x="619" y="482"/>
                  </a:cubicBezTo>
                  <a:cubicBezTo>
                    <a:pt x="608" y="500"/>
                    <a:pt x="604" y="502"/>
                    <a:pt x="612" y="505"/>
                  </a:cubicBezTo>
                  <a:cubicBezTo>
                    <a:pt x="620" y="510"/>
                    <a:pt x="623" y="513"/>
                    <a:pt x="621" y="513"/>
                  </a:cubicBezTo>
                  <a:cubicBezTo>
                    <a:pt x="620" y="513"/>
                    <a:pt x="616" y="511"/>
                    <a:pt x="610" y="508"/>
                  </a:cubicBezTo>
                  <a:cubicBezTo>
                    <a:pt x="608" y="510"/>
                    <a:pt x="599" y="508"/>
                    <a:pt x="597" y="511"/>
                  </a:cubicBezTo>
                  <a:cubicBezTo>
                    <a:pt x="596" y="512"/>
                    <a:pt x="595" y="514"/>
                    <a:pt x="592" y="514"/>
                  </a:cubicBezTo>
                  <a:cubicBezTo>
                    <a:pt x="591" y="514"/>
                    <a:pt x="589" y="513"/>
                    <a:pt x="586" y="511"/>
                  </a:cubicBezTo>
                  <a:lnTo>
                    <a:pt x="585" y="512"/>
                  </a:lnTo>
                  <a:cubicBezTo>
                    <a:pt x="594" y="524"/>
                    <a:pt x="589" y="533"/>
                    <a:pt x="580" y="533"/>
                  </a:cubicBezTo>
                  <a:cubicBezTo>
                    <a:pt x="579" y="533"/>
                    <a:pt x="578" y="532"/>
                    <a:pt x="577" y="532"/>
                  </a:cubicBezTo>
                  <a:cubicBezTo>
                    <a:pt x="575" y="536"/>
                    <a:pt x="573" y="537"/>
                    <a:pt x="576" y="545"/>
                  </a:cubicBezTo>
                  <a:cubicBezTo>
                    <a:pt x="577" y="550"/>
                    <a:pt x="578" y="552"/>
                    <a:pt x="577" y="552"/>
                  </a:cubicBezTo>
                  <a:cubicBezTo>
                    <a:pt x="576" y="552"/>
                    <a:pt x="574" y="550"/>
                    <a:pt x="571" y="548"/>
                  </a:cubicBezTo>
                  <a:cubicBezTo>
                    <a:pt x="569" y="546"/>
                    <a:pt x="566" y="545"/>
                    <a:pt x="564" y="545"/>
                  </a:cubicBezTo>
                  <a:cubicBezTo>
                    <a:pt x="559" y="545"/>
                    <a:pt x="556" y="548"/>
                    <a:pt x="562" y="556"/>
                  </a:cubicBezTo>
                  <a:lnTo>
                    <a:pt x="556" y="551"/>
                  </a:lnTo>
                  <a:cubicBezTo>
                    <a:pt x="554" y="550"/>
                    <a:pt x="553" y="549"/>
                    <a:pt x="553" y="549"/>
                  </a:cubicBezTo>
                  <a:lnTo>
                    <a:pt x="553" y="549"/>
                  </a:lnTo>
                  <a:cubicBezTo>
                    <a:pt x="551" y="549"/>
                    <a:pt x="555" y="555"/>
                    <a:pt x="558" y="559"/>
                  </a:cubicBezTo>
                  <a:cubicBezTo>
                    <a:pt x="563" y="566"/>
                    <a:pt x="565" y="569"/>
                    <a:pt x="564" y="569"/>
                  </a:cubicBezTo>
                  <a:cubicBezTo>
                    <a:pt x="563" y="569"/>
                    <a:pt x="559" y="565"/>
                    <a:pt x="550" y="556"/>
                  </a:cubicBezTo>
                  <a:cubicBezTo>
                    <a:pt x="545" y="548"/>
                    <a:pt x="542" y="545"/>
                    <a:pt x="541" y="545"/>
                  </a:cubicBezTo>
                  <a:lnTo>
                    <a:pt x="541" y="545"/>
                  </a:lnTo>
                  <a:cubicBezTo>
                    <a:pt x="541" y="545"/>
                    <a:pt x="541" y="547"/>
                    <a:pt x="543" y="550"/>
                  </a:cubicBezTo>
                  <a:cubicBezTo>
                    <a:pt x="546" y="556"/>
                    <a:pt x="548" y="561"/>
                    <a:pt x="547" y="561"/>
                  </a:cubicBezTo>
                  <a:cubicBezTo>
                    <a:pt x="546" y="561"/>
                    <a:pt x="545" y="561"/>
                    <a:pt x="543" y="559"/>
                  </a:cubicBezTo>
                  <a:lnTo>
                    <a:pt x="543" y="559"/>
                  </a:lnTo>
                  <a:cubicBezTo>
                    <a:pt x="542" y="560"/>
                    <a:pt x="541" y="561"/>
                    <a:pt x="550" y="575"/>
                  </a:cubicBezTo>
                  <a:cubicBezTo>
                    <a:pt x="556" y="582"/>
                    <a:pt x="554" y="583"/>
                    <a:pt x="552" y="584"/>
                  </a:cubicBezTo>
                  <a:cubicBezTo>
                    <a:pt x="549" y="579"/>
                    <a:pt x="546" y="575"/>
                    <a:pt x="545" y="569"/>
                  </a:cubicBezTo>
                  <a:cubicBezTo>
                    <a:pt x="545" y="569"/>
                    <a:pt x="545" y="569"/>
                    <a:pt x="545" y="569"/>
                  </a:cubicBezTo>
                  <a:lnTo>
                    <a:pt x="545" y="569"/>
                  </a:lnTo>
                  <a:cubicBezTo>
                    <a:pt x="545" y="569"/>
                    <a:pt x="544" y="570"/>
                    <a:pt x="541" y="572"/>
                  </a:cubicBezTo>
                  <a:cubicBezTo>
                    <a:pt x="541" y="572"/>
                    <a:pt x="541" y="572"/>
                    <a:pt x="541" y="572"/>
                  </a:cubicBezTo>
                  <a:cubicBezTo>
                    <a:pt x="538" y="572"/>
                    <a:pt x="532" y="567"/>
                    <a:pt x="528" y="561"/>
                  </a:cubicBezTo>
                  <a:cubicBezTo>
                    <a:pt x="525" y="559"/>
                    <a:pt x="523" y="558"/>
                    <a:pt x="523" y="558"/>
                  </a:cubicBezTo>
                  <a:lnTo>
                    <a:pt x="523" y="558"/>
                  </a:lnTo>
                  <a:cubicBezTo>
                    <a:pt x="522" y="558"/>
                    <a:pt x="524" y="561"/>
                    <a:pt x="530" y="569"/>
                  </a:cubicBezTo>
                  <a:cubicBezTo>
                    <a:pt x="539" y="583"/>
                    <a:pt x="539" y="583"/>
                    <a:pt x="536" y="585"/>
                  </a:cubicBezTo>
                  <a:cubicBezTo>
                    <a:pt x="535" y="585"/>
                    <a:pt x="535" y="586"/>
                    <a:pt x="534" y="586"/>
                  </a:cubicBezTo>
                  <a:cubicBezTo>
                    <a:pt x="533" y="586"/>
                    <a:pt x="531" y="584"/>
                    <a:pt x="528" y="579"/>
                  </a:cubicBezTo>
                  <a:cubicBezTo>
                    <a:pt x="525" y="575"/>
                    <a:pt x="524" y="574"/>
                    <a:pt x="523" y="574"/>
                  </a:cubicBezTo>
                  <a:cubicBezTo>
                    <a:pt x="522" y="574"/>
                    <a:pt x="522" y="574"/>
                    <a:pt x="521" y="575"/>
                  </a:cubicBezTo>
                  <a:cubicBezTo>
                    <a:pt x="515" y="577"/>
                    <a:pt x="523" y="602"/>
                    <a:pt x="529" y="616"/>
                  </a:cubicBezTo>
                  <a:cubicBezTo>
                    <a:pt x="533" y="624"/>
                    <a:pt x="535" y="627"/>
                    <a:pt x="534" y="627"/>
                  </a:cubicBezTo>
                  <a:cubicBezTo>
                    <a:pt x="534" y="627"/>
                    <a:pt x="532" y="624"/>
                    <a:pt x="527" y="617"/>
                  </a:cubicBezTo>
                  <a:cubicBezTo>
                    <a:pt x="524" y="613"/>
                    <a:pt x="522" y="611"/>
                    <a:pt x="521" y="611"/>
                  </a:cubicBezTo>
                  <a:cubicBezTo>
                    <a:pt x="520" y="611"/>
                    <a:pt x="519" y="612"/>
                    <a:pt x="519" y="612"/>
                  </a:cubicBezTo>
                  <a:cubicBezTo>
                    <a:pt x="515" y="605"/>
                    <a:pt x="518" y="604"/>
                    <a:pt x="519" y="603"/>
                  </a:cubicBezTo>
                  <a:lnTo>
                    <a:pt x="515" y="596"/>
                  </a:lnTo>
                  <a:cubicBezTo>
                    <a:pt x="511" y="590"/>
                    <a:pt x="508" y="586"/>
                    <a:pt x="507" y="586"/>
                  </a:cubicBezTo>
                  <a:lnTo>
                    <a:pt x="507" y="586"/>
                  </a:lnTo>
                  <a:cubicBezTo>
                    <a:pt x="506" y="586"/>
                    <a:pt x="507" y="590"/>
                    <a:pt x="510" y="598"/>
                  </a:cubicBezTo>
                  <a:cubicBezTo>
                    <a:pt x="511" y="603"/>
                    <a:pt x="511" y="604"/>
                    <a:pt x="511" y="604"/>
                  </a:cubicBezTo>
                  <a:cubicBezTo>
                    <a:pt x="510" y="604"/>
                    <a:pt x="509" y="603"/>
                    <a:pt x="506" y="600"/>
                  </a:cubicBezTo>
                  <a:cubicBezTo>
                    <a:pt x="502" y="596"/>
                    <a:pt x="499" y="591"/>
                    <a:pt x="499" y="591"/>
                  </a:cubicBezTo>
                  <a:lnTo>
                    <a:pt x="499" y="591"/>
                  </a:lnTo>
                  <a:cubicBezTo>
                    <a:pt x="498" y="591"/>
                    <a:pt x="499" y="592"/>
                    <a:pt x="500" y="594"/>
                  </a:cubicBezTo>
                  <a:cubicBezTo>
                    <a:pt x="500" y="594"/>
                    <a:pt x="499" y="594"/>
                    <a:pt x="498" y="594"/>
                  </a:cubicBezTo>
                  <a:cubicBezTo>
                    <a:pt x="497" y="594"/>
                    <a:pt x="494" y="593"/>
                    <a:pt x="491" y="589"/>
                  </a:cubicBezTo>
                  <a:cubicBezTo>
                    <a:pt x="487" y="591"/>
                    <a:pt x="486" y="592"/>
                    <a:pt x="490" y="598"/>
                  </a:cubicBezTo>
                  <a:cubicBezTo>
                    <a:pt x="493" y="606"/>
                    <a:pt x="491" y="607"/>
                    <a:pt x="488" y="607"/>
                  </a:cubicBezTo>
                  <a:cubicBezTo>
                    <a:pt x="487" y="609"/>
                    <a:pt x="485" y="609"/>
                    <a:pt x="488" y="616"/>
                  </a:cubicBezTo>
                  <a:cubicBezTo>
                    <a:pt x="491" y="624"/>
                    <a:pt x="492" y="632"/>
                    <a:pt x="488" y="633"/>
                  </a:cubicBezTo>
                  <a:cubicBezTo>
                    <a:pt x="488" y="637"/>
                    <a:pt x="488" y="639"/>
                    <a:pt x="487" y="639"/>
                  </a:cubicBezTo>
                  <a:cubicBezTo>
                    <a:pt x="486" y="639"/>
                    <a:pt x="484" y="636"/>
                    <a:pt x="479" y="628"/>
                  </a:cubicBezTo>
                  <a:cubicBezTo>
                    <a:pt x="478" y="621"/>
                    <a:pt x="476" y="621"/>
                    <a:pt x="475" y="621"/>
                  </a:cubicBezTo>
                  <a:cubicBezTo>
                    <a:pt x="474" y="621"/>
                    <a:pt x="474" y="621"/>
                    <a:pt x="474" y="621"/>
                  </a:cubicBezTo>
                  <a:cubicBezTo>
                    <a:pt x="474" y="621"/>
                    <a:pt x="474" y="621"/>
                    <a:pt x="473" y="621"/>
                  </a:cubicBezTo>
                  <a:cubicBezTo>
                    <a:pt x="473" y="621"/>
                    <a:pt x="470" y="620"/>
                    <a:pt x="467" y="615"/>
                  </a:cubicBezTo>
                  <a:cubicBezTo>
                    <a:pt x="466" y="613"/>
                    <a:pt x="465" y="612"/>
                    <a:pt x="465" y="612"/>
                  </a:cubicBezTo>
                  <a:lnTo>
                    <a:pt x="465" y="612"/>
                  </a:lnTo>
                  <a:cubicBezTo>
                    <a:pt x="465" y="612"/>
                    <a:pt x="467" y="618"/>
                    <a:pt x="468" y="623"/>
                  </a:cubicBezTo>
                  <a:lnTo>
                    <a:pt x="473" y="639"/>
                  </a:lnTo>
                  <a:cubicBezTo>
                    <a:pt x="470" y="639"/>
                    <a:pt x="464" y="624"/>
                    <a:pt x="462" y="616"/>
                  </a:cubicBezTo>
                  <a:cubicBezTo>
                    <a:pt x="459" y="609"/>
                    <a:pt x="457" y="605"/>
                    <a:pt x="457" y="605"/>
                  </a:cubicBezTo>
                  <a:lnTo>
                    <a:pt x="457" y="605"/>
                  </a:lnTo>
                  <a:cubicBezTo>
                    <a:pt x="457" y="605"/>
                    <a:pt x="458" y="609"/>
                    <a:pt x="460" y="616"/>
                  </a:cubicBezTo>
                  <a:cubicBezTo>
                    <a:pt x="462" y="622"/>
                    <a:pt x="462" y="628"/>
                    <a:pt x="460" y="628"/>
                  </a:cubicBezTo>
                  <a:cubicBezTo>
                    <a:pt x="460" y="628"/>
                    <a:pt x="459" y="627"/>
                    <a:pt x="457" y="625"/>
                  </a:cubicBezTo>
                  <a:cubicBezTo>
                    <a:pt x="456" y="626"/>
                    <a:pt x="455" y="626"/>
                    <a:pt x="454" y="626"/>
                  </a:cubicBezTo>
                  <a:cubicBezTo>
                    <a:pt x="451" y="626"/>
                    <a:pt x="449" y="624"/>
                    <a:pt x="447" y="619"/>
                  </a:cubicBezTo>
                  <a:cubicBezTo>
                    <a:pt x="446" y="617"/>
                    <a:pt x="445" y="616"/>
                    <a:pt x="445" y="616"/>
                  </a:cubicBezTo>
                  <a:cubicBezTo>
                    <a:pt x="444" y="616"/>
                    <a:pt x="444" y="620"/>
                    <a:pt x="444" y="620"/>
                  </a:cubicBezTo>
                  <a:cubicBezTo>
                    <a:pt x="444" y="624"/>
                    <a:pt x="443" y="627"/>
                    <a:pt x="441" y="627"/>
                  </a:cubicBezTo>
                  <a:cubicBezTo>
                    <a:pt x="440" y="627"/>
                    <a:pt x="438" y="625"/>
                    <a:pt x="435" y="621"/>
                  </a:cubicBezTo>
                  <a:cubicBezTo>
                    <a:pt x="429" y="614"/>
                    <a:pt x="427" y="610"/>
                    <a:pt x="426" y="610"/>
                  </a:cubicBezTo>
                  <a:lnTo>
                    <a:pt x="426" y="610"/>
                  </a:lnTo>
                  <a:cubicBezTo>
                    <a:pt x="424" y="610"/>
                    <a:pt x="425" y="614"/>
                    <a:pt x="426" y="622"/>
                  </a:cubicBezTo>
                  <a:cubicBezTo>
                    <a:pt x="426" y="627"/>
                    <a:pt x="427" y="631"/>
                    <a:pt x="427" y="631"/>
                  </a:cubicBezTo>
                  <a:cubicBezTo>
                    <a:pt x="427" y="631"/>
                    <a:pt x="426" y="629"/>
                    <a:pt x="424" y="622"/>
                  </a:cubicBezTo>
                  <a:cubicBezTo>
                    <a:pt x="424" y="620"/>
                    <a:pt x="423" y="619"/>
                    <a:pt x="422" y="619"/>
                  </a:cubicBezTo>
                  <a:cubicBezTo>
                    <a:pt x="421" y="619"/>
                    <a:pt x="420" y="625"/>
                    <a:pt x="418" y="631"/>
                  </a:cubicBezTo>
                  <a:cubicBezTo>
                    <a:pt x="417" y="642"/>
                    <a:pt x="417" y="652"/>
                    <a:pt x="418" y="663"/>
                  </a:cubicBezTo>
                  <a:cubicBezTo>
                    <a:pt x="418" y="673"/>
                    <a:pt x="419" y="677"/>
                    <a:pt x="418" y="677"/>
                  </a:cubicBezTo>
                  <a:cubicBezTo>
                    <a:pt x="417" y="677"/>
                    <a:pt x="416" y="675"/>
                    <a:pt x="414" y="671"/>
                  </a:cubicBezTo>
                  <a:cubicBezTo>
                    <a:pt x="412" y="671"/>
                    <a:pt x="410" y="663"/>
                    <a:pt x="410" y="656"/>
                  </a:cubicBezTo>
                  <a:cubicBezTo>
                    <a:pt x="409" y="648"/>
                    <a:pt x="410" y="648"/>
                    <a:pt x="411" y="648"/>
                  </a:cubicBezTo>
                  <a:cubicBezTo>
                    <a:pt x="411" y="648"/>
                    <a:pt x="411" y="648"/>
                    <a:pt x="411" y="648"/>
                  </a:cubicBezTo>
                  <a:lnTo>
                    <a:pt x="413" y="648"/>
                  </a:lnTo>
                  <a:cubicBezTo>
                    <a:pt x="412" y="639"/>
                    <a:pt x="412" y="631"/>
                    <a:pt x="409" y="631"/>
                  </a:cubicBezTo>
                  <a:cubicBezTo>
                    <a:pt x="408" y="627"/>
                    <a:pt x="407" y="625"/>
                    <a:pt x="406" y="625"/>
                  </a:cubicBezTo>
                  <a:cubicBezTo>
                    <a:pt x="405" y="625"/>
                    <a:pt x="404" y="627"/>
                    <a:pt x="404" y="631"/>
                  </a:cubicBezTo>
                  <a:cubicBezTo>
                    <a:pt x="403" y="623"/>
                    <a:pt x="400" y="623"/>
                    <a:pt x="395" y="623"/>
                  </a:cubicBezTo>
                  <a:cubicBezTo>
                    <a:pt x="392" y="623"/>
                    <a:pt x="387" y="622"/>
                    <a:pt x="386" y="614"/>
                  </a:cubicBezTo>
                  <a:cubicBezTo>
                    <a:pt x="385" y="614"/>
                    <a:pt x="385" y="614"/>
                    <a:pt x="384" y="614"/>
                  </a:cubicBezTo>
                  <a:cubicBezTo>
                    <a:pt x="382" y="614"/>
                    <a:pt x="381" y="615"/>
                    <a:pt x="381" y="621"/>
                  </a:cubicBezTo>
                  <a:cubicBezTo>
                    <a:pt x="379" y="630"/>
                    <a:pt x="379" y="634"/>
                    <a:pt x="378" y="634"/>
                  </a:cubicBezTo>
                  <a:cubicBezTo>
                    <a:pt x="378" y="634"/>
                    <a:pt x="377" y="632"/>
                    <a:pt x="377" y="629"/>
                  </a:cubicBezTo>
                  <a:cubicBezTo>
                    <a:pt x="377" y="618"/>
                    <a:pt x="369" y="610"/>
                    <a:pt x="361" y="610"/>
                  </a:cubicBezTo>
                  <a:cubicBezTo>
                    <a:pt x="358" y="610"/>
                    <a:pt x="355" y="612"/>
                    <a:pt x="353" y="616"/>
                  </a:cubicBezTo>
                  <a:lnTo>
                    <a:pt x="349" y="615"/>
                  </a:lnTo>
                  <a:cubicBezTo>
                    <a:pt x="349" y="610"/>
                    <a:pt x="345" y="606"/>
                    <a:pt x="341" y="606"/>
                  </a:cubicBezTo>
                  <a:cubicBezTo>
                    <a:pt x="338" y="606"/>
                    <a:pt x="335" y="608"/>
                    <a:pt x="334" y="611"/>
                  </a:cubicBezTo>
                  <a:cubicBezTo>
                    <a:pt x="333" y="610"/>
                    <a:pt x="330" y="609"/>
                    <a:pt x="329" y="609"/>
                  </a:cubicBezTo>
                  <a:cubicBezTo>
                    <a:pt x="329" y="603"/>
                    <a:pt x="328" y="601"/>
                    <a:pt x="327" y="601"/>
                  </a:cubicBezTo>
                  <a:cubicBezTo>
                    <a:pt x="326" y="601"/>
                    <a:pt x="324" y="602"/>
                    <a:pt x="322" y="605"/>
                  </a:cubicBezTo>
                  <a:cubicBezTo>
                    <a:pt x="319" y="610"/>
                    <a:pt x="317" y="615"/>
                    <a:pt x="317" y="615"/>
                  </a:cubicBezTo>
                  <a:cubicBezTo>
                    <a:pt x="317" y="615"/>
                    <a:pt x="317" y="614"/>
                    <a:pt x="318" y="612"/>
                  </a:cubicBezTo>
                  <a:cubicBezTo>
                    <a:pt x="321" y="605"/>
                    <a:pt x="318" y="604"/>
                    <a:pt x="311" y="601"/>
                  </a:cubicBezTo>
                  <a:cubicBezTo>
                    <a:pt x="309" y="599"/>
                    <a:pt x="307" y="599"/>
                    <a:pt x="306" y="599"/>
                  </a:cubicBezTo>
                  <a:cubicBezTo>
                    <a:pt x="304" y="599"/>
                    <a:pt x="304" y="600"/>
                    <a:pt x="302" y="605"/>
                  </a:cubicBezTo>
                  <a:cubicBezTo>
                    <a:pt x="300" y="606"/>
                    <a:pt x="299" y="606"/>
                    <a:pt x="298" y="606"/>
                  </a:cubicBezTo>
                  <a:cubicBezTo>
                    <a:pt x="293" y="606"/>
                    <a:pt x="296" y="600"/>
                    <a:pt x="300" y="594"/>
                  </a:cubicBezTo>
                  <a:cubicBezTo>
                    <a:pt x="304" y="588"/>
                    <a:pt x="306" y="584"/>
                    <a:pt x="305" y="584"/>
                  </a:cubicBezTo>
                  <a:lnTo>
                    <a:pt x="305" y="584"/>
                  </a:lnTo>
                  <a:cubicBezTo>
                    <a:pt x="304" y="584"/>
                    <a:pt x="299" y="589"/>
                    <a:pt x="292" y="600"/>
                  </a:cubicBezTo>
                  <a:cubicBezTo>
                    <a:pt x="287" y="607"/>
                    <a:pt x="284" y="609"/>
                    <a:pt x="283" y="609"/>
                  </a:cubicBezTo>
                  <a:cubicBezTo>
                    <a:pt x="281" y="609"/>
                    <a:pt x="282" y="607"/>
                    <a:pt x="283" y="604"/>
                  </a:cubicBezTo>
                  <a:cubicBezTo>
                    <a:pt x="286" y="599"/>
                    <a:pt x="288" y="598"/>
                    <a:pt x="289" y="598"/>
                  </a:cubicBezTo>
                  <a:cubicBezTo>
                    <a:pt x="290" y="598"/>
                    <a:pt x="290" y="598"/>
                    <a:pt x="291" y="598"/>
                  </a:cubicBezTo>
                  <a:cubicBezTo>
                    <a:pt x="291" y="598"/>
                    <a:pt x="294" y="592"/>
                    <a:pt x="299" y="585"/>
                  </a:cubicBezTo>
                  <a:cubicBezTo>
                    <a:pt x="298" y="585"/>
                    <a:pt x="298" y="584"/>
                    <a:pt x="297" y="584"/>
                  </a:cubicBezTo>
                  <a:cubicBezTo>
                    <a:pt x="297" y="584"/>
                    <a:pt x="296" y="586"/>
                    <a:pt x="292" y="589"/>
                  </a:cubicBezTo>
                  <a:cubicBezTo>
                    <a:pt x="292" y="589"/>
                    <a:pt x="292" y="589"/>
                    <a:pt x="292" y="589"/>
                  </a:cubicBezTo>
                  <a:cubicBezTo>
                    <a:pt x="291" y="589"/>
                    <a:pt x="288" y="590"/>
                    <a:pt x="284" y="595"/>
                  </a:cubicBezTo>
                  <a:cubicBezTo>
                    <a:pt x="279" y="601"/>
                    <a:pt x="274" y="607"/>
                    <a:pt x="272" y="615"/>
                  </a:cubicBezTo>
                  <a:cubicBezTo>
                    <a:pt x="270" y="621"/>
                    <a:pt x="269" y="623"/>
                    <a:pt x="268" y="623"/>
                  </a:cubicBezTo>
                  <a:cubicBezTo>
                    <a:pt x="268" y="623"/>
                    <a:pt x="267" y="622"/>
                    <a:pt x="266" y="622"/>
                  </a:cubicBezTo>
                  <a:cubicBezTo>
                    <a:pt x="267" y="613"/>
                    <a:pt x="271" y="605"/>
                    <a:pt x="278" y="600"/>
                  </a:cubicBezTo>
                  <a:cubicBezTo>
                    <a:pt x="278" y="600"/>
                    <a:pt x="278" y="600"/>
                    <a:pt x="278" y="600"/>
                  </a:cubicBezTo>
                  <a:cubicBezTo>
                    <a:pt x="279" y="600"/>
                    <a:pt x="283" y="593"/>
                    <a:pt x="287" y="587"/>
                  </a:cubicBezTo>
                  <a:cubicBezTo>
                    <a:pt x="288" y="586"/>
                    <a:pt x="287" y="585"/>
                    <a:pt x="286" y="585"/>
                  </a:cubicBezTo>
                  <a:cubicBezTo>
                    <a:pt x="283" y="585"/>
                    <a:pt x="272" y="591"/>
                    <a:pt x="264" y="601"/>
                  </a:cubicBezTo>
                  <a:cubicBezTo>
                    <a:pt x="265" y="599"/>
                    <a:pt x="267" y="597"/>
                    <a:pt x="269" y="594"/>
                  </a:cubicBezTo>
                  <a:cubicBezTo>
                    <a:pt x="273" y="587"/>
                    <a:pt x="271" y="585"/>
                    <a:pt x="267" y="583"/>
                  </a:cubicBezTo>
                  <a:cubicBezTo>
                    <a:pt x="266" y="582"/>
                    <a:pt x="265" y="581"/>
                    <a:pt x="264" y="581"/>
                  </a:cubicBezTo>
                  <a:cubicBezTo>
                    <a:pt x="262" y="581"/>
                    <a:pt x="261" y="582"/>
                    <a:pt x="257" y="586"/>
                  </a:cubicBezTo>
                  <a:cubicBezTo>
                    <a:pt x="253" y="592"/>
                    <a:pt x="249" y="599"/>
                    <a:pt x="247" y="599"/>
                  </a:cubicBezTo>
                  <a:cubicBezTo>
                    <a:pt x="246" y="599"/>
                    <a:pt x="246" y="599"/>
                    <a:pt x="246" y="598"/>
                  </a:cubicBezTo>
                  <a:lnTo>
                    <a:pt x="246" y="598"/>
                  </a:lnTo>
                  <a:cubicBezTo>
                    <a:pt x="248" y="600"/>
                    <a:pt x="244" y="606"/>
                    <a:pt x="238" y="612"/>
                  </a:cubicBezTo>
                  <a:cubicBezTo>
                    <a:pt x="239" y="606"/>
                    <a:pt x="242" y="601"/>
                    <a:pt x="244" y="595"/>
                  </a:cubicBezTo>
                  <a:cubicBezTo>
                    <a:pt x="249" y="579"/>
                    <a:pt x="252" y="572"/>
                    <a:pt x="246" y="566"/>
                  </a:cubicBezTo>
                  <a:cubicBezTo>
                    <a:pt x="242" y="564"/>
                    <a:pt x="241" y="557"/>
                    <a:pt x="244" y="552"/>
                  </a:cubicBezTo>
                  <a:cubicBezTo>
                    <a:pt x="243" y="551"/>
                    <a:pt x="242" y="550"/>
                    <a:pt x="240" y="550"/>
                  </a:cubicBezTo>
                  <a:cubicBezTo>
                    <a:pt x="239" y="550"/>
                    <a:pt x="237" y="551"/>
                    <a:pt x="234" y="555"/>
                  </a:cubicBezTo>
                  <a:lnTo>
                    <a:pt x="232" y="551"/>
                  </a:lnTo>
                  <a:cubicBezTo>
                    <a:pt x="234" y="547"/>
                    <a:pt x="235" y="544"/>
                    <a:pt x="233" y="544"/>
                  </a:cubicBezTo>
                  <a:lnTo>
                    <a:pt x="233" y="544"/>
                  </a:lnTo>
                  <a:cubicBezTo>
                    <a:pt x="232" y="544"/>
                    <a:pt x="230" y="545"/>
                    <a:pt x="228" y="547"/>
                  </a:cubicBezTo>
                  <a:cubicBezTo>
                    <a:pt x="226" y="548"/>
                    <a:pt x="225" y="548"/>
                    <a:pt x="224" y="548"/>
                  </a:cubicBezTo>
                  <a:cubicBezTo>
                    <a:pt x="222" y="548"/>
                    <a:pt x="225" y="544"/>
                    <a:pt x="224" y="543"/>
                  </a:cubicBezTo>
                  <a:cubicBezTo>
                    <a:pt x="228" y="537"/>
                    <a:pt x="231" y="533"/>
                    <a:pt x="231" y="533"/>
                  </a:cubicBezTo>
                  <a:lnTo>
                    <a:pt x="231" y="533"/>
                  </a:lnTo>
                  <a:cubicBezTo>
                    <a:pt x="230" y="533"/>
                    <a:pt x="226" y="537"/>
                    <a:pt x="217" y="547"/>
                  </a:cubicBezTo>
                  <a:cubicBezTo>
                    <a:pt x="210" y="552"/>
                    <a:pt x="207" y="561"/>
                    <a:pt x="209" y="563"/>
                  </a:cubicBezTo>
                  <a:lnTo>
                    <a:pt x="212" y="567"/>
                  </a:lnTo>
                  <a:lnTo>
                    <a:pt x="202" y="568"/>
                  </a:lnTo>
                  <a:cubicBezTo>
                    <a:pt x="202" y="568"/>
                    <a:pt x="201" y="568"/>
                    <a:pt x="201" y="568"/>
                  </a:cubicBezTo>
                  <a:cubicBezTo>
                    <a:pt x="197" y="568"/>
                    <a:pt x="191" y="569"/>
                    <a:pt x="187" y="574"/>
                  </a:cubicBezTo>
                  <a:cubicBezTo>
                    <a:pt x="187" y="574"/>
                    <a:pt x="183" y="578"/>
                    <a:pt x="180" y="578"/>
                  </a:cubicBezTo>
                  <a:cubicBezTo>
                    <a:pt x="180" y="578"/>
                    <a:pt x="179" y="577"/>
                    <a:pt x="179" y="577"/>
                  </a:cubicBezTo>
                  <a:lnTo>
                    <a:pt x="191" y="567"/>
                  </a:lnTo>
                  <a:cubicBezTo>
                    <a:pt x="198" y="563"/>
                    <a:pt x="205" y="558"/>
                    <a:pt x="210" y="552"/>
                  </a:cubicBezTo>
                  <a:cubicBezTo>
                    <a:pt x="218" y="544"/>
                    <a:pt x="221" y="536"/>
                    <a:pt x="219" y="536"/>
                  </a:cubicBezTo>
                  <a:lnTo>
                    <a:pt x="219" y="536"/>
                  </a:lnTo>
                  <a:cubicBezTo>
                    <a:pt x="218" y="536"/>
                    <a:pt x="215" y="538"/>
                    <a:pt x="211" y="541"/>
                  </a:cubicBezTo>
                  <a:cubicBezTo>
                    <a:pt x="210" y="539"/>
                    <a:pt x="210" y="539"/>
                    <a:pt x="216" y="532"/>
                  </a:cubicBezTo>
                  <a:cubicBezTo>
                    <a:pt x="219" y="530"/>
                    <a:pt x="220" y="529"/>
                    <a:pt x="219" y="529"/>
                  </a:cubicBezTo>
                  <a:lnTo>
                    <a:pt x="219" y="529"/>
                  </a:lnTo>
                  <a:cubicBezTo>
                    <a:pt x="218" y="529"/>
                    <a:pt x="214" y="530"/>
                    <a:pt x="207" y="534"/>
                  </a:cubicBezTo>
                  <a:cubicBezTo>
                    <a:pt x="201" y="538"/>
                    <a:pt x="198" y="540"/>
                    <a:pt x="196" y="540"/>
                  </a:cubicBezTo>
                  <a:cubicBezTo>
                    <a:pt x="195" y="540"/>
                    <a:pt x="197" y="537"/>
                    <a:pt x="204" y="530"/>
                  </a:cubicBezTo>
                  <a:cubicBezTo>
                    <a:pt x="212" y="520"/>
                    <a:pt x="212" y="514"/>
                    <a:pt x="208" y="514"/>
                  </a:cubicBezTo>
                  <a:cubicBezTo>
                    <a:pt x="207" y="514"/>
                    <a:pt x="205" y="515"/>
                    <a:pt x="204" y="517"/>
                  </a:cubicBezTo>
                  <a:cubicBezTo>
                    <a:pt x="198" y="520"/>
                    <a:pt x="195" y="521"/>
                    <a:pt x="192" y="521"/>
                  </a:cubicBezTo>
                  <a:cubicBezTo>
                    <a:pt x="189" y="521"/>
                    <a:pt x="189" y="518"/>
                    <a:pt x="192" y="514"/>
                  </a:cubicBezTo>
                  <a:cubicBezTo>
                    <a:pt x="197" y="510"/>
                    <a:pt x="198" y="508"/>
                    <a:pt x="195" y="508"/>
                  </a:cubicBezTo>
                  <a:cubicBezTo>
                    <a:pt x="194" y="508"/>
                    <a:pt x="192" y="508"/>
                    <a:pt x="190" y="509"/>
                  </a:cubicBezTo>
                  <a:cubicBezTo>
                    <a:pt x="195" y="506"/>
                    <a:pt x="200" y="501"/>
                    <a:pt x="198" y="501"/>
                  </a:cubicBezTo>
                  <a:cubicBezTo>
                    <a:pt x="197" y="501"/>
                    <a:pt x="196" y="501"/>
                    <a:pt x="195" y="502"/>
                  </a:cubicBezTo>
                  <a:cubicBezTo>
                    <a:pt x="195" y="502"/>
                    <a:pt x="194" y="502"/>
                    <a:pt x="194" y="502"/>
                  </a:cubicBezTo>
                  <a:cubicBezTo>
                    <a:pt x="193" y="502"/>
                    <a:pt x="191" y="502"/>
                    <a:pt x="188" y="505"/>
                  </a:cubicBezTo>
                  <a:lnTo>
                    <a:pt x="172" y="511"/>
                  </a:lnTo>
                  <a:cubicBezTo>
                    <a:pt x="173" y="512"/>
                    <a:pt x="166" y="517"/>
                    <a:pt x="159" y="521"/>
                  </a:cubicBezTo>
                  <a:cubicBezTo>
                    <a:pt x="158" y="522"/>
                    <a:pt x="157" y="522"/>
                    <a:pt x="156" y="522"/>
                  </a:cubicBezTo>
                  <a:cubicBezTo>
                    <a:pt x="153" y="522"/>
                    <a:pt x="158" y="511"/>
                    <a:pt x="174" y="497"/>
                  </a:cubicBezTo>
                  <a:lnTo>
                    <a:pt x="187" y="487"/>
                  </a:lnTo>
                  <a:lnTo>
                    <a:pt x="173" y="494"/>
                  </a:lnTo>
                  <a:cubicBezTo>
                    <a:pt x="172" y="493"/>
                    <a:pt x="171" y="491"/>
                    <a:pt x="179" y="487"/>
                  </a:cubicBezTo>
                  <a:cubicBezTo>
                    <a:pt x="186" y="484"/>
                    <a:pt x="186" y="484"/>
                    <a:pt x="184" y="482"/>
                  </a:cubicBezTo>
                  <a:cubicBezTo>
                    <a:pt x="184" y="482"/>
                    <a:pt x="184" y="482"/>
                    <a:pt x="184" y="482"/>
                  </a:cubicBezTo>
                  <a:cubicBezTo>
                    <a:pt x="183" y="482"/>
                    <a:pt x="181" y="482"/>
                    <a:pt x="177" y="484"/>
                  </a:cubicBezTo>
                  <a:cubicBezTo>
                    <a:pt x="169" y="488"/>
                    <a:pt x="165" y="489"/>
                    <a:pt x="165" y="489"/>
                  </a:cubicBezTo>
                  <a:cubicBezTo>
                    <a:pt x="164" y="489"/>
                    <a:pt x="166" y="488"/>
                    <a:pt x="169" y="485"/>
                  </a:cubicBezTo>
                  <a:cubicBezTo>
                    <a:pt x="177" y="480"/>
                    <a:pt x="180" y="478"/>
                    <a:pt x="178" y="478"/>
                  </a:cubicBezTo>
                  <a:cubicBezTo>
                    <a:pt x="176" y="478"/>
                    <a:pt x="172" y="479"/>
                    <a:pt x="166" y="481"/>
                  </a:cubicBezTo>
                  <a:cubicBezTo>
                    <a:pt x="160" y="483"/>
                    <a:pt x="156" y="485"/>
                    <a:pt x="156" y="485"/>
                  </a:cubicBezTo>
                  <a:cubicBezTo>
                    <a:pt x="155" y="485"/>
                    <a:pt x="158" y="483"/>
                    <a:pt x="165" y="478"/>
                  </a:cubicBezTo>
                  <a:cubicBezTo>
                    <a:pt x="173" y="475"/>
                    <a:pt x="180" y="471"/>
                    <a:pt x="179" y="468"/>
                  </a:cubicBezTo>
                  <a:lnTo>
                    <a:pt x="179" y="468"/>
                  </a:lnTo>
                  <a:lnTo>
                    <a:pt x="172" y="472"/>
                  </a:lnTo>
                  <a:cubicBezTo>
                    <a:pt x="165" y="475"/>
                    <a:pt x="161" y="476"/>
                    <a:pt x="160" y="476"/>
                  </a:cubicBezTo>
                  <a:cubicBezTo>
                    <a:pt x="158" y="476"/>
                    <a:pt x="159" y="474"/>
                    <a:pt x="163" y="471"/>
                  </a:cubicBezTo>
                  <a:cubicBezTo>
                    <a:pt x="171" y="468"/>
                    <a:pt x="170" y="466"/>
                    <a:pt x="161" y="466"/>
                  </a:cubicBezTo>
                  <a:cubicBezTo>
                    <a:pt x="160" y="462"/>
                    <a:pt x="160" y="460"/>
                    <a:pt x="166" y="457"/>
                  </a:cubicBezTo>
                  <a:cubicBezTo>
                    <a:pt x="175" y="455"/>
                    <a:pt x="179" y="454"/>
                    <a:pt x="178" y="454"/>
                  </a:cubicBezTo>
                  <a:lnTo>
                    <a:pt x="178" y="454"/>
                  </a:lnTo>
                  <a:cubicBezTo>
                    <a:pt x="178" y="454"/>
                    <a:pt x="174" y="454"/>
                    <a:pt x="166" y="456"/>
                  </a:cubicBezTo>
                  <a:cubicBezTo>
                    <a:pt x="164" y="456"/>
                    <a:pt x="163" y="456"/>
                    <a:pt x="162" y="456"/>
                  </a:cubicBezTo>
                  <a:cubicBezTo>
                    <a:pt x="158" y="456"/>
                    <a:pt x="159" y="455"/>
                    <a:pt x="165" y="450"/>
                  </a:cubicBezTo>
                  <a:cubicBezTo>
                    <a:pt x="170" y="447"/>
                    <a:pt x="171" y="446"/>
                    <a:pt x="170" y="446"/>
                  </a:cubicBezTo>
                  <a:cubicBezTo>
                    <a:pt x="169" y="446"/>
                    <a:pt x="167" y="447"/>
                    <a:pt x="164" y="447"/>
                  </a:cubicBezTo>
                  <a:cubicBezTo>
                    <a:pt x="149" y="451"/>
                    <a:pt x="141" y="454"/>
                    <a:pt x="142" y="456"/>
                  </a:cubicBezTo>
                  <a:cubicBezTo>
                    <a:pt x="142" y="457"/>
                    <a:pt x="142" y="457"/>
                    <a:pt x="134" y="460"/>
                  </a:cubicBezTo>
                  <a:lnTo>
                    <a:pt x="133" y="456"/>
                  </a:lnTo>
                  <a:cubicBezTo>
                    <a:pt x="133" y="454"/>
                    <a:pt x="132" y="451"/>
                    <a:pt x="123" y="449"/>
                  </a:cubicBezTo>
                  <a:cubicBezTo>
                    <a:pt x="121" y="449"/>
                    <a:pt x="119" y="449"/>
                    <a:pt x="118" y="449"/>
                  </a:cubicBezTo>
                  <a:cubicBezTo>
                    <a:pt x="109" y="449"/>
                    <a:pt x="101" y="451"/>
                    <a:pt x="108" y="454"/>
                  </a:cubicBezTo>
                  <a:lnTo>
                    <a:pt x="101" y="458"/>
                  </a:lnTo>
                  <a:cubicBezTo>
                    <a:pt x="86" y="462"/>
                    <a:pt x="81" y="466"/>
                    <a:pt x="87" y="466"/>
                  </a:cubicBezTo>
                  <a:cubicBezTo>
                    <a:pt x="90" y="466"/>
                    <a:pt x="95" y="465"/>
                    <a:pt x="103" y="463"/>
                  </a:cubicBezTo>
                  <a:cubicBezTo>
                    <a:pt x="114" y="459"/>
                    <a:pt x="120" y="458"/>
                    <a:pt x="121" y="458"/>
                  </a:cubicBezTo>
                  <a:lnTo>
                    <a:pt x="121" y="458"/>
                  </a:lnTo>
                  <a:cubicBezTo>
                    <a:pt x="122" y="458"/>
                    <a:pt x="118" y="459"/>
                    <a:pt x="110" y="463"/>
                  </a:cubicBezTo>
                  <a:cubicBezTo>
                    <a:pt x="95" y="467"/>
                    <a:pt x="96" y="469"/>
                    <a:pt x="96" y="472"/>
                  </a:cubicBezTo>
                  <a:cubicBezTo>
                    <a:pt x="97" y="474"/>
                    <a:pt x="97" y="474"/>
                    <a:pt x="89" y="476"/>
                  </a:cubicBezTo>
                  <a:cubicBezTo>
                    <a:pt x="81" y="478"/>
                    <a:pt x="75" y="484"/>
                    <a:pt x="76" y="486"/>
                  </a:cubicBezTo>
                  <a:cubicBezTo>
                    <a:pt x="76" y="487"/>
                    <a:pt x="76" y="488"/>
                    <a:pt x="77" y="488"/>
                  </a:cubicBezTo>
                  <a:cubicBezTo>
                    <a:pt x="78" y="488"/>
                    <a:pt x="80" y="487"/>
                    <a:pt x="83" y="486"/>
                  </a:cubicBezTo>
                  <a:cubicBezTo>
                    <a:pt x="86" y="485"/>
                    <a:pt x="87" y="484"/>
                    <a:pt x="88" y="484"/>
                  </a:cubicBezTo>
                  <a:lnTo>
                    <a:pt x="88" y="484"/>
                  </a:lnTo>
                  <a:cubicBezTo>
                    <a:pt x="90" y="484"/>
                    <a:pt x="88" y="488"/>
                    <a:pt x="78" y="494"/>
                  </a:cubicBezTo>
                  <a:cubicBezTo>
                    <a:pt x="75" y="496"/>
                    <a:pt x="73" y="497"/>
                    <a:pt x="74" y="497"/>
                  </a:cubicBezTo>
                  <a:cubicBezTo>
                    <a:pt x="74" y="497"/>
                    <a:pt x="78" y="496"/>
                    <a:pt x="86" y="493"/>
                  </a:cubicBezTo>
                  <a:cubicBezTo>
                    <a:pt x="90" y="491"/>
                    <a:pt x="94" y="491"/>
                    <a:pt x="96" y="491"/>
                  </a:cubicBezTo>
                  <a:cubicBezTo>
                    <a:pt x="101" y="491"/>
                    <a:pt x="98" y="495"/>
                    <a:pt x="89" y="501"/>
                  </a:cubicBezTo>
                  <a:lnTo>
                    <a:pt x="90" y="505"/>
                  </a:lnTo>
                  <a:cubicBezTo>
                    <a:pt x="90" y="506"/>
                    <a:pt x="91" y="506"/>
                    <a:pt x="92" y="506"/>
                  </a:cubicBezTo>
                  <a:cubicBezTo>
                    <a:pt x="95" y="506"/>
                    <a:pt x="101" y="504"/>
                    <a:pt x="106" y="502"/>
                  </a:cubicBezTo>
                  <a:cubicBezTo>
                    <a:pt x="114" y="498"/>
                    <a:pt x="118" y="497"/>
                    <a:pt x="119" y="497"/>
                  </a:cubicBezTo>
                  <a:lnTo>
                    <a:pt x="119" y="497"/>
                  </a:lnTo>
                  <a:cubicBezTo>
                    <a:pt x="120" y="497"/>
                    <a:pt x="118" y="498"/>
                    <a:pt x="115" y="501"/>
                  </a:cubicBezTo>
                  <a:cubicBezTo>
                    <a:pt x="110" y="504"/>
                    <a:pt x="106" y="506"/>
                    <a:pt x="100" y="509"/>
                  </a:cubicBezTo>
                  <a:cubicBezTo>
                    <a:pt x="94" y="512"/>
                    <a:pt x="95" y="514"/>
                    <a:pt x="96" y="518"/>
                  </a:cubicBezTo>
                  <a:cubicBezTo>
                    <a:pt x="97" y="519"/>
                    <a:pt x="97" y="522"/>
                    <a:pt x="101" y="522"/>
                  </a:cubicBezTo>
                  <a:cubicBezTo>
                    <a:pt x="102" y="522"/>
                    <a:pt x="103" y="522"/>
                    <a:pt x="104" y="522"/>
                  </a:cubicBezTo>
                  <a:lnTo>
                    <a:pt x="104" y="522"/>
                  </a:lnTo>
                  <a:cubicBezTo>
                    <a:pt x="102" y="522"/>
                    <a:pt x="100" y="523"/>
                    <a:pt x="98" y="524"/>
                  </a:cubicBezTo>
                  <a:cubicBezTo>
                    <a:pt x="99" y="526"/>
                    <a:pt x="96" y="528"/>
                    <a:pt x="96" y="528"/>
                  </a:cubicBezTo>
                  <a:cubicBezTo>
                    <a:pt x="96" y="528"/>
                    <a:pt x="97" y="528"/>
                    <a:pt x="99" y="527"/>
                  </a:cubicBezTo>
                  <a:lnTo>
                    <a:pt x="99" y="527"/>
                  </a:lnTo>
                  <a:cubicBezTo>
                    <a:pt x="99" y="527"/>
                    <a:pt x="100" y="529"/>
                    <a:pt x="96" y="537"/>
                  </a:cubicBezTo>
                  <a:cubicBezTo>
                    <a:pt x="94" y="540"/>
                    <a:pt x="96" y="542"/>
                    <a:pt x="100" y="542"/>
                  </a:cubicBezTo>
                  <a:cubicBezTo>
                    <a:pt x="105" y="542"/>
                    <a:pt x="113" y="539"/>
                    <a:pt x="119" y="530"/>
                  </a:cubicBezTo>
                  <a:lnTo>
                    <a:pt x="119" y="530"/>
                  </a:lnTo>
                  <a:cubicBezTo>
                    <a:pt x="120" y="531"/>
                    <a:pt x="120" y="531"/>
                    <a:pt x="120" y="532"/>
                  </a:cubicBezTo>
                  <a:cubicBezTo>
                    <a:pt x="121" y="533"/>
                    <a:pt x="121" y="533"/>
                    <a:pt x="122" y="533"/>
                  </a:cubicBezTo>
                  <a:cubicBezTo>
                    <a:pt x="125" y="533"/>
                    <a:pt x="128" y="531"/>
                    <a:pt x="128" y="531"/>
                  </a:cubicBezTo>
                  <a:cubicBezTo>
                    <a:pt x="132" y="529"/>
                    <a:pt x="134" y="529"/>
                    <a:pt x="135" y="529"/>
                  </a:cubicBezTo>
                  <a:cubicBezTo>
                    <a:pt x="137" y="529"/>
                    <a:pt x="138" y="530"/>
                    <a:pt x="138" y="531"/>
                  </a:cubicBezTo>
                  <a:lnTo>
                    <a:pt x="124" y="539"/>
                  </a:lnTo>
                  <a:cubicBezTo>
                    <a:pt x="109" y="546"/>
                    <a:pt x="102" y="552"/>
                    <a:pt x="106" y="552"/>
                  </a:cubicBezTo>
                  <a:cubicBezTo>
                    <a:pt x="108" y="552"/>
                    <a:pt x="112" y="551"/>
                    <a:pt x="119" y="547"/>
                  </a:cubicBezTo>
                  <a:lnTo>
                    <a:pt x="119" y="547"/>
                  </a:lnTo>
                  <a:lnTo>
                    <a:pt x="113" y="551"/>
                  </a:lnTo>
                  <a:cubicBezTo>
                    <a:pt x="106" y="556"/>
                    <a:pt x="107" y="558"/>
                    <a:pt x="117" y="558"/>
                  </a:cubicBezTo>
                  <a:cubicBezTo>
                    <a:pt x="117" y="558"/>
                    <a:pt x="118" y="558"/>
                    <a:pt x="118" y="558"/>
                  </a:cubicBezTo>
                  <a:cubicBezTo>
                    <a:pt x="122" y="558"/>
                    <a:pt x="134" y="553"/>
                    <a:pt x="140" y="549"/>
                  </a:cubicBezTo>
                  <a:cubicBezTo>
                    <a:pt x="143" y="547"/>
                    <a:pt x="145" y="546"/>
                    <a:pt x="146" y="546"/>
                  </a:cubicBezTo>
                  <a:cubicBezTo>
                    <a:pt x="147" y="546"/>
                    <a:pt x="147" y="547"/>
                    <a:pt x="147" y="547"/>
                  </a:cubicBezTo>
                  <a:cubicBezTo>
                    <a:pt x="149" y="549"/>
                    <a:pt x="149" y="549"/>
                    <a:pt x="142" y="554"/>
                  </a:cubicBezTo>
                  <a:cubicBezTo>
                    <a:pt x="133" y="559"/>
                    <a:pt x="131" y="563"/>
                    <a:pt x="135" y="563"/>
                  </a:cubicBezTo>
                  <a:cubicBezTo>
                    <a:pt x="137" y="563"/>
                    <a:pt x="141" y="562"/>
                    <a:pt x="146" y="559"/>
                  </a:cubicBezTo>
                  <a:lnTo>
                    <a:pt x="146" y="559"/>
                  </a:lnTo>
                  <a:lnTo>
                    <a:pt x="140" y="564"/>
                  </a:lnTo>
                  <a:cubicBezTo>
                    <a:pt x="133" y="568"/>
                    <a:pt x="128" y="576"/>
                    <a:pt x="142" y="580"/>
                  </a:cubicBezTo>
                  <a:cubicBezTo>
                    <a:pt x="147" y="589"/>
                    <a:pt x="153" y="595"/>
                    <a:pt x="146" y="600"/>
                  </a:cubicBezTo>
                  <a:cubicBezTo>
                    <a:pt x="144" y="602"/>
                    <a:pt x="146" y="603"/>
                    <a:pt x="149" y="603"/>
                  </a:cubicBezTo>
                  <a:cubicBezTo>
                    <a:pt x="154" y="603"/>
                    <a:pt x="165" y="600"/>
                    <a:pt x="174" y="595"/>
                  </a:cubicBezTo>
                  <a:lnTo>
                    <a:pt x="174" y="595"/>
                  </a:lnTo>
                  <a:cubicBezTo>
                    <a:pt x="169" y="601"/>
                    <a:pt x="170" y="603"/>
                    <a:pt x="173" y="606"/>
                  </a:cubicBezTo>
                  <a:cubicBezTo>
                    <a:pt x="179" y="612"/>
                    <a:pt x="179" y="612"/>
                    <a:pt x="173" y="617"/>
                  </a:cubicBezTo>
                  <a:cubicBezTo>
                    <a:pt x="166" y="623"/>
                    <a:pt x="163" y="625"/>
                    <a:pt x="163" y="625"/>
                  </a:cubicBezTo>
                  <a:cubicBezTo>
                    <a:pt x="164" y="625"/>
                    <a:pt x="168" y="623"/>
                    <a:pt x="174" y="620"/>
                  </a:cubicBezTo>
                  <a:cubicBezTo>
                    <a:pt x="178" y="617"/>
                    <a:pt x="181" y="616"/>
                    <a:pt x="182" y="616"/>
                  </a:cubicBezTo>
                  <a:cubicBezTo>
                    <a:pt x="187" y="616"/>
                    <a:pt x="185" y="624"/>
                    <a:pt x="177" y="632"/>
                  </a:cubicBezTo>
                  <a:cubicBezTo>
                    <a:pt x="171" y="639"/>
                    <a:pt x="173" y="640"/>
                    <a:pt x="177" y="643"/>
                  </a:cubicBezTo>
                  <a:cubicBezTo>
                    <a:pt x="179" y="642"/>
                    <a:pt x="181" y="642"/>
                    <a:pt x="182" y="642"/>
                  </a:cubicBezTo>
                  <a:cubicBezTo>
                    <a:pt x="187" y="642"/>
                    <a:pt x="189" y="644"/>
                    <a:pt x="192" y="647"/>
                  </a:cubicBezTo>
                  <a:cubicBezTo>
                    <a:pt x="194" y="648"/>
                    <a:pt x="196" y="649"/>
                    <a:pt x="197" y="649"/>
                  </a:cubicBezTo>
                  <a:cubicBezTo>
                    <a:pt x="199" y="649"/>
                    <a:pt x="202" y="647"/>
                    <a:pt x="208" y="639"/>
                  </a:cubicBezTo>
                  <a:cubicBezTo>
                    <a:pt x="214" y="630"/>
                    <a:pt x="217" y="628"/>
                    <a:pt x="219" y="628"/>
                  </a:cubicBezTo>
                  <a:cubicBezTo>
                    <a:pt x="221" y="628"/>
                    <a:pt x="222" y="629"/>
                    <a:pt x="224" y="630"/>
                  </a:cubicBezTo>
                  <a:cubicBezTo>
                    <a:pt x="225" y="631"/>
                    <a:pt x="227" y="633"/>
                    <a:pt x="223" y="640"/>
                  </a:cubicBezTo>
                  <a:cubicBezTo>
                    <a:pt x="223" y="640"/>
                    <a:pt x="219" y="648"/>
                    <a:pt x="221" y="649"/>
                  </a:cubicBezTo>
                  <a:cubicBezTo>
                    <a:pt x="224" y="650"/>
                    <a:pt x="226" y="652"/>
                    <a:pt x="221" y="659"/>
                  </a:cubicBezTo>
                  <a:cubicBezTo>
                    <a:pt x="221" y="659"/>
                    <a:pt x="219" y="667"/>
                    <a:pt x="223" y="669"/>
                  </a:cubicBezTo>
                  <a:cubicBezTo>
                    <a:pt x="227" y="672"/>
                    <a:pt x="232" y="676"/>
                    <a:pt x="227" y="683"/>
                  </a:cubicBezTo>
                  <a:cubicBezTo>
                    <a:pt x="228" y="683"/>
                    <a:pt x="228" y="683"/>
                    <a:pt x="229" y="683"/>
                  </a:cubicBezTo>
                  <a:cubicBezTo>
                    <a:pt x="230" y="683"/>
                    <a:pt x="231" y="682"/>
                    <a:pt x="234" y="677"/>
                  </a:cubicBezTo>
                  <a:cubicBezTo>
                    <a:pt x="236" y="673"/>
                    <a:pt x="239" y="669"/>
                    <a:pt x="243" y="669"/>
                  </a:cubicBezTo>
                  <a:cubicBezTo>
                    <a:pt x="245" y="669"/>
                    <a:pt x="247" y="671"/>
                    <a:pt x="249" y="676"/>
                  </a:cubicBezTo>
                  <a:cubicBezTo>
                    <a:pt x="251" y="678"/>
                    <a:pt x="255" y="680"/>
                    <a:pt x="258" y="680"/>
                  </a:cubicBezTo>
                  <a:cubicBezTo>
                    <a:pt x="260" y="680"/>
                    <a:pt x="262" y="679"/>
                    <a:pt x="264" y="676"/>
                  </a:cubicBezTo>
                  <a:lnTo>
                    <a:pt x="264" y="676"/>
                  </a:lnTo>
                  <a:cubicBezTo>
                    <a:pt x="266" y="677"/>
                    <a:pt x="266" y="677"/>
                    <a:pt x="262" y="684"/>
                  </a:cubicBezTo>
                  <a:cubicBezTo>
                    <a:pt x="258" y="692"/>
                    <a:pt x="258" y="696"/>
                    <a:pt x="261" y="696"/>
                  </a:cubicBezTo>
                  <a:cubicBezTo>
                    <a:pt x="263" y="696"/>
                    <a:pt x="267" y="694"/>
                    <a:pt x="272" y="688"/>
                  </a:cubicBezTo>
                  <a:cubicBezTo>
                    <a:pt x="273" y="685"/>
                    <a:pt x="275" y="683"/>
                    <a:pt x="276" y="683"/>
                  </a:cubicBezTo>
                  <a:cubicBezTo>
                    <a:pt x="277" y="683"/>
                    <a:pt x="277" y="686"/>
                    <a:pt x="276" y="690"/>
                  </a:cubicBezTo>
                  <a:cubicBezTo>
                    <a:pt x="276" y="690"/>
                    <a:pt x="277" y="690"/>
                    <a:pt x="277" y="690"/>
                  </a:cubicBezTo>
                  <a:cubicBezTo>
                    <a:pt x="278" y="690"/>
                    <a:pt x="280" y="690"/>
                    <a:pt x="284" y="685"/>
                  </a:cubicBezTo>
                  <a:cubicBezTo>
                    <a:pt x="286" y="682"/>
                    <a:pt x="287" y="681"/>
                    <a:pt x="288" y="681"/>
                  </a:cubicBezTo>
                  <a:cubicBezTo>
                    <a:pt x="289" y="681"/>
                    <a:pt x="290" y="683"/>
                    <a:pt x="291" y="688"/>
                  </a:cubicBezTo>
                  <a:cubicBezTo>
                    <a:pt x="288" y="696"/>
                    <a:pt x="290" y="696"/>
                    <a:pt x="292" y="697"/>
                  </a:cubicBezTo>
                  <a:cubicBezTo>
                    <a:pt x="294" y="696"/>
                    <a:pt x="296" y="696"/>
                    <a:pt x="299" y="696"/>
                  </a:cubicBezTo>
                  <a:cubicBezTo>
                    <a:pt x="309" y="696"/>
                    <a:pt x="326" y="702"/>
                    <a:pt x="327" y="709"/>
                  </a:cubicBezTo>
                  <a:cubicBezTo>
                    <a:pt x="329" y="704"/>
                    <a:pt x="330" y="702"/>
                    <a:pt x="331" y="702"/>
                  </a:cubicBezTo>
                  <a:cubicBezTo>
                    <a:pt x="332" y="702"/>
                    <a:pt x="333" y="702"/>
                    <a:pt x="334" y="703"/>
                  </a:cubicBezTo>
                  <a:cubicBezTo>
                    <a:pt x="333" y="709"/>
                    <a:pt x="333" y="712"/>
                    <a:pt x="334" y="712"/>
                  </a:cubicBezTo>
                  <a:cubicBezTo>
                    <a:pt x="335" y="712"/>
                    <a:pt x="337" y="705"/>
                    <a:pt x="339" y="696"/>
                  </a:cubicBezTo>
                  <a:lnTo>
                    <a:pt x="337" y="695"/>
                  </a:lnTo>
                  <a:lnTo>
                    <a:pt x="335" y="695"/>
                  </a:lnTo>
                  <a:cubicBezTo>
                    <a:pt x="337" y="688"/>
                    <a:pt x="339" y="684"/>
                    <a:pt x="340" y="684"/>
                  </a:cubicBezTo>
                  <a:cubicBezTo>
                    <a:pt x="342" y="684"/>
                    <a:pt x="343" y="691"/>
                    <a:pt x="340" y="704"/>
                  </a:cubicBezTo>
                  <a:cubicBezTo>
                    <a:pt x="340" y="712"/>
                    <a:pt x="340" y="717"/>
                    <a:pt x="341" y="717"/>
                  </a:cubicBezTo>
                  <a:cubicBezTo>
                    <a:pt x="341" y="717"/>
                    <a:pt x="343" y="713"/>
                    <a:pt x="345" y="705"/>
                  </a:cubicBezTo>
                  <a:cubicBezTo>
                    <a:pt x="348" y="698"/>
                    <a:pt x="349" y="694"/>
                    <a:pt x="351" y="694"/>
                  </a:cubicBezTo>
                  <a:cubicBezTo>
                    <a:pt x="352" y="694"/>
                    <a:pt x="353" y="699"/>
                    <a:pt x="353" y="707"/>
                  </a:cubicBezTo>
                  <a:cubicBezTo>
                    <a:pt x="352" y="715"/>
                    <a:pt x="351" y="719"/>
                    <a:pt x="351" y="719"/>
                  </a:cubicBezTo>
                  <a:cubicBezTo>
                    <a:pt x="352" y="719"/>
                    <a:pt x="353" y="715"/>
                    <a:pt x="355" y="707"/>
                  </a:cubicBezTo>
                  <a:cubicBezTo>
                    <a:pt x="361" y="690"/>
                    <a:pt x="365" y="680"/>
                    <a:pt x="368" y="680"/>
                  </a:cubicBezTo>
                  <a:cubicBezTo>
                    <a:pt x="369" y="680"/>
                    <a:pt x="370" y="686"/>
                    <a:pt x="368" y="701"/>
                  </a:cubicBezTo>
                  <a:cubicBezTo>
                    <a:pt x="366" y="716"/>
                    <a:pt x="368" y="725"/>
                    <a:pt x="371" y="725"/>
                  </a:cubicBezTo>
                  <a:cubicBezTo>
                    <a:pt x="371" y="725"/>
                    <a:pt x="371" y="725"/>
                    <a:pt x="371" y="725"/>
                  </a:cubicBezTo>
                  <a:cubicBezTo>
                    <a:pt x="374" y="725"/>
                    <a:pt x="374" y="717"/>
                    <a:pt x="375" y="709"/>
                  </a:cubicBezTo>
                  <a:cubicBezTo>
                    <a:pt x="375" y="702"/>
                    <a:pt x="375" y="698"/>
                    <a:pt x="376" y="698"/>
                  </a:cubicBezTo>
                  <a:cubicBezTo>
                    <a:pt x="376" y="698"/>
                    <a:pt x="378" y="702"/>
                    <a:pt x="380" y="711"/>
                  </a:cubicBezTo>
                  <a:cubicBezTo>
                    <a:pt x="383" y="725"/>
                    <a:pt x="386" y="731"/>
                    <a:pt x="390" y="731"/>
                  </a:cubicBezTo>
                  <a:cubicBezTo>
                    <a:pt x="393" y="731"/>
                    <a:pt x="396" y="727"/>
                    <a:pt x="400" y="720"/>
                  </a:cubicBezTo>
                  <a:cubicBezTo>
                    <a:pt x="405" y="712"/>
                    <a:pt x="409" y="708"/>
                    <a:pt x="411" y="708"/>
                  </a:cubicBezTo>
                  <a:cubicBezTo>
                    <a:pt x="413" y="708"/>
                    <a:pt x="413" y="712"/>
                    <a:pt x="410" y="720"/>
                  </a:cubicBezTo>
                  <a:cubicBezTo>
                    <a:pt x="407" y="729"/>
                    <a:pt x="406" y="733"/>
                    <a:pt x="407" y="733"/>
                  </a:cubicBezTo>
                  <a:cubicBezTo>
                    <a:pt x="407" y="733"/>
                    <a:pt x="408" y="731"/>
                    <a:pt x="410" y="727"/>
                  </a:cubicBezTo>
                  <a:lnTo>
                    <a:pt x="423" y="727"/>
                  </a:lnTo>
                  <a:cubicBezTo>
                    <a:pt x="427" y="727"/>
                    <a:pt x="428" y="718"/>
                    <a:pt x="428" y="711"/>
                  </a:cubicBezTo>
                  <a:cubicBezTo>
                    <a:pt x="430" y="720"/>
                    <a:pt x="433" y="727"/>
                    <a:pt x="436" y="727"/>
                  </a:cubicBezTo>
                  <a:cubicBezTo>
                    <a:pt x="438" y="727"/>
                    <a:pt x="440" y="724"/>
                    <a:pt x="441" y="717"/>
                  </a:cubicBezTo>
                  <a:lnTo>
                    <a:pt x="446" y="717"/>
                  </a:lnTo>
                  <a:cubicBezTo>
                    <a:pt x="448" y="716"/>
                    <a:pt x="449" y="716"/>
                    <a:pt x="450" y="708"/>
                  </a:cubicBezTo>
                  <a:cubicBezTo>
                    <a:pt x="451" y="706"/>
                    <a:pt x="451" y="705"/>
                    <a:pt x="452" y="705"/>
                  </a:cubicBezTo>
                  <a:cubicBezTo>
                    <a:pt x="454" y="705"/>
                    <a:pt x="456" y="710"/>
                    <a:pt x="459" y="715"/>
                  </a:cubicBezTo>
                  <a:cubicBezTo>
                    <a:pt x="462" y="721"/>
                    <a:pt x="465" y="726"/>
                    <a:pt x="466" y="726"/>
                  </a:cubicBezTo>
                  <a:cubicBezTo>
                    <a:pt x="466" y="726"/>
                    <a:pt x="466" y="725"/>
                    <a:pt x="466" y="723"/>
                  </a:cubicBezTo>
                  <a:cubicBezTo>
                    <a:pt x="465" y="714"/>
                    <a:pt x="466" y="705"/>
                    <a:pt x="468" y="697"/>
                  </a:cubicBezTo>
                  <a:cubicBezTo>
                    <a:pt x="468" y="694"/>
                    <a:pt x="469" y="693"/>
                    <a:pt x="469" y="693"/>
                  </a:cubicBezTo>
                  <a:cubicBezTo>
                    <a:pt x="471" y="693"/>
                    <a:pt x="472" y="699"/>
                    <a:pt x="472" y="704"/>
                  </a:cubicBezTo>
                  <a:cubicBezTo>
                    <a:pt x="474" y="712"/>
                    <a:pt x="474" y="712"/>
                    <a:pt x="481" y="718"/>
                  </a:cubicBezTo>
                  <a:cubicBezTo>
                    <a:pt x="484" y="718"/>
                    <a:pt x="488" y="717"/>
                    <a:pt x="486" y="709"/>
                  </a:cubicBezTo>
                  <a:cubicBezTo>
                    <a:pt x="485" y="705"/>
                    <a:pt x="490" y="701"/>
                    <a:pt x="496" y="701"/>
                  </a:cubicBezTo>
                  <a:cubicBezTo>
                    <a:pt x="499" y="701"/>
                    <a:pt x="502" y="702"/>
                    <a:pt x="504" y="705"/>
                  </a:cubicBezTo>
                  <a:lnTo>
                    <a:pt x="509" y="703"/>
                  </a:lnTo>
                  <a:cubicBezTo>
                    <a:pt x="512" y="702"/>
                    <a:pt x="511" y="694"/>
                    <a:pt x="513" y="693"/>
                  </a:cubicBezTo>
                  <a:cubicBezTo>
                    <a:pt x="513" y="693"/>
                    <a:pt x="516" y="692"/>
                    <a:pt x="515" y="684"/>
                  </a:cubicBezTo>
                  <a:cubicBezTo>
                    <a:pt x="516" y="683"/>
                    <a:pt x="517" y="683"/>
                    <a:pt x="518" y="683"/>
                  </a:cubicBezTo>
                  <a:cubicBezTo>
                    <a:pt x="519" y="683"/>
                    <a:pt x="521" y="684"/>
                    <a:pt x="523" y="689"/>
                  </a:cubicBezTo>
                  <a:cubicBezTo>
                    <a:pt x="521" y="681"/>
                    <a:pt x="520" y="677"/>
                    <a:pt x="521" y="677"/>
                  </a:cubicBezTo>
                  <a:lnTo>
                    <a:pt x="521" y="677"/>
                  </a:lnTo>
                  <a:cubicBezTo>
                    <a:pt x="521" y="677"/>
                    <a:pt x="523" y="681"/>
                    <a:pt x="528" y="688"/>
                  </a:cubicBezTo>
                  <a:cubicBezTo>
                    <a:pt x="531" y="695"/>
                    <a:pt x="533" y="699"/>
                    <a:pt x="533" y="699"/>
                  </a:cubicBezTo>
                  <a:cubicBezTo>
                    <a:pt x="533" y="699"/>
                    <a:pt x="532" y="695"/>
                    <a:pt x="530" y="687"/>
                  </a:cubicBezTo>
                  <a:cubicBezTo>
                    <a:pt x="529" y="682"/>
                    <a:pt x="529" y="680"/>
                    <a:pt x="530" y="680"/>
                  </a:cubicBezTo>
                  <a:lnTo>
                    <a:pt x="530" y="680"/>
                  </a:lnTo>
                  <a:cubicBezTo>
                    <a:pt x="530" y="680"/>
                    <a:pt x="532" y="682"/>
                    <a:pt x="534" y="685"/>
                  </a:cubicBezTo>
                  <a:cubicBezTo>
                    <a:pt x="536" y="688"/>
                    <a:pt x="537" y="690"/>
                    <a:pt x="538" y="690"/>
                  </a:cubicBezTo>
                  <a:cubicBezTo>
                    <a:pt x="539" y="690"/>
                    <a:pt x="538" y="688"/>
                    <a:pt x="537" y="684"/>
                  </a:cubicBezTo>
                  <a:cubicBezTo>
                    <a:pt x="534" y="673"/>
                    <a:pt x="535" y="665"/>
                    <a:pt x="537" y="665"/>
                  </a:cubicBezTo>
                  <a:cubicBezTo>
                    <a:pt x="538" y="665"/>
                    <a:pt x="540" y="668"/>
                    <a:pt x="542" y="672"/>
                  </a:cubicBezTo>
                  <a:cubicBezTo>
                    <a:pt x="542" y="672"/>
                    <a:pt x="546" y="671"/>
                    <a:pt x="543" y="662"/>
                  </a:cubicBezTo>
                  <a:cubicBezTo>
                    <a:pt x="541" y="655"/>
                    <a:pt x="540" y="651"/>
                    <a:pt x="540" y="651"/>
                  </a:cubicBezTo>
                  <a:lnTo>
                    <a:pt x="540" y="651"/>
                  </a:lnTo>
                  <a:cubicBezTo>
                    <a:pt x="541" y="651"/>
                    <a:pt x="542" y="655"/>
                    <a:pt x="546" y="661"/>
                  </a:cubicBezTo>
                  <a:cubicBezTo>
                    <a:pt x="550" y="668"/>
                    <a:pt x="553" y="671"/>
                    <a:pt x="555" y="671"/>
                  </a:cubicBezTo>
                  <a:cubicBezTo>
                    <a:pt x="556" y="671"/>
                    <a:pt x="555" y="667"/>
                    <a:pt x="552" y="659"/>
                  </a:cubicBezTo>
                  <a:cubicBezTo>
                    <a:pt x="552" y="659"/>
                    <a:pt x="552" y="655"/>
                    <a:pt x="554" y="655"/>
                  </a:cubicBezTo>
                  <a:cubicBezTo>
                    <a:pt x="554" y="655"/>
                    <a:pt x="555" y="655"/>
                    <a:pt x="557" y="657"/>
                  </a:cubicBezTo>
                  <a:cubicBezTo>
                    <a:pt x="560" y="658"/>
                    <a:pt x="563" y="659"/>
                    <a:pt x="567" y="659"/>
                  </a:cubicBezTo>
                  <a:cubicBezTo>
                    <a:pt x="574" y="659"/>
                    <a:pt x="579" y="656"/>
                    <a:pt x="571" y="648"/>
                  </a:cubicBezTo>
                  <a:lnTo>
                    <a:pt x="576" y="646"/>
                  </a:lnTo>
                  <a:cubicBezTo>
                    <a:pt x="579" y="647"/>
                    <a:pt x="581" y="648"/>
                    <a:pt x="583" y="648"/>
                  </a:cubicBezTo>
                  <a:cubicBezTo>
                    <a:pt x="586" y="648"/>
                    <a:pt x="586" y="645"/>
                    <a:pt x="584" y="640"/>
                  </a:cubicBezTo>
                  <a:lnTo>
                    <a:pt x="582" y="632"/>
                  </a:lnTo>
                  <a:lnTo>
                    <a:pt x="582" y="632"/>
                  </a:lnTo>
                  <a:cubicBezTo>
                    <a:pt x="585" y="638"/>
                    <a:pt x="591" y="643"/>
                    <a:pt x="594" y="643"/>
                  </a:cubicBezTo>
                  <a:cubicBezTo>
                    <a:pt x="594" y="643"/>
                    <a:pt x="595" y="643"/>
                    <a:pt x="595" y="642"/>
                  </a:cubicBezTo>
                  <a:cubicBezTo>
                    <a:pt x="597" y="641"/>
                    <a:pt x="597" y="641"/>
                    <a:pt x="592" y="634"/>
                  </a:cubicBezTo>
                  <a:cubicBezTo>
                    <a:pt x="585" y="630"/>
                    <a:pt x="587" y="628"/>
                    <a:pt x="589" y="626"/>
                  </a:cubicBezTo>
                  <a:cubicBezTo>
                    <a:pt x="590" y="626"/>
                    <a:pt x="590" y="626"/>
                    <a:pt x="590" y="626"/>
                  </a:cubicBezTo>
                  <a:cubicBezTo>
                    <a:pt x="593" y="626"/>
                    <a:pt x="599" y="631"/>
                    <a:pt x="603" y="637"/>
                  </a:cubicBezTo>
                  <a:lnTo>
                    <a:pt x="605" y="635"/>
                  </a:lnTo>
                  <a:cubicBezTo>
                    <a:pt x="599" y="627"/>
                    <a:pt x="597" y="624"/>
                    <a:pt x="598" y="624"/>
                  </a:cubicBezTo>
                  <a:lnTo>
                    <a:pt x="598" y="624"/>
                  </a:lnTo>
                  <a:cubicBezTo>
                    <a:pt x="599" y="624"/>
                    <a:pt x="600" y="625"/>
                    <a:pt x="602" y="628"/>
                  </a:cubicBezTo>
                  <a:cubicBezTo>
                    <a:pt x="606" y="630"/>
                    <a:pt x="608" y="631"/>
                    <a:pt x="610" y="631"/>
                  </a:cubicBezTo>
                  <a:cubicBezTo>
                    <a:pt x="611" y="631"/>
                    <a:pt x="612" y="630"/>
                    <a:pt x="613" y="630"/>
                  </a:cubicBezTo>
                  <a:cubicBezTo>
                    <a:pt x="611" y="627"/>
                    <a:pt x="611" y="626"/>
                    <a:pt x="612" y="626"/>
                  </a:cubicBezTo>
                  <a:lnTo>
                    <a:pt x="612" y="626"/>
                  </a:lnTo>
                  <a:cubicBezTo>
                    <a:pt x="612" y="626"/>
                    <a:pt x="614" y="628"/>
                    <a:pt x="613" y="630"/>
                  </a:cubicBezTo>
                  <a:lnTo>
                    <a:pt x="619" y="635"/>
                  </a:lnTo>
                  <a:cubicBezTo>
                    <a:pt x="620" y="637"/>
                    <a:pt x="621" y="638"/>
                    <a:pt x="622" y="638"/>
                  </a:cubicBezTo>
                  <a:cubicBezTo>
                    <a:pt x="623" y="638"/>
                    <a:pt x="619" y="633"/>
                    <a:pt x="615" y="628"/>
                  </a:cubicBezTo>
                  <a:lnTo>
                    <a:pt x="620" y="625"/>
                  </a:lnTo>
                  <a:cubicBezTo>
                    <a:pt x="621" y="623"/>
                    <a:pt x="623" y="622"/>
                    <a:pt x="616" y="617"/>
                  </a:cubicBezTo>
                  <a:cubicBezTo>
                    <a:pt x="611" y="611"/>
                    <a:pt x="605" y="605"/>
                    <a:pt x="607" y="603"/>
                  </a:cubicBezTo>
                  <a:lnTo>
                    <a:pt x="607" y="603"/>
                  </a:lnTo>
                  <a:cubicBezTo>
                    <a:pt x="611" y="609"/>
                    <a:pt x="616" y="614"/>
                    <a:pt x="619" y="614"/>
                  </a:cubicBezTo>
                  <a:cubicBezTo>
                    <a:pt x="619" y="614"/>
                    <a:pt x="619" y="614"/>
                    <a:pt x="620" y="614"/>
                  </a:cubicBezTo>
                  <a:cubicBezTo>
                    <a:pt x="620" y="614"/>
                    <a:pt x="620" y="614"/>
                    <a:pt x="620" y="614"/>
                  </a:cubicBezTo>
                  <a:cubicBezTo>
                    <a:pt x="622" y="614"/>
                    <a:pt x="626" y="619"/>
                    <a:pt x="626" y="619"/>
                  </a:cubicBezTo>
                  <a:cubicBezTo>
                    <a:pt x="629" y="623"/>
                    <a:pt x="631" y="625"/>
                    <a:pt x="633" y="625"/>
                  </a:cubicBezTo>
                  <a:cubicBezTo>
                    <a:pt x="636" y="625"/>
                    <a:pt x="637" y="617"/>
                    <a:pt x="634" y="612"/>
                  </a:cubicBezTo>
                  <a:cubicBezTo>
                    <a:pt x="630" y="603"/>
                    <a:pt x="629" y="599"/>
                    <a:pt x="630" y="599"/>
                  </a:cubicBezTo>
                  <a:lnTo>
                    <a:pt x="630" y="599"/>
                  </a:lnTo>
                  <a:cubicBezTo>
                    <a:pt x="632" y="599"/>
                    <a:pt x="635" y="601"/>
                    <a:pt x="640" y="606"/>
                  </a:cubicBezTo>
                  <a:cubicBezTo>
                    <a:pt x="643" y="609"/>
                    <a:pt x="644" y="611"/>
                    <a:pt x="645" y="611"/>
                  </a:cubicBezTo>
                  <a:cubicBezTo>
                    <a:pt x="647" y="611"/>
                    <a:pt x="640" y="598"/>
                    <a:pt x="629" y="585"/>
                  </a:cubicBezTo>
                  <a:lnTo>
                    <a:pt x="613" y="566"/>
                  </a:lnTo>
                  <a:lnTo>
                    <a:pt x="630" y="583"/>
                  </a:lnTo>
                  <a:cubicBezTo>
                    <a:pt x="643" y="594"/>
                    <a:pt x="649" y="599"/>
                    <a:pt x="651" y="599"/>
                  </a:cubicBezTo>
                  <a:cubicBezTo>
                    <a:pt x="653" y="599"/>
                    <a:pt x="651" y="595"/>
                    <a:pt x="648" y="587"/>
                  </a:cubicBezTo>
                  <a:cubicBezTo>
                    <a:pt x="646" y="582"/>
                    <a:pt x="646" y="580"/>
                    <a:pt x="647" y="580"/>
                  </a:cubicBezTo>
                  <a:lnTo>
                    <a:pt x="647" y="580"/>
                  </a:lnTo>
                  <a:cubicBezTo>
                    <a:pt x="647" y="580"/>
                    <a:pt x="649" y="581"/>
                    <a:pt x="651" y="584"/>
                  </a:cubicBezTo>
                  <a:cubicBezTo>
                    <a:pt x="654" y="586"/>
                    <a:pt x="656" y="587"/>
                    <a:pt x="657" y="587"/>
                  </a:cubicBezTo>
                  <a:cubicBezTo>
                    <a:pt x="659" y="587"/>
                    <a:pt x="661" y="585"/>
                    <a:pt x="665" y="582"/>
                  </a:cubicBezTo>
                  <a:cubicBezTo>
                    <a:pt x="670" y="576"/>
                    <a:pt x="671" y="575"/>
                    <a:pt x="665" y="569"/>
                  </a:cubicBezTo>
                  <a:cubicBezTo>
                    <a:pt x="665" y="569"/>
                    <a:pt x="667" y="567"/>
                    <a:pt x="668" y="566"/>
                  </a:cubicBezTo>
                  <a:cubicBezTo>
                    <a:pt x="672" y="568"/>
                    <a:pt x="675" y="569"/>
                    <a:pt x="676" y="569"/>
                  </a:cubicBezTo>
                  <a:cubicBezTo>
                    <a:pt x="680" y="569"/>
                    <a:pt x="675" y="563"/>
                    <a:pt x="665" y="557"/>
                  </a:cubicBezTo>
                  <a:lnTo>
                    <a:pt x="668" y="552"/>
                  </a:lnTo>
                  <a:lnTo>
                    <a:pt x="674" y="558"/>
                  </a:lnTo>
                  <a:cubicBezTo>
                    <a:pt x="675" y="559"/>
                    <a:pt x="677" y="560"/>
                    <a:pt x="678" y="560"/>
                  </a:cubicBezTo>
                  <a:cubicBezTo>
                    <a:pt x="683" y="560"/>
                    <a:pt x="687" y="555"/>
                    <a:pt x="696" y="542"/>
                  </a:cubicBezTo>
                  <a:cubicBezTo>
                    <a:pt x="707" y="523"/>
                    <a:pt x="709" y="521"/>
                    <a:pt x="695" y="513"/>
                  </a:cubicBezTo>
                  <a:cubicBezTo>
                    <a:pt x="687" y="507"/>
                    <a:pt x="684" y="504"/>
                    <a:pt x="686" y="504"/>
                  </a:cubicBezTo>
                  <a:lnTo>
                    <a:pt x="686" y="504"/>
                  </a:lnTo>
                  <a:cubicBezTo>
                    <a:pt x="687" y="504"/>
                    <a:pt x="691" y="505"/>
                    <a:pt x="697" y="509"/>
                  </a:cubicBezTo>
                  <a:cubicBezTo>
                    <a:pt x="701" y="511"/>
                    <a:pt x="706" y="513"/>
                    <a:pt x="708" y="513"/>
                  </a:cubicBezTo>
                  <a:cubicBezTo>
                    <a:pt x="709" y="513"/>
                    <a:pt x="709" y="512"/>
                    <a:pt x="706" y="511"/>
                  </a:cubicBezTo>
                  <a:cubicBezTo>
                    <a:pt x="706" y="511"/>
                    <a:pt x="707" y="507"/>
                    <a:pt x="713" y="507"/>
                  </a:cubicBezTo>
                  <a:cubicBezTo>
                    <a:pt x="714" y="507"/>
                    <a:pt x="715" y="507"/>
                    <a:pt x="716" y="508"/>
                  </a:cubicBezTo>
                  <a:cubicBezTo>
                    <a:pt x="734" y="508"/>
                    <a:pt x="727" y="502"/>
                    <a:pt x="721" y="499"/>
                  </a:cubicBezTo>
                  <a:cubicBezTo>
                    <a:pt x="712" y="496"/>
                    <a:pt x="710" y="495"/>
                    <a:pt x="712" y="495"/>
                  </a:cubicBezTo>
                  <a:cubicBezTo>
                    <a:pt x="714" y="495"/>
                    <a:pt x="718" y="496"/>
                    <a:pt x="722" y="496"/>
                  </a:cubicBezTo>
                  <a:cubicBezTo>
                    <a:pt x="725" y="497"/>
                    <a:pt x="728" y="497"/>
                    <a:pt x="730" y="497"/>
                  </a:cubicBezTo>
                  <a:cubicBezTo>
                    <a:pt x="734" y="497"/>
                    <a:pt x="736" y="496"/>
                    <a:pt x="731" y="494"/>
                  </a:cubicBezTo>
                  <a:cubicBezTo>
                    <a:pt x="726" y="489"/>
                    <a:pt x="724" y="477"/>
                    <a:pt x="733" y="477"/>
                  </a:cubicBezTo>
                  <a:cubicBezTo>
                    <a:pt x="735" y="477"/>
                    <a:pt x="736" y="478"/>
                    <a:pt x="739" y="478"/>
                  </a:cubicBezTo>
                  <a:cubicBezTo>
                    <a:pt x="739" y="478"/>
                    <a:pt x="740" y="475"/>
                    <a:pt x="740" y="473"/>
                  </a:cubicBezTo>
                  <a:cubicBezTo>
                    <a:pt x="733" y="471"/>
                    <a:pt x="734" y="466"/>
                    <a:pt x="736" y="460"/>
                  </a:cubicBezTo>
                  <a:cubicBezTo>
                    <a:pt x="737" y="457"/>
                    <a:pt x="738" y="455"/>
                    <a:pt x="741" y="455"/>
                  </a:cubicBezTo>
                  <a:cubicBezTo>
                    <a:pt x="743" y="455"/>
                    <a:pt x="744" y="455"/>
                    <a:pt x="746" y="456"/>
                  </a:cubicBezTo>
                  <a:cubicBezTo>
                    <a:pt x="749" y="458"/>
                    <a:pt x="751" y="458"/>
                    <a:pt x="751" y="458"/>
                  </a:cubicBezTo>
                  <a:cubicBezTo>
                    <a:pt x="753" y="458"/>
                    <a:pt x="752" y="456"/>
                    <a:pt x="748" y="451"/>
                  </a:cubicBezTo>
                  <a:cubicBezTo>
                    <a:pt x="749" y="448"/>
                    <a:pt x="734" y="442"/>
                    <a:pt x="734" y="439"/>
                  </a:cubicBezTo>
                  <a:cubicBezTo>
                    <a:pt x="726" y="438"/>
                    <a:pt x="720" y="434"/>
                    <a:pt x="720" y="431"/>
                  </a:cubicBezTo>
                  <a:lnTo>
                    <a:pt x="720" y="431"/>
                  </a:lnTo>
                  <a:lnTo>
                    <a:pt x="727" y="434"/>
                  </a:lnTo>
                  <a:lnTo>
                    <a:pt x="743" y="437"/>
                  </a:lnTo>
                  <a:cubicBezTo>
                    <a:pt x="744" y="435"/>
                    <a:pt x="744" y="431"/>
                    <a:pt x="736" y="430"/>
                  </a:cubicBezTo>
                  <a:cubicBezTo>
                    <a:pt x="745" y="429"/>
                    <a:pt x="745" y="427"/>
                    <a:pt x="746" y="422"/>
                  </a:cubicBezTo>
                  <a:cubicBezTo>
                    <a:pt x="748" y="417"/>
                    <a:pt x="749" y="412"/>
                    <a:pt x="741" y="409"/>
                  </a:cubicBezTo>
                  <a:cubicBezTo>
                    <a:pt x="758" y="408"/>
                    <a:pt x="759" y="392"/>
                    <a:pt x="743" y="389"/>
                  </a:cubicBezTo>
                  <a:cubicBezTo>
                    <a:pt x="735" y="389"/>
                    <a:pt x="735" y="386"/>
                    <a:pt x="744" y="384"/>
                  </a:cubicBezTo>
                  <a:cubicBezTo>
                    <a:pt x="752" y="382"/>
                    <a:pt x="752" y="382"/>
                    <a:pt x="744" y="379"/>
                  </a:cubicBezTo>
                  <a:cubicBezTo>
                    <a:pt x="736" y="376"/>
                    <a:pt x="745" y="374"/>
                    <a:pt x="753" y="372"/>
                  </a:cubicBezTo>
                  <a:cubicBezTo>
                    <a:pt x="769" y="370"/>
                    <a:pt x="769" y="366"/>
                    <a:pt x="761" y="364"/>
                  </a:cubicBezTo>
                  <a:cubicBezTo>
                    <a:pt x="752" y="358"/>
                    <a:pt x="752" y="354"/>
                    <a:pt x="752" y="352"/>
                  </a:cubicBezTo>
                  <a:cubicBezTo>
                    <a:pt x="746" y="348"/>
                    <a:pt x="745" y="346"/>
                    <a:pt x="741" y="346"/>
                  </a:cubicBezTo>
                  <a:cubicBezTo>
                    <a:pt x="740" y="346"/>
                    <a:pt x="739" y="346"/>
                    <a:pt x="736" y="347"/>
                  </a:cubicBezTo>
                  <a:cubicBezTo>
                    <a:pt x="731" y="347"/>
                    <a:pt x="725" y="347"/>
                    <a:pt x="720" y="346"/>
                  </a:cubicBezTo>
                  <a:cubicBezTo>
                    <a:pt x="714" y="344"/>
                    <a:pt x="716" y="343"/>
                    <a:pt x="718" y="343"/>
                  </a:cubicBezTo>
                  <a:cubicBezTo>
                    <a:pt x="719" y="343"/>
                    <a:pt x="720" y="343"/>
                    <a:pt x="720" y="344"/>
                  </a:cubicBezTo>
                  <a:cubicBezTo>
                    <a:pt x="723" y="346"/>
                    <a:pt x="725" y="346"/>
                    <a:pt x="727" y="346"/>
                  </a:cubicBezTo>
                  <a:cubicBezTo>
                    <a:pt x="730" y="346"/>
                    <a:pt x="732" y="345"/>
                    <a:pt x="736" y="343"/>
                  </a:cubicBezTo>
                  <a:cubicBezTo>
                    <a:pt x="744" y="339"/>
                    <a:pt x="743" y="335"/>
                    <a:pt x="743" y="331"/>
                  </a:cubicBezTo>
                  <a:lnTo>
                    <a:pt x="742" y="322"/>
                  </a:lnTo>
                  <a:cubicBezTo>
                    <a:pt x="747" y="315"/>
                    <a:pt x="748" y="312"/>
                    <a:pt x="744" y="312"/>
                  </a:cubicBezTo>
                  <a:cubicBezTo>
                    <a:pt x="743" y="312"/>
                    <a:pt x="742" y="312"/>
                    <a:pt x="740" y="312"/>
                  </a:cubicBezTo>
                  <a:cubicBezTo>
                    <a:pt x="731" y="314"/>
                    <a:pt x="727" y="315"/>
                    <a:pt x="727" y="315"/>
                  </a:cubicBezTo>
                  <a:cubicBezTo>
                    <a:pt x="726" y="315"/>
                    <a:pt x="728" y="315"/>
                    <a:pt x="732" y="313"/>
                  </a:cubicBezTo>
                  <a:cubicBezTo>
                    <a:pt x="748" y="308"/>
                    <a:pt x="742" y="283"/>
                    <a:pt x="727" y="283"/>
                  </a:cubicBezTo>
                  <a:cubicBezTo>
                    <a:pt x="726" y="283"/>
                    <a:pt x="726" y="283"/>
                    <a:pt x="725" y="283"/>
                  </a:cubicBezTo>
                  <a:lnTo>
                    <a:pt x="725" y="283"/>
                  </a:lnTo>
                  <a:cubicBezTo>
                    <a:pt x="727" y="283"/>
                    <a:pt x="730" y="282"/>
                    <a:pt x="733" y="281"/>
                  </a:cubicBezTo>
                  <a:cubicBezTo>
                    <a:pt x="741" y="279"/>
                    <a:pt x="741" y="275"/>
                    <a:pt x="739" y="271"/>
                  </a:cubicBezTo>
                  <a:cubicBezTo>
                    <a:pt x="739" y="269"/>
                    <a:pt x="727" y="261"/>
                    <a:pt x="725" y="254"/>
                  </a:cubicBezTo>
                  <a:cubicBezTo>
                    <a:pt x="722" y="247"/>
                    <a:pt x="719" y="240"/>
                    <a:pt x="715" y="240"/>
                  </a:cubicBezTo>
                  <a:cubicBezTo>
                    <a:pt x="714" y="240"/>
                    <a:pt x="713" y="240"/>
                    <a:pt x="712" y="241"/>
                  </a:cubicBezTo>
                  <a:cubicBezTo>
                    <a:pt x="711" y="238"/>
                    <a:pt x="711" y="238"/>
                    <a:pt x="718" y="235"/>
                  </a:cubicBezTo>
                  <a:cubicBezTo>
                    <a:pt x="726" y="235"/>
                    <a:pt x="725" y="232"/>
                    <a:pt x="724" y="229"/>
                  </a:cubicBezTo>
                  <a:cubicBezTo>
                    <a:pt x="724" y="229"/>
                    <a:pt x="723" y="229"/>
                    <a:pt x="722" y="229"/>
                  </a:cubicBezTo>
                  <a:cubicBezTo>
                    <a:pt x="720" y="229"/>
                    <a:pt x="714" y="231"/>
                    <a:pt x="708" y="234"/>
                  </a:cubicBezTo>
                  <a:cubicBezTo>
                    <a:pt x="706" y="235"/>
                    <a:pt x="704" y="236"/>
                    <a:pt x="703" y="236"/>
                  </a:cubicBezTo>
                  <a:cubicBezTo>
                    <a:pt x="701" y="236"/>
                    <a:pt x="702" y="233"/>
                    <a:pt x="705" y="228"/>
                  </a:cubicBezTo>
                  <a:cubicBezTo>
                    <a:pt x="711" y="220"/>
                    <a:pt x="705" y="210"/>
                    <a:pt x="696" y="210"/>
                  </a:cubicBezTo>
                  <a:cubicBezTo>
                    <a:pt x="695" y="208"/>
                    <a:pt x="694" y="206"/>
                    <a:pt x="702" y="201"/>
                  </a:cubicBezTo>
                  <a:cubicBezTo>
                    <a:pt x="706" y="197"/>
                    <a:pt x="709" y="190"/>
                    <a:pt x="702" y="190"/>
                  </a:cubicBezTo>
                  <a:cubicBezTo>
                    <a:pt x="700" y="190"/>
                    <a:pt x="698" y="190"/>
                    <a:pt x="695" y="191"/>
                  </a:cubicBezTo>
                  <a:cubicBezTo>
                    <a:pt x="693" y="189"/>
                    <a:pt x="693" y="189"/>
                    <a:pt x="700" y="184"/>
                  </a:cubicBezTo>
                  <a:cubicBezTo>
                    <a:pt x="703" y="180"/>
                    <a:pt x="707" y="177"/>
                    <a:pt x="706" y="177"/>
                  </a:cubicBezTo>
                  <a:lnTo>
                    <a:pt x="706" y="177"/>
                  </a:lnTo>
                  <a:cubicBezTo>
                    <a:pt x="705" y="177"/>
                    <a:pt x="702" y="178"/>
                    <a:pt x="697" y="180"/>
                  </a:cubicBezTo>
                  <a:cubicBezTo>
                    <a:pt x="688" y="180"/>
                    <a:pt x="684" y="173"/>
                    <a:pt x="687" y="164"/>
                  </a:cubicBezTo>
                  <a:cubicBezTo>
                    <a:pt x="686" y="163"/>
                    <a:pt x="686" y="162"/>
                    <a:pt x="684" y="162"/>
                  </a:cubicBezTo>
                  <a:cubicBezTo>
                    <a:pt x="683" y="162"/>
                    <a:pt x="681" y="163"/>
                    <a:pt x="678" y="165"/>
                  </a:cubicBezTo>
                  <a:cubicBezTo>
                    <a:pt x="673" y="169"/>
                    <a:pt x="669" y="172"/>
                    <a:pt x="669" y="172"/>
                  </a:cubicBezTo>
                  <a:cubicBezTo>
                    <a:pt x="668" y="172"/>
                    <a:pt x="669" y="172"/>
                    <a:pt x="671" y="170"/>
                  </a:cubicBezTo>
                  <a:cubicBezTo>
                    <a:pt x="677" y="164"/>
                    <a:pt x="680" y="161"/>
                    <a:pt x="679" y="161"/>
                  </a:cubicBezTo>
                  <a:lnTo>
                    <a:pt x="679" y="161"/>
                  </a:lnTo>
                  <a:cubicBezTo>
                    <a:pt x="678" y="161"/>
                    <a:pt x="675" y="163"/>
                    <a:pt x="668" y="167"/>
                  </a:cubicBezTo>
                  <a:cubicBezTo>
                    <a:pt x="666" y="168"/>
                    <a:pt x="664" y="169"/>
                    <a:pt x="663" y="169"/>
                  </a:cubicBezTo>
                  <a:cubicBezTo>
                    <a:pt x="662" y="169"/>
                    <a:pt x="663" y="168"/>
                    <a:pt x="667" y="164"/>
                  </a:cubicBezTo>
                  <a:cubicBezTo>
                    <a:pt x="671" y="158"/>
                    <a:pt x="670" y="155"/>
                    <a:pt x="670" y="155"/>
                  </a:cubicBezTo>
                  <a:cubicBezTo>
                    <a:pt x="661" y="151"/>
                    <a:pt x="653" y="145"/>
                    <a:pt x="647" y="140"/>
                  </a:cubicBezTo>
                  <a:cubicBezTo>
                    <a:pt x="637" y="129"/>
                    <a:pt x="631" y="123"/>
                    <a:pt x="626" y="123"/>
                  </a:cubicBezTo>
                  <a:cubicBezTo>
                    <a:pt x="625" y="123"/>
                    <a:pt x="623" y="124"/>
                    <a:pt x="622" y="125"/>
                  </a:cubicBezTo>
                  <a:cubicBezTo>
                    <a:pt x="619" y="127"/>
                    <a:pt x="617" y="128"/>
                    <a:pt x="617" y="128"/>
                  </a:cubicBezTo>
                  <a:cubicBezTo>
                    <a:pt x="616" y="128"/>
                    <a:pt x="617" y="126"/>
                    <a:pt x="619" y="122"/>
                  </a:cubicBezTo>
                  <a:cubicBezTo>
                    <a:pt x="622" y="114"/>
                    <a:pt x="620" y="113"/>
                    <a:pt x="619" y="110"/>
                  </a:cubicBezTo>
                  <a:cubicBezTo>
                    <a:pt x="616" y="109"/>
                    <a:pt x="614" y="107"/>
                    <a:pt x="620" y="101"/>
                  </a:cubicBezTo>
                  <a:lnTo>
                    <a:pt x="620" y="101"/>
                  </a:lnTo>
                  <a:cubicBezTo>
                    <a:pt x="616" y="104"/>
                    <a:pt x="614" y="105"/>
                    <a:pt x="613" y="105"/>
                  </a:cubicBezTo>
                  <a:cubicBezTo>
                    <a:pt x="612" y="105"/>
                    <a:pt x="612" y="105"/>
                    <a:pt x="611" y="104"/>
                  </a:cubicBezTo>
                  <a:cubicBezTo>
                    <a:pt x="614" y="100"/>
                    <a:pt x="615" y="98"/>
                    <a:pt x="613" y="98"/>
                  </a:cubicBezTo>
                  <a:cubicBezTo>
                    <a:pt x="612" y="98"/>
                    <a:pt x="610" y="99"/>
                    <a:pt x="607" y="100"/>
                  </a:cubicBezTo>
                  <a:cubicBezTo>
                    <a:pt x="601" y="106"/>
                    <a:pt x="598" y="109"/>
                    <a:pt x="598" y="109"/>
                  </a:cubicBezTo>
                  <a:cubicBezTo>
                    <a:pt x="597" y="109"/>
                    <a:pt x="600" y="106"/>
                    <a:pt x="605" y="99"/>
                  </a:cubicBezTo>
                  <a:cubicBezTo>
                    <a:pt x="609" y="94"/>
                    <a:pt x="610" y="86"/>
                    <a:pt x="608" y="86"/>
                  </a:cubicBezTo>
                  <a:lnTo>
                    <a:pt x="608" y="86"/>
                  </a:lnTo>
                  <a:cubicBezTo>
                    <a:pt x="608" y="86"/>
                    <a:pt x="607" y="87"/>
                    <a:pt x="606" y="89"/>
                  </a:cubicBezTo>
                  <a:cubicBezTo>
                    <a:pt x="602" y="96"/>
                    <a:pt x="597" y="93"/>
                    <a:pt x="591" y="98"/>
                  </a:cubicBezTo>
                  <a:cubicBezTo>
                    <a:pt x="588" y="97"/>
                    <a:pt x="587" y="95"/>
                    <a:pt x="592" y="88"/>
                  </a:cubicBezTo>
                  <a:cubicBezTo>
                    <a:pt x="593" y="83"/>
                    <a:pt x="589" y="81"/>
                    <a:pt x="583" y="81"/>
                  </a:cubicBezTo>
                  <a:cubicBezTo>
                    <a:pt x="580" y="81"/>
                    <a:pt x="575" y="82"/>
                    <a:pt x="573" y="85"/>
                  </a:cubicBezTo>
                  <a:cubicBezTo>
                    <a:pt x="571" y="88"/>
                    <a:pt x="569" y="89"/>
                    <a:pt x="569" y="89"/>
                  </a:cubicBezTo>
                  <a:cubicBezTo>
                    <a:pt x="568" y="89"/>
                    <a:pt x="569" y="87"/>
                    <a:pt x="571" y="84"/>
                  </a:cubicBezTo>
                  <a:cubicBezTo>
                    <a:pt x="575" y="77"/>
                    <a:pt x="574" y="75"/>
                    <a:pt x="571" y="73"/>
                  </a:cubicBezTo>
                  <a:cubicBezTo>
                    <a:pt x="570" y="75"/>
                    <a:pt x="569" y="76"/>
                    <a:pt x="568" y="76"/>
                  </a:cubicBezTo>
                  <a:cubicBezTo>
                    <a:pt x="567" y="76"/>
                    <a:pt x="570" y="71"/>
                    <a:pt x="574" y="66"/>
                  </a:cubicBezTo>
                  <a:cubicBezTo>
                    <a:pt x="580" y="60"/>
                    <a:pt x="578" y="59"/>
                    <a:pt x="574" y="55"/>
                  </a:cubicBezTo>
                  <a:cubicBezTo>
                    <a:pt x="571" y="57"/>
                    <a:pt x="569" y="58"/>
                    <a:pt x="566" y="58"/>
                  </a:cubicBezTo>
                  <a:cubicBezTo>
                    <a:pt x="561" y="58"/>
                    <a:pt x="556" y="55"/>
                    <a:pt x="551" y="52"/>
                  </a:cubicBezTo>
                  <a:cubicBezTo>
                    <a:pt x="548" y="50"/>
                    <a:pt x="546" y="49"/>
                    <a:pt x="543" y="49"/>
                  </a:cubicBezTo>
                  <a:cubicBezTo>
                    <a:pt x="537" y="49"/>
                    <a:pt x="531" y="55"/>
                    <a:pt x="523" y="64"/>
                  </a:cubicBezTo>
                  <a:lnTo>
                    <a:pt x="514" y="78"/>
                  </a:lnTo>
                  <a:lnTo>
                    <a:pt x="521" y="63"/>
                  </a:lnTo>
                  <a:cubicBezTo>
                    <a:pt x="524" y="57"/>
                    <a:pt x="527" y="49"/>
                    <a:pt x="529" y="41"/>
                  </a:cubicBezTo>
                  <a:cubicBezTo>
                    <a:pt x="529" y="41"/>
                    <a:pt x="528" y="41"/>
                    <a:pt x="528" y="41"/>
                  </a:cubicBezTo>
                  <a:cubicBezTo>
                    <a:pt x="526" y="41"/>
                    <a:pt x="523" y="47"/>
                    <a:pt x="520" y="54"/>
                  </a:cubicBezTo>
                  <a:cubicBezTo>
                    <a:pt x="518" y="57"/>
                    <a:pt x="517" y="59"/>
                    <a:pt x="516" y="59"/>
                  </a:cubicBezTo>
                  <a:cubicBezTo>
                    <a:pt x="515" y="59"/>
                    <a:pt x="514" y="57"/>
                    <a:pt x="513" y="51"/>
                  </a:cubicBezTo>
                  <a:cubicBezTo>
                    <a:pt x="512" y="45"/>
                    <a:pt x="511" y="42"/>
                    <a:pt x="510" y="42"/>
                  </a:cubicBezTo>
                  <a:cubicBezTo>
                    <a:pt x="508" y="42"/>
                    <a:pt x="506" y="44"/>
                    <a:pt x="504" y="47"/>
                  </a:cubicBezTo>
                  <a:cubicBezTo>
                    <a:pt x="502" y="47"/>
                    <a:pt x="500" y="45"/>
                    <a:pt x="500" y="36"/>
                  </a:cubicBezTo>
                  <a:cubicBezTo>
                    <a:pt x="497" y="36"/>
                    <a:pt x="497" y="36"/>
                    <a:pt x="495" y="43"/>
                  </a:cubicBezTo>
                  <a:cubicBezTo>
                    <a:pt x="494" y="47"/>
                    <a:pt x="492" y="49"/>
                    <a:pt x="491" y="49"/>
                  </a:cubicBezTo>
                  <a:cubicBezTo>
                    <a:pt x="490" y="49"/>
                    <a:pt x="490" y="46"/>
                    <a:pt x="491" y="42"/>
                  </a:cubicBezTo>
                  <a:cubicBezTo>
                    <a:pt x="492" y="31"/>
                    <a:pt x="490" y="26"/>
                    <a:pt x="487" y="26"/>
                  </a:cubicBezTo>
                  <a:cubicBezTo>
                    <a:pt x="486" y="26"/>
                    <a:pt x="485" y="28"/>
                    <a:pt x="484" y="31"/>
                  </a:cubicBezTo>
                  <a:cubicBezTo>
                    <a:pt x="482" y="36"/>
                    <a:pt x="480" y="37"/>
                    <a:pt x="479" y="37"/>
                  </a:cubicBezTo>
                  <a:cubicBezTo>
                    <a:pt x="478" y="37"/>
                    <a:pt x="477" y="37"/>
                    <a:pt x="476" y="36"/>
                  </a:cubicBezTo>
                  <a:cubicBezTo>
                    <a:pt x="476" y="36"/>
                    <a:pt x="475" y="36"/>
                    <a:pt x="474" y="36"/>
                  </a:cubicBezTo>
                  <a:cubicBezTo>
                    <a:pt x="473" y="36"/>
                    <a:pt x="470" y="37"/>
                    <a:pt x="467" y="42"/>
                  </a:cubicBezTo>
                  <a:lnTo>
                    <a:pt x="463" y="41"/>
                  </a:lnTo>
                  <a:cubicBezTo>
                    <a:pt x="461" y="41"/>
                    <a:pt x="464" y="34"/>
                    <a:pt x="467" y="34"/>
                  </a:cubicBezTo>
                  <a:cubicBezTo>
                    <a:pt x="467" y="34"/>
                    <a:pt x="467" y="34"/>
                    <a:pt x="467" y="34"/>
                  </a:cubicBezTo>
                  <a:lnTo>
                    <a:pt x="467" y="25"/>
                  </a:lnTo>
                  <a:cubicBezTo>
                    <a:pt x="465" y="25"/>
                    <a:pt x="464" y="25"/>
                    <a:pt x="463" y="25"/>
                  </a:cubicBezTo>
                  <a:cubicBezTo>
                    <a:pt x="460" y="25"/>
                    <a:pt x="458" y="26"/>
                    <a:pt x="455" y="31"/>
                  </a:cubicBezTo>
                  <a:cubicBezTo>
                    <a:pt x="452" y="39"/>
                    <a:pt x="451" y="43"/>
                    <a:pt x="450" y="43"/>
                  </a:cubicBezTo>
                  <a:cubicBezTo>
                    <a:pt x="450" y="43"/>
                    <a:pt x="451" y="39"/>
                    <a:pt x="453" y="31"/>
                  </a:cubicBezTo>
                  <a:cubicBezTo>
                    <a:pt x="454" y="25"/>
                    <a:pt x="454" y="19"/>
                    <a:pt x="452" y="19"/>
                  </a:cubicBezTo>
                  <a:cubicBezTo>
                    <a:pt x="451" y="19"/>
                    <a:pt x="450" y="20"/>
                    <a:pt x="449" y="22"/>
                  </a:cubicBezTo>
                  <a:cubicBezTo>
                    <a:pt x="447" y="28"/>
                    <a:pt x="446" y="30"/>
                    <a:pt x="445" y="30"/>
                  </a:cubicBezTo>
                  <a:cubicBezTo>
                    <a:pt x="444" y="30"/>
                    <a:pt x="444" y="25"/>
                    <a:pt x="445" y="21"/>
                  </a:cubicBezTo>
                  <a:cubicBezTo>
                    <a:pt x="448" y="13"/>
                    <a:pt x="449" y="9"/>
                    <a:pt x="448" y="9"/>
                  </a:cubicBezTo>
                  <a:lnTo>
                    <a:pt x="448" y="9"/>
                  </a:lnTo>
                  <a:cubicBezTo>
                    <a:pt x="447" y="9"/>
                    <a:pt x="443" y="12"/>
                    <a:pt x="437" y="18"/>
                  </a:cubicBezTo>
                  <a:cubicBezTo>
                    <a:pt x="436" y="18"/>
                    <a:pt x="436" y="18"/>
                    <a:pt x="436" y="18"/>
                  </a:cubicBezTo>
                  <a:cubicBezTo>
                    <a:pt x="431" y="18"/>
                    <a:pt x="421" y="24"/>
                    <a:pt x="414" y="24"/>
                  </a:cubicBezTo>
                  <a:cubicBezTo>
                    <a:pt x="404" y="22"/>
                    <a:pt x="400" y="22"/>
                    <a:pt x="398" y="14"/>
                  </a:cubicBezTo>
                  <a:cubicBezTo>
                    <a:pt x="398" y="12"/>
                    <a:pt x="398" y="10"/>
                    <a:pt x="397" y="8"/>
                  </a:cubicBezTo>
                  <a:lnTo>
                    <a:pt x="397" y="8"/>
                  </a:lnTo>
                  <a:cubicBezTo>
                    <a:pt x="396" y="22"/>
                    <a:pt x="394" y="22"/>
                    <a:pt x="387" y="22"/>
                  </a:cubicBezTo>
                  <a:cubicBezTo>
                    <a:pt x="385" y="20"/>
                    <a:pt x="383" y="19"/>
                    <a:pt x="381" y="19"/>
                  </a:cubicBezTo>
                  <a:cubicBezTo>
                    <a:pt x="377" y="19"/>
                    <a:pt x="374" y="24"/>
                    <a:pt x="373" y="30"/>
                  </a:cubicBezTo>
                  <a:lnTo>
                    <a:pt x="377" y="30"/>
                  </a:lnTo>
                  <a:cubicBezTo>
                    <a:pt x="378" y="39"/>
                    <a:pt x="378" y="43"/>
                    <a:pt x="376" y="43"/>
                  </a:cubicBezTo>
                  <a:cubicBezTo>
                    <a:pt x="375" y="43"/>
                    <a:pt x="373" y="41"/>
                    <a:pt x="371" y="38"/>
                  </a:cubicBezTo>
                  <a:cubicBezTo>
                    <a:pt x="368" y="38"/>
                    <a:pt x="368" y="30"/>
                    <a:pt x="367" y="22"/>
                  </a:cubicBezTo>
                  <a:cubicBezTo>
                    <a:pt x="367" y="14"/>
                    <a:pt x="364" y="6"/>
                    <a:pt x="362" y="6"/>
                  </a:cubicBezTo>
                  <a:close/>
                  <a:moveTo>
                    <a:pt x="615" y="791"/>
                  </a:moveTo>
                  <a:cubicBezTo>
                    <a:pt x="615" y="791"/>
                    <a:pt x="614" y="791"/>
                    <a:pt x="613" y="791"/>
                  </a:cubicBezTo>
                  <a:cubicBezTo>
                    <a:pt x="613" y="797"/>
                    <a:pt x="615" y="803"/>
                    <a:pt x="617" y="807"/>
                  </a:cubicBezTo>
                  <a:cubicBezTo>
                    <a:pt x="619" y="810"/>
                    <a:pt x="620" y="811"/>
                    <a:pt x="621" y="811"/>
                  </a:cubicBezTo>
                  <a:cubicBezTo>
                    <a:pt x="622" y="811"/>
                    <a:pt x="623" y="807"/>
                    <a:pt x="620" y="797"/>
                  </a:cubicBezTo>
                  <a:cubicBezTo>
                    <a:pt x="617" y="792"/>
                    <a:pt x="617" y="791"/>
                    <a:pt x="615" y="79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28" name="Google Shape;12128;p47"/>
            <p:cNvSpPr/>
            <p:nvPr/>
          </p:nvSpPr>
          <p:spPr>
            <a:xfrm rot="-2292062">
              <a:off x="2263910" y="3700163"/>
              <a:ext cx="50684" cy="55582"/>
            </a:xfrm>
            <a:custGeom>
              <a:avLst/>
              <a:gdLst/>
              <a:ahLst/>
              <a:cxnLst/>
              <a:rect l="l" t="t" r="r" b="b"/>
              <a:pathLst>
                <a:path w="538" h="590" extrusionOk="0">
                  <a:moveTo>
                    <a:pt x="284" y="0"/>
                  </a:moveTo>
                  <a:cubicBezTo>
                    <a:pt x="284" y="0"/>
                    <a:pt x="284" y="2"/>
                    <a:pt x="284" y="4"/>
                  </a:cubicBezTo>
                  <a:lnTo>
                    <a:pt x="284" y="4"/>
                  </a:lnTo>
                  <a:cubicBezTo>
                    <a:pt x="284" y="2"/>
                    <a:pt x="284" y="0"/>
                    <a:pt x="284" y="0"/>
                  </a:cubicBezTo>
                  <a:close/>
                  <a:moveTo>
                    <a:pt x="284" y="4"/>
                  </a:moveTo>
                  <a:cubicBezTo>
                    <a:pt x="284" y="5"/>
                    <a:pt x="284" y="7"/>
                    <a:pt x="284" y="9"/>
                  </a:cubicBezTo>
                  <a:lnTo>
                    <a:pt x="284" y="9"/>
                  </a:lnTo>
                  <a:cubicBezTo>
                    <a:pt x="284" y="8"/>
                    <a:pt x="284" y="7"/>
                    <a:pt x="284" y="5"/>
                  </a:cubicBezTo>
                  <a:cubicBezTo>
                    <a:pt x="284" y="5"/>
                    <a:pt x="284" y="4"/>
                    <a:pt x="284" y="4"/>
                  </a:cubicBezTo>
                  <a:close/>
                  <a:moveTo>
                    <a:pt x="269" y="30"/>
                  </a:moveTo>
                  <a:lnTo>
                    <a:pt x="269" y="30"/>
                  </a:lnTo>
                  <a:cubicBezTo>
                    <a:pt x="267" y="30"/>
                    <a:pt x="267" y="34"/>
                    <a:pt x="268" y="34"/>
                  </a:cubicBezTo>
                  <a:cubicBezTo>
                    <a:pt x="268" y="34"/>
                    <a:pt x="268" y="33"/>
                    <a:pt x="269" y="30"/>
                  </a:cubicBezTo>
                  <a:close/>
                  <a:moveTo>
                    <a:pt x="264" y="38"/>
                  </a:moveTo>
                  <a:lnTo>
                    <a:pt x="267" y="46"/>
                  </a:lnTo>
                  <a:lnTo>
                    <a:pt x="265" y="46"/>
                  </a:lnTo>
                  <a:cubicBezTo>
                    <a:pt x="263" y="46"/>
                    <a:pt x="263" y="46"/>
                    <a:pt x="263" y="38"/>
                  </a:cubicBezTo>
                  <a:close/>
                  <a:moveTo>
                    <a:pt x="279" y="38"/>
                  </a:moveTo>
                  <a:lnTo>
                    <a:pt x="281" y="46"/>
                  </a:lnTo>
                  <a:lnTo>
                    <a:pt x="279" y="46"/>
                  </a:lnTo>
                  <a:cubicBezTo>
                    <a:pt x="278" y="46"/>
                    <a:pt x="278" y="46"/>
                    <a:pt x="278" y="38"/>
                  </a:cubicBezTo>
                  <a:close/>
                  <a:moveTo>
                    <a:pt x="288" y="39"/>
                  </a:moveTo>
                  <a:cubicBezTo>
                    <a:pt x="288" y="39"/>
                    <a:pt x="289" y="39"/>
                    <a:pt x="289" y="39"/>
                  </a:cubicBezTo>
                  <a:cubicBezTo>
                    <a:pt x="292" y="39"/>
                    <a:pt x="292" y="39"/>
                    <a:pt x="290" y="47"/>
                  </a:cubicBezTo>
                  <a:cubicBezTo>
                    <a:pt x="289" y="51"/>
                    <a:pt x="288" y="53"/>
                    <a:pt x="288" y="53"/>
                  </a:cubicBezTo>
                  <a:cubicBezTo>
                    <a:pt x="287" y="53"/>
                    <a:pt x="287" y="51"/>
                    <a:pt x="288" y="47"/>
                  </a:cubicBezTo>
                  <a:cubicBezTo>
                    <a:pt x="288" y="40"/>
                    <a:pt x="288" y="39"/>
                    <a:pt x="288" y="39"/>
                  </a:cubicBezTo>
                  <a:close/>
                  <a:moveTo>
                    <a:pt x="251" y="47"/>
                  </a:moveTo>
                  <a:cubicBezTo>
                    <a:pt x="252" y="53"/>
                    <a:pt x="254" y="57"/>
                    <a:pt x="254" y="63"/>
                  </a:cubicBezTo>
                  <a:lnTo>
                    <a:pt x="253" y="63"/>
                  </a:lnTo>
                  <a:cubicBezTo>
                    <a:pt x="252" y="63"/>
                    <a:pt x="251" y="55"/>
                    <a:pt x="251" y="55"/>
                  </a:cubicBezTo>
                  <a:cubicBezTo>
                    <a:pt x="251" y="55"/>
                    <a:pt x="250" y="47"/>
                    <a:pt x="251" y="47"/>
                  </a:cubicBezTo>
                  <a:close/>
                  <a:moveTo>
                    <a:pt x="194" y="58"/>
                  </a:moveTo>
                  <a:lnTo>
                    <a:pt x="194" y="58"/>
                  </a:lnTo>
                  <a:cubicBezTo>
                    <a:pt x="194" y="58"/>
                    <a:pt x="195" y="59"/>
                    <a:pt x="196" y="62"/>
                  </a:cubicBezTo>
                  <a:lnTo>
                    <a:pt x="199" y="69"/>
                  </a:lnTo>
                  <a:cubicBezTo>
                    <a:pt x="201" y="75"/>
                    <a:pt x="202" y="81"/>
                    <a:pt x="202" y="81"/>
                  </a:cubicBezTo>
                  <a:cubicBezTo>
                    <a:pt x="202" y="81"/>
                    <a:pt x="201" y="80"/>
                    <a:pt x="200" y="77"/>
                  </a:cubicBezTo>
                  <a:cubicBezTo>
                    <a:pt x="198" y="73"/>
                    <a:pt x="196" y="67"/>
                    <a:pt x="195" y="63"/>
                  </a:cubicBezTo>
                  <a:cubicBezTo>
                    <a:pt x="195" y="63"/>
                    <a:pt x="194" y="58"/>
                    <a:pt x="194" y="58"/>
                  </a:cubicBezTo>
                  <a:close/>
                  <a:moveTo>
                    <a:pt x="310" y="84"/>
                  </a:moveTo>
                  <a:lnTo>
                    <a:pt x="309" y="92"/>
                  </a:lnTo>
                  <a:cubicBezTo>
                    <a:pt x="307" y="100"/>
                    <a:pt x="307" y="100"/>
                    <a:pt x="307" y="100"/>
                  </a:cubicBezTo>
                  <a:cubicBezTo>
                    <a:pt x="306" y="100"/>
                    <a:pt x="306" y="100"/>
                    <a:pt x="307" y="92"/>
                  </a:cubicBezTo>
                  <a:cubicBezTo>
                    <a:pt x="307" y="92"/>
                    <a:pt x="309" y="84"/>
                    <a:pt x="310" y="84"/>
                  </a:cubicBezTo>
                  <a:close/>
                  <a:moveTo>
                    <a:pt x="295" y="88"/>
                  </a:moveTo>
                  <a:lnTo>
                    <a:pt x="295" y="96"/>
                  </a:lnTo>
                  <a:lnTo>
                    <a:pt x="293" y="104"/>
                  </a:lnTo>
                  <a:lnTo>
                    <a:pt x="292" y="104"/>
                  </a:lnTo>
                  <a:cubicBezTo>
                    <a:pt x="292" y="99"/>
                    <a:pt x="293" y="94"/>
                    <a:pt x="295" y="88"/>
                  </a:cubicBezTo>
                  <a:close/>
                  <a:moveTo>
                    <a:pt x="430" y="103"/>
                  </a:moveTo>
                  <a:cubicBezTo>
                    <a:pt x="430" y="103"/>
                    <a:pt x="430" y="103"/>
                    <a:pt x="430" y="103"/>
                  </a:cubicBezTo>
                  <a:lnTo>
                    <a:pt x="431" y="104"/>
                  </a:lnTo>
                  <a:cubicBezTo>
                    <a:pt x="427" y="108"/>
                    <a:pt x="424" y="111"/>
                    <a:pt x="419" y="114"/>
                  </a:cubicBezTo>
                  <a:lnTo>
                    <a:pt x="418" y="113"/>
                  </a:lnTo>
                  <a:cubicBezTo>
                    <a:pt x="423" y="108"/>
                    <a:pt x="428" y="103"/>
                    <a:pt x="430" y="103"/>
                  </a:cubicBezTo>
                  <a:close/>
                  <a:moveTo>
                    <a:pt x="167" y="106"/>
                  </a:moveTo>
                  <a:cubicBezTo>
                    <a:pt x="173" y="111"/>
                    <a:pt x="178" y="118"/>
                    <a:pt x="181" y="126"/>
                  </a:cubicBezTo>
                  <a:cubicBezTo>
                    <a:pt x="181" y="126"/>
                    <a:pt x="181" y="126"/>
                    <a:pt x="180" y="126"/>
                  </a:cubicBezTo>
                  <a:cubicBezTo>
                    <a:pt x="180" y="126"/>
                    <a:pt x="179" y="125"/>
                    <a:pt x="175" y="120"/>
                  </a:cubicBezTo>
                  <a:cubicBezTo>
                    <a:pt x="170" y="113"/>
                    <a:pt x="166" y="106"/>
                    <a:pt x="167" y="106"/>
                  </a:cubicBezTo>
                  <a:close/>
                  <a:moveTo>
                    <a:pt x="471" y="149"/>
                  </a:moveTo>
                  <a:cubicBezTo>
                    <a:pt x="473" y="149"/>
                    <a:pt x="474" y="151"/>
                    <a:pt x="474" y="151"/>
                  </a:cubicBezTo>
                  <a:cubicBezTo>
                    <a:pt x="469" y="156"/>
                    <a:pt x="463" y="158"/>
                    <a:pt x="461" y="158"/>
                  </a:cubicBezTo>
                  <a:cubicBezTo>
                    <a:pt x="460" y="158"/>
                    <a:pt x="460" y="158"/>
                    <a:pt x="459" y="158"/>
                  </a:cubicBezTo>
                  <a:cubicBezTo>
                    <a:pt x="458" y="156"/>
                    <a:pt x="458" y="156"/>
                    <a:pt x="465" y="151"/>
                  </a:cubicBezTo>
                  <a:cubicBezTo>
                    <a:pt x="468" y="150"/>
                    <a:pt x="470" y="149"/>
                    <a:pt x="471" y="149"/>
                  </a:cubicBezTo>
                  <a:close/>
                  <a:moveTo>
                    <a:pt x="481" y="251"/>
                  </a:moveTo>
                  <a:cubicBezTo>
                    <a:pt x="489" y="251"/>
                    <a:pt x="498" y="251"/>
                    <a:pt x="498" y="253"/>
                  </a:cubicBezTo>
                  <a:lnTo>
                    <a:pt x="489" y="255"/>
                  </a:lnTo>
                  <a:lnTo>
                    <a:pt x="481" y="253"/>
                  </a:lnTo>
                  <a:lnTo>
                    <a:pt x="481" y="251"/>
                  </a:lnTo>
                  <a:close/>
                  <a:moveTo>
                    <a:pt x="430" y="263"/>
                  </a:moveTo>
                  <a:cubicBezTo>
                    <a:pt x="436" y="263"/>
                    <a:pt x="442" y="265"/>
                    <a:pt x="447" y="266"/>
                  </a:cubicBezTo>
                  <a:lnTo>
                    <a:pt x="447" y="267"/>
                  </a:lnTo>
                  <a:cubicBezTo>
                    <a:pt x="438" y="266"/>
                    <a:pt x="430" y="265"/>
                    <a:pt x="430" y="265"/>
                  </a:cubicBezTo>
                  <a:lnTo>
                    <a:pt x="430" y="263"/>
                  </a:lnTo>
                  <a:close/>
                  <a:moveTo>
                    <a:pt x="99" y="269"/>
                  </a:moveTo>
                  <a:cubicBezTo>
                    <a:pt x="103" y="269"/>
                    <a:pt x="107" y="269"/>
                    <a:pt x="111" y="270"/>
                  </a:cubicBezTo>
                  <a:cubicBezTo>
                    <a:pt x="120" y="271"/>
                    <a:pt x="118" y="272"/>
                    <a:pt x="112" y="272"/>
                  </a:cubicBezTo>
                  <a:cubicBezTo>
                    <a:pt x="108" y="272"/>
                    <a:pt x="101" y="271"/>
                    <a:pt x="94" y="270"/>
                  </a:cubicBezTo>
                  <a:cubicBezTo>
                    <a:pt x="78" y="269"/>
                    <a:pt x="78" y="269"/>
                    <a:pt x="94" y="269"/>
                  </a:cubicBezTo>
                  <a:cubicBezTo>
                    <a:pt x="95" y="269"/>
                    <a:pt x="97" y="269"/>
                    <a:pt x="99" y="269"/>
                  </a:cubicBezTo>
                  <a:close/>
                  <a:moveTo>
                    <a:pt x="482" y="294"/>
                  </a:moveTo>
                  <a:cubicBezTo>
                    <a:pt x="483" y="294"/>
                    <a:pt x="485" y="295"/>
                    <a:pt x="490" y="296"/>
                  </a:cubicBezTo>
                  <a:cubicBezTo>
                    <a:pt x="494" y="297"/>
                    <a:pt x="500" y="298"/>
                    <a:pt x="504" y="302"/>
                  </a:cubicBezTo>
                  <a:cubicBezTo>
                    <a:pt x="496" y="299"/>
                    <a:pt x="489" y="297"/>
                    <a:pt x="482" y="295"/>
                  </a:cubicBezTo>
                  <a:lnTo>
                    <a:pt x="481" y="295"/>
                  </a:lnTo>
                  <a:cubicBezTo>
                    <a:pt x="481" y="294"/>
                    <a:pt x="482" y="294"/>
                    <a:pt x="482" y="294"/>
                  </a:cubicBezTo>
                  <a:close/>
                  <a:moveTo>
                    <a:pt x="173" y="316"/>
                  </a:moveTo>
                  <a:lnTo>
                    <a:pt x="167" y="321"/>
                  </a:lnTo>
                  <a:lnTo>
                    <a:pt x="167" y="322"/>
                  </a:lnTo>
                  <a:cubicBezTo>
                    <a:pt x="175" y="317"/>
                    <a:pt x="175" y="317"/>
                    <a:pt x="173" y="316"/>
                  </a:cubicBezTo>
                  <a:close/>
                  <a:moveTo>
                    <a:pt x="130" y="318"/>
                  </a:moveTo>
                  <a:cubicBezTo>
                    <a:pt x="131" y="318"/>
                    <a:pt x="131" y="319"/>
                    <a:pt x="131" y="320"/>
                  </a:cubicBezTo>
                  <a:cubicBezTo>
                    <a:pt x="132" y="321"/>
                    <a:pt x="132" y="321"/>
                    <a:pt x="124" y="324"/>
                  </a:cubicBezTo>
                  <a:cubicBezTo>
                    <a:pt x="124" y="324"/>
                    <a:pt x="121" y="325"/>
                    <a:pt x="118" y="325"/>
                  </a:cubicBezTo>
                  <a:cubicBezTo>
                    <a:pt x="117" y="325"/>
                    <a:pt x="115" y="325"/>
                    <a:pt x="115" y="324"/>
                  </a:cubicBezTo>
                  <a:lnTo>
                    <a:pt x="123" y="321"/>
                  </a:lnTo>
                  <a:cubicBezTo>
                    <a:pt x="127" y="319"/>
                    <a:pt x="129" y="318"/>
                    <a:pt x="130" y="318"/>
                  </a:cubicBezTo>
                  <a:close/>
                  <a:moveTo>
                    <a:pt x="475" y="329"/>
                  </a:moveTo>
                  <a:cubicBezTo>
                    <a:pt x="483" y="332"/>
                    <a:pt x="490" y="335"/>
                    <a:pt x="490" y="336"/>
                  </a:cubicBezTo>
                  <a:lnTo>
                    <a:pt x="482" y="335"/>
                  </a:lnTo>
                  <a:lnTo>
                    <a:pt x="475" y="330"/>
                  </a:lnTo>
                  <a:lnTo>
                    <a:pt x="475" y="329"/>
                  </a:lnTo>
                  <a:close/>
                  <a:moveTo>
                    <a:pt x="324" y="333"/>
                  </a:moveTo>
                  <a:cubicBezTo>
                    <a:pt x="323" y="333"/>
                    <a:pt x="323" y="333"/>
                    <a:pt x="327" y="341"/>
                  </a:cubicBezTo>
                  <a:lnTo>
                    <a:pt x="328" y="340"/>
                  </a:lnTo>
                  <a:cubicBezTo>
                    <a:pt x="325" y="333"/>
                    <a:pt x="325" y="333"/>
                    <a:pt x="324" y="333"/>
                  </a:cubicBezTo>
                  <a:close/>
                  <a:moveTo>
                    <a:pt x="135" y="332"/>
                  </a:moveTo>
                  <a:cubicBezTo>
                    <a:pt x="136" y="332"/>
                    <a:pt x="136" y="332"/>
                    <a:pt x="136" y="333"/>
                  </a:cubicBezTo>
                  <a:cubicBezTo>
                    <a:pt x="138" y="334"/>
                    <a:pt x="138" y="335"/>
                    <a:pt x="131" y="339"/>
                  </a:cubicBezTo>
                  <a:lnTo>
                    <a:pt x="130" y="338"/>
                  </a:lnTo>
                  <a:cubicBezTo>
                    <a:pt x="132" y="336"/>
                    <a:pt x="133" y="336"/>
                    <a:pt x="133" y="336"/>
                  </a:cubicBezTo>
                  <a:lnTo>
                    <a:pt x="133" y="336"/>
                  </a:lnTo>
                  <a:cubicBezTo>
                    <a:pt x="132" y="336"/>
                    <a:pt x="127" y="338"/>
                    <a:pt x="123" y="341"/>
                  </a:cubicBezTo>
                  <a:lnTo>
                    <a:pt x="108" y="349"/>
                  </a:lnTo>
                  <a:cubicBezTo>
                    <a:pt x="108" y="348"/>
                    <a:pt x="114" y="342"/>
                    <a:pt x="122" y="339"/>
                  </a:cubicBezTo>
                  <a:cubicBezTo>
                    <a:pt x="131" y="334"/>
                    <a:pt x="134" y="332"/>
                    <a:pt x="135" y="332"/>
                  </a:cubicBezTo>
                  <a:close/>
                  <a:moveTo>
                    <a:pt x="16" y="360"/>
                  </a:moveTo>
                  <a:cubicBezTo>
                    <a:pt x="12" y="360"/>
                    <a:pt x="6" y="361"/>
                    <a:pt x="1" y="363"/>
                  </a:cubicBezTo>
                  <a:lnTo>
                    <a:pt x="2" y="366"/>
                  </a:lnTo>
                  <a:cubicBezTo>
                    <a:pt x="2" y="366"/>
                    <a:pt x="3" y="366"/>
                    <a:pt x="3" y="366"/>
                  </a:cubicBezTo>
                  <a:cubicBezTo>
                    <a:pt x="6" y="366"/>
                    <a:pt x="11" y="364"/>
                    <a:pt x="17" y="362"/>
                  </a:cubicBezTo>
                  <a:lnTo>
                    <a:pt x="16" y="360"/>
                  </a:lnTo>
                  <a:close/>
                  <a:moveTo>
                    <a:pt x="354" y="390"/>
                  </a:moveTo>
                  <a:lnTo>
                    <a:pt x="354" y="390"/>
                  </a:lnTo>
                  <a:cubicBezTo>
                    <a:pt x="356" y="393"/>
                    <a:pt x="356" y="393"/>
                    <a:pt x="356" y="393"/>
                  </a:cubicBezTo>
                  <a:cubicBezTo>
                    <a:pt x="355" y="393"/>
                    <a:pt x="353" y="391"/>
                    <a:pt x="354" y="390"/>
                  </a:cubicBezTo>
                  <a:close/>
                  <a:moveTo>
                    <a:pt x="293" y="380"/>
                  </a:moveTo>
                  <a:lnTo>
                    <a:pt x="295" y="397"/>
                  </a:lnTo>
                  <a:cubicBezTo>
                    <a:pt x="295" y="392"/>
                    <a:pt x="295" y="392"/>
                    <a:pt x="295" y="388"/>
                  </a:cubicBezTo>
                  <a:lnTo>
                    <a:pt x="293" y="380"/>
                  </a:lnTo>
                  <a:close/>
                  <a:moveTo>
                    <a:pt x="416" y="396"/>
                  </a:moveTo>
                  <a:cubicBezTo>
                    <a:pt x="416" y="396"/>
                    <a:pt x="419" y="399"/>
                    <a:pt x="418" y="399"/>
                  </a:cubicBezTo>
                  <a:cubicBezTo>
                    <a:pt x="416" y="397"/>
                    <a:pt x="416" y="396"/>
                    <a:pt x="416" y="396"/>
                  </a:cubicBezTo>
                  <a:close/>
                  <a:moveTo>
                    <a:pt x="402" y="390"/>
                  </a:moveTo>
                  <a:cubicBezTo>
                    <a:pt x="408" y="396"/>
                    <a:pt x="412" y="403"/>
                    <a:pt x="411" y="404"/>
                  </a:cubicBezTo>
                  <a:lnTo>
                    <a:pt x="406" y="398"/>
                  </a:lnTo>
                  <a:lnTo>
                    <a:pt x="401" y="390"/>
                  </a:lnTo>
                  <a:close/>
                  <a:moveTo>
                    <a:pt x="330" y="390"/>
                  </a:moveTo>
                  <a:lnTo>
                    <a:pt x="330" y="390"/>
                  </a:lnTo>
                  <a:cubicBezTo>
                    <a:pt x="332" y="396"/>
                    <a:pt x="334" y="400"/>
                    <a:pt x="336" y="406"/>
                  </a:cubicBezTo>
                  <a:cubicBezTo>
                    <a:pt x="337" y="405"/>
                    <a:pt x="335" y="398"/>
                    <a:pt x="335" y="398"/>
                  </a:cubicBezTo>
                  <a:cubicBezTo>
                    <a:pt x="335" y="398"/>
                    <a:pt x="332" y="390"/>
                    <a:pt x="330" y="390"/>
                  </a:cubicBezTo>
                  <a:close/>
                  <a:moveTo>
                    <a:pt x="390" y="392"/>
                  </a:moveTo>
                  <a:cubicBezTo>
                    <a:pt x="390" y="392"/>
                    <a:pt x="393" y="395"/>
                    <a:pt x="399" y="401"/>
                  </a:cubicBezTo>
                  <a:cubicBezTo>
                    <a:pt x="404" y="408"/>
                    <a:pt x="404" y="408"/>
                    <a:pt x="403" y="409"/>
                  </a:cubicBezTo>
                  <a:cubicBezTo>
                    <a:pt x="399" y="406"/>
                    <a:pt x="396" y="401"/>
                    <a:pt x="392" y="397"/>
                  </a:cubicBezTo>
                  <a:cubicBezTo>
                    <a:pt x="390" y="394"/>
                    <a:pt x="389" y="392"/>
                    <a:pt x="390" y="392"/>
                  </a:cubicBezTo>
                  <a:close/>
                  <a:moveTo>
                    <a:pt x="167" y="413"/>
                  </a:moveTo>
                  <a:cubicBezTo>
                    <a:pt x="167" y="413"/>
                    <a:pt x="168" y="413"/>
                    <a:pt x="168" y="413"/>
                  </a:cubicBezTo>
                  <a:cubicBezTo>
                    <a:pt x="169" y="414"/>
                    <a:pt x="163" y="419"/>
                    <a:pt x="155" y="424"/>
                  </a:cubicBezTo>
                  <a:lnTo>
                    <a:pt x="153" y="422"/>
                  </a:lnTo>
                  <a:cubicBezTo>
                    <a:pt x="158" y="417"/>
                    <a:pt x="165" y="413"/>
                    <a:pt x="167" y="413"/>
                  </a:cubicBezTo>
                  <a:close/>
                  <a:moveTo>
                    <a:pt x="326" y="417"/>
                  </a:moveTo>
                  <a:cubicBezTo>
                    <a:pt x="327" y="417"/>
                    <a:pt x="327" y="417"/>
                    <a:pt x="329" y="425"/>
                  </a:cubicBezTo>
                  <a:lnTo>
                    <a:pt x="328" y="425"/>
                  </a:lnTo>
                  <a:lnTo>
                    <a:pt x="325" y="417"/>
                  </a:lnTo>
                  <a:close/>
                  <a:moveTo>
                    <a:pt x="241" y="411"/>
                  </a:moveTo>
                  <a:cubicBezTo>
                    <a:pt x="241" y="411"/>
                    <a:pt x="242" y="411"/>
                    <a:pt x="242" y="412"/>
                  </a:cubicBezTo>
                  <a:lnTo>
                    <a:pt x="240" y="419"/>
                  </a:lnTo>
                  <a:lnTo>
                    <a:pt x="236" y="426"/>
                  </a:lnTo>
                  <a:lnTo>
                    <a:pt x="236" y="426"/>
                  </a:lnTo>
                  <a:lnTo>
                    <a:pt x="237" y="418"/>
                  </a:lnTo>
                  <a:cubicBezTo>
                    <a:pt x="239" y="413"/>
                    <a:pt x="240" y="411"/>
                    <a:pt x="241" y="411"/>
                  </a:cubicBezTo>
                  <a:close/>
                  <a:moveTo>
                    <a:pt x="381" y="423"/>
                  </a:moveTo>
                  <a:cubicBezTo>
                    <a:pt x="383" y="423"/>
                    <a:pt x="387" y="428"/>
                    <a:pt x="387" y="428"/>
                  </a:cubicBezTo>
                  <a:cubicBezTo>
                    <a:pt x="388" y="431"/>
                    <a:pt x="388" y="432"/>
                    <a:pt x="388" y="432"/>
                  </a:cubicBezTo>
                  <a:cubicBezTo>
                    <a:pt x="387" y="432"/>
                    <a:pt x="385" y="430"/>
                    <a:pt x="384" y="430"/>
                  </a:cubicBezTo>
                  <a:cubicBezTo>
                    <a:pt x="379" y="424"/>
                    <a:pt x="379" y="424"/>
                    <a:pt x="381" y="423"/>
                  </a:cubicBezTo>
                  <a:cubicBezTo>
                    <a:pt x="381" y="423"/>
                    <a:pt x="381" y="423"/>
                    <a:pt x="381" y="423"/>
                  </a:cubicBezTo>
                  <a:close/>
                  <a:moveTo>
                    <a:pt x="275" y="405"/>
                  </a:moveTo>
                  <a:cubicBezTo>
                    <a:pt x="275" y="405"/>
                    <a:pt x="275" y="409"/>
                    <a:pt x="273" y="419"/>
                  </a:cubicBezTo>
                  <a:lnTo>
                    <a:pt x="269" y="435"/>
                  </a:lnTo>
                  <a:cubicBezTo>
                    <a:pt x="268" y="434"/>
                    <a:pt x="270" y="426"/>
                    <a:pt x="273" y="410"/>
                  </a:cubicBezTo>
                  <a:cubicBezTo>
                    <a:pt x="274" y="407"/>
                    <a:pt x="275" y="405"/>
                    <a:pt x="275" y="405"/>
                  </a:cubicBezTo>
                  <a:close/>
                  <a:moveTo>
                    <a:pt x="315" y="416"/>
                  </a:moveTo>
                  <a:cubicBezTo>
                    <a:pt x="316" y="416"/>
                    <a:pt x="318" y="423"/>
                    <a:pt x="319" y="435"/>
                  </a:cubicBezTo>
                  <a:lnTo>
                    <a:pt x="317" y="435"/>
                  </a:lnTo>
                  <a:cubicBezTo>
                    <a:pt x="315" y="427"/>
                    <a:pt x="314" y="419"/>
                    <a:pt x="315" y="419"/>
                  </a:cubicBezTo>
                  <a:cubicBezTo>
                    <a:pt x="315" y="417"/>
                    <a:pt x="315" y="416"/>
                    <a:pt x="315" y="416"/>
                  </a:cubicBezTo>
                  <a:close/>
                  <a:moveTo>
                    <a:pt x="165" y="427"/>
                  </a:moveTo>
                  <a:cubicBezTo>
                    <a:pt x="163" y="427"/>
                    <a:pt x="159" y="431"/>
                    <a:pt x="157" y="435"/>
                  </a:cubicBezTo>
                  <a:cubicBezTo>
                    <a:pt x="151" y="441"/>
                    <a:pt x="153" y="442"/>
                    <a:pt x="155" y="444"/>
                  </a:cubicBezTo>
                  <a:cubicBezTo>
                    <a:pt x="156" y="444"/>
                    <a:pt x="156" y="444"/>
                    <a:pt x="156" y="444"/>
                  </a:cubicBezTo>
                  <a:cubicBezTo>
                    <a:pt x="158" y="444"/>
                    <a:pt x="163" y="440"/>
                    <a:pt x="163" y="440"/>
                  </a:cubicBezTo>
                  <a:cubicBezTo>
                    <a:pt x="168" y="434"/>
                    <a:pt x="167" y="433"/>
                    <a:pt x="164" y="432"/>
                  </a:cubicBezTo>
                  <a:cubicBezTo>
                    <a:pt x="166" y="428"/>
                    <a:pt x="166" y="427"/>
                    <a:pt x="165" y="427"/>
                  </a:cubicBezTo>
                  <a:close/>
                  <a:moveTo>
                    <a:pt x="357" y="433"/>
                  </a:moveTo>
                  <a:cubicBezTo>
                    <a:pt x="358" y="433"/>
                    <a:pt x="359" y="435"/>
                    <a:pt x="362" y="440"/>
                  </a:cubicBezTo>
                  <a:cubicBezTo>
                    <a:pt x="362" y="440"/>
                    <a:pt x="365" y="447"/>
                    <a:pt x="363" y="449"/>
                  </a:cubicBezTo>
                  <a:cubicBezTo>
                    <a:pt x="362" y="449"/>
                    <a:pt x="357" y="442"/>
                    <a:pt x="357" y="442"/>
                  </a:cubicBezTo>
                  <a:cubicBezTo>
                    <a:pt x="354" y="434"/>
                    <a:pt x="355" y="434"/>
                    <a:pt x="355" y="434"/>
                  </a:cubicBezTo>
                  <a:cubicBezTo>
                    <a:pt x="356" y="434"/>
                    <a:pt x="356" y="433"/>
                    <a:pt x="357" y="433"/>
                  </a:cubicBezTo>
                  <a:close/>
                  <a:moveTo>
                    <a:pt x="244" y="425"/>
                  </a:moveTo>
                  <a:cubicBezTo>
                    <a:pt x="244" y="425"/>
                    <a:pt x="243" y="429"/>
                    <a:pt x="242" y="436"/>
                  </a:cubicBezTo>
                  <a:cubicBezTo>
                    <a:pt x="240" y="444"/>
                    <a:pt x="236" y="452"/>
                    <a:pt x="232" y="459"/>
                  </a:cubicBezTo>
                  <a:lnTo>
                    <a:pt x="228" y="458"/>
                  </a:lnTo>
                  <a:lnTo>
                    <a:pt x="236" y="443"/>
                  </a:lnTo>
                  <a:cubicBezTo>
                    <a:pt x="242" y="431"/>
                    <a:pt x="244" y="425"/>
                    <a:pt x="244" y="425"/>
                  </a:cubicBezTo>
                  <a:close/>
                  <a:moveTo>
                    <a:pt x="282" y="444"/>
                  </a:moveTo>
                  <a:cubicBezTo>
                    <a:pt x="281" y="453"/>
                    <a:pt x="281" y="461"/>
                    <a:pt x="280" y="461"/>
                  </a:cubicBezTo>
                  <a:lnTo>
                    <a:pt x="278" y="461"/>
                  </a:lnTo>
                  <a:cubicBezTo>
                    <a:pt x="279" y="455"/>
                    <a:pt x="279" y="450"/>
                    <a:pt x="280" y="444"/>
                  </a:cubicBezTo>
                  <a:close/>
                  <a:moveTo>
                    <a:pt x="313" y="468"/>
                  </a:moveTo>
                  <a:lnTo>
                    <a:pt x="314" y="475"/>
                  </a:lnTo>
                  <a:cubicBezTo>
                    <a:pt x="313" y="476"/>
                    <a:pt x="312" y="480"/>
                    <a:pt x="311" y="480"/>
                  </a:cubicBezTo>
                  <a:cubicBezTo>
                    <a:pt x="311" y="480"/>
                    <a:pt x="311" y="479"/>
                    <a:pt x="310" y="477"/>
                  </a:cubicBezTo>
                  <a:cubicBezTo>
                    <a:pt x="309" y="477"/>
                    <a:pt x="311" y="468"/>
                    <a:pt x="313" y="468"/>
                  </a:cubicBezTo>
                  <a:close/>
                  <a:moveTo>
                    <a:pt x="260" y="5"/>
                  </a:moveTo>
                  <a:cubicBezTo>
                    <a:pt x="259" y="5"/>
                    <a:pt x="256" y="5"/>
                    <a:pt x="259" y="14"/>
                  </a:cubicBezTo>
                  <a:cubicBezTo>
                    <a:pt x="260" y="22"/>
                    <a:pt x="260" y="22"/>
                    <a:pt x="259" y="22"/>
                  </a:cubicBezTo>
                  <a:cubicBezTo>
                    <a:pt x="256" y="22"/>
                    <a:pt x="255" y="22"/>
                    <a:pt x="254" y="30"/>
                  </a:cubicBezTo>
                  <a:cubicBezTo>
                    <a:pt x="255" y="38"/>
                    <a:pt x="254" y="39"/>
                    <a:pt x="252" y="39"/>
                  </a:cubicBezTo>
                  <a:cubicBezTo>
                    <a:pt x="250" y="31"/>
                    <a:pt x="246" y="31"/>
                    <a:pt x="246" y="31"/>
                  </a:cubicBezTo>
                  <a:cubicBezTo>
                    <a:pt x="246" y="27"/>
                    <a:pt x="246" y="28"/>
                    <a:pt x="245" y="23"/>
                  </a:cubicBezTo>
                  <a:cubicBezTo>
                    <a:pt x="244" y="18"/>
                    <a:pt x="243" y="12"/>
                    <a:pt x="241" y="8"/>
                  </a:cubicBezTo>
                  <a:cubicBezTo>
                    <a:pt x="240" y="8"/>
                    <a:pt x="241" y="16"/>
                    <a:pt x="241" y="16"/>
                  </a:cubicBezTo>
                  <a:cubicBezTo>
                    <a:pt x="242" y="22"/>
                    <a:pt x="204" y="31"/>
                    <a:pt x="199" y="35"/>
                  </a:cubicBezTo>
                  <a:cubicBezTo>
                    <a:pt x="196" y="32"/>
                    <a:pt x="194" y="31"/>
                    <a:pt x="192" y="31"/>
                  </a:cubicBezTo>
                  <a:cubicBezTo>
                    <a:pt x="190" y="31"/>
                    <a:pt x="190" y="33"/>
                    <a:pt x="192" y="37"/>
                  </a:cubicBezTo>
                  <a:cubicBezTo>
                    <a:pt x="196" y="44"/>
                    <a:pt x="189" y="47"/>
                    <a:pt x="180" y="50"/>
                  </a:cubicBezTo>
                  <a:cubicBezTo>
                    <a:pt x="170" y="56"/>
                    <a:pt x="163" y="60"/>
                    <a:pt x="168" y="67"/>
                  </a:cubicBezTo>
                  <a:lnTo>
                    <a:pt x="163" y="69"/>
                  </a:lnTo>
                  <a:cubicBezTo>
                    <a:pt x="161" y="71"/>
                    <a:pt x="163" y="80"/>
                    <a:pt x="161" y="80"/>
                  </a:cubicBezTo>
                  <a:cubicBezTo>
                    <a:pt x="163" y="84"/>
                    <a:pt x="164" y="86"/>
                    <a:pt x="163" y="86"/>
                  </a:cubicBezTo>
                  <a:cubicBezTo>
                    <a:pt x="163" y="86"/>
                    <a:pt x="162" y="84"/>
                    <a:pt x="160" y="81"/>
                  </a:cubicBezTo>
                  <a:cubicBezTo>
                    <a:pt x="156" y="74"/>
                    <a:pt x="152" y="68"/>
                    <a:pt x="150" y="68"/>
                  </a:cubicBezTo>
                  <a:cubicBezTo>
                    <a:pt x="150" y="68"/>
                    <a:pt x="150" y="68"/>
                    <a:pt x="150" y="68"/>
                  </a:cubicBezTo>
                  <a:cubicBezTo>
                    <a:pt x="146" y="71"/>
                    <a:pt x="152" y="77"/>
                    <a:pt x="157" y="83"/>
                  </a:cubicBezTo>
                  <a:cubicBezTo>
                    <a:pt x="161" y="90"/>
                    <a:pt x="160" y="91"/>
                    <a:pt x="160" y="91"/>
                  </a:cubicBezTo>
                  <a:cubicBezTo>
                    <a:pt x="160" y="91"/>
                    <a:pt x="159" y="91"/>
                    <a:pt x="159" y="91"/>
                  </a:cubicBezTo>
                  <a:cubicBezTo>
                    <a:pt x="158" y="91"/>
                    <a:pt x="158" y="90"/>
                    <a:pt x="154" y="85"/>
                  </a:cubicBezTo>
                  <a:lnTo>
                    <a:pt x="144" y="73"/>
                  </a:lnTo>
                  <a:lnTo>
                    <a:pt x="143" y="73"/>
                  </a:lnTo>
                  <a:cubicBezTo>
                    <a:pt x="148" y="80"/>
                    <a:pt x="146" y="81"/>
                    <a:pt x="146" y="81"/>
                  </a:cubicBezTo>
                  <a:cubicBezTo>
                    <a:pt x="146" y="81"/>
                    <a:pt x="146" y="81"/>
                    <a:pt x="146" y="81"/>
                  </a:cubicBezTo>
                  <a:cubicBezTo>
                    <a:pt x="145" y="81"/>
                    <a:pt x="143" y="79"/>
                    <a:pt x="135" y="68"/>
                  </a:cubicBezTo>
                  <a:cubicBezTo>
                    <a:pt x="131" y="63"/>
                    <a:pt x="128" y="60"/>
                    <a:pt x="127" y="60"/>
                  </a:cubicBezTo>
                  <a:lnTo>
                    <a:pt x="127" y="60"/>
                  </a:lnTo>
                  <a:cubicBezTo>
                    <a:pt x="126" y="60"/>
                    <a:pt x="128" y="63"/>
                    <a:pt x="132" y="71"/>
                  </a:cubicBezTo>
                  <a:lnTo>
                    <a:pt x="135" y="80"/>
                  </a:lnTo>
                  <a:cubicBezTo>
                    <a:pt x="132" y="76"/>
                    <a:pt x="130" y="75"/>
                    <a:pt x="129" y="75"/>
                  </a:cubicBezTo>
                  <a:lnTo>
                    <a:pt x="129" y="75"/>
                  </a:lnTo>
                  <a:cubicBezTo>
                    <a:pt x="127" y="75"/>
                    <a:pt x="132" y="84"/>
                    <a:pt x="135" y="90"/>
                  </a:cubicBezTo>
                  <a:cubicBezTo>
                    <a:pt x="130" y="84"/>
                    <a:pt x="127" y="82"/>
                    <a:pt x="126" y="82"/>
                  </a:cubicBezTo>
                  <a:lnTo>
                    <a:pt x="126" y="82"/>
                  </a:lnTo>
                  <a:cubicBezTo>
                    <a:pt x="125" y="82"/>
                    <a:pt x="126" y="85"/>
                    <a:pt x="132" y="92"/>
                  </a:cubicBezTo>
                  <a:cubicBezTo>
                    <a:pt x="135" y="96"/>
                    <a:pt x="136" y="98"/>
                    <a:pt x="135" y="98"/>
                  </a:cubicBezTo>
                  <a:cubicBezTo>
                    <a:pt x="134" y="98"/>
                    <a:pt x="133" y="97"/>
                    <a:pt x="130" y="94"/>
                  </a:cubicBezTo>
                  <a:cubicBezTo>
                    <a:pt x="126" y="92"/>
                    <a:pt x="124" y="91"/>
                    <a:pt x="123" y="91"/>
                  </a:cubicBezTo>
                  <a:cubicBezTo>
                    <a:pt x="121" y="91"/>
                    <a:pt x="120" y="92"/>
                    <a:pt x="118" y="93"/>
                  </a:cubicBezTo>
                  <a:cubicBezTo>
                    <a:pt x="124" y="100"/>
                    <a:pt x="115" y="108"/>
                    <a:pt x="107" y="117"/>
                  </a:cubicBezTo>
                  <a:cubicBezTo>
                    <a:pt x="98" y="128"/>
                    <a:pt x="92" y="136"/>
                    <a:pt x="98" y="140"/>
                  </a:cubicBezTo>
                  <a:cubicBezTo>
                    <a:pt x="98" y="140"/>
                    <a:pt x="98" y="141"/>
                    <a:pt x="98" y="141"/>
                  </a:cubicBezTo>
                  <a:cubicBezTo>
                    <a:pt x="97" y="141"/>
                    <a:pt x="95" y="140"/>
                    <a:pt x="90" y="138"/>
                  </a:cubicBezTo>
                  <a:cubicBezTo>
                    <a:pt x="88" y="136"/>
                    <a:pt x="86" y="135"/>
                    <a:pt x="86" y="135"/>
                  </a:cubicBezTo>
                  <a:lnTo>
                    <a:pt x="86" y="135"/>
                  </a:lnTo>
                  <a:cubicBezTo>
                    <a:pt x="85" y="135"/>
                    <a:pt x="87" y="138"/>
                    <a:pt x="95" y="145"/>
                  </a:cubicBezTo>
                  <a:cubicBezTo>
                    <a:pt x="99" y="148"/>
                    <a:pt x="103" y="151"/>
                    <a:pt x="102" y="151"/>
                  </a:cubicBezTo>
                  <a:cubicBezTo>
                    <a:pt x="102" y="151"/>
                    <a:pt x="100" y="149"/>
                    <a:pt x="94" y="146"/>
                  </a:cubicBezTo>
                  <a:cubicBezTo>
                    <a:pt x="92" y="144"/>
                    <a:pt x="90" y="144"/>
                    <a:pt x="89" y="144"/>
                  </a:cubicBezTo>
                  <a:cubicBezTo>
                    <a:pt x="86" y="144"/>
                    <a:pt x="84" y="146"/>
                    <a:pt x="81" y="150"/>
                  </a:cubicBezTo>
                  <a:cubicBezTo>
                    <a:pt x="79" y="154"/>
                    <a:pt x="76" y="159"/>
                    <a:pt x="84" y="163"/>
                  </a:cubicBezTo>
                  <a:cubicBezTo>
                    <a:pt x="87" y="166"/>
                    <a:pt x="88" y="168"/>
                    <a:pt x="88" y="168"/>
                  </a:cubicBezTo>
                  <a:cubicBezTo>
                    <a:pt x="87" y="168"/>
                    <a:pt x="86" y="167"/>
                    <a:pt x="83" y="165"/>
                  </a:cubicBezTo>
                  <a:cubicBezTo>
                    <a:pt x="77" y="161"/>
                    <a:pt x="72" y="160"/>
                    <a:pt x="69" y="160"/>
                  </a:cubicBezTo>
                  <a:cubicBezTo>
                    <a:pt x="64" y="160"/>
                    <a:pt x="63" y="164"/>
                    <a:pt x="70" y="170"/>
                  </a:cubicBezTo>
                  <a:cubicBezTo>
                    <a:pt x="70" y="171"/>
                    <a:pt x="69" y="172"/>
                    <a:pt x="67" y="172"/>
                  </a:cubicBezTo>
                  <a:cubicBezTo>
                    <a:pt x="66" y="172"/>
                    <a:pt x="64" y="172"/>
                    <a:pt x="61" y="170"/>
                  </a:cubicBezTo>
                  <a:lnTo>
                    <a:pt x="61" y="170"/>
                  </a:lnTo>
                  <a:cubicBezTo>
                    <a:pt x="60" y="171"/>
                    <a:pt x="60" y="174"/>
                    <a:pt x="66" y="180"/>
                  </a:cubicBezTo>
                  <a:lnTo>
                    <a:pt x="61" y="191"/>
                  </a:lnTo>
                  <a:cubicBezTo>
                    <a:pt x="60" y="194"/>
                    <a:pt x="67" y="200"/>
                    <a:pt x="67" y="200"/>
                  </a:cubicBezTo>
                  <a:cubicBezTo>
                    <a:pt x="66" y="200"/>
                    <a:pt x="66" y="202"/>
                    <a:pt x="66" y="202"/>
                  </a:cubicBezTo>
                  <a:cubicBezTo>
                    <a:pt x="66" y="202"/>
                    <a:pt x="66" y="201"/>
                    <a:pt x="66" y="201"/>
                  </a:cubicBezTo>
                  <a:cubicBezTo>
                    <a:pt x="65" y="200"/>
                    <a:pt x="64" y="200"/>
                    <a:pt x="63" y="200"/>
                  </a:cubicBezTo>
                  <a:cubicBezTo>
                    <a:pt x="57" y="200"/>
                    <a:pt x="55" y="207"/>
                    <a:pt x="52" y="216"/>
                  </a:cubicBezTo>
                  <a:cubicBezTo>
                    <a:pt x="50" y="228"/>
                    <a:pt x="48" y="237"/>
                    <a:pt x="40" y="238"/>
                  </a:cubicBezTo>
                  <a:cubicBezTo>
                    <a:pt x="40" y="238"/>
                    <a:pt x="40" y="239"/>
                    <a:pt x="48" y="242"/>
                  </a:cubicBezTo>
                  <a:cubicBezTo>
                    <a:pt x="63" y="246"/>
                    <a:pt x="63" y="247"/>
                    <a:pt x="55" y="247"/>
                  </a:cubicBezTo>
                  <a:cubicBezTo>
                    <a:pt x="39" y="247"/>
                    <a:pt x="38" y="255"/>
                    <a:pt x="53" y="257"/>
                  </a:cubicBezTo>
                  <a:lnTo>
                    <a:pt x="46" y="256"/>
                  </a:lnTo>
                  <a:lnTo>
                    <a:pt x="46" y="256"/>
                  </a:lnTo>
                  <a:cubicBezTo>
                    <a:pt x="29" y="257"/>
                    <a:pt x="37" y="262"/>
                    <a:pt x="53" y="263"/>
                  </a:cubicBezTo>
                  <a:cubicBezTo>
                    <a:pt x="46" y="266"/>
                    <a:pt x="37" y="267"/>
                    <a:pt x="46" y="269"/>
                  </a:cubicBezTo>
                  <a:cubicBezTo>
                    <a:pt x="46" y="270"/>
                    <a:pt x="46" y="270"/>
                    <a:pt x="29" y="271"/>
                  </a:cubicBezTo>
                  <a:cubicBezTo>
                    <a:pt x="21" y="271"/>
                    <a:pt x="13" y="271"/>
                    <a:pt x="13" y="274"/>
                  </a:cubicBezTo>
                  <a:cubicBezTo>
                    <a:pt x="13" y="275"/>
                    <a:pt x="21" y="275"/>
                    <a:pt x="29" y="275"/>
                  </a:cubicBezTo>
                  <a:lnTo>
                    <a:pt x="29" y="278"/>
                  </a:lnTo>
                  <a:cubicBezTo>
                    <a:pt x="29" y="278"/>
                    <a:pt x="29" y="279"/>
                    <a:pt x="37" y="279"/>
                  </a:cubicBezTo>
                  <a:cubicBezTo>
                    <a:pt x="38" y="279"/>
                    <a:pt x="40" y="279"/>
                    <a:pt x="41" y="279"/>
                  </a:cubicBezTo>
                  <a:cubicBezTo>
                    <a:pt x="46" y="279"/>
                    <a:pt x="46" y="281"/>
                    <a:pt x="46" y="281"/>
                  </a:cubicBezTo>
                  <a:cubicBezTo>
                    <a:pt x="40" y="282"/>
                    <a:pt x="41" y="283"/>
                    <a:pt x="44" y="283"/>
                  </a:cubicBezTo>
                  <a:cubicBezTo>
                    <a:pt x="47" y="283"/>
                    <a:pt x="50" y="282"/>
                    <a:pt x="53" y="281"/>
                  </a:cubicBezTo>
                  <a:cubicBezTo>
                    <a:pt x="58" y="281"/>
                    <a:pt x="62" y="280"/>
                    <a:pt x="65" y="280"/>
                  </a:cubicBezTo>
                  <a:cubicBezTo>
                    <a:pt x="68" y="280"/>
                    <a:pt x="69" y="280"/>
                    <a:pt x="69" y="281"/>
                  </a:cubicBezTo>
                  <a:lnTo>
                    <a:pt x="86" y="279"/>
                  </a:lnTo>
                  <a:cubicBezTo>
                    <a:pt x="96" y="279"/>
                    <a:pt x="107" y="278"/>
                    <a:pt x="117" y="275"/>
                  </a:cubicBezTo>
                  <a:cubicBezTo>
                    <a:pt x="125" y="271"/>
                    <a:pt x="132" y="268"/>
                    <a:pt x="123" y="268"/>
                  </a:cubicBezTo>
                  <a:cubicBezTo>
                    <a:pt x="122" y="268"/>
                    <a:pt x="121" y="268"/>
                    <a:pt x="118" y="268"/>
                  </a:cubicBezTo>
                  <a:cubicBezTo>
                    <a:pt x="118" y="268"/>
                    <a:pt x="109" y="267"/>
                    <a:pt x="109" y="266"/>
                  </a:cubicBezTo>
                  <a:cubicBezTo>
                    <a:pt x="109" y="265"/>
                    <a:pt x="118" y="263"/>
                    <a:pt x="118" y="263"/>
                  </a:cubicBezTo>
                  <a:cubicBezTo>
                    <a:pt x="126" y="263"/>
                    <a:pt x="126" y="259"/>
                    <a:pt x="127" y="255"/>
                  </a:cubicBezTo>
                  <a:cubicBezTo>
                    <a:pt x="127" y="249"/>
                    <a:pt x="129" y="246"/>
                    <a:pt x="136" y="246"/>
                  </a:cubicBezTo>
                  <a:cubicBezTo>
                    <a:pt x="139" y="246"/>
                    <a:pt x="141" y="246"/>
                    <a:pt x="143" y="246"/>
                  </a:cubicBezTo>
                  <a:cubicBezTo>
                    <a:pt x="145" y="246"/>
                    <a:pt x="145" y="246"/>
                    <a:pt x="145" y="246"/>
                  </a:cubicBezTo>
                  <a:cubicBezTo>
                    <a:pt x="138" y="244"/>
                    <a:pt x="139" y="239"/>
                    <a:pt x="141" y="232"/>
                  </a:cubicBezTo>
                  <a:cubicBezTo>
                    <a:pt x="143" y="225"/>
                    <a:pt x="145" y="219"/>
                    <a:pt x="139" y="216"/>
                  </a:cubicBezTo>
                  <a:cubicBezTo>
                    <a:pt x="139" y="215"/>
                    <a:pt x="139" y="214"/>
                    <a:pt x="139" y="214"/>
                  </a:cubicBezTo>
                  <a:cubicBezTo>
                    <a:pt x="142" y="215"/>
                    <a:pt x="144" y="215"/>
                    <a:pt x="145" y="215"/>
                  </a:cubicBezTo>
                  <a:cubicBezTo>
                    <a:pt x="147" y="215"/>
                    <a:pt x="148" y="214"/>
                    <a:pt x="149" y="213"/>
                  </a:cubicBezTo>
                  <a:cubicBezTo>
                    <a:pt x="142" y="209"/>
                    <a:pt x="143" y="206"/>
                    <a:pt x="143" y="206"/>
                  </a:cubicBezTo>
                  <a:lnTo>
                    <a:pt x="143" y="206"/>
                  </a:lnTo>
                  <a:cubicBezTo>
                    <a:pt x="146" y="208"/>
                    <a:pt x="148" y="209"/>
                    <a:pt x="149" y="209"/>
                  </a:cubicBezTo>
                  <a:cubicBezTo>
                    <a:pt x="150" y="209"/>
                    <a:pt x="150" y="208"/>
                    <a:pt x="151" y="207"/>
                  </a:cubicBezTo>
                  <a:cubicBezTo>
                    <a:pt x="153" y="205"/>
                    <a:pt x="153" y="204"/>
                    <a:pt x="145" y="201"/>
                  </a:cubicBezTo>
                  <a:cubicBezTo>
                    <a:pt x="149" y="196"/>
                    <a:pt x="153" y="194"/>
                    <a:pt x="159" y="194"/>
                  </a:cubicBezTo>
                  <a:cubicBezTo>
                    <a:pt x="161" y="195"/>
                    <a:pt x="162" y="195"/>
                    <a:pt x="162" y="195"/>
                  </a:cubicBezTo>
                  <a:cubicBezTo>
                    <a:pt x="164" y="195"/>
                    <a:pt x="159" y="191"/>
                    <a:pt x="154" y="187"/>
                  </a:cubicBezTo>
                  <a:cubicBezTo>
                    <a:pt x="146" y="184"/>
                    <a:pt x="141" y="178"/>
                    <a:pt x="142" y="177"/>
                  </a:cubicBezTo>
                  <a:lnTo>
                    <a:pt x="142" y="177"/>
                  </a:lnTo>
                  <a:lnTo>
                    <a:pt x="155" y="186"/>
                  </a:lnTo>
                  <a:cubicBezTo>
                    <a:pt x="159" y="189"/>
                    <a:pt x="160" y="190"/>
                    <a:pt x="161" y="190"/>
                  </a:cubicBezTo>
                  <a:cubicBezTo>
                    <a:pt x="162" y="190"/>
                    <a:pt x="162" y="190"/>
                    <a:pt x="162" y="189"/>
                  </a:cubicBezTo>
                  <a:cubicBezTo>
                    <a:pt x="163" y="188"/>
                    <a:pt x="164" y="187"/>
                    <a:pt x="164" y="187"/>
                  </a:cubicBezTo>
                  <a:cubicBezTo>
                    <a:pt x="158" y="184"/>
                    <a:pt x="160" y="178"/>
                    <a:pt x="166" y="173"/>
                  </a:cubicBezTo>
                  <a:cubicBezTo>
                    <a:pt x="171" y="166"/>
                    <a:pt x="175" y="164"/>
                    <a:pt x="168" y="158"/>
                  </a:cubicBezTo>
                  <a:cubicBezTo>
                    <a:pt x="164" y="155"/>
                    <a:pt x="163" y="153"/>
                    <a:pt x="165" y="153"/>
                  </a:cubicBezTo>
                  <a:cubicBezTo>
                    <a:pt x="166" y="153"/>
                    <a:pt x="168" y="153"/>
                    <a:pt x="171" y="155"/>
                  </a:cubicBezTo>
                  <a:cubicBezTo>
                    <a:pt x="184" y="162"/>
                    <a:pt x="190" y="165"/>
                    <a:pt x="191" y="165"/>
                  </a:cubicBezTo>
                  <a:cubicBezTo>
                    <a:pt x="192" y="165"/>
                    <a:pt x="190" y="163"/>
                    <a:pt x="188" y="160"/>
                  </a:cubicBezTo>
                  <a:cubicBezTo>
                    <a:pt x="188" y="160"/>
                    <a:pt x="188" y="160"/>
                    <a:pt x="188" y="160"/>
                  </a:cubicBezTo>
                  <a:cubicBezTo>
                    <a:pt x="187" y="160"/>
                    <a:pt x="182" y="155"/>
                    <a:pt x="176" y="150"/>
                  </a:cubicBezTo>
                  <a:cubicBezTo>
                    <a:pt x="170" y="144"/>
                    <a:pt x="167" y="141"/>
                    <a:pt x="168" y="141"/>
                  </a:cubicBezTo>
                  <a:lnTo>
                    <a:pt x="168" y="141"/>
                  </a:lnTo>
                  <a:cubicBezTo>
                    <a:pt x="169" y="141"/>
                    <a:pt x="172" y="144"/>
                    <a:pt x="178" y="149"/>
                  </a:cubicBezTo>
                  <a:cubicBezTo>
                    <a:pt x="181" y="152"/>
                    <a:pt x="183" y="153"/>
                    <a:pt x="185" y="153"/>
                  </a:cubicBezTo>
                  <a:cubicBezTo>
                    <a:pt x="191" y="153"/>
                    <a:pt x="194" y="141"/>
                    <a:pt x="187" y="131"/>
                  </a:cubicBezTo>
                  <a:lnTo>
                    <a:pt x="187" y="131"/>
                  </a:lnTo>
                  <a:lnTo>
                    <a:pt x="191" y="138"/>
                  </a:lnTo>
                  <a:cubicBezTo>
                    <a:pt x="195" y="141"/>
                    <a:pt x="197" y="143"/>
                    <a:pt x="198" y="143"/>
                  </a:cubicBezTo>
                  <a:cubicBezTo>
                    <a:pt x="199" y="143"/>
                    <a:pt x="200" y="142"/>
                    <a:pt x="201" y="141"/>
                  </a:cubicBezTo>
                  <a:lnTo>
                    <a:pt x="204" y="139"/>
                  </a:lnTo>
                  <a:cubicBezTo>
                    <a:pt x="199" y="133"/>
                    <a:pt x="200" y="130"/>
                    <a:pt x="202" y="130"/>
                  </a:cubicBezTo>
                  <a:cubicBezTo>
                    <a:pt x="204" y="130"/>
                    <a:pt x="207" y="132"/>
                    <a:pt x="209" y="136"/>
                  </a:cubicBezTo>
                  <a:cubicBezTo>
                    <a:pt x="213" y="140"/>
                    <a:pt x="214" y="142"/>
                    <a:pt x="215" y="142"/>
                  </a:cubicBezTo>
                  <a:cubicBezTo>
                    <a:pt x="215" y="142"/>
                    <a:pt x="216" y="142"/>
                    <a:pt x="216" y="141"/>
                  </a:cubicBezTo>
                  <a:cubicBezTo>
                    <a:pt x="213" y="134"/>
                    <a:pt x="214" y="132"/>
                    <a:pt x="216" y="132"/>
                  </a:cubicBezTo>
                  <a:lnTo>
                    <a:pt x="216" y="132"/>
                  </a:lnTo>
                  <a:cubicBezTo>
                    <a:pt x="218" y="132"/>
                    <a:pt x="221" y="134"/>
                    <a:pt x="223" y="138"/>
                  </a:cubicBezTo>
                  <a:cubicBezTo>
                    <a:pt x="224" y="138"/>
                    <a:pt x="224" y="138"/>
                    <a:pt x="225" y="137"/>
                  </a:cubicBezTo>
                  <a:cubicBezTo>
                    <a:pt x="222" y="130"/>
                    <a:pt x="224" y="129"/>
                    <a:pt x="224" y="129"/>
                  </a:cubicBezTo>
                  <a:cubicBezTo>
                    <a:pt x="227" y="128"/>
                    <a:pt x="228" y="128"/>
                    <a:pt x="224" y="120"/>
                  </a:cubicBezTo>
                  <a:cubicBezTo>
                    <a:pt x="221" y="113"/>
                    <a:pt x="217" y="105"/>
                    <a:pt x="218" y="105"/>
                  </a:cubicBezTo>
                  <a:lnTo>
                    <a:pt x="218" y="105"/>
                  </a:lnTo>
                  <a:lnTo>
                    <a:pt x="222" y="112"/>
                  </a:lnTo>
                  <a:cubicBezTo>
                    <a:pt x="224" y="117"/>
                    <a:pt x="226" y="118"/>
                    <a:pt x="228" y="118"/>
                  </a:cubicBezTo>
                  <a:cubicBezTo>
                    <a:pt x="229" y="118"/>
                    <a:pt x="230" y="118"/>
                    <a:pt x="232" y="118"/>
                  </a:cubicBezTo>
                  <a:cubicBezTo>
                    <a:pt x="233" y="117"/>
                    <a:pt x="235" y="116"/>
                    <a:pt x="236" y="116"/>
                  </a:cubicBezTo>
                  <a:cubicBezTo>
                    <a:pt x="238" y="116"/>
                    <a:pt x="240" y="118"/>
                    <a:pt x="242" y="122"/>
                  </a:cubicBezTo>
                  <a:lnTo>
                    <a:pt x="240" y="114"/>
                  </a:lnTo>
                  <a:cubicBezTo>
                    <a:pt x="239" y="110"/>
                    <a:pt x="239" y="108"/>
                    <a:pt x="239" y="108"/>
                  </a:cubicBezTo>
                  <a:lnTo>
                    <a:pt x="239" y="108"/>
                  </a:lnTo>
                  <a:cubicBezTo>
                    <a:pt x="240" y="108"/>
                    <a:pt x="241" y="110"/>
                    <a:pt x="242" y="114"/>
                  </a:cubicBezTo>
                  <a:cubicBezTo>
                    <a:pt x="243" y="118"/>
                    <a:pt x="245" y="119"/>
                    <a:pt x="246" y="119"/>
                  </a:cubicBezTo>
                  <a:cubicBezTo>
                    <a:pt x="248" y="119"/>
                    <a:pt x="249" y="117"/>
                    <a:pt x="249" y="113"/>
                  </a:cubicBezTo>
                  <a:lnTo>
                    <a:pt x="250" y="112"/>
                  </a:lnTo>
                  <a:cubicBezTo>
                    <a:pt x="252" y="120"/>
                    <a:pt x="254" y="124"/>
                    <a:pt x="255" y="124"/>
                  </a:cubicBezTo>
                  <a:cubicBezTo>
                    <a:pt x="256" y="124"/>
                    <a:pt x="256" y="120"/>
                    <a:pt x="255" y="112"/>
                  </a:cubicBezTo>
                  <a:lnTo>
                    <a:pt x="255" y="112"/>
                  </a:lnTo>
                  <a:cubicBezTo>
                    <a:pt x="256" y="118"/>
                    <a:pt x="257" y="119"/>
                    <a:pt x="258" y="119"/>
                  </a:cubicBezTo>
                  <a:cubicBezTo>
                    <a:pt x="258" y="119"/>
                    <a:pt x="258" y="119"/>
                    <a:pt x="259" y="119"/>
                  </a:cubicBezTo>
                  <a:cubicBezTo>
                    <a:pt x="259" y="115"/>
                    <a:pt x="260" y="113"/>
                    <a:pt x="260" y="113"/>
                  </a:cubicBezTo>
                  <a:cubicBezTo>
                    <a:pt x="261" y="113"/>
                    <a:pt x="263" y="115"/>
                    <a:pt x="263" y="119"/>
                  </a:cubicBezTo>
                  <a:lnTo>
                    <a:pt x="264" y="119"/>
                  </a:lnTo>
                  <a:cubicBezTo>
                    <a:pt x="264" y="111"/>
                    <a:pt x="265" y="111"/>
                    <a:pt x="265" y="111"/>
                  </a:cubicBezTo>
                  <a:cubicBezTo>
                    <a:pt x="267" y="111"/>
                    <a:pt x="268" y="111"/>
                    <a:pt x="268" y="103"/>
                  </a:cubicBezTo>
                  <a:cubicBezTo>
                    <a:pt x="269" y="94"/>
                    <a:pt x="270" y="94"/>
                    <a:pt x="270" y="94"/>
                  </a:cubicBezTo>
                  <a:cubicBezTo>
                    <a:pt x="270" y="100"/>
                    <a:pt x="270" y="105"/>
                    <a:pt x="270" y="111"/>
                  </a:cubicBezTo>
                  <a:cubicBezTo>
                    <a:pt x="269" y="114"/>
                    <a:pt x="270" y="116"/>
                    <a:pt x="270" y="116"/>
                  </a:cubicBezTo>
                  <a:cubicBezTo>
                    <a:pt x="271" y="116"/>
                    <a:pt x="272" y="112"/>
                    <a:pt x="273" y="103"/>
                  </a:cubicBezTo>
                  <a:lnTo>
                    <a:pt x="273" y="103"/>
                  </a:lnTo>
                  <a:cubicBezTo>
                    <a:pt x="273" y="109"/>
                    <a:pt x="273" y="114"/>
                    <a:pt x="273" y="114"/>
                  </a:cubicBezTo>
                  <a:cubicBezTo>
                    <a:pt x="273" y="114"/>
                    <a:pt x="274" y="113"/>
                    <a:pt x="274" y="111"/>
                  </a:cubicBezTo>
                  <a:cubicBezTo>
                    <a:pt x="274" y="111"/>
                    <a:pt x="275" y="111"/>
                    <a:pt x="275" y="103"/>
                  </a:cubicBezTo>
                  <a:lnTo>
                    <a:pt x="279" y="103"/>
                  </a:lnTo>
                  <a:cubicBezTo>
                    <a:pt x="280" y="111"/>
                    <a:pt x="281" y="111"/>
                    <a:pt x="282" y="111"/>
                  </a:cubicBezTo>
                  <a:cubicBezTo>
                    <a:pt x="283" y="107"/>
                    <a:pt x="283" y="105"/>
                    <a:pt x="283" y="105"/>
                  </a:cubicBezTo>
                  <a:cubicBezTo>
                    <a:pt x="283" y="105"/>
                    <a:pt x="283" y="107"/>
                    <a:pt x="283" y="111"/>
                  </a:cubicBezTo>
                  <a:cubicBezTo>
                    <a:pt x="283" y="115"/>
                    <a:pt x="284" y="117"/>
                    <a:pt x="284" y="117"/>
                  </a:cubicBezTo>
                  <a:cubicBezTo>
                    <a:pt x="284" y="117"/>
                    <a:pt x="285" y="113"/>
                    <a:pt x="286" y="103"/>
                  </a:cubicBezTo>
                  <a:cubicBezTo>
                    <a:pt x="286" y="99"/>
                    <a:pt x="287" y="97"/>
                    <a:pt x="287" y="97"/>
                  </a:cubicBezTo>
                  <a:cubicBezTo>
                    <a:pt x="288" y="97"/>
                    <a:pt x="288" y="100"/>
                    <a:pt x="288" y="104"/>
                  </a:cubicBezTo>
                  <a:cubicBezTo>
                    <a:pt x="287" y="113"/>
                    <a:pt x="287" y="117"/>
                    <a:pt x="287" y="117"/>
                  </a:cubicBezTo>
                  <a:cubicBezTo>
                    <a:pt x="288" y="117"/>
                    <a:pt x="288" y="115"/>
                    <a:pt x="288" y="112"/>
                  </a:cubicBezTo>
                  <a:cubicBezTo>
                    <a:pt x="290" y="104"/>
                    <a:pt x="291" y="104"/>
                    <a:pt x="291" y="104"/>
                  </a:cubicBezTo>
                  <a:lnTo>
                    <a:pt x="291" y="104"/>
                  </a:lnTo>
                  <a:cubicBezTo>
                    <a:pt x="290" y="112"/>
                    <a:pt x="298" y="114"/>
                    <a:pt x="307" y="117"/>
                  </a:cubicBezTo>
                  <a:cubicBezTo>
                    <a:pt x="309" y="112"/>
                    <a:pt x="311" y="106"/>
                    <a:pt x="313" y="101"/>
                  </a:cubicBezTo>
                  <a:cubicBezTo>
                    <a:pt x="314" y="95"/>
                    <a:pt x="315" y="93"/>
                    <a:pt x="315" y="93"/>
                  </a:cubicBezTo>
                  <a:lnTo>
                    <a:pt x="315" y="93"/>
                  </a:lnTo>
                  <a:cubicBezTo>
                    <a:pt x="315" y="93"/>
                    <a:pt x="314" y="97"/>
                    <a:pt x="314" y="102"/>
                  </a:cubicBezTo>
                  <a:cubicBezTo>
                    <a:pt x="311" y="114"/>
                    <a:pt x="310" y="120"/>
                    <a:pt x="310" y="120"/>
                  </a:cubicBezTo>
                  <a:cubicBezTo>
                    <a:pt x="311" y="120"/>
                    <a:pt x="313" y="114"/>
                    <a:pt x="316" y="102"/>
                  </a:cubicBezTo>
                  <a:cubicBezTo>
                    <a:pt x="318" y="94"/>
                    <a:pt x="318" y="90"/>
                    <a:pt x="319" y="90"/>
                  </a:cubicBezTo>
                  <a:lnTo>
                    <a:pt x="319" y="90"/>
                  </a:lnTo>
                  <a:cubicBezTo>
                    <a:pt x="319" y="90"/>
                    <a:pt x="318" y="95"/>
                    <a:pt x="317" y="103"/>
                  </a:cubicBezTo>
                  <a:cubicBezTo>
                    <a:pt x="316" y="107"/>
                    <a:pt x="315" y="109"/>
                    <a:pt x="315" y="109"/>
                  </a:cubicBezTo>
                  <a:cubicBezTo>
                    <a:pt x="316" y="109"/>
                    <a:pt x="317" y="107"/>
                    <a:pt x="318" y="104"/>
                  </a:cubicBezTo>
                  <a:cubicBezTo>
                    <a:pt x="319" y="100"/>
                    <a:pt x="320" y="98"/>
                    <a:pt x="320" y="98"/>
                  </a:cubicBezTo>
                  <a:lnTo>
                    <a:pt x="320" y="98"/>
                  </a:lnTo>
                  <a:cubicBezTo>
                    <a:pt x="321" y="98"/>
                    <a:pt x="320" y="100"/>
                    <a:pt x="319" y="104"/>
                  </a:cubicBezTo>
                  <a:cubicBezTo>
                    <a:pt x="318" y="110"/>
                    <a:pt x="317" y="115"/>
                    <a:pt x="318" y="115"/>
                  </a:cubicBezTo>
                  <a:cubicBezTo>
                    <a:pt x="318" y="115"/>
                    <a:pt x="318" y="114"/>
                    <a:pt x="319" y="112"/>
                  </a:cubicBezTo>
                  <a:lnTo>
                    <a:pt x="319" y="112"/>
                  </a:lnTo>
                  <a:cubicBezTo>
                    <a:pt x="319" y="112"/>
                    <a:pt x="320" y="113"/>
                    <a:pt x="318" y="121"/>
                  </a:cubicBezTo>
                  <a:cubicBezTo>
                    <a:pt x="317" y="123"/>
                    <a:pt x="317" y="125"/>
                    <a:pt x="318" y="125"/>
                  </a:cubicBezTo>
                  <a:cubicBezTo>
                    <a:pt x="319" y="125"/>
                    <a:pt x="321" y="120"/>
                    <a:pt x="324" y="114"/>
                  </a:cubicBezTo>
                  <a:cubicBezTo>
                    <a:pt x="328" y="108"/>
                    <a:pt x="331" y="104"/>
                    <a:pt x="331" y="104"/>
                  </a:cubicBezTo>
                  <a:lnTo>
                    <a:pt x="331" y="104"/>
                  </a:lnTo>
                  <a:cubicBezTo>
                    <a:pt x="332" y="104"/>
                    <a:pt x="330" y="108"/>
                    <a:pt x="326" y="115"/>
                  </a:cubicBezTo>
                  <a:cubicBezTo>
                    <a:pt x="323" y="122"/>
                    <a:pt x="323" y="124"/>
                    <a:pt x="324" y="124"/>
                  </a:cubicBezTo>
                  <a:cubicBezTo>
                    <a:pt x="326" y="124"/>
                    <a:pt x="330" y="119"/>
                    <a:pt x="335" y="111"/>
                  </a:cubicBezTo>
                  <a:cubicBezTo>
                    <a:pt x="339" y="103"/>
                    <a:pt x="340" y="99"/>
                    <a:pt x="341" y="99"/>
                  </a:cubicBezTo>
                  <a:lnTo>
                    <a:pt x="341" y="99"/>
                  </a:lnTo>
                  <a:cubicBezTo>
                    <a:pt x="341" y="99"/>
                    <a:pt x="340" y="101"/>
                    <a:pt x="338" y="104"/>
                  </a:cubicBezTo>
                  <a:cubicBezTo>
                    <a:pt x="335" y="111"/>
                    <a:pt x="336" y="112"/>
                    <a:pt x="336" y="112"/>
                  </a:cubicBezTo>
                  <a:cubicBezTo>
                    <a:pt x="337" y="112"/>
                    <a:pt x="338" y="113"/>
                    <a:pt x="335" y="120"/>
                  </a:cubicBezTo>
                  <a:cubicBezTo>
                    <a:pt x="335" y="120"/>
                    <a:pt x="335" y="120"/>
                    <a:pt x="335" y="120"/>
                  </a:cubicBezTo>
                  <a:cubicBezTo>
                    <a:pt x="336" y="120"/>
                    <a:pt x="337" y="119"/>
                    <a:pt x="342" y="114"/>
                  </a:cubicBezTo>
                  <a:cubicBezTo>
                    <a:pt x="345" y="110"/>
                    <a:pt x="347" y="108"/>
                    <a:pt x="348" y="108"/>
                  </a:cubicBezTo>
                  <a:lnTo>
                    <a:pt x="348" y="108"/>
                  </a:lnTo>
                  <a:cubicBezTo>
                    <a:pt x="350" y="108"/>
                    <a:pt x="348" y="116"/>
                    <a:pt x="343" y="126"/>
                  </a:cubicBezTo>
                  <a:lnTo>
                    <a:pt x="350" y="119"/>
                  </a:lnTo>
                  <a:cubicBezTo>
                    <a:pt x="355" y="111"/>
                    <a:pt x="359" y="105"/>
                    <a:pt x="359" y="105"/>
                  </a:cubicBezTo>
                  <a:lnTo>
                    <a:pt x="359" y="105"/>
                  </a:lnTo>
                  <a:cubicBezTo>
                    <a:pt x="359" y="105"/>
                    <a:pt x="358" y="108"/>
                    <a:pt x="355" y="113"/>
                  </a:cubicBezTo>
                  <a:lnTo>
                    <a:pt x="351" y="120"/>
                  </a:lnTo>
                  <a:cubicBezTo>
                    <a:pt x="354" y="116"/>
                    <a:pt x="356" y="114"/>
                    <a:pt x="357" y="114"/>
                  </a:cubicBezTo>
                  <a:lnTo>
                    <a:pt x="357" y="114"/>
                  </a:lnTo>
                  <a:cubicBezTo>
                    <a:pt x="359" y="114"/>
                    <a:pt x="357" y="121"/>
                    <a:pt x="352" y="130"/>
                  </a:cubicBezTo>
                  <a:cubicBezTo>
                    <a:pt x="347" y="137"/>
                    <a:pt x="347" y="137"/>
                    <a:pt x="348" y="138"/>
                  </a:cubicBezTo>
                  <a:lnTo>
                    <a:pt x="352" y="131"/>
                  </a:lnTo>
                  <a:cubicBezTo>
                    <a:pt x="356" y="124"/>
                    <a:pt x="361" y="118"/>
                    <a:pt x="362" y="118"/>
                  </a:cubicBezTo>
                  <a:lnTo>
                    <a:pt x="362" y="118"/>
                  </a:lnTo>
                  <a:cubicBezTo>
                    <a:pt x="363" y="119"/>
                    <a:pt x="364" y="120"/>
                    <a:pt x="360" y="127"/>
                  </a:cubicBezTo>
                  <a:cubicBezTo>
                    <a:pt x="356" y="132"/>
                    <a:pt x="354" y="137"/>
                    <a:pt x="354" y="137"/>
                  </a:cubicBezTo>
                  <a:cubicBezTo>
                    <a:pt x="354" y="137"/>
                    <a:pt x="355" y="136"/>
                    <a:pt x="356" y="134"/>
                  </a:cubicBezTo>
                  <a:lnTo>
                    <a:pt x="356" y="134"/>
                  </a:lnTo>
                  <a:cubicBezTo>
                    <a:pt x="356" y="134"/>
                    <a:pt x="357" y="134"/>
                    <a:pt x="354" y="142"/>
                  </a:cubicBezTo>
                  <a:lnTo>
                    <a:pt x="356" y="145"/>
                  </a:lnTo>
                  <a:cubicBezTo>
                    <a:pt x="359" y="142"/>
                    <a:pt x="360" y="141"/>
                    <a:pt x="361" y="141"/>
                  </a:cubicBezTo>
                  <a:lnTo>
                    <a:pt x="361" y="141"/>
                  </a:lnTo>
                  <a:cubicBezTo>
                    <a:pt x="363" y="141"/>
                    <a:pt x="362" y="143"/>
                    <a:pt x="360" y="147"/>
                  </a:cubicBezTo>
                  <a:cubicBezTo>
                    <a:pt x="360" y="147"/>
                    <a:pt x="360" y="147"/>
                    <a:pt x="360" y="147"/>
                  </a:cubicBezTo>
                  <a:cubicBezTo>
                    <a:pt x="361" y="147"/>
                    <a:pt x="362" y="146"/>
                    <a:pt x="366" y="142"/>
                  </a:cubicBezTo>
                  <a:lnTo>
                    <a:pt x="366" y="142"/>
                  </a:lnTo>
                  <a:cubicBezTo>
                    <a:pt x="367" y="145"/>
                    <a:pt x="369" y="145"/>
                    <a:pt x="364" y="151"/>
                  </a:cubicBezTo>
                  <a:cubicBezTo>
                    <a:pt x="368" y="147"/>
                    <a:pt x="370" y="147"/>
                    <a:pt x="370" y="147"/>
                  </a:cubicBezTo>
                  <a:cubicBezTo>
                    <a:pt x="371" y="147"/>
                    <a:pt x="371" y="147"/>
                    <a:pt x="371" y="147"/>
                  </a:cubicBezTo>
                  <a:lnTo>
                    <a:pt x="373" y="149"/>
                  </a:lnTo>
                  <a:cubicBezTo>
                    <a:pt x="377" y="144"/>
                    <a:pt x="378" y="143"/>
                    <a:pt x="379" y="143"/>
                  </a:cubicBezTo>
                  <a:cubicBezTo>
                    <a:pt x="379" y="143"/>
                    <a:pt x="379" y="143"/>
                    <a:pt x="379" y="143"/>
                  </a:cubicBezTo>
                  <a:cubicBezTo>
                    <a:pt x="380" y="145"/>
                    <a:pt x="376" y="152"/>
                    <a:pt x="378" y="154"/>
                  </a:cubicBezTo>
                  <a:cubicBezTo>
                    <a:pt x="378" y="154"/>
                    <a:pt x="379" y="155"/>
                    <a:pt x="379" y="155"/>
                  </a:cubicBezTo>
                  <a:cubicBezTo>
                    <a:pt x="380" y="155"/>
                    <a:pt x="381" y="153"/>
                    <a:pt x="384" y="149"/>
                  </a:cubicBezTo>
                  <a:cubicBezTo>
                    <a:pt x="384" y="148"/>
                    <a:pt x="386" y="146"/>
                    <a:pt x="387" y="146"/>
                  </a:cubicBezTo>
                  <a:lnTo>
                    <a:pt x="387" y="146"/>
                  </a:lnTo>
                  <a:cubicBezTo>
                    <a:pt x="387" y="146"/>
                    <a:pt x="387" y="147"/>
                    <a:pt x="385" y="150"/>
                  </a:cubicBezTo>
                  <a:cubicBezTo>
                    <a:pt x="385" y="151"/>
                    <a:pt x="382" y="159"/>
                    <a:pt x="384" y="161"/>
                  </a:cubicBezTo>
                  <a:cubicBezTo>
                    <a:pt x="386" y="163"/>
                    <a:pt x="386" y="164"/>
                    <a:pt x="387" y="164"/>
                  </a:cubicBezTo>
                  <a:cubicBezTo>
                    <a:pt x="388" y="164"/>
                    <a:pt x="389" y="162"/>
                    <a:pt x="393" y="159"/>
                  </a:cubicBezTo>
                  <a:cubicBezTo>
                    <a:pt x="399" y="154"/>
                    <a:pt x="402" y="151"/>
                    <a:pt x="402" y="151"/>
                  </a:cubicBezTo>
                  <a:lnTo>
                    <a:pt x="402" y="151"/>
                  </a:lnTo>
                  <a:cubicBezTo>
                    <a:pt x="403" y="151"/>
                    <a:pt x="400" y="154"/>
                    <a:pt x="394" y="160"/>
                  </a:cubicBezTo>
                  <a:cubicBezTo>
                    <a:pt x="387" y="168"/>
                    <a:pt x="385" y="171"/>
                    <a:pt x="385" y="171"/>
                  </a:cubicBezTo>
                  <a:cubicBezTo>
                    <a:pt x="386" y="171"/>
                    <a:pt x="387" y="170"/>
                    <a:pt x="390" y="168"/>
                  </a:cubicBezTo>
                  <a:cubicBezTo>
                    <a:pt x="394" y="165"/>
                    <a:pt x="396" y="164"/>
                    <a:pt x="396" y="164"/>
                  </a:cubicBezTo>
                  <a:cubicBezTo>
                    <a:pt x="397" y="164"/>
                    <a:pt x="397" y="164"/>
                    <a:pt x="397" y="165"/>
                  </a:cubicBezTo>
                  <a:cubicBezTo>
                    <a:pt x="393" y="168"/>
                    <a:pt x="392" y="169"/>
                    <a:pt x="393" y="169"/>
                  </a:cubicBezTo>
                  <a:cubicBezTo>
                    <a:pt x="394" y="169"/>
                    <a:pt x="395" y="168"/>
                    <a:pt x="399" y="167"/>
                  </a:cubicBezTo>
                  <a:lnTo>
                    <a:pt x="399" y="167"/>
                  </a:lnTo>
                  <a:cubicBezTo>
                    <a:pt x="400" y="168"/>
                    <a:pt x="400" y="168"/>
                    <a:pt x="393" y="174"/>
                  </a:cubicBezTo>
                  <a:lnTo>
                    <a:pt x="394" y="175"/>
                  </a:lnTo>
                  <a:cubicBezTo>
                    <a:pt x="398" y="173"/>
                    <a:pt x="401" y="172"/>
                    <a:pt x="402" y="172"/>
                  </a:cubicBezTo>
                  <a:cubicBezTo>
                    <a:pt x="407" y="172"/>
                    <a:pt x="404" y="179"/>
                    <a:pt x="399" y="183"/>
                  </a:cubicBezTo>
                  <a:cubicBezTo>
                    <a:pt x="399" y="183"/>
                    <a:pt x="399" y="183"/>
                    <a:pt x="400" y="183"/>
                  </a:cubicBezTo>
                  <a:cubicBezTo>
                    <a:pt x="401" y="183"/>
                    <a:pt x="403" y="182"/>
                    <a:pt x="407" y="180"/>
                  </a:cubicBezTo>
                  <a:cubicBezTo>
                    <a:pt x="413" y="177"/>
                    <a:pt x="417" y="175"/>
                    <a:pt x="418" y="175"/>
                  </a:cubicBezTo>
                  <a:lnTo>
                    <a:pt x="418" y="175"/>
                  </a:lnTo>
                  <a:cubicBezTo>
                    <a:pt x="419" y="175"/>
                    <a:pt x="416" y="178"/>
                    <a:pt x="408" y="183"/>
                  </a:cubicBezTo>
                  <a:cubicBezTo>
                    <a:pt x="401" y="187"/>
                    <a:pt x="398" y="189"/>
                    <a:pt x="398" y="189"/>
                  </a:cubicBezTo>
                  <a:cubicBezTo>
                    <a:pt x="398" y="189"/>
                    <a:pt x="402" y="187"/>
                    <a:pt x="409" y="183"/>
                  </a:cubicBezTo>
                  <a:cubicBezTo>
                    <a:pt x="410" y="182"/>
                    <a:pt x="412" y="182"/>
                    <a:pt x="413" y="182"/>
                  </a:cubicBezTo>
                  <a:cubicBezTo>
                    <a:pt x="417" y="182"/>
                    <a:pt x="416" y="186"/>
                    <a:pt x="404" y="192"/>
                  </a:cubicBezTo>
                  <a:lnTo>
                    <a:pt x="390" y="200"/>
                  </a:lnTo>
                  <a:cubicBezTo>
                    <a:pt x="398" y="197"/>
                    <a:pt x="398" y="197"/>
                    <a:pt x="398" y="197"/>
                  </a:cubicBezTo>
                  <a:cubicBezTo>
                    <a:pt x="401" y="196"/>
                    <a:pt x="403" y="195"/>
                    <a:pt x="404" y="195"/>
                  </a:cubicBezTo>
                  <a:cubicBezTo>
                    <a:pt x="406" y="195"/>
                    <a:pt x="406" y="196"/>
                    <a:pt x="407" y="197"/>
                  </a:cubicBezTo>
                  <a:cubicBezTo>
                    <a:pt x="408" y="200"/>
                    <a:pt x="417" y="200"/>
                    <a:pt x="417" y="202"/>
                  </a:cubicBezTo>
                  <a:cubicBezTo>
                    <a:pt x="417" y="204"/>
                    <a:pt x="418" y="206"/>
                    <a:pt x="411" y="211"/>
                  </a:cubicBezTo>
                  <a:cubicBezTo>
                    <a:pt x="411" y="211"/>
                    <a:pt x="412" y="211"/>
                    <a:pt x="414" y="211"/>
                  </a:cubicBezTo>
                  <a:cubicBezTo>
                    <a:pt x="416" y="211"/>
                    <a:pt x="418" y="211"/>
                    <a:pt x="420" y="211"/>
                  </a:cubicBezTo>
                  <a:cubicBezTo>
                    <a:pt x="422" y="211"/>
                    <a:pt x="423" y="210"/>
                    <a:pt x="424" y="210"/>
                  </a:cubicBezTo>
                  <a:cubicBezTo>
                    <a:pt x="428" y="210"/>
                    <a:pt x="427" y="212"/>
                    <a:pt x="421" y="214"/>
                  </a:cubicBezTo>
                  <a:lnTo>
                    <a:pt x="421" y="215"/>
                  </a:lnTo>
                  <a:cubicBezTo>
                    <a:pt x="424" y="215"/>
                    <a:pt x="426" y="215"/>
                    <a:pt x="427" y="215"/>
                  </a:cubicBezTo>
                  <a:cubicBezTo>
                    <a:pt x="429" y="215"/>
                    <a:pt x="429" y="215"/>
                    <a:pt x="429" y="215"/>
                  </a:cubicBezTo>
                  <a:cubicBezTo>
                    <a:pt x="422" y="217"/>
                    <a:pt x="416" y="220"/>
                    <a:pt x="420" y="220"/>
                  </a:cubicBezTo>
                  <a:cubicBezTo>
                    <a:pt x="420" y="220"/>
                    <a:pt x="421" y="220"/>
                    <a:pt x="422" y="220"/>
                  </a:cubicBezTo>
                  <a:cubicBezTo>
                    <a:pt x="425" y="219"/>
                    <a:pt x="427" y="219"/>
                    <a:pt x="428" y="219"/>
                  </a:cubicBezTo>
                  <a:cubicBezTo>
                    <a:pt x="430" y="219"/>
                    <a:pt x="430" y="219"/>
                    <a:pt x="430" y="221"/>
                  </a:cubicBezTo>
                  <a:cubicBezTo>
                    <a:pt x="425" y="225"/>
                    <a:pt x="426" y="255"/>
                    <a:pt x="433" y="255"/>
                  </a:cubicBezTo>
                  <a:lnTo>
                    <a:pt x="431" y="258"/>
                  </a:lnTo>
                  <a:lnTo>
                    <a:pt x="431" y="260"/>
                  </a:lnTo>
                  <a:cubicBezTo>
                    <a:pt x="430" y="260"/>
                    <a:pt x="428" y="260"/>
                    <a:pt x="427" y="260"/>
                  </a:cubicBezTo>
                  <a:cubicBezTo>
                    <a:pt x="416" y="260"/>
                    <a:pt x="424" y="264"/>
                    <a:pt x="430" y="268"/>
                  </a:cubicBezTo>
                  <a:cubicBezTo>
                    <a:pt x="438" y="270"/>
                    <a:pt x="437" y="271"/>
                    <a:pt x="437" y="272"/>
                  </a:cubicBezTo>
                  <a:cubicBezTo>
                    <a:pt x="432" y="271"/>
                    <a:pt x="428" y="271"/>
                    <a:pt x="426" y="271"/>
                  </a:cubicBezTo>
                  <a:cubicBezTo>
                    <a:pt x="422" y="271"/>
                    <a:pt x="423" y="273"/>
                    <a:pt x="428" y="275"/>
                  </a:cubicBezTo>
                  <a:cubicBezTo>
                    <a:pt x="437" y="278"/>
                    <a:pt x="441" y="280"/>
                    <a:pt x="439" y="280"/>
                  </a:cubicBezTo>
                  <a:cubicBezTo>
                    <a:pt x="438" y="280"/>
                    <a:pt x="433" y="279"/>
                    <a:pt x="427" y="277"/>
                  </a:cubicBezTo>
                  <a:cubicBezTo>
                    <a:pt x="422" y="276"/>
                    <a:pt x="418" y="275"/>
                    <a:pt x="417" y="275"/>
                  </a:cubicBezTo>
                  <a:cubicBezTo>
                    <a:pt x="414" y="275"/>
                    <a:pt x="419" y="277"/>
                    <a:pt x="434" y="283"/>
                  </a:cubicBezTo>
                  <a:cubicBezTo>
                    <a:pt x="439" y="285"/>
                    <a:pt x="440" y="285"/>
                    <a:pt x="439" y="285"/>
                  </a:cubicBezTo>
                  <a:cubicBezTo>
                    <a:pt x="438" y="285"/>
                    <a:pt x="437" y="285"/>
                    <a:pt x="434" y="285"/>
                  </a:cubicBezTo>
                  <a:cubicBezTo>
                    <a:pt x="426" y="283"/>
                    <a:pt x="422" y="283"/>
                    <a:pt x="420" y="283"/>
                  </a:cubicBezTo>
                  <a:cubicBezTo>
                    <a:pt x="418" y="283"/>
                    <a:pt x="420" y="284"/>
                    <a:pt x="425" y="285"/>
                  </a:cubicBezTo>
                  <a:cubicBezTo>
                    <a:pt x="433" y="288"/>
                    <a:pt x="437" y="290"/>
                    <a:pt x="435" y="290"/>
                  </a:cubicBezTo>
                  <a:cubicBezTo>
                    <a:pt x="434" y="290"/>
                    <a:pt x="430" y="289"/>
                    <a:pt x="424" y="287"/>
                  </a:cubicBezTo>
                  <a:cubicBezTo>
                    <a:pt x="417" y="286"/>
                    <a:pt x="413" y="285"/>
                    <a:pt x="412" y="285"/>
                  </a:cubicBezTo>
                  <a:cubicBezTo>
                    <a:pt x="410" y="285"/>
                    <a:pt x="414" y="286"/>
                    <a:pt x="422" y="290"/>
                  </a:cubicBezTo>
                  <a:cubicBezTo>
                    <a:pt x="434" y="294"/>
                    <a:pt x="436" y="298"/>
                    <a:pt x="430" y="298"/>
                  </a:cubicBezTo>
                  <a:cubicBezTo>
                    <a:pt x="428" y="298"/>
                    <a:pt x="425" y="297"/>
                    <a:pt x="420" y="296"/>
                  </a:cubicBezTo>
                  <a:cubicBezTo>
                    <a:pt x="420" y="296"/>
                    <a:pt x="417" y="295"/>
                    <a:pt x="416" y="295"/>
                  </a:cubicBezTo>
                  <a:lnTo>
                    <a:pt x="416" y="295"/>
                  </a:lnTo>
                  <a:cubicBezTo>
                    <a:pt x="415" y="295"/>
                    <a:pt x="416" y="296"/>
                    <a:pt x="419" y="297"/>
                  </a:cubicBezTo>
                  <a:lnTo>
                    <a:pt x="411" y="295"/>
                  </a:lnTo>
                  <a:lnTo>
                    <a:pt x="410" y="297"/>
                  </a:lnTo>
                  <a:lnTo>
                    <a:pt x="418" y="300"/>
                  </a:lnTo>
                  <a:cubicBezTo>
                    <a:pt x="417" y="300"/>
                    <a:pt x="408" y="303"/>
                    <a:pt x="403" y="308"/>
                  </a:cubicBezTo>
                  <a:cubicBezTo>
                    <a:pt x="398" y="317"/>
                    <a:pt x="396" y="318"/>
                    <a:pt x="402" y="323"/>
                  </a:cubicBezTo>
                  <a:cubicBezTo>
                    <a:pt x="410" y="327"/>
                    <a:pt x="413" y="330"/>
                    <a:pt x="412" y="330"/>
                  </a:cubicBezTo>
                  <a:cubicBezTo>
                    <a:pt x="411" y="330"/>
                    <a:pt x="407" y="328"/>
                    <a:pt x="401" y="324"/>
                  </a:cubicBezTo>
                  <a:cubicBezTo>
                    <a:pt x="401" y="324"/>
                    <a:pt x="401" y="324"/>
                    <a:pt x="401" y="324"/>
                  </a:cubicBezTo>
                  <a:cubicBezTo>
                    <a:pt x="399" y="324"/>
                    <a:pt x="395" y="323"/>
                    <a:pt x="392" y="323"/>
                  </a:cubicBezTo>
                  <a:cubicBezTo>
                    <a:pt x="392" y="323"/>
                    <a:pt x="391" y="323"/>
                    <a:pt x="391" y="323"/>
                  </a:cubicBezTo>
                  <a:cubicBezTo>
                    <a:pt x="391" y="324"/>
                    <a:pt x="390" y="325"/>
                    <a:pt x="389" y="325"/>
                  </a:cubicBezTo>
                  <a:cubicBezTo>
                    <a:pt x="388" y="325"/>
                    <a:pt x="386" y="324"/>
                    <a:pt x="383" y="321"/>
                  </a:cubicBezTo>
                  <a:lnTo>
                    <a:pt x="382" y="322"/>
                  </a:lnTo>
                  <a:cubicBezTo>
                    <a:pt x="391" y="332"/>
                    <a:pt x="389" y="336"/>
                    <a:pt x="384" y="336"/>
                  </a:cubicBezTo>
                  <a:cubicBezTo>
                    <a:pt x="383" y="336"/>
                    <a:pt x="381" y="336"/>
                    <a:pt x="380" y="335"/>
                  </a:cubicBezTo>
                  <a:lnTo>
                    <a:pt x="380" y="335"/>
                  </a:lnTo>
                  <a:cubicBezTo>
                    <a:pt x="379" y="336"/>
                    <a:pt x="378" y="338"/>
                    <a:pt x="382" y="344"/>
                  </a:cubicBezTo>
                  <a:cubicBezTo>
                    <a:pt x="384" y="348"/>
                    <a:pt x="385" y="350"/>
                    <a:pt x="384" y="350"/>
                  </a:cubicBezTo>
                  <a:cubicBezTo>
                    <a:pt x="384" y="350"/>
                    <a:pt x="382" y="349"/>
                    <a:pt x="380" y="346"/>
                  </a:cubicBezTo>
                  <a:cubicBezTo>
                    <a:pt x="377" y="344"/>
                    <a:pt x="374" y="342"/>
                    <a:pt x="372" y="342"/>
                  </a:cubicBezTo>
                  <a:cubicBezTo>
                    <a:pt x="369" y="342"/>
                    <a:pt x="369" y="344"/>
                    <a:pt x="374" y="351"/>
                  </a:cubicBezTo>
                  <a:lnTo>
                    <a:pt x="369" y="345"/>
                  </a:lnTo>
                  <a:cubicBezTo>
                    <a:pt x="367" y="344"/>
                    <a:pt x="366" y="343"/>
                    <a:pt x="365" y="343"/>
                  </a:cubicBezTo>
                  <a:lnTo>
                    <a:pt x="365" y="343"/>
                  </a:lnTo>
                  <a:cubicBezTo>
                    <a:pt x="364" y="343"/>
                    <a:pt x="368" y="348"/>
                    <a:pt x="372" y="352"/>
                  </a:cubicBezTo>
                  <a:cubicBezTo>
                    <a:pt x="377" y="358"/>
                    <a:pt x="379" y="361"/>
                    <a:pt x="378" y="361"/>
                  </a:cubicBezTo>
                  <a:cubicBezTo>
                    <a:pt x="378" y="361"/>
                    <a:pt x="374" y="357"/>
                    <a:pt x="365" y="348"/>
                  </a:cubicBezTo>
                  <a:cubicBezTo>
                    <a:pt x="359" y="340"/>
                    <a:pt x="357" y="337"/>
                    <a:pt x="356" y="337"/>
                  </a:cubicBezTo>
                  <a:lnTo>
                    <a:pt x="356" y="337"/>
                  </a:lnTo>
                  <a:cubicBezTo>
                    <a:pt x="356" y="337"/>
                    <a:pt x="357" y="339"/>
                    <a:pt x="359" y="341"/>
                  </a:cubicBezTo>
                  <a:cubicBezTo>
                    <a:pt x="362" y="347"/>
                    <a:pt x="365" y="352"/>
                    <a:pt x="364" y="352"/>
                  </a:cubicBezTo>
                  <a:cubicBezTo>
                    <a:pt x="364" y="352"/>
                    <a:pt x="363" y="351"/>
                    <a:pt x="362" y="350"/>
                  </a:cubicBezTo>
                  <a:lnTo>
                    <a:pt x="362" y="350"/>
                  </a:lnTo>
                  <a:cubicBezTo>
                    <a:pt x="361" y="350"/>
                    <a:pt x="360" y="351"/>
                    <a:pt x="370" y="363"/>
                  </a:cubicBezTo>
                  <a:cubicBezTo>
                    <a:pt x="374" y="370"/>
                    <a:pt x="373" y="371"/>
                    <a:pt x="372" y="371"/>
                  </a:cubicBezTo>
                  <a:cubicBezTo>
                    <a:pt x="369" y="368"/>
                    <a:pt x="366" y="362"/>
                    <a:pt x="364" y="358"/>
                  </a:cubicBezTo>
                  <a:cubicBezTo>
                    <a:pt x="364" y="358"/>
                    <a:pt x="364" y="358"/>
                    <a:pt x="362" y="359"/>
                  </a:cubicBezTo>
                  <a:cubicBezTo>
                    <a:pt x="362" y="359"/>
                    <a:pt x="362" y="359"/>
                    <a:pt x="361" y="359"/>
                  </a:cubicBezTo>
                  <a:cubicBezTo>
                    <a:pt x="360" y="359"/>
                    <a:pt x="355" y="354"/>
                    <a:pt x="351" y="348"/>
                  </a:cubicBezTo>
                  <a:cubicBezTo>
                    <a:pt x="348" y="345"/>
                    <a:pt x="347" y="343"/>
                    <a:pt x="346" y="343"/>
                  </a:cubicBezTo>
                  <a:lnTo>
                    <a:pt x="346" y="343"/>
                  </a:lnTo>
                  <a:cubicBezTo>
                    <a:pt x="346" y="343"/>
                    <a:pt x="348" y="346"/>
                    <a:pt x="354" y="354"/>
                  </a:cubicBezTo>
                  <a:cubicBezTo>
                    <a:pt x="363" y="368"/>
                    <a:pt x="363" y="368"/>
                    <a:pt x="361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59" y="369"/>
                    <a:pt x="357" y="368"/>
                    <a:pt x="354" y="363"/>
                  </a:cubicBezTo>
                  <a:cubicBezTo>
                    <a:pt x="352" y="359"/>
                    <a:pt x="351" y="357"/>
                    <a:pt x="350" y="357"/>
                  </a:cubicBezTo>
                  <a:cubicBezTo>
                    <a:pt x="350" y="357"/>
                    <a:pt x="349" y="357"/>
                    <a:pt x="348" y="358"/>
                  </a:cubicBezTo>
                  <a:cubicBezTo>
                    <a:pt x="346" y="359"/>
                    <a:pt x="355" y="381"/>
                    <a:pt x="362" y="396"/>
                  </a:cubicBezTo>
                  <a:cubicBezTo>
                    <a:pt x="366" y="403"/>
                    <a:pt x="368" y="407"/>
                    <a:pt x="368" y="407"/>
                  </a:cubicBezTo>
                  <a:cubicBezTo>
                    <a:pt x="367" y="407"/>
                    <a:pt x="365" y="404"/>
                    <a:pt x="361" y="397"/>
                  </a:cubicBezTo>
                  <a:cubicBezTo>
                    <a:pt x="357" y="391"/>
                    <a:pt x="356" y="390"/>
                    <a:pt x="355" y="390"/>
                  </a:cubicBezTo>
                  <a:cubicBezTo>
                    <a:pt x="355" y="390"/>
                    <a:pt x="354" y="390"/>
                    <a:pt x="354" y="390"/>
                  </a:cubicBezTo>
                  <a:cubicBezTo>
                    <a:pt x="351" y="384"/>
                    <a:pt x="352" y="382"/>
                    <a:pt x="353" y="382"/>
                  </a:cubicBezTo>
                  <a:lnTo>
                    <a:pt x="350" y="376"/>
                  </a:lnTo>
                  <a:cubicBezTo>
                    <a:pt x="345" y="369"/>
                    <a:pt x="343" y="365"/>
                    <a:pt x="342" y="365"/>
                  </a:cubicBezTo>
                  <a:lnTo>
                    <a:pt x="342" y="365"/>
                  </a:lnTo>
                  <a:cubicBezTo>
                    <a:pt x="341" y="365"/>
                    <a:pt x="343" y="369"/>
                    <a:pt x="346" y="377"/>
                  </a:cubicBezTo>
                  <a:cubicBezTo>
                    <a:pt x="347" y="380"/>
                    <a:pt x="348" y="382"/>
                    <a:pt x="348" y="382"/>
                  </a:cubicBezTo>
                  <a:cubicBezTo>
                    <a:pt x="347" y="382"/>
                    <a:pt x="346" y="380"/>
                    <a:pt x="344" y="377"/>
                  </a:cubicBezTo>
                  <a:cubicBezTo>
                    <a:pt x="341" y="372"/>
                    <a:pt x="338" y="368"/>
                    <a:pt x="337" y="368"/>
                  </a:cubicBezTo>
                  <a:lnTo>
                    <a:pt x="337" y="368"/>
                  </a:lnTo>
                  <a:cubicBezTo>
                    <a:pt x="337" y="368"/>
                    <a:pt x="337" y="369"/>
                    <a:pt x="338" y="371"/>
                  </a:cubicBezTo>
                  <a:cubicBezTo>
                    <a:pt x="338" y="371"/>
                    <a:pt x="337" y="371"/>
                    <a:pt x="333" y="364"/>
                  </a:cubicBezTo>
                  <a:cubicBezTo>
                    <a:pt x="330" y="366"/>
                    <a:pt x="329" y="366"/>
                    <a:pt x="333" y="373"/>
                  </a:cubicBezTo>
                  <a:cubicBezTo>
                    <a:pt x="336" y="380"/>
                    <a:pt x="335" y="381"/>
                    <a:pt x="334" y="381"/>
                  </a:cubicBezTo>
                  <a:cubicBezTo>
                    <a:pt x="333" y="381"/>
                    <a:pt x="332" y="381"/>
                    <a:pt x="335" y="389"/>
                  </a:cubicBezTo>
                  <a:cubicBezTo>
                    <a:pt x="338" y="397"/>
                    <a:pt x="339" y="405"/>
                    <a:pt x="337" y="406"/>
                  </a:cubicBezTo>
                  <a:cubicBezTo>
                    <a:pt x="338" y="409"/>
                    <a:pt x="338" y="411"/>
                    <a:pt x="338" y="411"/>
                  </a:cubicBezTo>
                  <a:cubicBezTo>
                    <a:pt x="337" y="411"/>
                    <a:pt x="335" y="408"/>
                    <a:pt x="332" y="399"/>
                  </a:cubicBezTo>
                  <a:cubicBezTo>
                    <a:pt x="329" y="394"/>
                    <a:pt x="328" y="392"/>
                    <a:pt x="328" y="392"/>
                  </a:cubicBezTo>
                  <a:cubicBezTo>
                    <a:pt x="328" y="392"/>
                    <a:pt x="327" y="392"/>
                    <a:pt x="327" y="392"/>
                  </a:cubicBezTo>
                  <a:cubicBezTo>
                    <a:pt x="327" y="392"/>
                    <a:pt x="326" y="392"/>
                    <a:pt x="323" y="385"/>
                  </a:cubicBezTo>
                  <a:cubicBezTo>
                    <a:pt x="322" y="383"/>
                    <a:pt x="321" y="382"/>
                    <a:pt x="321" y="382"/>
                  </a:cubicBezTo>
                  <a:lnTo>
                    <a:pt x="321" y="382"/>
                  </a:lnTo>
                  <a:cubicBezTo>
                    <a:pt x="321" y="382"/>
                    <a:pt x="322" y="387"/>
                    <a:pt x="324" y="392"/>
                  </a:cubicBezTo>
                  <a:lnTo>
                    <a:pt x="328" y="408"/>
                  </a:lnTo>
                  <a:cubicBezTo>
                    <a:pt x="324" y="401"/>
                    <a:pt x="321" y="394"/>
                    <a:pt x="319" y="386"/>
                  </a:cubicBezTo>
                  <a:cubicBezTo>
                    <a:pt x="316" y="378"/>
                    <a:pt x="315" y="374"/>
                    <a:pt x="315" y="374"/>
                  </a:cubicBezTo>
                  <a:lnTo>
                    <a:pt x="315" y="374"/>
                  </a:lnTo>
                  <a:cubicBezTo>
                    <a:pt x="315" y="374"/>
                    <a:pt x="316" y="378"/>
                    <a:pt x="318" y="386"/>
                  </a:cubicBezTo>
                  <a:cubicBezTo>
                    <a:pt x="320" y="391"/>
                    <a:pt x="321" y="397"/>
                    <a:pt x="320" y="397"/>
                  </a:cubicBezTo>
                  <a:cubicBezTo>
                    <a:pt x="319" y="397"/>
                    <a:pt x="318" y="396"/>
                    <a:pt x="317" y="394"/>
                  </a:cubicBezTo>
                  <a:cubicBezTo>
                    <a:pt x="316" y="394"/>
                    <a:pt x="316" y="394"/>
                    <a:pt x="315" y="394"/>
                  </a:cubicBezTo>
                  <a:cubicBezTo>
                    <a:pt x="314" y="394"/>
                    <a:pt x="312" y="393"/>
                    <a:pt x="311" y="387"/>
                  </a:cubicBezTo>
                  <a:cubicBezTo>
                    <a:pt x="311" y="384"/>
                    <a:pt x="310" y="383"/>
                    <a:pt x="310" y="383"/>
                  </a:cubicBezTo>
                  <a:cubicBezTo>
                    <a:pt x="309" y="383"/>
                    <a:pt x="309" y="387"/>
                    <a:pt x="309" y="387"/>
                  </a:cubicBezTo>
                  <a:cubicBezTo>
                    <a:pt x="310" y="392"/>
                    <a:pt x="310" y="394"/>
                    <a:pt x="309" y="394"/>
                  </a:cubicBezTo>
                  <a:cubicBezTo>
                    <a:pt x="308" y="394"/>
                    <a:pt x="307" y="392"/>
                    <a:pt x="305" y="388"/>
                  </a:cubicBezTo>
                  <a:cubicBezTo>
                    <a:pt x="301" y="380"/>
                    <a:pt x="300" y="376"/>
                    <a:pt x="299" y="376"/>
                  </a:cubicBezTo>
                  <a:lnTo>
                    <a:pt x="299" y="376"/>
                  </a:lnTo>
                  <a:cubicBezTo>
                    <a:pt x="298" y="376"/>
                    <a:pt x="299" y="380"/>
                    <a:pt x="300" y="388"/>
                  </a:cubicBezTo>
                  <a:cubicBezTo>
                    <a:pt x="301" y="393"/>
                    <a:pt x="301" y="397"/>
                    <a:pt x="301" y="397"/>
                  </a:cubicBezTo>
                  <a:cubicBezTo>
                    <a:pt x="301" y="397"/>
                    <a:pt x="300" y="395"/>
                    <a:pt x="299" y="388"/>
                  </a:cubicBezTo>
                  <a:cubicBezTo>
                    <a:pt x="298" y="386"/>
                    <a:pt x="298" y="385"/>
                    <a:pt x="298" y="385"/>
                  </a:cubicBezTo>
                  <a:cubicBezTo>
                    <a:pt x="297" y="385"/>
                    <a:pt x="296" y="391"/>
                    <a:pt x="296" y="397"/>
                  </a:cubicBezTo>
                  <a:cubicBezTo>
                    <a:pt x="296" y="405"/>
                    <a:pt x="297" y="421"/>
                    <a:pt x="297" y="428"/>
                  </a:cubicBezTo>
                  <a:cubicBezTo>
                    <a:pt x="297" y="438"/>
                    <a:pt x="298" y="442"/>
                    <a:pt x="297" y="442"/>
                  </a:cubicBezTo>
                  <a:cubicBezTo>
                    <a:pt x="297" y="442"/>
                    <a:pt x="296" y="441"/>
                    <a:pt x="295" y="437"/>
                  </a:cubicBezTo>
                  <a:cubicBezTo>
                    <a:pt x="293" y="437"/>
                    <a:pt x="292" y="428"/>
                    <a:pt x="292" y="421"/>
                  </a:cubicBezTo>
                  <a:cubicBezTo>
                    <a:pt x="291" y="413"/>
                    <a:pt x="292" y="413"/>
                    <a:pt x="292" y="413"/>
                  </a:cubicBezTo>
                  <a:lnTo>
                    <a:pt x="293" y="413"/>
                  </a:lnTo>
                  <a:cubicBezTo>
                    <a:pt x="293" y="405"/>
                    <a:pt x="292" y="397"/>
                    <a:pt x="291" y="396"/>
                  </a:cubicBezTo>
                  <a:cubicBezTo>
                    <a:pt x="290" y="392"/>
                    <a:pt x="290" y="390"/>
                    <a:pt x="289" y="390"/>
                  </a:cubicBezTo>
                  <a:cubicBezTo>
                    <a:pt x="289" y="390"/>
                    <a:pt x="289" y="392"/>
                    <a:pt x="289" y="396"/>
                  </a:cubicBezTo>
                  <a:cubicBezTo>
                    <a:pt x="288" y="388"/>
                    <a:pt x="286" y="388"/>
                    <a:pt x="284" y="388"/>
                  </a:cubicBezTo>
                  <a:cubicBezTo>
                    <a:pt x="282" y="388"/>
                    <a:pt x="280" y="388"/>
                    <a:pt x="279" y="379"/>
                  </a:cubicBezTo>
                  <a:cubicBezTo>
                    <a:pt x="278" y="379"/>
                    <a:pt x="277" y="379"/>
                    <a:pt x="277" y="387"/>
                  </a:cubicBezTo>
                  <a:cubicBezTo>
                    <a:pt x="275" y="396"/>
                    <a:pt x="274" y="400"/>
                    <a:pt x="274" y="400"/>
                  </a:cubicBezTo>
                  <a:cubicBezTo>
                    <a:pt x="274" y="400"/>
                    <a:pt x="274" y="398"/>
                    <a:pt x="274" y="395"/>
                  </a:cubicBezTo>
                  <a:cubicBezTo>
                    <a:pt x="274" y="384"/>
                    <a:pt x="271" y="376"/>
                    <a:pt x="267" y="376"/>
                  </a:cubicBezTo>
                  <a:cubicBezTo>
                    <a:pt x="265" y="376"/>
                    <a:pt x="264" y="379"/>
                    <a:pt x="262" y="384"/>
                  </a:cubicBezTo>
                  <a:lnTo>
                    <a:pt x="261" y="384"/>
                  </a:lnTo>
                  <a:cubicBezTo>
                    <a:pt x="261" y="378"/>
                    <a:pt x="259" y="376"/>
                    <a:pt x="257" y="376"/>
                  </a:cubicBezTo>
                  <a:cubicBezTo>
                    <a:pt x="256" y="376"/>
                    <a:pt x="254" y="377"/>
                    <a:pt x="252" y="380"/>
                  </a:cubicBezTo>
                  <a:lnTo>
                    <a:pt x="250" y="379"/>
                  </a:lnTo>
                  <a:cubicBezTo>
                    <a:pt x="250" y="375"/>
                    <a:pt x="250" y="373"/>
                    <a:pt x="250" y="373"/>
                  </a:cubicBezTo>
                  <a:cubicBezTo>
                    <a:pt x="249" y="373"/>
                    <a:pt x="248" y="375"/>
                    <a:pt x="246" y="378"/>
                  </a:cubicBezTo>
                  <a:cubicBezTo>
                    <a:pt x="244" y="383"/>
                    <a:pt x="242" y="388"/>
                    <a:pt x="242" y="388"/>
                  </a:cubicBezTo>
                  <a:cubicBezTo>
                    <a:pt x="242" y="388"/>
                    <a:pt x="242" y="387"/>
                    <a:pt x="243" y="385"/>
                  </a:cubicBezTo>
                  <a:cubicBezTo>
                    <a:pt x="245" y="378"/>
                    <a:pt x="244" y="377"/>
                    <a:pt x="241" y="375"/>
                  </a:cubicBezTo>
                  <a:cubicBezTo>
                    <a:pt x="240" y="374"/>
                    <a:pt x="239" y="373"/>
                    <a:pt x="238" y="373"/>
                  </a:cubicBezTo>
                  <a:cubicBezTo>
                    <a:pt x="237" y="373"/>
                    <a:pt x="236" y="375"/>
                    <a:pt x="234" y="380"/>
                  </a:cubicBezTo>
                  <a:cubicBezTo>
                    <a:pt x="232" y="382"/>
                    <a:pt x="231" y="382"/>
                    <a:pt x="231" y="382"/>
                  </a:cubicBezTo>
                  <a:cubicBezTo>
                    <a:pt x="229" y="382"/>
                    <a:pt x="231" y="377"/>
                    <a:pt x="234" y="371"/>
                  </a:cubicBezTo>
                  <a:cubicBezTo>
                    <a:pt x="238" y="365"/>
                    <a:pt x="239" y="361"/>
                    <a:pt x="239" y="361"/>
                  </a:cubicBezTo>
                  <a:lnTo>
                    <a:pt x="239" y="361"/>
                  </a:lnTo>
                  <a:cubicBezTo>
                    <a:pt x="238" y="361"/>
                    <a:pt x="235" y="366"/>
                    <a:pt x="228" y="378"/>
                  </a:cubicBezTo>
                  <a:cubicBezTo>
                    <a:pt x="224" y="385"/>
                    <a:pt x="222" y="388"/>
                    <a:pt x="221" y="388"/>
                  </a:cubicBezTo>
                  <a:cubicBezTo>
                    <a:pt x="220" y="388"/>
                    <a:pt x="220" y="386"/>
                    <a:pt x="222" y="382"/>
                  </a:cubicBezTo>
                  <a:cubicBezTo>
                    <a:pt x="225" y="377"/>
                    <a:pt x="226" y="377"/>
                    <a:pt x="227" y="377"/>
                  </a:cubicBezTo>
                  <a:cubicBezTo>
                    <a:pt x="228" y="377"/>
                    <a:pt x="228" y="377"/>
                    <a:pt x="228" y="377"/>
                  </a:cubicBezTo>
                  <a:lnTo>
                    <a:pt x="235" y="363"/>
                  </a:lnTo>
                  <a:cubicBezTo>
                    <a:pt x="235" y="363"/>
                    <a:pt x="235" y="363"/>
                    <a:pt x="235" y="363"/>
                  </a:cubicBezTo>
                  <a:cubicBezTo>
                    <a:pt x="235" y="363"/>
                    <a:pt x="234" y="364"/>
                    <a:pt x="231" y="369"/>
                  </a:cubicBezTo>
                  <a:cubicBezTo>
                    <a:pt x="231" y="369"/>
                    <a:pt x="231" y="369"/>
                    <a:pt x="230" y="369"/>
                  </a:cubicBezTo>
                  <a:cubicBezTo>
                    <a:pt x="230" y="369"/>
                    <a:pt x="228" y="369"/>
                    <a:pt x="224" y="375"/>
                  </a:cubicBezTo>
                  <a:cubicBezTo>
                    <a:pt x="219" y="381"/>
                    <a:pt x="215" y="388"/>
                    <a:pt x="213" y="396"/>
                  </a:cubicBezTo>
                  <a:cubicBezTo>
                    <a:pt x="210" y="402"/>
                    <a:pt x="209" y="403"/>
                    <a:pt x="208" y="403"/>
                  </a:cubicBezTo>
                  <a:cubicBezTo>
                    <a:pt x="208" y="403"/>
                    <a:pt x="207" y="403"/>
                    <a:pt x="207" y="403"/>
                  </a:cubicBezTo>
                  <a:cubicBezTo>
                    <a:pt x="209" y="395"/>
                    <a:pt x="213" y="387"/>
                    <a:pt x="218" y="380"/>
                  </a:cubicBezTo>
                  <a:cubicBezTo>
                    <a:pt x="218" y="380"/>
                    <a:pt x="218" y="380"/>
                    <a:pt x="219" y="380"/>
                  </a:cubicBezTo>
                  <a:cubicBezTo>
                    <a:pt x="220" y="380"/>
                    <a:pt x="224" y="374"/>
                    <a:pt x="227" y="368"/>
                  </a:cubicBezTo>
                  <a:cubicBezTo>
                    <a:pt x="228" y="366"/>
                    <a:pt x="228" y="365"/>
                    <a:pt x="228" y="365"/>
                  </a:cubicBezTo>
                  <a:lnTo>
                    <a:pt x="228" y="365"/>
                  </a:lnTo>
                  <a:cubicBezTo>
                    <a:pt x="226" y="365"/>
                    <a:pt x="217" y="374"/>
                    <a:pt x="209" y="385"/>
                  </a:cubicBezTo>
                  <a:cubicBezTo>
                    <a:pt x="212" y="381"/>
                    <a:pt x="210" y="384"/>
                    <a:pt x="214" y="378"/>
                  </a:cubicBezTo>
                  <a:cubicBezTo>
                    <a:pt x="218" y="370"/>
                    <a:pt x="217" y="369"/>
                    <a:pt x="215" y="368"/>
                  </a:cubicBezTo>
                  <a:cubicBezTo>
                    <a:pt x="214" y="367"/>
                    <a:pt x="214" y="367"/>
                    <a:pt x="213" y="367"/>
                  </a:cubicBezTo>
                  <a:cubicBezTo>
                    <a:pt x="212" y="367"/>
                    <a:pt x="211" y="368"/>
                    <a:pt x="208" y="372"/>
                  </a:cubicBezTo>
                  <a:cubicBezTo>
                    <a:pt x="203" y="379"/>
                    <a:pt x="199" y="385"/>
                    <a:pt x="197" y="385"/>
                  </a:cubicBezTo>
                  <a:cubicBezTo>
                    <a:pt x="197" y="385"/>
                    <a:pt x="197" y="385"/>
                    <a:pt x="197" y="385"/>
                  </a:cubicBezTo>
                  <a:lnTo>
                    <a:pt x="197" y="385"/>
                  </a:lnTo>
                  <a:cubicBezTo>
                    <a:pt x="198" y="386"/>
                    <a:pt x="194" y="392"/>
                    <a:pt x="189" y="399"/>
                  </a:cubicBezTo>
                  <a:cubicBezTo>
                    <a:pt x="190" y="394"/>
                    <a:pt x="192" y="388"/>
                    <a:pt x="196" y="384"/>
                  </a:cubicBezTo>
                  <a:cubicBezTo>
                    <a:pt x="204" y="369"/>
                    <a:pt x="207" y="361"/>
                    <a:pt x="204" y="359"/>
                  </a:cubicBezTo>
                  <a:cubicBezTo>
                    <a:pt x="203" y="357"/>
                    <a:pt x="200" y="354"/>
                    <a:pt x="205" y="348"/>
                  </a:cubicBezTo>
                  <a:cubicBezTo>
                    <a:pt x="204" y="347"/>
                    <a:pt x="204" y="347"/>
                    <a:pt x="203" y="347"/>
                  </a:cubicBezTo>
                  <a:cubicBezTo>
                    <a:pt x="202" y="347"/>
                    <a:pt x="200" y="348"/>
                    <a:pt x="197" y="352"/>
                  </a:cubicBezTo>
                  <a:lnTo>
                    <a:pt x="196" y="350"/>
                  </a:lnTo>
                  <a:cubicBezTo>
                    <a:pt x="198" y="346"/>
                    <a:pt x="199" y="344"/>
                    <a:pt x="198" y="344"/>
                  </a:cubicBezTo>
                  <a:lnTo>
                    <a:pt x="198" y="344"/>
                  </a:lnTo>
                  <a:cubicBezTo>
                    <a:pt x="198" y="344"/>
                    <a:pt x="196" y="345"/>
                    <a:pt x="194" y="348"/>
                  </a:cubicBezTo>
                  <a:cubicBezTo>
                    <a:pt x="192" y="349"/>
                    <a:pt x="191" y="349"/>
                    <a:pt x="190" y="349"/>
                  </a:cubicBezTo>
                  <a:cubicBezTo>
                    <a:pt x="189" y="349"/>
                    <a:pt x="192" y="346"/>
                    <a:pt x="191" y="345"/>
                  </a:cubicBezTo>
                  <a:cubicBezTo>
                    <a:pt x="197" y="340"/>
                    <a:pt x="199" y="337"/>
                    <a:pt x="199" y="337"/>
                  </a:cubicBezTo>
                  <a:lnTo>
                    <a:pt x="199" y="337"/>
                  </a:lnTo>
                  <a:cubicBezTo>
                    <a:pt x="199" y="337"/>
                    <a:pt x="194" y="341"/>
                    <a:pt x="185" y="350"/>
                  </a:cubicBezTo>
                  <a:cubicBezTo>
                    <a:pt x="179" y="355"/>
                    <a:pt x="175" y="362"/>
                    <a:pt x="176" y="363"/>
                  </a:cubicBezTo>
                  <a:lnTo>
                    <a:pt x="178" y="367"/>
                  </a:lnTo>
                  <a:lnTo>
                    <a:pt x="169" y="369"/>
                  </a:lnTo>
                  <a:cubicBezTo>
                    <a:pt x="169" y="369"/>
                    <a:pt x="169" y="369"/>
                    <a:pt x="169" y="369"/>
                  </a:cubicBezTo>
                  <a:cubicBezTo>
                    <a:pt x="167" y="369"/>
                    <a:pt x="160" y="372"/>
                    <a:pt x="155" y="377"/>
                  </a:cubicBezTo>
                  <a:cubicBezTo>
                    <a:pt x="155" y="377"/>
                    <a:pt x="150" y="381"/>
                    <a:pt x="148" y="381"/>
                  </a:cubicBezTo>
                  <a:cubicBezTo>
                    <a:pt x="148" y="381"/>
                    <a:pt x="148" y="381"/>
                    <a:pt x="148" y="381"/>
                  </a:cubicBezTo>
                  <a:lnTo>
                    <a:pt x="160" y="370"/>
                  </a:lnTo>
                  <a:cubicBezTo>
                    <a:pt x="167" y="366"/>
                    <a:pt x="173" y="361"/>
                    <a:pt x="179" y="355"/>
                  </a:cubicBezTo>
                  <a:cubicBezTo>
                    <a:pt x="186" y="347"/>
                    <a:pt x="191" y="342"/>
                    <a:pt x="190" y="342"/>
                  </a:cubicBezTo>
                  <a:lnTo>
                    <a:pt x="190" y="342"/>
                  </a:lnTo>
                  <a:cubicBezTo>
                    <a:pt x="189" y="342"/>
                    <a:pt x="187" y="343"/>
                    <a:pt x="182" y="346"/>
                  </a:cubicBezTo>
                  <a:cubicBezTo>
                    <a:pt x="181" y="345"/>
                    <a:pt x="181" y="345"/>
                    <a:pt x="187" y="340"/>
                  </a:cubicBezTo>
                  <a:cubicBezTo>
                    <a:pt x="190" y="337"/>
                    <a:pt x="191" y="336"/>
                    <a:pt x="191" y="336"/>
                  </a:cubicBezTo>
                  <a:lnTo>
                    <a:pt x="191" y="336"/>
                  </a:lnTo>
                  <a:cubicBezTo>
                    <a:pt x="190" y="336"/>
                    <a:pt x="187" y="338"/>
                    <a:pt x="179" y="343"/>
                  </a:cubicBezTo>
                  <a:cubicBezTo>
                    <a:pt x="174" y="347"/>
                    <a:pt x="170" y="349"/>
                    <a:pt x="169" y="349"/>
                  </a:cubicBezTo>
                  <a:cubicBezTo>
                    <a:pt x="168" y="349"/>
                    <a:pt x="171" y="346"/>
                    <a:pt x="178" y="340"/>
                  </a:cubicBezTo>
                  <a:cubicBezTo>
                    <a:pt x="186" y="332"/>
                    <a:pt x="187" y="328"/>
                    <a:pt x="185" y="328"/>
                  </a:cubicBezTo>
                  <a:cubicBezTo>
                    <a:pt x="184" y="328"/>
                    <a:pt x="182" y="328"/>
                    <a:pt x="180" y="330"/>
                  </a:cubicBezTo>
                  <a:cubicBezTo>
                    <a:pt x="174" y="334"/>
                    <a:pt x="171" y="336"/>
                    <a:pt x="169" y="336"/>
                  </a:cubicBezTo>
                  <a:cubicBezTo>
                    <a:pt x="168" y="336"/>
                    <a:pt x="169" y="334"/>
                    <a:pt x="172" y="331"/>
                  </a:cubicBezTo>
                  <a:cubicBezTo>
                    <a:pt x="175" y="328"/>
                    <a:pt x="177" y="326"/>
                    <a:pt x="176" y="326"/>
                  </a:cubicBezTo>
                  <a:lnTo>
                    <a:pt x="176" y="326"/>
                  </a:lnTo>
                  <a:cubicBezTo>
                    <a:pt x="175" y="326"/>
                    <a:pt x="173" y="327"/>
                    <a:pt x="170" y="329"/>
                  </a:cubicBezTo>
                  <a:cubicBezTo>
                    <a:pt x="175" y="325"/>
                    <a:pt x="181" y="321"/>
                    <a:pt x="179" y="321"/>
                  </a:cubicBezTo>
                  <a:lnTo>
                    <a:pt x="179" y="321"/>
                  </a:lnTo>
                  <a:cubicBezTo>
                    <a:pt x="178" y="321"/>
                    <a:pt x="177" y="321"/>
                    <a:pt x="176" y="322"/>
                  </a:cubicBezTo>
                  <a:cubicBezTo>
                    <a:pt x="176" y="322"/>
                    <a:pt x="176" y="322"/>
                    <a:pt x="175" y="322"/>
                  </a:cubicBezTo>
                  <a:cubicBezTo>
                    <a:pt x="175" y="322"/>
                    <a:pt x="174" y="322"/>
                    <a:pt x="169" y="326"/>
                  </a:cubicBezTo>
                  <a:lnTo>
                    <a:pt x="154" y="333"/>
                  </a:lnTo>
                  <a:cubicBezTo>
                    <a:pt x="154" y="334"/>
                    <a:pt x="148" y="338"/>
                    <a:pt x="141" y="342"/>
                  </a:cubicBezTo>
                  <a:cubicBezTo>
                    <a:pt x="140" y="343"/>
                    <a:pt x="139" y="343"/>
                    <a:pt x="138" y="343"/>
                  </a:cubicBezTo>
                  <a:cubicBezTo>
                    <a:pt x="136" y="343"/>
                    <a:pt x="142" y="334"/>
                    <a:pt x="159" y="324"/>
                  </a:cubicBezTo>
                  <a:lnTo>
                    <a:pt x="172" y="314"/>
                  </a:lnTo>
                  <a:lnTo>
                    <a:pt x="158" y="322"/>
                  </a:lnTo>
                  <a:cubicBezTo>
                    <a:pt x="158" y="321"/>
                    <a:pt x="157" y="320"/>
                    <a:pt x="164" y="316"/>
                  </a:cubicBezTo>
                  <a:cubicBezTo>
                    <a:pt x="171" y="312"/>
                    <a:pt x="171" y="312"/>
                    <a:pt x="171" y="312"/>
                  </a:cubicBezTo>
                  <a:cubicBezTo>
                    <a:pt x="171" y="312"/>
                    <a:pt x="171" y="312"/>
                    <a:pt x="171" y="312"/>
                  </a:cubicBezTo>
                  <a:cubicBezTo>
                    <a:pt x="170" y="312"/>
                    <a:pt x="168" y="312"/>
                    <a:pt x="163" y="314"/>
                  </a:cubicBezTo>
                  <a:cubicBezTo>
                    <a:pt x="155" y="318"/>
                    <a:pt x="152" y="319"/>
                    <a:pt x="151" y="319"/>
                  </a:cubicBezTo>
                  <a:cubicBezTo>
                    <a:pt x="151" y="319"/>
                    <a:pt x="152" y="318"/>
                    <a:pt x="155" y="316"/>
                  </a:cubicBezTo>
                  <a:cubicBezTo>
                    <a:pt x="164" y="312"/>
                    <a:pt x="167" y="310"/>
                    <a:pt x="166" y="310"/>
                  </a:cubicBezTo>
                  <a:lnTo>
                    <a:pt x="166" y="310"/>
                  </a:lnTo>
                  <a:cubicBezTo>
                    <a:pt x="165" y="310"/>
                    <a:pt x="161" y="311"/>
                    <a:pt x="154" y="313"/>
                  </a:cubicBezTo>
                  <a:cubicBezTo>
                    <a:pt x="159" y="311"/>
                    <a:pt x="164" y="307"/>
                    <a:pt x="168" y="304"/>
                  </a:cubicBezTo>
                  <a:lnTo>
                    <a:pt x="168" y="304"/>
                  </a:lnTo>
                  <a:lnTo>
                    <a:pt x="161" y="307"/>
                  </a:lnTo>
                  <a:cubicBezTo>
                    <a:pt x="153" y="311"/>
                    <a:pt x="149" y="312"/>
                    <a:pt x="148" y="312"/>
                  </a:cubicBezTo>
                  <a:cubicBezTo>
                    <a:pt x="147" y="312"/>
                    <a:pt x="149" y="311"/>
                    <a:pt x="153" y="308"/>
                  </a:cubicBezTo>
                  <a:cubicBezTo>
                    <a:pt x="158" y="306"/>
                    <a:pt x="160" y="305"/>
                    <a:pt x="157" y="305"/>
                  </a:cubicBezTo>
                  <a:cubicBezTo>
                    <a:pt x="156" y="305"/>
                    <a:pt x="154" y="305"/>
                    <a:pt x="152" y="305"/>
                  </a:cubicBezTo>
                  <a:cubicBezTo>
                    <a:pt x="151" y="303"/>
                    <a:pt x="151" y="302"/>
                    <a:pt x="159" y="299"/>
                  </a:cubicBezTo>
                  <a:cubicBezTo>
                    <a:pt x="167" y="296"/>
                    <a:pt x="170" y="295"/>
                    <a:pt x="170" y="295"/>
                  </a:cubicBezTo>
                  <a:lnTo>
                    <a:pt x="170" y="295"/>
                  </a:lnTo>
                  <a:cubicBezTo>
                    <a:pt x="169" y="295"/>
                    <a:pt x="165" y="296"/>
                    <a:pt x="158" y="298"/>
                  </a:cubicBezTo>
                  <a:cubicBezTo>
                    <a:pt x="154" y="299"/>
                    <a:pt x="153" y="300"/>
                    <a:pt x="152" y="300"/>
                  </a:cubicBezTo>
                  <a:cubicBezTo>
                    <a:pt x="151" y="300"/>
                    <a:pt x="153" y="299"/>
                    <a:pt x="158" y="296"/>
                  </a:cubicBezTo>
                  <a:cubicBezTo>
                    <a:pt x="163" y="294"/>
                    <a:pt x="165" y="293"/>
                    <a:pt x="163" y="293"/>
                  </a:cubicBezTo>
                  <a:cubicBezTo>
                    <a:pt x="162" y="293"/>
                    <a:pt x="160" y="293"/>
                    <a:pt x="157" y="294"/>
                  </a:cubicBezTo>
                  <a:cubicBezTo>
                    <a:pt x="142" y="298"/>
                    <a:pt x="134" y="300"/>
                    <a:pt x="134" y="302"/>
                  </a:cubicBezTo>
                  <a:cubicBezTo>
                    <a:pt x="134" y="303"/>
                    <a:pt x="134" y="303"/>
                    <a:pt x="126" y="305"/>
                  </a:cubicBezTo>
                  <a:lnTo>
                    <a:pt x="126" y="303"/>
                  </a:lnTo>
                  <a:cubicBezTo>
                    <a:pt x="125" y="302"/>
                    <a:pt x="125" y="300"/>
                    <a:pt x="117" y="299"/>
                  </a:cubicBezTo>
                  <a:cubicBezTo>
                    <a:pt x="108" y="299"/>
                    <a:pt x="93" y="303"/>
                    <a:pt x="102" y="304"/>
                  </a:cubicBezTo>
                  <a:lnTo>
                    <a:pt x="94" y="307"/>
                  </a:lnTo>
                  <a:cubicBezTo>
                    <a:pt x="79" y="311"/>
                    <a:pt x="74" y="314"/>
                    <a:pt x="78" y="314"/>
                  </a:cubicBezTo>
                  <a:cubicBezTo>
                    <a:pt x="80" y="314"/>
                    <a:pt x="86" y="313"/>
                    <a:pt x="95" y="311"/>
                  </a:cubicBezTo>
                  <a:cubicBezTo>
                    <a:pt x="107" y="307"/>
                    <a:pt x="113" y="305"/>
                    <a:pt x="114" y="305"/>
                  </a:cubicBezTo>
                  <a:lnTo>
                    <a:pt x="114" y="305"/>
                  </a:lnTo>
                  <a:cubicBezTo>
                    <a:pt x="114" y="305"/>
                    <a:pt x="110" y="307"/>
                    <a:pt x="103" y="309"/>
                  </a:cubicBezTo>
                  <a:cubicBezTo>
                    <a:pt x="87" y="314"/>
                    <a:pt x="87" y="315"/>
                    <a:pt x="88" y="317"/>
                  </a:cubicBezTo>
                  <a:cubicBezTo>
                    <a:pt x="88" y="318"/>
                    <a:pt x="88" y="318"/>
                    <a:pt x="80" y="321"/>
                  </a:cubicBezTo>
                  <a:cubicBezTo>
                    <a:pt x="72" y="323"/>
                    <a:pt x="66" y="327"/>
                    <a:pt x="66" y="330"/>
                  </a:cubicBezTo>
                  <a:cubicBezTo>
                    <a:pt x="66" y="330"/>
                    <a:pt x="66" y="330"/>
                    <a:pt x="67" y="330"/>
                  </a:cubicBezTo>
                  <a:cubicBezTo>
                    <a:pt x="68" y="330"/>
                    <a:pt x="70" y="330"/>
                    <a:pt x="75" y="329"/>
                  </a:cubicBezTo>
                  <a:cubicBezTo>
                    <a:pt x="77" y="327"/>
                    <a:pt x="78" y="327"/>
                    <a:pt x="79" y="327"/>
                  </a:cubicBezTo>
                  <a:lnTo>
                    <a:pt x="79" y="327"/>
                  </a:lnTo>
                  <a:cubicBezTo>
                    <a:pt x="81" y="327"/>
                    <a:pt x="78" y="330"/>
                    <a:pt x="68" y="334"/>
                  </a:cubicBezTo>
                  <a:cubicBezTo>
                    <a:pt x="65" y="336"/>
                    <a:pt x="63" y="337"/>
                    <a:pt x="64" y="337"/>
                  </a:cubicBezTo>
                  <a:cubicBezTo>
                    <a:pt x="64" y="337"/>
                    <a:pt x="68" y="336"/>
                    <a:pt x="76" y="333"/>
                  </a:cubicBezTo>
                  <a:cubicBezTo>
                    <a:pt x="81" y="331"/>
                    <a:pt x="85" y="330"/>
                    <a:pt x="87" y="330"/>
                  </a:cubicBezTo>
                  <a:cubicBezTo>
                    <a:pt x="90" y="330"/>
                    <a:pt x="87" y="333"/>
                    <a:pt x="78" y="339"/>
                  </a:cubicBezTo>
                  <a:lnTo>
                    <a:pt x="79" y="341"/>
                  </a:lnTo>
                  <a:cubicBezTo>
                    <a:pt x="79" y="341"/>
                    <a:pt x="80" y="342"/>
                    <a:pt x="80" y="342"/>
                  </a:cubicBezTo>
                  <a:cubicBezTo>
                    <a:pt x="83" y="342"/>
                    <a:pt x="89" y="339"/>
                    <a:pt x="94" y="336"/>
                  </a:cubicBezTo>
                  <a:cubicBezTo>
                    <a:pt x="102" y="333"/>
                    <a:pt x="106" y="332"/>
                    <a:pt x="107" y="332"/>
                  </a:cubicBezTo>
                  <a:lnTo>
                    <a:pt x="107" y="332"/>
                  </a:lnTo>
                  <a:cubicBezTo>
                    <a:pt x="108" y="332"/>
                    <a:pt x="106" y="333"/>
                    <a:pt x="103" y="335"/>
                  </a:cubicBezTo>
                  <a:cubicBezTo>
                    <a:pt x="98" y="338"/>
                    <a:pt x="93" y="341"/>
                    <a:pt x="88" y="343"/>
                  </a:cubicBezTo>
                  <a:cubicBezTo>
                    <a:pt x="80" y="346"/>
                    <a:pt x="81" y="348"/>
                    <a:pt x="81" y="350"/>
                  </a:cubicBezTo>
                  <a:cubicBezTo>
                    <a:pt x="82" y="351"/>
                    <a:pt x="83" y="352"/>
                    <a:pt x="86" y="352"/>
                  </a:cubicBezTo>
                  <a:cubicBezTo>
                    <a:pt x="87" y="352"/>
                    <a:pt x="89" y="352"/>
                    <a:pt x="91" y="351"/>
                  </a:cubicBezTo>
                  <a:lnTo>
                    <a:pt x="91" y="351"/>
                  </a:lnTo>
                  <a:lnTo>
                    <a:pt x="84" y="354"/>
                  </a:lnTo>
                  <a:cubicBezTo>
                    <a:pt x="84" y="355"/>
                    <a:pt x="81" y="357"/>
                    <a:pt x="81" y="357"/>
                  </a:cubicBezTo>
                  <a:cubicBezTo>
                    <a:pt x="81" y="357"/>
                    <a:pt x="82" y="357"/>
                    <a:pt x="85" y="355"/>
                  </a:cubicBezTo>
                  <a:lnTo>
                    <a:pt x="85" y="355"/>
                  </a:lnTo>
                  <a:cubicBezTo>
                    <a:pt x="85" y="355"/>
                    <a:pt x="85" y="358"/>
                    <a:pt x="80" y="364"/>
                  </a:cubicBezTo>
                  <a:cubicBezTo>
                    <a:pt x="78" y="367"/>
                    <a:pt x="79" y="368"/>
                    <a:pt x="81" y="368"/>
                  </a:cubicBezTo>
                  <a:cubicBezTo>
                    <a:pt x="85" y="368"/>
                    <a:pt x="95" y="364"/>
                    <a:pt x="103" y="355"/>
                  </a:cubicBezTo>
                  <a:lnTo>
                    <a:pt x="104" y="357"/>
                  </a:lnTo>
                  <a:cubicBezTo>
                    <a:pt x="104" y="357"/>
                    <a:pt x="104" y="357"/>
                    <a:pt x="105" y="357"/>
                  </a:cubicBezTo>
                  <a:cubicBezTo>
                    <a:pt x="107" y="357"/>
                    <a:pt x="112" y="354"/>
                    <a:pt x="112" y="354"/>
                  </a:cubicBezTo>
                  <a:cubicBezTo>
                    <a:pt x="115" y="353"/>
                    <a:pt x="117" y="352"/>
                    <a:pt x="118" y="352"/>
                  </a:cubicBezTo>
                  <a:cubicBezTo>
                    <a:pt x="119" y="352"/>
                    <a:pt x="119" y="353"/>
                    <a:pt x="120" y="353"/>
                  </a:cubicBezTo>
                  <a:lnTo>
                    <a:pt x="106" y="361"/>
                  </a:lnTo>
                  <a:cubicBezTo>
                    <a:pt x="92" y="368"/>
                    <a:pt x="84" y="374"/>
                    <a:pt x="87" y="374"/>
                  </a:cubicBezTo>
                  <a:cubicBezTo>
                    <a:pt x="88" y="374"/>
                    <a:pt x="92" y="372"/>
                    <a:pt x="100" y="368"/>
                  </a:cubicBezTo>
                  <a:lnTo>
                    <a:pt x="100" y="368"/>
                  </a:lnTo>
                  <a:lnTo>
                    <a:pt x="94" y="372"/>
                  </a:lnTo>
                  <a:cubicBezTo>
                    <a:pt x="88" y="376"/>
                    <a:pt x="87" y="377"/>
                    <a:pt x="91" y="377"/>
                  </a:cubicBezTo>
                  <a:cubicBezTo>
                    <a:pt x="92" y="377"/>
                    <a:pt x="94" y="377"/>
                    <a:pt x="96" y="377"/>
                  </a:cubicBezTo>
                  <a:cubicBezTo>
                    <a:pt x="96" y="377"/>
                    <a:pt x="96" y="377"/>
                    <a:pt x="96" y="377"/>
                  </a:cubicBezTo>
                  <a:cubicBezTo>
                    <a:pt x="99" y="377"/>
                    <a:pt x="112" y="371"/>
                    <a:pt x="118" y="367"/>
                  </a:cubicBezTo>
                  <a:cubicBezTo>
                    <a:pt x="123" y="364"/>
                    <a:pt x="124" y="363"/>
                    <a:pt x="125" y="363"/>
                  </a:cubicBezTo>
                  <a:cubicBezTo>
                    <a:pt x="125" y="363"/>
                    <a:pt x="125" y="363"/>
                    <a:pt x="125" y="363"/>
                  </a:cubicBezTo>
                  <a:cubicBezTo>
                    <a:pt x="126" y="364"/>
                    <a:pt x="126" y="364"/>
                    <a:pt x="120" y="369"/>
                  </a:cubicBezTo>
                  <a:cubicBezTo>
                    <a:pt x="111" y="374"/>
                    <a:pt x="109" y="378"/>
                    <a:pt x="111" y="378"/>
                  </a:cubicBezTo>
                  <a:cubicBezTo>
                    <a:pt x="113" y="378"/>
                    <a:pt x="117" y="376"/>
                    <a:pt x="122" y="373"/>
                  </a:cubicBezTo>
                  <a:lnTo>
                    <a:pt x="122" y="373"/>
                  </a:lnTo>
                  <a:lnTo>
                    <a:pt x="115" y="378"/>
                  </a:lnTo>
                  <a:cubicBezTo>
                    <a:pt x="108" y="382"/>
                    <a:pt x="104" y="389"/>
                    <a:pt x="115" y="390"/>
                  </a:cubicBezTo>
                  <a:cubicBezTo>
                    <a:pt x="118" y="396"/>
                    <a:pt x="122" y="400"/>
                    <a:pt x="116" y="405"/>
                  </a:cubicBezTo>
                  <a:cubicBezTo>
                    <a:pt x="114" y="407"/>
                    <a:pt x="114" y="407"/>
                    <a:pt x="116" y="407"/>
                  </a:cubicBezTo>
                  <a:cubicBezTo>
                    <a:pt x="119" y="407"/>
                    <a:pt x="130" y="403"/>
                    <a:pt x="140" y="397"/>
                  </a:cubicBezTo>
                  <a:lnTo>
                    <a:pt x="140" y="397"/>
                  </a:lnTo>
                  <a:cubicBezTo>
                    <a:pt x="134" y="403"/>
                    <a:pt x="135" y="404"/>
                    <a:pt x="138" y="406"/>
                  </a:cubicBezTo>
                  <a:cubicBezTo>
                    <a:pt x="141" y="409"/>
                    <a:pt x="141" y="409"/>
                    <a:pt x="135" y="415"/>
                  </a:cubicBezTo>
                  <a:cubicBezTo>
                    <a:pt x="129" y="420"/>
                    <a:pt x="126" y="423"/>
                    <a:pt x="126" y="423"/>
                  </a:cubicBezTo>
                  <a:cubicBezTo>
                    <a:pt x="126" y="423"/>
                    <a:pt x="130" y="420"/>
                    <a:pt x="136" y="416"/>
                  </a:cubicBezTo>
                  <a:cubicBezTo>
                    <a:pt x="140" y="413"/>
                    <a:pt x="143" y="412"/>
                    <a:pt x="144" y="412"/>
                  </a:cubicBezTo>
                  <a:lnTo>
                    <a:pt x="144" y="412"/>
                  </a:lnTo>
                  <a:cubicBezTo>
                    <a:pt x="147" y="412"/>
                    <a:pt x="143" y="419"/>
                    <a:pt x="135" y="427"/>
                  </a:cubicBezTo>
                  <a:cubicBezTo>
                    <a:pt x="130" y="433"/>
                    <a:pt x="132" y="434"/>
                    <a:pt x="134" y="437"/>
                  </a:cubicBezTo>
                  <a:cubicBezTo>
                    <a:pt x="137" y="435"/>
                    <a:pt x="139" y="434"/>
                    <a:pt x="141" y="434"/>
                  </a:cubicBezTo>
                  <a:cubicBezTo>
                    <a:pt x="143" y="434"/>
                    <a:pt x="144" y="435"/>
                    <a:pt x="145" y="436"/>
                  </a:cubicBezTo>
                  <a:cubicBezTo>
                    <a:pt x="147" y="437"/>
                    <a:pt x="148" y="438"/>
                    <a:pt x="149" y="438"/>
                  </a:cubicBezTo>
                  <a:cubicBezTo>
                    <a:pt x="151" y="438"/>
                    <a:pt x="153" y="435"/>
                    <a:pt x="160" y="427"/>
                  </a:cubicBezTo>
                  <a:cubicBezTo>
                    <a:pt x="167" y="419"/>
                    <a:pt x="170" y="416"/>
                    <a:pt x="171" y="416"/>
                  </a:cubicBezTo>
                  <a:cubicBezTo>
                    <a:pt x="172" y="416"/>
                    <a:pt x="173" y="416"/>
                    <a:pt x="173" y="417"/>
                  </a:cubicBezTo>
                  <a:cubicBezTo>
                    <a:pt x="175" y="418"/>
                    <a:pt x="176" y="419"/>
                    <a:pt x="171" y="426"/>
                  </a:cubicBezTo>
                  <a:cubicBezTo>
                    <a:pt x="171" y="426"/>
                    <a:pt x="168" y="434"/>
                    <a:pt x="169" y="434"/>
                  </a:cubicBezTo>
                  <a:cubicBezTo>
                    <a:pt x="170" y="435"/>
                    <a:pt x="171" y="436"/>
                    <a:pt x="167" y="443"/>
                  </a:cubicBezTo>
                  <a:cubicBezTo>
                    <a:pt x="167" y="443"/>
                    <a:pt x="163" y="451"/>
                    <a:pt x="167" y="453"/>
                  </a:cubicBezTo>
                  <a:cubicBezTo>
                    <a:pt x="170" y="454"/>
                    <a:pt x="172" y="456"/>
                    <a:pt x="168" y="463"/>
                  </a:cubicBezTo>
                  <a:cubicBezTo>
                    <a:pt x="168" y="463"/>
                    <a:pt x="169" y="464"/>
                    <a:pt x="169" y="464"/>
                  </a:cubicBezTo>
                  <a:cubicBezTo>
                    <a:pt x="170" y="464"/>
                    <a:pt x="171" y="462"/>
                    <a:pt x="173" y="458"/>
                  </a:cubicBezTo>
                  <a:cubicBezTo>
                    <a:pt x="176" y="453"/>
                    <a:pt x="179" y="449"/>
                    <a:pt x="182" y="449"/>
                  </a:cubicBezTo>
                  <a:cubicBezTo>
                    <a:pt x="184" y="449"/>
                    <a:pt x="185" y="451"/>
                    <a:pt x="186" y="455"/>
                  </a:cubicBezTo>
                  <a:cubicBezTo>
                    <a:pt x="187" y="456"/>
                    <a:pt x="189" y="457"/>
                    <a:pt x="190" y="457"/>
                  </a:cubicBezTo>
                  <a:cubicBezTo>
                    <a:pt x="192" y="457"/>
                    <a:pt x="194" y="456"/>
                    <a:pt x="196" y="452"/>
                  </a:cubicBezTo>
                  <a:lnTo>
                    <a:pt x="196" y="452"/>
                  </a:lnTo>
                  <a:cubicBezTo>
                    <a:pt x="198" y="453"/>
                    <a:pt x="198" y="453"/>
                    <a:pt x="195" y="460"/>
                  </a:cubicBezTo>
                  <a:cubicBezTo>
                    <a:pt x="190" y="468"/>
                    <a:pt x="189" y="472"/>
                    <a:pt x="191" y="472"/>
                  </a:cubicBezTo>
                  <a:cubicBezTo>
                    <a:pt x="193" y="472"/>
                    <a:pt x="196" y="469"/>
                    <a:pt x="200" y="463"/>
                  </a:cubicBezTo>
                  <a:cubicBezTo>
                    <a:pt x="202" y="460"/>
                    <a:pt x="203" y="458"/>
                    <a:pt x="204" y="458"/>
                  </a:cubicBezTo>
                  <a:cubicBezTo>
                    <a:pt x="204" y="458"/>
                    <a:pt x="204" y="460"/>
                    <a:pt x="204" y="464"/>
                  </a:cubicBezTo>
                  <a:cubicBezTo>
                    <a:pt x="204" y="464"/>
                    <a:pt x="204" y="464"/>
                    <a:pt x="204" y="464"/>
                  </a:cubicBezTo>
                  <a:cubicBezTo>
                    <a:pt x="204" y="464"/>
                    <a:pt x="206" y="464"/>
                    <a:pt x="209" y="459"/>
                  </a:cubicBezTo>
                  <a:cubicBezTo>
                    <a:pt x="211" y="456"/>
                    <a:pt x="213" y="454"/>
                    <a:pt x="213" y="454"/>
                  </a:cubicBezTo>
                  <a:cubicBezTo>
                    <a:pt x="214" y="454"/>
                    <a:pt x="214" y="456"/>
                    <a:pt x="214" y="461"/>
                  </a:cubicBezTo>
                  <a:cubicBezTo>
                    <a:pt x="212" y="468"/>
                    <a:pt x="213" y="469"/>
                    <a:pt x="214" y="470"/>
                  </a:cubicBezTo>
                  <a:cubicBezTo>
                    <a:pt x="216" y="468"/>
                    <a:pt x="219" y="467"/>
                    <a:pt x="222" y="467"/>
                  </a:cubicBezTo>
                  <a:cubicBezTo>
                    <a:pt x="229" y="467"/>
                    <a:pt x="237" y="472"/>
                    <a:pt x="236" y="478"/>
                  </a:cubicBezTo>
                  <a:cubicBezTo>
                    <a:pt x="239" y="472"/>
                    <a:pt x="240" y="470"/>
                    <a:pt x="241" y="470"/>
                  </a:cubicBezTo>
                  <a:cubicBezTo>
                    <a:pt x="241" y="470"/>
                    <a:pt x="242" y="471"/>
                    <a:pt x="242" y="471"/>
                  </a:cubicBezTo>
                  <a:cubicBezTo>
                    <a:pt x="241" y="477"/>
                    <a:pt x="241" y="480"/>
                    <a:pt x="241" y="480"/>
                  </a:cubicBezTo>
                  <a:cubicBezTo>
                    <a:pt x="242" y="480"/>
                    <a:pt x="244" y="473"/>
                    <a:pt x="246" y="463"/>
                  </a:cubicBezTo>
                  <a:lnTo>
                    <a:pt x="244" y="463"/>
                  </a:lnTo>
                  <a:cubicBezTo>
                    <a:pt x="246" y="456"/>
                    <a:pt x="247" y="452"/>
                    <a:pt x="248" y="452"/>
                  </a:cubicBezTo>
                  <a:lnTo>
                    <a:pt x="248" y="452"/>
                  </a:lnTo>
                  <a:cubicBezTo>
                    <a:pt x="249" y="452"/>
                    <a:pt x="249" y="458"/>
                    <a:pt x="246" y="472"/>
                  </a:cubicBezTo>
                  <a:cubicBezTo>
                    <a:pt x="246" y="480"/>
                    <a:pt x="245" y="484"/>
                    <a:pt x="246" y="484"/>
                  </a:cubicBezTo>
                  <a:cubicBezTo>
                    <a:pt x="246" y="484"/>
                    <a:pt x="247" y="480"/>
                    <a:pt x="250" y="472"/>
                  </a:cubicBezTo>
                  <a:cubicBezTo>
                    <a:pt x="252" y="465"/>
                    <a:pt x="253" y="461"/>
                    <a:pt x="254" y="461"/>
                  </a:cubicBezTo>
                  <a:cubicBezTo>
                    <a:pt x="255" y="461"/>
                    <a:pt x="255" y="465"/>
                    <a:pt x="254" y="473"/>
                  </a:cubicBezTo>
                  <a:cubicBezTo>
                    <a:pt x="253" y="482"/>
                    <a:pt x="252" y="486"/>
                    <a:pt x="253" y="486"/>
                  </a:cubicBezTo>
                  <a:cubicBezTo>
                    <a:pt x="253" y="486"/>
                    <a:pt x="254" y="482"/>
                    <a:pt x="256" y="474"/>
                  </a:cubicBezTo>
                  <a:cubicBezTo>
                    <a:pt x="261" y="456"/>
                    <a:pt x="264" y="446"/>
                    <a:pt x="266" y="446"/>
                  </a:cubicBezTo>
                  <a:lnTo>
                    <a:pt x="266" y="446"/>
                  </a:lnTo>
                  <a:cubicBezTo>
                    <a:pt x="267" y="446"/>
                    <a:pt x="267" y="453"/>
                    <a:pt x="265" y="467"/>
                  </a:cubicBezTo>
                  <a:cubicBezTo>
                    <a:pt x="263" y="483"/>
                    <a:pt x="264" y="491"/>
                    <a:pt x="267" y="491"/>
                  </a:cubicBezTo>
                  <a:cubicBezTo>
                    <a:pt x="267" y="491"/>
                    <a:pt x="267" y="491"/>
                    <a:pt x="267" y="491"/>
                  </a:cubicBezTo>
                  <a:cubicBezTo>
                    <a:pt x="268" y="491"/>
                    <a:pt x="269" y="483"/>
                    <a:pt x="270" y="475"/>
                  </a:cubicBezTo>
                  <a:cubicBezTo>
                    <a:pt x="269" y="468"/>
                    <a:pt x="270" y="464"/>
                    <a:pt x="270" y="464"/>
                  </a:cubicBezTo>
                  <a:cubicBezTo>
                    <a:pt x="271" y="464"/>
                    <a:pt x="272" y="468"/>
                    <a:pt x="272" y="477"/>
                  </a:cubicBezTo>
                  <a:cubicBezTo>
                    <a:pt x="274" y="490"/>
                    <a:pt x="277" y="496"/>
                    <a:pt x="279" y="496"/>
                  </a:cubicBezTo>
                  <a:cubicBezTo>
                    <a:pt x="281" y="496"/>
                    <a:pt x="284" y="493"/>
                    <a:pt x="286" y="486"/>
                  </a:cubicBezTo>
                  <a:cubicBezTo>
                    <a:pt x="289" y="477"/>
                    <a:pt x="292" y="473"/>
                    <a:pt x="293" y="473"/>
                  </a:cubicBezTo>
                  <a:lnTo>
                    <a:pt x="293" y="473"/>
                  </a:lnTo>
                  <a:cubicBezTo>
                    <a:pt x="295" y="473"/>
                    <a:pt x="295" y="477"/>
                    <a:pt x="292" y="486"/>
                  </a:cubicBezTo>
                  <a:cubicBezTo>
                    <a:pt x="291" y="495"/>
                    <a:pt x="290" y="499"/>
                    <a:pt x="290" y="499"/>
                  </a:cubicBezTo>
                  <a:cubicBezTo>
                    <a:pt x="291" y="499"/>
                    <a:pt x="292" y="497"/>
                    <a:pt x="293" y="493"/>
                  </a:cubicBezTo>
                  <a:lnTo>
                    <a:pt x="302" y="493"/>
                  </a:lnTo>
                  <a:cubicBezTo>
                    <a:pt x="304" y="493"/>
                    <a:pt x="305" y="484"/>
                    <a:pt x="304" y="477"/>
                  </a:cubicBezTo>
                  <a:lnTo>
                    <a:pt x="304" y="477"/>
                  </a:lnTo>
                  <a:cubicBezTo>
                    <a:pt x="306" y="487"/>
                    <a:pt x="308" y="493"/>
                    <a:pt x="311" y="493"/>
                  </a:cubicBezTo>
                  <a:cubicBezTo>
                    <a:pt x="312" y="493"/>
                    <a:pt x="313" y="491"/>
                    <a:pt x="314" y="484"/>
                  </a:cubicBezTo>
                  <a:lnTo>
                    <a:pt x="317" y="483"/>
                  </a:lnTo>
                  <a:cubicBezTo>
                    <a:pt x="318" y="483"/>
                    <a:pt x="318" y="483"/>
                    <a:pt x="319" y="475"/>
                  </a:cubicBezTo>
                  <a:cubicBezTo>
                    <a:pt x="319" y="473"/>
                    <a:pt x="320" y="472"/>
                    <a:pt x="320" y="472"/>
                  </a:cubicBezTo>
                  <a:cubicBezTo>
                    <a:pt x="321" y="472"/>
                    <a:pt x="324" y="478"/>
                    <a:pt x="326" y="483"/>
                  </a:cubicBezTo>
                  <a:cubicBezTo>
                    <a:pt x="328" y="489"/>
                    <a:pt x="330" y="494"/>
                    <a:pt x="331" y="494"/>
                  </a:cubicBezTo>
                  <a:cubicBezTo>
                    <a:pt x="331" y="494"/>
                    <a:pt x="331" y="493"/>
                    <a:pt x="330" y="490"/>
                  </a:cubicBezTo>
                  <a:cubicBezTo>
                    <a:pt x="329" y="482"/>
                    <a:pt x="329" y="473"/>
                    <a:pt x="330" y="465"/>
                  </a:cubicBezTo>
                  <a:cubicBezTo>
                    <a:pt x="330" y="463"/>
                    <a:pt x="331" y="462"/>
                    <a:pt x="331" y="462"/>
                  </a:cubicBezTo>
                  <a:cubicBezTo>
                    <a:pt x="332" y="462"/>
                    <a:pt x="334" y="467"/>
                    <a:pt x="334" y="473"/>
                  </a:cubicBezTo>
                  <a:cubicBezTo>
                    <a:pt x="335" y="479"/>
                    <a:pt x="337" y="483"/>
                    <a:pt x="341" y="488"/>
                  </a:cubicBezTo>
                  <a:cubicBezTo>
                    <a:pt x="343" y="488"/>
                    <a:pt x="346" y="487"/>
                    <a:pt x="344" y="479"/>
                  </a:cubicBezTo>
                  <a:cubicBezTo>
                    <a:pt x="343" y="474"/>
                    <a:pt x="346" y="472"/>
                    <a:pt x="349" y="472"/>
                  </a:cubicBezTo>
                  <a:cubicBezTo>
                    <a:pt x="352" y="472"/>
                    <a:pt x="354" y="473"/>
                    <a:pt x="356" y="475"/>
                  </a:cubicBezTo>
                  <a:lnTo>
                    <a:pt x="360" y="474"/>
                  </a:lnTo>
                  <a:cubicBezTo>
                    <a:pt x="361" y="474"/>
                    <a:pt x="360" y="467"/>
                    <a:pt x="362" y="465"/>
                  </a:cubicBezTo>
                  <a:cubicBezTo>
                    <a:pt x="362" y="465"/>
                    <a:pt x="363" y="465"/>
                    <a:pt x="362" y="458"/>
                  </a:cubicBezTo>
                  <a:cubicBezTo>
                    <a:pt x="362" y="457"/>
                    <a:pt x="363" y="457"/>
                    <a:pt x="363" y="457"/>
                  </a:cubicBezTo>
                  <a:cubicBezTo>
                    <a:pt x="364" y="457"/>
                    <a:pt x="366" y="458"/>
                    <a:pt x="367" y="463"/>
                  </a:cubicBezTo>
                  <a:cubicBezTo>
                    <a:pt x="365" y="455"/>
                    <a:pt x="364" y="452"/>
                    <a:pt x="365" y="452"/>
                  </a:cubicBezTo>
                  <a:lnTo>
                    <a:pt x="365" y="452"/>
                  </a:lnTo>
                  <a:cubicBezTo>
                    <a:pt x="365" y="452"/>
                    <a:pt x="367" y="455"/>
                    <a:pt x="371" y="462"/>
                  </a:cubicBezTo>
                  <a:cubicBezTo>
                    <a:pt x="374" y="470"/>
                    <a:pt x="376" y="474"/>
                    <a:pt x="376" y="474"/>
                  </a:cubicBezTo>
                  <a:cubicBezTo>
                    <a:pt x="376" y="474"/>
                    <a:pt x="375" y="470"/>
                    <a:pt x="373" y="462"/>
                  </a:cubicBezTo>
                  <a:cubicBezTo>
                    <a:pt x="372" y="458"/>
                    <a:pt x="371" y="456"/>
                    <a:pt x="372" y="456"/>
                  </a:cubicBezTo>
                  <a:lnTo>
                    <a:pt x="372" y="456"/>
                  </a:lnTo>
                  <a:cubicBezTo>
                    <a:pt x="372" y="456"/>
                    <a:pt x="373" y="458"/>
                    <a:pt x="375" y="461"/>
                  </a:cubicBezTo>
                  <a:cubicBezTo>
                    <a:pt x="377" y="464"/>
                    <a:pt x="378" y="465"/>
                    <a:pt x="379" y="465"/>
                  </a:cubicBezTo>
                  <a:cubicBezTo>
                    <a:pt x="380" y="465"/>
                    <a:pt x="379" y="463"/>
                    <a:pt x="378" y="460"/>
                  </a:cubicBezTo>
                  <a:cubicBezTo>
                    <a:pt x="374" y="450"/>
                    <a:pt x="373" y="442"/>
                    <a:pt x="375" y="442"/>
                  </a:cubicBezTo>
                  <a:lnTo>
                    <a:pt x="375" y="442"/>
                  </a:lnTo>
                  <a:cubicBezTo>
                    <a:pt x="376" y="442"/>
                    <a:pt x="377" y="445"/>
                    <a:pt x="380" y="450"/>
                  </a:cubicBezTo>
                  <a:cubicBezTo>
                    <a:pt x="380" y="450"/>
                    <a:pt x="381" y="449"/>
                    <a:pt x="379" y="441"/>
                  </a:cubicBezTo>
                  <a:cubicBezTo>
                    <a:pt x="376" y="433"/>
                    <a:pt x="374" y="430"/>
                    <a:pt x="375" y="430"/>
                  </a:cubicBezTo>
                  <a:lnTo>
                    <a:pt x="375" y="430"/>
                  </a:lnTo>
                  <a:cubicBezTo>
                    <a:pt x="375" y="430"/>
                    <a:pt x="377" y="433"/>
                    <a:pt x="381" y="441"/>
                  </a:cubicBezTo>
                  <a:cubicBezTo>
                    <a:pt x="385" y="447"/>
                    <a:pt x="388" y="450"/>
                    <a:pt x="389" y="450"/>
                  </a:cubicBezTo>
                  <a:cubicBezTo>
                    <a:pt x="389" y="450"/>
                    <a:pt x="388" y="446"/>
                    <a:pt x="385" y="438"/>
                  </a:cubicBezTo>
                  <a:cubicBezTo>
                    <a:pt x="385" y="438"/>
                    <a:pt x="384" y="435"/>
                    <a:pt x="385" y="435"/>
                  </a:cubicBezTo>
                  <a:lnTo>
                    <a:pt x="385" y="435"/>
                  </a:lnTo>
                  <a:cubicBezTo>
                    <a:pt x="385" y="435"/>
                    <a:pt x="386" y="435"/>
                    <a:pt x="388" y="437"/>
                  </a:cubicBezTo>
                  <a:cubicBezTo>
                    <a:pt x="391" y="440"/>
                    <a:pt x="395" y="441"/>
                    <a:pt x="398" y="441"/>
                  </a:cubicBezTo>
                  <a:cubicBezTo>
                    <a:pt x="402" y="441"/>
                    <a:pt x="403" y="439"/>
                    <a:pt x="398" y="432"/>
                  </a:cubicBezTo>
                  <a:lnTo>
                    <a:pt x="400" y="430"/>
                  </a:lnTo>
                  <a:cubicBezTo>
                    <a:pt x="403" y="432"/>
                    <a:pt x="406" y="433"/>
                    <a:pt x="407" y="433"/>
                  </a:cubicBezTo>
                  <a:cubicBezTo>
                    <a:pt x="408" y="433"/>
                    <a:pt x="408" y="431"/>
                    <a:pt x="406" y="427"/>
                  </a:cubicBezTo>
                  <a:lnTo>
                    <a:pt x="402" y="419"/>
                  </a:lnTo>
                  <a:lnTo>
                    <a:pt x="402" y="419"/>
                  </a:lnTo>
                  <a:cubicBezTo>
                    <a:pt x="406" y="426"/>
                    <a:pt x="412" y="431"/>
                    <a:pt x="414" y="431"/>
                  </a:cubicBezTo>
                  <a:cubicBezTo>
                    <a:pt x="414" y="431"/>
                    <a:pt x="414" y="431"/>
                    <a:pt x="415" y="431"/>
                  </a:cubicBezTo>
                  <a:cubicBezTo>
                    <a:pt x="416" y="430"/>
                    <a:pt x="416" y="430"/>
                    <a:pt x="411" y="423"/>
                  </a:cubicBezTo>
                  <a:cubicBezTo>
                    <a:pt x="406" y="417"/>
                    <a:pt x="407" y="416"/>
                    <a:pt x="408" y="416"/>
                  </a:cubicBezTo>
                  <a:cubicBezTo>
                    <a:pt x="408" y="416"/>
                    <a:pt x="408" y="416"/>
                    <a:pt x="408" y="416"/>
                  </a:cubicBezTo>
                  <a:cubicBezTo>
                    <a:pt x="410" y="416"/>
                    <a:pt x="415" y="421"/>
                    <a:pt x="420" y="427"/>
                  </a:cubicBezTo>
                  <a:lnTo>
                    <a:pt x="421" y="426"/>
                  </a:lnTo>
                  <a:cubicBezTo>
                    <a:pt x="415" y="418"/>
                    <a:pt x="413" y="415"/>
                    <a:pt x="414" y="415"/>
                  </a:cubicBezTo>
                  <a:lnTo>
                    <a:pt x="414" y="415"/>
                  </a:lnTo>
                  <a:cubicBezTo>
                    <a:pt x="414" y="415"/>
                    <a:pt x="416" y="416"/>
                    <a:pt x="418" y="418"/>
                  </a:cubicBezTo>
                  <a:cubicBezTo>
                    <a:pt x="421" y="422"/>
                    <a:pt x="423" y="423"/>
                    <a:pt x="425" y="423"/>
                  </a:cubicBezTo>
                  <a:cubicBezTo>
                    <a:pt x="426" y="423"/>
                    <a:pt x="426" y="422"/>
                    <a:pt x="427" y="422"/>
                  </a:cubicBezTo>
                  <a:cubicBezTo>
                    <a:pt x="425" y="420"/>
                    <a:pt x="425" y="419"/>
                    <a:pt x="425" y="419"/>
                  </a:cubicBezTo>
                  <a:lnTo>
                    <a:pt x="425" y="419"/>
                  </a:lnTo>
                  <a:cubicBezTo>
                    <a:pt x="425" y="419"/>
                    <a:pt x="428" y="422"/>
                    <a:pt x="427" y="422"/>
                  </a:cubicBezTo>
                  <a:lnTo>
                    <a:pt x="431" y="428"/>
                  </a:lnTo>
                  <a:cubicBezTo>
                    <a:pt x="433" y="430"/>
                    <a:pt x="434" y="430"/>
                    <a:pt x="435" y="430"/>
                  </a:cubicBezTo>
                  <a:cubicBezTo>
                    <a:pt x="436" y="430"/>
                    <a:pt x="432" y="426"/>
                    <a:pt x="428" y="422"/>
                  </a:cubicBezTo>
                  <a:lnTo>
                    <a:pt x="430" y="419"/>
                  </a:lnTo>
                  <a:cubicBezTo>
                    <a:pt x="433" y="418"/>
                    <a:pt x="434" y="417"/>
                    <a:pt x="427" y="412"/>
                  </a:cubicBezTo>
                  <a:cubicBezTo>
                    <a:pt x="421" y="406"/>
                    <a:pt x="417" y="399"/>
                    <a:pt x="418" y="399"/>
                  </a:cubicBezTo>
                  <a:lnTo>
                    <a:pt x="418" y="399"/>
                  </a:lnTo>
                  <a:cubicBezTo>
                    <a:pt x="422" y="405"/>
                    <a:pt x="428" y="410"/>
                    <a:pt x="429" y="410"/>
                  </a:cubicBezTo>
                  <a:cubicBezTo>
                    <a:pt x="429" y="410"/>
                    <a:pt x="429" y="410"/>
                    <a:pt x="430" y="410"/>
                  </a:cubicBezTo>
                  <a:cubicBezTo>
                    <a:pt x="431" y="410"/>
                    <a:pt x="436" y="415"/>
                    <a:pt x="436" y="415"/>
                  </a:cubicBezTo>
                  <a:cubicBezTo>
                    <a:pt x="439" y="420"/>
                    <a:pt x="441" y="421"/>
                    <a:pt x="442" y="421"/>
                  </a:cubicBezTo>
                  <a:cubicBezTo>
                    <a:pt x="444" y="421"/>
                    <a:pt x="443" y="415"/>
                    <a:pt x="440" y="410"/>
                  </a:cubicBezTo>
                  <a:cubicBezTo>
                    <a:pt x="436" y="403"/>
                    <a:pt x="434" y="399"/>
                    <a:pt x="436" y="399"/>
                  </a:cubicBezTo>
                  <a:lnTo>
                    <a:pt x="436" y="399"/>
                  </a:lnTo>
                  <a:cubicBezTo>
                    <a:pt x="437" y="399"/>
                    <a:pt x="440" y="402"/>
                    <a:pt x="445" y="407"/>
                  </a:cubicBezTo>
                  <a:cubicBezTo>
                    <a:pt x="448" y="410"/>
                    <a:pt x="449" y="412"/>
                    <a:pt x="450" y="412"/>
                  </a:cubicBezTo>
                  <a:cubicBezTo>
                    <a:pt x="451" y="412"/>
                    <a:pt x="443" y="400"/>
                    <a:pt x="431" y="387"/>
                  </a:cubicBezTo>
                  <a:lnTo>
                    <a:pt x="415" y="369"/>
                  </a:lnTo>
                  <a:lnTo>
                    <a:pt x="433" y="386"/>
                  </a:lnTo>
                  <a:cubicBezTo>
                    <a:pt x="445" y="397"/>
                    <a:pt x="452" y="403"/>
                    <a:pt x="453" y="403"/>
                  </a:cubicBezTo>
                  <a:cubicBezTo>
                    <a:pt x="454" y="403"/>
                    <a:pt x="452" y="399"/>
                    <a:pt x="448" y="392"/>
                  </a:cubicBezTo>
                  <a:cubicBezTo>
                    <a:pt x="446" y="388"/>
                    <a:pt x="446" y="386"/>
                    <a:pt x="446" y="386"/>
                  </a:cubicBezTo>
                  <a:lnTo>
                    <a:pt x="446" y="386"/>
                  </a:lnTo>
                  <a:cubicBezTo>
                    <a:pt x="447" y="386"/>
                    <a:pt x="448" y="388"/>
                    <a:pt x="450" y="390"/>
                  </a:cubicBezTo>
                  <a:cubicBezTo>
                    <a:pt x="453" y="393"/>
                    <a:pt x="455" y="394"/>
                    <a:pt x="457" y="394"/>
                  </a:cubicBezTo>
                  <a:cubicBezTo>
                    <a:pt x="458" y="394"/>
                    <a:pt x="459" y="393"/>
                    <a:pt x="462" y="391"/>
                  </a:cubicBezTo>
                  <a:cubicBezTo>
                    <a:pt x="465" y="387"/>
                    <a:pt x="466" y="386"/>
                    <a:pt x="459" y="381"/>
                  </a:cubicBezTo>
                  <a:lnTo>
                    <a:pt x="462" y="378"/>
                  </a:lnTo>
                  <a:cubicBezTo>
                    <a:pt x="466" y="381"/>
                    <a:pt x="468" y="382"/>
                    <a:pt x="469" y="382"/>
                  </a:cubicBezTo>
                  <a:cubicBezTo>
                    <a:pt x="471" y="382"/>
                    <a:pt x="466" y="377"/>
                    <a:pt x="457" y="371"/>
                  </a:cubicBezTo>
                  <a:cubicBezTo>
                    <a:pt x="457" y="371"/>
                    <a:pt x="458" y="370"/>
                    <a:pt x="459" y="369"/>
                  </a:cubicBezTo>
                  <a:lnTo>
                    <a:pt x="465" y="373"/>
                  </a:lnTo>
                  <a:cubicBezTo>
                    <a:pt x="467" y="375"/>
                    <a:pt x="469" y="376"/>
                    <a:pt x="470" y="376"/>
                  </a:cubicBezTo>
                  <a:cubicBezTo>
                    <a:pt x="474" y="376"/>
                    <a:pt x="477" y="372"/>
                    <a:pt x="482" y="364"/>
                  </a:cubicBezTo>
                  <a:cubicBezTo>
                    <a:pt x="490" y="352"/>
                    <a:pt x="491" y="351"/>
                    <a:pt x="477" y="343"/>
                  </a:cubicBezTo>
                  <a:cubicBezTo>
                    <a:pt x="470" y="338"/>
                    <a:pt x="467" y="336"/>
                    <a:pt x="468" y="336"/>
                  </a:cubicBezTo>
                  <a:lnTo>
                    <a:pt x="468" y="336"/>
                  </a:lnTo>
                  <a:cubicBezTo>
                    <a:pt x="468" y="336"/>
                    <a:pt x="472" y="337"/>
                    <a:pt x="479" y="341"/>
                  </a:cubicBezTo>
                  <a:cubicBezTo>
                    <a:pt x="484" y="343"/>
                    <a:pt x="489" y="345"/>
                    <a:pt x="490" y="345"/>
                  </a:cubicBezTo>
                  <a:cubicBezTo>
                    <a:pt x="490" y="345"/>
                    <a:pt x="489" y="344"/>
                    <a:pt x="486" y="343"/>
                  </a:cubicBezTo>
                  <a:cubicBezTo>
                    <a:pt x="486" y="343"/>
                    <a:pt x="488" y="341"/>
                    <a:pt x="492" y="341"/>
                  </a:cubicBezTo>
                  <a:cubicBezTo>
                    <a:pt x="493" y="341"/>
                    <a:pt x="495" y="341"/>
                    <a:pt x="496" y="342"/>
                  </a:cubicBezTo>
                  <a:cubicBezTo>
                    <a:pt x="500" y="342"/>
                    <a:pt x="502" y="343"/>
                    <a:pt x="504" y="343"/>
                  </a:cubicBezTo>
                  <a:cubicBezTo>
                    <a:pt x="511" y="343"/>
                    <a:pt x="505" y="339"/>
                    <a:pt x="499" y="336"/>
                  </a:cubicBezTo>
                  <a:cubicBezTo>
                    <a:pt x="491" y="334"/>
                    <a:pt x="490" y="333"/>
                    <a:pt x="491" y="333"/>
                  </a:cubicBezTo>
                  <a:cubicBezTo>
                    <a:pt x="492" y="333"/>
                    <a:pt x="496" y="334"/>
                    <a:pt x="500" y="334"/>
                  </a:cubicBezTo>
                  <a:cubicBezTo>
                    <a:pt x="505" y="336"/>
                    <a:pt x="510" y="336"/>
                    <a:pt x="511" y="336"/>
                  </a:cubicBezTo>
                  <a:cubicBezTo>
                    <a:pt x="512" y="336"/>
                    <a:pt x="512" y="336"/>
                    <a:pt x="509" y="335"/>
                  </a:cubicBezTo>
                  <a:cubicBezTo>
                    <a:pt x="503" y="331"/>
                    <a:pt x="500" y="323"/>
                    <a:pt x="507" y="323"/>
                  </a:cubicBezTo>
                  <a:cubicBezTo>
                    <a:pt x="508" y="323"/>
                    <a:pt x="511" y="323"/>
                    <a:pt x="513" y="324"/>
                  </a:cubicBezTo>
                  <a:lnTo>
                    <a:pt x="514" y="321"/>
                  </a:lnTo>
                  <a:cubicBezTo>
                    <a:pt x="508" y="317"/>
                    <a:pt x="509" y="314"/>
                    <a:pt x="510" y="312"/>
                  </a:cubicBezTo>
                  <a:cubicBezTo>
                    <a:pt x="511" y="309"/>
                    <a:pt x="511" y="307"/>
                    <a:pt x="514" y="307"/>
                  </a:cubicBezTo>
                  <a:cubicBezTo>
                    <a:pt x="515" y="307"/>
                    <a:pt x="517" y="308"/>
                    <a:pt x="519" y="308"/>
                  </a:cubicBezTo>
                  <a:cubicBezTo>
                    <a:pt x="522" y="310"/>
                    <a:pt x="524" y="311"/>
                    <a:pt x="525" y="311"/>
                  </a:cubicBezTo>
                  <a:cubicBezTo>
                    <a:pt x="526" y="311"/>
                    <a:pt x="524" y="309"/>
                    <a:pt x="520" y="306"/>
                  </a:cubicBezTo>
                  <a:cubicBezTo>
                    <a:pt x="521" y="304"/>
                    <a:pt x="505" y="298"/>
                    <a:pt x="507" y="297"/>
                  </a:cubicBezTo>
                  <a:cubicBezTo>
                    <a:pt x="499" y="295"/>
                    <a:pt x="491" y="292"/>
                    <a:pt x="491" y="289"/>
                  </a:cubicBezTo>
                  <a:lnTo>
                    <a:pt x="491" y="289"/>
                  </a:lnTo>
                  <a:lnTo>
                    <a:pt x="499" y="292"/>
                  </a:lnTo>
                  <a:lnTo>
                    <a:pt x="514" y="295"/>
                  </a:lnTo>
                  <a:cubicBezTo>
                    <a:pt x="516" y="294"/>
                    <a:pt x="516" y="292"/>
                    <a:pt x="508" y="290"/>
                  </a:cubicBezTo>
                  <a:cubicBezTo>
                    <a:pt x="516" y="290"/>
                    <a:pt x="517" y="288"/>
                    <a:pt x="517" y="286"/>
                  </a:cubicBezTo>
                  <a:cubicBezTo>
                    <a:pt x="518" y="283"/>
                    <a:pt x="519" y="279"/>
                    <a:pt x="511" y="276"/>
                  </a:cubicBezTo>
                  <a:lnTo>
                    <a:pt x="511" y="276"/>
                  </a:lnTo>
                  <a:cubicBezTo>
                    <a:pt x="512" y="276"/>
                    <a:pt x="513" y="276"/>
                    <a:pt x="513" y="276"/>
                  </a:cubicBezTo>
                  <a:cubicBezTo>
                    <a:pt x="527" y="276"/>
                    <a:pt x="527" y="266"/>
                    <a:pt x="512" y="263"/>
                  </a:cubicBezTo>
                  <a:cubicBezTo>
                    <a:pt x="504" y="262"/>
                    <a:pt x="504" y="261"/>
                    <a:pt x="513" y="260"/>
                  </a:cubicBezTo>
                  <a:cubicBezTo>
                    <a:pt x="521" y="259"/>
                    <a:pt x="521" y="259"/>
                    <a:pt x="513" y="257"/>
                  </a:cubicBezTo>
                  <a:cubicBezTo>
                    <a:pt x="505" y="255"/>
                    <a:pt x="513" y="253"/>
                    <a:pt x="521" y="252"/>
                  </a:cubicBezTo>
                  <a:cubicBezTo>
                    <a:pt x="538" y="250"/>
                    <a:pt x="538" y="249"/>
                    <a:pt x="530" y="247"/>
                  </a:cubicBezTo>
                  <a:cubicBezTo>
                    <a:pt x="521" y="243"/>
                    <a:pt x="521" y="240"/>
                    <a:pt x="521" y="239"/>
                  </a:cubicBezTo>
                  <a:cubicBezTo>
                    <a:pt x="516" y="237"/>
                    <a:pt x="514" y="235"/>
                    <a:pt x="512" y="235"/>
                  </a:cubicBezTo>
                  <a:cubicBezTo>
                    <a:pt x="510" y="235"/>
                    <a:pt x="508" y="236"/>
                    <a:pt x="505" y="237"/>
                  </a:cubicBezTo>
                  <a:cubicBezTo>
                    <a:pt x="500" y="237"/>
                    <a:pt x="494" y="237"/>
                    <a:pt x="489" y="235"/>
                  </a:cubicBezTo>
                  <a:cubicBezTo>
                    <a:pt x="484" y="234"/>
                    <a:pt x="485" y="234"/>
                    <a:pt x="486" y="234"/>
                  </a:cubicBezTo>
                  <a:cubicBezTo>
                    <a:pt x="487" y="234"/>
                    <a:pt x="489" y="234"/>
                    <a:pt x="489" y="234"/>
                  </a:cubicBezTo>
                  <a:cubicBezTo>
                    <a:pt x="492" y="235"/>
                    <a:pt x="494" y="236"/>
                    <a:pt x="496" y="236"/>
                  </a:cubicBezTo>
                  <a:cubicBezTo>
                    <a:pt x="499" y="236"/>
                    <a:pt x="501" y="235"/>
                    <a:pt x="505" y="233"/>
                  </a:cubicBezTo>
                  <a:cubicBezTo>
                    <a:pt x="513" y="231"/>
                    <a:pt x="513" y="228"/>
                    <a:pt x="513" y="225"/>
                  </a:cubicBezTo>
                  <a:lnTo>
                    <a:pt x="512" y="220"/>
                  </a:lnTo>
                  <a:cubicBezTo>
                    <a:pt x="517" y="215"/>
                    <a:pt x="518" y="212"/>
                    <a:pt x="515" y="212"/>
                  </a:cubicBezTo>
                  <a:cubicBezTo>
                    <a:pt x="515" y="212"/>
                    <a:pt x="513" y="212"/>
                    <a:pt x="511" y="213"/>
                  </a:cubicBezTo>
                  <a:lnTo>
                    <a:pt x="503" y="214"/>
                  </a:lnTo>
                  <a:cubicBezTo>
                    <a:pt x="519" y="210"/>
                    <a:pt x="515" y="194"/>
                    <a:pt x="502" y="194"/>
                  </a:cubicBezTo>
                  <a:cubicBezTo>
                    <a:pt x="501" y="194"/>
                    <a:pt x="500" y="194"/>
                    <a:pt x="499" y="194"/>
                  </a:cubicBezTo>
                  <a:lnTo>
                    <a:pt x="507" y="192"/>
                  </a:lnTo>
                  <a:cubicBezTo>
                    <a:pt x="514" y="189"/>
                    <a:pt x="514" y="188"/>
                    <a:pt x="513" y="185"/>
                  </a:cubicBezTo>
                  <a:cubicBezTo>
                    <a:pt x="513" y="183"/>
                    <a:pt x="503" y="179"/>
                    <a:pt x="501" y="175"/>
                  </a:cubicBezTo>
                  <a:cubicBezTo>
                    <a:pt x="499" y="170"/>
                    <a:pt x="498" y="166"/>
                    <a:pt x="494" y="166"/>
                  </a:cubicBezTo>
                  <a:cubicBezTo>
                    <a:pt x="493" y="166"/>
                    <a:pt x="492" y="166"/>
                    <a:pt x="490" y="167"/>
                  </a:cubicBezTo>
                  <a:cubicBezTo>
                    <a:pt x="490" y="165"/>
                    <a:pt x="490" y="165"/>
                    <a:pt x="496" y="161"/>
                  </a:cubicBezTo>
                  <a:cubicBezTo>
                    <a:pt x="504" y="160"/>
                    <a:pt x="504" y="158"/>
                    <a:pt x="503" y="157"/>
                  </a:cubicBezTo>
                  <a:cubicBezTo>
                    <a:pt x="503" y="157"/>
                    <a:pt x="503" y="157"/>
                    <a:pt x="503" y="157"/>
                  </a:cubicBezTo>
                  <a:cubicBezTo>
                    <a:pt x="501" y="157"/>
                    <a:pt x="494" y="160"/>
                    <a:pt x="489" y="163"/>
                  </a:cubicBezTo>
                  <a:cubicBezTo>
                    <a:pt x="486" y="164"/>
                    <a:pt x="484" y="164"/>
                    <a:pt x="483" y="164"/>
                  </a:cubicBezTo>
                  <a:cubicBezTo>
                    <a:pt x="481" y="164"/>
                    <a:pt x="483" y="162"/>
                    <a:pt x="486" y="158"/>
                  </a:cubicBezTo>
                  <a:cubicBezTo>
                    <a:pt x="492" y="152"/>
                    <a:pt x="489" y="146"/>
                    <a:pt x="482" y="146"/>
                  </a:cubicBezTo>
                  <a:cubicBezTo>
                    <a:pt x="482" y="146"/>
                    <a:pt x="481" y="146"/>
                    <a:pt x="481" y="146"/>
                  </a:cubicBezTo>
                  <a:cubicBezTo>
                    <a:pt x="480" y="145"/>
                    <a:pt x="480" y="143"/>
                    <a:pt x="486" y="139"/>
                  </a:cubicBezTo>
                  <a:cubicBezTo>
                    <a:pt x="491" y="135"/>
                    <a:pt x="495" y="130"/>
                    <a:pt x="490" y="130"/>
                  </a:cubicBezTo>
                  <a:cubicBezTo>
                    <a:pt x="489" y="130"/>
                    <a:pt x="486" y="131"/>
                    <a:pt x="482" y="132"/>
                  </a:cubicBezTo>
                  <a:cubicBezTo>
                    <a:pt x="481" y="130"/>
                    <a:pt x="481" y="130"/>
                    <a:pt x="488" y="127"/>
                  </a:cubicBezTo>
                  <a:cubicBezTo>
                    <a:pt x="491" y="122"/>
                    <a:pt x="495" y="119"/>
                    <a:pt x="494" y="119"/>
                  </a:cubicBezTo>
                  <a:lnTo>
                    <a:pt x="494" y="119"/>
                  </a:lnTo>
                  <a:cubicBezTo>
                    <a:pt x="494" y="119"/>
                    <a:pt x="491" y="120"/>
                    <a:pt x="486" y="123"/>
                  </a:cubicBezTo>
                  <a:cubicBezTo>
                    <a:pt x="485" y="123"/>
                    <a:pt x="485" y="123"/>
                    <a:pt x="484" y="123"/>
                  </a:cubicBezTo>
                  <a:cubicBezTo>
                    <a:pt x="477" y="123"/>
                    <a:pt x="476" y="119"/>
                    <a:pt x="480" y="113"/>
                  </a:cubicBezTo>
                  <a:cubicBezTo>
                    <a:pt x="479" y="112"/>
                    <a:pt x="479" y="111"/>
                    <a:pt x="478" y="111"/>
                  </a:cubicBezTo>
                  <a:cubicBezTo>
                    <a:pt x="476" y="111"/>
                    <a:pt x="474" y="112"/>
                    <a:pt x="471" y="115"/>
                  </a:cubicBezTo>
                  <a:lnTo>
                    <a:pt x="464" y="120"/>
                  </a:lnTo>
                  <a:cubicBezTo>
                    <a:pt x="470" y="114"/>
                    <a:pt x="474" y="111"/>
                    <a:pt x="473" y="111"/>
                  </a:cubicBezTo>
                  <a:lnTo>
                    <a:pt x="473" y="111"/>
                  </a:lnTo>
                  <a:cubicBezTo>
                    <a:pt x="473" y="111"/>
                    <a:pt x="469" y="113"/>
                    <a:pt x="463" y="118"/>
                  </a:cubicBezTo>
                  <a:cubicBezTo>
                    <a:pt x="460" y="120"/>
                    <a:pt x="458" y="120"/>
                    <a:pt x="457" y="120"/>
                  </a:cubicBezTo>
                  <a:cubicBezTo>
                    <a:pt x="457" y="120"/>
                    <a:pt x="458" y="119"/>
                    <a:pt x="462" y="115"/>
                  </a:cubicBezTo>
                  <a:cubicBezTo>
                    <a:pt x="467" y="110"/>
                    <a:pt x="466" y="109"/>
                    <a:pt x="466" y="109"/>
                  </a:cubicBezTo>
                  <a:cubicBezTo>
                    <a:pt x="459" y="106"/>
                    <a:pt x="454" y="103"/>
                    <a:pt x="448" y="99"/>
                  </a:cubicBezTo>
                  <a:cubicBezTo>
                    <a:pt x="442" y="93"/>
                    <a:pt x="439" y="89"/>
                    <a:pt x="435" y="89"/>
                  </a:cubicBezTo>
                  <a:cubicBezTo>
                    <a:pt x="434" y="89"/>
                    <a:pt x="432" y="90"/>
                    <a:pt x="430" y="92"/>
                  </a:cubicBezTo>
                  <a:cubicBezTo>
                    <a:pt x="427" y="94"/>
                    <a:pt x="426" y="95"/>
                    <a:pt x="425" y="95"/>
                  </a:cubicBezTo>
                  <a:cubicBezTo>
                    <a:pt x="424" y="95"/>
                    <a:pt x="426" y="93"/>
                    <a:pt x="428" y="90"/>
                  </a:cubicBezTo>
                  <a:cubicBezTo>
                    <a:pt x="433" y="83"/>
                    <a:pt x="431" y="82"/>
                    <a:pt x="430" y="81"/>
                  </a:cubicBezTo>
                  <a:cubicBezTo>
                    <a:pt x="429" y="80"/>
                    <a:pt x="428" y="78"/>
                    <a:pt x="433" y="72"/>
                  </a:cubicBezTo>
                  <a:lnTo>
                    <a:pt x="433" y="72"/>
                  </a:lnTo>
                  <a:cubicBezTo>
                    <a:pt x="428" y="76"/>
                    <a:pt x="426" y="77"/>
                    <a:pt x="426" y="77"/>
                  </a:cubicBezTo>
                  <a:cubicBezTo>
                    <a:pt x="425" y="77"/>
                    <a:pt x="425" y="76"/>
                    <a:pt x="425" y="76"/>
                  </a:cubicBezTo>
                  <a:cubicBezTo>
                    <a:pt x="428" y="72"/>
                    <a:pt x="429" y="70"/>
                    <a:pt x="428" y="70"/>
                  </a:cubicBezTo>
                  <a:lnTo>
                    <a:pt x="428" y="70"/>
                  </a:lnTo>
                  <a:cubicBezTo>
                    <a:pt x="427" y="70"/>
                    <a:pt x="425" y="71"/>
                    <a:pt x="422" y="74"/>
                  </a:cubicBezTo>
                  <a:cubicBezTo>
                    <a:pt x="417" y="79"/>
                    <a:pt x="414" y="82"/>
                    <a:pt x="414" y="82"/>
                  </a:cubicBezTo>
                  <a:cubicBezTo>
                    <a:pt x="414" y="82"/>
                    <a:pt x="416" y="79"/>
                    <a:pt x="421" y="73"/>
                  </a:cubicBezTo>
                  <a:cubicBezTo>
                    <a:pt x="425" y="68"/>
                    <a:pt x="427" y="61"/>
                    <a:pt x="426" y="61"/>
                  </a:cubicBezTo>
                  <a:lnTo>
                    <a:pt x="426" y="61"/>
                  </a:lnTo>
                  <a:cubicBezTo>
                    <a:pt x="426" y="61"/>
                    <a:pt x="425" y="62"/>
                    <a:pt x="424" y="64"/>
                  </a:cubicBezTo>
                  <a:cubicBezTo>
                    <a:pt x="419" y="71"/>
                    <a:pt x="417" y="68"/>
                    <a:pt x="410" y="74"/>
                  </a:cubicBezTo>
                  <a:cubicBezTo>
                    <a:pt x="409" y="73"/>
                    <a:pt x="408" y="72"/>
                    <a:pt x="412" y="65"/>
                  </a:cubicBezTo>
                  <a:cubicBezTo>
                    <a:pt x="414" y="61"/>
                    <a:pt x="412" y="60"/>
                    <a:pt x="410" y="60"/>
                  </a:cubicBezTo>
                  <a:cubicBezTo>
                    <a:pt x="407" y="60"/>
                    <a:pt x="402" y="62"/>
                    <a:pt x="399" y="65"/>
                  </a:cubicBezTo>
                  <a:cubicBezTo>
                    <a:pt x="397" y="68"/>
                    <a:pt x="395" y="69"/>
                    <a:pt x="395" y="69"/>
                  </a:cubicBezTo>
                  <a:cubicBezTo>
                    <a:pt x="395" y="69"/>
                    <a:pt x="395" y="67"/>
                    <a:pt x="398" y="64"/>
                  </a:cubicBezTo>
                  <a:cubicBezTo>
                    <a:pt x="402" y="57"/>
                    <a:pt x="401" y="56"/>
                    <a:pt x="399" y="55"/>
                  </a:cubicBezTo>
                  <a:lnTo>
                    <a:pt x="399" y="55"/>
                  </a:lnTo>
                  <a:cubicBezTo>
                    <a:pt x="397" y="57"/>
                    <a:pt x="397" y="57"/>
                    <a:pt x="396" y="57"/>
                  </a:cubicBezTo>
                  <a:cubicBezTo>
                    <a:pt x="396" y="57"/>
                    <a:pt x="399" y="52"/>
                    <a:pt x="402" y="47"/>
                  </a:cubicBezTo>
                  <a:cubicBezTo>
                    <a:pt x="408" y="41"/>
                    <a:pt x="407" y="40"/>
                    <a:pt x="403" y="39"/>
                  </a:cubicBezTo>
                  <a:lnTo>
                    <a:pt x="403" y="39"/>
                  </a:lnTo>
                  <a:cubicBezTo>
                    <a:pt x="401" y="41"/>
                    <a:pt x="399" y="42"/>
                    <a:pt x="397" y="42"/>
                  </a:cubicBezTo>
                  <a:cubicBezTo>
                    <a:pt x="394" y="42"/>
                    <a:pt x="390" y="40"/>
                    <a:pt x="388" y="38"/>
                  </a:cubicBezTo>
                  <a:cubicBezTo>
                    <a:pt x="386" y="37"/>
                    <a:pt x="384" y="37"/>
                    <a:pt x="383" y="37"/>
                  </a:cubicBezTo>
                  <a:cubicBezTo>
                    <a:pt x="377" y="37"/>
                    <a:pt x="372" y="43"/>
                    <a:pt x="365" y="54"/>
                  </a:cubicBezTo>
                  <a:lnTo>
                    <a:pt x="356" y="68"/>
                  </a:lnTo>
                  <a:lnTo>
                    <a:pt x="364" y="53"/>
                  </a:lnTo>
                  <a:cubicBezTo>
                    <a:pt x="367" y="46"/>
                    <a:pt x="372" y="30"/>
                    <a:pt x="372" y="30"/>
                  </a:cubicBezTo>
                  <a:cubicBezTo>
                    <a:pt x="372" y="30"/>
                    <a:pt x="372" y="30"/>
                    <a:pt x="372" y="30"/>
                  </a:cubicBezTo>
                  <a:cubicBezTo>
                    <a:pt x="370" y="30"/>
                    <a:pt x="367" y="37"/>
                    <a:pt x="364" y="45"/>
                  </a:cubicBezTo>
                  <a:cubicBezTo>
                    <a:pt x="363" y="48"/>
                    <a:pt x="361" y="50"/>
                    <a:pt x="361" y="50"/>
                  </a:cubicBezTo>
                  <a:cubicBezTo>
                    <a:pt x="360" y="50"/>
                    <a:pt x="360" y="47"/>
                    <a:pt x="360" y="42"/>
                  </a:cubicBezTo>
                  <a:cubicBezTo>
                    <a:pt x="360" y="37"/>
                    <a:pt x="359" y="35"/>
                    <a:pt x="358" y="35"/>
                  </a:cubicBezTo>
                  <a:cubicBezTo>
                    <a:pt x="357" y="35"/>
                    <a:pt x="356" y="36"/>
                    <a:pt x="354" y="39"/>
                  </a:cubicBezTo>
                  <a:cubicBezTo>
                    <a:pt x="353" y="39"/>
                    <a:pt x="351" y="38"/>
                    <a:pt x="352" y="30"/>
                  </a:cubicBezTo>
                  <a:cubicBezTo>
                    <a:pt x="351" y="30"/>
                    <a:pt x="351" y="30"/>
                    <a:pt x="351" y="30"/>
                  </a:cubicBezTo>
                  <a:cubicBezTo>
                    <a:pt x="350" y="30"/>
                    <a:pt x="350" y="31"/>
                    <a:pt x="348" y="37"/>
                  </a:cubicBezTo>
                  <a:cubicBezTo>
                    <a:pt x="347" y="41"/>
                    <a:pt x="346" y="42"/>
                    <a:pt x="345" y="42"/>
                  </a:cubicBezTo>
                  <a:cubicBezTo>
                    <a:pt x="344" y="42"/>
                    <a:pt x="344" y="40"/>
                    <a:pt x="345" y="36"/>
                  </a:cubicBezTo>
                  <a:cubicBezTo>
                    <a:pt x="347" y="26"/>
                    <a:pt x="346" y="21"/>
                    <a:pt x="345" y="21"/>
                  </a:cubicBezTo>
                  <a:cubicBezTo>
                    <a:pt x="344" y="21"/>
                    <a:pt x="342" y="23"/>
                    <a:pt x="342" y="26"/>
                  </a:cubicBezTo>
                  <a:cubicBezTo>
                    <a:pt x="340" y="31"/>
                    <a:pt x="338" y="33"/>
                    <a:pt x="337" y="33"/>
                  </a:cubicBezTo>
                  <a:cubicBezTo>
                    <a:pt x="337" y="33"/>
                    <a:pt x="336" y="33"/>
                    <a:pt x="336" y="32"/>
                  </a:cubicBezTo>
                  <a:cubicBezTo>
                    <a:pt x="336" y="32"/>
                    <a:pt x="336" y="32"/>
                    <a:pt x="335" y="32"/>
                  </a:cubicBezTo>
                  <a:cubicBezTo>
                    <a:pt x="334" y="32"/>
                    <a:pt x="332" y="33"/>
                    <a:pt x="329" y="39"/>
                  </a:cubicBezTo>
                  <a:lnTo>
                    <a:pt x="326" y="38"/>
                  </a:lnTo>
                  <a:cubicBezTo>
                    <a:pt x="325" y="38"/>
                    <a:pt x="328" y="30"/>
                    <a:pt x="329" y="30"/>
                  </a:cubicBezTo>
                  <a:lnTo>
                    <a:pt x="330" y="22"/>
                  </a:lnTo>
                  <a:cubicBezTo>
                    <a:pt x="330" y="22"/>
                    <a:pt x="329" y="22"/>
                    <a:pt x="328" y="22"/>
                  </a:cubicBezTo>
                  <a:cubicBezTo>
                    <a:pt x="326" y="22"/>
                    <a:pt x="324" y="23"/>
                    <a:pt x="321" y="29"/>
                  </a:cubicBezTo>
                  <a:cubicBezTo>
                    <a:pt x="319" y="36"/>
                    <a:pt x="318" y="40"/>
                    <a:pt x="318" y="40"/>
                  </a:cubicBezTo>
                  <a:cubicBezTo>
                    <a:pt x="318" y="40"/>
                    <a:pt x="319" y="36"/>
                    <a:pt x="320" y="28"/>
                  </a:cubicBezTo>
                  <a:cubicBezTo>
                    <a:pt x="322" y="22"/>
                    <a:pt x="322" y="16"/>
                    <a:pt x="321" y="16"/>
                  </a:cubicBezTo>
                  <a:lnTo>
                    <a:pt x="321" y="16"/>
                  </a:lnTo>
                  <a:cubicBezTo>
                    <a:pt x="321" y="16"/>
                    <a:pt x="320" y="17"/>
                    <a:pt x="319" y="19"/>
                  </a:cubicBezTo>
                  <a:cubicBezTo>
                    <a:pt x="317" y="26"/>
                    <a:pt x="316" y="28"/>
                    <a:pt x="315" y="28"/>
                  </a:cubicBezTo>
                  <a:cubicBezTo>
                    <a:pt x="315" y="28"/>
                    <a:pt x="315" y="23"/>
                    <a:pt x="316" y="19"/>
                  </a:cubicBezTo>
                  <a:cubicBezTo>
                    <a:pt x="318" y="11"/>
                    <a:pt x="319" y="7"/>
                    <a:pt x="318" y="7"/>
                  </a:cubicBezTo>
                  <a:lnTo>
                    <a:pt x="318" y="7"/>
                  </a:lnTo>
                  <a:cubicBezTo>
                    <a:pt x="318" y="7"/>
                    <a:pt x="315" y="11"/>
                    <a:pt x="310" y="18"/>
                  </a:cubicBezTo>
                  <a:cubicBezTo>
                    <a:pt x="310" y="18"/>
                    <a:pt x="310" y="18"/>
                    <a:pt x="310" y="18"/>
                  </a:cubicBezTo>
                  <a:cubicBezTo>
                    <a:pt x="306" y="18"/>
                    <a:pt x="301" y="24"/>
                    <a:pt x="297" y="24"/>
                  </a:cubicBezTo>
                  <a:cubicBezTo>
                    <a:pt x="296" y="24"/>
                    <a:pt x="296" y="23"/>
                    <a:pt x="296" y="23"/>
                  </a:cubicBezTo>
                  <a:cubicBezTo>
                    <a:pt x="289" y="22"/>
                    <a:pt x="286" y="22"/>
                    <a:pt x="284" y="14"/>
                  </a:cubicBezTo>
                  <a:cubicBezTo>
                    <a:pt x="284" y="12"/>
                    <a:pt x="284" y="11"/>
                    <a:pt x="284" y="9"/>
                  </a:cubicBezTo>
                  <a:lnTo>
                    <a:pt x="284" y="9"/>
                  </a:lnTo>
                  <a:cubicBezTo>
                    <a:pt x="284" y="22"/>
                    <a:pt x="282" y="22"/>
                    <a:pt x="278" y="22"/>
                  </a:cubicBezTo>
                  <a:cubicBezTo>
                    <a:pt x="276" y="19"/>
                    <a:pt x="274" y="18"/>
                    <a:pt x="273" y="18"/>
                  </a:cubicBezTo>
                  <a:cubicBezTo>
                    <a:pt x="270" y="18"/>
                    <a:pt x="269" y="24"/>
                    <a:pt x="269" y="30"/>
                  </a:cubicBezTo>
                  <a:lnTo>
                    <a:pt x="271" y="30"/>
                  </a:lnTo>
                  <a:cubicBezTo>
                    <a:pt x="272" y="39"/>
                    <a:pt x="272" y="43"/>
                    <a:pt x="271" y="43"/>
                  </a:cubicBezTo>
                  <a:cubicBezTo>
                    <a:pt x="270" y="43"/>
                    <a:pt x="269" y="41"/>
                    <a:pt x="268" y="38"/>
                  </a:cubicBezTo>
                  <a:cubicBezTo>
                    <a:pt x="265" y="38"/>
                    <a:pt x="265" y="30"/>
                    <a:pt x="264" y="21"/>
                  </a:cubicBezTo>
                  <a:cubicBezTo>
                    <a:pt x="264" y="13"/>
                    <a:pt x="262" y="5"/>
                    <a:pt x="260" y="5"/>
                  </a:cubicBezTo>
                  <a:close/>
                  <a:moveTo>
                    <a:pt x="450" y="569"/>
                  </a:moveTo>
                  <a:cubicBezTo>
                    <a:pt x="449" y="569"/>
                    <a:pt x="449" y="569"/>
                    <a:pt x="448" y="570"/>
                  </a:cubicBezTo>
                  <a:cubicBezTo>
                    <a:pt x="448" y="575"/>
                    <a:pt x="450" y="581"/>
                    <a:pt x="453" y="585"/>
                  </a:cubicBezTo>
                  <a:cubicBezTo>
                    <a:pt x="454" y="588"/>
                    <a:pt x="455" y="589"/>
                    <a:pt x="456" y="589"/>
                  </a:cubicBezTo>
                  <a:cubicBezTo>
                    <a:pt x="457" y="589"/>
                    <a:pt x="457" y="585"/>
                    <a:pt x="454" y="575"/>
                  </a:cubicBezTo>
                  <a:cubicBezTo>
                    <a:pt x="451" y="571"/>
                    <a:pt x="451" y="569"/>
                    <a:pt x="450" y="56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2129" name="Google Shape;12129;p47"/>
          <p:cNvSpPr/>
          <p:nvPr/>
        </p:nvSpPr>
        <p:spPr>
          <a:xfrm rot="1684322">
            <a:off x="6212218" y="4498781"/>
            <a:ext cx="72446" cy="76497"/>
          </a:xfrm>
          <a:custGeom>
            <a:avLst/>
            <a:gdLst/>
            <a:ahLst/>
            <a:cxnLst/>
            <a:rect l="l" t="t" r="r" b="b"/>
            <a:pathLst>
              <a:path w="769" h="812" extrusionOk="0">
                <a:moveTo>
                  <a:pt x="373" y="29"/>
                </a:moveTo>
                <a:cubicBezTo>
                  <a:pt x="371" y="29"/>
                  <a:pt x="371" y="33"/>
                  <a:pt x="372" y="33"/>
                </a:cubicBezTo>
                <a:cubicBezTo>
                  <a:pt x="372" y="33"/>
                  <a:pt x="372" y="32"/>
                  <a:pt x="373" y="29"/>
                </a:cubicBezTo>
                <a:close/>
                <a:moveTo>
                  <a:pt x="367" y="37"/>
                </a:moveTo>
                <a:lnTo>
                  <a:pt x="371" y="46"/>
                </a:lnTo>
                <a:lnTo>
                  <a:pt x="368" y="46"/>
                </a:lnTo>
                <a:cubicBezTo>
                  <a:pt x="366" y="46"/>
                  <a:pt x="366" y="46"/>
                  <a:pt x="365" y="38"/>
                </a:cubicBezTo>
                <a:lnTo>
                  <a:pt x="367" y="37"/>
                </a:lnTo>
                <a:close/>
                <a:moveTo>
                  <a:pt x="391" y="38"/>
                </a:moveTo>
                <a:lnTo>
                  <a:pt x="393" y="46"/>
                </a:lnTo>
                <a:lnTo>
                  <a:pt x="391" y="46"/>
                </a:lnTo>
                <a:cubicBezTo>
                  <a:pt x="388" y="46"/>
                  <a:pt x="388" y="46"/>
                  <a:pt x="388" y="38"/>
                </a:cubicBezTo>
                <a:close/>
                <a:moveTo>
                  <a:pt x="406" y="38"/>
                </a:moveTo>
                <a:cubicBezTo>
                  <a:pt x="412" y="39"/>
                  <a:pt x="412" y="39"/>
                  <a:pt x="409" y="47"/>
                </a:cubicBezTo>
                <a:cubicBezTo>
                  <a:pt x="407" y="50"/>
                  <a:pt x="406" y="52"/>
                  <a:pt x="405" y="52"/>
                </a:cubicBezTo>
                <a:cubicBezTo>
                  <a:pt x="404" y="52"/>
                  <a:pt x="404" y="50"/>
                  <a:pt x="404" y="46"/>
                </a:cubicBezTo>
                <a:cubicBezTo>
                  <a:pt x="404" y="38"/>
                  <a:pt x="404" y="38"/>
                  <a:pt x="406" y="38"/>
                </a:cubicBezTo>
                <a:close/>
                <a:moveTo>
                  <a:pt x="346" y="48"/>
                </a:moveTo>
                <a:cubicBezTo>
                  <a:pt x="347" y="52"/>
                  <a:pt x="349" y="58"/>
                  <a:pt x="350" y="64"/>
                </a:cubicBezTo>
                <a:lnTo>
                  <a:pt x="348" y="64"/>
                </a:lnTo>
                <a:cubicBezTo>
                  <a:pt x="346" y="64"/>
                  <a:pt x="345" y="56"/>
                  <a:pt x="345" y="56"/>
                </a:cubicBezTo>
                <a:cubicBezTo>
                  <a:pt x="345" y="56"/>
                  <a:pt x="342" y="48"/>
                  <a:pt x="346" y="48"/>
                </a:cubicBezTo>
                <a:close/>
                <a:moveTo>
                  <a:pt x="257" y="69"/>
                </a:moveTo>
                <a:cubicBezTo>
                  <a:pt x="258" y="69"/>
                  <a:pt x="258" y="70"/>
                  <a:pt x="259" y="72"/>
                </a:cubicBezTo>
                <a:lnTo>
                  <a:pt x="263" y="79"/>
                </a:lnTo>
                <a:cubicBezTo>
                  <a:pt x="264" y="85"/>
                  <a:pt x="264" y="91"/>
                  <a:pt x="264" y="91"/>
                </a:cubicBezTo>
                <a:cubicBezTo>
                  <a:pt x="263" y="91"/>
                  <a:pt x="263" y="91"/>
                  <a:pt x="262" y="88"/>
                </a:cubicBezTo>
                <a:cubicBezTo>
                  <a:pt x="259" y="84"/>
                  <a:pt x="258" y="78"/>
                  <a:pt x="257" y="73"/>
                </a:cubicBezTo>
                <a:cubicBezTo>
                  <a:pt x="257" y="73"/>
                  <a:pt x="257" y="69"/>
                  <a:pt x="257" y="69"/>
                </a:cubicBezTo>
                <a:close/>
                <a:moveTo>
                  <a:pt x="444" y="86"/>
                </a:moveTo>
                <a:cubicBezTo>
                  <a:pt x="444" y="86"/>
                  <a:pt x="444" y="86"/>
                  <a:pt x="445" y="86"/>
                </a:cubicBezTo>
                <a:lnTo>
                  <a:pt x="445" y="94"/>
                </a:lnTo>
                <a:cubicBezTo>
                  <a:pt x="442" y="102"/>
                  <a:pt x="440" y="102"/>
                  <a:pt x="440" y="102"/>
                </a:cubicBezTo>
                <a:cubicBezTo>
                  <a:pt x="439" y="101"/>
                  <a:pt x="439" y="101"/>
                  <a:pt x="440" y="93"/>
                </a:cubicBezTo>
                <a:cubicBezTo>
                  <a:pt x="440" y="93"/>
                  <a:pt x="442" y="86"/>
                  <a:pt x="444" y="86"/>
                </a:cubicBezTo>
                <a:close/>
                <a:moveTo>
                  <a:pt x="419" y="89"/>
                </a:moveTo>
                <a:cubicBezTo>
                  <a:pt x="419" y="89"/>
                  <a:pt x="419" y="89"/>
                  <a:pt x="419" y="89"/>
                </a:cubicBezTo>
                <a:lnTo>
                  <a:pt x="420" y="97"/>
                </a:lnTo>
                <a:lnTo>
                  <a:pt x="418" y="105"/>
                </a:lnTo>
                <a:lnTo>
                  <a:pt x="415" y="105"/>
                </a:lnTo>
                <a:cubicBezTo>
                  <a:pt x="416" y="97"/>
                  <a:pt x="417" y="89"/>
                  <a:pt x="419" y="89"/>
                </a:cubicBezTo>
                <a:close/>
                <a:moveTo>
                  <a:pt x="626" y="139"/>
                </a:moveTo>
                <a:cubicBezTo>
                  <a:pt x="626" y="139"/>
                  <a:pt x="626" y="139"/>
                  <a:pt x="626" y="139"/>
                </a:cubicBezTo>
                <a:lnTo>
                  <a:pt x="627" y="141"/>
                </a:lnTo>
                <a:cubicBezTo>
                  <a:pt x="624" y="144"/>
                  <a:pt x="620" y="148"/>
                  <a:pt x="614" y="151"/>
                </a:cubicBezTo>
                <a:lnTo>
                  <a:pt x="613" y="149"/>
                </a:lnTo>
                <a:cubicBezTo>
                  <a:pt x="618" y="144"/>
                  <a:pt x="623" y="139"/>
                  <a:pt x="626" y="139"/>
                </a:cubicBezTo>
                <a:close/>
                <a:moveTo>
                  <a:pt x="206" y="131"/>
                </a:moveTo>
                <a:cubicBezTo>
                  <a:pt x="209" y="131"/>
                  <a:pt x="217" y="144"/>
                  <a:pt x="219" y="151"/>
                </a:cubicBezTo>
                <a:cubicBezTo>
                  <a:pt x="218" y="152"/>
                  <a:pt x="218" y="152"/>
                  <a:pt x="217" y="152"/>
                </a:cubicBezTo>
                <a:cubicBezTo>
                  <a:pt x="216" y="152"/>
                  <a:pt x="215" y="151"/>
                  <a:pt x="212" y="147"/>
                </a:cubicBezTo>
                <a:cubicBezTo>
                  <a:pt x="207" y="140"/>
                  <a:pt x="203" y="133"/>
                  <a:pt x="206" y="131"/>
                </a:cubicBezTo>
                <a:cubicBezTo>
                  <a:pt x="206" y="131"/>
                  <a:pt x="206" y="131"/>
                  <a:pt x="206" y="131"/>
                </a:cubicBezTo>
                <a:close/>
                <a:moveTo>
                  <a:pt x="686" y="212"/>
                </a:moveTo>
                <a:cubicBezTo>
                  <a:pt x="689" y="212"/>
                  <a:pt x="691" y="215"/>
                  <a:pt x="691" y="216"/>
                </a:cubicBezTo>
                <a:cubicBezTo>
                  <a:pt x="687" y="220"/>
                  <a:pt x="682" y="223"/>
                  <a:pt x="679" y="223"/>
                </a:cubicBezTo>
                <a:cubicBezTo>
                  <a:pt x="678" y="223"/>
                  <a:pt x="677" y="222"/>
                  <a:pt x="677" y="222"/>
                </a:cubicBezTo>
                <a:cubicBezTo>
                  <a:pt x="675" y="217"/>
                  <a:pt x="675" y="217"/>
                  <a:pt x="681" y="213"/>
                </a:cubicBezTo>
                <a:cubicBezTo>
                  <a:pt x="683" y="212"/>
                  <a:pt x="684" y="212"/>
                  <a:pt x="686" y="212"/>
                </a:cubicBezTo>
                <a:close/>
                <a:moveTo>
                  <a:pt x="713" y="371"/>
                </a:moveTo>
                <a:cubicBezTo>
                  <a:pt x="722" y="371"/>
                  <a:pt x="729" y="371"/>
                  <a:pt x="729" y="373"/>
                </a:cubicBezTo>
                <a:lnTo>
                  <a:pt x="722" y="376"/>
                </a:lnTo>
                <a:lnTo>
                  <a:pt x="713" y="373"/>
                </a:lnTo>
                <a:lnTo>
                  <a:pt x="713" y="371"/>
                </a:lnTo>
                <a:close/>
                <a:moveTo>
                  <a:pt x="662" y="393"/>
                </a:moveTo>
                <a:cubicBezTo>
                  <a:pt x="670" y="395"/>
                  <a:pt x="678" y="396"/>
                  <a:pt x="678" y="398"/>
                </a:cubicBezTo>
                <a:lnTo>
                  <a:pt x="678" y="399"/>
                </a:lnTo>
                <a:cubicBezTo>
                  <a:pt x="672" y="398"/>
                  <a:pt x="667" y="397"/>
                  <a:pt x="662" y="396"/>
                </a:cubicBezTo>
                <a:lnTo>
                  <a:pt x="662" y="393"/>
                </a:lnTo>
                <a:close/>
                <a:moveTo>
                  <a:pt x="94" y="398"/>
                </a:moveTo>
                <a:cubicBezTo>
                  <a:pt x="97" y="398"/>
                  <a:pt x="99" y="398"/>
                  <a:pt x="99" y="399"/>
                </a:cubicBezTo>
                <a:cubicBezTo>
                  <a:pt x="108" y="401"/>
                  <a:pt x="107" y="402"/>
                  <a:pt x="101" y="402"/>
                </a:cubicBezTo>
                <a:cubicBezTo>
                  <a:pt x="96" y="402"/>
                  <a:pt x="89" y="402"/>
                  <a:pt x="82" y="400"/>
                </a:cubicBezTo>
                <a:cubicBezTo>
                  <a:pt x="67" y="398"/>
                  <a:pt x="67" y="398"/>
                  <a:pt x="82" y="398"/>
                </a:cubicBezTo>
                <a:cubicBezTo>
                  <a:pt x="86" y="398"/>
                  <a:pt x="90" y="398"/>
                  <a:pt x="94" y="398"/>
                </a:cubicBezTo>
                <a:close/>
                <a:moveTo>
                  <a:pt x="711" y="439"/>
                </a:moveTo>
                <a:cubicBezTo>
                  <a:pt x="712" y="439"/>
                  <a:pt x="714" y="439"/>
                  <a:pt x="718" y="441"/>
                </a:cubicBezTo>
                <a:cubicBezTo>
                  <a:pt x="724" y="442"/>
                  <a:pt x="728" y="444"/>
                  <a:pt x="733" y="446"/>
                </a:cubicBezTo>
                <a:cubicBezTo>
                  <a:pt x="733" y="447"/>
                  <a:pt x="733" y="447"/>
                  <a:pt x="732" y="447"/>
                </a:cubicBezTo>
                <a:cubicBezTo>
                  <a:pt x="729" y="447"/>
                  <a:pt x="716" y="442"/>
                  <a:pt x="710" y="441"/>
                </a:cubicBezTo>
                <a:lnTo>
                  <a:pt x="709" y="441"/>
                </a:lnTo>
                <a:cubicBezTo>
                  <a:pt x="710" y="439"/>
                  <a:pt x="710" y="439"/>
                  <a:pt x="711" y="439"/>
                </a:cubicBezTo>
                <a:close/>
                <a:moveTo>
                  <a:pt x="140" y="481"/>
                </a:moveTo>
                <a:cubicBezTo>
                  <a:pt x="142" y="481"/>
                  <a:pt x="143" y="482"/>
                  <a:pt x="143" y="483"/>
                </a:cubicBezTo>
                <a:cubicBezTo>
                  <a:pt x="144" y="485"/>
                  <a:pt x="144" y="485"/>
                  <a:pt x="136" y="489"/>
                </a:cubicBezTo>
                <a:cubicBezTo>
                  <a:pt x="136" y="489"/>
                  <a:pt x="134" y="489"/>
                  <a:pt x="132" y="489"/>
                </a:cubicBezTo>
                <a:cubicBezTo>
                  <a:pt x="130" y="489"/>
                  <a:pt x="128" y="489"/>
                  <a:pt x="127" y="488"/>
                </a:cubicBezTo>
                <a:lnTo>
                  <a:pt x="134" y="482"/>
                </a:lnTo>
                <a:cubicBezTo>
                  <a:pt x="137" y="481"/>
                  <a:pt x="139" y="481"/>
                  <a:pt x="140" y="481"/>
                </a:cubicBezTo>
                <a:close/>
                <a:moveTo>
                  <a:pt x="190" y="490"/>
                </a:moveTo>
                <a:lnTo>
                  <a:pt x="184" y="494"/>
                </a:lnTo>
                <a:lnTo>
                  <a:pt x="185" y="497"/>
                </a:lnTo>
                <a:cubicBezTo>
                  <a:pt x="192" y="492"/>
                  <a:pt x="192" y="492"/>
                  <a:pt x="191" y="491"/>
                </a:cubicBezTo>
                <a:lnTo>
                  <a:pt x="190" y="490"/>
                </a:lnTo>
                <a:close/>
                <a:moveTo>
                  <a:pt x="697" y="492"/>
                </a:moveTo>
                <a:cubicBezTo>
                  <a:pt x="705" y="496"/>
                  <a:pt x="712" y="499"/>
                  <a:pt x="710" y="501"/>
                </a:cubicBezTo>
                <a:lnTo>
                  <a:pt x="703" y="500"/>
                </a:lnTo>
                <a:lnTo>
                  <a:pt x="696" y="494"/>
                </a:lnTo>
                <a:lnTo>
                  <a:pt x="697" y="492"/>
                </a:lnTo>
                <a:close/>
                <a:moveTo>
                  <a:pt x="150" y="502"/>
                </a:moveTo>
                <a:cubicBezTo>
                  <a:pt x="152" y="502"/>
                  <a:pt x="152" y="503"/>
                  <a:pt x="153" y="505"/>
                </a:cubicBezTo>
                <a:cubicBezTo>
                  <a:pt x="154" y="507"/>
                  <a:pt x="155" y="509"/>
                  <a:pt x="147" y="512"/>
                </a:cubicBezTo>
                <a:lnTo>
                  <a:pt x="146" y="510"/>
                </a:lnTo>
                <a:cubicBezTo>
                  <a:pt x="149" y="509"/>
                  <a:pt x="149" y="509"/>
                  <a:pt x="149" y="509"/>
                </a:cubicBezTo>
                <a:lnTo>
                  <a:pt x="149" y="509"/>
                </a:lnTo>
                <a:cubicBezTo>
                  <a:pt x="149" y="509"/>
                  <a:pt x="143" y="511"/>
                  <a:pt x="139" y="515"/>
                </a:cubicBezTo>
                <a:lnTo>
                  <a:pt x="125" y="521"/>
                </a:lnTo>
                <a:cubicBezTo>
                  <a:pt x="124" y="519"/>
                  <a:pt x="130" y="514"/>
                  <a:pt x="137" y="510"/>
                </a:cubicBezTo>
                <a:cubicBezTo>
                  <a:pt x="146" y="505"/>
                  <a:pt x="149" y="502"/>
                  <a:pt x="150" y="502"/>
                </a:cubicBezTo>
                <a:close/>
                <a:moveTo>
                  <a:pt x="28" y="521"/>
                </a:moveTo>
                <a:cubicBezTo>
                  <a:pt x="23" y="521"/>
                  <a:pt x="17" y="522"/>
                  <a:pt x="12" y="524"/>
                </a:cubicBezTo>
                <a:lnTo>
                  <a:pt x="13" y="527"/>
                </a:lnTo>
                <a:cubicBezTo>
                  <a:pt x="13" y="528"/>
                  <a:pt x="14" y="528"/>
                  <a:pt x="15" y="528"/>
                </a:cubicBezTo>
                <a:cubicBezTo>
                  <a:pt x="18" y="528"/>
                  <a:pt x="24" y="526"/>
                  <a:pt x="29" y="524"/>
                </a:cubicBezTo>
                <a:lnTo>
                  <a:pt x="28" y="521"/>
                </a:lnTo>
                <a:close/>
                <a:moveTo>
                  <a:pt x="489" y="554"/>
                </a:moveTo>
                <a:cubicBezTo>
                  <a:pt x="486" y="556"/>
                  <a:pt x="486" y="556"/>
                  <a:pt x="492" y="562"/>
                </a:cubicBezTo>
                <a:lnTo>
                  <a:pt x="495" y="561"/>
                </a:lnTo>
                <a:cubicBezTo>
                  <a:pt x="491" y="554"/>
                  <a:pt x="491" y="554"/>
                  <a:pt x="489" y="554"/>
                </a:cubicBezTo>
                <a:close/>
                <a:moveTo>
                  <a:pt x="606" y="600"/>
                </a:moveTo>
                <a:lnTo>
                  <a:pt x="606" y="600"/>
                </a:lnTo>
                <a:cubicBezTo>
                  <a:pt x="607" y="600"/>
                  <a:pt x="609" y="602"/>
                  <a:pt x="607" y="603"/>
                </a:cubicBezTo>
                <a:cubicBezTo>
                  <a:pt x="605" y="601"/>
                  <a:pt x="605" y="600"/>
                  <a:pt x="606" y="600"/>
                </a:cubicBezTo>
                <a:close/>
                <a:moveTo>
                  <a:pt x="590" y="597"/>
                </a:moveTo>
                <a:cubicBezTo>
                  <a:pt x="596" y="603"/>
                  <a:pt x="600" y="609"/>
                  <a:pt x="598" y="610"/>
                </a:cubicBezTo>
                <a:lnTo>
                  <a:pt x="592" y="605"/>
                </a:lnTo>
                <a:lnTo>
                  <a:pt x="588" y="598"/>
                </a:lnTo>
                <a:lnTo>
                  <a:pt x="590" y="597"/>
                </a:lnTo>
                <a:close/>
                <a:moveTo>
                  <a:pt x="520" y="611"/>
                </a:moveTo>
                <a:lnTo>
                  <a:pt x="520" y="611"/>
                </a:lnTo>
                <a:cubicBezTo>
                  <a:pt x="521" y="614"/>
                  <a:pt x="521" y="615"/>
                  <a:pt x="521" y="615"/>
                </a:cubicBezTo>
                <a:cubicBezTo>
                  <a:pt x="520" y="615"/>
                  <a:pt x="518" y="612"/>
                  <a:pt x="520" y="611"/>
                </a:cubicBezTo>
                <a:close/>
                <a:moveTo>
                  <a:pt x="572" y="603"/>
                </a:moveTo>
                <a:cubicBezTo>
                  <a:pt x="573" y="603"/>
                  <a:pt x="577" y="606"/>
                  <a:pt x="583" y="612"/>
                </a:cubicBezTo>
                <a:cubicBezTo>
                  <a:pt x="587" y="619"/>
                  <a:pt x="587" y="619"/>
                  <a:pt x="585" y="620"/>
                </a:cubicBezTo>
                <a:cubicBezTo>
                  <a:pt x="581" y="617"/>
                  <a:pt x="577" y="612"/>
                  <a:pt x="574" y="608"/>
                </a:cubicBezTo>
                <a:cubicBezTo>
                  <a:pt x="571" y="605"/>
                  <a:pt x="571" y="603"/>
                  <a:pt x="572" y="603"/>
                </a:cubicBezTo>
                <a:close/>
                <a:moveTo>
                  <a:pt x="417" y="622"/>
                </a:moveTo>
                <a:lnTo>
                  <a:pt x="417" y="622"/>
                </a:lnTo>
                <a:cubicBezTo>
                  <a:pt x="417" y="628"/>
                  <a:pt x="418" y="633"/>
                  <a:pt x="418" y="633"/>
                </a:cubicBezTo>
                <a:cubicBezTo>
                  <a:pt x="418" y="633"/>
                  <a:pt x="418" y="632"/>
                  <a:pt x="418" y="630"/>
                </a:cubicBezTo>
                <a:lnTo>
                  <a:pt x="417" y="622"/>
                </a:lnTo>
                <a:close/>
                <a:moveTo>
                  <a:pt x="213" y="622"/>
                </a:moveTo>
                <a:cubicBezTo>
                  <a:pt x="214" y="622"/>
                  <a:pt x="214" y="622"/>
                  <a:pt x="215" y="622"/>
                </a:cubicBezTo>
                <a:cubicBezTo>
                  <a:pt x="217" y="623"/>
                  <a:pt x="211" y="630"/>
                  <a:pt x="202" y="634"/>
                </a:cubicBezTo>
                <a:lnTo>
                  <a:pt x="199" y="630"/>
                </a:lnTo>
                <a:cubicBezTo>
                  <a:pt x="204" y="625"/>
                  <a:pt x="210" y="622"/>
                  <a:pt x="213" y="622"/>
                </a:cubicBezTo>
                <a:close/>
                <a:moveTo>
                  <a:pt x="482" y="618"/>
                </a:moveTo>
                <a:lnTo>
                  <a:pt x="480" y="619"/>
                </a:lnTo>
                <a:cubicBezTo>
                  <a:pt x="483" y="623"/>
                  <a:pt x="485" y="629"/>
                  <a:pt x="487" y="634"/>
                </a:cubicBezTo>
                <a:cubicBezTo>
                  <a:pt x="489" y="632"/>
                  <a:pt x="487" y="625"/>
                  <a:pt x="487" y="625"/>
                </a:cubicBezTo>
                <a:cubicBezTo>
                  <a:pt x="487" y="625"/>
                  <a:pt x="484" y="618"/>
                  <a:pt x="482" y="618"/>
                </a:cubicBezTo>
                <a:close/>
                <a:moveTo>
                  <a:pt x="552" y="641"/>
                </a:moveTo>
                <a:cubicBezTo>
                  <a:pt x="554" y="641"/>
                  <a:pt x="558" y="647"/>
                  <a:pt x="558" y="647"/>
                </a:cubicBezTo>
                <a:cubicBezTo>
                  <a:pt x="560" y="650"/>
                  <a:pt x="560" y="650"/>
                  <a:pt x="559" y="650"/>
                </a:cubicBezTo>
                <a:cubicBezTo>
                  <a:pt x="558" y="650"/>
                  <a:pt x="556" y="649"/>
                  <a:pt x="554" y="649"/>
                </a:cubicBezTo>
                <a:cubicBezTo>
                  <a:pt x="554" y="649"/>
                  <a:pt x="554" y="649"/>
                  <a:pt x="553" y="649"/>
                </a:cubicBezTo>
                <a:cubicBezTo>
                  <a:pt x="548" y="644"/>
                  <a:pt x="548" y="644"/>
                  <a:pt x="551" y="641"/>
                </a:cubicBezTo>
                <a:cubicBezTo>
                  <a:pt x="551" y="641"/>
                  <a:pt x="551" y="641"/>
                  <a:pt x="552" y="641"/>
                </a:cubicBezTo>
                <a:close/>
                <a:moveTo>
                  <a:pt x="324" y="640"/>
                </a:moveTo>
                <a:cubicBezTo>
                  <a:pt x="325" y="640"/>
                  <a:pt x="325" y="640"/>
                  <a:pt x="326" y="640"/>
                </a:cubicBezTo>
                <a:lnTo>
                  <a:pt x="322" y="648"/>
                </a:lnTo>
                <a:lnTo>
                  <a:pt x="318" y="655"/>
                </a:lnTo>
                <a:lnTo>
                  <a:pt x="318" y="655"/>
                </a:lnTo>
                <a:lnTo>
                  <a:pt x="319" y="647"/>
                </a:lnTo>
                <a:cubicBezTo>
                  <a:pt x="321" y="641"/>
                  <a:pt x="322" y="640"/>
                  <a:pt x="324" y="640"/>
                </a:cubicBezTo>
                <a:close/>
                <a:moveTo>
                  <a:pt x="468" y="647"/>
                </a:moveTo>
                <a:cubicBezTo>
                  <a:pt x="470" y="647"/>
                  <a:pt x="470" y="647"/>
                  <a:pt x="473" y="655"/>
                </a:cubicBezTo>
                <a:lnTo>
                  <a:pt x="470" y="655"/>
                </a:lnTo>
                <a:lnTo>
                  <a:pt x="466" y="648"/>
                </a:lnTo>
                <a:lnTo>
                  <a:pt x="468" y="647"/>
                </a:lnTo>
                <a:close/>
                <a:moveTo>
                  <a:pt x="214" y="639"/>
                </a:moveTo>
                <a:cubicBezTo>
                  <a:pt x="212" y="639"/>
                  <a:pt x="208" y="642"/>
                  <a:pt x="206" y="646"/>
                </a:cubicBezTo>
                <a:cubicBezTo>
                  <a:pt x="201" y="653"/>
                  <a:pt x="202" y="654"/>
                  <a:pt x="207" y="657"/>
                </a:cubicBezTo>
                <a:cubicBezTo>
                  <a:pt x="207" y="657"/>
                  <a:pt x="208" y="658"/>
                  <a:pt x="208" y="658"/>
                </a:cubicBezTo>
                <a:cubicBezTo>
                  <a:pt x="211" y="658"/>
                  <a:pt x="216" y="654"/>
                  <a:pt x="216" y="654"/>
                </a:cubicBezTo>
                <a:cubicBezTo>
                  <a:pt x="220" y="647"/>
                  <a:pt x="218" y="646"/>
                  <a:pt x="217" y="644"/>
                </a:cubicBezTo>
                <a:cubicBezTo>
                  <a:pt x="217" y="640"/>
                  <a:pt x="216" y="639"/>
                  <a:pt x="214" y="639"/>
                </a:cubicBezTo>
                <a:close/>
                <a:moveTo>
                  <a:pt x="450" y="648"/>
                </a:moveTo>
                <a:cubicBezTo>
                  <a:pt x="452" y="648"/>
                  <a:pt x="454" y="655"/>
                  <a:pt x="455" y="667"/>
                </a:cubicBezTo>
                <a:lnTo>
                  <a:pt x="450" y="667"/>
                </a:lnTo>
                <a:cubicBezTo>
                  <a:pt x="449" y="659"/>
                  <a:pt x="448" y="651"/>
                  <a:pt x="449" y="651"/>
                </a:cubicBezTo>
                <a:cubicBezTo>
                  <a:pt x="449" y="649"/>
                  <a:pt x="450" y="648"/>
                  <a:pt x="450" y="648"/>
                </a:cubicBezTo>
                <a:close/>
                <a:moveTo>
                  <a:pt x="381" y="640"/>
                </a:moveTo>
                <a:lnTo>
                  <a:pt x="381" y="640"/>
                </a:lnTo>
                <a:cubicBezTo>
                  <a:pt x="381" y="640"/>
                  <a:pt x="380" y="643"/>
                  <a:pt x="378" y="653"/>
                </a:cubicBezTo>
                <a:cubicBezTo>
                  <a:pt x="375" y="660"/>
                  <a:pt x="373" y="668"/>
                  <a:pt x="373" y="668"/>
                </a:cubicBezTo>
                <a:cubicBezTo>
                  <a:pt x="371" y="668"/>
                  <a:pt x="374" y="660"/>
                  <a:pt x="377" y="645"/>
                </a:cubicBezTo>
                <a:cubicBezTo>
                  <a:pt x="379" y="642"/>
                  <a:pt x="380" y="640"/>
                  <a:pt x="381" y="640"/>
                </a:cubicBezTo>
                <a:close/>
                <a:moveTo>
                  <a:pt x="514" y="659"/>
                </a:moveTo>
                <a:cubicBezTo>
                  <a:pt x="515" y="659"/>
                  <a:pt x="517" y="660"/>
                  <a:pt x="519" y="665"/>
                </a:cubicBezTo>
                <a:cubicBezTo>
                  <a:pt x="519" y="665"/>
                  <a:pt x="522" y="673"/>
                  <a:pt x="520" y="674"/>
                </a:cubicBezTo>
                <a:cubicBezTo>
                  <a:pt x="517" y="674"/>
                  <a:pt x="513" y="667"/>
                  <a:pt x="513" y="667"/>
                </a:cubicBezTo>
                <a:lnTo>
                  <a:pt x="512" y="667"/>
                </a:lnTo>
                <a:cubicBezTo>
                  <a:pt x="510" y="660"/>
                  <a:pt x="512" y="659"/>
                  <a:pt x="512" y="659"/>
                </a:cubicBezTo>
                <a:cubicBezTo>
                  <a:pt x="513" y="659"/>
                  <a:pt x="513" y="659"/>
                  <a:pt x="514" y="659"/>
                </a:cubicBezTo>
                <a:close/>
                <a:moveTo>
                  <a:pt x="331" y="656"/>
                </a:moveTo>
                <a:cubicBezTo>
                  <a:pt x="331" y="656"/>
                  <a:pt x="330" y="660"/>
                  <a:pt x="328" y="667"/>
                </a:cubicBezTo>
                <a:cubicBezTo>
                  <a:pt x="327" y="675"/>
                  <a:pt x="322" y="683"/>
                  <a:pt x="317" y="689"/>
                </a:cubicBezTo>
                <a:lnTo>
                  <a:pt x="312" y="687"/>
                </a:lnTo>
                <a:lnTo>
                  <a:pt x="321" y="673"/>
                </a:lnTo>
                <a:cubicBezTo>
                  <a:pt x="327" y="661"/>
                  <a:pt x="330" y="656"/>
                  <a:pt x="331" y="656"/>
                </a:cubicBezTo>
                <a:close/>
                <a:moveTo>
                  <a:pt x="394" y="678"/>
                </a:moveTo>
                <a:cubicBezTo>
                  <a:pt x="394" y="686"/>
                  <a:pt x="393" y="695"/>
                  <a:pt x="391" y="695"/>
                </a:cubicBezTo>
                <a:lnTo>
                  <a:pt x="388" y="695"/>
                </a:lnTo>
                <a:cubicBezTo>
                  <a:pt x="388" y="690"/>
                  <a:pt x="390" y="684"/>
                  <a:pt x="392" y="678"/>
                </a:cubicBezTo>
                <a:close/>
                <a:moveTo>
                  <a:pt x="442" y="701"/>
                </a:moveTo>
                <a:lnTo>
                  <a:pt x="443" y="709"/>
                </a:lnTo>
                <a:cubicBezTo>
                  <a:pt x="441" y="709"/>
                  <a:pt x="440" y="713"/>
                  <a:pt x="439" y="713"/>
                </a:cubicBezTo>
                <a:cubicBezTo>
                  <a:pt x="439" y="713"/>
                  <a:pt x="438" y="712"/>
                  <a:pt x="438" y="710"/>
                </a:cubicBezTo>
                <a:cubicBezTo>
                  <a:pt x="436" y="710"/>
                  <a:pt x="439" y="701"/>
                  <a:pt x="442" y="701"/>
                </a:cubicBezTo>
                <a:close/>
                <a:moveTo>
                  <a:pt x="397" y="0"/>
                </a:moveTo>
                <a:cubicBezTo>
                  <a:pt x="397" y="0"/>
                  <a:pt x="397" y="2"/>
                  <a:pt x="397" y="5"/>
                </a:cubicBezTo>
                <a:cubicBezTo>
                  <a:pt x="397" y="19"/>
                  <a:pt x="396" y="21"/>
                  <a:pt x="391" y="21"/>
                </a:cubicBezTo>
                <a:cubicBezTo>
                  <a:pt x="390" y="21"/>
                  <a:pt x="389" y="21"/>
                  <a:pt x="387" y="21"/>
                </a:cubicBezTo>
                <a:cubicBezTo>
                  <a:pt x="385" y="19"/>
                  <a:pt x="383" y="18"/>
                  <a:pt x="382" y="18"/>
                </a:cubicBezTo>
                <a:cubicBezTo>
                  <a:pt x="378" y="18"/>
                  <a:pt x="374" y="23"/>
                  <a:pt x="373" y="29"/>
                </a:cubicBezTo>
                <a:lnTo>
                  <a:pt x="378" y="29"/>
                </a:lnTo>
                <a:cubicBezTo>
                  <a:pt x="378" y="39"/>
                  <a:pt x="378" y="43"/>
                  <a:pt x="376" y="43"/>
                </a:cubicBezTo>
                <a:cubicBezTo>
                  <a:pt x="375" y="43"/>
                  <a:pt x="373" y="41"/>
                  <a:pt x="372" y="38"/>
                </a:cubicBezTo>
                <a:cubicBezTo>
                  <a:pt x="369" y="38"/>
                  <a:pt x="368" y="29"/>
                  <a:pt x="368" y="21"/>
                </a:cubicBezTo>
                <a:cubicBezTo>
                  <a:pt x="367" y="13"/>
                  <a:pt x="364" y="5"/>
                  <a:pt x="362" y="5"/>
                </a:cubicBezTo>
                <a:cubicBezTo>
                  <a:pt x="359" y="5"/>
                  <a:pt x="357" y="6"/>
                  <a:pt x="359" y="14"/>
                </a:cubicBezTo>
                <a:cubicBezTo>
                  <a:pt x="360" y="22"/>
                  <a:pt x="360" y="22"/>
                  <a:pt x="358" y="22"/>
                </a:cubicBezTo>
                <a:cubicBezTo>
                  <a:pt x="356" y="22"/>
                  <a:pt x="353" y="22"/>
                  <a:pt x="351" y="31"/>
                </a:cubicBezTo>
                <a:cubicBezTo>
                  <a:pt x="353" y="39"/>
                  <a:pt x="350" y="39"/>
                  <a:pt x="348" y="39"/>
                </a:cubicBezTo>
                <a:cubicBezTo>
                  <a:pt x="345" y="33"/>
                  <a:pt x="342" y="32"/>
                  <a:pt x="341" y="32"/>
                </a:cubicBezTo>
                <a:cubicBezTo>
                  <a:pt x="340" y="32"/>
                  <a:pt x="340" y="32"/>
                  <a:pt x="340" y="32"/>
                </a:cubicBezTo>
                <a:lnTo>
                  <a:pt x="338" y="24"/>
                </a:lnTo>
                <a:cubicBezTo>
                  <a:pt x="337" y="19"/>
                  <a:pt x="336" y="13"/>
                  <a:pt x="333" y="9"/>
                </a:cubicBezTo>
                <a:cubicBezTo>
                  <a:pt x="330" y="9"/>
                  <a:pt x="332" y="17"/>
                  <a:pt x="332" y="17"/>
                </a:cubicBezTo>
                <a:cubicBezTo>
                  <a:pt x="333" y="23"/>
                  <a:pt x="275" y="38"/>
                  <a:pt x="268" y="41"/>
                </a:cubicBezTo>
                <a:cubicBezTo>
                  <a:pt x="266" y="39"/>
                  <a:pt x="263" y="38"/>
                  <a:pt x="261" y="38"/>
                </a:cubicBezTo>
                <a:cubicBezTo>
                  <a:pt x="257" y="38"/>
                  <a:pt x="256" y="41"/>
                  <a:pt x="259" y="45"/>
                </a:cubicBezTo>
                <a:cubicBezTo>
                  <a:pt x="263" y="52"/>
                  <a:pt x="252" y="58"/>
                  <a:pt x="238" y="64"/>
                </a:cubicBezTo>
                <a:cubicBezTo>
                  <a:pt x="222" y="72"/>
                  <a:pt x="212" y="78"/>
                  <a:pt x="217" y="85"/>
                </a:cubicBezTo>
                <a:lnTo>
                  <a:pt x="210" y="88"/>
                </a:lnTo>
                <a:cubicBezTo>
                  <a:pt x="206" y="91"/>
                  <a:pt x="207" y="101"/>
                  <a:pt x="206" y="102"/>
                </a:cubicBezTo>
                <a:cubicBezTo>
                  <a:pt x="207" y="106"/>
                  <a:pt x="207" y="108"/>
                  <a:pt x="206" y="108"/>
                </a:cubicBezTo>
                <a:cubicBezTo>
                  <a:pt x="205" y="108"/>
                  <a:pt x="204" y="107"/>
                  <a:pt x="203" y="103"/>
                </a:cubicBezTo>
                <a:cubicBezTo>
                  <a:pt x="199" y="97"/>
                  <a:pt x="195" y="91"/>
                  <a:pt x="193" y="91"/>
                </a:cubicBezTo>
                <a:cubicBezTo>
                  <a:pt x="193" y="91"/>
                  <a:pt x="192" y="91"/>
                  <a:pt x="192" y="92"/>
                </a:cubicBezTo>
                <a:cubicBezTo>
                  <a:pt x="188" y="94"/>
                  <a:pt x="192" y="101"/>
                  <a:pt x="198" y="107"/>
                </a:cubicBezTo>
                <a:cubicBezTo>
                  <a:pt x="202" y="114"/>
                  <a:pt x="200" y="115"/>
                  <a:pt x="200" y="115"/>
                </a:cubicBezTo>
                <a:cubicBezTo>
                  <a:pt x="200" y="116"/>
                  <a:pt x="199" y="116"/>
                  <a:pt x="199" y="116"/>
                </a:cubicBezTo>
                <a:cubicBezTo>
                  <a:pt x="198" y="116"/>
                  <a:pt x="197" y="114"/>
                  <a:pt x="193" y="110"/>
                </a:cubicBezTo>
                <a:lnTo>
                  <a:pt x="184" y="97"/>
                </a:lnTo>
                <a:lnTo>
                  <a:pt x="182" y="98"/>
                </a:lnTo>
                <a:cubicBezTo>
                  <a:pt x="187" y="105"/>
                  <a:pt x="184" y="106"/>
                  <a:pt x="184" y="106"/>
                </a:cubicBezTo>
                <a:cubicBezTo>
                  <a:pt x="184" y="107"/>
                  <a:pt x="184" y="107"/>
                  <a:pt x="184" y="107"/>
                </a:cubicBezTo>
                <a:cubicBezTo>
                  <a:pt x="183" y="107"/>
                  <a:pt x="181" y="105"/>
                  <a:pt x="173" y="95"/>
                </a:cubicBezTo>
                <a:cubicBezTo>
                  <a:pt x="168" y="89"/>
                  <a:pt x="165" y="87"/>
                  <a:pt x="164" y="87"/>
                </a:cubicBezTo>
                <a:lnTo>
                  <a:pt x="164" y="87"/>
                </a:lnTo>
                <a:cubicBezTo>
                  <a:pt x="163" y="87"/>
                  <a:pt x="164" y="91"/>
                  <a:pt x="169" y="98"/>
                </a:cubicBezTo>
                <a:lnTo>
                  <a:pt x="170" y="107"/>
                </a:lnTo>
                <a:cubicBezTo>
                  <a:pt x="167" y="105"/>
                  <a:pt x="165" y="104"/>
                  <a:pt x="164" y="104"/>
                </a:cubicBezTo>
                <a:lnTo>
                  <a:pt x="164" y="104"/>
                </a:lnTo>
                <a:cubicBezTo>
                  <a:pt x="161" y="104"/>
                  <a:pt x="165" y="114"/>
                  <a:pt x="167" y="120"/>
                </a:cubicBezTo>
                <a:cubicBezTo>
                  <a:pt x="162" y="115"/>
                  <a:pt x="159" y="113"/>
                  <a:pt x="157" y="113"/>
                </a:cubicBezTo>
                <a:lnTo>
                  <a:pt x="157" y="113"/>
                </a:lnTo>
                <a:cubicBezTo>
                  <a:pt x="155" y="113"/>
                  <a:pt x="157" y="117"/>
                  <a:pt x="162" y="124"/>
                </a:cubicBezTo>
                <a:cubicBezTo>
                  <a:pt x="165" y="128"/>
                  <a:pt x="166" y="130"/>
                  <a:pt x="165" y="130"/>
                </a:cubicBezTo>
                <a:cubicBezTo>
                  <a:pt x="164" y="130"/>
                  <a:pt x="162" y="129"/>
                  <a:pt x="158" y="128"/>
                </a:cubicBezTo>
                <a:cubicBezTo>
                  <a:pt x="155" y="126"/>
                  <a:pt x="153" y="125"/>
                  <a:pt x="152" y="125"/>
                </a:cubicBezTo>
                <a:cubicBezTo>
                  <a:pt x="149" y="125"/>
                  <a:pt x="148" y="127"/>
                  <a:pt x="146" y="129"/>
                </a:cubicBezTo>
                <a:cubicBezTo>
                  <a:pt x="150" y="137"/>
                  <a:pt x="137" y="148"/>
                  <a:pt x="125" y="162"/>
                </a:cubicBezTo>
                <a:cubicBezTo>
                  <a:pt x="110" y="179"/>
                  <a:pt x="101" y="192"/>
                  <a:pt x="109" y="196"/>
                </a:cubicBezTo>
                <a:cubicBezTo>
                  <a:pt x="108" y="197"/>
                  <a:pt x="108" y="198"/>
                  <a:pt x="107" y="198"/>
                </a:cubicBezTo>
                <a:cubicBezTo>
                  <a:pt x="105" y="198"/>
                  <a:pt x="103" y="197"/>
                  <a:pt x="99" y="195"/>
                </a:cubicBezTo>
                <a:cubicBezTo>
                  <a:pt x="97" y="194"/>
                  <a:pt x="95" y="193"/>
                  <a:pt x="95" y="193"/>
                </a:cubicBezTo>
                <a:lnTo>
                  <a:pt x="95" y="193"/>
                </a:lnTo>
                <a:cubicBezTo>
                  <a:pt x="93" y="193"/>
                  <a:pt x="95" y="196"/>
                  <a:pt x="104" y="204"/>
                </a:cubicBezTo>
                <a:cubicBezTo>
                  <a:pt x="107" y="208"/>
                  <a:pt x="111" y="211"/>
                  <a:pt x="110" y="211"/>
                </a:cubicBezTo>
                <a:cubicBezTo>
                  <a:pt x="110" y="211"/>
                  <a:pt x="108" y="209"/>
                  <a:pt x="102" y="206"/>
                </a:cubicBezTo>
                <a:cubicBezTo>
                  <a:pt x="100" y="205"/>
                  <a:pt x="99" y="204"/>
                  <a:pt x="97" y="204"/>
                </a:cubicBezTo>
                <a:cubicBezTo>
                  <a:pt x="93" y="204"/>
                  <a:pt x="91" y="208"/>
                  <a:pt x="87" y="214"/>
                </a:cubicBezTo>
                <a:cubicBezTo>
                  <a:pt x="83" y="220"/>
                  <a:pt x="79" y="229"/>
                  <a:pt x="86" y="232"/>
                </a:cubicBezTo>
                <a:cubicBezTo>
                  <a:pt x="89" y="236"/>
                  <a:pt x="90" y="238"/>
                  <a:pt x="90" y="238"/>
                </a:cubicBezTo>
                <a:cubicBezTo>
                  <a:pt x="89" y="238"/>
                  <a:pt x="88" y="237"/>
                  <a:pt x="84" y="234"/>
                </a:cubicBezTo>
                <a:cubicBezTo>
                  <a:pt x="81" y="231"/>
                  <a:pt x="77" y="230"/>
                  <a:pt x="73" y="230"/>
                </a:cubicBezTo>
                <a:cubicBezTo>
                  <a:pt x="66" y="230"/>
                  <a:pt x="62" y="236"/>
                  <a:pt x="69" y="245"/>
                </a:cubicBezTo>
                <a:cubicBezTo>
                  <a:pt x="68" y="247"/>
                  <a:pt x="68" y="248"/>
                  <a:pt x="66" y="248"/>
                </a:cubicBezTo>
                <a:cubicBezTo>
                  <a:pt x="64" y="248"/>
                  <a:pt x="63" y="248"/>
                  <a:pt x="60" y="247"/>
                </a:cubicBezTo>
                <a:lnTo>
                  <a:pt x="60" y="247"/>
                </a:lnTo>
                <a:cubicBezTo>
                  <a:pt x="59" y="249"/>
                  <a:pt x="58" y="252"/>
                  <a:pt x="62" y="261"/>
                </a:cubicBezTo>
                <a:cubicBezTo>
                  <a:pt x="61" y="263"/>
                  <a:pt x="58" y="272"/>
                  <a:pt x="55" y="277"/>
                </a:cubicBezTo>
                <a:cubicBezTo>
                  <a:pt x="54" y="281"/>
                  <a:pt x="60" y="289"/>
                  <a:pt x="60" y="289"/>
                </a:cubicBezTo>
                <a:lnTo>
                  <a:pt x="60" y="291"/>
                </a:lnTo>
                <a:cubicBezTo>
                  <a:pt x="59" y="291"/>
                  <a:pt x="58" y="291"/>
                  <a:pt x="58" y="291"/>
                </a:cubicBezTo>
                <a:cubicBezTo>
                  <a:pt x="51" y="291"/>
                  <a:pt x="47" y="302"/>
                  <a:pt x="43" y="317"/>
                </a:cubicBezTo>
                <a:cubicBezTo>
                  <a:pt x="40" y="334"/>
                  <a:pt x="36" y="347"/>
                  <a:pt x="28" y="350"/>
                </a:cubicBezTo>
                <a:cubicBezTo>
                  <a:pt x="28" y="350"/>
                  <a:pt x="28" y="352"/>
                  <a:pt x="36" y="355"/>
                </a:cubicBezTo>
                <a:cubicBezTo>
                  <a:pt x="52" y="360"/>
                  <a:pt x="52" y="362"/>
                  <a:pt x="43" y="363"/>
                </a:cubicBezTo>
                <a:cubicBezTo>
                  <a:pt x="28" y="364"/>
                  <a:pt x="26" y="374"/>
                  <a:pt x="40" y="377"/>
                </a:cubicBezTo>
                <a:lnTo>
                  <a:pt x="40" y="377"/>
                </a:lnTo>
                <a:cubicBezTo>
                  <a:pt x="38" y="377"/>
                  <a:pt x="36" y="377"/>
                  <a:pt x="34" y="377"/>
                </a:cubicBezTo>
                <a:lnTo>
                  <a:pt x="34" y="377"/>
                </a:lnTo>
                <a:cubicBezTo>
                  <a:pt x="17" y="379"/>
                  <a:pt x="25" y="387"/>
                  <a:pt x="41" y="389"/>
                </a:cubicBezTo>
                <a:cubicBezTo>
                  <a:pt x="33" y="391"/>
                  <a:pt x="25" y="395"/>
                  <a:pt x="33" y="397"/>
                </a:cubicBezTo>
                <a:cubicBezTo>
                  <a:pt x="33" y="399"/>
                  <a:pt x="33" y="399"/>
                  <a:pt x="17" y="399"/>
                </a:cubicBezTo>
                <a:cubicBezTo>
                  <a:pt x="9" y="400"/>
                  <a:pt x="0" y="400"/>
                  <a:pt x="0" y="402"/>
                </a:cubicBezTo>
                <a:cubicBezTo>
                  <a:pt x="0" y="404"/>
                  <a:pt x="4" y="405"/>
                  <a:pt x="8" y="405"/>
                </a:cubicBezTo>
                <a:cubicBezTo>
                  <a:pt x="11" y="405"/>
                  <a:pt x="14" y="405"/>
                  <a:pt x="17" y="405"/>
                </a:cubicBezTo>
                <a:lnTo>
                  <a:pt x="17" y="410"/>
                </a:lnTo>
                <a:cubicBezTo>
                  <a:pt x="17" y="410"/>
                  <a:pt x="17" y="412"/>
                  <a:pt x="21" y="412"/>
                </a:cubicBezTo>
                <a:cubicBezTo>
                  <a:pt x="22" y="412"/>
                  <a:pt x="23" y="412"/>
                  <a:pt x="25" y="411"/>
                </a:cubicBezTo>
                <a:cubicBezTo>
                  <a:pt x="33" y="411"/>
                  <a:pt x="33" y="414"/>
                  <a:pt x="33" y="416"/>
                </a:cubicBezTo>
                <a:cubicBezTo>
                  <a:pt x="28" y="417"/>
                  <a:pt x="29" y="418"/>
                  <a:pt x="32" y="418"/>
                </a:cubicBezTo>
                <a:cubicBezTo>
                  <a:pt x="35" y="418"/>
                  <a:pt x="38" y="417"/>
                  <a:pt x="41" y="416"/>
                </a:cubicBezTo>
                <a:cubicBezTo>
                  <a:pt x="44" y="415"/>
                  <a:pt x="48" y="415"/>
                  <a:pt x="51" y="415"/>
                </a:cubicBezTo>
                <a:cubicBezTo>
                  <a:pt x="55" y="415"/>
                  <a:pt x="58" y="416"/>
                  <a:pt x="58" y="417"/>
                </a:cubicBezTo>
                <a:lnTo>
                  <a:pt x="73" y="415"/>
                </a:lnTo>
                <a:cubicBezTo>
                  <a:pt x="75" y="415"/>
                  <a:pt x="77" y="415"/>
                  <a:pt x="79" y="415"/>
                </a:cubicBezTo>
                <a:cubicBezTo>
                  <a:pt x="88" y="415"/>
                  <a:pt x="97" y="413"/>
                  <a:pt x="106" y="409"/>
                </a:cubicBezTo>
                <a:cubicBezTo>
                  <a:pt x="114" y="400"/>
                  <a:pt x="121" y="396"/>
                  <a:pt x="106" y="396"/>
                </a:cubicBezTo>
                <a:cubicBezTo>
                  <a:pt x="106" y="396"/>
                  <a:pt x="98" y="393"/>
                  <a:pt x="98" y="391"/>
                </a:cubicBezTo>
                <a:cubicBezTo>
                  <a:pt x="98" y="390"/>
                  <a:pt x="106" y="388"/>
                  <a:pt x="106" y="388"/>
                </a:cubicBezTo>
                <a:cubicBezTo>
                  <a:pt x="114" y="388"/>
                  <a:pt x="115" y="381"/>
                  <a:pt x="116" y="371"/>
                </a:cubicBezTo>
                <a:cubicBezTo>
                  <a:pt x="116" y="361"/>
                  <a:pt x="117" y="355"/>
                  <a:pt x="126" y="354"/>
                </a:cubicBezTo>
                <a:cubicBezTo>
                  <a:pt x="134" y="354"/>
                  <a:pt x="135" y="352"/>
                  <a:pt x="135" y="352"/>
                </a:cubicBezTo>
                <a:cubicBezTo>
                  <a:pt x="127" y="351"/>
                  <a:pt x="128" y="341"/>
                  <a:pt x="133" y="328"/>
                </a:cubicBezTo>
                <a:cubicBezTo>
                  <a:pt x="136" y="316"/>
                  <a:pt x="141" y="304"/>
                  <a:pt x="134" y="300"/>
                </a:cubicBezTo>
                <a:lnTo>
                  <a:pt x="135" y="297"/>
                </a:lnTo>
                <a:cubicBezTo>
                  <a:pt x="137" y="298"/>
                  <a:pt x="139" y="298"/>
                  <a:pt x="140" y="298"/>
                </a:cubicBezTo>
                <a:cubicBezTo>
                  <a:pt x="143" y="298"/>
                  <a:pt x="144" y="296"/>
                  <a:pt x="145" y="294"/>
                </a:cubicBezTo>
                <a:cubicBezTo>
                  <a:pt x="139" y="287"/>
                  <a:pt x="141" y="284"/>
                  <a:pt x="141" y="284"/>
                </a:cubicBezTo>
                <a:lnTo>
                  <a:pt x="141" y="284"/>
                </a:lnTo>
                <a:cubicBezTo>
                  <a:pt x="143" y="285"/>
                  <a:pt x="145" y="285"/>
                  <a:pt x="146" y="285"/>
                </a:cubicBezTo>
                <a:cubicBezTo>
                  <a:pt x="149" y="285"/>
                  <a:pt x="149" y="283"/>
                  <a:pt x="151" y="281"/>
                </a:cubicBezTo>
                <a:cubicBezTo>
                  <a:pt x="153" y="278"/>
                  <a:pt x="154" y="277"/>
                  <a:pt x="146" y="273"/>
                </a:cubicBezTo>
                <a:cubicBezTo>
                  <a:pt x="147" y="271"/>
                  <a:pt x="154" y="259"/>
                  <a:pt x="164" y="259"/>
                </a:cubicBezTo>
                <a:cubicBezTo>
                  <a:pt x="165" y="259"/>
                  <a:pt x="166" y="259"/>
                  <a:pt x="167" y="259"/>
                </a:cubicBezTo>
                <a:cubicBezTo>
                  <a:pt x="170" y="259"/>
                  <a:pt x="165" y="255"/>
                  <a:pt x="160" y="250"/>
                </a:cubicBezTo>
                <a:cubicBezTo>
                  <a:pt x="153" y="245"/>
                  <a:pt x="147" y="240"/>
                  <a:pt x="148" y="238"/>
                </a:cubicBezTo>
                <a:lnTo>
                  <a:pt x="148" y="238"/>
                </a:lnTo>
                <a:cubicBezTo>
                  <a:pt x="148" y="238"/>
                  <a:pt x="155" y="242"/>
                  <a:pt x="162" y="247"/>
                </a:cubicBezTo>
                <a:cubicBezTo>
                  <a:pt x="166" y="250"/>
                  <a:pt x="167" y="251"/>
                  <a:pt x="168" y="251"/>
                </a:cubicBezTo>
                <a:cubicBezTo>
                  <a:pt x="169" y="251"/>
                  <a:pt x="169" y="250"/>
                  <a:pt x="170" y="249"/>
                </a:cubicBezTo>
                <a:lnTo>
                  <a:pt x="172" y="247"/>
                </a:lnTo>
                <a:cubicBezTo>
                  <a:pt x="165" y="242"/>
                  <a:pt x="171" y="233"/>
                  <a:pt x="180" y="223"/>
                </a:cubicBezTo>
                <a:cubicBezTo>
                  <a:pt x="190" y="210"/>
                  <a:pt x="194" y="205"/>
                  <a:pt x="189" y="201"/>
                </a:cubicBezTo>
                <a:cubicBezTo>
                  <a:pt x="184" y="196"/>
                  <a:pt x="184" y="195"/>
                  <a:pt x="189" y="195"/>
                </a:cubicBezTo>
                <a:cubicBezTo>
                  <a:pt x="190" y="195"/>
                  <a:pt x="192" y="195"/>
                  <a:pt x="194" y="195"/>
                </a:cubicBezTo>
                <a:cubicBezTo>
                  <a:pt x="208" y="199"/>
                  <a:pt x="214" y="201"/>
                  <a:pt x="216" y="201"/>
                </a:cubicBezTo>
                <a:cubicBezTo>
                  <a:pt x="218" y="201"/>
                  <a:pt x="217" y="199"/>
                  <a:pt x="216" y="196"/>
                </a:cubicBezTo>
                <a:cubicBezTo>
                  <a:pt x="216" y="196"/>
                  <a:pt x="215" y="196"/>
                  <a:pt x="215" y="196"/>
                </a:cubicBezTo>
                <a:cubicBezTo>
                  <a:pt x="212" y="196"/>
                  <a:pt x="207" y="191"/>
                  <a:pt x="202" y="186"/>
                </a:cubicBezTo>
                <a:cubicBezTo>
                  <a:pt x="196" y="180"/>
                  <a:pt x="194" y="176"/>
                  <a:pt x="195" y="176"/>
                </a:cubicBezTo>
                <a:lnTo>
                  <a:pt x="195" y="176"/>
                </a:lnTo>
                <a:cubicBezTo>
                  <a:pt x="196" y="176"/>
                  <a:pt x="200" y="179"/>
                  <a:pt x="206" y="184"/>
                </a:cubicBezTo>
                <a:cubicBezTo>
                  <a:pt x="208" y="186"/>
                  <a:pt x="210" y="187"/>
                  <a:pt x="212" y="187"/>
                </a:cubicBezTo>
                <a:cubicBezTo>
                  <a:pt x="222" y="187"/>
                  <a:pt x="231" y="168"/>
                  <a:pt x="225" y="157"/>
                </a:cubicBezTo>
                <a:cubicBezTo>
                  <a:pt x="223" y="155"/>
                  <a:pt x="222" y="153"/>
                  <a:pt x="222" y="153"/>
                </a:cubicBezTo>
                <a:lnTo>
                  <a:pt x="222" y="153"/>
                </a:lnTo>
                <a:cubicBezTo>
                  <a:pt x="222" y="153"/>
                  <a:pt x="224" y="156"/>
                  <a:pt x="230" y="164"/>
                </a:cubicBezTo>
                <a:cubicBezTo>
                  <a:pt x="233" y="167"/>
                  <a:pt x="234" y="168"/>
                  <a:pt x="236" y="168"/>
                </a:cubicBezTo>
                <a:cubicBezTo>
                  <a:pt x="237" y="168"/>
                  <a:pt x="239" y="167"/>
                  <a:pt x="243" y="165"/>
                </a:cubicBezTo>
                <a:lnTo>
                  <a:pt x="247" y="161"/>
                </a:lnTo>
                <a:cubicBezTo>
                  <a:pt x="242" y="153"/>
                  <a:pt x="245" y="150"/>
                  <a:pt x="249" y="150"/>
                </a:cubicBezTo>
                <a:cubicBezTo>
                  <a:pt x="252" y="150"/>
                  <a:pt x="255" y="152"/>
                  <a:pt x="257" y="155"/>
                </a:cubicBezTo>
                <a:cubicBezTo>
                  <a:pt x="261" y="159"/>
                  <a:pt x="262" y="160"/>
                  <a:pt x="263" y="160"/>
                </a:cubicBezTo>
                <a:cubicBezTo>
                  <a:pt x="264" y="160"/>
                  <a:pt x="265" y="160"/>
                  <a:pt x="266" y="159"/>
                </a:cubicBezTo>
                <a:cubicBezTo>
                  <a:pt x="264" y="150"/>
                  <a:pt x="267" y="146"/>
                  <a:pt x="270" y="146"/>
                </a:cubicBezTo>
                <a:cubicBezTo>
                  <a:pt x="273" y="146"/>
                  <a:pt x="277" y="149"/>
                  <a:pt x="279" y="152"/>
                </a:cubicBezTo>
                <a:cubicBezTo>
                  <a:pt x="280" y="151"/>
                  <a:pt x="281" y="151"/>
                  <a:pt x="282" y="150"/>
                </a:cubicBezTo>
                <a:cubicBezTo>
                  <a:pt x="280" y="142"/>
                  <a:pt x="283" y="141"/>
                  <a:pt x="284" y="140"/>
                </a:cubicBezTo>
                <a:cubicBezTo>
                  <a:pt x="290" y="138"/>
                  <a:pt x="291" y="138"/>
                  <a:pt x="286" y="131"/>
                </a:cubicBezTo>
                <a:cubicBezTo>
                  <a:pt x="283" y="123"/>
                  <a:pt x="279" y="116"/>
                  <a:pt x="281" y="115"/>
                </a:cubicBezTo>
                <a:lnTo>
                  <a:pt x="281" y="115"/>
                </a:lnTo>
                <a:lnTo>
                  <a:pt x="284" y="123"/>
                </a:lnTo>
                <a:cubicBezTo>
                  <a:pt x="286" y="126"/>
                  <a:pt x="288" y="128"/>
                  <a:pt x="291" y="128"/>
                </a:cubicBezTo>
                <a:cubicBezTo>
                  <a:pt x="293" y="128"/>
                  <a:pt x="296" y="126"/>
                  <a:pt x="300" y="125"/>
                </a:cubicBezTo>
                <a:cubicBezTo>
                  <a:pt x="304" y="124"/>
                  <a:pt x="307" y="123"/>
                  <a:pt x="309" y="123"/>
                </a:cubicBezTo>
                <a:cubicBezTo>
                  <a:pt x="312" y="123"/>
                  <a:pt x="314" y="124"/>
                  <a:pt x="317" y="129"/>
                </a:cubicBezTo>
                <a:lnTo>
                  <a:pt x="316" y="120"/>
                </a:lnTo>
                <a:cubicBezTo>
                  <a:pt x="315" y="116"/>
                  <a:pt x="315" y="113"/>
                  <a:pt x="316" y="113"/>
                </a:cubicBezTo>
                <a:cubicBezTo>
                  <a:pt x="317" y="113"/>
                  <a:pt x="318" y="115"/>
                  <a:pt x="319" y="119"/>
                </a:cubicBezTo>
                <a:cubicBezTo>
                  <a:pt x="321" y="122"/>
                  <a:pt x="323" y="123"/>
                  <a:pt x="326" y="123"/>
                </a:cubicBezTo>
                <a:cubicBezTo>
                  <a:pt x="328" y="123"/>
                  <a:pt x="331" y="121"/>
                  <a:pt x="331" y="116"/>
                </a:cubicBezTo>
                <a:lnTo>
                  <a:pt x="335" y="115"/>
                </a:lnTo>
                <a:cubicBezTo>
                  <a:pt x="337" y="123"/>
                  <a:pt x="340" y="126"/>
                  <a:pt x="341" y="126"/>
                </a:cubicBezTo>
                <a:cubicBezTo>
                  <a:pt x="343" y="126"/>
                  <a:pt x="344" y="122"/>
                  <a:pt x="344" y="113"/>
                </a:cubicBezTo>
                <a:lnTo>
                  <a:pt x="344" y="113"/>
                </a:lnTo>
                <a:cubicBezTo>
                  <a:pt x="345" y="121"/>
                  <a:pt x="347" y="121"/>
                  <a:pt x="348" y="121"/>
                </a:cubicBezTo>
                <a:cubicBezTo>
                  <a:pt x="349" y="116"/>
                  <a:pt x="352" y="114"/>
                  <a:pt x="354" y="114"/>
                </a:cubicBezTo>
                <a:cubicBezTo>
                  <a:pt x="357" y="114"/>
                  <a:pt x="359" y="116"/>
                  <a:pt x="359" y="120"/>
                </a:cubicBezTo>
                <a:lnTo>
                  <a:pt x="360" y="120"/>
                </a:lnTo>
                <a:cubicBezTo>
                  <a:pt x="362" y="112"/>
                  <a:pt x="363" y="111"/>
                  <a:pt x="365" y="111"/>
                </a:cubicBezTo>
                <a:cubicBezTo>
                  <a:pt x="366" y="111"/>
                  <a:pt x="368" y="111"/>
                  <a:pt x="369" y="103"/>
                </a:cubicBezTo>
                <a:cubicBezTo>
                  <a:pt x="371" y="94"/>
                  <a:pt x="373" y="94"/>
                  <a:pt x="373" y="94"/>
                </a:cubicBezTo>
                <a:lnTo>
                  <a:pt x="373" y="94"/>
                </a:lnTo>
                <a:cubicBezTo>
                  <a:pt x="374" y="94"/>
                  <a:pt x="373" y="102"/>
                  <a:pt x="372" y="111"/>
                </a:cubicBezTo>
                <a:cubicBezTo>
                  <a:pt x="371" y="114"/>
                  <a:pt x="371" y="116"/>
                  <a:pt x="372" y="116"/>
                </a:cubicBezTo>
                <a:cubicBezTo>
                  <a:pt x="373" y="116"/>
                  <a:pt x="376" y="111"/>
                  <a:pt x="378" y="102"/>
                </a:cubicBezTo>
                <a:cubicBezTo>
                  <a:pt x="381" y="94"/>
                  <a:pt x="382" y="90"/>
                  <a:pt x="382" y="90"/>
                </a:cubicBezTo>
                <a:lnTo>
                  <a:pt x="382" y="90"/>
                </a:lnTo>
                <a:cubicBezTo>
                  <a:pt x="383" y="90"/>
                  <a:pt x="382" y="94"/>
                  <a:pt x="381" y="102"/>
                </a:cubicBezTo>
                <a:cubicBezTo>
                  <a:pt x="379" y="108"/>
                  <a:pt x="378" y="114"/>
                  <a:pt x="379" y="114"/>
                </a:cubicBezTo>
                <a:cubicBezTo>
                  <a:pt x="379" y="114"/>
                  <a:pt x="380" y="113"/>
                  <a:pt x="381" y="111"/>
                </a:cubicBezTo>
                <a:cubicBezTo>
                  <a:pt x="381" y="111"/>
                  <a:pt x="384" y="111"/>
                  <a:pt x="384" y="103"/>
                </a:cubicBezTo>
                <a:lnTo>
                  <a:pt x="390" y="103"/>
                </a:lnTo>
                <a:cubicBezTo>
                  <a:pt x="393" y="111"/>
                  <a:pt x="394" y="111"/>
                  <a:pt x="396" y="111"/>
                </a:cubicBezTo>
                <a:cubicBezTo>
                  <a:pt x="397" y="107"/>
                  <a:pt x="398" y="105"/>
                  <a:pt x="398" y="105"/>
                </a:cubicBezTo>
                <a:cubicBezTo>
                  <a:pt x="399" y="105"/>
                  <a:pt x="399" y="107"/>
                  <a:pt x="400" y="111"/>
                </a:cubicBezTo>
                <a:cubicBezTo>
                  <a:pt x="399" y="114"/>
                  <a:pt x="399" y="116"/>
                  <a:pt x="400" y="116"/>
                </a:cubicBezTo>
                <a:cubicBezTo>
                  <a:pt x="400" y="116"/>
                  <a:pt x="401" y="113"/>
                  <a:pt x="402" y="103"/>
                </a:cubicBezTo>
                <a:cubicBezTo>
                  <a:pt x="403" y="99"/>
                  <a:pt x="404" y="98"/>
                  <a:pt x="405" y="98"/>
                </a:cubicBezTo>
                <a:cubicBezTo>
                  <a:pt x="406" y="98"/>
                  <a:pt x="407" y="100"/>
                  <a:pt x="408" y="104"/>
                </a:cubicBezTo>
                <a:cubicBezTo>
                  <a:pt x="406" y="113"/>
                  <a:pt x="406" y="118"/>
                  <a:pt x="407" y="118"/>
                </a:cubicBezTo>
                <a:cubicBezTo>
                  <a:pt x="408" y="118"/>
                  <a:pt x="408" y="116"/>
                  <a:pt x="409" y="112"/>
                </a:cubicBezTo>
                <a:cubicBezTo>
                  <a:pt x="410" y="106"/>
                  <a:pt x="412" y="105"/>
                  <a:pt x="413" y="105"/>
                </a:cubicBezTo>
                <a:cubicBezTo>
                  <a:pt x="413" y="105"/>
                  <a:pt x="413" y="105"/>
                  <a:pt x="413" y="105"/>
                </a:cubicBezTo>
                <a:cubicBezTo>
                  <a:pt x="412" y="113"/>
                  <a:pt x="428" y="115"/>
                  <a:pt x="443" y="120"/>
                </a:cubicBezTo>
                <a:cubicBezTo>
                  <a:pt x="445" y="120"/>
                  <a:pt x="449" y="112"/>
                  <a:pt x="451" y="105"/>
                </a:cubicBezTo>
                <a:cubicBezTo>
                  <a:pt x="453" y="99"/>
                  <a:pt x="453" y="96"/>
                  <a:pt x="453" y="96"/>
                </a:cubicBezTo>
                <a:lnTo>
                  <a:pt x="453" y="96"/>
                </a:lnTo>
                <a:cubicBezTo>
                  <a:pt x="453" y="96"/>
                  <a:pt x="452" y="101"/>
                  <a:pt x="452" y="105"/>
                </a:cubicBezTo>
                <a:cubicBezTo>
                  <a:pt x="450" y="117"/>
                  <a:pt x="450" y="123"/>
                  <a:pt x="451" y="123"/>
                </a:cubicBezTo>
                <a:cubicBezTo>
                  <a:pt x="452" y="123"/>
                  <a:pt x="454" y="118"/>
                  <a:pt x="456" y="106"/>
                </a:cubicBezTo>
                <a:cubicBezTo>
                  <a:pt x="457" y="99"/>
                  <a:pt x="458" y="95"/>
                  <a:pt x="459" y="95"/>
                </a:cubicBezTo>
                <a:lnTo>
                  <a:pt x="459" y="95"/>
                </a:lnTo>
                <a:cubicBezTo>
                  <a:pt x="459" y="95"/>
                  <a:pt x="459" y="99"/>
                  <a:pt x="458" y="107"/>
                </a:cubicBezTo>
                <a:cubicBezTo>
                  <a:pt x="458" y="112"/>
                  <a:pt x="458" y="113"/>
                  <a:pt x="458" y="113"/>
                </a:cubicBezTo>
                <a:cubicBezTo>
                  <a:pt x="459" y="113"/>
                  <a:pt x="460" y="112"/>
                  <a:pt x="461" y="109"/>
                </a:cubicBezTo>
                <a:cubicBezTo>
                  <a:pt x="462" y="105"/>
                  <a:pt x="463" y="103"/>
                  <a:pt x="464" y="103"/>
                </a:cubicBezTo>
                <a:lnTo>
                  <a:pt x="464" y="103"/>
                </a:lnTo>
                <a:cubicBezTo>
                  <a:pt x="465" y="103"/>
                  <a:pt x="465" y="105"/>
                  <a:pt x="464" y="110"/>
                </a:cubicBezTo>
                <a:cubicBezTo>
                  <a:pt x="463" y="115"/>
                  <a:pt x="462" y="121"/>
                  <a:pt x="463" y="121"/>
                </a:cubicBezTo>
                <a:cubicBezTo>
                  <a:pt x="463" y="121"/>
                  <a:pt x="464" y="120"/>
                  <a:pt x="465" y="119"/>
                </a:cubicBezTo>
                <a:cubicBezTo>
                  <a:pt x="465" y="119"/>
                  <a:pt x="466" y="119"/>
                  <a:pt x="466" y="128"/>
                </a:cubicBezTo>
                <a:cubicBezTo>
                  <a:pt x="466" y="130"/>
                  <a:pt x="466" y="131"/>
                  <a:pt x="466" y="131"/>
                </a:cubicBezTo>
                <a:cubicBezTo>
                  <a:pt x="468" y="131"/>
                  <a:pt x="471" y="126"/>
                  <a:pt x="474" y="121"/>
                </a:cubicBezTo>
                <a:cubicBezTo>
                  <a:pt x="479" y="115"/>
                  <a:pt x="482" y="112"/>
                  <a:pt x="483" y="112"/>
                </a:cubicBezTo>
                <a:lnTo>
                  <a:pt x="483" y="112"/>
                </a:lnTo>
                <a:cubicBezTo>
                  <a:pt x="484" y="112"/>
                  <a:pt x="482" y="116"/>
                  <a:pt x="478" y="123"/>
                </a:cubicBezTo>
                <a:cubicBezTo>
                  <a:pt x="475" y="130"/>
                  <a:pt x="476" y="133"/>
                  <a:pt x="478" y="133"/>
                </a:cubicBezTo>
                <a:cubicBezTo>
                  <a:pt x="480" y="133"/>
                  <a:pt x="486" y="128"/>
                  <a:pt x="491" y="121"/>
                </a:cubicBezTo>
                <a:cubicBezTo>
                  <a:pt x="495" y="112"/>
                  <a:pt x="497" y="109"/>
                  <a:pt x="497" y="109"/>
                </a:cubicBezTo>
                <a:lnTo>
                  <a:pt x="497" y="109"/>
                </a:lnTo>
                <a:cubicBezTo>
                  <a:pt x="497" y="109"/>
                  <a:pt x="496" y="111"/>
                  <a:pt x="495" y="114"/>
                </a:cubicBezTo>
                <a:cubicBezTo>
                  <a:pt x="492" y="121"/>
                  <a:pt x="494" y="122"/>
                  <a:pt x="494" y="122"/>
                </a:cubicBezTo>
                <a:cubicBezTo>
                  <a:pt x="496" y="123"/>
                  <a:pt x="497" y="124"/>
                  <a:pt x="494" y="131"/>
                </a:cubicBezTo>
                <a:cubicBezTo>
                  <a:pt x="494" y="131"/>
                  <a:pt x="494" y="131"/>
                  <a:pt x="494" y="131"/>
                </a:cubicBezTo>
                <a:cubicBezTo>
                  <a:pt x="495" y="131"/>
                  <a:pt x="497" y="131"/>
                  <a:pt x="503" y="126"/>
                </a:cubicBezTo>
                <a:cubicBezTo>
                  <a:pt x="506" y="122"/>
                  <a:pt x="509" y="120"/>
                  <a:pt x="511" y="120"/>
                </a:cubicBezTo>
                <a:cubicBezTo>
                  <a:pt x="514" y="120"/>
                  <a:pt x="513" y="129"/>
                  <a:pt x="508" y="140"/>
                </a:cubicBezTo>
                <a:lnTo>
                  <a:pt x="516" y="134"/>
                </a:lnTo>
                <a:cubicBezTo>
                  <a:pt x="522" y="127"/>
                  <a:pt x="527" y="122"/>
                  <a:pt x="528" y="122"/>
                </a:cubicBezTo>
                <a:lnTo>
                  <a:pt x="528" y="122"/>
                </a:lnTo>
                <a:cubicBezTo>
                  <a:pt x="528" y="122"/>
                  <a:pt x="527" y="124"/>
                  <a:pt x="524" y="130"/>
                </a:cubicBezTo>
                <a:lnTo>
                  <a:pt x="520" y="137"/>
                </a:lnTo>
                <a:cubicBezTo>
                  <a:pt x="523" y="133"/>
                  <a:pt x="525" y="131"/>
                  <a:pt x="527" y="131"/>
                </a:cubicBezTo>
                <a:cubicBezTo>
                  <a:pt x="530" y="131"/>
                  <a:pt x="530" y="140"/>
                  <a:pt x="524" y="149"/>
                </a:cubicBezTo>
                <a:cubicBezTo>
                  <a:pt x="520" y="156"/>
                  <a:pt x="520" y="156"/>
                  <a:pt x="521" y="157"/>
                </a:cubicBezTo>
                <a:lnTo>
                  <a:pt x="525" y="150"/>
                </a:lnTo>
                <a:cubicBezTo>
                  <a:pt x="529" y="144"/>
                  <a:pt x="533" y="137"/>
                  <a:pt x="535" y="137"/>
                </a:cubicBezTo>
                <a:cubicBezTo>
                  <a:pt x="535" y="137"/>
                  <a:pt x="535" y="137"/>
                  <a:pt x="535" y="138"/>
                </a:cubicBezTo>
                <a:cubicBezTo>
                  <a:pt x="538" y="139"/>
                  <a:pt x="539" y="140"/>
                  <a:pt x="534" y="147"/>
                </a:cubicBezTo>
                <a:cubicBezTo>
                  <a:pt x="533" y="152"/>
                  <a:pt x="530" y="158"/>
                  <a:pt x="531" y="158"/>
                </a:cubicBezTo>
                <a:cubicBezTo>
                  <a:pt x="531" y="158"/>
                  <a:pt x="532" y="157"/>
                  <a:pt x="533" y="156"/>
                </a:cubicBezTo>
                <a:lnTo>
                  <a:pt x="533" y="156"/>
                </a:lnTo>
                <a:cubicBezTo>
                  <a:pt x="533" y="156"/>
                  <a:pt x="534" y="157"/>
                  <a:pt x="531" y="165"/>
                </a:cubicBezTo>
                <a:lnTo>
                  <a:pt x="538" y="169"/>
                </a:lnTo>
                <a:cubicBezTo>
                  <a:pt x="540" y="167"/>
                  <a:pt x="542" y="166"/>
                  <a:pt x="543" y="166"/>
                </a:cubicBezTo>
                <a:cubicBezTo>
                  <a:pt x="545" y="166"/>
                  <a:pt x="545" y="168"/>
                  <a:pt x="542" y="172"/>
                </a:cubicBezTo>
                <a:cubicBezTo>
                  <a:pt x="542" y="172"/>
                  <a:pt x="543" y="173"/>
                  <a:pt x="544" y="173"/>
                </a:cubicBezTo>
                <a:cubicBezTo>
                  <a:pt x="546" y="173"/>
                  <a:pt x="548" y="172"/>
                  <a:pt x="551" y="170"/>
                </a:cubicBezTo>
                <a:lnTo>
                  <a:pt x="551" y="170"/>
                </a:lnTo>
                <a:cubicBezTo>
                  <a:pt x="554" y="172"/>
                  <a:pt x="556" y="174"/>
                  <a:pt x="550" y="180"/>
                </a:cubicBezTo>
                <a:cubicBezTo>
                  <a:pt x="548" y="183"/>
                  <a:pt x="547" y="185"/>
                  <a:pt x="547" y="185"/>
                </a:cubicBezTo>
                <a:cubicBezTo>
                  <a:pt x="547" y="185"/>
                  <a:pt x="549" y="184"/>
                  <a:pt x="552" y="181"/>
                </a:cubicBezTo>
                <a:cubicBezTo>
                  <a:pt x="555" y="178"/>
                  <a:pt x="556" y="177"/>
                  <a:pt x="557" y="177"/>
                </a:cubicBezTo>
                <a:cubicBezTo>
                  <a:pt x="558" y="177"/>
                  <a:pt x="559" y="178"/>
                  <a:pt x="560" y="178"/>
                </a:cubicBezTo>
                <a:lnTo>
                  <a:pt x="562" y="180"/>
                </a:lnTo>
                <a:cubicBezTo>
                  <a:pt x="566" y="176"/>
                  <a:pt x="567" y="175"/>
                  <a:pt x="568" y="175"/>
                </a:cubicBezTo>
                <a:cubicBezTo>
                  <a:pt x="568" y="175"/>
                  <a:pt x="569" y="176"/>
                  <a:pt x="569" y="176"/>
                </a:cubicBezTo>
                <a:cubicBezTo>
                  <a:pt x="571" y="177"/>
                  <a:pt x="570" y="187"/>
                  <a:pt x="571" y="188"/>
                </a:cubicBezTo>
                <a:cubicBezTo>
                  <a:pt x="573" y="190"/>
                  <a:pt x="574" y="191"/>
                  <a:pt x="575" y="191"/>
                </a:cubicBezTo>
                <a:cubicBezTo>
                  <a:pt x="576" y="191"/>
                  <a:pt x="577" y="190"/>
                  <a:pt x="579" y="186"/>
                </a:cubicBezTo>
                <a:cubicBezTo>
                  <a:pt x="579" y="185"/>
                  <a:pt x="580" y="182"/>
                  <a:pt x="581" y="182"/>
                </a:cubicBezTo>
                <a:lnTo>
                  <a:pt x="581" y="182"/>
                </a:lnTo>
                <a:cubicBezTo>
                  <a:pt x="582" y="182"/>
                  <a:pt x="582" y="183"/>
                  <a:pt x="580" y="187"/>
                </a:cubicBezTo>
                <a:cubicBezTo>
                  <a:pt x="581" y="188"/>
                  <a:pt x="580" y="198"/>
                  <a:pt x="584" y="203"/>
                </a:cubicBezTo>
                <a:cubicBezTo>
                  <a:pt x="586" y="206"/>
                  <a:pt x="588" y="207"/>
                  <a:pt x="589" y="207"/>
                </a:cubicBezTo>
                <a:cubicBezTo>
                  <a:pt x="590" y="207"/>
                  <a:pt x="592" y="206"/>
                  <a:pt x="595" y="203"/>
                </a:cubicBezTo>
                <a:cubicBezTo>
                  <a:pt x="600" y="197"/>
                  <a:pt x="603" y="195"/>
                  <a:pt x="604" y="195"/>
                </a:cubicBezTo>
                <a:lnTo>
                  <a:pt x="604" y="195"/>
                </a:lnTo>
                <a:cubicBezTo>
                  <a:pt x="605" y="195"/>
                  <a:pt x="602" y="198"/>
                  <a:pt x="596" y="205"/>
                </a:cubicBezTo>
                <a:cubicBezTo>
                  <a:pt x="590" y="214"/>
                  <a:pt x="588" y="217"/>
                  <a:pt x="589" y="217"/>
                </a:cubicBezTo>
                <a:cubicBezTo>
                  <a:pt x="590" y="217"/>
                  <a:pt x="591" y="216"/>
                  <a:pt x="594" y="214"/>
                </a:cubicBezTo>
                <a:cubicBezTo>
                  <a:pt x="597" y="212"/>
                  <a:pt x="599" y="211"/>
                  <a:pt x="600" y="211"/>
                </a:cubicBezTo>
                <a:cubicBezTo>
                  <a:pt x="601" y="211"/>
                  <a:pt x="601" y="212"/>
                  <a:pt x="602" y="213"/>
                </a:cubicBezTo>
                <a:cubicBezTo>
                  <a:pt x="597" y="216"/>
                  <a:pt x="597" y="218"/>
                  <a:pt x="601" y="218"/>
                </a:cubicBezTo>
                <a:cubicBezTo>
                  <a:pt x="602" y="218"/>
                  <a:pt x="604" y="218"/>
                  <a:pt x="606" y="217"/>
                </a:cubicBezTo>
                <a:lnTo>
                  <a:pt x="606" y="217"/>
                </a:lnTo>
                <a:cubicBezTo>
                  <a:pt x="607" y="218"/>
                  <a:pt x="607" y="218"/>
                  <a:pt x="600" y="224"/>
                </a:cubicBezTo>
                <a:lnTo>
                  <a:pt x="603" y="226"/>
                </a:lnTo>
                <a:cubicBezTo>
                  <a:pt x="605" y="225"/>
                  <a:pt x="607" y="225"/>
                  <a:pt x="609" y="225"/>
                </a:cubicBezTo>
                <a:cubicBezTo>
                  <a:pt x="618" y="225"/>
                  <a:pt x="616" y="236"/>
                  <a:pt x="612" y="241"/>
                </a:cubicBezTo>
                <a:cubicBezTo>
                  <a:pt x="612" y="241"/>
                  <a:pt x="612" y="242"/>
                  <a:pt x="614" y="242"/>
                </a:cubicBezTo>
                <a:cubicBezTo>
                  <a:pt x="615" y="242"/>
                  <a:pt x="617" y="241"/>
                  <a:pt x="621" y="240"/>
                </a:cubicBezTo>
                <a:cubicBezTo>
                  <a:pt x="627" y="237"/>
                  <a:pt x="630" y="236"/>
                  <a:pt x="632" y="236"/>
                </a:cubicBezTo>
                <a:cubicBezTo>
                  <a:pt x="634" y="236"/>
                  <a:pt x="631" y="238"/>
                  <a:pt x="623" y="243"/>
                </a:cubicBezTo>
                <a:cubicBezTo>
                  <a:pt x="615" y="248"/>
                  <a:pt x="611" y="250"/>
                  <a:pt x="612" y="250"/>
                </a:cubicBezTo>
                <a:cubicBezTo>
                  <a:pt x="613" y="250"/>
                  <a:pt x="616" y="249"/>
                  <a:pt x="623" y="245"/>
                </a:cubicBezTo>
                <a:cubicBezTo>
                  <a:pt x="624" y="245"/>
                  <a:pt x="625" y="245"/>
                  <a:pt x="627" y="245"/>
                </a:cubicBezTo>
                <a:cubicBezTo>
                  <a:pt x="632" y="245"/>
                  <a:pt x="633" y="252"/>
                  <a:pt x="621" y="258"/>
                </a:cubicBezTo>
                <a:lnTo>
                  <a:pt x="606" y="266"/>
                </a:lnTo>
                <a:cubicBezTo>
                  <a:pt x="610" y="264"/>
                  <a:pt x="612" y="264"/>
                  <a:pt x="614" y="264"/>
                </a:cubicBezTo>
                <a:cubicBezTo>
                  <a:pt x="615" y="264"/>
                  <a:pt x="615" y="264"/>
                  <a:pt x="615" y="264"/>
                </a:cubicBezTo>
                <a:cubicBezTo>
                  <a:pt x="618" y="263"/>
                  <a:pt x="619" y="263"/>
                  <a:pt x="621" y="263"/>
                </a:cubicBezTo>
                <a:cubicBezTo>
                  <a:pt x="623" y="263"/>
                  <a:pt x="624" y="264"/>
                  <a:pt x="625" y="268"/>
                </a:cubicBezTo>
                <a:cubicBezTo>
                  <a:pt x="627" y="270"/>
                  <a:pt x="637" y="273"/>
                  <a:pt x="639" y="278"/>
                </a:cubicBezTo>
                <a:cubicBezTo>
                  <a:pt x="642" y="282"/>
                  <a:pt x="640" y="288"/>
                  <a:pt x="635" y="291"/>
                </a:cubicBezTo>
                <a:cubicBezTo>
                  <a:pt x="635" y="293"/>
                  <a:pt x="636" y="295"/>
                  <a:pt x="645" y="295"/>
                </a:cubicBezTo>
                <a:cubicBezTo>
                  <a:pt x="646" y="295"/>
                  <a:pt x="647" y="295"/>
                  <a:pt x="648" y="295"/>
                </a:cubicBezTo>
                <a:cubicBezTo>
                  <a:pt x="653" y="295"/>
                  <a:pt x="653" y="298"/>
                  <a:pt x="646" y="300"/>
                </a:cubicBezTo>
                <a:lnTo>
                  <a:pt x="648" y="303"/>
                </a:lnTo>
                <a:cubicBezTo>
                  <a:pt x="655" y="304"/>
                  <a:pt x="657" y="305"/>
                  <a:pt x="657" y="305"/>
                </a:cubicBezTo>
                <a:cubicBezTo>
                  <a:pt x="650" y="307"/>
                  <a:pt x="643" y="311"/>
                  <a:pt x="647" y="311"/>
                </a:cubicBezTo>
                <a:cubicBezTo>
                  <a:pt x="647" y="311"/>
                  <a:pt x="648" y="311"/>
                  <a:pt x="649" y="310"/>
                </a:cubicBezTo>
                <a:cubicBezTo>
                  <a:pt x="651" y="310"/>
                  <a:pt x="652" y="310"/>
                  <a:pt x="653" y="310"/>
                </a:cubicBezTo>
                <a:cubicBezTo>
                  <a:pt x="657" y="310"/>
                  <a:pt x="658" y="311"/>
                  <a:pt x="659" y="314"/>
                </a:cubicBezTo>
                <a:cubicBezTo>
                  <a:pt x="655" y="325"/>
                  <a:pt x="655" y="337"/>
                  <a:pt x="658" y="349"/>
                </a:cubicBezTo>
                <a:cubicBezTo>
                  <a:pt x="658" y="363"/>
                  <a:pt x="660" y="378"/>
                  <a:pt x="663" y="378"/>
                </a:cubicBezTo>
                <a:lnTo>
                  <a:pt x="662" y="383"/>
                </a:lnTo>
                <a:cubicBezTo>
                  <a:pt x="662" y="385"/>
                  <a:pt x="662" y="389"/>
                  <a:pt x="662" y="389"/>
                </a:cubicBezTo>
                <a:cubicBezTo>
                  <a:pt x="660" y="389"/>
                  <a:pt x="659" y="389"/>
                  <a:pt x="658" y="389"/>
                </a:cubicBezTo>
                <a:cubicBezTo>
                  <a:pt x="647" y="389"/>
                  <a:pt x="654" y="396"/>
                  <a:pt x="660" y="402"/>
                </a:cubicBezTo>
                <a:cubicBezTo>
                  <a:pt x="667" y="406"/>
                  <a:pt x="667" y="408"/>
                  <a:pt x="667" y="409"/>
                </a:cubicBezTo>
                <a:cubicBezTo>
                  <a:pt x="664" y="409"/>
                  <a:pt x="661" y="409"/>
                  <a:pt x="659" y="409"/>
                </a:cubicBezTo>
                <a:cubicBezTo>
                  <a:pt x="650" y="409"/>
                  <a:pt x="650" y="412"/>
                  <a:pt x="657" y="417"/>
                </a:cubicBezTo>
                <a:cubicBezTo>
                  <a:pt x="666" y="421"/>
                  <a:pt x="669" y="422"/>
                  <a:pt x="667" y="422"/>
                </a:cubicBezTo>
                <a:cubicBezTo>
                  <a:pt x="665" y="422"/>
                  <a:pt x="661" y="422"/>
                  <a:pt x="655" y="420"/>
                </a:cubicBezTo>
                <a:cubicBezTo>
                  <a:pt x="651" y="419"/>
                  <a:pt x="648" y="418"/>
                  <a:pt x="646" y="418"/>
                </a:cubicBezTo>
                <a:cubicBezTo>
                  <a:pt x="642" y="418"/>
                  <a:pt x="646" y="422"/>
                  <a:pt x="661" y="429"/>
                </a:cubicBezTo>
                <a:cubicBezTo>
                  <a:pt x="666" y="432"/>
                  <a:pt x="668" y="433"/>
                  <a:pt x="665" y="433"/>
                </a:cubicBezTo>
                <a:cubicBezTo>
                  <a:pt x="664" y="433"/>
                  <a:pt x="663" y="433"/>
                  <a:pt x="660" y="433"/>
                </a:cubicBezTo>
                <a:cubicBezTo>
                  <a:pt x="654" y="432"/>
                  <a:pt x="650" y="432"/>
                  <a:pt x="648" y="432"/>
                </a:cubicBezTo>
                <a:cubicBezTo>
                  <a:pt x="645" y="432"/>
                  <a:pt x="646" y="432"/>
                  <a:pt x="651" y="434"/>
                </a:cubicBezTo>
                <a:cubicBezTo>
                  <a:pt x="661" y="439"/>
                  <a:pt x="664" y="441"/>
                  <a:pt x="659" y="441"/>
                </a:cubicBezTo>
                <a:cubicBezTo>
                  <a:pt x="657" y="441"/>
                  <a:pt x="654" y="441"/>
                  <a:pt x="649" y="439"/>
                </a:cubicBezTo>
                <a:cubicBezTo>
                  <a:pt x="643" y="439"/>
                  <a:pt x="639" y="438"/>
                  <a:pt x="637" y="438"/>
                </a:cubicBezTo>
                <a:cubicBezTo>
                  <a:pt x="635" y="438"/>
                  <a:pt x="638" y="440"/>
                  <a:pt x="648" y="444"/>
                </a:cubicBezTo>
                <a:cubicBezTo>
                  <a:pt x="659" y="450"/>
                  <a:pt x="659" y="456"/>
                  <a:pt x="651" y="456"/>
                </a:cubicBezTo>
                <a:cubicBezTo>
                  <a:pt x="649" y="456"/>
                  <a:pt x="646" y="456"/>
                  <a:pt x="643" y="455"/>
                </a:cubicBezTo>
                <a:cubicBezTo>
                  <a:pt x="642" y="456"/>
                  <a:pt x="633" y="455"/>
                  <a:pt x="641" y="457"/>
                </a:cubicBezTo>
                <a:lnTo>
                  <a:pt x="633" y="456"/>
                </a:lnTo>
                <a:lnTo>
                  <a:pt x="631" y="460"/>
                </a:lnTo>
                <a:lnTo>
                  <a:pt x="639" y="463"/>
                </a:lnTo>
                <a:cubicBezTo>
                  <a:pt x="631" y="469"/>
                  <a:pt x="624" y="474"/>
                  <a:pt x="618" y="482"/>
                </a:cubicBezTo>
                <a:cubicBezTo>
                  <a:pt x="608" y="499"/>
                  <a:pt x="604" y="501"/>
                  <a:pt x="613" y="505"/>
                </a:cubicBezTo>
                <a:cubicBezTo>
                  <a:pt x="622" y="509"/>
                  <a:pt x="624" y="512"/>
                  <a:pt x="621" y="512"/>
                </a:cubicBezTo>
                <a:cubicBezTo>
                  <a:pt x="620" y="512"/>
                  <a:pt x="616" y="511"/>
                  <a:pt x="611" y="508"/>
                </a:cubicBezTo>
                <a:cubicBezTo>
                  <a:pt x="610" y="508"/>
                  <a:pt x="610" y="508"/>
                  <a:pt x="608" y="508"/>
                </a:cubicBezTo>
                <a:cubicBezTo>
                  <a:pt x="607" y="508"/>
                  <a:pt x="606" y="508"/>
                  <a:pt x="605" y="508"/>
                </a:cubicBezTo>
                <a:cubicBezTo>
                  <a:pt x="602" y="508"/>
                  <a:pt x="599" y="508"/>
                  <a:pt x="598" y="510"/>
                </a:cubicBezTo>
                <a:cubicBezTo>
                  <a:pt x="597" y="512"/>
                  <a:pt x="595" y="514"/>
                  <a:pt x="593" y="514"/>
                </a:cubicBezTo>
                <a:cubicBezTo>
                  <a:pt x="592" y="514"/>
                  <a:pt x="589" y="513"/>
                  <a:pt x="587" y="510"/>
                </a:cubicBezTo>
                <a:lnTo>
                  <a:pt x="586" y="512"/>
                </a:lnTo>
                <a:cubicBezTo>
                  <a:pt x="594" y="524"/>
                  <a:pt x="588" y="533"/>
                  <a:pt x="580" y="533"/>
                </a:cubicBezTo>
                <a:cubicBezTo>
                  <a:pt x="579" y="533"/>
                  <a:pt x="579" y="533"/>
                  <a:pt x="578" y="533"/>
                </a:cubicBezTo>
                <a:cubicBezTo>
                  <a:pt x="575" y="535"/>
                  <a:pt x="574" y="536"/>
                  <a:pt x="576" y="544"/>
                </a:cubicBezTo>
                <a:cubicBezTo>
                  <a:pt x="578" y="549"/>
                  <a:pt x="579" y="551"/>
                  <a:pt x="577" y="551"/>
                </a:cubicBezTo>
                <a:cubicBezTo>
                  <a:pt x="576" y="551"/>
                  <a:pt x="575" y="550"/>
                  <a:pt x="571" y="548"/>
                </a:cubicBezTo>
                <a:cubicBezTo>
                  <a:pt x="569" y="546"/>
                  <a:pt x="566" y="545"/>
                  <a:pt x="564" y="545"/>
                </a:cubicBezTo>
                <a:cubicBezTo>
                  <a:pt x="559" y="545"/>
                  <a:pt x="556" y="548"/>
                  <a:pt x="563" y="556"/>
                </a:cubicBezTo>
                <a:lnTo>
                  <a:pt x="557" y="551"/>
                </a:lnTo>
                <a:cubicBezTo>
                  <a:pt x="555" y="550"/>
                  <a:pt x="554" y="549"/>
                  <a:pt x="554" y="549"/>
                </a:cubicBezTo>
                <a:lnTo>
                  <a:pt x="554" y="549"/>
                </a:lnTo>
                <a:cubicBezTo>
                  <a:pt x="552" y="549"/>
                  <a:pt x="555" y="554"/>
                  <a:pt x="559" y="560"/>
                </a:cubicBezTo>
                <a:cubicBezTo>
                  <a:pt x="564" y="565"/>
                  <a:pt x="566" y="569"/>
                  <a:pt x="565" y="569"/>
                </a:cubicBezTo>
                <a:cubicBezTo>
                  <a:pt x="564" y="569"/>
                  <a:pt x="559" y="564"/>
                  <a:pt x="550" y="555"/>
                </a:cubicBezTo>
                <a:cubicBezTo>
                  <a:pt x="544" y="548"/>
                  <a:pt x="541" y="545"/>
                  <a:pt x="541" y="545"/>
                </a:cubicBezTo>
                <a:lnTo>
                  <a:pt x="541" y="545"/>
                </a:lnTo>
                <a:cubicBezTo>
                  <a:pt x="541" y="545"/>
                  <a:pt x="542" y="547"/>
                  <a:pt x="544" y="549"/>
                </a:cubicBezTo>
                <a:cubicBezTo>
                  <a:pt x="547" y="555"/>
                  <a:pt x="550" y="561"/>
                  <a:pt x="548" y="561"/>
                </a:cubicBezTo>
                <a:cubicBezTo>
                  <a:pt x="547" y="561"/>
                  <a:pt x="546" y="561"/>
                  <a:pt x="544" y="560"/>
                </a:cubicBezTo>
                <a:lnTo>
                  <a:pt x="544" y="560"/>
                </a:lnTo>
                <a:cubicBezTo>
                  <a:pt x="543" y="561"/>
                  <a:pt x="541" y="562"/>
                  <a:pt x="551" y="574"/>
                </a:cubicBezTo>
                <a:cubicBezTo>
                  <a:pt x="556" y="581"/>
                  <a:pt x="554" y="582"/>
                  <a:pt x="552" y="583"/>
                </a:cubicBezTo>
                <a:cubicBezTo>
                  <a:pt x="549" y="580"/>
                  <a:pt x="547" y="574"/>
                  <a:pt x="544" y="570"/>
                </a:cubicBezTo>
                <a:lnTo>
                  <a:pt x="541" y="572"/>
                </a:lnTo>
                <a:cubicBezTo>
                  <a:pt x="541" y="572"/>
                  <a:pt x="541" y="572"/>
                  <a:pt x="540" y="572"/>
                </a:cubicBezTo>
                <a:cubicBezTo>
                  <a:pt x="538" y="572"/>
                  <a:pt x="532" y="568"/>
                  <a:pt x="528" y="561"/>
                </a:cubicBezTo>
                <a:cubicBezTo>
                  <a:pt x="525" y="559"/>
                  <a:pt x="524" y="557"/>
                  <a:pt x="523" y="557"/>
                </a:cubicBezTo>
                <a:lnTo>
                  <a:pt x="523" y="557"/>
                </a:lnTo>
                <a:cubicBezTo>
                  <a:pt x="522" y="557"/>
                  <a:pt x="524" y="561"/>
                  <a:pt x="531" y="568"/>
                </a:cubicBezTo>
                <a:cubicBezTo>
                  <a:pt x="540" y="582"/>
                  <a:pt x="540" y="582"/>
                  <a:pt x="537" y="584"/>
                </a:cubicBezTo>
                <a:cubicBezTo>
                  <a:pt x="536" y="585"/>
                  <a:pt x="535" y="585"/>
                  <a:pt x="534" y="585"/>
                </a:cubicBezTo>
                <a:cubicBezTo>
                  <a:pt x="533" y="585"/>
                  <a:pt x="531" y="584"/>
                  <a:pt x="529" y="580"/>
                </a:cubicBezTo>
                <a:cubicBezTo>
                  <a:pt x="526" y="575"/>
                  <a:pt x="525" y="573"/>
                  <a:pt x="523" y="573"/>
                </a:cubicBezTo>
                <a:cubicBezTo>
                  <a:pt x="523" y="573"/>
                  <a:pt x="522" y="573"/>
                  <a:pt x="521" y="574"/>
                </a:cubicBezTo>
                <a:cubicBezTo>
                  <a:pt x="516" y="576"/>
                  <a:pt x="523" y="601"/>
                  <a:pt x="529" y="616"/>
                </a:cubicBezTo>
                <a:cubicBezTo>
                  <a:pt x="533" y="623"/>
                  <a:pt x="535" y="627"/>
                  <a:pt x="534" y="627"/>
                </a:cubicBezTo>
                <a:cubicBezTo>
                  <a:pt x="534" y="627"/>
                  <a:pt x="532" y="623"/>
                  <a:pt x="528" y="617"/>
                </a:cubicBezTo>
                <a:cubicBezTo>
                  <a:pt x="524" y="612"/>
                  <a:pt x="523" y="611"/>
                  <a:pt x="521" y="611"/>
                </a:cubicBezTo>
                <a:cubicBezTo>
                  <a:pt x="521" y="611"/>
                  <a:pt x="520" y="611"/>
                  <a:pt x="520" y="611"/>
                </a:cubicBezTo>
                <a:cubicBezTo>
                  <a:pt x="516" y="604"/>
                  <a:pt x="517" y="603"/>
                  <a:pt x="520" y="603"/>
                </a:cubicBezTo>
                <a:lnTo>
                  <a:pt x="515" y="595"/>
                </a:lnTo>
                <a:cubicBezTo>
                  <a:pt x="511" y="589"/>
                  <a:pt x="509" y="586"/>
                  <a:pt x="508" y="586"/>
                </a:cubicBezTo>
                <a:lnTo>
                  <a:pt x="508" y="586"/>
                </a:lnTo>
                <a:cubicBezTo>
                  <a:pt x="507" y="586"/>
                  <a:pt x="508" y="590"/>
                  <a:pt x="511" y="598"/>
                </a:cubicBezTo>
                <a:cubicBezTo>
                  <a:pt x="511" y="602"/>
                  <a:pt x="512" y="604"/>
                  <a:pt x="511" y="604"/>
                </a:cubicBezTo>
                <a:cubicBezTo>
                  <a:pt x="511" y="604"/>
                  <a:pt x="509" y="602"/>
                  <a:pt x="507" y="600"/>
                </a:cubicBezTo>
                <a:cubicBezTo>
                  <a:pt x="504" y="595"/>
                  <a:pt x="500" y="591"/>
                  <a:pt x="499" y="591"/>
                </a:cubicBezTo>
                <a:lnTo>
                  <a:pt x="499" y="591"/>
                </a:lnTo>
                <a:cubicBezTo>
                  <a:pt x="498" y="591"/>
                  <a:pt x="498" y="592"/>
                  <a:pt x="500" y="594"/>
                </a:cubicBezTo>
                <a:cubicBezTo>
                  <a:pt x="500" y="594"/>
                  <a:pt x="499" y="594"/>
                  <a:pt x="499" y="594"/>
                </a:cubicBezTo>
                <a:cubicBezTo>
                  <a:pt x="498" y="594"/>
                  <a:pt x="495" y="594"/>
                  <a:pt x="492" y="589"/>
                </a:cubicBezTo>
                <a:cubicBezTo>
                  <a:pt x="488" y="590"/>
                  <a:pt x="486" y="591"/>
                  <a:pt x="489" y="599"/>
                </a:cubicBezTo>
                <a:cubicBezTo>
                  <a:pt x="493" y="605"/>
                  <a:pt x="491" y="607"/>
                  <a:pt x="489" y="607"/>
                </a:cubicBezTo>
                <a:cubicBezTo>
                  <a:pt x="487" y="608"/>
                  <a:pt x="486" y="608"/>
                  <a:pt x="488" y="616"/>
                </a:cubicBezTo>
                <a:cubicBezTo>
                  <a:pt x="492" y="623"/>
                  <a:pt x="493" y="631"/>
                  <a:pt x="488" y="632"/>
                </a:cubicBezTo>
                <a:cubicBezTo>
                  <a:pt x="488" y="636"/>
                  <a:pt x="488" y="639"/>
                  <a:pt x="487" y="639"/>
                </a:cubicBezTo>
                <a:cubicBezTo>
                  <a:pt x="486" y="639"/>
                  <a:pt x="484" y="635"/>
                  <a:pt x="480" y="627"/>
                </a:cubicBezTo>
                <a:cubicBezTo>
                  <a:pt x="478" y="622"/>
                  <a:pt x="477" y="621"/>
                  <a:pt x="475" y="621"/>
                </a:cubicBezTo>
                <a:cubicBezTo>
                  <a:pt x="475" y="621"/>
                  <a:pt x="474" y="621"/>
                  <a:pt x="474" y="621"/>
                </a:cubicBezTo>
                <a:cubicBezTo>
                  <a:pt x="474" y="621"/>
                  <a:pt x="471" y="621"/>
                  <a:pt x="468" y="614"/>
                </a:cubicBezTo>
                <a:cubicBezTo>
                  <a:pt x="467" y="612"/>
                  <a:pt x="466" y="611"/>
                  <a:pt x="466" y="611"/>
                </a:cubicBezTo>
                <a:lnTo>
                  <a:pt x="466" y="611"/>
                </a:lnTo>
                <a:cubicBezTo>
                  <a:pt x="465" y="611"/>
                  <a:pt x="467" y="617"/>
                  <a:pt x="468" y="622"/>
                </a:cubicBezTo>
                <a:lnTo>
                  <a:pt x="473" y="638"/>
                </a:lnTo>
                <a:cubicBezTo>
                  <a:pt x="470" y="638"/>
                  <a:pt x="465" y="623"/>
                  <a:pt x="462" y="616"/>
                </a:cubicBezTo>
                <a:cubicBezTo>
                  <a:pt x="459" y="608"/>
                  <a:pt x="457" y="604"/>
                  <a:pt x="457" y="604"/>
                </a:cubicBezTo>
                <a:lnTo>
                  <a:pt x="457" y="604"/>
                </a:lnTo>
                <a:cubicBezTo>
                  <a:pt x="457" y="604"/>
                  <a:pt x="458" y="608"/>
                  <a:pt x="460" y="616"/>
                </a:cubicBezTo>
                <a:cubicBezTo>
                  <a:pt x="462" y="621"/>
                  <a:pt x="462" y="628"/>
                  <a:pt x="460" y="628"/>
                </a:cubicBezTo>
                <a:cubicBezTo>
                  <a:pt x="460" y="628"/>
                  <a:pt x="458" y="627"/>
                  <a:pt x="457" y="625"/>
                </a:cubicBezTo>
                <a:cubicBezTo>
                  <a:pt x="456" y="625"/>
                  <a:pt x="454" y="625"/>
                  <a:pt x="453" y="625"/>
                </a:cubicBezTo>
                <a:cubicBezTo>
                  <a:pt x="451" y="625"/>
                  <a:pt x="449" y="624"/>
                  <a:pt x="448" y="619"/>
                </a:cubicBezTo>
                <a:cubicBezTo>
                  <a:pt x="447" y="616"/>
                  <a:pt x="446" y="615"/>
                  <a:pt x="446" y="615"/>
                </a:cubicBezTo>
                <a:cubicBezTo>
                  <a:pt x="445" y="615"/>
                  <a:pt x="445" y="619"/>
                  <a:pt x="445" y="619"/>
                </a:cubicBezTo>
                <a:cubicBezTo>
                  <a:pt x="445" y="624"/>
                  <a:pt x="444" y="626"/>
                  <a:pt x="442" y="626"/>
                </a:cubicBezTo>
                <a:cubicBezTo>
                  <a:pt x="441" y="626"/>
                  <a:pt x="439" y="624"/>
                  <a:pt x="436" y="621"/>
                </a:cubicBezTo>
                <a:cubicBezTo>
                  <a:pt x="429" y="613"/>
                  <a:pt x="427" y="609"/>
                  <a:pt x="426" y="609"/>
                </a:cubicBezTo>
                <a:lnTo>
                  <a:pt x="426" y="609"/>
                </a:lnTo>
                <a:cubicBezTo>
                  <a:pt x="425" y="609"/>
                  <a:pt x="425" y="613"/>
                  <a:pt x="427" y="621"/>
                </a:cubicBezTo>
                <a:cubicBezTo>
                  <a:pt x="427" y="626"/>
                  <a:pt x="428" y="631"/>
                  <a:pt x="427" y="631"/>
                </a:cubicBezTo>
                <a:cubicBezTo>
                  <a:pt x="427" y="631"/>
                  <a:pt x="426" y="628"/>
                  <a:pt x="424" y="621"/>
                </a:cubicBezTo>
                <a:cubicBezTo>
                  <a:pt x="424" y="619"/>
                  <a:pt x="423" y="619"/>
                  <a:pt x="423" y="619"/>
                </a:cubicBezTo>
                <a:cubicBezTo>
                  <a:pt x="421" y="619"/>
                  <a:pt x="420" y="624"/>
                  <a:pt x="418" y="630"/>
                </a:cubicBezTo>
                <a:cubicBezTo>
                  <a:pt x="418" y="641"/>
                  <a:pt x="418" y="653"/>
                  <a:pt x="419" y="663"/>
                </a:cubicBezTo>
                <a:cubicBezTo>
                  <a:pt x="419" y="672"/>
                  <a:pt x="420" y="677"/>
                  <a:pt x="419" y="677"/>
                </a:cubicBezTo>
                <a:cubicBezTo>
                  <a:pt x="418" y="677"/>
                  <a:pt x="417" y="674"/>
                  <a:pt x="414" y="671"/>
                </a:cubicBezTo>
                <a:cubicBezTo>
                  <a:pt x="412" y="671"/>
                  <a:pt x="410" y="663"/>
                  <a:pt x="410" y="655"/>
                </a:cubicBezTo>
                <a:cubicBezTo>
                  <a:pt x="410" y="647"/>
                  <a:pt x="411" y="647"/>
                  <a:pt x="411" y="647"/>
                </a:cubicBezTo>
                <a:lnTo>
                  <a:pt x="413" y="647"/>
                </a:lnTo>
                <a:cubicBezTo>
                  <a:pt x="413" y="639"/>
                  <a:pt x="412" y="630"/>
                  <a:pt x="409" y="630"/>
                </a:cubicBezTo>
                <a:cubicBezTo>
                  <a:pt x="408" y="626"/>
                  <a:pt x="407" y="624"/>
                  <a:pt x="406" y="624"/>
                </a:cubicBezTo>
                <a:cubicBezTo>
                  <a:pt x="406" y="624"/>
                  <a:pt x="405" y="626"/>
                  <a:pt x="405" y="630"/>
                </a:cubicBezTo>
                <a:cubicBezTo>
                  <a:pt x="403" y="622"/>
                  <a:pt x="400" y="622"/>
                  <a:pt x="396" y="622"/>
                </a:cubicBezTo>
                <a:cubicBezTo>
                  <a:pt x="393" y="622"/>
                  <a:pt x="387" y="622"/>
                  <a:pt x="386" y="613"/>
                </a:cubicBezTo>
                <a:cubicBezTo>
                  <a:pt x="386" y="613"/>
                  <a:pt x="385" y="613"/>
                  <a:pt x="384" y="613"/>
                </a:cubicBezTo>
                <a:cubicBezTo>
                  <a:pt x="382" y="613"/>
                  <a:pt x="382" y="614"/>
                  <a:pt x="381" y="621"/>
                </a:cubicBezTo>
                <a:cubicBezTo>
                  <a:pt x="380" y="630"/>
                  <a:pt x="379" y="634"/>
                  <a:pt x="378" y="634"/>
                </a:cubicBezTo>
                <a:cubicBezTo>
                  <a:pt x="378" y="634"/>
                  <a:pt x="378" y="632"/>
                  <a:pt x="378" y="629"/>
                </a:cubicBezTo>
                <a:cubicBezTo>
                  <a:pt x="378" y="618"/>
                  <a:pt x="369" y="609"/>
                  <a:pt x="362" y="609"/>
                </a:cubicBezTo>
                <a:cubicBezTo>
                  <a:pt x="358" y="609"/>
                  <a:pt x="355" y="611"/>
                  <a:pt x="354" y="616"/>
                </a:cubicBezTo>
                <a:lnTo>
                  <a:pt x="349" y="614"/>
                </a:lnTo>
                <a:cubicBezTo>
                  <a:pt x="349" y="609"/>
                  <a:pt x="345" y="606"/>
                  <a:pt x="341" y="606"/>
                </a:cubicBezTo>
                <a:cubicBezTo>
                  <a:pt x="339" y="606"/>
                  <a:pt x="336" y="607"/>
                  <a:pt x="335" y="610"/>
                </a:cubicBezTo>
                <a:cubicBezTo>
                  <a:pt x="332" y="609"/>
                  <a:pt x="331" y="609"/>
                  <a:pt x="329" y="608"/>
                </a:cubicBezTo>
                <a:cubicBezTo>
                  <a:pt x="329" y="603"/>
                  <a:pt x="329" y="600"/>
                  <a:pt x="327" y="600"/>
                </a:cubicBezTo>
                <a:cubicBezTo>
                  <a:pt x="326" y="600"/>
                  <a:pt x="325" y="602"/>
                  <a:pt x="322" y="605"/>
                </a:cubicBezTo>
                <a:cubicBezTo>
                  <a:pt x="319" y="610"/>
                  <a:pt x="317" y="615"/>
                  <a:pt x="317" y="615"/>
                </a:cubicBezTo>
                <a:cubicBezTo>
                  <a:pt x="317" y="615"/>
                  <a:pt x="317" y="614"/>
                  <a:pt x="318" y="612"/>
                </a:cubicBezTo>
                <a:cubicBezTo>
                  <a:pt x="321" y="604"/>
                  <a:pt x="318" y="603"/>
                  <a:pt x="311" y="600"/>
                </a:cubicBezTo>
                <a:cubicBezTo>
                  <a:pt x="308" y="599"/>
                  <a:pt x="307" y="598"/>
                  <a:pt x="306" y="598"/>
                </a:cubicBezTo>
                <a:cubicBezTo>
                  <a:pt x="304" y="598"/>
                  <a:pt x="304" y="600"/>
                  <a:pt x="303" y="604"/>
                </a:cubicBezTo>
                <a:cubicBezTo>
                  <a:pt x="301" y="605"/>
                  <a:pt x="299" y="606"/>
                  <a:pt x="298" y="606"/>
                </a:cubicBezTo>
                <a:cubicBezTo>
                  <a:pt x="294" y="606"/>
                  <a:pt x="297" y="600"/>
                  <a:pt x="300" y="594"/>
                </a:cubicBezTo>
                <a:cubicBezTo>
                  <a:pt x="304" y="588"/>
                  <a:pt x="306" y="584"/>
                  <a:pt x="305" y="584"/>
                </a:cubicBezTo>
                <a:lnTo>
                  <a:pt x="305" y="584"/>
                </a:lnTo>
                <a:cubicBezTo>
                  <a:pt x="303" y="584"/>
                  <a:pt x="299" y="588"/>
                  <a:pt x="293" y="599"/>
                </a:cubicBezTo>
                <a:cubicBezTo>
                  <a:pt x="288" y="606"/>
                  <a:pt x="284" y="609"/>
                  <a:pt x="283" y="609"/>
                </a:cubicBezTo>
                <a:cubicBezTo>
                  <a:pt x="282" y="609"/>
                  <a:pt x="282" y="606"/>
                  <a:pt x="284" y="603"/>
                </a:cubicBezTo>
                <a:cubicBezTo>
                  <a:pt x="286" y="599"/>
                  <a:pt x="288" y="598"/>
                  <a:pt x="289" y="598"/>
                </a:cubicBezTo>
                <a:cubicBezTo>
                  <a:pt x="290" y="598"/>
                  <a:pt x="290" y="598"/>
                  <a:pt x="291" y="599"/>
                </a:cubicBezTo>
                <a:lnTo>
                  <a:pt x="299" y="584"/>
                </a:lnTo>
                <a:cubicBezTo>
                  <a:pt x="298" y="584"/>
                  <a:pt x="298" y="584"/>
                  <a:pt x="298" y="584"/>
                </a:cubicBezTo>
                <a:cubicBezTo>
                  <a:pt x="297" y="584"/>
                  <a:pt x="296" y="585"/>
                  <a:pt x="292" y="590"/>
                </a:cubicBezTo>
                <a:cubicBezTo>
                  <a:pt x="292" y="590"/>
                  <a:pt x="292" y="590"/>
                  <a:pt x="292" y="590"/>
                </a:cubicBezTo>
                <a:cubicBezTo>
                  <a:pt x="291" y="590"/>
                  <a:pt x="289" y="590"/>
                  <a:pt x="285" y="594"/>
                </a:cubicBezTo>
                <a:cubicBezTo>
                  <a:pt x="279" y="600"/>
                  <a:pt x="275" y="608"/>
                  <a:pt x="273" y="616"/>
                </a:cubicBezTo>
                <a:cubicBezTo>
                  <a:pt x="271" y="621"/>
                  <a:pt x="270" y="622"/>
                  <a:pt x="269" y="622"/>
                </a:cubicBezTo>
                <a:cubicBezTo>
                  <a:pt x="268" y="622"/>
                  <a:pt x="267" y="622"/>
                  <a:pt x="266" y="621"/>
                </a:cubicBezTo>
                <a:cubicBezTo>
                  <a:pt x="267" y="613"/>
                  <a:pt x="271" y="605"/>
                  <a:pt x="277" y="600"/>
                </a:cubicBezTo>
                <a:cubicBezTo>
                  <a:pt x="279" y="600"/>
                  <a:pt x="283" y="593"/>
                  <a:pt x="288" y="586"/>
                </a:cubicBezTo>
                <a:cubicBezTo>
                  <a:pt x="288" y="585"/>
                  <a:pt x="288" y="584"/>
                  <a:pt x="287" y="584"/>
                </a:cubicBezTo>
                <a:cubicBezTo>
                  <a:pt x="284" y="584"/>
                  <a:pt x="273" y="592"/>
                  <a:pt x="265" y="601"/>
                </a:cubicBezTo>
                <a:cubicBezTo>
                  <a:pt x="266" y="599"/>
                  <a:pt x="268" y="597"/>
                  <a:pt x="270" y="594"/>
                </a:cubicBezTo>
                <a:cubicBezTo>
                  <a:pt x="274" y="586"/>
                  <a:pt x="271" y="585"/>
                  <a:pt x="267" y="583"/>
                </a:cubicBezTo>
                <a:cubicBezTo>
                  <a:pt x="266" y="582"/>
                  <a:pt x="265" y="581"/>
                  <a:pt x="263" y="581"/>
                </a:cubicBezTo>
                <a:cubicBezTo>
                  <a:pt x="262" y="581"/>
                  <a:pt x="261" y="582"/>
                  <a:pt x="258" y="585"/>
                </a:cubicBezTo>
                <a:cubicBezTo>
                  <a:pt x="254" y="592"/>
                  <a:pt x="249" y="598"/>
                  <a:pt x="247" y="598"/>
                </a:cubicBezTo>
                <a:cubicBezTo>
                  <a:pt x="247" y="598"/>
                  <a:pt x="247" y="598"/>
                  <a:pt x="247" y="598"/>
                </a:cubicBezTo>
                <a:lnTo>
                  <a:pt x="247" y="598"/>
                </a:lnTo>
                <a:cubicBezTo>
                  <a:pt x="248" y="599"/>
                  <a:pt x="244" y="606"/>
                  <a:pt x="239" y="612"/>
                </a:cubicBezTo>
                <a:cubicBezTo>
                  <a:pt x="240" y="605"/>
                  <a:pt x="242" y="600"/>
                  <a:pt x="244" y="595"/>
                </a:cubicBezTo>
                <a:cubicBezTo>
                  <a:pt x="250" y="580"/>
                  <a:pt x="253" y="571"/>
                  <a:pt x="247" y="565"/>
                </a:cubicBezTo>
                <a:cubicBezTo>
                  <a:pt x="243" y="563"/>
                  <a:pt x="240" y="556"/>
                  <a:pt x="244" y="552"/>
                </a:cubicBezTo>
                <a:cubicBezTo>
                  <a:pt x="243" y="551"/>
                  <a:pt x="242" y="550"/>
                  <a:pt x="241" y="550"/>
                </a:cubicBezTo>
                <a:cubicBezTo>
                  <a:pt x="240" y="550"/>
                  <a:pt x="238" y="551"/>
                  <a:pt x="235" y="554"/>
                </a:cubicBezTo>
                <a:lnTo>
                  <a:pt x="233" y="551"/>
                </a:lnTo>
                <a:cubicBezTo>
                  <a:pt x="235" y="546"/>
                  <a:pt x="235" y="544"/>
                  <a:pt x="233" y="544"/>
                </a:cubicBezTo>
                <a:lnTo>
                  <a:pt x="233" y="544"/>
                </a:lnTo>
                <a:cubicBezTo>
                  <a:pt x="232" y="544"/>
                  <a:pt x="230" y="545"/>
                  <a:pt x="228" y="547"/>
                </a:cubicBezTo>
                <a:cubicBezTo>
                  <a:pt x="227" y="548"/>
                  <a:pt x="226" y="548"/>
                  <a:pt x="225" y="548"/>
                </a:cubicBezTo>
                <a:cubicBezTo>
                  <a:pt x="223" y="548"/>
                  <a:pt x="226" y="544"/>
                  <a:pt x="225" y="543"/>
                </a:cubicBezTo>
                <a:cubicBezTo>
                  <a:pt x="229" y="536"/>
                  <a:pt x="231" y="533"/>
                  <a:pt x="231" y="533"/>
                </a:cubicBezTo>
                <a:lnTo>
                  <a:pt x="231" y="533"/>
                </a:lnTo>
                <a:cubicBezTo>
                  <a:pt x="230" y="533"/>
                  <a:pt x="226" y="537"/>
                  <a:pt x="217" y="546"/>
                </a:cubicBezTo>
                <a:cubicBezTo>
                  <a:pt x="211" y="552"/>
                  <a:pt x="208" y="561"/>
                  <a:pt x="209" y="562"/>
                </a:cubicBezTo>
                <a:lnTo>
                  <a:pt x="213" y="566"/>
                </a:lnTo>
                <a:lnTo>
                  <a:pt x="203" y="567"/>
                </a:lnTo>
                <a:cubicBezTo>
                  <a:pt x="203" y="567"/>
                  <a:pt x="203" y="567"/>
                  <a:pt x="202" y="567"/>
                </a:cubicBezTo>
                <a:cubicBezTo>
                  <a:pt x="199" y="567"/>
                  <a:pt x="192" y="569"/>
                  <a:pt x="187" y="574"/>
                </a:cubicBezTo>
                <a:cubicBezTo>
                  <a:pt x="187" y="574"/>
                  <a:pt x="182" y="578"/>
                  <a:pt x="180" y="578"/>
                </a:cubicBezTo>
                <a:cubicBezTo>
                  <a:pt x="180" y="578"/>
                  <a:pt x="180" y="578"/>
                  <a:pt x="180" y="577"/>
                </a:cubicBezTo>
                <a:lnTo>
                  <a:pt x="192" y="566"/>
                </a:lnTo>
                <a:cubicBezTo>
                  <a:pt x="199" y="563"/>
                  <a:pt x="206" y="557"/>
                  <a:pt x="211" y="552"/>
                </a:cubicBezTo>
                <a:cubicBezTo>
                  <a:pt x="218" y="543"/>
                  <a:pt x="222" y="536"/>
                  <a:pt x="219" y="536"/>
                </a:cubicBezTo>
                <a:lnTo>
                  <a:pt x="219" y="536"/>
                </a:lnTo>
                <a:cubicBezTo>
                  <a:pt x="218" y="536"/>
                  <a:pt x="216" y="537"/>
                  <a:pt x="212" y="540"/>
                </a:cubicBezTo>
                <a:cubicBezTo>
                  <a:pt x="211" y="539"/>
                  <a:pt x="211" y="539"/>
                  <a:pt x="216" y="533"/>
                </a:cubicBezTo>
                <a:cubicBezTo>
                  <a:pt x="219" y="530"/>
                  <a:pt x="220" y="528"/>
                  <a:pt x="219" y="528"/>
                </a:cubicBezTo>
                <a:lnTo>
                  <a:pt x="219" y="528"/>
                </a:lnTo>
                <a:cubicBezTo>
                  <a:pt x="218" y="528"/>
                  <a:pt x="214" y="530"/>
                  <a:pt x="207" y="535"/>
                </a:cubicBezTo>
                <a:cubicBezTo>
                  <a:pt x="201" y="538"/>
                  <a:pt x="198" y="540"/>
                  <a:pt x="196" y="540"/>
                </a:cubicBezTo>
                <a:cubicBezTo>
                  <a:pt x="195" y="540"/>
                  <a:pt x="197" y="536"/>
                  <a:pt x="204" y="529"/>
                </a:cubicBezTo>
                <a:cubicBezTo>
                  <a:pt x="212" y="520"/>
                  <a:pt x="211" y="514"/>
                  <a:pt x="208" y="514"/>
                </a:cubicBezTo>
                <a:cubicBezTo>
                  <a:pt x="206" y="514"/>
                  <a:pt x="205" y="515"/>
                  <a:pt x="203" y="516"/>
                </a:cubicBezTo>
                <a:cubicBezTo>
                  <a:pt x="198" y="519"/>
                  <a:pt x="195" y="521"/>
                  <a:pt x="193" y="521"/>
                </a:cubicBezTo>
                <a:cubicBezTo>
                  <a:pt x="190" y="521"/>
                  <a:pt x="190" y="518"/>
                  <a:pt x="193" y="514"/>
                </a:cubicBezTo>
                <a:cubicBezTo>
                  <a:pt x="197" y="510"/>
                  <a:pt x="198" y="507"/>
                  <a:pt x="195" y="507"/>
                </a:cubicBezTo>
                <a:cubicBezTo>
                  <a:pt x="194" y="507"/>
                  <a:pt x="192" y="508"/>
                  <a:pt x="190" y="509"/>
                </a:cubicBezTo>
                <a:cubicBezTo>
                  <a:pt x="196" y="505"/>
                  <a:pt x="201" y="501"/>
                  <a:pt x="198" y="501"/>
                </a:cubicBezTo>
                <a:cubicBezTo>
                  <a:pt x="198" y="501"/>
                  <a:pt x="197" y="501"/>
                  <a:pt x="196" y="501"/>
                </a:cubicBezTo>
                <a:cubicBezTo>
                  <a:pt x="196" y="501"/>
                  <a:pt x="195" y="501"/>
                  <a:pt x="195" y="501"/>
                </a:cubicBezTo>
                <a:cubicBezTo>
                  <a:pt x="194" y="501"/>
                  <a:pt x="192" y="502"/>
                  <a:pt x="188" y="506"/>
                </a:cubicBezTo>
                <a:lnTo>
                  <a:pt x="172" y="510"/>
                </a:lnTo>
                <a:cubicBezTo>
                  <a:pt x="173" y="512"/>
                  <a:pt x="166" y="516"/>
                  <a:pt x="160" y="520"/>
                </a:cubicBezTo>
                <a:cubicBezTo>
                  <a:pt x="159" y="521"/>
                  <a:pt x="158" y="521"/>
                  <a:pt x="157" y="521"/>
                </a:cubicBezTo>
                <a:cubicBezTo>
                  <a:pt x="154" y="521"/>
                  <a:pt x="158" y="510"/>
                  <a:pt x="175" y="498"/>
                </a:cubicBezTo>
                <a:lnTo>
                  <a:pt x="188" y="487"/>
                </a:lnTo>
                <a:lnTo>
                  <a:pt x="173" y="494"/>
                </a:lnTo>
                <a:cubicBezTo>
                  <a:pt x="172" y="492"/>
                  <a:pt x="171" y="490"/>
                  <a:pt x="179" y="487"/>
                </a:cubicBezTo>
                <a:cubicBezTo>
                  <a:pt x="185" y="483"/>
                  <a:pt x="185" y="483"/>
                  <a:pt x="185" y="481"/>
                </a:cubicBezTo>
                <a:cubicBezTo>
                  <a:pt x="185" y="481"/>
                  <a:pt x="185" y="481"/>
                  <a:pt x="185" y="481"/>
                </a:cubicBezTo>
                <a:cubicBezTo>
                  <a:pt x="184" y="481"/>
                  <a:pt x="182" y="481"/>
                  <a:pt x="178" y="483"/>
                </a:cubicBezTo>
                <a:cubicBezTo>
                  <a:pt x="170" y="487"/>
                  <a:pt x="166" y="489"/>
                  <a:pt x="165" y="489"/>
                </a:cubicBezTo>
                <a:cubicBezTo>
                  <a:pt x="165" y="489"/>
                  <a:pt x="167" y="487"/>
                  <a:pt x="170" y="485"/>
                </a:cubicBezTo>
                <a:cubicBezTo>
                  <a:pt x="178" y="480"/>
                  <a:pt x="181" y="477"/>
                  <a:pt x="178" y="477"/>
                </a:cubicBezTo>
                <a:cubicBezTo>
                  <a:pt x="176" y="477"/>
                  <a:pt x="173" y="478"/>
                  <a:pt x="167" y="480"/>
                </a:cubicBezTo>
                <a:cubicBezTo>
                  <a:pt x="160" y="483"/>
                  <a:pt x="156" y="485"/>
                  <a:pt x="156" y="485"/>
                </a:cubicBezTo>
                <a:cubicBezTo>
                  <a:pt x="155" y="485"/>
                  <a:pt x="159" y="482"/>
                  <a:pt x="166" y="478"/>
                </a:cubicBezTo>
                <a:cubicBezTo>
                  <a:pt x="173" y="474"/>
                  <a:pt x="180" y="470"/>
                  <a:pt x="180" y="468"/>
                </a:cubicBezTo>
                <a:lnTo>
                  <a:pt x="180" y="468"/>
                </a:lnTo>
                <a:lnTo>
                  <a:pt x="172" y="471"/>
                </a:lnTo>
                <a:cubicBezTo>
                  <a:pt x="165" y="474"/>
                  <a:pt x="162" y="475"/>
                  <a:pt x="160" y="475"/>
                </a:cubicBezTo>
                <a:cubicBezTo>
                  <a:pt x="158" y="475"/>
                  <a:pt x="159" y="473"/>
                  <a:pt x="163" y="471"/>
                </a:cubicBezTo>
                <a:cubicBezTo>
                  <a:pt x="171" y="468"/>
                  <a:pt x="171" y="466"/>
                  <a:pt x="162" y="465"/>
                </a:cubicBezTo>
                <a:cubicBezTo>
                  <a:pt x="161" y="462"/>
                  <a:pt x="160" y="460"/>
                  <a:pt x="167" y="457"/>
                </a:cubicBezTo>
                <a:cubicBezTo>
                  <a:pt x="176" y="454"/>
                  <a:pt x="180" y="453"/>
                  <a:pt x="179" y="453"/>
                </a:cubicBezTo>
                <a:lnTo>
                  <a:pt x="179" y="453"/>
                </a:lnTo>
                <a:cubicBezTo>
                  <a:pt x="178" y="453"/>
                  <a:pt x="174" y="454"/>
                  <a:pt x="166" y="455"/>
                </a:cubicBezTo>
                <a:cubicBezTo>
                  <a:pt x="164" y="456"/>
                  <a:pt x="162" y="456"/>
                  <a:pt x="161" y="456"/>
                </a:cubicBezTo>
                <a:cubicBezTo>
                  <a:pt x="159" y="456"/>
                  <a:pt x="160" y="454"/>
                  <a:pt x="165" y="450"/>
                </a:cubicBezTo>
                <a:cubicBezTo>
                  <a:pt x="173" y="446"/>
                  <a:pt x="173" y="446"/>
                  <a:pt x="164" y="446"/>
                </a:cubicBezTo>
                <a:cubicBezTo>
                  <a:pt x="148" y="451"/>
                  <a:pt x="142" y="453"/>
                  <a:pt x="142" y="455"/>
                </a:cubicBezTo>
                <a:cubicBezTo>
                  <a:pt x="142" y="457"/>
                  <a:pt x="142" y="457"/>
                  <a:pt x="135" y="460"/>
                </a:cubicBezTo>
                <a:cubicBezTo>
                  <a:pt x="135" y="460"/>
                  <a:pt x="134" y="457"/>
                  <a:pt x="134" y="455"/>
                </a:cubicBezTo>
                <a:cubicBezTo>
                  <a:pt x="133" y="453"/>
                  <a:pt x="133" y="452"/>
                  <a:pt x="124" y="450"/>
                </a:cubicBezTo>
                <a:cubicBezTo>
                  <a:pt x="122" y="449"/>
                  <a:pt x="119" y="449"/>
                  <a:pt x="117" y="449"/>
                </a:cubicBezTo>
                <a:cubicBezTo>
                  <a:pt x="109" y="449"/>
                  <a:pt x="102" y="451"/>
                  <a:pt x="109" y="453"/>
                </a:cubicBezTo>
                <a:lnTo>
                  <a:pt x="101" y="457"/>
                </a:lnTo>
                <a:cubicBezTo>
                  <a:pt x="85" y="461"/>
                  <a:pt x="81" y="465"/>
                  <a:pt x="87" y="465"/>
                </a:cubicBezTo>
                <a:cubicBezTo>
                  <a:pt x="89" y="465"/>
                  <a:pt x="95" y="464"/>
                  <a:pt x="102" y="462"/>
                </a:cubicBezTo>
                <a:cubicBezTo>
                  <a:pt x="114" y="459"/>
                  <a:pt x="120" y="457"/>
                  <a:pt x="121" y="457"/>
                </a:cubicBezTo>
                <a:lnTo>
                  <a:pt x="121" y="457"/>
                </a:lnTo>
                <a:cubicBezTo>
                  <a:pt x="122" y="457"/>
                  <a:pt x="119" y="459"/>
                  <a:pt x="111" y="462"/>
                </a:cubicBezTo>
                <a:cubicBezTo>
                  <a:pt x="96" y="466"/>
                  <a:pt x="96" y="469"/>
                  <a:pt x="97" y="471"/>
                </a:cubicBezTo>
                <a:cubicBezTo>
                  <a:pt x="98" y="473"/>
                  <a:pt x="97" y="473"/>
                  <a:pt x="90" y="475"/>
                </a:cubicBezTo>
                <a:cubicBezTo>
                  <a:pt x="82" y="479"/>
                  <a:pt x="74" y="483"/>
                  <a:pt x="75" y="485"/>
                </a:cubicBezTo>
                <a:cubicBezTo>
                  <a:pt x="76" y="487"/>
                  <a:pt x="76" y="488"/>
                  <a:pt x="77" y="488"/>
                </a:cubicBezTo>
                <a:cubicBezTo>
                  <a:pt x="79" y="488"/>
                  <a:pt x="81" y="487"/>
                  <a:pt x="84" y="485"/>
                </a:cubicBezTo>
                <a:cubicBezTo>
                  <a:pt x="86" y="484"/>
                  <a:pt x="88" y="484"/>
                  <a:pt x="89" y="484"/>
                </a:cubicBezTo>
                <a:lnTo>
                  <a:pt x="89" y="484"/>
                </a:lnTo>
                <a:cubicBezTo>
                  <a:pt x="91" y="484"/>
                  <a:pt x="88" y="488"/>
                  <a:pt x="78" y="493"/>
                </a:cubicBezTo>
                <a:cubicBezTo>
                  <a:pt x="74" y="496"/>
                  <a:pt x="73" y="498"/>
                  <a:pt x="74" y="498"/>
                </a:cubicBezTo>
                <a:cubicBezTo>
                  <a:pt x="75" y="498"/>
                  <a:pt x="79" y="496"/>
                  <a:pt x="87" y="493"/>
                </a:cubicBezTo>
                <a:cubicBezTo>
                  <a:pt x="91" y="492"/>
                  <a:pt x="95" y="491"/>
                  <a:pt x="97" y="491"/>
                </a:cubicBezTo>
                <a:cubicBezTo>
                  <a:pt x="101" y="491"/>
                  <a:pt x="99" y="495"/>
                  <a:pt x="89" y="500"/>
                </a:cubicBezTo>
                <a:lnTo>
                  <a:pt x="91" y="505"/>
                </a:lnTo>
                <a:cubicBezTo>
                  <a:pt x="92" y="506"/>
                  <a:pt x="92" y="506"/>
                  <a:pt x="94" y="506"/>
                </a:cubicBezTo>
                <a:cubicBezTo>
                  <a:pt x="96" y="506"/>
                  <a:pt x="101" y="504"/>
                  <a:pt x="107" y="501"/>
                </a:cubicBezTo>
                <a:cubicBezTo>
                  <a:pt x="115" y="498"/>
                  <a:pt x="118" y="496"/>
                  <a:pt x="119" y="496"/>
                </a:cubicBezTo>
                <a:lnTo>
                  <a:pt x="119" y="496"/>
                </a:lnTo>
                <a:cubicBezTo>
                  <a:pt x="120" y="496"/>
                  <a:pt x="118" y="497"/>
                  <a:pt x="115" y="500"/>
                </a:cubicBezTo>
                <a:cubicBezTo>
                  <a:pt x="111" y="503"/>
                  <a:pt x="106" y="507"/>
                  <a:pt x="101" y="509"/>
                </a:cubicBezTo>
                <a:cubicBezTo>
                  <a:pt x="93" y="512"/>
                  <a:pt x="95" y="515"/>
                  <a:pt x="96" y="517"/>
                </a:cubicBezTo>
                <a:cubicBezTo>
                  <a:pt x="97" y="519"/>
                  <a:pt x="98" y="521"/>
                  <a:pt x="101" y="521"/>
                </a:cubicBezTo>
                <a:cubicBezTo>
                  <a:pt x="103" y="521"/>
                  <a:pt x="104" y="521"/>
                  <a:pt x="106" y="520"/>
                </a:cubicBezTo>
                <a:lnTo>
                  <a:pt x="106" y="520"/>
                </a:lnTo>
                <a:lnTo>
                  <a:pt x="99" y="524"/>
                </a:lnTo>
                <a:cubicBezTo>
                  <a:pt x="100" y="525"/>
                  <a:pt x="96" y="528"/>
                  <a:pt x="97" y="528"/>
                </a:cubicBezTo>
                <a:cubicBezTo>
                  <a:pt x="97" y="528"/>
                  <a:pt x="98" y="527"/>
                  <a:pt x="100" y="526"/>
                </a:cubicBezTo>
                <a:lnTo>
                  <a:pt x="100" y="526"/>
                </a:lnTo>
                <a:cubicBezTo>
                  <a:pt x="100" y="526"/>
                  <a:pt x="101" y="528"/>
                  <a:pt x="97" y="537"/>
                </a:cubicBezTo>
                <a:cubicBezTo>
                  <a:pt x="94" y="541"/>
                  <a:pt x="96" y="543"/>
                  <a:pt x="100" y="543"/>
                </a:cubicBezTo>
                <a:cubicBezTo>
                  <a:pt x="105" y="543"/>
                  <a:pt x="114" y="539"/>
                  <a:pt x="120" y="530"/>
                </a:cubicBezTo>
                <a:lnTo>
                  <a:pt x="121" y="533"/>
                </a:lnTo>
                <a:cubicBezTo>
                  <a:pt x="122" y="533"/>
                  <a:pt x="122" y="533"/>
                  <a:pt x="122" y="533"/>
                </a:cubicBezTo>
                <a:cubicBezTo>
                  <a:pt x="124" y="533"/>
                  <a:pt x="129" y="530"/>
                  <a:pt x="129" y="530"/>
                </a:cubicBezTo>
                <a:cubicBezTo>
                  <a:pt x="132" y="528"/>
                  <a:pt x="134" y="528"/>
                  <a:pt x="135" y="528"/>
                </a:cubicBezTo>
                <a:cubicBezTo>
                  <a:pt x="137" y="528"/>
                  <a:pt x="138" y="529"/>
                  <a:pt x="138" y="530"/>
                </a:cubicBezTo>
                <a:lnTo>
                  <a:pt x="125" y="538"/>
                </a:lnTo>
                <a:cubicBezTo>
                  <a:pt x="109" y="545"/>
                  <a:pt x="102" y="552"/>
                  <a:pt x="107" y="552"/>
                </a:cubicBezTo>
                <a:cubicBezTo>
                  <a:pt x="109" y="552"/>
                  <a:pt x="113" y="550"/>
                  <a:pt x="120" y="547"/>
                </a:cubicBezTo>
                <a:lnTo>
                  <a:pt x="120" y="547"/>
                </a:lnTo>
                <a:lnTo>
                  <a:pt x="113" y="552"/>
                </a:lnTo>
                <a:cubicBezTo>
                  <a:pt x="106" y="555"/>
                  <a:pt x="108" y="557"/>
                  <a:pt x="117" y="557"/>
                </a:cubicBezTo>
                <a:cubicBezTo>
                  <a:pt x="117" y="558"/>
                  <a:pt x="118" y="558"/>
                  <a:pt x="118" y="558"/>
                </a:cubicBezTo>
                <a:cubicBezTo>
                  <a:pt x="122" y="558"/>
                  <a:pt x="135" y="552"/>
                  <a:pt x="141" y="548"/>
                </a:cubicBezTo>
                <a:cubicBezTo>
                  <a:pt x="144" y="546"/>
                  <a:pt x="146" y="545"/>
                  <a:pt x="147" y="545"/>
                </a:cubicBezTo>
                <a:cubicBezTo>
                  <a:pt x="148" y="545"/>
                  <a:pt x="148" y="546"/>
                  <a:pt x="148" y="546"/>
                </a:cubicBezTo>
                <a:cubicBezTo>
                  <a:pt x="150" y="548"/>
                  <a:pt x="150" y="548"/>
                  <a:pt x="143" y="553"/>
                </a:cubicBezTo>
                <a:cubicBezTo>
                  <a:pt x="134" y="559"/>
                  <a:pt x="132" y="562"/>
                  <a:pt x="135" y="562"/>
                </a:cubicBezTo>
                <a:cubicBezTo>
                  <a:pt x="137" y="562"/>
                  <a:pt x="141" y="561"/>
                  <a:pt x="146" y="558"/>
                </a:cubicBezTo>
                <a:lnTo>
                  <a:pt x="146" y="558"/>
                </a:lnTo>
                <a:lnTo>
                  <a:pt x="139" y="564"/>
                </a:lnTo>
                <a:cubicBezTo>
                  <a:pt x="134" y="568"/>
                  <a:pt x="128" y="575"/>
                  <a:pt x="142" y="581"/>
                </a:cubicBezTo>
                <a:cubicBezTo>
                  <a:pt x="148" y="589"/>
                  <a:pt x="153" y="594"/>
                  <a:pt x="147" y="600"/>
                </a:cubicBezTo>
                <a:cubicBezTo>
                  <a:pt x="145" y="602"/>
                  <a:pt x="146" y="603"/>
                  <a:pt x="148" y="603"/>
                </a:cubicBezTo>
                <a:cubicBezTo>
                  <a:pt x="153" y="603"/>
                  <a:pt x="165" y="600"/>
                  <a:pt x="174" y="595"/>
                </a:cubicBezTo>
                <a:lnTo>
                  <a:pt x="174" y="595"/>
                </a:lnTo>
                <a:cubicBezTo>
                  <a:pt x="169" y="601"/>
                  <a:pt x="171" y="602"/>
                  <a:pt x="174" y="605"/>
                </a:cubicBezTo>
                <a:cubicBezTo>
                  <a:pt x="179" y="611"/>
                  <a:pt x="179" y="611"/>
                  <a:pt x="173" y="617"/>
                </a:cubicBezTo>
                <a:cubicBezTo>
                  <a:pt x="167" y="622"/>
                  <a:pt x="163" y="625"/>
                  <a:pt x="164" y="625"/>
                </a:cubicBezTo>
                <a:cubicBezTo>
                  <a:pt x="165" y="625"/>
                  <a:pt x="168" y="623"/>
                  <a:pt x="175" y="619"/>
                </a:cubicBezTo>
                <a:cubicBezTo>
                  <a:pt x="179" y="616"/>
                  <a:pt x="181" y="615"/>
                  <a:pt x="183" y="615"/>
                </a:cubicBezTo>
                <a:cubicBezTo>
                  <a:pt x="187" y="615"/>
                  <a:pt x="185" y="623"/>
                  <a:pt x="176" y="632"/>
                </a:cubicBezTo>
                <a:cubicBezTo>
                  <a:pt x="172" y="638"/>
                  <a:pt x="173" y="640"/>
                  <a:pt x="178" y="644"/>
                </a:cubicBezTo>
                <a:cubicBezTo>
                  <a:pt x="180" y="642"/>
                  <a:pt x="182" y="641"/>
                  <a:pt x="184" y="641"/>
                </a:cubicBezTo>
                <a:cubicBezTo>
                  <a:pt x="187" y="641"/>
                  <a:pt x="190" y="644"/>
                  <a:pt x="192" y="646"/>
                </a:cubicBezTo>
                <a:cubicBezTo>
                  <a:pt x="195" y="648"/>
                  <a:pt x="196" y="649"/>
                  <a:pt x="198" y="649"/>
                </a:cubicBezTo>
                <a:cubicBezTo>
                  <a:pt x="200" y="649"/>
                  <a:pt x="202" y="646"/>
                  <a:pt x="208" y="638"/>
                </a:cubicBezTo>
                <a:cubicBezTo>
                  <a:pt x="214" y="630"/>
                  <a:pt x="218" y="628"/>
                  <a:pt x="220" y="628"/>
                </a:cubicBezTo>
                <a:cubicBezTo>
                  <a:pt x="221" y="628"/>
                  <a:pt x="222" y="628"/>
                  <a:pt x="224" y="629"/>
                </a:cubicBezTo>
                <a:cubicBezTo>
                  <a:pt x="226" y="631"/>
                  <a:pt x="228" y="632"/>
                  <a:pt x="222" y="639"/>
                </a:cubicBezTo>
                <a:cubicBezTo>
                  <a:pt x="222" y="639"/>
                  <a:pt x="220" y="647"/>
                  <a:pt x="222" y="648"/>
                </a:cubicBezTo>
                <a:cubicBezTo>
                  <a:pt x="224" y="650"/>
                  <a:pt x="226" y="651"/>
                  <a:pt x="221" y="658"/>
                </a:cubicBezTo>
                <a:cubicBezTo>
                  <a:pt x="221" y="658"/>
                  <a:pt x="219" y="666"/>
                  <a:pt x="224" y="669"/>
                </a:cubicBezTo>
                <a:cubicBezTo>
                  <a:pt x="228" y="672"/>
                  <a:pt x="233" y="675"/>
                  <a:pt x="228" y="682"/>
                </a:cubicBezTo>
                <a:cubicBezTo>
                  <a:pt x="229" y="682"/>
                  <a:pt x="229" y="682"/>
                  <a:pt x="230" y="682"/>
                </a:cubicBezTo>
                <a:cubicBezTo>
                  <a:pt x="231" y="682"/>
                  <a:pt x="232" y="681"/>
                  <a:pt x="235" y="676"/>
                </a:cubicBezTo>
                <a:cubicBezTo>
                  <a:pt x="237" y="672"/>
                  <a:pt x="240" y="669"/>
                  <a:pt x="243" y="669"/>
                </a:cubicBezTo>
                <a:cubicBezTo>
                  <a:pt x="245" y="669"/>
                  <a:pt x="247" y="671"/>
                  <a:pt x="249" y="676"/>
                </a:cubicBezTo>
                <a:cubicBezTo>
                  <a:pt x="252" y="677"/>
                  <a:pt x="255" y="679"/>
                  <a:pt x="258" y="679"/>
                </a:cubicBezTo>
                <a:cubicBezTo>
                  <a:pt x="260" y="679"/>
                  <a:pt x="262" y="678"/>
                  <a:pt x="264" y="675"/>
                </a:cubicBezTo>
                <a:lnTo>
                  <a:pt x="264" y="675"/>
                </a:lnTo>
                <a:cubicBezTo>
                  <a:pt x="266" y="676"/>
                  <a:pt x="266" y="676"/>
                  <a:pt x="263" y="683"/>
                </a:cubicBezTo>
                <a:cubicBezTo>
                  <a:pt x="258" y="691"/>
                  <a:pt x="258" y="696"/>
                  <a:pt x="261" y="696"/>
                </a:cubicBezTo>
                <a:cubicBezTo>
                  <a:pt x="263" y="696"/>
                  <a:pt x="267" y="693"/>
                  <a:pt x="272" y="687"/>
                </a:cubicBezTo>
                <a:cubicBezTo>
                  <a:pt x="273" y="684"/>
                  <a:pt x="275" y="683"/>
                  <a:pt x="275" y="683"/>
                </a:cubicBezTo>
                <a:cubicBezTo>
                  <a:pt x="276" y="683"/>
                  <a:pt x="277" y="685"/>
                  <a:pt x="276" y="690"/>
                </a:cubicBezTo>
                <a:cubicBezTo>
                  <a:pt x="276" y="690"/>
                  <a:pt x="277" y="690"/>
                  <a:pt x="277" y="690"/>
                </a:cubicBezTo>
                <a:cubicBezTo>
                  <a:pt x="279" y="690"/>
                  <a:pt x="281" y="689"/>
                  <a:pt x="284" y="685"/>
                </a:cubicBezTo>
                <a:cubicBezTo>
                  <a:pt x="287" y="682"/>
                  <a:pt x="288" y="680"/>
                  <a:pt x="289" y="680"/>
                </a:cubicBezTo>
                <a:cubicBezTo>
                  <a:pt x="290" y="680"/>
                  <a:pt x="290" y="683"/>
                  <a:pt x="291" y="687"/>
                </a:cubicBezTo>
                <a:cubicBezTo>
                  <a:pt x="289" y="695"/>
                  <a:pt x="291" y="696"/>
                  <a:pt x="293" y="697"/>
                </a:cubicBezTo>
                <a:cubicBezTo>
                  <a:pt x="295" y="696"/>
                  <a:pt x="297" y="696"/>
                  <a:pt x="300" y="696"/>
                </a:cubicBezTo>
                <a:cubicBezTo>
                  <a:pt x="311" y="696"/>
                  <a:pt x="326" y="702"/>
                  <a:pt x="327" y="709"/>
                </a:cubicBezTo>
                <a:cubicBezTo>
                  <a:pt x="330" y="703"/>
                  <a:pt x="331" y="701"/>
                  <a:pt x="332" y="701"/>
                </a:cubicBezTo>
                <a:cubicBezTo>
                  <a:pt x="332" y="701"/>
                  <a:pt x="333" y="702"/>
                  <a:pt x="333" y="702"/>
                </a:cubicBezTo>
                <a:cubicBezTo>
                  <a:pt x="333" y="709"/>
                  <a:pt x="333" y="711"/>
                  <a:pt x="334" y="711"/>
                </a:cubicBezTo>
                <a:cubicBezTo>
                  <a:pt x="336" y="711"/>
                  <a:pt x="338" y="705"/>
                  <a:pt x="340" y="695"/>
                </a:cubicBezTo>
                <a:lnTo>
                  <a:pt x="338" y="694"/>
                </a:lnTo>
                <a:lnTo>
                  <a:pt x="336" y="694"/>
                </a:lnTo>
                <a:cubicBezTo>
                  <a:pt x="337" y="687"/>
                  <a:pt x="339" y="684"/>
                  <a:pt x="341" y="684"/>
                </a:cubicBezTo>
                <a:cubicBezTo>
                  <a:pt x="343" y="684"/>
                  <a:pt x="344" y="690"/>
                  <a:pt x="341" y="704"/>
                </a:cubicBezTo>
                <a:cubicBezTo>
                  <a:pt x="341" y="712"/>
                  <a:pt x="340" y="716"/>
                  <a:pt x="341" y="716"/>
                </a:cubicBezTo>
                <a:cubicBezTo>
                  <a:pt x="342" y="716"/>
                  <a:pt x="343" y="712"/>
                  <a:pt x="346" y="705"/>
                </a:cubicBezTo>
                <a:cubicBezTo>
                  <a:pt x="349" y="698"/>
                  <a:pt x="351" y="694"/>
                  <a:pt x="352" y="694"/>
                </a:cubicBezTo>
                <a:cubicBezTo>
                  <a:pt x="353" y="694"/>
                  <a:pt x="353" y="698"/>
                  <a:pt x="353" y="706"/>
                </a:cubicBezTo>
                <a:cubicBezTo>
                  <a:pt x="351" y="714"/>
                  <a:pt x="351" y="718"/>
                  <a:pt x="351" y="718"/>
                </a:cubicBezTo>
                <a:cubicBezTo>
                  <a:pt x="352" y="718"/>
                  <a:pt x="353" y="714"/>
                  <a:pt x="356" y="706"/>
                </a:cubicBezTo>
                <a:cubicBezTo>
                  <a:pt x="361" y="689"/>
                  <a:pt x="366" y="679"/>
                  <a:pt x="368" y="679"/>
                </a:cubicBezTo>
                <a:cubicBezTo>
                  <a:pt x="370" y="679"/>
                  <a:pt x="370" y="686"/>
                  <a:pt x="368" y="701"/>
                </a:cubicBezTo>
                <a:cubicBezTo>
                  <a:pt x="367" y="717"/>
                  <a:pt x="368" y="724"/>
                  <a:pt x="372" y="726"/>
                </a:cubicBezTo>
                <a:cubicBezTo>
                  <a:pt x="374" y="726"/>
                  <a:pt x="375" y="718"/>
                  <a:pt x="375" y="710"/>
                </a:cubicBezTo>
                <a:cubicBezTo>
                  <a:pt x="374" y="701"/>
                  <a:pt x="375" y="697"/>
                  <a:pt x="376" y="697"/>
                </a:cubicBezTo>
                <a:cubicBezTo>
                  <a:pt x="377" y="697"/>
                  <a:pt x="378" y="701"/>
                  <a:pt x="381" y="710"/>
                </a:cubicBezTo>
                <a:cubicBezTo>
                  <a:pt x="384" y="724"/>
                  <a:pt x="387" y="730"/>
                  <a:pt x="391" y="730"/>
                </a:cubicBezTo>
                <a:cubicBezTo>
                  <a:pt x="394" y="730"/>
                  <a:pt x="397" y="726"/>
                  <a:pt x="400" y="719"/>
                </a:cubicBezTo>
                <a:cubicBezTo>
                  <a:pt x="405" y="711"/>
                  <a:pt x="409" y="707"/>
                  <a:pt x="412" y="707"/>
                </a:cubicBezTo>
                <a:cubicBezTo>
                  <a:pt x="414" y="707"/>
                  <a:pt x="414" y="711"/>
                  <a:pt x="411" y="719"/>
                </a:cubicBezTo>
                <a:cubicBezTo>
                  <a:pt x="408" y="729"/>
                  <a:pt x="406" y="733"/>
                  <a:pt x="407" y="733"/>
                </a:cubicBezTo>
                <a:cubicBezTo>
                  <a:pt x="407" y="733"/>
                  <a:pt x="409" y="730"/>
                  <a:pt x="411" y="727"/>
                </a:cubicBezTo>
                <a:lnTo>
                  <a:pt x="424" y="727"/>
                </a:lnTo>
                <a:cubicBezTo>
                  <a:pt x="427" y="727"/>
                  <a:pt x="429" y="719"/>
                  <a:pt x="428" y="711"/>
                </a:cubicBezTo>
                <a:lnTo>
                  <a:pt x="428" y="711"/>
                </a:lnTo>
                <a:cubicBezTo>
                  <a:pt x="430" y="720"/>
                  <a:pt x="433" y="727"/>
                  <a:pt x="436" y="727"/>
                </a:cubicBezTo>
                <a:cubicBezTo>
                  <a:pt x="438" y="727"/>
                  <a:pt x="440" y="724"/>
                  <a:pt x="441" y="718"/>
                </a:cubicBezTo>
                <a:lnTo>
                  <a:pt x="447" y="717"/>
                </a:lnTo>
                <a:cubicBezTo>
                  <a:pt x="449" y="717"/>
                  <a:pt x="449" y="717"/>
                  <a:pt x="450" y="708"/>
                </a:cubicBezTo>
                <a:cubicBezTo>
                  <a:pt x="450" y="705"/>
                  <a:pt x="451" y="704"/>
                  <a:pt x="452" y="704"/>
                </a:cubicBezTo>
                <a:cubicBezTo>
                  <a:pt x="453" y="704"/>
                  <a:pt x="456" y="710"/>
                  <a:pt x="459" y="715"/>
                </a:cubicBezTo>
                <a:cubicBezTo>
                  <a:pt x="462" y="721"/>
                  <a:pt x="465" y="726"/>
                  <a:pt x="466" y="726"/>
                </a:cubicBezTo>
                <a:cubicBezTo>
                  <a:pt x="467" y="726"/>
                  <a:pt x="467" y="725"/>
                  <a:pt x="466" y="722"/>
                </a:cubicBezTo>
                <a:cubicBezTo>
                  <a:pt x="466" y="713"/>
                  <a:pt x="467" y="705"/>
                  <a:pt x="468" y="696"/>
                </a:cubicBezTo>
                <a:cubicBezTo>
                  <a:pt x="468" y="694"/>
                  <a:pt x="469" y="693"/>
                  <a:pt x="470" y="693"/>
                </a:cubicBezTo>
                <a:cubicBezTo>
                  <a:pt x="471" y="693"/>
                  <a:pt x="473" y="698"/>
                  <a:pt x="473" y="704"/>
                </a:cubicBezTo>
                <a:cubicBezTo>
                  <a:pt x="475" y="712"/>
                  <a:pt x="475" y="712"/>
                  <a:pt x="482" y="719"/>
                </a:cubicBezTo>
                <a:cubicBezTo>
                  <a:pt x="484" y="718"/>
                  <a:pt x="489" y="717"/>
                  <a:pt x="487" y="709"/>
                </a:cubicBezTo>
                <a:cubicBezTo>
                  <a:pt x="486" y="704"/>
                  <a:pt x="491" y="701"/>
                  <a:pt x="496" y="701"/>
                </a:cubicBezTo>
                <a:cubicBezTo>
                  <a:pt x="499" y="701"/>
                  <a:pt x="502" y="702"/>
                  <a:pt x="504" y="704"/>
                </a:cubicBezTo>
                <a:lnTo>
                  <a:pt x="510" y="702"/>
                </a:lnTo>
                <a:cubicBezTo>
                  <a:pt x="512" y="702"/>
                  <a:pt x="512" y="693"/>
                  <a:pt x="514" y="692"/>
                </a:cubicBezTo>
                <a:cubicBezTo>
                  <a:pt x="514" y="692"/>
                  <a:pt x="516" y="692"/>
                  <a:pt x="515" y="683"/>
                </a:cubicBezTo>
                <a:cubicBezTo>
                  <a:pt x="516" y="683"/>
                  <a:pt x="517" y="683"/>
                  <a:pt x="517" y="683"/>
                </a:cubicBezTo>
                <a:cubicBezTo>
                  <a:pt x="520" y="683"/>
                  <a:pt x="521" y="684"/>
                  <a:pt x="523" y="690"/>
                </a:cubicBezTo>
                <a:cubicBezTo>
                  <a:pt x="521" y="681"/>
                  <a:pt x="520" y="677"/>
                  <a:pt x="521" y="677"/>
                </a:cubicBezTo>
                <a:lnTo>
                  <a:pt x="521" y="677"/>
                </a:lnTo>
                <a:cubicBezTo>
                  <a:pt x="522" y="677"/>
                  <a:pt x="524" y="680"/>
                  <a:pt x="529" y="687"/>
                </a:cubicBezTo>
                <a:cubicBezTo>
                  <a:pt x="531" y="695"/>
                  <a:pt x="533" y="698"/>
                  <a:pt x="533" y="698"/>
                </a:cubicBezTo>
                <a:cubicBezTo>
                  <a:pt x="533" y="698"/>
                  <a:pt x="533" y="694"/>
                  <a:pt x="531" y="686"/>
                </a:cubicBezTo>
                <a:cubicBezTo>
                  <a:pt x="530" y="682"/>
                  <a:pt x="530" y="680"/>
                  <a:pt x="531" y="680"/>
                </a:cubicBezTo>
                <a:lnTo>
                  <a:pt x="531" y="680"/>
                </a:lnTo>
                <a:cubicBezTo>
                  <a:pt x="531" y="680"/>
                  <a:pt x="533" y="681"/>
                  <a:pt x="535" y="684"/>
                </a:cubicBezTo>
                <a:cubicBezTo>
                  <a:pt x="537" y="688"/>
                  <a:pt x="538" y="689"/>
                  <a:pt x="539" y="689"/>
                </a:cubicBezTo>
                <a:cubicBezTo>
                  <a:pt x="540" y="689"/>
                  <a:pt x="539" y="687"/>
                  <a:pt x="538" y="683"/>
                </a:cubicBezTo>
                <a:cubicBezTo>
                  <a:pt x="535" y="673"/>
                  <a:pt x="535" y="665"/>
                  <a:pt x="538" y="665"/>
                </a:cubicBezTo>
                <a:cubicBezTo>
                  <a:pt x="539" y="665"/>
                  <a:pt x="541" y="667"/>
                  <a:pt x="543" y="672"/>
                </a:cubicBezTo>
                <a:cubicBezTo>
                  <a:pt x="543" y="672"/>
                  <a:pt x="546" y="671"/>
                  <a:pt x="544" y="663"/>
                </a:cubicBezTo>
                <a:cubicBezTo>
                  <a:pt x="542" y="655"/>
                  <a:pt x="540" y="651"/>
                  <a:pt x="540" y="651"/>
                </a:cubicBezTo>
                <a:lnTo>
                  <a:pt x="540" y="651"/>
                </a:lnTo>
                <a:cubicBezTo>
                  <a:pt x="541" y="651"/>
                  <a:pt x="543" y="654"/>
                  <a:pt x="547" y="662"/>
                </a:cubicBezTo>
                <a:cubicBezTo>
                  <a:pt x="551" y="668"/>
                  <a:pt x="554" y="671"/>
                  <a:pt x="555" y="671"/>
                </a:cubicBezTo>
                <a:cubicBezTo>
                  <a:pt x="557" y="671"/>
                  <a:pt x="556" y="667"/>
                  <a:pt x="553" y="658"/>
                </a:cubicBezTo>
                <a:cubicBezTo>
                  <a:pt x="553" y="658"/>
                  <a:pt x="552" y="654"/>
                  <a:pt x="554" y="654"/>
                </a:cubicBezTo>
                <a:cubicBezTo>
                  <a:pt x="554" y="654"/>
                  <a:pt x="555" y="655"/>
                  <a:pt x="557" y="656"/>
                </a:cubicBezTo>
                <a:cubicBezTo>
                  <a:pt x="560" y="658"/>
                  <a:pt x="564" y="658"/>
                  <a:pt x="567" y="658"/>
                </a:cubicBezTo>
                <a:cubicBezTo>
                  <a:pt x="574" y="658"/>
                  <a:pt x="579" y="655"/>
                  <a:pt x="572" y="647"/>
                </a:cubicBezTo>
                <a:lnTo>
                  <a:pt x="576" y="645"/>
                </a:lnTo>
                <a:cubicBezTo>
                  <a:pt x="579" y="646"/>
                  <a:pt x="582" y="647"/>
                  <a:pt x="583" y="647"/>
                </a:cubicBezTo>
                <a:cubicBezTo>
                  <a:pt x="586" y="647"/>
                  <a:pt x="586" y="645"/>
                  <a:pt x="585" y="640"/>
                </a:cubicBezTo>
                <a:lnTo>
                  <a:pt x="583" y="632"/>
                </a:lnTo>
                <a:lnTo>
                  <a:pt x="583" y="632"/>
                </a:lnTo>
                <a:cubicBezTo>
                  <a:pt x="587" y="638"/>
                  <a:pt x="592" y="643"/>
                  <a:pt x="594" y="643"/>
                </a:cubicBezTo>
                <a:cubicBezTo>
                  <a:pt x="595" y="643"/>
                  <a:pt x="595" y="643"/>
                  <a:pt x="595" y="643"/>
                </a:cubicBezTo>
                <a:cubicBezTo>
                  <a:pt x="597" y="641"/>
                  <a:pt x="597" y="641"/>
                  <a:pt x="593" y="635"/>
                </a:cubicBezTo>
                <a:cubicBezTo>
                  <a:pt x="586" y="629"/>
                  <a:pt x="588" y="628"/>
                  <a:pt x="589" y="627"/>
                </a:cubicBezTo>
                <a:cubicBezTo>
                  <a:pt x="590" y="626"/>
                  <a:pt x="590" y="626"/>
                  <a:pt x="591" y="626"/>
                </a:cubicBezTo>
                <a:cubicBezTo>
                  <a:pt x="594" y="626"/>
                  <a:pt x="599" y="631"/>
                  <a:pt x="604" y="637"/>
                </a:cubicBezTo>
                <a:lnTo>
                  <a:pt x="605" y="635"/>
                </a:lnTo>
                <a:cubicBezTo>
                  <a:pt x="599" y="627"/>
                  <a:pt x="598" y="624"/>
                  <a:pt x="599" y="624"/>
                </a:cubicBezTo>
                <a:lnTo>
                  <a:pt x="599" y="624"/>
                </a:lnTo>
                <a:cubicBezTo>
                  <a:pt x="599" y="624"/>
                  <a:pt x="601" y="625"/>
                  <a:pt x="603" y="627"/>
                </a:cubicBezTo>
                <a:cubicBezTo>
                  <a:pt x="606" y="630"/>
                  <a:pt x="608" y="630"/>
                  <a:pt x="610" y="630"/>
                </a:cubicBezTo>
                <a:cubicBezTo>
                  <a:pt x="612" y="630"/>
                  <a:pt x="613" y="630"/>
                  <a:pt x="614" y="629"/>
                </a:cubicBezTo>
                <a:cubicBezTo>
                  <a:pt x="612" y="627"/>
                  <a:pt x="611" y="626"/>
                  <a:pt x="612" y="626"/>
                </a:cubicBezTo>
                <a:lnTo>
                  <a:pt x="612" y="626"/>
                </a:lnTo>
                <a:cubicBezTo>
                  <a:pt x="612" y="626"/>
                  <a:pt x="615" y="628"/>
                  <a:pt x="614" y="629"/>
                </a:cubicBezTo>
                <a:lnTo>
                  <a:pt x="618" y="636"/>
                </a:lnTo>
                <a:cubicBezTo>
                  <a:pt x="620" y="637"/>
                  <a:pt x="621" y="637"/>
                  <a:pt x="622" y="637"/>
                </a:cubicBezTo>
                <a:cubicBezTo>
                  <a:pt x="624" y="637"/>
                  <a:pt x="619" y="632"/>
                  <a:pt x="615" y="628"/>
                </a:cubicBezTo>
                <a:lnTo>
                  <a:pt x="620" y="625"/>
                </a:lnTo>
                <a:cubicBezTo>
                  <a:pt x="622" y="623"/>
                  <a:pt x="623" y="621"/>
                  <a:pt x="616" y="617"/>
                </a:cubicBezTo>
                <a:cubicBezTo>
                  <a:pt x="611" y="611"/>
                  <a:pt x="606" y="604"/>
                  <a:pt x="607" y="603"/>
                </a:cubicBezTo>
                <a:lnTo>
                  <a:pt x="607" y="603"/>
                </a:lnTo>
                <a:cubicBezTo>
                  <a:pt x="612" y="608"/>
                  <a:pt x="617" y="614"/>
                  <a:pt x="619" y="614"/>
                </a:cubicBezTo>
                <a:cubicBezTo>
                  <a:pt x="619" y="614"/>
                  <a:pt x="619" y="614"/>
                  <a:pt x="620" y="613"/>
                </a:cubicBezTo>
                <a:cubicBezTo>
                  <a:pt x="620" y="613"/>
                  <a:pt x="620" y="613"/>
                  <a:pt x="620" y="613"/>
                </a:cubicBezTo>
                <a:cubicBezTo>
                  <a:pt x="623" y="613"/>
                  <a:pt x="627" y="618"/>
                  <a:pt x="627" y="618"/>
                </a:cubicBezTo>
                <a:cubicBezTo>
                  <a:pt x="630" y="623"/>
                  <a:pt x="632" y="624"/>
                  <a:pt x="634" y="624"/>
                </a:cubicBezTo>
                <a:cubicBezTo>
                  <a:pt x="637" y="624"/>
                  <a:pt x="637" y="616"/>
                  <a:pt x="634" y="611"/>
                </a:cubicBezTo>
                <a:cubicBezTo>
                  <a:pt x="630" y="603"/>
                  <a:pt x="629" y="599"/>
                  <a:pt x="631" y="599"/>
                </a:cubicBezTo>
                <a:lnTo>
                  <a:pt x="631" y="599"/>
                </a:lnTo>
                <a:cubicBezTo>
                  <a:pt x="632" y="599"/>
                  <a:pt x="635" y="602"/>
                  <a:pt x="640" y="607"/>
                </a:cubicBezTo>
                <a:cubicBezTo>
                  <a:pt x="642" y="609"/>
                  <a:pt x="644" y="611"/>
                  <a:pt x="645" y="611"/>
                </a:cubicBezTo>
                <a:cubicBezTo>
                  <a:pt x="647" y="611"/>
                  <a:pt x="640" y="599"/>
                  <a:pt x="629" y="584"/>
                </a:cubicBezTo>
                <a:lnTo>
                  <a:pt x="613" y="566"/>
                </a:lnTo>
                <a:lnTo>
                  <a:pt x="631" y="583"/>
                </a:lnTo>
                <a:cubicBezTo>
                  <a:pt x="644" y="594"/>
                  <a:pt x="650" y="599"/>
                  <a:pt x="652" y="599"/>
                </a:cubicBezTo>
                <a:cubicBezTo>
                  <a:pt x="654" y="599"/>
                  <a:pt x="652" y="594"/>
                  <a:pt x="649" y="586"/>
                </a:cubicBezTo>
                <a:cubicBezTo>
                  <a:pt x="647" y="581"/>
                  <a:pt x="647" y="579"/>
                  <a:pt x="647" y="579"/>
                </a:cubicBezTo>
                <a:lnTo>
                  <a:pt x="647" y="579"/>
                </a:lnTo>
                <a:cubicBezTo>
                  <a:pt x="648" y="579"/>
                  <a:pt x="649" y="581"/>
                  <a:pt x="652" y="583"/>
                </a:cubicBezTo>
                <a:cubicBezTo>
                  <a:pt x="654" y="585"/>
                  <a:pt x="656" y="586"/>
                  <a:pt x="658" y="586"/>
                </a:cubicBezTo>
                <a:cubicBezTo>
                  <a:pt x="660" y="586"/>
                  <a:pt x="662" y="585"/>
                  <a:pt x="664" y="582"/>
                </a:cubicBezTo>
                <a:cubicBezTo>
                  <a:pt x="670" y="576"/>
                  <a:pt x="671" y="574"/>
                  <a:pt x="666" y="568"/>
                </a:cubicBezTo>
                <a:lnTo>
                  <a:pt x="669" y="565"/>
                </a:lnTo>
                <a:cubicBezTo>
                  <a:pt x="673" y="567"/>
                  <a:pt x="675" y="568"/>
                  <a:pt x="676" y="568"/>
                </a:cubicBezTo>
                <a:cubicBezTo>
                  <a:pt x="680" y="568"/>
                  <a:pt x="675" y="562"/>
                  <a:pt x="664" y="556"/>
                </a:cubicBezTo>
                <a:lnTo>
                  <a:pt x="668" y="553"/>
                </a:lnTo>
                <a:lnTo>
                  <a:pt x="675" y="557"/>
                </a:lnTo>
                <a:cubicBezTo>
                  <a:pt x="676" y="558"/>
                  <a:pt x="678" y="559"/>
                  <a:pt x="679" y="559"/>
                </a:cubicBezTo>
                <a:cubicBezTo>
                  <a:pt x="684" y="559"/>
                  <a:pt x="688" y="554"/>
                  <a:pt x="696" y="542"/>
                </a:cubicBezTo>
                <a:cubicBezTo>
                  <a:pt x="708" y="522"/>
                  <a:pt x="709" y="520"/>
                  <a:pt x="695" y="512"/>
                </a:cubicBezTo>
                <a:cubicBezTo>
                  <a:pt x="688" y="507"/>
                  <a:pt x="685" y="504"/>
                  <a:pt x="687" y="504"/>
                </a:cubicBezTo>
                <a:lnTo>
                  <a:pt x="687" y="504"/>
                </a:lnTo>
                <a:cubicBezTo>
                  <a:pt x="688" y="504"/>
                  <a:pt x="692" y="506"/>
                  <a:pt x="698" y="509"/>
                </a:cubicBezTo>
                <a:cubicBezTo>
                  <a:pt x="702" y="511"/>
                  <a:pt x="707" y="512"/>
                  <a:pt x="708" y="512"/>
                </a:cubicBezTo>
                <a:cubicBezTo>
                  <a:pt x="710" y="512"/>
                  <a:pt x="709" y="512"/>
                  <a:pt x="706" y="510"/>
                </a:cubicBezTo>
                <a:cubicBezTo>
                  <a:pt x="706" y="510"/>
                  <a:pt x="708" y="507"/>
                  <a:pt x="714" y="507"/>
                </a:cubicBezTo>
                <a:cubicBezTo>
                  <a:pt x="714" y="507"/>
                  <a:pt x="715" y="507"/>
                  <a:pt x="716" y="507"/>
                </a:cubicBezTo>
                <a:cubicBezTo>
                  <a:pt x="734" y="507"/>
                  <a:pt x="728" y="501"/>
                  <a:pt x="721" y="498"/>
                </a:cubicBezTo>
                <a:cubicBezTo>
                  <a:pt x="712" y="495"/>
                  <a:pt x="711" y="495"/>
                  <a:pt x="713" y="495"/>
                </a:cubicBezTo>
                <a:cubicBezTo>
                  <a:pt x="714" y="495"/>
                  <a:pt x="718" y="495"/>
                  <a:pt x="722" y="496"/>
                </a:cubicBezTo>
                <a:cubicBezTo>
                  <a:pt x="726" y="496"/>
                  <a:pt x="731" y="497"/>
                  <a:pt x="733" y="497"/>
                </a:cubicBezTo>
                <a:cubicBezTo>
                  <a:pt x="735" y="497"/>
                  <a:pt x="736" y="496"/>
                  <a:pt x="732" y="494"/>
                </a:cubicBezTo>
                <a:cubicBezTo>
                  <a:pt x="727" y="490"/>
                  <a:pt x="725" y="476"/>
                  <a:pt x="733" y="476"/>
                </a:cubicBezTo>
                <a:cubicBezTo>
                  <a:pt x="735" y="476"/>
                  <a:pt x="736" y="477"/>
                  <a:pt x="738" y="478"/>
                </a:cubicBezTo>
                <a:lnTo>
                  <a:pt x="741" y="473"/>
                </a:lnTo>
                <a:cubicBezTo>
                  <a:pt x="733" y="470"/>
                  <a:pt x="735" y="465"/>
                  <a:pt x="736" y="461"/>
                </a:cubicBezTo>
                <a:cubicBezTo>
                  <a:pt x="738" y="457"/>
                  <a:pt x="738" y="454"/>
                  <a:pt x="742" y="454"/>
                </a:cubicBezTo>
                <a:cubicBezTo>
                  <a:pt x="743" y="454"/>
                  <a:pt x="745" y="455"/>
                  <a:pt x="746" y="455"/>
                </a:cubicBezTo>
                <a:cubicBezTo>
                  <a:pt x="749" y="457"/>
                  <a:pt x="750" y="458"/>
                  <a:pt x="751" y="458"/>
                </a:cubicBezTo>
                <a:cubicBezTo>
                  <a:pt x="753" y="458"/>
                  <a:pt x="752" y="455"/>
                  <a:pt x="749" y="451"/>
                </a:cubicBezTo>
                <a:cubicBezTo>
                  <a:pt x="750" y="448"/>
                  <a:pt x="734" y="442"/>
                  <a:pt x="735" y="439"/>
                </a:cubicBezTo>
                <a:cubicBezTo>
                  <a:pt x="727" y="437"/>
                  <a:pt x="719" y="433"/>
                  <a:pt x="719" y="431"/>
                </a:cubicBezTo>
                <a:lnTo>
                  <a:pt x="719" y="431"/>
                </a:lnTo>
                <a:lnTo>
                  <a:pt x="727" y="433"/>
                </a:lnTo>
                <a:lnTo>
                  <a:pt x="744" y="436"/>
                </a:lnTo>
                <a:cubicBezTo>
                  <a:pt x="744" y="434"/>
                  <a:pt x="745" y="432"/>
                  <a:pt x="736" y="429"/>
                </a:cubicBezTo>
                <a:cubicBezTo>
                  <a:pt x="745" y="429"/>
                  <a:pt x="746" y="426"/>
                  <a:pt x="747" y="422"/>
                </a:cubicBezTo>
                <a:cubicBezTo>
                  <a:pt x="749" y="417"/>
                  <a:pt x="750" y="411"/>
                  <a:pt x="742" y="408"/>
                </a:cubicBezTo>
                <a:cubicBezTo>
                  <a:pt x="758" y="408"/>
                  <a:pt x="760" y="392"/>
                  <a:pt x="744" y="388"/>
                </a:cubicBezTo>
                <a:cubicBezTo>
                  <a:pt x="735" y="388"/>
                  <a:pt x="736" y="386"/>
                  <a:pt x="744" y="383"/>
                </a:cubicBezTo>
                <a:cubicBezTo>
                  <a:pt x="752" y="381"/>
                  <a:pt x="753" y="381"/>
                  <a:pt x="745" y="379"/>
                </a:cubicBezTo>
                <a:cubicBezTo>
                  <a:pt x="736" y="376"/>
                  <a:pt x="745" y="373"/>
                  <a:pt x="753" y="371"/>
                </a:cubicBezTo>
                <a:cubicBezTo>
                  <a:pt x="769" y="369"/>
                  <a:pt x="769" y="365"/>
                  <a:pt x="761" y="363"/>
                </a:cubicBezTo>
                <a:cubicBezTo>
                  <a:pt x="753" y="359"/>
                  <a:pt x="753" y="353"/>
                  <a:pt x="753" y="351"/>
                </a:cubicBezTo>
                <a:cubicBezTo>
                  <a:pt x="747" y="348"/>
                  <a:pt x="745" y="346"/>
                  <a:pt x="742" y="346"/>
                </a:cubicBezTo>
                <a:cubicBezTo>
                  <a:pt x="741" y="346"/>
                  <a:pt x="739" y="346"/>
                  <a:pt x="736" y="347"/>
                </a:cubicBezTo>
                <a:cubicBezTo>
                  <a:pt x="731" y="347"/>
                  <a:pt x="726" y="346"/>
                  <a:pt x="721" y="346"/>
                </a:cubicBezTo>
                <a:cubicBezTo>
                  <a:pt x="716" y="344"/>
                  <a:pt x="717" y="342"/>
                  <a:pt x="718" y="342"/>
                </a:cubicBezTo>
                <a:cubicBezTo>
                  <a:pt x="719" y="342"/>
                  <a:pt x="721" y="343"/>
                  <a:pt x="721" y="344"/>
                </a:cubicBezTo>
                <a:cubicBezTo>
                  <a:pt x="723" y="345"/>
                  <a:pt x="725" y="346"/>
                  <a:pt x="727" y="346"/>
                </a:cubicBezTo>
                <a:cubicBezTo>
                  <a:pt x="729" y="346"/>
                  <a:pt x="731" y="344"/>
                  <a:pt x="736" y="342"/>
                </a:cubicBezTo>
                <a:cubicBezTo>
                  <a:pt x="745" y="339"/>
                  <a:pt x="744" y="334"/>
                  <a:pt x="743" y="332"/>
                </a:cubicBezTo>
                <a:lnTo>
                  <a:pt x="742" y="322"/>
                </a:lnTo>
                <a:cubicBezTo>
                  <a:pt x="748" y="314"/>
                  <a:pt x="748" y="311"/>
                  <a:pt x="744" y="311"/>
                </a:cubicBezTo>
                <a:cubicBezTo>
                  <a:pt x="743" y="311"/>
                  <a:pt x="742" y="311"/>
                  <a:pt x="741" y="312"/>
                </a:cubicBezTo>
                <a:lnTo>
                  <a:pt x="733" y="314"/>
                </a:lnTo>
                <a:cubicBezTo>
                  <a:pt x="749" y="308"/>
                  <a:pt x="742" y="282"/>
                  <a:pt x="728" y="282"/>
                </a:cubicBezTo>
                <a:cubicBezTo>
                  <a:pt x="727" y="282"/>
                  <a:pt x="727" y="282"/>
                  <a:pt x="726" y="282"/>
                </a:cubicBezTo>
                <a:lnTo>
                  <a:pt x="734" y="280"/>
                </a:lnTo>
                <a:cubicBezTo>
                  <a:pt x="742" y="278"/>
                  <a:pt x="741" y="276"/>
                  <a:pt x="740" y="270"/>
                </a:cubicBezTo>
                <a:cubicBezTo>
                  <a:pt x="740" y="268"/>
                  <a:pt x="728" y="261"/>
                  <a:pt x="725" y="254"/>
                </a:cubicBezTo>
                <a:cubicBezTo>
                  <a:pt x="722" y="246"/>
                  <a:pt x="720" y="240"/>
                  <a:pt x="715" y="240"/>
                </a:cubicBezTo>
                <a:cubicBezTo>
                  <a:pt x="714" y="240"/>
                  <a:pt x="713" y="240"/>
                  <a:pt x="712" y="241"/>
                </a:cubicBezTo>
                <a:cubicBezTo>
                  <a:pt x="710" y="239"/>
                  <a:pt x="710" y="239"/>
                  <a:pt x="718" y="235"/>
                </a:cubicBezTo>
                <a:cubicBezTo>
                  <a:pt x="726" y="234"/>
                  <a:pt x="726" y="232"/>
                  <a:pt x="725" y="230"/>
                </a:cubicBezTo>
                <a:cubicBezTo>
                  <a:pt x="725" y="229"/>
                  <a:pt x="724" y="229"/>
                  <a:pt x="723" y="229"/>
                </a:cubicBezTo>
                <a:cubicBezTo>
                  <a:pt x="720" y="229"/>
                  <a:pt x="715" y="232"/>
                  <a:pt x="709" y="234"/>
                </a:cubicBezTo>
                <a:cubicBezTo>
                  <a:pt x="707" y="235"/>
                  <a:pt x="705" y="236"/>
                  <a:pt x="704" y="236"/>
                </a:cubicBezTo>
                <a:cubicBezTo>
                  <a:pt x="701" y="236"/>
                  <a:pt x="702" y="233"/>
                  <a:pt x="706" y="227"/>
                </a:cubicBezTo>
                <a:cubicBezTo>
                  <a:pt x="710" y="221"/>
                  <a:pt x="706" y="210"/>
                  <a:pt x="697" y="210"/>
                </a:cubicBezTo>
                <a:cubicBezTo>
                  <a:pt x="696" y="207"/>
                  <a:pt x="695" y="205"/>
                  <a:pt x="701" y="202"/>
                </a:cubicBezTo>
                <a:cubicBezTo>
                  <a:pt x="706" y="196"/>
                  <a:pt x="710" y="189"/>
                  <a:pt x="702" y="189"/>
                </a:cubicBezTo>
                <a:cubicBezTo>
                  <a:pt x="700" y="189"/>
                  <a:pt x="698" y="190"/>
                  <a:pt x="695" y="190"/>
                </a:cubicBezTo>
                <a:cubicBezTo>
                  <a:pt x="694" y="188"/>
                  <a:pt x="694" y="188"/>
                  <a:pt x="700" y="184"/>
                </a:cubicBezTo>
                <a:cubicBezTo>
                  <a:pt x="704" y="179"/>
                  <a:pt x="708" y="176"/>
                  <a:pt x="707" y="176"/>
                </a:cubicBezTo>
                <a:lnTo>
                  <a:pt x="707" y="176"/>
                </a:lnTo>
                <a:cubicBezTo>
                  <a:pt x="706" y="176"/>
                  <a:pt x="703" y="177"/>
                  <a:pt x="698" y="179"/>
                </a:cubicBezTo>
                <a:cubicBezTo>
                  <a:pt x="688" y="179"/>
                  <a:pt x="685" y="174"/>
                  <a:pt x="688" y="165"/>
                </a:cubicBezTo>
                <a:cubicBezTo>
                  <a:pt x="687" y="163"/>
                  <a:pt x="686" y="162"/>
                  <a:pt x="684" y="162"/>
                </a:cubicBezTo>
                <a:cubicBezTo>
                  <a:pt x="683" y="162"/>
                  <a:pt x="681" y="163"/>
                  <a:pt x="678" y="165"/>
                </a:cubicBezTo>
                <a:cubicBezTo>
                  <a:pt x="675" y="167"/>
                  <a:pt x="673" y="169"/>
                  <a:pt x="671" y="170"/>
                </a:cubicBezTo>
                <a:lnTo>
                  <a:pt x="671" y="170"/>
                </a:lnTo>
                <a:cubicBezTo>
                  <a:pt x="678" y="163"/>
                  <a:pt x="681" y="160"/>
                  <a:pt x="680" y="160"/>
                </a:cubicBezTo>
                <a:lnTo>
                  <a:pt x="680" y="160"/>
                </a:lnTo>
                <a:cubicBezTo>
                  <a:pt x="679" y="160"/>
                  <a:pt x="675" y="162"/>
                  <a:pt x="669" y="166"/>
                </a:cubicBezTo>
                <a:cubicBezTo>
                  <a:pt x="666" y="168"/>
                  <a:pt x="664" y="169"/>
                  <a:pt x="664" y="169"/>
                </a:cubicBezTo>
                <a:cubicBezTo>
                  <a:pt x="662" y="169"/>
                  <a:pt x="663" y="167"/>
                  <a:pt x="667" y="164"/>
                </a:cubicBezTo>
                <a:cubicBezTo>
                  <a:pt x="672" y="157"/>
                  <a:pt x="670" y="155"/>
                  <a:pt x="670" y="155"/>
                </a:cubicBezTo>
                <a:cubicBezTo>
                  <a:pt x="662" y="150"/>
                  <a:pt x="654" y="146"/>
                  <a:pt x="646" y="139"/>
                </a:cubicBezTo>
                <a:cubicBezTo>
                  <a:pt x="637" y="128"/>
                  <a:pt x="632" y="123"/>
                  <a:pt x="628" y="123"/>
                </a:cubicBezTo>
                <a:cubicBezTo>
                  <a:pt x="626" y="123"/>
                  <a:pt x="625" y="123"/>
                  <a:pt x="623" y="125"/>
                </a:cubicBezTo>
                <a:cubicBezTo>
                  <a:pt x="620" y="127"/>
                  <a:pt x="618" y="128"/>
                  <a:pt x="617" y="128"/>
                </a:cubicBezTo>
                <a:cubicBezTo>
                  <a:pt x="616" y="128"/>
                  <a:pt x="616" y="126"/>
                  <a:pt x="618" y="122"/>
                </a:cubicBezTo>
                <a:cubicBezTo>
                  <a:pt x="623" y="114"/>
                  <a:pt x="621" y="112"/>
                  <a:pt x="618" y="111"/>
                </a:cubicBezTo>
                <a:cubicBezTo>
                  <a:pt x="617" y="109"/>
                  <a:pt x="615" y="107"/>
                  <a:pt x="621" y="101"/>
                </a:cubicBezTo>
                <a:lnTo>
                  <a:pt x="621" y="101"/>
                </a:lnTo>
                <a:cubicBezTo>
                  <a:pt x="615" y="104"/>
                  <a:pt x="614" y="105"/>
                  <a:pt x="613" y="105"/>
                </a:cubicBezTo>
                <a:cubicBezTo>
                  <a:pt x="612" y="105"/>
                  <a:pt x="612" y="104"/>
                  <a:pt x="612" y="104"/>
                </a:cubicBezTo>
                <a:cubicBezTo>
                  <a:pt x="614" y="100"/>
                  <a:pt x="615" y="98"/>
                  <a:pt x="613" y="98"/>
                </a:cubicBezTo>
                <a:cubicBezTo>
                  <a:pt x="612" y="98"/>
                  <a:pt x="610" y="99"/>
                  <a:pt x="607" y="101"/>
                </a:cubicBezTo>
                <a:cubicBezTo>
                  <a:pt x="602" y="106"/>
                  <a:pt x="599" y="109"/>
                  <a:pt x="599" y="109"/>
                </a:cubicBezTo>
                <a:cubicBezTo>
                  <a:pt x="598" y="109"/>
                  <a:pt x="601" y="105"/>
                  <a:pt x="606" y="98"/>
                </a:cubicBezTo>
                <a:cubicBezTo>
                  <a:pt x="609" y="94"/>
                  <a:pt x="610" y="87"/>
                  <a:pt x="609" y="87"/>
                </a:cubicBezTo>
                <a:lnTo>
                  <a:pt x="609" y="87"/>
                </a:lnTo>
                <a:cubicBezTo>
                  <a:pt x="608" y="87"/>
                  <a:pt x="608" y="88"/>
                  <a:pt x="607" y="89"/>
                </a:cubicBezTo>
                <a:cubicBezTo>
                  <a:pt x="602" y="95"/>
                  <a:pt x="598" y="93"/>
                  <a:pt x="592" y="97"/>
                </a:cubicBezTo>
                <a:cubicBezTo>
                  <a:pt x="589" y="96"/>
                  <a:pt x="587" y="95"/>
                  <a:pt x="592" y="88"/>
                </a:cubicBezTo>
                <a:cubicBezTo>
                  <a:pt x="594" y="84"/>
                  <a:pt x="588" y="81"/>
                  <a:pt x="583" y="81"/>
                </a:cubicBezTo>
                <a:cubicBezTo>
                  <a:pt x="579" y="81"/>
                  <a:pt x="576" y="82"/>
                  <a:pt x="574" y="84"/>
                </a:cubicBezTo>
                <a:cubicBezTo>
                  <a:pt x="571" y="87"/>
                  <a:pt x="570" y="88"/>
                  <a:pt x="569" y="88"/>
                </a:cubicBezTo>
                <a:cubicBezTo>
                  <a:pt x="568" y="88"/>
                  <a:pt x="569" y="86"/>
                  <a:pt x="571" y="83"/>
                </a:cubicBezTo>
                <a:cubicBezTo>
                  <a:pt x="576" y="76"/>
                  <a:pt x="574" y="75"/>
                  <a:pt x="571" y="74"/>
                </a:cubicBezTo>
                <a:cubicBezTo>
                  <a:pt x="570" y="75"/>
                  <a:pt x="569" y="76"/>
                  <a:pt x="569" y="76"/>
                </a:cubicBezTo>
                <a:cubicBezTo>
                  <a:pt x="567" y="76"/>
                  <a:pt x="570" y="70"/>
                  <a:pt x="574" y="65"/>
                </a:cubicBezTo>
                <a:cubicBezTo>
                  <a:pt x="580" y="59"/>
                  <a:pt x="578" y="58"/>
                  <a:pt x="574" y="56"/>
                </a:cubicBezTo>
                <a:cubicBezTo>
                  <a:pt x="572" y="58"/>
                  <a:pt x="569" y="58"/>
                  <a:pt x="567" y="58"/>
                </a:cubicBezTo>
                <a:cubicBezTo>
                  <a:pt x="562" y="58"/>
                  <a:pt x="557" y="54"/>
                  <a:pt x="552" y="51"/>
                </a:cubicBezTo>
                <a:cubicBezTo>
                  <a:pt x="549" y="50"/>
                  <a:pt x="547" y="49"/>
                  <a:pt x="544" y="49"/>
                </a:cubicBezTo>
                <a:cubicBezTo>
                  <a:pt x="537" y="49"/>
                  <a:pt x="531" y="56"/>
                  <a:pt x="523" y="65"/>
                </a:cubicBezTo>
                <a:lnTo>
                  <a:pt x="514" y="78"/>
                </a:lnTo>
                <a:lnTo>
                  <a:pt x="521" y="64"/>
                </a:lnTo>
                <a:cubicBezTo>
                  <a:pt x="524" y="56"/>
                  <a:pt x="526" y="48"/>
                  <a:pt x="529" y="40"/>
                </a:cubicBezTo>
                <a:cubicBezTo>
                  <a:pt x="529" y="40"/>
                  <a:pt x="528" y="40"/>
                  <a:pt x="528" y="40"/>
                </a:cubicBezTo>
                <a:cubicBezTo>
                  <a:pt x="526" y="40"/>
                  <a:pt x="523" y="47"/>
                  <a:pt x="520" y="54"/>
                </a:cubicBezTo>
                <a:cubicBezTo>
                  <a:pt x="518" y="57"/>
                  <a:pt x="517" y="59"/>
                  <a:pt x="516" y="59"/>
                </a:cubicBezTo>
                <a:cubicBezTo>
                  <a:pt x="515" y="59"/>
                  <a:pt x="514" y="56"/>
                  <a:pt x="513" y="50"/>
                </a:cubicBezTo>
                <a:cubicBezTo>
                  <a:pt x="512" y="45"/>
                  <a:pt x="511" y="43"/>
                  <a:pt x="510" y="43"/>
                </a:cubicBezTo>
                <a:cubicBezTo>
                  <a:pt x="509" y="43"/>
                  <a:pt x="507" y="44"/>
                  <a:pt x="505" y="47"/>
                </a:cubicBezTo>
                <a:cubicBezTo>
                  <a:pt x="502" y="46"/>
                  <a:pt x="500" y="45"/>
                  <a:pt x="501" y="37"/>
                </a:cubicBezTo>
                <a:cubicBezTo>
                  <a:pt x="500" y="36"/>
                  <a:pt x="500" y="36"/>
                  <a:pt x="499" y="36"/>
                </a:cubicBezTo>
                <a:cubicBezTo>
                  <a:pt x="498" y="36"/>
                  <a:pt x="497" y="38"/>
                  <a:pt x="495" y="43"/>
                </a:cubicBezTo>
                <a:cubicBezTo>
                  <a:pt x="494" y="47"/>
                  <a:pt x="493" y="48"/>
                  <a:pt x="492" y="48"/>
                </a:cubicBezTo>
                <a:cubicBezTo>
                  <a:pt x="491" y="48"/>
                  <a:pt x="491" y="46"/>
                  <a:pt x="491" y="41"/>
                </a:cubicBezTo>
                <a:cubicBezTo>
                  <a:pt x="493" y="31"/>
                  <a:pt x="490" y="26"/>
                  <a:pt x="487" y="26"/>
                </a:cubicBezTo>
                <a:cubicBezTo>
                  <a:pt x="486" y="26"/>
                  <a:pt x="485" y="27"/>
                  <a:pt x="484" y="30"/>
                </a:cubicBezTo>
                <a:cubicBezTo>
                  <a:pt x="482" y="36"/>
                  <a:pt x="480" y="37"/>
                  <a:pt x="479" y="37"/>
                </a:cubicBezTo>
                <a:cubicBezTo>
                  <a:pt x="478" y="37"/>
                  <a:pt x="478" y="37"/>
                  <a:pt x="477" y="37"/>
                </a:cubicBezTo>
                <a:cubicBezTo>
                  <a:pt x="476" y="36"/>
                  <a:pt x="475" y="36"/>
                  <a:pt x="475" y="36"/>
                </a:cubicBezTo>
                <a:cubicBezTo>
                  <a:pt x="473" y="36"/>
                  <a:pt x="471" y="37"/>
                  <a:pt x="468" y="42"/>
                </a:cubicBezTo>
                <a:lnTo>
                  <a:pt x="464" y="41"/>
                </a:lnTo>
                <a:cubicBezTo>
                  <a:pt x="460" y="40"/>
                  <a:pt x="465" y="33"/>
                  <a:pt x="467" y="33"/>
                </a:cubicBezTo>
                <a:lnTo>
                  <a:pt x="467" y="26"/>
                </a:lnTo>
                <a:cubicBezTo>
                  <a:pt x="465" y="25"/>
                  <a:pt x="464" y="25"/>
                  <a:pt x="463" y="25"/>
                </a:cubicBezTo>
                <a:cubicBezTo>
                  <a:pt x="461" y="25"/>
                  <a:pt x="459" y="26"/>
                  <a:pt x="456" y="31"/>
                </a:cubicBezTo>
                <a:cubicBezTo>
                  <a:pt x="453" y="38"/>
                  <a:pt x="452" y="42"/>
                  <a:pt x="451" y="42"/>
                </a:cubicBezTo>
                <a:cubicBezTo>
                  <a:pt x="451" y="42"/>
                  <a:pt x="452" y="38"/>
                  <a:pt x="454" y="30"/>
                </a:cubicBezTo>
                <a:cubicBezTo>
                  <a:pt x="454" y="24"/>
                  <a:pt x="454" y="18"/>
                  <a:pt x="452" y="18"/>
                </a:cubicBezTo>
                <a:cubicBezTo>
                  <a:pt x="452" y="18"/>
                  <a:pt x="451" y="19"/>
                  <a:pt x="450" y="21"/>
                </a:cubicBezTo>
                <a:cubicBezTo>
                  <a:pt x="448" y="27"/>
                  <a:pt x="446" y="30"/>
                  <a:pt x="445" y="30"/>
                </a:cubicBezTo>
                <a:cubicBezTo>
                  <a:pt x="444" y="30"/>
                  <a:pt x="444" y="25"/>
                  <a:pt x="445" y="20"/>
                </a:cubicBezTo>
                <a:cubicBezTo>
                  <a:pt x="447" y="12"/>
                  <a:pt x="449" y="8"/>
                  <a:pt x="448" y="8"/>
                </a:cubicBezTo>
                <a:lnTo>
                  <a:pt x="448" y="8"/>
                </a:lnTo>
                <a:cubicBezTo>
                  <a:pt x="447" y="8"/>
                  <a:pt x="444" y="11"/>
                  <a:pt x="438" y="18"/>
                </a:cubicBezTo>
                <a:cubicBezTo>
                  <a:pt x="433" y="18"/>
                  <a:pt x="424" y="23"/>
                  <a:pt x="416" y="23"/>
                </a:cubicBezTo>
                <a:cubicBezTo>
                  <a:pt x="415" y="23"/>
                  <a:pt x="415" y="23"/>
                  <a:pt x="414" y="23"/>
                </a:cubicBezTo>
                <a:cubicBezTo>
                  <a:pt x="404" y="22"/>
                  <a:pt x="400" y="21"/>
                  <a:pt x="397" y="13"/>
                </a:cubicBezTo>
                <a:cubicBezTo>
                  <a:pt x="398" y="4"/>
                  <a:pt x="397" y="0"/>
                  <a:pt x="397" y="0"/>
                </a:cubicBezTo>
                <a:close/>
                <a:moveTo>
                  <a:pt x="615" y="790"/>
                </a:moveTo>
                <a:cubicBezTo>
                  <a:pt x="615" y="790"/>
                  <a:pt x="615" y="790"/>
                  <a:pt x="614" y="791"/>
                </a:cubicBezTo>
                <a:cubicBezTo>
                  <a:pt x="614" y="796"/>
                  <a:pt x="615" y="802"/>
                  <a:pt x="617" y="807"/>
                </a:cubicBezTo>
                <a:cubicBezTo>
                  <a:pt x="619" y="810"/>
                  <a:pt x="620" y="811"/>
                  <a:pt x="621" y="811"/>
                </a:cubicBezTo>
                <a:cubicBezTo>
                  <a:pt x="623" y="811"/>
                  <a:pt x="624" y="807"/>
                  <a:pt x="621" y="796"/>
                </a:cubicBezTo>
                <a:cubicBezTo>
                  <a:pt x="617" y="791"/>
                  <a:pt x="617" y="790"/>
                  <a:pt x="615" y="79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130" name="Google Shape;12130;p47"/>
          <p:cNvSpPr/>
          <p:nvPr/>
        </p:nvSpPr>
        <p:spPr>
          <a:xfrm rot="1684322">
            <a:off x="5805097" y="3781803"/>
            <a:ext cx="50684" cy="55583"/>
          </a:xfrm>
          <a:custGeom>
            <a:avLst/>
            <a:gdLst/>
            <a:ahLst/>
            <a:cxnLst/>
            <a:rect l="l" t="t" r="r" b="b"/>
            <a:pathLst>
              <a:path w="538" h="590" extrusionOk="0">
                <a:moveTo>
                  <a:pt x="284" y="0"/>
                </a:moveTo>
                <a:cubicBezTo>
                  <a:pt x="284" y="0"/>
                  <a:pt x="284" y="2"/>
                  <a:pt x="284" y="4"/>
                </a:cubicBezTo>
                <a:lnTo>
                  <a:pt x="284" y="4"/>
                </a:lnTo>
                <a:cubicBezTo>
                  <a:pt x="284" y="2"/>
                  <a:pt x="284" y="0"/>
                  <a:pt x="284" y="0"/>
                </a:cubicBezTo>
                <a:close/>
                <a:moveTo>
                  <a:pt x="284" y="4"/>
                </a:moveTo>
                <a:cubicBezTo>
                  <a:pt x="284" y="5"/>
                  <a:pt x="284" y="7"/>
                  <a:pt x="284" y="9"/>
                </a:cubicBezTo>
                <a:lnTo>
                  <a:pt x="284" y="9"/>
                </a:lnTo>
                <a:cubicBezTo>
                  <a:pt x="284" y="8"/>
                  <a:pt x="284" y="7"/>
                  <a:pt x="284" y="5"/>
                </a:cubicBezTo>
                <a:cubicBezTo>
                  <a:pt x="284" y="5"/>
                  <a:pt x="284" y="4"/>
                  <a:pt x="284" y="4"/>
                </a:cubicBezTo>
                <a:close/>
                <a:moveTo>
                  <a:pt x="269" y="30"/>
                </a:moveTo>
                <a:lnTo>
                  <a:pt x="269" y="30"/>
                </a:lnTo>
                <a:cubicBezTo>
                  <a:pt x="267" y="30"/>
                  <a:pt x="267" y="34"/>
                  <a:pt x="268" y="34"/>
                </a:cubicBezTo>
                <a:cubicBezTo>
                  <a:pt x="268" y="34"/>
                  <a:pt x="268" y="33"/>
                  <a:pt x="269" y="30"/>
                </a:cubicBezTo>
                <a:close/>
                <a:moveTo>
                  <a:pt x="264" y="38"/>
                </a:moveTo>
                <a:lnTo>
                  <a:pt x="267" y="46"/>
                </a:lnTo>
                <a:lnTo>
                  <a:pt x="265" y="46"/>
                </a:lnTo>
                <a:cubicBezTo>
                  <a:pt x="263" y="46"/>
                  <a:pt x="263" y="46"/>
                  <a:pt x="263" y="38"/>
                </a:cubicBezTo>
                <a:close/>
                <a:moveTo>
                  <a:pt x="279" y="38"/>
                </a:moveTo>
                <a:lnTo>
                  <a:pt x="281" y="46"/>
                </a:lnTo>
                <a:lnTo>
                  <a:pt x="279" y="46"/>
                </a:lnTo>
                <a:cubicBezTo>
                  <a:pt x="278" y="46"/>
                  <a:pt x="278" y="46"/>
                  <a:pt x="278" y="38"/>
                </a:cubicBezTo>
                <a:close/>
                <a:moveTo>
                  <a:pt x="288" y="39"/>
                </a:moveTo>
                <a:cubicBezTo>
                  <a:pt x="288" y="39"/>
                  <a:pt x="289" y="39"/>
                  <a:pt x="289" y="39"/>
                </a:cubicBezTo>
                <a:cubicBezTo>
                  <a:pt x="292" y="39"/>
                  <a:pt x="292" y="39"/>
                  <a:pt x="290" y="47"/>
                </a:cubicBezTo>
                <a:cubicBezTo>
                  <a:pt x="289" y="51"/>
                  <a:pt x="288" y="53"/>
                  <a:pt x="288" y="53"/>
                </a:cubicBezTo>
                <a:cubicBezTo>
                  <a:pt x="287" y="53"/>
                  <a:pt x="287" y="51"/>
                  <a:pt x="288" y="47"/>
                </a:cubicBezTo>
                <a:cubicBezTo>
                  <a:pt x="288" y="40"/>
                  <a:pt x="288" y="39"/>
                  <a:pt x="288" y="39"/>
                </a:cubicBezTo>
                <a:close/>
                <a:moveTo>
                  <a:pt x="251" y="47"/>
                </a:moveTo>
                <a:cubicBezTo>
                  <a:pt x="252" y="53"/>
                  <a:pt x="254" y="57"/>
                  <a:pt x="254" y="63"/>
                </a:cubicBezTo>
                <a:lnTo>
                  <a:pt x="253" y="63"/>
                </a:lnTo>
                <a:cubicBezTo>
                  <a:pt x="252" y="63"/>
                  <a:pt x="251" y="55"/>
                  <a:pt x="251" y="55"/>
                </a:cubicBezTo>
                <a:cubicBezTo>
                  <a:pt x="251" y="55"/>
                  <a:pt x="250" y="47"/>
                  <a:pt x="251" y="47"/>
                </a:cubicBezTo>
                <a:close/>
                <a:moveTo>
                  <a:pt x="194" y="58"/>
                </a:moveTo>
                <a:lnTo>
                  <a:pt x="194" y="58"/>
                </a:lnTo>
                <a:cubicBezTo>
                  <a:pt x="194" y="58"/>
                  <a:pt x="195" y="59"/>
                  <a:pt x="196" y="62"/>
                </a:cubicBezTo>
                <a:lnTo>
                  <a:pt x="199" y="69"/>
                </a:lnTo>
                <a:cubicBezTo>
                  <a:pt x="201" y="75"/>
                  <a:pt x="202" y="81"/>
                  <a:pt x="202" y="81"/>
                </a:cubicBezTo>
                <a:cubicBezTo>
                  <a:pt x="202" y="81"/>
                  <a:pt x="201" y="80"/>
                  <a:pt x="200" y="77"/>
                </a:cubicBezTo>
                <a:cubicBezTo>
                  <a:pt x="198" y="73"/>
                  <a:pt x="196" y="67"/>
                  <a:pt x="195" y="63"/>
                </a:cubicBezTo>
                <a:cubicBezTo>
                  <a:pt x="195" y="63"/>
                  <a:pt x="194" y="58"/>
                  <a:pt x="194" y="58"/>
                </a:cubicBezTo>
                <a:close/>
                <a:moveTo>
                  <a:pt x="310" y="84"/>
                </a:moveTo>
                <a:lnTo>
                  <a:pt x="309" y="92"/>
                </a:lnTo>
                <a:cubicBezTo>
                  <a:pt x="307" y="100"/>
                  <a:pt x="307" y="100"/>
                  <a:pt x="307" y="100"/>
                </a:cubicBezTo>
                <a:cubicBezTo>
                  <a:pt x="306" y="100"/>
                  <a:pt x="306" y="100"/>
                  <a:pt x="307" y="92"/>
                </a:cubicBezTo>
                <a:cubicBezTo>
                  <a:pt x="307" y="92"/>
                  <a:pt x="309" y="84"/>
                  <a:pt x="310" y="84"/>
                </a:cubicBezTo>
                <a:close/>
                <a:moveTo>
                  <a:pt x="295" y="88"/>
                </a:moveTo>
                <a:lnTo>
                  <a:pt x="295" y="96"/>
                </a:lnTo>
                <a:lnTo>
                  <a:pt x="293" y="104"/>
                </a:lnTo>
                <a:lnTo>
                  <a:pt x="292" y="104"/>
                </a:lnTo>
                <a:cubicBezTo>
                  <a:pt x="292" y="99"/>
                  <a:pt x="293" y="94"/>
                  <a:pt x="295" y="88"/>
                </a:cubicBezTo>
                <a:close/>
                <a:moveTo>
                  <a:pt x="430" y="103"/>
                </a:moveTo>
                <a:cubicBezTo>
                  <a:pt x="430" y="103"/>
                  <a:pt x="430" y="103"/>
                  <a:pt x="430" y="103"/>
                </a:cubicBezTo>
                <a:lnTo>
                  <a:pt x="431" y="104"/>
                </a:lnTo>
                <a:cubicBezTo>
                  <a:pt x="427" y="108"/>
                  <a:pt x="424" y="111"/>
                  <a:pt x="419" y="114"/>
                </a:cubicBezTo>
                <a:lnTo>
                  <a:pt x="418" y="113"/>
                </a:lnTo>
                <a:cubicBezTo>
                  <a:pt x="423" y="108"/>
                  <a:pt x="428" y="103"/>
                  <a:pt x="430" y="103"/>
                </a:cubicBezTo>
                <a:close/>
                <a:moveTo>
                  <a:pt x="167" y="106"/>
                </a:moveTo>
                <a:cubicBezTo>
                  <a:pt x="173" y="111"/>
                  <a:pt x="178" y="118"/>
                  <a:pt x="181" y="126"/>
                </a:cubicBezTo>
                <a:cubicBezTo>
                  <a:pt x="181" y="126"/>
                  <a:pt x="181" y="126"/>
                  <a:pt x="180" y="126"/>
                </a:cubicBezTo>
                <a:cubicBezTo>
                  <a:pt x="180" y="126"/>
                  <a:pt x="179" y="125"/>
                  <a:pt x="175" y="120"/>
                </a:cubicBezTo>
                <a:cubicBezTo>
                  <a:pt x="170" y="113"/>
                  <a:pt x="166" y="106"/>
                  <a:pt x="167" y="106"/>
                </a:cubicBezTo>
                <a:close/>
                <a:moveTo>
                  <a:pt x="471" y="149"/>
                </a:moveTo>
                <a:cubicBezTo>
                  <a:pt x="473" y="149"/>
                  <a:pt x="474" y="151"/>
                  <a:pt x="474" y="151"/>
                </a:cubicBezTo>
                <a:cubicBezTo>
                  <a:pt x="469" y="156"/>
                  <a:pt x="463" y="158"/>
                  <a:pt x="461" y="158"/>
                </a:cubicBezTo>
                <a:cubicBezTo>
                  <a:pt x="460" y="158"/>
                  <a:pt x="460" y="158"/>
                  <a:pt x="459" y="158"/>
                </a:cubicBezTo>
                <a:cubicBezTo>
                  <a:pt x="458" y="156"/>
                  <a:pt x="458" y="156"/>
                  <a:pt x="465" y="151"/>
                </a:cubicBezTo>
                <a:cubicBezTo>
                  <a:pt x="468" y="150"/>
                  <a:pt x="470" y="149"/>
                  <a:pt x="471" y="149"/>
                </a:cubicBezTo>
                <a:close/>
                <a:moveTo>
                  <a:pt x="481" y="251"/>
                </a:moveTo>
                <a:cubicBezTo>
                  <a:pt x="489" y="251"/>
                  <a:pt x="498" y="251"/>
                  <a:pt x="498" y="253"/>
                </a:cubicBezTo>
                <a:lnTo>
                  <a:pt x="489" y="255"/>
                </a:lnTo>
                <a:lnTo>
                  <a:pt x="481" y="253"/>
                </a:lnTo>
                <a:lnTo>
                  <a:pt x="481" y="251"/>
                </a:lnTo>
                <a:close/>
                <a:moveTo>
                  <a:pt x="430" y="263"/>
                </a:moveTo>
                <a:cubicBezTo>
                  <a:pt x="436" y="263"/>
                  <a:pt x="442" y="265"/>
                  <a:pt x="447" y="266"/>
                </a:cubicBezTo>
                <a:lnTo>
                  <a:pt x="447" y="267"/>
                </a:lnTo>
                <a:cubicBezTo>
                  <a:pt x="438" y="266"/>
                  <a:pt x="430" y="265"/>
                  <a:pt x="430" y="265"/>
                </a:cubicBezTo>
                <a:lnTo>
                  <a:pt x="430" y="263"/>
                </a:lnTo>
                <a:close/>
                <a:moveTo>
                  <a:pt x="99" y="269"/>
                </a:moveTo>
                <a:cubicBezTo>
                  <a:pt x="103" y="269"/>
                  <a:pt x="107" y="269"/>
                  <a:pt x="111" y="270"/>
                </a:cubicBezTo>
                <a:cubicBezTo>
                  <a:pt x="120" y="271"/>
                  <a:pt x="118" y="272"/>
                  <a:pt x="112" y="272"/>
                </a:cubicBezTo>
                <a:cubicBezTo>
                  <a:pt x="108" y="272"/>
                  <a:pt x="101" y="271"/>
                  <a:pt x="94" y="270"/>
                </a:cubicBezTo>
                <a:cubicBezTo>
                  <a:pt x="78" y="269"/>
                  <a:pt x="78" y="269"/>
                  <a:pt x="94" y="269"/>
                </a:cubicBezTo>
                <a:cubicBezTo>
                  <a:pt x="95" y="269"/>
                  <a:pt x="97" y="269"/>
                  <a:pt x="99" y="269"/>
                </a:cubicBezTo>
                <a:close/>
                <a:moveTo>
                  <a:pt x="482" y="294"/>
                </a:moveTo>
                <a:cubicBezTo>
                  <a:pt x="483" y="294"/>
                  <a:pt x="485" y="295"/>
                  <a:pt x="490" y="296"/>
                </a:cubicBezTo>
                <a:cubicBezTo>
                  <a:pt x="494" y="297"/>
                  <a:pt x="500" y="298"/>
                  <a:pt x="504" y="302"/>
                </a:cubicBezTo>
                <a:cubicBezTo>
                  <a:pt x="496" y="299"/>
                  <a:pt x="489" y="297"/>
                  <a:pt x="482" y="295"/>
                </a:cubicBezTo>
                <a:lnTo>
                  <a:pt x="481" y="295"/>
                </a:lnTo>
                <a:cubicBezTo>
                  <a:pt x="481" y="294"/>
                  <a:pt x="482" y="294"/>
                  <a:pt x="482" y="294"/>
                </a:cubicBezTo>
                <a:close/>
                <a:moveTo>
                  <a:pt x="173" y="316"/>
                </a:moveTo>
                <a:lnTo>
                  <a:pt x="167" y="321"/>
                </a:lnTo>
                <a:lnTo>
                  <a:pt x="167" y="322"/>
                </a:lnTo>
                <a:cubicBezTo>
                  <a:pt x="175" y="317"/>
                  <a:pt x="175" y="317"/>
                  <a:pt x="173" y="316"/>
                </a:cubicBezTo>
                <a:close/>
                <a:moveTo>
                  <a:pt x="130" y="318"/>
                </a:moveTo>
                <a:cubicBezTo>
                  <a:pt x="131" y="318"/>
                  <a:pt x="131" y="319"/>
                  <a:pt x="131" y="320"/>
                </a:cubicBezTo>
                <a:cubicBezTo>
                  <a:pt x="132" y="321"/>
                  <a:pt x="132" y="321"/>
                  <a:pt x="124" y="324"/>
                </a:cubicBezTo>
                <a:cubicBezTo>
                  <a:pt x="124" y="324"/>
                  <a:pt x="121" y="325"/>
                  <a:pt x="118" y="325"/>
                </a:cubicBezTo>
                <a:cubicBezTo>
                  <a:pt x="117" y="325"/>
                  <a:pt x="115" y="325"/>
                  <a:pt x="115" y="324"/>
                </a:cubicBezTo>
                <a:lnTo>
                  <a:pt x="123" y="321"/>
                </a:lnTo>
                <a:cubicBezTo>
                  <a:pt x="127" y="319"/>
                  <a:pt x="129" y="318"/>
                  <a:pt x="130" y="318"/>
                </a:cubicBezTo>
                <a:close/>
                <a:moveTo>
                  <a:pt x="475" y="329"/>
                </a:moveTo>
                <a:cubicBezTo>
                  <a:pt x="483" y="332"/>
                  <a:pt x="490" y="335"/>
                  <a:pt x="490" y="336"/>
                </a:cubicBezTo>
                <a:lnTo>
                  <a:pt x="482" y="335"/>
                </a:lnTo>
                <a:lnTo>
                  <a:pt x="475" y="330"/>
                </a:lnTo>
                <a:lnTo>
                  <a:pt x="475" y="329"/>
                </a:lnTo>
                <a:close/>
                <a:moveTo>
                  <a:pt x="324" y="333"/>
                </a:moveTo>
                <a:cubicBezTo>
                  <a:pt x="323" y="333"/>
                  <a:pt x="323" y="333"/>
                  <a:pt x="327" y="341"/>
                </a:cubicBezTo>
                <a:lnTo>
                  <a:pt x="328" y="340"/>
                </a:lnTo>
                <a:cubicBezTo>
                  <a:pt x="325" y="333"/>
                  <a:pt x="325" y="333"/>
                  <a:pt x="324" y="333"/>
                </a:cubicBezTo>
                <a:close/>
                <a:moveTo>
                  <a:pt x="135" y="332"/>
                </a:moveTo>
                <a:cubicBezTo>
                  <a:pt x="136" y="332"/>
                  <a:pt x="136" y="332"/>
                  <a:pt x="136" y="333"/>
                </a:cubicBezTo>
                <a:cubicBezTo>
                  <a:pt x="138" y="334"/>
                  <a:pt x="138" y="335"/>
                  <a:pt x="131" y="339"/>
                </a:cubicBezTo>
                <a:lnTo>
                  <a:pt x="130" y="338"/>
                </a:lnTo>
                <a:cubicBezTo>
                  <a:pt x="132" y="336"/>
                  <a:pt x="133" y="336"/>
                  <a:pt x="133" y="336"/>
                </a:cubicBezTo>
                <a:lnTo>
                  <a:pt x="133" y="336"/>
                </a:lnTo>
                <a:cubicBezTo>
                  <a:pt x="132" y="336"/>
                  <a:pt x="127" y="338"/>
                  <a:pt x="123" y="341"/>
                </a:cubicBezTo>
                <a:lnTo>
                  <a:pt x="108" y="349"/>
                </a:lnTo>
                <a:cubicBezTo>
                  <a:pt x="108" y="348"/>
                  <a:pt x="114" y="342"/>
                  <a:pt x="122" y="339"/>
                </a:cubicBezTo>
                <a:cubicBezTo>
                  <a:pt x="131" y="334"/>
                  <a:pt x="134" y="332"/>
                  <a:pt x="135" y="332"/>
                </a:cubicBezTo>
                <a:close/>
                <a:moveTo>
                  <a:pt x="16" y="360"/>
                </a:moveTo>
                <a:cubicBezTo>
                  <a:pt x="12" y="360"/>
                  <a:pt x="6" y="361"/>
                  <a:pt x="1" y="363"/>
                </a:cubicBezTo>
                <a:lnTo>
                  <a:pt x="2" y="366"/>
                </a:lnTo>
                <a:cubicBezTo>
                  <a:pt x="2" y="366"/>
                  <a:pt x="3" y="366"/>
                  <a:pt x="3" y="366"/>
                </a:cubicBezTo>
                <a:cubicBezTo>
                  <a:pt x="6" y="366"/>
                  <a:pt x="11" y="364"/>
                  <a:pt x="17" y="362"/>
                </a:cubicBezTo>
                <a:lnTo>
                  <a:pt x="16" y="360"/>
                </a:lnTo>
                <a:close/>
                <a:moveTo>
                  <a:pt x="354" y="390"/>
                </a:moveTo>
                <a:lnTo>
                  <a:pt x="354" y="390"/>
                </a:lnTo>
                <a:cubicBezTo>
                  <a:pt x="356" y="393"/>
                  <a:pt x="356" y="393"/>
                  <a:pt x="356" y="393"/>
                </a:cubicBezTo>
                <a:cubicBezTo>
                  <a:pt x="355" y="393"/>
                  <a:pt x="353" y="391"/>
                  <a:pt x="354" y="390"/>
                </a:cubicBezTo>
                <a:close/>
                <a:moveTo>
                  <a:pt x="293" y="380"/>
                </a:moveTo>
                <a:lnTo>
                  <a:pt x="295" y="397"/>
                </a:lnTo>
                <a:cubicBezTo>
                  <a:pt x="295" y="392"/>
                  <a:pt x="295" y="392"/>
                  <a:pt x="295" y="388"/>
                </a:cubicBezTo>
                <a:lnTo>
                  <a:pt x="293" y="380"/>
                </a:lnTo>
                <a:close/>
                <a:moveTo>
                  <a:pt x="416" y="396"/>
                </a:moveTo>
                <a:cubicBezTo>
                  <a:pt x="416" y="396"/>
                  <a:pt x="419" y="399"/>
                  <a:pt x="418" y="399"/>
                </a:cubicBezTo>
                <a:cubicBezTo>
                  <a:pt x="416" y="397"/>
                  <a:pt x="416" y="396"/>
                  <a:pt x="416" y="396"/>
                </a:cubicBezTo>
                <a:close/>
                <a:moveTo>
                  <a:pt x="402" y="390"/>
                </a:moveTo>
                <a:cubicBezTo>
                  <a:pt x="408" y="396"/>
                  <a:pt x="412" y="403"/>
                  <a:pt x="411" y="404"/>
                </a:cubicBezTo>
                <a:lnTo>
                  <a:pt x="406" y="398"/>
                </a:lnTo>
                <a:lnTo>
                  <a:pt x="401" y="390"/>
                </a:lnTo>
                <a:close/>
                <a:moveTo>
                  <a:pt x="330" y="390"/>
                </a:moveTo>
                <a:lnTo>
                  <a:pt x="330" y="390"/>
                </a:lnTo>
                <a:cubicBezTo>
                  <a:pt x="332" y="396"/>
                  <a:pt x="334" y="400"/>
                  <a:pt x="336" y="406"/>
                </a:cubicBezTo>
                <a:cubicBezTo>
                  <a:pt x="337" y="405"/>
                  <a:pt x="335" y="398"/>
                  <a:pt x="335" y="398"/>
                </a:cubicBezTo>
                <a:cubicBezTo>
                  <a:pt x="335" y="398"/>
                  <a:pt x="332" y="390"/>
                  <a:pt x="330" y="390"/>
                </a:cubicBezTo>
                <a:close/>
                <a:moveTo>
                  <a:pt x="390" y="392"/>
                </a:moveTo>
                <a:cubicBezTo>
                  <a:pt x="390" y="392"/>
                  <a:pt x="393" y="395"/>
                  <a:pt x="399" y="401"/>
                </a:cubicBezTo>
                <a:cubicBezTo>
                  <a:pt x="404" y="408"/>
                  <a:pt x="404" y="408"/>
                  <a:pt x="403" y="409"/>
                </a:cubicBezTo>
                <a:cubicBezTo>
                  <a:pt x="399" y="406"/>
                  <a:pt x="396" y="401"/>
                  <a:pt x="392" y="397"/>
                </a:cubicBezTo>
                <a:cubicBezTo>
                  <a:pt x="390" y="394"/>
                  <a:pt x="389" y="392"/>
                  <a:pt x="390" y="392"/>
                </a:cubicBezTo>
                <a:close/>
                <a:moveTo>
                  <a:pt x="167" y="413"/>
                </a:moveTo>
                <a:cubicBezTo>
                  <a:pt x="167" y="413"/>
                  <a:pt x="168" y="413"/>
                  <a:pt x="168" y="413"/>
                </a:cubicBezTo>
                <a:cubicBezTo>
                  <a:pt x="169" y="414"/>
                  <a:pt x="163" y="419"/>
                  <a:pt x="155" y="424"/>
                </a:cubicBezTo>
                <a:lnTo>
                  <a:pt x="153" y="422"/>
                </a:lnTo>
                <a:cubicBezTo>
                  <a:pt x="158" y="417"/>
                  <a:pt x="165" y="413"/>
                  <a:pt x="167" y="413"/>
                </a:cubicBezTo>
                <a:close/>
                <a:moveTo>
                  <a:pt x="326" y="417"/>
                </a:moveTo>
                <a:cubicBezTo>
                  <a:pt x="327" y="417"/>
                  <a:pt x="327" y="417"/>
                  <a:pt x="329" y="425"/>
                </a:cubicBezTo>
                <a:lnTo>
                  <a:pt x="328" y="425"/>
                </a:lnTo>
                <a:lnTo>
                  <a:pt x="325" y="417"/>
                </a:lnTo>
                <a:close/>
                <a:moveTo>
                  <a:pt x="241" y="411"/>
                </a:moveTo>
                <a:cubicBezTo>
                  <a:pt x="241" y="411"/>
                  <a:pt x="242" y="411"/>
                  <a:pt x="242" y="412"/>
                </a:cubicBezTo>
                <a:lnTo>
                  <a:pt x="240" y="419"/>
                </a:lnTo>
                <a:lnTo>
                  <a:pt x="236" y="426"/>
                </a:lnTo>
                <a:lnTo>
                  <a:pt x="236" y="426"/>
                </a:lnTo>
                <a:lnTo>
                  <a:pt x="237" y="418"/>
                </a:lnTo>
                <a:cubicBezTo>
                  <a:pt x="239" y="413"/>
                  <a:pt x="240" y="411"/>
                  <a:pt x="241" y="411"/>
                </a:cubicBezTo>
                <a:close/>
                <a:moveTo>
                  <a:pt x="381" y="423"/>
                </a:moveTo>
                <a:cubicBezTo>
                  <a:pt x="383" y="423"/>
                  <a:pt x="387" y="428"/>
                  <a:pt x="387" y="428"/>
                </a:cubicBezTo>
                <a:cubicBezTo>
                  <a:pt x="388" y="431"/>
                  <a:pt x="388" y="432"/>
                  <a:pt x="388" y="432"/>
                </a:cubicBezTo>
                <a:cubicBezTo>
                  <a:pt x="387" y="432"/>
                  <a:pt x="385" y="430"/>
                  <a:pt x="384" y="430"/>
                </a:cubicBezTo>
                <a:cubicBezTo>
                  <a:pt x="379" y="424"/>
                  <a:pt x="379" y="424"/>
                  <a:pt x="381" y="423"/>
                </a:cubicBezTo>
                <a:cubicBezTo>
                  <a:pt x="381" y="423"/>
                  <a:pt x="381" y="423"/>
                  <a:pt x="381" y="423"/>
                </a:cubicBezTo>
                <a:close/>
                <a:moveTo>
                  <a:pt x="275" y="405"/>
                </a:moveTo>
                <a:cubicBezTo>
                  <a:pt x="275" y="405"/>
                  <a:pt x="275" y="409"/>
                  <a:pt x="273" y="419"/>
                </a:cubicBezTo>
                <a:lnTo>
                  <a:pt x="269" y="435"/>
                </a:lnTo>
                <a:cubicBezTo>
                  <a:pt x="268" y="434"/>
                  <a:pt x="270" y="426"/>
                  <a:pt x="273" y="410"/>
                </a:cubicBezTo>
                <a:cubicBezTo>
                  <a:pt x="274" y="407"/>
                  <a:pt x="275" y="405"/>
                  <a:pt x="275" y="405"/>
                </a:cubicBezTo>
                <a:close/>
                <a:moveTo>
                  <a:pt x="315" y="416"/>
                </a:moveTo>
                <a:cubicBezTo>
                  <a:pt x="316" y="416"/>
                  <a:pt x="318" y="423"/>
                  <a:pt x="319" y="435"/>
                </a:cubicBezTo>
                <a:lnTo>
                  <a:pt x="317" y="435"/>
                </a:lnTo>
                <a:cubicBezTo>
                  <a:pt x="315" y="427"/>
                  <a:pt x="314" y="419"/>
                  <a:pt x="315" y="419"/>
                </a:cubicBezTo>
                <a:cubicBezTo>
                  <a:pt x="315" y="417"/>
                  <a:pt x="315" y="416"/>
                  <a:pt x="315" y="416"/>
                </a:cubicBezTo>
                <a:close/>
                <a:moveTo>
                  <a:pt x="165" y="427"/>
                </a:moveTo>
                <a:cubicBezTo>
                  <a:pt x="163" y="427"/>
                  <a:pt x="159" y="431"/>
                  <a:pt x="157" y="435"/>
                </a:cubicBezTo>
                <a:cubicBezTo>
                  <a:pt x="151" y="441"/>
                  <a:pt x="153" y="442"/>
                  <a:pt x="155" y="444"/>
                </a:cubicBezTo>
                <a:cubicBezTo>
                  <a:pt x="156" y="444"/>
                  <a:pt x="156" y="444"/>
                  <a:pt x="156" y="444"/>
                </a:cubicBezTo>
                <a:cubicBezTo>
                  <a:pt x="158" y="444"/>
                  <a:pt x="163" y="440"/>
                  <a:pt x="163" y="440"/>
                </a:cubicBezTo>
                <a:cubicBezTo>
                  <a:pt x="168" y="434"/>
                  <a:pt x="167" y="433"/>
                  <a:pt x="164" y="432"/>
                </a:cubicBezTo>
                <a:cubicBezTo>
                  <a:pt x="166" y="428"/>
                  <a:pt x="166" y="427"/>
                  <a:pt x="165" y="427"/>
                </a:cubicBezTo>
                <a:close/>
                <a:moveTo>
                  <a:pt x="357" y="433"/>
                </a:moveTo>
                <a:cubicBezTo>
                  <a:pt x="358" y="433"/>
                  <a:pt x="359" y="435"/>
                  <a:pt x="362" y="440"/>
                </a:cubicBezTo>
                <a:cubicBezTo>
                  <a:pt x="362" y="440"/>
                  <a:pt x="365" y="447"/>
                  <a:pt x="363" y="449"/>
                </a:cubicBezTo>
                <a:cubicBezTo>
                  <a:pt x="362" y="449"/>
                  <a:pt x="357" y="442"/>
                  <a:pt x="357" y="442"/>
                </a:cubicBezTo>
                <a:cubicBezTo>
                  <a:pt x="354" y="434"/>
                  <a:pt x="355" y="434"/>
                  <a:pt x="355" y="434"/>
                </a:cubicBezTo>
                <a:cubicBezTo>
                  <a:pt x="356" y="434"/>
                  <a:pt x="356" y="433"/>
                  <a:pt x="357" y="433"/>
                </a:cubicBezTo>
                <a:close/>
                <a:moveTo>
                  <a:pt x="244" y="425"/>
                </a:moveTo>
                <a:cubicBezTo>
                  <a:pt x="244" y="425"/>
                  <a:pt x="243" y="429"/>
                  <a:pt x="242" y="436"/>
                </a:cubicBezTo>
                <a:cubicBezTo>
                  <a:pt x="240" y="444"/>
                  <a:pt x="236" y="452"/>
                  <a:pt x="232" y="459"/>
                </a:cubicBezTo>
                <a:lnTo>
                  <a:pt x="228" y="458"/>
                </a:lnTo>
                <a:lnTo>
                  <a:pt x="236" y="443"/>
                </a:lnTo>
                <a:cubicBezTo>
                  <a:pt x="242" y="431"/>
                  <a:pt x="244" y="425"/>
                  <a:pt x="244" y="425"/>
                </a:cubicBezTo>
                <a:close/>
                <a:moveTo>
                  <a:pt x="282" y="444"/>
                </a:moveTo>
                <a:cubicBezTo>
                  <a:pt x="281" y="453"/>
                  <a:pt x="281" y="461"/>
                  <a:pt x="280" y="461"/>
                </a:cubicBezTo>
                <a:lnTo>
                  <a:pt x="278" y="461"/>
                </a:lnTo>
                <a:cubicBezTo>
                  <a:pt x="279" y="455"/>
                  <a:pt x="279" y="450"/>
                  <a:pt x="280" y="444"/>
                </a:cubicBezTo>
                <a:close/>
                <a:moveTo>
                  <a:pt x="313" y="468"/>
                </a:moveTo>
                <a:lnTo>
                  <a:pt x="314" y="475"/>
                </a:lnTo>
                <a:cubicBezTo>
                  <a:pt x="313" y="476"/>
                  <a:pt x="312" y="480"/>
                  <a:pt x="311" y="480"/>
                </a:cubicBezTo>
                <a:cubicBezTo>
                  <a:pt x="311" y="480"/>
                  <a:pt x="311" y="479"/>
                  <a:pt x="310" y="477"/>
                </a:cubicBezTo>
                <a:cubicBezTo>
                  <a:pt x="309" y="477"/>
                  <a:pt x="311" y="468"/>
                  <a:pt x="313" y="468"/>
                </a:cubicBezTo>
                <a:close/>
                <a:moveTo>
                  <a:pt x="260" y="5"/>
                </a:moveTo>
                <a:cubicBezTo>
                  <a:pt x="259" y="5"/>
                  <a:pt x="256" y="5"/>
                  <a:pt x="259" y="14"/>
                </a:cubicBezTo>
                <a:cubicBezTo>
                  <a:pt x="260" y="22"/>
                  <a:pt x="260" y="22"/>
                  <a:pt x="259" y="22"/>
                </a:cubicBezTo>
                <a:cubicBezTo>
                  <a:pt x="256" y="22"/>
                  <a:pt x="255" y="22"/>
                  <a:pt x="254" y="30"/>
                </a:cubicBezTo>
                <a:cubicBezTo>
                  <a:pt x="255" y="38"/>
                  <a:pt x="254" y="39"/>
                  <a:pt x="252" y="39"/>
                </a:cubicBezTo>
                <a:cubicBezTo>
                  <a:pt x="250" y="31"/>
                  <a:pt x="246" y="31"/>
                  <a:pt x="246" y="31"/>
                </a:cubicBezTo>
                <a:cubicBezTo>
                  <a:pt x="246" y="27"/>
                  <a:pt x="246" y="28"/>
                  <a:pt x="245" y="23"/>
                </a:cubicBezTo>
                <a:cubicBezTo>
                  <a:pt x="244" y="18"/>
                  <a:pt x="243" y="12"/>
                  <a:pt x="241" y="8"/>
                </a:cubicBezTo>
                <a:cubicBezTo>
                  <a:pt x="240" y="8"/>
                  <a:pt x="241" y="16"/>
                  <a:pt x="241" y="16"/>
                </a:cubicBezTo>
                <a:cubicBezTo>
                  <a:pt x="242" y="22"/>
                  <a:pt x="204" y="31"/>
                  <a:pt x="199" y="35"/>
                </a:cubicBezTo>
                <a:cubicBezTo>
                  <a:pt x="196" y="32"/>
                  <a:pt x="194" y="31"/>
                  <a:pt x="192" y="31"/>
                </a:cubicBezTo>
                <a:cubicBezTo>
                  <a:pt x="190" y="31"/>
                  <a:pt x="190" y="33"/>
                  <a:pt x="192" y="37"/>
                </a:cubicBezTo>
                <a:cubicBezTo>
                  <a:pt x="196" y="44"/>
                  <a:pt x="189" y="47"/>
                  <a:pt x="180" y="50"/>
                </a:cubicBezTo>
                <a:cubicBezTo>
                  <a:pt x="170" y="56"/>
                  <a:pt x="163" y="60"/>
                  <a:pt x="168" y="67"/>
                </a:cubicBezTo>
                <a:lnTo>
                  <a:pt x="163" y="69"/>
                </a:lnTo>
                <a:cubicBezTo>
                  <a:pt x="161" y="71"/>
                  <a:pt x="163" y="80"/>
                  <a:pt x="161" y="80"/>
                </a:cubicBezTo>
                <a:cubicBezTo>
                  <a:pt x="163" y="84"/>
                  <a:pt x="164" y="86"/>
                  <a:pt x="163" y="86"/>
                </a:cubicBezTo>
                <a:cubicBezTo>
                  <a:pt x="163" y="86"/>
                  <a:pt x="162" y="84"/>
                  <a:pt x="160" y="81"/>
                </a:cubicBezTo>
                <a:cubicBezTo>
                  <a:pt x="156" y="74"/>
                  <a:pt x="152" y="68"/>
                  <a:pt x="150" y="68"/>
                </a:cubicBezTo>
                <a:cubicBezTo>
                  <a:pt x="150" y="68"/>
                  <a:pt x="150" y="68"/>
                  <a:pt x="150" y="68"/>
                </a:cubicBezTo>
                <a:cubicBezTo>
                  <a:pt x="146" y="71"/>
                  <a:pt x="152" y="77"/>
                  <a:pt x="157" y="83"/>
                </a:cubicBezTo>
                <a:cubicBezTo>
                  <a:pt x="161" y="90"/>
                  <a:pt x="160" y="91"/>
                  <a:pt x="160" y="91"/>
                </a:cubicBezTo>
                <a:cubicBezTo>
                  <a:pt x="160" y="91"/>
                  <a:pt x="159" y="91"/>
                  <a:pt x="159" y="91"/>
                </a:cubicBezTo>
                <a:cubicBezTo>
                  <a:pt x="158" y="91"/>
                  <a:pt x="158" y="90"/>
                  <a:pt x="154" y="85"/>
                </a:cubicBezTo>
                <a:lnTo>
                  <a:pt x="144" y="73"/>
                </a:lnTo>
                <a:lnTo>
                  <a:pt x="143" y="73"/>
                </a:lnTo>
                <a:cubicBezTo>
                  <a:pt x="148" y="80"/>
                  <a:pt x="146" y="81"/>
                  <a:pt x="146" y="81"/>
                </a:cubicBezTo>
                <a:cubicBezTo>
                  <a:pt x="146" y="81"/>
                  <a:pt x="146" y="81"/>
                  <a:pt x="146" y="81"/>
                </a:cubicBezTo>
                <a:cubicBezTo>
                  <a:pt x="145" y="81"/>
                  <a:pt x="143" y="79"/>
                  <a:pt x="135" y="68"/>
                </a:cubicBezTo>
                <a:cubicBezTo>
                  <a:pt x="131" y="63"/>
                  <a:pt x="128" y="60"/>
                  <a:pt x="127" y="60"/>
                </a:cubicBezTo>
                <a:lnTo>
                  <a:pt x="127" y="60"/>
                </a:lnTo>
                <a:cubicBezTo>
                  <a:pt x="126" y="60"/>
                  <a:pt x="128" y="63"/>
                  <a:pt x="132" y="71"/>
                </a:cubicBezTo>
                <a:lnTo>
                  <a:pt x="135" y="80"/>
                </a:lnTo>
                <a:cubicBezTo>
                  <a:pt x="132" y="76"/>
                  <a:pt x="130" y="75"/>
                  <a:pt x="129" y="75"/>
                </a:cubicBezTo>
                <a:lnTo>
                  <a:pt x="129" y="75"/>
                </a:lnTo>
                <a:cubicBezTo>
                  <a:pt x="127" y="75"/>
                  <a:pt x="132" y="84"/>
                  <a:pt x="135" y="90"/>
                </a:cubicBezTo>
                <a:cubicBezTo>
                  <a:pt x="130" y="84"/>
                  <a:pt x="127" y="82"/>
                  <a:pt x="126" y="82"/>
                </a:cubicBezTo>
                <a:lnTo>
                  <a:pt x="126" y="82"/>
                </a:lnTo>
                <a:cubicBezTo>
                  <a:pt x="125" y="82"/>
                  <a:pt x="126" y="85"/>
                  <a:pt x="132" y="92"/>
                </a:cubicBezTo>
                <a:cubicBezTo>
                  <a:pt x="135" y="96"/>
                  <a:pt x="136" y="98"/>
                  <a:pt x="135" y="98"/>
                </a:cubicBezTo>
                <a:cubicBezTo>
                  <a:pt x="134" y="98"/>
                  <a:pt x="133" y="97"/>
                  <a:pt x="130" y="94"/>
                </a:cubicBezTo>
                <a:cubicBezTo>
                  <a:pt x="126" y="92"/>
                  <a:pt x="124" y="91"/>
                  <a:pt x="123" y="91"/>
                </a:cubicBezTo>
                <a:cubicBezTo>
                  <a:pt x="121" y="91"/>
                  <a:pt x="120" y="92"/>
                  <a:pt x="118" y="93"/>
                </a:cubicBezTo>
                <a:cubicBezTo>
                  <a:pt x="124" y="100"/>
                  <a:pt x="115" y="108"/>
                  <a:pt x="107" y="117"/>
                </a:cubicBezTo>
                <a:cubicBezTo>
                  <a:pt x="98" y="128"/>
                  <a:pt x="92" y="136"/>
                  <a:pt x="98" y="140"/>
                </a:cubicBezTo>
                <a:cubicBezTo>
                  <a:pt x="98" y="140"/>
                  <a:pt x="98" y="141"/>
                  <a:pt x="98" y="141"/>
                </a:cubicBezTo>
                <a:cubicBezTo>
                  <a:pt x="97" y="141"/>
                  <a:pt x="95" y="140"/>
                  <a:pt x="90" y="138"/>
                </a:cubicBezTo>
                <a:cubicBezTo>
                  <a:pt x="88" y="136"/>
                  <a:pt x="86" y="135"/>
                  <a:pt x="86" y="135"/>
                </a:cubicBezTo>
                <a:lnTo>
                  <a:pt x="86" y="135"/>
                </a:lnTo>
                <a:cubicBezTo>
                  <a:pt x="85" y="135"/>
                  <a:pt x="87" y="138"/>
                  <a:pt x="95" y="145"/>
                </a:cubicBezTo>
                <a:cubicBezTo>
                  <a:pt x="99" y="148"/>
                  <a:pt x="103" y="151"/>
                  <a:pt x="102" y="151"/>
                </a:cubicBezTo>
                <a:cubicBezTo>
                  <a:pt x="102" y="151"/>
                  <a:pt x="100" y="149"/>
                  <a:pt x="94" y="146"/>
                </a:cubicBezTo>
                <a:cubicBezTo>
                  <a:pt x="92" y="144"/>
                  <a:pt x="90" y="144"/>
                  <a:pt x="89" y="144"/>
                </a:cubicBezTo>
                <a:cubicBezTo>
                  <a:pt x="86" y="144"/>
                  <a:pt x="84" y="146"/>
                  <a:pt x="81" y="150"/>
                </a:cubicBezTo>
                <a:cubicBezTo>
                  <a:pt x="79" y="154"/>
                  <a:pt x="76" y="159"/>
                  <a:pt x="84" y="163"/>
                </a:cubicBezTo>
                <a:cubicBezTo>
                  <a:pt x="87" y="166"/>
                  <a:pt x="88" y="168"/>
                  <a:pt x="88" y="168"/>
                </a:cubicBezTo>
                <a:cubicBezTo>
                  <a:pt x="87" y="168"/>
                  <a:pt x="86" y="167"/>
                  <a:pt x="83" y="165"/>
                </a:cubicBezTo>
                <a:cubicBezTo>
                  <a:pt x="77" y="161"/>
                  <a:pt x="72" y="160"/>
                  <a:pt x="69" y="160"/>
                </a:cubicBezTo>
                <a:cubicBezTo>
                  <a:pt x="64" y="160"/>
                  <a:pt x="63" y="164"/>
                  <a:pt x="70" y="170"/>
                </a:cubicBezTo>
                <a:cubicBezTo>
                  <a:pt x="70" y="171"/>
                  <a:pt x="69" y="172"/>
                  <a:pt x="67" y="172"/>
                </a:cubicBezTo>
                <a:cubicBezTo>
                  <a:pt x="66" y="172"/>
                  <a:pt x="64" y="172"/>
                  <a:pt x="61" y="170"/>
                </a:cubicBezTo>
                <a:lnTo>
                  <a:pt x="61" y="170"/>
                </a:lnTo>
                <a:cubicBezTo>
                  <a:pt x="60" y="171"/>
                  <a:pt x="60" y="174"/>
                  <a:pt x="66" y="180"/>
                </a:cubicBezTo>
                <a:lnTo>
                  <a:pt x="61" y="191"/>
                </a:lnTo>
                <a:cubicBezTo>
                  <a:pt x="60" y="194"/>
                  <a:pt x="67" y="200"/>
                  <a:pt x="67" y="200"/>
                </a:cubicBezTo>
                <a:cubicBezTo>
                  <a:pt x="66" y="200"/>
                  <a:pt x="66" y="202"/>
                  <a:pt x="66" y="202"/>
                </a:cubicBezTo>
                <a:cubicBezTo>
                  <a:pt x="66" y="202"/>
                  <a:pt x="66" y="201"/>
                  <a:pt x="66" y="201"/>
                </a:cubicBezTo>
                <a:cubicBezTo>
                  <a:pt x="65" y="200"/>
                  <a:pt x="64" y="200"/>
                  <a:pt x="63" y="200"/>
                </a:cubicBezTo>
                <a:cubicBezTo>
                  <a:pt x="57" y="200"/>
                  <a:pt x="55" y="207"/>
                  <a:pt x="52" y="216"/>
                </a:cubicBezTo>
                <a:cubicBezTo>
                  <a:pt x="50" y="228"/>
                  <a:pt x="48" y="237"/>
                  <a:pt x="40" y="238"/>
                </a:cubicBezTo>
                <a:cubicBezTo>
                  <a:pt x="40" y="238"/>
                  <a:pt x="40" y="239"/>
                  <a:pt x="48" y="242"/>
                </a:cubicBezTo>
                <a:cubicBezTo>
                  <a:pt x="63" y="246"/>
                  <a:pt x="63" y="247"/>
                  <a:pt x="55" y="247"/>
                </a:cubicBezTo>
                <a:cubicBezTo>
                  <a:pt x="39" y="247"/>
                  <a:pt x="38" y="255"/>
                  <a:pt x="53" y="257"/>
                </a:cubicBezTo>
                <a:lnTo>
                  <a:pt x="46" y="256"/>
                </a:lnTo>
                <a:lnTo>
                  <a:pt x="46" y="256"/>
                </a:lnTo>
                <a:cubicBezTo>
                  <a:pt x="29" y="257"/>
                  <a:pt x="37" y="262"/>
                  <a:pt x="53" y="263"/>
                </a:cubicBezTo>
                <a:cubicBezTo>
                  <a:pt x="46" y="266"/>
                  <a:pt x="37" y="267"/>
                  <a:pt x="46" y="269"/>
                </a:cubicBezTo>
                <a:cubicBezTo>
                  <a:pt x="46" y="270"/>
                  <a:pt x="46" y="270"/>
                  <a:pt x="29" y="271"/>
                </a:cubicBezTo>
                <a:cubicBezTo>
                  <a:pt x="21" y="271"/>
                  <a:pt x="13" y="271"/>
                  <a:pt x="13" y="274"/>
                </a:cubicBezTo>
                <a:cubicBezTo>
                  <a:pt x="13" y="275"/>
                  <a:pt x="21" y="275"/>
                  <a:pt x="29" y="275"/>
                </a:cubicBezTo>
                <a:lnTo>
                  <a:pt x="29" y="278"/>
                </a:lnTo>
                <a:cubicBezTo>
                  <a:pt x="29" y="278"/>
                  <a:pt x="29" y="279"/>
                  <a:pt x="37" y="279"/>
                </a:cubicBezTo>
                <a:cubicBezTo>
                  <a:pt x="38" y="279"/>
                  <a:pt x="40" y="279"/>
                  <a:pt x="41" y="279"/>
                </a:cubicBezTo>
                <a:cubicBezTo>
                  <a:pt x="46" y="279"/>
                  <a:pt x="46" y="281"/>
                  <a:pt x="46" y="281"/>
                </a:cubicBezTo>
                <a:cubicBezTo>
                  <a:pt x="40" y="282"/>
                  <a:pt x="41" y="283"/>
                  <a:pt x="44" y="283"/>
                </a:cubicBezTo>
                <a:cubicBezTo>
                  <a:pt x="47" y="283"/>
                  <a:pt x="50" y="282"/>
                  <a:pt x="53" y="281"/>
                </a:cubicBezTo>
                <a:cubicBezTo>
                  <a:pt x="58" y="281"/>
                  <a:pt x="62" y="280"/>
                  <a:pt x="65" y="280"/>
                </a:cubicBezTo>
                <a:cubicBezTo>
                  <a:pt x="68" y="280"/>
                  <a:pt x="69" y="280"/>
                  <a:pt x="69" y="281"/>
                </a:cubicBezTo>
                <a:lnTo>
                  <a:pt x="86" y="279"/>
                </a:lnTo>
                <a:cubicBezTo>
                  <a:pt x="96" y="279"/>
                  <a:pt x="107" y="278"/>
                  <a:pt x="117" y="275"/>
                </a:cubicBezTo>
                <a:cubicBezTo>
                  <a:pt x="125" y="271"/>
                  <a:pt x="132" y="268"/>
                  <a:pt x="123" y="268"/>
                </a:cubicBezTo>
                <a:cubicBezTo>
                  <a:pt x="122" y="268"/>
                  <a:pt x="121" y="268"/>
                  <a:pt x="118" y="268"/>
                </a:cubicBezTo>
                <a:cubicBezTo>
                  <a:pt x="118" y="268"/>
                  <a:pt x="109" y="267"/>
                  <a:pt x="109" y="266"/>
                </a:cubicBezTo>
                <a:cubicBezTo>
                  <a:pt x="109" y="265"/>
                  <a:pt x="118" y="263"/>
                  <a:pt x="118" y="263"/>
                </a:cubicBezTo>
                <a:cubicBezTo>
                  <a:pt x="126" y="263"/>
                  <a:pt x="126" y="259"/>
                  <a:pt x="127" y="255"/>
                </a:cubicBezTo>
                <a:cubicBezTo>
                  <a:pt x="127" y="249"/>
                  <a:pt x="129" y="246"/>
                  <a:pt x="136" y="246"/>
                </a:cubicBezTo>
                <a:cubicBezTo>
                  <a:pt x="139" y="246"/>
                  <a:pt x="141" y="246"/>
                  <a:pt x="143" y="246"/>
                </a:cubicBezTo>
                <a:cubicBezTo>
                  <a:pt x="145" y="246"/>
                  <a:pt x="145" y="246"/>
                  <a:pt x="145" y="246"/>
                </a:cubicBezTo>
                <a:cubicBezTo>
                  <a:pt x="138" y="244"/>
                  <a:pt x="139" y="239"/>
                  <a:pt x="141" y="232"/>
                </a:cubicBezTo>
                <a:cubicBezTo>
                  <a:pt x="143" y="225"/>
                  <a:pt x="145" y="219"/>
                  <a:pt x="139" y="216"/>
                </a:cubicBezTo>
                <a:cubicBezTo>
                  <a:pt x="139" y="215"/>
                  <a:pt x="139" y="214"/>
                  <a:pt x="139" y="214"/>
                </a:cubicBezTo>
                <a:cubicBezTo>
                  <a:pt x="142" y="215"/>
                  <a:pt x="144" y="215"/>
                  <a:pt x="145" y="215"/>
                </a:cubicBezTo>
                <a:cubicBezTo>
                  <a:pt x="147" y="215"/>
                  <a:pt x="148" y="214"/>
                  <a:pt x="149" y="213"/>
                </a:cubicBezTo>
                <a:cubicBezTo>
                  <a:pt x="142" y="209"/>
                  <a:pt x="143" y="206"/>
                  <a:pt x="143" y="206"/>
                </a:cubicBezTo>
                <a:lnTo>
                  <a:pt x="143" y="206"/>
                </a:lnTo>
                <a:cubicBezTo>
                  <a:pt x="146" y="208"/>
                  <a:pt x="148" y="209"/>
                  <a:pt x="149" y="209"/>
                </a:cubicBezTo>
                <a:cubicBezTo>
                  <a:pt x="150" y="209"/>
                  <a:pt x="150" y="208"/>
                  <a:pt x="151" y="207"/>
                </a:cubicBezTo>
                <a:cubicBezTo>
                  <a:pt x="153" y="205"/>
                  <a:pt x="153" y="204"/>
                  <a:pt x="145" y="201"/>
                </a:cubicBezTo>
                <a:cubicBezTo>
                  <a:pt x="149" y="196"/>
                  <a:pt x="153" y="194"/>
                  <a:pt x="159" y="194"/>
                </a:cubicBezTo>
                <a:cubicBezTo>
                  <a:pt x="161" y="195"/>
                  <a:pt x="162" y="195"/>
                  <a:pt x="162" y="195"/>
                </a:cubicBezTo>
                <a:cubicBezTo>
                  <a:pt x="164" y="195"/>
                  <a:pt x="159" y="191"/>
                  <a:pt x="154" y="187"/>
                </a:cubicBezTo>
                <a:cubicBezTo>
                  <a:pt x="146" y="184"/>
                  <a:pt x="141" y="178"/>
                  <a:pt x="142" y="177"/>
                </a:cubicBezTo>
                <a:lnTo>
                  <a:pt x="142" y="177"/>
                </a:lnTo>
                <a:lnTo>
                  <a:pt x="155" y="186"/>
                </a:lnTo>
                <a:cubicBezTo>
                  <a:pt x="159" y="189"/>
                  <a:pt x="160" y="190"/>
                  <a:pt x="161" y="190"/>
                </a:cubicBezTo>
                <a:cubicBezTo>
                  <a:pt x="162" y="190"/>
                  <a:pt x="162" y="190"/>
                  <a:pt x="162" y="189"/>
                </a:cubicBezTo>
                <a:cubicBezTo>
                  <a:pt x="163" y="188"/>
                  <a:pt x="164" y="187"/>
                  <a:pt x="164" y="187"/>
                </a:cubicBezTo>
                <a:cubicBezTo>
                  <a:pt x="158" y="184"/>
                  <a:pt x="160" y="178"/>
                  <a:pt x="166" y="173"/>
                </a:cubicBezTo>
                <a:cubicBezTo>
                  <a:pt x="171" y="166"/>
                  <a:pt x="175" y="164"/>
                  <a:pt x="168" y="158"/>
                </a:cubicBezTo>
                <a:cubicBezTo>
                  <a:pt x="164" y="155"/>
                  <a:pt x="163" y="153"/>
                  <a:pt x="165" y="153"/>
                </a:cubicBezTo>
                <a:cubicBezTo>
                  <a:pt x="166" y="153"/>
                  <a:pt x="168" y="153"/>
                  <a:pt x="171" y="155"/>
                </a:cubicBezTo>
                <a:cubicBezTo>
                  <a:pt x="184" y="162"/>
                  <a:pt x="190" y="165"/>
                  <a:pt x="191" y="165"/>
                </a:cubicBezTo>
                <a:cubicBezTo>
                  <a:pt x="192" y="165"/>
                  <a:pt x="190" y="163"/>
                  <a:pt x="188" y="160"/>
                </a:cubicBezTo>
                <a:cubicBezTo>
                  <a:pt x="188" y="160"/>
                  <a:pt x="188" y="160"/>
                  <a:pt x="188" y="160"/>
                </a:cubicBezTo>
                <a:cubicBezTo>
                  <a:pt x="187" y="160"/>
                  <a:pt x="182" y="155"/>
                  <a:pt x="176" y="150"/>
                </a:cubicBezTo>
                <a:cubicBezTo>
                  <a:pt x="170" y="144"/>
                  <a:pt x="167" y="141"/>
                  <a:pt x="168" y="141"/>
                </a:cubicBezTo>
                <a:lnTo>
                  <a:pt x="168" y="141"/>
                </a:lnTo>
                <a:cubicBezTo>
                  <a:pt x="169" y="141"/>
                  <a:pt x="172" y="144"/>
                  <a:pt x="178" y="149"/>
                </a:cubicBezTo>
                <a:cubicBezTo>
                  <a:pt x="181" y="152"/>
                  <a:pt x="183" y="153"/>
                  <a:pt x="185" y="153"/>
                </a:cubicBezTo>
                <a:cubicBezTo>
                  <a:pt x="191" y="153"/>
                  <a:pt x="194" y="141"/>
                  <a:pt x="187" y="131"/>
                </a:cubicBezTo>
                <a:lnTo>
                  <a:pt x="187" y="131"/>
                </a:lnTo>
                <a:lnTo>
                  <a:pt x="191" y="138"/>
                </a:lnTo>
                <a:cubicBezTo>
                  <a:pt x="195" y="141"/>
                  <a:pt x="197" y="143"/>
                  <a:pt x="198" y="143"/>
                </a:cubicBezTo>
                <a:cubicBezTo>
                  <a:pt x="199" y="143"/>
                  <a:pt x="200" y="142"/>
                  <a:pt x="201" y="141"/>
                </a:cubicBezTo>
                <a:lnTo>
                  <a:pt x="204" y="139"/>
                </a:lnTo>
                <a:cubicBezTo>
                  <a:pt x="199" y="133"/>
                  <a:pt x="200" y="130"/>
                  <a:pt x="202" y="130"/>
                </a:cubicBezTo>
                <a:cubicBezTo>
                  <a:pt x="204" y="130"/>
                  <a:pt x="207" y="132"/>
                  <a:pt x="209" y="136"/>
                </a:cubicBezTo>
                <a:cubicBezTo>
                  <a:pt x="213" y="140"/>
                  <a:pt x="214" y="142"/>
                  <a:pt x="215" y="142"/>
                </a:cubicBezTo>
                <a:cubicBezTo>
                  <a:pt x="215" y="142"/>
                  <a:pt x="216" y="142"/>
                  <a:pt x="216" y="141"/>
                </a:cubicBezTo>
                <a:cubicBezTo>
                  <a:pt x="213" y="134"/>
                  <a:pt x="214" y="132"/>
                  <a:pt x="216" y="132"/>
                </a:cubicBezTo>
                <a:lnTo>
                  <a:pt x="216" y="132"/>
                </a:lnTo>
                <a:cubicBezTo>
                  <a:pt x="218" y="132"/>
                  <a:pt x="221" y="134"/>
                  <a:pt x="223" y="138"/>
                </a:cubicBezTo>
                <a:cubicBezTo>
                  <a:pt x="224" y="138"/>
                  <a:pt x="224" y="138"/>
                  <a:pt x="225" y="137"/>
                </a:cubicBezTo>
                <a:cubicBezTo>
                  <a:pt x="222" y="130"/>
                  <a:pt x="224" y="129"/>
                  <a:pt x="224" y="129"/>
                </a:cubicBezTo>
                <a:cubicBezTo>
                  <a:pt x="227" y="128"/>
                  <a:pt x="228" y="128"/>
                  <a:pt x="224" y="120"/>
                </a:cubicBezTo>
                <a:cubicBezTo>
                  <a:pt x="221" y="113"/>
                  <a:pt x="217" y="105"/>
                  <a:pt x="218" y="105"/>
                </a:cubicBezTo>
                <a:lnTo>
                  <a:pt x="218" y="105"/>
                </a:lnTo>
                <a:lnTo>
                  <a:pt x="222" y="112"/>
                </a:lnTo>
                <a:cubicBezTo>
                  <a:pt x="224" y="117"/>
                  <a:pt x="226" y="118"/>
                  <a:pt x="228" y="118"/>
                </a:cubicBezTo>
                <a:cubicBezTo>
                  <a:pt x="229" y="118"/>
                  <a:pt x="230" y="118"/>
                  <a:pt x="232" y="118"/>
                </a:cubicBezTo>
                <a:cubicBezTo>
                  <a:pt x="233" y="117"/>
                  <a:pt x="235" y="116"/>
                  <a:pt x="236" y="116"/>
                </a:cubicBezTo>
                <a:cubicBezTo>
                  <a:pt x="238" y="116"/>
                  <a:pt x="240" y="118"/>
                  <a:pt x="242" y="122"/>
                </a:cubicBezTo>
                <a:lnTo>
                  <a:pt x="240" y="114"/>
                </a:lnTo>
                <a:cubicBezTo>
                  <a:pt x="239" y="110"/>
                  <a:pt x="239" y="108"/>
                  <a:pt x="239" y="108"/>
                </a:cubicBezTo>
                <a:lnTo>
                  <a:pt x="239" y="108"/>
                </a:lnTo>
                <a:cubicBezTo>
                  <a:pt x="240" y="108"/>
                  <a:pt x="241" y="110"/>
                  <a:pt x="242" y="114"/>
                </a:cubicBezTo>
                <a:cubicBezTo>
                  <a:pt x="243" y="118"/>
                  <a:pt x="245" y="119"/>
                  <a:pt x="246" y="119"/>
                </a:cubicBezTo>
                <a:cubicBezTo>
                  <a:pt x="248" y="119"/>
                  <a:pt x="249" y="117"/>
                  <a:pt x="249" y="113"/>
                </a:cubicBezTo>
                <a:lnTo>
                  <a:pt x="250" y="112"/>
                </a:lnTo>
                <a:cubicBezTo>
                  <a:pt x="252" y="120"/>
                  <a:pt x="254" y="124"/>
                  <a:pt x="255" y="124"/>
                </a:cubicBezTo>
                <a:cubicBezTo>
                  <a:pt x="256" y="124"/>
                  <a:pt x="256" y="120"/>
                  <a:pt x="255" y="112"/>
                </a:cubicBezTo>
                <a:lnTo>
                  <a:pt x="255" y="112"/>
                </a:lnTo>
                <a:cubicBezTo>
                  <a:pt x="256" y="118"/>
                  <a:pt x="257" y="119"/>
                  <a:pt x="258" y="119"/>
                </a:cubicBezTo>
                <a:cubicBezTo>
                  <a:pt x="258" y="119"/>
                  <a:pt x="258" y="119"/>
                  <a:pt x="259" y="119"/>
                </a:cubicBezTo>
                <a:cubicBezTo>
                  <a:pt x="259" y="115"/>
                  <a:pt x="260" y="113"/>
                  <a:pt x="260" y="113"/>
                </a:cubicBezTo>
                <a:cubicBezTo>
                  <a:pt x="261" y="113"/>
                  <a:pt x="263" y="115"/>
                  <a:pt x="263" y="119"/>
                </a:cubicBezTo>
                <a:lnTo>
                  <a:pt x="264" y="119"/>
                </a:lnTo>
                <a:cubicBezTo>
                  <a:pt x="264" y="111"/>
                  <a:pt x="265" y="111"/>
                  <a:pt x="265" y="111"/>
                </a:cubicBezTo>
                <a:cubicBezTo>
                  <a:pt x="267" y="111"/>
                  <a:pt x="268" y="111"/>
                  <a:pt x="268" y="103"/>
                </a:cubicBezTo>
                <a:cubicBezTo>
                  <a:pt x="269" y="94"/>
                  <a:pt x="270" y="94"/>
                  <a:pt x="270" y="94"/>
                </a:cubicBezTo>
                <a:cubicBezTo>
                  <a:pt x="270" y="100"/>
                  <a:pt x="270" y="105"/>
                  <a:pt x="270" y="111"/>
                </a:cubicBezTo>
                <a:cubicBezTo>
                  <a:pt x="269" y="114"/>
                  <a:pt x="270" y="116"/>
                  <a:pt x="270" y="116"/>
                </a:cubicBezTo>
                <a:cubicBezTo>
                  <a:pt x="271" y="116"/>
                  <a:pt x="272" y="112"/>
                  <a:pt x="273" y="103"/>
                </a:cubicBezTo>
                <a:lnTo>
                  <a:pt x="273" y="103"/>
                </a:lnTo>
                <a:cubicBezTo>
                  <a:pt x="273" y="109"/>
                  <a:pt x="273" y="114"/>
                  <a:pt x="273" y="114"/>
                </a:cubicBezTo>
                <a:cubicBezTo>
                  <a:pt x="273" y="114"/>
                  <a:pt x="274" y="113"/>
                  <a:pt x="274" y="111"/>
                </a:cubicBezTo>
                <a:cubicBezTo>
                  <a:pt x="274" y="111"/>
                  <a:pt x="275" y="111"/>
                  <a:pt x="275" y="103"/>
                </a:cubicBezTo>
                <a:lnTo>
                  <a:pt x="279" y="103"/>
                </a:lnTo>
                <a:cubicBezTo>
                  <a:pt x="280" y="111"/>
                  <a:pt x="281" y="111"/>
                  <a:pt x="282" y="111"/>
                </a:cubicBezTo>
                <a:cubicBezTo>
                  <a:pt x="283" y="107"/>
                  <a:pt x="283" y="105"/>
                  <a:pt x="283" y="105"/>
                </a:cubicBezTo>
                <a:cubicBezTo>
                  <a:pt x="283" y="105"/>
                  <a:pt x="283" y="107"/>
                  <a:pt x="283" y="111"/>
                </a:cubicBezTo>
                <a:cubicBezTo>
                  <a:pt x="283" y="115"/>
                  <a:pt x="284" y="117"/>
                  <a:pt x="284" y="117"/>
                </a:cubicBezTo>
                <a:cubicBezTo>
                  <a:pt x="284" y="117"/>
                  <a:pt x="285" y="113"/>
                  <a:pt x="286" y="103"/>
                </a:cubicBezTo>
                <a:cubicBezTo>
                  <a:pt x="286" y="99"/>
                  <a:pt x="287" y="97"/>
                  <a:pt x="287" y="97"/>
                </a:cubicBezTo>
                <a:cubicBezTo>
                  <a:pt x="288" y="97"/>
                  <a:pt x="288" y="100"/>
                  <a:pt x="288" y="104"/>
                </a:cubicBezTo>
                <a:cubicBezTo>
                  <a:pt x="287" y="113"/>
                  <a:pt x="287" y="117"/>
                  <a:pt x="287" y="117"/>
                </a:cubicBezTo>
                <a:cubicBezTo>
                  <a:pt x="288" y="117"/>
                  <a:pt x="288" y="115"/>
                  <a:pt x="288" y="112"/>
                </a:cubicBezTo>
                <a:cubicBezTo>
                  <a:pt x="290" y="104"/>
                  <a:pt x="291" y="104"/>
                  <a:pt x="291" y="104"/>
                </a:cubicBezTo>
                <a:lnTo>
                  <a:pt x="291" y="104"/>
                </a:lnTo>
                <a:cubicBezTo>
                  <a:pt x="290" y="112"/>
                  <a:pt x="298" y="114"/>
                  <a:pt x="307" y="117"/>
                </a:cubicBezTo>
                <a:cubicBezTo>
                  <a:pt x="309" y="112"/>
                  <a:pt x="311" y="106"/>
                  <a:pt x="313" y="101"/>
                </a:cubicBezTo>
                <a:cubicBezTo>
                  <a:pt x="314" y="95"/>
                  <a:pt x="315" y="93"/>
                  <a:pt x="315" y="93"/>
                </a:cubicBezTo>
                <a:lnTo>
                  <a:pt x="315" y="93"/>
                </a:lnTo>
                <a:cubicBezTo>
                  <a:pt x="315" y="93"/>
                  <a:pt x="314" y="97"/>
                  <a:pt x="314" y="102"/>
                </a:cubicBezTo>
                <a:cubicBezTo>
                  <a:pt x="311" y="114"/>
                  <a:pt x="310" y="120"/>
                  <a:pt x="310" y="120"/>
                </a:cubicBezTo>
                <a:cubicBezTo>
                  <a:pt x="311" y="120"/>
                  <a:pt x="313" y="114"/>
                  <a:pt x="316" y="102"/>
                </a:cubicBezTo>
                <a:cubicBezTo>
                  <a:pt x="318" y="94"/>
                  <a:pt x="318" y="90"/>
                  <a:pt x="319" y="90"/>
                </a:cubicBezTo>
                <a:lnTo>
                  <a:pt x="319" y="90"/>
                </a:lnTo>
                <a:cubicBezTo>
                  <a:pt x="319" y="90"/>
                  <a:pt x="318" y="95"/>
                  <a:pt x="317" y="103"/>
                </a:cubicBezTo>
                <a:cubicBezTo>
                  <a:pt x="316" y="107"/>
                  <a:pt x="315" y="109"/>
                  <a:pt x="315" y="109"/>
                </a:cubicBezTo>
                <a:cubicBezTo>
                  <a:pt x="316" y="109"/>
                  <a:pt x="317" y="107"/>
                  <a:pt x="318" y="104"/>
                </a:cubicBezTo>
                <a:cubicBezTo>
                  <a:pt x="319" y="100"/>
                  <a:pt x="320" y="98"/>
                  <a:pt x="320" y="98"/>
                </a:cubicBezTo>
                <a:lnTo>
                  <a:pt x="320" y="98"/>
                </a:lnTo>
                <a:cubicBezTo>
                  <a:pt x="321" y="98"/>
                  <a:pt x="320" y="100"/>
                  <a:pt x="319" y="104"/>
                </a:cubicBezTo>
                <a:cubicBezTo>
                  <a:pt x="318" y="110"/>
                  <a:pt x="317" y="115"/>
                  <a:pt x="318" y="115"/>
                </a:cubicBezTo>
                <a:cubicBezTo>
                  <a:pt x="318" y="115"/>
                  <a:pt x="318" y="114"/>
                  <a:pt x="319" y="112"/>
                </a:cubicBezTo>
                <a:lnTo>
                  <a:pt x="319" y="112"/>
                </a:lnTo>
                <a:cubicBezTo>
                  <a:pt x="319" y="112"/>
                  <a:pt x="320" y="113"/>
                  <a:pt x="318" y="121"/>
                </a:cubicBezTo>
                <a:cubicBezTo>
                  <a:pt x="317" y="123"/>
                  <a:pt x="317" y="125"/>
                  <a:pt x="318" y="125"/>
                </a:cubicBezTo>
                <a:cubicBezTo>
                  <a:pt x="319" y="125"/>
                  <a:pt x="321" y="120"/>
                  <a:pt x="324" y="114"/>
                </a:cubicBezTo>
                <a:cubicBezTo>
                  <a:pt x="328" y="108"/>
                  <a:pt x="331" y="104"/>
                  <a:pt x="331" y="104"/>
                </a:cubicBezTo>
                <a:lnTo>
                  <a:pt x="331" y="104"/>
                </a:lnTo>
                <a:cubicBezTo>
                  <a:pt x="332" y="104"/>
                  <a:pt x="330" y="108"/>
                  <a:pt x="326" y="115"/>
                </a:cubicBezTo>
                <a:cubicBezTo>
                  <a:pt x="323" y="122"/>
                  <a:pt x="323" y="124"/>
                  <a:pt x="324" y="124"/>
                </a:cubicBezTo>
                <a:cubicBezTo>
                  <a:pt x="326" y="124"/>
                  <a:pt x="330" y="119"/>
                  <a:pt x="335" y="111"/>
                </a:cubicBezTo>
                <a:cubicBezTo>
                  <a:pt x="339" y="103"/>
                  <a:pt x="340" y="99"/>
                  <a:pt x="341" y="99"/>
                </a:cubicBezTo>
                <a:lnTo>
                  <a:pt x="341" y="99"/>
                </a:lnTo>
                <a:cubicBezTo>
                  <a:pt x="341" y="99"/>
                  <a:pt x="340" y="101"/>
                  <a:pt x="338" y="104"/>
                </a:cubicBezTo>
                <a:cubicBezTo>
                  <a:pt x="335" y="111"/>
                  <a:pt x="336" y="112"/>
                  <a:pt x="336" y="112"/>
                </a:cubicBezTo>
                <a:cubicBezTo>
                  <a:pt x="337" y="112"/>
                  <a:pt x="338" y="113"/>
                  <a:pt x="335" y="120"/>
                </a:cubicBezTo>
                <a:cubicBezTo>
                  <a:pt x="335" y="120"/>
                  <a:pt x="335" y="120"/>
                  <a:pt x="335" y="120"/>
                </a:cubicBezTo>
                <a:cubicBezTo>
                  <a:pt x="336" y="120"/>
                  <a:pt x="337" y="119"/>
                  <a:pt x="342" y="114"/>
                </a:cubicBezTo>
                <a:cubicBezTo>
                  <a:pt x="345" y="110"/>
                  <a:pt x="347" y="108"/>
                  <a:pt x="348" y="108"/>
                </a:cubicBezTo>
                <a:lnTo>
                  <a:pt x="348" y="108"/>
                </a:lnTo>
                <a:cubicBezTo>
                  <a:pt x="350" y="108"/>
                  <a:pt x="348" y="116"/>
                  <a:pt x="343" y="126"/>
                </a:cubicBezTo>
                <a:lnTo>
                  <a:pt x="350" y="119"/>
                </a:lnTo>
                <a:cubicBezTo>
                  <a:pt x="355" y="111"/>
                  <a:pt x="359" y="105"/>
                  <a:pt x="359" y="105"/>
                </a:cubicBezTo>
                <a:lnTo>
                  <a:pt x="359" y="105"/>
                </a:lnTo>
                <a:cubicBezTo>
                  <a:pt x="359" y="105"/>
                  <a:pt x="358" y="108"/>
                  <a:pt x="355" y="113"/>
                </a:cubicBezTo>
                <a:lnTo>
                  <a:pt x="351" y="120"/>
                </a:lnTo>
                <a:cubicBezTo>
                  <a:pt x="354" y="116"/>
                  <a:pt x="356" y="114"/>
                  <a:pt x="357" y="114"/>
                </a:cubicBezTo>
                <a:lnTo>
                  <a:pt x="357" y="114"/>
                </a:lnTo>
                <a:cubicBezTo>
                  <a:pt x="359" y="114"/>
                  <a:pt x="357" y="121"/>
                  <a:pt x="352" y="130"/>
                </a:cubicBezTo>
                <a:cubicBezTo>
                  <a:pt x="347" y="137"/>
                  <a:pt x="347" y="137"/>
                  <a:pt x="348" y="138"/>
                </a:cubicBezTo>
                <a:lnTo>
                  <a:pt x="352" y="131"/>
                </a:lnTo>
                <a:cubicBezTo>
                  <a:pt x="356" y="124"/>
                  <a:pt x="361" y="118"/>
                  <a:pt x="362" y="118"/>
                </a:cubicBezTo>
                <a:lnTo>
                  <a:pt x="362" y="118"/>
                </a:lnTo>
                <a:cubicBezTo>
                  <a:pt x="363" y="119"/>
                  <a:pt x="364" y="120"/>
                  <a:pt x="360" y="127"/>
                </a:cubicBezTo>
                <a:cubicBezTo>
                  <a:pt x="356" y="132"/>
                  <a:pt x="354" y="137"/>
                  <a:pt x="354" y="137"/>
                </a:cubicBezTo>
                <a:cubicBezTo>
                  <a:pt x="354" y="137"/>
                  <a:pt x="355" y="136"/>
                  <a:pt x="356" y="134"/>
                </a:cubicBezTo>
                <a:lnTo>
                  <a:pt x="356" y="134"/>
                </a:lnTo>
                <a:cubicBezTo>
                  <a:pt x="356" y="134"/>
                  <a:pt x="357" y="134"/>
                  <a:pt x="354" y="142"/>
                </a:cubicBezTo>
                <a:lnTo>
                  <a:pt x="356" y="145"/>
                </a:lnTo>
                <a:cubicBezTo>
                  <a:pt x="359" y="142"/>
                  <a:pt x="360" y="141"/>
                  <a:pt x="361" y="141"/>
                </a:cubicBezTo>
                <a:lnTo>
                  <a:pt x="361" y="141"/>
                </a:lnTo>
                <a:cubicBezTo>
                  <a:pt x="363" y="141"/>
                  <a:pt x="362" y="143"/>
                  <a:pt x="360" y="147"/>
                </a:cubicBezTo>
                <a:cubicBezTo>
                  <a:pt x="360" y="147"/>
                  <a:pt x="360" y="147"/>
                  <a:pt x="360" y="147"/>
                </a:cubicBezTo>
                <a:cubicBezTo>
                  <a:pt x="361" y="147"/>
                  <a:pt x="362" y="146"/>
                  <a:pt x="366" y="142"/>
                </a:cubicBezTo>
                <a:lnTo>
                  <a:pt x="366" y="142"/>
                </a:lnTo>
                <a:cubicBezTo>
                  <a:pt x="367" y="145"/>
                  <a:pt x="369" y="145"/>
                  <a:pt x="364" y="151"/>
                </a:cubicBezTo>
                <a:cubicBezTo>
                  <a:pt x="368" y="147"/>
                  <a:pt x="370" y="147"/>
                  <a:pt x="370" y="147"/>
                </a:cubicBezTo>
                <a:cubicBezTo>
                  <a:pt x="371" y="147"/>
                  <a:pt x="371" y="147"/>
                  <a:pt x="371" y="147"/>
                </a:cubicBezTo>
                <a:lnTo>
                  <a:pt x="373" y="149"/>
                </a:lnTo>
                <a:cubicBezTo>
                  <a:pt x="377" y="144"/>
                  <a:pt x="378" y="143"/>
                  <a:pt x="379" y="143"/>
                </a:cubicBezTo>
                <a:cubicBezTo>
                  <a:pt x="379" y="143"/>
                  <a:pt x="379" y="143"/>
                  <a:pt x="379" y="143"/>
                </a:cubicBezTo>
                <a:cubicBezTo>
                  <a:pt x="380" y="145"/>
                  <a:pt x="376" y="152"/>
                  <a:pt x="378" y="154"/>
                </a:cubicBezTo>
                <a:cubicBezTo>
                  <a:pt x="378" y="154"/>
                  <a:pt x="379" y="155"/>
                  <a:pt x="379" y="155"/>
                </a:cubicBezTo>
                <a:cubicBezTo>
                  <a:pt x="380" y="155"/>
                  <a:pt x="381" y="153"/>
                  <a:pt x="384" y="149"/>
                </a:cubicBezTo>
                <a:cubicBezTo>
                  <a:pt x="384" y="148"/>
                  <a:pt x="386" y="146"/>
                  <a:pt x="387" y="146"/>
                </a:cubicBezTo>
                <a:lnTo>
                  <a:pt x="387" y="146"/>
                </a:lnTo>
                <a:cubicBezTo>
                  <a:pt x="387" y="146"/>
                  <a:pt x="387" y="147"/>
                  <a:pt x="385" y="150"/>
                </a:cubicBezTo>
                <a:cubicBezTo>
                  <a:pt x="385" y="151"/>
                  <a:pt x="382" y="159"/>
                  <a:pt x="384" y="161"/>
                </a:cubicBezTo>
                <a:cubicBezTo>
                  <a:pt x="386" y="163"/>
                  <a:pt x="386" y="164"/>
                  <a:pt x="387" y="164"/>
                </a:cubicBezTo>
                <a:cubicBezTo>
                  <a:pt x="388" y="164"/>
                  <a:pt x="389" y="162"/>
                  <a:pt x="393" y="159"/>
                </a:cubicBezTo>
                <a:cubicBezTo>
                  <a:pt x="399" y="154"/>
                  <a:pt x="402" y="151"/>
                  <a:pt x="402" y="151"/>
                </a:cubicBezTo>
                <a:lnTo>
                  <a:pt x="402" y="151"/>
                </a:lnTo>
                <a:cubicBezTo>
                  <a:pt x="403" y="151"/>
                  <a:pt x="400" y="154"/>
                  <a:pt x="394" y="160"/>
                </a:cubicBezTo>
                <a:cubicBezTo>
                  <a:pt x="387" y="168"/>
                  <a:pt x="385" y="171"/>
                  <a:pt x="385" y="171"/>
                </a:cubicBezTo>
                <a:cubicBezTo>
                  <a:pt x="386" y="171"/>
                  <a:pt x="387" y="170"/>
                  <a:pt x="390" y="168"/>
                </a:cubicBezTo>
                <a:cubicBezTo>
                  <a:pt x="394" y="165"/>
                  <a:pt x="396" y="164"/>
                  <a:pt x="396" y="164"/>
                </a:cubicBezTo>
                <a:cubicBezTo>
                  <a:pt x="397" y="164"/>
                  <a:pt x="397" y="164"/>
                  <a:pt x="397" y="165"/>
                </a:cubicBezTo>
                <a:cubicBezTo>
                  <a:pt x="393" y="168"/>
                  <a:pt x="392" y="169"/>
                  <a:pt x="393" y="169"/>
                </a:cubicBezTo>
                <a:cubicBezTo>
                  <a:pt x="394" y="169"/>
                  <a:pt x="395" y="168"/>
                  <a:pt x="399" y="167"/>
                </a:cubicBezTo>
                <a:lnTo>
                  <a:pt x="399" y="167"/>
                </a:lnTo>
                <a:cubicBezTo>
                  <a:pt x="400" y="168"/>
                  <a:pt x="400" y="168"/>
                  <a:pt x="393" y="174"/>
                </a:cubicBezTo>
                <a:lnTo>
                  <a:pt x="394" y="175"/>
                </a:lnTo>
                <a:cubicBezTo>
                  <a:pt x="398" y="173"/>
                  <a:pt x="401" y="172"/>
                  <a:pt x="402" y="172"/>
                </a:cubicBezTo>
                <a:cubicBezTo>
                  <a:pt x="407" y="172"/>
                  <a:pt x="404" y="179"/>
                  <a:pt x="399" y="183"/>
                </a:cubicBezTo>
                <a:cubicBezTo>
                  <a:pt x="399" y="183"/>
                  <a:pt x="399" y="183"/>
                  <a:pt x="400" y="183"/>
                </a:cubicBezTo>
                <a:cubicBezTo>
                  <a:pt x="401" y="183"/>
                  <a:pt x="403" y="182"/>
                  <a:pt x="407" y="180"/>
                </a:cubicBezTo>
                <a:cubicBezTo>
                  <a:pt x="413" y="177"/>
                  <a:pt x="417" y="175"/>
                  <a:pt x="418" y="175"/>
                </a:cubicBezTo>
                <a:lnTo>
                  <a:pt x="418" y="175"/>
                </a:lnTo>
                <a:cubicBezTo>
                  <a:pt x="419" y="175"/>
                  <a:pt x="416" y="178"/>
                  <a:pt x="408" y="183"/>
                </a:cubicBezTo>
                <a:cubicBezTo>
                  <a:pt x="401" y="187"/>
                  <a:pt x="398" y="189"/>
                  <a:pt x="398" y="189"/>
                </a:cubicBezTo>
                <a:cubicBezTo>
                  <a:pt x="398" y="189"/>
                  <a:pt x="402" y="187"/>
                  <a:pt x="409" y="183"/>
                </a:cubicBezTo>
                <a:cubicBezTo>
                  <a:pt x="410" y="182"/>
                  <a:pt x="412" y="182"/>
                  <a:pt x="413" y="182"/>
                </a:cubicBezTo>
                <a:cubicBezTo>
                  <a:pt x="417" y="182"/>
                  <a:pt x="416" y="186"/>
                  <a:pt x="404" y="192"/>
                </a:cubicBezTo>
                <a:lnTo>
                  <a:pt x="390" y="200"/>
                </a:lnTo>
                <a:cubicBezTo>
                  <a:pt x="398" y="197"/>
                  <a:pt x="398" y="197"/>
                  <a:pt x="398" y="197"/>
                </a:cubicBezTo>
                <a:cubicBezTo>
                  <a:pt x="401" y="196"/>
                  <a:pt x="403" y="195"/>
                  <a:pt x="404" y="195"/>
                </a:cubicBezTo>
                <a:cubicBezTo>
                  <a:pt x="406" y="195"/>
                  <a:pt x="406" y="196"/>
                  <a:pt x="407" y="197"/>
                </a:cubicBezTo>
                <a:cubicBezTo>
                  <a:pt x="408" y="200"/>
                  <a:pt x="417" y="200"/>
                  <a:pt x="417" y="202"/>
                </a:cubicBezTo>
                <a:cubicBezTo>
                  <a:pt x="417" y="204"/>
                  <a:pt x="418" y="206"/>
                  <a:pt x="411" y="211"/>
                </a:cubicBezTo>
                <a:cubicBezTo>
                  <a:pt x="411" y="211"/>
                  <a:pt x="412" y="211"/>
                  <a:pt x="414" y="211"/>
                </a:cubicBezTo>
                <a:cubicBezTo>
                  <a:pt x="416" y="211"/>
                  <a:pt x="418" y="211"/>
                  <a:pt x="420" y="211"/>
                </a:cubicBezTo>
                <a:cubicBezTo>
                  <a:pt x="422" y="211"/>
                  <a:pt x="423" y="210"/>
                  <a:pt x="424" y="210"/>
                </a:cubicBezTo>
                <a:cubicBezTo>
                  <a:pt x="428" y="210"/>
                  <a:pt x="427" y="212"/>
                  <a:pt x="421" y="214"/>
                </a:cubicBezTo>
                <a:lnTo>
                  <a:pt x="421" y="215"/>
                </a:lnTo>
                <a:cubicBezTo>
                  <a:pt x="424" y="215"/>
                  <a:pt x="426" y="215"/>
                  <a:pt x="427" y="215"/>
                </a:cubicBezTo>
                <a:cubicBezTo>
                  <a:pt x="429" y="215"/>
                  <a:pt x="429" y="215"/>
                  <a:pt x="429" y="215"/>
                </a:cubicBezTo>
                <a:cubicBezTo>
                  <a:pt x="422" y="217"/>
                  <a:pt x="416" y="220"/>
                  <a:pt x="420" y="220"/>
                </a:cubicBezTo>
                <a:cubicBezTo>
                  <a:pt x="420" y="220"/>
                  <a:pt x="421" y="220"/>
                  <a:pt x="422" y="220"/>
                </a:cubicBezTo>
                <a:cubicBezTo>
                  <a:pt x="425" y="219"/>
                  <a:pt x="427" y="219"/>
                  <a:pt x="428" y="219"/>
                </a:cubicBezTo>
                <a:cubicBezTo>
                  <a:pt x="430" y="219"/>
                  <a:pt x="430" y="219"/>
                  <a:pt x="430" y="221"/>
                </a:cubicBezTo>
                <a:cubicBezTo>
                  <a:pt x="425" y="225"/>
                  <a:pt x="426" y="255"/>
                  <a:pt x="433" y="255"/>
                </a:cubicBezTo>
                <a:lnTo>
                  <a:pt x="431" y="258"/>
                </a:lnTo>
                <a:lnTo>
                  <a:pt x="431" y="260"/>
                </a:lnTo>
                <a:cubicBezTo>
                  <a:pt x="430" y="260"/>
                  <a:pt x="428" y="260"/>
                  <a:pt x="427" y="260"/>
                </a:cubicBezTo>
                <a:cubicBezTo>
                  <a:pt x="416" y="260"/>
                  <a:pt x="424" y="264"/>
                  <a:pt x="430" y="268"/>
                </a:cubicBezTo>
                <a:cubicBezTo>
                  <a:pt x="438" y="270"/>
                  <a:pt x="437" y="271"/>
                  <a:pt x="437" y="272"/>
                </a:cubicBezTo>
                <a:cubicBezTo>
                  <a:pt x="432" y="271"/>
                  <a:pt x="428" y="271"/>
                  <a:pt x="426" y="271"/>
                </a:cubicBezTo>
                <a:cubicBezTo>
                  <a:pt x="422" y="271"/>
                  <a:pt x="423" y="273"/>
                  <a:pt x="428" y="275"/>
                </a:cubicBezTo>
                <a:cubicBezTo>
                  <a:pt x="437" y="278"/>
                  <a:pt x="441" y="280"/>
                  <a:pt x="439" y="280"/>
                </a:cubicBezTo>
                <a:cubicBezTo>
                  <a:pt x="438" y="280"/>
                  <a:pt x="433" y="279"/>
                  <a:pt x="427" y="277"/>
                </a:cubicBezTo>
                <a:cubicBezTo>
                  <a:pt x="422" y="276"/>
                  <a:pt x="418" y="275"/>
                  <a:pt x="417" y="275"/>
                </a:cubicBezTo>
                <a:cubicBezTo>
                  <a:pt x="414" y="275"/>
                  <a:pt x="419" y="277"/>
                  <a:pt x="434" y="283"/>
                </a:cubicBezTo>
                <a:cubicBezTo>
                  <a:pt x="439" y="285"/>
                  <a:pt x="440" y="285"/>
                  <a:pt x="439" y="285"/>
                </a:cubicBezTo>
                <a:cubicBezTo>
                  <a:pt x="438" y="285"/>
                  <a:pt x="437" y="285"/>
                  <a:pt x="434" y="285"/>
                </a:cubicBezTo>
                <a:cubicBezTo>
                  <a:pt x="426" y="283"/>
                  <a:pt x="422" y="283"/>
                  <a:pt x="420" y="283"/>
                </a:cubicBezTo>
                <a:cubicBezTo>
                  <a:pt x="418" y="283"/>
                  <a:pt x="420" y="284"/>
                  <a:pt x="425" y="285"/>
                </a:cubicBezTo>
                <a:cubicBezTo>
                  <a:pt x="433" y="288"/>
                  <a:pt x="437" y="290"/>
                  <a:pt x="435" y="290"/>
                </a:cubicBezTo>
                <a:cubicBezTo>
                  <a:pt x="434" y="290"/>
                  <a:pt x="430" y="289"/>
                  <a:pt x="424" y="287"/>
                </a:cubicBezTo>
                <a:cubicBezTo>
                  <a:pt x="417" y="286"/>
                  <a:pt x="413" y="285"/>
                  <a:pt x="412" y="285"/>
                </a:cubicBezTo>
                <a:cubicBezTo>
                  <a:pt x="410" y="285"/>
                  <a:pt x="414" y="286"/>
                  <a:pt x="422" y="290"/>
                </a:cubicBezTo>
                <a:cubicBezTo>
                  <a:pt x="434" y="294"/>
                  <a:pt x="436" y="298"/>
                  <a:pt x="430" y="298"/>
                </a:cubicBezTo>
                <a:cubicBezTo>
                  <a:pt x="428" y="298"/>
                  <a:pt x="425" y="297"/>
                  <a:pt x="420" y="296"/>
                </a:cubicBezTo>
                <a:cubicBezTo>
                  <a:pt x="420" y="296"/>
                  <a:pt x="417" y="295"/>
                  <a:pt x="416" y="295"/>
                </a:cubicBezTo>
                <a:lnTo>
                  <a:pt x="416" y="295"/>
                </a:lnTo>
                <a:cubicBezTo>
                  <a:pt x="415" y="295"/>
                  <a:pt x="416" y="296"/>
                  <a:pt x="419" y="297"/>
                </a:cubicBezTo>
                <a:lnTo>
                  <a:pt x="411" y="295"/>
                </a:lnTo>
                <a:lnTo>
                  <a:pt x="410" y="297"/>
                </a:lnTo>
                <a:lnTo>
                  <a:pt x="418" y="300"/>
                </a:lnTo>
                <a:cubicBezTo>
                  <a:pt x="417" y="300"/>
                  <a:pt x="408" y="303"/>
                  <a:pt x="403" y="308"/>
                </a:cubicBezTo>
                <a:cubicBezTo>
                  <a:pt x="398" y="317"/>
                  <a:pt x="396" y="318"/>
                  <a:pt x="402" y="323"/>
                </a:cubicBezTo>
                <a:cubicBezTo>
                  <a:pt x="410" y="327"/>
                  <a:pt x="413" y="330"/>
                  <a:pt x="412" y="330"/>
                </a:cubicBezTo>
                <a:cubicBezTo>
                  <a:pt x="411" y="330"/>
                  <a:pt x="407" y="328"/>
                  <a:pt x="401" y="324"/>
                </a:cubicBezTo>
                <a:cubicBezTo>
                  <a:pt x="401" y="324"/>
                  <a:pt x="401" y="324"/>
                  <a:pt x="401" y="324"/>
                </a:cubicBezTo>
                <a:cubicBezTo>
                  <a:pt x="399" y="324"/>
                  <a:pt x="395" y="323"/>
                  <a:pt x="392" y="323"/>
                </a:cubicBezTo>
                <a:cubicBezTo>
                  <a:pt x="392" y="323"/>
                  <a:pt x="391" y="323"/>
                  <a:pt x="391" y="323"/>
                </a:cubicBezTo>
                <a:cubicBezTo>
                  <a:pt x="391" y="324"/>
                  <a:pt x="390" y="325"/>
                  <a:pt x="389" y="325"/>
                </a:cubicBezTo>
                <a:cubicBezTo>
                  <a:pt x="388" y="325"/>
                  <a:pt x="386" y="324"/>
                  <a:pt x="383" y="321"/>
                </a:cubicBezTo>
                <a:lnTo>
                  <a:pt x="382" y="322"/>
                </a:lnTo>
                <a:cubicBezTo>
                  <a:pt x="391" y="332"/>
                  <a:pt x="389" y="336"/>
                  <a:pt x="384" y="336"/>
                </a:cubicBezTo>
                <a:cubicBezTo>
                  <a:pt x="383" y="336"/>
                  <a:pt x="381" y="336"/>
                  <a:pt x="380" y="335"/>
                </a:cubicBezTo>
                <a:lnTo>
                  <a:pt x="380" y="335"/>
                </a:lnTo>
                <a:cubicBezTo>
                  <a:pt x="379" y="336"/>
                  <a:pt x="378" y="338"/>
                  <a:pt x="382" y="344"/>
                </a:cubicBezTo>
                <a:cubicBezTo>
                  <a:pt x="384" y="348"/>
                  <a:pt x="385" y="350"/>
                  <a:pt x="384" y="350"/>
                </a:cubicBezTo>
                <a:cubicBezTo>
                  <a:pt x="384" y="350"/>
                  <a:pt x="382" y="349"/>
                  <a:pt x="380" y="346"/>
                </a:cubicBezTo>
                <a:cubicBezTo>
                  <a:pt x="377" y="344"/>
                  <a:pt x="374" y="342"/>
                  <a:pt x="372" y="342"/>
                </a:cubicBezTo>
                <a:cubicBezTo>
                  <a:pt x="369" y="342"/>
                  <a:pt x="369" y="344"/>
                  <a:pt x="374" y="351"/>
                </a:cubicBezTo>
                <a:lnTo>
                  <a:pt x="369" y="345"/>
                </a:lnTo>
                <a:cubicBezTo>
                  <a:pt x="367" y="344"/>
                  <a:pt x="366" y="343"/>
                  <a:pt x="365" y="343"/>
                </a:cubicBezTo>
                <a:lnTo>
                  <a:pt x="365" y="343"/>
                </a:lnTo>
                <a:cubicBezTo>
                  <a:pt x="364" y="343"/>
                  <a:pt x="368" y="348"/>
                  <a:pt x="372" y="352"/>
                </a:cubicBezTo>
                <a:cubicBezTo>
                  <a:pt x="377" y="358"/>
                  <a:pt x="379" y="361"/>
                  <a:pt x="378" y="361"/>
                </a:cubicBezTo>
                <a:cubicBezTo>
                  <a:pt x="378" y="361"/>
                  <a:pt x="374" y="357"/>
                  <a:pt x="365" y="348"/>
                </a:cubicBezTo>
                <a:cubicBezTo>
                  <a:pt x="359" y="340"/>
                  <a:pt x="357" y="337"/>
                  <a:pt x="356" y="337"/>
                </a:cubicBezTo>
                <a:lnTo>
                  <a:pt x="356" y="337"/>
                </a:lnTo>
                <a:cubicBezTo>
                  <a:pt x="356" y="337"/>
                  <a:pt x="357" y="339"/>
                  <a:pt x="359" y="341"/>
                </a:cubicBezTo>
                <a:cubicBezTo>
                  <a:pt x="362" y="347"/>
                  <a:pt x="365" y="352"/>
                  <a:pt x="364" y="352"/>
                </a:cubicBezTo>
                <a:cubicBezTo>
                  <a:pt x="364" y="352"/>
                  <a:pt x="363" y="351"/>
                  <a:pt x="362" y="350"/>
                </a:cubicBezTo>
                <a:lnTo>
                  <a:pt x="362" y="350"/>
                </a:lnTo>
                <a:cubicBezTo>
                  <a:pt x="361" y="350"/>
                  <a:pt x="360" y="351"/>
                  <a:pt x="370" y="363"/>
                </a:cubicBezTo>
                <a:cubicBezTo>
                  <a:pt x="374" y="370"/>
                  <a:pt x="373" y="371"/>
                  <a:pt x="372" y="371"/>
                </a:cubicBezTo>
                <a:cubicBezTo>
                  <a:pt x="369" y="368"/>
                  <a:pt x="366" y="362"/>
                  <a:pt x="364" y="358"/>
                </a:cubicBezTo>
                <a:cubicBezTo>
                  <a:pt x="364" y="358"/>
                  <a:pt x="364" y="358"/>
                  <a:pt x="362" y="359"/>
                </a:cubicBezTo>
                <a:cubicBezTo>
                  <a:pt x="362" y="359"/>
                  <a:pt x="362" y="359"/>
                  <a:pt x="361" y="359"/>
                </a:cubicBezTo>
                <a:cubicBezTo>
                  <a:pt x="360" y="359"/>
                  <a:pt x="355" y="354"/>
                  <a:pt x="351" y="348"/>
                </a:cubicBezTo>
                <a:cubicBezTo>
                  <a:pt x="348" y="345"/>
                  <a:pt x="347" y="343"/>
                  <a:pt x="346" y="343"/>
                </a:cubicBezTo>
                <a:lnTo>
                  <a:pt x="346" y="343"/>
                </a:lnTo>
                <a:cubicBezTo>
                  <a:pt x="346" y="343"/>
                  <a:pt x="348" y="346"/>
                  <a:pt x="354" y="354"/>
                </a:cubicBezTo>
                <a:cubicBezTo>
                  <a:pt x="363" y="368"/>
                  <a:pt x="363" y="368"/>
                  <a:pt x="361" y="369"/>
                </a:cubicBezTo>
                <a:cubicBezTo>
                  <a:pt x="360" y="369"/>
                  <a:pt x="360" y="369"/>
                  <a:pt x="360" y="369"/>
                </a:cubicBezTo>
                <a:cubicBezTo>
                  <a:pt x="359" y="369"/>
                  <a:pt x="357" y="368"/>
                  <a:pt x="354" y="363"/>
                </a:cubicBezTo>
                <a:cubicBezTo>
                  <a:pt x="352" y="359"/>
                  <a:pt x="351" y="357"/>
                  <a:pt x="350" y="357"/>
                </a:cubicBezTo>
                <a:cubicBezTo>
                  <a:pt x="350" y="357"/>
                  <a:pt x="349" y="357"/>
                  <a:pt x="348" y="358"/>
                </a:cubicBezTo>
                <a:cubicBezTo>
                  <a:pt x="346" y="359"/>
                  <a:pt x="355" y="381"/>
                  <a:pt x="362" y="396"/>
                </a:cubicBezTo>
                <a:cubicBezTo>
                  <a:pt x="366" y="403"/>
                  <a:pt x="368" y="407"/>
                  <a:pt x="368" y="407"/>
                </a:cubicBezTo>
                <a:cubicBezTo>
                  <a:pt x="367" y="407"/>
                  <a:pt x="365" y="404"/>
                  <a:pt x="361" y="397"/>
                </a:cubicBezTo>
                <a:cubicBezTo>
                  <a:pt x="357" y="391"/>
                  <a:pt x="356" y="390"/>
                  <a:pt x="355" y="390"/>
                </a:cubicBezTo>
                <a:cubicBezTo>
                  <a:pt x="355" y="390"/>
                  <a:pt x="354" y="390"/>
                  <a:pt x="354" y="390"/>
                </a:cubicBezTo>
                <a:cubicBezTo>
                  <a:pt x="351" y="384"/>
                  <a:pt x="352" y="382"/>
                  <a:pt x="353" y="382"/>
                </a:cubicBezTo>
                <a:lnTo>
                  <a:pt x="350" y="376"/>
                </a:lnTo>
                <a:cubicBezTo>
                  <a:pt x="345" y="369"/>
                  <a:pt x="343" y="365"/>
                  <a:pt x="342" y="365"/>
                </a:cubicBezTo>
                <a:lnTo>
                  <a:pt x="342" y="365"/>
                </a:lnTo>
                <a:cubicBezTo>
                  <a:pt x="341" y="365"/>
                  <a:pt x="343" y="369"/>
                  <a:pt x="346" y="377"/>
                </a:cubicBezTo>
                <a:cubicBezTo>
                  <a:pt x="347" y="380"/>
                  <a:pt x="348" y="382"/>
                  <a:pt x="348" y="382"/>
                </a:cubicBezTo>
                <a:cubicBezTo>
                  <a:pt x="347" y="382"/>
                  <a:pt x="346" y="380"/>
                  <a:pt x="344" y="377"/>
                </a:cubicBezTo>
                <a:cubicBezTo>
                  <a:pt x="341" y="372"/>
                  <a:pt x="338" y="368"/>
                  <a:pt x="337" y="368"/>
                </a:cubicBezTo>
                <a:lnTo>
                  <a:pt x="337" y="368"/>
                </a:lnTo>
                <a:cubicBezTo>
                  <a:pt x="337" y="368"/>
                  <a:pt x="337" y="369"/>
                  <a:pt x="338" y="371"/>
                </a:cubicBezTo>
                <a:cubicBezTo>
                  <a:pt x="338" y="371"/>
                  <a:pt x="337" y="371"/>
                  <a:pt x="333" y="364"/>
                </a:cubicBezTo>
                <a:cubicBezTo>
                  <a:pt x="330" y="366"/>
                  <a:pt x="329" y="366"/>
                  <a:pt x="333" y="373"/>
                </a:cubicBezTo>
                <a:cubicBezTo>
                  <a:pt x="336" y="380"/>
                  <a:pt x="335" y="381"/>
                  <a:pt x="334" y="381"/>
                </a:cubicBezTo>
                <a:cubicBezTo>
                  <a:pt x="333" y="381"/>
                  <a:pt x="332" y="381"/>
                  <a:pt x="335" y="389"/>
                </a:cubicBezTo>
                <a:cubicBezTo>
                  <a:pt x="338" y="397"/>
                  <a:pt x="339" y="405"/>
                  <a:pt x="337" y="406"/>
                </a:cubicBezTo>
                <a:cubicBezTo>
                  <a:pt x="338" y="409"/>
                  <a:pt x="338" y="411"/>
                  <a:pt x="338" y="411"/>
                </a:cubicBezTo>
                <a:cubicBezTo>
                  <a:pt x="337" y="411"/>
                  <a:pt x="335" y="408"/>
                  <a:pt x="332" y="399"/>
                </a:cubicBezTo>
                <a:cubicBezTo>
                  <a:pt x="329" y="394"/>
                  <a:pt x="328" y="392"/>
                  <a:pt x="328" y="392"/>
                </a:cubicBezTo>
                <a:cubicBezTo>
                  <a:pt x="328" y="392"/>
                  <a:pt x="327" y="392"/>
                  <a:pt x="327" y="392"/>
                </a:cubicBezTo>
                <a:cubicBezTo>
                  <a:pt x="327" y="392"/>
                  <a:pt x="326" y="392"/>
                  <a:pt x="323" y="385"/>
                </a:cubicBezTo>
                <a:cubicBezTo>
                  <a:pt x="322" y="383"/>
                  <a:pt x="321" y="382"/>
                  <a:pt x="321" y="382"/>
                </a:cubicBezTo>
                <a:lnTo>
                  <a:pt x="321" y="382"/>
                </a:lnTo>
                <a:cubicBezTo>
                  <a:pt x="321" y="382"/>
                  <a:pt x="322" y="387"/>
                  <a:pt x="324" y="392"/>
                </a:cubicBezTo>
                <a:lnTo>
                  <a:pt x="328" y="408"/>
                </a:lnTo>
                <a:cubicBezTo>
                  <a:pt x="324" y="401"/>
                  <a:pt x="321" y="394"/>
                  <a:pt x="319" y="386"/>
                </a:cubicBezTo>
                <a:cubicBezTo>
                  <a:pt x="316" y="378"/>
                  <a:pt x="315" y="374"/>
                  <a:pt x="315" y="374"/>
                </a:cubicBezTo>
                <a:lnTo>
                  <a:pt x="315" y="374"/>
                </a:lnTo>
                <a:cubicBezTo>
                  <a:pt x="315" y="374"/>
                  <a:pt x="316" y="378"/>
                  <a:pt x="318" y="386"/>
                </a:cubicBezTo>
                <a:cubicBezTo>
                  <a:pt x="320" y="391"/>
                  <a:pt x="321" y="397"/>
                  <a:pt x="320" y="397"/>
                </a:cubicBezTo>
                <a:cubicBezTo>
                  <a:pt x="319" y="397"/>
                  <a:pt x="318" y="396"/>
                  <a:pt x="317" y="394"/>
                </a:cubicBezTo>
                <a:cubicBezTo>
                  <a:pt x="316" y="394"/>
                  <a:pt x="316" y="394"/>
                  <a:pt x="315" y="394"/>
                </a:cubicBezTo>
                <a:cubicBezTo>
                  <a:pt x="314" y="394"/>
                  <a:pt x="312" y="393"/>
                  <a:pt x="311" y="387"/>
                </a:cubicBezTo>
                <a:cubicBezTo>
                  <a:pt x="311" y="384"/>
                  <a:pt x="310" y="383"/>
                  <a:pt x="310" y="383"/>
                </a:cubicBezTo>
                <a:cubicBezTo>
                  <a:pt x="309" y="383"/>
                  <a:pt x="309" y="387"/>
                  <a:pt x="309" y="387"/>
                </a:cubicBezTo>
                <a:cubicBezTo>
                  <a:pt x="310" y="392"/>
                  <a:pt x="310" y="394"/>
                  <a:pt x="309" y="394"/>
                </a:cubicBezTo>
                <a:cubicBezTo>
                  <a:pt x="308" y="394"/>
                  <a:pt x="307" y="392"/>
                  <a:pt x="305" y="388"/>
                </a:cubicBezTo>
                <a:cubicBezTo>
                  <a:pt x="301" y="380"/>
                  <a:pt x="300" y="376"/>
                  <a:pt x="299" y="376"/>
                </a:cubicBezTo>
                <a:lnTo>
                  <a:pt x="299" y="376"/>
                </a:lnTo>
                <a:cubicBezTo>
                  <a:pt x="298" y="376"/>
                  <a:pt x="299" y="380"/>
                  <a:pt x="300" y="388"/>
                </a:cubicBezTo>
                <a:cubicBezTo>
                  <a:pt x="301" y="393"/>
                  <a:pt x="301" y="397"/>
                  <a:pt x="301" y="397"/>
                </a:cubicBezTo>
                <a:cubicBezTo>
                  <a:pt x="301" y="397"/>
                  <a:pt x="300" y="395"/>
                  <a:pt x="299" y="388"/>
                </a:cubicBezTo>
                <a:cubicBezTo>
                  <a:pt x="298" y="386"/>
                  <a:pt x="298" y="385"/>
                  <a:pt x="298" y="385"/>
                </a:cubicBezTo>
                <a:cubicBezTo>
                  <a:pt x="297" y="385"/>
                  <a:pt x="296" y="391"/>
                  <a:pt x="296" y="397"/>
                </a:cubicBezTo>
                <a:cubicBezTo>
                  <a:pt x="296" y="405"/>
                  <a:pt x="297" y="421"/>
                  <a:pt x="297" y="428"/>
                </a:cubicBezTo>
                <a:cubicBezTo>
                  <a:pt x="297" y="438"/>
                  <a:pt x="298" y="442"/>
                  <a:pt x="297" y="442"/>
                </a:cubicBezTo>
                <a:cubicBezTo>
                  <a:pt x="297" y="442"/>
                  <a:pt x="296" y="441"/>
                  <a:pt x="295" y="437"/>
                </a:cubicBezTo>
                <a:cubicBezTo>
                  <a:pt x="293" y="437"/>
                  <a:pt x="292" y="428"/>
                  <a:pt x="292" y="421"/>
                </a:cubicBezTo>
                <a:cubicBezTo>
                  <a:pt x="291" y="413"/>
                  <a:pt x="292" y="413"/>
                  <a:pt x="292" y="413"/>
                </a:cubicBezTo>
                <a:lnTo>
                  <a:pt x="293" y="413"/>
                </a:lnTo>
                <a:cubicBezTo>
                  <a:pt x="293" y="405"/>
                  <a:pt x="292" y="397"/>
                  <a:pt x="291" y="396"/>
                </a:cubicBezTo>
                <a:cubicBezTo>
                  <a:pt x="290" y="392"/>
                  <a:pt x="290" y="390"/>
                  <a:pt x="289" y="390"/>
                </a:cubicBezTo>
                <a:cubicBezTo>
                  <a:pt x="289" y="390"/>
                  <a:pt x="289" y="392"/>
                  <a:pt x="289" y="396"/>
                </a:cubicBezTo>
                <a:cubicBezTo>
                  <a:pt x="288" y="388"/>
                  <a:pt x="286" y="388"/>
                  <a:pt x="284" y="388"/>
                </a:cubicBezTo>
                <a:cubicBezTo>
                  <a:pt x="282" y="388"/>
                  <a:pt x="280" y="388"/>
                  <a:pt x="279" y="379"/>
                </a:cubicBezTo>
                <a:cubicBezTo>
                  <a:pt x="278" y="379"/>
                  <a:pt x="277" y="379"/>
                  <a:pt x="277" y="387"/>
                </a:cubicBezTo>
                <a:cubicBezTo>
                  <a:pt x="275" y="396"/>
                  <a:pt x="274" y="400"/>
                  <a:pt x="274" y="400"/>
                </a:cubicBezTo>
                <a:cubicBezTo>
                  <a:pt x="274" y="400"/>
                  <a:pt x="274" y="398"/>
                  <a:pt x="274" y="395"/>
                </a:cubicBezTo>
                <a:cubicBezTo>
                  <a:pt x="274" y="384"/>
                  <a:pt x="271" y="376"/>
                  <a:pt x="267" y="376"/>
                </a:cubicBezTo>
                <a:cubicBezTo>
                  <a:pt x="265" y="376"/>
                  <a:pt x="264" y="379"/>
                  <a:pt x="262" y="384"/>
                </a:cubicBezTo>
                <a:lnTo>
                  <a:pt x="261" y="384"/>
                </a:lnTo>
                <a:cubicBezTo>
                  <a:pt x="261" y="378"/>
                  <a:pt x="259" y="376"/>
                  <a:pt x="257" y="376"/>
                </a:cubicBezTo>
                <a:cubicBezTo>
                  <a:pt x="256" y="376"/>
                  <a:pt x="254" y="377"/>
                  <a:pt x="252" y="380"/>
                </a:cubicBezTo>
                <a:lnTo>
                  <a:pt x="250" y="379"/>
                </a:lnTo>
                <a:cubicBezTo>
                  <a:pt x="250" y="375"/>
                  <a:pt x="250" y="373"/>
                  <a:pt x="250" y="373"/>
                </a:cubicBezTo>
                <a:cubicBezTo>
                  <a:pt x="249" y="373"/>
                  <a:pt x="248" y="375"/>
                  <a:pt x="246" y="378"/>
                </a:cubicBezTo>
                <a:cubicBezTo>
                  <a:pt x="244" y="383"/>
                  <a:pt x="242" y="388"/>
                  <a:pt x="242" y="388"/>
                </a:cubicBezTo>
                <a:cubicBezTo>
                  <a:pt x="242" y="388"/>
                  <a:pt x="242" y="387"/>
                  <a:pt x="243" y="385"/>
                </a:cubicBezTo>
                <a:cubicBezTo>
                  <a:pt x="245" y="378"/>
                  <a:pt x="244" y="377"/>
                  <a:pt x="241" y="375"/>
                </a:cubicBezTo>
                <a:cubicBezTo>
                  <a:pt x="240" y="374"/>
                  <a:pt x="239" y="373"/>
                  <a:pt x="238" y="373"/>
                </a:cubicBezTo>
                <a:cubicBezTo>
                  <a:pt x="237" y="373"/>
                  <a:pt x="236" y="375"/>
                  <a:pt x="234" y="380"/>
                </a:cubicBezTo>
                <a:cubicBezTo>
                  <a:pt x="232" y="382"/>
                  <a:pt x="231" y="382"/>
                  <a:pt x="231" y="382"/>
                </a:cubicBezTo>
                <a:cubicBezTo>
                  <a:pt x="229" y="382"/>
                  <a:pt x="231" y="377"/>
                  <a:pt x="234" y="371"/>
                </a:cubicBezTo>
                <a:cubicBezTo>
                  <a:pt x="238" y="365"/>
                  <a:pt x="239" y="361"/>
                  <a:pt x="239" y="361"/>
                </a:cubicBezTo>
                <a:lnTo>
                  <a:pt x="239" y="361"/>
                </a:lnTo>
                <a:cubicBezTo>
                  <a:pt x="238" y="361"/>
                  <a:pt x="235" y="366"/>
                  <a:pt x="228" y="378"/>
                </a:cubicBezTo>
                <a:cubicBezTo>
                  <a:pt x="224" y="385"/>
                  <a:pt x="222" y="388"/>
                  <a:pt x="221" y="388"/>
                </a:cubicBezTo>
                <a:cubicBezTo>
                  <a:pt x="220" y="388"/>
                  <a:pt x="220" y="386"/>
                  <a:pt x="222" y="382"/>
                </a:cubicBezTo>
                <a:cubicBezTo>
                  <a:pt x="225" y="377"/>
                  <a:pt x="226" y="377"/>
                  <a:pt x="227" y="377"/>
                </a:cubicBezTo>
                <a:cubicBezTo>
                  <a:pt x="228" y="377"/>
                  <a:pt x="228" y="377"/>
                  <a:pt x="228" y="377"/>
                </a:cubicBezTo>
                <a:lnTo>
                  <a:pt x="235" y="363"/>
                </a:lnTo>
                <a:cubicBezTo>
                  <a:pt x="235" y="363"/>
                  <a:pt x="235" y="363"/>
                  <a:pt x="235" y="363"/>
                </a:cubicBezTo>
                <a:cubicBezTo>
                  <a:pt x="235" y="363"/>
                  <a:pt x="234" y="364"/>
                  <a:pt x="231" y="369"/>
                </a:cubicBezTo>
                <a:cubicBezTo>
                  <a:pt x="231" y="369"/>
                  <a:pt x="231" y="369"/>
                  <a:pt x="230" y="369"/>
                </a:cubicBezTo>
                <a:cubicBezTo>
                  <a:pt x="230" y="369"/>
                  <a:pt x="228" y="369"/>
                  <a:pt x="224" y="375"/>
                </a:cubicBezTo>
                <a:cubicBezTo>
                  <a:pt x="219" y="381"/>
                  <a:pt x="215" y="388"/>
                  <a:pt x="213" y="396"/>
                </a:cubicBezTo>
                <a:cubicBezTo>
                  <a:pt x="210" y="402"/>
                  <a:pt x="209" y="403"/>
                  <a:pt x="208" y="403"/>
                </a:cubicBezTo>
                <a:cubicBezTo>
                  <a:pt x="208" y="403"/>
                  <a:pt x="207" y="403"/>
                  <a:pt x="207" y="403"/>
                </a:cubicBezTo>
                <a:cubicBezTo>
                  <a:pt x="209" y="395"/>
                  <a:pt x="213" y="387"/>
                  <a:pt x="218" y="380"/>
                </a:cubicBezTo>
                <a:cubicBezTo>
                  <a:pt x="218" y="380"/>
                  <a:pt x="218" y="380"/>
                  <a:pt x="219" y="380"/>
                </a:cubicBezTo>
                <a:cubicBezTo>
                  <a:pt x="220" y="380"/>
                  <a:pt x="224" y="374"/>
                  <a:pt x="227" y="368"/>
                </a:cubicBezTo>
                <a:cubicBezTo>
                  <a:pt x="228" y="366"/>
                  <a:pt x="228" y="365"/>
                  <a:pt x="228" y="365"/>
                </a:cubicBezTo>
                <a:lnTo>
                  <a:pt x="228" y="365"/>
                </a:lnTo>
                <a:cubicBezTo>
                  <a:pt x="226" y="365"/>
                  <a:pt x="217" y="374"/>
                  <a:pt x="209" y="385"/>
                </a:cubicBezTo>
                <a:cubicBezTo>
                  <a:pt x="212" y="381"/>
                  <a:pt x="210" y="384"/>
                  <a:pt x="214" y="378"/>
                </a:cubicBezTo>
                <a:cubicBezTo>
                  <a:pt x="218" y="370"/>
                  <a:pt x="217" y="369"/>
                  <a:pt x="215" y="368"/>
                </a:cubicBezTo>
                <a:cubicBezTo>
                  <a:pt x="214" y="367"/>
                  <a:pt x="214" y="367"/>
                  <a:pt x="213" y="367"/>
                </a:cubicBezTo>
                <a:cubicBezTo>
                  <a:pt x="212" y="367"/>
                  <a:pt x="211" y="368"/>
                  <a:pt x="208" y="372"/>
                </a:cubicBezTo>
                <a:cubicBezTo>
                  <a:pt x="203" y="379"/>
                  <a:pt x="199" y="385"/>
                  <a:pt x="197" y="385"/>
                </a:cubicBezTo>
                <a:cubicBezTo>
                  <a:pt x="197" y="385"/>
                  <a:pt x="197" y="385"/>
                  <a:pt x="197" y="385"/>
                </a:cubicBezTo>
                <a:lnTo>
                  <a:pt x="197" y="385"/>
                </a:lnTo>
                <a:cubicBezTo>
                  <a:pt x="198" y="386"/>
                  <a:pt x="194" y="392"/>
                  <a:pt x="189" y="399"/>
                </a:cubicBezTo>
                <a:cubicBezTo>
                  <a:pt x="190" y="394"/>
                  <a:pt x="192" y="388"/>
                  <a:pt x="196" y="384"/>
                </a:cubicBezTo>
                <a:cubicBezTo>
                  <a:pt x="204" y="369"/>
                  <a:pt x="207" y="361"/>
                  <a:pt x="204" y="359"/>
                </a:cubicBezTo>
                <a:cubicBezTo>
                  <a:pt x="203" y="357"/>
                  <a:pt x="200" y="354"/>
                  <a:pt x="205" y="348"/>
                </a:cubicBezTo>
                <a:cubicBezTo>
                  <a:pt x="204" y="347"/>
                  <a:pt x="204" y="347"/>
                  <a:pt x="203" y="347"/>
                </a:cubicBezTo>
                <a:cubicBezTo>
                  <a:pt x="202" y="347"/>
                  <a:pt x="200" y="348"/>
                  <a:pt x="197" y="352"/>
                </a:cubicBezTo>
                <a:lnTo>
                  <a:pt x="196" y="350"/>
                </a:lnTo>
                <a:cubicBezTo>
                  <a:pt x="198" y="346"/>
                  <a:pt x="199" y="344"/>
                  <a:pt x="198" y="344"/>
                </a:cubicBezTo>
                <a:lnTo>
                  <a:pt x="198" y="344"/>
                </a:lnTo>
                <a:cubicBezTo>
                  <a:pt x="198" y="344"/>
                  <a:pt x="196" y="345"/>
                  <a:pt x="194" y="348"/>
                </a:cubicBezTo>
                <a:cubicBezTo>
                  <a:pt x="192" y="349"/>
                  <a:pt x="191" y="349"/>
                  <a:pt x="190" y="349"/>
                </a:cubicBezTo>
                <a:cubicBezTo>
                  <a:pt x="189" y="349"/>
                  <a:pt x="192" y="346"/>
                  <a:pt x="191" y="345"/>
                </a:cubicBezTo>
                <a:cubicBezTo>
                  <a:pt x="197" y="340"/>
                  <a:pt x="199" y="337"/>
                  <a:pt x="199" y="337"/>
                </a:cubicBezTo>
                <a:lnTo>
                  <a:pt x="199" y="337"/>
                </a:lnTo>
                <a:cubicBezTo>
                  <a:pt x="199" y="337"/>
                  <a:pt x="194" y="341"/>
                  <a:pt x="185" y="350"/>
                </a:cubicBezTo>
                <a:cubicBezTo>
                  <a:pt x="179" y="355"/>
                  <a:pt x="175" y="362"/>
                  <a:pt x="176" y="363"/>
                </a:cubicBezTo>
                <a:lnTo>
                  <a:pt x="178" y="367"/>
                </a:lnTo>
                <a:lnTo>
                  <a:pt x="169" y="369"/>
                </a:lnTo>
                <a:cubicBezTo>
                  <a:pt x="169" y="369"/>
                  <a:pt x="169" y="369"/>
                  <a:pt x="169" y="369"/>
                </a:cubicBezTo>
                <a:cubicBezTo>
                  <a:pt x="167" y="369"/>
                  <a:pt x="160" y="372"/>
                  <a:pt x="155" y="377"/>
                </a:cubicBezTo>
                <a:cubicBezTo>
                  <a:pt x="155" y="377"/>
                  <a:pt x="150" y="381"/>
                  <a:pt x="148" y="381"/>
                </a:cubicBezTo>
                <a:cubicBezTo>
                  <a:pt x="148" y="381"/>
                  <a:pt x="148" y="381"/>
                  <a:pt x="148" y="381"/>
                </a:cubicBezTo>
                <a:lnTo>
                  <a:pt x="160" y="370"/>
                </a:lnTo>
                <a:cubicBezTo>
                  <a:pt x="167" y="366"/>
                  <a:pt x="173" y="361"/>
                  <a:pt x="179" y="355"/>
                </a:cubicBezTo>
                <a:cubicBezTo>
                  <a:pt x="186" y="347"/>
                  <a:pt x="191" y="342"/>
                  <a:pt x="190" y="342"/>
                </a:cubicBezTo>
                <a:lnTo>
                  <a:pt x="190" y="342"/>
                </a:lnTo>
                <a:cubicBezTo>
                  <a:pt x="189" y="342"/>
                  <a:pt x="187" y="343"/>
                  <a:pt x="182" y="346"/>
                </a:cubicBezTo>
                <a:cubicBezTo>
                  <a:pt x="181" y="345"/>
                  <a:pt x="181" y="345"/>
                  <a:pt x="187" y="340"/>
                </a:cubicBezTo>
                <a:cubicBezTo>
                  <a:pt x="190" y="337"/>
                  <a:pt x="191" y="336"/>
                  <a:pt x="191" y="336"/>
                </a:cubicBezTo>
                <a:lnTo>
                  <a:pt x="191" y="336"/>
                </a:lnTo>
                <a:cubicBezTo>
                  <a:pt x="190" y="336"/>
                  <a:pt x="187" y="338"/>
                  <a:pt x="179" y="343"/>
                </a:cubicBezTo>
                <a:cubicBezTo>
                  <a:pt x="174" y="347"/>
                  <a:pt x="170" y="349"/>
                  <a:pt x="169" y="349"/>
                </a:cubicBezTo>
                <a:cubicBezTo>
                  <a:pt x="168" y="349"/>
                  <a:pt x="171" y="346"/>
                  <a:pt x="178" y="340"/>
                </a:cubicBezTo>
                <a:cubicBezTo>
                  <a:pt x="186" y="332"/>
                  <a:pt x="187" y="328"/>
                  <a:pt x="185" y="328"/>
                </a:cubicBezTo>
                <a:cubicBezTo>
                  <a:pt x="184" y="328"/>
                  <a:pt x="182" y="328"/>
                  <a:pt x="180" y="330"/>
                </a:cubicBezTo>
                <a:cubicBezTo>
                  <a:pt x="174" y="334"/>
                  <a:pt x="171" y="336"/>
                  <a:pt x="169" y="336"/>
                </a:cubicBezTo>
                <a:cubicBezTo>
                  <a:pt x="168" y="336"/>
                  <a:pt x="169" y="334"/>
                  <a:pt x="172" y="331"/>
                </a:cubicBezTo>
                <a:cubicBezTo>
                  <a:pt x="175" y="328"/>
                  <a:pt x="177" y="326"/>
                  <a:pt x="176" y="326"/>
                </a:cubicBezTo>
                <a:lnTo>
                  <a:pt x="176" y="326"/>
                </a:lnTo>
                <a:cubicBezTo>
                  <a:pt x="175" y="326"/>
                  <a:pt x="173" y="327"/>
                  <a:pt x="170" y="329"/>
                </a:cubicBezTo>
                <a:cubicBezTo>
                  <a:pt x="175" y="325"/>
                  <a:pt x="181" y="321"/>
                  <a:pt x="179" y="321"/>
                </a:cubicBezTo>
                <a:lnTo>
                  <a:pt x="179" y="321"/>
                </a:lnTo>
                <a:cubicBezTo>
                  <a:pt x="178" y="321"/>
                  <a:pt x="177" y="321"/>
                  <a:pt x="176" y="322"/>
                </a:cubicBezTo>
                <a:cubicBezTo>
                  <a:pt x="176" y="322"/>
                  <a:pt x="176" y="322"/>
                  <a:pt x="175" y="322"/>
                </a:cubicBezTo>
                <a:cubicBezTo>
                  <a:pt x="175" y="322"/>
                  <a:pt x="174" y="322"/>
                  <a:pt x="169" y="326"/>
                </a:cubicBezTo>
                <a:lnTo>
                  <a:pt x="154" y="333"/>
                </a:lnTo>
                <a:cubicBezTo>
                  <a:pt x="154" y="334"/>
                  <a:pt x="148" y="338"/>
                  <a:pt x="141" y="342"/>
                </a:cubicBezTo>
                <a:cubicBezTo>
                  <a:pt x="140" y="343"/>
                  <a:pt x="139" y="343"/>
                  <a:pt x="138" y="343"/>
                </a:cubicBezTo>
                <a:cubicBezTo>
                  <a:pt x="136" y="343"/>
                  <a:pt x="142" y="334"/>
                  <a:pt x="159" y="324"/>
                </a:cubicBezTo>
                <a:lnTo>
                  <a:pt x="172" y="314"/>
                </a:lnTo>
                <a:lnTo>
                  <a:pt x="158" y="322"/>
                </a:lnTo>
                <a:cubicBezTo>
                  <a:pt x="158" y="321"/>
                  <a:pt x="157" y="320"/>
                  <a:pt x="164" y="316"/>
                </a:cubicBezTo>
                <a:cubicBezTo>
                  <a:pt x="171" y="312"/>
                  <a:pt x="171" y="312"/>
                  <a:pt x="171" y="312"/>
                </a:cubicBezTo>
                <a:cubicBezTo>
                  <a:pt x="171" y="312"/>
                  <a:pt x="171" y="312"/>
                  <a:pt x="171" y="312"/>
                </a:cubicBezTo>
                <a:cubicBezTo>
                  <a:pt x="170" y="312"/>
                  <a:pt x="168" y="312"/>
                  <a:pt x="163" y="314"/>
                </a:cubicBezTo>
                <a:cubicBezTo>
                  <a:pt x="155" y="318"/>
                  <a:pt x="152" y="319"/>
                  <a:pt x="151" y="319"/>
                </a:cubicBezTo>
                <a:cubicBezTo>
                  <a:pt x="151" y="319"/>
                  <a:pt x="152" y="318"/>
                  <a:pt x="155" y="316"/>
                </a:cubicBezTo>
                <a:cubicBezTo>
                  <a:pt x="164" y="312"/>
                  <a:pt x="167" y="310"/>
                  <a:pt x="166" y="310"/>
                </a:cubicBezTo>
                <a:lnTo>
                  <a:pt x="166" y="310"/>
                </a:lnTo>
                <a:cubicBezTo>
                  <a:pt x="165" y="310"/>
                  <a:pt x="161" y="311"/>
                  <a:pt x="154" y="313"/>
                </a:cubicBezTo>
                <a:cubicBezTo>
                  <a:pt x="159" y="311"/>
                  <a:pt x="164" y="307"/>
                  <a:pt x="168" y="304"/>
                </a:cubicBezTo>
                <a:lnTo>
                  <a:pt x="168" y="304"/>
                </a:lnTo>
                <a:lnTo>
                  <a:pt x="161" y="307"/>
                </a:lnTo>
                <a:cubicBezTo>
                  <a:pt x="153" y="311"/>
                  <a:pt x="149" y="312"/>
                  <a:pt x="148" y="312"/>
                </a:cubicBezTo>
                <a:cubicBezTo>
                  <a:pt x="147" y="312"/>
                  <a:pt x="149" y="311"/>
                  <a:pt x="153" y="308"/>
                </a:cubicBezTo>
                <a:cubicBezTo>
                  <a:pt x="158" y="306"/>
                  <a:pt x="160" y="305"/>
                  <a:pt x="157" y="305"/>
                </a:cubicBezTo>
                <a:cubicBezTo>
                  <a:pt x="156" y="305"/>
                  <a:pt x="154" y="305"/>
                  <a:pt x="152" y="305"/>
                </a:cubicBezTo>
                <a:cubicBezTo>
                  <a:pt x="151" y="303"/>
                  <a:pt x="151" y="302"/>
                  <a:pt x="159" y="299"/>
                </a:cubicBezTo>
                <a:cubicBezTo>
                  <a:pt x="167" y="296"/>
                  <a:pt x="170" y="295"/>
                  <a:pt x="170" y="295"/>
                </a:cubicBezTo>
                <a:lnTo>
                  <a:pt x="170" y="295"/>
                </a:lnTo>
                <a:cubicBezTo>
                  <a:pt x="169" y="295"/>
                  <a:pt x="165" y="296"/>
                  <a:pt x="158" y="298"/>
                </a:cubicBezTo>
                <a:cubicBezTo>
                  <a:pt x="154" y="299"/>
                  <a:pt x="153" y="300"/>
                  <a:pt x="152" y="300"/>
                </a:cubicBezTo>
                <a:cubicBezTo>
                  <a:pt x="151" y="300"/>
                  <a:pt x="153" y="299"/>
                  <a:pt x="158" y="296"/>
                </a:cubicBezTo>
                <a:cubicBezTo>
                  <a:pt x="163" y="294"/>
                  <a:pt x="165" y="293"/>
                  <a:pt x="163" y="293"/>
                </a:cubicBezTo>
                <a:cubicBezTo>
                  <a:pt x="162" y="293"/>
                  <a:pt x="160" y="293"/>
                  <a:pt x="157" y="294"/>
                </a:cubicBezTo>
                <a:cubicBezTo>
                  <a:pt x="142" y="298"/>
                  <a:pt x="134" y="300"/>
                  <a:pt x="134" y="302"/>
                </a:cubicBezTo>
                <a:cubicBezTo>
                  <a:pt x="134" y="303"/>
                  <a:pt x="134" y="303"/>
                  <a:pt x="126" y="305"/>
                </a:cubicBezTo>
                <a:lnTo>
                  <a:pt x="126" y="303"/>
                </a:lnTo>
                <a:cubicBezTo>
                  <a:pt x="125" y="302"/>
                  <a:pt x="125" y="300"/>
                  <a:pt x="117" y="299"/>
                </a:cubicBezTo>
                <a:cubicBezTo>
                  <a:pt x="108" y="299"/>
                  <a:pt x="93" y="303"/>
                  <a:pt x="102" y="304"/>
                </a:cubicBezTo>
                <a:lnTo>
                  <a:pt x="94" y="307"/>
                </a:lnTo>
                <a:cubicBezTo>
                  <a:pt x="79" y="311"/>
                  <a:pt x="74" y="314"/>
                  <a:pt x="78" y="314"/>
                </a:cubicBezTo>
                <a:cubicBezTo>
                  <a:pt x="80" y="314"/>
                  <a:pt x="86" y="313"/>
                  <a:pt x="95" y="311"/>
                </a:cubicBezTo>
                <a:cubicBezTo>
                  <a:pt x="107" y="307"/>
                  <a:pt x="113" y="305"/>
                  <a:pt x="114" y="305"/>
                </a:cubicBezTo>
                <a:lnTo>
                  <a:pt x="114" y="305"/>
                </a:lnTo>
                <a:cubicBezTo>
                  <a:pt x="114" y="305"/>
                  <a:pt x="110" y="307"/>
                  <a:pt x="103" y="309"/>
                </a:cubicBezTo>
                <a:cubicBezTo>
                  <a:pt x="87" y="314"/>
                  <a:pt x="87" y="315"/>
                  <a:pt x="88" y="317"/>
                </a:cubicBezTo>
                <a:cubicBezTo>
                  <a:pt x="88" y="318"/>
                  <a:pt x="88" y="318"/>
                  <a:pt x="80" y="321"/>
                </a:cubicBezTo>
                <a:cubicBezTo>
                  <a:pt x="72" y="323"/>
                  <a:pt x="66" y="327"/>
                  <a:pt x="66" y="330"/>
                </a:cubicBezTo>
                <a:cubicBezTo>
                  <a:pt x="66" y="330"/>
                  <a:pt x="66" y="330"/>
                  <a:pt x="67" y="330"/>
                </a:cubicBezTo>
                <a:cubicBezTo>
                  <a:pt x="68" y="330"/>
                  <a:pt x="70" y="330"/>
                  <a:pt x="75" y="329"/>
                </a:cubicBezTo>
                <a:cubicBezTo>
                  <a:pt x="77" y="327"/>
                  <a:pt x="78" y="327"/>
                  <a:pt x="79" y="327"/>
                </a:cubicBezTo>
                <a:lnTo>
                  <a:pt x="79" y="327"/>
                </a:lnTo>
                <a:cubicBezTo>
                  <a:pt x="81" y="327"/>
                  <a:pt x="78" y="330"/>
                  <a:pt x="68" y="334"/>
                </a:cubicBezTo>
                <a:cubicBezTo>
                  <a:pt x="65" y="336"/>
                  <a:pt x="63" y="337"/>
                  <a:pt x="64" y="337"/>
                </a:cubicBezTo>
                <a:cubicBezTo>
                  <a:pt x="64" y="337"/>
                  <a:pt x="68" y="336"/>
                  <a:pt x="76" y="333"/>
                </a:cubicBezTo>
                <a:cubicBezTo>
                  <a:pt x="81" y="331"/>
                  <a:pt x="85" y="330"/>
                  <a:pt x="87" y="330"/>
                </a:cubicBezTo>
                <a:cubicBezTo>
                  <a:pt x="90" y="330"/>
                  <a:pt x="87" y="333"/>
                  <a:pt x="78" y="339"/>
                </a:cubicBezTo>
                <a:lnTo>
                  <a:pt x="79" y="341"/>
                </a:lnTo>
                <a:cubicBezTo>
                  <a:pt x="79" y="341"/>
                  <a:pt x="80" y="342"/>
                  <a:pt x="80" y="342"/>
                </a:cubicBezTo>
                <a:cubicBezTo>
                  <a:pt x="83" y="342"/>
                  <a:pt x="89" y="339"/>
                  <a:pt x="94" y="336"/>
                </a:cubicBezTo>
                <a:cubicBezTo>
                  <a:pt x="102" y="333"/>
                  <a:pt x="106" y="332"/>
                  <a:pt x="107" y="332"/>
                </a:cubicBezTo>
                <a:lnTo>
                  <a:pt x="107" y="332"/>
                </a:lnTo>
                <a:cubicBezTo>
                  <a:pt x="108" y="332"/>
                  <a:pt x="106" y="333"/>
                  <a:pt x="103" y="335"/>
                </a:cubicBezTo>
                <a:cubicBezTo>
                  <a:pt x="98" y="338"/>
                  <a:pt x="93" y="341"/>
                  <a:pt x="88" y="343"/>
                </a:cubicBezTo>
                <a:cubicBezTo>
                  <a:pt x="80" y="346"/>
                  <a:pt x="81" y="348"/>
                  <a:pt x="81" y="350"/>
                </a:cubicBezTo>
                <a:cubicBezTo>
                  <a:pt x="82" y="351"/>
                  <a:pt x="83" y="352"/>
                  <a:pt x="86" y="352"/>
                </a:cubicBezTo>
                <a:cubicBezTo>
                  <a:pt x="87" y="352"/>
                  <a:pt x="89" y="352"/>
                  <a:pt x="91" y="351"/>
                </a:cubicBezTo>
                <a:lnTo>
                  <a:pt x="91" y="351"/>
                </a:lnTo>
                <a:lnTo>
                  <a:pt x="84" y="354"/>
                </a:lnTo>
                <a:cubicBezTo>
                  <a:pt x="84" y="355"/>
                  <a:pt x="81" y="357"/>
                  <a:pt x="81" y="357"/>
                </a:cubicBezTo>
                <a:cubicBezTo>
                  <a:pt x="81" y="357"/>
                  <a:pt x="82" y="357"/>
                  <a:pt x="85" y="355"/>
                </a:cubicBezTo>
                <a:lnTo>
                  <a:pt x="85" y="355"/>
                </a:lnTo>
                <a:cubicBezTo>
                  <a:pt x="85" y="355"/>
                  <a:pt x="85" y="358"/>
                  <a:pt x="80" y="364"/>
                </a:cubicBezTo>
                <a:cubicBezTo>
                  <a:pt x="78" y="367"/>
                  <a:pt x="79" y="368"/>
                  <a:pt x="81" y="368"/>
                </a:cubicBezTo>
                <a:cubicBezTo>
                  <a:pt x="85" y="368"/>
                  <a:pt x="95" y="364"/>
                  <a:pt x="103" y="355"/>
                </a:cubicBezTo>
                <a:lnTo>
                  <a:pt x="104" y="357"/>
                </a:lnTo>
                <a:cubicBezTo>
                  <a:pt x="104" y="357"/>
                  <a:pt x="104" y="357"/>
                  <a:pt x="105" y="357"/>
                </a:cubicBezTo>
                <a:cubicBezTo>
                  <a:pt x="107" y="357"/>
                  <a:pt x="112" y="354"/>
                  <a:pt x="112" y="354"/>
                </a:cubicBezTo>
                <a:cubicBezTo>
                  <a:pt x="115" y="353"/>
                  <a:pt x="117" y="352"/>
                  <a:pt x="118" y="352"/>
                </a:cubicBezTo>
                <a:cubicBezTo>
                  <a:pt x="119" y="352"/>
                  <a:pt x="119" y="353"/>
                  <a:pt x="120" y="353"/>
                </a:cubicBezTo>
                <a:lnTo>
                  <a:pt x="106" y="361"/>
                </a:lnTo>
                <a:cubicBezTo>
                  <a:pt x="92" y="368"/>
                  <a:pt x="84" y="374"/>
                  <a:pt x="87" y="374"/>
                </a:cubicBezTo>
                <a:cubicBezTo>
                  <a:pt x="88" y="374"/>
                  <a:pt x="92" y="372"/>
                  <a:pt x="100" y="368"/>
                </a:cubicBezTo>
                <a:lnTo>
                  <a:pt x="100" y="368"/>
                </a:lnTo>
                <a:lnTo>
                  <a:pt x="94" y="372"/>
                </a:lnTo>
                <a:cubicBezTo>
                  <a:pt x="88" y="376"/>
                  <a:pt x="87" y="377"/>
                  <a:pt x="91" y="377"/>
                </a:cubicBezTo>
                <a:cubicBezTo>
                  <a:pt x="92" y="377"/>
                  <a:pt x="94" y="377"/>
                  <a:pt x="96" y="377"/>
                </a:cubicBezTo>
                <a:cubicBezTo>
                  <a:pt x="96" y="377"/>
                  <a:pt x="96" y="377"/>
                  <a:pt x="96" y="377"/>
                </a:cubicBezTo>
                <a:cubicBezTo>
                  <a:pt x="99" y="377"/>
                  <a:pt x="112" y="371"/>
                  <a:pt x="118" y="367"/>
                </a:cubicBezTo>
                <a:cubicBezTo>
                  <a:pt x="123" y="364"/>
                  <a:pt x="124" y="363"/>
                  <a:pt x="125" y="363"/>
                </a:cubicBezTo>
                <a:cubicBezTo>
                  <a:pt x="125" y="363"/>
                  <a:pt x="125" y="363"/>
                  <a:pt x="125" y="363"/>
                </a:cubicBezTo>
                <a:cubicBezTo>
                  <a:pt x="126" y="364"/>
                  <a:pt x="126" y="364"/>
                  <a:pt x="120" y="369"/>
                </a:cubicBezTo>
                <a:cubicBezTo>
                  <a:pt x="111" y="374"/>
                  <a:pt x="109" y="378"/>
                  <a:pt x="111" y="378"/>
                </a:cubicBezTo>
                <a:cubicBezTo>
                  <a:pt x="113" y="378"/>
                  <a:pt x="117" y="376"/>
                  <a:pt x="122" y="373"/>
                </a:cubicBezTo>
                <a:lnTo>
                  <a:pt x="122" y="373"/>
                </a:lnTo>
                <a:lnTo>
                  <a:pt x="115" y="378"/>
                </a:lnTo>
                <a:cubicBezTo>
                  <a:pt x="108" y="382"/>
                  <a:pt x="104" y="389"/>
                  <a:pt x="115" y="390"/>
                </a:cubicBezTo>
                <a:cubicBezTo>
                  <a:pt x="118" y="396"/>
                  <a:pt x="122" y="400"/>
                  <a:pt x="116" y="405"/>
                </a:cubicBezTo>
                <a:cubicBezTo>
                  <a:pt x="114" y="407"/>
                  <a:pt x="114" y="407"/>
                  <a:pt x="116" y="407"/>
                </a:cubicBezTo>
                <a:cubicBezTo>
                  <a:pt x="119" y="407"/>
                  <a:pt x="130" y="403"/>
                  <a:pt x="140" y="397"/>
                </a:cubicBezTo>
                <a:lnTo>
                  <a:pt x="140" y="397"/>
                </a:lnTo>
                <a:cubicBezTo>
                  <a:pt x="134" y="403"/>
                  <a:pt x="135" y="404"/>
                  <a:pt x="138" y="406"/>
                </a:cubicBezTo>
                <a:cubicBezTo>
                  <a:pt x="141" y="409"/>
                  <a:pt x="141" y="409"/>
                  <a:pt x="135" y="415"/>
                </a:cubicBezTo>
                <a:cubicBezTo>
                  <a:pt x="129" y="420"/>
                  <a:pt x="126" y="423"/>
                  <a:pt x="126" y="423"/>
                </a:cubicBezTo>
                <a:cubicBezTo>
                  <a:pt x="126" y="423"/>
                  <a:pt x="130" y="420"/>
                  <a:pt x="136" y="416"/>
                </a:cubicBezTo>
                <a:cubicBezTo>
                  <a:pt x="140" y="413"/>
                  <a:pt x="143" y="412"/>
                  <a:pt x="144" y="412"/>
                </a:cubicBezTo>
                <a:lnTo>
                  <a:pt x="144" y="412"/>
                </a:lnTo>
                <a:cubicBezTo>
                  <a:pt x="147" y="412"/>
                  <a:pt x="143" y="419"/>
                  <a:pt x="135" y="427"/>
                </a:cubicBezTo>
                <a:cubicBezTo>
                  <a:pt x="130" y="433"/>
                  <a:pt x="132" y="434"/>
                  <a:pt x="134" y="437"/>
                </a:cubicBezTo>
                <a:cubicBezTo>
                  <a:pt x="137" y="435"/>
                  <a:pt x="139" y="434"/>
                  <a:pt x="141" y="434"/>
                </a:cubicBezTo>
                <a:cubicBezTo>
                  <a:pt x="143" y="434"/>
                  <a:pt x="144" y="435"/>
                  <a:pt x="145" y="436"/>
                </a:cubicBezTo>
                <a:cubicBezTo>
                  <a:pt x="147" y="437"/>
                  <a:pt x="148" y="438"/>
                  <a:pt x="149" y="438"/>
                </a:cubicBezTo>
                <a:cubicBezTo>
                  <a:pt x="151" y="438"/>
                  <a:pt x="153" y="435"/>
                  <a:pt x="160" y="427"/>
                </a:cubicBezTo>
                <a:cubicBezTo>
                  <a:pt x="167" y="419"/>
                  <a:pt x="170" y="416"/>
                  <a:pt x="171" y="416"/>
                </a:cubicBezTo>
                <a:cubicBezTo>
                  <a:pt x="172" y="416"/>
                  <a:pt x="173" y="416"/>
                  <a:pt x="173" y="417"/>
                </a:cubicBezTo>
                <a:cubicBezTo>
                  <a:pt x="175" y="418"/>
                  <a:pt x="176" y="419"/>
                  <a:pt x="171" y="426"/>
                </a:cubicBezTo>
                <a:cubicBezTo>
                  <a:pt x="171" y="426"/>
                  <a:pt x="168" y="434"/>
                  <a:pt x="169" y="434"/>
                </a:cubicBezTo>
                <a:cubicBezTo>
                  <a:pt x="170" y="435"/>
                  <a:pt x="171" y="436"/>
                  <a:pt x="167" y="443"/>
                </a:cubicBezTo>
                <a:cubicBezTo>
                  <a:pt x="167" y="443"/>
                  <a:pt x="163" y="451"/>
                  <a:pt x="167" y="453"/>
                </a:cubicBezTo>
                <a:cubicBezTo>
                  <a:pt x="170" y="454"/>
                  <a:pt x="172" y="456"/>
                  <a:pt x="168" y="463"/>
                </a:cubicBezTo>
                <a:cubicBezTo>
                  <a:pt x="168" y="463"/>
                  <a:pt x="169" y="464"/>
                  <a:pt x="169" y="464"/>
                </a:cubicBezTo>
                <a:cubicBezTo>
                  <a:pt x="170" y="464"/>
                  <a:pt x="171" y="462"/>
                  <a:pt x="173" y="458"/>
                </a:cubicBezTo>
                <a:cubicBezTo>
                  <a:pt x="176" y="453"/>
                  <a:pt x="179" y="449"/>
                  <a:pt x="182" y="449"/>
                </a:cubicBezTo>
                <a:cubicBezTo>
                  <a:pt x="184" y="449"/>
                  <a:pt x="185" y="451"/>
                  <a:pt x="186" y="455"/>
                </a:cubicBezTo>
                <a:cubicBezTo>
                  <a:pt x="187" y="456"/>
                  <a:pt x="189" y="457"/>
                  <a:pt x="190" y="457"/>
                </a:cubicBezTo>
                <a:cubicBezTo>
                  <a:pt x="192" y="457"/>
                  <a:pt x="194" y="456"/>
                  <a:pt x="196" y="452"/>
                </a:cubicBezTo>
                <a:lnTo>
                  <a:pt x="196" y="452"/>
                </a:lnTo>
                <a:cubicBezTo>
                  <a:pt x="198" y="453"/>
                  <a:pt x="198" y="453"/>
                  <a:pt x="195" y="460"/>
                </a:cubicBezTo>
                <a:cubicBezTo>
                  <a:pt x="190" y="468"/>
                  <a:pt x="189" y="472"/>
                  <a:pt x="191" y="472"/>
                </a:cubicBezTo>
                <a:cubicBezTo>
                  <a:pt x="193" y="472"/>
                  <a:pt x="196" y="469"/>
                  <a:pt x="200" y="463"/>
                </a:cubicBezTo>
                <a:cubicBezTo>
                  <a:pt x="202" y="460"/>
                  <a:pt x="203" y="458"/>
                  <a:pt x="204" y="458"/>
                </a:cubicBezTo>
                <a:cubicBezTo>
                  <a:pt x="204" y="458"/>
                  <a:pt x="204" y="460"/>
                  <a:pt x="204" y="464"/>
                </a:cubicBezTo>
                <a:cubicBezTo>
                  <a:pt x="204" y="464"/>
                  <a:pt x="204" y="464"/>
                  <a:pt x="204" y="464"/>
                </a:cubicBezTo>
                <a:cubicBezTo>
                  <a:pt x="204" y="464"/>
                  <a:pt x="206" y="464"/>
                  <a:pt x="209" y="459"/>
                </a:cubicBezTo>
                <a:cubicBezTo>
                  <a:pt x="211" y="456"/>
                  <a:pt x="213" y="454"/>
                  <a:pt x="213" y="454"/>
                </a:cubicBezTo>
                <a:cubicBezTo>
                  <a:pt x="214" y="454"/>
                  <a:pt x="214" y="456"/>
                  <a:pt x="214" y="461"/>
                </a:cubicBezTo>
                <a:cubicBezTo>
                  <a:pt x="212" y="468"/>
                  <a:pt x="213" y="469"/>
                  <a:pt x="214" y="470"/>
                </a:cubicBezTo>
                <a:cubicBezTo>
                  <a:pt x="216" y="468"/>
                  <a:pt x="219" y="467"/>
                  <a:pt x="222" y="467"/>
                </a:cubicBezTo>
                <a:cubicBezTo>
                  <a:pt x="229" y="467"/>
                  <a:pt x="237" y="472"/>
                  <a:pt x="236" y="478"/>
                </a:cubicBezTo>
                <a:cubicBezTo>
                  <a:pt x="239" y="472"/>
                  <a:pt x="240" y="470"/>
                  <a:pt x="241" y="470"/>
                </a:cubicBezTo>
                <a:cubicBezTo>
                  <a:pt x="241" y="470"/>
                  <a:pt x="242" y="471"/>
                  <a:pt x="242" y="471"/>
                </a:cubicBezTo>
                <a:cubicBezTo>
                  <a:pt x="241" y="477"/>
                  <a:pt x="241" y="480"/>
                  <a:pt x="241" y="480"/>
                </a:cubicBezTo>
                <a:cubicBezTo>
                  <a:pt x="242" y="480"/>
                  <a:pt x="244" y="473"/>
                  <a:pt x="246" y="463"/>
                </a:cubicBezTo>
                <a:lnTo>
                  <a:pt x="244" y="463"/>
                </a:lnTo>
                <a:cubicBezTo>
                  <a:pt x="246" y="456"/>
                  <a:pt x="247" y="452"/>
                  <a:pt x="248" y="452"/>
                </a:cubicBezTo>
                <a:lnTo>
                  <a:pt x="248" y="452"/>
                </a:lnTo>
                <a:cubicBezTo>
                  <a:pt x="249" y="452"/>
                  <a:pt x="249" y="458"/>
                  <a:pt x="246" y="472"/>
                </a:cubicBezTo>
                <a:cubicBezTo>
                  <a:pt x="246" y="480"/>
                  <a:pt x="245" y="484"/>
                  <a:pt x="246" y="484"/>
                </a:cubicBezTo>
                <a:cubicBezTo>
                  <a:pt x="246" y="484"/>
                  <a:pt x="247" y="480"/>
                  <a:pt x="250" y="472"/>
                </a:cubicBezTo>
                <a:cubicBezTo>
                  <a:pt x="252" y="465"/>
                  <a:pt x="253" y="461"/>
                  <a:pt x="254" y="461"/>
                </a:cubicBezTo>
                <a:cubicBezTo>
                  <a:pt x="255" y="461"/>
                  <a:pt x="255" y="465"/>
                  <a:pt x="254" y="473"/>
                </a:cubicBezTo>
                <a:cubicBezTo>
                  <a:pt x="253" y="482"/>
                  <a:pt x="252" y="486"/>
                  <a:pt x="253" y="486"/>
                </a:cubicBezTo>
                <a:cubicBezTo>
                  <a:pt x="253" y="486"/>
                  <a:pt x="254" y="482"/>
                  <a:pt x="256" y="474"/>
                </a:cubicBezTo>
                <a:cubicBezTo>
                  <a:pt x="261" y="456"/>
                  <a:pt x="264" y="446"/>
                  <a:pt x="266" y="446"/>
                </a:cubicBezTo>
                <a:lnTo>
                  <a:pt x="266" y="446"/>
                </a:lnTo>
                <a:cubicBezTo>
                  <a:pt x="267" y="446"/>
                  <a:pt x="267" y="453"/>
                  <a:pt x="265" y="467"/>
                </a:cubicBezTo>
                <a:cubicBezTo>
                  <a:pt x="263" y="483"/>
                  <a:pt x="264" y="491"/>
                  <a:pt x="267" y="491"/>
                </a:cubicBezTo>
                <a:cubicBezTo>
                  <a:pt x="267" y="491"/>
                  <a:pt x="267" y="491"/>
                  <a:pt x="267" y="491"/>
                </a:cubicBezTo>
                <a:cubicBezTo>
                  <a:pt x="268" y="491"/>
                  <a:pt x="269" y="483"/>
                  <a:pt x="270" y="475"/>
                </a:cubicBezTo>
                <a:cubicBezTo>
                  <a:pt x="269" y="468"/>
                  <a:pt x="270" y="464"/>
                  <a:pt x="270" y="464"/>
                </a:cubicBezTo>
                <a:cubicBezTo>
                  <a:pt x="271" y="464"/>
                  <a:pt x="272" y="468"/>
                  <a:pt x="272" y="477"/>
                </a:cubicBezTo>
                <a:cubicBezTo>
                  <a:pt x="274" y="490"/>
                  <a:pt x="277" y="496"/>
                  <a:pt x="279" y="496"/>
                </a:cubicBezTo>
                <a:cubicBezTo>
                  <a:pt x="281" y="496"/>
                  <a:pt x="284" y="493"/>
                  <a:pt x="286" y="486"/>
                </a:cubicBezTo>
                <a:cubicBezTo>
                  <a:pt x="289" y="477"/>
                  <a:pt x="292" y="473"/>
                  <a:pt x="293" y="473"/>
                </a:cubicBezTo>
                <a:lnTo>
                  <a:pt x="293" y="473"/>
                </a:lnTo>
                <a:cubicBezTo>
                  <a:pt x="295" y="473"/>
                  <a:pt x="295" y="477"/>
                  <a:pt x="292" y="486"/>
                </a:cubicBezTo>
                <a:cubicBezTo>
                  <a:pt x="291" y="495"/>
                  <a:pt x="290" y="499"/>
                  <a:pt x="290" y="499"/>
                </a:cubicBezTo>
                <a:cubicBezTo>
                  <a:pt x="291" y="499"/>
                  <a:pt x="292" y="497"/>
                  <a:pt x="293" y="493"/>
                </a:cubicBezTo>
                <a:lnTo>
                  <a:pt x="302" y="493"/>
                </a:lnTo>
                <a:cubicBezTo>
                  <a:pt x="304" y="493"/>
                  <a:pt x="305" y="484"/>
                  <a:pt x="304" y="477"/>
                </a:cubicBezTo>
                <a:lnTo>
                  <a:pt x="304" y="477"/>
                </a:lnTo>
                <a:cubicBezTo>
                  <a:pt x="306" y="487"/>
                  <a:pt x="308" y="493"/>
                  <a:pt x="311" y="493"/>
                </a:cubicBezTo>
                <a:cubicBezTo>
                  <a:pt x="312" y="493"/>
                  <a:pt x="313" y="491"/>
                  <a:pt x="314" y="484"/>
                </a:cubicBezTo>
                <a:lnTo>
                  <a:pt x="317" y="483"/>
                </a:lnTo>
                <a:cubicBezTo>
                  <a:pt x="318" y="483"/>
                  <a:pt x="318" y="483"/>
                  <a:pt x="319" y="475"/>
                </a:cubicBezTo>
                <a:cubicBezTo>
                  <a:pt x="319" y="473"/>
                  <a:pt x="320" y="472"/>
                  <a:pt x="320" y="472"/>
                </a:cubicBezTo>
                <a:cubicBezTo>
                  <a:pt x="321" y="472"/>
                  <a:pt x="324" y="478"/>
                  <a:pt x="326" y="483"/>
                </a:cubicBezTo>
                <a:cubicBezTo>
                  <a:pt x="328" y="489"/>
                  <a:pt x="330" y="494"/>
                  <a:pt x="331" y="494"/>
                </a:cubicBezTo>
                <a:cubicBezTo>
                  <a:pt x="331" y="494"/>
                  <a:pt x="331" y="493"/>
                  <a:pt x="330" y="490"/>
                </a:cubicBezTo>
                <a:cubicBezTo>
                  <a:pt x="329" y="482"/>
                  <a:pt x="329" y="473"/>
                  <a:pt x="330" y="465"/>
                </a:cubicBezTo>
                <a:cubicBezTo>
                  <a:pt x="330" y="463"/>
                  <a:pt x="331" y="462"/>
                  <a:pt x="331" y="462"/>
                </a:cubicBezTo>
                <a:cubicBezTo>
                  <a:pt x="332" y="462"/>
                  <a:pt x="334" y="467"/>
                  <a:pt x="334" y="473"/>
                </a:cubicBezTo>
                <a:cubicBezTo>
                  <a:pt x="335" y="479"/>
                  <a:pt x="337" y="483"/>
                  <a:pt x="341" y="488"/>
                </a:cubicBezTo>
                <a:cubicBezTo>
                  <a:pt x="343" y="488"/>
                  <a:pt x="346" y="487"/>
                  <a:pt x="344" y="479"/>
                </a:cubicBezTo>
                <a:cubicBezTo>
                  <a:pt x="343" y="474"/>
                  <a:pt x="346" y="472"/>
                  <a:pt x="349" y="472"/>
                </a:cubicBezTo>
                <a:cubicBezTo>
                  <a:pt x="352" y="472"/>
                  <a:pt x="354" y="473"/>
                  <a:pt x="356" y="475"/>
                </a:cubicBezTo>
                <a:lnTo>
                  <a:pt x="360" y="474"/>
                </a:lnTo>
                <a:cubicBezTo>
                  <a:pt x="361" y="474"/>
                  <a:pt x="360" y="467"/>
                  <a:pt x="362" y="465"/>
                </a:cubicBezTo>
                <a:cubicBezTo>
                  <a:pt x="362" y="465"/>
                  <a:pt x="363" y="465"/>
                  <a:pt x="362" y="458"/>
                </a:cubicBezTo>
                <a:cubicBezTo>
                  <a:pt x="362" y="457"/>
                  <a:pt x="363" y="457"/>
                  <a:pt x="363" y="457"/>
                </a:cubicBezTo>
                <a:cubicBezTo>
                  <a:pt x="364" y="457"/>
                  <a:pt x="366" y="458"/>
                  <a:pt x="367" y="463"/>
                </a:cubicBezTo>
                <a:cubicBezTo>
                  <a:pt x="365" y="455"/>
                  <a:pt x="364" y="452"/>
                  <a:pt x="365" y="452"/>
                </a:cubicBezTo>
                <a:lnTo>
                  <a:pt x="365" y="452"/>
                </a:lnTo>
                <a:cubicBezTo>
                  <a:pt x="365" y="452"/>
                  <a:pt x="367" y="455"/>
                  <a:pt x="371" y="462"/>
                </a:cubicBezTo>
                <a:cubicBezTo>
                  <a:pt x="374" y="470"/>
                  <a:pt x="376" y="474"/>
                  <a:pt x="376" y="474"/>
                </a:cubicBezTo>
                <a:cubicBezTo>
                  <a:pt x="376" y="474"/>
                  <a:pt x="375" y="470"/>
                  <a:pt x="373" y="462"/>
                </a:cubicBezTo>
                <a:cubicBezTo>
                  <a:pt x="372" y="458"/>
                  <a:pt x="371" y="456"/>
                  <a:pt x="372" y="456"/>
                </a:cubicBezTo>
                <a:lnTo>
                  <a:pt x="372" y="456"/>
                </a:lnTo>
                <a:cubicBezTo>
                  <a:pt x="372" y="456"/>
                  <a:pt x="373" y="458"/>
                  <a:pt x="375" y="461"/>
                </a:cubicBezTo>
                <a:cubicBezTo>
                  <a:pt x="377" y="464"/>
                  <a:pt x="378" y="465"/>
                  <a:pt x="379" y="465"/>
                </a:cubicBezTo>
                <a:cubicBezTo>
                  <a:pt x="380" y="465"/>
                  <a:pt x="379" y="463"/>
                  <a:pt x="378" y="460"/>
                </a:cubicBezTo>
                <a:cubicBezTo>
                  <a:pt x="374" y="450"/>
                  <a:pt x="373" y="442"/>
                  <a:pt x="375" y="442"/>
                </a:cubicBezTo>
                <a:lnTo>
                  <a:pt x="375" y="442"/>
                </a:lnTo>
                <a:cubicBezTo>
                  <a:pt x="376" y="442"/>
                  <a:pt x="377" y="445"/>
                  <a:pt x="380" y="450"/>
                </a:cubicBezTo>
                <a:cubicBezTo>
                  <a:pt x="380" y="450"/>
                  <a:pt x="381" y="449"/>
                  <a:pt x="379" y="441"/>
                </a:cubicBezTo>
                <a:cubicBezTo>
                  <a:pt x="376" y="433"/>
                  <a:pt x="374" y="430"/>
                  <a:pt x="375" y="430"/>
                </a:cubicBezTo>
                <a:lnTo>
                  <a:pt x="375" y="430"/>
                </a:lnTo>
                <a:cubicBezTo>
                  <a:pt x="375" y="430"/>
                  <a:pt x="377" y="433"/>
                  <a:pt x="381" y="441"/>
                </a:cubicBezTo>
                <a:cubicBezTo>
                  <a:pt x="385" y="447"/>
                  <a:pt x="388" y="450"/>
                  <a:pt x="389" y="450"/>
                </a:cubicBezTo>
                <a:cubicBezTo>
                  <a:pt x="389" y="450"/>
                  <a:pt x="388" y="446"/>
                  <a:pt x="385" y="438"/>
                </a:cubicBezTo>
                <a:cubicBezTo>
                  <a:pt x="385" y="438"/>
                  <a:pt x="384" y="435"/>
                  <a:pt x="385" y="435"/>
                </a:cubicBezTo>
                <a:lnTo>
                  <a:pt x="385" y="435"/>
                </a:lnTo>
                <a:cubicBezTo>
                  <a:pt x="385" y="435"/>
                  <a:pt x="386" y="435"/>
                  <a:pt x="388" y="437"/>
                </a:cubicBezTo>
                <a:cubicBezTo>
                  <a:pt x="391" y="440"/>
                  <a:pt x="395" y="441"/>
                  <a:pt x="398" y="441"/>
                </a:cubicBezTo>
                <a:cubicBezTo>
                  <a:pt x="402" y="441"/>
                  <a:pt x="403" y="439"/>
                  <a:pt x="398" y="432"/>
                </a:cubicBezTo>
                <a:lnTo>
                  <a:pt x="400" y="430"/>
                </a:lnTo>
                <a:cubicBezTo>
                  <a:pt x="403" y="432"/>
                  <a:pt x="406" y="433"/>
                  <a:pt x="407" y="433"/>
                </a:cubicBezTo>
                <a:cubicBezTo>
                  <a:pt x="408" y="433"/>
                  <a:pt x="408" y="431"/>
                  <a:pt x="406" y="427"/>
                </a:cubicBezTo>
                <a:lnTo>
                  <a:pt x="402" y="419"/>
                </a:lnTo>
                <a:lnTo>
                  <a:pt x="402" y="419"/>
                </a:lnTo>
                <a:cubicBezTo>
                  <a:pt x="406" y="426"/>
                  <a:pt x="412" y="431"/>
                  <a:pt x="414" y="431"/>
                </a:cubicBezTo>
                <a:cubicBezTo>
                  <a:pt x="414" y="431"/>
                  <a:pt x="414" y="431"/>
                  <a:pt x="415" y="431"/>
                </a:cubicBezTo>
                <a:cubicBezTo>
                  <a:pt x="416" y="430"/>
                  <a:pt x="416" y="430"/>
                  <a:pt x="411" y="423"/>
                </a:cubicBezTo>
                <a:cubicBezTo>
                  <a:pt x="406" y="417"/>
                  <a:pt x="407" y="416"/>
                  <a:pt x="408" y="416"/>
                </a:cubicBezTo>
                <a:cubicBezTo>
                  <a:pt x="408" y="416"/>
                  <a:pt x="408" y="416"/>
                  <a:pt x="408" y="416"/>
                </a:cubicBezTo>
                <a:cubicBezTo>
                  <a:pt x="410" y="416"/>
                  <a:pt x="415" y="421"/>
                  <a:pt x="420" y="427"/>
                </a:cubicBezTo>
                <a:lnTo>
                  <a:pt x="421" y="426"/>
                </a:lnTo>
                <a:cubicBezTo>
                  <a:pt x="415" y="418"/>
                  <a:pt x="413" y="415"/>
                  <a:pt x="414" y="415"/>
                </a:cubicBezTo>
                <a:lnTo>
                  <a:pt x="414" y="415"/>
                </a:lnTo>
                <a:cubicBezTo>
                  <a:pt x="414" y="415"/>
                  <a:pt x="416" y="416"/>
                  <a:pt x="418" y="418"/>
                </a:cubicBezTo>
                <a:cubicBezTo>
                  <a:pt x="421" y="422"/>
                  <a:pt x="423" y="423"/>
                  <a:pt x="425" y="423"/>
                </a:cubicBezTo>
                <a:cubicBezTo>
                  <a:pt x="426" y="423"/>
                  <a:pt x="426" y="422"/>
                  <a:pt x="427" y="422"/>
                </a:cubicBezTo>
                <a:cubicBezTo>
                  <a:pt x="425" y="420"/>
                  <a:pt x="425" y="419"/>
                  <a:pt x="425" y="419"/>
                </a:cubicBezTo>
                <a:lnTo>
                  <a:pt x="425" y="419"/>
                </a:lnTo>
                <a:cubicBezTo>
                  <a:pt x="425" y="419"/>
                  <a:pt x="428" y="422"/>
                  <a:pt x="427" y="422"/>
                </a:cubicBezTo>
                <a:lnTo>
                  <a:pt x="431" y="428"/>
                </a:lnTo>
                <a:cubicBezTo>
                  <a:pt x="433" y="430"/>
                  <a:pt x="434" y="430"/>
                  <a:pt x="435" y="430"/>
                </a:cubicBezTo>
                <a:cubicBezTo>
                  <a:pt x="436" y="430"/>
                  <a:pt x="432" y="426"/>
                  <a:pt x="428" y="422"/>
                </a:cubicBezTo>
                <a:lnTo>
                  <a:pt x="430" y="419"/>
                </a:lnTo>
                <a:cubicBezTo>
                  <a:pt x="433" y="418"/>
                  <a:pt x="434" y="417"/>
                  <a:pt x="427" y="412"/>
                </a:cubicBezTo>
                <a:cubicBezTo>
                  <a:pt x="421" y="406"/>
                  <a:pt x="417" y="399"/>
                  <a:pt x="418" y="399"/>
                </a:cubicBezTo>
                <a:lnTo>
                  <a:pt x="418" y="399"/>
                </a:lnTo>
                <a:cubicBezTo>
                  <a:pt x="422" y="405"/>
                  <a:pt x="428" y="410"/>
                  <a:pt x="429" y="410"/>
                </a:cubicBezTo>
                <a:cubicBezTo>
                  <a:pt x="429" y="410"/>
                  <a:pt x="429" y="410"/>
                  <a:pt x="430" y="410"/>
                </a:cubicBezTo>
                <a:cubicBezTo>
                  <a:pt x="431" y="410"/>
                  <a:pt x="436" y="415"/>
                  <a:pt x="436" y="415"/>
                </a:cubicBezTo>
                <a:cubicBezTo>
                  <a:pt x="439" y="420"/>
                  <a:pt x="441" y="421"/>
                  <a:pt x="442" y="421"/>
                </a:cubicBezTo>
                <a:cubicBezTo>
                  <a:pt x="444" y="421"/>
                  <a:pt x="443" y="415"/>
                  <a:pt x="440" y="410"/>
                </a:cubicBezTo>
                <a:cubicBezTo>
                  <a:pt x="436" y="403"/>
                  <a:pt x="434" y="399"/>
                  <a:pt x="436" y="399"/>
                </a:cubicBezTo>
                <a:lnTo>
                  <a:pt x="436" y="399"/>
                </a:lnTo>
                <a:cubicBezTo>
                  <a:pt x="437" y="399"/>
                  <a:pt x="440" y="402"/>
                  <a:pt x="445" y="407"/>
                </a:cubicBezTo>
                <a:cubicBezTo>
                  <a:pt x="448" y="410"/>
                  <a:pt x="449" y="412"/>
                  <a:pt x="450" y="412"/>
                </a:cubicBezTo>
                <a:cubicBezTo>
                  <a:pt x="451" y="412"/>
                  <a:pt x="443" y="400"/>
                  <a:pt x="431" y="387"/>
                </a:cubicBezTo>
                <a:lnTo>
                  <a:pt x="415" y="369"/>
                </a:lnTo>
                <a:lnTo>
                  <a:pt x="433" y="386"/>
                </a:lnTo>
                <a:cubicBezTo>
                  <a:pt x="445" y="397"/>
                  <a:pt x="452" y="403"/>
                  <a:pt x="453" y="403"/>
                </a:cubicBezTo>
                <a:cubicBezTo>
                  <a:pt x="454" y="403"/>
                  <a:pt x="452" y="399"/>
                  <a:pt x="448" y="392"/>
                </a:cubicBezTo>
                <a:cubicBezTo>
                  <a:pt x="446" y="388"/>
                  <a:pt x="446" y="386"/>
                  <a:pt x="446" y="386"/>
                </a:cubicBezTo>
                <a:lnTo>
                  <a:pt x="446" y="386"/>
                </a:lnTo>
                <a:cubicBezTo>
                  <a:pt x="447" y="386"/>
                  <a:pt x="448" y="388"/>
                  <a:pt x="450" y="390"/>
                </a:cubicBezTo>
                <a:cubicBezTo>
                  <a:pt x="453" y="393"/>
                  <a:pt x="455" y="394"/>
                  <a:pt x="457" y="394"/>
                </a:cubicBezTo>
                <a:cubicBezTo>
                  <a:pt x="458" y="394"/>
                  <a:pt x="459" y="393"/>
                  <a:pt x="462" y="391"/>
                </a:cubicBezTo>
                <a:cubicBezTo>
                  <a:pt x="465" y="387"/>
                  <a:pt x="466" y="386"/>
                  <a:pt x="459" y="381"/>
                </a:cubicBezTo>
                <a:lnTo>
                  <a:pt x="462" y="378"/>
                </a:lnTo>
                <a:cubicBezTo>
                  <a:pt x="466" y="381"/>
                  <a:pt x="468" y="382"/>
                  <a:pt x="469" y="382"/>
                </a:cubicBezTo>
                <a:cubicBezTo>
                  <a:pt x="471" y="382"/>
                  <a:pt x="466" y="377"/>
                  <a:pt x="457" y="371"/>
                </a:cubicBezTo>
                <a:cubicBezTo>
                  <a:pt x="457" y="371"/>
                  <a:pt x="458" y="370"/>
                  <a:pt x="459" y="369"/>
                </a:cubicBezTo>
                <a:lnTo>
                  <a:pt x="465" y="373"/>
                </a:lnTo>
                <a:cubicBezTo>
                  <a:pt x="467" y="375"/>
                  <a:pt x="469" y="376"/>
                  <a:pt x="470" y="376"/>
                </a:cubicBezTo>
                <a:cubicBezTo>
                  <a:pt x="474" y="376"/>
                  <a:pt x="477" y="372"/>
                  <a:pt x="482" y="364"/>
                </a:cubicBezTo>
                <a:cubicBezTo>
                  <a:pt x="490" y="352"/>
                  <a:pt x="491" y="351"/>
                  <a:pt x="477" y="343"/>
                </a:cubicBezTo>
                <a:cubicBezTo>
                  <a:pt x="470" y="338"/>
                  <a:pt x="467" y="336"/>
                  <a:pt x="468" y="336"/>
                </a:cubicBezTo>
                <a:lnTo>
                  <a:pt x="468" y="336"/>
                </a:lnTo>
                <a:cubicBezTo>
                  <a:pt x="468" y="336"/>
                  <a:pt x="472" y="337"/>
                  <a:pt x="479" y="341"/>
                </a:cubicBezTo>
                <a:cubicBezTo>
                  <a:pt x="484" y="343"/>
                  <a:pt x="489" y="345"/>
                  <a:pt x="490" y="345"/>
                </a:cubicBezTo>
                <a:cubicBezTo>
                  <a:pt x="490" y="345"/>
                  <a:pt x="489" y="344"/>
                  <a:pt x="486" y="343"/>
                </a:cubicBezTo>
                <a:cubicBezTo>
                  <a:pt x="486" y="343"/>
                  <a:pt x="488" y="341"/>
                  <a:pt x="492" y="341"/>
                </a:cubicBezTo>
                <a:cubicBezTo>
                  <a:pt x="493" y="341"/>
                  <a:pt x="495" y="341"/>
                  <a:pt x="496" y="342"/>
                </a:cubicBezTo>
                <a:cubicBezTo>
                  <a:pt x="500" y="342"/>
                  <a:pt x="502" y="343"/>
                  <a:pt x="504" y="343"/>
                </a:cubicBezTo>
                <a:cubicBezTo>
                  <a:pt x="511" y="343"/>
                  <a:pt x="505" y="339"/>
                  <a:pt x="499" y="336"/>
                </a:cubicBezTo>
                <a:cubicBezTo>
                  <a:pt x="491" y="334"/>
                  <a:pt x="490" y="333"/>
                  <a:pt x="491" y="333"/>
                </a:cubicBezTo>
                <a:cubicBezTo>
                  <a:pt x="492" y="333"/>
                  <a:pt x="496" y="334"/>
                  <a:pt x="500" y="334"/>
                </a:cubicBezTo>
                <a:cubicBezTo>
                  <a:pt x="505" y="336"/>
                  <a:pt x="510" y="336"/>
                  <a:pt x="511" y="336"/>
                </a:cubicBezTo>
                <a:cubicBezTo>
                  <a:pt x="512" y="336"/>
                  <a:pt x="512" y="336"/>
                  <a:pt x="509" y="335"/>
                </a:cubicBezTo>
                <a:cubicBezTo>
                  <a:pt x="503" y="331"/>
                  <a:pt x="500" y="323"/>
                  <a:pt x="507" y="323"/>
                </a:cubicBezTo>
                <a:cubicBezTo>
                  <a:pt x="508" y="323"/>
                  <a:pt x="511" y="323"/>
                  <a:pt x="513" y="324"/>
                </a:cubicBezTo>
                <a:lnTo>
                  <a:pt x="514" y="321"/>
                </a:lnTo>
                <a:cubicBezTo>
                  <a:pt x="508" y="317"/>
                  <a:pt x="509" y="314"/>
                  <a:pt x="510" y="312"/>
                </a:cubicBezTo>
                <a:cubicBezTo>
                  <a:pt x="511" y="309"/>
                  <a:pt x="511" y="307"/>
                  <a:pt x="514" y="307"/>
                </a:cubicBezTo>
                <a:cubicBezTo>
                  <a:pt x="515" y="307"/>
                  <a:pt x="517" y="308"/>
                  <a:pt x="519" y="308"/>
                </a:cubicBezTo>
                <a:cubicBezTo>
                  <a:pt x="522" y="310"/>
                  <a:pt x="524" y="311"/>
                  <a:pt x="525" y="311"/>
                </a:cubicBezTo>
                <a:cubicBezTo>
                  <a:pt x="526" y="311"/>
                  <a:pt x="524" y="309"/>
                  <a:pt x="520" y="306"/>
                </a:cubicBezTo>
                <a:cubicBezTo>
                  <a:pt x="521" y="304"/>
                  <a:pt x="505" y="298"/>
                  <a:pt x="507" y="297"/>
                </a:cubicBezTo>
                <a:cubicBezTo>
                  <a:pt x="499" y="295"/>
                  <a:pt x="491" y="292"/>
                  <a:pt x="491" y="289"/>
                </a:cubicBezTo>
                <a:lnTo>
                  <a:pt x="491" y="289"/>
                </a:lnTo>
                <a:lnTo>
                  <a:pt x="499" y="292"/>
                </a:lnTo>
                <a:lnTo>
                  <a:pt x="514" y="295"/>
                </a:lnTo>
                <a:cubicBezTo>
                  <a:pt x="516" y="294"/>
                  <a:pt x="516" y="292"/>
                  <a:pt x="508" y="290"/>
                </a:cubicBezTo>
                <a:cubicBezTo>
                  <a:pt x="516" y="290"/>
                  <a:pt x="517" y="288"/>
                  <a:pt x="517" y="286"/>
                </a:cubicBezTo>
                <a:cubicBezTo>
                  <a:pt x="518" y="283"/>
                  <a:pt x="519" y="279"/>
                  <a:pt x="511" y="276"/>
                </a:cubicBezTo>
                <a:lnTo>
                  <a:pt x="511" y="276"/>
                </a:lnTo>
                <a:cubicBezTo>
                  <a:pt x="512" y="276"/>
                  <a:pt x="513" y="276"/>
                  <a:pt x="513" y="276"/>
                </a:cubicBezTo>
                <a:cubicBezTo>
                  <a:pt x="527" y="276"/>
                  <a:pt x="527" y="266"/>
                  <a:pt x="512" y="263"/>
                </a:cubicBezTo>
                <a:cubicBezTo>
                  <a:pt x="504" y="262"/>
                  <a:pt x="504" y="261"/>
                  <a:pt x="513" y="260"/>
                </a:cubicBezTo>
                <a:cubicBezTo>
                  <a:pt x="521" y="259"/>
                  <a:pt x="521" y="259"/>
                  <a:pt x="513" y="257"/>
                </a:cubicBezTo>
                <a:cubicBezTo>
                  <a:pt x="505" y="255"/>
                  <a:pt x="513" y="253"/>
                  <a:pt x="521" y="252"/>
                </a:cubicBezTo>
                <a:cubicBezTo>
                  <a:pt x="538" y="250"/>
                  <a:pt x="538" y="249"/>
                  <a:pt x="530" y="247"/>
                </a:cubicBezTo>
                <a:cubicBezTo>
                  <a:pt x="521" y="243"/>
                  <a:pt x="521" y="240"/>
                  <a:pt x="521" y="239"/>
                </a:cubicBezTo>
                <a:cubicBezTo>
                  <a:pt x="516" y="237"/>
                  <a:pt x="514" y="235"/>
                  <a:pt x="512" y="235"/>
                </a:cubicBezTo>
                <a:cubicBezTo>
                  <a:pt x="510" y="235"/>
                  <a:pt x="508" y="236"/>
                  <a:pt x="505" y="237"/>
                </a:cubicBezTo>
                <a:cubicBezTo>
                  <a:pt x="500" y="237"/>
                  <a:pt x="494" y="237"/>
                  <a:pt x="489" y="235"/>
                </a:cubicBezTo>
                <a:cubicBezTo>
                  <a:pt x="484" y="234"/>
                  <a:pt x="485" y="234"/>
                  <a:pt x="486" y="234"/>
                </a:cubicBezTo>
                <a:cubicBezTo>
                  <a:pt x="487" y="234"/>
                  <a:pt x="489" y="234"/>
                  <a:pt x="489" y="234"/>
                </a:cubicBezTo>
                <a:cubicBezTo>
                  <a:pt x="492" y="235"/>
                  <a:pt x="494" y="236"/>
                  <a:pt x="496" y="236"/>
                </a:cubicBezTo>
                <a:cubicBezTo>
                  <a:pt x="499" y="236"/>
                  <a:pt x="501" y="235"/>
                  <a:pt x="505" y="233"/>
                </a:cubicBezTo>
                <a:cubicBezTo>
                  <a:pt x="513" y="231"/>
                  <a:pt x="513" y="228"/>
                  <a:pt x="513" y="225"/>
                </a:cubicBezTo>
                <a:lnTo>
                  <a:pt x="512" y="220"/>
                </a:lnTo>
                <a:cubicBezTo>
                  <a:pt x="517" y="215"/>
                  <a:pt x="518" y="212"/>
                  <a:pt x="515" y="212"/>
                </a:cubicBezTo>
                <a:cubicBezTo>
                  <a:pt x="515" y="212"/>
                  <a:pt x="513" y="212"/>
                  <a:pt x="511" y="213"/>
                </a:cubicBezTo>
                <a:lnTo>
                  <a:pt x="503" y="214"/>
                </a:lnTo>
                <a:cubicBezTo>
                  <a:pt x="519" y="210"/>
                  <a:pt x="515" y="194"/>
                  <a:pt x="502" y="194"/>
                </a:cubicBezTo>
                <a:cubicBezTo>
                  <a:pt x="501" y="194"/>
                  <a:pt x="500" y="194"/>
                  <a:pt x="499" y="194"/>
                </a:cubicBezTo>
                <a:lnTo>
                  <a:pt x="507" y="192"/>
                </a:lnTo>
                <a:cubicBezTo>
                  <a:pt x="514" y="189"/>
                  <a:pt x="514" y="188"/>
                  <a:pt x="513" y="185"/>
                </a:cubicBezTo>
                <a:cubicBezTo>
                  <a:pt x="513" y="183"/>
                  <a:pt x="503" y="179"/>
                  <a:pt x="501" y="175"/>
                </a:cubicBezTo>
                <a:cubicBezTo>
                  <a:pt x="499" y="170"/>
                  <a:pt x="498" y="166"/>
                  <a:pt x="494" y="166"/>
                </a:cubicBezTo>
                <a:cubicBezTo>
                  <a:pt x="493" y="166"/>
                  <a:pt x="492" y="166"/>
                  <a:pt x="490" y="167"/>
                </a:cubicBezTo>
                <a:cubicBezTo>
                  <a:pt x="490" y="165"/>
                  <a:pt x="490" y="165"/>
                  <a:pt x="496" y="161"/>
                </a:cubicBezTo>
                <a:cubicBezTo>
                  <a:pt x="504" y="160"/>
                  <a:pt x="504" y="158"/>
                  <a:pt x="503" y="157"/>
                </a:cubicBezTo>
                <a:cubicBezTo>
                  <a:pt x="503" y="157"/>
                  <a:pt x="503" y="157"/>
                  <a:pt x="503" y="157"/>
                </a:cubicBezTo>
                <a:cubicBezTo>
                  <a:pt x="501" y="157"/>
                  <a:pt x="494" y="160"/>
                  <a:pt x="489" y="163"/>
                </a:cubicBezTo>
                <a:cubicBezTo>
                  <a:pt x="486" y="164"/>
                  <a:pt x="484" y="164"/>
                  <a:pt x="483" y="164"/>
                </a:cubicBezTo>
                <a:cubicBezTo>
                  <a:pt x="481" y="164"/>
                  <a:pt x="483" y="162"/>
                  <a:pt x="486" y="158"/>
                </a:cubicBezTo>
                <a:cubicBezTo>
                  <a:pt x="492" y="152"/>
                  <a:pt x="489" y="146"/>
                  <a:pt x="482" y="146"/>
                </a:cubicBezTo>
                <a:cubicBezTo>
                  <a:pt x="482" y="146"/>
                  <a:pt x="481" y="146"/>
                  <a:pt x="481" y="146"/>
                </a:cubicBezTo>
                <a:cubicBezTo>
                  <a:pt x="480" y="145"/>
                  <a:pt x="480" y="143"/>
                  <a:pt x="486" y="139"/>
                </a:cubicBezTo>
                <a:cubicBezTo>
                  <a:pt x="491" y="135"/>
                  <a:pt x="495" y="130"/>
                  <a:pt x="490" y="130"/>
                </a:cubicBezTo>
                <a:cubicBezTo>
                  <a:pt x="489" y="130"/>
                  <a:pt x="486" y="131"/>
                  <a:pt x="482" y="132"/>
                </a:cubicBezTo>
                <a:cubicBezTo>
                  <a:pt x="481" y="130"/>
                  <a:pt x="481" y="130"/>
                  <a:pt x="488" y="127"/>
                </a:cubicBezTo>
                <a:cubicBezTo>
                  <a:pt x="491" y="122"/>
                  <a:pt x="495" y="119"/>
                  <a:pt x="494" y="119"/>
                </a:cubicBezTo>
                <a:lnTo>
                  <a:pt x="494" y="119"/>
                </a:lnTo>
                <a:cubicBezTo>
                  <a:pt x="494" y="119"/>
                  <a:pt x="491" y="120"/>
                  <a:pt x="486" y="123"/>
                </a:cubicBezTo>
                <a:cubicBezTo>
                  <a:pt x="485" y="123"/>
                  <a:pt x="485" y="123"/>
                  <a:pt x="484" y="123"/>
                </a:cubicBezTo>
                <a:cubicBezTo>
                  <a:pt x="477" y="123"/>
                  <a:pt x="476" y="119"/>
                  <a:pt x="480" y="113"/>
                </a:cubicBezTo>
                <a:cubicBezTo>
                  <a:pt x="479" y="112"/>
                  <a:pt x="479" y="111"/>
                  <a:pt x="478" y="111"/>
                </a:cubicBezTo>
                <a:cubicBezTo>
                  <a:pt x="476" y="111"/>
                  <a:pt x="474" y="112"/>
                  <a:pt x="471" y="115"/>
                </a:cubicBezTo>
                <a:lnTo>
                  <a:pt x="464" y="120"/>
                </a:lnTo>
                <a:cubicBezTo>
                  <a:pt x="470" y="114"/>
                  <a:pt x="474" y="111"/>
                  <a:pt x="473" y="111"/>
                </a:cubicBezTo>
                <a:lnTo>
                  <a:pt x="473" y="111"/>
                </a:lnTo>
                <a:cubicBezTo>
                  <a:pt x="473" y="111"/>
                  <a:pt x="469" y="113"/>
                  <a:pt x="463" y="118"/>
                </a:cubicBezTo>
                <a:cubicBezTo>
                  <a:pt x="460" y="120"/>
                  <a:pt x="458" y="120"/>
                  <a:pt x="457" y="120"/>
                </a:cubicBezTo>
                <a:cubicBezTo>
                  <a:pt x="457" y="120"/>
                  <a:pt x="458" y="119"/>
                  <a:pt x="462" y="115"/>
                </a:cubicBezTo>
                <a:cubicBezTo>
                  <a:pt x="467" y="110"/>
                  <a:pt x="466" y="109"/>
                  <a:pt x="466" y="109"/>
                </a:cubicBezTo>
                <a:cubicBezTo>
                  <a:pt x="459" y="106"/>
                  <a:pt x="454" y="103"/>
                  <a:pt x="448" y="99"/>
                </a:cubicBezTo>
                <a:cubicBezTo>
                  <a:pt x="442" y="93"/>
                  <a:pt x="439" y="89"/>
                  <a:pt x="435" y="89"/>
                </a:cubicBezTo>
                <a:cubicBezTo>
                  <a:pt x="434" y="89"/>
                  <a:pt x="432" y="90"/>
                  <a:pt x="430" y="92"/>
                </a:cubicBezTo>
                <a:cubicBezTo>
                  <a:pt x="427" y="94"/>
                  <a:pt x="426" y="95"/>
                  <a:pt x="425" y="95"/>
                </a:cubicBezTo>
                <a:cubicBezTo>
                  <a:pt x="424" y="95"/>
                  <a:pt x="426" y="93"/>
                  <a:pt x="428" y="90"/>
                </a:cubicBezTo>
                <a:cubicBezTo>
                  <a:pt x="433" y="83"/>
                  <a:pt x="431" y="82"/>
                  <a:pt x="430" y="81"/>
                </a:cubicBezTo>
                <a:cubicBezTo>
                  <a:pt x="429" y="80"/>
                  <a:pt x="428" y="78"/>
                  <a:pt x="433" y="72"/>
                </a:cubicBezTo>
                <a:lnTo>
                  <a:pt x="433" y="72"/>
                </a:lnTo>
                <a:cubicBezTo>
                  <a:pt x="428" y="76"/>
                  <a:pt x="426" y="77"/>
                  <a:pt x="426" y="77"/>
                </a:cubicBezTo>
                <a:cubicBezTo>
                  <a:pt x="425" y="77"/>
                  <a:pt x="425" y="76"/>
                  <a:pt x="425" y="76"/>
                </a:cubicBezTo>
                <a:cubicBezTo>
                  <a:pt x="428" y="72"/>
                  <a:pt x="429" y="70"/>
                  <a:pt x="428" y="70"/>
                </a:cubicBezTo>
                <a:lnTo>
                  <a:pt x="428" y="70"/>
                </a:lnTo>
                <a:cubicBezTo>
                  <a:pt x="427" y="70"/>
                  <a:pt x="425" y="71"/>
                  <a:pt x="422" y="74"/>
                </a:cubicBezTo>
                <a:cubicBezTo>
                  <a:pt x="417" y="79"/>
                  <a:pt x="414" y="82"/>
                  <a:pt x="414" y="82"/>
                </a:cubicBezTo>
                <a:cubicBezTo>
                  <a:pt x="414" y="82"/>
                  <a:pt x="416" y="79"/>
                  <a:pt x="421" y="73"/>
                </a:cubicBezTo>
                <a:cubicBezTo>
                  <a:pt x="425" y="68"/>
                  <a:pt x="427" y="61"/>
                  <a:pt x="426" y="61"/>
                </a:cubicBezTo>
                <a:lnTo>
                  <a:pt x="426" y="61"/>
                </a:lnTo>
                <a:cubicBezTo>
                  <a:pt x="426" y="61"/>
                  <a:pt x="425" y="62"/>
                  <a:pt x="424" y="64"/>
                </a:cubicBezTo>
                <a:cubicBezTo>
                  <a:pt x="419" y="71"/>
                  <a:pt x="417" y="68"/>
                  <a:pt x="410" y="74"/>
                </a:cubicBezTo>
                <a:cubicBezTo>
                  <a:pt x="409" y="73"/>
                  <a:pt x="408" y="72"/>
                  <a:pt x="412" y="65"/>
                </a:cubicBezTo>
                <a:cubicBezTo>
                  <a:pt x="414" y="61"/>
                  <a:pt x="412" y="60"/>
                  <a:pt x="410" y="60"/>
                </a:cubicBezTo>
                <a:cubicBezTo>
                  <a:pt x="407" y="60"/>
                  <a:pt x="402" y="62"/>
                  <a:pt x="399" y="65"/>
                </a:cubicBezTo>
                <a:cubicBezTo>
                  <a:pt x="397" y="68"/>
                  <a:pt x="395" y="69"/>
                  <a:pt x="395" y="69"/>
                </a:cubicBezTo>
                <a:cubicBezTo>
                  <a:pt x="395" y="69"/>
                  <a:pt x="395" y="67"/>
                  <a:pt x="398" y="64"/>
                </a:cubicBezTo>
                <a:cubicBezTo>
                  <a:pt x="402" y="57"/>
                  <a:pt x="401" y="56"/>
                  <a:pt x="399" y="55"/>
                </a:cubicBezTo>
                <a:lnTo>
                  <a:pt x="399" y="55"/>
                </a:lnTo>
                <a:cubicBezTo>
                  <a:pt x="397" y="57"/>
                  <a:pt x="397" y="57"/>
                  <a:pt x="396" y="57"/>
                </a:cubicBezTo>
                <a:cubicBezTo>
                  <a:pt x="396" y="57"/>
                  <a:pt x="399" y="52"/>
                  <a:pt x="402" y="47"/>
                </a:cubicBezTo>
                <a:cubicBezTo>
                  <a:pt x="408" y="41"/>
                  <a:pt x="407" y="40"/>
                  <a:pt x="403" y="39"/>
                </a:cubicBezTo>
                <a:lnTo>
                  <a:pt x="403" y="39"/>
                </a:lnTo>
                <a:cubicBezTo>
                  <a:pt x="401" y="41"/>
                  <a:pt x="399" y="42"/>
                  <a:pt x="397" y="42"/>
                </a:cubicBezTo>
                <a:cubicBezTo>
                  <a:pt x="394" y="42"/>
                  <a:pt x="390" y="40"/>
                  <a:pt x="388" y="38"/>
                </a:cubicBezTo>
                <a:cubicBezTo>
                  <a:pt x="386" y="37"/>
                  <a:pt x="384" y="37"/>
                  <a:pt x="383" y="37"/>
                </a:cubicBezTo>
                <a:cubicBezTo>
                  <a:pt x="377" y="37"/>
                  <a:pt x="372" y="43"/>
                  <a:pt x="365" y="54"/>
                </a:cubicBezTo>
                <a:lnTo>
                  <a:pt x="356" y="68"/>
                </a:lnTo>
                <a:lnTo>
                  <a:pt x="364" y="53"/>
                </a:lnTo>
                <a:cubicBezTo>
                  <a:pt x="367" y="46"/>
                  <a:pt x="372" y="30"/>
                  <a:pt x="372" y="30"/>
                </a:cubicBezTo>
                <a:cubicBezTo>
                  <a:pt x="372" y="30"/>
                  <a:pt x="372" y="30"/>
                  <a:pt x="372" y="30"/>
                </a:cubicBezTo>
                <a:cubicBezTo>
                  <a:pt x="370" y="30"/>
                  <a:pt x="367" y="37"/>
                  <a:pt x="364" y="45"/>
                </a:cubicBezTo>
                <a:cubicBezTo>
                  <a:pt x="363" y="48"/>
                  <a:pt x="361" y="50"/>
                  <a:pt x="361" y="50"/>
                </a:cubicBezTo>
                <a:cubicBezTo>
                  <a:pt x="360" y="50"/>
                  <a:pt x="360" y="47"/>
                  <a:pt x="360" y="42"/>
                </a:cubicBezTo>
                <a:cubicBezTo>
                  <a:pt x="360" y="37"/>
                  <a:pt x="359" y="35"/>
                  <a:pt x="358" y="35"/>
                </a:cubicBezTo>
                <a:cubicBezTo>
                  <a:pt x="357" y="35"/>
                  <a:pt x="356" y="36"/>
                  <a:pt x="354" y="39"/>
                </a:cubicBezTo>
                <a:cubicBezTo>
                  <a:pt x="353" y="39"/>
                  <a:pt x="351" y="38"/>
                  <a:pt x="352" y="30"/>
                </a:cubicBezTo>
                <a:cubicBezTo>
                  <a:pt x="351" y="30"/>
                  <a:pt x="351" y="30"/>
                  <a:pt x="351" y="30"/>
                </a:cubicBezTo>
                <a:cubicBezTo>
                  <a:pt x="350" y="30"/>
                  <a:pt x="350" y="31"/>
                  <a:pt x="348" y="37"/>
                </a:cubicBezTo>
                <a:cubicBezTo>
                  <a:pt x="347" y="41"/>
                  <a:pt x="346" y="42"/>
                  <a:pt x="345" y="42"/>
                </a:cubicBezTo>
                <a:cubicBezTo>
                  <a:pt x="344" y="42"/>
                  <a:pt x="344" y="40"/>
                  <a:pt x="345" y="36"/>
                </a:cubicBezTo>
                <a:cubicBezTo>
                  <a:pt x="347" y="26"/>
                  <a:pt x="346" y="21"/>
                  <a:pt x="345" y="21"/>
                </a:cubicBezTo>
                <a:cubicBezTo>
                  <a:pt x="344" y="21"/>
                  <a:pt x="342" y="23"/>
                  <a:pt x="342" y="26"/>
                </a:cubicBezTo>
                <a:cubicBezTo>
                  <a:pt x="340" y="31"/>
                  <a:pt x="338" y="33"/>
                  <a:pt x="337" y="33"/>
                </a:cubicBezTo>
                <a:cubicBezTo>
                  <a:pt x="337" y="33"/>
                  <a:pt x="336" y="33"/>
                  <a:pt x="336" y="32"/>
                </a:cubicBezTo>
                <a:cubicBezTo>
                  <a:pt x="336" y="32"/>
                  <a:pt x="336" y="32"/>
                  <a:pt x="335" y="32"/>
                </a:cubicBezTo>
                <a:cubicBezTo>
                  <a:pt x="334" y="32"/>
                  <a:pt x="332" y="33"/>
                  <a:pt x="329" y="39"/>
                </a:cubicBezTo>
                <a:lnTo>
                  <a:pt x="326" y="38"/>
                </a:lnTo>
                <a:cubicBezTo>
                  <a:pt x="325" y="38"/>
                  <a:pt x="328" y="30"/>
                  <a:pt x="329" y="30"/>
                </a:cubicBezTo>
                <a:lnTo>
                  <a:pt x="330" y="22"/>
                </a:lnTo>
                <a:cubicBezTo>
                  <a:pt x="330" y="22"/>
                  <a:pt x="329" y="22"/>
                  <a:pt x="328" y="22"/>
                </a:cubicBezTo>
                <a:cubicBezTo>
                  <a:pt x="326" y="22"/>
                  <a:pt x="324" y="23"/>
                  <a:pt x="321" y="29"/>
                </a:cubicBezTo>
                <a:cubicBezTo>
                  <a:pt x="319" y="36"/>
                  <a:pt x="318" y="40"/>
                  <a:pt x="318" y="40"/>
                </a:cubicBezTo>
                <a:cubicBezTo>
                  <a:pt x="318" y="40"/>
                  <a:pt x="319" y="36"/>
                  <a:pt x="320" y="28"/>
                </a:cubicBezTo>
                <a:cubicBezTo>
                  <a:pt x="322" y="22"/>
                  <a:pt x="322" y="16"/>
                  <a:pt x="321" y="16"/>
                </a:cubicBezTo>
                <a:lnTo>
                  <a:pt x="321" y="16"/>
                </a:lnTo>
                <a:cubicBezTo>
                  <a:pt x="321" y="16"/>
                  <a:pt x="320" y="17"/>
                  <a:pt x="319" y="19"/>
                </a:cubicBezTo>
                <a:cubicBezTo>
                  <a:pt x="317" y="26"/>
                  <a:pt x="316" y="28"/>
                  <a:pt x="315" y="28"/>
                </a:cubicBezTo>
                <a:cubicBezTo>
                  <a:pt x="315" y="28"/>
                  <a:pt x="315" y="23"/>
                  <a:pt x="316" y="19"/>
                </a:cubicBezTo>
                <a:cubicBezTo>
                  <a:pt x="318" y="11"/>
                  <a:pt x="319" y="7"/>
                  <a:pt x="318" y="7"/>
                </a:cubicBezTo>
                <a:lnTo>
                  <a:pt x="318" y="7"/>
                </a:lnTo>
                <a:cubicBezTo>
                  <a:pt x="318" y="7"/>
                  <a:pt x="315" y="11"/>
                  <a:pt x="310" y="18"/>
                </a:cubicBezTo>
                <a:cubicBezTo>
                  <a:pt x="310" y="18"/>
                  <a:pt x="310" y="18"/>
                  <a:pt x="310" y="18"/>
                </a:cubicBezTo>
                <a:cubicBezTo>
                  <a:pt x="306" y="18"/>
                  <a:pt x="301" y="24"/>
                  <a:pt x="297" y="24"/>
                </a:cubicBezTo>
                <a:cubicBezTo>
                  <a:pt x="296" y="24"/>
                  <a:pt x="296" y="23"/>
                  <a:pt x="296" y="23"/>
                </a:cubicBezTo>
                <a:cubicBezTo>
                  <a:pt x="289" y="22"/>
                  <a:pt x="286" y="22"/>
                  <a:pt x="284" y="14"/>
                </a:cubicBezTo>
                <a:cubicBezTo>
                  <a:pt x="284" y="12"/>
                  <a:pt x="284" y="11"/>
                  <a:pt x="284" y="9"/>
                </a:cubicBezTo>
                <a:lnTo>
                  <a:pt x="284" y="9"/>
                </a:lnTo>
                <a:cubicBezTo>
                  <a:pt x="284" y="22"/>
                  <a:pt x="282" y="22"/>
                  <a:pt x="278" y="22"/>
                </a:cubicBezTo>
                <a:cubicBezTo>
                  <a:pt x="276" y="19"/>
                  <a:pt x="274" y="18"/>
                  <a:pt x="273" y="18"/>
                </a:cubicBezTo>
                <a:cubicBezTo>
                  <a:pt x="270" y="18"/>
                  <a:pt x="269" y="24"/>
                  <a:pt x="269" y="30"/>
                </a:cubicBezTo>
                <a:lnTo>
                  <a:pt x="271" y="30"/>
                </a:lnTo>
                <a:cubicBezTo>
                  <a:pt x="272" y="39"/>
                  <a:pt x="272" y="43"/>
                  <a:pt x="271" y="43"/>
                </a:cubicBezTo>
                <a:cubicBezTo>
                  <a:pt x="270" y="43"/>
                  <a:pt x="269" y="41"/>
                  <a:pt x="268" y="38"/>
                </a:cubicBezTo>
                <a:cubicBezTo>
                  <a:pt x="265" y="38"/>
                  <a:pt x="265" y="30"/>
                  <a:pt x="264" y="21"/>
                </a:cubicBezTo>
                <a:cubicBezTo>
                  <a:pt x="264" y="13"/>
                  <a:pt x="262" y="5"/>
                  <a:pt x="260" y="5"/>
                </a:cubicBezTo>
                <a:close/>
                <a:moveTo>
                  <a:pt x="450" y="569"/>
                </a:moveTo>
                <a:cubicBezTo>
                  <a:pt x="449" y="569"/>
                  <a:pt x="449" y="569"/>
                  <a:pt x="448" y="570"/>
                </a:cubicBezTo>
                <a:cubicBezTo>
                  <a:pt x="448" y="575"/>
                  <a:pt x="450" y="581"/>
                  <a:pt x="453" y="585"/>
                </a:cubicBezTo>
                <a:cubicBezTo>
                  <a:pt x="454" y="588"/>
                  <a:pt x="455" y="589"/>
                  <a:pt x="456" y="589"/>
                </a:cubicBezTo>
                <a:cubicBezTo>
                  <a:pt x="457" y="589"/>
                  <a:pt x="457" y="585"/>
                  <a:pt x="454" y="575"/>
                </a:cubicBezTo>
                <a:cubicBezTo>
                  <a:pt x="451" y="571"/>
                  <a:pt x="451" y="569"/>
                  <a:pt x="450" y="569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131" name="Google Shape;12131;p47"/>
          <p:cNvPicPr preferRelativeResize="0"/>
          <p:nvPr/>
        </p:nvPicPr>
        <p:blipFill rotWithShape="1">
          <a:blip r:embed="rId3">
            <a:alphaModFix/>
          </a:blip>
          <a:srcRect l="16859" t="-1058" r="16866" b="252"/>
          <a:stretch/>
        </p:blipFill>
        <p:spPr>
          <a:xfrm rot="-5400000">
            <a:off x="36315" y="-71199"/>
            <a:ext cx="5178384" cy="5251014"/>
          </a:xfrm>
          <a:prstGeom prst="flowChartDocument">
            <a:avLst/>
          </a:prstGeom>
          <a:noFill/>
          <a:ln>
            <a:noFill/>
          </a:ln>
        </p:spPr>
      </p:pic>
      <p:sp>
        <p:nvSpPr>
          <p:cNvPr id="12132" name="Google Shape;12132;p47"/>
          <p:cNvSpPr/>
          <p:nvPr/>
        </p:nvSpPr>
        <p:spPr>
          <a:xfrm rot="5400000" flipH="1">
            <a:off x="438235" y="-409425"/>
            <a:ext cx="1027812" cy="1846669"/>
          </a:xfrm>
          <a:custGeom>
            <a:avLst/>
            <a:gdLst/>
            <a:ahLst/>
            <a:cxnLst/>
            <a:rect l="l" t="t" r="r" b="b"/>
            <a:pathLst>
              <a:path w="4982" h="10569" extrusionOk="0">
                <a:moveTo>
                  <a:pt x="4982" y="0"/>
                </a:moveTo>
                <a:cubicBezTo>
                  <a:pt x="4223" y="161"/>
                  <a:pt x="4159" y="1002"/>
                  <a:pt x="3518" y="1002"/>
                </a:cubicBezTo>
                <a:cubicBezTo>
                  <a:pt x="3403" y="1002"/>
                  <a:pt x="3270" y="975"/>
                  <a:pt x="3111" y="912"/>
                </a:cubicBezTo>
                <a:cubicBezTo>
                  <a:pt x="2817" y="796"/>
                  <a:pt x="2502" y="727"/>
                  <a:pt x="2197" y="727"/>
                </a:cubicBezTo>
                <a:cubicBezTo>
                  <a:pt x="1414" y="727"/>
                  <a:pt x="694" y="1181"/>
                  <a:pt x="550" y="2466"/>
                </a:cubicBezTo>
                <a:cubicBezTo>
                  <a:pt x="349" y="4251"/>
                  <a:pt x="2941" y="5534"/>
                  <a:pt x="1901" y="6387"/>
                </a:cubicBezTo>
                <a:cubicBezTo>
                  <a:pt x="0" y="7947"/>
                  <a:pt x="1278" y="9143"/>
                  <a:pt x="1990" y="10568"/>
                </a:cubicBezTo>
                <a:lnTo>
                  <a:pt x="4982" y="10568"/>
                </a:lnTo>
                <a:lnTo>
                  <a:pt x="49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133" name="Google Shape;12133;p47"/>
          <p:cNvSpPr/>
          <p:nvPr/>
        </p:nvSpPr>
        <p:spPr>
          <a:xfrm rot="10800000" flipH="1">
            <a:off x="0" y="364447"/>
            <a:ext cx="948586" cy="1303126"/>
          </a:xfrm>
          <a:custGeom>
            <a:avLst/>
            <a:gdLst/>
            <a:ahLst/>
            <a:cxnLst/>
            <a:rect l="l" t="t" r="r" b="b"/>
            <a:pathLst>
              <a:path w="10250" h="14081" extrusionOk="0">
                <a:moveTo>
                  <a:pt x="464" y="1"/>
                </a:moveTo>
                <a:cubicBezTo>
                  <a:pt x="311" y="1"/>
                  <a:pt x="156" y="21"/>
                  <a:pt x="0" y="63"/>
                </a:cubicBezTo>
                <a:lnTo>
                  <a:pt x="0" y="14081"/>
                </a:lnTo>
                <a:lnTo>
                  <a:pt x="8372" y="14081"/>
                </a:lnTo>
                <a:cubicBezTo>
                  <a:pt x="10250" y="10505"/>
                  <a:pt x="8261" y="8835"/>
                  <a:pt x="6056" y="8835"/>
                </a:cubicBezTo>
                <a:cubicBezTo>
                  <a:pt x="5843" y="8835"/>
                  <a:pt x="5628" y="8851"/>
                  <a:pt x="5413" y="8882"/>
                </a:cubicBezTo>
                <a:cubicBezTo>
                  <a:pt x="5266" y="8904"/>
                  <a:pt x="5124" y="8914"/>
                  <a:pt x="4988" y="8914"/>
                </a:cubicBezTo>
                <a:cubicBezTo>
                  <a:pt x="2877" y="8914"/>
                  <a:pt x="2084" y="6458"/>
                  <a:pt x="3020" y="4741"/>
                </a:cubicBezTo>
                <a:cubicBezTo>
                  <a:pt x="3943" y="3049"/>
                  <a:pt x="2361" y="1"/>
                  <a:pt x="464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134" name="Google Shape;12134;p47"/>
          <p:cNvSpPr/>
          <p:nvPr/>
        </p:nvSpPr>
        <p:spPr>
          <a:xfrm>
            <a:off x="3075" y="-2"/>
            <a:ext cx="1185587" cy="785874"/>
          </a:xfrm>
          <a:custGeom>
            <a:avLst/>
            <a:gdLst/>
            <a:ahLst/>
            <a:cxnLst/>
            <a:rect l="l" t="t" r="r" b="b"/>
            <a:pathLst>
              <a:path w="6285" h="4166" extrusionOk="0">
                <a:moveTo>
                  <a:pt x="0" y="1"/>
                </a:moveTo>
                <a:lnTo>
                  <a:pt x="0" y="4165"/>
                </a:lnTo>
                <a:cubicBezTo>
                  <a:pt x="1196" y="3798"/>
                  <a:pt x="996" y="2045"/>
                  <a:pt x="2096" y="2045"/>
                </a:cubicBezTo>
                <a:cubicBezTo>
                  <a:pt x="2129" y="2045"/>
                  <a:pt x="2163" y="2047"/>
                  <a:pt x="2199" y="2050"/>
                </a:cubicBezTo>
                <a:cubicBezTo>
                  <a:pt x="2774" y="2103"/>
                  <a:pt x="3572" y="2499"/>
                  <a:pt x="4323" y="2499"/>
                </a:cubicBezTo>
                <a:cubicBezTo>
                  <a:pt x="5159" y="2499"/>
                  <a:pt x="5937" y="2008"/>
                  <a:pt x="6285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135" name="Google Shape;12135;p47"/>
          <p:cNvGrpSpPr/>
          <p:nvPr/>
        </p:nvGrpSpPr>
        <p:grpSpPr>
          <a:xfrm>
            <a:off x="22763" y="16153"/>
            <a:ext cx="889129" cy="770026"/>
            <a:chOff x="26409" y="15789"/>
            <a:chExt cx="1192661" cy="1032898"/>
          </a:xfrm>
        </p:grpSpPr>
        <p:sp>
          <p:nvSpPr>
            <p:cNvPr id="12136" name="Google Shape;12136;p47"/>
            <p:cNvSpPr/>
            <p:nvPr/>
          </p:nvSpPr>
          <p:spPr>
            <a:xfrm>
              <a:off x="132864" y="1027036"/>
              <a:ext cx="15583" cy="10006"/>
            </a:xfrm>
            <a:custGeom>
              <a:avLst/>
              <a:gdLst/>
              <a:ahLst/>
              <a:cxnLst/>
              <a:rect l="l" t="t" r="r" b="b"/>
              <a:pathLst>
                <a:path w="95" h="61" extrusionOk="0">
                  <a:moveTo>
                    <a:pt x="65" y="0"/>
                  </a:moveTo>
                  <a:cubicBezTo>
                    <a:pt x="33" y="0"/>
                    <a:pt x="4" y="25"/>
                    <a:pt x="0" y="60"/>
                  </a:cubicBezTo>
                  <a:cubicBezTo>
                    <a:pt x="33" y="43"/>
                    <a:pt x="65" y="26"/>
                    <a:pt x="95" y="7"/>
                  </a:cubicBezTo>
                  <a:cubicBezTo>
                    <a:pt x="85" y="2"/>
                    <a:pt x="7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37" name="Google Shape;12137;p47"/>
            <p:cNvSpPr/>
            <p:nvPr/>
          </p:nvSpPr>
          <p:spPr>
            <a:xfrm>
              <a:off x="79718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38" name="Google Shape;12138;p47"/>
            <p:cNvSpPr/>
            <p:nvPr/>
          </p:nvSpPr>
          <p:spPr>
            <a:xfrm>
              <a:off x="26409" y="102703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39" name="Google Shape;12139;p47"/>
            <p:cNvSpPr/>
            <p:nvPr/>
          </p:nvSpPr>
          <p:spPr>
            <a:xfrm>
              <a:off x="186010" y="973726"/>
              <a:ext cx="17387" cy="19027"/>
            </a:xfrm>
            <a:custGeom>
              <a:avLst/>
              <a:gdLst/>
              <a:ahLst/>
              <a:cxnLst/>
              <a:rect l="l" t="t" r="r" b="b"/>
              <a:pathLst>
                <a:path w="106" h="116" extrusionOk="0">
                  <a:moveTo>
                    <a:pt x="66" y="1"/>
                  </a:moveTo>
                  <a:cubicBezTo>
                    <a:pt x="33" y="1"/>
                    <a:pt x="1" y="28"/>
                    <a:pt x="1" y="66"/>
                  </a:cubicBezTo>
                  <a:cubicBezTo>
                    <a:pt x="1" y="85"/>
                    <a:pt x="10" y="103"/>
                    <a:pt x="23" y="115"/>
                  </a:cubicBezTo>
                  <a:cubicBezTo>
                    <a:pt x="51" y="84"/>
                    <a:pt x="79" y="49"/>
                    <a:pt x="105" y="14"/>
                  </a:cubicBezTo>
                  <a:cubicBezTo>
                    <a:pt x="93" y="5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0" name="Google Shape;12140;p47"/>
            <p:cNvSpPr/>
            <p:nvPr/>
          </p:nvSpPr>
          <p:spPr>
            <a:xfrm>
              <a:off x="132864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1" name="Google Shape;12141;p47"/>
            <p:cNvSpPr/>
            <p:nvPr/>
          </p:nvSpPr>
          <p:spPr>
            <a:xfrm>
              <a:off x="79718" y="973562"/>
              <a:ext cx="25261" cy="21980"/>
            </a:xfrm>
            <a:custGeom>
              <a:avLst/>
              <a:gdLst/>
              <a:ahLst/>
              <a:cxnLst/>
              <a:rect l="l" t="t" r="r" b="b"/>
              <a:pathLst>
                <a:path w="154" h="134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4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1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2" name="Google Shape;12142;p47"/>
            <p:cNvSpPr/>
            <p:nvPr/>
          </p:nvSpPr>
          <p:spPr>
            <a:xfrm>
              <a:off x="26409" y="973726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3" name="Google Shape;12143;p47"/>
            <p:cNvSpPr/>
            <p:nvPr/>
          </p:nvSpPr>
          <p:spPr>
            <a:xfrm>
              <a:off x="186010" y="920580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4" name="Google Shape;12144;p47"/>
            <p:cNvSpPr/>
            <p:nvPr/>
          </p:nvSpPr>
          <p:spPr>
            <a:xfrm>
              <a:off x="132864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5" name="Google Shape;12145;p47"/>
            <p:cNvSpPr/>
            <p:nvPr/>
          </p:nvSpPr>
          <p:spPr>
            <a:xfrm>
              <a:off x="79718" y="92041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6" name="Google Shape;12146;p47"/>
            <p:cNvSpPr/>
            <p:nvPr/>
          </p:nvSpPr>
          <p:spPr>
            <a:xfrm>
              <a:off x="26409" y="920580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7" name="Google Shape;12147;p47"/>
            <p:cNvSpPr/>
            <p:nvPr/>
          </p:nvSpPr>
          <p:spPr>
            <a:xfrm>
              <a:off x="235055" y="867270"/>
              <a:ext cx="15583" cy="20668"/>
            </a:xfrm>
            <a:custGeom>
              <a:avLst/>
              <a:gdLst/>
              <a:ahLst/>
              <a:cxnLst/>
              <a:rect l="l" t="t" r="r" b="b"/>
              <a:pathLst>
                <a:path w="95" h="126" extrusionOk="0">
                  <a:moveTo>
                    <a:pt x="92" y="0"/>
                  </a:moveTo>
                  <a:cubicBezTo>
                    <a:pt x="22" y="0"/>
                    <a:pt x="1" y="95"/>
                    <a:pt x="63" y="125"/>
                  </a:cubicBezTo>
                  <a:cubicBezTo>
                    <a:pt x="75" y="85"/>
                    <a:pt x="85" y="43"/>
                    <a:pt x="94" y="1"/>
                  </a:cubicBezTo>
                  <a:cubicBezTo>
                    <a:pt x="93" y="1"/>
                    <a:pt x="93" y="0"/>
                    <a:pt x="9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8" name="Google Shape;12148;p47"/>
            <p:cNvSpPr/>
            <p:nvPr/>
          </p:nvSpPr>
          <p:spPr>
            <a:xfrm>
              <a:off x="186010" y="867270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9" name="Google Shape;12149;p47"/>
            <p:cNvSpPr/>
            <p:nvPr/>
          </p:nvSpPr>
          <p:spPr>
            <a:xfrm>
              <a:off x="132864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0" name="Google Shape;12150;p47"/>
            <p:cNvSpPr/>
            <p:nvPr/>
          </p:nvSpPr>
          <p:spPr>
            <a:xfrm>
              <a:off x="79718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1" name="Google Shape;12151;p47"/>
            <p:cNvSpPr/>
            <p:nvPr/>
          </p:nvSpPr>
          <p:spPr>
            <a:xfrm>
              <a:off x="26409" y="867270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2" name="Google Shape;12152;p47"/>
            <p:cNvSpPr/>
            <p:nvPr/>
          </p:nvSpPr>
          <p:spPr>
            <a:xfrm>
              <a:off x="237679" y="814124"/>
              <a:ext cx="20340" cy="21652"/>
            </a:xfrm>
            <a:custGeom>
              <a:avLst/>
              <a:gdLst/>
              <a:ahLst/>
              <a:cxnLst/>
              <a:rect l="l" t="t" r="r" b="b"/>
              <a:pathLst>
                <a:path w="124" h="132" extrusionOk="0">
                  <a:moveTo>
                    <a:pt x="76" y="0"/>
                  </a:moveTo>
                  <a:cubicBezTo>
                    <a:pt x="32" y="0"/>
                    <a:pt x="1" y="43"/>
                    <a:pt x="13" y="84"/>
                  </a:cubicBezTo>
                  <a:cubicBezTo>
                    <a:pt x="21" y="114"/>
                    <a:pt x="48" y="132"/>
                    <a:pt x="75" y="132"/>
                  </a:cubicBezTo>
                  <a:cubicBezTo>
                    <a:pt x="88" y="132"/>
                    <a:pt x="100" y="128"/>
                    <a:pt x="112" y="120"/>
                  </a:cubicBezTo>
                  <a:cubicBezTo>
                    <a:pt x="116" y="87"/>
                    <a:pt x="120" y="54"/>
                    <a:pt x="123" y="20"/>
                  </a:cubicBezTo>
                  <a:cubicBezTo>
                    <a:pt x="111" y="8"/>
                    <a:pt x="94" y="0"/>
                    <a:pt x="7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3" name="Google Shape;12153;p47"/>
            <p:cNvSpPr/>
            <p:nvPr/>
          </p:nvSpPr>
          <p:spPr>
            <a:xfrm>
              <a:off x="186010" y="814124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4" name="Google Shape;12154;p47"/>
            <p:cNvSpPr/>
            <p:nvPr/>
          </p:nvSpPr>
          <p:spPr>
            <a:xfrm>
              <a:off x="132864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5" name="Google Shape;12155;p47"/>
            <p:cNvSpPr/>
            <p:nvPr/>
          </p:nvSpPr>
          <p:spPr>
            <a:xfrm>
              <a:off x="79718" y="813960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6" name="Google Shape;12156;p47"/>
            <p:cNvSpPr/>
            <p:nvPr/>
          </p:nvSpPr>
          <p:spPr>
            <a:xfrm>
              <a:off x="26409" y="814124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7" name="Google Shape;12157;p47"/>
            <p:cNvSpPr/>
            <p:nvPr/>
          </p:nvSpPr>
          <p:spPr>
            <a:xfrm>
              <a:off x="239319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8" name="Google Shape;12158;p47"/>
            <p:cNvSpPr/>
            <p:nvPr/>
          </p:nvSpPr>
          <p:spPr>
            <a:xfrm>
              <a:off x="186010" y="760979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9" name="Google Shape;12159;p47"/>
            <p:cNvSpPr/>
            <p:nvPr/>
          </p:nvSpPr>
          <p:spPr>
            <a:xfrm>
              <a:off x="132864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0" name="Google Shape;12160;p47"/>
            <p:cNvSpPr/>
            <p:nvPr/>
          </p:nvSpPr>
          <p:spPr>
            <a:xfrm>
              <a:off x="79718" y="76081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1" name="Google Shape;12161;p47"/>
            <p:cNvSpPr/>
            <p:nvPr/>
          </p:nvSpPr>
          <p:spPr>
            <a:xfrm>
              <a:off x="26409" y="760979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1"/>
                    <a:pt x="67" y="131"/>
                  </a:cubicBezTo>
                  <a:cubicBezTo>
                    <a:pt x="103" y="131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2" name="Google Shape;12162;p47"/>
            <p:cNvSpPr/>
            <p:nvPr/>
          </p:nvSpPr>
          <p:spPr>
            <a:xfrm>
              <a:off x="239319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3" name="Google Shape;12163;p47"/>
            <p:cNvSpPr/>
            <p:nvPr/>
          </p:nvSpPr>
          <p:spPr>
            <a:xfrm>
              <a:off x="186010" y="70750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4" name="Google Shape;12164;p47"/>
            <p:cNvSpPr/>
            <p:nvPr/>
          </p:nvSpPr>
          <p:spPr>
            <a:xfrm>
              <a:off x="132864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5" name="Google Shape;12165;p47"/>
            <p:cNvSpPr/>
            <p:nvPr/>
          </p:nvSpPr>
          <p:spPr>
            <a:xfrm>
              <a:off x="79718" y="70766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6" name="Google Shape;12166;p47"/>
            <p:cNvSpPr/>
            <p:nvPr/>
          </p:nvSpPr>
          <p:spPr>
            <a:xfrm>
              <a:off x="26409" y="70750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7" name="Google Shape;12167;p47"/>
            <p:cNvSpPr/>
            <p:nvPr/>
          </p:nvSpPr>
          <p:spPr>
            <a:xfrm>
              <a:off x="239319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8" name="Google Shape;12168;p47"/>
            <p:cNvSpPr/>
            <p:nvPr/>
          </p:nvSpPr>
          <p:spPr>
            <a:xfrm>
              <a:off x="186010" y="654359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9" name="Google Shape;12169;p47"/>
            <p:cNvSpPr/>
            <p:nvPr/>
          </p:nvSpPr>
          <p:spPr>
            <a:xfrm>
              <a:off x="132864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0" name="Google Shape;12170;p47"/>
            <p:cNvSpPr/>
            <p:nvPr/>
          </p:nvSpPr>
          <p:spPr>
            <a:xfrm>
              <a:off x="79718" y="654359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2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1" name="Google Shape;12171;p47"/>
            <p:cNvSpPr/>
            <p:nvPr/>
          </p:nvSpPr>
          <p:spPr>
            <a:xfrm>
              <a:off x="26409" y="654359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2" name="Google Shape;12172;p47"/>
            <p:cNvSpPr/>
            <p:nvPr/>
          </p:nvSpPr>
          <p:spPr>
            <a:xfrm>
              <a:off x="292465" y="601213"/>
              <a:ext cx="15091" cy="17879"/>
            </a:xfrm>
            <a:custGeom>
              <a:avLst/>
              <a:gdLst/>
              <a:ahLst/>
              <a:cxnLst/>
              <a:rect l="l" t="t" r="r" b="b"/>
              <a:pathLst>
                <a:path w="92" h="109" extrusionOk="0">
                  <a:moveTo>
                    <a:pt x="67" y="0"/>
                  </a:moveTo>
                  <a:cubicBezTo>
                    <a:pt x="32" y="0"/>
                    <a:pt x="1" y="28"/>
                    <a:pt x="1" y="66"/>
                  </a:cubicBezTo>
                  <a:cubicBezTo>
                    <a:pt x="1" y="82"/>
                    <a:pt x="6" y="96"/>
                    <a:pt x="17" y="109"/>
                  </a:cubicBezTo>
                  <a:cubicBezTo>
                    <a:pt x="39" y="73"/>
                    <a:pt x="65" y="38"/>
                    <a:pt x="92" y="5"/>
                  </a:cubicBezTo>
                  <a:cubicBezTo>
                    <a:pt x="84" y="2"/>
                    <a:pt x="75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3" name="Google Shape;12173;p47"/>
            <p:cNvSpPr/>
            <p:nvPr/>
          </p:nvSpPr>
          <p:spPr>
            <a:xfrm>
              <a:off x="239319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4" name="Google Shape;12174;p47"/>
            <p:cNvSpPr/>
            <p:nvPr/>
          </p:nvSpPr>
          <p:spPr>
            <a:xfrm>
              <a:off x="186010" y="601213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5" name="Google Shape;12175;p47"/>
            <p:cNvSpPr/>
            <p:nvPr/>
          </p:nvSpPr>
          <p:spPr>
            <a:xfrm>
              <a:off x="132864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6" name="Google Shape;12176;p47"/>
            <p:cNvSpPr/>
            <p:nvPr/>
          </p:nvSpPr>
          <p:spPr>
            <a:xfrm>
              <a:off x="79718" y="601213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7" name="Google Shape;12177;p47"/>
            <p:cNvSpPr/>
            <p:nvPr/>
          </p:nvSpPr>
          <p:spPr>
            <a:xfrm>
              <a:off x="26409" y="601213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8" name="Google Shape;12178;p47"/>
            <p:cNvSpPr/>
            <p:nvPr/>
          </p:nvSpPr>
          <p:spPr>
            <a:xfrm>
              <a:off x="341838" y="547903"/>
              <a:ext cx="25589" cy="19520"/>
            </a:xfrm>
            <a:custGeom>
              <a:avLst/>
              <a:gdLst/>
              <a:ahLst/>
              <a:cxnLst/>
              <a:rect l="l" t="t" r="r" b="b"/>
              <a:pathLst>
                <a:path w="156" h="119" extrusionOk="0">
                  <a:moveTo>
                    <a:pt x="90" y="1"/>
                  </a:moveTo>
                  <a:cubicBezTo>
                    <a:pt x="26" y="1"/>
                    <a:pt x="0" y="82"/>
                    <a:pt x="51" y="119"/>
                  </a:cubicBezTo>
                  <a:cubicBezTo>
                    <a:pt x="83" y="101"/>
                    <a:pt x="118" y="83"/>
                    <a:pt x="155" y="67"/>
                  </a:cubicBezTo>
                  <a:cubicBezTo>
                    <a:pt x="155" y="30"/>
                    <a:pt x="126" y="1"/>
                    <a:pt x="9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9" name="Google Shape;12179;p47"/>
            <p:cNvSpPr/>
            <p:nvPr/>
          </p:nvSpPr>
          <p:spPr>
            <a:xfrm>
              <a:off x="292465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0" name="Google Shape;12180;p47"/>
            <p:cNvSpPr/>
            <p:nvPr/>
          </p:nvSpPr>
          <p:spPr>
            <a:xfrm>
              <a:off x="239319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1" name="Google Shape;12181;p47"/>
            <p:cNvSpPr/>
            <p:nvPr/>
          </p:nvSpPr>
          <p:spPr>
            <a:xfrm>
              <a:off x="186010" y="547903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2" name="Google Shape;12182;p47"/>
            <p:cNvSpPr/>
            <p:nvPr/>
          </p:nvSpPr>
          <p:spPr>
            <a:xfrm>
              <a:off x="132864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3" name="Google Shape;12183;p47"/>
            <p:cNvSpPr/>
            <p:nvPr/>
          </p:nvSpPr>
          <p:spPr>
            <a:xfrm>
              <a:off x="79718" y="547903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4" name="Google Shape;12184;p47"/>
            <p:cNvSpPr/>
            <p:nvPr/>
          </p:nvSpPr>
          <p:spPr>
            <a:xfrm>
              <a:off x="26409" y="547903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5" name="Google Shape;12185;p47"/>
            <p:cNvSpPr/>
            <p:nvPr/>
          </p:nvSpPr>
          <p:spPr>
            <a:xfrm>
              <a:off x="830319" y="494758"/>
              <a:ext cx="5413" cy="1476"/>
            </a:xfrm>
            <a:custGeom>
              <a:avLst/>
              <a:gdLst/>
              <a:ahLst/>
              <a:cxnLst/>
              <a:rect l="l" t="t" r="r" b="b"/>
              <a:pathLst>
                <a:path w="33" h="9" extrusionOk="0">
                  <a:moveTo>
                    <a:pt x="32" y="1"/>
                  </a:moveTo>
                  <a:cubicBezTo>
                    <a:pt x="21" y="1"/>
                    <a:pt x="10" y="4"/>
                    <a:pt x="1" y="8"/>
                  </a:cubicBezTo>
                  <a:cubicBezTo>
                    <a:pt x="11" y="6"/>
                    <a:pt x="22" y="4"/>
                    <a:pt x="3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6" name="Google Shape;12186;p47"/>
            <p:cNvSpPr/>
            <p:nvPr/>
          </p:nvSpPr>
          <p:spPr>
            <a:xfrm>
              <a:off x="769956" y="494758"/>
              <a:ext cx="23128" cy="13614"/>
            </a:xfrm>
            <a:custGeom>
              <a:avLst/>
              <a:gdLst/>
              <a:ahLst/>
              <a:cxnLst/>
              <a:rect l="l" t="t" r="r" b="b"/>
              <a:pathLst>
                <a:path w="141" h="83" extrusionOk="0">
                  <a:moveTo>
                    <a:pt x="73" y="0"/>
                  </a:moveTo>
                  <a:cubicBezTo>
                    <a:pt x="31" y="0"/>
                    <a:pt x="1" y="42"/>
                    <a:pt x="12" y="83"/>
                  </a:cubicBezTo>
                  <a:cubicBezTo>
                    <a:pt x="55" y="76"/>
                    <a:pt x="97" y="69"/>
                    <a:pt x="140" y="61"/>
                  </a:cubicBezTo>
                  <a:cubicBezTo>
                    <a:pt x="138" y="26"/>
                    <a:pt x="110" y="1"/>
                    <a:pt x="75" y="1"/>
                  </a:cubicBezTo>
                  <a:cubicBezTo>
                    <a:pt x="74" y="0"/>
                    <a:pt x="74" y="0"/>
                    <a:pt x="7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7" name="Google Shape;12187;p47"/>
            <p:cNvSpPr/>
            <p:nvPr/>
          </p:nvSpPr>
          <p:spPr>
            <a:xfrm>
              <a:off x="714186" y="494758"/>
              <a:ext cx="29361" cy="19684"/>
            </a:xfrm>
            <a:custGeom>
              <a:avLst/>
              <a:gdLst/>
              <a:ahLst/>
              <a:cxnLst/>
              <a:rect l="l" t="t" r="r" b="b"/>
              <a:pathLst>
                <a:path w="179" h="120" extrusionOk="0">
                  <a:moveTo>
                    <a:pt x="91" y="1"/>
                  </a:moveTo>
                  <a:cubicBezTo>
                    <a:pt x="27" y="1"/>
                    <a:pt x="1" y="83"/>
                    <a:pt x="54" y="120"/>
                  </a:cubicBezTo>
                  <a:cubicBezTo>
                    <a:pt x="82" y="116"/>
                    <a:pt x="110" y="114"/>
                    <a:pt x="138" y="111"/>
                  </a:cubicBezTo>
                  <a:cubicBezTo>
                    <a:pt x="179" y="69"/>
                    <a:pt x="148" y="1"/>
                    <a:pt x="9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8" name="Google Shape;12188;p47"/>
            <p:cNvSpPr/>
            <p:nvPr/>
          </p:nvSpPr>
          <p:spPr>
            <a:xfrm>
              <a:off x="664977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9" name="Google Shape;12189;p47"/>
            <p:cNvSpPr/>
            <p:nvPr/>
          </p:nvSpPr>
          <p:spPr>
            <a:xfrm>
              <a:off x="611831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0" name="Google Shape;12190;p47"/>
            <p:cNvSpPr/>
            <p:nvPr/>
          </p:nvSpPr>
          <p:spPr>
            <a:xfrm>
              <a:off x="558686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1" name="Google Shape;12191;p47"/>
            <p:cNvSpPr/>
            <p:nvPr/>
          </p:nvSpPr>
          <p:spPr>
            <a:xfrm>
              <a:off x="505376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02" y="132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2" name="Google Shape;12192;p47"/>
            <p:cNvSpPr/>
            <p:nvPr/>
          </p:nvSpPr>
          <p:spPr>
            <a:xfrm>
              <a:off x="452230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3" name="Google Shape;12193;p47"/>
            <p:cNvSpPr/>
            <p:nvPr/>
          </p:nvSpPr>
          <p:spPr>
            <a:xfrm>
              <a:off x="398920" y="494758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4" name="Google Shape;12194;p47"/>
            <p:cNvSpPr/>
            <p:nvPr/>
          </p:nvSpPr>
          <p:spPr>
            <a:xfrm>
              <a:off x="345611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5" name="Google Shape;12195;p47"/>
            <p:cNvSpPr/>
            <p:nvPr/>
          </p:nvSpPr>
          <p:spPr>
            <a:xfrm>
              <a:off x="292465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6" name="Google Shape;12196;p47"/>
            <p:cNvSpPr/>
            <p:nvPr/>
          </p:nvSpPr>
          <p:spPr>
            <a:xfrm>
              <a:off x="239319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7" name="Google Shape;12197;p47"/>
            <p:cNvSpPr/>
            <p:nvPr/>
          </p:nvSpPr>
          <p:spPr>
            <a:xfrm>
              <a:off x="186010" y="494758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8" name="Google Shape;12198;p47"/>
            <p:cNvSpPr/>
            <p:nvPr/>
          </p:nvSpPr>
          <p:spPr>
            <a:xfrm>
              <a:off x="132864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9" name="Google Shape;12199;p47"/>
            <p:cNvSpPr/>
            <p:nvPr/>
          </p:nvSpPr>
          <p:spPr>
            <a:xfrm>
              <a:off x="79718" y="494758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0" name="Google Shape;12200;p47"/>
            <p:cNvSpPr/>
            <p:nvPr/>
          </p:nvSpPr>
          <p:spPr>
            <a:xfrm>
              <a:off x="26409" y="494758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03" y="132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1" name="Google Shape;12201;p47"/>
            <p:cNvSpPr/>
            <p:nvPr/>
          </p:nvSpPr>
          <p:spPr>
            <a:xfrm>
              <a:off x="928081" y="441612"/>
              <a:ext cx="24440" cy="17387"/>
            </a:xfrm>
            <a:custGeom>
              <a:avLst/>
              <a:gdLst/>
              <a:ahLst/>
              <a:cxnLst/>
              <a:rect l="l" t="t" r="r" b="b"/>
              <a:pathLst>
                <a:path w="149" h="106" extrusionOk="0">
                  <a:moveTo>
                    <a:pt x="84" y="0"/>
                  </a:moveTo>
                  <a:cubicBezTo>
                    <a:pt x="30" y="0"/>
                    <a:pt x="0" y="63"/>
                    <a:pt x="34" y="105"/>
                  </a:cubicBezTo>
                  <a:cubicBezTo>
                    <a:pt x="72" y="88"/>
                    <a:pt x="110" y="69"/>
                    <a:pt x="148" y="51"/>
                  </a:cubicBezTo>
                  <a:cubicBezTo>
                    <a:pt x="142" y="21"/>
                    <a:pt x="116" y="0"/>
                    <a:pt x="85" y="0"/>
                  </a:cubicBezTo>
                  <a:cubicBezTo>
                    <a:pt x="85" y="0"/>
                    <a:pt x="84" y="0"/>
                    <a:pt x="8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2" name="Google Shape;12202;p47"/>
            <p:cNvSpPr/>
            <p:nvPr/>
          </p:nvSpPr>
          <p:spPr>
            <a:xfrm>
              <a:off x="87788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3" name="Google Shape;12203;p47"/>
            <p:cNvSpPr/>
            <p:nvPr/>
          </p:nvSpPr>
          <p:spPr>
            <a:xfrm>
              <a:off x="82474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4" name="Google Shape;12204;p47"/>
            <p:cNvSpPr/>
            <p:nvPr/>
          </p:nvSpPr>
          <p:spPr>
            <a:xfrm>
              <a:off x="771432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5" name="Google Shape;12205;p47"/>
            <p:cNvSpPr/>
            <p:nvPr/>
          </p:nvSpPr>
          <p:spPr>
            <a:xfrm>
              <a:off x="718287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6" name="Google Shape;12206;p47"/>
            <p:cNvSpPr/>
            <p:nvPr/>
          </p:nvSpPr>
          <p:spPr>
            <a:xfrm>
              <a:off x="664977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7" name="Google Shape;12207;p47"/>
            <p:cNvSpPr/>
            <p:nvPr/>
          </p:nvSpPr>
          <p:spPr>
            <a:xfrm>
              <a:off x="611831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8" name="Google Shape;12208;p47"/>
            <p:cNvSpPr/>
            <p:nvPr/>
          </p:nvSpPr>
          <p:spPr>
            <a:xfrm>
              <a:off x="558686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9" name="Google Shape;12209;p47"/>
            <p:cNvSpPr/>
            <p:nvPr/>
          </p:nvSpPr>
          <p:spPr>
            <a:xfrm>
              <a:off x="505376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6" y="0"/>
                  </a:moveTo>
                  <a:cubicBezTo>
                    <a:pt x="30" y="0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0" name="Google Shape;12210;p47"/>
            <p:cNvSpPr/>
            <p:nvPr/>
          </p:nvSpPr>
          <p:spPr>
            <a:xfrm>
              <a:off x="452230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1" name="Google Shape;12211;p47"/>
            <p:cNvSpPr/>
            <p:nvPr/>
          </p:nvSpPr>
          <p:spPr>
            <a:xfrm>
              <a:off x="398920" y="441612"/>
              <a:ext cx="25425" cy="21488"/>
            </a:xfrm>
            <a:custGeom>
              <a:avLst/>
              <a:gdLst/>
              <a:ahLst/>
              <a:cxnLst/>
              <a:rect l="l" t="t" r="r" b="b"/>
              <a:pathLst>
                <a:path w="155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2" name="Google Shape;12212;p47"/>
            <p:cNvSpPr/>
            <p:nvPr/>
          </p:nvSpPr>
          <p:spPr>
            <a:xfrm>
              <a:off x="345611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3" name="Google Shape;12213;p47"/>
            <p:cNvSpPr/>
            <p:nvPr/>
          </p:nvSpPr>
          <p:spPr>
            <a:xfrm>
              <a:off x="292465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4" name="Google Shape;12214;p47"/>
            <p:cNvSpPr/>
            <p:nvPr/>
          </p:nvSpPr>
          <p:spPr>
            <a:xfrm>
              <a:off x="239319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5" name="Google Shape;12215;p47"/>
            <p:cNvSpPr/>
            <p:nvPr/>
          </p:nvSpPr>
          <p:spPr>
            <a:xfrm>
              <a:off x="186010" y="441612"/>
              <a:ext cx="21816" cy="21488"/>
            </a:xfrm>
            <a:custGeom>
              <a:avLst/>
              <a:gdLst/>
              <a:ahLst/>
              <a:cxnLst/>
              <a:rect l="l" t="t" r="r" b="b"/>
              <a:pathLst>
                <a:path w="133" h="131" extrusionOk="0">
                  <a:moveTo>
                    <a:pt x="67" y="0"/>
                  </a:moveTo>
                  <a:cubicBezTo>
                    <a:pt x="30" y="0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6" name="Google Shape;12216;p47"/>
            <p:cNvSpPr/>
            <p:nvPr/>
          </p:nvSpPr>
          <p:spPr>
            <a:xfrm>
              <a:off x="132864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7" name="Google Shape;12217;p47"/>
            <p:cNvSpPr/>
            <p:nvPr/>
          </p:nvSpPr>
          <p:spPr>
            <a:xfrm>
              <a:off x="79718" y="441612"/>
              <a:ext cx="25261" cy="21488"/>
            </a:xfrm>
            <a:custGeom>
              <a:avLst/>
              <a:gdLst/>
              <a:ahLst/>
              <a:cxnLst/>
              <a:rect l="l" t="t" r="r" b="b"/>
              <a:pathLst>
                <a:path w="154" h="131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8" name="Google Shape;12218;p47"/>
            <p:cNvSpPr/>
            <p:nvPr/>
          </p:nvSpPr>
          <p:spPr>
            <a:xfrm>
              <a:off x="26409" y="441612"/>
              <a:ext cx="21652" cy="21488"/>
            </a:xfrm>
            <a:custGeom>
              <a:avLst/>
              <a:gdLst/>
              <a:ahLst/>
              <a:cxnLst/>
              <a:rect l="l" t="t" r="r" b="b"/>
              <a:pathLst>
                <a:path w="132" h="131" extrusionOk="0">
                  <a:moveTo>
                    <a:pt x="67" y="0"/>
                  </a:moveTo>
                  <a:cubicBezTo>
                    <a:pt x="29" y="0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9" name="Google Shape;12219;p47"/>
            <p:cNvSpPr/>
            <p:nvPr/>
          </p:nvSpPr>
          <p:spPr>
            <a:xfrm>
              <a:off x="1037653" y="388302"/>
              <a:ext cx="15911" cy="12302"/>
            </a:xfrm>
            <a:custGeom>
              <a:avLst/>
              <a:gdLst/>
              <a:ahLst/>
              <a:cxnLst/>
              <a:rect l="l" t="t" r="r" b="b"/>
              <a:pathLst>
                <a:path w="97" h="75" extrusionOk="0">
                  <a:moveTo>
                    <a:pt x="65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69"/>
                    <a:pt x="0" y="72"/>
                    <a:pt x="1" y="75"/>
                  </a:cubicBezTo>
                  <a:cubicBezTo>
                    <a:pt x="33" y="53"/>
                    <a:pt x="65" y="32"/>
                    <a:pt x="97" y="8"/>
                  </a:cubicBezTo>
                  <a:cubicBezTo>
                    <a:pt x="87" y="4"/>
                    <a:pt x="77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0" name="Google Shape;12220;p47"/>
            <p:cNvSpPr/>
            <p:nvPr/>
          </p:nvSpPr>
          <p:spPr>
            <a:xfrm>
              <a:off x="98450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1" name="Google Shape;12221;p47"/>
            <p:cNvSpPr/>
            <p:nvPr/>
          </p:nvSpPr>
          <p:spPr>
            <a:xfrm>
              <a:off x="931033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7"/>
                  </a:cubicBezTo>
                  <a:cubicBezTo>
                    <a:pt x="133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2" name="Google Shape;12222;p47"/>
            <p:cNvSpPr/>
            <p:nvPr/>
          </p:nvSpPr>
          <p:spPr>
            <a:xfrm>
              <a:off x="87788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3" name="Google Shape;12223;p47"/>
            <p:cNvSpPr/>
            <p:nvPr/>
          </p:nvSpPr>
          <p:spPr>
            <a:xfrm>
              <a:off x="82474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4" name="Google Shape;12224;p47"/>
            <p:cNvSpPr/>
            <p:nvPr/>
          </p:nvSpPr>
          <p:spPr>
            <a:xfrm>
              <a:off x="771432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4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5" name="Google Shape;12225;p47"/>
            <p:cNvSpPr/>
            <p:nvPr/>
          </p:nvSpPr>
          <p:spPr>
            <a:xfrm>
              <a:off x="718287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6" name="Google Shape;12226;p47"/>
            <p:cNvSpPr/>
            <p:nvPr/>
          </p:nvSpPr>
          <p:spPr>
            <a:xfrm>
              <a:off x="664977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7" name="Google Shape;12227;p47"/>
            <p:cNvSpPr/>
            <p:nvPr/>
          </p:nvSpPr>
          <p:spPr>
            <a:xfrm>
              <a:off x="611831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8" name="Google Shape;12228;p47"/>
            <p:cNvSpPr/>
            <p:nvPr/>
          </p:nvSpPr>
          <p:spPr>
            <a:xfrm>
              <a:off x="558686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9" name="Google Shape;12229;p47"/>
            <p:cNvSpPr/>
            <p:nvPr/>
          </p:nvSpPr>
          <p:spPr>
            <a:xfrm>
              <a:off x="505376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30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7"/>
                  </a:cubicBezTo>
                  <a:cubicBezTo>
                    <a:pt x="132" y="30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0" name="Google Shape;12230;p47"/>
            <p:cNvSpPr/>
            <p:nvPr/>
          </p:nvSpPr>
          <p:spPr>
            <a:xfrm>
              <a:off x="452230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1" name="Google Shape;12231;p47"/>
            <p:cNvSpPr/>
            <p:nvPr/>
          </p:nvSpPr>
          <p:spPr>
            <a:xfrm>
              <a:off x="398920" y="388302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2" name="Google Shape;12232;p47"/>
            <p:cNvSpPr/>
            <p:nvPr/>
          </p:nvSpPr>
          <p:spPr>
            <a:xfrm>
              <a:off x="345611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3" name="Google Shape;12233;p47"/>
            <p:cNvSpPr/>
            <p:nvPr/>
          </p:nvSpPr>
          <p:spPr>
            <a:xfrm>
              <a:off x="292465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1"/>
                  </a:moveTo>
                  <a:cubicBezTo>
                    <a:pt x="34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1"/>
                    <a:pt x="6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4" name="Google Shape;12234;p47"/>
            <p:cNvSpPr/>
            <p:nvPr/>
          </p:nvSpPr>
          <p:spPr>
            <a:xfrm>
              <a:off x="239319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7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5" name="Google Shape;12235;p47"/>
            <p:cNvSpPr/>
            <p:nvPr/>
          </p:nvSpPr>
          <p:spPr>
            <a:xfrm>
              <a:off x="186010" y="388302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30"/>
                    <a:pt x="1" y="67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6" name="Google Shape;12236;p47"/>
            <p:cNvSpPr/>
            <p:nvPr/>
          </p:nvSpPr>
          <p:spPr>
            <a:xfrm>
              <a:off x="132864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7" name="Google Shape;12237;p47"/>
            <p:cNvSpPr/>
            <p:nvPr/>
          </p:nvSpPr>
          <p:spPr>
            <a:xfrm>
              <a:off x="79718" y="388302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7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8" name="Google Shape;12238;p47"/>
            <p:cNvSpPr/>
            <p:nvPr/>
          </p:nvSpPr>
          <p:spPr>
            <a:xfrm>
              <a:off x="26409" y="388302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30"/>
                    <a:pt x="0" y="67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7"/>
                  </a:cubicBezTo>
                  <a:cubicBezTo>
                    <a:pt x="132" y="30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9" name="Google Shape;12239;p47"/>
            <p:cNvSpPr/>
            <p:nvPr/>
          </p:nvSpPr>
          <p:spPr>
            <a:xfrm>
              <a:off x="1086533" y="335156"/>
              <a:ext cx="25425" cy="20668"/>
            </a:xfrm>
            <a:custGeom>
              <a:avLst/>
              <a:gdLst/>
              <a:ahLst/>
              <a:cxnLst/>
              <a:rect l="l" t="t" r="r" b="b"/>
              <a:pathLst>
                <a:path w="155" h="126" extrusionOk="0">
                  <a:moveTo>
                    <a:pt x="93" y="0"/>
                  </a:moveTo>
                  <a:cubicBezTo>
                    <a:pt x="22" y="0"/>
                    <a:pt x="0" y="97"/>
                    <a:pt x="66" y="125"/>
                  </a:cubicBezTo>
                  <a:cubicBezTo>
                    <a:pt x="96" y="100"/>
                    <a:pt x="125" y="74"/>
                    <a:pt x="154" y="47"/>
                  </a:cubicBezTo>
                  <a:cubicBezTo>
                    <a:pt x="147" y="19"/>
                    <a:pt x="122" y="0"/>
                    <a:pt x="9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0" name="Google Shape;12240;p47"/>
            <p:cNvSpPr/>
            <p:nvPr/>
          </p:nvSpPr>
          <p:spPr>
            <a:xfrm>
              <a:off x="1037653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1" name="Google Shape;12241;p47"/>
            <p:cNvSpPr/>
            <p:nvPr/>
          </p:nvSpPr>
          <p:spPr>
            <a:xfrm>
              <a:off x="98450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2" name="Google Shape;12242;p47"/>
            <p:cNvSpPr/>
            <p:nvPr/>
          </p:nvSpPr>
          <p:spPr>
            <a:xfrm>
              <a:off x="931033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3" y="101"/>
                    <a:pt x="133" y="65"/>
                  </a:cubicBezTo>
                  <a:cubicBezTo>
                    <a:pt x="133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3" name="Google Shape;12243;p47"/>
            <p:cNvSpPr/>
            <p:nvPr/>
          </p:nvSpPr>
          <p:spPr>
            <a:xfrm>
              <a:off x="87788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4" name="Google Shape;12244;p47"/>
            <p:cNvSpPr/>
            <p:nvPr/>
          </p:nvSpPr>
          <p:spPr>
            <a:xfrm>
              <a:off x="82474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5" name="Google Shape;12245;p47"/>
            <p:cNvSpPr/>
            <p:nvPr/>
          </p:nvSpPr>
          <p:spPr>
            <a:xfrm>
              <a:off x="771432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6" name="Google Shape;12246;p47"/>
            <p:cNvSpPr/>
            <p:nvPr/>
          </p:nvSpPr>
          <p:spPr>
            <a:xfrm>
              <a:off x="718287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7" name="Google Shape;12247;p47"/>
            <p:cNvSpPr/>
            <p:nvPr/>
          </p:nvSpPr>
          <p:spPr>
            <a:xfrm>
              <a:off x="664977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8" name="Google Shape;12248;p47"/>
            <p:cNvSpPr/>
            <p:nvPr/>
          </p:nvSpPr>
          <p:spPr>
            <a:xfrm>
              <a:off x="611831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9" name="Google Shape;12249;p47"/>
            <p:cNvSpPr/>
            <p:nvPr/>
          </p:nvSpPr>
          <p:spPr>
            <a:xfrm>
              <a:off x="558686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0" name="Google Shape;12250;p47"/>
            <p:cNvSpPr/>
            <p:nvPr/>
          </p:nvSpPr>
          <p:spPr>
            <a:xfrm>
              <a:off x="505376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0"/>
                  </a:moveTo>
                  <a:cubicBezTo>
                    <a:pt x="30" y="0"/>
                    <a:pt x="0" y="29"/>
                    <a:pt x="0" y="65"/>
                  </a:cubicBezTo>
                  <a:cubicBezTo>
                    <a:pt x="0" y="101"/>
                    <a:pt x="30" y="132"/>
                    <a:pt x="66" y="132"/>
                  </a:cubicBezTo>
                  <a:cubicBezTo>
                    <a:pt x="102" y="132"/>
                    <a:pt x="132" y="101"/>
                    <a:pt x="132" y="65"/>
                  </a:cubicBezTo>
                  <a:cubicBezTo>
                    <a:pt x="132" y="29"/>
                    <a:pt x="10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1" name="Google Shape;12251;p47"/>
            <p:cNvSpPr/>
            <p:nvPr/>
          </p:nvSpPr>
          <p:spPr>
            <a:xfrm>
              <a:off x="452230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2" name="Google Shape;12252;p47"/>
            <p:cNvSpPr/>
            <p:nvPr/>
          </p:nvSpPr>
          <p:spPr>
            <a:xfrm>
              <a:off x="398920" y="334992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3" name="Google Shape;12253;p47"/>
            <p:cNvSpPr/>
            <p:nvPr/>
          </p:nvSpPr>
          <p:spPr>
            <a:xfrm>
              <a:off x="345611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4" name="Google Shape;12254;p47"/>
            <p:cNvSpPr/>
            <p:nvPr/>
          </p:nvSpPr>
          <p:spPr>
            <a:xfrm>
              <a:off x="292465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5" name="Google Shape;12255;p47"/>
            <p:cNvSpPr/>
            <p:nvPr/>
          </p:nvSpPr>
          <p:spPr>
            <a:xfrm>
              <a:off x="239319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6" name="Google Shape;12256;p47"/>
            <p:cNvSpPr/>
            <p:nvPr/>
          </p:nvSpPr>
          <p:spPr>
            <a:xfrm>
              <a:off x="186010" y="335156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0"/>
                  </a:moveTo>
                  <a:cubicBezTo>
                    <a:pt x="30" y="0"/>
                    <a:pt x="1" y="29"/>
                    <a:pt x="1" y="65"/>
                  </a:cubicBezTo>
                  <a:cubicBezTo>
                    <a:pt x="1" y="101"/>
                    <a:pt x="30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7" name="Google Shape;12257;p47"/>
            <p:cNvSpPr/>
            <p:nvPr/>
          </p:nvSpPr>
          <p:spPr>
            <a:xfrm>
              <a:off x="132864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8" name="Google Shape;12258;p47"/>
            <p:cNvSpPr/>
            <p:nvPr/>
          </p:nvSpPr>
          <p:spPr>
            <a:xfrm>
              <a:off x="79718" y="334992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9" name="Google Shape;12259;p47"/>
            <p:cNvSpPr/>
            <p:nvPr/>
          </p:nvSpPr>
          <p:spPr>
            <a:xfrm>
              <a:off x="26409" y="335156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0"/>
                  </a:moveTo>
                  <a:cubicBezTo>
                    <a:pt x="29" y="0"/>
                    <a:pt x="0" y="29"/>
                    <a:pt x="0" y="65"/>
                  </a:cubicBezTo>
                  <a:cubicBezTo>
                    <a:pt x="0" y="101"/>
                    <a:pt x="29" y="132"/>
                    <a:pt x="67" y="132"/>
                  </a:cubicBezTo>
                  <a:cubicBezTo>
                    <a:pt x="103" y="132"/>
                    <a:pt x="132" y="101"/>
                    <a:pt x="132" y="65"/>
                  </a:cubicBezTo>
                  <a:cubicBezTo>
                    <a:pt x="132" y="29"/>
                    <a:pt x="10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0" name="Google Shape;12260;p47"/>
            <p:cNvSpPr/>
            <p:nvPr/>
          </p:nvSpPr>
          <p:spPr>
            <a:xfrm>
              <a:off x="1139843" y="282010"/>
              <a:ext cx="24933" cy="21160"/>
            </a:xfrm>
            <a:custGeom>
              <a:avLst/>
              <a:gdLst/>
              <a:ahLst/>
              <a:cxnLst/>
              <a:rect l="l" t="t" r="r" b="b"/>
              <a:pathLst>
                <a:path w="152" h="129" extrusionOk="0">
                  <a:moveTo>
                    <a:pt x="90" y="0"/>
                  </a:moveTo>
                  <a:cubicBezTo>
                    <a:pt x="15" y="0"/>
                    <a:pt x="1" y="108"/>
                    <a:pt x="75" y="128"/>
                  </a:cubicBezTo>
                  <a:cubicBezTo>
                    <a:pt x="101" y="99"/>
                    <a:pt x="127" y="69"/>
                    <a:pt x="151" y="40"/>
                  </a:cubicBezTo>
                  <a:cubicBezTo>
                    <a:pt x="141" y="15"/>
                    <a:pt x="118" y="0"/>
                    <a:pt x="92" y="0"/>
                  </a:cubicBezTo>
                  <a:cubicBezTo>
                    <a:pt x="91" y="0"/>
                    <a:pt x="91" y="0"/>
                    <a:pt x="9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1" name="Google Shape;12261;p47"/>
            <p:cNvSpPr/>
            <p:nvPr/>
          </p:nvSpPr>
          <p:spPr>
            <a:xfrm>
              <a:off x="1090798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2" name="Google Shape;12262;p47"/>
            <p:cNvSpPr/>
            <p:nvPr/>
          </p:nvSpPr>
          <p:spPr>
            <a:xfrm>
              <a:off x="1037653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3" name="Google Shape;12263;p47"/>
            <p:cNvSpPr/>
            <p:nvPr/>
          </p:nvSpPr>
          <p:spPr>
            <a:xfrm>
              <a:off x="98450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7"/>
                    <a:pt x="82" y="1"/>
                    <a:pt x="6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4" name="Google Shape;12264;p47"/>
            <p:cNvSpPr/>
            <p:nvPr/>
          </p:nvSpPr>
          <p:spPr>
            <a:xfrm>
              <a:off x="931033" y="281846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5" name="Google Shape;12265;p47"/>
            <p:cNvSpPr/>
            <p:nvPr/>
          </p:nvSpPr>
          <p:spPr>
            <a:xfrm>
              <a:off x="87788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6" name="Google Shape;12266;p47"/>
            <p:cNvSpPr/>
            <p:nvPr/>
          </p:nvSpPr>
          <p:spPr>
            <a:xfrm>
              <a:off x="82474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7" name="Google Shape;12267;p47"/>
            <p:cNvSpPr/>
            <p:nvPr/>
          </p:nvSpPr>
          <p:spPr>
            <a:xfrm>
              <a:off x="771432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8" name="Google Shape;12268;p47"/>
            <p:cNvSpPr/>
            <p:nvPr/>
          </p:nvSpPr>
          <p:spPr>
            <a:xfrm>
              <a:off x="718287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9" name="Google Shape;12269;p47"/>
            <p:cNvSpPr/>
            <p:nvPr/>
          </p:nvSpPr>
          <p:spPr>
            <a:xfrm>
              <a:off x="664977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0" name="Google Shape;12270;p47"/>
            <p:cNvSpPr/>
            <p:nvPr/>
          </p:nvSpPr>
          <p:spPr>
            <a:xfrm>
              <a:off x="611831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1" name="Google Shape;12271;p47"/>
            <p:cNvSpPr/>
            <p:nvPr/>
          </p:nvSpPr>
          <p:spPr>
            <a:xfrm>
              <a:off x="558686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2" name="Google Shape;12272;p47"/>
            <p:cNvSpPr/>
            <p:nvPr/>
          </p:nvSpPr>
          <p:spPr>
            <a:xfrm>
              <a:off x="505376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3" name="Google Shape;12273;p47"/>
            <p:cNvSpPr/>
            <p:nvPr/>
          </p:nvSpPr>
          <p:spPr>
            <a:xfrm>
              <a:off x="452230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4" name="Google Shape;12274;p47"/>
            <p:cNvSpPr/>
            <p:nvPr/>
          </p:nvSpPr>
          <p:spPr>
            <a:xfrm>
              <a:off x="39892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5" name="Google Shape;12275;p47"/>
            <p:cNvSpPr/>
            <p:nvPr/>
          </p:nvSpPr>
          <p:spPr>
            <a:xfrm>
              <a:off x="345611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6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6" name="Google Shape;12276;p47"/>
            <p:cNvSpPr/>
            <p:nvPr/>
          </p:nvSpPr>
          <p:spPr>
            <a:xfrm>
              <a:off x="292465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7" name="Google Shape;12277;p47"/>
            <p:cNvSpPr/>
            <p:nvPr/>
          </p:nvSpPr>
          <p:spPr>
            <a:xfrm>
              <a:off x="23931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8" name="Google Shape;12278;p47"/>
            <p:cNvSpPr/>
            <p:nvPr/>
          </p:nvSpPr>
          <p:spPr>
            <a:xfrm>
              <a:off x="186010" y="281846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1"/>
                  </a:moveTo>
                  <a:cubicBezTo>
                    <a:pt x="33" y="1"/>
                    <a:pt x="1" y="27"/>
                    <a:pt x="1" y="66"/>
                  </a:cubicBezTo>
                  <a:cubicBezTo>
                    <a:pt x="1" y="102"/>
                    <a:pt x="30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100" y="7"/>
                    <a:pt x="8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9" name="Google Shape;12279;p47"/>
            <p:cNvSpPr/>
            <p:nvPr/>
          </p:nvSpPr>
          <p:spPr>
            <a:xfrm>
              <a:off x="132864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0" name="Google Shape;12280;p47"/>
            <p:cNvSpPr/>
            <p:nvPr/>
          </p:nvSpPr>
          <p:spPr>
            <a:xfrm>
              <a:off x="79718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2" y="1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7"/>
                    <a:pt x="8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1" name="Google Shape;12281;p47"/>
            <p:cNvSpPr/>
            <p:nvPr/>
          </p:nvSpPr>
          <p:spPr>
            <a:xfrm>
              <a:off x="26409" y="281846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1"/>
                  </a:moveTo>
                  <a:cubicBezTo>
                    <a:pt x="33" y="1"/>
                    <a:pt x="0" y="27"/>
                    <a:pt x="0" y="66"/>
                  </a:cubicBezTo>
                  <a:cubicBezTo>
                    <a:pt x="0" y="102"/>
                    <a:pt x="29" y="132"/>
                    <a:pt x="67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7"/>
                    <a:pt x="8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2" name="Google Shape;12282;p47"/>
            <p:cNvSpPr/>
            <p:nvPr/>
          </p:nvSpPr>
          <p:spPr>
            <a:xfrm>
              <a:off x="1197254" y="228865"/>
              <a:ext cx="9678" cy="14599"/>
            </a:xfrm>
            <a:custGeom>
              <a:avLst/>
              <a:gdLst/>
              <a:ahLst/>
              <a:cxnLst/>
              <a:rect l="l" t="t" r="r" b="b"/>
              <a:pathLst>
                <a:path w="59" h="89" extrusionOk="0">
                  <a:moveTo>
                    <a:pt x="59" y="0"/>
                  </a:moveTo>
                  <a:lnTo>
                    <a:pt x="59" y="0"/>
                  </a:lnTo>
                  <a:cubicBezTo>
                    <a:pt x="26" y="3"/>
                    <a:pt x="0" y="32"/>
                    <a:pt x="0" y="65"/>
                  </a:cubicBezTo>
                  <a:cubicBezTo>
                    <a:pt x="0" y="73"/>
                    <a:pt x="2" y="81"/>
                    <a:pt x="5" y="89"/>
                  </a:cubicBezTo>
                  <a:cubicBezTo>
                    <a:pt x="24" y="59"/>
                    <a:pt x="42" y="29"/>
                    <a:pt x="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3" name="Google Shape;12283;p47"/>
            <p:cNvSpPr/>
            <p:nvPr/>
          </p:nvSpPr>
          <p:spPr>
            <a:xfrm>
              <a:off x="1140335" y="228537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4" name="Google Shape;12284;p47"/>
            <p:cNvSpPr/>
            <p:nvPr/>
          </p:nvSpPr>
          <p:spPr>
            <a:xfrm>
              <a:off x="1090798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5" name="Google Shape;12285;p47"/>
            <p:cNvSpPr/>
            <p:nvPr/>
          </p:nvSpPr>
          <p:spPr>
            <a:xfrm>
              <a:off x="1037653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6" name="Google Shape;12286;p47"/>
            <p:cNvSpPr/>
            <p:nvPr/>
          </p:nvSpPr>
          <p:spPr>
            <a:xfrm>
              <a:off x="98450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5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7" name="Google Shape;12287;p47"/>
            <p:cNvSpPr/>
            <p:nvPr/>
          </p:nvSpPr>
          <p:spPr>
            <a:xfrm>
              <a:off x="931033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8" name="Google Shape;12288;p47"/>
            <p:cNvSpPr/>
            <p:nvPr/>
          </p:nvSpPr>
          <p:spPr>
            <a:xfrm>
              <a:off x="87788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9" name="Google Shape;12289;p47"/>
            <p:cNvSpPr/>
            <p:nvPr/>
          </p:nvSpPr>
          <p:spPr>
            <a:xfrm>
              <a:off x="82474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0" name="Google Shape;12290;p47"/>
            <p:cNvSpPr/>
            <p:nvPr/>
          </p:nvSpPr>
          <p:spPr>
            <a:xfrm>
              <a:off x="771432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1" name="Google Shape;12291;p47"/>
            <p:cNvSpPr/>
            <p:nvPr/>
          </p:nvSpPr>
          <p:spPr>
            <a:xfrm>
              <a:off x="718287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2" name="Google Shape;12292;p47"/>
            <p:cNvSpPr/>
            <p:nvPr/>
          </p:nvSpPr>
          <p:spPr>
            <a:xfrm>
              <a:off x="664977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19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3" name="Google Shape;12293;p47"/>
            <p:cNvSpPr/>
            <p:nvPr/>
          </p:nvSpPr>
          <p:spPr>
            <a:xfrm>
              <a:off x="611831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4" name="Google Shape;12294;p47"/>
            <p:cNvSpPr/>
            <p:nvPr/>
          </p:nvSpPr>
          <p:spPr>
            <a:xfrm>
              <a:off x="558686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5" name="Google Shape;12295;p47"/>
            <p:cNvSpPr/>
            <p:nvPr/>
          </p:nvSpPr>
          <p:spPr>
            <a:xfrm>
              <a:off x="505376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3"/>
                    <a:pt x="66" y="133"/>
                  </a:cubicBezTo>
                  <a:cubicBezTo>
                    <a:pt x="102" y="133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6" name="Google Shape;12296;p47"/>
            <p:cNvSpPr/>
            <p:nvPr/>
          </p:nvSpPr>
          <p:spPr>
            <a:xfrm>
              <a:off x="452230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7" name="Google Shape;12297;p47"/>
            <p:cNvSpPr/>
            <p:nvPr/>
          </p:nvSpPr>
          <p:spPr>
            <a:xfrm>
              <a:off x="398920" y="228701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6"/>
                    <a:pt x="1" y="65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8" name="Google Shape;12298;p47"/>
            <p:cNvSpPr/>
            <p:nvPr/>
          </p:nvSpPr>
          <p:spPr>
            <a:xfrm>
              <a:off x="345611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9" name="Google Shape;12299;p47"/>
            <p:cNvSpPr/>
            <p:nvPr/>
          </p:nvSpPr>
          <p:spPr>
            <a:xfrm>
              <a:off x="292465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8" y="0"/>
                  </a:moveTo>
                  <a:cubicBezTo>
                    <a:pt x="34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19"/>
                  </a:cubicBezTo>
                  <a:cubicBezTo>
                    <a:pt x="100" y="6"/>
                    <a:pt x="84" y="0"/>
                    <a:pt x="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0" name="Google Shape;12300;p47"/>
            <p:cNvSpPr/>
            <p:nvPr/>
          </p:nvSpPr>
          <p:spPr>
            <a:xfrm>
              <a:off x="239319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1" name="Google Shape;12301;p47"/>
            <p:cNvSpPr/>
            <p:nvPr/>
          </p:nvSpPr>
          <p:spPr>
            <a:xfrm>
              <a:off x="186010" y="228537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2" name="Google Shape;12302;p47"/>
            <p:cNvSpPr/>
            <p:nvPr/>
          </p:nvSpPr>
          <p:spPr>
            <a:xfrm>
              <a:off x="132864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3" name="Google Shape;12303;p47"/>
            <p:cNvSpPr/>
            <p:nvPr/>
          </p:nvSpPr>
          <p:spPr>
            <a:xfrm>
              <a:off x="79718" y="22870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6"/>
                    <a:pt x="0" y="65"/>
                  </a:cubicBezTo>
                  <a:cubicBezTo>
                    <a:pt x="0" y="102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19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4" name="Google Shape;12304;p47"/>
            <p:cNvSpPr/>
            <p:nvPr/>
          </p:nvSpPr>
          <p:spPr>
            <a:xfrm>
              <a:off x="26409" y="228537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3"/>
                    <a:pt x="67" y="133"/>
                  </a:cubicBezTo>
                  <a:cubicBezTo>
                    <a:pt x="103" y="133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5" name="Google Shape;12305;p47"/>
            <p:cNvSpPr/>
            <p:nvPr/>
          </p:nvSpPr>
          <p:spPr>
            <a:xfrm>
              <a:off x="1193481" y="175391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6" name="Google Shape;12306;p47"/>
            <p:cNvSpPr/>
            <p:nvPr/>
          </p:nvSpPr>
          <p:spPr>
            <a:xfrm>
              <a:off x="1140335" y="175391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7" name="Google Shape;12307;p47"/>
            <p:cNvSpPr/>
            <p:nvPr/>
          </p:nvSpPr>
          <p:spPr>
            <a:xfrm>
              <a:off x="1090798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8" name="Google Shape;12308;p47"/>
            <p:cNvSpPr/>
            <p:nvPr/>
          </p:nvSpPr>
          <p:spPr>
            <a:xfrm>
              <a:off x="1037653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9" name="Google Shape;12309;p47"/>
            <p:cNvSpPr/>
            <p:nvPr/>
          </p:nvSpPr>
          <p:spPr>
            <a:xfrm>
              <a:off x="98450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3"/>
                  </a:cubicBezTo>
                  <a:cubicBezTo>
                    <a:pt x="124" y="133"/>
                    <a:pt x="153" y="62"/>
                    <a:pt x="111" y="20"/>
                  </a:cubicBezTo>
                  <a:cubicBezTo>
                    <a:pt x="98" y="7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0" name="Google Shape;12310;p47"/>
            <p:cNvSpPr/>
            <p:nvPr/>
          </p:nvSpPr>
          <p:spPr>
            <a:xfrm>
              <a:off x="931033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1" name="Google Shape;12311;p47"/>
            <p:cNvSpPr/>
            <p:nvPr/>
          </p:nvSpPr>
          <p:spPr>
            <a:xfrm>
              <a:off x="87788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2" name="Google Shape;12312;p47"/>
            <p:cNvSpPr/>
            <p:nvPr/>
          </p:nvSpPr>
          <p:spPr>
            <a:xfrm>
              <a:off x="82474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3" name="Google Shape;12313;p47"/>
            <p:cNvSpPr/>
            <p:nvPr/>
          </p:nvSpPr>
          <p:spPr>
            <a:xfrm>
              <a:off x="771432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4" name="Google Shape;12314;p47"/>
            <p:cNvSpPr/>
            <p:nvPr/>
          </p:nvSpPr>
          <p:spPr>
            <a:xfrm>
              <a:off x="718287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5" name="Google Shape;12315;p47"/>
            <p:cNvSpPr/>
            <p:nvPr/>
          </p:nvSpPr>
          <p:spPr>
            <a:xfrm>
              <a:off x="664977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3"/>
                  </a:cubicBezTo>
                  <a:cubicBezTo>
                    <a:pt x="125" y="133"/>
                    <a:pt x="155" y="62"/>
                    <a:pt x="113" y="20"/>
                  </a:cubicBezTo>
                  <a:cubicBezTo>
                    <a:pt x="99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6" name="Google Shape;12316;p47"/>
            <p:cNvSpPr/>
            <p:nvPr/>
          </p:nvSpPr>
          <p:spPr>
            <a:xfrm>
              <a:off x="611831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7" name="Google Shape;12317;p47"/>
            <p:cNvSpPr/>
            <p:nvPr/>
          </p:nvSpPr>
          <p:spPr>
            <a:xfrm>
              <a:off x="558686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8" name="Google Shape;12318;p47"/>
            <p:cNvSpPr/>
            <p:nvPr/>
          </p:nvSpPr>
          <p:spPr>
            <a:xfrm>
              <a:off x="505376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9" name="Google Shape;12319;p47"/>
            <p:cNvSpPr/>
            <p:nvPr/>
          </p:nvSpPr>
          <p:spPr>
            <a:xfrm>
              <a:off x="452230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3"/>
                    <a:pt x="65" y="133"/>
                  </a:cubicBezTo>
                  <a:cubicBezTo>
                    <a:pt x="124" y="131"/>
                    <a:pt x="153" y="62"/>
                    <a:pt x="113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0" name="Google Shape;12320;p47"/>
            <p:cNvSpPr/>
            <p:nvPr/>
          </p:nvSpPr>
          <p:spPr>
            <a:xfrm>
              <a:off x="398920" y="175391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5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1" name="Google Shape;12321;p47"/>
            <p:cNvSpPr/>
            <p:nvPr/>
          </p:nvSpPr>
          <p:spPr>
            <a:xfrm>
              <a:off x="345611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2" name="Google Shape;12322;p47"/>
            <p:cNvSpPr/>
            <p:nvPr/>
          </p:nvSpPr>
          <p:spPr>
            <a:xfrm>
              <a:off x="292465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3"/>
                    <a:pt x="66" y="133"/>
                  </a:cubicBezTo>
                  <a:cubicBezTo>
                    <a:pt x="125" y="133"/>
                    <a:pt x="154" y="62"/>
                    <a:pt x="113" y="20"/>
                  </a:cubicBezTo>
                  <a:cubicBezTo>
                    <a:pt x="100" y="7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3" name="Google Shape;12323;p47"/>
            <p:cNvSpPr/>
            <p:nvPr/>
          </p:nvSpPr>
          <p:spPr>
            <a:xfrm>
              <a:off x="239319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3"/>
                  </a:cubicBezTo>
                  <a:cubicBezTo>
                    <a:pt x="124" y="133"/>
                    <a:pt x="154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4" name="Google Shape;12324;p47"/>
            <p:cNvSpPr/>
            <p:nvPr/>
          </p:nvSpPr>
          <p:spPr>
            <a:xfrm>
              <a:off x="186010" y="175391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5" name="Google Shape;12325;p47"/>
            <p:cNvSpPr/>
            <p:nvPr/>
          </p:nvSpPr>
          <p:spPr>
            <a:xfrm>
              <a:off x="132864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9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6" name="Google Shape;12326;p47"/>
            <p:cNvSpPr/>
            <p:nvPr/>
          </p:nvSpPr>
          <p:spPr>
            <a:xfrm>
              <a:off x="79718" y="175391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3"/>
                  </a:cubicBezTo>
                  <a:cubicBezTo>
                    <a:pt x="124" y="133"/>
                    <a:pt x="153" y="62"/>
                    <a:pt x="112" y="20"/>
                  </a:cubicBezTo>
                  <a:cubicBezTo>
                    <a:pt x="98" y="7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7" name="Google Shape;12327;p47"/>
            <p:cNvSpPr/>
            <p:nvPr/>
          </p:nvSpPr>
          <p:spPr>
            <a:xfrm>
              <a:off x="26409" y="175391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8" name="Google Shape;12328;p47"/>
            <p:cNvSpPr/>
            <p:nvPr/>
          </p:nvSpPr>
          <p:spPr>
            <a:xfrm>
              <a:off x="1193481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9" name="Google Shape;12329;p47"/>
            <p:cNvSpPr/>
            <p:nvPr/>
          </p:nvSpPr>
          <p:spPr>
            <a:xfrm>
              <a:off x="114033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1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0" name="Google Shape;12330;p47"/>
            <p:cNvSpPr/>
            <p:nvPr/>
          </p:nvSpPr>
          <p:spPr>
            <a:xfrm>
              <a:off x="1090798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1" name="Google Shape;12331;p47"/>
            <p:cNvSpPr/>
            <p:nvPr/>
          </p:nvSpPr>
          <p:spPr>
            <a:xfrm>
              <a:off x="1037653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2" name="Google Shape;12332;p47"/>
            <p:cNvSpPr/>
            <p:nvPr/>
          </p:nvSpPr>
          <p:spPr>
            <a:xfrm>
              <a:off x="98450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3" name="Google Shape;12333;p47"/>
            <p:cNvSpPr/>
            <p:nvPr/>
          </p:nvSpPr>
          <p:spPr>
            <a:xfrm>
              <a:off x="931033" y="12224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4" name="Google Shape;12334;p47"/>
            <p:cNvSpPr/>
            <p:nvPr/>
          </p:nvSpPr>
          <p:spPr>
            <a:xfrm>
              <a:off x="87788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5" name="Google Shape;12335;p47"/>
            <p:cNvSpPr/>
            <p:nvPr/>
          </p:nvSpPr>
          <p:spPr>
            <a:xfrm>
              <a:off x="82474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6" name="Google Shape;12336;p47"/>
            <p:cNvSpPr/>
            <p:nvPr/>
          </p:nvSpPr>
          <p:spPr>
            <a:xfrm>
              <a:off x="771432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7" name="Google Shape;12337;p47"/>
            <p:cNvSpPr/>
            <p:nvPr/>
          </p:nvSpPr>
          <p:spPr>
            <a:xfrm>
              <a:off x="718287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8" name="Google Shape;12338;p47"/>
            <p:cNvSpPr/>
            <p:nvPr/>
          </p:nvSpPr>
          <p:spPr>
            <a:xfrm>
              <a:off x="664977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9" name="Google Shape;12339;p47"/>
            <p:cNvSpPr/>
            <p:nvPr/>
          </p:nvSpPr>
          <p:spPr>
            <a:xfrm>
              <a:off x="611831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0" name="Google Shape;12340;p47"/>
            <p:cNvSpPr/>
            <p:nvPr/>
          </p:nvSpPr>
          <p:spPr>
            <a:xfrm>
              <a:off x="558686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1" name="Google Shape;12341;p47"/>
            <p:cNvSpPr/>
            <p:nvPr/>
          </p:nvSpPr>
          <p:spPr>
            <a:xfrm>
              <a:off x="505376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2" name="Google Shape;12342;p47"/>
            <p:cNvSpPr/>
            <p:nvPr/>
          </p:nvSpPr>
          <p:spPr>
            <a:xfrm>
              <a:off x="452230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3" name="Google Shape;12343;p47"/>
            <p:cNvSpPr/>
            <p:nvPr/>
          </p:nvSpPr>
          <p:spPr>
            <a:xfrm>
              <a:off x="39892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4" name="Google Shape;12344;p47"/>
            <p:cNvSpPr/>
            <p:nvPr/>
          </p:nvSpPr>
          <p:spPr>
            <a:xfrm>
              <a:off x="345611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6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5" name="Google Shape;12345;p47"/>
            <p:cNvSpPr/>
            <p:nvPr/>
          </p:nvSpPr>
          <p:spPr>
            <a:xfrm>
              <a:off x="292465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6" name="Google Shape;12346;p47"/>
            <p:cNvSpPr/>
            <p:nvPr/>
          </p:nvSpPr>
          <p:spPr>
            <a:xfrm>
              <a:off x="23931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7" name="Google Shape;12347;p47"/>
            <p:cNvSpPr/>
            <p:nvPr/>
          </p:nvSpPr>
          <p:spPr>
            <a:xfrm>
              <a:off x="186010" y="122245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1" y="27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25" y="131"/>
                    <a:pt x="155" y="60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8" name="Google Shape;12348;p47"/>
            <p:cNvSpPr/>
            <p:nvPr/>
          </p:nvSpPr>
          <p:spPr>
            <a:xfrm>
              <a:off x="132864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9" name="Google Shape;12349;p47"/>
            <p:cNvSpPr/>
            <p:nvPr/>
          </p:nvSpPr>
          <p:spPr>
            <a:xfrm>
              <a:off x="79718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7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0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0" name="Google Shape;12350;p47"/>
            <p:cNvSpPr/>
            <p:nvPr/>
          </p:nvSpPr>
          <p:spPr>
            <a:xfrm>
              <a:off x="26409" y="12224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0" y="27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24" y="131"/>
                    <a:pt x="153" y="60"/>
                    <a:pt x="113" y="20"/>
                  </a:cubicBezTo>
                  <a:cubicBezTo>
                    <a:pt x="99" y="6"/>
                    <a:pt x="83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1" name="Google Shape;12351;p47"/>
            <p:cNvSpPr/>
            <p:nvPr/>
          </p:nvSpPr>
          <p:spPr>
            <a:xfrm>
              <a:off x="1193481" y="68935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5" y="106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2" name="Google Shape;12352;p47"/>
            <p:cNvSpPr/>
            <p:nvPr/>
          </p:nvSpPr>
          <p:spPr>
            <a:xfrm>
              <a:off x="1140335" y="68935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3"/>
                  </a:cubicBezTo>
                  <a:cubicBezTo>
                    <a:pt x="55" y="126"/>
                    <a:pt x="72" y="132"/>
                    <a:pt x="87" y="132"/>
                  </a:cubicBezTo>
                  <a:cubicBezTo>
                    <a:pt x="121" y="132"/>
                    <a:pt x="154" y="106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3" name="Google Shape;12353;p47"/>
            <p:cNvSpPr/>
            <p:nvPr/>
          </p:nvSpPr>
          <p:spPr>
            <a:xfrm>
              <a:off x="1090798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4" name="Google Shape;12354;p47"/>
            <p:cNvSpPr/>
            <p:nvPr/>
          </p:nvSpPr>
          <p:spPr>
            <a:xfrm>
              <a:off x="1037653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5" name="Google Shape;12355;p47"/>
            <p:cNvSpPr/>
            <p:nvPr/>
          </p:nvSpPr>
          <p:spPr>
            <a:xfrm>
              <a:off x="98450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6" name="Google Shape;12356;p47"/>
            <p:cNvSpPr/>
            <p:nvPr/>
          </p:nvSpPr>
          <p:spPr>
            <a:xfrm>
              <a:off x="931033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3" y="103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7" name="Google Shape;12357;p47"/>
            <p:cNvSpPr/>
            <p:nvPr/>
          </p:nvSpPr>
          <p:spPr>
            <a:xfrm>
              <a:off x="87788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8" name="Google Shape;12358;p47"/>
            <p:cNvSpPr/>
            <p:nvPr/>
          </p:nvSpPr>
          <p:spPr>
            <a:xfrm>
              <a:off x="82474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9" name="Google Shape;12359;p47"/>
            <p:cNvSpPr/>
            <p:nvPr/>
          </p:nvSpPr>
          <p:spPr>
            <a:xfrm>
              <a:off x="771432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0" name="Google Shape;12360;p47"/>
            <p:cNvSpPr/>
            <p:nvPr/>
          </p:nvSpPr>
          <p:spPr>
            <a:xfrm>
              <a:off x="718287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1" name="Google Shape;12361;p47"/>
            <p:cNvSpPr/>
            <p:nvPr/>
          </p:nvSpPr>
          <p:spPr>
            <a:xfrm>
              <a:off x="664977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1" y="132"/>
                    <a:pt x="67" y="132"/>
                  </a:cubicBezTo>
                  <a:cubicBezTo>
                    <a:pt x="125" y="132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2" name="Google Shape;12362;p47"/>
            <p:cNvSpPr/>
            <p:nvPr/>
          </p:nvSpPr>
          <p:spPr>
            <a:xfrm>
              <a:off x="611831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3" name="Google Shape;12363;p47"/>
            <p:cNvSpPr/>
            <p:nvPr/>
          </p:nvSpPr>
          <p:spPr>
            <a:xfrm>
              <a:off x="558686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4" name="Google Shape;12364;p47"/>
            <p:cNvSpPr/>
            <p:nvPr/>
          </p:nvSpPr>
          <p:spPr>
            <a:xfrm>
              <a:off x="505376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02" y="132"/>
                    <a:pt x="132" y="103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5" name="Google Shape;12365;p47"/>
            <p:cNvSpPr/>
            <p:nvPr/>
          </p:nvSpPr>
          <p:spPr>
            <a:xfrm>
              <a:off x="452230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29" y="132"/>
                    <a:pt x="65" y="132"/>
                  </a:cubicBezTo>
                  <a:cubicBezTo>
                    <a:pt x="124" y="132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6" name="Google Shape;12366;p47"/>
            <p:cNvSpPr/>
            <p:nvPr/>
          </p:nvSpPr>
          <p:spPr>
            <a:xfrm>
              <a:off x="398920" y="68935"/>
              <a:ext cx="25425" cy="21816"/>
            </a:xfrm>
            <a:custGeom>
              <a:avLst/>
              <a:gdLst/>
              <a:ahLst/>
              <a:cxnLst/>
              <a:rect l="l" t="t" r="r" b="b"/>
              <a:pathLst>
                <a:path w="155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7" name="Google Shape;12367;p47"/>
            <p:cNvSpPr/>
            <p:nvPr/>
          </p:nvSpPr>
          <p:spPr>
            <a:xfrm>
              <a:off x="345611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8" name="Google Shape;12368;p47"/>
            <p:cNvSpPr/>
            <p:nvPr/>
          </p:nvSpPr>
          <p:spPr>
            <a:xfrm>
              <a:off x="292465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5" y="132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9" name="Google Shape;12369;p47"/>
            <p:cNvSpPr/>
            <p:nvPr/>
          </p:nvSpPr>
          <p:spPr>
            <a:xfrm>
              <a:off x="239319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3"/>
                    <a:pt x="30" y="132"/>
                    <a:pt x="66" y="132"/>
                  </a:cubicBezTo>
                  <a:cubicBezTo>
                    <a:pt x="124" y="132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0" name="Google Shape;12370;p47"/>
            <p:cNvSpPr/>
            <p:nvPr/>
          </p:nvSpPr>
          <p:spPr>
            <a:xfrm>
              <a:off x="186010" y="68935"/>
              <a:ext cx="21816" cy="21816"/>
            </a:xfrm>
            <a:custGeom>
              <a:avLst/>
              <a:gdLst/>
              <a:ahLst/>
              <a:cxnLst/>
              <a:rect l="l" t="t" r="r" b="b"/>
              <a:pathLst>
                <a:path w="133" h="133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3"/>
                    <a:pt x="30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1" name="Google Shape;12371;p47"/>
            <p:cNvSpPr/>
            <p:nvPr/>
          </p:nvSpPr>
          <p:spPr>
            <a:xfrm>
              <a:off x="132864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2" name="Google Shape;12372;p47"/>
            <p:cNvSpPr/>
            <p:nvPr/>
          </p:nvSpPr>
          <p:spPr>
            <a:xfrm>
              <a:off x="79718" y="68935"/>
              <a:ext cx="25261" cy="21816"/>
            </a:xfrm>
            <a:custGeom>
              <a:avLst/>
              <a:gdLst/>
              <a:ahLst/>
              <a:cxnLst/>
              <a:rect l="l" t="t" r="r" b="b"/>
              <a:pathLst>
                <a:path w="154" h="133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3"/>
                    <a:pt x="30" y="132"/>
                    <a:pt x="66" y="132"/>
                  </a:cubicBezTo>
                  <a:cubicBezTo>
                    <a:pt x="124" y="132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3" name="Google Shape;12373;p47"/>
            <p:cNvSpPr/>
            <p:nvPr/>
          </p:nvSpPr>
          <p:spPr>
            <a:xfrm>
              <a:off x="26409" y="68935"/>
              <a:ext cx="21652" cy="21816"/>
            </a:xfrm>
            <a:custGeom>
              <a:avLst/>
              <a:gdLst/>
              <a:ahLst/>
              <a:cxnLst/>
              <a:rect l="l" t="t" r="r" b="b"/>
              <a:pathLst>
                <a:path w="132" h="133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3"/>
                    <a:pt x="29" y="132"/>
                    <a:pt x="67" y="132"/>
                  </a:cubicBezTo>
                  <a:cubicBezTo>
                    <a:pt x="103" y="132"/>
                    <a:pt x="132" y="103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4" name="Google Shape;12374;p47"/>
            <p:cNvSpPr/>
            <p:nvPr/>
          </p:nvSpPr>
          <p:spPr>
            <a:xfrm>
              <a:off x="119348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6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5" name="Google Shape;12375;p47"/>
            <p:cNvSpPr/>
            <p:nvPr/>
          </p:nvSpPr>
          <p:spPr>
            <a:xfrm>
              <a:off x="1140335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6" name="Google Shape;12376;p47"/>
            <p:cNvSpPr/>
            <p:nvPr/>
          </p:nvSpPr>
          <p:spPr>
            <a:xfrm>
              <a:off x="1090798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7" name="Google Shape;12377;p47"/>
            <p:cNvSpPr/>
            <p:nvPr/>
          </p:nvSpPr>
          <p:spPr>
            <a:xfrm>
              <a:off x="1037653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8" name="Google Shape;12378;p47"/>
            <p:cNvSpPr/>
            <p:nvPr/>
          </p:nvSpPr>
          <p:spPr>
            <a:xfrm>
              <a:off x="98450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5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1" y="20"/>
                  </a:cubicBezTo>
                  <a:cubicBezTo>
                    <a:pt x="98" y="6"/>
                    <a:pt x="82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9" name="Google Shape;12379;p47"/>
            <p:cNvSpPr/>
            <p:nvPr/>
          </p:nvSpPr>
          <p:spPr>
            <a:xfrm>
              <a:off x="931033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3" y="102"/>
                    <a:pt x="133" y="66"/>
                  </a:cubicBezTo>
                  <a:cubicBezTo>
                    <a:pt x="133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0" name="Google Shape;12380;p47"/>
            <p:cNvSpPr/>
            <p:nvPr/>
          </p:nvSpPr>
          <p:spPr>
            <a:xfrm>
              <a:off x="87788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1" name="Google Shape;12381;p47"/>
            <p:cNvSpPr/>
            <p:nvPr/>
          </p:nvSpPr>
          <p:spPr>
            <a:xfrm>
              <a:off x="82474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2" name="Google Shape;12382;p47"/>
            <p:cNvSpPr/>
            <p:nvPr/>
          </p:nvSpPr>
          <p:spPr>
            <a:xfrm>
              <a:off x="771432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7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3" y="20"/>
                  </a:cubicBezTo>
                  <a:cubicBezTo>
                    <a:pt x="100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3" name="Google Shape;12383;p47"/>
            <p:cNvSpPr/>
            <p:nvPr/>
          </p:nvSpPr>
          <p:spPr>
            <a:xfrm>
              <a:off x="718287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4" name="Google Shape;12384;p47"/>
            <p:cNvSpPr/>
            <p:nvPr/>
          </p:nvSpPr>
          <p:spPr>
            <a:xfrm>
              <a:off x="664977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7" y="0"/>
                  </a:moveTo>
                  <a:cubicBezTo>
                    <a:pt x="33" y="0"/>
                    <a:pt x="0" y="26"/>
                    <a:pt x="0" y="66"/>
                  </a:cubicBezTo>
                  <a:cubicBezTo>
                    <a:pt x="0" y="102"/>
                    <a:pt x="31" y="131"/>
                    <a:pt x="67" y="131"/>
                  </a:cubicBezTo>
                  <a:cubicBezTo>
                    <a:pt x="125" y="131"/>
                    <a:pt x="155" y="61"/>
                    <a:pt x="113" y="20"/>
                  </a:cubicBezTo>
                  <a:cubicBezTo>
                    <a:pt x="99" y="6"/>
                    <a:pt x="83" y="0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5" name="Google Shape;12385;p47"/>
            <p:cNvSpPr/>
            <p:nvPr/>
          </p:nvSpPr>
          <p:spPr>
            <a:xfrm>
              <a:off x="611831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6" name="Google Shape;12386;p47"/>
            <p:cNvSpPr/>
            <p:nvPr/>
          </p:nvSpPr>
          <p:spPr>
            <a:xfrm>
              <a:off x="558686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7" name="Google Shape;12387;p47"/>
            <p:cNvSpPr/>
            <p:nvPr/>
          </p:nvSpPr>
          <p:spPr>
            <a:xfrm>
              <a:off x="505376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6" y="1"/>
                  </a:moveTo>
                  <a:cubicBezTo>
                    <a:pt x="30" y="1"/>
                    <a:pt x="0" y="30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02" y="131"/>
                    <a:pt x="132" y="102"/>
                    <a:pt x="132" y="66"/>
                  </a:cubicBezTo>
                  <a:cubicBezTo>
                    <a:pt x="132" y="30"/>
                    <a:pt x="102" y="1"/>
                    <a:pt x="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8" name="Google Shape;12388;p47"/>
            <p:cNvSpPr/>
            <p:nvPr/>
          </p:nvSpPr>
          <p:spPr>
            <a:xfrm>
              <a:off x="452230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29" y="131"/>
                    <a:pt x="65" y="131"/>
                  </a:cubicBezTo>
                  <a:cubicBezTo>
                    <a:pt x="124" y="131"/>
                    <a:pt x="153" y="61"/>
                    <a:pt x="113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9" name="Google Shape;12389;p47"/>
            <p:cNvSpPr/>
            <p:nvPr/>
          </p:nvSpPr>
          <p:spPr>
            <a:xfrm>
              <a:off x="398920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5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90" name="Google Shape;12390;p47"/>
            <p:cNvSpPr/>
            <p:nvPr/>
          </p:nvSpPr>
          <p:spPr>
            <a:xfrm>
              <a:off x="345611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91" name="Google Shape;12391;p47"/>
            <p:cNvSpPr/>
            <p:nvPr/>
          </p:nvSpPr>
          <p:spPr>
            <a:xfrm>
              <a:off x="288856" y="15789"/>
              <a:ext cx="25425" cy="21652"/>
            </a:xfrm>
            <a:custGeom>
              <a:avLst/>
              <a:gdLst/>
              <a:ahLst/>
              <a:cxnLst/>
              <a:rect l="l" t="t" r="r" b="b"/>
              <a:pathLst>
                <a:path w="155" h="132" extrusionOk="0">
                  <a:moveTo>
                    <a:pt x="88" y="1"/>
                  </a:moveTo>
                  <a:cubicBezTo>
                    <a:pt x="29" y="1"/>
                    <a:pt x="0" y="72"/>
                    <a:pt x="42" y="112"/>
                  </a:cubicBezTo>
                  <a:cubicBezTo>
                    <a:pt x="55" y="126"/>
                    <a:pt x="72" y="132"/>
                    <a:pt x="88" y="132"/>
                  </a:cubicBezTo>
                  <a:cubicBezTo>
                    <a:pt x="122" y="132"/>
                    <a:pt x="154" y="105"/>
                    <a:pt x="154" y="66"/>
                  </a:cubicBezTo>
                  <a:cubicBezTo>
                    <a:pt x="154" y="30"/>
                    <a:pt x="124" y="1"/>
                    <a:pt x="8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92" name="Google Shape;12392;p47"/>
            <p:cNvSpPr/>
            <p:nvPr/>
          </p:nvSpPr>
          <p:spPr>
            <a:xfrm>
              <a:off x="239319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3" y="0"/>
                    <a:pt x="1" y="26"/>
                    <a:pt x="1" y="66"/>
                  </a:cubicBezTo>
                  <a:cubicBezTo>
                    <a:pt x="1" y="102"/>
                    <a:pt x="30" y="131"/>
                    <a:pt x="66" y="131"/>
                  </a:cubicBezTo>
                  <a:cubicBezTo>
                    <a:pt x="124" y="131"/>
                    <a:pt x="154" y="61"/>
                    <a:pt x="112" y="20"/>
                  </a:cubicBezTo>
                  <a:cubicBezTo>
                    <a:pt x="99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93" name="Google Shape;12393;p47"/>
            <p:cNvSpPr/>
            <p:nvPr/>
          </p:nvSpPr>
          <p:spPr>
            <a:xfrm>
              <a:off x="186010" y="15789"/>
              <a:ext cx="21816" cy="21652"/>
            </a:xfrm>
            <a:custGeom>
              <a:avLst/>
              <a:gdLst/>
              <a:ahLst/>
              <a:cxnLst/>
              <a:rect l="l" t="t" r="r" b="b"/>
              <a:pathLst>
                <a:path w="133" h="132" extrusionOk="0">
                  <a:moveTo>
                    <a:pt x="67" y="1"/>
                  </a:moveTo>
                  <a:cubicBezTo>
                    <a:pt x="30" y="1"/>
                    <a:pt x="1" y="30"/>
                    <a:pt x="1" y="66"/>
                  </a:cubicBezTo>
                  <a:cubicBezTo>
                    <a:pt x="1" y="102"/>
                    <a:pt x="30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94" name="Google Shape;12394;p47"/>
            <p:cNvSpPr/>
            <p:nvPr/>
          </p:nvSpPr>
          <p:spPr>
            <a:xfrm>
              <a:off x="129091" y="15789"/>
              <a:ext cx="25589" cy="21652"/>
            </a:xfrm>
            <a:custGeom>
              <a:avLst/>
              <a:gdLst/>
              <a:ahLst/>
              <a:cxnLst/>
              <a:rect l="l" t="t" r="r" b="b"/>
              <a:pathLst>
                <a:path w="156" h="132" extrusionOk="0">
                  <a:moveTo>
                    <a:pt x="89" y="1"/>
                  </a:moveTo>
                  <a:cubicBezTo>
                    <a:pt x="30" y="1"/>
                    <a:pt x="1" y="72"/>
                    <a:pt x="43" y="112"/>
                  </a:cubicBezTo>
                  <a:cubicBezTo>
                    <a:pt x="56" y="126"/>
                    <a:pt x="73" y="132"/>
                    <a:pt x="89" y="132"/>
                  </a:cubicBezTo>
                  <a:cubicBezTo>
                    <a:pt x="123" y="132"/>
                    <a:pt x="155" y="105"/>
                    <a:pt x="155" y="66"/>
                  </a:cubicBezTo>
                  <a:cubicBezTo>
                    <a:pt x="155" y="30"/>
                    <a:pt x="125" y="1"/>
                    <a:pt x="8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95" name="Google Shape;12395;p47"/>
            <p:cNvSpPr/>
            <p:nvPr/>
          </p:nvSpPr>
          <p:spPr>
            <a:xfrm>
              <a:off x="79718" y="15789"/>
              <a:ext cx="25261" cy="21652"/>
            </a:xfrm>
            <a:custGeom>
              <a:avLst/>
              <a:gdLst/>
              <a:ahLst/>
              <a:cxnLst/>
              <a:rect l="l" t="t" r="r" b="b"/>
              <a:pathLst>
                <a:path w="154" h="132" extrusionOk="0">
                  <a:moveTo>
                    <a:pt x="66" y="0"/>
                  </a:moveTo>
                  <a:cubicBezTo>
                    <a:pt x="32" y="0"/>
                    <a:pt x="0" y="26"/>
                    <a:pt x="0" y="66"/>
                  </a:cubicBezTo>
                  <a:cubicBezTo>
                    <a:pt x="0" y="102"/>
                    <a:pt x="30" y="131"/>
                    <a:pt x="66" y="131"/>
                  </a:cubicBezTo>
                  <a:cubicBezTo>
                    <a:pt x="124" y="131"/>
                    <a:pt x="153" y="61"/>
                    <a:pt x="112" y="20"/>
                  </a:cubicBezTo>
                  <a:cubicBezTo>
                    <a:pt x="98" y="6"/>
                    <a:pt x="82" y="0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96" name="Google Shape;12396;p47"/>
            <p:cNvSpPr/>
            <p:nvPr/>
          </p:nvSpPr>
          <p:spPr>
            <a:xfrm>
              <a:off x="26409" y="15789"/>
              <a:ext cx="21652" cy="21652"/>
            </a:xfrm>
            <a:custGeom>
              <a:avLst/>
              <a:gdLst/>
              <a:ahLst/>
              <a:cxnLst/>
              <a:rect l="l" t="t" r="r" b="b"/>
              <a:pathLst>
                <a:path w="132" h="132" extrusionOk="0">
                  <a:moveTo>
                    <a:pt x="67" y="1"/>
                  </a:moveTo>
                  <a:cubicBezTo>
                    <a:pt x="29" y="1"/>
                    <a:pt x="0" y="30"/>
                    <a:pt x="0" y="66"/>
                  </a:cubicBezTo>
                  <a:cubicBezTo>
                    <a:pt x="0" y="102"/>
                    <a:pt x="29" y="131"/>
                    <a:pt x="67" y="131"/>
                  </a:cubicBezTo>
                  <a:cubicBezTo>
                    <a:pt x="103" y="131"/>
                    <a:pt x="132" y="102"/>
                    <a:pt x="132" y="66"/>
                  </a:cubicBezTo>
                  <a:cubicBezTo>
                    <a:pt x="132" y="30"/>
                    <a:pt x="103" y="1"/>
                    <a:pt x="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Google Shape;8791;p31">
            <a:extLst>
              <a:ext uri="{FF2B5EF4-FFF2-40B4-BE49-F238E27FC236}">
                <a16:creationId xmlns:a16="http://schemas.microsoft.com/office/drawing/2014/main" id="{506EBDFD-8CED-41B1-D2D5-7421A382F80E}"/>
              </a:ext>
            </a:extLst>
          </p:cNvPr>
          <p:cNvSpPr txBox="1">
            <a:spLocks/>
          </p:cNvSpPr>
          <p:nvPr/>
        </p:nvSpPr>
        <p:spPr>
          <a:xfrm>
            <a:off x="6131054" y="1070739"/>
            <a:ext cx="866671" cy="452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3000" b="1" dirty="0">
                <a:ln>
                  <a:solidFill>
                    <a:schemeClr val="accent3">
                      <a:lumMod val="75000"/>
                    </a:schemeClr>
                  </a:solidFill>
                </a:ln>
                <a:solidFill>
                  <a:schemeClr val="accent3">
                    <a:lumMod val="7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08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E5130-7471-335D-CDE2-40C4FB2B1B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F181AF-DCE2-1A7C-F8D5-D11AAF3DBBF9}"/>
              </a:ext>
            </a:extLst>
          </p:cNvPr>
          <p:cNvSpPr txBox="1"/>
          <p:nvPr/>
        </p:nvSpPr>
        <p:spPr>
          <a:xfrm>
            <a:off x="786984" y="1484026"/>
            <a:ext cx="7330190" cy="58693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yanmar Text" panose="020B0502040204020203" pitchFamily="34" charset="0"/>
              </a:rPr>
              <a:t>Mba 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Myanmar Text" panose="020B0502040204020203" pitchFamily="34" charset="0"/>
              </a:rPr>
              <a:t>S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yanmar Text" panose="020B0502040204020203" pitchFamily="34" charset="0"/>
              </a:rPr>
              <a:t>kool [Online] Available From: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hlinkClick r:id="rId2"/>
              </a:rPr>
              <a:t>https://www.mbaskool.com/brandguide/energy/393-bp.html</a:t>
            </a:r>
            <a:endParaRPr lang="en-US" sz="1200" dirty="0"/>
          </a:p>
          <a:p>
            <a:pPr>
              <a:lnSpc>
                <a:spcPct val="150000"/>
              </a:lnSpc>
            </a:pP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yanmar Text" panose="020B0502040204020203" pitchFamily="34" charset="0"/>
              </a:rPr>
              <a:t>[Accessed: 2.12.22]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Myanmar Text" panose="020B0502040204020203" pitchFamily="34" charset="0"/>
              </a:rPr>
              <a:t>Insight software [Online] Available from:</a:t>
            </a:r>
          </a:p>
          <a:p>
            <a:pPr>
              <a:lnSpc>
                <a:spcPct val="150000"/>
              </a:lnSpc>
            </a:pPr>
            <a:r>
              <a:rPr lang="en-US" sz="1200" dirty="0">
                <a:latin typeface="Times New Roman" panose="02020603050405020304" pitchFamily="18" charset="0"/>
                <a:ea typeface="Calibri" panose="020F0502020204030204" pitchFamily="34" charset="0"/>
                <a:cs typeface="Myanmar Text" panose="020B0502040204020203" pitchFamily="34" charset="0"/>
                <a:hlinkClick r:id="rId3"/>
              </a:rPr>
              <a:t>https://insightsoftware.com/encyclopedia/business-intelligence/</a:t>
            </a:r>
            <a:endParaRPr lang="en-US" sz="1200" dirty="0">
              <a:latin typeface="Times New Roman" panose="02020603050405020304" pitchFamily="18" charset="0"/>
              <a:ea typeface="Calibri" panose="020F0502020204030204" pitchFamily="34" charset="0"/>
              <a:cs typeface="Myanmar Tex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yanmar Text" panose="020B0502040204020203" pitchFamily="34" charset="0"/>
              </a:rPr>
              <a:t>[Accessed: 3.12.22]</a:t>
            </a:r>
          </a:p>
          <a:p>
            <a:pPr marL="171450" indent="-1714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yanmar Text" panose="020B0502040204020203" pitchFamily="34" charset="0"/>
                <a:hlinkClick r:id="rId4"/>
              </a:rPr>
              <a:t>Slectthub </a:t>
            </a:r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Myanmar Text" panose="020B0502040204020203" pitchFamily="34" charset="0"/>
              </a:rPr>
              <a:t>[Online] Available from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yanmar Text" panose="020B0502040204020203" pitchFamily="34" charset="0"/>
              <a:hlinkClick r:id="rId4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yanmar Text" panose="020B0502040204020203" pitchFamily="34" charset="0"/>
                <a:hlinkClick r:id="rId4"/>
              </a:rPr>
              <a:t>https://www.selecthub.com/business-intelligence/key-types-business-intelligence-tools/</a:t>
            </a:r>
            <a:endParaRPr lang="en-US" sz="1200" dirty="0">
              <a:latin typeface="Times New Roman" panose="02020603050405020304" pitchFamily="18" charset="0"/>
              <a:ea typeface="Calibri" panose="020F0502020204030204" pitchFamily="34" charset="0"/>
              <a:cs typeface="Myanmar Tex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12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yanmar Text" panose="020B0502040204020203" pitchFamily="34" charset="0"/>
              </a:rPr>
              <a:t>[Accessed: 4.12.22]</a:t>
            </a:r>
          </a:p>
          <a:p>
            <a:pPr>
              <a:lnSpc>
                <a:spcPct val="150000"/>
              </a:lnSpc>
            </a:pPr>
            <a:endParaRPr lang="en-US" sz="1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yanmar Text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en-US" sz="1800" dirty="0">
              <a:latin typeface="Times New Roman" panose="02020603050405020304" pitchFamily="18" charset="0"/>
              <a:ea typeface="Calibri" panose="020F0502020204030204" pitchFamily="34" charset="0"/>
              <a:cs typeface="Myanmar Text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yanmar Text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en-US" sz="1800" dirty="0">
              <a:latin typeface="Times New Roman" panose="02020603050405020304" pitchFamily="18" charset="0"/>
              <a:ea typeface="Calibri" panose="020F0502020204030204" pitchFamily="34" charset="0"/>
              <a:cs typeface="Myanmar Text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Myanmar Text" panose="020B0502040204020203" pitchFamily="34" charset="0"/>
            </a:endParaRPr>
          </a:p>
          <a:p>
            <a:pPr>
              <a:lnSpc>
                <a:spcPct val="150000"/>
              </a:lnSpc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279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5410;p64">
            <a:extLst>
              <a:ext uri="{FF2B5EF4-FFF2-40B4-BE49-F238E27FC236}">
                <a16:creationId xmlns:a16="http://schemas.microsoft.com/office/drawing/2014/main" id="{35C84B93-D397-78BD-8D1B-A266DD2F1D6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673060" y="1205602"/>
            <a:ext cx="3611700" cy="6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Your Attention!</a:t>
            </a:r>
            <a:endParaRPr dirty="0"/>
          </a:p>
        </p:txBody>
      </p:sp>
      <p:grpSp>
        <p:nvGrpSpPr>
          <p:cNvPr id="4" name="Google Shape;15414;p64">
            <a:extLst>
              <a:ext uri="{FF2B5EF4-FFF2-40B4-BE49-F238E27FC236}">
                <a16:creationId xmlns:a16="http://schemas.microsoft.com/office/drawing/2014/main" id="{ED326C7B-F394-9D7F-1B86-C2DA56A7F397}"/>
              </a:ext>
            </a:extLst>
          </p:cNvPr>
          <p:cNvGrpSpPr/>
          <p:nvPr/>
        </p:nvGrpSpPr>
        <p:grpSpPr>
          <a:xfrm>
            <a:off x="5021656" y="3058568"/>
            <a:ext cx="387661" cy="387661"/>
            <a:chOff x="1379798" y="1723250"/>
            <a:chExt cx="397887" cy="397887"/>
          </a:xfrm>
        </p:grpSpPr>
        <p:sp>
          <p:nvSpPr>
            <p:cNvPr id="5" name="Google Shape;15415;p64">
              <a:extLst>
                <a:ext uri="{FF2B5EF4-FFF2-40B4-BE49-F238E27FC236}">
                  <a16:creationId xmlns:a16="http://schemas.microsoft.com/office/drawing/2014/main" id="{8C6195BA-F7F7-988C-FB7E-F8FC77B278D7}"/>
                </a:ext>
              </a:extLst>
            </p:cNvPr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15416;p64">
              <a:extLst>
                <a:ext uri="{FF2B5EF4-FFF2-40B4-BE49-F238E27FC236}">
                  <a16:creationId xmlns:a16="http://schemas.microsoft.com/office/drawing/2014/main" id="{C30F2CEE-4532-2FF7-DBE4-175312E52070}"/>
                </a:ext>
              </a:extLst>
            </p:cNvPr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15417;p64">
              <a:extLst>
                <a:ext uri="{FF2B5EF4-FFF2-40B4-BE49-F238E27FC236}">
                  <a16:creationId xmlns:a16="http://schemas.microsoft.com/office/drawing/2014/main" id="{66683E14-5677-068C-E1C3-AB576B99479A}"/>
                </a:ext>
              </a:extLst>
            </p:cNvPr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15418;p64">
              <a:extLst>
                <a:ext uri="{FF2B5EF4-FFF2-40B4-BE49-F238E27FC236}">
                  <a16:creationId xmlns:a16="http://schemas.microsoft.com/office/drawing/2014/main" id="{983E587B-2EFF-1C48-2B39-8948349B2601}"/>
                </a:ext>
              </a:extLst>
            </p:cNvPr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" name="Google Shape;15419;p64">
            <a:extLst>
              <a:ext uri="{FF2B5EF4-FFF2-40B4-BE49-F238E27FC236}">
                <a16:creationId xmlns:a16="http://schemas.microsoft.com/office/drawing/2014/main" id="{3FF1209C-28A2-F7B3-1DEE-CF88762841AD}"/>
              </a:ext>
            </a:extLst>
          </p:cNvPr>
          <p:cNvGrpSpPr/>
          <p:nvPr/>
        </p:nvGrpSpPr>
        <p:grpSpPr>
          <a:xfrm>
            <a:off x="3226263" y="3058568"/>
            <a:ext cx="387681" cy="387661"/>
            <a:chOff x="266768" y="1721375"/>
            <a:chExt cx="397907" cy="397887"/>
          </a:xfrm>
        </p:grpSpPr>
        <p:sp>
          <p:nvSpPr>
            <p:cNvPr id="10" name="Google Shape;15420;p64">
              <a:extLst>
                <a:ext uri="{FF2B5EF4-FFF2-40B4-BE49-F238E27FC236}">
                  <a16:creationId xmlns:a16="http://schemas.microsoft.com/office/drawing/2014/main" id="{B6C8B517-5071-6630-DE5D-DFCDD803FED9}"/>
                </a:ext>
              </a:extLst>
            </p:cNvPr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15421;p64">
              <a:extLst>
                <a:ext uri="{FF2B5EF4-FFF2-40B4-BE49-F238E27FC236}">
                  <a16:creationId xmlns:a16="http://schemas.microsoft.com/office/drawing/2014/main" id="{EF4B8A0B-3BC1-9090-27F8-0BDD2B4A64D3}"/>
                </a:ext>
              </a:extLst>
            </p:cNvPr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" name="Google Shape;15422;p64">
            <a:extLst>
              <a:ext uri="{FF2B5EF4-FFF2-40B4-BE49-F238E27FC236}">
                <a16:creationId xmlns:a16="http://schemas.microsoft.com/office/drawing/2014/main" id="{27781E0E-0C9E-FE85-1806-618DE2DB9869}"/>
              </a:ext>
            </a:extLst>
          </p:cNvPr>
          <p:cNvGrpSpPr/>
          <p:nvPr/>
        </p:nvGrpSpPr>
        <p:grpSpPr>
          <a:xfrm>
            <a:off x="4093752" y="3058568"/>
            <a:ext cx="387641" cy="387661"/>
            <a:chOff x="864491" y="1723250"/>
            <a:chExt cx="397866" cy="397887"/>
          </a:xfrm>
        </p:grpSpPr>
        <p:sp>
          <p:nvSpPr>
            <p:cNvPr id="13" name="Google Shape;15423;p64">
              <a:extLst>
                <a:ext uri="{FF2B5EF4-FFF2-40B4-BE49-F238E27FC236}">
                  <a16:creationId xmlns:a16="http://schemas.microsoft.com/office/drawing/2014/main" id="{10AC1E12-18A3-232A-5AED-62E4AB167850}"/>
                </a:ext>
              </a:extLst>
            </p:cNvPr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15424;p64">
              <a:extLst>
                <a:ext uri="{FF2B5EF4-FFF2-40B4-BE49-F238E27FC236}">
                  <a16:creationId xmlns:a16="http://schemas.microsoft.com/office/drawing/2014/main" id="{EC7665D6-A70C-786B-8B94-44EFC2510ECA}"/>
                </a:ext>
              </a:extLst>
            </p:cNvPr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15425;p64">
              <a:extLst>
                <a:ext uri="{FF2B5EF4-FFF2-40B4-BE49-F238E27FC236}">
                  <a16:creationId xmlns:a16="http://schemas.microsoft.com/office/drawing/2014/main" id="{0FA2812A-4A1C-E1FE-6669-9F789230CA5F}"/>
                </a:ext>
              </a:extLst>
            </p:cNvPr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A6B61E7A-057B-DCF4-ED82-C39C75D8CF7E}"/>
              </a:ext>
            </a:extLst>
          </p:cNvPr>
          <p:cNvSpPr txBox="1"/>
          <p:nvPr/>
        </p:nvSpPr>
        <p:spPr>
          <a:xfrm>
            <a:off x="2143594" y="4032354"/>
            <a:ext cx="49692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“Sunny” Electronic Online Sale and Service System </a:t>
            </a:r>
          </a:p>
        </p:txBody>
      </p:sp>
    </p:spTree>
    <p:extLst>
      <p:ext uri="{BB962C8B-B14F-4D97-AF65-F5344CB8AC3E}">
        <p14:creationId xmlns:p14="http://schemas.microsoft.com/office/powerpoint/2010/main" val="1309466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7" name="Google Shape;8787;p3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8788" name="Google Shape;8788;p31"/>
          <p:cNvSpPr txBox="1">
            <a:spLocks noGrp="1"/>
          </p:cNvSpPr>
          <p:nvPr>
            <p:ph type="title" idx="2"/>
          </p:nvPr>
        </p:nvSpPr>
        <p:spPr>
          <a:xfrm>
            <a:off x="713225" y="1593535"/>
            <a:ext cx="628395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8790" name="Google Shape;8790;p31"/>
          <p:cNvSpPr txBox="1">
            <a:spLocks noGrp="1"/>
          </p:cNvSpPr>
          <p:nvPr>
            <p:ph type="subTitle" idx="3"/>
          </p:nvPr>
        </p:nvSpPr>
        <p:spPr>
          <a:xfrm>
            <a:off x="0" y="2160067"/>
            <a:ext cx="2420912" cy="8233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just">
              <a:lnSpc>
                <a:spcPct val="200000"/>
              </a:lnSpc>
              <a:buClr>
                <a:schemeClr val="hlink"/>
              </a:buClr>
              <a:buSzPts val="1100"/>
            </a:pPr>
            <a:r>
              <a:rPr lang="en-US" dirty="0"/>
              <a:t>Business Intelligence</a:t>
            </a: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1100"/>
            </a:pPr>
            <a:endParaRPr lang="en-US" dirty="0"/>
          </a:p>
        </p:txBody>
      </p:sp>
      <p:sp>
        <p:nvSpPr>
          <p:cNvPr id="8791" name="Google Shape;8791;p31"/>
          <p:cNvSpPr txBox="1">
            <a:spLocks noGrp="1"/>
          </p:cNvSpPr>
          <p:nvPr>
            <p:ph type="title" idx="4"/>
          </p:nvPr>
        </p:nvSpPr>
        <p:spPr>
          <a:xfrm>
            <a:off x="2795768" y="1593535"/>
            <a:ext cx="708224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8793" name="Google Shape;8793;p31"/>
          <p:cNvSpPr txBox="1">
            <a:spLocks noGrp="1"/>
          </p:cNvSpPr>
          <p:nvPr>
            <p:ph type="subTitle" idx="6"/>
          </p:nvPr>
        </p:nvSpPr>
        <p:spPr>
          <a:xfrm>
            <a:off x="2337992" y="2366399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Business Process Scenario</a:t>
            </a:r>
            <a:endParaRPr dirty="0"/>
          </a:p>
        </p:txBody>
      </p:sp>
      <p:sp>
        <p:nvSpPr>
          <p:cNvPr id="8794" name="Google Shape;8794;p31"/>
          <p:cNvSpPr txBox="1">
            <a:spLocks noGrp="1"/>
          </p:cNvSpPr>
          <p:nvPr>
            <p:ph type="title" idx="7"/>
          </p:nvPr>
        </p:nvSpPr>
        <p:spPr>
          <a:xfrm>
            <a:off x="4653401" y="1636406"/>
            <a:ext cx="799415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8796" name="Google Shape;8796;p31"/>
          <p:cNvSpPr txBox="1">
            <a:spLocks noGrp="1"/>
          </p:cNvSpPr>
          <p:nvPr>
            <p:ph type="subTitle" idx="9"/>
          </p:nvPr>
        </p:nvSpPr>
        <p:spPr>
          <a:xfrm>
            <a:off x="4571992" y="2254256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Business Process Model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97" name="Google Shape;8797;p31"/>
          <p:cNvSpPr txBox="1">
            <a:spLocks noGrp="1"/>
          </p:cNvSpPr>
          <p:nvPr>
            <p:ph type="title" idx="13"/>
          </p:nvPr>
        </p:nvSpPr>
        <p:spPr>
          <a:xfrm>
            <a:off x="713225" y="3313298"/>
            <a:ext cx="2136000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8800" name="Google Shape;8800;p31"/>
          <p:cNvSpPr txBox="1">
            <a:spLocks noGrp="1"/>
          </p:cNvSpPr>
          <p:nvPr>
            <p:ph type="title" idx="16"/>
          </p:nvPr>
        </p:nvSpPr>
        <p:spPr>
          <a:xfrm>
            <a:off x="2863028" y="3356116"/>
            <a:ext cx="802067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8802" name="Google Shape;8802;p31"/>
          <p:cNvSpPr txBox="1">
            <a:spLocks noGrp="1"/>
          </p:cNvSpPr>
          <p:nvPr>
            <p:ph type="subTitle" idx="18"/>
          </p:nvPr>
        </p:nvSpPr>
        <p:spPr>
          <a:xfrm>
            <a:off x="505959" y="3779007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BI tools and techniques</a:t>
            </a:r>
            <a:endParaRPr dirty="0"/>
          </a:p>
        </p:txBody>
      </p:sp>
      <p:sp>
        <p:nvSpPr>
          <p:cNvPr id="8803" name="Google Shape;8803;p31"/>
          <p:cNvSpPr txBox="1">
            <a:spLocks noGrp="1"/>
          </p:cNvSpPr>
          <p:nvPr>
            <p:ph type="title" idx="19"/>
          </p:nvPr>
        </p:nvSpPr>
        <p:spPr>
          <a:xfrm>
            <a:off x="5186469" y="3331676"/>
            <a:ext cx="715636" cy="33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sp>
        <p:nvSpPr>
          <p:cNvPr id="8805" name="Google Shape;8805;p31"/>
          <p:cNvSpPr txBox="1">
            <a:spLocks noGrp="1"/>
          </p:cNvSpPr>
          <p:nvPr>
            <p:ph type="subTitle" idx="21"/>
          </p:nvPr>
        </p:nvSpPr>
        <p:spPr>
          <a:xfrm>
            <a:off x="2435992" y="3778972"/>
            <a:ext cx="2136000" cy="4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Report for Three levels and decision</a:t>
            </a:r>
            <a:endParaRPr dirty="0"/>
          </a:p>
        </p:txBody>
      </p:sp>
      <p:sp>
        <p:nvSpPr>
          <p:cNvPr id="14" name="Google Shape;8794;p31">
            <a:extLst>
              <a:ext uri="{FF2B5EF4-FFF2-40B4-BE49-F238E27FC236}">
                <a16:creationId xmlns:a16="http://schemas.microsoft.com/office/drawing/2014/main" id="{2A2C4C72-1953-C0A1-1F87-45E7EFCA6587}"/>
              </a:ext>
            </a:extLst>
          </p:cNvPr>
          <p:cNvSpPr txBox="1">
            <a:spLocks/>
          </p:cNvSpPr>
          <p:nvPr/>
        </p:nvSpPr>
        <p:spPr>
          <a:xfrm>
            <a:off x="7159257" y="1634357"/>
            <a:ext cx="799415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accent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04</a:t>
            </a:r>
          </a:p>
        </p:txBody>
      </p:sp>
      <p:sp>
        <p:nvSpPr>
          <p:cNvPr id="17" name="Google Shape;8799;p31">
            <a:extLst>
              <a:ext uri="{FF2B5EF4-FFF2-40B4-BE49-F238E27FC236}">
                <a16:creationId xmlns:a16="http://schemas.microsoft.com/office/drawing/2014/main" id="{41E3E8BE-C990-F499-B1E3-ACD3E510D77F}"/>
              </a:ext>
            </a:extLst>
          </p:cNvPr>
          <p:cNvSpPr txBox="1">
            <a:spLocks/>
          </p:cNvSpPr>
          <p:nvPr/>
        </p:nvSpPr>
        <p:spPr>
          <a:xfrm>
            <a:off x="6707992" y="2085860"/>
            <a:ext cx="21360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2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/>
            <a:r>
              <a:rPr lang="en-US" dirty="0"/>
              <a:t>Strengths and Weakness of Business Process</a:t>
            </a:r>
          </a:p>
        </p:txBody>
      </p:sp>
      <p:sp>
        <p:nvSpPr>
          <p:cNvPr id="20" name="Google Shape;8805;p31">
            <a:extLst>
              <a:ext uri="{FF2B5EF4-FFF2-40B4-BE49-F238E27FC236}">
                <a16:creationId xmlns:a16="http://schemas.microsoft.com/office/drawing/2014/main" id="{4DAD57D1-CE84-616C-D867-D58A620CCBC6}"/>
              </a:ext>
            </a:extLst>
          </p:cNvPr>
          <p:cNvSpPr txBox="1">
            <a:spLocks/>
          </p:cNvSpPr>
          <p:nvPr/>
        </p:nvSpPr>
        <p:spPr>
          <a:xfrm>
            <a:off x="4653401" y="3863467"/>
            <a:ext cx="21360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2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/>
            <a:r>
              <a:rPr lang="en-US" dirty="0"/>
              <a:t>Impact of BI tools</a:t>
            </a:r>
          </a:p>
        </p:txBody>
      </p:sp>
      <p:sp>
        <p:nvSpPr>
          <p:cNvPr id="21" name="Google Shape;8803;p31">
            <a:extLst>
              <a:ext uri="{FF2B5EF4-FFF2-40B4-BE49-F238E27FC236}">
                <a16:creationId xmlns:a16="http://schemas.microsoft.com/office/drawing/2014/main" id="{4C77088F-9FD3-EA34-BBB7-A96313041D6A}"/>
              </a:ext>
            </a:extLst>
          </p:cNvPr>
          <p:cNvSpPr txBox="1">
            <a:spLocks/>
          </p:cNvSpPr>
          <p:nvPr/>
        </p:nvSpPr>
        <p:spPr>
          <a:xfrm>
            <a:off x="7418174" y="3356116"/>
            <a:ext cx="715636" cy="3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accent3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r>
              <a:rPr lang="en" dirty="0"/>
              <a:t>08</a:t>
            </a:r>
          </a:p>
        </p:txBody>
      </p:sp>
      <p:sp>
        <p:nvSpPr>
          <p:cNvPr id="22" name="Google Shape;8805;p31">
            <a:extLst>
              <a:ext uri="{FF2B5EF4-FFF2-40B4-BE49-F238E27FC236}">
                <a16:creationId xmlns:a16="http://schemas.microsoft.com/office/drawing/2014/main" id="{19622EDE-62A2-E04B-127A-7343A25C0997}"/>
              </a:ext>
            </a:extLst>
          </p:cNvPr>
          <p:cNvSpPr txBox="1">
            <a:spLocks/>
          </p:cNvSpPr>
          <p:nvPr/>
        </p:nvSpPr>
        <p:spPr>
          <a:xfrm>
            <a:off x="6870810" y="3884646"/>
            <a:ext cx="2136000" cy="41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2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3000"/>
              <a:buFont typeface="Nunito Sans"/>
              <a:buNone/>
              <a:defRPr sz="3000" b="0" i="0" u="none" strike="noStrike" cap="none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marL="0" indent="0"/>
            <a:r>
              <a:rPr lang="en-US" dirty="0"/>
              <a:t> Conclusion</a:t>
            </a:r>
          </a:p>
          <a:p>
            <a:pPr marL="0" indent="0"/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0" name="Google Shape;8810;p32"/>
          <p:cNvSpPr txBox="1">
            <a:spLocks noGrp="1"/>
          </p:cNvSpPr>
          <p:nvPr>
            <p:ph type="subTitle" idx="1"/>
          </p:nvPr>
        </p:nvSpPr>
        <p:spPr>
          <a:xfrm>
            <a:off x="75805" y="1377647"/>
            <a:ext cx="4443887" cy="315687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900" dirty="0"/>
              <a:t>Basically, business intelligence (BI) is the process of transforming data into information and turning knowledge</a:t>
            </a:r>
          </a:p>
          <a:p>
            <a:pPr marL="28575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900" dirty="0"/>
              <a:t>Business intelligence tools transform a company's raw data into useful knowledge. </a:t>
            </a:r>
          </a:p>
          <a:p>
            <a:pPr marL="28575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900" dirty="0"/>
              <a:t>BI process, organizations collect data from internal IT systems and external sources, </a:t>
            </a:r>
          </a:p>
          <a:p>
            <a:pPr marL="285750" lvl="0" indent="-28575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en-US" sz="900" dirty="0"/>
              <a:t>prepare it for analysis, run queries against the data, and create data visualizations, BI dashboards and reports to make the analytics results available to business users for operational decision-making and strategic planning.</a:t>
            </a:r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900" dirty="0"/>
          </a:p>
          <a:p>
            <a:pPr marL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dirty="0"/>
              <a:t>.</a:t>
            </a:r>
            <a:endParaRPr sz="900" dirty="0"/>
          </a:p>
        </p:txBody>
      </p:sp>
      <p:sp>
        <p:nvSpPr>
          <p:cNvPr id="8811" name="Google Shape;8811;p32"/>
          <p:cNvSpPr txBox="1">
            <a:spLocks noGrp="1"/>
          </p:cNvSpPr>
          <p:nvPr>
            <p:ph type="title"/>
          </p:nvPr>
        </p:nvSpPr>
        <p:spPr>
          <a:xfrm>
            <a:off x="1173954" y="113677"/>
            <a:ext cx="4902216" cy="12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</a:t>
            </a:r>
            <a:br>
              <a:rPr lang="en" dirty="0"/>
            </a:br>
            <a:r>
              <a:rPr lang="en" dirty="0"/>
              <a:t>Intelligence</a:t>
            </a:r>
            <a:endParaRPr dirty="0"/>
          </a:p>
        </p:txBody>
      </p:sp>
      <p:grpSp>
        <p:nvGrpSpPr>
          <p:cNvPr id="8812" name="Google Shape;8812;p32"/>
          <p:cNvGrpSpPr/>
          <p:nvPr/>
        </p:nvGrpSpPr>
        <p:grpSpPr>
          <a:xfrm>
            <a:off x="4264061" y="1151732"/>
            <a:ext cx="4879936" cy="3179491"/>
            <a:chOff x="4264061" y="1151732"/>
            <a:chExt cx="4879936" cy="3179491"/>
          </a:xfrm>
        </p:grpSpPr>
        <p:sp>
          <p:nvSpPr>
            <p:cNvPr id="8813" name="Google Shape;8813;p32"/>
            <p:cNvSpPr/>
            <p:nvPr/>
          </p:nvSpPr>
          <p:spPr>
            <a:xfrm>
              <a:off x="7548788" y="1375475"/>
              <a:ext cx="173185" cy="207402"/>
            </a:xfrm>
            <a:custGeom>
              <a:avLst/>
              <a:gdLst/>
              <a:ahLst/>
              <a:cxnLst/>
              <a:rect l="l" t="t" r="r" b="b"/>
              <a:pathLst>
                <a:path w="10047" h="12032" extrusionOk="0">
                  <a:moveTo>
                    <a:pt x="4570" y="0"/>
                  </a:moveTo>
                  <a:cubicBezTo>
                    <a:pt x="2795" y="0"/>
                    <a:pt x="1149" y="491"/>
                    <a:pt x="876" y="1719"/>
                  </a:cubicBezTo>
                  <a:cubicBezTo>
                    <a:pt x="365" y="4022"/>
                    <a:pt x="1" y="6389"/>
                    <a:pt x="471" y="8700"/>
                  </a:cubicBezTo>
                  <a:cubicBezTo>
                    <a:pt x="617" y="9454"/>
                    <a:pt x="844" y="10200"/>
                    <a:pt x="1282" y="10832"/>
                  </a:cubicBezTo>
                  <a:cubicBezTo>
                    <a:pt x="1711" y="11457"/>
                    <a:pt x="2392" y="11951"/>
                    <a:pt x="3154" y="12024"/>
                  </a:cubicBezTo>
                  <a:cubicBezTo>
                    <a:pt x="3213" y="12029"/>
                    <a:pt x="3271" y="12031"/>
                    <a:pt x="3329" y="12031"/>
                  </a:cubicBezTo>
                  <a:cubicBezTo>
                    <a:pt x="4454" y="12031"/>
                    <a:pt x="5416" y="11154"/>
                    <a:pt x="6203" y="10322"/>
                  </a:cubicBezTo>
                  <a:cubicBezTo>
                    <a:pt x="6868" y="9624"/>
                    <a:pt x="7857" y="8984"/>
                    <a:pt x="8838" y="8773"/>
                  </a:cubicBezTo>
                  <a:cubicBezTo>
                    <a:pt x="9292" y="8676"/>
                    <a:pt x="9624" y="8303"/>
                    <a:pt x="9665" y="7841"/>
                  </a:cubicBezTo>
                  <a:cubicBezTo>
                    <a:pt x="9819" y="6235"/>
                    <a:pt x="10046" y="2830"/>
                    <a:pt x="9308" y="1549"/>
                  </a:cubicBezTo>
                  <a:cubicBezTo>
                    <a:pt x="8786" y="638"/>
                    <a:pt x="6594" y="0"/>
                    <a:pt x="4570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14" name="Google Shape;8814;p32"/>
            <p:cNvSpPr/>
            <p:nvPr/>
          </p:nvSpPr>
          <p:spPr>
            <a:xfrm>
              <a:off x="6210468" y="2722982"/>
              <a:ext cx="184079" cy="980004"/>
            </a:xfrm>
            <a:custGeom>
              <a:avLst/>
              <a:gdLst/>
              <a:ahLst/>
              <a:cxnLst/>
              <a:rect l="l" t="t" r="r" b="b"/>
              <a:pathLst>
                <a:path w="10679" h="56853" extrusionOk="0">
                  <a:moveTo>
                    <a:pt x="9276" y="878"/>
                  </a:moveTo>
                  <a:lnTo>
                    <a:pt x="9268" y="951"/>
                  </a:lnTo>
                  <a:cubicBezTo>
                    <a:pt x="9252" y="1016"/>
                    <a:pt x="9316" y="1024"/>
                    <a:pt x="9373" y="1040"/>
                  </a:cubicBezTo>
                  <a:lnTo>
                    <a:pt x="9389" y="967"/>
                  </a:lnTo>
                  <a:cubicBezTo>
                    <a:pt x="9389" y="967"/>
                    <a:pt x="9341" y="894"/>
                    <a:pt x="9284" y="878"/>
                  </a:cubicBezTo>
                  <a:close/>
                  <a:moveTo>
                    <a:pt x="10200" y="1186"/>
                  </a:moveTo>
                  <a:cubicBezTo>
                    <a:pt x="10257" y="1202"/>
                    <a:pt x="10241" y="1267"/>
                    <a:pt x="10233" y="1332"/>
                  </a:cubicBezTo>
                  <a:cubicBezTo>
                    <a:pt x="10222" y="1381"/>
                    <a:pt x="10218" y="1397"/>
                    <a:pt x="10199" y="1397"/>
                  </a:cubicBezTo>
                  <a:cubicBezTo>
                    <a:pt x="10190" y="1397"/>
                    <a:pt x="10178" y="1394"/>
                    <a:pt x="10160" y="1389"/>
                  </a:cubicBezTo>
                  <a:cubicBezTo>
                    <a:pt x="10135" y="1348"/>
                    <a:pt x="10119" y="1299"/>
                    <a:pt x="10127" y="1243"/>
                  </a:cubicBezTo>
                  <a:lnTo>
                    <a:pt x="10200" y="1186"/>
                  </a:lnTo>
                  <a:close/>
                  <a:moveTo>
                    <a:pt x="10086" y="1951"/>
                  </a:moveTo>
                  <a:cubicBezTo>
                    <a:pt x="10116" y="1951"/>
                    <a:pt x="10110" y="1983"/>
                    <a:pt x="10095" y="2070"/>
                  </a:cubicBezTo>
                  <a:cubicBezTo>
                    <a:pt x="10087" y="2131"/>
                    <a:pt x="10072" y="2192"/>
                    <a:pt x="10023" y="2192"/>
                  </a:cubicBezTo>
                  <a:cubicBezTo>
                    <a:pt x="10020" y="2192"/>
                    <a:pt x="10017" y="2192"/>
                    <a:pt x="10014" y="2191"/>
                  </a:cubicBezTo>
                  <a:lnTo>
                    <a:pt x="10030" y="2126"/>
                  </a:lnTo>
                  <a:cubicBezTo>
                    <a:pt x="10033" y="2127"/>
                    <a:pt x="10036" y="2127"/>
                    <a:pt x="10038" y="2127"/>
                  </a:cubicBezTo>
                  <a:cubicBezTo>
                    <a:pt x="10070" y="2127"/>
                    <a:pt x="10053" y="2093"/>
                    <a:pt x="10015" y="2093"/>
                  </a:cubicBezTo>
                  <a:cubicBezTo>
                    <a:pt x="10000" y="2093"/>
                    <a:pt x="9984" y="2098"/>
                    <a:pt x="9965" y="2110"/>
                  </a:cubicBezTo>
                  <a:lnTo>
                    <a:pt x="9852" y="2094"/>
                  </a:lnTo>
                  <a:cubicBezTo>
                    <a:pt x="9860" y="2021"/>
                    <a:pt x="9925" y="1980"/>
                    <a:pt x="9989" y="1980"/>
                  </a:cubicBezTo>
                  <a:cubicBezTo>
                    <a:pt x="10038" y="1962"/>
                    <a:pt x="10068" y="1951"/>
                    <a:pt x="10086" y="1951"/>
                  </a:cubicBezTo>
                  <a:close/>
                  <a:moveTo>
                    <a:pt x="10370" y="2256"/>
                  </a:moveTo>
                  <a:lnTo>
                    <a:pt x="10297" y="2313"/>
                  </a:lnTo>
                  <a:lnTo>
                    <a:pt x="10281" y="2378"/>
                  </a:lnTo>
                  <a:cubicBezTo>
                    <a:pt x="10296" y="2380"/>
                    <a:pt x="10307" y="2381"/>
                    <a:pt x="10315" y="2381"/>
                  </a:cubicBezTo>
                  <a:cubicBezTo>
                    <a:pt x="10339" y="2381"/>
                    <a:pt x="10342" y="2369"/>
                    <a:pt x="10354" y="2321"/>
                  </a:cubicBezTo>
                  <a:lnTo>
                    <a:pt x="10370" y="2256"/>
                  </a:lnTo>
                  <a:close/>
                  <a:moveTo>
                    <a:pt x="9130" y="5686"/>
                  </a:moveTo>
                  <a:cubicBezTo>
                    <a:pt x="9187" y="5702"/>
                    <a:pt x="9227" y="5840"/>
                    <a:pt x="9211" y="5913"/>
                  </a:cubicBezTo>
                  <a:cubicBezTo>
                    <a:pt x="9208" y="5937"/>
                    <a:pt x="9197" y="5951"/>
                    <a:pt x="9182" y="5951"/>
                  </a:cubicBezTo>
                  <a:cubicBezTo>
                    <a:pt x="9158" y="5951"/>
                    <a:pt x="9126" y="5914"/>
                    <a:pt x="9106" y="5823"/>
                  </a:cubicBezTo>
                  <a:lnTo>
                    <a:pt x="9130" y="5686"/>
                  </a:lnTo>
                  <a:close/>
                  <a:moveTo>
                    <a:pt x="8991" y="6074"/>
                  </a:moveTo>
                  <a:cubicBezTo>
                    <a:pt x="8942" y="6074"/>
                    <a:pt x="8926" y="6139"/>
                    <a:pt x="8903" y="6269"/>
                  </a:cubicBezTo>
                  <a:cubicBezTo>
                    <a:pt x="8903" y="6318"/>
                    <a:pt x="8911" y="6367"/>
                    <a:pt x="8935" y="6415"/>
                  </a:cubicBezTo>
                  <a:cubicBezTo>
                    <a:pt x="8939" y="6416"/>
                    <a:pt x="8943" y="6416"/>
                    <a:pt x="8946" y="6416"/>
                  </a:cubicBezTo>
                  <a:cubicBezTo>
                    <a:pt x="9001" y="6416"/>
                    <a:pt x="9009" y="6354"/>
                    <a:pt x="9025" y="6286"/>
                  </a:cubicBezTo>
                  <a:cubicBezTo>
                    <a:pt x="9106" y="6164"/>
                    <a:pt x="9057" y="6091"/>
                    <a:pt x="9000" y="6075"/>
                  </a:cubicBezTo>
                  <a:cubicBezTo>
                    <a:pt x="8997" y="6074"/>
                    <a:pt x="8994" y="6074"/>
                    <a:pt x="8991" y="6074"/>
                  </a:cubicBezTo>
                  <a:close/>
                  <a:moveTo>
                    <a:pt x="8887" y="9026"/>
                  </a:moveTo>
                  <a:cubicBezTo>
                    <a:pt x="8943" y="9034"/>
                    <a:pt x="8935" y="9107"/>
                    <a:pt x="8919" y="9172"/>
                  </a:cubicBezTo>
                  <a:lnTo>
                    <a:pt x="8862" y="9164"/>
                  </a:lnTo>
                  <a:lnTo>
                    <a:pt x="8814" y="9083"/>
                  </a:lnTo>
                  <a:lnTo>
                    <a:pt x="8887" y="9026"/>
                  </a:lnTo>
                  <a:close/>
                  <a:moveTo>
                    <a:pt x="8554" y="9172"/>
                  </a:moveTo>
                  <a:lnTo>
                    <a:pt x="8652" y="9326"/>
                  </a:lnTo>
                  <a:cubicBezTo>
                    <a:pt x="8757" y="9450"/>
                    <a:pt x="8787" y="9483"/>
                    <a:pt x="8751" y="9483"/>
                  </a:cubicBezTo>
                  <a:cubicBezTo>
                    <a:pt x="8738" y="9483"/>
                    <a:pt x="8715" y="9479"/>
                    <a:pt x="8684" y="9472"/>
                  </a:cubicBezTo>
                  <a:cubicBezTo>
                    <a:pt x="8627" y="9464"/>
                    <a:pt x="8562" y="9448"/>
                    <a:pt x="8530" y="9310"/>
                  </a:cubicBezTo>
                  <a:cubicBezTo>
                    <a:pt x="8546" y="9237"/>
                    <a:pt x="8554" y="9172"/>
                    <a:pt x="8554" y="9172"/>
                  </a:cubicBezTo>
                  <a:close/>
                  <a:moveTo>
                    <a:pt x="8516" y="10793"/>
                  </a:moveTo>
                  <a:cubicBezTo>
                    <a:pt x="8540" y="10793"/>
                    <a:pt x="8582" y="10850"/>
                    <a:pt x="8660" y="10915"/>
                  </a:cubicBezTo>
                  <a:cubicBezTo>
                    <a:pt x="8682" y="10997"/>
                    <a:pt x="8692" y="11033"/>
                    <a:pt x="8678" y="11033"/>
                  </a:cubicBezTo>
                  <a:cubicBezTo>
                    <a:pt x="8667" y="11033"/>
                    <a:pt x="8641" y="11011"/>
                    <a:pt x="8595" y="10972"/>
                  </a:cubicBezTo>
                  <a:cubicBezTo>
                    <a:pt x="8546" y="10899"/>
                    <a:pt x="8498" y="10818"/>
                    <a:pt x="8498" y="10818"/>
                  </a:cubicBezTo>
                  <a:cubicBezTo>
                    <a:pt x="8502" y="10801"/>
                    <a:pt x="8508" y="10793"/>
                    <a:pt x="8516" y="10793"/>
                  </a:cubicBezTo>
                  <a:close/>
                  <a:moveTo>
                    <a:pt x="8222" y="11321"/>
                  </a:moveTo>
                  <a:cubicBezTo>
                    <a:pt x="8287" y="11329"/>
                    <a:pt x="8327" y="11410"/>
                    <a:pt x="8327" y="11410"/>
                  </a:cubicBezTo>
                  <a:lnTo>
                    <a:pt x="8319" y="11475"/>
                  </a:lnTo>
                  <a:cubicBezTo>
                    <a:pt x="8262" y="11466"/>
                    <a:pt x="8198" y="11458"/>
                    <a:pt x="8214" y="11385"/>
                  </a:cubicBezTo>
                  <a:lnTo>
                    <a:pt x="8222" y="11321"/>
                  </a:lnTo>
                  <a:close/>
                  <a:moveTo>
                    <a:pt x="8522" y="12342"/>
                  </a:moveTo>
                  <a:lnTo>
                    <a:pt x="8643" y="12366"/>
                  </a:lnTo>
                  <a:lnTo>
                    <a:pt x="8579" y="12350"/>
                  </a:lnTo>
                  <a:cubicBezTo>
                    <a:pt x="8558" y="12347"/>
                    <a:pt x="8537" y="12344"/>
                    <a:pt x="8522" y="12342"/>
                  </a:cubicBezTo>
                  <a:close/>
                  <a:moveTo>
                    <a:pt x="7871" y="12618"/>
                  </a:moveTo>
                  <a:cubicBezTo>
                    <a:pt x="7883" y="12618"/>
                    <a:pt x="7904" y="12726"/>
                    <a:pt x="7898" y="12780"/>
                  </a:cubicBezTo>
                  <a:lnTo>
                    <a:pt x="7841" y="12772"/>
                  </a:lnTo>
                  <a:cubicBezTo>
                    <a:pt x="7848" y="12703"/>
                    <a:pt x="7805" y="12633"/>
                    <a:pt x="7856" y="12633"/>
                  </a:cubicBezTo>
                  <a:cubicBezTo>
                    <a:pt x="7859" y="12633"/>
                    <a:pt x="7862" y="12634"/>
                    <a:pt x="7865" y="12634"/>
                  </a:cubicBezTo>
                  <a:cubicBezTo>
                    <a:pt x="7867" y="12623"/>
                    <a:pt x="7869" y="12618"/>
                    <a:pt x="7871" y="12618"/>
                  </a:cubicBezTo>
                  <a:close/>
                  <a:moveTo>
                    <a:pt x="8060" y="13226"/>
                  </a:moveTo>
                  <a:cubicBezTo>
                    <a:pt x="8116" y="13234"/>
                    <a:pt x="8173" y="13242"/>
                    <a:pt x="8165" y="13315"/>
                  </a:cubicBezTo>
                  <a:cubicBezTo>
                    <a:pt x="8196" y="13361"/>
                    <a:pt x="8178" y="13401"/>
                    <a:pt x="8133" y="13401"/>
                  </a:cubicBezTo>
                  <a:cubicBezTo>
                    <a:pt x="8108" y="13401"/>
                    <a:pt x="8074" y="13388"/>
                    <a:pt x="8035" y="13356"/>
                  </a:cubicBezTo>
                  <a:cubicBezTo>
                    <a:pt x="8044" y="13291"/>
                    <a:pt x="8044" y="13291"/>
                    <a:pt x="8060" y="13226"/>
                  </a:cubicBezTo>
                  <a:close/>
                  <a:moveTo>
                    <a:pt x="8068" y="13850"/>
                  </a:moveTo>
                  <a:lnTo>
                    <a:pt x="8052" y="13915"/>
                  </a:lnTo>
                  <a:cubicBezTo>
                    <a:pt x="8046" y="13963"/>
                    <a:pt x="8044" y="13975"/>
                    <a:pt x="8021" y="13975"/>
                  </a:cubicBezTo>
                  <a:cubicBezTo>
                    <a:pt x="8013" y="13975"/>
                    <a:pt x="8002" y="13974"/>
                    <a:pt x="7987" y="13972"/>
                  </a:cubicBezTo>
                  <a:lnTo>
                    <a:pt x="7995" y="13899"/>
                  </a:lnTo>
                  <a:lnTo>
                    <a:pt x="8068" y="13850"/>
                  </a:lnTo>
                  <a:close/>
                  <a:moveTo>
                    <a:pt x="8108" y="14612"/>
                  </a:moveTo>
                  <a:cubicBezTo>
                    <a:pt x="8060" y="14612"/>
                    <a:pt x="8019" y="14628"/>
                    <a:pt x="7979" y="14661"/>
                  </a:cubicBezTo>
                  <a:cubicBezTo>
                    <a:pt x="7965" y="14698"/>
                    <a:pt x="8006" y="14722"/>
                    <a:pt x="8045" y="14722"/>
                  </a:cubicBezTo>
                  <a:cubicBezTo>
                    <a:pt x="8073" y="14722"/>
                    <a:pt x="8100" y="14708"/>
                    <a:pt x="8100" y="14677"/>
                  </a:cubicBezTo>
                  <a:lnTo>
                    <a:pt x="8108" y="14612"/>
                  </a:lnTo>
                  <a:close/>
                  <a:moveTo>
                    <a:pt x="7622" y="14937"/>
                  </a:moveTo>
                  <a:cubicBezTo>
                    <a:pt x="7679" y="14953"/>
                    <a:pt x="7671" y="15018"/>
                    <a:pt x="7671" y="15018"/>
                  </a:cubicBezTo>
                  <a:cubicBezTo>
                    <a:pt x="7655" y="15079"/>
                    <a:pt x="7647" y="15140"/>
                    <a:pt x="7599" y="15140"/>
                  </a:cubicBezTo>
                  <a:cubicBezTo>
                    <a:pt x="7596" y="15140"/>
                    <a:pt x="7593" y="15140"/>
                    <a:pt x="7589" y="15139"/>
                  </a:cubicBezTo>
                  <a:cubicBezTo>
                    <a:pt x="7549" y="15131"/>
                    <a:pt x="7533" y="15099"/>
                    <a:pt x="7541" y="15058"/>
                  </a:cubicBezTo>
                  <a:cubicBezTo>
                    <a:pt x="7557" y="15010"/>
                    <a:pt x="7581" y="14969"/>
                    <a:pt x="7622" y="14937"/>
                  </a:cubicBezTo>
                  <a:close/>
                  <a:moveTo>
                    <a:pt x="6218" y="15576"/>
                  </a:moveTo>
                  <a:cubicBezTo>
                    <a:pt x="6170" y="15576"/>
                    <a:pt x="6168" y="15639"/>
                    <a:pt x="6268" y="15723"/>
                  </a:cubicBezTo>
                  <a:cubicBezTo>
                    <a:pt x="6283" y="15725"/>
                    <a:pt x="6294" y="15727"/>
                    <a:pt x="6302" y="15727"/>
                  </a:cubicBezTo>
                  <a:cubicBezTo>
                    <a:pt x="6325" y="15727"/>
                    <a:pt x="6327" y="15714"/>
                    <a:pt x="6333" y="15666"/>
                  </a:cubicBezTo>
                  <a:cubicBezTo>
                    <a:pt x="6333" y="15666"/>
                    <a:pt x="6292" y="15593"/>
                    <a:pt x="6227" y="15577"/>
                  </a:cubicBezTo>
                  <a:cubicBezTo>
                    <a:pt x="6224" y="15577"/>
                    <a:pt x="6221" y="15576"/>
                    <a:pt x="6218" y="15576"/>
                  </a:cubicBezTo>
                  <a:close/>
                  <a:moveTo>
                    <a:pt x="8292" y="15847"/>
                  </a:moveTo>
                  <a:cubicBezTo>
                    <a:pt x="8283" y="15847"/>
                    <a:pt x="8266" y="15859"/>
                    <a:pt x="8238" y="15877"/>
                  </a:cubicBezTo>
                  <a:lnTo>
                    <a:pt x="8214" y="16015"/>
                  </a:lnTo>
                  <a:cubicBezTo>
                    <a:pt x="8231" y="16017"/>
                    <a:pt x="8243" y="16019"/>
                    <a:pt x="8253" y="16019"/>
                  </a:cubicBezTo>
                  <a:cubicBezTo>
                    <a:pt x="8279" y="16019"/>
                    <a:pt x="8281" y="16006"/>
                    <a:pt x="8287" y="15958"/>
                  </a:cubicBezTo>
                  <a:cubicBezTo>
                    <a:pt x="8302" y="15878"/>
                    <a:pt x="8308" y="15847"/>
                    <a:pt x="8292" y="15847"/>
                  </a:cubicBezTo>
                  <a:close/>
                  <a:moveTo>
                    <a:pt x="7444" y="16173"/>
                  </a:moveTo>
                  <a:cubicBezTo>
                    <a:pt x="7456" y="16173"/>
                    <a:pt x="7450" y="16204"/>
                    <a:pt x="7435" y="16282"/>
                  </a:cubicBezTo>
                  <a:cubicBezTo>
                    <a:pt x="7435" y="16318"/>
                    <a:pt x="7411" y="16341"/>
                    <a:pt x="7383" y="16341"/>
                  </a:cubicBezTo>
                  <a:cubicBezTo>
                    <a:pt x="7379" y="16341"/>
                    <a:pt x="7375" y="16340"/>
                    <a:pt x="7371" y="16339"/>
                  </a:cubicBezTo>
                  <a:cubicBezTo>
                    <a:pt x="7306" y="16331"/>
                    <a:pt x="7379" y="16274"/>
                    <a:pt x="7395" y="16209"/>
                  </a:cubicBezTo>
                  <a:cubicBezTo>
                    <a:pt x="7421" y="16187"/>
                    <a:pt x="7436" y="16173"/>
                    <a:pt x="7444" y="16173"/>
                  </a:cubicBezTo>
                  <a:close/>
                  <a:moveTo>
                    <a:pt x="7362" y="17377"/>
                  </a:moveTo>
                  <a:cubicBezTo>
                    <a:pt x="7419" y="17385"/>
                    <a:pt x="7411" y="17450"/>
                    <a:pt x="7281" y="17499"/>
                  </a:cubicBezTo>
                  <a:cubicBezTo>
                    <a:pt x="7217" y="17491"/>
                    <a:pt x="7217" y="17491"/>
                    <a:pt x="7233" y="17418"/>
                  </a:cubicBezTo>
                  <a:cubicBezTo>
                    <a:pt x="7265" y="17393"/>
                    <a:pt x="7314" y="17377"/>
                    <a:pt x="7362" y="17377"/>
                  </a:cubicBezTo>
                  <a:close/>
                  <a:moveTo>
                    <a:pt x="6973" y="17855"/>
                  </a:moveTo>
                  <a:cubicBezTo>
                    <a:pt x="7010" y="17861"/>
                    <a:pt x="6993" y="17886"/>
                    <a:pt x="6980" y="17886"/>
                  </a:cubicBezTo>
                  <a:cubicBezTo>
                    <a:pt x="6973" y="17886"/>
                    <a:pt x="6968" y="17878"/>
                    <a:pt x="6973" y="17855"/>
                  </a:cubicBezTo>
                  <a:close/>
                  <a:moveTo>
                    <a:pt x="7217" y="17831"/>
                  </a:moveTo>
                  <a:lnTo>
                    <a:pt x="7265" y="17912"/>
                  </a:lnTo>
                  <a:lnTo>
                    <a:pt x="7249" y="17977"/>
                  </a:lnTo>
                  <a:cubicBezTo>
                    <a:pt x="7192" y="17969"/>
                    <a:pt x="7135" y="17953"/>
                    <a:pt x="7144" y="17888"/>
                  </a:cubicBezTo>
                  <a:lnTo>
                    <a:pt x="7217" y="17831"/>
                  </a:lnTo>
                  <a:close/>
                  <a:moveTo>
                    <a:pt x="7087" y="18220"/>
                  </a:moveTo>
                  <a:cubicBezTo>
                    <a:pt x="7123" y="18225"/>
                    <a:pt x="7106" y="18251"/>
                    <a:pt x="7093" y="18251"/>
                  </a:cubicBezTo>
                  <a:cubicBezTo>
                    <a:pt x="7087" y="18251"/>
                    <a:pt x="7081" y="18243"/>
                    <a:pt x="7087" y="18220"/>
                  </a:cubicBezTo>
                  <a:close/>
                  <a:moveTo>
                    <a:pt x="6308" y="22152"/>
                  </a:moveTo>
                  <a:lnTo>
                    <a:pt x="6349" y="22234"/>
                  </a:lnTo>
                  <a:lnTo>
                    <a:pt x="6341" y="22298"/>
                  </a:lnTo>
                  <a:cubicBezTo>
                    <a:pt x="6284" y="22290"/>
                    <a:pt x="6219" y="22274"/>
                    <a:pt x="6235" y="22209"/>
                  </a:cubicBezTo>
                  <a:lnTo>
                    <a:pt x="6308" y="22152"/>
                  </a:lnTo>
                  <a:close/>
                  <a:moveTo>
                    <a:pt x="5971" y="23786"/>
                  </a:moveTo>
                  <a:cubicBezTo>
                    <a:pt x="6008" y="23786"/>
                    <a:pt x="6075" y="23835"/>
                    <a:pt x="6122" y="23847"/>
                  </a:cubicBezTo>
                  <a:cubicBezTo>
                    <a:pt x="6110" y="23895"/>
                    <a:pt x="6107" y="23907"/>
                    <a:pt x="6083" y="23907"/>
                  </a:cubicBezTo>
                  <a:cubicBezTo>
                    <a:pt x="6075" y="23907"/>
                    <a:pt x="6064" y="23906"/>
                    <a:pt x="6049" y="23904"/>
                  </a:cubicBezTo>
                  <a:cubicBezTo>
                    <a:pt x="5992" y="23888"/>
                    <a:pt x="5944" y="23815"/>
                    <a:pt x="5944" y="23815"/>
                  </a:cubicBezTo>
                  <a:cubicBezTo>
                    <a:pt x="5946" y="23794"/>
                    <a:pt x="5956" y="23786"/>
                    <a:pt x="5971" y="23786"/>
                  </a:cubicBezTo>
                  <a:close/>
                  <a:moveTo>
                    <a:pt x="6219" y="24966"/>
                  </a:moveTo>
                  <a:cubicBezTo>
                    <a:pt x="6276" y="24982"/>
                    <a:pt x="6325" y="25055"/>
                    <a:pt x="6325" y="25055"/>
                  </a:cubicBezTo>
                  <a:lnTo>
                    <a:pt x="6308" y="25120"/>
                  </a:lnTo>
                  <a:cubicBezTo>
                    <a:pt x="6252" y="25112"/>
                    <a:pt x="6195" y="25104"/>
                    <a:pt x="6203" y="25031"/>
                  </a:cubicBezTo>
                  <a:lnTo>
                    <a:pt x="6219" y="24966"/>
                  </a:lnTo>
                  <a:close/>
                  <a:moveTo>
                    <a:pt x="5765" y="25785"/>
                  </a:moveTo>
                  <a:lnTo>
                    <a:pt x="5814" y="25858"/>
                  </a:lnTo>
                  <a:lnTo>
                    <a:pt x="5798" y="25923"/>
                  </a:lnTo>
                  <a:cubicBezTo>
                    <a:pt x="5741" y="25914"/>
                    <a:pt x="5684" y="25906"/>
                    <a:pt x="5692" y="25841"/>
                  </a:cubicBezTo>
                  <a:lnTo>
                    <a:pt x="5765" y="25785"/>
                  </a:lnTo>
                  <a:close/>
                  <a:moveTo>
                    <a:pt x="4896" y="30427"/>
                  </a:moveTo>
                  <a:cubicBezTo>
                    <a:pt x="4941" y="30427"/>
                    <a:pt x="4967" y="30486"/>
                    <a:pt x="4954" y="30536"/>
                  </a:cubicBezTo>
                  <a:cubicBezTo>
                    <a:pt x="4935" y="30640"/>
                    <a:pt x="4931" y="30660"/>
                    <a:pt x="4901" y="30660"/>
                  </a:cubicBezTo>
                  <a:cubicBezTo>
                    <a:pt x="4894" y="30660"/>
                    <a:pt x="4885" y="30659"/>
                    <a:pt x="4873" y="30657"/>
                  </a:cubicBezTo>
                  <a:cubicBezTo>
                    <a:pt x="4817" y="30649"/>
                    <a:pt x="4841" y="30512"/>
                    <a:pt x="4849" y="30447"/>
                  </a:cubicBezTo>
                  <a:cubicBezTo>
                    <a:pt x="4866" y="30433"/>
                    <a:pt x="4882" y="30427"/>
                    <a:pt x="4896" y="30427"/>
                  </a:cubicBezTo>
                  <a:close/>
                  <a:moveTo>
                    <a:pt x="4411" y="33195"/>
                  </a:moveTo>
                  <a:cubicBezTo>
                    <a:pt x="4468" y="33203"/>
                    <a:pt x="4517" y="33284"/>
                    <a:pt x="4517" y="33284"/>
                  </a:cubicBezTo>
                  <a:lnTo>
                    <a:pt x="4500" y="33349"/>
                  </a:lnTo>
                  <a:cubicBezTo>
                    <a:pt x="4444" y="33341"/>
                    <a:pt x="4387" y="33333"/>
                    <a:pt x="4395" y="33260"/>
                  </a:cubicBezTo>
                  <a:lnTo>
                    <a:pt x="4411" y="33195"/>
                  </a:lnTo>
                  <a:close/>
                  <a:moveTo>
                    <a:pt x="3795" y="38887"/>
                  </a:moveTo>
                  <a:cubicBezTo>
                    <a:pt x="3852" y="38895"/>
                    <a:pt x="3844" y="38960"/>
                    <a:pt x="3844" y="38960"/>
                  </a:cubicBezTo>
                  <a:cubicBezTo>
                    <a:pt x="3832" y="39008"/>
                    <a:pt x="3829" y="39020"/>
                    <a:pt x="3805" y="39020"/>
                  </a:cubicBezTo>
                  <a:cubicBezTo>
                    <a:pt x="3796" y="39020"/>
                    <a:pt x="3786" y="39019"/>
                    <a:pt x="3771" y="39017"/>
                  </a:cubicBezTo>
                  <a:cubicBezTo>
                    <a:pt x="3738" y="39008"/>
                    <a:pt x="3714" y="38976"/>
                    <a:pt x="3722" y="38935"/>
                  </a:cubicBezTo>
                  <a:lnTo>
                    <a:pt x="3795" y="38887"/>
                  </a:lnTo>
                  <a:close/>
                  <a:moveTo>
                    <a:pt x="3706" y="39698"/>
                  </a:moveTo>
                  <a:lnTo>
                    <a:pt x="3754" y="39771"/>
                  </a:lnTo>
                  <a:lnTo>
                    <a:pt x="3738" y="39844"/>
                  </a:lnTo>
                  <a:cubicBezTo>
                    <a:pt x="3682" y="39827"/>
                    <a:pt x="3625" y="39819"/>
                    <a:pt x="3633" y="39754"/>
                  </a:cubicBezTo>
                  <a:lnTo>
                    <a:pt x="3706" y="39698"/>
                  </a:lnTo>
                  <a:close/>
                  <a:moveTo>
                    <a:pt x="3218" y="40112"/>
                  </a:moveTo>
                  <a:cubicBezTo>
                    <a:pt x="3226" y="40112"/>
                    <a:pt x="3238" y="40132"/>
                    <a:pt x="3260" y="40168"/>
                  </a:cubicBezTo>
                  <a:cubicBezTo>
                    <a:pt x="3298" y="40237"/>
                    <a:pt x="3293" y="40298"/>
                    <a:pt x="3245" y="40298"/>
                  </a:cubicBezTo>
                  <a:cubicBezTo>
                    <a:pt x="3242" y="40298"/>
                    <a:pt x="3239" y="40298"/>
                    <a:pt x="3236" y="40298"/>
                  </a:cubicBezTo>
                  <a:cubicBezTo>
                    <a:pt x="3171" y="40289"/>
                    <a:pt x="3171" y="40289"/>
                    <a:pt x="3187" y="40216"/>
                  </a:cubicBezTo>
                  <a:cubicBezTo>
                    <a:pt x="3201" y="40144"/>
                    <a:pt x="3207" y="40112"/>
                    <a:pt x="3218" y="40112"/>
                  </a:cubicBezTo>
                  <a:close/>
                  <a:moveTo>
                    <a:pt x="2892" y="40452"/>
                  </a:moveTo>
                  <a:cubicBezTo>
                    <a:pt x="2867" y="40458"/>
                    <a:pt x="2859" y="40467"/>
                    <a:pt x="2865" y="40467"/>
                  </a:cubicBezTo>
                  <a:cubicBezTo>
                    <a:pt x="2868" y="40467"/>
                    <a:pt x="2878" y="40463"/>
                    <a:pt x="2892" y="40452"/>
                  </a:cubicBezTo>
                  <a:close/>
                  <a:moveTo>
                    <a:pt x="3171" y="40630"/>
                  </a:moveTo>
                  <a:lnTo>
                    <a:pt x="3163" y="40703"/>
                  </a:lnTo>
                  <a:cubicBezTo>
                    <a:pt x="3152" y="40746"/>
                    <a:pt x="3148" y="40761"/>
                    <a:pt x="3130" y="40761"/>
                  </a:cubicBezTo>
                  <a:cubicBezTo>
                    <a:pt x="3121" y="40761"/>
                    <a:pt x="3109" y="40757"/>
                    <a:pt x="3090" y="40752"/>
                  </a:cubicBezTo>
                  <a:lnTo>
                    <a:pt x="3098" y="40687"/>
                  </a:lnTo>
                  <a:lnTo>
                    <a:pt x="3171" y="40630"/>
                  </a:lnTo>
                  <a:close/>
                  <a:moveTo>
                    <a:pt x="2960" y="41141"/>
                  </a:moveTo>
                  <a:cubicBezTo>
                    <a:pt x="2956" y="41178"/>
                    <a:pt x="2969" y="41199"/>
                    <a:pt x="2976" y="41199"/>
                  </a:cubicBezTo>
                  <a:cubicBezTo>
                    <a:pt x="2982" y="41199"/>
                    <a:pt x="2984" y="41180"/>
                    <a:pt x="2960" y="41141"/>
                  </a:cubicBezTo>
                  <a:close/>
                  <a:moveTo>
                    <a:pt x="3049" y="41303"/>
                  </a:moveTo>
                  <a:lnTo>
                    <a:pt x="3041" y="41368"/>
                  </a:lnTo>
                  <a:cubicBezTo>
                    <a:pt x="3029" y="41416"/>
                    <a:pt x="3026" y="41428"/>
                    <a:pt x="3002" y="41428"/>
                  </a:cubicBezTo>
                  <a:cubicBezTo>
                    <a:pt x="2994" y="41428"/>
                    <a:pt x="2983" y="41427"/>
                    <a:pt x="2968" y="41425"/>
                  </a:cubicBezTo>
                  <a:lnTo>
                    <a:pt x="2976" y="41360"/>
                  </a:lnTo>
                  <a:lnTo>
                    <a:pt x="3049" y="41303"/>
                  </a:lnTo>
                  <a:close/>
                  <a:moveTo>
                    <a:pt x="3049" y="41992"/>
                  </a:moveTo>
                  <a:lnTo>
                    <a:pt x="3033" y="42057"/>
                  </a:lnTo>
                  <a:cubicBezTo>
                    <a:pt x="3033" y="42086"/>
                    <a:pt x="3009" y="42099"/>
                    <a:pt x="2983" y="42099"/>
                  </a:cubicBezTo>
                  <a:cubicBezTo>
                    <a:pt x="2944" y="42099"/>
                    <a:pt x="2900" y="42071"/>
                    <a:pt x="2919" y="42033"/>
                  </a:cubicBezTo>
                  <a:cubicBezTo>
                    <a:pt x="2952" y="42008"/>
                    <a:pt x="3000" y="41992"/>
                    <a:pt x="3049" y="41992"/>
                  </a:cubicBezTo>
                  <a:close/>
                  <a:moveTo>
                    <a:pt x="2428" y="44641"/>
                  </a:moveTo>
                  <a:cubicBezTo>
                    <a:pt x="2432" y="44641"/>
                    <a:pt x="2436" y="44642"/>
                    <a:pt x="2441" y="44643"/>
                  </a:cubicBezTo>
                  <a:lnTo>
                    <a:pt x="2498" y="44651"/>
                  </a:lnTo>
                  <a:cubicBezTo>
                    <a:pt x="2544" y="44728"/>
                    <a:pt x="2590" y="44798"/>
                    <a:pt x="2539" y="44798"/>
                  </a:cubicBezTo>
                  <a:cubicBezTo>
                    <a:pt x="2537" y="44798"/>
                    <a:pt x="2534" y="44798"/>
                    <a:pt x="2530" y="44797"/>
                  </a:cubicBezTo>
                  <a:cubicBezTo>
                    <a:pt x="2490" y="44781"/>
                    <a:pt x="2449" y="44749"/>
                    <a:pt x="2425" y="44708"/>
                  </a:cubicBezTo>
                  <a:cubicBezTo>
                    <a:pt x="2425" y="44708"/>
                    <a:pt x="2391" y="44641"/>
                    <a:pt x="2428" y="44641"/>
                  </a:cubicBezTo>
                  <a:close/>
                  <a:moveTo>
                    <a:pt x="2245" y="46906"/>
                  </a:moveTo>
                  <a:cubicBezTo>
                    <a:pt x="2286" y="46906"/>
                    <a:pt x="2342" y="46950"/>
                    <a:pt x="2368" y="47043"/>
                  </a:cubicBezTo>
                  <a:cubicBezTo>
                    <a:pt x="2356" y="47091"/>
                    <a:pt x="2353" y="47104"/>
                    <a:pt x="2329" y="47104"/>
                  </a:cubicBezTo>
                  <a:cubicBezTo>
                    <a:pt x="2321" y="47104"/>
                    <a:pt x="2310" y="47102"/>
                    <a:pt x="2295" y="47100"/>
                  </a:cubicBezTo>
                  <a:cubicBezTo>
                    <a:pt x="2230" y="47076"/>
                    <a:pt x="2190" y="47011"/>
                    <a:pt x="2198" y="46946"/>
                  </a:cubicBezTo>
                  <a:cubicBezTo>
                    <a:pt x="2204" y="46920"/>
                    <a:pt x="2222" y="46906"/>
                    <a:pt x="2245" y="46906"/>
                  </a:cubicBezTo>
                  <a:close/>
                  <a:moveTo>
                    <a:pt x="532" y="56305"/>
                  </a:moveTo>
                  <a:cubicBezTo>
                    <a:pt x="544" y="56305"/>
                    <a:pt x="570" y="56310"/>
                    <a:pt x="609" y="56318"/>
                  </a:cubicBezTo>
                  <a:cubicBezTo>
                    <a:pt x="665" y="56327"/>
                    <a:pt x="730" y="56343"/>
                    <a:pt x="714" y="56408"/>
                  </a:cubicBezTo>
                  <a:cubicBezTo>
                    <a:pt x="759" y="56479"/>
                    <a:pt x="757" y="56512"/>
                    <a:pt x="734" y="56512"/>
                  </a:cubicBezTo>
                  <a:cubicBezTo>
                    <a:pt x="706" y="56512"/>
                    <a:pt x="649" y="56466"/>
                    <a:pt x="601" y="56383"/>
                  </a:cubicBezTo>
                  <a:cubicBezTo>
                    <a:pt x="531" y="56325"/>
                    <a:pt x="508" y="56305"/>
                    <a:pt x="532" y="56305"/>
                  </a:cubicBezTo>
                  <a:close/>
                  <a:moveTo>
                    <a:pt x="10300" y="1"/>
                  </a:moveTo>
                  <a:cubicBezTo>
                    <a:pt x="10274" y="1"/>
                    <a:pt x="10258" y="32"/>
                    <a:pt x="10273" y="99"/>
                  </a:cubicBezTo>
                  <a:lnTo>
                    <a:pt x="10200" y="156"/>
                  </a:lnTo>
                  <a:cubicBezTo>
                    <a:pt x="10182" y="153"/>
                    <a:pt x="10165" y="151"/>
                    <a:pt x="10150" y="151"/>
                  </a:cubicBezTo>
                  <a:cubicBezTo>
                    <a:pt x="10027" y="151"/>
                    <a:pt x="10024" y="257"/>
                    <a:pt x="10176" y="286"/>
                  </a:cubicBezTo>
                  <a:cubicBezTo>
                    <a:pt x="10354" y="318"/>
                    <a:pt x="10354" y="318"/>
                    <a:pt x="10224" y="367"/>
                  </a:cubicBezTo>
                  <a:cubicBezTo>
                    <a:pt x="10208" y="363"/>
                    <a:pt x="10193" y="362"/>
                    <a:pt x="10181" y="362"/>
                  </a:cubicBezTo>
                  <a:cubicBezTo>
                    <a:pt x="10106" y="362"/>
                    <a:pt x="10094" y="418"/>
                    <a:pt x="10087" y="481"/>
                  </a:cubicBezTo>
                  <a:cubicBezTo>
                    <a:pt x="10075" y="528"/>
                    <a:pt x="10072" y="541"/>
                    <a:pt x="10048" y="541"/>
                  </a:cubicBezTo>
                  <a:cubicBezTo>
                    <a:pt x="10039" y="541"/>
                    <a:pt x="10029" y="539"/>
                    <a:pt x="10014" y="537"/>
                  </a:cubicBezTo>
                  <a:cubicBezTo>
                    <a:pt x="10008" y="537"/>
                    <a:pt x="10003" y="536"/>
                    <a:pt x="9998" y="536"/>
                  </a:cubicBezTo>
                  <a:cubicBezTo>
                    <a:pt x="9933" y="536"/>
                    <a:pt x="9883" y="583"/>
                    <a:pt x="9868" y="643"/>
                  </a:cubicBezTo>
                  <a:cubicBezTo>
                    <a:pt x="9860" y="716"/>
                    <a:pt x="9860" y="716"/>
                    <a:pt x="9916" y="724"/>
                  </a:cubicBezTo>
                  <a:cubicBezTo>
                    <a:pt x="9929" y="714"/>
                    <a:pt x="9939" y="710"/>
                    <a:pt x="9946" y="710"/>
                  </a:cubicBezTo>
                  <a:cubicBezTo>
                    <a:pt x="9978" y="710"/>
                    <a:pt x="9942" y="805"/>
                    <a:pt x="9835" y="845"/>
                  </a:cubicBezTo>
                  <a:cubicBezTo>
                    <a:pt x="9762" y="902"/>
                    <a:pt x="9762" y="902"/>
                    <a:pt x="9884" y="926"/>
                  </a:cubicBezTo>
                  <a:cubicBezTo>
                    <a:pt x="9997" y="943"/>
                    <a:pt x="9973" y="1080"/>
                    <a:pt x="9843" y="1121"/>
                  </a:cubicBezTo>
                  <a:lnTo>
                    <a:pt x="9819" y="1259"/>
                  </a:lnTo>
                  <a:cubicBezTo>
                    <a:pt x="9811" y="1324"/>
                    <a:pt x="9868" y="1332"/>
                    <a:pt x="9925" y="1348"/>
                  </a:cubicBezTo>
                  <a:cubicBezTo>
                    <a:pt x="10046" y="1364"/>
                    <a:pt x="10046" y="1364"/>
                    <a:pt x="9973" y="1421"/>
                  </a:cubicBezTo>
                  <a:cubicBezTo>
                    <a:pt x="9941" y="1453"/>
                    <a:pt x="9892" y="1470"/>
                    <a:pt x="9843" y="1470"/>
                  </a:cubicBezTo>
                  <a:cubicBezTo>
                    <a:pt x="9840" y="1469"/>
                    <a:pt x="9837" y="1469"/>
                    <a:pt x="9834" y="1469"/>
                  </a:cubicBezTo>
                  <a:cubicBezTo>
                    <a:pt x="9785" y="1469"/>
                    <a:pt x="9770" y="1530"/>
                    <a:pt x="9762" y="1591"/>
                  </a:cubicBezTo>
                  <a:cubicBezTo>
                    <a:pt x="9746" y="1656"/>
                    <a:pt x="9722" y="1794"/>
                    <a:pt x="9779" y="1802"/>
                  </a:cubicBezTo>
                  <a:lnTo>
                    <a:pt x="9722" y="1794"/>
                  </a:lnTo>
                  <a:cubicBezTo>
                    <a:pt x="9714" y="1859"/>
                    <a:pt x="9649" y="1851"/>
                    <a:pt x="9714" y="1859"/>
                  </a:cubicBezTo>
                  <a:cubicBezTo>
                    <a:pt x="9689" y="1924"/>
                    <a:pt x="9657" y="1989"/>
                    <a:pt x="9616" y="2045"/>
                  </a:cubicBezTo>
                  <a:cubicBezTo>
                    <a:pt x="9557" y="2135"/>
                    <a:pt x="9585" y="2281"/>
                    <a:pt x="9665" y="2281"/>
                  </a:cubicBezTo>
                  <a:cubicBezTo>
                    <a:pt x="9693" y="2281"/>
                    <a:pt x="9727" y="2264"/>
                    <a:pt x="9765" y="2221"/>
                  </a:cubicBezTo>
                  <a:lnTo>
                    <a:pt x="9765" y="2221"/>
                  </a:lnTo>
                  <a:cubicBezTo>
                    <a:pt x="9762" y="2237"/>
                    <a:pt x="9759" y="2256"/>
                    <a:pt x="9754" y="2280"/>
                  </a:cubicBezTo>
                  <a:cubicBezTo>
                    <a:pt x="9746" y="2313"/>
                    <a:pt x="9762" y="2353"/>
                    <a:pt x="9803" y="2362"/>
                  </a:cubicBezTo>
                  <a:cubicBezTo>
                    <a:pt x="9860" y="2370"/>
                    <a:pt x="9852" y="2434"/>
                    <a:pt x="9835" y="2499"/>
                  </a:cubicBezTo>
                  <a:lnTo>
                    <a:pt x="9722" y="2483"/>
                  </a:lnTo>
                  <a:cubicBezTo>
                    <a:pt x="9678" y="2458"/>
                    <a:pt x="9639" y="2447"/>
                    <a:pt x="9610" y="2447"/>
                  </a:cubicBezTo>
                  <a:cubicBezTo>
                    <a:pt x="9526" y="2447"/>
                    <a:pt x="9513" y="2532"/>
                    <a:pt x="9632" y="2604"/>
                  </a:cubicBezTo>
                  <a:lnTo>
                    <a:pt x="9632" y="2604"/>
                  </a:lnTo>
                  <a:cubicBezTo>
                    <a:pt x="9616" y="2602"/>
                    <a:pt x="9596" y="2599"/>
                    <a:pt x="9576" y="2597"/>
                  </a:cubicBezTo>
                  <a:cubicBezTo>
                    <a:pt x="9570" y="2595"/>
                    <a:pt x="9565" y="2594"/>
                    <a:pt x="9560" y="2594"/>
                  </a:cubicBezTo>
                  <a:cubicBezTo>
                    <a:pt x="9516" y="2594"/>
                    <a:pt x="9506" y="2660"/>
                    <a:pt x="9535" y="2791"/>
                  </a:cubicBezTo>
                  <a:cubicBezTo>
                    <a:pt x="9527" y="2864"/>
                    <a:pt x="9633" y="2945"/>
                    <a:pt x="9689" y="2961"/>
                  </a:cubicBezTo>
                  <a:cubicBezTo>
                    <a:pt x="9746" y="2970"/>
                    <a:pt x="9738" y="3034"/>
                    <a:pt x="9738" y="3034"/>
                  </a:cubicBezTo>
                  <a:cubicBezTo>
                    <a:pt x="9727" y="3084"/>
                    <a:pt x="9723" y="3100"/>
                    <a:pt x="9705" y="3100"/>
                  </a:cubicBezTo>
                  <a:cubicBezTo>
                    <a:pt x="9696" y="3100"/>
                    <a:pt x="9683" y="3096"/>
                    <a:pt x="9665" y="3091"/>
                  </a:cubicBezTo>
                  <a:cubicBezTo>
                    <a:pt x="9659" y="3090"/>
                    <a:pt x="9652" y="3090"/>
                    <a:pt x="9646" y="3090"/>
                  </a:cubicBezTo>
                  <a:cubicBezTo>
                    <a:pt x="9549" y="3090"/>
                    <a:pt x="9533" y="3210"/>
                    <a:pt x="9633" y="3294"/>
                  </a:cubicBezTo>
                  <a:lnTo>
                    <a:pt x="9568" y="3286"/>
                  </a:lnTo>
                  <a:cubicBezTo>
                    <a:pt x="9562" y="3284"/>
                    <a:pt x="9557" y="3283"/>
                    <a:pt x="9551" y="3283"/>
                  </a:cubicBezTo>
                  <a:cubicBezTo>
                    <a:pt x="9498" y="3283"/>
                    <a:pt x="9438" y="3360"/>
                    <a:pt x="9438" y="3675"/>
                  </a:cubicBezTo>
                  <a:cubicBezTo>
                    <a:pt x="9390" y="3937"/>
                    <a:pt x="9358" y="4129"/>
                    <a:pt x="9296" y="4129"/>
                  </a:cubicBezTo>
                  <a:cubicBezTo>
                    <a:pt x="9295" y="4129"/>
                    <a:pt x="9293" y="4129"/>
                    <a:pt x="9292" y="4129"/>
                  </a:cubicBezTo>
                  <a:cubicBezTo>
                    <a:pt x="9291" y="4129"/>
                    <a:pt x="9291" y="4129"/>
                    <a:pt x="9290" y="4129"/>
                  </a:cubicBezTo>
                  <a:cubicBezTo>
                    <a:pt x="9237" y="4129"/>
                    <a:pt x="9310" y="4407"/>
                    <a:pt x="9397" y="4567"/>
                  </a:cubicBezTo>
                  <a:cubicBezTo>
                    <a:pt x="9392" y="4565"/>
                    <a:pt x="9386" y="4564"/>
                    <a:pt x="9382" y="4564"/>
                  </a:cubicBezTo>
                  <a:cubicBezTo>
                    <a:pt x="9337" y="4564"/>
                    <a:pt x="9322" y="4629"/>
                    <a:pt x="9300" y="4753"/>
                  </a:cubicBezTo>
                  <a:cubicBezTo>
                    <a:pt x="9275" y="4911"/>
                    <a:pt x="9269" y="4946"/>
                    <a:pt x="9241" y="4946"/>
                  </a:cubicBezTo>
                  <a:cubicBezTo>
                    <a:pt x="9233" y="4946"/>
                    <a:pt x="9224" y="4943"/>
                    <a:pt x="9211" y="4940"/>
                  </a:cubicBezTo>
                  <a:cubicBezTo>
                    <a:pt x="9166" y="4902"/>
                    <a:pt x="9140" y="4880"/>
                    <a:pt x="9132" y="4880"/>
                  </a:cubicBezTo>
                  <a:cubicBezTo>
                    <a:pt x="9122" y="4880"/>
                    <a:pt x="9144" y="4920"/>
                    <a:pt x="9195" y="5013"/>
                  </a:cubicBezTo>
                  <a:cubicBezTo>
                    <a:pt x="9292" y="5102"/>
                    <a:pt x="9219" y="5264"/>
                    <a:pt x="9089" y="5264"/>
                  </a:cubicBezTo>
                  <a:cubicBezTo>
                    <a:pt x="9086" y="5264"/>
                    <a:pt x="9083" y="5263"/>
                    <a:pt x="9080" y="5263"/>
                  </a:cubicBezTo>
                  <a:cubicBezTo>
                    <a:pt x="9031" y="5263"/>
                    <a:pt x="9015" y="5328"/>
                    <a:pt x="8992" y="5459"/>
                  </a:cubicBezTo>
                  <a:cubicBezTo>
                    <a:pt x="9041" y="5532"/>
                    <a:pt x="9016" y="5669"/>
                    <a:pt x="8992" y="5799"/>
                  </a:cubicBezTo>
                  <a:cubicBezTo>
                    <a:pt x="8952" y="6002"/>
                    <a:pt x="8952" y="6002"/>
                    <a:pt x="9073" y="6018"/>
                  </a:cubicBezTo>
                  <a:cubicBezTo>
                    <a:pt x="9187" y="6042"/>
                    <a:pt x="9179" y="6107"/>
                    <a:pt x="9154" y="6245"/>
                  </a:cubicBezTo>
                  <a:cubicBezTo>
                    <a:pt x="9139" y="6306"/>
                    <a:pt x="9131" y="6367"/>
                    <a:pt x="9082" y="6367"/>
                  </a:cubicBezTo>
                  <a:cubicBezTo>
                    <a:pt x="9080" y="6367"/>
                    <a:pt x="9076" y="6367"/>
                    <a:pt x="9073" y="6367"/>
                  </a:cubicBezTo>
                  <a:cubicBezTo>
                    <a:pt x="9033" y="6399"/>
                    <a:pt x="9000" y="6440"/>
                    <a:pt x="8984" y="6488"/>
                  </a:cubicBezTo>
                  <a:cubicBezTo>
                    <a:pt x="8977" y="6547"/>
                    <a:pt x="8963" y="6612"/>
                    <a:pt x="8918" y="6612"/>
                  </a:cubicBezTo>
                  <a:cubicBezTo>
                    <a:pt x="8913" y="6612"/>
                    <a:pt x="8908" y="6612"/>
                    <a:pt x="8903" y="6610"/>
                  </a:cubicBezTo>
                  <a:cubicBezTo>
                    <a:pt x="8854" y="6659"/>
                    <a:pt x="8814" y="6732"/>
                    <a:pt x="8806" y="6805"/>
                  </a:cubicBezTo>
                  <a:cubicBezTo>
                    <a:pt x="8783" y="6927"/>
                    <a:pt x="8760" y="7057"/>
                    <a:pt x="8709" y="7057"/>
                  </a:cubicBezTo>
                  <a:cubicBezTo>
                    <a:pt x="8706" y="7057"/>
                    <a:pt x="8703" y="7057"/>
                    <a:pt x="8700" y="7056"/>
                  </a:cubicBezTo>
                  <a:lnTo>
                    <a:pt x="8700" y="7056"/>
                  </a:lnTo>
                  <a:cubicBezTo>
                    <a:pt x="8684" y="7121"/>
                    <a:pt x="8684" y="7121"/>
                    <a:pt x="8749" y="7137"/>
                  </a:cubicBezTo>
                  <a:cubicBezTo>
                    <a:pt x="8806" y="7145"/>
                    <a:pt x="8854" y="7226"/>
                    <a:pt x="8741" y="7477"/>
                  </a:cubicBezTo>
                  <a:cubicBezTo>
                    <a:pt x="8716" y="7615"/>
                    <a:pt x="8684" y="7818"/>
                    <a:pt x="8741" y="7826"/>
                  </a:cubicBezTo>
                  <a:cubicBezTo>
                    <a:pt x="8735" y="7874"/>
                    <a:pt x="8733" y="7887"/>
                    <a:pt x="8707" y="7887"/>
                  </a:cubicBezTo>
                  <a:cubicBezTo>
                    <a:pt x="8697" y="7887"/>
                    <a:pt x="8685" y="7885"/>
                    <a:pt x="8668" y="7883"/>
                  </a:cubicBezTo>
                  <a:cubicBezTo>
                    <a:pt x="8659" y="7881"/>
                    <a:pt x="8650" y="7880"/>
                    <a:pt x="8642" y="7880"/>
                  </a:cubicBezTo>
                  <a:cubicBezTo>
                    <a:pt x="8551" y="7880"/>
                    <a:pt x="8537" y="8001"/>
                    <a:pt x="8619" y="8150"/>
                  </a:cubicBezTo>
                  <a:cubicBezTo>
                    <a:pt x="8684" y="8159"/>
                    <a:pt x="8668" y="8223"/>
                    <a:pt x="8595" y="8280"/>
                  </a:cubicBezTo>
                  <a:cubicBezTo>
                    <a:pt x="8595" y="8329"/>
                    <a:pt x="8603" y="8386"/>
                    <a:pt x="8635" y="8426"/>
                  </a:cubicBezTo>
                  <a:cubicBezTo>
                    <a:pt x="8676" y="8507"/>
                    <a:pt x="8676" y="8507"/>
                    <a:pt x="8595" y="8629"/>
                  </a:cubicBezTo>
                  <a:cubicBezTo>
                    <a:pt x="8589" y="8627"/>
                    <a:pt x="8584" y="8626"/>
                    <a:pt x="8580" y="8626"/>
                  </a:cubicBezTo>
                  <a:cubicBezTo>
                    <a:pt x="8535" y="8626"/>
                    <a:pt x="8521" y="8692"/>
                    <a:pt x="8514" y="8750"/>
                  </a:cubicBezTo>
                  <a:cubicBezTo>
                    <a:pt x="8546" y="8896"/>
                    <a:pt x="8416" y="9626"/>
                    <a:pt x="8343" y="9683"/>
                  </a:cubicBezTo>
                  <a:cubicBezTo>
                    <a:pt x="8384" y="9764"/>
                    <a:pt x="8384" y="9764"/>
                    <a:pt x="8376" y="9829"/>
                  </a:cubicBezTo>
                  <a:cubicBezTo>
                    <a:pt x="8246" y="9877"/>
                    <a:pt x="8295" y="9950"/>
                    <a:pt x="8408" y="9975"/>
                  </a:cubicBezTo>
                  <a:lnTo>
                    <a:pt x="8425" y="9910"/>
                  </a:lnTo>
                  <a:lnTo>
                    <a:pt x="8433" y="9837"/>
                  </a:lnTo>
                  <a:lnTo>
                    <a:pt x="8433" y="9837"/>
                  </a:lnTo>
                  <a:cubicBezTo>
                    <a:pt x="8545" y="9859"/>
                    <a:pt x="8519" y="10035"/>
                    <a:pt x="8373" y="10035"/>
                  </a:cubicBezTo>
                  <a:cubicBezTo>
                    <a:pt x="8361" y="10035"/>
                    <a:pt x="8349" y="10034"/>
                    <a:pt x="8335" y="10031"/>
                  </a:cubicBezTo>
                  <a:cubicBezTo>
                    <a:pt x="8206" y="10072"/>
                    <a:pt x="8206" y="10072"/>
                    <a:pt x="8311" y="10161"/>
                  </a:cubicBezTo>
                  <a:cubicBezTo>
                    <a:pt x="8416" y="10250"/>
                    <a:pt x="8408" y="10315"/>
                    <a:pt x="8279" y="10364"/>
                  </a:cubicBezTo>
                  <a:cubicBezTo>
                    <a:pt x="8237" y="10355"/>
                    <a:pt x="8209" y="10350"/>
                    <a:pt x="8196" y="10350"/>
                  </a:cubicBezTo>
                  <a:cubicBezTo>
                    <a:pt x="8169" y="10350"/>
                    <a:pt x="8193" y="10370"/>
                    <a:pt x="8262" y="10429"/>
                  </a:cubicBezTo>
                  <a:cubicBezTo>
                    <a:pt x="8455" y="10592"/>
                    <a:pt x="8492" y="10782"/>
                    <a:pt x="8317" y="10782"/>
                  </a:cubicBezTo>
                  <a:cubicBezTo>
                    <a:pt x="8300" y="10782"/>
                    <a:pt x="8282" y="10781"/>
                    <a:pt x="8262" y="10777"/>
                  </a:cubicBezTo>
                  <a:cubicBezTo>
                    <a:pt x="8244" y="10773"/>
                    <a:pt x="8227" y="10772"/>
                    <a:pt x="8211" y="10772"/>
                  </a:cubicBezTo>
                  <a:cubicBezTo>
                    <a:pt x="8127" y="10772"/>
                    <a:pt x="8073" y="10820"/>
                    <a:pt x="8060" y="10875"/>
                  </a:cubicBezTo>
                  <a:cubicBezTo>
                    <a:pt x="8052" y="10939"/>
                    <a:pt x="8108" y="10956"/>
                    <a:pt x="8165" y="10964"/>
                  </a:cubicBezTo>
                  <a:cubicBezTo>
                    <a:pt x="8193" y="10953"/>
                    <a:pt x="8215" y="10948"/>
                    <a:pt x="8230" y="10948"/>
                  </a:cubicBezTo>
                  <a:cubicBezTo>
                    <a:pt x="8285" y="10948"/>
                    <a:pt x="8255" y="11011"/>
                    <a:pt x="8141" y="11094"/>
                  </a:cubicBezTo>
                  <a:cubicBezTo>
                    <a:pt x="7930" y="11264"/>
                    <a:pt x="7906" y="11402"/>
                    <a:pt x="7987" y="11621"/>
                  </a:cubicBezTo>
                  <a:cubicBezTo>
                    <a:pt x="8038" y="11825"/>
                    <a:pt x="8033" y="11982"/>
                    <a:pt x="7998" y="11982"/>
                  </a:cubicBezTo>
                  <a:cubicBezTo>
                    <a:pt x="7983" y="11982"/>
                    <a:pt x="7962" y="11953"/>
                    <a:pt x="7938" y="11888"/>
                  </a:cubicBezTo>
                  <a:cubicBezTo>
                    <a:pt x="7893" y="11810"/>
                    <a:pt x="7871" y="11772"/>
                    <a:pt x="7864" y="11772"/>
                  </a:cubicBezTo>
                  <a:cubicBezTo>
                    <a:pt x="7857" y="11772"/>
                    <a:pt x="7865" y="11808"/>
                    <a:pt x="7881" y="11880"/>
                  </a:cubicBezTo>
                  <a:cubicBezTo>
                    <a:pt x="7857" y="12010"/>
                    <a:pt x="7833" y="12148"/>
                    <a:pt x="7816" y="12212"/>
                  </a:cubicBezTo>
                  <a:cubicBezTo>
                    <a:pt x="7808" y="12277"/>
                    <a:pt x="7849" y="12342"/>
                    <a:pt x="7914" y="12366"/>
                  </a:cubicBezTo>
                  <a:cubicBezTo>
                    <a:pt x="7768" y="12399"/>
                    <a:pt x="7703" y="12569"/>
                    <a:pt x="7792" y="12691"/>
                  </a:cubicBezTo>
                  <a:cubicBezTo>
                    <a:pt x="7784" y="12756"/>
                    <a:pt x="7768" y="12820"/>
                    <a:pt x="7768" y="12820"/>
                  </a:cubicBezTo>
                  <a:cubicBezTo>
                    <a:pt x="7760" y="12893"/>
                    <a:pt x="7760" y="12893"/>
                    <a:pt x="7800" y="12966"/>
                  </a:cubicBezTo>
                  <a:cubicBezTo>
                    <a:pt x="7849" y="13047"/>
                    <a:pt x="7776" y="13104"/>
                    <a:pt x="7703" y="13161"/>
                  </a:cubicBezTo>
                  <a:cubicBezTo>
                    <a:pt x="7638" y="13218"/>
                    <a:pt x="7565" y="13266"/>
                    <a:pt x="7622" y="13283"/>
                  </a:cubicBezTo>
                  <a:cubicBezTo>
                    <a:pt x="7679" y="13291"/>
                    <a:pt x="7719" y="13437"/>
                    <a:pt x="7760" y="13518"/>
                  </a:cubicBezTo>
                  <a:cubicBezTo>
                    <a:pt x="7791" y="13565"/>
                    <a:pt x="7771" y="13606"/>
                    <a:pt x="7742" y="13606"/>
                  </a:cubicBezTo>
                  <a:cubicBezTo>
                    <a:pt x="7727" y="13606"/>
                    <a:pt x="7709" y="13595"/>
                    <a:pt x="7695" y="13566"/>
                  </a:cubicBezTo>
                  <a:cubicBezTo>
                    <a:pt x="7682" y="13565"/>
                    <a:pt x="7671" y="13563"/>
                    <a:pt x="7662" y="13563"/>
                  </a:cubicBezTo>
                  <a:cubicBezTo>
                    <a:pt x="7627" y="13563"/>
                    <a:pt x="7613" y="13583"/>
                    <a:pt x="7549" y="13680"/>
                  </a:cubicBezTo>
                  <a:cubicBezTo>
                    <a:pt x="7541" y="13745"/>
                    <a:pt x="7516" y="13883"/>
                    <a:pt x="7573" y="13891"/>
                  </a:cubicBezTo>
                  <a:cubicBezTo>
                    <a:pt x="7630" y="13907"/>
                    <a:pt x="7557" y="14304"/>
                    <a:pt x="7484" y="14361"/>
                  </a:cubicBezTo>
                  <a:lnTo>
                    <a:pt x="7460" y="14491"/>
                  </a:lnTo>
                  <a:cubicBezTo>
                    <a:pt x="7452" y="14564"/>
                    <a:pt x="7500" y="14637"/>
                    <a:pt x="7484" y="14701"/>
                  </a:cubicBezTo>
                  <a:cubicBezTo>
                    <a:pt x="7484" y="14758"/>
                    <a:pt x="7492" y="14807"/>
                    <a:pt x="7516" y="14847"/>
                  </a:cubicBezTo>
                  <a:cubicBezTo>
                    <a:pt x="7509" y="14906"/>
                    <a:pt x="7495" y="14971"/>
                    <a:pt x="7451" y="14971"/>
                  </a:cubicBezTo>
                  <a:cubicBezTo>
                    <a:pt x="7446" y="14971"/>
                    <a:pt x="7441" y="14971"/>
                    <a:pt x="7435" y="14969"/>
                  </a:cubicBezTo>
                  <a:lnTo>
                    <a:pt x="7435" y="14969"/>
                  </a:lnTo>
                  <a:cubicBezTo>
                    <a:pt x="7541" y="15058"/>
                    <a:pt x="7541" y="15058"/>
                    <a:pt x="7411" y="15107"/>
                  </a:cubicBezTo>
                  <a:cubicBezTo>
                    <a:pt x="7372" y="15098"/>
                    <a:pt x="7347" y="15093"/>
                    <a:pt x="7334" y="15093"/>
                  </a:cubicBezTo>
                  <a:cubicBezTo>
                    <a:pt x="7310" y="15093"/>
                    <a:pt x="7334" y="15113"/>
                    <a:pt x="7403" y="15172"/>
                  </a:cubicBezTo>
                  <a:cubicBezTo>
                    <a:pt x="7444" y="15253"/>
                    <a:pt x="7444" y="15253"/>
                    <a:pt x="7379" y="15310"/>
                  </a:cubicBezTo>
                  <a:cubicBezTo>
                    <a:pt x="7372" y="15308"/>
                    <a:pt x="7365" y="15307"/>
                    <a:pt x="7359" y="15307"/>
                  </a:cubicBezTo>
                  <a:cubicBezTo>
                    <a:pt x="7313" y="15307"/>
                    <a:pt x="7312" y="15360"/>
                    <a:pt x="7362" y="15374"/>
                  </a:cubicBezTo>
                  <a:cubicBezTo>
                    <a:pt x="7462" y="15459"/>
                    <a:pt x="7489" y="15652"/>
                    <a:pt x="7389" y="15652"/>
                  </a:cubicBezTo>
                  <a:cubicBezTo>
                    <a:pt x="7383" y="15652"/>
                    <a:pt x="7377" y="15651"/>
                    <a:pt x="7371" y="15650"/>
                  </a:cubicBezTo>
                  <a:lnTo>
                    <a:pt x="7371" y="15650"/>
                  </a:lnTo>
                  <a:cubicBezTo>
                    <a:pt x="7371" y="15699"/>
                    <a:pt x="7379" y="15755"/>
                    <a:pt x="7411" y="15796"/>
                  </a:cubicBezTo>
                  <a:cubicBezTo>
                    <a:pt x="7480" y="15855"/>
                    <a:pt x="7504" y="15875"/>
                    <a:pt x="7478" y="15875"/>
                  </a:cubicBezTo>
                  <a:cubicBezTo>
                    <a:pt x="7464" y="15875"/>
                    <a:pt x="7437" y="15869"/>
                    <a:pt x="7395" y="15861"/>
                  </a:cubicBezTo>
                  <a:cubicBezTo>
                    <a:pt x="7265" y="15910"/>
                    <a:pt x="7257" y="15974"/>
                    <a:pt x="7362" y="16064"/>
                  </a:cubicBezTo>
                  <a:cubicBezTo>
                    <a:pt x="7387" y="16104"/>
                    <a:pt x="7379" y="16161"/>
                    <a:pt x="7338" y="16193"/>
                  </a:cubicBezTo>
                  <a:cubicBezTo>
                    <a:pt x="7254" y="16315"/>
                    <a:pt x="7134" y="16668"/>
                    <a:pt x="7229" y="16668"/>
                  </a:cubicBezTo>
                  <a:cubicBezTo>
                    <a:pt x="7235" y="16668"/>
                    <a:pt x="7241" y="16666"/>
                    <a:pt x="7249" y="16664"/>
                  </a:cubicBezTo>
                  <a:lnTo>
                    <a:pt x="7249" y="16664"/>
                  </a:lnTo>
                  <a:lnTo>
                    <a:pt x="7225" y="16801"/>
                  </a:lnTo>
                  <a:cubicBezTo>
                    <a:pt x="7144" y="16923"/>
                    <a:pt x="7127" y="16988"/>
                    <a:pt x="7176" y="17061"/>
                  </a:cubicBezTo>
                  <a:lnTo>
                    <a:pt x="7225" y="17142"/>
                  </a:lnTo>
                  <a:cubicBezTo>
                    <a:pt x="7152" y="17142"/>
                    <a:pt x="7095" y="17182"/>
                    <a:pt x="7079" y="17255"/>
                  </a:cubicBezTo>
                  <a:cubicBezTo>
                    <a:pt x="7071" y="17320"/>
                    <a:pt x="7071" y="17320"/>
                    <a:pt x="7127" y="17328"/>
                  </a:cubicBezTo>
                  <a:cubicBezTo>
                    <a:pt x="7146" y="17314"/>
                    <a:pt x="7159" y="17308"/>
                    <a:pt x="7167" y="17308"/>
                  </a:cubicBezTo>
                  <a:cubicBezTo>
                    <a:pt x="7193" y="17308"/>
                    <a:pt x="7182" y="17361"/>
                    <a:pt x="7176" y="17409"/>
                  </a:cubicBezTo>
                  <a:cubicBezTo>
                    <a:pt x="7160" y="17474"/>
                    <a:pt x="7103" y="17523"/>
                    <a:pt x="7030" y="17523"/>
                  </a:cubicBezTo>
                  <a:lnTo>
                    <a:pt x="7022" y="17588"/>
                  </a:lnTo>
                  <a:cubicBezTo>
                    <a:pt x="7129" y="17611"/>
                    <a:pt x="7128" y="17670"/>
                    <a:pt x="7073" y="17670"/>
                  </a:cubicBezTo>
                  <a:cubicBezTo>
                    <a:pt x="7070" y="17670"/>
                    <a:pt x="7066" y="17669"/>
                    <a:pt x="7062" y="17669"/>
                  </a:cubicBezTo>
                  <a:cubicBezTo>
                    <a:pt x="7014" y="17709"/>
                    <a:pt x="6973" y="17782"/>
                    <a:pt x="6973" y="17855"/>
                  </a:cubicBezTo>
                  <a:lnTo>
                    <a:pt x="6908" y="17847"/>
                  </a:lnTo>
                  <a:lnTo>
                    <a:pt x="6908" y="17847"/>
                  </a:lnTo>
                  <a:cubicBezTo>
                    <a:pt x="6844" y="17896"/>
                    <a:pt x="6900" y="17912"/>
                    <a:pt x="6957" y="17920"/>
                  </a:cubicBezTo>
                  <a:cubicBezTo>
                    <a:pt x="6957" y="17920"/>
                    <a:pt x="6949" y="17985"/>
                    <a:pt x="6933" y="18058"/>
                  </a:cubicBezTo>
                  <a:cubicBezTo>
                    <a:pt x="6927" y="18105"/>
                    <a:pt x="6917" y="18153"/>
                    <a:pt x="6940" y="18153"/>
                  </a:cubicBezTo>
                  <a:cubicBezTo>
                    <a:pt x="6949" y="18153"/>
                    <a:pt x="6962" y="18146"/>
                    <a:pt x="6981" y="18131"/>
                  </a:cubicBezTo>
                  <a:cubicBezTo>
                    <a:pt x="7038" y="18147"/>
                    <a:pt x="7095" y="18155"/>
                    <a:pt x="7087" y="18220"/>
                  </a:cubicBezTo>
                  <a:cubicBezTo>
                    <a:pt x="7065" y="18217"/>
                    <a:pt x="7042" y="18213"/>
                    <a:pt x="7022" y="18213"/>
                  </a:cubicBezTo>
                  <a:cubicBezTo>
                    <a:pt x="6989" y="18213"/>
                    <a:pt x="6962" y="18224"/>
                    <a:pt x="6957" y="18269"/>
                  </a:cubicBezTo>
                  <a:cubicBezTo>
                    <a:pt x="6957" y="18301"/>
                    <a:pt x="6925" y="18326"/>
                    <a:pt x="6884" y="18326"/>
                  </a:cubicBezTo>
                  <a:cubicBezTo>
                    <a:pt x="6870" y="18313"/>
                    <a:pt x="6857" y="18308"/>
                    <a:pt x="6847" y="18308"/>
                  </a:cubicBezTo>
                  <a:cubicBezTo>
                    <a:pt x="6782" y="18308"/>
                    <a:pt x="6793" y="18523"/>
                    <a:pt x="6835" y="18593"/>
                  </a:cubicBezTo>
                  <a:cubicBezTo>
                    <a:pt x="6919" y="18726"/>
                    <a:pt x="6919" y="18793"/>
                    <a:pt x="6844" y="18793"/>
                  </a:cubicBezTo>
                  <a:cubicBezTo>
                    <a:pt x="6832" y="18793"/>
                    <a:pt x="6818" y="18791"/>
                    <a:pt x="6803" y="18788"/>
                  </a:cubicBezTo>
                  <a:cubicBezTo>
                    <a:pt x="6797" y="18787"/>
                    <a:pt x="6792" y="18787"/>
                    <a:pt x="6787" y="18787"/>
                  </a:cubicBezTo>
                  <a:cubicBezTo>
                    <a:pt x="6691" y="18787"/>
                    <a:pt x="6787" y="18930"/>
                    <a:pt x="6941" y="19023"/>
                  </a:cubicBezTo>
                  <a:lnTo>
                    <a:pt x="7103" y="19120"/>
                  </a:lnTo>
                  <a:lnTo>
                    <a:pt x="6925" y="19088"/>
                  </a:lnTo>
                  <a:cubicBezTo>
                    <a:pt x="6681" y="19112"/>
                    <a:pt x="6681" y="19112"/>
                    <a:pt x="6762" y="19339"/>
                  </a:cubicBezTo>
                  <a:cubicBezTo>
                    <a:pt x="6789" y="19450"/>
                    <a:pt x="6794" y="19472"/>
                    <a:pt x="6765" y="19472"/>
                  </a:cubicBezTo>
                  <a:cubicBezTo>
                    <a:pt x="6758" y="19472"/>
                    <a:pt x="6749" y="19470"/>
                    <a:pt x="6738" y="19469"/>
                  </a:cubicBezTo>
                  <a:cubicBezTo>
                    <a:pt x="6735" y="19468"/>
                    <a:pt x="6732" y="19468"/>
                    <a:pt x="6729" y="19468"/>
                  </a:cubicBezTo>
                  <a:cubicBezTo>
                    <a:pt x="6680" y="19468"/>
                    <a:pt x="6663" y="19537"/>
                    <a:pt x="6633" y="19728"/>
                  </a:cubicBezTo>
                  <a:cubicBezTo>
                    <a:pt x="6592" y="19923"/>
                    <a:pt x="6584" y="19996"/>
                    <a:pt x="6641" y="20004"/>
                  </a:cubicBezTo>
                  <a:cubicBezTo>
                    <a:pt x="6641" y="20004"/>
                    <a:pt x="6625" y="20069"/>
                    <a:pt x="6617" y="20134"/>
                  </a:cubicBezTo>
                  <a:cubicBezTo>
                    <a:pt x="6505" y="20175"/>
                    <a:pt x="6513" y="20289"/>
                    <a:pt x="6600" y="20289"/>
                  </a:cubicBezTo>
                  <a:cubicBezTo>
                    <a:pt x="6615" y="20289"/>
                    <a:pt x="6631" y="20286"/>
                    <a:pt x="6649" y="20280"/>
                  </a:cubicBezTo>
                  <a:lnTo>
                    <a:pt x="6649" y="20280"/>
                  </a:lnTo>
                  <a:cubicBezTo>
                    <a:pt x="6649" y="20280"/>
                    <a:pt x="6641" y="20344"/>
                    <a:pt x="6625" y="20417"/>
                  </a:cubicBezTo>
                  <a:lnTo>
                    <a:pt x="6568" y="20401"/>
                  </a:lnTo>
                  <a:cubicBezTo>
                    <a:pt x="6566" y="20401"/>
                    <a:pt x="6565" y="20401"/>
                    <a:pt x="6563" y="20401"/>
                  </a:cubicBezTo>
                  <a:cubicBezTo>
                    <a:pt x="6510" y="20401"/>
                    <a:pt x="6484" y="20538"/>
                    <a:pt x="6381" y="21058"/>
                  </a:cubicBezTo>
                  <a:cubicBezTo>
                    <a:pt x="6276" y="21666"/>
                    <a:pt x="6260" y="21731"/>
                    <a:pt x="6381" y="21747"/>
                  </a:cubicBezTo>
                  <a:cubicBezTo>
                    <a:pt x="6473" y="21824"/>
                    <a:pt x="6473" y="21890"/>
                    <a:pt x="6397" y="21890"/>
                  </a:cubicBezTo>
                  <a:cubicBezTo>
                    <a:pt x="6385" y="21890"/>
                    <a:pt x="6372" y="21888"/>
                    <a:pt x="6357" y="21885"/>
                  </a:cubicBezTo>
                  <a:cubicBezTo>
                    <a:pt x="6353" y="21884"/>
                    <a:pt x="6348" y="21884"/>
                    <a:pt x="6344" y="21884"/>
                  </a:cubicBezTo>
                  <a:cubicBezTo>
                    <a:pt x="6290" y="21884"/>
                    <a:pt x="6232" y="21927"/>
                    <a:pt x="6284" y="21942"/>
                  </a:cubicBezTo>
                  <a:cubicBezTo>
                    <a:pt x="6276" y="22015"/>
                    <a:pt x="6244" y="22079"/>
                    <a:pt x="6187" y="22128"/>
                  </a:cubicBezTo>
                  <a:cubicBezTo>
                    <a:pt x="6033" y="22307"/>
                    <a:pt x="6081" y="22388"/>
                    <a:pt x="6138" y="22396"/>
                  </a:cubicBezTo>
                  <a:cubicBezTo>
                    <a:pt x="6172" y="22385"/>
                    <a:pt x="6192" y="22381"/>
                    <a:pt x="6203" y="22381"/>
                  </a:cubicBezTo>
                  <a:cubicBezTo>
                    <a:pt x="6234" y="22381"/>
                    <a:pt x="6184" y="22418"/>
                    <a:pt x="6130" y="22461"/>
                  </a:cubicBezTo>
                  <a:cubicBezTo>
                    <a:pt x="6057" y="22517"/>
                    <a:pt x="5984" y="22574"/>
                    <a:pt x="6049" y="22590"/>
                  </a:cubicBezTo>
                  <a:cubicBezTo>
                    <a:pt x="6088" y="22661"/>
                    <a:pt x="6082" y="23053"/>
                    <a:pt x="5970" y="23053"/>
                  </a:cubicBezTo>
                  <a:cubicBezTo>
                    <a:pt x="5967" y="23053"/>
                    <a:pt x="5963" y="23053"/>
                    <a:pt x="5960" y="23052"/>
                  </a:cubicBezTo>
                  <a:cubicBezTo>
                    <a:pt x="5960" y="23052"/>
                    <a:pt x="5952" y="23117"/>
                    <a:pt x="5935" y="23190"/>
                  </a:cubicBezTo>
                  <a:cubicBezTo>
                    <a:pt x="5992" y="23198"/>
                    <a:pt x="5968" y="23328"/>
                    <a:pt x="5944" y="23466"/>
                  </a:cubicBezTo>
                  <a:cubicBezTo>
                    <a:pt x="5922" y="23584"/>
                    <a:pt x="5913" y="23655"/>
                    <a:pt x="5869" y="23655"/>
                  </a:cubicBezTo>
                  <a:cubicBezTo>
                    <a:pt x="5864" y="23655"/>
                    <a:pt x="5860" y="23654"/>
                    <a:pt x="5854" y="23652"/>
                  </a:cubicBezTo>
                  <a:cubicBezTo>
                    <a:pt x="5841" y="23632"/>
                    <a:pt x="5830" y="23622"/>
                    <a:pt x="5822" y="23622"/>
                  </a:cubicBezTo>
                  <a:cubicBezTo>
                    <a:pt x="5801" y="23622"/>
                    <a:pt x="5801" y="23685"/>
                    <a:pt x="5830" y="23790"/>
                  </a:cubicBezTo>
                  <a:cubicBezTo>
                    <a:pt x="5814" y="23855"/>
                    <a:pt x="5919" y="23944"/>
                    <a:pt x="5911" y="24009"/>
                  </a:cubicBezTo>
                  <a:cubicBezTo>
                    <a:pt x="5976" y="24033"/>
                    <a:pt x="6008" y="24098"/>
                    <a:pt x="6000" y="24163"/>
                  </a:cubicBezTo>
                  <a:lnTo>
                    <a:pt x="5944" y="24155"/>
                  </a:lnTo>
                  <a:lnTo>
                    <a:pt x="5822" y="24131"/>
                  </a:lnTo>
                  <a:lnTo>
                    <a:pt x="5822" y="24131"/>
                  </a:lnTo>
                  <a:cubicBezTo>
                    <a:pt x="5814" y="24204"/>
                    <a:pt x="5798" y="24269"/>
                    <a:pt x="5863" y="24277"/>
                  </a:cubicBezTo>
                  <a:cubicBezTo>
                    <a:pt x="5790" y="24333"/>
                    <a:pt x="5773" y="24398"/>
                    <a:pt x="5749" y="24536"/>
                  </a:cubicBezTo>
                  <a:cubicBezTo>
                    <a:pt x="5725" y="24666"/>
                    <a:pt x="5700" y="24804"/>
                    <a:pt x="5749" y="24877"/>
                  </a:cubicBezTo>
                  <a:cubicBezTo>
                    <a:pt x="5619" y="24925"/>
                    <a:pt x="5546" y="25323"/>
                    <a:pt x="5652" y="25412"/>
                  </a:cubicBezTo>
                  <a:cubicBezTo>
                    <a:pt x="5708" y="25428"/>
                    <a:pt x="5700" y="25493"/>
                    <a:pt x="5627" y="25550"/>
                  </a:cubicBezTo>
                  <a:cubicBezTo>
                    <a:pt x="5554" y="25606"/>
                    <a:pt x="5554" y="25606"/>
                    <a:pt x="5603" y="25679"/>
                  </a:cubicBezTo>
                  <a:cubicBezTo>
                    <a:pt x="5652" y="25760"/>
                    <a:pt x="5579" y="25817"/>
                    <a:pt x="5506" y="25874"/>
                  </a:cubicBezTo>
                  <a:cubicBezTo>
                    <a:pt x="5376" y="25914"/>
                    <a:pt x="5368" y="25979"/>
                    <a:pt x="5408" y="26060"/>
                  </a:cubicBezTo>
                  <a:cubicBezTo>
                    <a:pt x="5433" y="26174"/>
                    <a:pt x="5433" y="26287"/>
                    <a:pt x="5408" y="26401"/>
                  </a:cubicBezTo>
                  <a:cubicBezTo>
                    <a:pt x="5434" y="26515"/>
                    <a:pt x="5434" y="26579"/>
                    <a:pt x="5468" y="26579"/>
                  </a:cubicBezTo>
                  <a:cubicBezTo>
                    <a:pt x="5477" y="26579"/>
                    <a:pt x="5490" y="26574"/>
                    <a:pt x="5506" y="26563"/>
                  </a:cubicBezTo>
                  <a:cubicBezTo>
                    <a:pt x="5563" y="26571"/>
                    <a:pt x="5611" y="26644"/>
                    <a:pt x="5611" y="26644"/>
                  </a:cubicBezTo>
                  <a:cubicBezTo>
                    <a:pt x="5630" y="26729"/>
                    <a:pt x="5619" y="26762"/>
                    <a:pt x="5608" y="26762"/>
                  </a:cubicBezTo>
                  <a:cubicBezTo>
                    <a:pt x="5600" y="26762"/>
                    <a:pt x="5592" y="26744"/>
                    <a:pt x="5595" y="26717"/>
                  </a:cubicBezTo>
                  <a:cubicBezTo>
                    <a:pt x="5580" y="26651"/>
                    <a:pt x="5569" y="26628"/>
                    <a:pt x="5555" y="26628"/>
                  </a:cubicBezTo>
                  <a:cubicBezTo>
                    <a:pt x="5538" y="26628"/>
                    <a:pt x="5517" y="26662"/>
                    <a:pt x="5481" y="26693"/>
                  </a:cubicBezTo>
                  <a:cubicBezTo>
                    <a:pt x="5417" y="26766"/>
                    <a:pt x="5376" y="26855"/>
                    <a:pt x="5368" y="26952"/>
                  </a:cubicBezTo>
                  <a:cubicBezTo>
                    <a:pt x="5360" y="27017"/>
                    <a:pt x="5336" y="27147"/>
                    <a:pt x="5319" y="27220"/>
                  </a:cubicBezTo>
                  <a:cubicBezTo>
                    <a:pt x="5230" y="27406"/>
                    <a:pt x="5214" y="27471"/>
                    <a:pt x="5271" y="27487"/>
                  </a:cubicBezTo>
                  <a:lnTo>
                    <a:pt x="5336" y="27495"/>
                  </a:lnTo>
                  <a:cubicBezTo>
                    <a:pt x="5198" y="27536"/>
                    <a:pt x="5068" y="28274"/>
                    <a:pt x="5173" y="28363"/>
                  </a:cubicBezTo>
                  <a:lnTo>
                    <a:pt x="5117" y="28355"/>
                  </a:lnTo>
                  <a:cubicBezTo>
                    <a:pt x="5111" y="28353"/>
                    <a:pt x="5105" y="28353"/>
                    <a:pt x="5100" y="28353"/>
                  </a:cubicBezTo>
                  <a:cubicBezTo>
                    <a:pt x="5050" y="28353"/>
                    <a:pt x="5041" y="28424"/>
                    <a:pt x="5019" y="28541"/>
                  </a:cubicBezTo>
                  <a:cubicBezTo>
                    <a:pt x="5003" y="28606"/>
                    <a:pt x="5019" y="28890"/>
                    <a:pt x="4979" y="29085"/>
                  </a:cubicBezTo>
                  <a:cubicBezTo>
                    <a:pt x="4930" y="29352"/>
                    <a:pt x="4898" y="29555"/>
                    <a:pt x="4954" y="29563"/>
                  </a:cubicBezTo>
                  <a:cubicBezTo>
                    <a:pt x="4943" y="29613"/>
                    <a:pt x="4940" y="29628"/>
                    <a:pt x="4921" y="29628"/>
                  </a:cubicBezTo>
                  <a:cubicBezTo>
                    <a:pt x="4912" y="29628"/>
                    <a:pt x="4900" y="29625"/>
                    <a:pt x="4881" y="29620"/>
                  </a:cubicBezTo>
                  <a:cubicBezTo>
                    <a:pt x="4866" y="29597"/>
                    <a:pt x="4855" y="29587"/>
                    <a:pt x="4846" y="29587"/>
                  </a:cubicBezTo>
                  <a:cubicBezTo>
                    <a:pt x="4827" y="29587"/>
                    <a:pt x="4820" y="29632"/>
                    <a:pt x="4809" y="29676"/>
                  </a:cubicBezTo>
                  <a:cubicBezTo>
                    <a:pt x="4800" y="29741"/>
                    <a:pt x="4857" y="29758"/>
                    <a:pt x="4914" y="29766"/>
                  </a:cubicBezTo>
                  <a:cubicBezTo>
                    <a:pt x="4979" y="29774"/>
                    <a:pt x="4963" y="29847"/>
                    <a:pt x="4881" y="29968"/>
                  </a:cubicBezTo>
                  <a:cubicBezTo>
                    <a:pt x="4792" y="30130"/>
                    <a:pt x="4752" y="30317"/>
                    <a:pt x="4784" y="30503"/>
                  </a:cubicBezTo>
                  <a:cubicBezTo>
                    <a:pt x="4769" y="30565"/>
                    <a:pt x="4761" y="30626"/>
                    <a:pt x="4712" y="30626"/>
                  </a:cubicBezTo>
                  <a:cubicBezTo>
                    <a:pt x="4709" y="30626"/>
                    <a:pt x="4706" y="30625"/>
                    <a:pt x="4703" y="30625"/>
                  </a:cubicBezTo>
                  <a:cubicBezTo>
                    <a:pt x="4590" y="30698"/>
                    <a:pt x="4565" y="30852"/>
                    <a:pt x="4638" y="30957"/>
                  </a:cubicBezTo>
                  <a:cubicBezTo>
                    <a:pt x="4632" y="31005"/>
                    <a:pt x="4631" y="31018"/>
                    <a:pt x="4604" y="31018"/>
                  </a:cubicBezTo>
                  <a:cubicBezTo>
                    <a:pt x="4595" y="31018"/>
                    <a:pt x="4582" y="31016"/>
                    <a:pt x="4565" y="31014"/>
                  </a:cubicBezTo>
                  <a:cubicBezTo>
                    <a:pt x="4500" y="31071"/>
                    <a:pt x="4436" y="31055"/>
                    <a:pt x="4541" y="31144"/>
                  </a:cubicBezTo>
                  <a:cubicBezTo>
                    <a:pt x="4573" y="31306"/>
                    <a:pt x="4541" y="31476"/>
                    <a:pt x="4460" y="31614"/>
                  </a:cubicBezTo>
                  <a:cubicBezTo>
                    <a:pt x="4444" y="31679"/>
                    <a:pt x="4436" y="31752"/>
                    <a:pt x="4492" y="31760"/>
                  </a:cubicBezTo>
                  <a:lnTo>
                    <a:pt x="4549" y="31768"/>
                  </a:lnTo>
                  <a:cubicBezTo>
                    <a:pt x="4419" y="31817"/>
                    <a:pt x="4419" y="31817"/>
                    <a:pt x="4525" y="31906"/>
                  </a:cubicBezTo>
                  <a:cubicBezTo>
                    <a:pt x="4578" y="31914"/>
                    <a:pt x="4574" y="31972"/>
                    <a:pt x="4526" y="31972"/>
                  </a:cubicBezTo>
                  <a:cubicBezTo>
                    <a:pt x="4523" y="31972"/>
                    <a:pt x="4520" y="31971"/>
                    <a:pt x="4517" y="31971"/>
                  </a:cubicBezTo>
                  <a:cubicBezTo>
                    <a:pt x="4476" y="32003"/>
                    <a:pt x="4444" y="32044"/>
                    <a:pt x="4427" y="32093"/>
                  </a:cubicBezTo>
                  <a:cubicBezTo>
                    <a:pt x="4419" y="32157"/>
                    <a:pt x="4419" y="32506"/>
                    <a:pt x="4354" y="32838"/>
                  </a:cubicBezTo>
                  <a:cubicBezTo>
                    <a:pt x="4257" y="33374"/>
                    <a:pt x="4225" y="33576"/>
                    <a:pt x="4281" y="33584"/>
                  </a:cubicBezTo>
                  <a:cubicBezTo>
                    <a:pt x="4330" y="33665"/>
                    <a:pt x="4330" y="33665"/>
                    <a:pt x="4257" y="33722"/>
                  </a:cubicBezTo>
                  <a:cubicBezTo>
                    <a:pt x="4200" y="33763"/>
                    <a:pt x="4168" y="33836"/>
                    <a:pt x="4160" y="33909"/>
                  </a:cubicBezTo>
                  <a:cubicBezTo>
                    <a:pt x="4152" y="33970"/>
                    <a:pt x="4137" y="34031"/>
                    <a:pt x="4088" y="34031"/>
                  </a:cubicBezTo>
                  <a:cubicBezTo>
                    <a:pt x="4085" y="34031"/>
                    <a:pt x="4082" y="34031"/>
                    <a:pt x="4079" y="34030"/>
                  </a:cubicBezTo>
                  <a:lnTo>
                    <a:pt x="4079" y="34030"/>
                  </a:lnTo>
                  <a:cubicBezTo>
                    <a:pt x="4127" y="34111"/>
                    <a:pt x="4127" y="34111"/>
                    <a:pt x="4111" y="34176"/>
                  </a:cubicBezTo>
                  <a:cubicBezTo>
                    <a:pt x="4106" y="34175"/>
                    <a:pt x="4101" y="34174"/>
                    <a:pt x="4096" y="34174"/>
                  </a:cubicBezTo>
                  <a:cubicBezTo>
                    <a:pt x="4052" y="34174"/>
                    <a:pt x="4043" y="34240"/>
                    <a:pt x="4087" y="34306"/>
                  </a:cubicBezTo>
                  <a:cubicBezTo>
                    <a:pt x="4161" y="34368"/>
                    <a:pt x="4183" y="34387"/>
                    <a:pt x="4150" y="34387"/>
                  </a:cubicBezTo>
                  <a:cubicBezTo>
                    <a:pt x="4137" y="34387"/>
                    <a:pt x="4113" y="34384"/>
                    <a:pt x="4079" y="34379"/>
                  </a:cubicBezTo>
                  <a:cubicBezTo>
                    <a:pt x="4076" y="34378"/>
                    <a:pt x="4074" y="34378"/>
                    <a:pt x="4071" y="34378"/>
                  </a:cubicBezTo>
                  <a:cubicBezTo>
                    <a:pt x="4015" y="34378"/>
                    <a:pt x="3942" y="34511"/>
                    <a:pt x="3970" y="34511"/>
                  </a:cubicBezTo>
                  <a:cubicBezTo>
                    <a:pt x="3974" y="34511"/>
                    <a:pt x="3980" y="34508"/>
                    <a:pt x="3990" y="34501"/>
                  </a:cubicBezTo>
                  <a:cubicBezTo>
                    <a:pt x="4046" y="34509"/>
                    <a:pt x="4022" y="34646"/>
                    <a:pt x="4071" y="34719"/>
                  </a:cubicBezTo>
                  <a:cubicBezTo>
                    <a:pt x="4063" y="34778"/>
                    <a:pt x="4049" y="34843"/>
                    <a:pt x="4005" y="34843"/>
                  </a:cubicBezTo>
                  <a:cubicBezTo>
                    <a:pt x="4000" y="34843"/>
                    <a:pt x="3995" y="34843"/>
                    <a:pt x="3990" y="34841"/>
                  </a:cubicBezTo>
                  <a:cubicBezTo>
                    <a:pt x="3917" y="34898"/>
                    <a:pt x="3917" y="35246"/>
                    <a:pt x="3965" y="35319"/>
                  </a:cubicBezTo>
                  <a:cubicBezTo>
                    <a:pt x="4016" y="35334"/>
                    <a:pt x="4009" y="35387"/>
                    <a:pt x="3966" y="35387"/>
                  </a:cubicBezTo>
                  <a:cubicBezTo>
                    <a:pt x="3961" y="35387"/>
                    <a:pt x="3955" y="35386"/>
                    <a:pt x="3949" y="35384"/>
                  </a:cubicBezTo>
                  <a:cubicBezTo>
                    <a:pt x="3946" y="35384"/>
                    <a:pt x="3943" y="35384"/>
                    <a:pt x="3940" y="35384"/>
                  </a:cubicBezTo>
                  <a:cubicBezTo>
                    <a:pt x="3891" y="35384"/>
                    <a:pt x="3876" y="35445"/>
                    <a:pt x="3868" y="35514"/>
                  </a:cubicBezTo>
                  <a:cubicBezTo>
                    <a:pt x="3901" y="35564"/>
                    <a:pt x="3881" y="35576"/>
                    <a:pt x="3847" y="35576"/>
                  </a:cubicBezTo>
                  <a:cubicBezTo>
                    <a:pt x="3832" y="35576"/>
                    <a:pt x="3813" y="35573"/>
                    <a:pt x="3795" y="35571"/>
                  </a:cubicBezTo>
                  <a:cubicBezTo>
                    <a:pt x="3780" y="35546"/>
                    <a:pt x="3769" y="35535"/>
                    <a:pt x="3761" y="35535"/>
                  </a:cubicBezTo>
                  <a:cubicBezTo>
                    <a:pt x="3740" y="35535"/>
                    <a:pt x="3731" y="35596"/>
                    <a:pt x="3714" y="35692"/>
                  </a:cubicBezTo>
                  <a:cubicBezTo>
                    <a:pt x="3763" y="35765"/>
                    <a:pt x="3714" y="36033"/>
                    <a:pt x="3673" y="36236"/>
                  </a:cubicBezTo>
                  <a:cubicBezTo>
                    <a:pt x="3617" y="36568"/>
                    <a:pt x="3657" y="36649"/>
                    <a:pt x="3754" y="36803"/>
                  </a:cubicBezTo>
                  <a:lnTo>
                    <a:pt x="3860" y="36892"/>
                  </a:lnTo>
                  <a:lnTo>
                    <a:pt x="3738" y="36868"/>
                  </a:lnTo>
                  <a:cubicBezTo>
                    <a:pt x="3673" y="36868"/>
                    <a:pt x="3617" y="36884"/>
                    <a:pt x="3552" y="36900"/>
                  </a:cubicBezTo>
                  <a:cubicBezTo>
                    <a:pt x="3544" y="36973"/>
                    <a:pt x="3600" y="36981"/>
                    <a:pt x="3657" y="36990"/>
                  </a:cubicBezTo>
                  <a:cubicBezTo>
                    <a:pt x="3714" y="37006"/>
                    <a:pt x="3706" y="37071"/>
                    <a:pt x="3625" y="37192"/>
                  </a:cubicBezTo>
                  <a:cubicBezTo>
                    <a:pt x="3536" y="37314"/>
                    <a:pt x="3527" y="37379"/>
                    <a:pt x="3576" y="37460"/>
                  </a:cubicBezTo>
                  <a:cubicBezTo>
                    <a:pt x="3568" y="37533"/>
                    <a:pt x="3536" y="37598"/>
                    <a:pt x="3479" y="37646"/>
                  </a:cubicBezTo>
                  <a:cubicBezTo>
                    <a:pt x="3463" y="37719"/>
                    <a:pt x="3463" y="37719"/>
                    <a:pt x="3527" y="37727"/>
                  </a:cubicBezTo>
                  <a:cubicBezTo>
                    <a:pt x="3584" y="37736"/>
                    <a:pt x="3568" y="37800"/>
                    <a:pt x="3503" y="37857"/>
                  </a:cubicBezTo>
                  <a:cubicBezTo>
                    <a:pt x="3365" y="37906"/>
                    <a:pt x="3333" y="38108"/>
                    <a:pt x="3390" y="38117"/>
                  </a:cubicBezTo>
                  <a:cubicBezTo>
                    <a:pt x="3446" y="38125"/>
                    <a:pt x="3438" y="38198"/>
                    <a:pt x="3422" y="38263"/>
                  </a:cubicBezTo>
                  <a:cubicBezTo>
                    <a:pt x="3406" y="38335"/>
                    <a:pt x="3414" y="38408"/>
                    <a:pt x="3446" y="38473"/>
                  </a:cubicBezTo>
                  <a:cubicBezTo>
                    <a:pt x="3438" y="38538"/>
                    <a:pt x="3422" y="38603"/>
                    <a:pt x="3422" y="38603"/>
                  </a:cubicBezTo>
                  <a:cubicBezTo>
                    <a:pt x="3420" y="38623"/>
                    <a:pt x="3414" y="38632"/>
                    <a:pt x="3408" y="38632"/>
                  </a:cubicBezTo>
                  <a:cubicBezTo>
                    <a:pt x="3391" y="38632"/>
                    <a:pt x="3368" y="38577"/>
                    <a:pt x="3373" y="38530"/>
                  </a:cubicBezTo>
                  <a:lnTo>
                    <a:pt x="3373" y="38530"/>
                  </a:lnTo>
                  <a:lnTo>
                    <a:pt x="3309" y="38587"/>
                  </a:lnTo>
                  <a:cubicBezTo>
                    <a:pt x="3284" y="38717"/>
                    <a:pt x="3268" y="38781"/>
                    <a:pt x="3317" y="38862"/>
                  </a:cubicBezTo>
                  <a:cubicBezTo>
                    <a:pt x="3386" y="38921"/>
                    <a:pt x="3410" y="38941"/>
                    <a:pt x="3383" y="38941"/>
                  </a:cubicBezTo>
                  <a:cubicBezTo>
                    <a:pt x="3370" y="38941"/>
                    <a:pt x="3342" y="38936"/>
                    <a:pt x="3300" y="38927"/>
                  </a:cubicBezTo>
                  <a:cubicBezTo>
                    <a:pt x="3295" y="38926"/>
                    <a:pt x="3289" y="38925"/>
                    <a:pt x="3284" y="38925"/>
                  </a:cubicBezTo>
                  <a:cubicBezTo>
                    <a:pt x="3226" y="38925"/>
                    <a:pt x="3182" y="38997"/>
                    <a:pt x="3219" y="39049"/>
                  </a:cubicBezTo>
                  <a:cubicBezTo>
                    <a:pt x="3318" y="39132"/>
                    <a:pt x="3260" y="39188"/>
                    <a:pt x="3206" y="39188"/>
                  </a:cubicBezTo>
                  <a:cubicBezTo>
                    <a:pt x="3202" y="39188"/>
                    <a:pt x="3199" y="39187"/>
                    <a:pt x="3195" y="39187"/>
                  </a:cubicBezTo>
                  <a:cubicBezTo>
                    <a:pt x="3158" y="39155"/>
                    <a:pt x="3133" y="39135"/>
                    <a:pt x="3121" y="39135"/>
                  </a:cubicBezTo>
                  <a:cubicBezTo>
                    <a:pt x="3099" y="39135"/>
                    <a:pt x="3116" y="39202"/>
                    <a:pt x="3163" y="39389"/>
                  </a:cubicBezTo>
                  <a:cubicBezTo>
                    <a:pt x="3138" y="39519"/>
                    <a:pt x="3146" y="39795"/>
                    <a:pt x="3106" y="39998"/>
                  </a:cubicBezTo>
                  <a:cubicBezTo>
                    <a:pt x="3057" y="40265"/>
                    <a:pt x="3033" y="40395"/>
                    <a:pt x="2968" y="40452"/>
                  </a:cubicBezTo>
                  <a:cubicBezTo>
                    <a:pt x="2954" y="40450"/>
                    <a:pt x="2941" y="40449"/>
                    <a:pt x="2930" y="40449"/>
                  </a:cubicBezTo>
                  <a:cubicBezTo>
                    <a:pt x="2929" y="40449"/>
                    <a:pt x="2927" y="40449"/>
                    <a:pt x="2926" y="40449"/>
                  </a:cubicBezTo>
                  <a:lnTo>
                    <a:pt x="2926" y="40449"/>
                  </a:lnTo>
                  <a:cubicBezTo>
                    <a:pt x="2919" y="40447"/>
                    <a:pt x="2911" y="40445"/>
                    <a:pt x="2903" y="40443"/>
                  </a:cubicBezTo>
                  <a:cubicBezTo>
                    <a:pt x="2899" y="40447"/>
                    <a:pt x="2896" y="40450"/>
                    <a:pt x="2892" y="40452"/>
                  </a:cubicBezTo>
                  <a:lnTo>
                    <a:pt x="2892" y="40452"/>
                  </a:lnTo>
                  <a:cubicBezTo>
                    <a:pt x="2901" y="40451"/>
                    <a:pt x="2912" y="40449"/>
                    <a:pt x="2926" y="40449"/>
                  </a:cubicBezTo>
                  <a:lnTo>
                    <a:pt x="2926" y="40449"/>
                  </a:lnTo>
                  <a:cubicBezTo>
                    <a:pt x="3023" y="40477"/>
                    <a:pt x="3006" y="40546"/>
                    <a:pt x="2976" y="40735"/>
                  </a:cubicBezTo>
                  <a:cubicBezTo>
                    <a:pt x="2895" y="40857"/>
                    <a:pt x="2895" y="41011"/>
                    <a:pt x="2960" y="41141"/>
                  </a:cubicBezTo>
                  <a:cubicBezTo>
                    <a:pt x="2976" y="41076"/>
                    <a:pt x="2984" y="41011"/>
                    <a:pt x="2984" y="41011"/>
                  </a:cubicBezTo>
                  <a:cubicBezTo>
                    <a:pt x="3106" y="41035"/>
                    <a:pt x="3090" y="41100"/>
                    <a:pt x="3009" y="41222"/>
                  </a:cubicBezTo>
                  <a:cubicBezTo>
                    <a:pt x="2998" y="41265"/>
                    <a:pt x="2969" y="41276"/>
                    <a:pt x="2934" y="41276"/>
                  </a:cubicBezTo>
                  <a:cubicBezTo>
                    <a:pt x="2917" y="41276"/>
                    <a:pt x="2898" y="41273"/>
                    <a:pt x="2879" y="41270"/>
                  </a:cubicBezTo>
                  <a:cubicBezTo>
                    <a:pt x="2874" y="41270"/>
                    <a:pt x="2868" y="41270"/>
                    <a:pt x="2863" y="41270"/>
                  </a:cubicBezTo>
                  <a:cubicBezTo>
                    <a:pt x="2798" y="41270"/>
                    <a:pt x="2748" y="41316"/>
                    <a:pt x="2733" y="41376"/>
                  </a:cubicBezTo>
                  <a:cubicBezTo>
                    <a:pt x="2727" y="41429"/>
                    <a:pt x="2717" y="41479"/>
                    <a:pt x="2740" y="41479"/>
                  </a:cubicBezTo>
                  <a:cubicBezTo>
                    <a:pt x="2749" y="41479"/>
                    <a:pt x="2762" y="41472"/>
                    <a:pt x="2782" y="41457"/>
                  </a:cubicBezTo>
                  <a:cubicBezTo>
                    <a:pt x="2838" y="41465"/>
                    <a:pt x="2838" y="41465"/>
                    <a:pt x="2830" y="41530"/>
                  </a:cubicBezTo>
                  <a:cubicBezTo>
                    <a:pt x="2806" y="41603"/>
                    <a:pt x="2814" y="41684"/>
                    <a:pt x="2855" y="41749"/>
                  </a:cubicBezTo>
                  <a:cubicBezTo>
                    <a:pt x="2911" y="41757"/>
                    <a:pt x="2895" y="41822"/>
                    <a:pt x="2887" y="41887"/>
                  </a:cubicBezTo>
                  <a:cubicBezTo>
                    <a:pt x="2838" y="41943"/>
                    <a:pt x="2806" y="42008"/>
                    <a:pt x="2790" y="42081"/>
                  </a:cubicBezTo>
                  <a:lnTo>
                    <a:pt x="2733" y="42065"/>
                  </a:lnTo>
                  <a:cubicBezTo>
                    <a:pt x="2684" y="42065"/>
                    <a:pt x="2636" y="42081"/>
                    <a:pt x="2603" y="42114"/>
                  </a:cubicBezTo>
                  <a:cubicBezTo>
                    <a:pt x="2587" y="42146"/>
                    <a:pt x="2611" y="42187"/>
                    <a:pt x="2652" y="42195"/>
                  </a:cubicBezTo>
                  <a:cubicBezTo>
                    <a:pt x="2709" y="42203"/>
                    <a:pt x="2417" y="43808"/>
                    <a:pt x="2376" y="44003"/>
                  </a:cubicBezTo>
                  <a:cubicBezTo>
                    <a:pt x="2305" y="44110"/>
                    <a:pt x="2265" y="44280"/>
                    <a:pt x="2306" y="44280"/>
                  </a:cubicBezTo>
                  <a:cubicBezTo>
                    <a:pt x="2312" y="44280"/>
                    <a:pt x="2319" y="44277"/>
                    <a:pt x="2328" y="44270"/>
                  </a:cubicBezTo>
                  <a:lnTo>
                    <a:pt x="2328" y="44270"/>
                  </a:lnTo>
                  <a:cubicBezTo>
                    <a:pt x="2384" y="44287"/>
                    <a:pt x="2328" y="44619"/>
                    <a:pt x="2255" y="45016"/>
                  </a:cubicBezTo>
                  <a:cubicBezTo>
                    <a:pt x="2165" y="45486"/>
                    <a:pt x="2109" y="45819"/>
                    <a:pt x="2165" y="45827"/>
                  </a:cubicBezTo>
                  <a:lnTo>
                    <a:pt x="2125" y="46030"/>
                  </a:lnTo>
                  <a:cubicBezTo>
                    <a:pt x="2125" y="46143"/>
                    <a:pt x="2125" y="46257"/>
                    <a:pt x="2125" y="46378"/>
                  </a:cubicBezTo>
                  <a:cubicBezTo>
                    <a:pt x="2158" y="46429"/>
                    <a:pt x="2161" y="46475"/>
                    <a:pt x="2146" y="46475"/>
                  </a:cubicBezTo>
                  <a:cubicBezTo>
                    <a:pt x="2140" y="46475"/>
                    <a:pt x="2129" y="46466"/>
                    <a:pt x="2117" y="46443"/>
                  </a:cubicBezTo>
                  <a:cubicBezTo>
                    <a:pt x="2090" y="46440"/>
                    <a:pt x="2065" y="46435"/>
                    <a:pt x="2044" y="46435"/>
                  </a:cubicBezTo>
                  <a:cubicBezTo>
                    <a:pt x="2014" y="46435"/>
                    <a:pt x="1992" y="46445"/>
                    <a:pt x="1987" y="46484"/>
                  </a:cubicBezTo>
                  <a:cubicBezTo>
                    <a:pt x="1963" y="46622"/>
                    <a:pt x="2019" y="46630"/>
                    <a:pt x="2076" y="46646"/>
                  </a:cubicBezTo>
                  <a:cubicBezTo>
                    <a:pt x="2133" y="46654"/>
                    <a:pt x="2125" y="46719"/>
                    <a:pt x="2125" y="46719"/>
                  </a:cubicBezTo>
                  <a:cubicBezTo>
                    <a:pt x="2113" y="46767"/>
                    <a:pt x="2110" y="46779"/>
                    <a:pt x="2086" y="46779"/>
                  </a:cubicBezTo>
                  <a:cubicBezTo>
                    <a:pt x="2078" y="46779"/>
                    <a:pt x="2067" y="46778"/>
                    <a:pt x="2052" y="46776"/>
                  </a:cubicBezTo>
                  <a:lnTo>
                    <a:pt x="1938" y="46751"/>
                  </a:lnTo>
                  <a:lnTo>
                    <a:pt x="1922" y="46824"/>
                  </a:lnTo>
                  <a:cubicBezTo>
                    <a:pt x="1979" y="46832"/>
                    <a:pt x="1971" y="46897"/>
                    <a:pt x="1971" y="46897"/>
                  </a:cubicBezTo>
                  <a:cubicBezTo>
                    <a:pt x="1960" y="46940"/>
                    <a:pt x="1956" y="46955"/>
                    <a:pt x="1922" y="46955"/>
                  </a:cubicBezTo>
                  <a:cubicBezTo>
                    <a:pt x="1904" y="46955"/>
                    <a:pt x="1879" y="46951"/>
                    <a:pt x="1841" y="46946"/>
                  </a:cubicBezTo>
                  <a:cubicBezTo>
                    <a:pt x="1824" y="46942"/>
                    <a:pt x="1808" y="46941"/>
                    <a:pt x="1796" y="46941"/>
                  </a:cubicBezTo>
                  <a:cubicBezTo>
                    <a:pt x="1719" y="46941"/>
                    <a:pt x="1727" y="46999"/>
                    <a:pt x="1817" y="47076"/>
                  </a:cubicBezTo>
                  <a:lnTo>
                    <a:pt x="1849" y="47222"/>
                  </a:lnTo>
                  <a:cubicBezTo>
                    <a:pt x="1719" y="47270"/>
                    <a:pt x="1817" y="47424"/>
                    <a:pt x="1857" y="47497"/>
                  </a:cubicBezTo>
                  <a:cubicBezTo>
                    <a:pt x="1728" y="47546"/>
                    <a:pt x="1719" y="47611"/>
                    <a:pt x="1825" y="47700"/>
                  </a:cubicBezTo>
                  <a:cubicBezTo>
                    <a:pt x="1882" y="47708"/>
                    <a:pt x="1873" y="47781"/>
                    <a:pt x="1801" y="47838"/>
                  </a:cubicBezTo>
                  <a:cubicBezTo>
                    <a:pt x="1728" y="47886"/>
                    <a:pt x="1719" y="47959"/>
                    <a:pt x="1695" y="48089"/>
                  </a:cubicBezTo>
                  <a:cubicBezTo>
                    <a:pt x="1736" y="48170"/>
                    <a:pt x="1655" y="48632"/>
                    <a:pt x="1557" y="49167"/>
                  </a:cubicBezTo>
                  <a:cubicBezTo>
                    <a:pt x="1444" y="49767"/>
                    <a:pt x="1371" y="50173"/>
                    <a:pt x="1428" y="50181"/>
                  </a:cubicBezTo>
                  <a:cubicBezTo>
                    <a:pt x="1419" y="50246"/>
                    <a:pt x="1419" y="50246"/>
                    <a:pt x="1346" y="50302"/>
                  </a:cubicBezTo>
                  <a:cubicBezTo>
                    <a:pt x="1343" y="50302"/>
                    <a:pt x="1340" y="50302"/>
                    <a:pt x="1337" y="50302"/>
                  </a:cubicBezTo>
                  <a:cubicBezTo>
                    <a:pt x="1288" y="50302"/>
                    <a:pt x="1279" y="50364"/>
                    <a:pt x="1379" y="50448"/>
                  </a:cubicBezTo>
                  <a:cubicBezTo>
                    <a:pt x="1412" y="50504"/>
                    <a:pt x="1450" y="50525"/>
                    <a:pt x="1433" y="50525"/>
                  </a:cubicBezTo>
                  <a:cubicBezTo>
                    <a:pt x="1425" y="50525"/>
                    <a:pt x="1406" y="50521"/>
                    <a:pt x="1371" y="50513"/>
                  </a:cubicBezTo>
                  <a:cubicBezTo>
                    <a:pt x="1369" y="50513"/>
                    <a:pt x="1368" y="50513"/>
                    <a:pt x="1366" y="50513"/>
                  </a:cubicBezTo>
                  <a:cubicBezTo>
                    <a:pt x="1313" y="50513"/>
                    <a:pt x="1288" y="50650"/>
                    <a:pt x="1241" y="50902"/>
                  </a:cubicBezTo>
                  <a:cubicBezTo>
                    <a:pt x="1201" y="51105"/>
                    <a:pt x="1152" y="51373"/>
                    <a:pt x="1209" y="51389"/>
                  </a:cubicBezTo>
                  <a:cubicBezTo>
                    <a:pt x="1232" y="51469"/>
                    <a:pt x="1242" y="51502"/>
                    <a:pt x="1237" y="51502"/>
                  </a:cubicBezTo>
                  <a:cubicBezTo>
                    <a:pt x="1233" y="51502"/>
                    <a:pt x="1221" y="51485"/>
                    <a:pt x="1201" y="51454"/>
                  </a:cubicBezTo>
                  <a:cubicBezTo>
                    <a:pt x="1188" y="51443"/>
                    <a:pt x="1176" y="51439"/>
                    <a:pt x="1163" y="51439"/>
                  </a:cubicBezTo>
                  <a:cubicBezTo>
                    <a:pt x="1070" y="51439"/>
                    <a:pt x="983" y="51714"/>
                    <a:pt x="1055" y="51908"/>
                  </a:cubicBezTo>
                  <a:cubicBezTo>
                    <a:pt x="1047" y="51966"/>
                    <a:pt x="1033" y="52032"/>
                    <a:pt x="989" y="52032"/>
                  </a:cubicBezTo>
                  <a:cubicBezTo>
                    <a:pt x="984" y="52032"/>
                    <a:pt x="979" y="52031"/>
                    <a:pt x="974" y="52029"/>
                  </a:cubicBezTo>
                  <a:cubicBezTo>
                    <a:pt x="949" y="52143"/>
                    <a:pt x="949" y="52265"/>
                    <a:pt x="974" y="52378"/>
                  </a:cubicBezTo>
                  <a:cubicBezTo>
                    <a:pt x="957" y="52443"/>
                    <a:pt x="909" y="52710"/>
                    <a:pt x="884" y="52840"/>
                  </a:cubicBezTo>
                  <a:cubicBezTo>
                    <a:pt x="868" y="52937"/>
                    <a:pt x="876" y="53027"/>
                    <a:pt x="892" y="53124"/>
                  </a:cubicBezTo>
                  <a:cubicBezTo>
                    <a:pt x="889" y="53148"/>
                    <a:pt x="885" y="53171"/>
                    <a:pt x="882" y="53189"/>
                  </a:cubicBezTo>
                  <a:lnTo>
                    <a:pt x="882" y="53189"/>
                  </a:lnTo>
                  <a:cubicBezTo>
                    <a:pt x="882" y="53189"/>
                    <a:pt x="882" y="53189"/>
                    <a:pt x="882" y="53189"/>
                  </a:cubicBezTo>
                  <a:cubicBezTo>
                    <a:pt x="818" y="53189"/>
                    <a:pt x="762" y="53519"/>
                    <a:pt x="674" y="53975"/>
                  </a:cubicBezTo>
                  <a:cubicBezTo>
                    <a:pt x="592" y="54446"/>
                    <a:pt x="519" y="54851"/>
                    <a:pt x="447" y="54900"/>
                  </a:cubicBezTo>
                  <a:cubicBezTo>
                    <a:pt x="438" y="54956"/>
                    <a:pt x="455" y="55005"/>
                    <a:pt x="479" y="55046"/>
                  </a:cubicBezTo>
                  <a:cubicBezTo>
                    <a:pt x="584" y="55135"/>
                    <a:pt x="576" y="55200"/>
                    <a:pt x="503" y="55256"/>
                  </a:cubicBezTo>
                  <a:cubicBezTo>
                    <a:pt x="374" y="55305"/>
                    <a:pt x="325" y="55573"/>
                    <a:pt x="430" y="55662"/>
                  </a:cubicBezTo>
                  <a:lnTo>
                    <a:pt x="374" y="55645"/>
                  </a:lnTo>
                  <a:cubicBezTo>
                    <a:pt x="244" y="55694"/>
                    <a:pt x="260" y="55905"/>
                    <a:pt x="365" y="55994"/>
                  </a:cubicBezTo>
                  <a:cubicBezTo>
                    <a:pt x="301" y="56051"/>
                    <a:pt x="228" y="56108"/>
                    <a:pt x="276" y="56181"/>
                  </a:cubicBezTo>
                  <a:cubicBezTo>
                    <a:pt x="266" y="56227"/>
                    <a:pt x="262" y="56244"/>
                    <a:pt x="232" y="56244"/>
                  </a:cubicBezTo>
                  <a:cubicBezTo>
                    <a:pt x="214" y="56244"/>
                    <a:pt x="188" y="56238"/>
                    <a:pt x="147" y="56229"/>
                  </a:cubicBezTo>
                  <a:cubicBezTo>
                    <a:pt x="121" y="56223"/>
                    <a:pt x="97" y="56218"/>
                    <a:pt x="77" y="56218"/>
                  </a:cubicBezTo>
                  <a:cubicBezTo>
                    <a:pt x="45" y="56218"/>
                    <a:pt x="22" y="56230"/>
                    <a:pt x="17" y="56270"/>
                  </a:cubicBezTo>
                  <a:cubicBezTo>
                    <a:pt x="1" y="56343"/>
                    <a:pt x="57" y="56351"/>
                    <a:pt x="122" y="56359"/>
                  </a:cubicBezTo>
                  <a:cubicBezTo>
                    <a:pt x="122" y="56359"/>
                    <a:pt x="106" y="56432"/>
                    <a:pt x="98" y="56497"/>
                  </a:cubicBezTo>
                  <a:cubicBezTo>
                    <a:pt x="98" y="56497"/>
                    <a:pt x="82" y="56562"/>
                    <a:pt x="138" y="56570"/>
                  </a:cubicBezTo>
                  <a:cubicBezTo>
                    <a:pt x="203" y="56586"/>
                    <a:pt x="187" y="56651"/>
                    <a:pt x="179" y="56716"/>
                  </a:cubicBezTo>
                  <a:cubicBezTo>
                    <a:pt x="175" y="56715"/>
                    <a:pt x="172" y="56715"/>
                    <a:pt x="170" y="56715"/>
                  </a:cubicBezTo>
                  <a:cubicBezTo>
                    <a:pt x="133" y="56715"/>
                    <a:pt x="148" y="56749"/>
                    <a:pt x="186" y="56749"/>
                  </a:cubicBezTo>
                  <a:cubicBezTo>
                    <a:pt x="200" y="56749"/>
                    <a:pt x="217" y="56744"/>
                    <a:pt x="236" y="56732"/>
                  </a:cubicBezTo>
                  <a:cubicBezTo>
                    <a:pt x="292" y="56740"/>
                    <a:pt x="349" y="56748"/>
                    <a:pt x="341" y="56813"/>
                  </a:cubicBezTo>
                  <a:lnTo>
                    <a:pt x="455" y="56837"/>
                  </a:lnTo>
                  <a:cubicBezTo>
                    <a:pt x="496" y="56846"/>
                    <a:pt x="530" y="56852"/>
                    <a:pt x="560" y="56852"/>
                  </a:cubicBezTo>
                  <a:cubicBezTo>
                    <a:pt x="618" y="56852"/>
                    <a:pt x="661" y="56828"/>
                    <a:pt x="714" y="56748"/>
                  </a:cubicBezTo>
                  <a:cubicBezTo>
                    <a:pt x="828" y="56489"/>
                    <a:pt x="917" y="56302"/>
                    <a:pt x="803" y="56278"/>
                  </a:cubicBezTo>
                  <a:cubicBezTo>
                    <a:pt x="738" y="56197"/>
                    <a:pt x="763" y="56067"/>
                    <a:pt x="852" y="56010"/>
                  </a:cubicBezTo>
                  <a:cubicBezTo>
                    <a:pt x="854" y="56011"/>
                    <a:pt x="855" y="56011"/>
                    <a:pt x="857" y="56011"/>
                  </a:cubicBezTo>
                  <a:cubicBezTo>
                    <a:pt x="911" y="56011"/>
                    <a:pt x="959" y="55749"/>
                    <a:pt x="1022" y="55427"/>
                  </a:cubicBezTo>
                  <a:cubicBezTo>
                    <a:pt x="1095" y="55021"/>
                    <a:pt x="1128" y="54818"/>
                    <a:pt x="1201" y="54770"/>
                  </a:cubicBezTo>
                  <a:cubicBezTo>
                    <a:pt x="1241" y="54737"/>
                    <a:pt x="1274" y="54689"/>
                    <a:pt x="1282" y="54640"/>
                  </a:cubicBezTo>
                  <a:cubicBezTo>
                    <a:pt x="1225" y="54632"/>
                    <a:pt x="1298" y="54235"/>
                    <a:pt x="1387" y="53764"/>
                  </a:cubicBezTo>
                  <a:cubicBezTo>
                    <a:pt x="1468" y="53294"/>
                    <a:pt x="1557" y="52832"/>
                    <a:pt x="1501" y="52816"/>
                  </a:cubicBezTo>
                  <a:cubicBezTo>
                    <a:pt x="1509" y="52751"/>
                    <a:pt x="1525" y="52686"/>
                    <a:pt x="1525" y="52686"/>
                  </a:cubicBezTo>
                  <a:cubicBezTo>
                    <a:pt x="1527" y="52686"/>
                    <a:pt x="1528" y="52687"/>
                    <a:pt x="1530" y="52687"/>
                  </a:cubicBezTo>
                  <a:cubicBezTo>
                    <a:pt x="1583" y="52687"/>
                    <a:pt x="1607" y="52560"/>
                    <a:pt x="1630" y="52427"/>
                  </a:cubicBezTo>
                  <a:cubicBezTo>
                    <a:pt x="1606" y="52338"/>
                    <a:pt x="1606" y="52240"/>
                    <a:pt x="1622" y="52151"/>
                  </a:cubicBezTo>
                  <a:lnTo>
                    <a:pt x="1622" y="52151"/>
                  </a:lnTo>
                  <a:cubicBezTo>
                    <a:pt x="1625" y="52151"/>
                    <a:pt x="1628" y="52152"/>
                    <a:pt x="1631" y="52152"/>
                  </a:cubicBezTo>
                  <a:cubicBezTo>
                    <a:pt x="1680" y="52152"/>
                    <a:pt x="1688" y="52087"/>
                    <a:pt x="1711" y="51965"/>
                  </a:cubicBezTo>
                  <a:cubicBezTo>
                    <a:pt x="1736" y="51827"/>
                    <a:pt x="1752" y="51762"/>
                    <a:pt x="1695" y="51746"/>
                  </a:cubicBezTo>
                  <a:cubicBezTo>
                    <a:pt x="1703" y="51681"/>
                    <a:pt x="1792" y="51219"/>
                    <a:pt x="1882" y="51024"/>
                  </a:cubicBezTo>
                  <a:cubicBezTo>
                    <a:pt x="1955" y="50967"/>
                    <a:pt x="1906" y="50894"/>
                    <a:pt x="1865" y="50813"/>
                  </a:cubicBezTo>
                  <a:cubicBezTo>
                    <a:pt x="1801" y="50789"/>
                    <a:pt x="1760" y="50724"/>
                    <a:pt x="1768" y="50659"/>
                  </a:cubicBezTo>
                  <a:lnTo>
                    <a:pt x="1768" y="50659"/>
                  </a:lnTo>
                  <a:lnTo>
                    <a:pt x="1890" y="50684"/>
                  </a:lnTo>
                  <a:cubicBezTo>
                    <a:pt x="1907" y="50715"/>
                    <a:pt x="1917" y="50733"/>
                    <a:pt x="1925" y="50733"/>
                  </a:cubicBezTo>
                  <a:cubicBezTo>
                    <a:pt x="1935" y="50733"/>
                    <a:pt x="1941" y="50701"/>
                    <a:pt x="1955" y="50627"/>
                  </a:cubicBezTo>
                  <a:cubicBezTo>
                    <a:pt x="1971" y="50554"/>
                    <a:pt x="1979" y="50489"/>
                    <a:pt x="1979" y="50489"/>
                  </a:cubicBezTo>
                  <a:cubicBezTo>
                    <a:pt x="1922" y="50481"/>
                    <a:pt x="1987" y="50148"/>
                    <a:pt x="2068" y="49678"/>
                  </a:cubicBezTo>
                  <a:cubicBezTo>
                    <a:pt x="2182" y="49078"/>
                    <a:pt x="2214" y="48876"/>
                    <a:pt x="2157" y="48867"/>
                  </a:cubicBezTo>
                  <a:cubicBezTo>
                    <a:pt x="2101" y="48851"/>
                    <a:pt x="2109" y="48786"/>
                    <a:pt x="2206" y="48600"/>
                  </a:cubicBezTo>
                  <a:cubicBezTo>
                    <a:pt x="2457" y="48227"/>
                    <a:pt x="2457" y="48227"/>
                    <a:pt x="2409" y="48154"/>
                  </a:cubicBezTo>
                  <a:lnTo>
                    <a:pt x="2409" y="48154"/>
                  </a:lnTo>
                  <a:cubicBezTo>
                    <a:pt x="2404" y="48193"/>
                    <a:pt x="2378" y="48206"/>
                    <a:pt x="2345" y="48206"/>
                  </a:cubicBezTo>
                  <a:cubicBezTo>
                    <a:pt x="2324" y="48206"/>
                    <a:pt x="2301" y="48201"/>
                    <a:pt x="2279" y="48194"/>
                  </a:cubicBezTo>
                  <a:cubicBezTo>
                    <a:pt x="2157" y="48178"/>
                    <a:pt x="2173" y="48113"/>
                    <a:pt x="2303" y="48065"/>
                  </a:cubicBezTo>
                  <a:cubicBezTo>
                    <a:pt x="2305" y="48065"/>
                    <a:pt x="2306" y="48065"/>
                    <a:pt x="2308" y="48065"/>
                  </a:cubicBezTo>
                  <a:cubicBezTo>
                    <a:pt x="2428" y="48065"/>
                    <a:pt x="2545" y="47075"/>
                    <a:pt x="2441" y="46986"/>
                  </a:cubicBezTo>
                  <a:lnTo>
                    <a:pt x="2441" y="46986"/>
                  </a:lnTo>
                  <a:lnTo>
                    <a:pt x="2498" y="46995"/>
                  </a:lnTo>
                  <a:cubicBezTo>
                    <a:pt x="2501" y="46995"/>
                    <a:pt x="2504" y="46995"/>
                    <a:pt x="2506" y="46995"/>
                  </a:cubicBezTo>
                  <a:cubicBezTo>
                    <a:pt x="2556" y="46995"/>
                    <a:pt x="2573" y="46924"/>
                    <a:pt x="2619" y="46670"/>
                  </a:cubicBezTo>
                  <a:lnTo>
                    <a:pt x="2652" y="46476"/>
                  </a:lnTo>
                  <a:cubicBezTo>
                    <a:pt x="2539" y="46452"/>
                    <a:pt x="2665" y="46070"/>
                    <a:pt x="2723" y="46070"/>
                  </a:cubicBezTo>
                  <a:cubicBezTo>
                    <a:pt x="2724" y="46070"/>
                    <a:pt x="2724" y="46070"/>
                    <a:pt x="2725" y="46070"/>
                  </a:cubicBezTo>
                  <a:cubicBezTo>
                    <a:pt x="2798" y="46013"/>
                    <a:pt x="2798" y="46013"/>
                    <a:pt x="2822" y="45884"/>
                  </a:cubicBezTo>
                  <a:cubicBezTo>
                    <a:pt x="2743" y="45662"/>
                    <a:pt x="2857" y="45348"/>
                    <a:pt x="2915" y="45348"/>
                  </a:cubicBezTo>
                  <a:cubicBezTo>
                    <a:pt x="2917" y="45348"/>
                    <a:pt x="2918" y="45348"/>
                    <a:pt x="2919" y="45349"/>
                  </a:cubicBezTo>
                  <a:lnTo>
                    <a:pt x="2944" y="45211"/>
                  </a:lnTo>
                  <a:cubicBezTo>
                    <a:pt x="2911" y="45122"/>
                    <a:pt x="2911" y="45024"/>
                    <a:pt x="2936" y="44935"/>
                  </a:cubicBezTo>
                  <a:cubicBezTo>
                    <a:pt x="2967" y="44779"/>
                    <a:pt x="2979" y="44705"/>
                    <a:pt x="2949" y="44705"/>
                  </a:cubicBezTo>
                  <a:cubicBezTo>
                    <a:pt x="2941" y="44705"/>
                    <a:pt x="2928" y="44711"/>
                    <a:pt x="2911" y="44724"/>
                  </a:cubicBezTo>
                  <a:cubicBezTo>
                    <a:pt x="2855" y="44716"/>
                    <a:pt x="2798" y="44700"/>
                    <a:pt x="2806" y="44635"/>
                  </a:cubicBezTo>
                  <a:lnTo>
                    <a:pt x="2806" y="44635"/>
                  </a:lnTo>
                  <a:lnTo>
                    <a:pt x="2871" y="44643"/>
                  </a:lnTo>
                  <a:cubicBezTo>
                    <a:pt x="2873" y="44644"/>
                    <a:pt x="2875" y="44644"/>
                    <a:pt x="2877" y="44644"/>
                  </a:cubicBezTo>
                  <a:cubicBezTo>
                    <a:pt x="2930" y="44644"/>
                    <a:pt x="2962" y="44447"/>
                    <a:pt x="3009" y="44189"/>
                  </a:cubicBezTo>
                  <a:cubicBezTo>
                    <a:pt x="3073" y="43857"/>
                    <a:pt x="3098" y="43719"/>
                    <a:pt x="3171" y="43670"/>
                  </a:cubicBezTo>
                  <a:lnTo>
                    <a:pt x="3122" y="43589"/>
                  </a:lnTo>
                  <a:cubicBezTo>
                    <a:pt x="3076" y="43513"/>
                    <a:pt x="3088" y="43451"/>
                    <a:pt x="3137" y="43451"/>
                  </a:cubicBezTo>
                  <a:cubicBezTo>
                    <a:pt x="3140" y="43451"/>
                    <a:pt x="3143" y="43451"/>
                    <a:pt x="3146" y="43451"/>
                  </a:cubicBezTo>
                  <a:cubicBezTo>
                    <a:pt x="3219" y="43403"/>
                    <a:pt x="3268" y="43135"/>
                    <a:pt x="3227" y="42989"/>
                  </a:cubicBezTo>
                  <a:cubicBezTo>
                    <a:pt x="3244" y="42924"/>
                    <a:pt x="3252" y="42851"/>
                    <a:pt x="3252" y="42851"/>
                  </a:cubicBezTo>
                  <a:cubicBezTo>
                    <a:pt x="3390" y="42795"/>
                    <a:pt x="3422" y="42624"/>
                    <a:pt x="3317" y="42519"/>
                  </a:cubicBezTo>
                  <a:lnTo>
                    <a:pt x="3317" y="42519"/>
                  </a:lnTo>
                  <a:cubicBezTo>
                    <a:pt x="3320" y="42520"/>
                    <a:pt x="3323" y="42520"/>
                    <a:pt x="3326" y="42520"/>
                  </a:cubicBezTo>
                  <a:cubicBezTo>
                    <a:pt x="3375" y="42520"/>
                    <a:pt x="3390" y="42459"/>
                    <a:pt x="3398" y="42397"/>
                  </a:cubicBezTo>
                  <a:cubicBezTo>
                    <a:pt x="3366" y="42256"/>
                    <a:pt x="3411" y="41999"/>
                    <a:pt x="3466" y="41999"/>
                  </a:cubicBezTo>
                  <a:cubicBezTo>
                    <a:pt x="3467" y="41999"/>
                    <a:pt x="3469" y="42000"/>
                    <a:pt x="3471" y="42000"/>
                  </a:cubicBezTo>
                  <a:lnTo>
                    <a:pt x="3487" y="41927"/>
                  </a:lnTo>
                  <a:cubicBezTo>
                    <a:pt x="3446" y="41862"/>
                    <a:pt x="3438" y="41789"/>
                    <a:pt x="3463" y="41716"/>
                  </a:cubicBezTo>
                  <a:cubicBezTo>
                    <a:pt x="3487" y="41652"/>
                    <a:pt x="3479" y="41570"/>
                    <a:pt x="3438" y="41506"/>
                  </a:cubicBezTo>
                  <a:cubicBezTo>
                    <a:pt x="3414" y="41465"/>
                    <a:pt x="3398" y="41416"/>
                    <a:pt x="3406" y="41360"/>
                  </a:cubicBezTo>
                  <a:cubicBezTo>
                    <a:pt x="3410" y="41343"/>
                    <a:pt x="3416" y="41336"/>
                    <a:pt x="3423" y="41336"/>
                  </a:cubicBezTo>
                  <a:cubicBezTo>
                    <a:pt x="3443" y="41336"/>
                    <a:pt x="3475" y="41395"/>
                    <a:pt x="3511" y="41449"/>
                  </a:cubicBezTo>
                  <a:cubicBezTo>
                    <a:pt x="3519" y="41483"/>
                    <a:pt x="3527" y="41498"/>
                    <a:pt x="3534" y="41498"/>
                  </a:cubicBezTo>
                  <a:cubicBezTo>
                    <a:pt x="3556" y="41498"/>
                    <a:pt x="3565" y="41340"/>
                    <a:pt x="3503" y="41173"/>
                  </a:cubicBezTo>
                  <a:cubicBezTo>
                    <a:pt x="3459" y="41054"/>
                    <a:pt x="3439" y="41000"/>
                    <a:pt x="3444" y="41000"/>
                  </a:cubicBezTo>
                  <a:cubicBezTo>
                    <a:pt x="3448" y="41000"/>
                    <a:pt x="3471" y="41038"/>
                    <a:pt x="3511" y="41108"/>
                  </a:cubicBezTo>
                  <a:cubicBezTo>
                    <a:pt x="3540" y="41152"/>
                    <a:pt x="3569" y="41198"/>
                    <a:pt x="3581" y="41198"/>
                  </a:cubicBezTo>
                  <a:cubicBezTo>
                    <a:pt x="3589" y="41198"/>
                    <a:pt x="3589" y="41176"/>
                    <a:pt x="3576" y="41116"/>
                  </a:cubicBezTo>
                  <a:cubicBezTo>
                    <a:pt x="3576" y="41116"/>
                    <a:pt x="3600" y="40987"/>
                    <a:pt x="3536" y="40970"/>
                  </a:cubicBezTo>
                  <a:cubicBezTo>
                    <a:pt x="3552" y="40906"/>
                    <a:pt x="3560" y="40841"/>
                    <a:pt x="3576" y="40776"/>
                  </a:cubicBezTo>
                  <a:cubicBezTo>
                    <a:pt x="3633" y="40695"/>
                    <a:pt x="3665" y="40606"/>
                    <a:pt x="3682" y="40516"/>
                  </a:cubicBezTo>
                  <a:cubicBezTo>
                    <a:pt x="3633" y="40435"/>
                    <a:pt x="3633" y="40435"/>
                    <a:pt x="3706" y="40379"/>
                  </a:cubicBezTo>
                  <a:cubicBezTo>
                    <a:pt x="3712" y="40380"/>
                    <a:pt x="3718" y="40381"/>
                    <a:pt x="3723" y="40381"/>
                  </a:cubicBezTo>
                  <a:cubicBezTo>
                    <a:pt x="3764" y="40381"/>
                    <a:pt x="3766" y="40327"/>
                    <a:pt x="3657" y="40306"/>
                  </a:cubicBezTo>
                  <a:cubicBezTo>
                    <a:pt x="3609" y="40241"/>
                    <a:pt x="3625" y="40144"/>
                    <a:pt x="3698" y="40103"/>
                  </a:cubicBezTo>
                  <a:cubicBezTo>
                    <a:pt x="3715" y="40107"/>
                    <a:pt x="3731" y="40108"/>
                    <a:pt x="3744" y="40108"/>
                  </a:cubicBezTo>
                  <a:cubicBezTo>
                    <a:pt x="3815" y="40108"/>
                    <a:pt x="3819" y="40060"/>
                    <a:pt x="3771" y="40046"/>
                  </a:cubicBezTo>
                  <a:cubicBezTo>
                    <a:pt x="3738" y="40006"/>
                    <a:pt x="3730" y="39957"/>
                    <a:pt x="3730" y="39900"/>
                  </a:cubicBezTo>
                  <a:lnTo>
                    <a:pt x="3730" y="39900"/>
                  </a:lnTo>
                  <a:cubicBezTo>
                    <a:pt x="3731" y="39900"/>
                    <a:pt x="3732" y="39901"/>
                    <a:pt x="3733" y="39901"/>
                  </a:cubicBezTo>
                  <a:cubicBezTo>
                    <a:pt x="3798" y="39901"/>
                    <a:pt x="3902" y="39308"/>
                    <a:pt x="4014" y="38708"/>
                  </a:cubicBezTo>
                  <a:cubicBezTo>
                    <a:pt x="4022" y="38644"/>
                    <a:pt x="3982" y="38579"/>
                    <a:pt x="3917" y="38554"/>
                  </a:cubicBezTo>
                  <a:cubicBezTo>
                    <a:pt x="3803" y="38538"/>
                    <a:pt x="3860" y="38546"/>
                    <a:pt x="3933" y="38490"/>
                  </a:cubicBezTo>
                  <a:cubicBezTo>
                    <a:pt x="4096" y="38461"/>
                    <a:pt x="4135" y="38352"/>
                    <a:pt x="4018" y="38352"/>
                  </a:cubicBezTo>
                  <a:cubicBezTo>
                    <a:pt x="4001" y="38352"/>
                    <a:pt x="3981" y="38355"/>
                    <a:pt x="3957" y="38360"/>
                  </a:cubicBezTo>
                  <a:cubicBezTo>
                    <a:pt x="3909" y="38375"/>
                    <a:pt x="3878" y="38384"/>
                    <a:pt x="3866" y="38384"/>
                  </a:cubicBezTo>
                  <a:cubicBezTo>
                    <a:pt x="3847" y="38384"/>
                    <a:pt x="3879" y="38358"/>
                    <a:pt x="3965" y="38287"/>
                  </a:cubicBezTo>
                  <a:cubicBezTo>
                    <a:pt x="4038" y="38230"/>
                    <a:pt x="4038" y="38230"/>
                    <a:pt x="3990" y="38157"/>
                  </a:cubicBezTo>
                  <a:cubicBezTo>
                    <a:pt x="3939" y="38150"/>
                    <a:pt x="3940" y="38090"/>
                    <a:pt x="3988" y="38090"/>
                  </a:cubicBezTo>
                  <a:cubicBezTo>
                    <a:pt x="3993" y="38090"/>
                    <a:pt x="3999" y="38091"/>
                    <a:pt x="4006" y="38092"/>
                  </a:cubicBezTo>
                  <a:cubicBezTo>
                    <a:pt x="4071" y="38035"/>
                    <a:pt x="4144" y="37979"/>
                    <a:pt x="4087" y="37971"/>
                  </a:cubicBezTo>
                  <a:cubicBezTo>
                    <a:pt x="4103" y="37914"/>
                    <a:pt x="4127" y="37873"/>
                    <a:pt x="4168" y="37841"/>
                  </a:cubicBezTo>
                  <a:cubicBezTo>
                    <a:pt x="4241" y="37784"/>
                    <a:pt x="4192" y="37711"/>
                    <a:pt x="4152" y="37630"/>
                  </a:cubicBezTo>
                  <a:cubicBezTo>
                    <a:pt x="4094" y="37475"/>
                    <a:pt x="4082" y="37397"/>
                    <a:pt x="4117" y="37397"/>
                  </a:cubicBezTo>
                  <a:cubicBezTo>
                    <a:pt x="4131" y="37397"/>
                    <a:pt x="4154" y="37410"/>
                    <a:pt x="4184" y="37436"/>
                  </a:cubicBezTo>
                  <a:cubicBezTo>
                    <a:pt x="4196" y="37445"/>
                    <a:pt x="4206" y="37450"/>
                    <a:pt x="4216" y="37450"/>
                  </a:cubicBezTo>
                  <a:cubicBezTo>
                    <a:pt x="4288" y="37450"/>
                    <a:pt x="4278" y="37166"/>
                    <a:pt x="4184" y="37087"/>
                  </a:cubicBezTo>
                  <a:cubicBezTo>
                    <a:pt x="4110" y="37024"/>
                    <a:pt x="4088" y="37006"/>
                    <a:pt x="4104" y="37006"/>
                  </a:cubicBezTo>
                  <a:cubicBezTo>
                    <a:pt x="4111" y="37006"/>
                    <a:pt x="4124" y="37009"/>
                    <a:pt x="4144" y="37014"/>
                  </a:cubicBezTo>
                  <a:cubicBezTo>
                    <a:pt x="4147" y="37014"/>
                    <a:pt x="4150" y="37015"/>
                    <a:pt x="4153" y="37015"/>
                  </a:cubicBezTo>
                  <a:cubicBezTo>
                    <a:pt x="4201" y="37015"/>
                    <a:pt x="4209" y="36957"/>
                    <a:pt x="4209" y="36957"/>
                  </a:cubicBezTo>
                  <a:cubicBezTo>
                    <a:pt x="4224" y="36888"/>
                    <a:pt x="4232" y="36827"/>
                    <a:pt x="4287" y="36827"/>
                  </a:cubicBezTo>
                  <a:cubicBezTo>
                    <a:pt x="4291" y="36827"/>
                    <a:pt x="4294" y="36827"/>
                    <a:pt x="4298" y="36827"/>
                  </a:cubicBezTo>
                  <a:cubicBezTo>
                    <a:pt x="4298" y="36763"/>
                    <a:pt x="4290" y="36690"/>
                    <a:pt x="4273" y="36617"/>
                  </a:cubicBezTo>
                  <a:cubicBezTo>
                    <a:pt x="4192" y="36479"/>
                    <a:pt x="4249" y="36292"/>
                    <a:pt x="4403" y="36227"/>
                  </a:cubicBezTo>
                  <a:lnTo>
                    <a:pt x="4371" y="36090"/>
                  </a:lnTo>
                  <a:cubicBezTo>
                    <a:pt x="4278" y="36011"/>
                    <a:pt x="4229" y="35939"/>
                    <a:pt x="4301" y="35939"/>
                  </a:cubicBezTo>
                  <a:cubicBezTo>
                    <a:pt x="4311" y="35939"/>
                    <a:pt x="4323" y="35941"/>
                    <a:pt x="4338" y="35944"/>
                  </a:cubicBezTo>
                  <a:lnTo>
                    <a:pt x="4395" y="35952"/>
                  </a:lnTo>
                  <a:cubicBezTo>
                    <a:pt x="4293" y="35865"/>
                    <a:pt x="4389" y="35627"/>
                    <a:pt x="4505" y="35627"/>
                  </a:cubicBezTo>
                  <a:cubicBezTo>
                    <a:pt x="4509" y="35627"/>
                    <a:pt x="4513" y="35627"/>
                    <a:pt x="4517" y="35627"/>
                  </a:cubicBezTo>
                  <a:cubicBezTo>
                    <a:pt x="4535" y="35633"/>
                    <a:pt x="4547" y="35636"/>
                    <a:pt x="4556" y="35636"/>
                  </a:cubicBezTo>
                  <a:cubicBezTo>
                    <a:pt x="4574" y="35636"/>
                    <a:pt x="4576" y="35620"/>
                    <a:pt x="4581" y="35571"/>
                  </a:cubicBezTo>
                  <a:lnTo>
                    <a:pt x="4525" y="35563"/>
                  </a:lnTo>
                  <a:cubicBezTo>
                    <a:pt x="4468" y="35555"/>
                    <a:pt x="4411" y="35538"/>
                    <a:pt x="4419" y="35473"/>
                  </a:cubicBezTo>
                  <a:cubicBezTo>
                    <a:pt x="4435" y="35412"/>
                    <a:pt x="4443" y="35351"/>
                    <a:pt x="4491" y="35351"/>
                  </a:cubicBezTo>
                  <a:cubicBezTo>
                    <a:pt x="4494" y="35351"/>
                    <a:pt x="4497" y="35351"/>
                    <a:pt x="4500" y="35352"/>
                  </a:cubicBezTo>
                  <a:cubicBezTo>
                    <a:pt x="4573" y="35295"/>
                    <a:pt x="4646" y="35238"/>
                    <a:pt x="4590" y="35230"/>
                  </a:cubicBezTo>
                  <a:cubicBezTo>
                    <a:pt x="4598" y="35182"/>
                    <a:pt x="4630" y="35133"/>
                    <a:pt x="4671" y="35109"/>
                  </a:cubicBezTo>
                  <a:cubicBezTo>
                    <a:pt x="4679" y="35036"/>
                    <a:pt x="4695" y="34971"/>
                    <a:pt x="4719" y="34841"/>
                  </a:cubicBezTo>
                  <a:cubicBezTo>
                    <a:pt x="4672" y="34762"/>
                    <a:pt x="4694" y="34638"/>
                    <a:pt x="4747" y="34638"/>
                  </a:cubicBezTo>
                  <a:cubicBezTo>
                    <a:pt x="4748" y="34638"/>
                    <a:pt x="4750" y="34638"/>
                    <a:pt x="4752" y="34638"/>
                  </a:cubicBezTo>
                  <a:cubicBezTo>
                    <a:pt x="4768" y="34565"/>
                    <a:pt x="4760" y="34492"/>
                    <a:pt x="4736" y="34428"/>
                  </a:cubicBezTo>
                  <a:cubicBezTo>
                    <a:pt x="4757" y="34304"/>
                    <a:pt x="4766" y="34239"/>
                    <a:pt x="4815" y="34239"/>
                  </a:cubicBezTo>
                  <a:cubicBezTo>
                    <a:pt x="4820" y="34239"/>
                    <a:pt x="4826" y="34239"/>
                    <a:pt x="4833" y="34241"/>
                  </a:cubicBezTo>
                  <a:cubicBezTo>
                    <a:pt x="4846" y="34243"/>
                    <a:pt x="4857" y="34245"/>
                    <a:pt x="4864" y="34245"/>
                  </a:cubicBezTo>
                  <a:cubicBezTo>
                    <a:pt x="4887" y="34245"/>
                    <a:pt x="4878" y="34230"/>
                    <a:pt x="4841" y="34168"/>
                  </a:cubicBezTo>
                  <a:cubicBezTo>
                    <a:pt x="4784" y="34160"/>
                    <a:pt x="4792" y="34095"/>
                    <a:pt x="4809" y="34022"/>
                  </a:cubicBezTo>
                  <a:lnTo>
                    <a:pt x="4833" y="33892"/>
                  </a:lnTo>
                  <a:cubicBezTo>
                    <a:pt x="4776" y="33884"/>
                    <a:pt x="4776" y="33884"/>
                    <a:pt x="4784" y="33811"/>
                  </a:cubicBezTo>
                  <a:cubicBezTo>
                    <a:pt x="4800" y="33747"/>
                    <a:pt x="4890" y="33560"/>
                    <a:pt x="4906" y="33495"/>
                  </a:cubicBezTo>
                  <a:cubicBezTo>
                    <a:pt x="4927" y="33363"/>
                    <a:pt x="4934" y="33317"/>
                    <a:pt x="4919" y="33317"/>
                  </a:cubicBezTo>
                  <a:cubicBezTo>
                    <a:pt x="4910" y="33317"/>
                    <a:pt x="4896" y="33330"/>
                    <a:pt x="4873" y="33349"/>
                  </a:cubicBezTo>
                  <a:cubicBezTo>
                    <a:pt x="4867" y="33375"/>
                    <a:pt x="4854" y="33389"/>
                    <a:pt x="4846" y="33389"/>
                  </a:cubicBezTo>
                  <a:cubicBezTo>
                    <a:pt x="4834" y="33389"/>
                    <a:pt x="4832" y="33355"/>
                    <a:pt x="4881" y="33276"/>
                  </a:cubicBezTo>
                  <a:cubicBezTo>
                    <a:pt x="4938" y="33130"/>
                    <a:pt x="4987" y="32976"/>
                    <a:pt x="5027" y="32822"/>
                  </a:cubicBezTo>
                  <a:cubicBezTo>
                    <a:pt x="5076" y="32555"/>
                    <a:pt x="5076" y="32555"/>
                    <a:pt x="5019" y="32547"/>
                  </a:cubicBezTo>
                  <a:cubicBezTo>
                    <a:pt x="4990" y="32556"/>
                    <a:pt x="4968" y="32559"/>
                    <a:pt x="4953" y="32559"/>
                  </a:cubicBezTo>
                  <a:cubicBezTo>
                    <a:pt x="4899" y="32559"/>
                    <a:pt x="4927" y="32513"/>
                    <a:pt x="5027" y="32482"/>
                  </a:cubicBezTo>
                  <a:cubicBezTo>
                    <a:pt x="5173" y="32368"/>
                    <a:pt x="5181" y="32303"/>
                    <a:pt x="5125" y="32287"/>
                  </a:cubicBezTo>
                  <a:cubicBezTo>
                    <a:pt x="5076" y="32214"/>
                    <a:pt x="5076" y="32214"/>
                    <a:pt x="5092" y="32141"/>
                  </a:cubicBezTo>
                  <a:lnTo>
                    <a:pt x="5092" y="32141"/>
                  </a:lnTo>
                  <a:cubicBezTo>
                    <a:pt x="5098" y="32143"/>
                    <a:pt x="5103" y="32144"/>
                    <a:pt x="5108" y="32144"/>
                  </a:cubicBezTo>
                  <a:cubicBezTo>
                    <a:pt x="5150" y="32144"/>
                    <a:pt x="5154" y="32078"/>
                    <a:pt x="5125" y="31947"/>
                  </a:cubicBezTo>
                  <a:cubicBezTo>
                    <a:pt x="5136" y="31897"/>
                    <a:pt x="5139" y="31881"/>
                    <a:pt x="5158" y="31881"/>
                  </a:cubicBezTo>
                  <a:cubicBezTo>
                    <a:pt x="5167" y="31881"/>
                    <a:pt x="5179" y="31885"/>
                    <a:pt x="5198" y="31890"/>
                  </a:cubicBezTo>
                  <a:lnTo>
                    <a:pt x="5222" y="31752"/>
                  </a:lnTo>
                  <a:cubicBezTo>
                    <a:pt x="5125" y="31598"/>
                    <a:pt x="5263" y="31209"/>
                    <a:pt x="5327" y="31152"/>
                  </a:cubicBezTo>
                  <a:cubicBezTo>
                    <a:pt x="5336" y="31103"/>
                    <a:pt x="5327" y="31055"/>
                    <a:pt x="5295" y="31006"/>
                  </a:cubicBezTo>
                  <a:cubicBezTo>
                    <a:pt x="5205" y="30930"/>
                    <a:pt x="5204" y="30871"/>
                    <a:pt x="5276" y="30871"/>
                  </a:cubicBezTo>
                  <a:cubicBezTo>
                    <a:pt x="5289" y="30871"/>
                    <a:pt x="5303" y="30873"/>
                    <a:pt x="5319" y="30876"/>
                  </a:cubicBezTo>
                  <a:cubicBezTo>
                    <a:pt x="5361" y="30885"/>
                    <a:pt x="5388" y="30890"/>
                    <a:pt x="5402" y="30890"/>
                  </a:cubicBezTo>
                  <a:cubicBezTo>
                    <a:pt x="5429" y="30890"/>
                    <a:pt x="5405" y="30870"/>
                    <a:pt x="5336" y="30812"/>
                  </a:cubicBezTo>
                  <a:cubicBezTo>
                    <a:pt x="5293" y="30740"/>
                    <a:pt x="5338" y="30472"/>
                    <a:pt x="5422" y="30472"/>
                  </a:cubicBezTo>
                  <a:cubicBezTo>
                    <a:pt x="5433" y="30472"/>
                    <a:pt x="5445" y="30477"/>
                    <a:pt x="5457" y="30487"/>
                  </a:cubicBezTo>
                  <a:lnTo>
                    <a:pt x="5571" y="30503"/>
                  </a:lnTo>
                  <a:cubicBezTo>
                    <a:pt x="5546" y="30463"/>
                    <a:pt x="5530" y="30414"/>
                    <a:pt x="5538" y="30366"/>
                  </a:cubicBezTo>
                  <a:cubicBezTo>
                    <a:pt x="5481" y="30349"/>
                    <a:pt x="5490" y="30285"/>
                    <a:pt x="5530" y="30082"/>
                  </a:cubicBezTo>
                  <a:cubicBezTo>
                    <a:pt x="5554" y="29952"/>
                    <a:pt x="5538" y="29676"/>
                    <a:pt x="5563" y="29539"/>
                  </a:cubicBezTo>
                  <a:cubicBezTo>
                    <a:pt x="5587" y="29409"/>
                    <a:pt x="5627" y="29206"/>
                    <a:pt x="5700" y="29149"/>
                  </a:cubicBezTo>
                  <a:cubicBezTo>
                    <a:pt x="5717" y="29060"/>
                    <a:pt x="5717" y="28963"/>
                    <a:pt x="5684" y="28874"/>
                  </a:cubicBezTo>
                  <a:cubicBezTo>
                    <a:pt x="5645" y="28795"/>
                    <a:pt x="5667" y="28671"/>
                    <a:pt x="5720" y="28671"/>
                  </a:cubicBezTo>
                  <a:cubicBezTo>
                    <a:pt x="5721" y="28671"/>
                    <a:pt x="5723" y="28671"/>
                    <a:pt x="5725" y="28671"/>
                  </a:cubicBezTo>
                  <a:lnTo>
                    <a:pt x="5733" y="28606"/>
                  </a:lnTo>
                  <a:cubicBezTo>
                    <a:pt x="5717" y="28533"/>
                    <a:pt x="5708" y="28460"/>
                    <a:pt x="5717" y="28395"/>
                  </a:cubicBezTo>
                  <a:lnTo>
                    <a:pt x="5717" y="28395"/>
                  </a:lnTo>
                  <a:cubicBezTo>
                    <a:pt x="5722" y="28397"/>
                    <a:pt x="5728" y="28398"/>
                    <a:pt x="5733" y="28398"/>
                  </a:cubicBezTo>
                  <a:cubicBezTo>
                    <a:pt x="5791" y="28398"/>
                    <a:pt x="5835" y="28326"/>
                    <a:pt x="5798" y="28274"/>
                  </a:cubicBezTo>
                  <a:cubicBezTo>
                    <a:pt x="5741" y="28258"/>
                    <a:pt x="5749" y="28193"/>
                    <a:pt x="5773" y="28063"/>
                  </a:cubicBezTo>
                  <a:cubicBezTo>
                    <a:pt x="5854" y="27933"/>
                    <a:pt x="6260" y="25728"/>
                    <a:pt x="6203" y="25720"/>
                  </a:cubicBezTo>
                  <a:lnTo>
                    <a:pt x="6235" y="25517"/>
                  </a:lnTo>
                  <a:cubicBezTo>
                    <a:pt x="6252" y="25452"/>
                    <a:pt x="6276" y="25323"/>
                    <a:pt x="6276" y="25323"/>
                  </a:cubicBezTo>
                  <a:cubicBezTo>
                    <a:pt x="6279" y="25323"/>
                    <a:pt x="6281" y="25323"/>
                    <a:pt x="6284" y="25323"/>
                  </a:cubicBezTo>
                  <a:cubicBezTo>
                    <a:pt x="6390" y="25323"/>
                    <a:pt x="6397" y="24993"/>
                    <a:pt x="6373" y="24787"/>
                  </a:cubicBezTo>
                  <a:cubicBezTo>
                    <a:pt x="6333" y="24723"/>
                    <a:pt x="6333" y="24642"/>
                    <a:pt x="6349" y="24577"/>
                  </a:cubicBezTo>
                  <a:lnTo>
                    <a:pt x="6349" y="24577"/>
                  </a:lnTo>
                  <a:cubicBezTo>
                    <a:pt x="6354" y="24577"/>
                    <a:pt x="6358" y="24578"/>
                    <a:pt x="6363" y="24578"/>
                  </a:cubicBezTo>
                  <a:cubicBezTo>
                    <a:pt x="6473" y="24578"/>
                    <a:pt x="6502" y="24393"/>
                    <a:pt x="6471" y="24252"/>
                  </a:cubicBezTo>
                  <a:cubicBezTo>
                    <a:pt x="6376" y="24172"/>
                    <a:pt x="6373" y="24112"/>
                    <a:pt x="6461" y="24112"/>
                  </a:cubicBezTo>
                  <a:cubicBezTo>
                    <a:pt x="6471" y="24112"/>
                    <a:pt x="6482" y="24113"/>
                    <a:pt x="6495" y="24115"/>
                  </a:cubicBezTo>
                  <a:cubicBezTo>
                    <a:pt x="6504" y="24117"/>
                    <a:pt x="6513" y="24117"/>
                    <a:pt x="6521" y="24117"/>
                  </a:cubicBezTo>
                  <a:cubicBezTo>
                    <a:pt x="6611" y="24117"/>
                    <a:pt x="6621" y="23995"/>
                    <a:pt x="6487" y="23839"/>
                  </a:cubicBezTo>
                  <a:cubicBezTo>
                    <a:pt x="6438" y="23766"/>
                    <a:pt x="6438" y="23766"/>
                    <a:pt x="6511" y="23709"/>
                  </a:cubicBezTo>
                  <a:cubicBezTo>
                    <a:pt x="6641" y="23660"/>
                    <a:pt x="6649" y="23596"/>
                    <a:pt x="6592" y="23588"/>
                  </a:cubicBezTo>
                  <a:cubicBezTo>
                    <a:pt x="6487" y="23498"/>
                    <a:pt x="6495" y="23425"/>
                    <a:pt x="6625" y="23385"/>
                  </a:cubicBezTo>
                  <a:cubicBezTo>
                    <a:pt x="6771" y="23271"/>
                    <a:pt x="6771" y="23271"/>
                    <a:pt x="6665" y="23182"/>
                  </a:cubicBezTo>
                  <a:cubicBezTo>
                    <a:pt x="6560" y="23093"/>
                    <a:pt x="6608" y="22825"/>
                    <a:pt x="6738" y="22785"/>
                  </a:cubicBezTo>
                  <a:cubicBezTo>
                    <a:pt x="6754" y="22712"/>
                    <a:pt x="6819" y="22663"/>
                    <a:pt x="6762" y="22647"/>
                  </a:cubicBezTo>
                  <a:lnTo>
                    <a:pt x="6835" y="22590"/>
                  </a:lnTo>
                  <a:lnTo>
                    <a:pt x="6860" y="22461"/>
                  </a:lnTo>
                  <a:lnTo>
                    <a:pt x="6803" y="22444"/>
                  </a:lnTo>
                  <a:cubicBezTo>
                    <a:pt x="6811" y="22379"/>
                    <a:pt x="6941" y="21990"/>
                    <a:pt x="7030" y="21520"/>
                  </a:cubicBezTo>
                  <a:cubicBezTo>
                    <a:pt x="7143" y="20884"/>
                    <a:pt x="7176" y="20698"/>
                    <a:pt x="7140" y="20698"/>
                  </a:cubicBezTo>
                  <a:cubicBezTo>
                    <a:pt x="7134" y="20698"/>
                    <a:pt x="7128" y="20702"/>
                    <a:pt x="7119" y="20709"/>
                  </a:cubicBezTo>
                  <a:cubicBezTo>
                    <a:pt x="7100" y="20716"/>
                    <a:pt x="7084" y="20720"/>
                    <a:pt x="7072" y="20720"/>
                  </a:cubicBezTo>
                  <a:cubicBezTo>
                    <a:pt x="6999" y="20720"/>
                    <a:pt x="7033" y="20614"/>
                    <a:pt x="7144" y="20580"/>
                  </a:cubicBezTo>
                  <a:cubicBezTo>
                    <a:pt x="7184" y="20474"/>
                    <a:pt x="7225" y="20361"/>
                    <a:pt x="7257" y="20255"/>
                  </a:cubicBezTo>
                  <a:cubicBezTo>
                    <a:pt x="7289" y="20122"/>
                    <a:pt x="7312" y="19995"/>
                    <a:pt x="7366" y="19995"/>
                  </a:cubicBezTo>
                  <a:cubicBezTo>
                    <a:pt x="7367" y="19995"/>
                    <a:pt x="7369" y="19996"/>
                    <a:pt x="7371" y="19996"/>
                  </a:cubicBezTo>
                  <a:lnTo>
                    <a:pt x="7379" y="19931"/>
                  </a:lnTo>
                  <a:cubicBezTo>
                    <a:pt x="7289" y="19777"/>
                    <a:pt x="7362" y="19372"/>
                    <a:pt x="7460" y="19185"/>
                  </a:cubicBezTo>
                  <a:cubicBezTo>
                    <a:pt x="7484" y="19072"/>
                    <a:pt x="7484" y="18958"/>
                    <a:pt x="7460" y="18845"/>
                  </a:cubicBezTo>
                  <a:cubicBezTo>
                    <a:pt x="7427" y="18699"/>
                    <a:pt x="7427" y="18699"/>
                    <a:pt x="7492" y="18642"/>
                  </a:cubicBezTo>
                  <a:cubicBezTo>
                    <a:pt x="7493" y="18642"/>
                    <a:pt x="7494" y="18642"/>
                    <a:pt x="7494" y="18642"/>
                  </a:cubicBezTo>
                  <a:cubicBezTo>
                    <a:pt x="7560" y="18642"/>
                    <a:pt x="7686" y="18261"/>
                    <a:pt x="7565" y="18236"/>
                  </a:cubicBezTo>
                  <a:lnTo>
                    <a:pt x="7638" y="18188"/>
                  </a:lnTo>
                  <a:cubicBezTo>
                    <a:pt x="7703" y="18147"/>
                    <a:pt x="7679" y="18050"/>
                    <a:pt x="7606" y="18042"/>
                  </a:cubicBezTo>
                  <a:cubicBezTo>
                    <a:pt x="7484" y="18018"/>
                    <a:pt x="7500" y="17953"/>
                    <a:pt x="7687" y="17920"/>
                  </a:cubicBezTo>
                  <a:cubicBezTo>
                    <a:pt x="7700" y="17922"/>
                    <a:pt x="7712" y="17923"/>
                    <a:pt x="7723" y="17923"/>
                  </a:cubicBezTo>
                  <a:cubicBezTo>
                    <a:pt x="7809" y="17923"/>
                    <a:pt x="7810" y="17871"/>
                    <a:pt x="7760" y="17863"/>
                  </a:cubicBezTo>
                  <a:cubicBezTo>
                    <a:pt x="7711" y="17782"/>
                    <a:pt x="7662" y="17709"/>
                    <a:pt x="7735" y="17653"/>
                  </a:cubicBezTo>
                  <a:cubicBezTo>
                    <a:pt x="7752" y="17580"/>
                    <a:pt x="7760" y="17515"/>
                    <a:pt x="7646" y="17491"/>
                  </a:cubicBezTo>
                  <a:cubicBezTo>
                    <a:pt x="7581" y="17482"/>
                    <a:pt x="7598" y="17418"/>
                    <a:pt x="7606" y="17353"/>
                  </a:cubicBezTo>
                  <a:lnTo>
                    <a:pt x="7606" y="17353"/>
                  </a:lnTo>
                  <a:cubicBezTo>
                    <a:pt x="7671" y="17361"/>
                    <a:pt x="7671" y="17361"/>
                    <a:pt x="7711" y="17442"/>
                  </a:cubicBezTo>
                  <a:cubicBezTo>
                    <a:pt x="7709" y="17459"/>
                    <a:pt x="7708" y="17467"/>
                    <a:pt x="7708" y="17467"/>
                  </a:cubicBezTo>
                  <a:cubicBezTo>
                    <a:pt x="7708" y="17467"/>
                    <a:pt x="7718" y="17405"/>
                    <a:pt x="7735" y="17304"/>
                  </a:cubicBezTo>
                  <a:cubicBezTo>
                    <a:pt x="7751" y="17241"/>
                    <a:pt x="7828" y="17125"/>
                    <a:pt x="7884" y="17125"/>
                  </a:cubicBezTo>
                  <a:cubicBezTo>
                    <a:pt x="7886" y="17125"/>
                    <a:pt x="7888" y="17125"/>
                    <a:pt x="7889" y="17126"/>
                  </a:cubicBezTo>
                  <a:cubicBezTo>
                    <a:pt x="7947" y="17081"/>
                    <a:pt x="7969" y="17032"/>
                    <a:pt x="7914" y="17032"/>
                  </a:cubicBezTo>
                  <a:cubicBezTo>
                    <a:pt x="7899" y="17032"/>
                    <a:pt x="7877" y="17036"/>
                    <a:pt x="7849" y="17045"/>
                  </a:cubicBezTo>
                  <a:cubicBezTo>
                    <a:pt x="7727" y="17028"/>
                    <a:pt x="7727" y="17028"/>
                    <a:pt x="7752" y="16891"/>
                  </a:cubicBezTo>
                  <a:cubicBezTo>
                    <a:pt x="7767" y="16829"/>
                    <a:pt x="7775" y="16768"/>
                    <a:pt x="7830" y="16768"/>
                  </a:cubicBezTo>
                  <a:cubicBezTo>
                    <a:pt x="7834" y="16768"/>
                    <a:pt x="7837" y="16768"/>
                    <a:pt x="7841" y="16769"/>
                  </a:cubicBezTo>
                  <a:cubicBezTo>
                    <a:pt x="7855" y="16773"/>
                    <a:pt x="7866" y="16776"/>
                    <a:pt x="7875" y="16776"/>
                  </a:cubicBezTo>
                  <a:cubicBezTo>
                    <a:pt x="7899" y="16776"/>
                    <a:pt x="7904" y="16750"/>
                    <a:pt x="7922" y="16647"/>
                  </a:cubicBezTo>
                  <a:cubicBezTo>
                    <a:pt x="7938" y="16453"/>
                    <a:pt x="7857" y="16258"/>
                    <a:pt x="7711" y="16128"/>
                  </a:cubicBezTo>
                  <a:cubicBezTo>
                    <a:pt x="7598" y="16104"/>
                    <a:pt x="7598" y="16104"/>
                    <a:pt x="7727" y="16055"/>
                  </a:cubicBezTo>
                  <a:cubicBezTo>
                    <a:pt x="7733" y="16057"/>
                    <a:pt x="7739" y="16058"/>
                    <a:pt x="7744" y="16058"/>
                  </a:cubicBezTo>
                  <a:cubicBezTo>
                    <a:pt x="7786" y="16058"/>
                    <a:pt x="7794" y="15999"/>
                    <a:pt x="7808" y="15934"/>
                  </a:cubicBezTo>
                  <a:cubicBezTo>
                    <a:pt x="7772" y="15929"/>
                    <a:pt x="7786" y="15903"/>
                    <a:pt x="7798" y="15903"/>
                  </a:cubicBezTo>
                  <a:cubicBezTo>
                    <a:pt x="7805" y="15903"/>
                    <a:pt x="7811" y="15911"/>
                    <a:pt x="7808" y="15934"/>
                  </a:cubicBezTo>
                  <a:cubicBezTo>
                    <a:pt x="7865" y="15950"/>
                    <a:pt x="7857" y="16015"/>
                    <a:pt x="7841" y="16080"/>
                  </a:cubicBezTo>
                  <a:lnTo>
                    <a:pt x="7898" y="16088"/>
                  </a:lnTo>
                  <a:cubicBezTo>
                    <a:pt x="8027" y="16047"/>
                    <a:pt x="8044" y="15982"/>
                    <a:pt x="7938" y="15893"/>
                  </a:cubicBezTo>
                  <a:cubicBezTo>
                    <a:pt x="7889" y="15812"/>
                    <a:pt x="7889" y="15812"/>
                    <a:pt x="7962" y="15755"/>
                  </a:cubicBezTo>
                  <a:cubicBezTo>
                    <a:pt x="8035" y="15699"/>
                    <a:pt x="8100" y="15650"/>
                    <a:pt x="8044" y="15634"/>
                  </a:cubicBezTo>
                  <a:cubicBezTo>
                    <a:pt x="8060" y="15561"/>
                    <a:pt x="8092" y="15496"/>
                    <a:pt x="8141" y="15447"/>
                  </a:cubicBezTo>
                  <a:cubicBezTo>
                    <a:pt x="8165" y="15310"/>
                    <a:pt x="8173" y="15245"/>
                    <a:pt x="8116" y="15237"/>
                  </a:cubicBezTo>
                  <a:cubicBezTo>
                    <a:pt x="8060" y="15220"/>
                    <a:pt x="8068" y="15155"/>
                    <a:pt x="8084" y="15091"/>
                  </a:cubicBezTo>
                  <a:cubicBezTo>
                    <a:pt x="8092" y="15026"/>
                    <a:pt x="8108" y="14953"/>
                    <a:pt x="8052" y="14945"/>
                  </a:cubicBezTo>
                  <a:cubicBezTo>
                    <a:pt x="7987" y="14937"/>
                    <a:pt x="7946" y="14856"/>
                    <a:pt x="7971" y="14726"/>
                  </a:cubicBezTo>
                  <a:cubicBezTo>
                    <a:pt x="7930" y="14580"/>
                    <a:pt x="7930" y="14580"/>
                    <a:pt x="8060" y="14531"/>
                  </a:cubicBezTo>
                  <a:cubicBezTo>
                    <a:pt x="8066" y="14533"/>
                    <a:pt x="8072" y="14533"/>
                    <a:pt x="8077" y="14533"/>
                  </a:cubicBezTo>
                  <a:cubicBezTo>
                    <a:pt x="8126" y="14533"/>
                    <a:pt x="8134" y="14468"/>
                    <a:pt x="8149" y="14410"/>
                  </a:cubicBezTo>
                  <a:cubicBezTo>
                    <a:pt x="8157" y="14361"/>
                    <a:pt x="8189" y="14320"/>
                    <a:pt x="8230" y="14288"/>
                  </a:cubicBezTo>
                  <a:cubicBezTo>
                    <a:pt x="8303" y="14231"/>
                    <a:pt x="8238" y="14223"/>
                    <a:pt x="8181" y="14207"/>
                  </a:cubicBezTo>
                  <a:lnTo>
                    <a:pt x="8068" y="14191"/>
                  </a:lnTo>
                  <a:cubicBezTo>
                    <a:pt x="8075" y="14131"/>
                    <a:pt x="8187" y="14084"/>
                    <a:pt x="8249" y="14084"/>
                  </a:cubicBezTo>
                  <a:cubicBezTo>
                    <a:pt x="8254" y="14084"/>
                    <a:pt x="8258" y="14085"/>
                    <a:pt x="8262" y="14085"/>
                  </a:cubicBezTo>
                  <a:cubicBezTo>
                    <a:pt x="8392" y="14045"/>
                    <a:pt x="8392" y="14045"/>
                    <a:pt x="8279" y="14020"/>
                  </a:cubicBezTo>
                  <a:cubicBezTo>
                    <a:pt x="8222" y="14012"/>
                    <a:pt x="8173" y="13931"/>
                    <a:pt x="8254" y="13810"/>
                  </a:cubicBezTo>
                  <a:cubicBezTo>
                    <a:pt x="8278" y="13676"/>
                    <a:pt x="8301" y="13550"/>
                    <a:pt x="8362" y="13550"/>
                  </a:cubicBezTo>
                  <a:cubicBezTo>
                    <a:pt x="8364" y="13550"/>
                    <a:pt x="8366" y="13550"/>
                    <a:pt x="8368" y="13550"/>
                  </a:cubicBezTo>
                  <a:cubicBezTo>
                    <a:pt x="8408" y="13518"/>
                    <a:pt x="8416" y="13461"/>
                    <a:pt x="8392" y="13420"/>
                  </a:cubicBezTo>
                  <a:cubicBezTo>
                    <a:pt x="8343" y="13339"/>
                    <a:pt x="8352" y="13274"/>
                    <a:pt x="8449" y="13088"/>
                  </a:cubicBezTo>
                  <a:cubicBezTo>
                    <a:pt x="8627" y="12772"/>
                    <a:pt x="8627" y="12772"/>
                    <a:pt x="8514" y="12747"/>
                  </a:cubicBezTo>
                  <a:cubicBezTo>
                    <a:pt x="8449" y="12739"/>
                    <a:pt x="8392" y="12731"/>
                    <a:pt x="8522" y="12683"/>
                  </a:cubicBezTo>
                  <a:cubicBezTo>
                    <a:pt x="8595" y="12626"/>
                    <a:pt x="8546" y="12553"/>
                    <a:pt x="8514" y="12407"/>
                  </a:cubicBezTo>
                  <a:cubicBezTo>
                    <a:pt x="8457" y="12342"/>
                    <a:pt x="8376" y="12302"/>
                    <a:pt x="8287" y="12293"/>
                  </a:cubicBezTo>
                  <a:cubicBezTo>
                    <a:pt x="8173" y="12277"/>
                    <a:pt x="8173" y="12277"/>
                    <a:pt x="8254" y="12148"/>
                  </a:cubicBezTo>
                  <a:cubicBezTo>
                    <a:pt x="8269" y="12087"/>
                    <a:pt x="8319" y="12041"/>
                    <a:pt x="8384" y="12041"/>
                  </a:cubicBezTo>
                  <a:cubicBezTo>
                    <a:pt x="8390" y="12041"/>
                    <a:pt x="8395" y="12042"/>
                    <a:pt x="8400" y="12042"/>
                  </a:cubicBezTo>
                  <a:cubicBezTo>
                    <a:pt x="8457" y="12050"/>
                    <a:pt x="8441" y="12115"/>
                    <a:pt x="8441" y="12115"/>
                  </a:cubicBezTo>
                  <a:lnTo>
                    <a:pt x="8433" y="12180"/>
                  </a:lnTo>
                  <a:cubicBezTo>
                    <a:pt x="8450" y="12185"/>
                    <a:pt x="8466" y="12189"/>
                    <a:pt x="8482" y="12189"/>
                  </a:cubicBezTo>
                  <a:cubicBezTo>
                    <a:pt x="8520" y="12189"/>
                    <a:pt x="8553" y="12166"/>
                    <a:pt x="8571" y="12075"/>
                  </a:cubicBezTo>
                  <a:cubicBezTo>
                    <a:pt x="8643" y="12018"/>
                    <a:pt x="8660" y="11953"/>
                    <a:pt x="8595" y="11937"/>
                  </a:cubicBezTo>
                  <a:cubicBezTo>
                    <a:pt x="8668" y="11880"/>
                    <a:pt x="8692" y="11750"/>
                    <a:pt x="8716" y="11612"/>
                  </a:cubicBezTo>
                  <a:cubicBezTo>
                    <a:pt x="8741" y="11483"/>
                    <a:pt x="8781" y="11280"/>
                    <a:pt x="8846" y="11223"/>
                  </a:cubicBezTo>
                  <a:cubicBezTo>
                    <a:pt x="8870" y="11094"/>
                    <a:pt x="8887" y="11029"/>
                    <a:pt x="8830" y="11012"/>
                  </a:cubicBezTo>
                  <a:cubicBezTo>
                    <a:pt x="8720" y="10998"/>
                    <a:pt x="8723" y="10937"/>
                    <a:pt x="8766" y="10937"/>
                  </a:cubicBezTo>
                  <a:cubicBezTo>
                    <a:pt x="8770" y="10937"/>
                    <a:pt x="8776" y="10938"/>
                    <a:pt x="8781" y="10939"/>
                  </a:cubicBezTo>
                  <a:cubicBezTo>
                    <a:pt x="8911" y="10891"/>
                    <a:pt x="9130" y="10031"/>
                    <a:pt x="9025" y="9942"/>
                  </a:cubicBezTo>
                  <a:lnTo>
                    <a:pt x="9049" y="9813"/>
                  </a:lnTo>
                  <a:cubicBezTo>
                    <a:pt x="9130" y="9691"/>
                    <a:pt x="9203" y="9285"/>
                    <a:pt x="9154" y="9213"/>
                  </a:cubicBezTo>
                  <a:lnTo>
                    <a:pt x="9195" y="9010"/>
                  </a:lnTo>
                  <a:cubicBezTo>
                    <a:pt x="9276" y="8888"/>
                    <a:pt x="9284" y="8823"/>
                    <a:pt x="9243" y="8742"/>
                  </a:cubicBezTo>
                  <a:cubicBezTo>
                    <a:pt x="9206" y="8686"/>
                    <a:pt x="9164" y="8664"/>
                    <a:pt x="9172" y="8664"/>
                  </a:cubicBezTo>
                  <a:cubicBezTo>
                    <a:pt x="9175" y="8664"/>
                    <a:pt x="9182" y="8666"/>
                    <a:pt x="9195" y="8669"/>
                  </a:cubicBezTo>
                  <a:cubicBezTo>
                    <a:pt x="9196" y="8670"/>
                    <a:pt x="9198" y="8670"/>
                    <a:pt x="9199" y="8670"/>
                  </a:cubicBezTo>
                  <a:cubicBezTo>
                    <a:pt x="9253" y="8670"/>
                    <a:pt x="9277" y="8532"/>
                    <a:pt x="9325" y="8272"/>
                  </a:cubicBezTo>
                  <a:cubicBezTo>
                    <a:pt x="9358" y="8088"/>
                    <a:pt x="9368" y="8035"/>
                    <a:pt x="9351" y="8035"/>
                  </a:cubicBezTo>
                  <a:cubicBezTo>
                    <a:pt x="9343" y="8035"/>
                    <a:pt x="9329" y="8046"/>
                    <a:pt x="9308" y="8061"/>
                  </a:cubicBezTo>
                  <a:cubicBezTo>
                    <a:pt x="9296" y="7845"/>
                    <a:pt x="9333" y="7803"/>
                    <a:pt x="9377" y="7803"/>
                  </a:cubicBezTo>
                  <a:cubicBezTo>
                    <a:pt x="9389" y="7803"/>
                    <a:pt x="9402" y="7806"/>
                    <a:pt x="9414" y="7810"/>
                  </a:cubicBezTo>
                  <a:cubicBezTo>
                    <a:pt x="9438" y="7830"/>
                    <a:pt x="9457" y="7839"/>
                    <a:pt x="9472" y="7839"/>
                  </a:cubicBezTo>
                  <a:cubicBezTo>
                    <a:pt x="9521" y="7839"/>
                    <a:pt x="9507" y="7739"/>
                    <a:pt x="9381" y="7664"/>
                  </a:cubicBezTo>
                  <a:cubicBezTo>
                    <a:pt x="9279" y="7577"/>
                    <a:pt x="9299" y="7453"/>
                    <a:pt x="9352" y="7453"/>
                  </a:cubicBezTo>
                  <a:cubicBezTo>
                    <a:pt x="9354" y="7453"/>
                    <a:pt x="9355" y="7453"/>
                    <a:pt x="9357" y="7453"/>
                  </a:cubicBezTo>
                  <a:cubicBezTo>
                    <a:pt x="9414" y="7461"/>
                    <a:pt x="9406" y="7526"/>
                    <a:pt x="9389" y="7599"/>
                  </a:cubicBezTo>
                  <a:lnTo>
                    <a:pt x="9511" y="7615"/>
                  </a:lnTo>
                  <a:cubicBezTo>
                    <a:pt x="9519" y="7550"/>
                    <a:pt x="9519" y="7550"/>
                    <a:pt x="9470" y="7477"/>
                  </a:cubicBezTo>
                  <a:cubicBezTo>
                    <a:pt x="9479" y="7421"/>
                    <a:pt x="9462" y="7372"/>
                    <a:pt x="9438" y="7332"/>
                  </a:cubicBezTo>
                  <a:cubicBezTo>
                    <a:pt x="9423" y="7288"/>
                    <a:pt x="9383" y="7261"/>
                    <a:pt x="9340" y="7261"/>
                  </a:cubicBezTo>
                  <a:cubicBezTo>
                    <a:pt x="9312" y="7261"/>
                    <a:pt x="9282" y="7273"/>
                    <a:pt x="9260" y="7299"/>
                  </a:cubicBezTo>
                  <a:cubicBezTo>
                    <a:pt x="9243" y="7313"/>
                    <a:pt x="9232" y="7320"/>
                    <a:pt x="9223" y="7320"/>
                  </a:cubicBezTo>
                  <a:cubicBezTo>
                    <a:pt x="9199" y="7320"/>
                    <a:pt x="9207" y="7267"/>
                    <a:pt x="9219" y="7218"/>
                  </a:cubicBezTo>
                  <a:cubicBezTo>
                    <a:pt x="9262" y="7154"/>
                    <a:pt x="9298" y="7126"/>
                    <a:pt x="9330" y="7126"/>
                  </a:cubicBezTo>
                  <a:cubicBezTo>
                    <a:pt x="9358" y="7126"/>
                    <a:pt x="9383" y="7148"/>
                    <a:pt x="9406" y="7186"/>
                  </a:cubicBezTo>
                  <a:cubicBezTo>
                    <a:pt x="9389" y="7250"/>
                    <a:pt x="9454" y="7267"/>
                    <a:pt x="9511" y="7275"/>
                  </a:cubicBezTo>
                  <a:cubicBezTo>
                    <a:pt x="9512" y="7275"/>
                    <a:pt x="9512" y="7275"/>
                    <a:pt x="9513" y="7275"/>
                  </a:cubicBezTo>
                  <a:cubicBezTo>
                    <a:pt x="9565" y="7275"/>
                    <a:pt x="9512" y="6938"/>
                    <a:pt x="9411" y="6842"/>
                  </a:cubicBezTo>
                  <a:lnTo>
                    <a:pt x="9411" y="6842"/>
                  </a:lnTo>
                  <a:cubicBezTo>
                    <a:pt x="9425" y="6845"/>
                    <a:pt x="9442" y="6849"/>
                    <a:pt x="9462" y="6853"/>
                  </a:cubicBezTo>
                  <a:cubicBezTo>
                    <a:pt x="9464" y="6853"/>
                    <a:pt x="9466" y="6854"/>
                    <a:pt x="9468" y="6854"/>
                  </a:cubicBezTo>
                  <a:cubicBezTo>
                    <a:pt x="9529" y="6854"/>
                    <a:pt x="9552" y="6727"/>
                    <a:pt x="9576" y="6594"/>
                  </a:cubicBezTo>
                  <a:cubicBezTo>
                    <a:pt x="9600" y="6464"/>
                    <a:pt x="9608" y="6391"/>
                    <a:pt x="9552" y="6383"/>
                  </a:cubicBezTo>
                  <a:cubicBezTo>
                    <a:pt x="9495" y="6375"/>
                    <a:pt x="9430" y="6359"/>
                    <a:pt x="9446" y="6294"/>
                  </a:cubicBezTo>
                  <a:lnTo>
                    <a:pt x="9446" y="6294"/>
                  </a:lnTo>
                  <a:cubicBezTo>
                    <a:pt x="9435" y="6337"/>
                    <a:pt x="9406" y="6348"/>
                    <a:pt x="9372" y="6348"/>
                  </a:cubicBezTo>
                  <a:cubicBezTo>
                    <a:pt x="9354" y="6348"/>
                    <a:pt x="9335" y="6345"/>
                    <a:pt x="9316" y="6342"/>
                  </a:cubicBezTo>
                  <a:cubicBezTo>
                    <a:pt x="9357" y="6278"/>
                    <a:pt x="9414" y="6213"/>
                    <a:pt x="9470" y="6164"/>
                  </a:cubicBezTo>
                  <a:cubicBezTo>
                    <a:pt x="9608" y="6051"/>
                    <a:pt x="9697" y="5929"/>
                    <a:pt x="9746" y="5661"/>
                  </a:cubicBezTo>
                  <a:cubicBezTo>
                    <a:pt x="9770" y="5524"/>
                    <a:pt x="9803" y="5329"/>
                    <a:pt x="9876" y="5272"/>
                  </a:cubicBezTo>
                  <a:cubicBezTo>
                    <a:pt x="9900" y="5134"/>
                    <a:pt x="9908" y="5069"/>
                    <a:pt x="9852" y="5061"/>
                  </a:cubicBezTo>
                  <a:lnTo>
                    <a:pt x="9876" y="4924"/>
                  </a:lnTo>
                  <a:cubicBezTo>
                    <a:pt x="9949" y="4867"/>
                    <a:pt x="9973" y="4737"/>
                    <a:pt x="9916" y="4721"/>
                  </a:cubicBezTo>
                  <a:cubicBezTo>
                    <a:pt x="9868" y="4648"/>
                    <a:pt x="9941" y="4591"/>
                    <a:pt x="9949" y="4526"/>
                  </a:cubicBezTo>
                  <a:cubicBezTo>
                    <a:pt x="10044" y="4452"/>
                    <a:pt x="10077" y="4427"/>
                    <a:pt x="10035" y="4427"/>
                  </a:cubicBezTo>
                  <a:cubicBezTo>
                    <a:pt x="10012" y="4427"/>
                    <a:pt x="9968" y="4434"/>
                    <a:pt x="9900" y="4445"/>
                  </a:cubicBezTo>
                  <a:cubicBezTo>
                    <a:pt x="9898" y="4445"/>
                    <a:pt x="9897" y="4445"/>
                    <a:pt x="9895" y="4445"/>
                  </a:cubicBezTo>
                  <a:cubicBezTo>
                    <a:pt x="9838" y="4445"/>
                    <a:pt x="9762" y="4561"/>
                    <a:pt x="9746" y="4624"/>
                  </a:cubicBezTo>
                  <a:lnTo>
                    <a:pt x="9714" y="4826"/>
                  </a:lnTo>
                  <a:lnTo>
                    <a:pt x="9689" y="4615"/>
                  </a:lnTo>
                  <a:cubicBezTo>
                    <a:pt x="9706" y="4551"/>
                    <a:pt x="9665" y="4405"/>
                    <a:pt x="9608" y="4388"/>
                  </a:cubicBezTo>
                  <a:cubicBezTo>
                    <a:pt x="9576" y="4388"/>
                    <a:pt x="9552" y="4348"/>
                    <a:pt x="9560" y="4315"/>
                  </a:cubicBezTo>
                  <a:lnTo>
                    <a:pt x="9560" y="4315"/>
                  </a:lnTo>
                  <a:lnTo>
                    <a:pt x="9681" y="4340"/>
                  </a:lnTo>
                  <a:cubicBezTo>
                    <a:pt x="9714" y="4397"/>
                    <a:pt x="9779" y="4429"/>
                    <a:pt x="9843" y="4437"/>
                  </a:cubicBezTo>
                  <a:cubicBezTo>
                    <a:pt x="9973" y="4388"/>
                    <a:pt x="10070" y="4202"/>
                    <a:pt x="9949" y="4178"/>
                  </a:cubicBezTo>
                  <a:cubicBezTo>
                    <a:pt x="9965" y="4113"/>
                    <a:pt x="9965" y="4113"/>
                    <a:pt x="10038" y="4056"/>
                  </a:cubicBezTo>
                  <a:cubicBezTo>
                    <a:pt x="10041" y="4056"/>
                    <a:pt x="10044" y="4057"/>
                    <a:pt x="10047" y="4057"/>
                  </a:cubicBezTo>
                  <a:cubicBezTo>
                    <a:pt x="10095" y="4057"/>
                    <a:pt x="10097" y="3994"/>
                    <a:pt x="9997" y="3910"/>
                  </a:cubicBezTo>
                  <a:cubicBezTo>
                    <a:pt x="9900" y="3821"/>
                    <a:pt x="9908" y="3756"/>
                    <a:pt x="10038" y="3715"/>
                  </a:cubicBezTo>
                  <a:cubicBezTo>
                    <a:pt x="10184" y="3602"/>
                    <a:pt x="10233" y="3334"/>
                    <a:pt x="10168" y="3318"/>
                  </a:cubicBezTo>
                  <a:cubicBezTo>
                    <a:pt x="10054" y="3302"/>
                    <a:pt x="10087" y="3099"/>
                    <a:pt x="10160" y="3043"/>
                  </a:cubicBezTo>
                  <a:cubicBezTo>
                    <a:pt x="10224" y="3002"/>
                    <a:pt x="10249" y="2905"/>
                    <a:pt x="10200" y="2840"/>
                  </a:cubicBezTo>
                  <a:lnTo>
                    <a:pt x="10200" y="2840"/>
                  </a:lnTo>
                  <a:cubicBezTo>
                    <a:pt x="10208" y="2843"/>
                    <a:pt x="10216" y="2844"/>
                    <a:pt x="10224" y="2844"/>
                  </a:cubicBezTo>
                  <a:cubicBezTo>
                    <a:pt x="10278" y="2844"/>
                    <a:pt x="10317" y="2775"/>
                    <a:pt x="10281" y="2718"/>
                  </a:cubicBezTo>
                  <a:cubicBezTo>
                    <a:pt x="10281" y="2718"/>
                    <a:pt x="10285" y="2687"/>
                    <a:pt x="10266" y="2687"/>
                  </a:cubicBezTo>
                  <a:cubicBezTo>
                    <a:pt x="10257" y="2687"/>
                    <a:pt x="10244" y="2693"/>
                    <a:pt x="10224" y="2710"/>
                  </a:cubicBezTo>
                  <a:lnTo>
                    <a:pt x="10127" y="2556"/>
                  </a:lnTo>
                  <a:cubicBezTo>
                    <a:pt x="10122" y="2596"/>
                    <a:pt x="10096" y="2608"/>
                    <a:pt x="10064" y="2608"/>
                  </a:cubicBezTo>
                  <a:cubicBezTo>
                    <a:pt x="10043" y="2608"/>
                    <a:pt x="10020" y="2603"/>
                    <a:pt x="9997" y="2597"/>
                  </a:cubicBezTo>
                  <a:cubicBezTo>
                    <a:pt x="9941" y="2589"/>
                    <a:pt x="10046" y="2329"/>
                    <a:pt x="10249" y="2232"/>
                  </a:cubicBezTo>
                  <a:lnTo>
                    <a:pt x="10387" y="2118"/>
                  </a:lnTo>
                  <a:cubicBezTo>
                    <a:pt x="10330" y="2110"/>
                    <a:pt x="10273" y="2102"/>
                    <a:pt x="10273" y="2102"/>
                  </a:cubicBezTo>
                  <a:cubicBezTo>
                    <a:pt x="10281" y="2033"/>
                    <a:pt x="10296" y="1972"/>
                    <a:pt x="10345" y="1972"/>
                  </a:cubicBezTo>
                  <a:cubicBezTo>
                    <a:pt x="10348" y="1972"/>
                    <a:pt x="10351" y="1972"/>
                    <a:pt x="10354" y="1972"/>
                  </a:cubicBezTo>
                  <a:cubicBezTo>
                    <a:pt x="10372" y="1978"/>
                    <a:pt x="10385" y="1981"/>
                    <a:pt x="10394" y="1981"/>
                  </a:cubicBezTo>
                  <a:cubicBezTo>
                    <a:pt x="10413" y="1981"/>
                    <a:pt x="10416" y="1965"/>
                    <a:pt x="10427" y="1916"/>
                  </a:cubicBezTo>
                  <a:cubicBezTo>
                    <a:pt x="10427" y="1916"/>
                    <a:pt x="10435" y="1851"/>
                    <a:pt x="10379" y="1843"/>
                  </a:cubicBezTo>
                  <a:cubicBezTo>
                    <a:pt x="10265" y="1818"/>
                    <a:pt x="10265" y="1818"/>
                    <a:pt x="10330" y="1762"/>
                  </a:cubicBezTo>
                  <a:cubicBezTo>
                    <a:pt x="10460" y="1721"/>
                    <a:pt x="10476" y="1656"/>
                    <a:pt x="10370" y="1567"/>
                  </a:cubicBezTo>
                  <a:cubicBezTo>
                    <a:pt x="10249" y="1543"/>
                    <a:pt x="10249" y="1543"/>
                    <a:pt x="10379" y="1494"/>
                  </a:cubicBezTo>
                  <a:cubicBezTo>
                    <a:pt x="10384" y="1495"/>
                    <a:pt x="10389" y="1495"/>
                    <a:pt x="10394" y="1495"/>
                  </a:cubicBezTo>
                  <a:cubicBezTo>
                    <a:pt x="10460" y="1495"/>
                    <a:pt x="10509" y="1449"/>
                    <a:pt x="10524" y="1389"/>
                  </a:cubicBezTo>
                  <a:lnTo>
                    <a:pt x="10468" y="1372"/>
                  </a:lnTo>
                  <a:cubicBezTo>
                    <a:pt x="10346" y="1356"/>
                    <a:pt x="10362" y="1283"/>
                    <a:pt x="10427" y="1226"/>
                  </a:cubicBezTo>
                  <a:lnTo>
                    <a:pt x="10427" y="1226"/>
                  </a:lnTo>
                  <a:cubicBezTo>
                    <a:pt x="10434" y="1228"/>
                    <a:pt x="10440" y="1229"/>
                    <a:pt x="10445" y="1229"/>
                  </a:cubicBezTo>
                  <a:cubicBezTo>
                    <a:pt x="10493" y="1229"/>
                    <a:pt x="10497" y="1163"/>
                    <a:pt x="10468" y="1032"/>
                  </a:cubicBezTo>
                  <a:cubicBezTo>
                    <a:pt x="10491" y="902"/>
                    <a:pt x="10499" y="837"/>
                    <a:pt x="10555" y="837"/>
                  </a:cubicBezTo>
                  <a:cubicBezTo>
                    <a:pt x="10558" y="837"/>
                    <a:pt x="10561" y="837"/>
                    <a:pt x="10565" y="837"/>
                  </a:cubicBezTo>
                  <a:cubicBezTo>
                    <a:pt x="10604" y="846"/>
                    <a:pt x="10630" y="851"/>
                    <a:pt x="10642" y="851"/>
                  </a:cubicBezTo>
                  <a:cubicBezTo>
                    <a:pt x="10666" y="851"/>
                    <a:pt x="10642" y="831"/>
                    <a:pt x="10573" y="772"/>
                  </a:cubicBezTo>
                  <a:cubicBezTo>
                    <a:pt x="10524" y="699"/>
                    <a:pt x="10524" y="699"/>
                    <a:pt x="10614" y="570"/>
                  </a:cubicBezTo>
                  <a:cubicBezTo>
                    <a:pt x="10679" y="521"/>
                    <a:pt x="10679" y="521"/>
                    <a:pt x="10638" y="440"/>
                  </a:cubicBezTo>
                  <a:cubicBezTo>
                    <a:pt x="10586" y="430"/>
                    <a:pt x="10546" y="422"/>
                    <a:pt x="10515" y="422"/>
                  </a:cubicBezTo>
                  <a:cubicBezTo>
                    <a:pt x="10475" y="422"/>
                    <a:pt x="10453" y="435"/>
                    <a:pt x="10443" y="472"/>
                  </a:cubicBezTo>
                  <a:cubicBezTo>
                    <a:pt x="10437" y="520"/>
                    <a:pt x="10436" y="533"/>
                    <a:pt x="10413" y="533"/>
                  </a:cubicBezTo>
                  <a:cubicBezTo>
                    <a:pt x="10404" y="533"/>
                    <a:pt x="10393" y="531"/>
                    <a:pt x="10379" y="529"/>
                  </a:cubicBezTo>
                  <a:cubicBezTo>
                    <a:pt x="10379" y="529"/>
                    <a:pt x="10387" y="464"/>
                    <a:pt x="10403" y="399"/>
                  </a:cubicBezTo>
                  <a:cubicBezTo>
                    <a:pt x="10419" y="302"/>
                    <a:pt x="10419" y="205"/>
                    <a:pt x="10387" y="116"/>
                  </a:cubicBezTo>
                  <a:cubicBezTo>
                    <a:pt x="10369" y="42"/>
                    <a:pt x="10329" y="1"/>
                    <a:pt x="103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15" name="Google Shape;8815;p32"/>
            <p:cNvSpPr/>
            <p:nvPr/>
          </p:nvSpPr>
          <p:spPr>
            <a:xfrm>
              <a:off x="6921842" y="1998283"/>
              <a:ext cx="382500" cy="36716"/>
            </a:xfrm>
            <a:custGeom>
              <a:avLst/>
              <a:gdLst/>
              <a:ahLst/>
              <a:cxnLst/>
              <a:rect l="l" t="t" r="r" b="b"/>
              <a:pathLst>
                <a:path w="22190" h="2130" extrusionOk="0">
                  <a:moveTo>
                    <a:pt x="16002" y="1"/>
                  </a:moveTo>
                  <a:cubicBezTo>
                    <a:pt x="15991" y="1"/>
                    <a:pt x="15975" y="28"/>
                    <a:pt x="15956" y="95"/>
                  </a:cubicBezTo>
                  <a:cubicBezTo>
                    <a:pt x="15956" y="160"/>
                    <a:pt x="15956" y="160"/>
                    <a:pt x="15981" y="160"/>
                  </a:cubicBezTo>
                  <a:cubicBezTo>
                    <a:pt x="15997" y="119"/>
                    <a:pt x="16013" y="79"/>
                    <a:pt x="16013" y="38"/>
                  </a:cubicBezTo>
                  <a:cubicBezTo>
                    <a:pt x="16013" y="15"/>
                    <a:pt x="16009" y="1"/>
                    <a:pt x="16002" y="1"/>
                  </a:cubicBezTo>
                  <a:close/>
                  <a:moveTo>
                    <a:pt x="21753" y="500"/>
                  </a:moveTo>
                  <a:cubicBezTo>
                    <a:pt x="21729" y="500"/>
                    <a:pt x="21729" y="557"/>
                    <a:pt x="21729" y="614"/>
                  </a:cubicBezTo>
                  <a:lnTo>
                    <a:pt x="21753" y="614"/>
                  </a:lnTo>
                  <a:cubicBezTo>
                    <a:pt x="21769" y="581"/>
                    <a:pt x="21778" y="541"/>
                    <a:pt x="21778" y="500"/>
                  </a:cubicBezTo>
                  <a:close/>
                  <a:moveTo>
                    <a:pt x="6362" y="1039"/>
                  </a:moveTo>
                  <a:cubicBezTo>
                    <a:pt x="6361" y="1039"/>
                    <a:pt x="6362" y="1049"/>
                    <a:pt x="6369" y="1067"/>
                  </a:cubicBezTo>
                  <a:lnTo>
                    <a:pt x="6369" y="1067"/>
                  </a:lnTo>
                  <a:cubicBezTo>
                    <a:pt x="6367" y="1047"/>
                    <a:pt x="6364" y="1039"/>
                    <a:pt x="6362" y="1039"/>
                  </a:cubicBezTo>
                  <a:close/>
                  <a:moveTo>
                    <a:pt x="6369" y="1067"/>
                  </a:moveTo>
                  <a:cubicBezTo>
                    <a:pt x="6371" y="1077"/>
                    <a:pt x="6372" y="1089"/>
                    <a:pt x="6372" y="1104"/>
                  </a:cubicBezTo>
                  <a:lnTo>
                    <a:pt x="6372" y="1104"/>
                  </a:lnTo>
                  <a:cubicBezTo>
                    <a:pt x="6373" y="1096"/>
                    <a:pt x="6373" y="1086"/>
                    <a:pt x="6373" y="1076"/>
                  </a:cubicBezTo>
                  <a:cubicBezTo>
                    <a:pt x="6372" y="1073"/>
                    <a:pt x="6370" y="1070"/>
                    <a:pt x="6369" y="1067"/>
                  </a:cubicBezTo>
                  <a:close/>
                  <a:moveTo>
                    <a:pt x="8878" y="1116"/>
                  </a:moveTo>
                  <a:cubicBezTo>
                    <a:pt x="8878" y="1116"/>
                    <a:pt x="8878" y="1116"/>
                    <a:pt x="8878" y="1116"/>
                  </a:cubicBezTo>
                  <a:cubicBezTo>
                    <a:pt x="8878" y="1116"/>
                    <a:pt x="8878" y="1116"/>
                    <a:pt x="8878" y="1116"/>
                  </a:cubicBezTo>
                  <a:close/>
                  <a:moveTo>
                    <a:pt x="17228" y="1112"/>
                  </a:moveTo>
                  <a:cubicBezTo>
                    <a:pt x="17233" y="1112"/>
                    <a:pt x="17237" y="1119"/>
                    <a:pt x="17237" y="1141"/>
                  </a:cubicBezTo>
                  <a:lnTo>
                    <a:pt x="17237" y="1133"/>
                  </a:lnTo>
                  <a:cubicBezTo>
                    <a:pt x="17262" y="1133"/>
                    <a:pt x="17205" y="1197"/>
                    <a:pt x="17180" y="1197"/>
                  </a:cubicBezTo>
                  <a:lnTo>
                    <a:pt x="17180" y="1133"/>
                  </a:lnTo>
                  <a:cubicBezTo>
                    <a:pt x="17182" y="1133"/>
                    <a:pt x="17183" y="1133"/>
                    <a:pt x="17185" y="1133"/>
                  </a:cubicBezTo>
                  <a:cubicBezTo>
                    <a:pt x="17200" y="1133"/>
                    <a:pt x="17217" y="1112"/>
                    <a:pt x="17228" y="1112"/>
                  </a:cubicBezTo>
                  <a:close/>
                  <a:moveTo>
                    <a:pt x="19718" y="1060"/>
                  </a:moveTo>
                  <a:cubicBezTo>
                    <a:pt x="19686" y="1060"/>
                    <a:pt x="19661" y="1116"/>
                    <a:pt x="19661" y="1116"/>
                  </a:cubicBezTo>
                  <a:cubicBezTo>
                    <a:pt x="19661" y="1181"/>
                    <a:pt x="19686" y="1181"/>
                    <a:pt x="19718" y="1181"/>
                  </a:cubicBezTo>
                  <a:cubicBezTo>
                    <a:pt x="19732" y="1198"/>
                    <a:pt x="19745" y="1205"/>
                    <a:pt x="19755" y="1205"/>
                  </a:cubicBezTo>
                  <a:cubicBezTo>
                    <a:pt x="19779" y="1205"/>
                    <a:pt x="19791" y="1165"/>
                    <a:pt x="19791" y="1124"/>
                  </a:cubicBezTo>
                  <a:cubicBezTo>
                    <a:pt x="19791" y="1060"/>
                    <a:pt x="19767" y="1060"/>
                    <a:pt x="19718" y="1060"/>
                  </a:cubicBezTo>
                  <a:close/>
                  <a:moveTo>
                    <a:pt x="6113" y="1254"/>
                  </a:moveTo>
                  <a:cubicBezTo>
                    <a:pt x="6092" y="1254"/>
                    <a:pt x="6085" y="1279"/>
                    <a:pt x="6092" y="1279"/>
                  </a:cubicBezTo>
                  <a:cubicBezTo>
                    <a:pt x="6095" y="1279"/>
                    <a:pt x="6103" y="1273"/>
                    <a:pt x="6113" y="1254"/>
                  </a:cubicBezTo>
                  <a:close/>
                  <a:moveTo>
                    <a:pt x="19945" y="1181"/>
                  </a:moveTo>
                  <a:cubicBezTo>
                    <a:pt x="19945" y="1246"/>
                    <a:pt x="19897" y="1303"/>
                    <a:pt x="19872" y="1303"/>
                  </a:cubicBezTo>
                  <a:cubicBezTo>
                    <a:pt x="19848" y="1303"/>
                    <a:pt x="19848" y="1238"/>
                    <a:pt x="19897" y="1181"/>
                  </a:cubicBezTo>
                  <a:close/>
                  <a:moveTo>
                    <a:pt x="13500" y="1189"/>
                  </a:moveTo>
                  <a:lnTo>
                    <a:pt x="13524" y="1254"/>
                  </a:lnTo>
                  <a:lnTo>
                    <a:pt x="13500" y="1311"/>
                  </a:lnTo>
                  <a:lnTo>
                    <a:pt x="13475" y="1311"/>
                  </a:lnTo>
                  <a:cubicBezTo>
                    <a:pt x="13475" y="1254"/>
                    <a:pt x="13475" y="1189"/>
                    <a:pt x="13500" y="1189"/>
                  </a:cubicBezTo>
                  <a:close/>
                  <a:moveTo>
                    <a:pt x="15807" y="1266"/>
                  </a:moveTo>
                  <a:cubicBezTo>
                    <a:pt x="15818" y="1266"/>
                    <a:pt x="15835" y="1295"/>
                    <a:pt x="15851" y="1295"/>
                  </a:cubicBezTo>
                  <a:cubicBezTo>
                    <a:pt x="15875" y="1351"/>
                    <a:pt x="15875" y="1351"/>
                    <a:pt x="15826" y="1351"/>
                  </a:cubicBezTo>
                  <a:cubicBezTo>
                    <a:pt x="15794" y="1351"/>
                    <a:pt x="15794" y="1295"/>
                    <a:pt x="15794" y="1295"/>
                  </a:cubicBezTo>
                  <a:cubicBezTo>
                    <a:pt x="15797" y="1273"/>
                    <a:pt x="15801" y="1266"/>
                    <a:pt x="15807" y="1266"/>
                  </a:cubicBezTo>
                  <a:close/>
                  <a:moveTo>
                    <a:pt x="12875" y="1181"/>
                  </a:moveTo>
                  <a:cubicBezTo>
                    <a:pt x="12900" y="1181"/>
                    <a:pt x="12875" y="1303"/>
                    <a:pt x="12875" y="1360"/>
                  </a:cubicBezTo>
                  <a:cubicBezTo>
                    <a:pt x="12843" y="1360"/>
                    <a:pt x="12843" y="1360"/>
                    <a:pt x="12843" y="1303"/>
                  </a:cubicBezTo>
                  <a:cubicBezTo>
                    <a:pt x="12851" y="1262"/>
                    <a:pt x="12859" y="1222"/>
                    <a:pt x="12875" y="1181"/>
                  </a:cubicBezTo>
                  <a:close/>
                  <a:moveTo>
                    <a:pt x="16297" y="1238"/>
                  </a:moveTo>
                  <a:cubicBezTo>
                    <a:pt x="16321" y="1238"/>
                    <a:pt x="16345" y="1303"/>
                    <a:pt x="16345" y="1303"/>
                  </a:cubicBezTo>
                  <a:cubicBezTo>
                    <a:pt x="16345" y="1360"/>
                    <a:pt x="16321" y="1360"/>
                    <a:pt x="16321" y="1360"/>
                  </a:cubicBezTo>
                  <a:cubicBezTo>
                    <a:pt x="16297" y="1360"/>
                    <a:pt x="16264" y="1360"/>
                    <a:pt x="16264" y="1303"/>
                  </a:cubicBezTo>
                  <a:cubicBezTo>
                    <a:pt x="16264" y="1303"/>
                    <a:pt x="16264" y="1238"/>
                    <a:pt x="16297" y="1238"/>
                  </a:cubicBezTo>
                  <a:close/>
                  <a:moveTo>
                    <a:pt x="6032" y="1303"/>
                  </a:moveTo>
                  <a:lnTo>
                    <a:pt x="6057" y="1368"/>
                  </a:lnTo>
                  <a:lnTo>
                    <a:pt x="6032" y="1360"/>
                  </a:lnTo>
                  <a:cubicBezTo>
                    <a:pt x="6008" y="1360"/>
                    <a:pt x="6008" y="1360"/>
                    <a:pt x="6008" y="1303"/>
                  </a:cubicBezTo>
                  <a:close/>
                  <a:moveTo>
                    <a:pt x="6292" y="1311"/>
                  </a:moveTo>
                  <a:lnTo>
                    <a:pt x="6316" y="1368"/>
                  </a:lnTo>
                  <a:lnTo>
                    <a:pt x="6292" y="1368"/>
                  </a:lnTo>
                  <a:cubicBezTo>
                    <a:pt x="6267" y="1368"/>
                    <a:pt x="6267" y="1368"/>
                    <a:pt x="6267" y="1311"/>
                  </a:cubicBezTo>
                  <a:close/>
                  <a:moveTo>
                    <a:pt x="10289" y="1254"/>
                  </a:moveTo>
                  <a:cubicBezTo>
                    <a:pt x="10313" y="1319"/>
                    <a:pt x="10289" y="1376"/>
                    <a:pt x="10265" y="1376"/>
                  </a:cubicBezTo>
                  <a:cubicBezTo>
                    <a:pt x="10208" y="1376"/>
                    <a:pt x="10208" y="1376"/>
                    <a:pt x="10208" y="1319"/>
                  </a:cubicBezTo>
                  <a:cubicBezTo>
                    <a:pt x="10208" y="1254"/>
                    <a:pt x="10265" y="1254"/>
                    <a:pt x="10289" y="1254"/>
                  </a:cubicBezTo>
                  <a:close/>
                  <a:moveTo>
                    <a:pt x="17756" y="1262"/>
                  </a:moveTo>
                  <a:cubicBezTo>
                    <a:pt x="17756" y="1303"/>
                    <a:pt x="17748" y="1343"/>
                    <a:pt x="17732" y="1384"/>
                  </a:cubicBezTo>
                  <a:lnTo>
                    <a:pt x="17699" y="1384"/>
                  </a:lnTo>
                  <a:cubicBezTo>
                    <a:pt x="17699" y="1327"/>
                    <a:pt x="17699" y="1262"/>
                    <a:pt x="17732" y="1262"/>
                  </a:cubicBezTo>
                  <a:close/>
                  <a:moveTo>
                    <a:pt x="12089" y="1287"/>
                  </a:moveTo>
                  <a:lnTo>
                    <a:pt x="12113" y="1351"/>
                  </a:lnTo>
                  <a:lnTo>
                    <a:pt x="12089" y="1408"/>
                  </a:lnTo>
                  <a:lnTo>
                    <a:pt x="12064" y="1408"/>
                  </a:lnTo>
                  <a:cubicBezTo>
                    <a:pt x="12064" y="1351"/>
                    <a:pt x="12064" y="1287"/>
                    <a:pt x="12089" y="1287"/>
                  </a:cubicBezTo>
                  <a:close/>
                  <a:moveTo>
                    <a:pt x="6478" y="1311"/>
                  </a:moveTo>
                  <a:cubicBezTo>
                    <a:pt x="6527" y="1311"/>
                    <a:pt x="6527" y="1311"/>
                    <a:pt x="6503" y="1376"/>
                  </a:cubicBezTo>
                  <a:lnTo>
                    <a:pt x="6503" y="1368"/>
                  </a:lnTo>
                  <a:cubicBezTo>
                    <a:pt x="6490" y="1400"/>
                    <a:pt x="6476" y="1416"/>
                    <a:pt x="6465" y="1416"/>
                  </a:cubicBezTo>
                  <a:cubicBezTo>
                    <a:pt x="6454" y="1416"/>
                    <a:pt x="6446" y="1400"/>
                    <a:pt x="6446" y="1368"/>
                  </a:cubicBezTo>
                  <a:cubicBezTo>
                    <a:pt x="6454" y="1311"/>
                    <a:pt x="6446" y="1311"/>
                    <a:pt x="6478" y="1311"/>
                  </a:cubicBezTo>
                  <a:close/>
                  <a:moveTo>
                    <a:pt x="9219" y="1295"/>
                  </a:moveTo>
                  <a:cubicBezTo>
                    <a:pt x="9219" y="1343"/>
                    <a:pt x="9211" y="1376"/>
                    <a:pt x="9194" y="1416"/>
                  </a:cubicBezTo>
                  <a:lnTo>
                    <a:pt x="9162" y="1416"/>
                  </a:lnTo>
                  <a:cubicBezTo>
                    <a:pt x="9162" y="1360"/>
                    <a:pt x="9162" y="1295"/>
                    <a:pt x="9194" y="1295"/>
                  </a:cubicBezTo>
                  <a:close/>
                  <a:moveTo>
                    <a:pt x="15194" y="1343"/>
                  </a:moveTo>
                  <a:lnTo>
                    <a:pt x="15218" y="1400"/>
                  </a:lnTo>
                  <a:lnTo>
                    <a:pt x="15194" y="1457"/>
                  </a:lnTo>
                  <a:lnTo>
                    <a:pt x="15170" y="1457"/>
                  </a:lnTo>
                  <a:cubicBezTo>
                    <a:pt x="15170" y="1400"/>
                    <a:pt x="15170" y="1343"/>
                    <a:pt x="15194" y="1343"/>
                  </a:cubicBezTo>
                  <a:close/>
                  <a:moveTo>
                    <a:pt x="18591" y="1222"/>
                  </a:moveTo>
                  <a:cubicBezTo>
                    <a:pt x="18591" y="1222"/>
                    <a:pt x="18567" y="1279"/>
                    <a:pt x="18534" y="1335"/>
                  </a:cubicBezTo>
                  <a:cubicBezTo>
                    <a:pt x="18507" y="1434"/>
                    <a:pt x="18495" y="1479"/>
                    <a:pt x="18490" y="1479"/>
                  </a:cubicBezTo>
                  <a:cubicBezTo>
                    <a:pt x="18486" y="1479"/>
                    <a:pt x="18486" y="1450"/>
                    <a:pt x="18486" y="1400"/>
                  </a:cubicBezTo>
                  <a:cubicBezTo>
                    <a:pt x="18478" y="1335"/>
                    <a:pt x="18494" y="1270"/>
                    <a:pt x="18543" y="1222"/>
                  </a:cubicBezTo>
                  <a:close/>
                  <a:moveTo>
                    <a:pt x="5773" y="1360"/>
                  </a:moveTo>
                  <a:cubicBezTo>
                    <a:pt x="5789" y="1400"/>
                    <a:pt x="5797" y="1441"/>
                    <a:pt x="5797" y="1481"/>
                  </a:cubicBezTo>
                  <a:lnTo>
                    <a:pt x="5773" y="1481"/>
                  </a:lnTo>
                  <a:cubicBezTo>
                    <a:pt x="5749" y="1481"/>
                    <a:pt x="5749" y="1416"/>
                    <a:pt x="5749" y="1416"/>
                  </a:cubicBezTo>
                  <a:cubicBezTo>
                    <a:pt x="5749" y="1416"/>
                    <a:pt x="5749" y="1360"/>
                    <a:pt x="5773" y="1360"/>
                  </a:cubicBezTo>
                  <a:close/>
                  <a:moveTo>
                    <a:pt x="4745" y="1315"/>
                  </a:moveTo>
                  <a:cubicBezTo>
                    <a:pt x="4749" y="1315"/>
                    <a:pt x="4751" y="1322"/>
                    <a:pt x="4751" y="1343"/>
                  </a:cubicBezTo>
                  <a:lnTo>
                    <a:pt x="4751" y="1400"/>
                  </a:lnTo>
                  <a:cubicBezTo>
                    <a:pt x="4734" y="1440"/>
                    <a:pt x="4717" y="1484"/>
                    <a:pt x="4708" y="1484"/>
                  </a:cubicBezTo>
                  <a:cubicBezTo>
                    <a:pt x="4705" y="1484"/>
                    <a:pt x="4703" y="1476"/>
                    <a:pt x="4703" y="1457"/>
                  </a:cubicBezTo>
                  <a:cubicBezTo>
                    <a:pt x="4703" y="1416"/>
                    <a:pt x="4711" y="1376"/>
                    <a:pt x="4727" y="1343"/>
                  </a:cubicBezTo>
                  <a:cubicBezTo>
                    <a:pt x="4727" y="1343"/>
                    <a:pt x="4738" y="1315"/>
                    <a:pt x="4745" y="1315"/>
                  </a:cubicBezTo>
                  <a:close/>
                  <a:moveTo>
                    <a:pt x="15381" y="1343"/>
                  </a:moveTo>
                  <a:cubicBezTo>
                    <a:pt x="15397" y="1384"/>
                    <a:pt x="15405" y="1424"/>
                    <a:pt x="15405" y="1465"/>
                  </a:cubicBezTo>
                  <a:cubicBezTo>
                    <a:pt x="15405" y="1488"/>
                    <a:pt x="15401" y="1502"/>
                    <a:pt x="15394" y="1502"/>
                  </a:cubicBezTo>
                  <a:cubicBezTo>
                    <a:pt x="15385" y="1502"/>
                    <a:pt x="15371" y="1472"/>
                    <a:pt x="15356" y="1400"/>
                  </a:cubicBezTo>
                  <a:cubicBezTo>
                    <a:pt x="15356" y="1343"/>
                    <a:pt x="15356" y="1343"/>
                    <a:pt x="15381" y="1343"/>
                  </a:cubicBezTo>
                  <a:close/>
                  <a:moveTo>
                    <a:pt x="21356" y="1262"/>
                  </a:moveTo>
                  <a:cubicBezTo>
                    <a:pt x="21388" y="1270"/>
                    <a:pt x="21413" y="1327"/>
                    <a:pt x="21413" y="1384"/>
                  </a:cubicBezTo>
                  <a:cubicBezTo>
                    <a:pt x="21437" y="1506"/>
                    <a:pt x="21437" y="1506"/>
                    <a:pt x="21380" y="1506"/>
                  </a:cubicBezTo>
                  <a:cubicBezTo>
                    <a:pt x="21356" y="1506"/>
                    <a:pt x="21332" y="1506"/>
                    <a:pt x="21332" y="1449"/>
                  </a:cubicBezTo>
                  <a:lnTo>
                    <a:pt x="21356" y="1449"/>
                  </a:lnTo>
                  <a:cubicBezTo>
                    <a:pt x="21356" y="1465"/>
                    <a:pt x="21358" y="1472"/>
                    <a:pt x="21360" y="1472"/>
                  </a:cubicBezTo>
                  <a:cubicBezTo>
                    <a:pt x="21366" y="1472"/>
                    <a:pt x="21373" y="1430"/>
                    <a:pt x="21356" y="1384"/>
                  </a:cubicBezTo>
                  <a:lnTo>
                    <a:pt x="21356" y="1262"/>
                  </a:lnTo>
                  <a:close/>
                  <a:moveTo>
                    <a:pt x="21696" y="1392"/>
                  </a:moveTo>
                  <a:lnTo>
                    <a:pt x="21721" y="1449"/>
                  </a:lnTo>
                  <a:cubicBezTo>
                    <a:pt x="21721" y="1514"/>
                    <a:pt x="21696" y="1514"/>
                    <a:pt x="21672" y="1514"/>
                  </a:cubicBezTo>
                  <a:cubicBezTo>
                    <a:pt x="21648" y="1514"/>
                    <a:pt x="21648" y="1514"/>
                    <a:pt x="21648" y="1449"/>
                  </a:cubicBezTo>
                  <a:cubicBezTo>
                    <a:pt x="21648" y="1449"/>
                    <a:pt x="21672" y="1392"/>
                    <a:pt x="21696" y="1392"/>
                  </a:cubicBezTo>
                  <a:close/>
                  <a:moveTo>
                    <a:pt x="16759" y="1489"/>
                  </a:moveTo>
                  <a:lnTo>
                    <a:pt x="16791" y="1546"/>
                  </a:lnTo>
                  <a:lnTo>
                    <a:pt x="16759" y="1546"/>
                  </a:lnTo>
                  <a:cubicBezTo>
                    <a:pt x="16735" y="1546"/>
                    <a:pt x="16735" y="1546"/>
                    <a:pt x="16735" y="1489"/>
                  </a:cubicBezTo>
                  <a:close/>
                  <a:moveTo>
                    <a:pt x="17026" y="1433"/>
                  </a:moveTo>
                  <a:cubicBezTo>
                    <a:pt x="17026" y="1489"/>
                    <a:pt x="17026" y="1554"/>
                    <a:pt x="16994" y="1554"/>
                  </a:cubicBezTo>
                  <a:cubicBezTo>
                    <a:pt x="16988" y="1569"/>
                    <a:pt x="16981" y="1576"/>
                    <a:pt x="16976" y="1576"/>
                  </a:cubicBezTo>
                  <a:cubicBezTo>
                    <a:pt x="16960" y="1576"/>
                    <a:pt x="16952" y="1522"/>
                    <a:pt x="16970" y="1433"/>
                  </a:cubicBezTo>
                  <a:close/>
                  <a:moveTo>
                    <a:pt x="18640" y="1457"/>
                  </a:moveTo>
                  <a:lnTo>
                    <a:pt x="18672" y="1522"/>
                  </a:lnTo>
                  <a:cubicBezTo>
                    <a:pt x="18672" y="1578"/>
                    <a:pt x="18640" y="1578"/>
                    <a:pt x="18616" y="1578"/>
                  </a:cubicBezTo>
                  <a:lnTo>
                    <a:pt x="18616" y="1522"/>
                  </a:lnTo>
                  <a:lnTo>
                    <a:pt x="18640" y="1457"/>
                  </a:lnTo>
                  <a:close/>
                  <a:moveTo>
                    <a:pt x="17967" y="1449"/>
                  </a:moveTo>
                  <a:cubicBezTo>
                    <a:pt x="17991" y="1449"/>
                    <a:pt x="17967" y="1506"/>
                    <a:pt x="17934" y="1627"/>
                  </a:cubicBezTo>
                  <a:cubicBezTo>
                    <a:pt x="17914" y="1651"/>
                    <a:pt x="17903" y="1664"/>
                    <a:pt x="17897" y="1664"/>
                  </a:cubicBezTo>
                  <a:cubicBezTo>
                    <a:pt x="17890" y="1664"/>
                    <a:pt x="17896" y="1637"/>
                    <a:pt x="17910" y="1570"/>
                  </a:cubicBezTo>
                  <a:lnTo>
                    <a:pt x="17967" y="1449"/>
                  </a:lnTo>
                  <a:close/>
                  <a:moveTo>
                    <a:pt x="3868" y="1506"/>
                  </a:moveTo>
                  <a:cubicBezTo>
                    <a:pt x="3892" y="1506"/>
                    <a:pt x="3892" y="1627"/>
                    <a:pt x="3835" y="1684"/>
                  </a:cubicBezTo>
                  <a:cubicBezTo>
                    <a:pt x="3811" y="1684"/>
                    <a:pt x="3811" y="1684"/>
                    <a:pt x="3811" y="1627"/>
                  </a:cubicBezTo>
                  <a:cubicBezTo>
                    <a:pt x="3811" y="1562"/>
                    <a:pt x="3835" y="1506"/>
                    <a:pt x="3868" y="1506"/>
                  </a:cubicBezTo>
                  <a:close/>
                  <a:moveTo>
                    <a:pt x="16475" y="1603"/>
                  </a:moveTo>
                  <a:cubicBezTo>
                    <a:pt x="16451" y="1603"/>
                    <a:pt x="16451" y="1660"/>
                    <a:pt x="16451" y="1660"/>
                  </a:cubicBezTo>
                  <a:cubicBezTo>
                    <a:pt x="16451" y="1660"/>
                    <a:pt x="16451" y="1724"/>
                    <a:pt x="16475" y="1724"/>
                  </a:cubicBezTo>
                  <a:lnTo>
                    <a:pt x="16499" y="1724"/>
                  </a:lnTo>
                  <a:cubicBezTo>
                    <a:pt x="16499" y="1684"/>
                    <a:pt x="16491" y="1643"/>
                    <a:pt x="16475" y="1603"/>
                  </a:cubicBezTo>
                  <a:close/>
                  <a:moveTo>
                    <a:pt x="208" y="1471"/>
                  </a:moveTo>
                  <a:cubicBezTo>
                    <a:pt x="211" y="1471"/>
                    <a:pt x="211" y="1501"/>
                    <a:pt x="211" y="1562"/>
                  </a:cubicBezTo>
                  <a:cubicBezTo>
                    <a:pt x="211" y="1627"/>
                    <a:pt x="211" y="1684"/>
                    <a:pt x="187" y="1684"/>
                  </a:cubicBezTo>
                  <a:cubicBezTo>
                    <a:pt x="170" y="1717"/>
                    <a:pt x="158" y="1731"/>
                    <a:pt x="151" y="1731"/>
                  </a:cubicBezTo>
                  <a:cubicBezTo>
                    <a:pt x="135" y="1731"/>
                    <a:pt x="146" y="1649"/>
                    <a:pt x="187" y="1562"/>
                  </a:cubicBezTo>
                  <a:cubicBezTo>
                    <a:pt x="199" y="1501"/>
                    <a:pt x="205" y="1471"/>
                    <a:pt x="208" y="1471"/>
                  </a:cubicBezTo>
                  <a:close/>
                  <a:moveTo>
                    <a:pt x="6997" y="1619"/>
                  </a:moveTo>
                  <a:lnTo>
                    <a:pt x="7021" y="1676"/>
                  </a:lnTo>
                  <a:cubicBezTo>
                    <a:pt x="7021" y="1741"/>
                    <a:pt x="6997" y="1741"/>
                    <a:pt x="6997" y="1741"/>
                  </a:cubicBezTo>
                  <a:cubicBezTo>
                    <a:pt x="6973" y="1741"/>
                    <a:pt x="6973" y="1741"/>
                    <a:pt x="6973" y="1676"/>
                  </a:cubicBezTo>
                  <a:cubicBezTo>
                    <a:pt x="6973" y="1676"/>
                    <a:pt x="6973" y="1619"/>
                    <a:pt x="6997" y="1619"/>
                  </a:cubicBezTo>
                  <a:close/>
                  <a:moveTo>
                    <a:pt x="12454" y="1651"/>
                  </a:moveTo>
                  <a:cubicBezTo>
                    <a:pt x="12454" y="1692"/>
                    <a:pt x="12446" y="1733"/>
                    <a:pt x="12429" y="1773"/>
                  </a:cubicBezTo>
                  <a:lnTo>
                    <a:pt x="12405" y="1773"/>
                  </a:lnTo>
                  <a:cubicBezTo>
                    <a:pt x="12405" y="1708"/>
                    <a:pt x="12405" y="1651"/>
                    <a:pt x="12429" y="1651"/>
                  </a:cubicBezTo>
                  <a:close/>
                  <a:moveTo>
                    <a:pt x="6681" y="1676"/>
                  </a:moveTo>
                  <a:lnTo>
                    <a:pt x="6713" y="1733"/>
                  </a:lnTo>
                  <a:lnTo>
                    <a:pt x="6681" y="1789"/>
                  </a:lnTo>
                  <a:lnTo>
                    <a:pt x="6657" y="1789"/>
                  </a:lnTo>
                  <a:cubicBezTo>
                    <a:pt x="6657" y="1733"/>
                    <a:pt x="6657" y="1676"/>
                    <a:pt x="6681" y="1676"/>
                  </a:cubicBezTo>
                  <a:close/>
                  <a:moveTo>
                    <a:pt x="21283" y="1749"/>
                  </a:moveTo>
                  <a:cubicBezTo>
                    <a:pt x="21283" y="1806"/>
                    <a:pt x="21283" y="1806"/>
                    <a:pt x="21307" y="1806"/>
                  </a:cubicBezTo>
                  <a:lnTo>
                    <a:pt x="21332" y="1806"/>
                  </a:lnTo>
                  <a:lnTo>
                    <a:pt x="21307" y="1749"/>
                  </a:lnTo>
                  <a:close/>
                  <a:moveTo>
                    <a:pt x="187" y="970"/>
                  </a:moveTo>
                  <a:cubicBezTo>
                    <a:pt x="154" y="970"/>
                    <a:pt x="154" y="1035"/>
                    <a:pt x="154" y="1092"/>
                  </a:cubicBezTo>
                  <a:lnTo>
                    <a:pt x="106" y="1092"/>
                  </a:lnTo>
                  <a:cubicBezTo>
                    <a:pt x="106" y="1092"/>
                    <a:pt x="81" y="1092"/>
                    <a:pt x="81" y="1149"/>
                  </a:cubicBezTo>
                  <a:cubicBezTo>
                    <a:pt x="81" y="1214"/>
                    <a:pt x="49" y="1214"/>
                    <a:pt x="24" y="1214"/>
                  </a:cubicBezTo>
                  <a:cubicBezTo>
                    <a:pt x="24" y="1194"/>
                    <a:pt x="22" y="1187"/>
                    <a:pt x="20" y="1187"/>
                  </a:cubicBezTo>
                  <a:lnTo>
                    <a:pt x="20" y="1187"/>
                  </a:lnTo>
                  <a:cubicBezTo>
                    <a:pt x="14" y="1187"/>
                    <a:pt x="7" y="1230"/>
                    <a:pt x="24" y="1270"/>
                  </a:cubicBezTo>
                  <a:cubicBezTo>
                    <a:pt x="24" y="1327"/>
                    <a:pt x="24" y="1392"/>
                    <a:pt x="0" y="1392"/>
                  </a:cubicBezTo>
                  <a:lnTo>
                    <a:pt x="0" y="1506"/>
                  </a:lnTo>
                  <a:cubicBezTo>
                    <a:pt x="0" y="1627"/>
                    <a:pt x="0" y="1684"/>
                    <a:pt x="49" y="1749"/>
                  </a:cubicBezTo>
                  <a:cubicBezTo>
                    <a:pt x="109" y="1786"/>
                    <a:pt x="161" y="1820"/>
                    <a:pt x="195" y="1820"/>
                  </a:cubicBezTo>
                  <a:cubicBezTo>
                    <a:pt x="220" y="1820"/>
                    <a:pt x="235" y="1801"/>
                    <a:pt x="235" y="1749"/>
                  </a:cubicBezTo>
                  <a:cubicBezTo>
                    <a:pt x="235" y="1749"/>
                    <a:pt x="260" y="1692"/>
                    <a:pt x="284" y="1692"/>
                  </a:cubicBezTo>
                  <a:cubicBezTo>
                    <a:pt x="308" y="1692"/>
                    <a:pt x="341" y="1757"/>
                    <a:pt x="341" y="1757"/>
                  </a:cubicBezTo>
                  <a:cubicBezTo>
                    <a:pt x="341" y="1814"/>
                    <a:pt x="446" y="1814"/>
                    <a:pt x="576" y="1814"/>
                  </a:cubicBezTo>
                  <a:cubicBezTo>
                    <a:pt x="730" y="1822"/>
                    <a:pt x="811" y="1822"/>
                    <a:pt x="835" y="1878"/>
                  </a:cubicBezTo>
                  <a:cubicBezTo>
                    <a:pt x="860" y="1943"/>
                    <a:pt x="884" y="1943"/>
                    <a:pt x="884" y="1943"/>
                  </a:cubicBezTo>
                  <a:cubicBezTo>
                    <a:pt x="884" y="1887"/>
                    <a:pt x="1046" y="1887"/>
                    <a:pt x="1224" y="1887"/>
                  </a:cubicBezTo>
                  <a:cubicBezTo>
                    <a:pt x="1276" y="1889"/>
                    <a:pt x="1326" y="1890"/>
                    <a:pt x="1372" y="1890"/>
                  </a:cubicBezTo>
                  <a:cubicBezTo>
                    <a:pt x="1495" y="1890"/>
                    <a:pt x="1589" y="1879"/>
                    <a:pt x="1589" y="1838"/>
                  </a:cubicBezTo>
                  <a:lnTo>
                    <a:pt x="1646" y="1838"/>
                  </a:lnTo>
                  <a:cubicBezTo>
                    <a:pt x="1646" y="1895"/>
                    <a:pt x="1695" y="1895"/>
                    <a:pt x="1743" y="1895"/>
                  </a:cubicBezTo>
                  <a:cubicBezTo>
                    <a:pt x="1776" y="1862"/>
                    <a:pt x="1808" y="1846"/>
                    <a:pt x="1849" y="1838"/>
                  </a:cubicBezTo>
                  <a:cubicBezTo>
                    <a:pt x="1849" y="1903"/>
                    <a:pt x="1881" y="1903"/>
                    <a:pt x="1930" y="1903"/>
                  </a:cubicBezTo>
                  <a:cubicBezTo>
                    <a:pt x="1978" y="1903"/>
                    <a:pt x="2011" y="1903"/>
                    <a:pt x="2011" y="1838"/>
                  </a:cubicBezTo>
                  <a:cubicBezTo>
                    <a:pt x="2108" y="1838"/>
                    <a:pt x="2205" y="1862"/>
                    <a:pt x="2295" y="1903"/>
                  </a:cubicBezTo>
                  <a:cubicBezTo>
                    <a:pt x="2302" y="1923"/>
                    <a:pt x="2311" y="1931"/>
                    <a:pt x="2319" y="1931"/>
                  </a:cubicBezTo>
                  <a:cubicBezTo>
                    <a:pt x="2338" y="1931"/>
                    <a:pt x="2359" y="1891"/>
                    <a:pt x="2376" y="1846"/>
                  </a:cubicBezTo>
                  <a:cubicBezTo>
                    <a:pt x="2376" y="1789"/>
                    <a:pt x="2400" y="1733"/>
                    <a:pt x="2424" y="1733"/>
                  </a:cubicBezTo>
                  <a:lnTo>
                    <a:pt x="2424" y="1846"/>
                  </a:lnTo>
                  <a:cubicBezTo>
                    <a:pt x="2400" y="1911"/>
                    <a:pt x="2400" y="1911"/>
                    <a:pt x="2449" y="1911"/>
                  </a:cubicBezTo>
                  <a:lnTo>
                    <a:pt x="2505" y="1911"/>
                  </a:lnTo>
                  <a:cubicBezTo>
                    <a:pt x="2505" y="1854"/>
                    <a:pt x="2635" y="1854"/>
                    <a:pt x="2822" y="1854"/>
                  </a:cubicBezTo>
                  <a:cubicBezTo>
                    <a:pt x="2883" y="1856"/>
                    <a:pt x="2933" y="1858"/>
                    <a:pt x="2974" y="1858"/>
                  </a:cubicBezTo>
                  <a:cubicBezTo>
                    <a:pt x="3090" y="1858"/>
                    <a:pt x="3130" y="1845"/>
                    <a:pt x="3130" y="1797"/>
                  </a:cubicBezTo>
                  <a:cubicBezTo>
                    <a:pt x="3130" y="1770"/>
                    <a:pt x="3137" y="1756"/>
                    <a:pt x="3153" y="1756"/>
                  </a:cubicBezTo>
                  <a:cubicBezTo>
                    <a:pt x="3171" y="1756"/>
                    <a:pt x="3197" y="1772"/>
                    <a:pt x="3235" y="1806"/>
                  </a:cubicBezTo>
                  <a:cubicBezTo>
                    <a:pt x="3334" y="1920"/>
                    <a:pt x="3369" y="1961"/>
                    <a:pt x="3390" y="1961"/>
                  </a:cubicBezTo>
                  <a:cubicBezTo>
                    <a:pt x="3402" y="1961"/>
                    <a:pt x="3410" y="1948"/>
                    <a:pt x="3422" y="1927"/>
                  </a:cubicBezTo>
                  <a:cubicBezTo>
                    <a:pt x="3389" y="1927"/>
                    <a:pt x="3389" y="1862"/>
                    <a:pt x="3389" y="1806"/>
                  </a:cubicBezTo>
                  <a:cubicBezTo>
                    <a:pt x="3389" y="1745"/>
                    <a:pt x="3397" y="1714"/>
                    <a:pt x="3408" y="1714"/>
                  </a:cubicBezTo>
                  <a:cubicBezTo>
                    <a:pt x="3420" y="1714"/>
                    <a:pt x="3434" y="1745"/>
                    <a:pt x="3446" y="1806"/>
                  </a:cubicBezTo>
                  <a:cubicBezTo>
                    <a:pt x="3446" y="1853"/>
                    <a:pt x="3506" y="1874"/>
                    <a:pt x="3581" y="1874"/>
                  </a:cubicBezTo>
                  <a:cubicBezTo>
                    <a:pt x="3696" y="1874"/>
                    <a:pt x="3845" y="1826"/>
                    <a:pt x="3859" y="1757"/>
                  </a:cubicBezTo>
                  <a:lnTo>
                    <a:pt x="3859" y="1814"/>
                  </a:lnTo>
                  <a:cubicBezTo>
                    <a:pt x="3859" y="1870"/>
                    <a:pt x="3892" y="1878"/>
                    <a:pt x="3997" y="1878"/>
                  </a:cubicBezTo>
                  <a:lnTo>
                    <a:pt x="4070" y="1878"/>
                  </a:lnTo>
                  <a:cubicBezTo>
                    <a:pt x="4070" y="1828"/>
                    <a:pt x="4098" y="1810"/>
                    <a:pt x="4131" y="1810"/>
                  </a:cubicBezTo>
                  <a:cubicBezTo>
                    <a:pt x="4177" y="1810"/>
                    <a:pt x="4232" y="1845"/>
                    <a:pt x="4232" y="1878"/>
                  </a:cubicBezTo>
                  <a:cubicBezTo>
                    <a:pt x="4257" y="1943"/>
                    <a:pt x="4257" y="1943"/>
                    <a:pt x="4305" y="1943"/>
                  </a:cubicBezTo>
                  <a:cubicBezTo>
                    <a:pt x="4339" y="1893"/>
                    <a:pt x="4381" y="1874"/>
                    <a:pt x="4419" y="1874"/>
                  </a:cubicBezTo>
                  <a:cubicBezTo>
                    <a:pt x="4472" y="1874"/>
                    <a:pt x="4516" y="1910"/>
                    <a:pt x="4516" y="1943"/>
                  </a:cubicBezTo>
                  <a:lnTo>
                    <a:pt x="4565" y="1943"/>
                  </a:lnTo>
                  <a:cubicBezTo>
                    <a:pt x="4586" y="1908"/>
                    <a:pt x="4619" y="1885"/>
                    <a:pt x="4655" y="1885"/>
                  </a:cubicBezTo>
                  <a:cubicBezTo>
                    <a:pt x="4660" y="1885"/>
                    <a:pt x="4665" y="1886"/>
                    <a:pt x="4670" y="1887"/>
                  </a:cubicBezTo>
                  <a:cubicBezTo>
                    <a:pt x="4751" y="1887"/>
                    <a:pt x="4776" y="1887"/>
                    <a:pt x="4751" y="1830"/>
                  </a:cubicBezTo>
                  <a:cubicBezTo>
                    <a:pt x="4751" y="1765"/>
                    <a:pt x="4751" y="1708"/>
                    <a:pt x="4776" y="1708"/>
                  </a:cubicBezTo>
                  <a:lnTo>
                    <a:pt x="4776" y="1773"/>
                  </a:lnTo>
                  <a:cubicBezTo>
                    <a:pt x="4776" y="1830"/>
                    <a:pt x="4857" y="1830"/>
                    <a:pt x="4962" y="1830"/>
                  </a:cubicBezTo>
                  <a:cubicBezTo>
                    <a:pt x="5092" y="1838"/>
                    <a:pt x="5140" y="1838"/>
                    <a:pt x="5165" y="1895"/>
                  </a:cubicBezTo>
                  <a:lnTo>
                    <a:pt x="5197" y="1838"/>
                  </a:lnTo>
                  <a:cubicBezTo>
                    <a:pt x="5209" y="1807"/>
                    <a:pt x="5221" y="1792"/>
                    <a:pt x="5230" y="1792"/>
                  </a:cubicBezTo>
                  <a:cubicBezTo>
                    <a:pt x="5239" y="1792"/>
                    <a:pt x="5246" y="1809"/>
                    <a:pt x="5246" y="1838"/>
                  </a:cubicBezTo>
                  <a:cubicBezTo>
                    <a:pt x="5258" y="1867"/>
                    <a:pt x="5293" y="1884"/>
                    <a:pt x="5331" y="1884"/>
                  </a:cubicBezTo>
                  <a:cubicBezTo>
                    <a:pt x="5366" y="1884"/>
                    <a:pt x="5405" y="1869"/>
                    <a:pt x="5432" y="1838"/>
                  </a:cubicBezTo>
                  <a:lnTo>
                    <a:pt x="5481" y="1838"/>
                  </a:lnTo>
                  <a:cubicBezTo>
                    <a:pt x="5493" y="1900"/>
                    <a:pt x="5520" y="1930"/>
                    <a:pt x="5547" y="1930"/>
                  </a:cubicBezTo>
                  <a:cubicBezTo>
                    <a:pt x="5573" y="1930"/>
                    <a:pt x="5599" y="1902"/>
                    <a:pt x="5611" y="1846"/>
                  </a:cubicBezTo>
                  <a:cubicBezTo>
                    <a:pt x="5611" y="1903"/>
                    <a:pt x="5635" y="1903"/>
                    <a:pt x="5667" y="1903"/>
                  </a:cubicBezTo>
                  <a:cubicBezTo>
                    <a:pt x="5692" y="1874"/>
                    <a:pt x="5730" y="1860"/>
                    <a:pt x="5763" y="1860"/>
                  </a:cubicBezTo>
                  <a:cubicBezTo>
                    <a:pt x="5795" y="1860"/>
                    <a:pt x="5821" y="1874"/>
                    <a:pt x="5821" y="1903"/>
                  </a:cubicBezTo>
                  <a:lnTo>
                    <a:pt x="5846" y="1903"/>
                  </a:lnTo>
                  <a:cubicBezTo>
                    <a:pt x="5870" y="1846"/>
                    <a:pt x="5903" y="1846"/>
                    <a:pt x="5927" y="1846"/>
                  </a:cubicBezTo>
                  <a:cubicBezTo>
                    <a:pt x="5951" y="1846"/>
                    <a:pt x="5976" y="1846"/>
                    <a:pt x="6008" y="1789"/>
                  </a:cubicBezTo>
                  <a:cubicBezTo>
                    <a:pt x="6032" y="1733"/>
                    <a:pt x="6057" y="1733"/>
                    <a:pt x="6057" y="1733"/>
                  </a:cubicBezTo>
                  <a:cubicBezTo>
                    <a:pt x="6081" y="1733"/>
                    <a:pt x="6057" y="1789"/>
                    <a:pt x="6032" y="1846"/>
                  </a:cubicBezTo>
                  <a:cubicBezTo>
                    <a:pt x="6008" y="1873"/>
                    <a:pt x="6009" y="1889"/>
                    <a:pt x="6024" y="1889"/>
                  </a:cubicBezTo>
                  <a:cubicBezTo>
                    <a:pt x="6044" y="1889"/>
                    <a:pt x="6091" y="1860"/>
                    <a:pt x="6138" y="1789"/>
                  </a:cubicBezTo>
                  <a:cubicBezTo>
                    <a:pt x="6174" y="1733"/>
                    <a:pt x="6192" y="1704"/>
                    <a:pt x="6195" y="1704"/>
                  </a:cubicBezTo>
                  <a:lnTo>
                    <a:pt x="6195" y="1704"/>
                  </a:lnTo>
                  <a:cubicBezTo>
                    <a:pt x="6198" y="1704"/>
                    <a:pt x="6186" y="1733"/>
                    <a:pt x="6162" y="1789"/>
                  </a:cubicBezTo>
                  <a:cubicBezTo>
                    <a:pt x="6145" y="1835"/>
                    <a:pt x="6123" y="1877"/>
                    <a:pt x="6133" y="1877"/>
                  </a:cubicBezTo>
                  <a:cubicBezTo>
                    <a:pt x="6137" y="1877"/>
                    <a:pt x="6146" y="1871"/>
                    <a:pt x="6162" y="1854"/>
                  </a:cubicBezTo>
                  <a:cubicBezTo>
                    <a:pt x="6194" y="1854"/>
                    <a:pt x="6219" y="1822"/>
                    <a:pt x="6211" y="1789"/>
                  </a:cubicBezTo>
                  <a:lnTo>
                    <a:pt x="6211" y="1789"/>
                  </a:lnTo>
                  <a:lnTo>
                    <a:pt x="6292" y="1797"/>
                  </a:lnTo>
                  <a:cubicBezTo>
                    <a:pt x="6340" y="1854"/>
                    <a:pt x="6373" y="1854"/>
                    <a:pt x="6397" y="1854"/>
                  </a:cubicBezTo>
                  <a:cubicBezTo>
                    <a:pt x="6409" y="1826"/>
                    <a:pt x="6415" y="1812"/>
                    <a:pt x="6421" y="1812"/>
                  </a:cubicBezTo>
                  <a:cubicBezTo>
                    <a:pt x="6428" y="1812"/>
                    <a:pt x="6434" y="1826"/>
                    <a:pt x="6446" y="1854"/>
                  </a:cubicBezTo>
                  <a:cubicBezTo>
                    <a:pt x="6446" y="1882"/>
                    <a:pt x="6450" y="1897"/>
                    <a:pt x="6456" y="1897"/>
                  </a:cubicBezTo>
                  <a:cubicBezTo>
                    <a:pt x="6463" y="1897"/>
                    <a:pt x="6474" y="1868"/>
                    <a:pt x="6478" y="1797"/>
                  </a:cubicBezTo>
                  <a:cubicBezTo>
                    <a:pt x="6490" y="1769"/>
                    <a:pt x="6503" y="1755"/>
                    <a:pt x="6515" y="1755"/>
                  </a:cubicBezTo>
                  <a:cubicBezTo>
                    <a:pt x="6527" y="1755"/>
                    <a:pt x="6539" y="1769"/>
                    <a:pt x="6551" y="1797"/>
                  </a:cubicBezTo>
                  <a:cubicBezTo>
                    <a:pt x="6551" y="1870"/>
                    <a:pt x="6560" y="1899"/>
                    <a:pt x="6567" y="1899"/>
                  </a:cubicBezTo>
                  <a:cubicBezTo>
                    <a:pt x="6572" y="1899"/>
                    <a:pt x="6576" y="1885"/>
                    <a:pt x="6576" y="1862"/>
                  </a:cubicBezTo>
                  <a:cubicBezTo>
                    <a:pt x="6608" y="1797"/>
                    <a:pt x="6632" y="1797"/>
                    <a:pt x="6632" y="1797"/>
                  </a:cubicBezTo>
                  <a:cubicBezTo>
                    <a:pt x="6632" y="1862"/>
                    <a:pt x="6867" y="1862"/>
                    <a:pt x="7103" y="1870"/>
                  </a:cubicBezTo>
                  <a:cubicBezTo>
                    <a:pt x="7127" y="1870"/>
                    <a:pt x="7151" y="1806"/>
                    <a:pt x="7151" y="1749"/>
                  </a:cubicBezTo>
                  <a:cubicBezTo>
                    <a:pt x="7151" y="1698"/>
                    <a:pt x="7151" y="1680"/>
                    <a:pt x="7153" y="1680"/>
                  </a:cubicBezTo>
                  <a:cubicBezTo>
                    <a:pt x="7155" y="1680"/>
                    <a:pt x="7161" y="1716"/>
                    <a:pt x="7175" y="1749"/>
                  </a:cubicBezTo>
                  <a:cubicBezTo>
                    <a:pt x="7192" y="1838"/>
                    <a:pt x="7212" y="1883"/>
                    <a:pt x="7225" y="1883"/>
                  </a:cubicBezTo>
                  <a:cubicBezTo>
                    <a:pt x="7238" y="1883"/>
                    <a:pt x="7244" y="1838"/>
                    <a:pt x="7232" y="1749"/>
                  </a:cubicBezTo>
                  <a:cubicBezTo>
                    <a:pt x="7220" y="1688"/>
                    <a:pt x="7214" y="1658"/>
                    <a:pt x="7217" y="1658"/>
                  </a:cubicBezTo>
                  <a:lnTo>
                    <a:pt x="7217" y="1658"/>
                  </a:lnTo>
                  <a:cubicBezTo>
                    <a:pt x="7220" y="1658"/>
                    <a:pt x="7232" y="1688"/>
                    <a:pt x="7257" y="1749"/>
                  </a:cubicBezTo>
                  <a:cubicBezTo>
                    <a:pt x="7269" y="1781"/>
                    <a:pt x="7275" y="1797"/>
                    <a:pt x="7282" y="1797"/>
                  </a:cubicBezTo>
                  <a:cubicBezTo>
                    <a:pt x="7289" y="1797"/>
                    <a:pt x="7297" y="1781"/>
                    <a:pt x="7313" y="1749"/>
                  </a:cubicBezTo>
                  <a:cubicBezTo>
                    <a:pt x="7313" y="1720"/>
                    <a:pt x="7319" y="1706"/>
                    <a:pt x="7325" y="1706"/>
                  </a:cubicBezTo>
                  <a:cubicBezTo>
                    <a:pt x="7332" y="1706"/>
                    <a:pt x="7338" y="1720"/>
                    <a:pt x="7338" y="1749"/>
                  </a:cubicBezTo>
                  <a:cubicBezTo>
                    <a:pt x="7355" y="1795"/>
                    <a:pt x="7372" y="1837"/>
                    <a:pt x="7381" y="1837"/>
                  </a:cubicBezTo>
                  <a:cubicBezTo>
                    <a:pt x="7384" y="1837"/>
                    <a:pt x="7386" y="1830"/>
                    <a:pt x="7386" y="1814"/>
                  </a:cubicBezTo>
                  <a:cubicBezTo>
                    <a:pt x="7386" y="1814"/>
                    <a:pt x="7411" y="1814"/>
                    <a:pt x="7443" y="1870"/>
                  </a:cubicBezTo>
                  <a:cubicBezTo>
                    <a:pt x="7450" y="1890"/>
                    <a:pt x="7457" y="1897"/>
                    <a:pt x="7465" y="1897"/>
                  </a:cubicBezTo>
                  <a:cubicBezTo>
                    <a:pt x="7482" y="1897"/>
                    <a:pt x="7499" y="1854"/>
                    <a:pt x="7516" y="1814"/>
                  </a:cubicBezTo>
                  <a:cubicBezTo>
                    <a:pt x="7557" y="1757"/>
                    <a:pt x="7583" y="1728"/>
                    <a:pt x="7596" y="1728"/>
                  </a:cubicBezTo>
                  <a:cubicBezTo>
                    <a:pt x="7609" y="1728"/>
                    <a:pt x="7609" y="1757"/>
                    <a:pt x="7597" y="1814"/>
                  </a:cubicBezTo>
                  <a:cubicBezTo>
                    <a:pt x="7588" y="1861"/>
                    <a:pt x="7601" y="1881"/>
                    <a:pt x="7623" y="1881"/>
                  </a:cubicBezTo>
                  <a:cubicBezTo>
                    <a:pt x="7658" y="1881"/>
                    <a:pt x="7712" y="1831"/>
                    <a:pt x="7727" y="1757"/>
                  </a:cubicBezTo>
                  <a:cubicBezTo>
                    <a:pt x="7741" y="1687"/>
                    <a:pt x="7747" y="1657"/>
                    <a:pt x="7749" y="1657"/>
                  </a:cubicBezTo>
                  <a:cubicBezTo>
                    <a:pt x="7751" y="1657"/>
                    <a:pt x="7751" y="1673"/>
                    <a:pt x="7751" y="1700"/>
                  </a:cubicBezTo>
                  <a:cubicBezTo>
                    <a:pt x="7751" y="1757"/>
                    <a:pt x="7784" y="1757"/>
                    <a:pt x="7784" y="1757"/>
                  </a:cubicBezTo>
                  <a:cubicBezTo>
                    <a:pt x="7808" y="1757"/>
                    <a:pt x="7832" y="1757"/>
                    <a:pt x="7832" y="1822"/>
                  </a:cubicBezTo>
                  <a:cubicBezTo>
                    <a:pt x="7832" y="1822"/>
                    <a:pt x="7857" y="1822"/>
                    <a:pt x="7913" y="1765"/>
                  </a:cubicBezTo>
                  <a:cubicBezTo>
                    <a:pt x="7932" y="1718"/>
                    <a:pt x="7956" y="1697"/>
                    <a:pt x="7980" y="1697"/>
                  </a:cubicBezTo>
                  <a:cubicBezTo>
                    <a:pt x="8016" y="1697"/>
                    <a:pt x="8052" y="1747"/>
                    <a:pt x="8067" y="1822"/>
                  </a:cubicBezTo>
                  <a:lnTo>
                    <a:pt x="8116" y="1765"/>
                  </a:lnTo>
                  <a:cubicBezTo>
                    <a:pt x="8136" y="1691"/>
                    <a:pt x="8153" y="1641"/>
                    <a:pt x="8163" y="1641"/>
                  </a:cubicBezTo>
                  <a:cubicBezTo>
                    <a:pt x="8169" y="1641"/>
                    <a:pt x="8173" y="1661"/>
                    <a:pt x="8173" y="1708"/>
                  </a:cubicBezTo>
                  <a:lnTo>
                    <a:pt x="8173" y="1765"/>
                  </a:lnTo>
                  <a:cubicBezTo>
                    <a:pt x="8182" y="1719"/>
                    <a:pt x="8202" y="1700"/>
                    <a:pt x="8224" y="1700"/>
                  </a:cubicBezTo>
                  <a:cubicBezTo>
                    <a:pt x="8261" y="1700"/>
                    <a:pt x="8302" y="1754"/>
                    <a:pt x="8302" y="1830"/>
                  </a:cubicBezTo>
                  <a:cubicBezTo>
                    <a:pt x="8302" y="1887"/>
                    <a:pt x="8302" y="1887"/>
                    <a:pt x="8327" y="1887"/>
                  </a:cubicBezTo>
                  <a:lnTo>
                    <a:pt x="8327" y="1830"/>
                  </a:lnTo>
                  <a:cubicBezTo>
                    <a:pt x="8327" y="1765"/>
                    <a:pt x="8327" y="1708"/>
                    <a:pt x="8351" y="1708"/>
                  </a:cubicBezTo>
                  <a:cubicBezTo>
                    <a:pt x="8384" y="1708"/>
                    <a:pt x="8408" y="1708"/>
                    <a:pt x="8408" y="1773"/>
                  </a:cubicBezTo>
                  <a:cubicBezTo>
                    <a:pt x="8425" y="1813"/>
                    <a:pt x="8442" y="1853"/>
                    <a:pt x="8451" y="1853"/>
                  </a:cubicBezTo>
                  <a:cubicBezTo>
                    <a:pt x="8454" y="1853"/>
                    <a:pt x="8457" y="1846"/>
                    <a:pt x="8457" y="1830"/>
                  </a:cubicBezTo>
                  <a:cubicBezTo>
                    <a:pt x="8457" y="1830"/>
                    <a:pt x="8481" y="1830"/>
                    <a:pt x="8513" y="1895"/>
                  </a:cubicBezTo>
                  <a:lnTo>
                    <a:pt x="8619" y="1895"/>
                  </a:lnTo>
                  <a:cubicBezTo>
                    <a:pt x="8631" y="1866"/>
                    <a:pt x="8649" y="1852"/>
                    <a:pt x="8664" y="1852"/>
                  </a:cubicBezTo>
                  <a:cubicBezTo>
                    <a:pt x="8679" y="1852"/>
                    <a:pt x="8692" y="1866"/>
                    <a:pt x="8692" y="1895"/>
                  </a:cubicBezTo>
                  <a:cubicBezTo>
                    <a:pt x="8732" y="1895"/>
                    <a:pt x="8756" y="1870"/>
                    <a:pt x="8773" y="1838"/>
                  </a:cubicBezTo>
                  <a:cubicBezTo>
                    <a:pt x="8821" y="1838"/>
                    <a:pt x="8854" y="1838"/>
                    <a:pt x="8854" y="1895"/>
                  </a:cubicBezTo>
                  <a:cubicBezTo>
                    <a:pt x="8850" y="1927"/>
                    <a:pt x="8850" y="1943"/>
                    <a:pt x="8854" y="1943"/>
                  </a:cubicBezTo>
                  <a:cubicBezTo>
                    <a:pt x="8858" y="1943"/>
                    <a:pt x="8866" y="1927"/>
                    <a:pt x="8878" y="1895"/>
                  </a:cubicBezTo>
                  <a:cubicBezTo>
                    <a:pt x="8878" y="1838"/>
                    <a:pt x="8902" y="1838"/>
                    <a:pt x="8927" y="1838"/>
                  </a:cubicBezTo>
                  <a:lnTo>
                    <a:pt x="8984" y="1838"/>
                  </a:lnTo>
                  <a:cubicBezTo>
                    <a:pt x="8984" y="1781"/>
                    <a:pt x="8984" y="1781"/>
                    <a:pt x="9008" y="1781"/>
                  </a:cubicBezTo>
                  <a:cubicBezTo>
                    <a:pt x="9032" y="1781"/>
                    <a:pt x="9113" y="1838"/>
                    <a:pt x="9138" y="1846"/>
                  </a:cubicBezTo>
                  <a:cubicBezTo>
                    <a:pt x="9219" y="1846"/>
                    <a:pt x="9219" y="1846"/>
                    <a:pt x="9186" y="1781"/>
                  </a:cubicBezTo>
                  <a:cubicBezTo>
                    <a:pt x="9170" y="1781"/>
                    <a:pt x="9165" y="1756"/>
                    <a:pt x="9180" y="1756"/>
                  </a:cubicBezTo>
                  <a:cubicBezTo>
                    <a:pt x="9187" y="1756"/>
                    <a:pt x="9200" y="1762"/>
                    <a:pt x="9219" y="1781"/>
                  </a:cubicBezTo>
                  <a:cubicBezTo>
                    <a:pt x="9243" y="1781"/>
                    <a:pt x="9324" y="1846"/>
                    <a:pt x="9397" y="1846"/>
                  </a:cubicBezTo>
                  <a:cubicBezTo>
                    <a:pt x="9502" y="1846"/>
                    <a:pt x="9502" y="1846"/>
                    <a:pt x="9502" y="1789"/>
                  </a:cubicBezTo>
                  <a:cubicBezTo>
                    <a:pt x="9490" y="1728"/>
                    <a:pt x="9490" y="1698"/>
                    <a:pt x="9496" y="1698"/>
                  </a:cubicBezTo>
                  <a:lnTo>
                    <a:pt x="9496" y="1698"/>
                  </a:lnTo>
                  <a:cubicBezTo>
                    <a:pt x="9502" y="1698"/>
                    <a:pt x="9515" y="1728"/>
                    <a:pt x="9527" y="1789"/>
                  </a:cubicBezTo>
                  <a:cubicBezTo>
                    <a:pt x="9560" y="1860"/>
                    <a:pt x="9582" y="1889"/>
                    <a:pt x="9594" y="1889"/>
                  </a:cubicBezTo>
                  <a:cubicBezTo>
                    <a:pt x="9603" y="1889"/>
                    <a:pt x="9608" y="1873"/>
                    <a:pt x="9608" y="1846"/>
                  </a:cubicBezTo>
                  <a:cubicBezTo>
                    <a:pt x="9632" y="1789"/>
                    <a:pt x="9632" y="1789"/>
                    <a:pt x="9656" y="1789"/>
                  </a:cubicBezTo>
                  <a:cubicBezTo>
                    <a:pt x="9656" y="1819"/>
                    <a:pt x="9665" y="1835"/>
                    <a:pt x="9680" y="1835"/>
                  </a:cubicBezTo>
                  <a:cubicBezTo>
                    <a:pt x="9694" y="1835"/>
                    <a:pt x="9714" y="1821"/>
                    <a:pt x="9738" y="1789"/>
                  </a:cubicBezTo>
                  <a:cubicBezTo>
                    <a:pt x="9762" y="1789"/>
                    <a:pt x="9762" y="1789"/>
                    <a:pt x="9762" y="1854"/>
                  </a:cubicBezTo>
                  <a:lnTo>
                    <a:pt x="9819" y="1854"/>
                  </a:lnTo>
                  <a:cubicBezTo>
                    <a:pt x="9839" y="1803"/>
                    <a:pt x="9877" y="1785"/>
                    <a:pt x="9918" y="1785"/>
                  </a:cubicBezTo>
                  <a:cubicBezTo>
                    <a:pt x="9975" y="1785"/>
                    <a:pt x="10035" y="1821"/>
                    <a:pt x="10054" y="1854"/>
                  </a:cubicBezTo>
                  <a:cubicBezTo>
                    <a:pt x="10054" y="1854"/>
                    <a:pt x="10078" y="1854"/>
                    <a:pt x="10102" y="1797"/>
                  </a:cubicBezTo>
                  <a:cubicBezTo>
                    <a:pt x="10115" y="1737"/>
                    <a:pt x="10129" y="1706"/>
                    <a:pt x="10140" y="1706"/>
                  </a:cubicBezTo>
                  <a:cubicBezTo>
                    <a:pt x="10151" y="1706"/>
                    <a:pt x="10159" y="1737"/>
                    <a:pt x="10159" y="1797"/>
                  </a:cubicBezTo>
                  <a:cubicBezTo>
                    <a:pt x="10155" y="1858"/>
                    <a:pt x="10155" y="1889"/>
                    <a:pt x="10159" y="1889"/>
                  </a:cubicBezTo>
                  <a:cubicBezTo>
                    <a:pt x="10163" y="1889"/>
                    <a:pt x="10171" y="1858"/>
                    <a:pt x="10183" y="1797"/>
                  </a:cubicBezTo>
                  <a:cubicBezTo>
                    <a:pt x="10197" y="1770"/>
                    <a:pt x="10220" y="1758"/>
                    <a:pt x="10243" y="1758"/>
                  </a:cubicBezTo>
                  <a:cubicBezTo>
                    <a:pt x="10289" y="1758"/>
                    <a:pt x="10335" y="1803"/>
                    <a:pt x="10313" y="1862"/>
                  </a:cubicBezTo>
                  <a:lnTo>
                    <a:pt x="10313" y="1984"/>
                  </a:lnTo>
                  <a:cubicBezTo>
                    <a:pt x="10338" y="1919"/>
                    <a:pt x="10362" y="1919"/>
                    <a:pt x="10362" y="1919"/>
                  </a:cubicBezTo>
                  <a:cubicBezTo>
                    <a:pt x="10362" y="1862"/>
                    <a:pt x="10394" y="1862"/>
                    <a:pt x="10467" y="1862"/>
                  </a:cubicBezTo>
                  <a:cubicBezTo>
                    <a:pt x="10524" y="1862"/>
                    <a:pt x="10629" y="1806"/>
                    <a:pt x="10678" y="1806"/>
                  </a:cubicBezTo>
                  <a:cubicBezTo>
                    <a:pt x="10727" y="1806"/>
                    <a:pt x="10808" y="1806"/>
                    <a:pt x="10832" y="1870"/>
                  </a:cubicBezTo>
                  <a:cubicBezTo>
                    <a:pt x="10865" y="1870"/>
                    <a:pt x="10889" y="1870"/>
                    <a:pt x="10937" y="1814"/>
                  </a:cubicBezTo>
                  <a:cubicBezTo>
                    <a:pt x="10949" y="1782"/>
                    <a:pt x="10969" y="1768"/>
                    <a:pt x="10985" y="1768"/>
                  </a:cubicBezTo>
                  <a:cubicBezTo>
                    <a:pt x="11003" y="1768"/>
                    <a:pt x="11019" y="1784"/>
                    <a:pt x="11019" y="1814"/>
                  </a:cubicBezTo>
                  <a:lnTo>
                    <a:pt x="11043" y="1814"/>
                  </a:lnTo>
                  <a:cubicBezTo>
                    <a:pt x="11100" y="1757"/>
                    <a:pt x="11124" y="1757"/>
                    <a:pt x="11124" y="1757"/>
                  </a:cubicBezTo>
                  <a:cubicBezTo>
                    <a:pt x="11124" y="1797"/>
                    <a:pt x="11136" y="1841"/>
                    <a:pt x="11152" y="1841"/>
                  </a:cubicBezTo>
                  <a:cubicBezTo>
                    <a:pt x="11158" y="1841"/>
                    <a:pt x="11165" y="1833"/>
                    <a:pt x="11173" y="1814"/>
                  </a:cubicBezTo>
                  <a:cubicBezTo>
                    <a:pt x="11173" y="1757"/>
                    <a:pt x="11197" y="1757"/>
                    <a:pt x="11254" y="1757"/>
                  </a:cubicBezTo>
                  <a:cubicBezTo>
                    <a:pt x="11281" y="1789"/>
                    <a:pt x="11575" y="1808"/>
                    <a:pt x="11823" y="1808"/>
                  </a:cubicBezTo>
                  <a:cubicBezTo>
                    <a:pt x="12009" y="1808"/>
                    <a:pt x="12170" y="1797"/>
                    <a:pt x="12170" y="1773"/>
                  </a:cubicBezTo>
                  <a:lnTo>
                    <a:pt x="12324" y="1773"/>
                  </a:lnTo>
                  <a:cubicBezTo>
                    <a:pt x="12324" y="1826"/>
                    <a:pt x="12349" y="1845"/>
                    <a:pt x="12383" y="1845"/>
                  </a:cubicBezTo>
                  <a:cubicBezTo>
                    <a:pt x="12428" y="1845"/>
                    <a:pt x="12489" y="1813"/>
                    <a:pt x="12535" y="1781"/>
                  </a:cubicBezTo>
                  <a:cubicBezTo>
                    <a:pt x="12559" y="1716"/>
                    <a:pt x="12583" y="1716"/>
                    <a:pt x="12608" y="1716"/>
                  </a:cubicBezTo>
                  <a:cubicBezTo>
                    <a:pt x="12608" y="1789"/>
                    <a:pt x="12636" y="1818"/>
                    <a:pt x="12670" y="1818"/>
                  </a:cubicBezTo>
                  <a:cubicBezTo>
                    <a:pt x="12693" y="1818"/>
                    <a:pt x="12718" y="1804"/>
                    <a:pt x="12737" y="1781"/>
                  </a:cubicBezTo>
                  <a:cubicBezTo>
                    <a:pt x="12754" y="1720"/>
                    <a:pt x="12768" y="1690"/>
                    <a:pt x="12778" y="1690"/>
                  </a:cubicBezTo>
                  <a:cubicBezTo>
                    <a:pt x="12788" y="1690"/>
                    <a:pt x="12794" y="1720"/>
                    <a:pt x="12794" y="1781"/>
                  </a:cubicBezTo>
                  <a:cubicBezTo>
                    <a:pt x="12794" y="1836"/>
                    <a:pt x="12804" y="1866"/>
                    <a:pt x="12820" y="1866"/>
                  </a:cubicBezTo>
                  <a:cubicBezTo>
                    <a:pt x="12840" y="1866"/>
                    <a:pt x="12868" y="1822"/>
                    <a:pt x="12900" y="1724"/>
                  </a:cubicBezTo>
                  <a:cubicBezTo>
                    <a:pt x="12912" y="1696"/>
                    <a:pt x="12918" y="1682"/>
                    <a:pt x="12924" y="1682"/>
                  </a:cubicBezTo>
                  <a:cubicBezTo>
                    <a:pt x="12930" y="1682"/>
                    <a:pt x="12936" y="1696"/>
                    <a:pt x="12948" y="1724"/>
                  </a:cubicBezTo>
                  <a:cubicBezTo>
                    <a:pt x="12963" y="1797"/>
                    <a:pt x="12980" y="1826"/>
                    <a:pt x="12992" y="1826"/>
                  </a:cubicBezTo>
                  <a:cubicBezTo>
                    <a:pt x="13000" y="1826"/>
                    <a:pt x="13005" y="1812"/>
                    <a:pt x="13005" y="1789"/>
                  </a:cubicBezTo>
                  <a:cubicBezTo>
                    <a:pt x="13017" y="1728"/>
                    <a:pt x="13029" y="1698"/>
                    <a:pt x="13041" y="1698"/>
                  </a:cubicBezTo>
                  <a:cubicBezTo>
                    <a:pt x="13054" y="1698"/>
                    <a:pt x="13066" y="1728"/>
                    <a:pt x="13078" y="1789"/>
                  </a:cubicBezTo>
                  <a:cubicBezTo>
                    <a:pt x="13106" y="1850"/>
                    <a:pt x="13121" y="1881"/>
                    <a:pt x="13131" y="1881"/>
                  </a:cubicBezTo>
                  <a:cubicBezTo>
                    <a:pt x="13141" y="1881"/>
                    <a:pt x="13147" y="1850"/>
                    <a:pt x="13159" y="1789"/>
                  </a:cubicBezTo>
                  <a:cubicBezTo>
                    <a:pt x="13171" y="1730"/>
                    <a:pt x="13202" y="1701"/>
                    <a:pt x="13234" y="1701"/>
                  </a:cubicBezTo>
                  <a:cubicBezTo>
                    <a:pt x="13267" y="1701"/>
                    <a:pt x="13301" y="1732"/>
                    <a:pt x="13313" y="1789"/>
                  </a:cubicBezTo>
                  <a:cubicBezTo>
                    <a:pt x="13329" y="1789"/>
                    <a:pt x="13349" y="1818"/>
                    <a:pt x="13361" y="1818"/>
                  </a:cubicBezTo>
                  <a:cubicBezTo>
                    <a:pt x="13366" y="1818"/>
                    <a:pt x="13370" y="1811"/>
                    <a:pt x="13370" y="1789"/>
                  </a:cubicBezTo>
                  <a:lnTo>
                    <a:pt x="13394" y="1854"/>
                  </a:lnTo>
                  <a:lnTo>
                    <a:pt x="13443" y="1854"/>
                  </a:lnTo>
                  <a:lnTo>
                    <a:pt x="13443" y="1797"/>
                  </a:lnTo>
                  <a:cubicBezTo>
                    <a:pt x="13564" y="1830"/>
                    <a:pt x="13686" y="1854"/>
                    <a:pt x="13808" y="1862"/>
                  </a:cubicBezTo>
                  <a:cubicBezTo>
                    <a:pt x="13866" y="1862"/>
                    <a:pt x="13915" y="1863"/>
                    <a:pt x="13955" y="1863"/>
                  </a:cubicBezTo>
                  <a:cubicBezTo>
                    <a:pt x="14116" y="1863"/>
                    <a:pt x="14143" y="1857"/>
                    <a:pt x="14124" y="1806"/>
                  </a:cubicBezTo>
                  <a:cubicBezTo>
                    <a:pt x="14112" y="1745"/>
                    <a:pt x="14118" y="1714"/>
                    <a:pt x="14131" y="1714"/>
                  </a:cubicBezTo>
                  <a:cubicBezTo>
                    <a:pt x="14144" y="1714"/>
                    <a:pt x="14164" y="1745"/>
                    <a:pt x="14181" y="1806"/>
                  </a:cubicBezTo>
                  <a:cubicBezTo>
                    <a:pt x="14205" y="1806"/>
                    <a:pt x="14254" y="1870"/>
                    <a:pt x="14310" y="1870"/>
                  </a:cubicBezTo>
                  <a:cubicBezTo>
                    <a:pt x="14359" y="1870"/>
                    <a:pt x="14408" y="1870"/>
                    <a:pt x="14408" y="1927"/>
                  </a:cubicBezTo>
                  <a:lnTo>
                    <a:pt x="14440" y="1927"/>
                  </a:lnTo>
                  <a:cubicBezTo>
                    <a:pt x="14475" y="1868"/>
                    <a:pt x="14540" y="1833"/>
                    <a:pt x="14605" y="1833"/>
                  </a:cubicBezTo>
                  <a:cubicBezTo>
                    <a:pt x="14647" y="1833"/>
                    <a:pt x="14689" y="1847"/>
                    <a:pt x="14724" y="1878"/>
                  </a:cubicBezTo>
                  <a:cubicBezTo>
                    <a:pt x="14730" y="1880"/>
                    <a:pt x="14737" y="1880"/>
                    <a:pt x="14743" y="1880"/>
                  </a:cubicBezTo>
                  <a:cubicBezTo>
                    <a:pt x="14787" y="1880"/>
                    <a:pt x="14832" y="1857"/>
                    <a:pt x="14854" y="1822"/>
                  </a:cubicBezTo>
                  <a:cubicBezTo>
                    <a:pt x="14882" y="1789"/>
                    <a:pt x="14896" y="1773"/>
                    <a:pt x="14906" y="1773"/>
                  </a:cubicBezTo>
                  <a:cubicBezTo>
                    <a:pt x="14916" y="1773"/>
                    <a:pt x="14922" y="1789"/>
                    <a:pt x="14935" y="1822"/>
                  </a:cubicBezTo>
                  <a:cubicBezTo>
                    <a:pt x="14935" y="1855"/>
                    <a:pt x="14987" y="1891"/>
                    <a:pt x="15031" y="1891"/>
                  </a:cubicBezTo>
                  <a:cubicBezTo>
                    <a:pt x="15062" y="1891"/>
                    <a:pt x="15089" y="1872"/>
                    <a:pt x="15089" y="1822"/>
                  </a:cubicBezTo>
                  <a:lnTo>
                    <a:pt x="15113" y="1887"/>
                  </a:lnTo>
                  <a:cubicBezTo>
                    <a:pt x="15122" y="1903"/>
                    <a:pt x="15131" y="1910"/>
                    <a:pt x="15139" y="1910"/>
                  </a:cubicBezTo>
                  <a:cubicBezTo>
                    <a:pt x="15157" y="1910"/>
                    <a:pt x="15170" y="1868"/>
                    <a:pt x="15170" y="1822"/>
                  </a:cubicBezTo>
                  <a:cubicBezTo>
                    <a:pt x="15170" y="1771"/>
                    <a:pt x="15175" y="1743"/>
                    <a:pt x="15182" y="1743"/>
                  </a:cubicBezTo>
                  <a:cubicBezTo>
                    <a:pt x="15191" y="1743"/>
                    <a:pt x="15205" y="1787"/>
                    <a:pt x="15218" y="1887"/>
                  </a:cubicBezTo>
                  <a:cubicBezTo>
                    <a:pt x="15218" y="1957"/>
                    <a:pt x="15227" y="1987"/>
                    <a:pt x="15233" y="1987"/>
                  </a:cubicBezTo>
                  <a:cubicBezTo>
                    <a:pt x="15238" y="1987"/>
                    <a:pt x="15243" y="1971"/>
                    <a:pt x="15243" y="1943"/>
                  </a:cubicBezTo>
                  <a:cubicBezTo>
                    <a:pt x="15266" y="1903"/>
                    <a:pt x="15285" y="1863"/>
                    <a:pt x="15302" y="1863"/>
                  </a:cubicBezTo>
                  <a:cubicBezTo>
                    <a:pt x="15310" y="1863"/>
                    <a:pt x="15317" y="1870"/>
                    <a:pt x="15324" y="1887"/>
                  </a:cubicBezTo>
                  <a:cubicBezTo>
                    <a:pt x="15348" y="1887"/>
                    <a:pt x="15381" y="1887"/>
                    <a:pt x="15381" y="1765"/>
                  </a:cubicBezTo>
                  <a:cubicBezTo>
                    <a:pt x="15381" y="1708"/>
                    <a:pt x="15405" y="1708"/>
                    <a:pt x="15429" y="1708"/>
                  </a:cubicBezTo>
                  <a:cubicBezTo>
                    <a:pt x="15437" y="1749"/>
                    <a:pt x="15421" y="1789"/>
                    <a:pt x="15405" y="1830"/>
                  </a:cubicBezTo>
                  <a:lnTo>
                    <a:pt x="15454" y="1830"/>
                  </a:lnTo>
                  <a:cubicBezTo>
                    <a:pt x="15486" y="1830"/>
                    <a:pt x="15535" y="1887"/>
                    <a:pt x="15535" y="1951"/>
                  </a:cubicBezTo>
                  <a:cubicBezTo>
                    <a:pt x="15545" y="1975"/>
                    <a:pt x="15555" y="1989"/>
                    <a:pt x="15561" y="1989"/>
                  </a:cubicBezTo>
                  <a:cubicBezTo>
                    <a:pt x="15571" y="1989"/>
                    <a:pt x="15573" y="1961"/>
                    <a:pt x="15559" y="1895"/>
                  </a:cubicBezTo>
                  <a:cubicBezTo>
                    <a:pt x="15559" y="1773"/>
                    <a:pt x="15559" y="1773"/>
                    <a:pt x="15616" y="1773"/>
                  </a:cubicBezTo>
                  <a:cubicBezTo>
                    <a:pt x="15640" y="1773"/>
                    <a:pt x="15664" y="1773"/>
                    <a:pt x="15664" y="1830"/>
                  </a:cubicBezTo>
                  <a:cubicBezTo>
                    <a:pt x="15664" y="1895"/>
                    <a:pt x="15664" y="1895"/>
                    <a:pt x="15713" y="1895"/>
                  </a:cubicBezTo>
                  <a:cubicBezTo>
                    <a:pt x="15794" y="1895"/>
                    <a:pt x="15875" y="1716"/>
                    <a:pt x="15899" y="1595"/>
                  </a:cubicBezTo>
                  <a:cubicBezTo>
                    <a:pt x="15899" y="1538"/>
                    <a:pt x="15899" y="1510"/>
                    <a:pt x="15902" y="1510"/>
                  </a:cubicBezTo>
                  <a:cubicBezTo>
                    <a:pt x="15906" y="1510"/>
                    <a:pt x="15912" y="1538"/>
                    <a:pt x="15924" y="1595"/>
                  </a:cubicBezTo>
                  <a:cubicBezTo>
                    <a:pt x="15924" y="1660"/>
                    <a:pt x="15956" y="1660"/>
                    <a:pt x="15981" y="1660"/>
                  </a:cubicBezTo>
                  <a:cubicBezTo>
                    <a:pt x="15981" y="1641"/>
                    <a:pt x="15983" y="1634"/>
                    <a:pt x="15986" y="1634"/>
                  </a:cubicBezTo>
                  <a:lnTo>
                    <a:pt x="15986" y="1634"/>
                  </a:lnTo>
                  <a:cubicBezTo>
                    <a:pt x="15991" y="1634"/>
                    <a:pt x="15997" y="1660"/>
                    <a:pt x="15981" y="1660"/>
                  </a:cubicBezTo>
                  <a:cubicBezTo>
                    <a:pt x="15981" y="1716"/>
                    <a:pt x="15956" y="1716"/>
                    <a:pt x="15924" y="1716"/>
                  </a:cubicBezTo>
                  <a:lnTo>
                    <a:pt x="15924" y="1781"/>
                  </a:lnTo>
                  <a:cubicBezTo>
                    <a:pt x="15936" y="1838"/>
                    <a:pt x="15950" y="1866"/>
                    <a:pt x="15964" y="1866"/>
                  </a:cubicBezTo>
                  <a:cubicBezTo>
                    <a:pt x="15978" y="1866"/>
                    <a:pt x="15993" y="1838"/>
                    <a:pt x="16005" y="1781"/>
                  </a:cubicBezTo>
                  <a:cubicBezTo>
                    <a:pt x="16017" y="1749"/>
                    <a:pt x="16023" y="1733"/>
                    <a:pt x="16029" y="1733"/>
                  </a:cubicBezTo>
                  <a:cubicBezTo>
                    <a:pt x="16035" y="1733"/>
                    <a:pt x="16041" y="1749"/>
                    <a:pt x="16053" y="1781"/>
                  </a:cubicBezTo>
                  <a:cubicBezTo>
                    <a:pt x="16076" y="1821"/>
                    <a:pt x="16095" y="1865"/>
                    <a:pt x="16104" y="1865"/>
                  </a:cubicBezTo>
                  <a:cubicBezTo>
                    <a:pt x="16108" y="1865"/>
                    <a:pt x="16110" y="1857"/>
                    <a:pt x="16110" y="1838"/>
                  </a:cubicBezTo>
                  <a:cubicBezTo>
                    <a:pt x="16143" y="1846"/>
                    <a:pt x="16175" y="1870"/>
                    <a:pt x="16183" y="1903"/>
                  </a:cubicBezTo>
                  <a:cubicBezTo>
                    <a:pt x="16240" y="1903"/>
                    <a:pt x="16264" y="1903"/>
                    <a:pt x="16264" y="1846"/>
                  </a:cubicBezTo>
                  <a:cubicBezTo>
                    <a:pt x="16264" y="1781"/>
                    <a:pt x="16289" y="1781"/>
                    <a:pt x="16321" y="1781"/>
                  </a:cubicBezTo>
                  <a:cubicBezTo>
                    <a:pt x="16345" y="1781"/>
                    <a:pt x="16370" y="1781"/>
                    <a:pt x="16370" y="1724"/>
                  </a:cubicBezTo>
                  <a:cubicBezTo>
                    <a:pt x="16370" y="1668"/>
                    <a:pt x="16394" y="1603"/>
                    <a:pt x="16451" y="1603"/>
                  </a:cubicBezTo>
                  <a:cubicBezTo>
                    <a:pt x="16471" y="1580"/>
                    <a:pt x="16482" y="1566"/>
                    <a:pt x="16491" y="1566"/>
                  </a:cubicBezTo>
                  <a:cubicBezTo>
                    <a:pt x="16503" y="1566"/>
                    <a:pt x="16509" y="1595"/>
                    <a:pt x="16524" y="1668"/>
                  </a:cubicBezTo>
                  <a:cubicBezTo>
                    <a:pt x="16524" y="1724"/>
                    <a:pt x="16556" y="1724"/>
                    <a:pt x="16580" y="1724"/>
                  </a:cubicBezTo>
                  <a:cubicBezTo>
                    <a:pt x="16580" y="1724"/>
                    <a:pt x="16605" y="1724"/>
                    <a:pt x="16629" y="1789"/>
                  </a:cubicBezTo>
                  <a:cubicBezTo>
                    <a:pt x="16636" y="1806"/>
                    <a:pt x="16641" y="1813"/>
                    <a:pt x="16645" y="1813"/>
                  </a:cubicBezTo>
                  <a:cubicBezTo>
                    <a:pt x="16654" y="1813"/>
                    <a:pt x="16656" y="1773"/>
                    <a:pt x="16662" y="1733"/>
                  </a:cubicBezTo>
                  <a:lnTo>
                    <a:pt x="16662" y="1611"/>
                  </a:lnTo>
                  <a:cubicBezTo>
                    <a:pt x="16686" y="1611"/>
                    <a:pt x="16710" y="1733"/>
                    <a:pt x="16710" y="1789"/>
                  </a:cubicBezTo>
                  <a:cubicBezTo>
                    <a:pt x="16722" y="1850"/>
                    <a:pt x="16728" y="1881"/>
                    <a:pt x="16731" y="1881"/>
                  </a:cubicBezTo>
                  <a:cubicBezTo>
                    <a:pt x="16735" y="1881"/>
                    <a:pt x="16735" y="1850"/>
                    <a:pt x="16735" y="1789"/>
                  </a:cubicBezTo>
                  <a:cubicBezTo>
                    <a:pt x="16735" y="1749"/>
                    <a:pt x="16747" y="1705"/>
                    <a:pt x="16773" y="1705"/>
                  </a:cubicBezTo>
                  <a:cubicBezTo>
                    <a:pt x="16785" y="1705"/>
                    <a:pt x="16799" y="1713"/>
                    <a:pt x="16816" y="1733"/>
                  </a:cubicBezTo>
                  <a:cubicBezTo>
                    <a:pt x="16864" y="1733"/>
                    <a:pt x="16921" y="1733"/>
                    <a:pt x="16921" y="1797"/>
                  </a:cubicBezTo>
                  <a:cubicBezTo>
                    <a:pt x="16929" y="1816"/>
                    <a:pt x="16937" y="1823"/>
                    <a:pt x="16944" y="1823"/>
                  </a:cubicBezTo>
                  <a:cubicBezTo>
                    <a:pt x="16959" y="1823"/>
                    <a:pt x="16970" y="1797"/>
                    <a:pt x="16970" y="1797"/>
                  </a:cubicBezTo>
                  <a:cubicBezTo>
                    <a:pt x="16982" y="1765"/>
                    <a:pt x="16996" y="1749"/>
                    <a:pt x="17016" y="1749"/>
                  </a:cubicBezTo>
                  <a:cubicBezTo>
                    <a:pt x="17037" y="1749"/>
                    <a:pt x="17063" y="1765"/>
                    <a:pt x="17099" y="1797"/>
                  </a:cubicBezTo>
                  <a:cubicBezTo>
                    <a:pt x="17164" y="1858"/>
                    <a:pt x="17197" y="1889"/>
                    <a:pt x="17213" y="1889"/>
                  </a:cubicBezTo>
                  <a:cubicBezTo>
                    <a:pt x="17229" y="1889"/>
                    <a:pt x="17229" y="1858"/>
                    <a:pt x="17229" y="1797"/>
                  </a:cubicBezTo>
                  <a:cubicBezTo>
                    <a:pt x="17229" y="1764"/>
                    <a:pt x="17229" y="1728"/>
                    <a:pt x="17234" y="1728"/>
                  </a:cubicBezTo>
                  <a:cubicBezTo>
                    <a:pt x="17237" y="1728"/>
                    <a:pt x="17243" y="1747"/>
                    <a:pt x="17253" y="1797"/>
                  </a:cubicBezTo>
                  <a:cubicBezTo>
                    <a:pt x="17263" y="1817"/>
                    <a:pt x="17272" y="1824"/>
                    <a:pt x="17281" y="1824"/>
                  </a:cubicBezTo>
                  <a:cubicBezTo>
                    <a:pt x="17302" y="1824"/>
                    <a:pt x="17325" y="1781"/>
                    <a:pt x="17359" y="1741"/>
                  </a:cubicBezTo>
                  <a:cubicBezTo>
                    <a:pt x="17383" y="1660"/>
                    <a:pt x="17391" y="1587"/>
                    <a:pt x="17391" y="1506"/>
                  </a:cubicBezTo>
                  <a:cubicBezTo>
                    <a:pt x="17391" y="1433"/>
                    <a:pt x="17391" y="1404"/>
                    <a:pt x="17401" y="1404"/>
                  </a:cubicBezTo>
                  <a:cubicBezTo>
                    <a:pt x="17408" y="1404"/>
                    <a:pt x="17420" y="1418"/>
                    <a:pt x="17440" y="1441"/>
                  </a:cubicBezTo>
                  <a:cubicBezTo>
                    <a:pt x="17464" y="1441"/>
                    <a:pt x="17497" y="1506"/>
                    <a:pt x="17497" y="1562"/>
                  </a:cubicBezTo>
                  <a:cubicBezTo>
                    <a:pt x="17497" y="1627"/>
                    <a:pt x="17464" y="1627"/>
                    <a:pt x="17464" y="1627"/>
                  </a:cubicBezTo>
                  <a:lnTo>
                    <a:pt x="17440" y="1627"/>
                  </a:lnTo>
                  <a:cubicBezTo>
                    <a:pt x="17440" y="1684"/>
                    <a:pt x="17440" y="1741"/>
                    <a:pt x="17497" y="1741"/>
                  </a:cubicBezTo>
                  <a:cubicBezTo>
                    <a:pt x="17509" y="1773"/>
                    <a:pt x="17521" y="1789"/>
                    <a:pt x="17530" y="1789"/>
                  </a:cubicBezTo>
                  <a:cubicBezTo>
                    <a:pt x="17539" y="1789"/>
                    <a:pt x="17545" y="1773"/>
                    <a:pt x="17545" y="1741"/>
                  </a:cubicBezTo>
                  <a:cubicBezTo>
                    <a:pt x="17570" y="1806"/>
                    <a:pt x="17626" y="1806"/>
                    <a:pt x="17675" y="1806"/>
                  </a:cubicBezTo>
                  <a:cubicBezTo>
                    <a:pt x="17724" y="1806"/>
                    <a:pt x="17805" y="1806"/>
                    <a:pt x="17829" y="1870"/>
                  </a:cubicBezTo>
                  <a:cubicBezTo>
                    <a:pt x="17886" y="1870"/>
                    <a:pt x="17910" y="1870"/>
                    <a:pt x="17910" y="1814"/>
                  </a:cubicBezTo>
                  <a:cubicBezTo>
                    <a:pt x="17910" y="1741"/>
                    <a:pt x="17919" y="1712"/>
                    <a:pt x="17926" y="1712"/>
                  </a:cubicBezTo>
                  <a:cubicBezTo>
                    <a:pt x="17930" y="1712"/>
                    <a:pt x="17934" y="1726"/>
                    <a:pt x="17934" y="1749"/>
                  </a:cubicBezTo>
                  <a:cubicBezTo>
                    <a:pt x="17950" y="1826"/>
                    <a:pt x="18094" y="1881"/>
                    <a:pt x="18204" y="1881"/>
                  </a:cubicBezTo>
                  <a:cubicBezTo>
                    <a:pt x="18268" y="1881"/>
                    <a:pt x="18320" y="1863"/>
                    <a:pt x="18332" y="1822"/>
                  </a:cubicBezTo>
                  <a:lnTo>
                    <a:pt x="18380" y="1822"/>
                  </a:lnTo>
                  <a:cubicBezTo>
                    <a:pt x="18405" y="1850"/>
                    <a:pt x="18457" y="1864"/>
                    <a:pt x="18507" y="1864"/>
                  </a:cubicBezTo>
                  <a:cubicBezTo>
                    <a:pt x="18557" y="1864"/>
                    <a:pt x="18603" y="1850"/>
                    <a:pt x="18616" y="1822"/>
                  </a:cubicBezTo>
                  <a:lnTo>
                    <a:pt x="18697" y="1822"/>
                  </a:lnTo>
                  <a:cubicBezTo>
                    <a:pt x="18722" y="1855"/>
                    <a:pt x="18740" y="1871"/>
                    <a:pt x="18756" y="1871"/>
                  </a:cubicBezTo>
                  <a:cubicBezTo>
                    <a:pt x="18770" y="1871"/>
                    <a:pt x="18782" y="1857"/>
                    <a:pt x="18794" y="1830"/>
                  </a:cubicBezTo>
                  <a:cubicBezTo>
                    <a:pt x="18817" y="1784"/>
                    <a:pt x="18824" y="1742"/>
                    <a:pt x="18826" y="1742"/>
                  </a:cubicBezTo>
                  <a:cubicBezTo>
                    <a:pt x="18826" y="1742"/>
                    <a:pt x="18826" y="1749"/>
                    <a:pt x="18826" y="1765"/>
                  </a:cubicBezTo>
                  <a:cubicBezTo>
                    <a:pt x="18826" y="1830"/>
                    <a:pt x="18875" y="1830"/>
                    <a:pt x="18980" y="1830"/>
                  </a:cubicBezTo>
                  <a:cubicBezTo>
                    <a:pt x="19086" y="1830"/>
                    <a:pt x="19086" y="1830"/>
                    <a:pt x="19061" y="1773"/>
                  </a:cubicBezTo>
                  <a:cubicBezTo>
                    <a:pt x="19092" y="1756"/>
                    <a:pt x="19114" y="1750"/>
                    <a:pt x="19130" y="1750"/>
                  </a:cubicBezTo>
                  <a:cubicBezTo>
                    <a:pt x="19167" y="1750"/>
                    <a:pt x="19167" y="1790"/>
                    <a:pt x="19167" y="1830"/>
                  </a:cubicBezTo>
                  <a:cubicBezTo>
                    <a:pt x="19152" y="1885"/>
                    <a:pt x="19156" y="1915"/>
                    <a:pt x="19166" y="1915"/>
                  </a:cubicBezTo>
                  <a:cubicBezTo>
                    <a:pt x="19179" y="1915"/>
                    <a:pt x="19202" y="1871"/>
                    <a:pt x="19216" y="1773"/>
                  </a:cubicBezTo>
                  <a:cubicBezTo>
                    <a:pt x="19230" y="1703"/>
                    <a:pt x="19254" y="1673"/>
                    <a:pt x="19273" y="1673"/>
                  </a:cubicBezTo>
                  <a:cubicBezTo>
                    <a:pt x="19286" y="1673"/>
                    <a:pt x="19297" y="1689"/>
                    <a:pt x="19297" y="1716"/>
                  </a:cubicBezTo>
                  <a:cubicBezTo>
                    <a:pt x="19297" y="1773"/>
                    <a:pt x="19264" y="1773"/>
                    <a:pt x="19240" y="1773"/>
                  </a:cubicBezTo>
                  <a:lnTo>
                    <a:pt x="19240" y="1895"/>
                  </a:lnTo>
                  <a:cubicBezTo>
                    <a:pt x="19264" y="1895"/>
                    <a:pt x="19264" y="1895"/>
                    <a:pt x="19297" y="1838"/>
                  </a:cubicBezTo>
                  <a:cubicBezTo>
                    <a:pt x="19297" y="1838"/>
                    <a:pt x="19321" y="1838"/>
                    <a:pt x="19345" y="1773"/>
                  </a:cubicBezTo>
                  <a:cubicBezTo>
                    <a:pt x="19370" y="1716"/>
                    <a:pt x="19370" y="1651"/>
                    <a:pt x="19345" y="1595"/>
                  </a:cubicBezTo>
                  <a:cubicBezTo>
                    <a:pt x="19321" y="1538"/>
                    <a:pt x="19345" y="1538"/>
                    <a:pt x="19378" y="1538"/>
                  </a:cubicBezTo>
                  <a:cubicBezTo>
                    <a:pt x="19418" y="1587"/>
                    <a:pt x="19426" y="1660"/>
                    <a:pt x="19402" y="1716"/>
                  </a:cubicBezTo>
                  <a:cubicBezTo>
                    <a:pt x="19370" y="1716"/>
                    <a:pt x="19370" y="1773"/>
                    <a:pt x="19370" y="1838"/>
                  </a:cubicBezTo>
                  <a:cubicBezTo>
                    <a:pt x="19370" y="1848"/>
                    <a:pt x="19374" y="1853"/>
                    <a:pt x="19382" y="1853"/>
                  </a:cubicBezTo>
                  <a:cubicBezTo>
                    <a:pt x="19416" y="1853"/>
                    <a:pt x="19512" y="1759"/>
                    <a:pt x="19532" y="1660"/>
                  </a:cubicBezTo>
                  <a:lnTo>
                    <a:pt x="19532" y="1716"/>
                  </a:lnTo>
                  <a:cubicBezTo>
                    <a:pt x="19532" y="1781"/>
                    <a:pt x="19580" y="1781"/>
                    <a:pt x="19637" y="1781"/>
                  </a:cubicBezTo>
                  <a:cubicBezTo>
                    <a:pt x="19686" y="1781"/>
                    <a:pt x="19710" y="1781"/>
                    <a:pt x="19710" y="1724"/>
                  </a:cubicBezTo>
                  <a:cubicBezTo>
                    <a:pt x="19710" y="1660"/>
                    <a:pt x="19710" y="1603"/>
                    <a:pt x="19743" y="1603"/>
                  </a:cubicBezTo>
                  <a:cubicBezTo>
                    <a:pt x="19710" y="1603"/>
                    <a:pt x="19710" y="1546"/>
                    <a:pt x="19710" y="1481"/>
                  </a:cubicBezTo>
                  <a:lnTo>
                    <a:pt x="19710" y="1481"/>
                  </a:lnTo>
                  <a:cubicBezTo>
                    <a:pt x="19743" y="1522"/>
                    <a:pt x="19767" y="1562"/>
                    <a:pt x="19791" y="1603"/>
                  </a:cubicBezTo>
                  <a:cubicBezTo>
                    <a:pt x="19840" y="1724"/>
                    <a:pt x="19897" y="1781"/>
                    <a:pt x="20002" y="1789"/>
                  </a:cubicBezTo>
                  <a:cubicBezTo>
                    <a:pt x="20051" y="1789"/>
                    <a:pt x="20132" y="1789"/>
                    <a:pt x="20156" y="1846"/>
                  </a:cubicBezTo>
                  <a:cubicBezTo>
                    <a:pt x="20166" y="1846"/>
                    <a:pt x="20175" y="1846"/>
                    <a:pt x="20183" y="1846"/>
                  </a:cubicBezTo>
                  <a:cubicBezTo>
                    <a:pt x="20216" y="1846"/>
                    <a:pt x="20237" y="1841"/>
                    <a:pt x="20237" y="1789"/>
                  </a:cubicBezTo>
                  <a:lnTo>
                    <a:pt x="20286" y="1789"/>
                  </a:lnTo>
                  <a:cubicBezTo>
                    <a:pt x="20298" y="1822"/>
                    <a:pt x="20318" y="1838"/>
                    <a:pt x="20335" y="1838"/>
                  </a:cubicBezTo>
                  <a:cubicBezTo>
                    <a:pt x="20353" y="1838"/>
                    <a:pt x="20367" y="1822"/>
                    <a:pt x="20367" y="1789"/>
                  </a:cubicBezTo>
                  <a:cubicBezTo>
                    <a:pt x="20374" y="1772"/>
                    <a:pt x="20382" y="1766"/>
                    <a:pt x="20389" y="1766"/>
                  </a:cubicBezTo>
                  <a:cubicBezTo>
                    <a:pt x="20406" y="1766"/>
                    <a:pt x="20423" y="1797"/>
                    <a:pt x="20440" y="1797"/>
                  </a:cubicBezTo>
                  <a:cubicBezTo>
                    <a:pt x="20465" y="1848"/>
                    <a:pt x="20479" y="1876"/>
                    <a:pt x="20485" y="1876"/>
                  </a:cubicBezTo>
                  <a:cubicBezTo>
                    <a:pt x="20492" y="1876"/>
                    <a:pt x="20486" y="1832"/>
                    <a:pt x="20472" y="1733"/>
                  </a:cubicBezTo>
                  <a:cubicBezTo>
                    <a:pt x="20472" y="1676"/>
                    <a:pt x="20415" y="1611"/>
                    <a:pt x="20391" y="1611"/>
                  </a:cubicBezTo>
                  <a:lnTo>
                    <a:pt x="20310" y="1611"/>
                  </a:lnTo>
                  <a:lnTo>
                    <a:pt x="20391" y="1554"/>
                  </a:lnTo>
                  <a:cubicBezTo>
                    <a:pt x="20415" y="1554"/>
                    <a:pt x="20472" y="1497"/>
                    <a:pt x="20472" y="1433"/>
                  </a:cubicBezTo>
                  <a:cubicBezTo>
                    <a:pt x="20472" y="1433"/>
                    <a:pt x="20472" y="1376"/>
                    <a:pt x="20497" y="1376"/>
                  </a:cubicBezTo>
                  <a:lnTo>
                    <a:pt x="20497" y="1497"/>
                  </a:lnTo>
                  <a:cubicBezTo>
                    <a:pt x="20472" y="1554"/>
                    <a:pt x="20464" y="1611"/>
                    <a:pt x="20472" y="1676"/>
                  </a:cubicBezTo>
                  <a:cubicBezTo>
                    <a:pt x="20487" y="1750"/>
                    <a:pt x="20523" y="1800"/>
                    <a:pt x="20549" y="1800"/>
                  </a:cubicBezTo>
                  <a:cubicBezTo>
                    <a:pt x="20565" y="1800"/>
                    <a:pt x="20578" y="1780"/>
                    <a:pt x="20578" y="1733"/>
                  </a:cubicBezTo>
                  <a:cubicBezTo>
                    <a:pt x="20602" y="1733"/>
                    <a:pt x="20602" y="1733"/>
                    <a:pt x="20626" y="1797"/>
                  </a:cubicBezTo>
                  <a:cubicBezTo>
                    <a:pt x="20626" y="1821"/>
                    <a:pt x="20630" y="1835"/>
                    <a:pt x="20638" y="1835"/>
                  </a:cubicBezTo>
                  <a:cubicBezTo>
                    <a:pt x="20648" y="1835"/>
                    <a:pt x="20664" y="1807"/>
                    <a:pt x="20683" y="1741"/>
                  </a:cubicBezTo>
                  <a:cubicBezTo>
                    <a:pt x="20695" y="1680"/>
                    <a:pt x="20707" y="1649"/>
                    <a:pt x="20720" y="1649"/>
                  </a:cubicBezTo>
                  <a:cubicBezTo>
                    <a:pt x="20732" y="1649"/>
                    <a:pt x="20744" y="1680"/>
                    <a:pt x="20756" y="1741"/>
                  </a:cubicBezTo>
                  <a:cubicBezTo>
                    <a:pt x="20790" y="1813"/>
                    <a:pt x="20838" y="1842"/>
                    <a:pt x="20871" y="1842"/>
                  </a:cubicBezTo>
                  <a:cubicBezTo>
                    <a:pt x="20894" y="1842"/>
                    <a:pt x="20910" y="1829"/>
                    <a:pt x="20910" y="1806"/>
                  </a:cubicBezTo>
                  <a:cubicBezTo>
                    <a:pt x="20910" y="1733"/>
                    <a:pt x="20939" y="1704"/>
                    <a:pt x="20967" y="1704"/>
                  </a:cubicBezTo>
                  <a:cubicBezTo>
                    <a:pt x="20986" y="1704"/>
                    <a:pt x="21006" y="1718"/>
                    <a:pt x="21015" y="1741"/>
                  </a:cubicBezTo>
                  <a:cubicBezTo>
                    <a:pt x="21032" y="1774"/>
                    <a:pt x="21047" y="1790"/>
                    <a:pt x="21060" y="1790"/>
                  </a:cubicBezTo>
                  <a:cubicBezTo>
                    <a:pt x="21073" y="1790"/>
                    <a:pt x="21085" y="1776"/>
                    <a:pt x="21097" y="1749"/>
                  </a:cubicBezTo>
                  <a:cubicBezTo>
                    <a:pt x="21097" y="1789"/>
                    <a:pt x="21109" y="1829"/>
                    <a:pt x="21124" y="1829"/>
                  </a:cubicBezTo>
                  <a:cubicBezTo>
                    <a:pt x="21131" y="1829"/>
                    <a:pt x="21138" y="1822"/>
                    <a:pt x="21145" y="1806"/>
                  </a:cubicBezTo>
                  <a:cubicBezTo>
                    <a:pt x="21145" y="1806"/>
                    <a:pt x="21178" y="1806"/>
                    <a:pt x="21145" y="1749"/>
                  </a:cubicBezTo>
                  <a:lnTo>
                    <a:pt x="21202" y="1627"/>
                  </a:lnTo>
                  <a:cubicBezTo>
                    <a:pt x="21178" y="1627"/>
                    <a:pt x="21178" y="1570"/>
                    <a:pt x="21178" y="1506"/>
                  </a:cubicBezTo>
                  <a:cubicBezTo>
                    <a:pt x="21178" y="1492"/>
                    <a:pt x="21184" y="1484"/>
                    <a:pt x="21194" y="1484"/>
                  </a:cubicBezTo>
                  <a:cubicBezTo>
                    <a:pt x="21226" y="1484"/>
                    <a:pt x="21295" y="1551"/>
                    <a:pt x="21332" y="1692"/>
                  </a:cubicBezTo>
                  <a:lnTo>
                    <a:pt x="21380" y="1814"/>
                  </a:lnTo>
                  <a:lnTo>
                    <a:pt x="21380" y="1692"/>
                  </a:lnTo>
                  <a:cubicBezTo>
                    <a:pt x="21413" y="1692"/>
                    <a:pt x="21437" y="1692"/>
                    <a:pt x="21437" y="1749"/>
                  </a:cubicBezTo>
                  <a:cubicBezTo>
                    <a:pt x="21437" y="1814"/>
                    <a:pt x="21437" y="1814"/>
                    <a:pt x="21461" y="1814"/>
                  </a:cubicBezTo>
                  <a:cubicBezTo>
                    <a:pt x="21461" y="1814"/>
                    <a:pt x="21486" y="1814"/>
                    <a:pt x="21486" y="1757"/>
                  </a:cubicBezTo>
                  <a:cubicBezTo>
                    <a:pt x="21486" y="1685"/>
                    <a:pt x="21486" y="1655"/>
                    <a:pt x="21492" y="1655"/>
                  </a:cubicBezTo>
                  <a:cubicBezTo>
                    <a:pt x="21497" y="1655"/>
                    <a:pt x="21505" y="1669"/>
                    <a:pt x="21518" y="1692"/>
                  </a:cubicBezTo>
                  <a:cubicBezTo>
                    <a:pt x="21530" y="1753"/>
                    <a:pt x="21542" y="1783"/>
                    <a:pt x="21555" y="1783"/>
                  </a:cubicBezTo>
                  <a:cubicBezTo>
                    <a:pt x="21567" y="1783"/>
                    <a:pt x="21579" y="1753"/>
                    <a:pt x="21591" y="1692"/>
                  </a:cubicBezTo>
                  <a:cubicBezTo>
                    <a:pt x="21591" y="1635"/>
                    <a:pt x="21591" y="1607"/>
                    <a:pt x="21594" y="1607"/>
                  </a:cubicBezTo>
                  <a:cubicBezTo>
                    <a:pt x="21597" y="1607"/>
                    <a:pt x="21603" y="1635"/>
                    <a:pt x="21615" y="1692"/>
                  </a:cubicBezTo>
                  <a:cubicBezTo>
                    <a:pt x="21615" y="1757"/>
                    <a:pt x="21648" y="1814"/>
                    <a:pt x="21672" y="1814"/>
                  </a:cubicBezTo>
                  <a:lnTo>
                    <a:pt x="21672" y="1757"/>
                  </a:lnTo>
                  <a:cubicBezTo>
                    <a:pt x="21672" y="1687"/>
                    <a:pt x="21680" y="1657"/>
                    <a:pt x="21692" y="1657"/>
                  </a:cubicBezTo>
                  <a:cubicBezTo>
                    <a:pt x="21700" y="1657"/>
                    <a:pt x="21711" y="1673"/>
                    <a:pt x="21721" y="1700"/>
                  </a:cubicBezTo>
                  <a:cubicBezTo>
                    <a:pt x="21721" y="1728"/>
                    <a:pt x="21727" y="1743"/>
                    <a:pt x="21740" y="1743"/>
                  </a:cubicBezTo>
                  <a:cubicBezTo>
                    <a:pt x="21753" y="1743"/>
                    <a:pt x="21774" y="1728"/>
                    <a:pt x="21802" y="1700"/>
                  </a:cubicBezTo>
                  <a:cubicBezTo>
                    <a:pt x="21851" y="1700"/>
                    <a:pt x="21883" y="1700"/>
                    <a:pt x="21883" y="1757"/>
                  </a:cubicBezTo>
                  <a:cubicBezTo>
                    <a:pt x="21883" y="1818"/>
                    <a:pt x="21883" y="1848"/>
                    <a:pt x="21886" y="1848"/>
                  </a:cubicBezTo>
                  <a:cubicBezTo>
                    <a:pt x="21889" y="1848"/>
                    <a:pt x="21895" y="1818"/>
                    <a:pt x="21907" y="1757"/>
                  </a:cubicBezTo>
                  <a:cubicBezTo>
                    <a:pt x="21919" y="1728"/>
                    <a:pt x="21926" y="1714"/>
                    <a:pt x="21935" y="1714"/>
                  </a:cubicBezTo>
                  <a:cubicBezTo>
                    <a:pt x="21944" y="1714"/>
                    <a:pt x="21956" y="1728"/>
                    <a:pt x="21980" y="1757"/>
                  </a:cubicBezTo>
                  <a:cubicBezTo>
                    <a:pt x="21997" y="1790"/>
                    <a:pt x="22005" y="1807"/>
                    <a:pt x="22012" y="1807"/>
                  </a:cubicBezTo>
                  <a:cubicBezTo>
                    <a:pt x="22019" y="1807"/>
                    <a:pt x="22025" y="1792"/>
                    <a:pt x="22037" y="1765"/>
                  </a:cubicBezTo>
                  <a:cubicBezTo>
                    <a:pt x="22037" y="1643"/>
                    <a:pt x="22037" y="1578"/>
                    <a:pt x="22013" y="1578"/>
                  </a:cubicBezTo>
                  <a:cubicBezTo>
                    <a:pt x="21988" y="1578"/>
                    <a:pt x="21988" y="1578"/>
                    <a:pt x="21988" y="1522"/>
                  </a:cubicBezTo>
                  <a:lnTo>
                    <a:pt x="22037" y="1522"/>
                  </a:lnTo>
                  <a:cubicBezTo>
                    <a:pt x="22061" y="1522"/>
                    <a:pt x="22086" y="1522"/>
                    <a:pt x="22142" y="1465"/>
                  </a:cubicBezTo>
                  <a:cubicBezTo>
                    <a:pt x="22182" y="1419"/>
                    <a:pt x="22189" y="1326"/>
                    <a:pt x="22165" y="1326"/>
                  </a:cubicBezTo>
                  <a:cubicBezTo>
                    <a:pt x="22159" y="1326"/>
                    <a:pt x="22152" y="1331"/>
                    <a:pt x="22142" y="1343"/>
                  </a:cubicBezTo>
                  <a:lnTo>
                    <a:pt x="22118" y="1279"/>
                  </a:lnTo>
                  <a:cubicBezTo>
                    <a:pt x="22118" y="1189"/>
                    <a:pt x="22104" y="1145"/>
                    <a:pt x="22090" y="1145"/>
                  </a:cubicBezTo>
                  <a:cubicBezTo>
                    <a:pt x="22076" y="1145"/>
                    <a:pt x="22061" y="1189"/>
                    <a:pt x="22061" y="1279"/>
                  </a:cubicBezTo>
                  <a:cubicBezTo>
                    <a:pt x="22061" y="1376"/>
                    <a:pt x="22061" y="1420"/>
                    <a:pt x="22057" y="1420"/>
                  </a:cubicBezTo>
                  <a:cubicBezTo>
                    <a:pt x="22054" y="1420"/>
                    <a:pt x="22048" y="1390"/>
                    <a:pt x="22037" y="1335"/>
                  </a:cubicBezTo>
                  <a:cubicBezTo>
                    <a:pt x="22037" y="1222"/>
                    <a:pt x="22013" y="1222"/>
                    <a:pt x="21988" y="1222"/>
                  </a:cubicBezTo>
                  <a:cubicBezTo>
                    <a:pt x="21956" y="1214"/>
                    <a:pt x="21956" y="1222"/>
                    <a:pt x="21956" y="1157"/>
                  </a:cubicBezTo>
                  <a:cubicBezTo>
                    <a:pt x="21956" y="1100"/>
                    <a:pt x="21932" y="1035"/>
                    <a:pt x="21907" y="1035"/>
                  </a:cubicBezTo>
                  <a:cubicBezTo>
                    <a:pt x="21883" y="1035"/>
                    <a:pt x="21883" y="1035"/>
                    <a:pt x="21883" y="1100"/>
                  </a:cubicBezTo>
                  <a:cubicBezTo>
                    <a:pt x="21893" y="1123"/>
                    <a:pt x="21891" y="1137"/>
                    <a:pt x="21882" y="1137"/>
                  </a:cubicBezTo>
                  <a:cubicBezTo>
                    <a:pt x="21870" y="1137"/>
                    <a:pt x="21845" y="1108"/>
                    <a:pt x="21826" y="1035"/>
                  </a:cubicBezTo>
                  <a:cubicBezTo>
                    <a:pt x="21816" y="1012"/>
                    <a:pt x="21810" y="998"/>
                    <a:pt x="21807" y="998"/>
                  </a:cubicBezTo>
                  <a:cubicBezTo>
                    <a:pt x="21802" y="998"/>
                    <a:pt x="21802" y="1026"/>
                    <a:pt x="21802" y="1092"/>
                  </a:cubicBezTo>
                  <a:cubicBezTo>
                    <a:pt x="21802" y="1153"/>
                    <a:pt x="21790" y="1183"/>
                    <a:pt x="21774" y="1183"/>
                  </a:cubicBezTo>
                  <a:cubicBezTo>
                    <a:pt x="21757" y="1183"/>
                    <a:pt x="21737" y="1153"/>
                    <a:pt x="21721" y="1092"/>
                  </a:cubicBezTo>
                  <a:lnTo>
                    <a:pt x="21672" y="1092"/>
                  </a:lnTo>
                  <a:cubicBezTo>
                    <a:pt x="21648" y="1092"/>
                    <a:pt x="21648" y="1149"/>
                    <a:pt x="21648" y="1214"/>
                  </a:cubicBezTo>
                  <a:cubicBezTo>
                    <a:pt x="21648" y="1284"/>
                    <a:pt x="21648" y="1314"/>
                    <a:pt x="21643" y="1314"/>
                  </a:cubicBezTo>
                  <a:cubicBezTo>
                    <a:pt x="21640" y="1314"/>
                    <a:pt x="21634" y="1298"/>
                    <a:pt x="21624" y="1270"/>
                  </a:cubicBezTo>
                  <a:cubicBezTo>
                    <a:pt x="21607" y="1230"/>
                    <a:pt x="21591" y="1189"/>
                    <a:pt x="21591" y="1149"/>
                  </a:cubicBezTo>
                  <a:cubicBezTo>
                    <a:pt x="21591" y="1092"/>
                    <a:pt x="21567" y="1092"/>
                    <a:pt x="21542" y="1092"/>
                  </a:cubicBezTo>
                  <a:cubicBezTo>
                    <a:pt x="21518" y="1092"/>
                    <a:pt x="21461" y="1092"/>
                    <a:pt x="21461" y="1149"/>
                  </a:cubicBezTo>
                  <a:lnTo>
                    <a:pt x="21461" y="1092"/>
                  </a:lnTo>
                  <a:cubicBezTo>
                    <a:pt x="21445" y="1092"/>
                    <a:pt x="21440" y="1063"/>
                    <a:pt x="21438" y="1063"/>
                  </a:cubicBezTo>
                  <a:cubicBezTo>
                    <a:pt x="21437" y="1063"/>
                    <a:pt x="21437" y="1070"/>
                    <a:pt x="21437" y="1092"/>
                  </a:cubicBezTo>
                  <a:cubicBezTo>
                    <a:pt x="21437" y="1092"/>
                    <a:pt x="21413" y="1092"/>
                    <a:pt x="21356" y="1027"/>
                  </a:cubicBezTo>
                  <a:cubicBezTo>
                    <a:pt x="21347" y="1017"/>
                    <a:pt x="21337" y="1012"/>
                    <a:pt x="21327" y="1012"/>
                  </a:cubicBezTo>
                  <a:cubicBezTo>
                    <a:pt x="21283" y="1012"/>
                    <a:pt x="21241" y="1106"/>
                    <a:pt x="21307" y="1206"/>
                  </a:cubicBezTo>
                  <a:lnTo>
                    <a:pt x="21283" y="1206"/>
                  </a:lnTo>
                  <a:cubicBezTo>
                    <a:pt x="21251" y="1206"/>
                    <a:pt x="21251" y="1262"/>
                    <a:pt x="21251" y="1262"/>
                  </a:cubicBezTo>
                  <a:cubicBezTo>
                    <a:pt x="21251" y="1327"/>
                    <a:pt x="21226" y="1327"/>
                    <a:pt x="21202" y="1327"/>
                  </a:cubicBezTo>
                  <a:lnTo>
                    <a:pt x="21202" y="1206"/>
                  </a:lnTo>
                  <a:cubicBezTo>
                    <a:pt x="21216" y="1101"/>
                    <a:pt x="21205" y="1035"/>
                    <a:pt x="21189" y="1035"/>
                  </a:cubicBezTo>
                  <a:cubicBezTo>
                    <a:pt x="21177" y="1035"/>
                    <a:pt x="21163" y="1067"/>
                    <a:pt x="21153" y="1141"/>
                  </a:cubicBezTo>
                  <a:lnTo>
                    <a:pt x="21153" y="1084"/>
                  </a:lnTo>
                  <a:cubicBezTo>
                    <a:pt x="21153" y="1056"/>
                    <a:pt x="21145" y="1041"/>
                    <a:pt x="21131" y="1041"/>
                  </a:cubicBezTo>
                  <a:cubicBezTo>
                    <a:pt x="21117" y="1041"/>
                    <a:pt x="21097" y="1056"/>
                    <a:pt x="21072" y="1084"/>
                  </a:cubicBezTo>
                  <a:cubicBezTo>
                    <a:pt x="21048" y="1084"/>
                    <a:pt x="21015" y="1206"/>
                    <a:pt x="21015" y="1262"/>
                  </a:cubicBezTo>
                  <a:cubicBezTo>
                    <a:pt x="21015" y="1319"/>
                    <a:pt x="20991" y="1319"/>
                    <a:pt x="20991" y="1319"/>
                  </a:cubicBezTo>
                  <a:cubicBezTo>
                    <a:pt x="20967" y="1319"/>
                    <a:pt x="20967" y="1319"/>
                    <a:pt x="20967" y="1262"/>
                  </a:cubicBezTo>
                  <a:cubicBezTo>
                    <a:pt x="20967" y="1201"/>
                    <a:pt x="20955" y="1171"/>
                    <a:pt x="20938" y="1171"/>
                  </a:cubicBezTo>
                  <a:cubicBezTo>
                    <a:pt x="20922" y="1171"/>
                    <a:pt x="20902" y="1201"/>
                    <a:pt x="20886" y="1262"/>
                  </a:cubicBezTo>
                  <a:lnTo>
                    <a:pt x="20886" y="1197"/>
                  </a:lnTo>
                  <a:cubicBezTo>
                    <a:pt x="20886" y="1158"/>
                    <a:pt x="20874" y="1114"/>
                    <a:pt x="20821" y="1114"/>
                  </a:cubicBezTo>
                  <a:cubicBezTo>
                    <a:pt x="20799" y="1114"/>
                    <a:pt x="20770" y="1121"/>
                    <a:pt x="20732" y="1141"/>
                  </a:cubicBezTo>
                  <a:cubicBezTo>
                    <a:pt x="20626" y="1133"/>
                    <a:pt x="20545" y="1133"/>
                    <a:pt x="20545" y="1076"/>
                  </a:cubicBezTo>
                  <a:cubicBezTo>
                    <a:pt x="20545" y="1063"/>
                    <a:pt x="20542" y="1058"/>
                    <a:pt x="20535" y="1058"/>
                  </a:cubicBezTo>
                  <a:cubicBezTo>
                    <a:pt x="20509" y="1058"/>
                    <a:pt x="20437" y="1156"/>
                    <a:pt x="20391" y="1254"/>
                  </a:cubicBezTo>
                  <a:cubicBezTo>
                    <a:pt x="20391" y="1189"/>
                    <a:pt x="20367" y="1189"/>
                    <a:pt x="20310" y="1189"/>
                  </a:cubicBezTo>
                  <a:cubicBezTo>
                    <a:pt x="20237" y="1189"/>
                    <a:pt x="20237" y="1189"/>
                    <a:pt x="20237" y="1133"/>
                  </a:cubicBezTo>
                  <a:cubicBezTo>
                    <a:pt x="20249" y="1072"/>
                    <a:pt x="20255" y="1041"/>
                    <a:pt x="20252" y="1041"/>
                  </a:cubicBezTo>
                  <a:lnTo>
                    <a:pt x="20252" y="1041"/>
                  </a:lnTo>
                  <a:cubicBezTo>
                    <a:pt x="20249" y="1041"/>
                    <a:pt x="20237" y="1072"/>
                    <a:pt x="20213" y="1133"/>
                  </a:cubicBezTo>
                  <a:cubicBezTo>
                    <a:pt x="20201" y="1175"/>
                    <a:pt x="20183" y="1194"/>
                    <a:pt x="20165" y="1194"/>
                  </a:cubicBezTo>
                  <a:cubicBezTo>
                    <a:pt x="20136" y="1194"/>
                    <a:pt x="20107" y="1143"/>
                    <a:pt x="20107" y="1068"/>
                  </a:cubicBezTo>
                  <a:cubicBezTo>
                    <a:pt x="20107" y="1011"/>
                    <a:pt x="20083" y="1011"/>
                    <a:pt x="20026" y="1003"/>
                  </a:cubicBezTo>
                  <a:cubicBezTo>
                    <a:pt x="20002" y="1068"/>
                    <a:pt x="19945" y="1068"/>
                    <a:pt x="19897" y="1068"/>
                  </a:cubicBezTo>
                  <a:cubicBezTo>
                    <a:pt x="19880" y="1066"/>
                    <a:pt x="19867" y="1065"/>
                    <a:pt x="19856" y="1065"/>
                  </a:cubicBezTo>
                  <a:cubicBezTo>
                    <a:pt x="19815" y="1065"/>
                    <a:pt x="19815" y="1085"/>
                    <a:pt x="19815" y="1181"/>
                  </a:cubicBezTo>
                  <a:cubicBezTo>
                    <a:pt x="19815" y="1303"/>
                    <a:pt x="19791" y="1303"/>
                    <a:pt x="19743" y="1303"/>
                  </a:cubicBezTo>
                  <a:cubicBezTo>
                    <a:pt x="19710" y="1303"/>
                    <a:pt x="19686" y="1303"/>
                    <a:pt x="19686" y="1238"/>
                  </a:cubicBezTo>
                  <a:cubicBezTo>
                    <a:pt x="19686" y="1238"/>
                    <a:pt x="19661" y="1181"/>
                    <a:pt x="19637" y="1181"/>
                  </a:cubicBezTo>
                  <a:cubicBezTo>
                    <a:pt x="19605" y="1181"/>
                    <a:pt x="19580" y="1181"/>
                    <a:pt x="19580" y="1116"/>
                  </a:cubicBezTo>
                  <a:cubicBezTo>
                    <a:pt x="19580" y="1116"/>
                    <a:pt x="19556" y="1060"/>
                    <a:pt x="19507" y="1060"/>
                  </a:cubicBezTo>
                  <a:cubicBezTo>
                    <a:pt x="19451" y="1060"/>
                    <a:pt x="19402" y="1051"/>
                    <a:pt x="19402" y="995"/>
                  </a:cubicBezTo>
                  <a:cubicBezTo>
                    <a:pt x="19378" y="995"/>
                    <a:pt x="19378" y="995"/>
                    <a:pt x="19378" y="1051"/>
                  </a:cubicBezTo>
                  <a:cubicBezTo>
                    <a:pt x="19378" y="1098"/>
                    <a:pt x="19361" y="1140"/>
                    <a:pt x="19314" y="1140"/>
                  </a:cubicBezTo>
                  <a:cubicBezTo>
                    <a:pt x="19295" y="1140"/>
                    <a:pt x="19270" y="1133"/>
                    <a:pt x="19240" y="1116"/>
                  </a:cubicBezTo>
                  <a:cubicBezTo>
                    <a:pt x="19227" y="1114"/>
                    <a:pt x="19212" y="1113"/>
                    <a:pt x="19197" y="1113"/>
                  </a:cubicBezTo>
                  <a:cubicBezTo>
                    <a:pt x="19154" y="1113"/>
                    <a:pt x="19110" y="1125"/>
                    <a:pt x="19110" y="1173"/>
                  </a:cubicBezTo>
                  <a:cubicBezTo>
                    <a:pt x="19086" y="1173"/>
                    <a:pt x="19086" y="1173"/>
                    <a:pt x="19086" y="1108"/>
                  </a:cubicBezTo>
                  <a:cubicBezTo>
                    <a:pt x="19086" y="1047"/>
                    <a:pt x="19074" y="1017"/>
                    <a:pt x="19054" y="1017"/>
                  </a:cubicBezTo>
                  <a:cubicBezTo>
                    <a:pt x="19035" y="1017"/>
                    <a:pt x="19009" y="1047"/>
                    <a:pt x="18980" y="1108"/>
                  </a:cubicBezTo>
                  <a:cubicBezTo>
                    <a:pt x="18980" y="1137"/>
                    <a:pt x="18974" y="1151"/>
                    <a:pt x="18965" y="1151"/>
                  </a:cubicBezTo>
                  <a:cubicBezTo>
                    <a:pt x="18956" y="1151"/>
                    <a:pt x="18944" y="1137"/>
                    <a:pt x="18932" y="1108"/>
                  </a:cubicBezTo>
                  <a:cubicBezTo>
                    <a:pt x="18932" y="1108"/>
                    <a:pt x="18907" y="1108"/>
                    <a:pt x="18875" y="1165"/>
                  </a:cubicBezTo>
                  <a:cubicBezTo>
                    <a:pt x="18863" y="1193"/>
                    <a:pt x="18857" y="1208"/>
                    <a:pt x="18848" y="1208"/>
                  </a:cubicBezTo>
                  <a:cubicBezTo>
                    <a:pt x="18839" y="1208"/>
                    <a:pt x="18826" y="1193"/>
                    <a:pt x="18802" y="1165"/>
                  </a:cubicBezTo>
                  <a:cubicBezTo>
                    <a:pt x="18802" y="1108"/>
                    <a:pt x="18770" y="1100"/>
                    <a:pt x="18745" y="1100"/>
                  </a:cubicBezTo>
                  <a:cubicBezTo>
                    <a:pt x="18722" y="1131"/>
                    <a:pt x="18641" y="1146"/>
                    <a:pt x="18562" y="1146"/>
                  </a:cubicBezTo>
                  <a:cubicBezTo>
                    <a:pt x="18477" y="1146"/>
                    <a:pt x="18393" y="1129"/>
                    <a:pt x="18380" y="1100"/>
                  </a:cubicBezTo>
                  <a:cubicBezTo>
                    <a:pt x="18356" y="1157"/>
                    <a:pt x="18356" y="1157"/>
                    <a:pt x="18332" y="1157"/>
                  </a:cubicBezTo>
                  <a:cubicBezTo>
                    <a:pt x="18322" y="1110"/>
                    <a:pt x="18312" y="1089"/>
                    <a:pt x="18302" y="1089"/>
                  </a:cubicBezTo>
                  <a:cubicBezTo>
                    <a:pt x="18287" y="1089"/>
                    <a:pt x="18275" y="1139"/>
                    <a:pt x="18275" y="1214"/>
                  </a:cubicBezTo>
                  <a:lnTo>
                    <a:pt x="18332" y="1214"/>
                  </a:lnTo>
                  <a:cubicBezTo>
                    <a:pt x="18332" y="1269"/>
                    <a:pt x="18315" y="1299"/>
                    <a:pt x="18297" y="1299"/>
                  </a:cubicBezTo>
                  <a:cubicBezTo>
                    <a:pt x="18275" y="1299"/>
                    <a:pt x="18251" y="1255"/>
                    <a:pt x="18251" y="1157"/>
                  </a:cubicBezTo>
                  <a:cubicBezTo>
                    <a:pt x="18239" y="1096"/>
                    <a:pt x="18232" y="1066"/>
                    <a:pt x="18226" y="1066"/>
                  </a:cubicBezTo>
                  <a:cubicBezTo>
                    <a:pt x="18220" y="1066"/>
                    <a:pt x="18214" y="1096"/>
                    <a:pt x="18202" y="1157"/>
                  </a:cubicBezTo>
                  <a:cubicBezTo>
                    <a:pt x="18186" y="1213"/>
                    <a:pt x="18172" y="1241"/>
                    <a:pt x="18159" y="1241"/>
                  </a:cubicBezTo>
                  <a:cubicBezTo>
                    <a:pt x="18146" y="1241"/>
                    <a:pt x="18133" y="1211"/>
                    <a:pt x="18121" y="1149"/>
                  </a:cubicBezTo>
                  <a:cubicBezTo>
                    <a:pt x="18121" y="1092"/>
                    <a:pt x="18121" y="1064"/>
                    <a:pt x="18118" y="1064"/>
                  </a:cubicBezTo>
                  <a:cubicBezTo>
                    <a:pt x="18115" y="1064"/>
                    <a:pt x="18109" y="1092"/>
                    <a:pt x="18097" y="1149"/>
                  </a:cubicBezTo>
                  <a:cubicBezTo>
                    <a:pt x="18065" y="1286"/>
                    <a:pt x="18025" y="1363"/>
                    <a:pt x="17998" y="1363"/>
                  </a:cubicBezTo>
                  <a:cubicBezTo>
                    <a:pt x="17977" y="1363"/>
                    <a:pt x="17963" y="1316"/>
                    <a:pt x="17967" y="1214"/>
                  </a:cubicBezTo>
                  <a:cubicBezTo>
                    <a:pt x="17967" y="1092"/>
                    <a:pt x="17934" y="1027"/>
                    <a:pt x="17910" y="1027"/>
                  </a:cubicBezTo>
                  <a:cubicBezTo>
                    <a:pt x="17886" y="1027"/>
                    <a:pt x="17886" y="1092"/>
                    <a:pt x="17886" y="1149"/>
                  </a:cubicBezTo>
                  <a:cubicBezTo>
                    <a:pt x="17898" y="1210"/>
                    <a:pt x="17898" y="1240"/>
                    <a:pt x="17889" y="1240"/>
                  </a:cubicBezTo>
                  <a:cubicBezTo>
                    <a:pt x="17880" y="1240"/>
                    <a:pt x="17862" y="1210"/>
                    <a:pt x="17837" y="1149"/>
                  </a:cubicBezTo>
                  <a:cubicBezTo>
                    <a:pt x="17792" y="1049"/>
                    <a:pt x="17754" y="1002"/>
                    <a:pt x="17716" y="1002"/>
                  </a:cubicBezTo>
                  <a:cubicBezTo>
                    <a:pt x="17687" y="1002"/>
                    <a:pt x="17658" y="1031"/>
                    <a:pt x="17626" y="1084"/>
                  </a:cubicBezTo>
                  <a:cubicBezTo>
                    <a:pt x="17575" y="1144"/>
                    <a:pt x="17529" y="1172"/>
                    <a:pt x="17505" y="1172"/>
                  </a:cubicBezTo>
                  <a:cubicBezTo>
                    <a:pt x="17480" y="1172"/>
                    <a:pt x="17480" y="1142"/>
                    <a:pt x="17521" y="1084"/>
                  </a:cubicBezTo>
                  <a:cubicBezTo>
                    <a:pt x="17550" y="1012"/>
                    <a:pt x="17562" y="982"/>
                    <a:pt x="17556" y="982"/>
                  </a:cubicBezTo>
                  <a:lnTo>
                    <a:pt x="17556" y="982"/>
                  </a:lnTo>
                  <a:cubicBezTo>
                    <a:pt x="17552" y="982"/>
                    <a:pt x="17541" y="996"/>
                    <a:pt x="17521" y="1019"/>
                  </a:cubicBezTo>
                  <a:lnTo>
                    <a:pt x="17391" y="1019"/>
                  </a:lnTo>
                  <a:cubicBezTo>
                    <a:pt x="17367" y="1019"/>
                    <a:pt x="17335" y="1076"/>
                    <a:pt x="17335" y="1141"/>
                  </a:cubicBezTo>
                  <a:cubicBezTo>
                    <a:pt x="17319" y="1065"/>
                    <a:pt x="17295" y="1014"/>
                    <a:pt x="17265" y="1014"/>
                  </a:cubicBezTo>
                  <a:cubicBezTo>
                    <a:pt x="17246" y="1014"/>
                    <a:pt x="17226" y="1033"/>
                    <a:pt x="17205" y="1076"/>
                  </a:cubicBezTo>
                  <a:lnTo>
                    <a:pt x="17156" y="1076"/>
                  </a:lnTo>
                  <a:cubicBezTo>
                    <a:pt x="17132" y="1076"/>
                    <a:pt x="17132" y="1076"/>
                    <a:pt x="17099" y="1133"/>
                  </a:cubicBezTo>
                  <a:cubicBezTo>
                    <a:pt x="17092" y="1152"/>
                    <a:pt x="17085" y="1160"/>
                    <a:pt x="17078" y="1160"/>
                  </a:cubicBezTo>
                  <a:cubicBezTo>
                    <a:pt x="17061" y="1160"/>
                    <a:pt x="17044" y="1116"/>
                    <a:pt x="17026" y="1076"/>
                  </a:cubicBezTo>
                  <a:cubicBezTo>
                    <a:pt x="17003" y="1030"/>
                    <a:pt x="16984" y="988"/>
                    <a:pt x="16975" y="988"/>
                  </a:cubicBezTo>
                  <a:cubicBezTo>
                    <a:pt x="16972" y="988"/>
                    <a:pt x="16970" y="995"/>
                    <a:pt x="16970" y="1011"/>
                  </a:cubicBezTo>
                  <a:cubicBezTo>
                    <a:pt x="16970" y="1076"/>
                    <a:pt x="16921" y="1133"/>
                    <a:pt x="16897" y="1189"/>
                  </a:cubicBezTo>
                  <a:cubicBezTo>
                    <a:pt x="16887" y="1209"/>
                    <a:pt x="16878" y="1216"/>
                    <a:pt x="16871" y="1216"/>
                  </a:cubicBezTo>
                  <a:cubicBezTo>
                    <a:pt x="16854" y="1216"/>
                    <a:pt x="16847" y="1172"/>
                    <a:pt x="16864" y="1133"/>
                  </a:cubicBezTo>
                  <a:cubicBezTo>
                    <a:pt x="16864" y="1068"/>
                    <a:pt x="16864" y="1068"/>
                    <a:pt x="16816" y="1011"/>
                  </a:cubicBezTo>
                  <a:cubicBezTo>
                    <a:pt x="16791" y="1011"/>
                    <a:pt x="16735" y="1011"/>
                    <a:pt x="16735" y="1068"/>
                  </a:cubicBezTo>
                  <a:cubicBezTo>
                    <a:pt x="16735" y="1099"/>
                    <a:pt x="16699" y="1113"/>
                    <a:pt x="16659" y="1113"/>
                  </a:cubicBezTo>
                  <a:cubicBezTo>
                    <a:pt x="16616" y="1113"/>
                    <a:pt x="16569" y="1097"/>
                    <a:pt x="16556" y="1068"/>
                  </a:cubicBezTo>
                  <a:lnTo>
                    <a:pt x="16499" y="1068"/>
                  </a:lnTo>
                  <a:cubicBezTo>
                    <a:pt x="16475" y="1068"/>
                    <a:pt x="16451" y="1124"/>
                    <a:pt x="16426" y="1124"/>
                  </a:cubicBezTo>
                  <a:cubicBezTo>
                    <a:pt x="16426" y="1124"/>
                    <a:pt x="16394" y="1124"/>
                    <a:pt x="16370" y="1181"/>
                  </a:cubicBezTo>
                  <a:cubicBezTo>
                    <a:pt x="16345" y="1181"/>
                    <a:pt x="16321" y="1181"/>
                    <a:pt x="16321" y="1124"/>
                  </a:cubicBezTo>
                  <a:cubicBezTo>
                    <a:pt x="16305" y="1181"/>
                    <a:pt x="16297" y="1210"/>
                    <a:pt x="16290" y="1210"/>
                  </a:cubicBezTo>
                  <a:cubicBezTo>
                    <a:pt x="16283" y="1210"/>
                    <a:pt x="16276" y="1181"/>
                    <a:pt x="16264" y="1124"/>
                  </a:cubicBezTo>
                  <a:cubicBezTo>
                    <a:pt x="16264" y="1064"/>
                    <a:pt x="16264" y="1033"/>
                    <a:pt x="16261" y="1033"/>
                  </a:cubicBezTo>
                  <a:cubicBezTo>
                    <a:pt x="16258" y="1033"/>
                    <a:pt x="16252" y="1064"/>
                    <a:pt x="16240" y="1124"/>
                  </a:cubicBezTo>
                  <a:cubicBezTo>
                    <a:pt x="16228" y="1152"/>
                    <a:pt x="16222" y="1166"/>
                    <a:pt x="16216" y="1166"/>
                  </a:cubicBezTo>
                  <a:cubicBezTo>
                    <a:pt x="16210" y="1166"/>
                    <a:pt x="16204" y="1150"/>
                    <a:pt x="16191" y="1116"/>
                  </a:cubicBezTo>
                  <a:cubicBezTo>
                    <a:pt x="16191" y="1088"/>
                    <a:pt x="16183" y="1074"/>
                    <a:pt x="16175" y="1074"/>
                  </a:cubicBezTo>
                  <a:cubicBezTo>
                    <a:pt x="16167" y="1074"/>
                    <a:pt x="16159" y="1088"/>
                    <a:pt x="16159" y="1116"/>
                  </a:cubicBezTo>
                  <a:cubicBezTo>
                    <a:pt x="16144" y="1192"/>
                    <a:pt x="16107" y="1243"/>
                    <a:pt x="16083" y="1243"/>
                  </a:cubicBezTo>
                  <a:cubicBezTo>
                    <a:pt x="16068" y="1243"/>
                    <a:pt x="16059" y="1224"/>
                    <a:pt x="16062" y="1181"/>
                  </a:cubicBezTo>
                  <a:lnTo>
                    <a:pt x="16062" y="1181"/>
                  </a:lnTo>
                  <a:cubicBezTo>
                    <a:pt x="16062" y="1181"/>
                    <a:pt x="16029" y="1181"/>
                    <a:pt x="16005" y="1238"/>
                  </a:cubicBezTo>
                  <a:cubicBezTo>
                    <a:pt x="15993" y="1299"/>
                    <a:pt x="15987" y="1329"/>
                    <a:pt x="15984" y="1329"/>
                  </a:cubicBezTo>
                  <a:cubicBezTo>
                    <a:pt x="15981" y="1329"/>
                    <a:pt x="15981" y="1299"/>
                    <a:pt x="15981" y="1238"/>
                  </a:cubicBezTo>
                  <a:cubicBezTo>
                    <a:pt x="15968" y="1177"/>
                    <a:pt x="15954" y="1147"/>
                    <a:pt x="15940" y="1147"/>
                  </a:cubicBezTo>
                  <a:cubicBezTo>
                    <a:pt x="15926" y="1147"/>
                    <a:pt x="15912" y="1177"/>
                    <a:pt x="15899" y="1238"/>
                  </a:cubicBezTo>
                  <a:cubicBezTo>
                    <a:pt x="15899" y="1238"/>
                    <a:pt x="15889" y="1263"/>
                    <a:pt x="15874" y="1263"/>
                  </a:cubicBezTo>
                  <a:cubicBezTo>
                    <a:pt x="15867" y="1263"/>
                    <a:pt x="15859" y="1257"/>
                    <a:pt x="15851" y="1238"/>
                  </a:cubicBezTo>
                  <a:cubicBezTo>
                    <a:pt x="15817" y="1200"/>
                    <a:pt x="15750" y="1161"/>
                    <a:pt x="15705" y="1161"/>
                  </a:cubicBezTo>
                  <a:cubicBezTo>
                    <a:pt x="15674" y="1161"/>
                    <a:pt x="15654" y="1180"/>
                    <a:pt x="15664" y="1230"/>
                  </a:cubicBezTo>
                  <a:lnTo>
                    <a:pt x="15616" y="1230"/>
                  </a:lnTo>
                  <a:cubicBezTo>
                    <a:pt x="15587" y="1201"/>
                    <a:pt x="15567" y="1187"/>
                    <a:pt x="15551" y="1187"/>
                  </a:cubicBezTo>
                  <a:cubicBezTo>
                    <a:pt x="15535" y="1187"/>
                    <a:pt x="15522" y="1201"/>
                    <a:pt x="15510" y="1230"/>
                  </a:cubicBezTo>
                  <a:lnTo>
                    <a:pt x="15486" y="1287"/>
                  </a:lnTo>
                  <a:cubicBezTo>
                    <a:pt x="15486" y="1230"/>
                    <a:pt x="15462" y="1165"/>
                    <a:pt x="15429" y="1165"/>
                  </a:cubicBezTo>
                  <a:cubicBezTo>
                    <a:pt x="15405" y="1165"/>
                    <a:pt x="15405" y="1165"/>
                    <a:pt x="15405" y="1230"/>
                  </a:cubicBezTo>
                  <a:cubicBezTo>
                    <a:pt x="15429" y="1287"/>
                    <a:pt x="15405" y="1287"/>
                    <a:pt x="15381" y="1287"/>
                  </a:cubicBezTo>
                  <a:cubicBezTo>
                    <a:pt x="15356" y="1287"/>
                    <a:pt x="15324" y="1230"/>
                    <a:pt x="15324" y="1165"/>
                  </a:cubicBezTo>
                  <a:lnTo>
                    <a:pt x="15299" y="1165"/>
                  </a:lnTo>
                  <a:cubicBezTo>
                    <a:pt x="15299" y="1235"/>
                    <a:pt x="15291" y="1265"/>
                    <a:pt x="15284" y="1265"/>
                  </a:cubicBezTo>
                  <a:cubicBezTo>
                    <a:pt x="15279" y="1265"/>
                    <a:pt x="15275" y="1249"/>
                    <a:pt x="15275" y="1222"/>
                  </a:cubicBezTo>
                  <a:cubicBezTo>
                    <a:pt x="15251" y="1165"/>
                    <a:pt x="15226" y="1165"/>
                    <a:pt x="15194" y="1165"/>
                  </a:cubicBezTo>
                  <a:cubicBezTo>
                    <a:pt x="15194" y="1184"/>
                    <a:pt x="15191" y="1190"/>
                    <a:pt x="15189" y="1190"/>
                  </a:cubicBezTo>
                  <a:cubicBezTo>
                    <a:pt x="15183" y="1190"/>
                    <a:pt x="15178" y="1165"/>
                    <a:pt x="15194" y="1165"/>
                  </a:cubicBezTo>
                  <a:lnTo>
                    <a:pt x="15194" y="1108"/>
                  </a:lnTo>
                  <a:cubicBezTo>
                    <a:pt x="15187" y="1089"/>
                    <a:pt x="15182" y="1081"/>
                    <a:pt x="15178" y="1081"/>
                  </a:cubicBezTo>
                  <a:cubicBezTo>
                    <a:pt x="15170" y="1081"/>
                    <a:pt x="15170" y="1125"/>
                    <a:pt x="15170" y="1165"/>
                  </a:cubicBezTo>
                  <a:lnTo>
                    <a:pt x="15121" y="1165"/>
                  </a:lnTo>
                  <a:cubicBezTo>
                    <a:pt x="15089" y="1165"/>
                    <a:pt x="15064" y="1165"/>
                    <a:pt x="15089" y="1222"/>
                  </a:cubicBezTo>
                  <a:cubicBezTo>
                    <a:pt x="15089" y="1287"/>
                    <a:pt x="15089" y="1343"/>
                    <a:pt x="15064" y="1343"/>
                  </a:cubicBezTo>
                  <a:cubicBezTo>
                    <a:pt x="15064" y="1362"/>
                    <a:pt x="15062" y="1369"/>
                    <a:pt x="15059" y="1369"/>
                  </a:cubicBezTo>
                  <a:cubicBezTo>
                    <a:pt x="15054" y="1369"/>
                    <a:pt x="15048" y="1343"/>
                    <a:pt x="15064" y="1343"/>
                  </a:cubicBezTo>
                  <a:cubicBezTo>
                    <a:pt x="15064" y="1279"/>
                    <a:pt x="15064" y="1222"/>
                    <a:pt x="15040" y="1222"/>
                  </a:cubicBezTo>
                  <a:cubicBezTo>
                    <a:pt x="15016" y="1222"/>
                    <a:pt x="15016" y="1165"/>
                    <a:pt x="15016" y="1165"/>
                  </a:cubicBezTo>
                  <a:cubicBezTo>
                    <a:pt x="15026" y="1112"/>
                    <a:pt x="15012" y="1093"/>
                    <a:pt x="14991" y="1093"/>
                  </a:cubicBezTo>
                  <a:cubicBezTo>
                    <a:pt x="14964" y="1093"/>
                    <a:pt x="14924" y="1125"/>
                    <a:pt x="14910" y="1157"/>
                  </a:cubicBezTo>
                  <a:cubicBezTo>
                    <a:pt x="14882" y="1218"/>
                    <a:pt x="14862" y="1248"/>
                    <a:pt x="14848" y="1248"/>
                  </a:cubicBezTo>
                  <a:cubicBezTo>
                    <a:pt x="14835" y="1248"/>
                    <a:pt x="14829" y="1218"/>
                    <a:pt x="14829" y="1157"/>
                  </a:cubicBezTo>
                  <a:cubicBezTo>
                    <a:pt x="14829" y="1123"/>
                    <a:pt x="14825" y="1108"/>
                    <a:pt x="14819" y="1108"/>
                  </a:cubicBezTo>
                  <a:cubicBezTo>
                    <a:pt x="14803" y="1108"/>
                    <a:pt x="14771" y="1207"/>
                    <a:pt x="14748" y="1335"/>
                  </a:cubicBezTo>
                  <a:lnTo>
                    <a:pt x="14724" y="1514"/>
                  </a:lnTo>
                  <a:lnTo>
                    <a:pt x="14724" y="1335"/>
                  </a:lnTo>
                  <a:cubicBezTo>
                    <a:pt x="14710" y="1193"/>
                    <a:pt x="14704" y="1134"/>
                    <a:pt x="14685" y="1134"/>
                  </a:cubicBezTo>
                  <a:cubicBezTo>
                    <a:pt x="14672" y="1134"/>
                    <a:pt x="14652" y="1163"/>
                    <a:pt x="14618" y="1214"/>
                  </a:cubicBezTo>
                  <a:cubicBezTo>
                    <a:pt x="14594" y="1242"/>
                    <a:pt x="14582" y="1256"/>
                    <a:pt x="14576" y="1256"/>
                  </a:cubicBezTo>
                  <a:cubicBezTo>
                    <a:pt x="14570" y="1256"/>
                    <a:pt x="14570" y="1242"/>
                    <a:pt x="14570" y="1214"/>
                  </a:cubicBezTo>
                  <a:cubicBezTo>
                    <a:pt x="14570" y="1157"/>
                    <a:pt x="14545" y="1149"/>
                    <a:pt x="14464" y="1149"/>
                  </a:cubicBezTo>
                  <a:cubicBezTo>
                    <a:pt x="14383" y="1149"/>
                    <a:pt x="14359" y="1149"/>
                    <a:pt x="14359" y="1214"/>
                  </a:cubicBezTo>
                  <a:lnTo>
                    <a:pt x="14310" y="1206"/>
                  </a:lnTo>
                  <a:cubicBezTo>
                    <a:pt x="14301" y="1163"/>
                    <a:pt x="14287" y="1144"/>
                    <a:pt x="14275" y="1144"/>
                  </a:cubicBezTo>
                  <a:cubicBezTo>
                    <a:pt x="14255" y="1144"/>
                    <a:pt x="14238" y="1195"/>
                    <a:pt x="14254" y="1270"/>
                  </a:cubicBezTo>
                  <a:lnTo>
                    <a:pt x="14205" y="1270"/>
                  </a:lnTo>
                  <a:lnTo>
                    <a:pt x="14205" y="1206"/>
                  </a:lnTo>
                  <a:cubicBezTo>
                    <a:pt x="14205" y="1149"/>
                    <a:pt x="14148" y="1149"/>
                    <a:pt x="13945" y="1141"/>
                  </a:cubicBezTo>
                  <a:cubicBezTo>
                    <a:pt x="13710" y="1141"/>
                    <a:pt x="13678" y="1141"/>
                    <a:pt x="13678" y="1254"/>
                  </a:cubicBezTo>
                  <a:cubicBezTo>
                    <a:pt x="13666" y="1315"/>
                    <a:pt x="13654" y="1345"/>
                    <a:pt x="13644" y="1345"/>
                  </a:cubicBezTo>
                  <a:cubicBezTo>
                    <a:pt x="13635" y="1345"/>
                    <a:pt x="13629" y="1315"/>
                    <a:pt x="13629" y="1254"/>
                  </a:cubicBezTo>
                  <a:cubicBezTo>
                    <a:pt x="13629" y="1214"/>
                    <a:pt x="13617" y="1174"/>
                    <a:pt x="13610" y="1174"/>
                  </a:cubicBezTo>
                  <a:cubicBezTo>
                    <a:pt x="13607" y="1174"/>
                    <a:pt x="13605" y="1181"/>
                    <a:pt x="13605" y="1197"/>
                  </a:cubicBezTo>
                  <a:cubicBezTo>
                    <a:pt x="13564" y="1189"/>
                    <a:pt x="13540" y="1173"/>
                    <a:pt x="13524" y="1133"/>
                  </a:cubicBezTo>
                  <a:cubicBezTo>
                    <a:pt x="13490" y="1082"/>
                    <a:pt x="13466" y="1064"/>
                    <a:pt x="13450" y="1064"/>
                  </a:cubicBezTo>
                  <a:cubicBezTo>
                    <a:pt x="13427" y="1064"/>
                    <a:pt x="13418" y="1099"/>
                    <a:pt x="13418" y="1133"/>
                  </a:cubicBezTo>
                  <a:cubicBezTo>
                    <a:pt x="13429" y="1185"/>
                    <a:pt x="13430" y="1204"/>
                    <a:pt x="13427" y="1204"/>
                  </a:cubicBezTo>
                  <a:cubicBezTo>
                    <a:pt x="13422" y="1204"/>
                    <a:pt x="13408" y="1170"/>
                    <a:pt x="13394" y="1133"/>
                  </a:cubicBezTo>
                  <a:cubicBezTo>
                    <a:pt x="13377" y="1093"/>
                    <a:pt x="13360" y="1049"/>
                    <a:pt x="13351" y="1049"/>
                  </a:cubicBezTo>
                  <a:cubicBezTo>
                    <a:pt x="13348" y="1049"/>
                    <a:pt x="13345" y="1057"/>
                    <a:pt x="13345" y="1076"/>
                  </a:cubicBezTo>
                  <a:cubicBezTo>
                    <a:pt x="13327" y="1108"/>
                    <a:pt x="13270" y="1140"/>
                    <a:pt x="13224" y="1140"/>
                  </a:cubicBezTo>
                  <a:cubicBezTo>
                    <a:pt x="13188" y="1140"/>
                    <a:pt x="13159" y="1121"/>
                    <a:pt x="13159" y="1068"/>
                  </a:cubicBezTo>
                  <a:lnTo>
                    <a:pt x="13110" y="1068"/>
                  </a:lnTo>
                  <a:cubicBezTo>
                    <a:pt x="13110" y="1120"/>
                    <a:pt x="13074" y="1125"/>
                    <a:pt x="13035" y="1125"/>
                  </a:cubicBezTo>
                  <a:cubicBezTo>
                    <a:pt x="13025" y="1125"/>
                    <a:pt x="13015" y="1124"/>
                    <a:pt x="13005" y="1124"/>
                  </a:cubicBezTo>
                  <a:cubicBezTo>
                    <a:pt x="12948" y="1124"/>
                    <a:pt x="12924" y="1124"/>
                    <a:pt x="12924" y="1068"/>
                  </a:cubicBezTo>
                  <a:cubicBezTo>
                    <a:pt x="12936" y="1038"/>
                    <a:pt x="12936" y="1022"/>
                    <a:pt x="12926" y="1022"/>
                  </a:cubicBezTo>
                  <a:cubicBezTo>
                    <a:pt x="12917" y="1022"/>
                    <a:pt x="12899" y="1036"/>
                    <a:pt x="12875" y="1068"/>
                  </a:cubicBezTo>
                  <a:cubicBezTo>
                    <a:pt x="12843" y="1068"/>
                    <a:pt x="12818" y="1181"/>
                    <a:pt x="12794" y="1181"/>
                  </a:cubicBezTo>
                  <a:cubicBezTo>
                    <a:pt x="12794" y="1246"/>
                    <a:pt x="12770" y="1303"/>
                    <a:pt x="12737" y="1303"/>
                  </a:cubicBezTo>
                  <a:lnTo>
                    <a:pt x="12737" y="1246"/>
                  </a:lnTo>
                  <a:cubicBezTo>
                    <a:pt x="12737" y="1181"/>
                    <a:pt x="12746" y="1124"/>
                    <a:pt x="12746" y="1124"/>
                  </a:cubicBezTo>
                  <a:cubicBezTo>
                    <a:pt x="12713" y="1124"/>
                    <a:pt x="12689" y="1124"/>
                    <a:pt x="12689" y="1181"/>
                  </a:cubicBezTo>
                  <a:cubicBezTo>
                    <a:pt x="12664" y="1124"/>
                    <a:pt x="12640" y="1124"/>
                    <a:pt x="12583" y="1124"/>
                  </a:cubicBezTo>
                  <a:cubicBezTo>
                    <a:pt x="12571" y="1122"/>
                    <a:pt x="12557" y="1121"/>
                    <a:pt x="12544" y="1121"/>
                  </a:cubicBezTo>
                  <a:cubicBezTo>
                    <a:pt x="12507" y="1121"/>
                    <a:pt x="12472" y="1133"/>
                    <a:pt x="12454" y="1181"/>
                  </a:cubicBezTo>
                  <a:cubicBezTo>
                    <a:pt x="12445" y="1118"/>
                    <a:pt x="12396" y="1086"/>
                    <a:pt x="12347" y="1086"/>
                  </a:cubicBezTo>
                  <a:cubicBezTo>
                    <a:pt x="12300" y="1086"/>
                    <a:pt x="12255" y="1114"/>
                    <a:pt x="12243" y="1173"/>
                  </a:cubicBezTo>
                  <a:cubicBezTo>
                    <a:pt x="12243" y="1204"/>
                    <a:pt x="12237" y="1219"/>
                    <a:pt x="12229" y="1219"/>
                  </a:cubicBezTo>
                  <a:cubicBezTo>
                    <a:pt x="12219" y="1219"/>
                    <a:pt x="12207" y="1202"/>
                    <a:pt x="12194" y="1173"/>
                  </a:cubicBezTo>
                  <a:cubicBezTo>
                    <a:pt x="12182" y="1145"/>
                    <a:pt x="12176" y="1131"/>
                    <a:pt x="12169" y="1131"/>
                  </a:cubicBezTo>
                  <a:cubicBezTo>
                    <a:pt x="12162" y="1131"/>
                    <a:pt x="12154" y="1145"/>
                    <a:pt x="12137" y="1173"/>
                  </a:cubicBezTo>
                  <a:cubicBezTo>
                    <a:pt x="12130" y="1189"/>
                    <a:pt x="12123" y="1196"/>
                    <a:pt x="12116" y="1196"/>
                  </a:cubicBezTo>
                  <a:cubicBezTo>
                    <a:pt x="12099" y="1196"/>
                    <a:pt x="12082" y="1154"/>
                    <a:pt x="12064" y="1108"/>
                  </a:cubicBezTo>
                  <a:cubicBezTo>
                    <a:pt x="12050" y="1042"/>
                    <a:pt x="12033" y="1014"/>
                    <a:pt x="12017" y="1014"/>
                  </a:cubicBezTo>
                  <a:cubicBezTo>
                    <a:pt x="12005" y="1014"/>
                    <a:pt x="11993" y="1028"/>
                    <a:pt x="11983" y="1051"/>
                  </a:cubicBezTo>
                  <a:cubicBezTo>
                    <a:pt x="11951" y="1092"/>
                    <a:pt x="11902" y="1108"/>
                    <a:pt x="11854" y="1108"/>
                  </a:cubicBezTo>
                  <a:cubicBezTo>
                    <a:pt x="11805" y="1165"/>
                    <a:pt x="11773" y="1165"/>
                    <a:pt x="11805" y="1230"/>
                  </a:cubicBezTo>
                  <a:cubicBezTo>
                    <a:pt x="11797" y="1270"/>
                    <a:pt x="11789" y="1311"/>
                    <a:pt x="11773" y="1343"/>
                  </a:cubicBezTo>
                  <a:cubicBezTo>
                    <a:pt x="11756" y="1365"/>
                    <a:pt x="11746" y="1372"/>
                    <a:pt x="11739" y="1372"/>
                  </a:cubicBezTo>
                  <a:cubicBezTo>
                    <a:pt x="11727" y="1372"/>
                    <a:pt x="11732" y="1343"/>
                    <a:pt x="11748" y="1343"/>
                  </a:cubicBezTo>
                  <a:cubicBezTo>
                    <a:pt x="11805" y="1287"/>
                    <a:pt x="11773" y="1287"/>
                    <a:pt x="11748" y="1230"/>
                  </a:cubicBezTo>
                  <a:cubicBezTo>
                    <a:pt x="11734" y="1194"/>
                    <a:pt x="11700" y="1164"/>
                    <a:pt x="11658" y="1164"/>
                  </a:cubicBezTo>
                  <a:cubicBezTo>
                    <a:pt x="11653" y="1164"/>
                    <a:pt x="11648" y="1164"/>
                    <a:pt x="11643" y="1165"/>
                  </a:cubicBezTo>
                  <a:lnTo>
                    <a:pt x="11537" y="1165"/>
                  </a:lnTo>
                  <a:cubicBezTo>
                    <a:pt x="11501" y="1133"/>
                    <a:pt x="11475" y="1116"/>
                    <a:pt x="11457" y="1116"/>
                  </a:cubicBezTo>
                  <a:cubicBezTo>
                    <a:pt x="11440" y="1116"/>
                    <a:pt x="11432" y="1133"/>
                    <a:pt x="11432" y="1165"/>
                  </a:cubicBezTo>
                  <a:lnTo>
                    <a:pt x="11432" y="1222"/>
                  </a:lnTo>
                  <a:cubicBezTo>
                    <a:pt x="11420" y="1160"/>
                    <a:pt x="11340" y="1130"/>
                    <a:pt x="11262" y="1130"/>
                  </a:cubicBezTo>
                  <a:cubicBezTo>
                    <a:pt x="11186" y="1130"/>
                    <a:pt x="11112" y="1158"/>
                    <a:pt x="11100" y="1214"/>
                  </a:cubicBezTo>
                  <a:lnTo>
                    <a:pt x="11100" y="1157"/>
                  </a:lnTo>
                  <a:cubicBezTo>
                    <a:pt x="11100" y="1100"/>
                    <a:pt x="11067" y="1092"/>
                    <a:pt x="11019" y="1092"/>
                  </a:cubicBezTo>
                  <a:cubicBezTo>
                    <a:pt x="10954" y="1124"/>
                    <a:pt x="10881" y="1141"/>
                    <a:pt x="10808" y="1149"/>
                  </a:cubicBezTo>
                  <a:cubicBezTo>
                    <a:pt x="10702" y="1149"/>
                    <a:pt x="10629" y="1149"/>
                    <a:pt x="10629" y="1206"/>
                  </a:cubicBezTo>
                  <a:cubicBezTo>
                    <a:pt x="10597" y="1206"/>
                    <a:pt x="10597" y="1206"/>
                    <a:pt x="10597" y="1149"/>
                  </a:cubicBezTo>
                  <a:cubicBezTo>
                    <a:pt x="10629" y="1092"/>
                    <a:pt x="10597" y="1092"/>
                    <a:pt x="10573" y="1084"/>
                  </a:cubicBezTo>
                  <a:cubicBezTo>
                    <a:pt x="10548" y="1084"/>
                    <a:pt x="10548" y="1149"/>
                    <a:pt x="10548" y="1206"/>
                  </a:cubicBezTo>
                  <a:cubicBezTo>
                    <a:pt x="10548" y="1234"/>
                    <a:pt x="10542" y="1248"/>
                    <a:pt x="10529" y="1248"/>
                  </a:cubicBezTo>
                  <a:cubicBezTo>
                    <a:pt x="10516" y="1248"/>
                    <a:pt x="10496" y="1234"/>
                    <a:pt x="10467" y="1206"/>
                  </a:cubicBezTo>
                  <a:cubicBezTo>
                    <a:pt x="10438" y="1172"/>
                    <a:pt x="10400" y="1156"/>
                    <a:pt x="10361" y="1156"/>
                  </a:cubicBezTo>
                  <a:cubicBezTo>
                    <a:pt x="10325" y="1156"/>
                    <a:pt x="10288" y="1170"/>
                    <a:pt x="10256" y="1197"/>
                  </a:cubicBezTo>
                  <a:cubicBezTo>
                    <a:pt x="10232" y="1197"/>
                    <a:pt x="10208" y="1197"/>
                    <a:pt x="10208" y="1141"/>
                  </a:cubicBezTo>
                  <a:cubicBezTo>
                    <a:pt x="10194" y="1104"/>
                    <a:pt x="10169" y="1069"/>
                    <a:pt x="10142" y="1069"/>
                  </a:cubicBezTo>
                  <a:cubicBezTo>
                    <a:pt x="10121" y="1069"/>
                    <a:pt x="10099" y="1089"/>
                    <a:pt x="10078" y="1141"/>
                  </a:cubicBezTo>
                  <a:cubicBezTo>
                    <a:pt x="10054" y="1141"/>
                    <a:pt x="10054" y="1141"/>
                    <a:pt x="10054" y="1076"/>
                  </a:cubicBezTo>
                  <a:cubicBezTo>
                    <a:pt x="10040" y="1043"/>
                    <a:pt x="10034" y="1007"/>
                    <a:pt x="10025" y="1007"/>
                  </a:cubicBezTo>
                  <a:cubicBezTo>
                    <a:pt x="10018" y="1007"/>
                    <a:pt x="10010" y="1025"/>
                    <a:pt x="9997" y="1076"/>
                  </a:cubicBezTo>
                  <a:cubicBezTo>
                    <a:pt x="9977" y="1104"/>
                    <a:pt x="9942" y="1118"/>
                    <a:pt x="9908" y="1118"/>
                  </a:cubicBezTo>
                  <a:cubicBezTo>
                    <a:pt x="9873" y="1118"/>
                    <a:pt x="9839" y="1104"/>
                    <a:pt x="9819" y="1076"/>
                  </a:cubicBezTo>
                  <a:cubicBezTo>
                    <a:pt x="9794" y="1076"/>
                    <a:pt x="9762" y="1076"/>
                    <a:pt x="9762" y="1133"/>
                  </a:cubicBezTo>
                  <a:cubicBezTo>
                    <a:pt x="9762" y="1152"/>
                    <a:pt x="9762" y="1173"/>
                    <a:pt x="9762" y="1189"/>
                  </a:cubicBezTo>
                  <a:cubicBezTo>
                    <a:pt x="9750" y="1133"/>
                    <a:pt x="9744" y="1104"/>
                    <a:pt x="9738" y="1104"/>
                  </a:cubicBezTo>
                  <a:cubicBezTo>
                    <a:pt x="9731" y="1104"/>
                    <a:pt x="9725" y="1133"/>
                    <a:pt x="9713" y="1189"/>
                  </a:cubicBezTo>
                  <a:cubicBezTo>
                    <a:pt x="9713" y="1222"/>
                    <a:pt x="9707" y="1238"/>
                    <a:pt x="9701" y="1238"/>
                  </a:cubicBezTo>
                  <a:cubicBezTo>
                    <a:pt x="9695" y="1238"/>
                    <a:pt x="9689" y="1222"/>
                    <a:pt x="9689" y="1189"/>
                  </a:cubicBezTo>
                  <a:cubicBezTo>
                    <a:pt x="9665" y="1133"/>
                    <a:pt x="9632" y="1133"/>
                    <a:pt x="9632" y="1133"/>
                  </a:cubicBezTo>
                  <a:cubicBezTo>
                    <a:pt x="9543" y="1157"/>
                    <a:pt x="9446" y="1181"/>
                    <a:pt x="9348" y="1189"/>
                  </a:cubicBezTo>
                  <a:cubicBezTo>
                    <a:pt x="9291" y="1187"/>
                    <a:pt x="9242" y="1185"/>
                    <a:pt x="9203" y="1185"/>
                  </a:cubicBezTo>
                  <a:cubicBezTo>
                    <a:pt x="9099" y="1185"/>
                    <a:pt x="9056" y="1197"/>
                    <a:pt x="9056" y="1238"/>
                  </a:cubicBezTo>
                  <a:cubicBezTo>
                    <a:pt x="9044" y="1270"/>
                    <a:pt x="9038" y="1287"/>
                    <a:pt x="9032" y="1287"/>
                  </a:cubicBezTo>
                  <a:cubicBezTo>
                    <a:pt x="9026" y="1287"/>
                    <a:pt x="9020" y="1270"/>
                    <a:pt x="9008" y="1238"/>
                  </a:cubicBezTo>
                  <a:cubicBezTo>
                    <a:pt x="8984" y="1181"/>
                    <a:pt x="8959" y="1181"/>
                    <a:pt x="8927" y="1181"/>
                  </a:cubicBezTo>
                  <a:cubicBezTo>
                    <a:pt x="8902" y="1181"/>
                    <a:pt x="8878" y="1181"/>
                    <a:pt x="8878" y="1116"/>
                  </a:cubicBezTo>
                  <a:cubicBezTo>
                    <a:pt x="8854" y="1181"/>
                    <a:pt x="8854" y="1181"/>
                    <a:pt x="8821" y="1181"/>
                  </a:cubicBezTo>
                  <a:cubicBezTo>
                    <a:pt x="8821" y="1148"/>
                    <a:pt x="8815" y="1132"/>
                    <a:pt x="8805" y="1132"/>
                  </a:cubicBezTo>
                  <a:cubicBezTo>
                    <a:pt x="8796" y="1132"/>
                    <a:pt x="8784" y="1146"/>
                    <a:pt x="8773" y="1173"/>
                  </a:cubicBezTo>
                  <a:cubicBezTo>
                    <a:pt x="8761" y="1234"/>
                    <a:pt x="8754" y="1264"/>
                    <a:pt x="8751" y="1264"/>
                  </a:cubicBezTo>
                  <a:cubicBezTo>
                    <a:pt x="8748" y="1264"/>
                    <a:pt x="8748" y="1234"/>
                    <a:pt x="8748" y="1173"/>
                  </a:cubicBezTo>
                  <a:cubicBezTo>
                    <a:pt x="8748" y="1133"/>
                    <a:pt x="8708" y="1089"/>
                    <a:pt x="8693" y="1089"/>
                  </a:cubicBezTo>
                  <a:cubicBezTo>
                    <a:pt x="8686" y="1089"/>
                    <a:pt x="8684" y="1097"/>
                    <a:pt x="8692" y="1116"/>
                  </a:cubicBezTo>
                  <a:cubicBezTo>
                    <a:pt x="8692" y="1173"/>
                    <a:pt x="8643" y="1173"/>
                    <a:pt x="8619" y="1230"/>
                  </a:cubicBezTo>
                  <a:cubicBezTo>
                    <a:pt x="8586" y="1230"/>
                    <a:pt x="8562" y="1230"/>
                    <a:pt x="8562" y="1173"/>
                  </a:cubicBezTo>
                  <a:cubicBezTo>
                    <a:pt x="8555" y="1156"/>
                    <a:pt x="8539" y="1150"/>
                    <a:pt x="8519" y="1150"/>
                  </a:cubicBezTo>
                  <a:cubicBezTo>
                    <a:pt x="8471" y="1150"/>
                    <a:pt x="8401" y="1190"/>
                    <a:pt x="8384" y="1230"/>
                  </a:cubicBezTo>
                  <a:cubicBezTo>
                    <a:pt x="8384" y="1258"/>
                    <a:pt x="8375" y="1272"/>
                    <a:pt x="8368" y="1272"/>
                  </a:cubicBezTo>
                  <a:cubicBezTo>
                    <a:pt x="8361" y="1272"/>
                    <a:pt x="8355" y="1258"/>
                    <a:pt x="8359" y="1230"/>
                  </a:cubicBezTo>
                  <a:cubicBezTo>
                    <a:pt x="8359" y="1173"/>
                    <a:pt x="8327" y="1173"/>
                    <a:pt x="8302" y="1165"/>
                  </a:cubicBezTo>
                  <a:cubicBezTo>
                    <a:pt x="8295" y="1184"/>
                    <a:pt x="8290" y="1192"/>
                    <a:pt x="8287" y="1192"/>
                  </a:cubicBezTo>
                  <a:cubicBezTo>
                    <a:pt x="8278" y="1192"/>
                    <a:pt x="8278" y="1148"/>
                    <a:pt x="8278" y="1108"/>
                  </a:cubicBezTo>
                  <a:cubicBezTo>
                    <a:pt x="8302" y="1051"/>
                    <a:pt x="8278" y="1051"/>
                    <a:pt x="8221" y="1051"/>
                  </a:cubicBezTo>
                  <a:cubicBezTo>
                    <a:pt x="8204" y="1093"/>
                    <a:pt x="8143" y="1104"/>
                    <a:pt x="8084" y="1104"/>
                  </a:cubicBezTo>
                  <a:cubicBezTo>
                    <a:pt x="8061" y="1104"/>
                    <a:pt x="8039" y="1102"/>
                    <a:pt x="8019" y="1100"/>
                  </a:cubicBezTo>
                  <a:cubicBezTo>
                    <a:pt x="7889" y="1100"/>
                    <a:pt x="7857" y="1165"/>
                    <a:pt x="7808" y="1279"/>
                  </a:cubicBezTo>
                  <a:lnTo>
                    <a:pt x="7784" y="1400"/>
                  </a:lnTo>
                  <a:lnTo>
                    <a:pt x="7784" y="1279"/>
                  </a:lnTo>
                  <a:cubicBezTo>
                    <a:pt x="7775" y="1222"/>
                    <a:pt x="7767" y="1157"/>
                    <a:pt x="7751" y="1100"/>
                  </a:cubicBezTo>
                  <a:cubicBezTo>
                    <a:pt x="7727" y="1100"/>
                    <a:pt x="7727" y="1157"/>
                    <a:pt x="7727" y="1222"/>
                  </a:cubicBezTo>
                  <a:cubicBezTo>
                    <a:pt x="7727" y="1249"/>
                    <a:pt x="7721" y="1263"/>
                    <a:pt x="7710" y="1263"/>
                  </a:cubicBezTo>
                  <a:cubicBezTo>
                    <a:pt x="7698" y="1263"/>
                    <a:pt x="7679" y="1247"/>
                    <a:pt x="7654" y="1214"/>
                  </a:cubicBezTo>
                  <a:cubicBezTo>
                    <a:pt x="7625" y="1185"/>
                    <a:pt x="7605" y="1171"/>
                    <a:pt x="7589" y="1171"/>
                  </a:cubicBezTo>
                  <a:cubicBezTo>
                    <a:pt x="7573" y="1171"/>
                    <a:pt x="7561" y="1185"/>
                    <a:pt x="7548" y="1214"/>
                  </a:cubicBezTo>
                  <a:cubicBezTo>
                    <a:pt x="7516" y="1214"/>
                    <a:pt x="7492" y="1214"/>
                    <a:pt x="7467" y="1157"/>
                  </a:cubicBezTo>
                  <a:cubicBezTo>
                    <a:pt x="7443" y="1157"/>
                    <a:pt x="7443" y="1157"/>
                    <a:pt x="7443" y="1214"/>
                  </a:cubicBezTo>
                  <a:cubicBezTo>
                    <a:pt x="7443" y="1242"/>
                    <a:pt x="7437" y="1256"/>
                    <a:pt x="7427" y="1256"/>
                  </a:cubicBezTo>
                  <a:cubicBezTo>
                    <a:pt x="7417" y="1256"/>
                    <a:pt x="7403" y="1242"/>
                    <a:pt x="7386" y="1214"/>
                  </a:cubicBezTo>
                  <a:cubicBezTo>
                    <a:pt x="7372" y="1141"/>
                    <a:pt x="7337" y="1112"/>
                    <a:pt x="7312" y="1112"/>
                  </a:cubicBezTo>
                  <a:cubicBezTo>
                    <a:pt x="7294" y="1112"/>
                    <a:pt x="7281" y="1126"/>
                    <a:pt x="7281" y="1149"/>
                  </a:cubicBezTo>
                  <a:cubicBezTo>
                    <a:pt x="7281" y="1214"/>
                    <a:pt x="7257" y="1214"/>
                    <a:pt x="7232" y="1214"/>
                  </a:cubicBezTo>
                  <a:cubicBezTo>
                    <a:pt x="7227" y="1214"/>
                    <a:pt x="7223" y="1213"/>
                    <a:pt x="7218" y="1213"/>
                  </a:cubicBezTo>
                  <a:cubicBezTo>
                    <a:pt x="7198" y="1213"/>
                    <a:pt x="7177" y="1219"/>
                    <a:pt x="7151" y="1270"/>
                  </a:cubicBezTo>
                  <a:lnTo>
                    <a:pt x="7103" y="1270"/>
                  </a:lnTo>
                  <a:cubicBezTo>
                    <a:pt x="7078" y="1270"/>
                    <a:pt x="7103" y="1206"/>
                    <a:pt x="7127" y="1206"/>
                  </a:cubicBezTo>
                  <a:lnTo>
                    <a:pt x="7103" y="1149"/>
                  </a:lnTo>
                  <a:cubicBezTo>
                    <a:pt x="7046" y="1149"/>
                    <a:pt x="7021" y="1149"/>
                    <a:pt x="6997" y="1206"/>
                  </a:cubicBezTo>
                  <a:cubicBezTo>
                    <a:pt x="6985" y="1266"/>
                    <a:pt x="6979" y="1297"/>
                    <a:pt x="6976" y="1297"/>
                  </a:cubicBezTo>
                  <a:cubicBezTo>
                    <a:pt x="6973" y="1297"/>
                    <a:pt x="6973" y="1266"/>
                    <a:pt x="6973" y="1206"/>
                  </a:cubicBezTo>
                  <a:cubicBezTo>
                    <a:pt x="6973" y="1166"/>
                    <a:pt x="6961" y="1122"/>
                    <a:pt x="6942" y="1122"/>
                  </a:cubicBezTo>
                  <a:cubicBezTo>
                    <a:pt x="6935" y="1122"/>
                    <a:pt x="6926" y="1130"/>
                    <a:pt x="6916" y="1149"/>
                  </a:cubicBezTo>
                  <a:cubicBezTo>
                    <a:pt x="6906" y="1197"/>
                    <a:pt x="6895" y="1214"/>
                    <a:pt x="6887" y="1214"/>
                  </a:cubicBezTo>
                  <a:cubicBezTo>
                    <a:pt x="6875" y="1214"/>
                    <a:pt x="6867" y="1182"/>
                    <a:pt x="6867" y="1149"/>
                  </a:cubicBezTo>
                  <a:cubicBezTo>
                    <a:pt x="6880" y="1087"/>
                    <a:pt x="6886" y="1057"/>
                    <a:pt x="6875" y="1057"/>
                  </a:cubicBezTo>
                  <a:cubicBezTo>
                    <a:pt x="6864" y="1057"/>
                    <a:pt x="6838" y="1085"/>
                    <a:pt x="6786" y="1141"/>
                  </a:cubicBezTo>
                  <a:cubicBezTo>
                    <a:pt x="6738" y="1141"/>
                    <a:pt x="6632" y="1197"/>
                    <a:pt x="6551" y="1197"/>
                  </a:cubicBezTo>
                  <a:cubicBezTo>
                    <a:pt x="6446" y="1197"/>
                    <a:pt x="6397" y="1197"/>
                    <a:pt x="6373" y="1133"/>
                  </a:cubicBezTo>
                  <a:cubicBezTo>
                    <a:pt x="6373" y="1122"/>
                    <a:pt x="6373" y="1113"/>
                    <a:pt x="6372" y="1104"/>
                  </a:cubicBezTo>
                  <a:lnTo>
                    <a:pt x="6372" y="1104"/>
                  </a:lnTo>
                  <a:cubicBezTo>
                    <a:pt x="6368" y="1197"/>
                    <a:pt x="6342" y="1197"/>
                    <a:pt x="6267" y="1197"/>
                  </a:cubicBezTo>
                  <a:cubicBezTo>
                    <a:pt x="6242" y="1177"/>
                    <a:pt x="6220" y="1169"/>
                    <a:pt x="6201" y="1169"/>
                  </a:cubicBezTo>
                  <a:cubicBezTo>
                    <a:pt x="6158" y="1169"/>
                    <a:pt x="6130" y="1210"/>
                    <a:pt x="6113" y="1254"/>
                  </a:cubicBezTo>
                  <a:lnTo>
                    <a:pt x="6162" y="1254"/>
                  </a:lnTo>
                  <a:cubicBezTo>
                    <a:pt x="6162" y="1324"/>
                    <a:pt x="6154" y="1351"/>
                    <a:pt x="6137" y="1351"/>
                  </a:cubicBezTo>
                  <a:cubicBezTo>
                    <a:pt x="6124" y="1351"/>
                    <a:pt x="6105" y="1335"/>
                    <a:pt x="6081" y="1311"/>
                  </a:cubicBezTo>
                  <a:cubicBezTo>
                    <a:pt x="6057" y="1311"/>
                    <a:pt x="6057" y="1246"/>
                    <a:pt x="6057" y="1189"/>
                  </a:cubicBezTo>
                  <a:cubicBezTo>
                    <a:pt x="6057" y="1133"/>
                    <a:pt x="6032" y="1068"/>
                    <a:pt x="6008" y="1068"/>
                  </a:cubicBezTo>
                  <a:cubicBezTo>
                    <a:pt x="5976" y="1068"/>
                    <a:pt x="5951" y="1068"/>
                    <a:pt x="5976" y="1133"/>
                  </a:cubicBezTo>
                  <a:cubicBezTo>
                    <a:pt x="5976" y="1189"/>
                    <a:pt x="5976" y="1189"/>
                    <a:pt x="5951" y="1189"/>
                  </a:cubicBezTo>
                  <a:cubicBezTo>
                    <a:pt x="5927" y="1189"/>
                    <a:pt x="5903" y="1189"/>
                    <a:pt x="5878" y="1246"/>
                  </a:cubicBezTo>
                  <a:cubicBezTo>
                    <a:pt x="5878" y="1298"/>
                    <a:pt x="5857" y="1303"/>
                    <a:pt x="5837" y="1303"/>
                  </a:cubicBezTo>
                  <a:cubicBezTo>
                    <a:pt x="5832" y="1303"/>
                    <a:pt x="5826" y="1303"/>
                    <a:pt x="5821" y="1303"/>
                  </a:cubicBezTo>
                  <a:cubicBezTo>
                    <a:pt x="5813" y="1270"/>
                    <a:pt x="5781" y="1246"/>
                    <a:pt x="5740" y="1246"/>
                  </a:cubicBezTo>
                  <a:lnTo>
                    <a:pt x="5740" y="1189"/>
                  </a:lnTo>
                  <a:cubicBezTo>
                    <a:pt x="5740" y="1141"/>
                    <a:pt x="5732" y="1100"/>
                    <a:pt x="5716" y="1068"/>
                  </a:cubicBezTo>
                  <a:cubicBezTo>
                    <a:pt x="5692" y="1068"/>
                    <a:pt x="5692" y="1124"/>
                    <a:pt x="5692" y="1124"/>
                  </a:cubicBezTo>
                  <a:cubicBezTo>
                    <a:pt x="5692" y="1169"/>
                    <a:pt x="5314" y="1174"/>
                    <a:pt x="5108" y="1174"/>
                  </a:cubicBezTo>
                  <a:cubicBezTo>
                    <a:pt x="5049" y="1174"/>
                    <a:pt x="5004" y="1173"/>
                    <a:pt x="4986" y="1173"/>
                  </a:cubicBezTo>
                  <a:cubicBezTo>
                    <a:pt x="4962" y="1141"/>
                    <a:pt x="4930" y="1124"/>
                    <a:pt x="4906" y="1124"/>
                  </a:cubicBezTo>
                  <a:cubicBezTo>
                    <a:pt x="4883" y="1124"/>
                    <a:pt x="4869" y="1141"/>
                    <a:pt x="4881" y="1173"/>
                  </a:cubicBezTo>
                  <a:cubicBezTo>
                    <a:pt x="4881" y="1230"/>
                    <a:pt x="4751" y="1230"/>
                    <a:pt x="4597" y="1230"/>
                  </a:cubicBezTo>
                  <a:cubicBezTo>
                    <a:pt x="4546" y="1228"/>
                    <a:pt x="4499" y="1226"/>
                    <a:pt x="4458" y="1226"/>
                  </a:cubicBezTo>
                  <a:cubicBezTo>
                    <a:pt x="4349" y="1226"/>
                    <a:pt x="4281" y="1237"/>
                    <a:pt x="4281" y="1279"/>
                  </a:cubicBezTo>
                  <a:lnTo>
                    <a:pt x="4200" y="1279"/>
                  </a:lnTo>
                  <a:cubicBezTo>
                    <a:pt x="4151" y="1279"/>
                    <a:pt x="4095" y="1335"/>
                    <a:pt x="4070" y="1335"/>
                  </a:cubicBezTo>
                  <a:cubicBezTo>
                    <a:pt x="4058" y="1364"/>
                    <a:pt x="4046" y="1378"/>
                    <a:pt x="4040" y="1378"/>
                  </a:cubicBezTo>
                  <a:cubicBezTo>
                    <a:pt x="4034" y="1378"/>
                    <a:pt x="4034" y="1364"/>
                    <a:pt x="4046" y="1335"/>
                  </a:cubicBezTo>
                  <a:cubicBezTo>
                    <a:pt x="4046" y="1279"/>
                    <a:pt x="4046" y="1214"/>
                    <a:pt x="4022" y="1214"/>
                  </a:cubicBezTo>
                  <a:cubicBezTo>
                    <a:pt x="3965" y="1214"/>
                    <a:pt x="3965" y="1279"/>
                    <a:pt x="3965" y="1335"/>
                  </a:cubicBezTo>
                  <a:cubicBezTo>
                    <a:pt x="3965" y="1392"/>
                    <a:pt x="3940" y="1392"/>
                    <a:pt x="3940" y="1392"/>
                  </a:cubicBezTo>
                  <a:cubicBezTo>
                    <a:pt x="3916" y="1392"/>
                    <a:pt x="3916" y="1392"/>
                    <a:pt x="3916" y="1335"/>
                  </a:cubicBezTo>
                  <a:lnTo>
                    <a:pt x="3916" y="1214"/>
                  </a:lnTo>
                  <a:lnTo>
                    <a:pt x="3892" y="1214"/>
                  </a:lnTo>
                  <a:cubicBezTo>
                    <a:pt x="3892" y="1266"/>
                    <a:pt x="3871" y="1271"/>
                    <a:pt x="3863" y="1271"/>
                  </a:cubicBezTo>
                  <a:cubicBezTo>
                    <a:pt x="3861" y="1271"/>
                    <a:pt x="3859" y="1270"/>
                    <a:pt x="3859" y="1270"/>
                  </a:cubicBezTo>
                  <a:cubicBezTo>
                    <a:pt x="3835" y="1270"/>
                    <a:pt x="3835" y="1270"/>
                    <a:pt x="3835" y="1157"/>
                  </a:cubicBezTo>
                  <a:cubicBezTo>
                    <a:pt x="3835" y="1096"/>
                    <a:pt x="3829" y="1066"/>
                    <a:pt x="3820" y="1066"/>
                  </a:cubicBezTo>
                  <a:cubicBezTo>
                    <a:pt x="3811" y="1066"/>
                    <a:pt x="3799" y="1096"/>
                    <a:pt x="3786" y="1157"/>
                  </a:cubicBezTo>
                  <a:lnTo>
                    <a:pt x="3730" y="1214"/>
                  </a:lnTo>
                  <a:cubicBezTo>
                    <a:pt x="3722" y="1176"/>
                    <a:pt x="3712" y="1161"/>
                    <a:pt x="3701" y="1161"/>
                  </a:cubicBezTo>
                  <a:cubicBezTo>
                    <a:pt x="3677" y="1161"/>
                    <a:pt x="3647" y="1231"/>
                    <a:pt x="3624" y="1270"/>
                  </a:cubicBezTo>
                  <a:cubicBezTo>
                    <a:pt x="3612" y="1210"/>
                    <a:pt x="3600" y="1179"/>
                    <a:pt x="3588" y="1179"/>
                  </a:cubicBezTo>
                  <a:cubicBezTo>
                    <a:pt x="3576" y="1179"/>
                    <a:pt x="3563" y="1210"/>
                    <a:pt x="3551" y="1270"/>
                  </a:cubicBezTo>
                  <a:cubicBezTo>
                    <a:pt x="3551" y="1299"/>
                    <a:pt x="3545" y="1313"/>
                    <a:pt x="3535" y="1313"/>
                  </a:cubicBezTo>
                  <a:cubicBezTo>
                    <a:pt x="3525" y="1313"/>
                    <a:pt x="3511" y="1299"/>
                    <a:pt x="3495" y="1270"/>
                  </a:cubicBezTo>
                  <a:cubicBezTo>
                    <a:pt x="3470" y="1206"/>
                    <a:pt x="3446" y="1206"/>
                    <a:pt x="3397" y="1206"/>
                  </a:cubicBezTo>
                  <a:cubicBezTo>
                    <a:pt x="3365" y="1262"/>
                    <a:pt x="3186" y="1262"/>
                    <a:pt x="2976" y="1262"/>
                  </a:cubicBezTo>
                  <a:cubicBezTo>
                    <a:pt x="2911" y="1260"/>
                    <a:pt x="2853" y="1258"/>
                    <a:pt x="2802" y="1258"/>
                  </a:cubicBezTo>
                  <a:cubicBezTo>
                    <a:pt x="2668" y="1258"/>
                    <a:pt x="2586" y="1270"/>
                    <a:pt x="2586" y="1311"/>
                  </a:cubicBezTo>
                  <a:cubicBezTo>
                    <a:pt x="2554" y="1311"/>
                    <a:pt x="2554" y="1311"/>
                    <a:pt x="2530" y="1254"/>
                  </a:cubicBezTo>
                  <a:cubicBezTo>
                    <a:pt x="2530" y="1227"/>
                    <a:pt x="2525" y="1211"/>
                    <a:pt x="2519" y="1211"/>
                  </a:cubicBezTo>
                  <a:cubicBezTo>
                    <a:pt x="2509" y="1211"/>
                    <a:pt x="2495" y="1241"/>
                    <a:pt x="2481" y="1311"/>
                  </a:cubicBezTo>
                  <a:cubicBezTo>
                    <a:pt x="2467" y="1344"/>
                    <a:pt x="2461" y="1380"/>
                    <a:pt x="2459" y="1380"/>
                  </a:cubicBezTo>
                  <a:cubicBezTo>
                    <a:pt x="2457" y="1380"/>
                    <a:pt x="2457" y="1362"/>
                    <a:pt x="2457" y="1311"/>
                  </a:cubicBezTo>
                  <a:cubicBezTo>
                    <a:pt x="2457" y="1254"/>
                    <a:pt x="2400" y="1246"/>
                    <a:pt x="2295" y="1246"/>
                  </a:cubicBezTo>
                  <a:cubicBezTo>
                    <a:pt x="2222" y="1246"/>
                    <a:pt x="2116" y="1246"/>
                    <a:pt x="2116" y="1303"/>
                  </a:cubicBezTo>
                  <a:cubicBezTo>
                    <a:pt x="2088" y="1331"/>
                    <a:pt x="2074" y="1345"/>
                    <a:pt x="2070" y="1345"/>
                  </a:cubicBezTo>
                  <a:cubicBezTo>
                    <a:pt x="2066" y="1345"/>
                    <a:pt x="2072" y="1331"/>
                    <a:pt x="2084" y="1303"/>
                  </a:cubicBezTo>
                  <a:cubicBezTo>
                    <a:pt x="2104" y="1227"/>
                    <a:pt x="2061" y="1177"/>
                    <a:pt x="2007" y="1177"/>
                  </a:cubicBezTo>
                  <a:cubicBezTo>
                    <a:pt x="1974" y="1177"/>
                    <a:pt x="1936" y="1195"/>
                    <a:pt x="1905" y="1238"/>
                  </a:cubicBezTo>
                  <a:cubicBezTo>
                    <a:pt x="1881" y="1238"/>
                    <a:pt x="1857" y="1238"/>
                    <a:pt x="1857" y="1181"/>
                  </a:cubicBezTo>
                  <a:cubicBezTo>
                    <a:pt x="1824" y="1181"/>
                    <a:pt x="1800" y="1181"/>
                    <a:pt x="1719" y="1238"/>
                  </a:cubicBezTo>
                  <a:lnTo>
                    <a:pt x="1541" y="1238"/>
                  </a:lnTo>
                  <a:cubicBezTo>
                    <a:pt x="1500" y="1238"/>
                    <a:pt x="1460" y="1262"/>
                    <a:pt x="1435" y="1295"/>
                  </a:cubicBezTo>
                  <a:lnTo>
                    <a:pt x="1411" y="1295"/>
                  </a:lnTo>
                  <a:cubicBezTo>
                    <a:pt x="1411" y="1230"/>
                    <a:pt x="1281" y="1230"/>
                    <a:pt x="1095" y="1230"/>
                  </a:cubicBezTo>
                  <a:cubicBezTo>
                    <a:pt x="916" y="1222"/>
                    <a:pt x="754" y="1222"/>
                    <a:pt x="730" y="1165"/>
                  </a:cubicBezTo>
                  <a:cubicBezTo>
                    <a:pt x="730" y="1165"/>
                    <a:pt x="705" y="1165"/>
                    <a:pt x="681" y="1222"/>
                  </a:cubicBezTo>
                  <a:cubicBezTo>
                    <a:pt x="662" y="1292"/>
                    <a:pt x="646" y="1322"/>
                    <a:pt x="631" y="1322"/>
                  </a:cubicBezTo>
                  <a:cubicBezTo>
                    <a:pt x="621" y="1322"/>
                    <a:pt x="610" y="1306"/>
                    <a:pt x="600" y="1279"/>
                  </a:cubicBezTo>
                  <a:cubicBezTo>
                    <a:pt x="588" y="1218"/>
                    <a:pt x="555" y="1187"/>
                    <a:pt x="523" y="1187"/>
                  </a:cubicBezTo>
                  <a:cubicBezTo>
                    <a:pt x="491" y="1187"/>
                    <a:pt x="458" y="1218"/>
                    <a:pt x="446" y="1279"/>
                  </a:cubicBezTo>
                  <a:lnTo>
                    <a:pt x="446" y="1214"/>
                  </a:lnTo>
                  <a:cubicBezTo>
                    <a:pt x="437" y="1170"/>
                    <a:pt x="419" y="1152"/>
                    <a:pt x="400" y="1152"/>
                  </a:cubicBezTo>
                  <a:cubicBezTo>
                    <a:pt x="368" y="1152"/>
                    <a:pt x="331" y="1200"/>
                    <a:pt x="316" y="1270"/>
                  </a:cubicBezTo>
                  <a:cubicBezTo>
                    <a:pt x="293" y="1230"/>
                    <a:pt x="275" y="1190"/>
                    <a:pt x="257" y="1190"/>
                  </a:cubicBezTo>
                  <a:cubicBezTo>
                    <a:pt x="249" y="1190"/>
                    <a:pt x="242" y="1197"/>
                    <a:pt x="235" y="1214"/>
                  </a:cubicBezTo>
                  <a:cubicBezTo>
                    <a:pt x="211" y="1214"/>
                    <a:pt x="211" y="1214"/>
                    <a:pt x="211" y="1092"/>
                  </a:cubicBezTo>
                  <a:cubicBezTo>
                    <a:pt x="211" y="1035"/>
                    <a:pt x="211" y="970"/>
                    <a:pt x="187" y="970"/>
                  </a:cubicBezTo>
                  <a:close/>
                  <a:moveTo>
                    <a:pt x="15981" y="2073"/>
                  </a:moveTo>
                  <a:cubicBezTo>
                    <a:pt x="15981" y="2130"/>
                    <a:pt x="15981" y="2130"/>
                    <a:pt x="16005" y="2130"/>
                  </a:cubicBezTo>
                  <a:cubicBezTo>
                    <a:pt x="16053" y="2130"/>
                    <a:pt x="16053" y="2130"/>
                    <a:pt x="16029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16" name="Google Shape;8816;p32"/>
            <p:cNvSpPr/>
            <p:nvPr/>
          </p:nvSpPr>
          <p:spPr>
            <a:xfrm>
              <a:off x="7712165" y="1998283"/>
              <a:ext cx="713546" cy="36716"/>
            </a:xfrm>
            <a:custGeom>
              <a:avLst/>
              <a:gdLst/>
              <a:ahLst/>
              <a:cxnLst/>
              <a:rect l="l" t="t" r="r" b="b"/>
              <a:pathLst>
                <a:path w="41395" h="2130" extrusionOk="0">
                  <a:moveTo>
                    <a:pt x="29848" y="1"/>
                  </a:moveTo>
                  <a:cubicBezTo>
                    <a:pt x="29829" y="1"/>
                    <a:pt x="29801" y="28"/>
                    <a:pt x="29772" y="95"/>
                  </a:cubicBezTo>
                  <a:cubicBezTo>
                    <a:pt x="29772" y="160"/>
                    <a:pt x="29772" y="160"/>
                    <a:pt x="29821" y="160"/>
                  </a:cubicBezTo>
                  <a:cubicBezTo>
                    <a:pt x="29845" y="127"/>
                    <a:pt x="29861" y="87"/>
                    <a:pt x="29870" y="38"/>
                  </a:cubicBezTo>
                  <a:cubicBezTo>
                    <a:pt x="29870" y="15"/>
                    <a:pt x="29861" y="1"/>
                    <a:pt x="29848" y="1"/>
                  </a:cubicBezTo>
                  <a:close/>
                  <a:moveTo>
                    <a:pt x="40580" y="500"/>
                  </a:moveTo>
                  <a:cubicBezTo>
                    <a:pt x="40531" y="500"/>
                    <a:pt x="40531" y="557"/>
                    <a:pt x="40531" y="614"/>
                  </a:cubicBezTo>
                  <a:lnTo>
                    <a:pt x="40580" y="614"/>
                  </a:lnTo>
                  <a:cubicBezTo>
                    <a:pt x="40604" y="581"/>
                    <a:pt x="40620" y="541"/>
                    <a:pt x="40629" y="500"/>
                  </a:cubicBezTo>
                  <a:close/>
                  <a:moveTo>
                    <a:pt x="11866" y="1039"/>
                  </a:moveTo>
                  <a:cubicBezTo>
                    <a:pt x="11863" y="1039"/>
                    <a:pt x="11866" y="1049"/>
                    <a:pt x="11879" y="1067"/>
                  </a:cubicBezTo>
                  <a:lnTo>
                    <a:pt x="11879" y="1067"/>
                  </a:lnTo>
                  <a:cubicBezTo>
                    <a:pt x="11874" y="1047"/>
                    <a:pt x="11868" y="1039"/>
                    <a:pt x="11866" y="1039"/>
                  </a:cubicBezTo>
                  <a:close/>
                  <a:moveTo>
                    <a:pt x="11879" y="1067"/>
                  </a:moveTo>
                  <a:lnTo>
                    <a:pt x="11879" y="1067"/>
                  </a:lnTo>
                  <a:cubicBezTo>
                    <a:pt x="11882" y="1077"/>
                    <a:pt x="11884" y="1089"/>
                    <a:pt x="11885" y="1104"/>
                  </a:cubicBezTo>
                  <a:lnTo>
                    <a:pt x="11885" y="1104"/>
                  </a:lnTo>
                  <a:cubicBezTo>
                    <a:pt x="11886" y="1096"/>
                    <a:pt x="11886" y="1086"/>
                    <a:pt x="11886" y="1076"/>
                  </a:cubicBezTo>
                  <a:cubicBezTo>
                    <a:pt x="11884" y="1073"/>
                    <a:pt x="11882" y="1070"/>
                    <a:pt x="11879" y="1067"/>
                  </a:cubicBezTo>
                  <a:close/>
                  <a:moveTo>
                    <a:pt x="16565" y="1116"/>
                  </a:moveTo>
                  <a:cubicBezTo>
                    <a:pt x="16565" y="1116"/>
                    <a:pt x="16565" y="1116"/>
                    <a:pt x="16565" y="1116"/>
                  </a:cubicBezTo>
                  <a:cubicBezTo>
                    <a:pt x="16565" y="1116"/>
                    <a:pt x="16565" y="1116"/>
                    <a:pt x="16565" y="1116"/>
                  </a:cubicBezTo>
                  <a:close/>
                  <a:moveTo>
                    <a:pt x="32133" y="1112"/>
                  </a:moveTo>
                  <a:cubicBezTo>
                    <a:pt x="32142" y="1112"/>
                    <a:pt x="32148" y="1119"/>
                    <a:pt x="32148" y="1141"/>
                  </a:cubicBezTo>
                  <a:lnTo>
                    <a:pt x="32148" y="1133"/>
                  </a:lnTo>
                  <a:cubicBezTo>
                    <a:pt x="32196" y="1133"/>
                    <a:pt x="32099" y="1197"/>
                    <a:pt x="32051" y="1197"/>
                  </a:cubicBezTo>
                  <a:lnTo>
                    <a:pt x="32051" y="1133"/>
                  </a:lnTo>
                  <a:cubicBezTo>
                    <a:pt x="32053" y="1133"/>
                    <a:pt x="32056" y="1133"/>
                    <a:pt x="32059" y="1133"/>
                  </a:cubicBezTo>
                  <a:cubicBezTo>
                    <a:pt x="32088" y="1133"/>
                    <a:pt x="32116" y="1112"/>
                    <a:pt x="32133" y="1112"/>
                  </a:cubicBezTo>
                  <a:close/>
                  <a:moveTo>
                    <a:pt x="36777" y="1060"/>
                  </a:moveTo>
                  <a:cubicBezTo>
                    <a:pt x="36729" y="1060"/>
                    <a:pt x="36680" y="1116"/>
                    <a:pt x="36680" y="1116"/>
                  </a:cubicBezTo>
                  <a:cubicBezTo>
                    <a:pt x="36680" y="1181"/>
                    <a:pt x="36729" y="1181"/>
                    <a:pt x="36777" y="1181"/>
                  </a:cubicBezTo>
                  <a:cubicBezTo>
                    <a:pt x="36806" y="1198"/>
                    <a:pt x="36830" y="1205"/>
                    <a:pt x="36850" y="1205"/>
                  </a:cubicBezTo>
                  <a:cubicBezTo>
                    <a:pt x="36899" y="1205"/>
                    <a:pt x="36923" y="1165"/>
                    <a:pt x="36923" y="1124"/>
                  </a:cubicBezTo>
                  <a:cubicBezTo>
                    <a:pt x="36923" y="1060"/>
                    <a:pt x="36875" y="1060"/>
                    <a:pt x="36777" y="1060"/>
                  </a:cubicBezTo>
                  <a:close/>
                  <a:moveTo>
                    <a:pt x="11400" y="1254"/>
                  </a:moveTo>
                  <a:cubicBezTo>
                    <a:pt x="11368" y="1254"/>
                    <a:pt x="11357" y="1279"/>
                    <a:pt x="11368" y="1279"/>
                  </a:cubicBezTo>
                  <a:cubicBezTo>
                    <a:pt x="11373" y="1279"/>
                    <a:pt x="11384" y="1273"/>
                    <a:pt x="11400" y="1254"/>
                  </a:cubicBezTo>
                  <a:close/>
                  <a:moveTo>
                    <a:pt x="37215" y="1181"/>
                  </a:moveTo>
                  <a:cubicBezTo>
                    <a:pt x="37215" y="1246"/>
                    <a:pt x="37118" y="1303"/>
                    <a:pt x="37069" y="1303"/>
                  </a:cubicBezTo>
                  <a:cubicBezTo>
                    <a:pt x="37021" y="1303"/>
                    <a:pt x="37021" y="1238"/>
                    <a:pt x="37118" y="1181"/>
                  </a:cubicBezTo>
                  <a:close/>
                  <a:moveTo>
                    <a:pt x="25183" y="1189"/>
                  </a:moveTo>
                  <a:lnTo>
                    <a:pt x="25232" y="1254"/>
                  </a:lnTo>
                  <a:lnTo>
                    <a:pt x="25183" y="1311"/>
                  </a:lnTo>
                  <a:lnTo>
                    <a:pt x="25135" y="1311"/>
                  </a:lnTo>
                  <a:cubicBezTo>
                    <a:pt x="25135" y="1254"/>
                    <a:pt x="25135" y="1189"/>
                    <a:pt x="25183" y="1189"/>
                  </a:cubicBezTo>
                  <a:close/>
                  <a:moveTo>
                    <a:pt x="29487" y="1266"/>
                  </a:moveTo>
                  <a:cubicBezTo>
                    <a:pt x="29505" y="1266"/>
                    <a:pt x="29537" y="1295"/>
                    <a:pt x="29570" y="1295"/>
                  </a:cubicBezTo>
                  <a:cubicBezTo>
                    <a:pt x="29618" y="1351"/>
                    <a:pt x="29618" y="1351"/>
                    <a:pt x="29521" y="1351"/>
                  </a:cubicBezTo>
                  <a:cubicBezTo>
                    <a:pt x="29472" y="1351"/>
                    <a:pt x="29472" y="1295"/>
                    <a:pt x="29472" y="1295"/>
                  </a:cubicBezTo>
                  <a:cubicBezTo>
                    <a:pt x="29472" y="1273"/>
                    <a:pt x="29478" y="1266"/>
                    <a:pt x="29487" y="1266"/>
                  </a:cubicBezTo>
                  <a:close/>
                  <a:moveTo>
                    <a:pt x="24016" y="1181"/>
                  </a:moveTo>
                  <a:cubicBezTo>
                    <a:pt x="24064" y="1181"/>
                    <a:pt x="24016" y="1303"/>
                    <a:pt x="24016" y="1360"/>
                  </a:cubicBezTo>
                  <a:cubicBezTo>
                    <a:pt x="23967" y="1360"/>
                    <a:pt x="23967" y="1360"/>
                    <a:pt x="23967" y="1303"/>
                  </a:cubicBezTo>
                  <a:cubicBezTo>
                    <a:pt x="23975" y="1254"/>
                    <a:pt x="23991" y="1214"/>
                    <a:pt x="24016" y="1181"/>
                  </a:cubicBezTo>
                  <a:close/>
                  <a:moveTo>
                    <a:pt x="30397" y="1238"/>
                  </a:moveTo>
                  <a:cubicBezTo>
                    <a:pt x="30445" y="1238"/>
                    <a:pt x="30494" y="1303"/>
                    <a:pt x="30494" y="1303"/>
                  </a:cubicBezTo>
                  <a:cubicBezTo>
                    <a:pt x="30494" y="1360"/>
                    <a:pt x="30445" y="1360"/>
                    <a:pt x="30445" y="1360"/>
                  </a:cubicBezTo>
                  <a:cubicBezTo>
                    <a:pt x="30397" y="1360"/>
                    <a:pt x="30348" y="1360"/>
                    <a:pt x="30348" y="1303"/>
                  </a:cubicBezTo>
                  <a:cubicBezTo>
                    <a:pt x="30348" y="1303"/>
                    <a:pt x="30348" y="1238"/>
                    <a:pt x="30397" y="1238"/>
                  </a:cubicBezTo>
                  <a:close/>
                  <a:moveTo>
                    <a:pt x="11254" y="1303"/>
                  </a:moveTo>
                  <a:lnTo>
                    <a:pt x="11303" y="1368"/>
                  </a:lnTo>
                  <a:lnTo>
                    <a:pt x="11254" y="1360"/>
                  </a:lnTo>
                  <a:cubicBezTo>
                    <a:pt x="11205" y="1360"/>
                    <a:pt x="11205" y="1360"/>
                    <a:pt x="11205" y="1303"/>
                  </a:cubicBezTo>
                  <a:close/>
                  <a:moveTo>
                    <a:pt x="11741" y="1311"/>
                  </a:moveTo>
                  <a:lnTo>
                    <a:pt x="11789" y="1368"/>
                  </a:lnTo>
                  <a:lnTo>
                    <a:pt x="11741" y="1368"/>
                  </a:lnTo>
                  <a:cubicBezTo>
                    <a:pt x="11692" y="1368"/>
                    <a:pt x="11692" y="1368"/>
                    <a:pt x="11692" y="1311"/>
                  </a:cubicBezTo>
                  <a:close/>
                  <a:moveTo>
                    <a:pt x="19192" y="1254"/>
                  </a:moveTo>
                  <a:cubicBezTo>
                    <a:pt x="19240" y="1303"/>
                    <a:pt x="19208" y="1376"/>
                    <a:pt x="19143" y="1376"/>
                  </a:cubicBezTo>
                  <a:cubicBezTo>
                    <a:pt x="19046" y="1376"/>
                    <a:pt x="19046" y="1376"/>
                    <a:pt x="19046" y="1319"/>
                  </a:cubicBezTo>
                  <a:cubicBezTo>
                    <a:pt x="19046" y="1254"/>
                    <a:pt x="19143" y="1254"/>
                    <a:pt x="19192" y="1254"/>
                  </a:cubicBezTo>
                  <a:close/>
                  <a:moveTo>
                    <a:pt x="33121" y="1262"/>
                  </a:moveTo>
                  <a:cubicBezTo>
                    <a:pt x="33121" y="1311"/>
                    <a:pt x="33105" y="1351"/>
                    <a:pt x="33072" y="1384"/>
                  </a:cubicBezTo>
                  <a:lnTo>
                    <a:pt x="33023" y="1384"/>
                  </a:lnTo>
                  <a:cubicBezTo>
                    <a:pt x="33023" y="1327"/>
                    <a:pt x="33023" y="1262"/>
                    <a:pt x="33072" y="1262"/>
                  </a:cubicBezTo>
                  <a:close/>
                  <a:moveTo>
                    <a:pt x="22556" y="1287"/>
                  </a:moveTo>
                  <a:lnTo>
                    <a:pt x="22605" y="1351"/>
                  </a:lnTo>
                  <a:lnTo>
                    <a:pt x="22556" y="1408"/>
                  </a:lnTo>
                  <a:lnTo>
                    <a:pt x="22508" y="1408"/>
                  </a:lnTo>
                  <a:cubicBezTo>
                    <a:pt x="22508" y="1351"/>
                    <a:pt x="22508" y="1287"/>
                    <a:pt x="22556" y="1287"/>
                  </a:cubicBezTo>
                  <a:close/>
                  <a:moveTo>
                    <a:pt x="12081" y="1311"/>
                  </a:moveTo>
                  <a:cubicBezTo>
                    <a:pt x="12178" y="1311"/>
                    <a:pt x="12178" y="1311"/>
                    <a:pt x="12130" y="1376"/>
                  </a:cubicBezTo>
                  <a:lnTo>
                    <a:pt x="12130" y="1368"/>
                  </a:lnTo>
                  <a:cubicBezTo>
                    <a:pt x="12105" y="1400"/>
                    <a:pt x="12081" y="1416"/>
                    <a:pt x="12063" y="1416"/>
                  </a:cubicBezTo>
                  <a:cubicBezTo>
                    <a:pt x="12045" y="1416"/>
                    <a:pt x="12032" y="1400"/>
                    <a:pt x="12032" y="1368"/>
                  </a:cubicBezTo>
                  <a:cubicBezTo>
                    <a:pt x="12032" y="1311"/>
                    <a:pt x="12032" y="1311"/>
                    <a:pt x="12081" y="1311"/>
                  </a:cubicBezTo>
                  <a:close/>
                  <a:moveTo>
                    <a:pt x="17197" y="1295"/>
                  </a:moveTo>
                  <a:cubicBezTo>
                    <a:pt x="17189" y="1343"/>
                    <a:pt x="17173" y="1384"/>
                    <a:pt x="17148" y="1416"/>
                  </a:cubicBezTo>
                  <a:lnTo>
                    <a:pt x="17100" y="1416"/>
                  </a:lnTo>
                  <a:cubicBezTo>
                    <a:pt x="17100" y="1360"/>
                    <a:pt x="17100" y="1295"/>
                    <a:pt x="17148" y="1295"/>
                  </a:cubicBezTo>
                  <a:close/>
                  <a:moveTo>
                    <a:pt x="28353" y="1343"/>
                  </a:moveTo>
                  <a:lnTo>
                    <a:pt x="28394" y="1400"/>
                  </a:lnTo>
                  <a:lnTo>
                    <a:pt x="28345" y="1457"/>
                  </a:lnTo>
                  <a:lnTo>
                    <a:pt x="28297" y="1457"/>
                  </a:lnTo>
                  <a:cubicBezTo>
                    <a:pt x="28297" y="1400"/>
                    <a:pt x="28305" y="1343"/>
                    <a:pt x="28353" y="1343"/>
                  </a:cubicBezTo>
                  <a:close/>
                  <a:moveTo>
                    <a:pt x="34677" y="1222"/>
                  </a:moveTo>
                  <a:lnTo>
                    <a:pt x="34580" y="1335"/>
                  </a:lnTo>
                  <a:cubicBezTo>
                    <a:pt x="34526" y="1434"/>
                    <a:pt x="34502" y="1479"/>
                    <a:pt x="34491" y="1479"/>
                  </a:cubicBezTo>
                  <a:cubicBezTo>
                    <a:pt x="34483" y="1479"/>
                    <a:pt x="34483" y="1450"/>
                    <a:pt x="34483" y="1400"/>
                  </a:cubicBezTo>
                  <a:cubicBezTo>
                    <a:pt x="34475" y="1319"/>
                    <a:pt x="34515" y="1254"/>
                    <a:pt x="34580" y="1222"/>
                  </a:cubicBezTo>
                  <a:close/>
                  <a:moveTo>
                    <a:pt x="10768" y="1360"/>
                  </a:moveTo>
                  <a:cubicBezTo>
                    <a:pt x="10792" y="1392"/>
                    <a:pt x="10816" y="1433"/>
                    <a:pt x="10816" y="1481"/>
                  </a:cubicBezTo>
                  <a:lnTo>
                    <a:pt x="10768" y="1481"/>
                  </a:lnTo>
                  <a:cubicBezTo>
                    <a:pt x="10719" y="1481"/>
                    <a:pt x="10719" y="1416"/>
                    <a:pt x="10719" y="1416"/>
                  </a:cubicBezTo>
                  <a:cubicBezTo>
                    <a:pt x="10719" y="1416"/>
                    <a:pt x="10719" y="1360"/>
                    <a:pt x="10768" y="1360"/>
                  </a:cubicBezTo>
                  <a:close/>
                  <a:moveTo>
                    <a:pt x="8858" y="1315"/>
                  </a:moveTo>
                  <a:cubicBezTo>
                    <a:pt x="8865" y="1315"/>
                    <a:pt x="8870" y="1322"/>
                    <a:pt x="8870" y="1343"/>
                  </a:cubicBezTo>
                  <a:lnTo>
                    <a:pt x="8870" y="1400"/>
                  </a:lnTo>
                  <a:cubicBezTo>
                    <a:pt x="8836" y="1440"/>
                    <a:pt x="8802" y="1484"/>
                    <a:pt x="8785" y="1484"/>
                  </a:cubicBezTo>
                  <a:cubicBezTo>
                    <a:pt x="8777" y="1484"/>
                    <a:pt x="8773" y="1476"/>
                    <a:pt x="8773" y="1457"/>
                  </a:cubicBezTo>
                  <a:cubicBezTo>
                    <a:pt x="8773" y="1416"/>
                    <a:pt x="8789" y="1376"/>
                    <a:pt x="8822" y="1343"/>
                  </a:cubicBezTo>
                  <a:cubicBezTo>
                    <a:pt x="8822" y="1343"/>
                    <a:pt x="8843" y="1315"/>
                    <a:pt x="8858" y="1315"/>
                  </a:cubicBezTo>
                  <a:close/>
                  <a:moveTo>
                    <a:pt x="28694" y="1343"/>
                  </a:moveTo>
                  <a:cubicBezTo>
                    <a:pt x="28718" y="1376"/>
                    <a:pt x="28734" y="1416"/>
                    <a:pt x="28743" y="1465"/>
                  </a:cubicBezTo>
                  <a:lnTo>
                    <a:pt x="28734" y="1465"/>
                  </a:lnTo>
                  <a:cubicBezTo>
                    <a:pt x="28734" y="1488"/>
                    <a:pt x="28726" y="1502"/>
                    <a:pt x="28714" y="1502"/>
                  </a:cubicBezTo>
                  <a:cubicBezTo>
                    <a:pt x="28696" y="1502"/>
                    <a:pt x="28669" y="1472"/>
                    <a:pt x="28645" y="1400"/>
                  </a:cubicBezTo>
                  <a:cubicBezTo>
                    <a:pt x="28645" y="1343"/>
                    <a:pt x="28645" y="1343"/>
                    <a:pt x="28694" y="1343"/>
                  </a:cubicBezTo>
                  <a:close/>
                  <a:moveTo>
                    <a:pt x="39842" y="1262"/>
                  </a:moveTo>
                  <a:cubicBezTo>
                    <a:pt x="39899" y="1279"/>
                    <a:pt x="39939" y="1327"/>
                    <a:pt x="39939" y="1384"/>
                  </a:cubicBezTo>
                  <a:cubicBezTo>
                    <a:pt x="39988" y="1506"/>
                    <a:pt x="39988" y="1506"/>
                    <a:pt x="39891" y="1506"/>
                  </a:cubicBezTo>
                  <a:cubicBezTo>
                    <a:pt x="39842" y="1506"/>
                    <a:pt x="39793" y="1506"/>
                    <a:pt x="39793" y="1449"/>
                  </a:cubicBezTo>
                  <a:lnTo>
                    <a:pt x="39842" y="1449"/>
                  </a:lnTo>
                  <a:cubicBezTo>
                    <a:pt x="39842" y="1465"/>
                    <a:pt x="39846" y="1472"/>
                    <a:pt x="39851" y="1472"/>
                  </a:cubicBezTo>
                  <a:cubicBezTo>
                    <a:pt x="39862" y="1472"/>
                    <a:pt x="39877" y="1430"/>
                    <a:pt x="39842" y="1384"/>
                  </a:cubicBezTo>
                  <a:lnTo>
                    <a:pt x="39842" y="1262"/>
                  </a:lnTo>
                  <a:close/>
                  <a:moveTo>
                    <a:pt x="40474" y="1392"/>
                  </a:moveTo>
                  <a:lnTo>
                    <a:pt x="40523" y="1449"/>
                  </a:lnTo>
                  <a:cubicBezTo>
                    <a:pt x="40523" y="1514"/>
                    <a:pt x="40474" y="1514"/>
                    <a:pt x="40426" y="1514"/>
                  </a:cubicBezTo>
                  <a:cubicBezTo>
                    <a:pt x="40377" y="1514"/>
                    <a:pt x="40377" y="1514"/>
                    <a:pt x="40377" y="1449"/>
                  </a:cubicBezTo>
                  <a:cubicBezTo>
                    <a:pt x="40377" y="1449"/>
                    <a:pt x="40426" y="1392"/>
                    <a:pt x="40474" y="1392"/>
                  </a:cubicBezTo>
                  <a:close/>
                  <a:moveTo>
                    <a:pt x="31272" y="1489"/>
                  </a:moveTo>
                  <a:lnTo>
                    <a:pt x="31321" y="1546"/>
                  </a:lnTo>
                  <a:lnTo>
                    <a:pt x="31272" y="1546"/>
                  </a:lnTo>
                  <a:cubicBezTo>
                    <a:pt x="31224" y="1546"/>
                    <a:pt x="31224" y="1546"/>
                    <a:pt x="31224" y="1489"/>
                  </a:cubicBezTo>
                  <a:close/>
                  <a:moveTo>
                    <a:pt x="31759" y="1433"/>
                  </a:moveTo>
                  <a:cubicBezTo>
                    <a:pt x="31759" y="1489"/>
                    <a:pt x="31759" y="1554"/>
                    <a:pt x="31710" y="1554"/>
                  </a:cubicBezTo>
                  <a:cubicBezTo>
                    <a:pt x="31697" y="1569"/>
                    <a:pt x="31684" y="1576"/>
                    <a:pt x="31673" y="1576"/>
                  </a:cubicBezTo>
                  <a:cubicBezTo>
                    <a:pt x="31642" y="1576"/>
                    <a:pt x="31626" y="1522"/>
                    <a:pt x="31661" y="1433"/>
                  </a:cubicBezTo>
                  <a:close/>
                  <a:moveTo>
                    <a:pt x="34775" y="1457"/>
                  </a:moveTo>
                  <a:lnTo>
                    <a:pt x="34823" y="1522"/>
                  </a:lnTo>
                  <a:cubicBezTo>
                    <a:pt x="34823" y="1578"/>
                    <a:pt x="34775" y="1578"/>
                    <a:pt x="34726" y="1578"/>
                  </a:cubicBezTo>
                  <a:lnTo>
                    <a:pt x="34726" y="1522"/>
                  </a:lnTo>
                  <a:lnTo>
                    <a:pt x="34775" y="1457"/>
                  </a:lnTo>
                  <a:close/>
                  <a:moveTo>
                    <a:pt x="33510" y="1449"/>
                  </a:moveTo>
                  <a:cubicBezTo>
                    <a:pt x="33559" y="1449"/>
                    <a:pt x="33510" y="1506"/>
                    <a:pt x="33461" y="1627"/>
                  </a:cubicBezTo>
                  <a:cubicBezTo>
                    <a:pt x="33421" y="1651"/>
                    <a:pt x="33397" y="1664"/>
                    <a:pt x="33387" y="1664"/>
                  </a:cubicBezTo>
                  <a:cubicBezTo>
                    <a:pt x="33372" y="1664"/>
                    <a:pt x="33384" y="1637"/>
                    <a:pt x="33413" y="1570"/>
                  </a:cubicBezTo>
                  <a:cubicBezTo>
                    <a:pt x="33461" y="1506"/>
                    <a:pt x="33510" y="1449"/>
                    <a:pt x="33510" y="1449"/>
                  </a:cubicBezTo>
                  <a:close/>
                  <a:moveTo>
                    <a:pt x="7208" y="1506"/>
                  </a:moveTo>
                  <a:cubicBezTo>
                    <a:pt x="7265" y="1506"/>
                    <a:pt x="7257" y="1627"/>
                    <a:pt x="7160" y="1684"/>
                  </a:cubicBezTo>
                  <a:cubicBezTo>
                    <a:pt x="7111" y="1684"/>
                    <a:pt x="7111" y="1684"/>
                    <a:pt x="7111" y="1627"/>
                  </a:cubicBezTo>
                  <a:cubicBezTo>
                    <a:pt x="7111" y="1562"/>
                    <a:pt x="7152" y="1514"/>
                    <a:pt x="7208" y="1506"/>
                  </a:cubicBezTo>
                  <a:close/>
                  <a:moveTo>
                    <a:pt x="30737" y="1603"/>
                  </a:moveTo>
                  <a:cubicBezTo>
                    <a:pt x="30688" y="1603"/>
                    <a:pt x="30688" y="1660"/>
                    <a:pt x="30688" y="1660"/>
                  </a:cubicBezTo>
                  <a:cubicBezTo>
                    <a:pt x="30688" y="1660"/>
                    <a:pt x="30688" y="1724"/>
                    <a:pt x="30737" y="1724"/>
                  </a:cubicBezTo>
                  <a:lnTo>
                    <a:pt x="30786" y="1724"/>
                  </a:lnTo>
                  <a:cubicBezTo>
                    <a:pt x="30778" y="1676"/>
                    <a:pt x="30761" y="1635"/>
                    <a:pt x="30737" y="1603"/>
                  </a:cubicBezTo>
                  <a:close/>
                  <a:moveTo>
                    <a:pt x="392" y="1471"/>
                  </a:moveTo>
                  <a:cubicBezTo>
                    <a:pt x="398" y="1471"/>
                    <a:pt x="398" y="1501"/>
                    <a:pt x="398" y="1562"/>
                  </a:cubicBezTo>
                  <a:cubicBezTo>
                    <a:pt x="398" y="1627"/>
                    <a:pt x="390" y="1684"/>
                    <a:pt x="341" y="1684"/>
                  </a:cubicBezTo>
                  <a:cubicBezTo>
                    <a:pt x="313" y="1717"/>
                    <a:pt x="293" y="1731"/>
                    <a:pt x="281" y="1731"/>
                  </a:cubicBezTo>
                  <a:cubicBezTo>
                    <a:pt x="253" y="1731"/>
                    <a:pt x="274" y="1649"/>
                    <a:pt x="349" y="1562"/>
                  </a:cubicBezTo>
                  <a:cubicBezTo>
                    <a:pt x="373" y="1501"/>
                    <a:pt x="386" y="1471"/>
                    <a:pt x="392" y="1471"/>
                  </a:cubicBezTo>
                  <a:close/>
                  <a:moveTo>
                    <a:pt x="13054" y="1619"/>
                  </a:moveTo>
                  <a:lnTo>
                    <a:pt x="13103" y="1676"/>
                  </a:lnTo>
                  <a:cubicBezTo>
                    <a:pt x="13103" y="1741"/>
                    <a:pt x="13054" y="1741"/>
                    <a:pt x="13054" y="1741"/>
                  </a:cubicBezTo>
                  <a:cubicBezTo>
                    <a:pt x="13005" y="1741"/>
                    <a:pt x="13005" y="1741"/>
                    <a:pt x="13005" y="1676"/>
                  </a:cubicBezTo>
                  <a:cubicBezTo>
                    <a:pt x="13005" y="1676"/>
                    <a:pt x="13005" y="1619"/>
                    <a:pt x="13054" y="1619"/>
                  </a:cubicBezTo>
                  <a:close/>
                  <a:moveTo>
                    <a:pt x="23237" y="1651"/>
                  </a:moveTo>
                  <a:cubicBezTo>
                    <a:pt x="23229" y="1700"/>
                    <a:pt x="23213" y="1741"/>
                    <a:pt x="23181" y="1773"/>
                  </a:cubicBezTo>
                  <a:lnTo>
                    <a:pt x="23132" y="1773"/>
                  </a:lnTo>
                  <a:cubicBezTo>
                    <a:pt x="23132" y="1708"/>
                    <a:pt x="23140" y="1651"/>
                    <a:pt x="23189" y="1651"/>
                  </a:cubicBezTo>
                  <a:close/>
                  <a:moveTo>
                    <a:pt x="12470" y="1676"/>
                  </a:moveTo>
                  <a:lnTo>
                    <a:pt x="12519" y="1733"/>
                  </a:lnTo>
                  <a:lnTo>
                    <a:pt x="12470" y="1789"/>
                  </a:lnTo>
                  <a:lnTo>
                    <a:pt x="12422" y="1789"/>
                  </a:lnTo>
                  <a:cubicBezTo>
                    <a:pt x="12422" y="1733"/>
                    <a:pt x="12422" y="1676"/>
                    <a:pt x="12470" y="1676"/>
                  </a:cubicBezTo>
                  <a:close/>
                  <a:moveTo>
                    <a:pt x="39696" y="1741"/>
                  </a:moveTo>
                  <a:cubicBezTo>
                    <a:pt x="39696" y="1806"/>
                    <a:pt x="39696" y="1806"/>
                    <a:pt x="39745" y="1806"/>
                  </a:cubicBezTo>
                  <a:lnTo>
                    <a:pt x="39793" y="1806"/>
                  </a:lnTo>
                  <a:lnTo>
                    <a:pt x="39745" y="1741"/>
                  </a:lnTo>
                  <a:close/>
                  <a:moveTo>
                    <a:pt x="349" y="970"/>
                  </a:moveTo>
                  <a:cubicBezTo>
                    <a:pt x="301" y="970"/>
                    <a:pt x="301" y="1035"/>
                    <a:pt x="292" y="1092"/>
                  </a:cubicBezTo>
                  <a:lnTo>
                    <a:pt x="195" y="1092"/>
                  </a:lnTo>
                  <a:cubicBezTo>
                    <a:pt x="195" y="1092"/>
                    <a:pt x="146" y="1092"/>
                    <a:pt x="146" y="1149"/>
                  </a:cubicBezTo>
                  <a:cubicBezTo>
                    <a:pt x="146" y="1214"/>
                    <a:pt x="98" y="1214"/>
                    <a:pt x="49" y="1214"/>
                  </a:cubicBezTo>
                  <a:cubicBezTo>
                    <a:pt x="49" y="1194"/>
                    <a:pt x="45" y="1187"/>
                    <a:pt x="40" y="1187"/>
                  </a:cubicBezTo>
                  <a:cubicBezTo>
                    <a:pt x="29" y="1187"/>
                    <a:pt x="15" y="1230"/>
                    <a:pt x="49" y="1270"/>
                  </a:cubicBezTo>
                  <a:cubicBezTo>
                    <a:pt x="49" y="1327"/>
                    <a:pt x="49" y="1392"/>
                    <a:pt x="1" y="1392"/>
                  </a:cubicBezTo>
                  <a:lnTo>
                    <a:pt x="1" y="1506"/>
                  </a:lnTo>
                  <a:cubicBezTo>
                    <a:pt x="1" y="1627"/>
                    <a:pt x="1" y="1684"/>
                    <a:pt x="98" y="1749"/>
                  </a:cubicBezTo>
                  <a:cubicBezTo>
                    <a:pt x="209" y="1786"/>
                    <a:pt x="304" y="1820"/>
                    <a:pt x="366" y="1820"/>
                  </a:cubicBezTo>
                  <a:cubicBezTo>
                    <a:pt x="412" y="1820"/>
                    <a:pt x="438" y="1801"/>
                    <a:pt x="438" y="1749"/>
                  </a:cubicBezTo>
                  <a:cubicBezTo>
                    <a:pt x="438" y="1749"/>
                    <a:pt x="487" y="1692"/>
                    <a:pt x="536" y="1692"/>
                  </a:cubicBezTo>
                  <a:cubicBezTo>
                    <a:pt x="584" y="1692"/>
                    <a:pt x="633" y="1757"/>
                    <a:pt x="633" y="1757"/>
                  </a:cubicBezTo>
                  <a:cubicBezTo>
                    <a:pt x="633" y="1814"/>
                    <a:pt x="828" y="1814"/>
                    <a:pt x="1071" y="1814"/>
                  </a:cubicBezTo>
                  <a:cubicBezTo>
                    <a:pt x="1363" y="1822"/>
                    <a:pt x="1509" y="1822"/>
                    <a:pt x="1557" y="1878"/>
                  </a:cubicBezTo>
                  <a:cubicBezTo>
                    <a:pt x="1582" y="1919"/>
                    <a:pt x="1614" y="1935"/>
                    <a:pt x="1654" y="1943"/>
                  </a:cubicBezTo>
                  <a:cubicBezTo>
                    <a:pt x="1654" y="1887"/>
                    <a:pt x="1946" y="1887"/>
                    <a:pt x="2287" y="1887"/>
                  </a:cubicBezTo>
                  <a:cubicBezTo>
                    <a:pt x="2380" y="1889"/>
                    <a:pt x="2474" y="1890"/>
                    <a:pt x="2560" y="1890"/>
                  </a:cubicBezTo>
                  <a:cubicBezTo>
                    <a:pt x="2789" y="1890"/>
                    <a:pt x="2968" y="1879"/>
                    <a:pt x="2968" y="1838"/>
                  </a:cubicBezTo>
                  <a:lnTo>
                    <a:pt x="3065" y="1838"/>
                  </a:lnTo>
                  <a:cubicBezTo>
                    <a:pt x="3065" y="1895"/>
                    <a:pt x="3163" y="1895"/>
                    <a:pt x="3260" y="1895"/>
                  </a:cubicBezTo>
                  <a:cubicBezTo>
                    <a:pt x="3325" y="1862"/>
                    <a:pt x="3390" y="1846"/>
                    <a:pt x="3454" y="1838"/>
                  </a:cubicBezTo>
                  <a:cubicBezTo>
                    <a:pt x="3454" y="1903"/>
                    <a:pt x="3503" y="1903"/>
                    <a:pt x="3600" y="1903"/>
                  </a:cubicBezTo>
                  <a:cubicBezTo>
                    <a:pt x="3698" y="1903"/>
                    <a:pt x="3746" y="1903"/>
                    <a:pt x="3746" y="1838"/>
                  </a:cubicBezTo>
                  <a:cubicBezTo>
                    <a:pt x="3933" y="1838"/>
                    <a:pt x="4111" y="1862"/>
                    <a:pt x="4281" y="1903"/>
                  </a:cubicBezTo>
                  <a:cubicBezTo>
                    <a:pt x="4297" y="1923"/>
                    <a:pt x="4312" y="1931"/>
                    <a:pt x="4327" y="1931"/>
                  </a:cubicBezTo>
                  <a:cubicBezTo>
                    <a:pt x="4361" y="1931"/>
                    <a:pt x="4396" y="1891"/>
                    <a:pt x="4435" y="1846"/>
                  </a:cubicBezTo>
                  <a:cubicBezTo>
                    <a:pt x="4427" y="1789"/>
                    <a:pt x="4476" y="1741"/>
                    <a:pt x="4533" y="1733"/>
                  </a:cubicBezTo>
                  <a:cubicBezTo>
                    <a:pt x="4533" y="1733"/>
                    <a:pt x="4533" y="1789"/>
                    <a:pt x="4533" y="1846"/>
                  </a:cubicBezTo>
                  <a:cubicBezTo>
                    <a:pt x="4476" y="1911"/>
                    <a:pt x="4476" y="1911"/>
                    <a:pt x="4573" y="1911"/>
                  </a:cubicBezTo>
                  <a:lnTo>
                    <a:pt x="4671" y="1911"/>
                  </a:lnTo>
                  <a:cubicBezTo>
                    <a:pt x="4671" y="1854"/>
                    <a:pt x="4922" y="1854"/>
                    <a:pt x="5262" y="1854"/>
                  </a:cubicBezTo>
                  <a:cubicBezTo>
                    <a:pt x="5377" y="1856"/>
                    <a:pt x="5471" y="1858"/>
                    <a:pt x="5548" y="1858"/>
                  </a:cubicBezTo>
                  <a:cubicBezTo>
                    <a:pt x="5767" y="1858"/>
                    <a:pt x="5846" y="1845"/>
                    <a:pt x="5846" y="1797"/>
                  </a:cubicBezTo>
                  <a:cubicBezTo>
                    <a:pt x="5846" y="1770"/>
                    <a:pt x="5858" y="1756"/>
                    <a:pt x="5886" y="1756"/>
                  </a:cubicBezTo>
                  <a:cubicBezTo>
                    <a:pt x="5916" y="1756"/>
                    <a:pt x="5965" y="1772"/>
                    <a:pt x="6041" y="1806"/>
                  </a:cubicBezTo>
                  <a:cubicBezTo>
                    <a:pt x="6227" y="1920"/>
                    <a:pt x="6295" y="1961"/>
                    <a:pt x="6332" y="1961"/>
                  </a:cubicBezTo>
                  <a:cubicBezTo>
                    <a:pt x="6353" y="1961"/>
                    <a:pt x="6364" y="1948"/>
                    <a:pt x="6381" y="1927"/>
                  </a:cubicBezTo>
                  <a:cubicBezTo>
                    <a:pt x="6333" y="1927"/>
                    <a:pt x="6333" y="1862"/>
                    <a:pt x="6333" y="1806"/>
                  </a:cubicBezTo>
                  <a:cubicBezTo>
                    <a:pt x="6333" y="1745"/>
                    <a:pt x="6345" y="1714"/>
                    <a:pt x="6363" y="1714"/>
                  </a:cubicBezTo>
                  <a:cubicBezTo>
                    <a:pt x="6381" y="1714"/>
                    <a:pt x="6406" y="1745"/>
                    <a:pt x="6430" y="1806"/>
                  </a:cubicBezTo>
                  <a:cubicBezTo>
                    <a:pt x="6430" y="1853"/>
                    <a:pt x="6543" y="1874"/>
                    <a:pt x="6683" y="1874"/>
                  </a:cubicBezTo>
                  <a:cubicBezTo>
                    <a:pt x="6899" y="1874"/>
                    <a:pt x="7179" y="1826"/>
                    <a:pt x="7208" y="1757"/>
                  </a:cubicBezTo>
                  <a:lnTo>
                    <a:pt x="7208" y="1814"/>
                  </a:lnTo>
                  <a:cubicBezTo>
                    <a:pt x="7208" y="1870"/>
                    <a:pt x="7257" y="1878"/>
                    <a:pt x="7452" y="1878"/>
                  </a:cubicBezTo>
                  <a:lnTo>
                    <a:pt x="7597" y="1878"/>
                  </a:lnTo>
                  <a:cubicBezTo>
                    <a:pt x="7597" y="1828"/>
                    <a:pt x="7648" y="1810"/>
                    <a:pt x="7707" y="1810"/>
                  </a:cubicBezTo>
                  <a:cubicBezTo>
                    <a:pt x="7790" y="1810"/>
                    <a:pt x="7889" y="1845"/>
                    <a:pt x="7889" y="1878"/>
                  </a:cubicBezTo>
                  <a:cubicBezTo>
                    <a:pt x="7938" y="1943"/>
                    <a:pt x="7938" y="1943"/>
                    <a:pt x="8035" y="1943"/>
                  </a:cubicBezTo>
                  <a:cubicBezTo>
                    <a:pt x="8096" y="1893"/>
                    <a:pt x="8174" y="1874"/>
                    <a:pt x="8244" y="1874"/>
                  </a:cubicBezTo>
                  <a:cubicBezTo>
                    <a:pt x="8342" y="1874"/>
                    <a:pt x="8424" y="1910"/>
                    <a:pt x="8424" y="1943"/>
                  </a:cubicBezTo>
                  <a:lnTo>
                    <a:pt x="8522" y="1943"/>
                  </a:lnTo>
                  <a:cubicBezTo>
                    <a:pt x="8571" y="1908"/>
                    <a:pt x="8627" y="1885"/>
                    <a:pt x="8688" y="1885"/>
                  </a:cubicBezTo>
                  <a:cubicBezTo>
                    <a:pt x="8698" y="1885"/>
                    <a:pt x="8707" y="1886"/>
                    <a:pt x="8716" y="1887"/>
                  </a:cubicBezTo>
                  <a:cubicBezTo>
                    <a:pt x="8862" y="1887"/>
                    <a:pt x="8911" y="1887"/>
                    <a:pt x="8862" y="1830"/>
                  </a:cubicBezTo>
                  <a:cubicBezTo>
                    <a:pt x="8862" y="1765"/>
                    <a:pt x="8862" y="1708"/>
                    <a:pt x="8911" y="1708"/>
                  </a:cubicBezTo>
                  <a:lnTo>
                    <a:pt x="8911" y="1773"/>
                  </a:lnTo>
                  <a:cubicBezTo>
                    <a:pt x="8911" y="1830"/>
                    <a:pt x="9057" y="1830"/>
                    <a:pt x="9251" y="1830"/>
                  </a:cubicBezTo>
                  <a:cubicBezTo>
                    <a:pt x="9495" y="1838"/>
                    <a:pt x="9592" y="1838"/>
                    <a:pt x="9641" y="1895"/>
                  </a:cubicBezTo>
                  <a:lnTo>
                    <a:pt x="9689" y="1838"/>
                  </a:lnTo>
                  <a:cubicBezTo>
                    <a:pt x="9713" y="1807"/>
                    <a:pt x="9736" y="1792"/>
                    <a:pt x="9754" y="1792"/>
                  </a:cubicBezTo>
                  <a:cubicBezTo>
                    <a:pt x="9774" y="1792"/>
                    <a:pt x="9787" y="1809"/>
                    <a:pt x="9787" y="1838"/>
                  </a:cubicBezTo>
                  <a:cubicBezTo>
                    <a:pt x="9812" y="1867"/>
                    <a:pt x="9876" y="1884"/>
                    <a:pt x="9945" y="1884"/>
                  </a:cubicBezTo>
                  <a:cubicBezTo>
                    <a:pt x="10010" y="1884"/>
                    <a:pt x="10080" y="1869"/>
                    <a:pt x="10127" y="1838"/>
                  </a:cubicBezTo>
                  <a:lnTo>
                    <a:pt x="10224" y="1838"/>
                  </a:lnTo>
                  <a:cubicBezTo>
                    <a:pt x="10245" y="1900"/>
                    <a:pt x="10299" y="1930"/>
                    <a:pt x="10352" y="1930"/>
                  </a:cubicBezTo>
                  <a:cubicBezTo>
                    <a:pt x="10402" y="1930"/>
                    <a:pt x="10452" y="1902"/>
                    <a:pt x="10468" y="1846"/>
                  </a:cubicBezTo>
                  <a:cubicBezTo>
                    <a:pt x="10468" y="1903"/>
                    <a:pt x="10516" y="1903"/>
                    <a:pt x="10565" y="1903"/>
                  </a:cubicBezTo>
                  <a:cubicBezTo>
                    <a:pt x="10614" y="1874"/>
                    <a:pt x="10687" y="1860"/>
                    <a:pt x="10747" y="1860"/>
                  </a:cubicBezTo>
                  <a:cubicBezTo>
                    <a:pt x="10808" y="1860"/>
                    <a:pt x="10857" y="1874"/>
                    <a:pt x="10857" y="1903"/>
                  </a:cubicBezTo>
                  <a:lnTo>
                    <a:pt x="10905" y="1903"/>
                  </a:lnTo>
                  <a:cubicBezTo>
                    <a:pt x="10941" y="1868"/>
                    <a:pt x="10988" y="1845"/>
                    <a:pt x="11032" y="1845"/>
                  </a:cubicBezTo>
                  <a:cubicBezTo>
                    <a:pt x="11039" y="1845"/>
                    <a:pt x="11045" y="1845"/>
                    <a:pt x="11051" y="1846"/>
                  </a:cubicBezTo>
                  <a:cubicBezTo>
                    <a:pt x="11061" y="1847"/>
                    <a:pt x="11070" y="1848"/>
                    <a:pt x="11079" y="1848"/>
                  </a:cubicBezTo>
                  <a:cubicBezTo>
                    <a:pt x="11126" y="1848"/>
                    <a:pt x="11171" y="1830"/>
                    <a:pt x="11205" y="1789"/>
                  </a:cubicBezTo>
                  <a:cubicBezTo>
                    <a:pt x="11222" y="1757"/>
                    <a:pt x="11262" y="1733"/>
                    <a:pt x="11303" y="1733"/>
                  </a:cubicBezTo>
                  <a:cubicBezTo>
                    <a:pt x="11351" y="1733"/>
                    <a:pt x="11303" y="1789"/>
                    <a:pt x="11254" y="1846"/>
                  </a:cubicBezTo>
                  <a:cubicBezTo>
                    <a:pt x="11210" y="1873"/>
                    <a:pt x="11210" y="1889"/>
                    <a:pt x="11237" y="1889"/>
                  </a:cubicBezTo>
                  <a:cubicBezTo>
                    <a:pt x="11273" y="1889"/>
                    <a:pt x="11360" y="1860"/>
                    <a:pt x="11449" y="1789"/>
                  </a:cubicBezTo>
                  <a:cubicBezTo>
                    <a:pt x="11522" y="1733"/>
                    <a:pt x="11558" y="1704"/>
                    <a:pt x="11564" y="1704"/>
                  </a:cubicBezTo>
                  <a:lnTo>
                    <a:pt x="11564" y="1704"/>
                  </a:lnTo>
                  <a:cubicBezTo>
                    <a:pt x="11570" y="1704"/>
                    <a:pt x="11546" y="1733"/>
                    <a:pt x="11497" y="1789"/>
                  </a:cubicBezTo>
                  <a:cubicBezTo>
                    <a:pt x="11463" y="1835"/>
                    <a:pt x="11424" y="1877"/>
                    <a:pt x="11442" y="1877"/>
                  </a:cubicBezTo>
                  <a:cubicBezTo>
                    <a:pt x="11450" y="1877"/>
                    <a:pt x="11467" y="1871"/>
                    <a:pt x="11497" y="1854"/>
                  </a:cubicBezTo>
                  <a:cubicBezTo>
                    <a:pt x="11497" y="1854"/>
                    <a:pt x="11595" y="1854"/>
                    <a:pt x="11595" y="1789"/>
                  </a:cubicBezTo>
                  <a:lnTo>
                    <a:pt x="11741" y="1797"/>
                  </a:lnTo>
                  <a:cubicBezTo>
                    <a:pt x="11797" y="1838"/>
                    <a:pt x="11862" y="1854"/>
                    <a:pt x="11935" y="1854"/>
                  </a:cubicBezTo>
                  <a:cubicBezTo>
                    <a:pt x="11959" y="1826"/>
                    <a:pt x="11972" y="1812"/>
                    <a:pt x="11984" y="1812"/>
                  </a:cubicBezTo>
                  <a:cubicBezTo>
                    <a:pt x="11996" y="1812"/>
                    <a:pt x="12008" y="1826"/>
                    <a:pt x="12032" y="1854"/>
                  </a:cubicBezTo>
                  <a:cubicBezTo>
                    <a:pt x="12032" y="1882"/>
                    <a:pt x="12041" y="1897"/>
                    <a:pt x="12051" y="1897"/>
                  </a:cubicBezTo>
                  <a:cubicBezTo>
                    <a:pt x="12065" y="1897"/>
                    <a:pt x="12081" y="1868"/>
                    <a:pt x="12081" y="1797"/>
                  </a:cubicBezTo>
                  <a:cubicBezTo>
                    <a:pt x="12105" y="1769"/>
                    <a:pt x="12130" y="1755"/>
                    <a:pt x="12154" y="1755"/>
                  </a:cubicBezTo>
                  <a:cubicBezTo>
                    <a:pt x="12178" y="1755"/>
                    <a:pt x="12203" y="1769"/>
                    <a:pt x="12227" y="1797"/>
                  </a:cubicBezTo>
                  <a:cubicBezTo>
                    <a:pt x="12227" y="1870"/>
                    <a:pt x="12244" y="1899"/>
                    <a:pt x="12258" y="1899"/>
                  </a:cubicBezTo>
                  <a:cubicBezTo>
                    <a:pt x="12268" y="1899"/>
                    <a:pt x="12276" y="1885"/>
                    <a:pt x="12276" y="1862"/>
                  </a:cubicBezTo>
                  <a:cubicBezTo>
                    <a:pt x="12292" y="1830"/>
                    <a:pt x="12332" y="1806"/>
                    <a:pt x="12373" y="1797"/>
                  </a:cubicBezTo>
                  <a:cubicBezTo>
                    <a:pt x="12373" y="1862"/>
                    <a:pt x="12811" y="1862"/>
                    <a:pt x="13249" y="1870"/>
                  </a:cubicBezTo>
                  <a:cubicBezTo>
                    <a:pt x="13305" y="1854"/>
                    <a:pt x="13346" y="1806"/>
                    <a:pt x="13346" y="1749"/>
                  </a:cubicBezTo>
                  <a:cubicBezTo>
                    <a:pt x="13346" y="1698"/>
                    <a:pt x="13346" y="1680"/>
                    <a:pt x="13349" y="1680"/>
                  </a:cubicBezTo>
                  <a:cubicBezTo>
                    <a:pt x="13354" y="1680"/>
                    <a:pt x="13366" y="1716"/>
                    <a:pt x="13395" y="1749"/>
                  </a:cubicBezTo>
                  <a:cubicBezTo>
                    <a:pt x="13419" y="1838"/>
                    <a:pt x="13455" y="1883"/>
                    <a:pt x="13480" y="1883"/>
                  </a:cubicBezTo>
                  <a:cubicBezTo>
                    <a:pt x="13504" y="1883"/>
                    <a:pt x="13516" y="1838"/>
                    <a:pt x="13492" y="1749"/>
                  </a:cubicBezTo>
                  <a:cubicBezTo>
                    <a:pt x="13468" y="1688"/>
                    <a:pt x="13455" y="1658"/>
                    <a:pt x="13461" y="1658"/>
                  </a:cubicBezTo>
                  <a:lnTo>
                    <a:pt x="13461" y="1658"/>
                  </a:lnTo>
                  <a:cubicBezTo>
                    <a:pt x="13468" y="1658"/>
                    <a:pt x="13492" y="1688"/>
                    <a:pt x="13540" y="1749"/>
                  </a:cubicBezTo>
                  <a:cubicBezTo>
                    <a:pt x="13565" y="1781"/>
                    <a:pt x="13577" y="1797"/>
                    <a:pt x="13589" y="1797"/>
                  </a:cubicBezTo>
                  <a:cubicBezTo>
                    <a:pt x="13601" y="1797"/>
                    <a:pt x="13613" y="1781"/>
                    <a:pt x="13638" y="1749"/>
                  </a:cubicBezTo>
                  <a:cubicBezTo>
                    <a:pt x="13638" y="1720"/>
                    <a:pt x="13650" y="1706"/>
                    <a:pt x="13662" y="1706"/>
                  </a:cubicBezTo>
                  <a:cubicBezTo>
                    <a:pt x="13674" y="1706"/>
                    <a:pt x="13686" y="1720"/>
                    <a:pt x="13686" y="1749"/>
                  </a:cubicBezTo>
                  <a:cubicBezTo>
                    <a:pt x="13721" y="1795"/>
                    <a:pt x="13756" y="1837"/>
                    <a:pt x="13773" y="1837"/>
                  </a:cubicBezTo>
                  <a:cubicBezTo>
                    <a:pt x="13780" y="1837"/>
                    <a:pt x="13784" y="1830"/>
                    <a:pt x="13784" y="1814"/>
                  </a:cubicBezTo>
                  <a:cubicBezTo>
                    <a:pt x="13824" y="1814"/>
                    <a:pt x="13857" y="1838"/>
                    <a:pt x="13881" y="1870"/>
                  </a:cubicBezTo>
                  <a:cubicBezTo>
                    <a:pt x="13895" y="1890"/>
                    <a:pt x="13910" y="1897"/>
                    <a:pt x="13924" y="1897"/>
                  </a:cubicBezTo>
                  <a:cubicBezTo>
                    <a:pt x="13959" y="1897"/>
                    <a:pt x="13993" y="1854"/>
                    <a:pt x="14027" y="1814"/>
                  </a:cubicBezTo>
                  <a:cubicBezTo>
                    <a:pt x="14100" y="1757"/>
                    <a:pt x="14149" y="1728"/>
                    <a:pt x="14173" y="1728"/>
                  </a:cubicBezTo>
                  <a:cubicBezTo>
                    <a:pt x="14197" y="1728"/>
                    <a:pt x="14197" y="1757"/>
                    <a:pt x="14173" y="1814"/>
                  </a:cubicBezTo>
                  <a:cubicBezTo>
                    <a:pt x="14154" y="1861"/>
                    <a:pt x="14179" y="1881"/>
                    <a:pt x="14220" y="1881"/>
                  </a:cubicBezTo>
                  <a:cubicBezTo>
                    <a:pt x="14284" y="1881"/>
                    <a:pt x="14386" y="1831"/>
                    <a:pt x="14416" y="1757"/>
                  </a:cubicBezTo>
                  <a:cubicBezTo>
                    <a:pt x="14444" y="1687"/>
                    <a:pt x="14456" y="1657"/>
                    <a:pt x="14461" y="1657"/>
                  </a:cubicBezTo>
                  <a:cubicBezTo>
                    <a:pt x="14465" y="1657"/>
                    <a:pt x="14465" y="1673"/>
                    <a:pt x="14465" y="1700"/>
                  </a:cubicBezTo>
                  <a:cubicBezTo>
                    <a:pt x="14465" y="1757"/>
                    <a:pt x="14513" y="1757"/>
                    <a:pt x="14513" y="1757"/>
                  </a:cubicBezTo>
                  <a:cubicBezTo>
                    <a:pt x="14562" y="1757"/>
                    <a:pt x="14611" y="1757"/>
                    <a:pt x="14611" y="1822"/>
                  </a:cubicBezTo>
                  <a:cubicBezTo>
                    <a:pt x="14667" y="1814"/>
                    <a:pt x="14716" y="1789"/>
                    <a:pt x="14757" y="1765"/>
                  </a:cubicBezTo>
                  <a:cubicBezTo>
                    <a:pt x="14793" y="1719"/>
                    <a:pt x="14842" y="1699"/>
                    <a:pt x="14889" y="1699"/>
                  </a:cubicBezTo>
                  <a:cubicBezTo>
                    <a:pt x="14961" y="1699"/>
                    <a:pt x="15029" y="1744"/>
                    <a:pt x="15049" y="1822"/>
                  </a:cubicBezTo>
                  <a:lnTo>
                    <a:pt x="15146" y="1765"/>
                  </a:lnTo>
                  <a:cubicBezTo>
                    <a:pt x="15176" y="1691"/>
                    <a:pt x="15205" y="1641"/>
                    <a:pt x="15224" y="1641"/>
                  </a:cubicBezTo>
                  <a:cubicBezTo>
                    <a:pt x="15236" y="1641"/>
                    <a:pt x="15243" y="1661"/>
                    <a:pt x="15243" y="1708"/>
                  </a:cubicBezTo>
                  <a:cubicBezTo>
                    <a:pt x="15243" y="1729"/>
                    <a:pt x="15243" y="1750"/>
                    <a:pt x="15243" y="1765"/>
                  </a:cubicBezTo>
                  <a:cubicBezTo>
                    <a:pt x="15261" y="1719"/>
                    <a:pt x="15300" y="1700"/>
                    <a:pt x="15341" y="1700"/>
                  </a:cubicBezTo>
                  <a:cubicBezTo>
                    <a:pt x="15410" y="1700"/>
                    <a:pt x="15486" y="1754"/>
                    <a:pt x="15486" y="1830"/>
                  </a:cubicBezTo>
                  <a:cubicBezTo>
                    <a:pt x="15486" y="1887"/>
                    <a:pt x="15486" y="1887"/>
                    <a:pt x="15535" y="1887"/>
                  </a:cubicBezTo>
                  <a:lnTo>
                    <a:pt x="15535" y="1830"/>
                  </a:lnTo>
                  <a:cubicBezTo>
                    <a:pt x="15535" y="1765"/>
                    <a:pt x="15535" y="1708"/>
                    <a:pt x="15584" y="1708"/>
                  </a:cubicBezTo>
                  <a:cubicBezTo>
                    <a:pt x="15632" y="1708"/>
                    <a:pt x="15681" y="1708"/>
                    <a:pt x="15681" y="1773"/>
                  </a:cubicBezTo>
                  <a:cubicBezTo>
                    <a:pt x="15715" y="1813"/>
                    <a:pt x="15750" y="1853"/>
                    <a:pt x="15767" y="1853"/>
                  </a:cubicBezTo>
                  <a:cubicBezTo>
                    <a:pt x="15774" y="1853"/>
                    <a:pt x="15778" y="1846"/>
                    <a:pt x="15778" y="1830"/>
                  </a:cubicBezTo>
                  <a:cubicBezTo>
                    <a:pt x="15819" y="1838"/>
                    <a:pt x="15851" y="1862"/>
                    <a:pt x="15876" y="1895"/>
                  </a:cubicBezTo>
                  <a:lnTo>
                    <a:pt x="16070" y="1895"/>
                  </a:lnTo>
                  <a:cubicBezTo>
                    <a:pt x="16094" y="1866"/>
                    <a:pt x="16131" y="1852"/>
                    <a:pt x="16161" y="1852"/>
                  </a:cubicBezTo>
                  <a:cubicBezTo>
                    <a:pt x="16192" y="1852"/>
                    <a:pt x="16216" y="1866"/>
                    <a:pt x="16216" y="1895"/>
                  </a:cubicBezTo>
                  <a:cubicBezTo>
                    <a:pt x="16273" y="1895"/>
                    <a:pt x="16321" y="1870"/>
                    <a:pt x="16362" y="1838"/>
                  </a:cubicBezTo>
                  <a:cubicBezTo>
                    <a:pt x="16459" y="1838"/>
                    <a:pt x="16508" y="1838"/>
                    <a:pt x="16508" y="1895"/>
                  </a:cubicBezTo>
                  <a:cubicBezTo>
                    <a:pt x="16508" y="1927"/>
                    <a:pt x="16508" y="1943"/>
                    <a:pt x="16514" y="1943"/>
                  </a:cubicBezTo>
                  <a:cubicBezTo>
                    <a:pt x="16520" y="1943"/>
                    <a:pt x="16532" y="1927"/>
                    <a:pt x="16557" y="1895"/>
                  </a:cubicBezTo>
                  <a:cubicBezTo>
                    <a:pt x="16557" y="1838"/>
                    <a:pt x="16605" y="1838"/>
                    <a:pt x="16654" y="1838"/>
                  </a:cubicBezTo>
                  <a:lnTo>
                    <a:pt x="16751" y="1838"/>
                  </a:lnTo>
                  <a:cubicBezTo>
                    <a:pt x="16751" y="1781"/>
                    <a:pt x="16751" y="1781"/>
                    <a:pt x="16800" y="1781"/>
                  </a:cubicBezTo>
                  <a:cubicBezTo>
                    <a:pt x="16848" y="1781"/>
                    <a:pt x="16994" y="1838"/>
                    <a:pt x="17043" y="1846"/>
                  </a:cubicBezTo>
                  <a:cubicBezTo>
                    <a:pt x="17189" y="1846"/>
                    <a:pt x="17189" y="1846"/>
                    <a:pt x="17140" y="1781"/>
                  </a:cubicBezTo>
                  <a:cubicBezTo>
                    <a:pt x="17108" y="1781"/>
                    <a:pt x="17097" y="1756"/>
                    <a:pt x="17122" y="1756"/>
                  </a:cubicBezTo>
                  <a:cubicBezTo>
                    <a:pt x="17135" y="1756"/>
                    <a:pt x="17157" y="1762"/>
                    <a:pt x="17189" y="1781"/>
                  </a:cubicBezTo>
                  <a:cubicBezTo>
                    <a:pt x="17302" y="1814"/>
                    <a:pt x="17416" y="1838"/>
                    <a:pt x="17529" y="1846"/>
                  </a:cubicBezTo>
                  <a:cubicBezTo>
                    <a:pt x="17724" y="1846"/>
                    <a:pt x="17724" y="1846"/>
                    <a:pt x="17732" y="1789"/>
                  </a:cubicBezTo>
                  <a:cubicBezTo>
                    <a:pt x="17708" y="1728"/>
                    <a:pt x="17708" y="1698"/>
                    <a:pt x="17720" y="1698"/>
                  </a:cubicBezTo>
                  <a:cubicBezTo>
                    <a:pt x="17732" y="1698"/>
                    <a:pt x="17757" y="1728"/>
                    <a:pt x="17781" y="1789"/>
                  </a:cubicBezTo>
                  <a:cubicBezTo>
                    <a:pt x="17832" y="1860"/>
                    <a:pt x="17870" y="1889"/>
                    <a:pt x="17895" y="1889"/>
                  </a:cubicBezTo>
                  <a:cubicBezTo>
                    <a:pt x="17913" y="1889"/>
                    <a:pt x="17923" y="1873"/>
                    <a:pt x="17927" y="1846"/>
                  </a:cubicBezTo>
                  <a:cubicBezTo>
                    <a:pt x="17975" y="1789"/>
                    <a:pt x="17975" y="1789"/>
                    <a:pt x="18024" y="1789"/>
                  </a:cubicBezTo>
                  <a:cubicBezTo>
                    <a:pt x="18024" y="1819"/>
                    <a:pt x="18037" y="1835"/>
                    <a:pt x="18063" y="1835"/>
                  </a:cubicBezTo>
                  <a:cubicBezTo>
                    <a:pt x="18087" y="1835"/>
                    <a:pt x="18123" y="1821"/>
                    <a:pt x="18170" y="1789"/>
                  </a:cubicBezTo>
                  <a:cubicBezTo>
                    <a:pt x="18219" y="1789"/>
                    <a:pt x="18219" y="1789"/>
                    <a:pt x="18219" y="1854"/>
                  </a:cubicBezTo>
                  <a:lnTo>
                    <a:pt x="18316" y="1854"/>
                  </a:lnTo>
                  <a:cubicBezTo>
                    <a:pt x="18356" y="1803"/>
                    <a:pt x="18431" y="1785"/>
                    <a:pt x="18507" y="1785"/>
                  </a:cubicBezTo>
                  <a:cubicBezTo>
                    <a:pt x="18614" y="1785"/>
                    <a:pt x="18725" y="1821"/>
                    <a:pt x="18754" y="1854"/>
                  </a:cubicBezTo>
                  <a:cubicBezTo>
                    <a:pt x="18786" y="1854"/>
                    <a:pt x="18827" y="1830"/>
                    <a:pt x="18851" y="1797"/>
                  </a:cubicBezTo>
                  <a:cubicBezTo>
                    <a:pt x="18875" y="1737"/>
                    <a:pt x="18900" y="1706"/>
                    <a:pt x="18918" y="1706"/>
                  </a:cubicBezTo>
                  <a:cubicBezTo>
                    <a:pt x="18936" y="1706"/>
                    <a:pt x="18948" y="1737"/>
                    <a:pt x="18948" y="1797"/>
                  </a:cubicBezTo>
                  <a:cubicBezTo>
                    <a:pt x="18948" y="1858"/>
                    <a:pt x="18948" y="1889"/>
                    <a:pt x="18954" y="1889"/>
                  </a:cubicBezTo>
                  <a:cubicBezTo>
                    <a:pt x="18961" y="1889"/>
                    <a:pt x="18973" y="1858"/>
                    <a:pt x="18997" y="1797"/>
                  </a:cubicBezTo>
                  <a:cubicBezTo>
                    <a:pt x="19017" y="1774"/>
                    <a:pt x="19069" y="1761"/>
                    <a:pt x="19120" y="1761"/>
                  </a:cubicBezTo>
                  <a:cubicBezTo>
                    <a:pt x="19195" y="1761"/>
                    <a:pt x="19269" y="1790"/>
                    <a:pt x="19240" y="1862"/>
                  </a:cubicBezTo>
                  <a:cubicBezTo>
                    <a:pt x="19240" y="1919"/>
                    <a:pt x="19240" y="1984"/>
                    <a:pt x="19240" y="1984"/>
                  </a:cubicBezTo>
                  <a:cubicBezTo>
                    <a:pt x="19256" y="1951"/>
                    <a:pt x="19297" y="1927"/>
                    <a:pt x="19338" y="1919"/>
                  </a:cubicBezTo>
                  <a:cubicBezTo>
                    <a:pt x="19338" y="1862"/>
                    <a:pt x="19386" y="1862"/>
                    <a:pt x="19532" y="1862"/>
                  </a:cubicBezTo>
                  <a:cubicBezTo>
                    <a:pt x="19629" y="1862"/>
                    <a:pt x="19824" y="1806"/>
                    <a:pt x="19921" y="1806"/>
                  </a:cubicBezTo>
                  <a:cubicBezTo>
                    <a:pt x="20019" y="1806"/>
                    <a:pt x="20165" y="1806"/>
                    <a:pt x="20213" y="1870"/>
                  </a:cubicBezTo>
                  <a:cubicBezTo>
                    <a:pt x="20278" y="1870"/>
                    <a:pt x="20351" y="1854"/>
                    <a:pt x="20408" y="1814"/>
                  </a:cubicBezTo>
                  <a:cubicBezTo>
                    <a:pt x="20431" y="1782"/>
                    <a:pt x="20466" y="1768"/>
                    <a:pt x="20496" y="1768"/>
                  </a:cubicBezTo>
                  <a:cubicBezTo>
                    <a:pt x="20528" y="1768"/>
                    <a:pt x="20554" y="1784"/>
                    <a:pt x="20554" y="1814"/>
                  </a:cubicBezTo>
                  <a:lnTo>
                    <a:pt x="20602" y="1814"/>
                  </a:lnTo>
                  <a:cubicBezTo>
                    <a:pt x="20643" y="1781"/>
                    <a:pt x="20692" y="1765"/>
                    <a:pt x="20748" y="1757"/>
                  </a:cubicBezTo>
                  <a:cubicBezTo>
                    <a:pt x="20748" y="1797"/>
                    <a:pt x="20772" y="1841"/>
                    <a:pt x="20804" y="1841"/>
                  </a:cubicBezTo>
                  <a:cubicBezTo>
                    <a:pt x="20817" y="1841"/>
                    <a:pt x="20831" y="1833"/>
                    <a:pt x="20846" y="1814"/>
                  </a:cubicBezTo>
                  <a:cubicBezTo>
                    <a:pt x="20846" y="1757"/>
                    <a:pt x="20894" y="1757"/>
                    <a:pt x="20992" y="1757"/>
                  </a:cubicBezTo>
                  <a:cubicBezTo>
                    <a:pt x="21047" y="1789"/>
                    <a:pt x="21592" y="1808"/>
                    <a:pt x="22051" y="1808"/>
                  </a:cubicBezTo>
                  <a:cubicBezTo>
                    <a:pt x="22397" y="1808"/>
                    <a:pt x="22694" y="1797"/>
                    <a:pt x="22694" y="1773"/>
                  </a:cubicBezTo>
                  <a:lnTo>
                    <a:pt x="22986" y="1773"/>
                  </a:lnTo>
                  <a:cubicBezTo>
                    <a:pt x="22986" y="1826"/>
                    <a:pt x="23032" y="1845"/>
                    <a:pt x="23096" y="1845"/>
                  </a:cubicBezTo>
                  <a:cubicBezTo>
                    <a:pt x="23180" y="1845"/>
                    <a:pt x="23293" y="1813"/>
                    <a:pt x="23375" y="1781"/>
                  </a:cubicBezTo>
                  <a:cubicBezTo>
                    <a:pt x="23416" y="1733"/>
                    <a:pt x="23472" y="1716"/>
                    <a:pt x="23521" y="1716"/>
                  </a:cubicBezTo>
                  <a:cubicBezTo>
                    <a:pt x="23521" y="1789"/>
                    <a:pt x="23573" y="1818"/>
                    <a:pt x="23635" y="1818"/>
                  </a:cubicBezTo>
                  <a:cubicBezTo>
                    <a:pt x="23677" y="1818"/>
                    <a:pt x="23725" y="1804"/>
                    <a:pt x="23764" y="1781"/>
                  </a:cubicBezTo>
                  <a:cubicBezTo>
                    <a:pt x="23789" y="1720"/>
                    <a:pt x="23813" y="1690"/>
                    <a:pt x="23831" y="1690"/>
                  </a:cubicBezTo>
                  <a:cubicBezTo>
                    <a:pt x="23849" y="1690"/>
                    <a:pt x="23862" y="1720"/>
                    <a:pt x="23862" y="1781"/>
                  </a:cubicBezTo>
                  <a:cubicBezTo>
                    <a:pt x="23862" y="1836"/>
                    <a:pt x="23882" y="1866"/>
                    <a:pt x="23912" y="1866"/>
                  </a:cubicBezTo>
                  <a:cubicBezTo>
                    <a:pt x="23950" y="1866"/>
                    <a:pt x="24003" y="1822"/>
                    <a:pt x="24056" y="1724"/>
                  </a:cubicBezTo>
                  <a:cubicBezTo>
                    <a:pt x="24085" y="1696"/>
                    <a:pt x="24099" y="1682"/>
                    <a:pt x="24111" y="1682"/>
                  </a:cubicBezTo>
                  <a:cubicBezTo>
                    <a:pt x="24123" y="1682"/>
                    <a:pt x="24133" y="1696"/>
                    <a:pt x="24154" y="1724"/>
                  </a:cubicBezTo>
                  <a:cubicBezTo>
                    <a:pt x="24182" y="1797"/>
                    <a:pt x="24211" y="1826"/>
                    <a:pt x="24230" y="1826"/>
                  </a:cubicBezTo>
                  <a:cubicBezTo>
                    <a:pt x="24243" y="1826"/>
                    <a:pt x="24251" y="1812"/>
                    <a:pt x="24251" y="1789"/>
                  </a:cubicBezTo>
                  <a:cubicBezTo>
                    <a:pt x="24279" y="1728"/>
                    <a:pt x="24306" y="1698"/>
                    <a:pt x="24330" y="1698"/>
                  </a:cubicBezTo>
                  <a:cubicBezTo>
                    <a:pt x="24354" y="1698"/>
                    <a:pt x="24377" y="1728"/>
                    <a:pt x="24397" y="1789"/>
                  </a:cubicBezTo>
                  <a:cubicBezTo>
                    <a:pt x="24445" y="1850"/>
                    <a:pt x="24470" y="1881"/>
                    <a:pt x="24488" y="1881"/>
                  </a:cubicBezTo>
                  <a:cubicBezTo>
                    <a:pt x="24506" y="1881"/>
                    <a:pt x="24518" y="1850"/>
                    <a:pt x="24543" y="1789"/>
                  </a:cubicBezTo>
                  <a:cubicBezTo>
                    <a:pt x="24575" y="1730"/>
                    <a:pt x="24632" y="1701"/>
                    <a:pt x="24690" y="1701"/>
                  </a:cubicBezTo>
                  <a:cubicBezTo>
                    <a:pt x="24749" y="1701"/>
                    <a:pt x="24810" y="1732"/>
                    <a:pt x="24843" y="1789"/>
                  </a:cubicBezTo>
                  <a:cubicBezTo>
                    <a:pt x="24875" y="1789"/>
                    <a:pt x="24904" y="1818"/>
                    <a:pt x="24922" y="1818"/>
                  </a:cubicBezTo>
                  <a:cubicBezTo>
                    <a:pt x="24931" y="1818"/>
                    <a:pt x="24937" y="1811"/>
                    <a:pt x="24940" y="1789"/>
                  </a:cubicBezTo>
                  <a:lnTo>
                    <a:pt x="24981" y="1854"/>
                  </a:lnTo>
                  <a:lnTo>
                    <a:pt x="25086" y="1854"/>
                  </a:lnTo>
                  <a:lnTo>
                    <a:pt x="25086" y="1797"/>
                  </a:lnTo>
                  <a:cubicBezTo>
                    <a:pt x="25305" y="1830"/>
                    <a:pt x="25532" y="1854"/>
                    <a:pt x="25767" y="1862"/>
                  </a:cubicBezTo>
                  <a:cubicBezTo>
                    <a:pt x="25874" y="1862"/>
                    <a:pt x="25964" y="1863"/>
                    <a:pt x="26038" y="1863"/>
                  </a:cubicBezTo>
                  <a:cubicBezTo>
                    <a:pt x="26335" y="1863"/>
                    <a:pt x="26390" y="1857"/>
                    <a:pt x="26351" y="1806"/>
                  </a:cubicBezTo>
                  <a:cubicBezTo>
                    <a:pt x="26326" y="1745"/>
                    <a:pt x="26339" y="1714"/>
                    <a:pt x="26363" y="1714"/>
                  </a:cubicBezTo>
                  <a:cubicBezTo>
                    <a:pt x="26387" y="1714"/>
                    <a:pt x="26424" y="1745"/>
                    <a:pt x="26448" y="1806"/>
                  </a:cubicBezTo>
                  <a:cubicBezTo>
                    <a:pt x="26521" y="1830"/>
                    <a:pt x="26610" y="1854"/>
                    <a:pt x="26691" y="1870"/>
                  </a:cubicBezTo>
                  <a:cubicBezTo>
                    <a:pt x="26789" y="1870"/>
                    <a:pt x="26886" y="1870"/>
                    <a:pt x="26886" y="1927"/>
                  </a:cubicBezTo>
                  <a:lnTo>
                    <a:pt x="26935" y="1927"/>
                  </a:lnTo>
                  <a:cubicBezTo>
                    <a:pt x="26990" y="1862"/>
                    <a:pt x="27108" y="1835"/>
                    <a:pt x="27227" y="1835"/>
                  </a:cubicBezTo>
                  <a:cubicBezTo>
                    <a:pt x="27317" y="1835"/>
                    <a:pt x="27407" y="1851"/>
                    <a:pt x="27470" y="1878"/>
                  </a:cubicBezTo>
                  <a:cubicBezTo>
                    <a:pt x="27480" y="1880"/>
                    <a:pt x="27491" y="1880"/>
                    <a:pt x="27501" y="1880"/>
                  </a:cubicBezTo>
                  <a:cubicBezTo>
                    <a:pt x="27573" y="1880"/>
                    <a:pt x="27649" y="1857"/>
                    <a:pt x="27713" y="1822"/>
                  </a:cubicBezTo>
                  <a:cubicBezTo>
                    <a:pt x="27761" y="1789"/>
                    <a:pt x="27786" y="1773"/>
                    <a:pt x="27804" y="1773"/>
                  </a:cubicBezTo>
                  <a:cubicBezTo>
                    <a:pt x="27822" y="1773"/>
                    <a:pt x="27834" y="1789"/>
                    <a:pt x="27859" y="1822"/>
                  </a:cubicBezTo>
                  <a:cubicBezTo>
                    <a:pt x="27859" y="1855"/>
                    <a:pt x="27958" y="1891"/>
                    <a:pt x="28041" y="1891"/>
                  </a:cubicBezTo>
                  <a:cubicBezTo>
                    <a:pt x="28100" y="1891"/>
                    <a:pt x="28151" y="1872"/>
                    <a:pt x="28151" y="1822"/>
                  </a:cubicBezTo>
                  <a:lnTo>
                    <a:pt x="28199" y="1887"/>
                  </a:lnTo>
                  <a:cubicBezTo>
                    <a:pt x="28213" y="1903"/>
                    <a:pt x="28227" y="1910"/>
                    <a:pt x="28240" y="1910"/>
                  </a:cubicBezTo>
                  <a:cubicBezTo>
                    <a:pt x="28272" y="1910"/>
                    <a:pt x="28297" y="1868"/>
                    <a:pt x="28297" y="1822"/>
                  </a:cubicBezTo>
                  <a:cubicBezTo>
                    <a:pt x="28297" y="1771"/>
                    <a:pt x="28306" y="1743"/>
                    <a:pt x="28321" y="1743"/>
                  </a:cubicBezTo>
                  <a:cubicBezTo>
                    <a:pt x="28340" y="1743"/>
                    <a:pt x="28367" y="1787"/>
                    <a:pt x="28394" y="1887"/>
                  </a:cubicBezTo>
                  <a:cubicBezTo>
                    <a:pt x="28394" y="1957"/>
                    <a:pt x="28410" y="1987"/>
                    <a:pt x="28424" y="1987"/>
                  </a:cubicBezTo>
                  <a:cubicBezTo>
                    <a:pt x="28434" y="1987"/>
                    <a:pt x="28443" y="1971"/>
                    <a:pt x="28443" y="1943"/>
                  </a:cubicBezTo>
                  <a:cubicBezTo>
                    <a:pt x="28477" y="1903"/>
                    <a:pt x="28511" y="1863"/>
                    <a:pt x="28546" y="1863"/>
                  </a:cubicBezTo>
                  <a:cubicBezTo>
                    <a:pt x="28560" y="1863"/>
                    <a:pt x="28574" y="1870"/>
                    <a:pt x="28588" y="1887"/>
                  </a:cubicBezTo>
                  <a:cubicBezTo>
                    <a:pt x="28637" y="1887"/>
                    <a:pt x="28686" y="1887"/>
                    <a:pt x="28686" y="1765"/>
                  </a:cubicBezTo>
                  <a:cubicBezTo>
                    <a:pt x="28686" y="1708"/>
                    <a:pt x="28734" y="1708"/>
                    <a:pt x="28783" y="1708"/>
                  </a:cubicBezTo>
                  <a:cubicBezTo>
                    <a:pt x="28783" y="1773"/>
                    <a:pt x="28783" y="1773"/>
                    <a:pt x="28734" y="1830"/>
                  </a:cubicBezTo>
                  <a:lnTo>
                    <a:pt x="28832" y="1830"/>
                  </a:lnTo>
                  <a:cubicBezTo>
                    <a:pt x="28880" y="1830"/>
                    <a:pt x="28978" y="1887"/>
                    <a:pt x="28978" y="1951"/>
                  </a:cubicBezTo>
                  <a:cubicBezTo>
                    <a:pt x="28998" y="1975"/>
                    <a:pt x="29018" y="1989"/>
                    <a:pt x="29031" y="1989"/>
                  </a:cubicBezTo>
                  <a:cubicBezTo>
                    <a:pt x="29050" y="1989"/>
                    <a:pt x="29055" y="1961"/>
                    <a:pt x="29026" y="1895"/>
                  </a:cubicBezTo>
                  <a:cubicBezTo>
                    <a:pt x="29026" y="1773"/>
                    <a:pt x="29026" y="1773"/>
                    <a:pt x="29124" y="1773"/>
                  </a:cubicBezTo>
                  <a:cubicBezTo>
                    <a:pt x="29172" y="1773"/>
                    <a:pt x="29221" y="1773"/>
                    <a:pt x="29221" y="1830"/>
                  </a:cubicBezTo>
                  <a:cubicBezTo>
                    <a:pt x="29221" y="1895"/>
                    <a:pt x="29221" y="1895"/>
                    <a:pt x="29318" y="1895"/>
                  </a:cubicBezTo>
                  <a:cubicBezTo>
                    <a:pt x="29464" y="1895"/>
                    <a:pt x="29610" y="1716"/>
                    <a:pt x="29659" y="1595"/>
                  </a:cubicBezTo>
                  <a:cubicBezTo>
                    <a:pt x="29659" y="1538"/>
                    <a:pt x="29659" y="1510"/>
                    <a:pt x="29665" y="1510"/>
                  </a:cubicBezTo>
                  <a:cubicBezTo>
                    <a:pt x="29671" y="1510"/>
                    <a:pt x="29683" y="1538"/>
                    <a:pt x="29707" y="1595"/>
                  </a:cubicBezTo>
                  <a:cubicBezTo>
                    <a:pt x="29707" y="1660"/>
                    <a:pt x="29756" y="1660"/>
                    <a:pt x="29805" y="1660"/>
                  </a:cubicBezTo>
                  <a:cubicBezTo>
                    <a:pt x="29805" y="1641"/>
                    <a:pt x="29810" y="1634"/>
                    <a:pt x="29815" y="1634"/>
                  </a:cubicBezTo>
                  <a:cubicBezTo>
                    <a:pt x="29826" y="1634"/>
                    <a:pt x="29837" y="1660"/>
                    <a:pt x="29805" y="1660"/>
                  </a:cubicBezTo>
                  <a:cubicBezTo>
                    <a:pt x="29805" y="1716"/>
                    <a:pt x="29756" y="1716"/>
                    <a:pt x="29707" y="1716"/>
                  </a:cubicBezTo>
                  <a:lnTo>
                    <a:pt x="29707" y="1781"/>
                  </a:lnTo>
                  <a:cubicBezTo>
                    <a:pt x="29732" y="1838"/>
                    <a:pt x="29756" y="1866"/>
                    <a:pt x="29780" y="1866"/>
                  </a:cubicBezTo>
                  <a:cubicBezTo>
                    <a:pt x="29805" y="1866"/>
                    <a:pt x="29829" y="1838"/>
                    <a:pt x="29853" y="1781"/>
                  </a:cubicBezTo>
                  <a:cubicBezTo>
                    <a:pt x="29878" y="1749"/>
                    <a:pt x="29890" y="1733"/>
                    <a:pt x="29902" y="1733"/>
                  </a:cubicBezTo>
                  <a:cubicBezTo>
                    <a:pt x="29914" y="1733"/>
                    <a:pt x="29926" y="1749"/>
                    <a:pt x="29951" y="1781"/>
                  </a:cubicBezTo>
                  <a:cubicBezTo>
                    <a:pt x="29985" y="1821"/>
                    <a:pt x="30019" y="1865"/>
                    <a:pt x="30036" y="1865"/>
                  </a:cubicBezTo>
                  <a:cubicBezTo>
                    <a:pt x="30044" y="1865"/>
                    <a:pt x="30048" y="1857"/>
                    <a:pt x="30048" y="1838"/>
                  </a:cubicBezTo>
                  <a:cubicBezTo>
                    <a:pt x="30105" y="1838"/>
                    <a:pt x="30153" y="1862"/>
                    <a:pt x="30194" y="1903"/>
                  </a:cubicBezTo>
                  <a:cubicBezTo>
                    <a:pt x="30291" y="1903"/>
                    <a:pt x="30340" y="1903"/>
                    <a:pt x="30340" y="1846"/>
                  </a:cubicBezTo>
                  <a:cubicBezTo>
                    <a:pt x="30340" y="1781"/>
                    <a:pt x="30388" y="1781"/>
                    <a:pt x="30437" y="1781"/>
                  </a:cubicBezTo>
                  <a:cubicBezTo>
                    <a:pt x="30486" y="1781"/>
                    <a:pt x="30534" y="1781"/>
                    <a:pt x="30534" y="1724"/>
                  </a:cubicBezTo>
                  <a:cubicBezTo>
                    <a:pt x="30534" y="1668"/>
                    <a:pt x="30583" y="1603"/>
                    <a:pt x="30680" y="1603"/>
                  </a:cubicBezTo>
                  <a:cubicBezTo>
                    <a:pt x="30723" y="1580"/>
                    <a:pt x="30748" y="1566"/>
                    <a:pt x="30766" y="1566"/>
                  </a:cubicBezTo>
                  <a:cubicBezTo>
                    <a:pt x="30792" y="1566"/>
                    <a:pt x="30802" y="1595"/>
                    <a:pt x="30826" y="1668"/>
                  </a:cubicBezTo>
                  <a:cubicBezTo>
                    <a:pt x="30826" y="1724"/>
                    <a:pt x="30875" y="1724"/>
                    <a:pt x="30924" y="1724"/>
                  </a:cubicBezTo>
                  <a:cubicBezTo>
                    <a:pt x="30964" y="1733"/>
                    <a:pt x="31005" y="1757"/>
                    <a:pt x="31021" y="1789"/>
                  </a:cubicBezTo>
                  <a:cubicBezTo>
                    <a:pt x="31035" y="1806"/>
                    <a:pt x="31045" y="1813"/>
                    <a:pt x="31052" y="1813"/>
                  </a:cubicBezTo>
                  <a:cubicBezTo>
                    <a:pt x="31069" y="1813"/>
                    <a:pt x="31069" y="1773"/>
                    <a:pt x="31069" y="1733"/>
                  </a:cubicBezTo>
                  <a:lnTo>
                    <a:pt x="31078" y="1611"/>
                  </a:lnTo>
                  <a:cubicBezTo>
                    <a:pt x="31126" y="1611"/>
                    <a:pt x="31167" y="1733"/>
                    <a:pt x="31167" y="1789"/>
                  </a:cubicBezTo>
                  <a:cubicBezTo>
                    <a:pt x="31191" y="1850"/>
                    <a:pt x="31203" y="1881"/>
                    <a:pt x="31209" y="1881"/>
                  </a:cubicBezTo>
                  <a:cubicBezTo>
                    <a:pt x="31215" y="1881"/>
                    <a:pt x="31215" y="1850"/>
                    <a:pt x="31215" y="1789"/>
                  </a:cubicBezTo>
                  <a:cubicBezTo>
                    <a:pt x="31215" y="1749"/>
                    <a:pt x="31239" y="1705"/>
                    <a:pt x="31288" y="1705"/>
                  </a:cubicBezTo>
                  <a:cubicBezTo>
                    <a:pt x="31308" y="1705"/>
                    <a:pt x="31332" y="1713"/>
                    <a:pt x="31361" y="1733"/>
                  </a:cubicBezTo>
                  <a:cubicBezTo>
                    <a:pt x="31459" y="1733"/>
                    <a:pt x="31556" y="1733"/>
                    <a:pt x="31556" y="1797"/>
                  </a:cubicBezTo>
                  <a:cubicBezTo>
                    <a:pt x="31568" y="1814"/>
                    <a:pt x="31586" y="1822"/>
                    <a:pt x="31605" y="1822"/>
                  </a:cubicBezTo>
                  <a:cubicBezTo>
                    <a:pt x="31623" y="1822"/>
                    <a:pt x="31641" y="1814"/>
                    <a:pt x="31653" y="1797"/>
                  </a:cubicBezTo>
                  <a:cubicBezTo>
                    <a:pt x="31682" y="1765"/>
                    <a:pt x="31708" y="1749"/>
                    <a:pt x="31744" y="1749"/>
                  </a:cubicBezTo>
                  <a:cubicBezTo>
                    <a:pt x="31781" y="1749"/>
                    <a:pt x="31828" y="1765"/>
                    <a:pt x="31896" y="1797"/>
                  </a:cubicBezTo>
                  <a:cubicBezTo>
                    <a:pt x="32018" y="1858"/>
                    <a:pt x="32079" y="1889"/>
                    <a:pt x="32109" y="1889"/>
                  </a:cubicBezTo>
                  <a:cubicBezTo>
                    <a:pt x="32140" y="1889"/>
                    <a:pt x="32140" y="1858"/>
                    <a:pt x="32140" y="1797"/>
                  </a:cubicBezTo>
                  <a:cubicBezTo>
                    <a:pt x="32140" y="1764"/>
                    <a:pt x="32142" y="1728"/>
                    <a:pt x="32153" y="1728"/>
                  </a:cubicBezTo>
                  <a:cubicBezTo>
                    <a:pt x="32160" y="1728"/>
                    <a:pt x="32171" y="1747"/>
                    <a:pt x="32188" y="1797"/>
                  </a:cubicBezTo>
                  <a:cubicBezTo>
                    <a:pt x="32203" y="1817"/>
                    <a:pt x="32217" y="1824"/>
                    <a:pt x="32233" y="1824"/>
                  </a:cubicBezTo>
                  <a:cubicBezTo>
                    <a:pt x="32271" y="1824"/>
                    <a:pt x="32317" y="1781"/>
                    <a:pt x="32391" y="1741"/>
                  </a:cubicBezTo>
                  <a:cubicBezTo>
                    <a:pt x="32423" y="1668"/>
                    <a:pt x="32448" y="1587"/>
                    <a:pt x="32440" y="1506"/>
                  </a:cubicBezTo>
                  <a:cubicBezTo>
                    <a:pt x="32440" y="1433"/>
                    <a:pt x="32440" y="1404"/>
                    <a:pt x="32460" y="1404"/>
                  </a:cubicBezTo>
                  <a:cubicBezTo>
                    <a:pt x="32474" y="1404"/>
                    <a:pt x="32497" y="1418"/>
                    <a:pt x="32537" y="1441"/>
                  </a:cubicBezTo>
                  <a:cubicBezTo>
                    <a:pt x="32594" y="1457"/>
                    <a:pt x="32634" y="1506"/>
                    <a:pt x="32634" y="1562"/>
                  </a:cubicBezTo>
                  <a:cubicBezTo>
                    <a:pt x="32634" y="1627"/>
                    <a:pt x="32586" y="1627"/>
                    <a:pt x="32586" y="1627"/>
                  </a:cubicBezTo>
                  <a:lnTo>
                    <a:pt x="32537" y="1627"/>
                  </a:lnTo>
                  <a:cubicBezTo>
                    <a:pt x="32537" y="1684"/>
                    <a:pt x="32537" y="1741"/>
                    <a:pt x="32634" y="1741"/>
                  </a:cubicBezTo>
                  <a:cubicBezTo>
                    <a:pt x="32659" y="1773"/>
                    <a:pt x="32683" y="1789"/>
                    <a:pt x="32701" y="1789"/>
                  </a:cubicBezTo>
                  <a:cubicBezTo>
                    <a:pt x="32719" y="1789"/>
                    <a:pt x="32732" y="1773"/>
                    <a:pt x="32732" y="1741"/>
                  </a:cubicBezTo>
                  <a:cubicBezTo>
                    <a:pt x="32780" y="1806"/>
                    <a:pt x="32877" y="1806"/>
                    <a:pt x="32975" y="1806"/>
                  </a:cubicBezTo>
                  <a:cubicBezTo>
                    <a:pt x="33072" y="1806"/>
                    <a:pt x="33218" y="1806"/>
                    <a:pt x="33267" y="1870"/>
                  </a:cubicBezTo>
                  <a:cubicBezTo>
                    <a:pt x="33364" y="1870"/>
                    <a:pt x="33413" y="1870"/>
                    <a:pt x="33413" y="1814"/>
                  </a:cubicBezTo>
                  <a:cubicBezTo>
                    <a:pt x="33413" y="1741"/>
                    <a:pt x="33430" y="1712"/>
                    <a:pt x="33444" y="1712"/>
                  </a:cubicBezTo>
                  <a:cubicBezTo>
                    <a:pt x="33453" y="1712"/>
                    <a:pt x="33461" y="1726"/>
                    <a:pt x="33461" y="1749"/>
                  </a:cubicBezTo>
                  <a:cubicBezTo>
                    <a:pt x="33492" y="1826"/>
                    <a:pt x="33760" y="1881"/>
                    <a:pt x="33963" y="1881"/>
                  </a:cubicBezTo>
                  <a:cubicBezTo>
                    <a:pt x="34079" y="1881"/>
                    <a:pt x="34173" y="1863"/>
                    <a:pt x="34191" y="1822"/>
                  </a:cubicBezTo>
                  <a:lnTo>
                    <a:pt x="34288" y="1822"/>
                  </a:lnTo>
                  <a:cubicBezTo>
                    <a:pt x="34337" y="1850"/>
                    <a:pt x="34434" y="1864"/>
                    <a:pt x="34525" y="1864"/>
                  </a:cubicBezTo>
                  <a:cubicBezTo>
                    <a:pt x="34617" y="1864"/>
                    <a:pt x="34702" y="1850"/>
                    <a:pt x="34726" y="1822"/>
                  </a:cubicBezTo>
                  <a:lnTo>
                    <a:pt x="34872" y="1822"/>
                  </a:lnTo>
                  <a:cubicBezTo>
                    <a:pt x="34922" y="1855"/>
                    <a:pt x="34960" y="1871"/>
                    <a:pt x="34991" y="1871"/>
                  </a:cubicBezTo>
                  <a:cubicBezTo>
                    <a:pt x="35020" y="1871"/>
                    <a:pt x="35043" y="1857"/>
                    <a:pt x="35067" y="1830"/>
                  </a:cubicBezTo>
                  <a:cubicBezTo>
                    <a:pt x="35101" y="1784"/>
                    <a:pt x="35111" y="1742"/>
                    <a:pt x="35114" y="1742"/>
                  </a:cubicBezTo>
                  <a:cubicBezTo>
                    <a:pt x="35115" y="1742"/>
                    <a:pt x="35115" y="1749"/>
                    <a:pt x="35115" y="1765"/>
                  </a:cubicBezTo>
                  <a:cubicBezTo>
                    <a:pt x="35115" y="1830"/>
                    <a:pt x="35213" y="1830"/>
                    <a:pt x="35407" y="1830"/>
                  </a:cubicBezTo>
                  <a:cubicBezTo>
                    <a:pt x="35602" y="1830"/>
                    <a:pt x="35602" y="1830"/>
                    <a:pt x="35553" y="1773"/>
                  </a:cubicBezTo>
                  <a:cubicBezTo>
                    <a:pt x="35610" y="1756"/>
                    <a:pt x="35650" y="1750"/>
                    <a:pt x="35679" y="1750"/>
                  </a:cubicBezTo>
                  <a:cubicBezTo>
                    <a:pt x="35748" y="1750"/>
                    <a:pt x="35748" y="1790"/>
                    <a:pt x="35748" y="1830"/>
                  </a:cubicBezTo>
                  <a:cubicBezTo>
                    <a:pt x="35726" y="1885"/>
                    <a:pt x="35733" y="1915"/>
                    <a:pt x="35753" y="1915"/>
                  </a:cubicBezTo>
                  <a:cubicBezTo>
                    <a:pt x="35777" y="1915"/>
                    <a:pt x="35818" y="1871"/>
                    <a:pt x="35845" y="1773"/>
                  </a:cubicBezTo>
                  <a:cubicBezTo>
                    <a:pt x="35873" y="1703"/>
                    <a:pt x="35917" y="1673"/>
                    <a:pt x="35950" y="1673"/>
                  </a:cubicBezTo>
                  <a:cubicBezTo>
                    <a:pt x="35974" y="1673"/>
                    <a:pt x="35991" y="1689"/>
                    <a:pt x="35991" y="1716"/>
                  </a:cubicBezTo>
                  <a:cubicBezTo>
                    <a:pt x="35991" y="1773"/>
                    <a:pt x="35942" y="1773"/>
                    <a:pt x="35894" y="1773"/>
                  </a:cubicBezTo>
                  <a:lnTo>
                    <a:pt x="35894" y="1895"/>
                  </a:lnTo>
                  <a:cubicBezTo>
                    <a:pt x="35942" y="1895"/>
                    <a:pt x="35942" y="1895"/>
                    <a:pt x="35991" y="1838"/>
                  </a:cubicBezTo>
                  <a:cubicBezTo>
                    <a:pt x="36031" y="1830"/>
                    <a:pt x="36064" y="1806"/>
                    <a:pt x="36088" y="1773"/>
                  </a:cubicBezTo>
                  <a:cubicBezTo>
                    <a:pt x="36137" y="1724"/>
                    <a:pt x="36137" y="1643"/>
                    <a:pt x="36088" y="1595"/>
                  </a:cubicBezTo>
                  <a:cubicBezTo>
                    <a:pt x="36040" y="1538"/>
                    <a:pt x="36088" y="1538"/>
                    <a:pt x="36137" y="1538"/>
                  </a:cubicBezTo>
                  <a:cubicBezTo>
                    <a:pt x="36234" y="1595"/>
                    <a:pt x="36234" y="1660"/>
                    <a:pt x="36185" y="1716"/>
                  </a:cubicBezTo>
                  <a:cubicBezTo>
                    <a:pt x="36137" y="1716"/>
                    <a:pt x="36137" y="1773"/>
                    <a:pt x="36137" y="1838"/>
                  </a:cubicBezTo>
                  <a:cubicBezTo>
                    <a:pt x="36137" y="1848"/>
                    <a:pt x="36145" y="1853"/>
                    <a:pt x="36158" y="1853"/>
                  </a:cubicBezTo>
                  <a:cubicBezTo>
                    <a:pt x="36219" y="1853"/>
                    <a:pt x="36389" y="1759"/>
                    <a:pt x="36429" y="1660"/>
                  </a:cubicBezTo>
                  <a:lnTo>
                    <a:pt x="36429" y="1716"/>
                  </a:lnTo>
                  <a:cubicBezTo>
                    <a:pt x="36429" y="1781"/>
                    <a:pt x="36526" y="1781"/>
                    <a:pt x="36623" y="1781"/>
                  </a:cubicBezTo>
                  <a:cubicBezTo>
                    <a:pt x="36721" y="1781"/>
                    <a:pt x="36769" y="1781"/>
                    <a:pt x="36769" y="1724"/>
                  </a:cubicBezTo>
                  <a:cubicBezTo>
                    <a:pt x="36769" y="1660"/>
                    <a:pt x="36769" y="1603"/>
                    <a:pt x="36818" y="1603"/>
                  </a:cubicBezTo>
                  <a:cubicBezTo>
                    <a:pt x="36769" y="1603"/>
                    <a:pt x="36769" y="1546"/>
                    <a:pt x="36769" y="1481"/>
                  </a:cubicBezTo>
                  <a:lnTo>
                    <a:pt x="36769" y="1481"/>
                  </a:lnTo>
                  <a:cubicBezTo>
                    <a:pt x="36826" y="1514"/>
                    <a:pt x="36875" y="1554"/>
                    <a:pt x="36915" y="1603"/>
                  </a:cubicBezTo>
                  <a:cubicBezTo>
                    <a:pt x="37000" y="1718"/>
                    <a:pt x="37136" y="1790"/>
                    <a:pt x="37281" y="1790"/>
                  </a:cubicBezTo>
                  <a:cubicBezTo>
                    <a:pt x="37289" y="1790"/>
                    <a:pt x="37297" y="1790"/>
                    <a:pt x="37304" y="1789"/>
                  </a:cubicBezTo>
                  <a:cubicBezTo>
                    <a:pt x="37402" y="1789"/>
                    <a:pt x="37548" y="1789"/>
                    <a:pt x="37596" y="1846"/>
                  </a:cubicBezTo>
                  <a:cubicBezTo>
                    <a:pt x="37616" y="1846"/>
                    <a:pt x="37633" y="1846"/>
                    <a:pt x="37649" y="1846"/>
                  </a:cubicBezTo>
                  <a:cubicBezTo>
                    <a:pt x="37711" y="1846"/>
                    <a:pt x="37742" y="1841"/>
                    <a:pt x="37742" y="1789"/>
                  </a:cubicBezTo>
                  <a:lnTo>
                    <a:pt x="37839" y="1789"/>
                  </a:lnTo>
                  <a:cubicBezTo>
                    <a:pt x="37864" y="1822"/>
                    <a:pt x="37900" y="1838"/>
                    <a:pt x="37931" y="1838"/>
                  </a:cubicBezTo>
                  <a:cubicBezTo>
                    <a:pt x="37961" y="1838"/>
                    <a:pt x="37985" y="1822"/>
                    <a:pt x="37985" y="1789"/>
                  </a:cubicBezTo>
                  <a:cubicBezTo>
                    <a:pt x="38000" y="1772"/>
                    <a:pt x="38015" y="1766"/>
                    <a:pt x="38030" y="1766"/>
                  </a:cubicBezTo>
                  <a:cubicBezTo>
                    <a:pt x="38064" y="1766"/>
                    <a:pt x="38097" y="1797"/>
                    <a:pt x="38131" y="1797"/>
                  </a:cubicBezTo>
                  <a:cubicBezTo>
                    <a:pt x="38174" y="1848"/>
                    <a:pt x="38199" y="1876"/>
                    <a:pt x="38208" y="1876"/>
                  </a:cubicBezTo>
                  <a:cubicBezTo>
                    <a:pt x="38219" y="1876"/>
                    <a:pt x="38207" y="1832"/>
                    <a:pt x="38180" y="1733"/>
                  </a:cubicBezTo>
                  <a:cubicBezTo>
                    <a:pt x="38180" y="1676"/>
                    <a:pt x="38083" y="1611"/>
                    <a:pt x="38034" y="1611"/>
                  </a:cubicBezTo>
                  <a:lnTo>
                    <a:pt x="37888" y="1611"/>
                  </a:lnTo>
                  <a:lnTo>
                    <a:pt x="38034" y="1554"/>
                  </a:lnTo>
                  <a:cubicBezTo>
                    <a:pt x="38083" y="1554"/>
                    <a:pt x="38188" y="1497"/>
                    <a:pt x="38188" y="1433"/>
                  </a:cubicBezTo>
                  <a:cubicBezTo>
                    <a:pt x="38188" y="1433"/>
                    <a:pt x="38188" y="1376"/>
                    <a:pt x="38237" y="1376"/>
                  </a:cubicBezTo>
                  <a:lnTo>
                    <a:pt x="38237" y="1497"/>
                  </a:lnTo>
                  <a:cubicBezTo>
                    <a:pt x="38196" y="1546"/>
                    <a:pt x="38180" y="1611"/>
                    <a:pt x="38180" y="1676"/>
                  </a:cubicBezTo>
                  <a:cubicBezTo>
                    <a:pt x="38210" y="1750"/>
                    <a:pt x="38276" y="1800"/>
                    <a:pt x="38323" y="1800"/>
                  </a:cubicBezTo>
                  <a:cubicBezTo>
                    <a:pt x="38352" y="1800"/>
                    <a:pt x="38375" y="1780"/>
                    <a:pt x="38375" y="1733"/>
                  </a:cubicBezTo>
                  <a:cubicBezTo>
                    <a:pt x="38423" y="1733"/>
                    <a:pt x="38423" y="1733"/>
                    <a:pt x="38472" y="1797"/>
                  </a:cubicBezTo>
                  <a:cubicBezTo>
                    <a:pt x="38472" y="1821"/>
                    <a:pt x="38480" y="1835"/>
                    <a:pt x="38493" y="1835"/>
                  </a:cubicBezTo>
                  <a:cubicBezTo>
                    <a:pt x="38512" y="1835"/>
                    <a:pt x="38541" y="1807"/>
                    <a:pt x="38569" y="1741"/>
                  </a:cubicBezTo>
                  <a:cubicBezTo>
                    <a:pt x="38598" y="1680"/>
                    <a:pt x="38624" y="1649"/>
                    <a:pt x="38648" y="1649"/>
                  </a:cubicBezTo>
                  <a:cubicBezTo>
                    <a:pt x="38673" y="1649"/>
                    <a:pt x="38695" y="1680"/>
                    <a:pt x="38715" y="1741"/>
                  </a:cubicBezTo>
                  <a:cubicBezTo>
                    <a:pt x="38773" y="1813"/>
                    <a:pt x="38865" y="1842"/>
                    <a:pt x="38930" y="1842"/>
                  </a:cubicBezTo>
                  <a:cubicBezTo>
                    <a:pt x="38975" y="1842"/>
                    <a:pt x="39007" y="1829"/>
                    <a:pt x="39007" y="1806"/>
                  </a:cubicBezTo>
                  <a:cubicBezTo>
                    <a:pt x="39012" y="1733"/>
                    <a:pt x="39065" y="1704"/>
                    <a:pt x="39116" y="1704"/>
                  </a:cubicBezTo>
                  <a:cubicBezTo>
                    <a:pt x="39151" y="1704"/>
                    <a:pt x="39185" y="1718"/>
                    <a:pt x="39202" y="1741"/>
                  </a:cubicBezTo>
                  <a:cubicBezTo>
                    <a:pt x="39227" y="1774"/>
                    <a:pt x="39252" y="1790"/>
                    <a:pt x="39278" y="1790"/>
                  </a:cubicBezTo>
                  <a:cubicBezTo>
                    <a:pt x="39303" y="1790"/>
                    <a:pt x="39328" y="1776"/>
                    <a:pt x="39356" y="1749"/>
                  </a:cubicBezTo>
                  <a:cubicBezTo>
                    <a:pt x="39356" y="1789"/>
                    <a:pt x="39376" y="1829"/>
                    <a:pt x="39405" y="1829"/>
                  </a:cubicBezTo>
                  <a:cubicBezTo>
                    <a:pt x="39417" y="1829"/>
                    <a:pt x="39431" y="1822"/>
                    <a:pt x="39445" y="1806"/>
                  </a:cubicBezTo>
                  <a:cubicBezTo>
                    <a:pt x="39445" y="1806"/>
                    <a:pt x="39493" y="1806"/>
                    <a:pt x="39445" y="1749"/>
                  </a:cubicBezTo>
                  <a:cubicBezTo>
                    <a:pt x="39445" y="1749"/>
                    <a:pt x="39502" y="1684"/>
                    <a:pt x="39550" y="1627"/>
                  </a:cubicBezTo>
                  <a:cubicBezTo>
                    <a:pt x="39502" y="1627"/>
                    <a:pt x="39502" y="1570"/>
                    <a:pt x="39502" y="1506"/>
                  </a:cubicBezTo>
                  <a:cubicBezTo>
                    <a:pt x="39502" y="1492"/>
                    <a:pt x="39513" y="1484"/>
                    <a:pt x="39532" y="1484"/>
                  </a:cubicBezTo>
                  <a:cubicBezTo>
                    <a:pt x="39591" y="1484"/>
                    <a:pt x="39720" y="1551"/>
                    <a:pt x="39793" y="1692"/>
                  </a:cubicBezTo>
                  <a:lnTo>
                    <a:pt x="39883" y="1814"/>
                  </a:lnTo>
                  <a:cubicBezTo>
                    <a:pt x="39883" y="1749"/>
                    <a:pt x="39891" y="1692"/>
                    <a:pt x="39891" y="1692"/>
                  </a:cubicBezTo>
                  <a:cubicBezTo>
                    <a:pt x="39939" y="1692"/>
                    <a:pt x="39988" y="1692"/>
                    <a:pt x="39988" y="1749"/>
                  </a:cubicBezTo>
                  <a:cubicBezTo>
                    <a:pt x="39988" y="1814"/>
                    <a:pt x="39988" y="1814"/>
                    <a:pt x="40037" y="1814"/>
                  </a:cubicBezTo>
                  <a:cubicBezTo>
                    <a:pt x="40037" y="1814"/>
                    <a:pt x="40085" y="1814"/>
                    <a:pt x="40085" y="1757"/>
                  </a:cubicBezTo>
                  <a:cubicBezTo>
                    <a:pt x="40085" y="1685"/>
                    <a:pt x="40085" y="1655"/>
                    <a:pt x="40095" y="1655"/>
                  </a:cubicBezTo>
                  <a:cubicBezTo>
                    <a:pt x="40102" y="1655"/>
                    <a:pt x="40114" y="1669"/>
                    <a:pt x="40134" y="1692"/>
                  </a:cubicBezTo>
                  <a:cubicBezTo>
                    <a:pt x="40158" y="1753"/>
                    <a:pt x="40183" y="1783"/>
                    <a:pt x="40207" y="1783"/>
                  </a:cubicBezTo>
                  <a:cubicBezTo>
                    <a:pt x="40231" y="1783"/>
                    <a:pt x="40256" y="1753"/>
                    <a:pt x="40280" y="1692"/>
                  </a:cubicBezTo>
                  <a:cubicBezTo>
                    <a:pt x="40280" y="1635"/>
                    <a:pt x="40280" y="1607"/>
                    <a:pt x="40286" y="1607"/>
                  </a:cubicBezTo>
                  <a:cubicBezTo>
                    <a:pt x="40292" y="1607"/>
                    <a:pt x="40304" y="1635"/>
                    <a:pt x="40329" y="1692"/>
                  </a:cubicBezTo>
                  <a:cubicBezTo>
                    <a:pt x="40320" y="1757"/>
                    <a:pt x="40361" y="1806"/>
                    <a:pt x="40426" y="1814"/>
                  </a:cubicBezTo>
                  <a:lnTo>
                    <a:pt x="40426" y="1757"/>
                  </a:lnTo>
                  <a:cubicBezTo>
                    <a:pt x="40426" y="1687"/>
                    <a:pt x="40442" y="1657"/>
                    <a:pt x="40465" y="1657"/>
                  </a:cubicBezTo>
                  <a:cubicBezTo>
                    <a:pt x="40482" y="1657"/>
                    <a:pt x="40503" y="1673"/>
                    <a:pt x="40523" y="1700"/>
                  </a:cubicBezTo>
                  <a:cubicBezTo>
                    <a:pt x="40523" y="1728"/>
                    <a:pt x="40535" y="1743"/>
                    <a:pt x="40560" y="1743"/>
                  </a:cubicBezTo>
                  <a:cubicBezTo>
                    <a:pt x="40584" y="1743"/>
                    <a:pt x="40620" y="1728"/>
                    <a:pt x="40669" y="1700"/>
                  </a:cubicBezTo>
                  <a:cubicBezTo>
                    <a:pt x="40766" y="1700"/>
                    <a:pt x="40815" y="1700"/>
                    <a:pt x="40815" y="1757"/>
                  </a:cubicBezTo>
                  <a:cubicBezTo>
                    <a:pt x="40815" y="1818"/>
                    <a:pt x="40815" y="1848"/>
                    <a:pt x="40821" y="1848"/>
                  </a:cubicBezTo>
                  <a:cubicBezTo>
                    <a:pt x="40827" y="1848"/>
                    <a:pt x="40839" y="1818"/>
                    <a:pt x="40864" y="1757"/>
                  </a:cubicBezTo>
                  <a:cubicBezTo>
                    <a:pt x="40888" y="1728"/>
                    <a:pt x="40900" y="1714"/>
                    <a:pt x="40918" y="1714"/>
                  </a:cubicBezTo>
                  <a:cubicBezTo>
                    <a:pt x="40937" y="1714"/>
                    <a:pt x="40961" y="1728"/>
                    <a:pt x="41010" y="1757"/>
                  </a:cubicBezTo>
                  <a:cubicBezTo>
                    <a:pt x="41035" y="1790"/>
                    <a:pt x="41047" y="1807"/>
                    <a:pt x="41059" y="1807"/>
                  </a:cubicBezTo>
                  <a:cubicBezTo>
                    <a:pt x="41071" y="1807"/>
                    <a:pt x="41083" y="1792"/>
                    <a:pt x="41107" y="1765"/>
                  </a:cubicBezTo>
                  <a:cubicBezTo>
                    <a:pt x="41107" y="1643"/>
                    <a:pt x="41107" y="1578"/>
                    <a:pt x="41058" y="1578"/>
                  </a:cubicBezTo>
                  <a:cubicBezTo>
                    <a:pt x="41010" y="1578"/>
                    <a:pt x="41010" y="1578"/>
                    <a:pt x="41010" y="1522"/>
                  </a:cubicBezTo>
                  <a:lnTo>
                    <a:pt x="41107" y="1522"/>
                  </a:lnTo>
                  <a:cubicBezTo>
                    <a:pt x="41172" y="1522"/>
                    <a:pt x="41245" y="1506"/>
                    <a:pt x="41301" y="1465"/>
                  </a:cubicBezTo>
                  <a:cubicBezTo>
                    <a:pt x="41379" y="1413"/>
                    <a:pt x="41395" y="1325"/>
                    <a:pt x="41348" y="1325"/>
                  </a:cubicBezTo>
                  <a:cubicBezTo>
                    <a:pt x="41336" y="1325"/>
                    <a:pt x="41321" y="1330"/>
                    <a:pt x="41301" y="1343"/>
                  </a:cubicBezTo>
                  <a:lnTo>
                    <a:pt x="41253" y="1279"/>
                  </a:lnTo>
                  <a:cubicBezTo>
                    <a:pt x="41253" y="1189"/>
                    <a:pt x="41228" y="1145"/>
                    <a:pt x="41204" y="1145"/>
                  </a:cubicBezTo>
                  <a:cubicBezTo>
                    <a:pt x="41180" y="1145"/>
                    <a:pt x="41156" y="1189"/>
                    <a:pt x="41156" y="1279"/>
                  </a:cubicBezTo>
                  <a:cubicBezTo>
                    <a:pt x="41156" y="1376"/>
                    <a:pt x="41156" y="1420"/>
                    <a:pt x="41148" y="1420"/>
                  </a:cubicBezTo>
                  <a:cubicBezTo>
                    <a:pt x="41141" y="1420"/>
                    <a:pt x="41129" y="1390"/>
                    <a:pt x="41107" y="1335"/>
                  </a:cubicBezTo>
                  <a:cubicBezTo>
                    <a:pt x="41107" y="1222"/>
                    <a:pt x="41058" y="1222"/>
                    <a:pt x="41010" y="1222"/>
                  </a:cubicBezTo>
                  <a:cubicBezTo>
                    <a:pt x="40961" y="1214"/>
                    <a:pt x="40961" y="1222"/>
                    <a:pt x="40961" y="1157"/>
                  </a:cubicBezTo>
                  <a:cubicBezTo>
                    <a:pt x="40969" y="1100"/>
                    <a:pt x="40929" y="1051"/>
                    <a:pt x="40864" y="1035"/>
                  </a:cubicBezTo>
                  <a:cubicBezTo>
                    <a:pt x="40815" y="1035"/>
                    <a:pt x="40815" y="1035"/>
                    <a:pt x="40815" y="1100"/>
                  </a:cubicBezTo>
                  <a:cubicBezTo>
                    <a:pt x="40835" y="1123"/>
                    <a:pt x="40830" y="1137"/>
                    <a:pt x="40815" y="1137"/>
                  </a:cubicBezTo>
                  <a:cubicBezTo>
                    <a:pt x="40793" y="1137"/>
                    <a:pt x="40747" y="1108"/>
                    <a:pt x="40718" y="1035"/>
                  </a:cubicBezTo>
                  <a:cubicBezTo>
                    <a:pt x="40701" y="1012"/>
                    <a:pt x="40691" y="998"/>
                    <a:pt x="40685" y="998"/>
                  </a:cubicBezTo>
                  <a:cubicBezTo>
                    <a:pt x="40676" y="998"/>
                    <a:pt x="40674" y="1026"/>
                    <a:pt x="40669" y="1092"/>
                  </a:cubicBezTo>
                  <a:cubicBezTo>
                    <a:pt x="40669" y="1153"/>
                    <a:pt x="40645" y="1183"/>
                    <a:pt x="40614" y="1183"/>
                  </a:cubicBezTo>
                  <a:cubicBezTo>
                    <a:pt x="40584" y="1183"/>
                    <a:pt x="40547" y="1153"/>
                    <a:pt x="40523" y="1092"/>
                  </a:cubicBezTo>
                  <a:lnTo>
                    <a:pt x="40426" y="1092"/>
                  </a:lnTo>
                  <a:cubicBezTo>
                    <a:pt x="40377" y="1092"/>
                    <a:pt x="40377" y="1149"/>
                    <a:pt x="40377" y="1214"/>
                  </a:cubicBezTo>
                  <a:cubicBezTo>
                    <a:pt x="40377" y="1284"/>
                    <a:pt x="40377" y="1314"/>
                    <a:pt x="40368" y="1314"/>
                  </a:cubicBezTo>
                  <a:cubicBezTo>
                    <a:pt x="40361" y="1314"/>
                    <a:pt x="40349" y="1298"/>
                    <a:pt x="40329" y="1270"/>
                  </a:cubicBezTo>
                  <a:cubicBezTo>
                    <a:pt x="40304" y="1238"/>
                    <a:pt x="40288" y="1197"/>
                    <a:pt x="40280" y="1149"/>
                  </a:cubicBezTo>
                  <a:cubicBezTo>
                    <a:pt x="40280" y="1092"/>
                    <a:pt x="40231" y="1092"/>
                    <a:pt x="40183" y="1092"/>
                  </a:cubicBezTo>
                  <a:cubicBezTo>
                    <a:pt x="40134" y="1092"/>
                    <a:pt x="40037" y="1092"/>
                    <a:pt x="40037" y="1149"/>
                  </a:cubicBezTo>
                  <a:cubicBezTo>
                    <a:pt x="40037" y="1134"/>
                    <a:pt x="40037" y="1113"/>
                    <a:pt x="40037" y="1092"/>
                  </a:cubicBezTo>
                  <a:cubicBezTo>
                    <a:pt x="40004" y="1092"/>
                    <a:pt x="39993" y="1063"/>
                    <a:pt x="39990" y="1063"/>
                  </a:cubicBezTo>
                  <a:cubicBezTo>
                    <a:pt x="39988" y="1063"/>
                    <a:pt x="39988" y="1070"/>
                    <a:pt x="39988" y="1092"/>
                  </a:cubicBezTo>
                  <a:cubicBezTo>
                    <a:pt x="39939" y="1084"/>
                    <a:pt x="39891" y="1060"/>
                    <a:pt x="39842" y="1027"/>
                  </a:cubicBezTo>
                  <a:cubicBezTo>
                    <a:pt x="39824" y="1017"/>
                    <a:pt x="39805" y="1012"/>
                    <a:pt x="39786" y="1012"/>
                  </a:cubicBezTo>
                  <a:cubicBezTo>
                    <a:pt x="39701" y="1012"/>
                    <a:pt x="39625" y="1106"/>
                    <a:pt x="39745" y="1206"/>
                  </a:cubicBezTo>
                  <a:lnTo>
                    <a:pt x="39696" y="1206"/>
                  </a:lnTo>
                  <a:cubicBezTo>
                    <a:pt x="39647" y="1206"/>
                    <a:pt x="39647" y="1262"/>
                    <a:pt x="39647" y="1262"/>
                  </a:cubicBezTo>
                  <a:cubicBezTo>
                    <a:pt x="39647" y="1327"/>
                    <a:pt x="39599" y="1327"/>
                    <a:pt x="39550" y="1327"/>
                  </a:cubicBezTo>
                  <a:cubicBezTo>
                    <a:pt x="39550" y="1327"/>
                    <a:pt x="39550" y="1262"/>
                    <a:pt x="39550" y="1206"/>
                  </a:cubicBezTo>
                  <a:cubicBezTo>
                    <a:pt x="39579" y="1101"/>
                    <a:pt x="39557" y="1035"/>
                    <a:pt x="39524" y="1035"/>
                  </a:cubicBezTo>
                  <a:cubicBezTo>
                    <a:pt x="39501" y="1035"/>
                    <a:pt x="39473" y="1067"/>
                    <a:pt x="39453" y="1141"/>
                  </a:cubicBezTo>
                  <a:lnTo>
                    <a:pt x="39453" y="1084"/>
                  </a:lnTo>
                  <a:cubicBezTo>
                    <a:pt x="39453" y="1056"/>
                    <a:pt x="39441" y="1041"/>
                    <a:pt x="39416" y="1041"/>
                  </a:cubicBezTo>
                  <a:cubicBezTo>
                    <a:pt x="39392" y="1041"/>
                    <a:pt x="39356" y="1056"/>
                    <a:pt x="39307" y="1084"/>
                  </a:cubicBezTo>
                  <a:cubicBezTo>
                    <a:pt x="39258" y="1084"/>
                    <a:pt x="39210" y="1206"/>
                    <a:pt x="39210" y="1262"/>
                  </a:cubicBezTo>
                  <a:cubicBezTo>
                    <a:pt x="39210" y="1319"/>
                    <a:pt x="39161" y="1319"/>
                    <a:pt x="39161" y="1319"/>
                  </a:cubicBezTo>
                  <a:cubicBezTo>
                    <a:pt x="39112" y="1319"/>
                    <a:pt x="39112" y="1319"/>
                    <a:pt x="39112" y="1262"/>
                  </a:cubicBezTo>
                  <a:cubicBezTo>
                    <a:pt x="39112" y="1201"/>
                    <a:pt x="39088" y="1171"/>
                    <a:pt x="39058" y="1171"/>
                  </a:cubicBezTo>
                  <a:cubicBezTo>
                    <a:pt x="39027" y="1171"/>
                    <a:pt x="38991" y="1201"/>
                    <a:pt x="38966" y="1262"/>
                  </a:cubicBezTo>
                  <a:lnTo>
                    <a:pt x="38966" y="1197"/>
                  </a:lnTo>
                  <a:cubicBezTo>
                    <a:pt x="38966" y="1158"/>
                    <a:pt x="38942" y="1114"/>
                    <a:pt x="38844" y="1114"/>
                  </a:cubicBezTo>
                  <a:cubicBezTo>
                    <a:pt x="38802" y="1114"/>
                    <a:pt x="38747" y="1121"/>
                    <a:pt x="38675" y="1141"/>
                  </a:cubicBezTo>
                  <a:cubicBezTo>
                    <a:pt x="38480" y="1133"/>
                    <a:pt x="38334" y="1133"/>
                    <a:pt x="38334" y="1076"/>
                  </a:cubicBezTo>
                  <a:cubicBezTo>
                    <a:pt x="38334" y="1063"/>
                    <a:pt x="38327" y="1058"/>
                    <a:pt x="38314" y="1058"/>
                  </a:cubicBezTo>
                  <a:cubicBezTo>
                    <a:pt x="38263" y="1058"/>
                    <a:pt x="38121" y="1156"/>
                    <a:pt x="38042" y="1254"/>
                  </a:cubicBezTo>
                  <a:cubicBezTo>
                    <a:pt x="38042" y="1189"/>
                    <a:pt x="37993" y="1189"/>
                    <a:pt x="37896" y="1189"/>
                  </a:cubicBezTo>
                  <a:cubicBezTo>
                    <a:pt x="37750" y="1189"/>
                    <a:pt x="37750" y="1189"/>
                    <a:pt x="37750" y="1133"/>
                  </a:cubicBezTo>
                  <a:cubicBezTo>
                    <a:pt x="37775" y="1072"/>
                    <a:pt x="37787" y="1041"/>
                    <a:pt x="37781" y="1041"/>
                  </a:cubicBezTo>
                  <a:lnTo>
                    <a:pt x="37781" y="1041"/>
                  </a:lnTo>
                  <a:cubicBezTo>
                    <a:pt x="37775" y="1041"/>
                    <a:pt x="37750" y="1072"/>
                    <a:pt x="37702" y="1133"/>
                  </a:cubicBezTo>
                  <a:cubicBezTo>
                    <a:pt x="37683" y="1175"/>
                    <a:pt x="37651" y="1194"/>
                    <a:pt x="37618" y="1194"/>
                  </a:cubicBezTo>
                  <a:cubicBezTo>
                    <a:pt x="37564" y="1194"/>
                    <a:pt x="37507" y="1143"/>
                    <a:pt x="37507" y="1068"/>
                  </a:cubicBezTo>
                  <a:cubicBezTo>
                    <a:pt x="37507" y="1011"/>
                    <a:pt x="37458" y="1011"/>
                    <a:pt x="37361" y="1003"/>
                  </a:cubicBezTo>
                  <a:cubicBezTo>
                    <a:pt x="37312" y="1068"/>
                    <a:pt x="37215" y="1068"/>
                    <a:pt x="37118" y="1068"/>
                  </a:cubicBezTo>
                  <a:cubicBezTo>
                    <a:pt x="37088" y="1066"/>
                    <a:pt x="37064" y="1065"/>
                    <a:pt x="37045" y="1065"/>
                  </a:cubicBezTo>
                  <a:cubicBezTo>
                    <a:pt x="36972" y="1065"/>
                    <a:pt x="36972" y="1085"/>
                    <a:pt x="36972" y="1181"/>
                  </a:cubicBezTo>
                  <a:cubicBezTo>
                    <a:pt x="36972" y="1303"/>
                    <a:pt x="36923" y="1303"/>
                    <a:pt x="36826" y="1303"/>
                  </a:cubicBezTo>
                  <a:cubicBezTo>
                    <a:pt x="36777" y="1303"/>
                    <a:pt x="36729" y="1303"/>
                    <a:pt x="36729" y="1238"/>
                  </a:cubicBezTo>
                  <a:cubicBezTo>
                    <a:pt x="36729" y="1238"/>
                    <a:pt x="36680" y="1181"/>
                    <a:pt x="36631" y="1181"/>
                  </a:cubicBezTo>
                  <a:cubicBezTo>
                    <a:pt x="36583" y="1181"/>
                    <a:pt x="36534" y="1181"/>
                    <a:pt x="36534" y="1116"/>
                  </a:cubicBezTo>
                  <a:cubicBezTo>
                    <a:pt x="36494" y="1076"/>
                    <a:pt x="36437" y="1060"/>
                    <a:pt x="36388" y="1060"/>
                  </a:cubicBezTo>
                  <a:cubicBezTo>
                    <a:pt x="36291" y="1060"/>
                    <a:pt x="36194" y="1051"/>
                    <a:pt x="36194" y="995"/>
                  </a:cubicBezTo>
                  <a:cubicBezTo>
                    <a:pt x="36145" y="995"/>
                    <a:pt x="36145" y="995"/>
                    <a:pt x="36145" y="1051"/>
                  </a:cubicBezTo>
                  <a:cubicBezTo>
                    <a:pt x="36145" y="1098"/>
                    <a:pt x="36120" y="1140"/>
                    <a:pt x="36036" y="1140"/>
                  </a:cubicBezTo>
                  <a:cubicBezTo>
                    <a:pt x="36002" y="1140"/>
                    <a:pt x="35958" y="1133"/>
                    <a:pt x="35902" y="1116"/>
                  </a:cubicBezTo>
                  <a:cubicBezTo>
                    <a:pt x="35876" y="1114"/>
                    <a:pt x="35848" y="1113"/>
                    <a:pt x="35819" y="1113"/>
                  </a:cubicBezTo>
                  <a:cubicBezTo>
                    <a:pt x="35738" y="1113"/>
                    <a:pt x="35658" y="1125"/>
                    <a:pt x="35658" y="1173"/>
                  </a:cubicBezTo>
                  <a:cubicBezTo>
                    <a:pt x="35610" y="1173"/>
                    <a:pt x="35610" y="1173"/>
                    <a:pt x="35610" y="1108"/>
                  </a:cubicBezTo>
                  <a:cubicBezTo>
                    <a:pt x="35610" y="1047"/>
                    <a:pt x="35585" y="1017"/>
                    <a:pt x="35549" y="1017"/>
                  </a:cubicBezTo>
                  <a:cubicBezTo>
                    <a:pt x="35513" y="1017"/>
                    <a:pt x="35464" y="1047"/>
                    <a:pt x="35415" y="1108"/>
                  </a:cubicBezTo>
                  <a:cubicBezTo>
                    <a:pt x="35415" y="1137"/>
                    <a:pt x="35401" y="1151"/>
                    <a:pt x="35382" y="1151"/>
                  </a:cubicBezTo>
                  <a:cubicBezTo>
                    <a:pt x="35363" y="1151"/>
                    <a:pt x="35338" y="1137"/>
                    <a:pt x="35318" y="1108"/>
                  </a:cubicBezTo>
                  <a:cubicBezTo>
                    <a:pt x="35277" y="1108"/>
                    <a:pt x="35237" y="1133"/>
                    <a:pt x="35213" y="1165"/>
                  </a:cubicBezTo>
                  <a:cubicBezTo>
                    <a:pt x="35188" y="1193"/>
                    <a:pt x="35176" y="1208"/>
                    <a:pt x="35158" y="1208"/>
                  </a:cubicBezTo>
                  <a:cubicBezTo>
                    <a:pt x="35140" y="1208"/>
                    <a:pt x="35115" y="1193"/>
                    <a:pt x="35067" y="1165"/>
                  </a:cubicBezTo>
                  <a:cubicBezTo>
                    <a:pt x="35067" y="1108"/>
                    <a:pt x="35018" y="1100"/>
                    <a:pt x="34969" y="1100"/>
                  </a:cubicBezTo>
                  <a:cubicBezTo>
                    <a:pt x="34922" y="1131"/>
                    <a:pt x="34773" y="1146"/>
                    <a:pt x="34626" y="1146"/>
                  </a:cubicBezTo>
                  <a:cubicBezTo>
                    <a:pt x="34468" y="1146"/>
                    <a:pt x="34313" y="1129"/>
                    <a:pt x="34288" y="1100"/>
                  </a:cubicBezTo>
                  <a:cubicBezTo>
                    <a:pt x="34240" y="1157"/>
                    <a:pt x="34240" y="1157"/>
                    <a:pt x="34191" y="1157"/>
                  </a:cubicBezTo>
                  <a:cubicBezTo>
                    <a:pt x="34172" y="1110"/>
                    <a:pt x="34153" y="1089"/>
                    <a:pt x="34137" y="1089"/>
                  </a:cubicBezTo>
                  <a:cubicBezTo>
                    <a:pt x="34112" y="1089"/>
                    <a:pt x="34094" y="1139"/>
                    <a:pt x="34094" y="1214"/>
                  </a:cubicBezTo>
                  <a:lnTo>
                    <a:pt x="34191" y="1214"/>
                  </a:lnTo>
                  <a:cubicBezTo>
                    <a:pt x="34191" y="1269"/>
                    <a:pt x="34161" y="1299"/>
                    <a:pt x="34128" y="1299"/>
                  </a:cubicBezTo>
                  <a:cubicBezTo>
                    <a:pt x="34089" y="1299"/>
                    <a:pt x="34045" y="1255"/>
                    <a:pt x="34045" y="1157"/>
                  </a:cubicBezTo>
                  <a:cubicBezTo>
                    <a:pt x="34021" y="1096"/>
                    <a:pt x="34009" y="1066"/>
                    <a:pt x="33996" y="1066"/>
                  </a:cubicBezTo>
                  <a:cubicBezTo>
                    <a:pt x="33984" y="1066"/>
                    <a:pt x="33972" y="1096"/>
                    <a:pt x="33948" y="1157"/>
                  </a:cubicBezTo>
                  <a:cubicBezTo>
                    <a:pt x="33924" y="1213"/>
                    <a:pt x="33900" y="1241"/>
                    <a:pt x="33876" y="1241"/>
                  </a:cubicBezTo>
                  <a:cubicBezTo>
                    <a:pt x="33851" y="1241"/>
                    <a:pt x="33827" y="1211"/>
                    <a:pt x="33802" y="1149"/>
                  </a:cubicBezTo>
                  <a:cubicBezTo>
                    <a:pt x="33802" y="1092"/>
                    <a:pt x="33802" y="1064"/>
                    <a:pt x="33796" y="1064"/>
                  </a:cubicBezTo>
                  <a:cubicBezTo>
                    <a:pt x="33790" y="1064"/>
                    <a:pt x="33777" y="1092"/>
                    <a:pt x="33753" y="1149"/>
                  </a:cubicBezTo>
                  <a:cubicBezTo>
                    <a:pt x="33698" y="1286"/>
                    <a:pt x="33628" y="1363"/>
                    <a:pt x="33577" y="1363"/>
                  </a:cubicBezTo>
                  <a:cubicBezTo>
                    <a:pt x="33538" y="1363"/>
                    <a:pt x="33510" y="1316"/>
                    <a:pt x="33510" y="1214"/>
                  </a:cubicBezTo>
                  <a:cubicBezTo>
                    <a:pt x="33510" y="1092"/>
                    <a:pt x="33461" y="1027"/>
                    <a:pt x="33413" y="1027"/>
                  </a:cubicBezTo>
                  <a:cubicBezTo>
                    <a:pt x="33364" y="1027"/>
                    <a:pt x="33364" y="1092"/>
                    <a:pt x="33364" y="1149"/>
                  </a:cubicBezTo>
                  <a:cubicBezTo>
                    <a:pt x="33388" y="1210"/>
                    <a:pt x="33388" y="1240"/>
                    <a:pt x="33370" y="1240"/>
                  </a:cubicBezTo>
                  <a:cubicBezTo>
                    <a:pt x="33352" y="1240"/>
                    <a:pt x="33315" y="1210"/>
                    <a:pt x="33267" y="1149"/>
                  </a:cubicBezTo>
                  <a:cubicBezTo>
                    <a:pt x="33185" y="1049"/>
                    <a:pt x="33118" y="1002"/>
                    <a:pt x="33050" y="1002"/>
                  </a:cubicBezTo>
                  <a:cubicBezTo>
                    <a:pt x="32996" y="1002"/>
                    <a:pt x="32942" y="1031"/>
                    <a:pt x="32877" y="1084"/>
                  </a:cubicBezTo>
                  <a:cubicBezTo>
                    <a:pt x="32782" y="1144"/>
                    <a:pt x="32698" y="1172"/>
                    <a:pt x="32655" y="1172"/>
                  </a:cubicBezTo>
                  <a:cubicBezTo>
                    <a:pt x="32610" y="1172"/>
                    <a:pt x="32609" y="1142"/>
                    <a:pt x="32683" y="1084"/>
                  </a:cubicBezTo>
                  <a:cubicBezTo>
                    <a:pt x="32741" y="1012"/>
                    <a:pt x="32764" y="982"/>
                    <a:pt x="32753" y="982"/>
                  </a:cubicBezTo>
                  <a:cubicBezTo>
                    <a:pt x="32746" y="982"/>
                    <a:pt x="32722" y="996"/>
                    <a:pt x="32683" y="1019"/>
                  </a:cubicBezTo>
                  <a:lnTo>
                    <a:pt x="32440" y="1019"/>
                  </a:lnTo>
                  <a:cubicBezTo>
                    <a:pt x="32383" y="1027"/>
                    <a:pt x="32342" y="1084"/>
                    <a:pt x="32342" y="1141"/>
                  </a:cubicBezTo>
                  <a:cubicBezTo>
                    <a:pt x="32312" y="1065"/>
                    <a:pt x="32263" y="1014"/>
                    <a:pt x="32207" y="1014"/>
                  </a:cubicBezTo>
                  <a:cubicBezTo>
                    <a:pt x="32173" y="1014"/>
                    <a:pt x="32136" y="1033"/>
                    <a:pt x="32099" y="1076"/>
                  </a:cubicBezTo>
                  <a:lnTo>
                    <a:pt x="32002" y="1076"/>
                  </a:lnTo>
                  <a:cubicBezTo>
                    <a:pt x="31953" y="1076"/>
                    <a:pt x="31953" y="1076"/>
                    <a:pt x="31905" y="1133"/>
                  </a:cubicBezTo>
                  <a:cubicBezTo>
                    <a:pt x="31890" y="1152"/>
                    <a:pt x="31876" y="1160"/>
                    <a:pt x="31861" y="1160"/>
                  </a:cubicBezTo>
                  <a:cubicBezTo>
                    <a:pt x="31827" y="1160"/>
                    <a:pt x="31793" y="1116"/>
                    <a:pt x="31759" y="1076"/>
                  </a:cubicBezTo>
                  <a:cubicBezTo>
                    <a:pt x="31724" y="1030"/>
                    <a:pt x="31689" y="988"/>
                    <a:pt x="31672" y="988"/>
                  </a:cubicBezTo>
                  <a:cubicBezTo>
                    <a:pt x="31665" y="988"/>
                    <a:pt x="31661" y="995"/>
                    <a:pt x="31661" y="1011"/>
                  </a:cubicBezTo>
                  <a:cubicBezTo>
                    <a:pt x="31661" y="1076"/>
                    <a:pt x="31564" y="1133"/>
                    <a:pt x="31515" y="1189"/>
                  </a:cubicBezTo>
                  <a:cubicBezTo>
                    <a:pt x="31501" y="1209"/>
                    <a:pt x="31487" y="1216"/>
                    <a:pt x="31475" y="1216"/>
                  </a:cubicBezTo>
                  <a:cubicBezTo>
                    <a:pt x="31446" y="1216"/>
                    <a:pt x="31433" y="1172"/>
                    <a:pt x="31467" y="1133"/>
                  </a:cubicBezTo>
                  <a:cubicBezTo>
                    <a:pt x="31467" y="1068"/>
                    <a:pt x="31467" y="1068"/>
                    <a:pt x="31369" y="1011"/>
                  </a:cubicBezTo>
                  <a:cubicBezTo>
                    <a:pt x="31321" y="1011"/>
                    <a:pt x="31224" y="1011"/>
                    <a:pt x="31224" y="1068"/>
                  </a:cubicBezTo>
                  <a:cubicBezTo>
                    <a:pt x="31224" y="1099"/>
                    <a:pt x="31155" y="1113"/>
                    <a:pt x="31079" y="1113"/>
                  </a:cubicBezTo>
                  <a:cubicBezTo>
                    <a:pt x="30998" y="1113"/>
                    <a:pt x="30908" y="1097"/>
                    <a:pt x="30883" y="1068"/>
                  </a:cubicBezTo>
                  <a:lnTo>
                    <a:pt x="30786" y="1068"/>
                  </a:lnTo>
                  <a:cubicBezTo>
                    <a:pt x="30737" y="1068"/>
                    <a:pt x="30688" y="1124"/>
                    <a:pt x="30640" y="1124"/>
                  </a:cubicBezTo>
                  <a:cubicBezTo>
                    <a:pt x="30599" y="1133"/>
                    <a:pt x="30567" y="1149"/>
                    <a:pt x="30542" y="1181"/>
                  </a:cubicBezTo>
                  <a:cubicBezTo>
                    <a:pt x="30494" y="1181"/>
                    <a:pt x="30445" y="1181"/>
                    <a:pt x="30445" y="1124"/>
                  </a:cubicBezTo>
                  <a:cubicBezTo>
                    <a:pt x="30421" y="1181"/>
                    <a:pt x="30409" y="1210"/>
                    <a:pt x="30397" y="1210"/>
                  </a:cubicBezTo>
                  <a:cubicBezTo>
                    <a:pt x="30384" y="1210"/>
                    <a:pt x="30372" y="1181"/>
                    <a:pt x="30348" y="1124"/>
                  </a:cubicBezTo>
                  <a:cubicBezTo>
                    <a:pt x="30348" y="1064"/>
                    <a:pt x="30348" y="1033"/>
                    <a:pt x="30342" y="1033"/>
                  </a:cubicBezTo>
                  <a:cubicBezTo>
                    <a:pt x="30336" y="1033"/>
                    <a:pt x="30324" y="1064"/>
                    <a:pt x="30299" y="1124"/>
                  </a:cubicBezTo>
                  <a:cubicBezTo>
                    <a:pt x="30276" y="1152"/>
                    <a:pt x="30264" y="1166"/>
                    <a:pt x="30252" y="1166"/>
                  </a:cubicBezTo>
                  <a:cubicBezTo>
                    <a:pt x="30239" y="1166"/>
                    <a:pt x="30227" y="1150"/>
                    <a:pt x="30202" y="1116"/>
                  </a:cubicBezTo>
                  <a:cubicBezTo>
                    <a:pt x="30202" y="1088"/>
                    <a:pt x="30190" y="1074"/>
                    <a:pt x="30178" y="1074"/>
                  </a:cubicBezTo>
                  <a:cubicBezTo>
                    <a:pt x="30165" y="1074"/>
                    <a:pt x="30153" y="1088"/>
                    <a:pt x="30153" y="1116"/>
                  </a:cubicBezTo>
                  <a:cubicBezTo>
                    <a:pt x="30123" y="1192"/>
                    <a:pt x="30055" y="1243"/>
                    <a:pt x="30008" y="1243"/>
                  </a:cubicBezTo>
                  <a:cubicBezTo>
                    <a:pt x="29979" y="1243"/>
                    <a:pt x="29959" y="1224"/>
                    <a:pt x="29959" y="1181"/>
                  </a:cubicBezTo>
                  <a:cubicBezTo>
                    <a:pt x="29918" y="1181"/>
                    <a:pt x="29878" y="1206"/>
                    <a:pt x="29861" y="1238"/>
                  </a:cubicBezTo>
                  <a:cubicBezTo>
                    <a:pt x="29837" y="1299"/>
                    <a:pt x="29825" y="1329"/>
                    <a:pt x="29819" y="1329"/>
                  </a:cubicBezTo>
                  <a:cubicBezTo>
                    <a:pt x="29813" y="1329"/>
                    <a:pt x="29813" y="1299"/>
                    <a:pt x="29813" y="1238"/>
                  </a:cubicBezTo>
                  <a:cubicBezTo>
                    <a:pt x="29788" y="1177"/>
                    <a:pt x="29764" y="1147"/>
                    <a:pt x="29740" y="1147"/>
                  </a:cubicBezTo>
                  <a:cubicBezTo>
                    <a:pt x="29715" y="1147"/>
                    <a:pt x="29691" y="1177"/>
                    <a:pt x="29667" y="1238"/>
                  </a:cubicBezTo>
                  <a:cubicBezTo>
                    <a:pt x="29655" y="1254"/>
                    <a:pt x="29634" y="1262"/>
                    <a:pt x="29615" y="1262"/>
                  </a:cubicBezTo>
                  <a:cubicBezTo>
                    <a:pt x="29596" y="1262"/>
                    <a:pt x="29578" y="1254"/>
                    <a:pt x="29570" y="1238"/>
                  </a:cubicBezTo>
                  <a:cubicBezTo>
                    <a:pt x="29512" y="1200"/>
                    <a:pt x="29387" y="1161"/>
                    <a:pt x="29304" y="1161"/>
                  </a:cubicBezTo>
                  <a:cubicBezTo>
                    <a:pt x="29246" y="1161"/>
                    <a:pt x="29209" y="1180"/>
                    <a:pt x="29229" y="1230"/>
                  </a:cubicBezTo>
                  <a:lnTo>
                    <a:pt x="29132" y="1230"/>
                  </a:lnTo>
                  <a:cubicBezTo>
                    <a:pt x="29083" y="1201"/>
                    <a:pt x="29047" y="1187"/>
                    <a:pt x="29016" y="1187"/>
                  </a:cubicBezTo>
                  <a:cubicBezTo>
                    <a:pt x="28986" y="1187"/>
                    <a:pt x="28961" y="1201"/>
                    <a:pt x="28937" y="1230"/>
                  </a:cubicBezTo>
                  <a:lnTo>
                    <a:pt x="28880" y="1287"/>
                  </a:lnTo>
                  <a:cubicBezTo>
                    <a:pt x="28888" y="1230"/>
                    <a:pt x="28848" y="1181"/>
                    <a:pt x="28791" y="1165"/>
                  </a:cubicBezTo>
                  <a:cubicBezTo>
                    <a:pt x="28743" y="1165"/>
                    <a:pt x="28743" y="1165"/>
                    <a:pt x="28734" y="1230"/>
                  </a:cubicBezTo>
                  <a:cubicBezTo>
                    <a:pt x="28783" y="1287"/>
                    <a:pt x="28734" y="1287"/>
                    <a:pt x="28686" y="1287"/>
                  </a:cubicBezTo>
                  <a:cubicBezTo>
                    <a:pt x="28629" y="1279"/>
                    <a:pt x="28588" y="1222"/>
                    <a:pt x="28597" y="1165"/>
                  </a:cubicBezTo>
                  <a:lnTo>
                    <a:pt x="28540" y="1165"/>
                  </a:lnTo>
                  <a:cubicBezTo>
                    <a:pt x="28540" y="1235"/>
                    <a:pt x="28524" y="1265"/>
                    <a:pt x="28510" y="1265"/>
                  </a:cubicBezTo>
                  <a:cubicBezTo>
                    <a:pt x="28500" y="1265"/>
                    <a:pt x="28491" y="1249"/>
                    <a:pt x="28491" y="1222"/>
                  </a:cubicBezTo>
                  <a:cubicBezTo>
                    <a:pt x="28463" y="1186"/>
                    <a:pt x="28416" y="1163"/>
                    <a:pt x="28367" y="1163"/>
                  </a:cubicBezTo>
                  <a:cubicBezTo>
                    <a:pt x="28360" y="1163"/>
                    <a:pt x="28353" y="1164"/>
                    <a:pt x="28345" y="1165"/>
                  </a:cubicBezTo>
                  <a:cubicBezTo>
                    <a:pt x="28345" y="1184"/>
                    <a:pt x="28340" y="1190"/>
                    <a:pt x="28334" y="1190"/>
                  </a:cubicBezTo>
                  <a:cubicBezTo>
                    <a:pt x="28324" y="1190"/>
                    <a:pt x="28313" y="1165"/>
                    <a:pt x="28345" y="1165"/>
                  </a:cubicBezTo>
                  <a:lnTo>
                    <a:pt x="28345" y="1108"/>
                  </a:lnTo>
                  <a:cubicBezTo>
                    <a:pt x="28331" y="1089"/>
                    <a:pt x="28321" y="1081"/>
                    <a:pt x="28314" y="1081"/>
                  </a:cubicBezTo>
                  <a:cubicBezTo>
                    <a:pt x="28297" y="1081"/>
                    <a:pt x="28297" y="1125"/>
                    <a:pt x="28297" y="1165"/>
                  </a:cubicBezTo>
                  <a:lnTo>
                    <a:pt x="28199" y="1165"/>
                  </a:lnTo>
                  <a:cubicBezTo>
                    <a:pt x="28151" y="1165"/>
                    <a:pt x="28102" y="1165"/>
                    <a:pt x="28151" y="1222"/>
                  </a:cubicBezTo>
                  <a:cubicBezTo>
                    <a:pt x="28151" y="1287"/>
                    <a:pt x="28151" y="1343"/>
                    <a:pt x="28102" y="1343"/>
                  </a:cubicBezTo>
                  <a:cubicBezTo>
                    <a:pt x="28102" y="1362"/>
                    <a:pt x="28097" y="1369"/>
                    <a:pt x="28091" y="1369"/>
                  </a:cubicBezTo>
                  <a:cubicBezTo>
                    <a:pt x="28080" y="1369"/>
                    <a:pt x="28070" y="1343"/>
                    <a:pt x="28102" y="1343"/>
                  </a:cubicBezTo>
                  <a:cubicBezTo>
                    <a:pt x="28102" y="1279"/>
                    <a:pt x="28102" y="1222"/>
                    <a:pt x="28053" y="1222"/>
                  </a:cubicBezTo>
                  <a:cubicBezTo>
                    <a:pt x="28005" y="1222"/>
                    <a:pt x="28005" y="1165"/>
                    <a:pt x="28005" y="1165"/>
                  </a:cubicBezTo>
                  <a:cubicBezTo>
                    <a:pt x="28026" y="1112"/>
                    <a:pt x="28001" y="1093"/>
                    <a:pt x="27962" y="1093"/>
                  </a:cubicBezTo>
                  <a:cubicBezTo>
                    <a:pt x="27911" y="1093"/>
                    <a:pt x="27838" y="1125"/>
                    <a:pt x="27810" y="1157"/>
                  </a:cubicBezTo>
                  <a:cubicBezTo>
                    <a:pt x="27761" y="1218"/>
                    <a:pt x="27725" y="1248"/>
                    <a:pt x="27701" y="1248"/>
                  </a:cubicBezTo>
                  <a:cubicBezTo>
                    <a:pt x="27676" y="1248"/>
                    <a:pt x="27664" y="1218"/>
                    <a:pt x="27664" y="1157"/>
                  </a:cubicBezTo>
                  <a:cubicBezTo>
                    <a:pt x="27664" y="1123"/>
                    <a:pt x="27657" y="1108"/>
                    <a:pt x="27645" y="1108"/>
                  </a:cubicBezTo>
                  <a:cubicBezTo>
                    <a:pt x="27614" y="1108"/>
                    <a:pt x="27553" y="1207"/>
                    <a:pt x="27518" y="1335"/>
                  </a:cubicBezTo>
                  <a:lnTo>
                    <a:pt x="27470" y="1514"/>
                  </a:lnTo>
                  <a:lnTo>
                    <a:pt x="27470" y="1335"/>
                  </a:lnTo>
                  <a:cubicBezTo>
                    <a:pt x="27441" y="1193"/>
                    <a:pt x="27429" y="1134"/>
                    <a:pt x="27395" y="1134"/>
                  </a:cubicBezTo>
                  <a:cubicBezTo>
                    <a:pt x="27371" y="1134"/>
                    <a:pt x="27335" y="1163"/>
                    <a:pt x="27275" y="1214"/>
                  </a:cubicBezTo>
                  <a:cubicBezTo>
                    <a:pt x="27226" y="1242"/>
                    <a:pt x="27202" y="1256"/>
                    <a:pt x="27190" y="1256"/>
                  </a:cubicBezTo>
                  <a:cubicBezTo>
                    <a:pt x="27178" y="1256"/>
                    <a:pt x="27178" y="1242"/>
                    <a:pt x="27178" y="1214"/>
                  </a:cubicBezTo>
                  <a:cubicBezTo>
                    <a:pt x="27178" y="1157"/>
                    <a:pt x="27129" y="1149"/>
                    <a:pt x="26983" y="1149"/>
                  </a:cubicBezTo>
                  <a:cubicBezTo>
                    <a:pt x="26837" y="1149"/>
                    <a:pt x="26789" y="1149"/>
                    <a:pt x="26789" y="1214"/>
                  </a:cubicBezTo>
                  <a:lnTo>
                    <a:pt x="26691" y="1206"/>
                  </a:lnTo>
                  <a:cubicBezTo>
                    <a:pt x="26673" y="1163"/>
                    <a:pt x="26648" y="1144"/>
                    <a:pt x="26626" y="1144"/>
                  </a:cubicBezTo>
                  <a:cubicBezTo>
                    <a:pt x="26590" y="1144"/>
                    <a:pt x="26564" y="1195"/>
                    <a:pt x="26594" y="1270"/>
                  </a:cubicBezTo>
                  <a:lnTo>
                    <a:pt x="26497" y="1270"/>
                  </a:lnTo>
                  <a:lnTo>
                    <a:pt x="26497" y="1206"/>
                  </a:lnTo>
                  <a:cubicBezTo>
                    <a:pt x="26497" y="1149"/>
                    <a:pt x="26399" y="1149"/>
                    <a:pt x="26010" y="1141"/>
                  </a:cubicBezTo>
                  <a:cubicBezTo>
                    <a:pt x="25572" y="1141"/>
                    <a:pt x="25524" y="1141"/>
                    <a:pt x="25524" y="1254"/>
                  </a:cubicBezTo>
                  <a:cubicBezTo>
                    <a:pt x="25499" y="1315"/>
                    <a:pt x="25475" y="1345"/>
                    <a:pt x="25457" y="1345"/>
                  </a:cubicBezTo>
                  <a:cubicBezTo>
                    <a:pt x="25439" y="1345"/>
                    <a:pt x="25426" y="1315"/>
                    <a:pt x="25426" y="1254"/>
                  </a:cubicBezTo>
                  <a:cubicBezTo>
                    <a:pt x="25426" y="1214"/>
                    <a:pt x="25402" y="1174"/>
                    <a:pt x="25388" y="1174"/>
                  </a:cubicBezTo>
                  <a:cubicBezTo>
                    <a:pt x="25382" y="1174"/>
                    <a:pt x="25378" y="1181"/>
                    <a:pt x="25378" y="1197"/>
                  </a:cubicBezTo>
                  <a:cubicBezTo>
                    <a:pt x="25321" y="1197"/>
                    <a:pt x="25272" y="1173"/>
                    <a:pt x="25232" y="1133"/>
                  </a:cubicBezTo>
                  <a:cubicBezTo>
                    <a:pt x="25171" y="1082"/>
                    <a:pt x="25127" y="1064"/>
                    <a:pt x="25097" y="1064"/>
                  </a:cubicBezTo>
                  <a:cubicBezTo>
                    <a:pt x="25054" y="1064"/>
                    <a:pt x="25037" y="1099"/>
                    <a:pt x="25037" y="1133"/>
                  </a:cubicBezTo>
                  <a:cubicBezTo>
                    <a:pt x="25058" y="1185"/>
                    <a:pt x="25061" y="1204"/>
                    <a:pt x="25054" y="1204"/>
                  </a:cubicBezTo>
                  <a:cubicBezTo>
                    <a:pt x="25044" y="1204"/>
                    <a:pt x="25016" y="1170"/>
                    <a:pt x="24989" y="1133"/>
                  </a:cubicBezTo>
                  <a:cubicBezTo>
                    <a:pt x="24954" y="1093"/>
                    <a:pt x="24920" y="1049"/>
                    <a:pt x="24903" y="1049"/>
                  </a:cubicBezTo>
                  <a:cubicBezTo>
                    <a:pt x="24896" y="1049"/>
                    <a:pt x="24891" y="1057"/>
                    <a:pt x="24891" y="1076"/>
                  </a:cubicBezTo>
                  <a:cubicBezTo>
                    <a:pt x="24864" y="1108"/>
                    <a:pt x="24759" y="1140"/>
                    <a:pt x="24673" y="1140"/>
                  </a:cubicBezTo>
                  <a:cubicBezTo>
                    <a:pt x="24606" y="1140"/>
                    <a:pt x="24551" y="1121"/>
                    <a:pt x="24551" y="1068"/>
                  </a:cubicBezTo>
                  <a:lnTo>
                    <a:pt x="24454" y="1068"/>
                  </a:lnTo>
                  <a:cubicBezTo>
                    <a:pt x="24454" y="1120"/>
                    <a:pt x="24391" y="1125"/>
                    <a:pt x="24317" y="1125"/>
                  </a:cubicBezTo>
                  <a:cubicBezTo>
                    <a:pt x="24298" y="1125"/>
                    <a:pt x="24278" y="1124"/>
                    <a:pt x="24259" y="1124"/>
                  </a:cubicBezTo>
                  <a:cubicBezTo>
                    <a:pt x="24162" y="1124"/>
                    <a:pt x="24113" y="1124"/>
                    <a:pt x="24113" y="1068"/>
                  </a:cubicBezTo>
                  <a:cubicBezTo>
                    <a:pt x="24138" y="1038"/>
                    <a:pt x="24137" y="1022"/>
                    <a:pt x="24117" y="1022"/>
                  </a:cubicBezTo>
                  <a:cubicBezTo>
                    <a:pt x="24098" y="1022"/>
                    <a:pt x="24063" y="1036"/>
                    <a:pt x="24016" y="1068"/>
                  </a:cubicBezTo>
                  <a:cubicBezTo>
                    <a:pt x="23967" y="1068"/>
                    <a:pt x="23918" y="1181"/>
                    <a:pt x="23870" y="1181"/>
                  </a:cubicBezTo>
                  <a:cubicBezTo>
                    <a:pt x="23870" y="1246"/>
                    <a:pt x="23829" y="1295"/>
                    <a:pt x="23772" y="1303"/>
                  </a:cubicBezTo>
                  <a:lnTo>
                    <a:pt x="23772" y="1246"/>
                  </a:lnTo>
                  <a:cubicBezTo>
                    <a:pt x="23772" y="1181"/>
                    <a:pt x="23772" y="1124"/>
                    <a:pt x="23772" y="1124"/>
                  </a:cubicBezTo>
                  <a:cubicBezTo>
                    <a:pt x="23724" y="1124"/>
                    <a:pt x="23675" y="1124"/>
                    <a:pt x="23675" y="1181"/>
                  </a:cubicBezTo>
                  <a:cubicBezTo>
                    <a:pt x="23627" y="1124"/>
                    <a:pt x="23578" y="1124"/>
                    <a:pt x="23481" y="1124"/>
                  </a:cubicBezTo>
                  <a:cubicBezTo>
                    <a:pt x="23455" y="1122"/>
                    <a:pt x="23430" y="1121"/>
                    <a:pt x="23405" y="1121"/>
                  </a:cubicBezTo>
                  <a:cubicBezTo>
                    <a:pt x="23336" y="1121"/>
                    <a:pt x="23273" y="1133"/>
                    <a:pt x="23237" y="1181"/>
                  </a:cubicBezTo>
                  <a:cubicBezTo>
                    <a:pt x="23212" y="1118"/>
                    <a:pt x="23122" y="1086"/>
                    <a:pt x="23034" y="1086"/>
                  </a:cubicBezTo>
                  <a:cubicBezTo>
                    <a:pt x="22952" y="1086"/>
                    <a:pt x="22872" y="1114"/>
                    <a:pt x="22848" y="1173"/>
                  </a:cubicBezTo>
                  <a:cubicBezTo>
                    <a:pt x="22848" y="1204"/>
                    <a:pt x="22837" y="1219"/>
                    <a:pt x="22820" y="1219"/>
                  </a:cubicBezTo>
                  <a:cubicBezTo>
                    <a:pt x="22801" y="1219"/>
                    <a:pt x="22776" y="1202"/>
                    <a:pt x="22751" y="1173"/>
                  </a:cubicBezTo>
                  <a:cubicBezTo>
                    <a:pt x="22727" y="1145"/>
                    <a:pt x="22714" y="1131"/>
                    <a:pt x="22702" y="1131"/>
                  </a:cubicBezTo>
                  <a:cubicBezTo>
                    <a:pt x="22690" y="1131"/>
                    <a:pt x="22678" y="1145"/>
                    <a:pt x="22654" y="1173"/>
                  </a:cubicBezTo>
                  <a:cubicBezTo>
                    <a:pt x="22637" y="1189"/>
                    <a:pt x="22622" y="1196"/>
                    <a:pt x="22608" y="1196"/>
                  </a:cubicBezTo>
                  <a:cubicBezTo>
                    <a:pt x="22573" y="1196"/>
                    <a:pt x="22542" y="1154"/>
                    <a:pt x="22508" y="1108"/>
                  </a:cubicBezTo>
                  <a:cubicBezTo>
                    <a:pt x="22479" y="1042"/>
                    <a:pt x="22451" y="1014"/>
                    <a:pt x="22422" y="1014"/>
                  </a:cubicBezTo>
                  <a:cubicBezTo>
                    <a:pt x="22402" y="1014"/>
                    <a:pt x="22382" y="1028"/>
                    <a:pt x="22362" y="1051"/>
                  </a:cubicBezTo>
                  <a:cubicBezTo>
                    <a:pt x="22291" y="1087"/>
                    <a:pt x="22221" y="1110"/>
                    <a:pt x="22150" y="1110"/>
                  </a:cubicBezTo>
                  <a:cubicBezTo>
                    <a:pt x="22139" y="1110"/>
                    <a:pt x="22129" y="1109"/>
                    <a:pt x="22118" y="1108"/>
                  </a:cubicBezTo>
                  <a:cubicBezTo>
                    <a:pt x="22013" y="1165"/>
                    <a:pt x="21964" y="1165"/>
                    <a:pt x="22013" y="1230"/>
                  </a:cubicBezTo>
                  <a:cubicBezTo>
                    <a:pt x="22013" y="1270"/>
                    <a:pt x="21997" y="1311"/>
                    <a:pt x="21964" y="1343"/>
                  </a:cubicBezTo>
                  <a:cubicBezTo>
                    <a:pt x="21932" y="1365"/>
                    <a:pt x="21910" y="1372"/>
                    <a:pt x="21898" y="1372"/>
                  </a:cubicBezTo>
                  <a:cubicBezTo>
                    <a:pt x="21873" y="1372"/>
                    <a:pt x="21883" y="1343"/>
                    <a:pt x="21916" y="1343"/>
                  </a:cubicBezTo>
                  <a:cubicBezTo>
                    <a:pt x="22013" y="1287"/>
                    <a:pt x="21964" y="1287"/>
                    <a:pt x="21916" y="1230"/>
                  </a:cubicBezTo>
                  <a:cubicBezTo>
                    <a:pt x="21873" y="1187"/>
                    <a:pt x="21812" y="1163"/>
                    <a:pt x="21749" y="1163"/>
                  </a:cubicBezTo>
                  <a:cubicBezTo>
                    <a:pt x="21740" y="1163"/>
                    <a:pt x="21730" y="1164"/>
                    <a:pt x="21721" y="1165"/>
                  </a:cubicBezTo>
                  <a:lnTo>
                    <a:pt x="21527" y="1165"/>
                  </a:lnTo>
                  <a:cubicBezTo>
                    <a:pt x="21454" y="1133"/>
                    <a:pt x="21405" y="1116"/>
                    <a:pt x="21375" y="1116"/>
                  </a:cubicBezTo>
                  <a:cubicBezTo>
                    <a:pt x="21344" y="1116"/>
                    <a:pt x="21332" y="1133"/>
                    <a:pt x="21332" y="1165"/>
                  </a:cubicBezTo>
                  <a:lnTo>
                    <a:pt x="21332" y="1222"/>
                  </a:lnTo>
                  <a:cubicBezTo>
                    <a:pt x="21307" y="1160"/>
                    <a:pt x="21157" y="1130"/>
                    <a:pt x="21008" y="1130"/>
                  </a:cubicBezTo>
                  <a:cubicBezTo>
                    <a:pt x="20865" y="1130"/>
                    <a:pt x="20724" y="1158"/>
                    <a:pt x="20700" y="1214"/>
                  </a:cubicBezTo>
                  <a:lnTo>
                    <a:pt x="20700" y="1157"/>
                  </a:lnTo>
                  <a:cubicBezTo>
                    <a:pt x="20700" y="1100"/>
                    <a:pt x="20651" y="1092"/>
                    <a:pt x="20554" y="1092"/>
                  </a:cubicBezTo>
                  <a:cubicBezTo>
                    <a:pt x="20424" y="1124"/>
                    <a:pt x="20294" y="1141"/>
                    <a:pt x="20165" y="1149"/>
                  </a:cubicBezTo>
                  <a:cubicBezTo>
                    <a:pt x="19970" y="1149"/>
                    <a:pt x="19824" y="1149"/>
                    <a:pt x="19824" y="1206"/>
                  </a:cubicBezTo>
                  <a:cubicBezTo>
                    <a:pt x="19775" y="1206"/>
                    <a:pt x="19775" y="1206"/>
                    <a:pt x="19775" y="1149"/>
                  </a:cubicBezTo>
                  <a:cubicBezTo>
                    <a:pt x="19824" y="1092"/>
                    <a:pt x="19775" y="1092"/>
                    <a:pt x="19727" y="1084"/>
                  </a:cubicBezTo>
                  <a:cubicBezTo>
                    <a:pt x="19678" y="1084"/>
                    <a:pt x="19678" y="1149"/>
                    <a:pt x="19678" y="1206"/>
                  </a:cubicBezTo>
                  <a:cubicBezTo>
                    <a:pt x="19678" y="1234"/>
                    <a:pt x="19666" y="1248"/>
                    <a:pt x="19642" y="1248"/>
                  </a:cubicBezTo>
                  <a:cubicBezTo>
                    <a:pt x="19617" y="1248"/>
                    <a:pt x="19581" y="1234"/>
                    <a:pt x="19532" y="1206"/>
                  </a:cubicBezTo>
                  <a:cubicBezTo>
                    <a:pt x="19469" y="1172"/>
                    <a:pt x="19400" y="1156"/>
                    <a:pt x="19331" y="1156"/>
                  </a:cubicBezTo>
                  <a:cubicBezTo>
                    <a:pt x="19266" y="1156"/>
                    <a:pt x="19202" y="1170"/>
                    <a:pt x="19143" y="1197"/>
                  </a:cubicBezTo>
                  <a:cubicBezTo>
                    <a:pt x="19094" y="1197"/>
                    <a:pt x="19046" y="1197"/>
                    <a:pt x="19046" y="1141"/>
                  </a:cubicBezTo>
                  <a:cubicBezTo>
                    <a:pt x="19017" y="1096"/>
                    <a:pt x="18971" y="1074"/>
                    <a:pt x="18924" y="1074"/>
                  </a:cubicBezTo>
                  <a:cubicBezTo>
                    <a:pt x="18877" y="1074"/>
                    <a:pt x="18831" y="1096"/>
                    <a:pt x="18802" y="1141"/>
                  </a:cubicBezTo>
                  <a:cubicBezTo>
                    <a:pt x="18754" y="1141"/>
                    <a:pt x="18754" y="1141"/>
                    <a:pt x="18754" y="1076"/>
                  </a:cubicBezTo>
                  <a:cubicBezTo>
                    <a:pt x="18725" y="1043"/>
                    <a:pt x="18714" y="1007"/>
                    <a:pt x="18699" y="1007"/>
                  </a:cubicBezTo>
                  <a:cubicBezTo>
                    <a:pt x="18689" y="1007"/>
                    <a:pt x="18677" y="1025"/>
                    <a:pt x="18656" y="1076"/>
                  </a:cubicBezTo>
                  <a:cubicBezTo>
                    <a:pt x="18604" y="1104"/>
                    <a:pt x="18545" y="1118"/>
                    <a:pt x="18486" y="1118"/>
                  </a:cubicBezTo>
                  <a:cubicBezTo>
                    <a:pt x="18427" y="1118"/>
                    <a:pt x="18369" y="1104"/>
                    <a:pt x="18316" y="1076"/>
                  </a:cubicBezTo>
                  <a:cubicBezTo>
                    <a:pt x="18267" y="1076"/>
                    <a:pt x="18219" y="1076"/>
                    <a:pt x="18219" y="1133"/>
                  </a:cubicBezTo>
                  <a:cubicBezTo>
                    <a:pt x="18219" y="1152"/>
                    <a:pt x="18219" y="1173"/>
                    <a:pt x="18219" y="1189"/>
                  </a:cubicBezTo>
                  <a:cubicBezTo>
                    <a:pt x="18194" y="1133"/>
                    <a:pt x="18182" y="1104"/>
                    <a:pt x="18170" y="1104"/>
                  </a:cubicBezTo>
                  <a:cubicBezTo>
                    <a:pt x="18158" y="1104"/>
                    <a:pt x="18146" y="1133"/>
                    <a:pt x="18121" y="1189"/>
                  </a:cubicBezTo>
                  <a:cubicBezTo>
                    <a:pt x="18121" y="1222"/>
                    <a:pt x="18109" y="1238"/>
                    <a:pt x="18097" y="1238"/>
                  </a:cubicBezTo>
                  <a:cubicBezTo>
                    <a:pt x="18085" y="1238"/>
                    <a:pt x="18073" y="1222"/>
                    <a:pt x="18073" y="1189"/>
                  </a:cubicBezTo>
                  <a:cubicBezTo>
                    <a:pt x="18048" y="1157"/>
                    <a:pt x="18016" y="1133"/>
                    <a:pt x="17975" y="1133"/>
                  </a:cubicBezTo>
                  <a:cubicBezTo>
                    <a:pt x="17797" y="1165"/>
                    <a:pt x="17619" y="1181"/>
                    <a:pt x="17440" y="1189"/>
                  </a:cubicBezTo>
                  <a:cubicBezTo>
                    <a:pt x="17334" y="1187"/>
                    <a:pt x="17245" y="1185"/>
                    <a:pt x="17173" y="1185"/>
                  </a:cubicBezTo>
                  <a:cubicBezTo>
                    <a:pt x="16982" y="1185"/>
                    <a:pt x="16905" y="1197"/>
                    <a:pt x="16905" y="1238"/>
                  </a:cubicBezTo>
                  <a:cubicBezTo>
                    <a:pt x="16881" y="1270"/>
                    <a:pt x="16869" y="1287"/>
                    <a:pt x="16857" y="1287"/>
                  </a:cubicBezTo>
                  <a:cubicBezTo>
                    <a:pt x="16844" y="1287"/>
                    <a:pt x="16832" y="1270"/>
                    <a:pt x="16808" y="1238"/>
                  </a:cubicBezTo>
                  <a:cubicBezTo>
                    <a:pt x="16780" y="1203"/>
                    <a:pt x="16733" y="1180"/>
                    <a:pt x="16684" y="1180"/>
                  </a:cubicBezTo>
                  <a:cubicBezTo>
                    <a:pt x="16677" y="1180"/>
                    <a:pt x="16669" y="1180"/>
                    <a:pt x="16662" y="1181"/>
                  </a:cubicBezTo>
                  <a:cubicBezTo>
                    <a:pt x="16613" y="1181"/>
                    <a:pt x="16565" y="1181"/>
                    <a:pt x="16565" y="1116"/>
                  </a:cubicBezTo>
                  <a:cubicBezTo>
                    <a:pt x="16516" y="1181"/>
                    <a:pt x="16516" y="1181"/>
                    <a:pt x="16467" y="1181"/>
                  </a:cubicBezTo>
                  <a:cubicBezTo>
                    <a:pt x="16467" y="1148"/>
                    <a:pt x="16454" y="1132"/>
                    <a:pt x="16435" y="1132"/>
                  </a:cubicBezTo>
                  <a:cubicBezTo>
                    <a:pt x="16417" y="1132"/>
                    <a:pt x="16394" y="1146"/>
                    <a:pt x="16370" y="1173"/>
                  </a:cubicBezTo>
                  <a:cubicBezTo>
                    <a:pt x="16346" y="1234"/>
                    <a:pt x="16334" y="1264"/>
                    <a:pt x="16328" y="1264"/>
                  </a:cubicBezTo>
                  <a:cubicBezTo>
                    <a:pt x="16321" y="1264"/>
                    <a:pt x="16321" y="1234"/>
                    <a:pt x="16321" y="1173"/>
                  </a:cubicBezTo>
                  <a:cubicBezTo>
                    <a:pt x="16321" y="1133"/>
                    <a:pt x="16249" y="1089"/>
                    <a:pt x="16223" y="1089"/>
                  </a:cubicBezTo>
                  <a:cubicBezTo>
                    <a:pt x="16212" y="1089"/>
                    <a:pt x="16210" y="1097"/>
                    <a:pt x="16224" y="1116"/>
                  </a:cubicBezTo>
                  <a:cubicBezTo>
                    <a:pt x="16224" y="1173"/>
                    <a:pt x="16127" y="1173"/>
                    <a:pt x="16078" y="1230"/>
                  </a:cubicBezTo>
                  <a:cubicBezTo>
                    <a:pt x="16030" y="1230"/>
                    <a:pt x="15981" y="1230"/>
                    <a:pt x="15981" y="1173"/>
                  </a:cubicBezTo>
                  <a:cubicBezTo>
                    <a:pt x="15967" y="1156"/>
                    <a:pt x="15936" y="1150"/>
                    <a:pt x="15898" y="1150"/>
                  </a:cubicBezTo>
                  <a:cubicBezTo>
                    <a:pt x="15806" y="1150"/>
                    <a:pt x="15675" y="1190"/>
                    <a:pt x="15640" y="1230"/>
                  </a:cubicBezTo>
                  <a:cubicBezTo>
                    <a:pt x="15640" y="1258"/>
                    <a:pt x="15628" y="1272"/>
                    <a:pt x="15616" y="1272"/>
                  </a:cubicBezTo>
                  <a:cubicBezTo>
                    <a:pt x="15604" y="1272"/>
                    <a:pt x="15592" y="1258"/>
                    <a:pt x="15592" y="1230"/>
                  </a:cubicBezTo>
                  <a:cubicBezTo>
                    <a:pt x="15592" y="1173"/>
                    <a:pt x="15543" y="1173"/>
                    <a:pt x="15494" y="1165"/>
                  </a:cubicBezTo>
                  <a:cubicBezTo>
                    <a:pt x="15480" y="1184"/>
                    <a:pt x="15470" y="1192"/>
                    <a:pt x="15463" y="1192"/>
                  </a:cubicBezTo>
                  <a:cubicBezTo>
                    <a:pt x="15446" y="1192"/>
                    <a:pt x="15446" y="1148"/>
                    <a:pt x="15446" y="1108"/>
                  </a:cubicBezTo>
                  <a:cubicBezTo>
                    <a:pt x="15494" y="1051"/>
                    <a:pt x="15446" y="1051"/>
                    <a:pt x="15349" y="1051"/>
                  </a:cubicBezTo>
                  <a:cubicBezTo>
                    <a:pt x="15313" y="1093"/>
                    <a:pt x="15201" y="1104"/>
                    <a:pt x="15086" y="1104"/>
                  </a:cubicBezTo>
                  <a:cubicBezTo>
                    <a:pt x="15043" y="1104"/>
                    <a:pt x="14999" y="1102"/>
                    <a:pt x="14959" y="1100"/>
                  </a:cubicBezTo>
                  <a:cubicBezTo>
                    <a:pt x="14716" y="1100"/>
                    <a:pt x="14667" y="1165"/>
                    <a:pt x="14562" y="1279"/>
                  </a:cubicBezTo>
                  <a:lnTo>
                    <a:pt x="14513" y="1400"/>
                  </a:lnTo>
                  <a:lnTo>
                    <a:pt x="14513" y="1279"/>
                  </a:lnTo>
                  <a:cubicBezTo>
                    <a:pt x="14505" y="1214"/>
                    <a:pt x="14489" y="1157"/>
                    <a:pt x="14473" y="1100"/>
                  </a:cubicBezTo>
                  <a:cubicBezTo>
                    <a:pt x="14424" y="1100"/>
                    <a:pt x="14424" y="1157"/>
                    <a:pt x="14416" y="1222"/>
                  </a:cubicBezTo>
                  <a:cubicBezTo>
                    <a:pt x="14416" y="1249"/>
                    <a:pt x="14405" y="1263"/>
                    <a:pt x="14382" y="1263"/>
                  </a:cubicBezTo>
                  <a:cubicBezTo>
                    <a:pt x="14358" y="1263"/>
                    <a:pt x="14320" y="1247"/>
                    <a:pt x="14270" y="1214"/>
                  </a:cubicBezTo>
                  <a:cubicBezTo>
                    <a:pt x="14222" y="1185"/>
                    <a:pt x="14185" y="1171"/>
                    <a:pt x="14155" y="1171"/>
                  </a:cubicBezTo>
                  <a:cubicBezTo>
                    <a:pt x="14124" y="1171"/>
                    <a:pt x="14100" y="1185"/>
                    <a:pt x="14076" y="1214"/>
                  </a:cubicBezTo>
                  <a:cubicBezTo>
                    <a:pt x="14069" y="1215"/>
                    <a:pt x="14063" y="1215"/>
                    <a:pt x="14056" y="1215"/>
                  </a:cubicBezTo>
                  <a:cubicBezTo>
                    <a:pt x="14013" y="1215"/>
                    <a:pt x="13965" y="1192"/>
                    <a:pt x="13930" y="1157"/>
                  </a:cubicBezTo>
                  <a:cubicBezTo>
                    <a:pt x="13881" y="1157"/>
                    <a:pt x="13881" y="1157"/>
                    <a:pt x="13881" y="1214"/>
                  </a:cubicBezTo>
                  <a:cubicBezTo>
                    <a:pt x="13881" y="1242"/>
                    <a:pt x="13869" y="1256"/>
                    <a:pt x="13851" y="1256"/>
                  </a:cubicBezTo>
                  <a:cubicBezTo>
                    <a:pt x="13832" y="1256"/>
                    <a:pt x="13808" y="1242"/>
                    <a:pt x="13784" y="1214"/>
                  </a:cubicBezTo>
                  <a:cubicBezTo>
                    <a:pt x="13755" y="1141"/>
                    <a:pt x="13692" y="1112"/>
                    <a:pt x="13645" y="1112"/>
                  </a:cubicBezTo>
                  <a:cubicBezTo>
                    <a:pt x="13613" y="1112"/>
                    <a:pt x="13589" y="1126"/>
                    <a:pt x="13589" y="1149"/>
                  </a:cubicBezTo>
                  <a:cubicBezTo>
                    <a:pt x="13589" y="1214"/>
                    <a:pt x="13540" y="1214"/>
                    <a:pt x="13492" y="1214"/>
                  </a:cubicBezTo>
                  <a:cubicBezTo>
                    <a:pt x="13483" y="1212"/>
                    <a:pt x="13474" y="1212"/>
                    <a:pt x="13465" y="1212"/>
                  </a:cubicBezTo>
                  <a:cubicBezTo>
                    <a:pt x="13420" y="1212"/>
                    <a:pt x="13380" y="1230"/>
                    <a:pt x="13346" y="1270"/>
                  </a:cubicBezTo>
                  <a:lnTo>
                    <a:pt x="13249" y="1270"/>
                  </a:lnTo>
                  <a:cubicBezTo>
                    <a:pt x="13200" y="1270"/>
                    <a:pt x="13249" y="1206"/>
                    <a:pt x="13297" y="1206"/>
                  </a:cubicBezTo>
                  <a:lnTo>
                    <a:pt x="13249" y="1149"/>
                  </a:lnTo>
                  <a:cubicBezTo>
                    <a:pt x="13151" y="1149"/>
                    <a:pt x="13103" y="1149"/>
                    <a:pt x="13054" y="1206"/>
                  </a:cubicBezTo>
                  <a:cubicBezTo>
                    <a:pt x="13030" y="1266"/>
                    <a:pt x="13018" y="1297"/>
                    <a:pt x="13011" y="1297"/>
                  </a:cubicBezTo>
                  <a:cubicBezTo>
                    <a:pt x="13005" y="1297"/>
                    <a:pt x="13005" y="1266"/>
                    <a:pt x="13005" y="1206"/>
                  </a:cubicBezTo>
                  <a:cubicBezTo>
                    <a:pt x="13005" y="1166"/>
                    <a:pt x="12981" y="1122"/>
                    <a:pt x="12950" y="1122"/>
                  </a:cubicBezTo>
                  <a:cubicBezTo>
                    <a:pt x="12937" y="1122"/>
                    <a:pt x="12923" y="1130"/>
                    <a:pt x="12908" y="1149"/>
                  </a:cubicBezTo>
                  <a:cubicBezTo>
                    <a:pt x="12888" y="1197"/>
                    <a:pt x="12867" y="1214"/>
                    <a:pt x="12850" y="1214"/>
                  </a:cubicBezTo>
                  <a:cubicBezTo>
                    <a:pt x="12827" y="1214"/>
                    <a:pt x="12811" y="1182"/>
                    <a:pt x="12811" y="1149"/>
                  </a:cubicBezTo>
                  <a:cubicBezTo>
                    <a:pt x="12836" y="1087"/>
                    <a:pt x="12848" y="1057"/>
                    <a:pt x="12828" y="1057"/>
                  </a:cubicBezTo>
                  <a:cubicBezTo>
                    <a:pt x="12809" y="1057"/>
                    <a:pt x="12760" y="1085"/>
                    <a:pt x="12665" y="1141"/>
                  </a:cubicBezTo>
                  <a:cubicBezTo>
                    <a:pt x="12568" y="1141"/>
                    <a:pt x="12373" y="1197"/>
                    <a:pt x="12227" y="1197"/>
                  </a:cubicBezTo>
                  <a:cubicBezTo>
                    <a:pt x="12032" y="1197"/>
                    <a:pt x="11935" y="1197"/>
                    <a:pt x="11886" y="1133"/>
                  </a:cubicBezTo>
                  <a:cubicBezTo>
                    <a:pt x="11886" y="1122"/>
                    <a:pt x="11886" y="1113"/>
                    <a:pt x="11885" y="1104"/>
                  </a:cubicBezTo>
                  <a:lnTo>
                    <a:pt x="11885" y="1104"/>
                  </a:lnTo>
                  <a:cubicBezTo>
                    <a:pt x="11877" y="1197"/>
                    <a:pt x="11825" y="1197"/>
                    <a:pt x="11692" y="1197"/>
                  </a:cubicBezTo>
                  <a:cubicBezTo>
                    <a:pt x="11657" y="1177"/>
                    <a:pt x="11618" y="1167"/>
                    <a:pt x="11580" y="1167"/>
                  </a:cubicBezTo>
                  <a:cubicBezTo>
                    <a:pt x="11513" y="1167"/>
                    <a:pt x="11446" y="1197"/>
                    <a:pt x="11400" y="1254"/>
                  </a:cubicBezTo>
                  <a:lnTo>
                    <a:pt x="11497" y="1254"/>
                  </a:lnTo>
                  <a:cubicBezTo>
                    <a:pt x="11497" y="1324"/>
                    <a:pt x="11481" y="1351"/>
                    <a:pt x="11450" y="1351"/>
                  </a:cubicBezTo>
                  <a:cubicBezTo>
                    <a:pt x="11426" y="1351"/>
                    <a:pt x="11393" y="1335"/>
                    <a:pt x="11351" y="1311"/>
                  </a:cubicBezTo>
                  <a:cubicBezTo>
                    <a:pt x="11303" y="1311"/>
                    <a:pt x="11303" y="1246"/>
                    <a:pt x="11303" y="1189"/>
                  </a:cubicBezTo>
                  <a:cubicBezTo>
                    <a:pt x="11303" y="1133"/>
                    <a:pt x="11262" y="1084"/>
                    <a:pt x="11205" y="1068"/>
                  </a:cubicBezTo>
                  <a:cubicBezTo>
                    <a:pt x="11157" y="1068"/>
                    <a:pt x="11108" y="1068"/>
                    <a:pt x="11157" y="1133"/>
                  </a:cubicBezTo>
                  <a:cubicBezTo>
                    <a:pt x="11157" y="1189"/>
                    <a:pt x="11157" y="1189"/>
                    <a:pt x="11108" y="1189"/>
                  </a:cubicBezTo>
                  <a:cubicBezTo>
                    <a:pt x="11101" y="1188"/>
                    <a:pt x="11093" y="1188"/>
                    <a:pt x="11086" y="1188"/>
                  </a:cubicBezTo>
                  <a:cubicBezTo>
                    <a:pt x="11037" y="1188"/>
                    <a:pt x="10990" y="1211"/>
                    <a:pt x="10962" y="1246"/>
                  </a:cubicBezTo>
                  <a:cubicBezTo>
                    <a:pt x="10962" y="1298"/>
                    <a:pt x="10931" y="1303"/>
                    <a:pt x="10894" y="1303"/>
                  </a:cubicBezTo>
                  <a:cubicBezTo>
                    <a:pt x="10884" y="1303"/>
                    <a:pt x="10875" y="1303"/>
                    <a:pt x="10865" y="1303"/>
                  </a:cubicBezTo>
                  <a:cubicBezTo>
                    <a:pt x="10824" y="1270"/>
                    <a:pt x="10776" y="1246"/>
                    <a:pt x="10719" y="1246"/>
                  </a:cubicBezTo>
                  <a:lnTo>
                    <a:pt x="10719" y="1189"/>
                  </a:lnTo>
                  <a:cubicBezTo>
                    <a:pt x="10711" y="1141"/>
                    <a:pt x="10695" y="1100"/>
                    <a:pt x="10670" y="1068"/>
                  </a:cubicBezTo>
                  <a:cubicBezTo>
                    <a:pt x="10622" y="1068"/>
                    <a:pt x="10622" y="1124"/>
                    <a:pt x="10622" y="1124"/>
                  </a:cubicBezTo>
                  <a:cubicBezTo>
                    <a:pt x="10622" y="1169"/>
                    <a:pt x="9915" y="1174"/>
                    <a:pt x="9533" y="1174"/>
                  </a:cubicBezTo>
                  <a:cubicBezTo>
                    <a:pt x="9424" y="1174"/>
                    <a:pt x="9341" y="1173"/>
                    <a:pt x="9308" y="1173"/>
                  </a:cubicBezTo>
                  <a:cubicBezTo>
                    <a:pt x="9260" y="1141"/>
                    <a:pt x="9199" y="1124"/>
                    <a:pt x="9156" y="1124"/>
                  </a:cubicBezTo>
                  <a:cubicBezTo>
                    <a:pt x="9114" y="1124"/>
                    <a:pt x="9089" y="1141"/>
                    <a:pt x="9114" y="1173"/>
                  </a:cubicBezTo>
                  <a:cubicBezTo>
                    <a:pt x="9114" y="1230"/>
                    <a:pt x="8870" y="1230"/>
                    <a:pt x="8579" y="1230"/>
                  </a:cubicBezTo>
                  <a:cubicBezTo>
                    <a:pt x="8485" y="1228"/>
                    <a:pt x="8398" y="1226"/>
                    <a:pt x="8322" y="1226"/>
                  </a:cubicBezTo>
                  <a:cubicBezTo>
                    <a:pt x="8119" y="1226"/>
                    <a:pt x="7987" y="1237"/>
                    <a:pt x="7987" y="1279"/>
                  </a:cubicBezTo>
                  <a:lnTo>
                    <a:pt x="7841" y="1279"/>
                  </a:lnTo>
                  <a:cubicBezTo>
                    <a:pt x="7760" y="1295"/>
                    <a:pt x="7679" y="1311"/>
                    <a:pt x="7597" y="1335"/>
                  </a:cubicBezTo>
                  <a:cubicBezTo>
                    <a:pt x="7573" y="1364"/>
                    <a:pt x="7549" y="1378"/>
                    <a:pt x="7537" y="1378"/>
                  </a:cubicBezTo>
                  <a:cubicBezTo>
                    <a:pt x="7525" y="1378"/>
                    <a:pt x="7525" y="1364"/>
                    <a:pt x="7549" y="1335"/>
                  </a:cubicBezTo>
                  <a:cubicBezTo>
                    <a:pt x="7549" y="1279"/>
                    <a:pt x="7549" y="1214"/>
                    <a:pt x="7500" y="1214"/>
                  </a:cubicBezTo>
                  <a:cubicBezTo>
                    <a:pt x="7403" y="1214"/>
                    <a:pt x="7403" y="1279"/>
                    <a:pt x="7403" y="1335"/>
                  </a:cubicBezTo>
                  <a:cubicBezTo>
                    <a:pt x="7403" y="1392"/>
                    <a:pt x="7354" y="1392"/>
                    <a:pt x="7354" y="1392"/>
                  </a:cubicBezTo>
                  <a:cubicBezTo>
                    <a:pt x="7306" y="1392"/>
                    <a:pt x="7306" y="1392"/>
                    <a:pt x="7306" y="1335"/>
                  </a:cubicBezTo>
                  <a:lnTo>
                    <a:pt x="7306" y="1214"/>
                  </a:lnTo>
                  <a:lnTo>
                    <a:pt x="7257" y="1214"/>
                  </a:lnTo>
                  <a:cubicBezTo>
                    <a:pt x="7257" y="1266"/>
                    <a:pt x="7226" y="1271"/>
                    <a:pt x="7213" y="1271"/>
                  </a:cubicBezTo>
                  <a:cubicBezTo>
                    <a:pt x="7210" y="1271"/>
                    <a:pt x="7208" y="1270"/>
                    <a:pt x="7208" y="1270"/>
                  </a:cubicBezTo>
                  <a:cubicBezTo>
                    <a:pt x="7160" y="1270"/>
                    <a:pt x="7160" y="1270"/>
                    <a:pt x="7160" y="1157"/>
                  </a:cubicBezTo>
                  <a:cubicBezTo>
                    <a:pt x="7164" y="1096"/>
                    <a:pt x="7154" y="1066"/>
                    <a:pt x="7135" y="1066"/>
                  </a:cubicBezTo>
                  <a:cubicBezTo>
                    <a:pt x="7117" y="1066"/>
                    <a:pt x="7091" y="1096"/>
                    <a:pt x="7062" y="1157"/>
                  </a:cubicBezTo>
                  <a:lnTo>
                    <a:pt x="6965" y="1214"/>
                  </a:lnTo>
                  <a:cubicBezTo>
                    <a:pt x="6950" y="1176"/>
                    <a:pt x="6930" y="1161"/>
                    <a:pt x="6908" y="1161"/>
                  </a:cubicBezTo>
                  <a:cubicBezTo>
                    <a:pt x="6861" y="1161"/>
                    <a:pt x="6804" y="1231"/>
                    <a:pt x="6770" y="1270"/>
                  </a:cubicBezTo>
                  <a:cubicBezTo>
                    <a:pt x="6746" y="1210"/>
                    <a:pt x="6722" y="1179"/>
                    <a:pt x="6698" y="1179"/>
                  </a:cubicBezTo>
                  <a:cubicBezTo>
                    <a:pt x="6673" y="1179"/>
                    <a:pt x="6649" y="1210"/>
                    <a:pt x="6625" y="1270"/>
                  </a:cubicBezTo>
                  <a:cubicBezTo>
                    <a:pt x="6625" y="1299"/>
                    <a:pt x="6612" y="1313"/>
                    <a:pt x="6594" y="1313"/>
                  </a:cubicBezTo>
                  <a:cubicBezTo>
                    <a:pt x="6576" y="1313"/>
                    <a:pt x="6552" y="1299"/>
                    <a:pt x="6527" y="1270"/>
                  </a:cubicBezTo>
                  <a:cubicBezTo>
                    <a:pt x="6479" y="1206"/>
                    <a:pt x="6430" y="1206"/>
                    <a:pt x="6333" y="1206"/>
                  </a:cubicBezTo>
                  <a:cubicBezTo>
                    <a:pt x="6284" y="1262"/>
                    <a:pt x="5944" y="1262"/>
                    <a:pt x="5554" y="1262"/>
                  </a:cubicBezTo>
                  <a:cubicBezTo>
                    <a:pt x="5434" y="1260"/>
                    <a:pt x="5325" y="1258"/>
                    <a:pt x="5230" y="1258"/>
                  </a:cubicBezTo>
                  <a:cubicBezTo>
                    <a:pt x="4978" y="1258"/>
                    <a:pt x="4825" y="1270"/>
                    <a:pt x="4825" y="1311"/>
                  </a:cubicBezTo>
                  <a:cubicBezTo>
                    <a:pt x="4776" y="1311"/>
                    <a:pt x="4776" y="1311"/>
                    <a:pt x="4727" y="1254"/>
                  </a:cubicBezTo>
                  <a:cubicBezTo>
                    <a:pt x="4727" y="1227"/>
                    <a:pt x="4719" y="1211"/>
                    <a:pt x="4705" y="1211"/>
                  </a:cubicBezTo>
                  <a:cubicBezTo>
                    <a:pt x="4686" y="1211"/>
                    <a:pt x="4658" y="1241"/>
                    <a:pt x="4630" y="1311"/>
                  </a:cubicBezTo>
                  <a:cubicBezTo>
                    <a:pt x="4602" y="1344"/>
                    <a:pt x="4590" y="1380"/>
                    <a:pt x="4585" y="1380"/>
                  </a:cubicBezTo>
                  <a:cubicBezTo>
                    <a:pt x="4581" y="1380"/>
                    <a:pt x="4581" y="1362"/>
                    <a:pt x="4581" y="1311"/>
                  </a:cubicBezTo>
                  <a:cubicBezTo>
                    <a:pt x="4581" y="1254"/>
                    <a:pt x="4484" y="1246"/>
                    <a:pt x="4290" y="1246"/>
                  </a:cubicBezTo>
                  <a:cubicBezTo>
                    <a:pt x="4144" y="1246"/>
                    <a:pt x="3949" y="1246"/>
                    <a:pt x="3949" y="1303"/>
                  </a:cubicBezTo>
                  <a:cubicBezTo>
                    <a:pt x="3900" y="1331"/>
                    <a:pt x="3876" y="1345"/>
                    <a:pt x="3870" y="1345"/>
                  </a:cubicBezTo>
                  <a:cubicBezTo>
                    <a:pt x="3864" y="1345"/>
                    <a:pt x="3876" y="1331"/>
                    <a:pt x="3900" y="1303"/>
                  </a:cubicBezTo>
                  <a:cubicBezTo>
                    <a:pt x="3931" y="1227"/>
                    <a:pt x="3848" y="1177"/>
                    <a:pt x="3746" y="1177"/>
                  </a:cubicBezTo>
                  <a:cubicBezTo>
                    <a:pt x="3684" y="1177"/>
                    <a:pt x="3615" y="1195"/>
                    <a:pt x="3560" y="1238"/>
                  </a:cubicBezTo>
                  <a:cubicBezTo>
                    <a:pt x="3511" y="1238"/>
                    <a:pt x="3463" y="1238"/>
                    <a:pt x="3463" y="1181"/>
                  </a:cubicBezTo>
                  <a:cubicBezTo>
                    <a:pt x="3373" y="1181"/>
                    <a:pt x="3292" y="1197"/>
                    <a:pt x="3219" y="1238"/>
                  </a:cubicBezTo>
                  <a:lnTo>
                    <a:pt x="2879" y="1238"/>
                  </a:lnTo>
                  <a:cubicBezTo>
                    <a:pt x="2806" y="1238"/>
                    <a:pt x="2741" y="1262"/>
                    <a:pt x="2684" y="1295"/>
                  </a:cubicBezTo>
                  <a:lnTo>
                    <a:pt x="2636" y="1295"/>
                  </a:lnTo>
                  <a:cubicBezTo>
                    <a:pt x="2636" y="1230"/>
                    <a:pt x="2392" y="1230"/>
                    <a:pt x="2052" y="1230"/>
                  </a:cubicBezTo>
                  <a:cubicBezTo>
                    <a:pt x="1711" y="1222"/>
                    <a:pt x="1419" y="1222"/>
                    <a:pt x="1371" y="1165"/>
                  </a:cubicBezTo>
                  <a:cubicBezTo>
                    <a:pt x="1330" y="1165"/>
                    <a:pt x="1290" y="1189"/>
                    <a:pt x="1273" y="1222"/>
                  </a:cubicBezTo>
                  <a:cubicBezTo>
                    <a:pt x="1241" y="1292"/>
                    <a:pt x="1211" y="1322"/>
                    <a:pt x="1182" y="1322"/>
                  </a:cubicBezTo>
                  <a:cubicBezTo>
                    <a:pt x="1160" y="1322"/>
                    <a:pt x="1140" y="1306"/>
                    <a:pt x="1119" y="1279"/>
                  </a:cubicBezTo>
                  <a:cubicBezTo>
                    <a:pt x="1091" y="1218"/>
                    <a:pt x="1034" y="1187"/>
                    <a:pt x="976" y="1187"/>
                  </a:cubicBezTo>
                  <a:cubicBezTo>
                    <a:pt x="919" y="1187"/>
                    <a:pt x="860" y="1218"/>
                    <a:pt x="828" y="1279"/>
                  </a:cubicBezTo>
                  <a:lnTo>
                    <a:pt x="828" y="1214"/>
                  </a:lnTo>
                  <a:cubicBezTo>
                    <a:pt x="812" y="1170"/>
                    <a:pt x="780" y="1152"/>
                    <a:pt x="744" y="1152"/>
                  </a:cubicBezTo>
                  <a:cubicBezTo>
                    <a:pt x="685" y="1152"/>
                    <a:pt x="614" y="1200"/>
                    <a:pt x="584" y="1270"/>
                  </a:cubicBezTo>
                  <a:cubicBezTo>
                    <a:pt x="550" y="1230"/>
                    <a:pt x="515" y="1190"/>
                    <a:pt x="481" y="1190"/>
                  </a:cubicBezTo>
                  <a:cubicBezTo>
                    <a:pt x="467" y="1190"/>
                    <a:pt x="453" y="1197"/>
                    <a:pt x="438" y="1214"/>
                  </a:cubicBezTo>
                  <a:cubicBezTo>
                    <a:pt x="390" y="1214"/>
                    <a:pt x="390" y="1214"/>
                    <a:pt x="390" y="1092"/>
                  </a:cubicBezTo>
                  <a:cubicBezTo>
                    <a:pt x="390" y="1035"/>
                    <a:pt x="398" y="970"/>
                    <a:pt x="349" y="970"/>
                  </a:cubicBezTo>
                  <a:close/>
                  <a:moveTo>
                    <a:pt x="29805" y="2073"/>
                  </a:moveTo>
                  <a:cubicBezTo>
                    <a:pt x="29805" y="2130"/>
                    <a:pt x="29805" y="2130"/>
                    <a:pt x="29853" y="2130"/>
                  </a:cubicBezTo>
                  <a:cubicBezTo>
                    <a:pt x="29951" y="2130"/>
                    <a:pt x="29951" y="2130"/>
                    <a:pt x="29902" y="20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17" name="Google Shape;8817;p32"/>
            <p:cNvSpPr/>
            <p:nvPr/>
          </p:nvSpPr>
          <p:spPr>
            <a:xfrm>
              <a:off x="7318184" y="1211960"/>
              <a:ext cx="414131" cy="311275"/>
            </a:xfrm>
            <a:custGeom>
              <a:avLst/>
              <a:gdLst/>
              <a:ahLst/>
              <a:cxnLst/>
              <a:rect l="l" t="t" r="r" b="b"/>
              <a:pathLst>
                <a:path w="24025" h="18058" extrusionOk="0">
                  <a:moveTo>
                    <a:pt x="8518" y="210"/>
                  </a:moveTo>
                  <a:cubicBezTo>
                    <a:pt x="8516" y="210"/>
                    <a:pt x="8520" y="217"/>
                    <a:pt x="8532" y="230"/>
                  </a:cubicBezTo>
                  <a:lnTo>
                    <a:pt x="8532" y="230"/>
                  </a:lnTo>
                  <a:cubicBezTo>
                    <a:pt x="8525" y="216"/>
                    <a:pt x="8519" y="210"/>
                    <a:pt x="8518" y="210"/>
                  </a:cubicBezTo>
                  <a:close/>
                  <a:moveTo>
                    <a:pt x="8532" y="230"/>
                  </a:moveTo>
                  <a:cubicBezTo>
                    <a:pt x="8537" y="241"/>
                    <a:pt x="8544" y="258"/>
                    <a:pt x="8550" y="280"/>
                  </a:cubicBezTo>
                  <a:lnTo>
                    <a:pt x="8550" y="280"/>
                  </a:lnTo>
                  <a:cubicBezTo>
                    <a:pt x="8549" y="269"/>
                    <a:pt x="8548" y="257"/>
                    <a:pt x="8546" y="244"/>
                  </a:cubicBezTo>
                  <a:cubicBezTo>
                    <a:pt x="8540" y="239"/>
                    <a:pt x="8536" y="234"/>
                    <a:pt x="8532" y="230"/>
                  </a:cubicBezTo>
                  <a:close/>
                  <a:moveTo>
                    <a:pt x="8141" y="511"/>
                  </a:moveTo>
                  <a:cubicBezTo>
                    <a:pt x="8110" y="521"/>
                    <a:pt x="8105" y="548"/>
                    <a:pt x="8114" y="548"/>
                  </a:cubicBezTo>
                  <a:cubicBezTo>
                    <a:pt x="8119" y="548"/>
                    <a:pt x="8129" y="538"/>
                    <a:pt x="8141" y="511"/>
                  </a:cubicBezTo>
                  <a:close/>
                  <a:moveTo>
                    <a:pt x="8818" y="443"/>
                  </a:moveTo>
                  <a:cubicBezTo>
                    <a:pt x="8852" y="443"/>
                    <a:pt x="8846" y="455"/>
                    <a:pt x="8822" y="503"/>
                  </a:cubicBezTo>
                  <a:cubicBezTo>
                    <a:pt x="8804" y="539"/>
                    <a:pt x="8781" y="557"/>
                    <a:pt x="8763" y="557"/>
                  </a:cubicBezTo>
                  <a:cubicBezTo>
                    <a:pt x="8748" y="557"/>
                    <a:pt x="8736" y="545"/>
                    <a:pt x="8733" y="519"/>
                  </a:cubicBezTo>
                  <a:cubicBezTo>
                    <a:pt x="8725" y="454"/>
                    <a:pt x="8725" y="454"/>
                    <a:pt x="8765" y="446"/>
                  </a:cubicBezTo>
                  <a:cubicBezTo>
                    <a:pt x="8789" y="444"/>
                    <a:pt x="8806" y="443"/>
                    <a:pt x="8818" y="443"/>
                  </a:cubicBezTo>
                  <a:close/>
                  <a:moveTo>
                    <a:pt x="8457" y="503"/>
                  </a:moveTo>
                  <a:lnTo>
                    <a:pt x="8514" y="552"/>
                  </a:lnTo>
                  <a:lnTo>
                    <a:pt x="8465" y="560"/>
                  </a:lnTo>
                  <a:cubicBezTo>
                    <a:pt x="8454" y="562"/>
                    <a:pt x="8446" y="564"/>
                    <a:pt x="8440" y="564"/>
                  </a:cubicBezTo>
                  <a:cubicBezTo>
                    <a:pt x="8424" y="564"/>
                    <a:pt x="8422" y="552"/>
                    <a:pt x="8417" y="511"/>
                  </a:cubicBezTo>
                  <a:lnTo>
                    <a:pt x="8457" y="503"/>
                  </a:lnTo>
                  <a:close/>
                  <a:moveTo>
                    <a:pt x="13387" y="454"/>
                  </a:moveTo>
                  <a:cubicBezTo>
                    <a:pt x="13390" y="454"/>
                    <a:pt x="13392" y="454"/>
                    <a:pt x="13395" y="454"/>
                  </a:cubicBezTo>
                  <a:lnTo>
                    <a:pt x="13443" y="463"/>
                  </a:lnTo>
                  <a:cubicBezTo>
                    <a:pt x="13427" y="503"/>
                    <a:pt x="13403" y="544"/>
                    <a:pt x="13379" y="576"/>
                  </a:cubicBezTo>
                  <a:lnTo>
                    <a:pt x="13330" y="568"/>
                  </a:lnTo>
                  <a:cubicBezTo>
                    <a:pt x="13345" y="507"/>
                    <a:pt x="13353" y="454"/>
                    <a:pt x="13387" y="454"/>
                  </a:cubicBezTo>
                  <a:close/>
                  <a:moveTo>
                    <a:pt x="8019" y="609"/>
                  </a:moveTo>
                  <a:lnTo>
                    <a:pt x="8076" y="657"/>
                  </a:lnTo>
                  <a:lnTo>
                    <a:pt x="8036" y="665"/>
                  </a:lnTo>
                  <a:cubicBezTo>
                    <a:pt x="8024" y="667"/>
                    <a:pt x="8016" y="669"/>
                    <a:pt x="8010" y="669"/>
                  </a:cubicBezTo>
                  <a:cubicBezTo>
                    <a:pt x="7994" y="669"/>
                    <a:pt x="7991" y="658"/>
                    <a:pt x="7979" y="617"/>
                  </a:cubicBezTo>
                  <a:lnTo>
                    <a:pt x="8019" y="609"/>
                  </a:lnTo>
                  <a:close/>
                  <a:moveTo>
                    <a:pt x="11638" y="708"/>
                  </a:moveTo>
                  <a:lnTo>
                    <a:pt x="11638" y="708"/>
                  </a:lnTo>
                  <a:cubicBezTo>
                    <a:pt x="11637" y="710"/>
                    <a:pt x="11636" y="712"/>
                    <a:pt x="11635" y="714"/>
                  </a:cubicBezTo>
                  <a:cubicBezTo>
                    <a:pt x="11635" y="730"/>
                    <a:pt x="11635" y="737"/>
                    <a:pt x="11636" y="737"/>
                  </a:cubicBezTo>
                  <a:cubicBezTo>
                    <a:pt x="11636" y="737"/>
                    <a:pt x="11636" y="726"/>
                    <a:pt x="11638" y="708"/>
                  </a:cubicBezTo>
                  <a:close/>
                  <a:moveTo>
                    <a:pt x="9681" y="625"/>
                  </a:moveTo>
                  <a:lnTo>
                    <a:pt x="9730" y="681"/>
                  </a:lnTo>
                  <a:cubicBezTo>
                    <a:pt x="9738" y="738"/>
                    <a:pt x="9698" y="746"/>
                    <a:pt x="9698" y="746"/>
                  </a:cubicBezTo>
                  <a:cubicBezTo>
                    <a:pt x="9657" y="746"/>
                    <a:pt x="9657" y="746"/>
                    <a:pt x="9649" y="690"/>
                  </a:cubicBezTo>
                  <a:cubicBezTo>
                    <a:pt x="9649" y="690"/>
                    <a:pt x="9641" y="625"/>
                    <a:pt x="9681" y="625"/>
                  </a:cubicBezTo>
                  <a:close/>
                  <a:moveTo>
                    <a:pt x="9171" y="746"/>
                  </a:moveTo>
                  <a:lnTo>
                    <a:pt x="9227" y="795"/>
                  </a:lnTo>
                  <a:lnTo>
                    <a:pt x="9187" y="860"/>
                  </a:lnTo>
                  <a:lnTo>
                    <a:pt x="9146" y="868"/>
                  </a:lnTo>
                  <a:cubicBezTo>
                    <a:pt x="9138" y="811"/>
                    <a:pt x="9130" y="754"/>
                    <a:pt x="9171" y="746"/>
                  </a:cubicBezTo>
                  <a:close/>
                  <a:moveTo>
                    <a:pt x="7606" y="771"/>
                  </a:moveTo>
                  <a:cubicBezTo>
                    <a:pt x="7638" y="795"/>
                    <a:pt x="7663" y="836"/>
                    <a:pt x="7679" y="876"/>
                  </a:cubicBezTo>
                  <a:lnTo>
                    <a:pt x="7638" y="884"/>
                  </a:lnTo>
                  <a:cubicBezTo>
                    <a:pt x="7632" y="886"/>
                    <a:pt x="7627" y="887"/>
                    <a:pt x="7621" y="887"/>
                  </a:cubicBezTo>
                  <a:cubicBezTo>
                    <a:pt x="7586" y="887"/>
                    <a:pt x="7573" y="844"/>
                    <a:pt x="7573" y="844"/>
                  </a:cubicBezTo>
                  <a:cubicBezTo>
                    <a:pt x="7573" y="844"/>
                    <a:pt x="7557" y="787"/>
                    <a:pt x="7606" y="771"/>
                  </a:cubicBezTo>
                  <a:close/>
                  <a:moveTo>
                    <a:pt x="15127" y="909"/>
                  </a:moveTo>
                  <a:cubicBezTo>
                    <a:pt x="15159" y="909"/>
                    <a:pt x="15196" y="923"/>
                    <a:pt x="15219" y="933"/>
                  </a:cubicBezTo>
                  <a:cubicBezTo>
                    <a:pt x="15240" y="983"/>
                    <a:pt x="15205" y="1033"/>
                    <a:pt x="15158" y="1033"/>
                  </a:cubicBezTo>
                  <a:cubicBezTo>
                    <a:pt x="15151" y="1033"/>
                    <a:pt x="15145" y="1032"/>
                    <a:pt x="15138" y="1030"/>
                  </a:cubicBezTo>
                  <a:cubicBezTo>
                    <a:pt x="15057" y="998"/>
                    <a:pt x="15057" y="998"/>
                    <a:pt x="15073" y="941"/>
                  </a:cubicBezTo>
                  <a:cubicBezTo>
                    <a:pt x="15083" y="917"/>
                    <a:pt x="15104" y="909"/>
                    <a:pt x="15127" y="909"/>
                  </a:cubicBezTo>
                  <a:close/>
                  <a:moveTo>
                    <a:pt x="5951" y="1346"/>
                  </a:moveTo>
                  <a:cubicBezTo>
                    <a:pt x="5956" y="1346"/>
                    <a:pt x="5962" y="1350"/>
                    <a:pt x="5968" y="1363"/>
                  </a:cubicBezTo>
                  <a:lnTo>
                    <a:pt x="5992" y="1419"/>
                  </a:lnTo>
                  <a:cubicBezTo>
                    <a:pt x="5980" y="1474"/>
                    <a:pt x="5968" y="1529"/>
                    <a:pt x="5952" y="1529"/>
                  </a:cubicBezTo>
                  <a:cubicBezTo>
                    <a:pt x="5947" y="1529"/>
                    <a:pt x="5942" y="1523"/>
                    <a:pt x="5936" y="1508"/>
                  </a:cubicBezTo>
                  <a:cubicBezTo>
                    <a:pt x="5919" y="1468"/>
                    <a:pt x="5919" y="1427"/>
                    <a:pt x="5928" y="1387"/>
                  </a:cubicBezTo>
                  <a:cubicBezTo>
                    <a:pt x="5928" y="1387"/>
                    <a:pt x="5937" y="1346"/>
                    <a:pt x="5951" y="1346"/>
                  </a:cubicBezTo>
                  <a:close/>
                  <a:moveTo>
                    <a:pt x="4730" y="2218"/>
                  </a:moveTo>
                  <a:cubicBezTo>
                    <a:pt x="4764" y="2218"/>
                    <a:pt x="4813" y="2312"/>
                    <a:pt x="4776" y="2392"/>
                  </a:cubicBezTo>
                  <a:cubicBezTo>
                    <a:pt x="4759" y="2402"/>
                    <a:pt x="4750" y="2408"/>
                    <a:pt x="4742" y="2408"/>
                  </a:cubicBezTo>
                  <a:cubicBezTo>
                    <a:pt x="4730" y="2408"/>
                    <a:pt x="4722" y="2396"/>
                    <a:pt x="4703" y="2368"/>
                  </a:cubicBezTo>
                  <a:cubicBezTo>
                    <a:pt x="4671" y="2319"/>
                    <a:pt x="4679" y="2238"/>
                    <a:pt x="4719" y="2222"/>
                  </a:cubicBezTo>
                  <a:cubicBezTo>
                    <a:pt x="4723" y="2220"/>
                    <a:pt x="4726" y="2218"/>
                    <a:pt x="4730" y="2218"/>
                  </a:cubicBezTo>
                  <a:close/>
                  <a:moveTo>
                    <a:pt x="17929" y="2365"/>
                  </a:moveTo>
                  <a:cubicBezTo>
                    <a:pt x="17937" y="2365"/>
                    <a:pt x="17944" y="2369"/>
                    <a:pt x="17951" y="2376"/>
                  </a:cubicBezTo>
                  <a:lnTo>
                    <a:pt x="17951" y="2449"/>
                  </a:lnTo>
                  <a:lnTo>
                    <a:pt x="17886" y="2473"/>
                  </a:lnTo>
                  <a:lnTo>
                    <a:pt x="17854" y="2441"/>
                  </a:lnTo>
                  <a:cubicBezTo>
                    <a:pt x="17879" y="2403"/>
                    <a:pt x="17904" y="2365"/>
                    <a:pt x="17929" y="2365"/>
                  </a:cubicBezTo>
                  <a:close/>
                  <a:moveTo>
                    <a:pt x="18177" y="3002"/>
                  </a:moveTo>
                  <a:cubicBezTo>
                    <a:pt x="18183" y="3002"/>
                    <a:pt x="18189" y="3004"/>
                    <a:pt x="18195" y="3008"/>
                  </a:cubicBezTo>
                  <a:lnTo>
                    <a:pt x="18235" y="3041"/>
                  </a:lnTo>
                  <a:cubicBezTo>
                    <a:pt x="18203" y="3065"/>
                    <a:pt x="18170" y="3089"/>
                    <a:pt x="18122" y="3106"/>
                  </a:cubicBezTo>
                  <a:lnTo>
                    <a:pt x="18089" y="3081"/>
                  </a:lnTo>
                  <a:cubicBezTo>
                    <a:pt x="18122" y="3042"/>
                    <a:pt x="18150" y="3002"/>
                    <a:pt x="18177" y="3002"/>
                  </a:cubicBezTo>
                  <a:close/>
                  <a:moveTo>
                    <a:pt x="19086" y="3122"/>
                  </a:moveTo>
                  <a:lnTo>
                    <a:pt x="19086" y="3122"/>
                  </a:lnTo>
                  <a:cubicBezTo>
                    <a:pt x="19119" y="3154"/>
                    <a:pt x="19005" y="3211"/>
                    <a:pt x="18965" y="3260"/>
                  </a:cubicBezTo>
                  <a:cubicBezTo>
                    <a:pt x="18932" y="3227"/>
                    <a:pt x="18932" y="3227"/>
                    <a:pt x="18973" y="3179"/>
                  </a:cubicBezTo>
                  <a:cubicBezTo>
                    <a:pt x="19005" y="3154"/>
                    <a:pt x="19038" y="3130"/>
                    <a:pt x="19086" y="3122"/>
                  </a:cubicBezTo>
                  <a:close/>
                  <a:moveTo>
                    <a:pt x="19839" y="3864"/>
                  </a:moveTo>
                  <a:cubicBezTo>
                    <a:pt x="19848" y="3864"/>
                    <a:pt x="19856" y="3868"/>
                    <a:pt x="19865" y="3876"/>
                  </a:cubicBezTo>
                  <a:lnTo>
                    <a:pt x="19849" y="3949"/>
                  </a:lnTo>
                  <a:lnTo>
                    <a:pt x="19776" y="3957"/>
                  </a:lnTo>
                  <a:lnTo>
                    <a:pt x="19751" y="3925"/>
                  </a:lnTo>
                  <a:cubicBezTo>
                    <a:pt x="19781" y="3894"/>
                    <a:pt x="19812" y="3864"/>
                    <a:pt x="19839" y="3864"/>
                  </a:cubicBezTo>
                  <a:close/>
                  <a:moveTo>
                    <a:pt x="21475" y="6265"/>
                  </a:moveTo>
                  <a:cubicBezTo>
                    <a:pt x="21487" y="6265"/>
                    <a:pt x="21497" y="6270"/>
                    <a:pt x="21503" y="6284"/>
                  </a:cubicBezTo>
                  <a:lnTo>
                    <a:pt x="21478" y="6357"/>
                  </a:lnTo>
                  <a:lnTo>
                    <a:pt x="21405" y="6349"/>
                  </a:lnTo>
                  <a:lnTo>
                    <a:pt x="21381" y="6308"/>
                  </a:lnTo>
                  <a:cubicBezTo>
                    <a:pt x="21413" y="6287"/>
                    <a:pt x="21449" y="6265"/>
                    <a:pt x="21475" y="6265"/>
                  </a:cubicBezTo>
                  <a:close/>
                  <a:moveTo>
                    <a:pt x="21635" y="6526"/>
                  </a:moveTo>
                  <a:cubicBezTo>
                    <a:pt x="21646" y="6526"/>
                    <a:pt x="21652" y="6534"/>
                    <a:pt x="21665" y="6551"/>
                  </a:cubicBezTo>
                  <a:cubicBezTo>
                    <a:pt x="21648" y="6592"/>
                    <a:pt x="21616" y="6624"/>
                    <a:pt x="21584" y="6649"/>
                  </a:cubicBezTo>
                  <a:cubicBezTo>
                    <a:pt x="21571" y="6656"/>
                    <a:pt x="21560" y="6660"/>
                    <a:pt x="21552" y="6660"/>
                  </a:cubicBezTo>
                  <a:cubicBezTo>
                    <a:pt x="21525" y="6660"/>
                    <a:pt x="21529" y="6618"/>
                    <a:pt x="21592" y="6543"/>
                  </a:cubicBezTo>
                  <a:cubicBezTo>
                    <a:pt x="21614" y="6532"/>
                    <a:pt x="21626" y="6526"/>
                    <a:pt x="21635" y="6526"/>
                  </a:cubicBezTo>
                  <a:close/>
                  <a:moveTo>
                    <a:pt x="21258" y="6802"/>
                  </a:moveTo>
                  <a:cubicBezTo>
                    <a:pt x="21257" y="6802"/>
                    <a:pt x="21260" y="6807"/>
                    <a:pt x="21267" y="6819"/>
                  </a:cubicBezTo>
                  <a:cubicBezTo>
                    <a:pt x="21268" y="6819"/>
                    <a:pt x="21268" y="6819"/>
                    <a:pt x="21269" y="6819"/>
                  </a:cubicBezTo>
                  <a:lnTo>
                    <a:pt x="21269" y="6819"/>
                  </a:lnTo>
                  <a:cubicBezTo>
                    <a:pt x="21262" y="6808"/>
                    <a:pt x="21258" y="6802"/>
                    <a:pt x="21258" y="6802"/>
                  </a:cubicBezTo>
                  <a:close/>
                  <a:moveTo>
                    <a:pt x="488" y="6636"/>
                  </a:moveTo>
                  <a:cubicBezTo>
                    <a:pt x="495" y="6636"/>
                    <a:pt x="521" y="6652"/>
                    <a:pt x="568" y="6681"/>
                  </a:cubicBezTo>
                  <a:cubicBezTo>
                    <a:pt x="617" y="6706"/>
                    <a:pt x="674" y="6738"/>
                    <a:pt x="649" y="6770"/>
                  </a:cubicBezTo>
                  <a:cubicBezTo>
                    <a:pt x="675" y="6826"/>
                    <a:pt x="674" y="6850"/>
                    <a:pt x="659" y="6850"/>
                  </a:cubicBezTo>
                  <a:cubicBezTo>
                    <a:pt x="636" y="6850"/>
                    <a:pt x="583" y="6796"/>
                    <a:pt x="544" y="6714"/>
                  </a:cubicBezTo>
                  <a:cubicBezTo>
                    <a:pt x="499" y="6660"/>
                    <a:pt x="479" y="6636"/>
                    <a:pt x="488" y="6636"/>
                  </a:cubicBezTo>
                  <a:close/>
                  <a:moveTo>
                    <a:pt x="23265" y="6932"/>
                  </a:moveTo>
                  <a:cubicBezTo>
                    <a:pt x="23257" y="6932"/>
                    <a:pt x="23247" y="6932"/>
                    <a:pt x="23238" y="6933"/>
                  </a:cubicBezTo>
                  <a:cubicBezTo>
                    <a:pt x="23181" y="6957"/>
                    <a:pt x="23181" y="6957"/>
                    <a:pt x="23205" y="6997"/>
                  </a:cubicBezTo>
                  <a:cubicBezTo>
                    <a:pt x="23225" y="7006"/>
                    <a:pt x="23248" y="7010"/>
                    <a:pt x="23270" y="7010"/>
                  </a:cubicBezTo>
                  <a:cubicBezTo>
                    <a:pt x="23292" y="7010"/>
                    <a:pt x="23315" y="7006"/>
                    <a:pt x="23335" y="6997"/>
                  </a:cubicBezTo>
                  <a:cubicBezTo>
                    <a:pt x="23387" y="6975"/>
                    <a:pt x="23371" y="6932"/>
                    <a:pt x="23265" y="6932"/>
                  </a:cubicBezTo>
                  <a:close/>
                  <a:moveTo>
                    <a:pt x="22051" y="7168"/>
                  </a:moveTo>
                  <a:lnTo>
                    <a:pt x="22051" y="7168"/>
                  </a:lnTo>
                  <a:cubicBezTo>
                    <a:pt x="22074" y="7168"/>
                    <a:pt x="22050" y="7223"/>
                    <a:pt x="22070" y="7257"/>
                  </a:cubicBezTo>
                  <a:cubicBezTo>
                    <a:pt x="22051" y="7287"/>
                    <a:pt x="22041" y="7304"/>
                    <a:pt x="22032" y="7304"/>
                  </a:cubicBezTo>
                  <a:cubicBezTo>
                    <a:pt x="22022" y="7304"/>
                    <a:pt x="22014" y="7283"/>
                    <a:pt x="21997" y="7241"/>
                  </a:cubicBezTo>
                  <a:cubicBezTo>
                    <a:pt x="21973" y="7200"/>
                    <a:pt x="22030" y="7176"/>
                    <a:pt x="22030" y="7176"/>
                  </a:cubicBezTo>
                  <a:cubicBezTo>
                    <a:pt x="22039" y="7170"/>
                    <a:pt x="22046" y="7168"/>
                    <a:pt x="22051" y="7168"/>
                  </a:cubicBezTo>
                  <a:close/>
                  <a:moveTo>
                    <a:pt x="21454" y="7768"/>
                  </a:moveTo>
                  <a:cubicBezTo>
                    <a:pt x="21397" y="7792"/>
                    <a:pt x="21397" y="7792"/>
                    <a:pt x="21413" y="7832"/>
                  </a:cubicBezTo>
                  <a:cubicBezTo>
                    <a:pt x="21435" y="7871"/>
                    <a:pt x="21445" y="7889"/>
                    <a:pt x="21455" y="7889"/>
                  </a:cubicBezTo>
                  <a:cubicBezTo>
                    <a:pt x="21463" y="7889"/>
                    <a:pt x="21471" y="7875"/>
                    <a:pt x="21486" y="7849"/>
                  </a:cubicBezTo>
                  <a:lnTo>
                    <a:pt x="21454" y="7768"/>
                  </a:lnTo>
                  <a:close/>
                  <a:moveTo>
                    <a:pt x="22384" y="7906"/>
                  </a:moveTo>
                  <a:cubicBezTo>
                    <a:pt x="22397" y="7906"/>
                    <a:pt x="22411" y="7911"/>
                    <a:pt x="22419" y="7930"/>
                  </a:cubicBezTo>
                  <a:cubicBezTo>
                    <a:pt x="22435" y="7970"/>
                    <a:pt x="22394" y="8043"/>
                    <a:pt x="22394" y="8043"/>
                  </a:cubicBezTo>
                  <a:lnTo>
                    <a:pt x="22394" y="8035"/>
                  </a:lnTo>
                  <a:cubicBezTo>
                    <a:pt x="22381" y="8041"/>
                    <a:pt x="22370" y="8043"/>
                    <a:pt x="22361" y="8043"/>
                  </a:cubicBezTo>
                  <a:cubicBezTo>
                    <a:pt x="22331" y="8043"/>
                    <a:pt x="22321" y="8019"/>
                    <a:pt x="22321" y="8019"/>
                  </a:cubicBezTo>
                  <a:cubicBezTo>
                    <a:pt x="22305" y="7978"/>
                    <a:pt x="22297" y="7930"/>
                    <a:pt x="22354" y="7914"/>
                  </a:cubicBezTo>
                  <a:cubicBezTo>
                    <a:pt x="22354" y="7914"/>
                    <a:pt x="22368" y="7906"/>
                    <a:pt x="22384" y="7906"/>
                  </a:cubicBezTo>
                  <a:close/>
                  <a:moveTo>
                    <a:pt x="22144" y="8324"/>
                  </a:moveTo>
                  <a:cubicBezTo>
                    <a:pt x="22130" y="8324"/>
                    <a:pt x="22119" y="8327"/>
                    <a:pt x="22119" y="8327"/>
                  </a:cubicBezTo>
                  <a:cubicBezTo>
                    <a:pt x="22119" y="8327"/>
                    <a:pt x="22062" y="8351"/>
                    <a:pt x="22078" y="8392"/>
                  </a:cubicBezTo>
                  <a:lnTo>
                    <a:pt x="22086" y="8432"/>
                  </a:lnTo>
                  <a:cubicBezTo>
                    <a:pt x="22127" y="8416"/>
                    <a:pt x="22167" y="8384"/>
                    <a:pt x="22192" y="8351"/>
                  </a:cubicBezTo>
                  <a:cubicBezTo>
                    <a:pt x="22183" y="8329"/>
                    <a:pt x="22161" y="8324"/>
                    <a:pt x="22144" y="8324"/>
                  </a:cubicBezTo>
                  <a:close/>
                  <a:moveTo>
                    <a:pt x="22451" y="8724"/>
                  </a:moveTo>
                  <a:lnTo>
                    <a:pt x="22467" y="8765"/>
                  </a:lnTo>
                  <a:lnTo>
                    <a:pt x="22419" y="8830"/>
                  </a:lnTo>
                  <a:lnTo>
                    <a:pt x="22402" y="8789"/>
                  </a:lnTo>
                  <a:cubicBezTo>
                    <a:pt x="22394" y="8741"/>
                    <a:pt x="22394" y="8741"/>
                    <a:pt x="22451" y="8724"/>
                  </a:cubicBezTo>
                  <a:close/>
                  <a:moveTo>
                    <a:pt x="22589" y="9088"/>
                  </a:moveTo>
                  <a:cubicBezTo>
                    <a:pt x="22597" y="9088"/>
                    <a:pt x="22605" y="9089"/>
                    <a:pt x="22613" y="9089"/>
                  </a:cubicBezTo>
                  <a:cubicBezTo>
                    <a:pt x="22621" y="9138"/>
                    <a:pt x="22621" y="9138"/>
                    <a:pt x="22638" y="9178"/>
                  </a:cubicBezTo>
                  <a:cubicBezTo>
                    <a:pt x="22603" y="9187"/>
                    <a:pt x="22571" y="9196"/>
                    <a:pt x="22547" y="9196"/>
                  </a:cubicBezTo>
                  <a:cubicBezTo>
                    <a:pt x="22526" y="9196"/>
                    <a:pt x="22512" y="9189"/>
                    <a:pt x="22508" y="9170"/>
                  </a:cubicBezTo>
                  <a:cubicBezTo>
                    <a:pt x="22447" y="9140"/>
                    <a:pt x="22479" y="9088"/>
                    <a:pt x="22589" y="9088"/>
                  </a:cubicBezTo>
                  <a:close/>
                  <a:moveTo>
                    <a:pt x="22986" y="9365"/>
                  </a:moveTo>
                  <a:cubicBezTo>
                    <a:pt x="23002" y="9405"/>
                    <a:pt x="23067" y="9438"/>
                    <a:pt x="23011" y="9454"/>
                  </a:cubicBezTo>
                  <a:cubicBezTo>
                    <a:pt x="23012" y="9462"/>
                    <a:pt x="23010" y="9466"/>
                    <a:pt x="23006" y="9466"/>
                  </a:cubicBezTo>
                  <a:cubicBezTo>
                    <a:pt x="22988" y="9466"/>
                    <a:pt x="22936" y="9413"/>
                    <a:pt x="22929" y="9381"/>
                  </a:cubicBezTo>
                  <a:lnTo>
                    <a:pt x="22986" y="9365"/>
                  </a:lnTo>
                  <a:close/>
                  <a:moveTo>
                    <a:pt x="22492" y="9843"/>
                  </a:moveTo>
                  <a:lnTo>
                    <a:pt x="22370" y="9868"/>
                  </a:lnTo>
                  <a:lnTo>
                    <a:pt x="22435" y="9859"/>
                  </a:lnTo>
                  <a:lnTo>
                    <a:pt x="22492" y="9843"/>
                  </a:lnTo>
                  <a:close/>
                  <a:moveTo>
                    <a:pt x="23006" y="10283"/>
                  </a:moveTo>
                  <a:cubicBezTo>
                    <a:pt x="23036" y="10283"/>
                    <a:pt x="23059" y="10289"/>
                    <a:pt x="23059" y="10313"/>
                  </a:cubicBezTo>
                  <a:lnTo>
                    <a:pt x="23067" y="10362"/>
                  </a:lnTo>
                  <a:cubicBezTo>
                    <a:pt x="23027" y="10362"/>
                    <a:pt x="22986" y="10354"/>
                    <a:pt x="22946" y="10338"/>
                  </a:cubicBezTo>
                  <a:lnTo>
                    <a:pt x="22938" y="10289"/>
                  </a:lnTo>
                  <a:cubicBezTo>
                    <a:pt x="22961" y="10286"/>
                    <a:pt x="22985" y="10283"/>
                    <a:pt x="23006" y="10283"/>
                  </a:cubicBezTo>
                  <a:close/>
                  <a:moveTo>
                    <a:pt x="22721" y="10656"/>
                  </a:moveTo>
                  <a:cubicBezTo>
                    <a:pt x="22735" y="10656"/>
                    <a:pt x="22763" y="10661"/>
                    <a:pt x="22808" y="10670"/>
                  </a:cubicBezTo>
                  <a:lnTo>
                    <a:pt x="22938" y="10743"/>
                  </a:lnTo>
                  <a:cubicBezTo>
                    <a:pt x="22940" y="10757"/>
                    <a:pt x="22935" y="10762"/>
                    <a:pt x="22922" y="10762"/>
                  </a:cubicBezTo>
                  <a:cubicBezTo>
                    <a:pt x="22896" y="10762"/>
                    <a:pt x="22840" y="10740"/>
                    <a:pt x="22759" y="10719"/>
                  </a:cubicBezTo>
                  <a:cubicBezTo>
                    <a:pt x="22713" y="10673"/>
                    <a:pt x="22696" y="10656"/>
                    <a:pt x="22721" y="10656"/>
                  </a:cubicBezTo>
                  <a:close/>
                  <a:moveTo>
                    <a:pt x="23121" y="11615"/>
                  </a:moveTo>
                  <a:cubicBezTo>
                    <a:pt x="23180" y="11615"/>
                    <a:pt x="23235" y="11646"/>
                    <a:pt x="23262" y="11700"/>
                  </a:cubicBezTo>
                  <a:lnTo>
                    <a:pt x="23270" y="11789"/>
                  </a:lnTo>
                  <a:lnTo>
                    <a:pt x="23148" y="11700"/>
                  </a:lnTo>
                  <a:cubicBezTo>
                    <a:pt x="22962" y="11627"/>
                    <a:pt x="22962" y="11627"/>
                    <a:pt x="23084" y="11619"/>
                  </a:cubicBezTo>
                  <a:cubicBezTo>
                    <a:pt x="23096" y="11616"/>
                    <a:pt x="23109" y="11615"/>
                    <a:pt x="23121" y="11615"/>
                  </a:cubicBezTo>
                  <a:close/>
                  <a:moveTo>
                    <a:pt x="22970" y="11846"/>
                  </a:moveTo>
                  <a:lnTo>
                    <a:pt x="23035" y="11886"/>
                  </a:lnTo>
                  <a:lnTo>
                    <a:pt x="22970" y="11935"/>
                  </a:lnTo>
                  <a:cubicBezTo>
                    <a:pt x="22913" y="11935"/>
                    <a:pt x="22913" y="11894"/>
                    <a:pt x="22913" y="11846"/>
                  </a:cubicBezTo>
                  <a:close/>
                  <a:moveTo>
                    <a:pt x="23400" y="13654"/>
                  </a:moveTo>
                  <a:cubicBezTo>
                    <a:pt x="23343" y="13654"/>
                    <a:pt x="23343" y="13702"/>
                    <a:pt x="23343" y="13743"/>
                  </a:cubicBezTo>
                  <a:cubicBezTo>
                    <a:pt x="23278" y="13832"/>
                    <a:pt x="23343" y="13881"/>
                    <a:pt x="23400" y="13881"/>
                  </a:cubicBezTo>
                  <a:cubicBezTo>
                    <a:pt x="23456" y="13881"/>
                    <a:pt x="23456" y="13832"/>
                    <a:pt x="23456" y="13743"/>
                  </a:cubicBezTo>
                  <a:cubicBezTo>
                    <a:pt x="23456" y="13702"/>
                    <a:pt x="23400" y="13654"/>
                    <a:pt x="23400" y="13654"/>
                  </a:cubicBezTo>
                  <a:close/>
                  <a:moveTo>
                    <a:pt x="23247" y="13987"/>
                  </a:moveTo>
                  <a:cubicBezTo>
                    <a:pt x="23268" y="13987"/>
                    <a:pt x="23302" y="14010"/>
                    <a:pt x="23335" y="14067"/>
                  </a:cubicBezTo>
                  <a:cubicBezTo>
                    <a:pt x="23335" y="14108"/>
                    <a:pt x="23335" y="14157"/>
                    <a:pt x="23335" y="14157"/>
                  </a:cubicBezTo>
                  <a:cubicBezTo>
                    <a:pt x="23278" y="14157"/>
                    <a:pt x="23213" y="14059"/>
                    <a:pt x="23221" y="14019"/>
                  </a:cubicBezTo>
                  <a:cubicBezTo>
                    <a:pt x="23221" y="13999"/>
                    <a:pt x="23231" y="13987"/>
                    <a:pt x="23247" y="13987"/>
                  </a:cubicBezTo>
                  <a:close/>
                  <a:moveTo>
                    <a:pt x="22775" y="16483"/>
                  </a:moveTo>
                  <a:cubicBezTo>
                    <a:pt x="22719" y="16483"/>
                    <a:pt x="22719" y="16483"/>
                    <a:pt x="22719" y="16524"/>
                  </a:cubicBezTo>
                  <a:lnTo>
                    <a:pt x="22719" y="16573"/>
                  </a:lnTo>
                  <a:lnTo>
                    <a:pt x="22775" y="16524"/>
                  </a:lnTo>
                  <a:lnTo>
                    <a:pt x="22775" y="16483"/>
                  </a:lnTo>
                  <a:close/>
                  <a:moveTo>
                    <a:pt x="23075" y="16573"/>
                  </a:moveTo>
                  <a:lnTo>
                    <a:pt x="23075" y="16621"/>
                  </a:lnTo>
                  <a:cubicBezTo>
                    <a:pt x="23032" y="16621"/>
                    <a:pt x="23047" y="16639"/>
                    <a:pt x="23078" y="16639"/>
                  </a:cubicBezTo>
                  <a:cubicBezTo>
                    <a:pt x="23093" y="16639"/>
                    <a:pt x="23113" y="16635"/>
                    <a:pt x="23132" y="16621"/>
                  </a:cubicBezTo>
                  <a:lnTo>
                    <a:pt x="23254" y="16621"/>
                  </a:lnTo>
                  <a:cubicBezTo>
                    <a:pt x="23254" y="16670"/>
                    <a:pt x="23189" y="16710"/>
                    <a:pt x="23132" y="16710"/>
                  </a:cubicBezTo>
                  <a:cubicBezTo>
                    <a:pt x="23082" y="16731"/>
                    <a:pt x="23052" y="16742"/>
                    <a:pt x="23035" y="16742"/>
                  </a:cubicBezTo>
                  <a:cubicBezTo>
                    <a:pt x="23011" y="16742"/>
                    <a:pt x="23011" y="16719"/>
                    <a:pt x="23011" y="16662"/>
                  </a:cubicBezTo>
                  <a:cubicBezTo>
                    <a:pt x="23011" y="16621"/>
                    <a:pt x="23011" y="16573"/>
                    <a:pt x="23075" y="16573"/>
                  </a:cubicBezTo>
                  <a:close/>
                  <a:moveTo>
                    <a:pt x="23067" y="17124"/>
                  </a:moveTo>
                  <a:cubicBezTo>
                    <a:pt x="23067" y="17124"/>
                    <a:pt x="23124" y="17173"/>
                    <a:pt x="23124" y="17213"/>
                  </a:cubicBezTo>
                  <a:lnTo>
                    <a:pt x="23067" y="17262"/>
                  </a:lnTo>
                  <a:cubicBezTo>
                    <a:pt x="23011" y="17262"/>
                    <a:pt x="23011" y="17213"/>
                    <a:pt x="23011" y="17164"/>
                  </a:cubicBezTo>
                  <a:cubicBezTo>
                    <a:pt x="23011" y="17124"/>
                    <a:pt x="23011" y="17124"/>
                    <a:pt x="23067" y="17124"/>
                  </a:cubicBezTo>
                  <a:close/>
                  <a:moveTo>
                    <a:pt x="23902" y="17262"/>
                  </a:moveTo>
                  <a:lnTo>
                    <a:pt x="23902" y="17310"/>
                  </a:lnTo>
                  <a:cubicBezTo>
                    <a:pt x="23935" y="17335"/>
                    <a:pt x="23983" y="17351"/>
                    <a:pt x="24024" y="17359"/>
                  </a:cubicBezTo>
                  <a:lnTo>
                    <a:pt x="24024" y="17310"/>
                  </a:lnTo>
                  <a:cubicBezTo>
                    <a:pt x="24024" y="17262"/>
                    <a:pt x="23967" y="17262"/>
                    <a:pt x="23902" y="17262"/>
                  </a:cubicBezTo>
                  <a:close/>
                  <a:moveTo>
                    <a:pt x="11773" y="0"/>
                  </a:moveTo>
                  <a:cubicBezTo>
                    <a:pt x="11737" y="37"/>
                    <a:pt x="11649" y="47"/>
                    <a:pt x="11554" y="47"/>
                  </a:cubicBezTo>
                  <a:cubicBezTo>
                    <a:pt x="11503" y="47"/>
                    <a:pt x="11449" y="44"/>
                    <a:pt x="11400" y="41"/>
                  </a:cubicBezTo>
                  <a:cubicBezTo>
                    <a:pt x="11375" y="39"/>
                    <a:pt x="11351" y="38"/>
                    <a:pt x="11330" y="38"/>
                  </a:cubicBezTo>
                  <a:cubicBezTo>
                    <a:pt x="11162" y="38"/>
                    <a:pt x="11115" y="94"/>
                    <a:pt x="11035" y="195"/>
                  </a:cubicBezTo>
                  <a:lnTo>
                    <a:pt x="10995" y="317"/>
                  </a:lnTo>
                  <a:lnTo>
                    <a:pt x="10995" y="195"/>
                  </a:lnTo>
                  <a:cubicBezTo>
                    <a:pt x="10987" y="130"/>
                    <a:pt x="10971" y="73"/>
                    <a:pt x="10946" y="17"/>
                  </a:cubicBezTo>
                  <a:cubicBezTo>
                    <a:pt x="10898" y="17"/>
                    <a:pt x="10898" y="73"/>
                    <a:pt x="10906" y="138"/>
                  </a:cubicBezTo>
                  <a:cubicBezTo>
                    <a:pt x="10906" y="167"/>
                    <a:pt x="10894" y="181"/>
                    <a:pt x="10870" y="181"/>
                  </a:cubicBezTo>
                  <a:cubicBezTo>
                    <a:pt x="10847" y="181"/>
                    <a:pt x="10812" y="167"/>
                    <a:pt x="10768" y="138"/>
                  </a:cubicBezTo>
                  <a:cubicBezTo>
                    <a:pt x="10725" y="111"/>
                    <a:pt x="10691" y="97"/>
                    <a:pt x="10663" y="97"/>
                  </a:cubicBezTo>
                  <a:cubicBezTo>
                    <a:pt x="10634" y="97"/>
                    <a:pt x="10610" y="113"/>
                    <a:pt x="10589" y="146"/>
                  </a:cubicBezTo>
                  <a:cubicBezTo>
                    <a:pt x="10582" y="147"/>
                    <a:pt x="10575" y="148"/>
                    <a:pt x="10568" y="148"/>
                  </a:cubicBezTo>
                  <a:cubicBezTo>
                    <a:pt x="10520" y="148"/>
                    <a:pt x="10480" y="125"/>
                    <a:pt x="10452" y="90"/>
                  </a:cubicBezTo>
                  <a:cubicBezTo>
                    <a:pt x="10403" y="90"/>
                    <a:pt x="10403" y="90"/>
                    <a:pt x="10403" y="146"/>
                  </a:cubicBezTo>
                  <a:cubicBezTo>
                    <a:pt x="10407" y="180"/>
                    <a:pt x="10396" y="196"/>
                    <a:pt x="10378" y="196"/>
                  </a:cubicBezTo>
                  <a:cubicBezTo>
                    <a:pt x="10361" y="196"/>
                    <a:pt x="10337" y="182"/>
                    <a:pt x="10314" y="154"/>
                  </a:cubicBezTo>
                  <a:cubicBezTo>
                    <a:pt x="10286" y="85"/>
                    <a:pt x="10229" y="58"/>
                    <a:pt x="10186" y="58"/>
                  </a:cubicBezTo>
                  <a:cubicBezTo>
                    <a:pt x="10153" y="58"/>
                    <a:pt x="10127" y="73"/>
                    <a:pt x="10127" y="98"/>
                  </a:cubicBezTo>
                  <a:cubicBezTo>
                    <a:pt x="10135" y="154"/>
                    <a:pt x="10087" y="163"/>
                    <a:pt x="10046" y="163"/>
                  </a:cubicBezTo>
                  <a:cubicBezTo>
                    <a:pt x="9989" y="163"/>
                    <a:pt x="9941" y="195"/>
                    <a:pt x="9917" y="236"/>
                  </a:cubicBezTo>
                  <a:lnTo>
                    <a:pt x="9827" y="244"/>
                  </a:lnTo>
                  <a:cubicBezTo>
                    <a:pt x="9824" y="244"/>
                    <a:pt x="9822" y="244"/>
                    <a:pt x="9820" y="244"/>
                  </a:cubicBezTo>
                  <a:cubicBezTo>
                    <a:pt x="9783" y="244"/>
                    <a:pt x="9822" y="187"/>
                    <a:pt x="9868" y="187"/>
                  </a:cubicBezTo>
                  <a:lnTo>
                    <a:pt x="9811" y="130"/>
                  </a:lnTo>
                  <a:cubicBezTo>
                    <a:pt x="9722" y="138"/>
                    <a:pt x="9681" y="138"/>
                    <a:pt x="9641" y="203"/>
                  </a:cubicBezTo>
                  <a:cubicBezTo>
                    <a:pt x="9624" y="265"/>
                    <a:pt x="9616" y="295"/>
                    <a:pt x="9610" y="295"/>
                  </a:cubicBezTo>
                  <a:cubicBezTo>
                    <a:pt x="9604" y="295"/>
                    <a:pt x="9600" y="267"/>
                    <a:pt x="9592" y="211"/>
                  </a:cubicBezTo>
                  <a:cubicBezTo>
                    <a:pt x="9587" y="168"/>
                    <a:pt x="9563" y="132"/>
                    <a:pt x="9536" y="132"/>
                  </a:cubicBezTo>
                  <a:cubicBezTo>
                    <a:pt x="9523" y="132"/>
                    <a:pt x="9508" y="141"/>
                    <a:pt x="9495" y="163"/>
                  </a:cubicBezTo>
                  <a:cubicBezTo>
                    <a:pt x="9481" y="216"/>
                    <a:pt x="9464" y="235"/>
                    <a:pt x="9448" y="235"/>
                  </a:cubicBezTo>
                  <a:cubicBezTo>
                    <a:pt x="9428" y="235"/>
                    <a:pt x="9410" y="203"/>
                    <a:pt x="9406" y="171"/>
                  </a:cubicBezTo>
                  <a:cubicBezTo>
                    <a:pt x="9422" y="107"/>
                    <a:pt x="9430" y="74"/>
                    <a:pt x="9414" y="74"/>
                  </a:cubicBezTo>
                  <a:lnTo>
                    <a:pt x="9414" y="74"/>
                  </a:lnTo>
                  <a:cubicBezTo>
                    <a:pt x="9397" y="74"/>
                    <a:pt x="9354" y="109"/>
                    <a:pt x="9268" y="179"/>
                  </a:cubicBezTo>
                  <a:cubicBezTo>
                    <a:pt x="9179" y="195"/>
                    <a:pt x="9008" y="284"/>
                    <a:pt x="8879" y="309"/>
                  </a:cubicBezTo>
                  <a:cubicBezTo>
                    <a:pt x="8790" y="325"/>
                    <a:pt x="8723" y="335"/>
                    <a:pt x="8671" y="335"/>
                  </a:cubicBezTo>
                  <a:cubicBezTo>
                    <a:pt x="8619" y="335"/>
                    <a:pt x="8583" y="325"/>
                    <a:pt x="8554" y="300"/>
                  </a:cubicBezTo>
                  <a:cubicBezTo>
                    <a:pt x="8553" y="293"/>
                    <a:pt x="8551" y="287"/>
                    <a:pt x="8550" y="280"/>
                  </a:cubicBezTo>
                  <a:lnTo>
                    <a:pt x="8550" y="280"/>
                  </a:lnTo>
                  <a:cubicBezTo>
                    <a:pt x="8551" y="359"/>
                    <a:pt x="8505" y="368"/>
                    <a:pt x="8384" y="390"/>
                  </a:cubicBezTo>
                  <a:cubicBezTo>
                    <a:pt x="8367" y="385"/>
                    <a:pt x="8351" y="383"/>
                    <a:pt x="8334" y="383"/>
                  </a:cubicBezTo>
                  <a:cubicBezTo>
                    <a:pt x="8253" y="383"/>
                    <a:pt x="8175" y="431"/>
                    <a:pt x="8141" y="511"/>
                  </a:cubicBezTo>
                  <a:lnTo>
                    <a:pt x="8222" y="495"/>
                  </a:lnTo>
                  <a:lnTo>
                    <a:pt x="8222" y="495"/>
                  </a:lnTo>
                  <a:cubicBezTo>
                    <a:pt x="8244" y="572"/>
                    <a:pt x="8229" y="601"/>
                    <a:pt x="8186" y="601"/>
                  </a:cubicBezTo>
                  <a:cubicBezTo>
                    <a:pt x="8166" y="601"/>
                    <a:pt x="8140" y="595"/>
                    <a:pt x="8108" y="584"/>
                  </a:cubicBezTo>
                  <a:cubicBezTo>
                    <a:pt x="8106" y="585"/>
                    <a:pt x="8103" y="585"/>
                    <a:pt x="8101" y="585"/>
                  </a:cubicBezTo>
                  <a:cubicBezTo>
                    <a:pt x="8066" y="585"/>
                    <a:pt x="8051" y="532"/>
                    <a:pt x="8036" y="479"/>
                  </a:cubicBezTo>
                  <a:cubicBezTo>
                    <a:pt x="8021" y="426"/>
                    <a:pt x="7971" y="381"/>
                    <a:pt x="7931" y="381"/>
                  </a:cubicBezTo>
                  <a:cubicBezTo>
                    <a:pt x="7928" y="381"/>
                    <a:pt x="7925" y="381"/>
                    <a:pt x="7922" y="381"/>
                  </a:cubicBezTo>
                  <a:cubicBezTo>
                    <a:pt x="7873" y="390"/>
                    <a:pt x="7833" y="406"/>
                    <a:pt x="7890" y="454"/>
                  </a:cubicBezTo>
                  <a:cubicBezTo>
                    <a:pt x="7906" y="511"/>
                    <a:pt x="7906" y="511"/>
                    <a:pt x="7857" y="519"/>
                  </a:cubicBezTo>
                  <a:cubicBezTo>
                    <a:pt x="7809" y="527"/>
                    <a:pt x="7760" y="560"/>
                    <a:pt x="7744" y="609"/>
                  </a:cubicBezTo>
                  <a:cubicBezTo>
                    <a:pt x="7760" y="665"/>
                    <a:pt x="7719" y="673"/>
                    <a:pt x="7671" y="690"/>
                  </a:cubicBezTo>
                  <a:cubicBezTo>
                    <a:pt x="7644" y="668"/>
                    <a:pt x="7609" y="657"/>
                    <a:pt x="7575" y="657"/>
                  </a:cubicBezTo>
                  <a:cubicBezTo>
                    <a:pt x="7558" y="657"/>
                    <a:pt x="7541" y="660"/>
                    <a:pt x="7525" y="665"/>
                  </a:cubicBezTo>
                  <a:lnTo>
                    <a:pt x="7525" y="665"/>
                  </a:lnTo>
                  <a:cubicBezTo>
                    <a:pt x="7520" y="650"/>
                    <a:pt x="7514" y="629"/>
                    <a:pt x="7509" y="609"/>
                  </a:cubicBezTo>
                  <a:cubicBezTo>
                    <a:pt x="7492" y="568"/>
                    <a:pt x="7468" y="536"/>
                    <a:pt x="7436" y="511"/>
                  </a:cubicBezTo>
                  <a:cubicBezTo>
                    <a:pt x="7387" y="519"/>
                    <a:pt x="7403" y="576"/>
                    <a:pt x="7403" y="576"/>
                  </a:cubicBezTo>
                  <a:cubicBezTo>
                    <a:pt x="7411" y="609"/>
                    <a:pt x="7160" y="706"/>
                    <a:pt x="6884" y="803"/>
                  </a:cubicBezTo>
                  <a:cubicBezTo>
                    <a:pt x="6617" y="892"/>
                    <a:pt x="6333" y="1022"/>
                    <a:pt x="6268" y="1046"/>
                  </a:cubicBezTo>
                  <a:cubicBezTo>
                    <a:pt x="6248" y="1042"/>
                    <a:pt x="6228" y="1040"/>
                    <a:pt x="6208" y="1040"/>
                  </a:cubicBezTo>
                  <a:cubicBezTo>
                    <a:pt x="6121" y="1040"/>
                    <a:pt x="6046" y="1078"/>
                    <a:pt x="6106" y="1111"/>
                  </a:cubicBezTo>
                  <a:cubicBezTo>
                    <a:pt x="6122" y="1160"/>
                    <a:pt x="5919" y="1249"/>
                    <a:pt x="5676" y="1371"/>
                  </a:cubicBezTo>
                  <a:cubicBezTo>
                    <a:pt x="5392" y="1508"/>
                    <a:pt x="5190" y="1606"/>
                    <a:pt x="5214" y="1663"/>
                  </a:cubicBezTo>
                  <a:lnTo>
                    <a:pt x="5101" y="1727"/>
                  </a:lnTo>
                  <a:cubicBezTo>
                    <a:pt x="5019" y="1768"/>
                    <a:pt x="4971" y="1865"/>
                    <a:pt x="4930" y="1890"/>
                  </a:cubicBezTo>
                  <a:cubicBezTo>
                    <a:pt x="4926" y="1932"/>
                    <a:pt x="4913" y="1958"/>
                    <a:pt x="4904" y="1958"/>
                  </a:cubicBezTo>
                  <a:cubicBezTo>
                    <a:pt x="4898" y="1958"/>
                    <a:pt x="4894" y="1944"/>
                    <a:pt x="4898" y="1914"/>
                  </a:cubicBezTo>
                  <a:cubicBezTo>
                    <a:pt x="4871" y="1867"/>
                    <a:pt x="4845" y="1826"/>
                    <a:pt x="4814" y="1826"/>
                  </a:cubicBezTo>
                  <a:cubicBezTo>
                    <a:pt x="4807" y="1826"/>
                    <a:pt x="4800" y="1828"/>
                    <a:pt x="4792" y="1833"/>
                  </a:cubicBezTo>
                  <a:cubicBezTo>
                    <a:pt x="4719" y="1873"/>
                    <a:pt x="4744" y="1930"/>
                    <a:pt x="4776" y="1979"/>
                  </a:cubicBezTo>
                  <a:cubicBezTo>
                    <a:pt x="4809" y="2027"/>
                    <a:pt x="4768" y="2052"/>
                    <a:pt x="4768" y="2052"/>
                  </a:cubicBezTo>
                  <a:cubicBezTo>
                    <a:pt x="4752" y="2061"/>
                    <a:pt x="4742" y="2067"/>
                    <a:pt x="4735" y="2067"/>
                  </a:cubicBezTo>
                  <a:cubicBezTo>
                    <a:pt x="4724" y="2067"/>
                    <a:pt x="4718" y="2054"/>
                    <a:pt x="4703" y="2019"/>
                  </a:cubicBezTo>
                  <a:lnTo>
                    <a:pt x="4638" y="1922"/>
                  </a:lnTo>
                  <a:lnTo>
                    <a:pt x="4598" y="1938"/>
                  </a:lnTo>
                  <a:cubicBezTo>
                    <a:pt x="4630" y="1995"/>
                    <a:pt x="4590" y="2011"/>
                    <a:pt x="4590" y="2011"/>
                  </a:cubicBezTo>
                  <a:cubicBezTo>
                    <a:pt x="4576" y="2019"/>
                    <a:pt x="4567" y="2025"/>
                    <a:pt x="4559" y="2025"/>
                  </a:cubicBezTo>
                  <a:cubicBezTo>
                    <a:pt x="4543" y="2025"/>
                    <a:pt x="4530" y="2003"/>
                    <a:pt x="4492" y="1938"/>
                  </a:cubicBezTo>
                  <a:cubicBezTo>
                    <a:pt x="4465" y="1894"/>
                    <a:pt x="4442" y="1872"/>
                    <a:pt x="4426" y="1872"/>
                  </a:cubicBezTo>
                  <a:cubicBezTo>
                    <a:pt x="4405" y="1872"/>
                    <a:pt x="4397" y="1912"/>
                    <a:pt x="4411" y="1987"/>
                  </a:cubicBezTo>
                  <a:lnTo>
                    <a:pt x="4371" y="2084"/>
                  </a:lnTo>
                  <a:cubicBezTo>
                    <a:pt x="4351" y="2070"/>
                    <a:pt x="4334" y="2064"/>
                    <a:pt x="4321" y="2064"/>
                  </a:cubicBezTo>
                  <a:cubicBezTo>
                    <a:pt x="4262" y="2064"/>
                    <a:pt x="4256" y="2172"/>
                    <a:pt x="4249" y="2238"/>
                  </a:cubicBezTo>
                  <a:cubicBezTo>
                    <a:pt x="4212" y="2207"/>
                    <a:pt x="4183" y="2191"/>
                    <a:pt x="4163" y="2191"/>
                  </a:cubicBezTo>
                  <a:cubicBezTo>
                    <a:pt x="4130" y="2191"/>
                    <a:pt x="4121" y="2231"/>
                    <a:pt x="4136" y="2311"/>
                  </a:cubicBezTo>
                  <a:cubicBezTo>
                    <a:pt x="4165" y="2347"/>
                    <a:pt x="4152" y="2369"/>
                    <a:pt x="4113" y="2369"/>
                  </a:cubicBezTo>
                  <a:cubicBezTo>
                    <a:pt x="4099" y="2369"/>
                    <a:pt x="4082" y="2366"/>
                    <a:pt x="4063" y="2360"/>
                  </a:cubicBezTo>
                  <a:cubicBezTo>
                    <a:pt x="4043" y="2353"/>
                    <a:pt x="4027" y="2350"/>
                    <a:pt x="4011" y="2350"/>
                  </a:cubicBezTo>
                  <a:cubicBezTo>
                    <a:pt x="3969" y="2350"/>
                    <a:pt x="3936" y="2373"/>
                    <a:pt x="3876" y="2408"/>
                  </a:cubicBezTo>
                  <a:cubicBezTo>
                    <a:pt x="3876" y="2481"/>
                    <a:pt x="3625" y="2676"/>
                    <a:pt x="3341" y="2887"/>
                  </a:cubicBezTo>
                  <a:cubicBezTo>
                    <a:pt x="3017" y="3138"/>
                    <a:pt x="2822" y="3325"/>
                    <a:pt x="2863" y="3365"/>
                  </a:cubicBezTo>
                  <a:cubicBezTo>
                    <a:pt x="2844" y="3384"/>
                    <a:pt x="2836" y="3392"/>
                    <a:pt x="2818" y="3392"/>
                  </a:cubicBezTo>
                  <a:cubicBezTo>
                    <a:pt x="2805" y="3392"/>
                    <a:pt x="2788" y="3388"/>
                    <a:pt x="2757" y="3381"/>
                  </a:cubicBezTo>
                  <a:cubicBezTo>
                    <a:pt x="2746" y="3370"/>
                    <a:pt x="2734" y="3363"/>
                    <a:pt x="2724" y="3363"/>
                  </a:cubicBezTo>
                  <a:cubicBezTo>
                    <a:pt x="2701" y="3363"/>
                    <a:pt x="2690" y="3401"/>
                    <a:pt x="2725" y="3487"/>
                  </a:cubicBezTo>
                  <a:cubicBezTo>
                    <a:pt x="2730" y="3531"/>
                    <a:pt x="2747" y="3564"/>
                    <a:pt x="2741" y="3564"/>
                  </a:cubicBezTo>
                  <a:cubicBezTo>
                    <a:pt x="2737" y="3564"/>
                    <a:pt x="2724" y="3551"/>
                    <a:pt x="2693" y="3519"/>
                  </a:cubicBezTo>
                  <a:cubicBezTo>
                    <a:pt x="2683" y="3508"/>
                    <a:pt x="2671" y="3502"/>
                    <a:pt x="2658" y="3502"/>
                  </a:cubicBezTo>
                  <a:cubicBezTo>
                    <a:pt x="2614" y="3502"/>
                    <a:pt x="2550" y="3558"/>
                    <a:pt x="2457" y="3657"/>
                  </a:cubicBezTo>
                  <a:cubicBezTo>
                    <a:pt x="2360" y="3754"/>
                    <a:pt x="2230" y="3884"/>
                    <a:pt x="2279" y="3925"/>
                  </a:cubicBezTo>
                  <a:cubicBezTo>
                    <a:pt x="2266" y="3982"/>
                    <a:pt x="2260" y="4008"/>
                    <a:pt x="2256" y="4008"/>
                  </a:cubicBezTo>
                  <a:cubicBezTo>
                    <a:pt x="2252" y="4008"/>
                    <a:pt x="2250" y="3990"/>
                    <a:pt x="2247" y="3957"/>
                  </a:cubicBezTo>
                  <a:cubicBezTo>
                    <a:pt x="2231" y="3923"/>
                    <a:pt x="2203" y="3908"/>
                    <a:pt x="2172" y="3908"/>
                  </a:cubicBezTo>
                  <a:cubicBezTo>
                    <a:pt x="2092" y="3908"/>
                    <a:pt x="1985" y="4007"/>
                    <a:pt x="1979" y="4135"/>
                  </a:cubicBezTo>
                  <a:cubicBezTo>
                    <a:pt x="1956" y="4158"/>
                    <a:pt x="1938" y="4185"/>
                    <a:pt x="1912" y="4185"/>
                  </a:cubicBezTo>
                  <a:cubicBezTo>
                    <a:pt x="1901" y="4185"/>
                    <a:pt x="1888" y="4180"/>
                    <a:pt x="1874" y="4168"/>
                  </a:cubicBezTo>
                  <a:cubicBezTo>
                    <a:pt x="1825" y="4225"/>
                    <a:pt x="1784" y="4298"/>
                    <a:pt x="1768" y="4370"/>
                  </a:cubicBezTo>
                  <a:cubicBezTo>
                    <a:pt x="1744" y="4411"/>
                    <a:pt x="1622" y="4541"/>
                    <a:pt x="1566" y="4614"/>
                  </a:cubicBezTo>
                  <a:cubicBezTo>
                    <a:pt x="1525" y="4662"/>
                    <a:pt x="1501" y="4719"/>
                    <a:pt x="1493" y="4784"/>
                  </a:cubicBezTo>
                  <a:lnTo>
                    <a:pt x="1460" y="4825"/>
                  </a:lnTo>
                  <a:cubicBezTo>
                    <a:pt x="1456" y="4821"/>
                    <a:pt x="1451" y="4819"/>
                    <a:pt x="1446" y="4819"/>
                  </a:cubicBezTo>
                  <a:cubicBezTo>
                    <a:pt x="1393" y="4819"/>
                    <a:pt x="1263" y="4986"/>
                    <a:pt x="1087" y="5214"/>
                  </a:cubicBezTo>
                  <a:cubicBezTo>
                    <a:pt x="893" y="5457"/>
                    <a:pt x="755" y="5700"/>
                    <a:pt x="674" y="5700"/>
                  </a:cubicBezTo>
                  <a:cubicBezTo>
                    <a:pt x="657" y="5733"/>
                    <a:pt x="657" y="5773"/>
                    <a:pt x="674" y="5806"/>
                  </a:cubicBezTo>
                  <a:cubicBezTo>
                    <a:pt x="755" y="5911"/>
                    <a:pt x="730" y="5943"/>
                    <a:pt x="649" y="5952"/>
                  </a:cubicBezTo>
                  <a:cubicBezTo>
                    <a:pt x="640" y="5950"/>
                    <a:pt x="630" y="5949"/>
                    <a:pt x="621" y="5949"/>
                  </a:cubicBezTo>
                  <a:cubicBezTo>
                    <a:pt x="507" y="5949"/>
                    <a:pt x="437" y="6081"/>
                    <a:pt x="512" y="6179"/>
                  </a:cubicBezTo>
                  <a:lnTo>
                    <a:pt x="455" y="6146"/>
                  </a:lnTo>
                  <a:cubicBezTo>
                    <a:pt x="446" y="6144"/>
                    <a:pt x="438" y="6144"/>
                    <a:pt x="430" y="6144"/>
                  </a:cubicBezTo>
                  <a:cubicBezTo>
                    <a:pt x="331" y="6144"/>
                    <a:pt x="323" y="6283"/>
                    <a:pt x="398" y="6373"/>
                  </a:cubicBezTo>
                  <a:cubicBezTo>
                    <a:pt x="325" y="6381"/>
                    <a:pt x="244" y="6389"/>
                    <a:pt x="276" y="6462"/>
                  </a:cubicBezTo>
                  <a:cubicBezTo>
                    <a:pt x="265" y="6481"/>
                    <a:pt x="259" y="6491"/>
                    <a:pt x="247" y="6491"/>
                  </a:cubicBezTo>
                  <a:cubicBezTo>
                    <a:pt x="232" y="6491"/>
                    <a:pt x="208" y="6477"/>
                    <a:pt x="155" y="6446"/>
                  </a:cubicBezTo>
                  <a:cubicBezTo>
                    <a:pt x="117" y="6424"/>
                    <a:pt x="83" y="6403"/>
                    <a:pt x="57" y="6403"/>
                  </a:cubicBezTo>
                  <a:cubicBezTo>
                    <a:pt x="44" y="6403"/>
                    <a:pt x="33" y="6408"/>
                    <a:pt x="25" y="6422"/>
                  </a:cubicBezTo>
                  <a:cubicBezTo>
                    <a:pt x="1" y="6462"/>
                    <a:pt x="49" y="6495"/>
                    <a:pt x="106" y="6519"/>
                  </a:cubicBezTo>
                  <a:lnTo>
                    <a:pt x="57" y="6600"/>
                  </a:lnTo>
                  <a:cubicBezTo>
                    <a:pt x="57" y="6600"/>
                    <a:pt x="41" y="6641"/>
                    <a:pt x="90" y="6673"/>
                  </a:cubicBezTo>
                  <a:cubicBezTo>
                    <a:pt x="147" y="6697"/>
                    <a:pt x="122" y="6738"/>
                    <a:pt x="98" y="6778"/>
                  </a:cubicBezTo>
                  <a:cubicBezTo>
                    <a:pt x="89" y="6772"/>
                    <a:pt x="82" y="6770"/>
                    <a:pt x="78" y="6770"/>
                  </a:cubicBezTo>
                  <a:lnTo>
                    <a:pt x="78" y="6770"/>
                  </a:lnTo>
                  <a:cubicBezTo>
                    <a:pt x="63" y="6770"/>
                    <a:pt x="82" y="6805"/>
                    <a:pt x="132" y="6805"/>
                  </a:cubicBezTo>
                  <a:cubicBezTo>
                    <a:pt x="139" y="6805"/>
                    <a:pt x="146" y="6804"/>
                    <a:pt x="155" y="6803"/>
                  </a:cubicBezTo>
                  <a:cubicBezTo>
                    <a:pt x="203" y="6835"/>
                    <a:pt x="260" y="6860"/>
                    <a:pt x="236" y="6900"/>
                  </a:cubicBezTo>
                  <a:lnTo>
                    <a:pt x="341" y="6957"/>
                  </a:lnTo>
                  <a:cubicBezTo>
                    <a:pt x="410" y="6989"/>
                    <a:pt x="458" y="7013"/>
                    <a:pt x="510" y="7013"/>
                  </a:cubicBezTo>
                  <a:cubicBezTo>
                    <a:pt x="538" y="7013"/>
                    <a:pt x="567" y="7006"/>
                    <a:pt x="601" y="6989"/>
                  </a:cubicBezTo>
                  <a:cubicBezTo>
                    <a:pt x="739" y="6868"/>
                    <a:pt x="852" y="6787"/>
                    <a:pt x="747" y="6722"/>
                  </a:cubicBezTo>
                  <a:cubicBezTo>
                    <a:pt x="747" y="6722"/>
                    <a:pt x="714" y="6657"/>
                    <a:pt x="739" y="6624"/>
                  </a:cubicBezTo>
                  <a:cubicBezTo>
                    <a:pt x="763" y="6584"/>
                    <a:pt x="836" y="6576"/>
                    <a:pt x="836" y="6576"/>
                  </a:cubicBezTo>
                  <a:cubicBezTo>
                    <a:pt x="840" y="6579"/>
                    <a:pt x="845" y="6580"/>
                    <a:pt x="850" y="6580"/>
                  </a:cubicBezTo>
                  <a:cubicBezTo>
                    <a:pt x="898" y="6580"/>
                    <a:pt x="969" y="6438"/>
                    <a:pt x="1087" y="6276"/>
                  </a:cubicBezTo>
                  <a:cubicBezTo>
                    <a:pt x="1225" y="6057"/>
                    <a:pt x="1298" y="5952"/>
                    <a:pt x="1371" y="5952"/>
                  </a:cubicBezTo>
                  <a:cubicBezTo>
                    <a:pt x="1411" y="5952"/>
                    <a:pt x="1444" y="5943"/>
                    <a:pt x="1468" y="5911"/>
                  </a:cubicBezTo>
                  <a:cubicBezTo>
                    <a:pt x="1411" y="5879"/>
                    <a:pt x="1566" y="5668"/>
                    <a:pt x="1752" y="5433"/>
                  </a:cubicBezTo>
                  <a:cubicBezTo>
                    <a:pt x="1922" y="5189"/>
                    <a:pt x="2125" y="4970"/>
                    <a:pt x="2076" y="4930"/>
                  </a:cubicBezTo>
                  <a:lnTo>
                    <a:pt x="2133" y="4865"/>
                  </a:lnTo>
                  <a:cubicBezTo>
                    <a:pt x="2144" y="4874"/>
                    <a:pt x="2154" y="4878"/>
                    <a:pt x="2166" y="4878"/>
                  </a:cubicBezTo>
                  <a:cubicBezTo>
                    <a:pt x="2206" y="4878"/>
                    <a:pt x="2251" y="4827"/>
                    <a:pt x="2295" y="4776"/>
                  </a:cubicBezTo>
                  <a:cubicBezTo>
                    <a:pt x="2303" y="4719"/>
                    <a:pt x="2328" y="4654"/>
                    <a:pt x="2360" y="4606"/>
                  </a:cubicBezTo>
                  <a:cubicBezTo>
                    <a:pt x="2375" y="4618"/>
                    <a:pt x="2387" y="4623"/>
                    <a:pt x="2399" y="4623"/>
                  </a:cubicBezTo>
                  <a:cubicBezTo>
                    <a:pt x="2426" y="4623"/>
                    <a:pt x="2450" y="4594"/>
                    <a:pt x="2490" y="4549"/>
                  </a:cubicBezTo>
                  <a:cubicBezTo>
                    <a:pt x="2555" y="4492"/>
                    <a:pt x="2579" y="4460"/>
                    <a:pt x="2538" y="4419"/>
                  </a:cubicBezTo>
                  <a:cubicBezTo>
                    <a:pt x="2652" y="4306"/>
                    <a:pt x="2774" y="4208"/>
                    <a:pt x="2911" y="4135"/>
                  </a:cubicBezTo>
                  <a:cubicBezTo>
                    <a:pt x="2915" y="4136"/>
                    <a:pt x="2919" y="4136"/>
                    <a:pt x="2922" y="4136"/>
                  </a:cubicBezTo>
                  <a:cubicBezTo>
                    <a:pt x="2984" y="4136"/>
                    <a:pt x="2976" y="4067"/>
                    <a:pt x="2968" y="3998"/>
                  </a:cubicBezTo>
                  <a:cubicBezTo>
                    <a:pt x="2928" y="3957"/>
                    <a:pt x="2911" y="3876"/>
                    <a:pt x="2944" y="3852"/>
                  </a:cubicBezTo>
                  <a:lnTo>
                    <a:pt x="2944" y="3852"/>
                  </a:lnTo>
                  <a:lnTo>
                    <a:pt x="3025" y="3941"/>
                  </a:lnTo>
                  <a:cubicBezTo>
                    <a:pt x="3029" y="3980"/>
                    <a:pt x="3031" y="3998"/>
                    <a:pt x="3042" y="3998"/>
                  </a:cubicBezTo>
                  <a:cubicBezTo>
                    <a:pt x="3051" y="3998"/>
                    <a:pt x="3067" y="3984"/>
                    <a:pt x="3098" y="3957"/>
                  </a:cubicBezTo>
                  <a:lnTo>
                    <a:pt x="3163" y="3900"/>
                  </a:lnTo>
                  <a:cubicBezTo>
                    <a:pt x="3122" y="3852"/>
                    <a:pt x="3284" y="3714"/>
                    <a:pt x="3511" y="3519"/>
                  </a:cubicBezTo>
                  <a:cubicBezTo>
                    <a:pt x="3811" y="3276"/>
                    <a:pt x="3917" y="3203"/>
                    <a:pt x="3884" y="3154"/>
                  </a:cubicBezTo>
                  <a:cubicBezTo>
                    <a:pt x="3844" y="3106"/>
                    <a:pt x="3876" y="3081"/>
                    <a:pt x="4014" y="3049"/>
                  </a:cubicBezTo>
                  <a:cubicBezTo>
                    <a:pt x="4330" y="3041"/>
                    <a:pt x="4330" y="3041"/>
                    <a:pt x="4330" y="2968"/>
                  </a:cubicBezTo>
                  <a:lnTo>
                    <a:pt x="4330" y="2968"/>
                  </a:lnTo>
                  <a:cubicBezTo>
                    <a:pt x="4324" y="2972"/>
                    <a:pt x="4318" y="2974"/>
                    <a:pt x="4312" y="2974"/>
                  </a:cubicBezTo>
                  <a:cubicBezTo>
                    <a:pt x="4283" y="2974"/>
                    <a:pt x="4251" y="2935"/>
                    <a:pt x="4225" y="2895"/>
                  </a:cubicBezTo>
                  <a:cubicBezTo>
                    <a:pt x="4181" y="2836"/>
                    <a:pt x="4178" y="2804"/>
                    <a:pt x="4206" y="2804"/>
                  </a:cubicBezTo>
                  <a:cubicBezTo>
                    <a:pt x="4225" y="2804"/>
                    <a:pt x="4256" y="2817"/>
                    <a:pt x="4298" y="2846"/>
                  </a:cubicBezTo>
                  <a:cubicBezTo>
                    <a:pt x="4305" y="2858"/>
                    <a:pt x="4318" y="2864"/>
                    <a:pt x="4335" y="2864"/>
                  </a:cubicBezTo>
                  <a:cubicBezTo>
                    <a:pt x="4470" y="2864"/>
                    <a:pt x="4863" y="2532"/>
                    <a:pt x="4841" y="2425"/>
                  </a:cubicBezTo>
                  <a:lnTo>
                    <a:pt x="4841" y="2425"/>
                  </a:lnTo>
                  <a:cubicBezTo>
                    <a:pt x="4849" y="2437"/>
                    <a:pt x="4860" y="2453"/>
                    <a:pt x="4873" y="2473"/>
                  </a:cubicBezTo>
                  <a:cubicBezTo>
                    <a:pt x="4885" y="2491"/>
                    <a:pt x="4897" y="2500"/>
                    <a:pt x="4915" y="2500"/>
                  </a:cubicBezTo>
                  <a:cubicBezTo>
                    <a:pt x="4946" y="2500"/>
                    <a:pt x="4995" y="2473"/>
                    <a:pt x="5092" y="2417"/>
                  </a:cubicBezTo>
                  <a:lnTo>
                    <a:pt x="5198" y="2360"/>
                  </a:lnTo>
                  <a:cubicBezTo>
                    <a:pt x="5153" y="2277"/>
                    <a:pt x="5303" y="2215"/>
                    <a:pt x="5381" y="2215"/>
                  </a:cubicBezTo>
                  <a:cubicBezTo>
                    <a:pt x="5403" y="2215"/>
                    <a:pt x="5420" y="2219"/>
                    <a:pt x="5425" y="2230"/>
                  </a:cubicBezTo>
                  <a:cubicBezTo>
                    <a:pt x="5455" y="2245"/>
                    <a:pt x="5472" y="2253"/>
                    <a:pt x="5488" y="2253"/>
                  </a:cubicBezTo>
                  <a:cubicBezTo>
                    <a:pt x="5506" y="2253"/>
                    <a:pt x="5524" y="2243"/>
                    <a:pt x="5563" y="2222"/>
                  </a:cubicBezTo>
                  <a:cubicBezTo>
                    <a:pt x="5603" y="2105"/>
                    <a:pt x="5732" y="2052"/>
                    <a:pt x="5810" y="2052"/>
                  </a:cubicBezTo>
                  <a:cubicBezTo>
                    <a:pt x="5841" y="2052"/>
                    <a:pt x="5864" y="2060"/>
                    <a:pt x="5871" y="2076"/>
                  </a:cubicBezTo>
                  <a:lnTo>
                    <a:pt x="5944" y="2035"/>
                  </a:lnTo>
                  <a:cubicBezTo>
                    <a:pt x="5960" y="1962"/>
                    <a:pt x="6033" y="1930"/>
                    <a:pt x="6073" y="1906"/>
                  </a:cubicBezTo>
                  <a:cubicBezTo>
                    <a:pt x="6187" y="1857"/>
                    <a:pt x="6227" y="1833"/>
                    <a:pt x="6163" y="1800"/>
                  </a:cubicBezTo>
                  <a:cubicBezTo>
                    <a:pt x="6138" y="1744"/>
                    <a:pt x="6114" y="1687"/>
                    <a:pt x="6155" y="1671"/>
                  </a:cubicBezTo>
                  <a:lnTo>
                    <a:pt x="6155" y="1671"/>
                  </a:lnTo>
                  <a:lnTo>
                    <a:pt x="6179" y="1727"/>
                  </a:lnTo>
                  <a:cubicBezTo>
                    <a:pt x="6186" y="1741"/>
                    <a:pt x="6201" y="1747"/>
                    <a:pt x="6223" y="1747"/>
                  </a:cubicBezTo>
                  <a:cubicBezTo>
                    <a:pt x="6276" y="1747"/>
                    <a:pt x="6369" y="1711"/>
                    <a:pt x="6479" y="1671"/>
                  </a:cubicBezTo>
                  <a:cubicBezTo>
                    <a:pt x="6622" y="1613"/>
                    <a:pt x="6705" y="1580"/>
                    <a:pt x="6761" y="1580"/>
                  </a:cubicBezTo>
                  <a:cubicBezTo>
                    <a:pt x="6784" y="1580"/>
                    <a:pt x="6803" y="1586"/>
                    <a:pt x="6819" y="1598"/>
                  </a:cubicBezTo>
                  <a:lnTo>
                    <a:pt x="6844" y="1525"/>
                  </a:lnTo>
                  <a:cubicBezTo>
                    <a:pt x="6853" y="1481"/>
                    <a:pt x="6871" y="1458"/>
                    <a:pt x="6890" y="1458"/>
                  </a:cubicBezTo>
                  <a:cubicBezTo>
                    <a:pt x="6902" y="1458"/>
                    <a:pt x="6915" y="1469"/>
                    <a:pt x="6925" y="1492"/>
                  </a:cubicBezTo>
                  <a:cubicBezTo>
                    <a:pt x="6938" y="1501"/>
                    <a:pt x="6956" y="1506"/>
                    <a:pt x="6978" y="1506"/>
                  </a:cubicBezTo>
                  <a:cubicBezTo>
                    <a:pt x="7050" y="1506"/>
                    <a:pt x="7158" y="1458"/>
                    <a:pt x="7209" y="1395"/>
                  </a:cubicBezTo>
                  <a:lnTo>
                    <a:pt x="7290" y="1371"/>
                  </a:lnTo>
                  <a:cubicBezTo>
                    <a:pt x="7311" y="1411"/>
                    <a:pt x="7348" y="1429"/>
                    <a:pt x="7384" y="1429"/>
                  </a:cubicBezTo>
                  <a:cubicBezTo>
                    <a:pt x="7444" y="1429"/>
                    <a:pt x="7502" y="1381"/>
                    <a:pt x="7492" y="1306"/>
                  </a:cubicBezTo>
                  <a:lnTo>
                    <a:pt x="7492" y="1306"/>
                  </a:lnTo>
                  <a:cubicBezTo>
                    <a:pt x="7502" y="1339"/>
                    <a:pt x="7520" y="1350"/>
                    <a:pt x="7541" y="1350"/>
                  </a:cubicBezTo>
                  <a:cubicBezTo>
                    <a:pt x="7556" y="1350"/>
                    <a:pt x="7573" y="1345"/>
                    <a:pt x="7590" y="1338"/>
                  </a:cubicBezTo>
                  <a:cubicBezTo>
                    <a:pt x="7635" y="1282"/>
                    <a:pt x="7727" y="1237"/>
                    <a:pt x="7785" y="1237"/>
                  </a:cubicBezTo>
                  <a:cubicBezTo>
                    <a:pt x="7810" y="1237"/>
                    <a:pt x="7828" y="1246"/>
                    <a:pt x="7833" y="1265"/>
                  </a:cubicBezTo>
                  <a:lnTo>
                    <a:pt x="7873" y="1257"/>
                  </a:lnTo>
                  <a:cubicBezTo>
                    <a:pt x="7890" y="1208"/>
                    <a:pt x="7938" y="1168"/>
                    <a:pt x="7987" y="1168"/>
                  </a:cubicBezTo>
                  <a:cubicBezTo>
                    <a:pt x="8036" y="1160"/>
                    <a:pt x="8076" y="1127"/>
                    <a:pt x="8092" y="1079"/>
                  </a:cubicBezTo>
                  <a:cubicBezTo>
                    <a:pt x="8125" y="1006"/>
                    <a:pt x="8165" y="998"/>
                    <a:pt x="8165" y="998"/>
                  </a:cubicBezTo>
                  <a:cubicBezTo>
                    <a:pt x="8168" y="997"/>
                    <a:pt x="8170" y="997"/>
                    <a:pt x="8172" y="997"/>
                  </a:cubicBezTo>
                  <a:cubicBezTo>
                    <a:pt x="8203" y="997"/>
                    <a:pt x="8180" y="1059"/>
                    <a:pt x="8149" y="1127"/>
                  </a:cubicBezTo>
                  <a:cubicBezTo>
                    <a:pt x="8126" y="1154"/>
                    <a:pt x="8126" y="1167"/>
                    <a:pt x="8142" y="1167"/>
                  </a:cubicBezTo>
                  <a:cubicBezTo>
                    <a:pt x="8168" y="1167"/>
                    <a:pt x="8241" y="1124"/>
                    <a:pt x="8303" y="1030"/>
                  </a:cubicBezTo>
                  <a:cubicBezTo>
                    <a:pt x="8354" y="954"/>
                    <a:pt x="8378" y="915"/>
                    <a:pt x="8382" y="915"/>
                  </a:cubicBezTo>
                  <a:lnTo>
                    <a:pt x="8382" y="915"/>
                  </a:lnTo>
                  <a:cubicBezTo>
                    <a:pt x="8385" y="915"/>
                    <a:pt x="8371" y="948"/>
                    <a:pt x="8344" y="1014"/>
                  </a:cubicBezTo>
                  <a:cubicBezTo>
                    <a:pt x="8327" y="1064"/>
                    <a:pt x="8306" y="1111"/>
                    <a:pt x="8319" y="1111"/>
                  </a:cubicBezTo>
                  <a:cubicBezTo>
                    <a:pt x="8325" y="1111"/>
                    <a:pt x="8337" y="1101"/>
                    <a:pt x="8360" y="1079"/>
                  </a:cubicBezTo>
                  <a:cubicBezTo>
                    <a:pt x="8360" y="1079"/>
                    <a:pt x="8441" y="1054"/>
                    <a:pt x="8433" y="998"/>
                  </a:cubicBezTo>
                  <a:lnTo>
                    <a:pt x="8554" y="965"/>
                  </a:lnTo>
                  <a:cubicBezTo>
                    <a:pt x="8596" y="989"/>
                    <a:pt x="8642" y="1004"/>
                    <a:pt x="8686" y="1004"/>
                  </a:cubicBezTo>
                  <a:cubicBezTo>
                    <a:pt x="8702" y="1004"/>
                    <a:pt x="8718" y="1002"/>
                    <a:pt x="8733" y="998"/>
                  </a:cubicBezTo>
                  <a:cubicBezTo>
                    <a:pt x="8750" y="963"/>
                    <a:pt x="8758" y="947"/>
                    <a:pt x="8771" y="947"/>
                  </a:cubicBezTo>
                  <a:cubicBezTo>
                    <a:pt x="8782" y="947"/>
                    <a:pt x="8796" y="959"/>
                    <a:pt x="8822" y="981"/>
                  </a:cubicBezTo>
                  <a:cubicBezTo>
                    <a:pt x="8825" y="1007"/>
                    <a:pt x="8834" y="1022"/>
                    <a:pt x="8842" y="1022"/>
                  </a:cubicBezTo>
                  <a:cubicBezTo>
                    <a:pt x="8853" y="1022"/>
                    <a:pt x="8864" y="990"/>
                    <a:pt x="8854" y="917"/>
                  </a:cubicBezTo>
                  <a:cubicBezTo>
                    <a:pt x="8873" y="880"/>
                    <a:pt x="8894" y="861"/>
                    <a:pt x="8918" y="861"/>
                  </a:cubicBezTo>
                  <a:cubicBezTo>
                    <a:pt x="8936" y="861"/>
                    <a:pt x="8955" y="871"/>
                    <a:pt x="8976" y="892"/>
                  </a:cubicBezTo>
                  <a:cubicBezTo>
                    <a:pt x="8990" y="962"/>
                    <a:pt x="9009" y="989"/>
                    <a:pt x="9021" y="989"/>
                  </a:cubicBezTo>
                  <a:cubicBezTo>
                    <a:pt x="9031" y="989"/>
                    <a:pt x="9036" y="973"/>
                    <a:pt x="9033" y="949"/>
                  </a:cubicBezTo>
                  <a:cubicBezTo>
                    <a:pt x="9065" y="884"/>
                    <a:pt x="9106" y="876"/>
                    <a:pt x="9106" y="876"/>
                  </a:cubicBezTo>
                  <a:cubicBezTo>
                    <a:pt x="9110" y="889"/>
                    <a:pt x="9142" y="895"/>
                    <a:pt x="9192" y="895"/>
                  </a:cubicBezTo>
                  <a:cubicBezTo>
                    <a:pt x="9233" y="895"/>
                    <a:pt x="9287" y="891"/>
                    <a:pt x="9349" y="884"/>
                  </a:cubicBezTo>
                  <a:cubicBezTo>
                    <a:pt x="9495" y="876"/>
                    <a:pt x="9690" y="860"/>
                    <a:pt x="9884" y="844"/>
                  </a:cubicBezTo>
                  <a:cubicBezTo>
                    <a:pt x="9925" y="836"/>
                    <a:pt x="9957" y="779"/>
                    <a:pt x="9957" y="714"/>
                  </a:cubicBezTo>
                  <a:cubicBezTo>
                    <a:pt x="9954" y="663"/>
                    <a:pt x="9952" y="645"/>
                    <a:pt x="9954" y="645"/>
                  </a:cubicBezTo>
                  <a:lnTo>
                    <a:pt x="9954" y="645"/>
                  </a:lnTo>
                  <a:cubicBezTo>
                    <a:pt x="9957" y="645"/>
                    <a:pt x="9969" y="681"/>
                    <a:pt x="9998" y="714"/>
                  </a:cubicBezTo>
                  <a:cubicBezTo>
                    <a:pt x="10025" y="797"/>
                    <a:pt x="10061" y="838"/>
                    <a:pt x="10083" y="838"/>
                  </a:cubicBezTo>
                  <a:cubicBezTo>
                    <a:pt x="10107" y="838"/>
                    <a:pt x="10116" y="793"/>
                    <a:pt x="10087" y="706"/>
                  </a:cubicBezTo>
                  <a:cubicBezTo>
                    <a:pt x="10058" y="644"/>
                    <a:pt x="10044" y="614"/>
                    <a:pt x="10050" y="614"/>
                  </a:cubicBezTo>
                  <a:lnTo>
                    <a:pt x="10050" y="614"/>
                  </a:lnTo>
                  <a:cubicBezTo>
                    <a:pt x="10055" y="614"/>
                    <a:pt x="10080" y="642"/>
                    <a:pt x="10127" y="698"/>
                  </a:cubicBezTo>
                  <a:cubicBezTo>
                    <a:pt x="10151" y="725"/>
                    <a:pt x="10163" y="739"/>
                    <a:pt x="10174" y="739"/>
                  </a:cubicBezTo>
                  <a:cubicBezTo>
                    <a:pt x="10185" y="739"/>
                    <a:pt x="10196" y="723"/>
                    <a:pt x="10217" y="690"/>
                  </a:cubicBezTo>
                  <a:cubicBezTo>
                    <a:pt x="10212" y="661"/>
                    <a:pt x="10223" y="647"/>
                    <a:pt x="10234" y="647"/>
                  </a:cubicBezTo>
                  <a:cubicBezTo>
                    <a:pt x="10245" y="647"/>
                    <a:pt x="10257" y="661"/>
                    <a:pt x="10257" y="690"/>
                  </a:cubicBezTo>
                  <a:cubicBezTo>
                    <a:pt x="10291" y="729"/>
                    <a:pt x="10321" y="773"/>
                    <a:pt x="10336" y="773"/>
                  </a:cubicBezTo>
                  <a:cubicBezTo>
                    <a:pt x="10343" y="773"/>
                    <a:pt x="10346" y="766"/>
                    <a:pt x="10346" y="746"/>
                  </a:cubicBezTo>
                  <a:cubicBezTo>
                    <a:pt x="10387" y="754"/>
                    <a:pt x="10419" y="779"/>
                    <a:pt x="10435" y="803"/>
                  </a:cubicBezTo>
                  <a:cubicBezTo>
                    <a:pt x="10450" y="822"/>
                    <a:pt x="10463" y="830"/>
                    <a:pt x="10475" y="830"/>
                  </a:cubicBezTo>
                  <a:cubicBezTo>
                    <a:pt x="10505" y="830"/>
                    <a:pt x="10531" y="786"/>
                    <a:pt x="10565" y="746"/>
                  </a:cubicBezTo>
                  <a:cubicBezTo>
                    <a:pt x="10628" y="684"/>
                    <a:pt x="10669" y="651"/>
                    <a:pt x="10689" y="651"/>
                  </a:cubicBezTo>
                  <a:cubicBezTo>
                    <a:pt x="10707" y="651"/>
                    <a:pt x="10706" y="679"/>
                    <a:pt x="10687" y="738"/>
                  </a:cubicBezTo>
                  <a:cubicBezTo>
                    <a:pt x="10672" y="784"/>
                    <a:pt x="10693" y="803"/>
                    <a:pt x="10728" y="803"/>
                  </a:cubicBezTo>
                  <a:cubicBezTo>
                    <a:pt x="10785" y="803"/>
                    <a:pt x="10880" y="749"/>
                    <a:pt x="10906" y="673"/>
                  </a:cubicBezTo>
                  <a:cubicBezTo>
                    <a:pt x="10929" y="603"/>
                    <a:pt x="10939" y="573"/>
                    <a:pt x="10943" y="573"/>
                  </a:cubicBezTo>
                  <a:cubicBezTo>
                    <a:pt x="10946" y="573"/>
                    <a:pt x="10946" y="589"/>
                    <a:pt x="10946" y="617"/>
                  </a:cubicBezTo>
                  <a:cubicBezTo>
                    <a:pt x="10946" y="673"/>
                    <a:pt x="10995" y="673"/>
                    <a:pt x="10995" y="673"/>
                  </a:cubicBezTo>
                  <a:cubicBezTo>
                    <a:pt x="11035" y="673"/>
                    <a:pt x="11076" y="673"/>
                    <a:pt x="11076" y="738"/>
                  </a:cubicBezTo>
                  <a:cubicBezTo>
                    <a:pt x="11125" y="730"/>
                    <a:pt x="11165" y="714"/>
                    <a:pt x="11206" y="681"/>
                  </a:cubicBezTo>
                  <a:cubicBezTo>
                    <a:pt x="11237" y="642"/>
                    <a:pt x="11273" y="625"/>
                    <a:pt x="11308" y="625"/>
                  </a:cubicBezTo>
                  <a:cubicBezTo>
                    <a:pt x="11375" y="625"/>
                    <a:pt x="11439" y="683"/>
                    <a:pt x="11465" y="763"/>
                  </a:cubicBezTo>
                  <a:lnTo>
                    <a:pt x="11554" y="706"/>
                  </a:lnTo>
                  <a:cubicBezTo>
                    <a:pt x="11584" y="635"/>
                    <a:pt x="11615" y="584"/>
                    <a:pt x="11631" y="584"/>
                  </a:cubicBezTo>
                  <a:cubicBezTo>
                    <a:pt x="11641" y="584"/>
                    <a:pt x="11647" y="603"/>
                    <a:pt x="11643" y="649"/>
                  </a:cubicBezTo>
                  <a:cubicBezTo>
                    <a:pt x="11641" y="671"/>
                    <a:pt x="11639" y="692"/>
                    <a:pt x="11638" y="708"/>
                  </a:cubicBezTo>
                  <a:lnTo>
                    <a:pt x="11638" y="708"/>
                  </a:lnTo>
                  <a:cubicBezTo>
                    <a:pt x="11656" y="668"/>
                    <a:pt x="11688" y="651"/>
                    <a:pt x="11722" y="651"/>
                  </a:cubicBezTo>
                  <a:cubicBezTo>
                    <a:pt x="11784" y="651"/>
                    <a:pt x="11851" y="709"/>
                    <a:pt x="11846" y="787"/>
                  </a:cubicBezTo>
                  <a:cubicBezTo>
                    <a:pt x="11846" y="844"/>
                    <a:pt x="11846" y="844"/>
                    <a:pt x="11887" y="844"/>
                  </a:cubicBezTo>
                  <a:lnTo>
                    <a:pt x="11895" y="787"/>
                  </a:lnTo>
                  <a:cubicBezTo>
                    <a:pt x="11895" y="722"/>
                    <a:pt x="11903" y="665"/>
                    <a:pt x="11943" y="665"/>
                  </a:cubicBezTo>
                  <a:cubicBezTo>
                    <a:pt x="11984" y="673"/>
                    <a:pt x="12033" y="673"/>
                    <a:pt x="12025" y="730"/>
                  </a:cubicBezTo>
                  <a:cubicBezTo>
                    <a:pt x="12053" y="776"/>
                    <a:pt x="12078" y="822"/>
                    <a:pt x="12093" y="822"/>
                  </a:cubicBezTo>
                  <a:cubicBezTo>
                    <a:pt x="12099" y="822"/>
                    <a:pt x="12103" y="814"/>
                    <a:pt x="12106" y="795"/>
                  </a:cubicBezTo>
                  <a:cubicBezTo>
                    <a:pt x="12106" y="795"/>
                    <a:pt x="12146" y="803"/>
                    <a:pt x="12187" y="860"/>
                  </a:cubicBezTo>
                  <a:cubicBezTo>
                    <a:pt x="12227" y="860"/>
                    <a:pt x="12268" y="876"/>
                    <a:pt x="12357" y="884"/>
                  </a:cubicBezTo>
                  <a:cubicBezTo>
                    <a:pt x="12377" y="864"/>
                    <a:pt x="12402" y="855"/>
                    <a:pt x="12424" y="855"/>
                  </a:cubicBezTo>
                  <a:cubicBezTo>
                    <a:pt x="12457" y="855"/>
                    <a:pt x="12483" y="875"/>
                    <a:pt x="12479" y="908"/>
                  </a:cubicBezTo>
                  <a:cubicBezTo>
                    <a:pt x="12487" y="910"/>
                    <a:pt x="12495" y="911"/>
                    <a:pt x="12504" y="911"/>
                  </a:cubicBezTo>
                  <a:cubicBezTo>
                    <a:pt x="12544" y="911"/>
                    <a:pt x="12583" y="895"/>
                    <a:pt x="12616" y="868"/>
                  </a:cubicBezTo>
                  <a:cubicBezTo>
                    <a:pt x="12697" y="884"/>
                    <a:pt x="12738" y="892"/>
                    <a:pt x="12730" y="949"/>
                  </a:cubicBezTo>
                  <a:cubicBezTo>
                    <a:pt x="12726" y="981"/>
                    <a:pt x="12724" y="996"/>
                    <a:pt x="12730" y="996"/>
                  </a:cubicBezTo>
                  <a:cubicBezTo>
                    <a:pt x="12736" y="996"/>
                    <a:pt x="12750" y="981"/>
                    <a:pt x="12779" y="957"/>
                  </a:cubicBezTo>
                  <a:cubicBezTo>
                    <a:pt x="12785" y="913"/>
                    <a:pt x="12811" y="908"/>
                    <a:pt x="12841" y="908"/>
                  </a:cubicBezTo>
                  <a:cubicBezTo>
                    <a:pt x="12850" y="908"/>
                    <a:pt x="12859" y="908"/>
                    <a:pt x="12868" y="908"/>
                  </a:cubicBezTo>
                  <a:lnTo>
                    <a:pt x="12957" y="925"/>
                  </a:lnTo>
                  <a:cubicBezTo>
                    <a:pt x="12963" y="884"/>
                    <a:pt x="12964" y="872"/>
                    <a:pt x="12980" y="872"/>
                  </a:cubicBezTo>
                  <a:cubicBezTo>
                    <a:pt x="12986" y="872"/>
                    <a:pt x="12994" y="874"/>
                    <a:pt x="13006" y="876"/>
                  </a:cubicBezTo>
                  <a:cubicBezTo>
                    <a:pt x="13046" y="884"/>
                    <a:pt x="13168" y="957"/>
                    <a:pt x="13208" y="965"/>
                  </a:cubicBezTo>
                  <a:cubicBezTo>
                    <a:pt x="13254" y="974"/>
                    <a:pt x="13284" y="980"/>
                    <a:pt x="13302" y="980"/>
                  </a:cubicBezTo>
                  <a:cubicBezTo>
                    <a:pt x="13330" y="980"/>
                    <a:pt x="13326" y="965"/>
                    <a:pt x="13306" y="925"/>
                  </a:cubicBezTo>
                  <a:cubicBezTo>
                    <a:pt x="13274" y="919"/>
                    <a:pt x="13270" y="894"/>
                    <a:pt x="13290" y="894"/>
                  </a:cubicBezTo>
                  <a:cubicBezTo>
                    <a:pt x="13301" y="894"/>
                    <a:pt x="13320" y="902"/>
                    <a:pt x="13346" y="925"/>
                  </a:cubicBezTo>
                  <a:cubicBezTo>
                    <a:pt x="13387" y="933"/>
                    <a:pt x="13500" y="1030"/>
                    <a:pt x="13622" y="1063"/>
                  </a:cubicBezTo>
                  <a:cubicBezTo>
                    <a:pt x="13700" y="1081"/>
                    <a:pt x="13742" y="1091"/>
                    <a:pt x="13766" y="1091"/>
                  </a:cubicBezTo>
                  <a:cubicBezTo>
                    <a:pt x="13794" y="1091"/>
                    <a:pt x="13796" y="1077"/>
                    <a:pt x="13800" y="1046"/>
                  </a:cubicBezTo>
                  <a:cubicBezTo>
                    <a:pt x="13796" y="986"/>
                    <a:pt x="13803" y="957"/>
                    <a:pt x="13813" y="957"/>
                  </a:cubicBezTo>
                  <a:cubicBezTo>
                    <a:pt x="13825" y="957"/>
                    <a:pt x="13840" y="994"/>
                    <a:pt x="13849" y="1063"/>
                  </a:cubicBezTo>
                  <a:cubicBezTo>
                    <a:pt x="13879" y="1149"/>
                    <a:pt x="13907" y="1185"/>
                    <a:pt x="13927" y="1185"/>
                  </a:cubicBezTo>
                  <a:cubicBezTo>
                    <a:pt x="13939" y="1185"/>
                    <a:pt x="13948" y="1173"/>
                    <a:pt x="13954" y="1152"/>
                  </a:cubicBezTo>
                  <a:cubicBezTo>
                    <a:pt x="13994" y="1117"/>
                    <a:pt x="14006" y="1107"/>
                    <a:pt x="14024" y="1107"/>
                  </a:cubicBezTo>
                  <a:cubicBezTo>
                    <a:pt x="14031" y="1107"/>
                    <a:pt x="14040" y="1109"/>
                    <a:pt x="14051" y="1111"/>
                  </a:cubicBezTo>
                  <a:cubicBezTo>
                    <a:pt x="14041" y="1152"/>
                    <a:pt x="14053" y="1170"/>
                    <a:pt x="14090" y="1170"/>
                  </a:cubicBezTo>
                  <a:cubicBezTo>
                    <a:pt x="14112" y="1170"/>
                    <a:pt x="14142" y="1164"/>
                    <a:pt x="14181" y="1152"/>
                  </a:cubicBezTo>
                  <a:cubicBezTo>
                    <a:pt x="14222" y="1160"/>
                    <a:pt x="14222" y="1160"/>
                    <a:pt x="14206" y="1217"/>
                  </a:cubicBezTo>
                  <a:lnTo>
                    <a:pt x="14287" y="1241"/>
                  </a:lnTo>
                  <a:cubicBezTo>
                    <a:pt x="14318" y="1214"/>
                    <a:pt x="14356" y="1203"/>
                    <a:pt x="14396" y="1203"/>
                  </a:cubicBezTo>
                  <a:cubicBezTo>
                    <a:pt x="14511" y="1203"/>
                    <a:pt x="14639" y="1294"/>
                    <a:pt x="14651" y="1354"/>
                  </a:cubicBezTo>
                  <a:cubicBezTo>
                    <a:pt x="14660" y="1356"/>
                    <a:pt x="14668" y="1357"/>
                    <a:pt x="14677" y="1357"/>
                  </a:cubicBezTo>
                  <a:cubicBezTo>
                    <a:pt x="14703" y="1357"/>
                    <a:pt x="14731" y="1348"/>
                    <a:pt x="14749" y="1330"/>
                  </a:cubicBezTo>
                  <a:cubicBezTo>
                    <a:pt x="14785" y="1287"/>
                    <a:pt x="14813" y="1266"/>
                    <a:pt x="14829" y="1266"/>
                  </a:cubicBezTo>
                  <a:cubicBezTo>
                    <a:pt x="14850" y="1266"/>
                    <a:pt x="14852" y="1299"/>
                    <a:pt x="14830" y="1363"/>
                  </a:cubicBezTo>
                  <a:cubicBezTo>
                    <a:pt x="14809" y="1416"/>
                    <a:pt x="14799" y="1443"/>
                    <a:pt x="14805" y="1443"/>
                  </a:cubicBezTo>
                  <a:cubicBezTo>
                    <a:pt x="14810" y="1443"/>
                    <a:pt x="14831" y="1418"/>
                    <a:pt x="14870" y="1371"/>
                  </a:cubicBezTo>
                  <a:cubicBezTo>
                    <a:pt x="14882" y="1363"/>
                    <a:pt x="14898" y="1360"/>
                    <a:pt x="14917" y="1360"/>
                  </a:cubicBezTo>
                  <a:cubicBezTo>
                    <a:pt x="14999" y="1360"/>
                    <a:pt x="15122" y="1429"/>
                    <a:pt x="15049" y="1508"/>
                  </a:cubicBezTo>
                  <a:lnTo>
                    <a:pt x="15008" y="1614"/>
                  </a:lnTo>
                  <a:cubicBezTo>
                    <a:pt x="15035" y="1601"/>
                    <a:pt x="15061" y="1587"/>
                    <a:pt x="15092" y="1587"/>
                  </a:cubicBezTo>
                  <a:cubicBezTo>
                    <a:pt x="15099" y="1587"/>
                    <a:pt x="15106" y="1588"/>
                    <a:pt x="15114" y="1590"/>
                  </a:cubicBezTo>
                  <a:cubicBezTo>
                    <a:pt x="15121" y="1564"/>
                    <a:pt x="15133" y="1554"/>
                    <a:pt x="15154" y="1554"/>
                  </a:cubicBezTo>
                  <a:cubicBezTo>
                    <a:pt x="15182" y="1554"/>
                    <a:pt x="15224" y="1571"/>
                    <a:pt x="15292" y="1598"/>
                  </a:cubicBezTo>
                  <a:cubicBezTo>
                    <a:pt x="15373" y="1630"/>
                    <a:pt x="15560" y="1622"/>
                    <a:pt x="15632" y="1671"/>
                  </a:cubicBezTo>
                  <a:cubicBezTo>
                    <a:pt x="15714" y="1703"/>
                    <a:pt x="15827" y="1760"/>
                    <a:pt x="15843" y="1833"/>
                  </a:cubicBezTo>
                  <a:cubicBezTo>
                    <a:pt x="15876" y="1854"/>
                    <a:pt x="15915" y="1865"/>
                    <a:pt x="15957" y="1865"/>
                  </a:cubicBezTo>
                  <a:cubicBezTo>
                    <a:pt x="15978" y="1865"/>
                    <a:pt x="16000" y="1863"/>
                    <a:pt x="16022" y="1857"/>
                  </a:cubicBezTo>
                  <a:cubicBezTo>
                    <a:pt x="16038" y="1849"/>
                    <a:pt x="16055" y="1845"/>
                    <a:pt x="16070" y="1845"/>
                  </a:cubicBezTo>
                  <a:cubicBezTo>
                    <a:pt x="16117" y="1845"/>
                    <a:pt x="16153" y="1877"/>
                    <a:pt x="16135" y="1914"/>
                  </a:cubicBezTo>
                  <a:lnTo>
                    <a:pt x="16176" y="1938"/>
                  </a:lnTo>
                  <a:cubicBezTo>
                    <a:pt x="16196" y="1930"/>
                    <a:pt x="16220" y="1926"/>
                    <a:pt x="16245" y="1926"/>
                  </a:cubicBezTo>
                  <a:cubicBezTo>
                    <a:pt x="16269" y="1926"/>
                    <a:pt x="16293" y="1930"/>
                    <a:pt x="16314" y="1938"/>
                  </a:cubicBezTo>
                  <a:cubicBezTo>
                    <a:pt x="16294" y="1984"/>
                    <a:pt x="16295" y="2036"/>
                    <a:pt x="16332" y="2036"/>
                  </a:cubicBezTo>
                  <a:cubicBezTo>
                    <a:pt x="16340" y="2036"/>
                    <a:pt x="16350" y="2033"/>
                    <a:pt x="16362" y="2027"/>
                  </a:cubicBezTo>
                  <a:cubicBezTo>
                    <a:pt x="16376" y="2006"/>
                    <a:pt x="16392" y="1997"/>
                    <a:pt x="16411" y="1997"/>
                  </a:cubicBezTo>
                  <a:cubicBezTo>
                    <a:pt x="16436" y="1997"/>
                    <a:pt x="16467" y="2013"/>
                    <a:pt x="16508" y="2035"/>
                  </a:cubicBezTo>
                  <a:cubicBezTo>
                    <a:pt x="16719" y="2190"/>
                    <a:pt x="16938" y="2344"/>
                    <a:pt x="17157" y="2473"/>
                  </a:cubicBezTo>
                  <a:lnTo>
                    <a:pt x="17586" y="2733"/>
                  </a:lnTo>
                  <a:cubicBezTo>
                    <a:pt x="17685" y="2796"/>
                    <a:pt x="17753" y="2841"/>
                    <a:pt x="17775" y="2841"/>
                  </a:cubicBezTo>
                  <a:cubicBezTo>
                    <a:pt x="17778" y="2841"/>
                    <a:pt x="17780" y="2840"/>
                    <a:pt x="17781" y="2838"/>
                  </a:cubicBezTo>
                  <a:lnTo>
                    <a:pt x="17886" y="2919"/>
                  </a:lnTo>
                  <a:lnTo>
                    <a:pt x="17992" y="3000"/>
                  </a:lnTo>
                  <a:cubicBezTo>
                    <a:pt x="17919" y="3089"/>
                    <a:pt x="18122" y="3179"/>
                    <a:pt x="18259" y="3203"/>
                  </a:cubicBezTo>
                  <a:cubicBezTo>
                    <a:pt x="18272" y="3199"/>
                    <a:pt x="18286" y="3197"/>
                    <a:pt x="18300" y="3197"/>
                  </a:cubicBezTo>
                  <a:cubicBezTo>
                    <a:pt x="18337" y="3197"/>
                    <a:pt x="18376" y="3212"/>
                    <a:pt x="18405" y="3235"/>
                  </a:cubicBezTo>
                  <a:cubicBezTo>
                    <a:pt x="18324" y="3333"/>
                    <a:pt x="18430" y="3406"/>
                    <a:pt x="18535" y="3422"/>
                  </a:cubicBezTo>
                  <a:cubicBezTo>
                    <a:pt x="18573" y="3399"/>
                    <a:pt x="18602" y="3388"/>
                    <a:pt x="18619" y="3388"/>
                  </a:cubicBezTo>
                  <a:cubicBezTo>
                    <a:pt x="18649" y="3388"/>
                    <a:pt x="18644" y="3422"/>
                    <a:pt x="18592" y="3479"/>
                  </a:cubicBezTo>
                  <a:cubicBezTo>
                    <a:pt x="18542" y="3539"/>
                    <a:pt x="18553" y="3585"/>
                    <a:pt x="18623" y="3585"/>
                  </a:cubicBezTo>
                  <a:cubicBezTo>
                    <a:pt x="18656" y="3585"/>
                    <a:pt x="18703" y="3575"/>
                    <a:pt x="18762" y="3552"/>
                  </a:cubicBezTo>
                  <a:cubicBezTo>
                    <a:pt x="18785" y="3546"/>
                    <a:pt x="18801" y="3543"/>
                    <a:pt x="18812" y="3543"/>
                  </a:cubicBezTo>
                  <a:cubicBezTo>
                    <a:pt x="18834" y="3543"/>
                    <a:pt x="18832" y="3559"/>
                    <a:pt x="18827" y="3608"/>
                  </a:cubicBezTo>
                  <a:cubicBezTo>
                    <a:pt x="18793" y="3694"/>
                    <a:pt x="18799" y="3735"/>
                    <a:pt x="18817" y="3735"/>
                  </a:cubicBezTo>
                  <a:cubicBezTo>
                    <a:pt x="18824" y="3735"/>
                    <a:pt x="18834" y="3728"/>
                    <a:pt x="18843" y="3714"/>
                  </a:cubicBezTo>
                  <a:cubicBezTo>
                    <a:pt x="18882" y="3695"/>
                    <a:pt x="18911" y="3685"/>
                    <a:pt x="18931" y="3685"/>
                  </a:cubicBezTo>
                  <a:cubicBezTo>
                    <a:pt x="18969" y="3685"/>
                    <a:pt x="18973" y="3723"/>
                    <a:pt x="18940" y="3803"/>
                  </a:cubicBezTo>
                  <a:cubicBezTo>
                    <a:pt x="18930" y="3893"/>
                    <a:pt x="18927" y="3927"/>
                    <a:pt x="18952" y="3927"/>
                  </a:cubicBezTo>
                  <a:cubicBezTo>
                    <a:pt x="18967" y="3927"/>
                    <a:pt x="18994" y="3914"/>
                    <a:pt x="19038" y="3892"/>
                  </a:cubicBezTo>
                  <a:cubicBezTo>
                    <a:pt x="19059" y="3882"/>
                    <a:pt x="19080" y="3877"/>
                    <a:pt x="19100" y="3877"/>
                  </a:cubicBezTo>
                  <a:cubicBezTo>
                    <a:pt x="19190" y="3877"/>
                    <a:pt x="19264" y="3970"/>
                    <a:pt x="19224" y="4062"/>
                  </a:cubicBezTo>
                  <a:cubicBezTo>
                    <a:pt x="19250" y="4088"/>
                    <a:pt x="19250" y="4139"/>
                    <a:pt x="19269" y="4139"/>
                  </a:cubicBezTo>
                  <a:cubicBezTo>
                    <a:pt x="19274" y="4139"/>
                    <a:pt x="19281" y="4136"/>
                    <a:pt x="19289" y="4127"/>
                  </a:cubicBezTo>
                  <a:lnTo>
                    <a:pt x="19289" y="4127"/>
                  </a:lnTo>
                  <a:lnTo>
                    <a:pt x="19273" y="4200"/>
                  </a:lnTo>
                  <a:lnTo>
                    <a:pt x="19330" y="4257"/>
                  </a:lnTo>
                  <a:lnTo>
                    <a:pt x="19378" y="4216"/>
                  </a:lnTo>
                  <a:cubicBezTo>
                    <a:pt x="19484" y="4387"/>
                    <a:pt x="19605" y="4557"/>
                    <a:pt x="19735" y="4711"/>
                  </a:cubicBezTo>
                  <a:cubicBezTo>
                    <a:pt x="19982" y="4977"/>
                    <a:pt x="20061" y="5084"/>
                    <a:pt x="20091" y="5084"/>
                  </a:cubicBezTo>
                  <a:cubicBezTo>
                    <a:pt x="20100" y="5084"/>
                    <a:pt x="20104" y="5076"/>
                    <a:pt x="20108" y="5060"/>
                  </a:cubicBezTo>
                  <a:cubicBezTo>
                    <a:pt x="20134" y="5022"/>
                    <a:pt x="20157" y="5006"/>
                    <a:pt x="20172" y="5006"/>
                  </a:cubicBezTo>
                  <a:cubicBezTo>
                    <a:pt x="20201" y="5006"/>
                    <a:pt x="20207" y="5059"/>
                    <a:pt x="20165" y="5133"/>
                  </a:cubicBezTo>
                  <a:cubicBezTo>
                    <a:pt x="20189" y="5165"/>
                    <a:pt x="20189" y="5270"/>
                    <a:pt x="20238" y="5343"/>
                  </a:cubicBezTo>
                  <a:cubicBezTo>
                    <a:pt x="20294" y="5408"/>
                    <a:pt x="20343" y="5481"/>
                    <a:pt x="20294" y="5514"/>
                  </a:cubicBezTo>
                  <a:lnTo>
                    <a:pt x="20319" y="5546"/>
                  </a:lnTo>
                  <a:cubicBezTo>
                    <a:pt x="20465" y="5546"/>
                    <a:pt x="20619" y="5757"/>
                    <a:pt x="20643" y="5895"/>
                  </a:cubicBezTo>
                  <a:cubicBezTo>
                    <a:pt x="20676" y="5960"/>
                    <a:pt x="20740" y="6016"/>
                    <a:pt x="20805" y="6041"/>
                  </a:cubicBezTo>
                  <a:cubicBezTo>
                    <a:pt x="20903" y="6081"/>
                    <a:pt x="20903" y="6081"/>
                    <a:pt x="20870" y="6154"/>
                  </a:cubicBezTo>
                  <a:cubicBezTo>
                    <a:pt x="20827" y="6183"/>
                    <a:pt x="20886" y="6384"/>
                    <a:pt x="20973" y="6384"/>
                  </a:cubicBezTo>
                  <a:cubicBezTo>
                    <a:pt x="20984" y="6384"/>
                    <a:pt x="20996" y="6380"/>
                    <a:pt x="21008" y="6373"/>
                  </a:cubicBezTo>
                  <a:lnTo>
                    <a:pt x="21008" y="6373"/>
                  </a:lnTo>
                  <a:lnTo>
                    <a:pt x="20976" y="6438"/>
                  </a:lnTo>
                  <a:cubicBezTo>
                    <a:pt x="20955" y="6485"/>
                    <a:pt x="20977" y="6505"/>
                    <a:pt x="21011" y="6505"/>
                  </a:cubicBezTo>
                  <a:cubicBezTo>
                    <a:pt x="21030" y="6505"/>
                    <a:pt x="21052" y="6498"/>
                    <a:pt x="21073" y="6487"/>
                  </a:cubicBezTo>
                  <a:cubicBezTo>
                    <a:pt x="21103" y="6466"/>
                    <a:pt x="21127" y="6456"/>
                    <a:pt x="21141" y="6456"/>
                  </a:cubicBezTo>
                  <a:cubicBezTo>
                    <a:pt x="21170" y="6456"/>
                    <a:pt x="21154" y="6503"/>
                    <a:pt x="21065" y="6592"/>
                  </a:cubicBezTo>
                  <a:cubicBezTo>
                    <a:pt x="20983" y="6636"/>
                    <a:pt x="20974" y="6665"/>
                    <a:pt x="21001" y="6665"/>
                  </a:cubicBezTo>
                  <a:cubicBezTo>
                    <a:pt x="21008" y="6665"/>
                    <a:pt x="21019" y="6662"/>
                    <a:pt x="21032" y="6657"/>
                  </a:cubicBezTo>
                  <a:cubicBezTo>
                    <a:pt x="21105" y="6665"/>
                    <a:pt x="21178" y="6673"/>
                    <a:pt x="21146" y="6738"/>
                  </a:cubicBezTo>
                  <a:cubicBezTo>
                    <a:pt x="21161" y="6759"/>
                    <a:pt x="21177" y="6783"/>
                    <a:pt x="21213" y="6783"/>
                  </a:cubicBezTo>
                  <a:cubicBezTo>
                    <a:pt x="21234" y="6783"/>
                    <a:pt x="21262" y="6775"/>
                    <a:pt x="21300" y="6754"/>
                  </a:cubicBezTo>
                  <a:cubicBezTo>
                    <a:pt x="21312" y="6746"/>
                    <a:pt x="21323" y="6742"/>
                    <a:pt x="21333" y="6742"/>
                  </a:cubicBezTo>
                  <a:cubicBezTo>
                    <a:pt x="21361" y="6742"/>
                    <a:pt x="21379" y="6771"/>
                    <a:pt x="21397" y="6795"/>
                  </a:cubicBezTo>
                  <a:cubicBezTo>
                    <a:pt x="21359" y="6816"/>
                    <a:pt x="21347" y="6824"/>
                    <a:pt x="21321" y="6824"/>
                  </a:cubicBezTo>
                  <a:cubicBezTo>
                    <a:pt x="21308" y="6824"/>
                    <a:pt x="21292" y="6822"/>
                    <a:pt x="21269" y="6819"/>
                  </a:cubicBezTo>
                  <a:lnTo>
                    <a:pt x="21269" y="6819"/>
                  </a:lnTo>
                  <a:cubicBezTo>
                    <a:pt x="21278" y="6834"/>
                    <a:pt x="21292" y="6859"/>
                    <a:pt x="21308" y="6892"/>
                  </a:cubicBezTo>
                  <a:cubicBezTo>
                    <a:pt x="21324" y="6957"/>
                    <a:pt x="21308" y="7022"/>
                    <a:pt x="21251" y="7062"/>
                  </a:cubicBezTo>
                  <a:cubicBezTo>
                    <a:pt x="21232" y="7100"/>
                    <a:pt x="21230" y="7130"/>
                    <a:pt x="21249" y="7130"/>
                  </a:cubicBezTo>
                  <a:cubicBezTo>
                    <a:pt x="21263" y="7130"/>
                    <a:pt x="21287" y="7115"/>
                    <a:pt x="21324" y="7078"/>
                  </a:cubicBezTo>
                  <a:cubicBezTo>
                    <a:pt x="21372" y="7053"/>
                    <a:pt x="21398" y="7039"/>
                    <a:pt x="21416" y="7039"/>
                  </a:cubicBezTo>
                  <a:cubicBezTo>
                    <a:pt x="21438" y="7039"/>
                    <a:pt x="21448" y="7059"/>
                    <a:pt x="21470" y="7103"/>
                  </a:cubicBezTo>
                  <a:cubicBezTo>
                    <a:pt x="21486" y="7135"/>
                    <a:pt x="21503" y="7176"/>
                    <a:pt x="21454" y="7200"/>
                  </a:cubicBezTo>
                  <a:cubicBezTo>
                    <a:pt x="21397" y="7233"/>
                    <a:pt x="21397" y="7233"/>
                    <a:pt x="21438" y="7305"/>
                  </a:cubicBezTo>
                  <a:cubicBezTo>
                    <a:pt x="21482" y="7410"/>
                    <a:pt x="21671" y="7452"/>
                    <a:pt x="21802" y="7452"/>
                  </a:cubicBezTo>
                  <a:cubicBezTo>
                    <a:pt x="21813" y="7452"/>
                    <a:pt x="21824" y="7452"/>
                    <a:pt x="21835" y="7451"/>
                  </a:cubicBezTo>
                  <a:cubicBezTo>
                    <a:pt x="21880" y="7431"/>
                    <a:pt x="21905" y="7419"/>
                    <a:pt x="21913" y="7419"/>
                  </a:cubicBezTo>
                  <a:cubicBezTo>
                    <a:pt x="21924" y="7419"/>
                    <a:pt x="21902" y="7441"/>
                    <a:pt x="21851" y="7492"/>
                  </a:cubicBezTo>
                  <a:cubicBezTo>
                    <a:pt x="21794" y="7516"/>
                    <a:pt x="21819" y="7557"/>
                    <a:pt x="21835" y="7597"/>
                  </a:cubicBezTo>
                  <a:cubicBezTo>
                    <a:pt x="21844" y="7593"/>
                    <a:pt x="21851" y="7592"/>
                    <a:pt x="21856" y="7592"/>
                  </a:cubicBezTo>
                  <a:cubicBezTo>
                    <a:pt x="21872" y="7592"/>
                    <a:pt x="21862" y="7611"/>
                    <a:pt x="21850" y="7611"/>
                  </a:cubicBezTo>
                  <a:cubicBezTo>
                    <a:pt x="21845" y="7611"/>
                    <a:pt x="21839" y="7608"/>
                    <a:pt x="21835" y="7597"/>
                  </a:cubicBezTo>
                  <a:cubicBezTo>
                    <a:pt x="21823" y="7602"/>
                    <a:pt x="21813" y="7605"/>
                    <a:pt x="21804" y="7605"/>
                  </a:cubicBezTo>
                  <a:cubicBezTo>
                    <a:pt x="21771" y="7605"/>
                    <a:pt x="21759" y="7573"/>
                    <a:pt x="21746" y="7541"/>
                  </a:cubicBezTo>
                  <a:lnTo>
                    <a:pt x="21689" y="7565"/>
                  </a:lnTo>
                  <a:cubicBezTo>
                    <a:pt x="21607" y="7647"/>
                    <a:pt x="21614" y="7688"/>
                    <a:pt x="21716" y="7688"/>
                  </a:cubicBezTo>
                  <a:cubicBezTo>
                    <a:pt x="21725" y="7688"/>
                    <a:pt x="21735" y="7687"/>
                    <a:pt x="21746" y="7687"/>
                  </a:cubicBezTo>
                  <a:cubicBezTo>
                    <a:pt x="21819" y="7703"/>
                    <a:pt x="21819" y="7703"/>
                    <a:pt x="21778" y="7760"/>
                  </a:cubicBezTo>
                  <a:cubicBezTo>
                    <a:pt x="21751" y="7815"/>
                    <a:pt x="21717" y="7870"/>
                    <a:pt x="21743" y="7870"/>
                  </a:cubicBezTo>
                  <a:cubicBezTo>
                    <a:pt x="21747" y="7870"/>
                    <a:pt x="21754" y="7869"/>
                    <a:pt x="21762" y="7865"/>
                  </a:cubicBezTo>
                  <a:lnTo>
                    <a:pt x="21762" y="7865"/>
                  </a:lnTo>
                  <a:cubicBezTo>
                    <a:pt x="21778" y="7914"/>
                    <a:pt x="21778" y="7962"/>
                    <a:pt x="21754" y="8003"/>
                  </a:cubicBezTo>
                  <a:cubicBezTo>
                    <a:pt x="21775" y="8072"/>
                    <a:pt x="21789" y="8112"/>
                    <a:pt x="21829" y="8112"/>
                  </a:cubicBezTo>
                  <a:cubicBezTo>
                    <a:pt x="21835" y="8112"/>
                    <a:pt x="21843" y="8111"/>
                    <a:pt x="21851" y="8108"/>
                  </a:cubicBezTo>
                  <a:cubicBezTo>
                    <a:pt x="21863" y="8103"/>
                    <a:pt x="21873" y="8101"/>
                    <a:pt x="21881" y="8101"/>
                  </a:cubicBezTo>
                  <a:cubicBezTo>
                    <a:pt x="21912" y="8101"/>
                    <a:pt x="21919" y="8133"/>
                    <a:pt x="21932" y="8165"/>
                  </a:cubicBezTo>
                  <a:cubicBezTo>
                    <a:pt x="21945" y="8197"/>
                    <a:pt x="21958" y="8229"/>
                    <a:pt x="21991" y="8229"/>
                  </a:cubicBezTo>
                  <a:cubicBezTo>
                    <a:pt x="21999" y="8229"/>
                    <a:pt x="22010" y="8227"/>
                    <a:pt x="22021" y="8222"/>
                  </a:cubicBezTo>
                  <a:cubicBezTo>
                    <a:pt x="22034" y="8217"/>
                    <a:pt x="22048" y="8215"/>
                    <a:pt x="22061" y="8215"/>
                  </a:cubicBezTo>
                  <a:cubicBezTo>
                    <a:pt x="22113" y="8215"/>
                    <a:pt x="22162" y="8251"/>
                    <a:pt x="22175" y="8303"/>
                  </a:cubicBezTo>
                  <a:cubicBezTo>
                    <a:pt x="22257" y="8368"/>
                    <a:pt x="22257" y="8368"/>
                    <a:pt x="22159" y="8449"/>
                  </a:cubicBezTo>
                  <a:cubicBezTo>
                    <a:pt x="22102" y="8465"/>
                    <a:pt x="22119" y="8514"/>
                    <a:pt x="22135" y="8554"/>
                  </a:cubicBezTo>
                  <a:cubicBezTo>
                    <a:pt x="22143" y="8587"/>
                    <a:pt x="22127" y="8627"/>
                    <a:pt x="22102" y="8651"/>
                  </a:cubicBezTo>
                  <a:cubicBezTo>
                    <a:pt x="22081" y="8681"/>
                    <a:pt x="22087" y="8691"/>
                    <a:pt x="22105" y="8691"/>
                  </a:cubicBezTo>
                  <a:cubicBezTo>
                    <a:pt x="22122" y="8691"/>
                    <a:pt x="22149" y="8683"/>
                    <a:pt x="22175" y="8676"/>
                  </a:cubicBezTo>
                  <a:lnTo>
                    <a:pt x="22289" y="8635"/>
                  </a:lnTo>
                  <a:lnTo>
                    <a:pt x="22289" y="8635"/>
                  </a:lnTo>
                  <a:cubicBezTo>
                    <a:pt x="22305" y="8676"/>
                    <a:pt x="22208" y="8757"/>
                    <a:pt x="22151" y="8773"/>
                  </a:cubicBezTo>
                  <a:cubicBezTo>
                    <a:pt x="22088" y="8817"/>
                    <a:pt x="22063" y="8834"/>
                    <a:pt x="22077" y="8834"/>
                  </a:cubicBezTo>
                  <a:cubicBezTo>
                    <a:pt x="22087" y="8834"/>
                    <a:pt x="22114" y="8827"/>
                    <a:pt x="22159" y="8814"/>
                  </a:cubicBezTo>
                  <a:cubicBezTo>
                    <a:pt x="22170" y="8811"/>
                    <a:pt x="22181" y="8809"/>
                    <a:pt x="22192" y="8809"/>
                  </a:cubicBezTo>
                  <a:cubicBezTo>
                    <a:pt x="22240" y="8809"/>
                    <a:pt x="22284" y="8840"/>
                    <a:pt x="22265" y="8919"/>
                  </a:cubicBezTo>
                  <a:cubicBezTo>
                    <a:pt x="22281" y="9000"/>
                    <a:pt x="22305" y="9089"/>
                    <a:pt x="22248" y="9105"/>
                  </a:cubicBezTo>
                  <a:cubicBezTo>
                    <a:pt x="22216" y="9130"/>
                    <a:pt x="22232" y="9178"/>
                    <a:pt x="22265" y="9186"/>
                  </a:cubicBezTo>
                  <a:cubicBezTo>
                    <a:pt x="22338" y="9211"/>
                    <a:pt x="22346" y="9251"/>
                    <a:pt x="22321" y="9397"/>
                  </a:cubicBezTo>
                  <a:cubicBezTo>
                    <a:pt x="22274" y="9569"/>
                    <a:pt x="22257" y="9615"/>
                    <a:pt x="22298" y="9615"/>
                  </a:cubicBezTo>
                  <a:cubicBezTo>
                    <a:pt x="22314" y="9615"/>
                    <a:pt x="22337" y="9609"/>
                    <a:pt x="22370" y="9600"/>
                  </a:cubicBezTo>
                  <a:cubicBezTo>
                    <a:pt x="22393" y="9597"/>
                    <a:pt x="22416" y="9592"/>
                    <a:pt x="22428" y="9592"/>
                  </a:cubicBezTo>
                  <a:cubicBezTo>
                    <a:pt x="22446" y="9592"/>
                    <a:pt x="22441" y="9602"/>
                    <a:pt x="22378" y="9641"/>
                  </a:cubicBezTo>
                  <a:cubicBezTo>
                    <a:pt x="22330" y="9697"/>
                    <a:pt x="22402" y="9730"/>
                    <a:pt x="22475" y="9795"/>
                  </a:cubicBezTo>
                  <a:cubicBezTo>
                    <a:pt x="22509" y="9805"/>
                    <a:pt x="22545" y="9809"/>
                    <a:pt x="22580" y="9809"/>
                  </a:cubicBezTo>
                  <a:cubicBezTo>
                    <a:pt x="22630" y="9809"/>
                    <a:pt x="22680" y="9801"/>
                    <a:pt x="22727" y="9786"/>
                  </a:cubicBezTo>
                  <a:cubicBezTo>
                    <a:pt x="22765" y="9778"/>
                    <a:pt x="22790" y="9773"/>
                    <a:pt x="22805" y="9773"/>
                  </a:cubicBezTo>
                  <a:cubicBezTo>
                    <a:pt x="22836" y="9773"/>
                    <a:pt x="22827" y="9795"/>
                    <a:pt x="22800" y="9859"/>
                  </a:cubicBezTo>
                  <a:cubicBezTo>
                    <a:pt x="22816" y="9908"/>
                    <a:pt x="22767" y="9957"/>
                    <a:pt x="22711" y="9973"/>
                  </a:cubicBezTo>
                  <a:cubicBezTo>
                    <a:pt x="22705" y="9974"/>
                    <a:pt x="22699" y="9974"/>
                    <a:pt x="22694" y="9974"/>
                  </a:cubicBezTo>
                  <a:cubicBezTo>
                    <a:pt x="22644" y="9974"/>
                    <a:pt x="22638" y="9941"/>
                    <a:pt x="22638" y="9941"/>
                  </a:cubicBezTo>
                  <a:lnTo>
                    <a:pt x="22629" y="9900"/>
                  </a:lnTo>
                  <a:cubicBezTo>
                    <a:pt x="22573" y="9908"/>
                    <a:pt x="22508" y="9924"/>
                    <a:pt x="22532" y="10005"/>
                  </a:cubicBezTo>
                  <a:cubicBezTo>
                    <a:pt x="22488" y="10057"/>
                    <a:pt x="22484" y="10096"/>
                    <a:pt x="22533" y="10096"/>
                  </a:cubicBezTo>
                  <a:cubicBezTo>
                    <a:pt x="22538" y="10096"/>
                    <a:pt x="22543" y="10095"/>
                    <a:pt x="22548" y="10095"/>
                  </a:cubicBezTo>
                  <a:lnTo>
                    <a:pt x="22548" y="10095"/>
                  </a:lnTo>
                  <a:cubicBezTo>
                    <a:pt x="22492" y="10143"/>
                    <a:pt x="22508" y="10232"/>
                    <a:pt x="22516" y="10313"/>
                  </a:cubicBezTo>
                  <a:cubicBezTo>
                    <a:pt x="22532" y="10403"/>
                    <a:pt x="22548" y="10532"/>
                    <a:pt x="22492" y="10581"/>
                  </a:cubicBezTo>
                  <a:cubicBezTo>
                    <a:pt x="22507" y="10663"/>
                    <a:pt x="22515" y="10704"/>
                    <a:pt x="22560" y="10704"/>
                  </a:cubicBezTo>
                  <a:cubicBezTo>
                    <a:pt x="22564" y="10704"/>
                    <a:pt x="22568" y="10703"/>
                    <a:pt x="22573" y="10703"/>
                  </a:cubicBezTo>
                  <a:cubicBezTo>
                    <a:pt x="22593" y="10700"/>
                    <a:pt x="22609" y="10699"/>
                    <a:pt x="22623" y="10699"/>
                  </a:cubicBezTo>
                  <a:cubicBezTo>
                    <a:pt x="22693" y="10699"/>
                    <a:pt x="22685" y="10728"/>
                    <a:pt x="22638" y="10735"/>
                  </a:cubicBezTo>
                  <a:cubicBezTo>
                    <a:pt x="22524" y="10792"/>
                    <a:pt x="22548" y="11343"/>
                    <a:pt x="22654" y="11384"/>
                  </a:cubicBezTo>
                  <a:lnTo>
                    <a:pt x="22654" y="11465"/>
                  </a:lnTo>
                  <a:cubicBezTo>
                    <a:pt x="22597" y="11562"/>
                    <a:pt x="22613" y="11813"/>
                    <a:pt x="22670" y="11854"/>
                  </a:cubicBezTo>
                  <a:lnTo>
                    <a:pt x="22678" y="11984"/>
                  </a:lnTo>
                  <a:cubicBezTo>
                    <a:pt x="22621" y="12073"/>
                    <a:pt x="22621" y="12113"/>
                    <a:pt x="22686" y="12154"/>
                  </a:cubicBezTo>
                  <a:cubicBezTo>
                    <a:pt x="22743" y="12194"/>
                    <a:pt x="22808" y="12194"/>
                    <a:pt x="22743" y="12194"/>
                  </a:cubicBezTo>
                  <a:cubicBezTo>
                    <a:pt x="22686" y="12194"/>
                    <a:pt x="22694" y="12284"/>
                    <a:pt x="22694" y="12454"/>
                  </a:cubicBezTo>
                  <a:cubicBezTo>
                    <a:pt x="22694" y="12577"/>
                    <a:pt x="22694" y="12619"/>
                    <a:pt x="22711" y="12619"/>
                  </a:cubicBezTo>
                  <a:cubicBezTo>
                    <a:pt x="22719" y="12619"/>
                    <a:pt x="22732" y="12608"/>
                    <a:pt x="22751" y="12592"/>
                  </a:cubicBezTo>
                  <a:lnTo>
                    <a:pt x="22751" y="12592"/>
                  </a:lnTo>
                  <a:cubicBezTo>
                    <a:pt x="22808" y="12778"/>
                    <a:pt x="22751" y="12778"/>
                    <a:pt x="22694" y="12778"/>
                  </a:cubicBezTo>
                  <a:cubicBezTo>
                    <a:pt x="22670" y="12768"/>
                    <a:pt x="22650" y="12764"/>
                    <a:pt x="22636" y="12764"/>
                  </a:cubicBezTo>
                  <a:cubicBezTo>
                    <a:pt x="22580" y="12764"/>
                    <a:pt x="22609" y="12829"/>
                    <a:pt x="22751" y="12867"/>
                  </a:cubicBezTo>
                  <a:cubicBezTo>
                    <a:pt x="22873" y="12916"/>
                    <a:pt x="22865" y="13005"/>
                    <a:pt x="22808" y="13005"/>
                  </a:cubicBezTo>
                  <a:cubicBezTo>
                    <a:pt x="22751" y="13005"/>
                    <a:pt x="22751" y="12957"/>
                    <a:pt x="22751" y="12916"/>
                  </a:cubicBezTo>
                  <a:lnTo>
                    <a:pt x="22629" y="12916"/>
                  </a:lnTo>
                  <a:cubicBezTo>
                    <a:pt x="22629" y="12957"/>
                    <a:pt x="22629" y="12957"/>
                    <a:pt x="22686" y="13005"/>
                  </a:cubicBezTo>
                  <a:cubicBezTo>
                    <a:pt x="22694" y="13046"/>
                    <a:pt x="22719" y="13078"/>
                    <a:pt x="22751" y="13094"/>
                  </a:cubicBezTo>
                  <a:cubicBezTo>
                    <a:pt x="22775" y="13119"/>
                    <a:pt x="22806" y="13131"/>
                    <a:pt x="22837" y="13131"/>
                  </a:cubicBezTo>
                  <a:cubicBezTo>
                    <a:pt x="22869" y="13131"/>
                    <a:pt x="22901" y="13119"/>
                    <a:pt x="22929" y="13094"/>
                  </a:cubicBezTo>
                  <a:cubicBezTo>
                    <a:pt x="22946" y="13083"/>
                    <a:pt x="22957" y="13078"/>
                    <a:pt x="22966" y="13078"/>
                  </a:cubicBezTo>
                  <a:cubicBezTo>
                    <a:pt x="22986" y="13078"/>
                    <a:pt x="22986" y="13108"/>
                    <a:pt x="22986" y="13143"/>
                  </a:cubicBezTo>
                  <a:cubicBezTo>
                    <a:pt x="22952" y="13196"/>
                    <a:pt x="22916" y="13218"/>
                    <a:pt x="22879" y="13218"/>
                  </a:cubicBezTo>
                  <a:cubicBezTo>
                    <a:pt x="22855" y="13218"/>
                    <a:pt x="22831" y="13208"/>
                    <a:pt x="22808" y="13192"/>
                  </a:cubicBezTo>
                  <a:cubicBezTo>
                    <a:pt x="22808" y="13143"/>
                    <a:pt x="22751" y="13143"/>
                    <a:pt x="22686" y="13143"/>
                  </a:cubicBezTo>
                  <a:cubicBezTo>
                    <a:pt x="22629" y="13143"/>
                    <a:pt x="22743" y="13370"/>
                    <a:pt x="22865" y="13419"/>
                  </a:cubicBezTo>
                  <a:lnTo>
                    <a:pt x="22808" y="13419"/>
                  </a:lnTo>
                  <a:cubicBezTo>
                    <a:pt x="22743" y="13419"/>
                    <a:pt x="22743" y="13508"/>
                    <a:pt x="22743" y="13597"/>
                  </a:cubicBezTo>
                  <a:cubicBezTo>
                    <a:pt x="22743" y="13694"/>
                    <a:pt x="22743" y="13735"/>
                    <a:pt x="22800" y="13735"/>
                  </a:cubicBezTo>
                  <a:cubicBezTo>
                    <a:pt x="22865" y="13735"/>
                    <a:pt x="22921" y="13735"/>
                    <a:pt x="22921" y="13784"/>
                  </a:cubicBezTo>
                  <a:cubicBezTo>
                    <a:pt x="22921" y="13749"/>
                    <a:pt x="22950" y="13739"/>
                    <a:pt x="22990" y="13739"/>
                  </a:cubicBezTo>
                  <a:cubicBezTo>
                    <a:pt x="23006" y="13739"/>
                    <a:pt x="23024" y="13741"/>
                    <a:pt x="23043" y="13743"/>
                  </a:cubicBezTo>
                  <a:cubicBezTo>
                    <a:pt x="23011" y="13792"/>
                    <a:pt x="22962" y="13832"/>
                    <a:pt x="22921" y="13873"/>
                  </a:cubicBezTo>
                  <a:cubicBezTo>
                    <a:pt x="22800" y="13954"/>
                    <a:pt x="22727" y="14092"/>
                    <a:pt x="22735" y="14238"/>
                  </a:cubicBezTo>
                  <a:cubicBezTo>
                    <a:pt x="22735" y="14335"/>
                    <a:pt x="22735" y="14465"/>
                    <a:pt x="22678" y="14513"/>
                  </a:cubicBezTo>
                  <a:cubicBezTo>
                    <a:pt x="22670" y="14602"/>
                    <a:pt x="22670" y="14651"/>
                    <a:pt x="22735" y="14651"/>
                  </a:cubicBezTo>
                  <a:lnTo>
                    <a:pt x="22735" y="14740"/>
                  </a:lnTo>
                  <a:cubicBezTo>
                    <a:pt x="22670" y="14789"/>
                    <a:pt x="22670" y="14878"/>
                    <a:pt x="22727" y="14878"/>
                  </a:cubicBezTo>
                  <a:cubicBezTo>
                    <a:pt x="22792" y="14927"/>
                    <a:pt x="22727" y="14967"/>
                    <a:pt x="22727" y="15016"/>
                  </a:cubicBezTo>
                  <a:cubicBezTo>
                    <a:pt x="22654" y="15069"/>
                    <a:pt x="22625" y="15091"/>
                    <a:pt x="22653" y="15091"/>
                  </a:cubicBezTo>
                  <a:cubicBezTo>
                    <a:pt x="22672" y="15091"/>
                    <a:pt x="22717" y="15081"/>
                    <a:pt x="22792" y="15065"/>
                  </a:cubicBezTo>
                  <a:cubicBezTo>
                    <a:pt x="22848" y="15065"/>
                    <a:pt x="22905" y="14975"/>
                    <a:pt x="22913" y="14927"/>
                  </a:cubicBezTo>
                  <a:lnTo>
                    <a:pt x="22913" y="14789"/>
                  </a:lnTo>
                  <a:lnTo>
                    <a:pt x="22970" y="14927"/>
                  </a:lnTo>
                  <a:cubicBezTo>
                    <a:pt x="22970" y="14975"/>
                    <a:pt x="23027" y="15065"/>
                    <a:pt x="23084" y="15065"/>
                  </a:cubicBezTo>
                  <a:cubicBezTo>
                    <a:pt x="23084" y="15065"/>
                    <a:pt x="23148" y="15065"/>
                    <a:pt x="23148" y="15113"/>
                  </a:cubicBezTo>
                  <a:lnTo>
                    <a:pt x="23027" y="15113"/>
                  </a:lnTo>
                  <a:cubicBezTo>
                    <a:pt x="22986" y="15079"/>
                    <a:pt x="22934" y="15063"/>
                    <a:pt x="22881" y="15063"/>
                  </a:cubicBezTo>
                  <a:cubicBezTo>
                    <a:pt x="22870" y="15063"/>
                    <a:pt x="22859" y="15063"/>
                    <a:pt x="22848" y="15065"/>
                  </a:cubicBezTo>
                  <a:cubicBezTo>
                    <a:pt x="22727" y="15105"/>
                    <a:pt x="22670" y="15243"/>
                    <a:pt x="22784" y="15243"/>
                  </a:cubicBezTo>
                  <a:cubicBezTo>
                    <a:pt x="22784" y="15292"/>
                    <a:pt x="22784" y="15292"/>
                    <a:pt x="22727" y="15340"/>
                  </a:cubicBezTo>
                  <a:cubicBezTo>
                    <a:pt x="22670" y="15340"/>
                    <a:pt x="22662" y="15381"/>
                    <a:pt x="22784" y="15429"/>
                  </a:cubicBezTo>
                  <a:cubicBezTo>
                    <a:pt x="22905" y="15478"/>
                    <a:pt x="22905" y="15519"/>
                    <a:pt x="22784" y="15567"/>
                  </a:cubicBezTo>
                  <a:cubicBezTo>
                    <a:pt x="22662" y="15656"/>
                    <a:pt x="22662" y="15843"/>
                    <a:pt x="22719" y="15843"/>
                  </a:cubicBezTo>
                  <a:cubicBezTo>
                    <a:pt x="22816" y="15843"/>
                    <a:pt x="22857" y="15965"/>
                    <a:pt x="22775" y="16021"/>
                  </a:cubicBezTo>
                  <a:cubicBezTo>
                    <a:pt x="22719" y="16070"/>
                    <a:pt x="22719" y="16110"/>
                    <a:pt x="22775" y="16159"/>
                  </a:cubicBezTo>
                  <a:cubicBezTo>
                    <a:pt x="22719" y="16159"/>
                    <a:pt x="22654" y="16208"/>
                    <a:pt x="22719" y="16248"/>
                  </a:cubicBezTo>
                  <a:cubicBezTo>
                    <a:pt x="22719" y="16248"/>
                    <a:pt x="22719" y="16270"/>
                    <a:pt x="22735" y="16270"/>
                  </a:cubicBezTo>
                  <a:cubicBezTo>
                    <a:pt x="22744" y="16270"/>
                    <a:pt x="22757" y="16265"/>
                    <a:pt x="22775" y="16248"/>
                  </a:cubicBezTo>
                  <a:lnTo>
                    <a:pt x="22897" y="16346"/>
                  </a:lnTo>
                  <a:cubicBezTo>
                    <a:pt x="22897" y="16297"/>
                    <a:pt x="22954" y="16297"/>
                    <a:pt x="23019" y="16297"/>
                  </a:cubicBezTo>
                  <a:cubicBezTo>
                    <a:pt x="23075" y="16297"/>
                    <a:pt x="23011" y="16483"/>
                    <a:pt x="22832" y="16573"/>
                  </a:cubicBezTo>
                  <a:lnTo>
                    <a:pt x="22711" y="16662"/>
                  </a:lnTo>
                  <a:lnTo>
                    <a:pt x="22832" y="16662"/>
                  </a:lnTo>
                  <a:cubicBezTo>
                    <a:pt x="22832" y="16710"/>
                    <a:pt x="22832" y="16751"/>
                    <a:pt x="22775" y="16751"/>
                  </a:cubicBezTo>
                  <a:cubicBezTo>
                    <a:pt x="22711" y="16751"/>
                    <a:pt x="22711" y="16751"/>
                    <a:pt x="22711" y="16800"/>
                  </a:cubicBezTo>
                  <a:cubicBezTo>
                    <a:pt x="22711" y="16800"/>
                    <a:pt x="22711" y="16840"/>
                    <a:pt x="22767" y="16848"/>
                  </a:cubicBezTo>
                  <a:cubicBezTo>
                    <a:pt x="22889" y="16848"/>
                    <a:pt x="22889" y="16848"/>
                    <a:pt x="22832" y="16889"/>
                  </a:cubicBezTo>
                  <a:cubicBezTo>
                    <a:pt x="22711" y="16937"/>
                    <a:pt x="22711" y="16978"/>
                    <a:pt x="22824" y="17027"/>
                  </a:cubicBezTo>
                  <a:cubicBezTo>
                    <a:pt x="22946" y="17027"/>
                    <a:pt x="22946" y="17027"/>
                    <a:pt x="22824" y="17075"/>
                  </a:cubicBezTo>
                  <a:cubicBezTo>
                    <a:pt x="22767" y="17075"/>
                    <a:pt x="22711" y="17116"/>
                    <a:pt x="22711" y="17164"/>
                  </a:cubicBezTo>
                  <a:lnTo>
                    <a:pt x="22767" y="17164"/>
                  </a:lnTo>
                  <a:cubicBezTo>
                    <a:pt x="22889" y="17164"/>
                    <a:pt x="22889" y="17213"/>
                    <a:pt x="22824" y="17254"/>
                  </a:cubicBezTo>
                  <a:cubicBezTo>
                    <a:pt x="22767" y="17254"/>
                    <a:pt x="22767" y="17302"/>
                    <a:pt x="22824" y="17392"/>
                  </a:cubicBezTo>
                  <a:cubicBezTo>
                    <a:pt x="22824" y="17481"/>
                    <a:pt x="22824" y="17529"/>
                    <a:pt x="22767" y="17529"/>
                  </a:cubicBezTo>
                  <a:cubicBezTo>
                    <a:pt x="22646" y="17529"/>
                    <a:pt x="22646" y="17529"/>
                    <a:pt x="22767" y="17578"/>
                  </a:cubicBezTo>
                  <a:cubicBezTo>
                    <a:pt x="22824" y="17619"/>
                    <a:pt x="22824" y="17619"/>
                    <a:pt x="22759" y="17716"/>
                  </a:cubicBezTo>
                  <a:cubicBezTo>
                    <a:pt x="22702" y="17756"/>
                    <a:pt x="22702" y="17756"/>
                    <a:pt x="22759" y="17805"/>
                  </a:cubicBezTo>
                  <a:cubicBezTo>
                    <a:pt x="22881" y="17805"/>
                    <a:pt x="22938" y="17805"/>
                    <a:pt x="22946" y="17756"/>
                  </a:cubicBezTo>
                  <a:cubicBezTo>
                    <a:pt x="22946" y="17716"/>
                    <a:pt x="22946" y="17716"/>
                    <a:pt x="23002" y="17716"/>
                  </a:cubicBezTo>
                  <a:cubicBezTo>
                    <a:pt x="23002" y="17716"/>
                    <a:pt x="23002" y="17756"/>
                    <a:pt x="23002" y="17805"/>
                  </a:cubicBezTo>
                  <a:cubicBezTo>
                    <a:pt x="23002" y="17870"/>
                    <a:pt x="23019" y="17935"/>
                    <a:pt x="23059" y="17983"/>
                  </a:cubicBezTo>
                  <a:cubicBezTo>
                    <a:pt x="23088" y="18033"/>
                    <a:pt x="23134" y="18057"/>
                    <a:pt x="23165" y="18057"/>
                  </a:cubicBezTo>
                  <a:cubicBezTo>
                    <a:pt x="23194" y="18057"/>
                    <a:pt x="23209" y="18035"/>
                    <a:pt x="23181" y="17991"/>
                  </a:cubicBezTo>
                  <a:lnTo>
                    <a:pt x="23238" y="17943"/>
                  </a:lnTo>
                  <a:cubicBezTo>
                    <a:pt x="23245" y="17943"/>
                    <a:pt x="23252" y="17943"/>
                    <a:pt x="23258" y="17943"/>
                  </a:cubicBezTo>
                  <a:cubicBezTo>
                    <a:pt x="23416" y="17943"/>
                    <a:pt x="23409" y="17854"/>
                    <a:pt x="23238" y="17854"/>
                  </a:cubicBezTo>
                  <a:cubicBezTo>
                    <a:pt x="23059" y="17854"/>
                    <a:pt x="23059" y="17854"/>
                    <a:pt x="23181" y="17805"/>
                  </a:cubicBezTo>
                  <a:lnTo>
                    <a:pt x="23181" y="17805"/>
                  </a:lnTo>
                  <a:cubicBezTo>
                    <a:pt x="23190" y="17806"/>
                    <a:pt x="23198" y="17806"/>
                    <a:pt x="23206" y="17806"/>
                  </a:cubicBezTo>
                  <a:cubicBezTo>
                    <a:pt x="23302" y="17806"/>
                    <a:pt x="23302" y="17761"/>
                    <a:pt x="23302" y="17716"/>
                  </a:cubicBezTo>
                  <a:cubicBezTo>
                    <a:pt x="23302" y="17675"/>
                    <a:pt x="23302" y="17675"/>
                    <a:pt x="23359" y="17675"/>
                  </a:cubicBezTo>
                  <a:cubicBezTo>
                    <a:pt x="23424" y="17675"/>
                    <a:pt x="23481" y="17627"/>
                    <a:pt x="23481" y="17578"/>
                  </a:cubicBezTo>
                  <a:cubicBezTo>
                    <a:pt x="23481" y="17537"/>
                    <a:pt x="23481" y="17537"/>
                    <a:pt x="23424" y="17537"/>
                  </a:cubicBezTo>
                  <a:cubicBezTo>
                    <a:pt x="23413" y="17545"/>
                    <a:pt x="23403" y="17548"/>
                    <a:pt x="23397" y="17548"/>
                  </a:cubicBezTo>
                  <a:cubicBezTo>
                    <a:pt x="23365" y="17548"/>
                    <a:pt x="23388" y="17482"/>
                    <a:pt x="23481" y="17448"/>
                  </a:cubicBezTo>
                  <a:cubicBezTo>
                    <a:pt x="23546" y="17400"/>
                    <a:pt x="23546" y="17400"/>
                    <a:pt x="23424" y="17400"/>
                  </a:cubicBezTo>
                  <a:cubicBezTo>
                    <a:pt x="23302" y="17400"/>
                    <a:pt x="23302" y="17302"/>
                    <a:pt x="23424" y="17262"/>
                  </a:cubicBezTo>
                  <a:cubicBezTo>
                    <a:pt x="23424" y="17262"/>
                    <a:pt x="23424" y="17213"/>
                    <a:pt x="23424" y="17173"/>
                  </a:cubicBezTo>
                  <a:cubicBezTo>
                    <a:pt x="23424" y="17124"/>
                    <a:pt x="23367" y="17124"/>
                    <a:pt x="23311" y="17124"/>
                  </a:cubicBezTo>
                  <a:cubicBezTo>
                    <a:pt x="23189" y="17124"/>
                    <a:pt x="23189" y="17124"/>
                    <a:pt x="23246" y="17075"/>
                  </a:cubicBezTo>
                  <a:cubicBezTo>
                    <a:pt x="23286" y="17051"/>
                    <a:pt x="23327" y="17035"/>
                    <a:pt x="23367" y="17035"/>
                  </a:cubicBezTo>
                  <a:cubicBezTo>
                    <a:pt x="23424" y="17035"/>
                    <a:pt x="23432" y="16986"/>
                    <a:pt x="23432" y="16937"/>
                  </a:cubicBezTo>
                  <a:cubicBezTo>
                    <a:pt x="23432" y="16897"/>
                    <a:pt x="23432" y="16808"/>
                    <a:pt x="23367" y="16808"/>
                  </a:cubicBezTo>
                  <a:lnTo>
                    <a:pt x="23432" y="16808"/>
                  </a:lnTo>
                  <a:cubicBezTo>
                    <a:pt x="23432" y="16759"/>
                    <a:pt x="23489" y="16759"/>
                    <a:pt x="23432" y="16759"/>
                  </a:cubicBezTo>
                  <a:cubicBezTo>
                    <a:pt x="23440" y="16710"/>
                    <a:pt x="23456" y="16662"/>
                    <a:pt x="23489" y="16621"/>
                  </a:cubicBezTo>
                  <a:cubicBezTo>
                    <a:pt x="23534" y="16559"/>
                    <a:pt x="23489" y="16474"/>
                    <a:pt x="23416" y="16474"/>
                  </a:cubicBezTo>
                  <a:cubicBezTo>
                    <a:pt x="23385" y="16474"/>
                    <a:pt x="23348" y="16490"/>
                    <a:pt x="23311" y="16532"/>
                  </a:cubicBezTo>
                  <a:cubicBezTo>
                    <a:pt x="23311" y="16520"/>
                    <a:pt x="23311" y="16504"/>
                    <a:pt x="23311" y="16483"/>
                  </a:cubicBezTo>
                  <a:cubicBezTo>
                    <a:pt x="23311" y="16435"/>
                    <a:pt x="23254" y="16435"/>
                    <a:pt x="23254" y="16435"/>
                  </a:cubicBezTo>
                  <a:cubicBezTo>
                    <a:pt x="23197" y="16435"/>
                    <a:pt x="23197" y="16394"/>
                    <a:pt x="23197" y="16346"/>
                  </a:cubicBezTo>
                  <a:lnTo>
                    <a:pt x="23319" y="16346"/>
                  </a:lnTo>
                  <a:cubicBezTo>
                    <a:pt x="23355" y="16355"/>
                    <a:pt x="23386" y="16360"/>
                    <a:pt x="23411" y="16360"/>
                  </a:cubicBezTo>
                  <a:cubicBezTo>
                    <a:pt x="23510" y="16360"/>
                    <a:pt x="23518" y="16295"/>
                    <a:pt x="23375" y="16256"/>
                  </a:cubicBezTo>
                  <a:lnTo>
                    <a:pt x="23432" y="16256"/>
                  </a:lnTo>
                  <a:cubicBezTo>
                    <a:pt x="23497" y="16256"/>
                    <a:pt x="23497" y="16208"/>
                    <a:pt x="23440" y="16119"/>
                  </a:cubicBezTo>
                  <a:cubicBezTo>
                    <a:pt x="23440" y="16070"/>
                    <a:pt x="23319" y="16029"/>
                    <a:pt x="23262" y="16029"/>
                  </a:cubicBezTo>
                  <a:cubicBezTo>
                    <a:pt x="23197" y="16029"/>
                    <a:pt x="23197" y="15981"/>
                    <a:pt x="23197" y="15981"/>
                  </a:cubicBezTo>
                  <a:cubicBezTo>
                    <a:pt x="23197" y="15932"/>
                    <a:pt x="23197" y="15932"/>
                    <a:pt x="23262" y="15932"/>
                  </a:cubicBezTo>
                  <a:cubicBezTo>
                    <a:pt x="23375" y="15932"/>
                    <a:pt x="23384" y="15843"/>
                    <a:pt x="23262" y="15794"/>
                  </a:cubicBezTo>
                  <a:lnTo>
                    <a:pt x="23319" y="15794"/>
                  </a:lnTo>
                  <a:cubicBezTo>
                    <a:pt x="23384" y="15794"/>
                    <a:pt x="23440" y="15754"/>
                    <a:pt x="23384" y="15527"/>
                  </a:cubicBezTo>
                  <a:cubicBezTo>
                    <a:pt x="23384" y="15340"/>
                    <a:pt x="23384" y="15202"/>
                    <a:pt x="23448" y="15202"/>
                  </a:cubicBezTo>
                  <a:cubicBezTo>
                    <a:pt x="23505" y="15202"/>
                    <a:pt x="23392" y="15024"/>
                    <a:pt x="23270" y="14927"/>
                  </a:cubicBezTo>
                  <a:cubicBezTo>
                    <a:pt x="23327" y="14927"/>
                    <a:pt x="23327" y="14886"/>
                    <a:pt x="23327" y="14789"/>
                  </a:cubicBezTo>
                  <a:cubicBezTo>
                    <a:pt x="23335" y="14659"/>
                    <a:pt x="23335" y="14659"/>
                    <a:pt x="23392" y="14659"/>
                  </a:cubicBezTo>
                  <a:cubicBezTo>
                    <a:pt x="23441" y="14676"/>
                    <a:pt x="23470" y="14685"/>
                    <a:pt x="23479" y="14685"/>
                  </a:cubicBezTo>
                  <a:cubicBezTo>
                    <a:pt x="23494" y="14685"/>
                    <a:pt x="23464" y="14664"/>
                    <a:pt x="23392" y="14611"/>
                  </a:cubicBezTo>
                  <a:cubicBezTo>
                    <a:pt x="23270" y="14562"/>
                    <a:pt x="23335" y="14424"/>
                    <a:pt x="23448" y="14424"/>
                  </a:cubicBezTo>
                  <a:cubicBezTo>
                    <a:pt x="23513" y="14424"/>
                    <a:pt x="23513" y="14384"/>
                    <a:pt x="23513" y="14294"/>
                  </a:cubicBezTo>
                  <a:cubicBezTo>
                    <a:pt x="23456" y="14246"/>
                    <a:pt x="23456" y="14157"/>
                    <a:pt x="23456" y="14059"/>
                  </a:cubicBezTo>
                  <a:cubicBezTo>
                    <a:pt x="23456" y="13930"/>
                    <a:pt x="23456" y="13930"/>
                    <a:pt x="23335" y="13921"/>
                  </a:cubicBezTo>
                  <a:cubicBezTo>
                    <a:pt x="23221" y="13921"/>
                    <a:pt x="23221" y="13881"/>
                    <a:pt x="23221" y="13784"/>
                  </a:cubicBezTo>
                  <a:cubicBezTo>
                    <a:pt x="23221" y="13743"/>
                    <a:pt x="23221" y="13694"/>
                    <a:pt x="23278" y="13694"/>
                  </a:cubicBezTo>
                  <a:cubicBezTo>
                    <a:pt x="23278" y="13694"/>
                    <a:pt x="23343" y="13654"/>
                    <a:pt x="23343" y="13605"/>
                  </a:cubicBezTo>
                  <a:cubicBezTo>
                    <a:pt x="23343" y="13557"/>
                    <a:pt x="23343" y="13516"/>
                    <a:pt x="23400" y="13516"/>
                  </a:cubicBezTo>
                  <a:cubicBezTo>
                    <a:pt x="23440" y="13475"/>
                    <a:pt x="23465" y="13427"/>
                    <a:pt x="23465" y="13378"/>
                  </a:cubicBezTo>
                  <a:cubicBezTo>
                    <a:pt x="23465" y="13289"/>
                    <a:pt x="23465" y="13192"/>
                    <a:pt x="23521" y="13192"/>
                  </a:cubicBezTo>
                  <a:cubicBezTo>
                    <a:pt x="23521" y="13151"/>
                    <a:pt x="23521" y="13151"/>
                    <a:pt x="23465" y="13151"/>
                  </a:cubicBezTo>
                  <a:cubicBezTo>
                    <a:pt x="23408" y="13151"/>
                    <a:pt x="23343" y="13103"/>
                    <a:pt x="23408" y="12916"/>
                  </a:cubicBezTo>
                  <a:cubicBezTo>
                    <a:pt x="23408" y="12827"/>
                    <a:pt x="23408" y="12689"/>
                    <a:pt x="23351" y="12689"/>
                  </a:cubicBezTo>
                  <a:cubicBezTo>
                    <a:pt x="23351" y="12648"/>
                    <a:pt x="23351" y="12648"/>
                    <a:pt x="23408" y="12648"/>
                  </a:cubicBezTo>
                  <a:cubicBezTo>
                    <a:pt x="23529" y="12648"/>
                    <a:pt x="23529" y="12551"/>
                    <a:pt x="23408" y="12462"/>
                  </a:cubicBezTo>
                  <a:cubicBezTo>
                    <a:pt x="23351" y="12462"/>
                    <a:pt x="23351" y="12413"/>
                    <a:pt x="23408" y="12373"/>
                  </a:cubicBezTo>
                  <a:cubicBezTo>
                    <a:pt x="23400" y="12332"/>
                    <a:pt x="23384" y="12300"/>
                    <a:pt x="23343" y="12284"/>
                  </a:cubicBezTo>
                  <a:cubicBezTo>
                    <a:pt x="23286" y="12235"/>
                    <a:pt x="23286" y="12235"/>
                    <a:pt x="23343" y="12146"/>
                  </a:cubicBezTo>
                  <a:cubicBezTo>
                    <a:pt x="23400" y="12146"/>
                    <a:pt x="23400" y="12097"/>
                    <a:pt x="23400" y="12057"/>
                  </a:cubicBezTo>
                  <a:cubicBezTo>
                    <a:pt x="23335" y="11959"/>
                    <a:pt x="23311" y="11465"/>
                    <a:pt x="23375" y="11416"/>
                  </a:cubicBezTo>
                  <a:cubicBezTo>
                    <a:pt x="23311" y="11376"/>
                    <a:pt x="23311" y="11376"/>
                    <a:pt x="23311" y="11327"/>
                  </a:cubicBezTo>
                  <a:cubicBezTo>
                    <a:pt x="23407" y="11279"/>
                    <a:pt x="23381" y="11242"/>
                    <a:pt x="23296" y="11242"/>
                  </a:cubicBezTo>
                  <a:cubicBezTo>
                    <a:pt x="23281" y="11242"/>
                    <a:pt x="23264" y="11243"/>
                    <a:pt x="23246" y="11246"/>
                  </a:cubicBezTo>
                  <a:lnTo>
                    <a:pt x="23246" y="11286"/>
                  </a:lnTo>
                  <a:lnTo>
                    <a:pt x="23246" y="11335"/>
                  </a:lnTo>
                  <a:cubicBezTo>
                    <a:pt x="23242" y="11335"/>
                    <a:pt x="23239" y="11335"/>
                    <a:pt x="23236" y="11335"/>
                  </a:cubicBezTo>
                  <a:cubicBezTo>
                    <a:pt x="23132" y="11335"/>
                    <a:pt x="23129" y="11213"/>
                    <a:pt x="23302" y="11189"/>
                  </a:cubicBezTo>
                  <a:cubicBezTo>
                    <a:pt x="23424" y="11140"/>
                    <a:pt x="23416" y="11132"/>
                    <a:pt x="23294" y="11100"/>
                  </a:cubicBezTo>
                  <a:cubicBezTo>
                    <a:pt x="23165" y="11067"/>
                    <a:pt x="23165" y="11027"/>
                    <a:pt x="23278" y="10970"/>
                  </a:cubicBezTo>
                  <a:cubicBezTo>
                    <a:pt x="23392" y="10954"/>
                    <a:pt x="23392" y="10954"/>
                    <a:pt x="23270" y="10922"/>
                  </a:cubicBezTo>
                  <a:cubicBezTo>
                    <a:pt x="23019" y="10865"/>
                    <a:pt x="22938" y="10735"/>
                    <a:pt x="23181" y="10703"/>
                  </a:cubicBezTo>
                  <a:cubicBezTo>
                    <a:pt x="23294" y="10695"/>
                    <a:pt x="23351" y="10638"/>
                    <a:pt x="23343" y="10589"/>
                  </a:cubicBezTo>
                  <a:cubicBezTo>
                    <a:pt x="23338" y="10565"/>
                    <a:pt x="23316" y="10558"/>
                    <a:pt x="23286" y="10558"/>
                  </a:cubicBezTo>
                  <a:cubicBezTo>
                    <a:pt x="23265" y="10558"/>
                    <a:pt x="23240" y="10561"/>
                    <a:pt x="23213" y="10565"/>
                  </a:cubicBezTo>
                  <a:cubicBezTo>
                    <a:pt x="23181" y="10585"/>
                    <a:pt x="23157" y="10594"/>
                    <a:pt x="23144" y="10594"/>
                  </a:cubicBezTo>
                  <a:cubicBezTo>
                    <a:pt x="23114" y="10594"/>
                    <a:pt x="23132" y="10548"/>
                    <a:pt x="23205" y="10476"/>
                  </a:cubicBezTo>
                  <a:cubicBezTo>
                    <a:pt x="23359" y="10313"/>
                    <a:pt x="23351" y="10216"/>
                    <a:pt x="23213" y="10103"/>
                  </a:cubicBezTo>
                  <a:cubicBezTo>
                    <a:pt x="23112" y="9983"/>
                    <a:pt x="23063" y="9881"/>
                    <a:pt x="23106" y="9881"/>
                  </a:cubicBezTo>
                  <a:cubicBezTo>
                    <a:pt x="23121" y="9881"/>
                    <a:pt x="23148" y="9894"/>
                    <a:pt x="23189" y="9924"/>
                  </a:cubicBezTo>
                  <a:cubicBezTo>
                    <a:pt x="23250" y="9955"/>
                    <a:pt x="23283" y="9971"/>
                    <a:pt x="23292" y="9971"/>
                  </a:cubicBezTo>
                  <a:cubicBezTo>
                    <a:pt x="23302" y="9971"/>
                    <a:pt x="23284" y="9951"/>
                    <a:pt x="23246" y="9908"/>
                  </a:cubicBezTo>
                  <a:cubicBezTo>
                    <a:pt x="23221" y="9819"/>
                    <a:pt x="23205" y="9730"/>
                    <a:pt x="23189" y="9689"/>
                  </a:cubicBezTo>
                  <a:cubicBezTo>
                    <a:pt x="23169" y="9649"/>
                    <a:pt x="23127" y="9620"/>
                    <a:pt x="23081" y="9620"/>
                  </a:cubicBezTo>
                  <a:cubicBezTo>
                    <a:pt x="23071" y="9620"/>
                    <a:pt x="23061" y="9621"/>
                    <a:pt x="23051" y="9624"/>
                  </a:cubicBezTo>
                  <a:cubicBezTo>
                    <a:pt x="23157" y="9559"/>
                    <a:pt x="23197" y="9454"/>
                    <a:pt x="23059" y="9389"/>
                  </a:cubicBezTo>
                  <a:lnTo>
                    <a:pt x="23035" y="9300"/>
                  </a:lnTo>
                  <a:cubicBezTo>
                    <a:pt x="23027" y="9259"/>
                    <a:pt x="23027" y="9259"/>
                    <a:pt x="22954" y="9227"/>
                  </a:cubicBezTo>
                  <a:cubicBezTo>
                    <a:pt x="22889" y="9203"/>
                    <a:pt x="22929" y="9138"/>
                    <a:pt x="22978" y="9081"/>
                  </a:cubicBezTo>
                  <a:cubicBezTo>
                    <a:pt x="23022" y="9030"/>
                    <a:pt x="23065" y="8973"/>
                    <a:pt x="23033" y="8973"/>
                  </a:cubicBezTo>
                  <a:cubicBezTo>
                    <a:pt x="23030" y="8973"/>
                    <a:pt x="23025" y="8974"/>
                    <a:pt x="23019" y="8976"/>
                  </a:cubicBezTo>
                  <a:cubicBezTo>
                    <a:pt x="23012" y="8977"/>
                    <a:pt x="23006" y="8978"/>
                    <a:pt x="22999" y="8978"/>
                  </a:cubicBezTo>
                  <a:cubicBezTo>
                    <a:pt x="22939" y="8978"/>
                    <a:pt x="22874" y="8917"/>
                    <a:pt x="22808" y="8895"/>
                  </a:cubicBezTo>
                  <a:cubicBezTo>
                    <a:pt x="22754" y="8868"/>
                    <a:pt x="22778" y="8824"/>
                    <a:pt x="22826" y="8824"/>
                  </a:cubicBezTo>
                  <a:cubicBezTo>
                    <a:pt x="22835" y="8824"/>
                    <a:pt x="22846" y="8826"/>
                    <a:pt x="22857" y="8830"/>
                  </a:cubicBezTo>
                  <a:cubicBezTo>
                    <a:pt x="22913" y="8814"/>
                    <a:pt x="22913" y="8814"/>
                    <a:pt x="22946" y="8708"/>
                  </a:cubicBezTo>
                  <a:cubicBezTo>
                    <a:pt x="22938" y="8671"/>
                    <a:pt x="22910" y="8593"/>
                    <a:pt x="22862" y="8593"/>
                  </a:cubicBezTo>
                  <a:cubicBezTo>
                    <a:pt x="22858" y="8593"/>
                    <a:pt x="22853" y="8593"/>
                    <a:pt x="22848" y="8595"/>
                  </a:cubicBezTo>
                  <a:cubicBezTo>
                    <a:pt x="22846" y="8596"/>
                    <a:pt x="22843" y="8596"/>
                    <a:pt x="22841" y="8596"/>
                  </a:cubicBezTo>
                  <a:cubicBezTo>
                    <a:pt x="22784" y="8596"/>
                    <a:pt x="22704" y="8357"/>
                    <a:pt x="22743" y="8295"/>
                  </a:cubicBezTo>
                  <a:lnTo>
                    <a:pt x="22711" y="8214"/>
                  </a:lnTo>
                  <a:cubicBezTo>
                    <a:pt x="22694" y="8165"/>
                    <a:pt x="22621" y="8141"/>
                    <a:pt x="22605" y="8100"/>
                  </a:cubicBezTo>
                  <a:cubicBezTo>
                    <a:pt x="22589" y="8068"/>
                    <a:pt x="22557" y="8043"/>
                    <a:pt x="22524" y="8035"/>
                  </a:cubicBezTo>
                  <a:cubicBezTo>
                    <a:pt x="22508" y="7995"/>
                    <a:pt x="22492" y="7954"/>
                    <a:pt x="22548" y="7930"/>
                  </a:cubicBezTo>
                  <a:cubicBezTo>
                    <a:pt x="22419" y="7930"/>
                    <a:pt x="22419" y="7930"/>
                    <a:pt x="22516" y="7841"/>
                  </a:cubicBezTo>
                  <a:cubicBezTo>
                    <a:pt x="22629" y="7800"/>
                    <a:pt x="22629" y="7800"/>
                    <a:pt x="22500" y="7800"/>
                  </a:cubicBezTo>
                  <a:cubicBezTo>
                    <a:pt x="22427" y="7784"/>
                    <a:pt x="22427" y="7784"/>
                    <a:pt x="22467" y="7719"/>
                  </a:cubicBezTo>
                  <a:cubicBezTo>
                    <a:pt x="22513" y="7699"/>
                    <a:pt x="22511" y="7664"/>
                    <a:pt x="22483" y="7664"/>
                  </a:cubicBezTo>
                  <a:cubicBezTo>
                    <a:pt x="22477" y="7664"/>
                    <a:pt x="22469" y="7666"/>
                    <a:pt x="22459" y="7670"/>
                  </a:cubicBezTo>
                  <a:cubicBezTo>
                    <a:pt x="22338" y="7670"/>
                    <a:pt x="22224" y="7573"/>
                    <a:pt x="22330" y="7524"/>
                  </a:cubicBezTo>
                  <a:cubicBezTo>
                    <a:pt x="22305" y="7500"/>
                    <a:pt x="22273" y="7476"/>
                    <a:pt x="22240" y="7468"/>
                  </a:cubicBezTo>
                  <a:cubicBezTo>
                    <a:pt x="22203" y="7470"/>
                    <a:pt x="22176" y="7472"/>
                    <a:pt x="22160" y="7472"/>
                  </a:cubicBezTo>
                  <a:cubicBezTo>
                    <a:pt x="22119" y="7472"/>
                    <a:pt x="22141" y="7462"/>
                    <a:pt x="22216" y="7427"/>
                  </a:cubicBezTo>
                  <a:cubicBezTo>
                    <a:pt x="22298" y="7345"/>
                    <a:pt x="22291" y="7304"/>
                    <a:pt x="22189" y="7304"/>
                  </a:cubicBezTo>
                  <a:cubicBezTo>
                    <a:pt x="22180" y="7304"/>
                    <a:pt x="22170" y="7305"/>
                    <a:pt x="22159" y="7305"/>
                  </a:cubicBezTo>
                  <a:cubicBezTo>
                    <a:pt x="22119" y="7305"/>
                    <a:pt x="22102" y="7257"/>
                    <a:pt x="22119" y="7224"/>
                  </a:cubicBezTo>
                  <a:cubicBezTo>
                    <a:pt x="22133" y="7134"/>
                    <a:pt x="22093" y="6920"/>
                    <a:pt x="22026" y="6920"/>
                  </a:cubicBezTo>
                  <a:cubicBezTo>
                    <a:pt x="22014" y="6920"/>
                    <a:pt x="22002" y="6926"/>
                    <a:pt x="21989" y="6941"/>
                  </a:cubicBezTo>
                  <a:lnTo>
                    <a:pt x="21948" y="6860"/>
                  </a:lnTo>
                  <a:cubicBezTo>
                    <a:pt x="21965" y="6754"/>
                    <a:pt x="21948" y="6706"/>
                    <a:pt x="21875" y="6697"/>
                  </a:cubicBezTo>
                  <a:lnTo>
                    <a:pt x="21803" y="6681"/>
                  </a:lnTo>
                  <a:cubicBezTo>
                    <a:pt x="21851" y="6657"/>
                    <a:pt x="21884" y="6600"/>
                    <a:pt x="21867" y="6543"/>
                  </a:cubicBezTo>
                  <a:cubicBezTo>
                    <a:pt x="21855" y="6522"/>
                    <a:pt x="21848" y="6512"/>
                    <a:pt x="21838" y="6512"/>
                  </a:cubicBezTo>
                  <a:cubicBezTo>
                    <a:pt x="21829" y="6512"/>
                    <a:pt x="21817" y="6520"/>
                    <a:pt x="21794" y="6535"/>
                  </a:cubicBezTo>
                  <a:cubicBezTo>
                    <a:pt x="21782" y="6561"/>
                    <a:pt x="21770" y="6570"/>
                    <a:pt x="21760" y="6570"/>
                  </a:cubicBezTo>
                  <a:cubicBezTo>
                    <a:pt x="21744" y="6570"/>
                    <a:pt x="21731" y="6547"/>
                    <a:pt x="21721" y="6527"/>
                  </a:cubicBezTo>
                  <a:cubicBezTo>
                    <a:pt x="21697" y="6487"/>
                    <a:pt x="21721" y="6422"/>
                    <a:pt x="21778" y="6389"/>
                  </a:cubicBezTo>
                  <a:lnTo>
                    <a:pt x="21754" y="6349"/>
                  </a:lnTo>
                  <a:cubicBezTo>
                    <a:pt x="21712" y="6371"/>
                    <a:pt x="21683" y="6380"/>
                    <a:pt x="21667" y="6380"/>
                  </a:cubicBezTo>
                  <a:cubicBezTo>
                    <a:pt x="21642" y="6380"/>
                    <a:pt x="21647" y="6360"/>
                    <a:pt x="21681" y="6341"/>
                  </a:cubicBezTo>
                  <a:cubicBezTo>
                    <a:pt x="21697" y="6292"/>
                    <a:pt x="21697" y="6235"/>
                    <a:pt x="21657" y="6195"/>
                  </a:cubicBezTo>
                  <a:cubicBezTo>
                    <a:pt x="21647" y="6201"/>
                    <a:pt x="21641" y="6203"/>
                    <a:pt x="21637" y="6203"/>
                  </a:cubicBezTo>
                  <a:cubicBezTo>
                    <a:pt x="21625" y="6203"/>
                    <a:pt x="21633" y="6182"/>
                    <a:pt x="21644" y="6182"/>
                  </a:cubicBezTo>
                  <a:cubicBezTo>
                    <a:pt x="21648" y="6182"/>
                    <a:pt x="21653" y="6185"/>
                    <a:pt x="21657" y="6195"/>
                  </a:cubicBezTo>
                  <a:lnTo>
                    <a:pt x="21713" y="6162"/>
                  </a:lnTo>
                  <a:cubicBezTo>
                    <a:pt x="21725" y="6132"/>
                    <a:pt x="21720" y="6122"/>
                    <a:pt x="21708" y="6122"/>
                  </a:cubicBezTo>
                  <a:cubicBezTo>
                    <a:pt x="21693" y="6122"/>
                    <a:pt x="21667" y="6137"/>
                    <a:pt x="21640" y="6154"/>
                  </a:cubicBezTo>
                  <a:lnTo>
                    <a:pt x="21592" y="6081"/>
                  </a:lnTo>
                  <a:cubicBezTo>
                    <a:pt x="21577" y="6057"/>
                    <a:pt x="21563" y="6033"/>
                    <a:pt x="21548" y="6033"/>
                  </a:cubicBezTo>
                  <a:cubicBezTo>
                    <a:pt x="21538" y="6033"/>
                    <a:pt x="21529" y="6044"/>
                    <a:pt x="21519" y="6073"/>
                  </a:cubicBezTo>
                  <a:cubicBezTo>
                    <a:pt x="21481" y="6089"/>
                    <a:pt x="21448" y="6109"/>
                    <a:pt x="21422" y="6109"/>
                  </a:cubicBezTo>
                  <a:cubicBezTo>
                    <a:pt x="21409" y="6109"/>
                    <a:pt x="21397" y="6103"/>
                    <a:pt x="21389" y="6089"/>
                  </a:cubicBezTo>
                  <a:cubicBezTo>
                    <a:pt x="21379" y="6096"/>
                    <a:pt x="21372" y="6099"/>
                    <a:pt x="21367" y="6099"/>
                  </a:cubicBezTo>
                  <a:cubicBezTo>
                    <a:pt x="21355" y="6099"/>
                    <a:pt x="21362" y="6080"/>
                    <a:pt x="21374" y="6080"/>
                  </a:cubicBezTo>
                  <a:cubicBezTo>
                    <a:pt x="21379" y="6080"/>
                    <a:pt x="21384" y="6082"/>
                    <a:pt x="21389" y="6089"/>
                  </a:cubicBezTo>
                  <a:cubicBezTo>
                    <a:pt x="21446" y="6065"/>
                    <a:pt x="21494" y="6033"/>
                    <a:pt x="21470" y="5992"/>
                  </a:cubicBezTo>
                  <a:cubicBezTo>
                    <a:pt x="21446" y="5952"/>
                    <a:pt x="21494" y="5919"/>
                    <a:pt x="21494" y="5919"/>
                  </a:cubicBezTo>
                  <a:cubicBezTo>
                    <a:pt x="21624" y="5895"/>
                    <a:pt x="21478" y="5773"/>
                    <a:pt x="21405" y="5765"/>
                  </a:cubicBezTo>
                  <a:cubicBezTo>
                    <a:pt x="21259" y="5749"/>
                    <a:pt x="21235" y="5716"/>
                    <a:pt x="21332" y="5652"/>
                  </a:cubicBezTo>
                  <a:cubicBezTo>
                    <a:pt x="21394" y="5614"/>
                    <a:pt x="21370" y="5592"/>
                    <a:pt x="21304" y="5592"/>
                  </a:cubicBezTo>
                  <a:cubicBezTo>
                    <a:pt x="21257" y="5592"/>
                    <a:pt x="21188" y="5603"/>
                    <a:pt x="21113" y="5627"/>
                  </a:cubicBezTo>
                  <a:lnTo>
                    <a:pt x="20943" y="5692"/>
                  </a:lnTo>
                  <a:lnTo>
                    <a:pt x="20943" y="5692"/>
                  </a:lnTo>
                  <a:lnTo>
                    <a:pt x="21089" y="5595"/>
                  </a:lnTo>
                  <a:cubicBezTo>
                    <a:pt x="21267" y="5424"/>
                    <a:pt x="21267" y="5424"/>
                    <a:pt x="21081" y="5384"/>
                  </a:cubicBezTo>
                  <a:cubicBezTo>
                    <a:pt x="20984" y="5343"/>
                    <a:pt x="20984" y="5343"/>
                    <a:pt x="21032" y="5311"/>
                  </a:cubicBezTo>
                  <a:cubicBezTo>
                    <a:pt x="21081" y="5270"/>
                    <a:pt x="21057" y="5238"/>
                    <a:pt x="20976" y="5125"/>
                  </a:cubicBezTo>
                  <a:cubicBezTo>
                    <a:pt x="20915" y="5046"/>
                    <a:pt x="20882" y="5004"/>
                    <a:pt x="20852" y="5004"/>
                  </a:cubicBezTo>
                  <a:cubicBezTo>
                    <a:pt x="20842" y="5004"/>
                    <a:pt x="20832" y="5009"/>
                    <a:pt x="20821" y="5019"/>
                  </a:cubicBezTo>
                  <a:lnTo>
                    <a:pt x="20765" y="4946"/>
                  </a:lnTo>
                  <a:cubicBezTo>
                    <a:pt x="20802" y="4880"/>
                    <a:pt x="20785" y="4842"/>
                    <a:pt x="20752" y="4842"/>
                  </a:cubicBezTo>
                  <a:cubicBezTo>
                    <a:pt x="20727" y="4842"/>
                    <a:pt x="20695" y="4862"/>
                    <a:pt x="20667" y="4906"/>
                  </a:cubicBezTo>
                  <a:lnTo>
                    <a:pt x="20611" y="4833"/>
                  </a:lnTo>
                  <a:lnTo>
                    <a:pt x="20659" y="4800"/>
                  </a:lnTo>
                  <a:cubicBezTo>
                    <a:pt x="20700" y="4768"/>
                    <a:pt x="20667" y="4679"/>
                    <a:pt x="20424" y="4411"/>
                  </a:cubicBezTo>
                  <a:cubicBezTo>
                    <a:pt x="20230" y="4194"/>
                    <a:pt x="20156" y="4114"/>
                    <a:pt x="20102" y="4114"/>
                  </a:cubicBezTo>
                  <a:cubicBezTo>
                    <a:pt x="20079" y="4114"/>
                    <a:pt x="20059" y="4128"/>
                    <a:pt x="20035" y="4152"/>
                  </a:cubicBezTo>
                  <a:cubicBezTo>
                    <a:pt x="20000" y="4163"/>
                    <a:pt x="19972" y="4169"/>
                    <a:pt x="19952" y="4169"/>
                  </a:cubicBezTo>
                  <a:cubicBezTo>
                    <a:pt x="19905" y="4169"/>
                    <a:pt x="19907" y="4136"/>
                    <a:pt x="19970" y="4079"/>
                  </a:cubicBezTo>
                  <a:cubicBezTo>
                    <a:pt x="20009" y="4046"/>
                    <a:pt x="20022" y="3994"/>
                    <a:pt x="20005" y="3994"/>
                  </a:cubicBezTo>
                  <a:lnTo>
                    <a:pt x="20005" y="3994"/>
                  </a:lnTo>
                  <a:cubicBezTo>
                    <a:pt x="20001" y="3994"/>
                    <a:pt x="19995" y="3997"/>
                    <a:pt x="19986" y="4006"/>
                  </a:cubicBezTo>
                  <a:cubicBezTo>
                    <a:pt x="19954" y="3965"/>
                    <a:pt x="19938" y="3916"/>
                    <a:pt x="19938" y="3868"/>
                  </a:cubicBezTo>
                  <a:cubicBezTo>
                    <a:pt x="19938" y="3744"/>
                    <a:pt x="19902" y="3706"/>
                    <a:pt x="19866" y="3706"/>
                  </a:cubicBezTo>
                  <a:cubicBezTo>
                    <a:pt x="19848" y="3706"/>
                    <a:pt x="19830" y="3716"/>
                    <a:pt x="19816" y="3730"/>
                  </a:cubicBezTo>
                  <a:cubicBezTo>
                    <a:pt x="19795" y="3772"/>
                    <a:pt x="19784" y="3789"/>
                    <a:pt x="19779" y="3789"/>
                  </a:cubicBezTo>
                  <a:cubicBezTo>
                    <a:pt x="19770" y="3789"/>
                    <a:pt x="19779" y="3743"/>
                    <a:pt x="19784" y="3698"/>
                  </a:cubicBezTo>
                  <a:cubicBezTo>
                    <a:pt x="19796" y="3634"/>
                    <a:pt x="19804" y="3580"/>
                    <a:pt x="19787" y="3580"/>
                  </a:cubicBezTo>
                  <a:lnTo>
                    <a:pt x="19787" y="3580"/>
                  </a:lnTo>
                  <a:cubicBezTo>
                    <a:pt x="19782" y="3580"/>
                    <a:pt x="19776" y="3584"/>
                    <a:pt x="19767" y="3592"/>
                  </a:cubicBezTo>
                  <a:cubicBezTo>
                    <a:pt x="19765" y="3592"/>
                    <a:pt x="19763" y="3592"/>
                    <a:pt x="19760" y="3592"/>
                  </a:cubicBezTo>
                  <a:cubicBezTo>
                    <a:pt x="19673" y="3592"/>
                    <a:pt x="19454" y="3460"/>
                    <a:pt x="19532" y="3373"/>
                  </a:cubicBezTo>
                  <a:lnTo>
                    <a:pt x="19459" y="3308"/>
                  </a:lnTo>
                  <a:cubicBezTo>
                    <a:pt x="19449" y="3320"/>
                    <a:pt x="19438" y="3325"/>
                    <a:pt x="19426" y="3325"/>
                  </a:cubicBezTo>
                  <a:cubicBezTo>
                    <a:pt x="19387" y="3325"/>
                    <a:pt x="19338" y="3276"/>
                    <a:pt x="19289" y="3227"/>
                  </a:cubicBezTo>
                  <a:cubicBezTo>
                    <a:pt x="19224" y="3171"/>
                    <a:pt x="19192" y="3138"/>
                    <a:pt x="19232" y="3089"/>
                  </a:cubicBezTo>
                  <a:cubicBezTo>
                    <a:pt x="19305" y="3081"/>
                    <a:pt x="19265" y="3049"/>
                    <a:pt x="19159" y="3033"/>
                  </a:cubicBezTo>
                  <a:cubicBezTo>
                    <a:pt x="19152" y="3025"/>
                    <a:pt x="19139" y="3022"/>
                    <a:pt x="19124" y="3022"/>
                  </a:cubicBezTo>
                  <a:cubicBezTo>
                    <a:pt x="19092" y="3022"/>
                    <a:pt x="19048" y="3035"/>
                    <a:pt x="19016" y="3035"/>
                  </a:cubicBezTo>
                  <a:cubicBezTo>
                    <a:pt x="19001" y="3035"/>
                    <a:pt x="18989" y="3032"/>
                    <a:pt x="18981" y="3025"/>
                  </a:cubicBezTo>
                  <a:cubicBezTo>
                    <a:pt x="18960" y="3056"/>
                    <a:pt x="18929" y="3070"/>
                    <a:pt x="18897" y="3070"/>
                  </a:cubicBezTo>
                  <a:cubicBezTo>
                    <a:pt x="18879" y="3070"/>
                    <a:pt x="18861" y="3066"/>
                    <a:pt x="18843" y="3057"/>
                  </a:cubicBezTo>
                  <a:lnTo>
                    <a:pt x="18876" y="3008"/>
                  </a:lnTo>
                  <a:lnTo>
                    <a:pt x="18957" y="2919"/>
                  </a:lnTo>
                  <a:cubicBezTo>
                    <a:pt x="18936" y="2899"/>
                    <a:pt x="18916" y="2878"/>
                    <a:pt x="18893" y="2878"/>
                  </a:cubicBezTo>
                  <a:cubicBezTo>
                    <a:pt x="18880" y="2878"/>
                    <a:pt x="18866" y="2885"/>
                    <a:pt x="18851" y="2903"/>
                  </a:cubicBezTo>
                  <a:cubicBezTo>
                    <a:pt x="18851" y="2830"/>
                    <a:pt x="18819" y="2806"/>
                    <a:pt x="18746" y="2749"/>
                  </a:cubicBezTo>
                  <a:cubicBezTo>
                    <a:pt x="18685" y="2701"/>
                    <a:pt x="18624" y="2654"/>
                    <a:pt x="18563" y="2654"/>
                  </a:cubicBezTo>
                  <a:cubicBezTo>
                    <a:pt x="18551" y="2654"/>
                    <a:pt x="18539" y="2656"/>
                    <a:pt x="18527" y="2660"/>
                  </a:cubicBezTo>
                  <a:cubicBezTo>
                    <a:pt x="18561" y="2558"/>
                    <a:pt x="18409" y="2423"/>
                    <a:pt x="18296" y="2423"/>
                  </a:cubicBezTo>
                  <a:cubicBezTo>
                    <a:pt x="18274" y="2423"/>
                    <a:pt x="18253" y="2429"/>
                    <a:pt x="18235" y="2441"/>
                  </a:cubicBezTo>
                  <a:cubicBezTo>
                    <a:pt x="18224" y="2457"/>
                    <a:pt x="18214" y="2464"/>
                    <a:pt x="18204" y="2464"/>
                  </a:cubicBezTo>
                  <a:cubicBezTo>
                    <a:pt x="18184" y="2464"/>
                    <a:pt x="18168" y="2433"/>
                    <a:pt x="18162" y="2384"/>
                  </a:cubicBezTo>
                  <a:cubicBezTo>
                    <a:pt x="18162" y="2332"/>
                    <a:pt x="18162" y="2313"/>
                    <a:pt x="18145" y="2313"/>
                  </a:cubicBezTo>
                  <a:cubicBezTo>
                    <a:pt x="18135" y="2313"/>
                    <a:pt x="18120" y="2319"/>
                    <a:pt x="18097" y="2327"/>
                  </a:cubicBezTo>
                  <a:cubicBezTo>
                    <a:pt x="18088" y="2330"/>
                    <a:pt x="18080" y="2332"/>
                    <a:pt x="18073" y="2332"/>
                  </a:cubicBezTo>
                  <a:cubicBezTo>
                    <a:pt x="18024" y="2332"/>
                    <a:pt x="18023" y="2262"/>
                    <a:pt x="18016" y="2198"/>
                  </a:cubicBezTo>
                  <a:cubicBezTo>
                    <a:pt x="18041" y="2097"/>
                    <a:pt x="18027" y="2060"/>
                    <a:pt x="17985" y="2060"/>
                  </a:cubicBezTo>
                  <a:cubicBezTo>
                    <a:pt x="17974" y="2060"/>
                    <a:pt x="17959" y="2063"/>
                    <a:pt x="17943" y="2068"/>
                  </a:cubicBezTo>
                  <a:cubicBezTo>
                    <a:pt x="17862" y="2068"/>
                    <a:pt x="17781" y="2044"/>
                    <a:pt x="17716" y="1995"/>
                  </a:cubicBezTo>
                  <a:cubicBezTo>
                    <a:pt x="17681" y="1995"/>
                    <a:pt x="17654" y="1993"/>
                    <a:pt x="17633" y="1993"/>
                  </a:cubicBezTo>
                  <a:cubicBezTo>
                    <a:pt x="17586" y="1993"/>
                    <a:pt x="17570" y="2001"/>
                    <a:pt x="17570" y="2052"/>
                  </a:cubicBezTo>
                  <a:cubicBezTo>
                    <a:pt x="17546" y="2084"/>
                    <a:pt x="17513" y="2108"/>
                    <a:pt x="17473" y="2125"/>
                  </a:cubicBezTo>
                  <a:cubicBezTo>
                    <a:pt x="17465" y="2125"/>
                    <a:pt x="17458" y="2125"/>
                    <a:pt x="17452" y="2125"/>
                  </a:cubicBezTo>
                  <a:cubicBezTo>
                    <a:pt x="17381" y="2125"/>
                    <a:pt x="17387" y="2094"/>
                    <a:pt x="17412" y="2094"/>
                  </a:cubicBezTo>
                  <a:cubicBezTo>
                    <a:pt x="17418" y="2094"/>
                    <a:pt x="17425" y="2096"/>
                    <a:pt x="17432" y="2100"/>
                  </a:cubicBezTo>
                  <a:cubicBezTo>
                    <a:pt x="17538" y="2100"/>
                    <a:pt x="17505" y="2076"/>
                    <a:pt x="17497" y="2003"/>
                  </a:cubicBezTo>
                  <a:cubicBezTo>
                    <a:pt x="17489" y="1930"/>
                    <a:pt x="17416" y="1881"/>
                    <a:pt x="17376" y="1857"/>
                  </a:cubicBezTo>
                  <a:lnTo>
                    <a:pt x="17222" y="1760"/>
                  </a:lnTo>
                  <a:cubicBezTo>
                    <a:pt x="17161" y="1677"/>
                    <a:pt x="17126" y="1639"/>
                    <a:pt x="17100" y="1639"/>
                  </a:cubicBezTo>
                  <a:cubicBezTo>
                    <a:pt x="17088" y="1639"/>
                    <a:pt x="17078" y="1647"/>
                    <a:pt x="17068" y="1663"/>
                  </a:cubicBezTo>
                  <a:cubicBezTo>
                    <a:pt x="17034" y="1725"/>
                    <a:pt x="17020" y="1751"/>
                    <a:pt x="17020" y="1751"/>
                  </a:cubicBezTo>
                  <a:cubicBezTo>
                    <a:pt x="17019" y="1751"/>
                    <a:pt x="17025" y="1739"/>
                    <a:pt x="17035" y="1719"/>
                  </a:cubicBezTo>
                  <a:cubicBezTo>
                    <a:pt x="17062" y="1597"/>
                    <a:pt x="16747" y="1423"/>
                    <a:pt x="16587" y="1423"/>
                  </a:cubicBezTo>
                  <a:cubicBezTo>
                    <a:pt x="16558" y="1423"/>
                    <a:pt x="16534" y="1429"/>
                    <a:pt x="16518" y="1442"/>
                  </a:cubicBezTo>
                  <a:lnTo>
                    <a:pt x="16518" y="1442"/>
                  </a:lnTo>
                  <a:cubicBezTo>
                    <a:pt x="16526" y="1428"/>
                    <a:pt x="16537" y="1408"/>
                    <a:pt x="16549" y="1387"/>
                  </a:cubicBezTo>
                  <a:cubicBezTo>
                    <a:pt x="16573" y="1330"/>
                    <a:pt x="16532" y="1314"/>
                    <a:pt x="16451" y="1273"/>
                  </a:cubicBezTo>
                  <a:cubicBezTo>
                    <a:pt x="16330" y="1241"/>
                    <a:pt x="16216" y="1208"/>
                    <a:pt x="16103" y="1168"/>
                  </a:cubicBezTo>
                  <a:cubicBezTo>
                    <a:pt x="15983" y="1108"/>
                    <a:pt x="15886" y="1057"/>
                    <a:pt x="15830" y="1057"/>
                  </a:cubicBezTo>
                  <a:cubicBezTo>
                    <a:pt x="15810" y="1057"/>
                    <a:pt x="15795" y="1064"/>
                    <a:pt x="15787" y="1079"/>
                  </a:cubicBezTo>
                  <a:cubicBezTo>
                    <a:pt x="15746" y="1063"/>
                    <a:pt x="15746" y="1063"/>
                    <a:pt x="15770" y="1014"/>
                  </a:cubicBezTo>
                  <a:cubicBezTo>
                    <a:pt x="15835" y="973"/>
                    <a:pt x="15795" y="957"/>
                    <a:pt x="15754" y="941"/>
                  </a:cubicBezTo>
                  <a:cubicBezTo>
                    <a:pt x="15748" y="939"/>
                    <a:pt x="15743" y="938"/>
                    <a:pt x="15738" y="938"/>
                  </a:cubicBezTo>
                  <a:cubicBezTo>
                    <a:pt x="15702" y="938"/>
                    <a:pt x="15686" y="988"/>
                    <a:pt x="15665" y="1038"/>
                  </a:cubicBezTo>
                  <a:cubicBezTo>
                    <a:pt x="15656" y="1056"/>
                    <a:pt x="15644" y="1066"/>
                    <a:pt x="15630" y="1066"/>
                  </a:cubicBezTo>
                  <a:cubicBezTo>
                    <a:pt x="15607" y="1066"/>
                    <a:pt x="15576" y="1040"/>
                    <a:pt x="15535" y="990"/>
                  </a:cubicBezTo>
                  <a:cubicBezTo>
                    <a:pt x="15464" y="905"/>
                    <a:pt x="15357" y="857"/>
                    <a:pt x="15244" y="857"/>
                  </a:cubicBezTo>
                  <a:cubicBezTo>
                    <a:pt x="15228" y="857"/>
                    <a:pt x="15211" y="858"/>
                    <a:pt x="15195" y="860"/>
                  </a:cubicBezTo>
                  <a:cubicBezTo>
                    <a:pt x="15154" y="844"/>
                    <a:pt x="15114" y="827"/>
                    <a:pt x="15138" y="771"/>
                  </a:cubicBezTo>
                  <a:cubicBezTo>
                    <a:pt x="15127" y="700"/>
                    <a:pt x="15069" y="658"/>
                    <a:pt x="15007" y="658"/>
                  </a:cubicBezTo>
                  <a:cubicBezTo>
                    <a:pt x="14977" y="658"/>
                    <a:pt x="14946" y="668"/>
                    <a:pt x="14919" y="690"/>
                  </a:cubicBezTo>
                  <a:cubicBezTo>
                    <a:pt x="14878" y="673"/>
                    <a:pt x="14878" y="673"/>
                    <a:pt x="14895" y="617"/>
                  </a:cubicBezTo>
                  <a:cubicBezTo>
                    <a:pt x="14880" y="571"/>
                    <a:pt x="14883" y="532"/>
                    <a:pt x="14869" y="532"/>
                  </a:cubicBezTo>
                  <a:cubicBezTo>
                    <a:pt x="14860" y="532"/>
                    <a:pt x="14844" y="547"/>
                    <a:pt x="14814" y="584"/>
                  </a:cubicBezTo>
                  <a:cubicBezTo>
                    <a:pt x="14789" y="589"/>
                    <a:pt x="14764" y="592"/>
                    <a:pt x="14740" y="592"/>
                  </a:cubicBezTo>
                  <a:cubicBezTo>
                    <a:pt x="14652" y="592"/>
                    <a:pt x="14569" y="558"/>
                    <a:pt x="14506" y="495"/>
                  </a:cubicBezTo>
                  <a:cubicBezTo>
                    <a:pt x="14489" y="488"/>
                    <a:pt x="14471" y="483"/>
                    <a:pt x="14454" y="483"/>
                  </a:cubicBezTo>
                  <a:cubicBezTo>
                    <a:pt x="14431" y="483"/>
                    <a:pt x="14410" y="494"/>
                    <a:pt x="14400" y="527"/>
                  </a:cubicBezTo>
                  <a:lnTo>
                    <a:pt x="14384" y="584"/>
                  </a:lnTo>
                  <a:cubicBezTo>
                    <a:pt x="14380" y="516"/>
                    <a:pt x="14378" y="484"/>
                    <a:pt x="14365" y="484"/>
                  </a:cubicBezTo>
                  <a:cubicBezTo>
                    <a:pt x="14353" y="484"/>
                    <a:pt x="14333" y="510"/>
                    <a:pt x="14295" y="560"/>
                  </a:cubicBezTo>
                  <a:cubicBezTo>
                    <a:pt x="14287" y="586"/>
                    <a:pt x="14274" y="599"/>
                    <a:pt x="14265" y="599"/>
                  </a:cubicBezTo>
                  <a:cubicBezTo>
                    <a:pt x="14253" y="599"/>
                    <a:pt x="14245" y="582"/>
                    <a:pt x="14254" y="552"/>
                  </a:cubicBezTo>
                  <a:cubicBezTo>
                    <a:pt x="14246" y="511"/>
                    <a:pt x="14214" y="487"/>
                    <a:pt x="14181" y="471"/>
                  </a:cubicBezTo>
                  <a:cubicBezTo>
                    <a:pt x="14019" y="454"/>
                    <a:pt x="13849" y="430"/>
                    <a:pt x="13687" y="398"/>
                  </a:cubicBezTo>
                  <a:cubicBezTo>
                    <a:pt x="13492" y="344"/>
                    <a:pt x="13364" y="322"/>
                    <a:pt x="13285" y="322"/>
                  </a:cubicBezTo>
                  <a:cubicBezTo>
                    <a:pt x="13222" y="322"/>
                    <a:pt x="13191" y="336"/>
                    <a:pt x="13184" y="357"/>
                  </a:cubicBezTo>
                  <a:cubicBezTo>
                    <a:pt x="13161" y="384"/>
                    <a:pt x="13149" y="398"/>
                    <a:pt x="13138" y="398"/>
                  </a:cubicBezTo>
                  <a:cubicBezTo>
                    <a:pt x="13126" y="398"/>
                    <a:pt x="13116" y="380"/>
                    <a:pt x="13095" y="341"/>
                  </a:cubicBezTo>
                  <a:cubicBezTo>
                    <a:pt x="13079" y="292"/>
                    <a:pt x="13030" y="268"/>
                    <a:pt x="12973" y="260"/>
                  </a:cubicBezTo>
                  <a:cubicBezTo>
                    <a:pt x="12933" y="252"/>
                    <a:pt x="12884" y="252"/>
                    <a:pt x="12892" y="187"/>
                  </a:cubicBezTo>
                  <a:lnTo>
                    <a:pt x="12892" y="187"/>
                  </a:lnTo>
                  <a:cubicBezTo>
                    <a:pt x="12857" y="228"/>
                    <a:pt x="12847" y="239"/>
                    <a:pt x="12826" y="239"/>
                  </a:cubicBezTo>
                  <a:cubicBezTo>
                    <a:pt x="12818" y="239"/>
                    <a:pt x="12808" y="238"/>
                    <a:pt x="12795" y="236"/>
                  </a:cubicBezTo>
                  <a:cubicBezTo>
                    <a:pt x="12799" y="201"/>
                    <a:pt x="12789" y="185"/>
                    <a:pt x="12771" y="185"/>
                  </a:cubicBezTo>
                  <a:cubicBezTo>
                    <a:pt x="12755" y="185"/>
                    <a:pt x="12732" y="197"/>
                    <a:pt x="12706" y="219"/>
                  </a:cubicBezTo>
                  <a:cubicBezTo>
                    <a:pt x="12678" y="275"/>
                    <a:pt x="12664" y="303"/>
                    <a:pt x="12658" y="303"/>
                  </a:cubicBezTo>
                  <a:cubicBezTo>
                    <a:pt x="12653" y="303"/>
                    <a:pt x="12657" y="273"/>
                    <a:pt x="12665" y="211"/>
                  </a:cubicBezTo>
                  <a:cubicBezTo>
                    <a:pt x="12671" y="169"/>
                    <a:pt x="12602" y="114"/>
                    <a:pt x="12582" y="114"/>
                  </a:cubicBezTo>
                  <a:lnTo>
                    <a:pt x="12582" y="114"/>
                  </a:lnTo>
                  <a:cubicBezTo>
                    <a:pt x="12574" y="114"/>
                    <a:pt x="12573" y="121"/>
                    <a:pt x="12584" y="138"/>
                  </a:cubicBezTo>
                  <a:cubicBezTo>
                    <a:pt x="12576" y="195"/>
                    <a:pt x="12487" y="179"/>
                    <a:pt x="12430" y="236"/>
                  </a:cubicBezTo>
                  <a:cubicBezTo>
                    <a:pt x="12389" y="227"/>
                    <a:pt x="12341" y="219"/>
                    <a:pt x="12349" y="163"/>
                  </a:cubicBezTo>
                  <a:cubicBezTo>
                    <a:pt x="12334" y="136"/>
                    <a:pt x="12294" y="126"/>
                    <a:pt x="12247" y="126"/>
                  </a:cubicBezTo>
                  <a:cubicBezTo>
                    <a:pt x="12163" y="126"/>
                    <a:pt x="12056" y="159"/>
                    <a:pt x="12025" y="195"/>
                  </a:cubicBezTo>
                  <a:cubicBezTo>
                    <a:pt x="12025" y="223"/>
                    <a:pt x="12012" y="238"/>
                    <a:pt x="12001" y="238"/>
                  </a:cubicBezTo>
                  <a:cubicBezTo>
                    <a:pt x="11990" y="238"/>
                    <a:pt x="11980" y="223"/>
                    <a:pt x="11984" y="195"/>
                  </a:cubicBezTo>
                  <a:cubicBezTo>
                    <a:pt x="11984" y="130"/>
                    <a:pt x="11943" y="130"/>
                    <a:pt x="11895" y="130"/>
                  </a:cubicBezTo>
                  <a:cubicBezTo>
                    <a:pt x="11882" y="146"/>
                    <a:pt x="11872" y="152"/>
                    <a:pt x="11866" y="152"/>
                  </a:cubicBezTo>
                  <a:cubicBezTo>
                    <a:pt x="11850" y="152"/>
                    <a:pt x="11854" y="107"/>
                    <a:pt x="11854" y="65"/>
                  </a:cubicBezTo>
                  <a:cubicBezTo>
                    <a:pt x="11903" y="9"/>
                    <a:pt x="11862" y="9"/>
                    <a:pt x="117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18" name="Google Shape;8818;p32"/>
            <p:cNvSpPr/>
            <p:nvPr/>
          </p:nvSpPr>
          <p:spPr>
            <a:xfrm>
              <a:off x="7284089" y="1720122"/>
              <a:ext cx="440108" cy="568079"/>
            </a:xfrm>
            <a:custGeom>
              <a:avLst/>
              <a:gdLst/>
              <a:ahLst/>
              <a:cxnLst/>
              <a:rect l="l" t="t" r="r" b="b"/>
              <a:pathLst>
                <a:path w="25532" h="32956" extrusionOk="0">
                  <a:moveTo>
                    <a:pt x="24786" y="465"/>
                  </a:moveTo>
                  <a:cubicBezTo>
                    <a:pt x="24815" y="465"/>
                    <a:pt x="24874" y="510"/>
                    <a:pt x="24932" y="600"/>
                  </a:cubicBezTo>
                  <a:cubicBezTo>
                    <a:pt x="25053" y="681"/>
                    <a:pt x="25053" y="681"/>
                    <a:pt x="24932" y="681"/>
                  </a:cubicBezTo>
                  <a:cubicBezTo>
                    <a:pt x="24875" y="681"/>
                    <a:pt x="24818" y="681"/>
                    <a:pt x="24818" y="592"/>
                  </a:cubicBezTo>
                  <a:cubicBezTo>
                    <a:pt x="24758" y="508"/>
                    <a:pt x="24757" y="465"/>
                    <a:pt x="24786" y="465"/>
                  </a:cubicBezTo>
                  <a:close/>
                  <a:moveTo>
                    <a:pt x="0" y="8667"/>
                  </a:moveTo>
                  <a:lnTo>
                    <a:pt x="0" y="8748"/>
                  </a:lnTo>
                  <a:cubicBezTo>
                    <a:pt x="0" y="8838"/>
                    <a:pt x="65" y="8838"/>
                    <a:pt x="122" y="8838"/>
                  </a:cubicBezTo>
                  <a:lnTo>
                    <a:pt x="122" y="8756"/>
                  </a:lnTo>
                  <a:cubicBezTo>
                    <a:pt x="122" y="8756"/>
                    <a:pt x="65" y="8667"/>
                    <a:pt x="0" y="8667"/>
                  </a:cubicBezTo>
                  <a:close/>
                  <a:moveTo>
                    <a:pt x="957" y="8846"/>
                  </a:moveTo>
                  <a:cubicBezTo>
                    <a:pt x="1022" y="8846"/>
                    <a:pt x="1022" y="8935"/>
                    <a:pt x="1022" y="9016"/>
                  </a:cubicBezTo>
                  <a:cubicBezTo>
                    <a:pt x="1014" y="9105"/>
                    <a:pt x="1022" y="9105"/>
                    <a:pt x="957" y="9105"/>
                  </a:cubicBezTo>
                  <a:cubicBezTo>
                    <a:pt x="925" y="9056"/>
                    <a:pt x="900" y="8992"/>
                    <a:pt x="900" y="8935"/>
                  </a:cubicBezTo>
                  <a:lnTo>
                    <a:pt x="957" y="8846"/>
                  </a:lnTo>
                  <a:close/>
                  <a:moveTo>
                    <a:pt x="990" y="9816"/>
                  </a:moveTo>
                  <a:cubicBezTo>
                    <a:pt x="1014" y="9816"/>
                    <a:pt x="1014" y="9858"/>
                    <a:pt x="1014" y="9956"/>
                  </a:cubicBezTo>
                  <a:cubicBezTo>
                    <a:pt x="1014" y="10042"/>
                    <a:pt x="1014" y="10127"/>
                    <a:pt x="957" y="10127"/>
                  </a:cubicBezTo>
                  <a:cubicBezTo>
                    <a:pt x="954" y="10127"/>
                    <a:pt x="952" y="10127"/>
                    <a:pt x="949" y="10127"/>
                  </a:cubicBezTo>
                  <a:lnTo>
                    <a:pt x="949" y="10046"/>
                  </a:lnTo>
                  <a:cubicBezTo>
                    <a:pt x="992" y="10046"/>
                    <a:pt x="978" y="10006"/>
                    <a:pt x="947" y="10006"/>
                  </a:cubicBezTo>
                  <a:cubicBezTo>
                    <a:pt x="931" y="10006"/>
                    <a:pt x="911" y="10016"/>
                    <a:pt x="892" y="10046"/>
                  </a:cubicBezTo>
                  <a:lnTo>
                    <a:pt x="771" y="10046"/>
                  </a:lnTo>
                  <a:cubicBezTo>
                    <a:pt x="771" y="9956"/>
                    <a:pt x="836" y="9875"/>
                    <a:pt x="892" y="9875"/>
                  </a:cubicBezTo>
                  <a:cubicBezTo>
                    <a:pt x="943" y="9838"/>
                    <a:pt x="973" y="9816"/>
                    <a:pt x="990" y="9816"/>
                  </a:cubicBezTo>
                  <a:close/>
                  <a:moveTo>
                    <a:pt x="1314" y="10135"/>
                  </a:moveTo>
                  <a:lnTo>
                    <a:pt x="1249" y="10216"/>
                  </a:lnTo>
                  <a:lnTo>
                    <a:pt x="1249" y="10305"/>
                  </a:lnTo>
                  <a:cubicBezTo>
                    <a:pt x="1314" y="10305"/>
                    <a:pt x="1314" y="10305"/>
                    <a:pt x="1314" y="10224"/>
                  </a:cubicBezTo>
                  <a:lnTo>
                    <a:pt x="1314" y="10135"/>
                  </a:lnTo>
                  <a:close/>
                  <a:moveTo>
                    <a:pt x="24875" y="12486"/>
                  </a:moveTo>
                  <a:cubicBezTo>
                    <a:pt x="24932" y="12494"/>
                    <a:pt x="24997" y="12575"/>
                    <a:pt x="24997" y="12664"/>
                  </a:cubicBezTo>
                  <a:cubicBezTo>
                    <a:pt x="24997" y="12697"/>
                    <a:pt x="24976" y="12717"/>
                    <a:pt x="24948" y="12717"/>
                  </a:cubicBezTo>
                  <a:cubicBezTo>
                    <a:pt x="24907" y="12717"/>
                    <a:pt x="24849" y="12676"/>
                    <a:pt x="24810" y="12575"/>
                  </a:cubicBezTo>
                  <a:cubicBezTo>
                    <a:pt x="24810" y="12486"/>
                    <a:pt x="24810" y="12486"/>
                    <a:pt x="24875" y="12486"/>
                  </a:cubicBezTo>
                  <a:close/>
                  <a:moveTo>
                    <a:pt x="690" y="14659"/>
                  </a:moveTo>
                  <a:cubicBezTo>
                    <a:pt x="746" y="14667"/>
                    <a:pt x="811" y="14837"/>
                    <a:pt x="811" y="14918"/>
                  </a:cubicBezTo>
                  <a:cubicBezTo>
                    <a:pt x="811" y="14956"/>
                    <a:pt x="800" y="14978"/>
                    <a:pt x="782" y="14978"/>
                  </a:cubicBezTo>
                  <a:cubicBezTo>
                    <a:pt x="758" y="14978"/>
                    <a:pt x="723" y="14936"/>
                    <a:pt x="690" y="14837"/>
                  </a:cubicBezTo>
                  <a:cubicBezTo>
                    <a:pt x="690" y="14748"/>
                    <a:pt x="690" y="14667"/>
                    <a:pt x="690" y="14667"/>
                  </a:cubicBezTo>
                  <a:lnTo>
                    <a:pt x="690" y="14659"/>
                  </a:lnTo>
                  <a:close/>
                  <a:moveTo>
                    <a:pt x="25031" y="15404"/>
                  </a:moveTo>
                  <a:cubicBezTo>
                    <a:pt x="25033" y="15404"/>
                    <a:pt x="25035" y="15404"/>
                    <a:pt x="25037" y="15405"/>
                  </a:cubicBezTo>
                  <a:cubicBezTo>
                    <a:pt x="25037" y="15405"/>
                    <a:pt x="25094" y="15405"/>
                    <a:pt x="25159" y="15486"/>
                  </a:cubicBezTo>
                  <a:cubicBezTo>
                    <a:pt x="25159" y="15486"/>
                    <a:pt x="25216" y="15575"/>
                    <a:pt x="25159" y="15575"/>
                  </a:cubicBezTo>
                  <a:lnTo>
                    <a:pt x="25094" y="15575"/>
                  </a:lnTo>
                  <a:cubicBezTo>
                    <a:pt x="25040" y="15490"/>
                    <a:pt x="24985" y="15404"/>
                    <a:pt x="25031" y="15404"/>
                  </a:cubicBezTo>
                  <a:close/>
                  <a:moveTo>
                    <a:pt x="625" y="15178"/>
                  </a:moveTo>
                  <a:cubicBezTo>
                    <a:pt x="568" y="15178"/>
                    <a:pt x="568" y="15259"/>
                    <a:pt x="568" y="15429"/>
                  </a:cubicBezTo>
                  <a:cubicBezTo>
                    <a:pt x="568" y="15494"/>
                    <a:pt x="592" y="15551"/>
                    <a:pt x="625" y="15607"/>
                  </a:cubicBezTo>
                  <a:cubicBezTo>
                    <a:pt x="690" y="15607"/>
                    <a:pt x="690" y="15518"/>
                    <a:pt x="690" y="15437"/>
                  </a:cubicBezTo>
                  <a:cubicBezTo>
                    <a:pt x="746" y="15259"/>
                    <a:pt x="690" y="15178"/>
                    <a:pt x="625" y="15178"/>
                  </a:cubicBezTo>
                  <a:close/>
                  <a:moveTo>
                    <a:pt x="25078" y="18826"/>
                  </a:moveTo>
                  <a:cubicBezTo>
                    <a:pt x="25078" y="18826"/>
                    <a:pt x="25143" y="18826"/>
                    <a:pt x="25143" y="18907"/>
                  </a:cubicBezTo>
                  <a:cubicBezTo>
                    <a:pt x="25135" y="18907"/>
                    <a:pt x="25078" y="18997"/>
                    <a:pt x="25021" y="18997"/>
                  </a:cubicBezTo>
                  <a:lnTo>
                    <a:pt x="25021" y="18907"/>
                  </a:lnTo>
                  <a:cubicBezTo>
                    <a:pt x="25021" y="18826"/>
                    <a:pt x="25078" y="18826"/>
                    <a:pt x="25078" y="18826"/>
                  </a:cubicBezTo>
                  <a:close/>
                  <a:moveTo>
                    <a:pt x="1030" y="18859"/>
                  </a:moveTo>
                  <a:cubicBezTo>
                    <a:pt x="1087" y="18859"/>
                    <a:pt x="1087" y="18948"/>
                    <a:pt x="1087" y="19029"/>
                  </a:cubicBezTo>
                  <a:lnTo>
                    <a:pt x="1030" y="19029"/>
                  </a:lnTo>
                  <a:lnTo>
                    <a:pt x="965" y="18948"/>
                  </a:lnTo>
                  <a:lnTo>
                    <a:pt x="1030" y="18859"/>
                  </a:lnTo>
                  <a:close/>
                  <a:moveTo>
                    <a:pt x="730" y="19110"/>
                  </a:moveTo>
                  <a:lnTo>
                    <a:pt x="844" y="19288"/>
                  </a:lnTo>
                  <a:cubicBezTo>
                    <a:pt x="1022" y="19459"/>
                    <a:pt x="1022" y="19459"/>
                    <a:pt x="900" y="19459"/>
                  </a:cubicBezTo>
                  <a:cubicBezTo>
                    <a:pt x="844" y="19459"/>
                    <a:pt x="787" y="19459"/>
                    <a:pt x="722" y="19280"/>
                  </a:cubicBezTo>
                  <a:cubicBezTo>
                    <a:pt x="722" y="19199"/>
                    <a:pt x="730" y="19110"/>
                    <a:pt x="730" y="19110"/>
                  </a:cubicBezTo>
                  <a:close/>
                  <a:moveTo>
                    <a:pt x="25191" y="19678"/>
                  </a:moveTo>
                  <a:lnTo>
                    <a:pt x="25191" y="19767"/>
                  </a:lnTo>
                  <a:lnTo>
                    <a:pt x="25135" y="19848"/>
                  </a:lnTo>
                  <a:lnTo>
                    <a:pt x="25135" y="19767"/>
                  </a:lnTo>
                  <a:cubicBezTo>
                    <a:pt x="25135" y="19678"/>
                    <a:pt x="25135" y="19678"/>
                    <a:pt x="25191" y="19678"/>
                  </a:cubicBezTo>
                  <a:close/>
                  <a:moveTo>
                    <a:pt x="25227" y="19959"/>
                  </a:moveTo>
                  <a:cubicBezTo>
                    <a:pt x="25220" y="19959"/>
                    <a:pt x="25220" y="19982"/>
                    <a:pt x="25248" y="20026"/>
                  </a:cubicBezTo>
                  <a:cubicBezTo>
                    <a:pt x="25248" y="19982"/>
                    <a:pt x="25234" y="19959"/>
                    <a:pt x="25227" y="19959"/>
                  </a:cubicBezTo>
                  <a:close/>
                  <a:moveTo>
                    <a:pt x="25191" y="20537"/>
                  </a:moveTo>
                  <a:lnTo>
                    <a:pt x="25183" y="20618"/>
                  </a:lnTo>
                  <a:lnTo>
                    <a:pt x="25118" y="20699"/>
                  </a:lnTo>
                  <a:lnTo>
                    <a:pt x="25126" y="20618"/>
                  </a:lnTo>
                  <a:cubicBezTo>
                    <a:pt x="25126" y="20537"/>
                    <a:pt x="25126" y="20537"/>
                    <a:pt x="25191" y="20537"/>
                  </a:cubicBezTo>
                  <a:close/>
                  <a:moveTo>
                    <a:pt x="25449" y="20843"/>
                  </a:moveTo>
                  <a:lnTo>
                    <a:pt x="25449" y="20843"/>
                  </a:lnTo>
                  <a:cubicBezTo>
                    <a:pt x="25445" y="20843"/>
                    <a:pt x="25434" y="20850"/>
                    <a:pt x="25417" y="20869"/>
                  </a:cubicBezTo>
                  <a:lnTo>
                    <a:pt x="25417" y="20869"/>
                  </a:lnTo>
                  <a:cubicBezTo>
                    <a:pt x="25445" y="20859"/>
                    <a:pt x="25455" y="20843"/>
                    <a:pt x="25449" y="20843"/>
                  </a:cubicBezTo>
                  <a:close/>
                  <a:moveTo>
                    <a:pt x="25087" y="21120"/>
                  </a:moveTo>
                  <a:cubicBezTo>
                    <a:pt x="25089" y="21120"/>
                    <a:pt x="25092" y="21120"/>
                    <a:pt x="25094" y="21121"/>
                  </a:cubicBezTo>
                  <a:cubicBezTo>
                    <a:pt x="25159" y="21121"/>
                    <a:pt x="25159" y="21121"/>
                    <a:pt x="25151" y="21210"/>
                  </a:cubicBezTo>
                  <a:cubicBezTo>
                    <a:pt x="25146" y="21303"/>
                    <a:pt x="25144" y="21343"/>
                    <a:pt x="25132" y="21343"/>
                  </a:cubicBezTo>
                  <a:cubicBezTo>
                    <a:pt x="25124" y="21343"/>
                    <a:pt x="25110" y="21321"/>
                    <a:pt x="25086" y="21283"/>
                  </a:cubicBezTo>
                  <a:cubicBezTo>
                    <a:pt x="25032" y="21205"/>
                    <a:pt x="25037" y="21120"/>
                    <a:pt x="25087" y="21120"/>
                  </a:cubicBezTo>
                  <a:close/>
                  <a:moveTo>
                    <a:pt x="1001" y="21111"/>
                  </a:moveTo>
                  <a:cubicBezTo>
                    <a:pt x="1024" y="21111"/>
                    <a:pt x="1082" y="21169"/>
                    <a:pt x="1168" y="21226"/>
                  </a:cubicBezTo>
                  <a:lnTo>
                    <a:pt x="1168" y="21218"/>
                  </a:lnTo>
                  <a:cubicBezTo>
                    <a:pt x="1212" y="21315"/>
                    <a:pt x="1229" y="21354"/>
                    <a:pt x="1208" y="21354"/>
                  </a:cubicBezTo>
                  <a:cubicBezTo>
                    <a:pt x="1194" y="21354"/>
                    <a:pt x="1163" y="21337"/>
                    <a:pt x="1111" y="21307"/>
                  </a:cubicBezTo>
                  <a:lnTo>
                    <a:pt x="990" y="21145"/>
                  </a:lnTo>
                  <a:cubicBezTo>
                    <a:pt x="987" y="21121"/>
                    <a:pt x="991" y="21111"/>
                    <a:pt x="1001" y="21111"/>
                  </a:cubicBezTo>
                  <a:close/>
                  <a:moveTo>
                    <a:pt x="24640" y="21737"/>
                  </a:moveTo>
                  <a:cubicBezTo>
                    <a:pt x="24697" y="21745"/>
                    <a:pt x="24762" y="21753"/>
                    <a:pt x="24745" y="21834"/>
                  </a:cubicBezTo>
                  <a:lnTo>
                    <a:pt x="24672" y="21907"/>
                  </a:lnTo>
                  <a:lnTo>
                    <a:pt x="24624" y="21818"/>
                  </a:lnTo>
                  <a:lnTo>
                    <a:pt x="24640" y="21737"/>
                  </a:lnTo>
                  <a:close/>
                  <a:moveTo>
                    <a:pt x="853" y="21826"/>
                  </a:moveTo>
                  <a:cubicBezTo>
                    <a:pt x="915" y="21826"/>
                    <a:pt x="981" y="21899"/>
                    <a:pt x="981" y="21899"/>
                  </a:cubicBezTo>
                  <a:lnTo>
                    <a:pt x="990" y="21980"/>
                  </a:lnTo>
                  <a:cubicBezTo>
                    <a:pt x="973" y="21983"/>
                    <a:pt x="956" y="21985"/>
                    <a:pt x="940" y="21985"/>
                  </a:cubicBezTo>
                  <a:cubicBezTo>
                    <a:pt x="900" y="21985"/>
                    <a:pt x="866" y="21971"/>
                    <a:pt x="860" y="21907"/>
                  </a:cubicBezTo>
                  <a:lnTo>
                    <a:pt x="844" y="21826"/>
                  </a:lnTo>
                  <a:cubicBezTo>
                    <a:pt x="847" y="21826"/>
                    <a:pt x="850" y="21826"/>
                    <a:pt x="853" y="21826"/>
                  </a:cubicBezTo>
                  <a:close/>
                  <a:moveTo>
                    <a:pt x="24564" y="22709"/>
                  </a:moveTo>
                  <a:cubicBezTo>
                    <a:pt x="24574" y="22709"/>
                    <a:pt x="24587" y="22713"/>
                    <a:pt x="24607" y="22718"/>
                  </a:cubicBezTo>
                  <a:cubicBezTo>
                    <a:pt x="24607" y="22718"/>
                    <a:pt x="24664" y="22726"/>
                    <a:pt x="24648" y="22807"/>
                  </a:cubicBezTo>
                  <a:lnTo>
                    <a:pt x="24583" y="22872"/>
                  </a:lnTo>
                  <a:cubicBezTo>
                    <a:pt x="24518" y="22864"/>
                    <a:pt x="24535" y="22783"/>
                    <a:pt x="24535" y="22783"/>
                  </a:cubicBezTo>
                  <a:cubicBezTo>
                    <a:pt x="24540" y="22727"/>
                    <a:pt x="24542" y="22709"/>
                    <a:pt x="24564" y="22709"/>
                  </a:cubicBezTo>
                  <a:close/>
                  <a:moveTo>
                    <a:pt x="1606" y="22880"/>
                  </a:moveTo>
                  <a:lnTo>
                    <a:pt x="1549" y="22888"/>
                  </a:lnTo>
                  <a:cubicBezTo>
                    <a:pt x="1507" y="22900"/>
                    <a:pt x="1466" y="22908"/>
                    <a:pt x="1469" y="22908"/>
                  </a:cubicBezTo>
                  <a:cubicBezTo>
                    <a:pt x="1470" y="22908"/>
                    <a:pt x="1477" y="22907"/>
                    <a:pt x="1492" y="22904"/>
                  </a:cubicBezTo>
                  <a:lnTo>
                    <a:pt x="1606" y="22880"/>
                  </a:lnTo>
                  <a:close/>
                  <a:moveTo>
                    <a:pt x="1030" y="23489"/>
                  </a:moveTo>
                  <a:cubicBezTo>
                    <a:pt x="1045" y="23489"/>
                    <a:pt x="1115" y="23594"/>
                    <a:pt x="1127" y="23658"/>
                  </a:cubicBezTo>
                  <a:lnTo>
                    <a:pt x="1071" y="23675"/>
                  </a:lnTo>
                  <a:cubicBezTo>
                    <a:pt x="1046" y="23594"/>
                    <a:pt x="973" y="23529"/>
                    <a:pt x="1030" y="23513"/>
                  </a:cubicBezTo>
                  <a:cubicBezTo>
                    <a:pt x="1025" y="23496"/>
                    <a:pt x="1026" y="23489"/>
                    <a:pt x="1030" y="23489"/>
                  </a:cubicBezTo>
                  <a:close/>
                  <a:moveTo>
                    <a:pt x="1559" y="24072"/>
                  </a:moveTo>
                  <a:cubicBezTo>
                    <a:pt x="1586" y="24072"/>
                    <a:pt x="1609" y="24085"/>
                    <a:pt x="1622" y="24129"/>
                  </a:cubicBezTo>
                  <a:cubicBezTo>
                    <a:pt x="1696" y="24176"/>
                    <a:pt x="1686" y="24252"/>
                    <a:pt x="1596" y="24252"/>
                  </a:cubicBezTo>
                  <a:cubicBezTo>
                    <a:pt x="1578" y="24252"/>
                    <a:pt x="1557" y="24249"/>
                    <a:pt x="1533" y="24242"/>
                  </a:cubicBezTo>
                  <a:cubicBezTo>
                    <a:pt x="1508" y="24161"/>
                    <a:pt x="1508" y="24161"/>
                    <a:pt x="1484" y="24088"/>
                  </a:cubicBezTo>
                  <a:cubicBezTo>
                    <a:pt x="1510" y="24081"/>
                    <a:pt x="1536" y="24072"/>
                    <a:pt x="1559" y="24072"/>
                  </a:cubicBezTo>
                  <a:close/>
                  <a:moveTo>
                    <a:pt x="1849" y="24745"/>
                  </a:moveTo>
                  <a:lnTo>
                    <a:pt x="1873" y="24826"/>
                  </a:lnTo>
                  <a:cubicBezTo>
                    <a:pt x="1898" y="24899"/>
                    <a:pt x="1898" y="24899"/>
                    <a:pt x="1849" y="24923"/>
                  </a:cubicBezTo>
                  <a:lnTo>
                    <a:pt x="1817" y="24842"/>
                  </a:lnTo>
                  <a:lnTo>
                    <a:pt x="1849" y="24745"/>
                  </a:lnTo>
                  <a:close/>
                  <a:moveTo>
                    <a:pt x="2360" y="25507"/>
                  </a:moveTo>
                  <a:cubicBezTo>
                    <a:pt x="2303" y="25531"/>
                    <a:pt x="2287" y="25629"/>
                    <a:pt x="2287" y="25629"/>
                  </a:cubicBezTo>
                  <a:cubicBezTo>
                    <a:pt x="2306" y="25672"/>
                    <a:pt x="2334" y="25681"/>
                    <a:pt x="2354" y="25681"/>
                  </a:cubicBezTo>
                  <a:cubicBezTo>
                    <a:pt x="2367" y="25681"/>
                    <a:pt x="2376" y="25677"/>
                    <a:pt x="2376" y="25677"/>
                  </a:cubicBezTo>
                  <a:cubicBezTo>
                    <a:pt x="2376" y="25677"/>
                    <a:pt x="2425" y="25653"/>
                    <a:pt x="2392" y="25580"/>
                  </a:cubicBezTo>
                  <a:lnTo>
                    <a:pt x="2360" y="25507"/>
                  </a:lnTo>
                  <a:close/>
                  <a:moveTo>
                    <a:pt x="2221" y="26132"/>
                  </a:moveTo>
                  <a:cubicBezTo>
                    <a:pt x="2259" y="26132"/>
                    <a:pt x="2287" y="26188"/>
                    <a:pt x="2287" y="26188"/>
                  </a:cubicBezTo>
                  <a:cubicBezTo>
                    <a:pt x="2319" y="26261"/>
                    <a:pt x="2360" y="26334"/>
                    <a:pt x="2303" y="26358"/>
                  </a:cubicBezTo>
                  <a:cubicBezTo>
                    <a:pt x="2303" y="26358"/>
                    <a:pt x="2292" y="26366"/>
                    <a:pt x="2277" y="26366"/>
                  </a:cubicBezTo>
                  <a:cubicBezTo>
                    <a:pt x="2259" y="26366"/>
                    <a:pt x="2235" y="26356"/>
                    <a:pt x="2214" y="26318"/>
                  </a:cubicBezTo>
                  <a:cubicBezTo>
                    <a:pt x="2190" y="26261"/>
                    <a:pt x="2181" y="26196"/>
                    <a:pt x="2198" y="26139"/>
                  </a:cubicBezTo>
                  <a:cubicBezTo>
                    <a:pt x="2206" y="26134"/>
                    <a:pt x="2214" y="26132"/>
                    <a:pt x="2221" y="26132"/>
                  </a:cubicBezTo>
                  <a:close/>
                  <a:moveTo>
                    <a:pt x="3372" y="26532"/>
                  </a:moveTo>
                  <a:cubicBezTo>
                    <a:pt x="3363" y="26532"/>
                    <a:pt x="3361" y="26556"/>
                    <a:pt x="3357" y="26602"/>
                  </a:cubicBezTo>
                  <a:lnTo>
                    <a:pt x="3438" y="26731"/>
                  </a:lnTo>
                  <a:cubicBezTo>
                    <a:pt x="3487" y="26699"/>
                    <a:pt x="3487" y="26699"/>
                    <a:pt x="3446" y="26634"/>
                  </a:cubicBezTo>
                  <a:cubicBezTo>
                    <a:pt x="3403" y="26564"/>
                    <a:pt x="3383" y="26532"/>
                    <a:pt x="3372" y="26532"/>
                  </a:cubicBezTo>
                  <a:close/>
                  <a:moveTo>
                    <a:pt x="3026" y="27426"/>
                  </a:moveTo>
                  <a:cubicBezTo>
                    <a:pt x="3038" y="27426"/>
                    <a:pt x="3062" y="27460"/>
                    <a:pt x="3114" y="27534"/>
                  </a:cubicBezTo>
                  <a:cubicBezTo>
                    <a:pt x="3162" y="27599"/>
                    <a:pt x="3114" y="27639"/>
                    <a:pt x="3114" y="27639"/>
                  </a:cubicBezTo>
                  <a:cubicBezTo>
                    <a:pt x="3108" y="27644"/>
                    <a:pt x="3102" y="27645"/>
                    <a:pt x="3097" y="27645"/>
                  </a:cubicBezTo>
                  <a:cubicBezTo>
                    <a:pt x="3064" y="27645"/>
                    <a:pt x="3059" y="27558"/>
                    <a:pt x="3017" y="27502"/>
                  </a:cubicBezTo>
                  <a:cubicBezTo>
                    <a:pt x="3017" y="27452"/>
                    <a:pt x="3017" y="27426"/>
                    <a:pt x="3026" y="27426"/>
                  </a:cubicBezTo>
                  <a:close/>
                  <a:moveTo>
                    <a:pt x="1722" y="27734"/>
                  </a:moveTo>
                  <a:cubicBezTo>
                    <a:pt x="1706" y="27734"/>
                    <a:pt x="1691" y="27737"/>
                    <a:pt x="1679" y="27745"/>
                  </a:cubicBezTo>
                  <a:cubicBezTo>
                    <a:pt x="1622" y="27777"/>
                    <a:pt x="1671" y="27858"/>
                    <a:pt x="1825" y="27874"/>
                  </a:cubicBezTo>
                  <a:cubicBezTo>
                    <a:pt x="1873" y="27842"/>
                    <a:pt x="1873" y="27842"/>
                    <a:pt x="1825" y="27761"/>
                  </a:cubicBezTo>
                  <a:cubicBezTo>
                    <a:pt x="1825" y="27761"/>
                    <a:pt x="1770" y="27734"/>
                    <a:pt x="1722" y="27734"/>
                  </a:cubicBezTo>
                  <a:close/>
                  <a:moveTo>
                    <a:pt x="4061" y="28490"/>
                  </a:moveTo>
                  <a:cubicBezTo>
                    <a:pt x="4096" y="28490"/>
                    <a:pt x="4129" y="28550"/>
                    <a:pt x="4103" y="28669"/>
                  </a:cubicBezTo>
                  <a:cubicBezTo>
                    <a:pt x="4081" y="28687"/>
                    <a:pt x="4069" y="28697"/>
                    <a:pt x="4059" y="28697"/>
                  </a:cubicBezTo>
                  <a:cubicBezTo>
                    <a:pt x="4045" y="28697"/>
                    <a:pt x="4033" y="28681"/>
                    <a:pt x="4006" y="28645"/>
                  </a:cubicBezTo>
                  <a:cubicBezTo>
                    <a:pt x="4006" y="28645"/>
                    <a:pt x="3989" y="28539"/>
                    <a:pt x="4038" y="28507"/>
                  </a:cubicBezTo>
                  <a:lnTo>
                    <a:pt x="4038" y="28499"/>
                  </a:lnTo>
                  <a:cubicBezTo>
                    <a:pt x="4045" y="28493"/>
                    <a:pt x="4053" y="28490"/>
                    <a:pt x="4061" y="28490"/>
                  </a:cubicBezTo>
                  <a:close/>
                  <a:moveTo>
                    <a:pt x="21689" y="28880"/>
                  </a:moveTo>
                  <a:cubicBezTo>
                    <a:pt x="21737" y="28920"/>
                    <a:pt x="21778" y="28961"/>
                    <a:pt x="21721" y="29026"/>
                  </a:cubicBezTo>
                  <a:lnTo>
                    <a:pt x="21664" y="29083"/>
                  </a:lnTo>
                  <a:cubicBezTo>
                    <a:pt x="21624" y="29042"/>
                    <a:pt x="21632" y="28937"/>
                    <a:pt x="21632" y="28937"/>
                  </a:cubicBezTo>
                  <a:lnTo>
                    <a:pt x="21689" y="28880"/>
                  </a:lnTo>
                  <a:close/>
                  <a:moveTo>
                    <a:pt x="4379" y="28977"/>
                  </a:moveTo>
                  <a:lnTo>
                    <a:pt x="4476" y="28993"/>
                  </a:lnTo>
                  <a:lnTo>
                    <a:pt x="4541" y="29050"/>
                  </a:lnTo>
                  <a:cubicBezTo>
                    <a:pt x="4514" y="29082"/>
                    <a:pt x="4484" y="29110"/>
                    <a:pt x="4451" y="29110"/>
                  </a:cubicBezTo>
                  <a:cubicBezTo>
                    <a:pt x="4433" y="29110"/>
                    <a:pt x="4415" y="29102"/>
                    <a:pt x="4395" y="29083"/>
                  </a:cubicBezTo>
                  <a:lnTo>
                    <a:pt x="4379" y="28977"/>
                  </a:lnTo>
                  <a:close/>
                  <a:moveTo>
                    <a:pt x="19097" y="30979"/>
                  </a:moveTo>
                  <a:cubicBezTo>
                    <a:pt x="19113" y="30979"/>
                    <a:pt x="19121" y="30991"/>
                    <a:pt x="19135" y="31012"/>
                  </a:cubicBezTo>
                  <a:cubicBezTo>
                    <a:pt x="19159" y="31061"/>
                    <a:pt x="19021" y="31150"/>
                    <a:pt x="18948" y="31199"/>
                  </a:cubicBezTo>
                  <a:cubicBezTo>
                    <a:pt x="18843" y="31182"/>
                    <a:pt x="18892" y="31093"/>
                    <a:pt x="18964" y="31045"/>
                  </a:cubicBezTo>
                  <a:cubicBezTo>
                    <a:pt x="19042" y="30999"/>
                    <a:pt x="19076" y="30979"/>
                    <a:pt x="19097" y="30979"/>
                  </a:cubicBezTo>
                  <a:close/>
                  <a:moveTo>
                    <a:pt x="8951" y="31977"/>
                  </a:moveTo>
                  <a:lnTo>
                    <a:pt x="9024" y="32009"/>
                  </a:lnTo>
                  <a:cubicBezTo>
                    <a:pt x="9011" y="32055"/>
                    <a:pt x="8993" y="32100"/>
                    <a:pt x="8945" y="32100"/>
                  </a:cubicBezTo>
                  <a:cubicBezTo>
                    <a:pt x="8933" y="32100"/>
                    <a:pt x="8919" y="32097"/>
                    <a:pt x="8903" y="32090"/>
                  </a:cubicBezTo>
                  <a:lnTo>
                    <a:pt x="8846" y="32001"/>
                  </a:lnTo>
                  <a:lnTo>
                    <a:pt x="8951" y="31977"/>
                  </a:lnTo>
                  <a:close/>
                  <a:moveTo>
                    <a:pt x="12332" y="32188"/>
                  </a:moveTo>
                  <a:lnTo>
                    <a:pt x="12413" y="32196"/>
                  </a:lnTo>
                  <a:cubicBezTo>
                    <a:pt x="12413" y="32249"/>
                    <a:pt x="12413" y="32310"/>
                    <a:pt x="12346" y="32310"/>
                  </a:cubicBezTo>
                  <a:cubicBezTo>
                    <a:pt x="12341" y="32310"/>
                    <a:pt x="12337" y="32310"/>
                    <a:pt x="12332" y="32309"/>
                  </a:cubicBezTo>
                  <a:lnTo>
                    <a:pt x="12243" y="32301"/>
                  </a:lnTo>
                  <a:cubicBezTo>
                    <a:pt x="12251" y="32245"/>
                    <a:pt x="12332" y="32188"/>
                    <a:pt x="12332" y="32188"/>
                  </a:cubicBezTo>
                  <a:close/>
                  <a:moveTo>
                    <a:pt x="10897" y="32439"/>
                  </a:moveTo>
                  <a:cubicBezTo>
                    <a:pt x="10978" y="32455"/>
                    <a:pt x="10978" y="32455"/>
                    <a:pt x="10970" y="32512"/>
                  </a:cubicBezTo>
                  <a:cubicBezTo>
                    <a:pt x="10962" y="32569"/>
                    <a:pt x="10865" y="32617"/>
                    <a:pt x="10865" y="32617"/>
                  </a:cubicBezTo>
                  <a:cubicBezTo>
                    <a:pt x="10784" y="32601"/>
                    <a:pt x="10889" y="32496"/>
                    <a:pt x="10897" y="32439"/>
                  </a:cubicBezTo>
                  <a:close/>
                  <a:moveTo>
                    <a:pt x="13476" y="32569"/>
                  </a:moveTo>
                  <a:cubicBezTo>
                    <a:pt x="13476" y="32626"/>
                    <a:pt x="13476" y="32682"/>
                    <a:pt x="13394" y="32690"/>
                  </a:cubicBezTo>
                  <a:lnTo>
                    <a:pt x="13313" y="32634"/>
                  </a:lnTo>
                  <a:lnTo>
                    <a:pt x="13394" y="32569"/>
                  </a:lnTo>
                  <a:close/>
                  <a:moveTo>
                    <a:pt x="24966" y="0"/>
                  </a:moveTo>
                  <a:cubicBezTo>
                    <a:pt x="24865" y="0"/>
                    <a:pt x="24813" y="7"/>
                    <a:pt x="24753" y="162"/>
                  </a:cubicBezTo>
                  <a:cubicBezTo>
                    <a:pt x="24697" y="511"/>
                    <a:pt x="24632" y="762"/>
                    <a:pt x="24753" y="762"/>
                  </a:cubicBezTo>
                  <a:cubicBezTo>
                    <a:pt x="24786" y="819"/>
                    <a:pt x="24810" y="876"/>
                    <a:pt x="24810" y="941"/>
                  </a:cubicBezTo>
                  <a:cubicBezTo>
                    <a:pt x="24802" y="997"/>
                    <a:pt x="24786" y="1054"/>
                    <a:pt x="24753" y="1111"/>
                  </a:cubicBezTo>
                  <a:cubicBezTo>
                    <a:pt x="24753" y="1111"/>
                    <a:pt x="24752" y="1111"/>
                    <a:pt x="24751" y="1111"/>
                  </a:cubicBezTo>
                  <a:cubicBezTo>
                    <a:pt x="24689" y="1111"/>
                    <a:pt x="24689" y="1456"/>
                    <a:pt x="24689" y="1873"/>
                  </a:cubicBezTo>
                  <a:cubicBezTo>
                    <a:pt x="24680" y="2392"/>
                    <a:pt x="24680" y="2643"/>
                    <a:pt x="24624" y="2732"/>
                  </a:cubicBezTo>
                  <a:cubicBezTo>
                    <a:pt x="24583" y="2781"/>
                    <a:pt x="24567" y="2838"/>
                    <a:pt x="24559" y="2903"/>
                  </a:cubicBezTo>
                  <a:cubicBezTo>
                    <a:pt x="24624" y="2903"/>
                    <a:pt x="24616" y="3413"/>
                    <a:pt x="24616" y="4013"/>
                  </a:cubicBezTo>
                  <a:cubicBezTo>
                    <a:pt x="24616" y="4613"/>
                    <a:pt x="24607" y="5213"/>
                    <a:pt x="24672" y="5213"/>
                  </a:cubicBezTo>
                  <a:cubicBezTo>
                    <a:pt x="24672" y="5303"/>
                    <a:pt x="24664" y="5384"/>
                    <a:pt x="24664" y="5384"/>
                  </a:cubicBezTo>
                  <a:cubicBezTo>
                    <a:pt x="24607" y="5384"/>
                    <a:pt x="24607" y="5554"/>
                    <a:pt x="24607" y="5724"/>
                  </a:cubicBezTo>
                  <a:cubicBezTo>
                    <a:pt x="24640" y="5838"/>
                    <a:pt x="24664" y="5951"/>
                    <a:pt x="24664" y="6073"/>
                  </a:cubicBezTo>
                  <a:cubicBezTo>
                    <a:pt x="24607" y="6073"/>
                    <a:pt x="24607" y="6154"/>
                    <a:pt x="24607" y="6324"/>
                  </a:cubicBezTo>
                  <a:cubicBezTo>
                    <a:pt x="24599" y="6494"/>
                    <a:pt x="24599" y="6584"/>
                    <a:pt x="24664" y="6584"/>
                  </a:cubicBezTo>
                  <a:cubicBezTo>
                    <a:pt x="24664" y="6665"/>
                    <a:pt x="24656" y="7265"/>
                    <a:pt x="24599" y="7524"/>
                  </a:cubicBezTo>
                  <a:cubicBezTo>
                    <a:pt x="24535" y="7605"/>
                    <a:pt x="24599" y="7694"/>
                    <a:pt x="24656" y="7784"/>
                  </a:cubicBezTo>
                  <a:cubicBezTo>
                    <a:pt x="24713" y="7784"/>
                    <a:pt x="24778" y="7865"/>
                    <a:pt x="24778" y="7954"/>
                  </a:cubicBezTo>
                  <a:lnTo>
                    <a:pt x="24656" y="7954"/>
                  </a:lnTo>
                  <a:cubicBezTo>
                    <a:pt x="24632" y="7916"/>
                    <a:pt x="24618" y="7895"/>
                    <a:pt x="24610" y="7895"/>
                  </a:cubicBezTo>
                  <a:cubicBezTo>
                    <a:pt x="24598" y="7895"/>
                    <a:pt x="24596" y="7936"/>
                    <a:pt x="24591" y="8035"/>
                  </a:cubicBezTo>
                  <a:lnTo>
                    <a:pt x="24591" y="8205"/>
                  </a:lnTo>
                  <a:cubicBezTo>
                    <a:pt x="24656" y="8205"/>
                    <a:pt x="24648" y="8635"/>
                    <a:pt x="24648" y="9235"/>
                  </a:cubicBezTo>
                  <a:cubicBezTo>
                    <a:pt x="24648" y="10005"/>
                    <a:pt x="24640" y="10264"/>
                    <a:pt x="24705" y="10264"/>
                  </a:cubicBezTo>
                  <a:cubicBezTo>
                    <a:pt x="24762" y="10264"/>
                    <a:pt x="24762" y="10346"/>
                    <a:pt x="24705" y="10605"/>
                  </a:cubicBezTo>
                  <a:cubicBezTo>
                    <a:pt x="24518" y="11116"/>
                    <a:pt x="24518" y="11116"/>
                    <a:pt x="24575" y="11205"/>
                  </a:cubicBezTo>
                  <a:cubicBezTo>
                    <a:pt x="24575" y="11116"/>
                    <a:pt x="24640" y="11116"/>
                    <a:pt x="24697" y="11116"/>
                  </a:cubicBezTo>
                  <a:cubicBezTo>
                    <a:pt x="24818" y="11116"/>
                    <a:pt x="24818" y="11205"/>
                    <a:pt x="24697" y="11286"/>
                  </a:cubicBezTo>
                  <a:cubicBezTo>
                    <a:pt x="24575" y="11286"/>
                    <a:pt x="24632" y="12575"/>
                    <a:pt x="24753" y="12656"/>
                  </a:cubicBezTo>
                  <a:lnTo>
                    <a:pt x="24689" y="12656"/>
                  </a:lnTo>
                  <a:cubicBezTo>
                    <a:pt x="24632" y="12656"/>
                    <a:pt x="24632" y="12745"/>
                    <a:pt x="24632" y="13086"/>
                  </a:cubicBezTo>
                  <a:cubicBezTo>
                    <a:pt x="24624" y="13256"/>
                    <a:pt x="24624" y="13345"/>
                    <a:pt x="24624" y="13345"/>
                  </a:cubicBezTo>
                  <a:cubicBezTo>
                    <a:pt x="24745" y="13345"/>
                    <a:pt x="24680" y="13856"/>
                    <a:pt x="24624" y="13856"/>
                  </a:cubicBezTo>
                  <a:cubicBezTo>
                    <a:pt x="24567" y="13937"/>
                    <a:pt x="24567" y="13937"/>
                    <a:pt x="24567" y="14116"/>
                  </a:cubicBezTo>
                  <a:cubicBezTo>
                    <a:pt x="24680" y="14367"/>
                    <a:pt x="24616" y="14797"/>
                    <a:pt x="24559" y="14797"/>
                  </a:cubicBezTo>
                  <a:cubicBezTo>
                    <a:pt x="24559" y="14797"/>
                    <a:pt x="24559" y="14886"/>
                    <a:pt x="24559" y="14967"/>
                  </a:cubicBezTo>
                  <a:cubicBezTo>
                    <a:pt x="24607" y="15072"/>
                    <a:pt x="24624" y="15194"/>
                    <a:pt x="24616" y="15308"/>
                  </a:cubicBezTo>
                  <a:cubicBezTo>
                    <a:pt x="24616" y="15502"/>
                    <a:pt x="24616" y="15601"/>
                    <a:pt x="24639" y="15601"/>
                  </a:cubicBezTo>
                  <a:cubicBezTo>
                    <a:pt x="24647" y="15601"/>
                    <a:pt x="24658" y="15589"/>
                    <a:pt x="24672" y="15567"/>
                  </a:cubicBezTo>
                  <a:cubicBezTo>
                    <a:pt x="24737" y="15567"/>
                    <a:pt x="24794" y="15567"/>
                    <a:pt x="24794" y="15656"/>
                  </a:cubicBezTo>
                  <a:lnTo>
                    <a:pt x="24737" y="15656"/>
                  </a:lnTo>
                  <a:cubicBezTo>
                    <a:pt x="24672" y="15656"/>
                    <a:pt x="24672" y="15907"/>
                    <a:pt x="24672" y="16248"/>
                  </a:cubicBezTo>
                  <a:cubicBezTo>
                    <a:pt x="24672" y="16678"/>
                    <a:pt x="24672" y="16848"/>
                    <a:pt x="24607" y="16937"/>
                  </a:cubicBezTo>
                  <a:lnTo>
                    <a:pt x="24664" y="17018"/>
                  </a:lnTo>
                  <a:cubicBezTo>
                    <a:pt x="24729" y="17107"/>
                    <a:pt x="24729" y="17197"/>
                    <a:pt x="24664" y="17197"/>
                  </a:cubicBezTo>
                  <a:cubicBezTo>
                    <a:pt x="24607" y="17278"/>
                    <a:pt x="24607" y="17618"/>
                    <a:pt x="24664" y="17788"/>
                  </a:cubicBezTo>
                  <a:cubicBezTo>
                    <a:pt x="24664" y="17878"/>
                    <a:pt x="24664" y="17967"/>
                    <a:pt x="24664" y="17967"/>
                  </a:cubicBezTo>
                  <a:cubicBezTo>
                    <a:pt x="24543" y="18080"/>
                    <a:pt x="24543" y="18275"/>
                    <a:pt x="24664" y="18388"/>
                  </a:cubicBezTo>
                  <a:cubicBezTo>
                    <a:pt x="24599" y="18388"/>
                    <a:pt x="24599" y="18478"/>
                    <a:pt x="24599" y="18559"/>
                  </a:cubicBezTo>
                  <a:cubicBezTo>
                    <a:pt x="24656" y="18737"/>
                    <a:pt x="24656" y="19078"/>
                    <a:pt x="24599" y="19078"/>
                  </a:cubicBezTo>
                  <a:lnTo>
                    <a:pt x="24599" y="19159"/>
                  </a:lnTo>
                  <a:cubicBezTo>
                    <a:pt x="24648" y="19240"/>
                    <a:pt x="24664" y="19329"/>
                    <a:pt x="24656" y="19418"/>
                  </a:cubicBezTo>
                  <a:cubicBezTo>
                    <a:pt x="24648" y="19507"/>
                    <a:pt x="24664" y="19596"/>
                    <a:pt x="24713" y="19678"/>
                  </a:cubicBezTo>
                  <a:cubicBezTo>
                    <a:pt x="24745" y="19726"/>
                    <a:pt x="24770" y="19783"/>
                    <a:pt x="24770" y="19848"/>
                  </a:cubicBezTo>
                  <a:cubicBezTo>
                    <a:pt x="24770" y="19871"/>
                    <a:pt x="24765" y="19881"/>
                    <a:pt x="24757" y="19881"/>
                  </a:cubicBezTo>
                  <a:cubicBezTo>
                    <a:pt x="24737" y="19881"/>
                    <a:pt x="24696" y="19822"/>
                    <a:pt x="24656" y="19759"/>
                  </a:cubicBezTo>
                  <a:cubicBezTo>
                    <a:pt x="24642" y="19721"/>
                    <a:pt x="24630" y="19704"/>
                    <a:pt x="24623" y="19704"/>
                  </a:cubicBezTo>
                  <a:cubicBezTo>
                    <a:pt x="24597" y="19704"/>
                    <a:pt x="24618" y="19904"/>
                    <a:pt x="24713" y="20099"/>
                  </a:cubicBezTo>
                  <a:cubicBezTo>
                    <a:pt x="24776" y="20243"/>
                    <a:pt x="24804" y="20307"/>
                    <a:pt x="24797" y="20307"/>
                  </a:cubicBezTo>
                  <a:cubicBezTo>
                    <a:pt x="24792" y="20307"/>
                    <a:pt x="24764" y="20265"/>
                    <a:pt x="24713" y="20188"/>
                  </a:cubicBezTo>
                  <a:cubicBezTo>
                    <a:pt x="24680" y="20137"/>
                    <a:pt x="24645" y="20089"/>
                    <a:pt x="24632" y="20089"/>
                  </a:cubicBezTo>
                  <a:cubicBezTo>
                    <a:pt x="24622" y="20089"/>
                    <a:pt x="24624" y="20116"/>
                    <a:pt x="24648" y="20188"/>
                  </a:cubicBezTo>
                  <a:cubicBezTo>
                    <a:pt x="24648" y="20188"/>
                    <a:pt x="24648" y="20359"/>
                    <a:pt x="24713" y="20359"/>
                  </a:cubicBezTo>
                  <a:cubicBezTo>
                    <a:pt x="24713" y="20448"/>
                    <a:pt x="24713" y="20529"/>
                    <a:pt x="24705" y="20610"/>
                  </a:cubicBezTo>
                  <a:cubicBezTo>
                    <a:pt x="24656" y="20707"/>
                    <a:pt x="24632" y="20821"/>
                    <a:pt x="24624" y="20926"/>
                  </a:cubicBezTo>
                  <a:cubicBezTo>
                    <a:pt x="24680" y="21015"/>
                    <a:pt x="24680" y="21015"/>
                    <a:pt x="24616" y="21088"/>
                  </a:cubicBezTo>
                  <a:cubicBezTo>
                    <a:pt x="24559" y="21088"/>
                    <a:pt x="24551" y="21169"/>
                    <a:pt x="24672" y="21177"/>
                  </a:cubicBezTo>
                  <a:cubicBezTo>
                    <a:pt x="24729" y="21250"/>
                    <a:pt x="24721" y="21348"/>
                    <a:pt x="24656" y="21413"/>
                  </a:cubicBezTo>
                  <a:cubicBezTo>
                    <a:pt x="24651" y="21412"/>
                    <a:pt x="24646" y="21412"/>
                    <a:pt x="24641" y="21412"/>
                  </a:cubicBezTo>
                  <a:cubicBezTo>
                    <a:pt x="24542" y="21412"/>
                    <a:pt x="24537" y="21486"/>
                    <a:pt x="24591" y="21494"/>
                  </a:cubicBezTo>
                  <a:cubicBezTo>
                    <a:pt x="24624" y="21542"/>
                    <a:pt x="24648" y="21599"/>
                    <a:pt x="24648" y="21656"/>
                  </a:cubicBezTo>
                  <a:cubicBezTo>
                    <a:pt x="24624" y="21656"/>
                    <a:pt x="24575" y="21834"/>
                    <a:pt x="24526" y="22094"/>
                  </a:cubicBezTo>
                  <a:cubicBezTo>
                    <a:pt x="24462" y="22361"/>
                    <a:pt x="24445" y="22726"/>
                    <a:pt x="24340" y="23067"/>
                  </a:cubicBezTo>
                  <a:cubicBezTo>
                    <a:pt x="24316" y="23140"/>
                    <a:pt x="24348" y="23221"/>
                    <a:pt x="24413" y="23253"/>
                  </a:cubicBezTo>
                  <a:cubicBezTo>
                    <a:pt x="24535" y="23286"/>
                    <a:pt x="24478" y="23269"/>
                    <a:pt x="24397" y="23334"/>
                  </a:cubicBezTo>
                  <a:cubicBezTo>
                    <a:pt x="24220" y="23364"/>
                    <a:pt x="24171" y="23493"/>
                    <a:pt x="24307" y="23493"/>
                  </a:cubicBezTo>
                  <a:cubicBezTo>
                    <a:pt x="24322" y="23493"/>
                    <a:pt x="24338" y="23491"/>
                    <a:pt x="24356" y="23488"/>
                  </a:cubicBezTo>
                  <a:cubicBezTo>
                    <a:pt x="24409" y="23470"/>
                    <a:pt x="24441" y="23458"/>
                    <a:pt x="24452" y="23458"/>
                  </a:cubicBezTo>
                  <a:cubicBezTo>
                    <a:pt x="24471" y="23458"/>
                    <a:pt x="24432" y="23489"/>
                    <a:pt x="24332" y="23569"/>
                  </a:cubicBezTo>
                  <a:cubicBezTo>
                    <a:pt x="24259" y="23626"/>
                    <a:pt x="24259" y="23626"/>
                    <a:pt x="24291" y="23723"/>
                  </a:cubicBezTo>
                  <a:cubicBezTo>
                    <a:pt x="24343" y="23731"/>
                    <a:pt x="24334" y="23806"/>
                    <a:pt x="24288" y="23806"/>
                  </a:cubicBezTo>
                  <a:cubicBezTo>
                    <a:pt x="24284" y="23806"/>
                    <a:pt x="24280" y="23806"/>
                    <a:pt x="24275" y="23804"/>
                  </a:cubicBezTo>
                  <a:cubicBezTo>
                    <a:pt x="24194" y="23861"/>
                    <a:pt x="24121" y="23918"/>
                    <a:pt x="24178" y="23942"/>
                  </a:cubicBezTo>
                  <a:cubicBezTo>
                    <a:pt x="24153" y="23999"/>
                    <a:pt x="24113" y="24040"/>
                    <a:pt x="24064" y="24072"/>
                  </a:cubicBezTo>
                  <a:cubicBezTo>
                    <a:pt x="23983" y="24129"/>
                    <a:pt x="24008" y="24226"/>
                    <a:pt x="24040" y="24315"/>
                  </a:cubicBezTo>
                  <a:cubicBezTo>
                    <a:pt x="24057" y="24501"/>
                    <a:pt x="24050" y="24597"/>
                    <a:pt x="24015" y="24597"/>
                  </a:cubicBezTo>
                  <a:cubicBezTo>
                    <a:pt x="23999" y="24597"/>
                    <a:pt x="23978" y="24579"/>
                    <a:pt x="23951" y="24542"/>
                  </a:cubicBezTo>
                  <a:cubicBezTo>
                    <a:pt x="23941" y="24528"/>
                    <a:pt x="23931" y="24522"/>
                    <a:pt x="23921" y="24522"/>
                  </a:cubicBezTo>
                  <a:cubicBezTo>
                    <a:pt x="23852" y="24522"/>
                    <a:pt x="23799" y="24834"/>
                    <a:pt x="23870" y="24948"/>
                  </a:cubicBezTo>
                  <a:cubicBezTo>
                    <a:pt x="23926" y="25032"/>
                    <a:pt x="23943" y="25058"/>
                    <a:pt x="23930" y="25058"/>
                  </a:cubicBezTo>
                  <a:cubicBezTo>
                    <a:pt x="23924" y="25058"/>
                    <a:pt x="23912" y="25052"/>
                    <a:pt x="23894" y="25045"/>
                  </a:cubicBezTo>
                  <a:cubicBezTo>
                    <a:pt x="23887" y="25041"/>
                    <a:pt x="23880" y="25040"/>
                    <a:pt x="23874" y="25040"/>
                  </a:cubicBezTo>
                  <a:cubicBezTo>
                    <a:pt x="23837" y="25040"/>
                    <a:pt x="23813" y="25094"/>
                    <a:pt x="23813" y="25094"/>
                  </a:cubicBezTo>
                  <a:cubicBezTo>
                    <a:pt x="23778" y="25157"/>
                    <a:pt x="23749" y="25220"/>
                    <a:pt x="23705" y="25220"/>
                  </a:cubicBezTo>
                  <a:cubicBezTo>
                    <a:pt x="23698" y="25220"/>
                    <a:pt x="23691" y="25218"/>
                    <a:pt x="23683" y="25215"/>
                  </a:cubicBezTo>
                  <a:cubicBezTo>
                    <a:pt x="23659" y="25288"/>
                    <a:pt x="23635" y="25377"/>
                    <a:pt x="23635" y="25458"/>
                  </a:cubicBezTo>
                  <a:cubicBezTo>
                    <a:pt x="23659" y="25637"/>
                    <a:pt x="23545" y="25815"/>
                    <a:pt x="23367" y="25864"/>
                  </a:cubicBezTo>
                  <a:lnTo>
                    <a:pt x="23351" y="26034"/>
                  </a:lnTo>
                  <a:cubicBezTo>
                    <a:pt x="23408" y="26142"/>
                    <a:pt x="23420" y="26225"/>
                    <a:pt x="23376" y="26225"/>
                  </a:cubicBezTo>
                  <a:cubicBezTo>
                    <a:pt x="23364" y="26225"/>
                    <a:pt x="23348" y="26218"/>
                    <a:pt x="23326" y="26204"/>
                  </a:cubicBezTo>
                  <a:lnTo>
                    <a:pt x="23270" y="26180"/>
                  </a:lnTo>
                  <a:lnTo>
                    <a:pt x="23270" y="26180"/>
                  </a:lnTo>
                  <a:cubicBezTo>
                    <a:pt x="23327" y="26295"/>
                    <a:pt x="23156" y="26499"/>
                    <a:pt x="23048" y="26499"/>
                  </a:cubicBezTo>
                  <a:cubicBezTo>
                    <a:pt x="23034" y="26499"/>
                    <a:pt x="23021" y="26495"/>
                    <a:pt x="23010" y="26488"/>
                  </a:cubicBezTo>
                  <a:cubicBezTo>
                    <a:pt x="22988" y="26475"/>
                    <a:pt x="22974" y="26467"/>
                    <a:pt x="22963" y="26467"/>
                  </a:cubicBezTo>
                  <a:cubicBezTo>
                    <a:pt x="22947" y="26467"/>
                    <a:pt x="22937" y="26485"/>
                    <a:pt x="22913" y="26529"/>
                  </a:cubicBezTo>
                  <a:lnTo>
                    <a:pt x="22962" y="26561"/>
                  </a:lnTo>
                  <a:cubicBezTo>
                    <a:pt x="23018" y="26593"/>
                    <a:pt x="23067" y="26626"/>
                    <a:pt x="23026" y="26691"/>
                  </a:cubicBezTo>
                  <a:cubicBezTo>
                    <a:pt x="22987" y="26750"/>
                    <a:pt x="22952" y="26805"/>
                    <a:pt x="22914" y="26805"/>
                  </a:cubicBezTo>
                  <a:cubicBezTo>
                    <a:pt x="22906" y="26805"/>
                    <a:pt x="22897" y="26802"/>
                    <a:pt x="22889" y="26796"/>
                  </a:cubicBezTo>
                  <a:cubicBezTo>
                    <a:pt x="22799" y="26837"/>
                    <a:pt x="22702" y="26869"/>
                    <a:pt x="22751" y="26902"/>
                  </a:cubicBezTo>
                  <a:cubicBezTo>
                    <a:pt x="22718" y="26950"/>
                    <a:pt x="22678" y="26983"/>
                    <a:pt x="22621" y="27007"/>
                  </a:cubicBezTo>
                  <a:lnTo>
                    <a:pt x="22427" y="27258"/>
                  </a:lnTo>
                  <a:cubicBezTo>
                    <a:pt x="22427" y="27345"/>
                    <a:pt x="22349" y="27458"/>
                    <a:pt x="22298" y="27458"/>
                  </a:cubicBezTo>
                  <a:cubicBezTo>
                    <a:pt x="22292" y="27458"/>
                    <a:pt x="22286" y="27456"/>
                    <a:pt x="22281" y="27453"/>
                  </a:cubicBezTo>
                  <a:cubicBezTo>
                    <a:pt x="22232" y="27518"/>
                    <a:pt x="22199" y="27599"/>
                    <a:pt x="22183" y="27680"/>
                  </a:cubicBezTo>
                  <a:cubicBezTo>
                    <a:pt x="22105" y="27784"/>
                    <a:pt x="22059" y="27846"/>
                    <a:pt x="22022" y="27846"/>
                  </a:cubicBezTo>
                  <a:cubicBezTo>
                    <a:pt x="22013" y="27846"/>
                    <a:pt x="22005" y="27842"/>
                    <a:pt x="21997" y="27834"/>
                  </a:cubicBezTo>
                  <a:cubicBezTo>
                    <a:pt x="21978" y="27818"/>
                    <a:pt x="21967" y="27809"/>
                    <a:pt x="21959" y="27809"/>
                  </a:cubicBezTo>
                  <a:cubicBezTo>
                    <a:pt x="21947" y="27809"/>
                    <a:pt x="21945" y="27834"/>
                    <a:pt x="21940" y="27899"/>
                  </a:cubicBezTo>
                  <a:cubicBezTo>
                    <a:pt x="21989" y="27931"/>
                    <a:pt x="21932" y="27996"/>
                    <a:pt x="21883" y="28053"/>
                  </a:cubicBezTo>
                  <a:lnTo>
                    <a:pt x="21770" y="28166"/>
                  </a:lnTo>
                  <a:cubicBezTo>
                    <a:pt x="21818" y="28207"/>
                    <a:pt x="21818" y="28207"/>
                    <a:pt x="21762" y="28272"/>
                  </a:cubicBezTo>
                  <a:cubicBezTo>
                    <a:pt x="21705" y="28329"/>
                    <a:pt x="21502" y="28466"/>
                    <a:pt x="21445" y="28523"/>
                  </a:cubicBezTo>
                  <a:cubicBezTo>
                    <a:pt x="21321" y="28660"/>
                    <a:pt x="21292" y="28692"/>
                    <a:pt x="21329" y="28692"/>
                  </a:cubicBezTo>
                  <a:cubicBezTo>
                    <a:pt x="21341" y="28692"/>
                    <a:pt x="21358" y="28689"/>
                    <a:pt x="21381" y="28685"/>
                  </a:cubicBezTo>
                  <a:cubicBezTo>
                    <a:pt x="21399" y="28667"/>
                    <a:pt x="21416" y="28659"/>
                    <a:pt x="21425" y="28659"/>
                  </a:cubicBezTo>
                  <a:cubicBezTo>
                    <a:pt x="21443" y="28659"/>
                    <a:pt x="21427" y="28693"/>
                    <a:pt x="21324" y="28742"/>
                  </a:cubicBezTo>
                  <a:cubicBezTo>
                    <a:pt x="21275" y="28807"/>
                    <a:pt x="21048" y="28920"/>
                    <a:pt x="20870" y="29083"/>
                  </a:cubicBezTo>
                  <a:cubicBezTo>
                    <a:pt x="20627" y="29293"/>
                    <a:pt x="20627" y="29293"/>
                    <a:pt x="20667" y="29342"/>
                  </a:cubicBezTo>
                  <a:cubicBezTo>
                    <a:pt x="20776" y="29368"/>
                    <a:pt x="20763" y="29408"/>
                    <a:pt x="20685" y="29408"/>
                  </a:cubicBezTo>
                  <a:cubicBezTo>
                    <a:pt x="20665" y="29408"/>
                    <a:pt x="20639" y="29406"/>
                    <a:pt x="20610" y="29399"/>
                  </a:cubicBezTo>
                  <a:cubicBezTo>
                    <a:pt x="20416" y="29415"/>
                    <a:pt x="20351" y="29464"/>
                    <a:pt x="20391" y="29512"/>
                  </a:cubicBezTo>
                  <a:cubicBezTo>
                    <a:pt x="20359" y="29601"/>
                    <a:pt x="20359" y="29601"/>
                    <a:pt x="20294" y="29650"/>
                  </a:cubicBezTo>
                  <a:cubicBezTo>
                    <a:pt x="20286" y="29638"/>
                    <a:pt x="20276" y="29632"/>
                    <a:pt x="20264" y="29632"/>
                  </a:cubicBezTo>
                  <a:cubicBezTo>
                    <a:pt x="20227" y="29632"/>
                    <a:pt x="20173" y="29687"/>
                    <a:pt x="20100" y="29796"/>
                  </a:cubicBezTo>
                  <a:cubicBezTo>
                    <a:pt x="20067" y="29820"/>
                    <a:pt x="20051" y="29832"/>
                    <a:pt x="20039" y="29832"/>
                  </a:cubicBezTo>
                  <a:cubicBezTo>
                    <a:pt x="20027" y="29832"/>
                    <a:pt x="20019" y="29820"/>
                    <a:pt x="20002" y="29796"/>
                  </a:cubicBezTo>
                  <a:lnTo>
                    <a:pt x="19873" y="29893"/>
                  </a:lnTo>
                  <a:cubicBezTo>
                    <a:pt x="19808" y="30015"/>
                    <a:pt x="19719" y="30112"/>
                    <a:pt x="19597" y="30177"/>
                  </a:cubicBezTo>
                  <a:cubicBezTo>
                    <a:pt x="19500" y="30242"/>
                    <a:pt x="19394" y="30282"/>
                    <a:pt x="19281" y="30299"/>
                  </a:cubicBezTo>
                  <a:cubicBezTo>
                    <a:pt x="19232" y="30331"/>
                    <a:pt x="19192" y="30380"/>
                    <a:pt x="19175" y="30428"/>
                  </a:cubicBezTo>
                  <a:cubicBezTo>
                    <a:pt x="19170" y="30519"/>
                    <a:pt x="19140" y="30569"/>
                    <a:pt x="19105" y="30569"/>
                  </a:cubicBezTo>
                  <a:cubicBezTo>
                    <a:pt x="19083" y="30569"/>
                    <a:pt x="19059" y="30550"/>
                    <a:pt x="19037" y="30509"/>
                  </a:cubicBezTo>
                  <a:cubicBezTo>
                    <a:pt x="19008" y="30466"/>
                    <a:pt x="18992" y="30442"/>
                    <a:pt x="18983" y="30442"/>
                  </a:cubicBezTo>
                  <a:cubicBezTo>
                    <a:pt x="18971" y="30442"/>
                    <a:pt x="18969" y="30478"/>
                    <a:pt x="18964" y="30558"/>
                  </a:cubicBezTo>
                  <a:cubicBezTo>
                    <a:pt x="18934" y="30625"/>
                    <a:pt x="18727" y="30762"/>
                    <a:pt x="18635" y="30762"/>
                  </a:cubicBezTo>
                  <a:cubicBezTo>
                    <a:pt x="18605" y="30762"/>
                    <a:pt x="18588" y="30748"/>
                    <a:pt x="18592" y="30712"/>
                  </a:cubicBezTo>
                  <a:lnTo>
                    <a:pt x="18535" y="30607"/>
                  </a:lnTo>
                  <a:cubicBezTo>
                    <a:pt x="18510" y="30655"/>
                    <a:pt x="18470" y="30704"/>
                    <a:pt x="18421" y="30728"/>
                  </a:cubicBezTo>
                  <a:cubicBezTo>
                    <a:pt x="18446" y="30785"/>
                    <a:pt x="18373" y="30818"/>
                    <a:pt x="18162" y="30923"/>
                  </a:cubicBezTo>
                  <a:cubicBezTo>
                    <a:pt x="18016" y="30988"/>
                    <a:pt x="17748" y="31182"/>
                    <a:pt x="17602" y="31247"/>
                  </a:cubicBezTo>
                  <a:cubicBezTo>
                    <a:pt x="17476" y="31303"/>
                    <a:pt x="17289" y="31366"/>
                    <a:pt x="17178" y="31366"/>
                  </a:cubicBezTo>
                  <a:cubicBezTo>
                    <a:pt x="17161" y="31366"/>
                    <a:pt x="17145" y="31364"/>
                    <a:pt x="17132" y="31361"/>
                  </a:cubicBezTo>
                  <a:cubicBezTo>
                    <a:pt x="17027" y="31393"/>
                    <a:pt x="16929" y="31450"/>
                    <a:pt x="16848" y="31523"/>
                  </a:cubicBezTo>
                  <a:cubicBezTo>
                    <a:pt x="16807" y="31587"/>
                    <a:pt x="16716" y="31635"/>
                    <a:pt x="16662" y="31635"/>
                  </a:cubicBezTo>
                  <a:cubicBezTo>
                    <a:pt x="16641" y="31635"/>
                    <a:pt x="16626" y="31628"/>
                    <a:pt x="16621" y="31612"/>
                  </a:cubicBezTo>
                  <a:lnTo>
                    <a:pt x="16548" y="31636"/>
                  </a:lnTo>
                  <a:cubicBezTo>
                    <a:pt x="16484" y="31693"/>
                    <a:pt x="16411" y="31734"/>
                    <a:pt x="16329" y="31758"/>
                  </a:cubicBezTo>
                  <a:cubicBezTo>
                    <a:pt x="16316" y="31718"/>
                    <a:pt x="16279" y="31698"/>
                    <a:pt x="16241" y="31698"/>
                  </a:cubicBezTo>
                  <a:cubicBezTo>
                    <a:pt x="16210" y="31698"/>
                    <a:pt x="16178" y="31712"/>
                    <a:pt x="16159" y="31742"/>
                  </a:cubicBezTo>
                  <a:cubicBezTo>
                    <a:pt x="16175" y="31799"/>
                    <a:pt x="16094" y="31815"/>
                    <a:pt x="15940" y="31855"/>
                  </a:cubicBezTo>
                  <a:cubicBezTo>
                    <a:pt x="15770" y="31872"/>
                    <a:pt x="15600" y="31904"/>
                    <a:pt x="15438" y="31953"/>
                  </a:cubicBezTo>
                  <a:cubicBezTo>
                    <a:pt x="15170" y="31993"/>
                    <a:pt x="14821" y="32034"/>
                    <a:pt x="14489" y="32082"/>
                  </a:cubicBezTo>
                  <a:cubicBezTo>
                    <a:pt x="14148" y="32155"/>
                    <a:pt x="13808" y="32139"/>
                    <a:pt x="13557" y="32163"/>
                  </a:cubicBezTo>
                  <a:cubicBezTo>
                    <a:pt x="13305" y="32188"/>
                    <a:pt x="13143" y="32204"/>
                    <a:pt x="13143" y="32220"/>
                  </a:cubicBezTo>
                  <a:cubicBezTo>
                    <a:pt x="13103" y="32224"/>
                    <a:pt x="13062" y="32226"/>
                    <a:pt x="13022" y="32226"/>
                  </a:cubicBezTo>
                  <a:cubicBezTo>
                    <a:pt x="12981" y="32226"/>
                    <a:pt x="12940" y="32224"/>
                    <a:pt x="12900" y="32220"/>
                  </a:cubicBezTo>
                  <a:lnTo>
                    <a:pt x="12657" y="32204"/>
                  </a:lnTo>
                  <a:cubicBezTo>
                    <a:pt x="12661" y="32147"/>
                    <a:pt x="12561" y="32127"/>
                    <a:pt x="12431" y="32127"/>
                  </a:cubicBezTo>
                  <a:cubicBezTo>
                    <a:pt x="12300" y="32127"/>
                    <a:pt x="12138" y="32147"/>
                    <a:pt x="12016" y="32172"/>
                  </a:cubicBezTo>
                  <a:cubicBezTo>
                    <a:pt x="11956" y="32202"/>
                    <a:pt x="11896" y="32218"/>
                    <a:pt x="11832" y="32218"/>
                  </a:cubicBezTo>
                  <a:cubicBezTo>
                    <a:pt x="11810" y="32218"/>
                    <a:pt x="11788" y="32216"/>
                    <a:pt x="11765" y="32212"/>
                  </a:cubicBezTo>
                  <a:cubicBezTo>
                    <a:pt x="11777" y="32124"/>
                    <a:pt x="11638" y="32080"/>
                    <a:pt x="11495" y="32080"/>
                  </a:cubicBezTo>
                  <a:cubicBezTo>
                    <a:pt x="11455" y="32080"/>
                    <a:pt x="11413" y="32083"/>
                    <a:pt x="11376" y="32090"/>
                  </a:cubicBezTo>
                  <a:cubicBezTo>
                    <a:pt x="11331" y="32138"/>
                    <a:pt x="11291" y="32161"/>
                    <a:pt x="11261" y="32161"/>
                  </a:cubicBezTo>
                  <a:cubicBezTo>
                    <a:pt x="11225" y="32161"/>
                    <a:pt x="11205" y="32128"/>
                    <a:pt x="11213" y="32066"/>
                  </a:cubicBezTo>
                  <a:cubicBezTo>
                    <a:pt x="11226" y="32004"/>
                    <a:pt x="11189" y="31967"/>
                    <a:pt x="11124" y="31967"/>
                  </a:cubicBezTo>
                  <a:cubicBezTo>
                    <a:pt x="11062" y="31967"/>
                    <a:pt x="10975" y="32000"/>
                    <a:pt x="10881" y="32074"/>
                  </a:cubicBezTo>
                  <a:cubicBezTo>
                    <a:pt x="10841" y="32096"/>
                    <a:pt x="10819" y="32108"/>
                    <a:pt x="10801" y="32108"/>
                  </a:cubicBezTo>
                  <a:cubicBezTo>
                    <a:pt x="10779" y="32108"/>
                    <a:pt x="10763" y="32090"/>
                    <a:pt x="10727" y="32050"/>
                  </a:cubicBezTo>
                  <a:cubicBezTo>
                    <a:pt x="10690" y="31966"/>
                    <a:pt x="10644" y="31930"/>
                    <a:pt x="10613" y="31930"/>
                  </a:cubicBezTo>
                  <a:cubicBezTo>
                    <a:pt x="10596" y="31930"/>
                    <a:pt x="10584" y="31941"/>
                    <a:pt x="10581" y="31961"/>
                  </a:cubicBezTo>
                  <a:cubicBezTo>
                    <a:pt x="10538" y="32000"/>
                    <a:pt x="10500" y="32020"/>
                    <a:pt x="10465" y="32020"/>
                  </a:cubicBezTo>
                  <a:cubicBezTo>
                    <a:pt x="10415" y="32020"/>
                    <a:pt x="10375" y="31978"/>
                    <a:pt x="10346" y="31896"/>
                  </a:cubicBezTo>
                  <a:cubicBezTo>
                    <a:pt x="10274" y="31810"/>
                    <a:pt x="10242" y="31772"/>
                    <a:pt x="10209" y="31772"/>
                  </a:cubicBezTo>
                  <a:cubicBezTo>
                    <a:pt x="10183" y="31772"/>
                    <a:pt x="10157" y="31796"/>
                    <a:pt x="10111" y="31839"/>
                  </a:cubicBezTo>
                  <a:cubicBezTo>
                    <a:pt x="10080" y="31865"/>
                    <a:pt x="10031" y="31877"/>
                    <a:pt x="9976" y="31877"/>
                  </a:cubicBezTo>
                  <a:cubicBezTo>
                    <a:pt x="9841" y="31877"/>
                    <a:pt x="9669" y="31807"/>
                    <a:pt x="9641" y="31709"/>
                  </a:cubicBezTo>
                  <a:cubicBezTo>
                    <a:pt x="9586" y="31697"/>
                    <a:pt x="9536" y="31649"/>
                    <a:pt x="9508" y="31649"/>
                  </a:cubicBezTo>
                  <a:cubicBezTo>
                    <a:pt x="9498" y="31649"/>
                    <a:pt x="9491" y="31655"/>
                    <a:pt x="9487" y="31669"/>
                  </a:cubicBezTo>
                  <a:lnTo>
                    <a:pt x="9430" y="31588"/>
                  </a:lnTo>
                  <a:lnTo>
                    <a:pt x="9284" y="31531"/>
                  </a:lnTo>
                  <a:lnTo>
                    <a:pt x="9260" y="31588"/>
                  </a:lnTo>
                  <a:cubicBezTo>
                    <a:pt x="9187" y="31547"/>
                    <a:pt x="8749" y="31353"/>
                    <a:pt x="8238" y="31109"/>
                  </a:cubicBezTo>
                  <a:cubicBezTo>
                    <a:pt x="7849" y="30923"/>
                    <a:pt x="7614" y="30809"/>
                    <a:pt x="7484" y="30753"/>
                  </a:cubicBezTo>
                  <a:cubicBezTo>
                    <a:pt x="7414" y="30718"/>
                    <a:pt x="7375" y="30702"/>
                    <a:pt x="7357" y="30702"/>
                  </a:cubicBezTo>
                  <a:cubicBezTo>
                    <a:pt x="7342" y="30702"/>
                    <a:pt x="7343" y="30714"/>
                    <a:pt x="7354" y="30737"/>
                  </a:cubicBezTo>
                  <a:cubicBezTo>
                    <a:pt x="7357" y="30789"/>
                    <a:pt x="7341" y="30811"/>
                    <a:pt x="7319" y="30811"/>
                  </a:cubicBezTo>
                  <a:cubicBezTo>
                    <a:pt x="7279" y="30811"/>
                    <a:pt x="7222" y="30743"/>
                    <a:pt x="7216" y="30655"/>
                  </a:cubicBezTo>
                  <a:cubicBezTo>
                    <a:pt x="7143" y="30607"/>
                    <a:pt x="7038" y="30477"/>
                    <a:pt x="6900" y="30388"/>
                  </a:cubicBezTo>
                  <a:cubicBezTo>
                    <a:pt x="6770" y="30307"/>
                    <a:pt x="6633" y="30226"/>
                    <a:pt x="6665" y="30169"/>
                  </a:cubicBezTo>
                  <a:lnTo>
                    <a:pt x="6600" y="30128"/>
                  </a:lnTo>
                  <a:cubicBezTo>
                    <a:pt x="6595" y="30129"/>
                    <a:pt x="6589" y="30129"/>
                    <a:pt x="6584" y="30129"/>
                  </a:cubicBezTo>
                  <a:cubicBezTo>
                    <a:pt x="6378" y="30129"/>
                    <a:pt x="6012" y="29840"/>
                    <a:pt x="5854" y="29658"/>
                  </a:cubicBezTo>
                  <a:cubicBezTo>
                    <a:pt x="5749" y="29569"/>
                    <a:pt x="5635" y="29496"/>
                    <a:pt x="5506" y="29455"/>
                  </a:cubicBezTo>
                  <a:cubicBezTo>
                    <a:pt x="5343" y="29391"/>
                    <a:pt x="5343" y="29391"/>
                    <a:pt x="5327" y="29285"/>
                  </a:cubicBezTo>
                  <a:cubicBezTo>
                    <a:pt x="5364" y="29249"/>
                    <a:pt x="5111" y="28949"/>
                    <a:pt x="5001" y="28949"/>
                  </a:cubicBezTo>
                  <a:cubicBezTo>
                    <a:pt x="4989" y="28949"/>
                    <a:pt x="4979" y="28953"/>
                    <a:pt x="4970" y="28961"/>
                  </a:cubicBezTo>
                  <a:lnTo>
                    <a:pt x="4954" y="28864"/>
                  </a:lnTo>
                  <a:cubicBezTo>
                    <a:pt x="4949" y="28809"/>
                    <a:pt x="4906" y="28776"/>
                    <a:pt x="4859" y="28776"/>
                  </a:cubicBezTo>
                  <a:cubicBezTo>
                    <a:pt x="4836" y="28776"/>
                    <a:pt x="4813" y="28783"/>
                    <a:pt x="4792" y="28799"/>
                  </a:cubicBezTo>
                  <a:cubicBezTo>
                    <a:pt x="4767" y="28826"/>
                    <a:pt x="4743" y="28840"/>
                    <a:pt x="4725" y="28840"/>
                  </a:cubicBezTo>
                  <a:cubicBezTo>
                    <a:pt x="4685" y="28840"/>
                    <a:pt x="4671" y="28773"/>
                    <a:pt x="4727" y="28645"/>
                  </a:cubicBezTo>
                  <a:cubicBezTo>
                    <a:pt x="4790" y="28576"/>
                    <a:pt x="4775" y="28526"/>
                    <a:pt x="4742" y="28526"/>
                  </a:cubicBezTo>
                  <a:cubicBezTo>
                    <a:pt x="4733" y="28526"/>
                    <a:pt x="4722" y="28530"/>
                    <a:pt x="4711" y="28539"/>
                  </a:cubicBezTo>
                  <a:cubicBezTo>
                    <a:pt x="4614" y="28523"/>
                    <a:pt x="4516" y="28507"/>
                    <a:pt x="4508" y="28401"/>
                  </a:cubicBezTo>
                  <a:cubicBezTo>
                    <a:pt x="4476" y="28364"/>
                    <a:pt x="4440" y="28326"/>
                    <a:pt x="4394" y="28326"/>
                  </a:cubicBezTo>
                  <a:cubicBezTo>
                    <a:pt x="4370" y="28326"/>
                    <a:pt x="4344" y="28336"/>
                    <a:pt x="4314" y="28361"/>
                  </a:cubicBezTo>
                  <a:cubicBezTo>
                    <a:pt x="4304" y="28370"/>
                    <a:pt x="4294" y="28375"/>
                    <a:pt x="4283" y="28375"/>
                  </a:cubicBezTo>
                  <a:cubicBezTo>
                    <a:pt x="4247" y="28375"/>
                    <a:pt x="4203" y="28330"/>
                    <a:pt x="4160" y="28280"/>
                  </a:cubicBezTo>
                  <a:cubicBezTo>
                    <a:pt x="4188" y="28261"/>
                    <a:pt x="4200" y="28253"/>
                    <a:pt x="4224" y="28253"/>
                  </a:cubicBezTo>
                  <a:cubicBezTo>
                    <a:pt x="4242" y="28253"/>
                    <a:pt x="4265" y="28257"/>
                    <a:pt x="4306" y="28264"/>
                  </a:cubicBezTo>
                  <a:cubicBezTo>
                    <a:pt x="4321" y="28279"/>
                    <a:pt x="4328" y="28286"/>
                    <a:pt x="4328" y="28286"/>
                  </a:cubicBezTo>
                  <a:cubicBezTo>
                    <a:pt x="4329" y="28286"/>
                    <a:pt x="4278" y="28231"/>
                    <a:pt x="4200" y="28142"/>
                  </a:cubicBezTo>
                  <a:cubicBezTo>
                    <a:pt x="4144" y="28085"/>
                    <a:pt x="4079" y="27931"/>
                    <a:pt x="4127" y="27891"/>
                  </a:cubicBezTo>
                  <a:cubicBezTo>
                    <a:pt x="4123" y="27833"/>
                    <a:pt x="4106" y="27787"/>
                    <a:pt x="4084" y="27787"/>
                  </a:cubicBezTo>
                  <a:cubicBezTo>
                    <a:pt x="4069" y="27787"/>
                    <a:pt x="4050" y="27810"/>
                    <a:pt x="4030" y="27866"/>
                  </a:cubicBezTo>
                  <a:cubicBezTo>
                    <a:pt x="3992" y="27898"/>
                    <a:pt x="3970" y="27916"/>
                    <a:pt x="3950" y="27916"/>
                  </a:cubicBezTo>
                  <a:cubicBezTo>
                    <a:pt x="3923" y="27916"/>
                    <a:pt x="3899" y="27884"/>
                    <a:pt x="3844" y="27810"/>
                  </a:cubicBezTo>
                  <a:cubicBezTo>
                    <a:pt x="3795" y="27745"/>
                    <a:pt x="3746" y="27680"/>
                    <a:pt x="3795" y="27647"/>
                  </a:cubicBezTo>
                  <a:cubicBezTo>
                    <a:pt x="3844" y="27607"/>
                    <a:pt x="3844" y="27607"/>
                    <a:pt x="3746" y="27477"/>
                  </a:cubicBezTo>
                  <a:cubicBezTo>
                    <a:pt x="3600" y="27315"/>
                    <a:pt x="3389" y="27210"/>
                    <a:pt x="3162" y="27202"/>
                  </a:cubicBezTo>
                  <a:cubicBezTo>
                    <a:pt x="3123" y="27228"/>
                    <a:pt x="3099" y="27244"/>
                    <a:pt x="3089" y="27244"/>
                  </a:cubicBezTo>
                  <a:cubicBezTo>
                    <a:pt x="3073" y="27244"/>
                    <a:pt x="3085" y="27210"/>
                    <a:pt x="3114" y="27129"/>
                  </a:cubicBezTo>
                  <a:cubicBezTo>
                    <a:pt x="3171" y="27096"/>
                    <a:pt x="3122" y="27031"/>
                    <a:pt x="3081" y="26958"/>
                  </a:cubicBezTo>
                  <a:cubicBezTo>
                    <a:pt x="3075" y="26963"/>
                    <a:pt x="3069" y="26965"/>
                    <a:pt x="3064" y="26965"/>
                  </a:cubicBezTo>
                  <a:cubicBezTo>
                    <a:pt x="3045" y="26965"/>
                    <a:pt x="3044" y="26932"/>
                    <a:pt x="3056" y="26932"/>
                  </a:cubicBezTo>
                  <a:cubicBezTo>
                    <a:pt x="3062" y="26932"/>
                    <a:pt x="3071" y="26939"/>
                    <a:pt x="3081" y="26958"/>
                  </a:cubicBezTo>
                  <a:cubicBezTo>
                    <a:pt x="3091" y="26953"/>
                    <a:pt x="3100" y="26950"/>
                    <a:pt x="3109" y="26950"/>
                  </a:cubicBezTo>
                  <a:cubicBezTo>
                    <a:pt x="3152" y="26950"/>
                    <a:pt x="3186" y="27010"/>
                    <a:pt x="3219" y="27064"/>
                  </a:cubicBezTo>
                  <a:lnTo>
                    <a:pt x="3268" y="27031"/>
                  </a:lnTo>
                  <a:cubicBezTo>
                    <a:pt x="3325" y="26893"/>
                    <a:pt x="3284" y="26829"/>
                    <a:pt x="3146" y="26820"/>
                  </a:cubicBezTo>
                  <a:cubicBezTo>
                    <a:pt x="3049" y="26788"/>
                    <a:pt x="3049" y="26788"/>
                    <a:pt x="3057" y="26683"/>
                  </a:cubicBezTo>
                  <a:cubicBezTo>
                    <a:pt x="3071" y="26598"/>
                    <a:pt x="3079" y="26514"/>
                    <a:pt x="3049" y="26514"/>
                  </a:cubicBezTo>
                  <a:cubicBezTo>
                    <a:pt x="3045" y="26514"/>
                    <a:pt x="3039" y="26516"/>
                    <a:pt x="3033" y="26520"/>
                  </a:cubicBezTo>
                  <a:cubicBezTo>
                    <a:pt x="2984" y="26448"/>
                    <a:pt x="2960" y="26366"/>
                    <a:pt x="2960" y="26277"/>
                  </a:cubicBezTo>
                  <a:cubicBezTo>
                    <a:pt x="2885" y="26168"/>
                    <a:pt x="2844" y="26099"/>
                    <a:pt x="2804" y="26099"/>
                  </a:cubicBezTo>
                  <a:cubicBezTo>
                    <a:pt x="2797" y="26099"/>
                    <a:pt x="2789" y="26102"/>
                    <a:pt x="2781" y="26107"/>
                  </a:cubicBezTo>
                  <a:cubicBezTo>
                    <a:pt x="2773" y="26111"/>
                    <a:pt x="2765" y="26112"/>
                    <a:pt x="2758" y="26112"/>
                  </a:cubicBezTo>
                  <a:cubicBezTo>
                    <a:pt x="2713" y="26112"/>
                    <a:pt x="2679" y="26056"/>
                    <a:pt x="2652" y="25993"/>
                  </a:cubicBezTo>
                  <a:cubicBezTo>
                    <a:pt x="2624" y="25930"/>
                    <a:pt x="2596" y="25867"/>
                    <a:pt x="2552" y="25867"/>
                  </a:cubicBezTo>
                  <a:cubicBezTo>
                    <a:pt x="2545" y="25867"/>
                    <a:pt x="2538" y="25869"/>
                    <a:pt x="2530" y="25872"/>
                  </a:cubicBezTo>
                  <a:cubicBezTo>
                    <a:pt x="2522" y="25876"/>
                    <a:pt x="2513" y="25878"/>
                    <a:pt x="2503" y="25878"/>
                  </a:cubicBezTo>
                  <a:cubicBezTo>
                    <a:pt x="2453" y="25878"/>
                    <a:pt x="2380" y="25824"/>
                    <a:pt x="2319" y="25702"/>
                  </a:cubicBezTo>
                  <a:cubicBezTo>
                    <a:pt x="2198" y="25580"/>
                    <a:pt x="2198" y="25580"/>
                    <a:pt x="2271" y="25458"/>
                  </a:cubicBezTo>
                  <a:cubicBezTo>
                    <a:pt x="2319" y="25434"/>
                    <a:pt x="2287" y="25361"/>
                    <a:pt x="2254" y="25288"/>
                  </a:cubicBezTo>
                  <a:cubicBezTo>
                    <a:pt x="2230" y="25231"/>
                    <a:pt x="2230" y="25175"/>
                    <a:pt x="2238" y="25118"/>
                  </a:cubicBezTo>
                  <a:cubicBezTo>
                    <a:pt x="2252" y="25062"/>
                    <a:pt x="2239" y="25046"/>
                    <a:pt x="2215" y="25046"/>
                  </a:cubicBezTo>
                  <a:cubicBezTo>
                    <a:pt x="2197" y="25046"/>
                    <a:pt x="2173" y="25054"/>
                    <a:pt x="2149" y="25061"/>
                  </a:cubicBezTo>
                  <a:lnTo>
                    <a:pt x="2035" y="25110"/>
                  </a:lnTo>
                  <a:cubicBezTo>
                    <a:pt x="2027" y="25021"/>
                    <a:pt x="2076" y="24931"/>
                    <a:pt x="2149" y="24891"/>
                  </a:cubicBezTo>
                  <a:cubicBezTo>
                    <a:pt x="2204" y="24816"/>
                    <a:pt x="2225" y="24787"/>
                    <a:pt x="2207" y="24787"/>
                  </a:cubicBezTo>
                  <a:cubicBezTo>
                    <a:pt x="2196" y="24787"/>
                    <a:pt x="2169" y="24799"/>
                    <a:pt x="2125" y="24818"/>
                  </a:cubicBezTo>
                  <a:cubicBezTo>
                    <a:pt x="2119" y="24820"/>
                    <a:pt x="2112" y="24821"/>
                    <a:pt x="2106" y="24821"/>
                  </a:cubicBezTo>
                  <a:cubicBezTo>
                    <a:pt x="2051" y="24821"/>
                    <a:pt x="1987" y="24759"/>
                    <a:pt x="1987" y="24607"/>
                  </a:cubicBezTo>
                  <a:cubicBezTo>
                    <a:pt x="1930" y="24453"/>
                    <a:pt x="1873" y="24299"/>
                    <a:pt x="1930" y="24283"/>
                  </a:cubicBezTo>
                  <a:cubicBezTo>
                    <a:pt x="1946" y="24226"/>
                    <a:pt x="1930" y="24169"/>
                    <a:pt x="1881" y="24129"/>
                  </a:cubicBezTo>
                  <a:cubicBezTo>
                    <a:pt x="1792" y="24072"/>
                    <a:pt x="1760" y="23999"/>
                    <a:pt x="1768" y="23748"/>
                  </a:cubicBezTo>
                  <a:cubicBezTo>
                    <a:pt x="1781" y="23418"/>
                    <a:pt x="1783" y="23346"/>
                    <a:pt x="1730" y="23346"/>
                  </a:cubicBezTo>
                  <a:cubicBezTo>
                    <a:pt x="1715" y="23346"/>
                    <a:pt x="1695" y="23351"/>
                    <a:pt x="1671" y="23358"/>
                  </a:cubicBezTo>
                  <a:cubicBezTo>
                    <a:pt x="1650" y="23361"/>
                    <a:pt x="1630" y="23364"/>
                    <a:pt x="1616" y="23364"/>
                  </a:cubicBezTo>
                  <a:cubicBezTo>
                    <a:pt x="1585" y="23364"/>
                    <a:pt x="1580" y="23349"/>
                    <a:pt x="1646" y="23277"/>
                  </a:cubicBezTo>
                  <a:cubicBezTo>
                    <a:pt x="1687" y="23188"/>
                    <a:pt x="1606" y="23123"/>
                    <a:pt x="1508" y="22977"/>
                  </a:cubicBezTo>
                  <a:cubicBezTo>
                    <a:pt x="1462" y="22946"/>
                    <a:pt x="1405" y="22932"/>
                    <a:pt x="1349" y="22932"/>
                  </a:cubicBezTo>
                  <a:cubicBezTo>
                    <a:pt x="1317" y="22932"/>
                    <a:pt x="1286" y="22936"/>
                    <a:pt x="1257" y="22945"/>
                  </a:cubicBezTo>
                  <a:cubicBezTo>
                    <a:pt x="1224" y="22952"/>
                    <a:pt x="1200" y="22956"/>
                    <a:pt x="1184" y="22956"/>
                  </a:cubicBezTo>
                  <a:cubicBezTo>
                    <a:pt x="1138" y="22956"/>
                    <a:pt x="1144" y="22921"/>
                    <a:pt x="1168" y="22791"/>
                  </a:cubicBezTo>
                  <a:cubicBezTo>
                    <a:pt x="1160" y="22710"/>
                    <a:pt x="1200" y="22621"/>
                    <a:pt x="1265" y="22613"/>
                  </a:cubicBezTo>
                  <a:cubicBezTo>
                    <a:pt x="1270" y="22611"/>
                    <a:pt x="1275" y="22610"/>
                    <a:pt x="1280" y="22610"/>
                  </a:cubicBezTo>
                  <a:cubicBezTo>
                    <a:pt x="1325" y="22610"/>
                    <a:pt x="1338" y="22677"/>
                    <a:pt x="1338" y="22677"/>
                  </a:cubicBezTo>
                  <a:lnTo>
                    <a:pt x="1346" y="22759"/>
                  </a:lnTo>
                  <a:cubicBezTo>
                    <a:pt x="1403" y="22750"/>
                    <a:pt x="1460" y="22742"/>
                    <a:pt x="1444" y="22580"/>
                  </a:cubicBezTo>
                  <a:cubicBezTo>
                    <a:pt x="1482" y="22495"/>
                    <a:pt x="1477" y="22417"/>
                    <a:pt x="1427" y="22417"/>
                  </a:cubicBezTo>
                  <a:cubicBezTo>
                    <a:pt x="1424" y="22417"/>
                    <a:pt x="1422" y="22418"/>
                    <a:pt x="1419" y="22418"/>
                  </a:cubicBezTo>
                  <a:cubicBezTo>
                    <a:pt x="1468" y="22329"/>
                    <a:pt x="1444" y="22175"/>
                    <a:pt x="1419" y="22013"/>
                  </a:cubicBezTo>
                  <a:cubicBezTo>
                    <a:pt x="1387" y="21850"/>
                    <a:pt x="1354" y="21615"/>
                    <a:pt x="1419" y="21526"/>
                  </a:cubicBezTo>
                  <a:cubicBezTo>
                    <a:pt x="1419" y="21364"/>
                    <a:pt x="1411" y="21291"/>
                    <a:pt x="1354" y="21291"/>
                  </a:cubicBezTo>
                  <a:cubicBezTo>
                    <a:pt x="1349" y="21291"/>
                    <a:pt x="1343" y="21292"/>
                    <a:pt x="1338" y="21292"/>
                  </a:cubicBezTo>
                  <a:cubicBezTo>
                    <a:pt x="1233" y="21292"/>
                    <a:pt x="1236" y="21218"/>
                    <a:pt x="1290" y="21210"/>
                  </a:cubicBezTo>
                  <a:cubicBezTo>
                    <a:pt x="1346" y="21169"/>
                    <a:pt x="1379" y="20886"/>
                    <a:pt x="1379" y="20610"/>
                  </a:cubicBezTo>
                  <a:cubicBezTo>
                    <a:pt x="1387" y="20326"/>
                    <a:pt x="1379" y="20010"/>
                    <a:pt x="1322" y="19969"/>
                  </a:cubicBezTo>
                  <a:cubicBezTo>
                    <a:pt x="1322" y="19969"/>
                    <a:pt x="1322" y="19888"/>
                    <a:pt x="1322" y="19799"/>
                  </a:cubicBezTo>
                  <a:cubicBezTo>
                    <a:pt x="1379" y="19629"/>
                    <a:pt x="1387" y="19118"/>
                    <a:pt x="1322" y="19029"/>
                  </a:cubicBezTo>
                  <a:lnTo>
                    <a:pt x="1322" y="18778"/>
                  </a:lnTo>
                  <a:cubicBezTo>
                    <a:pt x="1387" y="18607"/>
                    <a:pt x="1387" y="18518"/>
                    <a:pt x="1330" y="18429"/>
                  </a:cubicBezTo>
                  <a:cubicBezTo>
                    <a:pt x="1265" y="18348"/>
                    <a:pt x="1208" y="18348"/>
                    <a:pt x="1265" y="18348"/>
                  </a:cubicBezTo>
                  <a:cubicBezTo>
                    <a:pt x="1330" y="18348"/>
                    <a:pt x="1330" y="18178"/>
                    <a:pt x="1330" y="17837"/>
                  </a:cubicBezTo>
                  <a:cubicBezTo>
                    <a:pt x="1330" y="17606"/>
                    <a:pt x="1330" y="17528"/>
                    <a:pt x="1313" y="17528"/>
                  </a:cubicBezTo>
                  <a:cubicBezTo>
                    <a:pt x="1305" y="17528"/>
                    <a:pt x="1292" y="17548"/>
                    <a:pt x="1273" y="17578"/>
                  </a:cubicBezTo>
                  <a:cubicBezTo>
                    <a:pt x="1217" y="17237"/>
                    <a:pt x="1273" y="17237"/>
                    <a:pt x="1330" y="17237"/>
                  </a:cubicBezTo>
                  <a:cubicBezTo>
                    <a:pt x="1352" y="17252"/>
                    <a:pt x="1371" y="17258"/>
                    <a:pt x="1384" y="17258"/>
                  </a:cubicBezTo>
                  <a:cubicBezTo>
                    <a:pt x="1446" y="17258"/>
                    <a:pt x="1419" y="17132"/>
                    <a:pt x="1273" y="17059"/>
                  </a:cubicBezTo>
                  <a:cubicBezTo>
                    <a:pt x="1152" y="16978"/>
                    <a:pt x="1160" y="16807"/>
                    <a:pt x="1217" y="16807"/>
                  </a:cubicBezTo>
                  <a:cubicBezTo>
                    <a:pt x="1273" y="16807"/>
                    <a:pt x="1273" y="16889"/>
                    <a:pt x="1273" y="16978"/>
                  </a:cubicBezTo>
                  <a:lnTo>
                    <a:pt x="1395" y="16978"/>
                  </a:lnTo>
                  <a:cubicBezTo>
                    <a:pt x="1395" y="16897"/>
                    <a:pt x="1395" y="16897"/>
                    <a:pt x="1338" y="16807"/>
                  </a:cubicBezTo>
                  <a:cubicBezTo>
                    <a:pt x="1330" y="16743"/>
                    <a:pt x="1314" y="16686"/>
                    <a:pt x="1273" y="16637"/>
                  </a:cubicBezTo>
                  <a:cubicBezTo>
                    <a:pt x="1244" y="16592"/>
                    <a:pt x="1215" y="16569"/>
                    <a:pt x="1185" y="16569"/>
                  </a:cubicBezTo>
                  <a:cubicBezTo>
                    <a:pt x="1156" y="16569"/>
                    <a:pt x="1127" y="16589"/>
                    <a:pt x="1095" y="16629"/>
                  </a:cubicBezTo>
                  <a:cubicBezTo>
                    <a:pt x="1078" y="16655"/>
                    <a:pt x="1066" y="16666"/>
                    <a:pt x="1058" y="16666"/>
                  </a:cubicBezTo>
                  <a:cubicBezTo>
                    <a:pt x="1038" y="16666"/>
                    <a:pt x="1038" y="16605"/>
                    <a:pt x="1038" y="16548"/>
                  </a:cubicBezTo>
                  <a:cubicBezTo>
                    <a:pt x="1071" y="16449"/>
                    <a:pt x="1107" y="16408"/>
                    <a:pt x="1142" y="16408"/>
                  </a:cubicBezTo>
                  <a:cubicBezTo>
                    <a:pt x="1168" y="16408"/>
                    <a:pt x="1193" y="16429"/>
                    <a:pt x="1217" y="16467"/>
                  </a:cubicBezTo>
                  <a:cubicBezTo>
                    <a:pt x="1217" y="16548"/>
                    <a:pt x="1273" y="16548"/>
                    <a:pt x="1338" y="16548"/>
                  </a:cubicBezTo>
                  <a:cubicBezTo>
                    <a:pt x="1395" y="16548"/>
                    <a:pt x="1281" y="16118"/>
                    <a:pt x="1160" y="16037"/>
                  </a:cubicBezTo>
                  <a:lnTo>
                    <a:pt x="1217" y="16037"/>
                  </a:lnTo>
                  <a:cubicBezTo>
                    <a:pt x="1281" y="16037"/>
                    <a:pt x="1281" y="15867"/>
                    <a:pt x="1281" y="15697"/>
                  </a:cubicBezTo>
                  <a:cubicBezTo>
                    <a:pt x="1281" y="15526"/>
                    <a:pt x="1281" y="15437"/>
                    <a:pt x="1225" y="15437"/>
                  </a:cubicBezTo>
                  <a:cubicBezTo>
                    <a:pt x="1160" y="15437"/>
                    <a:pt x="1103" y="15437"/>
                    <a:pt x="1103" y="15348"/>
                  </a:cubicBezTo>
                  <a:cubicBezTo>
                    <a:pt x="1103" y="15437"/>
                    <a:pt x="1046" y="15437"/>
                    <a:pt x="981" y="15437"/>
                  </a:cubicBezTo>
                  <a:cubicBezTo>
                    <a:pt x="1014" y="15348"/>
                    <a:pt x="1054" y="15259"/>
                    <a:pt x="1103" y="15178"/>
                  </a:cubicBezTo>
                  <a:cubicBezTo>
                    <a:pt x="1225" y="15008"/>
                    <a:pt x="1290" y="14837"/>
                    <a:pt x="1290" y="14497"/>
                  </a:cubicBezTo>
                  <a:cubicBezTo>
                    <a:pt x="1290" y="14326"/>
                    <a:pt x="1290" y="14067"/>
                    <a:pt x="1346" y="13986"/>
                  </a:cubicBezTo>
                  <a:cubicBezTo>
                    <a:pt x="1354" y="13816"/>
                    <a:pt x="1354" y="13726"/>
                    <a:pt x="1290" y="13726"/>
                  </a:cubicBezTo>
                  <a:lnTo>
                    <a:pt x="1290" y="13556"/>
                  </a:lnTo>
                  <a:cubicBezTo>
                    <a:pt x="1354" y="13467"/>
                    <a:pt x="1354" y="13297"/>
                    <a:pt x="1298" y="13297"/>
                  </a:cubicBezTo>
                  <a:cubicBezTo>
                    <a:pt x="1233" y="13216"/>
                    <a:pt x="1298" y="13127"/>
                    <a:pt x="1298" y="13037"/>
                  </a:cubicBezTo>
                  <a:cubicBezTo>
                    <a:pt x="1369" y="12942"/>
                    <a:pt x="1398" y="12903"/>
                    <a:pt x="1373" y="12903"/>
                  </a:cubicBezTo>
                  <a:cubicBezTo>
                    <a:pt x="1355" y="12903"/>
                    <a:pt x="1310" y="12923"/>
                    <a:pt x="1233" y="12956"/>
                  </a:cubicBezTo>
                  <a:cubicBezTo>
                    <a:pt x="1176" y="12956"/>
                    <a:pt x="1111" y="13127"/>
                    <a:pt x="1111" y="13208"/>
                  </a:cubicBezTo>
                  <a:lnTo>
                    <a:pt x="1111" y="13467"/>
                  </a:lnTo>
                  <a:lnTo>
                    <a:pt x="1054" y="13208"/>
                  </a:lnTo>
                  <a:cubicBezTo>
                    <a:pt x="1054" y="13127"/>
                    <a:pt x="998" y="12956"/>
                    <a:pt x="933" y="12948"/>
                  </a:cubicBezTo>
                  <a:cubicBezTo>
                    <a:pt x="933" y="12948"/>
                    <a:pt x="876" y="12948"/>
                    <a:pt x="876" y="12867"/>
                  </a:cubicBezTo>
                  <a:lnTo>
                    <a:pt x="998" y="12867"/>
                  </a:lnTo>
                  <a:cubicBezTo>
                    <a:pt x="1027" y="12925"/>
                    <a:pt x="1089" y="12957"/>
                    <a:pt x="1154" y="12957"/>
                  </a:cubicBezTo>
                  <a:cubicBezTo>
                    <a:pt x="1161" y="12957"/>
                    <a:pt x="1169" y="12957"/>
                    <a:pt x="1176" y="12956"/>
                  </a:cubicBezTo>
                  <a:cubicBezTo>
                    <a:pt x="1298" y="12867"/>
                    <a:pt x="1354" y="12616"/>
                    <a:pt x="1241" y="12616"/>
                  </a:cubicBezTo>
                  <a:cubicBezTo>
                    <a:pt x="1241" y="12527"/>
                    <a:pt x="1241" y="12527"/>
                    <a:pt x="1298" y="12445"/>
                  </a:cubicBezTo>
                  <a:cubicBezTo>
                    <a:pt x="1354" y="12445"/>
                    <a:pt x="1363" y="12356"/>
                    <a:pt x="1241" y="12267"/>
                  </a:cubicBezTo>
                  <a:cubicBezTo>
                    <a:pt x="1119" y="12186"/>
                    <a:pt x="1119" y="12097"/>
                    <a:pt x="1241" y="12016"/>
                  </a:cubicBezTo>
                  <a:cubicBezTo>
                    <a:pt x="1363" y="11846"/>
                    <a:pt x="1363" y="11505"/>
                    <a:pt x="1306" y="11505"/>
                  </a:cubicBezTo>
                  <a:cubicBezTo>
                    <a:pt x="1184" y="11497"/>
                    <a:pt x="1184" y="11246"/>
                    <a:pt x="1249" y="11156"/>
                  </a:cubicBezTo>
                  <a:cubicBezTo>
                    <a:pt x="1306" y="11083"/>
                    <a:pt x="1306" y="10978"/>
                    <a:pt x="1249" y="10905"/>
                  </a:cubicBezTo>
                  <a:cubicBezTo>
                    <a:pt x="1330" y="10889"/>
                    <a:pt x="1363" y="10792"/>
                    <a:pt x="1306" y="10735"/>
                  </a:cubicBezTo>
                  <a:cubicBezTo>
                    <a:pt x="1306" y="10735"/>
                    <a:pt x="1306" y="10693"/>
                    <a:pt x="1287" y="10693"/>
                  </a:cubicBezTo>
                  <a:cubicBezTo>
                    <a:pt x="1279" y="10693"/>
                    <a:pt x="1267" y="10701"/>
                    <a:pt x="1249" y="10727"/>
                  </a:cubicBezTo>
                  <a:lnTo>
                    <a:pt x="1127" y="10556"/>
                  </a:lnTo>
                  <a:cubicBezTo>
                    <a:pt x="1127" y="10646"/>
                    <a:pt x="1071" y="10646"/>
                    <a:pt x="1006" y="10646"/>
                  </a:cubicBezTo>
                  <a:cubicBezTo>
                    <a:pt x="949" y="10646"/>
                    <a:pt x="1014" y="10297"/>
                    <a:pt x="1192" y="10135"/>
                  </a:cubicBezTo>
                  <a:lnTo>
                    <a:pt x="1314" y="9965"/>
                  </a:lnTo>
                  <a:lnTo>
                    <a:pt x="1192" y="9956"/>
                  </a:lnTo>
                  <a:cubicBezTo>
                    <a:pt x="1192" y="9875"/>
                    <a:pt x="1192" y="9786"/>
                    <a:pt x="1249" y="9786"/>
                  </a:cubicBezTo>
                  <a:cubicBezTo>
                    <a:pt x="1314" y="9786"/>
                    <a:pt x="1314" y="9786"/>
                    <a:pt x="1314" y="9705"/>
                  </a:cubicBezTo>
                  <a:cubicBezTo>
                    <a:pt x="1314" y="9705"/>
                    <a:pt x="1314" y="9616"/>
                    <a:pt x="1257" y="9616"/>
                  </a:cubicBezTo>
                  <a:cubicBezTo>
                    <a:pt x="1136" y="9616"/>
                    <a:pt x="1136" y="9616"/>
                    <a:pt x="1192" y="9535"/>
                  </a:cubicBezTo>
                  <a:cubicBezTo>
                    <a:pt x="1314" y="9446"/>
                    <a:pt x="1314" y="9365"/>
                    <a:pt x="1192" y="9275"/>
                  </a:cubicBezTo>
                  <a:cubicBezTo>
                    <a:pt x="1079" y="9275"/>
                    <a:pt x="1079" y="9275"/>
                    <a:pt x="1192" y="9186"/>
                  </a:cubicBezTo>
                  <a:cubicBezTo>
                    <a:pt x="1195" y="9187"/>
                    <a:pt x="1198" y="9187"/>
                    <a:pt x="1201" y="9187"/>
                  </a:cubicBezTo>
                  <a:cubicBezTo>
                    <a:pt x="1262" y="9187"/>
                    <a:pt x="1314" y="9101"/>
                    <a:pt x="1314" y="9016"/>
                  </a:cubicBezTo>
                  <a:lnTo>
                    <a:pt x="1257" y="9016"/>
                  </a:lnTo>
                  <a:cubicBezTo>
                    <a:pt x="1136" y="9016"/>
                    <a:pt x="1136" y="8935"/>
                    <a:pt x="1200" y="8846"/>
                  </a:cubicBezTo>
                  <a:cubicBezTo>
                    <a:pt x="1257" y="8846"/>
                    <a:pt x="1257" y="8765"/>
                    <a:pt x="1200" y="8594"/>
                  </a:cubicBezTo>
                  <a:cubicBezTo>
                    <a:pt x="1200" y="8416"/>
                    <a:pt x="1200" y="8335"/>
                    <a:pt x="1257" y="8335"/>
                  </a:cubicBezTo>
                  <a:cubicBezTo>
                    <a:pt x="1379" y="8335"/>
                    <a:pt x="1379" y="8335"/>
                    <a:pt x="1257" y="8246"/>
                  </a:cubicBezTo>
                  <a:cubicBezTo>
                    <a:pt x="1200" y="8165"/>
                    <a:pt x="1200" y="8165"/>
                    <a:pt x="1265" y="7994"/>
                  </a:cubicBezTo>
                  <a:cubicBezTo>
                    <a:pt x="1322" y="7905"/>
                    <a:pt x="1322" y="7905"/>
                    <a:pt x="1265" y="7824"/>
                  </a:cubicBezTo>
                  <a:cubicBezTo>
                    <a:pt x="1247" y="7824"/>
                    <a:pt x="1229" y="7824"/>
                    <a:pt x="1214" y="7824"/>
                  </a:cubicBezTo>
                  <a:cubicBezTo>
                    <a:pt x="1127" y="7824"/>
                    <a:pt x="1086" y="7830"/>
                    <a:pt x="1079" y="7905"/>
                  </a:cubicBezTo>
                  <a:cubicBezTo>
                    <a:pt x="1079" y="7974"/>
                    <a:pt x="1079" y="7990"/>
                    <a:pt x="1053" y="7990"/>
                  </a:cubicBezTo>
                  <a:cubicBezTo>
                    <a:pt x="1045" y="7990"/>
                    <a:pt x="1035" y="7988"/>
                    <a:pt x="1022" y="7986"/>
                  </a:cubicBezTo>
                  <a:cubicBezTo>
                    <a:pt x="1022" y="7986"/>
                    <a:pt x="1022" y="7905"/>
                    <a:pt x="1022" y="7816"/>
                  </a:cubicBezTo>
                  <a:cubicBezTo>
                    <a:pt x="1030" y="7702"/>
                    <a:pt x="1006" y="7589"/>
                    <a:pt x="965" y="7475"/>
                  </a:cubicBezTo>
                  <a:cubicBezTo>
                    <a:pt x="937" y="7390"/>
                    <a:pt x="892" y="7348"/>
                    <a:pt x="862" y="7348"/>
                  </a:cubicBezTo>
                  <a:cubicBezTo>
                    <a:pt x="831" y="7348"/>
                    <a:pt x="815" y="7390"/>
                    <a:pt x="844" y="7475"/>
                  </a:cubicBezTo>
                  <a:lnTo>
                    <a:pt x="787" y="7565"/>
                  </a:lnTo>
                  <a:cubicBezTo>
                    <a:pt x="783" y="7564"/>
                    <a:pt x="779" y="7564"/>
                    <a:pt x="775" y="7564"/>
                  </a:cubicBezTo>
                  <a:cubicBezTo>
                    <a:pt x="609" y="7564"/>
                    <a:pt x="613" y="7727"/>
                    <a:pt x="787" y="7735"/>
                  </a:cubicBezTo>
                  <a:cubicBezTo>
                    <a:pt x="965" y="7735"/>
                    <a:pt x="965" y="7735"/>
                    <a:pt x="844" y="7816"/>
                  </a:cubicBezTo>
                  <a:cubicBezTo>
                    <a:pt x="722" y="7816"/>
                    <a:pt x="722" y="7905"/>
                    <a:pt x="722" y="7986"/>
                  </a:cubicBezTo>
                  <a:cubicBezTo>
                    <a:pt x="722" y="8075"/>
                    <a:pt x="722" y="8075"/>
                    <a:pt x="665" y="8075"/>
                  </a:cubicBezTo>
                  <a:cubicBezTo>
                    <a:pt x="600" y="8075"/>
                    <a:pt x="544" y="8156"/>
                    <a:pt x="544" y="8246"/>
                  </a:cubicBezTo>
                  <a:cubicBezTo>
                    <a:pt x="544" y="8327"/>
                    <a:pt x="544" y="8327"/>
                    <a:pt x="600" y="8327"/>
                  </a:cubicBezTo>
                  <a:cubicBezTo>
                    <a:pt x="612" y="8312"/>
                    <a:pt x="622" y="8305"/>
                    <a:pt x="629" y="8305"/>
                  </a:cubicBezTo>
                  <a:cubicBezTo>
                    <a:pt x="661" y="8305"/>
                    <a:pt x="643" y="8431"/>
                    <a:pt x="544" y="8497"/>
                  </a:cubicBezTo>
                  <a:cubicBezTo>
                    <a:pt x="479" y="8586"/>
                    <a:pt x="479" y="8586"/>
                    <a:pt x="600" y="8586"/>
                  </a:cubicBezTo>
                  <a:cubicBezTo>
                    <a:pt x="722" y="8586"/>
                    <a:pt x="722" y="8756"/>
                    <a:pt x="600" y="8846"/>
                  </a:cubicBezTo>
                  <a:cubicBezTo>
                    <a:pt x="600" y="8846"/>
                    <a:pt x="600" y="8927"/>
                    <a:pt x="600" y="9016"/>
                  </a:cubicBezTo>
                  <a:cubicBezTo>
                    <a:pt x="600" y="9097"/>
                    <a:pt x="657" y="9097"/>
                    <a:pt x="722" y="9105"/>
                  </a:cubicBezTo>
                  <a:cubicBezTo>
                    <a:pt x="836" y="9105"/>
                    <a:pt x="836" y="9105"/>
                    <a:pt x="779" y="9186"/>
                  </a:cubicBezTo>
                  <a:cubicBezTo>
                    <a:pt x="714" y="9275"/>
                    <a:pt x="657" y="9275"/>
                    <a:pt x="657" y="9275"/>
                  </a:cubicBezTo>
                  <a:cubicBezTo>
                    <a:pt x="655" y="9275"/>
                    <a:pt x="652" y="9275"/>
                    <a:pt x="650" y="9275"/>
                  </a:cubicBezTo>
                  <a:cubicBezTo>
                    <a:pt x="600" y="9275"/>
                    <a:pt x="600" y="9360"/>
                    <a:pt x="600" y="9446"/>
                  </a:cubicBezTo>
                  <a:cubicBezTo>
                    <a:pt x="600" y="9527"/>
                    <a:pt x="592" y="9697"/>
                    <a:pt x="657" y="9697"/>
                  </a:cubicBezTo>
                  <a:lnTo>
                    <a:pt x="592" y="9697"/>
                  </a:lnTo>
                  <a:cubicBezTo>
                    <a:pt x="592" y="9786"/>
                    <a:pt x="536" y="9786"/>
                    <a:pt x="592" y="9786"/>
                  </a:cubicBezTo>
                  <a:cubicBezTo>
                    <a:pt x="592" y="9875"/>
                    <a:pt x="568" y="9956"/>
                    <a:pt x="536" y="10037"/>
                  </a:cubicBezTo>
                  <a:cubicBezTo>
                    <a:pt x="490" y="10157"/>
                    <a:pt x="536" y="10320"/>
                    <a:pt x="610" y="10320"/>
                  </a:cubicBezTo>
                  <a:cubicBezTo>
                    <a:pt x="641" y="10320"/>
                    <a:pt x="678" y="10291"/>
                    <a:pt x="714" y="10216"/>
                  </a:cubicBezTo>
                  <a:lnTo>
                    <a:pt x="714" y="10297"/>
                  </a:lnTo>
                  <a:cubicBezTo>
                    <a:pt x="714" y="10386"/>
                    <a:pt x="771" y="10386"/>
                    <a:pt x="771" y="10386"/>
                  </a:cubicBezTo>
                  <a:cubicBezTo>
                    <a:pt x="836" y="10386"/>
                    <a:pt x="836" y="10475"/>
                    <a:pt x="836" y="10556"/>
                  </a:cubicBezTo>
                  <a:lnTo>
                    <a:pt x="714" y="10556"/>
                  </a:lnTo>
                  <a:cubicBezTo>
                    <a:pt x="679" y="10539"/>
                    <a:pt x="648" y="10531"/>
                    <a:pt x="623" y="10531"/>
                  </a:cubicBezTo>
                  <a:cubicBezTo>
                    <a:pt x="519" y="10531"/>
                    <a:pt x="506" y="10655"/>
                    <a:pt x="649" y="10727"/>
                  </a:cubicBezTo>
                  <a:lnTo>
                    <a:pt x="592" y="10727"/>
                  </a:lnTo>
                  <a:cubicBezTo>
                    <a:pt x="536" y="10727"/>
                    <a:pt x="527" y="10808"/>
                    <a:pt x="592" y="10986"/>
                  </a:cubicBezTo>
                  <a:cubicBezTo>
                    <a:pt x="592" y="11067"/>
                    <a:pt x="706" y="11156"/>
                    <a:pt x="771" y="11156"/>
                  </a:cubicBezTo>
                  <a:cubicBezTo>
                    <a:pt x="827" y="11156"/>
                    <a:pt x="827" y="11246"/>
                    <a:pt x="827" y="11246"/>
                  </a:cubicBezTo>
                  <a:cubicBezTo>
                    <a:pt x="827" y="11327"/>
                    <a:pt x="827" y="11327"/>
                    <a:pt x="771" y="11327"/>
                  </a:cubicBezTo>
                  <a:cubicBezTo>
                    <a:pt x="649" y="11327"/>
                    <a:pt x="649" y="11497"/>
                    <a:pt x="763" y="11586"/>
                  </a:cubicBezTo>
                  <a:lnTo>
                    <a:pt x="706" y="11586"/>
                  </a:lnTo>
                  <a:cubicBezTo>
                    <a:pt x="704" y="11586"/>
                    <a:pt x="701" y="11586"/>
                    <a:pt x="699" y="11586"/>
                  </a:cubicBezTo>
                  <a:cubicBezTo>
                    <a:pt x="644" y="11586"/>
                    <a:pt x="586" y="11684"/>
                    <a:pt x="641" y="12097"/>
                  </a:cubicBezTo>
                  <a:cubicBezTo>
                    <a:pt x="641" y="12437"/>
                    <a:pt x="641" y="12697"/>
                    <a:pt x="584" y="12697"/>
                  </a:cubicBezTo>
                  <a:cubicBezTo>
                    <a:pt x="583" y="12697"/>
                    <a:pt x="583" y="12697"/>
                    <a:pt x="582" y="12697"/>
                  </a:cubicBezTo>
                  <a:cubicBezTo>
                    <a:pt x="522" y="12697"/>
                    <a:pt x="642" y="13039"/>
                    <a:pt x="754" y="13208"/>
                  </a:cubicBezTo>
                  <a:cubicBezTo>
                    <a:pt x="698" y="13208"/>
                    <a:pt x="698" y="13297"/>
                    <a:pt x="698" y="13467"/>
                  </a:cubicBezTo>
                  <a:cubicBezTo>
                    <a:pt x="698" y="13718"/>
                    <a:pt x="698" y="13718"/>
                    <a:pt x="633" y="13718"/>
                  </a:cubicBezTo>
                  <a:cubicBezTo>
                    <a:pt x="586" y="13685"/>
                    <a:pt x="559" y="13666"/>
                    <a:pt x="551" y="13666"/>
                  </a:cubicBezTo>
                  <a:cubicBezTo>
                    <a:pt x="538" y="13666"/>
                    <a:pt x="566" y="13707"/>
                    <a:pt x="633" y="13808"/>
                  </a:cubicBezTo>
                  <a:cubicBezTo>
                    <a:pt x="754" y="13897"/>
                    <a:pt x="698" y="14148"/>
                    <a:pt x="576" y="14148"/>
                  </a:cubicBezTo>
                  <a:cubicBezTo>
                    <a:pt x="511" y="14148"/>
                    <a:pt x="511" y="14229"/>
                    <a:pt x="511" y="14408"/>
                  </a:cubicBezTo>
                  <a:cubicBezTo>
                    <a:pt x="576" y="14489"/>
                    <a:pt x="576" y="14659"/>
                    <a:pt x="568" y="14829"/>
                  </a:cubicBezTo>
                  <a:cubicBezTo>
                    <a:pt x="568" y="15089"/>
                    <a:pt x="568" y="15089"/>
                    <a:pt x="690" y="15089"/>
                  </a:cubicBezTo>
                  <a:cubicBezTo>
                    <a:pt x="811" y="15089"/>
                    <a:pt x="811" y="15178"/>
                    <a:pt x="811" y="15348"/>
                  </a:cubicBezTo>
                  <a:cubicBezTo>
                    <a:pt x="811" y="15437"/>
                    <a:pt x="803" y="15518"/>
                    <a:pt x="746" y="15518"/>
                  </a:cubicBezTo>
                  <a:cubicBezTo>
                    <a:pt x="714" y="15567"/>
                    <a:pt x="690" y="15632"/>
                    <a:pt x="690" y="15689"/>
                  </a:cubicBezTo>
                  <a:cubicBezTo>
                    <a:pt x="690" y="15778"/>
                    <a:pt x="681" y="15859"/>
                    <a:pt x="625" y="15859"/>
                  </a:cubicBezTo>
                  <a:cubicBezTo>
                    <a:pt x="584" y="15940"/>
                    <a:pt x="560" y="16029"/>
                    <a:pt x="568" y="16118"/>
                  </a:cubicBezTo>
                  <a:cubicBezTo>
                    <a:pt x="560" y="16289"/>
                    <a:pt x="560" y="16459"/>
                    <a:pt x="503" y="16459"/>
                  </a:cubicBezTo>
                  <a:cubicBezTo>
                    <a:pt x="503" y="16540"/>
                    <a:pt x="503" y="16540"/>
                    <a:pt x="560" y="16540"/>
                  </a:cubicBezTo>
                  <a:cubicBezTo>
                    <a:pt x="625" y="16548"/>
                    <a:pt x="681" y="16629"/>
                    <a:pt x="617" y="16970"/>
                  </a:cubicBezTo>
                  <a:cubicBezTo>
                    <a:pt x="617" y="17140"/>
                    <a:pt x="617" y="17399"/>
                    <a:pt x="681" y="17399"/>
                  </a:cubicBezTo>
                  <a:cubicBezTo>
                    <a:pt x="673" y="17488"/>
                    <a:pt x="673" y="17488"/>
                    <a:pt x="617" y="17488"/>
                  </a:cubicBezTo>
                  <a:cubicBezTo>
                    <a:pt x="614" y="17488"/>
                    <a:pt x="611" y="17488"/>
                    <a:pt x="609" y="17488"/>
                  </a:cubicBezTo>
                  <a:cubicBezTo>
                    <a:pt x="495" y="17488"/>
                    <a:pt x="498" y="17662"/>
                    <a:pt x="617" y="17829"/>
                  </a:cubicBezTo>
                  <a:cubicBezTo>
                    <a:pt x="673" y="17829"/>
                    <a:pt x="673" y="17910"/>
                    <a:pt x="617" y="17999"/>
                  </a:cubicBezTo>
                  <a:cubicBezTo>
                    <a:pt x="617" y="18064"/>
                    <a:pt x="641" y="18121"/>
                    <a:pt x="673" y="18170"/>
                  </a:cubicBezTo>
                  <a:cubicBezTo>
                    <a:pt x="730" y="18259"/>
                    <a:pt x="730" y="18259"/>
                    <a:pt x="673" y="18429"/>
                  </a:cubicBezTo>
                  <a:cubicBezTo>
                    <a:pt x="609" y="18429"/>
                    <a:pt x="609" y="18510"/>
                    <a:pt x="609" y="18599"/>
                  </a:cubicBezTo>
                  <a:cubicBezTo>
                    <a:pt x="673" y="18770"/>
                    <a:pt x="665" y="19710"/>
                    <a:pt x="609" y="19799"/>
                  </a:cubicBezTo>
                  <a:cubicBezTo>
                    <a:pt x="665" y="19880"/>
                    <a:pt x="665" y="19880"/>
                    <a:pt x="665" y="19969"/>
                  </a:cubicBezTo>
                  <a:cubicBezTo>
                    <a:pt x="544" y="20051"/>
                    <a:pt x="600" y="20140"/>
                    <a:pt x="722" y="20140"/>
                  </a:cubicBezTo>
                  <a:lnTo>
                    <a:pt x="722" y="20051"/>
                  </a:lnTo>
                  <a:lnTo>
                    <a:pt x="722" y="19969"/>
                  </a:lnTo>
                  <a:cubicBezTo>
                    <a:pt x="842" y="19969"/>
                    <a:pt x="844" y="20221"/>
                    <a:pt x="673" y="20221"/>
                  </a:cubicBezTo>
                  <a:cubicBezTo>
                    <a:pt x="671" y="20221"/>
                    <a:pt x="668" y="20221"/>
                    <a:pt x="665" y="20221"/>
                  </a:cubicBezTo>
                  <a:cubicBezTo>
                    <a:pt x="544" y="20310"/>
                    <a:pt x="544" y="20310"/>
                    <a:pt x="657" y="20399"/>
                  </a:cubicBezTo>
                  <a:cubicBezTo>
                    <a:pt x="779" y="20480"/>
                    <a:pt x="779" y="20569"/>
                    <a:pt x="665" y="20650"/>
                  </a:cubicBezTo>
                  <a:cubicBezTo>
                    <a:pt x="544" y="20650"/>
                    <a:pt x="544" y="20650"/>
                    <a:pt x="673" y="20740"/>
                  </a:cubicBezTo>
                  <a:cubicBezTo>
                    <a:pt x="917" y="20902"/>
                    <a:pt x="990" y="21145"/>
                    <a:pt x="746" y="21161"/>
                  </a:cubicBezTo>
                  <a:cubicBezTo>
                    <a:pt x="742" y="21161"/>
                    <a:pt x="738" y="21161"/>
                    <a:pt x="734" y="21161"/>
                  </a:cubicBezTo>
                  <a:cubicBezTo>
                    <a:pt x="642" y="21161"/>
                    <a:pt x="568" y="21246"/>
                    <a:pt x="576" y="21340"/>
                  </a:cubicBezTo>
                  <a:cubicBezTo>
                    <a:pt x="582" y="21401"/>
                    <a:pt x="616" y="21416"/>
                    <a:pt x="661" y="21416"/>
                  </a:cubicBezTo>
                  <a:cubicBezTo>
                    <a:pt x="675" y="21416"/>
                    <a:pt x="690" y="21415"/>
                    <a:pt x="706" y="21413"/>
                  </a:cubicBezTo>
                  <a:cubicBezTo>
                    <a:pt x="737" y="21388"/>
                    <a:pt x="760" y="21376"/>
                    <a:pt x="774" y="21376"/>
                  </a:cubicBezTo>
                  <a:cubicBezTo>
                    <a:pt x="811" y="21376"/>
                    <a:pt x="788" y="21454"/>
                    <a:pt x="706" y="21583"/>
                  </a:cubicBezTo>
                  <a:cubicBezTo>
                    <a:pt x="536" y="21859"/>
                    <a:pt x="584" y="22029"/>
                    <a:pt x="730" y="22264"/>
                  </a:cubicBezTo>
                  <a:cubicBezTo>
                    <a:pt x="854" y="22500"/>
                    <a:pt x="905" y="22697"/>
                    <a:pt x="864" y="22697"/>
                  </a:cubicBezTo>
                  <a:cubicBezTo>
                    <a:pt x="849" y="22697"/>
                    <a:pt x="821" y="22669"/>
                    <a:pt x="779" y="22604"/>
                  </a:cubicBezTo>
                  <a:cubicBezTo>
                    <a:pt x="710" y="22531"/>
                    <a:pt x="675" y="22493"/>
                    <a:pt x="668" y="22493"/>
                  </a:cubicBezTo>
                  <a:lnTo>
                    <a:pt x="668" y="22493"/>
                  </a:lnTo>
                  <a:cubicBezTo>
                    <a:pt x="661" y="22493"/>
                    <a:pt x="681" y="22531"/>
                    <a:pt x="722" y="22613"/>
                  </a:cubicBezTo>
                  <a:cubicBezTo>
                    <a:pt x="746" y="22783"/>
                    <a:pt x="771" y="22953"/>
                    <a:pt x="787" y="23042"/>
                  </a:cubicBezTo>
                  <a:cubicBezTo>
                    <a:pt x="809" y="23116"/>
                    <a:pt x="871" y="23182"/>
                    <a:pt x="930" y="23182"/>
                  </a:cubicBezTo>
                  <a:cubicBezTo>
                    <a:pt x="937" y="23182"/>
                    <a:pt x="943" y="23182"/>
                    <a:pt x="949" y="23180"/>
                  </a:cubicBezTo>
                  <a:lnTo>
                    <a:pt x="949" y="23180"/>
                  </a:lnTo>
                  <a:cubicBezTo>
                    <a:pt x="836" y="23310"/>
                    <a:pt x="852" y="23504"/>
                    <a:pt x="990" y="23610"/>
                  </a:cubicBezTo>
                  <a:lnTo>
                    <a:pt x="1030" y="23772"/>
                  </a:lnTo>
                  <a:cubicBezTo>
                    <a:pt x="1054" y="23853"/>
                    <a:pt x="1054" y="23861"/>
                    <a:pt x="1136" y="23926"/>
                  </a:cubicBezTo>
                  <a:cubicBezTo>
                    <a:pt x="1208" y="23991"/>
                    <a:pt x="1176" y="24088"/>
                    <a:pt x="1136" y="24185"/>
                  </a:cubicBezTo>
                  <a:cubicBezTo>
                    <a:pt x="1114" y="24273"/>
                    <a:pt x="1085" y="24367"/>
                    <a:pt x="1121" y="24367"/>
                  </a:cubicBezTo>
                  <a:cubicBezTo>
                    <a:pt x="1125" y="24367"/>
                    <a:pt x="1130" y="24366"/>
                    <a:pt x="1136" y="24364"/>
                  </a:cubicBezTo>
                  <a:cubicBezTo>
                    <a:pt x="1138" y="24363"/>
                    <a:pt x="1142" y="24363"/>
                    <a:pt x="1145" y="24363"/>
                  </a:cubicBezTo>
                  <a:cubicBezTo>
                    <a:pt x="1205" y="24363"/>
                    <a:pt x="1318" y="24497"/>
                    <a:pt x="1395" y="24550"/>
                  </a:cubicBezTo>
                  <a:cubicBezTo>
                    <a:pt x="1465" y="24601"/>
                    <a:pt x="1460" y="24673"/>
                    <a:pt x="1415" y="24673"/>
                  </a:cubicBezTo>
                  <a:cubicBezTo>
                    <a:pt x="1403" y="24673"/>
                    <a:pt x="1388" y="24668"/>
                    <a:pt x="1371" y="24656"/>
                  </a:cubicBezTo>
                  <a:cubicBezTo>
                    <a:pt x="1314" y="24672"/>
                    <a:pt x="1314" y="24672"/>
                    <a:pt x="1314" y="24850"/>
                  </a:cubicBezTo>
                  <a:cubicBezTo>
                    <a:pt x="1337" y="24928"/>
                    <a:pt x="1397" y="25078"/>
                    <a:pt x="1452" y="25078"/>
                  </a:cubicBezTo>
                  <a:cubicBezTo>
                    <a:pt x="1454" y="25078"/>
                    <a:pt x="1457" y="25078"/>
                    <a:pt x="1460" y="25077"/>
                  </a:cubicBezTo>
                  <a:cubicBezTo>
                    <a:pt x="1461" y="25076"/>
                    <a:pt x="1463" y="25076"/>
                    <a:pt x="1465" y="25076"/>
                  </a:cubicBezTo>
                  <a:cubicBezTo>
                    <a:pt x="1491" y="25076"/>
                    <a:pt x="1544" y="25183"/>
                    <a:pt x="1590" y="25312"/>
                  </a:cubicBezTo>
                  <a:cubicBezTo>
                    <a:pt x="1638" y="25410"/>
                    <a:pt x="1679" y="25515"/>
                    <a:pt x="1687" y="25629"/>
                  </a:cubicBezTo>
                  <a:lnTo>
                    <a:pt x="1760" y="25783"/>
                  </a:lnTo>
                  <a:cubicBezTo>
                    <a:pt x="1800" y="25856"/>
                    <a:pt x="1890" y="25912"/>
                    <a:pt x="1922" y="25985"/>
                  </a:cubicBezTo>
                  <a:cubicBezTo>
                    <a:pt x="1954" y="26042"/>
                    <a:pt x="1995" y="26083"/>
                    <a:pt x="2052" y="26115"/>
                  </a:cubicBezTo>
                  <a:cubicBezTo>
                    <a:pt x="2084" y="26188"/>
                    <a:pt x="2125" y="26269"/>
                    <a:pt x="2068" y="26293"/>
                  </a:cubicBezTo>
                  <a:cubicBezTo>
                    <a:pt x="2214" y="26318"/>
                    <a:pt x="2206" y="26318"/>
                    <a:pt x="2149" y="26448"/>
                  </a:cubicBezTo>
                  <a:cubicBezTo>
                    <a:pt x="2044" y="26504"/>
                    <a:pt x="2044" y="26504"/>
                    <a:pt x="2190" y="26520"/>
                  </a:cubicBezTo>
                  <a:cubicBezTo>
                    <a:pt x="2287" y="26561"/>
                    <a:pt x="2287" y="26561"/>
                    <a:pt x="2279" y="26666"/>
                  </a:cubicBezTo>
                  <a:cubicBezTo>
                    <a:pt x="2238" y="26687"/>
                    <a:pt x="2260" y="26747"/>
                    <a:pt x="2301" y="26747"/>
                  </a:cubicBezTo>
                  <a:cubicBezTo>
                    <a:pt x="2309" y="26747"/>
                    <a:pt x="2318" y="26745"/>
                    <a:pt x="2327" y="26739"/>
                  </a:cubicBezTo>
                  <a:cubicBezTo>
                    <a:pt x="2473" y="26756"/>
                    <a:pt x="2652" y="26934"/>
                    <a:pt x="2554" y="26999"/>
                  </a:cubicBezTo>
                  <a:cubicBezTo>
                    <a:pt x="2587" y="27047"/>
                    <a:pt x="2635" y="27088"/>
                    <a:pt x="2692" y="27112"/>
                  </a:cubicBezTo>
                  <a:cubicBezTo>
                    <a:pt x="2830" y="27120"/>
                    <a:pt x="2830" y="27120"/>
                    <a:pt x="2733" y="27185"/>
                  </a:cubicBezTo>
                  <a:cubicBezTo>
                    <a:pt x="2676" y="27323"/>
                    <a:pt x="2717" y="27396"/>
                    <a:pt x="2871" y="27396"/>
                  </a:cubicBezTo>
                  <a:cubicBezTo>
                    <a:pt x="2927" y="27420"/>
                    <a:pt x="2968" y="27477"/>
                    <a:pt x="2968" y="27534"/>
                  </a:cubicBezTo>
                  <a:cubicBezTo>
                    <a:pt x="3010" y="27682"/>
                    <a:pt x="3212" y="28038"/>
                    <a:pt x="3290" y="28038"/>
                  </a:cubicBezTo>
                  <a:cubicBezTo>
                    <a:pt x="3302" y="28038"/>
                    <a:pt x="3311" y="28030"/>
                    <a:pt x="3317" y="28012"/>
                  </a:cubicBezTo>
                  <a:lnTo>
                    <a:pt x="3422" y="28142"/>
                  </a:lnTo>
                  <a:cubicBezTo>
                    <a:pt x="3471" y="28320"/>
                    <a:pt x="3527" y="28385"/>
                    <a:pt x="3633" y="28410"/>
                  </a:cubicBezTo>
                  <a:lnTo>
                    <a:pt x="3730" y="28434"/>
                  </a:lnTo>
                  <a:cubicBezTo>
                    <a:pt x="3689" y="28474"/>
                    <a:pt x="3698" y="28572"/>
                    <a:pt x="3754" y="28637"/>
                  </a:cubicBezTo>
                  <a:cubicBezTo>
                    <a:pt x="3786" y="28673"/>
                    <a:pt x="3800" y="28689"/>
                    <a:pt x="3815" y="28689"/>
                  </a:cubicBezTo>
                  <a:cubicBezTo>
                    <a:pt x="3826" y="28689"/>
                    <a:pt x="3838" y="28679"/>
                    <a:pt x="3860" y="28661"/>
                  </a:cubicBezTo>
                  <a:cubicBezTo>
                    <a:pt x="3854" y="28621"/>
                    <a:pt x="3858" y="28605"/>
                    <a:pt x="3869" y="28605"/>
                  </a:cubicBezTo>
                  <a:cubicBezTo>
                    <a:pt x="3887" y="28605"/>
                    <a:pt x="3922" y="28645"/>
                    <a:pt x="3957" y="28685"/>
                  </a:cubicBezTo>
                  <a:cubicBezTo>
                    <a:pt x="4014" y="28742"/>
                    <a:pt x="4022" y="28847"/>
                    <a:pt x="3981" y="28888"/>
                  </a:cubicBezTo>
                  <a:lnTo>
                    <a:pt x="4038" y="28953"/>
                  </a:lnTo>
                  <a:cubicBezTo>
                    <a:pt x="4069" y="28925"/>
                    <a:pt x="4096" y="28914"/>
                    <a:pt x="4116" y="28914"/>
                  </a:cubicBezTo>
                  <a:cubicBezTo>
                    <a:pt x="4154" y="28914"/>
                    <a:pt x="4167" y="28951"/>
                    <a:pt x="4135" y="28977"/>
                  </a:cubicBezTo>
                  <a:cubicBezTo>
                    <a:pt x="4152" y="29066"/>
                    <a:pt x="4200" y="29147"/>
                    <a:pt x="4265" y="29204"/>
                  </a:cubicBezTo>
                  <a:cubicBezTo>
                    <a:pt x="4272" y="29197"/>
                    <a:pt x="4278" y="29195"/>
                    <a:pt x="4283" y="29195"/>
                  </a:cubicBezTo>
                  <a:cubicBezTo>
                    <a:pt x="4301" y="29195"/>
                    <a:pt x="4308" y="29226"/>
                    <a:pt x="4295" y="29226"/>
                  </a:cubicBezTo>
                  <a:cubicBezTo>
                    <a:pt x="4289" y="29226"/>
                    <a:pt x="4279" y="29220"/>
                    <a:pt x="4265" y="29204"/>
                  </a:cubicBezTo>
                  <a:lnTo>
                    <a:pt x="4225" y="29245"/>
                  </a:lnTo>
                  <a:cubicBezTo>
                    <a:pt x="4232" y="29292"/>
                    <a:pt x="4244" y="29308"/>
                    <a:pt x="4259" y="29308"/>
                  </a:cubicBezTo>
                  <a:cubicBezTo>
                    <a:pt x="4277" y="29308"/>
                    <a:pt x="4299" y="29283"/>
                    <a:pt x="4322" y="29261"/>
                  </a:cubicBezTo>
                  <a:cubicBezTo>
                    <a:pt x="4322" y="29261"/>
                    <a:pt x="4387" y="29318"/>
                    <a:pt x="4452" y="29374"/>
                  </a:cubicBezTo>
                  <a:cubicBezTo>
                    <a:pt x="4490" y="29413"/>
                    <a:pt x="4526" y="29449"/>
                    <a:pt x="4545" y="29449"/>
                  </a:cubicBezTo>
                  <a:cubicBezTo>
                    <a:pt x="4558" y="29449"/>
                    <a:pt x="4564" y="29433"/>
                    <a:pt x="4557" y="29391"/>
                  </a:cubicBezTo>
                  <a:cubicBezTo>
                    <a:pt x="4583" y="29364"/>
                    <a:pt x="4609" y="29338"/>
                    <a:pt x="4642" y="29338"/>
                  </a:cubicBezTo>
                  <a:cubicBezTo>
                    <a:pt x="4660" y="29338"/>
                    <a:pt x="4680" y="29346"/>
                    <a:pt x="4703" y="29366"/>
                  </a:cubicBezTo>
                  <a:cubicBezTo>
                    <a:pt x="4711" y="29357"/>
                    <a:pt x="4718" y="29353"/>
                    <a:pt x="4724" y="29353"/>
                  </a:cubicBezTo>
                  <a:cubicBezTo>
                    <a:pt x="4741" y="29353"/>
                    <a:pt x="4746" y="29384"/>
                    <a:pt x="4731" y="29384"/>
                  </a:cubicBezTo>
                  <a:cubicBezTo>
                    <a:pt x="4725" y="29384"/>
                    <a:pt x="4716" y="29379"/>
                    <a:pt x="4703" y="29366"/>
                  </a:cubicBezTo>
                  <a:cubicBezTo>
                    <a:pt x="4662" y="29407"/>
                    <a:pt x="4614" y="29447"/>
                    <a:pt x="4679" y="29504"/>
                  </a:cubicBezTo>
                  <a:cubicBezTo>
                    <a:pt x="4743" y="29561"/>
                    <a:pt x="4703" y="29610"/>
                    <a:pt x="4703" y="29610"/>
                  </a:cubicBezTo>
                  <a:cubicBezTo>
                    <a:pt x="4557" y="29642"/>
                    <a:pt x="4849" y="29828"/>
                    <a:pt x="4954" y="29837"/>
                  </a:cubicBezTo>
                  <a:cubicBezTo>
                    <a:pt x="5157" y="29861"/>
                    <a:pt x="5214" y="29918"/>
                    <a:pt x="5141" y="30007"/>
                  </a:cubicBezTo>
                  <a:cubicBezTo>
                    <a:pt x="5098" y="30059"/>
                    <a:pt x="5139" y="30085"/>
                    <a:pt x="5215" y="30085"/>
                  </a:cubicBezTo>
                  <a:cubicBezTo>
                    <a:pt x="5281" y="30085"/>
                    <a:pt x="5374" y="30065"/>
                    <a:pt x="5457" y="30023"/>
                  </a:cubicBezTo>
                  <a:lnTo>
                    <a:pt x="5635" y="29934"/>
                  </a:lnTo>
                  <a:lnTo>
                    <a:pt x="5522" y="30080"/>
                  </a:lnTo>
                  <a:cubicBezTo>
                    <a:pt x="5441" y="30315"/>
                    <a:pt x="5441" y="30315"/>
                    <a:pt x="5716" y="30372"/>
                  </a:cubicBezTo>
                  <a:cubicBezTo>
                    <a:pt x="5887" y="30428"/>
                    <a:pt x="5887" y="30428"/>
                    <a:pt x="5854" y="30477"/>
                  </a:cubicBezTo>
                  <a:cubicBezTo>
                    <a:pt x="5814" y="30526"/>
                    <a:pt x="5887" y="30574"/>
                    <a:pt x="6089" y="30728"/>
                  </a:cubicBezTo>
                  <a:cubicBezTo>
                    <a:pt x="6243" y="30829"/>
                    <a:pt x="6324" y="30878"/>
                    <a:pt x="6369" y="30878"/>
                  </a:cubicBezTo>
                  <a:cubicBezTo>
                    <a:pt x="6385" y="30878"/>
                    <a:pt x="6397" y="30871"/>
                    <a:pt x="6406" y="30858"/>
                  </a:cubicBezTo>
                  <a:lnTo>
                    <a:pt x="6552" y="30947"/>
                  </a:lnTo>
                  <a:cubicBezTo>
                    <a:pt x="6556" y="31030"/>
                    <a:pt x="6616" y="31079"/>
                    <a:pt x="6665" y="31079"/>
                  </a:cubicBezTo>
                  <a:cubicBezTo>
                    <a:pt x="6702" y="31079"/>
                    <a:pt x="6733" y="31051"/>
                    <a:pt x="6730" y="30988"/>
                  </a:cubicBezTo>
                  <a:lnTo>
                    <a:pt x="6730" y="30988"/>
                  </a:lnTo>
                  <a:lnTo>
                    <a:pt x="6868" y="31069"/>
                  </a:lnTo>
                  <a:lnTo>
                    <a:pt x="6843" y="31126"/>
                  </a:lnTo>
                  <a:cubicBezTo>
                    <a:pt x="6819" y="31166"/>
                    <a:pt x="6941" y="31296"/>
                    <a:pt x="7557" y="31580"/>
                  </a:cubicBezTo>
                  <a:cubicBezTo>
                    <a:pt x="7768" y="31693"/>
                    <a:pt x="7987" y="31791"/>
                    <a:pt x="8205" y="31880"/>
                  </a:cubicBezTo>
                  <a:cubicBezTo>
                    <a:pt x="8240" y="31887"/>
                    <a:pt x="8266" y="31891"/>
                    <a:pt x="8288" y="31891"/>
                  </a:cubicBezTo>
                  <a:cubicBezTo>
                    <a:pt x="8338" y="31891"/>
                    <a:pt x="8359" y="31871"/>
                    <a:pt x="8376" y="31831"/>
                  </a:cubicBezTo>
                  <a:cubicBezTo>
                    <a:pt x="8424" y="31799"/>
                    <a:pt x="8466" y="31783"/>
                    <a:pt x="8496" y="31783"/>
                  </a:cubicBezTo>
                  <a:cubicBezTo>
                    <a:pt x="8541" y="31783"/>
                    <a:pt x="8559" y="31819"/>
                    <a:pt x="8530" y="31888"/>
                  </a:cubicBezTo>
                  <a:cubicBezTo>
                    <a:pt x="8517" y="31931"/>
                    <a:pt x="8547" y="31988"/>
                    <a:pt x="8569" y="31988"/>
                  </a:cubicBezTo>
                  <a:cubicBezTo>
                    <a:pt x="8576" y="31988"/>
                    <a:pt x="8583" y="31982"/>
                    <a:pt x="8587" y="31969"/>
                  </a:cubicBezTo>
                  <a:cubicBezTo>
                    <a:pt x="8676" y="32001"/>
                    <a:pt x="8749" y="32050"/>
                    <a:pt x="8805" y="32115"/>
                  </a:cubicBezTo>
                  <a:cubicBezTo>
                    <a:pt x="8927" y="32237"/>
                    <a:pt x="9011" y="32277"/>
                    <a:pt x="9064" y="32277"/>
                  </a:cubicBezTo>
                  <a:cubicBezTo>
                    <a:pt x="9099" y="32277"/>
                    <a:pt x="9120" y="32259"/>
                    <a:pt x="9130" y="32236"/>
                  </a:cubicBezTo>
                  <a:cubicBezTo>
                    <a:pt x="9114" y="32180"/>
                    <a:pt x="9113" y="32159"/>
                    <a:pt x="9121" y="32159"/>
                  </a:cubicBezTo>
                  <a:cubicBezTo>
                    <a:pt x="9133" y="32159"/>
                    <a:pt x="9168" y="32214"/>
                    <a:pt x="9203" y="32269"/>
                  </a:cubicBezTo>
                  <a:cubicBezTo>
                    <a:pt x="9252" y="32330"/>
                    <a:pt x="9301" y="32397"/>
                    <a:pt x="9329" y="32397"/>
                  </a:cubicBezTo>
                  <a:cubicBezTo>
                    <a:pt x="9338" y="32397"/>
                    <a:pt x="9345" y="32390"/>
                    <a:pt x="9349" y="32374"/>
                  </a:cubicBezTo>
                  <a:cubicBezTo>
                    <a:pt x="9366" y="32369"/>
                    <a:pt x="9393" y="32367"/>
                    <a:pt x="9427" y="32367"/>
                  </a:cubicBezTo>
                  <a:cubicBezTo>
                    <a:pt x="9603" y="32367"/>
                    <a:pt x="9952" y="32433"/>
                    <a:pt x="9924" y="32528"/>
                  </a:cubicBezTo>
                  <a:lnTo>
                    <a:pt x="10095" y="32577"/>
                  </a:lnTo>
                  <a:cubicBezTo>
                    <a:pt x="10100" y="32554"/>
                    <a:pt x="10124" y="32545"/>
                    <a:pt x="10160" y="32545"/>
                  </a:cubicBezTo>
                  <a:cubicBezTo>
                    <a:pt x="10225" y="32545"/>
                    <a:pt x="10330" y="32575"/>
                    <a:pt x="10435" y="32601"/>
                  </a:cubicBezTo>
                  <a:cubicBezTo>
                    <a:pt x="10605" y="32642"/>
                    <a:pt x="10686" y="32650"/>
                    <a:pt x="10678" y="32707"/>
                  </a:cubicBezTo>
                  <a:cubicBezTo>
                    <a:pt x="10620" y="32736"/>
                    <a:pt x="10626" y="32750"/>
                    <a:pt x="10680" y="32750"/>
                  </a:cubicBezTo>
                  <a:cubicBezTo>
                    <a:pt x="10716" y="32750"/>
                    <a:pt x="10774" y="32744"/>
                    <a:pt x="10849" y="32731"/>
                  </a:cubicBezTo>
                  <a:cubicBezTo>
                    <a:pt x="10854" y="32732"/>
                    <a:pt x="10860" y="32733"/>
                    <a:pt x="10866" y="32733"/>
                  </a:cubicBezTo>
                  <a:cubicBezTo>
                    <a:pt x="10939" y="32733"/>
                    <a:pt x="11026" y="32656"/>
                    <a:pt x="11098" y="32656"/>
                  </a:cubicBezTo>
                  <a:cubicBezTo>
                    <a:pt x="11104" y="32656"/>
                    <a:pt x="11110" y="32657"/>
                    <a:pt x="11116" y="32658"/>
                  </a:cubicBezTo>
                  <a:cubicBezTo>
                    <a:pt x="11130" y="32609"/>
                    <a:pt x="11199" y="32566"/>
                    <a:pt x="11270" y="32566"/>
                  </a:cubicBezTo>
                  <a:cubicBezTo>
                    <a:pt x="11281" y="32566"/>
                    <a:pt x="11292" y="32567"/>
                    <a:pt x="11303" y="32569"/>
                  </a:cubicBezTo>
                  <a:lnTo>
                    <a:pt x="11295" y="32626"/>
                  </a:lnTo>
                  <a:lnTo>
                    <a:pt x="11278" y="32739"/>
                  </a:lnTo>
                  <a:cubicBezTo>
                    <a:pt x="11315" y="32746"/>
                    <a:pt x="11352" y="32754"/>
                    <a:pt x="11384" y="32754"/>
                  </a:cubicBezTo>
                  <a:cubicBezTo>
                    <a:pt x="11423" y="32754"/>
                    <a:pt x="11452" y="32743"/>
                    <a:pt x="11457" y="32707"/>
                  </a:cubicBezTo>
                  <a:cubicBezTo>
                    <a:pt x="11530" y="32780"/>
                    <a:pt x="11611" y="32804"/>
                    <a:pt x="11781" y="32820"/>
                  </a:cubicBezTo>
                  <a:cubicBezTo>
                    <a:pt x="11841" y="32823"/>
                    <a:pt x="11901" y="32826"/>
                    <a:pt x="11958" y="32826"/>
                  </a:cubicBezTo>
                  <a:cubicBezTo>
                    <a:pt x="12062" y="32826"/>
                    <a:pt x="12153" y="32816"/>
                    <a:pt x="12211" y="32780"/>
                  </a:cubicBezTo>
                  <a:cubicBezTo>
                    <a:pt x="12252" y="32853"/>
                    <a:pt x="12436" y="32893"/>
                    <a:pt x="12604" y="32893"/>
                  </a:cubicBezTo>
                  <a:cubicBezTo>
                    <a:pt x="12733" y="32893"/>
                    <a:pt x="12853" y="32869"/>
                    <a:pt x="12892" y="32820"/>
                  </a:cubicBezTo>
                  <a:cubicBezTo>
                    <a:pt x="12892" y="32790"/>
                    <a:pt x="12909" y="32777"/>
                    <a:pt x="12937" y="32777"/>
                  </a:cubicBezTo>
                  <a:cubicBezTo>
                    <a:pt x="12969" y="32777"/>
                    <a:pt x="13014" y="32794"/>
                    <a:pt x="13062" y="32820"/>
                  </a:cubicBezTo>
                  <a:cubicBezTo>
                    <a:pt x="13101" y="32848"/>
                    <a:pt x="13121" y="32862"/>
                    <a:pt x="13142" y="32862"/>
                  </a:cubicBezTo>
                  <a:cubicBezTo>
                    <a:pt x="13164" y="32862"/>
                    <a:pt x="13186" y="32846"/>
                    <a:pt x="13232" y="32812"/>
                  </a:cubicBezTo>
                  <a:cubicBezTo>
                    <a:pt x="13258" y="32794"/>
                    <a:pt x="13283" y="32787"/>
                    <a:pt x="13309" y="32787"/>
                  </a:cubicBezTo>
                  <a:cubicBezTo>
                    <a:pt x="13365" y="32787"/>
                    <a:pt x="13423" y="32822"/>
                    <a:pt x="13484" y="32861"/>
                  </a:cubicBezTo>
                  <a:cubicBezTo>
                    <a:pt x="13533" y="32928"/>
                    <a:pt x="13583" y="32956"/>
                    <a:pt x="13631" y="32956"/>
                  </a:cubicBezTo>
                  <a:cubicBezTo>
                    <a:pt x="13669" y="32956"/>
                    <a:pt x="13707" y="32938"/>
                    <a:pt x="13743" y="32909"/>
                  </a:cubicBezTo>
                  <a:cubicBezTo>
                    <a:pt x="13881" y="32861"/>
                    <a:pt x="14019" y="32836"/>
                    <a:pt x="14165" y="32836"/>
                  </a:cubicBezTo>
                  <a:cubicBezTo>
                    <a:pt x="14335" y="32772"/>
                    <a:pt x="14416" y="32739"/>
                    <a:pt x="14327" y="32699"/>
                  </a:cubicBezTo>
                  <a:cubicBezTo>
                    <a:pt x="14319" y="32642"/>
                    <a:pt x="14400" y="32569"/>
                    <a:pt x="14400" y="32569"/>
                  </a:cubicBezTo>
                  <a:cubicBezTo>
                    <a:pt x="14461" y="32533"/>
                    <a:pt x="14499" y="32522"/>
                    <a:pt x="14518" y="32522"/>
                  </a:cubicBezTo>
                  <a:cubicBezTo>
                    <a:pt x="14546" y="32522"/>
                    <a:pt x="14530" y="32548"/>
                    <a:pt x="14481" y="32553"/>
                  </a:cubicBezTo>
                  <a:cubicBezTo>
                    <a:pt x="14319" y="32642"/>
                    <a:pt x="14400" y="32626"/>
                    <a:pt x="14489" y="32674"/>
                  </a:cubicBezTo>
                  <a:cubicBezTo>
                    <a:pt x="14550" y="32692"/>
                    <a:pt x="14613" y="32700"/>
                    <a:pt x="14676" y="32700"/>
                  </a:cubicBezTo>
                  <a:cubicBezTo>
                    <a:pt x="14731" y="32700"/>
                    <a:pt x="14785" y="32694"/>
                    <a:pt x="14838" y="32682"/>
                  </a:cubicBezTo>
                  <a:lnTo>
                    <a:pt x="15170" y="32634"/>
                  </a:lnTo>
                  <a:cubicBezTo>
                    <a:pt x="15248" y="32641"/>
                    <a:pt x="15310" y="32645"/>
                    <a:pt x="15359" y="32645"/>
                  </a:cubicBezTo>
                  <a:cubicBezTo>
                    <a:pt x="15474" y="32645"/>
                    <a:pt x="15514" y="32625"/>
                    <a:pt x="15502" y="32585"/>
                  </a:cubicBezTo>
                  <a:cubicBezTo>
                    <a:pt x="15499" y="32562"/>
                    <a:pt x="15497" y="32544"/>
                    <a:pt x="15495" y="32529"/>
                  </a:cubicBezTo>
                  <a:lnTo>
                    <a:pt x="15495" y="32529"/>
                  </a:lnTo>
                  <a:cubicBezTo>
                    <a:pt x="15513" y="32544"/>
                    <a:pt x="15551" y="32551"/>
                    <a:pt x="15604" y="32551"/>
                  </a:cubicBezTo>
                  <a:cubicBezTo>
                    <a:pt x="15875" y="32551"/>
                    <a:pt x="16513" y="32372"/>
                    <a:pt x="16563" y="32263"/>
                  </a:cubicBezTo>
                  <a:lnTo>
                    <a:pt x="16563" y="32263"/>
                  </a:lnTo>
                  <a:cubicBezTo>
                    <a:pt x="16569" y="32278"/>
                    <a:pt x="16575" y="32298"/>
                    <a:pt x="16581" y="32318"/>
                  </a:cubicBezTo>
                  <a:cubicBezTo>
                    <a:pt x="16588" y="32341"/>
                    <a:pt x="16606" y="32352"/>
                    <a:pt x="16636" y="32352"/>
                  </a:cubicBezTo>
                  <a:cubicBezTo>
                    <a:pt x="16679" y="32352"/>
                    <a:pt x="16746" y="32331"/>
                    <a:pt x="16840" y="32293"/>
                  </a:cubicBezTo>
                  <a:cubicBezTo>
                    <a:pt x="16921" y="32269"/>
                    <a:pt x="17221" y="32090"/>
                    <a:pt x="17456" y="32009"/>
                  </a:cubicBezTo>
                  <a:cubicBezTo>
                    <a:pt x="17781" y="31904"/>
                    <a:pt x="18016" y="31791"/>
                    <a:pt x="17992" y="31734"/>
                  </a:cubicBezTo>
                  <a:cubicBezTo>
                    <a:pt x="18025" y="31715"/>
                    <a:pt x="18043" y="31705"/>
                    <a:pt x="18055" y="31705"/>
                  </a:cubicBezTo>
                  <a:cubicBezTo>
                    <a:pt x="18070" y="31705"/>
                    <a:pt x="18076" y="31719"/>
                    <a:pt x="18089" y="31750"/>
                  </a:cubicBezTo>
                  <a:cubicBezTo>
                    <a:pt x="18062" y="31792"/>
                    <a:pt x="18066" y="31807"/>
                    <a:pt x="18085" y="31807"/>
                  </a:cubicBezTo>
                  <a:cubicBezTo>
                    <a:pt x="18106" y="31807"/>
                    <a:pt x="18147" y="31788"/>
                    <a:pt x="18186" y="31766"/>
                  </a:cubicBezTo>
                  <a:cubicBezTo>
                    <a:pt x="18267" y="31734"/>
                    <a:pt x="18243" y="31677"/>
                    <a:pt x="18219" y="31620"/>
                  </a:cubicBezTo>
                  <a:cubicBezTo>
                    <a:pt x="18194" y="31563"/>
                    <a:pt x="18267" y="31531"/>
                    <a:pt x="18446" y="31515"/>
                  </a:cubicBezTo>
                  <a:cubicBezTo>
                    <a:pt x="18624" y="31491"/>
                    <a:pt x="18940" y="31353"/>
                    <a:pt x="19046" y="31207"/>
                  </a:cubicBezTo>
                  <a:cubicBezTo>
                    <a:pt x="19095" y="31174"/>
                    <a:pt x="19145" y="31144"/>
                    <a:pt x="19182" y="31144"/>
                  </a:cubicBezTo>
                  <a:cubicBezTo>
                    <a:pt x="19199" y="31144"/>
                    <a:pt x="19214" y="31151"/>
                    <a:pt x="19224" y="31166"/>
                  </a:cubicBezTo>
                  <a:cubicBezTo>
                    <a:pt x="19236" y="31167"/>
                    <a:pt x="19248" y="31168"/>
                    <a:pt x="19260" y="31168"/>
                  </a:cubicBezTo>
                  <a:cubicBezTo>
                    <a:pt x="19400" y="31168"/>
                    <a:pt x="19529" y="31082"/>
                    <a:pt x="19589" y="30947"/>
                  </a:cubicBezTo>
                  <a:cubicBezTo>
                    <a:pt x="19624" y="30928"/>
                    <a:pt x="19642" y="30918"/>
                    <a:pt x="19655" y="30918"/>
                  </a:cubicBezTo>
                  <a:cubicBezTo>
                    <a:pt x="19669" y="30918"/>
                    <a:pt x="19677" y="30930"/>
                    <a:pt x="19694" y="30955"/>
                  </a:cubicBezTo>
                  <a:cubicBezTo>
                    <a:pt x="19739" y="30959"/>
                    <a:pt x="19771" y="30970"/>
                    <a:pt x="19793" y="30970"/>
                  </a:cubicBezTo>
                  <a:cubicBezTo>
                    <a:pt x="19823" y="30970"/>
                    <a:pt x="19835" y="30950"/>
                    <a:pt x="19840" y="30866"/>
                  </a:cubicBezTo>
                  <a:cubicBezTo>
                    <a:pt x="19970" y="30712"/>
                    <a:pt x="20140" y="30591"/>
                    <a:pt x="20327" y="30526"/>
                  </a:cubicBezTo>
                  <a:cubicBezTo>
                    <a:pt x="20400" y="30469"/>
                    <a:pt x="20464" y="30420"/>
                    <a:pt x="20432" y="30372"/>
                  </a:cubicBezTo>
                  <a:lnTo>
                    <a:pt x="20391" y="30323"/>
                  </a:lnTo>
                  <a:lnTo>
                    <a:pt x="20391" y="30323"/>
                  </a:lnTo>
                  <a:cubicBezTo>
                    <a:pt x="20442" y="30341"/>
                    <a:pt x="20475" y="30352"/>
                    <a:pt x="20496" y="30352"/>
                  </a:cubicBezTo>
                  <a:cubicBezTo>
                    <a:pt x="20533" y="30352"/>
                    <a:pt x="20534" y="30318"/>
                    <a:pt x="20529" y="30226"/>
                  </a:cubicBezTo>
                  <a:cubicBezTo>
                    <a:pt x="20505" y="30190"/>
                    <a:pt x="20534" y="30154"/>
                    <a:pt x="20568" y="30154"/>
                  </a:cubicBezTo>
                  <a:cubicBezTo>
                    <a:pt x="20579" y="30154"/>
                    <a:pt x="20592" y="30158"/>
                    <a:pt x="20602" y="30169"/>
                  </a:cubicBezTo>
                  <a:cubicBezTo>
                    <a:pt x="20659" y="30169"/>
                    <a:pt x="20724" y="30153"/>
                    <a:pt x="20773" y="30120"/>
                  </a:cubicBezTo>
                  <a:cubicBezTo>
                    <a:pt x="20854" y="30080"/>
                    <a:pt x="21121" y="29739"/>
                    <a:pt x="21437" y="29455"/>
                  </a:cubicBezTo>
                  <a:cubicBezTo>
                    <a:pt x="21624" y="29301"/>
                    <a:pt x="21786" y="29131"/>
                    <a:pt x="21940" y="28945"/>
                  </a:cubicBezTo>
                  <a:cubicBezTo>
                    <a:pt x="22037" y="28831"/>
                    <a:pt x="22070" y="28774"/>
                    <a:pt x="22045" y="28758"/>
                  </a:cubicBezTo>
                  <a:cubicBezTo>
                    <a:pt x="22062" y="28653"/>
                    <a:pt x="22062" y="28653"/>
                    <a:pt x="22159" y="28628"/>
                  </a:cubicBezTo>
                  <a:cubicBezTo>
                    <a:pt x="22248" y="28604"/>
                    <a:pt x="22321" y="28556"/>
                    <a:pt x="22378" y="28483"/>
                  </a:cubicBezTo>
                  <a:cubicBezTo>
                    <a:pt x="22423" y="28431"/>
                    <a:pt x="22469" y="28384"/>
                    <a:pt x="22510" y="28384"/>
                  </a:cubicBezTo>
                  <a:cubicBezTo>
                    <a:pt x="22520" y="28384"/>
                    <a:pt x="22530" y="28387"/>
                    <a:pt x="22540" y="28393"/>
                  </a:cubicBezTo>
                  <a:cubicBezTo>
                    <a:pt x="22548" y="28296"/>
                    <a:pt x="22548" y="28288"/>
                    <a:pt x="22597" y="28223"/>
                  </a:cubicBezTo>
                  <a:cubicBezTo>
                    <a:pt x="22606" y="28231"/>
                    <a:pt x="22616" y="28235"/>
                    <a:pt x="22625" y="28235"/>
                  </a:cubicBezTo>
                  <a:cubicBezTo>
                    <a:pt x="22663" y="28235"/>
                    <a:pt x="22696" y="28172"/>
                    <a:pt x="22702" y="28093"/>
                  </a:cubicBezTo>
                  <a:cubicBezTo>
                    <a:pt x="22674" y="28008"/>
                    <a:pt x="22662" y="27972"/>
                    <a:pt x="22677" y="27972"/>
                  </a:cubicBezTo>
                  <a:cubicBezTo>
                    <a:pt x="22687" y="27972"/>
                    <a:pt x="22711" y="27990"/>
                    <a:pt x="22751" y="28020"/>
                  </a:cubicBezTo>
                  <a:cubicBezTo>
                    <a:pt x="22756" y="28025"/>
                    <a:pt x="22763" y="28027"/>
                    <a:pt x="22771" y="28027"/>
                  </a:cubicBezTo>
                  <a:cubicBezTo>
                    <a:pt x="22833" y="28027"/>
                    <a:pt x="22962" y="27919"/>
                    <a:pt x="22918" y="27919"/>
                  </a:cubicBezTo>
                  <a:cubicBezTo>
                    <a:pt x="22913" y="27919"/>
                    <a:pt x="22906" y="27920"/>
                    <a:pt x="22897" y="27923"/>
                  </a:cubicBezTo>
                  <a:cubicBezTo>
                    <a:pt x="22848" y="27883"/>
                    <a:pt x="22954" y="27753"/>
                    <a:pt x="22954" y="27647"/>
                  </a:cubicBezTo>
                  <a:cubicBezTo>
                    <a:pt x="22999" y="27596"/>
                    <a:pt x="23039" y="27538"/>
                    <a:pt x="23078" y="27538"/>
                  </a:cubicBezTo>
                  <a:cubicBezTo>
                    <a:pt x="23088" y="27538"/>
                    <a:pt x="23098" y="27542"/>
                    <a:pt x="23108" y="27550"/>
                  </a:cubicBezTo>
                  <a:cubicBezTo>
                    <a:pt x="23221" y="27526"/>
                    <a:pt x="23391" y="27129"/>
                    <a:pt x="23383" y="27023"/>
                  </a:cubicBezTo>
                  <a:cubicBezTo>
                    <a:pt x="23343" y="26996"/>
                    <a:pt x="23369" y="26942"/>
                    <a:pt x="23407" y="26942"/>
                  </a:cubicBezTo>
                  <a:cubicBezTo>
                    <a:pt x="23415" y="26942"/>
                    <a:pt x="23423" y="26945"/>
                    <a:pt x="23432" y="26950"/>
                  </a:cubicBezTo>
                  <a:cubicBezTo>
                    <a:pt x="23440" y="26956"/>
                    <a:pt x="23448" y="26958"/>
                    <a:pt x="23456" y="26958"/>
                  </a:cubicBezTo>
                  <a:cubicBezTo>
                    <a:pt x="23494" y="26958"/>
                    <a:pt x="23529" y="26897"/>
                    <a:pt x="23570" y="26837"/>
                  </a:cubicBezTo>
                  <a:cubicBezTo>
                    <a:pt x="23566" y="26782"/>
                    <a:pt x="23576" y="26765"/>
                    <a:pt x="23596" y="26765"/>
                  </a:cubicBezTo>
                  <a:cubicBezTo>
                    <a:pt x="23614" y="26765"/>
                    <a:pt x="23639" y="26780"/>
                    <a:pt x="23667" y="26796"/>
                  </a:cubicBezTo>
                  <a:cubicBezTo>
                    <a:pt x="23667" y="26831"/>
                    <a:pt x="23672" y="26846"/>
                    <a:pt x="23682" y="26846"/>
                  </a:cubicBezTo>
                  <a:cubicBezTo>
                    <a:pt x="23703" y="26846"/>
                    <a:pt x="23745" y="26781"/>
                    <a:pt x="23805" y="26683"/>
                  </a:cubicBezTo>
                  <a:cubicBezTo>
                    <a:pt x="23821" y="26585"/>
                    <a:pt x="23853" y="26496"/>
                    <a:pt x="23902" y="26415"/>
                  </a:cubicBezTo>
                  <a:cubicBezTo>
                    <a:pt x="23959" y="26302"/>
                    <a:pt x="24024" y="26164"/>
                    <a:pt x="24072" y="26050"/>
                  </a:cubicBezTo>
                  <a:cubicBezTo>
                    <a:pt x="24267" y="25661"/>
                    <a:pt x="24251" y="25564"/>
                    <a:pt x="24210" y="25361"/>
                  </a:cubicBezTo>
                  <a:lnTo>
                    <a:pt x="24137" y="25239"/>
                  </a:lnTo>
                  <a:lnTo>
                    <a:pt x="24251" y="25288"/>
                  </a:lnTo>
                  <a:cubicBezTo>
                    <a:pt x="24278" y="25291"/>
                    <a:pt x="24304" y="25293"/>
                    <a:pt x="24331" y="25293"/>
                  </a:cubicBezTo>
                  <a:cubicBezTo>
                    <a:pt x="24369" y="25293"/>
                    <a:pt x="24407" y="25290"/>
                    <a:pt x="24445" y="25280"/>
                  </a:cubicBezTo>
                  <a:cubicBezTo>
                    <a:pt x="24478" y="25199"/>
                    <a:pt x="24421" y="25175"/>
                    <a:pt x="24364" y="25150"/>
                  </a:cubicBezTo>
                  <a:cubicBezTo>
                    <a:pt x="24308" y="25126"/>
                    <a:pt x="24340" y="25053"/>
                    <a:pt x="24453" y="24915"/>
                  </a:cubicBezTo>
                  <a:cubicBezTo>
                    <a:pt x="24567" y="24777"/>
                    <a:pt x="24599" y="24696"/>
                    <a:pt x="24575" y="24599"/>
                  </a:cubicBezTo>
                  <a:cubicBezTo>
                    <a:pt x="24591" y="24510"/>
                    <a:pt x="24648" y="24437"/>
                    <a:pt x="24721" y="24380"/>
                  </a:cubicBezTo>
                  <a:cubicBezTo>
                    <a:pt x="24745" y="24299"/>
                    <a:pt x="24745" y="24299"/>
                    <a:pt x="24689" y="24283"/>
                  </a:cubicBezTo>
                  <a:cubicBezTo>
                    <a:pt x="24632" y="24258"/>
                    <a:pt x="24664" y="24185"/>
                    <a:pt x="24745" y="24121"/>
                  </a:cubicBezTo>
                  <a:cubicBezTo>
                    <a:pt x="24883" y="24080"/>
                    <a:pt x="24948" y="23829"/>
                    <a:pt x="24891" y="23813"/>
                  </a:cubicBezTo>
                  <a:cubicBezTo>
                    <a:pt x="24835" y="23796"/>
                    <a:pt x="24851" y="23715"/>
                    <a:pt x="24875" y="23634"/>
                  </a:cubicBezTo>
                  <a:cubicBezTo>
                    <a:pt x="24907" y="23545"/>
                    <a:pt x="24907" y="23456"/>
                    <a:pt x="24883" y="23367"/>
                  </a:cubicBezTo>
                  <a:cubicBezTo>
                    <a:pt x="24899" y="23286"/>
                    <a:pt x="24924" y="23204"/>
                    <a:pt x="24924" y="23204"/>
                  </a:cubicBezTo>
                  <a:cubicBezTo>
                    <a:pt x="24930" y="23183"/>
                    <a:pt x="24937" y="23174"/>
                    <a:pt x="24944" y="23174"/>
                  </a:cubicBezTo>
                  <a:cubicBezTo>
                    <a:pt x="24962" y="23174"/>
                    <a:pt x="24976" y="23242"/>
                    <a:pt x="24964" y="23302"/>
                  </a:cubicBezTo>
                  <a:lnTo>
                    <a:pt x="25037" y="23237"/>
                  </a:lnTo>
                  <a:cubicBezTo>
                    <a:pt x="25086" y="23075"/>
                    <a:pt x="25110" y="22986"/>
                    <a:pt x="25062" y="22888"/>
                  </a:cubicBezTo>
                  <a:cubicBezTo>
                    <a:pt x="24990" y="22817"/>
                    <a:pt x="24967" y="22794"/>
                    <a:pt x="24995" y="22794"/>
                  </a:cubicBezTo>
                  <a:cubicBezTo>
                    <a:pt x="25008" y="22794"/>
                    <a:pt x="25033" y="22799"/>
                    <a:pt x="25070" y="22807"/>
                  </a:cubicBezTo>
                  <a:cubicBezTo>
                    <a:pt x="25076" y="22809"/>
                    <a:pt x="25082" y="22809"/>
                    <a:pt x="25088" y="22809"/>
                  </a:cubicBezTo>
                  <a:cubicBezTo>
                    <a:pt x="25147" y="22809"/>
                    <a:pt x="25203" y="22741"/>
                    <a:pt x="25159" y="22653"/>
                  </a:cubicBezTo>
                  <a:cubicBezTo>
                    <a:pt x="25059" y="22553"/>
                    <a:pt x="25119" y="22482"/>
                    <a:pt x="25174" y="22482"/>
                  </a:cubicBezTo>
                  <a:cubicBezTo>
                    <a:pt x="25177" y="22482"/>
                    <a:pt x="25180" y="22482"/>
                    <a:pt x="25183" y="22483"/>
                  </a:cubicBezTo>
                  <a:cubicBezTo>
                    <a:pt x="25220" y="22520"/>
                    <a:pt x="25244" y="22544"/>
                    <a:pt x="25257" y="22544"/>
                  </a:cubicBezTo>
                  <a:cubicBezTo>
                    <a:pt x="25281" y="22544"/>
                    <a:pt x="25266" y="22463"/>
                    <a:pt x="25224" y="22232"/>
                  </a:cubicBezTo>
                  <a:cubicBezTo>
                    <a:pt x="25248" y="21980"/>
                    <a:pt x="25256" y="21721"/>
                    <a:pt x="25256" y="21469"/>
                  </a:cubicBezTo>
                  <a:cubicBezTo>
                    <a:pt x="25272" y="21129"/>
                    <a:pt x="25280" y="20959"/>
                    <a:pt x="25345" y="20878"/>
                  </a:cubicBezTo>
                  <a:cubicBezTo>
                    <a:pt x="25351" y="20878"/>
                    <a:pt x="25356" y="20878"/>
                    <a:pt x="25361" y="20878"/>
                  </a:cubicBezTo>
                  <a:cubicBezTo>
                    <a:pt x="25371" y="20878"/>
                    <a:pt x="25379" y="20877"/>
                    <a:pt x="25387" y="20876"/>
                  </a:cubicBezTo>
                  <a:lnTo>
                    <a:pt x="25387" y="20876"/>
                  </a:lnTo>
                  <a:cubicBezTo>
                    <a:pt x="25394" y="20877"/>
                    <a:pt x="25402" y="20878"/>
                    <a:pt x="25410" y="20878"/>
                  </a:cubicBezTo>
                  <a:cubicBezTo>
                    <a:pt x="25413" y="20874"/>
                    <a:pt x="25415" y="20872"/>
                    <a:pt x="25417" y="20869"/>
                  </a:cubicBezTo>
                  <a:lnTo>
                    <a:pt x="25417" y="20869"/>
                  </a:lnTo>
                  <a:cubicBezTo>
                    <a:pt x="25409" y="20872"/>
                    <a:pt x="25399" y="20875"/>
                    <a:pt x="25387" y="20876"/>
                  </a:cubicBezTo>
                  <a:lnTo>
                    <a:pt x="25387" y="20876"/>
                  </a:lnTo>
                  <a:cubicBezTo>
                    <a:pt x="25290" y="20865"/>
                    <a:pt x="25297" y="20771"/>
                    <a:pt x="25305" y="20537"/>
                  </a:cubicBezTo>
                  <a:cubicBezTo>
                    <a:pt x="25362" y="20367"/>
                    <a:pt x="25345" y="20180"/>
                    <a:pt x="25248" y="20026"/>
                  </a:cubicBezTo>
                  <a:cubicBezTo>
                    <a:pt x="25248" y="20107"/>
                    <a:pt x="25248" y="20196"/>
                    <a:pt x="25248" y="20196"/>
                  </a:cubicBezTo>
                  <a:cubicBezTo>
                    <a:pt x="25135" y="20196"/>
                    <a:pt x="25135" y="20107"/>
                    <a:pt x="25191" y="19937"/>
                  </a:cubicBezTo>
                  <a:cubicBezTo>
                    <a:pt x="25191" y="19862"/>
                    <a:pt x="25238" y="19856"/>
                    <a:pt x="25286" y="19856"/>
                  </a:cubicBezTo>
                  <a:cubicBezTo>
                    <a:pt x="25295" y="19856"/>
                    <a:pt x="25304" y="19856"/>
                    <a:pt x="25313" y="19856"/>
                  </a:cubicBezTo>
                  <a:cubicBezTo>
                    <a:pt x="25370" y="19856"/>
                    <a:pt x="25434" y="19767"/>
                    <a:pt x="25434" y="19686"/>
                  </a:cubicBezTo>
                  <a:cubicBezTo>
                    <a:pt x="25434" y="19622"/>
                    <a:pt x="25434" y="19563"/>
                    <a:pt x="25411" y="19563"/>
                  </a:cubicBezTo>
                  <a:cubicBezTo>
                    <a:pt x="25402" y="19563"/>
                    <a:pt x="25388" y="19573"/>
                    <a:pt x="25370" y="19596"/>
                  </a:cubicBezTo>
                  <a:cubicBezTo>
                    <a:pt x="25313" y="19596"/>
                    <a:pt x="25313" y="19596"/>
                    <a:pt x="25313" y="19507"/>
                  </a:cubicBezTo>
                  <a:cubicBezTo>
                    <a:pt x="25321" y="19418"/>
                    <a:pt x="25305" y="19329"/>
                    <a:pt x="25256" y="19256"/>
                  </a:cubicBezTo>
                  <a:cubicBezTo>
                    <a:pt x="25199" y="19256"/>
                    <a:pt x="25199" y="19167"/>
                    <a:pt x="25199" y="19078"/>
                  </a:cubicBezTo>
                  <a:cubicBezTo>
                    <a:pt x="25240" y="19005"/>
                    <a:pt x="25256" y="18915"/>
                    <a:pt x="25256" y="18826"/>
                  </a:cubicBezTo>
                  <a:lnTo>
                    <a:pt x="25321" y="18826"/>
                  </a:lnTo>
                  <a:cubicBezTo>
                    <a:pt x="25378" y="18826"/>
                    <a:pt x="25434" y="18745"/>
                    <a:pt x="25434" y="18745"/>
                  </a:cubicBezTo>
                  <a:cubicBezTo>
                    <a:pt x="25434" y="18656"/>
                    <a:pt x="25378" y="18656"/>
                    <a:pt x="25378" y="18656"/>
                  </a:cubicBezTo>
                  <a:cubicBezTo>
                    <a:pt x="25321" y="18656"/>
                    <a:pt x="25329" y="16605"/>
                    <a:pt x="25329" y="16345"/>
                  </a:cubicBezTo>
                  <a:cubicBezTo>
                    <a:pt x="25385" y="16199"/>
                    <a:pt x="25393" y="15987"/>
                    <a:pt x="25353" y="15987"/>
                  </a:cubicBezTo>
                  <a:cubicBezTo>
                    <a:pt x="25346" y="15987"/>
                    <a:pt x="25338" y="15992"/>
                    <a:pt x="25329" y="16005"/>
                  </a:cubicBezTo>
                  <a:cubicBezTo>
                    <a:pt x="25272" y="16005"/>
                    <a:pt x="25272" y="15575"/>
                    <a:pt x="25280" y="15064"/>
                  </a:cubicBezTo>
                  <a:cubicBezTo>
                    <a:pt x="25280" y="14464"/>
                    <a:pt x="25280" y="14035"/>
                    <a:pt x="25224" y="14035"/>
                  </a:cubicBezTo>
                  <a:lnTo>
                    <a:pt x="25224" y="13775"/>
                  </a:lnTo>
                  <a:cubicBezTo>
                    <a:pt x="25224" y="13605"/>
                    <a:pt x="25167" y="13435"/>
                    <a:pt x="25167" y="13345"/>
                  </a:cubicBezTo>
                  <a:cubicBezTo>
                    <a:pt x="25127" y="13288"/>
                    <a:pt x="25115" y="13227"/>
                    <a:pt x="25131" y="13227"/>
                  </a:cubicBezTo>
                  <a:cubicBezTo>
                    <a:pt x="25138" y="13227"/>
                    <a:pt x="25150" y="13238"/>
                    <a:pt x="25167" y="13264"/>
                  </a:cubicBezTo>
                  <a:cubicBezTo>
                    <a:pt x="25224" y="13264"/>
                    <a:pt x="25289" y="13264"/>
                    <a:pt x="25289" y="13175"/>
                  </a:cubicBezTo>
                  <a:cubicBezTo>
                    <a:pt x="25289" y="13005"/>
                    <a:pt x="25232" y="13005"/>
                    <a:pt x="25167" y="13005"/>
                  </a:cubicBezTo>
                  <a:cubicBezTo>
                    <a:pt x="25110" y="13005"/>
                    <a:pt x="25110" y="12916"/>
                    <a:pt x="25110" y="12916"/>
                  </a:cubicBezTo>
                  <a:cubicBezTo>
                    <a:pt x="25110" y="12835"/>
                    <a:pt x="25110" y="12835"/>
                    <a:pt x="25167" y="12835"/>
                  </a:cubicBezTo>
                  <a:lnTo>
                    <a:pt x="25289" y="12835"/>
                  </a:lnTo>
                  <a:lnTo>
                    <a:pt x="25289" y="12754"/>
                  </a:lnTo>
                  <a:cubicBezTo>
                    <a:pt x="25232" y="12754"/>
                    <a:pt x="25232" y="12664"/>
                    <a:pt x="25232" y="12664"/>
                  </a:cubicBezTo>
                  <a:cubicBezTo>
                    <a:pt x="25232" y="12596"/>
                    <a:pt x="25232" y="12580"/>
                    <a:pt x="25287" y="12580"/>
                  </a:cubicBezTo>
                  <a:cubicBezTo>
                    <a:pt x="25304" y="12580"/>
                    <a:pt x="25325" y="12581"/>
                    <a:pt x="25353" y="12583"/>
                  </a:cubicBezTo>
                  <a:cubicBezTo>
                    <a:pt x="25467" y="12583"/>
                    <a:pt x="25467" y="12494"/>
                    <a:pt x="25353" y="12405"/>
                  </a:cubicBezTo>
                  <a:lnTo>
                    <a:pt x="25289" y="12235"/>
                  </a:lnTo>
                  <a:cubicBezTo>
                    <a:pt x="25410" y="12154"/>
                    <a:pt x="25297" y="11983"/>
                    <a:pt x="25232" y="11894"/>
                  </a:cubicBezTo>
                  <a:cubicBezTo>
                    <a:pt x="25353" y="11813"/>
                    <a:pt x="25353" y="11724"/>
                    <a:pt x="25232" y="11635"/>
                  </a:cubicBezTo>
                  <a:cubicBezTo>
                    <a:pt x="25175" y="11635"/>
                    <a:pt x="25175" y="11554"/>
                    <a:pt x="25240" y="11464"/>
                  </a:cubicBezTo>
                  <a:cubicBezTo>
                    <a:pt x="25297" y="11383"/>
                    <a:pt x="25297" y="11294"/>
                    <a:pt x="25297" y="11124"/>
                  </a:cubicBezTo>
                  <a:cubicBezTo>
                    <a:pt x="25240" y="11035"/>
                    <a:pt x="25240" y="10443"/>
                    <a:pt x="25248" y="9754"/>
                  </a:cubicBezTo>
                  <a:cubicBezTo>
                    <a:pt x="25248" y="8983"/>
                    <a:pt x="25248" y="8473"/>
                    <a:pt x="25191" y="8473"/>
                  </a:cubicBezTo>
                  <a:cubicBezTo>
                    <a:pt x="25191" y="8384"/>
                    <a:pt x="25191" y="8384"/>
                    <a:pt x="25256" y="8302"/>
                  </a:cubicBezTo>
                  <a:cubicBezTo>
                    <a:pt x="25313" y="8302"/>
                    <a:pt x="25313" y="8213"/>
                    <a:pt x="25191" y="8132"/>
                  </a:cubicBezTo>
                  <a:cubicBezTo>
                    <a:pt x="25135" y="8043"/>
                    <a:pt x="25078" y="8043"/>
                    <a:pt x="25191" y="8043"/>
                  </a:cubicBezTo>
                  <a:cubicBezTo>
                    <a:pt x="25256" y="8043"/>
                    <a:pt x="25256" y="7873"/>
                    <a:pt x="25256" y="7532"/>
                  </a:cubicBezTo>
                  <a:cubicBezTo>
                    <a:pt x="25256" y="7273"/>
                    <a:pt x="25256" y="6932"/>
                    <a:pt x="25199" y="6932"/>
                  </a:cubicBezTo>
                  <a:cubicBezTo>
                    <a:pt x="25166" y="6831"/>
                    <a:pt x="25152" y="6790"/>
                    <a:pt x="25158" y="6790"/>
                  </a:cubicBezTo>
                  <a:lnTo>
                    <a:pt x="25158" y="6790"/>
                  </a:lnTo>
                  <a:cubicBezTo>
                    <a:pt x="25162" y="6790"/>
                    <a:pt x="25176" y="6810"/>
                    <a:pt x="25199" y="6843"/>
                  </a:cubicBezTo>
                  <a:cubicBezTo>
                    <a:pt x="25210" y="6851"/>
                    <a:pt x="25221" y="6855"/>
                    <a:pt x="25231" y="6855"/>
                  </a:cubicBezTo>
                  <a:cubicBezTo>
                    <a:pt x="25330" y="6855"/>
                    <a:pt x="25367" y="6479"/>
                    <a:pt x="25264" y="6243"/>
                  </a:cubicBezTo>
                  <a:cubicBezTo>
                    <a:pt x="25264" y="6162"/>
                    <a:pt x="25264" y="6073"/>
                    <a:pt x="25321" y="6073"/>
                  </a:cubicBezTo>
                  <a:cubicBezTo>
                    <a:pt x="25321" y="5935"/>
                    <a:pt x="25305" y="5789"/>
                    <a:pt x="25264" y="5651"/>
                  </a:cubicBezTo>
                  <a:cubicBezTo>
                    <a:pt x="25264" y="5562"/>
                    <a:pt x="25264" y="5221"/>
                    <a:pt x="25272" y="5051"/>
                  </a:cubicBezTo>
                  <a:cubicBezTo>
                    <a:pt x="25264" y="4930"/>
                    <a:pt x="25248" y="4816"/>
                    <a:pt x="25207" y="4703"/>
                  </a:cubicBezTo>
                  <a:cubicBezTo>
                    <a:pt x="25207" y="4674"/>
                    <a:pt x="25208" y="4644"/>
                    <a:pt x="25209" y="4621"/>
                  </a:cubicBezTo>
                  <a:lnTo>
                    <a:pt x="25209" y="4621"/>
                  </a:lnTo>
                  <a:cubicBezTo>
                    <a:pt x="25272" y="4613"/>
                    <a:pt x="25272" y="4186"/>
                    <a:pt x="25272" y="3592"/>
                  </a:cubicBezTo>
                  <a:cubicBezTo>
                    <a:pt x="25280" y="2992"/>
                    <a:pt x="25280" y="2481"/>
                    <a:pt x="25345" y="2400"/>
                  </a:cubicBezTo>
                  <a:cubicBezTo>
                    <a:pt x="25337" y="2335"/>
                    <a:pt x="25321" y="2278"/>
                    <a:pt x="25280" y="2222"/>
                  </a:cubicBezTo>
                  <a:cubicBezTo>
                    <a:pt x="25167" y="2141"/>
                    <a:pt x="25167" y="2051"/>
                    <a:pt x="25224" y="1970"/>
                  </a:cubicBezTo>
                  <a:cubicBezTo>
                    <a:pt x="25345" y="1881"/>
                    <a:pt x="25345" y="1541"/>
                    <a:pt x="25224" y="1451"/>
                  </a:cubicBezTo>
                  <a:lnTo>
                    <a:pt x="25289" y="1451"/>
                  </a:lnTo>
                  <a:cubicBezTo>
                    <a:pt x="25410" y="1370"/>
                    <a:pt x="25345" y="1111"/>
                    <a:pt x="25232" y="1030"/>
                  </a:cubicBezTo>
                  <a:cubicBezTo>
                    <a:pt x="25289" y="941"/>
                    <a:pt x="25353" y="860"/>
                    <a:pt x="25289" y="770"/>
                  </a:cubicBezTo>
                  <a:cubicBezTo>
                    <a:pt x="25289" y="689"/>
                    <a:pt x="25289" y="689"/>
                    <a:pt x="25410" y="689"/>
                  </a:cubicBezTo>
                  <a:cubicBezTo>
                    <a:pt x="25467" y="689"/>
                    <a:pt x="25532" y="689"/>
                    <a:pt x="25532" y="600"/>
                  </a:cubicBezTo>
                  <a:cubicBezTo>
                    <a:pt x="25532" y="519"/>
                    <a:pt x="25475" y="519"/>
                    <a:pt x="25410" y="519"/>
                  </a:cubicBezTo>
                  <a:cubicBezTo>
                    <a:pt x="25410" y="519"/>
                    <a:pt x="25410" y="430"/>
                    <a:pt x="25410" y="341"/>
                  </a:cubicBezTo>
                  <a:cubicBezTo>
                    <a:pt x="25410" y="341"/>
                    <a:pt x="25410" y="260"/>
                    <a:pt x="25353" y="260"/>
                  </a:cubicBezTo>
                  <a:cubicBezTo>
                    <a:pt x="25297" y="260"/>
                    <a:pt x="25297" y="170"/>
                    <a:pt x="25297" y="89"/>
                  </a:cubicBezTo>
                  <a:cubicBezTo>
                    <a:pt x="25334" y="89"/>
                    <a:pt x="25322" y="50"/>
                    <a:pt x="25290" y="50"/>
                  </a:cubicBezTo>
                  <a:cubicBezTo>
                    <a:pt x="25274" y="50"/>
                    <a:pt x="25253" y="60"/>
                    <a:pt x="25232" y="89"/>
                  </a:cubicBezTo>
                  <a:cubicBezTo>
                    <a:pt x="25175" y="81"/>
                    <a:pt x="25118" y="81"/>
                    <a:pt x="25118" y="0"/>
                  </a:cubicBezTo>
                  <a:lnTo>
                    <a:pt x="24997" y="0"/>
                  </a:lnTo>
                  <a:cubicBezTo>
                    <a:pt x="24986" y="0"/>
                    <a:pt x="24976" y="0"/>
                    <a:pt x="2496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19" name="Google Shape;8819;p32"/>
            <p:cNvSpPr/>
            <p:nvPr/>
          </p:nvSpPr>
          <p:spPr>
            <a:xfrm>
              <a:off x="7124624" y="1319781"/>
              <a:ext cx="300777" cy="575801"/>
            </a:xfrm>
            <a:custGeom>
              <a:avLst/>
              <a:gdLst/>
              <a:ahLst/>
              <a:cxnLst/>
              <a:rect l="l" t="t" r="r" b="b"/>
              <a:pathLst>
                <a:path w="17449" h="33404" extrusionOk="0">
                  <a:moveTo>
                    <a:pt x="10516" y="378"/>
                  </a:moveTo>
                  <a:lnTo>
                    <a:pt x="10516" y="386"/>
                  </a:lnTo>
                  <a:lnTo>
                    <a:pt x="10492" y="434"/>
                  </a:lnTo>
                  <a:cubicBezTo>
                    <a:pt x="10468" y="483"/>
                    <a:pt x="10524" y="507"/>
                    <a:pt x="10573" y="532"/>
                  </a:cubicBezTo>
                  <a:lnTo>
                    <a:pt x="10597" y="483"/>
                  </a:lnTo>
                  <a:cubicBezTo>
                    <a:pt x="10581" y="442"/>
                    <a:pt x="10557" y="410"/>
                    <a:pt x="10516" y="378"/>
                  </a:cubicBezTo>
                  <a:close/>
                  <a:moveTo>
                    <a:pt x="11319" y="921"/>
                  </a:moveTo>
                  <a:cubicBezTo>
                    <a:pt x="11376" y="945"/>
                    <a:pt x="11343" y="994"/>
                    <a:pt x="11319" y="1042"/>
                  </a:cubicBezTo>
                  <a:cubicBezTo>
                    <a:pt x="11305" y="1071"/>
                    <a:pt x="11299" y="1083"/>
                    <a:pt x="11287" y="1083"/>
                  </a:cubicBezTo>
                  <a:cubicBezTo>
                    <a:pt x="11278" y="1083"/>
                    <a:pt x="11266" y="1077"/>
                    <a:pt x="11246" y="1067"/>
                  </a:cubicBezTo>
                  <a:cubicBezTo>
                    <a:pt x="11230" y="1026"/>
                    <a:pt x="11230" y="978"/>
                    <a:pt x="11238" y="937"/>
                  </a:cubicBezTo>
                  <a:lnTo>
                    <a:pt x="11319" y="921"/>
                  </a:lnTo>
                  <a:close/>
                  <a:moveTo>
                    <a:pt x="10910" y="1469"/>
                  </a:moveTo>
                  <a:cubicBezTo>
                    <a:pt x="10927" y="1469"/>
                    <a:pt x="10945" y="1473"/>
                    <a:pt x="10962" y="1480"/>
                  </a:cubicBezTo>
                  <a:cubicBezTo>
                    <a:pt x="11092" y="1488"/>
                    <a:pt x="11092" y="1488"/>
                    <a:pt x="11043" y="1586"/>
                  </a:cubicBezTo>
                  <a:cubicBezTo>
                    <a:pt x="11023" y="1625"/>
                    <a:pt x="11004" y="1665"/>
                    <a:pt x="10966" y="1665"/>
                  </a:cubicBezTo>
                  <a:cubicBezTo>
                    <a:pt x="10958" y="1665"/>
                    <a:pt x="10948" y="1663"/>
                    <a:pt x="10938" y="1659"/>
                  </a:cubicBezTo>
                  <a:lnTo>
                    <a:pt x="10962" y="1610"/>
                  </a:lnTo>
                  <a:cubicBezTo>
                    <a:pt x="10970" y="1613"/>
                    <a:pt x="10977" y="1615"/>
                    <a:pt x="10982" y="1615"/>
                  </a:cubicBezTo>
                  <a:cubicBezTo>
                    <a:pt x="11004" y="1615"/>
                    <a:pt x="10985" y="1581"/>
                    <a:pt x="10943" y="1581"/>
                  </a:cubicBezTo>
                  <a:cubicBezTo>
                    <a:pt x="10934" y="1581"/>
                    <a:pt x="10924" y="1582"/>
                    <a:pt x="10914" y="1586"/>
                  </a:cubicBezTo>
                  <a:lnTo>
                    <a:pt x="10800" y="1529"/>
                  </a:lnTo>
                  <a:cubicBezTo>
                    <a:pt x="10828" y="1489"/>
                    <a:pt x="10869" y="1469"/>
                    <a:pt x="10910" y="1469"/>
                  </a:cubicBezTo>
                  <a:close/>
                  <a:moveTo>
                    <a:pt x="11254" y="1821"/>
                  </a:moveTo>
                  <a:lnTo>
                    <a:pt x="11181" y="1845"/>
                  </a:lnTo>
                  <a:lnTo>
                    <a:pt x="11157" y="1894"/>
                  </a:lnTo>
                  <a:cubicBezTo>
                    <a:pt x="11178" y="1908"/>
                    <a:pt x="11190" y="1916"/>
                    <a:pt x="11198" y="1916"/>
                  </a:cubicBezTo>
                  <a:cubicBezTo>
                    <a:pt x="11210" y="1916"/>
                    <a:pt x="11216" y="1902"/>
                    <a:pt x="11230" y="1869"/>
                  </a:cubicBezTo>
                  <a:lnTo>
                    <a:pt x="11254" y="1821"/>
                  </a:lnTo>
                  <a:close/>
                  <a:moveTo>
                    <a:pt x="9373" y="4172"/>
                  </a:moveTo>
                  <a:cubicBezTo>
                    <a:pt x="9430" y="4196"/>
                    <a:pt x="9430" y="4326"/>
                    <a:pt x="9405" y="4375"/>
                  </a:cubicBezTo>
                  <a:cubicBezTo>
                    <a:pt x="9398" y="4390"/>
                    <a:pt x="9387" y="4398"/>
                    <a:pt x="9376" y="4398"/>
                  </a:cubicBezTo>
                  <a:cubicBezTo>
                    <a:pt x="9351" y="4398"/>
                    <a:pt x="9324" y="4359"/>
                    <a:pt x="9324" y="4269"/>
                  </a:cubicBezTo>
                  <a:lnTo>
                    <a:pt x="9373" y="4172"/>
                  </a:lnTo>
                  <a:close/>
                  <a:moveTo>
                    <a:pt x="9147" y="4433"/>
                  </a:moveTo>
                  <a:cubicBezTo>
                    <a:pt x="9110" y="4433"/>
                    <a:pt x="9081" y="4481"/>
                    <a:pt x="9041" y="4561"/>
                  </a:cubicBezTo>
                  <a:cubicBezTo>
                    <a:pt x="9024" y="4602"/>
                    <a:pt x="9033" y="4650"/>
                    <a:pt x="9041" y="4691"/>
                  </a:cubicBezTo>
                  <a:cubicBezTo>
                    <a:pt x="9051" y="4695"/>
                    <a:pt x="9060" y="4697"/>
                    <a:pt x="9069" y="4697"/>
                  </a:cubicBezTo>
                  <a:cubicBezTo>
                    <a:pt x="9106" y="4697"/>
                    <a:pt x="9126" y="4658"/>
                    <a:pt x="9146" y="4618"/>
                  </a:cubicBezTo>
                  <a:cubicBezTo>
                    <a:pt x="9251" y="4545"/>
                    <a:pt x="9227" y="4472"/>
                    <a:pt x="9170" y="4440"/>
                  </a:cubicBezTo>
                  <a:cubicBezTo>
                    <a:pt x="9162" y="4435"/>
                    <a:pt x="9154" y="4433"/>
                    <a:pt x="9147" y="4433"/>
                  </a:cubicBezTo>
                  <a:close/>
                  <a:moveTo>
                    <a:pt x="8449" y="6758"/>
                  </a:moveTo>
                  <a:cubicBezTo>
                    <a:pt x="8506" y="6791"/>
                    <a:pt x="8473" y="6839"/>
                    <a:pt x="8449" y="6888"/>
                  </a:cubicBezTo>
                  <a:lnTo>
                    <a:pt x="8400" y="6856"/>
                  </a:lnTo>
                  <a:lnTo>
                    <a:pt x="8368" y="6783"/>
                  </a:lnTo>
                  <a:lnTo>
                    <a:pt x="8449" y="6758"/>
                  </a:lnTo>
                  <a:close/>
                  <a:moveTo>
                    <a:pt x="8108" y="6775"/>
                  </a:moveTo>
                  <a:lnTo>
                    <a:pt x="8165" y="6929"/>
                  </a:lnTo>
                  <a:cubicBezTo>
                    <a:pt x="8232" y="7043"/>
                    <a:pt x="8257" y="7084"/>
                    <a:pt x="8238" y="7084"/>
                  </a:cubicBezTo>
                  <a:cubicBezTo>
                    <a:pt x="8227" y="7084"/>
                    <a:pt x="8203" y="7071"/>
                    <a:pt x="8165" y="7050"/>
                  </a:cubicBezTo>
                  <a:cubicBezTo>
                    <a:pt x="8092" y="7026"/>
                    <a:pt x="8043" y="6953"/>
                    <a:pt x="8051" y="6872"/>
                  </a:cubicBezTo>
                  <a:lnTo>
                    <a:pt x="8108" y="6775"/>
                  </a:lnTo>
                  <a:close/>
                  <a:moveTo>
                    <a:pt x="7727" y="8056"/>
                  </a:moveTo>
                  <a:cubicBezTo>
                    <a:pt x="7749" y="8056"/>
                    <a:pt x="7777" y="8119"/>
                    <a:pt x="7841" y="8202"/>
                  </a:cubicBezTo>
                  <a:cubicBezTo>
                    <a:pt x="7845" y="8266"/>
                    <a:pt x="7847" y="8296"/>
                    <a:pt x="7836" y="8296"/>
                  </a:cubicBezTo>
                  <a:cubicBezTo>
                    <a:pt x="7826" y="8296"/>
                    <a:pt x="7806" y="8272"/>
                    <a:pt x="7768" y="8226"/>
                  </a:cubicBezTo>
                  <a:lnTo>
                    <a:pt x="7711" y="8072"/>
                  </a:lnTo>
                  <a:cubicBezTo>
                    <a:pt x="7716" y="8061"/>
                    <a:pt x="7722" y="8056"/>
                    <a:pt x="7727" y="8056"/>
                  </a:cubicBezTo>
                  <a:close/>
                  <a:moveTo>
                    <a:pt x="7346" y="8380"/>
                  </a:moveTo>
                  <a:cubicBezTo>
                    <a:pt x="7387" y="8404"/>
                    <a:pt x="7411" y="8445"/>
                    <a:pt x="7427" y="8485"/>
                  </a:cubicBezTo>
                  <a:lnTo>
                    <a:pt x="7403" y="8534"/>
                  </a:lnTo>
                  <a:cubicBezTo>
                    <a:pt x="7346" y="8510"/>
                    <a:pt x="7297" y="8485"/>
                    <a:pt x="7322" y="8429"/>
                  </a:cubicBezTo>
                  <a:lnTo>
                    <a:pt x="7346" y="8380"/>
                  </a:lnTo>
                  <a:close/>
                  <a:moveTo>
                    <a:pt x="7419" y="9296"/>
                  </a:moveTo>
                  <a:lnTo>
                    <a:pt x="7524" y="9353"/>
                  </a:lnTo>
                  <a:lnTo>
                    <a:pt x="7468" y="9320"/>
                  </a:lnTo>
                  <a:lnTo>
                    <a:pt x="7419" y="9296"/>
                  </a:lnTo>
                  <a:close/>
                  <a:moveTo>
                    <a:pt x="6740" y="9309"/>
                  </a:moveTo>
                  <a:lnTo>
                    <a:pt x="6740" y="9309"/>
                  </a:lnTo>
                  <a:cubicBezTo>
                    <a:pt x="6754" y="9309"/>
                    <a:pt x="6750" y="9401"/>
                    <a:pt x="6730" y="9442"/>
                  </a:cubicBezTo>
                  <a:lnTo>
                    <a:pt x="6681" y="9418"/>
                  </a:lnTo>
                  <a:cubicBezTo>
                    <a:pt x="6702" y="9377"/>
                    <a:pt x="6682" y="9313"/>
                    <a:pt x="6709" y="9313"/>
                  </a:cubicBezTo>
                  <a:cubicBezTo>
                    <a:pt x="6714" y="9313"/>
                    <a:pt x="6721" y="9315"/>
                    <a:pt x="6730" y="9320"/>
                  </a:cubicBezTo>
                  <a:cubicBezTo>
                    <a:pt x="6734" y="9313"/>
                    <a:pt x="6737" y="9309"/>
                    <a:pt x="6740" y="9309"/>
                  </a:cubicBezTo>
                  <a:close/>
                  <a:moveTo>
                    <a:pt x="6795" y="9847"/>
                  </a:moveTo>
                  <a:cubicBezTo>
                    <a:pt x="6843" y="9880"/>
                    <a:pt x="6900" y="9904"/>
                    <a:pt x="6876" y="9953"/>
                  </a:cubicBezTo>
                  <a:cubicBezTo>
                    <a:pt x="6889" y="9995"/>
                    <a:pt x="6872" y="10020"/>
                    <a:pt x="6843" y="10020"/>
                  </a:cubicBezTo>
                  <a:cubicBezTo>
                    <a:pt x="6815" y="10020"/>
                    <a:pt x="6777" y="9999"/>
                    <a:pt x="6738" y="9953"/>
                  </a:cubicBezTo>
                  <a:lnTo>
                    <a:pt x="6795" y="9847"/>
                  </a:lnTo>
                  <a:close/>
                  <a:moveTo>
                    <a:pt x="6673" y="10350"/>
                  </a:moveTo>
                  <a:lnTo>
                    <a:pt x="6641" y="10399"/>
                  </a:lnTo>
                  <a:cubicBezTo>
                    <a:pt x="6626" y="10427"/>
                    <a:pt x="6621" y="10439"/>
                    <a:pt x="6608" y="10439"/>
                  </a:cubicBezTo>
                  <a:cubicBezTo>
                    <a:pt x="6600" y="10439"/>
                    <a:pt x="6588" y="10433"/>
                    <a:pt x="6568" y="10423"/>
                  </a:cubicBezTo>
                  <a:lnTo>
                    <a:pt x="6592" y="10374"/>
                  </a:lnTo>
                  <a:lnTo>
                    <a:pt x="6673" y="10350"/>
                  </a:lnTo>
                  <a:close/>
                  <a:moveTo>
                    <a:pt x="6487" y="10962"/>
                  </a:moveTo>
                  <a:cubicBezTo>
                    <a:pt x="6464" y="10962"/>
                    <a:pt x="6442" y="10966"/>
                    <a:pt x="6422" y="10974"/>
                  </a:cubicBezTo>
                  <a:cubicBezTo>
                    <a:pt x="6400" y="11018"/>
                    <a:pt x="6436" y="11054"/>
                    <a:pt x="6475" y="11054"/>
                  </a:cubicBezTo>
                  <a:cubicBezTo>
                    <a:pt x="6494" y="11054"/>
                    <a:pt x="6514" y="11045"/>
                    <a:pt x="6527" y="11023"/>
                  </a:cubicBezTo>
                  <a:lnTo>
                    <a:pt x="6552" y="10974"/>
                  </a:lnTo>
                  <a:cubicBezTo>
                    <a:pt x="6531" y="10966"/>
                    <a:pt x="6509" y="10962"/>
                    <a:pt x="6487" y="10962"/>
                  </a:cubicBezTo>
                  <a:close/>
                  <a:moveTo>
                    <a:pt x="6025" y="11080"/>
                  </a:moveTo>
                  <a:cubicBezTo>
                    <a:pt x="6057" y="11096"/>
                    <a:pt x="6065" y="11128"/>
                    <a:pt x="6049" y="11161"/>
                  </a:cubicBezTo>
                  <a:cubicBezTo>
                    <a:pt x="6029" y="11201"/>
                    <a:pt x="6009" y="11240"/>
                    <a:pt x="5976" y="11240"/>
                  </a:cubicBezTo>
                  <a:cubicBezTo>
                    <a:pt x="5969" y="11240"/>
                    <a:pt x="5961" y="11238"/>
                    <a:pt x="5952" y="11234"/>
                  </a:cubicBezTo>
                  <a:cubicBezTo>
                    <a:pt x="5919" y="11218"/>
                    <a:pt x="5903" y="11185"/>
                    <a:pt x="5919" y="11153"/>
                  </a:cubicBezTo>
                  <a:cubicBezTo>
                    <a:pt x="5943" y="11120"/>
                    <a:pt x="5984" y="11096"/>
                    <a:pt x="6025" y="11080"/>
                  </a:cubicBezTo>
                  <a:close/>
                  <a:moveTo>
                    <a:pt x="4551" y="11147"/>
                  </a:moveTo>
                  <a:cubicBezTo>
                    <a:pt x="4519" y="11147"/>
                    <a:pt x="4514" y="11195"/>
                    <a:pt x="4581" y="11282"/>
                  </a:cubicBezTo>
                  <a:cubicBezTo>
                    <a:pt x="4602" y="11293"/>
                    <a:pt x="4613" y="11298"/>
                    <a:pt x="4622" y="11298"/>
                  </a:cubicBezTo>
                  <a:cubicBezTo>
                    <a:pt x="4634" y="11298"/>
                    <a:pt x="4640" y="11287"/>
                    <a:pt x="4654" y="11258"/>
                  </a:cubicBezTo>
                  <a:cubicBezTo>
                    <a:pt x="4638" y="11218"/>
                    <a:pt x="4614" y="11177"/>
                    <a:pt x="4573" y="11153"/>
                  </a:cubicBezTo>
                  <a:cubicBezTo>
                    <a:pt x="4565" y="11149"/>
                    <a:pt x="4557" y="11147"/>
                    <a:pt x="4551" y="11147"/>
                  </a:cubicBezTo>
                  <a:close/>
                  <a:moveTo>
                    <a:pt x="5589" y="12012"/>
                  </a:moveTo>
                  <a:cubicBezTo>
                    <a:pt x="5615" y="12012"/>
                    <a:pt x="5605" y="12032"/>
                    <a:pt x="5571" y="12101"/>
                  </a:cubicBezTo>
                  <a:cubicBezTo>
                    <a:pt x="5560" y="12117"/>
                    <a:pt x="5543" y="12126"/>
                    <a:pt x="5523" y="12126"/>
                  </a:cubicBezTo>
                  <a:cubicBezTo>
                    <a:pt x="5512" y="12126"/>
                    <a:pt x="5501" y="12123"/>
                    <a:pt x="5489" y="12118"/>
                  </a:cubicBezTo>
                  <a:cubicBezTo>
                    <a:pt x="5441" y="12093"/>
                    <a:pt x="5514" y="12069"/>
                    <a:pt x="5538" y="12020"/>
                  </a:cubicBezTo>
                  <a:cubicBezTo>
                    <a:pt x="5562" y="12016"/>
                    <a:pt x="5578" y="12012"/>
                    <a:pt x="5589" y="12012"/>
                  </a:cubicBezTo>
                  <a:close/>
                  <a:moveTo>
                    <a:pt x="6459" y="12020"/>
                  </a:moveTo>
                  <a:cubicBezTo>
                    <a:pt x="6450" y="12020"/>
                    <a:pt x="6435" y="12024"/>
                    <a:pt x="6414" y="12028"/>
                  </a:cubicBezTo>
                  <a:lnTo>
                    <a:pt x="6357" y="12134"/>
                  </a:lnTo>
                  <a:cubicBezTo>
                    <a:pt x="6380" y="12144"/>
                    <a:pt x="6394" y="12150"/>
                    <a:pt x="6404" y="12150"/>
                  </a:cubicBezTo>
                  <a:cubicBezTo>
                    <a:pt x="6418" y="12150"/>
                    <a:pt x="6424" y="12138"/>
                    <a:pt x="6438" y="12109"/>
                  </a:cubicBezTo>
                  <a:cubicBezTo>
                    <a:pt x="6473" y="12040"/>
                    <a:pt x="6483" y="12020"/>
                    <a:pt x="6459" y="12020"/>
                  </a:cubicBezTo>
                  <a:close/>
                  <a:moveTo>
                    <a:pt x="5193" y="12931"/>
                  </a:moveTo>
                  <a:cubicBezTo>
                    <a:pt x="5220" y="12931"/>
                    <a:pt x="5247" y="12935"/>
                    <a:pt x="5271" y="12945"/>
                  </a:cubicBezTo>
                  <a:cubicBezTo>
                    <a:pt x="5316" y="12967"/>
                    <a:pt x="5298" y="13018"/>
                    <a:pt x="5189" y="13018"/>
                  </a:cubicBezTo>
                  <a:cubicBezTo>
                    <a:pt x="5182" y="13018"/>
                    <a:pt x="5174" y="13018"/>
                    <a:pt x="5165" y="13017"/>
                  </a:cubicBezTo>
                  <a:cubicBezTo>
                    <a:pt x="5108" y="12993"/>
                    <a:pt x="5108" y="12993"/>
                    <a:pt x="5133" y="12936"/>
                  </a:cubicBezTo>
                  <a:cubicBezTo>
                    <a:pt x="5153" y="12933"/>
                    <a:pt x="5173" y="12931"/>
                    <a:pt x="5193" y="12931"/>
                  </a:cubicBezTo>
                  <a:close/>
                  <a:moveTo>
                    <a:pt x="4800" y="13204"/>
                  </a:moveTo>
                  <a:lnTo>
                    <a:pt x="4800" y="13204"/>
                  </a:lnTo>
                  <a:cubicBezTo>
                    <a:pt x="4831" y="13222"/>
                    <a:pt x="4821" y="13235"/>
                    <a:pt x="4809" y="13235"/>
                  </a:cubicBezTo>
                  <a:cubicBezTo>
                    <a:pt x="4800" y="13235"/>
                    <a:pt x="4789" y="13226"/>
                    <a:pt x="4800" y="13204"/>
                  </a:cubicBezTo>
                  <a:close/>
                  <a:moveTo>
                    <a:pt x="5035" y="13261"/>
                  </a:moveTo>
                  <a:lnTo>
                    <a:pt x="5068" y="13342"/>
                  </a:lnTo>
                  <a:lnTo>
                    <a:pt x="5044" y="13390"/>
                  </a:lnTo>
                  <a:cubicBezTo>
                    <a:pt x="4987" y="13366"/>
                    <a:pt x="4930" y="13334"/>
                    <a:pt x="4962" y="13285"/>
                  </a:cubicBezTo>
                  <a:lnTo>
                    <a:pt x="5035" y="13261"/>
                  </a:lnTo>
                  <a:close/>
                  <a:moveTo>
                    <a:pt x="4833" y="13536"/>
                  </a:moveTo>
                  <a:lnTo>
                    <a:pt x="4833" y="13536"/>
                  </a:lnTo>
                  <a:cubicBezTo>
                    <a:pt x="4865" y="13550"/>
                    <a:pt x="4852" y="13564"/>
                    <a:pt x="4840" y="13564"/>
                  </a:cubicBezTo>
                  <a:cubicBezTo>
                    <a:pt x="4831" y="13564"/>
                    <a:pt x="4822" y="13557"/>
                    <a:pt x="4833" y="13536"/>
                  </a:cubicBezTo>
                  <a:close/>
                  <a:moveTo>
                    <a:pt x="3276" y="16423"/>
                  </a:moveTo>
                  <a:lnTo>
                    <a:pt x="3308" y="16504"/>
                  </a:lnTo>
                  <a:lnTo>
                    <a:pt x="3276" y="16552"/>
                  </a:lnTo>
                  <a:cubicBezTo>
                    <a:pt x="3227" y="16528"/>
                    <a:pt x="3171" y="16496"/>
                    <a:pt x="3195" y="16447"/>
                  </a:cubicBezTo>
                  <a:lnTo>
                    <a:pt x="3276" y="16423"/>
                  </a:lnTo>
                  <a:close/>
                  <a:moveTo>
                    <a:pt x="2608" y="17622"/>
                  </a:moveTo>
                  <a:cubicBezTo>
                    <a:pt x="2643" y="17622"/>
                    <a:pt x="2704" y="17694"/>
                    <a:pt x="2749" y="17720"/>
                  </a:cubicBezTo>
                  <a:cubicBezTo>
                    <a:pt x="2736" y="17747"/>
                    <a:pt x="2730" y="17759"/>
                    <a:pt x="2717" y="17759"/>
                  </a:cubicBezTo>
                  <a:cubicBezTo>
                    <a:pt x="2707" y="17759"/>
                    <a:pt x="2693" y="17751"/>
                    <a:pt x="2668" y="17736"/>
                  </a:cubicBezTo>
                  <a:cubicBezTo>
                    <a:pt x="2627" y="17712"/>
                    <a:pt x="2603" y="17679"/>
                    <a:pt x="2587" y="17639"/>
                  </a:cubicBezTo>
                  <a:cubicBezTo>
                    <a:pt x="2592" y="17627"/>
                    <a:pt x="2599" y="17622"/>
                    <a:pt x="2608" y="17622"/>
                  </a:cubicBezTo>
                  <a:close/>
                  <a:moveTo>
                    <a:pt x="2603" y="18644"/>
                  </a:moveTo>
                  <a:cubicBezTo>
                    <a:pt x="2644" y="18669"/>
                    <a:pt x="2676" y="18709"/>
                    <a:pt x="2684" y="18750"/>
                  </a:cubicBezTo>
                  <a:lnTo>
                    <a:pt x="2660" y="18798"/>
                  </a:lnTo>
                  <a:cubicBezTo>
                    <a:pt x="2611" y="18774"/>
                    <a:pt x="2554" y="18742"/>
                    <a:pt x="2579" y="18693"/>
                  </a:cubicBezTo>
                  <a:lnTo>
                    <a:pt x="2603" y="18644"/>
                  </a:lnTo>
                  <a:close/>
                  <a:moveTo>
                    <a:pt x="2011" y="19155"/>
                  </a:moveTo>
                  <a:lnTo>
                    <a:pt x="2036" y="19228"/>
                  </a:lnTo>
                  <a:lnTo>
                    <a:pt x="2011" y="19277"/>
                  </a:lnTo>
                  <a:cubicBezTo>
                    <a:pt x="1963" y="19252"/>
                    <a:pt x="1906" y="19228"/>
                    <a:pt x="1930" y="19171"/>
                  </a:cubicBezTo>
                  <a:lnTo>
                    <a:pt x="2011" y="19155"/>
                  </a:lnTo>
                  <a:close/>
                  <a:moveTo>
                    <a:pt x="443" y="22631"/>
                  </a:moveTo>
                  <a:cubicBezTo>
                    <a:pt x="487" y="22631"/>
                    <a:pt x="524" y="22672"/>
                    <a:pt x="511" y="22722"/>
                  </a:cubicBezTo>
                  <a:cubicBezTo>
                    <a:pt x="494" y="22798"/>
                    <a:pt x="489" y="22819"/>
                    <a:pt x="463" y="22819"/>
                  </a:cubicBezTo>
                  <a:cubicBezTo>
                    <a:pt x="453" y="22819"/>
                    <a:pt x="440" y="22816"/>
                    <a:pt x="422" y="22812"/>
                  </a:cubicBezTo>
                  <a:cubicBezTo>
                    <a:pt x="365" y="22795"/>
                    <a:pt x="390" y="22690"/>
                    <a:pt x="406" y="22641"/>
                  </a:cubicBezTo>
                  <a:cubicBezTo>
                    <a:pt x="418" y="22634"/>
                    <a:pt x="431" y="22631"/>
                    <a:pt x="443" y="22631"/>
                  </a:cubicBezTo>
                  <a:close/>
                  <a:moveTo>
                    <a:pt x="432" y="24795"/>
                  </a:moveTo>
                  <a:cubicBezTo>
                    <a:pt x="464" y="24795"/>
                    <a:pt x="498" y="24802"/>
                    <a:pt x="527" y="24814"/>
                  </a:cubicBezTo>
                  <a:lnTo>
                    <a:pt x="536" y="24863"/>
                  </a:lnTo>
                  <a:cubicBezTo>
                    <a:pt x="507" y="24871"/>
                    <a:pt x="479" y="24879"/>
                    <a:pt x="456" y="24879"/>
                  </a:cubicBezTo>
                  <a:cubicBezTo>
                    <a:pt x="432" y="24879"/>
                    <a:pt x="414" y="24871"/>
                    <a:pt x="406" y="24847"/>
                  </a:cubicBezTo>
                  <a:lnTo>
                    <a:pt x="398" y="24798"/>
                  </a:lnTo>
                  <a:cubicBezTo>
                    <a:pt x="409" y="24796"/>
                    <a:pt x="420" y="24795"/>
                    <a:pt x="432" y="24795"/>
                  </a:cubicBezTo>
                  <a:close/>
                  <a:moveTo>
                    <a:pt x="3557" y="27637"/>
                  </a:moveTo>
                  <a:cubicBezTo>
                    <a:pt x="3566" y="27637"/>
                    <a:pt x="3575" y="27639"/>
                    <a:pt x="3584" y="27644"/>
                  </a:cubicBezTo>
                  <a:cubicBezTo>
                    <a:pt x="3625" y="27668"/>
                    <a:pt x="3625" y="27668"/>
                    <a:pt x="3600" y="27717"/>
                  </a:cubicBezTo>
                  <a:cubicBezTo>
                    <a:pt x="3600" y="27717"/>
                    <a:pt x="3578" y="27755"/>
                    <a:pt x="3548" y="27755"/>
                  </a:cubicBezTo>
                  <a:cubicBezTo>
                    <a:pt x="3541" y="27755"/>
                    <a:pt x="3535" y="27754"/>
                    <a:pt x="3527" y="27749"/>
                  </a:cubicBezTo>
                  <a:lnTo>
                    <a:pt x="3503" y="27668"/>
                  </a:lnTo>
                  <a:cubicBezTo>
                    <a:pt x="3515" y="27651"/>
                    <a:pt x="3535" y="27637"/>
                    <a:pt x="3557" y="27637"/>
                  </a:cubicBezTo>
                  <a:close/>
                  <a:moveTo>
                    <a:pt x="4168" y="27879"/>
                  </a:moveTo>
                  <a:lnTo>
                    <a:pt x="4217" y="27903"/>
                  </a:lnTo>
                  <a:cubicBezTo>
                    <a:pt x="4196" y="27944"/>
                    <a:pt x="4176" y="27990"/>
                    <a:pt x="4141" y="27990"/>
                  </a:cubicBezTo>
                  <a:cubicBezTo>
                    <a:pt x="4135" y="27990"/>
                    <a:pt x="4127" y="27988"/>
                    <a:pt x="4119" y="27984"/>
                  </a:cubicBezTo>
                  <a:lnTo>
                    <a:pt x="4095" y="27903"/>
                  </a:lnTo>
                  <a:lnTo>
                    <a:pt x="4168" y="27879"/>
                  </a:lnTo>
                  <a:close/>
                  <a:moveTo>
                    <a:pt x="4397" y="28400"/>
                  </a:moveTo>
                  <a:cubicBezTo>
                    <a:pt x="4434" y="28400"/>
                    <a:pt x="4452" y="28423"/>
                    <a:pt x="4435" y="28463"/>
                  </a:cubicBezTo>
                  <a:cubicBezTo>
                    <a:pt x="4420" y="28494"/>
                    <a:pt x="4414" y="28505"/>
                    <a:pt x="4400" y="28505"/>
                  </a:cubicBezTo>
                  <a:cubicBezTo>
                    <a:pt x="4392" y="28505"/>
                    <a:pt x="4380" y="28501"/>
                    <a:pt x="4362" y="28495"/>
                  </a:cubicBezTo>
                  <a:cubicBezTo>
                    <a:pt x="4265" y="28446"/>
                    <a:pt x="4265" y="28446"/>
                    <a:pt x="4338" y="28414"/>
                  </a:cubicBezTo>
                  <a:cubicBezTo>
                    <a:pt x="4360" y="28404"/>
                    <a:pt x="4380" y="28400"/>
                    <a:pt x="4397" y="28400"/>
                  </a:cubicBezTo>
                  <a:close/>
                  <a:moveTo>
                    <a:pt x="4687" y="28568"/>
                  </a:moveTo>
                  <a:lnTo>
                    <a:pt x="4735" y="28592"/>
                  </a:lnTo>
                  <a:cubicBezTo>
                    <a:pt x="4792" y="28609"/>
                    <a:pt x="4792" y="28609"/>
                    <a:pt x="4768" y="28665"/>
                  </a:cubicBezTo>
                  <a:lnTo>
                    <a:pt x="4719" y="28649"/>
                  </a:lnTo>
                  <a:lnTo>
                    <a:pt x="4687" y="28568"/>
                  </a:lnTo>
                  <a:close/>
                  <a:moveTo>
                    <a:pt x="4488" y="28780"/>
                  </a:moveTo>
                  <a:lnTo>
                    <a:pt x="4488" y="28780"/>
                  </a:lnTo>
                  <a:cubicBezTo>
                    <a:pt x="4484" y="28787"/>
                    <a:pt x="4480" y="28795"/>
                    <a:pt x="4476" y="28803"/>
                  </a:cubicBezTo>
                  <a:cubicBezTo>
                    <a:pt x="4477" y="28808"/>
                    <a:pt x="4478" y="28812"/>
                    <a:pt x="4479" y="28815"/>
                  </a:cubicBezTo>
                  <a:lnTo>
                    <a:pt x="4479" y="28815"/>
                  </a:lnTo>
                  <a:cubicBezTo>
                    <a:pt x="4481" y="28806"/>
                    <a:pt x="4483" y="28794"/>
                    <a:pt x="4488" y="28780"/>
                  </a:cubicBezTo>
                  <a:close/>
                  <a:moveTo>
                    <a:pt x="4479" y="28815"/>
                  </a:moveTo>
                  <a:cubicBezTo>
                    <a:pt x="4476" y="28839"/>
                    <a:pt x="4479" y="28851"/>
                    <a:pt x="4481" y="28851"/>
                  </a:cubicBezTo>
                  <a:cubicBezTo>
                    <a:pt x="4483" y="28851"/>
                    <a:pt x="4485" y="28839"/>
                    <a:pt x="4479" y="28815"/>
                  </a:cubicBezTo>
                  <a:close/>
                  <a:moveTo>
                    <a:pt x="5098" y="28840"/>
                  </a:moveTo>
                  <a:cubicBezTo>
                    <a:pt x="5091" y="28840"/>
                    <a:pt x="5079" y="28843"/>
                    <a:pt x="5060" y="28852"/>
                  </a:cubicBezTo>
                  <a:cubicBezTo>
                    <a:pt x="5067" y="28854"/>
                    <a:pt x="5074" y="28855"/>
                    <a:pt x="5080" y="28855"/>
                  </a:cubicBezTo>
                  <a:cubicBezTo>
                    <a:pt x="5103" y="28855"/>
                    <a:pt x="5114" y="28840"/>
                    <a:pt x="5098" y="28840"/>
                  </a:cubicBezTo>
                  <a:close/>
                  <a:moveTo>
                    <a:pt x="5198" y="28779"/>
                  </a:moveTo>
                  <a:lnTo>
                    <a:pt x="5246" y="28795"/>
                  </a:lnTo>
                  <a:cubicBezTo>
                    <a:pt x="5295" y="28819"/>
                    <a:pt x="5295" y="28819"/>
                    <a:pt x="5279" y="28876"/>
                  </a:cubicBezTo>
                  <a:lnTo>
                    <a:pt x="5222" y="28852"/>
                  </a:lnTo>
                  <a:lnTo>
                    <a:pt x="5198" y="28779"/>
                  </a:lnTo>
                  <a:close/>
                  <a:moveTo>
                    <a:pt x="5749" y="28860"/>
                  </a:moveTo>
                  <a:lnTo>
                    <a:pt x="5806" y="28884"/>
                  </a:lnTo>
                  <a:cubicBezTo>
                    <a:pt x="5830" y="28892"/>
                    <a:pt x="5846" y="28933"/>
                    <a:pt x="5830" y="28957"/>
                  </a:cubicBezTo>
                  <a:cubicBezTo>
                    <a:pt x="5823" y="28984"/>
                    <a:pt x="5800" y="29000"/>
                    <a:pt x="5778" y="29000"/>
                  </a:cubicBezTo>
                  <a:cubicBezTo>
                    <a:pt x="5774" y="29000"/>
                    <a:pt x="5769" y="28999"/>
                    <a:pt x="5765" y="28998"/>
                  </a:cubicBezTo>
                  <a:cubicBezTo>
                    <a:pt x="5741" y="28949"/>
                    <a:pt x="5741" y="28909"/>
                    <a:pt x="5749" y="28860"/>
                  </a:cubicBezTo>
                  <a:close/>
                  <a:moveTo>
                    <a:pt x="7931" y="29642"/>
                  </a:moveTo>
                  <a:cubicBezTo>
                    <a:pt x="7943" y="29642"/>
                    <a:pt x="7947" y="29650"/>
                    <a:pt x="7938" y="29671"/>
                  </a:cubicBezTo>
                  <a:cubicBezTo>
                    <a:pt x="7922" y="29711"/>
                    <a:pt x="7889" y="29744"/>
                    <a:pt x="7849" y="29768"/>
                  </a:cubicBezTo>
                  <a:cubicBezTo>
                    <a:pt x="7849" y="29768"/>
                    <a:pt x="7828" y="29777"/>
                    <a:pt x="7811" y="29777"/>
                  </a:cubicBezTo>
                  <a:cubicBezTo>
                    <a:pt x="7796" y="29777"/>
                    <a:pt x="7784" y="29770"/>
                    <a:pt x="7792" y="29744"/>
                  </a:cubicBezTo>
                  <a:lnTo>
                    <a:pt x="7816" y="29687"/>
                  </a:lnTo>
                  <a:cubicBezTo>
                    <a:pt x="7863" y="29666"/>
                    <a:pt x="7909" y="29642"/>
                    <a:pt x="7931" y="29642"/>
                  </a:cubicBezTo>
                  <a:close/>
                  <a:moveTo>
                    <a:pt x="9746" y="30084"/>
                  </a:moveTo>
                  <a:cubicBezTo>
                    <a:pt x="9803" y="30100"/>
                    <a:pt x="9803" y="30100"/>
                    <a:pt x="9778" y="30157"/>
                  </a:cubicBezTo>
                  <a:cubicBezTo>
                    <a:pt x="9758" y="30204"/>
                    <a:pt x="9711" y="30234"/>
                    <a:pt x="9663" y="30234"/>
                  </a:cubicBezTo>
                  <a:cubicBezTo>
                    <a:pt x="9653" y="30234"/>
                    <a:pt x="9642" y="30233"/>
                    <a:pt x="9633" y="30230"/>
                  </a:cubicBezTo>
                  <a:cubicBezTo>
                    <a:pt x="9584" y="30214"/>
                    <a:pt x="9624" y="30100"/>
                    <a:pt x="9746" y="30084"/>
                  </a:cubicBezTo>
                  <a:close/>
                  <a:moveTo>
                    <a:pt x="17147" y="32696"/>
                  </a:moveTo>
                  <a:cubicBezTo>
                    <a:pt x="17198" y="32696"/>
                    <a:pt x="17148" y="32776"/>
                    <a:pt x="17035" y="32833"/>
                  </a:cubicBezTo>
                  <a:cubicBezTo>
                    <a:pt x="16988" y="32876"/>
                    <a:pt x="16964" y="32898"/>
                    <a:pt x="16957" y="32898"/>
                  </a:cubicBezTo>
                  <a:cubicBezTo>
                    <a:pt x="16949" y="32898"/>
                    <a:pt x="16961" y="32871"/>
                    <a:pt x="16986" y="32817"/>
                  </a:cubicBezTo>
                  <a:cubicBezTo>
                    <a:pt x="17001" y="32767"/>
                    <a:pt x="17021" y="32716"/>
                    <a:pt x="17059" y="32716"/>
                  </a:cubicBezTo>
                  <a:cubicBezTo>
                    <a:pt x="17064" y="32716"/>
                    <a:pt x="17070" y="32717"/>
                    <a:pt x="17075" y="32719"/>
                  </a:cubicBezTo>
                  <a:cubicBezTo>
                    <a:pt x="17109" y="32703"/>
                    <a:pt x="17132" y="32696"/>
                    <a:pt x="17147" y="32696"/>
                  </a:cubicBezTo>
                  <a:close/>
                  <a:moveTo>
                    <a:pt x="11656" y="0"/>
                  </a:moveTo>
                  <a:cubicBezTo>
                    <a:pt x="11635" y="0"/>
                    <a:pt x="11619" y="22"/>
                    <a:pt x="11619" y="69"/>
                  </a:cubicBezTo>
                  <a:lnTo>
                    <a:pt x="11538" y="94"/>
                  </a:lnTo>
                  <a:cubicBezTo>
                    <a:pt x="11497" y="72"/>
                    <a:pt x="11463" y="63"/>
                    <a:pt x="11438" y="63"/>
                  </a:cubicBezTo>
                  <a:cubicBezTo>
                    <a:pt x="11369" y="63"/>
                    <a:pt x="11370" y="132"/>
                    <a:pt x="11489" y="191"/>
                  </a:cubicBezTo>
                  <a:cubicBezTo>
                    <a:pt x="11651" y="272"/>
                    <a:pt x="11651" y="272"/>
                    <a:pt x="11522" y="272"/>
                  </a:cubicBezTo>
                  <a:cubicBezTo>
                    <a:pt x="11485" y="254"/>
                    <a:pt x="11458" y="247"/>
                    <a:pt x="11437" y="247"/>
                  </a:cubicBezTo>
                  <a:cubicBezTo>
                    <a:pt x="11393" y="247"/>
                    <a:pt x="11376" y="280"/>
                    <a:pt x="11359" y="313"/>
                  </a:cubicBezTo>
                  <a:cubicBezTo>
                    <a:pt x="11345" y="341"/>
                    <a:pt x="11339" y="353"/>
                    <a:pt x="11325" y="353"/>
                  </a:cubicBezTo>
                  <a:cubicBezTo>
                    <a:pt x="11316" y="353"/>
                    <a:pt x="11302" y="347"/>
                    <a:pt x="11278" y="337"/>
                  </a:cubicBezTo>
                  <a:cubicBezTo>
                    <a:pt x="11263" y="329"/>
                    <a:pt x="11246" y="326"/>
                    <a:pt x="11228" y="326"/>
                  </a:cubicBezTo>
                  <a:cubicBezTo>
                    <a:pt x="11188" y="326"/>
                    <a:pt x="11147" y="344"/>
                    <a:pt x="11124" y="378"/>
                  </a:cubicBezTo>
                  <a:cubicBezTo>
                    <a:pt x="11100" y="426"/>
                    <a:pt x="11100" y="426"/>
                    <a:pt x="11149" y="459"/>
                  </a:cubicBezTo>
                  <a:cubicBezTo>
                    <a:pt x="11158" y="456"/>
                    <a:pt x="11165" y="455"/>
                    <a:pt x="11171" y="455"/>
                  </a:cubicBezTo>
                  <a:cubicBezTo>
                    <a:pt x="11218" y="455"/>
                    <a:pt x="11167" y="532"/>
                    <a:pt x="11051" y="532"/>
                  </a:cubicBezTo>
                  <a:cubicBezTo>
                    <a:pt x="10970" y="548"/>
                    <a:pt x="10970" y="548"/>
                    <a:pt x="11076" y="605"/>
                  </a:cubicBezTo>
                  <a:cubicBezTo>
                    <a:pt x="11177" y="659"/>
                    <a:pt x="11136" y="751"/>
                    <a:pt x="11018" y="751"/>
                  </a:cubicBezTo>
                  <a:cubicBezTo>
                    <a:pt x="11013" y="751"/>
                    <a:pt x="11008" y="751"/>
                    <a:pt x="11003" y="751"/>
                  </a:cubicBezTo>
                  <a:lnTo>
                    <a:pt x="10946" y="856"/>
                  </a:lnTo>
                  <a:cubicBezTo>
                    <a:pt x="10922" y="905"/>
                    <a:pt x="10978" y="929"/>
                    <a:pt x="11027" y="953"/>
                  </a:cubicBezTo>
                  <a:cubicBezTo>
                    <a:pt x="11141" y="1010"/>
                    <a:pt x="11141" y="1010"/>
                    <a:pt x="11059" y="1034"/>
                  </a:cubicBezTo>
                  <a:cubicBezTo>
                    <a:pt x="11044" y="1040"/>
                    <a:pt x="11027" y="1043"/>
                    <a:pt x="11010" y="1043"/>
                  </a:cubicBezTo>
                  <a:cubicBezTo>
                    <a:pt x="10983" y="1043"/>
                    <a:pt x="10955" y="1036"/>
                    <a:pt x="10930" y="1026"/>
                  </a:cubicBezTo>
                  <a:cubicBezTo>
                    <a:pt x="10919" y="1022"/>
                    <a:pt x="10910" y="1020"/>
                    <a:pt x="10902" y="1020"/>
                  </a:cubicBezTo>
                  <a:cubicBezTo>
                    <a:pt x="10864" y="1020"/>
                    <a:pt x="10844" y="1059"/>
                    <a:pt x="10824" y="1099"/>
                  </a:cubicBezTo>
                  <a:cubicBezTo>
                    <a:pt x="10800" y="1148"/>
                    <a:pt x="10743" y="1245"/>
                    <a:pt x="10800" y="1278"/>
                  </a:cubicBezTo>
                  <a:lnTo>
                    <a:pt x="10743" y="1245"/>
                  </a:lnTo>
                  <a:cubicBezTo>
                    <a:pt x="10719" y="1294"/>
                    <a:pt x="10670" y="1269"/>
                    <a:pt x="10719" y="1294"/>
                  </a:cubicBezTo>
                  <a:cubicBezTo>
                    <a:pt x="10687" y="1350"/>
                    <a:pt x="10646" y="1391"/>
                    <a:pt x="10589" y="1415"/>
                  </a:cubicBezTo>
                  <a:cubicBezTo>
                    <a:pt x="10502" y="1476"/>
                    <a:pt x="10509" y="1624"/>
                    <a:pt x="10619" y="1624"/>
                  </a:cubicBezTo>
                  <a:cubicBezTo>
                    <a:pt x="10642" y="1624"/>
                    <a:pt x="10670" y="1617"/>
                    <a:pt x="10703" y="1602"/>
                  </a:cubicBezTo>
                  <a:lnTo>
                    <a:pt x="10703" y="1602"/>
                  </a:lnTo>
                  <a:lnTo>
                    <a:pt x="10678" y="1650"/>
                  </a:lnTo>
                  <a:cubicBezTo>
                    <a:pt x="10662" y="1675"/>
                    <a:pt x="10670" y="1715"/>
                    <a:pt x="10703" y="1723"/>
                  </a:cubicBezTo>
                  <a:cubicBezTo>
                    <a:pt x="10751" y="1756"/>
                    <a:pt x="10727" y="1805"/>
                    <a:pt x="10703" y="1853"/>
                  </a:cubicBezTo>
                  <a:lnTo>
                    <a:pt x="10597" y="1796"/>
                  </a:lnTo>
                  <a:cubicBezTo>
                    <a:pt x="10549" y="1749"/>
                    <a:pt x="10505" y="1728"/>
                    <a:pt x="10474" y="1728"/>
                  </a:cubicBezTo>
                  <a:cubicBezTo>
                    <a:pt x="10422" y="1728"/>
                    <a:pt x="10410" y="1787"/>
                    <a:pt x="10490" y="1868"/>
                  </a:cubicBezTo>
                  <a:lnTo>
                    <a:pt x="10490" y="1868"/>
                  </a:lnTo>
                  <a:cubicBezTo>
                    <a:pt x="10477" y="1861"/>
                    <a:pt x="10460" y="1853"/>
                    <a:pt x="10443" y="1845"/>
                  </a:cubicBezTo>
                  <a:cubicBezTo>
                    <a:pt x="10432" y="1839"/>
                    <a:pt x="10422" y="1835"/>
                    <a:pt x="10413" y="1835"/>
                  </a:cubicBezTo>
                  <a:cubicBezTo>
                    <a:pt x="10378" y="1835"/>
                    <a:pt x="10362" y="1887"/>
                    <a:pt x="10362" y="1991"/>
                  </a:cubicBezTo>
                  <a:cubicBezTo>
                    <a:pt x="10338" y="2040"/>
                    <a:pt x="10419" y="2145"/>
                    <a:pt x="10476" y="2169"/>
                  </a:cubicBezTo>
                  <a:cubicBezTo>
                    <a:pt x="10500" y="2186"/>
                    <a:pt x="10516" y="2218"/>
                    <a:pt x="10500" y="2250"/>
                  </a:cubicBezTo>
                  <a:cubicBezTo>
                    <a:pt x="10487" y="2277"/>
                    <a:pt x="10481" y="2289"/>
                    <a:pt x="10468" y="2289"/>
                  </a:cubicBezTo>
                  <a:cubicBezTo>
                    <a:pt x="10459" y="2289"/>
                    <a:pt x="10444" y="2281"/>
                    <a:pt x="10419" y="2267"/>
                  </a:cubicBezTo>
                  <a:cubicBezTo>
                    <a:pt x="10400" y="2258"/>
                    <a:pt x="10382" y="2254"/>
                    <a:pt x="10367" y="2254"/>
                  </a:cubicBezTo>
                  <a:cubicBezTo>
                    <a:pt x="10300" y="2254"/>
                    <a:pt x="10280" y="2335"/>
                    <a:pt x="10346" y="2421"/>
                  </a:cubicBezTo>
                  <a:lnTo>
                    <a:pt x="10289" y="2388"/>
                  </a:lnTo>
                  <a:cubicBezTo>
                    <a:pt x="10280" y="2384"/>
                    <a:pt x="10271" y="2381"/>
                    <a:pt x="10260" y="2381"/>
                  </a:cubicBezTo>
                  <a:cubicBezTo>
                    <a:pt x="10211" y="2381"/>
                    <a:pt x="10146" y="2438"/>
                    <a:pt x="10087" y="2664"/>
                  </a:cubicBezTo>
                  <a:cubicBezTo>
                    <a:pt x="9996" y="2844"/>
                    <a:pt x="9920" y="2983"/>
                    <a:pt x="9871" y="2983"/>
                  </a:cubicBezTo>
                  <a:cubicBezTo>
                    <a:pt x="9867" y="2983"/>
                    <a:pt x="9863" y="2982"/>
                    <a:pt x="9860" y="2980"/>
                  </a:cubicBezTo>
                  <a:cubicBezTo>
                    <a:pt x="9857" y="2979"/>
                    <a:pt x="9854" y="2978"/>
                    <a:pt x="9852" y="2978"/>
                  </a:cubicBezTo>
                  <a:cubicBezTo>
                    <a:pt x="9804" y="2978"/>
                    <a:pt x="9813" y="3214"/>
                    <a:pt x="9860" y="3361"/>
                  </a:cubicBezTo>
                  <a:cubicBezTo>
                    <a:pt x="9849" y="3354"/>
                    <a:pt x="9840" y="3351"/>
                    <a:pt x="9832" y="3351"/>
                  </a:cubicBezTo>
                  <a:cubicBezTo>
                    <a:pt x="9799" y="3351"/>
                    <a:pt x="9775" y="3399"/>
                    <a:pt x="9730" y="3483"/>
                  </a:cubicBezTo>
                  <a:cubicBezTo>
                    <a:pt x="9678" y="3586"/>
                    <a:pt x="9663" y="3616"/>
                    <a:pt x="9638" y="3616"/>
                  </a:cubicBezTo>
                  <a:cubicBezTo>
                    <a:pt x="9628" y="3616"/>
                    <a:pt x="9617" y="3611"/>
                    <a:pt x="9600" y="3604"/>
                  </a:cubicBezTo>
                  <a:cubicBezTo>
                    <a:pt x="9563" y="3557"/>
                    <a:pt x="9543" y="3531"/>
                    <a:pt x="9538" y="3531"/>
                  </a:cubicBezTo>
                  <a:lnTo>
                    <a:pt x="9538" y="3531"/>
                  </a:lnTo>
                  <a:cubicBezTo>
                    <a:pt x="9531" y="3531"/>
                    <a:pt x="9545" y="3569"/>
                    <a:pt x="9576" y="3653"/>
                  </a:cubicBezTo>
                  <a:cubicBezTo>
                    <a:pt x="9643" y="3740"/>
                    <a:pt x="9566" y="3838"/>
                    <a:pt x="9478" y="3838"/>
                  </a:cubicBezTo>
                  <a:cubicBezTo>
                    <a:pt x="9460" y="3838"/>
                    <a:pt x="9440" y="3833"/>
                    <a:pt x="9422" y="3823"/>
                  </a:cubicBezTo>
                  <a:cubicBezTo>
                    <a:pt x="9412" y="3817"/>
                    <a:pt x="9404" y="3814"/>
                    <a:pt x="9395" y="3814"/>
                  </a:cubicBezTo>
                  <a:cubicBezTo>
                    <a:pt x="9360" y="3814"/>
                    <a:pt x="9331" y="3866"/>
                    <a:pt x="9292" y="3945"/>
                  </a:cubicBezTo>
                  <a:cubicBezTo>
                    <a:pt x="9324" y="4018"/>
                    <a:pt x="9268" y="4115"/>
                    <a:pt x="9219" y="4221"/>
                  </a:cubicBezTo>
                  <a:cubicBezTo>
                    <a:pt x="9146" y="4367"/>
                    <a:pt x="9146" y="4367"/>
                    <a:pt x="9251" y="4423"/>
                  </a:cubicBezTo>
                  <a:cubicBezTo>
                    <a:pt x="9357" y="4472"/>
                    <a:pt x="9333" y="4529"/>
                    <a:pt x="9284" y="4626"/>
                  </a:cubicBezTo>
                  <a:cubicBezTo>
                    <a:pt x="9257" y="4666"/>
                    <a:pt x="9236" y="4705"/>
                    <a:pt x="9203" y="4705"/>
                  </a:cubicBezTo>
                  <a:cubicBezTo>
                    <a:pt x="9196" y="4705"/>
                    <a:pt x="9187" y="4703"/>
                    <a:pt x="9178" y="4699"/>
                  </a:cubicBezTo>
                  <a:cubicBezTo>
                    <a:pt x="9138" y="4707"/>
                    <a:pt x="9097" y="4731"/>
                    <a:pt x="9073" y="4764"/>
                  </a:cubicBezTo>
                  <a:cubicBezTo>
                    <a:pt x="9054" y="4803"/>
                    <a:pt x="9034" y="4846"/>
                    <a:pt x="8999" y="4846"/>
                  </a:cubicBezTo>
                  <a:cubicBezTo>
                    <a:pt x="8990" y="4846"/>
                    <a:pt x="8979" y="4843"/>
                    <a:pt x="8968" y="4837"/>
                  </a:cubicBezTo>
                  <a:cubicBezTo>
                    <a:pt x="8911" y="4861"/>
                    <a:pt x="8862" y="4902"/>
                    <a:pt x="8838" y="4958"/>
                  </a:cubicBezTo>
                  <a:cubicBezTo>
                    <a:pt x="8795" y="5043"/>
                    <a:pt x="8753" y="5135"/>
                    <a:pt x="8705" y="5135"/>
                  </a:cubicBezTo>
                  <a:cubicBezTo>
                    <a:pt x="8698" y="5135"/>
                    <a:pt x="8691" y="5133"/>
                    <a:pt x="8684" y="5129"/>
                  </a:cubicBezTo>
                  <a:lnTo>
                    <a:pt x="8684" y="5129"/>
                  </a:lnTo>
                  <a:cubicBezTo>
                    <a:pt x="8660" y="5177"/>
                    <a:pt x="8660" y="5177"/>
                    <a:pt x="8708" y="5210"/>
                  </a:cubicBezTo>
                  <a:cubicBezTo>
                    <a:pt x="8765" y="5234"/>
                    <a:pt x="8789" y="5315"/>
                    <a:pt x="8635" y="5485"/>
                  </a:cubicBezTo>
                  <a:cubicBezTo>
                    <a:pt x="8587" y="5583"/>
                    <a:pt x="8514" y="5729"/>
                    <a:pt x="8562" y="5753"/>
                  </a:cubicBezTo>
                  <a:cubicBezTo>
                    <a:pt x="8548" y="5785"/>
                    <a:pt x="8542" y="5799"/>
                    <a:pt x="8529" y="5799"/>
                  </a:cubicBezTo>
                  <a:cubicBezTo>
                    <a:pt x="8520" y="5799"/>
                    <a:pt x="8506" y="5791"/>
                    <a:pt x="8481" y="5777"/>
                  </a:cubicBezTo>
                  <a:cubicBezTo>
                    <a:pt x="8461" y="5767"/>
                    <a:pt x="8444" y="5762"/>
                    <a:pt x="8428" y="5762"/>
                  </a:cubicBezTo>
                  <a:cubicBezTo>
                    <a:pt x="8361" y="5762"/>
                    <a:pt x="8338" y="5855"/>
                    <a:pt x="8384" y="5980"/>
                  </a:cubicBezTo>
                  <a:cubicBezTo>
                    <a:pt x="8433" y="6004"/>
                    <a:pt x="8408" y="6053"/>
                    <a:pt x="8335" y="6077"/>
                  </a:cubicBezTo>
                  <a:cubicBezTo>
                    <a:pt x="8319" y="6118"/>
                    <a:pt x="8319" y="6158"/>
                    <a:pt x="8335" y="6199"/>
                  </a:cubicBezTo>
                  <a:cubicBezTo>
                    <a:pt x="8360" y="6280"/>
                    <a:pt x="8360" y="6280"/>
                    <a:pt x="8262" y="6353"/>
                  </a:cubicBezTo>
                  <a:cubicBezTo>
                    <a:pt x="8250" y="6346"/>
                    <a:pt x="8239" y="6343"/>
                    <a:pt x="8229" y="6343"/>
                  </a:cubicBezTo>
                  <a:cubicBezTo>
                    <a:pt x="8195" y="6343"/>
                    <a:pt x="8176" y="6382"/>
                    <a:pt x="8157" y="6426"/>
                  </a:cubicBezTo>
                  <a:cubicBezTo>
                    <a:pt x="8157" y="6548"/>
                    <a:pt x="7873" y="7091"/>
                    <a:pt x="7800" y="7115"/>
                  </a:cubicBezTo>
                  <a:cubicBezTo>
                    <a:pt x="7824" y="7188"/>
                    <a:pt x="7824" y="7188"/>
                    <a:pt x="7800" y="7245"/>
                  </a:cubicBezTo>
                  <a:cubicBezTo>
                    <a:pt x="7793" y="7244"/>
                    <a:pt x="7787" y="7244"/>
                    <a:pt x="7781" y="7244"/>
                  </a:cubicBezTo>
                  <a:cubicBezTo>
                    <a:pt x="7673" y="7244"/>
                    <a:pt x="7700" y="7313"/>
                    <a:pt x="7800" y="7366"/>
                  </a:cubicBezTo>
                  <a:lnTo>
                    <a:pt x="7824" y="7318"/>
                  </a:lnTo>
                  <a:lnTo>
                    <a:pt x="7857" y="7269"/>
                  </a:lnTo>
                  <a:lnTo>
                    <a:pt x="7857" y="7269"/>
                  </a:lnTo>
                  <a:cubicBezTo>
                    <a:pt x="7940" y="7314"/>
                    <a:pt x="7907" y="7415"/>
                    <a:pt x="7813" y="7415"/>
                  </a:cubicBezTo>
                  <a:cubicBezTo>
                    <a:pt x="7788" y="7415"/>
                    <a:pt x="7759" y="7408"/>
                    <a:pt x="7727" y="7391"/>
                  </a:cubicBezTo>
                  <a:cubicBezTo>
                    <a:pt x="7697" y="7389"/>
                    <a:pt x="7674" y="7388"/>
                    <a:pt x="7656" y="7388"/>
                  </a:cubicBezTo>
                  <a:cubicBezTo>
                    <a:pt x="7593" y="7388"/>
                    <a:pt x="7607" y="7406"/>
                    <a:pt x="7670" y="7488"/>
                  </a:cubicBezTo>
                  <a:cubicBezTo>
                    <a:pt x="7746" y="7586"/>
                    <a:pt x="7730" y="7635"/>
                    <a:pt x="7624" y="7635"/>
                  </a:cubicBezTo>
                  <a:cubicBezTo>
                    <a:pt x="7615" y="7635"/>
                    <a:pt x="7607" y="7635"/>
                    <a:pt x="7597" y="7634"/>
                  </a:cubicBezTo>
                  <a:cubicBezTo>
                    <a:pt x="7555" y="7614"/>
                    <a:pt x="7529" y="7603"/>
                    <a:pt x="7520" y="7603"/>
                  </a:cubicBezTo>
                  <a:cubicBezTo>
                    <a:pt x="7505" y="7603"/>
                    <a:pt x="7525" y="7628"/>
                    <a:pt x="7573" y="7691"/>
                  </a:cubicBezTo>
                  <a:cubicBezTo>
                    <a:pt x="7700" y="7850"/>
                    <a:pt x="7713" y="7994"/>
                    <a:pt x="7611" y="7994"/>
                  </a:cubicBezTo>
                  <a:cubicBezTo>
                    <a:pt x="7582" y="7994"/>
                    <a:pt x="7546" y="7983"/>
                    <a:pt x="7500" y="7958"/>
                  </a:cubicBezTo>
                  <a:cubicBezTo>
                    <a:pt x="7456" y="7938"/>
                    <a:pt x="7416" y="7929"/>
                    <a:pt x="7383" y="7929"/>
                  </a:cubicBezTo>
                  <a:cubicBezTo>
                    <a:pt x="7337" y="7929"/>
                    <a:pt x="7303" y="7946"/>
                    <a:pt x="7289" y="7974"/>
                  </a:cubicBezTo>
                  <a:cubicBezTo>
                    <a:pt x="7265" y="8031"/>
                    <a:pt x="7314" y="8056"/>
                    <a:pt x="7370" y="8080"/>
                  </a:cubicBezTo>
                  <a:cubicBezTo>
                    <a:pt x="7500" y="8088"/>
                    <a:pt x="7476" y="8137"/>
                    <a:pt x="7314" y="8185"/>
                  </a:cubicBezTo>
                  <a:cubicBezTo>
                    <a:pt x="7079" y="8250"/>
                    <a:pt x="7030" y="8347"/>
                    <a:pt x="7062" y="8550"/>
                  </a:cubicBezTo>
                  <a:cubicBezTo>
                    <a:pt x="7062" y="8719"/>
                    <a:pt x="7029" y="8840"/>
                    <a:pt x="6998" y="8840"/>
                  </a:cubicBezTo>
                  <a:cubicBezTo>
                    <a:pt x="6983" y="8840"/>
                    <a:pt x="6968" y="8811"/>
                    <a:pt x="6957" y="8745"/>
                  </a:cubicBezTo>
                  <a:cubicBezTo>
                    <a:pt x="6927" y="8664"/>
                    <a:pt x="6913" y="8626"/>
                    <a:pt x="6908" y="8626"/>
                  </a:cubicBezTo>
                  <a:lnTo>
                    <a:pt x="6908" y="8626"/>
                  </a:lnTo>
                  <a:cubicBezTo>
                    <a:pt x="6902" y="8626"/>
                    <a:pt x="6904" y="8658"/>
                    <a:pt x="6908" y="8720"/>
                  </a:cubicBezTo>
                  <a:lnTo>
                    <a:pt x="6779" y="8972"/>
                  </a:lnTo>
                  <a:cubicBezTo>
                    <a:pt x="6754" y="9028"/>
                    <a:pt x="6779" y="9093"/>
                    <a:pt x="6835" y="9118"/>
                  </a:cubicBezTo>
                  <a:cubicBezTo>
                    <a:pt x="6706" y="9118"/>
                    <a:pt x="6600" y="9191"/>
                    <a:pt x="6657" y="9345"/>
                  </a:cubicBezTo>
                  <a:lnTo>
                    <a:pt x="6600" y="9442"/>
                  </a:lnTo>
                  <a:cubicBezTo>
                    <a:pt x="6576" y="9491"/>
                    <a:pt x="6576" y="9491"/>
                    <a:pt x="6608" y="9564"/>
                  </a:cubicBezTo>
                  <a:cubicBezTo>
                    <a:pt x="6633" y="9645"/>
                    <a:pt x="6552" y="9669"/>
                    <a:pt x="6479" y="9685"/>
                  </a:cubicBezTo>
                  <a:cubicBezTo>
                    <a:pt x="6398" y="9710"/>
                    <a:pt x="6316" y="9734"/>
                    <a:pt x="6373" y="9758"/>
                  </a:cubicBezTo>
                  <a:cubicBezTo>
                    <a:pt x="6422" y="9791"/>
                    <a:pt x="6430" y="9912"/>
                    <a:pt x="6454" y="9993"/>
                  </a:cubicBezTo>
                  <a:cubicBezTo>
                    <a:pt x="6473" y="10034"/>
                    <a:pt x="6455" y="10060"/>
                    <a:pt x="6430" y="10060"/>
                  </a:cubicBezTo>
                  <a:cubicBezTo>
                    <a:pt x="6411" y="10060"/>
                    <a:pt x="6387" y="10045"/>
                    <a:pt x="6373" y="10010"/>
                  </a:cubicBezTo>
                  <a:cubicBezTo>
                    <a:pt x="6355" y="10001"/>
                    <a:pt x="6344" y="9995"/>
                    <a:pt x="6332" y="9995"/>
                  </a:cubicBezTo>
                  <a:cubicBezTo>
                    <a:pt x="6310" y="9995"/>
                    <a:pt x="6286" y="10012"/>
                    <a:pt x="6219" y="10058"/>
                  </a:cubicBezTo>
                  <a:cubicBezTo>
                    <a:pt x="6195" y="10107"/>
                    <a:pt x="6146" y="10204"/>
                    <a:pt x="6195" y="10237"/>
                  </a:cubicBezTo>
                  <a:cubicBezTo>
                    <a:pt x="6252" y="10261"/>
                    <a:pt x="6098" y="10561"/>
                    <a:pt x="6016" y="10577"/>
                  </a:cubicBezTo>
                  <a:lnTo>
                    <a:pt x="5968" y="10674"/>
                  </a:lnTo>
                  <a:cubicBezTo>
                    <a:pt x="5943" y="10731"/>
                    <a:pt x="5968" y="10804"/>
                    <a:pt x="5943" y="10853"/>
                  </a:cubicBezTo>
                  <a:cubicBezTo>
                    <a:pt x="5927" y="10893"/>
                    <a:pt x="5927" y="10942"/>
                    <a:pt x="5943" y="10982"/>
                  </a:cubicBezTo>
                  <a:cubicBezTo>
                    <a:pt x="5924" y="11022"/>
                    <a:pt x="5904" y="11062"/>
                    <a:pt x="5871" y="11062"/>
                  </a:cubicBezTo>
                  <a:cubicBezTo>
                    <a:pt x="5863" y="11062"/>
                    <a:pt x="5855" y="11060"/>
                    <a:pt x="5846" y="11055"/>
                  </a:cubicBezTo>
                  <a:lnTo>
                    <a:pt x="5846" y="11055"/>
                  </a:lnTo>
                  <a:cubicBezTo>
                    <a:pt x="5927" y="11153"/>
                    <a:pt x="5927" y="11153"/>
                    <a:pt x="5789" y="11153"/>
                  </a:cubicBezTo>
                  <a:cubicBezTo>
                    <a:pt x="5745" y="11129"/>
                    <a:pt x="5719" y="11115"/>
                    <a:pt x="5710" y="11115"/>
                  </a:cubicBezTo>
                  <a:cubicBezTo>
                    <a:pt x="5699" y="11115"/>
                    <a:pt x="5718" y="11141"/>
                    <a:pt x="5765" y="11201"/>
                  </a:cubicBezTo>
                  <a:cubicBezTo>
                    <a:pt x="5798" y="11274"/>
                    <a:pt x="5798" y="11274"/>
                    <a:pt x="5716" y="11299"/>
                  </a:cubicBezTo>
                  <a:cubicBezTo>
                    <a:pt x="5706" y="11294"/>
                    <a:pt x="5696" y="11292"/>
                    <a:pt x="5688" y="11292"/>
                  </a:cubicBezTo>
                  <a:cubicBezTo>
                    <a:pt x="5653" y="11292"/>
                    <a:pt x="5646" y="11328"/>
                    <a:pt x="5692" y="11347"/>
                  </a:cubicBezTo>
                  <a:cubicBezTo>
                    <a:pt x="5762" y="11439"/>
                    <a:pt x="5753" y="11585"/>
                    <a:pt x="5681" y="11585"/>
                  </a:cubicBezTo>
                  <a:cubicBezTo>
                    <a:pt x="5670" y="11585"/>
                    <a:pt x="5657" y="11582"/>
                    <a:pt x="5643" y="11574"/>
                  </a:cubicBezTo>
                  <a:cubicBezTo>
                    <a:pt x="5627" y="11615"/>
                    <a:pt x="5627" y="11664"/>
                    <a:pt x="5643" y="11704"/>
                  </a:cubicBezTo>
                  <a:cubicBezTo>
                    <a:pt x="5691" y="11761"/>
                    <a:pt x="5711" y="11785"/>
                    <a:pt x="5698" y="11785"/>
                  </a:cubicBezTo>
                  <a:cubicBezTo>
                    <a:pt x="5688" y="11785"/>
                    <a:pt x="5663" y="11773"/>
                    <a:pt x="5619" y="11753"/>
                  </a:cubicBezTo>
                  <a:cubicBezTo>
                    <a:pt x="5610" y="11752"/>
                    <a:pt x="5601" y="11752"/>
                    <a:pt x="5593" y="11752"/>
                  </a:cubicBezTo>
                  <a:cubicBezTo>
                    <a:pt x="5486" y="11752"/>
                    <a:pt x="5471" y="11801"/>
                    <a:pt x="5546" y="11899"/>
                  </a:cubicBezTo>
                  <a:cubicBezTo>
                    <a:pt x="5562" y="11939"/>
                    <a:pt x="5538" y="11988"/>
                    <a:pt x="5489" y="11996"/>
                  </a:cubicBezTo>
                  <a:cubicBezTo>
                    <a:pt x="5384" y="12069"/>
                    <a:pt x="5181" y="12336"/>
                    <a:pt x="5311" y="12345"/>
                  </a:cubicBezTo>
                  <a:lnTo>
                    <a:pt x="5262" y="12442"/>
                  </a:lnTo>
                  <a:cubicBezTo>
                    <a:pt x="5157" y="12515"/>
                    <a:pt x="5133" y="12563"/>
                    <a:pt x="5165" y="12636"/>
                  </a:cubicBezTo>
                  <a:lnTo>
                    <a:pt x="5189" y="12718"/>
                  </a:lnTo>
                  <a:cubicBezTo>
                    <a:pt x="5172" y="12710"/>
                    <a:pt x="5154" y="12706"/>
                    <a:pt x="5136" y="12706"/>
                  </a:cubicBezTo>
                  <a:cubicBezTo>
                    <a:pt x="5096" y="12706"/>
                    <a:pt x="5058" y="12724"/>
                    <a:pt x="5035" y="12758"/>
                  </a:cubicBezTo>
                  <a:cubicBezTo>
                    <a:pt x="5003" y="12807"/>
                    <a:pt x="5003" y="12807"/>
                    <a:pt x="5060" y="12839"/>
                  </a:cubicBezTo>
                  <a:cubicBezTo>
                    <a:pt x="5075" y="12835"/>
                    <a:pt x="5086" y="12833"/>
                    <a:pt x="5094" y="12833"/>
                  </a:cubicBezTo>
                  <a:cubicBezTo>
                    <a:pt x="5132" y="12833"/>
                    <a:pt x="5111" y="12872"/>
                    <a:pt x="5084" y="12912"/>
                  </a:cubicBezTo>
                  <a:cubicBezTo>
                    <a:pt x="5061" y="12952"/>
                    <a:pt x="5023" y="12972"/>
                    <a:pt x="4982" y="12972"/>
                  </a:cubicBezTo>
                  <a:cubicBezTo>
                    <a:pt x="4965" y="12972"/>
                    <a:pt x="4947" y="12968"/>
                    <a:pt x="4930" y="12961"/>
                  </a:cubicBezTo>
                  <a:lnTo>
                    <a:pt x="4906" y="13009"/>
                  </a:lnTo>
                  <a:cubicBezTo>
                    <a:pt x="4988" y="13054"/>
                    <a:pt x="4991" y="13093"/>
                    <a:pt x="4962" y="13093"/>
                  </a:cubicBezTo>
                  <a:cubicBezTo>
                    <a:pt x="4954" y="13093"/>
                    <a:pt x="4943" y="13090"/>
                    <a:pt x="4930" y="13082"/>
                  </a:cubicBezTo>
                  <a:cubicBezTo>
                    <a:pt x="4873" y="13107"/>
                    <a:pt x="4825" y="13147"/>
                    <a:pt x="4800" y="13204"/>
                  </a:cubicBezTo>
                  <a:lnTo>
                    <a:pt x="4752" y="13180"/>
                  </a:lnTo>
                  <a:lnTo>
                    <a:pt x="4752" y="13180"/>
                  </a:lnTo>
                  <a:cubicBezTo>
                    <a:pt x="4671" y="13204"/>
                    <a:pt x="4727" y="13228"/>
                    <a:pt x="4776" y="13253"/>
                  </a:cubicBezTo>
                  <a:lnTo>
                    <a:pt x="4727" y="13358"/>
                  </a:lnTo>
                  <a:cubicBezTo>
                    <a:pt x="4707" y="13398"/>
                    <a:pt x="4688" y="13437"/>
                    <a:pt x="4721" y="13437"/>
                  </a:cubicBezTo>
                  <a:cubicBezTo>
                    <a:pt x="4728" y="13437"/>
                    <a:pt x="4738" y="13435"/>
                    <a:pt x="4752" y="13431"/>
                  </a:cubicBezTo>
                  <a:cubicBezTo>
                    <a:pt x="4808" y="13455"/>
                    <a:pt x="4857" y="13488"/>
                    <a:pt x="4833" y="13536"/>
                  </a:cubicBezTo>
                  <a:cubicBezTo>
                    <a:pt x="4802" y="13521"/>
                    <a:pt x="4769" y="13503"/>
                    <a:pt x="4742" y="13503"/>
                  </a:cubicBezTo>
                  <a:cubicBezTo>
                    <a:pt x="4726" y="13503"/>
                    <a:pt x="4712" y="13510"/>
                    <a:pt x="4703" y="13528"/>
                  </a:cubicBezTo>
                  <a:cubicBezTo>
                    <a:pt x="4692" y="13550"/>
                    <a:pt x="4674" y="13561"/>
                    <a:pt x="4654" y="13561"/>
                  </a:cubicBezTo>
                  <a:cubicBezTo>
                    <a:pt x="4644" y="13561"/>
                    <a:pt x="4633" y="13558"/>
                    <a:pt x="4622" y="13553"/>
                  </a:cubicBezTo>
                  <a:cubicBezTo>
                    <a:pt x="4607" y="13533"/>
                    <a:pt x="4593" y="13525"/>
                    <a:pt x="4581" y="13525"/>
                  </a:cubicBezTo>
                  <a:cubicBezTo>
                    <a:pt x="4526" y="13525"/>
                    <a:pt x="4498" y="13688"/>
                    <a:pt x="4525" y="13747"/>
                  </a:cubicBezTo>
                  <a:cubicBezTo>
                    <a:pt x="4567" y="13862"/>
                    <a:pt x="4564" y="13923"/>
                    <a:pt x="4513" y="13923"/>
                  </a:cubicBezTo>
                  <a:cubicBezTo>
                    <a:pt x="4496" y="13923"/>
                    <a:pt x="4472" y="13916"/>
                    <a:pt x="4444" y="13901"/>
                  </a:cubicBezTo>
                  <a:cubicBezTo>
                    <a:pt x="4428" y="13893"/>
                    <a:pt x="4416" y="13889"/>
                    <a:pt x="4407" y="13889"/>
                  </a:cubicBezTo>
                  <a:cubicBezTo>
                    <a:pt x="4357" y="13889"/>
                    <a:pt x="4415" y="14018"/>
                    <a:pt x="4533" y="14128"/>
                  </a:cubicBezTo>
                  <a:lnTo>
                    <a:pt x="4662" y="14258"/>
                  </a:lnTo>
                  <a:lnTo>
                    <a:pt x="4508" y="14177"/>
                  </a:lnTo>
                  <a:cubicBezTo>
                    <a:pt x="4424" y="14157"/>
                    <a:pt x="4369" y="14144"/>
                    <a:pt x="4335" y="14144"/>
                  </a:cubicBezTo>
                  <a:cubicBezTo>
                    <a:pt x="4269" y="14144"/>
                    <a:pt x="4276" y="14190"/>
                    <a:pt x="4298" y="14323"/>
                  </a:cubicBezTo>
                  <a:cubicBezTo>
                    <a:pt x="4298" y="14409"/>
                    <a:pt x="4298" y="14438"/>
                    <a:pt x="4283" y="14438"/>
                  </a:cubicBezTo>
                  <a:cubicBezTo>
                    <a:pt x="4276" y="14438"/>
                    <a:pt x="4265" y="14431"/>
                    <a:pt x="4249" y="14420"/>
                  </a:cubicBezTo>
                  <a:cubicBezTo>
                    <a:pt x="4240" y="14416"/>
                    <a:pt x="4231" y="14414"/>
                    <a:pt x="4224" y="14414"/>
                  </a:cubicBezTo>
                  <a:cubicBezTo>
                    <a:pt x="4183" y="14414"/>
                    <a:pt x="4156" y="14468"/>
                    <a:pt x="4095" y="14590"/>
                  </a:cubicBezTo>
                  <a:cubicBezTo>
                    <a:pt x="4014" y="14744"/>
                    <a:pt x="3989" y="14793"/>
                    <a:pt x="4046" y="14817"/>
                  </a:cubicBezTo>
                  <a:lnTo>
                    <a:pt x="3989" y="14915"/>
                  </a:lnTo>
                  <a:cubicBezTo>
                    <a:pt x="3860" y="14915"/>
                    <a:pt x="3860" y="15036"/>
                    <a:pt x="3998" y="15044"/>
                  </a:cubicBezTo>
                  <a:lnTo>
                    <a:pt x="3941" y="15142"/>
                  </a:lnTo>
                  <a:lnTo>
                    <a:pt x="3892" y="15117"/>
                  </a:lnTo>
                  <a:cubicBezTo>
                    <a:pt x="3886" y="15114"/>
                    <a:pt x="3879" y="15112"/>
                    <a:pt x="3873" y="15112"/>
                  </a:cubicBezTo>
                  <a:cubicBezTo>
                    <a:pt x="3822" y="15112"/>
                    <a:pt x="3763" y="15228"/>
                    <a:pt x="3584" y="15580"/>
                  </a:cubicBezTo>
                  <a:cubicBezTo>
                    <a:pt x="3357" y="16025"/>
                    <a:pt x="3325" y="16074"/>
                    <a:pt x="3438" y="16131"/>
                  </a:cubicBezTo>
                  <a:cubicBezTo>
                    <a:pt x="3496" y="16206"/>
                    <a:pt x="3496" y="16252"/>
                    <a:pt x="3453" y="16252"/>
                  </a:cubicBezTo>
                  <a:cubicBezTo>
                    <a:pt x="3436" y="16252"/>
                    <a:pt x="3412" y="16245"/>
                    <a:pt x="3381" y="16228"/>
                  </a:cubicBezTo>
                  <a:cubicBezTo>
                    <a:pt x="3367" y="16221"/>
                    <a:pt x="3350" y="16218"/>
                    <a:pt x="3335" y="16218"/>
                  </a:cubicBezTo>
                  <a:cubicBezTo>
                    <a:pt x="3297" y="16218"/>
                    <a:pt x="3268" y="16235"/>
                    <a:pt x="3308" y="16252"/>
                  </a:cubicBezTo>
                  <a:cubicBezTo>
                    <a:pt x="3276" y="16309"/>
                    <a:pt x="3235" y="16350"/>
                    <a:pt x="3179" y="16374"/>
                  </a:cubicBezTo>
                  <a:cubicBezTo>
                    <a:pt x="2992" y="16471"/>
                    <a:pt x="3025" y="16544"/>
                    <a:pt x="3073" y="16569"/>
                  </a:cubicBezTo>
                  <a:cubicBezTo>
                    <a:pt x="3203" y="16577"/>
                    <a:pt x="3130" y="16601"/>
                    <a:pt x="3049" y="16625"/>
                  </a:cubicBezTo>
                  <a:cubicBezTo>
                    <a:pt x="2968" y="16642"/>
                    <a:pt x="2895" y="16666"/>
                    <a:pt x="2944" y="16690"/>
                  </a:cubicBezTo>
                  <a:cubicBezTo>
                    <a:pt x="2973" y="16765"/>
                    <a:pt x="2887" y="17046"/>
                    <a:pt x="2790" y="17046"/>
                  </a:cubicBezTo>
                  <a:cubicBezTo>
                    <a:pt x="2782" y="17046"/>
                    <a:pt x="2774" y="17043"/>
                    <a:pt x="2765" y="17039"/>
                  </a:cubicBezTo>
                  <a:cubicBezTo>
                    <a:pt x="2765" y="17039"/>
                    <a:pt x="2741" y="17088"/>
                    <a:pt x="2717" y="17136"/>
                  </a:cubicBezTo>
                  <a:cubicBezTo>
                    <a:pt x="2773" y="17169"/>
                    <a:pt x="2717" y="17266"/>
                    <a:pt x="2668" y="17363"/>
                  </a:cubicBezTo>
                  <a:cubicBezTo>
                    <a:pt x="2628" y="17444"/>
                    <a:pt x="2604" y="17491"/>
                    <a:pt x="2565" y="17491"/>
                  </a:cubicBezTo>
                  <a:cubicBezTo>
                    <a:pt x="2557" y="17491"/>
                    <a:pt x="2548" y="17489"/>
                    <a:pt x="2538" y="17485"/>
                  </a:cubicBezTo>
                  <a:cubicBezTo>
                    <a:pt x="2530" y="17461"/>
                    <a:pt x="2522" y="17451"/>
                    <a:pt x="2514" y="17451"/>
                  </a:cubicBezTo>
                  <a:cubicBezTo>
                    <a:pt x="2497" y="17451"/>
                    <a:pt x="2484" y="17500"/>
                    <a:pt x="2490" y="17582"/>
                  </a:cubicBezTo>
                  <a:cubicBezTo>
                    <a:pt x="2465" y="17631"/>
                    <a:pt x="2546" y="17736"/>
                    <a:pt x="2522" y="17785"/>
                  </a:cubicBezTo>
                  <a:cubicBezTo>
                    <a:pt x="2571" y="17817"/>
                    <a:pt x="2595" y="17882"/>
                    <a:pt x="2571" y="17939"/>
                  </a:cubicBezTo>
                  <a:lnTo>
                    <a:pt x="2522" y="17915"/>
                  </a:lnTo>
                  <a:lnTo>
                    <a:pt x="2417" y="17858"/>
                  </a:lnTo>
                  <a:cubicBezTo>
                    <a:pt x="2392" y="17906"/>
                    <a:pt x="2360" y="17955"/>
                    <a:pt x="2417" y="17988"/>
                  </a:cubicBezTo>
                  <a:cubicBezTo>
                    <a:pt x="2336" y="18004"/>
                    <a:pt x="2311" y="18052"/>
                    <a:pt x="2263" y="18158"/>
                  </a:cubicBezTo>
                  <a:cubicBezTo>
                    <a:pt x="2214" y="18255"/>
                    <a:pt x="2157" y="18352"/>
                    <a:pt x="2190" y="18433"/>
                  </a:cubicBezTo>
                  <a:cubicBezTo>
                    <a:pt x="2188" y="18433"/>
                    <a:pt x="2186" y="18433"/>
                    <a:pt x="2184" y="18433"/>
                  </a:cubicBezTo>
                  <a:cubicBezTo>
                    <a:pt x="2048" y="18433"/>
                    <a:pt x="1907" y="18727"/>
                    <a:pt x="1987" y="18823"/>
                  </a:cubicBezTo>
                  <a:cubicBezTo>
                    <a:pt x="2036" y="18855"/>
                    <a:pt x="2011" y="18904"/>
                    <a:pt x="1930" y="18928"/>
                  </a:cubicBezTo>
                  <a:cubicBezTo>
                    <a:pt x="1857" y="18944"/>
                    <a:pt x="1857" y="18944"/>
                    <a:pt x="1881" y="19025"/>
                  </a:cubicBezTo>
                  <a:cubicBezTo>
                    <a:pt x="1914" y="19098"/>
                    <a:pt x="1833" y="19123"/>
                    <a:pt x="1752" y="19147"/>
                  </a:cubicBezTo>
                  <a:cubicBezTo>
                    <a:pt x="1742" y="19146"/>
                    <a:pt x="1733" y="19146"/>
                    <a:pt x="1725" y="19146"/>
                  </a:cubicBezTo>
                  <a:cubicBezTo>
                    <a:pt x="1619" y="19146"/>
                    <a:pt x="1599" y="19193"/>
                    <a:pt x="1622" y="19269"/>
                  </a:cubicBezTo>
                  <a:cubicBezTo>
                    <a:pt x="1622" y="19366"/>
                    <a:pt x="1598" y="19455"/>
                    <a:pt x="1549" y="19544"/>
                  </a:cubicBezTo>
                  <a:cubicBezTo>
                    <a:pt x="1549" y="19651"/>
                    <a:pt x="1530" y="19701"/>
                    <a:pt x="1580" y="19701"/>
                  </a:cubicBezTo>
                  <a:cubicBezTo>
                    <a:pt x="1587" y="19701"/>
                    <a:pt x="1596" y="19700"/>
                    <a:pt x="1606" y="19698"/>
                  </a:cubicBezTo>
                  <a:cubicBezTo>
                    <a:pt x="1646" y="19723"/>
                    <a:pt x="1671" y="19755"/>
                    <a:pt x="1687" y="19796"/>
                  </a:cubicBezTo>
                  <a:cubicBezTo>
                    <a:pt x="1687" y="19865"/>
                    <a:pt x="1673" y="19890"/>
                    <a:pt x="1664" y="19890"/>
                  </a:cubicBezTo>
                  <a:cubicBezTo>
                    <a:pt x="1656" y="19890"/>
                    <a:pt x="1651" y="19871"/>
                    <a:pt x="1663" y="19844"/>
                  </a:cubicBezTo>
                  <a:cubicBezTo>
                    <a:pt x="1659" y="19783"/>
                    <a:pt x="1650" y="19765"/>
                    <a:pt x="1634" y="19765"/>
                  </a:cubicBezTo>
                  <a:cubicBezTo>
                    <a:pt x="1618" y="19765"/>
                    <a:pt x="1594" y="19783"/>
                    <a:pt x="1557" y="19796"/>
                  </a:cubicBezTo>
                  <a:cubicBezTo>
                    <a:pt x="1476" y="19812"/>
                    <a:pt x="1427" y="19917"/>
                    <a:pt x="1403" y="19966"/>
                  </a:cubicBezTo>
                  <a:lnTo>
                    <a:pt x="1298" y="20160"/>
                  </a:lnTo>
                  <a:cubicBezTo>
                    <a:pt x="1168" y="20282"/>
                    <a:pt x="1144" y="20331"/>
                    <a:pt x="1200" y="20363"/>
                  </a:cubicBezTo>
                  <a:lnTo>
                    <a:pt x="1249" y="20387"/>
                  </a:lnTo>
                  <a:cubicBezTo>
                    <a:pt x="1248" y="20387"/>
                    <a:pt x="1247" y="20387"/>
                    <a:pt x="1246" y="20387"/>
                  </a:cubicBezTo>
                  <a:cubicBezTo>
                    <a:pt x="1115" y="20387"/>
                    <a:pt x="852" y="20931"/>
                    <a:pt x="941" y="21036"/>
                  </a:cubicBezTo>
                  <a:lnTo>
                    <a:pt x="941" y="21036"/>
                  </a:lnTo>
                  <a:cubicBezTo>
                    <a:pt x="926" y="21030"/>
                    <a:pt x="905" y="21021"/>
                    <a:pt x="884" y="21012"/>
                  </a:cubicBezTo>
                  <a:cubicBezTo>
                    <a:pt x="876" y="21008"/>
                    <a:pt x="868" y="21006"/>
                    <a:pt x="861" y="21006"/>
                  </a:cubicBezTo>
                  <a:cubicBezTo>
                    <a:pt x="827" y="21006"/>
                    <a:pt x="803" y="21053"/>
                    <a:pt x="763" y="21133"/>
                  </a:cubicBezTo>
                  <a:cubicBezTo>
                    <a:pt x="738" y="21190"/>
                    <a:pt x="706" y="21417"/>
                    <a:pt x="649" y="21571"/>
                  </a:cubicBezTo>
                  <a:cubicBezTo>
                    <a:pt x="560" y="21774"/>
                    <a:pt x="511" y="21928"/>
                    <a:pt x="568" y="21952"/>
                  </a:cubicBezTo>
                  <a:cubicBezTo>
                    <a:pt x="554" y="21981"/>
                    <a:pt x="548" y="21993"/>
                    <a:pt x="534" y="21993"/>
                  </a:cubicBezTo>
                  <a:cubicBezTo>
                    <a:pt x="524" y="21993"/>
                    <a:pt x="510" y="21987"/>
                    <a:pt x="487" y="21977"/>
                  </a:cubicBezTo>
                  <a:cubicBezTo>
                    <a:pt x="476" y="21955"/>
                    <a:pt x="466" y="21946"/>
                    <a:pt x="457" y="21946"/>
                  </a:cubicBezTo>
                  <a:cubicBezTo>
                    <a:pt x="439" y="21946"/>
                    <a:pt x="425" y="21980"/>
                    <a:pt x="414" y="22017"/>
                  </a:cubicBezTo>
                  <a:cubicBezTo>
                    <a:pt x="398" y="22066"/>
                    <a:pt x="455" y="22082"/>
                    <a:pt x="511" y="22106"/>
                  </a:cubicBezTo>
                  <a:cubicBezTo>
                    <a:pt x="568" y="22122"/>
                    <a:pt x="552" y="22171"/>
                    <a:pt x="463" y="22260"/>
                  </a:cubicBezTo>
                  <a:cubicBezTo>
                    <a:pt x="357" y="22374"/>
                    <a:pt x="317" y="22528"/>
                    <a:pt x="341" y="22682"/>
                  </a:cubicBezTo>
                  <a:cubicBezTo>
                    <a:pt x="327" y="22725"/>
                    <a:pt x="319" y="22774"/>
                    <a:pt x="278" y="22774"/>
                  </a:cubicBezTo>
                  <a:cubicBezTo>
                    <a:pt x="273" y="22774"/>
                    <a:pt x="267" y="22773"/>
                    <a:pt x="260" y="22771"/>
                  </a:cubicBezTo>
                  <a:cubicBezTo>
                    <a:pt x="155" y="22820"/>
                    <a:pt x="122" y="22958"/>
                    <a:pt x="203" y="23047"/>
                  </a:cubicBezTo>
                  <a:cubicBezTo>
                    <a:pt x="197" y="23081"/>
                    <a:pt x="196" y="23091"/>
                    <a:pt x="172" y="23091"/>
                  </a:cubicBezTo>
                  <a:cubicBezTo>
                    <a:pt x="162" y="23091"/>
                    <a:pt x="149" y="23090"/>
                    <a:pt x="130" y="23087"/>
                  </a:cubicBezTo>
                  <a:cubicBezTo>
                    <a:pt x="65" y="23128"/>
                    <a:pt x="0" y="23120"/>
                    <a:pt x="114" y="23193"/>
                  </a:cubicBezTo>
                  <a:cubicBezTo>
                    <a:pt x="155" y="23322"/>
                    <a:pt x="138" y="23468"/>
                    <a:pt x="73" y="23582"/>
                  </a:cubicBezTo>
                  <a:cubicBezTo>
                    <a:pt x="65" y="23639"/>
                    <a:pt x="65" y="23695"/>
                    <a:pt x="122" y="23695"/>
                  </a:cubicBezTo>
                  <a:lnTo>
                    <a:pt x="187" y="23703"/>
                  </a:lnTo>
                  <a:cubicBezTo>
                    <a:pt x="65" y="23752"/>
                    <a:pt x="65" y="23752"/>
                    <a:pt x="179" y="23809"/>
                  </a:cubicBezTo>
                  <a:cubicBezTo>
                    <a:pt x="236" y="23809"/>
                    <a:pt x="236" y="23866"/>
                    <a:pt x="179" y="23866"/>
                  </a:cubicBezTo>
                  <a:cubicBezTo>
                    <a:pt x="146" y="23890"/>
                    <a:pt x="122" y="23930"/>
                    <a:pt x="122" y="23971"/>
                  </a:cubicBezTo>
                  <a:cubicBezTo>
                    <a:pt x="122" y="24028"/>
                    <a:pt x="187" y="24295"/>
                    <a:pt x="227" y="24563"/>
                  </a:cubicBezTo>
                  <a:cubicBezTo>
                    <a:pt x="305" y="24965"/>
                    <a:pt x="375" y="25123"/>
                    <a:pt x="423" y="25123"/>
                  </a:cubicBezTo>
                  <a:cubicBezTo>
                    <a:pt x="426" y="25123"/>
                    <a:pt x="428" y="25123"/>
                    <a:pt x="430" y="25122"/>
                  </a:cubicBezTo>
                  <a:cubicBezTo>
                    <a:pt x="495" y="25155"/>
                    <a:pt x="503" y="25147"/>
                    <a:pt x="463" y="25220"/>
                  </a:cubicBezTo>
                  <a:cubicBezTo>
                    <a:pt x="438" y="25276"/>
                    <a:pt x="438" y="25341"/>
                    <a:pt x="471" y="25390"/>
                  </a:cubicBezTo>
                  <a:cubicBezTo>
                    <a:pt x="487" y="25439"/>
                    <a:pt x="511" y="25487"/>
                    <a:pt x="455" y="25511"/>
                  </a:cubicBezTo>
                  <a:cubicBezTo>
                    <a:pt x="527" y="25544"/>
                    <a:pt x="527" y="25544"/>
                    <a:pt x="552" y="25593"/>
                  </a:cubicBezTo>
                  <a:cubicBezTo>
                    <a:pt x="495" y="25617"/>
                    <a:pt x="519" y="25666"/>
                    <a:pt x="600" y="25690"/>
                  </a:cubicBezTo>
                  <a:cubicBezTo>
                    <a:pt x="638" y="25688"/>
                    <a:pt x="665" y="25686"/>
                    <a:pt x="681" y="25686"/>
                  </a:cubicBezTo>
                  <a:cubicBezTo>
                    <a:pt x="721" y="25686"/>
                    <a:pt x="700" y="25696"/>
                    <a:pt x="625" y="25730"/>
                  </a:cubicBezTo>
                  <a:cubicBezTo>
                    <a:pt x="585" y="25757"/>
                    <a:pt x="594" y="25878"/>
                    <a:pt x="612" y="25878"/>
                  </a:cubicBezTo>
                  <a:cubicBezTo>
                    <a:pt x="616" y="25878"/>
                    <a:pt x="621" y="25873"/>
                    <a:pt x="625" y="25860"/>
                  </a:cubicBezTo>
                  <a:cubicBezTo>
                    <a:pt x="633" y="25856"/>
                    <a:pt x="641" y="25854"/>
                    <a:pt x="648" y="25854"/>
                  </a:cubicBezTo>
                  <a:cubicBezTo>
                    <a:pt x="696" y="25854"/>
                    <a:pt x="742" y="25927"/>
                    <a:pt x="811" y="25941"/>
                  </a:cubicBezTo>
                  <a:cubicBezTo>
                    <a:pt x="836" y="25982"/>
                    <a:pt x="868" y="26030"/>
                    <a:pt x="819" y="26063"/>
                  </a:cubicBezTo>
                  <a:cubicBezTo>
                    <a:pt x="803" y="26136"/>
                    <a:pt x="998" y="26338"/>
                    <a:pt x="1087" y="26338"/>
                  </a:cubicBezTo>
                  <a:cubicBezTo>
                    <a:pt x="1101" y="26327"/>
                    <a:pt x="1114" y="26322"/>
                    <a:pt x="1124" y="26322"/>
                  </a:cubicBezTo>
                  <a:cubicBezTo>
                    <a:pt x="1148" y="26322"/>
                    <a:pt x="1154" y="26350"/>
                    <a:pt x="1119" y="26379"/>
                  </a:cubicBezTo>
                  <a:cubicBezTo>
                    <a:pt x="1071" y="26420"/>
                    <a:pt x="1111" y="26460"/>
                    <a:pt x="1144" y="26501"/>
                  </a:cubicBezTo>
                  <a:cubicBezTo>
                    <a:pt x="1225" y="26501"/>
                    <a:pt x="1176" y="26541"/>
                    <a:pt x="1136" y="26582"/>
                  </a:cubicBezTo>
                  <a:cubicBezTo>
                    <a:pt x="1130" y="26581"/>
                    <a:pt x="1124" y="26581"/>
                    <a:pt x="1120" y="26581"/>
                  </a:cubicBezTo>
                  <a:cubicBezTo>
                    <a:pt x="1059" y="26581"/>
                    <a:pt x="1092" y="26628"/>
                    <a:pt x="1160" y="26703"/>
                  </a:cubicBezTo>
                  <a:cubicBezTo>
                    <a:pt x="1233" y="26711"/>
                    <a:pt x="1395" y="26865"/>
                    <a:pt x="1509" y="26979"/>
                  </a:cubicBezTo>
                  <a:cubicBezTo>
                    <a:pt x="1655" y="27120"/>
                    <a:pt x="1742" y="27150"/>
                    <a:pt x="1837" y="27150"/>
                  </a:cubicBezTo>
                  <a:cubicBezTo>
                    <a:pt x="1874" y="27150"/>
                    <a:pt x="1912" y="27146"/>
                    <a:pt x="1954" y="27141"/>
                  </a:cubicBezTo>
                  <a:lnTo>
                    <a:pt x="2076" y="27076"/>
                  </a:lnTo>
                  <a:lnTo>
                    <a:pt x="1995" y="27174"/>
                  </a:lnTo>
                  <a:cubicBezTo>
                    <a:pt x="1963" y="27230"/>
                    <a:pt x="1946" y="27287"/>
                    <a:pt x="1930" y="27344"/>
                  </a:cubicBezTo>
                  <a:cubicBezTo>
                    <a:pt x="1941" y="27354"/>
                    <a:pt x="1951" y="27359"/>
                    <a:pt x="1962" y="27359"/>
                  </a:cubicBezTo>
                  <a:cubicBezTo>
                    <a:pt x="1991" y="27359"/>
                    <a:pt x="2020" y="27323"/>
                    <a:pt x="2044" y="27287"/>
                  </a:cubicBezTo>
                  <a:cubicBezTo>
                    <a:pt x="2056" y="27272"/>
                    <a:pt x="2068" y="27265"/>
                    <a:pt x="2080" y="27265"/>
                  </a:cubicBezTo>
                  <a:cubicBezTo>
                    <a:pt x="2109" y="27265"/>
                    <a:pt x="2139" y="27305"/>
                    <a:pt x="2173" y="27384"/>
                  </a:cubicBezTo>
                  <a:cubicBezTo>
                    <a:pt x="2221" y="27480"/>
                    <a:pt x="2257" y="27518"/>
                    <a:pt x="2316" y="27518"/>
                  </a:cubicBezTo>
                  <a:cubicBezTo>
                    <a:pt x="2327" y="27518"/>
                    <a:pt x="2339" y="27517"/>
                    <a:pt x="2352" y="27514"/>
                  </a:cubicBezTo>
                  <a:cubicBezTo>
                    <a:pt x="2408" y="27547"/>
                    <a:pt x="2441" y="27595"/>
                    <a:pt x="2457" y="27660"/>
                  </a:cubicBezTo>
                  <a:cubicBezTo>
                    <a:pt x="2474" y="27670"/>
                    <a:pt x="2484" y="27676"/>
                    <a:pt x="2492" y="27676"/>
                  </a:cubicBezTo>
                  <a:cubicBezTo>
                    <a:pt x="2503" y="27676"/>
                    <a:pt x="2511" y="27664"/>
                    <a:pt x="2530" y="27636"/>
                  </a:cubicBezTo>
                  <a:cubicBezTo>
                    <a:pt x="2540" y="27620"/>
                    <a:pt x="2553" y="27613"/>
                    <a:pt x="2565" y="27613"/>
                  </a:cubicBezTo>
                  <a:cubicBezTo>
                    <a:pt x="2590" y="27613"/>
                    <a:pt x="2616" y="27645"/>
                    <a:pt x="2627" y="27701"/>
                  </a:cubicBezTo>
                  <a:cubicBezTo>
                    <a:pt x="2608" y="27806"/>
                    <a:pt x="2695" y="27884"/>
                    <a:pt x="2745" y="27884"/>
                  </a:cubicBezTo>
                  <a:cubicBezTo>
                    <a:pt x="2757" y="27884"/>
                    <a:pt x="2767" y="27880"/>
                    <a:pt x="2773" y="27871"/>
                  </a:cubicBezTo>
                  <a:cubicBezTo>
                    <a:pt x="2787" y="27850"/>
                    <a:pt x="2804" y="27843"/>
                    <a:pt x="2822" y="27843"/>
                  </a:cubicBezTo>
                  <a:cubicBezTo>
                    <a:pt x="2847" y="27843"/>
                    <a:pt x="2875" y="27857"/>
                    <a:pt x="2903" y="27871"/>
                  </a:cubicBezTo>
                  <a:cubicBezTo>
                    <a:pt x="2936" y="27898"/>
                    <a:pt x="2977" y="27915"/>
                    <a:pt x="3017" y="27915"/>
                  </a:cubicBezTo>
                  <a:cubicBezTo>
                    <a:pt x="3036" y="27915"/>
                    <a:pt x="3055" y="27911"/>
                    <a:pt x="3073" y="27903"/>
                  </a:cubicBezTo>
                  <a:lnTo>
                    <a:pt x="3171" y="27960"/>
                  </a:lnTo>
                  <a:cubicBezTo>
                    <a:pt x="3198" y="27982"/>
                    <a:pt x="3174" y="28000"/>
                    <a:pt x="3141" y="28000"/>
                  </a:cubicBezTo>
                  <a:cubicBezTo>
                    <a:pt x="3125" y="28000"/>
                    <a:pt x="3106" y="27995"/>
                    <a:pt x="3090" y="27984"/>
                  </a:cubicBezTo>
                  <a:lnTo>
                    <a:pt x="3090" y="27984"/>
                  </a:lnTo>
                  <a:lnTo>
                    <a:pt x="3106" y="28065"/>
                  </a:lnTo>
                  <a:cubicBezTo>
                    <a:pt x="3178" y="28107"/>
                    <a:pt x="3223" y="28132"/>
                    <a:pt x="3274" y="28132"/>
                  </a:cubicBezTo>
                  <a:cubicBezTo>
                    <a:pt x="3293" y="28132"/>
                    <a:pt x="3312" y="28129"/>
                    <a:pt x="3333" y="28122"/>
                  </a:cubicBezTo>
                  <a:cubicBezTo>
                    <a:pt x="3382" y="28084"/>
                    <a:pt x="3408" y="28064"/>
                    <a:pt x="3416" y="28064"/>
                  </a:cubicBezTo>
                  <a:lnTo>
                    <a:pt x="3416" y="28064"/>
                  </a:lnTo>
                  <a:cubicBezTo>
                    <a:pt x="3426" y="28064"/>
                    <a:pt x="3412" y="28090"/>
                    <a:pt x="3381" y="28147"/>
                  </a:cubicBezTo>
                  <a:cubicBezTo>
                    <a:pt x="3353" y="28189"/>
                    <a:pt x="3368" y="28256"/>
                    <a:pt x="3421" y="28256"/>
                  </a:cubicBezTo>
                  <a:cubicBezTo>
                    <a:pt x="3429" y="28256"/>
                    <a:pt x="3437" y="28255"/>
                    <a:pt x="3446" y="28252"/>
                  </a:cubicBezTo>
                  <a:cubicBezTo>
                    <a:pt x="3479" y="28227"/>
                    <a:pt x="3503" y="28217"/>
                    <a:pt x="3521" y="28217"/>
                  </a:cubicBezTo>
                  <a:cubicBezTo>
                    <a:pt x="3561" y="28217"/>
                    <a:pt x="3566" y="28267"/>
                    <a:pt x="3544" y="28301"/>
                  </a:cubicBezTo>
                  <a:cubicBezTo>
                    <a:pt x="3472" y="28360"/>
                    <a:pt x="3449" y="28380"/>
                    <a:pt x="3545" y="28380"/>
                  </a:cubicBezTo>
                  <a:cubicBezTo>
                    <a:pt x="3579" y="28380"/>
                    <a:pt x="3629" y="28378"/>
                    <a:pt x="3698" y="28374"/>
                  </a:cubicBezTo>
                  <a:cubicBezTo>
                    <a:pt x="3795" y="28422"/>
                    <a:pt x="4022" y="28471"/>
                    <a:pt x="4168" y="28536"/>
                  </a:cubicBezTo>
                  <a:cubicBezTo>
                    <a:pt x="4371" y="28625"/>
                    <a:pt x="4476" y="28674"/>
                    <a:pt x="4500" y="28746"/>
                  </a:cubicBezTo>
                  <a:cubicBezTo>
                    <a:pt x="4495" y="28759"/>
                    <a:pt x="4491" y="28770"/>
                    <a:pt x="4488" y="28780"/>
                  </a:cubicBezTo>
                  <a:lnTo>
                    <a:pt x="4488" y="28780"/>
                  </a:lnTo>
                  <a:cubicBezTo>
                    <a:pt x="4509" y="28743"/>
                    <a:pt x="4532" y="28727"/>
                    <a:pt x="4565" y="28727"/>
                  </a:cubicBezTo>
                  <a:cubicBezTo>
                    <a:pt x="4602" y="28727"/>
                    <a:pt x="4652" y="28747"/>
                    <a:pt x="4727" y="28779"/>
                  </a:cubicBezTo>
                  <a:cubicBezTo>
                    <a:pt x="4781" y="28844"/>
                    <a:pt x="4861" y="28876"/>
                    <a:pt x="4941" y="28876"/>
                  </a:cubicBezTo>
                  <a:cubicBezTo>
                    <a:pt x="4981" y="28876"/>
                    <a:pt x="5022" y="28868"/>
                    <a:pt x="5060" y="28852"/>
                  </a:cubicBezTo>
                  <a:lnTo>
                    <a:pt x="4954" y="28811"/>
                  </a:lnTo>
                  <a:cubicBezTo>
                    <a:pt x="4973" y="28759"/>
                    <a:pt x="4995" y="28736"/>
                    <a:pt x="5022" y="28736"/>
                  </a:cubicBezTo>
                  <a:cubicBezTo>
                    <a:pt x="5052" y="28736"/>
                    <a:pt x="5089" y="28767"/>
                    <a:pt x="5133" y="28819"/>
                  </a:cubicBezTo>
                  <a:cubicBezTo>
                    <a:pt x="5181" y="28836"/>
                    <a:pt x="5157" y="28892"/>
                    <a:pt x="5141" y="28949"/>
                  </a:cubicBezTo>
                  <a:cubicBezTo>
                    <a:pt x="5116" y="29006"/>
                    <a:pt x="5141" y="29071"/>
                    <a:pt x="5198" y="29103"/>
                  </a:cubicBezTo>
                  <a:cubicBezTo>
                    <a:pt x="5220" y="29111"/>
                    <a:pt x="5244" y="29120"/>
                    <a:pt x="5260" y="29120"/>
                  </a:cubicBezTo>
                  <a:cubicBezTo>
                    <a:pt x="5279" y="29120"/>
                    <a:pt x="5288" y="29107"/>
                    <a:pt x="5271" y="29063"/>
                  </a:cubicBezTo>
                  <a:cubicBezTo>
                    <a:pt x="5285" y="29028"/>
                    <a:pt x="5291" y="29015"/>
                    <a:pt x="5304" y="29015"/>
                  </a:cubicBezTo>
                  <a:cubicBezTo>
                    <a:pt x="5313" y="29015"/>
                    <a:pt x="5324" y="29021"/>
                    <a:pt x="5343" y="29030"/>
                  </a:cubicBezTo>
                  <a:cubicBezTo>
                    <a:pt x="5372" y="29046"/>
                    <a:pt x="5402" y="29055"/>
                    <a:pt x="5433" y="29055"/>
                  </a:cubicBezTo>
                  <a:cubicBezTo>
                    <a:pt x="5463" y="29055"/>
                    <a:pt x="5493" y="29046"/>
                    <a:pt x="5522" y="29030"/>
                  </a:cubicBezTo>
                  <a:cubicBezTo>
                    <a:pt x="5530" y="29003"/>
                    <a:pt x="5546" y="28995"/>
                    <a:pt x="5567" y="28995"/>
                  </a:cubicBezTo>
                  <a:cubicBezTo>
                    <a:pt x="5590" y="28995"/>
                    <a:pt x="5618" y="29005"/>
                    <a:pt x="5643" y="29014"/>
                  </a:cubicBezTo>
                  <a:cubicBezTo>
                    <a:pt x="5676" y="29071"/>
                    <a:pt x="5725" y="29111"/>
                    <a:pt x="5781" y="29128"/>
                  </a:cubicBezTo>
                  <a:lnTo>
                    <a:pt x="5757" y="29184"/>
                  </a:lnTo>
                  <a:cubicBezTo>
                    <a:pt x="5749" y="29233"/>
                    <a:pt x="5749" y="29273"/>
                    <a:pt x="5765" y="29322"/>
                  </a:cubicBezTo>
                  <a:cubicBezTo>
                    <a:pt x="5771" y="29324"/>
                    <a:pt x="5776" y="29324"/>
                    <a:pt x="5782" y="29324"/>
                  </a:cubicBezTo>
                  <a:cubicBezTo>
                    <a:pt x="5808" y="29324"/>
                    <a:pt x="5831" y="29308"/>
                    <a:pt x="5838" y="29282"/>
                  </a:cubicBezTo>
                  <a:cubicBezTo>
                    <a:pt x="5839" y="29278"/>
                    <a:pt x="5845" y="29277"/>
                    <a:pt x="5854" y="29277"/>
                  </a:cubicBezTo>
                  <a:cubicBezTo>
                    <a:pt x="6003" y="29277"/>
                    <a:pt x="7120" y="29690"/>
                    <a:pt x="7273" y="29744"/>
                  </a:cubicBezTo>
                  <a:cubicBezTo>
                    <a:pt x="7329" y="29810"/>
                    <a:pt x="7418" y="29858"/>
                    <a:pt x="7462" y="29858"/>
                  </a:cubicBezTo>
                  <a:cubicBezTo>
                    <a:pt x="7482" y="29858"/>
                    <a:pt x="7492" y="29848"/>
                    <a:pt x="7484" y="29825"/>
                  </a:cubicBezTo>
                  <a:cubicBezTo>
                    <a:pt x="7487" y="29813"/>
                    <a:pt x="7500" y="29808"/>
                    <a:pt x="7522" y="29808"/>
                  </a:cubicBezTo>
                  <a:cubicBezTo>
                    <a:pt x="7608" y="29808"/>
                    <a:pt x="7824" y="29888"/>
                    <a:pt x="8076" y="29979"/>
                  </a:cubicBezTo>
                  <a:cubicBezTo>
                    <a:pt x="8368" y="30083"/>
                    <a:pt x="8592" y="30166"/>
                    <a:pt x="8683" y="30166"/>
                  </a:cubicBezTo>
                  <a:cubicBezTo>
                    <a:pt x="8705" y="30166"/>
                    <a:pt x="8720" y="30160"/>
                    <a:pt x="8724" y="30149"/>
                  </a:cubicBezTo>
                  <a:lnTo>
                    <a:pt x="8878" y="30214"/>
                  </a:lnTo>
                  <a:cubicBezTo>
                    <a:pt x="8976" y="30230"/>
                    <a:pt x="9065" y="30246"/>
                    <a:pt x="9162" y="30246"/>
                  </a:cubicBezTo>
                  <a:cubicBezTo>
                    <a:pt x="9189" y="30235"/>
                    <a:pt x="9213" y="30229"/>
                    <a:pt x="9228" y="30229"/>
                  </a:cubicBezTo>
                  <a:cubicBezTo>
                    <a:pt x="9255" y="30229"/>
                    <a:pt x="9257" y="30245"/>
                    <a:pt x="9211" y="30271"/>
                  </a:cubicBezTo>
                  <a:cubicBezTo>
                    <a:pt x="9195" y="30327"/>
                    <a:pt x="9170" y="30384"/>
                    <a:pt x="9227" y="30400"/>
                  </a:cubicBezTo>
                  <a:cubicBezTo>
                    <a:pt x="9250" y="30410"/>
                    <a:pt x="9269" y="30414"/>
                    <a:pt x="9285" y="30414"/>
                  </a:cubicBezTo>
                  <a:cubicBezTo>
                    <a:pt x="9336" y="30414"/>
                    <a:pt x="9354" y="30371"/>
                    <a:pt x="9373" y="30327"/>
                  </a:cubicBezTo>
                  <a:cubicBezTo>
                    <a:pt x="9380" y="30301"/>
                    <a:pt x="9403" y="30285"/>
                    <a:pt x="9429" y="30285"/>
                  </a:cubicBezTo>
                  <a:cubicBezTo>
                    <a:pt x="9435" y="30285"/>
                    <a:pt x="9440" y="30286"/>
                    <a:pt x="9446" y="30287"/>
                  </a:cubicBezTo>
                  <a:cubicBezTo>
                    <a:pt x="9495" y="30311"/>
                    <a:pt x="9495" y="30311"/>
                    <a:pt x="9470" y="30368"/>
                  </a:cubicBezTo>
                  <a:cubicBezTo>
                    <a:pt x="9454" y="30425"/>
                    <a:pt x="9430" y="30482"/>
                    <a:pt x="9430" y="30482"/>
                  </a:cubicBezTo>
                  <a:lnTo>
                    <a:pt x="9487" y="30498"/>
                  </a:lnTo>
                  <a:cubicBezTo>
                    <a:pt x="9493" y="30471"/>
                    <a:pt x="9517" y="30455"/>
                    <a:pt x="9543" y="30455"/>
                  </a:cubicBezTo>
                  <a:cubicBezTo>
                    <a:pt x="9548" y="30455"/>
                    <a:pt x="9554" y="30456"/>
                    <a:pt x="9560" y="30457"/>
                  </a:cubicBezTo>
                  <a:cubicBezTo>
                    <a:pt x="9608" y="30482"/>
                    <a:pt x="9608" y="30482"/>
                    <a:pt x="9568" y="30595"/>
                  </a:cubicBezTo>
                  <a:cubicBezTo>
                    <a:pt x="9545" y="30658"/>
                    <a:pt x="9550" y="30691"/>
                    <a:pt x="9576" y="30691"/>
                  </a:cubicBezTo>
                  <a:cubicBezTo>
                    <a:pt x="9596" y="30691"/>
                    <a:pt x="9630" y="30671"/>
                    <a:pt x="9673" y="30627"/>
                  </a:cubicBezTo>
                  <a:lnTo>
                    <a:pt x="9795" y="30611"/>
                  </a:lnTo>
                  <a:cubicBezTo>
                    <a:pt x="9802" y="30667"/>
                    <a:pt x="9833" y="30686"/>
                    <a:pt x="9872" y="30686"/>
                  </a:cubicBezTo>
                  <a:cubicBezTo>
                    <a:pt x="9923" y="30686"/>
                    <a:pt x="9988" y="30654"/>
                    <a:pt x="10030" y="30636"/>
                  </a:cubicBezTo>
                  <a:cubicBezTo>
                    <a:pt x="10035" y="30711"/>
                    <a:pt x="10053" y="30748"/>
                    <a:pt x="10087" y="30748"/>
                  </a:cubicBezTo>
                  <a:cubicBezTo>
                    <a:pt x="10111" y="30748"/>
                    <a:pt x="10143" y="30729"/>
                    <a:pt x="10184" y="30692"/>
                  </a:cubicBezTo>
                  <a:cubicBezTo>
                    <a:pt x="10190" y="30670"/>
                    <a:pt x="10203" y="30659"/>
                    <a:pt x="10218" y="30659"/>
                  </a:cubicBezTo>
                  <a:cubicBezTo>
                    <a:pt x="10241" y="30659"/>
                    <a:pt x="10270" y="30684"/>
                    <a:pt x="10289" y="30733"/>
                  </a:cubicBezTo>
                  <a:cubicBezTo>
                    <a:pt x="10322" y="30806"/>
                    <a:pt x="10370" y="30822"/>
                    <a:pt x="10476" y="30863"/>
                  </a:cubicBezTo>
                  <a:cubicBezTo>
                    <a:pt x="10483" y="30859"/>
                    <a:pt x="10494" y="30858"/>
                    <a:pt x="10508" y="30858"/>
                  </a:cubicBezTo>
                  <a:cubicBezTo>
                    <a:pt x="10626" y="30858"/>
                    <a:pt x="10958" y="30976"/>
                    <a:pt x="11335" y="31114"/>
                  </a:cubicBezTo>
                  <a:cubicBezTo>
                    <a:pt x="11726" y="31255"/>
                    <a:pt x="12004" y="31363"/>
                    <a:pt x="12102" y="31363"/>
                  </a:cubicBezTo>
                  <a:cubicBezTo>
                    <a:pt x="12121" y="31363"/>
                    <a:pt x="12134" y="31359"/>
                    <a:pt x="12138" y="31349"/>
                  </a:cubicBezTo>
                  <a:cubicBezTo>
                    <a:pt x="12186" y="31365"/>
                    <a:pt x="12186" y="31365"/>
                    <a:pt x="12219" y="31438"/>
                  </a:cubicBezTo>
                  <a:cubicBezTo>
                    <a:pt x="12211" y="31467"/>
                    <a:pt x="12219" y="31488"/>
                    <a:pt x="12243" y="31488"/>
                  </a:cubicBezTo>
                  <a:cubicBezTo>
                    <a:pt x="12265" y="31488"/>
                    <a:pt x="12301" y="31469"/>
                    <a:pt x="12349" y="31422"/>
                  </a:cubicBezTo>
                  <a:cubicBezTo>
                    <a:pt x="12389" y="31404"/>
                    <a:pt x="12412" y="31379"/>
                    <a:pt x="12418" y="31379"/>
                  </a:cubicBezTo>
                  <a:lnTo>
                    <a:pt x="12418" y="31379"/>
                  </a:lnTo>
                  <a:cubicBezTo>
                    <a:pt x="12422" y="31379"/>
                    <a:pt x="12415" y="31395"/>
                    <a:pt x="12397" y="31446"/>
                  </a:cubicBezTo>
                  <a:cubicBezTo>
                    <a:pt x="12373" y="31503"/>
                    <a:pt x="12478" y="31536"/>
                    <a:pt x="12689" y="31617"/>
                  </a:cubicBezTo>
                  <a:cubicBezTo>
                    <a:pt x="12808" y="31660"/>
                    <a:pt x="12960" y="31714"/>
                    <a:pt x="13035" y="31714"/>
                  </a:cubicBezTo>
                  <a:cubicBezTo>
                    <a:pt x="13057" y="31714"/>
                    <a:pt x="13073" y="31709"/>
                    <a:pt x="13078" y="31698"/>
                  </a:cubicBezTo>
                  <a:cubicBezTo>
                    <a:pt x="13131" y="31687"/>
                    <a:pt x="13161" y="31681"/>
                    <a:pt x="13172" y="31681"/>
                  </a:cubicBezTo>
                  <a:cubicBezTo>
                    <a:pt x="13186" y="31681"/>
                    <a:pt x="13168" y="31691"/>
                    <a:pt x="13127" y="31714"/>
                  </a:cubicBezTo>
                  <a:cubicBezTo>
                    <a:pt x="13051" y="31790"/>
                    <a:pt x="13210" y="31913"/>
                    <a:pt x="13384" y="31913"/>
                  </a:cubicBezTo>
                  <a:cubicBezTo>
                    <a:pt x="13414" y="31913"/>
                    <a:pt x="13445" y="31909"/>
                    <a:pt x="13476" y="31900"/>
                  </a:cubicBezTo>
                  <a:cubicBezTo>
                    <a:pt x="13524" y="31925"/>
                    <a:pt x="13573" y="31941"/>
                    <a:pt x="13557" y="31998"/>
                  </a:cubicBezTo>
                  <a:cubicBezTo>
                    <a:pt x="13631" y="32025"/>
                    <a:pt x="13710" y="32040"/>
                    <a:pt x="13790" y="32040"/>
                  </a:cubicBezTo>
                  <a:cubicBezTo>
                    <a:pt x="13807" y="32040"/>
                    <a:pt x="13824" y="32040"/>
                    <a:pt x="13840" y="32038"/>
                  </a:cubicBezTo>
                  <a:lnTo>
                    <a:pt x="14205" y="32176"/>
                  </a:lnTo>
                  <a:cubicBezTo>
                    <a:pt x="14252" y="32191"/>
                    <a:pt x="14301" y="32197"/>
                    <a:pt x="14350" y="32197"/>
                  </a:cubicBezTo>
                  <a:cubicBezTo>
                    <a:pt x="14378" y="32197"/>
                    <a:pt x="14406" y="32195"/>
                    <a:pt x="14432" y="32192"/>
                  </a:cubicBezTo>
                  <a:lnTo>
                    <a:pt x="14481" y="32217"/>
                  </a:lnTo>
                  <a:cubicBezTo>
                    <a:pt x="14465" y="32273"/>
                    <a:pt x="14724" y="32363"/>
                    <a:pt x="15089" y="32500"/>
                  </a:cubicBezTo>
                  <a:cubicBezTo>
                    <a:pt x="15454" y="32638"/>
                    <a:pt x="15770" y="32752"/>
                    <a:pt x="15803" y="32825"/>
                  </a:cubicBezTo>
                  <a:cubicBezTo>
                    <a:pt x="15817" y="32830"/>
                    <a:pt x="15832" y="32833"/>
                    <a:pt x="15848" y="32833"/>
                  </a:cubicBezTo>
                  <a:cubicBezTo>
                    <a:pt x="15875" y="32833"/>
                    <a:pt x="15903" y="32824"/>
                    <a:pt x="15924" y="32808"/>
                  </a:cubicBezTo>
                  <a:cubicBezTo>
                    <a:pt x="15970" y="32766"/>
                    <a:pt x="16006" y="32747"/>
                    <a:pt x="16033" y="32747"/>
                  </a:cubicBezTo>
                  <a:cubicBezTo>
                    <a:pt x="16064" y="32747"/>
                    <a:pt x="16085" y="32770"/>
                    <a:pt x="16102" y="32808"/>
                  </a:cubicBezTo>
                  <a:cubicBezTo>
                    <a:pt x="16125" y="32903"/>
                    <a:pt x="16208" y="32963"/>
                    <a:pt x="16297" y="32963"/>
                  </a:cubicBezTo>
                  <a:cubicBezTo>
                    <a:pt x="16338" y="32963"/>
                    <a:pt x="16380" y="32950"/>
                    <a:pt x="16419" y="32922"/>
                  </a:cubicBezTo>
                  <a:lnTo>
                    <a:pt x="16419" y="32922"/>
                  </a:lnTo>
                  <a:lnTo>
                    <a:pt x="16394" y="32979"/>
                  </a:lnTo>
                  <a:cubicBezTo>
                    <a:pt x="16403" y="33054"/>
                    <a:pt x="16457" y="33088"/>
                    <a:pt x="16521" y="33088"/>
                  </a:cubicBezTo>
                  <a:cubicBezTo>
                    <a:pt x="16574" y="33088"/>
                    <a:pt x="16634" y="33064"/>
                    <a:pt x="16678" y="33019"/>
                  </a:cubicBezTo>
                  <a:cubicBezTo>
                    <a:pt x="16704" y="33084"/>
                    <a:pt x="16730" y="33144"/>
                    <a:pt x="16777" y="33144"/>
                  </a:cubicBezTo>
                  <a:cubicBezTo>
                    <a:pt x="16789" y="33144"/>
                    <a:pt x="16802" y="33141"/>
                    <a:pt x="16816" y="33133"/>
                  </a:cubicBezTo>
                  <a:cubicBezTo>
                    <a:pt x="16865" y="33157"/>
                    <a:pt x="16865" y="33157"/>
                    <a:pt x="16824" y="33271"/>
                  </a:cubicBezTo>
                  <a:cubicBezTo>
                    <a:pt x="16808" y="33327"/>
                    <a:pt x="16784" y="33376"/>
                    <a:pt x="16832" y="33400"/>
                  </a:cubicBezTo>
                  <a:cubicBezTo>
                    <a:pt x="16839" y="33402"/>
                    <a:pt x="16845" y="33403"/>
                    <a:pt x="16851" y="33403"/>
                  </a:cubicBezTo>
                  <a:cubicBezTo>
                    <a:pt x="16893" y="33403"/>
                    <a:pt x="16908" y="33353"/>
                    <a:pt x="16929" y="33303"/>
                  </a:cubicBezTo>
                  <a:lnTo>
                    <a:pt x="17035" y="33344"/>
                  </a:lnTo>
                  <a:cubicBezTo>
                    <a:pt x="17041" y="33345"/>
                    <a:pt x="17046" y="33346"/>
                    <a:pt x="17052" y="33346"/>
                  </a:cubicBezTo>
                  <a:cubicBezTo>
                    <a:pt x="17078" y="33346"/>
                    <a:pt x="17101" y="33331"/>
                    <a:pt x="17108" y="33311"/>
                  </a:cubicBezTo>
                  <a:cubicBezTo>
                    <a:pt x="17116" y="33281"/>
                    <a:pt x="17136" y="33272"/>
                    <a:pt x="17160" y="33272"/>
                  </a:cubicBezTo>
                  <a:cubicBezTo>
                    <a:pt x="17182" y="33272"/>
                    <a:pt x="17207" y="33279"/>
                    <a:pt x="17229" y="33287"/>
                  </a:cubicBezTo>
                  <a:cubicBezTo>
                    <a:pt x="17224" y="33306"/>
                    <a:pt x="17229" y="33315"/>
                    <a:pt x="17237" y="33315"/>
                  </a:cubicBezTo>
                  <a:cubicBezTo>
                    <a:pt x="17251" y="33315"/>
                    <a:pt x="17275" y="33283"/>
                    <a:pt x="17254" y="33230"/>
                  </a:cubicBezTo>
                  <a:cubicBezTo>
                    <a:pt x="17268" y="33187"/>
                    <a:pt x="17289" y="33138"/>
                    <a:pt x="17327" y="33138"/>
                  </a:cubicBezTo>
                  <a:cubicBezTo>
                    <a:pt x="17332" y="33138"/>
                    <a:pt x="17337" y="33139"/>
                    <a:pt x="17343" y="33141"/>
                  </a:cubicBezTo>
                  <a:cubicBezTo>
                    <a:pt x="17343" y="33141"/>
                    <a:pt x="17367" y="33084"/>
                    <a:pt x="17384" y="33027"/>
                  </a:cubicBezTo>
                  <a:cubicBezTo>
                    <a:pt x="17424" y="32914"/>
                    <a:pt x="17448" y="32857"/>
                    <a:pt x="17367" y="32768"/>
                  </a:cubicBezTo>
                  <a:cubicBezTo>
                    <a:pt x="17229" y="32670"/>
                    <a:pt x="17123" y="32584"/>
                    <a:pt x="17059" y="32584"/>
                  </a:cubicBezTo>
                  <a:cubicBezTo>
                    <a:pt x="17033" y="32584"/>
                    <a:pt x="17014" y="32598"/>
                    <a:pt x="17002" y="32630"/>
                  </a:cubicBezTo>
                  <a:cubicBezTo>
                    <a:pt x="16977" y="32645"/>
                    <a:pt x="16948" y="32651"/>
                    <a:pt x="16920" y="32651"/>
                  </a:cubicBezTo>
                  <a:cubicBezTo>
                    <a:pt x="16903" y="32651"/>
                    <a:pt x="16888" y="32649"/>
                    <a:pt x="16873" y="32646"/>
                  </a:cubicBezTo>
                  <a:cubicBezTo>
                    <a:pt x="16824" y="32630"/>
                    <a:pt x="16792" y="32557"/>
                    <a:pt x="16792" y="32557"/>
                  </a:cubicBezTo>
                  <a:cubicBezTo>
                    <a:pt x="16808" y="32500"/>
                    <a:pt x="16605" y="32419"/>
                    <a:pt x="16338" y="32322"/>
                  </a:cubicBezTo>
                  <a:cubicBezTo>
                    <a:pt x="16030" y="32208"/>
                    <a:pt x="15867" y="32152"/>
                    <a:pt x="15843" y="32079"/>
                  </a:cubicBezTo>
                  <a:cubicBezTo>
                    <a:pt x="15827" y="32038"/>
                    <a:pt x="15794" y="31998"/>
                    <a:pt x="15754" y="31981"/>
                  </a:cubicBezTo>
                  <a:cubicBezTo>
                    <a:pt x="15751" y="31992"/>
                    <a:pt x="15738" y="31996"/>
                    <a:pt x="15717" y="31996"/>
                  </a:cubicBezTo>
                  <a:cubicBezTo>
                    <a:pt x="15622" y="31996"/>
                    <a:pt x="15356" y="31900"/>
                    <a:pt x="15057" y="31787"/>
                  </a:cubicBezTo>
                  <a:cubicBezTo>
                    <a:pt x="14752" y="31672"/>
                    <a:pt x="14447" y="31562"/>
                    <a:pt x="14341" y="31562"/>
                  </a:cubicBezTo>
                  <a:cubicBezTo>
                    <a:pt x="14320" y="31562"/>
                    <a:pt x="14307" y="31567"/>
                    <a:pt x="14303" y="31576"/>
                  </a:cubicBezTo>
                  <a:lnTo>
                    <a:pt x="14197" y="31536"/>
                  </a:lnTo>
                  <a:cubicBezTo>
                    <a:pt x="14221" y="31479"/>
                    <a:pt x="14116" y="31438"/>
                    <a:pt x="14011" y="31406"/>
                  </a:cubicBezTo>
                  <a:cubicBezTo>
                    <a:pt x="13992" y="31408"/>
                    <a:pt x="13974" y="31409"/>
                    <a:pt x="13955" y="31409"/>
                  </a:cubicBezTo>
                  <a:cubicBezTo>
                    <a:pt x="13898" y="31409"/>
                    <a:pt x="13838" y="31400"/>
                    <a:pt x="13784" y="31381"/>
                  </a:cubicBezTo>
                  <a:cubicBezTo>
                    <a:pt x="13800" y="31325"/>
                    <a:pt x="13751" y="31309"/>
                    <a:pt x="13646" y="31268"/>
                  </a:cubicBezTo>
                  <a:cubicBezTo>
                    <a:pt x="13589" y="31246"/>
                    <a:pt x="13548" y="31231"/>
                    <a:pt x="13520" y="31231"/>
                  </a:cubicBezTo>
                  <a:cubicBezTo>
                    <a:pt x="13495" y="31231"/>
                    <a:pt x="13479" y="31242"/>
                    <a:pt x="13467" y="31268"/>
                  </a:cubicBezTo>
                  <a:cubicBezTo>
                    <a:pt x="13273" y="31203"/>
                    <a:pt x="13086" y="31114"/>
                    <a:pt x="12916" y="31000"/>
                  </a:cubicBezTo>
                  <a:cubicBezTo>
                    <a:pt x="12902" y="30969"/>
                    <a:pt x="12881" y="30957"/>
                    <a:pt x="12855" y="30957"/>
                  </a:cubicBezTo>
                  <a:cubicBezTo>
                    <a:pt x="12821" y="30957"/>
                    <a:pt x="12779" y="30977"/>
                    <a:pt x="12738" y="31000"/>
                  </a:cubicBezTo>
                  <a:cubicBezTo>
                    <a:pt x="12718" y="31047"/>
                    <a:pt x="12675" y="31078"/>
                    <a:pt x="12625" y="31078"/>
                  </a:cubicBezTo>
                  <a:cubicBezTo>
                    <a:pt x="12614" y="31078"/>
                    <a:pt x="12603" y="31076"/>
                    <a:pt x="12592" y="31073"/>
                  </a:cubicBezTo>
                  <a:cubicBezTo>
                    <a:pt x="12592" y="31073"/>
                    <a:pt x="12616" y="31017"/>
                    <a:pt x="12632" y="30960"/>
                  </a:cubicBezTo>
                  <a:cubicBezTo>
                    <a:pt x="12705" y="30919"/>
                    <a:pt x="12705" y="30919"/>
                    <a:pt x="12600" y="30887"/>
                  </a:cubicBezTo>
                  <a:lnTo>
                    <a:pt x="12495" y="30846"/>
                  </a:lnTo>
                  <a:cubicBezTo>
                    <a:pt x="12491" y="30858"/>
                    <a:pt x="12478" y="30863"/>
                    <a:pt x="12457" y="30863"/>
                  </a:cubicBezTo>
                  <a:cubicBezTo>
                    <a:pt x="12371" y="30863"/>
                    <a:pt x="12146" y="30778"/>
                    <a:pt x="11854" y="30668"/>
                  </a:cubicBezTo>
                  <a:cubicBezTo>
                    <a:pt x="11501" y="30540"/>
                    <a:pt x="11322" y="30476"/>
                    <a:pt x="11247" y="30476"/>
                  </a:cubicBezTo>
                  <a:cubicBezTo>
                    <a:pt x="11223" y="30476"/>
                    <a:pt x="11209" y="30484"/>
                    <a:pt x="11205" y="30498"/>
                  </a:cubicBezTo>
                  <a:cubicBezTo>
                    <a:pt x="11197" y="30517"/>
                    <a:pt x="11186" y="30527"/>
                    <a:pt x="11169" y="30527"/>
                  </a:cubicBezTo>
                  <a:cubicBezTo>
                    <a:pt x="11137" y="30527"/>
                    <a:pt x="11085" y="30491"/>
                    <a:pt x="10995" y="30417"/>
                  </a:cubicBezTo>
                  <a:cubicBezTo>
                    <a:pt x="10812" y="30211"/>
                    <a:pt x="10762" y="30154"/>
                    <a:pt x="10721" y="30154"/>
                  </a:cubicBezTo>
                  <a:cubicBezTo>
                    <a:pt x="10705" y="30154"/>
                    <a:pt x="10690" y="30162"/>
                    <a:pt x="10670" y="30173"/>
                  </a:cubicBezTo>
                  <a:cubicBezTo>
                    <a:pt x="10727" y="30190"/>
                    <a:pt x="10703" y="30246"/>
                    <a:pt x="10678" y="30303"/>
                  </a:cubicBezTo>
                  <a:cubicBezTo>
                    <a:pt x="10661" y="30352"/>
                    <a:pt x="10642" y="30376"/>
                    <a:pt x="10625" y="30376"/>
                  </a:cubicBezTo>
                  <a:cubicBezTo>
                    <a:pt x="10603" y="30376"/>
                    <a:pt x="10586" y="30336"/>
                    <a:pt x="10581" y="30263"/>
                  </a:cubicBezTo>
                  <a:cubicBezTo>
                    <a:pt x="10615" y="30167"/>
                    <a:pt x="10052" y="29991"/>
                    <a:pt x="9815" y="29991"/>
                  </a:cubicBezTo>
                  <a:cubicBezTo>
                    <a:pt x="9775" y="29991"/>
                    <a:pt x="9744" y="29996"/>
                    <a:pt x="9727" y="30007"/>
                  </a:cubicBezTo>
                  <a:lnTo>
                    <a:pt x="9727" y="30007"/>
                  </a:lnTo>
                  <a:cubicBezTo>
                    <a:pt x="9732" y="29993"/>
                    <a:pt x="9738" y="29976"/>
                    <a:pt x="9746" y="29955"/>
                  </a:cubicBezTo>
                  <a:cubicBezTo>
                    <a:pt x="9762" y="29898"/>
                    <a:pt x="9714" y="29882"/>
                    <a:pt x="9503" y="29809"/>
                  </a:cubicBezTo>
                  <a:lnTo>
                    <a:pt x="9349" y="29744"/>
                  </a:lnTo>
                  <a:cubicBezTo>
                    <a:pt x="9337" y="29771"/>
                    <a:pt x="9311" y="29782"/>
                    <a:pt x="9279" y="29782"/>
                  </a:cubicBezTo>
                  <a:cubicBezTo>
                    <a:pt x="9178" y="29782"/>
                    <a:pt x="9014" y="29673"/>
                    <a:pt x="9033" y="29630"/>
                  </a:cubicBezTo>
                  <a:cubicBezTo>
                    <a:pt x="9000" y="29557"/>
                    <a:pt x="9000" y="29557"/>
                    <a:pt x="8895" y="29517"/>
                  </a:cubicBezTo>
                  <a:cubicBezTo>
                    <a:pt x="8865" y="29525"/>
                    <a:pt x="8835" y="29529"/>
                    <a:pt x="8804" y="29529"/>
                  </a:cubicBezTo>
                  <a:cubicBezTo>
                    <a:pt x="8633" y="29529"/>
                    <a:pt x="8461" y="29411"/>
                    <a:pt x="8481" y="29363"/>
                  </a:cubicBezTo>
                  <a:lnTo>
                    <a:pt x="8376" y="29322"/>
                  </a:lnTo>
                  <a:cubicBezTo>
                    <a:pt x="8344" y="29332"/>
                    <a:pt x="8312" y="29336"/>
                    <a:pt x="8280" y="29336"/>
                  </a:cubicBezTo>
                  <a:cubicBezTo>
                    <a:pt x="8232" y="29336"/>
                    <a:pt x="8185" y="29326"/>
                    <a:pt x="8141" y="29306"/>
                  </a:cubicBezTo>
                  <a:cubicBezTo>
                    <a:pt x="8057" y="29275"/>
                    <a:pt x="8004" y="29254"/>
                    <a:pt x="7979" y="29254"/>
                  </a:cubicBezTo>
                  <a:cubicBezTo>
                    <a:pt x="7958" y="29254"/>
                    <a:pt x="7956" y="29269"/>
                    <a:pt x="7970" y="29306"/>
                  </a:cubicBezTo>
                  <a:cubicBezTo>
                    <a:pt x="7949" y="29355"/>
                    <a:pt x="7934" y="29398"/>
                    <a:pt x="7894" y="29398"/>
                  </a:cubicBezTo>
                  <a:cubicBezTo>
                    <a:pt x="7887" y="29398"/>
                    <a:pt x="7881" y="29397"/>
                    <a:pt x="7873" y="29395"/>
                  </a:cubicBezTo>
                  <a:lnTo>
                    <a:pt x="7897" y="29338"/>
                  </a:lnTo>
                  <a:cubicBezTo>
                    <a:pt x="7914" y="29282"/>
                    <a:pt x="7760" y="29225"/>
                    <a:pt x="7549" y="29152"/>
                  </a:cubicBezTo>
                  <a:cubicBezTo>
                    <a:pt x="7289" y="29055"/>
                    <a:pt x="7184" y="29014"/>
                    <a:pt x="7152" y="28941"/>
                  </a:cubicBezTo>
                  <a:lnTo>
                    <a:pt x="7079" y="28973"/>
                  </a:lnTo>
                  <a:cubicBezTo>
                    <a:pt x="7053" y="28988"/>
                    <a:pt x="7030" y="28994"/>
                    <a:pt x="7012" y="28994"/>
                  </a:cubicBezTo>
                  <a:cubicBezTo>
                    <a:pt x="6979" y="28994"/>
                    <a:pt x="6963" y="28973"/>
                    <a:pt x="6973" y="28941"/>
                  </a:cubicBezTo>
                  <a:cubicBezTo>
                    <a:pt x="6944" y="28868"/>
                    <a:pt x="6775" y="28801"/>
                    <a:pt x="6647" y="28801"/>
                  </a:cubicBezTo>
                  <a:cubicBezTo>
                    <a:pt x="6634" y="28801"/>
                    <a:pt x="6621" y="28802"/>
                    <a:pt x="6608" y="28803"/>
                  </a:cubicBezTo>
                  <a:lnTo>
                    <a:pt x="6503" y="28763"/>
                  </a:lnTo>
                  <a:cubicBezTo>
                    <a:pt x="6497" y="28676"/>
                    <a:pt x="6424" y="28622"/>
                    <a:pt x="6349" y="28622"/>
                  </a:cubicBezTo>
                  <a:cubicBezTo>
                    <a:pt x="6311" y="28622"/>
                    <a:pt x="6273" y="28636"/>
                    <a:pt x="6243" y="28665"/>
                  </a:cubicBezTo>
                  <a:cubicBezTo>
                    <a:pt x="6268" y="28609"/>
                    <a:pt x="6211" y="28592"/>
                    <a:pt x="6162" y="28576"/>
                  </a:cubicBezTo>
                  <a:cubicBezTo>
                    <a:pt x="6151" y="28578"/>
                    <a:pt x="6139" y="28578"/>
                    <a:pt x="6127" y="28578"/>
                  </a:cubicBezTo>
                  <a:cubicBezTo>
                    <a:pt x="5999" y="28578"/>
                    <a:pt x="5832" y="28506"/>
                    <a:pt x="5854" y="28455"/>
                  </a:cubicBezTo>
                  <a:lnTo>
                    <a:pt x="5806" y="28438"/>
                  </a:lnTo>
                  <a:cubicBezTo>
                    <a:pt x="5779" y="28453"/>
                    <a:pt x="5751" y="28460"/>
                    <a:pt x="5723" y="28460"/>
                  </a:cubicBezTo>
                  <a:cubicBezTo>
                    <a:pt x="5690" y="28460"/>
                    <a:pt x="5658" y="28451"/>
                    <a:pt x="5627" y="28438"/>
                  </a:cubicBezTo>
                  <a:cubicBezTo>
                    <a:pt x="5601" y="28421"/>
                    <a:pt x="5570" y="28413"/>
                    <a:pt x="5539" y="28413"/>
                  </a:cubicBezTo>
                  <a:cubicBezTo>
                    <a:pt x="5511" y="28413"/>
                    <a:pt x="5483" y="28419"/>
                    <a:pt x="5457" y="28430"/>
                  </a:cubicBezTo>
                  <a:cubicBezTo>
                    <a:pt x="5431" y="28446"/>
                    <a:pt x="5405" y="28455"/>
                    <a:pt x="5378" y="28455"/>
                  </a:cubicBezTo>
                  <a:cubicBezTo>
                    <a:pt x="5364" y="28455"/>
                    <a:pt x="5350" y="28452"/>
                    <a:pt x="5335" y="28446"/>
                  </a:cubicBezTo>
                  <a:cubicBezTo>
                    <a:pt x="5287" y="28430"/>
                    <a:pt x="5360" y="28398"/>
                    <a:pt x="5433" y="28357"/>
                  </a:cubicBezTo>
                  <a:cubicBezTo>
                    <a:pt x="5519" y="28346"/>
                    <a:pt x="5466" y="28314"/>
                    <a:pt x="5358" y="28314"/>
                  </a:cubicBezTo>
                  <a:cubicBezTo>
                    <a:pt x="5314" y="28314"/>
                    <a:pt x="5262" y="28319"/>
                    <a:pt x="5206" y="28333"/>
                  </a:cubicBezTo>
                  <a:cubicBezTo>
                    <a:pt x="5115" y="28356"/>
                    <a:pt x="5067" y="28368"/>
                    <a:pt x="5056" y="28368"/>
                  </a:cubicBezTo>
                  <a:cubicBezTo>
                    <a:pt x="5043" y="28368"/>
                    <a:pt x="5079" y="28352"/>
                    <a:pt x="5157" y="28317"/>
                  </a:cubicBezTo>
                  <a:cubicBezTo>
                    <a:pt x="5217" y="28284"/>
                    <a:pt x="5277" y="28256"/>
                    <a:pt x="5229" y="28256"/>
                  </a:cubicBezTo>
                  <a:cubicBezTo>
                    <a:pt x="5219" y="28256"/>
                    <a:pt x="5203" y="28257"/>
                    <a:pt x="5181" y="28260"/>
                  </a:cubicBezTo>
                  <a:cubicBezTo>
                    <a:pt x="5181" y="28260"/>
                    <a:pt x="5145" y="28246"/>
                    <a:pt x="5112" y="28246"/>
                  </a:cubicBezTo>
                  <a:cubicBezTo>
                    <a:pt x="5088" y="28246"/>
                    <a:pt x="5066" y="28253"/>
                    <a:pt x="5060" y="28276"/>
                  </a:cubicBezTo>
                  <a:lnTo>
                    <a:pt x="4906" y="28211"/>
                  </a:lnTo>
                  <a:cubicBezTo>
                    <a:pt x="4865" y="28147"/>
                    <a:pt x="4808" y="28098"/>
                    <a:pt x="4735" y="28074"/>
                  </a:cubicBezTo>
                  <a:cubicBezTo>
                    <a:pt x="4707" y="28086"/>
                    <a:pt x="4690" y="28094"/>
                    <a:pt x="4678" y="28094"/>
                  </a:cubicBezTo>
                  <a:cubicBezTo>
                    <a:pt x="4659" y="28094"/>
                    <a:pt x="4653" y="28075"/>
                    <a:pt x="4638" y="28025"/>
                  </a:cubicBezTo>
                  <a:cubicBezTo>
                    <a:pt x="4650" y="28001"/>
                    <a:pt x="4645" y="27983"/>
                    <a:pt x="4630" y="27983"/>
                  </a:cubicBezTo>
                  <a:cubicBezTo>
                    <a:pt x="4615" y="27983"/>
                    <a:pt x="4590" y="28003"/>
                    <a:pt x="4565" y="28057"/>
                  </a:cubicBezTo>
                  <a:cubicBezTo>
                    <a:pt x="4548" y="28069"/>
                    <a:pt x="4529" y="28075"/>
                    <a:pt x="4511" y="28075"/>
                  </a:cubicBezTo>
                  <a:cubicBezTo>
                    <a:pt x="4467" y="28075"/>
                    <a:pt x="4425" y="28044"/>
                    <a:pt x="4419" y="27992"/>
                  </a:cubicBezTo>
                  <a:cubicBezTo>
                    <a:pt x="4451" y="27924"/>
                    <a:pt x="4441" y="27890"/>
                    <a:pt x="4424" y="27890"/>
                  </a:cubicBezTo>
                  <a:cubicBezTo>
                    <a:pt x="4415" y="27890"/>
                    <a:pt x="4403" y="27900"/>
                    <a:pt x="4395" y="27919"/>
                  </a:cubicBezTo>
                  <a:cubicBezTo>
                    <a:pt x="4370" y="27930"/>
                    <a:pt x="4345" y="27936"/>
                    <a:pt x="4320" y="27936"/>
                  </a:cubicBezTo>
                  <a:cubicBezTo>
                    <a:pt x="4304" y="27936"/>
                    <a:pt x="4289" y="27934"/>
                    <a:pt x="4273" y="27928"/>
                  </a:cubicBezTo>
                  <a:cubicBezTo>
                    <a:pt x="4298" y="27871"/>
                    <a:pt x="3868" y="27676"/>
                    <a:pt x="3462" y="27441"/>
                  </a:cubicBezTo>
                  <a:cubicBezTo>
                    <a:pt x="3449" y="27437"/>
                    <a:pt x="3434" y="27435"/>
                    <a:pt x="3420" y="27435"/>
                  </a:cubicBezTo>
                  <a:cubicBezTo>
                    <a:pt x="3377" y="27435"/>
                    <a:pt x="3335" y="27455"/>
                    <a:pt x="3317" y="27498"/>
                  </a:cubicBezTo>
                  <a:cubicBezTo>
                    <a:pt x="3291" y="27536"/>
                    <a:pt x="3281" y="27552"/>
                    <a:pt x="3276" y="27552"/>
                  </a:cubicBezTo>
                  <a:cubicBezTo>
                    <a:pt x="3270" y="27552"/>
                    <a:pt x="3278" y="27515"/>
                    <a:pt x="3268" y="27465"/>
                  </a:cubicBezTo>
                  <a:cubicBezTo>
                    <a:pt x="3295" y="27364"/>
                    <a:pt x="3279" y="27305"/>
                    <a:pt x="3250" y="27305"/>
                  </a:cubicBezTo>
                  <a:cubicBezTo>
                    <a:pt x="3228" y="27305"/>
                    <a:pt x="3200" y="27340"/>
                    <a:pt x="3179" y="27417"/>
                  </a:cubicBezTo>
                  <a:cubicBezTo>
                    <a:pt x="3171" y="27479"/>
                    <a:pt x="3167" y="27511"/>
                    <a:pt x="3162" y="27511"/>
                  </a:cubicBezTo>
                  <a:cubicBezTo>
                    <a:pt x="3157" y="27511"/>
                    <a:pt x="3151" y="27473"/>
                    <a:pt x="3138" y="27392"/>
                  </a:cubicBezTo>
                  <a:cubicBezTo>
                    <a:pt x="3128" y="27340"/>
                    <a:pt x="3124" y="27322"/>
                    <a:pt x="3103" y="27322"/>
                  </a:cubicBezTo>
                  <a:cubicBezTo>
                    <a:pt x="3092" y="27322"/>
                    <a:pt x="3075" y="27327"/>
                    <a:pt x="3049" y="27336"/>
                  </a:cubicBezTo>
                  <a:cubicBezTo>
                    <a:pt x="3037" y="27354"/>
                    <a:pt x="3023" y="27362"/>
                    <a:pt x="3011" y="27362"/>
                  </a:cubicBezTo>
                  <a:cubicBezTo>
                    <a:pt x="2992" y="27362"/>
                    <a:pt x="2980" y="27339"/>
                    <a:pt x="3000" y="27303"/>
                  </a:cubicBezTo>
                  <a:cubicBezTo>
                    <a:pt x="2994" y="27246"/>
                    <a:pt x="2988" y="27183"/>
                    <a:pt x="2969" y="27183"/>
                  </a:cubicBezTo>
                  <a:cubicBezTo>
                    <a:pt x="2964" y="27183"/>
                    <a:pt x="2959" y="27188"/>
                    <a:pt x="2952" y="27198"/>
                  </a:cubicBezTo>
                  <a:cubicBezTo>
                    <a:pt x="2919" y="27174"/>
                    <a:pt x="2903" y="27133"/>
                    <a:pt x="2895" y="27093"/>
                  </a:cubicBezTo>
                  <a:cubicBezTo>
                    <a:pt x="2891" y="27053"/>
                    <a:pt x="2867" y="27040"/>
                    <a:pt x="2835" y="27040"/>
                  </a:cubicBezTo>
                  <a:cubicBezTo>
                    <a:pt x="2808" y="27040"/>
                    <a:pt x="2774" y="27049"/>
                    <a:pt x="2741" y="27060"/>
                  </a:cubicBezTo>
                  <a:cubicBezTo>
                    <a:pt x="2721" y="27061"/>
                    <a:pt x="2703" y="27061"/>
                    <a:pt x="2687" y="27061"/>
                  </a:cubicBezTo>
                  <a:cubicBezTo>
                    <a:pt x="2540" y="27061"/>
                    <a:pt x="2517" y="27029"/>
                    <a:pt x="2619" y="26971"/>
                  </a:cubicBezTo>
                  <a:cubicBezTo>
                    <a:pt x="2701" y="26920"/>
                    <a:pt x="2577" y="26845"/>
                    <a:pt x="2464" y="26845"/>
                  </a:cubicBezTo>
                  <a:cubicBezTo>
                    <a:pt x="2432" y="26845"/>
                    <a:pt x="2401" y="26851"/>
                    <a:pt x="2376" y="26865"/>
                  </a:cubicBezTo>
                  <a:cubicBezTo>
                    <a:pt x="2315" y="26900"/>
                    <a:pt x="2287" y="26916"/>
                    <a:pt x="2280" y="26916"/>
                  </a:cubicBezTo>
                  <a:cubicBezTo>
                    <a:pt x="2274" y="26916"/>
                    <a:pt x="2284" y="26904"/>
                    <a:pt x="2303" y="26882"/>
                  </a:cubicBezTo>
                  <a:cubicBezTo>
                    <a:pt x="2319" y="26857"/>
                    <a:pt x="2319" y="26825"/>
                    <a:pt x="2303" y="26801"/>
                  </a:cubicBezTo>
                  <a:cubicBezTo>
                    <a:pt x="2263" y="26768"/>
                    <a:pt x="2222" y="26736"/>
                    <a:pt x="2263" y="26695"/>
                  </a:cubicBezTo>
                  <a:cubicBezTo>
                    <a:pt x="2214" y="26663"/>
                    <a:pt x="2165" y="26647"/>
                    <a:pt x="2108" y="26638"/>
                  </a:cubicBezTo>
                  <a:cubicBezTo>
                    <a:pt x="2094" y="26641"/>
                    <a:pt x="2081" y="26643"/>
                    <a:pt x="2068" y="26643"/>
                  </a:cubicBezTo>
                  <a:cubicBezTo>
                    <a:pt x="1943" y="26643"/>
                    <a:pt x="1894" y="26506"/>
                    <a:pt x="1938" y="26395"/>
                  </a:cubicBezTo>
                  <a:lnTo>
                    <a:pt x="1825" y="26371"/>
                  </a:lnTo>
                  <a:cubicBezTo>
                    <a:pt x="1772" y="26392"/>
                    <a:pt x="1728" y="26404"/>
                    <a:pt x="1702" y="26404"/>
                  </a:cubicBezTo>
                  <a:cubicBezTo>
                    <a:pt x="1669" y="26404"/>
                    <a:pt x="1666" y="26384"/>
                    <a:pt x="1711" y="26338"/>
                  </a:cubicBezTo>
                  <a:lnTo>
                    <a:pt x="1760" y="26298"/>
                  </a:lnTo>
                  <a:lnTo>
                    <a:pt x="1760" y="26298"/>
                  </a:lnTo>
                  <a:cubicBezTo>
                    <a:pt x="1746" y="26303"/>
                    <a:pt x="1732" y="26306"/>
                    <a:pt x="1720" y="26306"/>
                  </a:cubicBezTo>
                  <a:cubicBezTo>
                    <a:pt x="1616" y="26306"/>
                    <a:pt x="1567" y="26144"/>
                    <a:pt x="1646" y="26079"/>
                  </a:cubicBezTo>
                  <a:cubicBezTo>
                    <a:pt x="1695" y="26038"/>
                    <a:pt x="1695" y="26038"/>
                    <a:pt x="1663" y="26006"/>
                  </a:cubicBezTo>
                  <a:lnTo>
                    <a:pt x="1663" y="26006"/>
                  </a:lnTo>
                  <a:lnTo>
                    <a:pt x="1614" y="26047"/>
                  </a:lnTo>
                  <a:cubicBezTo>
                    <a:pt x="1586" y="26069"/>
                    <a:pt x="1553" y="26096"/>
                    <a:pt x="1525" y="26096"/>
                  </a:cubicBezTo>
                  <a:cubicBezTo>
                    <a:pt x="1513" y="26096"/>
                    <a:pt x="1502" y="26091"/>
                    <a:pt x="1492" y="26079"/>
                  </a:cubicBezTo>
                  <a:cubicBezTo>
                    <a:pt x="1460" y="26047"/>
                    <a:pt x="1427" y="26006"/>
                    <a:pt x="1476" y="25974"/>
                  </a:cubicBezTo>
                  <a:cubicBezTo>
                    <a:pt x="1496" y="25907"/>
                    <a:pt x="1516" y="25852"/>
                    <a:pt x="1496" y="25852"/>
                  </a:cubicBezTo>
                  <a:cubicBezTo>
                    <a:pt x="1491" y="25852"/>
                    <a:pt x="1485" y="25854"/>
                    <a:pt x="1476" y="25860"/>
                  </a:cubicBezTo>
                  <a:cubicBezTo>
                    <a:pt x="1460" y="25828"/>
                    <a:pt x="1452" y="25787"/>
                    <a:pt x="1468" y="25747"/>
                  </a:cubicBezTo>
                  <a:lnTo>
                    <a:pt x="1371" y="25601"/>
                  </a:lnTo>
                  <a:cubicBezTo>
                    <a:pt x="1298" y="25593"/>
                    <a:pt x="1249" y="25511"/>
                    <a:pt x="1306" y="25479"/>
                  </a:cubicBezTo>
                  <a:cubicBezTo>
                    <a:pt x="1282" y="25439"/>
                    <a:pt x="1241" y="25406"/>
                    <a:pt x="1184" y="25390"/>
                  </a:cubicBezTo>
                  <a:cubicBezTo>
                    <a:pt x="1144" y="25309"/>
                    <a:pt x="1127" y="25268"/>
                    <a:pt x="1184" y="25244"/>
                  </a:cubicBezTo>
                  <a:cubicBezTo>
                    <a:pt x="1233" y="25220"/>
                    <a:pt x="1233" y="25220"/>
                    <a:pt x="1168" y="25203"/>
                  </a:cubicBezTo>
                  <a:cubicBezTo>
                    <a:pt x="1156" y="25208"/>
                    <a:pt x="1146" y="25211"/>
                    <a:pt x="1137" y="25211"/>
                  </a:cubicBezTo>
                  <a:cubicBezTo>
                    <a:pt x="1104" y="25211"/>
                    <a:pt x="1092" y="25179"/>
                    <a:pt x="1079" y="25147"/>
                  </a:cubicBezTo>
                  <a:lnTo>
                    <a:pt x="1046" y="25057"/>
                  </a:lnTo>
                  <a:cubicBezTo>
                    <a:pt x="1022" y="25068"/>
                    <a:pt x="1008" y="25074"/>
                    <a:pt x="998" y="25074"/>
                  </a:cubicBezTo>
                  <a:cubicBezTo>
                    <a:pt x="987" y="25074"/>
                    <a:pt x="983" y="25064"/>
                    <a:pt x="973" y="25041"/>
                  </a:cubicBezTo>
                  <a:cubicBezTo>
                    <a:pt x="949" y="25001"/>
                    <a:pt x="973" y="24847"/>
                    <a:pt x="957" y="24806"/>
                  </a:cubicBezTo>
                  <a:cubicBezTo>
                    <a:pt x="938" y="24728"/>
                    <a:pt x="930" y="24697"/>
                    <a:pt x="916" y="24697"/>
                  </a:cubicBezTo>
                  <a:cubicBezTo>
                    <a:pt x="907" y="24697"/>
                    <a:pt x="895" y="24711"/>
                    <a:pt x="876" y="24733"/>
                  </a:cubicBezTo>
                  <a:cubicBezTo>
                    <a:pt x="883" y="24752"/>
                    <a:pt x="876" y="24765"/>
                    <a:pt x="868" y="24765"/>
                  </a:cubicBezTo>
                  <a:cubicBezTo>
                    <a:pt x="859" y="24765"/>
                    <a:pt x="850" y="24746"/>
                    <a:pt x="868" y="24693"/>
                  </a:cubicBezTo>
                  <a:cubicBezTo>
                    <a:pt x="852" y="24644"/>
                    <a:pt x="884" y="24498"/>
                    <a:pt x="868" y="24368"/>
                  </a:cubicBezTo>
                  <a:cubicBezTo>
                    <a:pt x="848" y="24221"/>
                    <a:pt x="850" y="24195"/>
                    <a:pt x="815" y="24195"/>
                  </a:cubicBezTo>
                  <a:cubicBezTo>
                    <a:pt x="807" y="24195"/>
                    <a:pt x="798" y="24197"/>
                    <a:pt x="787" y="24198"/>
                  </a:cubicBezTo>
                  <a:cubicBezTo>
                    <a:pt x="751" y="24216"/>
                    <a:pt x="726" y="24223"/>
                    <a:pt x="712" y="24223"/>
                  </a:cubicBezTo>
                  <a:cubicBezTo>
                    <a:pt x="681" y="24223"/>
                    <a:pt x="704" y="24188"/>
                    <a:pt x="787" y="24149"/>
                  </a:cubicBezTo>
                  <a:cubicBezTo>
                    <a:pt x="885" y="24059"/>
                    <a:pt x="899" y="24011"/>
                    <a:pt x="848" y="24011"/>
                  </a:cubicBezTo>
                  <a:cubicBezTo>
                    <a:pt x="845" y="24011"/>
                    <a:pt x="840" y="24011"/>
                    <a:pt x="836" y="24012"/>
                  </a:cubicBezTo>
                  <a:cubicBezTo>
                    <a:pt x="779" y="23963"/>
                    <a:pt x="779" y="23963"/>
                    <a:pt x="779" y="23914"/>
                  </a:cubicBezTo>
                  <a:cubicBezTo>
                    <a:pt x="836" y="23914"/>
                    <a:pt x="836" y="23874"/>
                    <a:pt x="779" y="23776"/>
                  </a:cubicBezTo>
                  <a:cubicBezTo>
                    <a:pt x="779" y="23742"/>
                    <a:pt x="779" y="23732"/>
                    <a:pt x="802" y="23732"/>
                  </a:cubicBezTo>
                  <a:cubicBezTo>
                    <a:pt x="812" y="23732"/>
                    <a:pt x="825" y="23734"/>
                    <a:pt x="844" y="23736"/>
                  </a:cubicBezTo>
                  <a:lnTo>
                    <a:pt x="844" y="23639"/>
                  </a:lnTo>
                  <a:cubicBezTo>
                    <a:pt x="730" y="23541"/>
                    <a:pt x="827" y="23258"/>
                    <a:pt x="900" y="23217"/>
                  </a:cubicBezTo>
                  <a:cubicBezTo>
                    <a:pt x="900" y="23185"/>
                    <a:pt x="884" y="23144"/>
                    <a:pt x="860" y="23112"/>
                  </a:cubicBezTo>
                  <a:cubicBezTo>
                    <a:pt x="769" y="23060"/>
                    <a:pt x="756" y="23013"/>
                    <a:pt x="817" y="23013"/>
                  </a:cubicBezTo>
                  <a:cubicBezTo>
                    <a:pt x="832" y="23013"/>
                    <a:pt x="852" y="23016"/>
                    <a:pt x="876" y="23022"/>
                  </a:cubicBezTo>
                  <a:cubicBezTo>
                    <a:pt x="918" y="23031"/>
                    <a:pt x="944" y="23037"/>
                    <a:pt x="956" y="23037"/>
                  </a:cubicBezTo>
                  <a:cubicBezTo>
                    <a:pt x="976" y="23037"/>
                    <a:pt x="951" y="23020"/>
                    <a:pt x="884" y="22974"/>
                  </a:cubicBezTo>
                  <a:cubicBezTo>
                    <a:pt x="849" y="22918"/>
                    <a:pt x="886" y="22730"/>
                    <a:pt x="965" y="22730"/>
                  </a:cubicBezTo>
                  <a:cubicBezTo>
                    <a:pt x="977" y="22730"/>
                    <a:pt x="991" y="22735"/>
                    <a:pt x="1006" y="22747"/>
                  </a:cubicBezTo>
                  <a:lnTo>
                    <a:pt x="1119" y="22779"/>
                  </a:lnTo>
                  <a:cubicBezTo>
                    <a:pt x="1095" y="22747"/>
                    <a:pt x="1079" y="22706"/>
                    <a:pt x="1087" y="22666"/>
                  </a:cubicBezTo>
                  <a:cubicBezTo>
                    <a:pt x="1030" y="22649"/>
                    <a:pt x="1046" y="22601"/>
                    <a:pt x="1087" y="22463"/>
                  </a:cubicBezTo>
                  <a:cubicBezTo>
                    <a:pt x="1119" y="22366"/>
                    <a:pt x="1127" y="22155"/>
                    <a:pt x="1160" y="22058"/>
                  </a:cubicBezTo>
                  <a:cubicBezTo>
                    <a:pt x="1200" y="21960"/>
                    <a:pt x="1257" y="21814"/>
                    <a:pt x="1330" y="21790"/>
                  </a:cubicBezTo>
                  <a:cubicBezTo>
                    <a:pt x="1363" y="21725"/>
                    <a:pt x="1371" y="21644"/>
                    <a:pt x="1354" y="21571"/>
                  </a:cubicBezTo>
                  <a:cubicBezTo>
                    <a:pt x="1326" y="21513"/>
                    <a:pt x="1355" y="21429"/>
                    <a:pt x="1402" y="21429"/>
                  </a:cubicBezTo>
                  <a:cubicBezTo>
                    <a:pt x="1407" y="21429"/>
                    <a:pt x="1413" y="21431"/>
                    <a:pt x="1419" y="21433"/>
                  </a:cubicBezTo>
                  <a:lnTo>
                    <a:pt x="1444" y="21385"/>
                  </a:lnTo>
                  <a:cubicBezTo>
                    <a:pt x="1427" y="21328"/>
                    <a:pt x="1436" y="21263"/>
                    <a:pt x="1452" y="21214"/>
                  </a:cubicBezTo>
                  <a:cubicBezTo>
                    <a:pt x="1466" y="21220"/>
                    <a:pt x="1481" y="21224"/>
                    <a:pt x="1495" y="21224"/>
                  </a:cubicBezTo>
                  <a:cubicBezTo>
                    <a:pt x="1538" y="21224"/>
                    <a:pt x="1573" y="21196"/>
                    <a:pt x="1549" y="21141"/>
                  </a:cubicBezTo>
                  <a:cubicBezTo>
                    <a:pt x="1500" y="21117"/>
                    <a:pt x="1517" y="21068"/>
                    <a:pt x="1565" y="20971"/>
                  </a:cubicBezTo>
                  <a:cubicBezTo>
                    <a:pt x="1654" y="20906"/>
                    <a:pt x="2490" y="19285"/>
                    <a:pt x="2441" y="19252"/>
                  </a:cubicBezTo>
                  <a:lnTo>
                    <a:pt x="2514" y="19098"/>
                  </a:lnTo>
                  <a:lnTo>
                    <a:pt x="2595" y="18952"/>
                  </a:lnTo>
                  <a:cubicBezTo>
                    <a:pt x="2605" y="18957"/>
                    <a:pt x="2614" y="18960"/>
                    <a:pt x="2623" y="18960"/>
                  </a:cubicBezTo>
                  <a:cubicBezTo>
                    <a:pt x="2713" y="18960"/>
                    <a:pt x="2776" y="18717"/>
                    <a:pt x="2798" y="18555"/>
                  </a:cubicBezTo>
                  <a:cubicBezTo>
                    <a:pt x="2773" y="18498"/>
                    <a:pt x="2781" y="18433"/>
                    <a:pt x="2822" y="18385"/>
                  </a:cubicBezTo>
                  <a:cubicBezTo>
                    <a:pt x="2836" y="18391"/>
                    <a:pt x="2850" y="18394"/>
                    <a:pt x="2863" y="18394"/>
                  </a:cubicBezTo>
                  <a:cubicBezTo>
                    <a:pt x="2946" y="18394"/>
                    <a:pt x="3000" y="18271"/>
                    <a:pt x="3000" y="18166"/>
                  </a:cubicBezTo>
                  <a:cubicBezTo>
                    <a:pt x="2941" y="18088"/>
                    <a:pt x="2938" y="18042"/>
                    <a:pt x="2983" y="18042"/>
                  </a:cubicBezTo>
                  <a:cubicBezTo>
                    <a:pt x="2999" y="18042"/>
                    <a:pt x="3021" y="18048"/>
                    <a:pt x="3049" y="18060"/>
                  </a:cubicBezTo>
                  <a:cubicBezTo>
                    <a:pt x="3069" y="18071"/>
                    <a:pt x="3088" y="18077"/>
                    <a:pt x="3104" y="18077"/>
                  </a:cubicBezTo>
                  <a:cubicBezTo>
                    <a:pt x="3170" y="18077"/>
                    <a:pt x="3189" y="17986"/>
                    <a:pt x="3098" y="17842"/>
                  </a:cubicBezTo>
                  <a:cubicBezTo>
                    <a:pt x="3073" y="17761"/>
                    <a:pt x="3073" y="17761"/>
                    <a:pt x="3146" y="17736"/>
                  </a:cubicBezTo>
                  <a:cubicBezTo>
                    <a:pt x="3157" y="17737"/>
                    <a:pt x="3166" y="17737"/>
                    <a:pt x="3176" y="17737"/>
                  </a:cubicBezTo>
                  <a:cubicBezTo>
                    <a:pt x="3287" y="17737"/>
                    <a:pt x="3304" y="17694"/>
                    <a:pt x="3252" y="17671"/>
                  </a:cubicBezTo>
                  <a:cubicBezTo>
                    <a:pt x="3171" y="17566"/>
                    <a:pt x="3195" y="17517"/>
                    <a:pt x="3333" y="17517"/>
                  </a:cubicBezTo>
                  <a:cubicBezTo>
                    <a:pt x="3487" y="17477"/>
                    <a:pt x="3487" y="17477"/>
                    <a:pt x="3406" y="17371"/>
                  </a:cubicBezTo>
                  <a:cubicBezTo>
                    <a:pt x="3333" y="17242"/>
                    <a:pt x="3414" y="17088"/>
                    <a:pt x="3560" y="17071"/>
                  </a:cubicBezTo>
                  <a:cubicBezTo>
                    <a:pt x="3584" y="17023"/>
                    <a:pt x="3665" y="16998"/>
                    <a:pt x="3608" y="16974"/>
                  </a:cubicBezTo>
                  <a:lnTo>
                    <a:pt x="3690" y="16950"/>
                  </a:lnTo>
                  <a:cubicBezTo>
                    <a:pt x="3714" y="16901"/>
                    <a:pt x="3738" y="16852"/>
                    <a:pt x="3738" y="16852"/>
                  </a:cubicBezTo>
                  <a:lnTo>
                    <a:pt x="3690" y="16828"/>
                  </a:lnTo>
                  <a:cubicBezTo>
                    <a:pt x="3835" y="16609"/>
                    <a:pt x="3973" y="16390"/>
                    <a:pt x="4095" y="16163"/>
                  </a:cubicBezTo>
                  <a:cubicBezTo>
                    <a:pt x="4355" y="15666"/>
                    <a:pt x="4417" y="15536"/>
                    <a:pt x="4364" y="15536"/>
                  </a:cubicBezTo>
                  <a:cubicBezTo>
                    <a:pt x="4359" y="15536"/>
                    <a:pt x="4353" y="15537"/>
                    <a:pt x="4346" y="15539"/>
                  </a:cubicBezTo>
                  <a:cubicBezTo>
                    <a:pt x="4222" y="15531"/>
                    <a:pt x="4262" y="15441"/>
                    <a:pt x="4380" y="15441"/>
                  </a:cubicBezTo>
                  <a:cubicBezTo>
                    <a:pt x="4385" y="15441"/>
                    <a:pt x="4390" y="15441"/>
                    <a:pt x="4395" y="15442"/>
                  </a:cubicBezTo>
                  <a:cubicBezTo>
                    <a:pt x="4419" y="15393"/>
                    <a:pt x="4525" y="15320"/>
                    <a:pt x="4581" y="15223"/>
                  </a:cubicBezTo>
                  <a:cubicBezTo>
                    <a:pt x="4624" y="15138"/>
                    <a:pt x="4666" y="15047"/>
                    <a:pt x="4714" y="15047"/>
                  </a:cubicBezTo>
                  <a:cubicBezTo>
                    <a:pt x="4721" y="15047"/>
                    <a:pt x="4728" y="15048"/>
                    <a:pt x="4735" y="15053"/>
                  </a:cubicBezTo>
                  <a:lnTo>
                    <a:pt x="4760" y="15004"/>
                  </a:lnTo>
                  <a:cubicBezTo>
                    <a:pt x="4703" y="14850"/>
                    <a:pt x="4857" y="14550"/>
                    <a:pt x="4987" y="14428"/>
                  </a:cubicBezTo>
                  <a:cubicBezTo>
                    <a:pt x="5035" y="14347"/>
                    <a:pt x="5060" y="14250"/>
                    <a:pt x="5060" y="14153"/>
                  </a:cubicBezTo>
                  <a:cubicBezTo>
                    <a:pt x="5060" y="14031"/>
                    <a:pt x="5060" y="14031"/>
                    <a:pt x="5133" y="14007"/>
                  </a:cubicBezTo>
                  <a:cubicBezTo>
                    <a:pt x="5135" y="14008"/>
                    <a:pt x="5138" y="14008"/>
                    <a:pt x="5141" y="14008"/>
                  </a:cubicBezTo>
                  <a:cubicBezTo>
                    <a:pt x="5206" y="14008"/>
                    <a:pt x="5388" y="13761"/>
                    <a:pt x="5287" y="13707"/>
                  </a:cubicBezTo>
                  <a:lnTo>
                    <a:pt x="5368" y="13690"/>
                  </a:lnTo>
                  <a:cubicBezTo>
                    <a:pt x="5449" y="13666"/>
                    <a:pt x="5416" y="13585"/>
                    <a:pt x="5368" y="13561"/>
                  </a:cubicBezTo>
                  <a:cubicBezTo>
                    <a:pt x="5280" y="13517"/>
                    <a:pt x="5280" y="13477"/>
                    <a:pt x="5368" y="13477"/>
                  </a:cubicBezTo>
                  <a:cubicBezTo>
                    <a:pt x="5393" y="13477"/>
                    <a:pt x="5425" y="13481"/>
                    <a:pt x="5465" y="13488"/>
                  </a:cubicBezTo>
                  <a:cubicBezTo>
                    <a:pt x="5503" y="13507"/>
                    <a:pt x="5531" y="13514"/>
                    <a:pt x="5549" y="13514"/>
                  </a:cubicBezTo>
                  <a:cubicBezTo>
                    <a:pt x="5586" y="13514"/>
                    <a:pt x="5584" y="13485"/>
                    <a:pt x="5546" y="13463"/>
                  </a:cubicBezTo>
                  <a:cubicBezTo>
                    <a:pt x="5522" y="13390"/>
                    <a:pt x="5489" y="13309"/>
                    <a:pt x="5571" y="13293"/>
                  </a:cubicBezTo>
                  <a:cubicBezTo>
                    <a:pt x="5595" y="13245"/>
                    <a:pt x="5619" y="13196"/>
                    <a:pt x="5514" y="13139"/>
                  </a:cubicBezTo>
                  <a:cubicBezTo>
                    <a:pt x="5465" y="13107"/>
                    <a:pt x="5489" y="13058"/>
                    <a:pt x="5514" y="13009"/>
                  </a:cubicBezTo>
                  <a:cubicBezTo>
                    <a:pt x="5562" y="13042"/>
                    <a:pt x="5562" y="13042"/>
                    <a:pt x="5595" y="13115"/>
                  </a:cubicBezTo>
                  <a:lnTo>
                    <a:pt x="5643" y="13017"/>
                  </a:lnTo>
                  <a:cubicBezTo>
                    <a:pt x="5664" y="12975"/>
                    <a:pt x="5746" y="12915"/>
                    <a:pt x="5804" y="12915"/>
                  </a:cubicBezTo>
                  <a:cubicBezTo>
                    <a:pt x="5814" y="12915"/>
                    <a:pt x="5822" y="12917"/>
                    <a:pt x="5830" y="12920"/>
                  </a:cubicBezTo>
                  <a:cubicBezTo>
                    <a:pt x="5903" y="12904"/>
                    <a:pt x="5927" y="12847"/>
                    <a:pt x="5798" y="12847"/>
                  </a:cubicBezTo>
                  <a:cubicBezTo>
                    <a:pt x="5692" y="12790"/>
                    <a:pt x="5692" y="12790"/>
                    <a:pt x="5741" y="12693"/>
                  </a:cubicBezTo>
                  <a:cubicBezTo>
                    <a:pt x="5761" y="12653"/>
                    <a:pt x="5786" y="12614"/>
                    <a:pt x="5821" y="12614"/>
                  </a:cubicBezTo>
                  <a:cubicBezTo>
                    <a:pt x="5829" y="12614"/>
                    <a:pt x="5837" y="12616"/>
                    <a:pt x="5846" y="12620"/>
                  </a:cubicBezTo>
                  <a:cubicBezTo>
                    <a:pt x="5865" y="12628"/>
                    <a:pt x="5878" y="12634"/>
                    <a:pt x="5888" y="12634"/>
                  </a:cubicBezTo>
                  <a:cubicBezTo>
                    <a:pt x="5908" y="12634"/>
                    <a:pt x="5919" y="12612"/>
                    <a:pt x="5952" y="12547"/>
                  </a:cubicBezTo>
                  <a:cubicBezTo>
                    <a:pt x="6025" y="12401"/>
                    <a:pt x="5943" y="12166"/>
                    <a:pt x="5862" y="12069"/>
                  </a:cubicBezTo>
                  <a:cubicBezTo>
                    <a:pt x="5786" y="12028"/>
                    <a:pt x="5765" y="12016"/>
                    <a:pt x="5809" y="12016"/>
                  </a:cubicBezTo>
                  <a:cubicBezTo>
                    <a:pt x="5825" y="12016"/>
                    <a:pt x="5851" y="12018"/>
                    <a:pt x="5887" y="12020"/>
                  </a:cubicBezTo>
                  <a:cubicBezTo>
                    <a:pt x="5897" y="12025"/>
                    <a:pt x="5906" y="12027"/>
                    <a:pt x="5915" y="12027"/>
                  </a:cubicBezTo>
                  <a:cubicBezTo>
                    <a:pt x="5952" y="12027"/>
                    <a:pt x="5972" y="11987"/>
                    <a:pt x="5992" y="11947"/>
                  </a:cubicBezTo>
                  <a:cubicBezTo>
                    <a:pt x="5965" y="11929"/>
                    <a:pt x="5975" y="11917"/>
                    <a:pt x="5986" y="11917"/>
                  </a:cubicBezTo>
                  <a:cubicBezTo>
                    <a:pt x="5994" y="11917"/>
                    <a:pt x="6003" y="11925"/>
                    <a:pt x="5992" y="11947"/>
                  </a:cubicBezTo>
                  <a:cubicBezTo>
                    <a:pt x="6049" y="11972"/>
                    <a:pt x="6025" y="12020"/>
                    <a:pt x="5992" y="12069"/>
                  </a:cubicBezTo>
                  <a:lnTo>
                    <a:pt x="6049" y="12101"/>
                  </a:lnTo>
                  <a:cubicBezTo>
                    <a:pt x="6179" y="12101"/>
                    <a:pt x="6203" y="12053"/>
                    <a:pt x="6122" y="11947"/>
                  </a:cubicBezTo>
                  <a:cubicBezTo>
                    <a:pt x="6098" y="11874"/>
                    <a:pt x="6098" y="11874"/>
                    <a:pt x="6179" y="11850"/>
                  </a:cubicBezTo>
                  <a:cubicBezTo>
                    <a:pt x="6252" y="11826"/>
                    <a:pt x="6333" y="11809"/>
                    <a:pt x="6276" y="11777"/>
                  </a:cubicBezTo>
                  <a:cubicBezTo>
                    <a:pt x="6308" y="11728"/>
                    <a:pt x="6357" y="11680"/>
                    <a:pt x="6406" y="11655"/>
                  </a:cubicBezTo>
                  <a:cubicBezTo>
                    <a:pt x="6462" y="11558"/>
                    <a:pt x="6487" y="11509"/>
                    <a:pt x="6430" y="11485"/>
                  </a:cubicBezTo>
                  <a:cubicBezTo>
                    <a:pt x="6381" y="11453"/>
                    <a:pt x="6406" y="11404"/>
                    <a:pt x="6430" y="11355"/>
                  </a:cubicBezTo>
                  <a:cubicBezTo>
                    <a:pt x="6454" y="11307"/>
                    <a:pt x="6479" y="11258"/>
                    <a:pt x="6430" y="11234"/>
                  </a:cubicBezTo>
                  <a:cubicBezTo>
                    <a:pt x="6373" y="11201"/>
                    <a:pt x="6349" y="11128"/>
                    <a:pt x="6398" y="11031"/>
                  </a:cubicBezTo>
                  <a:cubicBezTo>
                    <a:pt x="6398" y="10927"/>
                    <a:pt x="6398" y="10907"/>
                    <a:pt x="6464" y="10907"/>
                  </a:cubicBezTo>
                  <a:cubicBezTo>
                    <a:pt x="6481" y="10907"/>
                    <a:pt x="6501" y="10908"/>
                    <a:pt x="6527" y="10909"/>
                  </a:cubicBezTo>
                  <a:cubicBezTo>
                    <a:pt x="6538" y="10914"/>
                    <a:pt x="6547" y="10916"/>
                    <a:pt x="6555" y="10916"/>
                  </a:cubicBezTo>
                  <a:cubicBezTo>
                    <a:pt x="6593" y="10916"/>
                    <a:pt x="6613" y="10876"/>
                    <a:pt x="6633" y="10837"/>
                  </a:cubicBezTo>
                  <a:cubicBezTo>
                    <a:pt x="6657" y="10796"/>
                    <a:pt x="6689" y="10772"/>
                    <a:pt x="6738" y="10764"/>
                  </a:cubicBezTo>
                  <a:cubicBezTo>
                    <a:pt x="6811" y="10739"/>
                    <a:pt x="6762" y="10715"/>
                    <a:pt x="6706" y="10682"/>
                  </a:cubicBezTo>
                  <a:lnTo>
                    <a:pt x="6600" y="10634"/>
                  </a:lnTo>
                  <a:cubicBezTo>
                    <a:pt x="6614" y="10607"/>
                    <a:pt x="6659" y="10595"/>
                    <a:pt x="6706" y="10595"/>
                  </a:cubicBezTo>
                  <a:cubicBezTo>
                    <a:pt x="6745" y="10595"/>
                    <a:pt x="6785" y="10603"/>
                    <a:pt x="6811" y="10618"/>
                  </a:cubicBezTo>
                  <a:cubicBezTo>
                    <a:pt x="6941" y="10618"/>
                    <a:pt x="6941" y="10618"/>
                    <a:pt x="6835" y="10561"/>
                  </a:cubicBezTo>
                  <a:cubicBezTo>
                    <a:pt x="6787" y="10537"/>
                    <a:pt x="6754" y="10464"/>
                    <a:pt x="6860" y="10391"/>
                  </a:cubicBezTo>
                  <a:cubicBezTo>
                    <a:pt x="6902" y="10306"/>
                    <a:pt x="6951" y="10214"/>
                    <a:pt x="6995" y="10214"/>
                  </a:cubicBezTo>
                  <a:cubicBezTo>
                    <a:pt x="7001" y="10214"/>
                    <a:pt x="7008" y="10216"/>
                    <a:pt x="7014" y="10220"/>
                  </a:cubicBezTo>
                  <a:cubicBezTo>
                    <a:pt x="7062" y="10204"/>
                    <a:pt x="7079" y="10164"/>
                    <a:pt x="7062" y="10123"/>
                  </a:cubicBezTo>
                  <a:cubicBezTo>
                    <a:pt x="7038" y="10042"/>
                    <a:pt x="7062" y="9993"/>
                    <a:pt x="7192" y="9872"/>
                  </a:cubicBezTo>
                  <a:cubicBezTo>
                    <a:pt x="7427" y="9677"/>
                    <a:pt x="7427" y="9677"/>
                    <a:pt x="7322" y="9628"/>
                  </a:cubicBezTo>
                  <a:cubicBezTo>
                    <a:pt x="7265" y="9596"/>
                    <a:pt x="7216" y="9572"/>
                    <a:pt x="7346" y="9572"/>
                  </a:cubicBezTo>
                  <a:cubicBezTo>
                    <a:pt x="7427" y="9555"/>
                    <a:pt x="7395" y="9474"/>
                    <a:pt x="7395" y="9353"/>
                  </a:cubicBezTo>
                  <a:cubicBezTo>
                    <a:pt x="7370" y="9272"/>
                    <a:pt x="7257" y="9215"/>
                    <a:pt x="7208" y="9191"/>
                  </a:cubicBezTo>
                  <a:cubicBezTo>
                    <a:pt x="7103" y="9134"/>
                    <a:pt x="7103" y="9134"/>
                    <a:pt x="7208" y="9061"/>
                  </a:cubicBezTo>
                  <a:cubicBezTo>
                    <a:pt x="7231" y="9027"/>
                    <a:pt x="7269" y="9009"/>
                    <a:pt x="7308" y="9009"/>
                  </a:cubicBezTo>
                  <a:cubicBezTo>
                    <a:pt x="7326" y="9009"/>
                    <a:pt x="7345" y="9013"/>
                    <a:pt x="7362" y="9020"/>
                  </a:cubicBezTo>
                  <a:cubicBezTo>
                    <a:pt x="7395" y="9037"/>
                    <a:pt x="7403" y="9069"/>
                    <a:pt x="7387" y="9093"/>
                  </a:cubicBezTo>
                  <a:lnTo>
                    <a:pt x="7362" y="9150"/>
                  </a:lnTo>
                  <a:cubicBezTo>
                    <a:pt x="7388" y="9161"/>
                    <a:pt x="7411" y="9172"/>
                    <a:pt x="7435" y="9172"/>
                  </a:cubicBezTo>
                  <a:cubicBezTo>
                    <a:pt x="7464" y="9172"/>
                    <a:pt x="7493" y="9155"/>
                    <a:pt x="7524" y="9101"/>
                  </a:cubicBezTo>
                  <a:cubicBezTo>
                    <a:pt x="7597" y="9077"/>
                    <a:pt x="7622" y="9028"/>
                    <a:pt x="7573" y="9004"/>
                  </a:cubicBezTo>
                  <a:cubicBezTo>
                    <a:pt x="7654" y="8980"/>
                    <a:pt x="7703" y="8883"/>
                    <a:pt x="7752" y="8785"/>
                  </a:cubicBezTo>
                  <a:cubicBezTo>
                    <a:pt x="7800" y="8688"/>
                    <a:pt x="7881" y="8534"/>
                    <a:pt x="7962" y="8518"/>
                  </a:cubicBezTo>
                  <a:cubicBezTo>
                    <a:pt x="8011" y="8412"/>
                    <a:pt x="8035" y="8364"/>
                    <a:pt x="7979" y="8339"/>
                  </a:cubicBezTo>
                  <a:cubicBezTo>
                    <a:pt x="7892" y="8293"/>
                    <a:pt x="7893" y="8252"/>
                    <a:pt x="7927" y="8252"/>
                  </a:cubicBezTo>
                  <a:cubicBezTo>
                    <a:pt x="7935" y="8252"/>
                    <a:pt x="7944" y="8254"/>
                    <a:pt x="7954" y="8258"/>
                  </a:cubicBezTo>
                  <a:cubicBezTo>
                    <a:pt x="7955" y="8258"/>
                    <a:pt x="7956" y="8258"/>
                    <a:pt x="7957" y="8258"/>
                  </a:cubicBezTo>
                  <a:cubicBezTo>
                    <a:pt x="8089" y="8258"/>
                    <a:pt x="8473" y="7649"/>
                    <a:pt x="8392" y="7545"/>
                  </a:cubicBezTo>
                  <a:cubicBezTo>
                    <a:pt x="8392" y="7545"/>
                    <a:pt x="8416" y="7496"/>
                    <a:pt x="8441" y="7447"/>
                  </a:cubicBezTo>
                  <a:cubicBezTo>
                    <a:pt x="8546" y="7375"/>
                    <a:pt x="8692" y="7083"/>
                    <a:pt x="8668" y="7002"/>
                  </a:cubicBezTo>
                  <a:lnTo>
                    <a:pt x="8741" y="6856"/>
                  </a:lnTo>
                  <a:cubicBezTo>
                    <a:pt x="8846" y="6783"/>
                    <a:pt x="8870" y="6734"/>
                    <a:pt x="8846" y="6653"/>
                  </a:cubicBezTo>
                  <a:cubicBezTo>
                    <a:pt x="8828" y="6598"/>
                    <a:pt x="8791" y="6571"/>
                    <a:pt x="8798" y="6571"/>
                  </a:cubicBezTo>
                  <a:lnTo>
                    <a:pt x="8798" y="6571"/>
                  </a:lnTo>
                  <a:cubicBezTo>
                    <a:pt x="8800" y="6571"/>
                    <a:pt x="8808" y="6574"/>
                    <a:pt x="8822" y="6580"/>
                  </a:cubicBezTo>
                  <a:cubicBezTo>
                    <a:pt x="8827" y="6582"/>
                    <a:pt x="8832" y="6584"/>
                    <a:pt x="8837" y="6584"/>
                  </a:cubicBezTo>
                  <a:cubicBezTo>
                    <a:pt x="8881" y="6584"/>
                    <a:pt x="8930" y="6487"/>
                    <a:pt x="9024" y="6312"/>
                  </a:cubicBezTo>
                  <a:cubicBezTo>
                    <a:pt x="9103" y="6162"/>
                    <a:pt x="9118" y="6123"/>
                    <a:pt x="9091" y="6123"/>
                  </a:cubicBezTo>
                  <a:cubicBezTo>
                    <a:pt x="9082" y="6123"/>
                    <a:pt x="9068" y="6128"/>
                    <a:pt x="9049" y="6134"/>
                  </a:cubicBezTo>
                  <a:cubicBezTo>
                    <a:pt x="9081" y="5983"/>
                    <a:pt x="9114" y="5947"/>
                    <a:pt x="9148" y="5947"/>
                  </a:cubicBezTo>
                  <a:cubicBezTo>
                    <a:pt x="9166" y="5947"/>
                    <a:pt x="9184" y="5956"/>
                    <a:pt x="9203" y="5964"/>
                  </a:cubicBezTo>
                  <a:cubicBezTo>
                    <a:pt x="9227" y="5995"/>
                    <a:pt x="9248" y="6008"/>
                    <a:pt x="9262" y="6008"/>
                  </a:cubicBezTo>
                  <a:cubicBezTo>
                    <a:pt x="9297" y="6008"/>
                    <a:pt x="9294" y="5931"/>
                    <a:pt x="9203" y="5834"/>
                  </a:cubicBezTo>
                  <a:cubicBezTo>
                    <a:pt x="9133" y="5743"/>
                    <a:pt x="9160" y="5657"/>
                    <a:pt x="9200" y="5657"/>
                  </a:cubicBezTo>
                  <a:cubicBezTo>
                    <a:pt x="9206" y="5657"/>
                    <a:pt x="9213" y="5659"/>
                    <a:pt x="9219" y="5664"/>
                  </a:cubicBezTo>
                  <a:cubicBezTo>
                    <a:pt x="9276" y="5688"/>
                    <a:pt x="9251" y="5737"/>
                    <a:pt x="9227" y="5785"/>
                  </a:cubicBezTo>
                  <a:lnTo>
                    <a:pt x="9333" y="5842"/>
                  </a:lnTo>
                  <a:cubicBezTo>
                    <a:pt x="9357" y="5794"/>
                    <a:pt x="9357" y="5794"/>
                    <a:pt x="9333" y="5712"/>
                  </a:cubicBezTo>
                  <a:cubicBezTo>
                    <a:pt x="9349" y="5672"/>
                    <a:pt x="9341" y="5631"/>
                    <a:pt x="9324" y="5591"/>
                  </a:cubicBezTo>
                  <a:cubicBezTo>
                    <a:pt x="9312" y="5535"/>
                    <a:pt x="9267" y="5498"/>
                    <a:pt x="9217" y="5498"/>
                  </a:cubicBezTo>
                  <a:cubicBezTo>
                    <a:pt x="9202" y="5498"/>
                    <a:pt x="9186" y="5502"/>
                    <a:pt x="9170" y="5510"/>
                  </a:cubicBezTo>
                  <a:cubicBezTo>
                    <a:pt x="9159" y="5512"/>
                    <a:pt x="9151" y="5513"/>
                    <a:pt x="9143" y="5513"/>
                  </a:cubicBezTo>
                  <a:cubicBezTo>
                    <a:pt x="9096" y="5513"/>
                    <a:pt x="9117" y="5471"/>
                    <a:pt x="9138" y="5429"/>
                  </a:cubicBezTo>
                  <a:cubicBezTo>
                    <a:pt x="9179" y="5400"/>
                    <a:pt x="9213" y="5388"/>
                    <a:pt x="9241" y="5388"/>
                  </a:cubicBezTo>
                  <a:cubicBezTo>
                    <a:pt x="9283" y="5388"/>
                    <a:pt x="9310" y="5417"/>
                    <a:pt x="9324" y="5461"/>
                  </a:cubicBezTo>
                  <a:cubicBezTo>
                    <a:pt x="9300" y="5510"/>
                    <a:pt x="9349" y="5542"/>
                    <a:pt x="9405" y="5566"/>
                  </a:cubicBezTo>
                  <a:cubicBezTo>
                    <a:pt x="9408" y="5567"/>
                    <a:pt x="9410" y="5568"/>
                    <a:pt x="9412" y="5568"/>
                  </a:cubicBezTo>
                  <a:cubicBezTo>
                    <a:pt x="9463" y="5568"/>
                    <a:pt x="9475" y="5287"/>
                    <a:pt x="9397" y="5185"/>
                  </a:cubicBezTo>
                  <a:lnTo>
                    <a:pt x="9397" y="5185"/>
                  </a:lnTo>
                  <a:lnTo>
                    <a:pt x="9454" y="5218"/>
                  </a:lnTo>
                  <a:cubicBezTo>
                    <a:pt x="9459" y="5220"/>
                    <a:pt x="9464" y="5222"/>
                    <a:pt x="9470" y="5222"/>
                  </a:cubicBezTo>
                  <a:cubicBezTo>
                    <a:pt x="9515" y="5222"/>
                    <a:pt x="9565" y="5135"/>
                    <a:pt x="9608" y="5048"/>
                  </a:cubicBezTo>
                  <a:cubicBezTo>
                    <a:pt x="9657" y="4942"/>
                    <a:pt x="9681" y="4894"/>
                    <a:pt x="9633" y="4869"/>
                  </a:cubicBezTo>
                  <a:cubicBezTo>
                    <a:pt x="9576" y="4845"/>
                    <a:pt x="9527" y="4812"/>
                    <a:pt x="9551" y="4764"/>
                  </a:cubicBezTo>
                  <a:lnTo>
                    <a:pt x="9551" y="4764"/>
                  </a:lnTo>
                  <a:cubicBezTo>
                    <a:pt x="9541" y="4784"/>
                    <a:pt x="9525" y="4792"/>
                    <a:pt x="9506" y="4792"/>
                  </a:cubicBezTo>
                  <a:cubicBezTo>
                    <a:pt x="9479" y="4792"/>
                    <a:pt x="9446" y="4778"/>
                    <a:pt x="9414" y="4764"/>
                  </a:cubicBezTo>
                  <a:cubicBezTo>
                    <a:pt x="9470" y="4723"/>
                    <a:pt x="9535" y="4691"/>
                    <a:pt x="9600" y="4667"/>
                  </a:cubicBezTo>
                  <a:cubicBezTo>
                    <a:pt x="9762" y="4626"/>
                    <a:pt x="9900" y="4512"/>
                    <a:pt x="9965" y="4350"/>
                  </a:cubicBezTo>
                  <a:cubicBezTo>
                    <a:pt x="10014" y="4253"/>
                    <a:pt x="10087" y="4107"/>
                    <a:pt x="10168" y="4083"/>
                  </a:cubicBezTo>
                  <a:cubicBezTo>
                    <a:pt x="10216" y="3985"/>
                    <a:pt x="10249" y="3937"/>
                    <a:pt x="10192" y="3904"/>
                  </a:cubicBezTo>
                  <a:lnTo>
                    <a:pt x="10241" y="3807"/>
                  </a:lnTo>
                  <a:cubicBezTo>
                    <a:pt x="10322" y="3783"/>
                    <a:pt x="10370" y="3686"/>
                    <a:pt x="10322" y="3661"/>
                  </a:cubicBezTo>
                  <a:cubicBezTo>
                    <a:pt x="10289" y="3580"/>
                    <a:pt x="10370" y="3564"/>
                    <a:pt x="10395" y="3507"/>
                  </a:cubicBezTo>
                  <a:cubicBezTo>
                    <a:pt x="10549" y="3467"/>
                    <a:pt x="10549" y="3467"/>
                    <a:pt x="10370" y="3434"/>
                  </a:cubicBezTo>
                  <a:cubicBezTo>
                    <a:pt x="10362" y="3431"/>
                    <a:pt x="10352" y="3429"/>
                    <a:pt x="10342" y="3429"/>
                  </a:cubicBezTo>
                  <a:cubicBezTo>
                    <a:pt x="10284" y="3429"/>
                    <a:pt x="10205" y="3483"/>
                    <a:pt x="10184" y="3531"/>
                  </a:cubicBezTo>
                  <a:lnTo>
                    <a:pt x="10111" y="3677"/>
                  </a:lnTo>
                  <a:lnTo>
                    <a:pt x="10135" y="3499"/>
                  </a:lnTo>
                  <a:cubicBezTo>
                    <a:pt x="10160" y="3450"/>
                    <a:pt x="10151" y="3329"/>
                    <a:pt x="10103" y="3296"/>
                  </a:cubicBezTo>
                  <a:cubicBezTo>
                    <a:pt x="10070" y="3288"/>
                    <a:pt x="10062" y="3248"/>
                    <a:pt x="10070" y="3223"/>
                  </a:cubicBezTo>
                  <a:lnTo>
                    <a:pt x="10070" y="3223"/>
                  </a:lnTo>
                  <a:lnTo>
                    <a:pt x="10184" y="3272"/>
                  </a:lnTo>
                  <a:cubicBezTo>
                    <a:pt x="10200" y="3337"/>
                    <a:pt x="10257" y="3386"/>
                    <a:pt x="10314" y="3410"/>
                  </a:cubicBezTo>
                  <a:cubicBezTo>
                    <a:pt x="10443" y="3410"/>
                    <a:pt x="10573" y="3288"/>
                    <a:pt x="10468" y="3240"/>
                  </a:cubicBezTo>
                  <a:cubicBezTo>
                    <a:pt x="10492" y="3191"/>
                    <a:pt x="10492" y="3191"/>
                    <a:pt x="10573" y="3167"/>
                  </a:cubicBezTo>
                  <a:cubicBezTo>
                    <a:pt x="10583" y="3171"/>
                    <a:pt x="10591" y="3173"/>
                    <a:pt x="10599" y="3173"/>
                  </a:cubicBezTo>
                  <a:cubicBezTo>
                    <a:pt x="10635" y="3173"/>
                    <a:pt x="10640" y="3124"/>
                    <a:pt x="10573" y="3037"/>
                  </a:cubicBezTo>
                  <a:cubicBezTo>
                    <a:pt x="10498" y="2939"/>
                    <a:pt x="10513" y="2890"/>
                    <a:pt x="10620" y="2890"/>
                  </a:cubicBezTo>
                  <a:cubicBezTo>
                    <a:pt x="10628" y="2890"/>
                    <a:pt x="10637" y="2890"/>
                    <a:pt x="10646" y="2891"/>
                  </a:cubicBezTo>
                  <a:cubicBezTo>
                    <a:pt x="10808" y="2842"/>
                    <a:pt x="10905" y="2648"/>
                    <a:pt x="10857" y="2623"/>
                  </a:cubicBezTo>
                  <a:cubicBezTo>
                    <a:pt x="10743" y="2567"/>
                    <a:pt x="10824" y="2421"/>
                    <a:pt x="10905" y="2396"/>
                  </a:cubicBezTo>
                  <a:cubicBezTo>
                    <a:pt x="10970" y="2388"/>
                    <a:pt x="11011" y="2307"/>
                    <a:pt x="10978" y="2250"/>
                  </a:cubicBezTo>
                  <a:lnTo>
                    <a:pt x="10978" y="2250"/>
                  </a:lnTo>
                  <a:cubicBezTo>
                    <a:pt x="10993" y="2257"/>
                    <a:pt x="11008" y="2260"/>
                    <a:pt x="11022" y="2260"/>
                  </a:cubicBezTo>
                  <a:cubicBezTo>
                    <a:pt x="11066" y="2260"/>
                    <a:pt x="11102" y="2232"/>
                    <a:pt x="11084" y="2177"/>
                  </a:cubicBezTo>
                  <a:cubicBezTo>
                    <a:pt x="11084" y="2177"/>
                    <a:pt x="11102" y="2142"/>
                    <a:pt x="11056" y="2142"/>
                  </a:cubicBezTo>
                  <a:cubicBezTo>
                    <a:pt x="11048" y="2142"/>
                    <a:pt x="11039" y="2143"/>
                    <a:pt x="11027" y="2145"/>
                  </a:cubicBezTo>
                  <a:lnTo>
                    <a:pt x="10970" y="1991"/>
                  </a:lnTo>
                  <a:cubicBezTo>
                    <a:pt x="10960" y="2014"/>
                    <a:pt x="10946" y="2023"/>
                    <a:pt x="10929" y="2023"/>
                  </a:cubicBezTo>
                  <a:cubicBezTo>
                    <a:pt x="10905" y="2023"/>
                    <a:pt x="10874" y="2005"/>
                    <a:pt x="10841" y="1991"/>
                  </a:cubicBezTo>
                  <a:cubicBezTo>
                    <a:pt x="10792" y="1959"/>
                    <a:pt x="10946" y="1788"/>
                    <a:pt x="11157" y="1772"/>
                  </a:cubicBezTo>
                  <a:lnTo>
                    <a:pt x="11311" y="1732"/>
                  </a:lnTo>
                  <a:lnTo>
                    <a:pt x="11205" y="1675"/>
                  </a:lnTo>
                  <a:cubicBezTo>
                    <a:pt x="11225" y="1635"/>
                    <a:pt x="11245" y="1595"/>
                    <a:pt x="11283" y="1595"/>
                  </a:cubicBezTo>
                  <a:cubicBezTo>
                    <a:pt x="11291" y="1595"/>
                    <a:pt x="11300" y="1597"/>
                    <a:pt x="11311" y="1602"/>
                  </a:cubicBezTo>
                  <a:cubicBezTo>
                    <a:pt x="11333" y="1616"/>
                    <a:pt x="11345" y="1624"/>
                    <a:pt x="11354" y="1624"/>
                  </a:cubicBezTo>
                  <a:cubicBezTo>
                    <a:pt x="11364" y="1624"/>
                    <a:pt x="11370" y="1612"/>
                    <a:pt x="11384" y="1586"/>
                  </a:cubicBezTo>
                  <a:cubicBezTo>
                    <a:pt x="11400" y="1553"/>
                    <a:pt x="11392" y="1521"/>
                    <a:pt x="11359" y="1505"/>
                  </a:cubicBezTo>
                  <a:cubicBezTo>
                    <a:pt x="11254" y="1448"/>
                    <a:pt x="11254" y="1448"/>
                    <a:pt x="11335" y="1432"/>
                  </a:cubicBezTo>
                  <a:cubicBezTo>
                    <a:pt x="11465" y="1432"/>
                    <a:pt x="11489" y="1383"/>
                    <a:pt x="11408" y="1278"/>
                  </a:cubicBezTo>
                  <a:cubicBezTo>
                    <a:pt x="11303" y="1229"/>
                    <a:pt x="11303" y="1229"/>
                    <a:pt x="11432" y="1229"/>
                  </a:cubicBezTo>
                  <a:cubicBezTo>
                    <a:pt x="11450" y="1236"/>
                    <a:pt x="11468" y="1240"/>
                    <a:pt x="11487" y="1240"/>
                  </a:cubicBezTo>
                  <a:cubicBezTo>
                    <a:pt x="11527" y="1240"/>
                    <a:pt x="11567" y="1222"/>
                    <a:pt x="11595" y="1188"/>
                  </a:cubicBezTo>
                  <a:lnTo>
                    <a:pt x="11538" y="1156"/>
                  </a:lnTo>
                  <a:cubicBezTo>
                    <a:pt x="11432" y="1107"/>
                    <a:pt x="11457" y="1059"/>
                    <a:pt x="11538" y="1034"/>
                  </a:cubicBezTo>
                  <a:cubicBezTo>
                    <a:pt x="11546" y="1038"/>
                    <a:pt x="11553" y="1040"/>
                    <a:pt x="11560" y="1040"/>
                  </a:cubicBezTo>
                  <a:cubicBezTo>
                    <a:pt x="11594" y="1040"/>
                    <a:pt x="11611" y="989"/>
                    <a:pt x="11611" y="880"/>
                  </a:cubicBezTo>
                  <a:cubicBezTo>
                    <a:pt x="11649" y="803"/>
                    <a:pt x="11678" y="757"/>
                    <a:pt x="11712" y="757"/>
                  </a:cubicBezTo>
                  <a:cubicBezTo>
                    <a:pt x="11721" y="757"/>
                    <a:pt x="11730" y="760"/>
                    <a:pt x="11741" y="767"/>
                  </a:cubicBezTo>
                  <a:cubicBezTo>
                    <a:pt x="11783" y="786"/>
                    <a:pt x="11809" y="798"/>
                    <a:pt x="11818" y="798"/>
                  </a:cubicBezTo>
                  <a:cubicBezTo>
                    <a:pt x="11833" y="798"/>
                    <a:pt x="11813" y="773"/>
                    <a:pt x="11765" y="710"/>
                  </a:cubicBezTo>
                  <a:cubicBezTo>
                    <a:pt x="11741" y="637"/>
                    <a:pt x="11741" y="637"/>
                    <a:pt x="11846" y="564"/>
                  </a:cubicBezTo>
                  <a:cubicBezTo>
                    <a:pt x="11919" y="540"/>
                    <a:pt x="11919" y="540"/>
                    <a:pt x="11895" y="467"/>
                  </a:cubicBezTo>
                  <a:cubicBezTo>
                    <a:pt x="11828" y="431"/>
                    <a:pt x="11781" y="408"/>
                    <a:pt x="11749" y="408"/>
                  </a:cubicBezTo>
                  <a:cubicBezTo>
                    <a:pt x="11731" y="408"/>
                    <a:pt x="11717" y="416"/>
                    <a:pt x="11708" y="434"/>
                  </a:cubicBezTo>
                  <a:cubicBezTo>
                    <a:pt x="11694" y="463"/>
                    <a:pt x="11688" y="475"/>
                    <a:pt x="11674" y="475"/>
                  </a:cubicBezTo>
                  <a:cubicBezTo>
                    <a:pt x="11664" y="475"/>
                    <a:pt x="11651" y="469"/>
                    <a:pt x="11627" y="459"/>
                  </a:cubicBezTo>
                  <a:lnTo>
                    <a:pt x="11684" y="353"/>
                  </a:lnTo>
                  <a:cubicBezTo>
                    <a:pt x="11716" y="288"/>
                    <a:pt x="11732" y="207"/>
                    <a:pt x="11732" y="134"/>
                  </a:cubicBezTo>
                  <a:cubicBezTo>
                    <a:pt x="11727" y="51"/>
                    <a:pt x="11687" y="0"/>
                    <a:pt x="1165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0" name="Google Shape;8820;p32"/>
            <p:cNvSpPr/>
            <p:nvPr/>
          </p:nvSpPr>
          <p:spPr>
            <a:xfrm>
              <a:off x="4834967" y="2006902"/>
              <a:ext cx="2147672" cy="999585"/>
            </a:xfrm>
            <a:custGeom>
              <a:avLst/>
              <a:gdLst/>
              <a:ahLst/>
              <a:cxnLst/>
              <a:rect l="l" t="t" r="r" b="b"/>
              <a:pathLst>
                <a:path w="124593" h="57989" extrusionOk="0">
                  <a:moveTo>
                    <a:pt x="121342" y="0"/>
                  </a:moveTo>
                  <a:lnTo>
                    <a:pt x="121139" y="8"/>
                  </a:lnTo>
                  <a:cubicBezTo>
                    <a:pt x="120936" y="16"/>
                    <a:pt x="120936" y="73"/>
                    <a:pt x="120936" y="138"/>
                  </a:cubicBezTo>
                  <a:lnTo>
                    <a:pt x="121139" y="130"/>
                  </a:lnTo>
                  <a:cubicBezTo>
                    <a:pt x="121139" y="130"/>
                    <a:pt x="121342" y="65"/>
                    <a:pt x="121342" y="0"/>
                  </a:cubicBezTo>
                  <a:close/>
                  <a:moveTo>
                    <a:pt x="120734" y="916"/>
                  </a:moveTo>
                  <a:lnTo>
                    <a:pt x="120944" y="973"/>
                  </a:lnTo>
                  <a:cubicBezTo>
                    <a:pt x="120944" y="1030"/>
                    <a:pt x="120734" y="1038"/>
                    <a:pt x="120531" y="1046"/>
                  </a:cubicBezTo>
                  <a:cubicBezTo>
                    <a:pt x="120478" y="1048"/>
                    <a:pt x="120439" y="1050"/>
                    <a:pt x="120410" y="1050"/>
                  </a:cubicBezTo>
                  <a:cubicBezTo>
                    <a:pt x="120328" y="1050"/>
                    <a:pt x="120328" y="1037"/>
                    <a:pt x="120328" y="989"/>
                  </a:cubicBezTo>
                  <a:cubicBezTo>
                    <a:pt x="120458" y="949"/>
                    <a:pt x="120596" y="924"/>
                    <a:pt x="120734" y="916"/>
                  </a:cubicBezTo>
                  <a:close/>
                  <a:moveTo>
                    <a:pt x="118123" y="891"/>
                  </a:moveTo>
                  <a:cubicBezTo>
                    <a:pt x="118319" y="891"/>
                    <a:pt x="118496" y="944"/>
                    <a:pt x="118496" y="997"/>
                  </a:cubicBezTo>
                  <a:cubicBezTo>
                    <a:pt x="118699" y="1111"/>
                    <a:pt x="118699" y="1111"/>
                    <a:pt x="118293" y="1127"/>
                  </a:cubicBezTo>
                  <a:cubicBezTo>
                    <a:pt x="118222" y="1130"/>
                    <a:pt x="118150" y="1133"/>
                    <a:pt x="118087" y="1133"/>
                  </a:cubicBezTo>
                  <a:cubicBezTo>
                    <a:pt x="117973" y="1133"/>
                    <a:pt x="117888" y="1123"/>
                    <a:pt x="117888" y="1087"/>
                  </a:cubicBezTo>
                  <a:lnTo>
                    <a:pt x="118091" y="1078"/>
                  </a:lnTo>
                  <a:cubicBezTo>
                    <a:pt x="118091" y="1093"/>
                    <a:pt x="118104" y="1099"/>
                    <a:pt x="118121" y="1099"/>
                  </a:cubicBezTo>
                  <a:cubicBezTo>
                    <a:pt x="118168" y="1099"/>
                    <a:pt x="118241" y="1050"/>
                    <a:pt x="118091" y="1014"/>
                  </a:cubicBezTo>
                  <a:lnTo>
                    <a:pt x="118082" y="892"/>
                  </a:lnTo>
                  <a:cubicBezTo>
                    <a:pt x="118096" y="891"/>
                    <a:pt x="118110" y="891"/>
                    <a:pt x="118123" y="891"/>
                  </a:cubicBezTo>
                  <a:close/>
                  <a:moveTo>
                    <a:pt x="117693" y="1395"/>
                  </a:moveTo>
                  <a:lnTo>
                    <a:pt x="117491" y="1403"/>
                  </a:lnTo>
                  <a:cubicBezTo>
                    <a:pt x="117491" y="1444"/>
                    <a:pt x="117491" y="1455"/>
                    <a:pt x="117568" y="1455"/>
                  </a:cubicBezTo>
                  <a:cubicBezTo>
                    <a:pt x="117597" y="1455"/>
                    <a:pt x="117638" y="1454"/>
                    <a:pt x="117693" y="1451"/>
                  </a:cubicBezTo>
                  <a:lnTo>
                    <a:pt x="117896" y="1443"/>
                  </a:lnTo>
                  <a:lnTo>
                    <a:pt x="117693" y="1395"/>
                  </a:lnTo>
                  <a:close/>
                  <a:moveTo>
                    <a:pt x="107267" y="2514"/>
                  </a:moveTo>
                  <a:lnTo>
                    <a:pt x="107267" y="2514"/>
                  </a:lnTo>
                  <a:cubicBezTo>
                    <a:pt x="107283" y="2570"/>
                    <a:pt x="106918" y="2757"/>
                    <a:pt x="106732" y="2830"/>
                  </a:cubicBezTo>
                  <a:cubicBezTo>
                    <a:pt x="106677" y="2850"/>
                    <a:pt x="106637" y="2860"/>
                    <a:pt x="106615" y="2860"/>
                  </a:cubicBezTo>
                  <a:cubicBezTo>
                    <a:pt x="106558" y="2860"/>
                    <a:pt x="106623" y="2792"/>
                    <a:pt x="106886" y="2651"/>
                  </a:cubicBezTo>
                  <a:cubicBezTo>
                    <a:pt x="107072" y="2570"/>
                    <a:pt x="107267" y="2514"/>
                    <a:pt x="107267" y="2514"/>
                  </a:cubicBezTo>
                  <a:close/>
                  <a:moveTo>
                    <a:pt x="106057" y="2858"/>
                  </a:moveTo>
                  <a:cubicBezTo>
                    <a:pt x="105979" y="2858"/>
                    <a:pt x="105797" y="2925"/>
                    <a:pt x="105507" y="3049"/>
                  </a:cubicBezTo>
                  <a:cubicBezTo>
                    <a:pt x="105386" y="3105"/>
                    <a:pt x="105264" y="3178"/>
                    <a:pt x="105159" y="3259"/>
                  </a:cubicBezTo>
                  <a:cubicBezTo>
                    <a:pt x="105163" y="3274"/>
                    <a:pt x="105177" y="3280"/>
                    <a:pt x="105200" y="3280"/>
                  </a:cubicBezTo>
                  <a:cubicBezTo>
                    <a:pt x="105268" y="3280"/>
                    <a:pt x="105410" y="3223"/>
                    <a:pt x="105556" y="3162"/>
                  </a:cubicBezTo>
                  <a:cubicBezTo>
                    <a:pt x="105945" y="3057"/>
                    <a:pt x="106124" y="2935"/>
                    <a:pt x="106099" y="2878"/>
                  </a:cubicBezTo>
                  <a:cubicBezTo>
                    <a:pt x="106095" y="2865"/>
                    <a:pt x="106081" y="2858"/>
                    <a:pt x="106057" y="2858"/>
                  </a:cubicBezTo>
                  <a:close/>
                  <a:moveTo>
                    <a:pt x="98591" y="7305"/>
                  </a:moveTo>
                  <a:cubicBezTo>
                    <a:pt x="98616" y="7354"/>
                    <a:pt x="98454" y="7467"/>
                    <a:pt x="98291" y="7589"/>
                  </a:cubicBezTo>
                  <a:lnTo>
                    <a:pt x="98259" y="7540"/>
                  </a:lnTo>
                  <a:lnTo>
                    <a:pt x="98389" y="7370"/>
                  </a:lnTo>
                  <a:lnTo>
                    <a:pt x="98591" y="7305"/>
                  </a:lnTo>
                  <a:close/>
                  <a:moveTo>
                    <a:pt x="97927" y="7411"/>
                  </a:moveTo>
                  <a:lnTo>
                    <a:pt x="97667" y="7743"/>
                  </a:lnTo>
                  <a:cubicBezTo>
                    <a:pt x="97516" y="8002"/>
                    <a:pt x="97465" y="8089"/>
                    <a:pt x="97427" y="8089"/>
                  </a:cubicBezTo>
                  <a:cubicBezTo>
                    <a:pt x="97408" y="8089"/>
                    <a:pt x="97391" y="8067"/>
                    <a:pt x="97367" y="8035"/>
                  </a:cubicBezTo>
                  <a:cubicBezTo>
                    <a:pt x="97335" y="7986"/>
                    <a:pt x="97302" y="7938"/>
                    <a:pt x="97594" y="7646"/>
                  </a:cubicBezTo>
                  <a:lnTo>
                    <a:pt x="97927" y="7411"/>
                  </a:lnTo>
                  <a:close/>
                  <a:moveTo>
                    <a:pt x="222" y="10564"/>
                  </a:moveTo>
                  <a:cubicBezTo>
                    <a:pt x="254" y="10564"/>
                    <a:pt x="333" y="10652"/>
                    <a:pt x="431" y="10832"/>
                  </a:cubicBezTo>
                  <a:cubicBezTo>
                    <a:pt x="593" y="11010"/>
                    <a:pt x="593" y="11010"/>
                    <a:pt x="479" y="11035"/>
                  </a:cubicBezTo>
                  <a:cubicBezTo>
                    <a:pt x="466" y="11037"/>
                    <a:pt x="453" y="11039"/>
                    <a:pt x="440" y="11039"/>
                  </a:cubicBezTo>
                  <a:cubicBezTo>
                    <a:pt x="394" y="11039"/>
                    <a:pt x="348" y="11013"/>
                    <a:pt x="317" y="10856"/>
                  </a:cubicBezTo>
                  <a:cubicBezTo>
                    <a:pt x="208" y="10664"/>
                    <a:pt x="188" y="10564"/>
                    <a:pt x="222" y="10564"/>
                  </a:cubicBezTo>
                  <a:close/>
                  <a:moveTo>
                    <a:pt x="94338" y="10597"/>
                  </a:moveTo>
                  <a:cubicBezTo>
                    <a:pt x="94368" y="10597"/>
                    <a:pt x="94285" y="10741"/>
                    <a:pt x="94229" y="10913"/>
                  </a:cubicBezTo>
                  <a:cubicBezTo>
                    <a:pt x="94089" y="11084"/>
                    <a:pt x="94025" y="11163"/>
                    <a:pt x="94007" y="11163"/>
                  </a:cubicBezTo>
                  <a:cubicBezTo>
                    <a:pt x="93991" y="11163"/>
                    <a:pt x="94009" y="11106"/>
                    <a:pt x="94043" y="11002"/>
                  </a:cubicBezTo>
                  <a:lnTo>
                    <a:pt x="94270" y="10646"/>
                  </a:lnTo>
                  <a:cubicBezTo>
                    <a:pt x="94307" y="10612"/>
                    <a:pt x="94329" y="10597"/>
                    <a:pt x="94338" y="10597"/>
                  </a:cubicBezTo>
                  <a:close/>
                  <a:moveTo>
                    <a:pt x="92948" y="11594"/>
                  </a:moveTo>
                  <a:cubicBezTo>
                    <a:pt x="92981" y="11643"/>
                    <a:pt x="92875" y="11821"/>
                    <a:pt x="92875" y="11821"/>
                  </a:cubicBezTo>
                  <a:lnTo>
                    <a:pt x="92729" y="11967"/>
                  </a:lnTo>
                  <a:cubicBezTo>
                    <a:pt x="92689" y="11919"/>
                    <a:pt x="92648" y="11878"/>
                    <a:pt x="92794" y="11732"/>
                  </a:cubicBezTo>
                  <a:lnTo>
                    <a:pt x="92948" y="11594"/>
                  </a:lnTo>
                  <a:close/>
                  <a:moveTo>
                    <a:pt x="91221" y="13921"/>
                  </a:moveTo>
                  <a:lnTo>
                    <a:pt x="91262" y="13970"/>
                  </a:lnTo>
                  <a:lnTo>
                    <a:pt x="91303" y="14010"/>
                  </a:lnTo>
                  <a:lnTo>
                    <a:pt x="91221" y="13921"/>
                  </a:lnTo>
                  <a:close/>
                  <a:moveTo>
                    <a:pt x="89988" y="14323"/>
                  </a:moveTo>
                  <a:cubicBezTo>
                    <a:pt x="90005" y="14323"/>
                    <a:pt x="89818" y="14571"/>
                    <a:pt x="89697" y="14691"/>
                  </a:cubicBezTo>
                  <a:lnTo>
                    <a:pt x="89657" y="14651"/>
                  </a:lnTo>
                  <a:cubicBezTo>
                    <a:pt x="89787" y="14520"/>
                    <a:pt x="89879" y="14351"/>
                    <a:pt x="89925" y="14351"/>
                  </a:cubicBezTo>
                  <a:cubicBezTo>
                    <a:pt x="89931" y="14351"/>
                    <a:pt x="89936" y="14354"/>
                    <a:pt x="89940" y="14359"/>
                  </a:cubicBezTo>
                  <a:lnTo>
                    <a:pt x="89949" y="14359"/>
                  </a:lnTo>
                  <a:cubicBezTo>
                    <a:pt x="89972" y="14334"/>
                    <a:pt x="89985" y="14323"/>
                    <a:pt x="89988" y="14323"/>
                  </a:cubicBezTo>
                  <a:close/>
                  <a:moveTo>
                    <a:pt x="89016" y="15737"/>
                  </a:moveTo>
                  <a:cubicBezTo>
                    <a:pt x="89057" y="15778"/>
                    <a:pt x="89097" y="15826"/>
                    <a:pt x="88959" y="15972"/>
                  </a:cubicBezTo>
                  <a:cubicBezTo>
                    <a:pt x="88897" y="16083"/>
                    <a:pt x="88809" y="16165"/>
                    <a:pt x="88760" y="16165"/>
                  </a:cubicBezTo>
                  <a:cubicBezTo>
                    <a:pt x="88725" y="16165"/>
                    <a:pt x="88709" y="16125"/>
                    <a:pt x="88732" y="16029"/>
                  </a:cubicBezTo>
                  <a:lnTo>
                    <a:pt x="89016" y="15737"/>
                  </a:lnTo>
                  <a:close/>
                  <a:moveTo>
                    <a:pt x="87824" y="17148"/>
                  </a:moveTo>
                  <a:lnTo>
                    <a:pt x="87686" y="17294"/>
                  </a:lnTo>
                  <a:cubicBezTo>
                    <a:pt x="87596" y="17390"/>
                    <a:pt x="87565" y="17423"/>
                    <a:pt x="87541" y="17423"/>
                  </a:cubicBezTo>
                  <a:cubicBezTo>
                    <a:pt x="87528" y="17423"/>
                    <a:pt x="87517" y="17413"/>
                    <a:pt x="87500" y="17399"/>
                  </a:cubicBezTo>
                  <a:lnTo>
                    <a:pt x="87646" y="17253"/>
                  </a:lnTo>
                  <a:lnTo>
                    <a:pt x="87824" y="17148"/>
                  </a:lnTo>
                  <a:close/>
                  <a:moveTo>
                    <a:pt x="86368" y="18890"/>
                  </a:moveTo>
                  <a:cubicBezTo>
                    <a:pt x="86304" y="18890"/>
                    <a:pt x="86178" y="18964"/>
                    <a:pt x="86178" y="18964"/>
                  </a:cubicBezTo>
                  <a:cubicBezTo>
                    <a:pt x="86032" y="19110"/>
                    <a:pt x="86073" y="19151"/>
                    <a:pt x="86073" y="19151"/>
                  </a:cubicBezTo>
                  <a:cubicBezTo>
                    <a:pt x="86073" y="19151"/>
                    <a:pt x="86079" y="19156"/>
                    <a:pt x="86093" y="19156"/>
                  </a:cubicBezTo>
                  <a:cubicBezTo>
                    <a:pt x="86119" y="19156"/>
                    <a:pt x="86171" y="19139"/>
                    <a:pt x="86259" y="19045"/>
                  </a:cubicBezTo>
                  <a:lnTo>
                    <a:pt x="86397" y="18899"/>
                  </a:lnTo>
                  <a:cubicBezTo>
                    <a:pt x="86391" y="18893"/>
                    <a:pt x="86381" y="18890"/>
                    <a:pt x="86368" y="18890"/>
                  </a:cubicBezTo>
                  <a:close/>
                  <a:moveTo>
                    <a:pt x="85254" y="19483"/>
                  </a:moveTo>
                  <a:lnTo>
                    <a:pt x="85254" y="19483"/>
                  </a:lnTo>
                  <a:cubicBezTo>
                    <a:pt x="85295" y="19532"/>
                    <a:pt x="85157" y="19678"/>
                    <a:pt x="85157" y="19678"/>
                  </a:cubicBezTo>
                  <a:cubicBezTo>
                    <a:pt x="85028" y="19807"/>
                    <a:pt x="84905" y="19936"/>
                    <a:pt x="84850" y="19936"/>
                  </a:cubicBezTo>
                  <a:cubicBezTo>
                    <a:pt x="84843" y="19936"/>
                    <a:pt x="84837" y="19934"/>
                    <a:pt x="84833" y="19929"/>
                  </a:cubicBezTo>
                  <a:cubicBezTo>
                    <a:pt x="84833" y="19929"/>
                    <a:pt x="84792" y="19888"/>
                    <a:pt x="84930" y="19734"/>
                  </a:cubicBezTo>
                  <a:cubicBezTo>
                    <a:pt x="85027" y="19637"/>
                    <a:pt x="85141" y="19556"/>
                    <a:pt x="85254" y="19483"/>
                  </a:cubicBezTo>
                  <a:close/>
                  <a:moveTo>
                    <a:pt x="82510" y="20520"/>
                  </a:moveTo>
                  <a:cubicBezTo>
                    <a:pt x="82454" y="20520"/>
                    <a:pt x="82337" y="20664"/>
                    <a:pt x="82295" y="20869"/>
                  </a:cubicBezTo>
                  <a:cubicBezTo>
                    <a:pt x="82309" y="20883"/>
                    <a:pt x="82318" y="20892"/>
                    <a:pt x="82329" y="20892"/>
                  </a:cubicBezTo>
                  <a:cubicBezTo>
                    <a:pt x="82351" y="20892"/>
                    <a:pt x="82382" y="20858"/>
                    <a:pt x="82473" y="20756"/>
                  </a:cubicBezTo>
                  <a:cubicBezTo>
                    <a:pt x="82473" y="20756"/>
                    <a:pt x="82570" y="20569"/>
                    <a:pt x="82530" y="20529"/>
                  </a:cubicBezTo>
                  <a:cubicBezTo>
                    <a:pt x="82525" y="20523"/>
                    <a:pt x="82518" y="20520"/>
                    <a:pt x="82510" y="20520"/>
                  </a:cubicBezTo>
                  <a:close/>
                  <a:moveTo>
                    <a:pt x="83593" y="21727"/>
                  </a:moveTo>
                  <a:cubicBezTo>
                    <a:pt x="83603" y="21727"/>
                    <a:pt x="83596" y="21746"/>
                    <a:pt x="83543" y="21802"/>
                  </a:cubicBezTo>
                  <a:cubicBezTo>
                    <a:pt x="83518" y="21777"/>
                    <a:pt x="83577" y="21727"/>
                    <a:pt x="83593" y="21727"/>
                  </a:cubicBezTo>
                  <a:close/>
                  <a:moveTo>
                    <a:pt x="84247" y="21738"/>
                  </a:moveTo>
                  <a:cubicBezTo>
                    <a:pt x="84236" y="21738"/>
                    <a:pt x="84194" y="21762"/>
                    <a:pt x="84127" y="21802"/>
                  </a:cubicBezTo>
                  <a:lnTo>
                    <a:pt x="84119" y="21802"/>
                  </a:lnTo>
                  <a:lnTo>
                    <a:pt x="83843" y="22094"/>
                  </a:lnTo>
                  <a:cubicBezTo>
                    <a:pt x="83860" y="22108"/>
                    <a:pt x="83870" y="22117"/>
                    <a:pt x="83882" y="22117"/>
                  </a:cubicBezTo>
                  <a:cubicBezTo>
                    <a:pt x="83905" y="22117"/>
                    <a:pt x="83934" y="22084"/>
                    <a:pt x="84030" y="21988"/>
                  </a:cubicBezTo>
                  <a:cubicBezTo>
                    <a:pt x="84202" y="21806"/>
                    <a:pt x="84267" y="21738"/>
                    <a:pt x="84247" y="21738"/>
                  </a:cubicBezTo>
                  <a:close/>
                  <a:moveTo>
                    <a:pt x="82723" y="22241"/>
                  </a:moveTo>
                  <a:cubicBezTo>
                    <a:pt x="82743" y="22241"/>
                    <a:pt x="82679" y="22311"/>
                    <a:pt x="82506" y="22499"/>
                  </a:cubicBezTo>
                  <a:cubicBezTo>
                    <a:pt x="82417" y="22593"/>
                    <a:pt x="82369" y="22610"/>
                    <a:pt x="82345" y="22610"/>
                  </a:cubicBezTo>
                  <a:cubicBezTo>
                    <a:pt x="82332" y="22610"/>
                    <a:pt x="82327" y="22605"/>
                    <a:pt x="82327" y="22605"/>
                  </a:cubicBezTo>
                  <a:cubicBezTo>
                    <a:pt x="82287" y="22564"/>
                    <a:pt x="82465" y="22459"/>
                    <a:pt x="82603" y="22305"/>
                  </a:cubicBezTo>
                  <a:cubicBezTo>
                    <a:pt x="82669" y="22265"/>
                    <a:pt x="82711" y="22241"/>
                    <a:pt x="82723" y="22241"/>
                  </a:cubicBezTo>
                  <a:close/>
                  <a:moveTo>
                    <a:pt x="80408" y="25012"/>
                  </a:moveTo>
                  <a:cubicBezTo>
                    <a:pt x="80420" y="25012"/>
                    <a:pt x="80431" y="25014"/>
                    <a:pt x="80438" y="25021"/>
                  </a:cubicBezTo>
                  <a:cubicBezTo>
                    <a:pt x="80479" y="25061"/>
                    <a:pt x="80349" y="25215"/>
                    <a:pt x="80122" y="25288"/>
                  </a:cubicBezTo>
                  <a:cubicBezTo>
                    <a:pt x="80081" y="25248"/>
                    <a:pt x="80081" y="25248"/>
                    <a:pt x="80211" y="25094"/>
                  </a:cubicBezTo>
                  <a:cubicBezTo>
                    <a:pt x="80211" y="25094"/>
                    <a:pt x="80340" y="25012"/>
                    <a:pt x="80408" y="25012"/>
                  </a:cubicBezTo>
                  <a:close/>
                  <a:moveTo>
                    <a:pt x="79149" y="26058"/>
                  </a:moveTo>
                  <a:cubicBezTo>
                    <a:pt x="79179" y="26084"/>
                    <a:pt x="79122" y="26137"/>
                    <a:pt x="79105" y="26137"/>
                  </a:cubicBezTo>
                  <a:cubicBezTo>
                    <a:pt x="79095" y="26137"/>
                    <a:pt x="79100" y="26117"/>
                    <a:pt x="79149" y="26058"/>
                  </a:cubicBezTo>
                  <a:close/>
                  <a:moveTo>
                    <a:pt x="79465" y="26058"/>
                  </a:moveTo>
                  <a:lnTo>
                    <a:pt x="79376" y="26253"/>
                  </a:lnTo>
                  <a:lnTo>
                    <a:pt x="79246" y="26415"/>
                  </a:lnTo>
                  <a:cubicBezTo>
                    <a:pt x="79198" y="26375"/>
                    <a:pt x="79157" y="26334"/>
                    <a:pt x="79287" y="26180"/>
                  </a:cubicBezTo>
                  <a:lnTo>
                    <a:pt x="79465" y="26058"/>
                  </a:lnTo>
                  <a:close/>
                  <a:moveTo>
                    <a:pt x="78630" y="26958"/>
                  </a:moveTo>
                  <a:lnTo>
                    <a:pt x="78630" y="26958"/>
                  </a:lnTo>
                  <a:cubicBezTo>
                    <a:pt x="78660" y="26984"/>
                    <a:pt x="78603" y="27037"/>
                    <a:pt x="78586" y="27037"/>
                  </a:cubicBezTo>
                  <a:cubicBezTo>
                    <a:pt x="78576" y="27037"/>
                    <a:pt x="78581" y="27017"/>
                    <a:pt x="78630" y="26958"/>
                  </a:cubicBezTo>
                  <a:close/>
                  <a:moveTo>
                    <a:pt x="70993" y="36266"/>
                  </a:moveTo>
                  <a:lnTo>
                    <a:pt x="70911" y="36461"/>
                  </a:lnTo>
                  <a:lnTo>
                    <a:pt x="70782" y="36623"/>
                  </a:lnTo>
                  <a:cubicBezTo>
                    <a:pt x="70733" y="36582"/>
                    <a:pt x="70684" y="36542"/>
                    <a:pt x="70814" y="36388"/>
                  </a:cubicBezTo>
                  <a:lnTo>
                    <a:pt x="70993" y="36266"/>
                  </a:lnTo>
                  <a:close/>
                  <a:moveTo>
                    <a:pt x="9704" y="37715"/>
                  </a:moveTo>
                  <a:cubicBezTo>
                    <a:pt x="9769" y="37715"/>
                    <a:pt x="9908" y="37852"/>
                    <a:pt x="10006" y="38017"/>
                  </a:cubicBezTo>
                  <a:cubicBezTo>
                    <a:pt x="10057" y="38104"/>
                    <a:pt x="10059" y="38161"/>
                    <a:pt x="10017" y="38161"/>
                  </a:cubicBezTo>
                  <a:cubicBezTo>
                    <a:pt x="9973" y="38161"/>
                    <a:pt x="9880" y="38096"/>
                    <a:pt x="9747" y="37928"/>
                  </a:cubicBezTo>
                  <a:cubicBezTo>
                    <a:pt x="9641" y="37750"/>
                    <a:pt x="9641" y="37750"/>
                    <a:pt x="9690" y="37717"/>
                  </a:cubicBezTo>
                  <a:cubicBezTo>
                    <a:pt x="9694" y="37716"/>
                    <a:pt x="9699" y="37715"/>
                    <a:pt x="9704" y="37715"/>
                  </a:cubicBezTo>
                  <a:close/>
                  <a:moveTo>
                    <a:pt x="67744" y="40098"/>
                  </a:moveTo>
                  <a:cubicBezTo>
                    <a:pt x="67791" y="40098"/>
                    <a:pt x="67775" y="40241"/>
                    <a:pt x="67806" y="40271"/>
                  </a:cubicBezTo>
                  <a:cubicBezTo>
                    <a:pt x="67720" y="40373"/>
                    <a:pt x="67691" y="40408"/>
                    <a:pt x="67668" y="40408"/>
                  </a:cubicBezTo>
                  <a:cubicBezTo>
                    <a:pt x="67655" y="40408"/>
                    <a:pt x="67644" y="40398"/>
                    <a:pt x="67628" y="40385"/>
                  </a:cubicBezTo>
                  <a:cubicBezTo>
                    <a:pt x="67587" y="40344"/>
                    <a:pt x="67676" y="40150"/>
                    <a:pt x="67676" y="40150"/>
                  </a:cubicBezTo>
                  <a:cubicBezTo>
                    <a:pt x="67708" y="40112"/>
                    <a:pt x="67729" y="40098"/>
                    <a:pt x="67744" y="40098"/>
                  </a:cubicBezTo>
                  <a:close/>
                  <a:moveTo>
                    <a:pt x="65868" y="42939"/>
                  </a:moveTo>
                  <a:cubicBezTo>
                    <a:pt x="65909" y="42979"/>
                    <a:pt x="65812" y="43174"/>
                    <a:pt x="65812" y="43174"/>
                  </a:cubicBezTo>
                  <a:lnTo>
                    <a:pt x="65674" y="43320"/>
                  </a:lnTo>
                  <a:cubicBezTo>
                    <a:pt x="65633" y="43279"/>
                    <a:pt x="65593" y="43239"/>
                    <a:pt x="65731" y="43085"/>
                  </a:cubicBezTo>
                  <a:lnTo>
                    <a:pt x="65868" y="42939"/>
                  </a:lnTo>
                  <a:close/>
                  <a:moveTo>
                    <a:pt x="13764" y="43437"/>
                  </a:moveTo>
                  <a:cubicBezTo>
                    <a:pt x="13792" y="43437"/>
                    <a:pt x="13852" y="43451"/>
                    <a:pt x="13963" y="43531"/>
                  </a:cubicBezTo>
                  <a:cubicBezTo>
                    <a:pt x="13963" y="43531"/>
                    <a:pt x="14141" y="43652"/>
                    <a:pt x="14092" y="43693"/>
                  </a:cubicBezTo>
                  <a:lnTo>
                    <a:pt x="14044" y="43725"/>
                  </a:lnTo>
                  <a:cubicBezTo>
                    <a:pt x="13873" y="43604"/>
                    <a:pt x="13695" y="43474"/>
                    <a:pt x="13744" y="43441"/>
                  </a:cubicBezTo>
                  <a:cubicBezTo>
                    <a:pt x="13744" y="43441"/>
                    <a:pt x="13750" y="43437"/>
                    <a:pt x="13764" y="43437"/>
                  </a:cubicBezTo>
                  <a:close/>
                  <a:moveTo>
                    <a:pt x="63842" y="44682"/>
                  </a:moveTo>
                  <a:lnTo>
                    <a:pt x="63744" y="44876"/>
                  </a:lnTo>
                  <a:lnTo>
                    <a:pt x="63606" y="45022"/>
                  </a:lnTo>
                  <a:cubicBezTo>
                    <a:pt x="63558" y="44982"/>
                    <a:pt x="63517" y="44941"/>
                    <a:pt x="63655" y="44787"/>
                  </a:cubicBezTo>
                  <a:lnTo>
                    <a:pt x="63842" y="44682"/>
                  </a:lnTo>
                  <a:close/>
                  <a:moveTo>
                    <a:pt x="19476" y="49362"/>
                  </a:moveTo>
                  <a:cubicBezTo>
                    <a:pt x="19503" y="49362"/>
                    <a:pt x="19557" y="49376"/>
                    <a:pt x="19654" y="49449"/>
                  </a:cubicBezTo>
                  <a:cubicBezTo>
                    <a:pt x="19654" y="49449"/>
                    <a:pt x="19776" y="49628"/>
                    <a:pt x="19735" y="49676"/>
                  </a:cubicBezTo>
                  <a:lnTo>
                    <a:pt x="19573" y="49538"/>
                  </a:lnTo>
                  <a:cubicBezTo>
                    <a:pt x="19411" y="49417"/>
                    <a:pt x="19452" y="49368"/>
                    <a:pt x="19452" y="49368"/>
                  </a:cubicBezTo>
                  <a:cubicBezTo>
                    <a:pt x="19452" y="49368"/>
                    <a:pt x="19458" y="49362"/>
                    <a:pt x="19476" y="49362"/>
                  </a:cubicBezTo>
                  <a:close/>
                  <a:moveTo>
                    <a:pt x="21138" y="50560"/>
                  </a:moveTo>
                  <a:lnTo>
                    <a:pt x="21300" y="50682"/>
                  </a:lnTo>
                  <a:lnTo>
                    <a:pt x="21430" y="50852"/>
                  </a:lnTo>
                  <a:lnTo>
                    <a:pt x="21268" y="50730"/>
                  </a:lnTo>
                  <a:cubicBezTo>
                    <a:pt x="21097" y="50609"/>
                    <a:pt x="21097" y="50609"/>
                    <a:pt x="21138" y="50560"/>
                  </a:cubicBezTo>
                  <a:close/>
                  <a:moveTo>
                    <a:pt x="21702" y="50924"/>
                  </a:moveTo>
                  <a:cubicBezTo>
                    <a:pt x="21684" y="50924"/>
                    <a:pt x="21722" y="50957"/>
                    <a:pt x="21835" y="50998"/>
                  </a:cubicBezTo>
                  <a:cubicBezTo>
                    <a:pt x="21764" y="50944"/>
                    <a:pt x="21716" y="50924"/>
                    <a:pt x="21702" y="50924"/>
                  </a:cubicBezTo>
                  <a:close/>
                  <a:moveTo>
                    <a:pt x="23581" y="51922"/>
                  </a:moveTo>
                  <a:cubicBezTo>
                    <a:pt x="23576" y="51922"/>
                    <a:pt x="23582" y="51938"/>
                    <a:pt x="23616" y="51979"/>
                  </a:cubicBezTo>
                  <a:lnTo>
                    <a:pt x="23616" y="51979"/>
                  </a:lnTo>
                  <a:cubicBezTo>
                    <a:pt x="23608" y="51946"/>
                    <a:pt x="23586" y="51922"/>
                    <a:pt x="23581" y="51922"/>
                  </a:cubicBezTo>
                  <a:close/>
                  <a:moveTo>
                    <a:pt x="23616" y="51979"/>
                  </a:moveTo>
                  <a:cubicBezTo>
                    <a:pt x="23619" y="51993"/>
                    <a:pt x="23619" y="52008"/>
                    <a:pt x="23615" y="52024"/>
                  </a:cubicBezTo>
                  <a:lnTo>
                    <a:pt x="23615" y="52024"/>
                  </a:lnTo>
                  <a:cubicBezTo>
                    <a:pt x="23623" y="52019"/>
                    <a:pt x="23629" y="52012"/>
                    <a:pt x="23635" y="52003"/>
                  </a:cubicBezTo>
                  <a:cubicBezTo>
                    <a:pt x="23628" y="51994"/>
                    <a:pt x="23621" y="51987"/>
                    <a:pt x="23616" y="51979"/>
                  </a:cubicBezTo>
                  <a:close/>
                  <a:moveTo>
                    <a:pt x="22816" y="51752"/>
                  </a:moveTo>
                  <a:lnTo>
                    <a:pt x="22987" y="51865"/>
                  </a:lnTo>
                  <a:lnTo>
                    <a:pt x="23124" y="52027"/>
                  </a:lnTo>
                  <a:lnTo>
                    <a:pt x="22954" y="51914"/>
                  </a:lnTo>
                  <a:cubicBezTo>
                    <a:pt x="22776" y="51800"/>
                    <a:pt x="22776" y="51800"/>
                    <a:pt x="22816" y="51752"/>
                  </a:cubicBezTo>
                  <a:close/>
                  <a:moveTo>
                    <a:pt x="24030" y="52547"/>
                  </a:moveTo>
                  <a:cubicBezTo>
                    <a:pt x="24055" y="52547"/>
                    <a:pt x="24098" y="52570"/>
                    <a:pt x="24203" y="52627"/>
                  </a:cubicBezTo>
                  <a:cubicBezTo>
                    <a:pt x="24444" y="52770"/>
                    <a:pt x="24522" y="52816"/>
                    <a:pt x="24482" y="52816"/>
                  </a:cubicBezTo>
                  <a:cubicBezTo>
                    <a:pt x="24463" y="52816"/>
                    <a:pt x="24417" y="52805"/>
                    <a:pt x="24349" y="52790"/>
                  </a:cubicBezTo>
                  <a:cubicBezTo>
                    <a:pt x="24138" y="52733"/>
                    <a:pt x="23959" y="52627"/>
                    <a:pt x="23992" y="52579"/>
                  </a:cubicBezTo>
                  <a:cubicBezTo>
                    <a:pt x="24005" y="52559"/>
                    <a:pt x="24013" y="52547"/>
                    <a:pt x="24030" y="52547"/>
                  </a:cubicBezTo>
                  <a:close/>
                  <a:moveTo>
                    <a:pt x="25303" y="53701"/>
                  </a:moveTo>
                  <a:cubicBezTo>
                    <a:pt x="25336" y="53701"/>
                    <a:pt x="25385" y="53715"/>
                    <a:pt x="25459" y="53754"/>
                  </a:cubicBezTo>
                  <a:lnTo>
                    <a:pt x="25622" y="53900"/>
                  </a:lnTo>
                  <a:lnTo>
                    <a:pt x="25622" y="53900"/>
                  </a:lnTo>
                  <a:lnTo>
                    <a:pt x="25403" y="53860"/>
                  </a:lnTo>
                  <a:lnTo>
                    <a:pt x="25216" y="53762"/>
                  </a:lnTo>
                  <a:cubicBezTo>
                    <a:pt x="25236" y="53733"/>
                    <a:pt x="25252" y="53701"/>
                    <a:pt x="25303" y="53701"/>
                  </a:cubicBezTo>
                  <a:close/>
                  <a:moveTo>
                    <a:pt x="52726" y="53599"/>
                  </a:moveTo>
                  <a:cubicBezTo>
                    <a:pt x="52831" y="53599"/>
                    <a:pt x="52694" y="53728"/>
                    <a:pt x="52539" y="53819"/>
                  </a:cubicBezTo>
                  <a:cubicBezTo>
                    <a:pt x="52306" y="53952"/>
                    <a:pt x="52225" y="53998"/>
                    <a:pt x="52191" y="53998"/>
                  </a:cubicBezTo>
                  <a:cubicBezTo>
                    <a:pt x="52172" y="53998"/>
                    <a:pt x="52167" y="53985"/>
                    <a:pt x="52158" y="53965"/>
                  </a:cubicBezTo>
                  <a:cubicBezTo>
                    <a:pt x="52126" y="53917"/>
                    <a:pt x="52483" y="53714"/>
                    <a:pt x="52661" y="53608"/>
                  </a:cubicBezTo>
                  <a:cubicBezTo>
                    <a:pt x="52688" y="53602"/>
                    <a:pt x="52710" y="53599"/>
                    <a:pt x="52726" y="53599"/>
                  </a:cubicBezTo>
                  <a:close/>
                  <a:moveTo>
                    <a:pt x="27571" y="54729"/>
                  </a:moveTo>
                  <a:cubicBezTo>
                    <a:pt x="27602" y="54729"/>
                    <a:pt x="27653" y="54739"/>
                    <a:pt x="27738" y="54776"/>
                  </a:cubicBezTo>
                  <a:lnTo>
                    <a:pt x="27908" y="54914"/>
                  </a:lnTo>
                  <a:cubicBezTo>
                    <a:pt x="27902" y="54927"/>
                    <a:pt x="27886" y="54933"/>
                    <a:pt x="27866" y="54933"/>
                  </a:cubicBezTo>
                  <a:cubicBezTo>
                    <a:pt x="27801" y="54933"/>
                    <a:pt x="27689" y="54881"/>
                    <a:pt x="27689" y="54881"/>
                  </a:cubicBezTo>
                  <a:cubicBezTo>
                    <a:pt x="27503" y="54800"/>
                    <a:pt x="27503" y="54800"/>
                    <a:pt x="27527" y="54744"/>
                  </a:cubicBezTo>
                  <a:cubicBezTo>
                    <a:pt x="27527" y="54744"/>
                    <a:pt x="27534" y="54729"/>
                    <a:pt x="27571" y="54729"/>
                  </a:cubicBezTo>
                  <a:close/>
                  <a:moveTo>
                    <a:pt x="44918" y="56884"/>
                  </a:moveTo>
                  <a:lnTo>
                    <a:pt x="44918" y="56884"/>
                  </a:lnTo>
                  <a:cubicBezTo>
                    <a:pt x="44934" y="56941"/>
                    <a:pt x="44748" y="57046"/>
                    <a:pt x="44748" y="57046"/>
                  </a:cubicBezTo>
                  <a:lnTo>
                    <a:pt x="44545" y="57095"/>
                  </a:lnTo>
                  <a:cubicBezTo>
                    <a:pt x="44529" y="57038"/>
                    <a:pt x="44521" y="56973"/>
                    <a:pt x="44723" y="56933"/>
                  </a:cubicBezTo>
                  <a:lnTo>
                    <a:pt x="44918" y="56884"/>
                  </a:lnTo>
                  <a:close/>
                  <a:moveTo>
                    <a:pt x="121599" y="497"/>
                  </a:moveTo>
                  <a:cubicBezTo>
                    <a:pt x="121553" y="497"/>
                    <a:pt x="121553" y="526"/>
                    <a:pt x="121553" y="600"/>
                  </a:cubicBezTo>
                  <a:cubicBezTo>
                    <a:pt x="121553" y="661"/>
                    <a:pt x="121436" y="694"/>
                    <a:pt x="121296" y="694"/>
                  </a:cubicBezTo>
                  <a:cubicBezTo>
                    <a:pt x="121174" y="694"/>
                    <a:pt x="121034" y="669"/>
                    <a:pt x="120936" y="616"/>
                  </a:cubicBezTo>
                  <a:lnTo>
                    <a:pt x="120531" y="624"/>
                  </a:lnTo>
                  <a:cubicBezTo>
                    <a:pt x="120328" y="633"/>
                    <a:pt x="120328" y="689"/>
                    <a:pt x="120328" y="754"/>
                  </a:cubicBezTo>
                  <a:cubicBezTo>
                    <a:pt x="120328" y="826"/>
                    <a:pt x="120328" y="856"/>
                    <a:pt x="120286" y="856"/>
                  </a:cubicBezTo>
                  <a:cubicBezTo>
                    <a:pt x="120257" y="856"/>
                    <a:pt x="120208" y="842"/>
                    <a:pt x="120126" y="819"/>
                  </a:cubicBezTo>
                  <a:cubicBezTo>
                    <a:pt x="119923" y="762"/>
                    <a:pt x="119923" y="706"/>
                    <a:pt x="119923" y="706"/>
                  </a:cubicBezTo>
                  <a:cubicBezTo>
                    <a:pt x="119917" y="661"/>
                    <a:pt x="119793" y="656"/>
                    <a:pt x="119642" y="656"/>
                  </a:cubicBezTo>
                  <a:cubicBezTo>
                    <a:pt x="119600" y="656"/>
                    <a:pt x="119554" y="657"/>
                    <a:pt x="119509" y="657"/>
                  </a:cubicBezTo>
                  <a:cubicBezTo>
                    <a:pt x="119307" y="665"/>
                    <a:pt x="118901" y="681"/>
                    <a:pt x="118901" y="738"/>
                  </a:cubicBezTo>
                  <a:cubicBezTo>
                    <a:pt x="118901" y="722"/>
                    <a:pt x="118901" y="701"/>
                    <a:pt x="118901" y="681"/>
                  </a:cubicBezTo>
                  <a:cubicBezTo>
                    <a:pt x="118887" y="682"/>
                    <a:pt x="118873" y="682"/>
                    <a:pt x="118861" y="682"/>
                  </a:cubicBezTo>
                  <a:cubicBezTo>
                    <a:pt x="118753" y="682"/>
                    <a:pt x="118713" y="664"/>
                    <a:pt x="118699" y="664"/>
                  </a:cubicBezTo>
                  <a:cubicBezTo>
                    <a:pt x="118691" y="664"/>
                    <a:pt x="118691" y="670"/>
                    <a:pt x="118691" y="689"/>
                  </a:cubicBezTo>
                  <a:cubicBezTo>
                    <a:pt x="118488" y="689"/>
                    <a:pt x="118285" y="681"/>
                    <a:pt x="118082" y="657"/>
                  </a:cubicBezTo>
                  <a:cubicBezTo>
                    <a:pt x="118034" y="652"/>
                    <a:pt x="117982" y="650"/>
                    <a:pt x="117931" y="650"/>
                  </a:cubicBezTo>
                  <a:cubicBezTo>
                    <a:pt x="117543" y="650"/>
                    <a:pt x="117133" y="773"/>
                    <a:pt x="117677" y="851"/>
                  </a:cubicBezTo>
                  <a:lnTo>
                    <a:pt x="117677" y="851"/>
                  </a:lnTo>
                  <a:cubicBezTo>
                    <a:pt x="117626" y="854"/>
                    <a:pt x="117559" y="856"/>
                    <a:pt x="117474" y="860"/>
                  </a:cubicBezTo>
                  <a:cubicBezTo>
                    <a:pt x="117272" y="876"/>
                    <a:pt x="117272" y="933"/>
                    <a:pt x="117272" y="933"/>
                  </a:cubicBezTo>
                  <a:cubicBezTo>
                    <a:pt x="117272" y="989"/>
                    <a:pt x="117069" y="1006"/>
                    <a:pt x="116866" y="1014"/>
                  </a:cubicBezTo>
                  <a:lnTo>
                    <a:pt x="116866" y="892"/>
                  </a:lnTo>
                  <a:cubicBezTo>
                    <a:pt x="116973" y="790"/>
                    <a:pt x="116897" y="732"/>
                    <a:pt x="116775" y="732"/>
                  </a:cubicBezTo>
                  <a:cubicBezTo>
                    <a:pt x="116674" y="732"/>
                    <a:pt x="116541" y="772"/>
                    <a:pt x="116453" y="860"/>
                  </a:cubicBezTo>
                  <a:cubicBezTo>
                    <a:pt x="116453" y="844"/>
                    <a:pt x="116453" y="824"/>
                    <a:pt x="116453" y="803"/>
                  </a:cubicBezTo>
                  <a:cubicBezTo>
                    <a:pt x="116453" y="776"/>
                    <a:pt x="116416" y="763"/>
                    <a:pt x="116344" y="763"/>
                  </a:cubicBezTo>
                  <a:cubicBezTo>
                    <a:pt x="116243" y="763"/>
                    <a:pt x="116073" y="788"/>
                    <a:pt x="115837" y="835"/>
                  </a:cubicBezTo>
                  <a:cubicBezTo>
                    <a:pt x="115634" y="851"/>
                    <a:pt x="115439" y="989"/>
                    <a:pt x="115439" y="1046"/>
                  </a:cubicBezTo>
                  <a:cubicBezTo>
                    <a:pt x="115447" y="1103"/>
                    <a:pt x="115245" y="1119"/>
                    <a:pt x="115245" y="1119"/>
                  </a:cubicBezTo>
                  <a:cubicBezTo>
                    <a:pt x="115174" y="1125"/>
                    <a:pt x="115128" y="1128"/>
                    <a:pt x="115098" y="1128"/>
                  </a:cubicBezTo>
                  <a:cubicBezTo>
                    <a:pt x="115041" y="1128"/>
                    <a:pt x="115039" y="1115"/>
                    <a:pt x="115034" y="1078"/>
                  </a:cubicBezTo>
                  <a:cubicBezTo>
                    <a:pt x="115031" y="1027"/>
                    <a:pt x="114956" y="1003"/>
                    <a:pt x="114856" y="1003"/>
                  </a:cubicBezTo>
                  <a:cubicBezTo>
                    <a:pt x="114721" y="1003"/>
                    <a:pt x="114538" y="1048"/>
                    <a:pt x="114426" y="1127"/>
                  </a:cubicBezTo>
                  <a:lnTo>
                    <a:pt x="114426" y="1070"/>
                  </a:lnTo>
                  <a:cubicBezTo>
                    <a:pt x="114422" y="1040"/>
                    <a:pt x="114377" y="1017"/>
                    <a:pt x="114228" y="1017"/>
                  </a:cubicBezTo>
                  <a:cubicBezTo>
                    <a:pt x="114056" y="1017"/>
                    <a:pt x="113745" y="1048"/>
                    <a:pt x="113202" y="1135"/>
                  </a:cubicBezTo>
                  <a:cubicBezTo>
                    <a:pt x="112565" y="1218"/>
                    <a:pt x="112059" y="1291"/>
                    <a:pt x="111866" y="1291"/>
                  </a:cubicBezTo>
                  <a:cubicBezTo>
                    <a:pt x="111814" y="1291"/>
                    <a:pt x="111784" y="1285"/>
                    <a:pt x="111783" y="1273"/>
                  </a:cubicBezTo>
                  <a:cubicBezTo>
                    <a:pt x="111782" y="1266"/>
                    <a:pt x="111773" y="1263"/>
                    <a:pt x="111756" y="1263"/>
                  </a:cubicBezTo>
                  <a:cubicBezTo>
                    <a:pt x="111615" y="1263"/>
                    <a:pt x="110948" y="1496"/>
                    <a:pt x="110607" y="1670"/>
                  </a:cubicBezTo>
                  <a:cubicBezTo>
                    <a:pt x="110605" y="1650"/>
                    <a:pt x="110582" y="1641"/>
                    <a:pt x="110540" y="1641"/>
                  </a:cubicBezTo>
                  <a:cubicBezTo>
                    <a:pt x="110450" y="1641"/>
                    <a:pt x="110270" y="1683"/>
                    <a:pt x="109999" y="1743"/>
                  </a:cubicBezTo>
                  <a:cubicBezTo>
                    <a:pt x="109648" y="1825"/>
                    <a:pt x="109505" y="1858"/>
                    <a:pt x="109444" y="1858"/>
                  </a:cubicBezTo>
                  <a:cubicBezTo>
                    <a:pt x="109401" y="1858"/>
                    <a:pt x="109398" y="1843"/>
                    <a:pt x="109391" y="1816"/>
                  </a:cubicBezTo>
                  <a:cubicBezTo>
                    <a:pt x="109475" y="1743"/>
                    <a:pt x="109518" y="1701"/>
                    <a:pt x="109501" y="1701"/>
                  </a:cubicBezTo>
                  <a:cubicBezTo>
                    <a:pt x="109482" y="1701"/>
                    <a:pt x="109389" y="1753"/>
                    <a:pt x="109196" y="1873"/>
                  </a:cubicBezTo>
                  <a:cubicBezTo>
                    <a:pt x="109075" y="1994"/>
                    <a:pt x="108737" y="2082"/>
                    <a:pt x="108542" y="2082"/>
                  </a:cubicBezTo>
                  <a:cubicBezTo>
                    <a:pt x="108464" y="2082"/>
                    <a:pt x="108409" y="2068"/>
                    <a:pt x="108402" y="2035"/>
                  </a:cubicBezTo>
                  <a:cubicBezTo>
                    <a:pt x="108397" y="2017"/>
                    <a:pt x="108378" y="2008"/>
                    <a:pt x="108343" y="2008"/>
                  </a:cubicBezTo>
                  <a:cubicBezTo>
                    <a:pt x="108256" y="2008"/>
                    <a:pt x="108073" y="2064"/>
                    <a:pt x="107794" y="2157"/>
                  </a:cubicBezTo>
                  <a:cubicBezTo>
                    <a:pt x="107615" y="2278"/>
                    <a:pt x="107226" y="2392"/>
                    <a:pt x="106845" y="2538"/>
                  </a:cubicBezTo>
                  <a:cubicBezTo>
                    <a:pt x="106269" y="2749"/>
                    <a:pt x="106269" y="2749"/>
                    <a:pt x="106310" y="2862"/>
                  </a:cubicBezTo>
                  <a:cubicBezTo>
                    <a:pt x="106351" y="2976"/>
                    <a:pt x="106156" y="3041"/>
                    <a:pt x="105783" y="3195"/>
                  </a:cubicBezTo>
                  <a:cubicBezTo>
                    <a:pt x="105640" y="3257"/>
                    <a:pt x="105497" y="3319"/>
                    <a:pt x="105427" y="3319"/>
                  </a:cubicBezTo>
                  <a:cubicBezTo>
                    <a:pt x="105406" y="3319"/>
                    <a:pt x="105391" y="3313"/>
                    <a:pt x="105386" y="3300"/>
                  </a:cubicBezTo>
                  <a:cubicBezTo>
                    <a:pt x="105256" y="3316"/>
                    <a:pt x="105118" y="3349"/>
                    <a:pt x="104988" y="3397"/>
                  </a:cubicBezTo>
                  <a:cubicBezTo>
                    <a:pt x="104845" y="3459"/>
                    <a:pt x="104702" y="3522"/>
                    <a:pt x="104633" y="3522"/>
                  </a:cubicBezTo>
                  <a:cubicBezTo>
                    <a:pt x="104611" y="3522"/>
                    <a:pt x="104597" y="3516"/>
                    <a:pt x="104591" y="3503"/>
                  </a:cubicBezTo>
                  <a:cubicBezTo>
                    <a:pt x="104397" y="3543"/>
                    <a:pt x="104202" y="3616"/>
                    <a:pt x="104015" y="3705"/>
                  </a:cubicBezTo>
                  <a:cubicBezTo>
                    <a:pt x="103691" y="3854"/>
                    <a:pt x="103372" y="4008"/>
                    <a:pt x="103279" y="4008"/>
                  </a:cubicBezTo>
                  <a:cubicBezTo>
                    <a:pt x="103265" y="4008"/>
                    <a:pt x="103257" y="4005"/>
                    <a:pt x="103253" y="3997"/>
                  </a:cubicBezTo>
                  <a:cubicBezTo>
                    <a:pt x="103067" y="4086"/>
                    <a:pt x="103067" y="4086"/>
                    <a:pt x="103091" y="4143"/>
                  </a:cubicBezTo>
                  <a:cubicBezTo>
                    <a:pt x="103116" y="4200"/>
                    <a:pt x="102961" y="4346"/>
                    <a:pt x="102207" y="4654"/>
                  </a:cubicBezTo>
                  <a:cubicBezTo>
                    <a:pt x="101835" y="4832"/>
                    <a:pt x="101307" y="5140"/>
                    <a:pt x="101332" y="5189"/>
                  </a:cubicBezTo>
                  <a:cubicBezTo>
                    <a:pt x="101227" y="5246"/>
                    <a:pt x="101184" y="5270"/>
                    <a:pt x="101161" y="5270"/>
                  </a:cubicBezTo>
                  <a:cubicBezTo>
                    <a:pt x="101145" y="5270"/>
                    <a:pt x="101139" y="5258"/>
                    <a:pt x="101129" y="5238"/>
                  </a:cubicBezTo>
                  <a:cubicBezTo>
                    <a:pt x="101118" y="5218"/>
                    <a:pt x="101096" y="5208"/>
                    <a:pt x="101066" y="5208"/>
                  </a:cubicBezTo>
                  <a:cubicBezTo>
                    <a:pt x="100937" y="5208"/>
                    <a:pt x="100654" y="5380"/>
                    <a:pt x="100424" y="5643"/>
                  </a:cubicBezTo>
                  <a:cubicBezTo>
                    <a:pt x="100448" y="5692"/>
                    <a:pt x="100278" y="5797"/>
                    <a:pt x="100075" y="5854"/>
                  </a:cubicBezTo>
                  <a:cubicBezTo>
                    <a:pt x="99953" y="5927"/>
                    <a:pt x="99848" y="6016"/>
                    <a:pt x="99751" y="6113"/>
                  </a:cubicBezTo>
                  <a:cubicBezTo>
                    <a:pt x="99613" y="6276"/>
                    <a:pt x="99605" y="6267"/>
                    <a:pt x="99240" y="6446"/>
                  </a:cubicBezTo>
                  <a:cubicBezTo>
                    <a:pt x="99234" y="6435"/>
                    <a:pt x="99223" y="6431"/>
                    <a:pt x="99209" y="6431"/>
                  </a:cubicBezTo>
                  <a:cubicBezTo>
                    <a:pt x="99145" y="6431"/>
                    <a:pt x="99006" y="6523"/>
                    <a:pt x="98867" y="6616"/>
                  </a:cubicBezTo>
                  <a:cubicBezTo>
                    <a:pt x="98543" y="6876"/>
                    <a:pt x="96735" y="8189"/>
                    <a:pt x="96548" y="8286"/>
                  </a:cubicBezTo>
                  <a:cubicBezTo>
                    <a:pt x="96475" y="8400"/>
                    <a:pt x="96378" y="8505"/>
                    <a:pt x="96264" y="8586"/>
                  </a:cubicBezTo>
                  <a:cubicBezTo>
                    <a:pt x="96029" y="8611"/>
                    <a:pt x="95908" y="8789"/>
                    <a:pt x="95981" y="8878"/>
                  </a:cubicBezTo>
                  <a:lnTo>
                    <a:pt x="96135" y="8757"/>
                  </a:lnTo>
                  <a:lnTo>
                    <a:pt x="96297" y="8635"/>
                  </a:lnTo>
                  <a:lnTo>
                    <a:pt x="96297" y="8635"/>
                  </a:lnTo>
                  <a:cubicBezTo>
                    <a:pt x="96359" y="8711"/>
                    <a:pt x="96023" y="8997"/>
                    <a:pt x="95856" y="8997"/>
                  </a:cubicBezTo>
                  <a:cubicBezTo>
                    <a:pt x="95826" y="8997"/>
                    <a:pt x="95802" y="8988"/>
                    <a:pt x="95786" y="8967"/>
                  </a:cubicBezTo>
                  <a:cubicBezTo>
                    <a:pt x="95551" y="9000"/>
                    <a:pt x="95551" y="9000"/>
                    <a:pt x="95470" y="9227"/>
                  </a:cubicBezTo>
                  <a:cubicBezTo>
                    <a:pt x="95405" y="9438"/>
                    <a:pt x="95219" y="9584"/>
                    <a:pt x="95000" y="9616"/>
                  </a:cubicBezTo>
                  <a:cubicBezTo>
                    <a:pt x="94971" y="9577"/>
                    <a:pt x="94953" y="9554"/>
                    <a:pt x="94938" y="9554"/>
                  </a:cubicBezTo>
                  <a:cubicBezTo>
                    <a:pt x="94914" y="9554"/>
                    <a:pt x="94895" y="9608"/>
                    <a:pt x="94846" y="9746"/>
                  </a:cubicBezTo>
                  <a:cubicBezTo>
                    <a:pt x="94709" y="10127"/>
                    <a:pt x="94396" y="10503"/>
                    <a:pt x="94208" y="10503"/>
                  </a:cubicBezTo>
                  <a:cubicBezTo>
                    <a:pt x="94172" y="10503"/>
                    <a:pt x="94141" y="10489"/>
                    <a:pt x="94116" y="10459"/>
                  </a:cubicBezTo>
                  <a:cubicBezTo>
                    <a:pt x="94093" y="10434"/>
                    <a:pt x="94062" y="10423"/>
                    <a:pt x="94025" y="10423"/>
                  </a:cubicBezTo>
                  <a:cubicBezTo>
                    <a:pt x="93930" y="10423"/>
                    <a:pt x="93799" y="10496"/>
                    <a:pt x="93694" y="10589"/>
                  </a:cubicBezTo>
                  <a:cubicBezTo>
                    <a:pt x="93540" y="10727"/>
                    <a:pt x="93581" y="10775"/>
                    <a:pt x="93621" y="10824"/>
                  </a:cubicBezTo>
                  <a:cubicBezTo>
                    <a:pt x="93653" y="10817"/>
                    <a:pt x="93677" y="10814"/>
                    <a:pt x="93694" y="10814"/>
                  </a:cubicBezTo>
                  <a:cubicBezTo>
                    <a:pt x="93802" y="10814"/>
                    <a:pt x="93642" y="10938"/>
                    <a:pt x="93313" y="11092"/>
                  </a:cubicBezTo>
                  <a:cubicBezTo>
                    <a:pt x="92746" y="11367"/>
                    <a:pt x="92446" y="11651"/>
                    <a:pt x="92081" y="12162"/>
                  </a:cubicBezTo>
                  <a:cubicBezTo>
                    <a:pt x="91728" y="12610"/>
                    <a:pt x="91413" y="12958"/>
                    <a:pt x="91371" y="12958"/>
                  </a:cubicBezTo>
                  <a:cubicBezTo>
                    <a:pt x="91352" y="12958"/>
                    <a:pt x="91387" y="12889"/>
                    <a:pt x="91497" y="12729"/>
                  </a:cubicBezTo>
                  <a:cubicBezTo>
                    <a:pt x="91606" y="12537"/>
                    <a:pt x="91658" y="12444"/>
                    <a:pt x="91650" y="12444"/>
                  </a:cubicBezTo>
                  <a:lnTo>
                    <a:pt x="91650" y="12444"/>
                  </a:lnTo>
                  <a:cubicBezTo>
                    <a:pt x="91641" y="12444"/>
                    <a:pt x="91579" y="12527"/>
                    <a:pt x="91457" y="12689"/>
                  </a:cubicBezTo>
                  <a:lnTo>
                    <a:pt x="90727" y="13402"/>
                  </a:lnTo>
                  <a:cubicBezTo>
                    <a:pt x="90581" y="13548"/>
                    <a:pt x="90476" y="13735"/>
                    <a:pt x="90516" y="13775"/>
                  </a:cubicBezTo>
                  <a:cubicBezTo>
                    <a:pt x="90297" y="13840"/>
                    <a:pt x="89965" y="14083"/>
                    <a:pt x="89762" y="14456"/>
                  </a:cubicBezTo>
                  <a:cubicBezTo>
                    <a:pt x="89616" y="14602"/>
                    <a:pt x="89470" y="14748"/>
                    <a:pt x="89470" y="14748"/>
                  </a:cubicBezTo>
                  <a:cubicBezTo>
                    <a:pt x="89373" y="14845"/>
                    <a:pt x="89284" y="14959"/>
                    <a:pt x="89235" y="15089"/>
                  </a:cubicBezTo>
                  <a:cubicBezTo>
                    <a:pt x="89130" y="15275"/>
                    <a:pt x="88943" y="15381"/>
                    <a:pt x="88765" y="15486"/>
                  </a:cubicBezTo>
                  <a:cubicBezTo>
                    <a:pt x="88578" y="15591"/>
                    <a:pt x="88392" y="15689"/>
                    <a:pt x="88440" y="15737"/>
                  </a:cubicBezTo>
                  <a:cubicBezTo>
                    <a:pt x="88481" y="15778"/>
                    <a:pt x="88238" y="16118"/>
                    <a:pt x="88140" y="16305"/>
                  </a:cubicBezTo>
                  <a:cubicBezTo>
                    <a:pt x="88079" y="16423"/>
                    <a:pt x="87982" y="16508"/>
                    <a:pt x="87943" y="16508"/>
                  </a:cubicBezTo>
                  <a:cubicBezTo>
                    <a:pt x="87921" y="16508"/>
                    <a:pt x="87918" y="16479"/>
                    <a:pt x="87954" y="16410"/>
                  </a:cubicBezTo>
                  <a:cubicBezTo>
                    <a:pt x="87942" y="16399"/>
                    <a:pt x="87934" y="16390"/>
                    <a:pt x="87921" y="16390"/>
                  </a:cubicBezTo>
                  <a:cubicBezTo>
                    <a:pt x="87887" y="16390"/>
                    <a:pt x="87821" y="16442"/>
                    <a:pt x="87589" y="16621"/>
                  </a:cubicBezTo>
                  <a:cubicBezTo>
                    <a:pt x="87443" y="16767"/>
                    <a:pt x="87168" y="17059"/>
                    <a:pt x="87208" y="17107"/>
                  </a:cubicBezTo>
                  <a:cubicBezTo>
                    <a:pt x="87249" y="17148"/>
                    <a:pt x="86405" y="18032"/>
                    <a:pt x="86219" y="18137"/>
                  </a:cubicBezTo>
                  <a:lnTo>
                    <a:pt x="85935" y="18429"/>
                  </a:lnTo>
                  <a:cubicBezTo>
                    <a:pt x="85797" y="18583"/>
                    <a:pt x="85700" y="18770"/>
                    <a:pt x="85554" y="18915"/>
                  </a:cubicBezTo>
                  <a:cubicBezTo>
                    <a:pt x="85465" y="19021"/>
                    <a:pt x="85384" y="19134"/>
                    <a:pt x="85311" y="19256"/>
                  </a:cubicBezTo>
                  <a:cubicBezTo>
                    <a:pt x="85189" y="19385"/>
                    <a:pt x="85061" y="19514"/>
                    <a:pt x="85005" y="19514"/>
                  </a:cubicBezTo>
                  <a:cubicBezTo>
                    <a:pt x="84997" y="19514"/>
                    <a:pt x="84991" y="19512"/>
                    <a:pt x="84987" y="19507"/>
                  </a:cubicBezTo>
                  <a:cubicBezTo>
                    <a:pt x="84930" y="19734"/>
                    <a:pt x="84930" y="19734"/>
                    <a:pt x="84703" y="19799"/>
                  </a:cubicBezTo>
                  <a:cubicBezTo>
                    <a:pt x="84672" y="19765"/>
                    <a:pt x="84653" y="19744"/>
                    <a:pt x="84638" y="19744"/>
                  </a:cubicBezTo>
                  <a:cubicBezTo>
                    <a:pt x="84613" y="19744"/>
                    <a:pt x="84600" y="19800"/>
                    <a:pt x="84565" y="19945"/>
                  </a:cubicBezTo>
                  <a:cubicBezTo>
                    <a:pt x="84468" y="20140"/>
                    <a:pt x="84468" y="20140"/>
                    <a:pt x="84281" y="20245"/>
                  </a:cubicBezTo>
                  <a:cubicBezTo>
                    <a:pt x="84276" y="20240"/>
                    <a:pt x="84270" y="20238"/>
                    <a:pt x="84263" y="20238"/>
                  </a:cubicBezTo>
                  <a:cubicBezTo>
                    <a:pt x="84210" y="20238"/>
                    <a:pt x="84108" y="20355"/>
                    <a:pt x="84143" y="20391"/>
                  </a:cubicBezTo>
                  <a:cubicBezTo>
                    <a:pt x="84091" y="20607"/>
                    <a:pt x="83766" y="21034"/>
                    <a:pt x="83650" y="21034"/>
                  </a:cubicBezTo>
                  <a:cubicBezTo>
                    <a:pt x="83640" y="21034"/>
                    <a:pt x="83631" y="21031"/>
                    <a:pt x="83624" y="21024"/>
                  </a:cubicBezTo>
                  <a:cubicBezTo>
                    <a:pt x="83527" y="21129"/>
                    <a:pt x="83446" y="21242"/>
                    <a:pt x="83381" y="21364"/>
                  </a:cubicBezTo>
                  <a:cubicBezTo>
                    <a:pt x="83351" y="21507"/>
                    <a:pt x="83339" y="21563"/>
                    <a:pt x="83313" y="21563"/>
                  </a:cubicBezTo>
                  <a:cubicBezTo>
                    <a:pt x="83297" y="21563"/>
                    <a:pt x="83277" y="21543"/>
                    <a:pt x="83243" y="21510"/>
                  </a:cubicBezTo>
                  <a:cubicBezTo>
                    <a:pt x="83033" y="21567"/>
                    <a:pt x="82870" y="21745"/>
                    <a:pt x="82830" y="21964"/>
                  </a:cubicBezTo>
                  <a:cubicBezTo>
                    <a:pt x="82765" y="22086"/>
                    <a:pt x="82676" y="22191"/>
                    <a:pt x="82562" y="22264"/>
                  </a:cubicBezTo>
                  <a:cubicBezTo>
                    <a:pt x="82250" y="22514"/>
                    <a:pt x="81440" y="23330"/>
                    <a:pt x="81585" y="23330"/>
                  </a:cubicBezTo>
                  <a:cubicBezTo>
                    <a:pt x="81591" y="23330"/>
                    <a:pt x="81597" y="23328"/>
                    <a:pt x="81606" y="23326"/>
                  </a:cubicBezTo>
                  <a:lnTo>
                    <a:pt x="81606" y="23326"/>
                  </a:lnTo>
                  <a:lnTo>
                    <a:pt x="81330" y="23626"/>
                  </a:lnTo>
                  <a:cubicBezTo>
                    <a:pt x="81022" y="23894"/>
                    <a:pt x="80884" y="24048"/>
                    <a:pt x="80795" y="24242"/>
                  </a:cubicBezTo>
                  <a:lnTo>
                    <a:pt x="80706" y="24437"/>
                  </a:lnTo>
                  <a:cubicBezTo>
                    <a:pt x="80699" y="24431"/>
                    <a:pt x="80690" y="24429"/>
                    <a:pt x="80678" y="24429"/>
                  </a:cubicBezTo>
                  <a:cubicBezTo>
                    <a:pt x="80608" y="24429"/>
                    <a:pt x="80461" y="24531"/>
                    <a:pt x="80349" y="24664"/>
                  </a:cubicBezTo>
                  <a:cubicBezTo>
                    <a:pt x="80211" y="24818"/>
                    <a:pt x="80211" y="24818"/>
                    <a:pt x="80260" y="24858"/>
                  </a:cubicBezTo>
                  <a:cubicBezTo>
                    <a:pt x="80303" y="24831"/>
                    <a:pt x="80327" y="24819"/>
                    <a:pt x="80338" y="24819"/>
                  </a:cubicBezTo>
                  <a:cubicBezTo>
                    <a:pt x="80372" y="24819"/>
                    <a:pt x="80269" y="24936"/>
                    <a:pt x="80171" y="25053"/>
                  </a:cubicBezTo>
                  <a:cubicBezTo>
                    <a:pt x="80059" y="25186"/>
                    <a:pt x="79911" y="25288"/>
                    <a:pt x="79841" y="25288"/>
                  </a:cubicBezTo>
                  <a:cubicBezTo>
                    <a:pt x="79830" y="25288"/>
                    <a:pt x="79821" y="25286"/>
                    <a:pt x="79814" y="25280"/>
                  </a:cubicBezTo>
                  <a:lnTo>
                    <a:pt x="79684" y="25434"/>
                  </a:lnTo>
                  <a:cubicBezTo>
                    <a:pt x="79765" y="25508"/>
                    <a:pt x="79666" y="25641"/>
                    <a:pt x="79610" y="25641"/>
                  </a:cubicBezTo>
                  <a:cubicBezTo>
                    <a:pt x="79605" y="25641"/>
                    <a:pt x="79599" y="25640"/>
                    <a:pt x="79595" y="25637"/>
                  </a:cubicBezTo>
                  <a:cubicBezTo>
                    <a:pt x="79425" y="25750"/>
                    <a:pt x="79279" y="25896"/>
                    <a:pt x="79149" y="26058"/>
                  </a:cubicBezTo>
                  <a:lnTo>
                    <a:pt x="79108" y="26018"/>
                  </a:lnTo>
                  <a:cubicBezTo>
                    <a:pt x="78930" y="26131"/>
                    <a:pt x="78979" y="26172"/>
                    <a:pt x="79019" y="26212"/>
                  </a:cubicBezTo>
                  <a:lnTo>
                    <a:pt x="78760" y="26529"/>
                  </a:lnTo>
                  <a:cubicBezTo>
                    <a:pt x="78661" y="26646"/>
                    <a:pt x="78563" y="26762"/>
                    <a:pt x="78596" y="26762"/>
                  </a:cubicBezTo>
                  <a:cubicBezTo>
                    <a:pt x="78606" y="26762"/>
                    <a:pt x="78630" y="26751"/>
                    <a:pt x="78671" y="26723"/>
                  </a:cubicBezTo>
                  <a:lnTo>
                    <a:pt x="78671" y="26723"/>
                  </a:lnTo>
                  <a:cubicBezTo>
                    <a:pt x="78719" y="26764"/>
                    <a:pt x="78760" y="26804"/>
                    <a:pt x="78630" y="26958"/>
                  </a:cubicBezTo>
                  <a:cubicBezTo>
                    <a:pt x="78612" y="26940"/>
                    <a:pt x="78592" y="26922"/>
                    <a:pt x="78564" y="26922"/>
                  </a:cubicBezTo>
                  <a:cubicBezTo>
                    <a:pt x="78530" y="26922"/>
                    <a:pt x="78483" y="26950"/>
                    <a:pt x="78411" y="27039"/>
                  </a:cubicBezTo>
                  <a:cubicBezTo>
                    <a:pt x="78326" y="27140"/>
                    <a:pt x="78276" y="27158"/>
                    <a:pt x="78251" y="27158"/>
                  </a:cubicBezTo>
                  <a:cubicBezTo>
                    <a:pt x="78239" y="27158"/>
                    <a:pt x="78233" y="27153"/>
                    <a:pt x="78233" y="27153"/>
                  </a:cubicBezTo>
                  <a:cubicBezTo>
                    <a:pt x="78239" y="27118"/>
                    <a:pt x="78233" y="27103"/>
                    <a:pt x="78220" y="27103"/>
                  </a:cubicBezTo>
                  <a:cubicBezTo>
                    <a:pt x="78141" y="27103"/>
                    <a:pt x="77783" y="27611"/>
                    <a:pt x="77714" y="27777"/>
                  </a:cubicBezTo>
                  <a:cubicBezTo>
                    <a:pt x="77571" y="28111"/>
                    <a:pt x="77456" y="28273"/>
                    <a:pt x="77371" y="28273"/>
                  </a:cubicBezTo>
                  <a:cubicBezTo>
                    <a:pt x="77354" y="28273"/>
                    <a:pt x="77339" y="28267"/>
                    <a:pt x="77325" y="28256"/>
                  </a:cubicBezTo>
                  <a:cubicBezTo>
                    <a:pt x="77317" y="28248"/>
                    <a:pt x="77308" y="28245"/>
                    <a:pt x="77299" y="28245"/>
                  </a:cubicBezTo>
                  <a:cubicBezTo>
                    <a:pt x="77206" y="28245"/>
                    <a:pt x="77066" y="28597"/>
                    <a:pt x="77073" y="28847"/>
                  </a:cubicBezTo>
                  <a:lnTo>
                    <a:pt x="77081" y="29123"/>
                  </a:lnTo>
                  <a:lnTo>
                    <a:pt x="76944" y="29002"/>
                  </a:lnTo>
                  <a:cubicBezTo>
                    <a:pt x="76636" y="29002"/>
                    <a:pt x="76636" y="29002"/>
                    <a:pt x="76336" y="29553"/>
                  </a:cubicBezTo>
                  <a:cubicBezTo>
                    <a:pt x="76174" y="29827"/>
                    <a:pt x="76136" y="29890"/>
                    <a:pt x="76105" y="29890"/>
                  </a:cubicBezTo>
                  <a:cubicBezTo>
                    <a:pt x="76096" y="29890"/>
                    <a:pt x="76087" y="29885"/>
                    <a:pt x="76076" y="29877"/>
                  </a:cubicBezTo>
                  <a:cubicBezTo>
                    <a:pt x="76072" y="29873"/>
                    <a:pt x="76067" y="29871"/>
                    <a:pt x="76061" y="29871"/>
                  </a:cubicBezTo>
                  <a:cubicBezTo>
                    <a:pt x="76007" y="29871"/>
                    <a:pt x="75867" y="30039"/>
                    <a:pt x="75517" y="30469"/>
                  </a:cubicBezTo>
                  <a:cubicBezTo>
                    <a:pt x="75136" y="30947"/>
                    <a:pt x="75006" y="31101"/>
                    <a:pt x="75055" y="31142"/>
                  </a:cubicBezTo>
                  <a:lnTo>
                    <a:pt x="74795" y="31458"/>
                  </a:lnTo>
                  <a:cubicBezTo>
                    <a:pt x="74598" y="31531"/>
                    <a:pt x="74408" y="31827"/>
                    <a:pt x="74531" y="31827"/>
                  </a:cubicBezTo>
                  <a:cubicBezTo>
                    <a:pt x="74545" y="31827"/>
                    <a:pt x="74562" y="31823"/>
                    <a:pt x="74584" y="31815"/>
                  </a:cubicBezTo>
                  <a:lnTo>
                    <a:pt x="74584" y="31815"/>
                  </a:lnTo>
                  <a:lnTo>
                    <a:pt x="74325" y="32139"/>
                  </a:lnTo>
                  <a:lnTo>
                    <a:pt x="74284" y="32099"/>
                  </a:lnTo>
                  <a:cubicBezTo>
                    <a:pt x="74282" y="32096"/>
                    <a:pt x="74278" y="32095"/>
                    <a:pt x="74275" y="32095"/>
                  </a:cubicBezTo>
                  <a:cubicBezTo>
                    <a:pt x="74206" y="32095"/>
                    <a:pt x="73928" y="32443"/>
                    <a:pt x="72955" y="33647"/>
                  </a:cubicBezTo>
                  <a:cubicBezTo>
                    <a:pt x="71803" y="35082"/>
                    <a:pt x="71674" y="35236"/>
                    <a:pt x="71763" y="35317"/>
                  </a:cubicBezTo>
                  <a:cubicBezTo>
                    <a:pt x="71736" y="35513"/>
                    <a:pt x="71642" y="35652"/>
                    <a:pt x="71560" y="35652"/>
                  </a:cubicBezTo>
                  <a:cubicBezTo>
                    <a:pt x="71543" y="35652"/>
                    <a:pt x="71527" y="35646"/>
                    <a:pt x="71511" y="35634"/>
                  </a:cubicBezTo>
                  <a:cubicBezTo>
                    <a:pt x="71505" y="35628"/>
                    <a:pt x="71495" y="35625"/>
                    <a:pt x="71484" y="35625"/>
                  </a:cubicBezTo>
                  <a:cubicBezTo>
                    <a:pt x="71417" y="35625"/>
                    <a:pt x="71291" y="35720"/>
                    <a:pt x="71333" y="35755"/>
                  </a:cubicBezTo>
                  <a:cubicBezTo>
                    <a:pt x="71203" y="35909"/>
                    <a:pt x="71057" y="36063"/>
                    <a:pt x="70903" y="36193"/>
                  </a:cubicBezTo>
                  <a:cubicBezTo>
                    <a:pt x="70425" y="36582"/>
                    <a:pt x="70336" y="36785"/>
                    <a:pt x="70384" y="36817"/>
                  </a:cubicBezTo>
                  <a:cubicBezTo>
                    <a:pt x="70432" y="36801"/>
                    <a:pt x="70461" y="36794"/>
                    <a:pt x="70475" y="36794"/>
                  </a:cubicBezTo>
                  <a:cubicBezTo>
                    <a:pt x="70526" y="36794"/>
                    <a:pt x="70388" y="36884"/>
                    <a:pt x="70255" y="36980"/>
                  </a:cubicBezTo>
                  <a:cubicBezTo>
                    <a:pt x="70076" y="37101"/>
                    <a:pt x="69906" y="37215"/>
                    <a:pt x="69947" y="37255"/>
                  </a:cubicBezTo>
                  <a:cubicBezTo>
                    <a:pt x="69869" y="37451"/>
                    <a:pt x="69180" y="38362"/>
                    <a:pt x="69051" y="38362"/>
                  </a:cubicBezTo>
                  <a:cubicBezTo>
                    <a:pt x="69046" y="38362"/>
                    <a:pt x="69042" y="38360"/>
                    <a:pt x="69039" y="38358"/>
                  </a:cubicBezTo>
                  <a:lnTo>
                    <a:pt x="68771" y="38666"/>
                  </a:lnTo>
                  <a:cubicBezTo>
                    <a:pt x="68820" y="38706"/>
                    <a:pt x="68560" y="39023"/>
                    <a:pt x="68293" y="39331"/>
                  </a:cubicBezTo>
                  <a:cubicBezTo>
                    <a:pt x="68053" y="39614"/>
                    <a:pt x="67924" y="39767"/>
                    <a:pt x="67871" y="39767"/>
                  </a:cubicBezTo>
                  <a:cubicBezTo>
                    <a:pt x="67864" y="39767"/>
                    <a:pt x="67859" y="39765"/>
                    <a:pt x="67855" y="39760"/>
                  </a:cubicBezTo>
                  <a:cubicBezTo>
                    <a:pt x="67879" y="39702"/>
                    <a:pt x="67884" y="39675"/>
                    <a:pt x="67874" y="39675"/>
                  </a:cubicBezTo>
                  <a:cubicBezTo>
                    <a:pt x="67850" y="39675"/>
                    <a:pt x="67741" y="39824"/>
                    <a:pt x="67587" y="40069"/>
                  </a:cubicBezTo>
                  <a:cubicBezTo>
                    <a:pt x="67449" y="40223"/>
                    <a:pt x="67409" y="40458"/>
                    <a:pt x="67279" y="40612"/>
                  </a:cubicBezTo>
                  <a:cubicBezTo>
                    <a:pt x="67320" y="40652"/>
                    <a:pt x="67231" y="40847"/>
                    <a:pt x="67101" y="41009"/>
                  </a:cubicBezTo>
                  <a:lnTo>
                    <a:pt x="67052" y="40969"/>
                  </a:lnTo>
                  <a:lnTo>
                    <a:pt x="66963" y="40887"/>
                  </a:lnTo>
                  <a:cubicBezTo>
                    <a:pt x="66833" y="41041"/>
                    <a:pt x="66695" y="41187"/>
                    <a:pt x="66736" y="41228"/>
                  </a:cubicBezTo>
                  <a:cubicBezTo>
                    <a:pt x="66558" y="41341"/>
                    <a:pt x="66428" y="41496"/>
                    <a:pt x="66152" y="41804"/>
                  </a:cubicBezTo>
                  <a:cubicBezTo>
                    <a:pt x="65885" y="42112"/>
                    <a:pt x="65617" y="42420"/>
                    <a:pt x="65520" y="42606"/>
                  </a:cubicBezTo>
                  <a:cubicBezTo>
                    <a:pt x="65293" y="42679"/>
                    <a:pt x="64466" y="43579"/>
                    <a:pt x="64417" y="43814"/>
                  </a:cubicBezTo>
                  <a:cubicBezTo>
                    <a:pt x="64458" y="43855"/>
                    <a:pt x="64320" y="44009"/>
                    <a:pt x="64142" y="44114"/>
                  </a:cubicBezTo>
                  <a:cubicBezTo>
                    <a:pt x="63955" y="44220"/>
                    <a:pt x="63955" y="44220"/>
                    <a:pt x="63858" y="44414"/>
                  </a:cubicBezTo>
                  <a:cubicBezTo>
                    <a:pt x="63760" y="44601"/>
                    <a:pt x="63574" y="44706"/>
                    <a:pt x="63387" y="44812"/>
                  </a:cubicBezTo>
                  <a:cubicBezTo>
                    <a:pt x="63185" y="44868"/>
                    <a:pt x="63015" y="45022"/>
                    <a:pt x="62925" y="45217"/>
                  </a:cubicBezTo>
                  <a:cubicBezTo>
                    <a:pt x="62723" y="45493"/>
                    <a:pt x="62504" y="45752"/>
                    <a:pt x="62252" y="45987"/>
                  </a:cubicBezTo>
                  <a:cubicBezTo>
                    <a:pt x="62062" y="46248"/>
                    <a:pt x="61931" y="46394"/>
                    <a:pt x="61973" y="46394"/>
                  </a:cubicBezTo>
                  <a:cubicBezTo>
                    <a:pt x="61985" y="46394"/>
                    <a:pt x="62009" y="46383"/>
                    <a:pt x="62050" y="46360"/>
                  </a:cubicBezTo>
                  <a:lnTo>
                    <a:pt x="62050" y="46360"/>
                  </a:lnTo>
                  <a:cubicBezTo>
                    <a:pt x="62090" y="46409"/>
                    <a:pt x="61985" y="46595"/>
                    <a:pt x="61985" y="46595"/>
                  </a:cubicBezTo>
                  <a:cubicBezTo>
                    <a:pt x="61841" y="46779"/>
                    <a:pt x="61765" y="46847"/>
                    <a:pt x="61751" y="46847"/>
                  </a:cubicBezTo>
                  <a:cubicBezTo>
                    <a:pt x="61740" y="46847"/>
                    <a:pt x="61770" y="46803"/>
                    <a:pt x="61839" y="46741"/>
                  </a:cubicBezTo>
                  <a:cubicBezTo>
                    <a:pt x="61957" y="46586"/>
                    <a:pt x="61987" y="46535"/>
                    <a:pt x="61967" y="46535"/>
                  </a:cubicBezTo>
                  <a:cubicBezTo>
                    <a:pt x="61945" y="46535"/>
                    <a:pt x="61857" y="46600"/>
                    <a:pt x="61758" y="46652"/>
                  </a:cubicBezTo>
                  <a:cubicBezTo>
                    <a:pt x="61563" y="46749"/>
                    <a:pt x="61263" y="47025"/>
                    <a:pt x="61117" y="47171"/>
                  </a:cubicBezTo>
                  <a:cubicBezTo>
                    <a:pt x="60971" y="47309"/>
                    <a:pt x="60671" y="47584"/>
                    <a:pt x="60517" y="47722"/>
                  </a:cubicBezTo>
                  <a:cubicBezTo>
                    <a:pt x="60023" y="48087"/>
                    <a:pt x="59869" y="48217"/>
                    <a:pt x="59901" y="48265"/>
                  </a:cubicBezTo>
                  <a:cubicBezTo>
                    <a:pt x="59950" y="48319"/>
                    <a:pt x="59969" y="48340"/>
                    <a:pt x="59968" y="48340"/>
                  </a:cubicBezTo>
                  <a:cubicBezTo>
                    <a:pt x="59968" y="48340"/>
                    <a:pt x="59958" y="48330"/>
                    <a:pt x="59942" y="48314"/>
                  </a:cubicBezTo>
                  <a:cubicBezTo>
                    <a:pt x="59828" y="48338"/>
                    <a:pt x="59342" y="48703"/>
                    <a:pt x="58871" y="49101"/>
                  </a:cubicBezTo>
                  <a:cubicBezTo>
                    <a:pt x="58401" y="49490"/>
                    <a:pt x="57931" y="49895"/>
                    <a:pt x="57890" y="50009"/>
                  </a:cubicBezTo>
                  <a:cubicBezTo>
                    <a:pt x="57882" y="49996"/>
                    <a:pt x="57870" y="49978"/>
                    <a:pt x="57858" y="49960"/>
                  </a:cubicBezTo>
                  <a:cubicBezTo>
                    <a:pt x="57852" y="49953"/>
                    <a:pt x="57844" y="49950"/>
                    <a:pt x="57834" y="49950"/>
                  </a:cubicBezTo>
                  <a:cubicBezTo>
                    <a:pt x="57771" y="49950"/>
                    <a:pt x="57617" y="50075"/>
                    <a:pt x="57331" y="50284"/>
                  </a:cubicBezTo>
                  <a:cubicBezTo>
                    <a:pt x="57169" y="50406"/>
                    <a:pt x="56553" y="50949"/>
                    <a:pt x="56050" y="51298"/>
                  </a:cubicBezTo>
                  <a:cubicBezTo>
                    <a:pt x="55385" y="51776"/>
                    <a:pt x="54866" y="52109"/>
                    <a:pt x="54899" y="52157"/>
                  </a:cubicBezTo>
                  <a:cubicBezTo>
                    <a:pt x="54796" y="52226"/>
                    <a:pt x="54755" y="52253"/>
                    <a:pt x="54732" y="52253"/>
                  </a:cubicBezTo>
                  <a:cubicBezTo>
                    <a:pt x="54717" y="52253"/>
                    <a:pt x="54709" y="52241"/>
                    <a:pt x="54696" y="52222"/>
                  </a:cubicBezTo>
                  <a:cubicBezTo>
                    <a:pt x="54746" y="52163"/>
                    <a:pt x="54755" y="52141"/>
                    <a:pt x="54739" y="52141"/>
                  </a:cubicBezTo>
                  <a:cubicBezTo>
                    <a:pt x="54711" y="52141"/>
                    <a:pt x="54602" y="52211"/>
                    <a:pt x="54493" y="52279"/>
                  </a:cubicBezTo>
                  <a:cubicBezTo>
                    <a:pt x="54323" y="52392"/>
                    <a:pt x="54355" y="52449"/>
                    <a:pt x="54388" y="52498"/>
                  </a:cubicBezTo>
                  <a:cubicBezTo>
                    <a:pt x="54420" y="52546"/>
                    <a:pt x="54250" y="52660"/>
                    <a:pt x="53869" y="52822"/>
                  </a:cubicBezTo>
                  <a:cubicBezTo>
                    <a:pt x="53374" y="53057"/>
                    <a:pt x="52904" y="53341"/>
                    <a:pt x="52458" y="53657"/>
                  </a:cubicBezTo>
                  <a:cubicBezTo>
                    <a:pt x="52312" y="53743"/>
                    <a:pt x="52167" y="53824"/>
                    <a:pt x="52100" y="53824"/>
                  </a:cubicBezTo>
                  <a:cubicBezTo>
                    <a:pt x="52086" y="53824"/>
                    <a:pt x="52075" y="53820"/>
                    <a:pt x="52069" y="53811"/>
                  </a:cubicBezTo>
                  <a:cubicBezTo>
                    <a:pt x="51737" y="53892"/>
                    <a:pt x="51429" y="54054"/>
                    <a:pt x="51169" y="54289"/>
                  </a:cubicBezTo>
                  <a:cubicBezTo>
                    <a:pt x="51068" y="54345"/>
                    <a:pt x="51024" y="54369"/>
                    <a:pt x="50999" y="54369"/>
                  </a:cubicBezTo>
                  <a:cubicBezTo>
                    <a:pt x="50980" y="54369"/>
                    <a:pt x="50972" y="54355"/>
                    <a:pt x="50958" y="54330"/>
                  </a:cubicBezTo>
                  <a:cubicBezTo>
                    <a:pt x="50756" y="54371"/>
                    <a:pt x="50731" y="54314"/>
                    <a:pt x="50602" y="54517"/>
                  </a:cubicBezTo>
                  <a:cubicBezTo>
                    <a:pt x="50196" y="54776"/>
                    <a:pt x="49758" y="54979"/>
                    <a:pt x="49304" y="55125"/>
                  </a:cubicBezTo>
                  <a:cubicBezTo>
                    <a:pt x="49118" y="55206"/>
                    <a:pt x="48931" y="55279"/>
                    <a:pt x="48956" y="55335"/>
                  </a:cubicBezTo>
                  <a:lnTo>
                    <a:pt x="48972" y="55392"/>
                  </a:lnTo>
                  <a:cubicBezTo>
                    <a:pt x="48904" y="55383"/>
                    <a:pt x="48856" y="55376"/>
                    <a:pt x="48819" y="55376"/>
                  </a:cubicBezTo>
                  <a:cubicBezTo>
                    <a:pt x="48729" y="55376"/>
                    <a:pt x="48703" y="55416"/>
                    <a:pt x="48599" y="55554"/>
                  </a:cubicBezTo>
                  <a:cubicBezTo>
                    <a:pt x="48611" y="55597"/>
                    <a:pt x="48511" y="55648"/>
                    <a:pt x="48449" y="55648"/>
                  </a:cubicBezTo>
                  <a:cubicBezTo>
                    <a:pt x="48427" y="55648"/>
                    <a:pt x="48411" y="55642"/>
                    <a:pt x="48404" y="55627"/>
                  </a:cubicBezTo>
                  <a:cubicBezTo>
                    <a:pt x="48267" y="55643"/>
                    <a:pt x="48137" y="55684"/>
                    <a:pt x="48007" y="55733"/>
                  </a:cubicBezTo>
                  <a:cubicBezTo>
                    <a:pt x="47812" y="55789"/>
                    <a:pt x="46880" y="56227"/>
                    <a:pt x="45891" y="56503"/>
                  </a:cubicBezTo>
                  <a:cubicBezTo>
                    <a:pt x="45104" y="56738"/>
                    <a:pt x="44545" y="56835"/>
                    <a:pt x="44196" y="56941"/>
                  </a:cubicBezTo>
                  <a:cubicBezTo>
                    <a:pt x="43848" y="57006"/>
                    <a:pt x="43694" y="57046"/>
                    <a:pt x="43702" y="57079"/>
                  </a:cubicBezTo>
                  <a:cubicBezTo>
                    <a:pt x="43572" y="57143"/>
                    <a:pt x="43529" y="57165"/>
                    <a:pt x="43452" y="57165"/>
                  </a:cubicBezTo>
                  <a:cubicBezTo>
                    <a:pt x="43414" y="57165"/>
                    <a:pt x="43367" y="57160"/>
                    <a:pt x="43296" y="57152"/>
                  </a:cubicBezTo>
                  <a:cubicBezTo>
                    <a:pt x="43199" y="57140"/>
                    <a:pt x="43103" y="57134"/>
                    <a:pt x="43007" y="57134"/>
                  </a:cubicBezTo>
                  <a:cubicBezTo>
                    <a:pt x="42896" y="57134"/>
                    <a:pt x="42785" y="57142"/>
                    <a:pt x="42672" y="57160"/>
                  </a:cubicBezTo>
                  <a:cubicBezTo>
                    <a:pt x="42561" y="57173"/>
                    <a:pt x="42450" y="57186"/>
                    <a:pt x="42371" y="57186"/>
                  </a:cubicBezTo>
                  <a:cubicBezTo>
                    <a:pt x="42306" y="57186"/>
                    <a:pt x="42262" y="57177"/>
                    <a:pt x="42259" y="57152"/>
                  </a:cubicBezTo>
                  <a:cubicBezTo>
                    <a:pt x="42137" y="57208"/>
                    <a:pt x="41999" y="57233"/>
                    <a:pt x="41853" y="57233"/>
                  </a:cubicBezTo>
                  <a:cubicBezTo>
                    <a:pt x="41853" y="57208"/>
                    <a:pt x="41814" y="57195"/>
                    <a:pt x="41754" y="57195"/>
                  </a:cubicBezTo>
                  <a:cubicBezTo>
                    <a:pt x="41676" y="57195"/>
                    <a:pt x="41562" y="57216"/>
                    <a:pt x="41448" y="57257"/>
                  </a:cubicBezTo>
                  <a:cubicBezTo>
                    <a:pt x="41345" y="57323"/>
                    <a:pt x="41294" y="57355"/>
                    <a:pt x="41268" y="57355"/>
                  </a:cubicBezTo>
                  <a:cubicBezTo>
                    <a:pt x="41243" y="57355"/>
                    <a:pt x="41241" y="57325"/>
                    <a:pt x="41237" y="57265"/>
                  </a:cubicBezTo>
                  <a:cubicBezTo>
                    <a:pt x="41237" y="57225"/>
                    <a:pt x="40933" y="57185"/>
                    <a:pt x="40827" y="57185"/>
                  </a:cubicBezTo>
                  <a:cubicBezTo>
                    <a:pt x="40783" y="57185"/>
                    <a:pt x="40772" y="57192"/>
                    <a:pt x="40832" y="57208"/>
                  </a:cubicBezTo>
                  <a:cubicBezTo>
                    <a:pt x="40832" y="57273"/>
                    <a:pt x="40418" y="57273"/>
                    <a:pt x="40215" y="57330"/>
                  </a:cubicBezTo>
                  <a:cubicBezTo>
                    <a:pt x="40005" y="57322"/>
                    <a:pt x="39802" y="57322"/>
                    <a:pt x="39802" y="57257"/>
                  </a:cubicBezTo>
                  <a:cubicBezTo>
                    <a:pt x="39681" y="57222"/>
                    <a:pt x="39236" y="57202"/>
                    <a:pt x="38867" y="57202"/>
                  </a:cubicBezTo>
                  <a:cubicBezTo>
                    <a:pt x="38643" y="57202"/>
                    <a:pt x="38447" y="57209"/>
                    <a:pt x="38367" y="57224"/>
                  </a:cubicBezTo>
                  <a:cubicBezTo>
                    <a:pt x="38364" y="57252"/>
                    <a:pt x="38326" y="57263"/>
                    <a:pt x="38284" y="57263"/>
                  </a:cubicBezTo>
                  <a:cubicBezTo>
                    <a:pt x="38226" y="57263"/>
                    <a:pt x="38160" y="57241"/>
                    <a:pt x="38164" y="57208"/>
                  </a:cubicBezTo>
                  <a:cubicBezTo>
                    <a:pt x="38172" y="57143"/>
                    <a:pt x="37970" y="57119"/>
                    <a:pt x="37759" y="57095"/>
                  </a:cubicBezTo>
                  <a:cubicBezTo>
                    <a:pt x="37716" y="57101"/>
                    <a:pt x="37683" y="57104"/>
                    <a:pt x="37656" y="57104"/>
                  </a:cubicBezTo>
                  <a:cubicBezTo>
                    <a:pt x="37551" y="57104"/>
                    <a:pt x="37558" y="57059"/>
                    <a:pt x="37564" y="57014"/>
                  </a:cubicBezTo>
                  <a:cubicBezTo>
                    <a:pt x="37783" y="56973"/>
                    <a:pt x="37580" y="56957"/>
                    <a:pt x="37175" y="56900"/>
                  </a:cubicBezTo>
                  <a:cubicBezTo>
                    <a:pt x="37156" y="56902"/>
                    <a:pt x="37131" y="56903"/>
                    <a:pt x="37102" y="56903"/>
                  </a:cubicBezTo>
                  <a:cubicBezTo>
                    <a:pt x="36817" y="56903"/>
                    <a:pt x="36098" y="56799"/>
                    <a:pt x="35554" y="56681"/>
                  </a:cubicBezTo>
                  <a:cubicBezTo>
                    <a:pt x="34791" y="56521"/>
                    <a:pt x="34486" y="56487"/>
                    <a:pt x="34195" y="56487"/>
                  </a:cubicBezTo>
                  <a:cubicBezTo>
                    <a:pt x="34102" y="56487"/>
                    <a:pt x="34011" y="56491"/>
                    <a:pt x="33908" y="56495"/>
                  </a:cubicBezTo>
                  <a:lnTo>
                    <a:pt x="33681" y="56560"/>
                  </a:lnTo>
                  <a:lnTo>
                    <a:pt x="33713" y="56446"/>
                  </a:lnTo>
                  <a:cubicBezTo>
                    <a:pt x="33729" y="56381"/>
                    <a:pt x="33559" y="56219"/>
                    <a:pt x="33559" y="56219"/>
                  </a:cubicBezTo>
                  <a:cubicBezTo>
                    <a:pt x="33507" y="56206"/>
                    <a:pt x="33468" y="56201"/>
                    <a:pt x="33438" y="56201"/>
                  </a:cubicBezTo>
                  <a:cubicBezTo>
                    <a:pt x="33356" y="56201"/>
                    <a:pt x="33344" y="56242"/>
                    <a:pt x="33332" y="56284"/>
                  </a:cubicBezTo>
                  <a:cubicBezTo>
                    <a:pt x="33328" y="56299"/>
                    <a:pt x="33311" y="56306"/>
                    <a:pt x="33281" y="56306"/>
                  </a:cubicBezTo>
                  <a:cubicBezTo>
                    <a:pt x="33198" y="56306"/>
                    <a:pt x="33016" y="56245"/>
                    <a:pt x="32740" y="56114"/>
                  </a:cubicBezTo>
                  <a:cubicBezTo>
                    <a:pt x="32359" y="55943"/>
                    <a:pt x="32164" y="55887"/>
                    <a:pt x="31954" y="55879"/>
                  </a:cubicBezTo>
                  <a:cubicBezTo>
                    <a:pt x="31751" y="55830"/>
                    <a:pt x="31565" y="55749"/>
                    <a:pt x="31386" y="55643"/>
                  </a:cubicBezTo>
                  <a:cubicBezTo>
                    <a:pt x="31286" y="55610"/>
                    <a:pt x="31237" y="55594"/>
                    <a:pt x="31211" y="55594"/>
                  </a:cubicBezTo>
                  <a:cubicBezTo>
                    <a:pt x="31187" y="55594"/>
                    <a:pt x="31183" y="55608"/>
                    <a:pt x="31175" y="55635"/>
                  </a:cubicBezTo>
                  <a:cubicBezTo>
                    <a:pt x="31169" y="55649"/>
                    <a:pt x="31153" y="55656"/>
                    <a:pt x="31129" y="55656"/>
                  </a:cubicBezTo>
                  <a:cubicBezTo>
                    <a:pt x="31056" y="55656"/>
                    <a:pt x="30914" y="55595"/>
                    <a:pt x="30786" y="55498"/>
                  </a:cubicBezTo>
                  <a:cubicBezTo>
                    <a:pt x="30650" y="55347"/>
                    <a:pt x="30182" y="55164"/>
                    <a:pt x="30060" y="55164"/>
                  </a:cubicBezTo>
                  <a:cubicBezTo>
                    <a:pt x="30045" y="55164"/>
                    <a:pt x="30035" y="55167"/>
                    <a:pt x="30032" y="55173"/>
                  </a:cubicBezTo>
                  <a:cubicBezTo>
                    <a:pt x="30026" y="55187"/>
                    <a:pt x="30010" y="55194"/>
                    <a:pt x="29986" y="55194"/>
                  </a:cubicBezTo>
                  <a:cubicBezTo>
                    <a:pt x="29914" y="55194"/>
                    <a:pt x="29773" y="55139"/>
                    <a:pt x="29627" y="55084"/>
                  </a:cubicBezTo>
                  <a:cubicBezTo>
                    <a:pt x="29432" y="55003"/>
                    <a:pt x="29238" y="54954"/>
                    <a:pt x="29027" y="54922"/>
                  </a:cubicBezTo>
                  <a:lnTo>
                    <a:pt x="28646" y="54768"/>
                  </a:lnTo>
                  <a:cubicBezTo>
                    <a:pt x="28564" y="54737"/>
                    <a:pt x="28555" y="54724"/>
                    <a:pt x="28586" y="54724"/>
                  </a:cubicBezTo>
                  <a:cubicBezTo>
                    <a:pt x="28629" y="54724"/>
                    <a:pt x="28748" y="54750"/>
                    <a:pt x="28857" y="54792"/>
                  </a:cubicBezTo>
                  <a:lnTo>
                    <a:pt x="28694" y="54662"/>
                  </a:lnTo>
                  <a:cubicBezTo>
                    <a:pt x="28313" y="54517"/>
                    <a:pt x="28127" y="54419"/>
                    <a:pt x="27916" y="54395"/>
                  </a:cubicBezTo>
                  <a:cubicBezTo>
                    <a:pt x="27840" y="54403"/>
                    <a:pt x="27787" y="54408"/>
                    <a:pt x="27753" y="54408"/>
                  </a:cubicBezTo>
                  <a:cubicBezTo>
                    <a:pt x="27682" y="54408"/>
                    <a:pt x="27691" y="54385"/>
                    <a:pt x="27730" y="54314"/>
                  </a:cubicBezTo>
                  <a:cubicBezTo>
                    <a:pt x="27754" y="54257"/>
                    <a:pt x="27592" y="54119"/>
                    <a:pt x="27381" y="54095"/>
                  </a:cubicBezTo>
                  <a:cubicBezTo>
                    <a:pt x="27362" y="54097"/>
                    <a:pt x="27343" y="54098"/>
                    <a:pt x="27324" y="54098"/>
                  </a:cubicBezTo>
                  <a:cubicBezTo>
                    <a:pt x="27113" y="54098"/>
                    <a:pt x="26977" y="53977"/>
                    <a:pt x="27000" y="53925"/>
                  </a:cubicBezTo>
                  <a:cubicBezTo>
                    <a:pt x="27251" y="53892"/>
                    <a:pt x="27235" y="53925"/>
                    <a:pt x="26457" y="53657"/>
                  </a:cubicBezTo>
                  <a:cubicBezTo>
                    <a:pt x="26092" y="53463"/>
                    <a:pt x="25322" y="53163"/>
                    <a:pt x="24795" y="52838"/>
                  </a:cubicBezTo>
                  <a:cubicBezTo>
                    <a:pt x="24089" y="52433"/>
                    <a:pt x="23732" y="52222"/>
                    <a:pt x="23603" y="52052"/>
                  </a:cubicBezTo>
                  <a:cubicBezTo>
                    <a:pt x="23609" y="52043"/>
                    <a:pt x="23613" y="52033"/>
                    <a:pt x="23615" y="52024"/>
                  </a:cubicBezTo>
                  <a:lnTo>
                    <a:pt x="23615" y="52024"/>
                  </a:lnTo>
                  <a:cubicBezTo>
                    <a:pt x="23603" y="52032"/>
                    <a:pt x="23588" y="52037"/>
                    <a:pt x="23570" y="52037"/>
                  </a:cubicBezTo>
                  <a:cubicBezTo>
                    <a:pt x="23471" y="52037"/>
                    <a:pt x="23275" y="51911"/>
                    <a:pt x="22881" y="51654"/>
                  </a:cubicBezTo>
                  <a:cubicBezTo>
                    <a:pt x="22395" y="51273"/>
                    <a:pt x="22038" y="51071"/>
                    <a:pt x="21835" y="50998"/>
                  </a:cubicBezTo>
                  <a:lnTo>
                    <a:pt x="21835" y="50998"/>
                  </a:lnTo>
                  <a:lnTo>
                    <a:pt x="22168" y="51241"/>
                  </a:lnTo>
                  <a:cubicBezTo>
                    <a:pt x="22151" y="51263"/>
                    <a:pt x="22130" y="51274"/>
                    <a:pt x="22103" y="51274"/>
                  </a:cubicBezTo>
                  <a:cubicBezTo>
                    <a:pt x="22014" y="51274"/>
                    <a:pt x="21864" y="51150"/>
                    <a:pt x="21633" y="50925"/>
                  </a:cubicBezTo>
                  <a:cubicBezTo>
                    <a:pt x="21470" y="50803"/>
                    <a:pt x="21503" y="50755"/>
                    <a:pt x="21543" y="50714"/>
                  </a:cubicBezTo>
                  <a:cubicBezTo>
                    <a:pt x="21576" y="50665"/>
                    <a:pt x="21454" y="50495"/>
                    <a:pt x="21284" y="50373"/>
                  </a:cubicBezTo>
                  <a:cubicBezTo>
                    <a:pt x="21178" y="50299"/>
                    <a:pt x="21072" y="50218"/>
                    <a:pt x="21045" y="50218"/>
                  </a:cubicBezTo>
                  <a:cubicBezTo>
                    <a:pt x="21031" y="50218"/>
                    <a:pt x="21039" y="50241"/>
                    <a:pt x="21081" y="50300"/>
                  </a:cubicBezTo>
                  <a:cubicBezTo>
                    <a:pt x="21069" y="50319"/>
                    <a:pt x="21060" y="50330"/>
                    <a:pt x="21045" y="50330"/>
                  </a:cubicBezTo>
                  <a:cubicBezTo>
                    <a:pt x="21022" y="50330"/>
                    <a:pt x="20982" y="50300"/>
                    <a:pt x="20887" y="50219"/>
                  </a:cubicBezTo>
                  <a:cubicBezTo>
                    <a:pt x="20733" y="50082"/>
                    <a:pt x="20554" y="49968"/>
                    <a:pt x="20368" y="49879"/>
                  </a:cubicBezTo>
                  <a:cubicBezTo>
                    <a:pt x="20362" y="49886"/>
                    <a:pt x="20353" y="49889"/>
                    <a:pt x="20342" y="49889"/>
                  </a:cubicBezTo>
                  <a:cubicBezTo>
                    <a:pt x="20280" y="49889"/>
                    <a:pt x="20142" y="49779"/>
                    <a:pt x="20011" y="49668"/>
                  </a:cubicBezTo>
                  <a:cubicBezTo>
                    <a:pt x="19930" y="49563"/>
                    <a:pt x="19841" y="49465"/>
                    <a:pt x="19743" y="49384"/>
                  </a:cubicBezTo>
                  <a:lnTo>
                    <a:pt x="19574" y="49231"/>
                  </a:lnTo>
                  <a:lnTo>
                    <a:pt x="19574" y="49231"/>
                  </a:lnTo>
                  <a:cubicBezTo>
                    <a:pt x="19585" y="49220"/>
                    <a:pt x="19599" y="49204"/>
                    <a:pt x="19614" y="49190"/>
                  </a:cubicBezTo>
                  <a:cubicBezTo>
                    <a:pt x="19654" y="49141"/>
                    <a:pt x="19541" y="48963"/>
                    <a:pt x="19541" y="48963"/>
                  </a:cubicBezTo>
                  <a:cubicBezTo>
                    <a:pt x="19450" y="48882"/>
                    <a:pt x="19399" y="48865"/>
                    <a:pt x="19372" y="48865"/>
                  </a:cubicBezTo>
                  <a:cubicBezTo>
                    <a:pt x="19353" y="48865"/>
                    <a:pt x="19346" y="48874"/>
                    <a:pt x="19346" y="48874"/>
                  </a:cubicBezTo>
                  <a:cubicBezTo>
                    <a:pt x="19281" y="48833"/>
                    <a:pt x="19224" y="48792"/>
                    <a:pt x="19176" y="48744"/>
                  </a:cubicBezTo>
                  <a:lnTo>
                    <a:pt x="18746" y="48379"/>
                  </a:lnTo>
                  <a:cubicBezTo>
                    <a:pt x="18381" y="48079"/>
                    <a:pt x="17935" y="47633"/>
                    <a:pt x="17457" y="47179"/>
                  </a:cubicBezTo>
                  <a:cubicBezTo>
                    <a:pt x="16525" y="46271"/>
                    <a:pt x="15608" y="45233"/>
                    <a:pt x="15414" y="44998"/>
                  </a:cubicBezTo>
                  <a:cubicBezTo>
                    <a:pt x="15224" y="44707"/>
                    <a:pt x="14915" y="44336"/>
                    <a:pt x="14871" y="44336"/>
                  </a:cubicBezTo>
                  <a:cubicBezTo>
                    <a:pt x="14863" y="44336"/>
                    <a:pt x="14864" y="44350"/>
                    <a:pt x="14879" y="44382"/>
                  </a:cubicBezTo>
                  <a:cubicBezTo>
                    <a:pt x="14878" y="44383"/>
                    <a:pt x="14877" y="44383"/>
                    <a:pt x="14875" y="44383"/>
                  </a:cubicBezTo>
                  <a:cubicBezTo>
                    <a:pt x="14804" y="44383"/>
                    <a:pt x="14159" y="43608"/>
                    <a:pt x="13436" y="42647"/>
                  </a:cubicBezTo>
                  <a:cubicBezTo>
                    <a:pt x="12584" y="41525"/>
                    <a:pt x="12029" y="40676"/>
                    <a:pt x="11955" y="40676"/>
                  </a:cubicBezTo>
                  <a:cubicBezTo>
                    <a:pt x="11954" y="40676"/>
                    <a:pt x="11953" y="40676"/>
                    <a:pt x="11952" y="40677"/>
                  </a:cubicBezTo>
                  <a:lnTo>
                    <a:pt x="11611" y="40174"/>
                  </a:lnTo>
                  <a:cubicBezTo>
                    <a:pt x="11392" y="39825"/>
                    <a:pt x="11117" y="39509"/>
                    <a:pt x="11011" y="39331"/>
                  </a:cubicBezTo>
                  <a:cubicBezTo>
                    <a:pt x="10892" y="39229"/>
                    <a:pt x="10799" y="39106"/>
                    <a:pt x="10823" y="39106"/>
                  </a:cubicBezTo>
                  <a:cubicBezTo>
                    <a:pt x="10831" y="39106"/>
                    <a:pt x="10855" y="39122"/>
                    <a:pt x="10898" y="39160"/>
                  </a:cubicBezTo>
                  <a:cubicBezTo>
                    <a:pt x="10955" y="39128"/>
                    <a:pt x="11003" y="39104"/>
                    <a:pt x="10898" y="38925"/>
                  </a:cubicBezTo>
                  <a:cubicBezTo>
                    <a:pt x="10734" y="38680"/>
                    <a:pt x="10668" y="38624"/>
                    <a:pt x="10622" y="38624"/>
                  </a:cubicBezTo>
                  <a:cubicBezTo>
                    <a:pt x="10604" y="38624"/>
                    <a:pt x="10589" y="38633"/>
                    <a:pt x="10574" y="38642"/>
                  </a:cubicBezTo>
                  <a:cubicBezTo>
                    <a:pt x="10570" y="38643"/>
                    <a:pt x="10567" y="38644"/>
                    <a:pt x="10564" y="38644"/>
                  </a:cubicBezTo>
                  <a:cubicBezTo>
                    <a:pt x="10512" y="38644"/>
                    <a:pt x="10419" y="38488"/>
                    <a:pt x="10419" y="38488"/>
                  </a:cubicBezTo>
                  <a:cubicBezTo>
                    <a:pt x="10314" y="38317"/>
                    <a:pt x="10314" y="38317"/>
                    <a:pt x="10371" y="38285"/>
                  </a:cubicBezTo>
                  <a:lnTo>
                    <a:pt x="10468" y="38228"/>
                  </a:lnTo>
                  <a:lnTo>
                    <a:pt x="10371" y="38050"/>
                  </a:lnTo>
                  <a:cubicBezTo>
                    <a:pt x="10367" y="38051"/>
                    <a:pt x="10363" y="38052"/>
                    <a:pt x="10359" y="38052"/>
                  </a:cubicBezTo>
                  <a:cubicBezTo>
                    <a:pt x="10300" y="38052"/>
                    <a:pt x="10209" y="37904"/>
                    <a:pt x="10209" y="37904"/>
                  </a:cubicBezTo>
                  <a:cubicBezTo>
                    <a:pt x="10111" y="37725"/>
                    <a:pt x="10111" y="37725"/>
                    <a:pt x="10217" y="37669"/>
                  </a:cubicBezTo>
                  <a:cubicBezTo>
                    <a:pt x="10322" y="37612"/>
                    <a:pt x="10217" y="37434"/>
                    <a:pt x="10006" y="37312"/>
                  </a:cubicBezTo>
                  <a:cubicBezTo>
                    <a:pt x="9917" y="37207"/>
                    <a:pt x="9828" y="37101"/>
                    <a:pt x="9755" y="36988"/>
                  </a:cubicBezTo>
                  <a:cubicBezTo>
                    <a:pt x="9763" y="36752"/>
                    <a:pt x="9463" y="36444"/>
                    <a:pt x="9309" y="36290"/>
                  </a:cubicBezTo>
                  <a:cubicBezTo>
                    <a:pt x="9325" y="36071"/>
                    <a:pt x="9211" y="35861"/>
                    <a:pt x="9017" y="35747"/>
                  </a:cubicBezTo>
                  <a:cubicBezTo>
                    <a:pt x="9012" y="35750"/>
                    <a:pt x="9008" y="35751"/>
                    <a:pt x="9003" y="35751"/>
                  </a:cubicBezTo>
                  <a:cubicBezTo>
                    <a:pt x="8947" y="35751"/>
                    <a:pt x="8868" y="35577"/>
                    <a:pt x="8830" y="35382"/>
                  </a:cubicBezTo>
                  <a:cubicBezTo>
                    <a:pt x="8798" y="35180"/>
                    <a:pt x="8701" y="34993"/>
                    <a:pt x="8522" y="34628"/>
                  </a:cubicBezTo>
                  <a:cubicBezTo>
                    <a:pt x="8368" y="34474"/>
                    <a:pt x="7736" y="33185"/>
                    <a:pt x="7087" y="31677"/>
                  </a:cubicBezTo>
                  <a:cubicBezTo>
                    <a:pt x="6714" y="30842"/>
                    <a:pt x="6439" y="30120"/>
                    <a:pt x="6228" y="29626"/>
                  </a:cubicBezTo>
                  <a:cubicBezTo>
                    <a:pt x="6020" y="29138"/>
                    <a:pt x="5907" y="28855"/>
                    <a:pt x="5880" y="28855"/>
                  </a:cubicBezTo>
                  <a:cubicBezTo>
                    <a:pt x="5880" y="28855"/>
                    <a:pt x="5879" y="28855"/>
                    <a:pt x="5879" y="28856"/>
                  </a:cubicBezTo>
                  <a:cubicBezTo>
                    <a:pt x="5814" y="28726"/>
                    <a:pt x="5790" y="28596"/>
                    <a:pt x="5790" y="28450"/>
                  </a:cubicBezTo>
                  <a:cubicBezTo>
                    <a:pt x="5847" y="28434"/>
                    <a:pt x="5774" y="28239"/>
                    <a:pt x="5587" y="28093"/>
                  </a:cubicBezTo>
                  <a:cubicBezTo>
                    <a:pt x="5458" y="27915"/>
                    <a:pt x="5401" y="27939"/>
                    <a:pt x="5514" y="27899"/>
                  </a:cubicBezTo>
                  <a:cubicBezTo>
                    <a:pt x="5571" y="27883"/>
                    <a:pt x="5433" y="27493"/>
                    <a:pt x="5158" y="26723"/>
                  </a:cubicBezTo>
                  <a:cubicBezTo>
                    <a:pt x="4949" y="26153"/>
                    <a:pt x="4701" y="25385"/>
                    <a:pt x="4640" y="25385"/>
                  </a:cubicBezTo>
                  <a:cubicBezTo>
                    <a:pt x="4640" y="25385"/>
                    <a:pt x="4639" y="25385"/>
                    <a:pt x="4639" y="25385"/>
                  </a:cubicBezTo>
                  <a:cubicBezTo>
                    <a:pt x="4528" y="25165"/>
                    <a:pt x="4483" y="25075"/>
                    <a:pt x="4490" y="25075"/>
                  </a:cubicBezTo>
                  <a:cubicBezTo>
                    <a:pt x="4495" y="25075"/>
                    <a:pt x="4524" y="25118"/>
                    <a:pt x="4574" y="25191"/>
                  </a:cubicBezTo>
                  <a:cubicBezTo>
                    <a:pt x="4586" y="25202"/>
                    <a:pt x="4597" y="25207"/>
                    <a:pt x="4605" y="25207"/>
                  </a:cubicBezTo>
                  <a:cubicBezTo>
                    <a:pt x="4714" y="25207"/>
                    <a:pt x="4464" y="24325"/>
                    <a:pt x="4193" y="23813"/>
                  </a:cubicBezTo>
                  <a:cubicBezTo>
                    <a:pt x="4128" y="23618"/>
                    <a:pt x="4071" y="23423"/>
                    <a:pt x="4128" y="23407"/>
                  </a:cubicBezTo>
                  <a:cubicBezTo>
                    <a:pt x="4071" y="23204"/>
                    <a:pt x="3998" y="23018"/>
                    <a:pt x="3771" y="22442"/>
                  </a:cubicBezTo>
                  <a:cubicBezTo>
                    <a:pt x="3714" y="22248"/>
                    <a:pt x="3479" y="21461"/>
                    <a:pt x="3366" y="21072"/>
                  </a:cubicBezTo>
                  <a:cubicBezTo>
                    <a:pt x="3293" y="20805"/>
                    <a:pt x="3195" y="20545"/>
                    <a:pt x="3090" y="20294"/>
                  </a:cubicBezTo>
                  <a:lnTo>
                    <a:pt x="3033" y="20099"/>
                  </a:lnTo>
                  <a:cubicBezTo>
                    <a:pt x="3090" y="20083"/>
                    <a:pt x="2814" y="19102"/>
                    <a:pt x="2458" y="17716"/>
                  </a:cubicBezTo>
                  <a:cubicBezTo>
                    <a:pt x="2101" y="16329"/>
                    <a:pt x="1809" y="15137"/>
                    <a:pt x="1817" y="14926"/>
                  </a:cubicBezTo>
                  <a:cubicBezTo>
                    <a:pt x="1785" y="14797"/>
                    <a:pt x="1736" y="14667"/>
                    <a:pt x="1663" y="14545"/>
                  </a:cubicBezTo>
                  <a:cubicBezTo>
                    <a:pt x="1517" y="14383"/>
                    <a:pt x="1444" y="14172"/>
                    <a:pt x="1468" y="13962"/>
                  </a:cubicBezTo>
                  <a:cubicBezTo>
                    <a:pt x="1533" y="13735"/>
                    <a:pt x="1347" y="12940"/>
                    <a:pt x="1185" y="12770"/>
                  </a:cubicBezTo>
                  <a:lnTo>
                    <a:pt x="1241" y="12754"/>
                  </a:lnTo>
                  <a:cubicBezTo>
                    <a:pt x="1314" y="12527"/>
                    <a:pt x="1112" y="11943"/>
                    <a:pt x="950" y="11773"/>
                  </a:cubicBezTo>
                  <a:cubicBezTo>
                    <a:pt x="966" y="11562"/>
                    <a:pt x="974" y="11351"/>
                    <a:pt x="877" y="11165"/>
                  </a:cubicBezTo>
                  <a:cubicBezTo>
                    <a:pt x="828" y="10962"/>
                    <a:pt x="828" y="10962"/>
                    <a:pt x="941" y="10937"/>
                  </a:cubicBezTo>
                  <a:cubicBezTo>
                    <a:pt x="1006" y="10929"/>
                    <a:pt x="1063" y="10913"/>
                    <a:pt x="1014" y="10719"/>
                  </a:cubicBezTo>
                  <a:cubicBezTo>
                    <a:pt x="983" y="10562"/>
                    <a:pt x="937" y="10536"/>
                    <a:pt x="892" y="10536"/>
                  </a:cubicBezTo>
                  <a:cubicBezTo>
                    <a:pt x="879" y="10536"/>
                    <a:pt x="865" y="10538"/>
                    <a:pt x="852" y="10540"/>
                  </a:cubicBezTo>
                  <a:cubicBezTo>
                    <a:pt x="852" y="10540"/>
                    <a:pt x="812" y="10338"/>
                    <a:pt x="763" y="10143"/>
                  </a:cubicBezTo>
                  <a:cubicBezTo>
                    <a:pt x="763" y="10143"/>
                    <a:pt x="726" y="9956"/>
                    <a:pt x="665" y="9956"/>
                  </a:cubicBezTo>
                  <a:cubicBezTo>
                    <a:pt x="663" y="9956"/>
                    <a:pt x="660" y="9956"/>
                    <a:pt x="658" y="9956"/>
                  </a:cubicBezTo>
                  <a:cubicBezTo>
                    <a:pt x="657" y="9957"/>
                    <a:pt x="655" y="9957"/>
                    <a:pt x="654" y="9957"/>
                  </a:cubicBezTo>
                  <a:cubicBezTo>
                    <a:pt x="599" y="9957"/>
                    <a:pt x="559" y="9766"/>
                    <a:pt x="512" y="9567"/>
                  </a:cubicBezTo>
                  <a:cubicBezTo>
                    <a:pt x="548" y="9562"/>
                    <a:pt x="518" y="9483"/>
                    <a:pt x="489" y="9483"/>
                  </a:cubicBezTo>
                  <a:cubicBezTo>
                    <a:pt x="473" y="9483"/>
                    <a:pt x="458" y="9508"/>
                    <a:pt x="455" y="9584"/>
                  </a:cubicBezTo>
                  <a:cubicBezTo>
                    <a:pt x="440" y="9585"/>
                    <a:pt x="426" y="9588"/>
                    <a:pt x="412" y="9588"/>
                  </a:cubicBezTo>
                  <a:cubicBezTo>
                    <a:pt x="365" y="9588"/>
                    <a:pt x="324" y="9562"/>
                    <a:pt x="293" y="9405"/>
                  </a:cubicBezTo>
                  <a:lnTo>
                    <a:pt x="171" y="9429"/>
                  </a:lnTo>
                  <a:cubicBezTo>
                    <a:pt x="58" y="9454"/>
                    <a:pt x="1" y="9462"/>
                    <a:pt x="25" y="9875"/>
                  </a:cubicBezTo>
                  <a:cubicBezTo>
                    <a:pt x="153" y="10670"/>
                    <a:pt x="225" y="11271"/>
                    <a:pt x="343" y="11271"/>
                  </a:cubicBezTo>
                  <a:cubicBezTo>
                    <a:pt x="345" y="11271"/>
                    <a:pt x="347" y="11270"/>
                    <a:pt x="350" y="11270"/>
                  </a:cubicBezTo>
                  <a:cubicBezTo>
                    <a:pt x="414" y="11392"/>
                    <a:pt x="463" y="11521"/>
                    <a:pt x="496" y="11659"/>
                  </a:cubicBezTo>
                  <a:cubicBezTo>
                    <a:pt x="528" y="11789"/>
                    <a:pt x="536" y="11927"/>
                    <a:pt x="528" y="12064"/>
                  </a:cubicBezTo>
                  <a:cubicBezTo>
                    <a:pt x="471" y="12081"/>
                    <a:pt x="650" y="12875"/>
                    <a:pt x="893" y="13872"/>
                  </a:cubicBezTo>
                  <a:cubicBezTo>
                    <a:pt x="1177" y="15072"/>
                    <a:pt x="1323" y="15664"/>
                    <a:pt x="1314" y="15875"/>
                  </a:cubicBezTo>
                  <a:cubicBezTo>
                    <a:pt x="1306" y="16013"/>
                    <a:pt x="1323" y="16151"/>
                    <a:pt x="1355" y="16289"/>
                  </a:cubicBezTo>
                  <a:cubicBezTo>
                    <a:pt x="1355" y="16288"/>
                    <a:pt x="1356" y="16288"/>
                    <a:pt x="1356" y="16288"/>
                  </a:cubicBezTo>
                  <a:cubicBezTo>
                    <a:pt x="1424" y="16288"/>
                    <a:pt x="1706" y="17482"/>
                    <a:pt x="2077" y="18859"/>
                  </a:cubicBezTo>
                  <a:cubicBezTo>
                    <a:pt x="2447" y="20237"/>
                    <a:pt x="2842" y="21616"/>
                    <a:pt x="2903" y="21616"/>
                  </a:cubicBezTo>
                  <a:cubicBezTo>
                    <a:pt x="2903" y="21616"/>
                    <a:pt x="2903" y="21615"/>
                    <a:pt x="2904" y="21615"/>
                  </a:cubicBezTo>
                  <a:lnTo>
                    <a:pt x="3017" y="22005"/>
                  </a:lnTo>
                  <a:cubicBezTo>
                    <a:pt x="2960" y="22021"/>
                    <a:pt x="3082" y="22418"/>
                    <a:pt x="3195" y="22815"/>
                  </a:cubicBezTo>
                  <a:cubicBezTo>
                    <a:pt x="3309" y="23067"/>
                    <a:pt x="3406" y="23318"/>
                    <a:pt x="3495" y="23586"/>
                  </a:cubicBezTo>
                  <a:cubicBezTo>
                    <a:pt x="3439" y="23602"/>
                    <a:pt x="3495" y="23796"/>
                    <a:pt x="3625" y="24186"/>
                  </a:cubicBezTo>
                  <a:cubicBezTo>
                    <a:pt x="3742" y="24568"/>
                    <a:pt x="3799" y="24762"/>
                    <a:pt x="3861" y="24762"/>
                  </a:cubicBezTo>
                  <a:cubicBezTo>
                    <a:pt x="3863" y="24762"/>
                    <a:pt x="3866" y="24762"/>
                    <a:pt x="3868" y="24761"/>
                  </a:cubicBezTo>
                  <a:cubicBezTo>
                    <a:pt x="3933" y="24956"/>
                    <a:pt x="4371" y="26326"/>
                    <a:pt x="4533" y="26926"/>
                  </a:cubicBezTo>
                  <a:cubicBezTo>
                    <a:pt x="4541" y="27137"/>
                    <a:pt x="4671" y="27315"/>
                    <a:pt x="4793" y="27493"/>
                  </a:cubicBezTo>
                  <a:cubicBezTo>
                    <a:pt x="4796" y="27492"/>
                    <a:pt x="4800" y="27491"/>
                    <a:pt x="4804" y="27491"/>
                  </a:cubicBezTo>
                  <a:cubicBezTo>
                    <a:pt x="4865" y="27491"/>
                    <a:pt x="4983" y="27660"/>
                    <a:pt x="5044" y="27842"/>
                  </a:cubicBezTo>
                  <a:lnTo>
                    <a:pt x="4931" y="27875"/>
                  </a:lnTo>
                  <a:cubicBezTo>
                    <a:pt x="4882" y="27807"/>
                    <a:pt x="4852" y="27766"/>
                    <a:pt x="4842" y="27766"/>
                  </a:cubicBezTo>
                  <a:cubicBezTo>
                    <a:pt x="4827" y="27766"/>
                    <a:pt x="4859" y="27859"/>
                    <a:pt x="4947" y="28093"/>
                  </a:cubicBezTo>
                  <a:cubicBezTo>
                    <a:pt x="5020" y="28280"/>
                    <a:pt x="5093" y="28475"/>
                    <a:pt x="5093" y="28475"/>
                  </a:cubicBezTo>
                  <a:cubicBezTo>
                    <a:pt x="5093" y="28474"/>
                    <a:pt x="5094" y="28474"/>
                    <a:pt x="5094" y="28474"/>
                  </a:cubicBezTo>
                  <a:cubicBezTo>
                    <a:pt x="5163" y="28474"/>
                    <a:pt x="5503" y="29434"/>
                    <a:pt x="6049" y="30761"/>
                  </a:cubicBezTo>
                  <a:cubicBezTo>
                    <a:pt x="6756" y="32444"/>
                    <a:pt x="7027" y="33016"/>
                    <a:pt x="7084" y="33016"/>
                  </a:cubicBezTo>
                  <a:cubicBezTo>
                    <a:pt x="7085" y="33016"/>
                    <a:pt x="7086" y="33015"/>
                    <a:pt x="7087" y="33015"/>
                  </a:cubicBezTo>
                  <a:cubicBezTo>
                    <a:pt x="7090" y="33013"/>
                    <a:pt x="7094" y="33013"/>
                    <a:pt x="7097" y="33013"/>
                  </a:cubicBezTo>
                  <a:cubicBezTo>
                    <a:pt x="7154" y="33013"/>
                    <a:pt x="7245" y="33210"/>
                    <a:pt x="7436" y="33761"/>
                  </a:cubicBezTo>
                  <a:cubicBezTo>
                    <a:pt x="7801" y="34961"/>
                    <a:pt x="7825" y="34953"/>
                    <a:pt x="7963" y="35115"/>
                  </a:cubicBezTo>
                  <a:cubicBezTo>
                    <a:pt x="7866" y="34928"/>
                    <a:pt x="7922" y="34904"/>
                    <a:pt x="7979" y="34880"/>
                  </a:cubicBezTo>
                  <a:cubicBezTo>
                    <a:pt x="7990" y="34874"/>
                    <a:pt x="8002" y="34872"/>
                    <a:pt x="8013" y="34872"/>
                  </a:cubicBezTo>
                  <a:cubicBezTo>
                    <a:pt x="8104" y="34872"/>
                    <a:pt x="8180" y="35043"/>
                    <a:pt x="8166" y="35253"/>
                  </a:cubicBezTo>
                  <a:cubicBezTo>
                    <a:pt x="8028" y="35309"/>
                    <a:pt x="9560" y="38025"/>
                    <a:pt x="9795" y="38131"/>
                  </a:cubicBezTo>
                  <a:cubicBezTo>
                    <a:pt x="9814" y="38121"/>
                    <a:pt x="9826" y="38115"/>
                    <a:pt x="9827" y="38115"/>
                  </a:cubicBezTo>
                  <a:lnTo>
                    <a:pt x="9827" y="38115"/>
                  </a:lnTo>
                  <a:cubicBezTo>
                    <a:pt x="9827" y="38115"/>
                    <a:pt x="9802" y="38129"/>
                    <a:pt x="9738" y="38163"/>
                  </a:cubicBezTo>
                  <a:cubicBezTo>
                    <a:pt x="9690" y="38188"/>
                    <a:pt x="9787" y="38374"/>
                    <a:pt x="10217" y="39079"/>
                  </a:cubicBezTo>
                  <a:lnTo>
                    <a:pt x="10549" y="39606"/>
                  </a:lnTo>
                  <a:cubicBezTo>
                    <a:pt x="10552" y="39605"/>
                    <a:pt x="10555" y="39604"/>
                    <a:pt x="10558" y="39604"/>
                  </a:cubicBezTo>
                  <a:cubicBezTo>
                    <a:pt x="10685" y="39604"/>
                    <a:pt x="11254" y="40637"/>
                    <a:pt x="11222" y="40660"/>
                  </a:cubicBezTo>
                  <a:cubicBezTo>
                    <a:pt x="11287" y="40863"/>
                    <a:pt x="11287" y="40863"/>
                    <a:pt x="11522" y="41204"/>
                  </a:cubicBezTo>
                  <a:cubicBezTo>
                    <a:pt x="11960" y="41658"/>
                    <a:pt x="12519" y="42533"/>
                    <a:pt x="12479" y="42566"/>
                  </a:cubicBezTo>
                  <a:lnTo>
                    <a:pt x="12722" y="42898"/>
                  </a:lnTo>
                  <a:cubicBezTo>
                    <a:pt x="12900" y="43028"/>
                    <a:pt x="13136" y="43368"/>
                    <a:pt x="13273" y="43531"/>
                  </a:cubicBezTo>
                  <a:cubicBezTo>
                    <a:pt x="13553" y="43880"/>
                    <a:pt x="13698" y="44062"/>
                    <a:pt x="13728" y="44062"/>
                  </a:cubicBezTo>
                  <a:cubicBezTo>
                    <a:pt x="13740" y="44062"/>
                    <a:pt x="13734" y="44034"/>
                    <a:pt x="13711" y="43976"/>
                  </a:cubicBezTo>
                  <a:cubicBezTo>
                    <a:pt x="13732" y="43962"/>
                    <a:pt x="13753" y="43947"/>
                    <a:pt x="13781" y="43947"/>
                  </a:cubicBezTo>
                  <a:cubicBezTo>
                    <a:pt x="13817" y="43947"/>
                    <a:pt x="13865" y="43974"/>
                    <a:pt x="13938" y="44066"/>
                  </a:cubicBezTo>
                  <a:lnTo>
                    <a:pt x="13890" y="44106"/>
                  </a:lnTo>
                  <a:cubicBezTo>
                    <a:pt x="13841" y="44139"/>
                    <a:pt x="14214" y="44641"/>
                    <a:pt x="14773" y="45257"/>
                  </a:cubicBezTo>
                  <a:cubicBezTo>
                    <a:pt x="15446" y="46052"/>
                    <a:pt x="15730" y="46352"/>
                    <a:pt x="15835" y="46539"/>
                  </a:cubicBezTo>
                  <a:lnTo>
                    <a:pt x="16022" y="46652"/>
                  </a:lnTo>
                  <a:cubicBezTo>
                    <a:pt x="16208" y="46766"/>
                    <a:pt x="16346" y="46911"/>
                    <a:pt x="16306" y="46952"/>
                  </a:cubicBezTo>
                  <a:cubicBezTo>
                    <a:pt x="16395" y="47155"/>
                    <a:pt x="16987" y="47738"/>
                    <a:pt x="17335" y="47990"/>
                  </a:cubicBezTo>
                  <a:lnTo>
                    <a:pt x="17627" y="48274"/>
                  </a:lnTo>
                  <a:cubicBezTo>
                    <a:pt x="17692" y="48509"/>
                    <a:pt x="18154" y="48930"/>
                    <a:pt x="18398" y="48987"/>
                  </a:cubicBezTo>
                  <a:cubicBezTo>
                    <a:pt x="18357" y="49028"/>
                    <a:pt x="18511" y="49165"/>
                    <a:pt x="18665" y="49303"/>
                  </a:cubicBezTo>
                  <a:cubicBezTo>
                    <a:pt x="18884" y="49457"/>
                    <a:pt x="19087" y="49619"/>
                    <a:pt x="19281" y="49790"/>
                  </a:cubicBezTo>
                  <a:cubicBezTo>
                    <a:pt x="19484" y="49952"/>
                    <a:pt x="19638" y="50098"/>
                    <a:pt x="19622" y="50122"/>
                  </a:cubicBezTo>
                  <a:lnTo>
                    <a:pt x="19784" y="50252"/>
                  </a:lnTo>
                  <a:cubicBezTo>
                    <a:pt x="19970" y="50341"/>
                    <a:pt x="20149" y="50455"/>
                    <a:pt x="20303" y="50600"/>
                  </a:cubicBezTo>
                  <a:cubicBezTo>
                    <a:pt x="20465" y="50738"/>
                    <a:pt x="20643" y="50852"/>
                    <a:pt x="20838" y="50933"/>
                  </a:cubicBezTo>
                  <a:cubicBezTo>
                    <a:pt x="20968" y="50990"/>
                    <a:pt x="21097" y="51055"/>
                    <a:pt x="21211" y="51136"/>
                  </a:cubicBezTo>
                  <a:cubicBezTo>
                    <a:pt x="21276" y="51182"/>
                    <a:pt x="21285" y="51200"/>
                    <a:pt x="21261" y="51200"/>
                  </a:cubicBezTo>
                  <a:cubicBezTo>
                    <a:pt x="21221" y="51200"/>
                    <a:pt x="21093" y="51153"/>
                    <a:pt x="20968" y="51103"/>
                  </a:cubicBezTo>
                  <a:cubicBezTo>
                    <a:pt x="20894" y="51065"/>
                    <a:pt x="20855" y="51048"/>
                    <a:pt x="20843" y="51048"/>
                  </a:cubicBezTo>
                  <a:cubicBezTo>
                    <a:pt x="20795" y="51048"/>
                    <a:pt x="21212" y="51328"/>
                    <a:pt x="21681" y="51549"/>
                  </a:cubicBezTo>
                  <a:cubicBezTo>
                    <a:pt x="22011" y="51707"/>
                    <a:pt x="22151" y="51774"/>
                    <a:pt x="22134" y="51774"/>
                  </a:cubicBezTo>
                  <a:cubicBezTo>
                    <a:pt x="22121" y="51774"/>
                    <a:pt x="22020" y="51737"/>
                    <a:pt x="21843" y="51671"/>
                  </a:cubicBezTo>
                  <a:cubicBezTo>
                    <a:pt x="21737" y="51633"/>
                    <a:pt x="21632" y="51594"/>
                    <a:pt x="21608" y="51594"/>
                  </a:cubicBezTo>
                  <a:cubicBezTo>
                    <a:pt x="21586" y="51594"/>
                    <a:pt x="21633" y="51626"/>
                    <a:pt x="21811" y="51719"/>
                  </a:cubicBezTo>
                  <a:cubicBezTo>
                    <a:pt x="21811" y="51719"/>
                    <a:pt x="22086" y="51922"/>
                    <a:pt x="22165" y="51922"/>
                  </a:cubicBezTo>
                  <a:cubicBezTo>
                    <a:pt x="22174" y="51922"/>
                    <a:pt x="22181" y="51920"/>
                    <a:pt x="22184" y="51914"/>
                  </a:cubicBezTo>
                  <a:lnTo>
                    <a:pt x="22711" y="52254"/>
                  </a:lnTo>
                  <a:cubicBezTo>
                    <a:pt x="22922" y="52441"/>
                    <a:pt x="23141" y="52611"/>
                    <a:pt x="23376" y="52765"/>
                  </a:cubicBezTo>
                  <a:cubicBezTo>
                    <a:pt x="23586" y="52830"/>
                    <a:pt x="23586" y="52822"/>
                    <a:pt x="23732" y="52984"/>
                  </a:cubicBezTo>
                  <a:cubicBezTo>
                    <a:pt x="23710" y="53018"/>
                    <a:pt x="23791" y="53078"/>
                    <a:pt x="23863" y="53078"/>
                  </a:cubicBezTo>
                  <a:cubicBezTo>
                    <a:pt x="23895" y="53078"/>
                    <a:pt x="23926" y="53066"/>
                    <a:pt x="23943" y="53033"/>
                  </a:cubicBezTo>
                  <a:cubicBezTo>
                    <a:pt x="24154" y="53090"/>
                    <a:pt x="24340" y="53195"/>
                    <a:pt x="24486" y="53349"/>
                  </a:cubicBezTo>
                  <a:cubicBezTo>
                    <a:pt x="24439" y="53436"/>
                    <a:pt x="24553" y="53523"/>
                    <a:pt x="24613" y="53523"/>
                  </a:cubicBezTo>
                  <a:cubicBezTo>
                    <a:pt x="24625" y="53523"/>
                    <a:pt x="24635" y="53520"/>
                    <a:pt x="24640" y="53511"/>
                  </a:cubicBezTo>
                  <a:cubicBezTo>
                    <a:pt x="24778" y="53544"/>
                    <a:pt x="24908" y="53600"/>
                    <a:pt x="25030" y="53665"/>
                  </a:cubicBezTo>
                  <a:cubicBezTo>
                    <a:pt x="25013" y="53698"/>
                    <a:pt x="25427" y="53917"/>
                    <a:pt x="26051" y="54249"/>
                  </a:cubicBezTo>
                  <a:cubicBezTo>
                    <a:pt x="26359" y="54419"/>
                    <a:pt x="26732" y="54598"/>
                    <a:pt x="27138" y="54768"/>
                  </a:cubicBezTo>
                  <a:cubicBezTo>
                    <a:pt x="27543" y="54946"/>
                    <a:pt x="27973" y="55149"/>
                    <a:pt x="28411" y="55319"/>
                  </a:cubicBezTo>
                  <a:cubicBezTo>
                    <a:pt x="28528" y="55368"/>
                    <a:pt x="28651" y="55393"/>
                    <a:pt x="28736" y="55393"/>
                  </a:cubicBezTo>
                  <a:cubicBezTo>
                    <a:pt x="28791" y="55393"/>
                    <a:pt x="28831" y="55382"/>
                    <a:pt x="28840" y="55360"/>
                  </a:cubicBezTo>
                  <a:cubicBezTo>
                    <a:pt x="28858" y="55322"/>
                    <a:pt x="28866" y="55305"/>
                    <a:pt x="28877" y="55305"/>
                  </a:cubicBezTo>
                  <a:cubicBezTo>
                    <a:pt x="28897" y="55305"/>
                    <a:pt x="28926" y="55358"/>
                    <a:pt x="29035" y="55441"/>
                  </a:cubicBezTo>
                  <a:cubicBezTo>
                    <a:pt x="29112" y="55596"/>
                    <a:pt x="29302" y="55708"/>
                    <a:pt x="29396" y="55708"/>
                  </a:cubicBezTo>
                  <a:cubicBezTo>
                    <a:pt x="29449" y="55708"/>
                    <a:pt x="29471" y="55672"/>
                    <a:pt x="29424" y="55587"/>
                  </a:cubicBezTo>
                  <a:cubicBezTo>
                    <a:pt x="29353" y="55501"/>
                    <a:pt x="29315" y="55455"/>
                    <a:pt x="29328" y="55455"/>
                  </a:cubicBezTo>
                  <a:cubicBezTo>
                    <a:pt x="29343" y="55455"/>
                    <a:pt x="29430" y="55519"/>
                    <a:pt x="29619" y="55660"/>
                  </a:cubicBezTo>
                  <a:cubicBezTo>
                    <a:pt x="29789" y="55781"/>
                    <a:pt x="29789" y="55781"/>
                    <a:pt x="30008" y="55798"/>
                  </a:cubicBezTo>
                  <a:cubicBezTo>
                    <a:pt x="30012" y="55786"/>
                    <a:pt x="30027" y="55780"/>
                    <a:pt x="30047" y="55780"/>
                  </a:cubicBezTo>
                  <a:cubicBezTo>
                    <a:pt x="30107" y="55780"/>
                    <a:pt x="30215" y="55828"/>
                    <a:pt x="30202" y="55871"/>
                  </a:cubicBezTo>
                  <a:cubicBezTo>
                    <a:pt x="30346" y="55973"/>
                    <a:pt x="30496" y="56076"/>
                    <a:pt x="30554" y="56076"/>
                  </a:cubicBezTo>
                  <a:cubicBezTo>
                    <a:pt x="30564" y="56076"/>
                    <a:pt x="30572" y="56073"/>
                    <a:pt x="30575" y="56065"/>
                  </a:cubicBezTo>
                  <a:cubicBezTo>
                    <a:pt x="30705" y="56106"/>
                    <a:pt x="30827" y="56170"/>
                    <a:pt x="30948" y="56252"/>
                  </a:cubicBezTo>
                  <a:cubicBezTo>
                    <a:pt x="31119" y="56373"/>
                    <a:pt x="31346" y="56381"/>
                    <a:pt x="31556" y="56389"/>
                  </a:cubicBezTo>
                  <a:cubicBezTo>
                    <a:pt x="32189" y="56462"/>
                    <a:pt x="32392" y="56511"/>
                    <a:pt x="32156" y="56568"/>
                  </a:cubicBezTo>
                  <a:cubicBezTo>
                    <a:pt x="31949" y="56618"/>
                    <a:pt x="32710" y="56806"/>
                    <a:pt x="33056" y="56806"/>
                  </a:cubicBezTo>
                  <a:cubicBezTo>
                    <a:pt x="33103" y="56806"/>
                    <a:pt x="33142" y="56803"/>
                    <a:pt x="33170" y="56795"/>
                  </a:cubicBezTo>
                  <a:cubicBezTo>
                    <a:pt x="33287" y="56766"/>
                    <a:pt x="33346" y="56752"/>
                    <a:pt x="33374" y="56752"/>
                  </a:cubicBezTo>
                  <a:cubicBezTo>
                    <a:pt x="33401" y="56752"/>
                    <a:pt x="33397" y="56766"/>
                    <a:pt x="33389" y="56795"/>
                  </a:cubicBezTo>
                  <a:cubicBezTo>
                    <a:pt x="33373" y="56852"/>
                    <a:pt x="33575" y="56900"/>
                    <a:pt x="33575" y="56900"/>
                  </a:cubicBezTo>
                  <a:cubicBezTo>
                    <a:pt x="33778" y="56957"/>
                    <a:pt x="33981" y="57006"/>
                    <a:pt x="33964" y="57062"/>
                  </a:cubicBezTo>
                  <a:cubicBezTo>
                    <a:pt x="34167" y="57111"/>
                    <a:pt x="34378" y="57135"/>
                    <a:pt x="34589" y="57152"/>
                  </a:cubicBezTo>
                  <a:cubicBezTo>
                    <a:pt x="34615" y="57150"/>
                    <a:pt x="34643" y="57149"/>
                    <a:pt x="34671" y="57149"/>
                  </a:cubicBezTo>
                  <a:cubicBezTo>
                    <a:pt x="35091" y="57149"/>
                    <a:pt x="35630" y="57315"/>
                    <a:pt x="35805" y="57460"/>
                  </a:cubicBezTo>
                  <a:lnTo>
                    <a:pt x="36226" y="57476"/>
                  </a:lnTo>
                  <a:cubicBezTo>
                    <a:pt x="36347" y="57433"/>
                    <a:pt x="36465" y="57404"/>
                    <a:pt x="36545" y="57404"/>
                  </a:cubicBezTo>
                  <a:cubicBezTo>
                    <a:pt x="36617" y="57404"/>
                    <a:pt x="36660" y="57427"/>
                    <a:pt x="36648" y="57484"/>
                  </a:cubicBezTo>
                  <a:cubicBezTo>
                    <a:pt x="36642" y="57524"/>
                    <a:pt x="36633" y="57568"/>
                    <a:pt x="36633" y="57568"/>
                  </a:cubicBezTo>
                  <a:cubicBezTo>
                    <a:pt x="36633" y="57568"/>
                    <a:pt x="36635" y="57560"/>
                    <a:pt x="36640" y="57541"/>
                  </a:cubicBezTo>
                  <a:cubicBezTo>
                    <a:pt x="36679" y="57528"/>
                    <a:pt x="36736" y="57522"/>
                    <a:pt x="36803" y="57522"/>
                  </a:cubicBezTo>
                  <a:cubicBezTo>
                    <a:pt x="37123" y="57522"/>
                    <a:pt x="37675" y="57650"/>
                    <a:pt x="37662" y="57743"/>
                  </a:cubicBezTo>
                  <a:cubicBezTo>
                    <a:pt x="37653" y="57808"/>
                    <a:pt x="37653" y="57808"/>
                    <a:pt x="37864" y="57833"/>
                  </a:cubicBezTo>
                  <a:lnTo>
                    <a:pt x="37872" y="57776"/>
                  </a:lnTo>
                  <a:cubicBezTo>
                    <a:pt x="37879" y="57721"/>
                    <a:pt x="37886" y="57673"/>
                    <a:pt x="38012" y="57673"/>
                  </a:cubicBezTo>
                  <a:cubicBezTo>
                    <a:pt x="38036" y="57673"/>
                    <a:pt x="38065" y="57675"/>
                    <a:pt x="38099" y="57679"/>
                  </a:cubicBezTo>
                  <a:cubicBezTo>
                    <a:pt x="38302" y="57703"/>
                    <a:pt x="38513" y="57719"/>
                    <a:pt x="38505" y="57776"/>
                  </a:cubicBezTo>
                  <a:cubicBezTo>
                    <a:pt x="38660" y="57832"/>
                    <a:pt x="38820" y="57892"/>
                    <a:pt x="38886" y="57892"/>
                  </a:cubicBezTo>
                  <a:cubicBezTo>
                    <a:pt x="38907" y="57892"/>
                    <a:pt x="38918" y="57886"/>
                    <a:pt x="38918" y="57873"/>
                  </a:cubicBezTo>
                  <a:cubicBezTo>
                    <a:pt x="39064" y="57889"/>
                    <a:pt x="39202" y="57914"/>
                    <a:pt x="39340" y="57954"/>
                  </a:cubicBezTo>
                  <a:lnTo>
                    <a:pt x="40183" y="57987"/>
                  </a:lnTo>
                  <a:cubicBezTo>
                    <a:pt x="40293" y="57961"/>
                    <a:pt x="40459" y="57947"/>
                    <a:pt x="40593" y="57947"/>
                  </a:cubicBezTo>
                  <a:cubicBezTo>
                    <a:pt x="40718" y="57947"/>
                    <a:pt x="40815" y="57959"/>
                    <a:pt x="40815" y="57987"/>
                  </a:cubicBezTo>
                  <a:cubicBezTo>
                    <a:pt x="40843" y="57988"/>
                    <a:pt x="40870" y="57988"/>
                    <a:pt x="40897" y="57988"/>
                  </a:cubicBezTo>
                  <a:cubicBezTo>
                    <a:pt x="41087" y="57988"/>
                    <a:pt x="41272" y="57963"/>
                    <a:pt x="41456" y="57914"/>
                  </a:cubicBezTo>
                  <a:cubicBezTo>
                    <a:pt x="41657" y="57902"/>
                    <a:pt x="41810" y="57892"/>
                    <a:pt x="41916" y="57892"/>
                  </a:cubicBezTo>
                  <a:cubicBezTo>
                    <a:pt x="42033" y="57892"/>
                    <a:pt x="42092" y="57904"/>
                    <a:pt x="42096" y="57938"/>
                  </a:cubicBezTo>
                  <a:cubicBezTo>
                    <a:pt x="42096" y="57965"/>
                    <a:pt x="42096" y="57979"/>
                    <a:pt x="42118" y="57979"/>
                  </a:cubicBezTo>
                  <a:cubicBezTo>
                    <a:pt x="42143" y="57979"/>
                    <a:pt x="42195" y="57961"/>
                    <a:pt x="42307" y="57922"/>
                  </a:cubicBezTo>
                  <a:cubicBezTo>
                    <a:pt x="42307" y="57865"/>
                    <a:pt x="42518" y="57841"/>
                    <a:pt x="42729" y="57816"/>
                  </a:cubicBezTo>
                  <a:lnTo>
                    <a:pt x="43151" y="57768"/>
                  </a:lnTo>
                  <a:cubicBezTo>
                    <a:pt x="43142" y="57711"/>
                    <a:pt x="43142" y="57711"/>
                    <a:pt x="43353" y="57687"/>
                  </a:cubicBezTo>
                  <a:cubicBezTo>
                    <a:pt x="43564" y="57646"/>
                    <a:pt x="44205" y="57597"/>
                    <a:pt x="44415" y="57557"/>
                  </a:cubicBezTo>
                  <a:cubicBezTo>
                    <a:pt x="45032" y="57411"/>
                    <a:pt x="45032" y="57411"/>
                    <a:pt x="44813" y="57395"/>
                  </a:cubicBezTo>
                  <a:lnTo>
                    <a:pt x="44813" y="57395"/>
                  </a:lnTo>
                  <a:cubicBezTo>
                    <a:pt x="44757" y="57408"/>
                    <a:pt x="44715" y="57414"/>
                    <a:pt x="44693" y="57414"/>
                  </a:cubicBezTo>
                  <a:cubicBezTo>
                    <a:pt x="44634" y="57414"/>
                    <a:pt x="44709" y="57376"/>
                    <a:pt x="45015" y="57346"/>
                  </a:cubicBezTo>
                  <a:cubicBezTo>
                    <a:pt x="45121" y="57322"/>
                    <a:pt x="45331" y="57289"/>
                    <a:pt x="45591" y="57241"/>
                  </a:cubicBezTo>
                  <a:cubicBezTo>
                    <a:pt x="45850" y="57192"/>
                    <a:pt x="46150" y="57111"/>
                    <a:pt x="46458" y="57022"/>
                  </a:cubicBezTo>
                  <a:cubicBezTo>
                    <a:pt x="47269" y="56779"/>
                    <a:pt x="47253" y="56754"/>
                    <a:pt x="47237" y="56706"/>
                  </a:cubicBezTo>
                  <a:cubicBezTo>
                    <a:pt x="47060" y="56668"/>
                    <a:pt x="47139" y="56620"/>
                    <a:pt x="47294" y="56620"/>
                  </a:cubicBezTo>
                  <a:cubicBezTo>
                    <a:pt x="47338" y="56620"/>
                    <a:pt x="47388" y="56624"/>
                    <a:pt x="47440" y="56633"/>
                  </a:cubicBezTo>
                  <a:cubicBezTo>
                    <a:pt x="47869" y="56600"/>
                    <a:pt x="48072" y="56535"/>
                    <a:pt x="48048" y="56479"/>
                  </a:cubicBezTo>
                  <a:cubicBezTo>
                    <a:pt x="48161" y="56389"/>
                    <a:pt x="48283" y="56316"/>
                    <a:pt x="48421" y="56268"/>
                  </a:cubicBezTo>
                  <a:cubicBezTo>
                    <a:pt x="48424" y="56280"/>
                    <a:pt x="48435" y="56285"/>
                    <a:pt x="48454" y="56285"/>
                  </a:cubicBezTo>
                  <a:cubicBezTo>
                    <a:pt x="48525" y="56285"/>
                    <a:pt x="48707" y="56200"/>
                    <a:pt x="48996" y="56033"/>
                  </a:cubicBezTo>
                  <a:cubicBezTo>
                    <a:pt x="49102" y="55989"/>
                    <a:pt x="49150" y="55968"/>
                    <a:pt x="49176" y="55968"/>
                  </a:cubicBezTo>
                  <a:cubicBezTo>
                    <a:pt x="49198" y="55968"/>
                    <a:pt x="49204" y="55982"/>
                    <a:pt x="49215" y="56008"/>
                  </a:cubicBezTo>
                  <a:lnTo>
                    <a:pt x="49604" y="55846"/>
                  </a:lnTo>
                  <a:cubicBezTo>
                    <a:pt x="49937" y="55554"/>
                    <a:pt x="51088" y="55084"/>
                    <a:pt x="51299" y="55027"/>
                  </a:cubicBezTo>
                  <a:cubicBezTo>
                    <a:pt x="51420" y="54962"/>
                    <a:pt x="51534" y="54881"/>
                    <a:pt x="51639" y="54784"/>
                  </a:cubicBezTo>
                  <a:cubicBezTo>
                    <a:pt x="51733" y="54638"/>
                    <a:pt x="51856" y="54546"/>
                    <a:pt x="51939" y="54546"/>
                  </a:cubicBezTo>
                  <a:cubicBezTo>
                    <a:pt x="51971" y="54546"/>
                    <a:pt x="51996" y="54560"/>
                    <a:pt x="52012" y="54589"/>
                  </a:cubicBezTo>
                  <a:cubicBezTo>
                    <a:pt x="52036" y="54638"/>
                    <a:pt x="52050" y="54665"/>
                    <a:pt x="52067" y="54665"/>
                  </a:cubicBezTo>
                  <a:cubicBezTo>
                    <a:pt x="52091" y="54665"/>
                    <a:pt x="52121" y="54614"/>
                    <a:pt x="52191" y="54492"/>
                  </a:cubicBezTo>
                  <a:cubicBezTo>
                    <a:pt x="52320" y="54363"/>
                    <a:pt x="52979" y="53983"/>
                    <a:pt x="53117" y="53983"/>
                  </a:cubicBezTo>
                  <a:cubicBezTo>
                    <a:pt x="53144" y="53983"/>
                    <a:pt x="53151" y="53997"/>
                    <a:pt x="53131" y="54030"/>
                  </a:cubicBezTo>
                  <a:cubicBezTo>
                    <a:pt x="53155" y="54087"/>
                    <a:pt x="53188" y="54135"/>
                    <a:pt x="53188" y="54135"/>
                  </a:cubicBezTo>
                  <a:cubicBezTo>
                    <a:pt x="53285" y="54038"/>
                    <a:pt x="53399" y="53949"/>
                    <a:pt x="53520" y="53876"/>
                  </a:cubicBezTo>
                  <a:cubicBezTo>
                    <a:pt x="53488" y="53827"/>
                    <a:pt x="53666" y="53714"/>
                    <a:pt x="54193" y="53390"/>
                  </a:cubicBezTo>
                  <a:cubicBezTo>
                    <a:pt x="54558" y="53179"/>
                    <a:pt x="55215" y="52660"/>
                    <a:pt x="55563" y="52433"/>
                  </a:cubicBezTo>
                  <a:cubicBezTo>
                    <a:pt x="55912" y="52214"/>
                    <a:pt x="56415" y="51841"/>
                    <a:pt x="56618" y="51776"/>
                  </a:cubicBezTo>
                  <a:cubicBezTo>
                    <a:pt x="56845" y="51622"/>
                    <a:pt x="57063" y="51436"/>
                    <a:pt x="57258" y="51241"/>
                  </a:cubicBezTo>
                  <a:cubicBezTo>
                    <a:pt x="57377" y="51078"/>
                    <a:pt x="57665" y="50854"/>
                    <a:pt x="57738" y="50854"/>
                  </a:cubicBezTo>
                  <a:cubicBezTo>
                    <a:pt x="57745" y="50854"/>
                    <a:pt x="57750" y="50856"/>
                    <a:pt x="57753" y="50860"/>
                  </a:cubicBezTo>
                  <a:lnTo>
                    <a:pt x="57915" y="50738"/>
                  </a:lnTo>
                  <a:cubicBezTo>
                    <a:pt x="58215" y="50438"/>
                    <a:pt x="58369" y="50309"/>
                    <a:pt x="58369" y="50309"/>
                  </a:cubicBezTo>
                  <a:cubicBezTo>
                    <a:pt x="58377" y="50318"/>
                    <a:pt x="58390" y="50323"/>
                    <a:pt x="58408" y="50323"/>
                  </a:cubicBezTo>
                  <a:cubicBezTo>
                    <a:pt x="58482" y="50323"/>
                    <a:pt x="58629" y="50242"/>
                    <a:pt x="58734" y="50098"/>
                  </a:cubicBezTo>
                  <a:cubicBezTo>
                    <a:pt x="58693" y="50049"/>
                    <a:pt x="58855" y="49919"/>
                    <a:pt x="59180" y="49660"/>
                  </a:cubicBezTo>
                  <a:cubicBezTo>
                    <a:pt x="59269" y="49603"/>
                    <a:pt x="59658" y="49287"/>
                    <a:pt x="60201" y="48849"/>
                  </a:cubicBezTo>
                  <a:cubicBezTo>
                    <a:pt x="60728" y="48387"/>
                    <a:pt x="61401" y="47795"/>
                    <a:pt x="62033" y="47187"/>
                  </a:cubicBezTo>
                  <a:cubicBezTo>
                    <a:pt x="62674" y="46571"/>
                    <a:pt x="63274" y="45947"/>
                    <a:pt x="63712" y="45476"/>
                  </a:cubicBezTo>
                  <a:lnTo>
                    <a:pt x="64239" y="44909"/>
                  </a:lnTo>
                  <a:cubicBezTo>
                    <a:pt x="64304" y="44836"/>
                    <a:pt x="64369" y="44763"/>
                    <a:pt x="64425" y="44682"/>
                  </a:cubicBezTo>
                  <a:cubicBezTo>
                    <a:pt x="64425" y="44682"/>
                    <a:pt x="64563" y="44536"/>
                    <a:pt x="64839" y="44228"/>
                  </a:cubicBezTo>
                  <a:lnTo>
                    <a:pt x="65260" y="43774"/>
                  </a:lnTo>
                  <a:cubicBezTo>
                    <a:pt x="65264" y="43778"/>
                    <a:pt x="65270" y="43780"/>
                    <a:pt x="65276" y="43780"/>
                  </a:cubicBezTo>
                  <a:cubicBezTo>
                    <a:pt x="65405" y="43780"/>
                    <a:pt x="66024" y="43044"/>
                    <a:pt x="66363" y="42558"/>
                  </a:cubicBezTo>
                  <a:cubicBezTo>
                    <a:pt x="66460" y="42371"/>
                    <a:pt x="66582" y="42209"/>
                    <a:pt x="66728" y="42055"/>
                  </a:cubicBezTo>
                  <a:cubicBezTo>
                    <a:pt x="66735" y="42061"/>
                    <a:pt x="66744" y="42064"/>
                    <a:pt x="66754" y="42064"/>
                  </a:cubicBezTo>
                  <a:cubicBezTo>
                    <a:pt x="66879" y="42064"/>
                    <a:pt x="67240" y="41647"/>
                    <a:pt x="67449" y="41325"/>
                  </a:cubicBezTo>
                  <a:cubicBezTo>
                    <a:pt x="67489" y="41133"/>
                    <a:pt x="67583" y="40995"/>
                    <a:pt x="67665" y="40995"/>
                  </a:cubicBezTo>
                  <a:cubicBezTo>
                    <a:pt x="67683" y="40995"/>
                    <a:pt x="67701" y="41002"/>
                    <a:pt x="67717" y="41017"/>
                  </a:cubicBezTo>
                  <a:cubicBezTo>
                    <a:pt x="67726" y="41026"/>
                    <a:pt x="67738" y="41030"/>
                    <a:pt x="67751" y="41030"/>
                  </a:cubicBezTo>
                  <a:cubicBezTo>
                    <a:pt x="67861" y="41030"/>
                    <a:pt x="68088" y="40736"/>
                    <a:pt x="68203" y="40352"/>
                  </a:cubicBezTo>
                  <a:cubicBezTo>
                    <a:pt x="68293" y="40158"/>
                    <a:pt x="68293" y="40158"/>
                    <a:pt x="68471" y="40044"/>
                  </a:cubicBezTo>
                  <a:cubicBezTo>
                    <a:pt x="68698" y="39963"/>
                    <a:pt x="68828" y="39809"/>
                    <a:pt x="68787" y="39769"/>
                  </a:cubicBezTo>
                  <a:cubicBezTo>
                    <a:pt x="68812" y="39550"/>
                    <a:pt x="68966" y="39363"/>
                    <a:pt x="69176" y="39298"/>
                  </a:cubicBezTo>
                  <a:cubicBezTo>
                    <a:pt x="69533" y="39063"/>
                    <a:pt x="69533" y="39063"/>
                    <a:pt x="69574" y="38828"/>
                  </a:cubicBezTo>
                  <a:cubicBezTo>
                    <a:pt x="69614" y="38593"/>
                    <a:pt x="70141" y="37961"/>
                    <a:pt x="70360" y="37879"/>
                  </a:cubicBezTo>
                  <a:cubicBezTo>
                    <a:pt x="70490" y="37725"/>
                    <a:pt x="70668" y="37604"/>
                    <a:pt x="70620" y="37563"/>
                  </a:cubicBezTo>
                  <a:lnTo>
                    <a:pt x="70798" y="37450"/>
                  </a:lnTo>
                  <a:lnTo>
                    <a:pt x="71057" y="37134"/>
                  </a:lnTo>
                  <a:lnTo>
                    <a:pt x="71009" y="37093"/>
                  </a:lnTo>
                  <a:cubicBezTo>
                    <a:pt x="71139" y="36931"/>
                    <a:pt x="71965" y="36023"/>
                    <a:pt x="72865" y="34912"/>
                  </a:cubicBezTo>
                  <a:cubicBezTo>
                    <a:pt x="74106" y="33372"/>
                    <a:pt x="74450" y="32935"/>
                    <a:pt x="74399" y="32935"/>
                  </a:cubicBezTo>
                  <a:cubicBezTo>
                    <a:pt x="74392" y="32935"/>
                    <a:pt x="74378" y="32943"/>
                    <a:pt x="74357" y="32958"/>
                  </a:cubicBezTo>
                  <a:cubicBezTo>
                    <a:pt x="74333" y="32967"/>
                    <a:pt x="74314" y="32971"/>
                    <a:pt x="74301" y="32971"/>
                  </a:cubicBezTo>
                  <a:cubicBezTo>
                    <a:pt x="74194" y="32971"/>
                    <a:pt x="74414" y="32714"/>
                    <a:pt x="74609" y="32642"/>
                  </a:cubicBezTo>
                  <a:cubicBezTo>
                    <a:pt x="74738" y="32480"/>
                    <a:pt x="75038" y="32204"/>
                    <a:pt x="75298" y="31888"/>
                  </a:cubicBezTo>
                  <a:cubicBezTo>
                    <a:pt x="75535" y="31590"/>
                    <a:pt x="75779" y="31284"/>
                    <a:pt x="75847" y="31284"/>
                  </a:cubicBezTo>
                  <a:cubicBezTo>
                    <a:pt x="75851" y="31284"/>
                    <a:pt x="75854" y="31286"/>
                    <a:pt x="75857" y="31288"/>
                  </a:cubicBezTo>
                  <a:lnTo>
                    <a:pt x="75979" y="31134"/>
                  </a:lnTo>
                  <a:cubicBezTo>
                    <a:pt x="76149" y="30737"/>
                    <a:pt x="76919" y="29788"/>
                    <a:pt x="77349" y="29350"/>
                  </a:cubicBezTo>
                  <a:cubicBezTo>
                    <a:pt x="77576" y="29099"/>
                    <a:pt x="77771" y="28815"/>
                    <a:pt x="77949" y="28523"/>
                  </a:cubicBezTo>
                  <a:cubicBezTo>
                    <a:pt x="78160" y="28175"/>
                    <a:pt x="78160" y="28175"/>
                    <a:pt x="78338" y="28053"/>
                  </a:cubicBezTo>
                  <a:cubicBezTo>
                    <a:pt x="78339" y="28054"/>
                    <a:pt x="78341" y="28054"/>
                    <a:pt x="78343" y="28054"/>
                  </a:cubicBezTo>
                  <a:cubicBezTo>
                    <a:pt x="78423" y="28054"/>
                    <a:pt x="79212" y="27192"/>
                    <a:pt x="79125" y="27121"/>
                  </a:cubicBezTo>
                  <a:lnTo>
                    <a:pt x="79295" y="26999"/>
                  </a:lnTo>
                  <a:cubicBezTo>
                    <a:pt x="79473" y="26885"/>
                    <a:pt x="79554" y="26691"/>
                    <a:pt x="79514" y="26650"/>
                  </a:cubicBezTo>
                  <a:cubicBezTo>
                    <a:pt x="79425" y="26569"/>
                    <a:pt x="79554" y="26415"/>
                    <a:pt x="79822" y="26383"/>
                  </a:cubicBezTo>
                  <a:cubicBezTo>
                    <a:pt x="79839" y="26396"/>
                    <a:pt x="79857" y="26402"/>
                    <a:pt x="79875" y="26402"/>
                  </a:cubicBezTo>
                  <a:cubicBezTo>
                    <a:pt x="79954" y="26402"/>
                    <a:pt x="80033" y="26296"/>
                    <a:pt x="80000" y="26269"/>
                  </a:cubicBezTo>
                  <a:cubicBezTo>
                    <a:pt x="80081" y="26075"/>
                    <a:pt x="80171" y="25880"/>
                    <a:pt x="80349" y="25758"/>
                  </a:cubicBezTo>
                  <a:cubicBezTo>
                    <a:pt x="80479" y="25604"/>
                    <a:pt x="80608" y="25450"/>
                    <a:pt x="80527" y="25369"/>
                  </a:cubicBezTo>
                  <a:cubicBezTo>
                    <a:pt x="80479" y="25337"/>
                    <a:pt x="80608" y="25175"/>
                    <a:pt x="80746" y="25021"/>
                  </a:cubicBezTo>
                  <a:lnTo>
                    <a:pt x="80746" y="25021"/>
                  </a:lnTo>
                  <a:cubicBezTo>
                    <a:pt x="80787" y="25061"/>
                    <a:pt x="80787" y="25061"/>
                    <a:pt x="80698" y="25256"/>
                  </a:cubicBezTo>
                  <a:cubicBezTo>
                    <a:pt x="80663" y="25297"/>
                    <a:pt x="80647" y="25316"/>
                    <a:pt x="80647" y="25316"/>
                  </a:cubicBezTo>
                  <a:cubicBezTo>
                    <a:pt x="80647" y="25316"/>
                    <a:pt x="80769" y="25173"/>
                    <a:pt x="80965" y="24948"/>
                  </a:cubicBezTo>
                  <a:cubicBezTo>
                    <a:pt x="81093" y="24812"/>
                    <a:pt x="81369" y="24571"/>
                    <a:pt x="81439" y="24571"/>
                  </a:cubicBezTo>
                  <a:cubicBezTo>
                    <a:pt x="81445" y="24571"/>
                    <a:pt x="81449" y="24572"/>
                    <a:pt x="81452" y="24575"/>
                  </a:cubicBezTo>
                  <a:cubicBezTo>
                    <a:pt x="81598" y="24482"/>
                    <a:pt x="81717" y="24361"/>
                    <a:pt x="81634" y="24361"/>
                  </a:cubicBezTo>
                  <a:cubicBezTo>
                    <a:pt x="81616" y="24361"/>
                    <a:pt x="81588" y="24367"/>
                    <a:pt x="81549" y="24380"/>
                  </a:cubicBezTo>
                  <a:cubicBezTo>
                    <a:pt x="81460" y="24299"/>
                    <a:pt x="81460" y="24299"/>
                    <a:pt x="81727" y="23999"/>
                  </a:cubicBezTo>
                  <a:cubicBezTo>
                    <a:pt x="81843" y="23862"/>
                    <a:pt x="81965" y="23725"/>
                    <a:pt x="82019" y="23725"/>
                  </a:cubicBezTo>
                  <a:cubicBezTo>
                    <a:pt x="82025" y="23725"/>
                    <a:pt x="82031" y="23727"/>
                    <a:pt x="82035" y="23731"/>
                  </a:cubicBezTo>
                  <a:cubicBezTo>
                    <a:pt x="82048" y="23742"/>
                    <a:pt x="82058" y="23750"/>
                    <a:pt x="82070" y="23750"/>
                  </a:cubicBezTo>
                  <a:cubicBezTo>
                    <a:pt x="82103" y="23750"/>
                    <a:pt x="82156" y="23691"/>
                    <a:pt x="82352" y="23472"/>
                  </a:cubicBezTo>
                  <a:cubicBezTo>
                    <a:pt x="82757" y="23018"/>
                    <a:pt x="83041" y="22442"/>
                    <a:pt x="83089" y="22215"/>
                  </a:cubicBezTo>
                  <a:cubicBezTo>
                    <a:pt x="83000" y="22126"/>
                    <a:pt x="83000" y="22126"/>
                    <a:pt x="83227" y="22061"/>
                  </a:cubicBezTo>
                  <a:cubicBezTo>
                    <a:pt x="83232" y="22066"/>
                    <a:pt x="83238" y="22068"/>
                    <a:pt x="83245" y="22068"/>
                  </a:cubicBezTo>
                  <a:cubicBezTo>
                    <a:pt x="83299" y="22068"/>
                    <a:pt x="83421" y="21938"/>
                    <a:pt x="83543" y="21802"/>
                  </a:cubicBezTo>
                  <a:lnTo>
                    <a:pt x="83543" y="21802"/>
                  </a:lnTo>
                  <a:cubicBezTo>
                    <a:pt x="83584" y="21842"/>
                    <a:pt x="83454" y="21996"/>
                    <a:pt x="83316" y="22142"/>
                  </a:cubicBezTo>
                  <a:lnTo>
                    <a:pt x="83357" y="22191"/>
                  </a:lnTo>
                  <a:cubicBezTo>
                    <a:pt x="83568" y="22126"/>
                    <a:pt x="83730" y="21956"/>
                    <a:pt x="83770" y="21737"/>
                  </a:cubicBezTo>
                  <a:cubicBezTo>
                    <a:pt x="83868" y="21551"/>
                    <a:pt x="83868" y="21551"/>
                    <a:pt x="84046" y="21445"/>
                  </a:cubicBezTo>
                  <a:cubicBezTo>
                    <a:pt x="84233" y="21340"/>
                    <a:pt x="84411" y="21234"/>
                    <a:pt x="84370" y="21194"/>
                  </a:cubicBezTo>
                  <a:cubicBezTo>
                    <a:pt x="84508" y="21048"/>
                    <a:pt x="84662" y="20910"/>
                    <a:pt x="84833" y="20796"/>
                  </a:cubicBezTo>
                  <a:cubicBezTo>
                    <a:pt x="85108" y="20505"/>
                    <a:pt x="85246" y="20351"/>
                    <a:pt x="85205" y="20310"/>
                  </a:cubicBezTo>
                  <a:cubicBezTo>
                    <a:pt x="85165" y="20269"/>
                    <a:pt x="85303" y="20124"/>
                    <a:pt x="85449" y="19978"/>
                  </a:cubicBezTo>
                  <a:cubicBezTo>
                    <a:pt x="85595" y="19824"/>
                    <a:pt x="85732" y="19678"/>
                    <a:pt x="85692" y="19637"/>
                  </a:cubicBezTo>
                  <a:cubicBezTo>
                    <a:pt x="85651" y="19597"/>
                    <a:pt x="85749" y="19402"/>
                    <a:pt x="86032" y="19110"/>
                  </a:cubicBezTo>
                  <a:cubicBezTo>
                    <a:pt x="86276" y="18770"/>
                    <a:pt x="86276" y="18770"/>
                    <a:pt x="86503" y="18713"/>
                  </a:cubicBezTo>
                  <a:cubicBezTo>
                    <a:pt x="86507" y="18717"/>
                    <a:pt x="86513" y="18720"/>
                    <a:pt x="86520" y="18720"/>
                  </a:cubicBezTo>
                  <a:cubicBezTo>
                    <a:pt x="86575" y="18720"/>
                    <a:pt x="86698" y="18590"/>
                    <a:pt x="86827" y="18453"/>
                  </a:cubicBezTo>
                  <a:cubicBezTo>
                    <a:pt x="86924" y="18356"/>
                    <a:pt x="87030" y="18275"/>
                    <a:pt x="87151" y="18202"/>
                  </a:cubicBezTo>
                  <a:cubicBezTo>
                    <a:pt x="87330" y="18097"/>
                    <a:pt x="87289" y="18056"/>
                    <a:pt x="87249" y="18016"/>
                  </a:cubicBezTo>
                  <a:lnTo>
                    <a:pt x="87159" y="17926"/>
                  </a:lnTo>
                  <a:cubicBezTo>
                    <a:pt x="87277" y="17809"/>
                    <a:pt x="87446" y="17744"/>
                    <a:pt x="87529" y="17744"/>
                  </a:cubicBezTo>
                  <a:cubicBezTo>
                    <a:pt x="87550" y="17744"/>
                    <a:pt x="87565" y="17748"/>
                    <a:pt x="87573" y="17756"/>
                  </a:cubicBezTo>
                  <a:cubicBezTo>
                    <a:pt x="87800" y="17699"/>
                    <a:pt x="87800" y="17699"/>
                    <a:pt x="87711" y="17610"/>
                  </a:cubicBezTo>
                  <a:cubicBezTo>
                    <a:pt x="87670" y="17570"/>
                    <a:pt x="87768" y="17383"/>
                    <a:pt x="88092" y="17124"/>
                  </a:cubicBezTo>
                  <a:cubicBezTo>
                    <a:pt x="88358" y="16850"/>
                    <a:pt x="88624" y="16577"/>
                    <a:pt x="88689" y="16577"/>
                  </a:cubicBezTo>
                  <a:cubicBezTo>
                    <a:pt x="88694" y="16577"/>
                    <a:pt x="88697" y="16578"/>
                    <a:pt x="88700" y="16580"/>
                  </a:cubicBezTo>
                  <a:cubicBezTo>
                    <a:pt x="88813" y="16507"/>
                    <a:pt x="88911" y="16410"/>
                    <a:pt x="88984" y="16289"/>
                  </a:cubicBezTo>
                  <a:cubicBezTo>
                    <a:pt x="89081" y="16094"/>
                    <a:pt x="89219" y="15948"/>
                    <a:pt x="89689" y="15559"/>
                  </a:cubicBezTo>
                  <a:cubicBezTo>
                    <a:pt x="90484" y="14910"/>
                    <a:pt x="90484" y="14918"/>
                    <a:pt x="90403" y="14829"/>
                  </a:cubicBezTo>
                  <a:cubicBezTo>
                    <a:pt x="90362" y="14789"/>
                    <a:pt x="90321" y="14748"/>
                    <a:pt x="90540" y="14683"/>
                  </a:cubicBezTo>
                  <a:cubicBezTo>
                    <a:pt x="90727" y="14586"/>
                    <a:pt x="90832" y="14399"/>
                    <a:pt x="91075" y="14067"/>
                  </a:cubicBezTo>
                  <a:cubicBezTo>
                    <a:pt x="91173" y="13881"/>
                    <a:pt x="91092" y="13791"/>
                    <a:pt x="91051" y="13751"/>
                  </a:cubicBezTo>
                  <a:cubicBezTo>
                    <a:pt x="90970" y="13662"/>
                    <a:pt x="90970" y="13662"/>
                    <a:pt x="91303" y="13418"/>
                  </a:cubicBezTo>
                  <a:cubicBezTo>
                    <a:pt x="91426" y="13302"/>
                    <a:pt x="91578" y="13215"/>
                    <a:pt x="91647" y="13215"/>
                  </a:cubicBezTo>
                  <a:cubicBezTo>
                    <a:pt x="91659" y="13215"/>
                    <a:pt x="91669" y="13218"/>
                    <a:pt x="91675" y="13224"/>
                  </a:cubicBezTo>
                  <a:cubicBezTo>
                    <a:pt x="91716" y="13264"/>
                    <a:pt x="91570" y="13410"/>
                    <a:pt x="91570" y="13410"/>
                  </a:cubicBezTo>
                  <a:lnTo>
                    <a:pt x="91424" y="13556"/>
                  </a:lnTo>
                  <a:cubicBezTo>
                    <a:pt x="91438" y="13571"/>
                    <a:pt x="91453" y="13585"/>
                    <a:pt x="91478" y="13585"/>
                  </a:cubicBezTo>
                  <a:cubicBezTo>
                    <a:pt x="91525" y="13585"/>
                    <a:pt x="91608" y="13537"/>
                    <a:pt x="91797" y="13354"/>
                  </a:cubicBezTo>
                  <a:cubicBezTo>
                    <a:pt x="91984" y="13256"/>
                    <a:pt x="92130" y="13118"/>
                    <a:pt x="92089" y="13070"/>
                  </a:cubicBezTo>
                  <a:cubicBezTo>
                    <a:pt x="92275" y="12973"/>
                    <a:pt x="92567" y="12697"/>
                    <a:pt x="92859" y="12413"/>
                  </a:cubicBezTo>
                  <a:cubicBezTo>
                    <a:pt x="93151" y="12137"/>
                    <a:pt x="93597" y="11732"/>
                    <a:pt x="93783" y="11635"/>
                  </a:cubicBezTo>
                  <a:cubicBezTo>
                    <a:pt x="94083" y="11367"/>
                    <a:pt x="94229" y="11229"/>
                    <a:pt x="94197" y="11181"/>
                  </a:cubicBezTo>
                  <a:cubicBezTo>
                    <a:pt x="94126" y="11103"/>
                    <a:pt x="94234" y="10995"/>
                    <a:pt x="94284" y="10995"/>
                  </a:cubicBezTo>
                  <a:cubicBezTo>
                    <a:pt x="94292" y="10995"/>
                    <a:pt x="94298" y="10997"/>
                    <a:pt x="94302" y="11002"/>
                  </a:cubicBezTo>
                  <a:cubicBezTo>
                    <a:pt x="94424" y="10986"/>
                    <a:pt x="94975" y="10548"/>
                    <a:pt x="95527" y="10111"/>
                  </a:cubicBezTo>
                  <a:cubicBezTo>
                    <a:pt x="96078" y="9673"/>
                    <a:pt x="96613" y="9211"/>
                    <a:pt x="96654" y="9105"/>
                  </a:cubicBezTo>
                  <a:lnTo>
                    <a:pt x="96970" y="8862"/>
                  </a:lnTo>
                  <a:cubicBezTo>
                    <a:pt x="97318" y="8651"/>
                    <a:pt x="98291" y="7954"/>
                    <a:pt x="98421" y="7792"/>
                  </a:cubicBezTo>
                  <a:cubicBezTo>
                    <a:pt x="98421" y="7792"/>
                    <a:pt x="98583" y="7662"/>
                    <a:pt x="98916" y="7443"/>
                  </a:cubicBezTo>
                  <a:cubicBezTo>
                    <a:pt x="99281" y="7273"/>
                    <a:pt x="99451" y="7167"/>
                    <a:pt x="99581" y="7005"/>
                  </a:cubicBezTo>
                  <a:cubicBezTo>
                    <a:pt x="99684" y="6884"/>
                    <a:pt x="99691" y="6822"/>
                    <a:pt x="99702" y="6822"/>
                  </a:cubicBezTo>
                  <a:cubicBezTo>
                    <a:pt x="99706" y="6822"/>
                    <a:pt x="99710" y="6829"/>
                    <a:pt x="99718" y="6843"/>
                  </a:cubicBezTo>
                  <a:cubicBezTo>
                    <a:pt x="99720" y="6846"/>
                    <a:pt x="99725" y="6848"/>
                    <a:pt x="99731" y="6848"/>
                  </a:cubicBezTo>
                  <a:cubicBezTo>
                    <a:pt x="99803" y="6848"/>
                    <a:pt x="100148" y="6646"/>
                    <a:pt x="100772" y="6267"/>
                  </a:cubicBezTo>
                  <a:cubicBezTo>
                    <a:pt x="101279" y="5960"/>
                    <a:pt x="101413" y="5895"/>
                    <a:pt x="101365" y="5895"/>
                  </a:cubicBezTo>
                  <a:cubicBezTo>
                    <a:pt x="101349" y="5895"/>
                    <a:pt x="101311" y="5902"/>
                    <a:pt x="101259" y="5911"/>
                  </a:cubicBezTo>
                  <a:cubicBezTo>
                    <a:pt x="101711" y="5616"/>
                    <a:pt x="101871" y="5546"/>
                    <a:pt x="101936" y="5546"/>
                  </a:cubicBezTo>
                  <a:cubicBezTo>
                    <a:pt x="101968" y="5546"/>
                    <a:pt x="101978" y="5562"/>
                    <a:pt x="101989" y="5578"/>
                  </a:cubicBezTo>
                  <a:cubicBezTo>
                    <a:pt x="101953" y="5638"/>
                    <a:pt x="101957" y="5664"/>
                    <a:pt x="101984" y="5664"/>
                  </a:cubicBezTo>
                  <a:cubicBezTo>
                    <a:pt x="102048" y="5664"/>
                    <a:pt x="102239" y="5518"/>
                    <a:pt x="102313" y="5335"/>
                  </a:cubicBezTo>
                  <a:cubicBezTo>
                    <a:pt x="102426" y="5165"/>
                    <a:pt x="102714" y="5000"/>
                    <a:pt x="102800" y="5000"/>
                  </a:cubicBezTo>
                  <a:cubicBezTo>
                    <a:pt x="102812" y="5000"/>
                    <a:pt x="102821" y="5004"/>
                    <a:pt x="102824" y="5011"/>
                  </a:cubicBezTo>
                  <a:cubicBezTo>
                    <a:pt x="102848" y="5067"/>
                    <a:pt x="102670" y="5157"/>
                    <a:pt x="102491" y="5246"/>
                  </a:cubicBezTo>
                  <a:cubicBezTo>
                    <a:pt x="102491" y="5246"/>
                    <a:pt x="102516" y="5303"/>
                    <a:pt x="102540" y="5351"/>
                  </a:cubicBezTo>
                  <a:cubicBezTo>
                    <a:pt x="102670" y="5303"/>
                    <a:pt x="102783" y="5222"/>
                    <a:pt x="102880" y="5124"/>
                  </a:cubicBezTo>
                  <a:cubicBezTo>
                    <a:pt x="102994" y="5059"/>
                    <a:pt x="103107" y="4978"/>
                    <a:pt x="103213" y="4881"/>
                  </a:cubicBezTo>
                  <a:cubicBezTo>
                    <a:pt x="103339" y="4768"/>
                    <a:pt x="103345" y="4710"/>
                    <a:pt x="103229" y="4710"/>
                  </a:cubicBezTo>
                  <a:cubicBezTo>
                    <a:pt x="103203" y="4710"/>
                    <a:pt x="103170" y="4713"/>
                    <a:pt x="103132" y="4719"/>
                  </a:cubicBezTo>
                  <a:cubicBezTo>
                    <a:pt x="103097" y="4726"/>
                    <a:pt x="103074" y="4729"/>
                    <a:pt x="103060" y="4729"/>
                  </a:cubicBezTo>
                  <a:cubicBezTo>
                    <a:pt x="102990" y="4729"/>
                    <a:pt x="103139" y="4654"/>
                    <a:pt x="103294" y="4573"/>
                  </a:cubicBezTo>
                  <a:cubicBezTo>
                    <a:pt x="103439" y="4527"/>
                    <a:pt x="103533" y="4506"/>
                    <a:pt x="103586" y="4506"/>
                  </a:cubicBezTo>
                  <a:cubicBezTo>
                    <a:pt x="103671" y="4506"/>
                    <a:pt x="103646" y="4560"/>
                    <a:pt x="103545" y="4646"/>
                  </a:cubicBezTo>
                  <a:cubicBezTo>
                    <a:pt x="103367" y="4743"/>
                    <a:pt x="103391" y="4792"/>
                    <a:pt x="103416" y="4849"/>
                  </a:cubicBezTo>
                  <a:cubicBezTo>
                    <a:pt x="103417" y="4851"/>
                    <a:pt x="103419" y="4852"/>
                    <a:pt x="103423" y="4852"/>
                  </a:cubicBezTo>
                  <a:cubicBezTo>
                    <a:pt x="103513" y="4852"/>
                    <a:pt x="104305" y="4354"/>
                    <a:pt x="104437" y="4168"/>
                  </a:cubicBezTo>
                  <a:lnTo>
                    <a:pt x="104437" y="4168"/>
                  </a:lnTo>
                  <a:cubicBezTo>
                    <a:pt x="104443" y="4182"/>
                    <a:pt x="104451" y="4201"/>
                    <a:pt x="104461" y="4224"/>
                  </a:cubicBezTo>
                  <a:cubicBezTo>
                    <a:pt x="104465" y="4232"/>
                    <a:pt x="104473" y="4235"/>
                    <a:pt x="104487" y="4235"/>
                  </a:cubicBezTo>
                  <a:cubicBezTo>
                    <a:pt x="104579" y="4235"/>
                    <a:pt x="104891" y="4084"/>
                    <a:pt x="105215" y="3957"/>
                  </a:cubicBezTo>
                  <a:cubicBezTo>
                    <a:pt x="105580" y="3795"/>
                    <a:pt x="105767" y="3722"/>
                    <a:pt x="105742" y="3665"/>
                  </a:cubicBezTo>
                  <a:cubicBezTo>
                    <a:pt x="105726" y="3608"/>
                    <a:pt x="105702" y="3551"/>
                    <a:pt x="105888" y="3478"/>
                  </a:cubicBezTo>
                  <a:lnTo>
                    <a:pt x="105888" y="3478"/>
                  </a:lnTo>
                  <a:cubicBezTo>
                    <a:pt x="105825" y="3503"/>
                    <a:pt x="105781" y="3513"/>
                    <a:pt x="105749" y="3513"/>
                  </a:cubicBezTo>
                  <a:cubicBezTo>
                    <a:pt x="105686" y="3513"/>
                    <a:pt x="105672" y="3475"/>
                    <a:pt x="105661" y="3438"/>
                  </a:cubicBezTo>
                  <a:cubicBezTo>
                    <a:pt x="105856" y="3389"/>
                    <a:pt x="106059" y="3349"/>
                    <a:pt x="106261" y="3324"/>
                  </a:cubicBezTo>
                  <a:cubicBezTo>
                    <a:pt x="106683" y="3308"/>
                    <a:pt x="107064" y="3195"/>
                    <a:pt x="107826" y="2959"/>
                  </a:cubicBezTo>
                  <a:cubicBezTo>
                    <a:pt x="108190" y="2833"/>
                    <a:pt x="108747" y="2675"/>
                    <a:pt x="108962" y="2675"/>
                  </a:cubicBezTo>
                  <a:cubicBezTo>
                    <a:pt x="108967" y="2675"/>
                    <a:pt x="108973" y="2676"/>
                    <a:pt x="108977" y="2676"/>
                  </a:cubicBezTo>
                  <a:cubicBezTo>
                    <a:pt x="109359" y="2570"/>
                    <a:pt x="109553" y="2522"/>
                    <a:pt x="109537" y="2465"/>
                  </a:cubicBezTo>
                  <a:lnTo>
                    <a:pt x="109926" y="2376"/>
                  </a:lnTo>
                  <a:cubicBezTo>
                    <a:pt x="109936" y="2376"/>
                    <a:pt x="109945" y="2376"/>
                    <a:pt x="109956" y="2376"/>
                  </a:cubicBezTo>
                  <a:cubicBezTo>
                    <a:pt x="110164" y="2376"/>
                    <a:pt x="110518" y="2300"/>
                    <a:pt x="110510" y="2238"/>
                  </a:cubicBezTo>
                  <a:cubicBezTo>
                    <a:pt x="110688" y="2133"/>
                    <a:pt x="110899" y="2165"/>
                    <a:pt x="111094" y="2124"/>
                  </a:cubicBezTo>
                  <a:cubicBezTo>
                    <a:pt x="111245" y="2142"/>
                    <a:pt x="111341" y="2153"/>
                    <a:pt x="111391" y="2153"/>
                  </a:cubicBezTo>
                  <a:cubicBezTo>
                    <a:pt x="111477" y="2153"/>
                    <a:pt x="111424" y="2120"/>
                    <a:pt x="111280" y="2027"/>
                  </a:cubicBezTo>
                  <a:cubicBezTo>
                    <a:pt x="111276" y="2000"/>
                    <a:pt x="111182" y="1990"/>
                    <a:pt x="111063" y="1990"/>
                  </a:cubicBezTo>
                  <a:cubicBezTo>
                    <a:pt x="110933" y="1990"/>
                    <a:pt x="110774" y="2002"/>
                    <a:pt x="110672" y="2019"/>
                  </a:cubicBezTo>
                  <a:lnTo>
                    <a:pt x="110088" y="2157"/>
                  </a:lnTo>
                  <a:lnTo>
                    <a:pt x="110088" y="2157"/>
                  </a:lnTo>
                  <a:lnTo>
                    <a:pt x="110656" y="1962"/>
                  </a:lnTo>
                  <a:cubicBezTo>
                    <a:pt x="110858" y="1922"/>
                    <a:pt x="111240" y="1792"/>
                    <a:pt x="111231" y="1735"/>
                  </a:cubicBezTo>
                  <a:cubicBezTo>
                    <a:pt x="111231" y="1735"/>
                    <a:pt x="111223" y="1678"/>
                    <a:pt x="111426" y="1638"/>
                  </a:cubicBezTo>
                  <a:cubicBezTo>
                    <a:pt x="111426" y="1638"/>
                    <a:pt x="111434" y="1703"/>
                    <a:pt x="111442" y="1760"/>
                  </a:cubicBezTo>
                  <a:cubicBezTo>
                    <a:pt x="111256" y="1857"/>
                    <a:pt x="111264" y="1914"/>
                    <a:pt x="111272" y="1970"/>
                  </a:cubicBezTo>
                  <a:cubicBezTo>
                    <a:pt x="111351" y="1999"/>
                    <a:pt x="111477" y="2013"/>
                    <a:pt x="111607" y="2013"/>
                  </a:cubicBezTo>
                  <a:cubicBezTo>
                    <a:pt x="111838" y="2013"/>
                    <a:pt x="112077" y="1970"/>
                    <a:pt x="112066" y="1897"/>
                  </a:cubicBezTo>
                  <a:cubicBezTo>
                    <a:pt x="112135" y="1881"/>
                    <a:pt x="112204" y="1873"/>
                    <a:pt x="112272" y="1873"/>
                  </a:cubicBezTo>
                  <a:cubicBezTo>
                    <a:pt x="112340" y="1873"/>
                    <a:pt x="112407" y="1881"/>
                    <a:pt x="112472" y="1897"/>
                  </a:cubicBezTo>
                  <a:cubicBezTo>
                    <a:pt x="112475" y="1916"/>
                    <a:pt x="112497" y="1926"/>
                    <a:pt x="112532" y="1926"/>
                  </a:cubicBezTo>
                  <a:cubicBezTo>
                    <a:pt x="112605" y="1926"/>
                    <a:pt x="112735" y="1883"/>
                    <a:pt x="112861" y="1784"/>
                  </a:cubicBezTo>
                  <a:cubicBezTo>
                    <a:pt x="112959" y="1696"/>
                    <a:pt x="113086" y="1649"/>
                    <a:pt x="113215" y="1649"/>
                  </a:cubicBezTo>
                  <a:cubicBezTo>
                    <a:pt x="113299" y="1649"/>
                    <a:pt x="113384" y="1669"/>
                    <a:pt x="113461" y="1711"/>
                  </a:cubicBezTo>
                  <a:cubicBezTo>
                    <a:pt x="113576" y="1732"/>
                    <a:pt x="113723" y="1740"/>
                    <a:pt x="113874" y="1740"/>
                  </a:cubicBezTo>
                  <a:cubicBezTo>
                    <a:pt x="114256" y="1740"/>
                    <a:pt x="114667" y="1687"/>
                    <a:pt x="114661" y="1646"/>
                  </a:cubicBezTo>
                  <a:cubicBezTo>
                    <a:pt x="114655" y="1555"/>
                    <a:pt x="114995" y="1509"/>
                    <a:pt x="115252" y="1509"/>
                  </a:cubicBezTo>
                  <a:cubicBezTo>
                    <a:pt x="115337" y="1509"/>
                    <a:pt x="115413" y="1514"/>
                    <a:pt x="115464" y="1524"/>
                  </a:cubicBezTo>
                  <a:cubicBezTo>
                    <a:pt x="115538" y="1539"/>
                    <a:pt x="115613" y="1547"/>
                    <a:pt x="115689" y="1547"/>
                  </a:cubicBezTo>
                  <a:cubicBezTo>
                    <a:pt x="115819" y="1547"/>
                    <a:pt x="115949" y="1525"/>
                    <a:pt x="116072" y="1484"/>
                  </a:cubicBezTo>
                  <a:cubicBezTo>
                    <a:pt x="116072" y="1520"/>
                    <a:pt x="116155" y="1553"/>
                    <a:pt x="116267" y="1553"/>
                  </a:cubicBezTo>
                  <a:cubicBezTo>
                    <a:pt x="116331" y="1553"/>
                    <a:pt x="116404" y="1543"/>
                    <a:pt x="116477" y="1516"/>
                  </a:cubicBezTo>
                  <a:cubicBezTo>
                    <a:pt x="116477" y="1516"/>
                    <a:pt x="116680" y="1508"/>
                    <a:pt x="116477" y="1460"/>
                  </a:cubicBezTo>
                  <a:lnTo>
                    <a:pt x="116874" y="1314"/>
                  </a:lnTo>
                  <a:lnTo>
                    <a:pt x="116874" y="1314"/>
                  </a:lnTo>
                  <a:cubicBezTo>
                    <a:pt x="116861" y="1314"/>
                    <a:pt x="116849" y="1314"/>
                    <a:pt x="116838" y="1314"/>
                  </a:cubicBezTo>
                  <a:cubicBezTo>
                    <a:pt x="116672" y="1314"/>
                    <a:pt x="116672" y="1261"/>
                    <a:pt x="116672" y="1208"/>
                  </a:cubicBezTo>
                  <a:cubicBezTo>
                    <a:pt x="116669" y="1185"/>
                    <a:pt x="116768" y="1173"/>
                    <a:pt x="116915" y="1173"/>
                  </a:cubicBezTo>
                  <a:cubicBezTo>
                    <a:pt x="117187" y="1173"/>
                    <a:pt x="117625" y="1216"/>
                    <a:pt x="117888" y="1322"/>
                  </a:cubicBezTo>
                  <a:lnTo>
                    <a:pt x="118301" y="1427"/>
                  </a:lnTo>
                  <a:cubicBezTo>
                    <a:pt x="118293" y="1362"/>
                    <a:pt x="118293" y="1306"/>
                    <a:pt x="118293" y="1306"/>
                  </a:cubicBezTo>
                  <a:cubicBezTo>
                    <a:pt x="118365" y="1303"/>
                    <a:pt x="118437" y="1300"/>
                    <a:pt x="118500" y="1300"/>
                  </a:cubicBezTo>
                  <a:cubicBezTo>
                    <a:pt x="118615" y="1300"/>
                    <a:pt x="118702" y="1309"/>
                    <a:pt x="118707" y="1346"/>
                  </a:cubicBezTo>
                  <a:cubicBezTo>
                    <a:pt x="118707" y="1387"/>
                    <a:pt x="118707" y="1399"/>
                    <a:pt x="118784" y="1399"/>
                  </a:cubicBezTo>
                  <a:cubicBezTo>
                    <a:pt x="118814" y="1399"/>
                    <a:pt x="118854" y="1397"/>
                    <a:pt x="118909" y="1395"/>
                  </a:cubicBezTo>
                  <a:cubicBezTo>
                    <a:pt x="118909" y="1395"/>
                    <a:pt x="119112" y="1395"/>
                    <a:pt x="119112" y="1330"/>
                  </a:cubicBezTo>
                  <a:cubicBezTo>
                    <a:pt x="119107" y="1258"/>
                    <a:pt x="119105" y="1228"/>
                    <a:pt x="119149" y="1228"/>
                  </a:cubicBezTo>
                  <a:cubicBezTo>
                    <a:pt x="119178" y="1228"/>
                    <a:pt x="119229" y="1242"/>
                    <a:pt x="119315" y="1265"/>
                  </a:cubicBezTo>
                  <a:cubicBezTo>
                    <a:pt x="119402" y="1318"/>
                    <a:pt x="119501" y="1344"/>
                    <a:pt x="119601" y="1344"/>
                  </a:cubicBezTo>
                  <a:cubicBezTo>
                    <a:pt x="119714" y="1344"/>
                    <a:pt x="119828" y="1310"/>
                    <a:pt x="119923" y="1241"/>
                  </a:cubicBezTo>
                  <a:cubicBezTo>
                    <a:pt x="119923" y="1184"/>
                    <a:pt x="119923" y="1156"/>
                    <a:pt x="119948" y="1156"/>
                  </a:cubicBezTo>
                  <a:cubicBezTo>
                    <a:pt x="119974" y="1156"/>
                    <a:pt x="120024" y="1184"/>
                    <a:pt x="120126" y="1241"/>
                  </a:cubicBezTo>
                  <a:cubicBezTo>
                    <a:pt x="120126" y="1297"/>
                    <a:pt x="120328" y="1346"/>
                    <a:pt x="120531" y="1346"/>
                  </a:cubicBezTo>
                  <a:lnTo>
                    <a:pt x="120531" y="1281"/>
                  </a:lnTo>
                  <a:cubicBezTo>
                    <a:pt x="120531" y="1207"/>
                    <a:pt x="120607" y="1178"/>
                    <a:pt x="120714" y="1178"/>
                  </a:cubicBezTo>
                  <a:cubicBezTo>
                    <a:pt x="120782" y="1178"/>
                    <a:pt x="120863" y="1189"/>
                    <a:pt x="120944" y="1208"/>
                  </a:cubicBezTo>
                  <a:cubicBezTo>
                    <a:pt x="120944" y="1238"/>
                    <a:pt x="120987" y="1252"/>
                    <a:pt x="121071" y="1252"/>
                  </a:cubicBezTo>
                  <a:cubicBezTo>
                    <a:pt x="121172" y="1252"/>
                    <a:pt x="121332" y="1232"/>
                    <a:pt x="121553" y="1192"/>
                  </a:cubicBezTo>
                  <a:cubicBezTo>
                    <a:pt x="121696" y="1189"/>
                    <a:pt x="121814" y="1186"/>
                    <a:pt x="121907" y="1186"/>
                  </a:cubicBezTo>
                  <a:cubicBezTo>
                    <a:pt x="122077" y="1186"/>
                    <a:pt x="122164" y="1196"/>
                    <a:pt x="122169" y="1233"/>
                  </a:cubicBezTo>
                  <a:cubicBezTo>
                    <a:pt x="122169" y="1293"/>
                    <a:pt x="122169" y="1324"/>
                    <a:pt x="122194" y="1324"/>
                  </a:cubicBezTo>
                  <a:cubicBezTo>
                    <a:pt x="122219" y="1324"/>
                    <a:pt x="122270" y="1293"/>
                    <a:pt x="122371" y="1233"/>
                  </a:cubicBezTo>
                  <a:cubicBezTo>
                    <a:pt x="122480" y="1198"/>
                    <a:pt x="122531" y="1182"/>
                    <a:pt x="122616" y="1182"/>
                  </a:cubicBezTo>
                  <a:cubicBezTo>
                    <a:pt x="122691" y="1182"/>
                    <a:pt x="122791" y="1194"/>
                    <a:pt x="122980" y="1216"/>
                  </a:cubicBezTo>
                  <a:cubicBezTo>
                    <a:pt x="123074" y="1239"/>
                    <a:pt x="123124" y="1251"/>
                    <a:pt x="123172" y="1251"/>
                  </a:cubicBezTo>
                  <a:cubicBezTo>
                    <a:pt x="123228" y="1251"/>
                    <a:pt x="123280" y="1235"/>
                    <a:pt x="123393" y="1200"/>
                  </a:cubicBezTo>
                  <a:cubicBezTo>
                    <a:pt x="123393" y="1093"/>
                    <a:pt x="123386" y="1029"/>
                    <a:pt x="123215" y="1029"/>
                  </a:cubicBezTo>
                  <a:cubicBezTo>
                    <a:pt x="123204" y="1029"/>
                    <a:pt x="123194" y="1029"/>
                    <a:pt x="123182" y="1030"/>
                  </a:cubicBezTo>
                  <a:cubicBezTo>
                    <a:pt x="123129" y="1032"/>
                    <a:pt x="123090" y="1034"/>
                    <a:pt x="123061" y="1034"/>
                  </a:cubicBezTo>
                  <a:cubicBezTo>
                    <a:pt x="122980" y="1034"/>
                    <a:pt x="122980" y="1021"/>
                    <a:pt x="122980" y="973"/>
                  </a:cubicBezTo>
                  <a:lnTo>
                    <a:pt x="123385" y="965"/>
                  </a:lnTo>
                  <a:cubicBezTo>
                    <a:pt x="123661" y="957"/>
                    <a:pt x="123936" y="933"/>
                    <a:pt x="124204" y="884"/>
                  </a:cubicBezTo>
                  <a:cubicBezTo>
                    <a:pt x="124528" y="827"/>
                    <a:pt x="124593" y="740"/>
                    <a:pt x="124411" y="740"/>
                  </a:cubicBezTo>
                  <a:cubicBezTo>
                    <a:pt x="124361" y="740"/>
                    <a:pt x="124292" y="746"/>
                    <a:pt x="124204" y="762"/>
                  </a:cubicBezTo>
                  <a:lnTo>
                    <a:pt x="124001" y="706"/>
                  </a:lnTo>
                  <a:cubicBezTo>
                    <a:pt x="124001" y="620"/>
                    <a:pt x="123909" y="580"/>
                    <a:pt x="123812" y="580"/>
                  </a:cubicBezTo>
                  <a:cubicBezTo>
                    <a:pt x="123706" y="580"/>
                    <a:pt x="123596" y="629"/>
                    <a:pt x="123596" y="722"/>
                  </a:cubicBezTo>
                  <a:cubicBezTo>
                    <a:pt x="123596" y="821"/>
                    <a:pt x="123596" y="865"/>
                    <a:pt x="123559" y="865"/>
                  </a:cubicBezTo>
                  <a:cubicBezTo>
                    <a:pt x="123531" y="865"/>
                    <a:pt x="123478" y="837"/>
                    <a:pt x="123385" y="787"/>
                  </a:cubicBezTo>
                  <a:cubicBezTo>
                    <a:pt x="123385" y="679"/>
                    <a:pt x="123227" y="673"/>
                    <a:pt x="123051" y="673"/>
                  </a:cubicBezTo>
                  <a:cubicBezTo>
                    <a:pt x="123027" y="673"/>
                    <a:pt x="123003" y="673"/>
                    <a:pt x="122980" y="673"/>
                  </a:cubicBezTo>
                  <a:cubicBezTo>
                    <a:pt x="122924" y="675"/>
                    <a:pt x="122884" y="677"/>
                    <a:pt x="122854" y="677"/>
                  </a:cubicBezTo>
                  <a:cubicBezTo>
                    <a:pt x="122777" y="677"/>
                    <a:pt x="122777" y="666"/>
                    <a:pt x="122777" y="624"/>
                  </a:cubicBezTo>
                  <a:cubicBezTo>
                    <a:pt x="122777" y="560"/>
                    <a:pt x="122574" y="511"/>
                    <a:pt x="122363" y="511"/>
                  </a:cubicBezTo>
                  <a:cubicBezTo>
                    <a:pt x="122161" y="519"/>
                    <a:pt x="122161" y="519"/>
                    <a:pt x="122161" y="576"/>
                  </a:cubicBezTo>
                  <a:cubicBezTo>
                    <a:pt x="122256" y="602"/>
                    <a:pt x="122223" y="619"/>
                    <a:pt x="122140" y="619"/>
                  </a:cubicBezTo>
                  <a:cubicBezTo>
                    <a:pt x="122040" y="619"/>
                    <a:pt x="121866" y="594"/>
                    <a:pt x="121755" y="527"/>
                  </a:cubicBezTo>
                  <a:cubicBezTo>
                    <a:pt x="121677" y="508"/>
                    <a:pt x="121629" y="497"/>
                    <a:pt x="121599" y="4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1" name="Google Shape;8821;p32"/>
            <p:cNvSpPr/>
            <p:nvPr/>
          </p:nvSpPr>
          <p:spPr>
            <a:xfrm>
              <a:off x="4406891" y="2252588"/>
              <a:ext cx="1892971" cy="1326632"/>
            </a:xfrm>
            <a:custGeom>
              <a:avLst/>
              <a:gdLst/>
              <a:ahLst/>
              <a:cxnLst/>
              <a:rect l="l" t="t" r="r" b="b"/>
              <a:pathLst>
                <a:path w="109817" h="76962" extrusionOk="0">
                  <a:moveTo>
                    <a:pt x="138" y="1053"/>
                  </a:moveTo>
                  <a:cubicBezTo>
                    <a:pt x="167" y="1053"/>
                    <a:pt x="228" y="1148"/>
                    <a:pt x="293" y="1338"/>
                  </a:cubicBezTo>
                  <a:cubicBezTo>
                    <a:pt x="414" y="1533"/>
                    <a:pt x="414" y="1533"/>
                    <a:pt x="293" y="1533"/>
                  </a:cubicBezTo>
                  <a:cubicBezTo>
                    <a:pt x="236" y="1533"/>
                    <a:pt x="179" y="1533"/>
                    <a:pt x="171" y="1338"/>
                  </a:cubicBezTo>
                  <a:cubicBezTo>
                    <a:pt x="110" y="1148"/>
                    <a:pt x="108" y="1053"/>
                    <a:pt x="138" y="1053"/>
                  </a:cubicBezTo>
                  <a:close/>
                  <a:moveTo>
                    <a:pt x="4582" y="27485"/>
                  </a:moveTo>
                  <a:cubicBezTo>
                    <a:pt x="4641" y="27485"/>
                    <a:pt x="4747" y="27640"/>
                    <a:pt x="4801" y="27818"/>
                  </a:cubicBezTo>
                  <a:cubicBezTo>
                    <a:pt x="4827" y="27900"/>
                    <a:pt x="4817" y="27952"/>
                    <a:pt x="4783" y="27952"/>
                  </a:cubicBezTo>
                  <a:cubicBezTo>
                    <a:pt x="4742" y="27952"/>
                    <a:pt x="4666" y="27878"/>
                    <a:pt x="4574" y="27688"/>
                  </a:cubicBezTo>
                  <a:cubicBezTo>
                    <a:pt x="4517" y="27502"/>
                    <a:pt x="4517" y="27502"/>
                    <a:pt x="4574" y="27486"/>
                  </a:cubicBezTo>
                  <a:cubicBezTo>
                    <a:pt x="4576" y="27485"/>
                    <a:pt x="4579" y="27485"/>
                    <a:pt x="4582" y="27485"/>
                  </a:cubicBezTo>
                  <a:close/>
                  <a:moveTo>
                    <a:pt x="6938" y="33542"/>
                  </a:moveTo>
                  <a:cubicBezTo>
                    <a:pt x="6955" y="33542"/>
                    <a:pt x="7012" y="33553"/>
                    <a:pt x="7120" y="33680"/>
                  </a:cubicBezTo>
                  <a:cubicBezTo>
                    <a:pt x="7120" y="33680"/>
                    <a:pt x="7249" y="33834"/>
                    <a:pt x="7192" y="33858"/>
                  </a:cubicBezTo>
                  <a:lnTo>
                    <a:pt x="7136" y="33883"/>
                  </a:lnTo>
                  <a:cubicBezTo>
                    <a:pt x="7006" y="33721"/>
                    <a:pt x="6876" y="33567"/>
                    <a:pt x="6933" y="33542"/>
                  </a:cubicBezTo>
                  <a:cubicBezTo>
                    <a:pt x="6933" y="33542"/>
                    <a:pt x="6935" y="33542"/>
                    <a:pt x="6938" y="33542"/>
                  </a:cubicBezTo>
                  <a:close/>
                  <a:moveTo>
                    <a:pt x="10127" y="40489"/>
                  </a:moveTo>
                  <a:cubicBezTo>
                    <a:pt x="10146" y="40489"/>
                    <a:pt x="10194" y="40504"/>
                    <a:pt x="10257" y="40636"/>
                  </a:cubicBezTo>
                  <a:cubicBezTo>
                    <a:pt x="10257" y="40636"/>
                    <a:pt x="10290" y="40831"/>
                    <a:pt x="10233" y="40855"/>
                  </a:cubicBezTo>
                  <a:lnTo>
                    <a:pt x="10152" y="40685"/>
                  </a:lnTo>
                  <a:cubicBezTo>
                    <a:pt x="10063" y="40515"/>
                    <a:pt x="10119" y="40491"/>
                    <a:pt x="10119" y="40491"/>
                  </a:cubicBezTo>
                  <a:cubicBezTo>
                    <a:pt x="10119" y="40491"/>
                    <a:pt x="10122" y="40489"/>
                    <a:pt x="10127" y="40489"/>
                  </a:cubicBezTo>
                  <a:close/>
                  <a:moveTo>
                    <a:pt x="11092" y="42136"/>
                  </a:moveTo>
                  <a:lnTo>
                    <a:pt x="11190" y="42307"/>
                  </a:lnTo>
                  <a:lnTo>
                    <a:pt x="11222" y="42501"/>
                  </a:lnTo>
                  <a:lnTo>
                    <a:pt x="11133" y="42331"/>
                  </a:lnTo>
                  <a:cubicBezTo>
                    <a:pt x="11044" y="42161"/>
                    <a:pt x="11044" y="42161"/>
                    <a:pt x="11092" y="42136"/>
                  </a:cubicBezTo>
                  <a:close/>
                  <a:moveTo>
                    <a:pt x="11427" y="42661"/>
                  </a:moveTo>
                  <a:cubicBezTo>
                    <a:pt x="11416" y="42661"/>
                    <a:pt x="11437" y="42704"/>
                    <a:pt x="11514" y="42777"/>
                  </a:cubicBezTo>
                  <a:cubicBezTo>
                    <a:pt x="11472" y="42696"/>
                    <a:pt x="11437" y="42661"/>
                    <a:pt x="11427" y="42661"/>
                  </a:cubicBezTo>
                  <a:close/>
                  <a:moveTo>
                    <a:pt x="12017" y="43807"/>
                  </a:moveTo>
                  <a:lnTo>
                    <a:pt x="12106" y="43977"/>
                  </a:lnTo>
                  <a:lnTo>
                    <a:pt x="12146" y="44171"/>
                  </a:lnTo>
                  <a:lnTo>
                    <a:pt x="12049" y="44001"/>
                  </a:lnTo>
                  <a:cubicBezTo>
                    <a:pt x="11960" y="43839"/>
                    <a:pt x="11960" y="43839"/>
                    <a:pt x="12017" y="43807"/>
                  </a:cubicBezTo>
                  <a:close/>
                  <a:moveTo>
                    <a:pt x="12584" y="44267"/>
                  </a:moveTo>
                  <a:cubicBezTo>
                    <a:pt x="12580" y="44267"/>
                    <a:pt x="12579" y="44285"/>
                    <a:pt x="12587" y="44332"/>
                  </a:cubicBezTo>
                  <a:lnTo>
                    <a:pt x="12587" y="44332"/>
                  </a:lnTo>
                  <a:cubicBezTo>
                    <a:pt x="12596" y="44299"/>
                    <a:pt x="12588" y="44267"/>
                    <a:pt x="12584" y="44267"/>
                  </a:cubicBezTo>
                  <a:close/>
                  <a:moveTo>
                    <a:pt x="12587" y="44332"/>
                  </a:moveTo>
                  <a:cubicBezTo>
                    <a:pt x="12584" y="44344"/>
                    <a:pt x="12579" y="44356"/>
                    <a:pt x="12571" y="44366"/>
                  </a:cubicBezTo>
                  <a:lnTo>
                    <a:pt x="12571" y="44366"/>
                  </a:lnTo>
                  <a:cubicBezTo>
                    <a:pt x="12578" y="44365"/>
                    <a:pt x="12585" y="44362"/>
                    <a:pt x="12592" y="44358"/>
                  </a:cubicBezTo>
                  <a:cubicBezTo>
                    <a:pt x="12590" y="44348"/>
                    <a:pt x="12589" y="44340"/>
                    <a:pt x="12587" y="44332"/>
                  </a:cubicBezTo>
                  <a:close/>
                  <a:moveTo>
                    <a:pt x="12649" y="44990"/>
                  </a:moveTo>
                  <a:cubicBezTo>
                    <a:pt x="12675" y="44990"/>
                    <a:pt x="12695" y="45024"/>
                    <a:pt x="12763" y="45136"/>
                  </a:cubicBezTo>
                  <a:cubicBezTo>
                    <a:pt x="12882" y="45335"/>
                    <a:pt x="12928" y="45412"/>
                    <a:pt x="12912" y="45412"/>
                  </a:cubicBezTo>
                  <a:cubicBezTo>
                    <a:pt x="12902" y="45412"/>
                    <a:pt x="12868" y="45381"/>
                    <a:pt x="12811" y="45331"/>
                  </a:cubicBezTo>
                  <a:cubicBezTo>
                    <a:pt x="12657" y="45193"/>
                    <a:pt x="12560" y="45031"/>
                    <a:pt x="12608" y="45007"/>
                  </a:cubicBezTo>
                  <a:cubicBezTo>
                    <a:pt x="12626" y="44997"/>
                    <a:pt x="12638" y="44990"/>
                    <a:pt x="12649" y="44990"/>
                  </a:cubicBezTo>
                  <a:close/>
                  <a:moveTo>
                    <a:pt x="13104" y="46494"/>
                  </a:moveTo>
                  <a:cubicBezTo>
                    <a:pt x="13140" y="46494"/>
                    <a:pt x="13181" y="46521"/>
                    <a:pt x="13241" y="46620"/>
                  </a:cubicBezTo>
                  <a:lnTo>
                    <a:pt x="13290" y="46815"/>
                  </a:lnTo>
                  <a:lnTo>
                    <a:pt x="13144" y="46685"/>
                  </a:lnTo>
                  <a:lnTo>
                    <a:pt x="13038" y="46515"/>
                  </a:lnTo>
                  <a:cubicBezTo>
                    <a:pt x="13060" y="46505"/>
                    <a:pt x="13081" y="46494"/>
                    <a:pt x="13104" y="46494"/>
                  </a:cubicBezTo>
                  <a:close/>
                  <a:moveTo>
                    <a:pt x="14364" y="48409"/>
                  </a:moveTo>
                  <a:cubicBezTo>
                    <a:pt x="14385" y="48409"/>
                    <a:pt x="14433" y="48426"/>
                    <a:pt x="14514" y="48542"/>
                  </a:cubicBezTo>
                  <a:lnTo>
                    <a:pt x="14562" y="48736"/>
                  </a:lnTo>
                  <a:cubicBezTo>
                    <a:pt x="14559" y="48738"/>
                    <a:pt x="14555" y="48739"/>
                    <a:pt x="14551" y="48739"/>
                  </a:cubicBezTo>
                  <a:cubicBezTo>
                    <a:pt x="14499" y="48739"/>
                    <a:pt x="14408" y="48606"/>
                    <a:pt x="14408" y="48606"/>
                  </a:cubicBezTo>
                  <a:cubicBezTo>
                    <a:pt x="14303" y="48444"/>
                    <a:pt x="14303" y="48444"/>
                    <a:pt x="14352" y="48412"/>
                  </a:cubicBezTo>
                  <a:cubicBezTo>
                    <a:pt x="14352" y="48412"/>
                    <a:pt x="14356" y="48409"/>
                    <a:pt x="14364" y="48409"/>
                  </a:cubicBezTo>
                  <a:close/>
                  <a:moveTo>
                    <a:pt x="107218" y="56811"/>
                  </a:moveTo>
                  <a:lnTo>
                    <a:pt x="107088" y="56957"/>
                  </a:lnTo>
                  <a:cubicBezTo>
                    <a:pt x="106967" y="57095"/>
                    <a:pt x="107007" y="57136"/>
                    <a:pt x="107048" y="57176"/>
                  </a:cubicBezTo>
                  <a:cubicBezTo>
                    <a:pt x="107096" y="57136"/>
                    <a:pt x="107137" y="57087"/>
                    <a:pt x="107177" y="57038"/>
                  </a:cubicBezTo>
                  <a:cubicBezTo>
                    <a:pt x="107177" y="57038"/>
                    <a:pt x="107259" y="56860"/>
                    <a:pt x="107218" y="56811"/>
                  </a:cubicBezTo>
                  <a:close/>
                  <a:moveTo>
                    <a:pt x="107648" y="57768"/>
                  </a:moveTo>
                  <a:lnTo>
                    <a:pt x="107648" y="57768"/>
                  </a:lnTo>
                  <a:cubicBezTo>
                    <a:pt x="107688" y="57809"/>
                    <a:pt x="107550" y="57938"/>
                    <a:pt x="107421" y="58076"/>
                  </a:cubicBezTo>
                  <a:cubicBezTo>
                    <a:pt x="107331" y="58166"/>
                    <a:pt x="107300" y="58197"/>
                    <a:pt x="107278" y="58197"/>
                  </a:cubicBezTo>
                  <a:cubicBezTo>
                    <a:pt x="107266" y="58197"/>
                    <a:pt x="107257" y="58188"/>
                    <a:pt x="107242" y="58173"/>
                  </a:cubicBezTo>
                  <a:cubicBezTo>
                    <a:pt x="107307" y="58060"/>
                    <a:pt x="107380" y="57955"/>
                    <a:pt x="107469" y="57857"/>
                  </a:cubicBezTo>
                  <a:lnTo>
                    <a:pt x="107648" y="57768"/>
                  </a:lnTo>
                  <a:close/>
                  <a:moveTo>
                    <a:pt x="106121" y="59325"/>
                  </a:moveTo>
                  <a:cubicBezTo>
                    <a:pt x="106181" y="59325"/>
                    <a:pt x="106125" y="59382"/>
                    <a:pt x="105937" y="59576"/>
                  </a:cubicBezTo>
                  <a:cubicBezTo>
                    <a:pt x="105817" y="59696"/>
                    <a:pt x="105696" y="59811"/>
                    <a:pt x="105641" y="59811"/>
                  </a:cubicBezTo>
                  <a:cubicBezTo>
                    <a:pt x="105633" y="59811"/>
                    <a:pt x="105626" y="59808"/>
                    <a:pt x="105621" y="59803"/>
                  </a:cubicBezTo>
                  <a:lnTo>
                    <a:pt x="105759" y="59665"/>
                  </a:lnTo>
                  <a:cubicBezTo>
                    <a:pt x="105763" y="59671"/>
                    <a:pt x="105769" y="59674"/>
                    <a:pt x="105775" y="59674"/>
                  </a:cubicBezTo>
                  <a:cubicBezTo>
                    <a:pt x="105808" y="59674"/>
                    <a:pt x="105849" y="59596"/>
                    <a:pt x="105798" y="59596"/>
                  </a:cubicBezTo>
                  <a:cubicBezTo>
                    <a:pt x="105781" y="59596"/>
                    <a:pt x="105756" y="59604"/>
                    <a:pt x="105718" y="59625"/>
                  </a:cubicBezTo>
                  <a:lnTo>
                    <a:pt x="105637" y="59536"/>
                  </a:lnTo>
                  <a:cubicBezTo>
                    <a:pt x="105745" y="59420"/>
                    <a:pt x="105888" y="59339"/>
                    <a:pt x="105955" y="59339"/>
                  </a:cubicBezTo>
                  <a:cubicBezTo>
                    <a:pt x="105968" y="59339"/>
                    <a:pt x="105979" y="59342"/>
                    <a:pt x="105986" y="59349"/>
                  </a:cubicBezTo>
                  <a:cubicBezTo>
                    <a:pt x="106050" y="59335"/>
                    <a:pt x="106096" y="59325"/>
                    <a:pt x="106121" y="59325"/>
                  </a:cubicBezTo>
                  <a:close/>
                  <a:moveTo>
                    <a:pt x="105864" y="60071"/>
                  </a:moveTo>
                  <a:lnTo>
                    <a:pt x="105694" y="60160"/>
                  </a:lnTo>
                  <a:cubicBezTo>
                    <a:pt x="105645" y="60209"/>
                    <a:pt x="105605" y="60257"/>
                    <a:pt x="105548" y="60290"/>
                  </a:cubicBezTo>
                  <a:cubicBezTo>
                    <a:pt x="105563" y="60308"/>
                    <a:pt x="105573" y="60319"/>
                    <a:pt x="105588" y="60319"/>
                  </a:cubicBezTo>
                  <a:cubicBezTo>
                    <a:pt x="105612" y="60319"/>
                    <a:pt x="105648" y="60287"/>
                    <a:pt x="105734" y="60200"/>
                  </a:cubicBezTo>
                  <a:lnTo>
                    <a:pt x="105864" y="60071"/>
                  </a:lnTo>
                  <a:close/>
                  <a:moveTo>
                    <a:pt x="24856" y="60582"/>
                  </a:moveTo>
                  <a:cubicBezTo>
                    <a:pt x="24890" y="60582"/>
                    <a:pt x="24935" y="60604"/>
                    <a:pt x="25005" y="60671"/>
                  </a:cubicBezTo>
                  <a:lnTo>
                    <a:pt x="25143" y="60808"/>
                  </a:lnTo>
                  <a:cubicBezTo>
                    <a:pt x="25134" y="60816"/>
                    <a:pt x="25121" y="60819"/>
                    <a:pt x="25105" y="60819"/>
                  </a:cubicBezTo>
                  <a:cubicBezTo>
                    <a:pt x="25034" y="60819"/>
                    <a:pt x="24916" y="60760"/>
                    <a:pt x="24916" y="60760"/>
                  </a:cubicBezTo>
                  <a:lnTo>
                    <a:pt x="24778" y="60622"/>
                  </a:lnTo>
                  <a:cubicBezTo>
                    <a:pt x="24802" y="60602"/>
                    <a:pt x="24824" y="60582"/>
                    <a:pt x="24856" y="60582"/>
                  </a:cubicBezTo>
                  <a:close/>
                  <a:moveTo>
                    <a:pt x="30803" y="65350"/>
                  </a:moveTo>
                  <a:cubicBezTo>
                    <a:pt x="30879" y="65350"/>
                    <a:pt x="31151" y="65537"/>
                    <a:pt x="31297" y="65633"/>
                  </a:cubicBezTo>
                  <a:cubicBezTo>
                    <a:pt x="31350" y="65700"/>
                    <a:pt x="31343" y="65727"/>
                    <a:pt x="31304" y="65727"/>
                  </a:cubicBezTo>
                  <a:cubicBezTo>
                    <a:pt x="31254" y="65727"/>
                    <a:pt x="31153" y="65684"/>
                    <a:pt x="31062" y="65624"/>
                  </a:cubicBezTo>
                  <a:cubicBezTo>
                    <a:pt x="30754" y="65406"/>
                    <a:pt x="30754" y="65406"/>
                    <a:pt x="30786" y="65357"/>
                  </a:cubicBezTo>
                  <a:cubicBezTo>
                    <a:pt x="30789" y="65352"/>
                    <a:pt x="30795" y="65350"/>
                    <a:pt x="30803" y="65350"/>
                  </a:cubicBezTo>
                  <a:close/>
                  <a:moveTo>
                    <a:pt x="97610" y="65965"/>
                  </a:moveTo>
                  <a:lnTo>
                    <a:pt x="97610" y="65965"/>
                  </a:lnTo>
                  <a:cubicBezTo>
                    <a:pt x="97643" y="66014"/>
                    <a:pt x="97351" y="66273"/>
                    <a:pt x="97189" y="66370"/>
                  </a:cubicBezTo>
                  <a:cubicBezTo>
                    <a:pt x="97136" y="66404"/>
                    <a:pt x="97097" y="66422"/>
                    <a:pt x="97079" y="66422"/>
                  </a:cubicBezTo>
                  <a:cubicBezTo>
                    <a:pt x="97039" y="66422"/>
                    <a:pt x="97088" y="66343"/>
                    <a:pt x="97286" y="66168"/>
                  </a:cubicBezTo>
                  <a:lnTo>
                    <a:pt x="97610" y="65965"/>
                  </a:lnTo>
                  <a:close/>
                  <a:moveTo>
                    <a:pt x="96587" y="66513"/>
                  </a:moveTo>
                  <a:cubicBezTo>
                    <a:pt x="96524" y="66513"/>
                    <a:pt x="96367" y="66614"/>
                    <a:pt x="96102" y="66784"/>
                  </a:cubicBezTo>
                  <a:cubicBezTo>
                    <a:pt x="95989" y="66857"/>
                    <a:pt x="95891" y="66938"/>
                    <a:pt x="95810" y="67035"/>
                  </a:cubicBezTo>
                  <a:cubicBezTo>
                    <a:pt x="95817" y="67046"/>
                    <a:pt x="95827" y="67051"/>
                    <a:pt x="95842" y="67051"/>
                  </a:cubicBezTo>
                  <a:cubicBezTo>
                    <a:pt x="95903" y="67051"/>
                    <a:pt x="96028" y="66966"/>
                    <a:pt x="96159" y="66881"/>
                  </a:cubicBezTo>
                  <a:cubicBezTo>
                    <a:pt x="96516" y="66727"/>
                    <a:pt x="96645" y="66581"/>
                    <a:pt x="96613" y="66524"/>
                  </a:cubicBezTo>
                  <a:cubicBezTo>
                    <a:pt x="96608" y="66517"/>
                    <a:pt x="96599" y="66513"/>
                    <a:pt x="96587" y="66513"/>
                  </a:cubicBezTo>
                  <a:close/>
                  <a:moveTo>
                    <a:pt x="89632" y="70870"/>
                  </a:moveTo>
                  <a:cubicBezTo>
                    <a:pt x="89657" y="70927"/>
                    <a:pt x="89478" y="71016"/>
                    <a:pt x="89308" y="71097"/>
                  </a:cubicBezTo>
                  <a:lnTo>
                    <a:pt x="89284" y="71040"/>
                  </a:lnTo>
                  <a:lnTo>
                    <a:pt x="89430" y="70903"/>
                  </a:lnTo>
                  <a:lnTo>
                    <a:pt x="89632" y="70870"/>
                  </a:lnTo>
                  <a:close/>
                  <a:moveTo>
                    <a:pt x="88992" y="70846"/>
                  </a:moveTo>
                  <a:lnTo>
                    <a:pt x="88684" y="71105"/>
                  </a:lnTo>
                  <a:cubicBezTo>
                    <a:pt x="88511" y="71303"/>
                    <a:pt x="88447" y="71377"/>
                    <a:pt x="88411" y="71377"/>
                  </a:cubicBezTo>
                  <a:cubicBezTo>
                    <a:pt x="88389" y="71377"/>
                    <a:pt x="88378" y="71351"/>
                    <a:pt x="88359" y="71308"/>
                  </a:cubicBezTo>
                  <a:cubicBezTo>
                    <a:pt x="88335" y="71251"/>
                    <a:pt x="88311" y="71194"/>
                    <a:pt x="88643" y="70992"/>
                  </a:cubicBezTo>
                  <a:lnTo>
                    <a:pt x="88992" y="70846"/>
                  </a:lnTo>
                  <a:close/>
                  <a:moveTo>
                    <a:pt x="42700" y="71885"/>
                  </a:moveTo>
                  <a:cubicBezTo>
                    <a:pt x="42731" y="71885"/>
                    <a:pt x="42774" y="71894"/>
                    <a:pt x="42834" y="71916"/>
                  </a:cubicBezTo>
                  <a:lnTo>
                    <a:pt x="42980" y="72046"/>
                  </a:lnTo>
                  <a:lnTo>
                    <a:pt x="42786" y="72030"/>
                  </a:lnTo>
                  <a:lnTo>
                    <a:pt x="42607" y="71957"/>
                  </a:lnTo>
                  <a:cubicBezTo>
                    <a:pt x="42623" y="71919"/>
                    <a:pt x="42639" y="71885"/>
                    <a:pt x="42700" y="71885"/>
                  </a:cubicBezTo>
                  <a:close/>
                  <a:moveTo>
                    <a:pt x="84899" y="72774"/>
                  </a:moveTo>
                  <a:cubicBezTo>
                    <a:pt x="84951" y="72774"/>
                    <a:pt x="84823" y="72882"/>
                    <a:pt x="84711" y="73027"/>
                  </a:cubicBezTo>
                  <a:cubicBezTo>
                    <a:pt x="84535" y="73121"/>
                    <a:pt x="84447" y="73168"/>
                    <a:pt x="84423" y="73168"/>
                  </a:cubicBezTo>
                  <a:cubicBezTo>
                    <a:pt x="84399" y="73168"/>
                    <a:pt x="84436" y="73123"/>
                    <a:pt x="84508" y="73035"/>
                  </a:cubicBezTo>
                  <a:lnTo>
                    <a:pt x="84832" y="72792"/>
                  </a:lnTo>
                  <a:cubicBezTo>
                    <a:pt x="84866" y="72780"/>
                    <a:pt x="84887" y="72774"/>
                    <a:pt x="84899" y="72774"/>
                  </a:cubicBezTo>
                  <a:close/>
                  <a:moveTo>
                    <a:pt x="44885" y="73133"/>
                  </a:moveTo>
                  <a:cubicBezTo>
                    <a:pt x="44915" y="73133"/>
                    <a:pt x="44954" y="73140"/>
                    <a:pt x="45007" y="73157"/>
                  </a:cubicBezTo>
                  <a:lnTo>
                    <a:pt x="45194" y="73221"/>
                  </a:lnTo>
                  <a:cubicBezTo>
                    <a:pt x="45175" y="73266"/>
                    <a:pt x="45048" y="73270"/>
                    <a:pt x="44992" y="73270"/>
                  </a:cubicBezTo>
                  <a:cubicBezTo>
                    <a:pt x="44977" y="73270"/>
                    <a:pt x="44967" y="73270"/>
                    <a:pt x="44967" y="73270"/>
                  </a:cubicBezTo>
                  <a:lnTo>
                    <a:pt x="44788" y="73205"/>
                  </a:lnTo>
                  <a:cubicBezTo>
                    <a:pt x="44800" y="73171"/>
                    <a:pt x="44815" y="73133"/>
                    <a:pt x="44885" y="73133"/>
                  </a:cubicBezTo>
                  <a:close/>
                  <a:moveTo>
                    <a:pt x="83333" y="73140"/>
                  </a:moveTo>
                  <a:lnTo>
                    <a:pt x="83333" y="73140"/>
                  </a:lnTo>
                  <a:cubicBezTo>
                    <a:pt x="83357" y="73197"/>
                    <a:pt x="83195" y="73319"/>
                    <a:pt x="83195" y="73319"/>
                  </a:cubicBezTo>
                  <a:cubicBezTo>
                    <a:pt x="83130" y="73343"/>
                    <a:pt x="83073" y="73367"/>
                    <a:pt x="83008" y="73375"/>
                  </a:cubicBezTo>
                  <a:cubicBezTo>
                    <a:pt x="82992" y="73319"/>
                    <a:pt x="82976" y="73270"/>
                    <a:pt x="83154" y="73205"/>
                  </a:cubicBezTo>
                  <a:lnTo>
                    <a:pt x="83333" y="73140"/>
                  </a:lnTo>
                  <a:close/>
                  <a:moveTo>
                    <a:pt x="48258" y="73740"/>
                  </a:moveTo>
                  <a:cubicBezTo>
                    <a:pt x="48445" y="73789"/>
                    <a:pt x="48218" y="73854"/>
                    <a:pt x="48202" y="73911"/>
                  </a:cubicBezTo>
                  <a:cubicBezTo>
                    <a:pt x="48015" y="73854"/>
                    <a:pt x="48015" y="73854"/>
                    <a:pt x="48039" y="73797"/>
                  </a:cubicBezTo>
                  <a:cubicBezTo>
                    <a:pt x="48056" y="73740"/>
                    <a:pt x="48258" y="73740"/>
                    <a:pt x="48258" y="73740"/>
                  </a:cubicBezTo>
                  <a:close/>
                  <a:moveTo>
                    <a:pt x="79629" y="74112"/>
                  </a:moveTo>
                  <a:cubicBezTo>
                    <a:pt x="79646" y="74112"/>
                    <a:pt x="79656" y="74117"/>
                    <a:pt x="79660" y="74129"/>
                  </a:cubicBezTo>
                  <a:cubicBezTo>
                    <a:pt x="79684" y="74123"/>
                    <a:pt x="79698" y="74120"/>
                    <a:pt x="79704" y="74120"/>
                  </a:cubicBezTo>
                  <a:cubicBezTo>
                    <a:pt x="79746" y="74120"/>
                    <a:pt x="79457" y="74240"/>
                    <a:pt x="79303" y="74275"/>
                  </a:cubicBezTo>
                  <a:lnTo>
                    <a:pt x="79287" y="74219"/>
                  </a:lnTo>
                  <a:cubicBezTo>
                    <a:pt x="79433" y="74180"/>
                    <a:pt x="79570" y="74112"/>
                    <a:pt x="79629" y="74112"/>
                  </a:cubicBezTo>
                  <a:close/>
                  <a:moveTo>
                    <a:pt x="80908" y="74389"/>
                  </a:moveTo>
                  <a:lnTo>
                    <a:pt x="80941" y="74511"/>
                  </a:lnTo>
                  <a:lnTo>
                    <a:pt x="80924" y="74446"/>
                  </a:lnTo>
                  <a:cubicBezTo>
                    <a:pt x="80919" y="74425"/>
                    <a:pt x="80913" y="74404"/>
                    <a:pt x="80908" y="74389"/>
                  </a:cubicBezTo>
                  <a:close/>
                  <a:moveTo>
                    <a:pt x="70717" y="74668"/>
                  </a:moveTo>
                  <a:cubicBezTo>
                    <a:pt x="70648" y="74668"/>
                    <a:pt x="70529" y="74710"/>
                    <a:pt x="70409" y="74802"/>
                  </a:cubicBezTo>
                  <a:cubicBezTo>
                    <a:pt x="70414" y="74843"/>
                    <a:pt x="70416" y="74858"/>
                    <a:pt x="70461" y="74858"/>
                  </a:cubicBezTo>
                  <a:cubicBezTo>
                    <a:pt x="70489" y="74858"/>
                    <a:pt x="70532" y="74852"/>
                    <a:pt x="70603" y="74843"/>
                  </a:cubicBezTo>
                  <a:cubicBezTo>
                    <a:pt x="70603" y="74843"/>
                    <a:pt x="70782" y="74762"/>
                    <a:pt x="70774" y="74697"/>
                  </a:cubicBezTo>
                  <a:cubicBezTo>
                    <a:pt x="70771" y="74678"/>
                    <a:pt x="70750" y="74668"/>
                    <a:pt x="70717" y="74668"/>
                  </a:cubicBezTo>
                  <a:close/>
                  <a:moveTo>
                    <a:pt x="52576" y="74866"/>
                  </a:moveTo>
                  <a:cubicBezTo>
                    <a:pt x="52603" y="74866"/>
                    <a:pt x="52639" y="74871"/>
                    <a:pt x="52685" y="74884"/>
                  </a:cubicBezTo>
                  <a:lnTo>
                    <a:pt x="52855" y="74981"/>
                  </a:lnTo>
                  <a:lnTo>
                    <a:pt x="52653" y="74997"/>
                  </a:lnTo>
                  <a:lnTo>
                    <a:pt x="52466" y="74956"/>
                  </a:lnTo>
                  <a:cubicBezTo>
                    <a:pt x="52478" y="74914"/>
                    <a:pt x="52491" y="74866"/>
                    <a:pt x="52576" y="74866"/>
                  </a:cubicBezTo>
                  <a:close/>
                  <a:moveTo>
                    <a:pt x="78241" y="74778"/>
                  </a:moveTo>
                  <a:lnTo>
                    <a:pt x="78241" y="74778"/>
                  </a:lnTo>
                  <a:cubicBezTo>
                    <a:pt x="78249" y="74843"/>
                    <a:pt x="78265" y="74900"/>
                    <a:pt x="78079" y="74940"/>
                  </a:cubicBezTo>
                  <a:cubicBezTo>
                    <a:pt x="78005" y="74986"/>
                    <a:pt x="77926" y="75010"/>
                    <a:pt x="77872" y="75010"/>
                  </a:cubicBezTo>
                  <a:cubicBezTo>
                    <a:pt x="77801" y="75010"/>
                    <a:pt x="77776" y="74968"/>
                    <a:pt x="77868" y="74875"/>
                  </a:cubicBezTo>
                  <a:lnTo>
                    <a:pt x="78241" y="74778"/>
                  </a:lnTo>
                  <a:close/>
                  <a:moveTo>
                    <a:pt x="76384" y="75265"/>
                  </a:moveTo>
                  <a:lnTo>
                    <a:pt x="76587" y="75289"/>
                  </a:lnTo>
                  <a:lnTo>
                    <a:pt x="76392" y="75329"/>
                  </a:lnTo>
                  <a:cubicBezTo>
                    <a:pt x="76312" y="75343"/>
                    <a:pt x="76266" y="75351"/>
                    <a:pt x="76240" y="75351"/>
                  </a:cubicBezTo>
                  <a:cubicBezTo>
                    <a:pt x="76204" y="75351"/>
                    <a:pt x="76202" y="75337"/>
                    <a:pt x="76198" y="75305"/>
                  </a:cubicBezTo>
                  <a:lnTo>
                    <a:pt x="76384" y="75265"/>
                  </a:lnTo>
                  <a:close/>
                  <a:moveTo>
                    <a:pt x="73105" y="75616"/>
                  </a:moveTo>
                  <a:cubicBezTo>
                    <a:pt x="73186" y="75616"/>
                    <a:pt x="73267" y="75622"/>
                    <a:pt x="73344" y="75638"/>
                  </a:cubicBezTo>
                  <a:cubicBezTo>
                    <a:pt x="73352" y="75694"/>
                    <a:pt x="73165" y="75719"/>
                    <a:pt x="73165" y="75719"/>
                  </a:cubicBezTo>
                  <a:cubicBezTo>
                    <a:pt x="73063" y="75732"/>
                    <a:pt x="72959" y="75745"/>
                    <a:pt x="72884" y="75745"/>
                  </a:cubicBezTo>
                  <a:cubicBezTo>
                    <a:pt x="72822" y="75745"/>
                    <a:pt x="72780" y="75736"/>
                    <a:pt x="72776" y="75710"/>
                  </a:cubicBezTo>
                  <a:cubicBezTo>
                    <a:pt x="72776" y="75710"/>
                    <a:pt x="72768" y="75646"/>
                    <a:pt x="72963" y="75621"/>
                  </a:cubicBezTo>
                  <a:cubicBezTo>
                    <a:pt x="73010" y="75618"/>
                    <a:pt x="73058" y="75616"/>
                    <a:pt x="73105" y="75616"/>
                  </a:cubicBezTo>
                  <a:close/>
                  <a:moveTo>
                    <a:pt x="74333" y="75767"/>
                  </a:moveTo>
                  <a:cubicBezTo>
                    <a:pt x="74138" y="75808"/>
                    <a:pt x="74155" y="75865"/>
                    <a:pt x="74155" y="75865"/>
                  </a:cubicBezTo>
                  <a:cubicBezTo>
                    <a:pt x="74155" y="75865"/>
                    <a:pt x="74159" y="75899"/>
                    <a:pt x="74249" y="75899"/>
                  </a:cubicBezTo>
                  <a:cubicBezTo>
                    <a:pt x="74275" y="75899"/>
                    <a:pt x="74308" y="75896"/>
                    <a:pt x="74349" y="75889"/>
                  </a:cubicBezTo>
                  <a:lnTo>
                    <a:pt x="74536" y="75856"/>
                  </a:lnTo>
                  <a:cubicBezTo>
                    <a:pt x="74527" y="75792"/>
                    <a:pt x="74333" y="75767"/>
                    <a:pt x="74333" y="75767"/>
                  </a:cubicBezTo>
                  <a:close/>
                  <a:moveTo>
                    <a:pt x="69442" y="76055"/>
                  </a:moveTo>
                  <a:cubicBezTo>
                    <a:pt x="69496" y="76055"/>
                    <a:pt x="69574" y="76063"/>
                    <a:pt x="69656" y="76063"/>
                  </a:cubicBezTo>
                  <a:cubicBezTo>
                    <a:pt x="69685" y="76063"/>
                    <a:pt x="69715" y="76062"/>
                    <a:pt x="69744" y="76059"/>
                  </a:cubicBezTo>
                  <a:lnTo>
                    <a:pt x="69744" y="76059"/>
                  </a:lnTo>
                  <a:cubicBezTo>
                    <a:pt x="69938" y="76108"/>
                    <a:pt x="69938" y="76108"/>
                    <a:pt x="69557" y="76132"/>
                  </a:cubicBezTo>
                  <a:cubicBezTo>
                    <a:pt x="69536" y="76134"/>
                    <a:pt x="69517" y="76135"/>
                    <a:pt x="69499" y="76135"/>
                  </a:cubicBezTo>
                  <a:cubicBezTo>
                    <a:pt x="69363" y="76135"/>
                    <a:pt x="69363" y="76083"/>
                    <a:pt x="69363" y="76083"/>
                  </a:cubicBezTo>
                  <a:cubicBezTo>
                    <a:pt x="69363" y="76061"/>
                    <a:pt x="69393" y="76055"/>
                    <a:pt x="69442" y="76055"/>
                  </a:cubicBezTo>
                  <a:close/>
                  <a:moveTo>
                    <a:pt x="64977" y="76148"/>
                  </a:moveTo>
                  <a:cubicBezTo>
                    <a:pt x="64977" y="76171"/>
                    <a:pt x="64953" y="76179"/>
                    <a:pt x="64931" y="76179"/>
                  </a:cubicBezTo>
                  <a:cubicBezTo>
                    <a:pt x="64891" y="76179"/>
                    <a:pt x="64856" y="76154"/>
                    <a:pt x="64977" y="76148"/>
                  </a:cubicBezTo>
                  <a:close/>
                  <a:moveTo>
                    <a:pt x="70777" y="76295"/>
                  </a:moveTo>
                  <a:cubicBezTo>
                    <a:pt x="70812" y="76295"/>
                    <a:pt x="70835" y="76312"/>
                    <a:pt x="70725" y="76327"/>
                  </a:cubicBezTo>
                  <a:cubicBezTo>
                    <a:pt x="70722" y="76303"/>
                    <a:pt x="70752" y="76295"/>
                    <a:pt x="70777" y="76295"/>
                  </a:cubicBezTo>
                  <a:close/>
                  <a:moveTo>
                    <a:pt x="64977" y="76327"/>
                  </a:moveTo>
                  <a:lnTo>
                    <a:pt x="65163" y="76392"/>
                  </a:lnTo>
                  <a:lnTo>
                    <a:pt x="64977" y="76448"/>
                  </a:lnTo>
                  <a:lnTo>
                    <a:pt x="64782" y="76448"/>
                  </a:lnTo>
                  <a:cubicBezTo>
                    <a:pt x="64782" y="76392"/>
                    <a:pt x="64782" y="76335"/>
                    <a:pt x="64977" y="76327"/>
                  </a:cubicBezTo>
                  <a:close/>
                  <a:moveTo>
                    <a:pt x="66314" y="76310"/>
                  </a:moveTo>
                  <a:cubicBezTo>
                    <a:pt x="66314" y="76319"/>
                    <a:pt x="66509" y="76375"/>
                    <a:pt x="66509" y="76432"/>
                  </a:cubicBezTo>
                  <a:cubicBezTo>
                    <a:pt x="66509" y="76456"/>
                    <a:pt x="66473" y="76472"/>
                    <a:pt x="66417" y="76472"/>
                  </a:cubicBezTo>
                  <a:cubicBezTo>
                    <a:pt x="66342" y="76472"/>
                    <a:pt x="66231" y="76445"/>
                    <a:pt x="66120" y="76375"/>
                  </a:cubicBezTo>
                  <a:cubicBezTo>
                    <a:pt x="66120" y="76319"/>
                    <a:pt x="66120" y="76319"/>
                    <a:pt x="66314" y="76310"/>
                  </a:cubicBezTo>
                  <a:close/>
                  <a:moveTo>
                    <a:pt x="66513" y="76787"/>
                  </a:moveTo>
                  <a:cubicBezTo>
                    <a:pt x="66413" y="76789"/>
                    <a:pt x="66400" y="76789"/>
                    <a:pt x="66509" y="76789"/>
                  </a:cubicBezTo>
                  <a:cubicBezTo>
                    <a:pt x="66510" y="76788"/>
                    <a:pt x="66512" y="76788"/>
                    <a:pt x="66513" y="76787"/>
                  </a:cubicBezTo>
                  <a:close/>
                  <a:moveTo>
                    <a:pt x="71147" y="76700"/>
                  </a:moveTo>
                  <a:lnTo>
                    <a:pt x="70757" y="76748"/>
                  </a:lnTo>
                  <a:cubicBezTo>
                    <a:pt x="70762" y="76789"/>
                    <a:pt x="70764" y="76804"/>
                    <a:pt x="70811" y="76804"/>
                  </a:cubicBezTo>
                  <a:cubicBezTo>
                    <a:pt x="70840" y="76804"/>
                    <a:pt x="70886" y="76798"/>
                    <a:pt x="70960" y="76789"/>
                  </a:cubicBezTo>
                  <a:cubicBezTo>
                    <a:pt x="71341" y="76732"/>
                    <a:pt x="71341" y="76732"/>
                    <a:pt x="71147" y="76700"/>
                  </a:cubicBezTo>
                  <a:close/>
                  <a:moveTo>
                    <a:pt x="311" y="1"/>
                  </a:moveTo>
                  <a:cubicBezTo>
                    <a:pt x="199" y="1"/>
                    <a:pt x="145" y="8"/>
                    <a:pt x="98" y="382"/>
                  </a:cubicBezTo>
                  <a:cubicBezTo>
                    <a:pt x="50" y="1144"/>
                    <a:pt x="1" y="1719"/>
                    <a:pt x="123" y="1719"/>
                  </a:cubicBezTo>
                  <a:cubicBezTo>
                    <a:pt x="163" y="1841"/>
                    <a:pt x="179" y="1971"/>
                    <a:pt x="187" y="2100"/>
                  </a:cubicBezTo>
                  <a:cubicBezTo>
                    <a:pt x="187" y="2230"/>
                    <a:pt x="171" y="2360"/>
                    <a:pt x="131" y="2490"/>
                  </a:cubicBezTo>
                  <a:cubicBezTo>
                    <a:pt x="82" y="2490"/>
                    <a:pt x="66" y="3252"/>
                    <a:pt x="131" y="4208"/>
                  </a:cubicBezTo>
                  <a:cubicBezTo>
                    <a:pt x="204" y="5360"/>
                    <a:pt x="236" y="5935"/>
                    <a:pt x="187" y="6130"/>
                  </a:cubicBezTo>
                  <a:cubicBezTo>
                    <a:pt x="155" y="6252"/>
                    <a:pt x="147" y="6389"/>
                    <a:pt x="155" y="6519"/>
                  </a:cubicBezTo>
                  <a:cubicBezTo>
                    <a:pt x="155" y="6519"/>
                    <a:pt x="156" y="6519"/>
                    <a:pt x="156" y="6519"/>
                  </a:cubicBezTo>
                  <a:cubicBezTo>
                    <a:pt x="180" y="6519"/>
                    <a:pt x="212" y="6809"/>
                    <a:pt x="252" y="7257"/>
                  </a:cubicBezTo>
                  <a:cubicBezTo>
                    <a:pt x="301" y="7711"/>
                    <a:pt x="366" y="8327"/>
                    <a:pt x="431" y="9000"/>
                  </a:cubicBezTo>
                  <a:cubicBezTo>
                    <a:pt x="504" y="9665"/>
                    <a:pt x="568" y="10338"/>
                    <a:pt x="633" y="10832"/>
                  </a:cubicBezTo>
                  <a:cubicBezTo>
                    <a:pt x="706" y="11335"/>
                    <a:pt x="771" y="11659"/>
                    <a:pt x="804" y="11659"/>
                  </a:cubicBezTo>
                  <a:lnTo>
                    <a:pt x="852" y="12041"/>
                  </a:lnTo>
                  <a:cubicBezTo>
                    <a:pt x="795" y="12049"/>
                    <a:pt x="844" y="12430"/>
                    <a:pt x="901" y="12803"/>
                  </a:cubicBezTo>
                  <a:cubicBezTo>
                    <a:pt x="974" y="13054"/>
                    <a:pt x="1031" y="13305"/>
                    <a:pt x="1071" y="13557"/>
                  </a:cubicBezTo>
                  <a:cubicBezTo>
                    <a:pt x="1006" y="13565"/>
                    <a:pt x="1039" y="13759"/>
                    <a:pt x="1087" y="14140"/>
                  </a:cubicBezTo>
                  <a:cubicBezTo>
                    <a:pt x="1143" y="14506"/>
                    <a:pt x="1183" y="14700"/>
                    <a:pt x="1238" y="14700"/>
                  </a:cubicBezTo>
                  <a:cubicBezTo>
                    <a:pt x="1239" y="14700"/>
                    <a:pt x="1240" y="14700"/>
                    <a:pt x="1241" y="14700"/>
                  </a:cubicBezTo>
                  <a:cubicBezTo>
                    <a:pt x="1274" y="14886"/>
                    <a:pt x="1517" y="16208"/>
                    <a:pt x="1566" y="16784"/>
                  </a:cubicBezTo>
                  <a:cubicBezTo>
                    <a:pt x="1541" y="16978"/>
                    <a:pt x="1631" y="17156"/>
                    <a:pt x="1728" y="17335"/>
                  </a:cubicBezTo>
                  <a:cubicBezTo>
                    <a:pt x="1729" y="17335"/>
                    <a:pt x="1730" y="17335"/>
                    <a:pt x="1732" y="17335"/>
                  </a:cubicBezTo>
                  <a:cubicBezTo>
                    <a:pt x="1789" y="17335"/>
                    <a:pt x="1875" y="17509"/>
                    <a:pt x="1914" y="17692"/>
                  </a:cubicBezTo>
                  <a:lnTo>
                    <a:pt x="1793" y="17716"/>
                  </a:lnTo>
                  <a:cubicBezTo>
                    <a:pt x="1756" y="17643"/>
                    <a:pt x="1735" y="17600"/>
                    <a:pt x="1726" y="17600"/>
                  </a:cubicBezTo>
                  <a:cubicBezTo>
                    <a:pt x="1714" y="17600"/>
                    <a:pt x="1730" y="17690"/>
                    <a:pt x="1768" y="17911"/>
                  </a:cubicBezTo>
                  <a:cubicBezTo>
                    <a:pt x="1809" y="18105"/>
                    <a:pt x="1849" y="18292"/>
                    <a:pt x="1849" y="18292"/>
                  </a:cubicBezTo>
                  <a:cubicBezTo>
                    <a:pt x="1850" y="18291"/>
                    <a:pt x="1850" y="18291"/>
                    <a:pt x="1851" y="18291"/>
                  </a:cubicBezTo>
                  <a:cubicBezTo>
                    <a:pt x="1910" y="18291"/>
                    <a:pt x="2120" y="19227"/>
                    <a:pt x="2409" y="20521"/>
                  </a:cubicBezTo>
                  <a:cubicBezTo>
                    <a:pt x="2595" y="21373"/>
                    <a:pt x="2741" y="21924"/>
                    <a:pt x="2839" y="22272"/>
                  </a:cubicBezTo>
                  <a:cubicBezTo>
                    <a:pt x="2941" y="22604"/>
                    <a:pt x="2990" y="22743"/>
                    <a:pt x="3022" y="22743"/>
                  </a:cubicBezTo>
                  <a:cubicBezTo>
                    <a:pt x="3023" y="22743"/>
                    <a:pt x="3024" y="22743"/>
                    <a:pt x="3025" y="22743"/>
                  </a:cubicBezTo>
                  <a:cubicBezTo>
                    <a:pt x="3026" y="22743"/>
                    <a:pt x="3028" y="22742"/>
                    <a:pt x="3029" y="22742"/>
                  </a:cubicBezTo>
                  <a:cubicBezTo>
                    <a:pt x="3084" y="22742"/>
                    <a:pt x="3132" y="22925"/>
                    <a:pt x="3220" y="23489"/>
                  </a:cubicBezTo>
                  <a:cubicBezTo>
                    <a:pt x="3341" y="24640"/>
                    <a:pt x="3341" y="24640"/>
                    <a:pt x="3447" y="24810"/>
                  </a:cubicBezTo>
                  <a:cubicBezTo>
                    <a:pt x="3398" y="24632"/>
                    <a:pt x="3455" y="24616"/>
                    <a:pt x="3512" y="24599"/>
                  </a:cubicBezTo>
                  <a:cubicBezTo>
                    <a:pt x="3521" y="24597"/>
                    <a:pt x="3530" y="24596"/>
                    <a:pt x="3538" y="24596"/>
                  </a:cubicBezTo>
                  <a:cubicBezTo>
                    <a:pt x="3640" y="24596"/>
                    <a:pt x="3677" y="24770"/>
                    <a:pt x="3617" y="24972"/>
                  </a:cubicBezTo>
                  <a:cubicBezTo>
                    <a:pt x="3495" y="24997"/>
                    <a:pt x="4403" y="27737"/>
                    <a:pt x="4574" y="27883"/>
                  </a:cubicBezTo>
                  <a:lnTo>
                    <a:pt x="4517" y="27899"/>
                  </a:lnTo>
                  <a:cubicBezTo>
                    <a:pt x="4460" y="27915"/>
                    <a:pt x="4501" y="28102"/>
                    <a:pt x="4752" y="28832"/>
                  </a:cubicBezTo>
                  <a:lnTo>
                    <a:pt x="4947" y="29375"/>
                  </a:lnTo>
                  <a:cubicBezTo>
                    <a:pt x="4948" y="29374"/>
                    <a:pt x="4950" y="29374"/>
                    <a:pt x="4952" y="29374"/>
                  </a:cubicBezTo>
                  <a:cubicBezTo>
                    <a:pt x="5069" y="29374"/>
                    <a:pt x="5384" y="30445"/>
                    <a:pt x="5328" y="30461"/>
                  </a:cubicBezTo>
                  <a:cubicBezTo>
                    <a:pt x="5336" y="30664"/>
                    <a:pt x="5336" y="30664"/>
                    <a:pt x="5457" y="31021"/>
                  </a:cubicBezTo>
                  <a:cubicBezTo>
                    <a:pt x="5620" y="31313"/>
                    <a:pt x="5757" y="31613"/>
                    <a:pt x="5855" y="31929"/>
                  </a:cubicBezTo>
                  <a:cubicBezTo>
                    <a:pt x="5952" y="32221"/>
                    <a:pt x="6017" y="32456"/>
                    <a:pt x="5993" y="32464"/>
                  </a:cubicBezTo>
                  <a:lnTo>
                    <a:pt x="6130" y="32821"/>
                  </a:lnTo>
                  <a:cubicBezTo>
                    <a:pt x="6260" y="32983"/>
                    <a:pt x="6398" y="33340"/>
                    <a:pt x="6471" y="33518"/>
                  </a:cubicBezTo>
                  <a:cubicBezTo>
                    <a:pt x="6625" y="33910"/>
                    <a:pt x="6706" y="34107"/>
                    <a:pt x="6731" y="34107"/>
                  </a:cubicBezTo>
                  <a:cubicBezTo>
                    <a:pt x="6741" y="34107"/>
                    <a:pt x="6743" y="34081"/>
                    <a:pt x="6738" y="34029"/>
                  </a:cubicBezTo>
                  <a:cubicBezTo>
                    <a:pt x="6757" y="34021"/>
                    <a:pt x="6775" y="34014"/>
                    <a:pt x="6794" y="34014"/>
                  </a:cubicBezTo>
                  <a:cubicBezTo>
                    <a:pt x="6833" y="34014"/>
                    <a:pt x="6875" y="34045"/>
                    <a:pt x="6925" y="34167"/>
                  </a:cubicBezTo>
                  <a:lnTo>
                    <a:pt x="6868" y="34183"/>
                  </a:lnTo>
                  <a:cubicBezTo>
                    <a:pt x="6811" y="34207"/>
                    <a:pt x="7022" y="34742"/>
                    <a:pt x="7314" y="35448"/>
                  </a:cubicBezTo>
                  <a:cubicBezTo>
                    <a:pt x="7703" y="36331"/>
                    <a:pt x="7857" y="36680"/>
                    <a:pt x="7882" y="36874"/>
                  </a:cubicBezTo>
                  <a:lnTo>
                    <a:pt x="8019" y="37029"/>
                  </a:lnTo>
                  <a:cubicBezTo>
                    <a:pt x="8149" y="37183"/>
                    <a:pt x="8230" y="37353"/>
                    <a:pt x="8174" y="37377"/>
                  </a:cubicBezTo>
                  <a:cubicBezTo>
                    <a:pt x="8198" y="37580"/>
                    <a:pt x="8506" y="38277"/>
                    <a:pt x="8717" y="38601"/>
                  </a:cubicBezTo>
                  <a:cubicBezTo>
                    <a:pt x="8798" y="38780"/>
                    <a:pt x="8887" y="38950"/>
                    <a:pt x="8887" y="38950"/>
                  </a:cubicBezTo>
                  <a:cubicBezTo>
                    <a:pt x="8863" y="39169"/>
                    <a:pt x="9122" y="39688"/>
                    <a:pt x="9317" y="39809"/>
                  </a:cubicBezTo>
                  <a:cubicBezTo>
                    <a:pt x="9260" y="39834"/>
                    <a:pt x="9341" y="40004"/>
                    <a:pt x="9430" y="40174"/>
                  </a:cubicBezTo>
                  <a:cubicBezTo>
                    <a:pt x="9657" y="40499"/>
                    <a:pt x="9998" y="41188"/>
                    <a:pt x="9941" y="41212"/>
                  </a:cubicBezTo>
                  <a:lnTo>
                    <a:pt x="10030" y="41382"/>
                  </a:lnTo>
                  <a:cubicBezTo>
                    <a:pt x="10160" y="41528"/>
                    <a:pt x="10257" y="41690"/>
                    <a:pt x="10338" y="41869"/>
                  </a:cubicBezTo>
                  <a:cubicBezTo>
                    <a:pt x="10419" y="42047"/>
                    <a:pt x="10533" y="42209"/>
                    <a:pt x="10663" y="42347"/>
                  </a:cubicBezTo>
                  <a:cubicBezTo>
                    <a:pt x="10760" y="42444"/>
                    <a:pt x="10841" y="42550"/>
                    <a:pt x="10906" y="42663"/>
                  </a:cubicBezTo>
                  <a:cubicBezTo>
                    <a:pt x="10935" y="42716"/>
                    <a:pt x="10939" y="42737"/>
                    <a:pt x="10927" y="42737"/>
                  </a:cubicBezTo>
                  <a:cubicBezTo>
                    <a:pt x="10901" y="42737"/>
                    <a:pt x="10802" y="42643"/>
                    <a:pt x="10703" y="42550"/>
                  </a:cubicBezTo>
                  <a:cubicBezTo>
                    <a:pt x="10652" y="42481"/>
                    <a:pt x="10625" y="42452"/>
                    <a:pt x="10618" y="42452"/>
                  </a:cubicBezTo>
                  <a:cubicBezTo>
                    <a:pt x="10592" y="42452"/>
                    <a:pt x="10826" y="42841"/>
                    <a:pt x="11125" y="43190"/>
                  </a:cubicBezTo>
                  <a:cubicBezTo>
                    <a:pt x="11341" y="43443"/>
                    <a:pt x="11437" y="43553"/>
                    <a:pt x="11430" y="43553"/>
                  </a:cubicBezTo>
                  <a:cubicBezTo>
                    <a:pt x="11424" y="43553"/>
                    <a:pt x="11352" y="43483"/>
                    <a:pt x="11222" y="43361"/>
                  </a:cubicBezTo>
                  <a:cubicBezTo>
                    <a:pt x="11140" y="43283"/>
                    <a:pt x="11057" y="43203"/>
                    <a:pt x="11043" y="43203"/>
                  </a:cubicBezTo>
                  <a:cubicBezTo>
                    <a:pt x="11033" y="43203"/>
                    <a:pt x="11063" y="43251"/>
                    <a:pt x="11165" y="43385"/>
                  </a:cubicBezTo>
                  <a:cubicBezTo>
                    <a:pt x="11165" y="43385"/>
                    <a:pt x="11335" y="43695"/>
                    <a:pt x="11400" y="43695"/>
                  </a:cubicBezTo>
                  <a:cubicBezTo>
                    <a:pt x="11403" y="43695"/>
                    <a:pt x="11406" y="43695"/>
                    <a:pt x="11409" y="43693"/>
                  </a:cubicBezTo>
                  <a:lnTo>
                    <a:pt x="11684" y="44196"/>
                  </a:lnTo>
                  <a:cubicBezTo>
                    <a:pt x="11765" y="44439"/>
                    <a:pt x="11871" y="44674"/>
                    <a:pt x="12000" y="44901"/>
                  </a:cubicBezTo>
                  <a:cubicBezTo>
                    <a:pt x="12146" y="45039"/>
                    <a:pt x="12138" y="45039"/>
                    <a:pt x="12187" y="45234"/>
                  </a:cubicBezTo>
                  <a:cubicBezTo>
                    <a:pt x="12145" y="45261"/>
                    <a:pt x="12210" y="45383"/>
                    <a:pt x="12295" y="45383"/>
                  </a:cubicBezTo>
                  <a:cubicBezTo>
                    <a:pt x="12310" y="45383"/>
                    <a:pt x="12325" y="45380"/>
                    <a:pt x="12341" y="45371"/>
                  </a:cubicBezTo>
                  <a:cubicBezTo>
                    <a:pt x="12495" y="45501"/>
                    <a:pt x="12592" y="45671"/>
                    <a:pt x="12641" y="45858"/>
                  </a:cubicBezTo>
                  <a:cubicBezTo>
                    <a:pt x="12545" y="45917"/>
                    <a:pt x="12624" y="46057"/>
                    <a:pt x="12675" y="46057"/>
                  </a:cubicBezTo>
                  <a:cubicBezTo>
                    <a:pt x="12680" y="46057"/>
                    <a:pt x="12685" y="46055"/>
                    <a:pt x="12690" y="46052"/>
                  </a:cubicBezTo>
                  <a:cubicBezTo>
                    <a:pt x="12787" y="46142"/>
                    <a:pt x="12868" y="46239"/>
                    <a:pt x="12941" y="46352"/>
                  </a:cubicBezTo>
                  <a:cubicBezTo>
                    <a:pt x="12917" y="46369"/>
                    <a:pt x="13127" y="46742"/>
                    <a:pt x="13460" y="47301"/>
                  </a:cubicBezTo>
                  <a:lnTo>
                    <a:pt x="14027" y="48250"/>
                  </a:lnTo>
                  <a:lnTo>
                    <a:pt x="14733" y="49304"/>
                  </a:lnTo>
                  <a:cubicBezTo>
                    <a:pt x="14827" y="49449"/>
                    <a:pt x="14967" y="49568"/>
                    <a:pt x="15030" y="49568"/>
                  </a:cubicBezTo>
                  <a:cubicBezTo>
                    <a:pt x="15038" y="49568"/>
                    <a:pt x="15044" y="49566"/>
                    <a:pt x="15049" y="49563"/>
                  </a:cubicBezTo>
                  <a:cubicBezTo>
                    <a:pt x="15079" y="49543"/>
                    <a:pt x="15095" y="49532"/>
                    <a:pt x="15104" y="49532"/>
                  </a:cubicBezTo>
                  <a:cubicBezTo>
                    <a:pt x="15126" y="49532"/>
                    <a:pt x="15115" y="49588"/>
                    <a:pt x="15154" y="49717"/>
                  </a:cubicBezTo>
                  <a:cubicBezTo>
                    <a:pt x="15124" y="49910"/>
                    <a:pt x="15233" y="50133"/>
                    <a:pt x="15307" y="50133"/>
                  </a:cubicBezTo>
                  <a:cubicBezTo>
                    <a:pt x="15333" y="50133"/>
                    <a:pt x="15355" y="50106"/>
                    <a:pt x="15365" y="50041"/>
                  </a:cubicBezTo>
                  <a:cubicBezTo>
                    <a:pt x="15365" y="49943"/>
                    <a:pt x="15365" y="49887"/>
                    <a:pt x="15375" y="49887"/>
                  </a:cubicBezTo>
                  <a:cubicBezTo>
                    <a:pt x="15387" y="49887"/>
                    <a:pt x="15415" y="49980"/>
                    <a:pt x="15479" y="50195"/>
                  </a:cubicBezTo>
                  <a:cubicBezTo>
                    <a:pt x="15535" y="50390"/>
                    <a:pt x="15535" y="50390"/>
                    <a:pt x="15689" y="50520"/>
                  </a:cubicBezTo>
                  <a:cubicBezTo>
                    <a:pt x="15695" y="50515"/>
                    <a:pt x="15701" y="50513"/>
                    <a:pt x="15707" y="50513"/>
                  </a:cubicBezTo>
                  <a:cubicBezTo>
                    <a:pt x="15759" y="50513"/>
                    <a:pt x="15838" y="50645"/>
                    <a:pt x="15795" y="50674"/>
                  </a:cubicBezTo>
                  <a:cubicBezTo>
                    <a:pt x="15847" y="50854"/>
                    <a:pt x="15900" y="51034"/>
                    <a:pt x="15946" y="51034"/>
                  </a:cubicBezTo>
                  <a:cubicBezTo>
                    <a:pt x="15950" y="51034"/>
                    <a:pt x="15953" y="51033"/>
                    <a:pt x="15957" y="51031"/>
                  </a:cubicBezTo>
                  <a:cubicBezTo>
                    <a:pt x="16030" y="51136"/>
                    <a:pt x="16087" y="51249"/>
                    <a:pt x="16127" y="51371"/>
                  </a:cubicBezTo>
                  <a:cubicBezTo>
                    <a:pt x="16192" y="51566"/>
                    <a:pt x="16362" y="51687"/>
                    <a:pt x="16525" y="51801"/>
                  </a:cubicBezTo>
                  <a:cubicBezTo>
                    <a:pt x="16887" y="52130"/>
                    <a:pt x="17027" y="52292"/>
                    <a:pt x="16945" y="52292"/>
                  </a:cubicBezTo>
                  <a:cubicBezTo>
                    <a:pt x="16928" y="52292"/>
                    <a:pt x="16901" y="52285"/>
                    <a:pt x="16865" y="52271"/>
                  </a:cubicBezTo>
                  <a:cubicBezTo>
                    <a:pt x="16853" y="52266"/>
                    <a:pt x="16844" y="52264"/>
                    <a:pt x="16837" y="52264"/>
                  </a:cubicBezTo>
                  <a:cubicBezTo>
                    <a:pt x="16723" y="52264"/>
                    <a:pt x="17282" y="52925"/>
                    <a:pt x="17481" y="53009"/>
                  </a:cubicBezTo>
                  <a:cubicBezTo>
                    <a:pt x="17692" y="53090"/>
                    <a:pt x="17692" y="53090"/>
                    <a:pt x="17643" y="53122"/>
                  </a:cubicBezTo>
                  <a:cubicBezTo>
                    <a:pt x="17595" y="53163"/>
                    <a:pt x="17708" y="53317"/>
                    <a:pt x="17708" y="53317"/>
                  </a:cubicBezTo>
                  <a:cubicBezTo>
                    <a:pt x="17822" y="53471"/>
                    <a:pt x="17935" y="53625"/>
                    <a:pt x="17887" y="53657"/>
                  </a:cubicBezTo>
                  <a:cubicBezTo>
                    <a:pt x="18008" y="53812"/>
                    <a:pt x="18138" y="53957"/>
                    <a:pt x="18284" y="54087"/>
                  </a:cubicBezTo>
                  <a:cubicBezTo>
                    <a:pt x="18624" y="54314"/>
                    <a:pt x="18941" y="54793"/>
                    <a:pt x="18973" y="55011"/>
                  </a:cubicBezTo>
                  <a:lnTo>
                    <a:pt x="19265" y="55271"/>
                  </a:lnTo>
                  <a:cubicBezTo>
                    <a:pt x="19476" y="55352"/>
                    <a:pt x="19646" y="55457"/>
                    <a:pt x="19557" y="55530"/>
                  </a:cubicBezTo>
                  <a:lnTo>
                    <a:pt x="19508" y="55571"/>
                  </a:lnTo>
                  <a:cubicBezTo>
                    <a:pt x="19719" y="55644"/>
                    <a:pt x="20165" y="56276"/>
                    <a:pt x="20076" y="56349"/>
                  </a:cubicBezTo>
                  <a:cubicBezTo>
                    <a:pt x="20027" y="56390"/>
                    <a:pt x="20027" y="56390"/>
                    <a:pt x="20149" y="56544"/>
                  </a:cubicBezTo>
                  <a:lnTo>
                    <a:pt x="20197" y="56503"/>
                  </a:lnTo>
                  <a:cubicBezTo>
                    <a:pt x="20215" y="56485"/>
                    <a:pt x="20235" y="56469"/>
                    <a:pt x="20262" y="56469"/>
                  </a:cubicBezTo>
                  <a:cubicBezTo>
                    <a:pt x="20295" y="56469"/>
                    <a:pt x="20340" y="56495"/>
                    <a:pt x="20408" y="56576"/>
                  </a:cubicBezTo>
                  <a:cubicBezTo>
                    <a:pt x="20546" y="56714"/>
                    <a:pt x="20676" y="56852"/>
                    <a:pt x="20627" y="56892"/>
                  </a:cubicBezTo>
                  <a:cubicBezTo>
                    <a:pt x="20701" y="57054"/>
                    <a:pt x="20781" y="57222"/>
                    <a:pt x="20831" y="57222"/>
                  </a:cubicBezTo>
                  <a:cubicBezTo>
                    <a:pt x="20836" y="57222"/>
                    <a:pt x="20841" y="57221"/>
                    <a:pt x="20846" y="57217"/>
                  </a:cubicBezTo>
                  <a:cubicBezTo>
                    <a:pt x="20927" y="57314"/>
                    <a:pt x="21000" y="57419"/>
                    <a:pt x="21057" y="57541"/>
                  </a:cubicBezTo>
                  <a:cubicBezTo>
                    <a:pt x="21186" y="57679"/>
                    <a:pt x="21324" y="57817"/>
                    <a:pt x="21584" y="58101"/>
                  </a:cubicBezTo>
                  <a:cubicBezTo>
                    <a:pt x="21762" y="58206"/>
                    <a:pt x="22022" y="58490"/>
                    <a:pt x="21981" y="58530"/>
                  </a:cubicBezTo>
                  <a:cubicBezTo>
                    <a:pt x="22111" y="58676"/>
                    <a:pt x="22257" y="58798"/>
                    <a:pt x="22411" y="58911"/>
                  </a:cubicBezTo>
                  <a:cubicBezTo>
                    <a:pt x="22678" y="59195"/>
                    <a:pt x="22824" y="59317"/>
                    <a:pt x="22784" y="59365"/>
                  </a:cubicBezTo>
                  <a:cubicBezTo>
                    <a:pt x="22735" y="59406"/>
                    <a:pt x="22735" y="59406"/>
                    <a:pt x="22922" y="59495"/>
                  </a:cubicBezTo>
                  <a:cubicBezTo>
                    <a:pt x="22926" y="59490"/>
                    <a:pt x="22933" y="59488"/>
                    <a:pt x="22940" y="59488"/>
                  </a:cubicBezTo>
                  <a:cubicBezTo>
                    <a:pt x="22996" y="59488"/>
                    <a:pt x="23117" y="59608"/>
                    <a:pt x="23238" y="59722"/>
                  </a:cubicBezTo>
                  <a:lnTo>
                    <a:pt x="23513" y="59990"/>
                  </a:lnTo>
                  <a:cubicBezTo>
                    <a:pt x="23531" y="59975"/>
                    <a:pt x="23542" y="59966"/>
                    <a:pt x="23556" y="59966"/>
                  </a:cubicBezTo>
                  <a:cubicBezTo>
                    <a:pt x="23580" y="59966"/>
                    <a:pt x="23611" y="59996"/>
                    <a:pt x="23700" y="60079"/>
                  </a:cubicBezTo>
                  <a:cubicBezTo>
                    <a:pt x="23838" y="60217"/>
                    <a:pt x="24211" y="60654"/>
                    <a:pt x="24349" y="60792"/>
                  </a:cubicBezTo>
                  <a:cubicBezTo>
                    <a:pt x="24603" y="61032"/>
                    <a:pt x="24704" y="61127"/>
                    <a:pt x="24723" y="61127"/>
                  </a:cubicBezTo>
                  <a:cubicBezTo>
                    <a:pt x="24735" y="61127"/>
                    <a:pt x="24711" y="61087"/>
                    <a:pt x="24673" y="61019"/>
                  </a:cubicBezTo>
                  <a:cubicBezTo>
                    <a:pt x="24607" y="60957"/>
                    <a:pt x="24581" y="60915"/>
                    <a:pt x="24593" y="60915"/>
                  </a:cubicBezTo>
                  <a:cubicBezTo>
                    <a:pt x="24608" y="60915"/>
                    <a:pt x="24681" y="60979"/>
                    <a:pt x="24811" y="61149"/>
                  </a:cubicBezTo>
                  <a:cubicBezTo>
                    <a:pt x="24940" y="61287"/>
                    <a:pt x="25346" y="61700"/>
                    <a:pt x="25784" y="62081"/>
                  </a:cubicBezTo>
                  <a:cubicBezTo>
                    <a:pt x="26229" y="62465"/>
                    <a:pt x="26334" y="62556"/>
                    <a:pt x="26378" y="62556"/>
                  </a:cubicBezTo>
                  <a:cubicBezTo>
                    <a:pt x="26391" y="62556"/>
                    <a:pt x="26398" y="62547"/>
                    <a:pt x="26408" y="62535"/>
                  </a:cubicBezTo>
                  <a:cubicBezTo>
                    <a:pt x="26384" y="62459"/>
                    <a:pt x="26389" y="62426"/>
                    <a:pt x="26407" y="62426"/>
                  </a:cubicBezTo>
                  <a:cubicBezTo>
                    <a:pt x="26439" y="62426"/>
                    <a:pt x="26513" y="62526"/>
                    <a:pt x="26554" y="62665"/>
                  </a:cubicBezTo>
                  <a:cubicBezTo>
                    <a:pt x="26736" y="62960"/>
                    <a:pt x="26870" y="63097"/>
                    <a:pt x="26929" y="63097"/>
                  </a:cubicBezTo>
                  <a:cubicBezTo>
                    <a:pt x="26938" y="63097"/>
                    <a:pt x="26946" y="63093"/>
                    <a:pt x="26951" y="63087"/>
                  </a:cubicBezTo>
                  <a:cubicBezTo>
                    <a:pt x="27073" y="63127"/>
                    <a:pt x="27186" y="63200"/>
                    <a:pt x="27284" y="63289"/>
                  </a:cubicBezTo>
                  <a:cubicBezTo>
                    <a:pt x="27243" y="63338"/>
                    <a:pt x="27389" y="63468"/>
                    <a:pt x="27729" y="63654"/>
                  </a:cubicBezTo>
                  <a:cubicBezTo>
                    <a:pt x="27884" y="63768"/>
                    <a:pt x="27884" y="63768"/>
                    <a:pt x="27843" y="63816"/>
                  </a:cubicBezTo>
                  <a:lnTo>
                    <a:pt x="28151" y="64052"/>
                  </a:lnTo>
                  <a:cubicBezTo>
                    <a:pt x="28532" y="64189"/>
                    <a:pt x="29408" y="64943"/>
                    <a:pt x="29529" y="65106"/>
                  </a:cubicBezTo>
                  <a:cubicBezTo>
                    <a:pt x="29635" y="65187"/>
                    <a:pt x="29748" y="65252"/>
                    <a:pt x="29870" y="65292"/>
                  </a:cubicBezTo>
                  <a:cubicBezTo>
                    <a:pt x="30089" y="65324"/>
                    <a:pt x="30251" y="65430"/>
                    <a:pt x="30178" y="65519"/>
                  </a:cubicBezTo>
                  <a:cubicBezTo>
                    <a:pt x="30105" y="65616"/>
                    <a:pt x="30105" y="65616"/>
                    <a:pt x="30340" y="65633"/>
                  </a:cubicBezTo>
                  <a:cubicBezTo>
                    <a:pt x="30533" y="65689"/>
                    <a:pt x="31318" y="66225"/>
                    <a:pt x="31107" y="66225"/>
                  </a:cubicBezTo>
                  <a:cubicBezTo>
                    <a:pt x="31106" y="66225"/>
                    <a:pt x="31104" y="66225"/>
                    <a:pt x="31102" y="66224"/>
                  </a:cubicBezTo>
                  <a:lnTo>
                    <a:pt x="31029" y="66322"/>
                  </a:lnTo>
                  <a:cubicBezTo>
                    <a:pt x="31151" y="66362"/>
                    <a:pt x="31273" y="66419"/>
                    <a:pt x="31378" y="66492"/>
                  </a:cubicBezTo>
                  <a:cubicBezTo>
                    <a:pt x="31384" y="66485"/>
                    <a:pt x="31393" y="66481"/>
                    <a:pt x="31405" y="66481"/>
                  </a:cubicBezTo>
                  <a:cubicBezTo>
                    <a:pt x="31473" y="66481"/>
                    <a:pt x="31646" y="66598"/>
                    <a:pt x="32051" y="66873"/>
                  </a:cubicBezTo>
                  <a:cubicBezTo>
                    <a:pt x="32213" y="66987"/>
                    <a:pt x="32456" y="67141"/>
                    <a:pt x="32708" y="67287"/>
                  </a:cubicBezTo>
                  <a:cubicBezTo>
                    <a:pt x="32959" y="67424"/>
                    <a:pt x="33218" y="67562"/>
                    <a:pt x="33381" y="67668"/>
                  </a:cubicBezTo>
                  <a:cubicBezTo>
                    <a:pt x="33705" y="67862"/>
                    <a:pt x="34199" y="68162"/>
                    <a:pt x="34337" y="68316"/>
                  </a:cubicBezTo>
                  <a:cubicBezTo>
                    <a:pt x="34556" y="68454"/>
                    <a:pt x="34783" y="68568"/>
                    <a:pt x="35026" y="68665"/>
                  </a:cubicBezTo>
                  <a:cubicBezTo>
                    <a:pt x="35221" y="68714"/>
                    <a:pt x="35553" y="68916"/>
                    <a:pt x="35521" y="68965"/>
                  </a:cubicBezTo>
                  <a:cubicBezTo>
                    <a:pt x="35570" y="68997"/>
                    <a:pt x="35626" y="69030"/>
                    <a:pt x="35683" y="69054"/>
                  </a:cubicBezTo>
                  <a:cubicBezTo>
                    <a:pt x="35870" y="69119"/>
                    <a:pt x="36048" y="69192"/>
                    <a:pt x="36226" y="69281"/>
                  </a:cubicBezTo>
                  <a:cubicBezTo>
                    <a:pt x="36194" y="69330"/>
                    <a:pt x="36332" y="69476"/>
                    <a:pt x="36534" y="69508"/>
                  </a:cubicBezTo>
                  <a:cubicBezTo>
                    <a:pt x="36540" y="69499"/>
                    <a:pt x="36551" y="69495"/>
                    <a:pt x="36566" y="69495"/>
                  </a:cubicBezTo>
                  <a:cubicBezTo>
                    <a:pt x="36634" y="69495"/>
                    <a:pt x="36799" y="69582"/>
                    <a:pt x="37078" y="69735"/>
                  </a:cubicBezTo>
                  <a:cubicBezTo>
                    <a:pt x="37151" y="69792"/>
                    <a:pt x="37556" y="70019"/>
                    <a:pt x="38132" y="70335"/>
                  </a:cubicBezTo>
                  <a:cubicBezTo>
                    <a:pt x="38691" y="70659"/>
                    <a:pt x="39461" y="70984"/>
                    <a:pt x="40191" y="71340"/>
                  </a:cubicBezTo>
                  <a:lnTo>
                    <a:pt x="41278" y="71843"/>
                  </a:lnTo>
                  <a:cubicBezTo>
                    <a:pt x="41618" y="72005"/>
                    <a:pt x="41959" y="72119"/>
                    <a:pt x="42234" y="72232"/>
                  </a:cubicBezTo>
                  <a:lnTo>
                    <a:pt x="42915" y="72492"/>
                  </a:lnTo>
                  <a:cubicBezTo>
                    <a:pt x="42996" y="72524"/>
                    <a:pt x="43086" y="72557"/>
                    <a:pt x="43175" y="72573"/>
                  </a:cubicBezTo>
                  <a:lnTo>
                    <a:pt x="43710" y="72792"/>
                  </a:lnTo>
                  <a:lnTo>
                    <a:pt x="44245" y="73003"/>
                  </a:lnTo>
                  <a:cubicBezTo>
                    <a:pt x="44196" y="73132"/>
                    <a:pt x="45129" y="73392"/>
                    <a:pt x="45696" y="73521"/>
                  </a:cubicBezTo>
                  <a:cubicBezTo>
                    <a:pt x="45891" y="73530"/>
                    <a:pt x="46077" y="73578"/>
                    <a:pt x="46264" y="73651"/>
                  </a:cubicBezTo>
                  <a:cubicBezTo>
                    <a:pt x="46223" y="73765"/>
                    <a:pt x="46766" y="73951"/>
                    <a:pt x="47156" y="74016"/>
                  </a:cubicBezTo>
                  <a:cubicBezTo>
                    <a:pt x="47209" y="74004"/>
                    <a:pt x="47260" y="73998"/>
                    <a:pt x="47307" y="73998"/>
                  </a:cubicBezTo>
                  <a:cubicBezTo>
                    <a:pt x="47449" y="73998"/>
                    <a:pt x="47545" y="74052"/>
                    <a:pt x="47521" y="74138"/>
                  </a:cubicBezTo>
                  <a:cubicBezTo>
                    <a:pt x="47489" y="74234"/>
                    <a:pt x="47709" y="74320"/>
                    <a:pt x="48015" y="74320"/>
                  </a:cubicBezTo>
                  <a:cubicBezTo>
                    <a:pt x="48096" y="74320"/>
                    <a:pt x="48184" y="74313"/>
                    <a:pt x="48275" y="74300"/>
                  </a:cubicBezTo>
                  <a:cubicBezTo>
                    <a:pt x="48317" y="74298"/>
                    <a:pt x="48351" y="74297"/>
                    <a:pt x="48379" y="74297"/>
                  </a:cubicBezTo>
                  <a:cubicBezTo>
                    <a:pt x="48485" y="74297"/>
                    <a:pt x="48513" y="74316"/>
                    <a:pt x="48647" y="74405"/>
                  </a:cubicBezTo>
                  <a:cubicBezTo>
                    <a:pt x="48757" y="74526"/>
                    <a:pt x="48888" y="74589"/>
                    <a:pt x="48955" y="74589"/>
                  </a:cubicBezTo>
                  <a:cubicBezTo>
                    <a:pt x="48977" y="74589"/>
                    <a:pt x="48992" y="74582"/>
                    <a:pt x="48996" y="74567"/>
                  </a:cubicBezTo>
                  <a:cubicBezTo>
                    <a:pt x="49052" y="74547"/>
                    <a:pt x="49109" y="74538"/>
                    <a:pt x="49166" y="74538"/>
                  </a:cubicBezTo>
                  <a:cubicBezTo>
                    <a:pt x="49313" y="74538"/>
                    <a:pt x="49456" y="74604"/>
                    <a:pt x="49556" y="74721"/>
                  </a:cubicBezTo>
                  <a:cubicBezTo>
                    <a:pt x="49771" y="74863"/>
                    <a:pt x="49847" y="74913"/>
                    <a:pt x="49933" y="74913"/>
                  </a:cubicBezTo>
                  <a:cubicBezTo>
                    <a:pt x="49980" y="74913"/>
                    <a:pt x="50030" y="74898"/>
                    <a:pt x="50107" y="74875"/>
                  </a:cubicBezTo>
                  <a:cubicBezTo>
                    <a:pt x="50133" y="74869"/>
                    <a:pt x="50166" y="74866"/>
                    <a:pt x="50204" y="74866"/>
                  </a:cubicBezTo>
                  <a:cubicBezTo>
                    <a:pt x="50492" y="74866"/>
                    <a:pt x="51083" y="75039"/>
                    <a:pt x="51226" y="75167"/>
                  </a:cubicBezTo>
                  <a:cubicBezTo>
                    <a:pt x="51372" y="75199"/>
                    <a:pt x="51513" y="75266"/>
                    <a:pt x="51571" y="75266"/>
                  </a:cubicBezTo>
                  <a:cubicBezTo>
                    <a:pt x="51587" y="75266"/>
                    <a:pt x="51597" y="75261"/>
                    <a:pt x="51599" y="75248"/>
                  </a:cubicBezTo>
                  <a:lnTo>
                    <a:pt x="51777" y="75354"/>
                  </a:lnTo>
                  <a:lnTo>
                    <a:pt x="52150" y="75435"/>
                  </a:lnTo>
                  <a:lnTo>
                    <a:pt x="52166" y="75378"/>
                  </a:lnTo>
                  <a:lnTo>
                    <a:pt x="53050" y="75605"/>
                  </a:lnTo>
                  <a:cubicBezTo>
                    <a:pt x="53626" y="75759"/>
                    <a:pt x="54209" y="75889"/>
                    <a:pt x="54793" y="75978"/>
                  </a:cubicBezTo>
                  <a:cubicBezTo>
                    <a:pt x="56336" y="76229"/>
                    <a:pt x="56948" y="76330"/>
                    <a:pt x="57092" y="76330"/>
                  </a:cubicBezTo>
                  <a:cubicBezTo>
                    <a:pt x="57143" y="76330"/>
                    <a:pt x="57134" y="76318"/>
                    <a:pt x="57088" y="76294"/>
                  </a:cubicBezTo>
                  <a:cubicBezTo>
                    <a:pt x="57020" y="76233"/>
                    <a:pt x="57040" y="76207"/>
                    <a:pt x="57099" y="76207"/>
                  </a:cubicBezTo>
                  <a:cubicBezTo>
                    <a:pt x="57188" y="76207"/>
                    <a:pt x="57366" y="76265"/>
                    <a:pt x="57469" y="76343"/>
                  </a:cubicBezTo>
                  <a:cubicBezTo>
                    <a:pt x="57663" y="76359"/>
                    <a:pt x="58036" y="76465"/>
                    <a:pt x="58417" y="76505"/>
                  </a:cubicBezTo>
                  <a:cubicBezTo>
                    <a:pt x="58807" y="76546"/>
                    <a:pt x="59188" y="76586"/>
                    <a:pt x="59179" y="76643"/>
                  </a:cubicBezTo>
                  <a:lnTo>
                    <a:pt x="59374" y="76659"/>
                  </a:lnTo>
                  <a:cubicBezTo>
                    <a:pt x="59531" y="76644"/>
                    <a:pt x="59688" y="76636"/>
                    <a:pt x="59844" y="76636"/>
                  </a:cubicBezTo>
                  <a:cubicBezTo>
                    <a:pt x="60019" y="76636"/>
                    <a:pt x="60192" y="76646"/>
                    <a:pt x="60363" y="76667"/>
                  </a:cubicBezTo>
                  <a:cubicBezTo>
                    <a:pt x="60777" y="76700"/>
                    <a:pt x="61206" y="76724"/>
                    <a:pt x="61490" y="76773"/>
                  </a:cubicBezTo>
                  <a:cubicBezTo>
                    <a:pt x="61618" y="76782"/>
                    <a:pt x="61746" y="76787"/>
                    <a:pt x="61874" y="76787"/>
                  </a:cubicBezTo>
                  <a:cubicBezTo>
                    <a:pt x="62070" y="76787"/>
                    <a:pt x="62267" y="76776"/>
                    <a:pt x="62463" y="76756"/>
                  </a:cubicBezTo>
                  <a:cubicBezTo>
                    <a:pt x="62635" y="76738"/>
                    <a:pt x="62731" y="76728"/>
                    <a:pt x="62801" y="76728"/>
                  </a:cubicBezTo>
                  <a:cubicBezTo>
                    <a:pt x="62889" y="76728"/>
                    <a:pt x="62935" y="76744"/>
                    <a:pt x="63039" y="76781"/>
                  </a:cubicBezTo>
                  <a:cubicBezTo>
                    <a:pt x="63039" y="76822"/>
                    <a:pt x="63513" y="76881"/>
                    <a:pt x="63855" y="76881"/>
                  </a:cubicBezTo>
                  <a:cubicBezTo>
                    <a:pt x="64046" y="76881"/>
                    <a:pt x="64195" y="76863"/>
                    <a:pt x="64198" y="76813"/>
                  </a:cubicBezTo>
                  <a:lnTo>
                    <a:pt x="64385" y="76870"/>
                  </a:lnTo>
                  <a:cubicBezTo>
                    <a:pt x="64442" y="76889"/>
                    <a:pt x="64500" y="76897"/>
                    <a:pt x="64553" y="76897"/>
                  </a:cubicBezTo>
                  <a:cubicBezTo>
                    <a:pt x="64678" y="76897"/>
                    <a:pt x="64774" y="76853"/>
                    <a:pt x="64774" y="76813"/>
                  </a:cubicBezTo>
                  <a:cubicBezTo>
                    <a:pt x="64774" y="76757"/>
                    <a:pt x="64815" y="76727"/>
                    <a:pt x="64877" y="76727"/>
                  </a:cubicBezTo>
                  <a:cubicBezTo>
                    <a:pt x="64950" y="76727"/>
                    <a:pt x="65054" y="76770"/>
                    <a:pt x="65155" y="76862"/>
                  </a:cubicBezTo>
                  <a:cubicBezTo>
                    <a:pt x="65155" y="76932"/>
                    <a:pt x="65220" y="76962"/>
                    <a:pt x="65275" y="76962"/>
                  </a:cubicBezTo>
                  <a:cubicBezTo>
                    <a:pt x="65315" y="76962"/>
                    <a:pt x="65349" y="76946"/>
                    <a:pt x="65349" y="76919"/>
                  </a:cubicBezTo>
                  <a:cubicBezTo>
                    <a:pt x="65491" y="76877"/>
                    <a:pt x="65632" y="76832"/>
                    <a:pt x="65774" y="76832"/>
                  </a:cubicBezTo>
                  <a:cubicBezTo>
                    <a:pt x="65827" y="76832"/>
                    <a:pt x="65880" y="76838"/>
                    <a:pt x="65933" y="76854"/>
                  </a:cubicBezTo>
                  <a:cubicBezTo>
                    <a:pt x="66120" y="76854"/>
                    <a:pt x="66314" y="76854"/>
                    <a:pt x="66314" y="76732"/>
                  </a:cubicBezTo>
                  <a:cubicBezTo>
                    <a:pt x="66314" y="76675"/>
                    <a:pt x="66509" y="76667"/>
                    <a:pt x="66695" y="76667"/>
                  </a:cubicBezTo>
                  <a:cubicBezTo>
                    <a:pt x="66703" y="76724"/>
                    <a:pt x="66703" y="76724"/>
                    <a:pt x="66513" y="76787"/>
                  </a:cubicBezTo>
                  <a:lnTo>
                    <a:pt x="66513" y="76787"/>
                  </a:lnTo>
                  <a:cubicBezTo>
                    <a:pt x="66591" y="76786"/>
                    <a:pt x="66723" y="76784"/>
                    <a:pt x="66890" y="76781"/>
                  </a:cubicBezTo>
                  <a:cubicBezTo>
                    <a:pt x="67085" y="76789"/>
                    <a:pt x="67474" y="76813"/>
                    <a:pt x="67474" y="76878"/>
                  </a:cubicBezTo>
                  <a:cubicBezTo>
                    <a:pt x="67542" y="76895"/>
                    <a:pt x="67611" y="76904"/>
                    <a:pt x="67662" y="76904"/>
                  </a:cubicBezTo>
                  <a:cubicBezTo>
                    <a:pt x="67757" y="76904"/>
                    <a:pt x="67794" y="76873"/>
                    <a:pt x="67668" y="76805"/>
                  </a:cubicBezTo>
                  <a:cubicBezTo>
                    <a:pt x="67660" y="76683"/>
                    <a:pt x="67660" y="76683"/>
                    <a:pt x="68049" y="76659"/>
                  </a:cubicBezTo>
                  <a:cubicBezTo>
                    <a:pt x="68133" y="76652"/>
                    <a:pt x="68218" y="76645"/>
                    <a:pt x="68286" y="76645"/>
                  </a:cubicBezTo>
                  <a:cubicBezTo>
                    <a:pt x="68371" y="76645"/>
                    <a:pt x="68430" y="76656"/>
                    <a:pt x="68430" y="76692"/>
                  </a:cubicBezTo>
                  <a:cubicBezTo>
                    <a:pt x="68435" y="76726"/>
                    <a:pt x="68437" y="76739"/>
                    <a:pt x="68522" y="76739"/>
                  </a:cubicBezTo>
                  <a:cubicBezTo>
                    <a:pt x="68578" y="76739"/>
                    <a:pt x="68669" y="76734"/>
                    <a:pt x="68820" y="76724"/>
                  </a:cubicBezTo>
                  <a:cubicBezTo>
                    <a:pt x="69395" y="76683"/>
                    <a:pt x="69963" y="76465"/>
                    <a:pt x="70149" y="76327"/>
                  </a:cubicBezTo>
                  <a:cubicBezTo>
                    <a:pt x="70141" y="76269"/>
                    <a:pt x="70137" y="76241"/>
                    <a:pt x="70162" y="76241"/>
                  </a:cubicBezTo>
                  <a:cubicBezTo>
                    <a:pt x="70186" y="76241"/>
                    <a:pt x="70236" y="76267"/>
                    <a:pt x="70336" y="76319"/>
                  </a:cubicBezTo>
                  <a:cubicBezTo>
                    <a:pt x="70339" y="76347"/>
                    <a:pt x="70377" y="76357"/>
                    <a:pt x="70434" y="76357"/>
                  </a:cubicBezTo>
                  <a:cubicBezTo>
                    <a:pt x="70508" y="76357"/>
                    <a:pt x="70615" y="76340"/>
                    <a:pt x="70725" y="76327"/>
                  </a:cubicBezTo>
                  <a:lnTo>
                    <a:pt x="70725" y="76327"/>
                  </a:lnTo>
                  <a:cubicBezTo>
                    <a:pt x="70725" y="76392"/>
                    <a:pt x="70538" y="76416"/>
                    <a:pt x="70344" y="76432"/>
                  </a:cubicBezTo>
                  <a:lnTo>
                    <a:pt x="70352" y="76497"/>
                  </a:lnTo>
                  <a:cubicBezTo>
                    <a:pt x="70427" y="76536"/>
                    <a:pt x="70508" y="76555"/>
                    <a:pt x="70588" y="76555"/>
                  </a:cubicBezTo>
                  <a:cubicBezTo>
                    <a:pt x="70710" y="76555"/>
                    <a:pt x="70830" y="76512"/>
                    <a:pt x="70928" y="76424"/>
                  </a:cubicBezTo>
                  <a:cubicBezTo>
                    <a:pt x="71037" y="76374"/>
                    <a:pt x="71079" y="76355"/>
                    <a:pt x="71142" y="76355"/>
                  </a:cubicBezTo>
                  <a:cubicBezTo>
                    <a:pt x="71182" y="76355"/>
                    <a:pt x="71230" y="76363"/>
                    <a:pt x="71309" y="76375"/>
                  </a:cubicBezTo>
                  <a:cubicBezTo>
                    <a:pt x="71428" y="76395"/>
                    <a:pt x="71546" y="76418"/>
                    <a:pt x="71619" y="76418"/>
                  </a:cubicBezTo>
                  <a:cubicBezTo>
                    <a:pt x="71665" y="76418"/>
                    <a:pt x="71693" y="76409"/>
                    <a:pt x="71690" y="76383"/>
                  </a:cubicBezTo>
                  <a:cubicBezTo>
                    <a:pt x="71797" y="76370"/>
                    <a:pt x="71904" y="76364"/>
                    <a:pt x="72011" y="76364"/>
                  </a:cubicBezTo>
                  <a:cubicBezTo>
                    <a:pt x="72099" y="76364"/>
                    <a:pt x="72186" y="76368"/>
                    <a:pt x="72274" y="76375"/>
                  </a:cubicBezTo>
                  <a:cubicBezTo>
                    <a:pt x="72655" y="76327"/>
                    <a:pt x="72849" y="76302"/>
                    <a:pt x="72841" y="76237"/>
                  </a:cubicBezTo>
                  <a:cubicBezTo>
                    <a:pt x="72833" y="76181"/>
                    <a:pt x="73028" y="76156"/>
                    <a:pt x="73214" y="76132"/>
                  </a:cubicBezTo>
                  <a:cubicBezTo>
                    <a:pt x="73409" y="76108"/>
                    <a:pt x="73595" y="76083"/>
                    <a:pt x="73587" y="76027"/>
                  </a:cubicBezTo>
                  <a:cubicBezTo>
                    <a:pt x="73587" y="75970"/>
                    <a:pt x="73765" y="75873"/>
                    <a:pt x="74138" y="75808"/>
                  </a:cubicBezTo>
                  <a:cubicBezTo>
                    <a:pt x="74347" y="75735"/>
                    <a:pt x="74439" y="75703"/>
                    <a:pt x="74514" y="75703"/>
                  </a:cubicBezTo>
                  <a:cubicBezTo>
                    <a:pt x="74574" y="75703"/>
                    <a:pt x="74624" y="75723"/>
                    <a:pt x="74714" y="75759"/>
                  </a:cubicBezTo>
                  <a:cubicBezTo>
                    <a:pt x="74717" y="75782"/>
                    <a:pt x="74750" y="75790"/>
                    <a:pt x="74800" y="75790"/>
                  </a:cubicBezTo>
                  <a:cubicBezTo>
                    <a:pt x="74875" y="75790"/>
                    <a:pt x="74991" y="75771"/>
                    <a:pt x="75103" y="75751"/>
                  </a:cubicBezTo>
                  <a:cubicBezTo>
                    <a:pt x="75187" y="75735"/>
                    <a:pt x="75271" y="75726"/>
                    <a:pt x="75354" y="75726"/>
                  </a:cubicBezTo>
                  <a:cubicBezTo>
                    <a:pt x="75400" y="75726"/>
                    <a:pt x="75446" y="75729"/>
                    <a:pt x="75492" y="75735"/>
                  </a:cubicBezTo>
                  <a:cubicBezTo>
                    <a:pt x="75525" y="75739"/>
                    <a:pt x="75553" y="75741"/>
                    <a:pt x="75575" y="75741"/>
                  </a:cubicBezTo>
                  <a:cubicBezTo>
                    <a:pt x="75690" y="75741"/>
                    <a:pt x="75677" y="75693"/>
                    <a:pt x="75671" y="75646"/>
                  </a:cubicBezTo>
                  <a:lnTo>
                    <a:pt x="75654" y="75524"/>
                  </a:lnTo>
                  <a:cubicBezTo>
                    <a:pt x="75684" y="75519"/>
                    <a:pt x="75714" y="75517"/>
                    <a:pt x="75744" y="75517"/>
                  </a:cubicBezTo>
                  <a:cubicBezTo>
                    <a:pt x="75902" y="75517"/>
                    <a:pt x="76053" y="75582"/>
                    <a:pt x="76060" y="75629"/>
                  </a:cubicBezTo>
                  <a:cubicBezTo>
                    <a:pt x="76156" y="75667"/>
                    <a:pt x="76209" y="75687"/>
                    <a:pt x="76235" y="75687"/>
                  </a:cubicBezTo>
                  <a:cubicBezTo>
                    <a:pt x="76266" y="75687"/>
                    <a:pt x="76260" y="75658"/>
                    <a:pt x="76246" y="75597"/>
                  </a:cubicBezTo>
                  <a:cubicBezTo>
                    <a:pt x="76238" y="75540"/>
                    <a:pt x="76417" y="75443"/>
                    <a:pt x="76806" y="75435"/>
                  </a:cubicBezTo>
                  <a:cubicBezTo>
                    <a:pt x="77094" y="75366"/>
                    <a:pt x="77382" y="75292"/>
                    <a:pt x="77506" y="75292"/>
                  </a:cubicBezTo>
                  <a:cubicBezTo>
                    <a:pt x="77542" y="75292"/>
                    <a:pt x="77564" y="75298"/>
                    <a:pt x="77568" y="75313"/>
                  </a:cubicBezTo>
                  <a:cubicBezTo>
                    <a:pt x="77698" y="75313"/>
                    <a:pt x="77827" y="75289"/>
                    <a:pt x="77941" y="75224"/>
                  </a:cubicBezTo>
                  <a:cubicBezTo>
                    <a:pt x="78111" y="75119"/>
                    <a:pt x="78298" y="75070"/>
                    <a:pt x="78873" y="74997"/>
                  </a:cubicBezTo>
                  <a:cubicBezTo>
                    <a:pt x="79838" y="74884"/>
                    <a:pt x="79838" y="74884"/>
                    <a:pt x="79814" y="74762"/>
                  </a:cubicBezTo>
                  <a:cubicBezTo>
                    <a:pt x="79803" y="74724"/>
                    <a:pt x="79792" y="74687"/>
                    <a:pt x="79850" y="74687"/>
                  </a:cubicBezTo>
                  <a:cubicBezTo>
                    <a:pt x="79879" y="74687"/>
                    <a:pt x="79926" y="74697"/>
                    <a:pt x="80000" y="74721"/>
                  </a:cubicBezTo>
                  <a:cubicBezTo>
                    <a:pt x="80007" y="74722"/>
                    <a:pt x="80013" y="74722"/>
                    <a:pt x="80019" y="74722"/>
                  </a:cubicBezTo>
                  <a:cubicBezTo>
                    <a:pt x="80213" y="74722"/>
                    <a:pt x="80376" y="74603"/>
                    <a:pt x="80722" y="74446"/>
                  </a:cubicBezTo>
                  <a:cubicBezTo>
                    <a:pt x="80892" y="74332"/>
                    <a:pt x="80860" y="74219"/>
                    <a:pt x="80843" y="74154"/>
                  </a:cubicBezTo>
                  <a:cubicBezTo>
                    <a:pt x="80811" y="74040"/>
                    <a:pt x="80811" y="74040"/>
                    <a:pt x="81192" y="73992"/>
                  </a:cubicBezTo>
                  <a:cubicBezTo>
                    <a:pt x="81285" y="73963"/>
                    <a:pt x="81383" y="73949"/>
                    <a:pt x="81459" y="73949"/>
                  </a:cubicBezTo>
                  <a:cubicBezTo>
                    <a:pt x="81535" y="73949"/>
                    <a:pt x="81589" y="73963"/>
                    <a:pt x="81597" y="73992"/>
                  </a:cubicBezTo>
                  <a:cubicBezTo>
                    <a:pt x="81614" y="74048"/>
                    <a:pt x="81427" y="74105"/>
                    <a:pt x="81427" y="74105"/>
                  </a:cubicBezTo>
                  <a:lnTo>
                    <a:pt x="81241" y="74162"/>
                  </a:lnTo>
                  <a:cubicBezTo>
                    <a:pt x="81250" y="74195"/>
                    <a:pt x="81260" y="74229"/>
                    <a:pt x="81342" y="74229"/>
                  </a:cubicBezTo>
                  <a:cubicBezTo>
                    <a:pt x="81398" y="74229"/>
                    <a:pt x="81489" y="74213"/>
                    <a:pt x="81638" y="74170"/>
                  </a:cubicBezTo>
                  <a:cubicBezTo>
                    <a:pt x="81841" y="74170"/>
                    <a:pt x="82027" y="74113"/>
                    <a:pt x="82011" y="74057"/>
                  </a:cubicBezTo>
                  <a:cubicBezTo>
                    <a:pt x="82214" y="74057"/>
                    <a:pt x="82578" y="73943"/>
                    <a:pt x="82951" y="73829"/>
                  </a:cubicBezTo>
                  <a:cubicBezTo>
                    <a:pt x="83324" y="73732"/>
                    <a:pt x="83860" y="73513"/>
                    <a:pt x="84054" y="73513"/>
                  </a:cubicBezTo>
                  <a:cubicBezTo>
                    <a:pt x="84419" y="73384"/>
                    <a:pt x="84597" y="73319"/>
                    <a:pt x="84581" y="73262"/>
                  </a:cubicBezTo>
                  <a:cubicBezTo>
                    <a:pt x="84550" y="73175"/>
                    <a:pt x="84651" y="73113"/>
                    <a:pt x="84708" y="73113"/>
                  </a:cubicBezTo>
                  <a:cubicBezTo>
                    <a:pt x="84726" y="73113"/>
                    <a:pt x="84739" y="73119"/>
                    <a:pt x="84743" y="73132"/>
                  </a:cubicBezTo>
                  <a:cubicBezTo>
                    <a:pt x="84750" y="73134"/>
                    <a:pt x="84759" y="73134"/>
                    <a:pt x="84769" y="73134"/>
                  </a:cubicBezTo>
                  <a:cubicBezTo>
                    <a:pt x="84934" y="73134"/>
                    <a:pt x="85543" y="72958"/>
                    <a:pt x="86138" y="72759"/>
                  </a:cubicBezTo>
                  <a:cubicBezTo>
                    <a:pt x="86778" y="72532"/>
                    <a:pt x="87386" y="72232"/>
                    <a:pt x="87451" y="72143"/>
                  </a:cubicBezTo>
                  <a:lnTo>
                    <a:pt x="87808" y="71997"/>
                  </a:lnTo>
                  <a:cubicBezTo>
                    <a:pt x="88189" y="71900"/>
                    <a:pt x="89251" y="71446"/>
                    <a:pt x="89405" y="71316"/>
                  </a:cubicBezTo>
                  <a:lnTo>
                    <a:pt x="89924" y="71057"/>
                  </a:lnTo>
                  <a:cubicBezTo>
                    <a:pt x="90289" y="70943"/>
                    <a:pt x="90467" y="70862"/>
                    <a:pt x="90613" y="70724"/>
                  </a:cubicBezTo>
                  <a:cubicBezTo>
                    <a:pt x="90723" y="70615"/>
                    <a:pt x="90736" y="70560"/>
                    <a:pt x="90747" y="70560"/>
                  </a:cubicBezTo>
                  <a:cubicBezTo>
                    <a:pt x="90750" y="70560"/>
                    <a:pt x="90753" y="70566"/>
                    <a:pt x="90759" y="70578"/>
                  </a:cubicBezTo>
                  <a:cubicBezTo>
                    <a:pt x="90762" y="70586"/>
                    <a:pt x="90771" y="70589"/>
                    <a:pt x="90784" y="70589"/>
                  </a:cubicBezTo>
                  <a:cubicBezTo>
                    <a:pt x="90878" y="70589"/>
                    <a:pt x="91220" y="70422"/>
                    <a:pt x="91821" y="70124"/>
                  </a:cubicBezTo>
                  <a:cubicBezTo>
                    <a:pt x="92356" y="69869"/>
                    <a:pt x="92476" y="69800"/>
                    <a:pt x="92415" y="69800"/>
                  </a:cubicBezTo>
                  <a:cubicBezTo>
                    <a:pt x="92396" y="69800"/>
                    <a:pt x="92361" y="69807"/>
                    <a:pt x="92316" y="69816"/>
                  </a:cubicBezTo>
                  <a:cubicBezTo>
                    <a:pt x="92745" y="69528"/>
                    <a:pt x="92901" y="69459"/>
                    <a:pt x="92965" y="69459"/>
                  </a:cubicBezTo>
                  <a:cubicBezTo>
                    <a:pt x="92996" y="69459"/>
                    <a:pt x="93005" y="69476"/>
                    <a:pt x="93013" y="69492"/>
                  </a:cubicBezTo>
                  <a:cubicBezTo>
                    <a:pt x="92979" y="69552"/>
                    <a:pt x="92986" y="69578"/>
                    <a:pt x="93014" y="69578"/>
                  </a:cubicBezTo>
                  <a:cubicBezTo>
                    <a:pt x="93079" y="69578"/>
                    <a:pt x="93264" y="69433"/>
                    <a:pt x="93321" y="69257"/>
                  </a:cubicBezTo>
                  <a:cubicBezTo>
                    <a:pt x="93422" y="69076"/>
                    <a:pt x="93697" y="68908"/>
                    <a:pt x="93779" y="68908"/>
                  </a:cubicBezTo>
                  <a:cubicBezTo>
                    <a:pt x="93789" y="68908"/>
                    <a:pt x="93796" y="68911"/>
                    <a:pt x="93800" y="68916"/>
                  </a:cubicBezTo>
                  <a:cubicBezTo>
                    <a:pt x="93824" y="68973"/>
                    <a:pt x="93662" y="69062"/>
                    <a:pt x="93492" y="69159"/>
                  </a:cubicBezTo>
                  <a:cubicBezTo>
                    <a:pt x="93492" y="69159"/>
                    <a:pt x="93516" y="69216"/>
                    <a:pt x="93548" y="69265"/>
                  </a:cubicBezTo>
                  <a:cubicBezTo>
                    <a:pt x="93662" y="69208"/>
                    <a:pt x="93767" y="69127"/>
                    <a:pt x="93856" y="69022"/>
                  </a:cubicBezTo>
                  <a:cubicBezTo>
                    <a:pt x="93970" y="68957"/>
                    <a:pt x="94067" y="68876"/>
                    <a:pt x="94164" y="68786"/>
                  </a:cubicBezTo>
                  <a:cubicBezTo>
                    <a:pt x="94273" y="68671"/>
                    <a:pt x="94276" y="68612"/>
                    <a:pt x="94176" y="68612"/>
                  </a:cubicBezTo>
                  <a:cubicBezTo>
                    <a:pt x="94150" y="68612"/>
                    <a:pt x="94116" y="68616"/>
                    <a:pt x="94075" y="68624"/>
                  </a:cubicBezTo>
                  <a:cubicBezTo>
                    <a:pt x="94042" y="68631"/>
                    <a:pt x="94020" y="68634"/>
                    <a:pt x="94006" y="68634"/>
                  </a:cubicBezTo>
                  <a:cubicBezTo>
                    <a:pt x="93938" y="68634"/>
                    <a:pt x="94078" y="68559"/>
                    <a:pt x="94213" y="68478"/>
                  </a:cubicBezTo>
                  <a:cubicBezTo>
                    <a:pt x="94358" y="68424"/>
                    <a:pt x="94450" y="68400"/>
                    <a:pt x="94500" y="68400"/>
                  </a:cubicBezTo>
                  <a:cubicBezTo>
                    <a:pt x="94576" y="68400"/>
                    <a:pt x="94552" y="68455"/>
                    <a:pt x="94464" y="68543"/>
                  </a:cubicBezTo>
                  <a:cubicBezTo>
                    <a:pt x="94302" y="68641"/>
                    <a:pt x="94327" y="68689"/>
                    <a:pt x="94359" y="68738"/>
                  </a:cubicBezTo>
                  <a:cubicBezTo>
                    <a:pt x="94360" y="68740"/>
                    <a:pt x="94362" y="68741"/>
                    <a:pt x="94366" y="68741"/>
                  </a:cubicBezTo>
                  <a:cubicBezTo>
                    <a:pt x="94448" y="68741"/>
                    <a:pt x="95182" y="68218"/>
                    <a:pt x="95275" y="68008"/>
                  </a:cubicBezTo>
                  <a:lnTo>
                    <a:pt x="95300" y="68065"/>
                  </a:lnTo>
                  <a:cubicBezTo>
                    <a:pt x="95303" y="68070"/>
                    <a:pt x="95309" y="68072"/>
                    <a:pt x="95318" y="68072"/>
                  </a:cubicBezTo>
                  <a:cubicBezTo>
                    <a:pt x="95398" y="68072"/>
                    <a:pt x="95689" y="67889"/>
                    <a:pt x="95981" y="67700"/>
                  </a:cubicBezTo>
                  <a:cubicBezTo>
                    <a:pt x="96305" y="67497"/>
                    <a:pt x="96467" y="67392"/>
                    <a:pt x="96435" y="67343"/>
                  </a:cubicBezTo>
                  <a:cubicBezTo>
                    <a:pt x="96410" y="67295"/>
                    <a:pt x="96378" y="67238"/>
                    <a:pt x="96540" y="67141"/>
                  </a:cubicBezTo>
                  <a:lnTo>
                    <a:pt x="96540" y="67141"/>
                  </a:lnTo>
                  <a:cubicBezTo>
                    <a:pt x="96471" y="67182"/>
                    <a:pt x="96426" y="67197"/>
                    <a:pt x="96394" y="67197"/>
                  </a:cubicBezTo>
                  <a:cubicBezTo>
                    <a:pt x="96350" y="67197"/>
                    <a:pt x="96332" y="67169"/>
                    <a:pt x="96313" y="67141"/>
                  </a:cubicBezTo>
                  <a:cubicBezTo>
                    <a:pt x="96491" y="67060"/>
                    <a:pt x="96678" y="66995"/>
                    <a:pt x="96864" y="66930"/>
                  </a:cubicBezTo>
                  <a:cubicBezTo>
                    <a:pt x="97245" y="66824"/>
                    <a:pt x="97618" y="66687"/>
                    <a:pt x="98243" y="66241"/>
                  </a:cubicBezTo>
                  <a:cubicBezTo>
                    <a:pt x="98559" y="66022"/>
                    <a:pt x="99029" y="65681"/>
                    <a:pt x="99224" y="65624"/>
                  </a:cubicBezTo>
                  <a:cubicBezTo>
                    <a:pt x="99532" y="65397"/>
                    <a:pt x="99694" y="65284"/>
                    <a:pt x="99653" y="65235"/>
                  </a:cubicBezTo>
                  <a:lnTo>
                    <a:pt x="99970" y="65016"/>
                  </a:lnTo>
                  <a:cubicBezTo>
                    <a:pt x="100164" y="64952"/>
                    <a:pt x="100472" y="64725"/>
                    <a:pt x="100440" y="64676"/>
                  </a:cubicBezTo>
                  <a:cubicBezTo>
                    <a:pt x="100561" y="64522"/>
                    <a:pt x="100748" y="64449"/>
                    <a:pt x="100902" y="64327"/>
                  </a:cubicBezTo>
                  <a:cubicBezTo>
                    <a:pt x="101267" y="64181"/>
                    <a:pt x="101267" y="64181"/>
                    <a:pt x="101016" y="64157"/>
                  </a:cubicBezTo>
                  <a:cubicBezTo>
                    <a:pt x="101011" y="64152"/>
                    <a:pt x="101003" y="64149"/>
                    <a:pt x="100993" y="64149"/>
                  </a:cubicBezTo>
                  <a:cubicBezTo>
                    <a:pt x="100906" y="64149"/>
                    <a:pt x="100626" y="64316"/>
                    <a:pt x="100489" y="64425"/>
                  </a:cubicBezTo>
                  <a:lnTo>
                    <a:pt x="100026" y="64757"/>
                  </a:lnTo>
                  <a:lnTo>
                    <a:pt x="100456" y="64376"/>
                  </a:lnTo>
                  <a:cubicBezTo>
                    <a:pt x="100610" y="64254"/>
                    <a:pt x="100870" y="63962"/>
                    <a:pt x="100837" y="63914"/>
                  </a:cubicBezTo>
                  <a:cubicBezTo>
                    <a:pt x="100837" y="63914"/>
                    <a:pt x="100797" y="63873"/>
                    <a:pt x="100951" y="63752"/>
                  </a:cubicBezTo>
                  <a:lnTo>
                    <a:pt x="101024" y="63849"/>
                  </a:lnTo>
                  <a:cubicBezTo>
                    <a:pt x="100910" y="64011"/>
                    <a:pt x="100943" y="64060"/>
                    <a:pt x="100975" y="64108"/>
                  </a:cubicBezTo>
                  <a:cubicBezTo>
                    <a:pt x="101194" y="64084"/>
                    <a:pt x="101688" y="63776"/>
                    <a:pt x="101616" y="63679"/>
                  </a:cubicBezTo>
                  <a:cubicBezTo>
                    <a:pt x="101713" y="63589"/>
                    <a:pt x="101826" y="63525"/>
                    <a:pt x="101948" y="63484"/>
                  </a:cubicBezTo>
                  <a:cubicBezTo>
                    <a:pt x="101954" y="63491"/>
                    <a:pt x="101962" y="63495"/>
                    <a:pt x="101972" y="63495"/>
                  </a:cubicBezTo>
                  <a:cubicBezTo>
                    <a:pt x="102030" y="63495"/>
                    <a:pt x="102146" y="63380"/>
                    <a:pt x="102215" y="63200"/>
                  </a:cubicBezTo>
                  <a:cubicBezTo>
                    <a:pt x="102272" y="62998"/>
                    <a:pt x="102451" y="62852"/>
                    <a:pt x="102661" y="62835"/>
                  </a:cubicBezTo>
                  <a:cubicBezTo>
                    <a:pt x="102888" y="62738"/>
                    <a:pt x="103099" y="62608"/>
                    <a:pt x="103286" y="62454"/>
                  </a:cubicBezTo>
                  <a:cubicBezTo>
                    <a:pt x="103472" y="62300"/>
                    <a:pt x="103602" y="62162"/>
                    <a:pt x="103586" y="62138"/>
                  </a:cubicBezTo>
                  <a:cubicBezTo>
                    <a:pt x="103505" y="62041"/>
                    <a:pt x="103934" y="61660"/>
                    <a:pt x="104121" y="61579"/>
                  </a:cubicBezTo>
                  <a:cubicBezTo>
                    <a:pt x="104299" y="61498"/>
                    <a:pt x="104445" y="61360"/>
                    <a:pt x="104551" y="61190"/>
                  </a:cubicBezTo>
                  <a:cubicBezTo>
                    <a:pt x="104556" y="61198"/>
                    <a:pt x="104568" y="61203"/>
                    <a:pt x="104582" y="61203"/>
                  </a:cubicBezTo>
                  <a:cubicBezTo>
                    <a:pt x="104649" y="61203"/>
                    <a:pt x="104789" y="61118"/>
                    <a:pt x="104875" y="60979"/>
                  </a:cubicBezTo>
                  <a:cubicBezTo>
                    <a:pt x="104875" y="60979"/>
                    <a:pt x="104960" y="60903"/>
                    <a:pt x="104917" y="60903"/>
                  </a:cubicBezTo>
                  <a:cubicBezTo>
                    <a:pt x="104904" y="60903"/>
                    <a:pt x="104879" y="60911"/>
                    <a:pt x="104834" y="60930"/>
                  </a:cubicBezTo>
                  <a:lnTo>
                    <a:pt x="105037" y="60590"/>
                  </a:lnTo>
                  <a:lnTo>
                    <a:pt x="105037" y="60590"/>
                  </a:lnTo>
                  <a:cubicBezTo>
                    <a:pt x="104970" y="60653"/>
                    <a:pt x="104926" y="60674"/>
                    <a:pt x="104893" y="60674"/>
                  </a:cubicBezTo>
                  <a:cubicBezTo>
                    <a:pt x="104860" y="60674"/>
                    <a:pt x="104839" y="60651"/>
                    <a:pt x="104818" y="60630"/>
                  </a:cubicBezTo>
                  <a:cubicBezTo>
                    <a:pt x="104778" y="60573"/>
                    <a:pt x="105402" y="60127"/>
                    <a:pt x="105783" y="59973"/>
                  </a:cubicBezTo>
                  <a:lnTo>
                    <a:pt x="106140" y="59795"/>
                  </a:lnTo>
                  <a:lnTo>
                    <a:pt x="106050" y="59706"/>
                  </a:lnTo>
                  <a:cubicBezTo>
                    <a:pt x="106172" y="59585"/>
                    <a:pt x="106293" y="59464"/>
                    <a:pt x="106348" y="59464"/>
                  </a:cubicBezTo>
                  <a:cubicBezTo>
                    <a:pt x="106355" y="59464"/>
                    <a:pt x="106362" y="59466"/>
                    <a:pt x="106367" y="59471"/>
                  </a:cubicBezTo>
                  <a:cubicBezTo>
                    <a:pt x="106382" y="59489"/>
                    <a:pt x="106391" y="59500"/>
                    <a:pt x="106404" y="59500"/>
                  </a:cubicBezTo>
                  <a:cubicBezTo>
                    <a:pt x="106426" y="59500"/>
                    <a:pt x="106459" y="59468"/>
                    <a:pt x="106545" y="59382"/>
                  </a:cubicBezTo>
                  <a:cubicBezTo>
                    <a:pt x="106545" y="59382"/>
                    <a:pt x="106683" y="59244"/>
                    <a:pt x="106634" y="59203"/>
                  </a:cubicBezTo>
                  <a:cubicBezTo>
                    <a:pt x="106553" y="59114"/>
                    <a:pt x="106553" y="59114"/>
                    <a:pt x="106732" y="59025"/>
                  </a:cubicBezTo>
                  <a:cubicBezTo>
                    <a:pt x="106942" y="58984"/>
                    <a:pt x="107104" y="58822"/>
                    <a:pt x="107137" y="58611"/>
                  </a:cubicBezTo>
                  <a:cubicBezTo>
                    <a:pt x="107056" y="58530"/>
                    <a:pt x="107056" y="58530"/>
                    <a:pt x="107275" y="58473"/>
                  </a:cubicBezTo>
                  <a:cubicBezTo>
                    <a:pt x="107282" y="58482"/>
                    <a:pt x="107294" y="58486"/>
                    <a:pt x="107309" y="58486"/>
                  </a:cubicBezTo>
                  <a:cubicBezTo>
                    <a:pt x="107378" y="58486"/>
                    <a:pt x="107518" y="58400"/>
                    <a:pt x="107631" y="58287"/>
                  </a:cubicBezTo>
                  <a:lnTo>
                    <a:pt x="107591" y="58246"/>
                  </a:lnTo>
                  <a:cubicBezTo>
                    <a:pt x="107502" y="58157"/>
                    <a:pt x="107640" y="58028"/>
                    <a:pt x="107818" y="57930"/>
                  </a:cubicBezTo>
                  <a:cubicBezTo>
                    <a:pt x="107823" y="57935"/>
                    <a:pt x="107828" y="57937"/>
                    <a:pt x="107835" y="57937"/>
                  </a:cubicBezTo>
                  <a:cubicBezTo>
                    <a:pt x="107889" y="57937"/>
                    <a:pt x="108012" y="57795"/>
                    <a:pt x="108199" y="57501"/>
                  </a:cubicBezTo>
                  <a:cubicBezTo>
                    <a:pt x="108429" y="57242"/>
                    <a:pt x="108550" y="57104"/>
                    <a:pt x="108609" y="57104"/>
                  </a:cubicBezTo>
                  <a:cubicBezTo>
                    <a:pt x="108617" y="57104"/>
                    <a:pt x="108623" y="57107"/>
                    <a:pt x="108629" y="57111"/>
                  </a:cubicBezTo>
                  <a:cubicBezTo>
                    <a:pt x="108662" y="57142"/>
                    <a:pt x="108683" y="57161"/>
                    <a:pt x="108698" y="57161"/>
                  </a:cubicBezTo>
                  <a:cubicBezTo>
                    <a:pt x="108724" y="57161"/>
                    <a:pt x="108733" y="57108"/>
                    <a:pt x="108758" y="56965"/>
                  </a:cubicBezTo>
                  <a:cubicBezTo>
                    <a:pt x="108840" y="56779"/>
                    <a:pt x="108840" y="56779"/>
                    <a:pt x="109140" y="56536"/>
                  </a:cubicBezTo>
                  <a:cubicBezTo>
                    <a:pt x="109310" y="56430"/>
                    <a:pt x="109310" y="56430"/>
                    <a:pt x="109391" y="56244"/>
                  </a:cubicBezTo>
                  <a:cubicBezTo>
                    <a:pt x="109345" y="56202"/>
                    <a:pt x="109312" y="56171"/>
                    <a:pt x="109272" y="56171"/>
                  </a:cubicBezTo>
                  <a:cubicBezTo>
                    <a:pt x="109236" y="56171"/>
                    <a:pt x="109194" y="56198"/>
                    <a:pt x="109131" y="56268"/>
                  </a:cubicBezTo>
                  <a:cubicBezTo>
                    <a:pt x="109046" y="56364"/>
                    <a:pt x="109017" y="56397"/>
                    <a:pt x="108996" y="56397"/>
                  </a:cubicBezTo>
                  <a:cubicBezTo>
                    <a:pt x="108984" y="56397"/>
                    <a:pt x="108975" y="56388"/>
                    <a:pt x="108961" y="56374"/>
                  </a:cubicBezTo>
                  <a:lnTo>
                    <a:pt x="109212" y="56082"/>
                  </a:lnTo>
                  <a:cubicBezTo>
                    <a:pt x="109391" y="55895"/>
                    <a:pt x="109545" y="55684"/>
                    <a:pt x="109675" y="55466"/>
                  </a:cubicBezTo>
                  <a:cubicBezTo>
                    <a:pt x="109792" y="55285"/>
                    <a:pt x="109816" y="55183"/>
                    <a:pt x="109779" y="55183"/>
                  </a:cubicBezTo>
                  <a:cubicBezTo>
                    <a:pt x="109749" y="55183"/>
                    <a:pt x="109679" y="55248"/>
                    <a:pt x="109585" y="55393"/>
                  </a:cubicBezTo>
                  <a:lnTo>
                    <a:pt x="109415" y="55498"/>
                  </a:lnTo>
                  <a:cubicBezTo>
                    <a:pt x="109393" y="55477"/>
                    <a:pt x="109367" y="55468"/>
                    <a:pt x="109341" y="55468"/>
                  </a:cubicBezTo>
                  <a:cubicBezTo>
                    <a:pt x="109211" y="55468"/>
                    <a:pt x="109056" y="55681"/>
                    <a:pt x="109164" y="55782"/>
                  </a:cubicBezTo>
                  <a:cubicBezTo>
                    <a:pt x="109294" y="55903"/>
                    <a:pt x="109302" y="55903"/>
                    <a:pt x="109083" y="55968"/>
                  </a:cubicBezTo>
                  <a:cubicBezTo>
                    <a:pt x="109064" y="55952"/>
                    <a:pt x="109044" y="55944"/>
                    <a:pt x="109023" y="55944"/>
                  </a:cubicBezTo>
                  <a:cubicBezTo>
                    <a:pt x="108941" y="55944"/>
                    <a:pt x="108839" y="56055"/>
                    <a:pt x="108742" y="56171"/>
                  </a:cubicBezTo>
                  <a:cubicBezTo>
                    <a:pt x="108657" y="56266"/>
                    <a:pt x="108628" y="56299"/>
                    <a:pt x="108606" y="56299"/>
                  </a:cubicBezTo>
                  <a:cubicBezTo>
                    <a:pt x="108595" y="56299"/>
                    <a:pt x="108586" y="56290"/>
                    <a:pt x="108572" y="56276"/>
                  </a:cubicBezTo>
                  <a:cubicBezTo>
                    <a:pt x="108564" y="56270"/>
                    <a:pt x="108554" y="56267"/>
                    <a:pt x="108542" y="56267"/>
                  </a:cubicBezTo>
                  <a:cubicBezTo>
                    <a:pt x="108474" y="56267"/>
                    <a:pt x="108341" y="56356"/>
                    <a:pt x="108231" y="56479"/>
                  </a:cubicBezTo>
                  <a:cubicBezTo>
                    <a:pt x="108102" y="56617"/>
                    <a:pt x="108102" y="56617"/>
                    <a:pt x="108150" y="56657"/>
                  </a:cubicBezTo>
                  <a:cubicBezTo>
                    <a:pt x="108175" y="56643"/>
                    <a:pt x="108191" y="56637"/>
                    <a:pt x="108199" y="56637"/>
                  </a:cubicBezTo>
                  <a:cubicBezTo>
                    <a:pt x="108249" y="56637"/>
                    <a:pt x="108038" y="56852"/>
                    <a:pt x="107850" y="56901"/>
                  </a:cubicBezTo>
                  <a:cubicBezTo>
                    <a:pt x="107688" y="57006"/>
                    <a:pt x="107688" y="57006"/>
                    <a:pt x="107769" y="57087"/>
                  </a:cubicBezTo>
                  <a:cubicBezTo>
                    <a:pt x="107858" y="57168"/>
                    <a:pt x="107607" y="57460"/>
                    <a:pt x="107388" y="57517"/>
                  </a:cubicBezTo>
                  <a:lnTo>
                    <a:pt x="107121" y="57784"/>
                  </a:lnTo>
                  <a:cubicBezTo>
                    <a:pt x="106991" y="57922"/>
                    <a:pt x="107031" y="57963"/>
                    <a:pt x="107072" y="58003"/>
                  </a:cubicBezTo>
                  <a:cubicBezTo>
                    <a:pt x="107153" y="58084"/>
                    <a:pt x="107153" y="58084"/>
                    <a:pt x="106983" y="58182"/>
                  </a:cubicBezTo>
                  <a:cubicBezTo>
                    <a:pt x="106889" y="58228"/>
                    <a:pt x="106834" y="58239"/>
                    <a:pt x="106802" y="58239"/>
                  </a:cubicBezTo>
                  <a:cubicBezTo>
                    <a:pt x="106773" y="58239"/>
                    <a:pt x="106764" y="58230"/>
                    <a:pt x="106764" y="58230"/>
                  </a:cubicBezTo>
                  <a:cubicBezTo>
                    <a:pt x="106759" y="58225"/>
                    <a:pt x="106753" y="58223"/>
                    <a:pt x="106745" y="58223"/>
                  </a:cubicBezTo>
                  <a:cubicBezTo>
                    <a:pt x="106690" y="58223"/>
                    <a:pt x="106569" y="58343"/>
                    <a:pt x="106448" y="58457"/>
                  </a:cubicBezTo>
                  <a:cubicBezTo>
                    <a:pt x="106318" y="58595"/>
                    <a:pt x="106050" y="58863"/>
                    <a:pt x="106091" y="58903"/>
                  </a:cubicBezTo>
                  <a:lnTo>
                    <a:pt x="106050" y="58863"/>
                  </a:lnTo>
                  <a:cubicBezTo>
                    <a:pt x="105913" y="59000"/>
                    <a:pt x="105872" y="58952"/>
                    <a:pt x="105913" y="59000"/>
                  </a:cubicBezTo>
                  <a:cubicBezTo>
                    <a:pt x="105775" y="59130"/>
                    <a:pt x="105629" y="59252"/>
                    <a:pt x="105475" y="59357"/>
                  </a:cubicBezTo>
                  <a:cubicBezTo>
                    <a:pt x="105238" y="59538"/>
                    <a:pt x="104986" y="59863"/>
                    <a:pt x="105108" y="59863"/>
                  </a:cubicBezTo>
                  <a:cubicBezTo>
                    <a:pt x="105143" y="59863"/>
                    <a:pt x="105209" y="59836"/>
                    <a:pt x="105316" y="59771"/>
                  </a:cubicBezTo>
                  <a:lnTo>
                    <a:pt x="105316" y="59771"/>
                  </a:lnTo>
                  <a:cubicBezTo>
                    <a:pt x="105283" y="59803"/>
                    <a:pt x="105242" y="59843"/>
                    <a:pt x="105191" y="59892"/>
                  </a:cubicBezTo>
                  <a:cubicBezTo>
                    <a:pt x="105045" y="60022"/>
                    <a:pt x="105086" y="60071"/>
                    <a:pt x="105086" y="60071"/>
                  </a:cubicBezTo>
                  <a:cubicBezTo>
                    <a:pt x="105126" y="60111"/>
                    <a:pt x="104988" y="60241"/>
                    <a:pt x="104842" y="60371"/>
                  </a:cubicBezTo>
                  <a:lnTo>
                    <a:pt x="104761" y="60273"/>
                  </a:lnTo>
                  <a:cubicBezTo>
                    <a:pt x="104769" y="60190"/>
                    <a:pt x="104741" y="60155"/>
                    <a:pt x="104698" y="60155"/>
                  </a:cubicBezTo>
                  <a:cubicBezTo>
                    <a:pt x="104608" y="60155"/>
                    <a:pt x="104453" y="60308"/>
                    <a:pt x="104437" y="60484"/>
                  </a:cubicBezTo>
                  <a:lnTo>
                    <a:pt x="104405" y="60444"/>
                  </a:lnTo>
                  <a:cubicBezTo>
                    <a:pt x="104399" y="60437"/>
                    <a:pt x="104392" y="60434"/>
                    <a:pt x="104382" y="60434"/>
                  </a:cubicBezTo>
                  <a:cubicBezTo>
                    <a:pt x="104322" y="60434"/>
                    <a:pt x="104185" y="60566"/>
                    <a:pt x="103975" y="60825"/>
                  </a:cubicBezTo>
                  <a:cubicBezTo>
                    <a:pt x="103837" y="60954"/>
                    <a:pt x="103772" y="61165"/>
                    <a:pt x="103813" y="61214"/>
                  </a:cubicBezTo>
                  <a:cubicBezTo>
                    <a:pt x="103845" y="61263"/>
                    <a:pt x="103707" y="61384"/>
                    <a:pt x="103707" y="61384"/>
                  </a:cubicBezTo>
                  <a:cubicBezTo>
                    <a:pt x="103614" y="61467"/>
                    <a:pt x="103580" y="61497"/>
                    <a:pt x="103560" y="61497"/>
                  </a:cubicBezTo>
                  <a:cubicBezTo>
                    <a:pt x="103548" y="61497"/>
                    <a:pt x="103541" y="61488"/>
                    <a:pt x="103529" y="61473"/>
                  </a:cubicBezTo>
                  <a:cubicBezTo>
                    <a:pt x="103517" y="61459"/>
                    <a:pt x="103500" y="61452"/>
                    <a:pt x="103481" y="61452"/>
                  </a:cubicBezTo>
                  <a:cubicBezTo>
                    <a:pt x="103368" y="61452"/>
                    <a:pt x="103154" y="61668"/>
                    <a:pt x="103099" y="61854"/>
                  </a:cubicBezTo>
                  <a:lnTo>
                    <a:pt x="103059" y="61806"/>
                  </a:lnTo>
                  <a:cubicBezTo>
                    <a:pt x="103053" y="61799"/>
                    <a:pt x="103045" y="61795"/>
                    <a:pt x="103033" y="61795"/>
                  </a:cubicBezTo>
                  <a:cubicBezTo>
                    <a:pt x="102962" y="61795"/>
                    <a:pt x="102756" y="61943"/>
                    <a:pt x="102143" y="62487"/>
                  </a:cubicBezTo>
                  <a:cubicBezTo>
                    <a:pt x="101587" y="62936"/>
                    <a:pt x="101160" y="63278"/>
                    <a:pt x="101076" y="63278"/>
                  </a:cubicBezTo>
                  <a:cubicBezTo>
                    <a:pt x="101071" y="63278"/>
                    <a:pt x="101067" y="63276"/>
                    <a:pt x="101064" y="63273"/>
                  </a:cubicBezTo>
                  <a:cubicBezTo>
                    <a:pt x="101063" y="63271"/>
                    <a:pt x="101061" y="63270"/>
                    <a:pt x="101058" y="63270"/>
                  </a:cubicBezTo>
                  <a:cubicBezTo>
                    <a:pt x="100991" y="63270"/>
                    <a:pt x="100504" y="63814"/>
                    <a:pt x="100286" y="64133"/>
                  </a:cubicBezTo>
                  <a:cubicBezTo>
                    <a:pt x="100280" y="64125"/>
                    <a:pt x="100271" y="64122"/>
                    <a:pt x="100259" y="64122"/>
                  </a:cubicBezTo>
                  <a:cubicBezTo>
                    <a:pt x="100194" y="64122"/>
                    <a:pt x="100044" y="64231"/>
                    <a:pt x="99783" y="64416"/>
                  </a:cubicBezTo>
                  <a:cubicBezTo>
                    <a:pt x="99443" y="64657"/>
                    <a:pt x="99349" y="64723"/>
                    <a:pt x="99311" y="64723"/>
                  </a:cubicBezTo>
                  <a:cubicBezTo>
                    <a:pt x="99296" y="64723"/>
                    <a:pt x="99289" y="64714"/>
                    <a:pt x="99280" y="64700"/>
                  </a:cubicBezTo>
                  <a:cubicBezTo>
                    <a:pt x="99321" y="64605"/>
                    <a:pt x="99343" y="64553"/>
                    <a:pt x="99333" y="64553"/>
                  </a:cubicBezTo>
                  <a:cubicBezTo>
                    <a:pt x="99321" y="64553"/>
                    <a:pt x="99260" y="64632"/>
                    <a:pt x="99126" y="64806"/>
                  </a:cubicBezTo>
                  <a:cubicBezTo>
                    <a:pt x="99050" y="64987"/>
                    <a:pt x="98673" y="65223"/>
                    <a:pt x="98528" y="65223"/>
                  </a:cubicBezTo>
                  <a:cubicBezTo>
                    <a:pt x="98504" y="65223"/>
                    <a:pt x="98487" y="65216"/>
                    <a:pt x="98478" y="65203"/>
                  </a:cubicBezTo>
                  <a:cubicBezTo>
                    <a:pt x="98471" y="65195"/>
                    <a:pt x="98462" y="65191"/>
                    <a:pt x="98449" y="65191"/>
                  </a:cubicBezTo>
                  <a:cubicBezTo>
                    <a:pt x="98384" y="65191"/>
                    <a:pt x="98234" y="65296"/>
                    <a:pt x="97975" y="65487"/>
                  </a:cubicBezTo>
                  <a:cubicBezTo>
                    <a:pt x="97854" y="65641"/>
                    <a:pt x="97554" y="65876"/>
                    <a:pt x="97221" y="66070"/>
                  </a:cubicBezTo>
                  <a:cubicBezTo>
                    <a:pt x="96743" y="66370"/>
                    <a:pt x="96743" y="66370"/>
                    <a:pt x="96808" y="66476"/>
                  </a:cubicBezTo>
                  <a:cubicBezTo>
                    <a:pt x="96864" y="66581"/>
                    <a:pt x="96710" y="66678"/>
                    <a:pt x="96386" y="66881"/>
                  </a:cubicBezTo>
                  <a:cubicBezTo>
                    <a:pt x="96255" y="66966"/>
                    <a:pt x="96125" y="67051"/>
                    <a:pt x="96062" y="67051"/>
                  </a:cubicBezTo>
                  <a:cubicBezTo>
                    <a:pt x="96047" y="67051"/>
                    <a:pt x="96036" y="67046"/>
                    <a:pt x="96029" y="67035"/>
                  </a:cubicBezTo>
                  <a:cubicBezTo>
                    <a:pt x="95908" y="67076"/>
                    <a:pt x="95786" y="67124"/>
                    <a:pt x="95681" y="67189"/>
                  </a:cubicBezTo>
                  <a:cubicBezTo>
                    <a:pt x="95548" y="67275"/>
                    <a:pt x="95415" y="67356"/>
                    <a:pt x="95354" y="67356"/>
                  </a:cubicBezTo>
                  <a:cubicBezTo>
                    <a:pt x="95340" y="67356"/>
                    <a:pt x="95330" y="67352"/>
                    <a:pt x="95324" y="67343"/>
                  </a:cubicBezTo>
                  <a:cubicBezTo>
                    <a:pt x="95146" y="67400"/>
                    <a:pt x="94975" y="67489"/>
                    <a:pt x="94813" y="67595"/>
                  </a:cubicBezTo>
                  <a:cubicBezTo>
                    <a:pt x="94517" y="67761"/>
                    <a:pt x="94221" y="67927"/>
                    <a:pt x="94143" y="67927"/>
                  </a:cubicBezTo>
                  <a:cubicBezTo>
                    <a:pt x="94133" y="67927"/>
                    <a:pt x="94127" y="67924"/>
                    <a:pt x="94124" y="67919"/>
                  </a:cubicBezTo>
                  <a:cubicBezTo>
                    <a:pt x="93954" y="68008"/>
                    <a:pt x="93954" y="68008"/>
                    <a:pt x="93986" y="68065"/>
                  </a:cubicBezTo>
                  <a:cubicBezTo>
                    <a:pt x="94010" y="68114"/>
                    <a:pt x="93873" y="68259"/>
                    <a:pt x="93183" y="68576"/>
                  </a:cubicBezTo>
                  <a:cubicBezTo>
                    <a:pt x="92851" y="68762"/>
                    <a:pt x="92356" y="69046"/>
                    <a:pt x="92381" y="69095"/>
                  </a:cubicBezTo>
                  <a:cubicBezTo>
                    <a:pt x="92284" y="69150"/>
                    <a:pt x="92242" y="69174"/>
                    <a:pt x="92220" y="69174"/>
                  </a:cubicBezTo>
                  <a:cubicBezTo>
                    <a:pt x="92203" y="69174"/>
                    <a:pt x="92197" y="69160"/>
                    <a:pt x="92186" y="69135"/>
                  </a:cubicBezTo>
                  <a:cubicBezTo>
                    <a:pt x="92177" y="69117"/>
                    <a:pt x="92158" y="69108"/>
                    <a:pt x="92131" y="69108"/>
                  </a:cubicBezTo>
                  <a:cubicBezTo>
                    <a:pt x="92014" y="69108"/>
                    <a:pt x="91750" y="69267"/>
                    <a:pt x="91513" y="69484"/>
                  </a:cubicBezTo>
                  <a:cubicBezTo>
                    <a:pt x="91538" y="69541"/>
                    <a:pt x="91367" y="69622"/>
                    <a:pt x="91165" y="69654"/>
                  </a:cubicBezTo>
                  <a:cubicBezTo>
                    <a:pt x="91051" y="69711"/>
                    <a:pt x="90946" y="69784"/>
                    <a:pt x="90848" y="69873"/>
                  </a:cubicBezTo>
                  <a:cubicBezTo>
                    <a:pt x="90711" y="70011"/>
                    <a:pt x="90702" y="70011"/>
                    <a:pt x="90338" y="70124"/>
                  </a:cubicBezTo>
                  <a:cubicBezTo>
                    <a:pt x="90332" y="70112"/>
                    <a:pt x="90320" y="70106"/>
                    <a:pt x="90302" y="70106"/>
                  </a:cubicBezTo>
                  <a:cubicBezTo>
                    <a:pt x="90238" y="70106"/>
                    <a:pt x="90106" y="70175"/>
                    <a:pt x="89973" y="70238"/>
                  </a:cubicBezTo>
                  <a:cubicBezTo>
                    <a:pt x="89575" y="70481"/>
                    <a:pt x="89154" y="70700"/>
                    <a:pt x="88724" y="70878"/>
                  </a:cubicBezTo>
                  <a:cubicBezTo>
                    <a:pt x="88173" y="71113"/>
                    <a:pt x="87646" y="71324"/>
                    <a:pt x="87540" y="71332"/>
                  </a:cubicBezTo>
                  <a:cubicBezTo>
                    <a:pt x="87451" y="71422"/>
                    <a:pt x="87338" y="71494"/>
                    <a:pt x="87216" y="71535"/>
                  </a:cubicBezTo>
                  <a:cubicBezTo>
                    <a:pt x="87189" y="71530"/>
                    <a:pt x="87163" y="71528"/>
                    <a:pt x="87139" y="71528"/>
                  </a:cubicBezTo>
                  <a:cubicBezTo>
                    <a:pt x="86962" y="71528"/>
                    <a:pt x="86848" y="71645"/>
                    <a:pt x="86884" y="71738"/>
                  </a:cubicBezTo>
                  <a:lnTo>
                    <a:pt x="87062" y="71665"/>
                  </a:lnTo>
                  <a:lnTo>
                    <a:pt x="87240" y="71592"/>
                  </a:lnTo>
                  <a:lnTo>
                    <a:pt x="87240" y="71592"/>
                  </a:lnTo>
                  <a:cubicBezTo>
                    <a:pt x="87271" y="71676"/>
                    <a:pt x="86985" y="71820"/>
                    <a:pt x="86811" y="71820"/>
                  </a:cubicBezTo>
                  <a:cubicBezTo>
                    <a:pt x="86752" y="71820"/>
                    <a:pt x="86706" y="71803"/>
                    <a:pt x="86689" y="71762"/>
                  </a:cubicBezTo>
                  <a:cubicBezTo>
                    <a:pt x="86620" y="71749"/>
                    <a:pt x="86572" y="71740"/>
                    <a:pt x="86535" y="71740"/>
                  </a:cubicBezTo>
                  <a:cubicBezTo>
                    <a:pt x="86457" y="71740"/>
                    <a:pt x="86429" y="71781"/>
                    <a:pt x="86340" y="71908"/>
                  </a:cubicBezTo>
                  <a:cubicBezTo>
                    <a:pt x="86250" y="72050"/>
                    <a:pt x="86092" y="72136"/>
                    <a:pt x="85929" y="72136"/>
                  </a:cubicBezTo>
                  <a:cubicBezTo>
                    <a:pt x="85888" y="72136"/>
                    <a:pt x="85846" y="72130"/>
                    <a:pt x="85805" y="72119"/>
                  </a:cubicBezTo>
                  <a:cubicBezTo>
                    <a:pt x="85787" y="72068"/>
                    <a:pt x="85777" y="72040"/>
                    <a:pt x="85760" y="72040"/>
                  </a:cubicBezTo>
                  <a:cubicBezTo>
                    <a:pt x="85738" y="72040"/>
                    <a:pt x="85704" y="72084"/>
                    <a:pt x="85627" y="72184"/>
                  </a:cubicBezTo>
                  <a:cubicBezTo>
                    <a:pt x="85423" y="72441"/>
                    <a:pt x="85087" y="72650"/>
                    <a:pt x="84892" y="72650"/>
                  </a:cubicBezTo>
                  <a:cubicBezTo>
                    <a:pt x="84824" y="72650"/>
                    <a:pt x="84773" y="72624"/>
                    <a:pt x="84751" y="72565"/>
                  </a:cubicBezTo>
                  <a:cubicBezTo>
                    <a:pt x="84729" y="72503"/>
                    <a:pt x="84661" y="72477"/>
                    <a:pt x="84575" y="72477"/>
                  </a:cubicBezTo>
                  <a:cubicBezTo>
                    <a:pt x="84503" y="72477"/>
                    <a:pt x="84419" y="72495"/>
                    <a:pt x="84338" y="72524"/>
                  </a:cubicBezTo>
                  <a:cubicBezTo>
                    <a:pt x="84159" y="72589"/>
                    <a:pt x="84176" y="72646"/>
                    <a:pt x="84192" y="72703"/>
                  </a:cubicBezTo>
                  <a:cubicBezTo>
                    <a:pt x="84411" y="72751"/>
                    <a:pt x="84232" y="72816"/>
                    <a:pt x="83835" y="72832"/>
                  </a:cubicBezTo>
                  <a:cubicBezTo>
                    <a:pt x="83243" y="72857"/>
                    <a:pt x="82895" y="72986"/>
                    <a:pt x="82376" y="73262"/>
                  </a:cubicBezTo>
                  <a:cubicBezTo>
                    <a:pt x="81925" y="73477"/>
                    <a:pt x="81538" y="73621"/>
                    <a:pt x="81460" y="73621"/>
                  </a:cubicBezTo>
                  <a:cubicBezTo>
                    <a:pt x="81417" y="73621"/>
                    <a:pt x="81466" y="73578"/>
                    <a:pt x="81646" y="73481"/>
                  </a:cubicBezTo>
                  <a:cubicBezTo>
                    <a:pt x="81824" y="73359"/>
                    <a:pt x="81907" y="73303"/>
                    <a:pt x="81892" y="73303"/>
                  </a:cubicBezTo>
                  <a:cubicBezTo>
                    <a:pt x="81878" y="73303"/>
                    <a:pt x="81792" y="73345"/>
                    <a:pt x="81630" y="73424"/>
                  </a:cubicBezTo>
                  <a:lnTo>
                    <a:pt x="80722" y="73700"/>
                  </a:lnTo>
                  <a:cubicBezTo>
                    <a:pt x="80543" y="73748"/>
                    <a:pt x="80373" y="73862"/>
                    <a:pt x="80389" y="73919"/>
                  </a:cubicBezTo>
                  <a:cubicBezTo>
                    <a:pt x="80338" y="73905"/>
                    <a:pt x="80277" y="73898"/>
                    <a:pt x="80208" y="73898"/>
                  </a:cubicBezTo>
                  <a:cubicBezTo>
                    <a:pt x="79995" y="73898"/>
                    <a:pt x="79715" y="73966"/>
                    <a:pt x="79457" y="74113"/>
                  </a:cubicBezTo>
                  <a:lnTo>
                    <a:pt x="79084" y="74202"/>
                  </a:lnTo>
                  <a:cubicBezTo>
                    <a:pt x="78962" y="74227"/>
                    <a:pt x="78841" y="74275"/>
                    <a:pt x="78727" y="74356"/>
                  </a:cubicBezTo>
                  <a:cubicBezTo>
                    <a:pt x="78614" y="74421"/>
                    <a:pt x="78489" y="74439"/>
                    <a:pt x="78359" y="74439"/>
                  </a:cubicBezTo>
                  <a:cubicBezTo>
                    <a:pt x="78294" y="74439"/>
                    <a:pt x="78227" y="74435"/>
                    <a:pt x="78160" y="74429"/>
                  </a:cubicBezTo>
                  <a:cubicBezTo>
                    <a:pt x="78080" y="74423"/>
                    <a:pt x="78000" y="74418"/>
                    <a:pt x="77934" y="74418"/>
                  </a:cubicBezTo>
                  <a:cubicBezTo>
                    <a:pt x="77840" y="74418"/>
                    <a:pt x="77774" y="74428"/>
                    <a:pt x="77779" y="74462"/>
                  </a:cubicBezTo>
                  <a:cubicBezTo>
                    <a:pt x="77795" y="74519"/>
                    <a:pt x="77438" y="74665"/>
                    <a:pt x="77260" y="74770"/>
                  </a:cubicBezTo>
                  <a:cubicBezTo>
                    <a:pt x="77180" y="74820"/>
                    <a:pt x="77094" y="74842"/>
                    <a:pt x="77044" y="74842"/>
                  </a:cubicBezTo>
                  <a:cubicBezTo>
                    <a:pt x="76987" y="74842"/>
                    <a:pt x="76975" y="74813"/>
                    <a:pt x="77065" y="74762"/>
                  </a:cubicBezTo>
                  <a:cubicBezTo>
                    <a:pt x="77061" y="74725"/>
                    <a:pt x="77059" y="74712"/>
                    <a:pt x="76987" y="74712"/>
                  </a:cubicBezTo>
                  <a:cubicBezTo>
                    <a:pt x="76933" y="74712"/>
                    <a:pt x="76839" y="74719"/>
                    <a:pt x="76676" y="74729"/>
                  </a:cubicBezTo>
                  <a:cubicBezTo>
                    <a:pt x="76490" y="74762"/>
                    <a:pt x="76108" y="74835"/>
                    <a:pt x="76125" y="74892"/>
                  </a:cubicBezTo>
                  <a:cubicBezTo>
                    <a:pt x="76132" y="74945"/>
                    <a:pt x="75132" y="75137"/>
                    <a:pt x="74852" y="75137"/>
                  </a:cubicBezTo>
                  <a:cubicBezTo>
                    <a:pt x="74836" y="75137"/>
                    <a:pt x="74822" y="75136"/>
                    <a:pt x="74811" y="75135"/>
                  </a:cubicBezTo>
                  <a:lnTo>
                    <a:pt x="74438" y="75200"/>
                  </a:lnTo>
                  <a:cubicBezTo>
                    <a:pt x="74252" y="75240"/>
                    <a:pt x="74073" y="75329"/>
                    <a:pt x="73887" y="75370"/>
                  </a:cubicBezTo>
                  <a:cubicBezTo>
                    <a:pt x="73757" y="75394"/>
                    <a:pt x="73636" y="75435"/>
                    <a:pt x="73522" y="75492"/>
                  </a:cubicBezTo>
                  <a:cubicBezTo>
                    <a:pt x="73416" y="75505"/>
                    <a:pt x="73311" y="75518"/>
                    <a:pt x="73238" y="75518"/>
                  </a:cubicBezTo>
                  <a:cubicBezTo>
                    <a:pt x="73177" y="75518"/>
                    <a:pt x="73137" y="75509"/>
                    <a:pt x="73133" y="75483"/>
                  </a:cubicBezTo>
                  <a:cubicBezTo>
                    <a:pt x="73039" y="75560"/>
                    <a:pt x="72997" y="75594"/>
                    <a:pt x="72943" y="75594"/>
                  </a:cubicBezTo>
                  <a:cubicBezTo>
                    <a:pt x="72900" y="75594"/>
                    <a:pt x="72850" y="75572"/>
                    <a:pt x="72760" y="75532"/>
                  </a:cubicBezTo>
                  <a:cubicBezTo>
                    <a:pt x="72752" y="75474"/>
                    <a:pt x="72748" y="75444"/>
                    <a:pt x="72727" y="75444"/>
                  </a:cubicBezTo>
                  <a:cubicBezTo>
                    <a:pt x="72703" y="75444"/>
                    <a:pt x="72659" y="75480"/>
                    <a:pt x="72565" y="75556"/>
                  </a:cubicBezTo>
                  <a:cubicBezTo>
                    <a:pt x="72456" y="75606"/>
                    <a:pt x="72414" y="75625"/>
                    <a:pt x="72353" y="75625"/>
                  </a:cubicBezTo>
                  <a:cubicBezTo>
                    <a:pt x="72314" y="75625"/>
                    <a:pt x="72268" y="75618"/>
                    <a:pt x="72192" y="75605"/>
                  </a:cubicBezTo>
                  <a:cubicBezTo>
                    <a:pt x="72189" y="75579"/>
                    <a:pt x="72156" y="75567"/>
                    <a:pt x="72118" y="75567"/>
                  </a:cubicBezTo>
                  <a:cubicBezTo>
                    <a:pt x="72063" y="75567"/>
                    <a:pt x="71998" y="75591"/>
                    <a:pt x="71998" y="75629"/>
                  </a:cubicBezTo>
                  <a:cubicBezTo>
                    <a:pt x="71873" y="75730"/>
                    <a:pt x="71536" y="75827"/>
                    <a:pt x="71361" y="75827"/>
                  </a:cubicBezTo>
                  <a:cubicBezTo>
                    <a:pt x="71296" y="75827"/>
                    <a:pt x="71254" y="75814"/>
                    <a:pt x="71252" y="75783"/>
                  </a:cubicBezTo>
                  <a:cubicBezTo>
                    <a:pt x="71122" y="75800"/>
                    <a:pt x="71001" y="75840"/>
                    <a:pt x="70879" y="75889"/>
                  </a:cubicBezTo>
                  <a:cubicBezTo>
                    <a:pt x="70786" y="75965"/>
                    <a:pt x="70741" y="76002"/>
                    <a:pt x="70719" y="76002"/>
                  </a:cubicBezTo>
                  <a:cubicBezTo>
                    <a:pt x="70698" y="76002"/>
                    <a:pt x="70696" y="75971"/>
                    <a:pt x="70693" y="75913"/>
                  </a:cubicBezTo>
                  <a:cubicBezTo>
                    <a:pt x="70615" y="75876"/>
                    <a:pt x="70530" y="75857"/>
                    <a:pt x="70446" y="75857"/>
                  </a:cubicBezTo>
                  <a:cubicBezTo>
                    <a:pt x="70328" y="75857"/>
                    <a:pt x="70211" y="75894"/>
                    <a:pt x="70117" y="75970"/>
                  </a:cubicBezTo>
                  <a:cubicBezTo>
                    <a:pt x="70039" y="76001"/>
                    <a:pt x="69958" y="76016"/>
                    <a:pt x="69877" y="76016"/>
                  </a:cubicBezTo>
                  <a:cubicBezTo>
                    <a:pt x="69832" y="76016"/>
                    <a:pt x="69788" y="76011"/>
                    <a:pt x="69744" y="76002"/>
                  </a:cubicBezTo>
                  <a:cubicBezTo>
                    <a:pt x="69628" y="75993"/>
                    <a:pt x="69447" y="75987"/>
                    <a:pt x="69253" y="75987"/>
                  </a:cubicBezTo>
                  <a:cubicBezTo>
                    <a:pt x="68794" y="75987"/>
                    <a:pt x="68269" y="76017"/>
                    <a:pt x="68406" y="76092"/>
                  </a:cubicBezTo>
                  <a:lnTo>
                    <a:pt x="68025" y="76124"/>
                  </a:lnTo>
                  <a:cubicBezTo>
                    <a:pt x="67889" y="76110"/>
                    <a:pt x="67778" y="76102"/>
                    <a:pt x="67682" y="76102"/>
                  </a:cubicBezTo>
                  <a:cubicBezTo>
                    <a:pt x="67510" y="76102"/>
                    <a:pt x="67388" y="76126"/>
                    <a:pt x="67263" y="76173"/>
                  </a:cubicBezTo>
                  <a:cubicBezTo>
                    <a:pt x="67076" y="76246"/>
                    <a:pt x="67076" y="76246"/>
                    <a:pt x="67076" y="76246"/>
                  </a:cubicBezTo>
                  <a:cubicBezTo>
                    <a:pt x="67076" y="76192"/>
                    <a:pt x="66904" y="76131"/>
                    <a:pt x="66728" y="76131"/>
                  </a:cubicBezTo>
                  <a:cubicBezTo>
                    <a:pt x="66717" y="76131"/>
                    <a:pt x="66706" y="76132"/>
                    <a:pt x="66695" y="76132"/>
                  </a:cubicBezTo>
                  <a:cubicBezTo>
                    <a:pt x="66501" y="76132"/>
                    <a:pt x="66501" y="76132"/>
                    <a:pt x="66501" y="76189"/>
                  </a:cubicBezTo>
                  <a:cubicBezTo>
                    <a:pt x="66695" y="76246"/>
                    <a:pt x="66501" y="76254"/>
                    <a:pt x="66314" y="76254"/>
                  </a:cubicBezTo>
                  <a:cubicBezTo>
                    <a:pt x="66120" y="76254"/>
                    <a:pt x="65933" y="76197"/>
                    <a:pt x="65933" y="76140"/>
                  </a:cubicBezTo>
                  <a:lnTo>
                    <a:pt x="65739" y="76140"/>
                  </a:lnTo>
                  <a:cubicBezTo>
                    <a:pt x="65739" y="76212"/>
                    <a:pt x="65673" y="76242"/>
                    <a:pt x="65619" y="76242"/>
                  </a:cubicBezTo>
                  <a:cubicBezTo>
                    <a:pt x="65583" y="76242"/>
                    <a:pt x="65552" y="76228"/>
                    <a:pt x="65552" y="76205"/>
                  </a:cubicBezTo>
                  <a:cubicBezTo>
                    <a:pt x="65396" y="76164"/>
                    <a:pt x="65234" y="76146"/>
                    <a:pt x="65071" y="76146"/>
                  </a:cubicBezTo>
                  <a:cubicBezTo>
                    <a:pt x="65040" y="76146"/>
                    <a:pt x="65008" y="76147"/>
                    <a:pt x="64977" y="76148"/>
                  </a:cubicBezTo>
                  <a:lnTo>
                    <a:pt x="64977" y="76092"/>
                  </a:lnTo>
                  <a:cubicBezTo>
                    <a:pt x="64923" y="76075"/>
                    <a:pt x="64884" y="76068"/>
                    <a:pt x="64857" y="76068"/>
                  </a:cubicBezTo>
                  <a:cubicBezTo>
                    <a:pt x="64790" y="76068"/>
                    <a:pt x="64790" y="76110"/>
                    <a:pt x="64790" y="76156"/>
                  </a:cubicBezTo>
                  <a:lnTo>
                    <a:pt x="64409" y="76156"/>
                  </a:lnTo>
                  <a:cubicBezTo>
                    <a:pt x="64214" y="76156"/>
                    <a:pt x="64028" y="76165"/>
                    <a:pt x="64214" y="76221"/>
                  </a:cubicBezTo>
                  <a:cubicBezTo>
                    <a:pt x="64214" y="76278"/>
                    <a:pt x="64214" y="76335"/>
                    <a:pt x="64020" y="76343"/>
                  </a:cubicBezTo>
                  <a:cubicBezTo>
                    <a:pt x="64020" y="76362"/>
                    <a:pt x="63998" y="76368"/>
                    <a:pt x="63977" y="76368"/>
                  </a:cubicBezTo>
                  <a:cubicBezTo>
                    <a:pt x="63933" y="76368"/>
                    <a:pt x="63890" y="76343"/>
                    <a:pt x="64020" y="76343"/>
                  </a:cubicBezTo>
                  <a:cubicBezTo>
                    <a:pt x="64020" y="76278"/>
                    <a:pt x="64028" y="76221"/>
                    <a:pt x="63833" y="76221"/>
                  </a:cubicBezTo>
                  <a:cubicBezTo>
                    <a:pt x="63647" y="76213"/>
                    <a:pt x="63647" y="76156"/>
                    <a:pt x="63647" y="76156"/>
                  </a:cubicBezTo>
                  <a:cubicBezTo>
                    <a:pt x="63749" y="76097"/>
                    <a:pt x="63587" y="76075"/>
                    <a:pt x="63382" y="76075"/>
                  </a:cubicBezTo>
                  <a:cubicBezTo>
                    <a:pt x="63197" y="76075"/>
                    <a:pt x="62977" y="76093"/>
                    <a:pt x="62885" y="76116"/>
                  </a:cubicBezTo>
                  <a:cubicBezTo>
                    <a:pt x="62704" y="76165"/>
                    <a:pt x="62567" y="76189"/>
                    <a:pt x="62473" y="76189"/>
                  </a:cubicBezTo>
                  <a:cubicBezTo>
                    <a:pt x="62364" y="76189"/>
                    <a:pt x="62313" y="76157"/>
                    <a:pt x="62317" y="76092"/>
                  </a:cubicBezTo>
                  <a:cubicBezTo>
                    <a:pt x="62320" y="76055"/>
                    <a:pt x="62286" y="76039"/>
                    <a:pt x="62233" y="76039"/>
                  </a:cubicBezTo>
                  <a:cubicBezTo>
                    <a:pt x="62108" y="76039"/>
                    <a:pt x="61873" y="76126"/>
                    <a:pt x="61725" y="76246"/>
                  </a:cubicBezTo>
                  <a:lnTo>
                    <a:pt x="61523" y="76416"/>
                  </a:lnTo>
                  <a:lnTo>
                    <a:pt x="61539" y="76237"/>
                  </a:lnTo>
                  <a:cubicBezTo>
                    <a:pt x="61432" y="76080"/>
                    <a:pt x="61392" y="76021"/>
                    <a:pt x="61234" y="76021"/>
                  </a:cubicBezTo>
                  <a:cubicBezTo>
                    <a:pt x="61139" y="76021"/>
                    <a:pt x="61003" y="76042"/>
                    <a:pt x="60785" y="76075"/>
                  </a:cubicBezTo>
                  <a:cubicBezTo>
                    <a:pt x="60627" y="76095"/>
                    <a:pt x="60534" y="76104"/>
                    <a:pt x="60480" y="76104"/>
                  </a:cubicBezTo>
                  <a:cubicBezTo>
                    <a:pt x="60401" y="76104"/>
                    <a:pt x="60404" y="76085"/>
                    <a:pt x="60404" y="76051"/>
                  </a:cubicBezTo>
                  <a:cubicBezTo>
                    <a:pt x="60412" y="75994"/>
                    <a:pt x="60225" y="75970"/>
                    <a:pt x="59658" y="75913"/>
                  </a:cubicBezTo>
                  <a:cubicBezTo>
                    <a:pt x="59323" y="75875"/>
                    <a:pt x="59120" y="75854"/>
                    <a:pt x="59007" y="75854"/>
                  </a:cubicBezTo>
                  <a:cubicBezTo>
                    <a:pt x="58926" y="75854"/>
                    <a:pt x="58891" y="75865"/>
                    <a:pt x="58888" y="75889"/>
                  </a:cubicBezTo>
                  <a:lnTo>
                    <a:pt x="58507" y="75848"/>
                  </a:lnTo>
                  <a:cubicBezTo>
                    <a:pt x="58429" y="75785"/>
                    <a:pt x="58306" y="75756"/>
                    <a:pt x="58211" y="75756"/>
                  </a:cubicBezTo>
                  <a:cubicBezTo>
                    <a:pt x="58099" y="75756"/>
                    <a:pt x="58028" y="75798"/>
                    <a:pt x="58125" y="75873"/>
                  </a:cubicBezTo>
                  <a:lnTo>
                    <a:pt x="57744" y="75832"/>
                  </a:lnTo>
                  <a:lnTo>
                    <a:pt x="57753" y="75767"/>
                  </a:lnTo>
                  <a:cubicBezTo>
                    <a:pt x="57753" y="75743"/>
                    <a:pt x="57663" y="75719"/>
                    <a:pt x="57380" y="75678"/>
                  </a:cubicBezTo>
                  <a:lnTo>
                    <a:pt x="55880" y="75427"/>
                  </a:lnTo>
                  <a:cubicBezTo>
                    <a:pt x="54759" y="75244"/>
                    <a:pt x="54298" y="75168"/>
                    <a:pt x="54107" y="75168"/>
                  </a:cubicBezTo>
                  <a:cubicBezTo>
                    <a:pt x="54009" y="75168"/>
                    <a:pt x="53983" y="75188"/>
                    <a:pt x="53974" y="75224"/>
                  </a:cubicBezTo>
                  <a:cubicBezTo>
                    <a:pt x="53902" y="75252"/>
                    <a:pt x="53833" y="75264"/>
                    <a:pt x="53774" y="75264"/>
                  </a:cubicBezTo>
                  <a:cubicBezTo>
                    <a:pt x="53661" y="75264"/>
                    <a:pt x="53585" y="75218"/>
                    <a:pt x="53601" y="75143"/>
                  </a:cubicBezTo>
                  <a:cubicBezTo>
                    <a:pt x="53614" y="75098"/>
                    <a:pt x="53506" y="75028"/>
                    <a:pt x="53456" y="75028"/>
                  </a:cubicBezTo>
                  <a:cubicBezTo>
                    <a:pt x="53442" y="75028"/>
                    <a:pt x="53433" y="75034"/>
                    <a:pt x="53431" y="75046"/>
                  </a:cubicBezTo>
                  <a:cubicBezTo>
                    <a:pt x="53245" y="75005"/>
                    <a:pt x="53058" y="74940"/>
                    <a:pt x="52888" y="74859"/>
                  </a:cubicBezTo>
                  <a:cubicBezTo>
                    <a:pt x="52546" y="74709"/>
                    <a:pt x="52343" y="74661"/>
                    <a:pt x="52237" y="74661"/>
                  </a:cubicBezTo>
                  <a:cubicBezTo>
                    <a:pt x="52177" y="74661"/>
                    <a:pt x="52148" y="74677"/>
                    <a:pt x="52142" y="74697"/>
                  </a:cubicBezTo>
                  <a:cubicBezTo>
                    <a:pt x="52200" y="74755"/>
                    <a:pt x="52212" y="74778"/>
                    <a:pt x="52195" y="74778"/>
                  </a:cubicBezTo>
                  <a:cubicBezTo>
                    <a:pt x="52167" y="74778"/>
                    <a:pt x="52061" y="74717"/>
                    <a:pt x="51955" y="74656"/>
                  </a:cubicBezTo>
                  <a:cubicBezTo>
                    <a:pt x="51818" y="74578"/>
                    <a:pt x="51681" y="74495"/>
                    <a:pt x="51625" y="74495"/>
                  </a:cubicBezTo>
                  <a:cubicBezTo>
                    <a:pt x="51611" y="74495"/>
                    <a:pt x="51602" y="74499"/>
                    <a:pt x="51599" y="74511"/>
                  </a:cubicBezTo>
                  <a:cubicBezTo>
                    <a:pt x="51347" y="74502"/>
                    <a:pt x="51104" y="74470"/>
                    <a:pt x="50861" y="74413"/>
                  </a:cubicBezTo>
                  <a:cubicBezTo>
                    <a:pt x="50561" y="74340"/>
                    <a:pt x="50293" y="74243"/>
                    <a:pt x="50310" y="74186"/>
                  </a:cubicBezTo>
                  <a:lnTo>
                    <a:pt x="49945" y="74081"/>
                  </a:lnTo>
                  <a:cubicBezTo>
                    <a:pt x="49941" y="74095"/>
                    <a:pt x="49922" y="74101"/>
                    <a:pt x="49889" y="74101"/>
                  </a:cubicBezTo>
                  <a:cubicBezTo>
                    <a:pt x="49770" y="74101"/>
                    <a:pt x="49478" y="74018"/>
                    <a:pt x="49191" y="73935"/>
                  </a:cubicBezTo>
                  <a:cubicBezTo>
                    <a:pt x="48826" y="73829"/>
                    <a:pt x="48639" y="73781"/>
                    <a:pt x="48664" y="73724"/>
                  </a:cubicBezTo>
                  <a:cubicBezTo>
                    <a:pt x="48858" y="73716"/>
                    <a:pt x="48680" y="73667"/>
                    <a:pt x="48291" y="73619"/>
                  </a:cubicBezTo>
                  <a:cubicBezTo>
                    <a:pt x="48233" y="73603"/>
                    <a:pt x="48171" y="73599"/>
                    <a:pt x="48107" y="73599"/>
                  </a:cubicBezTo>
                  <a:cubicBezTo>
                    <a:pt x="48043" y="73599"/>
                    <a:pt x="47976" y="73603"/>
                    <a:pt x="47911" y="73603"/>
                  </a:cubicBezTo>
                  <a:cubicBezTo>
                    <a:pt x="47840" y="73603"/>
                    <a:pt x="47770" y="73598"/>
                    <a:pt x="47707" y="73578"/>
                  </a:cubicBezTo>
                  <a:cubicBezTo>
                    <a:pt x="47700" y="73604"/>
                    <a:pt x="47655" y="73616"/>
                    <a:pt x="47591" y="73616"/>
                  </a:cubicBezTo>
                  <a:cubicBezTo>
                    <a:pt x="47513" y="73616"/>
                    <a:pt x="47408" y="73598"/>
                    <a:pt x="47310" y="73562"/>
                  </a:cubicBezTo>
                  <a:lnTo>
                    <a:pt x="47326" y="73505"/>
                  </a:lnTo>
                  <a:cubicBezTo>
                    <a:pt x="47350" y="73448"/>
                    <a:pt x="47366" y="73392"/>
                    <a:pt x="47366" y="73392"/>
                  </a:cubicBezTo>
                  <a:cubicBezTo>
                    <a:pt x="47237" y="73350"/>
                    <a:pt x="47107" y="73305"/>
                    <a:pt x="47037" y="73305"/>
                  </a:cubicBezTo>
                  <a:cubicBezTo>
                    <a:pt x="47010" y="73305"/>
                    <a:pt x="46992" y="73311"/>
                    <a:pt x="46985" y="73327"/>
                  </a:cubicBezTo>
                  <a:cubicBezTo>
                    <a:pt x="46823" y="73213"/>
                    <a:pt x="46645" y="73148"/>
                    <a:pt x="46288" y="73027"/>
                  </a:cubicBezTo>
                  <a:cubicBezTo>
                    <a:pt x="45923" y="72905"/>
                    <a:pt x="45567" y="72775"/>
                    <a:pt x="45364" y="72775"/>
                  </a:cubicBezTo>
                  <a:cubicBezTo>
                    <a:pt x="45299" y="72686"/>
                    <a:pt x="44991" y="72557"/>
                    <a:pt x="44675" y="72443"/>
                  </a:cubicBezTo>
                  <a:cubicBezTo>
                    <a:pt x="44399" y="72327"/>
                    <a:pt x="44116" y="72237"/>
                    <a:pt x="43979" y="72237"/>
                  </a:cubicBezTo>
                  <a:cubicBezTo>
                    <a:pt x="43963" y="72237"/>
                    <a:pt x="43949" y="72238"/>
                    <a:pt x="43937" y="72240"/>
                  </a:cubicBezTo>
                  <a:cubicBezTo>
                    <a:pt x="43931" y="72251"/>
                    <a:pt x="43919" y="72257"/>
                    <a:pt x="43900" y="72257"/>
                  </a:cubicBezTo>
                  <a:cubicBezTo>
                    <a:pt x="43837" y="72257"/>
                    <a:pt x="43708" y="72195"/>
                    <a:pt x="43588" y="72094"/>
                  </a:cubicBezTo>
                  <a:cubicBezTo>
                    <a:pt x="43434" y="71965"/>
                    <a:pt x="43434" y="71965"/>
                    <a:pt x="43232" y="71949"/>
                  </a:cubicBezTo>
                  <a:cubicBezTo>
                    <a:pt x="43029" y="71932"/>
                    <a:pt x="42875" y="71811"/>
                    <a:pt x="42729" y="71681"/>
                  </a:cubicBezTo>
                  <a:cubicBezTo>
                    <a:pt x="42607" y="71519"/>
                    <a:pt x="42421" y="71422"/>
                    <a:pt x="42218" y="71413"/>
                  </a:cubicBezTo>
                  <a:cubicBezTo>
                    <a:pt x="41910" y="71340"/>
                    <a:pt x="41610" y="71235"/>
                    <a:pt x="41326" y="71089"/>
                  </a:cubicBezTo>
                  <a:cubicBezTo>
                    <a:pt x="41094" y="71024"/>
                    <a:pt x="40941" y="70967"/>
                    <a:pt x="40893" y="70967"/>
                  </a:cubicBezTo>
                  <a:cubicBezTo>
                    <a:pt x="40864" y="70967"/>
                    <a:pt x="40874" y="70988"/>
                    <a:pt x="40929" y="71040"/>
                  </a:cubicBezTo>
                  <a:cubicBezTo>
                    <a:pt x="40917" y="71065"/>
                    <a:pt x="40860" y="71071"/>
                    <a:pt x="40806" y="71071"/>
                  </a:cubicBezTo>
                  <a:cubicBezTo>
                    <a:pt x="40753" y="71071"/>
                    <a:pt x="40702" y="71065"/>
                    <a:pt x="40702" y="71065"/>
                  </a:cubicBezTo>
                  <a:cubicBezTo>
                    <a:pt x="40452" y="70994"/>
                    <a:pt x="40380" y="70945"/>
                    <a:pt x="40414" y="70945"/>
                  </a:cubicBezTo>
                  <a:cubicBezTo>
                    <a:pt x="40431" y="70945"/>
                    <a:pt x="40473" y="70957"/>
                    <a:pt x="40532" y="70984"/>
                  </a:cubicBezTo>
                  <a:cubicBezTo>
                    <a:pt x="40651" y="71017"/>
                    <a:pt x="40714" y="71032"/>
                    <a:pt x="40740" y="71032"/>
                  </a:cubicBezTo>
                  <a:cubicBezTo>
                    <a:pt x="40794" y="71032"/>
                    <a:pt x="40679" y="70966"/>
                    <a:pt x="40580" y="70878"/>
                  </a:cubicBezTo>
                  <a:cubicBezTo>
                    <a:pt x="40434" y="70740"/>
                    <a:pt x="40094" y="70578"/>
                    <a:pt x="39915" y="70497"/>
                  </a:cubicBezTo>
                  <a:cubicBezTo>
                    <a:pt x="39745" y="70416"/>
                    <a:pt x="39397" y="70254"/>
                    <a:pt x="39226" y="70173"/>
                  </a:cubicBezTo>
                  <a:cubicBezTo>
                    <a:pt x="38818" y="69938"/>
                    <a:pt x="38636" y="69826"/>
                    <a:pt x="38571" y="69826"/>
                  </a:cubicBezTo>
                  <a:cubicBezTo>
                    <a:pt x="38558" y="69826"/>
                    <a:pt x="38549" y="69831"/>
                    <a:pt x="38545" y="69840"/>
                  </a:cubicBezTo>
                  <a:cubicBezTo>
                    <a:pt x="38511" y="69903"/>
                    <a:pt x="38498" y="69929"/>
                    <a:pt x="38497" y="69929"/>
                  </a:cubicBezTo>
                  <a:cubicBezTo>
                    <a:pt x="38497" y="69929"/>
                    <a:pt x="38503" y="69917"/>
                    <a:pt x="38513" y="69897"/>
                  </a:cubicBezTo>
                  <a:cubicBezTo>
                    <a:pt x="38400" y="69695"/>
                    <a:pt x="36574" y="68722"/>
                    <a:pt x="36335" y="68722"/>
                  </a:cubicBezTo>
                  <a:cubicBezTo>
                    <a:pt x="36334" y="68722"/>
                    <a:pt x="36333" y="68722"/>
                    <a:pt x="36332" y="68722"/>
                  </a:cubicBezTo>
                  <a:lnTo>
                    <a:pt x="36364" y="68673"/>
                  </a:lnTo>
                  <a:cubicBezTo>
                    <a:pt x="36389" y="68616"/>
                    <a:pt x="36226" y="68535"/>
                    <a:pt x="35886" y="68349"/>
                  </a:cubicBezTo>
                  <a:cubicBezTo>
                    <a:pt x="35724" y="68251"/>
                    <a:pt x="35043" y="67903"/>
                    <a:pt x="34556" y="67611"/>
                  </a:cubicBezTo>
                  <a:cubicBezTo>
                    <a:pt x="33954" y="67242"/>
                    <a:pt x="33492" y="66957"/>
                    <a:pt x="33396" y="66957"/>
                  </a:cubicBezTo>
                  <a:cubicBezTo>
                    <a:pt x="33389" y="66957"/>
                    <a:pt x="33383" y="66959"/>
                    <a:pt x="33381" y="66962"/>
                  </a:cubicBezTo>
                  <a:cubicBezTo>
                    <a:pt x="33218" y="66865"/>
                    <a:pt x="33218" y="66865"/>
                    <a:pt x="33251" y="66816"/>
                  </a:cubicBezTo>
                  <a:lnTo>
                    <a:pt x="33251" y="66816"/>
                  </a:lnTo>
                  <a:cubicBezTo>
                    <a:pt x="33288" y="66825"/>
                    <a:pt x="33313" y="66829"/>
                    <a:pt x="33327" y="66829"/>
                  </a:cubicBezTo>
                  <a:cubicBezTo>
                    <a:pt x="33392" y="66829"/>
                    <a:pt x="33255" y="66750"/>
                    <a:pt x="33129" y="66670"/>
                  </a:cubicBezTo>
                  <a:cubicBezTo>
                    <a:pt x="33059" y="66622"/>
                    <a:pt x="33014" y="66604"/>
                    <a:pt x="32982" y="66604"/>
                  </a:cubicBezTo>
                  <a:cubicBezTo>
                    <a:pt x="32939" y="66604"/>
                    <a:pt x="32921" y="66635"/>
                    <a:pt x="32902" y="66662"/>
                  </a:cubicBezTo>
                  <a:cubicBezTo>
                    <a:pt x="32897" y="66670"/>
                    <a:pt x="32889" y="66673"/>
                    <a:pt x="32879" y="66673"/>
                  </a:cubicBezTo>
                  <a:cubicBezTo>
                    <a:pt x="32818" y="66673"/>
                    <a:pt x="32666" y="66558"/>
                    <a:pt x="32432" y="66338"/>
                  </a:cubicBezTo>
                  <a:cubicBezTo>
                    <a:pt x="32043" y="65997"/>
                    <a:pt x="31621" y="65714"/>
                    <a:pt x="31175" y="65479"/>
                  </a:cubicBezTo>
                  <a:cubicBezTo>
                    <a:pt x="31013" y="65365"/>
                    <a:pt x="30859" y="65260"/>
                    <a:pt x="30891" y="65211"/>
                  </a:cubicBezTo>
                  <a:cubicBezTo>
                    <a:pt x="30689" y="64968"/>
                    <a:pt x="30421" y="64773"/>
                    <a:pt x="30121" y="64660"/>
                  </a:cubicBezTo>
                  <a:cubicBezTo>
                    <a:pt x="29967" y="64538"/>
                    <a:pt x="29967" y="64538"/>
                    <a:pt x="30008" y="64489"/>
                  </a:cubicBezTo>
                  <a:cubicBezTo>
                    <a:pt x="29894" y="64327"/>
                    <a:pt x="29927" y="64287"/>
                    <a:pt x="29700" y="64262"/>
                  </a:cubicBezTo>
                  <a:cubicBezTo>
                    <a:pt x="29319" y="64043"/>
                    <a:pt x="28962" y="63768"/>
                    <a:pt x="28646" y="63452"/>
                  </a:cubicBezTo>
                  <a:cubicBezTo>
                    <a:pt x="28522" y="63356"/>
                    <a:pt x="28393" y="63254"/>
                    <a:pt x="28332" y="63254"/>
                  </a:cubicBezTo>
                  <a:cubicBezTo>
                    <a:pt x="28320" y="63254"/>
                    <a:pt x="28311" y="63258"/>
                    <a:pt x="28305" y="63265"/>
                  </a:cubicBezTo>
                  <a:cubicBezTo>
                    <a:pt x="28294" y="63282"/>
                    <a:pt x="28281" y="63299"/>
                    <a:pt x="28271" y="63311"/>
                  </a:cubicBezTo>
                  <a:lnTo>
                    <a:pt x="28271" y="63311"/>
                  </a:lnTo>
                  <a:cubicBezTo>
                    <a:pt x="28192" y="63103"/>
                    <a:pt x="28190" y="63103"/>
                    <a:pt x="27965" y="63079"/>
                  </a:cubicBezTo>
                  <a:cubicBezTo>
                    <a:pt x="27959" y="63087"/>
                    <a:pt x="27951" y="63090"/>
                    <a:pt x="27941" y="63090"/>
                  </a:cubicBezTo>
                  <a:cubicBezTo>
                    <a:pt x="27887" y="63090"/>
                    <a:pt x="27785" y="62999"/>
                    <a:pt x="27819" y="62965"/>
                  </a:cubicBezTo>
                  <a:cubicBezTo>
                    <a:pt x="27746" y="62852"/>
                    <a:pt x="27665" y="62754"/>
                    <a:pt x="27567" y="62665"/>
                  </a:cubicBezTo>
                  <a:cubicBezTo>
                    <a:pt x="27421" y="62544"/>
                    <a:pt x="26659" y="61968"/>
                    <a:pt x="25938" y="61344"/>
                  </a:cubicBezTo>
                  <a:cubicBezTo>
                    <a:pt x="25354" y="60857"/>
                    <a:pt x="24981" y="60484"/>
                    <a:pt x="24738" y="60257"/>
                  </a:cubicBezTo>
                  <a:cubicBezTo>
                    <a:pt x="24514" y="60049"/>
                    <a:pt x="24400" y="59963"/>
                    <a:pt x="24364" y="59963"/>
                  </a:cubicBezTo>
                  <a:cubicBezTo>
                    <a:pt x="24361" y="59963"/>
                    <a:pt x="24359" y="59964"/>
                    <a:pt x="24357" y="59965"/>
                  </a:cubicBezTo>
                  <a:cubicBezTo>
                    <a:pt x="24178" y="59876"/>
                    <a:pt x="24178" y="59876"/>
                    <a:pt x="24081" y="59698"/>
                  </a:cubicBezTo>
                  <a:cubicBezTo>
                    <a:pt x="23984" y="59536"/>
                    <a:pt x="23862" y="59390"/>
                    <a:pt x="23716" y="59260"/>
                  </a:cubicBezTo>
                  <a:cubicBezTo>
                    <a:pt x="23578" y="59130"/>
                    <a:pt x="23440" y="59000"/>
                    <a:pt x="23481" y="58960"/>
                  </a:cubicBezTo>
                  <a:cubicBezTo>
                    <a:pt x="23359" y="58903"/>
                    <a:pt x="23254" y="58830"/>
                    <a:pt x="23165" y="58733"/>
                  </a:cubicBezTo>
                  <a:cubicBezTo>
                    <a:pt x="23213" y="58692"/>
                    <a:pt x="23067" y="58563"/>
                    <a:pt x="22897" y="58465"/>
                  </a:cubicBezTo>
                  <a:cubicBezTo>
                    <a:pt x="22678" y="58409"/>
                    <a:pt x="22678" y="58409"/>
                    <a:pt x="22768" y="58319"/>
                  </a:cubicBezTo>
                  <a:cubicBezTo>
                    <a:pt x="22801" y="58285"/>
                    <a:pt x="22568" y="57962"/>
                    <a:pt x="22539" y="57962"/>
                  </a:cubicBezTo>
                  <a:cubicBezTo>
                    <a:pt x="22533" y="57962"/>
                    <a:pt x="22535" y="57974"/>
                    <a:pt x="22549" y="58003"/>
                  </a:cubicBezTo>
                  <a:cubicBezTo>
                    <a:pt x="22546" y="58006"/>
                    <a:pt x="22542" y="58007"/>
                    <a:pt x="22538" y="58007"/>
                  </a:cubicBezTo>
                  <a:cubicBezTo>
                    <a:pt x="22474" y="58007"/>
                    <a:pt x="22237" y="57754"/>
                    <a:pt x="22078" y="57663"/>
                  </a:cubicBezTo>
                  <a:cubicBezTo>
                    <a:pt x="21949" y="57525"/>
                    <a:pt x="21819" y="57387"/>
                    <a:pt x="21859" y="57346"/>
                  </a:cubicBezTo>
                  <a:cubicBezTo>
                    <a:pt x="21778" y="57168"/>
                    <a:pt x="21089" y="56503"/>
                    <a:pt x="20911" y="56406"/>
                  </a:cubicBezTo>
                  <a:cubicBezTo>
                    <a:pt x="20905" y="56411"/>
                    <a:pt x="20898" y="56413"/>
                    <a:pt x="20890" y="56413"/>
                  </a:cubicBezTo>
                  <a:cubicBezTo>
                    <a:pt x="20834" y="56413"/>
                    <a:pt x="20738" y="56296"/>
                    <a:pt x="20781" y="56260"/>
                  </a:cubicBezTo>
                  <a:cubicBezTo>
                    <a:pt x="20822" y="56228"/>
                    <a:pt x="20700" y="56082"/>
                    <a:pt x="20578" y="55936"/>
                  </a:cubicBezTo>
                  <a:cubicBezTo>
                    <a:pt x="20416" y="55822"/>
                    <a:pt x="20457" y="55790"/>
                    <a:pt x="20505" y="55749"/>
                  </a:cubicBezTo>
                  <a:lnTo>
                    <a:pt x="20505" y="55749"/>
                  </a:lnTo>
                  <a:cubicBezTo>
                    <a:pt x="20543" y="55772"/>
                    <a:pt x="20566" y="55783"/>
                    <a:pt x="20577" y="55783"/>
                  </a:cubicBezTo>
                  <a:cubicBezTo>
                    <a:pt x="20616" y="55783"/>
                    <a:pt x="20501" y="55645"/>
                    <a:pt x="20311" y="55417"/>
                  </a:cubicBezTo>
                  <a:cubicBezTo>
                    <a:pt x="20141" y="55311"/>
                    <a:pt x="19662" y="54720"/>
                    <a:pt x="19297" y="54282"/>
                  </a:cubicBezTo>
                  <a:cubicBezTo>
                    <a:pt x="18689" y="53552"/>
                    <a:pt x="18535" y="53422"/>
                    <a:pt x="18211" y="53187"/>
                  </a:cubicBezTo>
                  <a:lnTo>
                    <a:pt x="18000" y="53106"/>
                  </a:lnTo>
                  <a:lnTo>
                    <a:pt x="18097" y="53033"/>
                  </a:lnTo>
                  <a:cubicBezTo>
                    <a:pt x="18146" y="53001"/>
                    <a:pt x="18130" y="52774"/>
                    <a:pt x="18130" y="52774"/>
                  </a:cubicBezTo>
                  <a:cubicBezTo>
                    <a:pt x="18067" y="52688"/>
                    <a:pt x="18023" y="52662"/>
                    <a:pt x="17989" y="52662"/>
                  </a:cubicBezTo>
                  <a:cubicBezTo>
                    <a:pt x="17962" y="52662"/>
                    <a:pt x="17941" y="52678"/>
                    <a:pt x="17919" y="52693"/>
                  </a:cubicBezTo>
                  <a:cubicBezTo>
                    <a:pt x="17915" y="52695"/>
                    <a:pt x="17910" y="52697"/>
                    <a:pt x="17905" y="52697"/>
                  </a:cubicBezTo>
                  <a:cubicBezTo>
                    <a:pt x="17850" y="52697"/>
                    <a:pt x="17742" y="52541"/>
                    <a:pt x="17587" y="52231"/>
                  </a:cubicBezTo>
                  <a:cubicBezTo>
                    <a:pt x="17408" y="51890"/>
                    <a:pt x="17295" y="51736"/>
                    <a:pt x="17133" y="51614"/>
                  </a:cubicBezTo>
                  <a:cubicBezTo>
                    <a:pt x="17011" y="51468"/>
                    <a:pt x="16914" y="51306"/>
                    <a:pt x="16841" y="51128"/>
                  </a:cubicBezTo>
                  <a:cubicBezTo>
                    <a:pt x="16763" y="51022"/>
                    <a:pt x="16738" y="50989"/>
                    <a:pt x="16715" y="50989"/>
                  </a:cubicBezTo>
                  <a:cubicBezTo>
                    <a:pt x="16704" y="50989"/>
                    <a:pt x="16694" y="50996"/>
                    <a:pt x="16679" y="51006"/>
                  </a:cubicBezTo>
                  <a:cubicBezTo>
                    <a:pt x="16674" y="51009"/>
                    <a:pt x="16669" y="51011"/>
                    <a:pt x="16664" y="51011"/>
                  </a:cubicBezTo>
                  <a:cubicBezTo>
                    <a:pt x="16609" y="51011"/>
                    <a:pt x="16504" y="50867"/>
                    <a:pt x="16460" y="50690"/>
                  </a:cubicBezTo>
                  <a:cubicBezTo>
                    <a:pt x="16452" y="50478"/>
                    <a:pt x="16156" y="50024"/>
                    <a:pt x="16092" y="50024"/>
                  </a:cubicBezTo>
                  <a:cubicBezTo>
                    <a:pt x="16090" y="50024"/>
                    <a:pt x="16088" y="50024"/>
                    <a:pt x="16087" y="50025"/>
                  </a:cubicBezTo>
                  <a:cubicBezTo>
                    <a:pt x="16082" y="50028"/>
                    <a:pt x="16076" y="50030"/>
                    <a:pt x="16070" y="50030"/>
                  </a:cubicBezTo>
                  <a:cubicBezTo>
                    <a:pt x="16011" y="50030"/>
                    <a:pt x="15915" y="49889"/>
                    <a:pt x="15819" y="49741"/>
                  </a:cubicBezTo>
                  <a:cubicBezTo>
                    <a:pt x="15722" y="49579"/>
                    <a:pt x="15600" y="49425"/>
                    <a:pt x="15454" y="49304"/>
                  </a:cubicBezTo>
                  <a:lnTo>
                    <a:pt x="15244" y="48987"/>
                  </a:lnTo>
                  <a:cubicBezTo>
                    <a:pt x="15206" y="48934"/>
                    <a:pt x="15199" y="48913"/>
                    <a:pt x="15209" y="48913"/>
                  </a:cubicBezTo>
                  <a:cubicBezTo>
                    <a:pt x="15230" y="48913"/>
                    <a:pt x="15327" y="49005"/>
                    <a:pt x="15398" y="49109"/>
                  </a:cubicBezTo>
                  <a:lnTo>
                    <a:pt x="15341" y="48923"/>
                  </a:lnTo>
                  <a:cubicBezTo>
                    <a:pt x="15130" y="48606"/>
                    <a:pt x="15025" y="48444"/>
                    <a:pt x="14871" y="48323"/>
                  </a:cubicBezTo>
                  <a:cubicBezTo>
                    <a:pt x="14660" y="48225"/>
                    <a:pt x="14660" y="48225"/>
                    <a:pt x="14757" y="48160"/>
                  </a:cubicBezTo>
                  <a:cubicBezTo>
                    <a:pt x="14814" y="48128"/>
                    <a:pt x="14757" y="47942"/>
                    <a:pt x="14603" y="47812"/>
                  </a:cubicBezTo>
                  <a:cubicBezTo>
                    <a:pt x="14400" y="47715"/>
                    <a:pt x="14352" y="47520"/>
                    <a:pt x="14400" y="47487"/>
                  </a:cubicBezTo>
                  <a:lnTo>
                    <a:pt x="14400" y="47487"/>
                  </a:lnTo>
                  <a:cubicBezTo>
                    <a:pt x="14460" y="47516"/>
                    <a:pt x="14502" y="47537"/>
                    <a:pt x="14519" y="47537"/>
                  </a:cubicBezTo>
                  <a:cubicBezTo>
                    <a:pt x="14560" y="47537"/>
                    <a:pt x="14457" y="47418"/>
                    <a:pt x="14108" y="47001"/>
                  </a:cubicBezTo>
                  <a:cubicBezTo>
                    <a:pt x="13906" y="46677"/>
                    <a:pt x="13460" y="46052"/>
                    <a:pt x="13160" y="45566"/>
                  </a:cubicBezTo>
                  <a:cubicBezTo>
                    <a:pt x="12763" y="44917"/>
                    <a:pt x="12576" y="44585"/>
                    <a:pt x="12544" y="44390"/>
                  </a:cubicBezTo>
                  <a:cubicBezTo>
                    <a:pt x="12555" y="44384"/>
                    <a:pt x="12564" y="44375"/>
                    <a:pt x="12571" y="44366"/>
                  </a:cubicBezTo>
                  <a:lnTo>
                    <a:pt x="12571" y="44366"/>
                  </a:lnTo>
                  <a:cubicBezTo>
                    <a:pt x="12565" y="44368"/>
                    <a:pt x="12559" y="44369"/>
                    <a:pt x="12553" y="44369"/>
                  </a:cubicBezTo>
                  <a:cubicBezTo>
                    <a:pt x="12462" y="44369"/>
                    <a:pt x="12363" y="44190"/>
                    <a:pt x="12122" y="43750"/>
                  </a:cubicBezTo>
                  <a:cubicBezTo>
                    <a:pt x="11895" y="43223"/>
                    <a:pt x="11660" y="42915"/>
                    <a:pt x="11514" y="42777"/>
                  </a:cubicBezTo>
                  <a:lnTo>
                    <a:pt x="11514" y="42777"/>
                  </a:lnTo>
                  <a:lnTo>
                    <a:pt x="11700" y="43109"/>
                  </a:lnTo>
                  <a:cubicBezTo>
                    <a:pt x="11687" y="43116"/>
                    <a:pt x="11674" y="43120"/>
                    <a:pt x="11661" y="43120"/>
                  </a:cubicBezTo>
                  <a:cubicBezTo>
                    <a:pt x="11570" y="43120"/>
                    <a:pt x="11481" y="42951"/>
                    <a:pt x="11368" y="42639"/>
                  </a:cubicBezTo>
                  <a:cubicBezTo>
                    <a:pt x="11279" y="42469"/>
                    <a:pt x="11336" y="42444"/>
                    <a:pt x="11384" y="42412"/>
                  </a:cubicBezTo>
                  <a:cubicBezTo>
                    <a:pt x="11441" y="42388"/>
                    <a:pt x="11400" y="42193"/>
                    <a:pt x="11311" y="42031"/>
                  </a:cubicBezTo>
                  <a:cubicBezTo>
                    <a:pt x="11245" y="41915"/>
                    <a:pt x="11182" y="41798"/>
                    <a:pt x="11162" y="41798"/>
                  </a:cubicBezTo>
                  <a:cubicBezTo>
                    <a:pt x="11153" y="41798"/>
                    <a:pt x="11152" y="41823"/>
                    <a:pt x="11165" y="41885"/>
                  </a:cubicBezTo>
                  <a:cubicBezTo>
                    <a:pt x="11148" y="41895"/>
                    <a:pt x="11136" y="41902"/>
                    <a:pt x="11125" y="41902"/>
                  </a:cubicBezTo>
                  <a:cubicBezTo>
                    <a:pt x="11100" y="41902"/>
                    <a:pt x="11081" y="41866"/>
                    <a:pt x="11019" y="41747"/>
                  </a:cubicBezTo>
                  <a:cubicBezTo>
                    <a:pt x="10938" y="41577"/>
                    <a:pt x="10833" y="41407"/>
                    <a:pt x="10703" y="41261"/>
                  </a:cubicBezTo>
                  <a:cubicBezTo>
                    <a:pt x="10699" y="41263"/>
                    <a:pt x="10695" y="41265"/>
                    <a:pt x="10690" y="41265"/>
                  </a:cubicBezTo>
                  <a:cubicBezTo>
                    <a:pt x="10640" y="41265"/>
                    <a:pt x="10559" y="41109"/>
                    <a:pt x="10484" y="40953"/>
                  </a:cubicBezTo>
                  <a:cubicBezTo>
                    <a:pt x="10436" y="40766"/>
                    <a:pt x="10371" y="40580"/>
                    <a:pt x="10282" y="40409"/>
                  </a:cubicBezTo>
                  <a:lnTo>
                    <a:pt x="10338" y="40385"/>
                  </a:lnTo>
                  <a:cubicBezTo>
                    <a:pt x="10387" y="40361"/>
                    <a:pt x="10363" y="40166"/>
                    <a:pt x="10363" y="40166"/>
                  </a:cubicBezTo>
                  <a:cubicBezTo>
                    <a:pt x="10293" y="40034"/>
                    <a:pt x="10244" y="40019"/>
                    <a:pt x="10225" y="40019"/>
                  </a:cubicBezTo>
                  <a:cubicBezTo>
                    <a:pt x="10219" y="40019"/>
                    <a:pt x="10217" y="40020"/>
                    <a:pt x="10217" y="40020"/>
                  </a:cubicBezTo>
                  <a:cubicBezTo>
                    <a:pt x="10217" y="40020"/>
                    <a:pt x="10216" y="40020"/>
                    <a:pt x="10216" y="40020"/>
                  </a:cubicBezTo>
                  <a:cubicBezTo>
                    <a:pt x="10204" y="40020"/>
                    <a:pt x="10068" y="39771"/>
                    <a:pt x="9868" y="39388"/>
                  </a:cubicBezTo>
                  <a:cubicBezTo>
                    <a:pt x="9673" y="38999"/>
                    <a:pt x="9382" y="38480"/>
                    <a:pt x="9146" y="37920"/>
                  </a:cubicBezTo>
                  <a:lnTo>
                    <a:pt x="8003" y="35383"/>
                  </a:lnTo>
                  <a:cubicBezTo>
                    <a:pt x="7914" y="35072"/>
                    <a:pt x="7760" y="34633"/>
                    <a:pt x="7720" y="34633"/>
                  </a:cubicBezTo>
                  <a:cubicBezTo>
                    <a:pt x="7714" y="34633"/>
                    <a:pt x="7710" y="34647"/>
                    <a:pt x="7711" y="34677"/>
                  </a:cubicBezTo>
                  <a:cubicBezTo>
                    <a:pt x="7711" y="34678"/>
                    <a:pt x="7710" y="34678"/>
                    <a:pt x="7709" y="34678"/>
                  </a:cubicBezTo>
                  <a:cubicBezTo>
                    <a:pt x="7645" y="34678"/>
                    <a:pt x="7292" y="33804"/>
                    <a:pt x="6876" y="32756"/>
                  </a:cubicBezTo>
                  <a:cubicBezTo>
                    <a:pt x="6372" y="31539"/>
                    <a:pt x="6097" y="30631"/>
                    <a:pt x="6028" y="30631"/>
                  </a:cubicBezTo>
                  <a:cubicBezTo>
                    <a:pt x="6027" y="30631"/>
                    <a:pt x="6026" y="30631"/>
                    <a:pt x="6025" y="30632"/>
                  </a:cubicBezTo>
                  <a:lnTo>
                    <a:pt x="5830" y="30088"/>
                  </a:lnTo>
                  <a:cubicBezTo>
                    <a:pt x="5709" y="29732"/>
                    <a:pt x="5522" y="29391"/>
                    <a:pt x="5457" y="29213"/>
                  </a:cubicBezTo>
                  <a:cubicBezTo>
                    <a:pt x="5370" y="29096"/>
                    <a:pt x="5312" y="28970"/>
                    <a:pt x="5332" y="28970"/>
                  </a:cubicBezTo>
                  <a:cubicBezTo>
                    <a:pt x="5339" y="28970"/>
                    <a:pt x="5359" y="28989"/>
                    <a:pt x="5393" y="29034"/>
                  </a:cubicBezTo>
                  <a:cubicBezTo>
                    <a:pt x="5449" y="29010"/>
                    <a:pt x="5506" y="28994"/>
                    <a:pt x="5441" y="28815"/>
                  </a:cubicBezTo>
                  <a:cubicBezTo>
                    <a:pt x="5345" y="28533"/>
                    <a:pt x="5289" y="28484"/>
                    <a:pt x="5242" y="28484"/>
                  </a:cubicBezTo>
                  <a:cubicBezTo>
                    <a:pt x="5230" y="28484"/>
                    <a:pt x="5218" y="28488"/>
                    <a:pt x="5206" y="28491"/>
                  </a:cubicBezTo>
                  <a:cubicBezTo>
                    <a:pt x="5204" y="28492"/>
                    <a:pt x="5201" y="28492"/>
                    <a:pt x="5199" y="28492"/>
                  </a:cubicBezTo>
                  <a:cubicBezTo>
                    <a:pt x="5144" y="28492"/>
                    <a:pt x="5084" y="28329"/>
                    <a:pt x="5084" y="28329"/>
                  </a:cubicBezTo>
                  <a:cubicBezTo>
                    <a:pt x="5028" y="28142"/>
                    <a:pt x="5028" y="28142"/>
                    <a:pt x="5084" y="28126"/>
                  </a:cubicBezTo>
                  <a:lnTo>
                    <a:pt x="5198" y="28094"/>
                  </a:lnTo>
                  <a:lnTo>
                    <a:pt x="5141" y="27907"/>
                  </a:lnTo>
                  <a:cubicBezTo>
                    <a:pt x="5138" y="27909"/>
                    <a:pt x="5134" y="27910"/>
                    <a:pt x="5131" y="27910"/>
                  </a:cubicBezTo>
                  <a:cubicBezTo>
                    <a:pt x="5078" y="27910"/>
                    <a:pt x="5028" y="27745"/>
                    <a:pt x="5028" y="27745"/>
                  </a:cubicBezTo>
                  <a:cubicBezTo>
                    <a:pt x="4979" y="27567"/>
                    <a:pt x="4979" y="27567"/>
                    <a:pt x="5093" y="27526"/>
                  </a:cubicBezTo>
                  <a:cubicBezTo>
                    <a:pt x="5206" y="27494"/>
                    <a:pt x="5149" y="27315"/>
                    <a:pt x="4979" y="27170"/>
                  </a:cubicBezTo>
                  <a:lnTo>
                    <a:pt x="4809" y="26821"/>
                  </a:lnTo>
                  <a:cubicBezTo>
                    <a:pt x="4866" y="26602"/>
                    <a:pt x="4639" y="26270"/>
                    <a:pt x="4525" y="26107"/>
                  </a:cubicBezTo>
                  <a:cubicBezTo>
                    <a:pt x="4590" y="25905"/>
                    <a:pt x="4525" y="25686"/>
                    <a:pt x="4355" y="25564"/>
                  </a:cubicBezTo>
                  <a:cubicBezTo>
                    <a:pt x="4354" y="25564"/>
                    <a:pt x="4352" y="25564"/>
                    <a:pt x="4351" y="25564"/>
                  </a:cubicBezTo>
                  <a:cubicBezTo>
                    <a:pt x="4296" y="25564"/>
                    <a:pt x="4241" y="25390"/>
                    <a:pt x="4241" y="25199"/>
                  </a:cubicBezTo>
                  <a:cubicBezTo>
                    <a:pt x="4241" y="24997"/>
                    <a:pt x="4193" y="24818"/>
                    <a:pt x="4095" y="24445"/>
                  </a:cubicBezTo>
                  <a:cubicBezTo>
                    <a:pt x="3990" y="24275"/>
                    <a:pt x="3641" y="22986"/>
                    <a:pt x="3252" y="21518"/>
                  </a:cubicBezTo>
                  <a:cubicBezTo>
                    <a:pt x="2872" y="19854"/>
                    <a:pt x="2630" y="18737"/>
                    <a:pt x="2564" y="18737"/>
                  </a:cubicBezTo>
                  <a:cubicBezTo>
                    <a:pt x="2563" y="18737"/>
                    <a:pt x="2563" y="18737"/>
                    <a:pt x="2563" y="18738"/>
                  </a:cubicBezTo>
                  <a:cubicBezTo>
                    <a:pt x="2531" y="18616"/>
                    <a:pt x="2522" y="18486"/>
                    <a:pt x="2539" y="18356"/>
                  </a:cubicBezTo>
                  <a:cubicBezTo>
                    <a:pt x="2604" y="18348"/>
                    <a:pt x="2555" y="18162"/>
                    <a:pt x="2401" y="17992"/>
                  </a:cubicBezTo>
                  <a:cubicBezTo>
                    <a:pt x="2295" y="17821"/>
                    <a:pt x="2239" y="17829"/>
                    <a:pt x="2360" y="17805"/>
                  </a:cubicBezTo>
                  <a:cubicBezTo>
                    <a:pt x="2417" y="17797"/>
                    <a:pt x="2352" y="17424"/>
                    <a:pt x="2214" y="16670"/>
                  </a:cubicBezTo>
                  <a:cubicBezTo>
                    <a:pt x="2109" y="16114"/>
                    <a:pt x="1973" y="15373"/>
                    <a:pt x="1915" y="15373"/>
                  </a:cubicBezTo>
                  <a:cubicBezTo>
                    <a:pt x="1915" y="15373"/>
                    <a:pt x="1915" y="15373"/>
                    <a:pt x="1914" y="15373"/>
                  </a:cubicBezTo>
                  <a:cubicBezTo>
                    <a:pt x="1838" y="15152"/>
                    <a:pt x="1806" y="15062"/>
                    <a:pt x="1814" y="15062"/>
                  </a:cubicBezTo>
                  <a:cubicBezTo>
                    <a:pt x="1819" y="15062"/>
                    <a:pt x="1842" y="15105"/>
                    <a:pt x="1882" y="15178"/>
                  </a:cubicBezTo>
                  <a:cubicBezTo>
                    <a:pt x="1894" y="15192"/>
                    <a:pt x="1905" y="15199"/>
                    <a:pt x="1914" y="15199"/>
                  </a:cubicBezTo>
                  <a:cubicBezTo>
                    <a:pt x="2014" y="15199"/>
                    <a:pt x="1890" y="14363"/>
                    <a:pt x="1712" y="13857"/>
                  </a:cubicBezTo>
                  <a:cubicBezTo>
                    <a:pt x="1687" y="13670"/>
                    <a:pt x="1663" y="13484"/>
                    <a:pt x="1720" y="13476"/>
                  </a:cubicBezTo>
                  <a:cubicBezTo>
                    <a:pt x="1679" y="13159"/>
                    <a:pt x="1614" y="12843"/>
                    <a:pt x="1525" y="12535"/>
                  </a:cubicBezTo>
                  <a:cubicBezTo>
                    <a:pt x="1501" y="12349"/>
                    <a:pt x="1395" y="11595"/>
                    <a:pt x="1339" y="11214"/>
                  </a:cubicBezTo>
                  <a:cubicBezTo>
                    <a:pt x="1314" y="11027"/>
                    <a:pt x="1274" y="10841"/>
                    <a:pt x="1241" y="10703"/>
                  </a:cubicBezTo>
                  <a:lnTo>
                    <a:pt x="1185" y="10468"/>
                  </a:lnTo>
                  <a:cubicBezTo>
                    <a:pt x="1173" y="10336"/>
                    <a:pt x="1158" y="10200"/>
                    <a:pt x="1158" y="10200"/>
                  </a:cubicBezTo>
                  <a:lnTo>
                    <a:pt x="1158" y="10200"/>
                  </a:lnTo>
                  <a:cubicBezTo>
                    <a:pt x="1158" y="10200"/>
                    <a:pt x="1161" y="10224"/>
                    <a:pt x="1168" y="10281"/>
                  </a:cubicBezTo>
                  <a:cubicBezTo>
                    <a:pt x="1225" y="10273"/>
                    <a:pt x="1128" y="9324"/>
                    <a:pt x="998" y="7995"/>
                  </a:cubicBezTo>
                  <a:cubicBezTo>
                    <a:pt x="917" y="7338"/>
                    <a:pt x="877" y="6714"/>
                    <a:pt x="860" y="6243"/>
                  </a:cubicBezTo>
                  <a:cubicBezTo>
                    <a:pt x="844" y="5765"/>
                    <a:pt x="836" y="5433"/>
                    <a:pt x="860" y="5335"/>
                  </a:cubicBezTo>
                  <a:cubicBezTo>
                    <a:pt x="852" y="5206"/>
                    <a:pt x="820" y="5076"/>
                    <a:pt x="779" y="4954"/>
                  </a:cubicBezTo>
                  <a:cubicBezTo>
                    <a:pt x="658" y="4792"/>
                    <a:pt x="625" y="4581"/>
                    <a:pt x="682" y="4387"/>
                  </a:cubicBezTo>
                  <a:cubicBezTo>
                    <a:pt x="795" y="4192"/>
                    <a:pt x="739" y="3438"/>
                    <a:pt x="625" y="3244"/>
                  </a:cubicBezTo>
                  <a:lnTo>
                    <a:pt x="690" y="3244"/>
                  </a:lnTo>
                  <a:cubicBezTo>
                    <a:pt x="804" y="3049"/>
                    <a:pt x="731" y="2482"/>
                    <a:pt x="609" y="2295"/>
                  </a:cubicBezTo>
                  <a:cubicBezTo>
                    <a:pt x="666" y="2100"/>
                    <a:pt x="723" y="1914"/>
                    <a:pt x="658" y="1719"/>
                  </a:cubicBezTo>
                  <a:cubicBezTo>
                    <a:pt x="658" y="1533"/>
                    <a:pt x="658" y="1533"/>
                    <a:pt x="771" y="1533"/>
                  </a:cubicBezTo>
                  <a:cubicBezTo>
                    <a:pt x="836" y="1533"/>
                    <a:pt x="893" y="1533"/>
                    <a:pt x="893" y="1346"/>
                  </a:cubicBezTo>
                  <a:cubicBezTo>
                    <a:pt x="885" y="1152"/>
                    <a:pt x="828" y="1152"/>
                    <a:pt x="771" y="1152"/>
                  </a:cubicBezTo>
                  <a:cubicBezTo>
                    <a:pt x="771" y="1152"/>
                    <a:pt x="763" y="957"/>
                    <a:pt x="763" y="771"/>
                  </a:cubicBezTo>
                  <a:cubicBezTo>
                    <a:pt x="763" y="771"/>
                    <a:pt x="755" y="584"/>
                    <a:pt x="698" y="576"/>
                  </a:cubicBezTo>
                  <a:cubicBezTo>
                    <a:pt x="633" y="576"/>
                    <a:pt x="633" y="390"/>
                    <a:pt x="633" y="195"/>
                  </a:cubicBezTo>
                  <a:cubicBezTo>
                    <a:pt x="671" y="195"/>
                    <a:pt x="655" y="112"/>
                    <a:pt x="623" y="112"/>
                  </a:cubicBezTo>
                  <a:cubicBezTo>
                    <a:pt x="607" y="112"/>
                    <a:pt x="587" y="133"/>
                    <a:pt x="568" y="195"/>
                  </a:cubicBezTo>
                  <a:cubicBezTo>
                    <a:pt x="512" y="195"/>
                    <a:pt x="447" y="195"/>
                    <a:pt x="447" y="1"/>
                  </a:cubicBezTo>
                  <a:lnTo>
                    <a:pt x="325" y="1"/>
                  </a:lnTo>
                  <a:cubicBezTo>
                    <a:pt x="320" y="1"/>
                    <a:pt x="316" y="1"/>
                    <a:pt x="3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2" name="Google Shape;8822;p32"/>
            <p:cNvSpPr/>
            <p:nvPr/>
          </p:nvSpPr>
          <p:spPr>
            <a:xfrm>
              <a:off x="5739074" y="2932918"/>
              <a:ext cx="315446" cy="481857"/>
            </a:xfrm>
            <a:custGeom>
              <a:avLst/>
              <a:gdLst/>
              <a:ahLst/>
              <a:cxnLst/>
              <a:rect l="l" t="t" r="r" b="b"/>
              <a:pathLst>
                <a:path w="18300" h="27954" extrusionOk="0">
                  <a:moveTo>
                    <a:pt x="868" y="547"/>
                  </a:moveTo>
                  <a:cubicBezTo>
                    <a:pt x="894" y="547"/>
                    <a:pt x="907" y="570"/>
                    <a:pt x="924" y="593"/>
                  </a:cubicBezTo>
                  <a:cubicBezTo>
                    <a:pt x="949" y="625"/>
                    <a:pt x="949" y="625"/>
                    <a:pt x="892" y="658"/>
                  </a:cubicBezTo>
                  <a:cubicBezTo>
                    <a:pt x="892" y="658"/>
                    <a:pt x="827" y="658"/>
                    <a:pt x="803" y="625"/>
                  </a:cubicBezTo>
                  <a:lnTo>
                    <a:pt x="827" y="560"/>
                  </a:lnTo>
                  <a:cubicBezTo>
                    <a:pt x="844" y="551"/>
                    <a:pt x="857" y="547"/>
                    <a:pt x="868" y="547"/>
                  </a:cubicBezTo>
                  <a:close/>
                  <a:moveTo>
                    <a:pt x="1451" y="844"/>
                  </a:moveTo>
                  <a:lnTo>
                    <a:pt x="1427" y="909"/>
                  </a:lnTo>
                  <a:lnTo>
                    <a:pt x="1443" y="941"/>
                  </a:lnTo>
                  <a:cubicBezTo>
                    <a:pt x="1492" y="909"/>
                    <a:pt x="1492" y="909"/>
                    <a:pt x="1476" y="877"/>
                  </a:cubicBezTo>
                  <a:lnTo>
                    <a:pt x="1451" y="844"/>
                  </a:lnTo>
                  <a:close/>
                  <a:moveTo>
                    <a:pt x="114" y="998"/>
                  </a:moveTo>
                  <a:cubicBezTo>
                    <a:pt x="73" y="998"/>
                    <a:pt x="33" y="1014"/>
                    <a:pt x="0" y="1039"/>
                  </a:cubicBezTo>
                  <a:lnTo>
                    <a:pt x="16" y="1063"/>
                  </a:lnTo>
                  <a:cubicBezTo>
                    <a:pt x="23" y="1073"/>
                    <a:pt x="33" y="1077"/>
                    <a:pt x="43" y="1077"/>
                  </a:cubicBezTo>
                  <a:cubicBezTo>
                    <a:pt x="69" y="1077"/>
                    <a:pt x="104" y="1054"/>
                    <a:pt x="138" y="1031"/>
                  </a:cubicBezTo>
                  <a:lnTo>
                    <a:pt x="114" y="998"/>
                  </a:lnTo>
                  <a:close/>
                  <a:moveTo>
                    <a:pt x="1119" y="897"/>
                  </a:moveTo>
                  <a:cubicBezTo>
                    <a:pt x="1132" y="897"/>
                    <a:pt x="1142" y="913"/>
                    <a:pt x="1160" y="941"/>
                  </a:cubicBezTo>
                  <a:cubicBezTo>
                    <a:pt x="1184" y="974"/>
                    <a:pt x="1208" y="1006"/>
                    <a:pt x="1151" y="1047"/>
                  </a:cubicBezTo>
                  <a:lnTo>
                    <a:pt x="1135" y="1014"/>
                  </a:lnTo>
                  <a:cubicBezTo>
                    <a:pt x="1155" y="998"/>
                    <a:pt x="1155" y="990"/>
                    <a:pt x="1146" y="990"/>
                  </a:cubicBezTo>
                  <a:cubicBezTo>
                    <a:pt x="1133" y="990"/>
                    <a:pt x="1101" y="1008"/>
                    <a:pt x="1087" y="1047"/>
                  </a:cubicBezTo>
                  <a:lnTo>
                    <a:pt x="981" y="1112"/>
                  </a:lnTo>
                  <a:cubicBezTo>
                    <a:pt x="965" y="1079"/>
                    <a:pt x="989" y="1014"/>
                    <a:pt x="1038" y="982"/>
                  </a:cubicBezTo>
                  <a:cubicBezTo>
                    <a:pt x="1083" y="923"/>
                    <a:pt x="1103" y="897"/>
                    <a:pt x="1119" y="897"/>
                  </a:cubicBezTo>
                  <a:close/>
                  <a:moveTo>
                    <a:pt x="2163" y="2874"/>
                  </a:moveTo>
                  <a:cubicBezTo>
                    <a:pt x="2200" y="2874"/>
                    <a:pt x="2236" y="2889"/>
                    <a:pt x="2262" y="2920"/>
                  </a:cubicBezTo>
                  <a:cubicBezTo>
                    <a:pt x="2279" y="2943"/>
                    <a:pt x="2260" y="2966"/>
                    <a:pt x="2213" y="2966"/>
                  </a:cubicBezTo>
                  <a:cubicBezTo>
                    <a:pt x="2193" y="2966"/>
                    <a:pt x="2169" y="2962"/>
                    <a:pt x="2141" y="2952"/>
                  </a:cubicBezTo>
                  <a:lnTo>
                    <a:pt x="2100" y="2887"/>
                  </a:lnTo>
                  <a:cubicBezTo>
                    <a:pt x="2120" y="2879"/>
                    <a:pt x="2142" y="2874"/>
                    <a:pt x="2163" y="2874"/>
                  </a:cubicBezTo>
                  <a:close/>
                  <a:moveTo>
                    <a:pt x="2239" y="3095"/>
                  </a:moveTo>
                  <a:cubicBezTo>
                    <a:pt x="2220" y="3095"/>
                    <a:pt x="2199" y="3102"/>
                    <a:pt x="2181" y="3114"/>
                  </a:cubicBezTo>
                  <a:cubicBezTo>
                    <a:pt x="2132" y="3147"/>
                    <a:pt x="2149" y="3179"/>
                    <a:pt x="2189" y="3244"/>
                  </a:cubicBezTo>
                  <a:cubicBezTo>
                    <a:pt x="2214" y="3276"/>
                    <a:pt x="2287" y="3276"/>
                    <a:pt x="2287" y="3276"/>
                  </a:cubicBezTo>
                  <a:cubicBezTo>
                    <a:pt x="2335" y="3244"/>
                    <a:pt x="2311" y="3212"/>
                    <a:pt x="2295" y="3179"/>
                  </a:cubicBezTo>
                  <a:cubicBezTo>
                    <a:pt x="2300" y="3118"/>
                    <a:pt x="2272" y="3095"/>
                    <a:pt x="2239" y="3095"/>
                  </a:cubicBezTo>
                  <a:close/>
                  <a:moveTo>
                    <a:pt x="3483" y="4260"/>
                  </a:moveTo>
                  <a:cubicBezTo>
                    <a:pt x="3508" y="4260"/>
                    <a:pt x="3524" y="4283"/>
                    <a:pt x="3535" y="4306"/>
                  </a:cubicBezTo>
                  <a:lnTo>
                    <a:pt x="3486" y="4339"/>
                  </a:lnTo>
                  <a:lnTo>
                    <a:pt x="3413" y="4339"/>
                  </a:lnTo>
                  <a:lnTo>
                    <a:pt x="3446" y="4274"/>
                  </a:lnTo>
                  <a:cubicBezTo>
                    <a:pt x="3460" y="4264"/>
                    <a:pt x="3472" y="4260"/>
                    <a:pt x="3483" y="4260"/>
                  </a:cubicBezTo>
                  <a:close/>
                  <a:moveTo>
                    <a:pt x="3547" y="4512"/>
                  </a:moveTo>
                  <a:cubicBezTo>
                    <a:pt x="3575" y="4512"/>
                    <a:pt x="3552" y="4528"/>
                    <a:pt x="3495" y="4566"/>
                  </a:cubicBezTo>
                  <a:cubicBezTo>
                    <a:pt x="3455" y="4599"/>
                    <a:pt x="3408" y="4617"/>
                    <a:pt x="3362" y="4617"/>
                  </a:cubicBezTo>
                  <a:cubicBezTo>
                    <a:pt x="3341" y="4617"/>
                    <a:pt x="3320" y="4614"/>
                    <a:pt x="3300" y="4606"/>
                  </a:cubicBezTo>
                  <a:lnTo>
                    <a:pt x="3259" y="4541"/>
                  </a:lnTo>
                  <a:lnTo>
                    <a:pt x="3405" y="4533"/>
                  </a:lnTo>
                  <a:cubicBezTo>
                    <a:pt x="3483" y="4520"/>
                    <a:pt x="3528" y="4512"/>
                    <a:pt x="3547" y="4512"/>
                  </a:cubicBezTo>
                  <a:close/>
                  <a:moveTo>
                    <a:pt x="4143" y="5117"/>
                  </a:moveTo>
                  <a:lnTo>
                    <a:pt x="4143" y="5117"/>
                  </a:lnTo>
                  <a:cubicBezTo>
                    <a:pt x="4232" y="5149"/>
                    <a:pt x="4232" y="5149"/>
                    <a:pt x="4111" y="5182"/>
                  </a:cubicBezTo>
                  <a:lnTo>
                    <a:pt x="3973" y="5182"/>
                  </a:lnTo>
                  <a:cubicBezTo>
                    <a:pt x="3949" y="5149"/>
                    <a:pt x="4022" y="5149"/>
                    <a:pt x="4143" y="5117"/>
                  </a:cubicBezTo>
                  <a:close/>
                  <a:moveTo>
                    <a:pt x="4111" y="5514"/>
                  </a:moveTo>
                  <a:lnTo>
                    <a:pt x="4135" y="5547"/>
                  </a:lnTo>
                  <a:cubicBezTo>
                    <a:pt x="4101" y="5570"/>
                    <a:pt x="4062" y="5593"/>
                    <a:pt x="4037" y="5593"/>
                  </a:cubicBezTo>
                  <a:cubicBezTo>
                    <a:pt x="4026" y="5593"/>
                    <a:pt x="4018" y="5589"/>
                    <a:pt x="4013" y="5579"/>
                  </a:cubicBezTo>
                  <a:lnTo>
                    <a:pt x="3989" y="5547"/>
                  </a:lnTo>
                  <a:cubicBezTo>
                    <a:pt x="4030" y="5522"/>
                    <a:pt x="4070" y="5514"/>
                    <a:pt x="4111" y="5514"/>
                  </a:cubicBezTo>
                  <a:close/>
                  <a:moveTo>
                    <a:pt x="4784" y="5668"/>
                  </a:moveTo>
                  <a:lnTo>
                    <a:pt x="4686" y="5733"/>
                  </a:lnTo>
                  <a:lnTo>
                    <a:pt x="4735" y="5701"/>
                  </a:lnTo>
                  <a:lnTo>
                    <a:pt x="4784" y="5668"/>
                  </a:lnTo>
                  <a:close/>
                  <a:moveTo>
                    <a:pt x="4318" y="6247"/>
                  </a:moveTo>
                  <a:cubicBezTo>
                    <a:pt x="4339" y="6247"/>
                    <a:pt x="4391" y="6270"/>
                    <a:pt x="4403" y="6293"/>
                  </a:cubicBezTo>
                  <a:lnTo>
                    <a:pt x="4354" y="6325"/>
                  </a:lnTo>
                  <a:cubicBezTo>
                    <a:pt x="4338" y="6293"/>
                    <a:pt x="4265" y="6293"/>
                    <a:pt x="4313" y="6260"/>
                  </a:cubicBezTo>
                  <a:cubicBezTo>
                    <a:pt x="4306" y="6251"/>
                    <a:pt x="4310" y="6247"/>
                    <a:pt x="4318" y="6247"/>
                  </a:cubicBezTo>
                  <a:close/>
                  <a:moveTo>
                    <a:pt x="4830" y="6312"/>
                  </a:moveTo>
                  <a:cubicBezTo>
                    <a:pt x="4840" y="6312"/>
                    <a:pt x="4850" y="6315"/>
                    <a:pt x="4857" y="6325"/>
                  </a:cubicBezTo>
                  <a:cubicBezTo>
                    <a:pt x="4922" y="6325"/>
                    <a:pt x="4897" y="6390"/>
                    <a:pt x="4776" y="6422"/>
                  </a:cubicBezTo>
                  <a:lnTo>
                    <a:pt x="4735" y="6357"/>
                  </a:lnTo>
                  <a:cubicBezTo>
                    <a:pt x="4769" y="6334"/>
                    <a:pt x="4804" y="6312"/>
                    <a:pt x="4830" y="6312"/>
                  </a:cubicBezTo>
                  <a:close/>
                  <a:moveTo>
                    <a:pt x="5027" y="6584"/>
                  </a:moveTo>
                  <a:lnTo>
                    <a:pt x="5043" y="6617"/>
                  </a:lnTo>
                  <a:cubicBezTo>
                    <a:pt x="5067" y="6649"/>
                    <a:pt x="5067" y="6649"/>
                    <a:pt x="5019" y="6682"/>
                  </a:cubicBezTo>
                  <a:lnTo>
                    <a:pt x="4994" y="6649"/>
                  </a:lnTo>
                  <a:lnTo>
                    <a:pt x="5027" y="6584"/>
                  </a:lnTo>
                  <a:close/>
                  <a:moveTo>
                    <a:pt x="5408" y="6844"/>
                  </a:moveTo>
                  <a:cubicBezTo>
                    <a:pt x="5367" y="6868"/>
                    <a:pt x="5343" y="6901"/>
                    <a:pt x="5327" y="6941"/>
                  </a:cubicBezTo>
                  <a:cubicBezTo>
                    <a:pt x="5332" y="6952"/>
                    <a:pt x="5342" y="6956"/>
                    <a:pt x="5353" y="6956"/>
                  </a:cubicBezTo>
                  <a:cubicBezTo>
                    <a:pt x="5375" y="6956"/>
                    <a:pt x="5400" y="6941"/>
                    <a:pt x="5400" y="6941"/>
                  </a:cubicBezTo>
                  <a:cubicBezTo>
                    <a:pt x="5400" y="6941"/>
                    <a:pt x="5449" y="6909"/>
                    <a:pt x="5424" y="6876"/>
                  </a:cubicBezTo>
                  <a:lnTo>
                    <a:pt x="5408" y="6844"/>
                  </a:lnTo>
                  <a:close/>
                  <a:moveTo>
                    <a:pt x="6114" y="7184"/>
                  </a:moveTo>
                  <a:cubicBezTo>
                    <a:pt x="6105" y="7184"/>
                    <a:pt x="6097" y="7201"/>
                    <a:pt x="6081" y="7233"/>
                  </a:cubicBezTo>
                  <a:lnTo>
                    <a:pt x="6121" y="7298"/>
                  </a:lnTo>
                  <a:cubicBezTo>
                    <a:pt x="6178" y="7265"/>
                    <a:pt x="6178" y="7265"/>
                    <a:pt x="6154" y="7233"/>
                  </a:cubicBezTo>
                  <a:cubicBezTo>
                    <a:pt x="6134" y="7201"/>
                    <a:pt x="6124" y="7184"/>
                    <a:pt x="6114" y="7184"/>
                  </a:cubicBezTo>
                  <a:close/>
                  <a:moveTo>
                    <a:pt x="5222" y="7251"/>
                  </a:moveTo>
                  <a:cubicBezTo>
                    <a:pt x="5243" y="7251"/>
                    <a:pt x="5254" y="7265"/>
                    <a:pt x="5254" y="7265"/>
                  </a:cubicBezTo>
                  <a:cubicBezTo>
                    <a:pt x="5270" y="7298"/>
                    <a:pt x="5294" y="7338"/>
                    <a:pt x="5246" y="7371"/>
                  </a:cubicBezTo>
                  <a:cubicBezTo>
                    <a:pt x="5246" y="7371"/>
                    <a:pt x="5224" y="7385"/>
                    <a:pt x="5203" y="7385"/>
                  </a:cubicBezTo>
                  <a:cubicBezTo>
                    <a:pt x="5192" y="7385"/>
                    <a:pt x="5181" y="7382"/>
                    <a:pt x="5173" y="7371"/>
                  </a:cubicBezTo>
                  <a:cubicBezTo>
                    <a:pt x="5149" y="7338"/>
                    <a:pt x="5181" y="7265"/>
                    <a:pt x="5181" y="7265"/>
                  </a:cubicBezTo>
                  <a:cubicBezTo>
                    <a:pt x="5197" y="7255"/>
                    <a:pt x="5211" y="7251"/>
                    <a:pt x="5222" y="7251"/>
                  </a:cubicBezTo>
                  <a:close/>
                  <a:moveTo>
                    <a:pt x="5612" y="7841"/>
                  </a:moveTo>
                  <a:cubicBezTo>
                    <a:pt x="5621" y="7841"/>
                    <a:pt x="5631" y="7857"/>
                    <a:pt x="5651" y="7890"/>
                  </a:cubicBezTo>
                  <a:cubicBezTo>
                    <a:pt x="5667" y="7922"/>
                    <a:pt x="5619" y="7955"/>
                    <a:pt x="5619" y="7955"/>
                  </a:cubicBezTo>
                  <a:cubicBezTo>
                    <a:pt x="5610" y="7961"/>
                    <a:pt x="5603" y="7963"/>
                    <a:pt x="5599" y="7963"/>
                  </a:cubicBezTo>
                  <a:cubicBezTo>
                    <a:pt x="5580" y="7963"/>
                    <a:pt x="5598" y="7916"/>
                    <a:pt x="5578" y="7890"/>
                  </a:cubicBezTo>
                  <a:cubicBezTo>
                    <a:pt x="5594" y="7857"/>
                    <a:pt x="5603" y="7841"/>
                    <a:pt x="5612" y="7841"/>
                  </a:cubicBezTo>
                  <a:close/>
                  <a:moveTo>
                    <a:pt x="4524" y="8344"/>
                  </a:moveTo>
                  <a:cubicBezTo>
                    <a:pt x="4484" y="8352"/>
                    <a:pt x="4435" y="8360"/>
                    <a:pt x="4403" y="8376"/>
                  </a:cubicBezTo>
                  <a:cubicBezTo>
                    <a:pt x="4369" y="8399"/>
                    <a:pt x="4366" y="8426"/>
                    <a:pt x="4410" y="8426"/>
                  </a:cubicBezTo>
                  <a:cubicBezTo>
                    <a:pt x="4428" y="8426"/>
                    <a:pt x="4455" y="8421"/>
                    <a:pt x="4492" y="8409"/>
                  </a:cubicBezTo>
                  <a:cubicBezTo>
                    <a:pt x="4540" y="8376"/>
                    <a:pt x="4540" y="8376"/>
                    <a:pt x="4524" y="8344"/>
                  </a:cubicBezTo>
                  <a:close/>
                  <a:moveTo>
                    <a:pt x="6119" y="8332"/>
                  </a:moveTo>
                  <a:cubicBezTo>
                    <a:pt x="6140" y="8332"/>
                    <a:pt x="6136" y="8368"/>
                    <a:pt x="6081" y="8441"/>
                  </a:cubicBezTo>
                  <a:cubicBezTo>
                    <a:pt x="6053" y="8457"/>
                    <a:pt x="6038" y="8465"/>
                    <a:pt x="6029" y="8465"/>
                  </a:cubicBezTo>
                  <a:cubicBezTo>
                    <a:pt x="6020" y="8465"/>
                    <a:pt x="6016" y="8457"/>
                    <a:pt x="6008" y="8441"/>
                  </a:cubicBezTo>
                  <a:cubicBezTo>
                    <a:pt x="6024" y="8409"/>
                    <a:pt x="6049" y="8376"/>
                    <a:pt x="6089" y="8344"/>
                  </a:cubicBezTo>
                  <a:cubicBezTo>
                    <a:pt x="6101" y="8336"/>
                    <a:pt x="6111" y="8332"/>
                    <a:pt x="6119" y="8332"/>
                  </a:cubicBezTo>
                  <a:close/>
                  <a:moveTo>
                    <a:pt x="6251" y="8611"/>
                  </a:moveTo>
                  <a:lnTo>
                    <a:pt x="6276" y="8644"/>
                  </a:lnTo>
                  <a:cubicBezTo>
                    <a:pt x="6241" y="8667"/>
                    <a:pt x="6207" y="8690"/>
                    <a:pt x="6181" y="8690"/>
                  </a:cubicBezTo>
                  <a:cubicBezTo>
                    <a:pt x="6170" y="8690"/>
                    <a:pt x="6161" y="8686"/>
                    <a:pt x="6154" y="8676"/>
                  </a:cubicBezTo>
                  <a:lnTo>
                    <a:pt x="6186" y="8611"/>
                  </a:lnTo>
                  <a:close/>
                  <a:moveTo>
                    <a:pt x="7508" y="10800"/>
                  </a:moveTo>
                  <a:lnTo>
                    <a:pt x="7524" y="10833"/>
                  </a:lnTo>
                  <a:cubicBezTo>
                    <a:pt x="7490" y="10856"/>
                    <a:pt x="7455" y="10879"/>
                    <a:pt x="7430" y="10879"/>
                  </a:cubicBezTo>
                  <a:cubicBezTo>
                    <a:pt x="7419" y="10879"/>
                    <a:pt x="7410" y="10875"/>
                    <a:pt x="7402" y="10865"/>
                  </a:cubicBezTo>
                  <a:lnTo>
                    <a:pt x="7435" y="10800"/>
                  </a:lnTo>
                  <a:close/>
                  <a:moveTo>
                    <a:pt x="8051" y="11563"/>
                  </a:moveTo>
                  <a:cubicBezTo>
                    <a:pt x="8067" y="11595"/>
                    <a:pt x="8067" y="11595"/>
                    <a:pt x="8019" y="11627"/>
                  </a:cubicBezTo>
                  <a:cubicBezTo>
                    <a:pt x="7986" y="11644"/>
                    <a:pt x="7938" y="11660"/>
                    <a:pt x="7897" y="11660"/>
                  </a:cubicBezTo>
                  <a:cubicBezTo>
                    <a:pt x="7881" y="11627"/>
                    <a:pt x="8002" y="11595"/>
                    <a:pt x="8051" y="11563"/>
                  </a:cubicBezTo>
                  <a:close/>
                  <a:moveTo>
                    <a:pt x="8756" y="11895"/>
                  </a:moveTo>
                  <a:lnTo>
                    <a:pt x="8773" y="11927"/>
                  </a:lnTo>
                  <a:cubicBezTo>
                    <a:pt x="8738" y="11950"/>
                    <a:pt x="8704" y="11973"/>
                    <a:pt x="8678" y="11973"/>
                  </a:cubicBezTo>
                  <a:cubicBezTo>
                    <a:pt x="8667" y="11973"/>
                    <a:pt x="8658" y="11969"/>
                    <a:pt x="8651" y="11960"/>
                  </a:cubicBezTo>
                  <a:lnTo>
                    <a:pt x="8635" y="11927"/>
                  </a:lnTo>
                  <a:cubicBezTo>
                    <a:pt x="8667" y="11903"/>
                    <a:pt x="8716" y="11895"/>
                    <a:pt x="8756" y="11895"/>
                  </a:cubicBezTo>
                  <a:close/>
                  <a:moveTo>
                    <a:pt x="8651" y="12511"/>
                  </a:moveTo>
                  <a:lnTo>
                    <a:pt x="8716" y="12519"/>
                  </a:lnTo>
                  <a:lnTo>
                    <a:pt x="8740" y="12552"/>
                  </a:lnTo>
                  <a:cubicBezTo>
                    <a:pt x="8708" y="12573"/>
                    <a:pt x="8672" y="12595"/>
                    <a:pt x="8647" y="12595"/>
                  </a:cubicBezTo>
                  <a:cubicBezTo>
                    <a:pt x="8634" y="12595"/>
                    <a:pt x="8624" y="12590"/>
                    <a:pt x="8619" y="12576"/>
                  </a:cubicBezTo>
                  <a:lnTo>
                    <a:pt x="8651" y="12511"/>
                  </a:lnTo>
                  <a:close/>
                  <a:moveTo>
                    <a:pt x="10096" y="14805"/>
                  </a:moveTo>
                  <a:cubicBezTo>
                    <a:pt x="10119" y="14805"/>
                    <a:pt x="10140" y="14815"/>
                    <a:pt x="10151" y="14830"/>
                  </a:cubicBezTo>
                  <a:cubicBezTo>
                    <a:pt x="10192" y="14895"/>
                    <a:pt x="10192" y="14895"/>
                    <a:pt x="10135" y="14927"/>
                  </a:cubicBezTo>
                  <a:cubicBezTo>
                    <a:pt x="10126" y="14933"/>
                    <a:pt x="10118" y="14935"/>
                    <a:pt x="10110" y="14935"/>
                  </a:cubicBezTo>
                  <a:cubicBezTo>
                    <a:pt x="10073" y="14935"/>
                    <a:pt x="10043" y="14881"/>
                    <a:pt x="10029" y="14854"/>
                  </a:cubicBezTo>
                  <a:cubicBezTo>
                    <a:pt x="10043" y="14819"/>
                    <a:pt x="10070" y="14805"/>
                    <a:pt x="10096" y="14805"/>
                  </a:cubicBezTo>
                  <a:close/>
                  <a:moveTo>
                    <a:pt x="11027" y="16152"/>
                  </a:moveTo>
                  <a:lnTo>
                    <a:pt x="11051" y="16184"/>
                  </a:lnTo>
                  <a:cubicBezTo>
                    <a:pt x="11011" y="16207"/>
                    <a:pt x="10975" y="16230"/>
                    <a:pt x="10951" y="16230"/>
                  </a:cubicBezTo>
                  <a:cubicBezTo>
                    <a:pt x="10942" y="16230"/>
                    <a:pt x="10934" y="16226"/>
                    <a:pt x="10929" y="16216"/>
                  </a:cubicBezTo>
                  <a:lnTo>
                    <a:pt x="10905" y="16184"/>
                  </a:lnTo>
                  <a:cubicBezTo>
                    <a:pt x="10946" y="16160"/>
                    <a:pt x="10986" y="16152"/>
                    <a:pt x="11027" y="16152"/>
                  </a:cubicBezTo>
                  <a:close/>
                  <a:moveTo>
                    <a:pt x="12984" y="18742"/>
                  </a:moveTo>
                  <a:cubicBezTo>
                    <a:pt x="13009" y="18742"/>
                    <a:pt x="13021" y="18762"/>
                    <a:pt x="13021" y="18762"/>
                  </a:cubicBezTo>
                  <a:cubicBezTo>
                    <a:pt x="13037" y="18795"/>
                    <a:pt x="13037" y="18795"/>
                    <a:pt x="12989" y="18827"/>
                  </a:cubicBezTo>
                  <a:cubicBezTo>
                    <a:pt x="12989" y="18827"/>
                    <a:pt x="12971" y="18836"/>
                    <a:pt x="12952" y="18836"/>
                  </a:cubicBezTo>
                  <a:cubicBezTo>
                    <a:pt x="12939" y="18836"/>
                    <a:pt x="12926" y="18832"/>
                    <a:pt x="12916" y="18819"/>
                  </a:cubicBezTo>
                  <a:lnTo>
                    <a:pt x="12948" y="18754"/>
                  </a:lnTo>
                  <a:cubicBezTo>
                    <a:pt x="12962" y="18745"/>
                    <a:pt x="12974" y="18742"/>
                    <a:pt x="12984" y="18742"/>
                  </a:cubicBezTo>
                  <a:close/>
                  <a:moveTo>
                    <a:pt x="13305" y="19127"/>
                  </a:moveTo>
                  <a:lnTo>
                    <a:pt x="13329" y="19160"/>
                  </a:lnTo>
                  <a:cubicBezTo>
                    <a:pt x="13295" y="19182"/>
                    <a:pt x="13256" y="19205"/>
                    <a:pt x="13231" y="19205"/>
                  </a:cubicBezTo>
                  <a:cubicBezTo>
                    <a:pt x="13221" y="19205"/>
                    <a:pt x="13212" y="19201"/>
                    <a:pt x="13208" y="19192"/>
                  </a:cubicBezTo>
                  <a:lnTo>
                    <a:pt x="13240" y="19127"/>
                  </a:lnTo>
                  <a:close/>
                  <a:moveTo>
                    <a:pt x="13049" y="19578"/>
                  </a:moveTo>
                  <a:cubicBezTo>
                    <a:pt x="13058" y="19578"/>
                    <a:pt x="13070" y="19579"/>
                    <a:pt x="13086" y="19581"/>
                  </a:cubicBezTo>
                  <a:cubicBezTo>
                    <a:pt x="13159" y="19581"/>
                    <a:pt x="13183" y="19614"/>
                    <a:pt x="13127" y="19646"/>
                  </a:cubicBezTo>
                  <a:cubicBezTo>
                    <a:pt x="13102" y="19662"/>
                    <a:pt x="13090" y="19670"/>
                    <a:pt x="13081" y="19670"/>
                  </a:cubicBezTo>
                  <a:cubicBezTo>
                    <a:pt x="13072" y="19670"/>
                    <a:pt x="13066" y="19662"/>
                    <a:pt x="13054" y="19646"/>
                  </a:cubicBezTo>
                  <a:cubicBezTo>
                    <a:pt x="13029" y="19591"/>
                    <a:pt x="13023" y="19578"/>
                    <a:pt x="13049" y="19578"/>
                  </a:cubicBezTo>
                  <a:close/>
                  <a:moveTo>
                    <a:pt x="12963" y="19876"/>
                  </a:moveTo>
                  <a:cubicBezTo>
                    <a:pt x="12951" y="19882"/>
                    <a:pt x="12938" y="19888"/>
                    <a:pt x="12924" y="19897"/>
                  </a:cubicBezTo>
                  <a:cubicBezTo>
                    <a:pt x="12921" y="19904"/>
                    <a:pt x="12918" y="19909"/>
                    <a:pt x="12915" y="19913"/>
                  </a:cubicBezTo>
                  <a:lnTo>
                    <a:pt x="12915" y="19913"/>
                  </a:lnTo>
                  <a:cubicBezTo>
                    <a:pt x="12925" y="19904"/>
                    <a:pt x="12940" y="19891"/>
                    <a:pt x="12963" y="19876"/>
                  </a:cubicBezTo>
                  <a:close/>
                  <a:moveTo>
                    <a:pt x="13224" y="19816"/>
                  </a:moveTo>
                  <a:lnTo>
                    <a:pt x="13248" y="19849"/>
                  </a:lnTo>
                  <a:cubicBezTo>
                    <a:pt x="13264" y="19881"/>
                    <a:pt x="13264" y="19881"/>
                    <a:pt x="13216" y="19914"/>
                  </a:cubicBezTo>
                  <a:lnTo>
                    <a:pt x="13200" y="19873"/>
                  </a:lnTo>
                  <a:lnTo>
                    <a:pt x="13224" y="19816"/>
                  </a:lnTo>
                  <a:close/>
                  <a:moveTo>
                    <a:pt x="12915" y="19913"/>
                  </a:moveTo>
                  <a:lnTo>
                    <a:pt x="12915" y="19913"/>
                  </a:lnTo>
                  <a:cubicBezTo>
                    <a:pt x="12902" y="19926"/>
                    <a:pt x="12898" y="19933"/>
                    <a:pt x="12900" y="19933"/>
                  </a:cubicBezTo>
                  <a:cubicBezTo>
                    <a:pt x="12901" y="19933"/>
                    <a:pt x="12907" y="19927"/>
                    <a:pt x="12915" y="19913"/>
                  </a:cubicBezTo>
                  <a:close/>
                  <a:moveTo>
                    <a:pt x="13281" y="20141"/>
                  </a:moveTo>
                  <a:cubicBezTo>
                    <a:pt x="13286" y="20151"/>
                    <a:pt x="13295" y="20155"/>
                    <a:pt x="13302" y="20155"/>
                  </a:cubicBezTo>
                  <a:cubicBezTo>
                    <a:pt x="13317" y="20155"/>
                    <a:pt x="13324" y="20141"/>
                    <a:pt x="13281" y="20141"/>
                  </a:cubicBezTo>
                  <a:close/>
                  <a:moveTo>
                    <a:pt x="13427" y="20149"/>
                  </a:moveTo>
                  <a:lnTo>
                    <a:pt x="13443" y="20181"/>
                  </a:lnTo>
                  <a:cubicBezTo>
                    <a:pt x="13467" y="20214"/>
                    <a:pt x="13467" y="20214"/>
                    <a:pt x="13418" y="20246"/>
                  </a:cubicBezTo>
                  <a:lnTo>
                    <a:pt x="13394" y="20214"/>
                  </a:lnTo>
                  <a:lnTo>
                    <a:pt x="13427" y="20149"/>
                  </a:lnTo>
                  <a:close/>
                  <a:moveTo>
                    <a:pt x="13727" y="20416"/>
                  </a:moveTo>
                  <a:lnTo>
                    <a:pt x="13743" y="20449"/>
                  </a:lnTo>
                  <a:cubicBezTo>
                    <a:pt x="13767" y="20489"/>
                    <a:pt x="13718" y="20514"/>
                    <a:pt x="13718" y="20514"/>
                  </a:cubicBezTo>
                  <a:cubicBezTo>
                    <a:pt x="13718" y="20514"/>
                    <a:pt x="13693" y="20528"/>
                    <a:pt x="13672" y="20528"/>
                  </a:cubicBezTo>
                  <a:cubicBezTo>
                    <a:pt x="13661" y="20528"/>
                    <a:pt x="13651" y="20524"/>
                    <a:pt x="13645" y="20514"/>
                  </a:cubicBezTo>
                  <a:cubicBezTo>
                    <a:pt x="13662" y="20473"/>
                    <a:pt x="13694" y="20441"/>
                    <a:pt x="13727" y="20416"/>
                  </a:cubicBezTo>
                  <a:close/>
                  <a:moveTo>
                    <a:pt x="14464" y="21786"/>
                  </a:moveTo>
                  <a:cubicBezTo>
                    <a:pt x="14537" y="21795"/>
                    <a:pt x="14602" y="21795"/>
                    <a:pt x="14554" y="21827"/>
                  </a:cubicBezTo>
                  <a:cubicBezTo>
                    <a:pt x="14513" y="21843"/>
                    <a:pt x="14472" y="21851"/>
                    <a:pt x="14432" y="21851"/>
                  </a:cubicBezTo>
                  <a:cubicBezTo>
                    <a:pt x="14432" y="21851"/>
                    <a:pt x="14359" y="21851"/>
                    <a:pt x="14408" y="21819"/>
                  </a:cubicBezTo>
                  <a:lnTo>
                    <a:pt x="14464" y="21786"/>
                  </a:lnTo>
                  <a:close/>
                  <a:moveTo>
                    <a:pt x="15348" y="22798"/>
                  </a:moveTo>
                  <a:cubicBezTo>
                    <a:pt x="15367" y="22798"/>
                    <a:pt x="15386" y="22801"/>
                    <a:pt x="15405" y="22808"/>
                  </a:cubicBezTo>
                  <a:cubicBezTo>
                    <a:pt x="15421" y="22840"/>
                    <a:pt x="15421" y="22840"/>
                    <a:pt x="15372" y="22873"/>
                  </a:cubicBezTo>
                  <a:cubicBezTo>
                    <a:pt x="15351" y="22887"/>
                    <a:pt x="15325" y="22893"/>
                    <a:pt x="15301" y="22893"/>
                  </a:cubicBezTo>
                  <a:cubicBezTo>
                    <a:pt x="15271" y="22893"/>
                    <a:pt x="15244" y="22883"/>
                    <a:pt x="15235" y="22865"/>
                  </a:cubicBezTo>
                  <a:cubicBezTo>
                    <a:pt x="15215" y="22839"/>
                    <a:pt x="15277" y="22798"/>
                    <a:pt x="15348" y="22798"/>
                  </a:cubicBezTo>
                  <a:close/>
                  <a:moveTo>
                    <a:pt x="18137" y="27481"/>
                  </a:moveTo>
                  <a:cubicBezTo>
                    <a:pt x="18148" y="27481"/>
                    <a:pt x="18157" y="27484"/>
                    <a:pt x="18162" y="27494"/>
                  </a:cubicBezTo>
                  <a:cubicBezTo>
                    <a:pt x="18291" y="27502"/>
                    <a:pt x="18213" y="27560"/>
                    <a:pt x="18081" y="27560"/>
                  </a:cubicBezTo>
                  <a:cubicBezTo>
                    <a:pt x="18073" y="27560"/>
                    <a:pt x="18065" y="27560"/>
                    <a:pt x="18056" y="27559"/>
                  </a:cubicBezTo>
                  <a:cubicBezTo>
                    <a:pt x="18008" y="27569"/>
                    <a:pt x="17979" y="27575"/>
                    <a:pt x="17968" y="27575"/>
                  </a:cubicBezTo>
                  <a:cubicBezTo>
                    <a:pt x="17951" y="27575"/>
                    <a:pt x="17976" y="27561"/>
                    <a:pt x="18040" y="27527"/>
                  </a:cubicBezTo>
                  <a:lnTo>
                    <a:pt x="18040" y="27519"/>
                  </a:lnTo>
                  <a:cubicBezTo>
                    <a:pt x="18074" y="27502"/>
                    <a:pt x="18112" y="27481"/>
                    <a:pt x="18137" y="27481"/>
                  </a:cubicBezTo>
                  <a:close/>
                  <a:moveTo>
                    <a:pt x="811" y="1"/>
                  </a:moveTo>
                  <a:cubicBezTo>
                    <a:pt x="714" y="74"/>
                    <a:pt x="665" y="106"/>
                    <a:pt x="689" y="139"/>
                  </a:cubicBezTo>
                  <a:cubicBezTo>
                    <a:pt x="705" y="171"/>
                    <a:pt x="705" y="171"/>
                    <a:pt x="657" y="204"/>
                  </a:cubicBezTo>
                  <a:lnTo>
                    <a:pt x="616" y="139"/>
                  </a:lnTo>
                  <a:cubicBezTo>
                    <a:pt x="584" y="90"/>
                    <a:pt x="535" y="58"/>
                    <a:pt x="478" y="41"/>
                  </a:cubicBezTo>
                  <a:cubicBezTo>
                    <a:pt x="465" y="38"/>
                    <a:pt x="451" y="36"/>
                    <a:pt x="438" y="36"/>
                  </a:cubicBezTo>
                  <a:cubicBezTo>
                    <a:pt x="364" y="36"/>
                    <a:pt x="306" y="87"/>
                    <a:pt x="381" y="114"/>
                  </a:cubicBezTo>
                  <a:lnTo>
                    <a:pt x="357" y="179"/>
                  </a:lnTo>
                  <a:cubicBezTo>
                    <a:pt x="262" y="243"/>
                    <a:pt x="246" y="292"/>
                    <a:pt x="287" y="292"/>
                  </a:cubicBezTo>
                  <a:cubicBezTo>
                    <a:pt x="308" y="292"/>
                    <a:pt x="347" y="278"/>
                    <a:pt x="397" y="244"/>
                  </a:cubicBezTo>
                  <a:cubicBezTo>
                    <a:pt x="474" y="191"/>
                    <a:pt x="513" y="165"/>
                    <a:pt x="522" y="165"/>
                  </a:cubicBezTo>
                  <a:cubicBezTo>
                    <a:pt x="531" y="165"/>
                    <a:pt x="511" y="191"/>
                    <a:pt x="470" y="244"/>
                  </a:cubicBezTo>
                  <a:cubicBezTo>
                    <a:pt x="373" y="309"/>
                    <a:pt x="397" y="341"/>
                    <a:pt x="414" y="374"/>
                  </a:cubicBezTo>
                  <a:cubicBezTo>
                    <a:pt x="438" y="406"/>
                    <a:pt x="438" y="406"/>
                    <a:pt x="389" y="439"/>
                  </a:cubicBezTo>
                  <a:cubicBezTo>
                    <a:pt x="341" y="471"/>
                    <a:pt x="308" y="536"/>
                    <a:pt x="333" y="568"/>
                  </a:cubicBezTo>
                  <a:cubicBezTo>
                    <a:pt x="345" y="585"/>
                    <a:pt x="351" y="593"/>
                    <a:pt x="360" y="593"/>
                  </a:cubicBezTo>
                  <a:cubicBezTo>
                    <a:pt x="369" y="593"/>
                    <a:pt x="381" y="585"/>
                    <a:pt x="406" y="568"/>
                  </a:cubicBezTo>
                  <a:cubicBezTo>
                    <a:pt x="412" y="550"/>
                    <a:pt x="421" y="542"/>
                    <a:pt x="428" y="542"/>
                  </a:cubicBezTo>
                  <a:cubicBezTo>
                    <a:pt x="447" y="542"/>
                    <a:pt x="456" y="596"/>
                    <a:pt x="397" y="666"/>
                  </a:cubicBezTo>
                  <a:cubicBezTo>
                    <a:pt x="385" y="698"/>
                    <a:pt x="379" y="714"/>
                    <a:pt x="388" y="714"/>
                  </a:cubicBezTo>
                  <a:cubicBezTo>
                    <a:pt x="397" y="714"/>
                    <a:pt x="422" y="698"/>
                    <a:pt x="470" y="666"/>
                  </a:cubicBezTo>
                  <a:cubicBezTo>
                    <a:pt x="498" y="648"/>
                    <a:pt x="520" y="640"/>
                    <a:pt x="537" y="640"/>
                  </a:cubicBezTo>
                  <a:cubicBezTo>
                    <a:pt x="581" y="640"/>
                    <a:pt x="588" y="693"/>
                    <a:pt x="535" y="763"/>
                  </a:cubicBezTo>
                  <a:lnTo>
                    <a:pt x="576" y="828"/>
                  </a:lnTo>
                  <a:cubicBezTo>
                    <a:pt x="583" y="837"/>
                    <a:pt x="592" y="841"/>
                    <a:pt x="602" y="841"/>
                  </a:cubicBezTo>
                  <a:cubicBezTo>
                    <a:pt x="628" y="841"/>
                    <a:pt x="663" y="816"/>
                    <a:pt x="697" y="787"/>
                  </a:cubicBezTo>
                  <a:cubicBezTo>
                    <a:pt x="746" y="755"/>
                    <a:pt x="770" y="739"/>
                    <a:pt x="779" y="739"/>
                  </a:cubicBezTo>
                  <a:cubicBezTo>
                    <a:pt x="789" y="739"/>
                    <a:pt x="783" y="755"/>
                    <a:pt x="770" y="787"/>
                  </a:cubicBezTo>
                  <a:cubicBezTo>
                    <a:pt x="754" y="828"/>
                    <a:pt x="722" y="860"/>
                    <a:pt x="689" y="893"/>
                  </a:cubicBezTo>
                  <a:cubicBezTo>
                    <a:pt x="641" y="925"/>
                    <a:pt x="665" y="958"/>
                    <a:pt x="681" y="990"/>
                  </a:cubicBezTo>
                  <a:cubicBezTo>
                    <a:pt x="700" y="1015"/>
                    <a:pt x="729" y="1060"/>
                    <a:pt x="767" y="1060"/>
                  </a:cubicBezTo>
                  <a:cubicBezTo>
                    <a:pt x="778" y="1060"/>
                    <a:pt x="790" y="1056"/>
                    <a:pt x="803" y="1047"/>
                  </a:cubicBezTo>
                  <a:lnTo>
                    <a:pt x="803" y="1047"/>
                  </a:lnTo>
                  <a:lnTo>
                    <a:pt x="746" y="1087"/>
                  </a:lnTo>
                  <a:cubicBezTo>
                    <a:pt x="763" y="1104"/>
                    <a:pt x="745" y="1129"/>
                    <a:pt x="748" y="1129"/>
                  </a:cubicBezTo>
                  <a:cubicBezTo>
                    <a:pt x="750" y="1129"/>
                    <a:pt x="755" y="1124"/>
                    <a:pt x="770" y="1112"/>
                  </a:cubicBezTo>
                  <a:cubicBezTo>
                    <a:pt x="787" y="1160"/>
                    <a:pt x="795" y="1201"/>
                    <a:pt x="787" y="1250"/>
                  </a:cubicBezTo>
                  <a:cubicBezTo>
                    <a:pt x="783" y="1297"/>
                    <a:pt x="821" y="1327"/>
                    <a:pt x="864" y="1327"/>
                  </a:cubicBezTo>
                  <a:cubicBezTo>
                    <a:pt x="911" y="1327"/>
                    <a:pt x="964" y="1293"/>
                    <a:pt x="981" y="1209"/>
                  </a:cubicBezTo>
                  <a:lnTo>
                    <a:pt x="997" y="1241"/>
                  </a:lnTo>
                  <a:cubicBezTo>
                    <a:pt x="1005" y="1252"/>
                    <a:pt x="1016" y="1256"/>
                    <a:pt x="1027" y="1256"/>
                  </a:cubicBezTo>
                  <a:cubicBezTo>
                    <a:pt x="1049" y="1256"/>
                    <a:pt x="1070" y="1241"/>
                    <a:pt x="1070" y="1241"/>
                  </a:cubicBezTo>
                  <a:cubicBezTo>
                    <a:pt x="1085" y="1232"/>
                    <a:pt x="1097" y="1228"/>
                    <a:pt x="1107" y="1228"/>
                  </a:cubicBezTo>
                  <a:cubicBezTo>
                    <a:pt x="1133" y="1228"/>
                    <a:pt x="1150" y="1251"/>
                    <a:pt x="1168" y="1274"/>
                  </a:cubicBezTo>
                  <a:lnTo>
                    <a:pt x="1062" y="1339"/>
                  </a:lnTo>
                  <a:cubicBezTo>
                    <a:pt x="932" y="1389"/>
                    <a:pt x="901" y="1457"/>
                    <a:pt x="971" y="1457"/>
                  </a:cubicBezTo>
                  <a:cubicBezTo>
                    <a:pt x="991" y="1457"/>
                    <a:pt x="1020" y="1452"/>
                    <a:pt x="1057" y="1438"/>
                  </a:cubicBezTo>
                  <a:lnTo>
                    <a:pt x="1057" y="1438"/>
                  </a:lnTo>
                  <a:cubicBezTo>
                    <a:pt x="1043" y="1446"/>
                    <a:pt x="1025" y="1457"/>
                    <a:pt x="1005" y="1468"/>
                  </a:cubicBezTo>
                  <a:cubicBezTo>
                    <a:pt x="957" y="1501"/>
                    <a:pt x="981" y="1533"/>
                    <a:pt x="1078" y="1566"/>
                  </a:cubicBezTo>
                  <a:cubicBezTo>
                    <a:pt x="1083" y="1575"/>
                    <a:pt x="1097" y="1579"/>
                    <a:pt x="1115" y="1579"/>
                  </a:cubicBezTo>
                  <a:cubicBezTo>
                    <a:pt x="1160" y="1579"/>
                    <a:pt x="1231" y="1556"/>
                    <a:pt x="1265" y="1533"/>
                  </a:cubicBezTo>
                  <a:cubicBezTo>
                    <a:pt x="1284" y="1518"/>
                    <a:pt x="1299" y="1513"/>
                    <a:pt x="1310" y="1513"/>
                  </a:cubicBezTo>
                  <a:cubicBezTo>
                    <a:pt x="1329" y="1513"/>
                    <a:pt x="1338" y="1525"/>
                    <a:pt x="1338" y="1525"/>
                  </a:cubicBezTo>
                  <a:cubicBezTo>
                    <a:pt x="1362" y="1558"/>
                    <a:pt x="1362" y="1558"/>
                    <a:pt x="1305" y="1598"/>
                  </a:cubicBezTo>
                  <a:cubicBezTo>
                    <a:pt x="1229" y="1649"/>
                    <a:pt x="1243" y="1700"/>
                    <a:pt x="1307" y="1700"/>
                  </a:cubicBezTo>
                  <a:cubicBezTo>
                    <a:pt x="1324" y="1700"/>
                    <a:pt x="1346" y="1696"/>
                    <a:pt x="1370" y="1687"/>
                  </a:cubicBezTo>
                  <a:lnTo>
                    <a:pt x="1370" y="1687"/>
                  </a:lnTo>
                  <a:lnTo>
                    <a:pt x="1322" y="1728"/>
                  </a:lnTo>
                  <a:cubicBezTo>
                    <a:pt x="1273" y="1760"/>
                    <a:pt x="1249" y="1825"/>
                    <a:pt x="1403" y="1955"/>
                  </a:cubicBezTo>
                  <a:cubicBezTo>
                    <a:pt x="1492" y="2085"/>
                    <a:pt x="1557" y="2174"/>
                    <a:pt x="1508" y="2214"/>
                  </a:cubicBezTo>
                  <a:cubicBezTo>
                    <a:pt x="1460" y="2247"/>
                    <a:pt x="1638" y="2304"/>
                    <a:pt x="1784" y="2304"/>
                  </a:cubicBezTo>
                  <a:cubicBezTo>
                    <a:pt x="1735" y="2336"/>
                    <a:pt x="1751" y="2368"/>
                    <a:pt x="1800" y="2433"/>
                  </a:cubicBezTo>
                  <a:cubicBezTo>
                    <a:pt x="1865" y="2531"/>
                    <a:pt x="1865" y="2531"/>
                    <a:pt x="1816" y="2563"/>
                  </a:cubicBezTo>
                  <a:cubicBezTo>
                    <a:pt x="1732" y="2591"/>
                    <a:pt x="1706" y="2600"/>
                    <a:pt x="1744" y="2600"/>
                  </a:cubicBezTo>
                  <a:cubicBezTo>
                    <a:pt x="1760" y="2600"/>
                    <a:pt x="1790" y="2598"/>
                    <a:pt x="1832" y="2595"/>
                  </a:cubicBezTo>
                  <a:cubicBezTo>
                    <a:pt x="1846" y="2592"/>
                    <a:pt x="1858" y="2590"/>
                    <a:pt x="1868" y="2590"/>
                  </a:cubicBezTo>
                  <a:cubicBezTo>
                    <a:pt x="1956" y="2590"/>
                    <a:pt x="1960" y="2700"/>
                    <a:pt x="1873" y="2758"/>
                  </a:cubicBezTo>
                  <a:cubicBezTo>
                    <a:pt x="1824" y="2790"/>
                    <a:pt x="1841" y="2822"/>
                    <a:pt x="1881" y="2887"/>
                  </a:cubicBezTo>
                  <a:cubicBezTo>
                    <a:pt x="1954" y="2887"/>
                    <a:pt x="2003" y="2952"/>
                    <a:pt x="2043" y="3017"/>
                  </a:cubicBezTo>
                  <a:cubicBezTo>
                    <a:pt x="2079" y="3071"/>
                    <a:pt x="2095" y="3095"/>
                    <a:pt x="2118" y="3095"/>
                  </a:cubicBezTo>
                  <a:cubicBezTo>
                    <a:pt x="2138" y="3095"/>
                    <a:pt x="2162" y="3079"/>
                    <a:pt x="2205" y="3049"/>
                  </a:cubicBezTo>
                  <a:cubicBezTo>
                    <a:pt x="2243" y="3025"/>
                    <a:pt x="2269" y="3014"/>
                    <a:pt x="2290" y="3014"/>
                  </a:cubicBezTo>
                  <a:cubicBezTo>
                    <a:pt x="2324" y="3014"/>
                    <a:pt x="2343" y="3042"/>
                    <a:pt x="2368" y="3082"/>
                  </a:cubicBezTo>
                  <a:cubicBezTo>
                    <a:pt x="2392" y="3114"/>
                    <a:pt x="2416" y="3147"/>
                    <a:pt x="2359" y="3179"/>
                  </a:cubicBezTo>
                  <a:cubicBezTo>
                    <a:pt x="2359" y="3179"/>
                    <a:pt x="2335" y="3244"/>
                    <a:pt x="2359" y="3276"/>
                  </a:cubicBezTo>
                  <a:cubicBezTo>
                    <a:pt x="2376" y="3309"/>
                    <a:pt x="2400" y="3341"/>
                    <a:pt x="2351" y="3374"/>
                  </a:cubicBezTo>
                  <a:cubicBezTo>
                    <a:pt x="2335" y="3414"/>
                    <a:pt x="2335" y="3463"/>
                    <a:pt x="2368" y="3503"/>
                  </a:cubicBezTo>
                  <a:cubicBezTo>
                    <a:pt x="2408" y="3568"/>
                    <a:pt x="2449" y="3633"/>
                    <a:pt x="2400" y="3666"/>
                  </a:cubicBezTo>
                  <a:cubicBezTo>
                    <a:pt x="2412" y="3682"/>
                    <a:pt x="2418" y="3690"/>
                    <a:pt x="2427" y="3690"/>
                  </a:cubicBezTo>
                  <a:cubicBezTo>
                    <a:pt x="2436" y="3690"/>
                    <a:pt x="2449" y="3682"/>
                    <a:pt x="2473" y="3666"/>
                  </a:cubicBezTo>
                  <a:cubicBezTo>
                    <a:pt x="2488" y="3656"/>
                    <a:pt x="2505" y="3649"/>
                    <a:pt x="2523" y="3649"/>
                  </a:cubicBezTo>
                  <a:cubicBezTo>
                    <a:pt x="2563" y="3649"/>
                    <a:pt x="2605" y="3683"/>
                    <a:pt x="2627" y="3795"/>
                  </a:cubicBezTo>
                  <a:cubicBezTo>
                    <a:pt x="2662" y="3851"/>
                    <a:pt x="2715" y="3932"/>
                    <a:pt x="2760" y="3932"/>
                  </a:cubicBezTo>
                  <a:cubicBezTo>
                    <a:pt x="2767" y="3932"/>
                    <a:pt x="2774" y="3930"/>
                    <a:pt x="2781" y="3925"/>
                  </a:cubicBezTo>
                  <a:lnTo>
                    <a:pt x="2781" y="3925"/>
                  </a:lnTo>
                  <a:cubicBezTo>
                    <a:pt x="2805" y="3958"/>
                    <a:pt x="2805" y="3958"/>
                    <a:pt x="2757" y="3990"/>
                  </a:cubicBezTo>
                  <a:cubicBezTo>
                    <a:pt x="2659" y="4055"/>
                    <a:pt x="2700" y="4120"/>
                    <a:pt x="2838" y="4120"/>
                  </a:cubicBezTo>
                  <a:cubicBezTo>
                    <a:pt x="2851" y="4111"/>
                    <a:pt x="2862" y="4107"/>
                    <a:pt x="2871" y="4107"/>
                  </a:cubicBezTo>
                  <a:cubicBezTo>
                    <a:pt x="2896" y="4107"/>
                    <a:pt x="2904" y="4137"/>
                    <a:pt x="2886" y="4185"/>
                  </a:cubicBezTo>
                  <a:cubicBezTo>
                    <a:pt x="2886" y="4185"/>
                    <a:pt x="2903" y="4217"/>
                    <a:pt x="2976" y="4217"/>
                  </a:cubicBezTo>
                  <a:cubicBezTo>
                    <a:pt x="3049" y="4217"/>
                    <a:pt x="3049" y="4217"/>
                    <a:pt x="3041" y="4314"/>
                  </a:cubicBezTo>
                  <a:cubicBezTo>
                    <a:pt x="2992" y="4347"/>
                    <a:pt x="3008" y="4379"/>
                    <a:pt x="3032" y="4412"/>
                  </a:cubicBezTo>
                  <a:cubicBezTo>
                    <a:pt x="3122" y="4444"/>
                    <a:pt x="3357" y="4801"/>
                    <a:pt x="3332" y="4866"/>
                  </a:cubicBezTo>
                  <a:cubicBezTo>
                    <a:pt x="3397" y="4866"/>
                    <a:pt x="3397" y="4866"/>
                    <a:pt x="3422" y="4898"/>
                  </a:cubicBezTo>
                  <a:cubicBezTo>
                    <a:pt x="3377" y="4952"/>
                    <a:pt x="3379" y="4976"/>
                    <a:pt x="3407" y="4976"/>
                  </a:cubicBezTo>
                  <a:cubicBezTo>
                    <a:pt x="3431" y="4976"/>
                    <a:pt x="3472" y="4960"/>
                    <a:pt x="3519" y="4930"/>
                  </a:cubicBezTo>
                  <a:lnTo>
                    <a:pt x="3495" y="4898"/>
                  </a:lnTo>
                  <a:lnTo>
                    <a:pt x="3470" y="4866"/>
                  </a:lnTo>
                  <a:cubicBezTo>
                    <a:pt x="3496" y="4848"/>
                    <a:pt x="3518" y="4840"/>
                    <a:pt x="3536" y="4840"/>
                  </a:cubicBezTo>
                  <a:cubicBezTo>
                    <a:pt x="3591" y="4840"/>
                    <a:pt x="3597" y="4915"/>
                    <a:pt x="3486" y="4995"/>
                  </a:cubicBezTo>
                  <a:cubicBezTo>
                    <a:pt x="3435" y="5057"/>
                    <a:pt x="3416" y="5080"/>
                    <a:pt x="3440" y="5080"/>
                  </a:cubicBezTo>
                  <a:cubicBezTo>
                    <a:pt x="3454" y="5080"/>
                    <a:pt x="3482" y="5072"/>
                    <a:pt x="3527" y="5060"/>
                  </a:cubicBezTo>
                  <a:cubicBezTo>
                    <a:pt x="3561" y="5049"/>
                    <a:pt x="3587" y="5043"/>
                    <a:pt x="3606" y="5043"/>
                  </a:cubicBezTo>
                  <a:cubicBezTo>
                    <a:pt x="3654" y="5043"/>
                    <a:pt x="3650" y="5081"/>
                    <a:pt x="3592" y="5157"/>
                  </a:cubicBezTo>
                  <a:cubicBezTo>
                    <a:pt x="3535" y="5195"/>
                    <a:pt x="3511" y="5211"/>
                    <a:pt x="3526" y="5211"/>
                  </a:cubicBezTo>
                  <a:cubicBezTo>
                    <a:pt x="3536" y="5211"/>
                    <a:pt x="3566" y="5203"/>
                    <a:pt x="3616" y="5190"/>
                  </a:cubicBezTo>
                  <a:cubicBezTo>
                    <a:pt x="3685" y="5169"/>
                    <a:pt x="3744" y="5160"/>
                    <a:pt x="3788" y="5160"/>
                  </a:cubicBezTo>
                  <a:cubicBezTo>
                    <a:pt x="3898" y="5160"/>
                    <a:pt x="3915" y="5221"/>
                    <a:pt x="3770" y="5320"/>
                  </a:cubicBezTo>
                  <a:cubicBezTo>
                    <a:pt x="3673" y="5384"/>
                    <a:pt x="3640" y="5449"/>
                    <a:pt x="3665" y="5482"/>
                  </a:cubicBezTo>
                  <a:cubicBezTo>
                    <a:pt x="3670" y="5491"/>
                    <a:pt x="3678" y="5495"/>
                    <a:pt x="3688" y="5495"/>
                  </a:cubicBezTo>
                  <a:cubicBezTo>
                    <a:pt x="3714" y="5495"/>
                    <a:pt x="3752" y="5472"/>
                    <a:pt x="3786" y="5449"/>
                  </a:cubicBezTo>
                  <a:cubicBezTo>
                    <a:pt x="3815" y="5411"/>
                    <a:pt x="3836" y="5393"/>
                    <a:pt x="3848" y="5393"/>
                  </a:cubicBezTo>
                  <a:cubicBezTo>
                    <a:pt x="3866" y="5393"/>
                    <a:pt x="3861" y="5436"/>
                    <a:pt x="3827" y="5514"/>
                  </a:cubicBezTo>
                  <a:cubicBezTo>
                    <a:pt x="3738" y="5709"/>
                    <a:pt x="3778" y="5774"/>
                    <a:pt x="3949" y="5806"/>
                  </a:cubicBezTo>
                  <a:cubicBezTo>
                    <a:pt x="4103" y="5862"/>
                    <a:pt x="4172" y="5942"/>
                    <a:pt x="4084" y="5942"/>
                  </a:cubicBezTo>
                  <a:cubicBezTo>
                    <a:pt x="4070" y="5942"/>
                    <a:pt x="4052" y="5940"/>
                    <a:pt x="4030" y="5936"/>
                  </a:cubicBezTo>
                  <a:cubicBezTo>
                    <a:pt x="3892" y="5936"/>
                    <a:pt x="3892" y="5936"/>
                    <a:pt x="3981" y="5968"/>
                  </a:cubicBezTo>
                  <a:cubicBezTo>
                    <a:pt x="4022" y="6033"/>
                    <a:pt x="4062" y="6098"/>
                    <a:pt x="4086" y="6130"/>
                  </a:cubicBezTo>
                  <a:cubicBezTo>
                    <a:pt x="4099" y="6147"/>
                    <a:pt x="4121" y="6155"/>
                    <a:pt x="4146" y="6155"/>
                  </a:cubicBezTo>
                  <a:cubicBezTo>
                    <a:pt x="4172" y="6155"/>
                    <a:pt x="4200" y="6147"/>
                    <a:pt x="4224" y="6130"/>
                  </a:cubicBezTo>
                  <a:lnTo>
                    <a:pt x="4224" y="6130"/>
                  </a:lnTo>
                  <a:cubicBezTo>
                    <a:pt x="4151" y="6228"/>
                    <a:pt x="4143" y="6325"/>
                    <a:pt x="4281" y="6325"/>
                  </a:cubicBezTo>
                  <a:lnTo>
                    <a:pt x="4330" y="6390"/>
                  </a:lnTo>
                  <a:cubicBezTo>
                    <a:pt x="4346" y="6422"/>
                    <a:pt x="4346" y="6422"/>
                    <a:pt x="4419" y="6422"/>
                  </a:cubicBezTo>
                  <a:cubicBezTo>
                    <a:pt x="4492" y="6422"/>
                    <a:pt x="4459" y="6487"/>
                    <a:pt x="4435" y="6552"/>
                  </a:cubicBezTo>
                  <a:cubicBezTo>
                    <a:pt x="4409" y="6605"/>
                    <a:pt x="4382" y="6658"/>
                    <a:pt x="4404" y="6658"/>
                  </a:cubicBezTo>
                  <a:cubicBezTo>
                    <a:pt x="4409" y="6658"/>
                    <a:pt x="4417" y="6655"/>
                    <a:pt x="4427" y="6649"/>
                  </a:cubicBezTo>
                  <a:cubicBezTo>
                    <a:pt x="4443" y="6638"/>
                    <a:pt x="4464" y="6635"/>
                    <a:pt x="4487" y="6635"/>
                  </a:cubicBezTo>
                  <a:cubicBezTo>
                    <a:pt x="4533" y="6635"/>
                    <a:pt x="4589" y="6649"/>
                    <a:pt x="4638" y="6649"/>
                  </a:cubicBezTo>
                  <a:cubicBezTo>
                    <a:pt x="4711" y="6649"/>
                    <a:pt x="4678" y="6714"/>
                    <a:pt x="4605" y="6714"/>
                  </a:cubicBezTo>
                  <a:cubicBezTo>
                    <a:pt x="4557" y="6747"/>
                    <a:pt x="4557" y="6747"/>
                    <a:pt x="4549" y="6844"/>
                  </a:cubicBezTo>
                  <a:cubicBezTo>
                    <a:pt x="4568" y="6870"/>
                    <a:pt x="4599" y="6918"/>
                    <a:pt x="4635" y="6918"/>
                  </a:cubicBezTo>
                  <a:cubicBezTo>
                    <a:pt x="4644" y="6918"/>
                    <a:pt x="4653" y="6915"/>
                    <a:pt x="4662" y="6909"/>
                  </a:cubicBezTo>
                  <a:cubicBezTo>
                    <a:pt x="4666" y="6906"/>
                    <a:pt x="4670" y="6905"/>
                    <a:pt x="4674" y="6905"/>
                  </a:cubicBezTo>
                  <a:cubicBezTo>
                    <a:pt x="4729" y="6905"/>
                    <a:pt x="4838" y="7076"/>
                    <a:pt x="4808" y="7136"/>
                  </a:cubicBezTo>
                  <a:cubicBezTo>
                    <a:pt x="4808" y="7136"/>
                    <a:pt x="4832" y="7168"/>
                    <a:pt x="4857" y="7201"/>
                  </a:cubicBezTo>
                  <a:cubicBezTo>
                    <a:pt x="4873" y="7233"/>
                    <a:pt x="4946" y="7233"/>
                    <a:pt x="4970" y="7265"/>
                  </a:cubicBezTo>
                  <a:cubicBezTo>
                    <a:pt x="4970" y="7265"/>
                    <a:pt x="4986" y="7298"/>
                    <a:pt x="5059" y="7298"/>
                  </a:cubicBezTo>
                  <a:cubicBezTo>
                    <a:pt x="5076" y="7330"/>
                    <a:pt x="5100" y="7363"/>
                    <a:pt x="5051" y="7395"/>
                  </a:cubicBezTo>
                  <a:cubicBezTo>
                    <a:pt x="5095" y="7384"/>
                    <a:pt x="5123" y="7376"/>
                    <a:pt x="5137" y="7376"/>
                  </a:cubicBezTo>
                  <a:cubicBezTo>
                    <a:pt x="5163" y="7376"/>
                    <a:pt x="5144" y="7400"/>
                    <a:pt x="5092" y="7468"/>
                  </a:cubicBezTo>
                  <a:cubicBezTo>
                    <a:pt x="5035" y="7506"/>
                    <a:pt x="5011" y="7522"/>
                    <a:pt x="5026" y="7522"/>
                  </a:cubicBezTo>
                  <a:cubicBezTo>
                    <a:pt x="5036" y="7522"/>
                    <a:pt x="5066" y="7514"/>
                    <a:pt x="5116" y="7501"/>
                  </a:cubicBezTo>
                  <a:cubicBezTo>
                    <a:pt x="5181" y="7501"/>
                    <a:pt x="5181" y="7501"/>
                    <a:pt x="5157" y="7565"/>
                  </a:cubicBezTo>
                  <a:cubicBezTo>
                    <a:pt x="5122" y="7588"/>
                    <a:pt x="5120" y="7611"/>
                    <a:pt x="5139" y="7611"/>
                  </a:cubicBezTo>
                  <a:cubicBezTo>
                    <a:pt x="5147" y="7611"/>
                    <a:pt x="5159" y="7607"/>
                    <a:pt x="5173" y="7598"/>
                  </a:cubicBezTo>
                  <a:cubicBezTo>
                    <a:pt x="5195" y="7592"/>
                    <a:pt x="5217" y="7589"/>
                    <a:pt x="5238" y="7589"/>
                  </a:cubicBezTo>
                  <a:cubicBezTo>
                    <a:pt x="5329" y="7589"/>
                    <a:pt x="5390" y="7642"/>
                    <a:pt x="5311" y="7695"/>
                  </a:cubicBezTo>
                  <a:cubicBezTo>
                    <a:pt x="5311" y="7695"/>
                    <a:pt x="5327" y="7728"/>
                    <a:pt x="5400" y="7728"/>
                  </a:cubicBezTo>
                  <a:cubicBezTo>
                    <a:pt x="5450" y="7714"/>
                    <a:pt x="5480" y="7706"/>
                    <a:pt x="5490" y="7706"/>
                  </a:cubicBezTo>
                  <a:cubicBezTo>
                    <a:pt x="5505" y="7706"/>
                    <a:pt x="5481" y="7722"/>
                    <a:pt x="5424" y="7760"/>
                  </a:cubicBezTo>
                  <a:cubicBezTo>
                    <a:pt x="5363" y="7833"/>
                    <a:pt x="5362" y="7870"/>
                    <a:pt x="5416" y="7870"/>
                  </a:cubicBezTo>
                  <a:cubicBezTo>
                    <a:pt x="5434" y="7870"/>
                    <a:pt x="5459" y="7865"/>
                    <a:pt x="5489" y="7857"/>
                  </a:cubicBezTo>
                  <a:cubicBezTo>
                    <a:pt x="5489" y="7857"/>
                    <a:pt x="5554" y="7857"/>
                    <a:pt x="5530" y="7922"/>
                  </a:cubicBezTo>
                  <a:cubicBezTo>
                    <a:pt x="5523" y="8003"/>
                    <a:pt x="5572" y="8173"/>
                    <a:pt x="5635" y="8173"/>
                  </a:cubicBezTo>
                  <a:cubicBezTo>
                    <a:pt x="5648" y="8173"/>
                    <a:pt x="5662" y="8166"/>
                    <a:pt x="5676" y="8149"/>
                  </a:cubicBezTo>
                  <a:lnTo>
                    <a:pt x="5716" y="8214"/>
                  </a:lnTo>
                  <a:cubicBezTo>
                    <a:pt x="5708" y="8311"/>
                    <a:pt x="5732" y="8344"/>
                    <a:pt x="5797" y="8344"/>
                  </a:cubicBezTo>
                  <a:lnTo>
                    <a:pt x="5870" y="8344"/>
                  </a:lnTo>
                  <a:cubicBezTo>
                    <a:pt x="5821" y="8376"/>
                    <a:pt x="5789" y="8441"/>
                    <a:pt x="5813" y="8474"/>
                  </a:cubicBezTo>
                  <a:cubicBezTo>
                    <a:pt x="5826" y="8490"/>
                    <a:pt x="5832" y="8498"/>
                    <a:pt x="5841" y="8498"/>
                  </a:cubicBezTo>
                  <a:cubicBezTo>
                    <a:pt x="5850" y="8498"/>
                    <a:pt x="5862" y="8490"/>
                    <a:pt x="5886" y="8474"/>
                  </a:cubicBezTo>
                  <a:cubicBezTo>
                    <a:pt x="5897" y="8446"/>
                    <a:pt x="5907" y="8436"/>
                    <a:pt x="5917" y="8436"/>
                  </a:cubicBezTo>
                  <a:cubicBezTo>
                    <a:pt x="5930" y="8436"/>
                    <a:pt x="5942" y="8455"/>
                    <a:pt x="5951" y="8474"/>
                  </a:cubicBezTo>
                  <a:cubicBezTo>
                    <a:pt x="5976" y="8506"/>
                    <a:pt x="5943" y="8571"/>
                    <a:pt x="5894" y="8603"/>
                  </a:cubicBezTo>
                  <a:lnTo>
                    <a:pt x="5919" y="8636"/>
                  </a:lnTo>
                  <a:cubicBezTo>
                    <a:pt x="5960" y="8608"/>
                    <a:pt x="5988" y="8598"/>
                    <a:pt x="6003" y="8598"/>
                  </a:cubicBezTo>
                  <a:cubicBezTo>
                    <a:pt x="6024" y="8598"/>
                    <a:pt x="6020" y="8617"/>
                    <a:pt x="5992" y="8636"/>
                  </a:cubicBezTo>
                  <a:cubicBezTo>
                    <a:pt x="5967" y="8684"/>
                    <a:pt x="5967" y="8733"/>
                    <a:pt x="6000" y="8765"/>
                  </a:cubicBezTo>
                  <a:cubicBezTo>
                    <a:pt x="6009" y="8759"/>
                    <a:pt x="6016" y="8757"/>
                    <a:pt x="6020" y="8757"/>
                  </a:cubicBezTo>
                  <a:cubicBezTo>
                    <a:pt x="6034" y="8757"/>
                    <a:pt x="6028" y="8778"/>
                    <a:pt x="6016" y="8778"/>
                  </a:cubicBezTo>
                  <a:cubicBezTo>
                    <a:pt x="6011" y="8778"/>
                    <a:pt x="6005" y="8775"/>
                    <a:pt x="6000" y="8765"/>
                  </a:cubicBezTo>
                  <a:lnTo>
                    <a:pt x="5951" y="8806"/>
                  </a:lnTo>
                  <a:cubicBezTo>
                    <a:pt x="5938" y="8833"/>
                    <a:pt x="5938" y="8843"/>
                    <a:pt x="5948" y="8843"/>
                  </a:cubicBezTo>
                  <a:cubicBezTo>
                    <a:pt x="5961" y="8843"/>
                    <a:pt x="5991" y="8825"/>
                    <a:pt x="6024" y="8806"/>
                  </a:cubicBezTo>
                  <a:lnTo>
                    <a:pt x="6065" y="8871"/>
                  </a:lnTo>
                  <a:cubicBezTo>
                    <a:pt x="6074" y="8890"/>
                    <a:pt x="6086" y="8908"/>
                    <a:pt x="6101" y="8908"/>
                  </a:cubicBezTo>
                  <a:cubicBezTo>
                    <a:pt x="6112" y="8908"/>
                    <a:pt x="6124" y="8898"/>
                    <a:pt x="6138" y="8871"/>
                  </a:cubicBezTo>
                  <a:cubicBezTo>
                    <a:pt x="6172" y="8848"/>
                    <a:pt x="6206" y="8825"/>
                    <a:pt x="6232" y="8825"/>
                  </a:cubicBezTo>
                  <a:cubicBezTo>
                    <a:pt x="6243" y="8825"/>
                    <a:pt x="6252" y="8829"/>
                    <a:pt x="6259" y="8838"/>
                  </a:cubicBezTo>
                  <a:cubicBezTo>
                    <a:pt x="6270" y="8832"/>
                    <a:pt x="6276" y="8829"/>
                    <a:pt x="6280" y="8829"/>
                  </a:cubicBezTo>
                  <a:cubicBezTo>
                    <a:pt x="6291" y="8829"/>
                    <a:pt x="6282" y="8848"/>
                    <a:pt x="6271" y="8848"/>
                  </a:cubicBezTo>
                  <a:cubicBezTo>
                    <a:pt x="6267" y="8848"/>
                    <a:pt x="6263" y="8845"/>
                    <a:pt x="6259" y="8838"/>
                  </a:cubicBezTo>
                  <a:cubicBezTo>
                    <a:pt x="6203" y="8871"/>
                    <a:pt x="6154" y="8903"/>
                    <a:pt x="6178" y="8936"/>
                  </a:cubicBezTo>
                  <a:cubicBezTo>
                    <a:pt x="6194" y="8968"/>
                    <a:pt x="6146" y="9001"/>
                    <a:pt x="6146" y="9001"/>
                  </a:cubicBezTo>
                  <a:cubicBezTo>
                    <a:pt x="6024" y="9033"/>
                    <a:pt x="6162" y="9130"/>
                    <a:pt x="6227" y="9130"/>
                  </a:cubicBezTo>
                  <a:cubicBezTo>
                    <a:pt x="6373" y="9130"/>
                    <a:pt x="6389" y="9163"/>
                    <a:pt x="6292" y="9228"/>
                  </a:cubicBezTo>
                  <a:cubicBezTo>
                    <a:pt x="6243" y="9260"/>
                    <a:pt x="6253" y="9276"/>
                    <a:pt x="6297" y="9276"/>
                  </a:cubicBezTo>
                  <a:cubicBezTo>
                    <a:pt x="6340" y="9276"/>
                    <a:pt x="6417" y="9260"/>
                    <a:pt x="6503" y="9228"/>
                  </a:cubicBezTo>
                  <a:lnTo>
                    <a:pt x="6681" y="9163"/>
                  </a:lnTo>
                  <a:lnTo>
                    <a:pt x="6681" y="9163"/>
                  </a:lnTo>
                  <a:lnTo>
                    <a:pt x="6527" y="9260"/>
                  </a:lnTo>
                  <a:cubicBezTo>
                    <a:pt x="6348" y="9422"/>
                    <a:pt x="6348" y="9422"/>
                    <a:pt x="6511" y="9455"/>
                  </a:cubicBezTo>
                  <a:cubicBezTo>
                    <a:pt x="6600" y="9487"/>
                    <a:pt x="6600" y="9487"/>
                    <a:pt x="6551" y="9519"/>
                  </a:cubicBezTo>
                  <a:cubicBezTo>
                    <a:pt x="6503" y="9552"/>
                    <a:pt x="6519" y="9584"/>
                    <a:pt x="6584" y="9690"/>
                  </a:cubicBezTo>
                  <a:cubicBezTo>
                    <a:pt x="6632" y="9763"/>
                    <a:pt x="6654" y="9799"/>
                    <a:pt x="6682" y="9799"/>
                  </a:cubicBezTo>
                  <a:cubicBezTo>
                    <a:pt x="6691" y="9799"/>
                    <a:pt x="6701" y="9795"/>
                    <a:pt x="6713" y="9787"/>
                  </a:cubicBezTo>
                  <a:lnTo>
                    <a:pt x="6762" y="9852"/>
                  </a:lnTo>
                  <a:cubicBezTo>
                    <a:pt x="6715" y="9908"/>
                    <a:pt x="6725" y="9943"/>
                    <a:pt x="6758" y="9943"/>
                  </a:cubicBezTo>
                  <a:cubicBezTo>
                    <a:pt x="6782" y="9943"/>
                    <a:pt x="6817" y="9925"/>
                    <a:pt x="6851" y="9884"/>
                  </a:cubicBezTo>
                  <a:lnTo>
                    <a:pt x="6892" y="9949"/>
                  </a:lnTo>
                  <a:lnTo>
                    <a:pt x="6843" y="9982"/>
                  </a:lnTo>
                  <a:cubicBezTo>
                    <a:pt x="6794" y="10014"/>
                    <a:pt x="6835" y="10079"/>
                    <a:pt x="6997" y="10338"/>
                  </a:cubicBezTo>
                  <a:cubicBezTo>
                    <a:pt x="7133" y="10557"/>
                    <a:pt x="7183" y="10634"/>
                    <a:pt x="7238" y="10634"/>
                  </a:cubicBezTo>
                  <a:cubicBezTo>
                    <a:pt x="7258" y="10634"/>
                    <a:pt x="7279" y="10623"/>
                    <a:pt x="7305" y="10606"/>
                  </a:cubicBezTo>
                  <a:cubicBezTo>
                    <a:pt x="7338" y="10597"/>
                    <a:pt x="7363" y="10593"/>
                    <a:pt x="7381" y="10593"/>
                  </a:cubicBezTo>
                  <a:cubicBezTo>
                    <a:pt x="7431" y="10593"/>
                    <a:pt x="7423" y="10623"/>
                    <a:pt x="7346" y="10671"/>
                  </a:cubicBezTo>
                  <a:cubicBezTo>
                    <a:pt x="7306" y="10697"/>
                    <a:pt x="7278" y="10744"/>
                    <a:pt x="7298" y="10744"/>
                  </a:cubicBezTo>
                  <a:cubicBezTo>
                    <a:pt x="7303" y="10744"/>
                    <a:pt x="7311" y="10742"/>
                    <a:pt x="7321" y="10736"/>
                  </a:cubicBezTo>
                  <a:cubicBezTo>
                    <a:pt x="7346" y="10776"/>
                    <a:pt x="7346" y="10825"/>
                    <a:pt x="7330" y="10865"/>
                  </a:cubicBezTo>
                  <a:cubicBezTo>
                    <a:pt x="7302" y="10977"/>
                    <a:pt x="7328" y="11012"/>
                    <a:pt x="7363" y="11012"/>
                  </a:cubicBezTo>
                  <a:cubicBezTo>
                    <a:pt x="7378" y="11012"/>
                    <a:pt x="7396" y="11005"/>
                    <a:pt x="7411" y="10995"/>
                  </a:cubicBezTo>
                  <a:cubicBezTo>
                    <a:pt x="7440" y="10959"/>
                    <a:pt x="7456" y="10945"/>
                    <a:pt x="7462" y="10945"/>
                  </a:cubicBezTo>
                  <a:cubicBezTo>
                    <a:pt x="7473" y="10945"/>
                    <a:pt x="7455" y="10986"/>
                    <a:pt x="7435" y="11027"/>
                  </a:cubicBezTo>
                  <a:cubicBezTo>
                    <a:pt x="7408" y="11080"/>
                    <a:pt x="7382" y="11133"/>
                    <a:pt x="7404" y="11133"/>
                  </a:cubicBezTo>
                  <a:cubicBezTo>
                    <a:pt x="7409" y="11133"/>
                    <a:pt x="7416" y="11131"/>
                    <a:pt x="7427" y="11125"/>
                  </a:cubicBezTo>
                  <a:cubicBezTo>
                    <a:pt x="7492" y="11125"/>
                    <a:pt x="7670" y="11295"/>
                    <a:pt x="7565" y="11360"/>
                  </a:cubicBezTo>
                  <a:lnTo>
                    <a:pt x="7613" y="11425"/>
                  </a:lnTo>
                  <a:cubicBezTo>
                    <a:pt x="7622" y="11419"/>
                    <a:pt x="7631" y="11416"/>
                    <a:pt x="7639" y="11416"/>
                  </a:cubicBezTo>
                  <a:cubicBezTo>
                    <a:pt x="7677" y="11416"/>
                    <a:pt x="7710" y="11469"/>
                    <a:pt x="7743" y="11522"/>
                  </a:cubicBezTo>
                  <a:cubicBezTo>
                    <a:pt x="7784" y="11587"/>
                    <a:pt x="7808" y="11619"/>
                    <a:pt x="7751" y="11652"/>
                  </a:cubicBezTo>
                  <a:cubicBezTo>
                    <a:pt x="7686" y="11652"/>
                    <a:pt x="7702" y="11684"/>
                    <a:pt x="7792" y="11717"/>
                  </a:cubicBezTo>
                  <a:cubicBezTo>
                    <a:pt x="7816" y="11749"/>
                    <a:pt x="7938" y="11717"/>
                    <a:pt x="7962" y="11757"/>
                  </a:cubicBezTo>
                  <a:cubicBezTo>
                    <a:pt x="7986" y="11741"/>
                    <a:pt x="8017" y="11733"/>
                    <a:pt x="8043" y="11733"/>
                  </a:cubicBezTo>
                  <a:cubicBezTo>
                    <a:pt x="8069" y="11733"/>
                    <a:pt x="8092" y="11741"/>
                    <a:pt x="8100" y="11757"/>
                  </a:cubicBezTo>
                  <a:lnTo>
                    <a:pt x="8051" y="11790"/>
                  </a:lnTo>
                  <a:lnTo>
                    <a:pt x="7946" y="11854"/>
                  </a:lnTo>
                  <a:cubicBezTo>
                    <a:pt x="7963" y="11877"/>
                    <a:pt x="7976" y="11900"/>
                    <a:pt x="8002" y="11900"/>
                  </a:cubicBezTo>
                  <a:cubicBezTo>
                    <a:pt x="8013" y="11900"/>
                    <a:pt x="8026" y="11896"/>
                    <a:pt x="8043" y="11887"/>
                  </a:cubicBezTo>
                  <a:lnTo>
                    <a:pt x="8043" y="11887"/>
                  </a:lnTo>
                  <a:cubicBezTo>
                    <a:pt x="8011" y="11952"/>
                    <a:pt x="8027" y="11984"/>
                    <a:pt x="8075" y="12049"/>
                  </a:cubicBezTo>
                  <a:cubicBezTo>
                    <a:pt x="8116" y="12114"/>
                    <a:pt x="8157" y="12179"/>
                    <a:pt x="8229" y="12179"/>
                  </a:cubicBezTo>
                  <a:cubicBezTo>
                    <a:pt x="8153" y="12270"/>
                    <a:pt x="8257" y="12448"/>
                    <a:pt x="8371" y="12448"/>
                  </a:cubicBezTo>
                  <a:cubicBezTo>
                    <a:pt x="8378" y="12448"/>
                    <a:pt x="8385" y="12448"/>
                    <a:pt x="8392" y="12446"/>
                  </a:cubicBezTo>
                  <a:cubicBezTo>
                    <a:pt x="8405" y="12438"/>
                    <a:pt x="8415" y="12434"/>
                    <a:pt x="8424" y="12434"/>
                  </a:cubicBezTo>
                  <a:cubicBezTo>
                    <a:pt x="8446" y="12434"/>
                    <a:pt x="8450" y="12464"/>
                    <a:pt x="8432" y="12511"/>
                  </a:cubicBezTo>
                  <a:cubicBezTo>
                    <a:pt x="8400" y="12576"/>
                    <a:pt x="8400" y="12576"/>
                    <a:pt x="8473" y="12576"/>
                  </a:cubicBezTo>
                  <a:cubicBezTo>
                    <a:pt x="8538" y="12576"/>
                    <a:pt x="8513" y="12641"/>
                    <a:pt x="8481" y="12706"/>
                  </a:cubicBezTo>
                  <a:cubicBezTo>
                    <a:pt x="8400" y="12803"/>
                    <a:pt x="8424" y="12835"/>
                    <a:pt x="8489" y="12835"/>
                  </a:cubicBezTo>
                  <a:cubicBezTo>
                    <a:pt x="8554" y="12860"/>
                    <a:pt x="8611" y="12908"/>
                    <a:pt x="8643" y="12973"/>
                  </a:cubicBezTo>
                  <a:cubicBezTo>
                    <a:pt x="8699" y="12992"/>
                    <a:pt x="8728" y="13011"/>
                    <a:pt x="8749" y="13011"/>
                  </a:cubicBezTo>
                  <a:cubicBezTo>
                    <a:pt x="8764" y="13011"/>
                    <a:pt x="8775" y="13001"/>
                    <a:pt x="8789" y="12973"/>
                  </a:cubicBezTo>
                  <a:cubicBezTo>
                    <a:pt x="8821" y="12949"/>
                    <a:pt x="8870" y="12941"/>
                    <a:pt x="8911" y="12941"/>
                  </a:cubicBezTo>
                  <a:cubicBezTo>
                    <a:pt x="8974" y="12964"/>
                    <a:pt x="8968" y="12987"/>
                    <a:pt x="8950" y="12987"/>
                  </a:cubicBezTo>
                  <a:cubicBezTo>
                    <a:pt x="8943" y="12987"/>
                    <a:pt x="8934" y="12983"/>
                    <a:pt x="8927" y="12973"/>
                  </a:cubicBezTo>
                  <a:cubicBezTo>
                    <a:pt x="8903" y="12965"/>
                    <a:pt x="8887" y="12961"/>
                    <a:pt x="8876" y="12961"/>
                  </a:cubicBezTo>
                  <a:cubicBezTo>
                    <a:pt x="8847" y="12961"/>
                    <a:pt x="8853" y="12991"/>
                    <a:pt x="8829" y="13038"/>
                  </a:cubicBezTo>
                  <a:cubicBezTo>
                    <a:pt x="8813" y="13095"/>
                    <a:pt x="8821" y="13152"/>
                    <a:pt x="8862" y="13200"/>
                  </a:cubicBezTo>
                  <a:cubicBezTo>
                    <a:pt x="8878" y="13233"/>
                    <a:pt x="8919" y="13298"/>
                    <a:pt x="8943" y="13330"/>
                  </a:cubicBezTo>
                  <a:cubicBezTo>
                    <a:pt x="8949" y="13432"/>
                    <a:pt x="8966" y="13479"/>
                    <a:pt x="8996" y="13479"/>
                  </a:cubicBezTo>
                  <a:cubicBezTo>
                    <a:pt x="9004" y="13479"/>
                    <a:pt x="9013" y="13475"/>
                    <a:pt x="9024" y="13468"/>
                  </a:cubicBezTo>
                  <a:lnTo>
                    <a:pt x="9073" y="13435"/>
                  </a:lnTo>
                  <a:lnTo>
                    <a:pt x="9073" y="13435"/>
                  </a:lnTo>
                  <a:cubicBezTo>
                    <a:pt x="8994" y="13530"/>
                    <a:pt x="9204" y="13866"/>
                    <a:pt x="9328" y="13866"/>
                  </a:cubicBezTo>
                  <a:cubicBezTo>
                    <a:pt x="9332" y="13866"/>
                    <a:pt x="9336" y="13866"/>
                    <a:pt x="9340" y="13865"/>
                  </a:cubicBezTo>
                  <a:lnTo>
                    <a:pt x="9340" y="13865"/>
                  </a:lnTo>
                  <a:lnTo>
                    <a:pt x="9292" y="13889"/>
                  </a:lnTo>
                  <a:cubicBezTo>
                    <a:pt x="9235" y="13922"/>
                    <a:pt x="9259" y="13954"/>
                    <a:pt x="9300" y="14027"/>
                  </a:cubicBezTo>
                  <a:cubicBezTo>
                    <a:pt x="9373" y="14100"/>
                    <a:pt x="9446" y="14173"/>
                    <a:pt x="9511" y="14254"/>
                  </a:cubicBezTo>
                  <a:cubicBezTo>
                    <a:pt x="9581" y="14374"/>
                    <a:pt x="9639" y="14463"/>
                    <a:pt x="9685" y="14463"/>
                  </a:cubicBezTo>
                  <a:cubicBezTo>
                    <a:pt x="9692" y="14463"/>
                    <a:pt x="9699" y="14461"/>
                    <a:pt x="9705" y="14457"/>
                  </a:cubicBezTo>
                  <a:lnTo>
                    <a:pt x="9705" y="14457"/>
                  </a:lnTo>
                  <a:cubicBezTo>
                    <a:pt x="9721" y="14489"/>
                    <a:pt x="9721" y="14489"/>
                    <a:pt x="9673" y="14522"/>
                  </a:cubicBezTo>
                  <a:cubicBezTo>
                    <a:pt x="9600" y="14522"/>
                    <a:pt x="9624" y="14554"/>
                    <a:pt x="9640" y="14587"/>
                  </a:cubicBezTo>
                  <a:cubicBezTo>
                    <a:pt x="9647" y="14596"/>
                    <a:pt x="9657" y="14600"/>
                    <a:pt x="9667" y="14600"/>
                  </a:cubicBezTo>
                  <a:cubicBezTo>
                    <a:pt x="9693" y="14600"/>
                    <a:pt x="9727" y="14577"/>
                    <a:pt x="9762" y="14554"/>
                  </a:cubicBezTo>
                  <a:cubicBezTo>
                    <a:pt x="9776" y="14546"/>
                    <a:pt x="9788" y="14542"/>
                    <a:pt x="9797" y="14542"/>
                  </a:cubicBezTo>
                  <a:cubicBezTo>
                    <a:pt x="9825" y="14542"/>
                    <a:pt x="9833" y="14579"/>
                    <a:pt x="9827" y="14652"/>
                  </a:cubicBezTo>
                  <a:cubicBezTo>
                    <a:pt x="9827" y="14765"/>
                    <a:pt x="9892" y="14871"/>
                    <a:pt x="9989" y="14919"/>
                  </a:cubicBezTo>
                  <a:cubicBezTo>
                    <a:pt x="10005" y="14952"/>
                    <a:pt x="10029" y="14984"/>
                    <a:pt x="9981" y="15016"/>
                  </a:cubicBezTo>
                  <a:cubicBezTo>
                    <a:pt x="9948" y="15081"/>
                    <a:pt x="9940" y="15179"/>
                    <a:pt x="10078" y="15179"/>
                  </a:cubicBezTo>
                  <a:cubicBezTo>
                    <a:pt x="10102" y="15219"/>
                    <a:pt x="10102" y="15219"/>
                    <a:pt x="10046" y="15243"/>
                  </a:cubicBezTo>
                  <a:cubicBezTo>
                    <a:pt x="10027" y="15294"/>
                    <a:pt x="9988" y="15325"/>
                    <a:pt x="10029" y="15325"/>
                  </a:cubicBezTo>
                  <a:cubicBezTo>
                    <a:pt x="10040" y="15325"/>
                    <a:pt x="10059" y="15322"/>
                    <a:pt x="10086" y="15316"/>
                  </a:cubicBezTo>
                  <a:cubicBezTo>
                    <a:pt x="10183" y="15349"/>
                    <a:pt x="10240" y="15446"/>
                    <a:pt x="10232" y="15543"/>
                  </a:cubicBezTo>
                  <a:cubicBezTo>
                    <a:pt x="10244" y="15566"/>
                    <a:pt x="10259" y="15589"/>
                    <a:pt x="10284" y="15589"/>
                  </a:cubicBezTo>
                  <a:cubicBezTo>
                    <a:pt x="10295" y="15589"/>
                    <a:pt x="10307" y="15585"/>
                    <a:pt x="10321" y="15576"/>
                  </a:cubicBezTo>
                  <a:lnTo>
                    <a:pt x="10370" y="15552"/>
                  </a:lnTo>
                  <a:lnTo>
                    <a:pt x="10370" y="15552"/>
                  </a:lnTo>
                  <a:cubicBezTo>
                    <a:pt x="10317" y="15610"/>
                    <a:pt x="10298" y="15630"/>
                    <a:pt x="10327" y="15630"/>
                  </a:cubicBezTo>
                  <a:cubicBezTo>
                    <a:pt x="10341" y="15630"/>
                    <a:pt x="10369" y="15625"/>
                    <a:pt x="10410" y="15616"/>
                  </a:cubicBezTo>
                  <a:cubicBezTo>
                    <a:pt x="10427" y="15607"/>
                    <a:pt x="10440" y="15603"/>
                    <a:pt x="10449" y="15603"/>
                  </a:cubicBezTo>
                  <a:cubicBezTo>
                    <a:pt x="10471" y="15603"/>
                    <a:pt x="10469" y="15626"/>
                    <a:pt x="10435" y="15649"/>
                  </a:cubicBezTo>
                  <a:cubicBezTo>
                    <a:pt x="10402" y="15714"/>
                    <a:pt x="10427" y="15746"/>
                    <a:pt x="10427" y="15746"/>
                  </a:cubicBezTo>
                  <a:cubicBezTo>
                    <a:pt x="10524" y="15852"/>
                    <a:pt x="10613" y="15957"/>
                    <a:pt x="10694" y="16079"/>
                  </a:cubicBezTo>
                  <a:cubicBezTo>
                    <a:pt x="10837" y="16313"/>
                    <a:pt x="10904" y="16417"/>
                    <a:pt x="10951" y="16417"/>
                  </a:cubicBezTo>
                  <a:cubicBezTo>
                    <a:pt x="10958" y="16417"/>
                    <a:pt x="10964" y="16415"/>
                    <a:pt x="10970" y="16411"/>
                  </a:cubicBezTo>
                  <a:cubicBezTo>
                    <a:pt x="11043" y="16411"/>
                    <a:pt x="11043" y="16411"/>
                    <a:pt x="11010" y="16476"/>
                  </a:cubicBezTo>
                  <a:cubicBezTo>
                    <a:pt x="10986" y="16516"/>
                    <a:pt x="10986" y="16573"/>
                    <a:pt x="11019" y="16606"/>
                  </a:cubicBezTo>
                  <a:cubicBezTo>
                    <a:pt x="11043" y="16638"/>
                    <a:pt x="11059" y="16679"/>
                    <a:pt x="11010" y="16703"/>
                  </a:cubicBezTo>
                  <a:cubicBezTo>
                    <a:pt x="11075" y="16711"/>
                    <a:pt x="11075" y="16711"/>
                    <a:pt x="11100" y="16743"/>
                  </a:cubicBezTo>
                  <a:cubicBezTo>
                    <a:pt x="11051" y="16776"/>
                    <a:pt x="11067" y="16808"/>
                    <a:pt x="11140" y="16808"/>
                  </a:cubicBezTo>
                  <a:cubicBezTo>
                    <a:pt x="11191" y="16795"/>
                    <a:pt x="11220" y="16787"/>
                    <a:pt x="11230" y="16787"/>
                  </a:cubicBezTo>
                  <a:cubicBezTo>
                    <a:pt x="11244" y="16787"/>
                    <a:pt x="11218" y="16803"/>
                    <a:pt x="11156" y="16841"/>
                  </a:cubicBezTo>
                  <a:cubicBezTo>
                    <a:pt x="11117" y="16867"/>
                    <a:pt x="11115" y="16956"/>
                    <a:pt x="11132" y="16956"/>
                  </a:cubicBezTo>
                  <a:cubicBezTo>
                    <a:pt x="11137" y="16956"/>
                    <a:pt x="11142" y="16951"/>
                    <a:pt x="11148" y="16938"/>
                  </a:cubicBezTo>
                  <a:cubicBezTo>
                    <a:pt x="11158" y="16932"/>
                    <a:pt x="11167" y="16929"/>
                    <a:pt x="11176" y="16929"/>
                  </a:cubicBezTo>
                  <a:cubicBezTo>
                    <a:pt x="11214" y="16929"/>
                    <a:pt x="11252" y="16972"/>
                    <a:pt x="11310" y="16979"/>
                  </a:cubicBezTo>
                  <a:cubicBezTo>
                    <a:pt x="11335" y="17011"/>
                    <a:pt x="11351" y="17043"/>
                    <a:pt x="11302" y="17076"/>
                  </a:cubicBezTo>
                  <a:cubicBezTo>
                    <a:pt x="11270" y="17141"/>
                    <a:pt x="11424" y="17270"/>
                    <a:pt x="11497" y="17270"/>
                  </a:cubicBezTo>
                  <a:cubicBezTo>
                    <a:pt x="11509" y="17264"/>
                    <a:pt x="11519" y="17262"/>
                    <a:pt x="11527" y="17262"/>
                  </a:cubicBezTo>
                  <a:cubicBezTo>
                    <a:pt x="11550" y="17262"/>
                    <a:pt x="11550" y="17285"/>
                    <a:pt x="11513" y="17303"/>
                  </a:cubicBezTo>
                  <a:cubicBezTo>
                    <a:pt x="11464" y="17335"/>
                    <a:pt x="11481" y="17368"/>
                    <a:pt x="11505" y="17408"/>
                  </a:cubicBezTo>
                  <a:cubicBezTo>
                    <a:pt x="11570" y="17408"/>
                    <a:pt x="11521" y="17441"/>
                    <a:pt x="11473" y="17465"/>
                  </a:cubicBezTo>
                  <a:cubicBezTo>
                    <a:pt x="11400" y="17465"/>
                    <a:pt x="11424" y="17497"/>
                    <a:pt x="11464" y="17570"/>
                  </a:cubicBezTo>
                  <a:cubicBezTo>
                    <a:pt x="11529" y="17570"/>
                    <a:pt x="11610" y="17700"/>
                    <a:pt x="11667" y="17797"/>
                  </a:cubicBezTo>
                  <a:cubicBezTo>
                    <a:pt x="11773" y="17968"/>
                    <a:pt x="11846" y="17968"/>
                    <a:pt x="11983" y="17976"/>
                  </a:cubicBezTo>
                  <a:lnTo>
                    <a:pt x="12105" y="17943"/>
                  </a:lnTo>
                  <a:lnTo>
                    <a:pt x="12000" y="18008"/>
                  </a:lnTo>
                  <a:cubicBezTo>
                    <a:pt x="11951" y="18041"/>
                    <a:pt x="11910" y="18089"/>
                    <a:pt x="11870" y="18130"/>
                  </a:cubicBezTo>
                  <a:cubicBezTo>
                    <a:pt x="11878" y="18143"/>
                    <a:pt x="11889" y="18149"/>
                    <a:pt x="11901" y="18149"/>
                  </a:cubicBezTo>
                  <a:cubicBezTo>
                    <a:pt x="11927" y="18149"/>
                    <a:pt x="11959" y="18127"/>
                    <a:pt x="11991" y="18106"/>
                  </a:cubicBezTo>
                  <a:cubicBezTo>
                    <a:pt x="12004" y="18097"/>
                    <a:pt x="12014" y="18093"/>
                    <a:pt x="12023" y="18093"/>
                  </a:cubicBezTo>
                  <a:cubicBezTo>
                    <a:pt x="12050" y="18093"/>
                    <a:pt x="12062" y="18130"/>
                    <a:pt x="12056" y="18203"/>
                  </a:cubicBezTo>
                  <a:cubicBezTo>
                    <a:pt x="12040" y="18300"/>
                    <a:pt x="12064" y="18333"/>
                    <a:pt x="12129" y="18341"/>
                  </a:cubicBezTo>
                  <a:cubicBezTo>
                    <a:pt x="12162" y="18373"/>
                    <a:pt x="12162" y="18430"/>
                    <a:pt x="12137" y="18470"/>
                  </a:cubicBezTo>
                  <a:cubicBezTo>
                    <a:pt x="12150" y="18487"/>
                    <a:pt x="12156" y="18495"/>
                    <a:pt x="12165" y="18495"/>
                  </a:cubicBezTo>
                  <a:cubicBezTo>
                    <a:pt x="12174" y="18495"/>
                    <a:pt x="12186" y="18487"/>
                    <a:pt x="12210" y="18470"/>
                  </a:cubicBezTo>
                  <a:cubicBezTo>
                    <a:pt x="12223" y="18462"/>
                    <a:pt x="12235" y="18458"/>
                    <a:pt x="12244" y="18458"/>
                  </a:cubicBezTo>
                  <a:cubicBezTo>
                    <a:pt x="12268" y="18458"/>
                    <a:pt x="12275" y="18488"/>
                    <a:pt x="12251" y="18535"/>
                  </a:cubicBezTo>
                  <a:cubicBezTo>
                    <a:pt x="12181" y="18619"/>
                    <a:pt x="12214" y="18704"/>
                    <a:pt x="12261" y="18704"/>
                  </a:cubicBezTo>
                  <a:cubicBezTo>
                    <a:pt x="12268" y="18704"/>
                    <a:pt x="12276" y="18702"/>
                    <a:pt x="12283" y="18697"/>
                  </a:cubicBezTo>
                  <a:cubicBezTo>
                    <a:pt x="12295" y="18691"/>
                    <a:pt x="12305" y="18689"/>
                    <a:pt x="12314" y="18689"/>
                  </a:cubicBezTo>
                  <a:cubicBezTo>
                    <a:pt x="12340" y="18689"/>
                    <a:pt x="12354" y="18713"/>
                    <a:pt x="12373" y="18738"/>
                  </a:cubicBezTo>
                  <a:cubicBezTo>
                    <a:pt x="12387" y="18774"/>
                    <a:pt x="12428" y="18804"/>
                    <a:pt x="12471" y="18804"/>
                  </a:cubicBezTo>
                  <a:cubicBezTo>
                    <a:pt x="12476" y="18804"/>
                    <a:pt x="12481" y="18804"/>
                    <a:pt x="12486" y="18803"/>
                  </a:cubicBezTo>
                  <a:cubicBezTo>
                    <a:pt x="12502" y="18835"/>
                    <a:pt x="12527" y="18876"/>
                    <a:pt x="12527" y="18876"/>
                  </a:cubicBezTo>
                  <a:cubicBezTo>
                    <a:pt x="12534" y="18890"/>
                    <a:pt x="12524" y="18896"/>
                    <a:pt x="12509" y="18896"/>
                  </a:cubicBezTo>
                  <a:cubicBezTo>
                    <a:pt x="12490" y="18896"/>
                    <a:pt x="12463" y="18886"/>
                    <a:pt x="12454" y="18868"/>
                  </a:cubicBezTo>
                  <a:lnTo>
                    <a:pt x="12421" y="18932"/>
                  </a:lnTo>
                  <a:cubicBezTo>
                    <a:pt x="12462" y="18997"/>
                    <a:pt x="12478" y="19030"/>
                    <a:pt x="12551" y="19038"/>
                  </a:cubicBezTo>
                  <a:cubicBezTo>
                    <a:pt x="12601" y="19024"/>
                    <a:pt x="12631" y="19017"/>
                    <a:pt x="12641" y="19017"/>
                  </a:cubicBezTo>
                  <a:cubicBezTo>
                    <a:pt x="12656" y="19017"/>
                    <a:pt x="12632" y="19032"/>
                    <a:pt x="12575" y="19070"/>
                  </a:cubicBezTo>
                  <a:cubicBezTo>
                    <a:pt x="12518" y="19103"/>
                    <a:pt x="12494" y="19168"/>
                    <a:pt x="12559" y="19168"/>
                  </a:cubicBezTo>
                  <a:cubicBezTo>
                    <a:pt x="12582" y="19161"/>
                    <a:pt x="12600" y="19159"/>
                    <a:pt x="12614" y="19159"/>
                  </a:cubicBezTo>
                  <a:cubicBezTo>
                    <a:pt x="12670" y="19159"/>
                    <a:pt x="12645" y="19206"/>
                    <a:pt x="12600" y="19232"/>
                  </a:cubicBezTo>
                  <a:cubicBezTo>
                    <a:pt x="12478" y="19265"/>
                    <a:pt x="12478" y="19265"/>
                    <a:pt x="12656" y="19330"/>
                  </a:cubicBezTo>
                  <a:cubicBezTo>
                    <a:pt x="12697" y="19403"/>
                    <a:pt x="12827" y="19500"/>
                    <a:pt x="12891" y="19605"/>
                  </a:cubicBezTo>
                  <a:cubicBezTo>
                    <a:pt x="12973" y="19735"/>
                    <a:pt x="13005" y="19800"/>
                    <a:pt x="12981" y="19865"/>
                  </a:cubicBezTo>
                  <a:cubicBezTo>
                    <a:pt x="12974" y="19869"/>
                    <a:pt x="12968" y="19873"/>
                    <a:pt x="12963" y="19876"/>
                  </a:cubicBezTo>
                  <a:lnTo>
                    <a:pt x="12963" y="19876"/>
                  </a:lnTo>
                  <a:cubicBezTo>
                    <a:pt x="12979" y="19869"/>
                    <a:pt x="12993" y="19866"/>
                    <a:pt x="13005" y="19866"/>
                  </a:cubicBezTo>
                  <a:cubicBezTo>
                    <a:pt x="13046" y="19866"/>
                    <a:pt x="13067" y="19905"/>
                    <a:pt x="13110" y="19970"/>
                  </a:cubicBezTo>
                  <a:cubicBezTo>
                    <a:pt x="13102" y="20068"/>
                    <a:pt x="13183" y="20141"/>
                    <a:pt x="13281" y="20141"/>
                  </a:cubicBezTo>
                  <a:lnTo>
                    <a:pt x="13240" y="20076"/>
                  </a:lnTo>
                  <a:cubicBezTo>
                    <a:pt x="13275" y="20053"/>
                    <a:pt x="13300" y="20042"/>
                    <a:pt x="13317" y="20042"/>
                  </a:cubicBezTo>
                  <a:cubicBezTo>
                    <a:pt x="13350" y="20042"/>
                    <a:pt x="13356" y="20078"/>
                    <a:pt x="13345" y="20141"/>
                  </a:cubicBezTo>
                  <a:cubicBezTo>
                    <a:pt x="13370" y="20173"/>
                    <a:pt x="13321" y="20205"/>
                    <a:pt x="13264" y="20238"/>
                  </a:cubicBezTo>
                  <a:cubicBezTo>
                    <a:pt x="13216" y="20270"/>
                    <a:pt x="13183" y="20335"/>
                    <a:pt x="13200" y="20368"/>
                  </a:cubicBezTo>
                  <a:cubicBezTo>
                    <a:pt x="13214" y="20386"/>
                    <a:pt x="13225" y="20405"/>
                    <a:pt x="13238" y="20405"/>
                  </a:cubicBezTo>
                  <a:cubicBezTo>
                    <a:pt x="13248" y="20405"/>
                    <a:pt x="13259" y="20395"/>
                    <a:pt x="13273" y="20368"/>
                  </a:cubicBezTo>
                  <a:cubicBezTo>
                    <a:pt x="13301" y="20351"/>
                    <a:pt x="13315" y="20343"/>
                    <a:pt x="13324" y="20343"/>
                  </a:cubicBezTo>
                  <a:cubicBezTo>
                    <a:pt x="13333" y="20343"/>
                    <a:pt x="13337" y="20351"/>
                    <a:pt x="13345" y="20368"/>
                  </a:cubicBezTo>
                  <a:cubicBezTo>
                    <a:pt x="13362" y="20416"/>
                    <a:pt x="13410" y="20441"/>
                    <a:pt x="13459" y="20441"/>
                  </a:cubicBezTo>
                  <a:cubicBezTo>
                    <a:pt x="13473" y="20431"/>
                    <a:pt x="13485" y="20427"/>
                    <a:pt x="13494" y="20427"/>
                  </a:cubicBezTo>
                  <a:cubicBezTo>
                    <a:pt x="13518" y="20427"/>
                    <a:pt x="13531" y="20450"/>
                    <a:pt x="13548" y="20473"/>
                  </a:cubicBezTo>
                  <a:cubicBezTo>
                    <a:pt x="13532" y="20522"/>
                    <a:pt x="13532" y="20562"/>
                    <a:pt x="13556" y="20603"/>
                  </a:cubicBezTo>
                  <a:lnTo>
                    <a:pt x="13508" y="20635"/>
                  </a:lnTo>
                  <a:cubicBezTo>
                    <a:pt x="13467" y="20659"/>
                    <a:pt x="13443" y="20692"/>
                    <a:pt x="13418" y="20732"/>
                  </a:cubicBezTo>
                  <a:cubicBezTo>
                    <a:pt x="13427" y="20743"/>
                    <a:pt x="13437" y="20747"/>
                    <a:pt x="13448" y="20747"/>
                  </a:cubicBezTo>
                  <a:cubicBezTo>
                    <a:pt x="13470" y="20747"/>
                    <a:pt x="13491" y="20732"/>
                    <a:pt x="13491" y="20732"/>
                  </a:cubicBezTo>
                  <a:cubicBezTo>
                    <a:pt x="13493" y="20732"/>
                    <a:pt x="13494" y="20731"/>
                    <a:pt x="13495" y="20731"/>
                  </a:cubicBezTo>
                  <a:cubicBezTo>
                    <a:pt x="13567" y="20731"/>
                    <a:pt x="14020" y="21505"/>
                    <a:pt x="14075" y="21608"/>
                  </a:cubicBezTo>
                  <a:cubicBezTo>
                    <a:pt x="14063" y="21683"/>
                    <a:pt x="14099" y="21759"/>
                    <a:pt x="14131" y="21759"/>
                  </a:cubicBezTo>
                  <a:cubicBezTo>
                    <a:pt x="14140" y="21759"/>
                    <a:pt x="14149" y="21752"/>
                    <a:pt x="14156" y="21738"/>
                  </a:cubicBezTo>
                  <a:cubicBezTo>
                    <a:pt x="14160" y="21736"/>
                    <a:pt x="14163" y="21735"/>
                    <a:pt x="14167" y="21735"/>
                  </a:cubicBezTo>
                  <a:cubicBezTo>
                    <a:pt x="14218" y="21735"/>
                    <a:pt x="14310" y="21889"/>
                    <a:pt x="14424" y="22078"/>
                  </a:cubicBezTo>
                  <a:cubicBezTo>
                    <a:pt x="14552" y="22298"/>
                    <a:pt x="14646" y="22454"/>
                    <a:pt x="14697" y="22454"/>
                  </a:cubicBezTo>
                  <a:cubicBezTo>
                    <a:pt x="14701" y="22454"/>
                    <a:pt x="14704" y="22453"/>
                    <a:pt x="14708" y="22451"/>
                  </a:cubicBezTo>
                  <a:lnTo>
                    <a:pt x="14764" y="22549"/>
                  </a:lnTo>
                  <a:cubicBezTo>
                    <a:pt x="14805" y="22613"/>
                    <a:pt x="14894" y="22654"/>
                    <a:pt x="14918" y="22686"/>
                  </a:cubicBezTo>
                  <a:cubicBezTo>
                    <a:pt x="14983" y="22686"/>
                    <a:pt x="15008" y="22719"/>
                    <a:pt x="14935" y="22719"/>
                  </a:cubicBezTo>
                  <a:cubicBezTo>
                    <a:pt x="14886" y="22751"/>
                    <a:pt x="14829" y="22784"/>
                    <a:pt x="14854" y="22816"/>
                  </a:cubicBezTo>
                  <a:cubicBezTo>
                    <a:pt x="14871" y="22844"/>
                    <a:pt x="14890" y="22854"/>
                    <a:pt x="14911" y="22854"/>
                  </a:cubicBezTo>
                  <a:cubicBezTo>
                    <a:pt x="14937" y="22854"/>
                    <a:pt x="14964" y="22838"/>
                    <a:pt x="14991" y="22824"/>
                  </a:cubicBezTo>
                  <a:cubicBezTo>
                    <a:pt x="15010" y="22813"/>
                    <a:pt x="15025" y="22810"/>
                    <a:pt x="15036" y="22810"/>
                  </a:cubicBezTo>
                  <a:cubicBezTo>
                    <a:pt x="15057" y="22810"/>
                    <a:pt x="15064" y="22824"/>
                    <a:pt x="15064" y="22824"/>
                  </a:cubicBezTo>
                  <a:cubicBezTo>
                    <a:pt x="15081" y="22857"/>
                    <a:pt x="15081" y="22857"/>
                    <a:pt x="15032" y="22889"/>
                  </a:cubicBezTo>
                  <a:lnTo>
                    <a:pt x="14927" y="22946"/>
                  </a:lnTo>
                  <a:lnTo>
                    <a:pt x="14951" y="22978"/>
                  </a:lnTo>
                  <a:cubicBezTo>
                    <a:pt x="14964" y="22972"/>
                    <a:pt x="14976" y="22969"/>
                    <a:pt x="14985" y="22969"/>
                  </a:cubicBezTo>
                  <a:cubicBezTo>
                    <a:pt x="15011" y="22969"/>
                    <a:pt x="15024" y="22986"/>
                    <a:pt x="15024" y="22986"/>
                  </a:cubicBezTo>
                  <a:cubicBezTo>
                    <a:pt x="15040" y="23019"/>
                    <a:pt x="15040" y="23019"/>
                    <a:pt x="14935" y="23076"/>
                  </a:cubicBezTo>
                  <a:cubicBezTo>
                    <a:pt x="14859" y="23126"/>
                    <a:pt x="14852" y="23157"/>
                    <a:pt x="14909" y="23157"/>
                  </a:cubicBezTo>
                  <a:cubicBezTo>
                    <a:pt x="14926" y="23157"/>
                    <a:pt x="14948" y="23154"/>
                    <a:pt x="14975" y="23149"/>
                  </a:cubicBezTo>
                  <a:lnTo>
                    <a:pt x="15064" y="23181"/>
                  </a:lnTo>
                  <a:cubicBezTo>
                    <a:pt x="14983" y="23278"/>
                    <a:pt x="15121" y="23286"/>
                    <a:pt x="15194" y="23286"/>
                  </a:cubicBezTo>
                  <a:cubicBezTo>
                    <a:pt x="15130" y="23363"/>
                    <a:pt x="15127" y="23399"/>
                    <a:pt x="15188" y="23399"/>
                  </a:cubicBezTo>
                  <a:cubicBezTo>
                    <a:pt x="15204" y="23399"/>
                    <a:pt x="15225" y="23397"/>
                    <a:pt x="15251" y="23392"/>
                  </a:cubicBezTo>
                  <a:cubicBezTo>
                    <a:pt x="15266" y="23383"/>
                    <a:pt x="15278" y="23379"/>
                    <a:pt x="15288" y="23379"/>
                  </a:cubicBezTo>
                  <a:cubicBezTo>
                    <a:pt x="15313" y="23379"/>
                    <a:pt x="15315" y="23409"/>
                    <a:pt x="15291" y="23457"/>
                  </a:cubicBezTo>
                  <a:cubicBezTo>
                    <a:pt x="15259" y="23521"/>
                    <a:pt x="15283" y="23554"/>
                    <a:pt x="15316" y="23619"/>
                  </a:cubicBezTo>
                  <a:cubicBezTo>
                    <a:pt x="15389" y="23627"/>
                    <a:pt x="15526" y="23854"/>
                    <a:pt x="15681" y="24130"/>
                  </a:cubicBezTo>
                  <a:cubicBezTo>
                    <a:pt x="15846" y="24408"/>
                    <a:pt x="15956" y="24603"/>
                    <a:pt x="16010" y="24603"/>
                  </a:cubicBezTo>
                  <a:cubicBezTo>
                    <a:pt x="16014" y="24603"/>
                    <a:pt x="16018" y="24602"/>
                    <a:pt x="16021" y="24600"/>
                  </a:cubicBezTo>
                  <a:lnTo>
                    <a:pt x="16021" y="24600"/>
                  </a:lnTo>
                  <a:cubicBezTo>
                    <a:pt x="16045" y="24632"/>
                    <a:pt x="16045" y="24632"/>
                    <a:pt x="16013" y="24697"/>
                  </a:cubicBezTo>
                  <a:cubicBezTo>
                    <a:pt x="15970" y="24722"/>
                    <a:pt x="15973" y="24746"/>
                    <a:pt x="16030" y="24746"/>
                  </a:cubicBezTo>
                  <a:cubicBezTo>
                    <a:pt x="16049" y="24746"/>
                    <a:pt x="16072" y="24744"/>
                    <a:pt x="16102" y="24738"/>
                  </a:cubicBezTo>
                  <a:cubicBezTo>
                    <a:pt x="16139" y="24738"/>
                    <a:pt x="16169" y="24730"/>
                    <a:pt x="16177" y="24730"/>
                  </a:cubicBezTo>
                  <a:cubicBezTo>
                    <a:pt x="16185" y="24730"/>
                    <a:pt x="16171" y="24738"/>
                    <a:pt x="16118" y="24770"/>
                  </a:cubicBezTo>
                  <a:cubicBezTo>
                    <a:pt x="16070" y="24802"/>
                    <a:pt x="16110" y="24867"/>
                    <a:pt x="16183" y="24997"/>
                  </a:cubicBezTo>
                  <a:cubicBezTo>
                    <a:pt x="16234" y="25092"/>
                    <a:pt x="16305" y="25213"/>
                    <a:pt x="16354" y="25213"/>
                  </a:cubicBezTo>
                  <a:cubicBezTo>
                    <a:pt x="16359" y="25213"/>
                    <a:pt x="16365" y="25211"/>
                    <a:pt x="16370" y="25208"/>
                  </a:cubicBezTo>
                  <a:cubicBezTo>
                    <a:pt x="16459" y="25240"/>
                    <a:pt x="16459" y="25240"/>
                    <a:pt x="16394" y="25240"/>
                  </a:cubicBezTo>
                  <a:cubicBezTo>
                    <a:pt x="16264" y="25265"/>
                    <a:pt x="16313" y="25467"/>
                    <a:pt x="16475" y="25508"/>
                  </a:cubicBezTo>
                  <a:cubicBezTo>
                    <a:pt x="16491" y="25540"/>
                    <a:pt x="16516" y="25573"/>
                    <a:pt x="16459" y="25605"/>
                  </a:cubicBezTo>
                  <a:cubicBezTo>
                    <a:pt x="16483" y="25638"/>
                    <a:pt x="16499" y="25670"/>
                    <a:pt x="16613" y="25743"/>
                  </a:cubicBezTo>
                  <a:lnTo>
                    <a:pt x="16743" y="25978"/>
                  </a:lnTo>
                  <a:cubicBezTo>
                    <a:pt x="16775" y="26027"/>
                    <a:pt x="16824" y="26059"/>
                    <a:pt x="16872" y="26084"/>
                  </a:cubicBezTo>
                  <a:lnTo>
                    <a:pt x="16897" y="26116"/>
                  </a:lnTo>
                  <a:cubicBezTo>
                    <a:pt x="16840" y="26148"/>
                    <a:pt x="16937" y="26311"/>
                    <a:pt x="17067" y="26554"/>
                  </a:cubicBezTo>
                  <a:cubicBezTo>
                    <a:pt x="17205" y="26789"/>
                    <a:pt x="17318" y="26992"/>
                    <a:pt x="17286" y="27056"/>
                  </a:cubicBezTo>
                  <a:cubicBezTo>
                    <a:pt x="17286" y="27056"/>
                    <a:pt x="17302" y="27089"/>
                    <a:pt x="17375" y="27089"/>
                  </a:cubicBezTo>
                  <a:cubicBezTo>
                    <a:pt x="17402" y="27083"/>
                    <a:pt x="17425" y="27081"/>
                    <a:pt x="17443" y="27081"/>
                  </a:cubicBezTo>
                  <a:cubicBezTo>
                    <a:pt x="17505" y="27081"/>
                    <a:pt x="17514" y="27112"/>
                    <a:pt x="17489" y="27162"/>
                  </a:cubicBezTo>
                  <a:cubicBezTo>
                    <a:pt x="17408" y="27242"/>
                    <a:pt x="17466" y="27369"/>
                    <a:pt x="17568" y="27369"/>
                  </a:cubicBezTo>
                  <a:cubicBezTo>
                    <a:pt x="17578" y="27369"/>
                    <a:pt x="17588" y="27368"/>
                    <a:pt x="17599" y="27365"/>
                  </a:cubicBezTo>
                  <a:lnTo>
                    <a:pt x="17599" y="27365"/>
                  </a:lnTo>
                  <a:cubicBezTo>
                    <a:pt x="17584" y="27374"/>
                    <a:pt x="17565" y="27385"/>
                    <a:pt x="17545" y="27397"/>
                  </a:cubicBezTo>
                  <a:cubicBezTo>
                    <a:pt x="17475" y="27474"/>
                    <a:pt x="17545" y="27540"/>
                    <a:pt x="17650" y="27540"/>
                  </a:cubicBezTo>
                  <a:cubicBezTo>
                    <a:pt x="17665" y="27540"/>
                    <a:pt x="17682" y="27538"/>
                    <a:pt x="17699" y="27535"/>
                  </a:cubicBezTo>
                  <a:lnTo>
                    <a:pt x="17699" y="27535"/>
                  </a:lnTo>
                  <a:cubicBezTo>
                    <a:pt x="17667" y="27600"/>
                    <a:pt x="17634" y="27665"/>
                    <a:pt x="17699" y="27665"/>
                  </a:cubicBezTo>
                  <a:cubicBezTo>
                    <a:pt x="17724" y="27697"/>
                    <a:pt x="17724" y="27697"/>
                    <a:pt x="17618" y="27762"/>
                  </a:cubicBezTo>
                  <a:cubicBezTo>
                    <a:pt x="17562" y="27786"/>
                    <a:pt x="17513" y="27819"/>
                    <a:pt x="17529" y="27851"/>
                  </a:cubicBezTo>
                  <a:cubicBezTo>
                    <a:pt x="17537" y="27862"/>
                    <a:pt x="17548" y="27866"/>
                    <a:pt x="17561" y="27866"/>
                  </a:cubicBezTo>
                  <a:cubicBezTo>
                    <a:pt x="17587" y="27866"/>
                    <a:pt x="17621" y="27848"/>
                    <a:pt x="17659" y="27827"/>
                  </a:cubicBezTo>
                  <a:lnTo>
                    <a:pt x="17691" y="27892"/>
                  </a:lnTo>
                  <a:cubicBezTo>
                    <a:pt x="17691" y="27892"/>
                    <a:pt x="17704" y="27909"/>
                    <a:pt x="17730" y="27909"/>
                  </a:cubicBezTo>
                  <a:cubicBezTo>
                    <a:pt x="17739" y="27909"/>
                    <a:pt x="17751" y="27906"/>
                    <a:pt x="17764" y="27900"/>
                  </a:cubicBezTo>
                  <a:cubicBezTo>
                    <a:pt x="17778" y="27890"/>
                    <a:pt x="17791" y="27886"/>
                    <a:pt x="17801" y="27886"/>
                  </a:cubicBezTo>
                  <a:cubicBezTo>
                    <a:pt x="17826" y="27886"/>
                    <a:pt x="17842" y="27909"/>
                    <a:pt x="17853" y="27932"/>
                  </a:cubicBezTo>
                  <a:cubicBezTo>
                    <a:pt x="17832" y="27946"/>
                    <a:pt x="17833" y="27954"/>
                    <a:pt x="17843" y="27954"/>
                  </a:cubicBezTo>
                  <a:cubicBezTo>
                    <a:pt x="17856" y="27954"/>
                    <a:pt x="17887" y="27940"/>
                    <a:pt x="17910" y="27908"/>
                  </a:cubicBezTo>
                  <a:cubicBezTo>
                    <a:pt x="17943" y="27886"/>
                    <a:pt x="17975" y="27865"/>
                    <a:pt x="18000" y="27865"/>
                  </a:cubicBezTo>
                  <a:cubicBezTo>
                    <a:pt x="18013" y="27865"/>
                    <a:pt x="18024" y="27870"/>
                    <a:pt x="18032" y="27883"/>
                  </a:cubicBezTo>
                  <a:lnTo>
                    <a:pt x="18137" y="27819"/>
                  </a:lnTo>
                  <a:cubicBezTo>
                    <a:pt x="18234" y="27762"/>
                    <a:pt x="18291" y="27729"/>
                    <a:pt x="18299" y="27632"/>
                  </a:cubicBezTo>
                  <a:cubicBezTo>
                    <a:pt x="18279" y="27496"/>
                    <a:pt x="18276" y="27383"/>
                    <a:pt x="18213" y="27383"/>
                  </a:cubicBezTo>
                  <a:cubicBezTo>
                    <a:pt x="18201" y="27383"/>
                    <a:pt x="18187" y="27388"/>
                    <a:pt x="18170" y="27397"/>
                  </a:cubicBezTo>
                  <a:cubicBezTo>
                    <a:pt x="18170" y="27397"/>
                    <a:pt x="18097" y="27397"/>
                    <a:pt x="18080" y="27356"/>
                  </a:cubicBezTo>
                  <a:cubicBezTo>
                    <a:pt x="18056" y="27324"/>
                    <a:pt x="18089" y="27259"/>
                    <a:pt x="18089" y="27259"/>
                  </a:cubicBezTo>
                  <a:cubicBezTo>
                    <a:pt x="18145" y="27235"/>
                    <a:pt x="18064" y="27097"/>
                    <a:pt x="17975" y="26927"/>
                  </a:cubicBezTo>
                  <a:cubicBezTo>
                    <a:pt x="17853" y="26724"/>
                    <a:pt x="17797" y="26627"/>
                    <a:pt x="17829" y="26562"/>
                  </a:cubicBezTo>
                  <a:cubicBezTo>
                    <a:pt x="17862" y="26497"/>
                    <a:pt x="17845" y="26465"/>
                    <a:pt x="17845" y="26465"/>
                  </a:cubicBezTo>
                  <a:lnTo>
                    <a:pt x="17845" y="26465"/>
                  </a:lnTo>
                  <a:cubicBezTo>
                    <a:pt x="17843" y="26466"/>
                    <a:pt x="17840" y="26467"/>
                    <a:pt x="17837" y="26467"/>
                  </a:cubicBezTo>
                  <a:cubicBezTo>
                    <a:pt x="17783" y="26467"/>
                    <a:pt x="17668" y="26273"/>
                    <a:pt x="17545" y="26051"/>
                  </a:cubicBezTo>
                  <a:cubicBezTo>
                    <a:pt x="17416" y="25831"/>
                    <a:pt x="17294" y="25610"/>
                    <a:pt x="17232" y="25610"/>
                  </a:cubicBezTo>
                  <a:cubicBezTo>
                    <a:pt x="17228" y="25610"/>
                    <a:pt x="17225" y="25611"/>
                    <a:pt x="17221" y="25613"/>
                  </a:cubicBezTo>
                  <a:lnTo>
                    <a:pt x="17189" y="25540"/>
                  </a:lnTo>
                  <a:cubicBezTo>
                    <a:pt x="17237" y="25508"/>
                    <a:pt x="17197" y="25443"/>
                    <a:pt x="17156" y="25378"/>
                  </a:cubicBezTo>
                  <a:cubicBezTo>
                    <a:pt x="17107" y="25354"/>
                    <a:pt x="17059" y="25321"/>
                    <a:pt x="17026" y="25273"/>
                  </a:cubicBezTo>
                  <a:cubicBezTo>
                    <a:pt x="17083" y="25240"/>
                    <a:pt x="17059" y="25208"/>
                    <a:pt x="17026" y="25143"/>
                  </a:cubicBezTo>
                  <a:cubicBezTo>
                    <a:pt x="16997" y="25089"/>
                    <a:pt x="16980" y="25057"/>
                    <a:pt x="16950" y="25057"/>
                  </a:cubicBezTo>
                  <a:cubicBezTo>
                    <a:pt x="16940" y="25057"/>
                    <a:pt x="16928" y="25062"/>
                    <a:pt x="16913" y="25070"/>
                  </a:cubicBezTo>
                  <a:cubicBezTo>
                    <a:pt x="16840" y="24948"/>
                    <a:pt x="16783" y="24811"/>
                    <a:pt x="16751" y="24673"/>
                  </a:cubicBezTo>
                  <a:cubicBezTo>
                    <a:pt x="16783" y="24608"/>
                    <a:pt x="16718" y="24600"/>
                    <a:pt x="16645" y="24600"/>
                  </a:cubicBezTo>
                  <a:cubicBezTo>
                    <a:pt x="16620" y="24614"/>
                    <a:pt x="16594" y="24620"/>
                    <a:pt x="16570" y="24620"/>
                  </a:cubicBezTo>
                  <a:cubicBezTo>
                    <a:pt x="16540" y="24620"/>
                    <a:pt x="16513" y="24610"/>
                    <a:pt x="16499" y="24592"/>
                  </a:cubicBezTo>
                  <a:lnTo>
                    <a:pt x="16605" y="24527"/>
                  </a:lnTo>
                  <a:cubicBezTo>
                    <a:pt x="16624" y="24529"/>
                    <a:pt x="16638" y="24531"/>
                    <a:pt x="16648" y="24531"/>
                  </a:cubicBezTo>
                  <a:cubicBezTo>
                    <a:pt x="16675" y="24531"/>
                    <a:pt x="16667" y="24518"/>
                    <a:pt x="16637" y="24470"/>
                  </a:cubicBezTo>
                  <a:lnTo>
                    <a:pt x="16597" y="24397"/>
                  </a:lnTo>
                  <a:cubicBezTo>
                    <a:pt x="16593" y="24400"/>
                    <a:pt x="16588" y="24401"/>
                    <a:pt x="16584" y="24401"/>
                  </a:cubicBezTo>
                  <a:cubicBezTo>
                    <a:pt x="16532" y="24401"/>
                    <a:pt x="16439" y="24240"/>
                    <a:pt x="16313" y="24024"/>
                  </a:cubicBezTo>
                  <a:cubicBezTo>
                    <a:pt x="16162" y="23759"/>
                    <a:pt x="16094" y="23646"/>
                    <a:pt x="16047" y="23646"/>
                  </a:cubicBezTo>
                  <a:cubicBezTo>
                    <a:pt x="16041" y="23646"/>
                    <a:pt x="16035" y="23647"/>
                    <a:pt x="16029" y="23651"/>
                  </a:cubicBezTo>
                  <a:cubicBezTo>
                    <a:pt x="16018" y="23659"/>
                    <a:pt x="16008" y="23663"/>
                    <a:pt x="15999" y="23663"/>
                  </a:cubicBezTo>
                  <a:cubicBezTo>
                    <a:pt x="15970" y="23663"/>
                    <a:pt x="15954" y="23619"/>
                    <a:pt x="15948" y="23513"/>
                  </a:cubicBezTo>
                  <a:cubicBezTo>
                    <a:pt x="15989" y="23221"/>
                    <a:pt x="15989" y="23221"/>
                    <a:pt x="15916" y="23221"/>
                  </a:cubicBezTo>
                  <a:cubicBezTo>
                    <a:pt x="15940" y="23254"/>
                    <a:pt x="15883" y="23286"/>
                    <a:pt x="15835" y="23319"/>
                  </a:cubicBezTo>
                  <a:cubicBezTo>
                    <a:pt x="15799" y="23338"/>
                    <a:pt x="15774" y="23347"/>
                    <a:pt x="15759" y="23347"/>
                  </a:cubicBezTo>
                  <a:cubicBezTo>
                    <a:pt x="15729" y="23347"/>
                    <a:pt x="15740" y="23311"/>
                    <a:pt x="15794" y="23246"/>
                  </a:cubicBezTo>
                  <a:cubicBezTo>
                    <a:pt x="15896" y="23191"/>
                    <a:pt x="15573" y="22742"/>
                    <a:pt x="15442" y="22742"/>
                  </a:cubicBezTo>
                  <a:cubicBezTo>
                    <a:pt x="15437" y="22742"/>
                    <a:pt x="15433" y="22742"/>
                    <a:pt x="15429" y="22743"/>
                  </a:cubicBezTo>
                  <a:lnTo>
                    <a:pt x="15486" y="22711"/>
                  </a:lnTo>
                  <a:cubicBezTo>
                    <a:pt x="15535" y="22678"/>
                    <a:pt x="15518" y="22646"/>
                    <a:pt x="15437" y="22516"/>
                  </a:cubicBezTo>
                  <a:lnTo>
                    <a:pt x="15381" y="22411"/>
                  </a:lnTo>
                  <a:cubicBezTo>
                    <a:pt x="15368" y="22419"/>
                    <a:pt x="15356" y="22422"/>
                    <a:pt x="15344" y="22422"/>
                  </a:cubicBezTo>
                  <a:cubicBezTo>
                    <a:pt x="15261" y="22422"/>
                    <a:pt x="15216" y="22237"/>
                    <a:pt x="15259" y="22208"/>
                  </a:cubicBezTo>
                  <a:cubicBezTo>
                    <a:pt x="15291" y="22143"/>
                    <a:pt x="15291" y="22143"/>
                    <a:pt x="15251" y="22078"/>
                  </a:cubicBezTo>
                  <a:cubicBezTo>
                    <a:pt x="15089" y="22038"/>
                    <a:pt x="15048" y="21843"/>
                    <a:pt x="15097" y="21811"/>
                  </a:cubicBezTo>
                  <a:cubicBezTo>
                    <a:pt x="15097" y="21811"/>
                    <a:pt x="15081" y="21778"/>
                    <a:pt x="15056" y="21746"/>
                  </a:cubicBezTo>
                  <a:cubicBezTo>
                    <a:pt x="14983" y="21738"/>
                    <a:pt x="14951" y="21673"/>
                    <a:pt x="14927" y="21640"/>
                  </a:cubicBezTo>
                  <a:cubicBezTo>
                    <a:pt x="14889" y="21576"/>
                    <a:pt x="14865" y="21536"/>
                    <a:pt x="14844" y="21536"/>
                  </a:cubicBezTo>
                  <a:cubicBezTo>
                    <a:pt x="14834" y="21536"/>
                    <a:pt x="14824" y="21546"/>
                    <a:pt x="14813" y="21568"/>
                  </a:cubicBezTo>
                  <a:cubicBezTo>
                    <a:pt x="14779" y="21590"/>
                    <a:pt x="14744" y="21613"/>
                    <a:pt x="14718" y="21613"/>
                  </a:cubicBezTo>
                  <a:cubicBezTo>
                    <a:pt x="14708" y="21613"/>
                    <a:pt x="14699" y="21609"/>
                    <a:pt x="14691" y="21600"/>
                  </a:cubicBezTo>
                  <a:lnTo>
                    <a:pt x="14748" y="21568"/>
                  </a:lnTo>
                  <a:cubicBezTo>
                    <a:pt x="14797" y="21535"/>
                    <a:pt x="14740" y="21438"/>
                    <a:pt x="14659" y="21300"/>
                  </a:cubicBezTo>
                  <a:cubicBezTo>
                    <a:pt x="14562" y="21138"/>
                    <a:pt x="14521" y="21065"/>
                    <a:pt x="14554" y="21000"/>
                  </a:cubicBezTo>
                  <a:lnTo>
                    <a:pt x="14481" y="21000"/>
                  </a:lnTo>
                  <a:cubicBezTo>
                    <a:pt x="14408" y="21000"/>
                    <a:pt x="14391" y="20968"/>
                    <a:pt x="14440" y="20935"/>
                  </a:cubicBezTo>
                  <a:cubicBezTo>
                    <a:pt x="14472" y="20870"/>
                    <a:pt x="14399" y="20732"/>
                    <a:pt x="14302" y="20700"/>
                  </a:cubicBezTo>
                  <a:cubicBezTo>
                    <a:pt x="14286" y="20668"/>
                    <a:pt x="14270" y="20635"/>
                    <a:pt x="14270" y="20635"/>
                  </a:cubicBezTo>
                  <a:cubicBezTo>
                    <a:pt x="14341" y="20550"/>
                    <a:pt x="14300" y="20459"/>
                    <a:pt x="14207" y="20459"/>
                  </a:cubicBezTo>
                  <a:cubicBezTo>
                    <a:pt x="14194" y="20459"/>
                    <a:pt x="14180" y="20461"/>
                    <a:pt x="14164" y="20465"/>
                  </a:cubicBezTo>
                  <a:cubicBezTo>
                    <a:pt x="14221" y="20432"/>
                    <a:pt x="14197" y="20400"/>
                    <a:pt x="14181" y="20368"/>
                  </a:cubicBezTo>
                  <a:cubicBezTo>
                    <a:pt x="14091" y="20327"/>
                    <a:pt x="14010" y="20197"/>
                    <a:pt x="14059" y="20165"/>
                  </a:cubicBezTo>
                  <a:lnTo>
                    <a:pt x="14043" y="20132"/>
                  </a:lnTo>
                  <a:cubicBezTo>
                    <a:pt x="13994" y="20132"/>
                    <a:pt x="13945" y="20108"/>
                    <a:pt x="13929" y="20068"/>
                  </a:cubicBezTo>
                  <a:cubicBezTo>
                    <a:pt x="13913" y="20019"/>
                    <a:pt x="13864" y="19995"/>
                    <a:pt x="13816" y="19995"/>
                  </a:cubicBezTo>
                  <a:cubicBezTo>
                    <a:pt x="13751" y="19995"/>
                    <a:pt x="13727" y="19962"/>
                    <a:pt x="13727" y="19962"/>
                  </a:cubicBezTo>
                  <a:cubicBezTo>
                    <a:pt x="13715" y="19933"/>
                    <a:pt x="13745" y="19929"/>
                    <a:pt x="13789" y="19929"/>
                  </a:cubicBezTo>
                  <a:cubicBezTo>
                    <a:pt x="13807" y="19929"/>
                    <a:pt x="13827" y="19930"/>
                    <a:pt x="13848" y="19930"/>
                  </a:cubicBezTo>
                  <a:cubicBezTo>
                    <a:pt x="13861" y="19934"/>
                    <a:pt x="13870" y="19936"/>
                    <a:pt x="13877" y="19936"/>
                  </a:cubicBezTo>
                  <a:cubicBezTo>
                    <a:pt x="13920" y="19936"/>
                    <a:pt x="13858" y="19859"/>
                    <a:pt x="13718" y="19824"/>
                  </a:cubicBezTo>
                  <a:cubicBezTo>
                    <a:pt x="13556" y="19792"/>
                    <a:pt x="13556" y="19792"/>
                    <a:pt x="13702" y="19792"/>
                  </a:cubicBezTo>
                  <a:cubicBezTo>
                    <a:pt x="13722" y="19794"/>
                    <a:pt x="13743" y="19796"/>
                    <a:pt x="13760" y="19796"/>
                  </a:cubicBezTo>
                  <a:cubicBezTo>
                    <a:pt x="13797" y="19796"/>
                    <a:pt x="13813" y="19787"/>
                    <a:pt x="13751" y="19759"/>
                  </a:cubicBezTo>
                  <a:cubicBezTo>
                    <a:pt x="13751" y="19759"/>
                    <a:pt x="13725" y="19718"/>
                    <a:pt x="13690" y="19718"/>
                  </a:cubicBezTo>
                  <a:cubicBezTo>
                    <a:pt x="13681" y="19718"/>
                    <a:pt x="13671" y="19721"/>
                    <a:pt x="13662" y="19727"/>
                  </a:cubicBezTo>
                  <a:lnTo>
                    <a:pt x="13597" y="19630"/>
                  </a:lnTo>
                  <a:cubicBezTo>
                    <a:pt x="13613" y="19573"/>
                    <a:pt x="13605" y="19508"/>
                    <a:pt x="13573" y="19459"/>
                  </a:cubicBezTo>
                  <a:cubicBezTo>
                    <a:pt x="13500" y="19459"/>
                    <a:pt x="13500" y="19459"/>
                    <a:pt x="13532" y="19395"/>
                  </a:cubicBezTo>
                  <a:cubicBezTo>
                    <a:pt x="13560" y="19376"/>
                    <a:pt x="13567" y="19357"/>
                    <a:pt x="13547" y="19357"/>
                  </a:cubicBezTo>
                  <a:cubicBezTo>
                    <a:pt x="13532" y="19357"/>
                    <a:pt x="13504" y="19367"/>
                    <a:pt x="13459" y="19395"/>
                  </a:cubicBezTo>
                  <a:cubicBezTo>
                    <a:pt x="13386" y="19387"/>
                    <a:pt x="13370" y="19354"/>
                    <a:pt x="13402" y="19289"/>
                  </a:cubicBezTo>
                  <a:cubicBezTo>
                    <a:pt x="13477" y="19245"/>
                    <a:pt x="13485" y="19216"/>
                    <a:pt x="13462" y="19216"/>
                  </a:cubicBezTo>
                  <a:cubicBezTo>
                    <a:pt x="13455" y="19216"/>
                    <a:pt x="13446" y="19219"/>
                    <a:pt x="13435" y="19224"/>
                  </a:cubicBezTo>
                  <a:cubicBezTo>
                    <a:pt x="13362" y="19224"/>
                    <a:pt x="13337" y="19192"/>
                    <a:pt x="13337" y="19192"/>
                  </a:cubicBezTo>
                  <a:cubicBezTo>
                    <a:pt x="13394" y="19160"/>
                    <a:pt x="13216" y="18860"/>
                    <a:pt x="13037" y="18560"/>
                  </a:cubicBezTo>
                  <a:cubicBezTo>
                    <a:pt x="13025" y="18543"/>
                    <a:pt x="13001" y="18535"/>
                    <a:pt x="12974" y="18535"/>
                  </a:cubicBezTo>
                  <a:cubicBezTo>
                    <a:pt x="12946" y="18535"/>
                    <a:pt x="12916" y="18543"/>
                    <a:pt x="12891" y="18560"/>
                  </a:cubicBezTo>
                  <a:cubicBezTo>
                    <a:pt x="12854" y="18580"/>
                    <a:pt x="12837" y="18589"/>
                    <a:pt x="12832" y="18589"/>
                  </a:cubicBezTo>
                  <a:cubicBezTo>
                    <a:pt x="12824" y="18589"/>
                    <a:pt x="12854" y="18561"/>
                    <a:pt x="12875" y="18519"/>
                  </a:cubicBezTo>
                  <a:cubicBezTo>
                    <a:pt x="12956" y="18443"/>
                    <a:pt x="12971" y="18389"/>
                    <a:pt x="12939" y="18389"/>
                  </a:cubicBezTo>
                  <a:cubicBezTo>
                    <a:pt x="12919" y="18389"/>
                    <a:pt x="12883" y="18409"/>
                    <a:pt x="12835" y="18454"/>
                  </a:cubicBezTo>
                  <a:cubicBezTo>
                    <a:pt x="12793" y="18499"/>
                    <a:pt x="12771" y="18523"/>
                    <a:pt x="12766" y="18523"/>
                  </a:cubicBezTo>
                  <a:cubicBezTo>
                    <a:pt x="12759" y="18523"/>
                    <a:pt x="12776" y="18491"/>
                    <a:pt x="12810" y="18422"/>
                  </a:cubicBezTo>
                  <a:cubicBezTo>
                    <a:pt x="12843" y="18357"/>
                    <a:pt x="12843" y="18357"/>
                    <a:pt x="12770" y="18357"/>
                  </a:cubicBezTo>
                  <a:cubicBezTo>
                    <a:pt x="12756" y="18366"/>
                    <a:pt x="12743" y="18370"/>
                    <a:pt x="12735" y="18370"/>
                  </a:cubicBezTo>
                  <a:cubicBezTo>
                    <a:pt x="12714" y="18370"/>
                    <a:pt x="12713" y="18347"/>
                    <a:pt x="12754" y="18324"/>
                  </a:cubicBezTo>
                  <a:cubicBezTo>
                    <a:pt x="12780" y="18271"/>
                    <a:pt x="12801" y="18218"/>
                    <a:pt x="12782" y="18218"/>
                  </a:cubicBezTo>
                  <a:cubicBezTo>
                    <a:pt x="12777" y="18218"/>
                    <a:pt x="12771" y="18221"/>
                    <a:pt x="12762" y="18227"/>
                  </a:cubicBezTo>
                  <a:cubicBezTo>
                    <a:pt x="12762" y="18227"/>
                    <a:pt x="12746" y="18195"/>
                    <a:pt x="12770" y="18130"/>
                  </a:cubicBezTo>
                  <a:cubicBezTo>
                    <a:pt x="12802" y="18065"/>
                    <a:pt x="12737" y="18057"/>
                    <a:pt x="12664" y="18057"/>
                  </a:cubicBezTo>
                  <a:cubicBezTo>
                    <a:pt x="12502" y="18024"/>
                    <a:pt x="12478" y="17984"/>
                    <a:pt x="12600" y="17960"/>
                  </a:cubicBezTo>
                  <a:cubicBezTo>
                    <a:pt x="12711" y="17930"/>
                    <a:pt x="12598" y="17819"/>
                    <a:pt x="12485" y="17819"/>
                  </a:cubicBezTo>
                  <a:cubicBezTo>
                    <a:pt x="12474" y="17819"/>
                    <a:pt x="12464" y="17820"/>
                    <a:pt x="12454" y="17822"/>
                  </a:cubicBezTo>
                  <a:cubicBezTo>
                    <a:pt x="12393" y="17838"/>
                    <a:pt x="12362" y="17846"/>
                    <a:pt x="12353" y="17846"/>
                  </a:cubicBezTo>
                  <a:cubicBezTo>
                    <a:pt x="12344" y="17846"/>
                    <a:pt x="12356" y="17838"/>
                    <a:pt x="12381" y="17822"/>
                  </a:cubicBezTo>
                  <a:cubicBezTo>
                    <a:pt x="12429" y="17789"/>
                    <a:pt x="12413" y="17757"/>
                    <a:pt x="12413" y="17757"/>
                  </a:cubicBezTo>
                  <a:cubicBezTo>
                    <a:pt x="12389" y="17724"/>
                    <a:pt x="12373" y="17692"/>
                    <a:pt x="12421" y="17660"/>
                  </a:cubicBezTo>
                  <a:cubicBezTo>
                    <a:pt x="12389" y="17627"/>
                    <a:pt x="12356" y="17603"/>
                    <a:pt x="12308" y="17587"/>
                  </a:cubicBezTo>
                  <a:cubicBezTo>
                    <a:pt x="12170" y="17587"/>
                    <a:pt x="12162" y="17457"/>
                    <a:pt x="12243" y="17360"/>
                  </a:cubicBezTo>
                  <a:lnTo>
                    <a:pt x="12154" y="17327"/>
                  </a:lnTo>
                  <a:cubicBezTo>
                    <a:pt x="12107" y="17336"/>
                    <a:pt x="12068" y="17342"/>
                    <a:pt x="12043" y="17342"/>
                  </a:cubicBezTo>
                  <a:cubicBezTo>
                    <a:pt x="12001" y="17342"/>
                    <a:pt x="11996" y="17327"/>
                    <a:pt x="12056" y="17287"/>
                  </a:cubicBezTo>
                  <a:cubicBezTo>
                    <a:pt x="12097" y="17263"/>
                    <a:pt x="12134" y="17244"/>
                    <a:pt x="12133" y="17244"/>
                  </a:cubicBezTo>
                  <a:lnTo>
                    <a:pt x="12133" y="17244"/>
                  </a:lnTo>
                  <a:cubicBezTo>
                    <a:pt x="12133" y="17244"/>
                    <a:pt x="12127" y="17247"/>
                    <a:pt x="12113" y="17254"/>
                  </a:cubicBezTo>
                  <a:cubicBezTo>
                    <a:pt x="12102" y="17257"/>
                    <a:pt x="12092" y="17258"/>
                    <a:pt x="12083" y="17258"/>
                  </a:cubicBezTo>
                  <a:cubicBezTo>
                    <a:pt x="11987" y="17258"/>
                    <a:pt x="11968" y="17119"/>
                    <a:pt x="12064" y="17060"/>
                  </a:cubicBezTo>
                  <a:cubicBezTo>
                    <a:pt x="12113" y="17027"/>
                    <a:pt x="12113" y="17027"/>
                    <a:pt x="12089" y="16995"/>
                  </a:cubicBezTo>
                  <a:lnTo>
                    <a:pt x="12089" y="16995"/>
                  </a:lnTo>
                  <a:lnTo>
                    <a:pt x="12040" y="17027"/>
                  </a:lnTo>
                  <a:cubicBezTo>
                    <a:pt x="12008" y="17049"/>
                    <a:pt x="11972" y="17070"/>
                    <a:pt x="11946" y="17070"/>
                  </a:cubicBezTo>
                  <a:cubicBezTo>
                    <a:pt x="11934" y="17070"/>
                    <a:pt x="11924" y="17065"/>
                    <a:pt x="11919" y="17052"/>
                  </a:cubicBezTo>
                  <a:cubicBezTo>
                    <a:pt x="11902" y="17019"/>
                    <a:pt x="11878" y="16987"/>
                    <a:pt x="11927" y="16954"/>
                  </a:cubicBezTo>
                  <a:cubicBezTo>
                    <a:pt x="11954" y="16900"/>
                    <a:pt x="11981" y="16851"/>
                    <a:pt x="11960" y="16851"/>
                  </a:cubicBezTo>
                  <a:cubicBezTo>
                    <a:pt x="11956" y="16851"/>
                    <a:pt x="11951" y="16853"/>
                    <a:pt x="11943" y="16857"/>
                  </a:cubicBezTo>
                  <a:cubicBezTo>
                    <a:pt x="11943" y="16857"/>
                    <a:pt x="11919" y="16824"/>
                    <a:pt x="11951" y="16760"/>
                  </a:cubicBezTo>
                  <a:lnTo>
                    <a:pt x="11870" y="16630"/>
                  </a:lnTo>
                  <a:cubicBezTo>
                    <a:pt x="11797" y="16630"/>
                    <a:pt x="11756" y="16565"/>
                    <a:pt x="11805" y="16533"/>
                  </a:cubicBezTo>
                  <a:cubicBezTo>
                    <a:pt x="11781" y="16492"/>
                    <a:pt x="11740" y="16468"/>
                    <a:pt x="11700" y="16460"/>
                  </a:cubicBezTo>
                  <a:cubicBezTo>
                    <a:pt x="11659" y="16395"/>
                    <a:pt x="11635" y="16362"/>
                    <a:pt x="11683" y="16330"/>
                  </a:cubicBezTo>
                  <a:cubicBezTo>
                    <a:pt x="11740" y="16297"/>
                    <a:pt x="11740" y="16297"/>
                    <a:pt x="11667" y="16297"/>
                  </a:cubicBezTo>
                  <a:cubicBezTo>
                    <a:pt x="11653" y="16307"/>
                    <a:pt x="11641" y="16311"/>
                    <a:pt x="11630" y="16311"/>
                  </a:cubicBezTo>
                  <a:cubicBezTo>
                    <a:pt x="11605" y="16311"/>
                    <a:pt x="11589" y="16288"/>
                    <a:pt x="11578" y="16265"/>
                  </a:cubicBezTo>
                  <a:lnTo>
                    <a:pt x="11537" y="16192"/>
                  </a:lnTo>
                  <a:cubicBezTo>
                    <a:pt x="11509" y="16208"/>
                    <a:pt x="11495" y="16216"/>
                    <a:pt x="11486" y="16216"/>
                  </a:cubicBezTo>
                  <a:cubicBezTo>
                    <a:pt x="11477" y="16216"/>
                    <a:pt x="11473" y="16208"/>
                    <a:pt x="11464" y="16192"/>
                  </a:cubicBezTo>
                  <a:cubicBezTo>
                    <a:pt x="11440" y="16160"/>
                    <a:pt x="11432" y="16030"/>
                    <a:pt x="11416" y="15998"/>
                  </a:cubicBezTo>
                  <a:cubicBezTo>
                    <a:pt x="11380" y="15944"/>
                    <a:pt x="11364" y="15920"/>
                    <a:pt x="11353" y="15920"/>
                  </a:cubicBezTo>
                  <a:cubicBezTo>
                    <a:pt x="11344" y="15920"/>
                    <a:pt x="11338" y="15936"/>
                    <a:pt x="11327" y="15965"/>
                  </a:cubicBezTo>
                  <a:cubicBezTo>
                    <a:pt x="11335" y="15981"/>
                    <a:pt x="11327" y="15997"/>
                    <a:pt x="11318" y="15997"/>
                  </a:cubicBezTo>
                  <a:cubicBezTo>
                    <a:pt x="11309" y="15997"/>
                    <a:pt x="11298" y="15979"/>
                    <a:pt x="11302" y="15925"/>
                  </a:cubicBezTo>
                  <a:cubicBezTo>
                    <a:pt x="11278" y="15835"/>
                    <a:pt x="11254" y="15746"/>
                    <a:pt x="11213" y="15665"/>
                  </a:cubicBezTo>
                  <a:cubicBezTo>
                    <a:pt x="11157" y="15575"/>
                    <a:pt x="11139" y="15547"/>
                    <a:pt x="11118" y="15547"/>
                  </a:cubicBezTo>
                  <a:cubicBezTo>
                    <a:pt x="11108" y="15547"/>
                    <a:pt x="11098" y="15552"/>
                    <a:pt x="11083" y="15560"/>
                  </a:cubicBezTo>
                  <a:cubicBezTo>
                    <a:pt x="11049" y="15600"/>
                    <a:pt x="11025" y="15618"/>
                    <a:pt x="11015" y="15618"/>
                  </a:cubicBezTo>
                  <a:cubicBezTo>
                    <a:pt x="11000" y="15618"/>
                    <a:pt x="11012" y="15584"/>
                    <a:pt x="11059" y="15527"/>
                  </a:cubicBezTo>
                  <a:cubicBezTo>
                    <a:pt x="11109" y="15428"/>
                    <a:pt x="11106" y="15386"/>
                    <a:pt x="11081" y="15386"/>
                  </a:cubicBezTo>
                  <a:cubicBezTo>
                    <a:pt x="11073" y="15386"/>
                    <a:pt x="11062" y="15390"/>
                    <a:pt x="11051" y="15398"/>
                  </a:cubicBezTo>
                  <a:cubicBezTo>
                    <a:pt x="10978" y="15398"/>
                    <a:pt x="10978" y="15398"/>
                    <a:pt x="10962" y="15365"/>
                  </a:cubicBezTo>
                  <a:cubicBezTo>
                    <a:pt x="11010" y="15333"/>
                    <a:pt x="10994" y="15300"/>
                    <a:pt x="10897" y="15268"/>
                  </a:cubicBezTo>
                  <a:cubicBezTo>
                    <a:pt x="10881" y="15235"/>
                    <a:pt x="10881" y="15235"/>
                    <a:pt x="10929" y="15203"/>
                  </a:cubicBezTo>
                  <a:lnTo>
                    <a:pt x="10889" y="15130"/>
                  </a:lnTo>
                  <a:cubicBezTo>
                    <a:pt x="10751" y="15130"/>
                    <a:pt x="10678" y="14903"/>
                    <a:pt x="10702" y="14838"/>
                  </a:cubicBezTo>
                  <a:cubicBezTo>
                    <a:pt x="10702" y="14838"/>
                    <a:pt x="10686" y="14806"/>
                    <a:pt x="10613" y="14798"/>
                  </a:cubicBezTo>
                  <a:cubicBezTo>
                    <a:pt x="10581" y="14806"/>
                    <a:pt x="10556" y="14810"/>
                    <a:pt x="10538" y="14810"/>
                  </a:cubicBezTo>
                  <a:cubicBezTo>
                    <a:pt x="10491" y="14810"/>
                    <a:pt x="10501" y="14780"/>
                    <a:pt x="10573" y="14733"/>
                  </a:cubicBezTo>
                  <a:cubicBezTo>
                    <a:pt x="10637" y="14698"/>
                    <a:pt x="10662" y="14681"/>
                    <a:pt x="10644" y="14681"/>
                  </a:cubicBezTo>
                  <a:cubicBezTo>
                    <a:pt x="10632" y="14681"/>
                    <a:pt x="10603" y="14688"/>
                    <a:pt x="10556" y="14700"/>
                  </a:cubicBezTo>
                  <a:cubicBezTo>
                    <a:pt x="10483" y="14700"/>
                    <a:pt x="10378" y="14538"/>
                    <a:pt x="10500" y="14506"/>
                  </a:cubicBezTo>
                  <a:lnTo>
                    <a:pt x="10605" y="14441"/>
                  </a:lnTo>
                  <a:cubicBezTo>
                    <a:pt x="10532" y="14441"/>
                    <a:pt x="10516" y="14408"/>
                    <a:pt x="10516" y="14408"/>
                  </a:cubicBezTo>
                  <a:cubicBezTo>
                    <a:pt x="10502" y="14416"/>
                    <a:pt x="10490" y="14420"/>
                    <a:pt x="10480" y="14420"/>
                  </a:cubicBezTo>
                  <a:cubicBezTo>
                    <a:pt x="10448" y="14420"/>
                    <a:pt x="10427" y="14382"/>
                    <a:pt x="10378" y="14303"/>
                  </a:cubicBezTo>
                  <a:cubicBezTo>
                    <a:pt x="10338" y="14238"/>
                    <a:pt x="10208" y="14141"/>
                    <a:pt x="10167" y="14076"/>
                  </a:cubicBezTo>
                  <a:cubicBezTo>
                    <a:pt x="10127" y="14003"/>
                    <a:pt x="10070" y="13906"/>
                    <a:pt x="10094" y="13841"/>
                  </a:cubicBezTo>
                  <a:cubicBezTo>
                    <a:pt x="10070" y="13792"/>
                    <a:pt x="10021" y="13760"/>
                    <a:pt x="9965" y="13744"/>
                  </a:cubicBezTo>
                  <a:cubicBezTo>
                    <a:pt x="9892" y="13744"/>
                    <a:pt x="9851" y="13671"/>
                    <a:pt x="9908" y="13646"/>
                  </a:cubicBezTo>
                  <a:lnTo>
                    <a:pt x="9883" y="13606"/>
                  </a:lnTo>
                  <a:cubicBezTo>
                    <a:pt x="9843" y="13598"/>
                    <a:pt x="9802" y="13573"/>
                    <a:pt x="9770" y="13541"/>
                  </a:cubicBezTo>
                  <a:cubicBezTo>
                    <a:pt x="9827" y="13508"/>
                    <a:pt x="9851" y="13444"/>
                    <a:pt x="9786" y="13444"/>
                  </a:cubicBezTo>
                  <a:cubicBezTo>
                    <a:pt x="9771" y="13452"/>
                    <a:pt x="9759" y="13456"/>
                    <a:pt x="9748" y="13456"/>
                  </a:cubicBezTo>
                  <a:cubicBezTo>
                    <a:pt x="9719" y="13456"/>
                    <a:pt x="9702" y="13426"/>
                    <a:pt x="9673" y="13379"/>
                  </a:cubicBezTo>
                  <a:cubicBezTo>
                    <a:pt x="9681" y="13283"/>
                    <a:pt x="9019" y="12219"/>
                    <a:pt x="8954" y="12219"/>
                  </a:cubicBezTo>
                  <a:cubicBezTo>
                    <a:pt x="8953" y="12219"/>
                    <a:pt x="8952" y="12219"/>
                    <a:pt x="8951" y="12219"/>
                  </a:cubicBezTo>
                  <a:lnTo>
                    <a:pt x="8894" y="12122"/>
                  </a:lnTo>
                  <a:lnTo>
                    <a:pt x="8829" y="12025"/>
                  </a:lnTo>
                  <a:cubicBezTo>
                    <a:pt x="8935" y="11960"/>
                    <a:pt x="8781" y="11830"/>
                    <a:pt x="8667" y="11757"/>
                  </a:cubicBezTo>
                  <a:cubicBezTo>
                    <a:pt x="8661" y="11758"/>
                    <a:pt x="8655" y="11759"/>
                    <a:pt x="8649" y="11759"/>
                  </a:cubicBezTo>
                  <a:cubicBezTo>
                    <a:pt x="8607" y="11759"/>
                    <a:pt x="8568" y="11735"/>
                    <a:pt x="8554" y="11692"/>
                  </a:cubicBezTo>
                  <a:cubicBezTo>
                    <a:pt x="8651" y="11627"/>
                    <a:pt x="8594" y="11530"/>
                    <a:pt x="8497" y="11498"/>
                  </a:cubicBezTo>
                  <a:cubicBezTo>
                    <a:pt x="8464" y="11506"/>
                    <a:pt x="8439" y="11510"/>
                    <a:pt x="8422" y="11510"/>
                  </a:cubicBezTo>
                  <a:cubicBezTo>
                    <a:pt x="8375" y="11510"/>
                    <a:pt x="8385" y="11480"/>
                    <a:pt x="8457" y="11433"/>
                  </a:cubicBezTo>
                  <a:cubicBezTo>
                    <a:pt x="8543" y="11380"/>
                    <a:pt x="8531" y="11327"/>
                    <a:pt x="8418" y="11327"/>
                  </a:cubicBezTo>
                  <a:cubicBezTo>
                    <a:pt x="8393" y="11327"/>
                    <a:pt x="8362" y="11330"/>
                    <a:pt x="8327" y="11336"/>
                  </a:cubicBezTo>
                  <a:cubicBezTo>
                    <a:pt x="8254" y="11327"/>
                    <a:pt x="8254" y="11327"/>
                    <a:pt x="8286" y="11263"/>
                  </a:cubicBezTo>
                  <a:cubicBezTo>
                    <a:pt x="8347" y="11190"/>
                    <a:pt x="8349" y="11153"/>
                    <a:pt x="8325" y="11153"/>
                  </a:cubicBezTo>
                  <a:cubicBezTo>
                    <a:pt x="8317" y="11153"/>
                    <a:pt x="8307" y="11157"/>
                    <a:pt x="8294" y="11165"/>
                  </a:cubicBezTo>
                  <a:cubicBezTo>
                    <a:pt x="8264" y="11173"/>
                    <a:pt x="8240" y="11177"/>
                    <a:pt x="8222" y="11177"/>
                  </a:cubicBezTo>
                  <a:cubicBezTo>
                    <a:pt x="8167" y="11177"/>
                    <a:pt x="8169" y="11141"/>
                    <a:pt x="8229" y="11068"/>
                  </a:cubicBezTo>
                  <a:cubicBezTo>
                    <a:pt x="8273" y="10982"/>
                    <a:pt x="8287" y="10953"/>
                    <a:pt x="8256" y="10953"/>
                  </a:cubicBezTo>
                  <a:cubicBezTo>
                    <a:pt x="8240" y="10953"/>
                    <a:pt x="8213" y="10960"/>
                    <a:pt x="8173" y="10971"/>
                  </a:cubicBezTo>
                  <a:cubicBezTo>
                    <a:pt x="8158" y="10975"/>
                    <a:pt x="8145" y="10978"/>
                    <a:pt x="8131" y="10978"/>
                  </a:cubicBezTo>
                  <a:cubicBezTo>
                    <a:pt x="8032" y="10978"/>
                    <a:pt x="7971" y="10855"/>
                    <a:pt x="8043" y="10776"/>
                  </a:cubicBezTo>
                  <a:cubicBezTo>
                    <a:pt x="8030" y="10750"/>
                    <a:pt x="8043" y="10702"/>
                    <a:pt x="8023" y="10702"/>
                  </a:cubicBezTo>
                  <a:cubicBezTo>
                    <a:pt x="8018" y="10702"/>
                    <a:pt x="8012" y="10705"/>
                    <a:pt x="8002" y="10711"/>
                  </a:cubicBezTo>
                  <a:lnTo>
                    <a:pt x="8035" y="10646"/>
                  </a:lnTo>
                  <a:lnTo>
                    <a:pt x="7994" y="10573"/>
                  </a:lnTo>
                  <a:lnTo>
                    <a:pt x="7938" y="10606"/>
                  </a:lnTo>
                  <a:cubicBezTo>
                    <a:pt x="7873" y="10436"/>
                    <a:pt x="7792" y="10273"/>
                    <a:pt x="7702" y="10119"/>
                  </a:cubicBezTo>
                  <a:cubicBezTo>
                    <a:pt x="7525" y="9834"/>
                    <a:pt x="7462" y="9732"/>
                    <a:pt x="7427" y="9732"/>
                  </a:cubicBezTo>
                  <a:cubicBezTo>
                    <a:pt x="7417" y="9732"/>
                    <a:pt x="7410" y="9740"/>
                    <a:pt x="7402" y="9755"/>
                  </a:cubicBezTo>
                  <a:cubicBezTo>
                    <a:pt x="7374" y="9788"/>
                    <a:pt x="7351" y="9803"/>
                    <a:pt x="7336" y="9803"/>
                  </a:cubicBezTo>
                  <a:cubicBezTo>
                    <a:pt x="7308" y="9803"/>
                    <a:pt x="7309" y="9753"/>
                    <a:pt x="7362" y="9690"/>
                  </a:cubicBezTo>
                  <a:cubicBezTo>
                    <a:pt x="7338" y="9657"/>
                    <a:pt x="7346" y="9560"/>
                    <a:pt x="7305" y="9495"/>
                  </a:cubicBezTo>
                  <a:cubicBezTo>
                    <a:pt x="7265" y="9430"/>
                    <a:pt x="7224" y="9365"/>
                    <a:pt x="7273" y="9333"/>
                  </a:cubicBezTo>
                  <a:lnTo>
                    <a:pt x="7257" y="9301"/>
                  </a:lnTo>
                  <a:cubicBezTo>
                    <a:pt x="7111" y="9292"/>
                    <a:pt x="6989" y="9098"/>
                    <a:pt x="6973" y="8968"/>
                  </a:cubicBezTo>
                  <a:cubicBezTo>
                    <a:pt x="6940" y="8903"/>
                    <a:pt x="6884" y="8855"/>
                    <a:pt x="6819" y="8838"/>
                  </a:cubicBezTo>
                  <a:cubicBezTo>
                    <a:pt x="6730" y="8806"/>
                    <a:pt x="6730" y="8806"/>
                    <a:pt x="6754" y="8741"/>
                  </a:cubicBezTo>
                  <a:cubicBezTo>
                    <a:pt x="6804" y="8713"/>
                    <a:pt x="6747" y="8527"/>
                    <a:pt x="6666" y="8527"/>
                  </a:cubicBezTo>
                  <a:cubicBezTo>
                    <a:pt x="6655" y="8527"/>
                    <a:pt x="6644" y="8531"/>
                    <a:pt x="6632" y="8538"/>
                  </a:cubicBezTo>
                  <a:lnTo>
                    <a:pt x="6657" y="8474"/>
                  </a:lnTo>
                  <a:cubicBezTo>
                    <a:pt x="6676" y="8436"/>
                    <a:pt x="6658" y="8420"/>
                    <a:pt x="6631" y="8420"/>
                  </a:cubicBezTo>
                  <a:cubicBezTo>
                    <a:pt x="6612" y="8420"/>
                    <a:pt x="6588" y="8428"/>
                    <a:pt x="6567" y="8441"/>
                  </a:cubicBezTo>
                  <a:cubicBezTo>
                    <a:pt x="6535" y="8463"/>
                    <a:pt x="6511" y="8474"/>
                    <a:pt x="6497" y="8474"/>
                  </a:cubicBezTo>
                  <a:cubicBezTo>
                    <a:pt x="6471" y="8474"/>
                    <a:pt x="6489" y="8430"/>
                    <a:pt x="6576" y="8344"/>
                  </a:cubicBezTo>
                  <a:cubicBezTo>
                    <a:pt x="6653" y="8296"/>
                    <a:pt x="6660" y="8266"/>
                    <a:pt x="6640" y="8266"/>
                  </a:cubicBezTo>
                  <a:cubicBezTo>
                    <a:pt x="6632" y="8266"/>
                    <a:pt x="6621" y="8270"/>
                    <a:pt x="6608" y="8279"/>
                  </a:cubicBezTo>
                  <a:cubicBezTo>
                    <a:pt x="6535" y="8279"/>
                    <a:pt x="6462" y="8279"/>
                    <a:pt x="6494" y="8214"/>
                  </a:cubicBezTo>
                  <a:cubicBezTo>
                    <a:pt x="6480" y="8195"/>
                    <a:pt x="6469" y="8177"/>
                    <a:pt x="6442" y="8177"/>
                  </a:cubicBezTo>
                  <a:cubicBezTo>
                    <a:pt x="6422" y="8177"/>
                    <a:pt x="6393" y="8187"/>
                    <a:pt x="6348" y="8214"/>
                  </a:cubicBezTo>
                  <a:cubicBezTo>
                    <a:pt x="6334" y="8224"/>
                    <a:pt x="6323" y="8228"/>
                    <a:pt x="6313" y="8228"/>
                  </a:cubicBezTo>
                  <a:cubicBezTo>
                    <a:pt x="6290" y="8228"/>
                    <a:pt x="6277" y="8205"/>
                    <a:pt x="6259" y="8182"/>
                  </a:cubicBezTo>
                  <a:cubicBezTo>
                    <a:pt x="6284" y="8157"/>
                    <a:pt x="6318" y="8146"/>
                    <a:pt x="6351" y="8146"/>
                  </a:cubicBezTo>
                  <a:cubicBezTo>
                    <a:pt x="6361" y="8146"/>
                    <a:pt x="6371" y="8147"/>
                    <a:pt x="6381" y="8149"/>
                  </a:cubicBezTo>
                  <a:lnTo>
                    <a:pt x="6340" y="8084"/>
                  </a:lnTo>
                  <a:cubicBezTo>
                    <a:pt x="6316" y="8028"/>
                    <a:pt x="6332" y="7963"/>
                    <a:pt x="6373" y="7922"/>
                  </a:cubicBezTo>
                  <a:cubicBezTo>
                    <a:pt x="6391" y="7887"/>
                    <a:pt x="6391" y="7861"/>
                    <a:pt x="6376" y="7861"/>
                  </a:cubicBezTo>
                  <a:cubicBezTo>
                    <a:pt x="6364" y="7861"/>
                    <a:pt x="6341" y="7878"/>
                    <a:pt x="6308" y="7922"/>
                  </a:cubicBezTo>
                  <a:cubicBezTo>
                    <a:pt x="6255" y="7955"/>
                    <a:pt x="6229" y="7971"/>
                    <a:pt x="6211" y="7971"/>
                  </a:cubicBezTo>
                  <a:cubicBezTo>
                    <a:pt x="6192" y="7971"/>
                    <a:pt x="6182" y="7955"/>
                    <a:pt x="6162" y="7922"/>
                  </a:cubicBezTo>
                  <a:cubicBezTo>
                    <a:pt x="6146" y="7890"/>
                    <a:pt x="6121" y="7857"/>
                    <a:pt x="6170" y="7825"/>
                  </a:cubicBezTo>
                  <a:cubicBezTo>
                    <a:pt x="6219" y="7792"/>
                    <a:pt x="6219" y="7792"/>
                    <a:pt x="6178" y="7728"/>
                  </a:cubicBezTo>
                  <a:cubicBezTo>
                    <a:pt x="6137" y="7660"/>
                    <a:pt x="6034" y="7636"/>
                    <a:pt x="5935" y="7636"/>
                  </a:cubicBezTo>
                  <a:cubicBezTo>
                    <a:pt x="5879" y="7636"/>
                    <a:pt x="5824" y="7643"/>
                    <a:pt x="5781" y="7655"/>
                  </a:cubicBezTo>
                  <a:cubicBezTo>
                    <a:pt x="5737" y="7688"/>
                    <a:pt x="5713" y="7706"/>
                    <a:pt x="5707" y="7706"/>
                  </a:cubicBezTo>
                  <a:cubicBezTo>
                    <a:pt x="5700" y="7706"/>
                    <a:pt x="5720" y="7680"/>
                    <a:pt x="5765" y="7622"/>
                  </a:cubicBezTo>
                  <a:cubicBezTo>
                    <a:pt x="5813" y="7590"/>
                    <a:pt x="5789" y="7557"/>
                    <a:pt x="5765" y="7525"/>
                  </a:cubicBezTo>
                  <a:cubicBezTo>
                    <a:pt x="5754" y="7532"/>
                    <a:pt x="5748" y="7534"/>
                    <a:pt x="5744" y="7534"/>
                  </a:cubicBezTo>
                  <a:cubicBezTo>
                    <a:pt x="5733" y="7534"/>
                    <a:pt x="5742" y="7516"/>
                    <a:pt x="5753" y="7516"/>
                  </a:cubicBezTo>
                  <a:cubicBezTo>
                    <a:pt x="5757" y="7516"/>
                    <a:pt x="5761" y="7518"/>
                    <a:pt x="5765" y="7525"/>
                  </a:cubicBezTo>
                  <a:cubicBezTo>
                    <a:pt x="5781" y="7515"/>
                    <a:pt x="5794" y="7511"/>
                    <a:pt x="5805" y="7511"/>
                  </a:cubicBezTo>
                  <a:cubicBezTo>
                    <a:pt x="5832" y="7511"/>
                    <a:pt x="5845" y="7534"/>
                    <a:pt x="5862" y="7557"/>
                  </a:cubicBezTo>
                  <a:lnTo>
                    <a:pt x="5911" y="7525"/>
                  </a:lnTo>
                  <a:cubicBezTo>
                    <a:pt x="5971" y="7452"/>
                    <a:pt x="5973" y="7415"/>
                    <a:pt x="5919" y="7415"/>
                  </a:cubicBezTo>
                  <a:cubicBezTo>
                    <a:pt x="5901" y="7415"/>
                    <a:pt x="5876" y="7420"/>
                    <a:pt x="5846" y="7428"/>
                  </a:cubicBezTo>
                  <a:cubicBezTo>
                    <a:pt x="5781" y="7428"/>
                    <a:pt x="5781" y="7428"/>
                    <a:pt x="5805" y="7363"/>
                  </a:cubicBezTo>
                  <a:cubicBezTo>
                    <a:pt x="5832" y="7310"/>
                    <a:pt x="5853" y="7257"/>
                    <a:pt x="5833" y="7257"/>
                  </a:cubicBezTo>
                  <a:cubicBezTo>
                    <a:pt x="5829" y="7257"/>
                    <a:pt x="5822" y="7260"/>
                    <a:pt x="5813" y="7265"/>
                  </a:cubicBezTo>
                  <a:cubicBezTo>
                    <a:pt x="5789" y="7225"/>
                    <a:pt x="5789" y="7176"/>
                    <a:pt x="5805" y="7136"/>
                  </a:cubicBezTo>
                  <a:cubicBezTo>
                    <a:pt x="5770" y="7088"/>
                    <a:pt x="5751" y="7058"/>
                    <a:pt x="5725" y="7058"/>
                  </a:cubicBezTo>
                  <a:cubicBezTo>
                    <a:pt x="5716" y="7058"/>
                    <a:pt x="5705" y="7062"/>
                    <a:pt x="5692" y="7071"/>
                  </a:cubicBezTo>
                  <a:cubicBezTo>
                    <a:pt x="5675" y="7080"/>
                    <a:pt x="5662" y="7084"/>
                    <a:pt x="5651" y="7084"/>
                  </a:cubicBezTo>
                  <a:cubicBezTo>
                    <a:pt x="5625" y="7084"/>
                    <a:pt x="5612" y="7061"/>
                    <a:pt x="5594" y="7038"/>
                  </a:cubicBezTo>
                  <a:cubicBezTo>
                    <a:pt x="5583" y="7016"/>
                    <a:pt x="5567" y="6993"/>
                    <a:pt x="5542" y="6993"/>
                  </a:cubicBezTo>
                  <a:cubicBezTo>
                    <a:pt x="5532" y="6993"/>
                    <a:pt x="5520" y="6997"/>
                    <a:pt x="5505" y="7006"/>
                  </a:cubicBezTo>
                  <a:cubicBezTo>
                    <a:pt x="5484" y="7021"/>
                    <a:pt x="5460" y="7029"/>
                    <a:pt x="5437" y="7029"/>
                  </a:cubicBezTo>
                  <a:cubicBezTo>
                    <a:pt x="5399" y="7029"/>
                    <a:pt x="5363" y="7009"/>
                    <a:pt x="5343" y="6974"/>
                  </a:cubicBezTo>
                  <a:cubicBezTo>
                    <a:pt x="5246" y="6941"/>
                    <a:pt x="5246" y="6941"/>
                    <a:pt x="5327" y="6844"/>
                  </a:cubicBezTo>
                  <a:cubicBezTo>
                    <a:pt x="5376" y="6811"/>
                    <a:pt x="5359" y="6779"/>
                    <a:pt x="5335" y="6747"/>
                  </a:cubicBezTo>
                  <a:cubicBezTo>
                    <a:pt x="5335" y="6747"/>
                    <a:pt x="5319" y="6714"/>
                    <a:pt x="5343" y="6649"/>
                  </a:cubicBezTo>
                  <a:cubicBezTo>
                    <a:pt x="5357" y="6618"/>
                    <a:pt x="5356" y="6606"/>
                    <a:pt x="5346" y="6606"/>
                  </a:cubicBezTo>
                  <a:cubicBezTo>
                    <a:pt x="5332" y="6606"/>
                    <a:pt x="5302" y="6626"/>
                    <a:pt x="5270" y="6649"/>
                  </a:cubicBezTo>
                  <a:lnTo>
                    <a:pt x="5173" y="6714"/>
                  </a:lnTo>
                  <a:cubicBezTo>
                    <a:pt x="5149" y="6682"/>
                    <a:pt x="5230" y="6576"/>
                    <a:pt x="5278" y="6544"/>
                  </a:cubicBezTo>
                  <a:cubicBezTo>
                    <a:pt x="5323" y="6490"/>
                    <a:pt x="5343" y="6466"/>
                    <a:pt x="5336" y="6466"/>
                  </a:cubicBezTo>
                  <a:cubicBezTo>
                    <a:pt x="5330" y="6466"/>
                    <a:pt x="5306" y="6482"/>
                    <a:pt x="5262" y="6511"/>
                  </a:cubicBezTo>
                  <a:cubicBezTo>
                    <a:pt x="5244" y="6523"/>
                    <a:pt x="5223" y="6531"/>
                    <a:pt x="5204" y="6531"/>
                  </a:cubicBezTo>
                  <a:cubicBezTo>
                    <a:pt x="5171" y="6531"/>
                    <a:pt x="5143" y="6508"/>
                    <a:pt x="5149" y="6447"/>
                  </a:cubicBezTo>
                  <a:cubicBezTo>
                    <a:pt x="5108" y="6382"/>
                    <a:pt x="5059" y="6317"/>
                    <a:pt x="5108" y="6284"/>
                  </a:cubicBezTo>
                  <a:cubicBezTo>
                    <a:pt x="5140" y="6220"/>
                    <a:pt x="5067" y="6220"/>
                    <a:pt x="5067" y="6220"/>
                  </a:cubicBezTo>
                  <a:cubicBezTo>
                    <a:pt x="4994" y="6220"/>
                    <a:pt x="4978" y="6187"/>
                    <a:pt x="4962" y="6057"/>
                  </a:cubicBezTo>
                  <a:cubicBezTo>
                    <a:pt x="4957" y="5909"/>
                    <a:pt x="4955" y="5858"/>
                    <a:pt x="4927" y="5858"/>
                  </a:cubicBezTo>
                  <a:cubicBezTo>
                    <a:pt x="4913" y="5858"/>
                    <a:pt x="4891" y="5873"/>
                    <a:pt x="4857" y="5895"/>
                  </a:cubicBezTo>
                  <a:cubicBezTo>
                    <a:pt x="4832" y="5911"/>
                    <a:pt x="4808" y="5928"/>
                    <a:pt x="4800" y="5928"/>
                  </a:cubicBezTo>
                  <a:cubicBezTo>
                    <a:pt x="4792" y="5928"/>
                    <a:pt x="4800" y="5911"/>
                    <a:pt x="4840" y="5863"/>
                  </a:cubicBezTo>
                  <a:cubicBezTo>
                    <a:pt x="4865" y="5798"/>
                    <a:pt x="4792" y="5798"/>
                    <a:pt x="4703" y="5766"/>
                  </a:cubicBezTo>
                  <a:cubicBezTo>
                    <a:pt x="4622" y="5782"/>
                    <a:pt x="4549" y="5814"/>
                    <a:pt x="4484" y="5863"/>
                  </a:cubicBezTo>
                  <a:cubicBezTo>
                    <a:pt x="4436" y="5892"/>
                    <a:pt x="4410" y="5908"/>
                    <a:pt x="4397" y="5908"/>
                  </a:cubicBezTo>
                  <a:cubicBezTo>
                    <a:pt x="4380" y="5908"/>
                    <a:pt x="4382" y="5884"/>
                    <a:pt x="4386" y="5830"/>
                  </a:cubicBezTo>
                  <a:cubicBezTo>
                    <a:pt x="4370" y="5798"/>
                    <a:pt x="4395" y="5733"/>
                    <a:pt x="4443" y="5701"/>
                  </a:cubicBezTo>
                  <a:cubicBezTo>
                    <a:pt x="4462" y="5690"/>
                    <a:pt x="4476" y="5686"/>
                    <a:pt x="4487" y="5686"/>
                  </a:cubicBezTo>
                  <a:cubicBezTo>
                    <a:pt x="4509" y="5686"/>
                    <a:pt x="4516" y="5701"/>
                    <a:pt x="4516" y="5701"/>
                  </a:cubicBezTo>
                  <a:lnTo>
                    <a:pt x="4540" y="5733"/>
                  </a:lnTo>
                  <a:cubicBezTo>
                    <a:pt x="4589" y="5701"/>
                    <a:pt x="4638" y="5668"/>
                    <a:pt x="4597" y="5603"/>
                  </a:cubicBezTo>
                  <a:cubicBezTo>
                    <a:pt x="4615" y="5556"/>
                    <a:pt x="4611" y="5526"/>
                    <a:pt x="4589" y="5526"/>
                  </a:cubicBezTo>
                  <a:cubicBezTo>
                    <a:pt x="4580" y="5526"/>
                    <a:pt x="4570" y="5530"/>
                    <a:pt x="4557" y="5539"/>
                  </a:cubicBezTo>
                  <a:cubicBezTo>
                    <a:pt x="4581" y="5474"/>
                    <a:pt x="4540" y="5409"/>
                    <a:pt x="4500" y="5344"/>
                  </a:cubicBezTo>
                  <a:cubicBezTo>
                    <a:pt x="4451" y="5279"/>
                    <a:pt x="4395" y="5182"/>
                    <a:pt x="4419" y="5117"/>
                  </a:cubicBezTo>
                  <a:cubicBezTo>
                    <a:pt x="4389" y="5069"/>
                    <a:pt x="4368" y="5039"/>
                    <a:pt x="4340" y="5039"/>
                  </a:cubicBezTo>
                  <a:cubicBezTo>
                    <a:pt x="4330" y="5039"/>
                    <a:pt x="4318" y="5043"/>
                    <a:pt x="4305" y="5052"/>
                  </a:cubicBezTo>
                  <a:cubicBezTo>
                    <a:pt x="4264" y="5079"/>
                    <a:pt x="4236" y="5090"/>
                    <a:pt x="4221" y="5090"/>
                  </a:cubicBezTo>
                  <a:cubicBezTo>
                    <a:pt x="4201" y="5090"/>
                    <a:pt x="4204" y="5071"/>
                    <a:pt x="4232" y="5052"/>
                  </a:cubicBezTo>
                  <a:cubicBezTo>
                    <a:pt x="4311" y="4950"/>
                    <a:pt x="4102" y="4523"/>
                    <a:pt x="3978" y="4523"/>
                  </a:cubicBezTo>
                  <a:cubicBezTo>
                    <a:pt x="3973" y="4523"/>
                    <a:pt x="3969" y="4524"/>
                    <a:pt x="3965" y="4525"/>
                  </a:cubicBezTo>
                  <a:lnTo>
                    <a:pt x="3924" y="4460"/>
                  </a:lnTo>
                  <a:cubicBezTo>
                    <a:pt x="3932" y="4363"/>
                    <a:pt x="3803" y="4168"/>
                    <a:pt x="3730" y="4168"/>
                  </a:cubicBezTo>
                  <a:lnTo>
                    <a:pt x="3665" y="4071"/>
                  </a:lnTo>
                  <a:cubicBezTo>
                    <a:pt x="3673" y="3974"/>
                    <a:pt x="3657" y="3941"/>
                    <a:pt x="3584" y="3941"/>
                  </a:cubicBezTo>
                  <a:cubicBezTo>
                    <a:pt x="3535" y="3941"/>
                    <a:pt x="3497" y="3959"/>
                    <a:pt x="3492" y="3959"/>
                  </a:cubicBezTo>
                  <a:cubicBezTo>
                    <a:pt x="3489" y="3959"/>
                    <a:pt x="3495" y="3955"/>
                    <a:pt x="3511" y="3941"/>
                  </a:cubicBezTo>
                  <a:cubicBezTo>
                    <a:pt x="3559" y="3909"/>
                    <a:pt x="3519" y="3844"/>
                    <a:pt x="3430" y="3714"/>
                  </a:cubicBezTo>
                  <a:cubicBezTo>
                    <a:pt x="3382" y="3638"/>
                    <a:pt x="3363" y="3607"/>
                    <a:pt x="3348" y="3607"/>
                  </a:cubicBezTo>
                  <a:cubicBezTo>
                    <a:pt x="3337" y="3607"/>
                    <a:pt x="3330" y="3623"/>
                    <a:pt x="3316" y="3649"/>
                  </a:cubicBezTo>
                  <a:cubicBezTo>
                    <a:pt x="3186" y="3560"/>
                    <a:pt x="3235" y="3520"/>
                    <a:pt x="3284" y="3487"/>
                  </a:cubicBezTo>
                  <a:cubicBezTo>
                    <a:pt x="3368" y="3465"/>
                    <a:pt x="3374" y="3427"/>
                    <a:pt x="3315" y="3427"/>
                  </a:cubicBezTo>
                  <a:cubicBezTo>
                    <a:pt x="3288" y="3427"/>
                    <a:pt x="3247" y="3435"/>
                    <a:pt x="3195" y="3455"/>
                  </a:cubicBezTo>
                  <a:cubicBezTo>
                    <a:pt x="3167" y="3464"/>
                    <a:pt x="3144" y="3468"/>
                    <a:pt x="3124" y="3468"/>
                  </a:cubicBezTo>
                  <a:cubicBezTo>
                    <a:pt x="3057" y="3468"/>
                    <a:pt x="3037" y="3421"/>
                    <a:pt x="3081" y="3390"/>
                  </a:cubicBezTo>
                  <a:cubicBezTo>
                    <a:pt x="3095" y="3380"/>
                    <a:pt x="3107" y="3377"/>
                    <a:pt x="3116" y="3377"/>
                  </a:cubicBezTo>
                  <a:cubicBezTo>
                    <a:pt x="3140" y="3377"/>
                    <a:pt x="3153" y="3399"/>
                    <a:pt x="3170" y="3422"/>
                  </a:cubicBezTo>
                  <a:lnTo>
                    <a:pt x="3268" y="3358"/>
                  </a:lnTo>
                  <a:cubicBezTo>
                    <a:pt x="3251" y="3325"/>
                    <a:pt x="3251" y="3325"/>
                    <a:pt x="3178" y="3325"/>
                  </a:cubicBezTo>
                  <a:cubicBezTo>
                    <a:pt x="3178" y="3325"/>
                    <a:pt x="3154" y="3293"/>
                    <a:pt x="3081" y="3293"/>
                  </a:cubicBezTo>
                  <a:cubicBezTo>
                    <a:pt x="3016" y="3293"/>
                    <a:pt x="2959" y="3333"/>
                    <a:pt x="2935" y="3398"/>
                  </a:cubicBezTo>
                  <a:cubicBezTo>
                    <a:pt x="2925" y="3426"/>
                    <a:pt x="2915" y="3436"/>
                    <a:pt x="2904" y="3436"/>
                  </a:cubicBezTo>
                  <a:cubicBezTo>
                    <a:pt x="2890" y="3436"/>
                    <a:pt x="2876" y="3417"/>
                    <a:pt x="2862" y="3398"/>
                  </a:cubicBezTo>
                  <a:cubicBezTo>
                    <a:pt x="2870" y="3301"/>
                    <a:pt x="2919" y="3268"/>
                    <a:pt x="2992" y="3268"/>
                  </a:cubicBezTo>
                  <a:cubicBezTo>
                    <a:pt x="2998" y="3277"/>
                    <a:pt x="3006" y="3280"/>
                    <a:pt x="3015" y="3280"/>
                  </a:cubicBezTo>
                  <a:cubicBezTo>
                    <a:pt x="3041" y="3280"/>
                    <a:pt x="3077" y="3252"/>
                    <a:pt x="3113" y="3228"/>
                  </a:cubicBezTo>
                  <a:cubicBezTo>
                    <a:pt x="3154" y="3201"/>
                    <a:pt x="3020" y="3129"/>
                    <a:pt x="2904" y="3129"/>
                  </a:cubicBezTo>
                  <a:cubicBezTo>
                    <a:pt x="2881" y="3129"/>
                    <a:pt x="2858" y="3132"/>
                    <a:pt x="2838" y="3139"/>
                  </a:cubicBezTo>
                  <a:lnTo>
                    <a:pt x="2886" y="3106"/>
                  </a:lnTo>
                  <a:cubicBezTo>
                    <a:pt x="2935" y="3066"/>
                    <a:pt x="2895" y="3001"/>
                    <a:pt x="2846" y="2944"/>
                  </a:cubicBezTo>
                  <a:cubicBezTo>
                    <a:pt x="2816" y="2897"/>
                    <a:pt x="2795" y="2866"/>
                    <a:pt x="2767" y="2866"/>
                  </a:cubicBezTo>
                  <a:cubicBezTo>
                    <a:pt x="2757" y="2866"/>
                    <a:pt x="2745" y="2871"/>
                    <a:pt x="2732" y="2879"/>
                  </a:cubicBezTo>
                  <a:cubicBezTo>
                    <a:pt x="2698" y="2902"/>
                    <a:pt x="2664" y="2925"/>
                    <a:pt x="2638" y="2925"/>
                  </a:cubicBezTo>
                  <a:cubicBezTo>
                    <a:pt x="2627" y="2925"/>
                    <a:pt x="2618" y="2921"/>
                    <a:pt x="2611" y="2912"/>
                  </a:cubicBezTo>
                  <a:lnTo>
                    <a:pt x="2611" y="2912"/>
                  </a:lnTo>
                  <a:cubicBezTo>
                    <a:pt x="2635" y="2944"/>
                    <a:pt x="2586" y="2976"/>
                    <a:pt x="2538" y="3009"/>
                  </a:cubicBezTo>
                  <a:cubicBezTo>
                    <a:pt x="2538" y="2952"/>
                    <a:pt x="2554" y="2895"/>
                    <a:pt x="2570" y="2847"/>
                  </a:cubicBezTo>
                  <a:cubicBezTo>
                    <a:pt x="2635" y="2733"/>
                    <a:pt x="2627" y="2595"/>
                    <a:pt x="2546" y="2490"/>
                  </a:cubicBezTo>
                  <a:cubicBezTo>
                    <a:pt x="2505" y="2425"/>
                    <a:pt x="2441" y="2328"/>
                    <a:pt x="2465" y="2263"/>
                  </a:cubicBezTo>
                  <a:cubicBezTo>
                    <a:pt x="2435" y="2216"/>
                    <a:pt x="2414" y="2185"/>
                    <a:pt x="2386" y="2185"/>
                  </a:cubicBezTo>
                  <a:cubicBezTo>
                    <a:pt x="2376" y="2185"/>
                    <a:pt x="2364" y="2189"/>
                    <a:pt x="2351" y="2198"/>
                  </a:cubicBezTo>
                  <a:lnTo>
                    <a:pt x="2311" y="2133"/>
                  </a:lnTo>
                  <a:cubicBezTo>
                    <a:pt x="2331" y="2080"/>
                    <a:pt x="2307" y="2027"/>
                    <a:pt x="2272" y="2027"/>
                  </a:cubicBezTo>
                  <a:cubicBezTo>
                    <a:pt x="2264" y="2027"/>
                    <a:pt x="2255" y="2030"/>
                    <a:pt x="2246" y="2036"/>
                  </a:cubicBezTo>
                  <a:cubicBezTo>
                    <a:pt x="2173" y="2036"/>
                    <a:pt x="2205" y="1971"/>
                    <a:pt x="2181" y="1939"/>
                  </a:cubicBezTo>
                  <a:cubicBezTo>
                    <a:pt x="2209" y="1874"/>
                    <a:pt x="2224" y="1841"/>
                    <a:pt x="2215" y="1841"/>
                  </a:cubicBezTo>
                  <a:cubicBezTo>
                    <a:pt x="2205" y="1841"/>
                    <a:pt x="2173" y="1874"/>
                    <a:pt x="2108" y="1939"/>
                  </a:cubicBezTo>
                  <a:cubicBezTo>
                    <a:pt x="2068" y="1979"/>
                    <a:pt x="2051" y="2044"/>
                    <a:pt x="2076" y="2101"/>
                  </a:cubicBezTo>
                  <a:lnTo>
                    <a:pt x="2141" y="2198"/>
                  </a:lnTo>
                  <a:lnTo>
                    <a:pt x="2027" y="2133"/>
                  </a:lnTo>
                  <a:cubicBezTo>
                    <a:pt x="2001" y="2108"/>
                    <a:pt x="1966" y="2092"/>
                    <a:pt x="1929" y="2092"/>
                  </a:cubicBezTo>
                  <a:cubicBezTo>
                    <a:pt x="1908" y="2092"/>
                    <a:pt x="1886" y="2097"/>
                    <a:pt x="1865" y="2109"/>
                  </a:cubicBezTo>
                  <a:cubicBezTo>
                    <a:pt x="1865" y="2109"/>
                    <a:pt x="1843" y="2123"/>
                    <a:pt x="1822" y="2123"/>
                  </a:cubicBezTo>
                  <a:cubicBezTo>
                    <a:pt x="1811" y="2123"/>
                    <a:pt x="1800" y="2120"/>
                    <a:pt x="1792" y="2109"/>
                  </a:cubicBezTo>
                  <a:lnTo>
                    <a:pt x="1889" y="2036"/>
                  </a:lnTo>
                  <a:cubicBezTo>
                    <a:pt x="1954" y="2036"/>
                    <a:pt x="2011" y="2012"/>
                    <a:pt x="2059" y="1971"/>
                  </a:cubicBezTo>
                  <a:cubicBezTo>
                    <a:pt x="2125" y="1892"/>
                    <a:pt x="2127" y="1792"/>
                    <a:pt x="2073" y="1792"/>
                  </a:cubicBezTo>
                  <a:cubicBezTo>
                    <a:pt x="2061" y="1792"/>
                    <a:pt x="2045" y="1797"/>
                    <a:pt x="2027" y="1809"/>
                  </a:cubicBezTo>
                  <a:cubicBezTo>
                    <a:pt x="2003" y="1777"/>
                    <a:pt x="2003" y="1777"/>
                    <a:pt x="2035" y="1712"/>
                  </a:cubicBezTo>
                  <a:cubicBezTo>
                    <a:pt x="2070" y="1689"/>
                    <a:pt x="2067" y="1666"/>
                    <a:pt x="2020" y="1666"/>
                  </a:cubicBezTo>
                  <a:cubicBezTo>
                    <a:pt x="2001" y="1666"/>
                    <a:pt x="1973" y="1670"/>
                    <a:pt x="1938" y="1679"/>
                  </a:cubicBezTo>
                  <a:cubicBezTo>
                    <a:pt x="1907" y="1687"/>
                    <a:pt x="1884" y="1691"/>
                    <a:pt x="1866" y="1691"/>
                  </a:cubicBezTo>
                  <a:cubicBezTo>
                    <a:pt x="1814" y="1691"/>
                    <a:pt x="1818" y="1655"/>
                    <a:pt x="1873" y="1582"/>
                  </a:cubicBezTo>
                  <a:cubicBezTo>
                    <a:pt x="1924" y="1466"/>
                    <a:pt x="1858" y="1350"/>
                    <a:pt x="1808" y="1350"/>
                  </a:cubicBezTo>
                  <a:cubicBezTo>
                    <a:pt x="1803" y="1350"/>
                    <a:pt x="1797" y="1352"/>
                    <a:pt x="1792" y="1355"/>
                  </a:cubicBezTo>
                  <a:cubicBezTo>
                    <a:pt x="1775" y="1372"/>
                    <a:pt x="1754" y="1380"/>
                    <a:pt x="1735" y="1380"/>
                  </a:cubicBezTo>
                  <a:cubicBezTo>
                    <a:pt x="1681" y="1380"/>
                    <a:pt x="1630" y="1323"/>
                    <a:pt x="1654" y="1258"/>
                  </a:cubicBezTo>
                  <a:cubicBezTo>
                    <a:pt x="1687" y="1193"/>
                    <a:pt x="1662" y="1160"/>
                    <a:pt x="1589" y="1160"/>
                  </a:cubicBezTo>
                  <a:cubicBezTo>
                    <a:pt x="1646" y="1128"/>
                    <a:pt x="1670" y="1063"/>
                    <a:pt x="1597" y="1063"/>
                  </a:cubicBezTo>
                  <a:cubicBezTo>
                    <a:pt x="1597" y="1063"/>
                    <a:pt x="1593" y="1055"/>
                    <a:pt x="1585" y="1055"/>
                  </a:cubicBezTo>
                  <a:cubicBezTo>
                    <a:pt x="1577" y="1055"/>
                    <a:pt x="1565" y="1063"/>
                    <a:pt x="1549" y="1095"/>
                  </a:cubicBezTo>
                  <a:lnTo>
                    <a:pt x="1411" y="1104"/>
                  </a:lnTo>
                  <a:cubicBezTo>
                    <a:pt x="1427" y="1136"/>
                    <a:pt x="1378" y="1168"/>
                    <a:pt x="1330" y="1201"/>
                  </a:cubicBezTo>
                  <a:cubicBezTo>
                    <a:pt x="1326" y="1204"/>
                    <a:pt x="1321" y="1205"/>
                    <a:pt x="1317" y="1205"/>
                  </a:cubicBezTo>
                  <a:cubicBezTo>
                    <a:pt x="1275" y="1205"/>
                    <a:pt x="1250" y="1057"/>
                    <a:pt x="1346" y="909"/>
                  </a:cubicBezTo>
                  <a:lnTo>
                    <a:pt x="1403" y="771"/>
                  </a:lnTo>
                  <a:lnTo>
                    <a:pt x="1305" y="844"/>
                  </a:lnTo>
                  <a:cubicBezTo>
                    <a:pt x="1281" y="812"/>
                    <a:pt x="1265" y="779"/>
                    <a:pt x="1314" y="747"/>
                  </a:cubicBezTo>
                  <a:cubicBezTo>
                    <a:pt x="1362" y="706"/>
                    <a:pt x="1362" y="706"/>
                    <a:pt x="1338" y="674"/>
                  </a:cubicBezTo>
                  <a:cubicBezTo>
                    <a:pt x="1338" y="674"/>
                    <a:pt x="1329" y="662"/>
                    <a:pt x="1310" y="662"/>
                  </a:cubicBezTo>
                  <a:cubicBezTo>
                    <a:pt x="1299" y="662"/>
                    <a:pt x="1284" y="666"/>
                    <a:pt x="1265" y="682"/>
                  </a:cubicBezTo>
                  <a:cubicBezTo>
                    <a:pt x="1216" y="714"/>
                    <a:pt x="1192" y="731"/>
                    <a:pt x="1184" y="731"/>
                  </a:cubicBezTo>
                  <a:cubicBezTo>
                    <a:pt x="1176" y="731"/>
                    <a:pt x="1184" y="714"/>
                    <a:pt x="1200" y="682"/>
                  </a:cubicBezTo>
                  <a:cubicBezTo>
                    <a:pt x="1255" y="609"/>
                    <a:pt x="1255" y="573"/>
                    <a:pt x="1203" y="573"/>
                  </a:cubicBezTo>
                  <a:cubicBezTo>
                    <a:pt x="1186" y="573"/>
                    <a:pt x="1164" y="577"/>
                    <a:pt x="1135" y="585"/>
                  </a:cubicBezTo>
                  <a:cubicBezTo>
                    <a:pt x="1088" y="614"/>
                    <a:pt x="1062" y="630"/>
                    <a:pt x="1055" y="630"/>
                  </a:cubicBezTo>
                  <a:cubicBezTo>
                    <a:pt x="1046" y="630"/>
                    <a:pt x="1066" y="606"/>
                    <a:pt x="1111" y="552"/>
                  </a:cubicBezTo>
                  <a:cubicBezTo>
                    <a:pt x="1160" y="520"/>
                    <a:pt x="1184" y="455"/>
                    <a:pt x="1168" y="423"/>
                  </a:cubicBezTo>
                  <a:lnTo>
                    <a:pt x="1168" y="423"/>
                  </a:lnTo>
                  <a:lnTo>
                    <a:pt x="1119" y="455"/>
                  </a:lnTo>
                  <a:cubicBezTo>
                    <a:pt x="1082" y="480"/>
                    <a:pt x="1055" y="490"/>
                    <a:pt x="1038" y="490"/>
                  </a:cubicBezTo>
                  <a:cubicBezTo>
                    <a:pt x="1010" y="490"/>
                    <a:pt x="1007" y="463"/>
                    <a:pt x="1022" y="423"/>
                  </a:cubicBezTo>
                  <a:cubicBezTo>
                    <a:pt x="1070" y="390"/>
                    <a:pt x="1054" y="358"/>
                    <a:pt x="957" y="325"/>
                  </a:cubicBezTo>
                  <a:cubicBezTo>
                    <a:pt x="916" y="260"/>
                    <a:pt x="892" y="228"/>
                    <a:pt x="941" y="196"/>
                  </a:cubicBezTo>
                  <a:cubicBezTo>
                    <a:pt x="1002" y="158"/>
                    <a:pt x="1028" y="142"/>
                    <a:pt x="1014" y="142"/>
                  </a:cubicBezTo>
                  <a:cubicBezTo>
                    <a:pt x="1004" y="142"/>
                    <a:pt x="975" y="150"/>
                    <a:pt x="924" y="163"/>
                  </a:cubicBezTo>
                  <a:cubicBezTo>
                    <a:pt x="851" y="163"/>
                    <a:pt x="851" y="163"/>
                    <a:pt x="860" y="66"/>
                  </a:cubicBezTo>
                  <a:cubicBezTo>
                    <a:pt x="884" y="1"/>
                    <a:pt x="884" y="1"/>
                    <a:pt x="8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3" name="Google Shape;8823;p32"/>
            <p:cNvSpPr/>
            <p:nvPr/>
          </p:nvSpPr>
          <p:spPr>
            <a:xfrm>
              <a:off x="7706580" y="1463455"/>
              <a:ext cx="167342" cy="268560"/>
            </a:xfrm>
            <a:custGeom>
              <a:avLst/>
              <a:gdLst/>
              <a:ahLst/>
              <a:cxnLst/>
              <a:rect l="l" t="t" r="r" b="b"/>
              <a:pathLst>
                <a:path w="9708" h="15580" extrusionOk="0">
                  <a:moveTo>
                    <a:pt x="4881" y="4"/>
                  </a:moveTo>
                  <a:lnTo>
                    <a:pt x="4873" y="126"/>
                  </a:lnTo>
                  <a:lnTo>
                    <a:pt x="4881" y="69"/>
                  </a:lnTo>
                  <a:lnTo>
                    <a:pt x="4881" y="4"/>
                  </a:lnTo>
                  <a:close/>
                  <a:moveTo>
                    <a:pt x="6819" y="211"/>
                  </a:moveTo>
                  <a:cubicBezTo>
                    <a:pt x="6804" y="211"/>
                    <a:pt x="6806" y="228"/>
                    <a:pt x="6811" y="272"/>
                  </a:cubicBezTo>
                  <a:lnTo>
                    <a:pt x="6884" y="304"/>
                  </a:lnTo>
                  <a:cubicBezTo>
                    <a:pt x="6908" y="248"/>
                    <a:pt x="6908" y="248"/>
                    <a:pt x="6876" y="231"/>
                  </a:cubicBezTo>
                  <a:cubicBezTo>
                    <a:pt x="6846" y="218"/>
                    <a:pt x="6829" y="211"/>
                    <a:pt x="6819" y="211"/>
                  </a:cubicBezTo>
                  <a:close/>
                  <a:moveTo>
                    <a:pt x="4186" y="212"/>
                  </a:moveTo>
                  <a:cubicBezTo>
                    <a:pt x="4196" y="212"/>
                    <a:pt x="4190" y="242"/>
                    <a:pt x="4176" y="312"/>
                  </a:cubicBezTo>
                  <a:cubicBezTo>
                    <a:pt x="4143" y="377"/>
                    <a:pt x="4119" y="442"/>
                    <a:pt x="4119" y="442"/>
                  </a:cubicBezTo>
                  <a:cubicBezTo>
                    <a:pt x="4087" y="442"/>
                    <a:pt x="4111" y="377"/>
                    <a:pt x="4135" y="256"/>
                  </a:cubicBezTo>
                  <a:cubicBezTo>
                    <a:pt x="4163" y="228"/>
                    <a:pt x="4178" y="212"/>
                    <a:pt x="4186" y="212"/>
                  </a:cubicBezTo>
                  <a:close/>
                  <a:moveTo>
                    <a:pt x="6065" y="361"/>
                  </a:moveTo>
                  <a:cubicBezTo>
                    <a:pt x="6057" y="402"/>
                    <a:pt x="6057" y="442"/>
                    <a:pt x="6065" y="483"/>
                  </a:cubicBezTo>
                  <a:cubicBezTo>
                    <a:pt x="6067" y="483"/>
                    <a:pt x="6069" y="483"/>
                    <a:pt x="6071" y="483"/>
                  </a:cubicBezTo>
                  <a:cubicBezTo>
                    <a:pt x="6099" y="483"/>
                    <a:pt x="6113" y="434"/>
                    <a:pt x="6113" y="434"/>
                  </a:cubicBezTo>
                  <a:cubicBezTo>
                    <a:pt x="6113" y="434"/>
                    <a:pt x="6138" y="377"/>
                    <a:pt x="6105" y="369"/>
                  </a:cubicBezTo>
                  <a:lnTo>
                    <a:pt x="6065" y="361"/>
                  </a:lnTo>
                  <a:close/>
                  <a:moveTo>
                    <a:pt x="5409" y="353"/>
                  </a:moveTo>
                  <a:cubicBezTo>
                    <a:pt x="5431" y="353"/>
                    <a:pt x="5435" y="410"/>
                    <a:pt x="5392" y="491"/>
                  </a:cubicBezTo>
                  <a:lnTo>
                    <a:pt x="5327" y="483"/>
                  </a:lnTo>
                  <a:cubicBezTo>
                    <a:pt x="5335" y="426"/>
                    <a:pt x="5343" y="369"/>
                    <a:pt x="5384" y="369"/>
                  </a:cubicBezTo>
                  <a:cubicBezTo>
                    <a:pt x="5393" y="358"/>
                    <a:pt x="5402" y="353"/>
                    <a:pt x="5409" y="353"/>
                  </a:cubicBezTo>
                  <a:close/>
                  <a:moveTo>
                    <a:pt x="5651" y="426"/>
                  </a:moveTo>
                  <a:lnTo>
                    <a:pt x="5684" y="434"/>
                  </a:lnTo>
                  <a:cubicBezTo>
                    <a:pt x="5716" y="442"/>
                    <a:pt x="5716" y="442"/>
                    <a:pt x="5700" y="499"/>
                  </a:cubicBezTo>
                  <a:lnTo>
                    <a:pt x="5668" y="491"/>
                  </a:lnTo>
                  <a:lnTo>
                    <a:pt x="5651" y="426"/>
                  </a:lnTo>
                  <a:close/>
                  <a:moveTo>
                    <a:pt x="4459" y="475"/>
                  </a:moveTo>
                  <a:cubicBezTo>
                    <a:pt x="4459" y="539"/>
                    <a:pt x="4459" y="596"/>
                    <a:pt x="4427" y="596"/>
                  </a:cubicBezTo>
                  <a:lnTo>
                    <a:pt x="4395" y="596"/>
                  </a:lnTo>
                  <a:cubicBezTo>
                    <a:pt x="4395" y="556"/>
                    <a:pt x="4403" y="515"/>
                    <a:pt x="4419" y="483"/>
                  </a:cubicBezTo>
                  <a:lnTo>
                    <a:pt x="4459" y="475"/>
                  </a:lnTo>
                  <a:close/>
                  <a:moveTo>
                    <a:pt x="3243" y="499"/>
                  </a:moveTo>
                  <a:lnTo>
                    <a:pt x="3268" y="556"/>
                  </a:lnTo>
                  <a:lnTo>
                    <a:pt x="3251" y="621"/>
                  </a:lnTo>
                  <a:lnTo>
                    <a:pt x="3203" y="572"/>
                  </a:lnTo>
                  <a:cubicBezTo>
                    <a:pt x="3178" y="515"/>
                    <a:pt x="3211" y="507"/>
                    <a:pt x="3243" y="499"/>
                  </a:cubicBezTo>
                  <a:close/>
                  <a:moveTo>
                    <a:pt x="5093" y="693"/>
                  </a:moveTo>
                  <a:cubicBezTo>
                    <a:pt x="5095" y="693"/>
                    <a:pt x="5098" y="693"/>
                    <a:pt x="5100" y="693"/>
                  </a:cubicBezTo>
                  <a:lnTo>
                    <a:pt x="5092" y="750"/>
                  </a:lnTo>
                  <a:cubicBezTo>
                    <a:pt x="5090" y="750"/>
                    <a:pt x="5087" y="749"/>
                    <a:pt x="5085" y="749"/>
                  </a:cubicBezTo>
                  <a:cubicBezTo>
                    <a:pt x="5066" y="749"/>
                    <a:pt x="5048" y="768"/>
                    <a:pt x="5037" y="768"/>
                  </a:cubicBezTo>
                  <a:cubicBezTo>
                    <a:pt x="5031" y="768"/>
                    <a:pt x="5027" y="762"/>
                    <a:pt x="5027" y="742"/>
                  </a:cubicBezTo>
                  <a:cubicBezTo>
                    <a:pt x="4997" y="742"/>
                    <a:pt x="5058" y="693"/>
                    <a:pt x="5093" y="693"/>
                  </a:cubicBezTo>
                  <a:close/>
                  <a:moveTo>
                    <a:pt x="3434" y="543"/>
                  </a:moveTo>
                  <a:cubicBezTo>
                    <a:pt x="3440" y="543"/>
                    <a:pt x="3448" y="571"/>
                    <a:pt x="3462" y="621"/>
                  </a:cubicBezTo>
                  <a:cubicBezTo>
                    <a:pt x="3487" y="685"/>
                    <a:pt x="3487" y="750"/>
                    <a:pt x="3446" y="807"/>
                  </a:cubicBezTo>
                  <a:lnTo>
                    <a:pt x="3389" y="823"/>
                  </a:lnTo>
                  <a:lnTo>
                    <a:pt x="3414" y="693"/>
                  </a:lnTo>
                  <a:cubicBezTo>
                    <a:pt x="3423" y="589"/>
                    <a:pt x="3427" y="543"/>
                    <a:pt x="3434" y="543"/>
                  </a:cubicBezTo>
                  <a:close/>
                  <a:moveTo>
                    <a:pt x="6168" y="781"/>
                  </a:moveTo>
                  <a:cubicBezTo>
                    <a:pt x="6174" y="781"/>
                    <a:pt x="6178" y="783"/>
                    <a:pt x="6178" y="783"/>
                  </a:cubicBezTo>
                  <a:cubicBezTo>
                    <a:pt x="6211" y="791"/>
                    <a:pt x="6243" y="799"/>
                    <a:pt x="6219" y="856"/>
                  </a:cubicBezTo>
                  <a:cubicBezTo>
                    <a:pt x="6219" y="856"/>
                    <a:pt x="6198" y="905"/>
                    <a:pt x="6168" y="905"/>
                  </a:cubicBezTo>
                  <a:cubicBezTo>
                    <a:pt x="6166" y="905"/>
                    <a:pt x="6164" y="905"/>
                    <a:pt x="6162" y="904"/>
                  </a:cubicBezTo>
                  <a:cubicBezTo>
                    <a:pt x="6138" y="888"/>
                    <a:pt x="6130" y="823"/>
                    <a:pt x="6130" y="823"/>
                  </a:cubicBezTo>
                  <a:cubicBezTo>
                    <a:pt x="6140" y="787"/>
                    <a:pt x="6157" y="781"/>
                    <a:pt x="6168" y="781"/>
                  </a:cubicBezTo>
                  <a:close/>
                  <a:moveTo>
                    <a:pt x="6701" y="1021"/>
                  </a:moveTo>
                  <a:cubicBezTo>
                    <a:pt x="6710" y="1021"/>
                    <a:pt x="6723" y="1029"/>
                    <a:pt x="6746" y="1042"/>
                  </a:cubicBezTo>
                  <a:cubicBezTo>
                    <a:pt x="6778" y="1058"/>
                    <a:pt x="6746" y="1107"/>
                    <a:pt x="6746" y="1107"/>
                  </a:cubicBezTo>
                  <a:cubicBezTo>
                    <a:pt x="6739" y="1123"/>
                    <a:pt x="6734" y="1128"/>
                    <a:pt x="6730" y="1128"/>
                  </a:cubicBezTo>
                  <a:cubicBezTo>
                    <a:pt x="6719" y="1128"/>
                    <a:pt x="6713" y="1089"/>
                    <a:pt x="6689" y="1083"/>
                  </a:cubicBezTo>
                  <a:cubicBezTo>
                    <a:pt x="6689" y="1039"/>
                    <a:pt x="6689" y="1021"/>
                    <a:pt x="6701" y="1021"/>
                  </a:cubicBezTo>
                  <a:close/>
                  <a:moveTo>
                    <a:pt x="7293" y="1203"/>
                  </a:moveTo>
                  <a:lnTo>
                    <a:pt x="7293" y="1203"/>
                  </a:lnTo>
                  <a:cubicBezTo>
                    <a:pt x="7306" y="1203"/>
                    <a:pt x="7308" y="1237"/>
                    <a:pt x="7281" y="1318"/>
                  </a:cubicBezTo>
                  <a:cubicBezTo>
                    <a:pt x="7262" y="1346"/>
                    <a:pt x="7254" y="1358"/>
                    <a:pt x="7244" y="1358"/>
                  </a:cubicBezTo>
                  <a:cubicBezTo>
                    <a:pt x="7237" y="1358"/>
                    <a:pt x="7230" y="1352"/>
                    <a:pt x="7216" y="1342"/>
                  </a:cubicBezTo>
                  <a:cubicBezTo>
                    <a:pt x="7224" y="1302"/>
                    <a:pt x="7240" y="1261"/>
                    <a:pt x="7265" y="1229"/>
                  </a:cubicBezTo>
                  <a:cubicBezTo>
                    <a:pt x="7276" y="1212"/>
                    <a:pt x="7286" y="1203"/>
                    <a:pt x="7293" y="1203"/>
                  </a:cubicBezTo>
                  <a:close/>
                  <a:moveTo>
                    <a:pt x="7476" y="1391"/>
                  </a:moveTo>
                  <a:lnTo>
                    <a:pt x="7508" y="1415"/>
                  </a:lnTo>
                  <a:cubicBezTo>
                    <a:pt x="7475" y="1448"/>
                    <a:pt x="7442" y="1486"/>
                    <a:pt x="7418" y="1486"/>
                  </a:cubicBezTo>
                  <a:cubicBezTo>
                    <a:pt x="7412" y="1486"/>
                    <a:pt x="7407" y="1484"/>
                    <a:pt x="7403" y="1480"/>
                  </a:cubicBezTo>
                  <a:lnTo>
                    <a:pt x="7419" y="1415"/>
                  </a:lnTo>
                  <a:lnTo>
                    <a:pt x="7476" y="1391"/>
                  </a:lnTo>
                  <a:close/>
                  <a:moveTo>
                    <a:pt x="2230" y="1469"/>
                  </a:moveTo>
                  <a:cubicBezTo>
                    <a:pt x="2215" y="1469"/>
                    <a:pt x="2202" y="1480"/>
                    <a:pt x="2189" y="1488"/>
                  </a:cubicBezTo>
                  <a:cubicBezTo>
                    <a:pt x="2184" y="1488"/>
                    <a:pt x="2179" y="1487"/>
                    <a:pt x="2175" y="1487"/>
                  </a:cubicBezTo>
                  <a:cubicBezTo>
                    <a:pt x="2101" y="1487"/>
                    <a:pt x="2111" y="1548"/>
                    <a:pt x="2149" y="1593"/>
                  </a:cubicBezTo>
                  <a:cubicBezTo>
                    <a:pt x="2162" y="1610"/>
                    <a:pt x="2176" y="1617"/>
                    <a:pt x="2191" y="1617"/>
                  </a:cubicBezTo>
                  <a:cubicBezTo>
                    <a:pt x="2211" y="1617"/>
                    <a:pt x="2234" y="1604"/>
                    <a:pt x="2262" y="1585"/>
                  </a:cubicBezTo>
                  <a:cubicBezTo>
                    <a:pt x="2287" y="1569"/>
                    <a:pt x="2278" y="1504"/>
                    <a:pt x="2278" y="1504"/>
                  </a:cubicBezTo>
                  <a:cubicBezTo>
                    <a:pt x="2259" y="1477"/>
                    <a:pt x="2244" y="1469"/>
                    <a:pt x="2230" y="1469"/>
                  </a:cubicBezTo>
                  <a:close/>
                  <a:moveTo>
                    <a:pt x="1976" y="1506"/>
                  </a:moveTo>
                  <a:cubicBezTo>
                    <a:pt x="1999" y="1506"/>
                    <a:pt x="2024" y="1552"/>
                    <a:pt x="2011" y="1626"/>
                  </a:cubicBezTo>
                  <a:lnTo>
                    <a:pt x="1962" y="1666"/>
                  </a:lnTo>
                  <a:cubicBezTo>
                    <a:pt x="1930" y="1618"/>
                    <a:pt x="1930" y="1553"/>
                    <a:pt x="1962" y="1512"/>
                  </a:cubicBezTo>
                  <a:cubicBezTo>
                    <a:pt x="1966" y="1508"/>
                    <a:pt x="1971" y="1506"/>
                    <a:pt x="1976" y="1506"/>
                  </a:cubicBezTo>
                  <a:close/>
                  <a:moveTo>
                    <a:pt x="6057" y="2023"/>
                  </a:moveTo>
                  <a:cubicBezTo>
                    <a:pt x="6024" y="2056"/>
                    <a:pt x="6000" y="2088"/>
                    <a:pt x="5976" y="2129"/>
                  </a:cubicBezTo>
                  <a:cubicBezTo>
                    <a:pt x="5965" y="2150"/>
                    <a:pt x="5964" y="2164"/>
                    <a:pt x="5972" y="2164"/>
                  </a:cubicBezTo>
                  <a:cubicBezTo>
                    <a:pt x="5982" y="2164"/>
                    <a:pt x="6008" y="2142"/>
                    <a:pt x="6049" y="2088"/>
                  </a:cubicBezTo>
                  <a:cubicBezTo>
                    <a:pt x="6073" y="2039"/>
                    <a:pt x="6073" y="2039"/>
                    <a:pt x="6057" y="2023"/>
                  </a:cubicBezTo>
                  <a:close/>
                  <a:moveTo>
                    <a:pt x="403" y="2615"/>
                  </a:moveTo>
                  <a:cubicBezTo>
                    <a:pt x="393" y="2615"/>
                    <a:pt x="389" y="2623"/>
                    <a:pt x="381" y="2639"/>
                  </a:cubicBezTo>
                  <a:lnTo>
                    <a:pt x="365" y="2672"/>
                  </a:lnTo>
                  <a:lnTo>
                    <a:pt x="430" y="2672"/>
                  </a:lnTo>
                  <a:lnTo>
                    <a:pt x="454" y="2639"/>
                  </a:lnTo>
                  <a:cubicBezTo>
                    <a:pt x="426" y="2623"/>
                    <a:pt x="412" y="2615"/>
                    <a:pt x="403" y="2615"/>
                  </a:cubicBezTo>
                  <a:close/>
                  <a:moveTo>
                    <a:pt x="642" y="2832"/>
                  </a:moveTo>
                  <a:cubicBezTo>
                    <a:pt x="652" y="2832"/>
                    <a:pt x="665" y="2835"/>
                    <a:pt x="681" y="2842"/>
                  </a:cubicBezTo>
                  <a:lnTo>
                    <a:pt x="665" y="2874"/>
                  </a:lnTo>
                  <a:cubicBezTo>
                    <a:pt x="652" y="2867"/>
                    <a:pt x="645" y="2864"/>
                    <a:pt x="641" y="2864"/>
                  </a:cubicBezTo>
                  <a:lnTo>
                    <a:pt x="641" y="2864"/>
                  </a:lnTo>
                  <a:cubicBezTo>
                    <a:pt x="628" y="2864"/>
                    <a:pt x="665" y="2899"/>
                    <a:pt x="722" y="2899"/>
                  </a:cubicBezTo>
                  <a:lnTo>
                    <a:pt x="827" y="2956"/>
                  </a:lnTo>
                  <a:cubicBezTo>
                    <a:pt x="819" y="2969"/>
                    <a:pt x="794" y="2977"/>
                    <a:pt x="765" y="2977"/>
                  </a:cubicBezTo>
                  <a:cubicBezTo>
                    <a:pt x="740" y="2977"/>
                    <a:pt x="712" y="2971"/>
                    <a:pt x="689" y="2956"/>
                  </a:cubicBezTo>
                  <a:cubicBezTo>
                    <a:pt x="560" y="2939"/>
                    <a:pt x="560" y="2939"/>
                    <a:pt x="592" y="2874"/>
                  </a:cubicBezTo>
                  <a:cubicBezTo>
                    <a:pt x="604" y="2851"/>
                    <a:pt x="615" y="2832"/>
                    <a:pt x="642" y="2832"/>
                  </a:cubicBezTo>
                  <a:close/>
                  <a:moveTo>
                    <a:pt x="8603" y="3174"/>
                  </a:moveTo>
                  <a:lnTo>
                    <a:pt x="8667" y="3183"/>
                  </a:lnTo>
                  <a:lnTo>
                    <a:pt x="8676" y="3207"/>
                  </a:lnTo>
                  <a:cubicBezTo>
                    <a:pt x="8641" y="3224"/>
                    <a:pt x="8603" y="3241"/>
                    <a:pt x="8577" y="3241"/>
                  </a:cubicBezTo>
                  <a:cubicBezTo>
                    <a:pt x="8567" y="3241"/>
                    <a:pt x="8559" y="3238"/>
                    <a:pt x="8554" y="3231"/>
                  </a:cubicBezTo>
                  <a:lnTo>
                    <a:pt x="8603" y="3174"/>
                  </a:lnTo>
                  <a:close/>
                  <a:moveTo>
                    <a:pt x="454" y="3190"/>
                  </a:moveTo>
                  <a:cubicBezTo>
                    <a:pt x="462" y="3190"/>
                    <a:pt x="477" y="3196"/>
                    <a:pt x="503" y="3207"/>
                  </a:cubicBezTo>
                  <a:cubicBezTo>
                    <a:pt x="503" y="3207"/>
                    <a:pt x="543" y="3264"/>
                    <a:pt x="527" y="3296"/>
                  </a:cubicBezTo>
                  <a:lnTo>
                    <a:pt x="462" y="3304"/>
                  </a:lnTo>
                  <a:cubicBezTo>
                    <a:pt x="406" y="3280"/>
                    <a:pt x="422" y="3247"/>
                    <a:pt x="438" y="3215"/>
                  </a:cubicBezTo>
                  <a:cubicBezTo>
                    <a:pt x="442" y="3198"/>
                    <a:pt x="444" y="3190"/>
                    <a:pt x="454" y="3190"/>
                  </a:cubicBezTo>
                  <a:close/>
                  <a:moveTo>
                    <a:pt x="1241" y="3604"/>
                  </a:moveTo>
                  <a:lnTo>
                    <a:pt x="1233" y="3628"/>
                  </a:lnTo>
                  <a:cubicBezTo>
                    <a:pt x="1265" y="3661"/>
                    <a:pt x="1297" y="3685"/>
                    <a:pt x="1338" y="3701"/>
                  </a:cubicBezTo>
                  <a:lnTo>
                    <a:pt x="1346" y="3677"/>
                  </a:lnTo>
                  <a:cubicBezTo>
                    <a:pt x="1354" y="3653"/>
                    <a:pt x="1297" y="3628"/>
                    <a:pt x="1241" y="3604"/>
                  </a:cubicBezTo>
                  <a:close/>
                  <a:moveTo>
                    <a:pt x="8975" y="3896"/>
                  </a:moveTo>
                  <a:cubicBezTo>
                    <a:pt x="8984" y="3928"/>
                    <a:pt x="8984" y="3928"/>
                    <a:pt x="8927" y="3945"/>
                  </a:cubicBezTo>
                  <a:cubicBezTo>
                    <a:pt x="8907" y="3949"/>
                    <a:pt x="8886" y="3951"/>
                    <a:pt x="8866" y="3951"/>
                  </a:cubicBezTo>
                  <a:cubicBezTo>
                    <a:pt x="8846" y="3951"/>
                    <a:pt x="8826" y="3949"/>
                    <a:pt x="8805" y="3945"/>
                  </a:cubicBezTo>
                  <a:cubicBezTo>
                    <a:pt x="8797" y="3920"/>
                    <a:pt x="8919" y="3912"/>
                    <a:pt x="8975" y="3904"/>
                  </a:cubicBezTo>
                  <a:lnTo>
                    <a:pt x="8975" y="3896"/>
                  </a:lnTo>
                  <a:close/>
                  <a:moveTo>
                    <a:pt x="9381" y="4350"/>
                  </a:moveTo>
                  <a:cubicBezTo>
                    <a:pt x="9421" y="4350"/>
                    <a:pt x="9462" y="4350"/>
                    <a:pt x="9503" y="4366"/>
                  </a:cubicBezTo>
                  <a:lnTo>
                    <a:pt x="9511" y="4399"/>
                  </a:lnTo>
                  <a:cubicBezTo>
                    <a:pt x="9480" y="4403"/>
                    <a:pt x="9446" y="4410"/>
                    <a:pt x="9422" y="4410"/>
                  </a:cubicBezTo>
                  <a:cubicBezTo>
                    <a:pt x="9402" y="4410"/>
                    <a:pt x="9389" y="4405"/>
                    <a:pt x="9389" y="4391"/>
                  </a:cubicBezTo>
                  <a:lnTo>
                    <a:pt x="9381" y="4350"/>
                  </a:lnTo>
                  <a:close/>
                  <a:moveTo>
                    <a:pt x="9146" y="4820"/>
                  </a:moveTo>
                  <a:lnTo>
                    <a:pt x="9211" y="4853"/>
                  </a:lnTo>
                  <a:lnTo>
                    <a:pt x="9211" y="4885"/>
                  </a:lnTo>
                  <a:cubicBezTo>
                    <a:pt x="9192" y="4885"/>
                    <a:pt x="9172" y="4886"/>
                    <a:pt x="9154" y="4886"/>
                  </a:cubicBezTo>
                  <a:cubicBezTo>
                    <a:pt x="9118" y="4886"/>
                    <a:pt x="9089" y="4882"/>
                    <a:pt x="9089" y="4861"/>
                  </a:cubicBezTo>
                  <a:lnTo>
                    <a:pt x="9146" y="4820"/>
                  </a:lnTo>
                  <a:close/>
                  <a:moveTo>
                    <a:pt x="9013" y="7038"/>
                  </a:moveTo>
                  <a:cubicBezTo>
                    <a:pt x="9063" y="7038"/>
                    <a:pt x="9097" y="7071"/>
                    <a:pt x="9097" y="7099"/>
                  </a:cubicBezTo>
                  <a:cubicBezTo>
                    <a:pt x="9086" y="7142"/>
                    <a:pt x="9083" y="7156"/>
                    <a:pt x="9065" y="7156"/>
                  </a:cubicBezTo>
                  <a:cubicBezTo>
                    <a:pt x="9056" y="7156"/>
                    <a:pt x="9043" y="7153"/>
                    <a:pt x="9024" y="7147"/>
                  </a:cubicBezTo>
                  <a:cubicBezTo>
                    <a:pt x="8967" y="7139"/>
                    <a:pt x="8975" y="7074"/>
                    <a:pt x="8984" y="7042"/>
                  </a:cubicBezTo>
                  <a:cubicBezTo>
                    <a:pt x="8994" y="7039"/>
                    <a:pt x="9004" y="7038"/>
                    <a:pt x="9013" y="7038"/>
                  </a:cubicBezTo>
                  <a:close/>
                  <a:moveTo>
                    <a:pt x="8716" y="8315"/>
                  </a:moveTo>
                  <a:cubicBezTo>
                    <a:pt x="8757" y="8331"/>
                    <a:pt x="8797" y="8355"/>
                    <a:pt x="8821" y="8388"/>
                  </a:cubicBezTo>
                  <a:lnTo>
                    <a:pt x="8813" y="8412"/>
                  </a:lnTo>
                  <a:cubicBezTo>
                    <a:pt x="8757" y="8396"/>
                    <a:pt x="8700" y="8380"/>
                    <a:pt x="8708" y="8347"/>
                  </a:cubicBezTo>
                  <a:lnTo>
                    <a:pt x="8716" y="8315"/>
                  </a:lnTo>
                  <a:close/>
                  <a:moveTo>
                    <a:pt x="7800" y="10909"/>
                  </a:moveTo>
                  <a:lnTo>
                    <a:pt x="7873" y="10917"/>
                  </a:lnTo>
                  <a:cubicBezTo>
                    <a:pt x="7921" y="10950"/>
                    <a:pt x="7905" y="10974"/>
                    <a:pt x="7905" y="10974"/>
                  </a:cubicBezTo>
                  <a:cubicBezTo>
                    <a:pt x="7894" y="10989"/>
                    <a:pt x="7888" y="10997"/>
                    <a:pt x="7879" y="10997"/>
                  </a:cubicBezTo>
                  <a:cubicBezTo>
                    <a:pt x="7870" y="10997"/>
                    <a:pt x="7858" y="10987"/>
                    <a:pt x="7832" y="10966"/>
                  </a:cubicBezTo>
                  <a:cubicBezTo>
                    <a:pt x="7832" y="10966"/>
                    <a:pt x="7784" y="10934"/>
                    <a:pt x="7800" y="10909"/>
                  </a:cubicBezTo>
                  <a:close/>
                  <a:moveTo>
                    <a:pt x="6877" y="11187"/>
                  </a:moveTo>
                  <a:lnTo>
                    <a:pt x="6877" y="11187"/>
                  </a:lnTo>
                  <a:cubicBezTo>
                    <a:pt x="6876" y="11187"/>
                    <a:pt x="6881" y="11190"/>
                    <a:pt x="6893" y="11194"/>
                  </a:cubicBezTo>
                  <a:lnTo>
                    <a:pt x="6893" y="11194"/>
                  </a:lnTo>
                  <a:cubicBezTo>
                    <a:pt x="6884" y="11189"/>
                    <a:pt x="6878" y="11187"/>
                    <a:pt x="6877" y="11187"/>
                  </a:cubicBezTo>
                  <a:close/>
                  <a:moveTo>
                    <a:pt x="6893" y="11194"/>
                  </a:moveTo>
                  <a:cubicBezTo>
                    <a:pt x="6905" y="11201"/>
                    <a:pt x="6923" y="11211"/>
                    <a:pt x="6947" y="11229"/>
                  </a:cubicBezTo>
                  <a:lnTo>
                    <a:pt x="6947" y="11229"/>
                  </a:lnTo>
                  <a:cubicBezTo>
                    <a:pt x="6939" y="11220"/>
                    <a:pt x="6928" y="11211"/>
                    <a:pt x="6916" y="11201"/>
                  </a:cubicBezTo>
                  <a:cubicBezTo>
                    <a:pt x="6907" y="11199"/>
                    <a:pt x="6899" y="11196"/>
                    <a:pt x="6893" y="11194"/>
                  </a:cubicBezTo>
                  <a:close/>
                  <a:moveTo>
                    <a:pt x="7220" y="11221"/>
                  </a:moveTo>
                  <a:cubicBezTo>
                    <a:pt x="7229" y="11221"/>
                    <a:pt x="7235" y="11235"/>
                    <a:pt x="7249" y="11266"/>
                  </a:cubicBezTo>
                  <a:cubicBezTo>
                    <a:pt x="7265" y="11305"/>
                    <a:pt x="7263" y="11329"/>
                    <a:pt x="7243" y="11329"/>
                  </a:cubicBezTo>
                  <a:cubicBezTo>
                    <a:pt x="7235" y="11329"/>
                    <a:pt x="7223" y="11325"/>
                    <a:pt x="7208" y="11315"/>
                  </a:cubicBezTo>
                  <a:cubicBezTo>
                    <a:pt x="7159" y="11274"/>
                    <a:pt x="7159" y="11274"/>
                    <a:pt x="7184" y="11250"/>
                  </a:cubicBezTo>
                  <a:cubicBezTo>
                    <a:pt x="7202" y="11231"/>
                    <a:pt x="7212" y="11221"/>
                    <a:pt x="7220" y="11221"/>
                  </a:cubicBezTo>
                  <a:close/>
                  <a:moveTo>
                    <a:pt x="7622" y="11266"/>
                  </a:moveTo>
                  <a:lnTo>
                    <a:pt x="7686" y="11274"/>
                  </a:lnTo>
                  <a:lnTo>
                    <a:pt x="7719" y="11331"/>
                  </a:lnTo>
                  <a:lnTo>
                    <a:pt x="7703" y="11363"/>
                  </a:lnTo>
                  <a:cubicBezTo>
                    <a:pt x="7654" y="11323"/>
                    <a:pt x="7605" y="11290"/>
                    <a:pt x="7622" y="11266"/>
                  </a:cubicBezTo>
                  <a:close/>
                  <a:moveTo>
                    <a:pt x="7038" y="11420"/>
                  </a:moveTo>
                  <a:lnTo>
                    <a:pt x="7103" y="11436"/>
                  </a:lnTo>
                  <a:lnTo>
                    <a:pt x="7086" y="11461"/>
                  </a:lnTo>
                  <a:cubicBezTo>
                    <a:pt x="7076" y="11471"/>
                    <a:pt x="7070" y="11477"/>
                    <a:pt x="7063" y="11477"/>
                  </a:cubicBezTo>
                  <a:cubicBezTo>
                    <a:pt x="7054" y="11477"/>
                    <a:pt x="7044" y="11467"/>
                    <a:pt x="7022" y="11444"/>
                  </a:cubicBezTo>
                  <a:lnTo>
                    <a:pt x="7038" y="11420"/>
                  </a:lnTo>
                  <a:close/>
                  <a:moveTo>
                    <a:pt x="6851" y="11558"/>
                  </a:moveTo>
                  <a:cubicBezTo>
                    <a:pt x="6842" y="11572"/>
                    <a:pt x="6852" y="11589"/>
                    <a:pt x="6857" y="11589"/>
                  </a:cubicBezTo>
                  <a:cubicBezTo>
                    <a:pt x="6860" y="11589"/>
                    <a:pt x="6861" y="11581"/>
                    <a:pt x="6851" y="11558"/>
                  </a:cubicBezTo>
                  <a:close/>
                  <a:moveTo>
                    <a:pt x="6835" y="11663"/>
                  </a:moveTo>
                  <a:lnTo>
                    <a:pt x="6900" y="11679"/>
                  </a:lnTo>
                  <a:lnTo>
                    <a:pt x="6884" y="11704"/>
                  </a:lnTo>
                  <a:cubicBezTo>
                    <a:pt x="6873" y="11714"/>
                    <a:pt x="6867" y="11720"/>
                    <a:pt x="6860" y="11720"/>
                  </a:cubicBezTo>
                  <a:cubicBezTo>
                    <a:pt x="6850" y="11720"/>
                    <a:pt x="6838" y="11710"/>
                    <a:pt x="6811" y="11688"/>
                  </a:cubicBezTo>
                  <a:lnTo>
                    <a:pt x="6835" y="11663"/>
                  </a:lnTo>
                  <a:close/>
                  <a:moveTo>
                    <a:pt x="6665" y="11939"/>
                  </a:moveTo>
                  <a:lnTo>
                    <a:pt x="6665" y="11939"/>
                  </a:lnTo>
                  <a:cubicBezTo>
                    <a:pt x="6705" y="11955"/>
                    <a:pt x="6746" y="11971"/>
                    <a:pt x="6778" y="11996"/>
                  </a:cubicBezTo>
                  <a:lnTo>
                    <a:pt x="6754" y="12020"/>
                  </a:lnTo>
                  <a:cubicBezTo>
                    <a:pt x="6748" y="12026"/>
                    <a:pt x="6742" y="12028"/>
                    <a:pt x="6735" y="12028"/>
                  </a:cubicBezTo>
                  <a:cubicBezTo>
                    <a:pt x="6713" y="12028"/>
                    <a:pt x="6689" y="12004"/>
                    <a:pt x="6689" y="12004"/>
                  </a:cubicBezTo>
                  <a:cubicBezTo>
                    <a:pt x="6689" y="12004"/>
                    <a:pt x="6649" y="11963"/>
                    <a:pt x="6665" y="11939"/>
                  </a:cubicBezTo>
                  <a:close/>
                  <a:moveTo>
                    <a:pt x="5746" y="12780"/>
                  </a:moveTo>
                  <a:cubicBezTo>
                    <a:pt x="5750" y="12780"/>
                    <a:pt x="5756" y="12785"/>
                    <a:pt x="5765" y="12798"/>
                  </a:cubicBezTo>
                  <a:lnTo>
                    <a:pt x="5805" y="12839"/>
                  </a:lnTo>
                  <a:cubicBezTo>
                    <a:pt x="5818" y="12889"/>
                    <a:pt x="5830" y="12944"/>
                    <a:pt x="5817" y="12944"/>
                  </a:cubicBezTo>
                  <a:cubicBezTo>
                    <a:pt x="5813" y="12944"/>
                    <a:pt x="5806" y="12939"/>
                    <a:pt x="5797" y="12928"/>
                  </a:cubicBezTo>
                  <a:cubicBezTo>
                    <a:pt x="5773" y="12896"/>
                    <a:pt x="5757" y="12855"/>
                    <a:pt x="5741" y="12815"/>
                  </a:cubicBezTo>
                  <a:cubicBezTo>
                    <a:pt x="5741" y="12815"/>
                    <a:pt x="5736" y="12780"/>
                    <a:pt x="5746" y="12780"/>
                  </a:cubicBezTo>
                  <a:close/>
                  <a:moveTo>
                    <a:pt x="5019" y="13591"/>
                  </a:moveTo>
                  <a:cubicBezTo>
                    <a:pt x="5052" y="13591"/>
                    <a:pt x="5106" y="13681"/>
                    <a:pt x="5084" y="13763"/>
                  </a:cubicBezTo>
                  <a:cubicBezTo>
                    <a:pt x="5075" y="13769"/>
                    <a:pt x="5069" y="13773"/>
                    <a:pt x="5064" y="13773"/>
                  </a:cubicBezTo>
                  <a:cubicBezTo>
                    <a:pt x="5055" y="13773"/>
                    <a:pt x="5048" y="13762"/>
                    <a:pt x="5027" y="13731"/>
                  </a:cubicBezTo>
                  <a:cubicBezTo>
                    <a:pt x="4995" y="13682"/>
                    <a:pt x="4986" y="13617"/>
                    <a:pt x="5011" y="13593"/>
                  </a:cubicBezTo>
                  <a:cubicBezTo>
                    <a:pt x="5013" y="13592"/>
                    <a:pt x="5016" y="13591"/>
                    <a:pt x="5019" y="13591"/>
                  </a:cubicBezTo>
                  <a:close/>
                  <a:moveTo>
                    <a:pt x="835" y="15238"/>
                  </a:moveTo>
                  <a:cubicBezTo>
                    <a:pt x="839" y="15238"/>
                    <a:pt x="844" y="15268"/>
                    <a:pt x="852" y="15328"/>
                  </a:cubicBezTo>
                  <a:cubicBezTo>
                    <a:pt x="860" y="15385"/>
                    <a:pt x="868" y="15450"/>
                    <a:pt x="835" y="15450"/>
                  </a:cubicBezTo>
                  <a:cubicBezTo>
                    <a:pt x="818" y="15489"/>
                    <a:pt x="805" y="15505"/>
                    <a:pt x="797" y="15505"/>
                  </a:cubicBezTo>
                  <a:cubicBezTo>
                    <a:pt x="779" y="15505"/>
                    <a:pt x="785" y="15421"/>
                    <a:pt x="819" y="15336"/>
                  </a:cubicBezTo>
                  <a:cubicBezTo>
                    <a:pt x="827" y="15270"/>
                    <a:pt x="831" y="15238"/>
                    <a:pt x="835" y="15238"/>
                  </a:cubicBezTo>
                  <a:close/>
                  <a:moveTo>
                    <a:pt x="5129" y="0"/>
                  </a:moveTo>
                  <a:cubicBezTo>
                    <a:pt x="5108" y="0"/>
                    <a:pt x="5104" y="30"/>
                    <a:pt x="5100" y="85"/>
                  </a:cubicBezTo>
                  <a:cubicBezTo>
                    <a:pt x="5095" y="119"/>
                    <a:pt x="5091" y="154"/>
                    <a:pt x="5083" y="154"/>
                  </a:cubicBezTo>
                  <a:cubicBezTo>
                    <a:pt x="5077" y="154"/>
                    <a:pt x="5070" y="136"/>
                    <a:pt x="5059" y="85"/>
                  </a:cubicBezTo>
                  <a:cubicBezTo>
                    <a:pt x="5052" y="65"/>
                    <a:pt x="5041" y="56"/>
                    <a:pt x="5028" y="56"/>
                  </a:cubicBezTo>
                  <a:cubicBezTo>
                    <a:pt x="5001" y="56"/>
                    <a:pt x="4963" y="93"/>
                    <a:pt x="4914" y="126"/>
                  </a:cubicBezTo>
                  <a:cubicBezTo>
                    <a:pt x="4881" y="199"/>
                    <a:pt x="4865" y="280"/>
                    <a:pt x="4865" y="361"/>
                  </a:cubicBezTo>
                  <a:cubicBezTo>
                    <a:pt x="4860" y="431"/>
                    <a:pt x="4858" y="461"/>
                    <a:pt x="4845" y="461"/>
                  </a:cubicBezTo>
                  <a:cubicBezTo>
                    <a:pt x="4835" y="461"/>
                    <a:pt x="4819" y="445"/>
                    <a:pt x="4792" y="418"/>
                  </a:cubicBezTo>
                  <a:cubicBezTo>
                    <a:pt x="4759" y="418"/>
                    <a:pt x="4727" y="361"/>
                    <a:pt x="4727" y="296"/>
                  </a:cubicBezTo>
                  <a:cubicBezTo>
                    <a:pt x="4735" y="239"/>
                    <a:pt x="4768" y="239"/>
                    <a:pt x="4768" y="239"/>
                  </a:cubicBezTo>
                  <a:lnTo>
                    <a:pt x="4800" y="239"/>
                  </a:lnTo>
                  <a:cubicBezTo>
                    <a:pt x="4808" y="183"/>
                    <a:pt x="4808" y="118"/>
                    <a:pt x="4735" y="118"/>
                  </a:cubicBezTo>
                  <a:cubicBezTo>
                    <a:pt x="4719" y="89"/>
                    <a:pt x="4701" y="75"/>
                    <a:pt x="4686" y="75"/>
                  </a:cubicBezTo>
                  <a:cubicBezTo>
                    <a:pt x="4672" y="75"/>
                    <a:pt x="4662" y="89"/>
                    <a:pt x="4662" y="118"/>
                  </a:cubicBezTo>
                  <a:cubicBezTo>
                    <a:pt x="4630" y="61"/>
                    <a:pt x="4557" y="53"/>
                    <a:pt x="4484" y="53"/>
                  </a:cubicBezTo>
                  <a:cubicBezTo>
                    <a:pt x="4464" y="55"/>
                    <a:pt x="4441" y="57"/>
                    <a:pt x="4417" y="57"/>
                  </a:cubicBezTo>
                  <a:cubicBezTo>
                    <a:pt x="4354" y="57"/>
                    <a:pt x="4286" y="46"/>
                    <a:pt x="4257" y="4"/>
                  </a:cubicBezTo>
                  <a:cubicBezTo>
                    <a:pt x="4184" y="4"/>
                    <a:pt x="4143" y="12"/>
                    <a:pt x="4151" y="69"/>
                  </a:cubicBezTo>
                  <a:cubicBezTo>
                    <a:pt x="4156" y="142"/>
                    <a:pt x="4147" y="174"/>
                    <a:pt x="4136" y="174"/>
                  </a:cubicBezTo>
                  <a:cubicBezTo>
                    <a:pt x="4129" y="174"/>
                    <a:pt x="4122" y="160"/>
                    <a:pt x="4119" y="134"/>
                  </a:cubicBezTo>
                  <a:cubicBezTo>
                    <a:pt x="4100" y="78"/>
                    <a:pt x="3984" y="51"/>
                    <a:pt x="3863" y="51"/>
                  </a:cubicBezTo>
                  <a:cubicBezTo>
                    <a:pt x="3721" y="51"/>
                    <a:pt x="3572" y="88"/>
                    <a:pt x="3568" y="158"/>
                  </a:cubicBezTo>
                  <a:cubicBezTo>
                    <a:pt x="3543" y="166"/>
                    <a:pt x="3519" y="166"/>
                    <a:pt x="3495" y="175"/>
                  </a:cubicBezTo>
                  <a:cubicBezTo>
                    <a:pt x="3477" y="166"/>
                    <a:pt x="3453" y="162"/>
                    <a:pt x="3426" y="162"/>
                  </a:cubicBezTo>
                  <a:cubicBezTo>
                    <a:pt x="3326" y="162"/>
                    <a:pt x="3185" y="213"/>
                    <a:pt x="3178" y="264"/>
                  </a:cubicBezTo>
                  <a:lnTo>
                    <a:pt x="3073" y="304"/>
                  </a:lnTo>
                  <a:cubicBezTo>
                    <a:pt x="3041" y="293"/>
                    <a:pt x="3015" y="286"/>
                    <a:pt x="2994" y="286"/>
                  </a:cubicBezTo>
                  <a:cubicBezTo>
                    <a:pt x="2958" y="286"/>
                    <a:pt x="2937" y="306"/>
                    <a:pt x="2927" y="353"/>
                  </a:cubicBezTo>
                  <a:cubicBezTo>
                    <a:pt x="2921" y="399"/>
                    <a:pt x="2932" y="441"/>
                    <a:pt x="2930" y="441"/>
                  </a:cubicBezTo>
                  <a:cubicBezTo>
                    <a:pt x="2929" y="441"/>
                    <a:pt x="2926" y="434"/>
                    <a:pt x="2919" y="418"/>
                  </a:cubicBezTo>
                  <a:cubicBezTo>
                    <a:pt x="2910" y="397"/>
                    <a:pt x="2896" y="388"/>
                    <a:pt x="2874" y="388"/>
                  </a:cubicBezTo>
                  <a:cubicBezTo>
                    <a:pt x="2837" y="388"/>
                    <a:pt x="2779" y="414"/>
                    <a:pt x="2692" y="450"/>
                  </a:cubicBezTo>
                  <a:cubicBezTo>
                    <a:pt x="2554" y="507"/>
                    <a:pt x="2554" y="507"/>
                    <a:pt x="2619" y="548"/>
                  </a:cubicBezTo>
                  <a:cubicBezTo>
                    <a:pt x="2572" y="598"/>
                    <a:pt x="2541" y="616"/>
                    <a:pt x="2519" y="616"/>
                  </a:cubicBezTo>
                  <a:cubicBezTo>
                    <a:pt x="2490" y="616"/>
                    <a:pt x="2475" y="587"/>
                    <a:pt x="2457" y="556"/>
                  </a:cubicBezTo>
                  <a:cubicBezTo>
                    <a:pt x="2450" y="507"/>
                    <a:pt x="2435" y="483"/>
                    <a:pt x="2422" y="483"/>
                  </a:cubicBezTo>
                  <a:cubicBezTo>
                    <a:pt x="2403" y="483"/>
                    <a:pt x="2390" y="538"/>
                    <a:pt x="2424" y="645"/>
                  </a:cubicBezTo>
                  <a:cubicBezTo>
                    <a:pt x="2441" y="728"/>
                    <a:pt x="2416" y="769"/>
                    <a:pt x="2391" y="769"/>
                  </a:cubicBezTo>
                  <a:cubicBezTo>
                    <a:pt x="2379" y="769"/>
                    <a:pt x="2367" y="760"/>
                    <a:pt x="2360" y="742"/>
                  </a:cubicBezTo>
                  <a:cubicBezTo>
                    <a:pt x="2327" y="693"/>
                    <a:pt x="2360" y="677"/>
                    <a:pt x="2392" y="661"/>
                  </a:cubicBezTo>
                  <a:lnTo>
                    <a:pt x="2335" y="556"/>
                  </a:lnTo>
                  <a:cubicBezTo>
                    <a:pt x="2303" y="572"/>
                    <a:pt x="2303" y="572"/>
                    <a:pt x="2295" y="645"/>
                  </a:cubicBezTo>
                  <a:cubicBezTo>
                    <a:pt x="2295" y="645"/>
                    <a:pt x="2262" y="661"/>
                    <a:pt x="2262" y="734"/>
                  </a:cubicBezTo>
                  <a:cubicBezTo>
                    <a:pt x="2262" y="799"/>
                    <a:pt x="2295" y="856"/>
                    <a:pt x="2351" y="888"/>
                  </a:cubicBezTo>
                  <a:cubicBezTo>
                    <a:pt x="2416" y="921"/>
                    <a:pt x="2384" y="937"/>
                    <a:pt x="2351" y="953"/>
                  </a:cubicBezTo>
                  <a:cubicBezTo>
                    <a:pt x="2287" y="953"/>
                    <a:pt x="2230" y="888"/>
                    <a:pt x="2230" y="815"/>
                  </a:cubicBezTo>
                  <a:cubicBezTo>
                    <a:pt x="2262" y="799"/>
                    <a:pt x="2230" y="750"/>
                    <a:pt x="2206" y="693"/>
                  </a:cubicBezTo>
                  <a:cubicBezTo>
                    <a:pt x="2202" y="688"/>
                    <a:pt x="2198" y="686"/>
                    <a:pt x="2193" y="686"/>
                  </a:cubicBezTo>
                  <a:cubicBezTo>
                    <a:pt x="2154" y="686"/>
                    <a:pt x="2080" y="853"/>
                    <a:pt x="2116" y="961"/>
                  </a:cubicBezTo>
                  <a:cubicBezTo>
                    <a:pt x="2108" y="949"/>
                    <a:pt x="2097" y="933"/>
                    <a:pt x="2084" y="912"/>
                  </a:cubicBezTo>
                  <a:cubicBezTo>
                    <a:pt x="2070" y="895"/>
                    <a:pt x="2054" y="888"/>
                    <a:pt x="2036" y="888"/>
                  </a:cubicBezTo>
                  <a:cubicBezTo>
                    <a:pt x="2004" y="888"/>
                    <a:pt x="1967" y="913"/>
                    <a:pt x="1930" y="945"/>
                  </a:cubicBezTo>
                  <a:cubicBezTo>
                    <a:pt x="1873" y="985"/>
                    <a:pt x="1841" y="1002"/>
                    <a:pt x="1873" y="1050"/>
                  </a:cubicBezTo>
                  <a:cubicBezTo>
                    <a:pt x="1914" y="1099"/>
                    <a:pt x="1946" y="1148"/>
                    <a:pt x="1914" y="1172"/>
                  </a:cubicBezTo>
                  <a:cubicBezTo>
                    <a:pt x="1920" y="1167"/>
                    <a:pt x="1926" y="1165"/>
                    <a:pt x="1932" y="1165"/>
                  </a:cubicBezTo>
                  <a:cubicBezTo>
                    <a:pt x="1958" y="1165"/>
                    <a:pt x="1986" y="1205"/>
                    <a:pt x="2019" y="1245"/>
                  </a:cubicBezTo>
                  <a:cubicBezTo>
                    <a:pt x="1962" y="1237"/>
                    <a:pt x="1914" y="1229"/>
                    <a:pt x="1857" y="1212"/>
                  </a:cubicBezTo>
                  <a:cubicBezTo>
                    <a:pt x="1813" y="1185"/>
                    <a:pt x="1763" y="1172"/>
                    <a:pt x="1714" y="1172"/>
                  </a:cubicBezTo>
                  <a:cubicBezTo>
                    <a:pt x="1645" y="1172"/>
                    <a:pt x="1576" y="1198"/>
                    <a:pt x="1524" y="1245"/>
                  </a:cubicBezTo>
                  <a:cubicBezTo>
                    <a:pt x="1473" y="1289"/>
                    <a:pt x="1409" y="1353"/>
                    <a:pt x="1343" y="1353"/>
                  </a:cubicBezTo>
                  <a:cubicBezTo>
                    <a:pt x="1336" y="1353"/>
                    <a:pt x="1329" y="1352"/>
                    <a:pt x="1322" y="1350"/>
                  </a:cubicBezTo>
                  <a:cubicBezTo>
                    <a:pt x="1273" y="1399"/>
                    <a:pt x="1241" y="1423"/>
                    <a:pt x="1281" y="1464"/>
                  </a:cubicBezTo>
                  <a:lnTo>
                    <a:pt x="1233" y="1512"/>
                  </a:lnTo>
                  <a:cubicBezTo>
                    <a:pt x="1225" y="1510"/>
                    <a:pt x="1217" y="1510"/>
                    <a:pt x="1210" y="1510"/>
                  </a:cubicBezTo>
                  <a:cubicBezTo>
                    <a:pt x="1156" y="1510"/>
                    <a:pt x="1117" y="1558"/>
                    <a:pt x="1160" y="1593"/>
                  </a:cubicBezTo>
                  <a:cubicBezTo>
                    <a:pt x="1176" y="1658"/>
                    <a:pt x="1111" y="1642"/>
                    <a:pt x="1087" y="1675"/>
                  </a:cubicBezTo>
                  <a:cubicBezTo>
                    <a:pt x="1033" y="1663"/>
                    <a:pt x="999" y="1655"/>
                    <a:pt x="986" y="1655"/>
                  </a:cubicBezTo>
                  <a:cubicBezTo>
                    <a:pt x="962" y="1655"/>
                    <a:pt x="1000" y="1678"/>
                    <a:pt x="1103" y="1739"/>
                  </a:cubicBezTo>
                  <a:cubicBezTo>
                    <a:pt x="1127" y="1756"/>
                    <a:pt x="1156" y="1764"/>
                    <a:pt x="1184" y="1764"/>
                  </a:cubicBezTo>
                  <a:cubicBezTo>
                    <a:pt x="1212" y="1764"/>
                    <a:pt x="1241" y="1756"/>
                    <a:pt x="1265" y="1739"/>
                  </a:cubicBezTo>
                  <a:lnTo>
                    <a:pt x="1338" y="1666"/>
                  </a:lnTo>
                  <a:lnTo>
                    <a:pt x="1306" y="1780"/>
                  </a:lnTo>
                  <a:cubicBezTo>
                    <a:pt x="1281" y="1837"/>
                    <a:pt x="1289" y="1893"/>
                    <a:pt x="1322" y="1942"/>
                  </a:cubicBezTo>
                  <a:cubicBezTo>
                    <a:pt x="1322" y="1942"/>
                    <a:pt x="1370" y="1975"/>
                    <a:pt x="1346" y="1999"/>
                  </a:cubicBezTo>
                  <a:lnTo>
                    <a:pt x="1257" y="1926"/>
                  </a:lnTo>
                  <a:cubicBezTo>
                    <a:pt x="1233" y="1869"/>
                    <a:pt x="1200" y="1812"/>
                    <a:pt x="1143" y="1780"/>
                  </a:cubicBezTo>
                  <a:cubicBezTo>
                    <a:pt x="1109" y="1763"/>
                    <a:pt x="1074" y="1755"/>
                    <a:pt x="1045" y="1755"/>
                  </a:cubicBezTo>
                  <a:cubicBezTo>
                    <a:pt x="980" y="1755"/>
                    <a:pt x="944" y="1794"/>
                    <a:pt x="1006" y="1845"/>
                  </a:cubicBezTo>
                  <a:cubicBezTo>
                    <a:pt x="992" y="1863"/>
                    <a:pt x="989" y="1868"/>
                    <a:pt x="976" y="1868"/>
                  </a:cubicBezTo>
                  <a:cubicBezTo>
                    <a:pt x="965" y="1868"/>
                    <a:pt x="949" y="1865"/>
                    <a:pt x="916" y="1861"/>
                  </a:cubicBezTo>
                  <a:cubicBezTo>
                    <a:pt x="903" y="1850"/>
                    <a:pt x="891" y="1844"/>
                    <a:pt x="883" y="1844"/>
                  </a:cubicBezTo>
                  <a:cubicBezTo>
                    <a:pt x="862" y="1844"/>
                    <a:pt x="864" y="1882"/>
                    <a:pt x="916" y="1958"/>
                  </a:cubicBezTo>
                  <a:cubicBezTo>
                    <a:pt x="967" y="2026"/>
                    <a:pt x="971" y="2058"/>
                    <a:pt x="931" y="2058"/>
                  </a:cubicBezTo>
                  <a:cubicBezTo>
                    <a:pt x="913" y="2058"/>
                    <a:pt x="886" y="2052"/>
                    <a:pt x="852" y="2039"/>
                  </a:cubicBezTo>
                  <a:cubicBezTo>
                    <a:pt x="843" y="2038"/>
                    <a:pt x="835" y="2038"/>
                    <a:pt x="826" y="2038"/>
                  </a:cubicBezTo>
                  <a:cubicBezTo>
                    <a:pt x="703" y="2038"/>
                    <a:pt x="628" y="2147"/>
                    <a:pt x="673" y="2177"/>
                  </a:cubicBezTo>
                  <a:cubicBezTo>
                    <a:pt x="770" y="2250"/>
                    <a:pt x="706" y="2331"/>
                    <a:pt x="641" y="2331"/>
                  </a:cubicBezTo>
                  <a:cubicBezTo>
                    <a:pt x="568" y="2331"/>
                    <a:pt x="552" y="2356"/>
                    <a:pt x="584" y="2420"/>
                  </a:cubicBezTo>
                  <a:cubicBezTo>
                    <a:pt x="564" y="2407"/>
                    <a:pt x="539" y="2399"/>
                    <a:pt x="520" y="2399"/>
                  </a:cubicBezTo>
                  <a:cubicBezTo>
                    <a:pt x="493" y="2399"/>
                    <a:pt x="476" y="2415"/>
                    <a:pt x="495" y="2453"/>
                  </a:cubicBezTo>
                  <a:cubicBezTo>
                    <a:pt x="495" y="2453"/>
                    <a:pt x="470" y="2485"/>
                    <a:pt x="543" y="2485"/>
                  </a:cubicBezTo>
                  <a:lnTo>
                    <a:pt x="608" y="2607"/>
                  </a:lnTo>
                  <a:cubicBezTo>
                    <a:pt x="613" y="2597"/>
                    <a:pt x="622" y="2593"/>
                    <a:pt x="633" y="2593"/>
                  </a:cubicBezTo>
                  <a:cubicBezTo>
                    <a:pt x="658" y="2593"/>
                    <a:pt x="696" y="2614"/>
                    <a:pt x="730" y="2631"/>
                  </a:cubicBezTo>
                  <a:cubicBezTo>
                    <a:pt x="773" y="2660"/>
                    <a:pt x="689" y="2733"/>
                    <a:pt x="536" y="2733"/>
                  </a:cubicBezTo>
                  <a:cubicBezTo>
                    <a:pt x="515" y="2733"/>
                    <a:pt x="493" y="2731"/>
                    <a:pt x="470" y="2729"/>
                  </a:cubicBezTo>
                  <a:lnTo>
                    <a:pt x="333" y="2737"/>
                  </a:lnTo>
                  <a:lnTo>
                    <a:pt x="438" y="2793"/>
                  </a:lnTo>
                  <a:cubicBezTo>
                    <a:pt x="427" y="2816"/>
                    <a:pt x="415" y="2839"/>
                    <a:pt x="389" y="2839"/>
                  </a:cubicBezTo>
                  <a:cubicBezTo>
                    <a:pt x="379" y="2839"/>
                    <a:pt x="365" y="2835"/>
                    <a:pt x="349" y="2826"/>
                  </a:cubicBezTo>
                  <a:cubicBezTo>
                    <a:pt x="326" y="2815"/>
                    <a:pt x="314" y="2808"/>
                    <a:pt x="305" y="2808"/>
                  </a:cubicBezTo>
                  <a:cubicBezTo>
                    <a:pt x="295" y="2808"/>
                    <a:pt x="289" y="2817"/>
                    <a:pt x="276" y="2834"/>
                  </a:cubicBezTo>
                  <a:cubicBezTo>
                    <a:pt x="276" y="2834"/>
                    <a:pt x="260" y="2866"/>
                    <a:pt x="316" y="2891"/>
                  </a:cubicBezTo>
                  <a:cubicBezTo>
                    <a:pt x="422" y="2947"/>
                    <a:pt x="422" y="2947"/>
                    <a:pt x="357" y="2947"/>
                  </a:cubicBezTo>
                  <a:cubicBezTo>
                    <a:pt x="339" y="2945"/>
                    <a:pt x="324" y="2944"/>
                    <a:pt x="310" y="2944"/>
                  </a:cubicBezTo>
                  <a:cubicBezTo>
                    <a:pt x="233" y="2944"/>
                    <a:pt x="233" y="2984"/>
                    <a:pt x="316" y="3053"/>
                  </a:cubicBezTo>
                  <a:cubicBezTo>
                    <a:pt x="389" y="3081"/>
                    <a:pt x="412" y="3090"/>
                    <a:pt x="379" y="3090"/>
                  </a:cubicBezTo>
                  <a:cubicBezTo>
                    <a:pt x="364" y="3090"/>
                    <a:pt x="338" y="3088"/>
                    <a:pt x="300" y="3085"/>
                  </a:cubicBezTo>
                  <a:cubicBezTo>
                    <a:pt x="278" y="3076"/>
                    <a:pt x="253" y="3071"/>
                    <a:pt x="230" y="3071"/>
                  </a:cubicBezTo>
                  <a:cubicBezTo>
                    <a:pt x="195" y="3071"/>
                    <a:pt x="164" y="3082"/>
                    <a:pt x="154" y="3101"/>
                  </a:cubicBezTo>
                  <a:lnTo>
                    <a:pt x="211" y="3126"/>
                  </a:lnTo>
                  <a:cubicBezTo>
                    <a:pt x="325" y="3174"/>
                    <a:pt x="308" y="3199"/>
                    <a:pt x="243" y="3215"/>
                  </a:cubicBezTo>
                  <a:cubicBezTo>
                    <a:pt x="231" y="3210"/>
                    <a:pt x="221" y="3207"/>
                    <a:pt x="213" y="3207"/>
                  </a:cubicBezTo>
                  <a:cubicBezTo>
                    <a:pt x="182" y="3207"/>
                    <a:pt x="177" y="3242"/>
                    <a:pt x="203" y="3312"/>
                  </a:cubicBezTo>
                  <a:cubicBezTo>
                    <a:pt x="184" y="3369"/>
                    <a:pt x="175" y="3401"/>
                    <a:pt x="145" y="3401"/>
                  </a:cubicBezTo>
                  <a:cubicBezTo>
                    <a:pt x="136" y="3401"/>
                    <a:pt x="126" y="3399"/>
                    <a:pt x="114" y="3393"/>
                  </a:cubicBezTo>
                  <a:cubicBezTo>
                    <a:pt x="68" y="3380"/>
                    <a:pt x="41" y="3373"/>
                    <a:pt x="31" y="3373"/>
                  </a:cubicBezTo>
                  <a:cubicBezTo>
                    <a:pt x="16" y="3373"/>
                    <a:pt x="39" y="3390"/>
                    <a:pt x="97" y="3434"/>
                  </a:cubicBezTo>
                  <a:cubicBezTo>
                    <a:pt x="146" y="3483"/>
                    <a:pt x="138" y="3483"/>
                    <a:pt x="65" y="3531"/>
                  </a:cubicBezTo>
                  <a:cubicBezTo>
                    <a:pt x="0" y="3556"/>
                    <a:pt x="0" y="3556"/>
                    <a:pt x="41" y="3604"/>
                  </a:cubicBezTo>
                  <a:cubicBezTo>
                    <a:pt x="116" y="3624"/>
                    <a:pt x="166" y="3638"/>
                    <a:pt x="196" y="3638"/>
                  </a:cubicBezTo>
                  <a:cubicBezTo>
                    <a:pt x="214" y="3638"/>
                    <a:pt x="224" y="3633"/>
                    <a:pt x="227" y="3620"/>
                  </a:cubicBezTo>
                  <a:cubicBezTo>
                    <a:pt x="232" y="3601"/>
                    <a:pt x="234" y="3594"/>
                    <a:pt x="246" y="3594"/>
                  </a:cubicBezTo>
                  <a:cubicBezTo>
                    <a:pt x="255" y="3594"/>
                    <a:pt x="269" y="3597"/>
                    <a:pt x="292" y="3604"/>
                  </a:cubicBezTo>
                  <a:cubicBezTo>
                    <a:pt x="292" y="3604"/>
                    <a:pt x="284" y="3637"/>
                    <a:pt x="276" y="3669"/>
                  </a:cubicBezTo>
                  <a:cubicBezTo>
                    <a:pt x="260" y="3718"/>
                    <a:pt x="268" y="3774"/>
                    <a:pt x="292" y="3815"/>
                  </a:cubicBezTo>
                  <a:cubicBezTo>
                    <a:pt x="316" y="3863"/>
                    <a:pt x="366" y="3894"/>
                    <a:pt x="394" y="3894"/>
                  </a:cubicBezTo>
                  <a:cubicBezTo>
                    <a:pt x="413" y="3894"/>
                    <a:pt x="422" y="3880"/>
                    <a:pt x="406" y="3847"/>
                  </a:cubicBezTo>
                  <a:lnTo>
                    <a:pt x="479" y="3831"/>
                  </a:lnTo>
                  <a:cubicBezTo>
                    <a:pt x="521" y="3843"/>
                    <a:pt x="554" y="3848"/>
                    <a:pt x="577" y="3848"/>
                  </a:cubicBezTo>
                  <a:cubicBezTo>
                    <a:pt x="645" y="3848"/>
                    <a:pt x="622" y="3803"/>
                    <a:pt x="495" y="3766"/>
                  </a:cubicBezTo>
                  <a:cubicBezTo>
                    <a:pt x="325" y="3718"/>
                    <a:pt x="325" y="3718"/>
                    <a:pt x="446" y="3718"/>
                  </a:cubicBezTo>
                  <a:cubicBezTo>
                    <a:pt x="484" y="3728"/>
                    <a:pt x="510" y="3733"/>
                    <a:pt x="528" y="3733"/>
                  </a:cubicBezTo>
                  <a:cubicBezTo>
                    <a:pt x="565" y="3733"/>
                    <a:pt x="570" y="3715"/>
                    <a:pt x="576" y="3693"/>
                  </a:cubicBezTo>
                  <a:cubicBezTo>
                    <a:pt x="581" y="3674"/>
                    <a:pt x="583" y="3666"/>
                    <a:pt x="596" y="3666"/>
                  </a:cubicBezTo>
                  <a:cubicBezTo>
                    <a:pt x="606" y="3666"/>
                    <a:pt x="622" y="3670"/>
                    <a:pt x="649" y="3677"/>
                  </a:cubicBezTo>
                  <a:cubicBezTo>
                    <a:pt x="668" y="3683"/>
                    <a:pt x="688" y="3685"/>
                    <a:pt x="706" y="3685"/>
                  </a:cubicBezTo>
                  <a:cubicBezTo>
                    <a:pt x="743" y="3685"/>
                    <a:pt x="773" y="3674"/>
                    <a:pt x="779" y="3653"/>
                  </a:cubicBezTo>
                  <a:cubicBezTo>
                    <a:pt x="787" y="3628"/>
                    <a:pt x="787" y="3628"/>
                    <a:pt x="730" y="3612"/>
                  </a:cubicBezTo>
                  <a:cubicBezTo>
                    <a:pt x="726" y="3613"/>
                    <a:pt x="723" y="3613"/>
                    <a:pt x="719" y="3613"/>
                  </a:cubicBezTo>
                  <a:cubicBezTo>
                    <a:pt x="674" y="3613"/>
                    <a:pt x="691" y="3569"/>
                    <a:pt x="774" y="3569"/>
                  </a:cubicBezTo>
                  <a:cubicBezTo>
                    <a:pt x="785" y="3569"/>
                    <a:pt x="797" y="3570"/>
                    <a:pt x="811" y="3572"/>
                  </a:cubicBezTo>
                  <a:cubicBezTo>
                    <a:pt x="876" y="3564"/>
                    <a:pt x="876" y="3564"/>
                    <a:pt x="762" y="3523"/>
                  </a:cubicBezTo>
                  <a:cubicBezTo>
                    <a:pt x="661" y="3487"/>
                    <a:pt x="670" y="3431"/>
                    <a:pt x="759" y="3431"/>
                  </a:cubicBezTo>
                  <a:cubicBezTo>
                    <a:pt x="770" y="3431"/>
                    <a:pt x="782" y="3432"/>
                    <a:pt x="795" y="3434"/>
                  </a:cubicBezTo>
                  <a:cubicBezTo>
                    <a:pt x="795" y="3434"/>
                    <a:pt x="811" y="3401"/>
                    <a:pt x="819" y="3377"/>
                  </a:cubicBezTo>
                  <a:cubicBezTo>
                    <a:pt x="835" y="3345"/>
                    <a:pt x="779" y="3320"/>
                    <a:pt x="722" y="3304"/>
                  </a:cubicBezTo>
                  <a:cubicBezTo>
                    <a:pt x="616" y="3256"/>
                    <a:pt x="616" y="3256"/>
                    <a:pt x="681" y="3247"/>
                  </a:cubicBezTo>
                  <a:cubicBezTo>
                    <a:pt x="722" y="3247"/>
                    <a:pt x="762" y="3247"/>
                    <a:pt x="803" y="3264"/>
                  </a:cubicBezTo>
                  <a:cubicBezTo>
                    <a:pt x="819" y="3271"/>
                    <a:pt x="832" y="3274"/>
                    <a:pt x="842" y="3274"/>
                  </a:cubicBezTo>
                  <a:cubicBezTo>
                    <a:pt x="868" y="3274"/>
                    <a:pt x="878" y="3254"/>
                    <a:pt x="884" y="3231"/>
                  </a:cubicBezTo>
                  <a:cubicBezTo>
                    <a:pt x="900" y="3207"/>
                    <a:pt x="924" y="3150"/>
                    <a:pt x="868" y="3126"/>
                  </a:cubicBezTo>
                  <a:cubicBezTo>
                    <a:pt x="853" y="3116"/>
                    <a:pt x="847" y="3112"/>
                    <a:pt x="848" y="3112"/>
                  </a:cubicBezTo>
                  <a:lnTo>
                    <a:pt x="848" y="3112"/>
                  </a:lnTo>
                  <a:cubicBezTo>
                    <a:pt x="849" y="3112"/>
                    <a:pt x="885" y="3133"/>
                    <a:pt x="924" y="3150"/>
                  </a:cubicBezTo>
                  <a:cubicBezTo>
                    <a:pt x="933" y="3134"/>
                    <a:pt x="949" y="3134"/>
                    <a:pt x="957" y="3134"/>
                  </a:cubicBezTo>
                  <a:cubicBezTo>
                    <a:pt x="965" y="3134"/>
                    <a:pt x="965" y="3134"/>
                    <a:pt x="941" y="3118"/>
                  </a:cubicBezTo>
                  <a:cubicBezTo>
                    <a:pt x="941" y="3118"/>
                    <a:pt x="957" y="3093"/>
                    <a:pt x="1038" y="3069"/>
                  </a:cubicBezTo>
                  <a:cubicBezTo>
                    <a:pt x="1111" y="3047"/>
                    <a:pt x="1066" y="2927"/>
                    <a:pt x="949" y="2927"/>
                  </a:cubicBezTo>
                  <a:cubicBezTo>
                    <a:pt x="936" y="2927"/>
                    <a:pt x="923" y="2928"/>
                    <a:pt x="908" y="2931"/>
                  </a:cubicBezTo>
                  <a:lnTo>
                    <a:pt x="924" y="2899"/>
                  </a:lnTo>
                  <a:cubicBezTo>
                    <a:pt x="941" y="2874"/>
                    <a:pt x="884" y="2842"/>
                    <a:pt x="884" y="2842"/>
                  </a:cubicBezTo>
                  <a:cubicBezTo>
                    <a:pt x="835" y="2810"/>
                    <a:pt x="852" y="2785"/>
                    <a:pt x="868" y="2753"/>
                  </a:cubicBezTo>
                  <a:lnTo>
                    <a:pt x="868" y="2753"/>
                  </a:lnTo>
                  <a:lnTo>
                    <a:pt x="973" y="2818"/>
                  </a:lnTo>
                  <a:cubicBezTo>
                    <a:pt x="1035" y="2868"/>
                    <a:pt x="1085" y="2892"/>
                    <a:pt x="1109" y="2892"/>
                  </a:cubicBezTo>
                  <a:cubicBezTo>
                    <a:pt x="1140" y="2892"/>
                    <a:pt x="1130" y="2856"/>
                    <a:pt x="1054" y="2793"/>
                  </a:cubicBezTo>
                  <a:lnTo>
                    <a:pt x="1054" y="2793"/>
                  </a:lnTo>
                  <a:lnTo>
                    <a:pt x="1111" y="2826"/>
                  </a:lnTo>
                  <a:cubicBezTo>
                    <a:pt x="1123" y="2832"/>
                    <a:pt x="1133" y="2835"/>
                    <a:pt x="1141" y="2835"/>
                  </a:cubicBezTo>
                  <a:cubicBezTo>
                    <a:pt x="1166" y="2835"/>
                    <a:pt x="1172" y="2806"/>
                    <a:pt x="1160" y="2745"/>
                  </a:cubicBezTo>
                  <a:cubicBezTo>
                    <a:pt x="1176" y="2720"/>
                    <a:pt x="1087" y="2623"/>
                    <a:pt x="1038" y="2591"/>
                  </a:cubicBezTo>
                  <a:cubicBezTo>
                    <a:pt x="989" y="2558"/>
                    <a:pt x="1006" y="2534"/>
                    <a:pt x="1006" y="2534"/>
                  </a:cubicBezTo>
                  <a:cubicBezTo>
                    <a:pt x="1013" y="2523"/>
                    <a:pt x="1019" y="2517"/>
                    <a:pt x="1028" y="2517"/>
                  </a:cubicBezTo>
                  <a:cubicBezTo>
                    <a:pt x="1038" y="2517"/>
                    <a:pt x="1052" y="2525"/>
                    <a:pt x="1079" y="2542"/>
                  </a:cubicBezTo>
                  <a:cubicBezTo>
                    <a:pt x="1109" y="2562"/>
                    <a:pt x="1133" y="2572"/>
                    <a:pt x="1150" y="2572"/>
                  </a:cubicBezTo>
                  <a:cubicBezTo>
                    <a:pt x="1186" y="2572"/>
                    <a:pt x="1185" y="2528"/>
                    <a:pt x="1135" y="2461"/>
                  </a:cubicBezTo>
                  <a:lnTo>
                    <a:pt x="1135" y="2461"/>
                  </a:lnTo>
                  <a:lnTo>
                    <a:pt x="1184" y="2493"/>
                  </a:lnTo>
                  <a:cubicBezTo>
                    <a:pt x="1201" y="2505"/>
                    <a:pt x="1221" y="2515"/>
                    <a:pt x="1241" y="2515"/>
                  </a:cubicBezTo>
                  <a:cubicBezTo>
                    <a:pt x="1277" y="2515"/>
                    <a:pt x="1315" y="2484"/>
                    <a:pt x="1346" y="2380"/>
                  </a:cubicBezTo>
                  <a:cubicBezTo>
                    <a:pt x="1412" y="2301"/>
                    <a:pt x="1461" y="2239"/>
                    <a:pt x="1503" y="2239"/>
                  </a:cubicBezTo>
                  <a:cubicBezTo>
                    <a:pt x="1513" y="2239"/>
                    <a:pt x="1523" y="2242"/>
                    <a:pt x="1533" y="2250"/>
                  </a:cubicBezTo>
                  <a:cubicBezTo>
                    <a:pt x="1536" y="2253"/>
                    <a:pt x="1539" y="2254"/>
                    <a:pt x="1542" y="2254"/>
                  </a:cubicBezTo>
                  <a:cubicBezTo>
                    <a:pt x="1571" y="2254"/>
                    <a:pt x="1561" y="2109"/>
                    <a:pt x="1524" y="1991"/>
                  </a:cubicBezTo>
                  <a:lnTo>
                    <a:pt x="1524" y="1991"/>
                  </a:lnTo>
                  <a:cubicBezTo>
                    <a:pt x="1539" y="2005"/>
                    <a:pt x="1551" y="2011"/>
                    <a:pt x="1563" y="2011"/>
                  </a:cubicBezTo>
                  <a:cubicBezTo>
                    <a:pt x="1585" y="2011"/>
                    <a:pt x="1606" y="1990"/>
                    <a:pt x="1638" y="1958"/>
                  </a:cubicBezTo>
                  <a:cubicBezTo>
                    <a:pt x="1674" y="1922"/>
                    <a:pt x="1690" y="1906"/>
                    <a:pt x="1704" y="1906"/>
                  </a:cubicBezTo>
                  <a:cubicBezTo>
                    <a:pt x="1715" y="1906"/>
                    <a:pt x="1725" y="1916"/>
                    <a:pt x="1743" y="1934"/>
                  </a:cubicBezTo>
                  <a:cubicBezTo>
                    <a:pt x="1775" y="1985"/>
                    <a:pt x="1791" y="2011"/>
                    <a:pt x="1795" y="2011"/>
                  </a:cubicBezTo>
                  <a:cubicBezTo>
                    <a:pt x="1799" y="2011"/>
                    <a:pt x="1789" y="1981"/>
                    <a:pt x="1768" y="1918"/>
                  </a:cubicBezTo>
                  <a:cubicBezTo>
                    <a:pt x="1735" y="1853"/>
                    <a:pt x="1756" y="1820"/>
                    <a:pt x="1794" y="1820"/>
                  </a:cubicBezTo>
                  <a:cubicBezTo>
                    <a:pt x="1823" y="1820"/>
                    <a:pt x="1863" y="1839"/>
                    <a:pt x="1897" y="1877"/>
                  </a:cubicBezTo>
                  <a:cubicBezTo>
                    <a:pt x="1914" y="1894"/>
                    <a:pt x="1928" y="1901"/>
                    <a:pt x="1941" y="1901"/>
                  </a:cubicBezTo>
                  <a:cubicBezTo>
                    <a:pt x="1962" y="1901"/>
                    <a:pt x="1982" y="1885"/>
                    <a:pt x="2011" y="1861"/>
                  </a:cubicBezTo>
                  <a:cubicBezTo>
                    <a:pt x="1995" y="1796"/>
                    <a:pt x="2043" y="1756"/>
                    <a:pt x="2092" y="1715"/>
                  </a:cubicBezTo>
                  <a:cubicBezTo>
                    <a:pt x="2165" y="1658"/>
                    <a:pt x="2165" y="1658"/>
                    <a:pt x="2084" y="1561"/>
                  </a:cubicBezTo>
                  <a:cubicBezTo>
                    <a:pt x="2011" y="1472"/>
                    <a:pt x="2035" y="1448"/>
                    <a:pt x="2092" y="1415"/>
                  </a:cubicBezTo>
                  <a:cubicBezTo>
                    <a:pt x="2105" y="1402"/>
                    <a:pt x="2120" y="1392"/>
                    <a:pt x="2136" y="1392"/>
                  </a:cubicBezTo>
                  <a:cubicBezTo>
                    <a:pt x="2151" y="1392"/>
                    <a:pt x="2166" y="1400"/>
                    <a:pt x="2181" y="1423"/>
                  </a:cubicBezTo>
                  <a:cubicBezTo>
                    <a:pt x="2181" y="1423"/>
                    <a:pt x="2215" y="1440"/>
                    <a:pt x="2244" y="1440"/>
                  </a:cubicBezTo>
                  <a:cubicBezTo>
                    <a:pt x="2254" y="1440"/>
                    <a:pt x="2264" y="1438"/>
                    <a:pt x="2270" y="1431"/>
                  </a:cubicBezTo>
                  <a:cubicBezTo>
                    <a:pt x="2283" y="1423"/>
                    <a:pt x="2295" y="1415"/>
                    <a:pt x="2308" y="1415"/>
                  </a:cubicBezTo>
                  <a:cubicBezTo>
                    <a:pt x="2321" y="1415"/>
                    <a:pt x="2335" y="1423"/>
                    <a:pt x="2351" y="1448"/>
                  </a:cubicBezTo>
                  <a:cubicBezTo>
                    <a:pt x="2372" y="1456"/>
                    <a:pt x="2392" y="1460"/>
                    <a:pt x="2411" y="1460"/>
                  </a:cubicBezTo>
                  <a:cubicBezTo>
                    <a:pt x="2431" y="1460"/>
                    <a:pt x="2449" y="1456"/>
                    <a:pt x="2465" y="1448"/>
                  </a:cubicBezTo>
                  <a:cubicBezTo>
                    <a:pt x="2499" y="1428"/>
                    <a:pt x="2530" y="1408"/>
                    <a:pt x="2557" y="1408"/>
                  </a:cubicBezTo>
                  <a:cubicBezTo>
                    <a:pt x="2574" y="1408"/>
                    <a:pt x="2590" y="1417"/>
                    <a:pt x="2603" y="1439"/>
                  </a:cubicBezTo>
                  <a:cubicBezTo>
                    <a:pt x="2627" y="1423"/>
                    <a:pt x="2627" y="1423"/>
                    <a:pt x="2595" y="1366"/>
                  </a:cubicBezTo>
                  <a:cubicBezTo>
                    <a:pt x="2570" y="1318"/>
                    <a:pt x="2562" y="1245"/>
                    <a:pt x="2708" y="1245"/>
                  </a:cubicBezTo>
                  <a:cubicBezTo>
                    <a:pt x="2757" y="1212"/>
                    <a:pt x="2846" y="1172"/>
                    <a:pt x="2814" y="1115"/>
                  </a:cubicBezTo>
                  <a:cubicBezTo>
                    <a:pt x="2825" y="1109"/>
                    <a:pt x="2832" y="1106"/>
                    <a:pt x="2838" y="1106"/>
                  </a:cubicBezTo>
                  <a:cubicBezTo>
                    <a:pt x="2849" y="1106"/>
                    <a:pt x="2855" y="1119"/>
                    <a:pt x="2870" y="1156"/>
                  </a:cubicBezTo>
                  <a:cubicBezTo>
                    <a:pt x="2894" y="1200"/>
                    <a:pt x="2917" y="1222"/>
                    <a:pt x="2936" y="1222"/>
                  </a:cubicBezTo>
                  <a:cubicBezTo>
                    <a:pt x="2961" y="1222"/>
                    <a:pt x="2979" y="1182"/>
                    <a:pt x="2984" y="1107"/>
                  </a:cubicBezTo>
                  <a:cubicBezTo>
                    <a:pt x="2969" y="1073"/>
                    <a:pt x="2975" y="1054"/>
                    <a:pt x="2992" y="1054"/>
                  </a:cubicBezTo>
                  <a:cubicBezTo>
                    <a:pt x="3004" y="1054"/>
                    <a:pt x="3021" y="1063"/>
                    <a:pt x="3041" y="1083"/>
                  </a:cubicBezTo>
                  <a:cubicBezTo>
                    <a:pt x="3041" y="1083"/>
                    <a:pt x="3073" y="1066"/>
                    <a:pt x="3081" y="1002"/>
                  </a:cubicBezTo>
                  <a:cubicBezTo>
                    <a:pt x="3081" y="963"/>
                    <a:pt x="3081" y="944"/>
                    <a:pt x="3098" y="944"/>
                  </a:cubicBezTo>
                  <a:cubicBezTo>
                    <a:pt x="3110" y="944"/>
                    <a:pt x="3130" y="953"/>
                    <a:pt x="3162" y="969"/>
                  </a:cubicBezTo>
                  <a:cubicBezTo>
                    <a:pt x="3177" y="999"/>
                    <a:pt x="3196" y="1008"/>
                    <a:pt x="3213" y="1008"/>
                  </a:cubicBezTo>
                  <a:cubicBezTo>
                    <a:pt x="3224" y="1008"/>
                    <a:pt x="3234" y="1005"/>
                    <a:pt x="3243" y="1002"/>
                  </a:cubicBezTo>
                  <a:cubicBezTo>
                    <a:pt x="3275" y="937"/>
                    <a:pt x="3496" y="863"/>
                    <a:pt x="3606" y="863"/>
                  </a:cubicBezTo>
                  <a:cubicBezTo>
                    <a:pt x="3635" y="863"/>
                    <a:pt x="3656" y="868"/>
                    <a:pt x="3665" y="880"/>
                  </a:cubicBezTo>
                  <a:cubicBezTo>
                    <a:pt x="3681" y="807"/>
                    <a:pt x="3681" y="807"/>
                    <a:pt x="3714" y="807"/>
                  </a:cubicBezTo>
                  <a:cubicBezTo>
                    <a:pt x="3734" y="845"/>
                    <a:pt x="3750" y="862"/>
                    <a:pt x="3759" y="862"/>
                  </a:cubicBezTo>
                  <a:cubicBezTo>
                    <a:pt x="3777" y="862"/>
                    <a:pt x="3778" y="811"/>
                    <a:pt x="3762" y="734"/>
                  </a:cubicBezTo>
                  <a:lnTo>
                    <a:pt x="3762" y="734"/>
                  </a:lnTo>
                  <a:lnTo>
                    <a:pt x="3730" y="742"/>
                  </a:lnTo>
                  <a:lnTo>
                    <a:pt x="3697" y="750"/>
                  </a:lnTo>
                  <a:cubicBezTo>
                    <a:pt x="3686" y="692"/>
                    <a:pt x="3702" y="658"/>
                    <a:pt x="3726" y="658"/>
                  </a:cubicBezTo>
                  <a:cubicBezTo>
                    <a:pt x="3751" y="658"/>
                    <a:pt x="3786" y="698"/>
                    <a:pt x="3803" y="791"/>
                  </a:cubicBezTo>
                  <a:cubicBezTo>
                    <a:pt x="3830" y="842"/>
                    <a:pt x="3844" y="868"/>
                    <a:pt x="3853" y="868"/>
                  </a:cubicBezTo>
                  <a:cubicBezTo>
                    <a:pt x="3861" y="868"/>
                    <a:pt x="3863" y="838"/>
                    <a:pt x="3868" y="775"/>
                  </a:cubicBezTo>
                  <a:cubicBezTo>
                    <a:pt x="3872" y="711"/>
                    <a:pt x="3885" y="678"/>
                    <a:pt x="3904" y="678"/>
                  </a:cubicBezTo>
                  <a:cubicBezTo>
                    <a:pt x="3921" y="678"/>
                    <a:pt x="3942" y="705"/>
                    <a:pt x="3965" y="758"/>
                  </a:cubicBezTo>
                  <a:cubicBezTo>
                    <a:pt x="3973" y="817"/>
                    <a:pt x="3977" y="846"/>
                    <a:pt x="3981" y="846"/>
                  </a:cubicBezTo>
                  <a:cubicBezTo>
                    <a:pt x="3985" y="846"/>
                    <a:pt x="3989" y="813"/>
                    <a:pt x="3997" y="750"/>
                  </a:cubicBezTo>
                  <a:cubicBezTo>
                    <a:pt x="4011" y="611"/>
                    <a:pt x="4049" y="531"/>
                    <a:pt x="4083" y="531"/>
                  </a:cubicBezTo>
                  <a:cubicBezTo>
                    <a:pt x="4109" y="531"/>
                    <a:pt x="4133" y="576"/>
                    <a:pt x="4143" y="677"/>
                  </a:cubicBezTo>
                  <a:cubicBezTo>
                    <a:pt x="4158" y="791"/>
                    <a:pt x="4188" y="848"/>
                    <a:pt x="4218" y="848"/>
                  </a:cubicBezTo>
                  <a:cubicBezTo>
                    <a:pt x="4220" y="848"/>
                    <a:pt x="4222" y="848"/>
                    <a:pt x="4224" y="848"/>
                  </a:cubicBezTo>
                  <a:cubicBezTo>
                    <a:pt x="4257" y="848"/>
                    <a:pt x="4249" y="783"/>
                    <a:pt x="4249" y="726"/>
                  </a:cubicBezTo>
                  <a:cubicBezTo>
                    <a:pt x="4224" y="668"/>
                    <a:pt x="4220" y="638"/>
                    <a:pt x="4232" y="638"/>
                  </a:cubicBezTo>
                  <a:lnTo>
                    <a:pt x="4232" y="638"/>
                  </a:lnTo>
                  <a:cubicBezTo>
                    <a:pt x="4244" y="638"/>
                    <a:pt x="4270" y="666"/>
                    <a:pt x="4305" y="726"/>
                  </a:cubicBezTo>
                  <a:cubicBezTo>
                    <a:pt x="4367" y="818"/>
                    <a:pt x="4409" y="860"/>
                    <a:pt x="4451" y="860"/>
                  </a:cubicBezTo>
                  <a:cubicBezTo>
                    <a:pt x="4486" y="860"/>
                    <a:pt x="4520" y="830"/>
                    <a:pt x="4565" y="775"/>
                  </a:cubicBezTo>
                  <a:cubicBezTo>
                    <a:pt x="4626" y="718"/>
                    <a:pt x="4680" y="689"/>
                    <a:pt x="4708" y="689"/>
                  </a:cubicBezTo>
                  <a:cubicBezTo>
                    <a:pt x="4735" y="689"/>
                    <a:pt x="4735" y="718"/>
                    <a:pt x="4686" y="775"/>
                  </a:cubicBezTo>
                  <a:cubicBezTo>
                    <a:pt x="4648" y="847"/>
                    <a:pt x="4632" y="876"/>
                    <a:pt x="4640" y="876"/>
                  </a:cubicBezTo>
                  <a:cubicBezTo>
                    <a:pt x="4645" y="876"/>
                    <a:pt x="4660" y="862"/>
                    <a:pt x="4686" y="839"/>
                  </a:cubicBezTo>
                  <a:lnTo>
                    <a:pt x="4841" y="839"/>
                  </a:lnTo>
                  <a:cubicBezTo>
                    <a:pt x="4842" y="840"/>
                    <a:pt x="4844" y="840"/>
                    <a:pt x="4845" y="840"/>
                  </a:cubicBezTo>
                  <a:cubicBezTo>
                    <a:pt x="4870" y="840"/>
                    <a:pt x="4905" y="787"/>
                    <a:pt x="4905" y="726"/>
                  </a:cubicBezTo>
                  <a:cubicBezTo>
                    <a:pt x="4921" y="809"/>
                    <a:pt x="4950" y="866"/>
                    <a:pt x="4988" y="866"/>
                  </a:cubicBezTo>
                  <a:cubicBezTo>
                    <a:pt x="5009" y="866"/>
                    <a:pt x="5033" y="848"/>
                    <a:pt x="5059" y="807"/>
                  </a:cubicBezTo>
                  <a:lnTo>
                    <a:pt x="5116" y="815"/>
                  </a:lnTo>
                  <a:cubicBezTo>
                    <a:pt x="5149" y="815"/>
                    <a:pt x="5149" y="815"/>
                    <a:pt x="5189" y="758"/>
                  </a:cubicBezTo>
                  <a:cubicBezTo>
                    <a:pt x="5199" y="746"/>
                    <a:pt x="5208" y="741"/>
                    <a:pt x="5216" y="741"/>
                  </a:cubicBezTo>
                  <a:cubicBezTo>
                    <a:pt x="5241" y="741"/>
                    <a:pt x="5258" y="790"/>
                    <a:pt x="5270" y="839"/>
                  </a:cubicBezTo>
                  <a:cubicBezTo>
                    <a:pt x="5288" y="886"/>
                    <a:pt x="5301" y="928"/>
                    <a:pt x="5310" y="928"/>
                  </a:cubicBezTo>
                  <a:cubicBezTo>
                    <a:pt x="5314" y="928"/>
                    <a:pt x="5317" y="921"/>
                    <a:pt x="5319" y="904"/>
                  </a:cubicBezTo>
                  <a:cubicBezTo>
                    <a:pt x="5335" y="848"/>
                    <a:pt x="5408" y="799"/>
                    <a:pt x="5449" y="750"/>
                  </a:cubicBezTo>
                  <a:cubicBezTo>
                    <a:pt x="5459" y="737"/>
                    <a:pt x="5468" y="732"/>
                    <a:pt x="5475" y="732"/>
                  </a:cubicBezTo>
                  <a:cubicBezTo>
                    <a:pt x="5494" y="732"/>
                    <a:pt x="5495" y="773"/>
                    <a:pt x="5465" y="815"/>
                  </a:cubicBezTo>
                  <a:cubicBezTo>
                    <a:pt x="5457" y="872"/>
                    <a:pt x="5457" y="872"/>
                    <a:pt x="5497" y="945"/>
                  </a:cubicBezTo>
                  <a:cubicBezTo>
                    <a:pt x="5510" y="948"/>
                    <a:pt x="5528" y="953"/>
                    <a:pt x="5544" y="953"/>
                  </a:cubicBezTo>
                  <a:cubicBezTo>
                    <a:pt x="5569" y="953"/>
                    <a:pt x="5593" y="943"/>
                    <a:pt x="5603" y="904"/>
                  </a:cubicBezTo>
                  <a:cubicBezTo>
                    <a:pt x="5608" y="887"/>
                    <a:pt x="5628" y="879"/>
                    <a:pt x="5654" y="879"/>
                  </a:cubicBezTo>
                  <a:cubicBezTo>
                    <a:pt x="5713" y="879"/>
                    <a:pt x="5802" y="918"/>
                    <a:pt x="5813" y="969"/>
                  </a:cubicBezTo>
                  <a:lnTo>
                    <a:pt x="5870" y="985"/>
                  </a:lnTo>
                  <a:cubicBezTo>
                    <a:pt x="5873" y="986"/>
                    <a:pt x="5875" y="986"/>
                    <a:pt x="5878" y="986"/>
                  </a:cubicBezTo>
                  <a:cubicBezTo>
                    <a:pt x="5905" y="986"/>
                    <a:pt x="5940" y="958"/>
                    <a:pt x="5964" y="958"/>
                  </a:cubicBezTo>
                  <a:cubicBezTo>
                    <a:pt x="5968" y="958"/>
                    <a:pt x="5972" y="959"/>
                    <a:pt x="5976" y="961"/>
                  </a:cubicBezTo>
                  <a:cubicBezTo>
                    <a:pt x="5976" y="961"/>
                    <a:pt x="5978" y="962"/>
                    <a:pt x="5981" y="962"/>
                  </a:cubicBezTo>
                  <a:cubicBezTo>
                    <a:pt x="5993" y="962"/>
                    <a:pt x="6020" y="957"/>
                    <a:pt x="6057" y="921"/>
                  </a:cubicBezTo>
                  <a:cubicBezTo>
                    <a:pt x="6089" y="937"/>
                    <a:pt x="6113" y="945"/>
                    <a:pt x="6097" y="1002"/>
                  </a:cubicBezTo>
                  <a:cubicBezTo>
                    <a:pt x="6132" y="956"/>
                    <a:pt x="6150" y="931"/>
                    <a:pt x="6158" y="931"/>
                  </a:cubicBezTo>
                  <a:lnTo>
                    <a:pt x="6158" y="931"/>
                  </a:lnTo>
                  <a:cubicBezTo>
                    <a:pt x="6167" y="931"/>
                    <a:pt x="6163" y="962"/>
                    <a:pt x="6154" y="1026"/>
                  </a:cubicBezTo>
                  <a:cubicBezTo>
                    <a:pt x="6133" y="1084"/>
                    <a:pt x="6123" y="1112"/>
                    <a:pt x="6128" y="1112"/>
                  </a:cubicBezTo>
                  <a:cubicBezTo>
                    <a:pt x="6132" y="1112"/>
                    <a:pt x="6151" y="1086"/>
                    <a:pt x="6186" y="1034"/>
                  </a:cubicBezTo>
                  <a:cubicBezTo>
                    <a:pt x="6208" y="1016"/>
                    <a:pt x="6220" y="1006"/>
                    <a:pt x="6227" y="1006"/>
                  </a:cubicBezTo>
                  <a:cubicBezTo>
                    <a:pt x="6237" y="1006"/>
                    <a:pt x="6239" y="1022"/>
                    <a:pt x="6243" y="1058"/>
                  </a:cubicBezTo>
                  <a:cubicBezTo>
                    <a:pt x="6229" y="1091"/>
                    <a:pt x="6231" y="1110"/>
                    <a:pt x="6240" y="1110"/>
                  </a:cubicBezTo>
                  <a:cubicBezTo>
                    <a:pt x="6247" y="1110"/>
                    <a:pt x="6257" y="1099"/>
                    <a:pt x="6268" y="1075"/>
                  </a:cubicBezTo>
                  <a:cubicBezTo>
                    <a:pt x="6310" y="1023"/>
                    <a:pt x="6363" y="994"/>
                    <a:pt x="6394" y="994"/>
                  </a:cubicBezTo>
                  <a:cubicBezTo>
                    <a:pt x="6421" y="994"/>
                    <a:pt x="6432" y="1017"/>
                    <a:pt x="6405" y="1066"/>
                  </a:cubicBezTo>
                  <a:cubicBezTo>
                    <a:pt x="6405" y="1066"/>
                    <a:pt x="6412" y="1070"/>
                    <a:pt x="6424" y="1070"/>
                  </a:cubicBezTo>
                  <a:cubicBezTo>
                    <a:pt x="6439" y="1070"/>
                    <a:pt x="6463" y="1065"/>
                    <a:pt x="6495" y="1042"/>
                  </a:cubicBezTo>
                  <a:cubicBezTo>
                    <a:pt x="6533" y="995"/>
                    <a:pt x="6554" y="971"/>
                    <a:pt x="6558" y="971"/>
                  </a:cubicBezTo>
                  <a:lnTo>
                    <a:pt x="6558" y="971"/>
                  </a:lnTo>
                  <a:cubicBezTo>
                    <a:pt x="6562" y="971"/>
                    <a:pt x="6548" y="999"/>
                    <a:pt x="6519" y="1058"/>
                  </a:cubicBezTo>
                  <a:cubicBezTo>
                    <a:pt x="6510" y="1127"/>
                    <a:pt x="6513" y="1162"/>
                    <a:pt x="6533" y="1162"/>
                  </a:cubicBezTo>
                  <a:cubicBezTo>
                    <a:pt x="6548" y="1162"/>
                    <a:pt x="6573" y="1141"/>
                    <a:pt x="6608" y="1099"/>
                  </a:cubicBezTo>
                  <a:cubicBezTo>
                    <a:pt x="6608" y="1099"/>
                    <a:pt x="6622" y="1091"/>
                    <a:pt x="6636" y="1091"/>
                  </a:cubicBezTo>
                  <a:cubicBezTo>
                    <a:pt x="6651" y="1091"/>
                    <a:pt x="6665" y="1099"/>
                    <a:pt x="6665" y="1131"/>
                  </a:cubicBezTo>
                  <a:cubicBezTo>
                    <a:pt x="6689" y="1191"/>
                    <a:pt x="6766" y="1286"/>
                    <a:pt x="6817" y="1286"/>
                  </a:cubicBezTo>
                  <a:cubicBezTo>
                    <a:pt x="6836" y="1286"/>
                    <a:pt x="6851" y="1274"/>
                    <a:pt x="6859" y="1245"/>
                  </a:cubicBezTo>
                  <a:lnTo>
                    <a:pt x="6916" y="1277"/>
                  </a:lnTo>
                  <a:cubicBezTo>
                    <a:pt x="6927" y="1336"/>
                    <a:pt x="6945" y="1363"/>
                    <a:pt x="6972" y="1363"/>
                  </a:cubicBezTo>
                  <a:cubicBezTo>
                    <a:pt x="6986" y="1363"/>
                    <a:pt x="7002" y="1356"/>
                    <a:pt x="7022" y="1342"/>
                  </a:cubicBezTo>
                  <a:lnTo>
                    <a:pt x="7078" y="1318"/>
                  </a:lnTo>
                  <a:lnTo>
                    <a:pt x="7078" y="1318"/>
                  </a:lnTo>
                  <a:cubicBezTo>
                    <a:pt x="7046" y="1366"/>
                    <a:pt x="7038" y="1431"/>
                    <a:pt x="7070" y="1448"/>
                  </a:cubicBezTo>
                  <a:cubicBezTo>
                    <a:pt x="7080" y="1458"/>
                    <a:pt x="7086" y="1463"/>
                    <a:pt x="7092" y="1463"/>
                  </a:cubicBezTo>
                  <a:cubicBezTo>
                    <a:pt x="7100" y="1463"/>
                    <a:pt x="7108" y="1452"/>
                    <a:pt x="7127" y="1423"/>
                  </a:cubicBezTo>
                  <a:cubicBezTo>
                    <a:pt x="7131" y="1385"/>
                    <a:pt x="7140" y="1373"/>
                    <a:pt x="7151" y="1373"/>
                  </a:cubicBezTo>
                  <a:cubicBezTo>
                    <a:pt x="7160" y="1373"/>
                    <a:pt x="7172" y="1383"/>
                    <a:pt x="7184" y="1391"/>
                  </a:cubicBezTo>
                  <a:cubicBezTo>
                    <a:pt x="7216" y="1407"/>
                    <a:pt x="7208" y="1480"/>
                    <a:pt x="7167" y="1529"/>
                  </a:cubicBezTo>
                  <a:lnTo>
                    <a:pt x="7192" y="1545"/>
                  </a:lnTo>
                  <a:cubicBezTo>
                    <a:pt x="7229" y="1495"/>
                    <a:pt x="7254" y="1477"/>
                    <a:pt x="7265" y="1477"/>
                  </a:cubicBezTo>
                  <a:cubicBezTo>
                    <a:pt x="7275" y="1477"/>
                    <a:pt x="7272" y="1493"/>
                    <a:pt x="7257" y="1512"/>
                  </a:cubicBezTo>
                  <a:cubicBezTo>
                    <a:pt x="7240" y="1553"/>
                    <a:pt x="7257" y="1602"/>
                    <a:pt x="7297" y="1626"/>
                  </a:cubicBezTo>
                  <a:cubicBezTo>
                    <a:pt x="7306" y="1612"/>
                    <a:pt x="7312" y="1607"/>
                    <a:pt x="7316" y="1607"/>
                  </a:cubicBezTo>
                  <a:lnTo>
                    <a:pt x="7316" y="1607"/>
                  </a:lnTo>
                  <a:cubicBezTo>
                    <a:pt x="7322" y="1607"/>
                    <a:pt x="7317" y="1629"/>
                    <a:pt x="7305" y="1629"/>
                  </a:cubicBezTo>
                  <a:cubicBezTo>
                    <a:pt x="7303" y="1629"/>
                    <a:pt x="7300" y="1628"/>
                    <a:pt x="7297" y="1626"/>
                  </a:cubicBezTo>
                  <a:lnTo>
                    <a:pt x="7257" y="1666"/>
                  </a:lnTo>
                  <a:cubicBezTo>
                    <a:pt x="7251" y="1693"/>
                    <a:pt x="7252" y="1704"/>
                    <a:pt x="7259" y="1704"/>
                  </a:cubicBezTo>
                  <a:cubicBezTo>
                    <a:pt x="7270" y="1704"/>
                    <a:pt x="7296" y="1673"/>
                    <a:pt x="7322" y="1642"/>
                  </a:cubicBezTo>
                  <a:lnTo>
                    <a:pt x="7370" y="1683"/>
                  </a:lnTo>
                  <a:cubicBezTo>
                    <a:pt x="7382" y="1694"/>
                    <a:pt x="7393" y="1704"/>
                    <a:pt x="7403" y="1704"/>
                  </a:cubicBezTo>
                  <a:cubicBezTo>
                    <a:pt x="7414" y="1704"/>
                    <a:pt x="7423" y="1692"/>
                    <a:pt x="7427" y="1658"/>
                  </a:cubicBezTo>
                  <a:cubicBezTo>
                    <a:pt x="7461" y="1617"/>
                    <a:pt x="7496" y="1582"/>
                    <a:pt x="7520" y="1582"/>
                  </a:cubicBezTo>
                  <a:cubicBezTo>
                    <a:pt x="7525" y="1582"/>
                    <a:pt x="7529" y="1583"/>
                    <a:pt x="7532" y="1585"/>
                  </a:cubicBezTo>
                  <a:cubicBezTo>
                    <a:pt x="7542" y="1575"/>
                    <a:pt x="7549" y="1572"/>
                    <a:pt x="7553" y="1572"/>
                  </a:cubicBezTo>
                  <a:lnTo>
                    <a:pt x="7553" y="1572"/>
                  </a:lnTo>
                  <a:cubicBezTo>
                    <a:pt x="7562" y="1572"/>
                    <a:pt x="7555" y="1591"/>
                    <a:pt x="7544" y="1591"/>
                  </a:cubicBezTo>
                  <a:cubicBezTo>
                    <a:pt x="7540" y="1591"/>
                    <a:pt x="7536" y="1589"/>
                    <a:pt x="7532" y="1585"/>
                  </a:cubicBezTo>
                  <a:cubicBezTo>
                    <a:pt x="7492" y="1634"/>
                    <a:pt x="7451" y="1683"/>
                    <a:pt x="7476" y="1699"/>
                  </a:cubicBezTo>
                  <a:cubicBezTo>
                    <a:pt x="7500" y="1723"/>
                    <a:pt x="7459" y="1764"/>
                    <a:pt x="7459" y="1764"/>
                  </a:cubicBezTo>
                  <a:cubicBezTo>
                    <a:pt x="7381" y="1822"/>
                    <a:pt x="7449" y="1860"/>
                    <a:pt x="7513" y="1860"/>
                  </a:cubicBezTo>
                  <a:cubicBezTo>
                    <a:pt x="7529" y="1860"/>
                    <a:pt x="7544" y="1858"/>
                    <a:pt x="7557" y="1853"/>
                  </a:cubicBezTo>
                  <a:cubicBezTo>
                    <a:pt x="7598" y="1840"/>
                    <a:pt x="7629" y="1834"/>
                    <a:pt x="7648" y="1834"/>
                  </a:cubicBezTo>
                  <a:cubicBezTo>
                    <a:pt x="7690" y="1834"/>
                    <a:pt x="7682" y="1863"/>
                    <a:pt x="7622" y="1918"/>
                  </a:cubicBezTo>
                  <a:cubicBezTo>
                    <a:pt x="7592" y="1951"/>
                    <a:pt x="7590" y="1965"/>
                    <a:pt x="7608" y="1965"/>
                  </a:cubicBezTo>
                  <a:cubicBezTo>
                    <a:pt x="7638" y="1965"/>
                    <a:pt x="7724" y="1923"/>
                    <a:pt x="7816" y="1861"/>
                  </a:cubicBezTo>
                  <a:lnTo>
                    <a:pt x="7970" y="1764"/>
                  </a:lnTo>
                  <a:lnTo>
                    <a:pt x="7840" y="1885"/>
                  </a:lnTo>
                  <a:cubicBezTo>
                    <a:pt x="7717" y="2041"/>
                    <a:pt x="7693" y="2067"/>
                    <a:pt x="7766" y="2067"/>
                  </a:cubicBezTo>
                  <a:cubicBezTo>
                    <a:pt x="7785" y="2067"/>
                    <a:pt x="7810" y="2065"/>
                    <a:pt x="7840" y="2064"/>
                  </a:cubicBezTo>
                  <a:cubicBezTo>
                    <a:pt x="7930" y="2072"/>
                    <a:pt x="7930" y="2080"/>
                    <a:pt x="7881" y="2112"/>
                  </a:cubicBezTo>
                  <a:cubicBezTo>
                    <a:pt x="7832" y="2153"/>
                    <a:pt x="7857" y="2177"/>
                    <a:pt x="7913" y="2250"/>
                  </a:cubicBezTo>
                  <a:cubicBezTo>
                    <a:pt x="7952" y="2305"/>
                    <a:pt x="7976" y="2334"/>
                    <a:pt x="8000" y="2334"/>
                  </a:cubicBezTo>
                  <a:cubicBezTo>
                    <a:pt x="8011" y="2334"/>
                    <a:pt x="8022" y="2328"/>
                    <a:pt x="8035" y="2315"/>
                  </a:cubicBezTo>
                  <a:lnTo>
                    <a:pt x="8076" y="2364"/>
                  </a:lnTo>
                  <a:cubicBezTo>
                    <a:pt x="8035" y="2418"/>
                    <a:pt x="8042" y="2447"/>
                    <a:pt x="8070" y="2447"/>
                  </a:cubicBezTo>
                  <a:cubicBezTo>
                    <a:pt x="8092" y="2447"/>
                    <a:pt x="8129" y="2428"/>
                    <a:pt x="8165" y="2388"/>
                  </a:cubicBezTo>
                  <a:cubicBezTo>
                    <a:pt x="8165" y="2388"/>
                    <a:pt x="8181" y="2412"/>
                    <a:pt x="8197" y="2437"/>
                  </a:cubicBezTo>
                  <a:lnTo>
                    <a:pt x="8149" y="2469"/>
                  </a:lnTo>
                  <a:cubicBezTo>
                    <a:pt x="8100" y="2510"/>
                    <a:pt x="8140" y="2558"/>
                    <a:pt x="8270" y="2777"/>
                  </a:cubicBezTo>
                  <a:cubicBezTo>
                    <a:pt x="8371" y="2955"/>
                    <a:pt x="8398" y="3020"/>
                    <a:pt x="8450" y="3020"/>
                  </a:cubicBezTo>
                  <a:cubicBezTo>
                    <a:pt x="8469" y="3020"/>
                    <a:pt x="8491" y="3011"/>
                    <a:pt x="8521" y="2996"/>
                  </a:cubicBezTo>
                  <a:cubicBezTo>
                    <a:pt x="8549" y="2991"/>
                    <a:pt x="8571" y="2988"/>
                    <a:pt x="8587" y="2988"/>
                  </a:cubicBezTo>
                  <a:cubicBezTo>
                    <a:pt x="8641" y="2988"/>
                    <a:pt x="8627" y="3017"/>
                    <a:pt x="8546" y="3061"/>
                  </a:cubicBezTo>
                  <a:cubicBezTo>
                    <a:pt x="8506" y="3081"/>
                    <a:pt x="8472" y="3116"/>
                    <a:pt x="8487" y="3116"/>
                  </a:cubicBezTo>
                  <a:cubicBezTo>
                    <a:pt x="8490" y="3116"/>
                    <a:pt x="8496" y="3114"/>
                    <a:pt x="8505" y="3110"/>
                  </a:cubicBezTo>
                  <a:lnTo>
                    <a:pt x="8505" y="3110"/>
                  </a:lnTo>
                  <a:cubicBezTo>
                    <a:pt x="8521" y="3150"/>
                    <a:pt x="8513" y="3191"/>
                    <a:pt x="8489" y="3223"/>
                  </a:cubicBezTo>
                  <a:cubicBezTo>
                    <a:pt x="8438" y="3320"/>
                    <a:pt x="8455" y="3349"/>
                    <a:pt x="8489" y="3349"/>
                  </a:cubicBezTo>
                  <a:cubicBezTo>
                    <a:pt x="8503" y="3349"/>
                    <a:pt x="8521" y="3344"/>
                    <a:pt x="8538" y="3337"/>
                  </a:cubicBezTo>
                  <a:cubicBezTo>
                    <a:pt x="8571" y="3311"/>
                    <a:pt x="8588" y="3302"/>
                    <a:pt x="8595" y="3302"/>
                  </a:cubicBezTo>
                  <a:lnTo>
                    <a:pt x="8595" y="3302"/>
                  </a:lnTo>
                  <a:cubicBezTo>
                    <a:pt x="8607" y="3302"/>
                    <a:pt x="8580" y="3337"/>
                    <a:pt x="8554" y="3369"/>
                  </a:cubicBezTo>
                  <a:cubicBezTo>
                    <a:pt x="8513" y="3410"/>
                    <a:pt x="8478" y="3456"/>
                    <a:pt x="8501" y="3456"/>
                  </a:cubicBezTo>
                  <a:cubicBezTo>
                    <a:pt x="8505" y="3456"/>
                    <a:pt x="8512" y="3454"/>
                    <a:pt x="8521" y="3450"/>
                  </a:cubicBezTo>
                  <a:cubicBezTo>
                    <a:pt x="8586" y="3450"/>
                    <a:pt x="8708" y="3612"/>
                    <a:pt x="8594" y="3653"/>
                  </a:cubicBezTo>
                  <a:lnTo>
                    <a:pt x="8611" y="3710"/>
                  </a:lnTo>
                  <a:cubicBezTo>
                    <a:pt x="8617" y="3708"/>
                    <a:pt x="8624" y="3707"/>
                    <a:pt x="8629" y="3707"/>
                  </a:cubicBezTo>
                  <a:cubicBezTo>
                    <a:pt x="8673" y="3707"/>
                    <a:pt x="8694" y="3758"/>
                    <a:pt x="8708" y="3815"/>
                  </a:cubicBezTo>
                  <a:cubicBezTo>
                    <a:pt x="8724" y="3872"/>
                    <a:pt x="8732" y="3904"/>
                    <a:pt x="8676" y="3920"/>
                  </a:cubicBezTo>
                  <a:cubicBezTo>
                    <a:pt x="8664" y="3917"/>
                    <a:pt x="8655" y="3916"/>
                    <a:pt x="8648" y="3916"/>
                  </a:cubicBezTo>
                  <a:cubicBezTo>
                    <a:pt x="8616" y="3916"/>
                    <a:pt x="8632" y="3944"/>
                    <a:pt x="8692" y="3977"/>
                  </a:cubicBezTo>
                  <a:cubicBezTo>
                    <a:pt x="8700" y="4010"/>
                    <a:pt x="8821" y="4010"/>
                    <a:pt x="8830" y="4042"/>
                  </a:cubicBezTo>
                  <a:cubicBezTo>
                    <a:pt x="8845" y="4038"/>
                    <a:pt x="8861" y="4036"/>
                    <a:pt x="8876" y="4036"/>
                  </a:cubicBezTo>
                  <a:cubicBezTo>
                    <a:pt x="8917" y="4036"/>
                    <a:pt x="8953" y="4051"/>
                    <a:pt x="8959" y="4074"/>
                  </a:cubicBezTo>
                  <a:lnTo>
                    <a:pt x="8903" y="4083"/>
                  </a:lnTo>
                  <a:lnTo>
                    <a:pt x="8781" y="4115"/>
                  </a:lnTo>
                  <a:cubicBezTo>
                    <a:pt x="8788" y="4143"/>
                    <a:pt x="8795" y="4165"/>
                    <a:pt x="8834" y="4165"/>
                  </a:cubicBezTo>
                  <a:cubicBezTo>
                    <a:pt x="8840" y="4165"/>
                    <a:pt x="8846" y="4165"/>
                    <a:pt x="8854" y="4164"/>
                  </a:cubicBezTo>
                  <a:lnTo>
                    <a:pt x="8854" y="4164"/>
                  </a:lnTo>
                  <a:cubicBezTo>
                    <a:pt x="8805" y="4204"/>
                    <a:pt x="8813" y="4237"/>
                    <a:pt x="8821" y="4293"/>
                  </a:cubicBezTo>
                  <a:cubicBezTo>
                    <a:pt x="8838" y="4358"/>
                    <a:pt x="8846" y="4415"/>
                    <a:pt x="8911" y="4439"/>
                  </a:cubicBezTo>
                  <a:cubicBezTo>
                    <a:pt x="8797" y="4496"/>
                    <a:pt x="8830" y="4666"/>
                    <a:pt x="8951" y="4691"/>
                  </a:cubicBezTo>
                  <a:cubicBezTo>
                    <a:pt x="8957" y="4690"/>
                    <a:pt x="8963" y="4689"/>
                    <a:pt x="8968" y="4689"/>
                  </a:cubicBezTo>
                  <a:cubicBezTo>
                    <a:pt x="9009" y="4689"/>
                    <a:pt x="9010" y="4718"/>
                    <a:pt x="8959" y="4747"/>
                  </a:cubicBezTo>
                  <a:cubicBezTo>
                    <a:pt x="8903" y="4788"/>
                    <a:pt x="8903" y="4788"/>
                    <a:pt x="8967" y="4812"/>
                  </a:cubicBezTo>
                  <a:cubicBezTo>
                    <a:pt x="9024" y="4837"/>
                    <a:pt x="8967" y="4877"/>
                    <a:pt x="8911" y="4910"/>
                  </a:cubicBezTo>
                  <a:cubicBezTo>
                    <a:pt x="8797" y="4958"/>
                    <a:pt x="8805" y="4982"/>
                    <a:pt x="8862" y="5015"/>
                  </a:cubicBezTo>
                  <a:cubicBezTo>
                    <a:pt x="8911" y="5047"/>
                    <a:pt x="8935" y="5104"/>
                    <a:pt x="8935" y="5161"/>
                  </a:cubicBezTo>
                  <a:cubicBezTo>
                    <a:pt x="8982" y="5202"/>
                    <a:pt x="8995" y="5230"/>
                    <a:pt x="9020" y="5230"/>
                  </a:cubicBezTo>
                  <a:cubicBezTo>
                    <a:pt x="9030" y="5230"/>
                    <a:pt x="9041" y="5226"/>
                    <a:pt x="9057" y="5218"/>
                  </a:cubicBezTo>
                  <a:cubicBezTo>
                    <a:pt x="9097" y="5218"/>
                    <a:pt x="9138" y="5226"/>
                    <a:pt x="9178" y="5242"/>
                  </a:cubicBezTo>
                  <a:cubicBezTo>
                    <a:pt x="9218" y="5277"/>
                    <a:pt x="9209" y="5293"/>
                    <a:pt x="9196" y="5293"/>
                  </a:cubicBezTo>
                  <a:cubicBezTo>
                    <a:pt x="9188" y="5293"/>
                    <a:pt x="9178" y="5287"/>
                    <a:pt x="9178" y="5274"/>
                  </a:cubicBezTo>
                  <a:cubicBezTo>
                    <a:pt x="9152" y="5248"/>
                    <a:pt x="9137" y="5237"/>
                    <a:pt x="9126" y="5237"/>
                  </a:cubicBezTo>
                  <a:cubicBezTo>
                    <a:pt x="9109" y="5237"/>
                    <a:pt x="9098" y="5259"/>
                    <a:pt x="9065" y="5282"/>
                  </a:cubicBezTo>
                  <a:cubicBezTo>
                    <a:pt x="9016" y="5307"/>
                    <a:pt x="9000" y="5355"/>
                    <a:pt x="9000" y="5404"/>
                  </a:cubicBezTo>
                  <a:lnTo>
                    <a:pt x="9008" y="5534"/>
                  </a:lnTo>
                  <a:cubicBezTo>
                    <a:pt x="8951" y="5631"/>
                    <a:pt x="8943" y="5655"/>
                    <a:pt x="9008" y="5655"/>
                  </a:cubicBezTo>
                  <a:lnTo>
                    <a:pt x="9065" y="5655"/>
                  </a:lnTo>
                  <a:cubicBezTo>
                    <a:pt x="8951" y="5688"/>
                    <a:pt x="8935" y="6028"/>
                    <a:pt x="9048" y="6069"/>
                  </a:cubicBezTo>
                  <a:lnTo>
                    <a:pt x="8992" y="6069"/>
                  </a:lnTo>
                  <a:cubicBezTo>
                    <a:pt x="8986" y="6068"/>
                    <a:pt x="8981" y="6068"/>
                    <a:pt x="8976" y="6068"/>
                  </a:cubicBezTo>
                  <a:cubicBezTo>
                    <a:pt x="8933" y="6068"/>
                    <a:pt x="8927" y="6100"/>
                    <a:pt x="8927" y="6158"/>
                  </a:cubicBezTo>
                  <a:cubicBezTo>
                    <a:pt x="8943" y="6239"/>
                    <a:pt x="8959" y="6320"/>
                    <a:pt x="8959" y="6409"/>
                  </a:cubicBezTo>
                  <a:cubicBezTo>
                    <a:pt x="8951" y="6531"/>
                    <a:pt x="8935" y="6628"/>
                    <a:pt x="8992" y="6636"/>
                  </a:cubicBezTo>
                  <a:cubicBezTo>
                    <a:pt x="8992" y="6652"/>
                    <a:pt x="8992" y="6658"/>
                    <a:pt x="8977" y="6658"/>
                  </a:cubicBezTo>
                  <a:cubicBezTo>
                    <a:pt x="8969" y="6658"/>
                    <a:pt x="8956" y="6656"/>
                    <a:pt x="8935" y="6653"/>
                  </a:cubicBezTo>
                  <a:cubicBezTo>
                    <a:pt x="8916" y="6642"/>
                    <a:pt x="8903" y="6637"/>
                    <a:pt x="8893" y="6637"/>
                  </a:cubicBezTo>
                  <a:cubicBezTo>
                    <a:pt x="8874" y="6637"/>
                    <a:pt x="8870" y="6655"/>
                    <a:pt x="8870" y="6677"/>
                  </a:cubicBezTo>
                  <a:cubicBezTo>
                    <a:pt x="8862" y="6709"/>
                    <a:pt x="8927" y="6718"/>
                    <a:pt x="8984" y="6726"/>
                  </a:cubicBezTo>
                  <a:cubicBezTo>
                    <a:pt x="9040" y="6734"/>
                    <a:pt x="9040" y="6766"/>
                    <a:pt x="8967" y="6823"/>
                  </a:cubicBezTo>
                  <a:cubicBezTo>
                    <a:pt x="8894" y="6880"/>
                    <a:pt x="8878" y="6985"/>
                    <a:pt x="8919" y="7066"/>
                  </a:cubicBezTo>
                  <a:cubicBezTo>
                    <a:pt x="8912" y="7093"/>
                    <a:pt x="8911" y="7119"/>
                    <a:pt x="8875" y="7119"/>
                  </a:cubicBezTo>
                  <a:cubicBezTo>
                    <a:pt x="8867" y="7119"/>
                    <a:pt x="8858" y="7118"/>
                    <a:pt x="8846" y="7115"/>
                  </a:cubicBezTo>
                  <a:cubicBezTo>
                    <a:pt x="8781" y="7139"/>
                    <a:pt x="8716" y="7188"/>
                    <a:pt x="8813" y="7269"/>
                  </a:cubicBezTo>
                  <a:cubicBezTo>
                    <a:pt x="8813" y="7288"/>
                    <a:pt x="8813" y="7296"/>
                    <a:pt x="8800" y="7296"/>
                  </a:cubicBezTo>
                  <a:cubicBezTo>
                    <a:pt x="8791" y="7296"/>
                    <a:pt x="8775" y="7292"/>
                    <a:pt x="8748" y="7285"/>
                  </a:cubicBezTo>
                  <a:cubicBezTo>
                    <a:pt x="8692" y="7309"/>
                    <a:pt x="8627" y="7293"/>
                    <a:pt x="8740" y="7350"/>
                  </a:cubicBezTo>
                  <a:cubicBezTo>
                    <a:pt x="8789" y="7423"/>
                    <a:pt x="8765" y="7512"/>
                    <a:pt x="8700" y="7561"/>
                  </a:cubicBezTo>
                  <a:cubicBezTo>
                    <a:pt x="8692" y="7593"/>
                    <a:pt x="8676" y="7617"/>
                    <a:pt x="8740" y="7634"/>
                  </a:cubicBezTo>
                  <a:lnTo>
                    <a:pt x="8797" y="7650"/>
                  </a:lnTo>
                  <a:cubicBezTo>
                    <a:pt x="8667" y="7650"/>
                    <a:pt x="8667" y="7650"/>
                    <a:pt x="8781" y="7707"/>
                  </a:cubicBezTo>
                  <a:cubicBezTo>
                    <a:pt x="8827" y="7720"/>
                    <a:pt x="8830" y="7744"/>
                    <a:pt x="8800" y="7744"/>
                  </a:cubicBezTo>
                  <a:cubicBezTo>
                    <a:pt x="8793" y="7744"/>
                    <a:pt x="8784" y="7742"/>
                    <a:pt x="8773" y="7739"/>
                  </a:cubicBezTo>
                  <a:cubicBezTo>
                    <a:pt x="8700" y="7755"/>
                    <a:pt x="8692" y="7788"/>
                    <a:pt x="8692" y="7788"/>
                  </a:cubicBezTo>
                  <a:cubicBezTo>
                    <a:pt x="8692" y="7901"/>
                    <a:pt x="8676" y="8015"/>
                    <a:pt x="8651" y="8128"/>
                  </a:cubicBezTo>
                  <a:cubicBezTo>
                    <a:pt x="8586" y="8372"/>
                    <a:pt x="8546" y="8453"/>
                    <a:pt x="8603" y="8477"/>
                  </a:cubicBezTo>
                  <a:cubicBezTo>
                    <a:pt x="8643" y="8526"/>
                    <a:pt x="8643" y="8526"/>
                    <a:pt x="8578" y="8534"/>
                  </a:cubicBezTo>
                  <a:cubicBezTo>
                    <a:pt x="8505" y="8542"/>
                    <a:pt x="8497" y="8574"/>
                    <a:pt x="8489" y="8599"/>
                  </a:cubicBezTo>
                  <a:cubicBezTo>
                    <a:pt x="8477" y="8623"/>
                    <a:pt x="8469" y="8648"/>
                    <a:pt x="8442" y="8648"/>
                  </a:cubicBezTo>
                  <a:cubicBezTo>
                    <a:pt x="8433" y="8648"/>
                    <a:pt x="8422" y="8645"/>
                    <a:pt x="8408" y="8639"/>
                  </a:cubicBezTo>
                  <a:lnTo>
                    <a:pt x="8408" y="8639"/>
                  </a:lnTo>
                  <a:cubicBezTo>
                    <a:pt x="8448" y="8688"/>
                    <a:pt x="8448" y="8688"/>
                    <a:pt x="8440" y="8720"/>
                  </a:cubicBezTo>
                  <a:cubicBezTo>
                    <a:pt x="8427" y="8714"/>
                    <a:pt x="8417" y="8712"/>
                    <a:pt x="8409" y="8712"/>
                  </a:cubicBezTo>
                  <a:cubicBezTo>
                    <a:pt x="8382" y="8712"/>
                    <a:pt x="8385" y="8740"/>
                    <a:pt x="8416" y="8777"/>
                  </a:cubicBezTo>
                  <a:cubicBezTo>
                    <a:pt x="8472" y="8819"/>
                    <a:pt x="8496" y="8837"/>
                    <a:pt x="8486" y="8837"/>
                  </a:cubicBezTo>
                  <a:cubicBezTo>
                    <a:pt x="8479" y="8837"/>
                    <a:pt x="8453" y="8827"/>
                    <a:pt x="8408" y="8809"/>
                  </a:cubicBezTo>
                  <a:cubicBezTo>
                    <a:pt x="8399" y="8805"/>
                    <a:pt x="8389" y="8804"/>
                    <a:pt x="8379" y="8804"/>
                  </a:cubicBezTo>
                  <a:cubicBezTo>
                    <a:pt x="8330" y="8804"/>
                    <a:pt x="8280" y="8842"/>
                    <a:pt x="8317" y="8842"/>
                  </a:cubicBezTo>
                  <a:cubicBezTo>
                    <a:pt x="8320" y="8842"/>
                    <a:pt x="8323" y="8842"/>
                    <a:pt x="8327" y="8842"/>
                  </a:cubicBezTo>
                  <a:cubicBezTo>
                    <a:pt x="8384" y="8866"/>
                    <a:pt x="8359" y="8923"/>
                    <a:pt x="8400" y="8971"/>
                  </a:cubicBezTo>
                  <a:cubicBezTo>
                    <a:pt x="8394" y="8996"/>
                    <a:pt x="8383" y="9021"/>
                    <a:pt x="8357" y="9021"/>
                  </a:cubicBezTo>
                  <a:cubicBezTo>
                    <a:pt x="8349" y="9021"/>
                    <a:pt x="8339" y="9018"/>
                    <a:pt x="8327" y="9012"/>
                  </a:cubicBezTo>
                  <a:cubicBezTo>
                    <a:pt x="8262" y="9020"/>
                    <a:pt x="8246" y="9182"/>
                    <a:pt x="8286" y="9231"/>
                  </a:cubicBezTo>
                  <a:cubicBezTo>
                    <a:pt x="8329" y="9249"/>
                    <a:pt x="8330" y="9272"/>
                    <a:pt x="8305" y="9272"/>
                  </a:cubicBezTo>
                  <a:cubicBezTo>
                    <a:pt x="8296" y="9272"/>
                    <a:pt x="8284" y="9269"/>
                    <a:pt x="8270" y="9263"/>
                  </a:cubicBezTo>
                  <a:cubicBezTo>
                    <a:pt x="8256" y="9256"/>
                    <a:pt x="8245" y="9253"/>
                    <a:pt x="8236" y="9253"/>
                  </a:cubicBezTo>
                  <a:cubicBezTo>
                    <a:pt x="8212" y="9253"/>
                    <a:pt x="8201" y="9273"/>
                    <a:pt x="8189" y="9296"/>
                  </a:cubicBezTo>
                  <a:cubicBezTo>
                    <a:pt x="8206" y="9316"/>
                    <a:pt x="8206" y="9324"/>
                    <a:pt x="8196" y="9324"/>
                  </a:cubicBezTo>
                  <a:cubicBezTo>
                    <a:pt x="8183" y="9324"/>
                    <a:pt x="8152" y="9310"/>
                    <a:pt x="8124" y="9296"/>
                  </a:cubicBezTo>
                  <a:cubicBezTo>
                    <a:pt x="8109" y="9275"/>
                    <a:pt x="8098" y="9266"/>
                    <a:pt x="8088" y="9266"/>
                  </a:cubicBezTo>
                  <a:cubicBezTo>
                    <a:pt x="8071" y="9266"/>
                    <a:pt x="8058" y="9292"/>
                    <a:pt x="8043" y="9328"/>
                  </a:cubicBezTo>
                  <a:cubicBezTo>
                    <a:pt x="8084" y="9377"/>
                    <a:pt x="8027" y="9490"/>
                    <a:pt x="7986" y="9571"/>
                  </a:cubicBezTo>
                  <a:cubicBezTo>
                    <a:pt x="7913" y="9709"/>
                    <a:pt x="7954" y="9766"/>
                    <a:pt x="8027" y="9880"/>
                  </a:cubicBezTo>
                  <a:lnTo>
                    <a:pt x="8116" y="9961"/>
                  </a:lnTo>
                  <a:lnTo>
                    <a:pt x="8011" y="9904"/>
                  </a:lnTo>
                  <a:cubicBezTo>
                    <a:pt x="7954" y="9880"/>
                    <a:pt x="7897" y="9863"/>
                    <a:pt x="7840" y="9847"/>
                  </a:cubicBezTo>
                  <a:lnTo>
                    <a:pt x="7840" y="9847"/>
                  </a:lnTo>
                  <a:cubicBezTo>
                    <a:pt x="7824" y="9871"/>
                    <a:pt x="7873" y="9904"/>
                    <a:pt x="7930" y="9928"/>
                  </a:cubicBezTo>
                  <a:cubicBezTo>
                    <a:pt x="7978" y="9961"/>
                    <a:pt x="7962" y="9985"/>
                    <a:pt x="7881" y="10009"/>
                  </a:cubicBezTo>
                  <a:cubicBezTo>
                    <a:pt x="7792" y="10034"/>
                    <a:pt x="7776" y="10066"/>
                    <a:pt x="7816" y="10123"/>
                  </a:cubicBezTo>
                  <a:cubicBezTo>
                    <a:pt x="7802" y="10151"/>
                    <a:pt x="7763" y="10173"/>
                    <a:pt x="7727" y="10173"/>
                  </a:cubicBezTo>
                  <a:cubicBezTo>
                    <a:pt x="7721" y="10173"/>
                    <a:pt x="7716" y="10172"/>
                    <a:pt x="7711" y="10171"/>
                  </a:cubicBezTo>
                  <a:lnTo>
                    <a:pt x="7711" y="10171"/>
                  </a:lnTo>
                  <a:cubicBezTo>
                    <a:pt x="7694" y="10196"/>
                    <a:pt x="7694" y="10196"/>
                    <a:pt x="7751" y="10228"/>
                  </a:cubicBezTo>
                  <a:cubicBezTo>
                    <a:pt x="7800" y="10261"/>
                    <a:pt x="7784" y="10285"/>
                    <a:pt x="7719" y="10285"/>
                  </a:cubicBezTo>
                  <a:cubicBezTo>
                    <a:pt x="7695" y="10277"/>
                    <a:pt x="7675" y="10274"/>
                    <a:pt x="7657" y="10274"/>
                  </a:cubicBezTo>
                  <a:cubicBezTo>
                    <a:pt x="7582" y="10274"/>
                    <a:pt x="7559" y="10332"/>
                    <a:pt x="7605" y="10358"/>
                  </a:cubicBezTo>
                  <a:cubicBezTo>
                    <a:pt x="7654" y="10390"/>
                    <a:pt x="7638" y="10415"/>
                    <a:pt x="7622" y="10439"/>
                  </a:cubicBezTo>
                  <a:cubicBezTo>
                    <a:pt x="7597" y="10471"/>
                    <a:pt x="7597" y="10520"/>
                    <a:pt x="7622" y="10552"/>
                  </a:cubicBezTo>
                  <a:lnTo>
                    <a:pt x="7581" y="10609"/>
                  </a:lnTo>
                  <a:cubicBezTo>
                    <a:pt x="7578" y="10613"/>
                    <a:pt x="7576" y="10615"/>
                    <a:pt x="7573" y="10615"/>
                  </a:cubicBezTo>
                  <a:cubicBezTo>
                    <a:pt x="7556" y="10615"/>
                    <a:pt x="7535" y="10565"/>
                    <a:pt x="7549" y="10544"/>
                  </a:cubicBezTo>
                  <a:lnTo>
                    <a:pt x="7484" y="10536"/>
                  </a:lnTo>
                  <a:cubicBezTo>
                    <a:pt x="7443" y="10593"/>
                    <a:pt x="7427" y="10617"/>
                    <a:pt x="7459" y="10674"/>
                  </a:cubicBezTo>
                  <a:cubicBezTo>
                    <a:pt x="7504" y="10723"/>
                    <a:pt x="7524" y="10748"/>
                    <a:pt x="7517" y="10748"/>
                  </a:cubicBezTo>
                  <a:cubicBezTo>
                    <a:pt x="7511" y="10748"/>
                    <a:pt x="7487" y="10731"/>
                    <a:pt x="7443" y="10698"/>
                  </a:cubicBezTo>
                  <a:cubicBezTo>
                    <a:pt x="7420" y="10683"/>
                    <a:pt x="7391" y="10673"/>
                    <a:pt x="7371" y="10673"/>
                  </a:cubicBezTo>
                  <a:cubicBezTo>
                    <a:pt x="7349" y="10673"/>
                    <a:pt x="7337" y="10685"/>
                    <a:pt x="7354" y="10715"/>
                  </a:cubicBezTo>
                  <a:cubicBezTo>
                    <a:pt x="7403" y="10773"/>
                    <a:pt x="7399" y="10793"/>
                    <a:pt x="7377" y="10793"/>
                  </a:cubicBezTo>
                  <a:cubicBezTo>
                    <a:pt x="7363" y="10793"/>
                    <a:pt x="7341" y="10784"/>
                    <a:pt x="7322" y="10771"/>
                  </a:cubicBezTo>
                  <a:cubicBezTo>
                    <a:pt x="7287" y="10730"/>
                    <a:pt x="7267" y="10706"/>
                    <a:pt x="7257" y="10706"/>
                  </a:cubicBezTo>
                  <a:lnTo>
                    <a:pt x="7257" y="10706"/>
                  </a:lnTo>
                  <a:cubicBezTo>
                    <a:pt x="7245" y="10706"/>
                    <a:pt x="7251" y="10747"/>
                    <a:pt x="7265" y="10844"/>
                  </a:cubicBezTo>
                  <a:cubicBezTo>
                    <a:pt x="7224" y="10893"/>
                    <a:pt x="7200" y="11031"/>
                    <a:pt x="7151" y="11104"/>
                  </a:cubicBezTo>
                  <a:cubicBezTo>
                    <a:pt x="7077" y="11201"/>
                    <a:pt x="7037" y="11243"/>
                    <a:pt x="6980" y="11243"/>
                  </a:cubicBezTo>
                  <a:cubicBezTo>
                    <a:pt x="6975" y="11243"/>
                    <a:pt x="6970" y="11242"/>
                    <a:pt x="6965" y="11242"/>
                  </a:cubicBezTo>
                  <a:cubicBezTo>
                    <a:pt x="6959" y="11237"/>
                    <a:pt x="6953" y="11233"/>
                    <a:pt x="6947" y="11229"/>
                  </a:cubicBezTo>
                  <a:lnTo>
                    <a:pt x="6947" y="11229"/>
                  </a:lnTo>
                  <a:cubicBezTo>
                    <a:pt x="7000" y="11282"/>
                    <a:pt x="6980" y="11308"/>
                    <a:pt x="6924" y="11371"/>
                  </a:cubicBezTo>
                  <a:cubicBezTo>
                    <a:pt x="6843" y="11396"/>
                    <a:pt x="6811" y="11485"/>
                    <a:pt x="6851" y="11558"/>
                  </a:cubicBezTo>
                  <a:lnTo>
                    <a:pt x="6892" y="11509"/>
                  </a:lnTo>
                  <a:lnTo>
                    <a:pt x="6892" y="11509"/>
                  </a:lnTo>
                  <a:cubicBezTo>
                    <a:pt x="6981" y="11582"/>
                    <a:pt x="6965" y="11606"/>
                    <a:pt x="6876" y="11615"/>
                  </a:cubicBezTo>
                  <a:cubicBezTo>
                    <a:pt x="6872" y="11620"/>
                    <a:pt x="6866" y="11623"/>
                    <a:pt x="6859" y="11623"/>
                  </a:cubicBezTo>
                  <a:cubicBezTo>
                    <a:pt x="6836" y="11623"/>
                    <a:pt x="6799" y="11597"/>
                    <a:pt x="6762" y="11566"/>
                  </a:cubicBezTo>
                  <a:cubicBezTo>
                    <a:pt x="6735" y="11538"/>
                    <a:pt x="6696" y="11522"/>
                    <a:pt x="6666" y="11522"/>
                  </a:cubicBezTo>
                  <a:cubicBezTo>
                    <a:pt x="6652" y="11522"/>
                    <a:pt x="6640" y="11526"/>
                    <a:pt x="6632" y="11534"/>
                  </a:cubicBezTo>
                  <a:cubicBezTo>
                    <a:pt x="6616" y="11558"/>
                    <a:pt x="6592" y="11582"/>
                    <a:pt x="6657" y="11598"/>
                  </a:cubicBezTo>
                  <a:cubicBezTo>
                    <a:pt x="6705" y="11639"/>
                    <a:pt x="6705" y="11639"/>
                    <a:pt x="6689" y="11663"/>
                  </a:cubicBezTo>
                  <a:cubicBezTo>
                    <a:pt x="6657" y="11688"/>
                    <a:pt x="6649" y="11736"/>
                    <a:pt x="6673" y="11769"/>
                  </a:cubicBezTo>
                  <a:cubicBezTo>
                    <a:pt x="6713" y="11809"/>
                    <a:pt x="6689" y="11834"/>
                    <a:pt x="6673" y="11858"/>
                  </a:cubicBezTo>
                  <a:cubicBezTo>
                    <a:pt x="6663" y="11856"/>
                    <a:pt x="6653" y="11855"/>
                    <a:pt x="6643" y="11855"/>
                  </a:cubicBezTo>
                  <a:cubicBezTo>
                    <a:pt x="6613" y="11855"/>
                    <a:pt x="6584" y="11864"/>
                    <a:pt x="6559" y="11882"/>
                  </a:cubicBezTo>
                  <a:cubicBezTo>
                    <a:pt x="6571" y="11894"/>
                    <a:pt x="6576" y="11899"/>
                    <a:pt x="6576" y="11899"/>
                  </a:cubicBezTo>
                  <a:cubicBezTo>
                    <a:pt x="6575" y="11899"/>
                    <a:pt x="6545" y="11870"/>
                    <a:pt x="6511" y="11842"/>
                  </a:cubicBezTo>
                  <a:cubicBezTo>
                    <a:pt x="6486" y="11817"/>
                    <a:pt x="6446" y="11793"/>
                    <a:pt x="6405" y="11785"/>
                  </a:cubicBezTo>
                  <a:lnTo>
                    <a:pt x="6405" y="11785"/>
                  </a:lnTo>
                  <a:cubicBezTo>
                    <a:pt x="6381" y="11809"/>
                    <a:pt x="6430" y="11850"/>
                    <a:pt x="6430" y="11850"/>
                  </a:cubicBezTo>
                  <a:cubicBezTo>
                    <a:pt x="6470" y="11890"/>
                    <a:pt x="5943" y="12425"/>
                    <a:pt x="5862" y="12474"/>
                  </a:cubicBezTo>
                  <a:cubicBezTo>
                    <a:pt x="5781" y="12474"/>
                    <a:pt x="5708" y="12531"/>
                    <a:pt x="5773" y="12555"/>
                  </a:cubicBezTo>
                  <a:cubicBezTo>
                    <a:pt x="5813" y="12604"/>
                    <a:pt x="5692" y="12701"/>
                    <a:pt x="5546" y="12831"/>
                  </a:cubicBezTo>
                  <a:cubicBezTo>
                    <a:pt x="5376" y="12960"/>
                    <a:pt x="5246" y="13058"/>
                    <a:pt x="5286" y="13106"/>
                  </a:cubicBezTo>
                  <a:lnTo>
                    <a:pt x="5213" y="13163"/>
                  </a:lnTo>
                  <a:cubicBezTo>
                    <a:pt x="5157" y="13196"/>
                    <a:pt x="5141" y="13285"/>
                    <a:pt x="5116" y="13301"/>
                  </a:cubicBezTo>
                  <a:cubicBezTo>
                    <a:pt x="5125" y="13343"/>
                    <a:pt x="5119" y="13366"/>
                    <a:pt x="5110" y="13366"/>
                  </a:cubicBezTo>
                  <a:cubicBezTo>
                    <a:pt x="5103" y="13366"/>
                    <a:pt x="5095" y="13353"/>
                    <a:pt x="5092" y="13325"/>
                  </a:cubicBezTo>
                  <a:cubicBezTo>
                    <a:pt x="5064" y="13283"/>
                    <a:pt x="5030" y="13241"/>
                    <a:pt x="5005" y="13241"/>
                  </a:cubicBezTo>
                  <a:cubicBezTo>
                    <a:pt x="5001" y="13241"/>
                    <a:pt x="4998" y="13242"/>
                    <a:pt x="4995" y="13244"/>
                  </a:cubicBezTo>
                  <a:cubicBezTo>
                    <a:pt x="4946" y="13285"/>
                    <a:pt x="4978" y="13333"/>
                    <a:pt x="5019" y="13382"/>
                  </a:cubicBezTo>
                  <a:cubicBezTo>
                    <a:pt x="5051" y="13431"/>
                    <a:pt x="5027" y="13447"/>
                    <a:pt x="5027" y="13447"/>
                  </a:cubicBezTo>
                  <a:cubicBezTo>
                    <a:pt x="5018" y="13453"/>
                    <a:pt x="5012" y="13457"/>
                    <a:pt x="5007" y="13457"/>
                  </a:cubicBezTo>
                  <a:cubicBezTo>
                    <a:pt x="4997" y="13457"/>
                    <a:pt x="4988" y="13445"/>
                    <a:pt x="4962" y="13415"/>
                  </a:cubicBezTo>
                  <a:lnTo>
                    <a:pt x="4897" y="13317"/>
                  </a:lnTo>
                  <a:lnTo>
                    <a:pt x="4873" y="13333"/>
                  </a:lnTo>
                  <a:cubicBezTo>
                    <a:pt x="4905" y="13382"/>
                    <a:pt x="4881" y="13398"/>
                    <a:pt x="4881" y="13398"/>
                  </a:cubicBezTo>
                  <a:cubicBezTo>
                    <a:pt x="4872" y="13403"/>
                    <a:pt x="4865" y="13406"/>
                    <a:pt x="4859" y="13406"/>
                  </a:cubicBezTo>
                  <a:cubicBezTo>
                    <a:pt x="4843" y="13406"/>
                    <a:pt x="4830" y="13386"/>
                    <a:pt x="4784" y="13317"/>
                  </a:cubicBezTo>
                  <a:cubicBezTo>
                    <a:pt x="4755" y="13274"/>
                    <a:pt x="4733" y="13253"/>
                    <a:pt x="4720" y="13253"/>
                  </a:cubicBezTo>
                  <a:cubicBezTo>
                    <a:pt x="4705" y="13253"/>
                    <a:pt x="4704" y="13286"/>
                    <a:pt x="4727" y="13350"/>
                  </a:cubicBezTo>
                  <a:lnTo>
                    <a:pt x="4711" y="13439"/>
                  </a:lnTo>
                  <a:cubicBezTo>
                    <a:pt x="4690" y="13418"/>
                    <a:pt x="4675" y="13410"/>
                    <a:pt x="4663" y="13410"/>
                  </a:cubicBezTo>
                  <a:cubicBezTo>
                    <a:pt x="4625" y="13410"/>
                    <a:pt x="4632" y="13503"/>
                    <a:pt x="4638" y="13552"/>
                  </a:cubicBezTo>
                  <a:cubicBezTo>
                    <a:pt x="4601" y="13519"/>
                    <a:pt x="4573" y="13502"/>
                    <a:pt x="4557" y="13502"/>
                  </a:cubicBezTo>
                  <a:cubicBezTo>
                    <a:pt x="4534" y="13502"/>
                    <a:pt x="4533" y="13535"/>
                    <a:pt x="4557" y="13601"/>
                  </a:cubicBezTo>
                  <a:cubicBezTo>
                    <a:pt x="4577" y="13636"/>
                    <a:pt x="4575" y="13656"/>
                    <a:pt x="4557" y="13656"/>
                  </a:cubicBezTo>
                  <a:cubicBezTo>
                    <a:pt x="4546" y="13656"/>
                    <a:pt x="4530" y="13649"/>
                    <a:pt x="4508" y="13633"/>
                  </a:cubicBezTo>
                  <a:cubicBezTo>
                    <a:pt x="4484" y="13622"/>
                    <a:pt x="4466" y="13616"/>
                    <a:pt x="4450" y="13616"/>
                  </a:cubicBezTo>
                  <a:cubicBezTo>
                    <a:pt x="4422" y="13616"/>
                    <a:pt x="4401" y="13632"/>
                    <a:pt x="4370" y="13658"/>
                  </a:cubicBezTo>
                  <a:cubicBezTo>
                    <a:pt x="4370" y="13723"/>
                    <a:pt x="4184" y="13836"/>
                    <a:pt x="3957" y="13950"/>
                  </a:cubicBezTo>
                  <a:cubicBezTo>
                    <a:pt x="3705" y="14079"/>
                    <a:pt x="3543" y="14177"/>
                    <a:pt x="3568" y="14225"/>
                  </a:cubicBezTo>
                  <a:cubicBezTo>
                    <a:pt x="3558" y="14228"/>
                    <a:pt x="3551" y="14230"/>
                    <a:pt x="3544" y="14230"/>
                  </a:cubicBezTo>
                  <a:cubicBezTo>
                    <a:pt x="3530" y="14230"/>
                    <a:pt x="3518" y="14221"/>
                    <a:pt x="3478" y="14193"/>
                  </a:cubicBezTo>
                  <a:cubicBezTo>
                    <a:pt x="3470" y="14172"/>
                    <a:pt x="3461" y="14161"/>
                    <a:pt x="3454" y="14161"/>
                  </a:cubicBezTo>
                  <a:cubicBezTo>
                    <a:pt x="3442" y="14161"/>
                    <a:pt x="3436" y="14196"/>
                    <a:pt x="3446" y="14274"/>
                  </a:cubicBezTo>
                  <a:cubicBezTo>
                    <a:pt x="3446" y="14312"/>
                    <a:pt x="3454" y="14347"/>
                    <a:pt x="3452" y="14347"/>
                  </a:cubicBezTo>
                  <a:cubicBezTo>
                    <a:pt x="3450" y="14347"/>
                    <a:pt x="3442" y="14329"/>
                    <a:pt x="3422" y="14282"/>
                  </a:cubicBezTo>
                  <a:cubicBezTo>
                    <a:pt x="3409" y="14263"/>
                    <a:pt x="3393" y="14256"/>
                    <a:pt x="3372" y="14256"/>
                  </a:cubicBezTo>
                  <a:cubicBezTo>
                    <a:pt x="3338" y="14256"/>
                    <a:pt x="3289" y="14276"/>
                    <a:pt x="3219" y="14306"/>
                  </a:cubicBezTo>
                  <a:cubicBezTo>
                    <a:pt x="3130" y="14339"/>
                    <a:pt x="3016" y="14396"/>
                    <a:pt x="3041" y="14444"/>
                  </a:cubicBezTo>
                  <a:cubicBezTo>
                    <a:pt x="3019" y="14487"/>
                    <a:pt x="3009" y="14507"/>
                    <a:pt x="3006" y="14507"/>
                  </a:cubicBezTo>
                  <a:cubicBezTo>
                    <a:pt x="3002" y="14507"/>
                    <a:pt x="3004" y="14491"/>
                    <a:pt x="3008" y="14460"/>
                  </a:cubicBezTo>
                  <a:cubicBezTo>
                    <a:pt x="3001" y="14400"/>
                    <a:pt x="2962" y="14372"/>
                    <a:pt x="2918" y="14372"/>
                  </a:cubicBezTo>
                  <a:cubicBezTo>
                    <a:pt x="2866" y="14372"/>
                    <a:pt x="2807" y="14411"/>
                    <a:pt x="2781" y="14485"/>
                  </a:cubicBezTo>
                  <a:cubicBezTo>
                    <a:pt x="2767" y="14488"/>
                    <a:pt x="2755" y="14493"/>
                    <a:pt x="2743" y="14493"/>
                  </a:cubicBezTo>
                  <a:cubicBezTo>
                    <a:pt x="2728" y="14493"/>
                    <a:pt x="2714" y="14485"/>
                    <a:pt x="2700" y="14452"/>
                  </a:cubicBezTo>
                  <a:cubicBezTo>
                    <a:pt x="2676" y="14460"/>
                    <a:pt x="2643" y="14469"/>
                    <a:pt x="2570" y="14558"/>
                  </a:cubicBezTo>
                  <a:lnTo>
                    <a:pt x="2368" y="14623"/>
                  </a:lnTo>
                  <a:cubicBezTo>
                    <a:pt x="2319" y="14647"/>
                    <a:pt x="2287" y="14679"/>
                    <a:pt x="2262" y="14720"/>
                  </a:cubicBezTo>
                  <a:lnTo>
                    <a:pt x="2230" y="14728"/>
                  </a:lnTo>
                  <a:cubicBezTo>
                    <a:pt x="2225" y="14713"/>
                    <a:pt x="2209" y="14708"/>
                    <a:pt x="2182" y="14708"/>
                  </a:cubicBezTo>
                  <a:cubicBezTo>
                    <a:pt x="2120" y="14708"/>
                    <a:pt x="2002" y="14740"/>
                    <a:pt x="1849" y="14769"/>
                  </a:cubicBezTo>
                  <a:cubicBezTo>
                    <a:pt x="1704" y="14808"/>
                    <a:pt x="1571" y="14839"/>
                    <a:pt x="1488" y="14839"/>
                  </a:cubicBezTo>
                  <a:cubicBezTo>
                    <a:pt x="1451" y="14839"/>
                    <a:pt x="1424" y="14832"/>
                    <a:pt x="1411" y="14817"/>
                  </a:cubicBezTo>
                  <a:cubicBezTo>
                    <a:pt x="1411" y="14817"/>
                    <a:pt x="1379" y="14825"/>
                    <a:pt x="1362" y="14890"/>
                  </a:cubicBezTo>
                  <a:cubicBezTo>
                    <a:pt x="1357" y="14965"/>
                    <a:pt x="1343" y="14997"/>
                    <a:pt x="1323" y="14997"/>
                  </a:cubicBezTo>
                  <a:cubicBezTo>
                    <a:pt x="1311" y="14997"/>
                    <a:pt x="1297" y="14985"/>
                    <a:pt x="1281" y="14963"/>
                  </a:cubicBezTo>
                  <a:cubicBezTo>
                    <a:pt x="1255" y="14911"/>
                    <a:pt x="1216" y="14886"/>
                    <a:pt x="1180" y="14886"/>
                  </a:cubicBezTo>
                  <a:cubicBezTo>
                    <a:pt x="1137" y="14886"/>
                    <a:pt x="1099" y="14921"/>
                    <a:pt x="1095" y="14987"/>
                  </a:cubicBezTo>
                  <a:cubicBezTo>
                    <a:pt x="1097" y="15007"/>
                    <a:pt x="1098" y="15014"/>
                    <a:pt x="1098" y="15014"/>
                  </a:cubicBezTo>
                  <a:cubicBezTo>
                    <a:pt x="1097" y="15014"/>
                    <a:pt x="1090" y="14971"/>
                    <a:pt x="1079" y="14931"/>
                  </a:cubicBezTo>
                  <a:cubicBezTo>
                    <a:pt x="1062" y="14891"/>
                    <a:pt x="1041" y="14874"/>
                    <a:pt x="1020" y="14874"/>
                  </a:cubicBezTo>
                  <a:cubicBezTo>
                    <a:pt x="981" y="14874"/>
                    <a:pt x="943" y="14933"/>
                    <a:pt x="933" y="15012"/>
                  </a:cubicBezTo>
                  <a:cubicBezTo>
                    <a:pt x="905" y="14979"/>
                    <a:pt x="878" y="14942"/>
                    <a:pt x="858" y="14942"/>
                  </a:cubicBezTo>
                  <a:cubicBezTo>
                    <a:pt x="848" y="14942"/>
                    <a:pt x="841" y="14950"/>
                    <a:pt x="835" y="14971"/>
                  </a:cubicBezTo>
                  <a:cubicBezTo>
                    <a:pt x="803" y="14971"/>
                    <a:pt x="803" y="14971"/>
                    <a:pt x="787" y="14858"/>
                  </a:cubicBezTo>
                  <a:cubicBezTo>
                    <a:pt x="779" y="14797"/>
                    <a:pt x="771" y="14743"/>
                    <a:pt x="744" y="14743"/>
                  </a:cubicBezTo>
                  <a:cubicBezTo>
                    <a:pt x="742" y="14743"/>
                    <a:pt x="740" y="14744"/>
                    <a:pt x="738" y="14744"/>
                  </a:cubicBezTo>
                  <a:cubicBezTo>
                    <a:pt x="706" y="14744"/>
                    <a:pt x="714" y="14801"/>
                    <a:pt x="722" y="14866"/>
                  </a:cubicBezTo>
                  <a:lnTo>
                    <a:pt x="665" y="14874"/>
                  </a:lnTo>
                  <a:cubicBezTo>
                    <a:pt x="665" y="14874"/>
                    <a:pt x="633" y="14874"/>
                    <a:pt x="641" y="14939"/>
                  </a:cubicBezTo>
                  <a:cubicBezTo>
                    <a:pt x="649" y="14996"/>
                    <a:pt x="616" y="15004"/>
                    <a:pt x="584" y="15004"/>
                  </a:cubicBezTo>
                  <a:cubicBezTo>
                    <a:pt x="582" y="14988"/>
                    <a:pt x="578" y="14982"/>
                    <a:pt x="575" y="14982"/>
                  </a:cubicBezTo>
                  <a:lnTo>
                    <a:pt x="575" y="14982"/>
                  </a:lnTo>
                  <a:cubicBezTo>
                    <a:pt x="567" y="14982"/>
                    <a:pt x="563" y="15027"/>
                    <a:pt x="592" y="15068"/>
                  </a:cubicBezTo>
                  <a:cubicBezTo>
                    <a:pt x="600" y="15125"/>
                    <a:pt x="600" y="15182"/>
                    <a:pt x="576" y="15190"/>
                  </a:cubicBezTo>
                  <a:lnTo>
                    <a:pt x="584" y="15304"/>
                  </a:lnTo>
                  <a:cubicBezTo>
                    <a:pt x="600" y="15425"/>
                    <a:pt x="608" y="15482"/>
                    <a:pt x="681" y="15539"/>
                  </a:cubicBezTo>
                  <a:cubicBezTo>
                    <a:pt x="750" y="15559"/>
                    <a:pt x="811" y="15579"/>
                    <a:pt x="853" y="15579"/>
                  </a:cubicBezTo>
                  <a:cubicBezTo>
                    <a:pt x="894" y="15579"/>
                    <a:pt x="916" y="15559"/>
                    <a:pt x="908" y="15498"/>
                  </a:cubicBezTo>
                  <a:cubicBezTo>
                    <a:pt x="908" y="15498"/>
                    <a:pt x="933" y="15441"/>
                    <a:pt x="965" y="15433"/>
                  </a:cubicBezTo>
                  <a:cubicBezTo>
                    <a:pt x="967" y="15433"/>
                    <a:pt x="969" y="15433"/>
                    <a:pt x="972" y="15433"/>
                  </a:cubicBezTo>
                  <a:cubicBezTo>
                    <a:pt x="1003" y="15433"/>
                    <a:pt x="1038" y="15482"/>
                    <a:pt x="1038" y="15482"/>
                  </a:cubicBezTo>
                  <a:cubicBezTo>
                    <a:pt x="1042" y="15510"/>
                    <a:pt x="1079" y="15520"/>
                    <a:pt x="1134" y="15520"/>
                  </a:cubicBezTo>
                  <a:cubicBezTo>
                    <a:pt x="1190" y="15520"/>
                    <a:pt x="1265" y="15510"/>
                    <a:pt x="1346" y="15498"/>
                  </a:cubicBezTo>
                  <a:cubicBezTo>
                    <a:pt x="1468" y="15479"/>
                    <a:pt x="1552" y="15459"/>
                    <a:pt x="1610" y="15459"/>
                  </a:cubicBezTo>
                  <a:cubicBezTo>
                    <a:pt x="1648" y="15459"/>
                    <a:pt x="1675" y="15468"/>
                    <a:pt x="1695" y="15490"/>
                  </a:cubicBezTo>
                  <a:cubicBezTo>
                    <a:pt x="1725" y="15527"/>
                    <a:pt x="1751" y="15531"/>
                    <a:pt x="1762" y="15531"/>
                  </a:cubicBezTo>
                  <a:cubicBezTo>
                    <a:pt x="1766" y="15531"/>
                    <a:pt x="1768" y="15531"/>
                    <a:pt x="1768" y="15531"/>
                  </a:cubicBezTo>
                  <a:cubicBezTo>
                    <a:pt x="1760" y="15474"/>
                    <a:pt x="1954" y="15425"/>
                    <a:pt x="2181" y="15368"/>
                  </a:cubicBezTo>
                  <a:cubicBezTo>
                    <a:pt x="2416" y="15312"/>
                    <a:pt x="2635" y="15223"/>
                    <a:pt x="2619" y="15174"/>
                  </a:cubicBezTo>
                  <a:lnTo>
                    <a:pt x="2676" y="15150"/>
                  </a:lnTo>
                  <a:cubicBezTo>
                    <a:pt x="2687" y="15176"/>
                    <a:pt x="2708" y="15185"/>
                    <a:pt x="2733" y="15185"/>
                  </a:cubicBezTo>
                  <a:cubicBezTo>
                    <a:pt x="2761" y="15185"/>
                    <a:pt x="2796" y="15174"/>
                    <a:pt x="2830" y="15166"/>
                  </a:cubicBezTo>
                  <a:cubicBezTo>
                    <a:pt x="2846" y="15117"/>
                    <a:pt x="2887" y="15085"/>
                    <a:pt x="2935" y="15068"/>
                  </a:cubicBezTo>
                  <a:cubicBezTo>
                    <a:pt x="2944" y="15098"/>
                    <a:pt x="2957" y="15108"/>
                    <a:pt x="2977" y="15108"/>
                  </a:cubicBezTo>
                  <a:cubicBezTo>
                    <a:pt x="2995" y="15108"/>
                    <a:pt x="3018" y="15100"/>
                    <a:pt x="3049" y="15093"/>
                  </a:cubicBezTo>
                  <a:cubicBezTo>
                    <a:pt x="3114" y="15068"/>
                    <a:pt x="3146" y="15052"/>
                    <a:pt x="3122" y="14996"/>
                  </a:cubicBezTo>
                  <a:cubicBezTo>
                    <a:pt x="3235" y="14947"/>
                    <a:pt x="3357" y="14914"/>
                    <a:pt x="3487" y="14906"/>
                  </a:cubicBezTo>
                  <a:cubicBezTo>
                    <a:pt x="3499" y="14915"/>
                    <a:pt x="3508" y="14919"/>
                    <a:pt x="3516" y="14919"/>
                  </a:cubicBezTo>
                  <a:cubicBezTo>
                    <a:pt x="3544" y="14919"/>
                    <a:pt x="3545" y="14866"/>
                    <a:pt x="3551" y="14809"/>
                  </a:cubicBezTo>
                  <a:cubicBezTo>
                    <a:pt x="3527" y="14760"/>
                    <a:pt x="3535" y="14687"/>
                    <a:pt x="3568" y="14679"/>
                  </a:cubicBezTo>
                  <a:cubicBezTo>
                    <a:pt x="3568" y="14679"/>
                    <a:pt x="3592" y="14736"/>
                    <a:pt x="3616" y="14785"/>
                  </a:cubicBezTo>
                  <a:cubicBezTo>
                    <a:pt x="3611" y="14828"/>
                    <a:pt x="3609" y="14846"/>
                    <a:pt x="3623" y="14846"/>
                  </a:cubicBezTo>
                  <a:cubicBezTo>
                    <a:pt x="3632" y="14846"/>
                    <a:pt x="3647" y="14838"/>
                    <a:pt x="3673" y="14825"/>
                  </a:cubicBezTo>
                  <a:lnTo>
                    <a:pt x="3730" y="14801"/>
                  </a:lnTo>
                  <a:cubicBezTo>
                    <a:pt x="3705" y="14744"/>
                    <a:pt x="3859" y="14679"/>
                    <a:pt x="4070" y="14566"/>
                  </a:cubicBezTo>
                  <a:cubicBezTo>
                    <a:pt x="4330" y="14428"/>
                    <a:pt x="4419" y="14379"/>
                    <a:pt x="4395" y="14331"/>
                  </a:cubicBezTo>
                  <a:cubicBezTo>
                    <a:pt x="4362" y="14282"/>
                    <a:pt x="4395" y="14266"/>
                    <a:pt x="4508" y="14266"/>
                  </a:cubicBezTo>
                  <a:cubicBezTo>
                    <a:pt x="4629" y="14291"/>
                    <a:pt x="4695" y="14304"/>
                    <a:pt x="4730" y="14304"/>
                  </a:cubicBezTo>
                  <a:cubicBezTo>
                    <a:pt x="4774" y="14304"/>
                    <a:pt x="4772" y="14285"/>
                    <a:pt x="4768" y="14250"/>
                  </a:cubicBezTo>
                  <a:lnTo>
                    <a:pt x="4768" y="14250"/>
                  </a:lnTo>
                  <a:cubicBezTo>
                    <a:pt x="4764" y="14252"/>
                    <a:pt x="4761" y="14253"/>
                    <a:pt x="4757" y="14253"/>
                  </a:cubicBezTo>
                  <a:cubicBezTo>
                    <a:pt x="4735" y="14253"/>
                    <a:pt x="4707" y="14210"/>
                    <a:pt x="4678" y="14160"/>
                  </a:cubicBezTo>
                  <a:cubicBezTo>
                    <a:pt x="4642" y="14105"/>
                    <a:pt x="4636" y="14076"/>
                    <a:pt x="4655" y="14076"/>
                  </a:cubicBezTo>
                  <a:cubicBezTo>
                    <a:pt x="4669" y="14076"/>
                    <a:pt x="4697" y="14093"/>
                    <a:pt x="4735" y="14128"/>
                  </a:cubicBezTo>
                  <a:cubicBezTo>
                    <a:pt x="4744" y="14142"/>
                    <a:pt x="4759" y="14149"/>
                    <a:pt x="4778" y="14149"/>
                  </a:cubicBezTo>
                  <a:cubicBezTo>
                    <a:pt x="4898" y="14149"/>
                    <a:pt x="5184" y="13894"/>
                    <a:pt x="5149" y="13796"/>
                  </a:cubicBezTo>
                  <a:cubicBezTo>
                    <a:pt x="5135" y="13775"/>
                    <a:pt x="5127" y="13764"/>
                    <a:pt x="5128" y="13764"/>
                  </a:cubicBezTo>
                  <a:lnTo>
                    <a:pt x="5128" y="13764"/>
                  </a:lnTo>
                  <a:cubicBezTo>
                    <a:pt x="5129" y="13764"/>
                    <a:pt x="5146" y="13787"/>
                    <a:pt x="5189" y="13844"/>
                  </a:cubicBezTo>
                  <a:cubicBezTo>
                    <a:pt x="5201" y="13862"/>
                    <a:pt x="5213" y="13872"/>
                    <a:pt x="5230" y="13872"/>
                  </a:cubicBezTo>
                  <a:cubicBezTo>
                    <a:pt x="5256" y="13872"/>
                    <a:pt x="5294" y="13846"/>
                    <a:pt x="5359" y="13796"/>
                  </a:cubicBezTo>
                  <a:lnTo>
                    <a:pt x="5441" y="13739"/>
                  </a:lnTo>
                  <a:cubicBezTo>
                    <a:pt x="5384" y="13663"/>
                    <a:pt x="5490" y="13602"/>
                    <a:pt x="5554" y="13602"/>
                  </a:cubicBezTo>
                  <a:cubicBezTo>
                    <a:pt x="5573" y="13602"/>
                    <a:pt x="5587" y="13607"/>
                    <a:pt x="5595" y="13617"/>
                  </a:cubicBezTo>
                  <a:cubicBezTo>
                    <a:pt x="5623" y="13628"/>
                    <a:pt x="5639" y="13634"/>
                    <a:pt x="5653" y="13634"/>
                  </a:cubicBezTo>
                  <a:cubicBezTo>
                    <a:pt x="5670" y="13634"/>
                    <a:pt x="5684" y="13624"/>
                    <a:pt x="5716" y="13601"/>
                  </a:cubicBezTo>
                  <a:cubicBezTo>
                    <a:pt x="5722" y="13481"/>
                    <a:pt x="5827" y="13425"/>
                    <a:pt x="5888" y="13425"/>
                  </a:cubicBezTo>
                  <a:cubicBezTo>
                    <a:pt x="5906" y="13425"/>
                    <a:pt x="5920" y="13430"/>
                    <a:pt x="5927" y="13439"/>
                  </a:cubicBezTo>
                  <a:lnTo>
                    <a:pt x="5984" y="13398"/>
                  </a:lnTo>
                  <a:cubicBezTo>
                    <a:pt x="5976" y="13350"/>
                    <a:pt x="6000" y="13301"/>
                    <a:pt x="6049" y="13269"/>
                  </a:cubicBezTo>
                  <a:cubicBezTo>
                    <a:pt x="6122" y="13204"/>
                    <a:pt x="6146" y="13179"/>
                    <a:pt x="6081" y="13155"/>
                  </a:cubicBezTo>
                  <a:cubicBezTo>
                    <a:pt x="6040" y="13115"/>
                    <a:pt x="6008" y="13066"/>
                    <a:pt x="6032" y="13042"/>
                  </a:cubicBezTo>
                  <a:lnTo>
                    <a:pt x="6032" y="13042"/>
                  </a:lnTo>
                  <a:lnTo>
                    <a:pt x="6065" y="13090"/>
                  </a:lnTo>
                  <a:cubicBezTo>
                    <a:pt x="6074" y="13101"/>
                    <a:pt x="6085" y="13106"/>
                    <a:pt x="6098" y="13106"/>
                  </a:cubicBezTo>
                  <a:cubicBezTo>
                    <a:pt x="6142" y="13106"/>
                    <a:pt x="6208" y="13048"/>
                    <a:pt x="6284" y="12985"/>
                  </a:cubicBezTo>
                  <a:cubicBezTo>
                    <a:pt x="6388" y="12887"/>
                    <a:pt x="6439" y="12844"/>
                    <a:pt x="6497" y="12844"/>
                  </a:cubicBezTo>
                  <a:cubicBezTo>
                    <a:pt x="6507" y="12844"/>
                    <a:pt x="6517" y="12845"/>
                    <a:pt x="6527" y="12847"/>
                  </a:cubicBezTo>
                  <a:lnTo>
                    <a:pt x="6511" y="12782"/>
                  </a:lnTo>
                  <a:cubicBezTo>
                    <a:pt x="6500" y="12741"/>
                    <a:pt x="6507" y="12716"/>
                    <a:pt x="6523" y="12716"/>
                  </a:cubicBezTo>
                  <a:cubicBezTo>
                    <a:pt x="6532" y="12716"/>
                    <a:pt x="6545" y="12724"/>
                    <a:pt x="6559" y="12742"/>
                  </a:cubicBezTo>
                  <a:cubicBezTo>
                    <a:pt x="6564" y="12743"/>
                    <a:pt x="6569" y="12743"/>
                    <a:pt x="6574" y="12743"/>
                  </a:cubicBezTo>
                  <a:cubicBezTo>
                    <a:pt x="6637" y="12743"/>
                    <a:pt x="6714" y="12654"/>
                    <a:pt x="6722" y="12571"/>
                  </a:cubicBezTo>
                  <a:lnTo>
                    <a:pt x="6762" y="12523"/>
                  </a:lnTo>
                  <a:cubicBezTo>
                    <a:pt x="6792" y="12540"/>
                    <a:pt x="6819" y="12547"/>
                    <a:pt x="6841" y="12547"/>
                  </a:cubicBezTo>
                  <a:cubicBezTo>
                    <a:pt x="6904" y="12547"/>
                    <a:pt x="6932" y="12487"/>
                    <a:pt x="6884" y="12409"/>
                  </a:cubicBezTo>
                  <a:lnTo>
                    <a:pt x="6884" y="12409"/>
                  </a:lnTo>
                  <a:cubicBezTo>
                    <a:pt x="6899" y="12425"/>
                    <a:pt x="6913" y="12431"/>
                    <a:pt x="6924" y="12431"/>
                  </a:cubicBezTo>
                  <a:cubicBezTo>
                    <a:pt x="6943" y="12431"/>
                    <a:pt x="6958" y="12416"/>
                    <a:pt x="6973" y="12401"/>
                  </a:cubicBezTo>
                  <a:cubicBezTo>
                    <a:pt x="6973" y="12326"/>
                    <a:pt x="7041" y="12246"/>
                    <a:pt x="7087" y="12246"/>
                  </a:cubicBezTo>
                  <a:cubicBezTo>
                    <a:pt x="7096" y="12246"/>
                    <a:pt x="7104" y="12249"/>
                    <a:pt x="7111" y="12255"/>
                  </a:cubicBezTo>
                  <a:lnTo>
                    <a:pt x="7135" y="12231"/>
                  </a:lnTo>
                  <a:cubicBezTo>
                    <a:pt x="7119" y="12190"/>
                    <a:pt x="7127" y="12150"/>
                    <a:pt x="7159" y="12117"/>
                  </a:cubicBezTo>
                  <a:cubicBezTo>
                    <a:pt x="7192" y="12093"/>
                    <a:pt x="7200" y="12044"/>
                    <a:pt x="7176" y="12004"/>
                  </a:cubicBezTo>
                  <a:cubicBezTo>
                    <a:pt x="7151" y="11939"/>
                    <a:pt x="7176" y="11915"/>
                    <a:pt x="7176" y="11915"/>
                  </a:cubicBezTo>
                  <a:cubicBezTo>
                    <a:pt x="7179" y="11911"/>
                    <a:pt x="7183" y="11909"/>
                    <a:pt x="7186" y="11909"/>
                  </a:cubicBezTo>
                  <a:cubicBezTo>
                    <a:pt x="7207" y="11909"/>
                    <a:pt x="7228" y="11965"/>
                    <a:pt x="7249" y="12020"/>
                  </a:cubicBezTo>
                  <a:cubicBezTo>
                    <a:pt x="7249" y="12045"/>
                    <a:pt x="7254" y="12057"/>
                    <a:pt x="7261" y="12057"/>
                  </a:cubicBezTo>
                  <a:cubicBezTo>
                    <a:pt x="7278" y="12057"/>
                    <a:pt x="7304" y="11984"/>
                    <a:pt x="7281" y="11874"/>
                  </a:cubicBezTo>
                  <a:cubicBezTo>
                    <a:pt x="7268" y="11795"/>
                    <a:pt x="7262" y="11758"/>
                    <a:pt x="7266" y="11758"/>
                  </a:cubicBezTo>
                  <a:lnTo>
                    <a:pt x="7266" y="11758"/>
                  </a:lnTo>
                  <a:cubicBezTo>
                    <a:pt x="7270" y="11758"/>
                    <a:pt x="7282" y="11791"/>
                    <a:pt x="7305" y="11850"/>
                  </a:cubicBezTo>
                  <a:cubicBezTo>
                    <a:pt x="7321" y="11892"/>
                    <a:pt x="7337" y="11934"/>
                    <a:pt x="7346" y="11934"/>
                  </a:cubicBezTo>
                  <a:cubicBezTo>
                    <a:pt x="7351" y="11934"/>
                    <a:pt x="7354" y="11922"/>
                    <a:pt x="7354" y="11890"/>
                  </a:cubicBezTo>
                  <a:cubicBezTo>
                    <a:pt x="7354" y="11890"/>
                    <a:pt x="7394" y="11842"/>
                    <a:pt x="7346" y="11801"/>
                  </a:cubicBezTo>
                  <a:lnTo>
                    <a:pt x="7411" y="11720"/>
                  </a:lnTo>
                  <a:cubicBezTo>
                    <a:pt x="7467" y="11720"/>
                    <a:pt x="7516" y="11696"/>
                    <a:pt x="7540" y="11655"/>
                  </a:cubicBezTo>
                  <a:cubicBezTo>
                    <a:pt x="7523" y="11614"/>
                    <a:pt x="7518" y="11603"/>
                    <a:pt x="7544" y="11603"/>
                  </a:cubicBezTo>
                  <a:cubicBezTo>
                    <a:pt x="7555" y="11603"/>
                    <a:pt x="7569" y="11604"/>
                    <a:pt x="7589" y="11606"/>
                  </a:cubicBezTo>
                  <a:cubicBezTo>
                    <a:pt x="7605" y="11620"/>
                    <a:pt x="7617" y="11626"/>
                    <a:pt x="7624" y="11626"/>
                  </a:cubicBezTo>
                  <a:cubicBezTo>
                    <a:pt x="7637" y="11626"/>
                    <a:pt x="7625" y="11599"/>
                    <a:pt x="7565" y="11550"/>
                  </a:cubicBezTo>
                  <a:cubicBezTo>
                    <a:pt x="7536" y="11493"/>
                    <a:pt x="7552" y="11467"/>
                    <a:pt x="7599" y="11467"/>
                  </a:cubicBezTo>
                  <a:cubicBezTo>
                    <a:pt x="7606" y="11467"/>
                    <a:pt x="7614" y="11468"/>
                    <a:pt x="7622" y="11469"/>
                  </a:cubicBezTo>
                  <a:cubicBezTo>
                    <a:pt x="7667" y="11503"/>
                    <a:pt x="7696" y="11515"/>
                    <a:pt x="7710" y="11515"/>
                  </a:cubicBezTo>
                  <a:cubicBezTo>
                    <a:pt x="7726" y="11515"/>
                    <a:pt x="7720" y="11498"/>
                    <a:pt x="7694" y="11477"/>
                  </a:cubicBezTo>
                  <a:cubicBezTo>
                    <a:pt x="7662" y="11412"/>
                    <a:pt x="7686" y="11388"/>
                    <a:pt x="7686" y="11388"/>
                  </a:cubicBezTo>
                  <a:lnTo>
                    <a:pt x="7686" y="11388"/>
                  </a:lnTo>
                  <a:cubicBezTo>
                    <a:pt x="7689" y="11391"/>
                    <a:pt x="7693" y="11392"/>
                    <a:pt x="7697" y="11392"/>
                  </a:cubicBezTo>
                  <a:cubicBezTo>
                    <a:pt x="7753" y="11392"/>
                    <a:pt x="7918" y="11159"/>
                    <a:pt x="8084" y="10934"/>
                  </a:cubicBezTo>
                  <a:cubicBezTo>
                    <a:pt x="8100" y="10909"/>
                    <a:pt x="8067" y="10844"/>
                    <a:pt x="8019" y="10812"/>
                  </a:cubicBezTo>
                  <a:cubicBezTo>
                    <a:pt x="7973" y="10781"/>
                    <a:pt x="7959" y="10772"/>
                    <a:pt x="7965" y="10772"/>
                  </a:cubicBezTo>
                  <a:lnTo>
                    <a:pt x="7965" y="10772"/>
                  </a:lnTo>
                  <a:cubicBezTo>
                    <a:pt x="7971" y="10772"/>
                    <a:pt x="8001" y="10783"/>
                    <a:pt x="8035" y="10788"/>
                  </a:cubicBezTo>
                  <a:cubicBezTo>
                    <a:pt x="8088" y="10811"/>
                    <a:pt x="8128" y="10820"/>
                    <a:pt x="8153" y="10820"/>
                  </a:cubicBezTo>
                  <a:cubicBezTo>
                    <a:pt x="8206" y="10820"/>
                    <a:pt x="8187" y="10775"/>
                    <a:pt x="8076" y="10731"/>
                  </a:cubicBezTo>
                  <a:cubicBezTo>
                    <a:pt x="7994" y="10709"/>
                    <a:pt x="7967" y="10702"/>
                    <a:pt x="7999" y="10702"/>
                  </a:cubicBezTo>
                  <a:cubicBezTo>
                    <a:pt x="8015" y="10702"/>
                    <a:pt x="8046" y="10704"/>
                    <a:pt x="8092" y="10707"/>
                  </a:cubicBezTo>
                  <a:cubicBezTo>
                    <a:pt x="8157" y="10707"/>
                    <a:pt x="8157" y="10707"/>
                    <a:pt x="8124" y="10650"/>
                  </a:cubicBezTo>
                  <a:cubicBezTo>
                    <a:pt x="8090" y="10627"/>
                    <a:pt x="8088" y="10604"/>
                    <a:pt x="8107" y="10604"/>
                  </a:cubicBezTo>
                  <a:cubicBezTo>
                    <a:pt x="8115" y="10604"/>
                    <a:pt x="8126" y="10608"/>
                    <a:pt x="8140" y="10617"/>
                  </a:cubicBezTo>
                  <a:cubicBezTo>
                    <a:pt x="8165" y="10620"/>
                    <a:pt x="8188" y="10622"/>
                    <a:pt x="8207" y="10622"/>
                  </a:cubicBezTo>
                  <a:cubicBezTo>
                    <a:pt x="8244" y="10622"/>
                    <a:pt x="8262" y="10615"/>
                    <a:pt x="8230" y="10593"/>
                  </a:cubicBezTo>
                  <a:cubicBezTo>
                    <a:pt x="8230" y="10593"/>
                    <a:pt x="8246" y="10569"/>
                    <a:pt x="8311" y="10569"/>
                  </a:cubicBezTo>
                  <a:cubicBezTo>
                    <a:pt x="8384" y="10569"/>
                    <a:pt x="8343" y="10512"/>
                    <a:pt x="8311" y="10447"/>
                  </a:cubicBezTo>
                  <a:cubicBezTo>
                    <a:pt x="8281" y="10358"/>
                    <a:pt x="8275" y="10314"/>
                    <a:pt x="8296" y="10314"/>
                  </a:cubicBezTo>
                  <a:cubicBezTo>
                    <a:pt x="8309" y="10314"/>
                    <a:pt x="8333" y="10331"/>
                    <a:pt x="8367" y="10366"/>
                  </a:cubicBezTo>
                  <a:cubicBezTo>
                    <a:pt x="8383" y="10383"/>
                    <a:pt x="8397" y="10390"/>
                    <a:pt x="8409" y="10390"/>
                  </a:cubicBezTo>
                  <a:cubicBezTo>
                    <a:pt x="8459" y="10390"/>
                    <a:pt x="8472" y="10261"/>
                    <a:pt x="8400" y="10196"/>
                  </a:cubicBezTo>
                  <a:cubicBezTo>
                    <a:pt x="8344" y="10140"/>
                    <a:pt x="8323" y="10119"/>
                    <a:pt x="8327" y="10119"/>
                  </a:cubicBezTo>
                  <a:lnTo>
                    <a:pt x="8327" y="10119"/>
                  </a:lnTo>
                  <a:cubicBezTo>
                    <a:pt x="8330" y="10119"/>
                    <a:pt x="8341" y="10127"/>
                    <a:pt x="8359" y="10139"/>
                  </a:cubicBezTo>
                  <a:cubicBezTo>
                    <a:pt x="8378" y="10147"/>
                    <a:pt x="8393" y="10150"/>
                    <a:pt x="8403" y="10150"/>
                  </a:cubicBezTo>
                  <a:cubicBezTo>
                    <a:pt x="8425" y="10150"/>
                    <a:pt x="8432" y="10139"/>
                    <a:pt x="8432" y="10139"/>
                  </a:cubicBezTo>
                  <a:cubicBezTo>
                    <a:pt x="8444" y="10116"/>
                    <a:pt x="8456" y="10097"/>
                    <a:pt x="8482" y="10097"/>
                  </a:cubicBezTo>
                  <a:cubicBezTo>
                    <a:pt x="8493" y="10097"/>
                    <a:pt x="8505" y="10100"/>
                    <a:pt x="8521" y="10107"/>
                  </a:cubicBezTo>
                  <a:cubicBezTo>
                    <a:pt x="8521" y="10107"/>
                    <a:pt x="8538" y="10074"/>
                    <a:pt x="8513" y="9993"/>
                  </a:cubicBezTo>
                  <a:cubicBezTo>
                    <a:pt x="8445" y="9890"/>
                    <a:pt x="8504" y="9833"/>
                    <a:pt x="8598" y="9833"/>
                  </a:cubicBezTo>
                  <a:cubicBezTo>
                    <a:pt x="8615" y="9833"/>
                    <a:pt x="8633" y="9835"/>
                    <a:pt x="8651" y="9839"/>
                  </a:cubicBezTo>
                  <a:lnTo>
                    <a:pt x="8627" y="9750"/>
                  </a:lnTo>
                  <a:cubicBezTo>
                    <a:pt x="8563" y="9692"/>
                    <a:pt x="8524" y="9646"/>
                    <a:pt x="8546" y="9646"/>
                  </a:cubicBezTo>
                  <a:cubicBezTo>
                    <a:pt x="8555" y="9646"/>
                    <a:pt x="8573" y="9653"/>
                    <a:pt x="8603" y="9669"/>
                  </a:cubicBezTo>
                  <a:cubicBezTo>
                    <a:pt x="8623" y="9678"/>
                    <a:pt x="8644" y="9687"/>
                    <a:pt x="8659" y="9693"/>
                  </a:cubicBezTo>
                  <a:cubicBezTo>
                    <a:pt x="8581" y="9628"/>
                    <a:pt x="8639" y="9558"/>
                    <a:pt x="8724" y="9558"/>
                  </a:cubicBezTo>
                  <a:cubicBezTo>
                    <a:pt x="8744" y="9558"/>
                    <a:pt x="8767" y="9562"/>
                    <a:pt x="8789" y="9571"/>
                  </a:cubicBezTo>
                  <a:cubicBezTo>
                    <a:pt x="8812" y="9583"/>
                    <a:pt x="8824" y="9589"/>
                    <a:pt x="8832" y="9589"/>
                  </a:cubicBezTo>
                  <a:cubicBezTo>
                    <a:pt x="8841" y="9589"/>
                    <a:pt x="8845" y="9581"/>
                    <a:pt x="8854" y="9563"/>
                  </a:cubicBezTo>
                  <a:lnTo>
                    <a:pt x="8805" y="9539"/>
                  </a:lnTo>
                  <a:cubicBezTo>
                    <a:pt x="8748" y="9515"/>
                    <a:pt x="8692" y="9490"/>
                    <a:pt x="8708" y="9458"/>
                  </a:cubicBezTo>
                  <a:cubicBezTo>
                    <a:pt x="8720" y="9440"/>
                    <a:pt x="8732" y="9417"/>
                    <a:pt x="8758" y="9417"/>
                  </a:cubicBezTo>
                  <a:cubicBezTo>
                    <a:pt x="8767" y="9417"/>
                    <a:pt x="8777" y="9419"/>
                    <a:pt x="8789" y="9426"/>
                  </a:cubicBezTo>
                  <a:cubicBezTo>
                    <a:pt x="8862" y="9417"/>
                    <a:pt x="8927" y="9409"/>
                    <a:pt x="8878" y="9385"/>
                  </a:cubicBezTo>
                  <a:cubicBezTo>
                    <a:pt x="8878" y="9385"/>
                    <a:pt x="8894" y="9361"/>
                    <a:pt x="8959" y="9353"/>
                  </a:cubicBezTo>
                  <a:cubicBezTo>
                    <a:pt x="8975" y="9320"/>
                    <a:pt x="8984" y="9288"/>
                    <a:pt x="9008" y="9231"/>
                  </a:cubicBezTo>
                  <a:cubicBezTo>
                    <a:pt x="8973" y="9183"/>
                    <a:pt x="8986" y="9128"/>
                    <a:pt x="9025" y="9128"/>
                  </a:cubicBezTo>
                  <a:cubicBezTo>
                    <a:pt x="9032" y="9128"/>
                    <a:pt x="9040" y="9130"/>
                    <a:pt x="9048" y="9134"/>
                  </a:cubicBezTo>
                  <a:cubicBezTo>
                    <a:pt x="9057" y="9093"/>
                    <a:pt x="9057" y="9053"/>
                    <a:pt x="9024" y="9020"/>
                  </a:cubicBezTo>
                  <a:cubicBezTo>
                    <a:pt x="9049" y="8970"/>
                    <a:pt x="9060" y="8939"/>
                    <a:pt x="9090" y="8939"/>
                  </a:cubicBezTo>
                  <a:cubicBezTo>
                    <a:pt x="9098" y="8939"/>
                    <a:pt x="9109" y="8942"/>
                    <a:pt x="9121" y="8947"/>
                  </a:cubicBezTo>
                  <a:cubicBezTo>
                    <a:pt x="9142" y="8953"/>
                    <a:pt x="9155" y="8957"/>
                    <a:pt x="9161" y="8957"/>
                  </a:cubicBezTo>
                  <a:cubicBezTo>
                    <a:pt x="9172" y="8957"/>
                    <a:pt x="9160" y="8946"/>
                    <a:pt x="9130" y="8915"/>
                  </a:cubicBezTo>
                  <a:cubicBezTo>
                    <a:pt x="9081" y="8890"/>
                    <a:pt x="9089" y="8858"/>
                    <a:pt x="9105" y="8834"/>
                  </a:cubicBezTo>
                  <a:lnTo>
                    <a:pt x="9130" y="8769"/>
                  </a:lnTo>
                  <a:cubicBezTo>
                    <a:pt x="9073" y="8744"/>
                    <a:pt x="9073" y="8744"/>
                    <a:pt x="9081" y="8720"/>
                  </a:cubicBezTo>
                  <a:cubicBezTo>
                    <a:pt x="9097" y="8688"/>
                    <a:pt x="9186" y="8615"/>
                    <a:pt x="9203" y="8582"/>
                  </a:cubicBezTo>
                  <a:cubicBezTo>
                    <a:pt x="9226" y="8513"/>
                    <a:pt x="9228" y="8493"/>
                    <a:pt x="9204" y="8493"/>
                  </a:cubicBezTo>
                  <a:cubicBezTo>
                    <a:pt x="9195" y="8493"/>
                    <a:pt x="9181" y="8497"/>
                    <a:pt x="9162" y="8501"/>
                  </a:cubicBezTo>
                  <a:cubicBezTo>
                    <a:pt x="9159" y="8509"/>
                    <a:pt x="9152" y="8513"/>
                    <a:pt x="9145" y="8513"/>
                  </a:cubicBezTo>
                  <a:cubicBezTo>
                    <a:pt x="9132" y="8513"/>
                    <a:pt x="9123" y="8496"/>
                    <a:pt x="9178" y="8469"/>
                  </a:cubicBezTo>
                  <a:cubicBezTo>
                    <a:pt x="9227" y="8404"/>
                    <a:pt x="9267" y="8331"/>
                    <a:pt x="9300" y="8258"/>
                  </a:cubicBezTo>
                  <a:cubicBezTo>
                    <a:pt x="9340" y="8128"/>
                    <a:pt x="9340" y="8128"/>
                    <a:pt x="9284" y="8112"/>
                  </a:cubicBezTo>
                  <a:cubicBezTo>
                    <a:pt x="9154" y="8112"/>
                    <a:pt x="9162" y="8080"/>
                    <a:pt x="9292" y="8080"/>
                  </a:cubicBezTo>
                  <a:cubicBezTo>
                    <a:pt x="9421" y="8047"/>
                    <a:pt x="9438" y="8015"/>
                    <a:pt x="9373" y="7999"/>
                  </a:cubicBezTo>
                  <a:cubicBezTo>
                    <a:pt x="9324" y="7950"/>
                    <a:pt x="9324" y="7950"/>
                    <a:pt x="9340" y="7917"/>
                  </a:cubicBezTo>
                  <a:lnTo>
                    <a:pt x="9340" y="7917"/>
                  </a:lnTo>
                  <a:cubicBezTo>
                    <a:pt x="9350" y="7920"/>
                    <a:pt x="9358" y="7922"/>
                    <a:pt x="9365" y="7922"/>
                  </a:cubicBezTo>
                  <a:cubicBezTo>
                    <a:pt x="9398" y="7922"/>
                    <a:pt x="9398" y="7889"/>
                    <a:pt x="9365" y="7828"/>
                  </a:cubicBezTo>
                  <a:cubicBezTo>
                    <a:pt x="9370" y="7807"/>
                    <a:pt x="9372" y="7799"/>
                    <a:pt x="9392" y="7799"/>
                  </a:cubicBezTo>
                  <a:cubicBezTo>
                    <a:pt x="9402" y="7799"/>
                    <a:pt x="9416" y="7801"/>
                    <a:pt x="9438" y="7804"/>
                  </a:cubicBezTo>
                  <a:lnTo>
                    <a:pt x="9454" y="7739"/>
                  </a:lnTo>
                  <a:cubicBezTo>
                    <a:pt x="9348" y="7650"/>
                    <a:pt x="9446" y="7463"/>
                    <a:pt x="9511" y="7447"/>
                  </a:cubicBezTo>
                  <a:cubicBezTo>
                    <a:pt x="9511" y="7447"/>
                    <a:pt x="9519" y="7415"/>
                    <a:pt x="9470" y="7366"/>
                  </a:cubicBezTo>
                  <a:cubicBezTo>
                    <a:pt x="9383" y="7322"/>
                    <a:pt x="9367" y="7293"/>
                    <a:pt x="9417" y="7293"/>
                  </a:cubicBezTo>
                  <a:cubicBezTo>
                    <a:pt x="9432" y="7293"/>
                    <a:pt x="9452" y="7296"/>
                    <a:pt x="9478" y="7301"/>
                  </a:cubicBezTo>
                  <a:cubicBezTo>
                    <a:pt x="9526" y="7311"/>
                    <a:pt x="9555" y="7317"/>
                    <a:pt x="9566" y="7317"/>
                  </a:cubicBezTo>
                  <a:cubicBezTo>
                    <a:pt x="9582" y="7317"/>
                    <a:pt x="9555" y="7303"/>
                    <a:pt x="9486" y="7269"/>
                  </a:cubicBezTo>
                  <a:cubicBezTo>
                    <a:pt x="9445" y="7227"/>
                    <a:pt x="9462" y="7103"/>
                    <a:pt x="9539" y="7103"/>
                  </a:cubicBezTo>
                  <a:cubicBezTo>
                    <a:pt x="9552" y="7103"/>
                    <a:pt x="9567" y="7107"/>
                    <a:pt x="9584" y="7115"/>
                  </a:cubicBezTo>
                  <a:lnTo>
                    <a:pt x="9697" y="7131"/>
                  </a:lnTo>
                  <a:cubicBezTo>
                    <a:pt x="9648" y="7090"/>
                    <a:pt x="9657" y="7058"/>
                    <a:pt x="9657" y="7058"/>
                  </a:cubicBezTo>
                  <a:cubicBezTo>
                    <a:pt x="9592" y="7050"/>
                    <a:pt x="9600" y="7018"/>
                    <a:pt x="9624" y="6912"/>
                  </a:cubicBezTo>
                  <a:cubicBezTo>
                    <a:pt x="9632" y="6847"/>
                    <a:pt x="9592" y="6701"/>
                    <a:pt x="9600" y="6636"/>
                  </a:cubicBezTo>
                  <a:cubicBezTo>
                    <a:pt x="9608" y="6572"/>
                    <a:pt x="9616" y="6474"/>
                    <a:pt x="9681" y="6442"/>
                  </a:cubicBezTo>
                  <a:cubicBezTo>
                    <a:pt x="9689" y="6393"/>
                    <a:pt x="9673" y="6336"/>
                    <a:pt x="9632" y="6304"/>
                  </a:cubicBezTo>
                  <a:cubicBezTo>
                    <a:pt x="9575" y="6263"/>
                    <a:pt x="9584" y="6199"/>
                    <a:pt x="9640" y="6199"/>
                  </a:cubicBezTo>
                  <a:lnTo>
                    <a:pt x="9640" y="6166"/>
                  </a:lnTo>
                  <a:cubicBezTo>
                    <a:pt x="9592" y="6093"/>
                    <a:pt x="9592" y="6061"/>
                    <a:pt x="9592" y="6061"/>
                  </a:cubicBezTo>
                  <a:lnTo>
                    <a:pt x="9592" y="6061"/>
                  </a:lnTo>
                  <a:cubicBezTo>
                    <a:pt x="9598" y="6062"/>
                    <a:pt x="9604" y="6062"/>
                    <a:pt x="9610" y="6062"/>
                  </a:cubicBezTo>
                  <a:cubicBezTo>
                    <a:pt x="9661" y="6062"/>
                    <a:pt x="9707" y="6032"/>
                    <a:pt x="9657" y="5996"/>
                  </a:cubicBezTo>
                  <a:cubicBezTo>
                    <a:pt x="9592" y="5996"/>
                    <a:pt x="9600" y="5964"/>
                    <a:pt x="9600" y="5899"/>
                  </a:cubicBezTo>
                  <a:cubicBezTo>
                    <a:pt x="9632" y="5866"/>
                    <a:pt x="9657" y="5566"/>
                    <a:pt x="9640" y="5274"/>
                  </a:cubicBezTo>
                  <a:cubicBezTo>
                    <a:pt x="9632" y="4987"/>
                    <a:pt x="9585" y="4707"/>
                    <a:pt x="9553" y="4707"/>
                  </a:cubicBezTo>
                  <a:cubicBezTo>
                    <a:pt x="9552" y="4707"/>
                    <a:pt x="9552" y="4707"/>
                    <a:pt x="9551" y="4707"/>
                  </a:cubicBezTo>
                  <a:lnTo>
                    <a:pt x="9543" y="4601"/>
                  </a:lnTo>
                  <a:cubicBezTo>
                    <a:pt x="9535" y="4569"/>
                    <a:pt x="9527" y="4504"/>
                    <a:pt x="9527" y="4504"/>
                  </a:cubicBezTo>
                  <a:cubicBezTo>
                    <a:pt x="9648" y="4488"/>
                    <a:pt x="9559" y="4318"/>
                    <a:pt x="9478" y="4228"/>
                  </a:cubicBezTo>
                  <a:cubicBezTo>
                    <a:pt x="9438" y="4220"/>
                    <a:pt x="9405" y="4188"/>
                    <a:pt x="9405" y="4139"/>
                  </a:cubicBezTo>
                  <a:cubicBezTo>
                    <a:pt x="9519" y="4115"/>
                    <a:pt x="9494" y="4010"/>
                    <a:pt x="9421" y="3961"/>
                  </a:cubicBezTo>
                  <a:cubicBezTo>
                    <a:pt x="9300" y="3953"/>
                    <a:pt x="9292" y="3920"/>
                    <a:pt x="9405" y="3888"/>
                  </a:cubicBezTo>
                  <a:cubicBezTo>
                    <a:pt x="9527" y="3864"/>
                    <a:pt x="9503" y="3791"/>
                    <a:pt x="9316" y="3774"/>
                  </a:cubicBezTo>
                  <a:cubicBezTo>
                    <a:pt x="9243" y="3750"/>
                    <a:pt x="9243" y="3750"/>
                    <a:pt x="9292" y="3701"/>
                  </a:cubicBezTo>
                  <a:cubicBezTo>
                    <a:pt x="9379" y="3648"/>
                    <a:pt x="9388" y="3616"/>
                    <a:pt x="9357" y="3616"/>
                  </a:cubicBezTo>
                  <a:cubicBezTo>
                    <a:pt x="9350" y="3616"/>
                    <a:pt x="9342" y="3618"/>
                    <a:pt x="9332" y="3620"/>
                  </a:cubicBezTo>
                  <a:cubicBezTo>
                    <a:pt x="9211" y="3620"/>
                    <a:pt x="9203" y="3588"/>
                    <a:pt x="9300" y="3515"/>
                  </a:cubicBezTo>
                  <a:cubicBezTo>
                    <a:pt x="9380" y="3435"/>
                    <a:pt x="9394" y="3415"/>
                    <a:pt x="9325" y="3415"/>
                  </a:cubicBezTo>
                  <a:cubicBezTo>
                    <a:pt x="9310" y="3415"/>
                    <a:pt x="9291" y="3416"/>
                    <a:pt x="9267" y="3418"/>
                  </a:cubicBezTo>
                  <a:cubicBezTo>
                    <a:pt x="9262" y="3418"/>
                    <a:pt x="9256" y="3419"/>
                    <a:pt x="9251" y="3419"/>
                  </a:cubicBezTo>
                  <a:cubicBezTo>
                    <a:pt x="9149" y="3419"/>
                    <a:pt x="9102" y="3277"/>
                    <a:pt x="9203" y="3215"/>
                  </a:cubicBezTo>
                  <a:cubicBezTo>
                    <a:pt x="9189" y="3187"/>
                    <a:pt x="9217" y="3147"/>
                    <a:pt x="9188" y="3147"/>
                  </a:cubicBezTo>
                  <a:cubicBezTo>
                    <a:pt x="9184" y="3147"/>
                    <a:pt x="9178" y="3148"/>
                    <a:pt x="9170" y="3150"/>
                  </a:cubicBezTo>
                  <a:lnTo>
                    <a:pt x="9219" y="3093"/>
                  </a:lnTo>
                  <a:lnTo>
                    <a:pt x="9186" y="3029"/>
                  </a:lnTo>
                  <a:lnTo>
                    <a:pt x="9130" y="3053"/>
                  </a:lnTo>
                  <a:cubicBezTo>
                    <a:pt x="9105" y="2883"/>
                    <a:pt x="9048" y="2720"/>
                    <a:pt x="8975" y="2574"/>
                  </a:cubicBezTo>
                  <a:cubicBezTo>
                    <a:pt x="8825" y="2299"/>
                    <a:pt x="8757" y="2203"/>
                    <a:pt x="8723" y="2203"/>
                  </a:cubicBezTo>
                  <a:cubicBezTo>
                    <a:pt x="8713" y="2203"/>
                    <a:pt x="8705" y="2211"/>
                    <a:pt x="8700" y="2226"/>
                  </a:cubicBezTo>
                  <a:cubicBezTo>
                    <a:pt x="8672" y="2260"/>
                    <a:pt x="8648" y="2274"/>
                    <a:pt x="8633" y="2274"/>
                  </a:cubicBezTo>
                  <a:cubicBezTo>
                    <a:pt x="8605" y="2274"/>
                    <a:pt x="8606" y="2224"/>
                    <a:pt x="8659" y="2161"/>
                  </a:cubicBezTo>
                  <a:cubicBezTo>
                    <a:pt x="8643" y="2137"/>
                    <a:pt x="8651" y="2039"/>
                    <a:pt x="8611" y="1983"/>
                  </a:cubicBezTo>
                  <a:cubicBezTo>
                    <a:pt x="8562" y="1918"/>
                    <a:pt x="8521" y="1861"/>
                    <a:pt x="8562" y="1829"/>
                  </a:cubicBezTo>
                  <a:lnTo>
                    <a:pt x="8546" y="1796"/>
                  </a:lnTo>
                  <a:cubicBezTo>
                    <a:pt x="8542" y="1796"/>
                    <a:pt x="8539" y="1796"/>
                    <a:pt x="8536" y="1796"/>
                  </a:cubicBezTo>
                  <a:cubicBezTo>
                    <a:pt x="8401" y="1796"/>
                    <a:pt x="8261" y="1639"/>
                    <a:pt x="8230" y="1520"/>
                  </a:cubicBezTo>
                  <a:cubicBezTo>
                    <a:pt x="8189" y="1464"/>
                    <a:pt x="8124" y="1431"/>
                    <a:pt x="8059" y="1431"/>
                  </a:cubicBezTo>
                  <a:cubicBezTo>
                    <a:pt x="7962" y="1423"/>
                    <a:pt x="7962" y="1423"/>
                    <a:pt x="7978" y="1350"/>
                  </a:cubicBezTo>
                  <a:cubicBezTo>
                    <a:pt x="8017" y="1311"/>
                    <a:pt x="7941" y="1177"/>
                    <a:pt x="7867" y="1177"/>
                  </a:cubicBezTo>
                  <a:cubicBezTo>
                    <a:pt x="7850" y="1177"/>
                    <a:pt x="7832" y="1185"/>
                    <a:pt x="7816" y="1204"/>
                  </a:cubicBezTo>
                  <a:lnTo>
                    <a:pt x="7824" y="1131"/>
                  </a:lnTo>
                  <a:cubicBezTo>
                    <a:pt x="7828" y="1101"/>
                    <a:pt x="7816" y="1089"/>
                    <a:pt x="7799" y="1089"/>
                  </a:cubicBezTo>
                  <a:cubicBezTo>
                    <a:pt x="7779" y="1089"/>
                    <a:pt x="7752" y="1105"/>
                    <a:pt x="7735" y="1131"/>
                  </a:cubicBezTo>
                  <a:cubicBezTo>
                    <a:pt x="7704" y="1166"/>
                    <a:pt x="7681" y="1185"/>
                    <a:pt x="7669" y="1185"/>
                  </a:cubicBezTo>
                  <a:cubicBezTo>
                    <a:pt x="7651" y="1185"/>
                    <a:pt x="7661" y="1138"/>
                    <a:pt x="7711" y="1034"/>
                  </a:cubicBezTo>
                  <a:cubicBezTo>
                    <a:pt x="7759" y="975"/>
                    <a:pt x="7765" y="945"/>
                    <a:pt x="7751" y="945"/>
                  </a:cubicBezTo>
                  <a:cubicBezTo>
                    <a:pt x="7744" y="945"/>
                    <a:pt x="7733" y="953"/>
                    <a:pt x="7719" y="969"/>
                  </a:cubicBezTo>
                  <a:cubicBezTo>
                    <a:pt x="7686" y="981"/>
                    <a:pt x="7654" y="993"/>
                    <a:pt x="7631" y="993"/>
                  </a:cubicBezTo>
                  <a:cubicBezTo>
                    <a:pt x="7607" y="993"/>
                    <a:pt x="7593" y="981"/>
                    <a:pt x="7597" y="945"/>
                  </a:cubicBezTo>
                  <a:cubicBezTo>
                    <a:pt x="7584" y="938"/>
                    <a:pt x="7570" y="930"/>
                    <a:pt x="7554" y="930"/>
                  </a:cubicBezTo>
                  <a:cubicBezTo>
                    <a:pt x="7532" y="930"/>
                    <a:pt x="7505" y="945"/>
                    <a:pt x="7467" y="1002"/>
                  </a:cubicBezTo>
                  <a:cubicBezTo>
                    <a:pt x="7450" y="1023"/>
                    <a:pt x="7435" y="1030"/>
                    <a:pt x="7421" y="1030"/>
                  </a:cubicBezTo>
                  <a:cubicBezTo>
                    <a:pt x="7404" y="1030"/>
                    <a:pt x="7388" y="1019"/>
                    <a:pt x="7370" y="1010"/>
                  </a:cubicBezTo>
                  <a:cubicBezTo>
                    <a:pt x="7403" y="961"/>
                    <a:pt x="7403" y="961"/>
                    <a:pt x="7467" y="929"/>
                  </a:cubicBezTo>
                  <a:lnTo>
                    <a:pt x="7467" y="929"/>
                  </a:lnTo>
                  <a:cubicBezTo>
                    <a:pt x="7476" y="935"/>
                    <a:pt x="7480" y="938"/>
                    <a:pt x="7480" y="938"/>
                  </a:cubicBezTo>
                  <a:cubicBezTo>
                    <a:pt x="7480" y="938"/>
                    <a:pt x="7476" y="935"/>
                    <a:pt x="7467" y="929"/>
                  </a:cubicBezTo>
                  <a:cubicBezTo>
                    <a:pt x="7467" y="929"/>
                    <a:pt x="7467" y="929"/>
                    <a:pt x="7467" y="929"/>
                  </a:cubicBezTo>
                  <a:lnTo>
                    <a:pt x="7467" y="929"/>
                  </a:lnTo>
                  <a:cubicBezTo>
                    <a:pt x="7455" y="920"/>
                    <a:pt x="7435" y="905"/>
                    <a:pt x="7411" y="888"/>
                  </a:cubicBezTo>
                  <a:cubicBezTo>
                    <a:pt x="7370" y="848"/>
                    <a:pt x="7362" y="783"/>
                    <a:pt x="7386" y="726"/>
                  </a:cubicBezTo>
                  <a:cubicBezTo>
                    <a:pt x="7386" y="691"/>
                    <a:pt x="7379" y="669"/>
                    <a:pt x="7368" y="669"/>
                  </a:cubicBezTo>
                  <a:cubicBezTo>
                    <a:pt x="7355" y="669"/>
                    <a:pt x="7338" y="695"/>
                    <a:pt x="7322" y="758"/>
                  </a:cubicBezTo>
                  <a:cubicBezTo>
                    <a:pt x="7282" y="817"/>
                    <a:pt x="7267" y="841"/>
                    <a:pt x="7246" y="841"/>
                  </a:cubicBezTo>
                  <a:cubicBezTo>
                    <a:pt x="7233" y="841"/>
                    <a:pt x="7217" y="831"/>
                    <a:pt x="7192" y="815"/>
                  </a:cubicBezTo>
                  <a:cubicBezTo>
                    <a:pt x="7167" y="799"/>
                    <a:pt x="7135" y="783"/>
                    <a:pt x="7167" y="726"/>
                  </a:cubicBezTo>
                  <a:cubicBezTo>
                    <a:pt x="7192" y="677"/>
                    <a:pt x="7192" y="677"/>
                    <a:pt x="7135" y="637"/>
                  </a:cubicBezTo>
                  <a:cubicBezTo>
                    <a:pt x="7117" y="626"/>
                    <a:pt x="7096" y="621"/>
                    <a:pt x="7073" y="621"/>
                  </a:cubicBezTo>
                  <a:cubicBezTo>
                    <a:pt x="6972" y="621"/>
                    <a:pt x="6836" y="710"/>
                    <a:pt x="6770" y="783"/>
                  </a:cubicBezTo>
                  <a:cubicBezTo>
                    <a:pt x="6743" y="833"/>
                    <a:pt x="6729" y="860"/>
                    <a:pt x="6724" y="860"/>
                  </a:cubicBezTo>
                  <a:cubicBezTo>
                    <a:pt x="6719" y="860"/>
                    <a:pt x="6725" y="829"/>
                    <a:pt x="6738" y="766"/>
                  </a:cubicBezTo>
                  <a:cubicBezTo>
                    <a:pt x="6762" y="710"/>
                    <a:pt x="6738" y="693"/>
                    <a:pt x="6705" y="677"/>
                  </a:cubicBezTo>
                  <a:cubicBezTo>
                    <a:pt x="6698" y="694"/>
                    <a:pt x="6693" y="699"/>
                    <a:pt x="6689" y="699"/>
                  </a:cubicBezTo>
                  <a:cubicBezTo>
                    <a:pt x="6681" y="699"/>
                    <a:pt x="6682" y="675"/>
                    <a:pt x="6696" y="675"/>
                  </a:cubicBezTo>
                  <a:cubicBezTo>
                    <a:pt x="6699" y="675"/>
                    <a:pt x="6702" y="676"/>
                    <a:pt x="6705" y="677"/>
                  </a:cubicBezTo>
                  <a:cubicBezTo>
                    <a:pt x="6717" y="649"/>
                    <a:pt x="6732" y="639"/>
                    <a:pt x="6747" y="639"/>
                  </a:cubicBezTo>
                  <a:cubicBezTo>
                    <a:pt x="6762" y="639"/>
                    <a:pt x="6778" y="649"/>
                    <a:pt x="6795" y="661"/>
                  </a:cubicBezTo>
                  <a:lnTo>
                    <a:pt x="6819" y="604"/>
                  </a:lnTo>
                  <a:cubicBezTo>
                    <a:pt x="6833" y="533"/>
                    <a:pt x="6828" y="496"/>
                    <a:pt x="6804" y="496"/>
                  </a:cubicBezTo>
                  <a:cubicBezTo>
                    <a:pt x="6786" y="496"/>
                    <a:pt x="6759" y="515"/>
                    <a:pt x="6722" y="556"/>
                  </a:cubicBezTo>
                  <a:cubicBezTo>
                    <a:pt x="6697" y="573"/>
                    <a:pt x="6683" y="583"/>
                    <a:pt x="6675" y="583"/>
                  </a:cubicBezTo>
                  <a:cubicBezTo>
                    <a:pt x="6663" y="583"/>
                    <a:pt x="6661" y="565"/>
                    <a:pt x="6657" y="523"/>
                  </a:cubicBezTo>
                  <a:cubicBezTo>
                    <a:pt x="6651" y="475"/>
                    <a:pt x="6645" y="422"/>
                    <a:pt x="6632" y="422"/>
                  </a:cubicBezTo>
                  <a:cubicBezTo>
                    <a:pt x="6627" y="422"/>
                    <a:pt x="6622" y="428"/>
                    <a:pt x="6616" y="442"/>
                  </a:cubicBezTo>
                  <a:cubicBezTo>
                    <a:pt x="6576" y="418"/>
                    <a:pt x="6551" y="385"/>
                    <a:pt x="6535" y="337"/>
                  </a:cubicBezTo>
                  <a:cubicBezTo>
                    <a:pt x="6503" y="325"/>
                    <a:pt x="6478" y="314"/>
                    <a:pt x="6459" y="314"/>
                  </a:cubicBezTo>
                  <a:cubicBezTo>
                    <a:pt x="6440" y="314"/>
                    <a:pt x="6426" y="325"/>
                    <a:pt x="6413" y="353"/>
                  </a:cubicBezTo>
                  <a:cubicBezTo>
                    <a:pt x="6399" y="386"/>
                    <a:pt x="6382" y="397"/>
                    <a:pt x="6364" y="397"/>
                  </a:cubicBezTo>
                  <a:cubicBezTo>
                    <a:pt x="6351" y="397"/>
                    <a:pt x="6338" y="392"/>
                    <a:pt x="6324" y="385"/>
                  </a:cubicBezTo>
                  <a:cubicBezTo>
                    <a:pt x="6311" y="379"/>
                    <a:pt x="6298" y="373"/>
                    <a:pt x="6285" y="373"/>
                  </a:cubicBezTo>
                  <a:cubicBezTo>
                    <a:pt x="6267" y="373"/>
                    <a:pt x="6249" y="384"/>
                    <a:pt x="6235" y="418"/>
                  </a:cubicBezTo>
                  <a:cubicBezTo>
                    <a:pt x="6222" y="463"/>
                    <a:pt x="6183" y="498"/>
                    <a:pt x="6135" y="498"/>
                  </a:cubicBezTo>
                  <a:cubicBezTo>
                    <a:pt x="6123" y="498"/>
                    <a:pt x="6110" y="496"/>
                    <a:pt x="6097" y="491"/>
                  </a:cubicBezTo>
                  <a:cubicBezTo>
                    <a:pt x="6068" y="505"/>
                    <a:pt x="6050" y="515"/>
                    <a:pt x="6038" y="515"/>
                  </a:cubicBezTo>
                  <a:cubicBezTo>
                    <a:pt x="6016" y="515"/>
                    <a:pt x="6016" y="485"/>
                    <a:pt x="6016" y="402"/>
                  </a:cubicBezTo>
                  <a:cubicBezTo>
                    <a:pt x="6032" y="345"/>
                    <a:pt x="6000" y="337"/>
                    <a:pt x="5968" y="329"/>
                  </a:cubicBezTo>
                  <a:cubicBezTo>
                    <a:pt x="5968" y="329"/>
                    <a:pt x="5935" y="312"/>
                    <a:pt x="5919" y="248"/>
                  </a:cubicBezTo>
                  <a:cubicBezTo>
                    <a:pt x="5911" y="227"/>
                    <a:pt x="5904" y="219"/>
                    <a:pt x="5898" y="219"/>
                  </a:cubicBezTo>
                  <a:cubicBezTo>
                    <a:pt x="5884" y="219"/>
                    <a:pt x="5873" y="257"/>
                    <a:pt x="5862" y="296"/>
                  </a:cubicBezTo>
                  <a:cubicBezTo>
                    <a:pt x="5846" y="353"/>
                    <a:pt x="5830" y="410"/>
                    <a:pt x="5830" y="410"/>
                  </a:cubicBezTo>
                  <a:cubicBezTo>
                    <a:pt x="5797" y="402"/>
                    <a:pt x="5797" y="280"/>
                    <a:pt x="5813" y="215"/>
                  </a:cubicBezTo>
                  <a:cubicBezTo>
                    <a:pt x="5809" y="153"/>
                    <a:pt x="5807" y="123"/>
                    <a:pt x="5802" y="123"/>
                  </a:cubicBezTo>
                  <a:cubicBezTo>
                    <a:pt x="5797" y="123"/>
                    <a:pt x="5789" y="151"/>
                    <a:pt x="5773" y="207"/>
                  </a:cubicBezTo>
                  <a:cubicBezTo>
                    <a:pt x="5768" y="243"/>
                    <a:pt x="5746" y="280"/>
                    <a:pt x="5716" y="280"/>
                  </a:cubicBezTo>
                  <a:cubicBezTo>
                    <a:pt x="5699" y="280"/>
                    <a:pt x="5680" y="269"/>
                    <a:pt x="5659" y="239"/>
                  </a:cubicBezTo>
                  <a:cubicBezTo>
                    <a:pt x="5586" y="223"/>
                    <a:pt x="5522" y="207"/>
                    <a:pt x="5530" y="150"/>
                  </a:cubicBezTo>
                  <a:cubicBezTo>
                    <a:pt x="5521" y="127"/>
                    <a:pt x="5509" y="119"/>
                    <a:pt x="5497" y="119"/>
                  </a:cubicBezTo>
                  <a:cubicBezTo>
                    <a:pt x="5476" y="119"/>
                    <a:pt x="5457" y="142"/>
                    <a:pt x="5457" y="142"/>
                  </a:cubicBezTo>
                  <a:cubicBezTo>
                    <a:pt x="5436" y="162"/>
                    <a:pt x="5419" y="173"/>
                    <a:pt x="5399" y="173"/>
                  </a:cubicBezTo>
                  <a:cubicBezTo>
                    <a:pt x="5370" y="173"/>
                    <a:pt x="5335" y="152"/>
                    <a:pt x="5278" y="110"/>
                  </a:cubicBezTo>
                  <a:cubicBezTo>
                    <a:pt x="5195" y="34"/>
                    <a:pt x="5152" y="0"/>
                    <a:pt x="512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4" name="Google Shape;8824;p32"/>
            <p:cNvSpPr/>
            <p:nvPr/>
          </p:nvSpPr>
          <p:spPr>
            <a:xfrm>
              <a:off x="7708200" y="1558124"/>
              <a:ext cx="86860" cy="71587"/>
            </a:xfrm>
            <a:custGeom>
              <a:avLst/>
              <a:gdLst/>
              <a:ahLst/>
              <a:cxnLst/>
              <a:rect l="l" t="t" r="r" b="b"/>
              <a:pathLst>
                <a:path w="5039" h="4153" extrusionOk="0">
                  <a:moveTo>
                    <a:pt x="4791" y="119"/>
                  </a:moveTo>
                  <a:cubicBezTo>
                    <a:pt x="4794" y="119"/>
                    <a:pt x="4819" y="200"/>
                    <a:pt x="4836" y="285"/>
                  </a:cubicBezTo>
                  <a:cubicBezTo>
                    <a:pt x="4820" y="244"/>
                    <a:pt x="4803" y="212"/>
                    <a:pt x="4803" y="172"/>
                  </a:cubicBezTo>
                  <a:cubicBezTo>
                    <a:pt x="4793" y="135"/>
                    <a:pt x="4790" y="119"/>
                    <a:pt x="4791" y="119"/>
                  </a:cubicBezTo>
                  <a:close/>
                  <a:moveTo>
                    <a:pt x="3895" y="528"/>
                  </a:moveTo>
                  <a:cubicBezTo>
                    <a:pt x="3903" y="528"/>
                    <a:pt x="3903" y="528"/>
                    <a:pt x="3928" y="585"/>
                  </a:cubicBezTo>
                  <a:cubicBezTo>
                    <a:pt x="3952" y="617"/>
                    <a:pt x="3960" y="658"/>
                    <a:pt x="3968" y="699"/>
                  </a:cubicBezTo>
                  <a:cubicBezTo>
                    <a:pt x="3936" y="642"/>
                    <a:pt x="3911" y="593"/>
                    <a:pt x="3895" y="528"/>
                  </a:cubicBezTo>
                  <a:close/>
                  <a:moveTo>
                    <a:pt x="3044" y="901"/>
                  </a:moveTo>
                  <a:cubicBezTo>
                    <a:pt x="3061" y="926"/>
                    <a:pt x="3067" y="941"/>
                    <a:pt x="3065" y="941"/>
                  </a:cubicBezTo>
                  <a:cubicBezTo>
                    <a:pt x="3064" y="941"/>
                    <a:pt x="3056" y="929"/>
                    <a:pt x="3044" y="901"/>
                  </a:cubicBezTo>
                  <a:close/>
                  <a:moveTo>
                    <a:pt x="2744" y="917"/>
                  </a:moveTo>
                  <a:lnTo>
                    <a:pt x="2776" y="966"/>
                  </a:lnTo>
                  <a:cubicBezTo>
                    <a:pt x="2752" y="917"/>
                    <a:pt x="2752" y="917"/>
                    <a:pt x="2744" y="917"/>
                  </a:cubicBezTo>
                  <a:close/>
                  <a:moveTo>
                    <a:pt x="3125" y="861"/>
                  </a:moveTo>
                  <a:cubicBezTo>
                    <a:pt x="3133" y="861"/>
                    <a:pt x="3133" y="861"/>
                    <a:pt x="3157" y="909"/>
                  </a:cubicBezTo>
                  <a:cubicBezTo>
                    <a:pt x="3157" y="909"/>
                    <a:pt x="3190" y="966"/>
                    <a:pt x="3182" y="966"/>
                  </a:cubicBezTo>
                  <a:lnTo>
                    <a:pt x="3149" y="917"/>
                  </a:lnTo>
                  <a:cubicBezTo>
                    <a:pt x="3117" y="861"/>
                    <a:pt x="3125" y="861"/>
                    <a:pt x="3125" y="861"/>
                  </a:cubicBezTo>
                  <a:close/>
                  <a:moveTo>
                    <a:pt x="3778" y="810"/>
                  </a:moveTo>
                  <a:cubicBezTo>
                    <a:pt x="3780" y="810"/>
                    <a:pt x="3783" y="815"/>
                    <a:pt x="3790" y="828"/>
                  </a:cubicBezTo>
                  <a:cubicBezTo>
                    <a:pt x="3790" y="828"/>
                    <a:pt x="3814" y="885"/>
                    <a:pt x="3838" y="942"/>
                  </a:cubicBezTo>
                  <a:cubicBezTo>
                    <a:pt x="3838" y="942"/>
                    <a:pt x="3846" y="967"/>
                    <a:pt x="3843" y="967"/>
                  </a:cubicBezTo>
                  <a:cubicBezTo>
                    <a:pt x="3842" y="967"/>
                    <a:pt x="3838" y="961"/>
                    <a:pt x="3830" y="942"/>
                  </a:cubicBezTo>
                  <a:lnTo>
                    <a:pt x="3806" y="893"/>
                  </a:lnTo>
                  <a:cubicBezTo>
                    <a:pt x="3788" y="851"/>
                    <a:pt x="3775" y="810"/>
                    <a:pt x="3778" y="810"/>
                  </a:cubicBezTo>
                  <a:close/>
                  <a:moveTo>
                    <a:pt x="2776" y="966"/>
                  </a:moveTo>
                  <a:lnTo>
                    <a:pt x="2776" y="966"/>
                  </a:lnTo>
                  <a:cubicBezTo>
                    <a:pt x="2782" y="976"/>
                    <a:pt x="2788" y="985"/>
                    <a:pt x="2794" y="993"/>
                  </a:cubicBezTo>
                  <a:lnTo>
                    <a:pt x="2794" y="993"/>
                  </a:lnTo>
                  <a:cubicBezTo>
                    <a:pt x="2789" y="984"/>
                    <a:pt x="2783" y="975"/>
                    <a:pt x="2776" y="966"/>
                  </a:cubicBezTo>
                  <a:close/>
                  <a:moveTo>
                    <a:pt x="3532" y="941"/>
                  </a:moveTo>
                  <a:cubicBezTo>
                    <a:pt x="3542" y="941"/>
                    <a:pt x="3563" y="990"/>
                    <a:pt x="3563" y="990"/>
                  </a:cubicBezTo>
                  <a:cubicBezTo>
                    <a:pt x="3563" y="990"/>
                    <a:pt x="3595" y="1039"/>
                    <a:pt x="3587" y="1047"/>
                  </a:cubicBezTo>
                  <a:cubicBezTo>
                    <a:pt x="3587" y="1047"/>
                    <a:pt x="3555" y="990"/>
                    <a:pt x="3530" y="942"/>
                  </a:cubicBezTo>
                  <a:cubicBezTo>
                    <a:pt x="3531" y="941"/>
                    <a:pt x="3532" y="941"/>
                    <a:pt x="3532" y="941"/>
                  </a:cubicBezTo>
                  <a:close/>
                  <a:moveTo>
                    <a:pt x="3522" y="1071"/>
                  </a:moveTo>
                  <a:cubicBezTo>
                    <a:pt x="3530" y="1071"/>
                    <a:pt x="3530" y="1071"/>
                    <a:pt x="3563" y="1120"/>
                  </a:cubicBezTo>
                  <a:lnTo>
                    <a:pt x="3555" y="1128"/>
                  </a:lnTo>
                  <a:lnTo>
                    <a:pt x="3522" y="1071"/>
                  </a:lnTo>
                  <a:close/>
                  <a:moveTo>
                    <a:pt x="3466" y="1096"/>
                  </a:moveTo>
                  <a:cubicBezTo>
                    <a:pt x="3474" y="1096"/>
                    <a:pt x="3474" y="1096"/>
                    <a:pt x="3498" y="1153"/>
                  </a:cubicBezTo>
                  <a:lnTo>
                    <a:pt x="3490" y="1153"/>
                  </a:lnTo>
                  <a:lnTo>
                    <a:pt x="3457" y="1104"/>
                  </a:lnTo>
                  <a:lnTo>
                    <a:pt x="3466" y="1096"/>
                  </a:lnTo>
                  <a:close/>
                  <a:moveTo>
                    <a:pt x="3403" y="1078"/>
                  </a:moveTo>
                  <a:cubicBezTo>
                    <a:pt x="3405" y="1078"/>
                    <a:pt x="3413" y="1092"/>
                    <a:pt x="3425" y="1120"/>
                  </a:cubicBezTo>
                  <a:cubicBezTo>
                    <a:pt x="3457" y="1169"/>
                    <a:pt x="3457" y="1169"/>
                    <a:pt x="3449" y="1169"/>
                  </a:cubicBezTo>
                  <a:cubicBezTo>
                    <a:pt x="3447" y="1171"/>
                    <a:pt x="3445" y="1173"/>
                    <a:pt x="3444" y="1173"/>
                  </a:cubicBezTo>
                  <a:cubicBezTo>
                    <a:pt x="3439" y="1173"/>
                    <a:pt x="3435" y="1161"/>
                    <a:pt x="3417" y="1120"/>
                  </a:cubicBezTo>
                  <a:cubicBezTo>
                    <a:pt x="3405" y="1092"/>
                    <a:pt x="3401" y="1078"/>
                    <a:pt x="3403" y="1078"/>
                  </a:cubicBezTo>
                  <a:close/>
                  <a:moveTo>
                    <a:pt x="3554" y="1160"/>
                  </a:moveTo>
                  <a:cubicBezTo>
                    <a:pt x="3553" y="1160"/>
                    <a:pt x="3555" y="1166"/>
                    <a:pt x="3563" y="1185"/>
                  </a:cubicBezTo>
                  <a:cubicBezTo>
                    <a:pt x="3568" y="1185"/>
                    <a:pt x="3556" y="1160"/>
                    <a:pt x="3554" y="1160"/>
                  </a:cubicBezTo>
                  <a:close/>
                  <a:moveTo>
                    <a:pt x="2801" y="1428"/>
                  </a:moveTo>
                  <a:cubicBezTo>
                    <a:pt x="2825" y="1461"/>
                    <a:pt x="2841" y="1493"/>
                    <a:pt x="2857" y="1534"/>
                  </a:cubicBezTo>
                  <a:lnTo>
                    <a:pt x="2849" y="1534"/>
                  </a:lnTo>
                  <a:cubicBezTo>
                    <a:pt x="2833" y="1501"/>
                    <a:pt x="2809" y="1469"/>
                    <a:pt x="2793" y="1428"/>
                  </a:cubicBezTo>
                  <a:close/>
                  <a:moveTo>
                    <a:pt x="1901" y="1615"/>
                  </a:moveTo>
                  <a:cubicBezTo>
                    <a:pt x="1933" y="1663"/>
                    <a:pt x="1966" y="1712"/>
                    <a:pt x="1966" y="1720"/>
                  </a:cubicBezTo>
                  <a:lnTo>
                    <a:pt x="1957" y="1720"/>
                  </a:lnTo>
                  <a:cubicBezTo>
                    <a:pt x="1933" y="1688"/>
                    <a:pt x="1909" y="1655"/>
                    <a:pt x="1893" y="1623"/>
                  </a:cubicBezTo>
                  <a:lnTo>
                    <a:pt x="1901" y="1615"/>
                  </a:lnTo>
                  <a:close/>
                  <a:moveTo>
                    <a:pt x="2582" y="1615"/>
                  </a:moveTo>
                  <a:cubicBezTo>
                    <a:pt x="2598" y="1615"/>
                    <a:pt x="2598" y="1615"/>
                    <a:pt x="2630" y="1663"/>
                  </a:cubicBezTo>
                  <a:cubicBezTo>
                    <a:pt x="2663" y="1712"/>
                    <a:pt x="2655" y="1720"/>
                    <a:pt x="2647" y="1720"/>
                  </a:cubicBezTo>
                  <a:cubicBezTo>
                    <a:pt x="2614" y="1688"/>
                    <a:pt x="2598" y="1655"/>
                    <a:pt x="2582" y="1615"/>
                  </a:cubicBezTo>
                  <a:close/>
                  <a:moveTo>
                    <a:pt x="2184" y="1858"/>
                  </a:moveTo>
                  <a:cubicBezTo>
                    <a:pt x="2209" y="1890"/>
                    <a:pt x="2233" y="1923"/>
                    <a:pt x="2249" y="1955"/>
                  </a:cubicBezTo>
                  <a:lnTo>
                    <a:pt x="2209" y="1915"/>
                  </a:lnTo>
                  <a:lnTo>
                    <a:pt x="2176" y="1858"/>
                  </a:lnTo>
                  <a:close/>
                  <a:moveTo>
                    <a:pt x="912" y="1955"/>
                  </a:moveTo>
                  <a:cubicBezTo>
                    <a:pt x="903" y="1963"/>
                    <a:pt x="903" y="1963"/>
                    <a:pt x="944" y="2004"/>
                  </a:cubicBezTo>
                  <a:lnTo>
                    <a:pt x="960" y="1996"/>
                  </a:lnTo>
                  <a:cubicBezTo>
                    <a:pt x="920" y="1955"/>
                    <a:pt x="920" y="1955"/>
                    <a:pt x="912" y="1955"/>
                  </a:cubicBezTo>
                  <a:close/>
                  <a:moveTo>
                    <a:pt x="2047" y="2020"/>
                  </a:moveTo>
                  <a:cubicBezTo>
                    <a:pt x="2055" y="2020"/>
                    <a:pt x="2055" y="2020"/>
                    <a:pt x="2087" y="2061"/>
                  </a:cubicBezTo>
                  <a:cubicBezTo>
                    <a:pt x="2128" y="2109"/>
                    <a:pt x="2152" y="2166"/>
                    <a:pt x="2152" y="2166"/>
                  </a:cubicBezTo>
                  <a:cubicBezTo>
                    <a:pt x="2120" y="2117"/>
                    <a:pt x="2079" y="2069"/>
                    <a:pt x="2047" y="2020"/>
                  </a:cubicBezTo>
                  <a:close/>
                  <a:moveTo>
                    <a:pt x="1957" y="2150"/>
                  </a:moveTo>
                  <a:cubicBezTo>
                    <a:pt x="1982" y="2182"/>
                    <a:pt x="2006" y="2215"/>
                    <a:pt x="2022" y="2247"/>
                  </a:cubicBezTo>
                  <a:lnTo>
                    <a:pt x="1982" y="2207"/>
                  </a:lnTo>
                  <a:lnTo>
                    <a:pt x="1949" y="2158"/>
                  </a:lnTo>
                  <a:lnTo>
                    <a:pt x="1957" y="2150"/>
                  </a:lnTo>
                  <a:close/>
                  <a:moveTo>
                    <a:pt x="2032" y="2235"/>
                  </a:moveTo>
                  <a:lnTo>
                    <a:pt x="2032" y="2235"/>
                  </a:lnTo>
                  <a:cubicBezTo>
                    <a:pt x="2033" y="2235"/>
                    <a:pt x="2056" y="2260"/>
                    <a:pt x="2079" y="2288"/>
                  </a:cubicBezTo>
                  <a:cubicBezTo>
                    <a:pt x="2044" y="2249"/>
                    <a:pt x="2032" y="2235"/>
                    <a:pt x="2032" y="2235"/>
                  </a:cubicBezTo>
                  <a:close/>
                  <a:moveTo>
                    <a:pt x="1236" y="2312"/>
                  </a:moveTo>
                  <a:cubicBezTo>
                    <a:pt x="1249" y="2325"/>
                    <a:pt x="1253" y="2330"/>
                    <a:pt x="1252" y="2330"/>
                  </a:cubicBezTo>
                  <a:cubicBezTo>
                    <a:pt x="1250" y="2330"/>
                    <a:pt x="1230" y="2312"/>
                    <a:pt x="1236" y="2312"/>
                  </a:cubicBezTo>
                  <a:close/>
                  <a:moveTo>
                    <a:pt x="1605" y="2370"/>
                  </a:moveTo>
                  <a:cubicBezTo>
                    <a:pt x="1607" y="2370"/>
                    <a:pt x="1622" y="2388"/>
                    <a:pt x="1617" y="2393"/>
                  </a:cubicBezTo>
                  <a:cubicBezTo>
                    <a:pt x="1605" y="2375"/>
                    <a:pt x="1603" y="2370"/>
                    <a:pt x="1605" y="2370"/>
                  </a:cubicBezTo>
                  <a:close/>
                  <a:moveTo>
                    <a:pt x="1520" y="2312"/>
                  </a:moveTo>
                  <a:cubicBezTo>
                    <a:pt x="1560" y="2361"/>
                    <a:pt x="1601" y="2409"/>
                    <a:pt x="1593" y="2409"/>
                  </a:cubicBezTo>
                  <a:lnTo>
                    <a:pt x="1552" y="2369"/>
                  </a:lnTo>
                  <a:lnTo>
                    <a:pt x="1520" y="2320"/>
                  </a:lnTo>
                  <a:lnTo>
                    <a:pt x="1520" y="2312"/>
                  </a:lnTo>
                  <a:close/>
                  <a:moveTo>
                    <a:pt x="1090" y="2344"/>
                  </a:moveTo>
                  <a:lnTo>
                    <a:pt x="1090" y="2353"/>
                  </a:lnTo>
                  <a:cubicBezTo>
                    <a:pt x="1130" y="2393"/>
                    <a:pt x="1171" y="2434"/>
                    <a:pt x="1171" y="2434"/>
                  </a:cubicBezTo>
                  <a:cubicBezTo>
                    <a:pt x="1179" y="2434"/>
                    <a:pt x="1139" y="2385"/>
                    <a:pt x="1139" y="2385"/>
                  </a:cubicBezTo>
                  <a:cubicBezTo>
                    <a:pt x="1139" y="2385"/>
                    <a:pt x="1098" y="2344"/>
                    <a:pt x="1090" y="2344"/>
                  </a:cubicBezTo>
                  <a:close/>
                  <a:moveTo>
                    <a:pt x="1448" y="2320"/>
                  </a:moveTo>
                  <a:lnTo>
                    <a:pt x="1448" y="2320"/>
                  </a:lnTo>
                  <a:cubicBezTo>
                    <a:pt x="1451" y="2320"/>
                    <a:pt x="1473" y="2342"/>
                    <a:pt x="1520" y="2393"/>
                  </a:cubicBezTo>
                  <a:cubicBezTo>
                    <a:pt x="1560" y="2434"/>
                    <a:pt x="1560" y="2434"/>
                    <a:pt x="1560" y="2442"/>
                  </a:cubicBezTo>
                  <a:cubicBezTo>
                    <a:pt x="1560" y="2442"/>
                    <a:pt x="1512" y="2401"/>
                    <a:pt x="1471" y="2353"/>
                  </a:cubicBezTo>
                  <a:cubicBezTo>
                    <a:pt x="1454" y="2332"/>
                    <a:pt x="1445" y="2320"/>
                    <a:pt x="1448" y="2320"/>
                  </a:cubicBezTo>
                  <a:close/>
                  <a:moveTo>
                    <a:pt x="822" y="2417"/>
                  </a:moveTo>
                  <a:lnTo>
                    <a:pt x="903" y="2507"/>
                  </a:lnTo>
                  <a:lnTo>
                    <a:pt x="863" y="2458"/>
                  </a:lnTo>
                  <a:lnTo>
                    <a:pt x="822" y="2417"/>
                  </a:lnTo>
                  <a:close/>
                  <a:moveTo>
                    <a:pt x="1463" y="2507"/>
                  </a:moveTo>
                  <a:cubicBezTo>
                    <a:pt x="1471" y="2507"/>
                    <a:pt x="1512" y="2547"/>
                    <a:pt x="1512" y="2547"/>
                  </a:cubicBezTo>
                  <a:cubicBezTo>
                    <a:pt x="1527" y="2565"/>
                    <a:pt x="1529" y="2571"/>
                    <a:pt x="1527" y="2571"/>
                  </a:cubicBezTo>
                  <a:cubicBezTo>
                    <a:pt x="1522" y="2571"/>
                    <a:pt x="1503" y="2555"/>
                    <a:pt x="1503" y="2555"/>
                  </a:cubicBezTo>
                  <a:cubicBezTo>
                    <a:pt x="1455" y="2515"/>
                    <a:pt x="1455" y="2515"/>
                    <a:pt x="1463" y="2507"/>
                  </a:cubicBezTo>
                  <a:close/>
                  <a:moveTo>
                    <a:pt x="1161" y="2527"/>
                  </a:moveTo>
                  <a:cubicBezTo>
                    <a:pt x="1167" y="2527"/>
                    <a:pt x="1175" y="2535"/>
                    <a:pt x="1203" y="2563"/>
                  </a:cubicBezTo>
                  <a:lnTo>
                    <a:pt x="1195" y="2571"/>
                  </a:lnTo>
                  <a:lnTo>
                    <a:pt x="1147" y="2531"/>
                  </a:lnTo>
                  <a:lnTo>
                    <a:pt x="1155" y="2531"/>
                  </a:lnTo>
                  <a:cubicBezTo>
                    <a:pt x="1157" y="2528"/>
                    <a:pt x="1159" y="2527"/>
                    <a:pt x="1161" y="2527"/>
                  </a:cubicBezTo>
                  <a:close/>
                  <a:moveTo>
                    <a:pt x="1714" y="2547"/>
                  </a:moveTo>
                  <a:lnTo>
                    <a:pt x="1747" y="2596"/>
                  </a:lnTo>
                  <a:cubicBezTo>
                    <a:pt x="1760" y="2607"/>
                    <a:pt x="1766" y="2611"/>
                    <a:pt x="1768" y="2611"/>
                  </a:cubicBezTo>
                  <a:cubicBezTo>
                    <a:pt x="1774" y="2611"/>
                    <a:pt x="1744" y="2577"/>
                    <a:pt x="1714" y="2547"/>
                  </a:cubicBezTo>
                  <a:close/>
                  <a:moveTo>
                    <a:pt x="1457" y="2558"/>
                  </a:moveTo>
                  <a:cubicBezTo>
                    <a:pt x="1458" y="2558"/>
                    <a:pt x="1476" y="2581"/>
                    <a:pt x="1512" y="2628"/>
                  </a:cubicBezTo>
                  <a:cubicBezTo>
                    <a:pt x="1474" y="2583"/>
                    <a:pt x="1456" y="2558"/>
                    <a:pt x="1457" y="2558"/>
                  </a:cubicBezTo>
                  <a:close/>
                  <a:moveTo>
                    <a:pt x="1095" y="2546"/>
                  </a:moveTo>
                  <a:lnTo>
                    <a:pt x="1095" y="2546"/>
                  </a:lnTo>
                  <a:cubicBezTo>
                    <a:pt x="1100" y="2546"/>
                    <a:pt x="1137" y="2583"/>
                    <a:pt x="1195" y="2652"/>
                  </a:cubicBezTo>
                  <a:lnTo>
                    <a:pt x="1187" y="2661"/>
                  </a:lnTo>
                  <a:cubicBezTo>
                    <a:pt x="1147" y="2612"/>
                    <a:pt x="1098" y="2571"/>
                    <a:pt x="1106" y="2563"/>
                  </a:cubicBezTo>
                  <a:cubicBezTo>
                    <a:pt x="1097" y="2552"/>
                    <a:pt x="1094" y="2546"/>
                    <a:pt x="1095" y="2546"/>
                  </a:cubicBezTo>
                  <a:close/>
                  <a:moveTo>
                    <a:pt x="1372" y="2583"/>
                  </a:moveTo>
                  <a:cubicBezTo>
                    <a:pt x="1378" y="2583"/>
                    <a:pt x="1386" y="2592"/>
                    <a:pt x="1414" y="2620"/>
                  </a:cubicBezTo>
                  <a:cubicBezTo>
                    <a:pt x="1414" y="2620"/>
                    <a:pt x="1455" y="2669"/>
                    <a:pt x="1455" y="2669"/>
                  </a:cubicBezTo>
                  <a:cubicBezTo>
                    <a:pt x="1454" y="2669"/>
                    <a:pt x="1453" y="2670"/>
                    <a:pt x="1452" y="2670"/>
                  </a:cubicBezTo>
                  <a:cubicBezTo>
                    <a:pt x="1438" y="2670"/>
                    <a:pt x="1398" y="2636"/>
                    <a:pt x="1398" y="2636"/>
                  </a:cubicBezTo>
                  <a:cubicBezTo>
                    <a:pt x="1357" y="2596"/>
                    <a:pt x="1366" y="2588"/>
                    <a:pt x="1366" y="2588"/>
                  </a:cubicBezTo>
                  <a:cubicBezTo>
                    <a:pt x="1368" y="2585"/>
                    <a:pt x="1370" y="2583"/>
                    <a:pt x="1372" y="2583"/>
                  </a:cubicBezTo>
                  <a:close/>
                  <a:moveTo>
                    <a:pt x="859" y="2646"/>
                  </a:moveTo>
                  <a:cubicBezTo>
                    <a:pt x="861" y="2646"/>
                    <a:pt x="879" y="2668"/>
                    <a:pt x="920" y="2717"/>
                  </a:cubicBezTo>
                  <a:lnTo>
                    <a:pt x="993" y="2815"/>
                  </a:lnTo>
                  <a:cubicBezTo>
                    <a:pt x="952" y="2774"/>
                    <a:pt x="912" y="2734"/>
                    <a:pt x="879" y="2685"/>
                  </a:cubicBezTo>
                  <a:cubicBezTo>
                    <a:pt x="865" y="2660"/>
                    <a:pt x="857" y="2646"/>
                    <a:pt x="859" y="2646"/>
                  </a:cubicBezTo>
                  <a:close/>
                  <a:moveTo>
                    <a:pt x="1090" y="2815"/>
                  </a:moveTo>
                  <a:cubicBezTo>
                    <a:pt x="1130" y="2855"/>
                    <a:pt x="1171" y="2904"/>
                    <a:pt x="1171" y="2904"/>
                  </a:cubicBezTo>
                  <a:lnTo>
                    <a:pt x="1163" y="2912"/>
                  </a:lnTo>
                  <a:cubicBezTo>
                    <a:pt x="1122" y="2863"/>
                    <a:pt x="1082" y="2815"/>
                    <a:pt x="1082" y="2815"/>
                  </a:cubicBezTo>
                  <a:close/>
                  <a:moveTo>
                    <a:pt x="1317" y="2855"/>
                  </a:moveTo>
                  <a:lnTo>
                    <a:pt x="1357" y="2904"/>
                  </a:lnTo>
                  <a:cubicBezTo>
                    <a:pt x="1357" y="2904"/>
                    <a:pt x="1374" y="2928"/>
                    <a:pt x="1369" y="2928"/>
                  </a:cubicBezTo>
                  <a:cubicBezTo>
                    <a:pt x="1367" y="2928"/>
                    <a:pt x="1361" y="2924"/>
                    <a:pt x="1349" y="2912"/>
                  </a:cubicBezTo>
                  <a:cubicBezTo>
                    <a:pt x="1341" y="2912"/>
                    <a:pt x="1309" y="2863"/>
                    <a:pt x="1317" y="2855"/>
                  </a:cubicBezTo>
                  <a:close/>
                  <a:moveTo>
                    <a:pt x="782" y="2847"/>
                  </a:moveTo>
                  <a:lnTo>
                    <a:pt x="830" y="2888"/>
                  </a:lnTo>
                  <a:lnTo>
                    <a:pt x="863" y="2936"/>
                  </a:lnTo>
                  <a:lnTo>
                    <a:pt x="814" y="2896"/>
                  </a:lnTo>
                  <a:cubicBezTo>
                    <a:pt x="774" y="2855"/>
                    <a:pt x="782" y="2847"/>
                    <a:pt x="782" y="2847"/>
                  </a:cubicBezTo>
                  <a:close/>
                  <a:moveTo>
                    <a:pt x="879" y="2889"/>
                  </a:moveTo>
                  <a:cubicBezTo>
                    <a:pt x="881" y="2889"/>
                    <a:pt x="901" y="2909"/>
                    <a:pt x="936" y="2944"/>
                  </a:cubicBezTo>
                  <a:cubicBezTo>
                    <a:pt x="985" y="2985"/>
                    <a:pt x="1017" y="3034"/>
                    <a:pt x="1058" y="3082"/>
                  </a:cubicBezTo>
                  <a:lnTo>
                    <a:pt x="1041" y="3090"/>
                  </a:lnTo>
                  <a:lnTo>
                    <a:pt x="968" y="3001"/>
                  </a:lnTo>
                  <a:cubicBezTo>
                    <a:pt x="904" y="2923"/>
                    <a:pt x="876" y="2889"/>
                    <a:pt x="879" y="2889"/>
                  </a:cubicBezTo>
                  <a:close/>
                  <a:moveTo>
                    <a:pt x="140" y="3216"/>
                  </a:moveTo>
                  <a:cubicBezTo>
                    <a:pt x="137" y="3216"/>
                    <a:pt x="136" y="3218"/>
                    <a:pt x="133" y="3220"/>
                  </a:cubicBezTo>
                  <a:lnTo>
                    <a:pt x="182" y="3252"/>
                  </a:lnTo>
                  <a:lnTo>
                    <a:pt x="190" y="3252"/>
                  </a:lnTo>
                  <a:cubicBezTo>
                    <a:pt x="156" y="3224"/>
                    <a:pt x="146" y="3216"/>
                    <a:pt x="140" y="3216"/>
                  </a:cubicBezTo>
                  <a:close/>
                  <a:moveTo>
                    <a:pt x="386" y="3140"/>
                  </a:moveTo>
                  <a:cubicBezTo>
                    <a:pt x="403" y="3151"/>
                    <a:pt x="421" y="3159"/>
                    <a:pt x="441" y="3163"/>
                  </a:cubicBezTo>
                  <a:lnTo>
                    <a:pt x="458" y="3147"/>
                  </a:lnTo>
                  <a:lnTo>
                    <a:pt x="482" y="3204"/>
                  </a:lnTo>
                  <a:cubicBezTo>
                    <a:pt x="482" y="3212"/>
                    <a:pt x="514" y="3261"/>
                    <a:pt x="563" y="3301"/>
                  </a:cubicBezTo>
                  <a:cubicBezTo>
                    <a:pt x="563" y="3301"/>
                    <a:pt x="603" y="3342"/>
                    <a:pt x="595" y="3342"/>
                  </a:cubicBezTo>
                  <a:lnTo>
                    <a:pt x="506" y="3261"/>
                  </a:lnTo>
                  <a:cubicBezTo>
                    <a:pt x="466" y="3220"/>
                    <a:pt x="426" y="3180"/>
                    <a:pt x="386" y="3140"/>
                  </a:cubicBezTo>
                  <a:close/>
                  <a:moveTo>
                    <a:pt x="758" y="3269"/>
                  </a:moveTo>
                  <a:cubicBezTo>
                    <a:pt x="766" y="3269"/>
                    <a:pt x="806" y="3309"/>
                    <a:pt x="847" y="3358"/>
                  </a:cubicBezTo>
                  <a:lnTo>
                    <a:pt x="839" y="3366"/>
                  </a:lnTo>
                  <a:cubicBezTo>
                    <a:pt x="806" y="3342"/>
                    <a:pt x="774" y="3309"/>
                    <a:pt x="758" y="3269"/>
                  </a:cubicBezTo>
                  <a:close/>
                  <a:moveTo>
                    <a:pt x="854" y="3315"/>
                  </a:moveTo>
                  <a:cubicBezTo>
                    <a:pt x="841" y="3315"/>
                    <a:pt x="874" y="3351"/>
                    <a:pt x="912" y="3382"/>
                  </a:cubicBezTo>
                  <a:lnTo>
                    <a:pt x="903" y="3382"/>
                  </a:lnTo>
                  <a:cubicBezTo>
                    <a:pt x="932" y="3406"/>
                    <a:pt x="944" y="3413"/>
                    <a:pt x="952" y="3413"/>
                  </a:cubicBezTo>
                  <a:cubicBezTo>
                    <a:pt x="958" y="3413"/>
                    <a:pt x="962" y="3410"/>
                    <a:pt x="968" y="3407"/>
                  </a:cubicBezTo>
                  <a:cubicBezTo>
                    <a:pt x="968" y="3398"/>
                    <a:pt x="928" y="3358"/>
                    <a:pt x="928" y="3358"/>
                  </a:cubicBezTo>
                  <a:cubicBezTo>
                    <a:pt x="900" y="3330"/>
                    <a:pt x="887" y="3321"/>
                    <a:pt x="882" y="3321"/>
                  </a:cubicBezTo>
                  <a:cubicBezTo>
                    <a:pt x="880" y="3321"/>
                    <a:pt x="879" y="3323"/>
                    <a:pt x="879" y="3325"/>
                  </a:cubicBezTo>
                  <a:cubicBezTo>
                    <a:pt x="866" y="3318"/>
                    <a:pt x="858" y="3315"/>
                    <a:pt x="854" y="3315"/>
                  </a:cubicBezTo>
                  <a:close/>
                  <a:moveTo>
                    <a:pt x="2234" y="3427"/>
                  </a:moveTo>
                  <a:cubicBezTo>
                    <a:pt x="2233" y="3427"/>
                    <a:pt x="2233" y="3428"/>
                    <a:pt x="2233" y="3431"/>
                  </a:cubicBezTo>
                  <a:cubicBezTo>
                    <a:pt x="2233" y="3430"/>
                    <a:pt x="2233" y="3430"/>
                    <a:pt x="2234" y="3430"/>
                  </a:cubicBezTo>
                  <a:cubicBezTo>
                    <a:pt x="2238" y="3430"/>
                    <a:pt x="2269" y="3475"/>
                    <a:pt x="2306" y="3520"/>
                  </a:cubicBezTo>
                  <a:cubicBezTo>
                    <a:pt x="2322" y="3536"/>
                    <a:pt x="2332" y="3546"/>
                    <a:pt x="2333" y="3546"/>
                  </a:cubicBezTo>
                  <a:cubicBezTo>
                    <a:pt x="2335" y="3546"/>
                    <a:pt x="2317" y="3525"/>
                    <a:pt x="2274" y="3471"/>
                  </a:cubicBezTo>
                  <a:cubicBezTo>
                    <a:pt x="2245" y="3437"/>
                    <a:pt x="2237" y="3427"/>
                    <a:pt x="2234" y="3427"/>
                  </a:cubicBezTo>
                  <a:close/>
                  <a:moveTo>
                    <a:pt x="295" y="3479"/>
                  </a:moveTo>
                  <a:cubicBezTo>
                    <a:pt x="303" y="3479"/>
                    <a:pt x="303" y="3479"/>
                    <a:pt x="344" y="3512"/>
                  </a:cubicBezTo>
                  <a:cubicBezTo>
                    <a:pt x="344" y="3512"/>
                    <a:pt x="385" y="3561"/>
                    <a:pt x="385" y="3561"/>
                  </a:cubicBezTo>
                  <a:lnTo>
                    <a:pt x="336" y="3528"/>
                  </a:lnTo>
                  <a:cubicBezTo>
                    <a:pt x="287" y="3488"/>
                    <a:pt x="287" y="3488"/>
                    <a:pt x="295" y="3479"/>
                  </a:cubicBezTo>
                  <a:close/>
                  <a:moveTo>
                    <a:pt x="356" y="3424"/>
                  </a:moveTo>
                  <a:cubicBezTo>
                    <a:pt x="364" y="3424"/>
                    <a:pt x="377" y="3431"/>
                    <a:pt x="401" y="3455"/>
                  </a:cubicBezTo>
                  <a:lnTo>
                    <a:pt x="401" y="3463"/>
                  </a:lnTo>
                  <a:cubicBezTo>
                    <a:pt x="387" y="3451"/>
                    <a:pt x="380" y="3446"/>
                    <a:pt x="379" y="3446"/>
                  </a:cubicBezTo>
                  <a:lnTo>
                    <a:pt x="379" y="3446"/>
                  </a:lnTo>
                  <a:cubicBezTo>
                    <a:pt x="377" y="3446"/>
                    <a:pt x="407" y="3475"/>
                    <a:pt x="441" y="3504"/>
                  </a:cubicBezTo>
                  <a:lnTo>
                    <a:pt x="539" y="3577"/>
                  </a:lnTo>
                  <a:cubicBezTo>
                    <a:pt x="498" y="3561"/>
                    <a:pt x="466" y="3536"/>
                    <a:pt x="433" y="3512"/>
                  </a:cubicBezTo>
                  <a:cubicBezTo>
                    <a:pt x="336" y="3439"/>
                    <a:pt x="336" y="3439"/>
                    <a:pt x="344" y="3431"/>
                  </a:cubicBezTo>
                  <a:cubicBezTo>
                    <a:pt x="347" y="3428"/>
                    <a:pt x="351" y="3424"/>
                    <a:pt x="356" y="3424"/>
                  </a:cubicBezTo>
                  <a:close/>
                  <a:moveTo>
                    <a:pt x="4537" y="1"/>
                  </a:moveTo>
                  <a:cubicBezTo>
                    <a:pt x="4536" y="1"/>
                    <a:pt x="4536" y="1"/>
                    <a:pt x="4536" y="1"/>
                  </a:cubicBezTo>
                  <a:cubicBezTo>
                    <a:pt x="4552" y="58"/>
                    <a:pt x="4511" y="66"/>
                    <a:pt x="4471" y="82"/>
                  </a:cubicBezTo>
                  <a:cubicBezTo>
                    <a:pt x="4422" y="99"/>
                    <a:pt x="4374" y="115"/>
                    <a:pt x="4398" y="163"/>
                  </a:cubicBezTo>
                  <a:lnTo>
                    <a:pt x="4382" y="172"/>
                  </a:lnTo>
                  <a:cubicBezTo>
                    <a:pt x="4363" y="127"/>
                    <a:pt x="4354" y="122"/>
                    <a:pt x="4343" y="122"/>
                  </a:cubicBezTo>
                  <a:cubicBezTo>
                    <a:pt x="4340" y="122"/>
                    <a:pt x="4337" y="123"/>
                    <a:pt x="4333" y="123"/>
                  </a:cubicBezTo>
                  <a:cubicBezTo>
                    <a:pt x="4341" y="188"/>
                    <a:pt x="4325" y="188"/>
                    <a:pt x="4325" y="188"/>
                  </a:cubicBezTo>
                  <a:cubicBezTo>
                    <a:pt x="4312" y="144"/>
                    <a:pt x="4305" y="139"/>
                    <a:pt x="4294" y="139"/>
                  </a:cubicBezTo>
                  <a:cubicBezTo>
                    <a:pt x="4291" y="139"/>
                    <a:pt x="4288" y="139"/>
                    <a:pt x="4284" y="139"/>
                  </a:cubicBezTo>
                  <a:cubicBezTo>
                    <a:pt x="4268" y="147"/>
                    <a:pt x="4268" y="147"/>
                    <a:pt x="4284" y="204"/>
                  </a:cubicBezTo>
                  <a:cubicBezTo>
                    <a:pt x="4277" y="206"/>
                    <a:pt x="4269" y="207"/>
                    <a:pt x="4260" y="207"/>
                  </a:cubicBezTo>
                  <a:cubicBezTo>
                    <a:pt x="4234" y="207"/>
                    <a:pt x="4208" y="196"/>
                    <a:pt x="4195" y="172"/>
                  </a:cubicBezTo>
                  <a:cubicBezTo>
                    <a:pt x="4187" y="159"/>
                    <a:pt x="4181" y="153"/>
                    <a:pt x="4179" y="153"/>
                  </a:cubicBezTo>
                  <a:lnTo>
                    <a:pt x="4179" y="153"/>
                  </a:lnTo>
                  <a:cubicBezTo>
                    <a:pt x="4171" y="153"/>
                    <a:pt x="4183" y="195"/>
                    <a:pt x="4195" y="236"/>
                  </a:cubicBezTo>
                  <a:cubicBezTo>
                    <a:pt x="4211" y="269"/>
                    <a:pt x="4220" y="309"/>
                    <a:pt x="4228" y="350"/>
                  </a:cubicBezTo>
                  <a:lnTo>
                    <a:pt x="4179" y="236"/>
                  </a:lnTo>
                  <a:cubicBezTo>
                    <a:pt x="4167" y="195"/>
                    <a:pt x="4164" y="184"/>
                    <a:pt x="4160" y="184"/>
                  </a:cubicBezTo>
                  <a:cubicBezTo>
                    <a:pt x="4159" y="184"/>
                    <a:pt x="4157" y="186"/>
                    <a:pt x="4155" y="188"/>
                  </a:cubicBezTo>
                  <a:lnTo>
                    <a:pt x="4138" y="188"/>
                  </a:lnTo>
                  <a:cubicBezTo>
                    <a:pt x="4163" y="244"/>
                    <a:pt x="4130" y="253"/>
                    <a:pt x="4082" y="269"/>
                  </a:cubicBezTo>
                  <a:cubicBezTo>
                    <a:pt x="4025" y="293"/>
                    <a:pt x="4001" y="301"/>
                    <a:pt x="4025" y="358"/>
                  </a:cubicBezTo>
                  <a:cubicBezTo>
                    <a:pt x="4038" y="387"/>
                    <a:pt x="4041" y="402"/>
                    <a:pt x="4037" y="402"/>
                  </a:cubicBezTo>
                  <a:cubicBezTo>
                    <a:pt x="4032" y="402"/>
                    <a:pt x="4020" y="389"/>
                    <a:pt x="4001" y="366"/>
                  </a:cubicBezTo>
                  <a:cubicBezTo>
                    <a:pt x="3931" y="276"/>
                    <a:pt x="3904" y="242"/>
                    <a:pt x="3897" y="242"/>
                  </a:cubicBezTo>
                  <a:lnTo>
                    <a:pt x="3897" y="242"/>
                  </a:lnTo>
                  <a:cubicBezTo>
                    <a:pt x="3893" y="242"/>
                    <a:pt x="3897" y="255"/>
                    <a:pt x="3903" y="277"/>
                  </a:cubicBezTo>
                  <a:cubicBezTo>
                    <a:pt x="3928" y="309"/>
                    <a:pt x="3944" y="342"/>
                    <a:pt x="3960" y="382"/>
                  </a:cubicBezTo>
                  <a:cubicBezTo>
                    <a:pt x="3985" y="437"/>
                    <a:pt x="3995" y="466"/>
                    <a:pt x="3991" y="466"/>
                  </a:cubicBezTo>
                  <a:cubicBezTo>
                    <a:pt x="3987" y="466"/>
                    <a:pt x="3971" y="441"/>
                    <a:pt x="3944" y="390"/>
                  </a:cubicBezTo>
                  <a:cubicBezTo>
                    <a:pt x="3928" y="353"/>
                    <a:pt x="3909" y="338"/>
                    <a:pt x="3893" y="338"/>
                  </a:cubicBezTo>
                  <a:cubicBezTo>
                    <a:pt x="3860" y="338"/>
                    <a:pt x="3836" y="403"/>
                    <a:pt x="3863" y="480"/>
                  </a:cubicBezTo>
                  <a:lnTo>
                    <a:pt x="3838" y="423"/>
                  </a:lnTo>
                  <a:cubicBezTo>
                    <a:pt x="3821" y="388"/>
                    <a:pt x="3812" y="378"/>
                    <a:pt x="3800" y="378"/>
                  </a:cubicBezTo>
                  <a:cubicBezTo>
                    <a:pt x="3794" y="378"/>
                    <a:pt x="3789" y="380"/>
                    <a:pt x="3782" y="382"/>
                  </a:cubicBezTo>
                  <a:lnTo>
                    <a:pt x="3765" y="390"/>
                  </a:lnTo>
                  <a:cubicBezTo>
                    <a:pt x="3789" y="441"/>
                    <a:pt x="3786" y="460"/>
                    <a:pt x="3774" y="460"/>
                  </a:cubicBezTo>
                  <a:cubicBezTo>
                    <a:pt x="3762" y="460"/>
                    <a:pt x="3738" y="436"/>
                    <a:pt x="3725" y="407"/>
                  </a:cubicBezTo>
                  <a:cubicBezTo>
                    <a:pt x="3693" y="358"/>
                    <a:pt x="3693" y="358"/>
                    <a:pt x="3676" y="358"/>
                  </a:cubicBezTo>
                  <a:cubicBezTo>
                    <a:pt x="3692" y="416"/>
                    <a:pt x="3687" y="437"/>
                    <a:pt x="3675" y="437"/>
                  </a:cubicBezTo>
                  <a:cubicBezTo>
                    <a:pt x="3662" y="437"/>
                    <a:pt x="3640" y="412"/>
                    <a:pt x="3628" y="382"/>
                  </a:cubicBezTo>
                  <a:lnTo>
                    <a:pt x="3611" y="390"/>
                  </a:lnTo>
                  <a:cubicBezTo>
                    <a:pt x="3636" y="447"/>
                    <a:pt x="3620" y="447"/>
                    <a:pt x="3611" y="455"/>
                  </a:cubicBezTo>
                  <a:cubicBezTo>
                    <a:pt x="3595" y="463"/>
                    <a:pt x="3587" y="463"/>
                    <a:pt x="3620" y="512"/>
                  </a:cubicBezTo>
                  <a:cubicBezTo>
                    <a:pt x="3644" y="544"/>
                    <a:pt x="3652" y="585"/>
                    <a:pt x="3668" y="626"/>
                  </a:cubicBezTo>
                  <a:lnTo>
                    <a:pt x="3636" y="569"/>
                  </a:lnTo>
                  <a:cubicBezTo>
                    <a:pt x="3621" y="539"/>
                    <a:pt x="3609" y="530"/>
                    <a:pt x="3596" y="530"/>
                  </a:cubicBezTo>
                  <a:cubicBezTo>
                    <a:pt x="3588" y="530"/>
                    <a:pt x="3580" y="533"/>
                    <a:pt x="3571" y="536"/>
                  </a:cubicBezTo>
                  <a:cubicBezTo>
                    <a:pt x="3559" y="542"/>
                    <a:pt x="3549" y="546"/>
                    <a:pt x="3540" y="546"/>
                  </a:cubicBezTo>
                  <a:cubicBezTo>
                    <a:pt x="3524" y="546"/>
                    <a:pt x="3510" y="535"/>
                    <a:pt x="3490" y="504"/>
                  </a:cubicBezTo>
                  <a:lnTo>
                    <a:pt x="3490" y="504"/>
                  </a:lnTo>
                  <a:lnTo>
                    <a:pt x="3506" y="561"/>
                  </a:lnTo>
                  <a:cubicBezTo>
                    <a:pt x="3519" y="590"/>
                    <a:pt x="3523" y="604"/>
                    <a:pt x="3520" y="604"/>
                  </a:cubicBezTo>
                  <a:cubicBezTo>
                    <a:pt x="3518" y="604"/>
                    <a:pt x="3510" y="592"/>
                    <a:pt x="3498" y="569"/>
                  </a:cubicBezTo>
                  <a:cubicBezTo>
                    <a:pt x="3484" y="544"/>
                    <a:pt x="3470" y="533"/>
                    <a:pt x="3460" y="533"/>
                  </a:cubicBezTo>
                  <a:cubicBezTo>
                    <a:pt x="3447" y="533"/>
                    <a:pt x="3440" y="553"/>
                    <a:pt x="3449" y="585"/>
                  </a:cubicBezTo>
                  <a:lnTo>
                    <a:pt x="3441" y="593"/>
                  </a:lnTo>
                  <a:cubicBezTo>
                    <a:pt x="3410" y="542"/>
                    <a:pt x="3390" y="518"/>
                    <a:pt x="3383" y="518"/>
                  </a:cubicBezTo>
                  <a:lnTo>
                    <a:pt x="3383" y="518"/>
                  </a:lnTo>
                  <a:cubicBezTo>
                    <a:pt x="3376" y="518"/>
                    <a:pt x="3384" y="547"/>
                    <a:pt x="3409" y="601"/>
                  </a:cubicBezTo>
                  <a:cubicBezTo>
                    <a:pt x="3376" y="553"/>
                    <a:pt x="3368" y="553"/>
                    <a:pt x="3368" y="553"/>
                  </a:cubicBezTo>
                  <a:lnTo>
                    <a:pt x="3368" y="553"/>
                  </a:lnTo>
                  <a:cubicBezTo>
                    <a:pt x="3373" y="590"/>
                    <a:pt x="3367" y="608"/>
                    <a:pt x="3356" y="608"/>
                  </a:cubicBezTo>
                  <a:cubicBezTo>
                    <a:pt x="3349" y="608"/>
                    <a:pt x="3338" y="598"/>
                    <a:pt x="3328" y="577"/>
                  </a:cubicBezTo>
                  <a:lnTo>
                    <a:pt x="3320" y="577"/>
                  </a:lnTo>
                  <a:cubicBezTo>
                    <a:pt x="3344" y="634"/>
                    <a:pt x="3336" y="634"/>
                    <a:pt x="3328" y="642"/>
                  </a:cubicBezTo>
                  <a:cubicBezTo>
                    <a:pt x="3320" y="642"/>
                    <a:pt x="3311" y="642"/>
                    <a:pt x="3336" y="699"/>
                  </a:cubicBezTo>
                  <a:cubicBezTo>
                    <a:pt x="3360" y="755"/>
                    <a:pt x="3352" y="755"/>
                    <a:pt x="3352" y="755"/>
                  </a:cubicBezTo>
                  <a:cubicBezTo>
                    <a:pt x="3328" y="723"/>
                    <a:pt x="3311" y="690"/>
                    <a:pt x="3303" y="650"/>
                  </a:cubicBezTo>
                  <a:cubicBezTo>
                    <a:pt x="3297" y="628"/>
                    <a:pt x="3291" y="615"/>
                    <a:pt x="3287" y="615"/>
                  </a:cubicBezTo>
                  <a:lnTo>
                    <a:pt x="3287" y="615"/>
                  </a:lnTo>
                  <a:cubicBezTo>
                    <a:pt x="3282" y="615"/>
                    <a:pt x="3284" y="646"/>
                    <a:pt x="3303" y="715"/>
                  </a:cubicBezTo>
                  <a:cubicBezTo>
                    <a:pt x="3324" y="771"/>
                    <a:pt x="3334" y="800"/>
                    <a:pt x="3333" y="800"/>
                  </a:cubicBezTo>
                  <a:cubicBezTo>
                    <a:pt x="3332" y="800"/>
                    <a:pt x="3320" y="771"/>
                    <a:pt x="3295" y="715"/>
                  </a:cubicBezTo>
                  <a:cubicBezTo>
                    <a:pt x="3284" y="676"/>
                    <a:pt x="3269" y="641"/>
                    <a:pt x="3266" y="641"/>
                  </a:cubicBezTo>
                  <a:lnTo>
                    <a:pt x="3266" y="641"/>
                  </a:lnTo>
                  <a:cubicBezTo>
                    <a:pt x="3265" y="641"/>
                    <a:pt x="3266" y="648"/>
                    <a:pt x="3271" y="666"/>
                  </a:cubicBezTo>
                  <a:cubicBezTo>
                    <a:pt x="3271" y="666"/>
                    <a:pt x="3255" y="666"/>
                    <a:pt x="3287" y="723"/>
                  </a:cubicBezTo>
                  <a:lnTo>
                    <a:pt x="3263" y="731"/>
                  </a:lnTo>
                  <a:cubicBezTo>
                    <a:pt x="3232" y="694"/>
                    <a:pt x="3225" y="690"/>
                    <a:pt x="3219" y="690"/>
                  </a:cubicBezTo>
                  <a:cubicBezTo>
                    <a:pt x="3218" y="690"/>
                    <a:pt x="3216" y="690"/>
                    <a:pt x="3214" y="690"/>
                  </a:cubicBezTo>
                  <a:cubicBezTo>
                    <a:pt x="3223" y="720"/>
                    <a:pt x="3227" y="734"/>
                    <a:pt x="3224" y="734"/>
                  </a:cubicBezTo>
                  <a:cubicBezTo>
                    <a:pt x="3222" y="734"/>
                    <a:pt x="3214" y="722"/>
                    <a:pt x="3198" y="699"/>
                  </a:cubicBezTo>
                  <a:cubicBezTo>
                    <a:pt x="3188" y="676"/>
                    <a:pt x="3181" y="664"/>
                    <a:pt x="3180" y="664"/>
                  </a:cubicBezTo>
                  <a:lnTo>
                    <a:pt x="3180" y="664"/>
                  </a:lnTo>
                  <a:cubicBezTo>
                    <a:pt x="3177" y="664"/>
                    <a:pt x="3188" y="692"/>
                    <a:pt x="3222" y="755"/>
                  </a:cubicBezTo>
                  <a:cubicBezTo>
                    <a:pt x="3235" y="782"/>
                    <a:pt x="3239" y="796"/>
                    <a:pt x="3235" y="796"/>
                  </a:cubicBezTo>
                  <a:cubicBezTo>
                    <a:pt x="3231" y="796"/>
                    <a:pt x="3221" y="786"/>
                    <a:pt x="3206" y="763"/>
                  </a:cubicBezTo>
                  <a:cubicBezTo>
                    <a:pt x="3169" y="703"/>
                    <a:pt x="3153" y="677"/>
                    <a:pt x="3151" y="677"/>
                  </a:cubicBezTo>
                  <a:lnTo>
                    <a:pt x="3151" y="677"/>
                  </a:lnTo>
                  <a:cubicBezTo>
                    <a:pt x="3149" y="677"/>
                    <a:pt x="3155" y="691"/>
                    <a:pt x="3166" y="715"/>
                  </a:cubicBezTo>
                  <a:cubicBezTo>
                    <a:pt x="3190" y="763"/>
                    <a:pt x="3182" y="771"/>
                    <a:pt x="3182" y="771"/>
                  </a:cubicBezTo>
                  <a:cubicBezTo>
                    <a:pt x="3198" y="804"/>
                    <a:pt x="3214" y="836"/>
                    <a:pt x="3230" y="877"/>
                  </a:cubicBezTo>
                  <a:lnTo>
                    <a:pt x="3198" y="828"/>
                  </a:lnTo>
                  <a:lnTo>
                    <a:pt x="3174" y="771"/>
                  </a:lnTo>
                  <a:lnTo>
                    <a:pt x="3182" y="771"/>
                  </a:lnTo>
                  <a:cubicBezTo>
                    <a:pt x="3171" y="747"/>
                    <a:pt x="3153" y="737"/>
                    <a:pt x="3131" y="737"/>
                  </a:cubicBezTo>
                  <a:cubicBezTo>
                    <a:pt x="3102" y="737"/>
                    <a:pt x="3068" y="753"/>
                    <a:pt x="3036" y="771"/>
                  </a:cubicBezTo>
                  <a:cubicBezTo>
                    <a:pt x="3044" y="812"/>
                    <a:pt x="3060" y="844"/>
                    <a:pt x="3084" y="885"/>
                  </a:cubicBezTo>
                  <a:cubicBezTo>
                    <a:pt x="3108" y="926"/>
                    <a:pt x="3118" y="941"/>
                    <a:pt x="3118" y="941"/>
                  </a:cubicBezTo>
                  <a:cubicBezTo>
                    <a:pt x="3118" y="941"/>
                    <a:pt x="3100" y="913"/>
                    <a:pt x="3076" y="885"/>
                  </a:cubicBezTo>
                  <a:cubicBezTo>
                    <a:pt x="3033" y="810"/>
                    <a:pt x="3007" y="773"/>
                    <a:pt x="3003" y="773"/>
                  </a:cubicBezTo>
                  <a:lnTo>
                    <a:pt x="3003" y="773"/>
                  </a:lnTo>
                  <a:cubicBezTo>
                    <a:pt x="2998" y="773"/>
                    <a:pt x="3018" y="814"/>
                    <a:pt x="3068" y="893"/>
                  </a:cubicBezTo>
                  <a:cubicBezTo>
                    <a:pt x="3101" y="942"/>
                    <a:pt x="3117" y="966"/>
                    <a:pt x="3116" y="966"/>
                  </a:cubicBezTo>
                  <a:cubicBezTo>
                    <a:pt x="3115" y="966"/>
                    <a:pt x="3097" y="942"/>
                    <a:pt x="3060" y="893"/>
                  </a:cubicBezTo>
                  <a:cubicBezTo>
                    <a:pt x="3045" y="870"/>
                    <a:pt x="3036" y="858"/>
                    <a:pt x="3034" y="858"/>
                  </a:cubicBezTo>
                  <a:lnTo>
                    <a:pt x="3034" y="858"/>
                  </a:lnTo>
                  <a:cubicBezTo>
                    <a:pt x="3031" y="858"/>
                    <a:pt x="3035" y="872"/>
                    <a:pt x="3044" y="901"/>
                  </a:cubicBezTo>
                  <a:cubicBezTo>
                    <a:pt x="3016" y="868"/>
                    <a:pt x="2993" y="835"/>
                    <a:pt x="2990" y="835"/>
                  </a:cubicBezTo>
                  <a:lnTo>
                    <a:pt x="2990" y="835"/>
                  </a:lnTo>
                  <a:cubicBezTo>
                    <a:pt x="2989" y="835"/>
                    <a:pt x="2993" y="842"/>
                    <a:pt x="3003" y="861"/>
                  </a:cubicBezTo>
                  <a:cubicBezTo>
                    <a:pt x="3003" y="861"/>
                    <a:pt x="2995" y="861"/>
                    <a:pt x="2955" y="812"/>
                  </a:cubicBezTo>
                  <a:cubicBezTo>
                    <a:pt x="2946" y="799"/>
                    <a:pt x="2941" y="793"/>
                    <a:pt x="2940" y="793"/>
                  </a:cubicBezTo>
                  <a:lnTo>
                    <a:pt x="2940" y="793"/>
                  </a:lnTo>
                  <a:cubicBezTo>
                    <a:pt x="2935" y="793"/>
                    <a:pt x="2953" y="833"/>
                    <a:pt x="2971" y="869"/>
                  </a:cubicBezTo>
                  <a:cubicBezTo>
                    <a:pt x="2992" y="929"/>
                    <a:pt x="3000" y="959"/>
                    <a:pt x="2994" y="959"/>
                  </a:cubicBezTo>
                  <a:cubicBezTo>
                    <a:pt x="2989" y="959"/>
                    <a:pt x="2973" y="935"/>
                    <a:pt x="2947" y="885"/>
                  </a:cubicBezTo>
                  <a:cubicBezTo>
                    <a:pt x="2929" y="844"/>
                    <a:pt x="2918" y="828"/>
                    <a:pt x="2913" y="828"/>
                  </a:cubicBezTo>
                  <a:lnTo>
                    <a:pt x="2913" y="828"/>
                  </a:lnTo>
                  <a:cubicBezTo>
                    <a:pt x="2904" y="828"/>
                    <a:pt x="2915" y="882"/>
                    <a:pt x="2947" y="950"/>
                  </a:cubicBezTo>
                  <a:cubicBezTo>
                    <a:pt x="2980" y="1013"/>
                    <a:pt x="2994" y="1038"/>
                    <a:pt x="2993" y="1038"/>
                  </a:cubicBezTo>
                  <a:cubicBezTo>
                    <a:pt x="2992" y="1038"/>
                    <a:pt x="2984" y="1026"/>
                    <a:pt x="2971" y="1007"/>
                  </a:cubicBezTo>
                  <a:cubicBezTo>
                    <a:pt x="2946" y="962"/>
                    <a:pt x="2940" y="958"/>
                    <a:pt x="2939" y="958"/>
                  </a:cubicBezTo>
                  <a:cubicBezTo>
                    <a:pt x="2939" y="958"/>
                    <a:pt x="2939" y="958"/>
                    <a:pt x="2939" y="958"/>
                  </a:cubicBezTo>
                  <a:cubicBezTo>
                    <a:pt x="2930" y="958"/>
                    <a:pt x="2922" y="958"/>
                    <a:pt x="2890" y="909"/>
                  </a:cubicBezTo>
                  <a:lnTo>
                    <a:pt x="2890" y="909"/>
                  </a:lnTo>
                  <a:cubicBezTo>
                    <a:pt x="2890" y="909"/>
                    <a:pt x="2890" y="910"/>
                    <a:pt x="2906" y="966"/>
                  </a:cubicBezTo>
                  <a:cubicBezTo>
                    <a:pt x="2926" y="1014"/>
                    <a:pt x="2930" y="1034"/>
                    <a:pt x="2921" y="1034"/>
                  </a:cubicBezTo>
                  <a:cubicBezTo>
                    <a:pt x="2910" y="1034"/>
                    <a:pt x="2875" y="995"/>
                    <a:pt x="2833" y="934"/>
                  </a:cubicBezTo>
                  <a:lnTo>
                    <a:pt x="2833" y="934"/>
                  </a:lnTo>
                  <a:lnTo>
                    <a:pt x="2857" y="999"/>
                  </a:lnTo>
                  <a:cubicBezTo>
                    <a:pt x="2888" y="1064"/>
                    <a:pt x="2909" y="1108"/>
                    <a:pt x="2906" y="1108"/>
                  </a:cubicBezTo>
                  <a:cubicBezTo>
                    <a:pt x="2905" y="1108"/>
                    <a:pt x="2895" y="1092"/>
                    <a:pt x="2874" y="1055"/>
                  </a:cubicBezTo>
                  <a:lnTo>
                    <a:pt x="2841" y="999"/>
                  </a:lnTo>
                  <a:lnTo>
                    <a:pt x="2841" y="999"/>
                  </a:lnTo>
                  <a:cubicBezTo>
                    <a:pt x="2865" y="1043"/>
                    <a:pt x="2869" y="1063"/>
                    <a:pt x="2860" y="1063"/>
                  </a:cubicBezTo>
                  <a:cubicBezTo>
                    <a:pt x="2850" y="1063"/>
                    <a:pt x="2824" y="1037"/>
                    <a:pt x="2794" y="993"/>
                  </a:cubicBezTo>
                  <a:lnTo>
                    <a:pt x="2794" y="993"/>
                  </a:lnTo>
                  <a:cubicBezTo>
                    <a:pt x="2809" y="1020"/>
                    <a:pt x="2819" y="1048"/>
                    <a:pt x="2825" y="1071"/>
                  </a:cubicBezTo>
                  <a:cubicBezTo>
                    <a:pt x="2825" y="1074"/>
                    <a:pt x="2824" y="1076"/>
                    <a:pt x="2823" y="1076"/>
                  </a:cubicBezTo>
                  <a:cubicBezTo>
                    <a:pt x="2818" y="1076"/>
                    <a:pt x="2807" y="1065"/>
                    <a:pt x="2784" y="1031"/>
                  </a:cubicBezTo>
                  <a:cubicBezTo>
                    <a:pt x="2762" y="997"/>
                    <a:pt x="2735" y="962"/>
                    <a:pt x="2732" y="962"/>
                  </a:cubicBezTo>
                  <a:lnTo>
                    <a:pt x="2732" y="962"/>
                  </a:lnTo>
                  <a:cubicBezTo>
                    <a:pt x="2731" y="962"/>
                    <a:pt x="2734" y="968"/>
                    <a:pt x="2744" y="982"/>
                  </a:cubicBezTo>
                  <a:cubicBezTo>
                    <a:pt x="2744" y="982"/>
                    <a:pt x="2743" y="983"/>
                    <a:pt x="2742" y="983"/>
                  </a:cubicBezTo>
                  <a:cubicBezTo>
                    <a:pt x="2738" y="983"/>
                    <a:pt x="2726" y="978"/>
                    <a:pt x="2695" y="942"/>
                  </a:cubicBezTo>
                  <a:lnTo>
                    <a:pt x="2671" y="958"/>
                  </a:lnTo>
                  <a:cubicBezTo>
                    <a:pt x="2684" y="984"/>
                    <a:pt x="2688" y="999"/>
                    <a:pt x="2683" y="999"/>
                  </a:cubicBezTo>
                  <a:cubicBezTo>
                    <a:pt x="2679" y="999"/>
                    <a:pt x="2670" y="988"/>
                    <a:pt x="2655" y="966"/>
                  </a:cubicBezTo>
                  <a:lnTo>
                    <a:pt x="2655" y="966"/>
                  </a:lnTo>
                  <a:cubicBezTo>
                    <a:pt x="2655" y="966"/>
                    <a:pt x="2647" y="974"/>
                    <a:pt x="2671" y="1023"/>
                  </a:cubicBezTo>
                  <a:cubicBezTo>
                    <a:pt x="2665" y="1026"/>
                    <a:pt x="2660" y="1029"/>
                    <a:pt x="2655" y="1029"/>
                  </a:cubicBezTo>
                  <a:cubicBezTo>
                    <a:pt x="2646" y="1029"/>
                    <a:pt x="2635" y="1019"/>
                    <a:pt x="2614" y="982"/>
                  </a:cubicBezTo>
                  <a:cubicBezTo>
                    <a:pt x="2603" y="959"/>
                    <a:pt x="2596" y="947"/>
                    <a:pt x="2596" y="947"/>
                  </a:cubicBezTo>
                  <a:lnTo>
                    <a:pt x="2596" y="947"/>
                  </a:lnTo>
                  <a:cubicBezTo>
                    <a:pt x="2595" y="947"/>
                    <a:pt x="2602" y="961"/>
                    <a:pt x="2614" y="990"/>
                  </a:cubicBezTo>
                  <a:cubicBezTo>
                    <a:pt x="2647" y="1039"/>
                    <a:pt x="2639" y="1039"/>
                    <a:pt x="2630" y="1047"/>
                  </a:cubicBezTo>
                  <a:lnTo>
                    <a:pt x="2614" y="1055"/>
                  </a:lnTo>
                  <a:cubicBezTo>
                    <a:pt x="2647" y="1104"/>
                    <a:pt x="2647" y="1104"/>
                    <a:pt x="2647" y="1104"/>
                  </a:cubicBezTo>
                  <a:cubicBezTo>
                    <a:pt x="2646" y="1105"/>
                    <a:pt x="2645" y="1105"/>
                    <a:pt x="2643" y="1105"/>
                  </a:cubicBezTo>
                  <a:cubicBezTo>
                    <a:pt x="2630" y="1105"/>
                    <a:pt x="2589" y="1071"/>
                    <a:pt x="2582" y="1071"/>
                  </a:cubicBezTo>
                  <a:lnTo>
                    <a:pt x="2582" y="1071"/>
                  </a:lnTo>
                  <a:cubicBezTo>
                    <a:pt x="2566" y="1080"/>
                    <a:pt x="2566" y="1080"/>
                    <a:pt x="2598" y="1128"/>
                  </a:cubicBezTo>
                  <a:cubicBezTo>
                    <a:pt x="2604" y="1128"/>
                    <a:pt x="2622" y="1152"/>
                    <a:pt x="2617" y="1152"/>
                  </a:cubicBezTo>
                  <a:cubicBezTo>
                    <a:pt x="2616" y="1152"/>
                    <a:pt x="2610" y="1148"/>
                    <a:pt x="2598" y="1136"/>
                  </a:cubicBezTo>
                  <a:cubicBezTo>
                    <a:pt x="2591" y="1136"/>
                    <a:pt x="2550" y="1103"/>
                    <a:pt x="2524" y="1103"/>
                  </a:cubicBezTo>
                  <a:cubicBezTo>
                    <a:pt x="2522" y="1103"/>
                    <a:pt x="2519" y="1103"/>
                    <a:pt x="2517" y="1104"/>
                  </a:cubicBezTo>
                  <a:cubicBezTo>
                    <a:pt x="2493" y="1120"/>
                    <a:pt x="2493" y="1120"/>
                    <a:pt x="2525" y="1169"/>
                  </a:cubicBezTo>
                  <a:cubicBezTo>
                    <a:pt x="2562" y="1218"/>
                    <a:pt x="2578" y="1245"/>
                    <a:pt x="2576" y="1245"/>
                  </a:cubicBezTo>
                  <a:cubicBezTo>
                    <a:pt x="2573" y="1245"/>
                    <a:pt x="2553" y="1220"/>
                    <a:pt x="2517" y="1169"/>
                  </a:cubicBezTo>
                  <a:cubicBezTo>
                    <a:pt x="2475" y="1117"/>
                    <a:pt x="2454" y="1096"/>
                    <a:pt x="2451" y="1096"/>
                  </a:cubicBezTo>
                  <a:lnTo>
                    <a:pt x="2451" y="1096"/>
                  </a:lnTo>
                  <a:cubicBezTo>
                    <a:pt x="2448" y="1096"/>
                    <a:pt x="2454" y="1108"/>
                    <a:pt x="2468" y="1128"/>
                  </a:cubicBezTo>
                  <a:cubicBezTo>
                    <a:pt x="2493" y="1185"/>
                    <a:pt x="2493" y="1185"/>
                    <a:pt x="2493" y="1185"/>
                  </a:cubicBezTo>
                  <a:cubicBezTo>
                    <a:pt x="2478" y="1163"/>
                    <a:pt x="2469" y="1153"/>
                    <a:pt x="2464" y="1153"/>
                  </a:cubicBezTo>
                  <a:lnTo>
                    <a:pt x="2464" y="1153"/>
                  </a:lnTo>
                  <a:cubicBezTo>
                    <a:pt x="2458" y="1153"/>
                    <a:pt x="2459" y="1170"/>
                    <a:pt x="2468" y="1201"/>
                  </a:cubicBezTo>
                  <a:cubicBezTo>
                    <a:pt x="2468" y="1201"/>
                    <a:pt x="2468" y="1201"/>
                    <a:pt x="2436" y="1153"/>
                  </a:cubicBezTo>
                  <a:lnTo>
                    <a:pt x="2420" y="1161"/>
                  </a:lnTo>
                  <a:cubicBezTo>
                    <a:pt x="2448" y="1213"/>
                    <a:pt x="2444" y="1232"/>
                    <a:pt x="2428" y="1232"/>
                  </a:cubicBezTo>
                  <a:cubicBezTo>
                    <a:pt x="2412" y="1232"/>
                    <a:pt x="2383" y="1213"/>
                    <a:pt x="2363" y="1193"/>
                  </a:cubicBezTo>
                  <a:lnTo>
                    <a:pt x="2363" y="1193"/>
                  </a:lnTo>
                  <a:cubicBezTo>
                    <a:pt x="2363" y="1193"/>
                    <a:pt x="2363" y="1194"/>
                    <a:pt x="2387" y="1250"/>
                  </a:cubicBezTo>
                  <a:cubicBezTo>
                    <a:pt x="2416" y="1304"/>
                    <a:pt x="2430" y="1330"/>
                    <a:pt x="2428" y="1330"/>
                  </a:cubicBezTo>
                  <a:cubicBezTo>
                    <a:pt x="2425" y="1330"/>
                    <a:pt x="2407" y="1306"/>
                    <a:pt x="2371" y="1258"/>
                  </a:cubicBezTo>
                  <a:lnTo>
                    <a:pt x="2371" y="1258"/>
                  </a:lnTo>
                  <a:cubicBezTo>
                    <a:pt x="2383" y="1285"/>
                    <a:pt x="2381" y="1303"/>
                    <a:pt x="2371" y="1303"/>
                  </a:cubicBezTo>
                  <a:cubicBezTo>
                    <a:pt x="2359" y="1303"/>
                    <a:pt x="2336" y="1281"/>
                    <a:pt x="2306" y="1226"/>
                  </a:cubicBezTo>
                  <a:lnTo>
                    <a:pt x="2241" y="1128"/>
                  </a:lnTo>
                  <a:lnTo>
                    <a:pt x="2241" y="1128"/>
                  </a:lnTo>
                  <a:cubicBezTo>
                    <a:pt x="2266" y="1177"/>
                    <a:pt x="2257" y="1185"/>
                    <a:pt x="2257" y="1185"/>
                  </a:cubicBezTo>
                  <a:cubicBezTo>
                    <a:pt x="2290" y="1234"/>
                    <a:pt x="2290" y="1234"/>
                    <a:pt x="2266" y="1250"/>
                  </a:cubicBezTo>
                  <a:cubicBezTo>
                    <a:pt x="2257" y="1258"/>
                    <a:pt x="2266" y="1323"/>
                    <a:pt x="2257" y="1323"/>
                  </a:cubicBezTo>
                  <a:cubicBezTo>
                    <a:pt x="2250" y="1327"/>
                    <a:pt x="2242" y="1332"/>
                    <a:pt x="2233" y="1332"/>
                  </a:cubicBezTo>
                  <a:cubicBezTo>
                    <a:pt x="2221" y="1332"/>
                    <a:pt x="2206" y="1325"/>
                    <a:pt x="2184" y="1299"/>
                  </a:cubicBezTo>
                  <a:lnTo>
                    <a:pt x="2184" y="1299"/>
                  </a:lnTo>
                  <a:cubicBezTo>
                    <a:pt x="2176" y="1299"/>
                    <a:pt x="2168" y="1307"/>
                    <a:pt x="2193" y="1363"/>
                  </a:cubicBezTo>
                  <a:cubicBezTo>
                    <a:pt x="2206" y="1390"/>
                    <a:pt x="2209" y="1404"/>
                    <a:pt x="2205" y="1404"/>
                  </a:cubicBezTo>
                  <a:cubicBezTo>
                    <a:pt x="2201" y="1404"/>
                    <a:pt x="2191" y="1394"/>
                    <a:pt x="2176" y="1371"/>
                  </a:cubicBezTo>
                  <a:lnTo>
                    <a:pt x="2168" y="1371"/>
                  </a:lnTo>
                  <a:cubicBezTo>
                    <a:pt x="2193" y="1428"/>
                    <a:pt x="2184" y="1436"/>
                    <a:pt x="2184" y="1436"/>
                  </a:cubicBezTo>
                  <a:cubicBezTo>
                    <a:pt x="2162" y="1403"/>
                    <a:pt x="2137" y="1370"/>
                    <a:pt x="2130" y="1370"/>
                  </a:cubicBezTo>
                  <a:lnTo>
                    <a:pt x="2130" y="1370"/>
                  </a:lnTo>
                  <a:cubicBezTo>
                    <a:pt x="2127" y="1370"/>
                    <a:pt x="2128" y="1378"/>
                    <a:pt x="2136" y="1396"/>
                  </a:cubicBezTo>
                  <a:cubicBezTo>
                    <a:pt x="2176" y="1444"/>
                    <a:pt x="2168" y="1444"/>
                    <a:pt x="2152" y="1453"/>
                  </a:cubicBezTo>
                  <a:cubicBezTo>
                    <a:pt x="2146" y="1447"/>
                    <a:pt x="2138" y="1444"/>
                    <a:pt x="2127" y="1444"/>
                  </a:cubicBezTo>
                  <a:cubicBezTo>
                    <a:pt x="2060" y="1444"/>
                    <a:pt x="1914" y="1540"/>
                    <a:pt x="1949" y="1582"/>
                  </a:cubicBezTo>
                  <a:lnTo>
                    <a:pt x="1933" y="1598"/>
                  </a:lnTo>
                  <a:lnTo>
                    <a:pt x="1909" y="1607"/>
                  </a:lnTo>
                  <a:cubicBezTo>
                    <a:pt x="1885" y="1571"/>
                    <a:pt x="1870" y="1557"/>
                    <a:pt x="1862" y="1557"/>
                  </a:cubicBezTo>
                  <a:lnTo>
                    <a:pt x="1862" y="1557"/>
                  </a:lnTo>
                  <a:cubicBezTo>
                    <a:pt x="1847" y="1557"/>
                    <a:pt x="1853" y="1598"/>
                    <a:pt x="1868" y="1639"/>
                  </a:cubicBezTo>
                  <a:cubicBezTo>
                    <a:pt x="1893" y="1688"/>
                    <a:pt x="1893" y="1696"/>
                    <a:pt x="1884" y="1696"/>
                  </a:cubicBezTo>
                  <a:cubicBezTo>
                    <a:pt x="1847" y="1646"/>
                    <a:pt x="1825" y="1626"/>
                    <a:pt x="1815" y="1626"/>
                  </a:cubicBezTo>
                  <a:lnTo>
                    <a:pt x="1815" y="1626"/>
                  </a:lnTo>
                  <a:cubicBezTo>
                    <a:pt x="1806" y="1626"/>
                    <a:pt x="1808" y="1644"/>
                    <a:pt x="1820" y="1671"/>
                  </a:cubicBezTo>
                  <a:cubicBezTo>
                    <a:pt x="1853" y="1721"/>
                    <a:pt x="1867" y="1745"/>
                    <a:pt x="1864" y="1745"/>
                  </a:cubicBezTo>
                  <a:cubicBezTo>
                    <a:pt x="1861" y="1745"/>
                    <a:pt x="1843" y="1723"/>
                    <a:pt x="1812" y="1680"/>
                  </a:cubicBezTo>
                  <a:cubicBezTo>
                    <a:pt x="1780" y="1637"/>
                    <a:pt x="1759" y="1615"/>
                    <a:pt x="1753" y="1615"/>
                  </a:cubicBezTo>
                  <a:lnTo>
                    <a:pt x="1753" y="1615"/>
                  </a:lnTo>
                  <a:cubicBezTo>
                    <a:pt x="1746" y="1615"/>
                    <a:pt x="1764" y="1654"/>
                    <a:pt x="1820" y="1736"/>
                  </a:cubicBezTo>
                  <a:cubicBezTo>
                    <a:pt x="1836" y="1766"/>
                    <a:pt x="1845" y="1780"/>
                    <a:pt x="1843" y="1780"/>
                  </a:cubicBezTo>
                  <a:cubicBezTo>
                    <a:pt x="1841" y="1780"/>
                    <a:pt x="1831" y="1768"/>
                    <a:pt x="1812" y="1744"/>
                  </a:cubicBezTo>
                  <a:cubicBezTo>
                    <a:pt x="1766" y="1694"/>
                    <a:pt x="1743" y="1675"/>
                    <a:pt x="1740" y="1675"/>
                  </a:cubicBezTo>
                  <a:lnTo>
                    <a:pt x="1740" y="1675"/>
                  </a:lnTo>
                  <a:cubicBezTo>
                    <a:pt x="1737" y="1675"/>
                    <a:pt x="1745" y="1686"/>
                    <a:pt x="1763" y="1704"/>
                  </a:cubicBezTo>
                  <a:cubicBezTo>
                    <a:pt x="1797" y="1759"/>
                    <a:pt x="1811" y="1785"/>
                    <a:pt x="1806" y="1785"/>
                  </a:cubicBezTo>
                  <a:cubicBezTo>
                    <a:pt x="1802" y="1785"/>
                    <a:pt x="1782" y="1763"/>
                    <a:pt x="1747" y="1720"/>
                  </a:cubicBezTo>
                  <a:cubicBezTo>
                    <a:pt x="1703" y="1676"/>
                    <a:pt x="1681" y="1654"/>
                    <a:pt x="1678" y="1654"/>
                  </a:cubicBezTo>
                  <a:lnTo>
                    <a:pt x="1678" y="1654"/>
                  </a:lnTo>
                  <a:cubicBezTo>
                    <a:pt x="1675" y="1654"/>
                    <a:pt x="1693" y="1679"/>
                    <a:pt x="1730" y="1728"/>
                  </a:cubicBezTo>
                  <a:cubicBezTo>
                    <a:pt x="1766" y="1782"/>
                    <a:pt x="1775" y="1811"/>
                    <a:pt x="1762" y="1811"/>
                  </a:cubicBezTo>
                  <a:cubicBezTo>
                    <a:pt x="1751" y="1811"/>
                    <a:pt x="1726" y="1792"/>
                    <a:pt x="1690" y="1753"/>
                  </a:cubicBezTo>
                  <a:cubicBezTo>
                    <a:pt x="1690" y="1753"/>
                    <a:pt x="1690" y="1753"/>
                    <a:pt x="1689" y="1753"/>
                  </a:cubicBezTo>
                  <a:cubicBezTo>
                    <a:pt x="1685" y="1753"/>
                    <a:pt x="1669" y="1739"/>
                    <a:pt x="1666" y="1739"/>
                  </a:cubicBezTo>
                  <a:lnTo>
                    <a:pt x="1666" y="1739"/>
                  </a:lnTo>
                  <a:cubicBezTo>
                    <a:pt x="1664" y="1739"/>
                    <a:pt x="1668" y="1744"/>
                    <a:pt x="1682" y="1761"/>
                  </a:cubicBezTo>
                  <a:lnTo>
                    <a:pt x="1641" y="1720"/>
                  </a:lnTo>
                  <a:lnTo>
                    <a:pt x="1625" y="1728"/>
                  </a:lnTo>
                  <a:lnTo>
                    <a:pt x="1666" y="1777"/>
                  </a:lnTo>
                  <a:cubicBezTo>
                    <a:pt x="1661" y="1777"/>
                    <a:pt x="1633" y="1768"/>
                    <a:pt x="1602" y="1768"/>
                  </a:cubicBezTo>
                  <a:cubicBezTo>
                    <a:pt x="1582" y="1768"/>
                    <a:pt x="1560" y="1772"/>
                    <a:pt x="1544" y="1785"/>
                  </a:cubicBezTo>
                  <a:cubicBezTo>
                    <a:pt x="1479" y="1826"/>
                    <a:pt x="1471" y="1834"/>
                    <a:pt x="1512" y="1874"/>
                  </a:cubicBezTo>
                  <a:cubicBezTo>
                    <a:pt x="1555" y="1922"/>
                    <a:pt x="1573" y="1946"/>
                    <a:pt x="1568" y="1946"/>
                  </a:cubicBezTo>
                  <a:cubicBezTo>
                    <a:pt x="1563" y="1946"/>
                    <a:pt x="1541" y="1928"/>
                    <a:pt x="1503" y="1890"/>
                  </a:cubicBezTo>
                  <a:cubicBezTo>
                    <a:pt x="1496" y="1890"/>
                    <a:pt x="1455" y="1857"/>
                    <a:pt x="1442" y="1857"/>
                  </a:cubicBezTo>
                  <a:cubicBezTo>
                    <a:pt x="1440" y="1857"/>
                    <a:pt x="1439" y="1857"/>
                    <a:pt x="1439" y="1858"/>
                  </a:cubicBezTo>
                  <a:cubicBezTo>
                    <a:pt x="1432" y="1861"/>
                    <a:pt x="1427" y="1865"/>
                    <a:pt x="1420" y="1865"/>
                  </a:cubicBezTo>
                  <a:cubicBezTo>
                    <a:pt x="1410" y="1865"/>
                    <a:pt x="1398" y="1858"/>
                    <a:pt x="1374" y="1834"/>
                  </a:cubicBezTo>
                  <a:lnTo>
                    <a:pt x="1366" y="1834"/>
                  </a:lnTo>
                  <a:cubicBezTo>
                    <a:pt x="1413" y="1911"/>
                    <a:pt x="1408" y="1944"/>
                    <a:pt x="1381" y="1944"/>
                  </a:cubicBezTo>
                  <a:cubicBezTo>
                    <a:pt x="1370" y="1944"/>
                    <a:pt x="1357" y="1940"/>
                    <a:pt x="1341" y="1931"/>
                  </a:cubicBezTo>
                  <a:lnTo>
                    <a:pt x="1341" y="1931"/>
                  </a:lnTo>
                  <a:cubicBezTo>
                    <a:pt x="1333" y="1939"/>
                    <a:pt x="1325" y="1939"/>
                    <a:pt x="1357" y="1996"/>
                  </a:cubicBezTo>
                  <a:cubicBezTo>
                    <a:pt x="1370" y="2021"/>
                    <a:pt x="1376" y="2033"/>
                    <a:pt x="1373" y="2033"/>
                  </a:cubicBezTo>
                  <a:cubicBezTo>
                    <a:pt x="1371" y="2033"/>
                    <a:pt x="1361" y="2023"/>
                    <a:pt x="1341" y="2004"/>
                  </a:cubicBezTo>
                  <a:cubicBezTo>
                    <a:pt x="1321" y="1984"/>
                    <a:pt x="1293" y="1967"/>
                    <a:pt x="1278" y="1967"/>
                  </a:cubicBezTo>
                  <a:cubicBezTo>
                    <a:pt x="1264" y="1967"/>
                    <a:pt x="1264" y="1984"/>
                    <a:pt x="1301" y="2028"/>
                  </a:cubicBezTo>
                  <a:lnTo>
                    <a:pt x="1260" y="1988"/>
                  </a:lnTo>
                  <a:cubicBezTo>
                    <a:pt x="1247" y="1977"/>
                    <a:pt x="1240" y="1973"/>
                    <a:pt x="1237" y="1973"/>
                  </a:cubicBezTo>
                  <a:lnTo>
                    <a:pt x="1237" y="1973"/>
                  </a:lnTo>
                  <a:cubicBezTo>
                    <a:pt x="1229" y="1973"/>
                    <a:pt x="1255" y="2008"/>
                    <a:pt x="1285" y="2044"/>
                  </a:cubicBezTo>
                  <a:cubicBezTo>
                    <a:pt x="1322" y="2086"/>
                    <a:pt x="1341" y="2110"/>
                    <a:pt x="1337" y="2110"/>
                  </a:cubicBezTo>
                  <a:cubicBezTo>
                    <a:pt x="1334" y="2110"/>
                    <a:pt x="1301" y="2078"/>
                    <a:pt x="1236" y="2004"/>
                  </a:cubicBezTo>
                  <a:cubicBezTo>
                    <a:pt x="1190" y="1954"/>
                    <a:pt x="1170" y="1934"/>
                    <a:pt x="1169" y="1934"/>
                  </a:cubicBezTo>
                  <a:lnTo>
                    <a:pt x="1169" y="1934"/>
                  </a:lnTo>
                  <a:cubicBezTo>
                    <a:pt x="1168" y="1934"/>
                    <a:pt x="1178" y="1946"/>
                    <a:pt x="1195" y="1963"/>
                  </a:cubicBezTo>
                  <a:cubicBezTo>
                    <a:pt x="1219" y="1999"/>
                    <a:pt x="1243" y="2035"/>
                    <a:pt x="1235" y="2035"/>
                  </a:cubicBezTo>
                  <a:cubicBezTo>
                    <a:pt x="1231" y="2035"/>
                    <a:pt x="1224" y="2031"/>
                    <a:pt x="1212" y="2020"/>
                  </a:cubicBezTo>
                  <a:lnTo>
                    <a:pt x="1212" y="2020"/>
                  </a:lnTo>
                  <a:cubicBezTo>
                    <a:pt x="1212" y="2028"/>
                    <a:pt x="1203" y="2036"/>
                    <a:pt x="1285" y="2125"/>
                  </a:cubicBezTo>
                  <a:cubicBezTo>
                    <a:pt x="1317" y="2166"/>
                    <a:pt x="1317" y="2174"/>
                    <a:pt x="1309" y="2174"/>
                  </a:cubicBezTo>
                  <a:cubicBezTo>
                    <a:pt x="1285" y="2150"/>
                    <a:pt x="1260" y="2117"/>
                    <a:pt x="1236" y="2085"/>
                  </a:cubicBezTo>
                  <a:lnTo>
                    <a:pt x="1228" y="2093"/>
                  </a:lnTo>
                  <a:cubicBezTo>
                    <a:pt x="1187" y="2069"/>
                    <a:pt x="1155" y="2044"/>
                    <a:pt x="1130" y="2012"/>
                  </a:cubicBezTo>
                  <a:cubicBezTo>
                    <a:pt x="1112" y="1997"/>
                    <a:pt x="1101" y="1988"/>
                    <a:pt x="1098" y="1988"/>
                  </a:cubicBezTo>
                  <a:lnTo>
                    <a:pt x="1098" y="1988"/>
                  </a:lnTo>
                  <a:cubicBezTo>
                    <a:pt x="1094" y="1988"/>
                    <a:pt x="1113" y="2010"/>
                    <a:pt x="1163" y="2061"/>
                  </a:cubicBezTo>
                  <a:cubicBezTo>
                    <a:pt x="1244" y="2150"/>
                    <a:pt x="1244" y="2150"/>
                    <a:pt x="1228" y="2158"/>
                  </a:cubicBezTo>
                  <a:cubicBezTo>
                    <a:pt x="1228" y="2161"/>
                    <a:pt x="1227" y="2164"/>
                    <a:pt x="1223" y="2164"/>
                  </a:cubicBezTo>
                  <a:cubicBezTo>
                    <a:pt x="1217" y="2164"/>
                    <a:pt x="1204" y="2156"/>
                    <a:pt x="1179" y="2125"/>
                  </a:cubicBezTo>
                  <a:cubicBezTo>
                    <a:pt x="1150" y="2091"/>
                    <a:pt x="1142" y="2081"/>
                    <a:pt x="1137" y="2081"/>
                  </a:cubicBezTo>
                  <a:cubicBezTo>
                    <a:pt x="1134" y="2081"/>
                    <a:pt x="1133" y="2083"/>
                    <a:pt x="1130" y="2085"/>
                  </a:cubicBezTo>
                  <a:cubicBezTo>
                    <a:pt x="1114" y="2101"/>
                    <a:pt x="1212" y="2247"/>
                    <a:pt x="1293" y="2344"/>
                  </a:cubicBezTo>
                  <a:cubicBezTo>
                    <a:pt x="1329" y="2389"/>
                    <a:pt x="1347" y="2411"/>
                    <a:pt x="1346" y="2411"/>
                  </a:cubicBezTo>
                  <a:cubicBezTo>
                    <a:pt x="1345" y="2411"/>
                    <a:pt x="1325" y="2389"/>
                    <a:pt x="1285" y="2344"/>
                  </a:cubicBezTo>
                  <a:cubicBezTo>
                    <a:pt x="1257" y="2316"/>
                    <a:pt x="1244" y="2308"/>
                    <a:pt x="1239" y="2308"/>
                  </a:cubicBezTo>
                  <a:cubicBezTo>
                    <a:pt x="1237" y="2308"/>
                    <a:pt x="1236" y="2309"/>
                    <a:pt x="1236" y="2312"/>
                  </a:cubicBezTo>
                  <a:cubicBezTo>
                    <a:pt x="1195" y="2263"/>
                    <a:pt x="1195" y="2263"/>
                    <a:pt x="1203" y="2255"/>
                  </a:cubicBezTo>
                  <a:lnTo>
                    <a:pt x="1163" y="2215"/>
                  </a:lnTo>
                  <a:cubicBezTo>
                    <a:pt x="1124" y="2172"/>
                    <a:pt x="1102" y="2152"/>
                    <a:pt x="1098" y="2152"/>
                  </a:cubicBezTo>
                  <a:lnTo>
                    <a:pt x="1098" y="2152"/>
                  </a:lnTo>
                  <a:cubicBezTo>
                    <a:pt x="1093" y="2152"/>
                    <a:pt x="1109" y="2176"/>
                    <a:pt x="1147" y="2223"/>
                  </a:cubicBezTo>
                  <a:cubicBezTo>
                    <a:pt x="1164" y="2248"/>
                    <a:pt x="1172" y="2260"/>
                    <a:pt x="1170" y="2260"/>
                  </a:cubicBezTo>
                  <a:cubicBezTo>
                    <a:pt x="1168" y="2260"/>
                    <a:pt x="1158" y="2250"/>
                    <a:pt x="1139" y="2231"/>
                  </a:cubicBezTo>
                  <a:cubicBezTo>
                    <a:pt x="1104" y="2208"/>
                    <a:pt x="1074" y="2181"/>
                    <a:pt x="1073" y="2181"/>
                  </a:cubicBezTo>
                  <a:lnTo>
                    <a:pt x="1073" y="2181"/>
                  </a:lnTo>
                  <a:cubicBezTo>
                    <a:pt x="1073" y="2181"/>
                    <a:pt x="1078" y="2186"/>
                    <a:pt x="1090" y="2198"/>
                  </a:cubicBezTo>
                  <a:cubicBezTo>
                    <a:pt x="1090" y="2198"/>
                    <a:pt x="1089" y="2199"/>
                    <a:pt x="1086" y="2199"/>
                  </a:cubicBezTo>
                  <a:cubicBezTo>
                    <a:pt x="1079" y="2199"/>
                    <a:pt x="1062" y="2195"/>
                    <a:pt x="1033" y="2166"/>
                  </a:cubicBezTo>
                  <a:lnTo>
                    <a:pt x="1033" y="2166"/>
                  </a:lnTo>
                  <a:cubicBezTo>
                    <a:pt x="1017" y="2174"/>
                    <a:pt x="1017" y="2182"/>
                    <a:pt x="1058" y="2223"/>
                  </a:cubicBezTo>
                  <a:cubicBezTo>
                    <a:pt x="1090" y="2271"/>
                    <a:pt x="1090" y="2271"/>
                    <a:pt x="1082" y="2280"/>
                  </a:cubicBezTo>
                  <a:cubicBezTo>
                    <a:pt x="1074" y="2280"/>
                    <a:pt x="1074" y="2288"/>
                    <a:pt x="1114" y="2328"/>
                  </a:cubicBezTo>
                  <a:cubicBezTo>
                    <a:pt x="1155" y="2377"/>
                    <a:pt x="1187" y="2425"/>
                    <a:pt x="1179" y="2434"/>
                  </a:cubicBezTo>
                  <a:cubicBezTo>
                    <a:pt x="1190" y="2455"/>
                    <a:pt x="1196" y="2467"/>
                    <a:pt x="1192" y="2467"/>
                  </a:cubicBezTo>
                  <a:cubicBezTo>
                    <a:pt x="1188" y="2467"/>
                    <a:pt x="1168" y="2447"/>
                    <a:pt x="1122" y="2401"/>
                  </a:cubicBezTo>
                  <a:cubicBezTo>
                    <a:pt x="1094" y="2373"/>
                    <a:pt x="1082" y="2364"/>
                    <a:pt x="1074" y="2364"/>
                  </a:cubicBezTo>
                  <a:cubicBezTo>
                    <a:pt x="1071" y="2364"/>
                    <a:pt x="1068" y="2366"/>
                    <a:pt x="1066" y="2369"/>
                  </a:cubicBezTo>
                  <a:cubicBezTo>
                    <a:pt x="1066" y="2369"/>
                    <a:pt x="1066" y="2369"/>
                    <a:pt x="1017" y="2328"/>
                  </a:cubicBezTo>
                  <a:cubicBezTo>
                    <a:pt x="1004" y="2317"/>
                    <a:pt x="997" y="2313"/>
                    <a:pt x="995" y="2313"/>
                  </a:cubicBezTo>
                  <a:lnTo>
                    <a:pt x="995" y="2313"/>
                  </a:lnTo>
                  <a:cubicBezTo>
                    <a:pt x="990" y="2313"/>
                    <a:pt x="1020" y="2347"/>
                    <a:pt x="1049" y="2377"/>
                  </a:cubicBezTo>
                  <a:cubicBezTo>
                    <a:pt x="1090" y="2425"/>
                    <a:pt x="1130" y="2466"/>
                    <a:pt x="1130" y="2466"/>
                  </a:cubicBezTo>
                  <a:cubicBezTo>
                    <a:pt x="1082" y="2434"/>
                    <a:pt x="1041" y="2385"/>
                    <a:pt x="1001" y="2344"/>
                  </a:cubicBezTo>
                  <a:cubicBezTo>
                    <a:pt x="956" y="2304"/>
                    <a:pt x="934" y="2284"/>
                    <a:pt x="933" y="2284"/>
                  </a:cubicBezTo>
                  <a:lnTo>
                    <a:pt x="933" y="2284"/>
                  </a:lnTo>
                  <a:cubicBezTo>
                    <a:pt x="932" y="2284"/>
                    <a:pt x="952" y="2304"/>
                    <a:pt x="993" y="2344"/>
                  </a:cubicBezTo>
                  <a:cubicBezTo>
                    <a:pt x="1023" y="2380"/>
                    <a:pt x="1053" y="2416"/>
                    <a:pt x="1043" y="2416"/>
                  </a:cubicBezTo>
                  <a:cubicBezTo>
                    <a:pt x="1040" y="2416"/>
                    <a:pt x="1032" y="2412"/>
                    <a:pt x="1017" y="2401"/>
                  </a:cubicBezTo>
                  <a:cubicBezTo>
                    <a:pt x="1013" y="2408"/>
                    <a:pt x="1010" y="2414"/>
                    <a:pt x="1004" y="2414"/>
                  </a:cubicBezTo>
                  <a:cubicBezTo>
                    <a:pt x="996" y="2414"/>
                    <a:pt x="983" y="2404"/>
                    <a:pt x="960" y="2377"/>
                  </a:cubicBezTo>
                  <a:cubicBezTo>
                    <a:pt x="946" y="2365"/>
                    <a:pt x="939" y="2361"/>
                    <a:pt x="935" y="2361"/>
                  </a:cubicBezTo>
                  <a:lnTo>
                    <a:pt x="935" y="2361"/>
                  </a:lnTo>
                  <a:cubicBezTo>
                    <a:pt x="928" y="2361"/>
                    <a:pt x="944" y="2385"/>
                    <a:pt x="944" y="2385"/>
                  </a:cubicBezTo>
                  <a:cubicBezTo>
                    <a:pt x="968" y="2414"/>
                    <a:pt x="975" y="2429"/>
                    <a:pt x="964" y="2429"/>
                  </a:cubicBezTo>
                  <a:cubicBezTo>
                    <a:pt x="957" y="2429"/>
                    <a:pt x="942" y="2422"/>
                    <a:pt x="920" y="2409"/>
                  </a:cubicBezTo>
                  <a:cubicBezTo>
                    <a:pt x="871" y="2379"/>
                    <a:pt x="845" y="2363"/>
                    <a:pt x="839" y="2363"/>
                  </a:cubicBezTo>
                  <a:lnTo>
                    <a:pt x="839" y="2363"/>
                  </a:lnTo>
                  <a:cubicBezTo>
                    <a:pt x="831" y="2363"/>
                    <a:pt x="852" y="2385"/>
                    <a:pt x="895" y="2434"/>
                  </a:cubicBezTo>
                  <a:cubicBezTo>
                    <a:pt x="920" y="2458"/>
                    <a:pt x="944" y="2486"/>
                    <a:pt x="940" y="2486"/>
                  </a:cubicBezTo>
                  <a:cubicBezTo>
                    <a:pt x="938" y="2486"/>
                    <a:pt x="923" y="2474"/>
                    <a:pt x="887" y="2442"/>
                  </a:cubicBezTo>
                  <a:cubicBezTo>
                    <a:pt x="875" y="2431"/>
                    <a:pt x="868" y="2427"/>
                    <a:pt x="866" y="2427"/>
                  </a:cubicBezTo>
                  <a:lnTo>
                    <a:pt x="866" y="2427"/>
                  </a:lnTo>
                  <a:cubicBezTo>
                    <a:pt x="859" y="2427"/>
                    <a:pt x="888" y="2463"/>
                    <a:pt x="912" y="2498"/>
                  </a:cubicBezTo>
                  <a:cubicBezTo>
                    <a:pt x="944" y="2547"/>
                    <a:pt x="1025" y="2636"/>
                    <a:pt x="1066" y="2677"/>
                  </a:cubicBezTo>
                  <a:cubicBezTo>
                    <a:pt x="1114" y="2730"/>
                    <a:pt x="1134" y="2752"/>
                    <a:pt x="1131" y="2752"/>
                  </a:cubicBezTo>
                  <a:cubicBezTo>
                    <a:pt x="1129" y="2752"/>
                    <a:pt x="1118" y="2742"/>
                    <a:pt x="1098" y="2725"/>
                  </a:cubicBezTo>
                  <a:cubicBezTo>
                    <a:pt x="1066" y="2709"/>
                    <a:pt x="1033" y="2685"/>
                    <a:pt x="1009" y="2652"/>
                  </a:cubicBezTo>
                  <a:cubicBezTo>
                    <a:pt x="960" y="2604"/>
                    <a:pt x="968" y="2604"/>
                    <a:pt x="968" y="2604"/>
                  </a:cubicBezTo>
                  <a:lnTo>
                    <a:pt x="976" y="2596"/>
                  </a:lnTo>
                  <a:cubicBezTo>
                    <a:pt x="939" y="2559"/>
                    <a:pt x="902" y="2522"/>
                    <a:pt x="884" y="2522"/>
                  </a:cubicBezTo>
                  <a:cubicBezTo>
                    <a:pt x="882" y="2522"/>
                    <a:pt x="881" y="2522"/>
                    <a:pt x="879" y="2523"/>
                  </a:cubicBezTo>
                  <a:cubicBezTo>
                    <a:pt x="857" y="2505"/>
                    <a:pt x="845" y="2496"/>
                    <a:pt x="842" y="2496"/>
                  </a:cubicBezTo>
                  <a:lnTo>
                    <a:pt x="842" y="2496"/>
                  </a:lnTo>
                  <a:cubicBezTo>
                    <a:pt x="839" y="2496"/>
                    <a:pt x="849" y="2509"/>
                    <a:pt x="871" y="2531"/>
                  </a:cubicBezTo>
                  <a:cubicBezTo>
                    <a:pt x="842" y="2507"/>
                    <a:pt x="828" y="2500"/>
                    <a:pt x="817" y="2500"/>
                  </a:cubicBezTo>
                  <a:cubicBezTo>
                    <a:pt x="810" y="2500"/>
                    <a:pt x="805" y="2503"/>
                    <a:pt x="798" y="2507"/>
                  </a:cubicBezTo>
                  <a:cubicBezTo>
                    <a:pt x="794" y="2515"/>
                    <a:pt x="788" y="2521"/>
                    <a:pt x="777" y="2521"/>
                  </a:cubicBezTo>
                  <a:cubicBezTo>
                    <a:pt x="766" y="2521"/>
                    <a:pt x="749" y="2515"/>
                    <a:pt x="725" y="2498"/>
                  </a:cubicBezTo>
                  <a:lnTo>
                    <a:pt x="725" y="2498"/>
                  </a:lnTo>
                  <a:cubicBezTo>
                    <a:pt x="717" y="2507"/>
                    <a:pt x="709" y="2507"/>
                    <a:pt x="758" y="2547"/>
                  </a:cubicBezTo>
                  <a:cubicBezTo>
                    <a:pt x="807" y="2601"/>
                    <a:pt x="823" y="2625"/>
                    <a:pt x="819" y="2625"/>
                  </a:cubicBezTo>
                  <a:cubicBezTo>
                    <a:pt x="817" y="2625"/>
                    <a:pt x="806" y="2615"/>
                    <a:pt x="790" y="2596"/>
                  </a:cubicBezTo>
                  <a:cubicBezTo>
                    <a:pt x="753" y="2562"/>
                    <a:pt x="711" y="2546"/>
                    <a:pt x="681" y="2546"/>
                  </a:cubicBezTo>
                  <a:cubicBezTo>
                    <a:pt x="640" y="2546"/>
                    <a:pt x="621" y="2576"/>
                    <a:pt x="668" y="2628"/>
                  </a:cubicBezTo>
                  <a:lnTo>
                    <a:pt x="660" y="2636"/>
                  </a:lnTo>
                  <a:cubicBezTo>
                    <a:pt x="642" y="2626"/>
                    <a:pt x="627" y="2622"/>
                    <a:pt x="615" y="2622"/>
                  </a:cubicBezTo>
                  <a:cubicBezTo>
                    <a:pt x="590" y="2622"/>
                    <a:pt x="584" y="2643"/>
                    <a:pt x="612" y="2677"/>
                  </a:cubicBezTo>
                  <a:lnTo>
                    <a:pt x="595" y="2693"/>
                  </a:lnTo>
                  <a:cubicBezTo>
                    <a:pt x="573" y="2678"/>
                    <a:pt x="560" y="2670"/>
                    <a:pt x="555" y="2670"/>
                  </a:cubicBezTo>
                  <a:lnTo>
                    <a:pt x="555" y="2670"/>
                  </a:lnTo>
                  <a:cubicBezTo>
                    <a:pt x="549" y="2670"/>
                    <a:pt x="557" y="2682"/>
                    <a:pt x="579" y="2709"/>
                  </a:cubicBezTo>
                  <a:cubicBezTo>
                    <a:pt x="602" y="2744"/>
                    <a:pt x="634" y="2774"/>
                    <a:pt x="632" y="2774"/>
                  </a:cubicBezTo>
                  <a:cubicBezTo>
                    <a:pt x="631" y="2774"/>
                    <a:pt x="626" y="2770"/>
                    <a:pt x="612" y="2758"/>
                  </a:cubicBezTo>
                  <a:cubicBezTo>
                    <a:pt x="590" y="2736"/>
                    <a:pt x="577" y="2728"/>
                    <a:pt x="567" y="2728"/>
                  </a:cubicBezTo>
                  <a:cubicBezTo>
                    <a:pt x="558" y="2728"/>
                    <a:pt x="550" y="2734"/>
                    <a:pt x="539" y="2742"/>
                  </a:cubicBezTo>
                  <a:cubicBezTo>
                    <a:pt x="514" y="2766"/>
                    <a:pt x="514" y="2758"/>
                    <a:pt x="563" y="2798"/>
                  </a:cubicBezTo>
                  <a:cubicBezTo>
                    <a:pt x="572" y="2819"/>
                    <a:pt x="572" y="2826"/>
                    <a:pt x="567" y="2826"/>
                  </a:cubicBezTo>
                  <a:cubicBezTo>
                    <a:pt x="559" y="2826"/>
                    <a:pt x="532" y="2800"/>
                    <a:pt x="506" y="2774"/>
                  </a:cubicBezTo>
                  <a:cubicBezTo>
                    <a:pt x="472" y="2736"/>
                    <a:pt x="449" y="2718"/>
                    <a:pt x="444" y="2718"/>
                  </a:cubicBezTo>
                  <a:lnTo>
                    <a:pt x="444" y="2718"/>
                  </a:lnTo>
                  <a:cubicBezTo>
                    <a:pt x="438" y="2718"/>
                    <a:pt x="464" y="2753"/>
                    <a:pt x="539" y="2823"/>
                  </a:cubicBezTo>
                  <a:cubicBezTo>
                    <a:pt x="590" y="2879"/>
                    <a:pt x="602" y="2903"/>
                    <a:pt x="594" y="2903"/>
                  </a:cubicBezTo>
                  <a:cubicBezTo>
                    <a:pt x="590" y="2903"/>
                    <a:pt x="578" y="2895"/>
                    <a:pt x="563" y="2880"/>
                  </a:cubicBezTo>
                  <a:cubicBezTo>
                    <a:pt x="522" y="2839"/>
                    <a:pt x="522" y="2839"/>
                    <a:pt x="531" y="2831"/>
                  </a:cubicBezTo>
                  <a:lnTo>
                    <a:pt x="441" y="2750"/>
                  </a:lnTo>
                  <a:lnTo>
                    <a:pt x="441" y="2750"/>
                  </a:lnTo>
                  <a:cubicBezTo>
                    <a:pt x="441" y="2750"/>
                    <a:pt x="442" y="2750"/>
                    <a:pt x="474" y="2798"/>
                  </a:cubicBezTo>
                  <a:cubicBezTo>
                    <a:pt x="474" y="2798"/>
                    <a:pt x="474" y="2807"/>
                    <a:pt x="506" y="2847"/>
                  </a:cubicBezTo>
                  <a:cubicBezTo>
                    <a:pt x="547" y="2896"/>
                    <a:pt x="595" y="2936"/>
                    <a:pt x="636" y="2977"/>
                  </a:cubicBezTo>
                  <a:cubicBezTo>
                    <a:pt x="685" y="3009"/>
                    <a:pt x="685" y="3017"/>
                    <a:pt x="676" y="3017"/>
                  </a:cubicBezTo>
                  <a:cubicBezTo>
                    <a:pt x="628" y="2985"/>
                    <a:pt x="579" y="2944"/>
                    <a:pt x="539" y="2904"/>
                  </a:cubicBezTo>
                  <a:cubicBezTo>
                    <a:pt x="547" y="2896"/>
                    <a:pt x="506" y="2855"/>
                    <a:pt x="458" y="2815"/>
                  </a:cubicBezTo>
                  <a:cubicBezTo>
                    <a:pt x="451" y="2808"/>
                    <a:pt x="448" y="2806"/>
                    <a:pt x="446" y="2806"/>
                  </a:cubicBezTo>
                  <a:lnTo>
                    <a:pt x="446" y="2806"/>
                  </a:lnTo>
                  <a:cubicBezTo>
                    <a:pt x="437" y="2806"/>
                    <a:pt x="494" y="2893"/>
                    <a:pt x="563" y="2969"/>
                  </a:cubicBezTo>
                  <a:lnTo>
                    <a:pt x="514" y="2928"/>
                  </a:lnTo>
                  <a:cubicBezTo>
                    <a:pt x="490" y="2904"/>
                    <a:pt x="478" y="2897"/>
                    <a:pt x="470" y="2897"/>
                  </a:cubicBezTo>
                  <a:cubicBezTo>
                    <a:pt x="464" y="2897"/>
                    <a:pt x="461" y="2901"/>
                    <a:pt x="458" y="2904"/>
                  </a:cubicBezTo>
                  <a:cubicBezTo>
                    <a:pt x="441" y="2912"/>
                    <a:pt x="441" y="2920"/>
                    <a:pt x="482" y="2961"/>
                  </a:cubicBezTo>
                  <a:cubicBezTo>
                    <a:pt x="522" y="3001"/>
                    <a:pt x="571" y="3042"/>
                    <a:pt x="563" y="3042"/>
                  </a:cubicBezTo>
                  <a:cubicBezTo>
                    <a:pt x="571" y="3042"/>
                    <a:pt x="612" y="3082"/>
                    <a:pt x="660" y="3123"/>
                  </a:cubicBezTo>
                  <a:cubicBezTo>
                    <a:pt x="660" y="3123"/>
                    <a:pt x="603" y="3090"/>
                    <a:pt x="555" y="3058"/>
                  </a:cubicBezTo>
                  <a:cubicBezTo>
                    <a:pt x="474" y="2997"/>
                    <a:pt x="421" y="2965"/>
                    <a:pt x="396" y="2965"/>
                  </a:cubicBezTo>
                  <a:cubicBezTo>
                    <a:pt x="391" y="2965"/>
                    <a:pt x="387" y="2966"/>
                    <a:pt x="385" y="2969"/>
                  </a:cubicBezTo>
                  <a:cubicBezTo>
                    <a:pt x="381" y="2977"/>
                    <a:pt x="374" y="2983"/>
                    <a:pt x="363" y="2983"/>
                  </a:cubicBezTo>
                  <a:cubicBezTo>
                    <a:pt x="352" y="2983"/>
                    <a:pt x="336" y="2977"/>
                    <a:pt x="312" y="2961"/>
                  </a:cubicBezTo>
                  <a:lnTo>
                    <a:pt x="312" y="2961"/>
                  </a:lnTo>
                  <a:cubicBezTo>
                    <a:pt x="295" y="2969"/>
                    <a:pt x="295" y="2977"/>
                    <a:pt x="336" y="3017"/>
                  </a:cubicBezTo>
                  <a:lnTo>
                    <a:pt x="328" y="3025"/>
                  </a:lnTo>
                  <a:cubicBezTo>
                    <a:pt x="308" y="3012"/>
                    <a:pt x="294" y="3005"/>
                    <a:pt x="289" y="3005"/>
                  </a:cubicBezTo>
                  <a:lnTo>
                    <a:pt x="289" y="3005"/>
                  </a:lnTo>
                  <a:cubicBezTo>
                    <a:pt x="281" y="3005"/>
                    <a:pt x="288" y="3018"/>
                    <a:pt x="312" y="3042"/>
                  </a:cubicBezTo>
                  <a:cubicBezTo>
                    <a:pt x="328" y="3058"/>
                    <a:pt x="330" y="3063"/>
                    <a:pt x="326" y="3063"/>
                  </a:cubicBezTo>
                  <a:cubicBezTo>
                    <a:pt x="321" y="3063"/>
                    <a:pt x="307" y="3057"/>
                    <a:pt x="300" y="3057"/>
                  </a:cubicBezTo>
                  <a:cubicBezTo>
                    <a:pt x="298" y="3057"/>
                    <a:pt x="296" y="3057"/>
                    <a:pt x="295" y="3058"/>
                  </a:cubicBezTo>
                  <a:cubicBezTo>
                    <a:pt x="252" y="3025"/>
                    <a:pt x="228" y="3007"/>
                    <a:pt x="227" y="3007"/>
                  </a:cubicBezTo>
                  <a:lnTo>
                    <a:pt x="227" y="3007"/>
                  </a:lnTo>
                  <a:cubicBezTo>
                    <a:pt x="225" y="3007"/>
                    <a:pt x="259" y="3035"/>
                    <a:pt x="336" y="3098"/>
                  </a:cubicBezTo>
                  <a:cubicBezTo>
                    <a:pt x="344" y="3107"/>
                    <a:pt x="353" y="3115"/>
                    <a:pt x="361" y="3122"/>
                  </a:cubicBezTo>
                  <a:lnTo>
                    <a:pt x="361" y="3122"/>
                  </a:lnTo>
                  <a:cubicBezTo>
                    <a:pt x="318" y="3091"/>
                    <a:pt x="286" y="3072"/>
                    <a:pt x="278" y="3072"/>
                  </a:cubicBezTo>
                  <a:lnTo>
                    <a:pt x="278" y="3072"/>
                  </a:lnTo>
                  <a:cubicBezTo>
                    <a:pt x="270" y="3072"/>
                    <a:pt x="281" y="3087"/>
                    <a:pt x="320" y="3123"/>
                  </a:cubicBezTo>
                  <a:cubicBezTo>
                    <a:pt x="312" y="3123"/>
                    <a:pt x="312" y="3123"/>
                    <a:pt x="263" y="3090"/>
                  </a:cubicBezTo>
                  <a:cubicBezTo>
                    <a:pt x="244" y="3075"/>
                    <a:pt x="233" y="3067"/>
                    <a:pt x="230" y="3067"/>
                  </a:cubicBezTo>
                  <a:lnTo>
                    <a:pt x="230" y="3067"/>
                  </a:lnTo>
                  <a:cubicBezTo>
                    <a:pt x="226" y="3067"/>
                    <a:pt x="245" y="3089"/>
                    <a:pt x="295" y="3139"/>
                  </a:cubicBezTo>
                  <a:cubicBezTo>
                    <a:pt x="343" y="3183"/>
                    <a:pt x="363" y="3205"/>
                    <a:pt x="356" y="3205"/>
                  </a:cubicBezTo>
                  <a:cubicBezTo>
                    <a:pt x="350" y="3205"/>
                    <a:pt x="324" y="3189"/>
                    <a:pt x="279" y="3155"/>
                  </a:cubicBezTo>
                  <a:cubicBezTo>
                    <a:pt x="232" y="3120"/>
                    <a:pt x="204" y="3107"/>
                    <a:pt x="192" y="3107"/>
                  </a:cubicBezTo>
                  <a:cubicBezTo>
                    <a:pt x="179" y="3107"/>
                    <a:pt x="185" y="3122"/>
                    <a:pt x="206" y="3139"/>
                  </a:cubicBezTo>
                  <a:cubicBezTo>
                    <a:pt x="267" y="3194"/>
                    <a:pt x="279" y="3219"/>
                    <a:pt x="265" y="3219"/>
                  </a:cubicBezTo>
                  <a:cubicBezTo>
                    <a:pt x="258" y="3219"/>
                    <a:pt x="246" y="3214"/>
                    <a:pt x="231" y="3204"/>
                  </a:cubicBezTo>
                  <a:cubicBezTo>
                    <a:pt x="209" y="3189"/>
                    <a:pt x="195" y="3181"/>
                    <a:pt x="190" y="3181"/>
                  </a:cubicBezTo>
                  <a:lnTo>
                    <a:pt x="190" y="3181"/>
                  </a:lnTo>
                  <a:cubicBezTo>
                    <a:pt x="184" y="3181"/>
                    <a:pt x="192" y="3193"/>
                    <a:pt x="214" y="3220"/>
                  </a:cubicBezTo>
                  <a:cubicBezTo>
                    <a:pt x="187" y="3193"/>
                    <a:pt x="156" y="3169"/>
                    <a:pt x="151" y="3169"/>
                  </a:cubicBezTo>
                  <a:lnTo>
                    <a:pt x="151" y="3169"/>
                  </a:lnTo>
                  <a:cubicBezTo>
                    <a:pt x="149" y="3169"/>
                    <a:pt x="152" y="3174"/>
                    <a:pt x="166" y="3188"/>
                  </a:cubicBezTo>
                  <a:cubicBezTo>
                    <a:pt x="166" y="3188"/>
                    <a:pt x="158" y="3196"/>
                    <a:pt x="206" y="3228"/>
                  </a:cubicBezTo>
                  <a:lnTo>
                    <a:pt x="287" y="3317"/>
                  </a:lnTo>
                  <a:cubicBezTo>
                    <a:pt x="288" y="3317"/>
                    <a:pt x="289" y="3316"/>
                    <a:pt x="290" y="3316"/>
                  </a:cubicBezTo>
                  <a:cubicBezTo>
                    <a:pt x="303" y="3316"/>
                    <a:pt x="340" y="3353"/>
                    <a:pt x="385" y="3390"/>
                  </a:cubicBezTo>
                  <a:cubicBezTo>
                    <a:pt x="399" y="3403"/>
                    <a:pt x="404" y="3409"/>
                    <a:pt x="399" y="3409"/>
                  </a:cubicBezTo>
                  <a:cubicBezTo>
                    <a:pt x="387" y="3409"/>
                    <a:pt x="324" y="3375"/>
                    <a:pt x="222" y="3301"/>
                  </a:cubicBezTo>
                  <a:lnTo>
                    <a:pt x="117" y="3236"/>
                  </a:lnTo>
                  <a:lnTo>
                    <a:pt x="214" y="3309"/>
                  </a:lnTo>
                  <a:cubicBezTo>
                    <a:pt x="212" y="3312"/>
                    <a:pt x="209" y="3314"/>
                    <a:pt x="205" y="3314"/>
                  </a:cubicBezTo>
                  <a:cubicBezTo>
                    <a:pt x="197" y="3314"/>
                    <a:pt x="185" y="3307"/>
                    <a:pt x="158" y="3285"/>
                  </a:cubicBezTo>
                  <a:cubicBezTo>
                    <a:pt x="124" y="3257"/>
                    <a:pt x="114" y="3248"/>
                    <a:pt x="108" y="3248"/>
                  </a:cubicBezTo>
                  <a:cubicBezTo>
                    <a:pt x="105" y="3248"/>
                    <a:pt x="103" y="3250"/>
                    <a:pt x="101" y="3252"/>
                  </a:cubicBezTo>
                  <a:cubicBezTo>
                    <a:pt x="101" y="3252"/>
                    <a:pt x="101" y="3252"/>
                    <a:pt x="141" y="3293"/>
                  </a:cubicBezTo>
                  <a:cubicBezTo>
                    <a:pt x="200" y="3337"/>
                    <a:pt x="223" y="3354"/>
                    <a:pt x="220" y="3354"/>
                  </a:cubicBezTo>
                  <a:cubicBezTo>
                    <a:pt x="218" y="3354"/>
                    <a:pt x="205" y="3347"/>
                    <a:pt x="182" y="3334"/>
                  </a:cubicBezTo>
                  <a:cubicBezTo>
                    <a:pt x="141" y="3300"/>
                    <a:pt x="117" y="3284"/>
                    <a:pt x="112" y="3284"/>
                  </a:cubicBezTo>
                  <a:lnTo>
                    <a:pt x="112" y="3284"/>
                  </a:lnTo>
                  <a:cubicBezTo>
                    <a:pt x="106" y="3284"/>
                    <a:pt x="126" y="3306"/>
                    <a:pt x="174" y="3350"/>
                  </a:cubicBezTo>
                  <a:cubicBezTo>
                    <a:pt x="220" y="3391"/>
                    <a:pt x="242" y="3412"/>
                    <a:pt x="240" y="3412"/>
                  </a:cubicBezTo>
                  <a:cubicBezTo>
                    <a:pt x="237" y="3412"/>
                    <a:pt x="213" y="3393"/>
                    <a:pt x="166" y="3358"/>
                  </a:cubicBezTo>
                  <a:cubicBezTo>
                    <a:pt x="133" y="3325"/>
                    <a:pt x="101" y="3301"/>
                    <a:pt x="68" y="3293"/>
                  </a:cubicBezTo>
                  <a:lnTo>
                    <a:pt x="68" y="3293"/>
                  </a:lnTo>
                  <a:lnTo>
                    <a:pt x="109" y="3325"/>
                  </a:lnTo>
                  <a:cubicBezTo>
                    <a:pt x="164" y="3375"/>
                    <a:pt x="185" y="3394"/>
                    <a:pt x="182" y="3394"/>
                  </a:cubicBezTo>
                  <a:cubicBezTo>
                    <a:pt x="180" y="3394"/>
                    <a:pt x="168" y="3387"/>
                    <a:pt x="149" y="3374"/>
                  </a:cubicBezTo>
                  <a:cubicBezTo>
                    <a:pt x="128" y="3360"/>
                    <a:pt x="114" y="3351"/>
                    <a:pt x="109" y="3351"/>
                  </a:cubicBezTo>
                  <a:lnTo>
                    <a:pt x="109" y="3351"/>
                  </a:lnTo>
                  <a:cubicBezTo>
                    <a:pt x="103" y="3351"/>
                    <a:pt x="111" y="3364"/>
                    <a:pt x="133" y="3390"/>
                  </a:cubicBezTo>
                  <a:cubicBezTo>
                    <a:pt x="130" y="3394"/>
                    <a:pt x="127" y="3397"/>
                    <a:pt x="121" y="3397"/>
                  </a:cubicBezTo>
                  <a:cubicBezTo>
                    <a:pt x="112" y="3397"/>
                    <a:pt x="97" y="3390"/>
                    <a:pt x="68" y="3366"/>
                  </a:cubicBezTo>
                  <a:cubicBezTo>
                    <a:pt x="25" y="3330"/>
                    <a:pt x="3" y="3312"/>
                    <a:pt x="2" y="3312"/>
                  </a:cubicBezTo>
                  <a:lnTo>
                    <a:pt x="2" y="3312"/>
                  </a:lnTo>
                  <a:cubicBezTo>
                    <a:pt x="0" y="3312"/>
                    <a:pt x="23" y="3332"/>
                    <a:pt x="68" y="3374"/>
                  </a:cubicBezTo>
                  <a:cubicBezTo>
                    <a:pt x="91" y="3397"/>
                    <a:pt x="101" y="3407"/>
                    <a:pt x="95" y="3407"/>
                  </a:cubicBezTo>
                  <a:cubicBezTo>
                    <a:pt x="91" y="3407"/>
                    <a:pt x="77" y="3401"/>
                    <a:pt x="52" y="3390"/>
                  </a:cubicBezTo>
                  <a:cubicBezTo>
                    <a:pt x="29" y="3375"/>
                    <a:pt x="17" y="3367"/>
                    <a:pt x="15" y="3367"/>
                  </a:cubicBezTo>
                  <a:lnTo>
                    <a:pt x="15" y="3367"/>
                  </a:lnTo>
                  <a:cubicBezTo>
                    <a:pt x="13" y="3367"/>
                    <a:pt x="23" y="3377"/>
                    <a:pt x="44" y="3398"/>
                  </a:cubicBezTo>
                  <a:cubicBezTo>
                    <a:pt x="85" y="3439"/>
                    <a:pt x="133" y="3479"/>
                    <a:pt x="182" y="3504"/>
                  </a:cubicBezTo>
                  <a:cubicBezTo>
                    <a:pt x="190" y="3504"/>
                    <a:pt x="190" y="3504"/>
                    <a:pt x="239" y="3544"/>
                  </a:cubicBezTo>
                  <a:cubicBezTo>
                    <a:pt x="239" y="3544"/>
                    <a:pt x="231" y="3544"/>
                    <a:pt x="222" y="3552"/>
                  </a:cubicBezTo>
                  <a:cubicBezTo>
                    <a:pt x="222" y="3552"/>
                    <a:pt x="214" y="3561"/>
                    <a:pt x="255" y="3609"/>
                  </a:cubicBezTo>
                  <a:cubicBezTo>
                    <a:pt x="280" y="3647"/>
                    <a:pt x="343" y="3698"/>
                    <a:pt x="356" y="3698"/>
                  </a:cubicBezTo>
                  <a:cubicBezTo>
                    <a:pt x="360" y="3698"/>
                    <a:pt x="360" y="3693"/>
                    <a:pt x="352" y="3682"/>
                  </a:cubicBezTo>
                  <a:lnTo>
                    <a:pt x="352" y="3682"/>
                  </a:lnTo>
                  <a:lnTo>
                    <a:pt x="401" y="3715"/>
                  </a:lnTo>
                  <a:cubicBezTo>
                    <a:pt x="467" y="3769"/>
                    <a:pt x="504" y="3796"/>
                    <a:pt x="508" y="3796"/>
                  </a:cubicBezTo>
                  <a:cubicBezTo>
                    <a:pt x="512" y="3796"/>
                    <a:pt x="480" y="3765"/>
                    <a:pt x="409" y="3706"/>
                  </a:cubicBezTo>
                  <a:cubicBezTo>
                    <a:pt x="332" y="3643"/>
                    <a:pt x="298" y="3615"/>
                    <a:pt x="300" y="3615"/>
                  </a:cubicBezTo>
                  <a:lnTo>
                    <a:pt x="300" y="3615"/>
                  </a:lnTo>
                  <a:cubicBezTo>
                    <a:pt x="301" y="3615"/>
                    <a:pt x="325" y="3633"/>
                    <a:pt x="368" y="3666"/>
                  </a:cubicBezTo>
                  <a:cubicBezTo>
                    <a:pt x="435" y="3721"/>
                    <a:pt x="457" y="3734"/>
                    <a:pt x="463" y="3734"/>
                  </a:cubicBezTo>
                  <a:cubicBezTo>
                    <a:pt x="465" y="3734"/>
                    <a:pt x="466" y="3733"/>
                    <a:pt x="466" y="3731"/>
                  </a:cubicBezTo>
                  <a:cubicBezTo>
                    <a:pt x="468" y="3728"/>
                    <a:pt x="470" y="3727"/>
                    <a:pt x="473" y="3727"/>
                  </a:cubicBezTo>
                  <a:cubicBezTo>
                    <a:pt x="478" y="3727"/>
                    <a:pt x="489" y="3735"/>
                    <a:pt x="522" y="3763"/>
                  </a:cubicBezTo>
                  <a:cubicBezTo>
                    <a:pt x="547" y="3796"/>
                    <a:pt x="579" y="3812"/>
                    <a:pt x="620" y="3828"/>
                  </a:cubicBezTo>
                  <a:cubicBezTo>
                    <a:pt x="628" y="3828"/>
                    <a:pt x="628" y="3828"/>
                    <a:pt x="579" y="3788"/>
                  </a:cubicBezTo>
                  <a:cubicBezTo>
                    <a:pt x="558" y="3773"/>
                    <a:pt x="547" y="3764"/>
                    <a:pt x="551" y="3764"/>
                  </a:cubicBezTo>
                  <a:lnTo>
                    <a:pt x="551" y="3764"/>
                  </a:lnTo>
                  <a:cubicBezTo>
                    <a:pt x="555" y="3764"/>
                    <a:pt x="581" y="3779"/>
                    <a:pt x="636" y="3820"/>
                  </a:cubicBezTo>
                  <a:cubicBezTo>
                    <a:pt x="655" y="3833"/>
                    <a:pt x="666" y="3840"/>
                    <a:pt x="668" y="3840"/>
                  </a:cubicBezTo>
                  <a:cubicBezTo>
                    <a:pt x="671" y="3840"/>
                    <a:pt x="650" y="3821"/>
                    <a:pt x="595" y="3771"/>
                  </a:cubicBezTo>
                  <a:cubicBezTo>
                    <a:pt x="544" y="3733"/>
                    <a:pt x="524" y="3712"/>
                    <a:pt x="530" y="3712"/>
                  </a:cubicBezTo>
                  <a:lnTo>
                    <a:pt x="530" y="3712"/>
                  </a:lnTo>
                  <a:cubicBezTo>
                    <a:pt x="536" y="3712"/>
                    <a:pt x="561" y="3729"/>
                    <a:pt x="603" y="3763"/>
                  </a:cubicBezTo>
                  <a:lnTo>
                    <a:pt x="612" y="3747"/>
                  </a:lnTo>
                  <a:cubicBezTo>
                    <a:pt x="620" y="3747"/>
                    <a:pt x="571" y="3706"/>
                    <a:pt x="531" y="3666"/>
                  </a:cubicBezTo>
                  <a:cubicBezTo>
                    <a:pt x="477" y="3622"/>
                    <a:pt x="456" y="3605"/>
                    <a:pt x="458" y="3605"/>
                  </a:cubicBezTo>
                  <a:lnTo>
                    <a:pt x="458" y="3605"/>
                  </a:lnTo>
                  <a:cubicBezTo>
                    <a:pt x="459" y="3605"/>
                    <a:pt x="471" y="3612"/>
                    <a:pt x="490" y="3625"/>
                  </a:cubicBezTo>
                  <a:cubicBezTo>
                    <a:pt x="539" y="3658"/>
                    <a:pt x="587" y="3698"/>
                    <a:pt x="587" y="3698"/>
                  </a:cubicBezTo>
                  <a:cubicBezTo>
                    <a:pt x="616" y="3727"/>
                    <a:pt x="629" y="3731"/>
                    <a:pt x="633" y="3731"/>
                  </a:cubicBezTo>
                  <a:cubicBezTo>
                    <a:pt x="635" y="3731"/>
                    <a:pt x="636" y="3731"/>
                    <a:pt x="636" y="3731"/>
                  </a:cubicBezTo>
                  <a:cubicBezTo>
                    <a:pt x="644" y="3723"/>
                    <a:pt x="652" y="3715"/>
                    <a:pt x="604" y="3674"/>
                  </a:cubicBezTo>
                  <a:lnTo>
                    <a:pt x="604" y="3674"/>
                  </a:lnTo>
                  <a:lnTo>
                    <a:pt x="652" y="3715"/>
                  </a:lnTo>
                  <a:cubicBezTo>
                    <a:pt x="653" y="3714"/>
                    <a:pt x="654" y="3713"/>
                    <a:pt x="655" y="3713"/>
                  </a:cubicBezTo>
                  <a:cubicBezTo>
                    <a:pt x="663" y="3713"/>
                    <a:pt x="677" y="3725"/>
                    <a:pt x="678" y="3725"/>
                  </a:cubicBezTo>
                  <a:cubicBezTo>
                    <a:pt x="679" y="3725"/>
                    <a:pt x="674" y="3721"/>
                    <a:pt x="660" y="3706"/>
                  </a:cubicBezTo>
                  <a:lnTo>
                    <a:pt x="660" y="3706"/>
                  </a:lnTo>
                  <a:cubicBezTo>
                    <a:pt x="660" y="3706"/>
                    <a:pt x="661" y="3707"/>
                    <a:pt x="717" y="3731"/>
                  </a:cubicBezTo>
                  <a:cubicBezTo>
                    <a:pt x="725" y="3736"/>
                    <a:pt x="731" y="3738"/>
                    <a:pt x="733" y="3738"/>
                  </a:cubicBezTo>
                  <a:cubicBezTo>
                    <a:pt x="750" y="3738"/>
                    <a:pt x="677" y="3665"/>
                    <a:pt x="587" y="3609"/>
                  </a:cubicBezTo>
                  <a:cubicBezTo>
                    <a:pt x="587" y="3609"/>
                    <a:pt x="587" y="3609"/>
                    <a:pt x="595" y="3601"/>
                  </a:cubicBezTo>
                  <a:cubicBezTo>
                    <a:pt x="595" y="3601"/>
                    <a:pt x="555" y="3561"/>
                    <a:pt x="555" y="3561"/>
                  </a:cubicBezTo>
                  <a:cubicBezTo>
                    <a:pt x="506" y="3520"/>
                    <a:pt x="514" y="3512"/>
                    <a:pt x="514" y="3512"/>
                  </a:cubicBezTo>
                  <a:lnTo>
                    <a:pt x="514" y="3512"/>
                  </a:lnTo>
                  <a:lnTo>
                    <a:pt x="612" y="3585"/>
                  </a:lnTo>
                  <a:cubicBezTo>
                    <a:pt x="685" y="3654"/>
                    <a:pt x="732" y="3694"/>
                    <a:pt x="736" y="3694"/>
                  </a:cubicBezTo>
                  <a:cubicBezTo>
                    <a:pt x="739" y="3694"/>
                    <a:pt x="717" y="3670"/>
                    <a:pt x="660" y="3617"/>
                  </a:cubicBezTo>
                  <a:lnTo>
                    <a:pt x="660" y="3617"/>
                  </a:lnTo>
                  <a:lnTo>
                    <a:pt x="709" y="3658"/>
                  </a:lnTo>
                  <a:cubicBezTo>
                    <a:pt x="726" y="3675"/>
                    <a:pt x="738" y="3684"/>
                    <a:pt x="743" y="3684"/>
                  </a:cubicBezTo>
                  <a:cubicBezTo>
                    <a:pt x="749" y="3684"/>
                    <a:pt x="744" y="3669"/>
                    <a:pt x="725" y="3642"/>
                  </a:cubicBezTo>
                  <a:cubicBezTo>
                    <a:pt x="685" y="3593"/>
                    <a:pt x="644" y="3552"/>
                    <a:pt x="595" y="3512"/>
                  </a:cubicBezTo>
                  <a:cubicBezTo>
                    <a:pt x="547" y="3479"/>
                    <a:pt x="555" y="3471"/>
                    <a:pt x="555" y="3471"/>
                  </a:cubicBezTo>
                  <a:cubicBezTo>
                    <a:pt x="557" y="3469"/>
                    <a:pt x="559" y="3467"/>
                    <a:pt x="561" y="3467"/>
                  </a:cubicBezTo>
                  <a:cubicBezTo>
                    <a:pt x="567" y="3467"/>
                    <a:pt x="575" y="3476"/>
                    <a:pt x="603" y="3504"/>
                  </a:cubicBezTo>
                  <a:cubicBezTo>
                    <a:pt x="646" y="3542"/>
                    <a:pt x="670" y="3561"/>
                    <a:pt x="675" y="3561"/>
                  </a:cubicBezTo>
                  <a:cubicBezTo>
                    <a:pt x="680" y="3561"/>
                    <a:pt x="662" y="3538"/>
                    <a:pt x="620" y="3496"/>
                  </a:cubicBezTo>
                  <a:lnTo>
                    <a:pt x="620" y="3496"/>
                  </a:lnTo>
                  <a:lnTo>
                    <a:pt x="660" y="3528"/>
                  </a:lnTo>
                  <a:cubicBezTo>
                    <a:pt x="690" y="3553"/>
                    <a:pt x="720" y="3575"/>
                    <a:pt x="733" y="3575"/>
                  </a:cubicBezTo>
                  <a:cubicBezTo>
                    <a:pt x="741" y="3575"/>
                    <a:pt x="743" y="3566"/>
                    <a:pt x="733" y="3544"/>
                  </a:cubicBezTo>
                  <a:cubicBezTo>
                    <a:pt x="746" y="3536"/>
                    <a:pt x="755" y="3527"/>
                    <a:pt x="767" y="3527"/>
                  </a:cubicBezTo>
                  <a:cubicBezTo>
                    <a:pt x="778" y="3527"/>
                    <a:pt x="792" y="3534"/>
                    <a:pt x="814" y="3552"/>
                  </a:cubicBezTo>
                  <a:cubicBezTo>
                    <a:pt x="822" y="3559"/>
                    <a:pt x="827" y="3562"/>
                    <a:pt x="829" y="3562"/>
                  </a:cubicBezTo>
                  <a:cubicBezTo>
                    <a:pt x="839" y="3562"/>
                    <a:pt x="777" y="3481"/>
                    <a:pt x="709" y="3407"/>
                  </a:cubicBezTo>
                  <a:lnTo>
                    <a:pt x="709" y="3407"/>
                  </a:lnTo>
                  <a:cubicBezTo>
                    <a:pt x="738" y="3430"/>
                    <a:pt x="749" y="3437"/>
                    <a:pt x="756" y="3437"/>
                  </a:cubicBezTo>
                  <a:cubicBezTo>
                    <a:pt x="760" y="3437"/>
                    <a:pt x="762" y="3434"/>
                    <a:pt x="766" y="3431"/>
                  </a:cubicBezTo>
                  <a:cubicBezTo>
                    <a:pt x="772" y="3425"/>
                    <a:pt x="776" y="3421"/>
                    <a:pt x="781" y="3421"/>
                  </a:cubicBezTo>
                  <a:cubicBezTo>
                    <a:pt x="789" y="3421"/>
                    <a:pt x="801" y="3430"/>
                    <a:pt x="830" y="3455"/>
                  </a:cubicBezTo>
                  <a:cubicBezTo>
                    <a:pt x="795" y="3416"/>
                    <a:pt x="786" y="3399"/>
                    <a:pt x="795" y="3399"/>
                  </a:cubicBezTo>
                  <a:lnTo>
                    <a:pt x="795" y="3399"/>
                  </a:lnTo>
                  <a:cubicBezTo>
                    <a:pt x="806" y="3399"/>
                    <a:pt x="846" y="3426"/>
                    <a:pt x="895" y="3471"/>
                  </a:cubicBezTo>
                  <a:cubicBezTo>
                    <a:pt x="923" y="3499"/>
                    <a:pt x="936" y="3508"/>
                    <a:pt x="944" y="3508"/>
                  </a:cubicBezTo>
                  <a:cubicBezTo>
                    <a:pt x="947" y="3508"/>
                    <a:pt x="950" y="3506"/>
                    <a:pt x="952" y="3504"/>
                  </a:cubicBezTo>
                  <a:cubicBezTo>
                    <a:pt x="912" y="3455"/>
                    <a:pt x="920" y="3447"/>
                    <a:pt x="936" y="3439"/>
                  </a:cubicBezTo>
                  <a:cubicBezTo>
                    <a:pt x="944" y="3423"/>
                    <a:pt x="944" y="3423"/>
                    <a:pt x="863" y="3342"/>
                  </a:cubicBezTo>
                  <a:cubicBezTo>
                    <a:pt x="774" y="3261"/>
                    <a:pt x="774" y="3261"/>
                    <a:pt x="782" y="3244"/>
                  </a:cubicBezTo>
                  <a:cubicBezTo>
                    <a:pt x="784" y="3244"/>
                    <a:pt x="786" y="3244"/>
                    <a:pt x="790" y="3244"/>
                  </a:cubicBezTo>
                  <a:cubicBezTo>
                    <a:pt x="797" y="3244"/>
                    <a:pt x="810" y="3248"/>
                    <a:pt x="839" y="3277"/>
                  </a:cubicBezTo>
                  <a:cubicBezTo>
                    <a:pt x="839" y="3277"/>
                    <a:pt x="879" y="3310"/>
                    <a:pt x="892" y="3310"/>
                  </a:cubicBezTo>
                  <a:cubicBezTo>
                    <a:pt x="894" y="3310"/>
                    <a:pt x="895" y="3310"/>
                    <a:pt x="895" y="3309"/>
                  </a:cubicBezTo>
                  <a:cubicBezTo>
                    <a:pt x="895" y="3309"/>
                    <a:pt x="896" y="3309"/>
                    <a:pt x="898" y="3309"/>
                  </a:cubicBezTo>
                  <a:cubicBezTo>
                    <a:pt x="903" y="3309"/>
                    <a:pt x="915" y="3313"/>
                    <a:pt x="944" y="3342"/>
                  </a:cubicBezTo>
                  <a:cubicBezTo>
                    <a:pt x="944" y="3342"/>
                    <a:pt x="978" y="3370"/>
                    <a:pt x="994" y="3370"/>
                  </a:cubicBezTo>
                  <a:cubicBezTo>
                    <a:pt x="997" y="3370"/>
                    <a:pt x="999" y="3369"/>
                    <a:pt x="1001" y="3366"/>
                  </a:cubicBezTo>
                  <a:cubicBezTo>
                    <a:pt x="1007" y="3363"/>
                    <a:pt x="1013" y="3359"/>
                    <a:pt x="1019" y="3359"/>
                  </a:cubicBezTo>
                  <a:cubicBezTo>
                    <a:pt x="1029" y="3359"/>
                    <a:pt x="1042" y="3366"/>
                    <a:pt x="1066" y="3390"/>
                  </a:cubicBezTo>
                  <a:cubicBezTo>
                    <a:pt x="1074" y="3390"/>
                    <a:pt x="1074" y="3390"/>
                    <a:pt x="1025" y="3350"/>
                  </a:cubicBezTo>
                  <a:cubicBezTo>
                    <a:pt x="992" y="3317"/>
                    <a:pt x="959" y="3278"/>
                    <a:pt x="983" y="3278"/>
                  </a:cubicBezTo>
                  <a:cubicBezTo>
                    <a:pt x="988" y="3278"/>
                    <a:pt x="997" y="3280"/>
                    <a:pt x="1009" y="3285"/>
                  </a:cubicBezTo>
                  <a:cubicBezTo>
                    <a:pt x="1017" y="3277"/>
                    <a:pt x="1033" y="3261"/>
                    <a:pt x="993" y="3220"/>
                  </a:cubicBezTo>
                  <a:lnTo>
                    <a:pt x="993" y="3220"/>
                  </a:lnTo>
                  <a:cubicBezTo>
                    <a:pt x="993" y="3220"/>
                    <a:pt x="993" y="3221"/>
                    <a:pt x="1041" y="3261"/>
                  </a:cubicBezTo>
                  <a:cubicBezTo>
                    <a:pt x="1079" y="3298"/>
                    <a:pt x="1101" y="3317"/>
                    <a:pt x="1106" y="3317"/>
                  </a:cubicBezTo>
                  <a:cubicBezTo>
                    <a:pt x="1112" y="3317"/>
                    <a:pt x="1097" y="3292"/>
                    <a:pt x="1058" y="3244"/>
                  </a:cubicBezTo>
                  <a:cubicBezTo>
                    <a:pt x="1035" y="3218"/>
                    <a:pt x="1025" y="3206"/>
                    <a:pt x="1029" y="3206"/>
                  </a:cubicBezTo>
                  <a:lnTo>
                    <a:pt x="1029" y="3206"/>
                  </a:lnTo>
                  <a:cubicBezTo>
                    <a:pt x="1032" y="3206"/>
                    <a:pt x="1044" y="3214"/>
                    <a:pt x="1066" y="3228"/>
                  </a:cubicBezTo>
                  <a:cubicBezTo>
                    <a:pt x="1066" y="3228"/>
                    <a:pt x="1074" y="3228"/>
                    <a:pt x="1033" y="3179"/>
                  </a:cubicBezTo>
                  <a:cubicBezTo>
                    <a:pt x="1013" y="3155"/>
                    <a:pt x="1003" y="3145"/>
                    <a:pt x="1005" y="3145"/>
                  </a:cubicBezTo>
                  <a:lnTo>
                    <a:pt x="1005" y="3145"/>
                  </a:lnTo>
                  <a:cubicBezTo>
                    <a:pt x="1007" y="3145"/>
                    <a:pt x="1021" y="3155"/>
                    <a:pt x="1049" y="3171"/>
                  </a:cubicBezTo>
                  <a:cubicBezTo>
                    <a:pt x="1078" y="3200"/>
                    <a:pt x="1091" y="3204"/>
                    <a:pt x="1095" y="3204"/>
                  </a:cubicBezTo>
                  <a:cubicBezTo>
                    <a:pt x="1097" y="3204"/>
                    <a:pt x="1098" y="3204"/>
                    <a:pt x="1098" y="3204"/>
                  </a:cubicBezTo>
                  <a:cubicBezTo>
                    <a:pt x="1073" y="3167"/>
                    <a:pt x="1105" y="3125"/>
                    <a:pt x="1139" y="3125"/>
                  </a:cubicBezTo>
                  <a:cubicBezTo>
                    <a:pt x="1150" y="3125"/>
                    <a:pt x="1161" y="3129"/>
                    <a:pt x="1171" y="3139"/>
                  </a:cubicBezTo>
                  <a:cubicBezTo>
                    <a:pt x="1130" y="3090"/>
                    <a:pt x="1130" y="3090"/>
                    <a:pt x="1139" y="3090"/>
                  </a:cubicBezTo>
                  <a:cubicBezTo>
                    <a:pt x="1171" y="3120"/>
                    <a:pt x="1186" y="3132"/>
                    <a:pt x="1189" y="3132"/>
                  </a:cubicBezTo>
                  <a:cubicBezTo>
                    <a:pt x="1193" y="3132"/>
                    <a:pt x="1158" y="3093"/>
                    <a:pt x="1106" y="3042"/>
                  </a:cubicBezTo>
                  <a:lnTo>
                    <a:pt x="1098" y="3042"/>
                  </a:lnTo>
                  <a:lnTo>
                    <a:pt x="1098" y="3050"/>
                  </a:lnTo>
                  <a:cubicBezTo>
                    <a:pt x="1055" y="3007"/>
                    <a:pt x="1037" y="2983"/>
                    <a:pt x="1043" y="2983"/>
                  </a:cubicBezTo>
                  <a:lnTo>
                    <a:pt x="1043" y="2983"/>
                  </a:lnTo>
                  <a:cubicBezTo>
                    <a:pt x="1051" y="2983"/>
                    <a:pt x="1087" y="3011"/>
                    <a:pt x="1155" y="3074"/>
                  </a:cubicBezTo>
                  <a:cubicBezTo>
                    <a:pt x="1198" y="3114"/>
                    <a:pt x="1221" y="3134"/>
                    <a:pt x="1223" y="3134"/>
                  </a:cubicBezTo>
                  <a:cubicBezTo>
                    <a:pt x="1225" y="3134"/>
                    <a:pt x="1204" y="3112"/>
                    <a:pt x="1163" y="3066"/>
                  </a:cubicBezTo>
                  <a:cubicBezTo>
                    <a:pt x="1121" y="3020"/>
                    <a:pt x="1103" y="2998"/>
                    <a:pt x="1107" y="2998"/>
                  </a:cubicBezTo>
                  <a:lnTo>
                    <a:pt x="1107" y="2998"/>
                  </a:lnTo>
                  <a:cubicBezTo>
                    <a:pt x="1111" y="2998"/>
                    <a:pt x="1136" y="3018"/>
                    <a:pt x="1179" y="3058"/>
                  </a:cubicBezTo>
                  <a:cubicBezTo>
                    <a:pt x="1219" y="3097"/>
                    <a:pt x="1239" y="3118"/>
                    <a:pt x="1240" y="3118"/>
                  </a:cubicBezTo>
                  <a:cubicBezTo>
                    <a:pt x="1241" y="3118"/>
                    <a:pt x="1221" y="3095"/>
                    <a:pt x="1179" y="3050"/>
                  </a:cubicBezTo>
                  <a:cubicBezTo>
                    <a:pt x="1089" y="2945"/>
                    <a:pt x="1043" y="2883"/>
                    <a:pt x="1053" y="2883"/>
                  </a:cubicBezTo>
                  <a:lnTo>
                    <a:pt x="1053" y="2883"/>
                  </a:lnTo>
                  <a:cubicBezTo>
                    <a:pt x="1060" y="2883"/>
                    <a:pt x="1096" y="2914"/>
                    <a:pt x="1163" y="2985"/>
                  </a:cubicBezTo>
                  <a:cubicBezTo>
                    <a:pt x="1252" y="3074"/>
                    <a:pt x="1293" y="3107"/>
                    <a:pt x="1301" y="3107"/>
                  </a:cubicBezTo>
                  <a:cubicBezTo>
                    <a:pt x="1309" y="3098"/>
                    <a:pt x="1260" y="3058"/>
                    <a:pt x="1220" y="3017"/>
                  </a:cubicBezTo>
                  <a:cubicBezTo>
                    <a:pt x="1173" y="2975"/>
                    <a:pt x="1153" y="2952"/>
                    <a:pt x="1158" y="2952"/>
                  </a:cubicBezTo>
                  <a:lnTo>
                    <a:pt x="1158" y="2952"/>
                  </a:lnTo>
                  <a:cubicBezTo>
                    <a:pt x="1164" y="2952"/>
                    <a:pt x="1190" y="2971"/>
                    <a:pt x="1236" y="3009"/>
                  </a:cubicBezTo>
                  <a:cubicBezTo>
                    <a:pt x="1305" y="3066"/>
                    <a:pt x="1341" y="3092"/>
                    <a:pt x="1352" y="3092"/>
                  </a:cubicBezTo>
                  <a:cubicBezTo>
                    <a:pt x="1364" y="3092"/>
                    <a:pt x="1349" y="3066"/>
                    <a:pt x="1317" y="3017"/>
                  </a:cubicBezTo>
                  <a:cubicBezTo>
                    <a:pt x="1283" y="2961"/>
                    <a:pt x="1271" y="2933"/>
                    <a:pt x="1277" y="2933"/>
                  </a:cubicBezTo>
                  <a:lnTo>
                    <a:pt x="1277" y="2933"/>
                  </a:lnTo>
                  <a:cubicBezTo>
                    <a:pt x="1283" y="2933"/>
                    <a:pt x="1303" y="2955"/>
                    <a:pt x="1333" y="3001"/>
                  </a:cubicBezTo>
                  <a:cubicBezTo>
                    <a:pt x="1375" y="3056"/>
                    <a:pt x="1392" y="3080"/>
                    <a:pt x="1394" y="3080"/>
                  </a:cubicBezTo>
                  <a:cubicBezTo>
                    <a:pt x="1396" y="3080"/>
                    <a:pt x="1388" y="3066"/>
                    <a:pt x="1374" y="3042"/>
                  </a:cubicBezTo>
                  <a:lnTo>
                    <a:pt x="1398" y="3025"/>
                  </a:lnTo>
                  <a:cubicBezTo>
                    <a:pt x="1387" y="2997"/>
                    <a:pt x="1371" y="2972"/>
                    <a:pt x="1351" y="2951"/>
                  </a:cubicBezTo>
                  <a:lnTo>
                    <a:pt x="1351" y="2951"/>
                  </a:lnTo>
                  <a:cubicBezTo>
                    <a:pt x="1390" y="2985"/>
                    <a:pt x="1420" y="3006"/>
                    <a:pt x="1429" y="3006"/>
                  </a:cubicBezTo>
                  <a:cubicBezTo>
                    <a:pt x="1436" y="3006"/>
                    <a:pt x="1429" y="2990"/>
                    <a:pt x="1398" y="2952"/>
                  </a:cubicBezTo>
                  <a:lnTo>
                    <a:pt x="1406" y="2944"/>
                  </a:lnTo>
                  <a:cubicBezTo>
                    <a:pt x="1414" y="2936"/>
                    <a:pt x="1414" y="2936"/>
                    <a:pt x="1374" y="2888"/>
                  </a:cubicBezTo>
                  <a:cubicBezTo>
                    <a:pt x="1363" y="2872"/>
                    <a:pt x="1360" y="2865"/>
                    <a:pt x="1363" y="2865"/>
                  </a:cubicBezTo>
                  <a:lnTo>
                    <a:pt x="1363" y="2865"/>
                  </a:lnTo>
                  <a:cubicBezTo>
                    <a:pt x="1369" y="2865"/>
                    <a:pt x="1398" y="2893"/>
                    <a:pt x="1430" y="2920"/>
                  </a:cubicBezTo>
                  <a:cubicBezTo>
                    <a:pt x="1463" y="2947"/>
                    <a:pt x="1492" y="2975"/>
                    <a:pt x="1495" y="2975"/>
                  </a:cubicBezTo>
                  <a:cubicBezTo>
                    <a:pt x="1497" y="2975"/>
                    <a:pt x="1492" y="2968"/>
                    <a:pt x="1479" y="2952"/>
                  </a:cubicBezTo>
                  <a:cubicBezTo>
                    <a:pt x="1447" y="2912"/>
                    <a:pt x="1406" y="2863"/>
                    <a:pt x="1374" y="2815"/>
                  </a:cubicBezTo>
                  <a:cubicBezTo>
                    <a:pt x="1363" y="2799"/>
                    <a:pt x="1360" y="2793"/>
                    <a:pt x="1363" y="2793"/>
                  </a:cubicBezTo>
                  <a:lnTo>
                    <a:pt x="1363" y="2793"/>
                  </a:lnTo>
                  <a:cubicBezTo>
                    <a:pt x="1367" y="2793"/>
                    <a:pt x="1395" y="2822"/>
                    <a:pt x="1422" y="2855"/>
                  </a:cubicBezTo>
                  <a:cubicBezTo>
                    <a:pt x="1447" y="2880"/>
                    <a:pt x="1479" y="2912"/>
                    <a:pt x="1512" y="2928"/>
                  </a:cubicBezTo>
                  <a:cubicBezTo>
                    <a:pt x="1520" y="2928"/>
                    <a:pt x="1528" y="2920"/>
                    <a:pt x="1487" y="2871"/>
                  </a:cubicBezTo>
                  <a:cubicBezTo>
                    <a:pt x="1461" y="2846"/>
                    <a:pt x="1465" y="2826"/>
                    <a:pt x="1482" y="2826"/>
                  </a:cubicBezTo>
                  <a:cubicBezTo>
                    <a:pt x="1491" y="2826"/>
                    <a:pt x="1505" y="2832"/>
                    <a:pt x="1520" y="2847"/>
                  </a:cubicBezTo>
                  <a:lnTo>
                    <a:pt x="1528" y="2839"/>
                  </a:lnTo>
                  <a:cubicBezTo>
                    <a:pt x="1536" y="2831"/>
                    <a:pt x="1503" y="2782"/>
                    <a:pt x="1503" y="2782"/>
                  </a:cubicBezTo>
                  <a:cubicBezTo>
                    <a:pt x="1503" y="2782"/>
                    <a:pt x="1512" y="2774"/>
                    <a:pt x="1479" y="2734"/>
                  </a:cubicBezTo>
                  <a:cubicBezTo>
                    <a:pt x="1479" y="2731"/>
                    <a:pt x="1480" y="2729"/>
                    <a:pt x="1482" y="2729"/>
                  </a:cubicBezTo>
                  <a:cubicBezTo>
                    <a:pt x="1487" y="2729"/>
                    <a:pt x="1500" y="2738"/>
                    <a:pt x="1528" y="2766"/>
                  </a:cubicBezTo>
                  <a:cubicBezTo>
                    <a:pt x="1490" y="2720"/>
                    <a:pt x="1472" y="2698"/>
                    <a:pt x="1474" y="2698"/>
                  </a:cubicBezTo>
                  <a:lnTo>
                    <a:pt x="1474" y="2698"/>
                  </a:lnTo>
                  <a:cubicBezTo>
                    <a:pt x="1476" y="2698"/>
                    <a:pt x="1496" y="2718"/>
                    <a:pt x="1536" y="2758"/>
                  </a:cubicBezTo>
                  <a:cubicBezTo>
                    <a:pt x="1576" y="2802"/>
                    <a:pt x="1597" y="2825"/>
                    <a:pt x="1598" y="2825"/>
                  </a:cubicBezTo>
                  <a:cubicBezTo>
                    <a:pt x="1599" y="2825"/>
                    <a:pt x="1580" y="2802"/>
                    <a:pt x="1544" y="2758"/>
                  </a:cubicBezTo>
                  <a:cubicBezTo>
                    <a:pt x="1527" y="2732"/>
                    <a:pt x="1519" y="2720"/>
                    <a:pt x="1521" y="2720"/>
                  </a:cubicBezTo>
                  <a:lnTo>
                    <a:pt x="1521" y="2720"/>
                  </a:lnTo>
                  <a:cubicBezTo>
                    <a:pt x="1523" y="2720"/>
                    <a:pt x="1533" y="2730"/>
                    <a:pt x="1552" y="2750"/>
                  </a:cubicBezTo>
                  <a:cubicBezTo>
                    <a:pt x="1571" y="2769"/>
                    <a:pt x="1583" y="2779"/>
                    <a:pt x="1586" y="2779"/>
                  </a:cubicBezTo>
                  <a:cubicBezTo>
                    <a:pt x="1589" y="2779"/>
                    <a:pt x="1581" y="2767"/>
                    <a:pt x="1560" y="2742"/>
                  </a:cubicBezTo>
                  <a:cubicBezTo>
                    <a:pt x="1508" y="2684"/>
                    <a:pt x="1483" y="2640"/>
                    <a:pt x="1491" y="2640"/>
                  </a:cubicBezTo>
                  <a:lnTo>
                    <a:pt x="1491" y="2640"/>
                  </a:lnTo>
                  <a:cubicBezTo>
                    <a:pt x="1495" y="2640"/>
                    <a:pt x="1510" y="2653"/>
                    <a:pt x="1536" y="2685"/>
                  </a:cubicBezTo>
                  <a:cubicBezTo>
                    <a:pt x="1536" y="2685"/>
                    <a:pt x="1544" y="2677"/>
                    <a:pt x="1512" y="2628"/>
                  </a:cubicBezTo>
                  <a:lnTo>
                    <a:pt x="1512" y="2628"/>
                  </a:lnTo>
                  <a:cubicBezTo>
                    <a:pt x="1554" y="2667"/>
                    <a:pt x="1576" y="2687"/>
                    <a:pt x="1580" y="2687"/>
                  </a:cubicBezTo>
                  <a:cubicBezTo>
                    <a:pt x="1584" y="2687"/>
                    <a:pt x="1566" y="2663"/>
                    <a:pt x="1528" y="2612"/>
                  </a:cubicBezTo>
                  <a:cubicBezTo>
                    <a:pt x="1528" y="2612"/>
                    <a:pt x="1512" y="2588"/>
                    <a:pt x="1519" y="2588"/>
                  </a:cubicBezTo>
                  <a:lnTo>
                    <a:pt x="1519" y="2588"/>
                  </a:lnTo>
                  <a:cubicBezTo>
                    <a:pt x="1522" y="2588"/>
                    <a:pt x="1530" y="2592"/>
                    <a:pt x="1544" y="2604"/>
                  </a:cubicBezTo>
                  <a:cubicBezTo>
                    <a:pt x="1567" y="2620"/>
                    <a:pt x="1595" y="2633"/>
                    <a:pt x="1608" y="2633"/>
                  </a:cubicBezTo>
                  <a:cubicBezTo>
                    <a:pt x="1621" y="2633"/>
                    <a:pt x="1618" y="2618"/>
                    <a:pt x="1576" y="2571"/>
                  </a:cubicBezTo>
                  <a:lnTo>
                    <a:pt x="1585" y="2563"/>
                  </a:lnTo>
                  <a:cubicBezTo>
                    <a:pt x="1607" y="2582"/>
                    <a:pt x="1621" y="2592"/>
                    <a:pt x="1626" y="2592"/>
                  </a:cubicBezTo>
                  <a:cubicBezTo>
                    <a:pt x="1632" y="2592"/>
                    <a:pt x="1626" y="2578"/>
                    <a:pt x="1609" y="2547"/>
                  </a:cubicBezTo>
                  <a:lnTo>
                    <a:pt x="1576" y="2498"/>
                  </a:lnTo>
                  <a:lnTo>
                    <a:pt x="1576" y="2498"/>
                  </a:lnTo>
                  <a:cubicBezTo>
                    <a:pt x="1617" y="2547"/>
                    <a:pt x="1657" y="2588"/>
                    <a:pt x="1666" y="2588"/>
                  </a:cubicBezTo>
                  <a:cubicBezTo>
                    <a:pt x="1666" y="2580"/>
                    <a:pt x="1666" y="2580"/>
                    <a:pt x="1633" y="2531"/>
                  </a:cubicBezTo>
                  <a:cubicBezTo>
                    <a:pt x="1585" y="2490"/>
                    <a:pt x="1593" y="2490"/>
                    <a:pt x="1593" y="2482"/>
                  </a:cubicBezTo>
                  <a:lnTo>
                    <a:pt x="1593" y="2482"/>
                  </a:lnTo>
                  <a:cubicBezTo>
                    <a:pt x="1601" y="2482"/>
                    <a:pt x="1641" y="2523"/>
                    <a:pt x="1682" y="2571"/>
                  </a:cubicBezTo>
                  <a:lnTo>
                    <a:pt x="1690" y="2563"/>
                  </a:lnTo>
                  <a:cubicBezTo>
                    <a:pt x="1641" y="2509"/>
                    <a:pt x="1624" y="2485"/>
                    <a:pt x="1628" y="2485"/>
                  </a:cubicBezTo>
                  <a:lnTo>
                    <a:pt x="1628" y="2485"/>
                  </a:lnTo>
                  <a:cubicBezTo>
                    <a:pt x="1631" y="2485"/>
                    <a:pt x="1641" y="2495"/>
                    <a:pt x="1657" y="2515"/>
                  </a:cubicBezTo>
                  <a:cubicBezTo>
                    <a:pt x="1685" y="2543"/>
                    <a:pt x="1698" y="2551"/>
                    <a:pt x="1706" y="2551"/>
                  </a:cubicBezTo>
                  <a:cubicBezTo>
                    <a:pt x="1709" y="2551"/>
                    <a:pt x="1712" y="2550"/>
                    <a:pt x="1714" y="2547"/>
                  </a:cubicBezTo>
                  <a:lnTo>
                    <a:pt x="1730" y="2539"/>
                  </a:lnTo>
                  <a:cubicBezTo>
                    <a:pt x="1730" y="2531"/>
                    <a:pt x="1739" y="2531"/>
                    <a:pt x="1690" y="2490"/>
                  </a:cubicBezTo>
                  <a:cubicBezTo>
                    <a:pt x="1658" y="2442"/>
                    <a:pt x="1617" y="2393"/>
                    <a:pt x="1617" y="2393"/>
                  </a:cubicBezTo>
                  <a:lnTo>
                    <a:pt x="1617" y="2393"/>
                  </a:lnTo>
                  <a:cubicBezTo>
                    <a:pt x="1657" y="2434"/>
                    <a:pt x="1698" y="2482"/>
                    <a:pt x="1706" y="2482"/>
                  </a:cubicBezTo>
                  <a:cubicBezTo>
                    <a:pt x="1706" y="2482"/>
                    <a:pt x="1706" y="2481"/>
                    <a:pt x="1707" y="2481"/>
                  </a:cubicBezTo>
                  <a:cubicBezTo>
                    <a:pt x="1712" y="2481"/>
                    <a:pt x="1747" y="2523"/>
                    <a:pt x="1747" y="2523"/>
                  </a:cubicBezTo>
                  <a:cubicBezTo>
                    <a:pt x="1775" y="2557"/>
                    <a:pt x="1789" y="2570"/>
                    <a:pt x="1795" y="2570"/>
                  </a:cubicBezTo>
                  <a:cubicBezTo>
                    <a:pt x="1805" y="2570"/>
                    <a:pt x="1791" y="2537"/>
                    <a:pt x="1771" y="2507"/>
                  </a:cubicBezTo>
                  <a:cubicBezTo>
                    <a:pt x="1736" y="2455"/>
                    <a:pt x="1720" y="2428"/>
                    <a:pt x="1725" y="2428"/>
                  </a:cubicBezTo>
                  <a:lnTo>
                    <a:pt x="1725" y="2428"/>
                  </a:lnTo>
                  <a:cubicBezTo>
                    <a:pt x="1729" y="2428"/>
                    <a:pt x="1749" y="2449"/>
                    <a:pt x="1787" y="2490"/>
                  </a:cubicBezTo>
                  <a:cubicBezTo>
                    <a:pt x="1807" y="2517"/>
                    <a:pt x="1817" y="2528"/>
                    <a:pt x="1818" y="2528"/>
                  </a:cubicBezTo>
                  <a:cubicBezTo>
                    <a:pt x="1822" y="2528"/>
                    <a:pt x="1767" y="2445"/>
                    <a:pt x="1690" y="2344"/>
                  </a:cubicBezTo>
                  <a:lnTo>
                    <a:pt x="1576" y="2198"/>
                  </a:lnTo>
                  <a:lnTo>
                    <a:pt x="1690" y="2336"/>
                  </a:lnTo>
                  <a:cubicBezTo>
                    <a:pt x="1782" y="2443"/>
                    <a:pt x="1822" y="2488"/>
                    <a:pt x="1827" y="2488"/>
                  </a:cubicBezTo>
                  <a:cubicBezTo>
                    <a:pt x="1831" y="2488"/>
                    <a:pt x="1815" y="2463"/>
                    <a:pt x="1787" y="2417"/>
                  </a:cubicBezTo>
                  <a:cubicBezTo>
                    <a:pt x="1775" y="2388"/>
                    <a:pt x="1769" y="2374"/>
                    <a:pt x="1771" y="2374"/>
                  </a:cubicBezTo>
                  <a:lnTo>
                    <a:pt x="1771" y="2374"/>
                  </a:lnTo>
                  <a:cubicBezTo>
                    <a:pt x="1774" y="2374"/>
                    <a:pt x="1784" y="2386"/>
                    <a:pt x="1803" y="2409"/>
                  </a:cubicBezTo>
                  <a:cubicBezTo>
                    <a:pt x="1824" y="2440"/>
                    <a:pt x="1834" y="2448"/>
                    <a:pt x="1844" y="2448"/>
                  </a:cubicBezTo>
                  <a:cubicBezTo>
                    <a:pt x="1849" y="2448"/>
                    <a:pt x="1854" y="2445"/>
                    <a:pt x="1860" y="2442"/>
                  </a:cubicBezTo>
                  <a:cubicBezTo>
                    <a:pt x="1876" y="2425"/>
                    <a:pt x="1884" y="2425"/>
                    <a:pt x="1844" y="2377"/>
                  </a:cubicBezTo>
                  <a:lnTo>
                    <a:pt x="1852" y="2369"/>
                  </a:lnTo>
                  <a:cubicBezTo>
                    <a:pt x="1881" y="2400"/>
                    <a:pt x="1896" y="2414"/>
                    <a:pt x="1901" y="2414"/>
                  </a:cubicBezTo>
                  <a:cubicBezTo>
                    <a:pt x="1909" y="2414"/>
                    <a:pt x="1880" y="2370"/>
                    <a:pt x="1828" y="2312"/>
                  </a:cubicBezTo>
                  <a:lnTo>
                    <a:pt x="1836" y="2304"/>
                  </a:lnTo>
                  <a:lnTo>
                    <a:pt x="1876" y="2353"/>
                  </a:lnTo>
                  <a:cubicBezTo>
                    <a:pt x="1897" y="2377"/>
                    <a:pt x="1909" y="2387"/>
                    <a:pt x="1921" y="2387"/>
                  </a:cubicBezTo>
                  <a:cubicBezTo>
                    <a:pt x="1933" y="2387"/>
                    <a:pt x="1945" y="2377"/>
                    <a:pt x="1966" y="2361"/>
                  </a:cubicBezTo>
                  <a:cubicBezTo>
                    <a:pt x="2014" y="2328"/>
                    <a:pt x="2022" y="2328"/>
                    <a:pt x="1949" y="2231"/>
                  </a:cubicBezTo>
                  <a:cubicBezTo>
                    <a:pt x="1911" y="2180"/>
                    <a:pt x="1895" y="2154"/>
                    <a:pt x="1899" y="2154"/>
                  </a:cubicBezTo>
                  <a:lnTo>
                    <a:pt x="1899" y="2154"/>
                  </a:lnTo>
                  <a:cubicBezTo>
                    <a:pt x="1902" y="2154"/>
                    <a:pt x="1923" y="2176"/>
                    <a:pt x="1957" y="2223"/>
                  </a:cubicBezTo>
                  <a:cubicBezTo>
                    <a:pt x="1985" y="2256"/>
                    <a:pt x="2013" y="2285"/>
                    <a:pt x="2015" y="2285"/>
                  </a:cubicBezTo>
                  <a:cubicBezTo>
                    <a:pt x="2016" y="2285"/>
                    <a:pt x="2011" y="2279"/>
                    <a:pt x="1998" y="2263"/>
                  </a:cubicBezTo>
                  <a:cubicBezTo>
                    <a:pt x="1998" y="2263"/>
                    <a:pt x="1999" y="2263"/>
                    <a:pt x="2001" y="2263"/>
                  </a:cubicBezTo>
                  <a:cubicBezTo>
                    <a:pt x="2008" y="2263"/>
                    <a:pt x="2024" y="2267"/>
                    <a:pt x="2055" y="2304"/>
                  </a:cubicBezTo>
                  <a:cubicBezTo>
                    <a:pt x="2089" y="2335"/>
                    <a:pt x="2106" y="2347"/>
                    <a:pt x="2111" y="2347"/>
                  </a:cubicBezTo>
                  <a:cubicBezTo>
                    <a:pt x="2119" y="2347"/>
                    <a:pt x="2099" y="2317"/>
                    <a:pt x="2079" y="2288"/>
                  </a:cubicBezTo>
                  <a:lnTo>
                    <a:pt x="2079" y="2288"/>
                  </a:lnTo>
                  <a:cubicBezTo>
                    <a:pt x="2106" y="2315"/>
                    <a:pt x="2137" y="2342"/>
                    <a:pt x="2142" y="2342"/>
                  </a:cubicBezTo>
                  <a:cubicBezTo>
                    <a:pt x="2145" y="2342"/>
                    <a:pt x="2141" y="2336"/>
                    <a:pt x="2128" y="2320"/>
                  </a:cubicBezTo>
                  <a:cubicBezTo>
                    <a:pt x="2107" y="2289"/>
                    <a:pt x="2100" y="2251"/>
                    <a:pt x="2116" y="2251"/>
                  </a:cubicBezTo>
                  <a:cubicBezTo>
                    <a:pt x="2125" y="2251"/>
                    <a:pt x="2142" y="2263"/>
                    <a:pt x="2168" y="2296"/>
                  </a:cubicBezTo>
                  <a:lnTo>
                    <a:pt x="2176" y="2288"/>
                  </a:lnTo>
                  <a:cubicBezTo>
                    <a:pt x="2144" y="2247"/>
                    <a:pt x="2152" y="2239"/>
                    <a:pt x="2160" y="2231"/>
                  </a:cubicBezTo>
                  <a:cubicBezTo>
                    <a:pt x="2166" y="2228"/>
                    <a:pt x="2170" y="2225"/>
                    <a:pt x="2175" y="2225"/>
                  </a:cubicBezTo>
                  <a:cubicBezTo>
                    <a:pt x="2182" y="2225"/>
                    <a:pt x="2192" y="2233"/>
                    <a:pt x="2217" y="2263"/>
                  </a:cubicBezTo>
                  <a:cubicBezTo>
                    <a:pt x="2232" y="2290"/>
                    <a:pt x="2240" y="2302"/>
                    <a:pt x="2242" y="2302"/>
                  </a:cubicBezTo>
                  <a:cubicBezTo>
                    <a:pt x="2244" y="2302"/>
                    <a:pt x="2238" y="2286"/>
                    <a:pt x="2225" y="2255"/>
                  </a:cubicBezTo>
                  <a:cubicBezTo>
                    <a:pt x="2233" y="2255"/>
                    <a:pt x="2168" y="2158"/>
                    <a:pt x="2168" y="2150"/>
                  </a:cubicBezTo>
                  <a:cubicBezTo>
                    <a:pt x="2144" y="2125"/>
                    <a:pt x="2120" y="2085"/>
                    <a:pt x="2112" y="2053"/>
                  </a:cubicBezTo>
                  <a:lnTo>
                    <a:pt x="2112" y="2053"/>
                  </a:lnTo>
                  <a:lnTo>
                    <a:pt x="2144" y="2093"/>
                  </a:lnTo>
                  <a:lnTo>
                    <a:pt x="2217" y="2190"/>
                  </a:lnTo>
                  <a:cubicBezTo>
                    <a:pt x="2225" y="2190"/>
                    <a:pt x="2225" y="2182"/>
                    <a:pt x="2193" y="2134"/>
                  </a:cubicBezTo>
                  <a:lnTo>
                    <a:pt x="2193" y="2134"/>
                  </a:lnTo>
                  <a:cubicBezTo>
                    <a:pt x="2223" y="2170"/>
                    <a:pt x="2235" y="2175"/>
                    <a:pt x="2243" y="2175"/>
                  </a:cubicBezTo>
                  <a:cubicBezTo>
                    <a:pt x="2245" y="2175"/>
                    <a:pt x="2247" y="2174"/>
                    <a:pt x="2249" y="2174"/>
                  </a:cubicBezTo>
                  <a:cubicBezTo>
                    <a:pt x="2266" y="2166"/>
                    <a:pt x="2274" y="2158"/>
                    <a:pt x="2241" y="2101"/>
                  </a:cubicBezTo>
                  <a:lnTo>
                    <a:pt x="2241" y="2101"/>
                  </a:lnTo>
                  <a:cubicBezTo>
                    <a:pt x="2277" y="2144"/>
                    <a:pt x="2303" y="2163"/>
                    <a:pt x="2316" y="2163"/>
                  </a:cubicBezTo>
                  <a:cubicBezTo>
                    <a:pt x="2332" y="2163"/>
                    <a:pt x="2326" y="2131"/>
                    <a:pt x="2290" y="2077"/>
                  </a:cubicBezTo>
                  <a:cubicBezTo>
                    <a:pt x="2269" y="2051"/>
                    <a:pt x="2261" y="2039"/>
                    <a:pt x="2264" y="2039"/>
                  </a:cubicBezTo>
                  <a:lnTo>
                    <a:pt x="2264" y="2039"/>
                  </a:lnTo>
                  <a:cubicBezTo>
                    <a:pt x="2267" y="2039"/>
                    <a:pt x="2279" y="2049"/>
                    <a:pt x="2298" y="2069"/>
                  </a:cubicBezTo>
                  <a:cubicBezTo>
                    <a:pt x="2317" y="2092"/>
                    <a:pt x="2328" y="2104"/>
                    <a:pt x="2329" y="2104"/>
                  </a:cubicBezTo>
                  <a:cubicBezTo>
                    <a:pt x="2331" y="2104"/>
                    <a:pt x="2323" y="2090"/>
                    <a:pt x="2306" y="2061"/>
                  </a:cubicBezTo>
                  <a:cubicBezTo>
                    <a:pt x="2298" y="2045"/>
                    <a:pt x="2297" y="2039"/>
                    <a:pt x="2301" y="2039"/>
                  </a:cubicBezTo>
                  <a:lnTo>
                    <a:pt x="2301" y="2039"/>
                  </a:lnTo>
                  <a:cubicBezTo>
                    <a:pt x="2308" y="2039"/>
                    <a:pt x="2335" y="2068"/>
                    <a:pt x="2363" y="2101"/>
                  </a:cubicBezTo>
                  <a:cubicBezTo>
                    <a:pt x="2405" y="2152"/>
                    <a:pt x="2425" y="2174"/>
                    <a:pt x="2429" y="2174"/>
                  </a:cubicBezTo>
                  <a:cubicBezTo>
                    <a:pt x="2432" y="2174"/>
                    <a:pt x="2425" y="2162"/>
                    <a:pt x="2412" y="2142"/>
                  </a:cubicBezTo>
                  <a:cubicBezTo>
                    <a:pt x="2387" y="2085"/>
                    <a:pt x="2403" y="2077"/>
                    <a:pt x="2403" y="2069"/>
                  </a:cubicBezTo>
                  <a:cubicBezTo>
                    <a:pt x="2395" y="2036"/>
                    <a:pt x="2379" y="1996"/>
                    <a:pt x="2347" y="1971"/>
                  </a:cubicBezTo>
                  <a:cubicBezTo>
                    <a:pt x="2314" y="1923"/>
                    <a:pt x="2282" y="1866"/>
                    <a:pt x="2282" y="1866"/>
                  </a:cubicBezTo>
                  <a:cubicBezTo>
                    <a:pt x="2273" y="1846"/>
                    <a:pt x="2273" y="1839"/>
                    <a:pt x="2275" y="1839"/>
                  </a:cubicBezTo>
                  <a:lnTo>
                    <a:pt x="2275" y="1839"/>
                  </a:lnTo>
                  <a:cubicBezTo>
                    <a:pt x="2280" y="1839"/>
                    <a:pt x="2295" y="1861"/>
                    <a:pt x="2290" y="1866"/>
                  </a:cubicBezTo>
                  <a:cubicBezTo>
                    <a:pt x="2306" y="1898"/>
                    <a:pt x="2330" y="1939"/>
                    <a:pt x="2363" y="1963"/>
                  </a:cubicBezTo>
                  <a:cubicBezTo>
                    <a:pt x="2392" y="1992"/>
                    <a:pt x="2404" y="1996"/>
                    <a:pt x="2412" y="1996"/>
                  </a:cubicBezTo>
                  <a:cubicBezTo>
                    <a:pt x="2415" y="1996"/>
                    <a:pt x="2417" y="1996"/>
                    <a:pt x="2420" y="1996"/>
                  </a:cubicBezTo>
                  <a:lnTo>
                    <a:pt x="2436" y="1980"/>
                  </a:lnTo>
                  <a:cubicBezTo>
                    <a:pt x="2463" y="1999"/>
                    <a:pt x="2477" y="2009"/>
                    <a:pt x="2481" y="2009"/>
                  </a:cubicBezTo>
                  <a:cubicBezTo>
                    <a:pt x="2485" y="2009"/>
                    <a:pt x="2477" y="1997"/>
                    <a:pt x="2460" y="1971"/>
                  </a:cubicBezTo>
                  <a:lnTo>
                    <a:pt x="2428" y="1923"/>
                  </a:lnTo>
                  <a:lnTo>
                    <a:pt x="2428" y="1923"/>
                  </a:lnTo>
                  <a:cubicBezTo>
                    <a:pt x="2456" y="1957"/>
                    <a:pt x="2483" y="1972"/>
                    <a:pt x="2502" y="1972"/>
                  </a:cubicBezTo>
                  <a:cubicBezTo>
                    <a:pt x="2531" y="1972"/>
                    <a:pt x="2541" y="1934"/>
                    <a:pt x="2501" y="1874"/>
                  </a:cubicBezTo>
                  <a:lnTo>
                    <a:pt x="2501" y="1874"/>
                  </a:lnTo>
                  <a:lnTo>
                    <a:pt x="2533" y="1923"/>
                  </a:lnTo>
                  <a:cubicBezTo>
                    <a:pt x="2556" y="1957"/>
                    <a:pt x="2567" y="1967"/>
                    <a:pt x="2574" y="1967"/>
                  </a:cubicBezTo>
                  <a:cubicBezTo>
                    <a:pt x="2577" y="1967"/>
                    <a:pt x="2579" y="1966"/>
                    <a:pt x="2582" y="1963"/>
                  </a:cubicBezTo>
                  <a:cubicBezTo>
                    <a:pt x="2590" y="1955"/>
                    <a:pt x="2582" y="1898"/>
                    <a:pt x="2598" y="1882"/>
                  </a:cubicBezTo>
                  <a:cubicBezTo>
                    <a:pt x="2622" y="1874"/>
                    <a:pt x="2639" y="1866"/>
                    <a:pt x="2606" y="1817"/>
                  </a:cubicBezTo>
                  <a:cubicBezTo>
                    <a:pt x="2606" y="1815"/>
                    <a:pt x="2606" y="1813"/>
                    <a:pt x="2607" y="1813"/>
                  </a:cubicBezTo>
                  <a:cubicBezTo>
                    <a:pt x="2609" y="1813"/>
                    <a:pt x="2615" y="1823"/>
                    <a:pt x="2639" y="1858"/>
                  </a:cubicBezTo>
                  <a:cubicBezTo>
                    <a:pt x="2664" y="1902"/>
                    <a:pt x="2674" y="1907"/>
                    <a:pt x="2678" y="1907"/>
                  </a:cubicBezTo>
                  <a:cubicBezTo>
                    <a:pt x="2679" y="1907"/>
                    <a:pt x="2679" y="1907"/>
                    <a:pt x="2679" y="1907"/>
                  </a:cubicBezTo>
                  <a:cubicBezTo>
                    <a:pt x="2663" y="1866"/>
                    <a:pt x="2647" y="1834"/>
                    <a:pt x="2622" y="1801"/>
                  </a:cubicBezTo>
                  <a:cubicBezTo>
                    <a:pt x="2605" y="1776"/>
                    <a:pt x="2597" y="1764"/>
                    <a:pt x="2600" y="1764"/>
                  </a:cubicBezTo>
                  <a:lnTo>
                    <a:pt x="2600" y="1764"/>
                  </a:lnTo>
                  <a:cubicBezTo>
                    <a:pt x="2603" y="1764"/>
                    <a:pt x="2615" y="1774"/>
                    <a:pt x="2639" y="1793"/>
                  </a:cubicBezTo>
                  <a:cubicBezTo>
                    <a:pt x="2655" y="1810"/>
                    <a:pt x="2669" y="1818"/>
                    <a:pt x="2678" y="1818"/>
                  </a:cubicBezTo>
                  <a:cubicBezTo>
                    <a:pt x="2691" y="1818"/>
                    <a:pt x="2693" y="1802"/>
                    <a:pt x="2679" y="1769"/>
                  </a:cubicBezTo>
                  <a:cubicBezTo>
                    <a:pt x="2681" y="1766"/>
                    <a:pt x="2684" y="1765"/>
                    <a:pt x="2687" y="1765"/>
                  </a:cubicBezTo>
                  <a:cubicBezTo>
                    <a:pt x="2694" y="1765"/>
                    <a:pt x="2705" y="1775"/>
                    <a:pt x="2728" y="1809"/>
                  </a:cubicBezTo>
                  <a:cubicBezTo>
                    <a:pt x="2750" y="1835"/>
                    <a:pt x="2771" y="1859"/>
                    <a:pt x="2779" y="1859"/>
                  </a:cubicBezTo>
                  <a:cubicBezTo>
                    <a:pt x="2786" y="1859"/>
                    <a:pt x="2783" y="1842"/>
                    <a:pt x="2760" y="1793"/>
                  </a:cubicBezTo>
                  <a:lnTo>
                    <a:pt x="2760" y="1793"/>
                  </a:lnTo>
                  <a:cubicBezTo>
                    <a:pt x="2760" y="1793"/>
                    <a:pt x="2761" y="1794"/>
                    <a:pt x="2793" y="1842"/>
                  </a:cubicBezTo>
                  <a:cubicBezTo>
                    <a:pt x="2815" y="1869"/>
                    <a:pt x="2836" y="1896"/>
                    <a:pt x="2839" y="1896"/>
                  </a:cubicBezTo>
                  <a:cubicBezTo>
                    <a:pt x="2841" y="1896"/>
                    <a:pt x="2834" y="1880"/>
                    <a:pt x="2809" y="1834"/>
                  </a:cubicBezTo>
                  <a:cubicBezTo>
                    <a:pt x="2795" y="1801"/>
                    <a:pt x="2794" y="1784"/>
                    <a:pt x="2806" y="1784"/>
                  </a:cubicBezTo>
                  <a:cubicBezTo>
                    <a:pt x="2814" y="1784"/>
                    <a:pt x="2829" y="1792"/>
                    <a:pt x="2849" y="1809"/>
                  </a:cubicBezTo>
                  <a:cubicBezTo>
                    <a:pt x="2849" y="1809"/>
                    <a:pt x="2857" y="1801"/>
                    <a:pt x="2825" y="1753"/>
                  </a:cubicBezTo>
                  <a:lnTo>
                    <a:pt x="2793" y="1704"/>
                  </a:lnTo>
                  <a:lnTo>
                    <a:pt x="2793" y="1704"/>
                  </a:lnTo>
                  <a:cubicBezTo>
                    <a:pt x="2828" y="1752"/>
                    <a:pt x="2847" y="1776"/>
                    <a:pt x="2848" y="1776"/>
                  </a:cubicBezTo>
                  <a:cubicBezTo>
                    <a:pt x="2850" y="1776"/>
                    <a:pt x="2834" y="1750"/>
                    <a:pt x="2801" y="1696"/>
                  </a:cubicBezTo>
                  <a:cubicBezTo>
                    <a:pt x="2784" y="1671"/>
                    <a:pt x="2778" y="1659"/>
                    <a:pt x="2780" y="1659"/>
                  </a:cubicBezTo>
                  <a:lnTo>
                    <a:pt x="2780" y="1659"/>
                  </a:lnTo>
                  <a:cubicBezTo>
                    <a:pt x="2782" y="1659"/>
                    <a:pt x="2793" y="1671"/>
                    <a:pt x="2809" y="1696"/>
                  </a:cubicBezTo>
                  <a:cubicBezTo>
                    <a:pt x="2839" y="1732"/>
                    <a:pt x="2847" y="1737"/>
                    <a:pt x="2849" y="1737"/>
                  </a:cubicBezTo>
                  <a:cubicBezTo>
                    <a:pt x="2849" y="1737"/>
                    <a:pt x="2849" y="1736"/>
                    <a:pt x="2849" y="1736"/>
                  </a:cubicBezTo>
                  <a:cubicBezTo>
                    <a:pt x="2857" y="1736"/>
                    <a:pt x="2857" y="1671"/>
                    <a:pt x="2882" y="1655"/>
                  </a:cubicBezTo>
                  <a:cubicBezTo>
                    <a:pt x="2930" y="1631"/>
                    <a:pt x="2947" y="1623"/>
                    <a:pt x="2914" y="1566"/>
                  </a:cubicBezTo>
                  <a:cubicBezTo>
                    <a:pt x="2902" y="1542"/>
                    <a:pt x="2896" y="1530"/>
                    <a:pt x="2898" y="1530"/>
                  </a:cubicBezTo>
                  <a:lnTo>
                    <a:pt x="2898" y="1530"/>
                  </a:lnTo>
                  <a:cubicBezTo>
                    <a:pt x="2900" y="1530"/>
                    <a:pt x="2910" y="1542"/>
                    <a:pt x="2930" y="1566"/>
                  </a:cubicBezTo>
                  <a:cubicBezTo>
                    <a:pt x="2971" y="1607"/>
                    <a:pt x="2971" y="1607"/>
                    <a:pt x="2979" y="1607"/>
                  </a:cubicBezTo>
                  <a:cubicBezTo>
                    <a:pt x="2981" y="1604"/>
                    <a:pt x="2983" y="1603"/>
                    <a:pt x="2985" y="1603"/>
                  </a:cubicBezTo>
                  <a:cubicBezTo>
                    <a:pt x="2990" y="1603"/>
                    <a:pt x="2997" y="1613"/>
                    <a:pt x="3020" y="1647"/>
                  </a:cubicBezTo>
                  <a:cubicBezTo>
                    <a:pt x="2995" y="1590"/>
                    <a:pt x="2995" y="1590"/>
                    <a:pt x="3003" y="1590"/>
                  </a:cubicBezTo>
                  <a:cubicBezTo>
                    <a:pt x="3019" y="1614"/>
                    <a:pt x="3027" y="1626"/>
                    <a:pt x="3029" y="1626"/>
                  </a:cubicBezTo>
                  <a:cubicBezTo>
                    <a:pt x="3030" y="1626"/>
                    <a:pt x="3024" y="1612"/>
                    <a:pt x="3011" y="1582"/>
                  </a:cubicBezTo>
                  <a:cubicBezTo>
                    <a:pt x="2983" y="1530"/>
                    <a:pt x="2969" y="1503"/>
                    <a:pt x="2970" y="1503"/>
                  </a:cubicBezTo>
                  <a:lnTo>
                    <a:pt x="2970" y="1503"/>
                  </a:lnTo>
                  <a:cubicBezTo>
                    <a:pt x="2971" y="1503"/>
                    <a:pt x="2987" y="1530"/>
                    <a:pt x="3020" y="1582"/>
                  </a:cubicBezTo>
                  <a:cubicBezTo>
                    <a:pt x="3042" y="1615"/>
                    <a:pt x="3071" y="1645"/>
                    <a:pt x="3075" y="1645"/>
                  </a:cubicBezTo>
                  <a:cubicBezTo>
                    <a:pt x="3077" y="1645"/>
                    <a:pt x="3073" y="1638"/>
                    <a:pt x="3060" y="1623"/>
                  </a:cubicBezTo>
                  <a:cubicBezTo>
                    <a:pt x="3044" y="1590"/>
                    <a:pt x="3028" y="1550"/>
                    <a:pt x="3020" y="1517"/>
                  </a:cubicBezTo>
                  <a:cubicBezTo>
                    <a:pt x="3020" y="1515"/>
                    <a:pt x="3020" y="1513"/>
                    <a:pt x="3022" y="1513"/>
                  </a:cubicBezTo>
                  <a:cubicBezTo>
                    <a:pt x="3026" y="1513"/>
                    <a:pt x="3037" y="1523"/>
                    <a:pt x="3060" y="1558"/>
                  </a:cubicBezTo>
                  <a:cubicBezTo>
                    <a:pt x="3070" y="1570"/>
                    <a:pt x="3077" y="1575"/>
                    <a:pt x="3082" y="1575"/>
                  </a:cubicBezTo>
                  <a:cubicBezTo>
                    <a:pt x="3096" y="1575"/>
                    <a:pt x="3087" y="1528"/>
                    <a:pt x="3068" y="1485"/>
                  </a:cubicBezTo>
                  <a:cubicBezTo>
                    <a:pt x="3052" y="1461"/>
                    <a:pt x="3046" y="1448"/>
                    <a:pt x="3048" y="1448"/>
                  </a:cubicBezTo>
                  <a:lnTo>
                    <a:pt x="3048" y="1448"/>
                  </a:lnTo>
                  <a:cubicBezTo>
                    <a:pt x="3050" y="1448"/>
                    <a:pt x="3060" y="1461"/>
                    <a:pt x="3076" y="1485"/>
                  </a:cubicBezTo>
                  <a:cubicBezTo>
                    <a:pt x="3099" y="1520"/>
                    <a:pt x="3106" y="1530"/>
                    <a:pt x="3111" y="1530"/>
                  </a:cubicBezTo>
                  <a:cubicBezTo>
                    <a:pt x="3113" y="1530"/>
                    <a:pt x="3115" y="1528"/>
                    <a:pt x="3117" y="1526"/>
                  </a:cubicBezTo>
                  <a:cubicBezTo>
                    <a:pt x="3110" y="1511"/>
                    <a:pt x="3107" y="1505"/>
                    <a:pt x="3109" y="1505"/>
                  </a:cubicBezTo>
                  <a:lnTo>
                    <a:pt x="3109" y="1505"/>
                  </a:lnTo>
                  <a:cubicBezTo>
                    <a:pt x="3112" y="1505"/>
                    <a:pt x="3134" y="1540"/>
                    <a:pt x="3157" y="1574"/>
                  </a:cubicBezTo>
                  <a:cubicBezTo>
                    <a:pt x="3175" y="1615"/>
                    <a:pt x="3180" y="1627"/>
                    <a:pt x="3187" y="1627"/>
                  </a:cubicBezTo>
                  <a:cubicBezTo>
                    <a:pt x="3190" y="1627"/>
                    <a:pt x="3194" y="1625"/>
                    <a:pt x="3198" y="1623"/>
                  </a:cubicBezTo>
                  <a:cubicBezTo>
                    <a:pt x="3174" y="1566"/>
                    <a:pt x="3198" y="1558"/>
                    <a:pt x="3214" y="1550"/>
                  </a:cubicBezTo>
                  <a:cubicBezTo>
                    <a:pt x="3247" y="1534"/>
                    <a:pt x="3222" y="1477"/>
                    <a:pt x="3174" y="1371"/>
                  </a:cubicBezTo>
                  <a:lnTo>
                    <a:pt x="3174" y="1371"/>
                  </a:lnTo>
                  <a:lnTo>
                    <a:pt x="3271" y="1517"/>
                  </a:lnTo>
                  <a:cubicBezTo>
                    <a:pt x="3263" y="1485"/>
                    <a:pt x="3238" y="1444"/>
                    <a:pt x="3222" y="1412"/>
                  </a:cubicBezTo>
                  <a:cubicBezTo>
                    <a:pt x="3205" y="1386"/>
                    <a:pt x="3199" y="1371"/>
                    <a:pt x="3204" y="1371"/>
                  </a:cubicBezTo>
                  <a:lnTo>
                    <a:pt x="3204" y="1371"/>
                  </a:lnTo>
                  <a:cubicBezTo>
                    <a:pt x="3208" y="1371"/>
                    <a:pt x="3220" y="1382"/>
                    <a:pt x="3238" y="1404"/>
                  </a:cubicBezTo>
                  <a:cubicBezTo>
                    <a:pt x="3257" y="1426"/>
                    <a:pt x="3269" y="1437"/>
                    <a:pt x="3274" y="1437"/>
                  </a:cubicBezTo>
                  <a:cubicBezTo>
                    <a:pt x="3280" y="1437"/>
                    <a:pt x="3276" y="1422"/>
                    <a:pt x="3263" y="1396"/>
                  </a:cubicBezTo>
                  <a:cubicBezTo>
                    <a:pt x="3263" y="1393"/>
                    <a:pt x="3263" y="1392"/>
                    <a:pt x="3265" y="1392"/>
                  </a:cubicBezTo>
                  <a:cubicBezTo>
                    <a:pt x="3270" y="1392"/>
                    <a:pt x="3283" y="1402"/>
                    <a:pt x="3311" y="1436"/>
                  </a:cubicBezTo>
                  <a:cubicBezTo>
                    <a:pt x="3311" y="1436"/>
                    <a:pt x="3311" y="1436"/>
                    <a:pt x="3287" y="1380"/>
                  </a:cubicBezTo>
                  <a:cubicBezTo>
                    <a:pt x="3270" y="1353"/>
                    <a:pt x="3264" y="1339"/>
                    <a:pt x="3268" y="1339"/>
                  </a:cubicBezTo>
                  <a:lnTo>
                    <a:pt x="3268" y="1339"/>
                  </a:lnTo>
                  <a:cubicBezTo>
                    <a:pt x="3271" y="1339"/>
                    <a:pt x="3280" y="1349"/>
                    <a:pt x="3295" y="1371"/>
                  </a:cubicBezTo>
                  <a:cubicBezTo>
                    <a:pt x="3331" y="1430"/>
                    <a:pt x="3352" y="1453"/>
                    <a:pt x="3360" y="1453"/>
                  </a:cubicBezTo>
                  <a:cubicBezTo>
                    <a:pt x="3366" y="1453"/>
                    <a:pt x="3363" y="1437"/>
                    <a:pt x="3352" y="1412"/>
                  </a:cubicBezTo>
                  <a:cubicBezTo>
                    <a:pt x="3320" y="1363"/>
                    <a:pt x="3328" y="1363"/>
                    <a:pt x="3336" y="1355"/>
                  </a:cubicBezTo>
                  <a:cubicBezTo>
                    <a:pt x="3336" y="1355"/>
                    <a:pt x="3344" y="1355"/>
                    <a:pt x="3320" y="1299"/>
                  </a:cubicBezTo>
                  <a:lnTo>
                    <a:pt x="3336" y="1290"/>
                  </a:lnTo>
                  <a:cubicBezTo>
                    <a:pt x="3336" y="1290"/>
                    <a:pt x="3360" y="1347"/>
                    <a:pt x="3352" y="1347"/>
                  </a:cubicBezTo>
                  <a:lnTo>
                    <a:pt x="3393" y="1396"/>
                  </a:lnTo>
                  <a:cubicBezTo>
                    <a:pt x="3401" y="1388"/>
                    <a:pt x="3409" y="1388"/>
                    <a:pt x="3384" y="1331"/>
                  </a:cubicBezTo>
                  <a:cubicBezTo>
                    <a:pt x="3360" y="1278"/>
                    <a:pt x="3348" y="1252"/>
                    <a:pt x="3349" y="1252"/>
                  </a:cubicBezTo>
                  <a:lnTo>
                    <a:pt x="3349" y="1252"/>
                  </a:lnTo>
                  <a:cubicBezTo>
                    <a:pt x="3350" y="1252"/>
                    <a:pt x="3364" y="1278"/>
                    <a:pt x="3393" y="1331"/>
                  </a:cubicBezTo>
                  <a:cubicBezTo>
                    <a:pt x="3409" y="1364"/>
                    <a:pt x="3433" y="1397"/>
                    <a:pt x="3439" y="1397"/>
                  </a:cubicBezTo>
                  <a:cubicBezTo>
                    <a:pt x="3442" y="1397"/>
                    <a:pt x="3441" y="1390"/>
                    <a:pt x="3433" y="1371"/>
                  </a:cubicBezTo>
                  <a:cubicBezTo>
                    <a:pt x="3409" y="1326"/>
                    <a:pt x="3402" y="1309"/>
                    <a:pt x="3405" y="1309"/>
                  </a:cubicBezTo>
                  <a:lnTo>
                    <a:pt x="3405" y="1309"/>
                  </a:lnTo>
                  <a:cubicBezTo>
                    <a:pt x="3408" y="1309"/>
                    <a:pt x="3427" y="1339"/>
                    <a:pt x="3441" y="1371"/>
                  </a:cubicBezTo>
                  <a:cubicBezTo>
                    <a:pt x="3469" y="1423"/>
                    <a:pt x="3483" y="1450"/>
                    <a:pt x="3487" y="1450"/>
                  </a:cubicBezTo>
                  <a:cubicBezTo>
                    <a:pt x="3490" y="1450"/>
                    <a:pt x="3482" y="1421"/>
                    <a:pt x="3466" y="1363"/>
                  </a:cubicBezTo>
                  <a:cubicBezTo>
                    <a:pt x="3474" y="1355"/>
                    <a:pt x="3474" y="1290"/>
                    <a:pt x="3490" y="1282"/>
                  </a:cubicBezTo>
                  <a:cubicBezTo>
                    <a:pt x="3499" y="1279"/>
                    <a:pt x="3506" y="1276"/>
                    <a:pt x="3513" y="1276"/>
                  </a:cubicBezTo>
                  <a:cubicBezTo>
                    <a:pt x="3524" y="1276"/>
                    <a:pt x="3535" y="1284"/>
                    <a:pt x="3555" y="1315"/>
                  </a:cubicBezTo>
                  <a:cubicBezTo>
                    <a:pt x="3588" y="1380"/>
                    <a:pt x="3604" y="1405"/>
                    <a:pt x="3606" y="1405"/>
                  </a:cubicBezTo>
                  <a:cubicBezTo>
                    <a:pt x="3607" y="1405"/>
                    <a:pt x="3601" y="1392"/>
                    <a:pt x="3587" y="1371"/>
                  </a:cubicBezTo>
                  <a:cubicBezTo>
                    <a:pt x="3530" y="1266"/>
                    <a:pt x="3538" y="1266"/>
                    <a:pt x="3555" y="1258"/>
                  </a:cubicBezTo>
                  <a:lnTo>
                    <a:pt x="3555" y="1258"/>
                  </a:lnTo>
                  <a:cubicBezTo>
                    <a:pt x="3566" y="1268"/>
                    <a:pt x="3574" y="1272"/>
                    <a:pt x="3579" y="1272"/>
                  </a:cubicBezTo>
                  <a:cubicBezTo>
                    <a:pt x="3595" y="1272"/>
                    <a:pt x="3581" y="1228"/>
                    <a:pt x="3563" y="1185"/>
                  </a:cubicBezTo>
                  <a:lnTo>
                    <a:pt x="3547" y="1193"/>
                  </a:lnTo>
                  <a:cubicBezTo>
                    <a:pt x="3516" y="1128"/>
                    <a:pt x="3505" y="1100"/>
                    <a:pt x="3510" y="1100"/>
                  </a:cubicBezTo>
                  <a:lnTo>
                    <a:pt x="3510" y="1100"/>
                  </a:lnTo>
                  <a:cubicBezTo>
                    <a:pt x="3514" y="1100"/>
                    <a:pt x="3523" y="1110"/>
                    <a:pt x="3538" y="1128"/>
                  </a:cubicBezTo>
                  <a:cubicBezTo>
                    <a:pt x="3563" y="1161"/>
                    <a:pt x="3587" y="1193"/>
                    <a:pt x="3603" y="1234"/>
                  </a:cubicBezTo>
                  <a:cubicBezTo>
                    <a:pt x="3620" y="1274"/>
                    <a:pt x="3644" y="1307"/>
                    <a:pt x="3668" y="1331"/>
                  </a:cubicBezTo>
                  <a:cubicBezTo>
                    <a:pt x="3676" y="1331"/>
                    <a:pt x="3684" y="1331"/>
                    <a:pt x="3644" y="1282"/>
                  </a:cubicBezTo>
                  <a:cubicBezTo>
                    <a:pt x="3620" y="1226"/>
                    <a:pt x="3620" y="1226"/>
                    <a:pt x="3628" y="1226"/>
                  </a:cubicBezTo>
                  <a:cubicBezTo>
                    <a:pt x="3636" y="1217"/>
                    <a:pt x="3636" y="1217"/>
                    <a:pt x="3620" y="1161"/>
                  </a:cubicBezTo>
                  <a:cubicBezTo>
                    <a:pt x="3587" y="1112"/>
                    <a:pt x="3595" y="1104"/>
                    <a:pt x="3603" y="1104"/>
                  </a:cubicBezTo>
                  <a:lnTo>
                    <a:pt x="3603" y="1104"/>
                  </a:lnTo>
                  <a:cubicBezTo>
                    <a:pt x="3636" y="1153"/>
                    <a:pt x="3644" y="1153"/>
                    <a:pt x="3644" y="1153"/>
                  </a:cubicBezTo>
                  <a:lnTo>
                    <a:pt x="3676" y="1201"/>
                  </a:lnTo>
                  <a:cubicBezTo>
                    <a:pt x="3701" y="1258"/>
                    <a:pt x="3733" y="1307"/>
                    <a:pt x="3733" y="1307"/>
                  </a:cubicBezTo>
                  <a:cubicBezTo>
                    <a:pt x="3741" y="1307"/>
                    <a:pt x="3717" y="1250"/>
                    <a:pt x="3717" y="1250"/>
                  </a:cubicBezTo>
                  <a:cubicBezTo>
                    <a:pt x="3684" y="1193"/>
                    <a:pt x="3830" y="1136"/>
                    <a:pt x="3855" y="1128"/>
                  </a:cubicBezTo>
                  <a:cubicBezTo>
                    <a:pt x="3870" y="1151"/>
                    <a:pt x="3883" y="1161"/>
                    <a:pt x="3889" y="1161"/>
                  </a:cubicBezTo>
                  <a:cubicBezTo>
                    <a:pt x="3897" y="1161"/>
                    <a:pt x="3897" y="1146"/>
                    <a:pt x="3879" y="1120"/>
                  </a:cubicBezTo>
                  <a:cubicBezTo>
                    <a:pt x="3847" y="1063"/>
                    <a:pt x="3879" y="1055"/>
                    <a:pt x="3920" y="1039"/>
                  </a:cubicBezTo>
                  <a:cubicBezTo>
                    <a:pt x="3960" y="1023"/>
                    <a:pt x="3993" y="1007"/>
                    <a:pt x="3968" y="950"/>
                  </a:cubicBezTo>
                  <a:lnTo>
                    <a:pt x="3984" y="942"/>
                  </a:lnTo>
                  <a:cubicBezTo>
                    <a:pt x="3993" y="942"/>
                    <a:pt x="3984" y="885"/>
                    <a:pt x="3993" y="877"/>
                  </a:cubicBezTo>
                  <a:cubicBezTo>
                    <a:pt x="3980" y="849"/>
                    <a:pt x="3976" y="834"/>
                    <a:pt x="3977" y="834"/>
                  </a:cubicBezTo>
                  <a:lnTo>
                    <a:pt x="3977" y="834"/>
                  </a:lnTo>
                  <a:cubicBezTo>
                    <a:pt x="3978" y="834"/>
                    <a:pt x="3984" y="849"/>
                    <a:pt x="3993" y="877"/>
                  </a:cubicBezTo>
                  <a:cubicBezTo>
                    <a:pt x="4009" y="917"/>
                    <a:pt x="4025" y="950"/>
                    <a:pt x="4049" y="982"/>
                  </a:cubicBezTo>
                  <a:cubicBezTo>
                    <a:pt x="4065" y="974"/>
                    <a:pt x="4041" y="926"/>
                    <a:pt x="4017" y="869"/>
                  </a:cubicBezTo>
                  <a:cubicBezTo>
                    <a:pt x="3993" y="812"/>
                    <a:pt x="3993" y="812"/>
                    <a:pt x="3993" y="812"/>
                  </a:cubicBezTo>
                  <a:cubicBezTo>
                    <a:pt x="4001" y="812"/>
                    <a:pt x="4001" y="812"/>
                    <a:pt x="4025" y="869"/>
                  </a:cubicBezTo>
                  <a:cubicBezTo>
                    <a:pt x="4049" y="917"/>
                    <a:pt x="4074" y="974"/>
                    <a:pt x="4074" y="974"/>
                  </a:cubicBezTo>
                  <a:lnTo>
                    <a:pt x="4082" y="974"/>
                  </a:lnTo>
                  <a:cubicBezTo>
                    <a:pt x="4057" y="917"/>
                    <a:pt x="4065" y="917"/>
                    <a:pt x="4065" y="917"/>
                  </a:cubicBezTo>
                  <a:cubicBezTo>
                    <a:pt x="4067" y="916"/>
                    <a:pt x="4069" y="914"/>
                    <a:pt x="4070" y="914"/>
                  </a:cubicBezTo>
                  <a:cubicBezTo>
                    <a:pt x="4076" y="914"/>
                    <a:pt x="4084" y="933"/>
                    <a:pt x="4122" y="1023"/>
                  </a:cubicBezTo>
                  <a:cubicBezTo>
                    <a:pt x="4146" y="1075"/>
                    <a:pt x="4160" y="1101"/>
                    <a:pt x="4163" y="1101"/>
                  </a:cubicBezTo>
                  <a:cubicBezTo>
                    <a:pt x="4165" y="1101"/>
                    <a:pt x="4155" y="1073"/>
                    <a:pt x="4130" y="1015"/>
                  </a:cubicBezTo>
                  <a:lnTo>
                    <a:pt x="4122" y="958"/>
                  </a:lnTo>
                  <a:lnTo>
                    <a:pt x="4122" y="958"/>
                  </a:lnTo>
                  <a:cubicBezTo>
                    <a:pt x="4139" y="989"/>
                    <a:pt x="4147" y="1001"/>
                    <a:pt x="4150" y="1001"/>
                  </a:cubicBezTo>
                  <a:cubicBezTo>
                    <a:pt x="4157" y="1001"/>
                    <a:pt x="4134" y="933"/>
                    <a:pt x="4122" y="893"/>
                  </a:cubicBezTo>
                  <a:lnTo>
                    <a:pt x="4122" y="893"/>
                  </a:lnTo>
                  <a:cubicBezTo>
                    <a:pt x="4150" y="945"/>
                    <a:pt x="4164" y="971"/>
                    <a:pt x="4167" y="971"/>
                  </a:cubicBezTo>
                  <a:cubicBezTo>
                    <a:pt x="4169" y="971"/>
                    <a:pt x="4159" y="943"/>
                    <a:pt x="4138" y="885"/>
                  </a:cubicBezTo>
                  <a:cubicBezTo>
                    <a:pt x="4126" y="857"/>
                    <a:pt x="4122" y="842"/>
                    <a:pt x="4125" y="842"/>
                  </a:cubicBezTo>
                  <a:lnTo>
                    <a:pt x="4125" y="842"/>
                  </a:lnTo>
                  <a:cubicBezTo>
                    <a:pt x="4128" y="842"/>
                    <a:pt x="4138" y="857"/>
                    <a:pt x="4155" y="885"/>
                  </a:cubicBezTo>
                  <a:cubicBezTo>
                    <a:pt x="4172" y="920"/>
                    <a:pt x="4181" y="930"/>
                    <a:pt x="4191" y="930"/>
                  </a:cubicBezTo>
                  <a:cubicBezTo>
                    <a:pt x="4195" y="930"/>
                    <a:pt x="4199" y="928"/>
                    <a:pt x="4203" y="926"/>
                  </a:cubicBezTo>
                  <a:cubicBezTo>
                    <a:pt x="4187" y="869"/>
                    <a:pt x="4228" y="853"/>
                    <a:pt x="4276" y="836"/>
                  </a:cubicBezTo>
                  <a:cubicBezTo>
                    <a:pt x="4333" y="812"/>
                    <a:pt x="4374" y="804"/>
                    <a:pt x="4349" y="747"/>
                  </a:cubicBezTo>
                  <a:cubicBezTo>
                    <a:pt x="4357" y="747"/>
                    <a:pt x="4357" y="747"/>
                    <a:pt x="4382" y="796"/>
                  </a:cubicBezTo>
                  <a:cubicBezTo>
                    <a:pt x="4392" y="819"/>
                    <a:pt x="4399" y="833"/>
                    <a:pt x="4401" y="833"/>
                  </a:cubicBezTo>
                  <a:cubicBezTo>
                    <a:pt x="4404" y="833"/>
                    <a:pt x="4397" y="806"/>
                    <a:pt x="4374" y="739"/>
                  </a:cubicBezTo>
                  <a:cubicBezTo>
                    <a:pt x="4364" y="706"/>
                    <a:pt x="4352" y="674"/>
                    <a:pt x="4353" y="674"/>
                  </a:cubicBezTo>
                  <a:lnTo>
                    <a:pt x="4353" y="674"/>
                  </a:lnTo>
                  <a:cubicBezTo>
                    <a:pt x="4354" y="674"/>
                    <a:pt x="4361" y="691"/>
                    <a:pt x="4382" y="739"/>
                  </a:cubicBezTo>
                  <a:cubicBezTo>
                    <a:pt x="4397" y="776"/>
                    <a:pt x="4406" y="785"/>
                    <a:pt x="4417" y="785"/>
                  </a:cubicBezTo>
                  <a:cubicBezTo>
                    <a:pt x="4423" y="785"/>
                    <a:pt x="4430" y="782"/>
                    <a:pt x="4438" y="780"/>
                  </a:cubicBezTo>
                  <a:cubicBezTo>
                    <a:pt x="4463" y="771"/>
                    <a:pt x="4487" y="763"/>
                    <a:pt x="4463" y="707"/>
                  </a:cubicBezTo>
                  <a:cubicBezTo>
                    <a:pt x="4459" y="678"/>
                    <a:pt x="4457" y="664"/>
                    <a:pt x="4458" y="664"/>
                  </a:cubicBezTo>
                  <a:lnTo>
                    <a:pt x="4458" y="664"/>
                  </a:lnTo>
                  <a:cubicBezTo>
                    <a:pt x="4459" y="664"/>
                    <a:pt x="4463" y="678"/>
                    <a:pt x="4471" y="707"/>
                  </a:cubicBezTo>
                  <a:cubicBezTo>
                    <a:pt x="4495" y="774"/>
                    <a:pt x="4522" y="818"/>
                    <a:pt x="4535" y="818"/>
                  </a:cubicBezTo>
                  <a:cubicBezTo>
                    <a:pt x="4543" y="818"/>
                    <a:pt x="4546" y="797"/>
                    <a:pt x="4536" y="747"/>
                  </a:cubicBezTo>
                  <a:cubicBezTo>
                    <a:pt x="4544" y="747"/>
                    <a:pt x="4552" y="747"/>
                    <a:pt x="4568" y="804"/>
                  </a:cubicBezTo>
                  <a:cubicBezTo>
                    <a:pt x="4576" y="796"/>
                    <a:pt x="4584" y="796"/>
                    <a:pt x="4576" y="731"/>
                  </a:cubicBezTo>
                  <a:lnTo>
                    <a:pt x="4625" y="723"/>
                  </a:lnTo>
                  <a:cubicBezTo>
                    <a:pt x="4633" y="715"/>
                    <a:pt x="4625" y="658"/>
                    <a:pt x="4625" y="658"/>
                  </a:cubicBezTo>
                  <a:cubicBezTo>
                    <a:pt x="4628" y="655"/>
                    <a:pt x="4632" y="653"/>
                    <a:pt x="4634" y="652"/>
                  </a:cubicBezTo>
                  <a:lnTo>
                    <a:pt x="4634" y="652"/>
                  </a:lnTo>
                  <a:cubicBezTo>
                    <a:pt x="4649" y="687"/>
                    <a:pt x="4668" y="696"/>
                    <a:pt x="4690" y="696"/>
                  </a:cubicBezTo>
                  <a:cubicBezTo>
                    <a:pt x="4703" y="696"/>
                    <a:pt x="4716" y="693"/>
                    <a:pt x="4730" y="690"/>
                  </a:cubicBezTo>
                  <a:cubicBezTo>
                    <a:pt x="4751" y="683"/>
                    <a:pt x="4771" y="678"/>
                    <a:pt x="4788" y="678"/>
                  </a:cubicBezTo>
                  <a:cubicBezTo>
                    <a:pt x="4811" y="678"/>
                    <a:pt x="4830" y="687"/>
                    <a:pt x="4844" y="715"/>
                  </a:cubicBezTo>
                  <a:cubicBezTo>
                    <a:pt x="4844" y="715"/>
                    <a:pt x="4852" y="715"/>
                    <a:pt x="4836" y="658"/>
                  </a:cubicBezTo>
                  <a:cubicBezTo>
                    <a:pt x="4816" y="589"/>
                    <a:pt x="4808" y="562"/>
                    <a:pt x="4812" y="562"/>
                  </a:cubicBezTo>
                  <a:lnTo>
                    <a:pt x="4812" y="562"/>
                  </a:lnTo>
                  <a:cubicBezTo>
                    <a:pt x="4815" y="562"/>
                    <a:pt x="4823" y="574"/>
                    <a:pt x="4836" y="593"/>
                  </a:cubicBezTo>
                  <a:cubicBezTo>
                    <a:pt x="4859" y="648"/>
                    <a:pt x="4877" y="674"/>
                    <a:pt x="4885" y="674"/>
                  </a:cubicBezTo>
                  <a:cubicBezTo>
                    <a:pt x="4893" y="674"/>
                    <a:pt x="4889" y="644"/>
                    <a:pt x="4868" y="585"/>
                  </a:cubicBezTo>
                  <a:lnTo>
                    <a:pt x="4868" y="585"/>
                  </a:lnTo>
                  <a:lnTo>
                    <a:pt x="4892" y="642"/>
                  </a:lnTo>
                  <a:cubicBezTo>
                    <a:pt x="4910" y="683"/>
                    <a:pt x="4922" y="701"/>
                    <a:pt x="4927" y="701"/>
                  </a:cubicBezTo>
                  <a:cubicBezTo>
                    <a:pt x="4936" y="701"/>
                    <a:pt x="4926" y="649"/>
                    <a:pt x="4901" y="577"/>
                  </a:cubicBezTo>
                  <a:lnTo>
                    <a:pt x="4901" y="577"/>
                  </a:lnTo>
                  <a:cubicBezTo>
                    <a:pt x="4923" y="611"/>
                    <a:pt x="4942" y="649"/>
                    <a:pt x="4946" y="649"/>
                  </a:cubicBezTo>
                  <a:cubicBezTo>
                    <a:pt x="4947" y="649"/>
                    <a:pt x="4946" y="642"/>
                    <a:pt x="4941" y="626"/>
                  </a:cubicBezTo>
                  <a:cubicBezTo>
                    <a:pt x="4949" y="626"/>
                    <a:pt x="4949" y="626"/>
                    <a:pt x="4990" y="739"/>
                  </a:cubicBezTo>
                  <a:cubicBezTo>
                    <a:pt x="4998" y="780"/>
                    <a:pt x="5014" y="812"/>
                    <a:pt x="5038" y="844"/>
                  </a:cubicBezTo>
                  <a:cubicBezTo>
                    <a:pt x="5030" y="812"/>
                    <a:pt x="5014" y="771"/>
                    <a:pt x="4998" y="731"/>
                  </a:cubicBezTo>
                  <a:lnTo>
                    <a:pt x="5014" y="731"/>
                  </a:lnTo>
                  <a:cubicBezTo>
                    <a:pt x="5014" y="731"/>
                    <a:pt x="5022" y="731"/>
                    <a:pt x="4998" y="674"/>
                  </a:cubicBezTo>
                  <a:cubicBezTo>
                    <a:pt x="4983" y="622"/>
                    <a:pt x="4989" y="611"/>
                    <a:pt x="4996" y="610"/>
                  </a:cubicBezTo>
                  <a:lnTo>
                    <a:pt x="4996" y="610"/>
                  </a:lnTo>
                  <a:cubicBezTo>
                    <a:pt x="5001" y="624"/>
                    <a:pt x="5004" y="633"/>
                    <a:pt x="5004" y="633"/>
                  </a:cubicBezTo>
                  <a:cubicBezTo>
                    <a:pt x="5005" y="633"/>
                    <a:pt x="5003" y="626"/>
                    <a:pt x="4998" y="609"/>
                  </a:cubicBezTo>
                  <a:cubicBezTo>
                    <a:pt x="4997" y="609"/>
                    <a:pt x="4997" y="609"/>
                    <a:pt x="4996" y="610"/>
                  </a:cubicBezTo>
                  <a:lnTo>
                    <a:pt x="4996" y="610"/>
                  </a:lnTo>
                  <a:cubicBezTo>
                    <a:pt x="4990" y="594"/>
                    <a:pt x="4982" y="573"/>
                    <a:pt x="4974" y="553"/>
                  </a:cubicBezTo>
                  <a:cubicBezTo>
                    <a:pt x="4957" y="520"/>
                    <a:pt x="4949" y="480"/>
                    <a:pt x="4941" y="439"/>
                  </a:cubicBezTo>
                  <a:lnTo>
                    <a:pt x="4901" y="326"/>
                  </a:lnTo>
                  <a:cubicBezTo>
                    <a:pt x="4884" y="253"/>
                    <a:pt x="4852" y="172"/>
                    <a:pt x="4811" y="107"/>
                  </a:cubicBezTo>
                  <a:cubicBezTo>
                    <a:pt x="4784" y="79"/>
                    <a:pt x="4759" y="49"/>
                    <a:pt x="4750" y="49"/>
                  </a:cubicBezTo>
                  <a:lnTo>
                    <a:pt x="4750" y="49"/>
                  </a:lnTo>
                  <a:cubicBezTo>
                    <a:pt x="4743" y="49"/>
                    <a:pt x="4745" y="66"/>
                    <a:pt x="4763" y="115"/>
                  </a:cubicBezTo>
                  <a:cubicBezTo>
                    <a:pt x="4763" y="115"/>
                    <a:pt x="4779" y="180"/>
                    <a:pt x="4771" y="180"/>
                  </a:cubicBezTo>
                  <a:cubicBezTo>
                    <a:pt x="4763" y="180"/>
                    <a:pt x="4738" y="123"/>
                    <a:pt x="4738" y="123"/>
                  </a:cubicBezTo>
                  <a:cubicBezTo>
                    <a:pt x="4724" y="89"/>
                    <a:pt x="4710" y="79"/>
                    <a:pt x="4694" y="79"/>
                  </a:cubicBezTo>
                  <a:cubicBezTo>
                    <a:pt x="4683" y="79"/>
                    <a:pt x="4671" y="84"/>
                    <a:pt x="4657" y="90"/>
                  </a:cubicBezTo>
                  <a:cubicBezTo>
                    <a:pt x="4643" y="93"/>
                    <a:pt x="4631" y="96"/>
                    <a:pt x="4620" y="96"/>
                  </a:cubicBezTo>
                  <a:cubicBezTo>
                    <a:pt x="4600" y="96"/>
                    <a:pt x="4584" y="87"/>
                    <a:pt x="4568" y="50"/>
                  </a:cubicBezTo>
                  <a:cubicBezTo>
                    <a:pt x="4549" y="6"/>
                    <a:pt x="4540" y="1"/>
                    <a:pt x="4537" y="1"/>
                  </a:cubicBezTo>
                  <a:close/>
                  <a:moveTo>
                    <a:pt x="968" y="4071"/>
                  </a:moveTo>
                  <a:cubicBezTo>
                    <a:pt x="968" y="4071"/>
                    <a:pt x="1009" y="4112"/>
                    <a:pt x="1058" y="4152"/>
                  </a:cubicBezTo>
                  <a:cubicBezTo>
                    <a:pt x="1066" y="4144"/>
                    <a:pt x="1017" y="4104"/>
                    <a:pt x="976" y="407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5" name="Google Shape;8825;p32"/>
            <p:cNvSpPr/>
            <p:nvPr/>
          </p:nvSpPr>
          <p:spPr>
            <a:xfrm>
              <a:off x="7738969" y="1583790"/>
              <a:ext cx="35820" cy="52626"/>
            </a:xfrm>
            <a:custGeom>
              <a:avLst/>
              <a:gdLst/>
              <a:ahLst/>
              <a:cxnLst/>
              <a:rect l="l" t="t" r="r" b="b"/>
              <a:pathLst>
                <a:path w="2078" h="3053" extrusionOk="0">
                  <a:moveTo>
                    <a:pt x="1535" y="69"/>
                  </a:moveTo>
                  <a:cubicBezTo>
                    <a:pt x="1535" y="69"/>
                    <a:pt x="1534" y="69"/>
                    <a:pt x="1478" y="93"/>
                  </a:cubicBezTo>
                  <a:cubicBezTo>
                    <a:pt x="1535" y="77"/>
                    <a:pt x="1535" y="77"/>
                    <a:pt x="1535" y="69"/>
                  </a:cubicBezTo>
                  <a:close/>
                  <a:moveTo>
                    <a:pt x="1543" y="85"/>
                  </a:moveTo>
                  <a:lnTo>
                    <a:pt x="1486" y="109"/>
                  </a:lnTo>
                  <a:lnTo>
                    <a:pt x="1486" y="118"/>
                  </a:lnTo>
                  <a:cubicBezTo>
                    <a:pt x="1543" y="93"/>
                    <a:pt x="1543" y="93"/>
                    <a:pt x="1543" y="93"/>
                  </a:cubicBezTo>
                  <a:lnTo>
                    <a:pt x="1543" y="85"/>
                  </a:lnTo>
                  <a:close/>
                  <a:moveTo>
                    <a:pt x="1248" y="145"/>
                  </a:moveTo>
                  <a:cubicBezTo>
                    <a:pt x="1251" y="145"/>
                    <a:pt x="1251" y="147"/>
                    <a:pt x="1251" y="150"/>
                  </a:cubicBezTo>
                  <a:cubicBezTo>
                    <a:pt x="1251" y="150"/>
                    <a:pt x="1251" y="150"/>
                    <a:pt x="1194" y="174"/>
                  </a:cubicBezTo>
                  <a:cubicBezTo>
                    <a:pt x="1180" y="182"/>
                    <a:pt x="1159" y="182"/>
                    <a:pt x="1143" y="188"/>
                  </a:cubicBezTo>
                  <a:lnTo>
                    <a:pt x="1143" y="188"/>
                  </a:lnTo>
                  <a:lnTo>
                    <a:pt x="1194" y="166"/>
                  </a:lnTo>
                  <a:cubicBezTo>
                    <a:pt x="1230" y="151"/>
                    <a:pt x="1243" y="145"/>
                    <a:pt x="1248" y="145"/>
                  </a:cubicBezTo>
                  <a:close/>
                  <a:moveTo>
                    <a:pt x="1226" y="200"/>
                  </a:moveTo>
                  <a:lnTo>
                    <a:pt x="1226" y="200"/>
                  </a:lnTo>
                  <a:cubicBezTo>
                    <a:pt x="1225" y="200"/>
                    <a:pt x="1218" y="202"/>
                    <a:pt x="1202" y="207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217" y="203"/>
                    <a:pt x="1226" y="200"/>
                    <a:pt x="1226" y="200"/>
                  </a:cubicBezTo>
                  <a:close/>
                  <a:moveTo>
                    <a:pt x="1259" y="182"/>
                  </a:moveTo>
                  <a:cubicBezTo>
                    <a:pt x="1259" y="191"/>
                    <a:pt x="1259" y="191"/>
                    <a:pt x="1202" y="215"/>
                  </a:cubicBezTo>
                  <a:lnTo>
                    <a:pt x="1202" y="209"/>
                  </a:lnTo>
                  <a:lnTo>
                    <a:pt x="1202" y="209"/>
                  </a:lnTo>
                  <a:cubicBezTo>
                    <a:pt x="1187" y="214"/>
                    <a:pt x="1166" y="222"/>
                    <a:pt x="1145" y="231"/>
                  </a:cubicBezTo>
                  <a:lnTo>
                    <a:pt x="1032" y="272"/>
                  </a:lnTo>
                  <a:cubicBezTo>
                    <a:pt x="1072" y="255"/>
                    <a:pt x="1105" y="239"/>
                    <a:pt x="1145" y="223"/>
                  </a:cubicBezTo>
                  <a:cubicBezTo>
                    <a:pt x="1258" y="183"/>
                    <a:pt x="1259" y="182"/>
                    <a:pt x="1259" y="182"/>
                  </a:cubicBezTo>
                  <a:close/>
                  <a:moveTo>
                    <a:pt x="1101" y="303"/>
                  </a:moveTo>
                  <a:cubicBezTo>
                    <a:pt x="1105" y="303"/>
                    <a:pt x="1105" y="304"/>
                    <a:pt x="1105" y="304"/>
                  </a:cubicBezTo>
                  <a:cubicBezTo>
                    <a:pt x="1105" y="304"/>
                    <a:pt x="1105" y="304"/>
                    <a:pt x="1048" y="320"/>
                  </a:cubicBezTo>
                  <a:cubicBezTo>
                    <a:pt x="1082" y="306"/>
                    <a:pt x="1096" y="303"/>
                    <a:pt x="1101" y="303"/>
                  </a:cubicBezTo>
                  <a:close/>
                  <a:moveTo>
                    <a:pt x="1129" y="442"/>
                  </a:moveTo>
                  <a:lnTo>
                    <a:pt x="1129" y="442"/>
                  </a:lnTo>
                  <a:cubicBezTo>
                    <a:pt x="1097" y="458"/>
                    <a:pt x="1056" y="474"/>
                    <a:pt x="1016" y="482"/>
                  </a:cubicBezTo>
                  <a:lnTo>
                    <a:pt x="1016" y="474"/>
                  </a:lnTo>
                  <a:cubicBezTo>
                    <a:pt x="1056" y="458"/>
                    <a:pt x="1089" y="450"/>
                    <a:pt x="1129" y="442"/>
                  </a:cubicBezTo>
                  <a:close/>
                  <a:moveTo>
                    <a:pt x="408" y="458"/>
                  </a:moveTo>
                  <a:lnTo>
                    <a:pt x="294" y="499"/>
                  </a:lnTo>
                  <a:cubicBezTo>
                    <a:pt x="335" y="491"/>
                    <a:pt x="375" y="474"/>
                    <a:pt x="408" y="458"/>
                  </a:cubicBezTo>
                  <a:close/>
                  <a:moveTo>
                    <a:pt x="1441" y="518"/>
                  </a:moveTo>
                  <a:cubicBezTo>
                    <a:pt x="1445" y="518"/>
                    <a:pt x="1445" y="520"/>
                    <a:pt x="1445" y="523"/>
                  </a:cubicBezTo>
                  <a:lnTo>
                    <a:pt x="1389" y="539"/>
                  </a:lnTo>
                  <a:lnTo>
                    <a:pt x="1332" y="547"/>
                  </a:lnTo>
                  <a:lnTo>
                    <a:pt x="1332" y="547"/>
                  </a:lnTo>
                  <a:lnTo>
                    <a:pt x="1389" y="531"/>
                  </a:lnTo>
                  <a:cubicBezTo>
                    <a:pt x="1422" y="522"/>
                    <a:pt x="1436" y="518"/>
                    <a:pt x="1441" y="518"/>
                  </a:cubicBezTo>
                  <a:close/>
                  <a:moveTo>
                    <a:pt x="1360" y="564"/>
                  </a:moveTo>
                  <a:cubicBezTo>
                    <a:pt x="1363" y="564"/>
                    <a:pt x="1333" y="573"/>
                    <a:pt x="1275" y="588"/>
                  </a:cubicBezTo>
                  <a:cubicBezTo>
                    <a:pt x="1218" y="604"/>
                    <a:pt x="1162" y="620"/>
                    <a:pt x="1105" y="636"/>
                  </a:cubicBezTo>
                  <a:cubicBezTo>
                    <a:pt x="1105" y="628"/>
                    <a:pt x="1105" y="628"/>
                    <a:pt x="1105" y="628"/>
                  </a:cubicBezTo>
                  <a:lnTo>
                    <a:pt x="1218" y="596"/>
                  </a:lnTo>
                  <a:cubicBezTo>
                    <a:pt x="1313" y="575"/>
                    <a:pt x="1357" y="564"/>
                    <a:pt x="1360" y="564"/>
                  </a:cubicBezTo>
                  <a:close/>
                  <a:moveTo>
                    <a:pt x="1762" y="612"/>
                  </a:moveTo>
                  <a:lnTo>
                    <a:pt x="1705" y="620"/>
                  </a:lnTo>
                  <a:lnTo>
                    <a:pt x="1648" y="636"/>
                  </a:lnTo>
                  <a:lnTo>
                    <a:pt x="1762" y="612"/>
                  </a:lnTo>
                  <a:close/>
                  <a:moveTo>
                    <a:pt x="1555" y="591"/>
                  </a:moveTo>
                  <a:cubicBezTo>
                    <a:pt x="1560" y="591"/>
                    <a:pt x="1534" y="597"/>
                    <a:pt x="1462" y="612"/>
                  </a:cubicBezTo>
                  <a:lnTo>
                    <a:pt x="1348" y="645"/>
                  </a:lnTo>
                  <a:cubicBezTo>
                    <a:pt x="1348" y="645"/>
                    <a:pt x="1405" y="620"/>
                    <a:pt x="1518" y="596"/>
                  </a:cubicBezTo>
                  <a:cubicBezTo>
                    <a:pt x="1539" y="593"/>
                    <a:pt x="1552" y="591"/>
                    <a:pt x="1555" y="591"/>
                  </a:cubicBezTo>
                  <a:close/>
                  <a:moveTo>
                    <a:pt x="1191" y="641"/>
                  </a:moveTo>
                  <a:cubicBezTo>
                    <a:pt x="1198" y="641"/>
                    <a:pt x="1173" y="650"/>
                    <a:pt x="1113" y="669"/>
                  </a:cubicBezTo>
                  <a:lnTo>
                    <a:pt x="1113" y="669"/>
                  </a:lnTo>
                  <a:lnTo>
                    <a:pt x="1113" y="661"/>
                  </a:lnTo>
                  <a:cubicBezTo>
                    <a:pt x="1158" y="648"/>
                    <a:pt x="1186" y="641"/>
                    <a:pt x="1191" y="641"/>
                  </a:cubicBezTo>
                  <a:close/>
                  <a:moveTo>
                    <a:pt x="1291" y="685"/>
                  </a:moveTo>
                  <a:lnTo>
                    <a:pt x="1291" y="693"/>
                  </a:lnTo>
                  <a:cubicBezTo>
                    <a:pt x="1259" y="701"/>
                    <a:pt x="1218" y="718"/>
                    <a:pt x="1178" y="718"/>
                  </a:cubicBezTo>
                  <a:lnTo>
                    <a:pt x="1291" y="685"/>
                  </a:lnTo>
                  <a:close/>
                  <a:moveTo>
                    <a:pt x="2075" y="729"/>
                  </a:moveTo>
                  <a:cubicBezTo>
                    <a:pt x="2070" y="729"/>
                    <a:pt x="2057" y="735"/>
                    <a:pt x="2021" y="750"/>
                  </a:cubicBezTo>
                  <a:lnTo>
                    <a:pt x="2021" y="758"/>
                  </a:lnTo>
                  <a:cubicBezTo>
                    <a:pt x="2078" y="742"/>
                    <a:pt x="2078" y="742"/>
                    <a:pt x="2078" y="734"/>
                  </a:cubicBezTo>
                  <a:cubicBezTo>
                    <a:pt x="2078" y="731"/>
                    <a:pt x="2078" y="729"/>
                    <a:pt x="2075" y="729"/>
                  </a:cubicBezTo>
                  <a:close/>
                  <a:moveTo>
                    <a:pt x="1503" y="737"/>
                  </a:moveTo>
                  <a:cubicBezTo>
                    <a:pt x="1511" y="737"/>
                    <a:pt x="1452" y="755"/>
                    <a:pt x="1364" y="774"/>
                  </a:cubicBezTo>
                  <a:lnTo>
                    <a:pt x="1364" y="766"/>
                  </a:lnTo>
                  <a:cubicBezTo>
                    <a:pt x="1405" y="758"/>
                    <a:pt x="1437" y="742"/>
                    <a:pt x="1478" y="742"/>
                  </a:cubicBezTo>
                  <a:cubicBezTo>
                    <a:pt x="1492" y="738"/>
                    <a:pt x="1500" y="737"/>
                    <a:pt x="1503" y="737"/>
                  </a:cubicBezTo>
                  <a:close/>
                  <a:moveTo>
                    <a:pt x="1664" y="766"/>
                  </a:moveTo>
                  <a:lnTo>
                    <a:pt x="1608" y="782"/>
                  </a:lnTo>
                  <a:cubicBezTo>
                    <a:pt x="1624" y="782"/>
                    <a:pt x="1648" y="774"/>
                    <a:pt x="1664" y="766"/>
                  </a:cubicBezTo>
                  <a:close/>
                  <a:moveTo>
                    <a:pt x="1608" y="782"/>
                  </a:moveTo>
                  <a:lnTo>
                    <a:pt x="1591" y="787"/>
                  </a:lnTo>
                  <a:lnTo>
                    <a:pt x="1591" y="787"/>
                  </a:lnTo>
                  <a:cubicBezTo>
                    <a:pt x="1596" y="786"/>
                    <a:pt x="1601" y="784"/>
                    <a:pt x="1608" y="782"/>
                  </a:cubicBezTo>
                  <a:close/>
                  <a:moveTo>
                    <a:pt x="1486" y="766"/>
                  </a:moveTo>
                  <a:lnTo>
                    <a:pt x="1486" y="774"/>
                  </a:lnTo>
                  <a:cubicBezTo>
                    <a:pt x="1486" y="774"/>
                    <a:pt x="1486" y="774"/>
                    <a:pt x="1429" y="791"/>
                  </a:cubicBezTo>
                  <a:lnTo>
                    <a:pt x="1429" y="782"/>
                  </a:lnTo>
                  <a:lnTo>
                    <a:pt x="1486" y="766"/>
                  </a:lnTo>
                  <a:close/>
                  <a:moveTo>
                    <a:pt x="1591" y="787"/>
                  </a:moveTo>
                  <a:cubicBezTo>
                    <a:pt x="1575" y="791"/>
                    <a:pt x="1563" y="793"/>
                    <a:pt x="1551" y="799"/>
                  </a:cubicBezTo>
                  <a:lnTo>
                    <a:pt x="1591" y="787"/>
                  </a:lnTo>
                  <a:close/>
                  <a:moveTo>
                    <a:pt x="1129" y="807"/>
                  </a:moveTo>
                  <a:lnTo>
                    <a:pt x="1072" y="823"/>
                  </a:lnTo>
                  <a:cubicBezTo>
                    <a:pt x="1072" y="821"/>
                    <a:pt x="1070" y="821"/>
                    <a:pt x="1066" y="821"/>
                  </a:cubicBezTo>
                  <a:cubicBezTo>
                    <a:pt x="1059" y="821"/>
                    <a:pt x="1049" y="822"/>
                    <a:pt x="1047" y="822"/>
                  </a:cubicBezTo>
                  <a:cubicBezTo>
                    <a:pt x="1046" y="822"/>
                    <a:pt x="1051" y="821"/>
                    <a:pt x="1072" y="815"/>
                  </a:cubicBezTo>
                  <a:cubicBezTo>
                    <a:pt x="1089" y="807"/>
                    <a:pt x="1113" y="807"/>
                    <a:pt x="1129" y="807"/>
                  </a:cubicBezTo>
                  <a:close/>
                  <a:moveTo>
                    <a:pt x="1316" y="872"/>
                  </a:moveTo>
                  <a:cubicBezTo>
                    <a:pt x="1316" y="880"/>
                    <a:pt x="1316" y="880"/>
                    <a:pt x="1259" y="896"/>
                  </a:cubicBezTo>
                  <a:cubicBezTo>
                    <a:pt x="1243" y="904"/>
                    <a:pt x="1218" y="904"/>
                    <a:pt x="1202" y="904"/>
                  </a:cubicBezTo>
                  <a:cubicBezTo>
                    <a:pt x="1218" y="896"/>
                    <a:pt x="1243" y="888"/>
                    <a:pt x="1259" y="888"/>
                  </a:cubicBezTo>
                  <a:cubicBezTo>
                    <a:pt x="1315" y="872"/>
                    <a:pt x="1316" y="872"/>
                    <a:pt x="1316" y="872"/>
                  </a:cubicBezTo>
                  <a:close/>
                  <a:moveTo>
                    <a:pt x="1135" y="918"/>
                  </a:moveTo>
                  <a:cubicBezTo>
                    <a:pt x="1123" y="921"/>
                    <a:pt x="1107" y="924"/>
                    <a:pt x="1089" y="928"/>
                  </a:cubicBezTo>
                  <a:cubicBezTo>
                    <a:pt x="1113" y="925"/>
                    <a:pt x="1127" y="921"/>
                    <a:pt x="1135" y="918"/>
                  </a:cubicBezTo>
                  <a:close/>
                  <a:moveTo>
                    <a:pt x="1324" y="936"/>
                  </a:moveTo>
                  <a:lnTo>
                    <a:pt x="1324" y="936"/>
                  </a:lnTo>
                  <a:cubicBezTo>
                    <a:pt x="1308" y="945"/>
                    <a:pt x="1283" y="953"/>
                    <a:pt x="1267" y="953"/>
                  </a:cubicBezTo>
                  <a:cubicBezTo>
                    <a:pt x="1323" y="937"/>
                    <a:pt x="1324" y="936"/>
                    <a:pt x="1324" y="936"/>
                  </a:cubicBezTo>
                  <a:close/>
                  <a:moveTo>
                    <a:pt x="1482" y="960"/>
                  </a:moveTo>
                  <a:cubicBezTo>
                    <a:pt x="1488" y="960"/>
                    <a:pt x="1462" y="969"/>
                    <a:pt x="1389" y="985"/>
                  </a:cubicBezTo>
                  <a:lnTo>
                    <a:pt x="1445" y="969"/>
                  </a:lnTo>
                  <a:cubicBezTo>
                    <a:pt x="1465" y="963"/>
                    <a:pt x="1478" y="960"/>
                    <a:pt x="1482" y="960"/>
                  </a:cubicBezTo>
                  <a:close/>
                  <a:moveTo>
                    <a:pt x="1445" y="993"/>
                  </a:moveTo>
                  <a:lnTo>
                    <a:pt x="1445" y="1001"/>
                  </a:lnTo>
                  <a:cubicBezTo>
                    <a:pt x="1413" y="1009"/>
                    <a:pt x="1372" y="1018"/>
                    <a:pt x="1332" y="1026"/>
                  </a:cubicBezTo>
                  <a:lnTo>
                    <a:pt x="1389" y="1009"/>
                  </a:lnTo>
                  <a:lnTo>
                    <a:pt x="1445" y="993"/>
                  </a:lnTo>
                  <a:close/>
                  <a:moveTo>
                    <a:pt x="156" y="1196"/>
                  </a:moveTo>
                  <a:lnTo>
                    <a:pt x="43" y="1220"/>
                  </a:lnTo>
                  <a:cubicBezTo>
                    <a:pt x="14" y="1224"/>
                    <a:pt x="0" y="1228"/>
                    <a:pt x="7" y="1228"/>
                  </a:cubicBezTo>
                  <a:cubicBezTo>
                    <a:pt x="14" y="1228"/>
                    <a:pt x="43" y="1224"/>
                    <a:pt x="99" y="1212"/>
                  </a:cubicBezTo>
                  <a:cubicBezTo>
                    <a:pt x="156" y="1196"/>
                    <a:pt x="156" y="1196"/>
                    <a:pt x="156" y="1196"/>
                  </a:cubicBezTo>
                  <a:close/>
                  <a:moveTo>
                    <a:pt x="1374" y="1221"/>
                  </a:moveTo>
                  <a:cubicBezTo>
                    <a:pt x="1380" y="1221"/>
                    <a:pt x="1350" y="1228"/>
                    <a:pt x="1283" y="1236"/>
                  </a:cubicBezTo>
                  <a:cubicBezTo>
                    <a:pt x="1338" y="1225"/>
                    <a:pt x="1368" y="1221"/>
                    <a:pt x="1374" y="1221"/>
                  </a:cubicBezTo>
                  <a:close/>
                  <a:moveTo>
                    <a:pt x="1348" y="1245"/>
                  </a:moveTo>
                  <a:lnTo>
                    <a:pt x="1348" y="1253"/>
                  </a:lnTo>
                  <a:cubicBezTo>
                    <a:pt x="1308" y="1261"/>
                    <a:pt x="1267" y="1261"/>
                    <a:pt x="1226" y="1269"/>
                  </a:cubicBezTo>
                  <a:lnTo>
                    <a:pt x="1283" y="1253"/>
                  </a:lnTo>
                  <a:lnTo>
                    <a:pt x="1348" y="1245"/>
                  </a:lnTo>
                  <a:close/>
                  <a:moveTo>
                    <a:pt x="1826" y="1318"/>
                  </a:moveTo>
                  <a:lnTo>
                    <a:pt x="1826" y="1318"/>
                  </a:lnTo>
                  <a:cubicBezTo>
                    <a:pt x="1786" y="1326"/>
                    <a:pt x="1745" y="1334"/>
                    <a:pt x="1705" y="1334"/>
                  </a:cubicBezTo>
                  <a:lnTo>
                    <a:pt x="1705" y="1326"/>
                  </a:lnTo>
                  <a:lnTo>
                    <a:pt x="1826" y="1318"/>
                  </a:lnTo>
                  <a:close/>
                  <a:moveTo>
                    <a:pt x="1405" y="1318"/>
                  </a:moveTo>
                  <a:cubicBezTo>
                    <a:pt x="1405" y="1326"/>
                    <a:pt x="1405" y="1326"/>
                    <a:pt x="1348" y="1334"/>
                  </a:cubicBezTo>
                  <a:lnTo>
                    <a:pt x="1235" y="1350"/>
                  </a:lnTo>
                  <a:lnTo>
                    <a:pt x="1235" y="1350"/>
                  </a:lnTo>
                  <a:lnTo>
                    <a:pt x="1405" y="1318"/>
                  </a:lnTo>
                  <a:close/>
                  <a:moveTo>
                    <a:pt x="1470" y="1415"/>
                  </a:moveTo>
                  <a:cubicBezTo>
                    <a:pt x="1429" y="1423"/>
                    <a:pt x="1389" y="1431"/>
                    <a:pt x="1348" y="1431"/>
                  </a:cubicBezTo>
                  <a:lnTo>
                    <a:pt x="1413" y="1415"/>
                  </a:lnTo>
                  <a:close/>
                  <a:moveTo>
                    <a:pt x="1470" y="1658"/>
                  </a:moveTo>
                  <a:cubicBezTo>
                    <a:pt x="1470" y="1666"/>
                    <a:pt x="1470" y="1666"/>
                    <a:pt x="1405" y="1666"/>
                  </a:cubicBezTo>
                  <a:cubicBezTo>
                    <a:pt x="1386" y="1669"/>
                    <a:pt x="1373" y="1670"/>
                    <a:pt x="1365" y="1670"/>
                  </a:cubicBezTo>
                  <a:cubicBezTo>
                    <a:pt x="1348" y="1670"/>
                    <a:pt x="1348" y="1666"/>
                    <a:pt x="1348" y="1666"/>
                  </a:cubicBezTo>
                  <a:cubicBezTo>
                    <a:pt x="1389" y="1658"/>
                    <a:pt x="1429" y="1658"/>
                    <a:pt x="1470" y="1658"/>
                  </a:cubicBezTo>
                  <a:close/>
                  <a:moveTo>
                    <a:pt x="1321" y="1744"/>
                  </a:moveTo>
                  <a:cubicBezTo>
                    <a:pt x="1334" y="1744"/>
                    <a:pt x="1321" y="1747"/>
                    <a:pt x="1283" y="1747"/>
                  </a:cubicBezTo>
                  <a:cubicBezTo>
                    <a:pt x="1302" y="1745"/>
                    <a:pt x="1315" y="1744"/>
                    <a:pt x="1321" y="1744"/>
                  </a:cubicBezTo>
                  <a:close/>
                  <a:moveTo>
                    <a:pt x="1518" y="1796"/>
                  </a:moveTo>
                  <a:cubicBezTo>
                    <a:pt x="1478" y="1804"/>
                    <a:pt x="1445" y="1804"/>
                    <a:pt x="1405" y="1804"/>
                  </a:cubicBezTo>
                  <a:lnTo>
                    <a:pt x="1518" y="1796"/>
                  </a:lnTo>
                  <a:close/>
                  <a:moveTo>
                    <a:pt x="1989" y="1885"/>
                  </a:moveTo>
                  <a:lnTo>
                    <a:pt x="1932" y="1893"/>
                  </a:lnTo>
                  <a:cubicBezTo>
                    <a:pt x="1989" y="1893"/>
                    <a:pt x="1989" y="1893"/>
                    <a:pt x="1989" y="1885"/>
                  </a:cubicBezTo>
                  <a:close/>
                  <a:moveTo>
                    <a:pt x="1840" y="2076"/>
                  </a:moveTo>
                  <a:cubicBezTo>
                    <a:pt x="1859" y="2076"/>
                    <a:pt x="1859" y="2080"/>
                    <a:pt x="1859" y="2080"/>
                  </a:cubicBezTo>
                  <a:lnTo>
                    <a:pt x="1794" y="2080"/>
                  </a:lnTo>
                  <a:cubicBezTo>
                    <a:pt x="1789" y="2082"/>
                    <a:pt x="1782" y="2083"/>
                    <a:pt x="1776" y="2083"/>
                  </a:cubicBezTo>
                  <a:cubicBezTo>
                    <a:pt x="1762" y="2083"/>
                    <a:pt x="1748" y="2080"/>
                    <a:pt x="1737" y="2080"/>
                  </a:cubicBezTo>
                  <a:lnTo>
                    <a:pt x="1794" y="2080"/>
                  </a:lnTo>
                  <a:cubicBezTo>
                    <a:pt x="1816" y="2077"/>
                    <a:pt x="1830" y="2076"/>
                    <a:pt x="1840" y="2076"/>
                  </a:cubicBezTo>
                  <a:close/>
                  <a:moveTo>
                    <a:pt x="1908" y="2120"/>
                  </a:moveTo>
                  <a:lnTo>
                    <a:pt x="1908" y="2128"/>
                  </a:lnTo>
                  <a:cubicBezTo>
                    <a:pt x="1875" y="2128"/>
                    <a:pt x="1835" y="2128"/>
                    <a:pt x="1794" y="2120"/>
                  </a:cubicBezTo>
                  <a:close/>
                  <a:moveTo>
                    <a:pt x="1494" y="2153"/>
                  </a:moveTo>
                  <a:cubicBezTo>
                    <a:pt x="1551" y="2153"/>
                    <a:pt x="1551" y="2161"/>
                    <a:pt x="1486" y="2161"/>
                  </a:cubicBezTo>
                  <a:cubicBezTo>
                    <a:pt x="1429" y="2161"/>
                    <a:pt x="1429" y="2161"/>
                    <a:pt x="1429" y="2153"/>
                  </a:cubicBezTo>
                  <a:close/>
                  <a:moveTo>
                    <a:pt x="1265" y="2174"/>
                  </a:moveTo>
                  <a:cubicBezTo>
                    <a:pt x="1247" y="2174"/>
                    <a:pt x="1222" y="2175"/>
                    <a:pt x="1186" y="2177"/>
                  </a:cubicBezTo>
                  <a:lnTo>
                    <a:pt x="1243" y="2177"/>
                  </a:lnTo>
                  <a:cubicBezTo>
                    <a:pt x="1252" y="2176"/>
                    <a:pt x="1259" y="2175"/>
                    <a:pt x="1266" y="2174"/>
                  </a:cubicBezTo>
                  <a:lnTo>
                    <a:pt x="1266" y="2174"/>
                  </a:lnTo>
                  <a:cubicBezTo>
                    <a:pt x="1266" y="2174"/>
                    <a:pt x="1265" y="2174"/>
                    <a:pt x="1265" y="2174"/>
                  </a:cubicBezTo>
                  <a:close/>
                  <a:moveTo>
                    <a:pt x="1486" y="2177"/>
                  </a:moveTo>
                  <a:cubicBezTo>
                    <a:pt x="1486" y="2185"/>
                    <a:pt x="1486" y="2185"/>
                    <a:pt x="1429" y="2185"/>
                  </a:cubicBezTo>
                  <a:lnTo>
                    <a:pt x="1429" y="2177"/>
                  </a:lnTo>
                  <a:close/>
                  <a:moveTo>
                    <a:pt x="1486" y="2209"/>
                  </a:moveTo>
                  <a:lnTo>
                    <a:pt x="1486" y="2217"/>
                  </a:lnTo>
                  <a:lnTo>
                    <a:pt x="1421" y="2217"/>
                  </a:lnTo>
                  <a:lnTo>
                    <a:pt x="1486" y="2209"/>
                  </a:lnTo>
                  <a:close/>
                  <a:moveTo>
                    <a:pt x="1599" y="2242"/>
                  </a:moveTo>
                  <a:lnTo>
                    <a:pt x="1599" y="2250"/>
                  </a:lnTo>
                  <a:lnTo>
                    <a:pt x="1478" y="2250"/>
                  </a:lnTo>
                  <a:lnTo>
                    <a:pt x="1599" y="2242"/>
                  </a:lnTo>
                  <a:close/>
                  <a:moveTo>
                    <a:pt x="1462" y="2380"/>
                  </a:moveTo>
                  <a:lnTo>
                    <a:pt x="1518" y="2388"/>
                  </a:lnTo>
                  <a:cubicBezTo>
                    <a:pt x="1575" y="2388"/>
                    <a:pt x="1640" y="2396"/>
                    <a:pt x="1575" y="2396"/>
                  </a:cubicBezTo>
                  <a:lnTo>
                    <a:pt x="1462" y="2388"/>
                  </a:lnTo>
                  <a:cubicBezTo>
                    <a:pt x="1462" y="2388"/>
                    <a:pt x="1397" y="2380"/>
                    <a:pt x="1462" y="2380"/>
                  </a:cubicBezTo>
                  <a:close/>
                  <a:moveTo>
                    <a:pt x="1616" y="2509"/>
                  </a:moveTo>
                  <a:cubicBezTo>
                    <a:pt x="1681" y="2509"/>
                    <a:pt x="1737" y="2509"/>
                    <a:pt x="1794" y="2517"/>
                  </a:cubicBezTo>
                  <a:cubicBezTo>
                    <a:pt x="1794" y="2522"/>
                    <a:pt x="1794" y="2524"/>
                    <a:pt x="1787" y="2524"/>
                  </a:cubicBezTo>
                  <a:cubicBezTo>
                    <a:pt x="1780" y="2524"/>
                    <a:pt x="1766" y="2522"/>
                    <a:pt x="1737" y="2517"/>
                  </a:cubicBezTo>
                  <a:cubicBezTo>
                    <a:pt x="1697" y="2517"/>
                    <a:pt x="1656" y="2517"/>
                    <a:pt x="1616" y="2509"/>
                  </a:cubicBezTo>
                  <a:close/>
                  <a:moveTo>
                    <a:pt x="1032" y="2931"/>
                  </a:moveTo>
                  <a:cubicBezTo>
                    <a:pt x="1072" y="2939"/>
                    <a:pt x="1113" y="2947"/>
                    <a:pt x="1154" y="2947"/>
                  </a:cubicBezTo>
                  <a:cubicBezTo>
                    <a:pt x="1113" y="2939"/>
                    <a:pt x="1072" y="2931"/>
                    <a:pt x="1032" y="2931"/>
                  </a:cubicBezTo>
                  <a:close/>
                  <a:moveTo>
                    <a:pt x="1542" y="2993"/>
                  </a:moveTo>
                  <a:cubicBezTo>
                    <a:pt x="1547" y="2993"/>
                    <a:pt x="1577" y="2997"/>
                    <a:pt x="1632" y="3004"/>
                  </a:cubicBezTo>
                  <a:cubicBezTo>
                    <a:pt x="1672" y="3012"/>
                    <a:pt x="1705" y="3012"/>
                    <a:pt x="1745" y="3028"/>
                  </a:cubicBezTo>
                  <a:cubicBezTo>
                    <a:pt x="1788" y="3037"/>
                    <a:pt x="1801" y="3040"/>
                    <a:pt x="1795" y="3040"/>
                  </a:cubicBezTo>
                  <a:cubicBezTo>
                    <a:pt x="1783" y="3040"/>
                    <a:pt x="1706" y="3028"/>
                    <a:pt x="1632" y="3012"/>
                  </a:cubicBezTo>
                  <a:cubicBezTo>
                    <a:pt x="1565" y="2999"/>
                    <a:pt x="1535" y="2993"/>
                    <a:pt x="1542" y="2993"/>
                  </a:cubicBezTo>
                  <a:close/>
                  <a:moveTo>
                    <a:pt x="1504" y="1"/>
                  </a:moveTo>
                  <a:cubicBezTo>
                    <a:pt x="1501" y="1"/>
                    <a:pt x="1487" y="5"/>
                    <a:pt x="1462" y="12"/>
                  </a:cubicBezTo>
                  <a:cubicBezTo>
                    <a:pt x="1348" y="61"/>
                    <a:pt x="1291" y="85"/>
                    <a:pt x="1291" y="85"/>
                  </a:cubicBezTo>
                  <a:cubicBezTo>
                    <a:pt x="1291" y="85"/>
                    <a:pt x="1291" y="85"/>
                    <a:pt x="1235" y="109"/>
                  </a:cubicBezTo>
                  <a:lnTo>
                    <a:pt x="1235" y="101"/>
                  </a:lnTo>
                  <a:cubicBezTo>
                    <a:pt x="1235" y="101"/>
                    <a:pt x="1235" y="99"/>
                    <a:pt x="1227" y="99"/>
                  </a:cubicBezTo>
                  <a:cubicBezTo>
                    <a:pt x="1220" y="99"/>
                    <a:pt x="1206" y="101"/>
                    <a:pt x="1178" y="109"/>
                  </a:cubicBezTo>
                  <a:cubicBezTo>
                    <a:pt x="1130" y="123"/>
                    <a:pt x="1043" y="154"/>
                    <a:pt x="1049" y="154"/>
                  </a:cubicBezTo>
                  <a:cubicBezTo>
                    <a:pt x="1050" y="154"/>
                    <a:pt x="1055" y="153"/>
                    <a:pt x="1064" y="150"/>
                  </a:cubicBezTo>
                  <a:lnTo>
                    <a:pt x="1064" y="150"/>
                  </a:lnTo>
                  <a:lnTo>
                    <a:pt x="1016" y="174"/>
                  </a:lnTo>
                  <a:cubicBezTo>
                    <a:pt x="925" y="209"/>
                    <a:pt x="883" y="227"/>
                    <a:pt x="888" y="227"/>
                  </a:cubicBezTo>
                  <a:cubicBezTo>
                    <a:pt x="893" y="227"/>
                    <a:pt x="936" y="213"/>
                    <a:pt x="1016" y="182"/>
                  </a:cubicBezTo>
                  <a:cubicBezTo>
                    <a:pt x="1103" y="148"/>
                    <a:pt x="1143" y="132"/>
                    <a:pt x="1145" y="132"/>
                  </a:cubicBezTo>
                  <a:lnTo>
                    <a:pt x="1145" y="132"/>
                  </a:lnTo>
                  <a:cubicBezTo>
                    <a:pt x="1148" y="132"/>
                    <a:pt x="1121" y="144"/>
                    <a:pt x="1072" y="166"/>
                  </a:cubicBezTo>
                  <a:cubicBezTo>
                    <a:pt x="959" y="207"/>
                    <a:pt x="959" y="215"/>
                    <a:pt x="959" y="215"/>
                  </a:cubicBezTo>
                  <a:cubicBezTo>
                    <a:pt x="959" y="223"/>
                    <a:pt x="959" y="223"/>
                    <a:pt x="902" y="239"/>
                  </a:cubicBezTo>
                  <a:cubicBezTo>
                    <a:pt x="870" y="255"/>
                    <a:pt x="829" y="272"/>
                    <a:pt x="797" y="288"/>
                  </a:cubicBezTo>
                  <a:cubicBezTo>
                    <a:pt x="797" y="291"/>
                    <a:pt x="797" y="293"/>
                    <a:pt x="800" y="293"/>
                  </a:cubicBezTo>
                  <a:cubicBezTo>
                    <a:pt x="804" y="293"/>
                    <a:pt x="818" y="287"/>
                    <a:pt x="854" y="272"/>
                  </a:cubicBezTo>
                  <a:cubicBezTo>
                    <a:pt x="874" y="263"/>
                    <a:pt x="887" y="258"/>
                    <a:pt x="890" y="258"/>
                  </a:cubicBezTo>
                  <a:lnTo>
                    <a:pt x="890" y="258"/>
                  </a:lnTo>
                  <a:cubicBezTo>
                    <a:pt x="896" y="258"/>
                    <a:pt x="870" y="273"/>
                    <a:pt x="797" y="304"/>
                  </a:cubicBezTo>
                  <a:lnTo>
                    <a:pt x="797" y="304"/>
                  </a:lnTo>
                  <a:cubicBezTo>
                    <a:pt x="811" y="298"/>
                    <a:pt x="830" y="290"/>
                    <a:pt x="854" y="280"/>
                  </a:cubicBezTo>
                  <a:cubicBezTo>
                    <a:pt x="903" y="262"/>
                    <a:pt x="930" y="254"/>
                    <a:pt x="937" y="254"/>
                  </a:cubicBezTo>
                  <a:cubicBezTo>
                    <a:pt x="946" y="254"/>
                    <a:pt x="918" y="268"/>
                    <a:pt x="854" y="296"/>
                  </a:cubicBezTo>
                  <a:lnTo>
                    <a:pt x="862" y="296"/>
                  </a:lnTo>
                  <a:cubicBezTo>
                    <a:pt x="894" y="288"/>
                    <a:pt x="935" y="272"/>
                    <a:pt x="967" y="255"/>
                  </a:cubicBezTo>
                  <a:cubicBezTo>
                    <a:pt x="1031" y="233"/>
                    <a:pt x="1059" y="223"/>
                    <a:pt x="1061" y="223"/>
                  </a:cubicBezTo>
                  <a:lnTo>
                    <a:pt x="1061" y="223"/>
                  </a:lnTo>
                  <a:cubicBezTo>
                    <a:pt x="1063" y="223"/>
                    <a:pt x="1049" y="229"/>
                    <a:pt x="1024" y="239"/>
                  </a:cubicBezTo>
                  <a:lnTo>
                    <a:pt x="918" y="288"/>
                  </a:lnTo>
                  <a:cubicBezTo>
                    <a:pt x="862" y="304"/>
                    <a:pt x="862" y="312"/>
                    <a:pt x="862" y="312"/>
                  </a:cubicBezTo>
                  <a:cubicBezTo>
                    <a:pt x="862" y="316"/>
                    <a:pt x="862" y="318"/>
                    <a:pt x="866" y="318"/>
                  </a:cubicBezTo>
                  <a:cubicBezTo>
                    <a:pt x="871" y="318"/>
                    <a:pt x="885" y="314"/>
                    <a:pt x="917" y="305"/>
                  </a:cubicBezTo>
                  <a:lnTo>
                    <a:pt x="917" y="305"/>
                  </a:lnTo>
                  <a:lnTo>
                    <a:pt x="862" y="320"/>
                  </a:lnTo>
                  <a:cubicBezTo>
                    <a:pt x="862" y="326"/>
                    <a:pt x="835" y="335"/>
                    <a:pt x="836" y="335"/>
                  </a:cubicBezTo>
                  <a:cubicBezTo>
                    <a:pt x="837" y="335"/>
                    <a:pt x="844" y="333"/>
                    <a:pt x="862" y="328"/>
                  </a:cubicBezTo>
                  <a:lnTo>
                    <a:pt x="862" y="328"/>
                  </a:lnTo>
                  <a:cubicBezTo>
                    <a:pt x="862" y="328"/>
                    <a:pt x="861" y="329"/>
                    <a:pt x="813" y="361"/>
                  </a:cubicBezTo>
                  <a:cubicBezTo>
                    <a:pt x="800" y="367"/>
                    <a:pt x="796" y="369"/>
                    <a:pt x="799" y="369"/>
                  </a:cubicBezTo>
                  <a:cubicBezTo>
                    <a:pt x="809" y="369"/>
                    <a:pt x="896" y="341"/>
                    <a:pt x="983" y="304"/>
                  </a:cubicBezTo>
                  <a:cubicBezTo>
                    <a:pt x="999" y="304"/>
                    <a:pt x="1016" y="296"/>
                    <a:pt x="1040" y="288"/>
                  </a:cubicBezTo>
                  <a:cubicBezTo>
                    <a:pt x="1074" y="273"/>
                    <a:pt x="1088" y="270"/>
                    <a:pt x="1093" y="270"/>
                  </a:cubicBezTo>
                  <a:cubicBezTo>
                    <a:pt x="1097" y="270"/>
                    <a:pt x="1097" y="272"/>
                    <a:pt x="1097" y="272"/>
                  </a:cubicBezTo>
                  <a:lnTo>
                    <a:pt x="983" y="312"/>
                  </a:lnTo>
                  <a:cubicBezTo>
                    <a:pt x="879" y="352"/>
                    <a:pt x="817" y="376"/>
                    <a:pt x="824" y="376"/>
                  </a:cubicBezTo>
                  <a:cubicBezTo>
                    <a:pt x="826" y="376"/>
                    <a:pt x="835" y="374"/>
                    <a:pt x="850" y="369"/>
                  </a:cubicBezTo>
                  <a:lnTo>
                    <a:pt x="850" y="369"/>
                  </a:lnTo>
                  <a:cubicBezTo>
                    <a:pt x="834" y="377"/>
                    <a:pt x="828" y="380"/>
                    <a:pt x="832" y="380"/>
                  </a:cubicBezTo>
                  <a:cubicBezTo>
                    <a:pt x="837" y="380"/>
                    <a:pt x="852" y="376"/>
                    <a:pt x="878" y="369"/>
                  </a:cubicBezTo>
                  <a:cubicBezTo>
                    <a:pt x="878" y="369"/>
                    <a:pt x="991" y="337"/>
                    <a:pt x="1048" y="320"/>
                  </a:cubicBezTo>
                  <a:lnTo>
                    <a:pt x="1048" y="320"/>
                  </a:lnTo>
                  <a:cubicBezTo>
                    <a:pt x="982" y="344"/>
                    <a:pt x="954" y="357"/>
                    <a:pt x="965" y="357"/>
                  </a:cubicBezTo>
                  <a:cubicBezTo>
                    <a:pt x="973" y="357"/>
                    <a:pt x="1001" y="350"/>
                    <a:pt x="1048" y="337"/>
                  </a:cubicBezTo>
                  <a:lnTo>
                    <a:pt x="1048" y="337"/>
                  </a:lnTo>
                  <a:lnTo>
                    <a:pt x="991" y="353"/>
                  </a:lnTo>
                  <a:cubicBezTo>
                    <a:pt x="942" y="374"/>
                    <a:pt x="893" y="395"/>
                    <a:pt x="923" y="395"/>
                  </a:cubicBezTo>
                  <a:cubicBezTo>
                    <a:pt x="928" y="395"/>
                    <a:pt x="934" y="394"/>
                    <a:pt x="943" y="393"/>
                  </a:cubicBezTo>
                  <a:lnTo>
                    <a:pt x="943" y="393"/>
                  </a:lnTo>
                  <a:cubicBezTo>
                    <a:pt x="943" y="409"/>
                    <a:pt x="943" y="418"/>
                    <a:pt x="886" y="434"/>
                  </a:cubicBezTo>
                  <a:cubicBezTo>
                    <a:pt x="870" y="440"/>
                    <a:pt x="868" y="444"/>
                    <a:pt x="876" y="444"/>
                  </a:cubicBezTo>
                  <a:cubicBezTo>
                    <a:pt x="896" y="444"/>
                    <a:pt x="982" y="423"/>
                    <a:pt x="1064" y="393"/>
                  </a:cubicBezTo>
                  <a:lnTo>
                    <a:pt x="1064" y="393"/>
                  </a:lnTo>
                  <a:cubicBezTo>
                    <a:pt x="1008" y="418"/>
                    <a:pt x="1008" y="418"/>
                    <a:pt x="1008" y="426"/>
                  </a:cubicBezTo>
                  <a:cubicBezTo>
                    <a:pt x="1008" y="434"/>
                    <a:pt x="1008" y="434"/>
                    <a:pt x="951" y="458"/>
                  </a:cubicBezTo>
                  <a:cubicBezTo>
                    <a:pt x="987" y="448"/>
                    <a:pt x="1007" y="443"/>
                    <a:pt x="1013" y="443"/>
                  </a:cubicBezTo>
                  <a:cubicBezTo>
                    <a:pt x="1026" y="443"/>
                    <a:pt x="979" y="463"/>
                    <a:pt x="902" y="491"/>
                  </a:cubicBezTo>
                  <a:cubicBezTo>
                    <a:pt x="845" y="515"/>
                    <a:pt x="845" y="515"/>
                    <a:pt x="845" y="523"/>
                  </a:cubicBezTo>
                  <a:cubicBezTo>
                    <a:pt x="874" y="515"/>
                    <a:pt x="888" y="513"/>
                    <a:pt x="895" y="513"/>
                  </a:cubicBezTo>
                  <a:cubicBezTo>
                    <a:pt x="902" y="513"/>
                    <a:pt x="902" y="515"/>
                    <a:pt x="902" y="515"/>
                  </a:cubicBezTo>
                  <a:cubicBezTo>
                    <a:pt x="902" y="521"/>
                    <a:pt x="902" y="525"/>
                    <a:pt x="909" y="525"/>
                  </a:cubicBezTo>
                  <a:cubicBezTo>
                    <a:pt x="915" y="525"/>
                    <a:pt x="928" y="521"/>
                    <a:pt x="954" y="512"/>
                  </a:cubicBezTo>
                  <a:lnTo>
                    <a:pt x="954" y="512"/>
                  </a:lnTo>
                  <a:cubicBezTo>
                    <a:pt x="910" y="531"/>
                    <a:pt x="910" y="532"/>
                    <a:pt x="910" y="539"/>
                  </a:cubicBezTo>
                  <a:cubicBezTo>
                    <a:pt x="926" y="539"/>
                    <a:pt x="951" y="531"/>
                    <a:pt x="967" y="523"/>
                  </a:cubicBezTo>
                  <a:cubicBezTo>
                    <a:pt x="1024" y="507"/>
                    <a:pt x="1024" y="507"/>
                    <a:pt x="1024" y="499"/>
                  </a:cubicBezTo>
                  <a:cubicBezTo>
                    <a:pt x="1045" y="490"/>
                    <a:pt x="1050" y="486"/>
                    <a:pt x="1046" y="486"/>
                  </a:cubicBezTo>
                  <a:lnTo>
                    <a:pt x="1046" y="486"/>
                  </a:lnTo>
                  <a:cubicBezTo>
                    <a:pt x="1040" y="486"/>
                    <a:pt x="1013" y="494"/>
                    <a:pt x="983" y="502"/>
                  </a:cubicBezTo>
                  <a:lnTo>
                    <a:pt x="983" y="502"/>
                  </a:lnTo>
                  <a:cubicBezTo>
                    <a:pt x="993" y="499"/>
                    <a:pt x="1003" y="495"/>
                    <a:pt x="1016" y="491"/>
                  </a:cubicBezTo>
                  <a:cubicBezTo>
                    <a:pt x="1097" y="462"/>
                    <a:pt x="1124" y="457"/>
                    <a:pt x="1133" y="457"/>
                  </a:cubicBezTo>
                  <a:cubicBezTo>
                    <a:pt x="1137" y="457"/>
                    <a:pt x="1137" y="458"/>
                    <a:pt x="1137" y="458"/>
                  </a:cubicBezTo>
                  <a:cubicBezTo>
                    <a:pt x="1137" y="466"/>
                    <a:pt x="1137" y="466"/>
                    <a:pt x="1081" y="491"/>
                  </a:cubicBezTo>
                  <a:cubicBezTo>
                    <a:pt x="1064" y="491"/>
                    <a:pt x="1040" y="499"/>
                    <a:pt x="1024" y="515"/>
                  </a:cubicBezTo>
                  <a:cubicBezTo>
                    <a:pt x="1024" y="515"/>
                    <a:pt x="1024" y="523"/>
                    <a:pt x="967" y="539"/>
                  </a:cubicBezTo>
                  <a:cubicBezTo>
                    <a:pt x="967" y="539"/>
                    <a:pt x="910" y="555"/>
                    <a:pt x="910" y="564"/>
                  </a:cubicBezTo>
                  <a:cubicBezTo>
                    <a:pt x="918" y="572"/>
                    <a:pt x="918" y="580"/>
                    <a:pt x="862" y="596"/>
                  </a:cubicBezTo>
                  <a:cubicBezTo>
                    <a:pt x="862" y="599"/>
                    <a:pt x="862" y="601"/>
                    <a:pt x="864" y="601"/>
                  </a:cubicBezTo>
                  <a:cubicBezTo>
                    <a:pt x="869" y="601"/>
                    <a:pt x="882" y="595"/>
                    <a:pt x="918" y="580"/>
                  </a:cubicBezTo>
                  <a:cubicBezTo>
                    <a:pt x="951" y="570"/>
                    <a:pt x="984" y="561"/>
                    <a:pt x="995" y="561"/>
                  </a:cubicBezTo>
                  <a:cubicBezTo>
                    <a:pt x="1003" y="561"/>
                    <a:pt x="999" y="566"/>
                    <a:pt x="975" y="580"/>
                  </a:cubicBezTo>
                  <a:cubicBezTo>
                    <a:pt x="975" y="584"/>
                    <a:pt x="975" y="589"/>
                    <a:pt x="986" y="589"/>
                  </a:cubicBezTo>
                  <a:cubicBezTo>
                    <a:pt x="994" y="589"/>
                    <a:pt x="1008" y="587"/>
                    <a:pt x="1032" y="580"/>
                  </a:cubicBezTo>
                  <a:lnTo>
                    <a:pt x="1032" y="580"/>
                  </a:lnTo>
                  <a:cubicBezTo>
                    <a:pt x="1032" y="580"/>
                    <a:pt x="1031" y="580"/>
                    <a:pt x="983" y="596"/>
                  </a:cubicBezTo>
                  <a:cubicBezTo>
                    <a:pt x="912" y="620"/>
                    <a:pt x="886" y="632"/>
                    <a:pt x="898" y="632"/>
                  </a:cubicBezTo>
                  <a:cubicBezTo>
                    <a:pt x="907" y="632"/>
                    <a:pt x="936" y="626"/>
                    <a:pt x="983" y="612"/>
                  </a:cubicBezTo>
                  <a:cubicBezTo>
                    <a:pt x="1009" y="605"/>
                    <a:pt x="1023" y="601"/>
                    <a:pt x="1025" y="601"/>
                  </a:cubicBezTo>
                  <a:lnTo>
                    <a:pt x="1025" y="601"/>
                  </a:lnTo>
                  <a:cubicBezTo>
                    <a:pt x="1029" y="601"/>
                    <a:pt x="1014" y="607"/>
                    <a:pt x="983" y="620"/>
                  </a:cubicBezTo>
                  <a:cubicBezTo>
                    <a:pt x="983" y="620"/>
                    <a:pt x="983" y="620"/>
                    <a:pt x="1040" y="612"/>
                  </a:cubicBezTo>
                  <a:cubicBezTo>
                    <a:pt x="1066" y="605"/>
                    <a:pt x="1080" y="601"/>
                    <a:pt x="1082" y="601"/>
                  </a:cubicBezTo>
                  <a:lnTo>
                    <a:pt x="1082" y="601"/>
                  </a:lnTo>
                  <a:cubicBezTo>
                    <a:pt x="1085" y="601"/>
                    <a:pt x="1071" y="607"/>
                    <a:pt x="1040" y="620"/>
                  </a:cubicBezTo>
                  <a:cubicBezTo>
                    <a:pt x="983" y="636"/>
                    <a:pt x="983" y="636"/>
                    <a:pt x="983" y="645"/>
                  </a:cubicBezTo>
                  <a:cubicBezTo>
                    <a:pt x="994" y="642"/>
                    <a:pt x="1003" y="641"/>
                    <a:pt x="1010" y="641"/>
                  </a:cubicBezTo>
                  <a:cubicBezTo>
                    <a:pt x="1047" y="641"/>
                    <a:pt x="1039" y="672"/>
                    <a:pt x="991" y="685"/>
                  </a:cubicBezTo>
                  <a:cubicBezTo>
                    <a:pt x="1048" y="677"/>
                    <a:pt x="1048" y="677"/>
                    <a:pt x="1048" y="677"/>
                  </a:cubicBezTo>
                  <a:lnTo>
                    <a:pt x="1048" y="677"/>
                  </a:lnTo>
                  <a:cubicBezTo>
                    <a:pt x="1000" y="694"/>
                    <a:pt x="984" y="701"/>
                    <a:pt x="990" y="701"/>
                  </a:cubicBezTo>
                  <a:cubicBezTo>
                    <a:pt x="996" y="701"/>
                    <a:pt x="1032" y="692"/>
                    <a:pt x="1082" y="678"/>
                  </a:cubicBezTo>
                  <a:lnTo>
                    <a:pt x="1082" y="678"/>
                  </a:lnTo>
                  <a:cubicBezTo>
                    <a:pt x="1074" y="680"/>
                    <a:pt x="1065" y="683"/>
                    <a:pt x="1056" y="685"/>
                  </a:cubicBezTo>
                  <a:cubicBezTo>
                    <a:pt x="996" y="707"/>
                    <a:pt x="968" y="717"/>
                    <a:pt x="971" y="717"/>
                  </a:cubicBezTo>
                  <a:cubicBezTo>
                    <a:pt x="974" y="717"/>
                    <a:pt x="1003" y="709"/>
                    <a:pt x="1056" y="693"/>
                  </a:cubicBezTo>
                  <a:cubicBezTo>
                    <a:pt x="1106" y="679"/>
                    <a:pt x="1134" y="673"/>
                    <a:pt x="1140" y="673"/>
                  </a:cubicBezTo>
                  <a:cubicBezTo>
                    <a:pt x="1148" y="673"/>
                    <a:pt x="1120" y="683"/>
                    <a:pt x="1056" y="701"/>
                  </a:cubicBezTo>
                  <a:cubicBezTo>
                    <a:pt x="995" y="719"/>
                    <a:pt x="967" y="727"/>
                    <a:pt x="972" y="727"/>
                  </a:cubicBezTo>
                  <a:cubicBezTo>
                    <a:pt x="975" y="727"/>
                    <a:pt x="1004" y="721"/>
                    <a:pt x="1056" y="709"/>
                  </a:cubicBezTo>
                  <a:cubicBezTo>
                    <a:pt x="1174" y="677"/>
                    <a:pt x="1247" y="661"/>
                    <a:pt x="1262" y="661"/>
                  </a:cubicBezTo>
                  <a:cubicBezTo>
                    <a:pt x="1277" y="661"/>
                    <a:pt x="1235" y="677"/>
                    <a:pt x="1121" y="709"/>
                  </a:cubicBezTo>
                  <a:cubicBezTo>
                    <a:pt x="999" y="742"/>
                    <a:pt x="943" y="766"/>
                    <a:pt x="943" y="766"/>
                  </a:cubicBezTo>
                  <a:cubicBezTo>
                    <a:pt x="983" y="758"/>
                    <a:pt x="1024" y="750"/>
                    <a:pt x="1064" y="734"/>
                  </a:cubicBezTo>
                  <a:cubicBezTo>
                    <a:pt x="1118" y="718"/>
                    <a:pt x="1146" y="710"/>
                    <a:pt x="1149" y="710"/>
                  </a:cubicBezTo>
                  <a:lnTo>
                    <a:pt x="1149" y="710"/>
                  </a:lnTo>
                  <a:cubicBezTo>
                    <a:pt x="1153" y="710"/>
                    <a:pt x="1124" y="720"/>
                    <a:pt x="1064" y="742"/>
                  </a:cubicBezTo>
                  <a:cubicBezTo>
                    <a:pt x="948" y="779"/>
                    <a:pt x="911" y="795"/>
                    <a:pt x="931" y="795"/>
                  </a:cubicBezTo>
                  <a:cubicBezTo>
                    <a:pt x="942" y="795"/>
                    <a:pt x="968" y="791"/>
                    <a:pt x="1008" y="782"/>
                  </a:cubicBezTo>
                  <a:cubicBezTo>
                    <a:pt x="1048" y="777"/>
                    <a:pt x="1075" y="774"/>
                    <a:pt x="1087" y="774"/>
                  </a:cubicBezTo>
                  <a:cubicBezTo>
                    <a:pt x="1111" y="774"/>
                    <a:pt x="1086" y="783"/>
                    <a:pt x="1008" y="799"/>
                  </a:cubicBezTo>
                  <a:cubicBezTo>
                    <a:pt x="936" y="814"/>
                    <a:pt x="909" y="820"/>
                    <a:pt x="914" y="820"/>
                  </a:cubicBezTo>
                  <a:cubicBezTo>
                    <a:pt x="917" y="820"/>
                    <a:pt x="930" y="818"/>
                    <a:pt x="951" y="815"/>
                  </a:cubicBezTo>
                  <a:cubicBezTo>
                    <a:pt x="951" y="815"/>
                    <a:pt x="951" y="823"/>
                    <a:pt x="951" y="831"/>
                  </a:cubicBezTo>
                  <a:cubicBezTo>
                    <a:pt x="991" y="823"/>
                    <a:pt x="1032" y="815"/>
                    <a:pt x="1072" y="807"/>
                  </a:cubicBezTo>
                  <a:lnTo>
                    <a:pt x="1072" y="807"/>
                  </a:lnTo>
                  <a:cubicBezTo>
                    <a:pt x="985" y="830"/>
                    <a:pt x="931" y="849"/>
                    <a:pt x="953" y="849"/>
                  </a:cubicBezTo>
                  <a:cubicBezTo>
                    <a:pt x="961" y="849"/>
                    <a:pt x="981" y="846"/>
                    <a:pt x="1016" y="839"/>
                  </a:cubicBezTo>
                  <a:cubicBezTo>
                    <a:pt x="1016" y="843"/>
                    <a:pt x="1016" y="845"/>
                    <a:pt x="1020" y="845"/>
                  </a:cubicBezTo>
                  <a:cubicBezTo>
                    <a:pt x="1025" y="845"/>
                    <a:pt x="1039" y="841"/>
                    <a:pt x="1072" y="831"/>
                  </a:cubicBezTo>
                  <a:cubicBezTo>
                    <a:pt x="1083" y="830"/>
                    <a:pt x="1089" y="829"/>
                    <a:pt x="1093" y="829"/>
                  </a:cubicBezTo>
                  <a:cubicBezTo>
                    <a:pt x="1108" y="829"/>
                    <a:pt x="1062" y="842"/>
                    <a:pt x="1016" y="855"/>
                  </a:cubicBezTo>
                  <a:cubicBezTo>
                    <a:pt x="975" y="873"/>
                    <a:pt x="934" y="886"/>
                    <a:pt x="935" y="886"/>
                  </a:cubicBezTo>
                  <a:cubicBezTo>
                    <a:pt x="936" y="886"/>
                    <a:pt x="943" y="884"/>
                    <a:pt x="959" y="880"/>
                  </a:cubicBezTo>
                  <a:cubicBezTo>
                    <a:pt x="1016" y="864"/>
                    <a:pt x="1072" y="855"/>
                    <a:pt x="1137" y="847"/>
                  </a:cubicBezTo>
                  <a:cubicBezTo>
                    <a:pt x="1151" y="843"/>
                    <a:pt x="1158" y="842"/>
                    <a:pt x="1160" y="842"/>
                  </a:cubicBezTo>
                  <a:lnTo>
                    <a:pt x="1160" y="842"/>
                  </a:lnTo>
                  <a:cubicBezTo>
                    <a:pt x="1167" y="842"/>
                    <a:pt x="1124" y="857"/>
                    <a:pt x="1081" y="864"/>
                  </a:cubicBezTo>
                  <a:cubicBezTo>
                    <a:pt x="1040" y="872"/>
                    <a:pt x="999" y="888"/>
                    <a:pt x="959" y="896"/>
                  </a:cubicBezTo>
                  <a:cubicBezTo>
                    <a:pt x="959" y="901"/>
                    <a:pt x="962" y="905"/>
                    <a:pt x="975" y="905"/>
                  </a:cubicBezTo>
                  <a:cubicBezTo>
                    <a:pt x="984" y="905"/>
                    <a:pt x="1000" y="903"/>
                    <a:pt x="1024" y="896"/>
                  </a:cubicBezTo>
                  <a:cubicBezTo>
                    <a:pt x="1040" y="891"/>
                    <a:pt x="1051" y="889"/>
                    <a:pt x="1058" y="889"/>
                  </a:cubicBezTo>
                  <a:cubicBezTo>
                    <a:pt x="1076" y="889"/>
                    <a:pt x="1065" y="903"/>
                    <a:pt x="1024" y="920"/>
                  </a:cubicBezTo>
                  <a:cubicBezTo>
                    <a:pt x="1024" y="922"/>
                    <a:pt x="1026" y="923"/>
                    <a:pt x="1030" y="923"/>
                  </a:cubicBezTo>
                  <a:cubicBezTo>
                    <a:pt x="1041" y="923"/>
                    <a:pt x="1063" y="918"/>
                    <a:pt x="1074" y="918"/>
                  </a:cubicBezTo>
                  <a:cubicBezTo>
                    <a:pt x="1078" y="918"/>
                    <a:pt x="1081" y="919"/>
                    <a:pt x="1081" y="920"/>
                  </a:cubicBezTo>
                  <a:cubicBezTo>
                    <a:pt x="1081" y="920"/>
                    <a:pt x="1081" y="920"/>
                    <a:pt x="1145" y="912"/>
                  </a:cubicBezTo>
                  <a:lnTo>
                    <a:pt x="1145" y="912"/>
                  </a:lnTo>
                  <a:cubicBezTo>
                    <a:pt x="1145" y="912"/>
                    <a:pt x="1145" y="915"/>
                    <a:pt x="1135" y="918"/>
                  </a:cubicBezTo>
                  <a:lnTo>
                    <a:pt x="1135" y="918"/>
                  </a:lnTo>
                  <a:cubicBezTo>
                    <a:pt x="1158" y="914"/>
                    <a:pt x="1171" y="911"/>
                    <a:pt x="1173" y="911"/>
                  </a:cubicBezTo>
                  <a:lnTo>
                    <a:pt x="1173" y="911"/>
                  </a:lnTo>
                  <a:cubicBezTo>
                    <a:pt x="1178" y="911"/>
                    <a:pt x="1149" y="919"/>
                    <a:pt x="1089" y="936"/>
                  </a:cubicBezTo>
                  <a:cubicBezTo>
                    <a:pt x="1023" y="954"/>
                    <a:pt x="993" y="962"/>
                    <a:pt x="998" y="962"/>
                  </a:cubicBezTo>
                  <a:cubicBezTo>
                    <a:pt x="1002" y="962"/>
                    <a:pt x="1032" y="956"/>
                    <a:pt x="1089" y="945"/>
                  </a:cubicBezTo>
                  <a:lnTo>
                    <a:pt x="1089" y="945"/>
                  </a:lnTo>
                  <a:cubicBezTo>
                    <a:pt x="1049" y="955"/>
                    <a:pt x="1036" y="962"/>
                    <a:pt x="1046" y="962"/>
                  </a:cubicBezTo>
                  <a:cubicBezTo>
                    <a:pt x="1052" y="962"/>
                    <a:pt x="1067" y="959"/>
                    <a:pt x="1089" y="953"/>
                  </a:cubicBezTo>
                  <a:cubicBezTo>
                    <a:pt x="1149" y="940"/>
                    <a:pt x="1194" y="931"/>
                    <a:pt x="1205" y="931"/>
                  </a:cubicBezTo>
                  <a:cubicBezTo>
                    <a:pt x="1214" y="931"/>
                    <a:pt x="1198" y="938"/>
                    <a:pt x="1145" y="953"/>
                  </a:cubicBezTo>
                  <a:cubicBezTo>
                    <a:pt x="1145" y="953"/>
                    <a:pt x="1145" y="953"/>
                    <a:pt x="1202" y="945"/>
                  </a:cubicBezTo>
                  <a:lnTo>
                    <a:pt x="1202" y="945"/>
                  </a:lnTo>
                  <a:cubicBezTo>
                    <a:pt x="1133" y="964"/>
                    <a:pt x="1106" y="975"/>
                    <a:pt x="1121" y="975"/>
                  </a:cubicBezTo>
                  <a:cubicBezTo>
                    <a:pt x="1130" y="975"/>
                    <a:pt x="1157" y="970"/>
                    <a:pt x="1202" y="961"/>
                  </a:cubicBezTo>
                  <a:lnTo>
                    <a:pt x="1202" y="961"/>
                  </a:lnTo>
                  <a:cubicBezTo>
                    <a:pt x="1162" y="978"/>
                    <a:pt x="1123" y="999"/>
                    <a:pt x="1144" y="999"/>
                  </a:cubicBezTo>
                  <a:cubicBezTo>
                    <a:pt x="1153" y="999"/>
                    <a:pt x="1174" y="995"/>
                    <a:pt x="1210" y="985"/>
                  </a:cubicBezTo>
                  <a:lnTo>
                    <a:pt x="1210" y="993"/>
                  </a:lnTo>
                  <a:cubicBezTo>
                    <a:pt x="1174" y="1009"/>
                    <a:pt x="1161" y="1014"/>
                    <a:pt x="1171" y="1014"/>
                  </a:cubicBezTo>
                  <a:cubicBezTo>
                    <a:pt x="1176" y="1014"/>
                    <a:pt x="1189" y="1012"/>
                    <a:pt x="1210" y="1009"/>
                  </a:cubicBezTo>
                  <a:lnTo>
                    <a:pt x="1267" y="1001"/>
                  </a:lnTo>
                  <a:lnTo>
                    <a:pt x="1267" y="1001"/>
                  </a:lnTo>
                  <a:cubicBezTo>
                    <a:pt x="1226" y="1009"/>
                    <a:pt x="1194" y="1018"/>
                    <a:pt x="1154" y="1034"/>
                  </a:cubicBezTo>
                  <a:cubicBezTo>
                    <a:pt x="1154" y="1034"/>
                    <a:pt x="1154" y="1034"/>
                    <a:pt x="1210" y="1018"/>
                  </a:cubicBezTo>
                  <a:cubicBezTo>
                    <a:pt x="1239" y="1009"/>
                    <a:pt x="1253" y="1007"/>
                    <a:pt x="1260" y="1007"/>
                  </a:cubicBezTo>
                  <a:cubicBezTo>
                    <a:pt x="1267" y="1007"/>
                    <a:pt x="1267" y="1009"/>
                    <a:pt x="1267" y="1009"/>
                  </a:cubicBezTo>
                  <a:cubicBezTo>
                    <a:pt x="1235" y="1026"/>
                    <a:pt x="1194" y="1034"/>
                    <a:pt x="1154" y="1042"/>
                  </a:cubicBezTo>
                  <a:lnTo>
                    <a:pt x="1154" y="1050"/>
                  </a:lnTo>
                  <a:cubicBezTo>
                    <a:pt x="1216" y="1037"/>
                    <a:pt x="1247" y="1031"/>
                    <a:pt x="1251" y="1031"/>
                  </a:cubicBezTo>
                  <a:lnTo>
                    <a:pt x="1251" y="1031"/>
                  </a:lnTo>
                  <a:cubicBezTo>
                    <a:pt x="1254" y="1031"/>
                    <a:pt x="1239" y="1035"/>
                    <a:pt x="1210" y="1042"/>
                  </a:cubicBezTo>
                  <a:cubicBezTo>
                    <a:pt x="1154" y="1058"/>
                    <a:pt x="1154" y="1058"/>
                    <a:pt x="1154" y="1058"/>
                  </a:cubicBezTo>
                  <a:cubicBezTo>
                    <a:pt x="1166" y="1056"/>
                    <a:pt x="1172" y="1056"/>
                    <a:pt x="1176" y="1056"/>
                  </a:cubicBezTo>
                  <a:cubicBezTo>
                    <a:pt x="1185" y="1056"/>
                    <a:pt x="1169" y="1060"/>
                    <a:pt x="1160" y="1060"/>
                  </a:cubicBezTo>
                  <a:cubicBezTo>
                    <a:pt x="1156" y="1060"/>
                    <a:pt x="1154" y="1060"/>
                    <a:pt x="1154" y="1058"/>
                  </a:cubicBezTo>
                  <a:lnTo>
                    <a:pt x="1097" y="1074"/>
                  </a:lnTo>
                  <a:cubicBezTo>
                    <a:pt x="1079" y="1079"/>
                    <a:pt x="1072" y="1081"/>
                    <a:pt x="1073" y="1081"/>
                  </a:cubicBezTo>
                  <a:cubicBezTo>
                    <a:pt x="1075" y="1081"/>
                    <a:pt x="1114" y="1072"/>
                    <a:pt x="1154" y="1066"/>
                  </a:cubicBezTo>
                  <a:lnTo>
                    <a:pt x="1154" y="1074"/>
                  </a:lnTo>
                  <a:cubicBezTo>
                    <a:pt x="1154" y="1074"/>
                    <a:pt x="1154" y="1074"/>
                    <a:pt x="1210" y="1058"/>
                  </a:cubicBezTo>
                  <a:cubicBezTo>
                    <a:pt x="1251" y="1050"/>
                    <a:pt x="1291" y="1042"/>
                    <a:pt x="1332" y="1042"/>
                  </a:cubicBezTo>
                  <a:cubicBezTo>
                    <a:pt x="1291" y="1050"/>
                    <a:pt x="1251" y="1058"/>
                    <a:pt x="1218" y="1066"/>
                  </a:cubicBezTo>
                  <a:cubicBezTo>
                    <a:pt x="1194" y="1074"/>
                    <a:pt x="1178" y="1082"/>
                    <a:pt x="1154" y="1082"/>
                  </a:cubicBezTo>
                  <a:cubicBezTo>
                    <a:pt x="1082" y="1098"/>
                    <a:pt x="1078" y="1103"/>
                    <a:pt x="1100" y="1103"/>
                  </a:cubicBezTo>
                  <a:cubicBezTo>
                    <a:pt x="1112" y="1103"/>
                    <a:pt x="1133" y="1102"/>
                    <a:pt x="1154" y="1099"/>
                  </a:cubicBezTo>
                  <a:cubicBezTo>
                    <a:pt x="1208" y="1091"/>
                    <a:pt x="1238" y="1087"/>
                    <a:pt x="1245" y="1087"/>
                  </a:cubicBezTo>
                  <a:cubicBezTo>
                    <a:pt x="1252" y="1087"/>
                    <a:pt x="1224" y="1093"/>
                    <a:pt x="1162" y="1107"/>
                  </a:cubicBezTo>
                  <a:cubicBezTo>
                    <a:pt x="1121" y="1115"/>
                    <a:pt x="1108" y="1118"/>
                    <a:pt x="1114" y="1118"/>
                  </a:cubicBezTo>
                  <a:cubicBezTo>
                    <a:pt x="1126" y="1118"/>
                    <a:pt x="1218" y="1104"/>
                    <a:pt x="1332" y="1082"/>
                  </a:cubicBezTo>
                  <a:lnTo>
                    <a:pt x="1332" y="1082"/>
                  </a:lnTo>
                  <a:cubicBezTo>
                    <a:pt x="1179" y="1119"/>
                    <a:pt x="1125" y="1132"/>
                    <a:pt x="1140" y="1132"/>
                  </a:cubicBezTo>
                  <a:cubicBezTo>
                    <a:pt x="1148" y="1132"/>
                    <a:pt x="1176" y="1129"/>
                    <a:pt x="1218" y="1123"/>
                  </a:cubicBezTo>
                  <a:cubicBezTo>
                    <a:pt x="1242" y="1120"/>
                    <a:pt x="1256" y="1118"/>
                    <a:pt x="1260" y="1118"/>
                  </a:cubicBezTo>
                  <a:cubicBezTo>
                    <a:pt x="1265" y="1118"/>
                    <a:pt x="1252" y="1122"/>
                    <a:pt x="1218" y="1131"/>
                  </a:cubicBezTo>
                  <a:cubicBezTo>
                    <a:pt x="1162" y="1139"/>
                    <a:pt x="1162" y="1147"/>
                    <a:pt x="1162" y="1155"/>
                  </a:cubicBezTo>
                  <a:cubicBezTo>
                    <a:pt x="1162" y="1160"/>
                    <a:pt x="1162" y="1165"/>
                    <a:pt x="1173" y="1165"/>
                  </a:cubicBezTo>
                  <a:cubicBezTo>
                    <a:pt x="1181" y="1165"/>
                    <a:pt x="1194" y="1162"/>
                    <a:pt x="1218" y="1155"/>
                  </a:cubicBezTo>
                  <a:lnTo>
                    <a:pt x="1218" y="1163"/>
                  </a:lnTo>
                  <a:cubicBezTo>
                    <a:pt x="1166" y="1175"/>
                    <a:pt x="1150" y="1181"/>
                    <a:pt x="1160" y="1181"/>
                  </a:cubicBezTo>
                  <a:cubicBezTo>
                    <a:pt x="1172" y="1181"/>
                    <a:pt x="1218" y="1173"/>
                    <a:pt x="1283" y="1155"/>
                  </a:cubicBezTo>
                  <a:lnTo>
                    <a:pt x="1283" y="1163"/>
                  </a:lnTo>
                  <a:lnTo>
                    <a:pt x="1218" y="1180"/>
                  </a:lnTo>
                  <a:cubicBezTo>
                    <a:pt x="1162" y="1188"/>
                    <a:pt x="1162" y="1196"/>
                    <a:pt x="1162" y="1220"/>
                  </a:cubicBezTo>
                  <a:cubicBezTo>
                    <a:pt x="1162" y="1239"/>
                    <a:pt x="1162" y="1247"/>
                    <a:pt x="1186" y="1247"/>
                  </a:cubicBezTo>
                  <a:cubicBezTo>
                    <a:pt x="1203" y="1247"/>
                    <a:pt x="1233" y="1243"/>
                    <a:pt x="1283" y="1236"/>
                  </a:cubicBezTo>
                  <a:lnTo>
                    <a:pt x="1283" y="1236"/>
                  </a:lnTo>
                  <a:cubicBezTo>
                    <a:pt x="1242" y="1248"/>
                    <a:pt x="1196" y="1256"/>
                    <a:pt x="1200" y="1256"/>
                  </a:cubicBezTo>
                  <a:cubicBezTo>
                    <a:pt x="1201" y="1256"/>
                    <a:pt x="1209" y="1255"/>
                    <a:pt x="1226" y="1253"/>
                  </a:cubicBezTo>
                  <a:lnTo>
                    <a:pt x="1226" y="1253"/>
                  </a:lnTo>
                  <a:cubicBezTo>
                    <a:pt x="1226" y="1253"/>
                    <a:pt x="1226" y="1261"/>
                    <a:pt x="1170" y="1277"/>
                  </a:cubicBezTo>
                  <a:cubicBezTo>
                    <a:pt x="1103" y="1290"/>
                    <a:pt x="1090" y="1296"/>
                    <a:pt x="1103" y="1296"/>
                  </a:cubicBezTo>
                  <a:cubicBezTo>
                    <a:pt x="1113" y="1296"/>
                    <a:pt x="1141" y="1292"/>
                    <a:pt x="1170" y="1285"/>
                  </a:cubicBezTo>
                  <a:cubicBezTo>
                    <a:pt x="1211" y="1276"/>
                    <a:pt x="1230" y="1273"/>
                    <a:pt x="1234" y="1273"/>
                  </a:cubicBezTo>
                  <a:lnTo>
                    <a:pt x="1234" y="1273"/>
                  </a:lnTo>
                  <a:cubicBezTo>
                    <a:pt x="1242" y="1273"/>
                    <a:pt x="1206" y="1283"/>
                    <a:pt x="1170" y="1293"/>
                  </a:cubicBezTo>
                  <a:cubicBezTo>
                    <a:pt x="1117" y="1300"/>
                    <a:pt x="1070" y="1312"/>
                    <a:pt x="1084" y="1312"/>
                  </a:cubicBezTo>
                  <a:cubicBezTo>
                    <a:pt x="1087" y="1312"/>
                    <a:pt x="1094" y="1311"/>
                    <a:pt x="1105" y="1309"/>
                  </a:cubicBezTo>
                  <a:cubicBezTo>
                    <a:pt x="1121" y="1307"/>
                    <a:pt x="1137" y="1306"/>
                    <a:pt x="1149" y="1306"/>
                  </a:cubicBezTo>
                  <a:cubicBezTo>
                    <a:pt x="1187" y="1306"/>
                    <a:pt x="1196" y="1316"/>
                    <a:pt x="1105" y="1334"/>
                  </a:cubicBezTo>
                  <a:cubicBezTo>
                    <a:pt x="1124" y="1331"/>
                    <a:pt x="1137" y="1330"/>
                    <a:pt x="1147" y="1330"/>
                  </a:cubicBezTo>
                  <a:cubicBezTo>
                    <a:pt x="1170" y="1330"/>
                    <a:pt x="1170" y="1336"/>
                    <a:pt x="1170" y="1342"/>
                  </a:cubicBezTo>
                  <a:cubicBezTo>
                    <a:pt x="1170" y="1350"/>
                    <a:pt x="1170" y="1350"/>
                    <a:pt x="1105" y="1358"/>
                  </a:cubicBezTo>
                  <a:cubicBezTo>
                    <a:pt x="1048" y="1366"/>
                    <a:pt x="1048" y="1366"/>
                    <a:pt x="1105" y="1366"/>
                  </a:cubicBezTo>
                  <a:cubicBezTo>
                    <a:pt x="1105" y="1366"/>
                    <a:pt x="1226" y="1358"/>
                    <a:pt x="1226" y="1358"/>
                  </a:cubicBezTo>
                  <a:cubicBezTo>
                    <a:pt x="1267" y="1350"/>
                    <a:pt x="1308" y="1342"/>
                    <a:pt x="1348" y="1342"/>
                  </a:cubicBezTo>
                  <a:lnTo>
                    <a:pt x="1283" y="1358"/>
                  </a:lnTo>
                  <a:lnTo>
                    <a:pt x="1170" y="1374"/>
                  </a:lnTo>
                  <a:cubicBezTo>
                    <a:pt x="1170" y="1374"/>
                    <a:pt x="1170" y="1378"/>
                    <a:pt x="1187" y="1378"/>
                  </a:cubicBezTo>
                  <a:cubicBezTo>
                    <a:pt x="1195" y="1378"/>
                    <a:pt x="1208" y="1377"/>
                    <a:pt x="1226" y="1374"/>
                  </a:cubicBezTo>
                  <a:lnTo>
                    <a:pt x="1226" y="1374"/>
                  </a:lnTo>
                  <a:cubicBezTo>
                    <a:pt x="1170" y="1382"/>
                    <a:pt x="1170" y="1391"/>
                    <a:pt x="1170" y="1391"/>
                  </a:cubicBezTo>
                  <a:cubicBezTo>
                    <a:pt x="1170" y="1396"/>
                    <a:pt x="1170" y="1402"/>
                    <a:pt x="1190" y="1402"/>
                  </a:cubicBezTo>
                  <a:cubicBezTo>
                    <a:pt x="1198" y="1402"/>
                    <a:pt x="1210" y="1401"/>
                    <a:pt x="1226" y="1399"/>
                  </a:cubicBezTo>
                  <a:lnTo>
                    <a:pt x="1226" y="1399"/>
                  </a:lnTo>
                  <a:cubicBezTo>
                    <a:pt x="1133" y="1419"/>
                    <a:pt x="1117" y="1433"/>
                    <a:pt x="1177" y="1433"/>
                  </a:cubicBezTo>
                  <a:cubicBezTo>
                    <a:pt x="1190" y="1433"/>
                    <a:pt x="1206" y="1432"/>
                    <a:pt x="1226" y="1431"/>
                  </a:cubicBezTo>
                  <a:lnTo>
                    <a:pt x="1226" y="1431"/>
                  </a:lnTo>
                  <a:cubicBezTo>
                    <a:pt x="1193" y="1441"/>
                    <a:pt x="1179" y="1444"/>
                    <a:pt x="1185" y="1444"/>
                  </a:cubicBezTo>
                  <a:cubicBezTo>
                    <a:pt x="1189" y="1444"/>
                    <a:pt x="1203" y="1443"/>
                    <a:pt x="1226" y="1439"/>
                  </a:cubicBezTo>
                  <a:cubicBezTo>
                    <a:pt x="1283" y="1439"/>
                    <a:pt x="1226" y="1447"/>
                    <a:pt x="1170" y="1463"/>
                  </a:cubicBezTo>
                  <a:cubicBezTo>
                    <a:pt x="1048" y="1480"/>
                    <a:pt x="1048" y="1480"/>
                    <a:pt x="1113" y="1480"/>
                  </a:cubicBezTo>
                  <a:cubicBezTo>
                    <a:pt x="1170" y="1480"/>
                    <a:pt x="1170" y="1480"/>
                    <a:pt x="1170" y="1488"/>
                  </a:cubicBezTo>
                  <a:cubicBezTo>
                    <a:pt x="1210" y="1488"/>
                    <a:pt x="1251" y="1488"/>
                    <a:pt x="1291" y="1480"/>
                  </a:cubicBezTo>
                  <a:lnTo>
                    <a:pt x="1405" y="1463"/>
                  </a:lnTo>
                  <a:cubicBezTo>
                    <a:pt x="1462" y="1463"/>
                    <a:pt x="1405" y="1472"/>
                    <a:pt x="1405" y="1472"/>
                  </a:cubicBezTo>
                  <a:cubicBezTo>
                    <a:pt x="1364" y="1472"/>
                    <a:pt x="1324" y="1472"/>
                    <a:pt x="1291" y="1488"/>
                  </a:cubicBezTo>
                  <a:cubicBezTo>
                    <a:pt x="1226" y="1496"/>
                    <a:pt x="1226" y="1504"/>
                    <a:pt x="1226" y="1504"/>
                  </a:cubicBezTo>
                  <a:lnTo>
                    <a:pt x="1226" y="1520"/>
                  </a:lnTo>
                  <a:cubicBezTo>
                    <a:pt x="1193" y="1530"/>
                    <a:pt x="1179" y="1534"/>
                    <a:pt x="1185" y="1534"/>
                  </a:cubicBezTo>
                  <a:cubicBezTo>
                    <a:pt x="1189" y="1534"/>
                    <a:pt x="1203" y="1532"/>
                    <a:pt x="1226" y="1528"/>
                  </a:cubicBezTo>
                  <a:lnTo>
                    <a:pt x="1291" y="1528"/>
                  </a:lnTo>
                  <a:cubicBezTo>
                    <a:pt x="1183" y="1543"/>
                    <a:pt x="1171" y="1570"/>
                    <a:pt x="1256" y="1570"/>
                  </a:cubicBezTo>
                  <a:cubicBezTo>
                    <a:pt x="1266" y="1570"/>
                    <a:pt x="1278" y="1570"/>
                    <a:pt x="1291" y="1569"/>
                  </a:cubicBezTo>
                  <a:lnTo>
                    <a:pt x="1291" y="1569"/>
                  </a:lnTo>
                  <a:lnTo>
                    <a:pt x="1226" y="1577"/>
                  </a:lnTo>
                  <a:cubicBezTo>
                    <a:pt x="1170" y="1585"/>
                    <a:pt x="1170" y="1585"/>
                    <a:pt x="1170" y="1593"/>
                  </a:cubicBezTo>
                  <a:cubicBezTo>
                    <a:pt x="1170" y="1593"/>
                    <a:pt x="1226" y="1601"/>
                    <a:pt x="1226" y="1609"/>
                  </a:cubicBezTo>
                  <a:cubicBezTo>
                    <a:pt x="1226" y="1621"/>
                    <a:pt x="1226" y="1629"/>
                    <a:pt x="1249" y="1629"/>
                  </a:cubicBezTo>
                  <a:cubicBezTo>
                    <a:pt x="1257" y="1629"/>
                    <a:pt x="1268" y="1628"/>
                    <a:pt x="1283" y="1626"/>
                  </a:cubicBezTo>
                  <a:lnTo>
                    <a:pt x="1283" y="1626"/>
                  </a:lnTo>
                  <a:cubicBezTo>
                    <a:pt x="1283" y="1634"/>
                    <a:pt x="1283" y="1634"/>
                    <a:pt x="1226" y="1642"/>
                  </a:cubicBezTo>
                  <a:cubicBezTo>
                    <a:pt x="1170" y="1642"/>
                    <a:pt x="1170" y="1642"/>
                    <a:pt x="1170" y="1650"/>
                  </a:cubicBezTo>
                  <a:cubicBezTo>
                    <a:pt x="1210" y="1650"/>
                    <a:pt x="1243" y="1642"/>
                    <a:pt x="1283" y="1642"/>
                  </a:cubicBezTo>
                  <a:cubicBezTo>
                    <a:pt x="1310" y="1638"/>
                    <a:pt x="1326" y="1637"/>
                    <a:pt x="1330" y="1637"/>
                  </a:cubicBezTo>
                  <a:cubicBezTo>
                    <a:pt x="1337" y="1637"/>
                    <a:pt x="1321" y="1640"/>
                    <a:pt x="1283" y="1650"/>
                  </a:cubicBezTo>
                  <a:cubicBezTo>
                    <a:pt x="1226" y="1666"/>
                    <a:pt x="1226" y="1674"/>
                    <a:pt x="1283" y="1674"/>
                  </a:cubicBezTo>
                  <a:cubicBezTo>
                    <a:pt x="1283" y="1682"/>
                    <a:pt x="1283" y="1682"/>
                    <a:pt x="1226" y="1690"/>
                  </a:cubicBezTo>
                  <a:cubicBezTo>
                    <a:pt x="1162" y="1699"/>
                    <a:pt x="1105" y="1707"/>
                    <a:pt x="1226" y="1707"/>
                  </a:cubicBezTo>
                  <a:cubicBezTo>
                    <a:pt x="1226" y="1707"/>
                    <a:pt x="1226" y="1707"/>
                    <a:pt x="1162" y="1715"/>
                  </a:cubicBezTo>
                  <a:cubicBezTo>
                    <a:pt x="1121" y="1721"/>
                    <a:pt x="1081" y="1726"/>
                    <a:pt x="1101" y="1726"/>
                  </a:cubicBezTo>
                  <a:cubicBezTo>
                    <a:pt x="1110" y="1726"/>
                    <a:pt x="1128" y="1725"/>
                    <a:pt x="1162" y="1723"/>
                  </a:cubicBezTo>
                  <a:cubicBezTo>
                    <a:pt x="1226" y="1723"/>
                    <a:pt x="1226" y="1731"/>
                    <a:pt x="1162" y="1747"/>
                  </a:cubicBezTo>
                  <a:lnTo>
                    <a:pt x="1223" y="1747"/>
                  </a:lnTo>
                  <a:cubicBezTo>
                    <a:pt x="1196" y="1751"/>
                    <a:pt x="1187" y="1753"/>
                    <a:pt x="1195" y="1753"/>
                  </a:cubicBezTo>
                  <a:cubicBezTo>
                    <a:pt x="1203" y="1753"/>
                    <a:pt x="1233" y="1751"/>
                    <a:pt x="1283" y="1747"/>
                  </a:cubicBezTo>
                  <a:lnTo>
                    <a:pt x="1283" y="1747"/>
                  </a:lnTo>
                  <a:cubicBezTo>
                    <a:pt x="1226" y="1755"/>
                    <a:pt x="1226" y="1763"/>
                    <a:pt x="1226" y="1763"/>
                  </a:cubicBezTo>
                  <a:cubicBezTo>
                    <a:pt x="1226" y="1763"/>
                    <a:pt x="1283" y="1780"/>
                    <a:pt x="1283" y="1796"/>
                  </a:cubicBezTo>
                  <a:cubicBezTo>
                    <a:pt x="1275" y="1820"/>
                    <a:pt x="1275" y="1828"/>
                    <a:pt x="1340" y="1828"/>
                  </a:cubicBezTo>
                  <a:cubicBezTo>
                    <a:pt x="1397" y="1828"/>
                    <a:pt x="1397" y="1828"/>
                    <a:pt x="1340" y="1836"/>
                  </a:cubicBezTo>
                  <a:cubicBezTo>
                    <a:pt x="1275" y="1845"/>
                    <a:pt x="1275" y="1845"/>
                    <a:pt x="1275" y="1845"/>
                  </a:cubicBezTo>
                  <a:cubicBezTo>
                    <a:pt x="1275" y="1853"/>
                    <a:pt x="1275" y="1853"/>
                    <a:pt x="1218" y="1861"/>
                  </a:cubicBezTo>
                  <a:lnTo>
                    <a:pt x="1275" y="1861"/>
                  </a:lnTo>
                  <a:cubicBezTo>
                    <a:pt x="1218" y="1861"/>
                    <a:pt x="1218" y="1869"/>
                    <a:pt x="1275" y="1869"/>
                  </a:cubicBezTo>
                  <a:cubicBezTo>
                    <a:pt x="1235" y="1875"/>
                    <a:pt x="1191" y="1880"/>
                    <a:pt x="1191" y="1880"/>
                  </a:cubicBezTo>
                  <a:cubicBezTo>
                    <a:pt x="1192" y="1880"/>
                    <a:pt x="1199" y="1879"/>
                    <a:pt x="1218" y="1877"/>
                  </a:cubicBezTo>
                  <a:cubicBezTo>
                    <a:pt x="1275" y="1877"/>
                    <a:pt x="1275" y="1885"/>
                    <a:pt x="1332" y="1885"/>
                  </a:cubicBezTo>
                  <a:cubicBezTo>
                    <a:pt x="1332" y="1885"/>
                    <a:pt x="1332" y="1893"/>
                    <a:pt x="1275" y="1893"/>
                  </a:cubicBezTo>
                  <a:cubicBezTo>
                    <a:pt x="1218" y="1901"/>
                    <a:pt x="1275" y="1918"/>
                    <a:pt x="1332" y="1918"/>
                  </a:cubicBezTo>
                  <a:cubicBezTo>
                    <a:pt x="1351" y="1915"/>
                    <a:pt x="1363" y="1914"/>
                    <a:pt x="1370" y="1914"/>
                  </a:cubicBezTo>
                  <a:cubicBezTo>
                    <a:pt x="1382" y="1914"/>
                    <a:pt x="1370" y="1918"/>
                    <a:pt x="1332" y="1918"/>
                  </a:cubicBezTo>
                  <a:cubicBezTo>
                    <a:pt x="1275" y="1918"/>
                    <a:pt x="1275" y="1926"/>
                    <a:pt x="1275" y="1926"/>
                  </a:cubicBezTo>
                  <a:cubicBezTo>
                    <a:pt x="1332" y="1926"/>
                    <a:pt x="1275" y="1934"/>
                    <a:pt x="1210" y="1934"/>
                  </a:cubicBezTo>
                  <a:cubicBezTo>
                    <a:pt x="1154" y="1934"/>
                    <a:pt x="1154" y="1934"/>
                    <a:pt x="1154" y="1942"/>
                  </a:cubicBezTo>
                  <a:cubicBezTo>
                    <a:pt x="1210" y="1942"/>
                    <a:pt x="1210" y="1958"/>
                    <a:pt x="1210" y="1966"/>
                  </a:cubicBezTo>
                  <a:cubicBezTo>
                    <a:pt x="1210" y="1982"/>
                    <a:pt x="1267" y="1982"/>
                    <a:pt x="1389" y="1982"/>
                  </a:cubicBezTo>
                  <a:lnTo>
                    <a:pt x="1502" y="1982"/>
                  </a:lnTo>
                  <a:lnTo>
                    <a:pt x="1389" y="1990"/>
                  </a:lnTo>
                  <a:lnTo>
                    <a:pt x="1202" y="1999"/>
                  </a:lnTo>
                  <a:cubicBezTo>
                    <a:pt x="1216" y="2001"/>
                    <a:pt x="1229" y="2002"/>
                    <a:pt x="1243" y="2002"/>
                  </a:cubicBezTo>
                  <a:cubicBezTo>
                    <a:pt x="1270" y="2002"/>
                    <a:pt x="1297" y="1999"/>
                    <a:pt x="1324" y="1999"/>
                  </a:cubicBezTo>
                  <a:cubicBezTo>
                    <a:pt x="1389" y="1999"/>
                    <a:pt x="1381" y="1999"/>
                    <a:pt x="1324" y="2007"/>
                  </a:cubicBezTo>
                  <a:cubicBezTo>
                    <a:pt x="1267" y="2015"/>
                    <a:pt x="1267" y="2023"/>
                    <a:pt x="1324" y="2023"/>
                  </a:cubicBezTo>
                  <a:cubicBezTo>
                    <a:pt x="1324" y="2023"/>
                    <a:pt x="1324" y="2031"/>
                    <a:pt x="1259" y="2031"/>
                  </a:cubicBezTo>
                  <a:cubicBezTo>
                    <a:pt x="1259" y="2039"/>
                    <a:pt x="1259" y="2039"/>
                    <a:pt x="1324" y="2039"/>
                  </a:cubicBezTo>
                  <a:cubicBezTo>
                    <a:pt x="1343" y="2036"/>
                    <a:pt x="1355" y="2036"/>
                    <a:pt x="1362" y="2036"/>
                  </a:cubicBezTo>
                  <a:cubicBezTo>
                    <a:pt x="1374" y="2036"/>
                    <a:pt x="1362" y="2039"/>
                    <a:pt x="1324" y="2039"/>
                  </a:cubicBezTo>
                  <a:cubicBezTo>
                    <a:pt x="1225" y="2046"/>
                    <a:pt x="1207" y="2058"/>
                    <a:pt x="1233" y="2058"/>
                  </a:cubicBezTo>
                  <a:cubicBezTo>
                    <a:pt x="1239" y="2058"/>
                    <a:pt x="1248" y="2057"/>
                    <a:pt x="1259" y="2055"/>
                  </a:cubicBezTo>
                  <a:cubicBezTo>
                    <a:pt x="1324" y="2055"/>
                    <a:pt x="1316" y="2055"/>
                    <a:pt x="1316" y="2063"/>
                  </a:cubicBezTo>
                  <a:cubicBezTo>
                    <a:pt x="1316" y="2063"/>
                    <a:pt x="1316" y="2072"/>
                    <a:pt x="1381" y="2072"/>
                  </a:cubicBezTo>
                  <a:lnTo>
                    <a:pt x="1381" y="2080"/>
                  </a:lnTo>
                  <a:lnTo>
                    <a:pt x="1259" y="2080"/>
                  </a:lnTo>
                  <a:cubicBezTo>
                    <a:pt x="1259" y="2088"/>
                    <a:pt x="1259" y="2088"/>
                    <a:pt x="1316" y="2096"/>
                  </a:cubicBezTo>
                  <a:cubicBezTo>
                    <a:pt x="1259" y="2096"/>
                    <a:pt x="1194" y="2104"/>
                    <a:pt x="1259" y="2104"/>
                  </a:cubicBezTo>
                  <a:cubicBezTo>
                    <a:pt x="1372" y="2104"/>
                    <a:pt x="1316" y="2112"/>
                    <a:pt x="1251" y="2112"/>
                  </a:cubicBezTo>
                  <a:cubicBezTo>
                    <a:pt x="1137" y="2112"/>
                    <a:pt x="1137" y="2112"/>
                    <a:pt x="1251" y="2120"/>
                  </a:cubicBezTo>
                  <a:cubicBezTo>
                    <a:pt x="1251" y="2128"/>
                    <a:pt x="1308" y="2136"/>
                    <a:pt x="1308" y="2153"/>
                  </a:cubicBezTo>
                  <a:cubicBezTo>
                    <a:pt x="1308" y="2160"/>
                    <a:pt x="1308" y="2167"/>
                    <a:pt x="1266" y="2174"/>
                  </a:cubicBezTo>
                  <a:lnTo>
                    <a:pt x="1266" y="2174"/>
                  </a:lnTo>
                  <a:cubicBezTo>
                    <a:pt x="1308" y="2174"/>
                    <a:pt x="1308" y="2179"/>
                    <a:pt x="1308" y="2185"/>
                  </a:cubicBezTo>
                  <a:cubicBezTo>
                    <a:pt x="1243" y="2193"/>
                    <a:pt x="1299" y="2201"/>
                    <a:pt x="1364" y="2209"/>
                  </a:cubicBezTo>
                  <a:lnTo>
                    <a:pt x="1364" y="2201"/>
                  </a:lnTo>
                  <a:cubicBezTo>
                    <a:pt x="1486" y="2201"/>
                    <a:pt x="1478" y="2201"/>
                    <a:pt x="1421" y="2209"/>
                  </a:cubicBezTo>
                  <a:cubicBezTo>
                    <a:pt x="1401" y="2213"/>
                    <a:pt x="1381" y="2215"/>
                    <a:pt x="1360" y="2215"/>
                  </a:cubicBezTo>
                  <a:cubicBezTo>
                    <a:pt x="1340" y="2215"/>
                    <a:pt x="1320" y="2213"/>
                    <a:pt x="1299" y="2209"/>
                  </a:cubicBezTo>
                  <a:cubicBezTo>
                    <a:pt x="1259" y="2209"/>
                    <a:pt x="1218" y="2217"/>
                    <a:pt x="1178" y="2217"/>
                  </a:cubicBezTo>
                  <a:cubicBezTo>
                    <a:pt x="1178" y="2226"/>
                    <a:pt x="1178" y="2226"/>
                    <a:pt x="1243" y="2226"/>
                  </a:cubicBezTo>
                  <a:lnTo>
                    <a:pt x="1299" y="2226"/>
                  </a:lnTo>
                  <a:cubicBezTo>
                    <a:pt x="1299" y="2234"/>
                    <a:pt x="1299" y="2234"/>
                    <a:pt x="1356" y="2234"/>
                  </a:cubicBezTo>
                  <a:cubicBezTo>
                    <a:pt x="1421" y="2234"/>
                    <a:pt x="1421" y="2242"/>
                    <a:pt x="1413" y="2242"/>
                  </a:cubicBezTo>
                  <a:cubicBezTo>
                    <a:pt x="1356" y="2250"/>
                    <a:pt x="1356" y="2250"/>
                    <a:pt x="1356" y="2250"/>
                  </a:cubicBezTo>
                  <a:lnTo>
                    <a:pt x="1299" y="2250"/>
                  </a:lnTo>
                  <a:lnTo>
                    <a:pt x="1178" y="2258"/>
                  </a:lnTo>
                  <a:lnTo>
                    <a:pt x="1235" y="2258"/>
                  </a:lnTo>
                  <a:cubicBezTo>
                    <a:pt x="1299" y="2258"/>
                    <a:pt x="1283" y="2339"/>
                    <a:pt x="1283" y="2347"/>
                  </a:cubicBezTo>
                  <a:cubicBezTo>
                    <a:pt x="1218" y="2355"/>
                    <a:pt x="1218" y="2363"/>
                    <a:pt x="1283" y="2363"/>
                  </a:cubicBezTo>
                  <a:cubicBezTo>
                    <a:pt x="1340" y="2363"/>
                    <a:pt x="1340" y="2380"/>
                    <a:pt x="1332" y="2404"/>
                  </a:cubicBezTo>
                  <a:cubicBezTo>
                    <a:pt x="1332" y="2428"/>
                    <a:pt x="1324" y="2445"/>
                    <a:pt x="1389" y="2445"/>
                  </a:cubicBezTo>
                  <a:lnTo>
                    <a:pt x="1389" y="2453"/>
                  </a:lnTo>
                  <a:cubicBezTo>
                    <a:pt x="1381" y="2461"/>
                    <a:pt x="1445" y="2469"/>
                    <a:pt x="1445" y="2477"/>
                  </a:cubicBezTo>
                  <a:cubicBezTo>
                    <a:pt x="1483" y="2477"/>
                    <a:pt x="1496" y="2481"/>
                    <a:pt x="1481" y="2481"/>
                  </a:cubicBezTo>
                  <a:cubicBezTo>
                    <a:pt x="1473" y="2481"/>
                    <a:pt x="1459" y="2480"/>
                    <a:pt x="1437" y="2477"/>
                  </a:cubicBezTo>
                  <a:cubicBezTo>
                    <a:pt x="1416" y="2477"/>
                    <a:pt x="1390" y="2473"/>
                    <a:pt x="1364" y="2473"/>
                  </a:cubicBezTo>
                  <a:cubicBezTo>
                    <a:pt x="1351" y="2473"/>
                    <a:pt x="1337" y="2474"/>
                    <a:pt x="1324" y="2477"/>
                  </a:cubicBezTo>
                  <a:cubicBezTo>
                    <a:pt x="1356" y="2485"/>
                    <a:pt x="1397" y="2485"/>
                    <a:pt x="1437" y="2485"/>
                  </a:cubicBezTo>
                  <a:cubicBezTo>
                    <a:pt x="1502" y="2493"/>
                    <a:pt x="1502" y="2493"/>
                    <a:pt x="1502" y="2493"/>
                  </a:cubicBezTo>
                  <a:lnTo>
                    <a:pt x="1437" y="2493"/>
                  </a:lnTo>
                  <a:lnTo>
                    <a:pt x="1316" y="2485"/>
                  </a:lnTo>
                  <a:lnTo>
                    <a:pt x="1316" y="2493"/>
                  </a:lnTo>
                  <a:lnTo>
                    <a:pt x="1372" y="2493"/>
                  </a:lnTo>
                  <a:cubicBezTo>
                    <a:pt x="1372" y="2497"/>
                    <a:pt x="1372" y="2499"/>
                    <a:pt x="1358" y="2499"/>
                  </a:cubicBezTo>
                  <a:cubicBezTo>
                    <a:pt x="1344" y="2499"/>
                    <a:pt x="1316" y="2497"/>
                    <a:pt x="1259" y="2493"/>
                  </a:cubicBezTo>
                  <a:cubicBezTo>
                    <a:pt x="1223" y="2491"/>
                    <a:pt x="1198" y="2490"/>
                    <a:pt x="1183" y="2490"/>
                  </a:cubicBezTo>
                  <a:cubicBezTo>
                    <a:pt x="1148" y="2490"/>
                    <a:pt x="1173" y="2496"/>
                    <a:pt x="1259" y="2501"/>
                  </a:cubicBezTo>
                  <a:lnTo>
                    <a:pt x="1316" y="2509"/>
                  </a:lnTo>
                  <a:cubicBezTo>
                    <a:pt x="1194" y="2509"/>
                    <a:pt x="1308" y="2517"/>
                    <a:pt x="1372" y="2526"/>
                  </a:cubicBezTo>
                  <a:cubicBezTo>
                    <a:pt x="1251" y="2526"/>
                    <a:pt x="1251" y="2526"/>
                    <a:pt x="1372" y="2534"/>
                  </a:cubicBezTo>
                  <a:cubicBezTo>
                    <a:pt x="1429" y="2542"/>
                    <a:pt x="1429" y="2542"/>
                    <a:pt x="1364" y="2542"/>
                  </a:cubicBezTo>
                  <a:cubicBezTo>
                    <a:pt x="1308" y="2542"/>
                    <a:pt x="1308" y="2550"/>
                    <a:pt x="1308" y="2558"/>
                  </a:cubicBezTo>
                  <a:cubicBezTo>
                    <a:pt x="1364" y="2558"/>
                    <a:pt x="1356" y="2582"/>
                    <a:pt x="1356" y="2615"/>
                  </a:cubicBezTo>
                  <a:cubicBezTo>
                    <a:pt x="1348" y="2639"/>
                    <a:pt x="1348" y="2663"/>
                    <a:pt x="1405" y="2663"/>
                  </a:cubicBezTo>
                  <a:cubicBezTo>
                    <a:pt x="1405" y="2671"/>
                    <a:pt x="1405" y="2672"/>
                    <a:pt x="1344" y="2672"/>
                  </a:cubicBezTo>
                  <a:lnTo>
                    <a:pt x="1344" y="2672"/>
                  </a:lnTo>
                  <a:cubicBezTo>
                    <a:pt x="1316" y="2668"/>
                    <a:pt x="1304" y="2666"/>
                    <a:pt x="1303" y="2666"/>
                  </a:cubicBezTo>
                  <a:lnTo>
                    <a:pt x="1303" y="2666"/>
                  </a:lnTo>
                  <a:cubicBezTo>
                    <a:pt x="1303" y="2666"/>
                    <a:pt x="1316" y="2668"/>
                    <a:pt x="1340" y="2672"/>
                  </a:cubicBezTo>
                  <a:cubicBezTo>
                    <a:pt x="1341" y="2672"/>
                    <a:pt x="1343" y="2672"/>
                    <a:pt x="1344" y="2672"/>
                  </a:cubicBezTo>
                  <a:lnTo>
                    <a:pt x="1344" y="2672"/>
                  </a:lnTo>
                  <a:cubicBezTo>
                    <a:pt x="1359" y="2674"/>
                    <a:pt x="1379" y="2676"/>
                    <a:pt x="1405" y="2680"/>
                  </a:cubicBezTo>
                  <a:cubicBezTo>
                    <a:pt x="1438" y="2684"/>
                    <a:pt x="1470" y="2689"/>
                    <a:pt x="1469" y="2689"/>
                  </a:cubicBezTo>
                  <a:cubicBezTo>
                    <a:pt x="1468" y="2689"/>
                    <a:pt x="1448" y="2686"/>
                    <a:pt x="1397" y="2680"/>
                  </a:cubicBezTo>
                  <a:cubicBezTo>
                    <a:pt x="1340" y="2680"/>
                    <a:pt x="1340" y="2688"/>
                    <a:pt x="1340" y="2696"/>
                  </a:cubicBezTo>
                  <a:cubicBezTo>
                    <a:pt x="1332" y="2704"/>
                    <a:pt x="1332" y="2720"/>
                    <a:pt x="1389" y="2728"/>
                  </a:cubicBezTo>
                  <a:cubicBezTo>
                    <a:pt x="1355" y="2724"/>
                    <a:pt x="1326" y="2722"/>
                    <a:pt x="1305" y="2722"/>
                  </a:cubicBezTo>
                  <a:cubicBezTo>
                    <a:pt x="1252" y="2722"/>
                    <a:pt x="1244" y="2733"/>
                    <a:pt x="1324" y="2744"/>
                  </a:cubicBezTo>
                  <a:cubicBezTo>
                    <a:pt x="1324" y="2749"/>
                    <a:pt x="1324" y="2751"/>
                    <a:pt x="1317" y="2751"/>
                  </a:cubicBezTo>
                  <a:cubicBezTo>
                    <a:pt x="1310" y="2751"/>
                    <a:pt x="1295" y="2749"/>
                    <a:pt x="1267" y="2744"/>
                  </a:cubicBezTo>
                  <a:lnTo>
                    <a:pt x="1267" y="2744"/>
                  </a:lnTo>
                  <a:cubicBezTo>
                    <a:pt x="1267" y="2753"/>
                    <a:pt x="1259" y="2753"/>
                    <a:pt x="1324" y="2769"/>
                  </a:cubicBezTo>
                  <a:lnTo>
                    <a:pt x="1316" y="2793"/>
                  </a:lnTo>
                  <a:cubicBezTo>
                    <a:pt x="1316" y="2801"/>
                    <a:pt x="1372" y="2809"/>
                    <a:pt x="1372" y="2809"/>
                  </a:cubicBezTo>
                  <a:cubicBezTo>
                    <a:pt x="1372" y="2817"/>
                    <a:pt x="1372" y="2817"/>
                    <a:pt x="1372" y="2817"/>
                  </a:cubicBezTo>
                  <a:cubicBezTo>
                    <a:pt x="1361" y="2816"/>
                    <a:pt x="1351" y="2815"/>
                    <a:pt x="1344" y="2815"/>
                  </a:cubicBezTo>
                  <a:cubicBezTo>
                    <a:pt x="1307" y="2815"/>
                    <a:pt x="1306" y="2830"/>
                    <a:pt x="1299" y="2850"/>
                  </a:cubicBezTo>
                  <a:cubicBezTo>
                    <a:pt x="1291" y="2874"/>
                    <a:pt x="1291" y="2890"/>
                    <a:pt x="1226" y="2890"/>
                  </a:cubicBezTo>
                  <a:cubicBezTo>
                    <a:pt x="1226" y="2890"/>
                    <a:pt x="1226" y="2890"/>
                    <a:pt x="1291" y="2899"/>
                  </a:cubicBezTo>
                  <a:cubicBezTo>
                    <a:pt x="1363" y="2914"/>
                    <a:pt x="1390" y="2920"/>
                    <a:pt x="1383" y="2920"/>
                  </a:cubicBezTo>
                  <a:cubicBezTo>
                    <a:pt x="1379" y="2920"/>
                    <a:pt x="1364" y="2918"/>
                    <a:pt x="1340" y="2915"/>
                  </a:cubicBezTo>
                  <a:cubicBezTo>
                    <a:pt x="1319" y="2913"/>
                    <a:pt x="1302" y="2913"/>
                    <a:pt x="1288" y="2913"/>
                  </a:cubicBezTo>
                  <a:cubicBezTo>
                    <a:pt x="1233" y="2913"/>
                    <a:pt x="1239" y="2924"/>
                    <a:pt x="1318" y="2936"/>
                  </a:cubicBezTo>
                  <a:lnTo>
                    <a:pt x="1318" y="2936"/>
                  </a:lnTo>
                  <a:lnTo>
                    <a:pt x="1283" y="2931"/>
                  </a:lnTo>
                  <a:cubicBezTo>
                    <a:pt x="1255" y="2927"/>
                    <a:pt x="1236" y="2926"/>
                    <a:pt x="1226" y="2926"/>
                  </a:cubicBezTo>
                  <a:cubicBezTo>
                    <a:pt x="1191" y="2926"/>
                    <a:pt x="1245" y="2943"/>
                    <a:pt x="1332" y="2955"/>
                  </a:cubicBezTo>
                  <a:cubicBezTo>
                    <a:pt x="1304" y="2951"/>
                    <a:pt x="1273" y="2949"/>
                    <a:pt x="1258" y="2949"/>
                  </a:cubicBezTo>
                  <a:cubicBezTo>
                    <a:pt x="1243" y="2949"/>
                    <a:pt x="1243" y="2951"/>
                    <a:pt x="1275" y="2955"/>
                  </a:cubicBezTo>
                  <a:cubicBezTo>
                    <a:pt x="1275" y="2959"/>
                    <a:pt x="1275" y="2961"/>
                    <a:pt x="1266" y="2961"/>
                  </a:cubicBezTo>
                  <a:cubicBezTo>
                    <a:pt x="1254" y="2961"/>
                    <a:pt x="1225" y="2957"/>
                    <a:pt x="1154" y="2947"/>
                  </a:cubicBezTo>
                  <a:lnTo>
                    <a:pt x="1154" y="2955"/>
                  </a:lnTo>
                  <a:cubicBezTo>
                    <a:pt x="1154" y="2955"/>
                    <a:pt x="1145" y="2963"/>
                    <a:pt x="1210" y="2972"/>
                  </a:cubicBezTo>
                  <a:cubicBezTo>
                    <a:pt x="1267" y="2980"/>
                    <a:pt x="1267" y="2980"/>
                    <a:pt x="1267" y="2980"/>
                  </a:cubicBezTo>
                  <a:cubicBezTo>
                    <a:pt x="1256" y="2978"/>
                    <a:pt x="1249" y="2977"/>
                    <a:pt x="1246" y="2977"/>
                  </a:cubicBezTo>
                  <a:cubicBezTo>
                    <a:pt x="1233" y="2977"/>
                    <a:pt x="1278" y="2988"/>
                    <a:pt x="1324" y="2988"/>
                  </a:cubicBezTo>
                  <a:cubicBezTo>
                    <a:pt x="1364" y="2996"/>
                    <a:pt x="1405" y="3004"/>
                    <a:pt x="1445" y="3012"/>
                  </a:cubicBezTo>
                  <a:lnTo>
                    <a:pt x="1559" y="3028"/>
                  </a:lnTo>
                  <a:cubicBezTo>
                    <a:pt x="1640" y="3044"/>
                    <a:pt x="1721" y="3053"/>
                    <a:pt x="1802" y="3053"/>
                  </a:cubicBezTo>
                  <a:cubicBezTo>
                    <a:pt x="1859" y="3053"/>
                    <a:pt x="1924" y="3044"/>
                    <a:pt x="1802" y="3028"/>
                  </a:cubicBezTo>
                  <a:cubicBezTo>
                    <a:pt x="1786" y="3028"/>
                    <a:pt x="1770" y="3020"/>
                    <a:pt x="1745" y="3012"/>
                  </a:cubicBezTo>
                  <a:lnTo>
                    <a:pt x="1810" y="3012"/>
                  </a:lnTo>
                  <a:cubicBezTo>
                    <a:pt x="1824" y="3014"/>
                    <a:pt x="1836" y="3015"/>
                    <a:pt x="1844" y="3015"/>
                  </a:cubicBezTo>
                  <a:cubicBezTo>
                    <a:pt x="1871" y="3015"/>
                    <a:pt x="1875" y="3006"/>
                    <a:pt x="1875" y="2988"/>
                  </a:cubicBezTo>
                  <a:cubicBezTo>
                    <a:pt x="1882" y="2974"/>
                    <a:pt x="1883" y="2961"/>
                    <a:pt x="1918" y="2961"/>
                  </a:cubicBezTo>
                  <a:cubicBezTo>
                    <a:pt x="1926" y="2961"/>
                    <a:pt x="1936" y="2962"/>
                    <a:pt x="1948" y="2963"/>
                  </a:cubicBezTo>
                  <a:lnTo>
                    <a:pt x="2005" y="2963"/>
                  </a:lnTo>
                  <a:cubicBezTo>
                    <a:pt x="1948" y="2955"/>
                    <a:pt x="1948" y="2931"/>
                    <a:pt x="1956" y="2907"/>
                  </a:cubicBezTo>
                  <a:cubicBezTo>
                    <a:pt x="1964" y="2882"/>
                    <a:pt x="1972" y="2858"/>
                    <a:pt x="1908" y="2850"/>
                  </a:cubicBezTo>
                  <a:lnTo>
                    <a:pt x="1916" y="2842"/>
                  </a:lnTo>
                  <a:cubicBezTo>
                    <a:pt x="1932" y="2844"/>
                    <a:pt x="1944" y="2845"/>
                    <a:pt x="1952" y="2845"/>
                  </a:cubicBezTo>
                  <a:cubicBezTo>
                    <a:pt x="1972" y="2845"/>
                    <a:pt x="1972" y="2839"/>
                    <a:pt x="1972" y="2834"/>
                  </a:cubicBezTo>
                  <a:cubicBezTo>
                    <a:pt x="1916" y="2817"/>
                    <a:pt x="1916" y="2809"/>
                    <a:pt x="1916" y="2809"/>
                  </a:cubicBezTo>
                  <a:lnTo>
                    <a:pt x="1916" y="2809"/>
                  </a:lnTo>
                  <a:cubicBezTo>
                    <a:pt x="1948" y="2813"/>
                    <a:pt x="1964" y="2815"/>
                    <a:pt x="1972" y="2815"/>
                  </a:cubicBezTo>
                  <a:cubicBezTo>
                    <a:pt x="1980" y="2815"/>
                    <a:pt x="1980" y="2813"/>
                    <a:pt x="1980" y="2809"/>
                  </a:cubicBezTo>
                  <a:cubicBezTo>
                    <a:pt x="1980" y="2801"/>
                    <a:pt x="1980" y="2793"/>
                    <a:pt x="1924" y="2793"/>
                  </a:cubicBezTo>
                  <a:cubicBezTo>
                    <a:pt x="1924" y="2785"/>
                    <a:pt x="1932" y="2761"/>
                    <a:pt x="1989" y="2753"/>
                  </a:cubicBezTo>
                  <a:cubicBezTo>
                    <a:pt x="2053" y="2753"/>
                    <a:pt x="1997" y="2744"/>
                    <a:pt x="1932" y="2736"/>
                  </a:cubicBezTo>
                  <a:cubicBezTo>
                    <a:pt x="1891" y="2736"/>
                    <a:pt x="1859" y="2728"/>
                    <a:pt x="1818" y="2720"/>
                  </a:cubicBezTo>
                  <a:lnTo>
                    <a:pt x="1818" y="2720"/>
                  </a:lnTo>
                  <a:lnTo>
                    <a:pt x="1932" y="2728"/>
                  </a:lnTo>
                  <a:cubicBezTo>
                    <a:pt x="1997" y="2736"/>
                    <a:pt x="1997" y="2736"/>
                    <a:pt x="1997" y="2736"/>
                  </a:cubicBezTo>
                  <a:lnTo>
                    <a:pt x="1997" y="2728"/>
                  </a:lnTo>
                  <a:cubicBezTo>
                    <a:pt x="1940" y="2720"/>
                    <a:pt x="1940" y="2704"/>
                    <a:pt x="1948" y="2680"/>
                  </a:cubicBezTo>
                  <a:cubicBezTo>
                    <a:pt x="1956" y="2639"/>
                    <a:pt x="1956" y="2631"/>
                    <a:pt x="1899" y="2631"/>
                  </a:cubicBezTo>
                  <a:cubicBezTo>
                    <a:pt x="1835" y="2623"/>
                    <a:pt x="1835" y="2623"/>
                    <a:pt x="1899" y="2615"/>
                  </a:cubicBezTo>
                  <a:cubicBezTo>
                    <a:pt x="2078" y="2599"/>
                    <a:pt x="2078" y="2599"/>
                    <a:pt x="2021" y="2599"/>
                  </a:cubicBezTo>
                  <a:cubicBezTo>
                    <a:pt x="1980" y="2599"/>
                    <a:pt x="1940" y="2599"/>
                    <a:pt x="1899" y="2590"/>
                  </a:cubicBezTo>
                  <a:cubicBezTo>
                    <a:pt x="1786" y="2582"/>
                    <a:pt x="1786" y="2582"/>
                    <a:pt x="1908" y="2582"/>
                  </a:cubicBezTo>
                  <a:cubicBezTo>
                    <a:pt x="1915" y="2583"/>
                    <a:pt x="1922" y="2583"/>
                    <a:pt x="1928" y="2583"/>
                  </a:cubicBezTo>
                  <a:cubicBezTo>
                    <a:pt x="2014" y="2583"/>
                    <a:pt x="1964" y="2533"/>
                    <a:pt x="1851" y="2526"/>
                  </a:cubicBezTo>
                  <a:lnTo>
                    <a:pt x="1916" y="2526"/>
                  </a:lnTo>
                  <a:cubicBezTo>
                    <a:pt x="1972" y="2526"/>
                    <a:pt x="1972" y="2526"/>
                    <a:pt x="1980" y="2509"/>
                  </a:cubicBezTo>
                  <a:lnTo>
                    <a:pt x="1980" y="2501"/>
                  </a:lnTo>
                  <a:cubicBezTo>
                    <a:pt x="1859" y="2493"/>
                    <a:pt x="1924" y="2477"/>
                    <a:pt x="1980" y="2477"/>
                  </a:cubicBezTo>
                  <a:cubicBezTo>
                    <a:pt x="2045" y="2477"/>
                    <a:pt x="2045" y="2477"/>
                    <a:pt x="2045" y="2469"/>
                  </a:cubicBezTo>
                  <a:cubicBezTo>
                    <a:pt x="1924" y="2453"/>
                    <a:pt x="1989" y="2436"/>
                    <a:pt x="2045" y="2436"/>
                  </a:cubicBezTo>
                  <a:lnTo>
                    <a:pt x="2053" y="2428"/>
                  </a:lnTo>
                  <a:cubicBezTo>
                    <a:pt x="1989" y="2420"/>
                    <a:pt x="1989" y="2412"/>
                    <a:pt x="1989" y="2412"/>
                  </a:cubicBezTo>
                  <a:cubicBezTo>
                    <a:pt x="1997" y="2404"/>
                    <a:pt x="1997" y="2396"/>
                    <a:pt x="1932" y="2396"/>
                  </a:cubicBezTo>
                  <a:cubicBezTo>
                    <a:pt x="1918" y="2399"/>
                    <a:pt x="1905" y="2399"/>
                    <a:pt x="1892" y="2399"/>
                  </a:cubicBezTo>
                  <a:cubicBezTo>
                    <a:pt x="1865" y="2399"/>
                    <a:pt x="1840" y="2396"/>
                    <a:pt x="1818" y="2396"/>
                  </a:cubicBezTo>
                  <a:lnTo>
                    <a:pt x="1875" y="2396"/>
                  </a:lnTo>
                  <a:cubicBezTo>
                    <a:pt x="1932" y="2396"/>
                    <a:pt x="1940" y="2388"/>
                    <a:pt x="1940" y="2372"/>
                  </a:cubicBezTo>
                  <a:cubicBezTo>
                    <a:pt x="1940" y="2347"/>
                    <a:pt x="1940" y="2347"/>
                    <a:pt x="2005" y="2339"/>
                  </a:cubicBezTo>
                  <a:lnTo>
                    <a:pt x="1940" y="2339"/>
                  </a:lnTo>
                  <a:cubicBezTo>
                    <a:pt x="1883" y="2331"/>
                    <a:pt x="1883" y="2331"/>
                    <a:pt x="1948" y="2331"/>
                  </a:cubicBezTo>
                  <a:cubicBezTo>
                    <a:pt x="2005" y="2323"/>
                    <a:pt x="2005" y="2315"/>
                    <a:pt x="1948" y="2307"/>
                  </a:cubicBezTo>
                  <a:lnTo>
                    <a:pt x="1948" y="2299"/>
                  </a:lnTo>
                  <a:cubicBezTo>
                    <a:pt x="2070" y="2290"/>
                    <a:pt x="2070" y="2282"/>
                    <a:pt x="1948" y="2274"/>
                  </a:cubicBezTo>
                  <a:cubicBezTo>
                    <a:pt x="2013" y="2274"/>
                    <a:pt x="2013" y="2274"/>
                    <a:pt x="2013" y="2266"/>
                  </a:cubicBezTo>
                  <a:cubicBezTo>
                    <a:pt x="1956" y="2258"/>
                    <a:pt x="1956" y="2250"/>
                    <a:pt x="2013" y="2250"/>
                  </a:cubicBezTo>
                  <a:lnTo>
                    <a:pt x="2013" y="2242"/>
                  </a:lnTo>
                  <a:cubicBezTo>
                    <a:pt x="1956" y="2242"/>
                    <a:pt x="1956" y="2234"/>
                    <a:pt x="1956" y="2234"/>
                  </a:cubicBezTo>
                  <a:cubicBezTo>
                    <a:pt x="1956" y="2226"/>
                    <a:pt x="1956" y="2226"/>
                    <a:pt x="1899" y="2217"/>
                  </a:cubicBezTo>
                  <a:lnTo>
                    <a:pt x="1843" y="2217"/>
                  </a:lnTo>
                  <a:cubicBezTo>
                    <a:pt x="1859" y="2213"/>
                    <a:pt x="1877" y="2211"/>
                    <a:pt x="1896" y="2211"/>
                  </a:cubicBezTo>
                  <a:cubicBezTo>
                    <a:pt x="1916" y="2211"/>
                    <a:pt x="1936" y="2213"/>
                    <a:pt x="1956" y="2217"/>
                  </a:cubicBezTo>
                  <a:cubicBezTo>
                    <a:pt x="1969" y="2219"/>
                    <a:pt x="1979" y="2220"/>
                    <a:pt x="1986" y="2220"/>
                  </a:cubicBezTo>
                  <a:cubicBezTo>
                    <a:pt x="2017" y="2220"/>
                    <a:pt x="1998" y="2208"/>
                    <a:pt x="1899" y="2201"/>
                  </a:cubicBezTo>
                  <a:cubicBezTo>
                    <a:pt x="1839" y="2197"/>
                    <a:pt x="1810" y="2195"/>
                    <a:pt x="1811" y="2195"/>
                  </a:cubicBezTo>
                  <a:lnTo>
                    <a:pt x="1811" y="2195"/>
                  </a:lnTo>
                  <a:cubicBezTo>
                    <a:pt x="1812" y="2195"/>
                    <a:pt x="1843" y="2197"/>
                    <a:pt x="1899" y="2201"/>
                  </a:cubicBezTo>
                  <a:cubicBezTo>
                    <a:pt x="1937" y="2201"/>
                    <a:pt x="1979" y="2205"/>
                    <a:pt x="1983" y="2205"/>
                  </a:cubicBezTo>
                  <a:cubicBezTo>
                    <a:pt x="1985" y="2205"/>
                    <a:pt x="1978" y="2204"/>
                    <a:pt x="1956" y="2201"/>
                  </a:cubicBezTo>
                  <a:cubicBezTo>
                    <a:pt x="1956" y="2201"/>
                    <a:pt x="1964" y="2193"/>
                    <a:pt x="1899" y="2193"/>
                  </a:cubicBezTo>
                  <a:lnTo>
                    <a:pt x="1899" y="2177"/>
                  </a:lnTo>
                  <a:cubicBezTo>
                    <a:pt x="1964" y="2169"/>
                    <a:pt x="1964" y="2169"/>
                    <a:pt x="1964" y="2169"/>
                  </a:cubicBezTo>
                  <a:cubicBezTo>
                    <a:pt x="1908" y="2161"/>
                    <a:pt x="1908" y="2161"/>
                    <a:pt x="1964" y="2161"/>
                  </a:cubicBezTo>
                  <a:cubicBezTo>
                    <a:pt x="2021" y="2161"/>
                    <a:pt x="2029" y="2153"/>
                    <a:pt x="1908" y="2153"/>
                  </a:cubicBezTo>
                  <a:cubicBezTo>
                    <a:pt x="1843" y="2153"/>
                    <a:pt x="1843" y="2145"/>
                    <a:pt x="1908" y="2145"/>
                  </a:cubicBezTo>
                  <a:cubicBezTo>
                    <a:pt x="2029" y="2145"/>
                    <a:pt x="2029" y="2136"/>
                    <a:pt x="1964" y="2136"/>
                  </a:cubicBezTo>
                  <a:lnTo>
                    <a:pt x="1908" y="2136"/>
                  </a:lnTo>
                  <a:cubicBezTo>
                    <a:pt x="1964" y="2128"/>
                    <a:pt x="1972" y="2096"/>
                    <a:pt x="1972" y="2063"/>
                  </a:cubicBezTo>
                  <a:cubicBezTo>
                    <a:pt x="1952" y="2059"/>
                    <a:pt x="1932" y="2057"/>
                    <a:pt x="1913" y="2057"/>
                  </a:cubicBezTo>
                  <a:cubicBezTo>
                    <a:pt x="1893" y="2057"/>
                    <a:pt x="1875" y="2059"/>
                    <a:pt x="1859" y="2063"/>
                  </a:cubicBezTo>
                  <a:cubicBezTo>
                    <a:pt x="1737" y="2063"/>
                    <a:pt x="1794" y="2063"/>
                    <a:pt x="1859" y="2055"/>
                  </a:cubicBezTo>
                  <a:cubicBezTo>
                    <a:pt x="1985" y="2050"/>
                    <a:pt x="2022" y="2044"/>
                    <a:pt x="1970" y="2044"/>
                  </a:cubicBezTo>
                  <a:cubicBezTo>
                    <a:pt x="1948" y="2044"/>
                    <a:pt x="1911" y="2045"/>
                    <a:pt x="1859" y="2047"/>
                  </a:cubicBezTo>
                  <a:cubicBezTo>
                    <a:pt x="1916" y="2039"/>
                    <a:pt x="1916" y="2039"/>
                    <a:pt x="1859" y="2039"/>
                  </a:cubicBezTo>
                  <a:cubicBezTo>
                    <a:pt x="1794" y="2039"/>
                    <a:pt x="1794" y="2039"/>
                    <a:pt x="1859" y="2031"/>
                  </a:cubicBezTo>
                  <a:cubicBezTo>
                    <a:pt x="1916" y="2031"/>
                    <a:pt x="1980" y="2023"/>
                    <a:pt x="1916" y="2023"/>
                  </a:cubicBezTo>
                  <a:cubicBezTo>
                    <a:pt x="1916" y="2023"/>
                    <a:pt x="1916" y="2023"/>
                    <a:pt x="1980" y="2015"/>
                  </a:cubicBezTo>
                  <a:cubicBezTo>
                    <a:pt x="2037" y="2007"/>
                    <a:pt x="1980" y="2007"/>
                    <a:pt x="1916" y="2007"/>
                  </a:cubicBezTo>
                  <a:cubicBezTo>
                    <a:pt x="1802" y="1999"/>
                    <a:pt x="1802" y="1999"/>
                    <a:pt x="1924" y="1999"/>
                  </a:cubicBezTo>
                  <a:cubicBezTo>
                    <a:pt x="2021" y="1999"/>
                    <a:pt x="1993" y="1981"/>
                    <a:pt x="1907" y="1981"/>
                  </a:cubicBezTo>
                  <a:cubicBezTo>
                    <a:pt x="1892" y="1981"/>
                    <a:pt x="1876" y="1981"/>
                    <a:pt x="1859" y="1982"/>
                  </a:cubicBezTo>
                  <a:cubicBezTo>
                    <a:pt x="1745" y="1982"/>
                    <a:pt x="1745" y="1982"/>
                    <a:pt x="1802" y="1974"/>
                  </a:cubicBezTo>
                  <a:lnTo>
                    <a:pt x="1859" y="1974"/>
                  </a:lnTo>
                  <a:cubicBezTo>
                    <a:pt x="1859" y="1966"/>
                    <a:pt x="1867" y="1966"/>
                    <a:pt x="1924" y="1958"/>
                  </a:cubicBezTo>
                  <a:cubicBezTo>
                    <a:pt x="1924" y="1958"/>
                    <a:pt x="1924" y="1958"/>
                    <a:pt x="1867" y="1950"/>
                  </a:cubicBezTo>
                  <a:cubicBezTo>
                    <a:pt x="1745" y="1950"/>
                    <a:pt x="1810" y="1934"/>
                    <a:pt x="1924" y="1926"/>
                  </a:cubicBezTo>
                  <a:lnTo>
                    <a:pt x="1867" y="1926"/>
                  </a:lnTo>
                  <a:cubicBezTo>
                    <a:pt x="1745" y="1926"/>
                    <a:pt x="1689" y="1926"/>
                    <a:pt x="1810" y="1918"/>
                  </a:cubicBezTo>
                  <a:lnTo>
                    <a:pt x="1867" y="1918"/>
                  </a:lnTo>
                  <a:cubicBezTo>
                    <a:pt x="1745" y="1918"/>
                    <a:pt x="1810" y="1901"/>
                    <a:pt x="1932" y="1893"/>
                  </a:cubicBezTo>
                  <a:lnTo>
                    <a:pt x="1810" y="1893"/>
                  </a:lnTo>
                  <a:cubicBezTo>
                    <a:pt x="1810" y="1893"/>
                    <a:pt x="1810" y="1885"/>
                    <a:pt x="1867" y="1885"/>
                  </a:cubicBezTo>
                  <a:cubicBezTo>
                    <a:pt x="1932" y="1877"/>
                    <a:pt x="1989" y="1869"/>
                    <a:pt x="1932" y="1869"/>
                  </a:cubicBezTo>
                  <a:cubicBezTo>
                    <a:pt x="1932" y="1869"/>
                    <a:pt x="1932" y="1869"/>
                    <a:pt x="1989" y="1861"/>
                  </a:cubicBezTo>
                  <a:lnTo>
                    <a:pt x="1989" y="1845"/>
                  </a:lnTo>
                  <a:cubicBezTo>
                    <a:pt x="1932" y="1845"/>
                    <a:pt x="1932" y="1836"/>
                    <a:pt x="1989" y="1836"/>
                  </a:cubicBezTo>
                  <a:cubicBezTo>
                    <a:pt x="1989" y="1836"/>
                    <a:pt x="1989" y="1828"/>
                    <a:pt x="1932" y="1828"/>
                  </a:cubicBezTo>
                  <a:cubicBezTo>
                    <a:pt x="1932" y="1820"/>
                    <a:pt x="1932" y="1812"/>
                    <a:pt x="1989" y="1812"/>
                  </a:cubicBezTo>
                  <a:cubicBezTo>
                    <a:pt x="1932" y="1812"/>
                    <a:pt x="1932" y="1812"/>
                    <a:pt x="1932" y="1804"/>
                  </a:cubicBezTo>
                  <a:lnTo>
                    <a:pt x="1932" y="1796"/>
                  </a:lnTo>
                  <a:cubicBezTo>
                    <a:pt x="1903" y="1800"/>
                    <a:pt x="1889" y="1802"/>
                    <a:pt x="1882" y="1802"/>
                  </a:cubicBezTo>
                  <a:cubicBezTo>
                    <a:pt x="1875" y="1802"/>
                    <a:pt x="1875" y="1800"/>
                    <a:pt x="1875" y="1796"/>
                  </a:cubicBezTo>
                  <a:cubicBezTo>
                    <a:pt x="1875" y="1796"/>
                    <a:pt x="1932" y="1780"/>
                    <a:pt x="1932" y="1772"/>
                  </a:cubicBezTo>
                  <a:cubicBezTo>
                    <a:pt x="1932" y="1768"/>
                    <a:pt x="1932" y="1765"/>
                    <a:pt x="1925" y="1765"/>
                  </a:cubicBezTo>
                  <a:cubicBezTo>
                    <a:pt x="1918" y="1765"/>
                    <a:pt x="1903" y="1768"/>
                    <a:pt x="1875" y="1772"/>
                  </a:cubicBezTo>
                  <a:cubicBezTo>
                    <a:pt x="1875" y="1763"/>
                    <a:pt x="1940" y="1747"/>
                    <a:pt x="1940" y="1739"/>
                  </a:cubicBezTo>
                  <a:cubicBezTo>
                    <a:pt x="1940" y="1730"/>
                    <a:pt x="1940" y="1726"/>
                    <a:pt x="1927" y="1726"/>
                  </a:cubicBezTo>
                  <a:cubicBezTo>
                    <a:pt x="1918" y="1726"/>
                    <a:pt x="1902" y="1728"/>
                    <a:pt x="1875" y="1731"/>
                  </a:cubicBezTo>
                  <a:cubicBezTo>
                    <a:pt x="1828" y="1734"/>
                    <a:pt x="1801" y="1736"/>
                    <a:pt x="1792" y="1736"/>
                  </a:cubicBezTo>
                  <a:cubicBezTo>
                    <a:pt x="1781" y="1736"/>
                    <a:pt x="1809" y="1732"/>
                    <a:pt x="1875" y="1723"/>
                  </a:cubicBezTo>
                  <a:cubicBezTo>
                    <a:pt x="1964" y="1711"/>
                    <a:pt x="1988" y="1704"/>
                    <a:pt x="1972" y="1704"/>
                  </a:cubicBezTo>
                  <a:cubicBezTo>
                    <a:pt x="1966" y="1704"/>
                    <a:pt x="1955" y="1705"/>
                    <a:pt x="1940" y="1707"/>
                  </a:cubicBezTo>
                  <a:lnTo>
                    <a:pt x="1875" y="1707"/>
                  </a:lnTo>
                  <a:cubicBezTo>
                    <a:pt x="1940" y="1699"/>
                    <a:pt x="1940" y="1699"/>
                    <a:pt x="1875" y="1690"/>
                  </a:cubicBezTo>
                  <a:cubicBezTo>
                    <a:pt x="1875" y="1690"/>
                    <a:pt x="1875" y="1690"/>
                    <a:pt x="1940" y="1682"/>
                  </a:cubicBezTo>
                  <a:lnTo>
                    <a:pt x="1940" y="1674"/>
                  </a:lnTo>
                  <a:cubicBezTo>
                    <a:pt x="1927" y="1675"/>
                    <a:pt x="1915" y="1676"/>
                    <a:pt x="1906" y="1676"/>
                  </a:cubicBezTo>
                  <a:cubicBezTo>
                    <a:pt x="1831" y="1676"/>
                    <a:pt x="1882" y="1649"/>
                    <a:pt x="1940" y="1642"/>
                  </a:cubicBezTo>
                  <a:lnTo>
                    <a:pt x="1875" y="1642"/>
                  </a:lnTo>
                  <a:cubicBezTo>
                    <a:pt x="1842" y="1644"/>
                    <a:pt x="1818" y="1645"/>
                    <a:pt x="1805" y="1645"/>
                  </a:cubicBezTo>
                  <a:cubicBezTo>
                    <a:pt x="1771" y="1645"/>
                    <a:pt x="1795" y="1639"/>
                    <a:pt x="1875" y="1634"/>
                  </a:cubicBezTo>
                  <a:cubicBezTo>
                    <a:pt x="1818" y="1634"/>
                    <a:pt x="1818" y="1618"/>
                    <a:pt x="1940" y="1609"/>
                  </a:cubicBezTo>
                  <a:lnTo>
                    <a:pt x="2062" y="1593"/>
                  </a:lnTo>
                  <a:lnTo>
                    <a:pt x="1997" y="1593"/>
                  </a:lnTo>
                  <a:cubicBezTo>
                    <a:pt x="1980" y="1596"/>
                    <a:pt x="1968" y="1597"/>
                    <a:pt x="1960" y="1597"/>
                  </a:cubicBezTo>
                  <a:cubicBezTo>
                    <a:pt x="1940" y="1597"/>
                    <a:pt x="1940" y="1591"/>
                    <a:pt x="1940" y="1585"/>
                  </a:cubicBezTo>
                  <a:cubicBezTo>
                    <a:pt x="1940" y="1577"/>
                    <a:pt x="1883" y="1569"/>
                    <a:pt x="1883" y="1561"/>
                  </a:cubicBezTo>
                  <a:cubicBezTo>
                    <a:pt x="1883" y="1553"/>
                    <a:pt x="1883" y="1545"/>
                    <a:pt x="1940" y="1528"/>
                  </a:cubicBezTo>
                  <a:cubicBezTo>
                    <a:pt x="1940" y="1528"/>
                    <a:pt x="1940" y="1520"/>
                    <a:pt x="1883" y="1520"/>
                  </a:cubicBezTo>
                  <a:cubicBezTo>
                    <a:pt x="1864" y="1523"/>
                    <a:pt x="1851" y="1524"/>
                    <a:pt x="1843" y="1524"/>
                  </a:cubicBezTo>
                  <a:cubicBezTo>
                    <a:pt x="1824" y="1524"/>
                    <a:pt x="1837" y="1518"/>
                    <a:pt x="1883" y="1512"/>
                  </a:cubicBezTo>
                  <a:lnTo>
                    <a:pt x="1883" y="1504"/>
                  </a:lnTo>
                  <a:lnTo>
                    <a:pt x="1818" y="1504"/>
                  </a:lnTo>
                  <a:cubicBezTo>
                    <a:pt x="1883" y="1496"/>
                    <a:pt x="1940" y="1488"/>
                    <a:pt x="1883" y="1488"/>
                  </a:cubicBezTo>
                  <a:cubicBezTo>
                    <a:pt x="1851" y="1492"/>
                    <a:pt x="1835" y="1494"/>
                    <a:pt x="1826" y="1494"/>
                  </a:cubicBezTo>
                  <a:cubicBezTo>
                    <a:pt x="1818" y="1494"/>
                    <a:pt x="1818" y="1492"/>
                    <a:pt x="1818" y="1488"/>
                  </a:cubicBezTo>
                  <a:cubicBezTo>
                    <a:pt x="1881" y="1472"/>
                    <a:pt x="1876" y="1358"/>
                    <a:pt x="1824" y="1358"/>
                  </a:cubicBezTo>
                  <a:cubicBezTo>
                    <a:pt x="1822" y="1358"/>
                    <a:pt x="1820" y="1358"/>
                    <a:pt x="1818" y="1358"/>
                  </a:cubicBezTo>
                  <a:lnTo>
                    <a:pt x="1818" y="1342"/>
                  </a:lnTo>
                  <a:lnTo>
                    <a:pt x="1818" y="1334"/>
                  </a:lnTo>
                  <a:cubicBezTo>
                    <a:pt x="1940" y="1318"/>
                    <a:pt x="1875" y="1309"/>
                    <a:pt x="1818" y="1301"/>
                  </a:cubicBezTo>
                  <a:cubicBezTo>
                    <a:pt x="1799" y="1304"/>
                    <a:pt x="1787" y="1305"/>
                    <a:pt x="1778" y="1305"/>
                  </a:cubicBezTo>
                  <a:cubicBezTo>
                    <a:pt x="1762" y="1305"/>
                    <a:pt x="1762" y="1301"/>
                    <a:pt x="1762" y="1301"/>
                  </a:cubicBezTo>
                  <a:cubicBezTo>
                    <a:pt x="1854" y="1288"/>
                    <a:pt x="1871" y="1275"/>
                    <a:pt x="1844" y="1275"/>
                  </a:cubicBezTo>
                  <a:cubicBezTo>
                    <a:pt x="1837" y="1275"/>
                    <a:pt x="1829" y="1276"/>
                    <a:pt x="1818" y="1277"/>
                  </a:cubicBezTo>
                  <a:cubicBezTo>
                    <a:pt x="1768" y="1280"/>
                    <a:pt x="1738" y="1282"/>
                    <a:pt x="1730" y="1282"/>
                  </a:cubicBezTo>
                  <a:cubicBezTo>
                    <a:pt x="1718" y="1282"/>
                    <a:pt x="1747" y="1278"/>
                    <a:pt x="1818" y="1269"/>
                  </a:cubicBezTo>
                  <a:cubicBezTo>
                    <a:pt x="1889" y="1255"/>
                    <a:pt x="1916" y="1246"/>
                    <a:pt x="1893" y="1246"/>
                  </a:cubicBezTo>
                  <a:cubicBezTo>
                    <a:pt x="1876" y="1246"/>
                    <a:pt x="1833" y="1251"/>
                    <a:pt x="1762" y="1261"/>
                  </a:cubicBezTo>
                  <a:cubicBezTo>
                    <a:pt x="1735" y="1264"/>
                    <a:pt x="1719" y="1266"/>
                    <a:pt x="1714" y="1266"/>
                  </a:cubicBezTo>
                  <a:cubicBezTo>
                    <a:pt x="1708" y="1266"/>
                    <a:pt x="1724" y="1262"/>
                    <a:pt x="1762" y="1253"/>
                  </a:cubicBezTo>
                  <a:cubicBezTo>
                    <a:pt x="1834" y="1237"/>
                    <a:pt x="1860" y="1232"/>
                    <a:pt x="1855" y="1232"/>
                  </a:cubicBezTo>
                  <a:lnTo>
                    <a:pt x="1855" y="1232"/>
                  </a:lnTo>
                  <a:cubicBezTo>
                    <a:pt x="1852" y="1232"/>
                    <a:pt x="1839" y="1233"/>
                    <a:pt x="1818" y="1236"/>
                  </a:cubicBezTo>
                  <a:cubicBezTo>
                    <a:pt x="1764" y="1244"/>
                    <a:pt x="1734" y="1248"/>
                    <a:pt x="1728" y="1248"/>
                  </a:cubicBezTo>
                  <a:cubicBezTo>
                    <a:pt x="1721" y="1248"/>
                    <a:pt x="1751" y="1242"/>
                    <a:pt x="1818" y="1228"/>
                  </a:cubicBezTo>
                  <a:cubicBezTo>
                    <a:pt x="1885" y="1209"/>
                    <a:pt x="1912" y="1201"/>
                    <a:pt x="1901" y="1201"/>
                  </a:cubicBezTo>
                  <a:cubicBezTo>
                    <a:pt x="1893" y="1201"/>
                    <a:pt x="1865" y="1205"/>
                    <a:pt x="1818" y="1212"/>
                  </a:cubicBezTo>
                  <a:cubicBezTo>
                    <a:pt x="1783" y="1217"/>
                    <a:pt x="1758" y="1219"/>
                    <a:pt x="1743" y="1219"/>
                  </a:cubicBezTo>
                  <a:cubicBezTo>
                    <a:pt x="1707" y="1219"/>
                    <a:pt x="1732" y="1207"/>
                    <a:pt x="1818" y="1196"/>
                  </a:cubicBezTo>
                  <a:cubicBezTo>
                    <a:pt x="1818" y="1190"/>
                    <a:pt x="1845" y="1181"/>
                    <a:pt x="1843" y="1181"/>
                  </a:cubicBezTo>
                  <a:lnTo>
                    <a:pt x="1843" y="1181"/>
                  </a:lnTo>
                  <a:cubicBezTo>
                    <a:pt x="1843" y="1181"/>
                    <a:pt x="1836" y="1183"/>
                    <a:pt x="1818" y="1188"/>
                  </a:cubicBezTo>
                  <a:lnTo>
                    <a:pt x="1875" y="1172"/>
                  </a:lnTo>
                  <a:lnTo>
                    <a:pt x="1875" y="1163"/>
                  </a:lnTo>
                  <a:lnTo>
                    <a:pt x="1818" y="1172"/>
                  </a:lnTo>
                  <a:cubicBezTo>
                    <a:pt x="1818" y="1172"/>
                    <a:pt x="1875" y="1139"/>
                    <a:pt x="1875" y="1107"/>
                  </a:cubicBezTo>
                  <a:cubicBezTo>
                    <a:pt x="1870" y="1079"/>
                    <a:pt x="1868" y="1066"/>
                    <a:pt x="1849" y="1066"/>
                  </a:cubicBezTo>
                  <a:cubicBezTo>
                    <a:pt x="1840" y="1066"/>
                    <a:pt x="1828" y="1069"/>
                    <a:pt x="1810" y="1074"/>
                  </a:cubicBezTo>
                  <a:cubicBezTo>
                    <a:pt x="1757" y="1089"/>
                    <a:pt x="1727" y="1095"/>
                    <a:pt x="1720" y="1095"/>
                  </a:cubicBezTo>
                  <a:cubicBezTo>
                    <a:pt x="1712" y="1095"/>
                    <a:pt x="1742" y="1084"/>
                    <a:pt x="1810" y="1066"/>
                  </a:cubicBezTo>
                  <a:cubicBezTo>
                    <a:pt x="1810" y="1066"/>
                    <a:pt x="1867" y="1050"/>
                    <a:pt x="1867" y="1042"/>
                  </a:cubicBezTo>
                  <a:cubicBezTo>
                    <a:pt x="1867" y="1034"/>
                    <a:pt x="1867" y="1026"/>
                    <a:pt x="1924" y="1009"/>
                  </a:cubicBezTo>
                  <a:lnTo>
                    <a:pt x="1924" y="1009"/>
                  </a:lnTo>
                  <a:cubicBezTo>
                    <a:pt x="1896" y="1013"/>
                    <a:pt x="1875" y="1015"/>
                    <a:pt x="1859" y="1015"/>
                  </a:cubicBezTo>
                  <a:cubicBezTo>
                    <a:pt x="1805" y="1015"/>
                    <a:pt x="1815" y="996"/>
                    <a:pt x="1859" y="977"/>
                  </a:cubicBezTo>
                  <a:cubicBezTo>
                    <a:pt x="1859" y="969"/>
                    <a:pt x="1859" y="969"/>
                    <a:pt x="1802" y="969"/>
                  </a:cubicBezTo>
                  <a:cubicBezTo>
                    <a:pt x="1779" y="972"/>
                    <a:pt x="1765" y="974"/>
                    <a:pt x="1761" y="974"/>
                  </a:cubicBezTo>
                  <a:cubicBezTo>
                    <a:pt x="1755" y="974"/>
                    <a:pt x="1769" y="970"/>
                    <a:pt x="1802" y="961"/>
                  </a:cubicBezTo>
                  <a:cubicBezTo>
                    <a:pt x="1846" y="955"/>
                    <a:pt x="1890" y="929"/>
                    <a:pt x="1855" y="929"/>
                  </a:cubicBezTo>
                  <a:cubicBezTo>
                    <a:pt x="1845" y="929"/>
                    <a:pt x="1828" y="931"/>
                    <a:pt x="1802" y="936"/>
                  </a:cubicBezTo>
                  <a:lnTo>
                    <a:pt x="1859" y="920"/>
                  </a:lnTo>
                  <a:cubicBezTo>
                    <a:pt x="1881" y="914"/>
                    <a:pt x="1886" y="911"/>
                    <a:pt x="1880" y="911"/>
                  </a:cubicBezTo>
                  <a:cubicBezTo>
                    <a:pt x="1871" y="911"/>
                    <a:pt x="1834" y="918"/>
                    <a:pt x="1794" y="928"/>
                  </a:cubicBezTo>
                  <a:cubicBezTo>
                    <a:pt x="1747" y="938"/>
                    <a:pt x="1719" y="944"/>
                    <a:pt x="1716" y="944"/>
                  </a:cubicBezTo>
                  <a:cubicBezTo>
                    <a:pt x="1711" y="944"/>
                    <a:pt x="1754" y="933"/>
                    <a:pt x="1859" y="904"/>
                  </a:cubicBezTo>
                  <a:cubicBezTo>
                    <a:pt x="1931" y="889"/>
                    <a:pt x="1957" y="883"/>
                    <a:pt x="1952" y="883"/>
                  </a:cubicBezTo>
                  <a:lnTo>
                    <a:pt x="1952" y="883"/>
                  </a:lnTo>
                  <a:cubicBezTo>
                    <a:pt x="1950" y="883"/>
                    <a:pt x="1936" y="885"/>
                    <a:pt x="1916" y="888"/>
                  </a:cubicBezTo>
                  <a:cubicBezTo>
                    <a:pt x="1871" y="893"/>
                    <a:pt x="1830" y="903"/>
                    <a:pt x="1828" y="903"/>
                  </a:cubicBezTo>
                  <a:cubicBezTo>
                    <a:pt x="1826" y="903"/>
                    <a:pt x="1833" y="901"/>
                    <a:pt x="1851" y="896"/>
                  </a:cubicBezTo>
                  <a:cubicBezTo>
                    <a:pt x="1851" y="893"/>
                    <a:pt x="1851" y="891"/>
                    <a:pt x="1845" y="891"/>
                  </a:cubicBezTo>
                  <a:cubicBezTo>
                    <a:pt x="1836" y="891"/>
                    <a:pt x="1809" y="897"/>
                    <a:pt x="1737" y="912"/>
                  </a:cubicBezTo>
                  <a:cubicBezTo>
                    <a:pt x="1709" y="916"/>
                    <a:pt x="1695" y="918"/>
                    <a:pt x="1688" y="918"/>
                  </a:cubicBezTo>
                  <a:cubicBezTo>
                    <a:pt x="1681" y="918"/>
                    <a:pt x="1681" y="916"/>
                    <a:pt x="1681" y="912"/>
                  </a:cubicBezTo>
                  <a:cubicBezTo>
                    <a:pt x="1737" y="904"/>
                    <a:pt x="1737" y="904"/>
                    <a:pt x="1794" y="896"/>
                  </a:cubicBezTo>
                  <a:cubicBezTo>
                    <a:pt x="1794" y="896"/>
                    <a:pt x="1794" y="896"/>
                    <a:pt x="1794" y="888"/>
                  </a:cubicBezTo>
                  <a:cubicBezTo>
                    <a:pt x="1826" y="872"/>
                    <a:pt x="1867" y="855"/>
                    <a:pt x="1908" y="847"/>
                  </a:cubicBezTo>
                  <a:cubicBezTo>
                    <a:pt x="1933" y="840"/>
                    <a:pt x="1947" y="836"/>
                    <a:pt x="1945" y="836"/>
                  </a:cubicBezTo>
                  <a:lnTo>
                    <a:pt x="1945" y="836"/>
                  </a:lnTo>
                  <a:cubicBezTo>
                    <a:pt x="1941" y="836"/>
                    <a:pt x="1913" y="842"/>
                    <a:pt x="1851" y="855"/>
                  </a:cubicBezTo>
                  <a:cubicBezTo>
                    <a:pt x="1775" y="877"/>
                    <a:pt x="1750" y="884"/>
                    <a:pt x="1739" y="884"/>
                  </a:cubicBezTo>
                  <a:cubicBezTo>
                    <a:pt x="1734" y="884"/>
                    <a:pt x="1732" y="882"/>
                    <a:pt x="1729" y="880"/>
                  </a:cubicBezTo>
                  <a:cubicBezTo>
                    <a:pt x="1729" y="872"/>
                    <a:pt x="1729" y="872"/>
                    <a:pt x="1794" y="855"/>
                  </a:cubicBezTo>
                  <a:cubicBezTo>
                    <a:pt x="1851" y="847"/>
                    <a:pt x="1851" y="847"/>
                    <a:pt x="1851" y="839"/>
                  </a:cubicBezTo>
                  <a:cubicBezTo>
                    <a:pt x="1745" y="839"/>
                    <a:pt x="1648" y="855"/>
                    <a:pt x="1551" y="880"/>
                  </a:cubicBezTo>
                  <a:cubicBezTo>
                    <a:pt x="1498" y="891"/>
                    <a:pt x="1470" y="897"/>
                    <a:pt x="1466" y="897"/>
                  </a:cubicBezTo>
                  <a:cubicBezTo>
                    <a:pt x="1462" y="897"/>
                    <a:pt x="1490" y="889"/>
                    <a:pt x="1551" y="872"/>
                  </a:cubicBezTo>
                  <a:cubicBezTo>
                    <a:pt x="1616" y="864"/>
                    <a:pt x="1608" y="855"/>
                    <a:pt x="1608" y="855"/>
                  </a:cubicBezTo>
                  <a:lnTo>
                    <a:pt x="1608" y="855"/>
                  </a:lnTo>
                  <a:cubicBezTo>
                    <a:pt x="1596" y="857"/>
                    <a:pt x="1589" y="858"/>
                    <a:pt x="1585" y="858"/>
                  </a:cubicBezTo>
                  <a:cubicBezTo>
                    <a:pt x="1576" y="858"/>
                    <a:pt x="1592" y="853"/>
                    <a:pt x="1602" y="853"/>
                  </a:cubicBezTo>
                  <a:cubicBezTo>
                    <a:pt x="1605" y="853"/>
                    <a:pt x="1608" y="854"/>
                    <a:pt x="1608" y="855"/>
                  </a:cubicBezTo>
                  <a:cubicBezTo>
                    <a:pt x="1640" y="847"/>
                    <a:pt x="1656" y="845"/>
                    <a:pt x="1664" y="845"/>
                  </a:cubicBezTo>
                  <a:cubicBezTo>
                    <a:pt x="1672" y="845"/>
                    <a:pt x="1672" y="847"/>
                    <a:pt x="1672" y="847"/>
                  </a:cubicBezTo>
                  <a:lnTo>
                    <a:pt x="1729" y="831"/>
                  </a:lnTo>
                  <a:cubicBezTo>
                    <a:pt x="1790" y="814"/>
                    <a:pt x="1818" y="806"/>
                    <a:pt x="1814" y="806"/>
                  </a:cubicBezTo>
                  <a:lnTo>
                    <a:pt x="1814" y="806"/>
                  </a:lnTo>
                  <a:cubicBezTo>
                    <a:pt x="1810" y="806"/>
                    <a:pt x="1782" y="812"/>
                    <a:pt x="1729" y="823"/>
                  </a:cubicBezTo>
                  <a:cubicBezTo>
                    <a:pt x="1706" y="826"/>
                    <a:pt x="1692" y="828"/>
                    <a:pt x="1688" y="828"/>
                  </a:cubicBezTo>
                  <a:cubicBezTo>
                    <a:pt x="1682" y="828"/>
                    <a:pt x="1696" y="824"/>
                    <a:pt x="1729" y="815"/>
                  </a:cubicBezTo>
                  <a:cubicBezTo>
                    <a:pt x="1775" y="802"/>
                    <a:pt x="1822" y="788"/>
                    <a:pt x="1806" y="788"/>
                  </a:cubicBezTo>
                  <a:cubicBezTo>
                    <a:pt x="1803" y="788"/>
                    <a:pt x="1796" y="789"/>
                    <a:pt x="1786" y="791"/>
                  </a:cubicBezTo>
                  <a:cubicBezTo>
                    <a:pt x="1786" y="791"/>
                    <a:pt x="1786" y="782"/>
                    <a:pt x="1843" y="766"/>
                  </a:cubicBezTo>
                  <a:cubicBezTo>
                    <a:pt x="1843" y="763"/>
                    <a:pt x="1843" y="761"/>
                    <a:pt x="1838" y="761"/>
                  </a:cubicBezTo>
                  <a:cubicBezTo>
                    <a:pt x="1832" y="761"/>
                    <a:pt x="1816" y="765"/>
                    <a:pt x="1778" y="774"/>
                  </a:cubicBezTo>
                  <a:cubicBezTo>
                    <a:pt x="1749" y="778"/>
                    <a:pt x="1735" y="780"/>
                    <a:pt x="1728" y="780"/>
                  </a:cubicBezTo>
                  <a:cubicBezTo>
                    <a:pt x="1721" y="780"/>
                    <a:pt x="1721" y="778"/>
                    <a:pt x="1721" y="774"/>
                  </a:cubicBezTo>
                  <a:cubicBezTo>
                    <a:pt x="1721" y="774"/>
                    <a:pt x="1721" y="774"/>
                    <a:pt x="1664" y="782"/>
                  </a:cubicBezTo>
                  <a:cubicBezTo>
                    <a:pt x="1635" y="794"/>
                    <a:pt x="1605" y="802"/>
                    <a:pt x="1575" y="802"/>
                  </a:cubicBezTo>
                  <a:cubicBezTo>
                    <a:pt x="1564" y="802"/>
                    <a:pt x="1554" y="801"/>
                    <a:pt x="1543" y="799"/>
                  </a:cubicBezTo>
                  <a:cubicBezTo>
                    <a:pt x="1524" y="801"/>
                    <a:pt x="1511" y="803"/>
                    <a:pt x="1507" y="803"/>
                  </a:cubicBezTo>
                  <a:cubicBezTo>
                    <a:pt x="1499" y="803"/>
                    <a:pt x="1524" y="796"/>
                    <a:pt x="1599" y="774"/>
                  </a:cubicBezTo>
                  <a:cubicBezTo>
                    <a:pt x="1664" y="766"/>
                    <a:pt x="1664" y="758"/>
                    <a:pt x="1656" y="758"/>
                  </a:cubicBezTo>
                  <a:cubicBezTo>
                    <a:pt x="1656" y="758"/>
                    <a:pt x="1656" y="750"/>
                    <a:pt x="1721" y="734"/>
                  </a:cubicBezTo>
                  <a:cubicBezTo>
                    <a:pt x="1739" y="729"/>
                    <a:pt x="1745" y="727"/>
                    <a:pt x="1744" y="727"/>
                  </a:cubicBezTo>
                  <a:lnTo>
                    <a:pt x="1744" y="727"/>
                  </a:lnTo>
                  <a:cubicBezTo>
                    <a:pt x="1742" y="727"/>
                    <a:pt x="1701" y="736"/>
                    <a:pt x="1656" y="742"/>
                  </a:cubicBezTo>
                  <a:lnTo>
                    <a:pt x="1543" y="774"/>
                  </a:lnTo>
                  <a:cubicBezTo>
                    <a:pt x="1543" y="774"/>
                    <a:pt x="1656" y="734"/>
                    <a:pt x="1713" y="726"/>
                  </a:cubicBezTo>
                  <a:cubicBezTo>
                    <a:pt x="1778" y="708"/>
                    <a:pt x="1808" y="700"/>
                    <a:pt x="1804" y="700"/>
                  </a:cubicBezTo>
                  <a:lnTo>
                    <a:pt x="1804" y="700"/>
                  </a:lnTo>
                  <a:cubicBezTo>
                    <a:pt x="1800" y="700"/>
                    <a:pt x="1769" y="706"/>
                    <a:pt x="1713" y="718"/>
                  </a:cubicBezTo>
                  <a:cubicBezTo>
                    <a:pt x="1678" y="728"/>
                    <a:pt x="1643" y="735"/>
                    <a:pt x="1635" y="735"/>
                  </a:cubicBezTo>
                  <a:cubicBezTo>
                    <a:pt x="1629" y="735"/>
                    <a:pt x="1635" y="732"/>
                    <a:pt x="1656" y="726"/>
                  </a:cubicBezTo>
                  <a:cubicBezTo>
                    <a:pt x="1656" y="718"/>
                    <a:pt x="1656" y="709"/>
                    <a:pt x="1713" y="693"/>
                  </a:cubicBezTo>
                  <a:cubicBezTo>
                    <a:pt x="1741" y="685"/>
                    <a:pt x="1741" y="683"/>
                    <a:pt x="1734" y="683"/>
                  </a:cubicBezTo>
                  <a:cubicBezTo>
                    <a:pt x="1727" y="683"/>
                    <a:pt x="1713" y="685"/>
                    <a:pt x="1713" y="685"/>
                  </a:cubicBezTo>
                  <a:cubicBezTo>
                    <a:pt x="1690" y="691"/>
                    <a:pt x="1675" y="694"/>
                    <a:pt x="1668" y="694"/>
                  </a:cubicBezTo>
                  <a:cubicBezTo>
                    <a:pt x="1655" y="694"/>
                    <a:pt x="1668" y="685"/>
                    <a:pt x="1705" y="669"/>
                  </a:cubicBezTo>
                  <a:cubicBezTo>
                    <a:pt x="1767" y="642"/>
                    <a:pt x="1795" y="630"/>
                    <a:pt x="1789" y="630"/>
                  </a:cubicBezTo>
                  <a:lnTo>
                    <a:pt x="1789" y="630"/>
                  </a:lnTo>
                  <a:cubicBezTo>
                    <a:pt x="1784" y="630"/>
                    <a:pt x="1756" y="638"/>
                    <a:pt x="1705" y="653"/>
                  </a:cubicBezTo>
                  <a:cubicBezTo>
                    <a:pt x="1676" y="661"/>
                    <a:pt x="1648" y="667"/>
                    <a:pt x="1641" y="667"/>
                  </a:cubicBezTo>
                  <a:cubicBezTo>
                    <a:pt x="1634" y="667"/>
                    <a:pt x="1648" y="661"/>
                    <a:pt x="1705" y="645"/>
                  </a:cubicBezTo>
                  <a:cubicBezTo>
                    <a:pt x="1729" y="638"/>
                    <a:pt x="1733" y="635"/>
                    <a:pt x="1725" y="635"/>
                  </a:cubicBezTo>
                  <a:cubicBezTo>
                    <a:pt x="1714" y="635"/>
                    <a:pt x="1681" y="640"/>
                    <a:pt x="1648" y="645"/>
                  </a:cubicBezTo>
                  <a:lnTo>
                    <a:pt x="1413" y="701"/>
                  </a:lnTo>
                  <a:cubicBezTo>
                    <a:pt x="1389" y="708"/>
                    <a:pt x="1371" y="713"/>
                    <a:pt x="1356" y="718"/>
                  </a:cubicBezTo>
                  <a:lnTo>
                    <a:pt x="1356" y="718"/>
                  </a:lnTo>
                  <a:cubicBezTo>
                    <a:pt x="1389" y="701"/>
                    <a:pt x="1429" y="685"/>
                    <a:pt x="1470" y="677"/>
                  </a:cubicBezTo>
                  <a:cubicBezTo>
                    <a:pt x="1526" y="661"/>
                    <a:pt x="1526" y="661"/>
                    <a:pt x="1526" y="661"/>
                  </a:cubicBezTo>
                  <a:lnTo>
                    <a:pt x="1526" y="669"/>
                  </a:lnTo>
                  <a:cubicBezTo>
                    <a:pt x="1567" y="661"/>
                    <a:pt x="1608" y="645"/>
                    <a:pt x="1640" y="628"/>
                  </a:cubicBezTo>
                  <a:cubicBezTo>
                    <a:pt x="1675" y="618"/>
                    <a:pt x="1688" y="611"/>
                    <a:pt x="1680" y="611"/>
                  </a:cubicBezTo>
                  <a:cubicBezTo>
                    <a:pt x="1675" y="611"/>
                    <a:pt x="1662" y="614"/>
                    <a:pt x="1640" y="620"/>
                  </a:cubicBezTo>
                  <a:cubicBezTo>
                    <a:pt x="1697" y="604"/>
                    <a:pt x="1697" y="596"/>
                    <a:pt x="1697" y="588"/>
                  </a:cubicBezTo>
                  <a:cubicBezTo>
                    <a:pt x="1697" y="580"/>
                    <a:pt x="1697" y="572"/>
                    <a:pt x="1753" y="547"/>
                  </a:cubicBezTo>
                  <a:cubicBezTo>
                    <a:pt x="1753" y="544"/>
                    <a:pt x="1752" y="542"/>
                    <a:pt x="1746" y="542"/>
                  </a:cubicBezTo>
                  <a:cubicBezTo>
                    <a:pt x="1738" y="542"/>
                    <a:pt x="1722" y="546"/>
                    <a:pt x="1689" y="555"/>
                  </a:cubicBezTo>
                  <a:cubicBezTo>
                    <a:pt x="1632" y="572"/>
                    <a:pt x="1603" y="578"/>
                    <a:pt x="1596" y="578"/>
                  </a:cubicBezTo>
                  <a:cubicBezTo>
                    <a:pt x="1589" y="578"/>
                    <a:pt x="1603" y="572"/>
                    <a:pt x="1632" y="564"/>
                  </a:cubicBezTo>
                  <a:cubicBezTo>
                    <a:pt x="1728" y="536"/>
                    <a:pt x="1778" y="485"/>
                    <a:pt x="1721" y="485"/>
                  </a:cubicBezTo>
                  <a:cubicBezTo>
                    <a:pt x="1711" y="485"/>
                    <a:pt x="1698" y="487"/>
                    <a:pt x="1681" y="491"/>
                  </a:cubicBezTo>
                  <a:cubicBezTo>
                    <a:pt x="1730" y="469"/>
                    <a:pt x="1730" y="448"/>
                    <a:pt x="1693" y="448"/>
                  </a:cubicBezTo>
                  <a:cubicBezTo>
                    <a:pt x="1687" y="448"/>
                    <a:pt x="1680" y="449"/>
                    <a:pt x="1672" y="450"/>
                  </a:cubicBezTo>
                  <a:lnTo>
                    <a:pt x="1672" y="442"/>
                  </a:lnTo>
                  <a:cubicBezTo>
                    <a:pt x="1708" y="426"/>
                    <a:pt x="1722" y="421"/>
                    <a:pt x="1712" y="421"/>
                  </a:cubicBezTo>
                  <a:cubicBezTo>
                    <a:pt x="1706" y="421"/>
                    <a:pt x="1693" y="423"/>
                    <a:pt x="1672" y="426"/>
                  </a:cubicBezTo>
                  <a:cubicBezTo>
                    <a:pt x="1658" y="430"/>
                    <a:pt x="1644" y="434"/>
                    <a:pt x="1631" y="437"/>
                  </a:cubicBezTo>
                  <a:lnTo>
                    <a:pt x="1631" y="437"/>
                  </a:lnTo>
                  <a:cubicBezTo>
                    <a:pt x="1671" y="424"/>
                    <a:pt x="1664" y="416"/>
                    <a:pt x="1664" y="401"/>
                  </a:cubicBezTo>
                  <a:cubicBezTo>
                    <a:pt x="1664" y="394"/>
                    <a:pt x="1664" y="390"/>
                    <a:pt x="1659" y="390"/>
                  </a:cubicBezTo>
                  <a:cubicBezTo>
                    <a:pt x="1653" y="390"/>
                    <a:pt x="1639" y="396"/>
                    <a:pt x="1608" y="409"/>
                  </a:cubicBezTo>
                  <a:cubicBezTo>
                    <a:pt x="1543" y="409"/>
                    <a:pt x="1599" y="393"/>
                    <a:pt x="1664" y="377"/>
                  </a:cubicBezTo>
                  <a:cubicBezTo>
                    <a:pt x="1721" y="361"/>
                    <a:pt x="1749" y="351"/>
                    <a:pt x="1741" y="351"/>
                  </a:cubicBezTo>
                  <a:cubicBezTo>
                    <a:pt x="1733" y="351"/>
                    <a:pt x="1689" y="361"/>
                    <a:pt x="1599" y="385"/>
                  </a:cubicBezTo>
                  <a:cubicBezTo>
                    <a:pt x="1543" y="401"/>
                    <a:pt x="1514" y="407"/>
                    <a:pt x="1507" y="407"/>
                  </a:cubicBezTo>
                  <a:cubicBezTo>
                    <a:pt x="1500" y="407"/>
                    <a:pt x="1514" y="401"/>
                    <a:pt x="1543" y="393"/>
                  </a:cubicBezTo>
                  <a:cubicBezTo>
                    <a:pt x="1576" y="384"/>
                    <a:pt x="1590" y="380"/>
                    <a:pt x="1595" y="380"/>
                  </a:cubicBezTo>
                  <a:cubicBezTo>
                    <a:pt x="1599" y="380"/>
                    <a:pt x="1599" y="382"/>
                    <a:pt x="1599" y="385"/>
                  </a:cubicBezTo>
                  <a:lnTo>
                    <a:pt x="1713" y="345"/>
                  </a:lnTo>
                  <a:lnTo>
                    <a:pt x="1713" y="345"/>
                  </a:lnTo>
                  <a:cubicBezTo>
                    <a:pt x="1713" y="345"/>
                    <a:pt x="1712" y="345"/>
                    <a:pt x="1656" y="361"/>
                  </a:cubicBezTo>
                  <a:cubicBezTo>
                    <a:pt x="1656" y="361"/>
                    <a:pt x="1656" y="359"/>
                    <a:pt x="1649" y="359"/>
                  </a:cubicBezTo>
                  <a:cubicBezTo>
                    <a:pt x="1642" y="359"/>
                    <a:pt x="1628" y="361"/>
                    <a:pt x="1599" y="369"/>
                  </a:cubicBezTo>
                  <a:cubicBezTo>
                    <a:pt x="1543" y="385"/>
                    <a:pt x="1486" y="401"/>
                    <a:pt x="1429" y="426"/>
                  </a:cubicBezTo>
                  <a:cubicBezTo>
                    <a:pt x="1396" y="435"/>
                    <a:pt x="1382" y="439"/>
                    <a:pt x="1376" y="439"/>
                  </a:cubicBezTo>
                  <a:cubicBezTo>
                    <a:pt x="1372" y="439"/>
                    <a:pt x="1372" y="437"/>
                    <a:pt x="1372" y="434"/>
                  </a:cubicBezTo>
                  <a:cubicBezTo>
                    <a:pt x="1429" y="409"/>
                    <a:pt x="1486" y="393"/>
                    <a:pt x="1543" y="377"/>
                  </a:cubicBezTo>
                  <a:cubicBezTo>
                    <a:pt x="1583" y="369"/>
                    <a:pt x="1616" y="361"/>
                    <a:pt x="1656" y="345"/>
                  </a:cubicBezTo>
                  <a:cubicBezTo>
                    <a:pt x="1671" y="340"/>
                    <a:pt x="1674" y="338"/>
                    <a:pt x="1667" y="338"/>
                  </a:cubicBezTo>
                  <a:cubicBezTo>
                    <a:pt x="1648" y="338"/>
                    <a:pt x="1561" y="353"/>
                    <a:pt x="1478" y="377"/>
                  </a:cubicBezTo>
                  <a:lnTo>
                    <a:pt x="1535" y="361"/>
                  </a:lnTo>
                  <a:cubicBezTo>
                    <a:pt x="1591" y="345"/>
                    <a:pt x="1591" y="337"/>
                    <a:pt x="1591" y="328"/>
                  </a:cubicBezTo>
                  <a:cubicBezTo>
                    <a:pt x="1591" y="325"/>
                    <a:pt x="1591" y="323"/>
                    <a:pt x="1587" y="323"/>
                  </a:cubicBezTo>
                  <a:cubicBezTo>
                    <a:pt x="1582" y="323"/>
                    <a:pt x="1568" y="327"/>
                    <a:pt x="1535" y="337"/>
                  </a:cubicBezTo>
                  <a:cubicBezTo>
                    <a:pt x="1494" y="353"/>
                    <a:pt x="1453" y="361"/>
                    <a:pt x="1421" y="369"/>
                  </a:cubicBezTo>
                  <a:cubicBezTo>
                    <a:pt x="1381" y="385"/>
                    <a:pt x="1340" y="401"/>
                    <a:pt x="1308" y="409"/>
                  </a:cubicBezTo>
                  <a:lnTo>
                    <a:pt x="1413" y="361"/>
                  </a:lnTo>
                  <a:cubicBezTo>
                    <a:pt x="1526" y="320"/>
                    <a:pt x="1583" y="288"/>
                    <a:pt x="1583" y="280"/>
                  </a:cubicBezTo>
                  <a:cubicBezTo>
                    <a:pt x="1575" y="272"/>
                    <a:pt x="1575" y="255"/>
                    <a:pt x="1632" y="239"/>
                  </a:cubicBezTo>
                  <a:cubicBezTo>
                    <a:pt x="1632" y="235"/>
                    <a:pt x="1632" y="231"/>
                    <a:pt x="1625" y="231"/>
                  </a:cubicBezTo>
                  <a:cubicBezTo>
                    <a:pt x="1618" y="231"/>
                    <a:pt x="1603" y="235"/>
                    <a:pt x="1575" y="247"/>
                  </a:cubicBezTo>
                  <a:lnTo>
                    <a:pt x="1575" y="239"/>
                  </a:lnTo>
                  <a:cubicBezTo>
                    <a:pt x="1607" y="224"/>
                    <a:pt x="1618" y="215"/>
                    <a:pt x="1606" y="215"/>
                  </a:cubicBezTo>
                  <a:cubicBezTo>
                    <a:pt x="1600" y="215"/>
                    <a:pt x="1587" y="217"/>
                    <a:pt x="1567" y="223"/>
                  </a:cubicBezTo>
                  <a:cubicBezTo>
                    <a:pt x="1553" y="227"/>
                    <a:pt x="1546" y="229"/>
                    <a:pt x="1543" y="229"/>
                  </a:cubicBezTo>
                  <a:cubicBezTo>
                    <a:pt x="1535" y="229"/>
                    <a:pt x="1567" y="215"/>
                    <a:pt x="1567" y="215"/>
                  </a:cubicBezTo>
                  <a:cubicBezTo>
                    <a:pt x="1620" y="192"/>
                    <a:pt x="1648" y="180"/>
                    <a:pt x="1646" y="180"/>
                  </a:cubicBezTo>
                  <a:lnTo>
                    <a:pt x="1646" y="180"/>
                  </a:lnTo>
                  <a:cubicBezTo>
                    <a:pt x="1644" y="180"/>
                    <a:pt x="1601" y="196"/>
                    <a:pt x="1510" y="231"/>
                  </a:cubicBezTo>
                  <a:cubicBezTo>
                    <a:pt x="1470" y="239"/>
                    <a:pt x="1437" y="264"/>
                    <a:pt x="1397" y="280"/>
                  </a:cubicBezTo>
                  <a:lnTo>
                    <a:pt x="1405" y="288"/>
                  </a:lnTo>
                  <a:lnTo>
                    <a:pt x="1340" y="304"/>
                  </a:lnTo>
                  <a:cubicBezTo>
                    <a:pt x="1299" y="304"/>
                    <a:pt x="1267" y="312"/>
                    <a:pt x="1226" y="328"/>
                  </a:cubicBezTo>
                  <a:cubicBezTo>
                    <a:pt x="1210" y="337"/>
                    <a:pt x="1186" y="345"/>
                    <a:pt x="1170" y="345"/>
                  </a:cubicBezTo>
                  <a:lnTo>
                    <a:pt x="1283" y="304"/>
                  </a:lnTo>
                  <a:lnTo>
                    <a:pt x="1453" y="247"/>
                  </a:lnTo>
                  <a:cubicBezTo>
                    <a:pt x="1530" y="220"/>
                    <a:pt x="1577" y="196"/>
                    <a:pt x="1567" y="196"/>
                  </a:cubicBezTo>
                  <a:lnTo>
                    <a:pt x="1567" y="196"/>
                  </a:lnTo>
                  <a:cubicBezTo>
                    <a:pt x="1562" y="196"/>
                    <a:pt x="1544" y="202"/>
                    <a:pt x="1510" y="215"/>
                  </a:cubicBezTo>
                  <a:cubicBezTo>
                    <a:pt x="1502" y="215"/>
                    <a:pt x="1502" y="215"/>
                    <a:pt x="1559" y="191"/>
                  </a:cubicBezTo>
                  <a:cubicBezTo>
                    <a:pt x="1585" y="179"/>
                    <a:pt x="1599" y="173"/>
                    <a:pt x="1596" y="173"/>
                  </a:cubicBezTo>
                  <a:lnTo>
                    <a:pt x="1596" y="173"/>
                  </a:lnTo>
                  <a:cubicBezTo>
                    <a:pt x="1591" y="173"/>
                    <a:pt x="1563" y="181"/>
                    <a:pt x="1502" y="199"/>
                  </a:cubicBezTo>
                  <a:cubicBezTo>
                    <a:pt x="1451" y="217"/>
                    <a:pt x="1423" y="225"/>
                    <a:pt x="1418" y="225"/>
                  </a:cubicBezTo>
                  <a:cubicBezTo>
                    <a:pt x="1412" y="225"/>
                    <a:pt x="1440" y="213"/>
                    <a:pt x="1502" y="191"/>
                  </a:cubicBezTo>
                  <a:cubicBezTo>
                    <a:pt x="1581" y="157"/>
                    <a:pt x="1601" y="139"/>
                    <a:pt x="1587" y="139"/>
                  </a:cubicBezTo>
                  <a:cubicBezTo>
                    <a:pt x="1581" y="139"/>
                    <a:pt x="1568" y="142"/>
                    <a:pt x="1551" y="150"/>
                  </a:cubicBezTo>
                  <a:cubicBezTo>
                    <a:pt x="1494" y="170"/>
                    <a:pt x="1466" y="178"/>
                    <a:pt x="1459" y="178"/>
                  </a:cubicBezTo>
                  <a:cubicBezTo>
                    <a:pt x="1451" y="178"/>
                    <a:pt x="1466" y="170"/>
                    <a:pt x="1494" y="158"/>
                  </a:cubicBezTo>
                  <a:cubicBezTo>
                    <a:pt x="1531" y="142"/>
                    <a:pt x="1544" y="133"/>
                    <a:pt x="1531" y="133"/>
                  </a:cubicBezTo>
                  <a:cubicBezTo>
                    <a:pt x="1524" y="133"/>
                    <a:pt x="1509" y="136"/>
                    <a:pt x="1486" y="142"/>
                  </a:cubicBezTo>
                  <a:cubicBezTo>
                    <a:pt x="1529" y="129"/>
                    <a:pt x="1573" y="112"/>
                    <a:pt x="1565" y="112"/>
                  </a:cubicBezTo>
                  <a:lnTo>
                    <a:pt x="1565" y="112"/>
                  </a:lnTo>
                  <a:cubicBezTo>
                    <a:pt x="1563" y="112"/>
                    <a:pt x="1556" y="114"/>
                    <a:pt x="1543" y="118"/>
                  </a:cubicBezTo>
                  <a:cubicBezTo>
                    <a:pt x="1543" y="118"/>
                    <a:pt x="1543" y="116"/>
                    <a:pt x="1539" y="116"/>
                  </a:cubicBezTo>
                  <a:cubicBezTo>
                    <a:pt x="1534" y="116"/>
                    <a:pt x="1520" y="119"/>
                    <a:pt x="1486" y="134"/>
                  </a:cubicBezTo>
                  <a:lnTo>
                    <a:pt x="1372" y="174"/>
                  </a:lnTo>
                  <a:cubicBezTo>
                    <a:pt x="1340" y="191"/>
                    <a:pt x="1299" y="207"/>
                    <a:pt x="1259" y="215"/>
                  </a:cubicBezTo>
                  <a:cubicBezTo>
                    <a:pt x="1249" y="220"/>
                    <a:pt x="1243" y="222"/>
                    <a:pt x="1242" y="222"/>
                  </a:cubicBezTo>
                  <a:cubicBezTo>
                    <a:pt x="1235" y="222"/>
                    <a:pt x="1293" y="186"/>
                    <a:pt x="1429" y="134"/>
                  </a:cubicBezTo>
                  <a:lnTo>
                    <a:pt x="1535" y="85"/>
                  </a:lnTo>
                  <a:lnTo>
                    <a:pt x="1421" y="126"/>
                  </a:lnTo>
                  <a:cubicBezTo>
                    <a:pt x="1421" y="118"/>
                    <a:pt x="1421" y="118"/>
                    <a:pt x="1478" y="93"/>
                  </a:cubicBezTo>
                  <a:lnTo>
                    <a:pt x="1478" y="93"/>
                  </a:lnTo>
                  <a:cubicBezTo>
                    <a:pt x="1414" y="116"/>
                    <a:pt x="1386" y="126"/>
                    <a:pt x="1384" y="126"/>
                  </a:cubicBezTo>
                  <a:cubicBezTo>
                    <a:pt x="1382" y="126"/>
                    <a:pt x="1396" y="120"/>
                    <a:pt x="1421" y="109"/>
                  </a:cubicBezTo>
                  <a:cubicBezTo>
                    <a:pt x="1484" y="83"/>
                    <a:pt x="1509" y="71"/>
                    <a:pt x="1502" y="71"/>
                  </a:cubicBezTo>
                  <a:lnTo>
                    <a:pt x="1502" y="71"/>
                  </a:lnTo>
                  <a:cubicBezTo>
                    <a:pt x="1496" y="71"/>
                    <a:pt x="1468" y="79"/>
                    <a:pt x="1421" y="93"/>
                  </a:cubicBezTo>
                  <a:cubicBezTo>
                    <a:pt x="1364" y="118"/>
                    <a:pt x="1336" y="130"/>
                    <a:pt x="1335" y="130"/>
                  </a:cubicBezTo>
                  <a:cubicBezTo>
                    <a:pt x="1334" y="130"/>
                    <a:pt x="1360" y="118"/>
                    <a:pt x="1413" y="93"/>
                  </a:cubicBezTo>
                  <a:cubicBezTo>
                    <a:pt x="1453" y="77"/>
                    <a:pt x="1494" y="61"/>
                    <a:pt x="1526" y="45"/>
                  </a:cubicBezTo>
                  <a:lnTo>
                    <a:pt x="1526" y="45"/>
                  </a:lnTo>
                  <a:lnTo>
                    <a:pt x="1470" y="61"/>
                  </a:lnTo>
                  <a:cubicBezTo>
                    <a:pt x="1410" y="87"/>
                    <a:pt x="1381" y="96"/>
                    <a:pt x="1376" y="96"/>
                  </a:cubicBezTo>
                  <a:cubicBezTo>
                    <a:pt x="1372" y="96"/>
                    <a:pt x="1386" y="89"/>
                    <a:pt x="1413" y="77"/>
                  </a:cubicBezTo>
                  <a:cubicBezTo>
                    <a:pt x="1448" y="67"/>
                    <a:pt x="1461" y="60"/>
                    <a:pt x="1453" y="60"/>
                  </a:cubicBezTo>
                  <a:cubicBezTo>
                    <a:pt x="1448" y="60"/>
                    <a:pt x="1435" y="63"/>
                    <a:pt x="1413" y="69"/>
                  </a:cubicBezTo>
                  <a:cubicBezTo>
                    <a:pt x="1405" y="61"/>
                    <a:pt x="1405" y="61"/>
                    <a:pt x="1462" y="37"/>
                  </a:cubicBezTo>
                  <a:cubicBezTo>
                    <a:pt x="1522" y="15"/>
                    <a:pt x="1550" y="5"/>
                    <a:pt x="1546" y="5"/>
                  </a:cubicBezTo>
                  <a:lnTo>
                    <a:pt x="1546" y="5"/>
                  </a:lnTo>
                  <a:cubicBezTo>
                    <a:pt x="1543" y="5"/>
                    <a:pt x="1515" y="13"/>
                    <a:pt x="1462" y="28"/>
                  </a:cubicBezTo>
                  <a:cubicBezTo>
                    <a:pt x="1435" y="40"/>
                    <a:pt x="1421" y="46"/>
                    <a:pt x="1419" y="46"/>
                  </a:cubicBezTo>
                  <a:cubicBezTo>
                    <a:pt x="1417" y="46"/>
                    <a:pt x="1431" y="38"/>
                    <a:pt x="1462" y="20"/>
                  </a:cubicBezTo>
                  <a:cubicBezTo>
                    <a:pt x="1493" y="7"/>
                    <a:pt x="1507" y="1"/>
                    <a:pt x="15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6" name="Google Shape;8826;p32"/>
            <p:cNvSpPr/>
            <p:nvPr/>
          </p:nvSpPr>
          <p:spPr>
            <a:xfrm>
              <a:off x="6981674" y="1236110"/>
              <a:ext cx="733163" cy="205247"/>
            </a:xfrm>
            <a:custGeom>
              <a:avLst/>
              <a:gdLst/>
              <a:ahLst/>
              <a:cxnLst/>
              <a:rect l="l" t="t" r="r" b="b"/>
              <a:pathLst>
                <a:path w="42533" h="11907" extrusionOk="0">
                  <a:moveTo>
                    <a:pt x="1783" y="334"/>
                  </a:moveTo>
                  <a:lnTo>
                    <a:pt x="1815" y="399"/>
                  </a:lnTo>
                  <a:lnTo>
                    <a:pt x="1864" y="416"/>
                  </a:lnTo>
                  <a:cubicBezTo>
                    <a:pt x="1880" y="359"/>
                    <a:pt x="1880" y="359"/>
                    <a:pt x="1832" y="343"/>
                  </a:cubicBezTo>
                  <a:lnTo>
                    <a:pt x="1783" y="334"/>
                  </a:lnTo>
                  <a:close/>
                  <a:moveTo>
                    <a:pt x="996" y="436"/>
                  </a:moveTo>
                  <a:cubicBezTo>
                    <a:pt x="1013" y="436"/>
                    <a:pt x="1033" y="441"/>
                    <a:pt x="1053" y="448"/>
                  </a:cubicBezTo>
                  <a:cubicBezTo>
                    <a:pt x="1102" y="464"/>
                    <a:pt x="1102" y="464"/>
                    <a:pt x="1086" y="521"/>
                  </a:cubicBezTo>
                  <a:cubicBezTo>
                    <a:pt x="1053" y="545"/>
                    <a:pt x="1013" y="553"/>
                    <a:pt x="972" y="553"/>
                  </a:cubicBezTo>
                  <a:lnTo>
                    <a:pt x="940" y="480"/>
                  </a:lnTo>
                  <a:cubicBezTo>
                    <a:pt x="949" y="447"/>
                    <a:pt x="970" y="436"/>
                    <a:pt x="996" y="436"/>
                  </a:cubicBezTo>
                  <a:close/>
                  <a:moveTo>
                    <a:pt x="1541" y="581"/>
                  </a:moveTo>
                  <a:cubicBezTo>
                    <a:pt x="1555" y="581"/>
                    <a:pt x="1575" y="587"/>
                    <a:pt x="1605" y="594"/>
                  </a:cubicBezTo>
                  <a:cubicBezTo>
                    <a:pt x="1653" y="610"/>
                    <a:pt x="1702" y="618"/>
                    <a:pt x="1686" y="675"/>
                  </a:cubicBezTo>
                  <a:lnTo>
                    <a:pt x="1637" y="667"/>
                  </a:lnTo>
                  <a:cubicBezTo>
                    <a:pt x="1642" y="648"/>
                    <a:pt x="1639" y="640"/>
                    <a:pt x="1633" y="640"/>
                  </a:cubicBezTo>
                  <a:cubicBezTo>
                    <a:pt x="1621" y="640"/>
                    <a:pt x="1599" y="675"/>
                    <a:pt x="1621" y="724"/>
                  </a:cubicBezTo>
                  <a:lnTo>
                    <a:pt x="1596" y="837"/>
                  </a:lnTo>
                  <a:cubicBezTo>
                    <a:pt x="1540" y="813"/>
                    <a:pt x="1507" y="756"/>
                    <a:pt x="1523" y="699"/>
                  </a:cubicBezTo>
                  <a:cubicBezTo>
                    <a:pt x="1512" y="609"/>
                    <a:pt x="1509" y="581"/>
                    <a:pt x="1541" y="581"/>
                  </a:cubicBezTo>
                  <a:close/>
                  <a:moveTo>
                    <a:pt x="680" y="1275"/>
                  </a:moveTo>
                  <a:cubicBezTo>
                    <a:pt x="640" y="1299"/>
                    <a:pt x="615" y="1340"/>
                    <a:pt x="599" y="1380"/>
                  </a:cubicBezTo>
                  <a:lnTo>
                    <a:pt x="648" y="1397"/>
                  </a:lnTo>
                  <a:cubicBezTo>
                    <a:pt x="651" y="1397"/>
                    <a:pt x="654" y="1397"/>
                    <a:pt x="657" y="1397"/>
                  </a:cubicBezTo>
                  <a:cubicBezTo>
                    <a:pt x="699" y="1397"/>
                    <a:pt x="714" y="1344"/>
                    <a:pt x="729" y="1291"/>
                  </a:cubicBezTo>
                  <a:lnTo>
                    <a:pt x="680" y="1275"/>
                  </a:lnTo>
                  <a:close/>
                  <a:moveTo>
                    <a:pt x="4420" y="1546"/>
                  </a:moveTo>
                  <a:cubicBezTo>
                    <a:pt x="4431" y="1546"/>
                    <a:pt x="4442" y="1548"/>
                    <a:pt x="4450" y="1551"/>
                  </a:cubicBezTo>
                  <a:cubicBezTo>
                    <a:pt x="4499" y="1567"/>
                    <a:pt x="4483" y="1624"/>
                    <a:pt x="4369" y="1648"/>
                  </a:cubicBezTo>
                  <a:lnTo>
                    <a:pt x="4272" y="1624"/>
                  </a:lnTo>
                  <a:cubicBezTo>
                    <a:pt x="4285" y="1577"/>
                    <a:pt x="4365" y="1546"/>
                    <a:pt x="4420" y="1546"/>
                  </a:cubicBezTo>
                  <a:close/>
                  <a:moveTo>
                    <a:pt x="4630" y="1700"/>
                  </a:moveTo>
                  <a:cubicBezTo>
                    <a:pt x="4592" y="1700"/>
                    <a:pt x="4565" y="1728"/>
                    <a:pt x="4556" y="1761"/>
                  </a:cubicBezTo>
                  <a:cubicBezTo>
                    <a:pt x="4540" y="1818"/>
                    <a:pt x="4588" y="1834"/>
                    <a:pt x="4686" y="1859"/>
                  </a:cubicBezTo>
                  <a:cubicBezTo>
                    <a:pt x="4696" y="1861"/>
                    <a:pt x="4706" y="1862"/>
                    <a:pt x="4716" y="1862"/>
                  </a:cubicBezTo>
                  <a:cubicBezTo>
                    <a:pt x="4746" y="1862"/>
                    <a:pt x="4775" y="1853"/>
                    <a:pt x="4799" y="1834"/>
                  </a:cubicBezTo>
                  <a:cubicBezTo>
                    <a:pt x="4815" y="1778"/>
                    <a:pt x="4767" y="1761"/>
                    <a:pt x="4718" y="1745"/>
                  </a:cubicBezTo>
                  <a:cubicBezTo>
                    <a:pt x="4685" y="1712"/>
                    <a:pt x="4655" y="1700"/>
                    <a:pt x="4630" y="1700"/>
                  </a:cubicBezTo>
                  <a:close/>
                  <a:moveTo>
                    <a:pt x="6866" y="1904"/>
                  </a:moveTo>
                  <a:cubicBezTo>
                    <a:pt x="6883" y="1904"/>
                    <a:pt x="6903" y="1909"/>
                    <a:pt x="6923" y="1915"/>
                  </a:cubicBezTo>
                  <a:lnTo>
                    <a:pt x="6907" y="1972"/>
                  </a:lnTo>
                  <a:lnTo>
                    <a:pt x="6842" y="2021"/>
                  </a:lnTo>
                  <a:lnTo>
                    <a:pt x="6810" y="1948"/>
                  </a:lnTo>
                  <a:cubicBezTo>
                    <a:pt x="6819" y="1914"/>
                    <a:pt x="6840" y="1904"/>
                    <a:pt x="6866" y="1904"/>
                  </a:cubicBezTo>
                  <a:close/>
                  <a:moveTo>
                    <a:pt x="7139" y="2077"/>
                  </a:moveTo>
                  <a:lnTo>
                    <a:pt x="7139" y="2077"/>
                  </a:lnTo>
                  <a:cubicBezTo>
                    <a:pt x="7149" y="2077"/>
                    <a:pt x="7141" y="2106"/>
                    <a:pt x="7126" y="2159"/>
                  </a:cubicBezTo>
                  <a:cubicBezTo>
                    <a:pt x="7110" y="2232"/>
                    <a:pt x="7053" y="2297"/>
                    <a:pt x="6980" y="2305"/>
                  </a:cubicBezTo>
                  <a:lnTo>
                    <a:pt x="6875" y="2272"/>
                  </a:lnTo>
                  <a:lnTo>
                    <a:pt x="7012" y="2191"/>
                  </a:lnTo>
                  <a:cubicBezTo>
                    <a:pt x="7090" y="2114"/>
                    <a:pt x="7126" y="2077"/>
                    <a:pt x="7139" y="2077"/>
                  </a:cubicBezTo>
                  <a:close/>
                  <a:moveTo>
                    <a:pt x="8316" y="2196"/>
                  </a:moveTo>
                  <a:cubicBezTo>
                    <a:pt x="8340" y="2196"/>
                    <a:pt x="8321" y="2221"/>
                    <a:pt x="8269" y="2288"/>
                  </a:cubicBezTo>
                  <a:lnTo>
                    <a:pt x="8139" y="2378"/>
                  </a:lnTo>
                  <a:cubicBezTo>
                    <a:pt x="8091" y="2361"/>
                    <a:pt x="8156" y="2313"/>
                    <a:pt x="8237" y="2215"/>
                  </a:cubicBezTo>
                  <a:cubicBezTo>
                    <a:pt x="8277" y="2204"/>
                    <a:pt x="8303" y="2196"/>
                    <a:pt x="8316" y="2196"/>
                  </a:cubicBezTo>
                  <a:close/>
                  <a:moveTo>
                    <a:pt x="9339" y="2272"/>
                  </a:moveTo>
                  <a:lnTo>
                    <a:pt x="9315" y="2386"/>
                  </a:lnTo>
                  <a:lnTo>
                    <a:pt x="9331" y="2329"/>
                  </a:lnTo>
                  <a:lnTo>
                    <a:pt x="9339" y="2272"/>
                  </a:lnTo>
                  <a:close/>
                  <a:moveTo>
                    <a:pt x="8569" y="2556"/>
                  </a:moveTo>
                  <a:lnTo>
                    <a:pt x="8618" y="2572"/>
                  </a:lnTo>
                  <a:cubicBezTo>
                    <a:pt x="8603" y="2622"/>
                    <a:pt x="8589" y="2672"/>
                    <a:pt x="8553" y="2672"/>
                  </a:cubicBezTo>
                  <a:cubicBezTo>
                    <a:pt x="8548" y="2672"/>
                    <a:pt x="8542" y="2671"/>
                    <a:pt x="8537" y="2670"/>
                  </a:cubicBezTo>
                  <a:lnTo>
                    <a:pt x="8488" y="2653"/>
                  </a:lnTo>
                  <a:cubicBezTo>
                    <a:pt x="8504" y="2613"/>
                    <a:pt x="8529" y="2580"/>
                    <a:pt x="8569" y="2556"/>
                  </a:cubicBezTo>
                  <a:close/>
                  <a:moveTo>
                    <a:pt x="11989" y="2697"/>
                  </a:moveTo>
                  <a:cubicBezTo>
                    <a:pt x="11971" y="2697"/>
                    <a:pt x="11979" y="2715"/>
                    <a:pt x="11999" y="2759"/>
                  </a:cubicBezTo>
                  <a:lnTo>
                    <a:pt x="12096" y="2783"/>
                  </a:lnTo>
                  <a:cubicBezTo>
                    <a:pt x="12112" y="2726"/>
                    <a:pt x="12112" y="2726"/>
                    <a:pt x="12064" y="2718"/>
                  </a:cubicBezTo>
                  <a:cubicBezTo>
                    <a:pt x="12025" y="2705"/>
                    <a:pt x="12001" y="2697"/>
                    <a:pt x="11989" y="2697"/>
                  </a:cubicBezTo>
                  <a:close/>
                  <a:moveTo>
                    <a:pt x="10046" y="2755"/>
                  </a:moveTo>
                  <a:cubicBezTo>
                    <a:pt x="10085" y="2755"/>
                    <a:pt x="10094" y="2818"/>
                    <a:pt x="10029" y="2897"/>
                  </a:cubicBezTo>
                  <a:lnTo>
                    <a:pt x="9931" y="2872"/>
                  </a:lnTo>
                  <a:cubicBezTo>
                    <a:pt x="9946" y="2821"/>
                    <a:pt x="9960" y="2764"/>
                    <a:pt x="9998" y="2764"/>
                  </a:cubicBezTo>
                  <a:cubicBezTo>
                    <a:pt x="10002" y="2764"/>
                    <a:pt x="10007" y="2765"/>
                    <a:pt x="10012" y="2767"/>
                  </a:cubicBezTo>
                  <a:cubicBezTo>
                    <a:pt x="10025" y="2759"/>
                    <a:pt x="10036" y="2755"/>
                    <a:pt x="10046" y="2755"/>
                  </a:cubicBezTo>
                  <a:close/>
                  <a:moveTo>
                    <a:pt x="10410" y="2880"/>
                  </a:moveTo>
                  <a:lnTo>
                    <a:pt x="10458" y="2888"/>
                  </a:lnTo>
                  <a:cubicBezTo>
                    <a:pt x="10507" y="2905"/>
                    <a:pt x="10507" y="2905"/>
                    <a:pt x="10491" y="2961"/>
                  </a:cubicBezTo>
                  <a:lnTo>
                    <a:pt x="10442" y="2945"/>
                  </a:lnTo>
                  <a:lnTo>
                    <a:pt x="10410" y="2880"/>
                  </a:lnTo>
                  <a:close/>
                  <a:moveTo>
                    <a:pt x="11001" y="2856"/>
                  </a:moveTo>
                  <a:cubicBezTo>
                    <a:pt x="11001" y="2897"/>
                    <a:pt x="11001" y="2945"/>
                    <a:pt x="11026" y="2986"/>
                  </a:cubicBezTo>
                  <a:cubicBezTo>
                    <a:pt x="11032" y="2988"/>
                    <a:pt x="11037" y="2989"/>
                    <a:pt x="11043" y="2989"/>
                  </a:cubicBezTo>
                  <a:cubicBezTo>
                    <a:pt x="11078" y="2989"/>
                    <a:pt x="11091" y="2945"/>
                    <a:pt x="11091" y="2945"/>
                  </a:cubicBezTo>
                  <a:cubicBezTo>
                    <a:pt x="11091" y="2945"/>
                    <a:pt x="11107" y="2880"/>
                    <a:pt x="11058" y="2872"/>
                  </a:cubicBezTo>
                  <a:lnTo>
                    <a:pt x="11001" y="2856"/>
                  </a:lnTo>
                  <a:close/>
                  <a:moveTo>
                    <a:pt x="9533" y="3014"/>
                  </a:moveTo>
                  <a:cubicBezTo>
                    <a:pt x="9545" y="3014"/>
                    <a:pt x="9557" y="3015"/>
                    <a:pt x="9566" y="3018"/>
                  </a:cubicBezTo>
                  <a:lnTo>
                    <a:pt x="9550" y="3075"/>
                  </a:lnTo>
                  <a:cubicBezTo>
                    <a:pt x="9543" y="3072"/>
                    <a:pt x="9534" y="3071"/>
                    <a:pt x="9526" y="3071"/>
                  </a:cubicBezTo>
                  <a:cubicBezTo>
                    <a:pt x="9503" y="3071"/>
                    <a:pt x="9480" y="3079"/>
                    <a:pt x="9466" y="3079"/>
                  </a:cubicBezTo>
                  <a:cubicBezTo>
                    <a:pt x="9453" y="3079"/>
                    <a:pt x="9446" y="3073"/>
                    <a:pt x="9453" y="3051"/>
                  </a:cubicBezTo>
                  <a:cubicBezTo>
                    <a:pt x="9414" y="3037"/>
                    <a:pt x="9480" y="3014"/>
                    <a:pt x="9533" y="3014"/>
                  </a:cubicBezTo>
                  <a:close/>
                  <a:moveTo>
                    <a:pt x="11244" y="3300"/>
                  </a:moveTo>
                  <a:cubicBezTo>
                    <a:pt x="11250" y="3300"/>
                    <a:pt x="11255" y="3301"/>
                    <a:pt x="11261" y="3302"/>
                  </a:cubicBezTo>
                  <a:cubicBezTo>
                    <a:pt x="11310" y="3310"/>
                    <a:pt x="11358" y="3326"/>
                    <a:pt x="11342" y="3383"/>
                  </a:cubicBezTo>
                  <a:cubicBezTo>
                    <a:pt x="11342" y="3383"/>
                    <a:pt x="11328" y="3432"/>
                    <a:pt x="11286" y="3432"/>
                  </a:cubicBezTo>
                  <a:cubicBezTo>
                    <a:pt x="11283" y="3432"/>
                    <a:pt x="11280" y="3432"/>
                    <a:pt x="11277" y="3432"/>
                  </a:cubicBezTo>
                  <a:cubicBezTo>
                    <a:pt x="11228" y="3415"/>
                    <a:pt x="11196" y="3342"/>
                    <a:pt x="11196" y="3342"/>
                  </a:cubicBezTo>
                  <a:cubicBezTo>
                    <a:pt x="11196" y="3316"/>
                    <a:pt x="11218" y="3300"/>
                    <a:pt x="11244" y="3300"/>
                  </a:cubicBezTo>
                  <a:close/>
                  <a:moveTo>
                    <a:pt x="12129" y="3546"/>
                  </a:moveTo>
                  <a:cubicBezTo>
                    <a:pt x="12142" y="3546"/>
                    <a:pt x="12164" y="3552"/>
                    <a:pt x="12201" y="3561"/>
                  </a:cubicBezTo>
                  <a:cubicBezTo>
                    <a:pt x="12258" y="3578"/>
                    <a:pt x="12242" y="3634"/>
                    <a:pt x="12242" y="3634"/>
                  </a:cubicBezTo>
                  <a:cubicBezTo>
                    <a:pt x="12238" y="3650"/>
                    <a:pt x="12231" y="3656"/>
                    <a:pt x="12224" y="3656"/>
                  </a:cubicBezTo>
                  <a:cubicBezTo>
                    <a:pt x="12203" y="3656"/>
                    <a:pt x="12172" y="3614"/>
                    <a:pt x="12137" y="3602"/>
                  </a:cubicBezTo>
                  <a:cubicBezTo>
                    <a:pt x="12116" y="3562"/>
                    <a:pt x="12109" y="3546"/>
                    <a:pt x="12129" y="3546"/>
                  </a:cubicBezTo>
                  <a:close/>
                  <a:moveTo>
                    <a:pt x="13060" y="3635"/>
                  </a:moveTo>
                  <a:cubicBezTo>
                    <a:pt x="13080" y="3635"/>
                    <a:pt x="13107" y="3670"/>
                    <a:pt x="13118" y="3748"/>
                  </a:cubicBezTo>
                  <a:cubicBezTo>
                    <a:pt x="13107" y="3791"/>
                    <a:pt x="13103" y="3805"/>
                    <a:pt x="13088" y="3805"/>
                  </a:cubicBezTo>
                  <a:cubicBezTo>
                    <a:pt x="13080" y="3805"/>
                    <a:pt x="13069" y="3802"/>
                    <a:pt x="13053" y="3796"/>
                  </a:cubicBezTo>
                  <a:cubicBezTo>
                    <a:pt x="13028" y="3756"/>
                    <a:pt x="13028" y="3707"/>
                    <a:pt x="13037" y="3667"/>
                  </a:cubicBezTo>
                  <a:cubicBezTo>
                    <a:pt x="13039" y="3646"/>
                    <a:pt x="13049" y="3635"/>
                    <a:pt x="13060" y="3635"/>
                  </a:cubicBezTo>
                  <a:close/>
                  <a:moveTo>
                    <a:pt x="13434" y="3780"/>
                  </a:moveTo>
                  <a:lnTo>
                    <a:pt x="13482" y="3788"/>
                  </a:lnTo>
                  <a:cubicBezTo>
                    <a:pt x="13468" y="3839"/>
                    <a:pt x="13453" y="3896"/>
                    <a:pt x="13416" y="3896"/>
                  </a:cubicBezTo>
                  <a:cubicBezTo>
                    <a:pt x="13411" y="3896"/>
                    <a:pt x="13407" y="3895"/>
                    <a:pt x="13401" y="3894"/>
                  </a:cubicBezTo>
                  <a:lnTo>
                    <a:pt x="13369" y="3821"/>
                  </a:lnTo>
                  <a:lnTo>
                    <a:pt x="13434" y="3780"/>
                  </a:lnTo>
                  <a:close/>
                  <a:moveTo>
                    <a:pt x="11585" y="4632"/>
                  </a:moveTo>
                  <a:cubicBezTo>
                    <a:pt x="11553" y="4656"/>
                    <a:pt x="11520" y="4688"/>
                    <a:pt x="11504" y="4737"/>
                  </a:cubicBezTo>
                  <a:cubicBezTo>
                    <a:pt x="11497" y="4763"/>
                    <a:pt x="11505" y="4779"/>
                    <a:pt x="11523" y="4779"/>
                  </a:cubicBezTo>
                  <a:cubicBezTo>
                    <a:pt x="11545" y="4779"/>
                    <a:pt x="11582" y="4757"/>
                    <a:pt x="11626" y="4705"/>
                  </a:cubicBezTo>
                  <a:cubicBezTo>
                    <a:pt x="11642" y="4648"/>
                    <a:pt x="11642" y="4648"/>
                    <a:pt x="11585" y="4632"/>
                  </a:cubicBezTo>
                  <a:close/>
                  <a:moveTo>
                    <a:pt x="16636" y="4794"/>
                  </a:moveTo>
                  <a:lnTo>
                    <a:pt x="16685" y="4802"/>
                  </a:lnTo>
                  <a:cubicBezTo>
                    <a:pt x="16671" y="4859"/>
                    <a:pt x="16656" y="4910"/>
                    <a:pt x="16620" y="4910"/>
                  </a:cubicBezTo>
                  <a:cubicBezTo>
                    <a:pt x="16615" y="4910"/>
                    <a:pt x="16610" y="4909"/>
                    <a:pt x="16604" y="4907"/>
                  </a:cubicBezTo>
                  <a:lnTo>
                    <a:pt x="16572" y="4834"/>
                  </a:lnTo>
                  <a:lnTo>
                    <a:pt x="16636" y="4794"/>
                  </a:lnTo>
                  <a:close/>
                  <a:moveTo>
                    <a:pt x="18801" y="4899"/>
                  </a:moveTo>
                  <a:lnTo>
                    <a:pt x="18850" y="4915"/>
                  </a:lnTo>
                  <a:cubicBezTo>
                    <a:pt x="18835" y="4965"/>
                    <a:pt x="18821" y="5015"/>
                    <a:pt x="18785" y="5015"/>
                  </a:cubicBezTo>
                  <a:cubicBezTo>
                    <a:pt x="18780" y="5015"/>
                    <a:pt x="18774" y="5015"/>
                    <a:pt x="18769" y="5013"/>
                  </a:cubicBezTo>
                  <a:lnTo>
                    <a:pt x="18720" y="4996"/>
                  </a:lnTo>
                  <a:cubicBezTo>
                    <a:pt x="18736" y="4956"/>
                    <a:pt x="18769" y="4923"/>
                    <a:pt x="18801" y="4899"/>
                  </a:cubicBezTo>
                  <a:close/>
                  <a:moveTo>
                    <a:pt x="17844" y="5069"/>
                  </a:moveTo>
                  <a:cubicBezTo>
                    <a:pt x="17893" y="5078"/>
                    <a:pt x="17893" y="5078"/>
                    <a:pt x="17877" y="5134"/>
                  </a:cubicBezTo>
                  <a:cubicBezTo>
                    <a:pt x="17861" y="5175"/>
                    <a:pt x="17836" y="5215"/>
                    <a:pt x="17796" y="5240"/>
                  </a:cubicBezTo>
                  <a:cubicBezTo>
                    <a:pt x="17747" y="5223"/>
                    <a:pt x="17828" y="5126"/>
                    <a:pt x="17844" y="5069"/>
                  </a:cubicBezTo>
                  <a:close/>
                  <a:moveTo>
                    <a:pt x="19352" y="5426"/>
                  </a:moveTo>
                  <a:lnTo>
                    <a:pt x="19401" y="5434"/>
                  </a:lnTo>
                  <a:cubicBezTo>
                    <a:pt x="19387" y="5492"/>
                    <a:pt x="19372" y="5542"/>
                    <a:pt x="19336" y="5542"/>
                  </a:cubicBezTo>
                  <a:cubicBezTo>
                    <a:pt x="19331" y="5542"/>
                    <a:pt x="19326" y="5542"/>
                    <a:pt x="19320" y="5540"/>
                  </a:cubicBezTo>
                  <a:lnTo>
                    <a:pt x="19288" y="5467"/>
                  </a:lnTo>
                  <a:lnTo>
                    <a:pt x="19352" y="5426"/>
                  </a:lnTo>
                  <a:close/>
                  <a:moveTo>
                    <a:pt x="22819" y="6388"/>
                  </a:moveTo>
                  <a:cubicBezTo>
                    <a:pt x="22825" y="6388"/>
                    <a:pt x="22832" y="6389"/>
                    <a:pt x="22839" y="6391"/>
                  </a:cubicBezTo>
                  <a:cubicBezTo>
                    <a:pt x="22936" y="6423"/>
                    <a:pt x="22936" y="6423"/>
                    <a:pt x="22920" y="6480"/>
                  </a:cubicBezTo>
                  <a:cubicBezTo>
                    <a:pt x="22912" y="6507"/>
                    <a:pt x="22886" y="6516"/>
                    <a:pt x="22856" y="6516"/>
                  </a:cubicBezTo>
                  <a:cubicBezTo>
                    <a:pt x="22822" y="6516"/>
                    <a:pt x="22783" y="6505"/>
                    <a:pt x="22758" y="6496"/>
                  </a:cubicBezTo>
                  <a:cubicBezTo>
                    <a:pt x="22729" y="6446"/>
                    <a:pt x="22765" y="6388"/>
                    <a:pt x="22819" y="6388"/>
                  </a:cubicBezTo>
                  <a:close/>
                  <a:moveTo>
                    <a:pt x="24898" y="6902"/>
                  </a:moveTo>
                  <a:lnTo>
                    <a:pt x="24947" y="6918"/>
                  </a:lnTo>
                  <a:cubicBezTo>
                    <a:pt x="24933" y="6968"/>
                    <a:pt x="24918" y="7018"/>
                    <a:pt x="24882" y="7018"/>
                  </a:cubicBezTo>
                  <a:cubicBezTo>
                    <a:pt x="24877" y="7018"/>
                    <a:pt x="24871" y="7017"/>
                    <a:pt x="24866" y="7015"/>
                  </a:cubicBezTo>
                  <a:lnTo>
                    <a:pt x="24817" y="7007"/>
                  </a:lnTo>
                  <a:cubicBezTo>
                    <a:pt x="24833" y="6967"/>
                    <a:pt x="24858" y="6926"/>
                    <a:pt x="24898" y="6902"/>
                  </a:cubicBezTo>
                  <a:close/>
                  <a:moveTo>
                    <a:pt x="29155" y="7719"/>
                  </a:moveTo>
                  <a:cubicBezTo>
                    <a:pt x="29160" y="7719"/>
                    <a:pt x="29165" y="7719"/>
                    <a:pt x="29171" y="7721"/>
                  </a:cubicBezTo>
                  <a:cubicBezTo>
                    <a:pt x="29220" y="7737"/>
                    <a:pt x="29220" y="7737"/>
                    <a:pt x="29203" y="7794"/>
                  </a:cubicBezTo>
                  <a:cubicBezTo>
                    <a:pt x="29203" y="7794"/>
                    <a:pt x="29191" y="7837"/>
                    <a:pt x="29155" y="7837"/>
                  </a:cubicBezTo>
                  <a:cubicBezTo>
                    <a:pt x="29150" y="7837"/>
                    <a:pt x="29145" y="7836"/>
                    <a:pt x="29139" y="7834"/>
                  </a:cubicBezTo>
                  <a:lnTo>
                    <a:pt x="29106" y="7761"/>
                  </a:lnTo>
                  <a:cubicBezTo>
                    <a:pt x="29113" y="7734"/>
                    <a:pt x="29131" y="7719"/>
                    <a:pt x="29155" y="7719"/>
                  </a:cubicBezTo>
                  <a:close/>
                  <a:moveTo>
                    <a:pt x="29787" y="7826"/>
                  </a:moveTo>
                  <a:lnTo>
                    <a:pt x="29836" y="7842"/>
                  </a:lnTo>
                  <a:cubicBezTo>
                    <a:pt x="29822" y="7892"/>
                    <a:pt x="29807" y="7942"/>
                    <a:pt x="29771" y="7942"/>
                  </a:cubicBezTo>
                  <a:cubicBezTo>
                    <a:pt x="29766" y="7942"/>
                    <a:pt x="29760" y="7941"/>
                    <a:pt x="29755" y="7940"/>
                  </a:cubicBezTo>
                  <a:lnTo>
                    <a:pt x="29722" y="7875"/>
                  </a:lnTo>
                  <a:lnTo>
                    <a:pt x="29787" y="7826"/>
                  </a:lnTo>
                  <a:close/>
                  <a:moveTo>
                    <a:pt x="30090" y="8300"/>
                  </a:moveTo>
                  <a:cubicBezTo>
                    <a:pt x="30116" y="8300"/>
                    <a:pt x="30129" y="8319"/>
                    <a:pt x="30120" y="8353"/>
                  </a:cubicBezTo>
                  <a:cubicBezTo>
                    <a:pt x="30108" y="8394"/>
                    <a:pt x="30105" y="8406"/>
                    <a:pt x="30085" y="8406"/>
                  </a:cubicBezTo>
                  <a:cubicBezTo>
                    <a:pt x="30078" y="8406"/>
                    <a:pt x="30068" y="8404"/>
                    <a:pt x="30055" y="8402"/>
                  </a:cubicBezTo>
                  <a:cubicBezTo>
                    <a:pt x="29957" y="8369"/>
                    <a:pt x="29957" y="8369"/>
                    <a:pt x="30022" y="8329"/>
                  </a:cubicBezTo>
                  <a:cubicBezTo>
                    <a:pt x="30049" y="8309"/>
                    <a:pt x="30072" y="8300"/>
                    <a:pt x="30090" y="8300"/>
                  </a:cubicBezTo>
                  <a:close/>
                  <a:moveTo>
                    <a:pt x="30371" y="8426"/>
                  </a:moveTo>
                  <a:lnTo>
                    <a:pt x="30420" y="8434"/>
                  </a:lnTo>
                  <a:cubicBezTo>
                    <a:pt x="30468" y="8450"/>
                    <a:pt x="30468" y="8450"/>
                    <a:pt x="30452" y="8507"/>
                  </a:cubicBezTo>
                  <a:lnTo>
                    <a:pt x="30403" y="8499"/>
                  </a:lnTo>
                  <a:lnTo>
                    <a:pt x="30371" y="8426"/>
                  </a:lnTo>
                  <a:close/>
                  <a:moveTo>
                    <a:pt x="30865" y="8564"/>
                  </a:moveTo>
                  <a:lnTo>
                    <a:pt x="30914" y="8580"/>
                  </a:lnTo>
                  <a:cubicBezTo>
                    <a:pt x="30971" y="8588"/>
                    <a:pt x="30971" y="8588"/>
                    <a:pt x="30955" y="8645"/>
                  </a:cubicBezTo>
                  <a:lnTo>
                    <a:pt x="30906" y="8637"/>
                  </a:lnTo>
                  <a:lnTo>
                    <a:pt x="30865" y="8564"/>
                  </a:lnTo>
                  <a:close/>
                  <a:moveTo>
                    <a:pt x="30772" y="8630"/>
                  </a:moveTo>
                  <a:cubicBezTo>
                    <a:pt x="30765" y="8630"/>
                    <a:pt x="30754" y="8634"/>
                    <a:pt x="30736" y="8645"/>
                  </a:cubicBezTo>
                  <a:cubicBezTo>
                    <a:pt x="30742" y="8647"/>
                    <a:pt x="30748" y="8648"/>
                    <a:pt x="30753" y="8648"/>
                  </a:cubicBezTo>
                  <a:cubicBezTo>
                    <a:pt x="30777" y="8648"/>
                    <a:pt x="30786" y="8630"/>
                    <a:pt x="30772" y="8630"/>
                  </a:cubicBezTo>
                  <a:close/>
                  <a:moveTo>
                    <a:pt x="30202" y="8650"/>
                  </a:moveTo>
                  <a:lnTo>
                    <a:pt x="30202" y="8650"/>
                  </a:lnTo>
                  <a:cubicBezTo>
                    <a:pt x="30198" y="8658"/>
                    <a:pt x="30195" y="8667"/>
                    <a:pt x="30193" y="8677"/>
                  </a:cubicBezTo>
                  <a:cubicBezTo>
                    <a:pt x="30194" y="8681"/>
                    <a:pt x="30196" y="8685"/>
                    <a:pt x="30197" y="8688"/>
                  </a:cubicBezTo>
                  <a:lnTo>
                    <a:pt x="30197" y="8688"/>
                  </a:lnTo>
                  <a:cubicBezTo>
                    <a:pt x="30197" y="8678"/>
                    <a:pt x="30199" y="8665"/>
                    <a:pt x="30202" y="8650"/>
                  </a:cubicBezTo>
                  <a:close/>
                  <a:moveTo>
                    <a:pt x="31401" y="8588"/>
                  </a:moveTo>
                  <a:lnTo>
                    <a:pt x="31449" y="8596"/>
                  </a:lnTo>
                  <a:cubicBezTo>
                    <a:pt x="31498" y="8612"/>
                    <a:pt x="31482" y="8669"/>
                    <a:pt x="31482" y="8669"/>
                  </a:cubicBezTo>
                  <a:cubicBezTo>
                    <a:pt x="31482" y="8669"/>
                    <a:pt x="31469" y="8713"/>
                    <a:pt x="31434" y="8713"/>
                  </a:cubicBezTo>
                  <a:cubicBezTo>
                    <a:pt x="31428" y="8713"/>
                    <a:pt x="31423" y="8712"/>
                    <a:pt x="31417" y="8710"/>
                  </a:cubicBezTo>
                  <a:cubicBezTo>
                    <a:pt x="31401" y="8677"/>
                    <a:pt x="31392" y="8629"/>
                    <a:pt x="31401" y="8588"/>
                  </a:cubicBezTo>
                  <a:close/>
                  <a:moveTo>
                    <a:pt x="30197" y="8688"/>
                  </a:moveTo>
                  <a:cubicBezTo>
                    <a:pt x="30196" y="8711"/>
                    <a:pt x="30201" y="8722"/>
                    <a:pt x="30203" y="8722"/>
                  </a:cubicBezTo>
                  <a:cubicBezTo>
                    <a:pt x="30205" y="8722"/>
                    <a:pt x="30206" y="8710"/>
                    <a:pt x="30197" y="8688"/>
                  </a:cubicBezTo>
                  <a:close/>
                  <a:moveTo>
                    <a:pt x="33478" y="9136"/>
                  </a:moveTo>
                  <a:cubicBezTo>
                    <a:pt x="33489" y="9136"/>
                    <a:pt x="33495" y="9144"/>
                    <a:pt x="33492" y="9164"/>
                  </a:cubicBezTo>
                  <a:cubicBezTo>
                    <a:pt x="33476" y="9204"/>
                    <a:pt x="33444" y="9237"/>
                    <a:pt x="33411" y="9261"/>
                  </a:cubicBezTo>
                  <a:cubicBezTo>
                    <a:pt x="33411" y="9261"/>
                    <a:pt x="33382" y="9280"/>
                    <a:pt x="33365" y="9280"/>
                  </a:cubicBezTo>
                  <a:cubicBezTo>
                    <a:pt x="33355" y="9280"/>
                    <a:pt x="33349" y="9274"/>
                    <a:pt x="33355" y="9253"/>
                  </a:cubicBezTo>
                  <a:lnTo>
                    <a:pt x="33371" y="9196"/>
                  </a:lnTo>
                  <a:cubicBezTo>
                    <a:pt x="33413" y="9164"/>
                    <a:pt x="33456" y="9136"/>
                    <a:pt x="33478" y="9136"/>
                  </a:cubicBezTo>
                  <a:close/>
                  <a:moveTo>
                    <a:pt x="35195" y="9383"/>
                  </a:moveTo>
                  <a:cubicBezTo>
                    <a:pt x="35244" y="9399"/>
                    <a:pt x="35244" y="9399"/>
                    <a:pt x="35227" y="9456"/>
                  </a:cubicBezTo>
                  <a:cubicBezTo>
                    <a:pt x="35213" y="9508"/>
                    <a:pt x="35164" y="9546"/>
                    <a:pt x="35112" y="9546"/>
                  </a:cubicBezTo>
                  <a:cubicBezTo>
                    <a:pt x="35107" y="9546"/>
                    <a:pt x="35103" y="9546"/>
                    <a:pt x="35098" y="9545"/>
                  </a:cubicBezTo>
                  <a:cubicBezTo>
                    <a:pt x="35049" y="9529"/>
                    <a:pt x="35082" y="9415"/>
                    <a:pt x="35195" y="9383"/>
                  </a:cubicBezTo>
                  <a:close/>
                  <a:moveTo>
                    <a:pt x="42253" y="11183"/>
                  </a:moveTo>
                  <a:cubicBezTo>
                    <a:pt x="42291" y="11183"/>
                    <a:pt x="42248" y="11262"/>
                    <a:pt x="42151" y="11329"/>
                  </a:cubicBezTo>
                  <a:cubicBezTo>
                    <a:pt x="42112" y="11380"/>
                    <a:pt x="42091" y="11407"/>
                    <a:pt x="42085" y="11407"/>
                  </a:cubicBezTo>
                  <a:cubicBezTo>
                    <a:pt x="42078" y="11407"/>
                    <a:pt x="42086" y="11378"/>
                    <a:pt x="42103" y="11320"/>
                  </a:cubicBezTo>
                  <a:cubicBezTo>
                    <a:pt x="42117" y="11270"/>
                    <a:pt x="42132" y="11213"/>
                    <a:pt x="42169" y="11213"/>
                  </a:cubicBezTo>
                  <a:cubicBezTo>
                    <a:pt x="42174" y="11213"/>
                    <a:pt x="42179" y="11213"/>
                    <a:pt x="42184" y="11215"/>
                  </a:cubicBezTo>
                  <a:cubicBezTo>
                    <a:pt x="42217" y="11192"/>
                    <a:pt x="42240" y="11183"/>
                    <a:pt x="42253" y="11183"/>
                  </a:cubicBezTo>
                  <a:close/>
                  <a:moveTo>
                    <a:pt x="470" y="1"/>
                  </a:moveTo>
                  <a:cubicBezTo>
                    <a:pt x="458" y="1"/>
                    <a:pt x="442" y="13"/>
                    <a:pt x="413" y="34"/>
                  </a:cubicBezTo>
                  <a:cubicBezTo>
                    <a:pt x="380" y="148"/>
                    <a:pt x="364" y="205"/>
                    <a:pt x="413" y="221"/>
                  </a:cubicBezTo>
                  <a:cubicBezTo>
                    <a:pt x="469" y="229"/>
                    <a:pt x="469" y="229"/>
                    <a:pt x="453" y="286"/>
                  </a:cubicBezTo>
                  <a:lnTo>
                    <a:pt x="348" y="262"/>
                  </a:lnTo>
                  <a:cubicBezTo>
                    <a:pt x="319" y="254"/>
                    <a:pt x="286" y="250"/>
                    <a:pt x="254" y="250"/>
                  </a:cubicBezTo>
                  <a:cubicBezTo>
                    <a:pt x="213" y="250"/>
                    <a:pt x="173" y="256"/>
                    <a:pt x="137" y="270"/>
                  </a:cubicBezTo>
                  <a:cubicBezTo>
                    <a:pt x="38" y="298"/>
                    <a:pt x="0" y="389"/>
                    <a:pt x="69" y="389"/>
                  </a:cubicBezTo>
                  <a:cubicBezTo>
                    <a:pt x="79" y="389"/>
                    <a:pt x="91" y="387"/>
                    <a:pt x="105" y="383"/>
                  </a:cubicBezTo>
                  <a:lnTo>
                    <a:pt x="145" y="456"/>
                  </a:lnTo>
                  <a:cubicBezTo>
                    <a:pt x="119" y="548"/>
                    <a:pt x="135" y="600"/>
                    <a:pt x="163" y="600"/>
                  </a:cubicBezTo>
                  <a:cubicBezTo>
                    <a:pt x="187" y="600"/>
                    <a:pt x="220" y="562"/>
                    <a:pt x="242" y="480"/>
                  </a:cubicBezTo>
                  <a:cubicBezTo>
                    <a:pt x="268" y="390"/>
                    <a:pt x="281" y="347"/>
                    <a:pt x="289" y="347"/>
                  </a:cubicBezTo>
                  <a:cubicBezTo>
                    <a:pt x="296" y="347"/>
                    <a:pt x="300" y="379"/>
                    <a:pt x="307" y="440"/>
                  </a:cubicBezTo>
                  <a:cubicBezTo>
                    <a:pt x="275" y="553"/>
                    <a:pt x="332" y="570"/>
                    <a:pt x="380" y="578"/>
                  </a:cubicBezTo>
                  <a:cubicBezTo>
                    <a:pt x="429" y="594"/>
                    <a:pt x="429" y="594"/>
                    <a:pt x="413" y="651"/>
                  </a:cubicBezTo>
                  <a:cubicBezTo>
                    <a:pt x="397" y="707"/>
                    <a:pt x="429" y="764"/>
                    <a:pt x="486" y="789"/>
                  </a:cubicBezTo>
                  <a:cubicBezTo>
                    <a:pt x="503" y="794"/>
                    <a:pt x="514" y="798"/>
                    <a:pt x="522" y="798"/>
                  </a:cubicBezTo>
                  <a:cubicBezTo>
                    <a:pt x="536" y="798"/>
                    <a:pt x="540" y="785"/>
                    <a:pt x="551" y="748"/>
                  </a:cubicBezTo>
                  <a:cubicBezTo>
                    <a:pt x="536" y="721"/>
                    <a:pt x="541" y="707"/>
                    <a:pt x="554" y="707"/>
                  </a:cubicBezTo>
                  <a:cubicBezTo>
                    <a:pt x="576" y="707"/>
                    <a:pt x="621" y="747"/>
                    <a:pt x="632" y="829"/>
                  </a:cubicBezTo>
                  <a:cubicBezTo>
                    <a:pt x="646" y="862"/>
                    <a:pt x="654" y="880"/>
                    <a:pt x="661" y="880"/>
                  </a:cubicBezTo>
                  <a:cubicBezTo>
                    <a:pt x="670" y="880"/>
                    <a:pt x="679" y="852"/>
                    <a:pt x="697" y="789"/>
                  </a:cubicBezTo>
                  <a:cubicBezTo>
                    <a:pt x="711" y="739"/>
                    <a:pt x="737" y="716"/>
                    <a:pt x="764" y="716"/>
                  </a:cubicBezTo>
                  <a:cubicBezTo>
                    <a:pt x="800" y="716"/>
                    <a:pt x="837" y="756"/>
                    <a:pt x="851" y="829"/>
                  </a:cubicBezTo>
                  <a:lnTo>
                    <a:pt x="948" y="853"/>
                  </a:lnTo>
                  <a:cubicBezTo>
                    <a:pt x="953" y="855"/>
                    <a:pt x="958" y="856"/>
                    <a:pt x="962" y="856"/>
                  </a:cubicBezTo>
                  <a:cubicBezTo>
                    <a:pt x="1000" y="856"/>
                    <a:pt x="1014" y="799"/>
                    <a:pt x="1029" y="748"/>
                  </a:cubicBezTo>
                  <a:cubicBezTo>
                    <a:pt x="1047" y="685"/>
                    <a:pt x="1055" y="657"/>
                    <a:pt x="1064" y="657"/>
                  </a:cubicBezTo>
                  <a:cubicBezTo>
                    <a:pt x="1071" y="657"/>
                    <a:pt x="1079" y="675"/>
                    <a:pt x="1094" y="707"/>
                  </a:cubicBezTo>
                  <a:cubicBezTo>
                    <a:pt x="1110" y="748"/>
                    <a:pt x="1118" y="789"/>
                    <a:pt x="1110" y="837"/>
                  </a:cubicBezTo>
                  <a:cubicBezTo>
                    <a:pt x="1094" y="894"/>
                    <a:pt x="1151" y="902"/>
                    <a:pt x="1199" y="918"/>
                  </a:cubicBezTo>
                  <a:cubicBezTo>
                    <a:pt x="1225" y="927"/>
                    <a:pt x="1264" y="938"/>
                    <a:pt x="1298" y="938"/>
                  </a:cubicBezTo>
                  <a:cubicBezTo>
                    <a:pt x="1328" y="938"/>
                    <a:pt x="1354" y="929"/>
                    <a:pt x="1361" y="902"/>
                  </a:cubicBezTo>
                  <a:lnTo>
                    <a:pt x="1361" y="902"/>
                  </a:lnTo>
                  <a:lnTo>
                    <a:pt x="1345" y="959"/>
                  </a:lnTo>
                  <a:cubicBezTo>
                    <a:pt x="1378" y="970"/>
                    <a:pt x="1381" y="1000"/>
                    <a:pt x="1385" y="1000"/>
                  </a:cubicBezTo>
                  <a:cubicBezTo>
                    <a:pt x="1387" y="1000"/>
                    <a:pt x="1389" y="993"/>
                    <a:pt x="1394" y="975"/>
                  </a:cubicBezTo>
                  <a:cubicBezTo>
                    <a:pt x="1451" y="991"/>
                    <a:pt x="1491" y="1024"/>
                    <a:pt x="1532" y="1072"/>
                  </a:cubicBezTo>
                  <a:cubicBezTo>
                    <a:pt x="1554" y="1095"/>
                    <a:pt x="1585" y="1106"/>
                    <a:pt x="1615" y="1106"/>
                  </a:cubicBezTo>
                  <a:cubicBezTo>
                    <a:pt x="1693" y="1106"/>
                    <a:pt x="1765" y="1035"/>
                    <a:pt x="1678" y="918"/>
                  </a:cubicBezTo>
                  <a:lnTo>
                    <a:pt x="1678" y="918"/>
                  </a:lnTo>
                  <a:lnTo>
                    <a:pt x="1726" y="934"/>
                  </a:lnTo>
                  <a:cubicBezTo>
                    <a:pt x="1732" y="936"/>
                    <a:pt x="1738" y="937"/>
                    <a:pt x="1743" y="937"/>
                  </a:cubicBezTo>
                  <a:cubicBezTo>
                    <a:pt x="1779" y="937"/>
                    <a:pt x="1791" y="894"/>
                    <a:pt x="1791" y="894"/>
                  </a:cubicBezTo>
                  <a:cubicBezTo>
                    <a:pt x="1800" y="858"/>
                    <a:pt x="1819" y="847"/>
                    <a:pt x="1842" y="847"/>
                  </a:cubicBezTo>
                  <a:cubicBezTo>
                    <a:pt x="1861" y="847"/>
                    <a:pt x="1883" y="854"/>
                    <a:pt x="1905" y="861"/>
                  </a:cubicBezTo>
                  <a:cubicBezTo>
                    <a:pt x="1905" y="861"/>
                    <a:pt x="1888" y="918"/>
                    <a:pt x="1880" y="975"/>
                  </a:cubicBezTo>
                  <a:cubicBezTo>
                    <a:pt x="1819" y="1077"/>
                    <a:pt x="1828" y="1146"/>
                    <a:pt x="1868" y="1146"/>
                  </a:cubicBezTo>
                  <a:cubicBezTo>
                    <a:pt x="1891" y="1146"/>
                    <a:pt x="1924" y="1122"/>
                    <a:pt x="1960" y="1066"/>
                  </a:cubicBezTo>
                  <a:lnTo>
                    <a:pt x="1960" y="1066"/>
                  </a:lnTo>
                  <a:cubicBezTo>
                    <a:pt x="1956" y="1081"/>
                    <a:pt x="1951" y="1102"/>
                    <a:pt x="1945" y="1121"/>
                  </a:cubicBezTo>
                  <a:cubicBezTo>
                    <a:pt x="1934" y="1158"/>
                    <a:pt x="1952" y="1174"/>
                    <a:pt x="1999" y="1174"/>
                  </a:cubicBezTo>
                  <a:cubicBezTo>
                    <a:pt x="2024" y="1174"/>
                    <a:pt x="2057" y="1170"/>
                    <a:pt x="2099" y="1161"/>
                  </a:cubicBezTo>
                  <a:cubicBezTo>
                    <a:pt x="2101" y="1162"/>
                    <a:pt x="2103" y="1162"/>
                    <a:pt x="2105" y="1162"/>
                  </a:cubicBezTo>
                  <a:cubicBezTo>
                    <a:pt x="2154" y="1162"/>
                    <a:pt x="2230" y="1070"/>
                    <a:pt x="2245" y="1016"/>
                  </a:cubicBezTo>
                  <a:cubicBezTo>
                    <a:pt x="2245" y="987"/>
                    <a:pt x="2270" y="965"/>
                    <a:pt x="2297" y="965"/>
                  </a:cubicBezTo>
                  <a:cubicBezTo>
                    <a:pt x="2301" y="965"/>
                    <a:pt x="2306" y="966"/>
                    <a:pt x="2310" y="967"/>
                  </a:cubicBezTo>
                  <a:cubicBezTo>
                    <a:pt x="2359" y="983"/>
                    <a:pt x="2359" y="983"/>
                    <a:pt x="2342" y="1040"/>
                  </a:cubicBezTo>
                  <a:cubicBezTo>
                    <a:pt x="2324" y="1106"/>
                    <a:pt x="2349" y="1144"/>
                    <a:pt x="2389" y="1144"/>
                  </a:cubicBezTo>
                  <a:cubicBezTo>
                    <a:pt x="2418" y="1144"/>
                    <a:pt x="2454" y="1124"/>
                    <a:pt x="2488" y="1080"/>
                  </a:cubicBezTo>
                  <a:lnTo>
                    <a:pt x="2488" y="1080"/>
                  </a:lnTo>
                  <a:lnTo>
                    <a:pt x="2472" y="1137"/>
                  </a:lnTo>
                  <a:cubicBezTo>
                    <a:pt x="2464" y="1194"/>
                    <a:pt x="2496" y="1267"/>
                    <a:pt x="2756" y="1275"/>
                  </a:cubicBezTo>
                  <a:cubicBezTo>
                    <a:pt x="2959" y="1332"/>
                    <a:pt x="3113" y="1372"/>
                    <a:pt x="3096" y="1429"/>
                  </a:cubicBezTo>
                  <a:cubicBezTo>
                    <a:pt x="3092" y="1444"/>
                    <a:pt x="3104" y="1450"/>
                    <a:pt x="3127" y="1450"/>
                  </a:cubicBezTo>
                  <a:cubicBezTo>
                    <a:pt x="3192" y="1450"/>
                    <a:pt x="3341" y="1398"/>
                    <a:pt x="3437" y="1332"/>
                  </a:cubicBezTo>
                  <a:lnTo>
                    <a:pt x="3437" y="1332"/>
                  </a:lnTo>
                  <a:cubicBezTo>
                    <a:pt x="3421" y="1397"/>
                    <a:pt x="3469" y="1405"/>
                    <a:pt x="3575" y="1437"/>
                  </a:cubicBezTo>
                  <a:cubicBezTo>
                    <a:pt x="3721" y="1478"/>
                    <a:pt x="3721" y="1478"/>
                    <a:pt x="3704" y="1534"/>
                  </a:cubicBezTo>
                  <a:cubicBezTo>
                    <a:pt x="3663" y="1584"/>
                    <a:pt x="3643" y="1608"/>
                    <a:pt x="3650" y="1608"/>
                  </a:cubicBezTo>
                  <a:cubicBezTo>
                    <a:pt x="3657" y="1608"/>
                    <a:pt x="3690" y="1586"/>
                    <a:pt x="3753" y="1543"/>
                  </a:cubicBezTo>
                  <a:cubicBezTo>
                    <a:pt x="3776" y="1515"/>
                    <a:pt x="3805" y="1503"/>
                    <a:pt x="3832" y="1503"/>
                  </a:cubicBezTo>
                  <a:cubicBezTo>
                    <a:pt x="3899" y="1503"/>
                    <a:pt x="3963" y="1575"/>
                    <a:pt x="3940" y="1656"/>
                  </a:cubicBezTo>
                  <a:cubicBezTo>
                    <a:pt x="3923" y="1713"/>
                    <a:pt x="3972" y="1729"/>
                    <a:pt x="4077" y="1753"/>
                  </a:cubicBezTo>
                  <a:cubicBezTo>
                    <a:pt x="4102" y="1738"/>
                    <a:pt x="4130" y="1732"/>
                    <a:pt x="4162" y="1732"/>
                  </a:cubicBezTo>
                  <a:cubicBezTo>
                    <a:pt x="4215" y="1732"/>
                    <a:pt x="4276" y="1749"/>
                    <a:pt x="4337" y="1770"/>
                  </a:cubicBezTo>
                  <a:cubicBezTo>
                    <a:pt x="4393" y="1784"/>
                    <a:pt x="4429" y="1794"/>
                    <a:pt x="4453" y="1794"/>
                  </a:cubicBezTo>
                  <a:cubicBezTo>
                    <a:pt x="4495" y="1794"/>
                    <a:pt x="4503" y="1766"/>
                    <a:pt x="4523" y="1688"/>
                  </a:cubicBezTo>
                  <a:cubicBezTo>
                    <a:pt x="4538" y="1619"/>
                    <a:pt x="4566" y="1598"/>
                    <a:pt x="4607" y="1598"/>
                  </a:cubicBezTo>
                  <a:cubicBezTo>
                    <a:pt x="4633" y="1598"/>
                    <a:pt x="4664" y="1606"/>
                    <a:pt x="4702" y="1616"/>
                  </a:cubicBezTo>
                  <a:cubicBezTo>
                    <a:pt x="4750" y="1632"/>
                    <a:pt x="4799" y="1648"/>
                    <a:pt x="4783" y="1705"/>
                  </a:cubicBezTo>
                  <a:cubicBezTo>
                    <a:pt x="4783" y="1705"/>
                    <a:pt x="4823" y="1770"/>
                    <a:pt x="4872" y="1786"/>
                  </a:cubicBezTo>
                  <a:cubicBezTo>
                    <a:pt x="4921" y="1802"/>
                    <a:pt x="4969" y="1818"/>
                    <a:pt x="4953" y="1875"/>
                  </a:cubicBezTo>
                  <a:cubicBezTo>
                    <a:pt x="4986" y="1924"/>
                    <a:pt x="5034" y="1956"/>
                    <a:pt x="5091" y="1972"/>
                  </a:cubicBezTo>
                  <a:cubicBezTo>
                    <a:pt x="5188" y="1997"/>
                    <a:pt x="5285" y="2029"/>
                    <a:pt x="5269" y="2086"/>
                  </a:cubicBezTo>
                  <a:cubicBezTo>
                    <a:pt x="5283" y="2088"/>
                    <a:pt x="5292" y="2090"/>
                    <a:pt x="5300" y="2090"/>
                  </a:cubicBezTo>
                  <a:cubicBezTo>
                    <a:pt x="5319" y="2090"/>
                    <a:pt x="5322" y="2078"/>
                    <a:pt x="5334" y="2037"/>
                  </a:cubicBezTo>
                  <a:cubicBezTo>
                    <a:pt x="5343" y="2006"/>
                    <a:pt x="5367" y="1980"/>
                    <a:pt x="5417" y="1980"/>
                  </a:cubicBezTo>
                  <a:cubicBezTo>
                    <a:pt x="5458" y="1980"/>
                    <a:pt x="5517" y="1998"/>
                    <a:pt x="5602" y="2045"/>
                  </a:cubicBezTo>
                  <a:cubicBezTo>
                    <a:pt x="5664" y="2066"/>
                    <a:pt x="5749" y="2090"/>
                    <a:pt x="5806" y="2090"/>
                  </a:cubicBezTo>
                  <a:cubicBezTo>
                    <a:pt x="5839" y="2090"/>
                    <a:pt x="5863" y="2082"/>
                    <a:pt x="5869" y="2061"/>
                  </a:cubicBezTo>
                  <a:cubicBezTo>
                    <a:pt x="5918" y="2070"/>
                    <a:pt x="5918" y="2070"/>
                    <a:pt x="5902" y="2126"/>
                  </a:cubicBezTo>
                  <a:cubicBezTo>
                    <a:pt x="5882" y="2199"/>
                    <a:pt x="5909" y="2237"/>
                    <a:pt x="5961" y="2237"/>
                  </a:cubicBezTo>
                  <a:cubicBezTo>
                    <a:pt x="5997" y="2237"/>
                    <a:pt x="6044" y="2219"/>
                    <a:pt x="6096" y="2183"/>
                  </a:cubicBezTo>
                  <a:cubicBezTo>
                    <a:pt x="6103" y="2160"/>
                    <a:pt x="6115" y="2149"/>
                    <a:pt x="6129" y="2149"/>
                  </a:cubicBezTo>
                  <a:cubicBezTo>
                    <a:pt x="6151" y="2149"/>
                    <a:pt x="6178" y="2172"/>
                    <a:pt x="6202" y="2215"/>
                  </a:cubicBezTo>
                  <a:cubicBezTo>
                    <a:pt x="6242" y="2215"/>
                    <a:pt x="6283" y="2207"/>
                    <a:pt x="6315" y="2183"/>
                  </a:cubicBezTo>
                  <a:cubicBezTo>
                    <a:pt x="6343" y="2162"/>
                    <a:pt x="6359" y="2150"/>
                    <a:pt x="6374" y="2150"/>
                  </a:cubicBezTo>
                  <a:cubicBezTo>
                    <a:pt x="6395" y="2150"/>
                    <a:pt x="6414" y="2172"/>
                    <a:pt x="6461" y="2224"/>
                  </a:cubicBezTo>
                  <a:cubicBezTo>
                    <a:pt x="6445" y="2280"/>
                    <a:pt x="6502" y="2297"/>
                    <a:pt x="6550" y="2305"/>
                  </a:cubicBezTo>
                  <a:cubicBezTo>
                    <a:pt x="6559" y="2303"/>
                    <a:pt x="6570" y="2302"/>
                    <a:pt x="6583" y="2302"/>
                  </a:cubicBezTo>
                  <a:cubicBezTo>
                    <a:pt x="6744" y="2302"/>
                    <a:pt x="7218" y="2432"/>
                    <a:pt x="7248" y="2499"/>
                  </a:cubicBezTo>
                  <a:cubicBezTo>
                    <a:pt x="7292" y="2471"/>
                    <a:pt x="7306" y="2463"/>
                    <a:pt x="7327" y="2463"/>
                  </a:cubicBezTo>
                  <a:cubicBezTo>
                    <a:pt x="7336" y="2463"/>
                    <a:pt x="7346" y="2464"/>
                    <a:pt x="7361" y="2467"/>
                  </a:cubicBezTo>
                  <a:cubicBezTo>
                    <a:pt x="7368" y="2523"/>
                    <a:pt x="7384" y="2547"/>
                    <a:pt x="7403" y="2547"/>
                  </a:cubicBezTo>
                  <a:cubicBezTo>
                    <a:pt x="7428" y="2547"/>
                    <a:pt x="7456" y="2507"/>
                    <a:pt x="7475" y="2442"/>
                  </a:cubicBezTo>
                  <a:lnTo>
                    <a:pt x="7426" y="2426"/>
                  </a:lnTo>
                  <a:lnTo>
                    <a:pt x="7377" y="2410"/>
                  </a:lnTo>
                  <a:cubicBezTo>
                    <a:pt x="7390" y="2367"/>
                    <a:pt x="7418" y="2346"/>
                    <a:pt x="7446" y="2346"/>
                  </a:cubicBezTo>
                  <a:cubicBezTo>
                    <a:pt x="7493" y="2346"/>
                    <a:pt x="7537" y="2402"/>
                    <a:pt x="7507" y="2507"/>
                  </a:cubicBezTo>
                  <a:cubicBezTo>
                    <a:pt x="7520" y="2577"/>
                    <a:pt x="7526" y="2609"/>
                    <a:pt x="7541" y="2609"/>
                  </a:cubicBezTo>
                  <a:cubicBezTo>
                    <a:pt x="7555" y="2609"/>
                    <a:pt x="7575" y="2585"/>
                    <a:pt x="7612" y="2540"/>
                  </a:cubicBezTo>
                  <a:cubicBezTo>
                    <a:pt x="7648" y="2493"/>
                    <a:pt x="7677" y="2471"/>
                    <a:pt x="7701" y="2471"/>
                  </a:cubicBezTo>
                  <a:cubicBezTo>
                    <a:pt x="7730" y="2471"/>
                    <a:pt x="7749" y="2508"/>
                    <a:pt x="7758" y="2580"/>
                  </a:cubicBezTo>
                  <a:cubicBezTo>
                    <a:pt x="7742" y="2638"/>
                    <a:pt x="7734" y="2666"/>
                    <a:pt x="7740" y="2666"/>
                  </a:cubicBezTo>
                  <a:cubicBezTo>
                    <a:pt x="7747" y="2666"/>
                    <a:pt x="7767" y="2640"/>
                    <a:pt x="7807" y="2588"/>
                  </a:cubicBezTo>
                  <a:cubicBezTo>
                    <a:pt x="7888" y="2487"/>
                    <a:pt x="7971" y="2432"/>
                    <a:pt x="8026" y="2432"/>
                  </a:cubicBezTo>
                  <a:cubicBezTo>
                    <a:pt x="8081" y="2432"/>
                    <a:pt x="8107" y="2487"/>
                    <a:pt x="8075" y="2605"/>
                  </a:cubicBezTo>
                  <a:cubicBezTo>
                    <a:pt x="8042" y="2718"/>
                    <a:pt x="8075" y="2791"/>
                    <a:pt x="8123" y="2807"/>
                  </a:cubicBezTo>
                  <a:cubicBezTo>
                    <a:pt x="8127" y="2808"/>
                    <a:pt x="8130" y="2808"/>
                    <a:pt x="8134" y="2808"/>
                  </a:cubicBezTo>
                  <a:cubicBezTo>
                    <a:pt x="8181" y="2808"/>
                    <a:pt x="8189" y="2755"/>
                    <a:pt x="8204" y="2702"/>
                  </a:cubicBezTo>
                  <a:cubicBezTo>
                    <a:pt x="8197" y="2642"/>
                    <a:pt x="8203" y="2613"/>
                    <a:pt x="8219" y="2613"/>
                  </a:cubicBezTo>
                  <a:cubicBezTo>
                    <a:pt x="8238" y="2613"/>
                    <a:pt x="8270" y="2652"/>
                    <a:pt x="8310" y="2726"/>
                  </a:cubicBezTo>
                  <a:cubicBezTo>
                    <a:pt x="8376" y="2874"/>
                    <a:pt x="8445" y="2934"/>
                    <a:pt x="8539" y="2934"/>
                  </a:cubicBezTo>
                  <a:cubicBezTo>
                    <a:pt x="8583" y="2934"/>
                    <a:pt x="8633" y="2920"/>
                    <a:pt x="8691" y="2897"/>
                  </a:cubicBezTo>
                  <a:cubicBezTo>
                    <a:pt x="8765" y="2878"/>
                    <a:pt x="8832" y="2870"/>
                    <a:pt x="8881" y="2870"/>
                  </a:cubicBezTo>
                  <a:cubicBezTo>
                    <a:pt x="8982" y="2870"/>
                    <a:pt x="9011" y="2904"/>
                    <a:pt x="8885" y="2953"/>
                  </a:cubicBezTo>
                  <a:cubicBezTo>
                    <a:pt x="8804" y="3009"/>
                    <a:pt x="8774" y="3030"/>
                    <a:pt x="8790" y="3030"/>
                  </a:cubicBezTo>
                  <a:cubicBezTo>
                    <a:pt x="8800" y="3030"/>
                    <a:pt x="8826" y="3022"/>
                    <a:pt x="8869" y="3010"/>
                  </a:cubicBezTo>
                  <a:lnTo>
                    <a:pt x="9120" y="3075"/>
                  </a:lnTo>
                  <a:cubicBezTo>
                    <a:pt x="9127" y="3076"/>
                    <a:pt x="9134" y="3076"/>
                    <a:pt x="9140" y="3076"/>
                  </a:cubicBezTo>
                  <a:cubicBezTo>
                    <a:pt x="9195" y="3076"/>
                    <a:pt x="9236" y="3045"/>
                    <a:pt x="9250" y="2994"/>
                  </a:cubicBezTo>
                  <a:cubicBezTo>
                    <a:pt x="9267" y="3086"/>
                    <a:pt x="9313" y="3153"/>
                    <a:pt x="9384" y="3153"/>
                  </a:cubicBezTo>
                  <a:cubicBezTo>
                    <a:pt x="9414" y="3153"/>
                    <a:pt x="9447" y="3142"/>
                    <a:pt x="9485" y="3115"/>
                  </a:cubicBezTo>
                  <a:lnTo>
                    <a:pt x="9583" y="3148"/>
                  </a:lnTo>
                  <a:cubicBezTo>
                    <a:pt x="9600" y="3150"/>
                    <a:pt x="9612" y="3152"/>
                    <a:pt x="9623" y="3152"/>
                  </a:cubicBezTo>
                  <a:cubicBezTo>
                    <a:pt x="9646" y="3152"/>
                    <a:pt x="9659" y="3143"/>
                    <a:pt x="9704" y="3115"/>
                  </a:cubicBezTo>
                  <a:cubicBezTo>
                    <a:pt x="9719" y="3104"/>
                    <a:pt x="9732" y="3100"/>
                    <a:pt x="9744" y="3100"/>
                  </a:cubicBezTo>
                  <a:cubicBezTo>
                    <a:pt x="9784" y="3100"/>
                    <a:pt x="9809" y="3156"/>
                    <a:pt x="9834" y="3213"/>
                  </a:cubicBezTo>
                  <a:cubicBezTo>
                    <a:pt x="9858" y="3267"/>
                    <a:pt x="9883" y="3322"/>
                    <a:pt x="9900" y="3322"/>
                  </a:cubicBezTo>
                  <a:cubicBezTo>
                    <a:pt x="9906" y="3322"/>
                    <a:pt x="9911" y="3316"/>
                    <a:pt x="9915" y="3302"/>
                  </a:cubicBezTo>
                  <a:cubicBezTo>
                    <a:pt x="9931" y="3237"/>
                    <a:pt x="10053" y="3213"/>
                    <a:pt x="10118" y="3164"/>
                  </a:cubicBezTo>
                  <a:cubicBezTo>
                    <a:pt x="10131" y="3156"/>
                    <a:pt x="10143" y="3152"/>
                    <a:pt x="10153" y="3152"/>
                  </a:cubicBezTo>
                  <a:cubicBezTo>
                    <a:pt x="10192" y="3152"/>
                    <a:pt x="10202" y="3205"/>
                    <a:pt x="10150" y="3237"/>
                  </a:cubicBezTo>
                  <a:cubicBezTo>
                    <a:pt x="10134" y="3294"/>
                    <a:pt x="10134" y="3294"/>
                    <a:pt x="10215" y="3383"/>
                  </a:cubicBezTo>
                  <a:cubicBezTo>
                    <a:pt x="10242" y="3388"/>
                    <a:pt x="10287" y="3400"/>
                    <a:pt x="10324" y="3400"/>
                  </a:cubicBezTo>
                  <a:cubicBezTo>
                    <a:pt x="10353" y="3400"/>
                    <a:pt x="10378" y="3392"/>
                    <a:pt x="10385" y="3367"/>
                  </a:cubicBezTo>
                  <a:cubicBezTo>
                    <a:pt x="10389" y="3353"/>
                    <a:pt x="10408" y="3348"/>
                    <a:pt x="10436" y="3348"/>
                  </a:cubicBezTo>
                  <a:cubicBezTo>
                    <a:pt x="10525" y="3348"/>
                    <a:pt x="10703" y="3408"/>
                    <a:pt x="10734" y="3464"/>
                  </a:cubicBezTo>
                  <a:lnTo>
                    <a:pt x="10831" y="3488"/>
                  </a:lnTo>
                  <a:cubicBezTo>
                    <a:pt x="10838" y="3491"/>
                    <a:pt x="10846" y="3492"/>
                    <a:pt x="10854" y="3492"/>
                  </a:cubicBezTo>
                  <a:cubicBezTo>
                    <a:pt x="10891" y="3492"/>
                    <a:pt x="10934" y="3469"/>
                    <a:pt x="10971" y="3469"/>
                  </a:cubicBezTo>
                  <a:cubicBezTo>
                    <a:pt x="10979" y="3469"/>
                    <a:pt x="10986" y="3470"/>
                    <a:pt x="10993" y="3472"/>
                  </a:cubicBezTo>
                  <a:cubicBezTo>
                    <a:pt x="11001" y="3474"/>
                    <a:pt x="11008" y="3474"/>
                    <a:pt x="11016" y="3474"/>
                  </a:cubicBezTo>
                  <a:cubicBezTo>
                    <a:pt x="11051" y="3474"/>
                    <a:pt x="11088" y="3460"/>
                    <a:pt x="11115" y="3440"/>
                  </a:cubicBezTo>
                  <a:cubicBezTo>
                    <a:pt x="11164" y="3456"/>
                    <a:pt x="11212" y="3472"/>
                    <a:pt x="11196" y="3529"/>
                  </a:cubicBezTo>
                  <a:cubicBezTo>
                    <a:pt x="11234" y="3479"/>
                    <a:pt x="11255" y="3453"/>
                    <a:pt x="11267" y="3453"/>
                  </a:cubicBezTo>
                  <a:cubicBezTo>
                    <a:pt x="11281" y="3453"/>
                    <a:pt x="11285" y="3485"/>
                    <a:pt x="11293" y="3553"/>
                  </a:cubicBezTo>
                  <a:cubicBezTo>
                    <a:pt x="11277" y="3612"/>
                    <a:pt x="11268" y="3641"/>
                    <a:pt x="11276" y="3641"/>
                  </a:cubicBezTo>
                  <a:cubicBezTo>
                    <a:pt x="11283" y="3641"/>
                    <a:pt x="11303" y="3616"/>
                    <a:pt x="11342" y="3569"/>
                  </a:cubicBezTo>
                  <a:cubicBezTo>
                    <a:pt x="11371" y="3548"/>
                    <a:pt x="11387" y="3536"/>
                    <a:pt x="11400" y="3536"/>
                  </a:cubicBezTo>
                  <a:cubicBezTo>
                    <a:pt x="11415" y="3536"/>
                    <a:pt x="11425" y="3554"/>
                    <a:pt x="11447" y="3594"/>
                  </a:cubicBezTo>
                  <a:cubicBezTo>
                    <a:pt x="11438" y="3626"/>
                    <a:pt x="11450" y="3645"/>
                    <a:pt x="11465" y="3645"/>
                  </a:cubicBezTo>
                  <a:cubicBezTo>
                    <a:pt x="11476" y="3645"/>
                    <a:pt x="11489" y="3634"/>
                    <a:pt x="11496" y="3610"/>
                  </a:cubicBezTo>
                  <a:cubicBezTo>
                    <a:pt x="11538" y="3555"/>
                    <a:pt x="11602" y="3525"/>
                    <a:pt x="11649" y="3525"/>
                  </a:cubicBezTo>
                  <a:cubicBezTo>
                    <a:pt x="11693" y="3525"/>
                    <a:pt x="11722" y="3551"/>
                    <a:pt x="11707" y="3610"/>
                  </a:cubicBezTo>
                  <a:cubicBezTo>
                    <a:pt x="11747" y="3610"/>
                    <a:pt x="11788" y="3602"/>
                    <a:pt x="11820" y="3578"/>
                  </a:cubicBezTo>
                  <a:cubicBezTo>
                    <a:pt x="11859" y="3527"/>
                    <a:pt x="11880" y="3500"/>
                    <a:pt x="11887" y="3500"/>
                  </a:cubicBezTo>
                  <a:lnTo>
                    <a:pt x="11887" y="3500"/>
                  </a:lnTo>
                  <a:cubicBezTo>
                    <a:pt x="11896" y="3500"/>
                    <a:pt x="11890" y="3531"/>
                    <a:pt x="11877" y="3594"/>
                  </a:cubicBezTo>
                  <a:cubicBezTo>
                    <a:pt x="11886" y="3666"/>
                    <a:pt x="11905" y="3700"/>
                    <a:pt x="11934" y="3700"/>
                  </a:cubicBezTo>
                  <a:cubicBezTo>
                    <a:pt x="11957" y="3700"/>
                    <a:pt x="11987" y="3678"/>
                    <a:pt x="12023" y="3634"/>
                  </a:cubicBezTo>
                  <a:cubicBezTo>
                    <a:pt x="12035" y="3625"/>
                    <a:pt x="12050" y="3621"/>
                    <a:pt x="12064" y="3621"/>
                  </a:cubicBezTo>
                  <a:cubicBezTo>
                    <a:pt x="12087" y="3621"/>
                    <a:pt x="12110" y="3633"/>
                    <a:pt x="12120" y="3659"/>
                  </a:cubicBezTo>
                  <a:cubicBezTo>
                    <a:pt x="12183" y="3722"/>
                    <a:pt x="12344" y="3809"/>
                    <a:pt x="12424" y="3809"/>
                  </a:cubicBezTo>
                  <a:cubicBezTo>
                    <a:pt x="12457" y="3809"/>
                    <a:pt x="12476" y="3794"/>
                    <a:pt x="12469" y="3756"/>
                  </a:cubicBezTo>
                  <a:lnTo>
                    <a:pt x="12469" y="3756"/>
                  </a:lnTo>
                  <a:lnTo>
                    <a:pt x="12574" y="3780"/>
                  </a:lnTo>
                  <a:cubicBezTo>
                    <a:pt x="12626" y="3837"/>
                    <a:pt x="12664" y="3864"/>
                    <a:pt x="12702" y="3864"/>
                  </a:cubicBezTo>
                  <a:cubicBezTo>
                    <a:pt x="12724" y="3864"/>
                    <a:pt x="12745" y="3855"/>
                    <a:pt x="12769" y="3837"/>
                  </a:cubicBezTo>
                  <a:lnTo>
                    <a:pt x="12834" y="3796"/>
                  </a:lnTo>
                  <a:lnTo>
                    <a:pt x="12834" y="3796"/>
                  </a:lnTo>
                  <a:cubicBezTo>
                    <a:pt x="12818" y="3853"/>
                    <a:pt x="12850" y="3918"/>
                    <a:pt x="12907" y="3942"/>
                  </a:cubicBezTo>
                  <a:cubicBezTo>
                    <a:pt x="12920" y="3945"/>
                    <a:pt x="12930" y="3946"/>
                    <a:pt x="12937" y="3946"/>
                  </a:cubicBezTo>
                  <a:cubicBezTo>
                    <a:pt x="12957" y="3946"/>
                    <a:pt x="12960" y="3935"/>
                    <a:pt x="12972" y="3894"/>
                  </a:cubicBezTo>
                  <a:cubicBezTo>
                    <a:pt x="12953" y="3852"/>
                    <a:pt x="12961" y="3839"/>
                    <a:pt x="12981" y="3839"/>
                  </a:cubicBezTo>
                  <a:cubicBezTo>
                    <a:pt x="12995" y="3839"/>
                    <a:pt x="13016" y="3846"/>
                    <a:pt x="13037" y="3853"/>
                  </a:cubicBezTo>
                  <a:cubicBezTo>
                    <a:pt x="13093" y="3878"/>
                    <a:pt x="13118" y="3934"/>
                    <a:pt x="13101" y="3991"/>
                  </a:cubicBezTo>
                  <a:lnTo>
                    <a:pt x="13150" y="4007"/>
                  </a:lnTo>
                  <a:cubicBezTo>
                    <a:pt x="13167" y="3946"/>
                    <a:pt x="13189" y="3923"/>
                    <a:pt x="13204" y="3923"/>
                  </a:cubicBezTo>
                  <a:cubicBezTo>
                    <a:pt x="13216" y="3923"/>
                    <a:pt x="13222" y="3940"/>
                    <a:pt x="13215" y="3967"/>
                  </a:cubicBezTo>
                  <a:cubicBezTo>
                    <a:pt x="13239" y="4015"/>
                    <a:pt x="13296" y="4056"/>
                    <a:pt x="13353" y="4064"/>
                  </a:cubicBezTo>
                  <a:cubicBezTo>
                    <a:pt x="13357" y="4048"/>
                    <a:pt x="13363" y="4042"/>
                    <a:pt x="13369" y="4042"/>
                  </a:cubicBezTo>
                  <a:lnTo>
                    <a:pt x="13369" y="4042"/>
                  </a:lnTo>
                  <a:cubicBezTo>
                    <a:pt x="13379" y="4042"/>
                    <a:pt x="13385" y="4066"/>
                    <a:pt x="13365" y="4066"/>
                  </a:cubicBezTo>
                  <a:cubicBezTo>
                    <a:pt x="13362" y="4066"/>
                    <a:pt x="13358" y="4066"/>
                    <a:pt x="13353" y="4064"/>
                  </a:cubicBezTo>
                  <a:lnTo>
                    <a:pt x="13337" y="4121"/>
                  </a:lnTo>
                  <a:cubicBezTo>
                    <a:pt x="13347" y="4145"/>
                    <a:pt x="13357" y="4155"/>
                    <a:pt x="13365" y="4155"/>
                  </a:cubicBezTo>
                  <a:cubicBezTo>
                    <a:pt x="13380" y="4155"/>
                    <a:pt x="13391" y="4118"/>
                    <a:pt x="13401" y="4080"/>
                  </a:cubicBezTo>
                  <a:lnTo>
                    <a:pt x="13499" y="4105"/>
                  </a:lnTo>
                  <a:cubicBezTo>
                    <a:pt x="13518" y="4111"/>
                    <a:pt x="13538" y="4116"/>
                    <a:pt x="13553" y="4116"/>
                  </a:cubicBezTo>
                  <a:cubicBezTo>
                    <a:pt x="13577" y="4116"/>
                    <a:pt x="13588" y="4104"/>
                    <a:pt x="13564" y="4064"/>
                  </a:cubicBezTo>
                  <a:cubicBezTo>
                    <a:pt x="13578" y="4007"/>
                    <a:pt x="13592" y="3956"/>
                    <a:pt x="13629" y="3956"/>
                  </a:cubicBezTo>
                  <a:cubicBezTo>
                    <a:pt x="13634" y="3956"/>
                    <a:pt x="13639" y="3957"/>
                    <a:pt x="13645" y="3959"/>
                  </a:cubicBezTo>
                  <a:cubicBezTo>
                    <a:pt x="13649" y="3942"/>
                    <a:pt x="13656" y="3937"/>
                    <a:pt x="13662" y="3937"/>
                  </a:cubicBezTo>
                  <a:lnTo>
                    <a:pt x="13662" y="3937"/>
                  </a:lnTo>
                  <a:cubicBezTo>
                    <a:pt x="13674" y="3937"/>
                    <a:pt x="13682" y="3961"/>
                    <a:pt x="13659" y="3961"/>
                  </a:cubicBezTo>
                  <a:cubicBezTo>
                    <a:pt x="13655" y="3961"/>
                    <a:pt x="13651" y="3960"/>
                    <a:pt x="13645" y="3959"/>
                  </a:cubicBezTo>
                  <a:lnTo>
                    <a:pt x="13645" y="3959"/>
                  </a:lnTo>
                  <a:cubicBezTo>
                    <a:pt x="13628" y="4015"/>
                    <a:pt x="13612" y="4072"/>
                    <a:pt x="13669" y="4088"/>
                  </a:cubicBezTo>
                  <a:cubicBezTo>
                    <a:pt x="13718" y="4105"/>
                    <a:pt x="13701" y="4161"/>
                    <a:pt x="13701" y="4161"/>
                  </a:cubicBezTo>
                  <a:cubicBezTo>
                    <a:pt x="13652" y="4220"/>
                    <a:pt x="13711" y="4244"/>
                    <a:pt x="13779" y="4244"/>
                  </a:cubicBezTo>
                  <a:cubicBezTo>
                    <a:pt x="13823" y="4244"/>
                    <a:pt x="13870" y="4234"/>
                    <a:pt x="13896" y="4218"/>
                  </a:cubicBezTo>
                  <a:cubicBezTo>
                    <a:pt x="13957" y="4179"/>
                    <a:pt x="14000" y="4158"/>
                    <a:pt x="14027" y="4158"/>
                  </a:cubicBezTo>
                  <a:cubicBezTo>
                    <a:pt x="14061" y="4158"/>
                    <a:pt x="14068" y="4191"/>
                    <a:pt x="14050" y="4259"/>
                  </a:cubicBezTo>
                  <a:cubicBezTo>
                    <a:pt x="14040" y="4294"/>
                    <a:pt x="14045" y="4310"/>
                    <a:pt x="14061" y="4310"/>
                  </a:cubicBezTo>
                  <a:cubicBezTo>
                    <a:pt x="14095" y="4310"/>
                    <a:pt x="14178" y="4233"/>
                    <a:pt x="14245" y="4121"/>
                  </a:cubicBezTo>
                  <a:lnTo>
                    <a:pt x="14342" y="3967"/>
                  </a:lnTo>
                  <a:lnTo>
                    <a:pt x="14293" y="4137"/>
                  </a:lnTo>
                  <a:cubicBezTo>
                    <a:pt x="14288" y="4294"/>
                    <a:pt x="14283" y="4350"/>
                    <a:pt x="14330" y="4350"/>
                  </a:cubicBezTo>
                  <a:cubicBezTo>
                    <a:pt x="14356" y="4350"/>
                    <a:pt x="14397" y="4333"/>
                    <a:pt x="14463" y="4307"/>
                  </a:cubicBezTo>
                  <a:cubicBezTo>
                    <a:pt x="14511" y="4294"/>
                    <a:pt x="14538" y="4286"/>
                    <a:pt x="14553" y="4286"/>
                  </a:cubicBezTo>
                  <a:cubicBezTo>
                    <a:pt x="14574" y="4286"/>
                    <a:pt x="14570" y="4302"/>
                    <a:pt x="14561" y="4340"/>
                  </a:cubicBezTo>
                  <a:cubicBezTo>
                    <a:pt x="14545" y="4396"/>
                    <a:pt x="14593" y="4405"/>
                    <a:pt x="14747" y="4453"/>
                  </a:cubicBezTo>
                  <a:cubicBezTo>
                    <a:pt x="14820" y="4473"/>
                    <a:pt x="14869" y="4486"/>
                    <a:pt x="14901" y="4486"/>
                  </a:cubicBezTo>
                  <a:cubicBezTo>
                    <a:pt x="14934" y="4486"/>
                    <a:pt x="14950" y="4473"/>
                    <a:pt x="14958" y="4445"/>
                  </a:cubicBezTo>
                  <a:lnTo>
                    <a:pt x="15063" y="4478"/>
                  </a:lnTo>
                  <a:cubicBezTo>
                    <a:pt x="15071" y="4534"/>
                    <a:pt x="15096" y="4560"/>
                    <a:pt x="15122" y="4560"/>
                  </a:cubicBezTo>
                  <a:cubicBezTo>
                    <a:pt x="15154" y="4560"/>
                    <a:pt x="15186" y="4518"/>
                    <a:pt x="15177" y="4445"/>
                  </a:cubicBezTo>
                  <a:lnTo>
                    <a:pt x="15177" y="4445"/>
                  </a:lnTo>
                  <a:lnTo>
                    <a:pt x="15274" y="4469"/>
                  </a:lnTo>
                  <a:lnTo>
                    <a:pt x="15258" y="4526"/>
                  </a:lnTo>
                  <a:cubicBezTo>
                    <a:pt x="15242" y="4591"/>
                    <a:pt x="15339" y="4615"/>
                    <a:pt x="15745" y="4729"/>
                  </a:cubicBezTo>
                  <a:cubicBezTo>
                    <a:pt x="15982" y="4794"/>
                    <a:pt x="16107" y="4829"/>
                    <a:pt x="16177" y="4829"/>
                  </a:cubicBezTo>
                  <a:cubicBezTo>
                    <a:pt x="16238" y="4829"/>
                    <a:pt x="16256" y="4802"/>
                    <a:pt x="16272" y="4745"/>
                  </a:cubicBezTo>
                  <a:cubicBezTo>
                    <a:pt x="16307" y="4702"/>
                    <a:pt x="16337" y="4681"/>
                    <a:pt x="16356" y="4681"/>
                  </a:cubicBezTo>
                  <a:cubicBezTo>
                    <a:pt x="16380" y="4681"/>
                    <a:pt x="16387" y="4714"/>
                    <a:pt x="16369" y="4778"/>
                  </a:cubicBezTo>
                  <a:cubicBezTo>
                    <a:pt x="16357" y="4820"/>
                    <a:pt x="16372" y="4871"/>
                    <a:pt x="16387" y="4871"/>
                  </a:cubicBezTo>
                  <a:cubicBezTo>
                    <a:pt x="16392" y="4871"/>
                    <a:pt x="16397" y="4865"/>
                    <a:pt x="16401" y="4850"/>
                  </a:cubicBezTo>
                  <a:cubicBezTo>
                    <a:pt x="16458" y="4867"/>
                    <a:pt x="16507" y="4899"/>
                    <a:pt x="16539" y="4948"/>
                  </a:cubicBezTo>
                  <a:cubicBezTo>
                    <a:pt x="16598" y="5028"/>
                    <a:pt x="16644" y="5055"/>
                    <a:pt x="16677" y="5055"/>
                  </a:cubicBezTo>
                  <a:cubicBezTo>
                    <a:pt x="16707" y="5055"/>
                    <a:pt x="16726" y="5032"/>
                    <a:pt x="16734" y="5005"/>
                  </a:cubicBezTo>
                  <a:cubicBezTo>
                    <a:pt x="16727" y="4952"/>
                    <a:pt x="16729" y="4933"/>
                    <a:pt x="16735" y="4933"/>
                  </a:cubicBezTo>
                  <a:cubicBezTo>
                    <a:pt x="16744" y="4933"/>
                    <a:pt x="16763" y="4974"/>
                    <a:pt x="16782" y="5013"/>
                  </a:cubicBezTo>
                  <a:cubicBezTo>
                    <a:pt x="16813" y="5067"/>
                    <a:pt x="16839" y="5122"/>
                    <a:pt x="16856" y="5122"/>
                  </a:cubicBezTo>
                  <a:cubicBezTo>
                    <a:pt x="16862" y="5122"/>
                    <a:pt x="16867" y="5116"/>
                    <a:pt x="16871" y="5102"/>
                  </a:cubicBezTo>
                  <a:cubicBezTo>
                    <a:pt x="16891" y="5087"/>
                    <a:pt x="16933" y="5080"/>
                    <a:pt x="16982" y="5080"/>
                  </a:cubicBezTo>
                  <a:cubicBezTo>
                    <a:pt x="17095" y="5080"/>
                    <a:pt x="17243" y="5120"/>
                    <a:pt x="17220" y="5199"/>
                  </a:cubicBezTo>
                  <a:lnTo>
                    <a:pt x="17317" y="5223"/>
                  </a:lnTo>
                  <a:cubicBezTo>
                    <a:pt x="17324" y="5200"/>
                    <a:pt x="17344" y="5192"/>
                    <a:pt x="17373" y="5192"/>
                  </a:cubicBezTo>
                  <a:cubicBezTo>
                    <a:pt x="17415" y="5192"/>
                    <a:pt x="17474" y="5209"/>
                    <a:pt x="17536" y="5223"/>
                  </a:cubicBezTo>
                  <a:cubicBezTo>
                    <a:pt x="17634" y="5248"/>
                    <a:pt x="17682" y="5264"/>
                    <a:pt x="17666" y="5321"/>
                  </a:cubicBezTo>
                  <a:cubicBezTo>
                    <a:pt x="17624" y="5352"/>
                    <a:pt x="17630" y="5366"/>
                    <a:pt x="17668" y="5366"/>
                  </a:cubicBezTo>
                  <a:cubicBezTo>
                    <a:pt x="17690" y="5366"/>
                    <a:pt x="17723" y="5362"/>
                    <a:pt x="17763" y="5353"/>
                  </a:cubicBezTo>
                  <a:cubicBezTo>
                    <a:pt x="17765" y="5353"/>
                    <a:pt x="17767" y="5354"/>
                    <a:pt x="17769" y="5354"/>
                  </a:cubicBezTo>
                  <a:cubicBezTo>
                    <a:pt x="17815" y="5354"/>
                    <a:pt x="17883" y="5278"/>
                    <a:pt x="17936" y="5278"/>
                  </a:cubicBezTo>
                  <a:cubicBezTo>
                    <a:pt x="17941" y="5278"/>
                    <a:pt x="17945" y="5279"/>
                    <a:pt x="17950" y="5280"/>
                  </a:cubicBezTo>
                  <a:cubicBezTo>
                    <a:pt x="17964" y="5222"/>
                    <a:pt x="18005" y="5190"/>
                    <a:pt x="18060" y="5190"/>
                  </a:cubicBezTo>
                  <a:cubicBezTo>
                    <a:pt x="18067" y="5190"/>
                    <a:pt x="18073" y="5190"/>
                    <a:pt x="18080" y="5191"/>
                  </a:cubicBezTo>
                  <a:lnTo>
                    <a:pt x="18063" y="5248"/>
                  </a:lnTo>
                  <a:lnTo>
                    <a:pt x="18031" y="5361"/>
                  </a:lnTo>
                  <a:cubicBezTo>
                    <a:pt x="18051" y="5368"/>
                    <a:pt x="18071" y="5373"/>
                    <a:pt x="18089" y="5373"/>
                  </a:cubicBezTo>
                  <a:cubicBezTo>
                    <a:pt x="18114" y="5373"/>
                    <a:pt x="18135" y="5362"/>
                    <a:pt x="18144" y="5329"/>
                  </a:cubicBezTo>
                  <a:cubicBezTo>
                    <a:pt x="18177" y="5402"/>
                    <a:pt x="18234" y="5418"/>
                    <a:pt x="18331" y="5442"/>
                  </a:cubicBezTo>
                  <a:cubicBezTo>
                    <a:pt x="18392" y="5463"/>
                    <a:pt x="18453" y="5480"/>
                    <a:pt x="18506" y="5480"/>
                  </a:cubicBezTo>
                  <a:cubicBezTo>
                    <a:pt x="18537" y="5480"/>
                    <a:pt x="18566" y="5474"/>
                    <a:pt x="18590" y="5459"/>
                  </a:cubicBezTo>
                  <a:cubicBezTo>
                    <a:pt x="18607" y="5547"/>
                    <a:pt x="18747" y="5612"/>
                    <a:pt x="18863" y="5612"/>
                  </a:cubicBezTo>
                  <a:cubicBezTo>
                    <a:pt x="18918" y="5612"/>
                    <a:pt x="18967" y="5598"/>
                    <a:pt x="18996" y="5564"/>
                  </a:cubicBezTo>
                  <a:cubicBezTo>
                    <a:pt x="19002" y="5541"/>
                    <a:pt x="19014" y="5530"/>
                    <a:pt x="19028" y="5530"/>
                  </a:cubicBezTo>
                  <a:cubicBezTo>
                    <a:pt x="19049" y="5530"/>
                    <a:pt x="19074" y="5553"/>
                    <a:pt x="19093" y="5596"/>
                  </a:cubicBezTo>
                  <a:cubicBezTo>
                    <a:pt x="19111" y="5637"/>
                    <a:pt x="19119" y="5655"/>
                    <a:pt x="19133" y="5655"/>
                  </a:cubicBezTo>
                  <a:cubicBezTo>
                    <a:pt x="19145" y="5655"/>
                    <a:pt x="19161" y="5643"/>
                    <a:pt x="19190" y="5621"/>
                  </a:cubicBezTo>
                  <a:cubicBezTo>
                    <a:pt x="19203" y="5613"/>
                    <a:pt x="19215" y="5609"/>
                    <a:pt x="19226" y="5609"/>
                  </a:cubicBezTo>
                  <a:cubicBezTo>
                    <a:pt x="19268" y="5609"/>
                    <a:pt x="19296" y="5666"/>
                    <a:pt x="19328" y="5718"/>
                  </a:cubicBezTo>
                  <a:cubicBezTo>
                    <a:pt x="19339" y="5808"/>
                    <a:pt x="19366" y="5843"/>
                    <a:pt x="19403" y="5843"/>
                  </a:cubicBezTo>
                  <a:cubicBezTo>
                    <a:pt x="19419" y="5843"/>
                    <a:pt x="19438" y="5836"/>
                    <a:pt x="19458" y="5823"/>
                  </a:cubicBezTo>
                  <a:cubicBezTo>
                    <a:pt x="19495" y="5813"/>
                    <a:pt x="19533" y="5809"/>
                    <a:pt x="19570" y="5809"/>
                  </a:cubicBezTo>
                  <a:cubicBezTo>
                    <a:pt x="19622" y="5809"/>
                    <a:pt x="19674" y="5817"/>
                    <a:pt x="19725" y="5832"/>
                  </a:cubicBezTo>
                  <a:cubicBezTo>
                    <a:pt x="19839" y="5799"/>
                    <a:pt x="19888" y="5815"/>
                    <a:pt x="19855" y="5742"/>
                  </a:cubicBezTo>
                  <a:cubicBezTo>
                    <a:pt x="19871" y="5702"/>
                    <a:pt x="19896" y="5669"/>
                    <a:pt x="19936" y="5645"/>
                  </a:cubicBezTo>
                  <a:cubicBezTo>
                    <a:pt x="19962" y="5638"/>
                    <a:pt x="19981" y="5635"/>
                    <a:pt x="19994" y="5635"/>
                  </a:cubicBezTo>
                  <a:cubicBezTo>
                    <a:pt x="20037" y="5635"/>
                    <a:pt x="20025" y="5662"/>
                    <a:pt x="19994" y="5662"/>
                  </a:cubicBezTo>
                  <a:cubicBezTo>
                    <a:pt x="19991" y="5662"/>
                    <a:pt x="19988" y="5662"/>
                    <a:pt x="19985" y="5661"/>
                  </a:cubicBezTo>
                  <a:cubicBezTo>
                    <a:pt x="19871" y="5686"/>
                    <a:pt x="19920" y="5702"/>
                    <a:pt x="19952" y="5775"/>
                  </a:cubicBezTo>
                  <a:cubicBezTo>
                    <a:pt x="19985" y="5848"/>
                    <a:pt x="20090" y="5872"/>
                    <a:pt x="20139" y="5888"/>
                  </a:cubicBezTo>
                  <a:lnTo>
                    <a:pt x="20334" y="5945"/>
                  </a:lnTo>
                  <a:cubicBezTo>
                    <a:pt x="20415" y="6003"/>
                    <a:pt x="20466" y="6029"/>
                    <a:pt x="20497" y="6029"/>
                  </a:cubicBezTo>
                  <a:cubicBezTo>
                    <a:pt x="20518" y="6029"/>
                    <a:pt x="20530" y="6017"/>
                    <a:pt x="20536" y="5994"/>
                  </a:cubicBezTo>
                  <a:lnTo>
                    <a:pt x="20552" y="5937"/>
                  </a:lnTo>
                  <a:cubicBezTo>
                    <a:pt x="20565" y="6036"/>
                    <a:pt x="20892" y="6150"/>
                    <a:pt x="21081" y="6150"/>
                  </a:cubicBezTo>
                  <a:cubicBezTo>
                    <a:pt x="21138" y="6150"/>
                    <a:pt x="21182" y="6140"/>
                    <a:pt x="21201" y="6115"/>
                  </a:cubicBezTo>
                  <a:lnTo>
                    <a:pt x="21201" y="6115"/>
                  </a:lnTo>
                  <a:lnTo>
                    <a:pt x="21185" y="6180"/>
                  </a:lnTo>
                  <a:cubicBezTo>
                    <a:pt x="21169" y="6237"/>
                    <a:pt x="21217" y="6245"/>
                    <a:pt x="21315" y="6277"/>
                  </a:cubicBezTo>
                  <a:cubicBezTo>
                    <a:pt x="21452" y="6286"/>
                    <a:pt x="21590" y="6302"/>
                    <a:pt x="21728" y="6326"/>
                  </a:cubicBezTo>
                  <a:cubicBezTo>
                    <a:pt x="21862" y="6364"/>
                    <a:pt x="21971" y="6394"/>
                    <a:pt x="22034" y="6394"/>
                  </a:cubicBezTo>
                  <a:cubicBezTo>
                    <a:pt x="22067" y="6394"/>
                    <a:pt x="22087" y="6386"/>
                    <a:pt x="22093" y="6367"/>
                  </a:cubicBezTo>
                  <a:cubicBezTo>
                    <a:pt x="22142" y="6383"/>
                    <a:pt x="22142" y="6383"/>
                    <a:pt x="22125" y="6440"/>
                  </a:cubicBezTo>
                  <a:cubicBezTo>
                    <a:pt x="22060" y="6480"/>
                    <a:pt x="22109" y="6496"/>
                    <a:pt x="22166" y="6513"/>
                  </a:cubicBezTo>
                  <a:cubicBezTo>
                    <a:pt x="22169" y="6513"/>
                    <a:pt x="22172" y="6513"/>
                    <a:pt x="22175" y="6513"/>
                  </a:cubicBezTo>
                  <a:cubicBezTo>
                    <a:pt x="22217" y="6513"/>
                    <a:pt x="22232" y="6460"/>
                    <a:pt x="22247" y="6407"/>
                  </a:cubicBezTo>
                  <a:cubicBezTo>
                    <a:pt x="22253" y="6385"/>
                    <a:pt x="22265" y="6374"/>
                    <a:pt x="22282" y="6374"/>
                  </a:cubicBezTo>
                  <a:cubicBezTo>
                    <a:pt x="22307" y="6374"/>
                    <a:pt x="22344" y="6399"/>
                    <a:pt x="22393" y="6448"/>
                  </a:cubicBezTo>
                  <a:cubicBezTo>
                    <a:pt x="22485" y="6527"/>
                    <a:pt x="22598" y="6568"/>
                    <a:pt x="22711" y="6568"/>
                  </a:cubicBezTo>
                  <a:cubicBezTo>
                    <a:pt x="22738" y="6568"/>
                    <a:pt x="22764" y="6566"/>
                    <a:pt x="22790" y="6561"/>
                  </a:cubicBezTo>
                  <a:cubicBezTo>
                    <a:pt x="22839" y="6577"/>
                    <a:pt x="22887" y="6586"/>
                    <a:pt x="22871" y="6650"/>
                  </a:cubicBezTo>
                  <a:cubicBezTo>
                    <a:pt x="22897" y="6713"/>
                    <a:pt x="22961" y="6753"/>
                    <a:pt x="23025" y="6753"/>
                  </a:cubicBezTo>
                  <a:cubicBezTo>
                    <a:pt x="23059" y="6753"/>
                    <a:pt x="23094" y="6741"/>
                    <a:pt x="23123" y="6715"/>
                  </a:cubicBezTo>
                  <a:cubicBezTo>
                    <a:pt x="23171" y="6731"/>
                    <a:pt x="23171" y="6731"/>
                    <a:pt x="23155" y="6788"/>
                  </a:cubicBezTo>
                  <a:cubicBezTo>
                    <a:pt x="23175" y="6832"/>
                    <a:pt x="23179" y="6871"/>
                    <a:pt x="23198" y="6871"/>
                  </a:cubicBezTo>
                  <a:cubicBezTo>
                    <a:pt x="23210" y="6871"/>
                    <a:pt x="23228" y="6854"/>
                    <a:pt x="23260" y="6813"/>
                  </a:cubicBezTo>
                  <a:cubicBezTo>
                    <a:pt x="23286" y="6807"/>
                    <a:pt x="23313" y="6805"/>
                    <a:pt x="23339" y="6805"/>
                  </a:cubicBezTo>
                  <a:cubicBezTo>
                    <a:pt x="23436" y="6805"/>
                    <a:pt x="23533" y="6840"/>
                    <a:pt x="23609" y="6910"/>
                  </a:cubicBezTo>
                  <a:cubicBezTo>
                    <a:pt x="23632" y="6917"/>
                    <a:pt x="23655" y="6925"/>
                    <a:pt x="23674" y="6925"/>
                  </a:cubicBezTo>
                  <a:cubicBezTo>
                    <a:pt x="23696" y="6925"/>
                    <a:pt x="23714" y="6916"/>
                    <a:pt x="23723" y="6886"/>
                  </a:cubicBezTo>
                  <a:lnTo>
                    <a:pt x="23739" y="6821"/>
                  </a:lnTo>
                  <a:cubicBezTo>
                    <a:pt x="23747" y="6890"/>
                    <a:pt x="23751" y="6922"/>
                    <a:pt x="23766" y="6922"/>
                  </a:cubicBezTo>
                  <a:cubicBezTo>
                    <a:pt x="23778" y="6922"/>
                    <a:pt x="23798" y="6898"/>
                    <a:pt x="23836" y="6853"/>
                  </a:cubicBezTo>
                  <a:cubicBezTo>
                    <a:pt x="23843" y="6828"/>
                    <a:pt x="23857" y="6815"/>
                    <a:pt x="23869" y="6815"/>
                  </a:cubicBezTo>
                  <a:cubicBezTo>
                    <a:pt x="23883" y="6815"/>
                    <a:pt x="23894" y="6834"/>
                    <a:pt x="23885" y="6869"/>
                  </a:cubicBezTo>
                  <a:cubicBezTo>
                    <a:pt x="23901" y="6902"/>
                    <a:pt x="23933" y="6934"/>
                    <a:pt x="23966" y="6950"/>
                  </a:cubicBezTo>
                  <a:cubicBezTo>
                    <a:pt x="24160" y="6975"/>
                    <a:pt x="24347" y="6999"/>
                    <a:pt x="24533" y="7048"/>
                  </a:cubicBezTo>
                  <a:cubicBezTo>
                    <a:pt x="24808" y="7120"/>
                    <a:pt x="24962" y="7166"/>
                    <a:pt x="25037" y="7166"/>
                  </a:cubicBezTo>
                  <a:cubicBezTo>
                    <a:pt x="25070" y="7166"/>
                    <a:pt x="25088" y="7157"/>
                    <a:pt x="25093" y="7137"/>
                  </a:cubicBezTo>
                  <a:cubicBezTo>
                    <a:pt x="25124" y="7120"/>
                    <a:pt x="25142" y="7110"/>
                    <a:pt x="25155" y="7110"/>
                  </a:cubicBezTo>
                  <a:cubicBezTo>
                    <a:pt x="25172" y="7110"/>
                    <a:pt x="25180" y="7127"/>
                    <a:pt x="25198" y="7169"/>
                  </a:cubicBezTo>
                  <a:cubicBezTo>
                    <a:pt x="25222" y="7218"/>
                    <a:pt x="25271" y="7258"/>
                    <a:pt x="25328" y="7267"/>
                  </a:cubicBezTo>
                  <a:cubicBezTo>
                    <a:pt x="25377" y="7283"/>
                    <a:pt x="25425" y="7299"/>
                    <a:pt x="25409" y="7356"/>
                  </a:cubicBezTo>
                  <a:cubicBezTo>
                    <a:pt x="25455" y="7325"/>
                    <a:pt x="25472" y="7314"/>
                    <a:pt x="25491" y="7314"/>
                  </a:cubicBezTo>
                  <a:cubicBezTo>
                    <a:pt x="25501" y="7314"/>
                    <a:pt x="25513" y="7317"/>
                    <a:pt x="25531" y="7323"/>
                  </a:cubicBezTo>
                  <a:cubicBezTo>
                    <a:pt x="25521" y="7357"/>
                    <a:pt x="25534" y="7376"/>
                    <a:pt x="25560" y="7376"/>
                  </a:cubicBezTo>
                  <a:cubicBezTo>
                    <a:pt x="25578" y="7376"/>
                    <a:pt x="25602" y="7367"/>
                    <a:pt x="25628" y="7348"/>
                  </a:cubicBezTo>
                  <a:cubicBezTo>
                    <a:pt x="25667" y="7301"/>
                    <a:pt x="25687" y="7277"/>
                    <a:pt x="25694" y="7277"/>
                  </a:cubicBezTo>
                  <a:lnTo>
                    <a:pt x="25694" y="7277"/>
                  </a:lnTo>
                  <a:cubicBezTo>
                    <a:pt x="25701" y="7277"/>
                    <a:pt x="25693" y="7305"/>
                    <a:pt x="25677" y="7364"/>
                  </a:cubicBezTo>
                  <a:cubicBezTo>
                    <a:pt x="25664" y="7407"/>
                    <a:pt x="25742" y="7475"/>
                    <a:pt x="25761" y="7475"/>
                  </a:cubicBezTo>
                  <a:cubicBezTo>
                    <a:pt x="25767" y="7475"/>
                    <a:pt x="25767" y="7468"/>
                    <a:pt x="25758" y="7453"/>
                  </a:cubicBezTo>
                  <a:cubicBezTo>
                    <a:pt x="25774" y="7388"/>
                    <a:pt x="25879" y="7421"/>
                    <a:pt x="25944" y="7372"/>
                  </a:cubicBezTo>
                  <a:cubicBezTo>
                    <a:pt x="25993" y="7388"/>
                    <a:pt x="26041" y="7404"/>
                    <a:pt x="26025" y="7461"/>
                  </a:cubicBezTo>
                  <a:cubicBezTo>
                    <a:pt x="26045" y="7506"/>
                    <a:pt x="26152" y="7526"/>
                    <a:pt x="26247" y="7526"/>
                  </a:cubicBezTo>
                  <a:cubicBezTo>
                    <a:pt x="26308" y="7526"/>
                    <a:pt x="26365" y="7518"/>
                    <a:pt x="26390" y="7502"/>
                  </a:cubicBezTo>
                  <a:cubicBezTo>
                    <a:pt x="26397" y="7476"/>
                    <a:pt x="26411" y="7464"/>
                    <a:pt x="26423" y="7464"/>
                  </a:cubicBezTo>
                  <a:cubicBezTo>
                    <a:pt x="26437" y="7464"/>
                    <a:pt x="26448" y="7482"/>
                    <a:pt x="26439" y="7518"/>
                  </a:cubicBezTo>
                  <a:cubicBezTo>
                    <a:pt x="26422" y="7575"/>
                    <a:pt x="26471" y="7583"/>
                    <a:pt x="26528" y="7599"/>
                  </a:cubicBezTo>
                  <a:cubicBezTo>
                    <a:pt x="26543" y="7589"/>
                    <a:pt x="26554" y="7585"/>
                    <a:pt x="26561" y="7585"/>
                  </a:cubicBezTo>
                  <a:cubicBezTo>
                    <a:pt x="26585" y="7585"/>
                    <a:pt x="26573" y="7629"/>
                    <a:pt x="26560" y="7672"/>
                  </a:cubicBezTo>
                  <a:cubicBezTo>
                    <a:pt x="26495" y="7713"/>
                    <a:pt x="26544" y="7729"/>
                    <a:pt x="26641" y="7753"/>
                  </a:cubicBezTo>
                  <a:cubicBezTo>
                    <a:pt x="26657" y="7743"/>
                    <a:pt x="26681" y="7739"/>
                    <a:pt x="26710" y="7739"/>
                  </a:cubicBezTo>
                  <a:cubicBezTo>
                    <a:pt x="26801" y="7739"/>
                    <a:pt x="26944" y="7779"/>
                    <a:pt x="27055" y="7810"/>
                  </a:cubicBezTo>
                  <a:cubicBezTo>
                    <a:pt x="27140" y="7832"/>
                    <a:pt x="27204" y="7842"/>
                    <a:pt x="27256" y="7842"/>
                  </a:cubicBezTo>
                  <a:cubicBezTo>
                    <a:pt x="27358" y="7842"/>
                    <a:pt x="27415" y="7804"/>
                    <a:pt x="27501" y="7745"/>
                  </a:cubicBezTo>
                  <a:lnTo>
                    <a:pt x="27582" y="7648"/>
                  </a:lnTo>
                  <a:lnTo>
                    <a:pt x="27549" y="7761"/>
                  </a:lnTo>
                  <a:cubicBezTo>
                    <a:pt x="27541" y="7826"/>
                    <a:pt x="27541" y="7883"/>
                    <a:pt x="27549" y="7948"/>
                  </a:cubicBezTo>
                  <a:cubicBezTo>
                    <a:pt x="27556" y="7950"/>
                    <a:pt x="27562" y="7950"/>
                    <a:pt x="27568" y="7950"/>
                  </a:cubicBezTo>
                  <a:cubicBezTo>
                    <a:pt x="27610" y="7950"/>
                    <a:pt x="27623" y="7900"/>
                    <a:pt x="27630" y="7850"/>
                  </a:cubicBezTo>
                  <a:cubicBezTo>
                    <a:pt x="27637" y="7824"/>
                    <a:pt x="27650" y="7811"/>
                    <a:pt x="27670" y="7811"/>
                  </a:cubicBezTo>
                  <a:cubicBezTo>
                    <a:pt x="27697" y="7811"/>
                    <a:pt x="27737" y="7838"/>
                    <a:pt x="27785" y="7891"/>
                  </a:cubicBezTo>
                  <a:cubicBezTo>
                    <a:pt x="27835" y="7942"/>
                    <a:pt x="27873" y="7967"/>
                    <a:pt x="27910" y="7967"/>
                  </a:cubicBezTo>
                  <a:cubicBezTo>
                    <a:pt x="27933" y="7967"/>
                    <a:pt x="27955" y="7958"/>
                    <a:pt x="27979" y="7940"/>
                  </a:cubicBezTo>
                  <a:cubicBezTo>
                    <a:pt x="28044" y="7948"/>
                    <a:pt x="28093" y="7988"/>
                    <a:pt x="28117" y="8045"/>
                  </a:cubicBezTo>
                  <a:cubicBezTo>
                    <a:pt x="28130" y="8047"/>
                    <a:pt x="28140" y="8049"/>
                    <a:pt x="28147" y="8049"/>
                  </a:cubicBezTo>
                  <a:cubicBezTo>
                    <a:pt x="28167" y="8049"/>
                    <a:pt x="28170" y="8037"/>
                    <a:pt x="28182" y="7996"/>
                  </a:cubicBezTo>
                  <a:cubicBezTo>
                    <a:pt x="28188" y="7973"/>
                    <a:pt x="28200" y="7962"/>
                    <a:pt x="28214" y="7962"/>
                  </a:cubicBezTo>
                  <a:cubicBezTo>
                    <a:pt x="28235" y="7962"/>
                    <a:pt x="28260" y="7985"/>
                    <a:pt x="28279" y="8029"/>
                  </a:cubicBezTo>
                  <a:cubicBezTo>
                    <a:pt x="28296" y="8120"/>
                    <a:pt x="28374" y="8167"/>
                    <a:pt x="28424" y="8167"/>
                  </a:cubicBezTo>
                  <a:cubicBezTo>
                    <a:pt x="28445" y="8167"/>
                    <a:pt x="28461" y="8159"/>
                    <a:pt x="28466" y="8142"/>
                  </a:cubicBezTo>
                  <a:cubicBezTo>
                    <a:pt x="28475" y="8106"/>
                    <a:pt x="28493" y="8095"/>
                    <a:pt x="28517" y="8095"/>
                  </a:cubicBezTo>
                  <a:cubicBezTo>
                    <a:pt x="28536" y="8095"/>
                    <a:pt x="28557" y="8103"/>
                    <a:pt x="28579" y="8110"/>
                  </a:cubicBezTo>
                  <a:cubicBezTo>
                    <a:pt x="28601" y="8119"/>
                    <a:pt x="28625" y="8124"/>
                    <a:pt x="28649" y="8124"/>
                  </a:cubicBezTo>
                  <a:cubicBezTo>
                    <a:pt x="28685" y="8124"/>
                    <a:pt x="28720" y="8113"/>
                    <a:pt x="28749" y="8094"/>
                  </a:cubicBezTo>
                  <a:lnTo>
                    <a:pt x="28847" y="8118"/>
                  </a:lnTo>
                  <a:cubicBezTo>
                    <a:pt x="28891" y="8133"/>
                    <a:pt x="28841" y="8168"/>
                    <a:pt x="28795" y="8168"/>
                  </a:cubicBezTo>
                  <a:cubicBezTo>
                    <a:pt x="28791" y="8168"/>
                    <a:pt x="28786" y="8167"/>
                    <a:pt x="28782" y="8167"/>
                  </a:cubicBezTo>
                  <a:lnTo>
                    <a:pt x="28782" y="8167"/>
                  </a:lnTo>
                  <a:lnTo>
                    <a:pt x="28814" y="8231"/>
                  </a:lnTo>
                  <a:cubicBezTo>
                    <a:pt x="28868" y="8249"/>
                    <a:pt x="28906" y="8262"/>
                    <a:pt x="28941" y="8262"/>
                  </a:cubicBezTo>
                  <a:cubicBezTo>
                    <a:pt x="28970" y="8262"/>
                    <a:pt x="28996" y="8253"/>
                    <a:pt x="29025" y="8231"/>
                  </a:cubicBezTo>
                  <a:cubicBezTo>
                    <a:pt x="29064" y="8185"/>
                    <a:pt x="29084" y="8160"/>
                    <a:pt x="29092" y="8160"/>
                  </a:cubicBezTo>
                  <a:lnTo>
                    <a:pt x="29092" y="8160"/>
                  </a:lnTo>
                  <a:cubicBezTo>
                    <a:pt x="29100" y="8160"/>
                    <a:pt x="29094" y="8189"/>
                    <a:pt x="29082" y="8248"/>
                  </a:cubicBezTo>
                  <a:cubicBezTo>
                    <a:pt x="29069" y="8291"/>
                    <a:pt x="29086" y="8345"/>
                    <a:pt x="29123" y="8345"/>
                  </a:cubicBezTo>
                  <a:cubicBezTo>
                    <a:pt x="29135" y="8345"/>
                    <a:pt x="29148" y="8340"/>
                    <a:pt x="29163" y="8329"/>
                  </a:cubicBezTo>
                  <a:cubicBezTo>
                    <a:pt x="29192" y="8294"/>
                    <a:pt x="29214" y="8281"/>
                    <a:pt x="29231" y="8281"/>
                  </a:cubicBezTo>
                  <a:cubicBezTo>
                    <a:pt x="29261" y="8281"/>
                    <a:pt x="29271" y="8325"/>
                    <a:pt x="29260" y="8361"/>
                  </a:cubicBezTo>
                  <a:cubicBezTo>
                    <a:pt x="29214" y="8416"/>
                    <a:pt x="29194" y="8440"/>
                    <a:pt x="29229" y="8440"/>
                  </a:cubicBezTo>
                  <a:cubicBezTo>
                    <a:pt x="29255" y="8440"/>
                    <a:pt x="29312" y="8426"/>
                    <a:pt x="29414" y="8402"/>
                  </a:cubicBezTo>
                  <a:cubicBezTo>
                    <a:pt x="29511" y="8426"/>
                    <a:pt x="29722" y="8426"/>
                    <a:pt x="29876" y="8467"/>
                  </a:cubicBezTo>
                  <a:cubicBezTo>
                    <a:pt x="30071" y="8523"/>
                    <a:pt x="30176" y="8548"/>
                    <a:pt x="30209" y="8621"/>
                  </a:cubicBezTo>
                  <a:cubicBezTo>
                    <a:pt x="30206" y="8631"/>
                    <a:pt x="30203" y="8641"/>
                    <a:pt x="30202" y="8650"/>
                  </a:cubicBezTo>
                  <a:lnTo>
                    <a:pt x="30202" y="8650"/>
                  </a:lnTo>
                  <a:cubicBezTo>
                    <a:pt x="30219" y="8606"/>
                    <a:pt x="30242" y="8590"/>
                    <a:pt x="30279" y="8590"/>
                  </a:cubicBezTo>
                  <a:cubicBezTo>
                    <a:pt x="30312" y="8590"/>
                    <a:pt x="30357" y="8603"/>
                    <a:pt x="30420" y="8621"/>
                  </a:cubicBezTo>
                  <a:cubicBezTo>
                    <a:pt x="30471" y="8662"/>
                    <a:pt x="30535" y="8686"/>
                    <a:pt x="30599" y="8686"/>
                  </a:cubicBezTo>
                  <a:cubicBezTo>
                    <a:pt x="30647" y="8686"/>
                    <a:pt x="30694" y="8673"/>
                    <a:pt x="30736" y="8645"/>
                  </a:cubicBezTo>
                  <a:lnTo>
                    <a:pt x="30638" y="8621"/>
                  </a:lnTo>
                  <a:cubicBezTo>
                    <a:pt x="30655" y="8560"/>
                    <a:pt x="30675" y="8533"/>
                    <a:pt x="30701" y="8533"/>
                  </a:cubicBezTo>
                  <a:cubicBezTo>
                    <a:pt x="30728" y="8533"/>
                    <a:pt x="30760" y="8560"/>
                    <a:pt x="30801" y="8604"/>
                  </a:cubicBezTo>
                  <a:cubicBezTo>
                    <a:pt x="30849" y="8612"/>
                    <a:pt x="30833" y="8669"/>
                    <a:pt x="30817" y="8726"/>
                  </a:cubicBezTo>
                  <a:cubicBezTo>
                    <a:pt x="30801" y="8791"/>
                    <a:pt x="30833" y="8848"/>
                    <a:pt x="30890" y="8872"/>
                  </a:cubicBezTo>
                  <a:cubicBezTo>
                    <a:pt x="30911" y="8879"/>
                    <a:pt x="30931" y="8886"/>
                    <a:pt x="30946" y="8886"/>
                  </a:cubicBezTo>
                  <a:cubicBezTo>
                    <a:pt x="30965" y="8886"/>
                    <a:pt x="30973" y="8873"/>
                    <a:pt x="30955" y="8831"/>
                  </a:cubicBezTo>
                  <a:cubicBezTo>
                    <a:pt x="30966" y="8790"/>
                    <a:pt x="30970" y="8779"/>
                    <a:pt x="30989" y="8779"/>
                  </a:cubicBezTo>
                  <a:cubicBezTo>
                    <a:pt x="30997" y="8779"/>
                    <a:pt x="31006" y="8781"/>
                    <a:pt x="31020" y="8783"/>
                  </a:cubicBezTo>
                  <a:cubicBezTo>
                    <a:pt x="31042" y="8792"/>
                    <a:pt x="31064" y="8797"/>
                    <a:pt x="31086" y="8797"/>
                  </a:cubicBezTo>
                  <a:cubicBezTo>
                    <a:pt x="31120" y="8797"/>
                    <a:pt x="31152" y="8786"/>
                    <a:pt x="31182" y="8767"/>
                  </a:cubicBezTo>
                  <a:cubicBezTo>
                    <a:pt x="31190" y="8737"/>
                    <a:pt x="31208" y="8727"/>
                    <a:pt x="31231" y="8727"/>
                  </a:cubicBezTo>
                  <a:cubicBezTo>
                    <a:pt x="31252" y="8727"/>
                    <a:pt x="31277" y="8735"/>
                    <a:pt x="31303" y="8742"/>
                  </a:cubicBezTo>
                  <a:cubicBezTo>
                    <a:pt x="31328" y="8783"/>
                    <a:pt x="31376" y="8823"/>
                    <a:pt x="31433" y="8839"/>
                  </a:cubicBezTo>
                  <a:lnTo>
                    <a:pt x="31433" y="8839"/>
                  </a:lnTo>
                  <a:cubicBezTo>
                    <a:pt x="31429" y="8855"/>
                    <a:pt x="31423" y="8875"/>
                    <a:pt x="31417" y="8896"/>
                  </a:cubicBezTo>
                  <a:cubicBezTo>
                    <a:pt x="31409" y="8937"/>
                    <a:pt x="31417" y="8985"/>
                    <a:pt x="31433" y="9026"/>
                  </a:cubicBezTo>
                  <a:cubicBezTo>
                    <a:pt x="31436" y="9027"/>
                    <a:pt x="31439" y="9027"/>
                    <a:pt x="31442" y="9027"/>
                  </a:cubicBezTo>
                  <a:cubicBezTo>
                    <a:pt x="31484" y="9027"/>
                    <a:pt x="31498" y="8977"/>
                    <a:pt x="31498" y="8977"/>
                  </a:cubicBezTo>
                  <a:cubicBezTo>
                    <a:pt x="31499" y="8973"/>
                    <a:pt x="31508" y="8971"/>
                    <a:pt x="31522" y="8971"/>
                  </a:cubicBezTo>
                  <a:cubicBezTo>
                    <a:pt x="31696" y="8971"/>
                    <a:pt x="32725" y="9256"/>
                    <a:pt x="32860" y="9294"/>
                  </a:cubicBezTo>
                  <a:cubicBezTo>
                    <a:pt x="32917" y="9351"/>
                    <a:pt x="32998" y="9388"/>
                    <a:pt x="33040" y="9388"/>
                  </a:cubicBezTo>
                  <a:cubicBezTo>
                    <a:pt x="33063" y="9388"/>
                    <a:pt x="33074" y="9376"/>
                    <a:pt x="33063" y="9350"/>
                  </a:cubicBezTo>
                  <a:cubicBezTo>
                    <a:pt x="33067" y="9335"/>
                    <a:pt x="33087" y="9329"/>
                    <a:pt x="33120" y="9329"/>
                  </a:cubicBezTo>
                  <a:cubicBezTo>
                    <a:pt x="33211" y="9329"/>
                    <a:pt x="33401" y="9380"/>
                    <a:pt x="33622" y="9439"/>
                  </a:cubicBezTo>
                  <a:cubicBezTo>
                    <a:pt x="33886" y="9513"/>
                    <a:pt x="34094" y="9573"/>
                    <a:pt x="34187" y="9573"/>
                  </a:cubicBezTo>
                  <a:cubicBezTo>
                    <a:pt x="34217" y="9573"/>
                    <a:pt x="34234" y="9567"/>
                    <a:pt x="34238" y="9553"/>
                  </a:cubicBezTo>
                  <a:lnTo>
                    <a:pt x="34384" y="9594"/>
                  </a:lnTo>
                  <a:cubicBezTo>
                    <a:pt x="34473" y="9602"/>
                    <a:pt x="34563" y="9602"/>
                    <a:pt x="34652" y="9602"/>
                  </a:cubicBezTo>
                  <a:cubicBezTo>
                    <a:pt x="34680" y="9584"/>
                    <a:pt x="34705" y="9576"/>
                    <a:pt x="34719" y="9576"/>
                  </a:cubicBezTo>
                  <a:cubicBezTo>
                    <a:pt x="34738" y="9576"/>
                    <a:pt x="34737" y="9590"/>
                    <a:pt x="34700" y="9618"/>
                  </a:cubicBezTo>
                  <a:cubicBezTo>
                    <a:pt x="34684" y="9675"/>
                    <a:pt x="34668" y="9731"/>
                    <a:pt x="34717" y="9748"/>
                  </a:cubicBezTo>
                  <a:cubicBezTo>
                    <a:pt x="34734" y="9752"/>
                    <a:pt x="34749" y="9753"/>
                    <a:pt x="34762" y="9753"/>
                  </a:cubicBezTo>
                  <a:cubicBezTo>
                    <a:pt x="34827" y="9753"/>
                    <a:pt x="34841" y="9706"/>
                    <a:pt x="34855" y="9658"/>
                  </a:cubicBezTo>
                  <a:cubicBezTo>
                    <a:pt x="34855" y="9630"/>
                    <a:pt x="34879" y="9608"/>
                    <a:pt x="34907" y="9608"/>
                  </a:cubicBezTo>
                  <a:cubicBezTo>
                    <a:pt x="34911" y="9608"/>
                    <a:pt x="34915" y="9609"/>
                    <a:pt x="34919" y="9610"/>
                  </a:cubicBezTo>
                  <a:cubicBezTo>
                    <a:pt x="34968" y="9626"/>
                    <a:pt x="34968" y="9626"/>
                    <a:pt x="34952" y="9683"/>
                  </a:cubicBezTo>
                  <a:cubicBezTo>
                    <a:pt x="34936" y="9739"/>
                    <a:pt x="34919" y="9796"/>
                    <a:pt x="34919" y="9796"/>
                  </a:cubicBezTo>
                  <a:lnTo>
                    <a:pt x="34968" y="9812"/>
                  </a:lnTo>
                  <a:cubicBezTo>
                    <a:pt x="34975" y="9786"/>
                    <a:pt x="34993" y="9770"/>
                    <a:pt x="35017" y="9770"/>
                  </a:cubicBezTo>
                  <a:cubicBezTo>
                    <a:pt x="35022" y="9770"/>
                    <a:pt x="35027" y="9770"/>
                    <a:pt x="35033" y="9772"/>
                  </a:cubicBezTo>
                  <a:cubicBezTo>
                    <a:pt x="35082" y="9780"/>
                    <a:pt x="35082" y="9780"/>
                    <a:pt x="35049" y="9902"/>
                  </a:cubicBezTo>
                  <a:cubicBezTo>
                    <a:pt x="35036" y="9963"/>
                    <a:pt x="35044" y="9993"/>
                    <a:pt x="35067" y="9993"/>
                  </a:cubicBezTo>
                  <a:cubicBezTo>
                    <a:pt x="35087" y="9993"/>
                    <a:pt x="35117" y="9971"/>
                    <a:pt x="35154" y="9926"/>
                  </a:cubicBezTo>
                  <a:lnTo>
                    <a:pt x="35268" y="9893"/>
                  </a:lnTo>
                  <a:cubicBezTo>
                    <a:pt x="35274" y="9944"/>
                    <a:pt x="35298" y="9961"/>
                    <a:pt x="35328" y="9961"/>
                  </a:cubicBezTo>
                  <a:cubicBezTo>
                    <a:pt x="35375" y="9961"/>
                    <a:pt x="35439" y="9918"/>
                    <a:pt x="35479" y="9893"/>
                  </a:cubicBezTo>
                  <a:cubicBezTo>
                    <a:pt x="35492" y="9965"/>
                    <a:pt x="35513" y="10000"/>
                    <a:pt x="35543" y="10000"/>
                  </a:cubicBezTo>
                  <a:cubicBezTo>
                    <a:pt x="35567" y="10000"/>
                    <a:pt x="35597" y="9977"/>
                    <a:pt x="35633" y="9934"/>
                  </a:cubicBezTo>
                  <a:cubicBezTo>
                    <a:pt x="35640" y="9909"/>
                    <a:pt x="35653" y="9897"/>
                    <a:pt x="35669" y="9897"/>
                  </a:cubicBezTo>
                  <a:cubicBezTo>
                    <a:pt x="35689" y="9897"/>
                    <a:pt x="35712" y="9917"/>
                    <a:pt x="35730" y="9958"/>
                  </a:cubicBezTo>
                  <a:cubicBezTo>
                    <a:pt x="35763" y="10031"/>
                    <a:pt x="35819" y="10048"/>
                    <a:pt x="35917" y="10072"/>
                  </a:cubicBezTo>
                  <a:cubicBezTo>
                    <a:pt x="35927" y="10065"/>
                    <a:pt x="35944" y="10062"/>
                    <a:pt x="35968" y="10062"/>
                  </a:cubicBezTo>
                  <a:cubicBezTo>
                    <a:pt x="36094" y="10062"/>
                    <a:pt x="36393" y="10145"/>
                    <a:pt x="36727" y="10234"/>
                  </a:cubicBezTo>
                  <a:cubicBezTo>
                    <a:pt x="37074" y="10328"/>
                    <a:pt x="37332" y="10398"/>
                    <a:pt x="37438" y="10398"/>
                  </a:cubicBezTo>
                  <a:cubicBezTo>
                    <a:pt x="37468" y="10398"/>
                    <a:pt x="37486" y="10393"/>
                    <a:pt x="37490" y="10380"/>
                  </a:cubicBezTo>
                  <a:cubicBezTo>
                    <a:pt x="37538" y="10396"/>
                    <a:pt x="37538" y="10396"/>
                    <a:pt x="37579" y="10469"/>
                  </a:cubicBezTo>
                  <a:cubicBezTo>
                    <a:pt x="37571" y="10495"/>
                    <a:pt x="37578" y="10511"/>
                    <a:pt x="37594" y="10511"/>
                  </a:cubicBezTo>
                  <a:cubicBezTo>
                    <a:pt x="37614" y="10511"/>
                    <a:pt x="37648" y="10489"/>
                    <a:pt x="37692" y="10437"/>
                  </a:cubicBezTo>
                  <a:cubicBezTo>
                    <a:pt x="37729" y="10409"/>
                    <a:pt x="37750" y="10379"/>
                    <a:pt x="37756" y="10379"/>
                  </a:cubicBezTo>
                  <a:lnTo>
                    <a:pt x="37756" y="10379"/>
                  </a:lnTo>
                  <a:cubicBezTo>
                    <a:pt x="37760" y="10379"/>
                    <a:pt x="37755" y="10396"/>
                    <a:pt x="37741" y="10445"/>
                  </a:cubicBezTo>
                  <a:cubicBezTo>
                    <a:pt x="37725" y="10510"/>
                    <a:pt x="37822" y="10534"/>
                    <a:pt x="38025" y="10591"/>
                  </a:cubicBezTo>
                  <a:cubicBezTo>
                    <a:pt x="38123" y="10618"/>
                    <a:pt x="38247" y="10649"/>
                    <a:pt x="38322" y="10649"/>
                  </a:cubicBezTo>
                  <a:cubicBezTo>
                    <a:pt x="38359" y="10649"/>
                    <a:pt x="38384" y="10642"/>
                    <a:pt x="38389" y="10623"/>
                  </a:cubicBezTo>
                  <a:cubicBezTo>
                    <a:pt x="38439" y="10613"/>
                    <a:pt x="38467" y="10607"/>
                    <a:pt x="38477" y="10607"/>
                  </a:cubicBezTo>
                  <a:cubicBezTo>
                    <a:pt x="38491" y="10607"/>
                    <a:pt x="38475" y="10617"/>
                    <a:pt x="38438" y="10639"/>
                  </a:cubicBezTo>
                  <a:cubicBezTo>
                    <a:pt x="38374" y="10717"/>
                    <a:pt x="38509" y="10815"/>
                    <a:pt x="38657" y="10815"/>
                  </a:cubicBezTo>
                  <a:cubicBezTo>
                    <a:pt x="38695" y="10815"/>
                    <a:pt x="38734" y="10808"/>
                    <a:pt x="38771" y="10793"/>
                  </a:cubicBezTo>
                  <a:cubicBezTo>
                    <a:pt x="38819" y="10802"/>
                    <a:pt x="38868" y="10818"/>
                    <a:pt x="38860" y="10875"/>
                  </a:cubicBezTo>
                  <a:cubicBezTo>
                    <a:pt x="38904" y="10888"/>
                    <a:pt x="38951" y="10894"/>
                    <a:pt x="39000" y="10894"/>
                  </a:cubicBezTo>
                  <a:cubicBezTo>
                    <a:pt x="39039" y="10894"/>
                    <a:pt x="39079" y="10890"/>
                    <a:pt x="39119" y="10883"/>
                  </a:cubicBezTo>
                  <a:lnTo>
                    <a:pt x="39468" y="10980"/>
                  </a:lnTo>
                  <a:cubicBezTo>
                    <a:pt x="39504" y="10988"/>
                    <a:pt x="39541" y="10992"/>
                    <a:pt x="39577" y="10992"/>
                  </a:cubicBezTo>
                  <a:cubicBezTo>
                    <a:pt x="39614" y="10992"/>
                    <a:pt x="39650" y="10988"/>
                    <a:pt x="39687" y="10980"/>
                  </a:cubicBezTo>
                  <a:lnTo>
                    <a:pt x="39735" y="10988"/>
                  </a:lnTo>
                  <a:cubicBezTo>
                    <a:pt x="39719" y="11045"/>
                    <a:pt x="39971" y="11118"/>
                    <a:pt x="40319" y="11207"/>
                  </a:cubicBezTo>
                  <a:cubicBezTo>
                    <a:pt x="40668" y="11304"/>
                    <a:pt x="40968" y="11385"/>
                    <a:pt x="41000" y="11450"/>
                  </a:cubicBezTo>
                  <a:cubicBezTo>
                    <a:pt x="41010" y="11452"/>
                    <a:pt x="41020" y="11453"/>
                    <a:pt x="41030" y="11453"/>
                  </a:cubicBezTo>
                  <a:cubicBezTo>
                    <a:pt x="41060" y="11453"/>
                    <a:pt x="41089" y="11444"/>
                    <a:pt x="41114" y="11426"/>
                  </a:cubicBezTo>
                  <a:cubicBezTo>
                    <a:pt x="41155" y="11372"/>
                    <a:pt x="41188" y="11350"/>
                    <a:pt x="41216" y="11350"/>
                  </a:cubicBezTo>
                  <a:cubicBezTo>
                    <a:pt x="41242" y="11350"/>
                    <a:pt x="41264" y="11370"/>
                    <a:pt x="41284" y="11402"/>
                  </a:cubicBezTo>
                  <a:cubicBezTo>
                    <a:pt x="41304" y="11488"/>
                    <a:pt x="41379" y="11536"/>
                    <a:pt x="41455" y="11536"/>
                  </a:cubicBezTo>
                  <a:cubicBezTo>
                    <a:pt x="41501" y="11536"/>
                    <a:pt x="41548" y="11519"/>
                    <a:pt x="41584" y="11483"/>
                  </a:cubicBezTo>
                  <a:lnTo>
                    <a:pt x="41584" y="11483"/>
                  </a:lnTo>
                  <a:lnTo>
                    <a:pt x="41568" y="11539"/>
                  </a:lnTo>
                  <a:cubicBezTo>
                    <a:pt x="41576" y="11603"/>
                    <a:pt x="41619" y="11632"/>
                    <a:pt x="41670" y="11632"/>
                  </a:cubicBezTo>
                  <a:cubicBezTo>
                    <a:pt x="41724" y="11632"/>
                    <a:pt x="41786" y="11601"/>
                    <a:pt x="41827" y="11547"/>
                  </a:cubicBezTo>
                  <a:cubicBezTo>
                    <a:pt x="41859" y="11604"/>
                    <a:pt x="41885" y="11661"/>
                    <a:pt x="41926" y="11661"/>
                  </a:cubicBezTo>
                  <a:cubicBezTo>
                    <a:pt x="41937" y="11661"/>
                    <a:pt x="41950" y="11656"/>
                    <a:pt x="41965" y="11645"/>
                  </a:cubicBezTo>
                  <a:cubicBezTo>
                    <a:pt x="42014" y="11661"/>
                    <a:pt x="42014" y="11661"/>
                    <a:pt x="41981" y="11774"/>
                  </a:cubicBezTo>
                  <a:cubicBezTo>
                    <a:pt x="41973" y="11831"/>
                    <a:pt x="41957" y="11888"/>
                    <a:pt x="42006" y="11904"/>
                  </a:cubicBezTo>
                  <a:cubicBezTo>
                    <a:pt x="42011" y="11906"/>
                    <a:pt x="42016" y="11907"/>
                    <a:pt x="42020" y="11907"/>
                  </a:cubicBezTo>
                  <a:cubicBezTo>
                    <a:pt x="42058" y="11907"/>
                    <a:pt x="42072" y="11850"/>
                    <a:pt x="42087" y="11799"/>
                  </a:cubicBezTo>
                  <a:lnTo>
                    <a:pt x="42184" y="11831"/>
                  </a:lnTo>
                  <a:cubicBezTo>
                    <a:pt x="42216" y="11831"/>
                    <a:pt x="42249" y="11815"/>
                    <a:pt x="42249" y="11783"/>
                  </a:cubicBezTo>
                  <a:cubicBezTo>
                    <a:pt x="42258" y="11750"/>
                    <a:pt x="42278" y="11742"/>
                    <a:pt x="42302" y="11742"/>
                  </a:cubicBezTo>
                  <a:cubicBezTo>
                    <a:pt x="42320" y="11742"/>
                    <a:pt x="42341" y="11747"/>
                    <a:pt x="42362" y="11750"/>
                  </a:cubicBezTo>
                  <a:cubicBezTo>
                    <a:pt x="42357" y="11769"/>
                    <a:pt x="42360" y="11777"/>
                    <a:pt x="42366" y="11777"/>
                  </a:cubicBezTo>
                  <a:cubicBezTo>
                    <a:pt x="42378" y="11777"/>
                    <a:pt x="42400" y="11742"/>
                    <a:pt x="42379" y="11693"/>
                  </a:cubicBezTo>
                  <a:cubicBezTo>
                    <a:pt x="42394" y="11640"/>
                    <a:pt x="42409" y="11587"/>
                    <a:pt x="42451" y="11587"/>
                  </a:cubicBezTo>
                  <a:cubicBezTo>
                    <a:pt x="42453" y="11587"/>
                    <a:pt x="42456" y="11587"/>
                    <a:pt x="42460" y="11588"/>
                  </a:cubicBezTo>
                  <a:cubicBezTo>
                    <a:pt x="42460" y="11588"/>
                    <a:pt x="42476" y="11531"/>
                    <a:pt x="42492" y="11474"/>
                  </a:cubicBezTo>
                  <a:cubicBezTo>
                    <a:pt x="42516" y="11361"/>
                    <a:pt x="42533" y="11304"/>
                    <a:pt x="42451" y="11215"/>
                  </a:cubicBezTo>
                  <a:cubicBezTo>
                    <a:pt x="42324" y="11143"/>
                    <a:pt x="42220" y="11075"/>
                    <a:pt x="42158" y="11075"/>
                  </a:cubicBezTo>
                  <a:cubicBezTo>
                    <a:pt x="42130" y="11075"/>
                    <a:pt x="42111" y="11090"/>
                    <a:pt x="42103" y="11126"/>
                  </a:cubicBezTo>
                  <a:cubicBezTo>
                    <a:pt x="42070" y="11150"/>
                    <a:pt x="42030" y="11158"/>
                    <a:pt x="41989" y="11158"/>
                  </a:cubicBezTo>
                  <a:cubicBezTo>
                    <a:pt x="41933" y="11142"/>
                    <a:pt x="41900" y="11069"/>
                    <a:pt x="41900" y="11069"/>
                  </a:cubicBezTo>
                  <a:cubicBezTo>
                    <a:pt x="41916" y="11012"/>
                    <a:pt x="41714" y="10964"/>
                    <a:pt x="41470" y="10899"/>
                  </a:cubicBezTo>
                  <a:cubicBezTo>
                    <a:pt x="41170" y="10818"/>
                    <a:pt x="41016" y="10777"/>
                    <a:pt x="40984" y="10704"/>
                  </a:cubicBezTo>
                  <a:cubicBezTo>
                    <a:pt x="40968" y="10672"/>
                    <a:pt x="40935" y="10639"/>
                    <a:pt x="40903" y="10623"/>
                  </a:cubicBezTo>
                  <a:cubicBezTo>
                    <a:pt x="40899" y="10636"/>
                    <a:pt x="40880" y="10642"/>
                    <a:pt x="40849" y="10642"/>
                  </a:cubicBezTo>
                  <a:cubicBezTo>
                    <a:pt x="40746" y="10642"/>
                    <a:pt x="40506" y="10578"/>
                    <a:pt x="40238" y="10510"/>
                  </a:cubicBezTo>
                  <a:cubicBezTo>
                    <a:pt x="39961" y="10432"/>
                    <a:pt x="39684" y="10355"/>
                    <a:pt x="39574" y="10355"/>
                  </a:cubicBezTo>
                  <a:cubicBezTo>
                    <a:pt x="39545" y="10355"/>
                    <a:pt x="39528" y="10360"/>
                    <a:pt x="39525" y="10372"/>
                  </a:cubicBezTo>
                  <a:lnTo>
                    <a:pt x="39427" y="10348"/>
                  </a:lnTo>
                  <a:cubicBezTo>
                    <a:pt x="39444" y="10291"/>
                    <a:pt x="39338" y="10266"/>
                    <a:pt x="39241" y="10234"/>
                  </a:cubicBezTo>
                  <a:cubicBezTo>
                    <a:pt x="39201" y="10247"/>
                    <a:pt x="39160" y="10253"/>
                    <a:pt x="39122" y="10253"/>
                  </a:cubicBezTo>
                  <a:cubicBezTo>
                    <a:pt x="39090" y="10253"/>
                    <a:pt x="39059" y="10249"/>
                    <a:pt x="39030" y="10242"/>
                  </a:cubicBezTo>
                  <a:cubicBezTo>
                    <a:pt x="39046" y="10185"/>
                    <a:pt x="38989" y="10169"/>
                    <a:pt x="38892" y="10145"/>
                  </a:cubicBezTo>
                  <a:cubicBezTo>
                    <a:pt x="38846" y="10129"/>
                    <a:pt x="38810" y="10119"/>
                    <a:pt x="38784" y="10119"/>
                  </a:cubicBezTo>
                  <a:cubicBezTo>
                    <a:pt x="38756" y="10119"/>
                    <a:pt x="38739" y="10131"/>
                    <a:pt x="38730" y="10161"/>
                  </a:cubicBezTo>
                  <a:cubicBezTo>
                    <a:pt x="38544" y="10112"/>
                    <a:pt x="38365" y="10048"/>
                    <a:pt x="38195" y="9950"/>
                  </a:cubicBezTo>
                  <a:cubicBezTo>
                    <a:pt x="38183" y="9926"/>
                    <a:pt x="38166" y="9916"/>
                    <a:pt x="38146" y="9916"/>
                  </a:cubicBezTo>
                  <a:cubicBezTo>
                    <a:pt x="38113" y="9916"/>
                    <a:pt x="38073" y="9941"/>
                    <a:pt x="38033" y="9966"/>
                  </a:cubicBezTo>
                  <a:cubicBezTo>
                    <a:pt x="38018" y="10025"/>
                    <a:pt x="37971" y="10057"/>
                    <a:pt x="37920" y="10057"/>
                  </a:cubicBezTo>
                  <a:cubicBezTo>
                    <a:pt x="37914" y="10057"/>
                    <a:pt x="37909" y="10056"/>
                    <a:pt x="37903" y="10056"/>
                  </a:cubicBezTo>
                  <a:cubicBezTo>
                    <a:pt x="37903" y="10056"/>
                    <a:pt x="37919" y="9999"/>
                    <a:pt x="37935" y="9942"/>
                  </a:cubicBezTo>
                  <a:cubicBezTo>
                    <a:pt x="38000" y="9902"/>
                    <a:pt x="38000" y="9902"/>
                    <a:pt x="37895" y="9869"/>
                  </a:cubicBezTo>
                  <a:lnTo>
                    <a:pt x="37798" y="9845"/>
                  </a:lnTo>
                  <a:cubicBezTo>
                    <a:pt x="37793" y="9859"/>
                    <a:pt x="37774" y="9866"/>
                    <a:pt x="37741" y="9866"/>
                  </a:cubicBezTo>
                  <a:cubicBezTo>
                    <a:pt x="37645" y="9866"/>
                    <a:pt x="37440" y="9812"/>
                    <a:pt x="37181" y="9739"/>
                  </a:cubicBezTo>
                  <a:cubicBezTo>
                    <a:pt x="36869" y="9654"/>
                    <a:pt x="36704" y="9609"/>
                    <a:pt x="36627" y="9609"/>
                  </a:cubicBezTo>
                  <a:cubicBezTo>
                    <a:pt x="36595" y="9609"/>
                    <a:pt x="36578" y="9617"/>
                    <a:pt x="36573" y="9634"/>
                  </a:cubicBezTo>
                  <a:cubicBezTo>
                    <a:pt x="36567" y="9656"/>
                    <a:pt x="36556" y="9667"/>
                    <a:pt x="36538" y="9667"/>
                  </a:cubicBezTo>
                  <a:cubicBezTo>
                    <a:pt x="36507" y="9667"/>
                    <a:pt x="36456" y="9638"/>
                    <a:pt x="36371" y="9577"/>
                  </a:cubicBezTo>
                  <a:cubicBezTo>
                    <a:pt x="36191" y="9398"/>
                    <a:pt x="36140" y="9347"/>
                    <a:pt x="36102" y="9347"/>
                  </a:cubicBezTo>
                  <a:cubicBezTo>
                    <a:pt x="36086" y="9347"/>
                    <a:pt x="36073" y="9355"/>
                    <a:pt x="36054" y="9366"/>
                  </a:cubicBezTo>
                  <a:cubicBezTo>
                    <a:pt x="36103" y="9383"/>
                    <a:pt x="36087" y="9439"/>
                    <a:pt x="36071" y="9496"/>
                  </a:cubicBezTo>
                  <a:cubicBezTo>
                    <a:pt x="36056" y="9549"/>
                    <a:pt x="36037" y="9576"/>
                    <a:pt x="36020" y="9576"/>
                  </a:cubicBezTo>
                  <a:cubicBezTo>
                    <a:pt x="36000" y="9576"/>
                    <a:pt x="35982" y="9541"/>
                    <a:pt x="35973" y="9472"/>
                  </a:cubicBezTo>
                  <a:cubicBezTo>
                    <a:pt x="35998" y="9380"/>
                    <a:pt x="35566" y="9273"/>
                    <a:pt x="35320" y="9273"/>
                  </a:cubicBezTo>
                  <a:cubicBezTo>
                    <a:pt x="35242" y="9273"/>
                    <a:pt x="35182" y="9284"/>
                    <a:pt x="35163" y="9310"/>
                  </a:cubicBezTo>
                  <a:cubicBezTo>
                    <a:pt x="35167" y="9295"/>
                    <a:pt x="35172" y="9277"/>
                    <a:pt x="35179" y="9253"/>
                  </a:cubicBezTo>
                  <a:cubicBezTo>
                    <a:pt x="35195" y="9196"/>
                    <a:pt x="35146" y="9180"/>
                    <a:pt x="34944" y="9123"/>
                  </a:cubicBezTo>
                  <a:lnTo>
                    <a:pt x="34798" y="9083"/>
                  </a:lnTo>
                  <a:cubicBezTo>
                    <a:pt x="34789" y="9114"/>
                    <a:pt x="34761" y="9126"/>
                    <a:pt x="34725" y="9126"/>
                  </a:cubicBezTo>
                  <a:cubicBezTo>
                    <a:pt x="34631" y="9126"/>
                    <a:pt x="34486" y="9043"/>
                    <a:pt x="34498" y="9002"/>
                  </a:cubicBezTo>
                  <a:cubicBezTo>
                    <a:pt x="34465" y="8929"/>
                    <a:pt x="34465" y="8929"/>
                    <a:pt x="34360" y="8904"/>
                  </a:cubicBezTo>
                  <a:cubicBezTo>
                    <a:pt x="34322" y="8920"/>
                    <a:pt x="34283" y="8926"/>
                    <a:pt x="34243" y="8926"/>
                  </a:cubicBezTo>
                  <a:cubicBezTo>
                    <a:pt x="34094" y="8926"/>
                    <a:pt x="33950" y="8836"/>
                    <a:pt x="33963" y="8791"/>
                  </a:cubicBezTo>
                  <a:lnTo>
                    <a:pt x="33865" y="8767"/>
                  </a:lnTo>
                  <a:cubicBezTo>
                    <a:pt x="33826" y="8780"/>
                    <a:pt x="33787" y="8788"/>
                    <a:pt x="33748" y="8788"/>
                  </a:cubicBezTo>
                  <a:cubicBezTo>
                    <a:pt x="33714" y="8788"/>
                    <a:pt x="33680" y="8782"/>
                    <a:pt x="33646" y="8767"/>
                  </a:cubicBezTo>
                  <a:cubicBezTo>
                    <a:pt x="33573" y="8746"/>
                    <a:pt x="33525" y="8732"/>
                    <a:pt x="33498" y="8732"/>
                  </a:cubicBezTo>
                  <a:cubicBezTo>
                    <a:pt x="33472" y="8732"/>
                    <a:pt x="33468" y="8746"/>
                    <a:pt x="33484" y="8783"/>
                  </a:cubicBezTo>
                  <a:cubicBezTo>
                    <a:pt x="33469" y="8836"/>
                    <a:pt x="33454" y="8889"/>
                    <a:pt x="33412" y="8889"/>
                  </a:cubicBezTo>
                  <a:cubicBezTo>
                    <a:pt x="33409" y="8889"/>
                    <a:pt x="33406" y="8889"/>
                    <a:pt x="33403" y="8888"/>
                  </a:cubicBezTo>
                  <a:lnTo>
                    <a:pt x="33419" y="8831"/>
                  </a:lnTo>
                  <a:cubicBezTo>
                    <a:pt x="33436" y="8767"/>
                    <a:pt x="33290" y="8726"/>
                    <a:pt x="33087" y="8677"/>
                  </a:cubicBezTo>
                  <a:cubicBezTo>
                    <a:pt x="32836" y="8604"/>
                    <a:pt x="32738" y="8580"/>
                    <a:pt x="32706" y="8507"/>
                  </a:cubicBezTo>
                  <a:lnTo>
                    <a:pt x="32641" y="8548"/>
                  </a:lnTo>
                  <a:cubicBezTo>
                    <a:pt x="32615" y="8567"/>
                    <a:pt x="32590" y="8576"/>
                    <a:pt x="32570" y="8576"/>
                  </a:cubicBezTo>
                  <a:cubicBezTo>
                    <a:pt x="32542" y="8576"/>
                    <a:pt x="32526" y="8557"/>
                    <a:pt x="32536" y="8523"/>
                  </a:cubicBezTo>
                  <a:cubicBezTo>
                    <a:pt x="32510" y="8465"/>
                    <a:pt x="32379" y="8417"/>
                    <a:pt x="32266" y="8417"/>
                  </a:cubicBezTo>
                  <a:cubicBezTo>
                    <a:pt x="32238" y="8417"/>
                    <a:pt x="32211" y="8420"/>
                    <a:pt x="32187" y="8426"/>
                  </a:cubicBezTo>
                  <a:lnTo>
                    <a:pt x="32090" y="8402"/>
                  </a:lnTo>
                  <a:cubicBezTo>
                    <a:pt x="32085" y="8321"/>
                    <a:pt x="32020" y="8271"/>
                    <a:pt x="31952" y="8271"/>
                  </a:cubicBezTo>
                  <a:cubicBezTo>
                    <a:pt x="31911" y="8271"/>
                    <a:pt x="31869" y="8289"/>
                    <a:pt x="31838" y="8329"/>
                  </a:cubicBezTo>
                  <a:cubicBezTo>
                    <a:pt x="31855" y="8272"/>
                    <a:pt x="31806" y="8256"/>
                    <a:pt x="31757" y="8248"/>
                  </a:cubicBezTo>
                  <a:cubicBezTo>
                    <a:pt x="31739" y="8252"/>
                    <a:pt x="31718" y="8253"/>
                    <a:pt x="31696" y="8253"/>
                  </a:cubicBezTo>
                  <a:cubicBezTo>
                    <a:pt x="31583" y="8253"/>
                    <a:pt x="31444" y="8206"/>
                    <a:pt x="31457" y="8158"/>
                  </a:cubicBezTo>
                  <a:lnTo>
                    <a:pt x="31409" y="8150"/>
                  </a:lnTo>
                  <a:cubicBezTo>
                    <a:pt x="31379" y="8170"/>
                    <a:pt x="31344" y="8181"/>
                    <a:pt x="31310" y="8181"/>
                  </a:cubicBezTo>
                  <a:cubicBezTo>
                    <a:pt x="31287" y="8181"/>
                    <a:pt x="31266" y="8176"/>
                    <a:pt x="31247" y="8167"/>
                  </a:cubicBezTo>
                  <a:cubicBezTo>
                    <a:pt x="31224" y="8157"/>
                    <a:pt x="31201" y="8152"/>
                    <a:pt x="31177" y="8152"/>
                  </a:cubicBezTo>
                  <a:cubicBezTo>
                    <a:pt x="31141" y="8152"/>
                    <a:pt x="31106" y="8163"/>
                    <a:pt x="31076" y="8183"/>
                  </a:cubicBezTo>
                  <a:cubicBezTo>
                    <a:pt x="31052" y="8201"/>
                    <a:pt x="31023" y="8210"/>
                    <a:pt x="30993" y="8210"/>
                  </a:cubicBezTo>
                  <a:cubicBezTo>
                    <a:pt x="30983" y="8210"/>
                    <a:pt x="30973" y="8209"/>
                    <a:pt x="30963" y="8207"/>
                  </a:cubicBezTo>
                  <a:cubicBezTo>
                    <a:pt x="30914" y="8199"/>
                    <a:pt x="30979" y="8150"/>
                    <a:pt x="31044" y="8110"/>
                  </a:cubicBezTo>
                  <a:cubicBezTo>
                    <a:pt x="31111" y="8091"/>
                    <a:pt x="31088" y="8069"/>
                    <a:pt x="31021" y="8069"/>
                  </a:cubicBezTo>
                  <a:cubicBezTo>
                    <a:pt x="30975" y="8069"/>
                    <a:pt x="30907" y="8080"/>
                    <a:pt x="30833" y="8110"/>
                  </a:cubicBezTo>
                  <a:cubicBezTo>
                    <a:pt x="30742" y="8145"/>
                    <a:pt x="30696" y="8164"/>
                    <a:pt x="30688" y="8164"/>
                  </a:cubicBezTo>
                  <a:cubicBezTo>
                    <a:pt x="30679" y="8164"/>
                    <a:pt x="30714" y="8143"/>
                    <a:pt x="30784" y="8102"/>
                  </a:cubicBezTo>
                  <a:cubicBezTo>
                    <a:pt x="30836" y="8063"/>
                    <a:pt x="30887" y="8030"/>
                    <a:pt x="30846" y="8030"/>
                  </a:cubicBezTo>
                  <a:cubicBezTo>
                    <a:pt x="30835" y="8030"/>
                    <a:pt x="30818" y="8032"/>
                    <a:pt x="30793" y="8037"/>
                  </a:cubicBezTo>
                  <a:cubicBezTo>
                    <a:pt x="30793" y="8037"/>
                    <a:pt x="30772" y="8032"/>
                    <a:pt x="30748" y="8032"/>
                  </a:cubicBezTo>
                  <a:cubicBezTo>
                    <a:pt x="30720" y="8032"/>
                    <a:pt x="30688" y="8039"/>
                    <a:pt x="30679" y="8069"/>
                  </a:cubicBezTo>
                  <a:lnTo>
                    <a:pt x="30533" y="8029"/>
                  </a:lnTo>
                  <a:cubicBezTo>
                    <a:pt x="30484" y="7972"/>
                    <a:pt x="30420" y="7931"/>
                    <a:pt x="30347" y="7915"/>
                  </a:cubicBezTo>
                  <a:cubicBezTo>
                    <a:pt x="30317" y="7937"/>
                    <a:pt x="30301" y="7949"/>
                    <a:pt x="30290" y="7949"/>
                  </a:cubicBezTo>
                  <a:cubicBezTo>
                    <a:pt x="30275" y="7949"/>
                    <a:pt x="30267" y="7931"/>
                    <a:pt x="30249" y="7891"/>
                  </a:cubicBezTo>
                  <a:cubicBezTo>
                    <a:pt x="30257" y="7865"/>
                    <a:pt x="30250" y="7847"/>
                    <a:pt x="30238" y="7847"/>
                  </a:cubicBezTo>
                  <a:cubicBezTo>
                    <a:pt x="30224" y="7847"/>
                    <a:pt x="30202" y="7871"/>
                    <a:pt x="30184" y="7931"/>
                  </a:cubicBezTo>
                  <a:cubicBezTo>
                    <a:pt x="30167" y="7949"/>
                    <a:pt x="30145" y="7957"/>
                    <a:pt x="30123" y="7957"/>
                  </a:cubicBezTo>
                  <a:cubicBezTo>
                    <a:pt x="30084" y="7957"/>
                    <a:pt x="30046" y="7932"/>
                    <a:pt x="30030" y="7891"/>
                  </a:cubicBezTo>
                  <a:cubicBezTo>
                    <a:pt x="30051" y="7819"/>
                    <a:pt x="30039" y="7786"/>
                    <a:pt x="30023" y="7786"/>
                  </a:cubicBezTo>
                  <a:cubicBezTo>
                    <a:pt x="30014" y="7786"/>
                    <a:pt x="30004" y="7797"/>
                    <a:pt x="29998" y="7818"/>
                  </a:cubicBezTo>
                  <a:cubicBezTo>
                    <a:pt x="29971" y="7838"/>
                    <a:pt x="29939" y="7852"/>
                    <a:pt x="29906" y="7852"/>
                  </a:cubicBezTo>
                  <a:cubicBezTo>
                    <a:pt x="29899" y="7852"/>
                    <a:pt x="29892" y="7852"/>
                    <a:pt x="29884" y="7850"/>
                  </a:cubicBezTo>
                  <a:cubicBezTo>
                    <a:pt x="29901" y="7794"/>
                    <a:pt x="29455" y="7664"/>
                    <a:pt x="29001" y="7542"/>
                  </a:cubicBezTo>
                  <a:cubicBezTo>
                    <a:pt x="28996" y="7542"/>
                    <a:pt x="28991" y="7541"/>
                    <a:pt x="28986" y="7541"/>
                  </a:cubicBezTo>
                  <a:cubicBezTo>
                    <a:pt x="28935" y="7541"/>
                    <a:pt x="28886" y="7580"/>
                    <a:pt x="28871" y="7631"/>
                  </a:cubicBezTo>
                  <a:cubicBezTo>
                    <a:pt x="28858" y="7678"/>
                    <a:pt x="28853" y="7696"/>
                    <a:pt x="28849" y="7696"/>
                  </a:cubicBezTo>
                  <a:cubicBezTo>
                    <a:pt x="28844" y="7696"/>
                    <a:pt x="28842" y="7658"/>
                    <a:pt x="28822" y="7615"/>
                  </a:cubicBezTo>
                  <a:cubicBezTo>
                    <a:pt x="28822" y="7516"/>
                    <a:pt x="28795" y="7463"/>
                    <a:pt x="28769" y="7463"/>
                  </a:cubicBezTo>
                  <a:cubicBezTo>
                    <a:pt x="28746" y="7463"/>
                    <a:pt x="28725" y="7504"/>
                    <a:pt x="28725" y="7591"/>
                  </a:cubicBezTo>
                  <a:cubicBezTo>
                    <a:pt x="28733" y="7654"/>
                    <a:pt x="28737" y="7686"/>
                    <a:pt x="28732" y="7686"/>
                  </a:cubicBezTo>
                  <a:cubicBezTo>
                    <a:pt x="28726" y="7686"/>
                    <a:pt x="28710" y="7650"/>
                    <a:pt x="28676" y="7575"/>
                  </a:cubicBezTo>
                  <a:cubicBezTo>
                    <a:pt x="28654" y="7535"/>
                    <a:pt x="28644" y="7516"/>
                    <a:pt x="28629" y="7516"/>
                  </a:cubicBezTo>
                  <a:cubicBezTo>
                    <a:pt x="28616" y="7516"/>
                    <a:pt x="28600" y="7528"/>
                    <a:pt x="28571" y="7550"/>
                  </a:cubicBezTo>
                  <a:cubicBezTo>
                    <a:pt x="28564" y="7575"/>
                    <a:pt x="28551" y="7586"/>
                    <a:pt x="28540" y="7586"/>
                  </a:cubicBezTo>
                  <a:cubicBezTo>
                    <a:pt x="28525" y="7586"/>
                    <a:pt x="28513" y="7566"/>
                    <a:pt x="28522" y="7534"/>
                  </a:cubicBezTo>
                  <a:cubicBezTo>
                    <a:pt x="28499" y="7481"/>
                    <a:pt x="28475" y="7428"/>
                    <a:pt x="28458" y="7428"/>
                  </a:cubicBezTo>
                  <a:cubicBezTo>
                    <a:pt x="28451" y="7428"/>
                    <a:pt x="28446" y="7435"/>
                    <a:pt x="28441" y="7453"/>
                  </a:cubicBezTo>
                  <a:cubicBezTo>
                    <a:pt x="28401" y="7437"/>
                    <a:pt x="28368" y="7404"/>
                    <a:pt x="28360" y="7364"/>
                  </a:cubicBezTo>
                  <a:cubicBezTo>
                    <a:pt x="28345" y="7337"/>
                    <a:pt x="28326" y="7326"/>
                    <a:pt x="28306" y="7326"/>
                  </a:cubicBezTo>
                  <a:cubicBezTo>
                    <a:pt x="28271" y="7326"/>
                    <a:pt x="28230" y="7355"/>
                    <a:pt x="28190" y="7380"/>
                  </a:cubicBezTo>
                  <a:cubicBezTo>
                    <a:pt x="28116" y="7411"/>
                    <a:pt x="28064" y="7425"/>
                    <a:pt x="28034" y="7425"/>
                  </a:cubicBezTo>
                  <a:cubicBezTo>
                    <a:pt x="27994" y="7425"/>
                    <a:pt x="27997" y="7396"/>
                    <a:pt x="28044" y="7340"/>
                  </a:cubicBezTo>
                  <a:cubicBezTo>
                    <a:pt x="28086" y="7285"/>
                    <a:pt x="28034" y="7256"/>
                    <a:pt x="27963" y="7256"/>
                  </a:cubicBezTo>
                  <a:cubicBezTo>
                    <a:pt x="27898" y="7256"/>
                    <a:pt x="27815" y="7281"/>
                    <a:pt x="27776" y="7331"/>
                  </a:cubicBezTo>
                  <a:cubicBezTo>
                    <a:pt x="27730" y="7387"/>
                    <a:pt x="27711" y="7410"/>
                    <a:pt x="27705" y="7410"/>
                  </a:cubicBezTo>
                  <a:cubicBezTo>
                    <a:pt x="27701" y="7410"/>
                    <a:pt x="27705" y="7397"/>
                    <a:pt x="27712" y="7372"/>
                  </a:cubicBezTo>
                  <a:cubicBezTo>
                    <a:pt x="27728" y="7340"/>
                    <a:pt x="27712" y="7307"/>
                    <a:pt x="27679" y="7299"/>
                  </a:cubicBezTo>
                  <a:cubicBezTo>
                    <a:pt x="27630" y="7283"/>
                    <a:pt x="27582" y="7275"/>
                    <a:pt x="27598" y="7218"/>
                  </a:cubicBezTo>
                  <a:cubicBezTo>
                    <a:pt x="27577" y="7215"/>
                    <a:pt x="27557" y="7213"/>
                    <a:pt x="27536" y="7213"/>
                  </a:cubicBezTo>
                  <a:cubicBezTo>
                    <a:pt x="27500" y="7213"/>
                    <a:pt x="27464" y="7219"/>
                    <a:pt x="27428" y="7234"/>
                  </a:cubicBezTo>
                  <a:cubicBezTo>
                    <a:pt x="27397" y="7254"/>
                    <a:pt x="27363" y="7263"/>
                    <a:pt x="27330" y="7263"/>
                  </a:cubicBezTo>
                  <a:cubicBezTo>
                    <a:pt x="27238" y="7263"/>
                    <a:pt x="27150" y="7195"/>
                    <a:pt x="27144" y="7088"/>
                  </a:cubicBezTo>
                  <a:lnTo>
                    <a:pt x="27031" y="7121"/>
                  </a:lnTo>
                  <a:cubicBezTo>
                    <a:pt x="26983" y="7178"/>
                    <a:pt x="26940" y="7219"/>
                    <a:pt x="26920" y="7219"/>
                  </a:cubicBezTo>
                  <a:cubicBezTo>
                    <a:pt x="26907" y="7219"/>
                    <a:pt x="26904" y="7199"/>
                    <a:pt x="26917" y="7153"/>
                  </a:cubicBezTo>
                  <a:lnTo>
                    <a:pt x="26933" y="7096"/>
                  </a:lnTo>
                  <a:lnTo>
                    <a:pt x="26933" y="7096"/>
                  </a:lnTo>
                  <a:cubicBezTo>
                    <a:pt x="26912" y="7122"/>
                    <a:pt x="26883" y="7133"/>
                    <a:pt x="26852" y="7133"/>
                  </a:cubicBezTo>
                  <a:cubicBezTo>
                    <a:pt x="26768" y="7133"/>
                    <a:pt x="26674" y="7050"/>
                    <a:pt x="26698" y="6967"/>
                  </a:cubicBezTo>
                  <a:cubicBezTo>
                    <a:pt x="26714" y="6910"/>
                    <a:pt x="26714" y="6910"/>
                    <a:pt x="26666" y="6894"/>
                  </a:cubicBezTo>
                  <a:lnTo>
                    <a:pt x="26649" y="6950"/>
                  </a:lnTo>
                  <a:cubicBezTo>
                    <a:pt x="26635" y="7001"/>
                    <a:pt x="26620" y="7058"/>
                    <a:pt x="26583" y="7058"/>
                  </a:cubicBezTo>
                  <a:cubicBezTo>
                    <a:pt x="26578" y="7058"/>
                    <a:pt x="26574" y="7058"/>
                    <a:pt x="26568" y="7056"/>
                  </a:cubicBezTo>
                  <a:cubicBezTo>
                    <a:pt x="26520" y="7040"/>
                    <a:pt x="26471" y="7023"/>
                    <a:pt x="26487" y="6967"/>
                  </a:cubicBezTo>
                  <a:cubicBezTo>
                    <a:pt x="26458" y="6913"/>
                    <a:pt x="26432" y="6864"/>
                    <a:pt x="26414" y="6864"/>
                  </a:cubicBezTo>
                  <a:cubicBezTo>
                    <a:pt x="26408" y="6864"/>
                    <a:pt x="26402" y="6870"/>
                    <a:pt x="26398" y="6886"/>
                  </a:cubicBezTo>
                  <a:cubicBezTo>
                    <a:pt x="26366" y="6869"/>
                    <a:pt x="26333" y="6837"/>
                    <a:pt x="26317" y="6796"/>
                  </a:cubicBezTo>
                  <a:lnTo>
                    <a:pt x="26114" y="6740"/>
                  </a:lnTo>
                  <a:cubicBezTo>
                    <a:pt x="26092" y="6756"/>
                    <a:pt x="26066" y="6763"/>
                    <a:pt x="26043" y="6763"/>
                  </a:cubicBezTo>
                  <a:cubicBezTo>
                    <a:pt x="25996" y="6763"/>
                    <a:pt x="25958" y="6736"/>
                    <a:pt x="25968" y="6699"/>
                  </a:cubicBezTo>
                  <a:cubicBezTo>
                    <a:pt x="25948" y="6693"/>
                    <a:pt x="25928" y="6691"/>
                    <a:pt x="25908" y="6691"/>
                  </a:cubicBezTo>
                  <a:cubicBezTo>
                    <a:pt x="25872" y="6691"/>
                    <a:pt x="25838" y="6700"/>
                    <a:pt x="25806" y="6715"/>
                  </a:cubicBezTo>
                  <a:cubicBezTo>
                    <a:pt x="25701" y="6691"/>
                    <a:pt x="25652" y="6675"/>
                    <a:pt x="25668" y="6618"/>
                  </a:cubicBezTo>
                  <a:cubicBezTo>
                    <a:pt x="25677" y="6587"/>
                    <a:pt x="25681" y="6573"/>
                    <a:pt x="25673" y="6573"/>
                  </a:cubicBezTo>
                  <a:cubicBezTo>
                    <a:pt x="25666" y="6573"/>
                    <a:pt x="25649" y="6583"/>
                    <a:pt x="25620" y="6602"/>
                  </a:cubicBezTo>
                  <a:cubicBezTo>
                    <a:pt x="25610" y="6635"/>
                    <a:pt x="25589" y="6646"/>
                    <a:pt x="25564" y="6646"/>
                  </a:cubicBezTo>
                  <a:cubicBezTo>
                    <a:pt x="25546" y="6646"/>
                    <a:pt x="25526" y="6641"/>
                    <a:pt x="25506" y="6634"/>
                  </a:cubicBezTo>
                  <a:lnTo>
                    <a:pt x="25409" y="6610"/>
                  </a:lnTo>
                  <a:cubicBezTo>
                    <a:pt x="25398" y="6647"/>
                    <a:pt x="25395" y="6660"/>
                    <a:pt x="25378" y="6660"/>
                  </a:cubicBezTo>
                  <a:cubicBezTo>
                    <a:pt x="25369" y="6660"/>
                    <a:pt x="25356" y="6656"/>
                    <a:pt x="25336" y="6650"/>
                  </a:cubicBezTo>
                  <a:cubicBezTo>
                    <a:pt x="25287" y="6634"/>
                    <a:pt x="25158" y="6537"/>
                    <a:pt x="25109" y="6521"/>
                  </a:cubicBezTo>
                  <a:cubicBezTo>
                    <a:pt x="25043" y="6503"/>
                    <a:pt x="25006" y="6493"/>
                    <a:pt x="24986" y="6493"/>
                  </a:cubicBezTo>
                  <a:cubicBezTo>
                    <a:pt x="24961" y="6493"/>
                    <a:pt x="24969" y="6511"/>
                    <a:pt x="24987" y="6553"/>
                  </a:cubicBezTo>
                  <a:cubicBezTo>
                    <a:pt x="25020" y="6563"/>
                    <a:pt x="25029" y="6586"/>
                    <a:pt x="25012" y="6586"/>
                  </a:cubicBezTo>
                  <a:cubicBezTo>
                    <a:pt x="25000" y="6586"/>
                    <a:pt x="24976" y="6574"/>
                    <a:pt x="24939" y="6537"/>
                  </a:cubicBezTo>
                  <a:cubicBezTo>
                    <a:pt x="24833" y="6480"/>
                    <a:pt x="24720" y="6431"/>
                    <a:pt x="24606" y="6383"/>
                  </a:cubicBezTo>
                  <a:cubicBezTo>
                    <a:pt x="24513" y="6359"/>
                    <a:pt x="24464" y="6347"/>
                    <a:pt x="24437" y="6347"/>
                  </a:cubicBezTo>
                  <a:cubicBezTo>
                    <a:pt x="24408" y="6347"/>
                    <a:pt x="24404" y="6361"/>
                    <a:pt x="24395" y="6391"/>
                  </a:cubicBezTo>
                  <a:cubicBezTo>
                    <a:pt x="24403" y="6452"/>
                    <a:pt x="24396" y="6481"/>
                    <a:pt x="24386" y="6481"/>
                  </a:cubicBezTo>
                  <a:cubicBezTo>
                    <a:pt x="24373" y="6481"/>
                    <a:pt x="24355" y="6444"/>
                    <a:pt x="24347" y="6375"/>
                  </a:cubicBezTo>
                  <a:cubicBezTo>
                    <a:pt x="24300" y="6282"/>
                    <a:pt x="24264" y="6245"/>
                    <a:pt x="24239" y="6245"/>
                  </a:cubicBezTo>
                  <a:cubicBezTo>
                    <a:pt x="24225" y="6245"/>
                    <a:pt x="24215" y="6257"/>
                    <a:pt x="24209" y="6277"/>
                  </a:cubicBezTo>
                  <a:cubicBezTo>
                    <a:pt x="24164" y="6305"/>
                    <a:pt x="24150" y="6314"/>
                    <a:pt x="24130" y="6314"/>
                  </a:cubicBezTo>
                  <a:cubicBezTo>
                    <a:pt x="24121" y="6314"/>
                    <a:pt x="24111" y="6312"/>
                    <a:pt x="24096" y="6310"/>
                  </a:cubicBezTo>
                  <a:cubicBezTo>
                    <a:pt x="24106" y="6267"/>
                    <a:pt x="24088" y="6249"/>
                    <a:pt x="24041" y="6249"/>
                  </a:cubicBezTo>
                  <a:cubicBezTo>
                    <a:pt x="24018" y="6249"/>
                    <a:pt x="23987" y="6253"/>
                    <a:pt x="23950" y="6261"/>
                  </a:cubicBezTo>
                  <a:cubicBezTo>
                    <a:pt x="23893" y="6253"/>
                    <a:pt x="23893" y="6253"/>
                    <a:pt x="23909" y="6196"/>
                  </a:cubicBezTo>
                  <a:lnTo>
                    <a:pt x="23812" y="6164"/>
                  </a:lnTo>
                  <a:cubicBezTo>
                    <a:pt x="23782" y="6185"/>
                    <a:pt x="23744" y="6193"/>
                    <a:pt x="23702" y="6193"/>
                  </a:cubicBezTo>
                  <a:cubicBezTo>
                    <a:pt x="23564" y="6193"/>
                    <a:pt x="23391" y="6098"/>
                    <a:pt x="23366" y="6042"/>
                  </a:cubicBezTo>
                  <a:cubicBezTo>
                    <a:pt x="23356" y="6040"/>
                    <a:pt x="23347" y="6039"/>
                    <a:pt x="23337" y="6039"/>
                  </a:cubicBezTo>
                  <a:cubicBezTo>
                    <a:pt x="23307" y="6039"/>
                    <a:pt x="23277" y="6050"/>
                    <a:pt x="23252" y="6075"/>
                  </a:cubicBezTo>
                  <a:cubicBezTo>
                    <a:pt x="23216" y="6118"/>
                    <a:pt x="23185" y="6139"/>
                    <a:pt x="23165" y="6139"/>
                  </a:cubicBezTo>
                  <a:cubicBezTo>
                    <a:pt x="23138" y="6139"/>
                    <a:pt x="23129" y="6106"/>
                    <a:pt x="23147" y="6042"/>
                  </a:cubicBezTo>
                  <a:cubicBezTo>
                    <a:pt x="23164" y="5983"/>
                    <a:pt x="23172" y="5955"/>
                    <a:pt x="23164" y="5955"/>
                  </a:cubicBezTo>
                  <a:lnTo>
                    <a:pt x="23164" y="5955"/>
                  </a:lnTo>
                  <a:cubicBezTo>
                    <a:pt x="23157" y="5955"/>
                    <a:pt x="23137" y="5979"/>
                    <a:pt x="23098" y="6026"/>
                  </a:cubicBezTo>
                  <a:cubicBezTo>
                    <a:pt x="23084" y="6037"/>
                    <a:pt x="23061" y="6042"/>
                    <a:pt x="23034" y="6042"/>
                  </a:cubicBezTo>
                  <a:cubicBezTo>
                    <a:pt x="22939" y="6042"/>
                    <a:pt x="22800" y="5980"/>
                    <a:pt x="22863" y="5904"/>
                  </a:cubicBezTo>
                  <a:lnTo>
                    <a:pt x="22896" y="5791"/>
                  </a:lnTo>
                  <a:lnTo>
                    <a:pt x="22896" y="5791"/>
                  </a:lnTo>
                  <a:cubicBezTo>
                    <a:pt x="22871" y="5809"/>
                    <a:pt x="22842" y="5818"/>
                    <a:pt x="22812" y="5818"/>
                  </a:cubicBezTo>
                  <a:cubicBezTo>
                    <a:pt x="22802" y="5818"/>
                    <a:pt x="22792" y="5817"/>
                    <a:pt x="22782" y="5815"/>
                  </a:cubicBezTo>
                  <a:cubicBezTo>
                    <a:pt x="22774" y="5843"/>
                    <a:pt x="22759" y="5855"/>
                    <a:pt x="22729" y="5855"/>
                  </a:cubicBezTo>
                  <a:cubicBezTo>
                    <a:pt x="22697" y="5855"/>
                    <a:pt x="22647" y="5841"/>
                    <a:pt x="22571" y="5815"/>
                  </a:cubicBezTo>
                  <a:cubicBezTo>
                    <a:pt x="22466" y="5791"/>
                    <a:pt x="22255" y="5791"/>
                    <a:pt x="22158" y="5767"/>
                  </a:cubicBezTo>
                  <a:cubicBezTo>
                    <a:pt x="22052" y="5742"/>
                    <a:pt x="21906" y="5694"/>
                    <a:pt x="21874" y="5629"/>
                  </a:cubicBezTo>
                  <a:cubicBezTo>
                    <a:pt x="21837" y="5617"/>
                    <a:pt x="21801" y="5611"/>
                    <a:pt x="21765" y="5611"/>
                  </a:cubicBezTo>
                  <a:cubicBezTo>
                    <a:pt x="21728" y="5611"/>
                    <a:pt x="21692" y="5617"/>
                    <a:pt x="21655" y="5629"/>
                  </a:cubicBezTo>
                  <a:cubicBezTo>
                    <a:pt x="21633" y="5643"/>
                    <a:pt x="21607" y="5649"/>
                    <a:pt x="21583" y="5649"/>
                  </a:cubicBezTo>
                  <a:cubicBezTo>
                    <a:pt x="21537" y="5649"/>
                    <a:pt x="21498" y="5626"/>
                    <a:pt x="21509" y="5588"/>
                  </a:cubicBezTo>
                  <a:lnTo>
                    <a:pt x="21460" y="5572"/>
                  </a:lnTo>
                  <a:cubicBezTo>
                    <a:pt x="21419" y="5584"/>
                    <a:pt x="21377" y="5591"/>
                    <a:pt x="21336" y="5591"/>
                  </a:cubicBezTo>
                  <a:cubicBezTo>
                    <a:pt x="21321" y="5591"/>
                    <a:pt x="21305" y="5590"/>
                    <a:pt x="21290" y="5588"/>
                  </a:cubicBezTo>
                  <a:cubicBezTo>
                    <a:pt x="21303" y="5543"/>
                    <a:pt x="21285" y="5487"/>
                    <a:pt x="21244" y="5487"/>
                  </a:cubicBezTo>
                  <a:cubicBezTo>
                    <a:pt x="21234" y="5487"/>
                    <a:pt x="21222" y="5491"/>
                    <a:pt x="21209" y="5499"/>
                  </a:cubicBezTo>
                  <a:cubicBezTo>
                    <a:pt x="21201" y="5532"/>
                    <a:pt x="21185" y="5544"/>
                    <a:pt x="21158" y="5544"/>
                  </a:cubicBezTo>
                  <a:cubicBezTo>
                    <a:pt x="21132" y="5544"/>
                    <a:pt x="21096" y="5532"/>
                    <a:pt x="21047" y="5515"/>
                  </a:cubicBezTo>
                  <a:cubicBezTo>
                    <a:pt x="20963" y="5439"/>
                    <a:pt x="19506" y="5032"/>
                    <a:pt x="19323" y="5032"/>
                  </a:cubicBezTo>
                  <a:cubicBezTo>
                    <a:pt x="19311" y="5032"/>
                    <a:pt x="19305" y="5034"/>
                    <a:pt x="19304" y="5037"/>
                  </a:cubicBezTo>
                  <a:lnTo>
                    <a:pt x="19150" y="4996"/>
                  </a:lnTo>
                  <a:lnTo>
                    <a:pt x="19004" y="4948"/>
                  </a:lnTo>
                  <a:cubicBezTo>
                    <a:pt x="19029" y="4861"/>
                    <a:pt x="18879" y="4836"/>
                    <a:pt x="18735" y="4836"/>
                  </a:cubicBezTo>
                  <a:cubicBezTo>
                    <a:pt x="18690" y="4836"/>
                    <a:pt x="18645" y="4839"/>
                    <a:pt x="18607" y="4842"/>
                  </a:cubicBezTo>
                  <a:cubicBezTo>
                    <a:pt x="18577" y="4862"/>
                    <a:pt x="18542" y="4873"/>
                    <a:pt x="18506" y="4873"/>
                  </a:cubicBezTo>
                  <a:cubicBezTo>
                    <a:pt x="18482" y="4873"/>
                    <a:pt x="18459" y="4868"/>
                    <a:pt x="18436" y="4859"/>
                  </a:cubicBezTo>
                  <a:cubicBezTo>
                    <a:pt x="18462" y="4764"/>
                    <a:pt x="18378" y="4718"/>
                    <a:pt x="18286" y="4718"/>
                  </a:cubicBezTo>
                  <a:cubicBezTo>
                    <a:pt x="18261" y="4718"/>
                    <a:pt x="18234" y="4722"/>
                    <a:pt x="18209" y="4729"/>
                  </a:cubicBezTo>
                  <a:cubicBezTo>
                    <a:pt x="18172" y="4777"/>
                    <a:pt x="18141" y="4800"/>
                    <a:pt x="18120" y="4800"/>
                  </a:cubicBezTo>
                  <a:cubicBezTo>
                    <a:pt x="18095" y="4800"/>
                    <a:pt x="18086" y="4767"/>
                    <a:pt x="18104" y="4705"/>
                  </a:cubicBezTo>
                  <a:cubicBezTo>
                    <a:pt x="18121" y="4641"/>
                    <a:pt x="18102" y="4604"/>
                    <a:pt x="18060" y="4604"/>
                  </a:cubicBezTo>
                  <a:cubicBezTo>
                    <a:pt x="18021" y="4604"/>
                    <a:pt x="17963" y="4635"/>
                    <a:pt x="17893" y="4705"/>
                  </a:cubicBezTo>
                  <a:cubicBezTo>
                    <a:pt x="17864" y="4722"/>
                    <a:pt x="17848" y="4732"/>
                    <a:pt x="17837" y="4732"/>
                  </a:cubicBezTo>
                  <a:cubicBezTo>
                    <a:pt x="17822" y="4732"/>
                    <a:pt x="17814" y="4716"/>
                    <a:pt x="17796" y="4680"/>
                  </a:cubicBezTo>
                  <a:cubicBezTo>
                    <a:pt x="17780" y="4596"/>
                    <a:pt x="17754" y="4560"/>
                    <a:pt x="17733" y="4560"/>
                  </a:cubicBezTo>
                  <a:cubicBezTo>
                    <a:pt x="17722" y="4560"/>
                    <a:pt x="17712" y="4571"/>
                    <a:pt x="17707" y="4591"/>
                  </a:cubicBezTo>
                  <a:cubicBezTo>
                    <a:pt x="17670" y="4634"/>
                    <a:pt x="17641" y="4657"/>
                    <a:pt x="17617" y="4657"/>
                  </a:cubicBezTo>
                  <a:cubicBezTo>
                    <a:pt x="17589" y="4657"/>
                    <a:pt x="17570" y="4622"/>
                    <a:pt x="17561" y="4551"/>
                  </a:cubicBezTo>
                  <a:cubicBezTo>
                    <a:pt x="17521" y="4472"/>
                    <a:pt x="17503" y="4435"/>
                    <a:pt x="17482" y="4435"/>
                  </a:cubicBezTo>
                  <a:cubicBezTo>
                    <a:pt x="17464" y="4435"/>
                    <a:pt x="17444" y="4462"/>
                    <a:pt x="17407" y="4510"/>
                  </a:cubicBezTo>
                  <a:cubicBezTo>
                    <a:pt x="17372" y="4545"/>
                    <a:pt x="17329" y="4561"/>
                    <a:pt x="17286" y="4561"/>
                  </a:cubicBezTo>
                  <a:cubicBezTo>
                    <a:pt x="17210" y="4561"/>
                    <a:pt x="17136" y="4509"/>
                    <a:pt x="17115" y="4421"/>
                  </a:cubicBezTo>
                  <a:cubicBezTo>
                    <a:pt x="17074" y="4415"/>
                    <a:pt x="17045" y="4375"/>
                    <a:pt x="17027" y="4375"/>
                  </a:cubicBezTo>
                  <a:cubicBezTo>
                    <a:pt x="17020" y="4375"/>
                    <a:pt x="17014" y="4381"/>
                    <a:pt x="17009" y="4396"/>
                  </a:cubicBezTo>
                  <a:lnTo>
                    <a:pt x="16977" y="4323"/>
                  </a:lnTo>
                  <a:lnTo>
                    <a:pt x="16880" y="4299"/>
                  </a:lnTo>
                  <a:lnTo>
                    <a:pt x="16863" y="4356"/>
                  </a:lnTo>
                  <a:cubicBezTo>
                    <a:pt x="16636" y="4259"/>
                    <a:pt x="16409" y="4178"/>
                    <a:pt x="16182" y="4105"/>
                  </a:cubicBezTo>
                  <a:cubicBezTo>
                    <a:pt x="15826" y="4005"/>
                    <a:pt x="15660" y="3960"/>
                    <a:pt x="15595" y="3960"/>
                  </a:cubicBezTo>
                  <a:cubicBezTo>
                    <a:pt x="15559" y="3960"/>
                    <a:pt x="15555" y="3973"/>
                    <a:pt x="15566" y="3999"/>
                  </a:cubicBezTo>
                  <a:cubicBezTo>
                    <a:pt x="15573" y="4056"/>
                    <a:pt x="15559" y="4082"/>
                    <a:pt x="15538" y="4082"/>
                  </a:cubicBezTo>
                  <a:cubicBezTo>
                    <a:pt x="15513" y="4082"/>
                    <a:pt x="15478" y="4040"/>
                    <a:pt x="15469" y="3967"/>
                  </a:cubicBezTo>
                  <a:cubicBezTo>
                    <a:pt x="15396" y="3918"/>
                    <a:pt x="15315" y="3878"/>
                    <a:pt x="15234" y="3845"/>
                  </a:cubicBezTo>
                  <a:cubicBezTo>
                    <a:pt x="15136" y="3813"/>
                    <a:pt x="15039" y="3788"/>
                    <a:pt x="15055" y="3732"/>
                  </a:cubicBezTo>
                  <a:lnTo>
                    <a:pt x="14999" y="3715"/>
                  </a:lnTo>
                  <a:cubicBezTo>
                    <a:pt x="14960" y="3742"/>
                    <a:pt x="14905" y="3754"/>
                    <a:pt x="14845" y="3754"/>
                  </a:cubicBezTo>
                  <a:cubicBezTo>
                    <a:pt x="14704" y="3754"/>
                    <a:pt x="14530" y="3692"/>
                    <a:pt x="14439" y="3618"/>
                  </a:cubicBezTo>
                  <a:cubicBezTo>
                    <a:pt x="14391" y="3601"/>
                    <a:pt x="14344" y="3593"/>
                    <a:pt x="14296" y="3593"/>
                  </a:cubicBezTo>
                  <a:cubicBezTo>
                    <a:pt x="14254" y="3593"/>
                    <a:pt x="14213" y="3599"/>
                    <a:pt x="14172" y="3610"/>
                  </a:cubicBezTo>
                  <a:cubicBezTo>
                    <a:pt x="14126" y="3623"/>
                    <a:pt x="14099" y="3631"/>
                    <a:pt x="14081" y="3631"/>
                  </a:cubicBezTo>
                  <a:cubicBezTo>
                    <a:pt x="14053" y="3631"/>
                    <a:pt x="14045" y="3613"/>
                    <a:pt x="14026" y="3569"/>
                  </a:cubicBezTo>
                  <a:cubicBezTo>
                    <a:pt x="14037" y="3529"/>
                    <a:pt x="13893" y="3441"/>
                    <a:pt x="13800" y="3441"/>
                  </a:cubicBezTo>
                  <a:cubicBezTo>
                    <a:pt x="13763" y="3441"/>
                    <a:pt x="13735" y="3454"/>
                    <a:pt x="13726" y="3488"/>
                  </a:cubicBezTo>
                  <a:lnTo>
                    <a:pt x="13693" y="3415"/>
                  </a:lnTo>
                  <a:cubicBezTo>
                    <a:pt x="13681" y="3388"/>
                    <a:pt x="13664" y="3377"/>
                    <a:pt x="13647" y="3377"/>
                  </a:cubicBezTo>
                  <a:cubicBezTo>
                    <a:pt x="13619" y="3377"/>
                    <a:pt x="13590" y="3407"/>
                    <a:pt x="13580" y="3448"/>
                  </a:cubicBezTo>
                  <a:cubicBezTo>
                    <a:pt x="13566" y="3495"/>
                    <a:pt x="13549" y="3519"/>
                    <a:pt x="13533" y="3519"/>
                  </a:cubicBezTo>
                  <a:cubicBezTo>
                    <a:pt x="13510" y="3519"/>
                    <a:pt x="13491" y="3468"/>
                    <a:pt x="13491" y="3359"/>
                  </a:cubicBezTo>
                  <a:cubicBezTo>
                    <a:pt x="13511" y="3287"/>
                    <a:pt x="13499" y="3254"/>
                    <a:pt x="13483" y="3254"/>
                  </a:cubicBezTo>
                  <a:cubicBezTo>
                    <a:pt x="13474" y="3254"/>
                    <a:pt x="13464" y="3265"/>
                    <a:pt x="13458" y="3286"/>
                  </a:cubicBezTo>
                  <a:cubicBezTo>
                    <a:pt x="13419" y="3315"/>
                    <a:pt x="13379" y="3342"/>
                    <a:pt x="13347" y="3342"/>
                  </a:cubicBezTo>
                  <a:cubicBezTo>
                    <a:pt x="13326" y="3342"/>
                    <a:pt x="13309" y="3331"/>
                    <a:pt x="13296" y="3302"/>
                  </a:cubicBezTo>
                  <a:cubicBezTo>
                    <a:pt x="13281" y="3299"/>
                    <a:pt x="13265" y="3296"/>
                    <a:pt x="13250" y="3296"/>
                  </a:cubicBezTo>
                  <a:cubicBezTo>
                    <a:pt x="13215" y="3296"/>
                    <a:pt x="13181" y="3313"/>
                    <a:pt x="13158" y="3391"/>
                  </a:cubicBezTo>
                  <a:cubicBezTo>
                    <a:pt x="13149" y="3423"/>
                    <a:pt x="13129" y="3432"/>
                    <a:pt x="13105" y="3432"/>
                  </a:cubicBezTo>
                  <a:cubicBezTo>
                    <a:pt x="13087" y="3432"/>
                    <a:pt x="13066" y="3427"/>
                    <a:pt x="13045" y="3424"/>
                  </a:cubicBezTo>
                  <a:cubicBezTo>
                    <a:pt x="13061" y="3367"/>
                    <a:pt x="13061" y="3367"/>
                    <a:pt x="13126" y="3318"/>
                  </a:cubicBezTo>
                  <a:lnTo>
                    <a:pt x="13028" y="3294"/>
                  </a:lnTo>
                  <a:cubicBezTo>
                    <a:pt x="12980" y="3278"/>
                    <a:pt x="12891" y="3197"/>
                    <a:pt x="12907" y="3140"/>
                  </a:cubicBezTo>
                  <a:cubicBezTo>
                    <a:pt x="12892" y="3105"/>
                    <a:pt x="12873" y="3084"/>
                    <a:pt x="12859" y="3084"/>
                  </a:cubicBezTo>
                  <a:cubicBezTo>
                    <a:pt x="12843" y="3084"/>
                    <a:pt x="12833" y="3111"/>
                    <a:pt x="12842" y="3180"/>
                  </a:cubicBezTo>
                  <a:cubicBezTo>
                    <a:pt x="12820" y="3258"/>
                    <a:pt x="12813" y="3282"/>
                    <a:pt x="12779" y="3282"/>
                  </a:cubicBezTo>
                  <a:cubicBezTo>
                    <a:pt x="12764" y="3282"/>
                    <a:pt x="12743" y="3277"/>
                    <a:pt x="12712" y="3269"/>
                  </a:cubicBezTo>
                  <a:cubicBezTo>
                    <a:pt x="12664" y="3253"/>
                    <a:pt x="12615" y="3237"/>
                    <a:pt x="12631" y="3180"/>
                  </a:cubicBezTo>
                  <a:cubicBezTo>
                    <a:pt x="12647" y="3124"/>
                    <a:pt x="12647" y="3124"/>
                    <a:pt x="12542" y="3099"/>
                  </a:cubicBezTo>
                  <a:cubicBezTo>
                    <a:pt x="12523" y="3094"/>
                    <a:pt x="12504" y="3092"/>
                    <a:pt x="12483" y="3092"/>
                  </a:cubicBezTo>
                  <a:cubicBezTo>
                    <a:pt x="12348" y="3092"/>
                    <a:pt x="12191" y="3201"/>
                    <a:pt x="12120" y="3286"/>
                  </a:cubicBezTo>
                  <a:cubicBezTo>
                    <a:pt x="12104" y="3346"/>
                    <a:pt x="12096" y="3376"/>
                    <a:pt x="12089" y="3376"/>
                  </a:cubicBezTo>
                  <a:cubicBezTo>
                    <a:pt x="12082" y="3376"/>
                    <a:pt x="12076" y="3343"/>
                    <a:pt x="12064" y="3278"/>
                  </a:cubicBezTo>
                  <a:cubicBezTo>
                    <a:pt x="12080" y="3221"/>
                    <a:pt x="12031" y="3205"/>
                    <a:pt x="11983" y="3188"/>
                  </a:cubicBezTo>
                  <a:cubicBezTo>
                    <a:pt x="11978" y="3205"/>
                    <a:pt x="11972" y="3210"/>
                    <a:pt x="11967" y="3210"/>
                  </a:cubicBezTo>
                  <a:cubicBezTo>
                    <a:pt x="11956" y="3210"/>
                    <a:pt x="11950" y="3186"/>
                    <a:pt x="11970" y="3186"/>
                  </a:cubicBezTo>
                  <a:cubicBezTo>
                    <a:pt x="11973" y="3186"/>
                    <a:pt x="11977" y="3187"/>
                    <a:pt x="11983" y="3188"/>
                  </a:cubicBezTo>
                  <a:cubicBezTo>
                    <a:pt x="11992" y="3156"/>
                    <a:pt x="12011" y="3147"/>
                    <a:pt x="12036" y="3147"/>
                  </a:cubicBezTo>
                  <a:cubicBezTo>
                    <a:pt x="12054" y="3147"/>
                    <a:pt x="12075" y="3152"/>
                    <a:pt x="12096" y="3156"/>
                  </a:cubicBezTo>
                  <a:lnTo>
                    <a:pt x="12112" y="3099"/>
                  </a:lnTo>
                  <a:cubicBezTo>
                    <a:pt x="12103" y="3027"/>
                    <a:pt x="12084" y="2993"/>
                    <a:pt x="12055" y="2993"/>
                  </a:cubicBezTo>
                  <a:cubicBezTo>
                    <a:pt x="12032" y="2993"/>
                    <a:pt x="12002" y="3015"/>
                    <a:pt x="11966" y="3059"/>
                  </a:cubicBezTo>
                  <a:cubicBezTo>
                    <a:pt x="11937" y="3081"/>
                    <a:pt x="11921" y="3093"/>
                    <a:pt x="11909" y="3093"/>
                  </a:cubicBezTo>
                  <a:cubicBezTo>
                    <a:pt x="11895" y="3093"/>
                    <a:pt x="11887" y="3075"/>
                    <a:pt x="11869" y="3034"/>
                  </a:cubicBezTo>
                  <a:cubicBezTo>
                    <a:pt x="11839" y="2980"/>
                    <a:pt x="11813" y="2925"/>
                    <a:pt x="11795" y="2925"/>
                  </a:cubicBezTo>
                  <a:cubicBezTo>
                    <a:pt x="11789" y="2925"/>
                    <a:pt x="11784" y="2931"/>
                    <a:pt x="11780" y="2945"/>
                  </a:cubicBezTo>
                  <a:cubicBezTo>
                    <a:pt x="11731" y="2929"/>
                    <a:pt x="11683" y="2897"/>
                    <a:pt x="11650" y="2848"/>
                  </a:cubicBezTo>
                  <a:cubicBezTo>
                    <a:pt x="11601" y="2836"/>
                    <a:pt x="11563" y="2826"/>
                    <a:pt x="11535" y="2826"/>
                  </a:cubicBezTo>
                  <a:cubicBezTo>
                    <a:pt x="11506" y="2826"/>
                    <a:pt x="11488" y="2836"/>
                    <a:pt x="11480" y="2864"/>
                  </a:cubicBezTo>
                  <a:cubicBezTo>
                    <a:pt x="11475" y="2896"/>
                    <a:pt x="11455" y="2905"/>
                    <a:pt x="11429" y="2905"/>
                  </a:cubicBezTo>
                  <a:cubicBezTo>
                    <a:pt x="11410" y="2905"/>
                    <a:pt x="11387" y="2900"/>
                    <a:pt x="11366" y="2897"/>
                  </a:cubicBezTo>
                  <a:cubicBezTo>
                    <a:pt x="11345" y="2889"/>
                    <a:pt x="11323" y="2882"/>
                    <a:pt x="11304" y="2882"/>
                  </a:cubicBezTo>
                  <a:cubicBezTo>
                    <a:pt x="11281" y="2882"/>
                    <a:pt x="11262" y="2893"/>
                    <a:pt x="11253" y="2929"/>
                  </a:cubicBezTo>
                  <a:cubicBezTo>
                    <a:pt x="11240" y="2974"/>
                    <a:pt x="11196" y="3009"/>
                    <a:pt x="11130" y="3009"/>
                  </a:cubicBezTo>
                  <a:cubicBezTo>
                    <a:pt x="11113" y="3009"/>
                    <a:pt x="11094" y="3007"/>
                    <a:pt x="11074" y="3002"/>
                  </a:cubicBezTo>
                  <a:cubicBezTo>
                    <a:pt x="11037" y="3009"/>
                    <a:pt x="11011" y="3015"/>
                    <a:pt x="10992" y="3015"/>
                  </a:cubicBezTo>
                  <a:cubicBezTo>
                    <a:pt x="10951" y="3015"/>
                    <a:pt x="10948" y="2989"/>
                    <a:pt x="10937" y="2905"/>
                  </a:cubicBezTo>
                  <a:cubicBezTo>
                    <a:pt x="10953" y="2840"/>
                    <a:pt x="10904" y="2832"/>
                    <a:pt x="10856" y="2815"/>
                  </a:cubicBezTo>
                  <a:cubicBezTo>
                    <a:pt x="10815" y="2799"/>
                    <a:pt x="10783" y="2767"/>
                    <a:pt x="10774" y="2726"/>
                  </a:cubicBezTo>
                  <a:cubicBezTo>
                    <a:pt x="10762" y="2706"/>
                    <a:pt x="10751" y="2697"/>
                    <a:pt x="10742" y="2697"/>
                  </a:cubicBezTo>
                  <a:cubicBezTo>
                    <a:pt x="10724" y="2697"/>
                    <a:pt x="10713" y="2736"/>
                    <a:pt x="10701" y="2775"/>
                  </a:cubicBezTo>
                  <a:lnTo>
                    <a:pt x="10677" y="2888"/>
                  </a:lnTo>
                  <a:cubicBezTo>
                    <a:pt x="10620" y="2872"/>
                    <a:pt x="10604" y="2742"/>
                    <a:pt x="10620" y="2686"/>
                  </a:cubicBezTo>
                  <a:cubicBezTo>
                    <a:pt x="10612" y="2620"/>
                    <a:pt x="10608" y="2587"/>
                    <a:pt x="10602" y="2587"/>
                  </a:cubicBezTo>
                  <a:cubicBezTo>
                    <a:pt x="10596" y="2587"/>
                    <a:pt x="10588" y="2618"/>
                    <a:pt x="10572" y="2678"/>
                  </a:cubicBezTo>
                  <a:cubicBezTo>
                    <a:pt x="10562" y="2711"/>
                    <a:pt x="10535" y="2739"/>
                    <a:pt x="10498" y="2739"/>
                  </a:cubicBezTo>
                  <a:cubicBezTo>
                    <a:pt x="10472" y="2739"/>
                    <a:pt x="10442" y="2727"/>
                    <a:pt x="10410" y="2694"/>
                  </a:cubicBezTo>
                  <a:cubicBezTo>
                    <a:pt x="10304" y="2661"/>
                    <a:pt x="10207" y="2637"/>
                    <a:pt x="10223" y="2580"/>
                  </a:cubicBezTo>
                  <a:cubicBezTo>
                    <a:pt x="10212" y="2553"/>
                    <a:pt x="10186" y="2536"/>
                    <a:pt x="10160" y="2536"/>
                  </a:cubicBezTo>
                  <a:cubicBezTo>
                    <a:pt x="10148" y="2536"/>
                    <a:pt x="10136" y="2540"/>
                    <a:pt x="10126" y="2548"/>
                  </a:cubicBezTo>
                  <a:cubicBezTo>
                    <a:pt x="10103" y="2565"/>
                    <a:pt x="10080" y="2574"/>
                    <a:pt x="10055" y="2574"/>
                  </a:cubicBezTo>
                  <a:cubicBezTo>
                    <a:pt x="10011" y="2574"/>
                    <a:pt x="9958" y="2545"/>
                    <a:pt x="9874" y="2483"/>
                  </a:cubicBezTo>
                  <a:cubicBezTo>
                    <a:pt x="9752" y="2378"/>
                    <a:pt x="9698" y="2332"/>
                    <a:pt x="9668" y="2332"/>
                  </a:cubicBezTo>
                  <a:cubicBezTo>
                    <a:pt x="9645" y="2332"/>
                    <a:pt x="9637" y="2360"/>
                    <a:pt x="9623" y="2410"/>
                  </a:cubicBezTo>
                  <a:cubicBezTo>
                    <a:pt x="9614" y="2446"/>
                    <a:pt x="9605" y="2480"/>
                    <a:pt x="9596" y="2480"/>
                  </a:cubicBezTo>
                  <a:cubicBezTo>
                    <a:pt x="9589" y="2480"/>
                    <a:pt x="9582" y="2459"/>
                    <a:pt x="9575" y="2402"/>
                  </a:cubicBezTo>
                  <a:cubicBezTo>
                    <a:pt x="9561" y="2372"/>
                    <a:pt x="9542" y="2361"/>
                    <a:pt x="9517" y="2361"/>
                  </a:cubicBezTo>
                  <a:cubicBezTo>
                    <a:pt x="9480" y="2361"/>
                    <a:pt x="9430" y="2383"/>
                    <a:pt x="9364" y="2402"/>
                  </a:cubicBezTo>
                  <a:cubicBezTo>
                    <a:pt x="9299" y="2459"/>
                    <a:pt x="9258" y="2540"/>
                    <a:pt x="9250" y="2621"/>
                  </a:cubicBezTo>
                  <a:cubicBezTo>
                    <a:pt x="9233" y="2682"/>
                    <a:pt x="9225" y="2711"/>
                    <a:pt x="9207" y="2711"/>
                  </a:cubicBezTo>
                  <a:cubicBezTo>
                    <a:pt x="9192" y="2711"/>
                    <a:pt x="9169" y="2690"/>
                    <a:pt x="9129" y="2653"/>
                  </a:cubicBezTo>
                  <a:cubicBezTo>
                    <a:pt x="9080" y="2629"/>
                    <a:pt x="9048" y="2564"/>
                    <a:pt x="9064" y="2507"/>
                  </a:cubicBezTo>
                  <a:cubicBezTo>
                    <a:pt x="9072" y="2475"/>
                    <a:pt x="9096" y="2459"/>
                    <a:pt x="9129" y="2459"/>
                  </a:cubicBezTo>
                  <a:lnTo>
                    <a:pt x="9177" y="2475"/>
                  </a:lnTo>
                  <a:cubicBezTo>
                    <a:pt x="9193" y="2418"/>
                    <a:pt x="9210" y="2361"/>
                    <a:pt x="9112" y="2337"/>
                  </a:cubicBezTo>
                  <a:cubicBezTo>
                    <a:pt x="9093" y="2294"/>
                    <a:pt x="9068" y="2271"/>
                    <a:pt x="9048" y="2271"/>
                  </a:cubicBezTo>
                  <a:cubicBezTo>
                    <a:pt x="9034" y="2271"/>
                    <a:pt x="9022" y="2282"/>
                    <a:pt x="9015" y="2305"/>
                  </a:cubicBezTo>
                  <a:cubicBezTo>
                    <a:pt x="8975" y="2232"/>
                    <a:pt x="8877" y="2207"/>
                    <a:pt x="8780" y="2183"/>
                  </a:cubicBezTo>
                  <a:cubicBezTo>
                    <a:pt x="8683" y="2151"/>
                    <a:pt x="8529" y="2110"/>
                    <a:pt x="8496" y="2037"/>
                  </a:cubicBezTo>
                  <a:cubicBezTo>
                    <a:pt x="8448" y="2025"/>
                    <a:pt x="8409" y="2015"/>
                    <a:pt x="8382" y="2015"/>
                  </a:cubicBezTo>
                  <a:cubicBezTo>
                    <a:pt x="8354" y="2015"/>
                    <a:pt x="8338" y="2025"/>
                    <a:pt x="8334" y="2053"/>
                  </a:cubicBezTo>
                  <a:cubicBezTo>
                    <a:pt x="8316" y="2120"/>
                    <a:pt x="8294" y="2145"/>
                    <a:pt x="8278" y="2145"/>
                  </a:cubicBezTo>
                  <a:cubicBezTo>
                    <a:pt x="8265" y="2145"/>
                    <a:pt x="8257" y="2128"/>
                    <a:pt x="8261" y="2102"/>
                  </a:cubicBezTo>
                  <a:cubicBezTo>
                    <a:pt x="8247" y="1994"/>
                    <a:pt x="7803" y="1811"/>
                    <a:pt x="7611" y="1811"/>
                  </a:cubicBezTo>
                  <a:cubicBezTo>
                    <a:pt x="7573" y="1811"/>
                    <a:pt x="7545" y="1818"/>
                    <a:pt x="7531" y="1834"/>
                  </a:cubicBezTo>
                  <a:lnTo>
                    <a:pt x="7434" y="1810"/>
                  </a:lnTo>
                  <a:cubicBezTo>
                    <a:pt x="7370" y="1739"/>
                    <a:pt x="7168" y="1674"/>
                    <a:pt x="7055" y="1674"/>
                  </a:cubicBezTo>
                  <a:cubicBezTo>
                    <a:pt x="7025" y="1674"/>
                    <a:pt x="7002" y="1678"/>
                    <a:pt x="6988" y="1688"/>
                  </a:cubicBezTo>
                  <a:lnTo>
                    <a:pt x="6834" y="1648"/>
                  </a:lnTo>
                  <a:cubicBezTo>
                    <a:pt x="6783" y="1591"/>
                    <a:pt x="6744" y="1564"/>
                    <a:pt x="6707" y="1564"/>
                  </a:cubicBezTo>
                  <a:cubicBezTo>
                    <a:pt x="6685" y="1564"/>
                    <a:pt x="6663" y="1573"/>
                    <a:pt x="6639" y="1591"/>
                  </a:cubicBezTo>
                  <a:cubicBezTo>
                    <a:pt x="6589" y="1619"/>
                    <a:pt x="6569" y="1656"/>
                    <a:pt x="6565" y="1656"/>
                  </a:cubicBezTo>
                  <a:cubicBezTo>
                    <a:pt x="6563" y="1656"/>
                    <a:pt x="6564" y="1649"/>
                    <a:pt x="6567" y="1632"/>
                  </a:cubicBezTo>
                  <a:cubicBezTo>
                    <a:pt x="6583" y="1575"/>
                    <a:pt x="6485" y="1551"/>
                    <a:pt x="6291" y="1494"/>
                  </a:cubicBezTo>
                  <a:cubicBezTo>
                    <a:pt x="6196" y="1467"/>
                    <a:pt x="6145" y="1453"/>
                    <a:pt x="6122" y="1453"/>
                  </a:cubicBezTo>
                  <a:cubicBezTo>
                    <a:pt x="6095" y="1453"/>
                    <a:pt x="6103" y="1471"/>
                    <a:pt x="6121" y="1510"/>
                  </a:cubicBezTo>
                  <a:cubicBezTo>
                    <a:pt x="5910" y="1510"/>
                    <a:pt x="5926" y="1453"/>
                    <a:pt x="5934" y="1397"/>
                  </a:cubicBezTo>
                  <a:cubicBezTo>
                    <a:pt x="5975" y="1348"/>
                    <a:pt x="5971" y="1316"/>
                    <a:pt x="5944" y="1316"/>
                  </a:cubicBezTo>
                  <a:cubicBezTo>
                    <a:pt x="5918" y="1316"/>
                    <a:pt x="5869" y="1348"/>
                    <a:pt x="5821" y="1429"/>
                  </a:cubicBezTo>
                  <a:cubicBezTo>
                    <a:pt x="5781" y="1476"/>
                    <a:pt x="5738" y="1495"/>
                    <a:pt x="5706" y="1495"/>
                  </a:cubicBezTo>
                  <a:cubicBezTo>
                    <a:pt x="5672" y="1495"/>
                    <a:pt x="5650" y="1474"/>
                    <a:pt x="5658" y="1445"/>
                  </a:cubicBezTo>
                  <a:cubicBezTo>
                    <a:pt x="5668" y="1413"/>
                    <a:pt x="5687" y="1404"/>
                    <a:pt x="5712" y="1404"/>
                  </a:cubicBezTo>
                  <a:cubicBezTo>
                    <a:pt x="5730" y="1404"/>
                    <a:pt x="5751" y="1409"/>
                    <a:pt x="5772" y="1413"/>
                  </a:cubicBezTo>
                  <a:lnTo>
                    <a:pt x="5804" y="1299"/>
                  </a:lnTo>
                  <a:cubicBezTo>
                    <a:pt x="5787" y="1293"/>
                    <a:pt x="5775" y="1290"/>
                    <a:pt x="5765" y="1290"/>
                  </a:cubicBezTo>
                  <a:cubicBezTo>
                    <a:pt x="5747" y="1290"/>
                    <a:pt x="5732" y="1301"/>
                    <a:pt x="5691" y="1332"/>
                  </a:cubicBezTo>
                  <a:cubicBezTo>
                    <a:pt x="5681" y="1330"/>
                    <a:pt x="5671" y="1329"/>
                    <a:pt x="5661" y="1329"/>
                  </a:cubicBezTo>
                  <a:cubicBezTo>
                    <a:pt x="5628" y="1329"/>
                    <a:pt x="5594" y="1339"/>
                    <a:pt x="5569" y="1364"/>
                  </a:cubicBezTo>
                  <a:cubicBezTo>
                    <a:pt x="5513" y="1397"/>
                    <a:pt x="5488" y="1470"/>
                    <a:pt x="5529" y="1534"/>
                  </a:cubicBezTo>
                  <a:cubicBezTo>
                    <a:pt x="5547" y="1576"/>
                    <a:pt x="5539" y="1589"/>
                    <a:pt x="5520" y="1589"/>
                  </a:cubicBezTo>
                  <a:cubicBezTo>
                    <a:pt x="5505" y="1589"/>
                    <a:pt x="5485" y="1582"/>
                    <a:pt x="5464" y="1575"/>
                  </a:cubicBezTo>
                  <a:cubicBezTo>
                    <a:pt x="5375" y="1494"/>
                    <a:pt x="5391" y="1437"/>
                    <a:pt x="5456" y="1388"/>
                  </a:cubicBezTo>
                  <a:lnTo>
                    <a:pt x="5456" y="1388"/>
                  </a:lnTo>
                  <a:cubicBezTo>
                    <a:pt x="5462" y="1390"/>
                    <a:pt x="5467" y="1391"/>
                    <a:pt x="5472" y="1391"/>
                  </a:cubicBezTo>
                  <a:cubicBezTo>
                    <a:pt x="5508" y="1391"/>
                    <a:pt x="5523" y="1341"/>
                    <a:pt x="5537" y="1291"/>
                  </a:cubicBezTo>
                  <a:cubicBezTo>
                    <a:pt x="5542" y="1275"/>
                    <a:pt x="5521" y="1267"/>
                    <a:pt x="5488" y="1267"/>
                  </a:cubicBezTo>
                  <a:cubicBezTo>
                    <a:pt x="5409" y="1267"/>
                    <a:pt x="5254" y="1312"/>
                    <a:pt x="5196" y="1380"/>
                  </a:cubicBezTo>
                  <a:lnTo>
                    <a:pt x="5204" y="1324"/>
                  </a:lnTo>
                  <a:cubicBezTo>
                    <a:pt x="5221" y="1267"/>
                    <a:pt x="5123" y="1234"/>
                    <a:pt x="5026" y="1210"/>
                  </a:cubicBezTo>
                  <a:cubicBezTo>
                    <a:pt x="4973" y="1198"/>
                    <a:pt x="4935" y="1188"/>
                    <a:pt x="4907" y="1188"/>
                  </a:cubicBezTo>
                  <a:cubicBezTo>
                    <a:pt x="4880" y="1188"/>
                    <a:pt x="4864" y="1198"/>
                    <a:pt x="4856" y="1226"/>
                  </a:cubicBezTo>
                  <a:cubicBezTo>
                    <a:pt x="4841" y="1279"/>
                    <a:pt x="4833" y="1333"/>
                    <a:pt x="4785" y="1333"/>
                  </a:cubicBezTo>
                  <a:cubicBezTo>
                    <a:pt x="4782" y="1333"/>
                    <a:pt x="4778" y="1332"/>
                    <a:pt x="4775" y="1332"/>
                  </a:cubicBezTo>
                  <a:lnTo>
                    <a:pt x="4775" y="1332"/>
                  </a:lnTo>
                  <a:cubicBezTo>
                    <a:pt x="4831" y="1340"/>
                    <a:pt x="4815" y="1397"/>
                    <a:pt x="4799" y="1461"/>
                  </a:cubicBezTo>
                  <a:cubicBezTo>
                    <a:pt x="4750" y="1413"/>
                    <a:pt x="4710" y="1356"/>
                    <a:pt x="4677" y="1299"/>
                  </a:cubicBezTo>
                  <a:cubicBezTo>
                    <a:pt x="4613" y="1153"/>
                    <a:pt x="4483" y="1048"/>
                    <a:pt x="4329" y="1016"/>
                  </a:cubicBezTo>
                  <a:cubicBezTo>
                    <a:pt x="4223" y="991"/>
                    <a:pt x="4077" y="951"/>
                    <a:pt x="4045" y="878"/>
                  </a:cubicBezTo>
                  <a:cubicBezTo>
                    <a:pt x="3992" y="866"/>
                    <a:pt x="3954" y="855"/>
                    <a:pt x="3926" y="855"/>
                  </a:cubicBezTo>
                  <a:cubicBezTo>
                    <a:pt x="3899" y="855"/>
                    <a:pt x="3883" y="866"/>
                    <a:pt x="3875" y="894"/>
                  </a:cubicBezTo>
                  <a:lnTo>
                    <a:pt x="3777" y="870"/>
                  </a:lnTo>
                  <a:cubicBezTo>
                    <a:pt x="3757" y="824"/>
                    <a:pt x="3709" y="798"/>
                    <a:pt x="3671" y="798"/>
                  </a:cubicBezTo>
                  <a:cubicBezTo>
                    <a:pt x="3648" y="798"/>
                    <a:pt x="3630" y="808"/>
                    <a:pt x="3623" y="829"/>
                  </a:cubicBezTo>
                  <a:cubicBezTo>
                    <a:pt x="3608" y="838"/>
                    <a:pt x="3595" y="842"/>
                    <a:pt x="3583" y="842"/>
                  </a:cubicBezTo>
                  <a:cubicBezTo>
                    <a:pt x="3543" y="842"/>
                    <a:pt x="3515" y="801"/>
                    <a:pt x="3477" y="789"/>
                  </a:cubicBezTo>
                  <a:cubicBezTo>
                    <a:pt x="3443" y="720"/>
                    <a:pt x="3425" y="684"/>
                    <a:pt x="3416" y="684"/>
                  </a:cubicBezTo>
                  <a:cubicBezTo>
                    <a:pt x="3406" y="684"/>
                    <a:pt x="3408" y="730"/>
                    <a:pt x="3413" y="829"/>
                  </a:cubicBezTo>
                  <a:cubicBezTo>
                    <a:pt x="3396" y="894"/>
                    <a:pt x="3477" y="975"/>
                    <a:pt x="3534" y="991"/>
                  </a:cubicBezTo>
                  <a:lnTo>
                    <a:pt x="3680" y="1032"/>
                  </a:lnTo>
                  <a:lnTo>
                    <a:pt x="3518" y="1048"/>
                  </a:lnTo>
                  <a:cubicBezTo>
                    <a:pt x="3508" y="1045"/>
                    <a:pt x="3497" y="1044"/>
                    <a:pt x="3484" y="1044"/>
                  </a:cubicBezTo>
                  <a:cubicBezTo>
                    <a:pt x="3425" y="1044"/>
                    <a:pt x="3345" y="1074"/>
                    <a:pt x="3332" y="1121"/>
                  </a:cubicBezTo>
                  <a:cubicBezTo>
                    <a:pt x="3332" y="1121"/>
                    <a:pt x="3317" y="1170"/>
                    <a:pt x="3276" y="1170"/>
                  </a:cubicBezTo>
                  <a:cubicBezTo>
                    <a:pt x="3273" y="1170"/>
                    <a:pt x="3270" y="1170"/>
                    <a:pt x="3267" y="1170"/>
                  </a:cubicBezTo>
                  <a:lnTo>
                    <a:pt x="3299" y="1048"/>
                  </a:lnTo>
                  <a:cubicBezTo>
                    <a:pt x="3356" y="1016"/>
                    <a:pt x="3388" y="959"/>
                    <a:pt x="3396" y="894"/>
                  </a:cubicBezTo>
                  <a:cubicBezTo>
                    <a:pt x="3385" y="804"/>
                    <a:pt x="3316" y="730"/>
                    <a:pt x="3264" y="730"/>
                  </a:cubicBezTo>
                  <a:cubicBezTo>
                    <a:pt x="3240" y="730"/>
                    <a:pt x="3220" y="745"/>
                    <a:pt x="3210" y="780"/>
                  </a:cubicBezTo>
                  <a:cubicBezTo>
                    <a:pt x="3161" y="764"/>
                    <a:pt x="3161" y="764"/>
                    <a:pt x="3129" y="691"/>
                  </a:cubicBezTo>
                  <a:cubicBezTo>
                    <a:pt x="3136" y="665"/>
                    <a:pt x="3130" y="649"/>
                    <a:pt x="3113" y="649"/>
                  </a:cubicBezTo>
                  <a:cubicBezTo>
                    <a:pt x="3093" y="649"/>
                    <a:pt x="3059" y="671"/>
                    <a:pt x="3015" y="724"/>
                  </a:cubicBezTo>
                  <a:cubicBezTo>
                    <a:pt x="2980" y="770"/>
                    <a:pt x="2950" y="793"/>
                    <a:pt x="2926" y="793"/>
                  </a:cubicBezTo>
                  <a:cubicBezTo>
                    <a:pt x="2896" y="793"/>
                    <a:pt x="2875" y="756"/>
                    <a:pt x="2861" y="683"/>
                  </a:cubicBezTo>
                  <a:cubicBezTo>
                    <a:pt x="2813" y="581"/>
                    <a:pt x="2690" y="523"/>
                    <a:pt x="2622" y="523"/>
                  </a:cubicBezTo>
                  <a:cubicBezTo>
                    <a:pt x="2598" y="523"/>
                    <a:pt x="2582" y="531"/>
                    <a:pt x="2578" y="545"/>
                  </a:cubicBezTo>
                  <a:cubicBezTo>
                    <a:pt x="2563" y="597"/>
                    <a:pt x="2524" y="617"/>
                    <a:pt x="2484" y="617"/>
                  </a:cubicBezTo>
                  <a:cubicBezTo>
                    <a:pt x="2436" y="617"/>
                    <a:pt x="2384" y="589"/>
                    <a:pt x="2367" y="553"/>
                  </a:cubicBezTo>
                  <a:cubicBezTo>
                    <a:pt x="2352" y="508"/>
                    <a:pt x="2315" y="485"/>
                    <a:pt x="2278" y="485"/>
                  </a:cubicBezTo>
                  <a:cubicBezTo>
                    <a:pt x="2255" y="485"/>
                    <a:pt x="2231" y="494"/>
                    <a:pt x="2213" y="513"/>
                  </a:cubicBezTo>
                  <a:cubicBezTo>
                    <a:pt x="2225" y="462"/>
                    <a:pt x="2208" y="411"/>
                    <a:pt x="2169" y="411"/>
                  </a:cubicBezTo>
                  <a:cubicBezTo>
                    <a:pt x="2158" y="411"/>
                    <a:pt x="2146" y="415"/>
                    <a:pt x="2132" y="424"/>
                  </a:cubicBezTo>
                  <a:cubicBezTo>
                    <a:pt x="2132" y="424"/>
                    <a:pt x="2127" y="422"/>
                    <a:pt x="2122" y="422"/>
                  </a:cubicBezTo>
                  <a:cubicBezTo>
                    <a:pt x="2109" y="422"/>
                    <a:pt x="2093" y="430"/>
                    <a:pt x="2115" y="480"/>
                  </a:cubicBezTo>
                  <a:lnTo>
                    <a:pt x="1986" y="570"/>
                  </a:lnTo>
                  <a:cubicBezTo>
                    <a:pt x="2034" y="586"/>
                    <a:pt x="2018" y="643"/>
                    <a:pt x="2002" y="699"/>
                  </a:cubicBezTo>
                  <a:cubicBezTo>
                    <a:pt x="1999" y="709"/>
                    <a:pt x="1991" y="714"/>
                    <a:pt x="1979" y="714"/>
                  </a:cubicBezTo>
                  <a:cubicBezTo>
                    <a:pt x="1925" y="714"/>
                    <a:pt x="1791" y="609"/>
                    <a:pt x="1751" y="448"/>
                  </a:cubicBezTo>
                  <a:lnTo>
                    <a:pt x="1678" y="302"/>
                  </a:lnTo>
                  <a:lnTo>
                    <a:pt x="1645" y="424"/>
                  </a:lnTo>
                  <a:cubicBezTo>
                    <a:pt x="1596" y="407"/>
                    <a:pt x="1548" y="391"/>
                    <a:pt x="1564" y="334"/>
                  </a:cubicBezTo>
                  <a:cubicBezTo>
                    <a:pt x="1580" y="278"/>
                    <a:pt x="1580" y="278"/>
                    <a:pt x="1532" y="262"/>
                  </a:cubicBezTo>
                  <a:cubicBezTo>
                    <a:pt x="1527" y="260"/>
                    <a:pt x="1523" y="260"/>
                    <a:pt x="1519" y="260"/>
                  </a:cubicBezTo>
                  <a:cubicBezTo>
                    <a:pt x="1491" y="260"/>
                    <a:pt x="1467" y="282"/>
                    <a:pt x="1467" y="310"/>
                  </a:cubicBezTo>
                  <a:cubicBezTo>
                    <a:pt x="1449" y="373"/>
                    <a:pt x="1441" y="401"/>
                    <a:pt x="1432" y="401"/>
                  </a:cubicBezTo>
                  <a:cubicBezTo>
                    <a:pt x="1424" y="401"/>
                    <a:pt x="1416" y="383"/>
                    <a:pt x="1402" y="351"/>
                  </a:cubicBezTo>
                  <a:cubicBezTo>
                    <a:pt x="1389" y="280"/>
                    <a:pt x="1368" y="246"/>
                    <a:pt x="1339" y="246"/>
                  </a:cubicBezTo>
                  <a:cubicBezTo>
                    <a:pt x="1315" y="246"/>
                    <a:pt x="1285" y="270"/>
                    <a:pt x="1248" y="318"/>
                  </a:cubicBezTo>
                  <a:cubicBezTo>
                    <a:pt x="1232" y="373"/>
                    <a:pt x="1224" y="401"/>
                    <a:pt x="1218" y="401"/>
                  </a:cubicBezTo>
                  <a:cubicBezTo>
                    <a:pt x="1212" y="401"/>
                    <a:pt x="1208" y="369"/>
                    <a:pt x="1199" y="302"/>
                  </a:cubicBezTo>
                  <a:cubicBezTo>
                    <a:pt x="1215" y="245"/>
                    <a:pt x="1183" y="180"/>
                    <a:pt x="1126" y="156"/>
                  </a:cubicBezTo>
                  <a:lnTo>
                    <a:pt x="1110" y="221"/>
                  </a:lnTo>
                  <a:cubicBezTo>
                    <a:pt x="1098" y="279"/>
                    <a:pt x="1077" y="303"/>
                    <a:pt x="1055" y="303"/>
                  </a:cubicBezTo>
                  <a:cubicBezTo>
                    <a:pt x="1034" y="303"/>
                    <a:pt x="1012" y="281"/>
                    <a:pt x="996" y="245"/>
                  </a:cubicBezTo>
                  <a:cubicBezTo>
                    <a:pt x="1007" y="208"/>
                    <a:pt x="990" y="192"/>
                    <a:pt x="945" y="192"/>
                  </a:cubicBezTo>
                  <a:cubicBezTo>
                    <a:pt x="921" y="192"/>
                    <a:pt x="890" y="196"/>
                    <a:pt x="851" y="205"/>
                  </a:cubicBezTo>
                  <a:cubicBezTo>
                    <a:pt x="745" y="180"/>
                    <a:pt x="697" y="172"/>
                    <a:pt x="713" y="107"/>
                  </a:cubicBezTo>
                  <a:cubicBezTo>
                    <a:pt x="729" y="50"/>
                    <a:pt x="737" y="21"/>
                    <a:pt x="731" y="21"/>
                  </a:cubicBezTo>
                  <a:lnTo>
                    <a:pt x="731" y="21"/>
                  </a:lnTo>
                  <a:cubicBezTo>
                    <a:pt x="724" y="21"/>
                    <a:pt x="704" y="48"/>
                    <a:pt x="664" y="99"/>
                  </a:cubicBezTo>
                  <a:cubicBezTo>
                    <a:pt x="637" y="116"/>
                    <a:pt x="621" y="126"/>
                    <a:pt x="606" y="126"/>
                  </a:cubicBezTo>
                  <a:cubicBezTo>
                    <a:pt x="584" y="126"/>
                    <a:pt x="562" y="106"/>
                    <a:pt x="510" y="59"/>
                  </a:cubicBezTo>
                  <a:cubicBezTo>
                    <a:pt x="492" y="19"/>
                    <a:pt x="484" y="1"/>
                    <a:pt x="4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7" name="Google Shape;8827;p32"/>
            <p:cNvSpPr/>
            <p:nvPr/>
          </p:nvSpPr>
          <p:spPr>
            <a:xfrm>
              <a:off x="7535790" y="1186949"/>
              <a:ext cx="86670" cy="62624"/>
            </a:xfrm>
            <a:custGeom>
              <a:avLst/>
              <a:gdLst/>
              <a:ahLst/>
              <a:cxnLst/>
              <a:rect l="l" t="t" r="r" b="b"/>
              <a:pathLst>
                <a:path w="5028" h="3633" extrusionOk="0">
                  <a:moveTo>
                    <a:pt x="1444" y="0"/>
                  </a:moveTo>
                  <a:cubicBezTo>
                    <a:pt x="1427" y="8"/>
                    <a:pt x="1427" y="8"/>
                    <a:pt x="1452" y="65"/>
                  </a:cubicBezTo>
                  <a:lnTo>
                    <a:pt x="1476" y="57"/>
                  </a:lnTo>
                  <a:cubicBezTo>
                    <a:pt x="1452" y="0"/>
                    <a:pt x="1452" y="0"/>
                    <a:pt x="1444" y="0"/>
                  </a:cubicBezTo>
                  <a:close/>
                  <a:moveTo>
                    <a:pt x="2822" y="227"/>
                  </a:moveTo>
                  <a:cubicBezTo>
                    <a:pt x="2814" y="292"/>
                    <a:pt x="2806" y="349"/>
                    <a:pt x="2790" y="349"/>
                  </a:cubicBezTo>
                  <a:lnTo>
                    <a:pt x="2781" y="341"/>
                  </a:lnTo>
                  <a:cubicBezTo>
                    <a:pt x="2790" y="300"/>
                    <a:pt x="2798" y="268"/>
                    <a:pt x="2814" y="227"/>
                  </a:cubicBezTo>
                  <a:close/>
                  <a:moveTo>
                    <a:pt x="1614" y="446"/>
                  </a:moveTo>
                  <a:lnTo>
                    <a:pt x="1614" y="446"/>
                  </a:lnTo>
                  <a:cubicBezTo>
                    <a:pt x="1619" y="465"/>
                    <a:pt x="1620" y="471"/>
                    <a:pt x="1619" y="471"/>
                  </a:cubicBezTo>
                  <a:cubicBezTo>
                    <a:pt x="1618" y="471"/>
                    <a:pt x="1609" y="446"/>
                    <a:pt x="1614" y="446"/>
                  </a:cubicBezTo>
                  <a:close/>
                  <a:moveTo>
                    <a:pt x="1322" y="487"/>
                  </a:moveTo>
                  <a:cubicBezTo>
                    <a:pt x="1322" y="487"/>
                    <a:pt x="1322" y="487"/>
                    <a:pt x="1322" y="487"/>
                  </a:cubicBezTo>
                  <a:cubicBezTo>
                    <a:pt x="1322" y="487"/>
                    <a:pt x="1322" y="487"/>
                    <a:pt x="1322" y="487"/>
                  </a:cubicBezTo>
                  <a:close/>
                  <a:moveTo>
                    <a:pt x="1427" y="446"/>
                  </a:moveTo>
                  <a:lnTo>
                    <a:pt x="1419" y="454"/>
                  </a:lnTo>
                  <a:cubicBezTo>
                    <a:pt x="1436" y="487"/>
                    <a:pt x="1460" y="527"/>
                    <a:pt x="1476" y="560"/>
                  </a:cubicBezTo>
                  <a:cubicBezTo>
                    <a:pt x="1484" y="560"/>
                    <a:pt x="1460" y="503"/>
                    <a:pt x="1460" y="503"/>
                  </a:cubicBezTo>
                  <a:cubicBezTo>
                    <a:pt x="1460" y="503"/>
                    <a:pt x="1436" y="446"/>
                    <a:pt x="1427" y="446"/>
                  </a:cubicBezTo>
                  <a:close/>
                  <a:moveTo>
                    <a:pt x="1087" y="470"/>
                  </a:moveTo>
                  <a:lnTo>
                    <a:pt x="1111" y="519"/>
                  </a:lnTo>
                  <a:lnTo>
                    <a:pt x="1144" y="576"/>
                  </a:lnTo>
                  <a:lnTo>
                    <a:pt x="1087" y="470"/>
                  </a:lnTo>
                  <a:close/>
                  <a:moveTo>
                    <a:pt x="1914" y="568"/>
                  </a:moveTo>
                  <a:cubicBezTo>
                    <a:pt x="1922" y="600"/>
                    <a:pt x="1930" y="641"/>
                    <a:pt x="1930" y="681"/>
                  </a:cubicBezTo>
                  <a:lnTo>
                    <a:pt x="1914" y="624"/>
                  </a:lnTo>
                  <a:lnTo>
                    <a:pt x="1906" y="568"/>
                  </a:lnTo>
                  <a:close/>
                  <a:moveTo>
                    <a:pt x="1965" y="650"/>
                  </a:moveTo>
                  <a:cubicBezTo>
                    <a:pt x="1968" y="650"/>
                    <a:pt x="1976" y="676"/>
                    <a:pt x="1971" y="681"/>
                  </a:cubicBezTo>
                  <a:cubicBezTo>
                    <a:pt x="1965" y="658"/>
                    <a:pt x="1964" y="650"/>
                    <a:pt x="1965" y="650"/>
                  </a:cubicBezTo>
                  <a:close/>
                  <a:moveTo>
                    <a:pt x="1417" y="645"/>
                  </a:moveTo>
                  <a:cubicBezTo>
                    <a:pt x="1421" y="645"/>
                    <a:pt x="1426" y="656"/>
                    <a:pt x="1444" y="697"/>
                  </a:cubicBezTo>
                  <a:lnTo>
                    <a:pt x="1403" y="649"/>
                  </a:lnTo>
                  <a:lnTo>
                    <a:pt x="1411" y="649"/>
                  </a:lnTo>
                  <a:cubicBezTo>
                    <a:pt x="1413" y="647"/>
                    <a:pt x="1415" y="645"/>
                    <a:pt x="1417" y="645"/>
                  </a:cubicBezTo>
                  <a:close/>
                  <a:moveTo>
                    <a:pt x="1834" y="539"/>
                  </a:moveTo>
                  <a:cubicBezTo>
                    <a:pt x="1837" y="539"/>
                    <a:pt x="1850" y="566"/>
                    <a:pt x="1873" y="633"/>
                  </a:cubicBezTo>
                  <a:cubicBezTo>
                    <a:pt x="1890" y="689"/>
                    <a:pt x="1890" y="689"/>
                    <a:pt x="1882" y="697"/>
                  </a:cubicBezTo>
                  <a:cubicBezTo>
                    <a:pt x="1865" y="657"/>
                    <a:pt x="1849" y="616"/>
                    <a:pt x="1841" y="584"/>
                  </a:cubicBezTo>
                  <a:lnTo>
                    <a:pt x="1841" y="576"/>
                  </a:lnTo>
                  <a:cubicBezTo>
                    <a:pt x="1834" y="552"/>
                    <a:pt x="1832" y="539"/>
                    <a:pt x="1834" y="539"/>
                  </a:cubicBezTo>
                  <a:close/>
                  <a:moveTo>
                    <a:pt x="2863" y="608"/>
                  </a:moveTo>
                  <a:cubicBezTo>
                    <a:pt x="2854" y="649"/>
                    <a:pt x="2846" y="689"/>
                    <a:pt x="2830" y="722"/>
                  </a:cubicBezTo>
                  <a:lnTo>
                    <a:pt x="2838" y="665"/>
                  </a:lnTo>
                  <a:lnTo>
                    <a:pt x="2854" y="608"/>
                  </a:lnTo>
                  <a:close/>
                  <a:moveTo>
                    <a:pt x="2433" y="657"/>
                  </a:moveTo>
                  <a:cubicBezTo>
                    <a:pt x="2433" y="697"/>
                    <a:pt x="2433" y="738"/>
                    <a:pt x="2425" y="778"/>
                  </a:cubicBezTo>
                  <a:lnTo>
                    <a:pt x="2417" y="714"/>
                  </a:lnTo>
                  <a:lnTo>
                    <a:pt x="2425" y="657"/>
                  </a:lnTo>
                  <a:close/>
                  <a:moveTo>
                    <a:pt x="1343" y="651"/>
                  </a:moveTo>
                  <a:cubicBezTo>
                    <a:pt x="1348" y="651"/>
                    <a:pt x="1374" y="702"/>
                    <a:pt x="1403" y="778"/>
                  </a:cubicBezTo>
                  <a:lnTo>
                    <a:pt x="1395" y="787"/>
                  </a:lnTo>
                  <a:cubicBezTo>
                    <a:pt x="1363" y="730"/>
                    <a:pt x="1338" y="681"/>
                    <a:pt x="1346" y="673"/>
                  </a:cubicBezTo>
                  <a:cubicBezTo>
                    <a:pt x="1342" y="658"/>
                    <a:pt x="1341" y="651"/>
                    <a:pt x="1343" y="651"/>
                  </a:cubicBezTo>
                  <a:close/>
                  <a:moveTo>
                    <a:pt x="2611" y="616"/>
                  </a:moveTo>
                  <a:cubicBezTo>
                    <a:pt x="2619" y="616"/>
                    <a:pt x="2619" y="616"/>
                    <a:pt x="2611" y="673"/>
                  </a:cubicBezTo>
                  <a:cubicBezTo>
                    <a:pt x="2611" y="714"/>
                    <a:pt x="2603" y="754"/>
                    <a:pt x="2595" y="795"/>
                  </a:cubicBezTo>
                  <a:cubicBezTo>
                    <a:pt x="2595" y="738"/>
                    <a:pt x="2603" y="673"/>
                    <a:pt x="2611" y="616"/>
                  </a:cubicBezTo>
                  <a:close/>
                  <a:moveTo>
                    <a:pt x="1752" y="722"/>
                  </a:moveTo>
                  <a:cubicBezTo>
                    <a:pt x="1760" y="722"/>
                    <a:pt x="1776" y="778"/>
                    <a:pt x="1776" y="778"/>
                  </a:cubicBezTo>
                  <a:cubicBezTo>
                    <a:pt x="1782" y="797"/>
                    <a:pt x="1782" y="804"/>
                    <a:pt x="1781" y="804"/>
                  </a:cubicBezTo>
                  <a:cubicBezTo>
                    <a:pt x="1778" y="804"/>
                    <a:pt x="1765" y="778"/>
                    <a:pt x="1760" y="778"/>
                  </a:cubicBezTo>
                  <a:cubicBezTo>
                    <a:pt x="1736" y="730"/>
                    <a:pt x="1736" y="730"/>
                    <a:pt x="1752" y="722"/>
                  </a:cubicBezTo>
                  <a:close/>
                  <a:moveTo>
                    <a:pt x="1614" y="762"/>
                  </a:moveTo>
                  <a:cubicBezTo>
                    <a:pt x="1622" y="762"/>
                    <a:pt x="1630" y="762"/>
                    <a:pt x="1646" y="819"/>
                  </a:cubicBezTo>
                  <a:cubicBezTo>
                    <a:pt x="1646" y="819"/>
                    <a:pt x="1671" y="868"/>
                    <a:pt x="1663" y="876"/>
                  </a:cubicBezTo>
                  <a:cubicBezTo>
                    <a:pt x="1655" y="876"/>
                    <a:pt x="1630" y="827"/>
                    <a:pt x="1630" y="827"/>
                  </a:cubicBezTo>
                  <a:lnTo>
                    <a:pt x="1630" y="819"/>
                  </a:lnTo>
                  <a:cubicBezTo>
                    <a:pt x="1606" y="770"/>
                    <a:pt x="1614" y="762"/>
                    <a:pt x="1614" y="762"/>
                  </a:cubicBezTo>
                  <a:close/>
                  <a:moveTo>
                    <a:pt x="1038" y="724"/>
                  </a:moveTo>
                  <a:cubicBezTo>
                    <a:pt x="1040" y="724"/>
                    <a:pt x="1054" y="750"/>
                    <a:pt x="1087" y="811"/>
                  </a:cubicBezTo>
                  <a:cubicBezTo>
                    <a:pt x="1111" y="860"/>
                    <a:pt x="1136" y="916"/>
                    <a:pt x="1136" y="916"/>
                  </a:cubicBezTo>
                  <a:cubicBezTo>
                    <a:pt x="1135" y="917"/>
                    <a:pt x="1135" y="917"/>
                    <a:pt x="1134" y="917"/>
                  </a:cubicBezTo>
                  <a:cubicBezTo>
                    <a:pt x="1124" y="917"/>
                    <a:pt x="1100" y="861"/>
                    <a:pt x="1046" y="762"/>
                  </a:cubicBezTo>
                  <a:cubicBezTo>
                    <a:pt x="1040" y="738"/>
                    <a:pt x="1036" y="724"/>
                    <a:pt x="1038" y="724"/>
                  </a:cubicBezTo>
                  <a:close/>
                  <a:moveTo>
                    <a:pt x="3365" y="835"/>
                  </a:moveTo>
                  <a:lnTo>
                    <a:pt x="3365" y="835"/>
                  </a:lnTo>
                  <a:cubicBezTo>
                    <a:pt x="3381" y="843"/>
                    <a:pt x="3381" y="843"/>
                    <a:pt x="3349" y="900"/>
                  </a:cubicBezTo>
                  <a:cubicBezTo>
                    <a:pt x="3331" y="937"/>
                    <a:pt x="3317" y="941"/>
                    <a:pt x="3308" y="941"/>
                  </a:cubicBezTo>
                  <a:cubicBezTo>
                    <a:pt x="3305" y="941"/>
                    <a:pt x="3302" y="941"/>
                    <a:pt x="3300" y="941"/>
                  </a:cubicBezTo>
                  <a:cubicBezTo>
                    <a:pt x="3325" y="884"/>
                    <a:pt x="3365" y="835"/>
                    <a:pt x="3365" y="835"/>
                  </a:cubicBezTo>
                  <a:close/>
                  <a:moveTo>
                    <a:pt x="892" y="933"/>
                  </a:moveTo>
                  <a:lnTo>
                    <a:pt x="933" y="981"/>
                  </a:lnTo>
                  <a:lnTo>
                    <a:pt x="965" y="1030"/>
                  </a:lnTo>
                  <a:lnTo>
                    <a:pt x="917" y="989"/>
                  </a:lnTo>
                  <a:cubicBezTo>
                    <a:pt x="884" y="941"/>
                    <a:pt x="884" y="941"/>
                    <a:pt x="892" y="933"/>
                  </a:cubicBezTo>
                  <a:close/>
                  <a:moveTo>
                    <a:pt x="1241" y="924"/>
                  </a:moveTo>
                  <a:cubicBezTo>
                    <a:pt x="1273" y="981"/>
                    <a:pt x="1306" y="1030"/>
                    <a:pt x="1298" y="1030"/>
                  </a:cubicBezTo>
                  <a:lnTo>
                    <a:pt x="1290" y="1038"/>
                  </a:lnTo>
                  <a:cubicBezTo>
                    <a:pt x="1265" y="1006"/>
                    <a:pt x="1249" y="965"/>
                    <a:pt x="1233" y="933"/>
                  </a:cubicBezTo>
                  <a:lnTo>
                    <a:pt x="1241" y="924"/>
                  </a:lnTo>
                  <a:close/>
                  <a:moveTo>
                    <a:pt x="3665" y="989"/>
                  </a:moveTo>
                  <a:lnTo>
                    <a:pt x="3665" y="997"/>
                  </a:lnTo>
                  <a:cubicBezTo>
                    <a:pt x="3635" y="1035"/>
                    <a:pt x="3598" y="1079"/>
                    <a:pt x="3586" y="1079"/>
                  </a:cubicBezTo>
                  <a:cubicBezTo>
                    <a:pt x="3586" y="1079"/>
                    <a:pt x="3585" y="1079"/>
                    <a:pt x="3584" y="1078"/>
                  </a:cubicBezTo>
                  <a:cubicBezTo>
                    <a:pt x="3608" y="1046"/>
                    <a:pt x="3633" y="1014"/>
                    <a:pt x="3665" y="989"/>
                  </a:cubicBezTo>
                  <a:close/>
                  <a:moveTo>
                    <a:pt x="1460" y="1014"/>
                  </a:moveTo>
                  <a:lnTo>
                    <a:pt x="1492" y="1070"/>
                  </a:lnTo>
                  <a:cubicBezTo>
                    <a:pt x="1487" y="1070"/>
                    <a:pt x="1497" y="1098"/>
                    <a:pt x="1492" y="1098"/>
                  </a:cubicBezTo>
                  <a:cubicBezTo>
                    <a:pt x="1490" y="1098"/>
                    <a:pt x="1486" y="1093"/>
                    <a:pt x="1476" y="1078"/>
                  </a:cubicBezTo>
                  <a:lnTo>
                    <a:pt x="1476" y="1070"/>
                  </a:lnTo>
                  <a:cubicBezTo>
                    <a:pt x="1476" y="1071"/>
                    <a:pt x="1475" y="1071"/>
                    <a:pt x="1474" y="1071"/>
                  </a:cubicBezTo>
                  <a:cubicBezTo>
                    <a:pt x="1466" y="1071"/>
                    <a:pt x="1452" y="1021"/>
                    <a:pt x="1460" y="1014"/>
                  </a:cubicBezTo>
                  <a:close/>
                  <a:moveTo>
                    <a:pt x="986" y="986"/>
                  </a:moveTo>
                  <a:cubicBezTo>
                    <a:pt x="987" y="986"/>
                    <a:pt x="1006" y="1010"/>
                    <a:pt x="1038" y="1054"/>
                  </a:cubicBezTo>
                  <a:cubicBezTo>
                    <a:pt x="1079" y="1095"/>
                    <a:pt x="1111" y="1143"/>
                    <a:pt x="1136" y="1200"/>
                  </a:cubicBezTo>
                  <a:lnTo>
                    <a:pt x="1127" y="1208"/>
                  </a:lnTo>
                  <a:lnTo>
                    <a:pt x="1063" y="1103"/>
                  </a:lnTo>
                  <a:cubicBezTo>
                    <a:pt x="1009" y="1022"/>
                    <a:pt x="985" y="986"/>
                    <a:pt x="986" y="986"/>
                  </a:cubicBezTo>
                  <a:close/>
                  <a:moveTo>
                    <a:pt x="4376" y="1305"/>
                  </a:moveTo>
                  <a:cubicBezTo>
                    <a:pt x="4378" y="1305"/>
                    <a:pt x="4379" y="1305"/>
                    <a:pt x="4379" y="1305"/>
                  </a:cubicBezTo>
                  <a:cubicBezTo>
                    <a:pt x="4379" y="1314"/>
                    <a:pt x="4379" y="1314"/>
                    <a:pt x="4330" y="1346"/>
                  </a:cubicBezTo>
                  <a:cubicBezTo>
                    <a:pt x="4330" y="1346"/>
                    <a:pt x="4281" y="1378"/>
                    <a:pt x="4273" y="1378"/>
                  </a:cubicBezTo>
                  <a:lnTo>
                    <a:pt x="4322" y="1338"/>
                  </a:lnTo>
                  <a:cubicBezTo>
                    <a:pt x="4357" y="1309"/>
                    <a:pt x="4371" y="1305"/>
                    <a:pt x="4376" y="1305"/>
                  </a:cubicBezTo>
                  <a:close/>
                  <a:moveTo>
                    <a:pt x="4484" y="1370"/>
                  </a:moveTo>
                  <a:lnTo>
                    <a:pt x="4484" y="1378"/>
                  </a:lnTo>
                  <a:cubicBezTo>
                    <a:pt x="4441" y="1407"/>
                    <a:pt x="4391" y="1436"/>
                    <a:pt x="4381" y="1436"/>
                  </a:cubicBezTo>
                  <a:cubicBezTo>
                    <a:pt x="4379" y="1436"/>
                    <a:pt x="4379" y="1436"/>
                    <a:pt x="4379" y="1435"/>
                  </a:cubicBezTo>
                  <a:lnTo>
                    <a:pt x="4427" y="1395"/>
                  </a:lnTo>
                  <a:lnTo>
                    <a:pt x="4484" y="1370"/>
                  </a:lnTo>
                  <a:close/>
                  <a:moveTo>
                    <a:pt x="812" y="1402"/>
                  </a:moveTo>
                  <a:cubicBezTo>
                    <a:pt x="820" y="1402"/>
                    <a:pt x="863" y="1439"/>
                    <a:pt x="892" y="1484"/>
                  </a:cubicBezTo>
                  <a:lnTo>
                    <a:pt x="884" y="1492"/>
                  </a:lnTo>
                  <a:cubicBezTo>
                    <a:pt x="836" y="1460"/>
                    <a:pt x="803" y="1403"/>
                    <a:pt x="811" y="1403"/>
                  </a:cubicBezTo>
                  <a:cubicBezTo>
                    <a:pt x="811" y="1402"/>
                    <a:pt x="812" y="1402"/>
                    <a:pt x="812" y="1402"/>
                  </a:cubicBezTo>
                  <a:close/>
                  <a:moveTo>
                    <a:pt x="395" y="1308"/>
                  </a:moveTo>
                  <a:cubicBezTo>
                    <a:pt x="418" y="1318"/>
                    <a:pt x="443" y="1325"/>
                    <a:pt x="471" y="1330"/>
                  </a:cubicBezTo>
                  <a:lnTo>
                    <a:pt x="487" y="1314"/>
                  </a:lnTo>
                  <a:lnTo>
                    <a:pt x="511" y="1370"/>
                  </a:lnTo>
                  <a:cubicBezTo>
                    <a:pt x="511" y="1370"/>
                    <a:pt x="544" y="1419"/>
                    <a:pt x="592" y="1460"/>
                  </a:cubicBezTo>
                  <a:cubicBezTo>
                    <a:pt x="592" y="1460"/>
                    <a:pt x="641" y="1492"/>
                    <a:pt x="641" y="1500"/>
                  </a:cubicBezTo>
                  <a:cubicBezTo>
                    <a:pt x="641" y="1500"/>
                    <a:pt x="592" y="1460"/>
                    <a:pt x="544" y="1427"/>
                  </a:cubicBezTo>
                  <a:cubicBezTo>
                    <a:pt x="495" y="1387"/>
                    <a:pt x="455" y="1354"/>
                    <a:pt x="406" y="1314"/>
                  </a:cubicBezTo>
                  <a:cubicBezTo>
                    <a:pt x="402" y="1312"/>
                    <a:pt x="399" y="1310"/>
                    <a:pt x="395" y="1308"/>
                  </a:cubicBezTo>
                  <a:close/>
                  <a:moveTo>
                    <a:pt x="133" y="1503"/>
                  </a:moveTo>
                  <a:cubicBezTo>
                    <a:pt x="130" y="1503"/>
                    <a:pt x="130" y="1505"/>
                    <a:pt x="130" y="1508"/>
                  </a:cubicBezTo>
                  <a:lnTo>
                    <a:pt x="122" y="1516"/>
                  </a:lnTo>
                  <a:lnTo>
                    <a:pt x="179" y="1533"/>
                  </a:lnTo>
                  <a:lnTo>
                    <a:pt x="187" y="1524"/>
                  </a:lnTo>
                  <a:cubicBezTo>
                    <a:pt x="151" y="1509"/>
                    <a:pt x="138" y="1503"/>
                    <a:pt x="133" y="1503"/>
                  </a:cubicBezTo>
                  <a:close/>
                  <a:moveTo>
                    <a:pt x="908" y="1441"/>
                  </a:moveTo>
                  <a:lnTo>
                    <a:pt x="908" y="1441"/>
                  </a:lnTo>
                  <a:cubicBezTo>
                    <a:pt x="895" y="1441"/>
                    <a:pt x="926" y="1477"/>
                    <a:pt x="957" y="1508"/>
                  </a:cubicBezTo>
                  <a:cubicBezTo>
                    <a:pt x="990" y="1530"/>
                    <a:pt x="1000" y="1537"/>
                    <a:pt x="1009" y="1537"/>
                  </a:cubicBezTo>
                  <a:cubicBezTo>
                    <a:pt x="1013" y="1537"/>
                    <a:pt x="1017" y="1535"/>
                    <a:pt x="1022" y="1533"/>
                  </a:cubicBezTo>
                  <a:cubicBezTo>
                    <a:pt x="1022" y="1524"/>
                    <a:pt x="982" y="1484"/>
                    <a:pt x="982" y="1484"/>
                  </a:cubicBezTo>
                  <a:cubicBezTo>
                    <a:pt x="954" y="1456"/>
                    <a:pt x="941" y="1447"/>
                    <a:pt x="936" y="1447"/>
                  </a:cubicBezTo>
                  <a:cubicBezTo>
                    <a:pt x="934" y="1447"/>
                    <a:pt x="933" y="1449"/>
                    <a:pt x="933" y="1451"/>
                  </a:cubicBezTo>
                  <a:cubicBezTo>
                    <a:pt x="920" y="1444"/>
                    <a:pt x="912" y="1441"/>
                    <a:pt x="908" y="1441"/>
                  </a:cubicBezTo>
                  <a:close/>
                  <a:moveTo>
                    <a:pt x="4186" y="1623"/>
                  </a:moveTo>
                  <a:cubicBezTo>
                    <a:pt x="4192" y="1623"/>
                    <a:pt x="4180" y="1632"/>
                    <a:pt x="4152" y="1646"/>
                  </a:cubicBezTo>
                  <a:cubicBezTo>
                    <a:pt x="4119" y="1668"/>
                    <a:pt x="4108" y="1675"/>
                    <a:pt x="4102" y="1675"/>
                  </a:cubicBezTo>
                  <a:cubicBezTo>
                    <a:pt x="4099" y="1675"/>
                    <a:pt x="4098" y="1673"/>
                    <a:pt x="4095" y="1670"/>
                  </a:cubicBezTo>
                  <a:cubicBezTo>
                    <a:pt x="4087" y="1662"/>
                    <a:pt x="4087" y="1662"/>
                    <a:pt x="4144" y="1638"/>
                  </a:cubicBezTo>
                  <a:cubicBezTo>
                    <a:pt x="4167" y="1628"/>
                    <a:pt x="4181" y="1623"/>
                    <a:pt x="4186" y="1623"/>
                  </a:cubicBezTo>
                  <a:close/>
                  <a:moveTo>
                    <a:pt x="4176" y="1687"/>
                  </a:moveTo>
                  <a:cubicBezTo>
                    <a:pt x="4176" y="1695"/>
                    <a:pt x="4176" y="1695"/>
                    <a:pt x="4119" y="1727"/>
                  </a:cubicBezTo>
                  <a:lnTo>
                    <a:pt x="4119" y="1719"/>
                  </a:lnTo>
                  <a:lnTo>
                    <a:pt x="4168" y="1687"/>
                  </a:lnTo>
                  <a:close/>
                  <a:moveTo>
                    <a:pt x="389" y="1663"/>
                  </a:moveTo>
                  <a:cubicBezTo>
                    <a:pt x="397" y="1663"/>
                    <a:pt x="411" y="1669"/>
                    <a:pt x="438" y="1687"/>
                  </a:cubicBezTo>
                  <a:cubicBezTo>
                    <a:pt x="424" y="1680"/>
                    <a:pt x="417" y="1678"/>
                    <a:pt x="414" y="1678"/>
                  </a:cubicBezTo>
                  <a:lnTo>
                    <a:pt x="414" y="1678"/>
                  </a:lnTo>
                  <a:cubicBezTo>
                    <a:pt x="406" y="1678"/>
                    <a:pt x="444" y="1701"/>
                    <a:pt x="487" y="1719"/>
                  </a:cubicBezTo>
                  <a:lnTo>
                    <a:pt x="592" y="1776"/>
                  </a:lnTo>
                  <a:cubicBezTo>
                    <a:pt x="552" y="1768"/>
                    <a:pt x="511" y="1751"/>
                    <a:pt x="479" y="1735"/>
                  </a:cubicBezTo>
                  <a:cubicBezTo>
                    <a:pt x="373" y="1687"/>
                    <a:pt x="365" y="1687"/>
                    <a:pt x="382" y="1670"/>
                  </a:cubicBezTo>
                  <a:cubicBezTo>
                    <a:pt x="382" y="1667"/>
                    <a:pt x="383" y="1663"/>
                    <a:pt x="389" y="1663"/>
                  </a:cubicBezTo>
                  <a:close/>
                  <a:moveTo>
                    <a:pt x="4200" y="1751"/>
                  </a:moveTo>
                  <a:lnTo>
                    <a:pt x="4200" y="1760"/>
                  </a:lnTo>
                  <a:cubicBezTo>
                    <a:pt x="4208" y="1768"/>
                    <a:pt x="4208" y="1768"/>
                    <a:pt x="4152" y="1792"/>
                  </a:cubicBezTo>
                  <a:lnTo>
                    <a:pt x="4200" y="1751"/>
                  </a:lnTo>
                  <a:close/>
                  <a:moveTo>
                    <a:pt x="4112" y="1783"/>
                  </a:moveTo>
                  <a:cubicBezTo>
                    <a:pt x="4110" y="1783"/>
                    <a:pt x="4103" y="1785"/>
                    <a:pt x="4087" y="1792"/>
                  </a:cubicBezTo>
                  <a:cubicBezTo>
                    <a:pt x="4087" y="1793"/>
                    <a:pt x="4088" y="1793"/>
                    <a:pt x="4089" y="1793"/>
                  </a:cubicBezTo>
                  <a:cubicBezTo>
                    <a:pt x="4095" y="1793"/>
                    <a:pt x="4115" y="1783"/>
                    <a:pt x="4112" y="1783"/>
                  </a:cubicBezTo>
                  <a:close/>
                  <a:moveTo>
                    <a:pt x="341" y="1747"/>
                  </a:moveTo>
                  <a:cubicBezTo>
                    <a:pt x="348" y="1747"/>
                    <a:pt x="359" y="1752"/>
                    <a:pt x="390" y="1768"/>
                  </a:cubicBezTo>
                  <a:cubicBezTo>
                    <a:pt x="390" y="1768"/>
                    <a:pt x="438" y="1800"/>
                    <a:pt x="438" y="1808"/>
                  </a:cubicBezTo>
                  <a:lnTo>
                    <a:pt x="382" y="1792"/>
                  </a:lnTo>
                  <a:cubicBezTo>
                    <a:pt x="325" y="1768"/>
                    <a:pt x="333" y="1760"/>
                    <a:pt x="333" y="1751"/>
                  </a:cubicBezTo>
                  <a:cubicBezTo>
                    <a:pt x="336" y="1748"/>
                    <a:pt x="338" y="1747"/>
                    <a:pt x="341" y="1747"/>
                  </a:cubicBezTo>
                  <a:close/>
                  <a:moveTo>
                    <a:pt x="3958" y="1778"/>
                  </a:moveTo>
                  <a:cubicBezTo>
                    <a:pt x="3944" y="1785"/>
                    <a:pt x="3925" y="1795"/>
                    <a:pt x="3900" y="1808"/>
                  </a:cubicBezTo>
                  <a:cubicBezTo>
                    <a:pt x="3895" y="1813"/>
                    <a:pt x="3890" y="1817"/>
                    <a:pt x="3885" y="1820"/>
                  </a:cubicBezTo>
                  <a:lnTo>
                    <a:pt x="3885" y="1820"/>
                  </a:lnTo>
                  <a:cubicBezTo>
                    <a:pt x="3898" y="1812"/>
                    <a:pt x="3919" y="1800"/>
                    <a:pt x="3949" y="1784"/>
                  </a:cubicBezTo>
                  <a:cubicBezTo>
                    <a:pt x="3952" y="1782"/>
                    <a:pt x="3955" y="1780"/>
                    <a:pt x="3958" y="1778"/>
                  </a:cubicBezTo>
                  <a:close/>
                  <a:moveTo>
                    <a:pt x="3885" y="1820"/>
                  </a:moveTo>
                  <a:cubicBezTo>
                    <a:pt x="3871" y="1829"/>
                    <a:pt x="3865" y="1834"/>
                    <a:pt x="3866" y="1834"/>
                  </a:cubicBezTo>
                  <a:cubicBezTo>
                    <a:pt x="3867" y="1834"/>
                    <a:pt x="3874" y="1829"/>
                    <a:pt x="3885" y="1820"/>
                  </a:cubicBezTo>
                  <a:close/>
                  <a:moveTo>
                    <a:pt x="4338" y="1776"/>
                  </a:moveTo>
                  <a:lnTo>
                    <a:pt x="4338" y="1784"/>
                  </a:lnTo>
                  <a:cubicBezTo>
                    <a:pt x="4346" y="1792"/>
                    <a:pt x="4290" y="1816"/>
                    <a:pt x="4290" y="1816"/>
                  </a:cubicBezTo>
                  <a:cubicBezTo>
                    <a:pt x="4290" y="1816"/>
                    <a:pt x="4248" y="1834"/>
                    <a:pt x="4236" y="1834"/>
                  </a:cubicBezTo>
                  <a:cubicBezTo>
                    <a:pt x="4234" y="1834"/>
                    <a:pt x="4233" y="1834"/>
                    <a:pt x="4233" y="1832"/>
                  </a:cubicBezTo>
                  <a:cubicBezTo>
                    <a:pt x="4265" y="1816"/>
                    <a:pt x="4298" y="1792"/>
                    <a:pt x="4338" y="1776"/>
                  </a:cubicBezTo>
                  <a:close/>
                  <a:moveTo>
                    <a:pt x="770" y="1994"/>
                  </a:moveTo>
                  <a:lnTo>
                    <a:pt x="770" y="1994"/>
                  </a:lnTo>
                  <a:cubicBezTo>
                    <a:pt x="779" y="1998"/>
                    <a:pt x="784" y="1999"/>
                    <a:pt x="784" y="1999"/>
                  </a:cubicBezTo>
                  <a:cubicBezTo>
                    <a:pt x="785" y="1999"/>
                    <a:pt x="780" y="1997"/>
                    <a:pt x="770" y="1994"/>
                  </a:cubicBezTo>
                  <a:close/>
                  <a:moveTo>
                    <a:pt x="2100" y="1865"/>
                  </a:moveTo>
                  <a:lnTo>
                    <a:pt x="2133" y="1978"/>
                  </a:lnTo>
                  <a:cubicBezTo>
                    <a:pt x="2143" y="2002"/>
                    <a:pt x="2149" y="2016"/>
                    <a:pt x="2150" y="2016"/>
                  </a:cubicBezTo>
                  <a:cubicBezTo>
                    <a:pt x="2152" y="2016"/>
                    <a:pt x="2144" y="1988"/>
                    <a:pt x="2125" y="1922"/>
                  </a:cubicBezTo>
                  <a:cubicBezTo>
                    <a:pt x="2101" y="1866"/>
                    <a:pt x="2100" y="1865"/>
                    <a:pt x="2100" y="1865"/>
                  </a:cubicBezTo>
                  <a:close/>
                  <a:moveTo>
                    <a:pt x="4455" y="2091"/>
                  </a:moveTo>
                  <a:cubicBezTo>
                    <a:pt x="4463" y="2091"/>
                    <a:pt x="4459" y="2093"/>
                    <a:pt x="4435" y="2100"/>
                  </a:cubicBezTo>
                  <a:cubicBezTo>
                    <a:pt x="4395" y="2108"/>
                    <a:pt x="4362" y="2116"/>
                    <a:pt x="4322" y="2124"/>
                  </a:cubicBezTo>
                  <a:cubicBezTo>
                    <a:pt x="4322" y="2124"/>
                    <a:pt x="4306" y="2126"/>
                    <a:pt x="4297" y="2126"/>
                  </a:cubicBezTo>
                  <a:cubicBezTo>
                    <a:pt x="4287" y="2126"/>
                    <a:pt x="4285" y="2124"/>
                    <a:pt x="4314" y="2116"/>
                  </a:cubicBezTo>
                  <a:lnTo>
                    <a:pt x="4379" y="2100"/>
                  </a:lnTo>
                  <a:cubicBezTo>
                    <a:pt x="4411" y="2095"/>
                    <a:pt x="4444" y="2091"/>
                    <a:pt x="4455" y="2091"/>
                  </a:cubicBezTo>
                  <a:close/>
                  <a:moveTo>
                    <a:pt x="1144" y="2141"/>
                  </a:moveTo>
                  <a:lnTo>
                    <a:pt x="1249" y="2197"/>
                  </a:lnTo>
                  <a:lnTo>
                    <a:pt x="1249" y="2189"/>
                  </a:lnTo>
                  <a:cubicBezTo>
                    <a:pt x="1217" y="2173"/>
                    <a:pt x="1176" y="2149"/>
                    <a:pt x="1144" y="2141"/>
                  </a:cubicBezTo>
                  <a:close/>
                  <a:moveTo>
                    <a:pt x="4719" y="2319"/>
                  </a:moveTo>
                  <a:cubicBezTo>
                    <a:pt x="4719" y="2327"/>
                    <a:pt x="4719" y="2327"/>
                    <a:pt x="4654" y="2343"/>
                  </a:cubicBezTo>
                  <a:cubicBezTo>
                    <a:pt x="4638" y="2347"/>
                    <a:pt x="4618" y="2349"/>
                    <a:pt x="4598" y="2349"/>
                  </a:cubicBezTo>
                  <a:cubicBezTo>
                    <a:pt x="4577" y="2349"/>
                    <a:pt x="4557" y="2347"/>
                    <a:pt x="4541" y="2343"/>
                  </a:cubicBezTo>
                  <a:cubicBezTo>
                    <a:pt x="4598" y="2327"/>
                    <a:pt x="4654" y="2319"/>
                    <a:pt x="4711" y="2319"/>
                  </a:cubicBezTo>
                  <a:close/>
                  <a:moveTo>
                    <a:pt x="4397" y="3483"/>
                  </a:moveTo>
                  <a:cubicBezTo>
                    <a:pt x="4399" y="3483"/>
                    <a:pt x="4425" y="3496"/>
                    <a:pt x="4476" y="3519"/>
                  </a:cubicBezTo>
                  <a:lnTo>
                    <a:pt x="4484" y="3519"/>
                  </a:lnTo>
                  <a:cubicBezTo>
                    <a:pt x="4533" y="3543"/>
                    <a:pt x="4590" y="3559"/>
                    <a:pt x="4590" y="3568"/>
                  </a:cubicBezTo>
                  <a:cubicBezTo>
                    <a:pt x="4623" y="3590"/>
                    <a:pt x="4632" y="3598"/>
                    <a:pt x="4626" y="3598"/>
                  </a:cubicBezTo>
                  <a:cubicBezTo>
                    <a:pt x="4615" y="3598"/>
                    <a:pt x="4546" y="3565"/>
                    <a:pt x="4476" y="3527"/>
                  </a:cubicBezTo>
                  <a:cubicBezTo>
                    <a:pt x="4421" y="3498"/>
                    <a:pt x="4395" y="3483"/>
                    <a:pt x="4397" y="3483"/>
                  </a:cubicBezTo>
                  <a:close/>
                  <a:moveTo>
                    <a:pt x="2076" y="57"/>
                  </a:moveTo>
                  <a:cubicBezTo>
                    <a:pt x="2071" y="132"/>
                    <a:pt x="2051" y="164"/>
                    <a:pt x="2026" y="164"/>
                  </a:cubicBezTo>
                  <a:cubicBezTo>
                    <a:pt x="2011" y="164"/>
                    <a:pt x="1994" y="152"/>
                    <a:pt x="1979" y="130"/>
                  </a:cubicBezTo>
                  <a:cubicBezTo>
                    <a:pt x="1963" y="130"/>
                    <a:pt x="1946" y="130"/>
                    <a:pt x="1946" y="195"/>
                  </a:cubicBezTo>
                  <a:cubicBezTo>
                    <a:pt x="1942" y="228"/>
                    <a:pt x="1940" y="244"/>
                    <a:pt x="1936" y="244"/>
                  </a:cubicBezTo>
                  <a:cubicBezTo>
                    <a:pt x="1932" y="244"/>
                    <a:pt x="1926" y="230"/>
                    <a:pt x="1914" y="203"/>
                  </a:cubicBezTo>
                  <a:cubicBezTo>
                    <a:pt x="1909" y="167"/>
                    <a:pt x="1885" y="136"/>
                    <a:pt x="1868" y="136"/>
                  </a:cubicBezTo>
                  <a:cubicBezTo>
                    <a:pt x="1855" y="136"/>
                    <a:pt x="1846" y="156"/>
                    <a:pt x="1857" y="211"/>
                  </a:cubicBezTo>
                  <a:lnTo>
                    <a:pt x="1841" y="154"/>
                  </a:lnTo>
                  <a:cubicBezTo>
                    <a:pt x="1834" y="138"/>
                    <a:pt x="1829" y="131"/>
                    <a:pt x="1826" y="131"/>
                  </a:cubicBezTo>
                  <a:lnTo>
                    <a:pt x="1826" y="131"/>
                  </a:lnTo>
                  <a:cubicBezTo>
                    <a:pt x="1818" y="131"/>
                    <a:pt x="1821" y="171"/>
                    <a:pt x="1833" y="211"/>
                  </a:cubicBezTo>
                  <a:cubicBezTo>
                    <a:pt x="1844" y="263"/>
                    <a:pt x="1848" y="293"/>
                    <a:pt x="1845" y="293"/>
                  </a:cubicBezTo>
                  <a:cubicBezTo>
                    <a:pt x="1841" y="293"/>
                    <a:pt x="1827" y="251"/>
                    <a:pt x="1800" y="154"/>
                  </a:cubicBezTo>
                  <a:cubicBezTo>
                    <a:pt x="1786" y="88"/>
                    <a:pt x="1775" y="60"/>
                    <a:pt x="1771" y="60"/>
                  </a:cubicBezTo>
                  <a:lnTo>
                    <a:pt x="1771" y="60"/>
                  </a:lnTo>
                  <a:cubicBezTo>
                    <a:pt x="1768" y="60"/>
                    <a:pt x="1769" y="74"/>
                    <a:pt x="1776" y="97"/>
                  </a:cubicBezTo>
                  <a:cubicBezTo>
                    <a:pt x="1782" y="144"/>
                    <a:pt x="1784" y="186"/>
                    <a:pt x="1775" y="186"/>
                  </a:cubicBezTo>
                  <a:cubicBezTo>
                    <a:pt x="1772" y="186"/>
                    <a:pt x="1767" y="179"/>
                    <a:pt x="1760" y="162"/>
                  </a:cubicBezTo>
                  <a:lnTo>
                    <a:pt x="1760" y="162"/>
                  </a:lnTo>
                  <a:cubicBezTo>
                    <a:pt x="1752" y="162"/>
                    <a:pt x="1744" y="170"/>
                    <a:pt x="1776" y="284"/>
                  </a:cubicBezTo>
                  <a:cubicBezTo>
                    <a:pt x="1792" y="341"/>
                    <a:pt x="1784" y="341"/>
                    <a:pt x="1776" y="349"/>
                  </a:cubicBezTo>
                  <a:cubicBezTo>
                    <a:pt x="1760" y="308"/>
                    <a:pt x="1752" y="268"/>
                    <a:pt x="1752" y="227"/>
                  </a:cubicBezTo>
                  <a:lnTo>
                    <a:pt x="1736" y="235"/>
                  </a:lnTo>
                  <a:cubicBezTo>
                    <a:pt x="1727" y="235"/>
                    <a:pt x="1687" y="179"/>
                    <a:pt x="1671" y="122"/>
                  </a:cubicBezTo>
                  <a:cubicBezTo>
                    <a:pt x="1661" y="100"/>
                    <a:pt x="1654" y="87"/>
                    <a:pt x="1652" y="87"/>
                  </a:cubicBezTo>
                  <a:lnTo>
                    <a:pt x="1652" y="87"/>
                  </a:lnTo>
                  <a:cubicBezTo>
                    <a:pt x="1647" y="87"/>
                    <a:pt x="1654" y="117"/>
                    <a:pt x="1679" y="187"/>
                  </a:cubicBezTo>
                  <a:cubicBezTo>
                    <a:pt x="1711" y="300"/>
                    <a:pt x="1711" y="300"/>
                    <a:pt x="1695" y="300"/>
                  </a:cubicBezTo>
                  <a:cubicBezTo>
                    <a:pt x="1693" y="302"/>
                    <a:pt x="1691" y="304"/>
                    <a:pt x="1688" y="304"/>
                  </a:cubicBezTo>
                  <a:cubicBezTo>
                    <a:pt x="1682" y="304"/>
                    <a:pt x="1674" y="293"/>
                    <a:pt x="1663" y="251"/>
                  </a:cubicBezTo>
                  <a:cubicBezTo>
                    <a:pt x="1646" y="195"/>
                    <a:pt x="1646" y="195"/>
                    <a:pt x="1622" y="195"/>
                  </a:cubicBezTo>
                  <a:cubicBezTo>
                    <a:pt x="1598" y="203"/>
                    <a:pt x="1622" y="381"/>
                    <a:pt x="1655" y="495"/>
                  </a:cubicBezTo>
                  <a:cubicBezTo>
                    <a:pt x="1675" y="551"/>
                    <a:pt x="1685" y="580"/>
                    <a:pt x="1684" y="580"/>
                  </a:cubicBezTo>
                  <a:cubicBezTo>
                    <a:pt x="1683" y="580"/>
                    <a:pt x="1671" y="551"/>
                    <a:pt x="1646" y="495"/>
                  </a:cubicBezTo>
                  <a:cubicBezTo>
                    <a:pt x="1634" y="451"/>
                    <a:pt x="1626" y="446"/>
                    <a:pt x="1619" y="446"/>
                  </a:cubicBezTo>
                  <a:cubicBezTo>
                    <a:pt x="1618" y="446"/>
                    <a:pt x="1616" y="446"/>
                    <a:pt x="1614" y="446"/>
                  </a:cubicBezTo>
                  <a:cubicBezTo>
                    <a:pt x="1590" y="389"/>
                    <a:pt x="1598" y="389"/>
                    <a:pt x="1606" y="389"/>
                  </a:cubicBezTo>
                  <a:lnTo>
                    <a:pt x="1590" y="333"/>
                  </a:lnTo>
                  <a:cubicBezTo>
                    <a:pt x="1566" y="277"/>
                    <a:pt x="1552" y="248"/>
                    <a:pt x="1547" y="248"/>
                  </a:cubicBezTo>
                  <a:lnTo>
                    <a:pt x="1547" y="248"/>
                  </a:lnTo>
                  <a:cubicBezTo>
                    <a:pt x="1543" y="248"/>
                    <a:pt x="1549" y="279"/>
                    <a:pt x="1565" y="341"/>
                  </a:cubicBezTo>
                  <a:cubicBezTo>
                    <a:pt x="1569" y="369"/>
                    <a:pt x="1571" y="383"/>
                    <a:pt x="1569" y="383"/>
                  </a:cubicBezTo>
                  <a:cubicBezTo>
                    <a:pt x="1567" y="383"/>
                    <a:pt x="1561" y="369"/>
                    <a:pt x="1549" y="341"/>
                  </a:cubicBezTo>
                  <a:cubicBezTo>
                    <a:pt x="1526" y="306"/>
                    <a:pt x="1504" y="268"/>
                    <a:pt x="1500" y="268"/>
                  </a:cubicBezTo>
                  <a:lnTo>
                    <a:pt x="1500" y="268"/>
                  </a:lnTo>
                  <a:cubicBezTo>
                    <a:pt x="1499" y="268"/>
                    <a:pt x="1501" y="275"/>
                    <a:pt x="1509" y="292"/>
                  </a:cubicBezTo>
                  <a:cubicBezTo>
                    <a:pt x="1509" y="292"/>
                    <a:pt x="1508" y="292"/>
                    <a:pt x="1506" y="292"/>
                  </a:cubicBezTo>
                  <a:cubicBezTo>
                    <a:pt x="1501" y="292"/>
                    <a:pt x="1485" y="288"/>
                    <a:pt x="1460" y="243"/>
                  </a:cubicBezTo>
                  <a:cubicBezTo>
                    <a:pt x="1444" y="251"/>
                    <a:pt x="1436" y="251"/>
                    <a:pt x="1452" y="308"/>
                  </a:cubicBezTo>
                  <a:cubicBezTo>
                    <a:pt x="1476" y="365"/>
                    <a:pt x="1468" y="365"/>
                    <a:pt x="1460" y="373"/>
                  </a:cubicBezTo>
                  <a:cubicBezTo>
                    <a:pt x="1452" y="373"/>
                    <a:pt x="1444" y="373"/>
                    <a:pt x="1468" y="430"/>
                  </a:cubicBezTo>
                  <a:cubicBezTo>
                    <a:pt x="1484" y="487"/>
                    <a:pt x="1500" y="543"/>
                    <a:pt x="1484" y="551"/>
                  </a:cubicBezTo>
                  <a:cubicBezTo>
                    <a:pt x="1488" y="579"/>
                    <a:pt x="1490" y="595"/>
                    <a:pt x="1486" y="595"/>
                  </a:cubicBezTo>
                  <a:cubicBezTo>
                    <a:pt x="1482" y="595"/>
                    <a:pt x="1468" y="567"/>
                    <a:pt x="1436" y="503"/>
                  </a:cubicBezTo>
                  <a:cubicBezTo>
                    <a:pt x="1417" y="459"/>
                    <a:pt x="1408" y="454"/>
                    <a:pt x="1401" y="454"/>
                  </a:cubicBezTo>
                  <a:cubicBezTo>
                    <a:pt x="1399" y="454"/>
                    <a:pt x="1397" y="454"/>
                    <a:pt x="1395" y="454"/>
                  </a:cubicBezTo>
                  <a:cubicBezTo>
                    <a:pt x="1395" y="454"/>
                    <a:pt x="1395" y="455"/>
                    <a:pt x="1394" y="455"/>
                  </a:cubicBezTo>
                  <a:cubicBezTo>
                    <a:pt x="1390" y="455"/>
                    <a:pt x="1380" y="450"/>
                    <a:pt x="1355" y="406"/>
                  </a:cubicBezTo>
                  <a:cubicBezTo>
                    <a:pt x="1346" y="392"/>
                    <a:pt x="1341" y="387"/>
                    <a:pt x="1340" y="387"/>
                  </a:cubicBezTo>
                  <a:lnTo>
                    <a:pt x="1340" y="387"/>
                  </a:lnTo>
                  <a:cubicBezTo>
                    <a:pt x="1335" y="387"/>
                    <a:pt x="1353" y="427"/>
                    <a:pt x="1371" y="462"/>
                  </a:cubicBezTo>
                  <a:lnTo>
                    <a:pt x="1419" y="576"/>
                  </a:lnTo>
                  <a:lnTo>
                    <a:pt x="1419" y="576"/>
                  </a:lnTo>
                  <a:cubicBezTo>
                    <a:pt x="1387" y="527"/>
                    <a:pt x="1355" y="470"/>
                    <a:pt x="1330" y="414"/>
                  </a:cubicBezTo>
                  <a:cubicBezTo>
                    <a:pt x="1303" y="363"/>
                    <a:pt x="1289" y="339"/>
                    <a:pt x="1287" y="339"/>
                  </a:cubicBezTo>
                  <a:lnTo>
                    <a:pt x="1287" y="339"/>
                  </a:lnTo>
                  <a:cubicBezTo>
                    <a:pt x="1285" y="339"/>
                    <a:pt x="1297" y="367"/>
                    <a:pt x="1322" y="422"/>
                  </a:cubicBezTo>
                  <a:cubicBezTo>
                    <a:pt x="1340" y="463"/>
                    <a:pt x="1353" y="505"/>
                    <a:pt x="1343" y="505"/>
                  </a:cubicBezTo>
                  <a:cubicBezTo>
                    <a:pt x="1340" y="505"/>
                    <a:pt x="1333" y="500"/>
                    <a:pt x="1322" y="487"/>
                  </a:cubicBezTo>
                  <a:cubicBezTo>
                    <a:pt x="1316" y="489"/>
                    <a:pt x="1311" y="492"/>
                    <a:pt x="1305" y="492"/>
                  </a:cubicBezTo>
                  <a:cubicBezTo>
                    <a:pt x="1293" y="492"/>
                    <a:pt x="1281" y="483"/>
                    <a:pt x="1265" y="446"/>
                  </a:cubicBezTo>
                  <a:cubicBezTo>
                    <a:pt x="1256" y="431"/>
                    <a:pt x="1250" y="426"/>
                    <a:pt x="1248" y="426"/>
                  </a:cubicBezTo>
                  <a:lnTo>
                    <a:pt x="1248" y="426"/>
                  </a:lnTo>
                  <a:cubicBezTo>
                    <a:pt x="1241" y="426"/>
                    <a:pt x="1249" y="454"/>
                    <a:pt x="1249" y="454"/>
                  </a:cubicBezTo>
                  <a:cubicBezTo>
                    <a:pt x="1258" y="485"/>
                    <a:pt x="1260" y="499"/>
                    <a:pt x="1251" y="499"/>
                  </a:cubicBezTo>
                  <a:cubicBezTo>
                    <a:pt x="1245" y="499"/>
                    <a:pt x="1231" y="489"/>
                    <a:pt x="1209" y="470"/>
                  </a:cubicBezTo>
                  <a:cubicBezTo>
                    <a:pt x="1163" y="433"/>
                    <a:pt x="1137" y="412"/>
                    <a:pt x="1128" y="412"/>
                  </a:cubicBezTo>
                  <a:lnTo>
                    <a:pt x="1128" y="412"/>
                  </a:lnTo>
                  <a:cubicBezTo>
                    <a:pt x="1118" y="412"/>
                    <a:pt x="1130" y="439"/>
                    <a:pt x="1160" y="495"/>
                  </a:cubicBezTo>
                  <a:cubicBezTo>
                    <a:pt x="1179" y="523"/>
                    <a:pt x="1195" y="554"/>
                    <a:pt x="1192" y="554"/>
                  </a:cubicBezTo>
                  <a:cubicBezTo>
                    <a:pt x="1190" y="554"/>
                    <a:pt x="1179" y="539"/>
                    <a:pt x="1152" y="495"/>
                  </a:cubicBezTo>
                  <a:cubicBezTo>
                    <a:pt x="1143" y="482"/>
                    <a:pt x="1138" y="476"/>
                    <a:pt x="1135" y="476"/>
                  </a:cubicBezTo>
                  <a:lnTo>
                    <a:pt x="1135" y="476"/>
                  </a:lnTo>
                  <a:cubicBezTo>
                    <a:pt x="1128" y="476"/>
                    <a:pt x="1140" y="518"/>
                    <a:pt x="1152" y="560"/>
                  </a:cubicBezTo>
                  <a:cubicBezTo>
                    <a:pt x="1184" y="633"/>
                    <a:pt x="1225" y="706"/>
                    <a:pt x="1265" y="778"/>
                  </a:cubicBezTo>
                  <a:cubicBezTo>
                    <a:pt x="1300" y="838"/>
                    <a:pt x="1313" y="861"/>
                    <a:pt x="1308" y="861"/>
                  </a:cubicBezTo>
                  <a:cubicBezTo>
                    <a:pt x="1304" y="861"/>
                    <a:pt x="1293" y="851"/>
                    <a:pt x="1273" y="835"/>
                  </a:cubicBezTo>
                  <a:cubicBezTo>
                    <a:pt x="1273" y="835"/>
                    <a:pt x="1233" y="787"/>
                    <a:pt x="1200" y="738"/>
                  </a:cubicBezTo>
                  <a:cubicBezTo>
                    <a:pt x="1176" y="689"/>
                    <a:pt x="1176" y="681"/>
                    <a:pt x="1176" y="681"/>
                  </a:cubicBezTo>
                  <a:lnTo>
                    <a:pt x="1184" y="681"/>
                  </a:lnTo>
                  <a:cubicBezTo>
                    <a:pt x="1162" y="629"/>
                    <a:pt x="1132" y="583"/>
                    <a:pt x="1115" y="583"/>
                  </a:cubicBezTo>
                  <a:cubicBezTo>
                    <a:pt x="1114" y="583"/>
                    <a:pt x="1112" y="583"/>
                    <a:pt x="1111" y="584"/>
                  </a:cubicBezTo>
                  <a:cubicBezTo>
                    <a:pt x="1093" y="562"/>
                    <a:pt x="1081" y="551"/>
                    <a:pt x="1077" y="551"/>
                  </a:cubicBezTo>
                  <a:lnTo>
                    <a:pt x="1077" y="551"/>
                  </a:lnTo>
                  <a:cubicBezTo>
                    <a:pt x="1072" y="551"/>
                    <a:pt x="1078" y="566"/>
                    <a:pt x="1095" y="592"/>
                  </a:cubicBezTo>
                  <a:cubicBezTo>
                    <a:pt x="1072" y="564"/>
                    <a:pt x="1057" y="555"/>
                    <a:pt x="1045" y="555"/>
                  </a:cubicBezTo>
                  <a:cubicBezTo>
                    <a:pt x="1036" y="555"/>
                    <a:pt x="1029" y="561"/>
                    <a:pt x="1022" y="568"/>
                  </a:cubicBezTo>
                  <a:cubicBezTo>
                    <a:pt x="1015" y="571"/>
                    <a:pt x="1008" y="574"/>
                    <a:pt x="998" y="574"/>
                  </a:cubicBezTo>
                  <a:cubicBezTo>
                    <a:pt x="983" y="574"/>
                    <a:pt x="965" y="567"/>
                    <a:pt x="941" y="543"/>
                  </a:cubicBezTo>
                  <a:lnTo>
                    <a:pt x="941" y="543"/>
                  </a:lnTo>
                  <a:cubicBezTo>
                    <a:pt x="925" y="551"/>
                    <a:pt x="917" y="551"/>
                    <a:pt x="949" y="608"/>
                  </a:cubicBezTo>
                  <a:cubicBezTo>
                    <a:pt x="992" y="665"/>
                    <a:pt x="1007" y="689"/>
                    <a:pt x="1005" y="689"/>
                  </a:cubicBezTo>
                  <a:cubicBezTo>
                    <a:pt x="1004" y="689"/>
                    <a:pt x="995" y="677"/>
                    <a:pt x="982" y="657"/>
                  </a:cubicBezTo>
                  <a:cubicBezTo>
                    <a:pt x="946" y="614"/>
                    <a:pt x="900" y="595"/>
                    <a:pt x="864" y="595"/>
                  </a:cubicBezTo>
                  <a:cubicBezTo>
                    <a:pt x="819" y="595"/>
                    <a:pt x="791" y="627"/>
                    <a:pt x="828" y="681"/>
                  </a:cubicBezTo>
                  <a:lnTo>
                    <a:pt x="811" y="697"/>
                  </a:lnTo>
                  <a:cubicBezTo>
                    <a:pt x="796" y="685"/>
                    <a:pt x="781" y="679"/>
                    <a:pt x="768" y="679"/>
                  </a:cubicBezTo>
                  <a:cubicBezTo>
                    <a:pt x="740" y="679"/>
                    <a:pt x="724" y="707"/>
                    <a:pt x="746" y="746"/>
                  </a:cubicBezTo>
                  <a:lnTo>
                    <a:pt x="722" y="762"/>
                  </a:lnTo>
                  <a:cubicBezTo>
                    <a:pt x="698" y="745"/>
                    <a:pt x="682" y="736"/>
                    <a:pt x="675" y="736"/>
                  </a:cubicBezTo>
                  <a:lnTo>
                    <a:pt x="675" y="736"/>
                  </a:lnTo>
                  <a:cubicBezTo>
                    <a:pt x="666" y="736"/>
                    <a:pt x="671" y="751"/>
                    <a:pt x="690" y="778"/>
                  </a:cubicBezTo>
                  <a:cubicBezTo>
                    <a:pt x="713" y="819"/>
                    <a:pt x="740" y="852"/>
                    <a:pt x="739" y="852"/>
                  </a:cubicBezTo>
                  <a:cubicBezTo>
                    <a:pt x="739" y="852"/>
                    <a:pt x="734" y="847"/>
                    <a:pt x="722" y="835"/>
                  </a:cubicBezTo>
                  <a:cubicBezTo>
                    <a:pt x="703" y="812"/>
                    <a:pt x="689" y="804"/>
                    <a:pt x="677" y="804"/>
                  </a:cubicBezTo>
                  <a:cubicBezTo>
                    <a:pt x="664" y="804"/>
                    <a:pt x="654" y="814"/>
                    <a:pt x="641" y="827"/>
                  </a:cubicBezTo>
                  <a:cubicBezTo>
                    <a:pt x="609" y="843"/>
                    <a:pt x="609" y="851"/>
                    <a:pt x="657" y="884"/>
                  </a:cubicBezTo>
                  <a:cubicBezTo>
                    <a:pt x="663" y="911"/>
                    <a:pt x="661" y="922"/>
                    <a:pt x="655" y="922"/>
                  </a:cubicBezTo>
                  <a:cubicBezTo>
                    <a:pt x="643" y="922"/>
                    <a:pt x="618" y="893"/>
                    <a:pt x="592" y="868"/>
                  </a:cubicBezTo>
                  <a:cubicBezTo>
                    <a:pt x="558" y="827"/>
                    <a:pt x="537" y="806"/>
                    <a:pt x="532" y="806"/>
                  </a:cubicBezTo>
                  <a:lnTo>
                    <a:pt x="532" y="806"/>
                  </a:lnTo>
                  <a:cubicBezTo>
                    <a:pt x="526" y="806"/>
                    <a:pt x="551" y="845"/>
                    <a:pt x="617" y="924"/>
                  </a:cubicBezTo>
                  <a:cubicBezTo>
                    <a:pt x="663" y="981"/>
                    <a:pt x="676" y="1005"/>
                    <a:pt x="668" y="1005"/>
                  </a:cubicBezTo>
                  <a:cubicBezTo>
                    <a:pt x="663" y="1005"/>
                    <a:pt x="651" y="996"/>
                    <a:pt x="633" y="981"/>
                  </a:cubicBezTo>
                  <a:cubicBezTo>
                    <a:pt x="592" y="941"/>
                    <a:pt x="600" y="933"/>
                    <a:pt x="609" y="924"/>
                  </a:cubicBezTo>
                  <a:lnTo>
                    <a:pt x="528" y="843"/>
                  </a:lnTo>
                  <a:cubicBezTo>
                    <a:pt x="519" y="843"/>
                    <a:pt x="519" y="843"/>
                    <a:pt x="552" y="892"/>
                  </a:cubicBezTo>
                  <a:cubicBezTo>
                    <a:pt x="552" y="892"/>
                    <a:pt x="544" y="900"/>
                    <a:pt x="584" y="949"/>
                  </a:cubicBezTo>
                  <a:cubicBezTo>
                    <a:pt x="617" y="997"/>
                    <a:pt x="657" y="1046"/>
                    <a:pt x="706" y="1078"/>
                  </a:cubicBezTo>
                  <a:cubicBezTo>
                    <a:pt x="755" y="1119"/>
                    <a:pt x="746" y="1119"/>
                    <a:pt x="746" y="1127"/>
                  </a:cubicBezTo>
                  <a:cubicBezTo>
                    <a:pt x="690" y="1095"/>
                    <a:pt x="641" y="1054"/>
                    <a:pt x="609" y="1006"/>
                  </a:cubicBezTo>
                  <a:cubicBezTo>
                    <a:pt x="617" y="997"/>
                    <a:pt x="576" y="957"/>
                    <a:pt x="528" y="916"/>
                  </a:cubicBezTo>
                  <a:cubicBezTo>
                    <a:pt x="521" y="909"/>
                    <a:pt x="517" y="905"/>
                    <a:pt x="515" y="905"/>
                  </a:cubicBezTo>
                  <a:lnTo>
                    <a:pt x="515" y="905"/>
                  </a:lnTo>
                  <a:cubicBezTo>
                    <a:pt x="503" y="905"/>
                    <a:pt x="548" y="1003"/>
                    <a:pt x="617" y="1078"/>
                  </a:cubicBezTo>
                  <a:lnTo>
                    <a:pt x="576" y="1038"/>
                  </a:lnTo>
                  <a:cubicBezTo>
                    <a:pt x="554" y="1016"/>
                    <a:pt x="540" y="1008"/>
                    <a:pt x="528" y="1008"/>
                  </a:cubicBezTo>
                  <a:cubicBezTo>
                    <a:pt x="518" y="1008"/>
                    <a:pt x="511" y="1014"/>
                    <a:pt x="503" y="1022"/>
                  </a:cubicBezTo>
                  <a:cubicBezTo>
                    <a:pt x="495" y="1038"/>
                    <a:pt x="487" y="1038"/>
                    <a:pt x="528" y="1078"/>
                  </a:cubicBezTo>
                  <a:cubicBezTo>
                    <a:pt x="576" y="1119"/>
                    <a:pt x="617" y="1160"/>
                    <a:pt x="617" y="1168"/>
                  </a:cubicBezTo>
                  <a:cubicBezTo>
                    <a:pt x="617" y="1167"/>
                    <a:pt x="617" y="1167"/>
                    <a:pt x="618" y="1167"/>
                  </a:cubicBezTo>
                  <a:cubicBezTo>
                    <a:pt x="625" y="1167"/>
                    <a:pt x="669" y="1204"/>
                    <a:pt x="706" y="1241"/>
                  </a:cubicBezTo>
                  <a:cubicBezTo>
                    <a:pt x="706" y="1241"/>
                    <a:pt x="649" y="1216"/>
                    <a:pt x="600" y="1184"/>
                  </a:cubicBezTo>
                  <a:cubicBezTo>
                    <a:pt x="532" y="1132"/>
                    <a:pt x="479" y="1105"/>
                    <a:pt x="445" y="1105"/>
                  </a:cubicBezTo>
                  <a:cubicBezTo>
                    <a:pt x="432" y="1105"/>
                    <a:pt x="421" y="1110"/>
                    <a:pt x="414" y="1119"/>
                  </a:cubicBezTo>
                  <a:cubicBezTo>
                    <a:pt x="404" y="1124"/>
                    <a:pt x="394" y="1135"/>
                    <a:pt x="376" y="1135"/>
                  </a:cubicBezTo>
                  <a:cubicBezTo>
                    <a:pt x="365" y="1135"/>
                    <a:pt x="351" y="1131"/>
                    <a:pt x="333" y="1119"/>
                  </a:cubicBezTo>
                  <a:lnTo>
                    <a:pt x="333" y="1119"/>
                  </a:lnTo>
                  <a:cubicBezTo>
                    <a:pt x="317" y="1135"/>
                    <a:pt x="309" y="1143"/>
                    <a:pt x="357" y="1176"/>
                  </a:cubicBezTo>
                  <a:lnTo>
                    <a:pt x="349" y="1192"/>
                  </a:lnTo>
                  <a:cubicBezTo>
                    <a:pt x="330" y="1184"/>
                    <a:pt x="317" y="1180"/>
                    <a:pt x="309" y="1180"/>
                  </a:cubicBezTo>
                  <a:cubicBezTo>
                    <a:pt x="292" y="1180"/>
                    <a:pt x="298" y="1195"/>
                    <a:pt x="325" y="1216"/>
                  </a:cubicBezTo>
                  <a:cubicBezTo>
                    <a:pt x="349" y="1237"/>
                    <a:pt x="347" y="1241"/>
                    <a:pt x="338" y="1241"/>
                  </a:cubicBezTo>
                  <a:cubicBezTo>
                    <a:pt x="332" y="1241"/>
                    <a:pt x="323" y="1239"/>
                    <a:pt x="316" y="1239"/>
                  </a:cubicBezTo>
                  <a:cubicBezTo>
                    <a:pt x="313" y="1239"/>
                    <a:pt x="310" y="1239"/>
                    <a:pt x="309" y="1241"/>
                  </a:cubicBezTo>
                  <a:cubicBezTo>
                    <a:pt x="263" y="1216"/>
                    <a:pt x="237" y="1202"/>
                    <a:pt x="234" y="1202"/>
                  </a:cubicBezTo>
                  <a:lnTo>
                    <a:pt x="234" y="1202"/>
                  </a:lnTo>
                  <a:cubicBezTo>
                    <a:pt x="231" y="1202"/>
                    <a:pt x="266" y="1226"/>
                    <a:pt x="349" y="1281"/>
                  </a:cubicBezTo>
                  <a:cubicBezTo>
                    <a:pt x="356" y="1286"/>
                    <a:pt x="363" y="1291"/>
                    <a:pt x="370" y="1295"/>
                  </a:cubicBezTo>
                  <a:lnTo>
                    <a:pt x="370" y="1295"/>
                  </a:lnTo>
                  <a:cubicBezTo>
                    <a:pt x="331" y="1276"/>
                    <a:pt x="302" y="1265"/>
                    <a:pt x="291" y="1265"/>
                  </a:cubicBezTo>
                  <a:cubicBezTo>
                    <a:pt x="277" y="1265"/>
                    <a:pt x="287" y="1279"/>
                    <a:pt x="333" y="1314"/>
                  </a:cubicBezTo>
                  <a:cubicBezTo>
                    <a:pt x="330" y="1316"/>
                    <a:pt x="328" y="1318"/>
                    <a:pt x="325" y="1318"/>
                  </a:cubicBezTo>
                  <a:cubicBezTo>
                    <a:pt x="319" y="1318"/>
                    <a:pt x="306" y="1311"/>
                    <a:pt x="268" y="1289"/>
                  </a:cubicBezTo>
                  <a:cubicBezTo>
                    <a:pt x="251" y="1278"/>
                    <a:pt x="238" y="1271"/>
                    <a:pt x="234" y="1271"/>
                  </a:cubicBezTo>
                  <a:lnTo>
                    <a:pt x="234" y="1271"/>
                  </a:lnTo>
                  <a:cubicBezTo>
                    <a:pt x="227" y="1271"/>
                    <a:pt x="246" y="1291"/>
                    <a:pt x="309" y="1338"/>
                  </a:cubicBezTo>
                  <a:cubicBezTo>
                    <a:pt x="359" y="1379"/>
                    <a:pt x="381" y="1399"/>
                    <a:pt x="372" y="1399"/>
                  </a:cubicBezTo>
                  <a:cubicBezTo>
                    <a:pt x="364" y="1399"/>
                    <a:pt x="339" y="1387"/>
                    <a:pt x="292" y="1362"/>
                  </a:cubicBezTo>
                  <a:cubicBezTo>
                    <a:pt x="251" y="1344"/>
                    <a:pt x="221" y="1337"/>
                    <a:pt x="203" y="1337"/>
                  </a:cubicBezTo>
                  <a:cubicBezTo>
                    <a:pt x="171" y="1337"/>
                    <a:pt x="172" y="1358"/>
                    <a:pt x="203" y="1378"/>
                  </a:cubicBezTo>
                  <a:cubicBezTo>
                    <a:pt x="284" y="1428"/>
                    <a:pt x="293" y="1449"/>
                    <a:pt x="268" y="1449"/>
                  </a:cubicBezTo>
                  <a:cubicBezTo>
                    <a:pt x="260" y="1449"/>
                    <a:pt x="249" y="1447"/>
                    <a:pt x="236" y="1443"/>
                  </a:cubicBezTo>
                  <a:cubicBezTo>
                    <a:pt x="214" y="1434"/>
                    <a:pt x="201" y="1430"/>
                    <a:pt x="195" y="1430"/>
                  </a:cubicBezTo>
                  <a:lnTo>
                    <a:pt x="195" y="1430"/>
                  </a:lnTo>
                  <a:cubicBezTo>
                    <a:pt x="185" y="1430"/>
                    <a:pt x="194" y="1442"/>
                    <a:pt x="219" y="1468"/>
                  </a:cubicBezTo>
                  <a:cubicBezTo>
                    <a:pt x="189" y="1447"/>
                    <a:pt x="155" y="1430"/>
                    <a:pt x="146" y="1430"/>
                  </a:cubicBezTo>
                  <a:lnTo>
                    <a:pt x="146" y="1430"/>
                  </a:lnTo>
                  <a:cubicBezTo>
                    <a:pt x="141" y="1430"/>
                    <a:pt x="145" y="1436"/>
                    <a:pt x="163" y="1451"/>
                  </a:cubicBezTo>
                  <a:cubicBezTo>
                    <a:pt x="163" y="1451"/>
                    <a:pt x="155" y="1460"/>
                    <a:pt x="211" y="1484"/>
                  </a:cubicBezTo>
                  <a:lnTo>
                    <a:pt x="309" y="1557"/>
                  </a:lnTo>
                  <a:cubicBezTo>
                    <a:pt x="309" y="1556"/>
                    <a:pt x="310" y="1555"/>
                    <a:pt x="311" y="1555"/>
                  </a:cubicBezTo>
                  <a:cubicBezTo>
                    <a:pt x="323" y="1555"/>
                    <a:pt x="372" y="1577"/>
                    <a:pt x="414" y="1605"/>
                  </a:cubicBezTo>
                  <a:cubicBezTo>
                    <a:pt x="435" y="1618"/>
                    <a:pt x="438" y="1624"/>
                    <a:pt x="425" y="1624"/>
                  </a:cubicBezTo>
                  <a:cubicBezTo>
                    <a:pt x="403" y="1624"/>
                    <a:pt x="334" y="1606"/>
                    <a:pt x="228" y="1565"/>
                  </a:cubicBezTo>
                  <a:lnTo>
                    <a:pt x="114" y="1524"/>
                  </a:lnTo>
                  <a:lnTo>
                    <a:pt x="219" y="1581"/>
                  </a:lnTo>
                  <a:cubicBezTo>
                    <a:pt x="216" y="1585"/>
                    <a:pt x="214" y="1588"/>
                    <a:pt x="208" y="1588"/>
                  </a:cubicBezTo>
                  <a:cubicBezTo>
                    <a:pt x="200" y="1588"/>
                    <a:pt x="186" y="1583"/>
                    <a:pt x="155" y="1565"/>
                  </a:cubicBezTo>
                  <a:cubicBezTo>
                    <a:pt x="124" y="1550"/>
                    <a:pt x="112" y="1544"/>
                    <a:pt x="106" y="1544"/>
                  </a:cubicBezTo>
                  <a:cubicBezTo>
                    <a:pt x="103" y="1544"/>
                    <a:pt x="101" y="1546"/>
                    <a:pt x="98" y="1549"/>
                  </a:cubicBezTo>
                  <a:cubicBezTo>
                    <a:pt x="98" y="1549"/>
                    <a:pt x="90" y="1557"/>
                    <a:pt x="146" y="1581"/>
                  </a:cubicBezTo>
                  <a:cubicBezTo>
                    <a:pt x="215" y="1618"/>
                    <a:pt x="239" y="1631"/>
                    <a:pt x="232" y="1631"/>
                  </a:cubicBezTo>
                  <a:cubicBezTo>
                    <a:pt x="228" y="1631"/>
                    <a:pt x="215" y="1627"/>
                    <a:pt x="195" y="1622"/>
                  </a:cubicBezTo>
                  <a:cubicBezTo>
                    <a:pt x="146" y="1601"/>
                    <a:pt x="119" y="1590"/>
                    <a:pt x="111" y="1590"/>
                  </a:cubicBezTo>
                  <a:lnTo>
                    <a:pt x="111" y="1590"/>
                  </a:lnTo>
                  <a:cubicBezTo>
                    <a:pt x="101" y="1590"/>
                    <a:pt x="127" y="1609"/>
                    <a:pt x="187" y="1646"/>
                  </a:cubicBezTo>
                  <a:cubicBezTo>
                    <a:pt x="242" y="1671"/>
                    <a:pt x="268" y="1684"/>
                    <a:pt x="265" y="1684"/>
                  </a:cubicBezTo>
                  <a:cubicBezTo>
                    <a:pt x="261" y="1684"/>
                    <a:pt x="233" y="1673"/>
                    <a:pt x="179" y="1654"/>
                  </a:cubicBezTo>
                  <a:cubicBezTo>
                    <a:pt x="132" y="1634"/>
                    <a:pt x="85" y="1620"/>
                    <a:pt x="70" y="1620"/>
                  </a:cubicBezTo>
                  <a:cubicBezTo>
                    <a:pt x="67" y="1620"/>
                    <a:pt x="65" y="1620"/>
                    <a:pt x="65" y="1622"/>
                  </a:cubicBezTo>
                  <a:lnTo>
                    <a:pt x="114" y="1646"/>
                  </a:lnTo>
                  <a:cubicBezTo>
                    <a:pt x="193" y="1680"/>
                    <a:pt x="213" y="1694"/>
                    <a:pt x="199" y="1694"/>
                  </a:cubicBezTo>
                  <a:cubicBezTo>
                    <a:pt x="193" y="1694"/>
                    <a:pt x="180" y="1691"/>
                    <a:pt x="163" y="1687"/>
                  </a:cubicBezTo>
                  <a:cubicBezTo>
                    <a:pt x="141" y="1677"/>
                    <a:pt x="128" y="1673"/>
                    <a:pt x="122" y="1673"/>
                  </a:cubicBezTo>
                  <a:lnTo>
                    <a:pt x="122" y="1673"/>
                  </a:lnTo>
                  <a:cubicBezTo>
                    <a:pt x="112" y="1673"/>
                    <a:pt x="121" y="1686"/>
                    <a:pt x="146" y="1711"/>
                  </a:cubicBezTo>
                  <a:cubicBezTo>
                    <a:pt x="142" y="1720"/>
                    <a:pt x="140" y="1726"/>
                    <a:pt x="130" y="1726"/>
                  </a:cubicBezTo>
                  <a:cubicBezTo>
                    <a:pt x="121" y="1726"/>
                    <a:pt x="107" y="1722"/>
                    <a:pt x="82" y="1711"/>
                  </a:cubicBezTo>
                  <a:cubicBezTo>
                    <a:pt x="31" y="1692"/>
                    <a:pt x="5" y="1681"/>
                    <a:pt x="3" y="1681"/>
                  </a:cubicBezTo>
                  <a:lnTo>
                    <a:pt x="3" y="1681"/>
                  </a:lnTo>
                  <a:cubicBezTo>
                    <a:pt x="0" y="1681"/>
                    <a:pt x="26" y="1694"/>
                    <a:pt x="82" y="1719"/>
                  </a:cubicBezTo>
                  <a:cubicBezTo>
                    <a:pt x="130" y="1751"/>
                    <a:pt x="130" y="1751"/>
                    <a:pt x="65" y="1751"/>
                  </a:cubicBezTo>
                  <a:cubicBezTo>
                    <a:pt x="42" y="1745"/>
                    <a:pt x="28" y="1741"/>
                    <a:pt x="23" y="1741"/>
                  </a:cubicBezTo>
                  <a:lnTo>
                    <a:pt x="23" y="1741"/>
                  </a:lnTo>
                  <a:cubicBezTo>
                    <a:pt x="17" y="1741"/>
                    <a:pt x="29" y="1749"/>
                    <a:pt x="57" y="1768"/>
                  </a:cubicBezTo>
                  <a:cubicBezTo>
                    <a:pt x="156" y="1803"/>
                    <a:pt x="212" y="1826"/>
                    <a:pt x="225" y="1826"/>
                  </a:cubicBezTo>
                  <a:cubicBezTo>
                    <a:pt x="227" y="1826"/>
                    <a:pt x="228" y="1825"/>
                    <a:pt x="228" y="1824"/>
                  </a:cubicBezTo>
                  <a:cubicBezTo>
                    <a:pt x="231" y="1821"/>
                    <a:pt x="232" y="1820"/>
                    <a:pt x="236" y="1820"/>
                  </a:cubicBezTo>
                  <a:cubicBezTo>
                    <a:pt x="242" y="1820"/>
                    <a:pt x="253" y="1825"/>
                    <a:pt x="284" y="1841"/>
                  </a:cubicBezTo>
                  <a:cubicBezTo>
                    <a:pt x="284" y="1841"/>
                    <a:pt x="284" y="1849"/>
                    <a:pt x="276" y="1857"/>
                  </a:cubicBezTo>
                  <a:cubicBezTo>
                    <a:pt x="276" y="1865"/>
                    <a:pt x="276" y="1873"/>
                    <a:pt x="317" y="1905"/>
                  </a:cubicBezTo>
                  <a:cubicBezTo>
                    <a:pt x="353" y="1936"/>
                    <a:pt x="425" y="1966"/>
                    <a:pt x="440" y="1966"/>
                  </a:cubicBezTo>
                  <a:cubicBezTo>
                    <a:pt x="444" y="1966"/>
                    <a:pt x="443" y="1962"/>
                    <a:pt x="430" y="1954"/>
                  </a:cubicBezTo>
                  <a:lnTo>
                    <a:pt x="430" y="1954"/>
                  </a:lnTo>
                  <a:lnTo>
                    <a:pt x="495" y="1970"/>
                  </a:lnTo>
                  <a:cubicBezTo>
                    <a:pt x="566" y="1999"/>
                    <a:pt x="608" y="2012"/>
                    <a:pt x="617" y="2012"/>
                  </a:cubicBezTo>
                  <a:cubicBezTo>
                    <a:pt x="630" y="2012"/>
                    <a:pt x="591" y="1991"/>
                    <a:pt x="495" y="1954"/>
                  </a:cubicBezTo>
                  <a:cubicBezTo>
                    <a:pt x="405" y="1918"/>
                    <a:pt x="365" y="1902"/>
                    <a:pt x="367" y="1902"/>
                  </a:cubicBezTo>
                  <a:lnTo>
                    <a:pt x="367" y="1902"/>
                  </a:lnTo>
                  <a:cubicBezTo>
                    <a:pt x="368" y="1902"/>
                    <a:pt x="396" y="1912"/>
                    <a:pt x="446" y="1930"/>
                  </a:cubicBezTo>
                  <a:cubicBezTo>
                    <a:pt x="514" y="1954"/>
                    <a:pt x="541" y="1961"/>
                    <a:pt x="554" y="1961"/>
                  </a:cubicBezTo>
                  <a:cubicBezTo>
                    <a:pt x="563" y="1961"/>
                    <a:pt x="565" y="1957"/>
                    <a:pt x="568" y="1954"/>
                  </a:cubicBezTo>
                  <a:cubicBezTo>
                    <a:pt x="568" y="1952"/>
                    <a:pt x="568" y="1951"/>
                    <a:pt x="569" y="1951"/>
                  </a:cubicBezTo>
                  <a:cubicBezTo>
                    <a:pt x="572" y="1951"/>
                    <a:pt x="583" y="1958"/>
                    <a:pt x="625" y="1970"/>
                  </a:cubicBezTo>
                  <a:cubicBezTo>
                    <a:pt x="657" y="1995"/>
                    <a:pt x="698" y="2003"/>
                    <a:pt x="738" y="2003"/>
                  </a:cubicBezTo>
                  <a:cubicBezTo>
                    <a:pt x="746" y="2003"/>
                    <a:pt x="746" y="2003"/>
                    <a:pt x="690" y="1978"/>
                  </a:cubicBezTo>
                  <a:cubicBezTo>
                    <a:pt x="659" y="1970"/>
                    <a:pt x="645" y="1961"/>
                    <a:pt x="656" y="1961"/>
                  </a:cubicBezTo>
                  <a:cubicBezTo>
                    <a:pt x="665" y="1961"/>
                    <a:pt x="694" y="1968"/>
                    <a:pt x="746" y="1987"/>
                  </a:cubicBezTo>
                  <a:cubicBezTo>
                    <a:pt x="756" y="1989"/>
                    <a:pt x="764" y="1992"/>
                    <a:pt x="770" y="1994"/>
                  </a:cubicBezTo>
                  <a:lnTo>
                    <a:pt x="770" y="1994"/>
                  </a:lnTo>
                  <a:cubicBezTo>
                    <a:pt x="756" y="1988"/>
                    <a:pt x="733" y="1978"/>
                    <a:pt x="698" y="1962"/>
                  </a:cubicBezTo>
                  <a:cubicBezTo>
                    <a:pt x="629" y="1933"/>
                    <a:pt x="605" y="1915"/>
                    <a:pt x="622" y="1915"/>
                  </a:cubicBezTo>
                  <a:cubicBezTo>
                    <a:pt x="633" y="1915"/>
                    <a:pt x="662" y="1922"/>
                    <a:pt x="706" y="1938"/>
                  </a:cubicBezTo>
                  <a:lnTo>
                    <a:pt x="714" y="1930"/>
                  </a:lnTo>
                  <a:cubicBezTo>
                    <a:pt x="682" y="1905"/>
                    <a:pt x="649" y="1881"/>
                    <a:pt x="609" y="1873"/>
                  </a:cubicBezTo>
                  <a:cubicBezTo>
                    <a:pt x="542" y="1842"/>
                    <a:pt x="517" y="1831"/>
                    <a:pt x="523" y="1831"/>
                  </a:cubicBezTo>
                  <a:lnTo>
                    <a:pt x="523" y="1831"/>
                  </a:lnTo>
                  <a:cubicBezTo>
                    <a:pt x="526" y="1831"/>
                    <a:pt x="539" y="1835"/>
                    <a:pt x="560" y="1841"/>
                  </a:cubicBezTo>
                  <a:cubicBezTo>
                    <a:pt x="592" y="1849"/>
                    <a:pt x="633" y="1865"/>
                    <a:pt x="665" y="1881"/>
                  </a:cubicBezTo>
                  <a:cubicBezTo>
                    <a:pt x="697" y="1899"/>
                    <a:pt x="711" y="1905"/>
                    <a:pt x="718" y="1905"/>
                  </a:cubicBezTo>
                  <a:cubicBezTo>
                    <a:pt x="725" y="1905"/>
                    <a:pt x="727" y="1901"/>
                    <a:pt x="730" y="1897"/>
                  </a:cubicBezTo>
                  <a:cubicBezTo>
                    <a:pt x="730" y="1889"/>
                    <a:pt x="738" y="1881"/>
                    <a:pt x="682" y="1857"/>
                  </a:cubicBezTo>
                  <a:lnTo>
                    <a:pt x="682" y="1857"/>
                  </a:lnTo>
                  <a:lnTo>
                    <a:pt x="738" y="1881"/>
                  </a:lnTo>
                  <a:cubicBezTo>
                    <a:pt x="738" y="1880"/>
                    <a:pt x="739" y="1880"/>
                    <a:pt x="740" y="1880"/>
                  </a:cubicBezTo>
                  <a:cubicBezTo>
                    <a:pt x="746" y="1880"/>
                    <a:pt x="763" y="1888"/>
                    <a:pt x="764" y="1888"/>
                  </a:cubicBezTo>
                  <a:cubicBezTo>
                    <a:pt x="764" y="1888"/>
                    <a:pt x="758" y="1884"/>
                    <a:pt x="738" y="1873"/>
                  </a:cubicBezTo>
                  <a:cubicBezTo>
                    <a:pt x="738" y="1873"/>
                    <a:pt x="740" y="1872"/>
                    <a:pt x="745" y="1872"/>
                  </a:cubicBezTo>
                  <a:cubicBezTo>
                    <a:pt x="753" y="1872"/>
                    <a:pt x="769" y="1875"/>
                    <a:pt x="803" y="1889"/>
                  </a:cubicBezTo>
                  <a:cubicBezTo>
                    <a:pt x="810" y="1891"/>
                    <a:pt x="814" y="1892"/>
                    <a:pt x="818" y="1892"/>
                  </a:cubicBezTo>
                  <a:cubicBezTo>
                    <a:pt x="849" y="1892"/>
                    <a:pt x="760" y="1829"/>
                    <a:pt x="657" y="1792"/>
                  </a:cubicBezTo>
                  <a:lnTo>
                    <a:pt x="657" y="1784"/>
                  </a:lnTo>
                  <a:cubicBezTo>
                    <a:pt x="665" y="1776"/>
                    <a:pt x="609" y="1751"/>
                    <a:pt x="609" y="1751"/>
                  </a:cubicBezTo>
                  <a:cubicBezTo>
                    <a:pt x="560" y="1719"/>
                    <a:pt x="560" y="1711"/>
                    <a:pt x="568" y="1703"/>
                  </a:cubicBezTo>
                  <a:lnTo>
                    <a:pt x="568" y="1703"/>
                  </a:lnTo>
                  <a:cubicBezTo>
                    <a:pt x="568" y="1703"/>
                    <a:pt x="617" y="1735"/>
                    <a:pt x="673" y="1768"/>
                  </a:cubicBezTo>
                  <a:cubicBezTo>
                    <a:pt x="757" y="1816"/>
                    <a:pt x="812" y="1843"/>
                    <a:pt x="820" y="1843"/>
                  </a:cubicBezTo>
                  <a:cubicBezTo>
                    <a:pt x="827" y="1843"/>
                    <a:pt x="800" y="1824"/>
                    <a:pt x="730" y="1784"/>
                  </a:cubicBezTo>
                  <a:lnTo>
                    <a:pt x="730" y="1784"/>
                  </a:lnTo>
                  <a:lnTo>
                    <a:pt x="787" y="1816"/>
                  </a:lnTo>
                  <a:cubicBezTo>
                    <a:pt x="807" y="1826"/>
                    <a:pt x="819" y="1832"/>
                    <a:pt x="823" y="1832"/>
                  </a:cubicBezTo>
                  <a:cubicBezTo>
                    <a:pt x="829" y="1832"/>
                    <a:pt x="819" y="1820"/>
                    <a:pt x="795" y="1792"/>
                  </a:cubicBezTo>
                  <a:cubicBezTo>
                    <a:pt x="746" y="1760"/>
                    <a:pt x="698" y="1719"/>
                    <a:pt x="649" y="1695"/>
                  </a:cubicBezTo>
                  <a:cubicBezTo>
                    <a:pt x="600" y="1662"/>
                    <a:pt x="600" y="1654"/>
                    <a:pt x="600" y="1654"/>
                  </a:cubicBezTo>
                  <a:cubicBezTo>
                    <a:pt x="603" y="1651"/>
                    <a:pt x="605" y="1650"/>
                    <a:pt x="608" y="1650"/>
                  </a:cubicBezTo>
                  <a:cubicBezTo>
                    <a:pt x="614" y="1650"/>
                    <a:pt x="625" y="1657"/>
                    <a:pt x="657" y="1678"/>
                  </a:cubicBezTo>
                  <a:cubicBezTo>
                    <a:pt x="700" y="1707"/>
                    <a:pt x="725" y="1720"/>
                    <a:pt x="732" y="1720"/>
                  </a:cubicBezTo>
                  <a:cubicBezTo>
                    <a:pt x="741" y="1720"/>
                    <a:pt x="720" y="1699"/>
                    <a:pt x="665" y="1662"/>
                  </a:cubicBezTo>
                  <a:lnTo>
                    <a:pt x="665" y="1662"/>
                  </a:lnTo>
                  <a:lnTo>
                    <a:pt x="722" y="1695"/>
                  </a:lnTo>
                  <a:cubicBezTo>
                    <a:pt x="750" y="1713"/>
                    <a:pt x="777" y="1729"/>
                    <a:pt x="791" y="1729"/>
                  </a:cubicBezTo>
                  <a:cubicBezTo>
                    <a:pt x="802" y="1729"/>
                    <a:pt x="806" y="1719"/>
                    <a:pt x="795" y="1695"/>
                  </a:cubicBezTo>
                  <a:cubicBezTo>
                    <a:pt x="805" y="1680"/>
                    <a:pt x="815" y="1668"/>
                    <a:pt x="831" y="1668"/>
                  </a:cubicBezTo>
                  <a:cubicBezTo>
                    <a:pt x="842" y="1668"/>
                    <a:pt x="857" y="1674"/>
                    <a:pt x="876" y="1687"/>
                  </a:cubicBezTo>
                  <a:cubicBezTo>
                    <a:pt x="883" y="1691"/>
                    <a:pt x="888" y="1693"/>
                    <a:pt x="889" y="1693"/>
                  </a:cubicBezTo>
                  <a:cubicBezTo>
                    <a:pt x="901" y="1693"/>
                    <a:pt x="831" y="1618"/>
                    <a:pt x="755" y="1549"/>
                  </a:cubicBezTo>
                  <a:lnTo>
                    <a:pt x="755" y="1549"/>
                  </a:lnTo>
                  <a:cubicBezTo>
                    <a:pt x="781" y="1570"/>
                    <a:pt x="795" y="1578"/>
                    <a:pt x="804" y="1578"/>
                  </a:cubicBezTo>
                  <a:cubicBezTo>
                    <a:pt x="812" y="1578"/>
                    <a:pt x="816" y="1572"/>
                    <a:pt x="819" y="1565"/>
                  </a:cubicBezTo>
                  <a:cubicBezTo>
                    <a:pt x="823" y="1559"/>
                    <a:pt x="824" y="1555"/>
                    <a:pt x="828" y="1555"/>
                  </a:cubicBezTo>
                  <a:cubicBezTo>
                    <a:pt x="835" y="1555"/>
                    <a:pt x="846" y="1564"/>
                    <a:pt x="876" y="1589"/>
                  </a:cubicBezTo>
                  <a:cubicBezTo>
                    <a:pt x="920" y="1629"/>
                    <a:pt x="942" y="1649"/>
                    <a:pt x="944" y="1649"/>
                  </a:cubicBezTo>
                  <a:cubicBezTo>
                    <a:pt x="946" y="1649"/>
                    <a:pt x="926" y="1627"/>
                    <a:pt x="884" y="1581"/>
                  </a:cubicBezTo>
                  <a:cubicBezTo>
                    <a:pt x="845" y="1549"/>
                    <a:pt x="834" y="1534"/>
                    <a:pt x="843" y="1534"/>
                  </a:cubicBezTo>
                  <a:lnTo>
                    <a:pt x="843" y="1534"/>
                  </a:lnTo>
                  <a:cubicBezTo>
                    <a:pt x="854" y="1534"/>
                    <a:pt x="895" y="1557"/>
                    <a:pt x="949" y="1597"/>
                  </a:cubicBezTo>
                  <a:cubicBezTo>
                    <a:pt x="973" y="1621"/>
                    <a:pt x="986" y="1628"/>
                    <a:pt x="994" y="1628"/>
                  </a:cubicBezTo>
                  <a:cubicBezTo>
                    <a:pt x="999" y="1628"/>
                    <a:pt x="1003" y="1625"/>
                    <a:pt x="1006" y="1622"/>
                  </a:cubicBezTo>
                  <a:cubicBezTo>
                    <a:pt x="965" y="1581"/>
                    <a:pt x="973" y="1573"/>
                    <a:pt x="990" y="1565"/>
                  </a:cubicBezTo>
                  <a:cubicBezTo>
                    <a:pt x="998" y="1549"/>
                    <a:pt x="998" y="1549"/>
                    <a:pt x="909" y="1468"/>
                  </a:cubicBezTo>
                  <a:cubicBezTo>
                    <a:pt x="819" y="1387"/>
                    <a:pt x="828" y="1387"/>
                    <a:pt x="836" y="1378"/>
                  </a:cubicBezTo>
                  <a:cubicBezTo>
                    <a:pt x="839" y="1375"/>
                    <a:pt x="841" y="1372"/>
                    <a:pt x="845" y="1372"/>
                  </a:cubicBezTo>
                  <a:cubicBezTo>
                    <a:pt x="852" y="1372"/>
                    <a:pt x="864" y="1379"/>
                    <a:pt x="892" y="1403"/>
                  </a:cubicBezTo>
                  <a:cubicBezTo>
                    <a:pt x="892" y="1403"/>
                    <a:pt x="933" y="1436"/>
                    <a:pt x="946" y="1436"/>
                  </a:cubicBezTo>
                  <a:cubicBezTo>
                    <a:pt x="947" y="1436"/>
                    <a:pt x="948" y="1436"/>
                    <a:pt x="949" y="1435"/>
                  </a:cubicBezTo>
                  <a:cubicBezTo>
                    <a:pt x="949" y="1433"/>
                    <a:pt x="950" y="1431"/>
                    <a:pt x="952" y="1431"/>
                  </a:cubicBezTo>
                  <a:cubicBezTo>
                    <a:pt x="957" y="1431"/>
                    <a:pt x="970" y="1440"/>
                    <a:pt x="998" y="1468"/>
                  </a:cubicBezTo>
                  <a:cubicBezTo>
                    <a:pt x="998" y="1468"/>
                    <a:pt x="1036" y="1493"/>
                    <a:pt x="1050" y="1493"/>
                  </a:cubicBezTo>
                  <a:cubicBezTo>
                    <a:pt x="1052" y="1493"/>
                    <a:pt x="1054" y="1493"/>
                    <a:pt x="1055" y="1492"/>
                  </a:cubicBezTo>
                  <a:cubicBezTo>
                    <a:pt x="1058" y="1489"/>
                    <a:pt x="1062" y="1485"/>
                    <a:pt x="1070" y="1485"/>
                  </a:cubicBezTo>
                  <a:cubicBezTo>
                    <a:pt x="1080" y="1485"/>
                    <a:pt x="1095" y="1492"/>
                    <a:pt x="1119" y="1516"/>
                  </a:cubicBezTo>
                  <a:cubicBezTo>
                    <a:pt x="1127" y="1516"/>
                    <a:pt x="1127" y="1516"/>
                    <a:pt x="1079" y="1468"/>
                  </a:cubicBezTo>
                  <a:cubicBezTo>
                    <a:pt x="1046" y="1435"/>
                    <a:pt x="1018" y="1396"/>
                    <a:pt x="1040" y="1396"/>
                  </a:cubicBezTo>
                  <a:cubicBezTo>
                    <a:pt x="1045" y="1396"/>
                    <a:pt x="1052" y="1398"/>
                    <a:pt x="1063" y="1403"/>
                  </a:cubicBezTo>
                  <a:cubicBezTo>
                    <a:pt x="1079" y="1395"/>
                    <a:pt x="1095" y="1387"/>
                    <a:pt x="1055" y="1338"/>
                  </a:cubicBezTo>
                  <a:lnTo>
                    <a:pt x="1055" y="1338"/>
                  </a:lnTo>
                  <a:cubicBezTo>
                    <a:pt x="1055" y="1338"/>
                    <a:pt x="1055" y="1339"/>
                    <a:pt x="1095" y="1378"/>
                  </a:cubicBezTo>
                  <a:cubicBezTo>
                    <a:pt x="1133" y="1420"/>
                    <a:pt x="1157" y="1441"/>
                    <a:pt x="1164" y="1441"/>
                  </a:cubicBezTo>
                  <a:cubicBezTo>
                    <a:pt x="1172" y="1441"/>
                    <a:pt x="1158" y="1414"/>
                    <a:pt x="1119" y="1362"/>
                  </a:cubicBezTo>
                  <a:cubicBezTo>
                    <a:pt x="1097" y="1340"/>
                    <a:pt x="1090" y="1327"/>
                    <a:pt x="1094" y="1327"/>
                  </a:cubicBezTo>
                  <a:lnTo>
                    <a:pt x="1094" y="1327"/>
                  </a:lnTo>
                  <a:cubicBezTo>
                    <a:pt x="1098" y="1327"/>
                    <a:pt x="1109" y="1336"/>
                    <a:pt x="1127" y="1354"/>
                  </a:cubicBezTo>
                  <a:cubicBezTo>
                    <a:pt x="1127" y="1354"/>
                    <a:pt x="1136" y="1354"/>
                    <a:pt x="1103" y="1297"/>
                  </a:cubicBezTo>
                  <a:cubicBezTo>
                    <a:pt x="1086" y="1272"/>
                    <a:pt x="1078" y="1260"/>
                    <a:pt x="1081" y="1260"/>
                  </a:cubicBezTo>
                  <a:lnTo>
                    <a:pt x="1081" y="1260"/>
                  </a:lnTo>
                  <a:cubicBezTo>
                    <a:pt x="1084" y="1260"/>
                    <a:pt x="1096" y="1270"/>
                    <a:pt x="1119" y="1289"/>
                  </a:cubicBezTo>
                  <a:cubicBezTo>
                    <a:pt x="1147" y="1317"/>
                    <a:pt x="1156" y="1326"/>
                    <a:pt x="1161" y="1326"/>
                  </a:cubicBezTo>
                  <a:cubicBezTo>
                    <a:pt x="1164" y="1326"/>
                    <a:pt x="1166" y="1324"/>
                    <a:pt x="1168" y="1322"/>
                  </a:cubicBezTo>
                  <a:cubicBezTo>
                    <a:pt x="1145" y="1287"/>
                    <a:pt x="1175" y="1253"/>
                    <a:pt x="1209" y="1253"/>
                  </a:cubicBezTo>
                  <a:cubicBezTo>
                    <a:pt x="1223" y="1253"/>
                    <a:pt x="1237" y="1259"/>
                    <a:pt x="1249" y="1273"/>
                  </a:cubicBezTo>
                  <a:cubicBezTo>
                    <a:pt x="1217" y="1224"/>
                    <a:pt x="1217" y="1224"/>
                    <a:pt x="1225" y="1216"/>
                  </a:cubicBezTo>
                  <a:lnTo>
                    <a:pt x="1225" y="1216"/>
                  </a:lnTo>
                  <a:cubicBezTo>
                    <a:pt x="1252" y="1249"/>
                    <a:pt x="1264" y="1263"/>
                    <a:pt x="1266" y="1263"/>
                  </a:cubicBezTo>
                  <a:cubicBezTo>
                    <a:pt x="1270" y="1263"/>
                    <a:pt x="1242" y="1221"/>
                    <a:pt x="1200" y="1160"/>
                  </a:cubicBezTo>
                  <a:lnTo>
                    <a:pt x="1192" y="1168"/>
                  </a:lnTo>
                  <a:lnTo>
                    <a:pt x="1184" y="1168"/>
                  </a:lnTo>
                  <a:cubicBezTo>
                    <a:pt x="1150" y="1122"/>
                    <a:pt x="1137" y="1096"/>
                    <a:pt x="1144" y="1096"/>
                  </a:cubicBezTo>
                  <a:lnTo>
                    <a:pt x="1144" y="1096"/>
                  </a:lnTo>
                  <a:cubicBezTo>
                    <a:pt x="1152" y="1096"/>
                    <a:pt x="1185" y="1130"/>
                    <a:pt x="1241" y="1208"/>
                  </a:cubicBezTo>
                  <a:cubicBezTo>
                    <a:pt x="1277" y="1252"/>
                    <a:pt x="1295" y="1274"/>
                    <a:pt x="1297" y="1274"/>
                  </a:cubicBezTo>
                  <a:cubicBezTo>
                    <a:pt x="1298" y="1274"/>
                    <a:pt x="1282" y="1250"/>
                    <a:pt x="1249" y="1200"/>
                  </a:cubicBezTo>
                  <a:cubicBezTo>
                    <a:pt x="1215" y="1145"/>
                    <a:pt x="1201" y="1119"/>
                    <a:pt x="1206" y="1119"/>
                  </a:cubicBezTo>
                  <a:lnTo>
                    <a:pt x="1206" y="1119"/>
                  </a:lnTo>
                  <a:cubicBezTo>
                    <a:pt x="1210" y="1119"/>
                    <a:pt x="1230" y="1141"/>
                    <a:pt x="1265" y="1184"/>
                  </a:cubicBezTo>
                  <a:cubicBezTo>
                    <a:pt x="1302" y="1233"/>
                    <a:pt x="1320" y="1257"/>
                    <a:pt x="1321" y="1257"/>
                  </a:cubicBezTo>
                  <a:cubicBezTo>
                    <a:pt x="1322" y="1257"/>
                    <a:pt x="1306" y="1233"/>
                    <a:pt x="1273" y="1184"/>
                  </a:cubicBezTo>
                  <a:cubicBezTo>
                    <a:pt x="1202" y="1065"/>
                    <a:pt x="1167" y="994"/>
                    <a:pt x="1178" y="994"/>
                  </a:cubicBezTo>
                  <a:lnTo>
                    <a:pt x="1178" y="994"/>
                  </a:lnTo>
                  <a:cubicBezTo>
                    <a:pt x="1185" y="994"/>
                    <a:pt x="1216" y="1030"/>
                    <a:pt x="1273" y="1111"/>
                  </a:cubicBezTo>
                  <a:cubicBezTo>
                    <a:pt x="1298" y="1168"/>
                    <a:pt x="1338" y="1216"/>
                    <a:pt x="1379" y="1257"/>
                  </a:cubicBezTo>
                  <a:cubicBezTo>
                    <a:pt x="1371" y="1224"/>
                    <a:pt x="1346" y="1184"/>
                    <a:pt x="1322" y="1151"/>
                  </a:cubicBezTo>
                  <a:cubicBezTo>
                    <a:pt x="1286" y="1103"/>
                    <a:pt x="1269" y="1078"/>
                    <a:pt x="1272" y="1078"/>
                  </a:cubicBezTo>
                  <a:lnTo>
                    <a:pt x="1272" y="1078"/>
                  </a:lnTo>
                  <a:cubicBezTo>
                    <a:pt x="1275" y="1078"/>
                    <a:pt x="1298" y="1103"/>
                    <a:pt x="1338" y="1151"/>
                  </a:cubicBezTo>
                  <a:cubicBezTo>
                    <a:pt x="1397" y="1223"/>
                    <a:pt x="1427" y="1255"/>
                    <a:pt x="1437" y="1255"/>
                  </a:cubicBezTo>
                  <a:cubicBezTo>
                    <a:pt x="1445" y="1255"/>
                    <a:pt x="1435" y="1227"/>
                    <a:pt x="1411" y="1176"/>
                  </a:cubicBezTo>
                  <a:cubicBezTo>
                    <a:pt x="1394" y="1112"/>
                    <a:pt x="1391" y="1079"/>
                    <a:pt x="1397" y="1079"/>
                  </a:cubicBezTo>
                  <a:lnTo>
                    <a:pt x="1397" y="1079"/>
                  </a:lnTo>
                  <a:cubicBezTo>
                    <a:pt x="1403" y="1079"/>
                    <a:pt x="1416" y="1106"/>
                    <a:pt x="1436" y="1160"/>
                  </a:cubicBezTo>
                  <a:cubicBezTo>
                    <a:pt x="1463" y="1223"/>
                    <a:pt x="1477" y="1249"/>
                    <a:pt x="1481" y="1249"/>
                  </a:cubicBezTo>
                  <a:cubicBezTo>
                    <a:pt x="1483" y="1249"/>
                    <a:pt x="1479" y="1233"/>
                    <a:pt x="1468" y="1208"/>
                  </a:cubicBezTo>
                  <a:lnTo>
                    <a:pt x="1500" y="1200"/>
                  </a:lnTo>
                  <a:cubicBezTo>
                    <a:pt x="1494" y="1167"/>
                    <a:pt x="1482" y="1134"/>
                    <a:pt x="1465" y="1106"/>
                  </a:cubicBezTo>
                  <a:lnTo>
                    <a:pt x="1465" y="1106"/>
                  </a:lnTo>
                  <a:cubicBezTo>
                    <a:pt x="1498" y="1154"/>
                    <a:pt x="1522" y="1186"/>
                    <a:pt x="1528" y="1186"/>
                  </a:cubicBezTo>
                  <a:cubicBezTo>
                    <a:pt x="1533" y="1186"/>
                    <a:pt x="1528" y="1169"/>
                    <a:pt x="1509" y="1127"/>
                  </a:cubicBezTo>
                  <a:lnTo>
                    <a:pt x="1525" y="1119"/>
                  </a:lnTo>
                  <a:cubicBezTo>
                    <a:pt x="1533" y="1119"/>
                    <a:pt x="1533" y="1119"/>
                    <a:pt x="1509" y="1062"/>
                  </a:cubicBezTo>
                  <a:cubicBezTo>
                    <a:pt x="1501" y="1044"/>
                    <a:pt x="1500" y="1037"/>
                    <a:pt x="1503" y="1037"/>
                  </a:cubicBezTo>
                  <a:lnTo>
                    <a:pt x="1503" y="1037"/>
                  </a:lnTo>
                  <a:cubicBezTo>
                    <a:pt x="1509" y="1037"/>
                    <a:pt x="1535" y="1070"/>
                    <a:pt x="1557" y="1103"/>
                  </a:cubicBezTo>
                  <a:cubicBezTo>
                    <a:pt x="1579" y="1142"/>
                    <a:pt x="1602" y="1177"/>
                    <a:pt x="1606" y="1177"/>
                  </a:cubicBezTo>
                  <a:cubicBezTo>
                    <a:pt x="1607" y="1177"/>
                    <a:pt x="1605" y="1169"/>
                    <a:pt x="1598" y="1151"/>
                  </a:cubicBezTo>
                  <a:cubicBezTo>
                    <a:pt x="1573" y="1103"/>
                    <a:pt x="1549" y="1046"/>
                    <a:pt x="1533" y="989"/>
                  </a:cubicBezTo>
                  <a:cubicBezTo>
                    <a:pt x="1528" y="971"/>
                    <a:pt x="1527" y="964"/>
                    <a:pt x="1530" y="964"/>
                  </a:cubicBezTo>
                  <a:lnTo>
                    <a:pt x="1530" y="964"/>
                  </a:lnTo>
                  <a:cubicBezTo>
                    <a:pt x="1535" y="964"/>
                    <a:pt x="1554" y="999"/>
                    <a:pt x="1565" y="1038"/>
                  </a:cubicBezTo>
                  <a:cubicBezTo>
                    <a:pt x="1582" y="1070"/>
                    <a:pt x="1606" y="1111"/>
                    <a:pt x="1630" y="1143"/>
                  </a:cubicBezTo>
                  <a:cubicBezTo>
                    <a:pt x="1638" y="1135"/>
                    <a:pt x="1646" y="1135"/>
                    <a:pt x="1622" y="1078"/>
                  </a:cubicBezTo>
                  <a:cubicBezTo>
                    <a:pt x="1608" y="1046"/>
                    <a:pt x="1615" y="1027"/>
                    <a:pt x="1629" y="1027"/>
                  </a:cubicBezTo>
                  <a:cubicBezTo>
                    <a:pt x="1639" y="1027"/>
                    <a:pt x="1652" y="1038"/>
                    <a:pt x="1663" y="1062"/>
                  </a:cubicBezTo>
                  <a:lnTo>
                    <a:pt x="1679" y="1054"/>
                  </a:lnTo>
                  <a:cubicBezTo>
                    <a:pt x="1687" y="1054"/>
                    <a:pt x="1671" y="997"/>
                    <a:pt x="1679" y="997"/>
                  </a:cubicBezTo>
                  <a:cubicBezTo>
                    <a:pt x="1679" y="997"/>
                    <a:pt x="1679" y="997"/>
                    <a:pt x="1663" y="933"/>
                  </a:cubicBezTo>
                  <a:cubicBezTo>
                    <a:pt x="1671" y="933"/>
                    <a:pt x="1679" y="933"/>
                    <a:pt x="1703" y="989"/>
                  </a:cubicBezTo>
                  <a:cubicBezTo>
                    <a:pt x="1683" y="931"/>
                    <a:pt x="1672" y="903"/>
                    <a:pt x="1674" y="903"/>
                  </a:cubicBezTo>
                  <a:lnTo>
                    <a:pt x="1674" y="903"/>
                  </a:lnTo>
                  <a:cubicBezTo>
                    <a:pt x="1675" y="903"/>
                    <a:pt x="1687" y="929"/>
                    <a:pt x="1711" y="981"/>
                  </a:cubicBezTo>
                  <a:cubicBezTo>
                    <a:pt x="1736" y="1038"/>
                    <a:pt x="1748" y="1066"/>
                    <a:pt x="1749" y="1066"/>
                  </a:cubicBezTo>
                  <a:cubicBezTo>
                    <a:pt x="1750" y="1066"/>
                    <a:pt x="1740" y="1038"/>
                    <a:pt x="1719" y="981"/>
                  </a:cubicBezTo>
                  <a:cubicBezTo>
                    <a:pt x="1711" y="952"/>
                    <a:pt x="1707" y="938"/>
                    <a:pt x="1709" y="938"/>
                  </a:cubicBezTo>
                  <a:lnTo>
                    <a:pt x="1709" y="938"/>
                  </a:lnTo>
                  <a:cubicBezTo>
                    <a:pt x="1712" y="938"/>
                    <a:pt x="1720" y="950"/>
                    <a:pt x="1736" y="973"/>
                  </a:cubicBezTo>
                  <a:cubicBezTo>
                    <a:pt x="1744" y="1001"/>
                    <a:pt x="1750" y="1016"/>
                    <a:pt x="1752" y="1016"/>
                  </a:cubicBezTo>
                  <a:cubicBezTo>
                    <a:pt x="1754" y="1016"/>
                    <a:pt x="1752" y="1001"/>
                    <a:pt x="1744" y="973"/>
                  </a:cubicBezTo>
                  <a:cubicBezTo>
                    <a:pt x="1718" y="901"/>
                    <a:pt x="1709" y="849"/>
                    <a:pt x="1715" y="849"/>
                  </a:cubicBezTo>
                  <a:lnTo>
                    <a:pt x="1715" y="849"/>
                  </a:lnTo>
                  <a:cubicBezTo>
                    <a:pt x="1719" y="849"/>
                    <a:pt x="1729" y="867"/>
                    <a:pt x="1744" y="908"/>
                  </a:cubicBezTo>
                  <a:cubicBezTo>
                    <a:pt x="1744" y="908"/>
                    <a:pt x="1752" y="908"/>
                    <a:pt x="1744" y="851"/>
                  </a:cubicBezTo>
                  <a:cubicBezTo>
                    <a:pt x="1727" y="794"/>
                    <a:pt x="1719" y="765"/>
                    <a:pt x="1719" y="765"/>
                  </a:cubicBezTo>
                  <a:lnTo>
                    <a:pt x="1719" y="765"/>
                  </a:lnTo>
                  <a:cubicBezTo>
                    <a:pt x="1720" y="765"/>
                    <a:pt x="1728" y="792"/>
                    <a:pt x="1744" y="843"/>
                  </a:cubicBezTo>
                  <a:cubicBezTo>
                    <a:pt x="1768" y="900"/>
                    <a:pt x="1782" y="928"/>
                    <a:pt x="1786" y="928"/>
                  </a:cubicBezTo>
                  <a:cubicBezTo>
                    <a:pt x="1790" y="928"/>
                    <a:pt x="1784" y="900"/>
                    <a:pt x="1768" y="843"/>
                  </a:cubicBezTo>
                  <a:cubicBezTo>
                    <a:pt x="1768" y="843"/>
                    <a:pt x="1764" y="816"/>
                    <a:pt x="1770" y="816"/>
                  </a:cubicBezTo>
                  <a:cubicBezTo>
                    <a:pt x="1773" y="816"/>
                    <a:pt x="1777" y="821"/>
                    <a:pt x="1784" y="835"/>
                  </a:cubicBezTo>
                  <a:cubicBezTo>
                    <a:pt x="1802" y="867"/>
                    <a:pt x="1828" y="896"/>
                    <a:pt x="1840" y="896"/>
                  </a:cubicBezTo>
                  <a:cubicBezTo>
                    <a:pt x="1850" y="896"/>
                    <a:pt x="1851" y="877"/>
                    <a:pt x="1833" y="827"/>
                  </a:cubicBezTo>
                  <a:lnTo>
                    <a:pt x="1849" y="827"/>
                  </a:lnTo>
                  <a:cubicBezTo>
                    <a:pt x="1861" y="851"/>
                    <a:pt x="1869" y="863"/>
                    <a:pt x="1873" y="863"/>
                  </a:cubicBezTo>
                  <a:cubicBezTo>
                    <a:pt x="1877" y="863"/>
                    <a:pt x="1878" y="848"/>
                    <a:pt x="1873" y="819"/>
                  </a:cubicBezTo>
                  <a:lnTo>
                    <a:pt x="1865" y="754"/>
                  </a:lnTo>
                  <a:lnTo>
                    <a:pt x="1865" y="754"/>
                  </a:lnTo>
                  <a:cubicBezTo>
                    <a:pt x="1873" y="795"/>
                    <a:pt x="1890" y="835"/>
                    <a:pt x="1914" y="868"/>
                  </a:cubicBezTo>
                  <a:cubicBezTo>
                    <a:pt x="1914" y="868"/>
                    <a:pt x="1914" y="868"/>
                    <a:pt x="1906" y="811"/>
                  </a:cubicBezTo>
                  <a:cubicBezTo>
                    <a:pt x="1882" y="754"/>
                    <a:pt x="1890" y="754"/>
                    <a:pt x="1898" y="754"/>
                  </a:cubicBezTo>
                  <a:cubicBezTo>
                    <a:pt x="1914" y="787"/>
                    <a:pt x="1930" y="827"/>
                    <a:pt x="1938" y="868"/>
                  </a:cubicBezTo>
                  <a:lnTo>
                    <a:pt x="1946" y="860"/>
                  </a:lnTo>
                  <a:cubicBezTo>
                    <a:pt x="1927" y="793"/>
                    <a:pt x="1922" y="766"/>
                    <a:pt x="1925" y="766"/>
                  </a:cubicBezTo>
                  <a:lnTo>
                    <a:pt x="1925" y="766"/>
                  </a:lnTo>
                  <a:cubicBezTo>
                    <a:pt x="1926" y="766"/>
                    <a:pt x="1932" y="779"/>
                    <a:pt x="1938" y="803"/>
                  </a:cubicBezTo>
                  <a:cubicBezTo>
                    <a:pt x="1963" y="860"/>
                    <a:pt x="1963" y="860"/>
                    <a:pt x="1971" y="860"/>
                  </a:cubicBezTo>
                  <a:cubicBezTo>
                    <a:pt x="1968" y="841"/>
                    <a:pt x="1968" y="834"/>
                    <a:pt x="1969" y="834"/>
                  </a:cubicBezTo>
                  <a:lnTo>
                    <a:pt x="1969" y="834"/>
                  </a:lnTo>
                  <a:cubicBezTo>
                    <a:pt x="1971" y="834"/>
                    <a:pt x="1976" y="860"/>
                    <a:pt x="1971" y="860"/>
                  </a:cubicBezTo>
                  <a:lnTo>
                    <a:pt x="1987" y="916"/>
                  </a:lnTo>
                  <a:cubicBezTo>
                    <a:pt x="1992" y="933"/>
                    <a:pt x="1994" y="940"/>
                    <a:pt x="1995" y="940"/>
                  </a:cubicBezTo>
                  <a:cubicBezTo>
                    <a:pt x="1998" y="940"/>
                    <a:pt x="1990" y="900"/>
                    <a:pt x="1979" y="860"/>
                  </a:cubicBezTo>
                  <a:lnTo>
                    <a:pt x="1995" y="851"/>
                  </a:lnTo>
                  <a:cubicBezTo>
                    <a:pt x="2003" y="851"/>
                    <a:pt x="2011" y="851"/>
                    <a:pt x="1987" y="795"/>
                  </a:cubicBezTo>
                  <a:cubicBezTo>
                    <a:pt x="1979" y="754"/>
                    <a:pt x="1971" y="714"/>
                    <a:pt x="1971" y="681"/>
                  </a:cubicBezTo>
                  <a:lnTo>
                    <a:pt x="1971" y="681"/>
                  </a:lnTo>
                  <a:cubicBezTo>
                    <a:pt x="1971" y="722"/>
                    <a:pt x="1987" y="754"/>
                    <a:pt x="2003" y="795"/>
                  </a:cubicBezTo>
                  <a:cubicBezTo>
                    <a:pt x="2011" y="795"/>
                    <a:pt x="2019" y="851"/>
                    <a:pt x="2019" y="851"/>
                  </a:cubicBezTo>
                  <a:cubicBezTo>
                    <a:pt x="2026" y="902"/>
                    <a:pt x="2033" y="920"/>
                    <a:pt x="2038" y="920"/>
                  </a:cubicBezTo>
                  <a:cubicBezTo>
                    <a:pt x="2046" y="920"/>
                    <a:pt x="2052" y="885"/>
                    <a:pt x="2052" y="851"/>
                  </a:cubicBezTo>
                  <a:cubicBezTo>
                    <a:pt x="2048" y="790"/>
                    <a:pt x="2048" y="759"/>
                    <a:pt x="2051" y="759"/>
                  </a:cubicBezTo>
                  <a:lnTo>
                    <a:pt x="2051" y="759"/>
                  </a:lnTo>
                  <a:cubicBezTo>
                    <a:pt x="2054" y="759"/>
                    <a:pt x="2060" y="788"/>
                    <a:pt x="2068" y="843"/>
                  </a:cubicBezTo>
                  <a:cubicBezTo>
                    <a:pt x="2075" y="877"/>
                    <a:pt x="2079" y="892"/>
                    <a:pt x="2081" y="892"/>
                  </a:cubicBezTo>
                  <a:cubicBezTo>
                    <a:pt x="2087" y="892"/>
                    <a:pt x="2077" y="793"/>
                    <a:pt x="2060" y="665"/>
                  </a:cubicBezTo>
                  <a:lnTo>
                    <a:pt x="2036" y="487"/>
                  </a:lnTo>
                  <a:lnTo>
                    <a:pt x="2068" y="665"/>
                  </a:lnTo>
                  <a:cubicBezTo>
                    <a:pt x="2096" y="802"/>
                    <a:pt x="2108" y="859"/>
                    <a:pt x="2113" y="859"/>
                  </a:cubicBezTo>
                  <a:cubicBezTo>
                    <a:pt x="2117" y="859"/>
                    <a:pt x="2117" y="829"/>
                    <a:pt x="2117" y="778"/>
                  </a:cubicBezTo>
                  <a:cubicBezTo>
                    <a:pt x="2121" y="750"/>
                    <a:pt x="2123" y="736"/>
                    <a:pt x="2125" y="736"/>
                  </a:cubicBezTo>
                  <a:cubicBezTo>
                    <a:pt x="2127" y="736"/>
                    <a:pt x="2129" y="750"/>
                    <a:pt x="2133" y="778"/>
                  </a:cubicBezTo>
                  <a:cubicBezTo>
                    <a:pt x="2141" y="835"/>
                    <a:pt x="2149" y="835"/>
                    <a:pt x="2165" y="835"/>
                  </a:cubicBezTo>
                  <a:cubicBezTo>
                    <a:pt x="2190" y="835"/>
                    <a:pt x="2198" y="835"/>
                    <a:pt x="2190" y="770"/>
                  </a:cubicBezTo>
                  <a:lnTo>
                    <a:pt x="2206" y="770"/>
                  </a:lnTo>
                  <a:cubicBezTo>
                    <a:pt x="2212" y="818"/>
                    <a:pt x="2217" y="838"/>
                    <a:pt x="2220" y="838"/>
                  </a:cubicBezTo>
                  <a:cubicBezTo>
                    <a:pt x="2225" y="838"/>
                    <a:pt x="2224" y="788"/>
                    <a:pt x="2214" y="714"/>
                  </a:cubicBezTo>
                  <a:lnTo>
                    <a:pt x="2222" y="714"/>
                  </a:lnTo>
                  <a:lnTo>
                    <a:pt x="2230" y="770"/>
                  </a:lnTo>
                  <a:cubicBezTo>
                    <a:pt x="2236" y="818"/>
                    <a:pt x="2247" y="831"/>
                    <a:pt x="2271" y="831"/>
                  </a:cubicBezTo>
                  <a:cubicBezTo>
                    <a:pt x="2280" y="831"/>
                    <a:pt x="2290" y="829"/>
                    <a:pt x="2303" y="827"/>
                  </a:cubicBezTo>
                  <a:cubicBezTo>
                    <a:pt x="2311" y="827"/>
                    <a:pt x="2318" y="827"/>
                    <a:pt x="2324" y="827"/>
                  </a:cubicBezTo>
                  <a:cubicBezTo>
                    <a:pt x="2370" y="827"/>
                    <a:pt x="2376" y="821"/>
                    <a:pt x="2376" y="714"/>
                  </a:cubicBezTo>
                  <a:cubicBezTo>
                    <a:pt x="2376" y="653"/>
                    <a:pt x="2378" y="622"/>
                    <a:pt x="2380" y="622"/>
                  </a:cubicBezTo>
                  <a:cubicBezTo>
                    <a:pt x="2382" y="622"/>
                    <a:pt x="2384" y="653"/>
                    <a:pt x="2384" y="714"/>
                  </a:cubicBezTo>
                  <a:cubicBezTo>
                    <a:pt x="2390" y="754"/>
                    <a:pt x="2396" y="797"/>
                    <a:pt x="2396" y="797"/>
                  </a:cubicBezTo>
                  <a:cubicBezTo>
                    <a:pt x="2396" y="797"/>
                    <a:pt x="2395" y="790"/>
                    <a:pt x="2392" y="770"/>
                  </a:cubicBezTo>
                  <a:lnTo>
                    <a:pt x="2392" y="770"/>
                  </a:lnTo>
                  <a:cubicBezTo>
                    <a:pt x="2392" y="770"/>
                    <a:pt x="2409" y="770"/>
                    <a:pt x="2417" y="835"/>
                  </a:cubicBezTo>
                  <a:cubicBezTo>
                    <a:pt x="2427" y="886"/>
                    <a:pt x="2433" y="904"/>
                    <a:pt x="2437" y="904"/>
                  </a:cubicBezTo>
                  <a:cubicBezTo>
                    <a:pt x="2442" y="904"/>
                    <a:pt x="2444" y="868"/>
                    <a:pt x="2449" y="835"/>
                  </a:cubicBezTo>
                  <a:cubicBezTo>
                    <a:pt x="2446" y="785"/>
                    <a:pt x="2445" y="766"/>
                    <a:pt x="2446" y="766"/>
                  </a:cubicBezTo>
                  <a:lnTo>
                    <a:pt x="2446" y="766"/>
                  </a:lnTo>
                  <a:cubicBezTo>
                    <a:pt x="2446" y="766"/>
                    <a:pt x="2449" y="802"/>
                    <a:pt x="2449" y="835"/>
                  </a:cubicBezTo>
                  <a:cubicBezTo>
                    <a:pt x="2455" y="881"/>
                    <a:pt x="2461" y="923"/>
                    <a:pt x="2463" y="923"/>
                  </a:cubicBezTo>
                  <a:cubicBezTo>
                    <a:pt x="2465" y="923"/>
                    <a:pt x="2465" y="916"/>
                    <a:pt x="2465" y="900"/>
                  </a:cubicBezTo>
                  <a:cubicBezTo>
                    <a:pt x="2470" y="863"/>
                    <a:pt x="2485" y="829"/>
                    <a:pt x="2497" y="829"/>
                  </a:cubicBezTo>
                  <a:cubicBezTo>
                    <a:pt x="2506" y="829"/>
                    <a:pt x="2514" y="848"/>
                    <a:pt x="2514" y="900"/>
                  </a:cubicBezTo>
                  <a:lnTo>
                    <a:pt x="2522" y="900"/>
                  </a:lnTo>
                  <a:cubicBezTo>
                    <a:pt x="2528" y="859"/>
                    <a:pt x="2534" y="848"/>
                    <a:pt x="2543" y="848"/>
                  </a:cubicBezTo>
                  <a:cubicBezTo>
                    <a:pt x="2546" y="848"/>
                    <a:pt x="2550" y="849"/>
                    <a:pt x="2554" y="851"/>
                  </a:cubicBezTo>
                  <a:cubicBezTo>
                    <a:pt x="2571" y="851"/>
                    <a:pt x="2579" y="851"/>
                    <a:pt x="2571" y="908"/>
                  </a:cubicBezTo>
                  <a:cubicBezTo>
                    <a:pt x="2566" y="942"/>
                    <a:pt x="2564" y="958"/>
                    <a:pt x="2567" y="958"/>
                  </a:cubicBezTo>
                  <a:cubicBezTo>
                    <a:pt x="2569" y="958"/>
                    <a:pt x="2575" y="944"/>
                    <a:pt x="2587" y="916"/>
                  </a:cubicBezTo>
                  <a:cubicBezTo>
                    <a:pt x="2587" y="916"/>
                    <a:pt x="2611" y="795"/>
                    <a:pt x="2619" y="795"/>
                  </a:cubicBezTo>
                  <a:cubicBezTo>
                    <a:pt x="2619" y="754"/>
                    <a:pt x="2627" y="714"/>
                    <a:pt x="2644" y="681"/>
                  </a:cubicBezTo>
                  <a:lnTo>
                    <a:pt x="2644" y="681"/>
                  </a:lnTo>
                  <a:lnTo>
                    <a:pt x="2636" y="738"/>
                  </a:lnTo>
                  <a:cubicBezTo>
                    <a:pt x="2627" y="803"/>
                    <a:pt x="2619" y="860"/>
                    <a:pt x="2619" y="860"/>
                  </a:cubicBezTo>
                  <a:cubicBezTo>
                    <a:pt x="2627" y="860"/>
                    <a:pt x="2636" y="860"/>
                    <a:pt x="2644" y="803"/>
                  </a:cubicBezTo>
                  <a:cubicBezTo>
                    <a:pt x="2644" y="860"/>
                    <a:pt x="2652" y="868"/>
                    <a:pt x="2668" y="868"/>
                  </a:cubicBezTo>
                  <a:cubicBezTo>
                    <a:pt x="2676" y="868"/>
                    <a:pt x="2692" y="868"/>
                    <a:pt x="2709" y="811"/>
                  </a:cubicBezTo>
                  <a:lnTo>
                    <a:pt x="2709" y="811"/>
                  </a:lnTo>
                  <a:cubicBezTo>
                    <a:pt x="2700" y="875"/>
                    <a:pt x="2707" y="907"/>
                    <a:pt x="2721" y="907"/>
                  </a:cubicBezTo>
                  <a:cubicBezTo>
                    <a:pt x="2733" y="907"/>
                    <a:pt x="2750" y="881"/>
                    <a:pt x="2765" y="827"/>
                  </a:cubicBezTo>
                  <a:cubicBezTo>
                    <a:pt x="2769" y="800"/>
                    <a:pt x="2773" y="786"/>
                    <a:pt x="2775" y="786"/>
                  </a:cubicBezTo>
                  <a:lnTo>
                    <a:pt x="2775" y="786"/>
                  </a:lnTo>
                  <a:cubicBezTo>
                    <a:pt x="2777" y="786"/>
                    <a:pt x="2778" y="802"/>
                    <a:pt x="2773" y="835"/>
                  </a:cubicBezTo>
                  <a:cubicBezTo>
                    <a:pt x="2773" y="864"/>
                    <a:pt x="2773" y="878"/>
                    <a:pt x="2775" y="878"/>
                  </a:cubicBezTo>
                  <a:cubicBezTo>
                    <a:pt x="2777" y="878"/>
                    <a:pt x="2781" y="864"/>
                    <a:pt x="2790" y="835"/>
                  </a:cubicBezTo>
                  <a:cubicBezTo>
                    <a:pt x="2794" y="820"/>
                    <a:pt x="2797" y="813"/>
                    <a:pt x="2799" y="813"/>
                  </a:cubicBezTo>
                  <a:lnTo>
                    <a:pt x="2799" y="813"/>
                  </a:lnTo>
                  <a:cubicBezTo>
                    <a:pt x="2805" y="813"/>
                    <a:pt x="2804" y="859"/>
                    <a:pt x="2798" y="900"/>
                  </a:cubicBezTo>
                  <a:cubicBezTo>
                    <a:pt x="2783" y="972"/>
                    <a:pt x="2780" y="1002"/>
                    <a:pt x="2785" y="1002"/>
                  </a:cubicBezTo>
                  <a:cubicBezTo>
                    <a:pt x="2789" y="1002"/>
                    <a:pt x="2796" y="988"/>
                    <a:pt x="2806" y="965"/>
                  </a:cubicBezTo>
                  <a:cubicBezTo>
                    <a:pt x="2825" y="921"/>
                    <a:pt x="2839" y="916"/>
                    <a:pt x="2844" y="916"/>
                  </a:cubicBezTo>
                  <a:cubicBezTo>
                    <a:pt x="2846" y="916"/>
                    <a:pt x="2846" y="916"/>
                    <a:pt x="2846" y="916"/>
                  </a:cubicBezTo>
                  <a:cubicBezTo>
                    <a:pt x="2871" y="884"/>
                    <a:pt x="2887" y="843"/>
                    <a:pt x="2895" y="803"/>
                  </a:cubicBezTo>
                  <a:cubicBezTo>
                    <a:pt x="2903" y="762"/>
                    <a:pt x="2919" y="730"/>
                    <a:pt x="2936" y="689"/>
                  </a:cubicBezTo>
                  <a:cubicBezTo>
                    <a:pt x="2943" y="675"/>
                    <a:pt x="2946" y="670"/>
                    <a:pt x="2948" y="670"/>
                  </a:cubicBezTo>
                  <a:lnTo>
                    <a:pt x="2948" y="670"/>
                  </a:lnTo>
                  <a:cubicBezTo>
                    <a:pt x="2952" y="670"/>
                    <a:pt x="2944" y="697"/>
                    <a:pt x="2944" y="697"/>
                  </a:cubicBezTo>
                  <a:cubicBezTo>
                    <a:pt x="2919" y="730"/>
                    <a:pt x="2911" y="770"/>
                    <a:pt x="2911" y="811"/>
                  </a:cubicBezTo>
                  <a:cubicBezTo>
                    <a:pt x="2895" y="868"/>
                    <a:pt x="2911" y="876"/>
                    <a:pt x="2919" y="876"/>
                  </a:cubicBezTo>
                  <a:lnTo>
                    <a:pt x="2944" y="892"/>
                  </a:lnTo>
                  <a:cubicBezTo>
                    <a:pt x="2944" y="926"/>
                    <a:pt x="2946" y="942"/>
                    <a:pt x="2950" y="942"/>
                  </a:cubicBezTo>
                  <a:cubicBezTo>
                    <a:pt x="2954" y="942"/>
                    <a:pt x="2960" y="928"/>
                    <a:pt x="2968" y="900"/>
                  </a:cubicBezTo>
                  <a:lnTo>
                    <a:pt x="2992" y="843"/>
                  </a:lnTo>
                  <a:lnTo>
                    <a:pt x="2992" y="843"/>
                  </a:lnTo>
                  <a:cubicBezTo>
                    <a:pt x="2974" y="908"/>
                    <a:pt x="2987" y="946"/>
                    <a:pt x="3012" y="946"/>
                  </a:cubicBezTo>
                  <a:cubicBezTo>
                    <a:pt x="3031" y="946"/>
                    <a:pt x="3057" y="925"/>
                    <a:pt x="3081" y="876"/>
                  </a:cubicBezTo>
                  <a:lnTo>
                    <a:pt x="3081" y="876"/>
                  </a:lnTo>
                  <a:cubicBezTo>
                    <a:pt x="3065" y="908"/>
                    <a:pt x="3065" y="900"/>
                    <a:pt x="3057" y="933"/>
                  </a:cubicBezTo>
                  <a:cubicBezTo>
                    <a:pt x="3033" y="989"/>
                    <a:pt x="3041" y="989"/>
                    <a:pt x="3049" y="997"/>
                  </a:cubicBezTo>
                  <a:cubicBezTo>
                    <a:pt x="3050" y="998"/>
                    <a:pt x="3051" y="998"/>
                    <a:pt x="3052" y="998"/>
                  </a:cubicBezTo>
                  <a:cubicBezTo>
                    <a:pt x="3063" y="998"/>
                    <a:pt x="3094" y="970"/>
                    <a:pt x="3113" y="970"/>
                  </a:cubicBezTo>
                  <a:cubicBezTo>
                    <a:pt x="3117" y="970"/>
                    <a:pt x="3120" y="971"/>
                    <a:pt x="3122" y="973"/>
                  </a:cubicBezTo>
                  <a:cubicBezTo>
                    <a:pt x="3133" y="977"/>
                    <a:pt x="3143" y="982"/>
                    <a:pt x="3154" y="982"/>
                  </a:cubicBezTo>
                  <a:cubicBezTo>
                    <a:pt x="3167" y="982"/>
                    <a:pt x="3181" y="973"/>
                    <a:pt x="3195" y="941"/>
                  </a:cubicBezTo>
                  <a:cubicBezTo>
                    <a:pt x="3203" y="941"/>
                    <a:pt x="3203" y="941"/>
                    <a:pt x="3171" y="997"/>
                  </a:cubicBezTo>
                  <a:cubicBezTo>
                    <a:pt x="3138" y="1046"/>
                    <a:pt x="3146" y="1054"/>
                    <a:pt x="3154" y="1054"/>
                  </a:cubicBezTo>
                  <a:cubicBezTo>
                    <a:pt x="3179" y="1022"/>
                    <a:pt x="3195" y="989"/>
                    <a:pt x="3211" y="949"/>
                  </a:cubicBezTo>
                  <a:cubicBezTo>
                    <a:pt x="3227" y="925"/>
                    <a:pt x="3235" y="913"/>
                    <a:pt x="3238" y="913"/>
                  </a:cubicBezTo>
                  <a:lnTo>
                    <a:pt x="3238" y="913"/>
                  </a:lnTo>
                  <a:cubicBezTo>
                    <a:pt x="3242" y="913"/>
                    <a:pt x="3240" y="927"/>
                    <a:pt x="3236" y="957"/>
                  </a:cubicBezTo>
                  <a:cubicBezTo>
                    <a:pt x="3226" y="996"/>
                    <a:pt x="3228" y="1018"/>
                    <a:pt x="3242" y="1018"/>
                  </a:cubicBezTo>
                  <a:cubicBezTo>
                    <a:pt x="3251" y="1018"/>
                    <a:pt x="3265" y="1008"/>
                    <a:pt x="3284" y="989"/>
                  </a:cubicBezTo>
                  <a:lnTo>
                    <a:pt x="3284" y="989"/>
                  </a:lnTo>
                  <a:cubicBezTo>
                    <a:pt x="3284" y="997"/>
                    <a:pt x="3292" y="997"/>
                    <a:pt x="3260" y="1054"/>
                  </a:cubicBezTo>
                  <a:cubicBezTo>
                    <a:pt x="3245" y="1089"/>
                    <a:pt x="3233" y="1123"/>
                    <a:pt x="3243" y="1123"/>
                  </a:cubicBezTo>
                  <a:cubicBezTo>
                    <a:pt x="3249" y="1123"/>
                    <a:pt x="3264" y="1109"/>
                    <a:pt x="3292" y="1070"/>
                  </a:cubicBezTo>
                  <a:lnTo>
                    <a:pt x="3292" y="1070"/>
                  </a:lnTo>
                  <a:cubicBezTo>
                    <a:pt x="3300" y="1078"/>
                    <a:pt x="3300" y="1078"/>
                    <a:pt x="3268" y="1127"/>
                  </a:cubicBezTo>
                  <a:cubicBezTo>
                    <a:pt x="3254" y="1160"/>
                    <a:pt x="3237" y="1191"/>
                    <a:pt x="3238" y="1191"/>
                  </a:cubicBezTo>
                  <a:cubicBezTo>
                    <a:pt x="3239" y="1191"/>
                    <a:pt x="3249" y="1176"/>
                    <a:pt x="3276" y="1135"/>
                  </a:cubicBezTo>
                  <a:cubicBezTo>
                    <a:pt x="3293" y="1118"/>
                    <a:pt x="3307" y="1110"/>
                    <a:pt x="3316" y="1110"/>
                  </a:cubicBezTo>
                  <a:cubicBezTo>
                    <a:pt x="3328" y="1110"/>
                    <a:pt x="3331" y="1126"/>
                    <a:pt x="3317" y="1160"/>
                  </a:cubicBezTo>
                  <a:cubicBezTo>
                    <a:pt x="3317" y="1162"/>
                    <a:pt x="3317" y="1164"/>
                    <a:pt x="3319" y="1164"/>
                  </a:cubicBezTo>
                  <a:cubicBezTo>
                    <a:pt x="3323" y="1164"/>
                    <a:pt x="3334" y="1154"/>
                    <a:pt x="3357" y="1119"/>
                  </a:cubicBezTo>
                  <a:lnTo>
                    <a:pt x="3390" y="1070"/>
                  </a:lnTo>
                  <a:lnTo>
                    <a:pt x="3390" y="1070"/>
                  </a:lnTo>
                  <a:cubicBezTo>
                    <a:pt x="3361" y="1124"/>
                    <a:pt x="3346" y="1150"/>
                    <a:pt x="3349" y="1150"/>
                  </a:cubicBezTo>
                  <a:cubicBezTo>
                    <a:pt x="3352" y="1150"/>
                    <a:pt x="3370" y="1126"/>
                    <a:pt x="3406" y="1078"/>
                  </a:cubicBezTo>
                  <a:cubicBezTo>
                    <a:pt x="3421" y="1056"/>
                    <a:pt x="3430" y="1046"/>
                    <a:pt x="3433" y="1046"/>
                  </a:cubicBezTo>
                  <a:lnTo>
                    <a:pt x="3433" y="1046"/>
                  </a:lnTo>
                  <a:cubicBezTo>
                    <a:pt x="3437" y="1046"/>
                    <a:pt x="3431" y="1060"/>
                    <a:pt x="3414" y="1087"/>
                  </a:cubicBezTo>
                  <a:cubicBezTo>
                    <a:pt x="3381" y="1135"/>
                    <a:pt x="3390" y="1143"/>
                    <a:pt x="3390" y="1143"/>
                  </a:cubicBezTo>
                  <a:cubicBezTo>
                    <a:pt x="3390" y="1143"/>
                    <a:pt x="3418" y="1133"/>
                    <a:pt x="3445" y="1133"/>
                  </a:cubicBezTo>
                  <a:cubicBezTo>
                    <a:pt x="3458" y="1133"/>
                    <a:pt x="3471" y="1135"/>
                    <a:pt x="3479" y="1143"/>
                  </a:cubicBezTo>
                  <a:cubicBezTo>
                    <a:pt x="3502" y="1166"/>
                    <a:pt x="3517" y="1181"/>
                    <a:pt x="3533" y="1181"/>
                  </a:cubicBezTo>
                  <a:cubicBezTo>
                    <a:pt x="3545" y="1181"/>
                    <a:pt x="3558" y="1173"/>
                    <a:pt x="3576" y="1151"/>
                  </a:cubicBezTo>
                  <a:cubicBezTo>
                    <a:pt x="3599" y="1132"/>
                    <a:pt x="3611" y="1122"/>
                    <a:pt x="3614" y="1122"/>
                  </a:cubicBezTo>
                  <a:lnTo>
                    <a:pt x="3614" y="1122"/>
                  </a:lnTo>
                  <a:cubicBezTo>
                    <a:pt x="3617" y="1122"/>
                    <a:pt x="3609" y="1134"/>
                    <a:pt x="3592" y="1160"/>
                  </a:cubicBezTo>
                  <a:cubicBezTo>
                    <a:pt x="3552" y="1208"/>
                    <a:pt x="3560" y="1216"/>
                    <a:pt x="3568" y="1224"/>
                  </a:cubicBezTo>
                  <a:cubicBezTo>
                    <a:pt x="3568" y="1224"/>
                    <a:pt x="3576" y="1233"/>
                    <a:pt x="3536" y="1273"/>
                  </a:cubicBezTo>
                  <a:cubicBezTo>
                    <a:pt x="3576" y="1241"/>
                    <a:pt x="3576" y="1241"/>
                    <a:pt x="3584" y="1241"/>
                  </a:cubicBezTo>
                  <a:cubicBezTo>
                    <a:pt x="3562" y="1267"/>
                    <a:pt x="3552" y="1279"/>
                    <a:pt x="3555" y="1279"/>
                  </a:cubicBezTo>
                  <a:cubicBezTo>
                    <a:pt x="3558" y="1279"/>
                    <a:pt x="3570" y="1271"/>
                    <a:pt x="3592" y="1257"/>
                  </a:cubicBezTo>
                  <a:cubicBezTo>
                    <a:pt x="3637" y="1212"/>
                    <a:pt x="3659" y="1190"/>
                    <a:pt x="3660" y="1190"/>
                  </a:cubicBezTo>
                  <a:lnTo>
                    <a:pt x="3660" y="1190"/>
                  </a:lnTo>
                  <a:cubicBezTo>
                    <a:pt x="3661" y="1190"/>
                    <a:pt x="3641" y="1212"/>
                    <a:pt x="3600" y="1257"/>
                  </a:cubicBezTo>
                  <a:cubicBezTo>
                    <a:pt x="3571" y="1292"/>
                    <a:pt x="3546" y="1332"/>
                    <a:pt x="3550" y="1332"/>
                  </a:cubicBezTo>
                  <a:cubicBezTo>
                    <a:pt x="3551" y="1332"/>
                    <a:pt x="3557" y="1327"/>
                    <a:pt x="3568" y="1314"/>
                  </a:cubicBezTo>
                  <a:cubicBezTo>
                    <a:pt x="3608" y="1265"/>
                    <a:pt x="3617" y="1281"/>
                    <a:pt x="3665" y="1241"/>
                  </a:cubicBezTo>
                  <a:lnTo>
                    <a:pt x="3665" y="1241"/>
                  </a:lnTo>
                  <a:cubicBezTo>
                    <a:pt x="3665" y="1249"/>
                    <a:pt x="3673" y="1249"/>
                    <a:pt x="3633" y="1297"/>
                  </a:cubicBezTo>
                  <a:cubicBezTo>
                    <a:pt x="3616" y="1317"/>
                    <a:pt x="3617" y="1325"/>
                    <a:pt x="3627" y="1325"/>
                  </a:cubicBezTo>
                  <a:cubicBezTo>
                    <a:pt x="3642" y="1325"/>
                    <a:pt x="3677" y="1309"/>
                    <a:pt x="3706" y="1289"/>
                  </a:cubicBezTo>
                  <a:cubicBezTo>
                    <a:pt x="3728" y="1271"/>
                    <a:pt x="3740" y="1263"/>
                    <a:pt x="3743" y="1263"/>
                  </a:cubicBezTo>
                  <a:lnTo>
                    <a:pt x="3743" y="1263"/>
                  </a:lnTo>
                  <a:cubicBezTo>
                    <a:pt x="3746" y="1263"/>
                    <a:pt x="3736" y="1275"/>
                    <a:pt x="3714" y="1297"/>
                  </a:cubicBezTo>
                  <a:cubicBezTo>
                    <a:pt x="3673" y="1338"/>
                    <a:pt x="3673" y="1338"/>
                    <a:pt x="3681" y="1346"/>
                  </a:cubicBezTo>
                  <a:cubicBezTo>
                    <a:pt x="3694" y="1338"/>
                    <a:pt x="3700" y="1334"/>
                    <a:pt x="3701" y="1334"/>
                  </a:cubicBezTo>
                  <a:lnTo>
                    <a:pt x="3701" y="1334"/>
                  </a:lnTo>
                  <a:cubicBezTo>
                    <a:pt x="3706" y="1334"/>
                    <a:pt x="3671" y="1364"/>
                    <a:pt x="3641" y="1395"/>
                  </a:cubicBezTo>
                  <a:cubicBezTo>
                    <a:pt x="3592" y="1427"/>
                    <a:pt x="3592" y="1435"/>
                    <a:pt x="3600" y="1443"/>
                  </a:cubicBezTo>
                  <a:cubicBezTo>
                    <a:pt x="3618" y="1432"/>
                    <a:pt x="3631" y="1427"/>
                    <a:pt x="3642" y="1427"/>
                  </a:cubicBezTo>
                  <a:cubicBezTo>
                    <a:pt x="3661" y="1427"/>
                    <a:pt x="3671" y="1441"/>
                    <a:pt x="3681" y="1451"/>
                  </a:cubicBezTo>
                  <a:cubicBezTo>
                    <a:pt x="3685" y="1457"/>
                    <a:pt x="3691" y="1460"/>
                    <a:pt x="3699" y="1460"/>
                  </a:cubicBezTo>
                  <a:cubicBezTo>
                    <a:pt x="3725" y="1460"/>
                    <a:pt x="3776" y="1429"/>
                    <a:pt x="3852" y="1378"/>
                  </a:cubicBezTo>
                  <a:lnTo>
                    <a:pt x="3949" y="1305"/>
                  </a:lnTo>
                  <a:lnTo>
                    <a:pt x="3860" y="1387"/>
                  </a:lnTo>
                  <a:cubicBezTo>
                    <a:pt x="3811" y="1419"/>
                    <a:pt x="3722" y="1500"/>
                    <a:pt x="3722" y="1500"/>
                  </a:cubicBezTo>
                  <a:cubicBezTo>
                    <a:pt x="3723" y="1501"/>
                    <a:pt x="3724" y="1501"/>
                    <a:pt x="3725" y="1501"/>
                  </a:cubicBezTo>
                  <a:cubicBezTo>
                    <a:pt x="3737" y="1501"/>
                    <a:pt x="3775" y="1465"/>
                    <a:pt x="3819" y="1435"/>
                  </a:cubicBezTo>
                  <a:cubicBezTo>
                    <a:pt x="3840" y="1418"/>
                    <a:pt x="3852" y="1409"/>
                    <a:pt x="3856" y="1409"/>
                  </a:cubicBezTo>
                  <a:lnTo>
                    <a:pt x="3856" y="1409"/>
                  </a:lnTo>
                  <a:cubicBezTo>
                    <a:pt x="3862" y="1409"/>
                    <a:pt x="3854" y="1424"/>
                    <a:pt x="3835" y="1451"/>
                  </a:cubicBezTo>
                  <a:cubicBezTo>
                    <a:pt x="3812" y="1480"/>
                    <a:pt x="3802" y="1492"/>
                    <a:pt x="3809" y="1492"/>
                  </a:cubicBezTo>
                  <a:cubicBezTo>
                    <a:pt x="3814" y="1492"/>
                    <a:pt x="3828" y="1486"/>
                    <a:pt x="3852" y="1476"/>
                  </a:cubicBezTo>
                  <a:lnTo>
                    <a:pt x="3852" y="1476"/>
                  </a:lnTo>
                  <a:cubicBezTo>
                    <a:pt x="3852" y="1476"/>
                    <a:pt x="3852" y="1484"/>
                    <a:pt x="3811" y="1524"/>
                  </a:cubicBezTo>
                  <a:cubicBezTo>
                    <a:pt x="3811" y="1527"/>
                    <a:pt x="3811" y="1529"/>
                    <a:pt x="3813" y="1529"/>
                  </a:cubicBezTo>
                  <a:cubicBezTo>
                    <a:pt x="3817" y="1529"/>
                    <a:pt x="3827" y="1522"/>
                    <a:pt x="3860" y="1500"/>
                  </a:cubicBezTo>
                  <a:cubicBezTo>
                    <a:pt x="3882" y="1482"/>
                    <a:pt x="3895" y="1473"/>
                    <a:pt x="3899" y="1473"/>
                  </a:cubicBezTo>
                  <a:lnTo>
                    <a:pt x="3899" y="1473"/>
                  </a:lnTo>
                  <a:cubicBezTo>
                    <a:pt x="3904" y="1473"/>
                    <a:pt x="3895" y="1486"/>
                    <a:pt x="3868" y="1508"/>
                  </a:cubicBezTo>
                  <a:cubicBezTo>
                    <a:pt x="3810" y="1561"/>
                    <a:pt x="3793" y="1586"/>
                    <a:pt x="3802" y="1586"/>
                  </a:cubicBezTo>
                  <a:cubicBezTo>
                    <a:pt x="3807" y="1586"/>
                    <a:pt x="3819" y="1579"/>
                    <a:pt x="3835" y="1565"/>
                  </a:cubicBezTo>
                  <a:cubicBezTo>
                    <a:pt x="3862" y="1547"/>
                    <a:pt x="3877" y="1541"/>
                    <a:pt x="3884" y="1541"/>
                  </a:cubicBezTo>
                  <a:cubicBezTo>
                    <a:pt x="3891" y="1541"/>
                    <a:pt x="3892" y="1545"/>
                    <a:pt x="3892" y="1549"/>
                  </a:cubicBezTo>
                  <a:cubicBezTo>
                    <a:pt x="3895" y="1549"/>
                    <a:pt x="3897" y="1550"/>
                    <a:pt x="3902" y="1550"/>
                  </a:cubicBezTo>
                  <a:cubicBezTo>
                    <a:pt x="3909" y="1550"/>
                    <a:pt x="3923" y="1547"/>
                    <a:pt x="3957" y="1533"/>
                  </a:cubicBezTo>
                  <a:lnTo>
                    <a:pt x="3965" y="1541"/>
                  </a:lnTo>
                  <a:cubicBezTo>
                    <a:pt x="3965" y="1549"/>
                    <a:pt x="3908" y="1573"/>
                    <a:pt x="3908" y="1573"/>
                  </a:cubicBezTo>
                  <a:lnTo>
                    <a:pt x="3860" y="1614"/>
                  </a:lnTo>
                  <a:cubicBezTo>
                    <a:pt x="3863" y="1617"/>
                    <a:pt x="3867" y="1621"/>
                    <a:pt x="3874" y="1621"/>
                  </a:cubicBezTo>
                  <a:cubicBezTo>
                    <a:pt x="3883" y="1621"/>
                    <a:pt x="3898" y="1615"/>
                    <a:pt x="3925" y="1597"/>
                  </a:cubicBezTo>
                  <a:cubicBezTo>
                    <a:pt x="3976" y="1570"/>
                    <a:pt x="4002" y="1556"/>
                    <a:pt x="4005" y="1556"/>
                  </a:cubicBezTo>
                  <a:lnTo>
                    <a:pt x="4005" y="1556"/>
                  </a:lnTo>
                  <a:cubicBezTo>
                    <a:pt x="4007" y="1556"/>
                    <a:pt x="3983" y="1572"/>
                    <a:pt x="3933" y="1605"/>
                  </a:cubicBezTo>
                  <a:cubicBezTo>
                    <a:pt x="3894" y="1631"/>
                    <a:pt x="3856" y="1662"/>
                    <a:pt x="3865" y="1662"/>
                  </a:cubicBezTo>
                  <a:cubicBezTo>
                    <a:pt x="3868" y="1662"/>
                    <a:pt x="3874" y="1659"/>
                    <a:pt x="3884" y="1654"/>
                  </a:cubicBezTo>
                  <a:cubicBezTo>
                    <a:pt x="3926" y="1632"/>
                    <a:pt x="3944" y="1623"/>
                    <a:pt x="3946" y="1623"/>
                  </a:cubicBezTo>
                  <a:lnTo>
                    <a:pt x="3946" y="1623"/>
                  </a:lnTo>
                  <a:cubicBezTo>
                    <a:pt x="3951" y="1623"/>
                    <a:pt x="3922" y="1643"/>
                    <a:pt x="3892" y="1662"/>
                  </a:cubicBezTo>
                  <a:cubicBezTo>
                    <a:pt x="3832" y="1695"/>
                    <a:pt x="3806" y="1708"/>
                    <a:pt x="3816" y="1708"/>
                  </a:cubicBezTo>
                  <a:cubicBezTo>
                    <a:pt x="3824" y="1708"/>
                    <a:pt x="3851" y="1701"/>
                    <a:pt x="3900" y="1687"/>
                  </a:cubicBezTo>
                  <a:cubicBezTo>
                    <a:pt x="3908" y="1695"/>
                    <a:pt x="3973" y="1687"/>
                    <a:pt x="3981" y="1711"/>
                  </a:cubicBezTo>
                  <a:cubicBezTo>
                    <a:pt x="3997" y="1734"/>
                    <a:pt x="4005" y="1750"/>
                    <a:pt x="3958" y="1778"/>
                  </a:cubicBezTo>
                  <a:lnTo>
                    <a:pt x="3958" y="1778"/>
                  </a:lnTo>
                  <a:cubicBezTo>
                    <a:pt x="3981" y="1768"/>
                    <a:pt x="3993" y="1764"/>
                    <a:pt x="4000" y="1764"/>
                  </a:cubicBezTo>
                  <a:cubicBezTo>
                    <a:pt x="4009" y="1764"/>
                    <a:pt x="4011" y="1769"/>
                    <a:pt x="4014" y="1776"/>
                  </a:cubicBezTo>
                  <a:cubicBezTo>
                    <a:pt x="3994" y="1800"/>
                    <a:pt x="3998" y="1808"/>
                    <a:pt x="4014" y="1808"/>
                  </a:cubicBezTo>
                  <a:cubicBezTo>
                    <a:pt x="4030" y="1808"/>
                    <a:pt x="4058" y="1800"/>
                    <a:pt x="4087" y="1792"/>
                  </a:cubicBezTo>
                  <a:lnTo>
                    <a:pt x="4079" y="1776"/>
                  </a:lnTo>
                  <a:cubicBezTo>
                    <a:pt x="4133" y="1753"/>
                    <a:pt x="4161" y="1742"/>
                    <a:pt x="4171" y="1742"/>
                  </a:cubicBezTo>
                  <a:lnTo>
                    <a:pt x="4171" y="1742"/>
                  </a:lnTo>
                  <a:cubicBezTo>
                    <a:pt x="4181" y="1742"/>
                    <a:pt x="4169" y="1755"/>
                    <a:pt x="4144" y="1776"/>
                  </a:cubicBezTo>
                  <a:cubicBezTo>
                    <a:pt x="4144" y="1776"/>
                    <a:pt x="4095" y="1808"/>
                    <a:pt x="4038" y="1832"/>
                  </a:cubicBezTo>
                  <a:cubicBezTo>
                    <a:pt x="3998" y="1849"/>
                    <a:pt x="3965" y="1865"/>
                    <a:pt x="3933" y="1897"/>
                  </a:cubicBezTo>
                  <a:cubicBezTo>
                    <a:pt x="3936" y="1900"/>
                    <a:pt x="3938" y="1902"/>
                    <a:pt x="3941" y="1902"/>
                  </a:cubicBezTo>
                  <a:cubicBezTo>
                    <a:pt x="3947" y="1902"/>
                    <a:pt x="3959" y="1897"/>
                    <a:pt x="3990" y="1881"/>
                  </a:cubicBezTo>
                  <a:cubicBezTo>
                    <a:pt x="4027" y="1860"/>
                    <a:pt x="4040" y="1852"/>
                    <a:pt x="4044" y="1852"/>
                  </a:cubicBezTo>
                  <a:cubicBezTo>
                    <a:pt x="4046" y="1852"/>
                    <a:pt x="4046" y="1854"/>
                    <a:pt x="4046" y="1857"/>
                  </a:cubicBezTo>
                  <a:cubicBezTo>
                    <a:pt x="4051" y="1861"/>
                    <a:pt x="4053" y="1866"/>
                    <a:pt x="4065" y="1866"/>
                  </a:cubicBezTo>
                  <a:cubicBezTo>
                    <a:pt x="4073" y="1866"/>
                    <a:pt x="4087" y="1864"/>
                    <a:pt x="4111" y="1857"/>
                  </a:cubicBezTo>
                  <a:cubicBezTo>
                    <a:pt x="4143" y="1839"/>
                    <a:pt x="4157" y="1833"/>
                    <a:pt x="4163" y="1833"/>
                  </a:cubicBezTo>
                  <a:cubicBezTo>
                    <a:pt x="4168" y="1833"/>
                    <a:pt x="4168" y="1837"/>
                    <a:pt x="4168" y="1841"/>
                  </a:cubicBezTo>
                  <a:cubicBezTo>
                    <a:pt x="4119" y="1873"/>
                    <a:pt x="4127" y="1889"/>
                    <a:pt x="4127" y="1889"/>
                  </a:cubicBezTo>
                  <a:lnTo>
                    <a:pt x="4071" y="1914"/>
                  </a:lnTo>
                  <a:cubicBezTo>
                    <a:pt x="4014" y="1938"/>
                    <a:pt x="3965" y="1962"/>
                    <a:pt x="3965" y="1962"/>
                  </a:cubicBezTo>
                  <a:cubicBezTo>
                    <a:pt x="3965" y="1963"/>
                    <a:pt x="3966" y="1964"/>
                    <a:pt x="3968" y="1964"/>
                  </a:cubicBezTo>
                  <a:cubicBezTo>
                    <a:pt x="3980" y="1964"/>
                    <a:pt x="4022" y="1946"/>
                    <a:pt x="4022" y="1946"/>
                  </a:cubicBezTo>
                  <a:cubicBezTo>
                    <a:pt x="4026" y="1944"/>
                    <a:pt x="4030" y="1944"/>
                    <a:pt x="4034" y="1944"/>
                  </a:cubicBezTo>
                  <a:cubicBezTo>
                    <a:pt x="4085" y="1944"/>
                    <a:pt x="4128" y="2086"/>
                    <a:pt x="4135" y="2108"/>
                  </a:cubicBezTo>
                  <a:cubicBezTo>
                    <a:pt x="4098" y="2130"/>
                    <a:pt x="4089" y="2144"/>
                    <a:pt x="4101" y="2144"/>
                  </a:cubicBezTo>
                  <a:cubicBezTo>
                    <a:pt x="4108" y="2144"/>
                    <a:pt x="4119" y="2141"/>
                    <a:pt x="4135" y="2132"/>
                  </a:cubicBezTo>
                  <a:cubicBezTo>
                    <a:pt x="4147" y="2130"/>
                    <a:pt x="4157" y="2128"/>
                    <a:pt x="4165" y="2128"/>
                  </a:cubicBezTo>
                  <a:cubicBezTo>
                    <a:pt x="4201" y="2128"/>
                    <a:pt x="4203" y="2156"/>
                    <a:pt x="4217" y="2189"/>
                  </a:cubicBezTo>
                  <a:cubicBezTo>
                    <a:pt x="4223" y="2236"/>
                    <a:pt x="4230" y="2266"/>
                    <a:pt x="4264" y="2266"/>
                  </a:cubicBezTo>
                  <a:cubicBezTo>
                    <a:pt x="4271" y="2266"/>
                    <a:pt x="4280" y="2265"/>
                    <a:pt x="4290" y="2262"/>
                  </a:cubicBezTo>
                  <a:cubicBezTo>
                    <a:pt x="4290" y="2262"/>
                    <a:pt x="4290" y="2270"/>
                    <a:pt x="4290" y="2287"/>
                  </a:cubicBezTo>
                  <a:cubicBezTo>
                    <a:pt x="4298" y="2303"/>
                    <a:pt x="4354" y="2303"/>
                    <a:pt x="4354" y="2311"/>
                  </a:cubicBezTo>
                  <a:cubicBezTo>
                    <a:pt x="4371" y="2308"/>
                    <a:pt x="4383" y="2307"/>
                    <a:pt x="4391" y="2307"/>
                  </a:cubicBezTo>
                  <a:cubicBezTo>
                    <a:pt x="4410" y="2307"/>
                    <a:pt x="4400" y="2313"/>
                    <a:pt x="4354" y="2319"/>
                  </a:cubicBezTo>
                  <a:cubicBezTo>
                    <a:pt x="4314" y="2319"/>
                    <a:pt x="4273" y="2335"/>
                    <a:pt x="4241" y="2351"/>
                  </a:cubicBezTo>
                  <a:cubicBezTo>
                    <a:pt x="4241" y="2354"/>
                    <a:pt x="4246" y="2355"/>
                    <a:pt x="4254" y="2355"/>
                  </a:cubicBezTo>
                  <a:cubicBezTo>
                    <a:pt x="4275" y="2355"/>
                    <a:pt x="4317" y="2349"/>
                    <a:pt x="4362" y="2343"/>
                  </a:cubicBezTo>
                  <a:cubicBezTo>
                    <a:pt x="4391" y="2335"/>
                    <a:pt x="4405" y="2333"/>
                    <a:pt x="4412" y="2333"/>
                  </a:cubicBezTo>
                  <a:cubicBezTo>
                    <a:pt x="4419" y="2333"/>
                    <a:pt x="4419" y="2335"/>
                    <a:pt x="4419" y="2335"/>
                  </a:cubicBezTo>
                  <a:cubicBezTo>
                    <a:pt x="4419" y="2343"/>
                    <a:pt x="4419" y="2343"/>
                    <a:pt x="4362" y="2359"/>
                  </a:cubicBezTo>
                  <a:lnTo>
                    <a:pt x="4241" y="2376"/>
                  </a:lnTo>
                  <a:lnTo>
                    <a:pt x="4241" y="2384"/>
                  </a:lnTo>
                  <a:cubicBezTo>
                    <a:pt x="4262" y="2381"/>
                    <a:pt x="4277" y="2380"/>
                    <a:pt x="4287" y="2380"/>
                  </a:cubicBezTo>
                  <a:cubicBezTo>
                    <a:pt x="4306" y="2380"/>
                    <a:pt x="4306" y="2384"/>
                    <a:pt x="4306" y="2384"/>
                  </a:cubicBezTo>
                  <a:cubicBezTo>
                    <a:pt x="4306" y="2392"/>
                    <a:pt x="4306" y="2392"/>
                    <a:pt x="4184" y="2408"/>
                  </a:cubicBezTo>
                  <a:cubicBezTo>
                    <a:pt x="4101" y="2420"/>
                    <a:pt x="4079" y="2428"/>
                    <a:pt x="4117" y="2428"/>
                  </a:cubicBezTo>
                  <a:cubicBezTo>
                    <a:pt x="4131" y="2428"/>
                    <a:pt x="4154" y="2427"/>
                    <a:pt x="4184" y="2424"/>
                  </a:cubicBezTo>
                  <a:lnTo>
                    <a:pt x="4249" y="2424"/>
                  </a:lnTo>
                  <a:cubicBezTo>
                    <a:pt x="4127" y="2449"/>
                    <a:pt x="4249" y="2449"/>
                    <a:pt x="4306" y="2449"/>
                  </a:cubicBezTo>
                  <a:cubicBezTo>
                    <a:pt x="4221" y="2467"/>
                    <a:pt x="4199" y="2476"/>
                    <a:pt x="4245" y="2476"/>
                  </a:cubicBezTo>
                  <a:cubicBezTo>
                    <a:pt x="4261" y="2476"/>
                    <a:pt x="4283" y="2475"/>
                    <a:pt x="4314" y="2473"/>
                  </a:cubicBezTo>
                  <a:cubicBezTo>
                    <a:pt x="4330" y="2471"/>
                    <a:pt x="4342" y="2470"/>
                    <a:pt x="4349" y="2470"/>
                  </a:cubicBezTo>
                  <a:cubicBezTo>
                    <a:pt x="4366" y="2470"/>
                    <a:pt x="4354" y="2475"/>
                    <a:pt x="4314" y="2481"/>
                  </a:cubicBezTo>
                  <a:cubicBezTo>
                    <a:pt x="4257" y="2497"/>
                    <a:pt x="4257" y="2505"/>
                    <a:pt x="4257" y="2522"/>
                  </a:cubicBezTo>
                  <a:cubicBezTo>
                    <a:pt x="4314" y="2522"/>
                    <a:pt x="4314" y="2570"/>
                    <a:pt x="4314" y="2635"/>
                  </a:cubicBezTo>
                  <a:cubicBezTo>
                    <a:pt x="4314" y="2700"/>
                    <a:pt x="4314" y="2741"/>
                    <a:pt x="4371" y="2741"/>
                  </a:cubicBezTo>
                  <a:cubicBezTo>
                    <a:pt x="4371" y="2749"/>
                    <a:pt x="4371" y="2749"/>
                    <a:pt x="4314" y="2757"/>
                  </a:cubicBezTo>
                  <a:cubicBezTo>
                    <a:pt x="4249" y="2757"/>
                    <a:pt x="4249" y="2765"/>
                    <a:pt x="4371" y="2773"/>
                  </a:cubicBezTo>
                  <a:cubicBezTo>
                    <a:pt x="4427" y="2781"/>
                    <a:pt x="4484" y="2781"/>
                    <a:pt x="4371" y="2781"/>
                  </a:cubicBezTo>
                  <a:cubicBezTo>
                    <a:pt x="4306" y="2781"/>
                    <a:pt x="4306" y="2789"/>
                    <a:pt x="4306" y="2822"/>
                  </a:cubicBezTo>
                  <a:cubicBezTo>
                    <a:pt x="4306" y="2846"/>
                    <a:pt x="4298" y="2870"/>
                    <a:pt x="4362" y="2878"/>
                  </a:cubicBezTo>
                  <a:cubicBezTo>
                    <a:pt x="4396" y="2888"/>
                    <a:pt x="4410" y="2892"/>
                    <a:pt x="4402" y="2892"/>
                  </a:cubicBezTo>
                  <a:cubicBezTo>
                    <a:pt x="4397" y="2892"/>
                    <a:pt x="4381" y="2890"/>
                    <a:pt x="4354" y="2886"/>
                  </a:cubicBezTo>
                  <a:cubicBezTo>
                    <a:pt x="4330" y="2883"/>
                    <a:pt x="4308" y="2881"/>
                    <a:pt x="4290" y="2881"/>
                  </a:cubicBezTo>
                  <a:cubicBezTo>
                    <a:pt x="4221" y="2881"/>
                    <a:pt x="4200" y="2903"/>
                    <a:pt x="4290" y="2935"/>
                  </a:cubicBezTo>
                  <a:cubicBezTo>
                    <a:pt x="4290" y="2935"/>
                    <a:pt x="4290" y="2939"/>
                    <a:pt x="4270" y="2939"/>
                  </a:cubicBezTo>
                  <a:cubicBezTo>
                    <a:pt x="4261" y="2939"/>
                    <a:pt x="4246" y="2938"/>
                    <a:pt x="4225" y="2935"/>
                  </a:cubicBezTo>
                  <a:lnTo>
                    <a:pt x="4225" y="2935"/>
                  </a:lnTo>
                  <a:cubicBezTo>
                    <a:pt x="4225" y="2943"/>
                    <a:pt x="4225" y="2951"/>
                    <a:pt x="4281" y="2984"/>
                  </a:cubicBezTo>
                  <a:cubicBezTo>
                    <a:pt x="4281" y="2992"/>
                    <a:pt x="4273" y="3016"/>
                    <a:pt x="4265" y="3032"/>
                  </a:cubicBezTo>
                  <a:cubicBezTo>
                    <a:pt x="4265" y="3049"/>
                    <a:pt x="4322" y="3073"/>
                    <a:pt x="4322" y="3073"/>
                  </a:cubicBezTo>
                  <a:cubicBezTo>
                    <a:pt x="4322" y="3076"/>
                    <a:pt x="4322" y="3079"/>
                    <a:pt x="4322" y="3081"/>
                  </a:cubicBezTo>
                  <a:cubicBezTo>
                    <a:pt x="4313" y="3079"/>
                    <a:pt x="4306" y="3077"/>
                    <a:pt x="4299" y="3077"/>
                  </a:cubicBezTo>
                  <a:cubicBezTo>
                    <a:pt x="4260" y="3077"/>
                    <a:pt x="4247" y="3113"/>
                    <a:pt x="4233" y="3154"/>
                  </a:cubicBezTo>
                  <a:cubicBezTo>
                    <a:pt x="4225" y="3198"/>
                    <a:pt x="4211" y="3236"/>
                    <a:pt x="4166" y="3236"/>
                  </a:cubicBezTo>
                  <a:cubicBezTo>
                    <a:pt x="4161" y="3236"/>
                    <a:pt x="4157" y="3236"/>
                    <a:pt x="4152" y="3235"/>
                  </a:cubicBezTo>
                  <a:lnTo>
                    <a:pt x="4152" y="3235"/>
                  </a:lnTo>
                  <a:cubicBezTo>
                    <a:pt x="4152" y="3235"/>
                    <a:pt x="4144" y="3243"/>
                    <a:pt x="4200" y="3259"/>
                  </a:cubicBezTo>
                  <a:cubicBezTo>
                    <a:pt x="4279" y="3293"/>
                    <a:pt x="4300" y="3308"/>
                    <a:pt x="4285" y="3308"/>
                  </a:cubicBezTo>
                  <a:cubicBezTo>
                    <a:pt x="4279" y="3308"/>
                    <a:pt x="4266" y="3305"/>
                    <a:pt x="4249" y="3300"/>
                  </a:cubicBezTo>
                  <a:cubicBezTo>
                    <a:pt x="4218" y="3293"/>
                    <a:pt x="4194" y="3290"/>
                    <a:pt x="4178" y="3290"/>
                  </a:cubicBezTo>
                  <a:cubicBezTo>
                    <a:pt x="4136" y="3290"/>
                    <a:pt x="4151" y="3311"/>
                    <a:pt x="4233" y="3341"/>
                  </a:cubicBezTo>
                  <a:lnTo>
                    <a:pt x="4176" y="3324"/>
                  </a:lnTo>
                  <a:cubicBezTo>
                    <a:pt x="4145" y="3315"/>
                    <a:pt x="4125" y="3311"/>
                    <a:pt x="4116" y="3311"/>
                  </a:cubicBezTo>
                  <a:cubicBezTo>
                    <a:pt x="4090" y="3311"/>
                    <a:pt x="4134" y="3340"/>
                    <a:pt x="4217" y="3381"/>
                  </a:cubicBezTo>
                  <a:cubicBezTo>
                    <a:pt x="4181" y="3371"/>
                    <a:pt x="4142" y="3361"/>
                    <a:pt x="4132" y="3361"/>
                  </a:cubicBezTo>
                  <a:lnTo>
                    <a:pt x="4132" y="3361"/>
                  </a:lnTo>
                  <a:cubicBezTo>
                    <a:pt x="4126" y="3361"/>
                    <a:pt x="4131" y="3364"/>
                    <a:pt x="4152" y="3373"/>
                  </a:cubicBezTo>
                  <a:cubicBezTo>
                    <a:pt x="4152" y="3375"/>
                    <a:pt x="4152" y="3377"/>
                    <a:pt x="4148" y="3377"/>
                  </a:cubicBezTo>
                  <a:cubicBezTo>
                    <a:pt x="4141" y="3377"/>
                    <a:pt x="4117" y="3369"/>
                    <a:pt x="4038" y="3341"/>
                  </a:cubicBezTo>
                  <a:cubicBezTo>
                    <a:pt x="3998" y="3324"/>
                    <a:pt x="3965" y="3308"/>
                    <a:pt x="3925" y="3300"/>
                  </a:cubicBezTo>
                  <a:lnTo>
                    <a:pt x="3925" y="3300"/>
                  </a:lnTo>
                  <a:cubicBezTo>
                    <a:pt x="3957" y="3324"/>
                    <a:pt x="3990" y="3341"/>
                    <a:pt x="4030" y="3349"/>
                  </a:cubicBezTo>
                  <a:lnTo>
                    <a:pt x="4022" y="3365"/>
                  </a:lnTo>
                  <a:cubicBezTo>
                    <a:pt x="4022" y="3365"/>
                    <a:pt x="4022" y="3373"/>
                    <a:pt x="4079" y="3389"/>
                  </a:cubicBezTo>
                  <a:cubicBezTo>
                    <a:pt x="4135" y="3413"/>
                    <a:pt x="4127" y="3422"/>
                    <a:pt x="4127" y="3430"/>
                  </a:cubicBezTo>
                  <a:cubicBezTo>
                    <a:pt x="4113" y="3423"/>
                    <a:pt x="4106" y="3421"/>
                    <a:pt x="4104" y="3421"/>
                  </a:cubicBezTo>
                  <a:lnTo>
                    <a:pt x="4104" y="3421"/>
                  </a:lnTo>
                  <a:cubicBezTo>
                    <a:pt x="4100" y="3421"/>
                    <a:pt x="4142" y="3442"/>
                    <a:pt x="4184" y="3454"/>
                  </a:cubicBezTo>
                  <a:cubicBezTo>
                    <a:pt x="4241" y="3478"/>
                    <a:pt x="4290" y="3503"/>
                    <a:pt x="4290" y="3511"/>
                  </a:cubicBezTo>
                  <a:lnTo>
                    <a:pt x="4395" y="3559"/>
                  </a:lnTo>
                  <a:cubicBezTo>
                    <a:pt x="4468" y="3592"/>
                    <a:pt x="4549" y="3616"/>
                    <a:pt x="4622" y="3632"/>
                  </a:cubicBezTo>
                  <a:cubicBezTo>
                    <a:pt x="4695" y="3624"/>
                    <a:pt x="4760" y="3616"/>
                    <a:pt x="4654" y="3576"/>
                  </a:cubicBezTo>
                  <a:cubicBezTo>
                    <a:pt x="4654" y="3576"/>
                    <a:pt x="4598" y="3543"/>
                    <a:pt x="4606" y="3535"/>
                  </a:cubicBezTo>
                  <a:cubicBezTo>
                    <a:pt x="4606" y="3532"/>
                    <a:pt x="4613" y="3532"/>
                    <a:pt x="4623" y="3532"/>
                  </a:cubicBezTo>
                  <a:cubicBezTo>
                    <a:pt x="4642" y="3532"/>
                    <a:pt x="4671" y="3535"/>
                    <a:pt x="4671" y="3535"/>
                  </a:cubicBezTo>
                  <a:cubicBezTo>
                    <a:pt x="4681" y="3540"/>
                    <a:pt x="4690" y="3542"/>
                    <a:pt x="4697" y="3542"/>
                  </a:cubicBezTo>
                  <a:cubicBezTo>
                    <a:pt x="4726" y="3542"/>
                    <a:pt x="4741" y="3510"/>
                    <a:pt x="4760" y="3478"/>
                  </a:cubicBezTo>
                  <a:cubicBezTo>
                    <a:pt x="4784" y="3422"/>
                    <a:pt x="4784" y="3397"/>
                    <a:pt x="4849" y="3397"/>
                  </a:cubicBezTo>
                  <a:cubicBezTo>
                    <a:pt x="4868" y="3400"/>
                    <a:pt x="4881" y="3401"/>
                    <a:pt x="4891" y="3401"/>
                  </a:cubicBezTo>
                  <a:cubicBezTo>
                    <a:pt x="4910" y="3401"/>
                    <a:pt x="4914" y="3397"/>
                    <a:pt x="4914" y="3397"/>
                  </a:cubicBezTo>
                  <a:cubicBezTo>
                    <a:pt x="4857" y="3381"/>
                    <a:pt x="4873" y="3324"/>
                    <a:pt x="4889" y="3259"/>
                  </a:cubicBezTo>
                  <a:cubicBezTo>
                    <a:pt x="4914" y="3186"/>
                    <a:pt x="4922" y="3122"/>
                    <a:pt x="4865" y="3114"/>
                  </a:cubicBezTo>
                  <a:lnTo>
                    <a:pt x="4865" y="3089"/>
                  </a:lnTo>
                  <a:cubicBezTo>
                    <a:pt x="4876" y="3091"/>
                    <a:pt x="4884" y="3091"/>
                    <a:pt x="4892" y="3091"/>
                  </a:cubicBezTo>
                  <a:cubicBezTo>
                    <a:pt x="4925" y="3091"/>
                    <a:pt x="4930" y="3078"/>
                    <a:pt x="4930" y="3065"/>
                  </a:cubicBezTo>
                  <a:cubicBezTo>
                    <a:pt x="4873" y="3032"/>
                    <a:pt x="4881" y="3016"/>
                    <a:pt x="4881" y="3016"/>
                  </a:cubicBezTo>
                  <a:lnTo>
                    <a:pt x="4881" y="3016"/>
                  </a:lnTo>
                  <a:cubicBezTo>
                    <a:pt x="4892" y="3018"/>
                    <a:pt x="4900" y="3018"/>
                    <a:pt x="4907" y="3018"/>
                  </a:cubicBezTo>
                  <a:cubicBezTo>
                    <a:pt x="4938" y="3018"/>
                    <a:pt x="4940" y="3005"/>
                    <a:pt x="4946" y="2992"/>
                  </a:cubicBezTo>
                  <a:cubicBezTo>
                    <a:pt x="4946" y="2976"/>
                    <a:pt x="4946" y="2959"/>
                    <a:pt x="4889" y="2959"/>
                  </a:cubicBezTo>
                  <a:cubicBezTo>
                    <a:pt x="4898" y="2911"/>
                    <a:pt x="4922" y="2878"/>
                    <a:pt x="4962" y="2854"/>
                  </a:cubicBezTo>
                  <a:cubicBezTo>
                    <a:pt x="5019" y="2846"/>
                    <a:pt x="4962" y="2838"/>
                    <a:pt x="4906" y="2822"/>
                  </a:cubicBezTo>
                  <a:cubicBezTo>
                    <a:pt x="4841" y="2822"/>
                    <a:pt x="4784" y="2814"/>
                    <a:pt x="4784" y="2797"/>
                  </a:cubicBezTo>
                  <a:lnTo>
                    <a:pt x="4784" y="2797"/>
                  </a:lnTo>
                  <a:lnTo>
                    <a:pt x="4906" y="2805"/>
                  </a:lnTo>
                  <a:cubicBezTo>
                    <a:pt x="4929" y="2809"/>
                    <a:pt x="4943" y="2811"/>
                    <a:pt x="4951" y="2811"/>
                  </a:cubicBezTo>
                  <a:cubicBezTo>
                    <a:pt x="4962" y="2811"/>
                    <a:pt x="4962" y="2807"/>
                    <a:pt x="4962" y="2797"/>
                  </a:cubicBezTo>
                  <a:lnTo>
                    <a:pt x="4971" y="2773"/>
                  </a:lnTo>
                  <a:cubicBezTo>
                    <a:pt x="4906" y="2773"/>
                    <a:pt x="4914" y="2724"/>
                    <a:pt x="4914" y="2659"/>
                  </a:cubicBezTo>
                  <a:cubicBezTo>
                    <a:pt x="4914" y="2570"/>
                    <a:pt x="4914" y="2546"/>
                    <a:pt x="4849" y="2546"/>
                  </a:cubicBezTo>
                  <a:cubicBezTo>
                    <a:pt x="4836" y="2548"/>
                    <a:pt x="4825" y="2549"/>
                    <a:pt x="4818" y="2549"/>
                  </a:cubicBezTo>
                  <a:cubicBezTo>
                    <a:pt x="4795" y="2549"/>
                    <a:pt x="4806" y="2538"/>
                    <a:pt x="4849" y="2514"/>
                  </a:cubicBezTo>
                  <a:cubicBezTo>
                    <a:pt x="5027" y="2441"/>
                    <a:pt x="5027" y="2432"/>
                    <a:pt x="4971" y="2432"/>
                  </a:cubicBezTo>
                  <a:cubicBezTo>
                    <a:pt x="4971" y="2441"/>
                    <a:pt x="4914" y="2449"/>
                    <a:pt x="4849" y="2457"/>
                  </a:cubicBezTo>
                  <a:cubicBezTo>
                    <a:pt x="4819" y="2459"/>
                    <a:pt x="4796" y="2460"/>
                    <a:pt x="4782" y="2460"/>
                  </a:cubicBezTo>
                  <a:cubicBezTo>
                    <a:pt x="4744" y="2460"/>
                    <a:pt x="4766" y="2452"/>
                    <a:pt x="4849" y="2441"/>
                  </a:cubicBezTo>
                  <a:cubicBezTo>
                    <a:pt x="4964" y="2425"/>
                    <a:pt x="4905" y="2301"/>
                    <a:pt x="4796" y="2301"/>
                  </a:cubicBezTo>
                  <a:cubicBezTo>
                    <a:pt x="4789" y="2301"/>
                    <a:pt x="4783" y="2302"/>
                    <a:pt x="4776" y="2303"/>
                  </a:cubicBezTo>
                  <a:lnTo>
                    <a:pt x="4833" y="2287"/>
                  </a:lnTo>
                  <a:cubicBezTo>
                    <a:pt x="4889" y="2278"/>
                    <a:pt x="4889" y="2270"/>
                    <a:pt x="4889" y="2230"/>
                  </a:cubicBezTo>
                  <a:lnTo>
                    <a:pt x="4881" y="2205"/>
                  </a:lnTo>
                  <a:cubicBezTo>
                    <a:pt x="4864" y="2209"/>
                    <a:pt x="4850" y="2211"/>
                    <a:pt x="4840" y="2211"/>
                  </a:cubicBezTo>
                  <a:cubicBezTo>
                    <a:pt x="4783" y="2211"/>
                    <a:pt x="4825" y="2162"/>
                    <a:pt x="4873" y="2149"/>
                  </a:cubicBezTo>
                  <a:cubicBezTo>
                    <a:pt x="4930" y="2124"/>
                    <a:pt x="4930" y="2124"/>
                    <a:pt x="4930" y="2108"/>
                  </a:cubicBezTo>
                  <a:cubicBezTo>
                    <a:pt x="4808" y="2108"/>
                    <a:pt x="4857" y="2051"/>
                    <a:pt x="4914" y="2035"/>
                  </a:cubicBezTo>
                  <a:lnTo>
                    <a:pt x="4906" y="2011"/>
                  </a:lnTo>
                  <a:cubicBezTo>
                    <a:pt x="4895" y="2012"/>
                    <a:pt x="4886" y="2013"/>
                    <a:pt x="4878" y="2013"/>
                  </a:cubicBezTo>
                  <a:cubicBezTo>
                    <a:pt x="4846" y="2013"/>
                    <a:pt x="4841" y="2001"/>
                    <a:pt x="4841" y="1995"/>
                  </a:cubicBezTo>
                  <a:cubicBezTo>
                    <a:pt x="4836" y="1975"/>
                    <a:pt x="4834" y="1964"/>
                    <a:pt x="4821" y="1964"/>
                  </a:cubicBezTo>
                  <a:cubicBezTo>
                    <a:pt x="4812" y="1964"/>
                    <a:pt x="4798" y="1969"/>
                    <a:pt x="4776" y="1978"/>
                  </a:cubicBezTo>
                  <a:cubicBezTo>
                    <a:pt x="4730" y="1992"/>
                    <a:pt x="4683" y="2005"/>
                    <a:pt x="4668" y="2005"/>
                  </a:cubicBezTo>
                  <a:cubicBezTo>
                    <a:pt x="4664" y="2005"/>
                    <a:pt x="4662" y="2004"/>
                    <a:pt x="4662" y="2003"/>
                  </a:cubicBezTo>
                  <a:lnTo>
                    <a:pt x="4719" y="1987"/>
                  </a:lnTo>
                  <a:cubicBezTo>
                    <a:pt x="4776" y="1970"/>
                    <a:pt x="4768" y="1946"/>
                    <a:pt x="4760" y="1905"/>
                  </a:cubicBezTo>
                  <a:cubicBezTo>
                    <a:pt x="4744" y="1865"/>
                    <a:pt x="4744" y="1849"/>
                    <a:pt x="4792" y="1816"/>
                  </a:cubicBezTo>
                  <a:lnTo>
                    <a:pt x="4792" y="1816"/>
                  </a:lnTo>
                  <a:lnTo>
                    <a:pt x="4735" y="1832"/>
                  </a:lnTo>
                  <a:cubicBezTo>
                    <a:pt x="4721" y="1835"/>
                    <a:pt x="4711" y="1836"/>
                    <a:pt x="4703" y="1836"/>
                  </a:cubicBezTo>
                  <a:cubicBezTo>
                    <a:pt x="4682" y="1836"/>
                    <a:pt x="4691" y="1826"/>
                    <a:pt x="4727" y="1808"/>
                  </a:cubicBezTo>
                  <a:cubicBezTo>
                    <a:pt x="4779" y="1786"/>
                    <a:pt x="4777" y="1750"/>
                    <a:pt x="4727" y="1750"/>
                  </a:cubicBezTo>
                  <a:cubicBezTo>
                    <a:pt x="4722" y="1750"/>
                    <a:pt x="4717" y="1751"/>
                    <a:pt x="4711" y="1751"/>
                  </a:cubicBezTo>
                  <a:lnTo>
                    <a:pt x="4703" y="1735"/>
                  </a:lnTo>
                  <a:cubicBezTo>
                    <a:pt x="4782" y="1696"/>
                    <a:pt x="4802" y="1672"/>
                    <a:pt x="4766" y="1672"/>
                  </a:cubicBezTo>
                  <a:cubicBezTo>
                    <a:pt x="4751" y="1672"/>
                    <a:pt x="4724" y="1677"/>
                    <a:pt x="4687" y="1687"/>
                  </a:cubicBezTo>
                  <a:cubicBezTo>
                    <a:pt x="4744" y="1662"/>
                    <a:pt x="4744" y="1654"/>
                    <a:pt x="4735" y="1646"/>
                  </a:cubicBezTo>
                  <a:lnTo>
                    <a:pt x="4735" y="1646"/>
                  </a:lnTo>
                  <a:cubicBezTo>
                    <a:pt x="4729" y="1647"/>
                    <a:pt x="4724" y="1647"/>
                    <a:pt x="4719" y="1647"/>
                  </a:cubicBezTo>
                  <a:cubicBezTo>
                    <a:pt x="4676" y="1647"/>
                    <a:pt x="4669" y="1619"/>
                    <a:pt x="4719" y="1597"/>
                  </a:cubicBezTo>
                  <a:lnTo>
                    <a:pt x="4711" y="1589"/>
                  </a:lnTo>
                  <a:cubicBezTo>
                    <a:pt x="4694" y="1594"/>
                    <a:pt x="4681" y="1596"/>
                    <a:pt x="4673" y="1596"/>
                  </a:cubicBezTo>
                  <a:cubicBezTo>
                    <a:pt x="4654" y="1596"/>
                    <a:pt x="4652" y="1587"/>
                    <a:pt x="4646" y="1581"/>
                  </a:cubicBezTo>
                  <a:cubicBezTo>
                    <a:pt x="4646" y="1576"/>
                    <a:pt x="4644" y="1572"/>
                    <a:pt x="4630" y="1572"/>
                  </a:cubicBezTo>
                  <a:cubicBezTo>
                    <a:pt x="4621" y="1572"/>
                    <a:pt x="4605" y="1574"/>
                    <a:pt x="4581" y="1581"/>
                  </a:cubicBezTo>
                  <a:cubicBezTo>
                    <a:pt x="4547" y="1596"/>
                    <a:pt x="4534" y="1599"/>
                    <a:pt x="4528" y="1599"/>
                  </a:cubicBezTo>
                  <a:cubicBezTo>
                    <a:pt x="4525" y="1599"/>
                    <a:pt x="4525" y="1597"/>
                    <a:pt x="4525" y="1597"/>
                  </a:cubicBezTo>
                  <a:cubicBezTo>
                    <a:pt x="4517" y="1589"/>
                    <a:pt x="4581" y="1565"/>
                    <a:pt x="4638" y="1549"/>
                  </a:cubicBezTo>
                  <a:cubicBezTo>
                    <a:pt x="4677" y="1543"/>
                    <a:pt x="4685" y="1530"/>
                    <a:pt x="4648" y="1530"/>
                  </a:cubicBezTo>
                  <a:cubicBezTo>
                    <a:pt x="4631" y="1530"/>
                    <a:pt x="4604" y="1533"/>
                    <a:pt x="4565" y="1541"/>
                  </a:cubicBezTo>
                  <a:cubicBezTo>
                    <a:pt x="4512" y="1556"/>
                    <a:pt x="4483" y="1564"/>
                    <a:pt x="4480" y="1564"/>
                  </a:cubicBezTo>
                  <a:cubicBezTo>
                    <a:pt x="4477" y="1564"/>
                    <a:pt x="4505" y="1554"/>
                    <a:pt x="4565" y="1533"/>
                  </a:cubicBezTo>
                  <a:cubicBezTo>
                    <a:pt x="4612" y="1519"/>
                    <a:pt x="4658" y="1506"/>
                    <a:pt x="4638" y="1506"/>
                  </a:cubicBezTo>
                  <a:cubicBezTo>
                    <a:pt x="4634" y="1506"/>
                    <a:pt x="4626" y="1507"/>
                    <a:pt x="4614" y="1508"/>
                  </a:cubicBezTo>
                  <a:cubicBezTo>
                    <a:pt x="4614" y="1508"/>
                    <a:pt x="4614" y="1503"/>
                    <a:pt x="4603" y="1503"/>
                  </a:cubicBezTo>
                  <a:cubicBezTo>
                    <a:pt x="4595" y="1503"/>
                    <a:pt x="4581" y="1506"/>
                    <a:pt x="4557" y="1516"/>
                  </a:cubicBezTo>
                  <a:lnTo>
                    <a:pt x="4541" y="1492"/>
                  </a:lnTo>
                  <a:cubicBezTo>
                    <a:pt x="4590" y="1451"/>
                    <a:pt x="4581" y="1443"/>
                    <a:pt x="4581" y="1435"/>
                  </a:cubicBezTo>
                  <a:lnTo>
                    <a:pt x="4581" y="1435"/>
                  </a:lnTo>
                  <a:cubicBezTo>
                    <a:pt x="4559" y="1441"/>
                    <a:pt x="4546" y="1445"/>
                    <a:pt x="4541" y="1445"/>
                  </a:cubicBezTo>
                  <a:cubicBezTo>
                    <a:pt x="4532" y="1445"/>
                    <a:pt x="4543" y="1436"/>
                    <a:pt x="4573" y="1411"/>
                  </a:cubicBezTo>
                  <a:cubicBezTo>
                    <a:pt x="4595" y="1400"/>
                    <a:pt x="4607" y="1392"/>
                    <a:pt x="4604" y="1392"/>
                  </a:cubicBezTo>
                  <a:lnTo>
                    <a:pt x="4604" y="1392"/>
                  </a:lnTo>
                  <a:cubicBezTo>
                    <a:pt x="4601" y="1392"/>
                    <a:pt x="4575" y="1404"/>
                    <a:pt x="4517" y="1435"/>
                  </a:cubicBezTo>
                  <a:cubicBezTo>
                    <a:pt x="4495" y="1444"/>
                    <a:pt x="4481" y="1449"/>
                    <a:pt x="4474" y="1449"/>
                  </a:cubicBezTo>
                  <a:cubicBezTo>
                    <a:pt x="4462" y="1449"/>
                    <a:pt x="4470" y="1436"/>
                    <a:pt x="4500" y="1411"/>
                  </a:cubicBezTo>
                  <a:cubicBezTo>
                    <a:pt x="4569" y="1374"/>
                    <a:pt x="4593" y="1357"/>
                    <a:pt x="4585" y="1357"/>
                  </a:cubicBezTo>
                  <a:lnTo>
                    <a:pt x="4585" y="1357"/>
                  </a:lnTo>
                  <a:cubicBezTo>
                    <a:pt x="4581" y="1357"/>
                    <a:pt x="4569" y="1362"/>
                    <a:pt x="4549" y="1370"/>
                  </a:cubicBezTo>
                  <a:cubicBezTo>
                    <a:pt x="4515" y="1385"/>
                    <a:pt x="4501" y="1388"/>
                    <a:pt x="4496" y="1388"/>
                  </a:cubicBezTo>
                  <a:cubicBezTo>
                    <a:pt x="4492" y="1388"/>
                    <a:pt x="4492" y="1387"/>
                    <a:pt x="4492" y="1387"/>
                  </a:cubicBezTo>
                  <a:cubicBezTo>
                    <a:pt x="4541" y="1354"/>
                    <a:pt x="4508" y="1281"/>
                    <a:pt x="4460" y="1208"/>
                  </a:cubicBezTo>
                  <a:cubicBezTo>
                    <a:pt x="4459" y="1207"/>
                    <a:pt x="4457" y="1207"/>
                    <a:pt x="4455" y="1207"/>
                  </a:cubicBezTo>
                  <a:cubicBezTo>
                    <a:pt x="4439" y="1207"/>
                    <a:pt x="4397" y="1229"/>
                    <a:pt x="4354" y="1257"/>
                  </a:cubicBezTo>
                  <a:cubicBezTo>
                    <a:pt x="4310" y="1288"/>
                    <a:pt x="4293" y="1300"/>
                    <a:pt x="4292" y="1300"/>
                  </a:cubicBezTo>
                  <a:cubicBezTo>
                    <a:pt x="4290" y="1300"/>
                    <a:pt x="4318" y="1277"/>
                    <a:pt x="4346" y="1249"/>
                  </a:cubicBezTo>
                  <a:cubicBezTo>
                    <a:pt x="4423" y="1193"/>
                    <a:pt x="4455" y="1162"/>
                    <a:pt x="4448" y="1162"/>
                  </a:cubicBezTo>
                  <a:lnTo>
                    <a:pt x="4448" y="1162"/>
                  </a:lnTo>
                  <a:cubicBezTo>
                    <a:pt x="4441" y="1162"/>
                    <a:pt x="4403" y="1187"/>
                    <a:pt x="4338" y="1241"/>
                  </a:cubicBezTo>
                  <a:cubicBezTo>
                    <a:pt x="4291" y="1276"/>
                    <a:pt x="4266" y="1294"/>
                    <a:pt x="4264" y="1294"/>
                  </a:cubicBezTo>
                  <a:cubicBezTo>
                    <a:pt x="4262" y="1294"/>
                    <a:pt x="4284" y="1274"/>
                    <a:pt x="4330" y="1233"/>
                  </a:cubicBezTo>
                  <a:cubicBezTo>
                    <a:pt x="4357" y="1206"/>
                    <a:pt x="4366" y="1194"/>
                    <a:pt x="4362" y="1194"/>
                  </a:cubicBezTo>
                  <a:lnTo>
                    <a:pt x="4362" y="1194"/>
                  </a:lnTo>
                  <a:cubicBezTo>
                    <a:pt x="4357" y="1194"/>
                    <a:pt x="4344" y="1202"/>
                    <a:pt x="4322" y="1216"/>
                  </a:cubicBezTo>
                  <a:cubicBezTo>
                    <a:pt x="4301" y="1231"/>
                    <a:pt x="4287" y="1237"/>
                    <a:pt x="4283" y="1237"/>
                  </a:cubicBezTo>
                  <a:cubicBezTo>
                    <a:pt x="4277" y="1237"/>
                    <a:pt x="4287" y="1226"/>
                    <a:pt x="4314" y="1208"/>
                  </a:cubicBezTo>
                  <a:cubicBezTo>
                    <a:pt x="4350" y="1178"/>
                    <a:pt x="4381" y="1144"/>
                    <a:pt x="4376" y="1144"/>
                  </a:cubicBezTo>
                  <a:lnTo>
                    <a:pt x="4376" y="1144"/>
                  </a:lnTo>
                  <a:cubicBezTo>
                    <a:pt x="4374" y="1144"/>
                    <a:pt x="4367" y="1149"/>
                    <a:pt x="4354" y="1160"/>
                  </a:cubicBezTo>
                  <a:cubicBezTo>
                    <a:pt x="4354" y="1160"/>
                    <a:pt x="4346" y="1151"/>
                    <a:pt x="4395" y="1103"/>
                  </a:cubicBezTo>
                  <a:cubicBezTo>
                    <a:pt x="4410" y="1088"/>
                    <a:pt x="4412" y="1082"/>
                    <a:pt x="4405" y="1082"/>
                  </a:cubicBezTo>
                  <a:lnTo>
                    <a:pt x="4405" y="1082"/>
                  </a:lnTo>
                  <a:cubicBezTo>
                    <a:pt x="4394" y="1082"/>
                    <a:pt x="4361" y="1099"/>
                    <a:pt x="4330" y="1119"/>
                  </a:cubicBezTo>
                  <a:cubicBezTo>
                    <a:pt x="4281" y="1140"/>
                    <a:pt x="4254" y="1150"/>
                    <a:pt x="4245" y="1150"/>
                  </a:cubicBezTo>
                  <a:cubicBezTo>
                    <a:pt x="4234" y="1150"/>
                    <a:pt x="4258" y="1132"/>
                    <a:pt x="4314" y="1095"/>
                  </a:cubicBezTo>
                  <a:cubicBezTo>
                    <a:pt x="4364" y="1061"/>
                    <a:pt x="4369" y="1043"/>
                    <a:pt x="4349" y="1043"/>
                  </a:cubicBezTo>
                  <a:cubicBezTo>
                    <a:pt x="4330" y="1043"/>
                    <a:pt x="4288" y="1059"/>
                    <a:pt x="4241" y="1095"/>
                  </a:cubicBezTo>
                  <a:cubicBezTo>
                    <a:pt x="4184" y="1133"/>
                    <a:pt x="4160" y="1148"/>
                    <a:pt x="4159" y="1148"/>
                  </a:cubicBezTo>
                  <a:cubicBezTo>
                    <a:pt x="4157" y="1148"/>
                    <a:pt x="4167" y="1141"/>
                    <a:pt x="4184" y="1127"/>
                  </a:cubicBezTo>
                  <a:cubicBezTo>
                    <a:pt x="4233" y="1087"/>
                    <a:pt x="4225" y="1078"/>
                    <a:pt x="4225" y="1078"/>
                  </a:cubicBezTo>
                  <a:cubicBezTo>
                    <a:pt x="4225" y="1070"/>
                    <a:pt x="4217" y="1062"/>
                    <a:pt x="4265" y="1030"/>
                  </a:cubicBezTo>
                  <a:cubicBezTo>
                    <a:pt x="4265" y="1030"/>
                    <a:pt x="4264" y="1029"/>
                    <a:pt x="4259" y="1029"/>
                  </a:cubicBezTo>
                  <a:cubicBezTo>
                    <a:pt x="4251" y="1029"/>
                    <a:pt x="4234" y="1031"/>
                    <a:pt x="4200" y="1046"/>
                  </a:cubicBezTo>
                  <a:cubicBezTo>
                    <a:pt x="4171" y="1062"/>
                    <a:pt x="4152" y="1069"/>
                    <a:pt x="4143" y="1069"/>
                  </a:cubicBezTo>
                  <a:cubicBezTo>
                    <a:pt x="4117" y="1069"/>
                    <a:pt x="4150" y="1021"/>
                    <a:pt x="4208" y="957"/>
                  </a:cubicBezTo>
                  <a:lnTo>
                    <a:pt x="4208" y="957"/>
                  </a:lnTo>
                  <a:lnTo>
                    <a:pt x="4152" y="981"/>
                  </a:lnTo>
                  <a:cubicBezTo>
                    <a:pt x="4097" y="1026"/>
                    <a:pt x="4058" y="1058"/>
                    <a:pt x="4054" y="1058"/>
                  </a:cubicBezTo>
                  <a:cubicBezTo>
                    <a:pt x="4052" y="1058"/>
                    <a:pt x="4063" y="1045"/>
                    <a:pt x="4095" y="1014"/>
                  </a:cubicBezTo>
                  <a:lnTo>
                    <a:pt x="4144" y="973"/>
                  </a:lnTo>
                  <a:lnTo>
                    <a:pt x="4144" y="973"/>
                  </a:lnTo>
                  <a:cubicBezTo>
                    <a:pt x="4115" y="994"/>
                    <a:pt x="4097" y="1003"/>
                    <a:pt x="4088" y="1003"/>
                  </a:cubicBezTo>
                  <a:cubicBezTo>
                    <a:pt x="4066" y="1003"/>
                    <a:pt x="4096" y="950"/>
                    <a:pt x="4160" y="892"/>
                  </a:cubicBezTo>
                  <a:cubicBezTo>
                    <a:pt x="4200" y="851"/>
                    <a:pt x="4200" y="851"/>
                    <a:pt x="4192" y="843"/>
                  </a:cubicBezTo>
                  <a:lnTo>
                    <a:pt x="4192" y="843"/>
                  </a:lnTo>
                  <a:lnTo>
                    <a:pt x="4152" y="884"/>
                  </a:lnTo>
                  <a:cubicBezTo>
                    <a:pt x="4111" y="924"/>
                    <a:pt x="4063" y="965"/>
                    <a:pt x="4063" y="965"/>
                  </a:cubicBezTo>
                  <a:cubicBezTo>
                    <a:pt x="4054" y="957"/>
                    <a:pt x="4046" y="949"/>
                    <a:pt x="4087" y="908"/>
                  </a:cubicBezTo>
                  <a:cubicBezTo>
                    <a:pt x="4117" y="872"/>
                    <a:pt x="4142" y="836"/>
                    <a:pt x="4137" y="836"/>
                  </a:cubicBezTo>
                  <a:lnTo>
                    <a:pt x="4137" y="836"/>
                  </a:lnTo>
                  <a:cubicBezTo>
                    <a:pt x="4135" y="836"/>
                    <a:pt x="4130" y="841"/>
                    <a:pt x="4119" y="851"/>
                  </a:cubicBezTo>
                  <a:cubicBezTo>
                    <a:pt x="4119" y="851"/>
                    <a:pt x="4111" y="843"/>
                    <a:pt x="4152" y="795"/>
                  </a:cubicBezTo>
                  <a:lnTo>
                    <a:pt x="4119" y="762"/>
                  </a:lnTo>
                  <a:cubicBezTo>
                    <a:pt x="4100" y="779"/>
                    <a:pt x="4087" y="786"/>
                    <a:pt x="4081" y="786"/>
                  </a:cubicBezTo>
                  <a:cubicBezTo>
                    <a:pt x="4072" y="786"/>
                    <a:pt x="4079" y="770"/>
                    <a:pt x="4103" y="746"/>
                  </a:cubicBezTo>
                  <a:cubicBezTo>
                    <a:pt x="4103" y="746"/>
                    <a:pt x="4100" y="743"/>
                    <a:pt x="4092" y="743"/>
                  </a:cubicBezTo>
                  <a:cubicBezTo>
                    <a:pt x="4082" y="743"/>
                    <a:pt x="4065" y="748"/>
                    <a:pt x="4038" y="770"/>
                  </a:cubicBezTo>
                  <a:cubicBezTo>
                    <a:pt x="4030" y="754"/>
                    <a:pt x="4022" y="746"/>
                    <a:pt x="4063" y="706"/>
                  </a:cubicBezTo>
                  <a:cubicBezTo>
                    <a:pt x="4084" y="680"/>
                    <a:pt x="4094" y="668"/>
                    <a:pt x="4092" y="668"/>
                  </a:cubicBezTo>
                  <a:lnTo>
                    <a:pt x="4092" y="668"/>
                  </a:lnTo>
                  <a:cubicBezTo>
                    <a:pt x="4090" y="668"/>
                    <a:pt x="4078" y="678"/>
                    <a:pt x="4054" y="697"/>
                  </a:cubicBezTo>
                  <a:cubicBezTo>
                    <a:pt x="4025" y="726"/>
                    <a:pt x="4013" y="731"/>
                    <a:pt x="4005" y="731"/>
                  </a:cubicBezTo>
                  <a:cubicBezTo>
                    <a:pt x="4002" y="731"/>
                    <a:pt x="4000" y="730"/>
                    <a:pt x="3998" y="730"/>
                  </a:cubicBezTo>
                  <a:cubicBezTo>
                    <a:pt x="3990" y="722"/>
                    <a:pt x="3990" y="714"/>
                    <a:pt x="3990" y="714"/>
                  </a:cubicBezTo>
                  <a:cubicBezTo>
                    <a:pt x="3949" y="754"/>
                    <a:pt x="3949" y="754"/>
                    <a:pt x="3941" y="754"/>
                  </a:cubicBezTo>
                  <a:cubicBezTo>
                    <a:pt x="3933" y="746"/>
                    <a:pt x="3949" y="681"/>
                    <a:pt x="3941" y="673"/>
                  </a:cubicBezTo>
                  <a:cubicBezTo>
                    <a:pt x="3935" y="667"/>
                    <a:pt x="3931" y="663"/>
                    <a:pt x="3927" y="663"/>
                  </a:cubicBezTo>
                  <a:cubicBezTo>
                    <a:pt x="3920" y="663"/>
                    <a:pt x="3913" y="675"/>
                    <a:pt x="3892" y="706"/>
                  </a:cubicBezTo>
                  <a:cubicBezTo>
                    <a:pt x="3897" y="710"/>
                    <a:pt x="3884" y="731"/>
                    <a:pt x="3878" y="731"/>
                  </a:cubicBezTo>
                  <a:cubicBezTo>
                    <a:pt x="3875" y="731"/>
                    <a:pt x="3875" y="723"/>
                    <a:pt x="3884" y="697"/>
                  </a:cubicBezTo>
                  <a:cubicBezTo>
                    <a:pt x="3876" y="697"/>
                    <a:pt x="3892" y="633"/>
                    <a:pt x="3868" y="608"/>
                  </a:cubicBezTo>
                  <a:cubicBezTo>
                    <a:pt x="3854" y="598"/>
                    <a:pt x="3847" y="592"/>
                    <a:pt x="3840" y="592"/>
                  </a:cubicBezTo>
                  <a:cubicBezTo>
                    <a:pt x="3830" y="592"/>
                    <a:pt x="3822" y="604"/>
                    <a:pt x="3803" y="633"/>
                  </a:cubicBezTo>
                  <a:cubicBezTo>
                    <a:pt x="3772" y="683"/>
                    <a:pt x="3754" y="708"/>
                    <a:pt x="3751" y="708"/>
                  </a:cubicBezTo>
                  <a:cubicBezTo>
                    <a:pt x="3747" y="708"/>
                    <a:pt x="3761" y="679"/>
                    <a:pt x="3795" y="624"/>
                  </a:cubicBezTo>
                  <a:cubicBezTo>
                    <a:pt x="3830" y="559"/>
                    <a:pt x="3840" y="531"/>
                    <a:pt x="3835" y="531"/>
                  </a:cubicBezTo>
                  <a:lnTo>
                    <a:pt x="3835" y="531"/>
                  </a:lnTo>
                  <a:cubicBezTo>
                    <a:pt x="3832" y="531"/>
                    <a:pt x="3823" y="541"/>
                    <a:pt x="3811" y="560"/>
                  </a:cubicBezTo>
                  <a:cubicBezTo>
                    <a:pt x="3771" y="600"/>
                    <a:pt x="3771" y="600"/>
                    <a:pt x="3763" y="600"/>
                  </a:cubicBezTo>
                  <a:cubicBezTo>
                    <a:pt x="3782" y="571"/>
                    <a:pt x="3787" y="556"/>
                    <a:pt x="3777" y="556"/>
                  </a:cubicBezTo>
                  <a:lnTo>
                    <a:pt x="3777" y="556"/>
                  </a:lnTo>
                  <a:cubicBezTo>
                    <a:pt x="3771" y="556"/>
                    <a:pt x="3758" y="563"/>
                    <a:pt x="3738" y="576"/>
                  </a:cubicBezTo>
                  <a:cubicBezTo>
                    <a:pt x="3730" y="576"/>
                    <a:pt x="3730" y="576"/>
                    <a:pt x="3763" y="527"/>
                  </a:cubicBezTo>
                  <a:lnTo>
                    <a:pt x="3746" y="511"/>
                  </a:lnTo>
                  <a:cubicBezTo>
                    <a:pt x="3720" y="540"/>
                    <a:pt x="3701" y="551"/>
                    <a:pt x="3688" y="551"/>
                  </a:cubicBezTo>
                  <a:cubicBezTo>
                    <a:pt x="3659" y="551"/>
                    <a:pt x="3657" y="501"/>
                    <a:pt x="3673" y="462"/>
                  </a:cubicBezTo>
                  <a:cubicBezTo>
                    <a:pt x="3673" y="462"/>
                    <a:pt x="3673" y="462"/>
                    <a:pt x="3671" y="462"/>
                  </a:cubicBezTo>
                  <a:cubicBezTo>
                    <a:pt x="3667" y="462"/>
                    <a:pt x="3655" y="466"/>
                    <a:pt x="3625" y="503"/>
                  </a:cubicBezTo>
                  <a:cubicBezTo>
                    <a:pt x="3594" y="549"/>
                    <a:pt x="3576" y="572"/>
                    <a:pt x="3571" y="572"/>
                  </a:cubicBezTo>
                  <a:cubicBezTo>
                    <a:pt x="3567" y="572"/>
                    <a:pt x="3579" y="545"/>
                    <a:pt x="3608" y="495"/>
                  </a:cubicBezTo>
                  <a:cubicBezTo>
                    <a:pt x="3642" y="441"/>
                    <a:pt x="3658" y="415"/>
                    <a:pt x="3656" y="415"/>
                  </a:cubicBezTo>
                  <a:lnTo>
                    <a:pt x="3656" y="415"/>
                  </a:lnTo>
                  <a:cubicBezTo>
                    <a:pt x="3654" y="415"/>
                    <a:pt x="3636" y="439"/>
                    <a:pt x="3600" y="487"/>
                  </a:cubicBezTo>
                  <a:cubicBezTo>
                    <a:pt x="3588" y="502"/>
                    <a:pt x="3576" y="509"/>
                    <a:pt x="3568" y="509"/>
                  </a:cubicBezTo>
                  <a:cubicBezTo>
                    <a:pt x="3549" y="509"/>
                    <a:pt x="3547" y="473"/>
                    <a:pt x="3592" y="406"/>
                  </a:cubicBezTo>
                  <a:lnTo>
                    <a:pt x="3649" y="300"/>
                  </a:lnTo>
                  <a:lnTo>
                    <a:pt x="3649" y="300"/>
                  </a:lnTo>
                  <a:cubicBezTo>
                    <a:pt x="3619" y="337"/>
                    <a:pt x="3606" y="341"/>
                    <a:pt x="3602" y="341"/>
                  </a:cubicBezTo>
                  <a:cubicBezTo>
                    <a:pt x="3601" y="341"/>
                    <a:pt x="3600" y="341"/>
                    <a:pt x="3600" y="341"/>
                  </a:cubicBezTo>
                  <a:cubicBezTo>
                    <a:pt x="3586" y="374"/>
                    <a:pt x="3577" y="385"/>
                    <a:pt x="3566" y="385"/>
                  </a:cubicBezTo>
                  <a:cubicBezTo>
                    <a:pt x="3558" y="385"/>
                    <a:pt x="3549" y="380"/>
                    <a:pt x="3536" y="373"/>
                  </a:cubicBezTo>
                  <a:cubicBezTo>
                    <a:pt x="3534" y="372"/>
                    <a:pt x="3531" y="372"/>
                    <a:pt x="3529" y="372"/>
                  </a:cubicBezTo>
                  <a:cubicBezTo>
                    <a:pt x="3510" y="372"/>
                    <a:pt x="3471" y="391"/>
                    <a:pt x="3448" y="391"/>
                  </a:cubicBezTo>
                  <a:cubicBezTo>
                    <a:pt x="3444" y="391"/>
                    <a:pt x="3441" y="390"/>
                    <a:pt x="3438" y="389"/>
                  </a:cubicBezTo>
                  <a:cubicBezTo>
                    <a:pt x="3422" y="381"/>
                    <a:pt x="3398" y="365"/>
                    <a:pt x="3414" y="308"/>
                  </a:cubicBezTo>
                  <a:cubicBezTo>
                    <a:pt x="3412" y="308"/>
                    <a:pt x="3410" y="308"/>
                    <a:pt x="3407" y="308"/>
                  </a:cubicBezTo>
                  <a:cubicBezTo>
                    <a:pt x="3400" y="308"/>
                    <a:pt x="3388" y="312"/>
                    <a:pt x="3357" y="349"/>
                  </a:cubicBezTo>
                  <a:cubicBezTo>
                    <a:pt x="3343" y="370"/>
                    <a:pt x="3332" y="381"/>
                    <a:pt x="3325" y="381"/>
                  </a:cubicBezTo>
                  <a:cubicBezTo>
                    <a:pt x="3317" y="381"/>
                    <a:pt x="3316" y="364"/>
                    <a:pt x="3325" y="333"/>
                  </a:cubicBezTo>
                  <a:lnTo>
                    <a:pt x="3317" y="324"/>
                  </a:lnTo>
                  <a:cubicBezTo>
                    <a:pt x="3276" y="373"/>
                    <a:pt x="3268" y="373"/>
                    <a:pt x="3268" y="373"/>
                  </a:cubicBezTo>
                  <a:cubicBezTo>
                    <a:pt x="3286" y="331"/>
                    <a:pt x="3299" y="290"/>
                    <a:pt x="3292" y="290"/>
                  </a:cubicBezTo>
                  <a:lnTo>
                    <a:pt x="3292" y="290"/>
                  </a:lnTo>
                  <a:cubicBezTo>
                    <a:pt x="3290" y="290"/>
                    <a:pt x="3285" y="295"/>
                    <a:pt x="3276" y="308"/>
                  </a:cubicBezTo>
                  <a:cubicBezTo>
                    <a:pt x="3257" y="352"/>
                    <a:pt x="3248" y="357"/>
                    <a:pt x="3237" y="357"/>
                  </a:cubicBezTo>
                  <a:cubicBezTo>
                    <a:pt x="3234" y="357"/>
                    <a:pt x="3231" y="357"/>
                    <a:pt x="3227" y="357"/>
                  </a:cubicBezTo>
                  <a:cubicBezTo>
                    <a:pt x="3234" y="300"/>
                    <a:pt x="3042" y="223"/>
                    <a:pt x="2950" y="223"/>
                  </a:cubicBezTo>
                  <a:cubicBezTo>
                    <a:pt x="2925" y="223"/>
                    <a:pt x="2907" y="229"/>
                    <a:pt x="2903" y="243"/>
                  </a:cubicBezTo>
                  <a:lnTo>
                    <a:pt x="2879" y="235"/>
                  </a:lnTo>
                  <a:lnTo>
                    <a:pt x="2854" y="235"/>
                  </a:lnTo>
                  <a:cubicBezTo>
                    <a:pt x="2862" y="179"/>
                    <a:pt x="2854" y="159"/>
                    <a:pt x="2839" y="159"/>
                  </a:cubicBezTo>
                  <a:cubicBezTo>
                    <a:pt x="2821" y="159"/>
                    <a:pt x="2795" y="185"/>
                    <a:pt x="2773" y="211"/>
                  </a:cubicBezTo>
                  <a:cubicBezTo>
                    <a:pt x="2760" y="263"/>
                    <a:pt x="2753" y="268"/>
                    <a:pt x="2746" y="268"/>
                  </a:cubicBezTo>
                  <a:cubicBezTo>
                    <a:pt x="2744" y="268"/>
                    <a:pt x="2743" y="268"/>
                    <a:pt x="2741" y="268"/>
                  </a:cubicBezTo>
                  <a:cubicBezTo>
                    <a:pt x="2751" y="198"/>
                    <a:pt x="2743" y="168"/>
                    <a:pt x="2729" y="168"/>
                  </a:cubicBezTo>
                  <a:cubicBezTo>
                    <a:pt x="2721" y="168"/>
                    <a:pt x="2710" y="181"/>
                    <a:pt x="2700" y="203"/>
                  </a:cubicBezTo>
                  <a:cubicBezTo>
                    <a:pt x="2688" y="260"/>
                    <a:pt x="2680" y="288"/>
                    <a:pt x="2677" y="288"/>
                  </a:cubicBezTo>
                  <a:cubicBezTo>
                    <a:pt x="2674" y="288"/>
                    <a:pt x="2676" y="260"/>
                    <a:pt x="2684" y="203"/>
                  </a:cubicBezTo>
                  <a:cubicBezTo>
                    <a:pt x="2688" y="147"/>
                    <a:pt x="2687" y="117"/>
                    <a:pt x="2681" y="117"/>
                  </a:cubicBezTo>
                  <a:cubicBezTo>
                    <a:pt x="2674" y="117"/>
                    <a:pt x="2661" y="159"/>
                    <a:pt x="2644" y="251"/>
                  </a:cubicBezTo>
                  <a:cubicBezTo>
                    <a:pt x="2636" y="280"/>
                    <a:pt x="2631" y="294"/>
                    <a:pt x="2628" y="294"/>
                  </a:cubicBezTo>
                  <a:cubicBezTo>
                    <a:pt x="2625" y="294"/>
                    <a:pt x="2623" y="280"/>
                    <a:pt x="2619" y="251"/>
                  </a:cubicBezTo>
                  <a:cubicBezTo>
                    <a:pt x="2619" y="179"/>
                    <a:pt x="2616" y="150"/>
                    <a:pt x="2614" y="150"/>
                  </a:cubicBezTo>
                  <a:cubicBezTo>
                    <a:pt x="2613" y="150"/>
                    <a:pt x="2611" y="164"/>
                    <a:pt x="2611" y="187"/>
                  </a:cubicBezTo>
                  <a:cubicBezTo>
                    <a:pt x="2599" y="247"/>
                    <a:pt x="2591" y="278"/>
                    <a:pt x="2586" y="278"/>
                  </a:cubicBezTo>
                  <a:cubicBezTo>
                    <a:pt x="2581" y="278"/>
                    <a:pt x="2579" y="247"/>
                    <a:pt x="2579" y="187"/>
                  </a:cubicBezTo>
                  <a:cubicBezTo>
                    <a:pt x="2575" y="125"/>
                    <a:pt x="2573" y="94"/>
                    <a:pt x="2570" y="94"/>
                  </a:cubicBezTo>
                  <a:cubicBezTo>
                    <a:pt x="2566" y="94"/>
                    <a:pt x="2562" y="123"/>
                    <a:pt x="2554" y="179"/>
                  </a:cubicBezTo>
                  <a:cubicBezTo>
                    <a:pt x="2546" y="239"/>
                    <a:pt x="2532" y="270"/>
                    <a:pt x="2520" y="270"/>
                  </a:cubicBezTo>
                  <a:cubicBezTo>
                    <a:pt x="2508" y="270"/>
                    <a:pt x="2498" y="239"/>
                    <a:pt x="2498" y="179"/>
                  </a:cubicBezTo>
                  <a:cubicBezTo>
                    <a:pt x="2487" y="179"/>
                    <a:pt x="2480" y="150"/>
                    <a:pt x="2476" y="150"/>
                  </a:cubicBezTo>
                  <a:cubicBezTo>
                    <a:pt x="2474" y="150"/>
                    <a:pt x="2473" y="157"/>
                    <a:pt x="2473" y="179"/>
                  </a:cubicBezTo>
                  <a:lnTo>
                    <a:pt x="2465" y="114"/>
                  </a:lnTo>
                  <a:lnTo>
                    <a:pt x="2449" y="114"/>
                  </a:lnTo>
                  <a:lnTo>
                    <a:pt x="2449" y="170"/>
                  </a:lnTo>
                  <a:cubicBezTo>
                    <a:pt x="2441" y="170"/>
                    <a:pt x="2384" y="114"/>
                    <a:pt x="2311" y="106"/>
                  </a:cubicBezTo>
                  <a:cubicBezTo>
                    <a:pt x="2206" y="114"/>
                    <a:pt x="2190" y="114"/>
                    <a:pt x="2206" y="170"/>
                  </a:cubicBezTo>
                  <a:cubicBezTo>
                    <a:pt x="2214" y="231"/>
                    <a:pt x="2214" y="262"/>
                    <a:pt x="2209" y="262"/>
                  </a:cubicBezTo>
                  <a:cubicBezTo>
                    <a:pt x="2204" y="262"/>
                    <a:pt x="2194" y="231"/>
                    <a:pt x="2182" y="170"/>
                  </a:cubicBezTo>
                  <a:cubicBezTo>
                    <a:pt x="2173" y="170"/>
                    <a:pt x="2149" y="114"/>
                    <a:pt x="2133" y="114"/>
                  </a:cubicBezTo>
                  <a:cubicBezTo>
                    <a:pt x="2109" y="114"/>
                    <a:pt x="2092" y="114"/>
                    <a:pt x="2084" y="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8" name="Google Shape;8828;p32"/>
            <p:cNvSpPr/>
            <p:nvPr/>
          </p:nvSpPr>
          <p:spPr>
            <a:xfrm>
              <a:off x="7286036" y="1440254"/>
              <a:ext cx="99581" cy="45386"/>
            </a:xfrm>
            <a:custGeom>
              <a:avLst/>
              <a:gdLst/>
              <a:ahLst/>
              <a:cxnLst/>
              <a:rect l="l" t="t" r="r" b="b"/>
              <a:pathLst>
                <a:path w="5777" h="2633" extrusionOk="0">
                  <a:moveTo>
                    <a:pt x="1710" y="1"/>
                  </a:moveTo>
                  <a:cubicBezTo>
                    <a:pt x="1704" y="1"/>
                    <a:pt x="1704" y="13"/>
                    <a:pt x="1704" y="61"/>
                  </a:cubicBezTo>
                  <a:lnTo>
                    <a:pt x="1720" y="61"/>
                  </a:lnTo>
                  <a:cubicBezTo>
                    <a:pt x="1728" y="4"/>
                    <a:pt x="1728" y="4"/>
                    <a:pt x="1720" y="4"/>
                  </a:cubicBezTo>
                  <a:cubicBezTo>
                    <a:pt x="1716" y="2"/>
                    <a:pt x="1712" y="1"/>
                    <a:pt x="1710" y="1"/>
                  </a:cubicBezTo>
                  <a:close/>
                  <a:moveTo>
                    <a:pt x="1306" y="256"/>
                  </a:moveTo>
                  <a:lnTo>
                    <a:pt x="1298" y="377"/>
                  </a:lnTo>
                  <a:cubicBezTo>
                    <a:pt x="1306" y="345"/>
                    <a:pt x="1306" y="353"/>
                    <a:pt x="1306" y="321"/>
                  </a:cubicBezTo>
                  <a:lnTo>
                    <a:pt x="1306" y="256"/>
                  </a:lnTo>
                  <a:close/>
                  <a:moveTo>
                    <a:pt x="196" y="377"/>
                  </a:moveTo>
                  <a:lnTo>
                    <a:pt x="187" y="386"/>
                  </a:lnTo>
                  <a:lnTo>
                    <a:pt x="204" y="442"/>
                  </a:lnTo>
                  <a:lnTo>
                    <a:pt x="212" y="442"/>
                  </a:lnTo>
                  <a:cubicBezTo>
                    <a:pt x="204" y="377"/>
                    <a:pt x="204" y="377"/>
                    <a:pt x="196" y="377"/>
                  </a:cubicBezTo>
                  <a:close/>
                  <a:moveTo>
                    <a:pt x="1695" y="475"/>
                  </a:moveTo>
                  <a:lnTo>
                    <a:pt x="1695" y="475"/>
                  </a:lnTo>
                  <a:cubicBezTo>
                    <a:pt x="1693" y="496"/>
                    <a:pt x="1691" y="504"/>
                    <a:pt x="1690" y="504"/>
                  </a:cubicBezTo>
                  <a:cubicBezTo>
                    <a:pt x="1688" y="504"/>
                    <a:pt x="1690" y="475"/>
                    <a:pt x="1695" y="475"/>
                  </a:cubicBezTo>
                  <a:close/>
                  <a:moveTo>
                    <a:pt x="1550" y="402"/>
                  </a:moveTo>
                  <a:cubicBezTo>
                    <a:pt x="1550" y="442"/>
                    <a:pt x="1550" y="483"/>
                    <a:pt x="1550" y="523"/>
                  </a:cubicBezTo>
                  <a:cubicBezTo>
                    <a:pt x="1558" y="523"/>
                    <a:pt x="1558" y="458"/>
                    <a:pt x="1558" y="458"/>
                  </a:cubicBezTo>
                  <a:cubicBezTo>
                    <a:pt x="1558" y="458"/>
                    <a:pt x="1566" y="402"/>
                    <a:pt x="1558" y="402"/>
                  </a:cubicBezTo>
                  <a:close/>
                  <a:moveTo>
                    <a:pt x="2693" y="507"/>
                  </a:moveTo>
                  <a:cubicBezTo>
                    <a:pt x="2693" y="548"/>
                    <a:pt x="2677" y="588"/>
                    <a:pt x="2660" y="621"/>
                  </a:cubicBezTo>
                  <a:lnTo>
                    <a:pt x="2652" y="621"/>
                  </a:lnTo>
                  <a:cubicBezTo>
                    <a:pt x="2660" y="580"/>
                    <a:pt x="2677" y="540"/>
                    <a:pt x="2685" y="507"/>
                  </a:cubicBezTo>
                  <a:close/>
                  <a:moveTo>
                    <a:pt x="1468" y="572"/>
                  </a:moveTo>
                  <a:cubicBezTo>
                    <a:pt x="1477" y="572"/>
                    <a:pt x="1477" y="572"/>
                    <a:pt x="1477" y="629"/>
                  </a:cubicBezTo>
                  <a:lnTo>
                    <a:pt x="1468" y="629"/>
                  </a:lnTo>
                  <a:lnTo>
                    <a:pt x="1460" y="572"/>
                  </a:lnTo>
                  <a:close/>
                  <a:moveTo>
                    <a:pt x="966" y="540"/>
                  </a:moveTo>
                  <a:lnTo>
                    <a:pt x="966" y="596"/>
                  </a:lnTo>
                  <a:lnTo>
                    <a:pt x="958" y="661"/>
                  </a:lnTo>
                  <a:lnTo>
                    <a:pt x="950" y="596"/>
                  </a:lnTo>
                  <a:cubicBezTo>
                    <a:pt x="950" y="540"/>
                    <a:pt x="958" y="540"/>
                    <a:pt x="966" y="540"/>
                  </a:cubicBezTo>
                  <a:close/>
                  <a:moveTo>
                    <a:pt x="1158" y="446"/>
                  </a:moveTo>
                  <a:lnTo>
                    <a:pt x="1158" y="446"/>
                  </a:lnTo>
                  <a:cubicBezTo>
                    <a:pt x="1159" y="446"/>
                    <a:pt x="1157" y="475"/>
                    <a:pt x="1152" y="548"/>
                  </a:cubicBezTo>
                  <a:cubicBezTo>
                    <a:pt x="1152" y="604"/>
                    <a:pt x="1144" y="661"/>
                    <a:pt x="1144" y="661"/>
                  </a:cubicBezTo>
                  <a:cubicBezTo>
                    <a:pt x="1136" y="604"/>
                    <a:pt x="1144" y="540"/>
                    <a:pt x="1152" y="483"/>
                  </a:cubicBezTo>
                  <a:cubicBezTo>
                    <a:pt x="1156" y="460"/>
                    <a:pt x="1157" y="446"/>
                    <a:pt x="1158" y="446"/>
                  </a:cubicBezTo>
                  <a:close/>
                  <a:moveTo>
                    <a:pt x="1410" y="542"/>
                  </a:moveTo>
                  <a:cubicBezTo>
                    <a:pt x="1415" y="542"/>
                    <a:pt x="1418" y="596"/>
                    <a:pt x="1412" y="686"/>
                  </a:cubicBezTo>
                  <a:lnTo>
                    <a:pt x="1395" y="686"/>
                  </a:lnTo>
                  <a:cubicBezTo>
                    <a:pt x="1395" y="645"/>
                    <a:pt x="1395" y="604"/>
                    <a:pt x="1404" y="564"/>
                  </a:cubicBezTo>
                  <a:cubicBezTo>
                    <a:pt x="1406" y="549"/>
                    <a:pt x="1408" y="542"/>
                    <a:pt x="1410" y="542"/>
                  </a:cubicBezTo>
                  <a:close/>
                  <a:moveTo>
                    <a:pt x="3560" y="750"/>
                  </a:moveTo>
                  <a:lnTo>
                    <a:pt x="3560" y="750"/>
                  </a:lnTo>
                  <a:cubicBezTo>
                    <a:pt x="3566" y="750"/>
                    <a:pt x="3560" y="776"/>
                    <a:pt x="3558" y="776"/>
                  </a:cubicBezTo>
                  <a:cubicBezTo>
                    <a:pt x="3558" y="776"/>
                    <a:pt x="3558" y="769"/>
                    <a:pt x="3560" y="750"/>
                  </a:cubicBezTo>
                  <a:close/>
                  <a:moveTo>
                    <a:pt x="1836" y="641"/>
                  </a:moveTo>
                  <a:cubicBezTo>
                    <a:pt x="1839" y="641"/>
                    <a:pt x="1841" y="670"/>
                    <a:pt x="1841" y="742"/>
                  </a:cubicBezTo>
                  <a:cubicBezTo>
                    <a:pt x="1833" y="799"/>
                    <a:pt x="1833" y="799"/>
                    <a:pt x="1825" y="799"/>
                  </a:cubicBezTo>
                  <a:cubicBezTo>
                    <a:pt x="1825" y="758"/>
                    <a:pt x="1825" y="718"/>
                    <a:pt x="1833" y="677"/>
                  </a:cubicBezTo>
                  <a:cubicBezTo>
                    <a:pt x="1833" y="654"/>
                    <a:pt x="1835" y="641"/>
                    <a:pt x="1836" y="641"/>
                  </a:cubicBezTo>
                  <a:close/>
                  <a:moveTo>
                    <a:pt x="139" y="686"/>
                  </a:moveTo>
                  <a:cubicBezTo>
                    <a:pt x="147" y="686"/>
                    <a:pt x="147" y="686"/>
                    <a:pt x="155" y="742"/>
                  </a:cubicBezTo>
                  <a:cubicBezTo>
                    <a:pt x="155" y="742"/>
                    <a:pt x="155" y="807"/>
                    <a:pt x="155" y="807"/>
                  </a:cubicBezTo>
                  <a:lnTo>
                    <a:pt x="131" y="742"/>
                  </a:lnTo>
                  <a:cubicBezTo>
                    <a:pt x="123" y="686"/>
                    <a:pt x="131" y="686"/>
                    <a:pt x="139" y="686"/>
                  </a:cubicBezTo>
                  <a:close/>
                  <a:moveTo>
                    <a:pt x="1882" y="686"/>
                  </a:moveTo>
                  <a:lnTo>
                    <a:pt x="1890" y="694"/>
                  </a:lnTo>
                  <a:cubicBezTo>
                    <a:pt x="1890" y="726"/>
                    <a:pt x="1882" y="767"/>
                    <a:pt x="1874" y="807"/>
                  </a:cubicBezTo>
                  <a:lnTo>
                    <a:pt x="1874" y="750"/>
                  </a:lnTo>
                  <a:lnTo>
                    <a:pt x="1882" y="686"/>
                  </a:lnTo>
                  <a:close/>
                  <a:moveTo>
                    <a:pt x="1912" y="786"/>
                  </a:moveTo>
                  <a:cubicBezTo>
                    <a:pt x="1913" y="786"/>
                    <a:pt x="1912" y="815"/>
                    <a:pt x="1906" y="815"/>
                  </a:cubicBezTo>
                  <a:cubicBezTo>
                    <a:pt x="1909" y="794"/>
                    <a:pt x="1911" y="786"/>
                    <a:pt x="1912" y="786"/>
                  </a:cubicBezTo>
                  <a:close/>
                  <a:moveTo>
                    <a:pt x="1209" y="726"/>
                  </a:moveTo>
                  <a:lnTo>
                    <a:pt x="1209" y="726"/>
                  </a:lnTo>
                  <a:cubicBezTo>
                    <a:pt x="1217" y="767"/>
                    <a:pt x="1217" y="807"/>
                    <a:pt x="1201" y="848"/>
                  </a:cubicBezTo>
                  <a:cubicBezTo>
                    <a:pt x="1201" y="807"/>
                    <a:pt x="1201" y="767"/>
                    <a:pt x="1209" y="726"/>
                  </a:cubicBezTo>
                  <a:close/>
                  <a:moveTo>
                    <a:pt x="1712" y="783"/>
                  </a:moveTo>
                  <a:cubicBezTo>
                    <a:pt x="1720" y="783"/>
                    <a:pt x="1712" y="848"/>
                    <a:pt x="1712" y="848"/>
                  </a:cubicBezTo>
                  <a:cubicBezTo>
                    <a:pt x="1709" y="865"/>
                    <a:pt x="1707" y="871"/>
                    <a:pt x="1706" y="871"/>
                  </a:cubicBezTo>
                  <a:cubicBezTo>
                    <a:pt x="1703" y="871"/>
                    <a:pt x="1701" y="840"/>
                    <a:pt x="1695" y="840"/>
                  </a:cubicBezTo>
                  <a:cubicBezTo>
                    <a:pt x="1695" y="783"/>
                    <a:pt x="1695" y="783"/>
                    <a:pt x="1712" y="783"/>
                  </a:cubicBezTo>
                  <a:close/>
                  <a:moveTo>
                    <a:pt x="1582" y="767"/>
                  </a:moveTo>
                  <a:cubicBezTo>
                    <a:pt x="1582" y="767"/>
                    <a:pt x="1590" y="767"/>
                    <a:pt x="1590" y="823"/>
                  </a:cubicBezTo>
                  <a:cubicBezTo>
                    <a:pt x="1590" y="823"/>
                    <a:pt x="1582" y="888"/>
                    <a:pt x="1582" y="888"/>
                  </a:cubicBezTo>
                  <a:cubicBezTo>
                    <a:pt x="1574" y="880"/>
                    <a:pt x="1566" y="823"/>
                    <a:pt x="1566" y="823"/>
                  </a:cubicBezTo>
                  <a:cubicBezTo>
                    <a:pt x="1574" y="767"/>
                    <a:pt x="1582" y="767"/>
                    <a:pt x="1582" y="767"/>
                  </a:cubicBezTo>
                  <a:close/>
                  <a:moveTo>
                    <a:pt x="999" y="633"/>
                  </a:moveTo>
                  <a:cubicBezTo>
                    <a:pt x="1001" y="633"/>
                    <a:pt x="1003" y="663"/>
                    <a:pt x="1006" y="718"/>
                  </a:cubicBezTo>
                  <a:cubicBezTo>
                    <a:pt x="1006" y="775"/>
                    <a:pt x="1006" y="840"/>
                    <a:pt x="998" y="896"/>
                  </a:cubicBezTo>
                  <a:lnTo>
                    <a:pt x="982" y="896"/>
                  </a:lnTo>
                  <a:lnTo>
                    <a:pt x="990" y="775"/>
                  </a:lnTo>
                  <a:cubicBezTo>
                    <a:pt x="995" y="677"/>
                    <a:pt x="997" y="633"/>
                    <a:pt x="999" y="633"/>
                  </a:cubicBezTo>
                  <a:close/>
                  <a:moveTo>
                    <a:pt x="220" y="677"/>
                  </a:moveTo>
                  <a:cubicBezTo>
                    <a:pt x="228" y="677"/>
                    <a:pt x="228" y="677"/>
                    <a:pt x="236" y="734"/>
                  </a:cubicBezTo>
                  <a:cubicBezTo>
                    <a:pt x="234" y="718"/>
                    <a:pt x="232" y="711"/>
                    <a:pt x="231" y="711"/>
                  </a:cubicBezTo>
                  <a:lnTo>
                    <a:pt x="231" y="711"/>
                  </a:lnTo>
                  <a:cubicBezTo>
                    <a:pt x="229" y="711"/>
                    <a:pt x="233" y="753"/>
                    <a:pt x="244" y="799"/>
                  </a:cubicBezTo>
                  <a:lnTo>
                    <a:pt x="260" y="913"/>
                  </a:lnTo>
                  <a:cubicBezTo>
                    <a:pt x="244" y="880"/>
                    <a:pt x="228" y="840"/>
                    <a:pt x="228" y="799"/>
                  </a:cubicBezTo>
                  <a:cubicBezTo>
                    <a:pt x="204" y="677"/>
                    <a:pt x="204" y="677"/>
                    <a:pt x="220" y="677"/>
                  </a:cubicBezTo>
                  <a:close/>
                  <a:moveTo>
                    <a:pt x="641" y="831"/>
                  </a:moveTo>
                  <a:cubicBezTo>
                    <a:pt x="658" y="872"/>
                    <a:pt x="658" y="913"/>
                    <a:pt x="650" y="953"/>
                  </a:cubicBezTo>
                  <a:lnTo>
                    <a:pt x="633" y="953"/>
                  </a:lnTo>
                  <a:cubicBezTo>
                    <a:pt x="625" y="913"/>
                    <a:pt x="633" y="872"/>
                    <a:pt x="641" y="831"/>
                  </a:cubicBezTo>
                  <a:close/>
                  <a:moveTo>
                    <a:pt x="2701" y="880"/>
                  </a:moveTo>
                  <a:cubicBezTo>
                    <a:pt x="2701" y="921"/>
                    <a:pt x="2685" y="961"/>
                    <a:pt x="2668" y="994"/>
                  </a:cubicBezTo>
                  <a:lnTo>
                    <a:pt x="2677" y="937"/>
                  </a:lnTo>
                  <a:lnTo>
                    <a:pt x="2693" y="880"/>
                  </a:lnTo>
                  <a:close/>
                  <a:moveTo>
                    <a:pt x="1347" y="921"/>
                  </a:moveTo>
                  <a:lnTo>
                    <a:pt x="1347" y="977"/>
                  </a:lnTo>
                  <a:cubicBezTo>
                    <a:pt x="1341" y="977"/>
                    <a:pt x="1336" y="1006"/>
                    <a:pt x="1333" y="1006"/>
                  </a:cubicBezTo>
                  <a:cubicBezTo>
                    <a:pt x="1332" y="1006"/>
                    <a:pt x="1331" y="999"/>
                    <a:pt x="1331" y="977"/>
                  </a:cubicBezTo>
                  <a:cubicBezTo>
                    <a:pt x="1323" y="977"/>
                    <a:pt x="1339" y="921"/>
                    <a:pt x="1347" y="921"/>
                  </a:cubicBezTo>
                  <a:close/>
                  <a:moveTo>
                    <a:pt x="4039" y="977"/>
                  </a:moveTo>
                  <a:cubicBezTo>
                    <a:pt x="4027" y="1005"/>
                    <a:pt x="4021" y="1017"/>
                    <a:pt x="4020" y="1017"/>
                  </a:cubicBezTo>
                  <a:cubicBezTo>
                    <a:pt x="4020" y="1017"/>
                    <a:pt x="4026" y="1003"/>
                    <a:pt x="4039" y="977"/>
                  </a:cubicBezTo>
                  <a:close/>
                  <a:moveTo>
                    <a:pt x="2312" y="896"/>
                  </a:moveTo>
                  <a:lnTo>
                    <a:pt x="2320" y="904"/>
                  </a:lnTo>
                  <a:cubicBezTo>
                    <a:pt x="2312" y="945"/>
                    <a:pt x="2304" y="977"/>
                    <a:pt x="2287" y="1018"/>
                  </a:cubicBezTo>
                  <a:lnTo>
                    <a:pt x="2295" y="961"/>
                  </a:lnTo>
                  <a:lnTo>
                    <a:pt x="2312" y="896"/>
                  </a:lnTo>
                  <a:close/>
                  <a:moveTo>
                    <a:pt x="2482" y="880"/>
                  </a:moveTo>
                  <a:cubicBezTo>
                    <a:pt x="2490" y="888"/>
                    <a:pt x="2490" y="888"/>
                    <a:pt x="2474" y="945"/>
                  </a:cubicBezTo>
                  <a:cubicBezTo>
                    <a:pt x="2466" y="1002"/>
                    <a:pt x="2449" y="1058"/>
                    <a:pt x="2449" y="1058"/>
                  </a:cubicBezTo>
                  <a:cubicBezTo>
                    <a:pt x="2458" y="1002"/>
                    <a:pt x="2466" y="937"/>
                    <a:pt x="2482" y="880"/>
                  </a:cubicBezTo>
                  <a:close/>
                  <a:moveTo>
                    <a:pt x="1858" y="985"/>
                  </a:moveTo>
                  <a:lnTo>
                    <a:pt x="1850" y="1042"/>
                  </a:lnTo>
                  <a:cubicBezTo>
                    <a:pt x="1850" y="1061"/>
                    <a:pt x="1850" y="1069"/>
                    <a:pt x="1851" y="1069"/>
                  </a:cubicBezTo>
                  <a:cubicBezTo>
                    <a:pt x="1854" y="1069"/>
                    <a:pt x="1858" y="1025"/>
                    <a:pt x="1858" y="985"/>
                  </a:cubicBezTo>
                  <a:close/>
                  <a:moveTo>
                    <a:pt x="680" y="930"/>
                  </a:moveTo>
                  <a:cubicBezTo>
                    <a:pt x="675" y="930"/>
                    <a:pt x="676" y="970"/>
                    <a:pt x="682" y="1010"/>
                  </a:cubicBezTo>
                  <a:cubicBezTo>
                    <a:pt x="682" y="1075"/>
                    <a:pt x="690" y="1075"/>
                    <a:pt x="706" y="1075"/>
                  </a:cubicBezTo>
                  <a:cubicBezTo>
                    <a:pt x="706" y="1075"/>
                    <a:pt x="714" y="1010"/>
                    <a:pt x="714" y="1010"/>
                  </a:cubicBezTo>
                  <a:cubicBezTo>
                    <a:pt x="706" y="953"/>
                    <a:pt x="698" y="953"/>
                    <a:pt x="690" y="953"/>
                  </a:cubicBezTo>
                  <a:cubicBezTo>
                    <a:pt x="685" y="936"/>
                    <a:pt x="682" y="930"/>
                    <a:pt x="680" y="930"/>
                  </a:cubicBezTo>
                  <a:close/>
                  <a:moveTo>
                    <a:pt x="2310" y="1011"/>
                  </a:moveTo>
                  <a:cubicBezTo>
                    <a:pt x="2310" y="1011"/>
                    <a:pt x="2308" y="1046"/>
                    <a:pt x="2304" y="1083"/>
                  </a:cubicBezTo>
                  <a:cubicBezTo>
                    <a:pt x="2307" y="1031"/>
                    <a:pt x="2309" y="1011"/>
                    <a:pt x="2310" y="1011"/>
                  </a:cubicBezTo>
                  <a:close/>
                  <a:moveTo>
                    <a:pt x="4225" y="1010"/>
                  </a:moveTo>
                  <a:cubicBezTo>
                    <a:pt x="4201" y="1067"/>
                    <a:pt x="4176" y="1115"/>
                    <a:pt x="4168" y="1115"/>
                  </a:cubicBezTo>
                  <a:lnTo>
                    <a:pt x="4185" y="1058"/>
                  </a:lnTo>
                  <a:lnTo>
                    <a:pt x="4217" y="1010"/>
                  </a:lnTo>
                  <a:close/>
                  <a:moveTo>
                    <a:pt x="4120" y="1018"/>
                  </a:moveTo>
                  <a:cubicBezTo>
                    <a:pt x="4120" y="1018"/>
                    <a:pt x="4120" y="1018"/>
                    <a:pt x="4095" y="1075"/>
                  </a:cubicBezTo>
                  <a:cubicBezTo>
                    <a:pt x="4095" y="1075"/>
                    <a:pt x="4074" y="1124"/>
                    <a:pt x="4065" y="1124"/>
                  </a:cubicBezTo>
                  <a:cubicBezTo>
                    <a:pt x="4064" y="1124"/>
                    <a:pt x="4063" y="1124"/>
                    <a:pt x="4063" y="1123"/>
                  </a:cubicBezTo>
                  <a:lnTo>
                    <a:pt x="4087" y="1067"/>
                  </a:lnTo>
                  <a:cubicBezTo>
                    <a:pt x="4112" y="1018"/>
                    <a:pt x="4120" y="1018"/>
                    <a:pt x="4120" y="1018"/>
                  </a:cubicBezTo>
                  <a:close/>
                  <a:moveTo>
                    <a:pt x="3155" y="1042"/>
                  </a:moveTo>
                  <a:cubicBezTo>
                    <a:pt x="3171" y="1042"/>
                    <a:pt x="3171" y="1042"/>
                    <a:pt x="3155" y="1099"/>
                  </a:cubicBezTo>
                  <a:cubicBezTo>
                    <a:pt x="3137" y="1140"/>
                    <a:pt x="3128" y="1151"/>
                    <a:pt x="3121" y="1151"/>
                  </a:cubicBezTo>
                  <a:cubicBezTo>
                    <a:pt x="3119" y="1151"/>
                    <a:pt x="3117" y="1150"/>
                    <a:pt x="3114" y="1148"/>
                  </a:cubicBezTo>
                  <a:cubicBezTo>
                    <a:pt x="3122" y="1107"/>
                    <a:pt x="3131" y="1075"/>
                    <a:pt x="3155" y="1042"/>
                  </a:cubicBezTo>
                  <a:close/>
                  <a:moveTo>
                    <a:pt x="3447" y="1091"/>
                  </a:moveTo>
                  <a:cubicBezTo>
                    <a:pt x="3439" y="1131"/>
                    <a:pt x="3422" y="1172"/>
                    <a:pt x="3398" y="1204"/>
                  </a:cubicBezTo>
                  <a:lnTo>
                    <a:pt x="3390" y="1204"/>
                  </a:lnTo>
                  <a:cubicBezTo>
                    <a:pt x="3406" y="1164"/>
                    <a:pt x="3422" y="1123"/>
                    <a:pt x="3439" y="1091"/>
                  </a:cubicBezTo>
                  <a:close/>
                  <a:moveTo>
                    <a:pt x="4108" y="1374"/>
                  </a:moveTo>
                  <a:lnTo>
                    <a:pt x="4108" y="1374"/>
                  </a:lnTo>
                  <a:cubicBezTo>
                    <a:pt x="4112" y="1374"/>
                    <a:pt x="4109" y="1389"/>
                    <a:pt x="4095" y="1415"/>
                  </a:cubicBezTo>
                  <a:cubicBezTo>
                    <a:pt x="4072" y="1456"/>
                    <a:pt x="4065" y="1468"/>
                    <a:pt x="4064" y="1468"/>
                  </a:cubicBezTo>
                  <a:cubicBezTo>
                    <a:pt x="4063" y="1468"/>
                    <a:pt x="4063" y="1466"/>
                    <a:pt x="4063" y="1464"/>
                  </a:cubicBezTo>
                  <a:cubicBezTo>
                    <a:pt x="4047" y="1464"/>
                    <a:pt x="4047" y="1464"/>
                    <a:pt x="4079" y="1407"/>
                  </a:cubicBezTo>
                  <a:cubicBezTo>
                    <a:pt x="4094" y="1385"/>
                    <a:pt x="4104" y="1374"/>
                    <a:pt x="4108" y="1374"/>
                  </a:cubicBezTo>
                  <a:close/>
                  <a:moveTo>
                    <a:pt x="4120" y="1431"/>
                  </a:moveTo>
                  <a:lnTo>
                    <a:pt x="4128" y="1440"/>
                  </a:lnTo>
                  <a:cubicBezTo>
                    <a:pt x="4136" y="1440"/>
                    <a:pt x="4136" y="1440"/>
                    <a:pt x="4112" y="1496"/>
                  </a:cubicBezTo>
                  <a:lnTo>
                    <a:pt x="4103" y="1488"/>
                  </a:lnTo>
                  <a:lnTo>
                    <a:pt x="4120" y="1431"/>
                  </a:lnTo>
                  <a:close/>
                  <a:moveTo>
                    <a:pt x="4306" y="1399"/>
                  </a:moveTo>
                  <a:cubicBezTo>
                    <a:pt x="4306" y="1407"/>
                    <a:pt x="4282" y="1456"/>
                    <a:pt x="4282" y="1456"/>
                  </a:cubicBezTo>
                  <a:cubicBezTo>
                    <a:pt x="4282" y="1456"/>
                    <a:pt x="4261" y="1505"/>
                    <a:pt x="4251" y="1505"/>
                  </a:cubicBezTo>
                  <a:cubicBezTo>
                    <a:pt x="4251" y="1505"/>
                    <a:pt x="4250" y="1505"/>
                    <a:pt x="4249" y="1504"/>
                  </a:cubicBezTo>
                  <a:cubicBezTo>
                    <a:pt x="4249" y="1504"/>
                    <a:pt x="4274" y="1448"/>
                    <a:pt x="4298" y="1399"/>
                  </a:cubicBezTo>
                  <a:close/>
                  <a:moveTo>
                    <a:pt x="4193" y="1472"/>
                  </a:moveTo>
                  <a:cubicBezTo>
                    <a:pt x="4193" y="1472"/>
                    <a:pt x="4193" y="1472"/>
                    <a:pt x="4168" y="1529"/>
                  </a:cubicBezTo>
                  <a:lnTo>
                    <a:pt x="4160" y="1529"/>
                  </a:lnTo>
                  <a:lnTo>
                    <a:pt x="4185" y="1472"/>
                  </a:lnTo>
                  <a:close/>
                  <a:moveTo>
                    <a:pt x="4136" y="1548"/>
                  </a:moveTo>
                  <a:lnTo>
                    <a:pt x="4136" y="1548"/>
                  </a:lnTo>
                  <a:cubicBezTo>
                    <a:pt x="4135" y="1548"/>
                    <a:pt x="4130" y="1553"/>
                    <a:pt x="4120" y="1569"/>
                  </a:cubicBezTo>
                  <a:cubicBezTo>
                    <a:pt x="4125" y="1569"/>
                    <a:pt x="4138" y="1548"/>
                    <a:pt x="4136" y="1548"/>
                  </a:cubicBezTo>
                  <a:close/>
                  <a:moveTo>
                    <a:pt x="4866" y="1488"/>
                  </a:moveTo>
                  <a:cubicBezTo>
                    <a:pt x="4874" y="1488"/>
                    <a:pt x="4874" y="1488"/>
                    <a:pt x="4841" y="1545"/>
                  </a:cubicBezTo>
                  <a:cubicBezTo>
                    <a:pt x="4811" y="1590"/>
                    <a:pt x="4774" y="1635"/>
                    <a:pt x="4769" y="1635"/>
                  </a:cubicBezTo>
                  <a:cubicBezTo>
                    <a:pt x="4769" y="1635"/>
                    <a:pt x="4768" y="1635"/>
                    <a:pt x="4768" y="1634"/>
                  </a:cubicBezTo>
                  <a:cubicBezTo>
                    <a:pt x="4793" y="1577"/>
                    <a:pt x="4825" y="1529"/>
                    <a:pt x="4866" y="1488"/>
                  </a:cubicBezTo>
                  <a:close/>
                  <a:moveTo>
                    <a:pt x="4561" y="1536"/>
                  </a:moveTo>
                  <a:lnTo>
                    <a:pt x="4561" y="1536"/>
                  </a:lnTo>
                  <a:cubicBezTo>
                    <a:pt x="4563" y="1536"/>
                    <a:pt x="4560" y="1543"/>
                    <a:pt x="4549" y="1561"/>
                  </a:cubicBezTo>
                  <a:cubicBezTo>
                    <a:pt x="4525" y="1594"/>
                    <a:pt x="4509" y="1626"/>
                    <a:pt x="4485" y="1658"/>
                  </a:cubicBezTo>
                  <a:cubicBezTo>
                    <a:pt x="4485" y="1658"/>
                    <a:pt x="4468" y="1678"/>
                    <a:pt x="4465" y="1678"/>
                  </a:cubicBezTo>
                  <a:cubicBezTo>
                    <a:pt x="4462" y="1678"/>
                    <a:pt x="4464" y="1671"/>
                    <a:pt x="4476" y="1650"/>
                  </a:cubicBezTo>
                  <a:lnTo>
                    <a:pt x="4509" y="1602"/>
                  </a:lnTo>
                  <a:cubicBezTo>
                    <a:pt x="4531" y="1569"/>
                    <a:pt x="4557" y="1536"/>
                    <a:pt x="4561" y="1536"/>
                  </a:cubicBezTo>
                  <a:close/>
                  <a:moveTo>
                    <a:pt x="269" y="1569"/>
                  </a:moveTo>
                  <a:cubicBezTo>
                    <a:pt x="269" y="1569"/>
                    <a:pt x="269" y="1634"/>
                    <a:pt x="277" y="1691"/>
                  </a:cubicBezTo>
                  <a:lnTo>
                    <a:pt x="285" y="1691"/>
                  </a:lnTo>
                  <a:cubicBezTo>
                    <a:pt x="285" y="1650"/>
                    <a:pt x="285" y="1610"/>
                    <a:pt x="269" y="1569"/>
                  </a:cubicBezTo>
                  <a:close/>
                  <a:moveTo>
                    <a:pt x="4008" y="1637"/>
                  </a:moveTo>
                  <a:cubicBezTo>
                    <a:pt x="4001" y="1650"/>
                    <a:pt x="3992" y="1668"/>
                    <a:pt x="3982" y="1691"/>
                  </a:cubicBezTo>
                  <a:cubicBezTo>
                    <a:pt x="3972" y="1715"/>
                    <a:pt x="3966" y="1729"/>
                    <a:pt x="3966" y="1729"/>
                  </a:cubicBezTo>
                  <a:cubicBezTo>
                    <a:pt x="3966" y="1729"/>
                    <a:pt x="3978" y="1703"/>
                    <a:pt x="4006" y="1642"/>
                  </a:cubicBezTo>
                  <a:cubicBezTo>
                    <a:pt x="4007" y="1640"/>
                    <a:pt x="4008" y="1639"/>
                    <a:pt x="4008" y="1637"/>
                  </a:cubicBezTo>
                  <a:close/>
                  <a:moveTo>
                    <a:pt x="1582" y="1967"/>
                  </a:moveTo>
                  <a:cubicBezTo>
                    <a:pt x="1582" y="1967"/>
                    <a:pt x="1566" y="2031"/>
                    <a:pt x="1566" y="2088"/>
                  </a:cubicBezTo>
                  <a:cubicBezTo>
                    <a:pt x="1562" y="2113"/>
                    <a:pt x="1562" y="2128"/>
                    <a:pt x="1564" y="2128"/>
                  </a:cubicBezTo>
                  <a:cubicBezTo>
                    <a:pt x="1566" y="2128"/>
                    <a:pt x="1573" y="2101"/>
                    <a:pt x="1582" y="2031"/>
                  </a:cubicBezTo>
                  <a:cubicBezTo>
                    <a:pt x="1582" y="1975"/>
                    <a:pt x="1582" y="1975"/>
                    <a:pt x="1582" y="1967"/>
                  </a:cubicBezTo>
                  <a:close/>
                  <a:moveTo>
                    <a:pt x="5723" y="2064"/>
                  </a:moveTo>
                  <a:cubicBezTo>
                    <a:pt x="5728" y="2064"/>
                    <a:pt x="5668" y="2127"/>
                    <a:pt x="5603" y="2185"/>
                  </a:cubicBezTo>
                  <a:cubicBezTo>
                    <a:pt x="5564" y="2229"/>
                    <a:pt x="5543" y="2251"/>
                    <a:pt x="5543" y="2251"/>
                  </a:cubicBezTo>
                  <a:cubicBezTo>
                    <a:pt x="5542" y="2251"/>
                    <a:pt x="5562" y="2227"/>
                    <a:pt x="5603" y="2177"/>
                  </a:cubicBezTo>
                  <a:cubicBezTo>
                    <a:pt x="5633" y="2140"/>
                    <a:pt x="5670" y="2095"/>
                    <a:pt x="5682" y="2095"/>
                  </a:cubicBezTo>
                  <a:cubicBezTo>
                    <a:pt x="5683" y="2095"/>
                    <a:pt x="5684" y="2096"/>
                    <a:pt x="5684" y="2096"/>
                  </a:cubicBezTo>
                  <a:cubicBezTo>
                    <a:pt x="5709" y="2074"/>
                    <a:pt x="5721" y="2064"/>
                    <a:pt x="5723" y="2064"/>
                  </a:cubicBezTo>
                  <a:close/>
                  <a:moveTo>
                    <a:pt x="1838" y="156"/>
                  </a:moveTo>
                  <a:cubicBezTo>
                    <a:pt x="1836" y="156"/>
                    <a:pt x="1833" y="186"/>
                    <a:pt x="1833" y="256"/>
                  </a:cubicBezTo>
                  <a:cubicBezTo>
                    <a:pt x="1820" y="352"/>
                    <a:pt x="1818" y="372"/>
                    <a:pt x="1813" y="372"/>
                  </a:cubicBezTo>
                  <a:cubicBezTo>
                    <a:pt x="1812" y="372"/>
                    <a:pt x="1811" y="371"/>
                    <a:pt x="1809" y="369"/>
                  </a:cubicBezTo>
                  <a:cubicBezTo>
                    <a:pt x="1801" y="369"/>
                    <a:pt x="1793" y="369"/>
                    <a:pt x="1793" y="313"/>
                  </a:cubicBezTo>
                  <a:cubicBezTo>
                    <a:pt x="1801" y="248"/>
                    <a:pt x="1801" y="248"/>
                    <a:pt x="1785" y="248"/>
                  </a:cubicBezTo>
                  <a:cubicBezTo>
                    <a:pt x="1760" y="248"/>
                    <a:pt x="1728" y="418"/>
                    <a:pt x="1712" y="540"/>
                  </a:cubicBezTo>
                  <a:cubicBezTo>
                    <a:pt x="1708" y="600"/>
                    <a:pt x="1706" y="631"/>
                    <a:pt x="1705" y="631"/>
                  </a:cubicBezTo>
                  <a:cubicBezTo>
                    <a:pt x="1704" y="631"/>
                    <a:pt x="1704" y="600"/>
                    <a:pt x="1704" y="540"/>
                  </a:cubicBezTo>
                  <a:cubicBezTo>
                    <a:pt x="1712" y="483"/>
                    <a:pt x="1704" y="475"/>
                    <a:pt x="1695" y="475"/>
                  </a:cubicBezTo>
                  <a:cubicBezTo>
                    <a:pt x="1695" y="418"/>
                    <a:pt x="1704" y="418"/>
                    <a:pt x="1712" y="418"/>
                  </a:cubicBezTo>
                  <a:lnTo>
                    <a:pt x="1720" y="361"/>
                  </a:lnTo>
                  <a:cubicBezTo>
                    <a:pt x="1720" y="300"/>
                    <a:pt x="1718" y="270"/>
                    <a:pt x="1714" y="270"/>
                  </a:cubicBezTo>
                  <a:cubicBezTo>
                    <a:pt x="1710" y="270"/>
                    <a:pt x="1704" y="300"/>
                    <a:pt x="1695" y="361"/>
                  </a:cubicBezTo>
                  <a:cubicBezTo>
                    <a:pt x="1688" y="389"/>
                    <a:pt x="1685" y="403"/>
                    <a:pt x="1684" y="403"/>
                  </a:cubicBezTo>
                  <a:cubicBezTo>
                    <a:pt x="1683" y="403"/>
                    <a:pt x="1683" y="387"/>
                    <a:pt x="1679" y="353"/>
                  </a:cubicBezTo>
                  <a:cubicBezTo>
                    <a:pt x="1679" y="313"/>
                    <a:pt x="1675" y="269"/>
                    <a:pt x="1673" y="269"/>
                  </a:cubicBezTo>
                  <a:cubicBezTo>
                    <a:pt x="1672" y="269"/>
                    <a:pt x="1671" y="277"/>
                    <a:pt x="1671" y="296"/>
                  </a:cubicBezTo>
                  <a:cubicBezTo>
                    <a:pt x="1671" y="296"/>
                    <a:pt x="1655" y="288"/>
                    <a:pt x="1655" y="231"/>
                  </a:cubicBezTo>
                  <a:cubicBezTo>
                    <a:pt x="1639" y="231"/>
                    <a:pt x="1631" y="231"/>
                    <a:pt x="1622" y="288"/>
                  </a:cubicBezTo>
                  <a:cubicBezTo>
                    <a:pt x="1622" y="345"/>
                    <a:pt x="1614" y="345"/>
                    <a:pt x="1606" y="345"/>
                  </a:cubicBezTo>
                  <a:cubicBezTo>
                    <a:pt x="1598" y="345"/>
                    <a:pt x="1590" y="345"/>
                    <a:pt x="1590" y="402"/>
                  </a:cubicBezTo>
                  <a:cubicBezTo>
                    <a:pt x="1582" y="467"/>
                    <a:pt x="1574" y="523"/>
                    <a:pt x="1558" y="523"/>
                  </a:cubicBezTo>
                  <a:cubicBezTo>
                    <a:pt x="1551" y="546"/>
                    <a:pt x="1547" y="560"/>
                    <a:pt x="1545" y="560"/>
                  </a:cubicBezTo>
                  <a:cubicBezTo>
                    <a:pt x="1541" y="560"/>
                    <a:pt x="1541" y="531"/>
                    <a:pt x="1541" y="458"/>
                  </a:cubicBezTo>
                  <a:cubicBezTo>
                    <a:pt x="1550" y="394"/>
                    <a:pt x="1541" y="394"/>
                    <a:pt x="1533" y="394"/>
                  </a:cubicBezTo>
                  <a:cubicBezTo>
                    <a:pt x="1533" y="394"/>
                    <a:pt x="1525" y="394"/>
                    <a:pt x="1517" y="337"/>
                  </a:cubicBezTo>
                  <a:cubicBezTo>
                    <a:pt x="1517" y="317"/>
                    <a:pt x="1516" y="308"/>
                    <a:pt x="1515" y="308"/>
                  </a:cubicBezTo>
                  <a:cubicBezTo>
                    <a:pt x="1513" y="308"/>
                    <a:pt x="1509" y="349"/>
                    <a:pt x="1509" y="394"/>
                  </a:cubicBezTo>
                  <a:lnTo>
                    <a:pt x="1501" y="515"/>
                  </a:lnTo>
                  <a:cubicBezTo>
                    <a:pt x="1493" y="450"/>
                    <a:pt x="1493" y="394"/>
                    <a:pt x="1501" y="329"/>
                  </a:cubicBezTo>
                  <a:cubicBezTo>
                    <a:pt x="1497" y="272"/>
                    <a:pt x="1495" y="244"/>
                    <a:pt x="1494" y="244"/>
                  </a:cubicBezTo>
                  <a:cubicBezTo>
                    <a:pt x="1493" y="244"/>
                    <a:pt x="1493" y="272"/>
                    <a:pt x="1493" y="329"/>
                  </a:cubicBezTo>
                  <a:cubicBezTo>
                    <a:pt x="1487" y="373"/>
                    <a:pt x="1482" y="414"/>
                    <a:pt x="1476" y="414"/>
                  </a:cubicBezTo>
                  <a:cubicBezTo>
                    <a:pt x="1474" y="414"/>
                    <a:pt x="1471" y="406"/>
                    <a:pt x="1468" y="386"/>
                  </a:cubicBezTo>
                  <a:cubicBezTo>
                    <a:pt x="1452" y="386"/>
                    <a:pt x="1436" y="386"/>
                    <a:pt x="1436" y="329"/>
                  </a:cubicBezTo>
                  <a:cubicBezTo>
                    <a:pt x="1436" y="307"/>
                    <a:pt x="1435" y="300"/>
                    <a:pt x="1434" y="300"/>
                  </a:cubicBezTo>
                  <a:cubicBezTo>
                    <a:pt x="1432" y="300"/>
                    <a:pt x="1428" y="329"/>
                    <a:pt x="1428" y="329"/>
                  </a:cubicBezTo>
                  <a:cubicBezTo>
                    <a:pt x="1420" y="356"/>
                    <a:pt x="1414" y="370"/>
                    <a:pt x="1408" y="370"/>
                  </a:cubicBezTo>
                  <a:cubicBezTo>
                    <a:pt x="1402" y="370"/>
                    <a:pt x="1396" y="354"/>
                    <a:pt x="1387" y="321"/>
                  </a:cubicBezTo>
                  <a:cubicBezTo>
                    <a:pt x="1371" y="260"/>
                    <a:pt x="1363" y="229"/>
                    <a:pt x="1358" y="229"/>
                  </a:cubicBezTo>
                  <a:cubicBezTo>
                    <a:pt x="1353" y="229"/>
                    <a:pt x="1351" y="260"/>
                    <a:pt x="1347" y="321"/>
                  </a:cubicBezTo>
                  <a:cubicBezTo>
                    <a:pt x="1344" y="301"/>
                    <a:pt x="1342" y="294"/>
                    <a:pt x="1339" y="294"/>
                  </a:cubicBezTo>
                  <a:cubicBezTo>
                    <a:pt x="1333" y="294"/>
                    <a:pt x="1326" y="337"/>
                    <a:pt x="1314" y="377"/>
                  </a:cubicBezTo>
                  <a:cubicBezTo>
                    <a:pt x="1306" y="434"/>
                    <a:pt x="1306" y="556"/>
                    <a:pt x="1298" y="613"/>
                  </a:cubicBezTo>
                  <a:cubicBezTo>
                    <a:pt x="1298" y="685"/>
                    <a:pt x="1298" y="714"/>
                    <a:pt x="1295" y="714"/>
                  </a:cubicBezTo>
                  <a:cubicBezTo>
                    <a:pt x="1292" y="714"/>
                    <a:pt x="1289" y="700"/>
                    <a:pt x="1282" y="677"/>
                  </a:cubicBezTo>
                  <a:cubicBezTo>
                    <a:pt x="1274" y="637"/>
                    <a:pt x="1274" y="596"/>
                    <a:pt x="1274" y="556"/>
                  </a:cubicBezTo>
                  <a:cubicBezTo>
                    <a:pt x="1274" y="491"/>
                    <a:pt x="1282" y="491"/>
                    <a:pt x="1282" y="491"/>
                  </a:cubicBezTo>
                  <a:lnTo>
                    <a:pt x="1290" y="491"/>
                  </a:lnTo>
                  <a:cubicBezTo>
                    <a:pt x="1290" y="434"/>
                    <a:pt x="1290" y="377"/>
                    <a:pt x="1274" y="369"/>
                  </a:cubicBezTo>
                  <a:cubicBezTo>
                    <a:pt x="1270" y="341"/>
                    <a:pt x="1268" y="327"/>
                    <a:pt x="1266" y="327"/>
                  </a:cubicBezTo>
                  <a:cubicBezTo>
                    <a:pt x="1264" y="327"/>
                    <a:pt x="1262" y="341"/>
                    <a:pt x="1258" y="369"/>
                  </a:cubicBezTo>
                  <a:cubicBezTo>
                    <a:pt x="1258" y="313"/>
                    <a:pt x="1241" y="313"/>
                    <a:pt x="1225" y="313"/>
                  </a:cubicBezTo>
                  <a:cubicBezTo>
                    <a:pt x="1209" y="304"/>
                    <a:pt x="1185" y="304"/>
                    <a:pt x="1185" y="248"/>
                  </a:cubicBezTo>
                  <a:cubicBezTo>
                    <a:pt x="1168" y="248"/>
                    <a:pt x="1160" y="248"/>
                    <a:pt x="1160" y="304"/>
                  </a:cubicBezTo>
                  <a:cubicBezTo>
                    <a:pt x="1160" y="375"/>
                    <a:pt x="1158" y="404"/>
                    <a:pt x="1155" y="404"/>
                  </a:cubicBezTo>
                  <a:cubicBezTo>
                    <a:pt x="1154" y="404"/>
                    <a:pt x="1152" y="389"/>
                    <a:pt x="1152" y="361"/>
                  </a:cubicBezTo>
                  <a:cubicBezTo>
                    <a:pt x="1147" y="285"/>
                    <a:pt x="1108" y="235"/>
                    <a:pt x="1076" y="235"/>
                  </a:cubicBezTo>
                  <a:cubicBezTo>
                    <a:pt x="1058" y="235"/>
                    <a:pt x="1042" y="253"/>
                    <a:pt x="1039" y="296"/>
                  </a:cubicBezTo>
                  <a:lnTo>
                    <a:pt x="1023" y="296"/>
                  </a:lnTo>
                  <a:cubicBezTo>
                    <a:pt x="1014" y="268"/>
                    <a:pt x="1000" y="254"/>
                    <a:pt x="987" y="254"/>
                  </a:cubicBezTo>
                  <a:cubicBezTo>
                    <a:pt x="974" y="254"/>
                    <a:pt x="962" y="268"/>
                    <a:pt x="958" y="296"/>
                  </a:cubicBezTo>
                  <a:lnTo>
                    <a:pt x="933" y="296"/>
                  </a:lnTo>
                  <a:cubicBezTo>
                    <a:pt x="925" y="268"/>
                    <a:pt x="919" y="254"/>
                    <a:pt x="915" y="254"/>
                  </a:cubicBezTo>
                  <a:cubicBezTo>
                    <a:pt x="911" y="254"/>
                    <a:pt x="909" y="268"/>
                    <a:pt x="909" y="296"/>
                  </a:cubicBezTo>
                  <a:cubicBezTo>
                    <a:pt x="903" y="336"/>
                    <a:pt x="902" y="380"/>
                    <a:pt x="901" y="380"/>
                  </a:cubicBezTo>
                  <a:cubicBezTo>
                    <a:pt x="901" y="380"/>
                    <a:pt x="901" y="372"/>
                    <a:pt x="901" y="353"/>
                  </a:cubicBezTo>
                  <a:cubicBezTo>
                    <a:pt x="901" y="296"/>
                    <a:pt x="885" y="296"/>
                    <a:pt x="852" y="296"/>
                  </a:cubicBezTo>
                  <a:cubicBezTo>
                    <a:pt x="828" y="296"/>
                    <a:pt x="828" y="296"/>
                    <a:pt x="836" y="353"/>
                  </a:cubicBezTo>
                  <a:cubicBezTo>
                    <a:pt x="829" y="372"/>
                    <a:pt x="823" y="380"/>
                    <a:pt x="818" y="380"/>
                  </a:cubicBezTo>
                  <a:cubicBezTo>
                    <a:pt x="808" y="380"/>
                    <a:pt x="804" y="336"/>
                    <a:pt x="804" y="296"/>
                  </a:cubicBezTo>
                  <a:cubicBezTo>
                    <a:pt x="804" y="241"/>
                    <a:pt x="800" y="211"/>
                    <a:pt x="797" y="211"/>
                  </a:cubicBezTo>
                  <a:cubicBezTo>
                    <a:pt x="792" y="211"/>
                    <a:pt x="787" y="255"/>
                    <a:pt x="787" y="353"/>
                  </a:cubicBezTo>
                  <a:cubicBezTo>
                    <a:pt x="787" y="423"/>
                    <a:pt x="785" y="453"/>
                    <a:pt x="781" y="453"/>
                  </a:cubicBezTo>
                  <a:cubicBezTo>
                    <a:pt x="778" y="453"/>
                    <a:pt x="775" y="437"/>
                    <a:pt x="771" y="410"/>
                  </a:cubicBezTo>
                  <a:cubicBezTo>
                    <a:pt x="771" y="353"/>
                    <a:pt x="779" y="353"/>
                    <a:pt x="779" y="353"/>
                  </a:cubicBezTo>
                  <a:cubicBezTo>
                    <a:pt x="779" y="353"/>
                    <a:pt x="779" y="296"/>
                    <a:pt x="779" y="231"/>
                  </a:cubicBezTo>
                  <a:cubicBezTo>
                    <a:pt x="771" y="231"/>
                    <a:pt x="771" y="231"/>
                    <a:pt x="763" y="296"/>
                  </a:cubicBezTo>
                  <a:cubicBezTo>
                    <a:pt x="763" y="296"/>
                    <a:pt x="755" y="296"/>
                    <a:pt x="755" y="353"/>
                  </a:cubicBezTo>
                  <a:cubicBezTo>
                    <a:pt x="747" y="410"/>
                    <a:pt x="755" y="475"/>
                    <a:pt x="763" y="531"/>
                  </a:cubicBezTo>
                  <a:cubicBezTo>
                    <a:pt x="779" y="596"/>
                    <a:pt x="771" y="596"/>
                    <a:pt x="763" y="596"/>
                  </a:cubicBezTo>
                  <a:cubicBezTo>
                    <a:pt x="747" y="531"/>
                    <a:pt x="739" y="475"/>
                    <a:pt x="747" y="410"/>
                  </a:cubicBezTo>
                  <a:cubicBezTo>
                    <a:pt x="747" y="377"/>
                    <a:pt x="747" y="337"/>
                    <a:pt x="747" y="296"/>
                  </a:cubicBezTo>
                  <a:cubicBezTo>
                    <a:pt x="745" y="284"/>
                    <a:pt x="743" y="278"/>
                    <a:pt x="740" y="278"/>
                  </a:cubicBezTo>
                  <a:cubicBezTo>
                    <a:pt x="728" y="278"/>
                    <a:pt x="708" y="376"/>
                    <a:pt x="714" y="475"/>
                  </a:cubicBezTo>
                  <a:cubicBezTo>
                    <a:pt x="706" y="450"/>
                    <a:pt x="714" y="467"/>
                    <a:pt x="706" y="418"/>
                  </a:cubicBezTo>
                  <a:cubicBezTo>
                    <a:pt x="706" y="353"/>
                    <a:pt x="690" y="353"/>
                    <a:pt x="674" y="353"/>
                  </a:cubicBezTo>
                  <a:cubicBezTo>
                    <a:pt x="658" y="353"/>
                    <a:pt x="650" y="353"/>
                    <a:pt x="658" y="418"/>
                  </a:cubicBezTo>
                  <a:cubicBezTo>
                    <a:pt x="666" y="458"/>
                    <a:pt x="666" y="499"/>
                    <a:pt x="658" y="540"/>
                  </a:cubicBezTo>
                  <a:cubicBezTo>
                    <a:pt x="666" y="572"/>
                    <a:pt x="674" y="613"/>
                    <a:pt x="674" y="653"/>
                  </a:cubicBezTo>
                  <a:cubicBezTo>
                    <a:pt x="674" y="653"/>
                    <a:pt x="658" y="596"/>
                    <a:pt x="641" y="540"/>
                  </a:cubicBezTo>
                  <a:cubicBezTo>
                    <a:pt x="617" y="418"/>
                    <a:pt x="601" y="361"/>
                    <a:pt x="568" y="361"/>
                  </a:cubicBezTo>
                  <a:cubicBezTo>
                    <a:pt x="552" y="361"/>
                    <a:pt x="536" y="361"/>
                    <a:pt x="520" y="304"/>
                  </a:cubicBezTo>
                  <a:cubicBezTo>
                    <a:pt x="504" y="304"/>
                    <a:pt x="496" y="304"/>
                    <a:pt x="504" y="361"/>
                  </a:cubicBezTo>
                  <a:lnTo>
                    <a:pt x="487" y="361"/>
                  </a:lnTo>
                  <a:cubicBezTo>
                    <a:pt x="479" y="333"/>
                    <a:pt x="473" y="319"/>
                    <a:pt x="469" y="319"/>
                  </a:cubicBezTo>
                  <a:cubicBezTo>
                    <a:pt x="465" y="319"/>
                    <a:pt x="463" y="333"/>
                    <a:pt x="463" y="361"/>
                  </a:cubicBezTo>
                  <a:cubicBezTo>
                    <a:pt x="463" y="383"/>
                    <a:pt x="461" y="390"/>
                    <a:pt x="459" y="390"/>
                  </a:cubicBezTo>
                  <a:cubicBezTo>
                    <a:pt x="454" y="390"/>
                    <a:pt x="447" y="361"/>
                    <a:pt x="447" y="361"/>
                  </a:cubicBezTo>
                  <a:cubicBezTo>
                    <a:pt x="432" y="311"/>
                    <a:pt x="424" y="283"/>
                    <a:pt x="422" y="283"/>
                  </a:cubicBezTo>
                  <a:lnTo>
                    <a:pt x="422" y="283"/>
                  </a:lnTo>
                  <a:cubicBezTo>
                    <a:pt x="419" y="283"/>
                    <a:pt x="425" y="327"/>
                    <a:pt x="439" y="426"/>
                  </a:cubicBezTo>
                  <a:cubicBezTo>
                    <a:pt x="447" y="467"/>
                    <a:pt x="455" y="507"/>
                    <a:pt x="479" y="540"/>
                  </a:cubicBezTo>
                  <a:lnTo>
                    <a:pt x="496" y="540"/>
                  </a:lnTo>
                  <a:lnTo>
                    <a:pt x="487" y="604"/>
                  </a:lnTo>
                  <a:cubicBezTo>
                    <a:pt x="471" y="637"/>
                    <a:pt x="471" y="677"/>
                    <a:pt x="479" y="718"/>
                  </a:cubicBezTo>
                  <a:cubicBezTo>
                    <a:pt x="479" y="718"/>
                    <a:pt x="479" y="783"/>
                    <a:pt x="479" y="783"/>
                  </a:cubicBezTo>
                  <a:cubicBezTo>
                    <a:pt x="479" y="783"/>
                    <a:pt x="471" y="718"/>
                    <a:pt x="463" y="661"/>
                  </a:cubicBezTo>
                  <a:cubicBezTo>
                    <a:pt x="463" y="604"/>
                    <a:pt x="455" y="540"/>
                    <a:pt x="447" y="483"/>
                  </a:cubicBezTo>
                  <a:cubicBezTo>
                    <a:pt x="437" y="409"/>
                    <a:pt x="421" y="358"/>
                    <a:pt x="414" y="358"/>
                  </a:cubicBezTo>
                  <a:lnTo>
                    <a:pt x="414" y="358"/>
                  </a:lnTo>
                  <a:cubicBezTo>
                    <a:pt x="409" y="358"/>
                    <a:pt x="408" y="379"/>
                    <a:pt x="414" y="426"/>
                  </a:cubicBezTo>
                  <a:cubicBezTo>
                    <a:pt x="406" y="426"/>
                    <a:pt x="406" y="426"/>
                    <a:pt x="390" y="369"/>
                  </a:cubicBezTo>
                  <a:cubicBezTo>
                    <a:pt x="387" y="342"/>
                    <a:pt x="383" y="326"/>
                    <a:pt x="381" y="326"/>
                  </a:cubicBezTo>
                  <a:lnTo>
                    <a:pt x="381" y="326"/>
                  </a:lnTo>
                  <a:cubicBezTo>
                    <a:pt x="378" y="326"/>
                    <a:pt x="377" y="356"/>
                    <a:pt x="382" y="426"/>
                  </a:cubicBezTo>
                  <a:cubicBezTo>
                    <a:pt x="386" y="487"/>
                    <a:pt x="386" y="517"/>
                    <a:pt x="383" y="517"/>
                  </a:cubicBezTo>
                  <a:cubicBezTo>
                    <a:pt x="380" y="517"/>
                    <a:pt x="374" y="487"/>
                    <a:pt x="366" y="426"/>
                  </a:cubicBezTo>
                  <a:cubicBezTo>
                    <a:pt x="347" y="357"/>
                    <a:pt x="329" y="330"/>
                    <a:pt x="318" y="330"/>
                  </a:cubicBezTo>
                  <a:cubicBezTo>
                    <a:pt x="310" y="330"/>
                    <a:pt x="306" y="345"/>
                    <a:pt x="309" y="369"/>
                  </a:cubicBezTo>
                  <a:cubicBezTo>
                    <a:pt x="319" y="442"/>
                    <a:pt x="314" y="471"/>
                    <a:pt x="305" y="471"/>
                  </a:cubicBezTo>
                  <a:cubicBezTo>
                    <a:pt x="299" y="471"/>
                    <a:pt x="291" y="457"/>
                    <a:pt x="285" y="434"/>
                  </a:cubicBezTo>
                  <a:cubicBezTo>
                    <a:pt x="281" y="406"/>
                    <a:pt x="277" y="392"/>
                    <a:pt x="274" y="392"/>
                  </a:cubicBezTo>
                  <a:cubicBezTo>
                    <a:pt x="271" y="392"/>
                    <a:pt x="269" y="406"/>
                    <a:pt x="269" y="434"/>
                  </a:cubicBezTo>
                  <a:cubicBezTo>
                    <a:pt x="263" y="394"/>
                    <a:pt x="253" y="350"/>
                    <a:pt x="248" y="350"/>
                  </a:cubicBezTo>
                  <a:cubicBezTo>
                    <a:pt x="246" y="350"/>
                    <a:pt x="244" y="358"/>
                    <a:pt x="244" y="377"/>
                  </a:cubicBezTo>
                  <a:cubicBezTo>
                    <a:pt x="244" y="377"/>
                    <a:pt x="236" y="377"/>
                    <a:pt x="252" y="434"/>
                  </a:cubicBezTo>
                  <a:lnTo>
                    <a:pt x="252" y="556"/>
                  </a:lnTo>
                  <a:cubicBezTo>
                    <a:pt x="269" y="596"/>
                    <a:pt x="277" y="637"/>
                    <a:pt x="277" y="669"/>
                  </a:cubicBezTo>
                  <a:cubicBezTo>
                    <a:pt x="279" y="687"/>
                    <a:pt x="278" y="695"/>
                    <a:pt x="275" y="695"/>
                  </a:cubicBezTo>
                  <a:cubicBezTo>
                    <a:pt x="267" y="695"/>
                    <a:pt x="241" y="630"/>
                    <a:pt x="212" y="499"/>
                  </a:cubicBezTo>
                  <a:lnTo>
                    <a:pt x="179" y="386"/>
                  </a:lnTo>
                  <a:lnTo>
                    <a:pt x="179" y="386"/>
                  </a:lnTo>
                  <a:cubicBezTo>
                    <a:pt x="187" y="442"/>
                    <a:pt x="196" y="499"/>
                    <a:pt x="196" y="499"/>
                  </a:cubicBezTo>
                  <a:cubicBezTo>
                    <a:pt x="187" y="499"/>
                    <a:pt x="179" y="499"/>
                    <a:pt x="171" y="442"/>
                  </a:cubicBezTo>
                  <a:cubicBezTo>
                    <a:pt x="163" y="386"/>
                    <a:pt x="163" y="386"/>
                    <a:pt x="155" y="386"/>
                  </a:cubicBezTo>
                  <a:cubicBezTo>
                    <a:pt x="155" y="386"/>
                    <a:pt x="147" y="386"/>
                    <a:pt x="155" y="442"/>
                  </a:cubicBezTo>
                  <a:cubicBezTo>
                    <a:pt x="165" y="515"/>
                    <a:pt x="169" y="544"/>
                    <a:pt x="167" y="544"/>
                  </a:cubicBezTo>
                  <a:cubicBezTo>
                    <a:pt x="165" y="544"/>
                    <a:pt x="162" y="530"/>
                    <a:pt x="155" y="507"/>
                  </a:cubicBezTo>
                  <a:cubicBezTo>
                    <a:pt x="143" y="446"/>
                    <a:pt x="135" y="416"/>
                    <a:pt x="132" y="416"/>
                  </a:cubicBezTo>
                  <a:lnTo>
                    <a:pt x="132" y="416"/>
                  </a:lnTo>
                  <a:cubicBezTo>
                    <a:pt x="129" y="416"/>
                    <a:pt x="131" y="446"/>
                    <a:pt x="139" y="507"/>
                  </a:cubicBezTo>
                  <a:cubicBezTo>
                    <a:pt x="147" y="564"/>
                    <a:pt x="151" y="592"/>
                    <a:pt x="150" y="592"/>
                  </a:cubicBezTo>
                  <a:cubicBezTo>
                    <a:pt x="149" y="592"/>
                    <a:pt x="143" y="564"/>
                    <a:pt x="131" y="507"/>
                  </a:cubicBezTo>
                  <a:cubicBezTo>
                    <a:pt x="123" y="467"/>
                    <a:pt x="114" y="426"/>
                    <a:pt x="98" y="394"/>
                  </a:cubicBezTo>
                  <a:lnTo>
                    <a:pt x="98" y="394"/>
                  </a:lnTo>
                  <a:lnTo>
                    <a:pt x="106" y="450"/>
                  </a:lnTo>
                  <a:cubicBezTo>
                    <a:pt x="116" y="518"/>
                    <a:pt x="117" y="548"/>
                    <a:pt x="113" y="548"/>
                  </a:cubicBezTo>
                  <a:cubicBezTo>
                    <a:pt x="110" y="548"/>
                    <a:pt x="105" y="534"/>
                    <a:pt x="98" y="507"/>
                  </a:cubicBezTo>
                  <a:cubicBezTo>
                    <a:pt x="94" y="480"/>
                    <a:pt x="90" y="466"/>
                    <a:pt x="87" y="466"/>
                  </a:cubicBezTo>
                  <a:cubicBezTo>
                    <a:pt x="84" y="466"/>
                    <a:pt x="82" y="482"/>
                    <a:pt x="82" y="515"/>
                  </a:cubicBezTo>
                  <a:cubicBezTo>
                    <a:pt x="66" y="515"/>
                    <a:pt x="58" y="515"/>
                    <a:pt x="50" y="458"/>
                  </a:cubicBezTo>
                  <a:cubicBezTo>
                    <a:pt x="37" y="398"/>
                    <a:pt x="31" y="367"/>
                    <a:pt x="30" y="367"/>
                  </a:cubicBezTo>
                  <a:lnTo>
                    <a:pt x="30" y="367"/>
                  </a:lnTo>
                  <a:cubicBezTo>
                    <a:pt x="29" y="367"/>
                    <a:pt x="33" y="398"/>
                    <a:pt x="41" y="458"/>
                  </a:cubicBezTo>
                  <a:cubicBezTo>
                    <a:pt x="41" y="487"/>
                    <a:pt x="41" y="501"/>
                    <a:pt x="38" y="501"/>
                  </a:cubicBezTo>
                  <a:cubicBezTo>
                    <a:pt x="35" y="501"/>
                    <a:pt x="29" y="487"/>
                    <a:pt x="17" y="458"/>
                  </a:cubicBezTo>
                  <a:cubicBezTo>
                    <a:pt x="9" y="430"/>
                    <a:pt x="5" y="416"/>
                    <a:pt x="3" y="416"/>
                  </a:cubicBezTo>
                  <a:cubicBezTo>
                    <a:pt x="1" y="416"/>
                    <a:pt x="1" y="430"/>
                    <a:pt x="1" y="458"/>
                  </a:cubicBezTo>
                  <a:cubicBezTo>
                    <a:pt x="9" y="523"/>
                    <a:pt x="17" y="580"/>
                    <a:pt x="41" y="637"/>
                  </a:cubicBezTo>
                  <a:cubicBezTo>
                    <a:pt x="50" y="637"/>
                    <a:pt x="50" y="637"/>
                    <a:pt x="58" y="694"/>
                  </a:cubicBezTo>
                  <a:lnTo>
                    <a:pt x="41" y="694"/>
                  </a:lnTo>
                  <a:cubicBezTo>
                    <a:pt x="33" y="694"/>
                    <a:pt x="33" y="694"/>
                    <a:pt x="25" y="758"/>
                  </a:cubicBezTo>
                  <a:cubicBezTo>
                    <a:pt x="25" y="804"/>
                    <a:pt x="36" y="891"/>
                    <a:pt x="40" y="891"/>
                  </a:cubicBezTo>
                  <a:cubicBezTo>
                    <a:pt x="41" y="891"/>
                    <a:pt x="41" y="885"/>
                    <a:pt x="41" y="872"/>
                  </a:cubicBezTo>
                  <a:lnTo>
                    <a:pt x="58" y="929"/>
                  </a:lnTo>
                  <a:cubicBezTo>
                    <a:pt x="74" y="1018"/>
                    <a:pt x="86" y="1063"/>
                    <a:pt x="90" y="1063"/>
                  </a:cubicBezTo>
                  <a:cubicBezTo>
                    <a:pt x="94" y="1063"/>
                    <a:pt x="90" y="1018"/>
                    <a:pt x="74" y="929"/>
                  </a:cubicBezTo>
                  <a:cubicBezTo>
                    <a:pt x="56" y="835"/>
                    <a:pt x="48" y="793"/>
                    <a:pt x="50" y="793"/>
                  </a:cubicBezTo>
                  <a:lnTo>
                    <a:pt x="50" y="793"/>
                  </a:lnTo>
                  <a:cubicBezTo>
                    <a:pt x="51" y="793"/>
                    <a:pt x="59" y="821"/>
                    <a:pt x="74" y="872"/>
                  </a:cubicBezTo>
                  <a:cubicBezTo>
                    <a:pt x="88" y="979"/>
                    <a:pt x="96" y="986"/>
                    <a:pt x="103" y="986"/>
                  </a:cubicBezTo>
                  <a:cubicBezTo>
                    <a:pt x="104" y="986"/>
                    <a:pt x="105" y="985"/>
                    <a:pt x="106" y="985"/>
                  </a:cubicBezTo>
                  <a:cubicBezTo>
                    <a:pt x="114" y="985"/>
                    <a:pt x="114" y="985"/>
                    <a:pt x="123" y="1050"/>
                  </a:cubicBezTo>
                  <a:cubicBezTo>
                    <a:pt x="131" y="1091"/>
                    <a:pt x="139" y="1123"/>
                    <a:pt x="155" y="1164"/>
                  </a:cubicBezTo>
                  <a:cubicBezTo>
                    <a:pt x="163" y="1164"/>
                    <a:pt x="163" y="1164"/>
                    <a:pt x="155" y="1107"/>
                  </a:cubicBezTo>
                  <a:cubicBezTo>
                    <a:pt x="148" y="1080"/>
                    <a:pt x="146" y="1064"/>
                    <a:pt x="147" y="1064"/>
                  </a:cubicBezTo>
                  <a:lnTo>
                    <a:pt x="147" y="1064"/>
                  </a:lnTo>
                  <a:cubicBezTo>
                    <a:pt x="150" y="1064"/>
                    <a:pt x="161" y="1094"/>
                    <a:pt x="179" y="1164"/>
                  </a:cubicBezTo>
                  <a:cubicBezTo>
                    <a:pt x="186" y="1187"/>
                    <a:pt x="190" y="1201"/>
                    <a:pt x="191" y="1201"/>
                  </a:cubicBezTo>
                  <a:cubicBezTo>
                    <a:pt x="192" y="1201"/>
                    <a:pt x="186" y="1171"/>
                    <a:pt x="171" y="1099"/>
                  </a:cubicBezTo>
                  <a:cubicBezTo>
                    <a:pt x="163" y="1042"/>
                    <a:pt x="161" y="1014"/>
                    <a:pt x="165" y="1014"/>
                  </a:cubicBezTo>
                  <a:lnTo>
                    <a:pt x="165" y="1014"/>
                  </a:lnTo>
                  <a:cubicBezTo>
                    <a:pt x="169" y="1014"/>
                    <a:pt x="179" y="1042"/>
                    <a:pt x="196" y="1099"/>
                  </a:cubicBezTo>
                  <a:lnTo>
                    <a:pt x="204" y="1099"/>
                  </a:lnTo>
                  <a:cubicBezTo>
                    <a:pt x="212" y="1058"/>
                    <a:pt x="204" y="1018"/>
                    <a:pt x="196" y="977"/>
                  </a:cubicBezTo>
                  <a:cubicBezTo>
                    <a:pt x="181" y="911"/>
                    <a:pt x="175" y="883"/>
                    <a:pt x="176" y="883"/>
                  </a:cubicBezTo>
                  <a:lnTo>
                    <a:pt x="176" y="883"/>
                  </a:lnTo>
                  <a:cubicBezTo>
                    <a:pt x="177" y="883"/>
                    <a:pt x="181" y="897"/>
                    <a:pt x="187" y="921"/>
                  </a:cubicBezTo>
                  <a:cubicBezTo>
                    <a:pt x="204" y="961"/>
                    <a:pt x="212" y="1002"/>
                    <a:pt x="220" y="1042"/>
                  </a:cubicBezTo>
                  <a:cubicBezTo>
                    <a:pt x="228" y="1099"/>
                    <a:pt x="236" y="1099"/>
                    <a:pt x="236" y="1099"/>
                  </a:cubicBezTo>
                  <a:cubicBezTo>
                    <a:pt x="244" y="1099"/>
                    <a:pt x="260" y="1091"/>
                    <a:pt x="252" y="1034"/>
                  </a:cubicBezTo>
                  <a:lnTo>
                    <a:pt x="252" y="1034"/>
                  </a:lnTo>
                  <a:lnTo>
                    <a:pt x="260" y="1091"/>
                  </a:lnTo>
                  <a:cubicBezTo>
                    <a:pt x="266" y="1091"/>
                    <a:pt x="271" y="1120"/>
                    <a:pt x="272" y="1120"/>
                  </a:cubicBezTo>
                  <a:cubicBezTo>
                    <a:pt x="272" y="1120"/>
                    <a:pt x="271" y="1113"/>
                    <a:pt x="269" y="1091"/>
                  </a:cubicBezTo>
                  <a:lnTo>
                    <a:pt x="269" y="1091"/>
                  </a:lnTo>
                  <a:cubicBezTo>
                    <a:pt x="269" y="1091"/>
                    <a:pt x="277" y="1091"/>
                    <a:pt x="293" y="1148"/>
                  </a:cubicBezTo>
                  <a:cubicBezTo>
                    <a:pt x="298" y="1160"/>
                    <a:pt x="301" y="1166"/>
                    <a:pt x="304" y="1166"/>
                  </a:cubicBezTo>
                  <a:cubicBezTo>
                    <a:pt x="316" y="1166"/>
                    <a:pt x="311" y="1067"/>
                    <a:pt x="285" y="969"/>
                  </a:cubicBezTo>
                  <a:cubicBezTo>
                    <a:pt x="293" y="969"/>
                    <a:pt x="285" y="913"/>
                    <a:pt x="285" y="913"/>
                  </a:cubicBezTo>
                  <a:cubicBezTo>
                    <a:pt x="277" y="856"/>
                    <a:pt x="285" y="856"/>
                    <a:pt x="293" y="848"/>
                  </a:cubicBezTo>
                  <a:cubicBezTo>
                    <a:pt x="293" y="848"/>
                    <a:pt x="301" y="913"/>
                    <a:pt x="309" y="969"/>
                  </a:cubicBezTo>
                  <a:cubicBezTo>
                    <a:pt x="318" y="1072"/>
                    <a:pt x="330" y="1135"/>
                    <a:pt x="336" y="1135"/>
                  </a:cubicBezTo>
                  <a:cubicBezTo>
                    <a:pt x="339" y="1135"/>
                    <a:pt x="340" y="1115"/>
                    <a:pt x="337" y="1073"/>
                  </a:cubicBezTo>
                  <a:lnTo>
                    <a:pt x="337" y="1073"/>
                  </a:lnTo>
                  <a:cubicBezTo>
                    <a:pt x="338" y="1078"/>
                    <a:pt x="340" y="1083"/>
                    <a:pt x="341" y="1091"/>
                  </a:cubicBezTo>
                  <a:cubicBezTo>
                    <a:pt x="345" y="1118"/>
                    <a:pt x="349" y="1132"/>
                    <a:pt x="352" y="1132"/>
                  </a:cubicBezTo>
                  <a:cubicBezTo>
                    <a:pt x="356" y="1132"/>
                    <a:pt x="358" y="1116"/>
                    <a:pt x="358" y="1083"/>
                  </a:cubicBezTo>
                  <a:cubicBezTo>
                    <a:pt x="358" y="1026"/>
                    <a:pt x="358" y="969"/>
                    <a:pt x="350" y="904"/>
                  </a:cubicBezTo>
                  <a:cubicBezTo>
                    <a:pt x="341" y="848"/>
                    <a:pt x="350" y="848"/>
                    <a:pt x="350" y="848"/>
                  </a:cubicBezTo>
                  <a:cubicBezTo>
                    <a:pt x="358" y="848"/>
                    <a:pt x="358" y="848"/>
                    <a:pt x="358" y="904"/>
                  </a:cubicBezTo>
                  <a:cubicBezTo>
                    <a:pt x="366" y="965"/>
                    <a:pt x="374" y="996"/>
                    <a:pt x="379" y="996"/>
                  </a:cubicBezTo>
                  <a:cubicBezTo>
                    <a:pt x="384" y="996"/>
                    <a:pt x="386" y="965"/>
                    <a:pt x="382" y="904"/>
                  </a:cubicBezTo>
                  <a:lnTo>
                    <a:pt x="382" y="904"/>
                  </a:lnTo>
                  <a:lnTo>
                    <a:pt x="390" y="961"/>
                  </a:lnTo>
                  <a:cubicBezTo>
                    <a:pt x="396" y="1006"/>
                    <a:pt x="405" y="1047"/>
                    <a:pt x="418" y="1047"/>
                  </a:cubicBezTo>
                  <a:cubicBezTo>
                    <a:pt x="424" y="1047"/>
                    <a:pt x="431" y="1038"/>
                    <a:pt x="439" y="1018"/>
                  </a:cubicBezTo>
                  <a:cubicBezTo>
                    <a:pt x="463" y="1018"/>
                    <a:pt x="487" y="1018"/>
                    <a:pt x="487" y="1075"/>
                  </a:cubicBezTo>
                  <a:cubicBezTo>
                    <a:pt x="489" y="1087"/>
                    <a:pt x="491" y="1093"/>
                    <a:pt x="493" y="1093"/>
                  </a:cubicBezTo>
                  <a:cubicBezTo>
                    <a:pt x="501" y="1093"/>
                    <a:pt x="512" y="995"/>
                    <a:pt x="512" y="896"/>
                  </a:cubicBezTo>
                  <a:cubicBezTo>
                    <a:pt x="518" y="944"/>
                    <a:pt x="524" y="957"/>
                    <a:pt x="530" y="957"/>
                  </a:cubicBezTo>
                  <a:cubicBezTo>
                    <a:pt x="532" y="957"/>
                    <a:pt x="534" y="955"/>
                    <a:pt x="536" y="953"/>
                  </a:cubicBezTo>
                  <a:cubicBezTo>
                    <a:pt x="560" y="953"/>
                    <a:pt x="560" y="953"/>
                    <a:pt x="560" y="1018"/>
                  </a:cubicBezTo>
                  <a:cubicBezTo>
                    <a:pt x="564" y="1075"/>
                    <a:pt x="566" y="1103"/>
                    <a:pt x="567" y="1103"/>
                  </a:cubicBezTo>
                  <a:cubicBezTo>
                    <a:pt x="568" y="1103"/>
                    <a:pt x="568" y="1075"/>
                    <a:pt x="568" y="1018"/>
                  </a:cubicBezTo>
                  <a:cubicBezTo>
                    <a:pt x="568" y="971"/>
                    <a:pt x="572" y="950"/>
                    <a:pt x="577" y="950"/>
                  </a:cubicBezTo>
                  <a:cubicBezTo>
                    <a:pt x="585" y="950"/>
                    <a:pt x="596" y="1000"/>
                    <a:pt x="601" y="1075"/>
                  </a:cubicBezTo>
                  <a:cubicBezTo>
                    <a:pt x="609" y="1131"/>
                    <a:pt x="617" y="1131"/>
                    <a:pt x="625" y="1131"/>
                  </a:cubicBezTo>
                  <a:cubicBezTo>
                    <a:pt x="633" y="1075"/>
                    <a:pt x="641" y="1075"/>
                    <a:pt x="658" y="1075"/>
                  </a:cubicBezTo>
                  <a:cubicBezTo>
                    <a:pt x="674" y="1075"/>
                    <a:pt x="674" y="1075"/>
                    <a:pt x="666" y="953"/>
                  </a:cubicBezTo>
                  <a:cubicBezTo>
                    <a:pt x="658" y="831"/>
                    <a:pt x="666" y="831"/>
                    <a:pt x="674" y="831"/>
                  </a:cubicBezTo>
                  <a:cubicBezTo>
                    <a:pt x="682" y="831"/>
                    <a:pt x="690" y="831"/>
                    <a:pt x="698" y="896"/>
                  </a:cubicBezTo>
                  <a:cubicBezTo>
                    <a:pt x="698" y="896"/>
                    <a:pt x="706" y="953"/>
                    <a:pt x="714" y="953"/>
                  </a:cubicBezTo>
                  <a:cubicBezTo>
                    <a:pt x="723" y="953"/>
                    <a:pt x="731" y="953"/>
                    <a:pt x="731" y="1010"/>
                  </a:cubicBezTo>
                  <a:cubicBezTo>
                    <a:pt x="731" y="1010"/>
                    <a:pt x="739" y="1067"/>
                    <a:pt x="755" y="1067"/>
                  </a:cubicBezTo>
                  <a:cubicBezTo>
                    <a:pt x="771" y="1067"/>
                    <a:pt x="779" y="1067"/>
                    <a:pt x="787" y="1131"/>
                  </a:cubicBezTo>
                  <a:cubicBezTo>
                    <a:pt x="796" y="1131"/>
                    <a:pt x="796" y="1131"/>
                    <a:pt x="787" y="1067"/>
                  </a:cubicBezTo>
                  <a:cubicBezTo>
                    <a:pt x="787" y="1026"/>
                    <a:pt x="787" y="986"/>
                    <a:pt x="799" y="986"/>
                  </a:cubicBezTo>
                  <a:cubicBezTo>
                    <a:pt x="804" y="986"/>
                    <a:pt x="810" y="993"/>
                    <a:pt x="820" y="1010"/>
                  </a:cubicBezTo>
                  <a:cubicBezTo>
                    <a:pt x="828" y="1010"/>
                    <a:pt x="852" y="1010"/>
                    <a:pt x="852" y="953"/>
                  </a:cubicBezTo>
                  <a:cubicBezTo>
                    <a:pt x="852" y="953"/>
                    <a:pt x="852" y="953"/>
                    <a:pt x="860" y="1010"/>
                  </a:cubicBezTo>
                  <a:cubicBezTo>
                    <a:pt x="864" y="1071"/>
                    <a:pt x="868" y="1101"/>
                    <a:pt x="873" y="1101"/>
                  </a:cubicBezTo>
                  <a:cubicBezTo>
                    <a:pt x="877" y="1101"/>
                    <a:pt x="881" y="1071"/>
                    <a:pt x="885" y="1010"/>
                  </a:cubicBezTo>
                  <a:cubicBezTo>
                    <a:pt x="885" y="981"/>
                    <a:pt x="887" y="967"/>
                    <a:pt x="890" y="967"/>
                  </a:cubicBezTo>
                  <a:cubicBezTo>
                    <a:pt x="893" y="967"/>
                    <a:pt x="897" y="981"/>
                    <a:pt x="901" y="1010"/>
                  </a:cubicBezTo>
                  <a:cubicBezTo>
                    <a:pt x="901" y="1010"/>
                    <a:pt x="909" y="1010"/>
                    <a:pt x="909" y="953"/>
                  </a:cubicBezTo>
                  <a:cubicBezTo>
                    <a:pt x="913" y="925"/>
                    <a:pt x="915" y="910"/>
                    <a:pt x="918" y="910"/>
                  </a:cubicBezTo>
                  <a:cubicBezTo>
                    <a:pt x="921" y="910"/>
                    <a:pt x="925" y="925"/>
                    <a:pt x="933" y="953"/>
                  </a:cubicBezTo>
                  <a:cubicBezTo>
                    <a:pt x="933" y="1010"/>
                    <a:pt x="941" y="1018"/>
                    <a:pt x="950" y="1018"/>
                  </a:cubicBezTo>
                  <a:cubicBezTo>
                    <a:pt x="950" y="985"/>
                    <a:pt x="972" y="969"/>
                    <a:pt x="994" y="969"/>
                  </a:cubicBezTo>
                  <a:cubicBezTo>
                    <a:pt x="1016" y="969"/>
                    <a:pt x="1039" y="985"/>
                    <a:pt x="1039" y="1018"/>
                  </a:cubicBezTo>
                  <a:cubicBezTo>
                    <a:pt x="1047" y="961"/>
                    <a:pt x="1047" y="961"/>
                    <a:pt x="1047" y="961"/>
                  </a:cubicBezTo>
                  <a:cubicBezTo>
                    <a:pt x="1053" y="1004"/>
                    <a:pt x="1057" y="1023"/>
                    <a:pt x="1059" y="1023"/>
                  </a:cubicBezTo>
                  <a:cubicBezTo>
                    <a:pt x="1063" y="1023"/>
                    <a:pt x="1063" y="972"/>
                    <a:pt x="1063" y="896"/>
                  </a:cubicBezTo>
                  <a:lnTo>
                    <a:pt x="1047" y="896"/>
                  </a:lnTo>
                  <a:cubicBezTo>
                    <a:pt x="1047" y="843"/>
                    <a:pt x="1052" y="815"/>
                    <a:pt x="1057" y="815"/>
                  </a:cubicBezTo>
                  <a:cubicBezTo>
                    <a:pt x="1064" y="815"/>
                    <a:pt x="1071" y="861"/>
                    <a:pt x="1071" y="961"/>
                  </a:cubicBezTo>
                  <a:cubicBezTo>
                    <a:pt x="1075" y="1022"/>
                    <a:pt x="1077" y="1052"/>
                    <a:pt x="1079" y="1052"/>
                  </a:cubicBezTo>
                  <a:cubicBezTo>
                    <a:pt x="1081" y="1052"/>
                    <a:pt x="1083" y="1022"/>
                    <a:pt x="1087" y="961"/>
                  </a:cubicBezTo>
                  <a:cubicBezTo>
                    <a:pt x="1087" y="900"/>
                    <a:pt x="1089" y="870"/>
                    <a:pt x="1092" y="870"/>
                  </a:cubicBezTo>
                  <a:cubicBezTo>
                    <a:pt x="1095" y="870"/>
                    <a:pt x="1100" y="900"/>
                    <a:pt x="1104" y="961"/>
                  </a:cubicBezTo>
                  <a:cubicBezTo>
                    <a:pt x="1104" y="1022"/>
                    <a:pt x="1104" y="1052"/>
                    <a:pt x="1105" y="1052"/>
                  </a:cubicBezTo>
                  <a:cubicBezTo>
                    <a:pt x="1106" y="1052"/>
                    <a:pt x="1108" y="1022"/>
                    <a:pt x="1112" y="961"/>
                  </a:cubicBezTo>
                  <a:cubicBezTo>
                    <a:pt x="1116" y="826"/>
                    <a:pt x="1126" y="748"/>
                    <a:pt x="1133" y="748"/>
                  </a:cubicBezTo>
                  <a:cubicBezTo>
                    <a:pt x="1139" y="748"/>
                    <a:pt x="1144" y="797"/>
                    <a:pt x="1144" y="904"/>
                  </a:cubicBezTo>
                  <a:cubicBezTo>
                    <a:pt x="1136" y="961"/>
                    <a:pt x="1144" y="1026"/>
                    <a:pt x="1160" y="1083"/>
                  </a:cubicBezTo>
                  <a:cubicBezTo>
                    <a:pt x="1168" y="1042"/>
                    <a:pt x="1168" y="1002"/>
                    <a:pt x="1168" y="961"/>
                  </a:cubicBezTo>
                  <a:cubicBezTo>
                    <a:pt x="1164" y="900"/>
                    <a:pt x="1164" y="870"/>
                    <a:pt x="1166" y="870"/>
                  </a:cubicBezTo>
                  <a:lnTo>
                    <a:pt x="1166" y="870"/>
                  </a:lnTo>
                  <a:cubicBezTo>
                    <a:pt x="1168" y="870"/>
                    <a:pt x="1173" y="900"/>
                    <a:pt x="1177" y="961"/>
                  </a:cubicBezTo>
                  <a:cubicBezTo>
                    <a:pt x="1190" y="1064"/>
                    <a:pt x="1199" y="1110"/>
                    <a:pt x="1208" y="1110"/>
                  </a:cubicBezTo>
                  <a:cubicBezTo>
                    <a:pt x="1215" y="1110"/>
                    <a:pt x="1222" y="1080"/>
                    <a:pt x="1233" y="1026"/>
                  </a:cubicBezTo>
                  <a:cubicBezTo>
                    <a:pt x="1245" y="970"/>
                    <a:pt x="1257" y="942"/>
                    <a:pt x="1263" y="942"/>
                  </a:cubicBezTo>
                  <a:lnTo>
                    <a:pt x="1263" y="942"/>
                  </a:lnTo>
                  <a:cubicBezTo>
                    <a:pt x="1270" y="942"/>
                    <a:pt x="1270" y="972"/>
                    <a:pt x="1258" y="1034"/>
                  </a:cubicBezTo>
                  <a:cubicBezTo>
                    <a:pt x="1248" y="1101"/>
                    <a:pt x="1244" y="1128"/>
                    <a:pt x="1246" y="1128"/>
                  </a:cubicBezTo>
                  <a:cubicBezTo>
                    <a:pt x="1247" y="1128"/>
                    <a:pt x="1251" y="1114"/>
                    <a:pt x="1258" y="1091"/>
                  </a:cubicBezTo>
                  <a:lnTo>
                    <a:pt x="1290" y="1091"/>
                  </a:lnTo>
                  <a:cubicBezTo>
                    <a:pt x="1306" y="1058"/>
                    <a:pt x="1306" y="1018"/>
                    <a:pt x="1306" y="977"/>
                  </a:cubicBezTo>
                  <a:cubicBezTo>
                    <a:pt x="1306" y="1052"/>
                    <a:pt x="1312" y="1102"/>
                    <a:pt x="1321" y="1102"/>
                  </a:cubicBezTo>
                  <a:cubicBezTo>
                    <a:pt x="1326" y="1102"/>
                    <a:pt x="1332" y="1081"/>
                    <a:pt x="1339" y="1034"/>
                  </a:cubicBezTo>
                  <a:lnTo>
                    <a:pt x="1347" y="1042"/>
                  </a:lnTo>
                  <a:cubicBezTo>
                    <a:pt x="1355" y="1042"/>
                    <a:pt x="1355" y="1042"/>
                    <a:pt x="1363" y="977"/>
                  </a:cubicBezTo>
                  <a:cubicBezTo>
                    <a:pt x="1365" y="962"/>
                    <a:pt x="1367" y="955"/>
                    <a:pt x="1370" y="955"/>
                  </a:cubicBezTo>
                  <a:cubicBezTo>
                    <a:pt x="1376" y="955"/>
                    <a:pt x="1381" y="1001"/>
                    <a:pt x="1387" y="1042"/>
                  </a:cubicBezTo>
                  <a:cubicBezTo>
                    <a:pt x="1387" y="1082"/>
                    <a:pt x="1391" y="1126"/>
                    <a:pt x="1394" y="1126"/>
                  </a:cubicBezTo>
                  <a:cubicBezTo>
                    <a:pt x="1395" y="1126"/>
                    <a:pt x="1395" y="1118"/>
                    <a:pt x="1395" y="1099"/>
                  </a:cubicBezTo>
                  <a:cubicBezTo>
                    <a:pt x="1404" y="1042"/>
                    <a:pt x="1412" y="985"/>
                    <a:pt x="1420" y="929"/>
                  </a:cubicBezTo>
                  <a:cubicBezTo>
                    <a:pt x="1422" y="909"/>
                    <a:pt x="1425" y="902"/>
                    <a:pt x="1427" y="902"/>
                  </a:cubicBezTo>
                  <a:cubicBezTo>
                    <a:pt x="1431" y="902"/>
                    <a:pt x="1434" y="946"/>
                    <a:pt x="1428" y="985"/>
                  </a:cubicBezTo>
                  <a:cubicBezTo>
                    <a:pt x="1420" y="1026"/>
                    <a:pt x="1428" y="1067"/>
                    <a:pt x="1436" y="1107"/>
                  </a:cubicBezTo>
                  <a:cubicBezTo>
                    <a:pt x="1444" y="1107"/>
                    <a:pt x="1452" y="1107"/>
                    <a:pt x="1452" y="1050"/>
                  </a:cubicBezTo>
                  <a:cubicBezTo>
                    <a:pt x="1456" y="1019"/>
                    <a:pt x="1468" y="1005"/>
                    <a:pt x="1478" y="1005"/>
                  </a:cubicBezTo>
                  <a:cubicBezTo>
                    <a:pt x="1490" y="1005"/>
                    <a:pt x="1501" y="1021"/>
                    <a:pt x="1501" y="1050"/>
                  </a:cubicBezTo>
                  <a:lnTo>
                    <a:pt x="1517" y="1058"/>
                  </a:lnTo>
                  <a:cubicBezTo>
                    <a:pt x="1525" y="1058"/>
                    <a:pt x="1532" y="1001"/>
                    <a:pt x="1540" y="1001"/>
                  </a:cubicBezTo>
                  <a:cubicBezTo>
                    <a:pt x="1540" y="1001"/>
                    <a:pt x="1541" y="1001"/>
                    <a:pt x="1541" y="1002"/>
                  </a:cubicBezTo>
                  <a:cubicBezTo>
                    <a:pt x="1541" y="1002"/>
                    <a:pt x="1541" y="1002"/>
                    <a:pt x="1558" y="937"/>
                  </a:cubicBezTo>
                  <a:cubicBezTo>
                    <a:pt x="1558" y="945"/>
                    <a:pt x="1566" y="945"/>
                    <a:pt x="1566" y="1002"/>
                  </a:cubicBezTo>
                  <a:cubicBezTo>
                    <a:pt x="1574" y="941"/>
                    <a:pt x="1578" y="910"/>
                    <a:pt x="1579" y="910"/>
                  </a:cubicBezTo>
                  <a:lnTo>
                    <a:pt x="1579" y="910"/>
                  </a:lnTo>
                  <a:cubicBezTo>
                    <a:pt x="1580" y="910"/>
                    <a:pt x="1578" y="941"/>
                    <a:pt x="1574" y="1002"/>
                  </a:cubicBezTo>
                  <a:cubicBezTo>
                    <a:pt x="1574" y="1063"/>
                    <a:pt x="1574" y="1093"/>
                    <a:pt x="1575" y="1093"/>
                  </a:cubicBezTo>
                  <a:cubicBezTo>
                    <a:pt x="1576" y="1093"/>
                    <a:pt x="1578" y="1063"/>
                    <a:pt x="1582" y="1002"/>
                  </a:cubicBezTo>
                  <a:cubicBezTo>
                    <a:pt x="1590" y="974"/>
                    <a:pt x="1594" y="960"/>
                    <a:pt x="1596" y="960"/>
                  </a:cubicBezTo>
                  <a:cubicBezTo>
                    <a:pt x="1598" y="960"/>
                    <a:pt x="1598" y="976"/>
                    <a:pt x="1598" y="1010"/>
                  </a:cubicBezTo>
                  <a:cubicBezTo>
                    <a:pt x="1594" y="1038"/>
                    <a:pt x="1594" y="1052"/>
                    <a:pt x="1596" y="1052"/>
                  </a:cubicBezTo>
                  <a:lnTo>
                    <a:pt x="1596" y="1052"/>
                  </a:lnTo>
                  <a:cubicBezTo>
                    <a:pt x="1598" y="1052"/>
                    <a:pt x="1602" y="1038"/>
                    <a:pt x="1606" y="1010"/>
                  </a:cubicBezTo>
                  <a:cubicBezTo>
                    <a:pt x="1616" y="936"/>
                    <a:pt x="1629" y="885"/>
                    <a:pt x="1636" y="885"/>
                  </a:cubicBezTo>
                  <a:cubicBezTo>
                    <a:pt x="1640" y="885"/>
                    <a:pt x="1642" y="906"/>
                    <a:pt x="1639" y="953"/>
                  </a:cubicBezTo>
                  <a:cubicBezTo>
                    <a:pt x="1639" y="953"/>
                    <a:pt x="1639" y="953"/>
                    <a:pt x="1655" y="896"/>
                  </a:cubicBezTo>
                  <a:cubicBezTo>
                    <a:pt x="1663" y="835"/>
                    <a:pt x="1667" y="805"/>
                    <a:pt x="1668" y="805"/>
                  </a:cubicBezTo>
                  <a:lnTo>
                    <a:pt x="1668" y="805"/>
                  </a:lnTo>
                  <a:cubicBezTo>
                    <a:pt x="1669" y="805"/>
                    <a:pt x="1667" y="835"/>
                    <a:pt x="1663" y="896"/>
                  </a:cubicBezTo>
                  <a:cubicBezTo>
                    <a:pt x="1659" y="957"/>
                    <a:pt x="1659" y="988"/>
                    <a:pt x="1662" y="988"/>
                  </a:cubicBezTo>
                  <a:cubicBezTo>
                    <a:pt x="1665" y="988"/>
                    <a:pt x="1671" y="957"/>
                    <a:pt x="1679" y="896"/>
                  </a:cubicBezTo>
                  <a:cubicBezTo>
                    <a:pt x="1679" y="896"/>
                    <a:pt x="1683" y="871"/>
                    <a:pt x="1688" y="871"/>
                  </a:cubicBezTo>
                  <a:cubicBezTo>
                    <a:pt x="1690" y="871"/>
                    <a:pt x="1693" y="877"/>
                    <a:pt x="1695" y="896"/>
                  </a:cubicBezTo>
                  <a:cubicBezTo>
                    <a:pt x="1700" y="935"/>
                    <a:pt x="1713" y="973"/>
                    <a:pt x="1724" y="973"/>
                  </a:cubicBezTo>
                  <a:cubicBezTo>
                    <a:pt x="1731" y="973"/>
                    <a:pt x="1736" y="954"/>
                    <a:pt x="1736" y="904"/>
                  </a:cubicBezTo>
                  <a:lnTo>
                    <a:pt x="1752" y="913"/>
                  </a:lnTo>
                  <a:cubicBezTo>
                    <a:pt x="1756" y="941"/>
                    <a:pt x="1760" y="955"/>
                    <a:pt x="1764" y="955"/>
                  </a:cubicBezTo>
                  <a:cubicBezTo>
                    <a:pt x="1768" y="955"/>
                    <a:pt x="1772" y="941"/>
                    <a:pt x="1777" y="913"/>
                  </a:cubicBezTo>
                  <a:lnTo>
                    <a:pt x="1793" y="856"/>
                  </a:lnTo>
                  <a:lnTo>
                    <a:pt x="1793" y="856"/>
                  </a:lnTo>
                  <a:cubicBezTo>
                    <a:pt x="1785" y="896"/>
                    <a:pt x="1785" y="937"/>
                    <a:pt x="1793" y="977"/>
                  </a:cubicBezTo>
                  <a:cubicBezTo>
                    <a:pt x="1801" y="977"/>
                    <a:pt x="1801" y="977"/>
                    <a:pt x="1809" y="913"/>
                  </a:cubicBezTo>
                  <a:cubicBezTo>
                    <a:pt x="1809" y="856"/>
                    <a:pt x="1817" y="856"/>
                    <a:pt x="1817" y="856"/>
                  </a:cubicBezTo>
                  <a:cubicBezTo>
                    <a:pt x="1825" y="896"/>
                    <a:pt x="1825" y="937"/>
                    <a:pt x="1825" y="977"/>
                  </a:cubicBezTo>
                  <a:cubicBezTo>
                    <a:pt x="1835" y="911"/>
                    <a:pt x="1841" y="883"/>
                    <a:pt x="1844" y="883"/>
                  </a:cubicBezTo>
                  <a:lnTo>
                    <a:pt x="1844" y="883"/>
                  </a:lnTo>
                  <a:cubicBezTo>
                    <a:pt x="1845" y="883"/>
                    <a:pt x="1845" y="897"/>
                    <a:pt x="1841" y="921"/>
                  </a:cubicBezTo>
                  <a:cubicBezTo>
                    <a:pt x="1841" y="985"/>
                    <a:pt x="1850" y="985"/>
                    <a:pt x="1858" y="985"/>
                  </a:cubicBezTo>
                  <a:lnTo>
                    <a:pt x="1874" y="985"/>
                  </a:lnTo>
                  <a:cubicBezTo>
                    <a:pt x="1876" y="988"/>
                    <a:pt x="1878" y="989"/>
                    <a:pt x="1880" y="989"/>
                  </a:cubicBezTo>
                  <a:cubicBezTo>
                    <a:pt x="1886" y="989"/>
                    <a:pt x="1890" y="977"/>
                    <a:pt x="1890" y="929"/>
                  </a:cubicBezTo>
                  <a:cubicBezTo>
                    <a:pt x="1890" y="888"/>
                    <a:pt x="1898" y="848"/>
                    <a:pt x="1906" y="815"/>
                  </a:cubicBezTo>
                  <a:lnTo>
                    <a:pt x="1906" y="815"/>
                  </a:lnTo>
                  <a:cubicBezTo>
                    <a:pt x="1898" y="856"/>
                    <a:pt x="1898" y="896"/>
                    <a:pt x="1898" y="937"/>
                  </a:cubicBezTo>
                  <a:cubicBezTo>
                    <a:pt x="1906" y="937"/>
                    <a:pt x="1898" y="994"/>
                    <a:pt x="1898" y="994"/>
                  </a:cubicBezTo>
                  <a:cubicBezTo>
                    <a:pt x="1891" y="1047"/>
                    <a:pt x="1893" y="1066"/>
                    <a:pt x="1899" y="1066"/>
                  </a:cubicBezTo>
                  <a:cubicBezTo>
                    <a:pt x="1907" y="1066"/>
                    <a:pt x="1921" y="1034"/>
                    <a:pt x="1931" y="1002"/>
                  </a:cubicBezTo>
                  <a:cubicBezTo>
                    <a:pt x="1943" y="942"/>
                    <a:pt x="1951" y="914"/>
                    <a:pt x="1954" y="914"/>
                  </a:cubicBezTo>
                  <a:lnTo>
                    <a:pt x="1954" y="914"/>
                  </a:lnTo>
                  <a:cubicBezTo>
                    <a:pt x="1957" y="914"/>
                    <a:pt x="1955" y="944"/>
                    <a:pt x="1947" y="1002"/>
                  </a:cubicBezTo>
                  <a:cubicBezTo>
                    <a:pt x="1942" y="1036"/>
                    <a:pt x="1942" y="1051"/>
                    <a:pt x="1943" y="1051"/>
                  </a:cubicBezTo>
                  <a:cubicBezTo>
                    <a:pt x="1948" y="1051"/>
                    <a:pt x="1970" y="954"/>
                    <a:pt x="1987" y="831"/>
                  </a:cubicBezTo>
                  <a:lnTo>
                    <a:pt x="2020" y="653"/>
                  </a:lnTo>
                  <a:lnTo>
                    <a:pt x="1995" y="831"/>
                  </a:lnTo>
                  <a:cubicBezTo>
                    <a:pt x="1981" y="970"/>
                    <a:pt x="1975" y="1027"/>
                    <a:pt x="1981" y="1027"/>
                  </a:cubicBezTo>
                  <a:cubicBezTo>
                    <a:pt x="1985" y="1027"/>
                    <a:pt x="1995" y="1000"/>
                    <a:pt x="2012" y="953"/>
                  </a:cubicBezTo>
                  <a:cubicBezTo>
                    <a:pt x="2020" y="925"/>
                    <a:pt x="2024" y="910"/>
                    <a:pt x="2025" y="910"/>
                  </a:cubicBezTo>
                  <a:lnTo>
                    <a:pt x="2025" y="910"/>
                  </a:lnTo>
                  <a:cubicBezTo>
                    <a:pt x="2026" y="910"/>
                    <a:pt x="2024" y="925"/>
                    <a:pt x="2020" y="953"/>
                  </a:cubicBezTo>
                  <a:cubicBezTo>
                    <a:pt x="2012" y="1018"/>
                    <a:pt x="2020" y="1018"/>
                    <a:pt x="2036" y="1018"/>
                  </a:cubicBezTo>
                  <a:cubicBezTo>
                    <a:pt x="2043" y="1020"/>
                    <a:pt x="2048" y="1022"/>
                    <a:pt x="2053" y="1022"/>
                  </a:cubicBezTo>
                  <a:cubicBezTo>
                    <a:pt x="2065" y="1022"/>
                    <a:pt x="2071" y="1010"/>
                    <a:pt x="2077" y="969"/>
                  </a:cubicBezTo>
                  <a:lnTo>
                    <a:pt x="2085" y="969"/>
                  </a:lnTo>
                  <a:cubicBezTo>
                    <a:pt x="2081" y="1017"/>
                    <a:pt x="2083" y="1037"/>
                    <a:pt x="2087" y="1037"/>
                  </a:cubicBezTo>
                  <a:cubicBezTo>
                    <a:pt x="2093" y="1037"/>
                    <a:pt x="2104" y="987"/>
                    <a:pt x="2109" y="913"/>
                  </a:cubicBezTo>
                  <a:lnTo>
                    <a:pt x="2125" y="913"/>
                  </a:lnTo>
                  <a:lnTo>
                    <a:pt x="2117" y="977"/>
                  </a:lnTo>
                  <a:cubicBezTo>
                    <a:pt x="2109" y="1034"/>
                    <a:pt x="2117" y="1034"/>
                    <a:pt x="2174" y="1050"/>
                  </a:cubicBezTo>
                  <a:cubicBezTo>
                    <a:pt x="2188" y="1052"/>
                    <a:pt x="2199" y="1054"/>
                    <a:pt x="2208" y="1054"/>
                  </a:cubicBezTo>
                  <a:cubicBezTo>
                    <a:pt x="2235" y="1054"/>
                    <a:pt x="2243" y="1036"/>
                    <a:pt x="2255" y="945"/>
                  </a:cubicBezTo>
                  <a:cubicBezTo>
                    <a:pt x="2267" y="889"/>
                    <a:pt x="2275" y="861"/>
                    <a:pt x="2278" y="861"/>
                  </a:cubicBezTo>
                  <a:lnTo>
                    <a:pt x="2278" y="861"/>
                  </a:lnTo>
                  <a:cubicBezTo>
                    <a:pt x="2281" y="861"/>
                    <a:pt x="2279" y="891"/>
                    <a:pt x="2271" y="953"/>
                  </a:cubicBezTo>
                  <a:cubicBezTo>
                    <a:pt x="2268" y="974"/>
                    <a:pt x="2265" y="995"/>
                    <a:pt x="2263" y="1010"/>
                  </a:cubicBezTo>
                  <a:lnTo>
                    <a:pt x="2263" y="1010"/>
                  </a:lnTo>
                  <a:cubicBezTo>
                    <a:pt x="2263" y="1010"/>
                    <a:pt x="2279" y="1010"/>
                    <a:pt x="2271" y="1075"/>
                  </a:cubicBezTo>
                  <a:cubicBezTo>
                    <a:pt x="2271" y="1128"/>
                    <a:pt x="2274" y="1147"/>
                    <a:pt x="2279" y="1147"/>
                  </a:cubicBezTo>
                  <a:cubicBezTo>
                    <a:pt x="2285" y="1147"/>
                    <a:pt x="2294" y="1115"/>
                    <a:pt x="2304" y="1083"/>
                  </a:cubicBezTo>
                  <a:lnTo>
                    <a:pt x="2304" y="1083"/>
                  </a:lnTo>
                  <a:cubicBezTo>
                    <a:pt x="2304" y="1124"/>
                    <a:pt x="2299" y="1170"/>
                    <a:pt x="2303" y="1170"/>
                  </a:cubicBezTo>
                  <a:cubicBezTo>
                    <a:pt x="2305" y="1170"/>
                    <a:pt x="2307" y="1163"/>
                    <a:pt x="2312" y="1148"/>
                  </a:cubicBezTo>
                  <a:cubicBezTo>
                    <a:pt x="2321" y="1116"/>
                    <a:pt x="2340" y="1087"/>
                    <a:pt x="2351" y="1087"/>
                  </a:cubicBezTo>
                  <a:cubicBezTo>
                    <a:pt x="2359" y="1087"/>
                    <a:pt x="2363" y="1105"/>
                    <a:pt x="2352" y="1156"/>
                  </a:cubicBezTo>
                  <a:lnTo>
                    <a:pt x="2368" y="1156"/>
                  </a:lnTo>
                  <a:cubicBezTo>
                    <a:pt x="2375" y="1112"/>
                    <a:pt x="2386" y="1107"/>
                    <a:pt x="2394" y="1107"/>
                  </a:cubicBezTo>
                  <a:cubicBezTo>
                    <a:pt x="2397" y="1107"/>
                    <a:pt x="2399" y="1107"/>
                    <a:pt x="2401" y="1107"/>
                  </a:cubicBezTo>
                  <a:cubicBezTo>
                    <a:pt x="2417" y="1107"/>
                    <a:pt x="2425" y="1115"/>
                    <a:pt x="2409" y="1172"/>
                  </a:cubicBezTo>
                  <a:cubicBezTo>
                    <a:pt x="2401" y="1200"/>
                    <a:pt x="2399" y="1215"/>
                    <a:pt x="2402" y="1215"/>
                  </a:cubicBezTo>
                  <a:cubicBezTo>
                    <a:pt x="2405" y="1215"/>
                    <a:pt x="2413" y="1200"/>
                    <a:pt x="2425" y="1172"/>
                  </a:cubicBezTo>
                  <a:cubicBezTo>
                    <a:pt x="2425" y="1172"/>
                    <a:pt x="2426" y="1172"/>
                    <a:pt x="2426" y="1172"/>
                  </a:cubicBezTo>
                  <a:cubicBezTo>
                    <a:pt x="2435" y="1172"/>
                    <a:pt x="2466" y="1058"/>
                    <a:pt x="2466" y="1058"/>
                  </a:cubicBezTo>
                  <a:cubicBezTo>
                    <a:pt x="2474" y="1026"/>
                    <a:pt x="2482" y="985"/>
                    <a:pt x="2506" y="945"/>
                  </a:cubicBezTo>
                  <a:lnTo>
                    <a:pt x="2506" y="945"/>
                  </a:lnTo>
                  <a:lnTo>
                    <a:pt x="2490" y="1010"/>
                  </a:lnTo>
                  <a:lnTo>
                    <a:pt x="2466" y="1123"/>
                  </a:lnTo>
                  <a:cubicBezTo>
                    <a:pt x="2467" y="1123"/>
                    <a:pt x="2469" y="1124"/>
                    <a:pt x="2471" y="1124"/>
                  </a:cubicBezTo>
                  <a:cubicBezTo>
                    <a:pt x="2477" y="1124"/>
                    <a:pt x="2485" y="1118"/>
                    <a:pt x="2498" y="1067"/>
                  </a:cubicBezTo>
                  <a:lnTo>
                    <a:pt x="2498" y="1067"/>
                  </a:lnTo>
                  <a:cubicBezTo>
                    <a:pt x="2490" y="1131"/>
                    <a:pt x="2498" y="1131"/>
                    <a:pt x="2506" y="1131"/>
                  </a:cubicBezTo>
                  <a:cubicBezTo>
                    <a:pt x="2511" y="1134"/>
                    <a:pt x="2515" y="1135"/>
                    <a:pt x="2518" y="1135"/>
                  </a:cubicBezTo>
                  <a:cubicBezTo>
                    <a:pt x="2528" y="1135"/>
                    <a:pt x="2537" y="1124"/>
                    <a:pt x="2555" y="1083"/>
                  </a:cubicBezTo>
                  <a:lnTo>
                    <a:pt x="2555" y="1083"/>
                  </a:lnTo>
                  <a:cubicBezTo>
                    <a:pt x="2542" y="1147"/>
                    <a:pt x="2547" y="1179"/>
                    <a:pt x="2560" y="1179"/>
                  </a:cubicBezTo>
                  <a:cubicBezTo>
                    <a:pt x="2571" y="1179"/>
                    <a:pt x="2588" y="1153"/>
                    <a:pt x="2604" y="1099"/>
                  </a:cubicBezTo>
                  <a:cubicBezTo>
                    <a:pt x="2611" y="1072"/>
                    <a:pt x="2617" y="1057"/>
                    <a:pt x="2620" y="1057"/>
                  </a:cubicBezTo>
                  <a:lnTo>
                    <a:pt x="2620" y="1057"/>
                  </a:lnTo>
                  <a:cubicBezTo>
                    <a:pt x="2624" y="1057"/>
                    <a:pt x="2624" y="1074"/>
                    <a:pt x="2620" y="1107"/>
                  </a:cubicBezTo>
                  <a:cubicBezTo>
                    <a:pt x="2616" y="1135"/>
                    <a:pt x="2614" y="1150"/>
                    <a:pt x="2615" y="1150"/>
                  </a:cubicBezTo>
                  <a:cubicBezTo>
                    <a:pt x="2616" y="1150"/>
                    <a:pt x="2620" y="1135"/>
                    <a:pt x="2628" y="1107"/>
                  </a:cubicBezTo>
                  <a:cubicBezTo>
                    <a:pt x="2635" y="1092"/>
                    <a:pt x="2639" y="1085"/>
                    <a:pt x="2641" y="1085"/>
                  </a:cubicBezTo>
                  <a:lnTo>
                    <a:pt x="2641" y="1085"/>
                  </a:lnTo>
                  <a:cubicBezTo>
                    <a:pt x="2648" y="1085"/>
                    <a:pt x="2642" y="1131"/>
                    <a:pt x="2636" y="1172"/>
                  </a:cubicBezTo>
                  <a:cubicBezTo>
                    <a:pt x="2622" y="1244"/>
                    <a:pt x="2619" y="1274"/>
                    <a:pt x="2624" y="1274"/>
                  </a:cubicBezTo>
                  <a:cubicBezTo>
                    <a:pt x="2627" y="1274"/>
                    <a:pt x="2634" y="1260"/>
                    <a:pt x="2644" y="1237"/>
                  </a:cubicBezTo>
                  <a:cubicBezTo>
                    <a:pt x="2663" y="1193"/>
                    <a:pt x="2672" y="1188"/>
                    <a:pt x="2679" y="1188"/>
                  </a:cubicBezTo>
                  <a:cubicBezTo>
                    <a:pt x="2681" y="1188"/>
                    <a:pt x="2683" y="1188"/>
                    <a:pt x="2685" y="1188"/>
                  </a:cubicBezTo>
                  <a:cubicBezTo>
                    <a:pt x="2709" y="1156"/>
                    <a:pt x="2725" y="1115"/>
                    <a:pt x="2725" y="1075"/>
                  </a:cubicBezTo>
                  <a:cubicBezTo>
                    <a:pt x="2741" y="1042"/>
                    <a:pt x="2749" y="1002"/>
                    <a:pt x="2766" y="961"/>
                  </a:cubicBezTo>
                  <a:cubicBezTo>
                    <a:pt x="2773" y="947"/>
                    <a:pt x="2777" y="941"/>
                    <a:pt x="2778" y="941"/>
                  </a:cubicBezTo>
                  <a:lnTo>
                    <a:pt x="2778" y="941"/>
                  </a:lnTo>
                  <a:cubicBezTo>
                    <a:pt x="2781" y="941"/>
                    <a:pt x="2771" y="969"/>
                    <a:pt x="2766" y="969"/>
                  </a:cubicBezTo>
                  <a:cubicBezTo>
                    <a:pt x="2749" y="1002"/>
                    <a:pt x="2741" y="1042"/>
                    <a:pt x="2741" y="1083"/>
                  </a:cubicBezTo>
                  <a:cubicBezTo>
                    <a:pt x="2733" y="1140"/>
                    <a:pt x="2741" y="1148"/>
                    <a:pt x="2749" y="1148"/>
                  </a:cubicBezTo>
                  <a:lnTo>
                    <a:pt x="2774" y="1156"/>
                  </a:lnTo>
                  <a:cubicBezTo>
                    <a:pt x="2778" y="1189"/>
                    <a:pt x="2782" y="1205"/>
                    <a:pt x="2787" y="1205"/>
                  </a:cubicBezTo>
                  <a:cubicBezTo>
                    <a:pt x="2792" y="1205"/>
                    <a:pt x="2798" y="1191"/>
                    <a:pt x="2806" y="1164"/>
                  </a:cubicBezTo>
                  <a:cubicBezTo>
                    <a:pt x="2809" y="1148"/>
                    <a:pt x="2811" y="1139"/>
                    <a:pt x="2812" y="1133"/>
                  </a:cubicBezTo>
                  <a:lnTo>
                    <a:pt x="2812" y="1133"/>
                  </a:lnTo>
                  <a:cubicBezTo>
                    <a:pt x="2810" y="1180"/>
                    <a:pt x="2825" y="1205"/>
                    <a:pt x="2844" y="1205"/>
                  </a:cubicBezTo>
                  <a:cubicBezTo>
                    <a:pt x="2862" y="1205"/>
                    <a:pt x="2885" y="1182"/>
                    <a:pt x="2904" y="1131"/>
                  </a:cubicBezTo>
                  <a:lnTo>
                    <a:pt x="2904" y="1131"/>
                  </a:lnTo>
                  <a:cubicBezTo>
                    <a:pt x="2895" y="1164"/>
                    <a:pt x="2895" y="1156"/>
                    <a:pt x="2887" y="1188"/>
                  </a:cubicBezTo>
                  <a:cubicBezTo>
                    <a:pt x="2871" y="1245"/>
                    <a:pt x="2879" y="1253"/>
                    <a:pt x="2887" y="1253"/>
                  </a:cubicBezTo>
                  <a:cubicBezTo>
                    <a:pt x="2888" y="1254"/>
                    <a:pt x="2889" y="1254"/>
                    <a:pt x="2890" y="1254"/>
                  </a:cubicBezTo>
                  <a:cubicBezTo>
                    <a:pt x="2901" y="1254"/>
                    <a:pt x="2931" y="1220"/>
                    <a:pt x="2948" y="1220"/>
                  </a:cubicBezTo>
                  <a:cubicBezTo>
                    <a:pt x="2950" y="1220"/>
                    <a:pt x="2951" y="1220"/>
                    <a:pt x="2952" y="1221"/>
                  </a:cubicBezTo>
                  <a:cubicBezTo>
                    <a:pt x="2961" y="1223"/>
                    <a:pt x="2969" y="1226"/>
                    <a:pt x="2978" y="1226"/>
                  </a:cubicBezTo>
                  <a:cubicBezTo>
                    <a:pt x="2993" y="1226"/>
                    <a:pt x="3007" y="1217"/>
                    <a:pt x="3017" y="1180"/>
                  </a:cubicBezTo>
                  <a:cubicBezTo>
                    <a:pt x="3025" y="1180"/>
                    <a:pt x="3025" y="1180"/>
                    <a:pt x="3009" y="1237"/>
                  </a:cubicBezTo>
                  <a:cubicBezTo>
                    <a:pt x="2985" y="1294"/>
                    <a:pt x="2985" y="1294"/>
                    <a:pt x="2993" y="1294"/>
                  </a:cubicBezTo>
                  <a:cubicBezTo>
                    <a:pt x="3017" y="1261"/>
                    <a:pt x="3025" y="1221"/>
                    <a:pt x="3033" y="1180"/>
                  </a:cubicBezTo>
                  <a:cubicBezTo>
                    <a:pt x="3041" y="1154"/>
                    <a:pt x="3047" y="1141"/>
                    <a:pt x="3051" y="1141"/>
                  </a:cubicBezTo>
                  <a:cubicBezTo>
                    <a:pt x="3055" y="1141"/>
                    <a:pt x="3058" y="1158"/>
                    <a:pt x="3058" y="1188"/>
                  </a:cubicBezTo>
                  <a:cubicBezTo>
                    <a:pt x="3053" y="1225"/>
                    <a:pt x="3059" y="1244"/>
                    <a:pt x="3071" y="1244"/>
                  </a:cubicBezTo>
                  <a:cubicBezTo>
                    <a:pt x="3080" y="1244"/>
                    <a:pt x="3092" y="1233"/>
                    <a:pt x="3106" y="1213"/>
                  </a:cubicBezTo>
                  <a:cubicBezTo>
                    <a:pt x="3114" y="1213"/>
                    <a:pt x="3114" y="1213"/>
                    <a:pt x="3098" y="1269"/>
                  </a:cubicBezTo>
                  <a:cubicBezTo>
                    <a:pt x="3093" y="1308"/>
                    <a:pt x="3088" y="1344"/>
                    <a:pt x="3096" y="1344"/>
                  </a:cubicBezTo>
                  <a:cubicBezTo>
                    <a:pt x="3101" y="1344"/>
                    <a:pt x="3111" y="1328"/>
                    <a:pt x="3131" y="1285"/>
                  </a:cubicBezTo>
                  <a:cubicBezTo>
                    <a:pt x="3139" y="1285"/>
                    <a:pt x="3139" y="1285"/>
                    <a:pt x="3114" y="1342"/>
                  </a:cubicBezTo>
                  <a:cubicBezTo>
                    <a:pt x="3110" y="1376"/>
                    <a:pt x="3102" y="1409"/>
                    <a:pt x="3105" y="1409"/>
                  </a:cubicBezTo>
                  <a:cubicBezTo>
                    <a:pt x="3107" y="1409"/>
                    <a:pt x="3114" y="1393"/>
                    <a:pt x="3131" y="1350"/>
                  </a:cubicBezTo>
                  <a:cubicBezTo>
                    <a:pt x="3145" y="1325"/>
                    <a:pt x="3156" y="1312"/>
                    <a:pt x="3164" y="1312"/>
                  </a:cubicBezTo>
                  <a:cubicBezTo>
                    <a:pt x="3173" y="1312"/>
                    <a:pt x="3176" y="1331"/>
                    <a:pt x="3171" y="1367"/>
                  </a:cubicBezTo>
                  <a:cubicBezTo>
                    <a:pt x="3179" y="1367"/>
                    <a:pt x="3187" y="1367"/>
                    <a:pt x="3204" y="1310"/>
                  </a:cubicBezTo>
                  <a:cubicBezTo>
                    <a:pt x="3212" y="1277"/>
                    <a:pt x="3212" y="1285"/>
                    <a:pt x="3228" y="1253"/>
                  </a:cubicBezTo>
                  <a:lnTo>
                    <a:pt x="3228" y="1253"/>
                  </a:lnTo>
                  <a:cubicBezTo>
                    <a:pt x="3211" y="1315"/>
                    <a:pt x="3203" y="1345"/>
                    <a:pt x="3205" y="1345"/>
                  </a:cubicBezTo>
                  <a:cubicBezTo>
                    <a:pt x="3206" y="1345"/>
                    <a:pt x="3216" y="1317"/>
                    <a:pt x="3236" y="1261"/>
                  </a:cubicBezTo>
                  <a:cubicBezTo>
                    <a:pt x="3244" y="1233"/>
                    <a:pt x="3250" y="1219"/>
                    <a:pt x="3252" y="1219"/>
                  </a:cubicBezTo>
                  <a:lnTo>
                    <a:pt x="3252" y="1219"/>
                  </a:lnTo>
                  <a:cubicBezTo>
                    <a:pt x="3254" y="1219"/>
                    <a:pt x="3252" y="1233"/>
                    <a:pt x="3244" y="1261"/>
                  </a:cubicBezTo>
                  <a:cubicBezTo>
                    <a:pt x="3228" y="1326"/>
                    <a:pt x="3236" y="1326"/>
                    <a:pt x="3236" y="1326"/>
                  </a:cubicBezTo>
                  <a:cubicBezTo>
                    <a:pt x="3243" y="1326"/>
                    <a:pt x="3278" y="1298"/>
                    <a:pt x="3308" y="1298"/>
                  </a:cubicBezTo>
                  <a:cubicBezTo>
                    <a:pt x="3314" y="1298"/>
                    <a:pt x="3320" y="1299"/>
                    <a:pt x="3325" y="1302"/>
                  </a:cubicBezTo>
                  <a:cubicBezTo>
                    <a:pt x="3345" y="1308"/>
                    <a:pt x="3360" y="1314"/>
                    <a:pt x="3371" y="1314"/>
                  </a:cubicBezTo>
                  <a:cubicBezTo>
                    <a:pt x="3388" y="1314"/>
                    <a:pt x="3400" y="1303"/>
                    <a:pt x="3414" y="1269"/>
                  </a:cubicBezTo>
                  <a:cubicBezTo>
                    <a:pt x="3426" y="1246"/>
                    <a:pt x="3432" y="1234"/>
                    <a:pt x="3433" y="1234"/>
                  </a:cubicBezTo>
                  <a:lnTo>
                    <a:pt x="3433" y="1234"/>
                  </a:lnTo>
                  <a:cubicBezTo>
                    <a:pt x="3435" y="1234"/>
                    <a:pt x="3431" y="1248"/>
                    <a:pt x="3422" y="1277"/>
                  </a:cubicBezTo>
                  <a:cubicBezTo>
                    <a:pt x="3406" y="1334"/>
                    <a:pt x="3414" y="1342"/>
                    <a:pt x="3422" y="1342"/>
                  </a:cubicBezTo>
                  <a:cubicBezTo>
                    <a:pt x="3431" y="1342"/>
                    <a:pt x="3431" y="1350"/>
                    <a:pt x="3414" y="1407"/>
                  </a:cubicBezTo>
                  <a:cubicBezTo>
                    <a:pt x="3439" y="1350"/>
                    <a:pt x="3439" y="1350"/>
                    <a:pt x="3447" y="1350"/>
                  </a:cubicBezTo>
                  <a:cubicBezTo>
                    <a:pt x="3434" y="1381"/>
                    <a:pt x="3430" y="1397"/>
                    <a:pt x="3433" y="1397"/>
                  </a:cubicBezTo>
                  <a:cubicBezTo>
                    <a:pt x="3436" y="1397"/>
                    <a:pt x="3444" y="1385"/>
                    <a:pt x="3455" y="1358"/>
                  </a:cubicBezTo>
                  <a:cubicBezTo>
                    <a:pt x="3479" y="1306"/>
                    <a:pt x="3491" y="1279"/>
                    <a:pt x="3492" y="1279"/>
                  </a:cubicBezTo>
                  <a:lnTo>
                    <a:pt x="3492" y="1279"/>
                  </a:lnTo>
                  <a:cubicBezTo>
                    <a:pt x="3493" y="1279"/>
                    <a:pt x="3483" y="1306"/>
                    <a:pt x="3463" y="1358"/>
                  </a:cubicBezTo>
                  <a:cubicBezTo>
                    <a:pt x="3451" y="1400"/>
                    <a:pt x="3444" y="1445"/>
                    <a:pt x="3447" y="1445"/>
                  </a:cubicBezTo>
                  <a:cubicBezTo>
                    <a:pt x="3448" y="1445"/>
                    <a:pt x="3450" y="1439"/>
                    <a:pt x="3455" y="1423"/>
                  </a:cubicBezTo>
                  <a:cubicBezTo>
                    <a:pt x="3479" y="1367"/>
                    <a:pt x="3487" y="1375"/>
                    <a:pt x="3520" y="1318"/>
                  </a:cubicBezTo>
                  <a:lnTo>
                    <a:pt x="3520" y="1318"/>
                  </a:lnTo>
                  <a:cubicBezTo>
                    <a:pt x="3520" y="1318"/>
                    <a:pt x="3528" y="1326"/>
                    <a:pt x="3503" y="1383"/>
                  </a:cubicBezTo>
                  <a:cubicBezTo>
                    <a:pt x="3501" y="1402"/>
                    <a:pt x="3505" y="1410"/>
                    <a:pt x="3512" y="1410"/>
                  </a:cubicBezTo>
                  <a:cubicBezTo>
                    <a:pt x="3526" y="1410"/>
                    <a:pt x="3552" y="1380"/>
                    <a:pt x="3568" y="1342"/>
                  </a:cubicBezTo>
                  <a:cubicBezTo>
                    <a:pt x="3580" y="1316"/>
                    <a:pt x="3587" y="1304"/>
                    <a:pt x="3590" y="1303"/>
                  </a:cubicBezTo>
                  <a:lnTo>
                    <a:pt x="3590" y="1303"/>
                  </a:lnTo>
                  <a:cubicBezTo>
                    <a:pt x="3593" y="1304"/>
                    <a:pt x="3589" y="1320"/>
                    <a:pt x="3576" y="1350"/>
                  </a:cubicBezTo>
                  <a:cubicBezTo>
                    <a:pt x="3552" y="1399"/>
                    <a:pt x="3560" y="1407"/>
                    <a:pt x="3568" y="1407"/>
                  </a:cubicBezTo>
                  <a:cubicBezTo>
                    <a:pt x="3575" y="1393"/>
                    <a:pt x="3579" y="1387"/>
                    <a:pt x="3580" y="1387"/>
                  </a:cubicBezTo>
                  <a:lnTo>
                    <a:pt x="3580" y="1387"/>
                  </a:lnTo>
                  <a:cubicBezTo>
                    <a:pt x="3583" y="1387"/>
                    <a:pt x="3569" y="1423"/>
                    <a:pt x="3552" y="1464"/>
                  </a:cubicBezTo>
                  <a:cubicBezTo>
                    <a:pt x="3520" y="1521"/>
                    <a:pt x="3528" y="1521"/>
                    <a:pt x="3544" y="1529"/>
                  </a:cubicBezTo>
                  <a:cubicBezTo>
                    <a:pt x="3558" y="1496"/>
                    <a:pt x="3572" y="1488"/>
                    <a:pt x="3584" y="1488"/>
                  </a:cubicBezTo>
                  <a:cubicBezTo>
                    <a:pt x="3593" y="1488"/>
                    <a:pt x="3602" y="1493"/>
                    <a:pt x="3609" y="1496"/>
                  </a:cubicBezTo>
                  <a:cubicBezTo>
                    <a:pt x="3613" y="1498"/>
                    <a:pt x="3616" y="1499"/>
                    <a:pt x="3620" y="1499"/>
                  </a:cubicBezTo>
                  <a:cubicBezTo>
                    <a:pt x="3649" y="1499"/>
                    <a:pt x="3680" y="1445"/>
                    <a:pt x="3731" y="1358"/>
                  </a:cubicBezTo>
                  <a:lnTo>
                    <a:pt x="3779" y="1245"/>
                  </a:lnTo>
                  <a:lnTo>
                    <a:pt x="3739" y="1358"/>
                  </a:lnTo>
                  <a:lnTo>
                    <a:pt x="3674" y="1529"/>
                  </a:lnTo>
                  <a:cubicBezTo>
                    <a:pt x="3690" y="1496"/>
                    <a:pt x="3714" y="1456"/>
                    <a:pt x="3722" y="1423"/>
                  </a:cubicBezTo>
                  <a:cubicBezTo>
                    <a:pt x="3734" y="1396"/>
                    <a:pt x="3742" y="1382"/>
                    <a:pt x="3745" y="1382"/>
                  </a:cubicBezTo>
                  <a:lnTo>
                    <a:pt x="3745" y="1382"/>
                  </a:lnTo>
                  <a:cubicBezTo>
                    <a:pt x="3749" y="1382"/>
                    <a:pt x="3747" y="1398"/>
                    <a:pt x="3739" y="1431"/>
                  </a:cubicBezTo>
                  <a:cubicBezTo>
                    <a:pt x="3734" y="1462"/>
                    <a:pt x="3735" y="1478"/>
                    <a:pt x="3740" y="1478"/>
                  </a:cubicBezTo>
                  <a:cubicBezTo>
                    <a:pt x="3744" y="1478"/>
                    <a:pt x="3752" y="1466"/>
                    <a:pt x="3763" y="1440"/>
                  </a:cubicBezTo>
                  <a:cubicBezTo>
                    <a:pt x="3771" y="1448"/>
                    <a:pt x="3779" y="1448"/>
                    <a:pt x="3763" y="1504"/>
                  </a:cubicBezTo>
                  <a:cubicBezTo>
                    <a:pt x="3763" y="1504"/>
                    <a:pt x="3763" y="1504"/>
                    <a:pt x="3787" y="1456"/>
                  </a:cubicBezTo>
                  <a:cubicBezTo>
                    <a:pt x="3799" y="1427"/>
                    <a:pt x="3808" y="1413"/>
                    <a:pt x="3811" y="1413"/>
                  </a:cubicBezTo>
                  <a:lnTo>
                    <a:pt x="3811" y="1413"/>
                  </a:lnTo>
                  <a:cubicBezTo>
                    <a:pt x="3814" y="1413"/>
                    <a:pt x="3812" y="1427"/>
                    <a:pt x="3803" y="1456"/>
                  </a:cubicBezTo>
                  <a:cubicBezTo>
                    <a:pt x="3778" y="1527"/>
                    <a:pt x="3775" y="1557"/>
                    <a:pt x="3782" y="1557"/>
                  </a:cubicBezTo>
                  <a:cubicBezTo>
                    <a:pt x="3787" y="1557"/>
                    <a:pt x="3794" y="1547"/>
                    <a:pt x="3803" y="1529"/>
                  </a:cubicBezTo>
                  <a:cubicBezTo>
                    <a:pt x="3821" y="1488"/>
                    <a:pt x="3830" y="1476"/>
                    <a:pt x="3834" y="1476"/>
                  </a:cubicBezTo>
                  <a:cubicBezTo>
                    <a:pt x="3835" y="1476"/>
                    <a:pt x="3836" y="1478"/>
                    <a:pt x="3836" y="1480"/>
                  </a:cubicBezTo>
                  <a:cubicBezTo>
                    <a:pt x="3838" y="1480"/>
                    <a:pt x="3840" y="1480"/>
                    <a:pt x="3842" y="1480"/>
                  </a:cubicBezTo>
                  <a:cubicBezTo>
                    <a:pt x="3849" y="1480"/>
                    <a:pt x="3859" y="1476"/>
                    <a:pt x="3885" y="1431"/>
                  </a:cubicBezTo>
                  <a:lnTo>
                    <a:pt x="3893" y="1440"/>
                  </a:lnTo>
                  <a:cubicBezTo>
                    <a:pt x="3900" y="1440"/>
                    <a:pt x="3872" y="1489"/>
                    <a:pt x="3862" y="1489"/>
                  </a:cubicBezTo>
                  <a:cubicBezTo>
                    <a:pt x="3861" y="1489"/>
                    <a:pt x="3861" y="1489"/>
                    <a:pt x="3860" y="1488"/>
                  </a:cubicBezTo>
                  <a:lnTo>
                    <a:pt x="3844" y="1545"/>
                  </a:lnTo>
                  <a:cubicBezTo>
                    <a:pt x="3850" y="1548"/>
                    <a:pt x="3853" y="1551"/>
                    <a:pt x="3857" y="1551"/>
                  </a:cubicBezTo>
                  <a:cubicBezTo>
                    <a:pt x="3864" y="1551"/>
                    <a:pt x="3872" y="1541"/>
                    <a:pt x="3893" y="1504"/>
                  </a:cubicBezTo>
                  <a:cubicBezTo>
                    <a:pt x="3921" y="1453"/>
                    <a:pt x="3935" y="1426"/>
                    <a:pt x="3936" y="1426"/>
                  </a:cubicBezTo>
                  <a:lnTo>
                    <a:pt x="3936" y="1426"/>
                  </a:lnTo>
                  <a:cubicBezTo>
                    <a:pt x="3938" y="1426"/>
                    <a:pt x="3926" y="1455"/>
                    <a:pt x="3901" y="1512"/>
                  </a:cubicBezTo>
                  <a:cubicBezTo>
                    <a:pt x="3883" y="1548"/>
                    <a:pt x="3865" y="1588"/>
                    <a:pt x="3870" y="1588"/>
                  </a:cubicBezTo>
                  <a:cubicBezTo>
                    <a:pt x="3871" y="1588"/>
                    <a:pt x="3876" y="1582"/>
                    <a:pt x="3885" y="1569"/>
                  </a:cubicBezTo>
                  <a:cubicBezTo>
                    <a:pt x="3908" y="1526"/>
                    <a:pt x="3919" y="1510"/>
                    <a:pt x="3922" y="1510"/>
                  </a:cubicBezTo>
                  <a:lnTo>
                    <a:pt x="3922" y="1510"/>
                  </a:lnTo>
                  <a:cubicBezTo>
                    <a:pt x="3927" y="1510"/>
                    <a:pt x="3915" y="1544"/>
                    <a:pt x="3901" y="1577"/>
                  </a:cubicBezTo>
                  <a:cubicBezTo>
                    <a:pt x="3872" y="1631"/>
                    <a:pt x="3858" y="1657"/>
                    <a:pt x="3860" y="1657"/>
                  </a:cubicBezTo>
                  <a:cubicBezTo>
                    <a:pt x="3863" y="1657"/>
                    <a:pt x="3881" y="1633"/>
                    <a:pt x="3917" y="1585"/>
                  </a:cubicBezTo>
                  <a:cubicBezTo>
                    <a:pt x="3918" y="1586"/>
                    <a:pt x="3919" y="1587"/>
                    <a:pt x="3920" y="1587"/>
                  </a:cubicBezTo>
                  <a:cubicBezTo>
                    <a:pt x="3932" y="1587"/>
                    <a:pt x="3967" y="1560"/>
                    <a:pt x="3985" y="1560"/>
                  </a:cubicBezTo>
                  <a:cubicBezTo>
                    <a:pt x="3987" y="1560"/>
                    <a:pt x="3988" y="1560"/>
                    <a:pt x="3990" y="1561"/>
                  </a:cubicBezTo>
                  <a:cubicBezTo>
                    <a:pt x="4014" y="1577"/>
                    <a:pt x="4029" y="1585"/>
                    <a:pt x="4008" y="1637"/>
                  </a:cubicBezTo>
                  <a:lnTo>
                    <a:pt x="4008" y="1637"/>
                  </a:lnTo>
                  <a:cubicBezTo>
                    <a:pt x="4026" y="1605"/>
                    <a:pt x="4035" y="1597"/>
                    <a:pt x="4043" y="1597"/>
                  </a:cubicBezTo>
                  <a:cubicBezTo>
                    <a:pt x="4047" y="1597"/>
                    <a:pt x="4050" y="1600"/>
                    <a:pt x="4055" y="1602"/>
                  </a:cubicBezTo>
                  <a:cubicBezTo>
                    <a:pt x="4052" y="1624"/>
                    <a:pt x="4055" y="1633"/>
                    <a:pt x="4061" y="1633"/>
                  </a:cubicBezTo>
                  <a:cubicBezTo>
                    <a:pt x="4074" y="1633"/>
                    <a:pt x="4098" y="1601"/>
                    <a:pt x="4120" y="1569"/>
                  </a:cubicBezTo>
                  <a:lnTo>
                    <a:pt x="4112" y="1561"/>
                  </a:lnTo>
                  <a:cubicBezTo>
                    <a:pt x="4139" y="1502"/>
                    <a:pt x="4153" y="1476"/>
                    <a:pt x="4158" y="1476"/>
                  </a:cubicBezTo>
                  <a:lnTo>
                    <a:pt x="4158" y="1476"/>
                  </a:lnTo>
                  <a:cubicBezTo>
                    <a:pt x="4162" y="1476"/>
                    <a:pt x="4159" y="1492"/>
                    <a:pt x="4152" y="1521"/>
                  </a:cubicBezTo>
                  <a:cubicBezTo>
                    <a:pt x="4144" y="1553"/>
                    <a:pt x="4128" y="1594"/>
                    <a:pt x="4103" y="1626"/>
                  </a:cubicBezTo>
                  <a:cubicBezTo>
                    <a:pt x="4079" y="1667"/>
                    <a:pt x="4071" y="1699"/>
                    <a:pt x="4063" y="1740"/>
                  </a:cubicBezTo>
                  <a:cubicBezTo>
                    <a:pt x="4063" y="1742"/>
                    <a:pt x="4064" y="1743"/>
                    <a:pt x="4065" y="1743"/>
                  </a:cubicBezTo>
                  <a:cubicBezTo>
                    <a:pt x="4069" y="1743"/>
                    <a:pt x="4078" y="1732"/>
                    <a:pt x="4095" y="1691"/>
                  </a:cubicBezTo>
                  <a:cubicBezTo>
                    <a:pt x="4120" y="1642"/>
                    <a:pt x="4120" y="1642"/>
                    <a:pt x="4128" y="1642"/>
                  </a:cubicBezTo>
                  <a:cubicBezTo>
                    <a:pt x="4130" y="1642"/>
                    <a:pt x="4131" y="1643"/>
                    <a:pt x="4133" y="1643"/>
                  </a:cubicBezTo>
                  <a:cubicBezTo>
                    <a:pt x="4138" y="1643"/>
                    <a:pt x="4144" y="1638"/>
                    <a:pt x="4168" y="1602"/>
                  </a:cubicBezTo>
                  <a:cubicBezTo>
                    <a:pt x="4194" y="1558"/>
                    <a:pt x="4204" y="1553"/>
                    <a:pt x="4207" y="1553"/>
                  </a:cubicBezTo>
                  <a:cubicBezTo>
                    <a:pt x="4208" y="1553"/>
                    <a:pt x="4209" y="1553"/>
                    <a:pt x="4209" y="1553"/>
                  </a:cubicBezTo>
                  <a:cubicBezTo>
                    <a:pt x="4193" y="1610"/>
                    <a:pt x="4201" y="1618"/>
                    <a:pt x="4201" y="1618"/>
                  </a:cubicBezTo>
                  <a:lnTo>
                    <a:pt x="4176" y="1667"/>
                  </a:lnTo>
                  <a:cubicBezTo>
                    <a:pt x="4144" y="1723"/>
                    <a:pt x="4128" y="1780"/>
                    <a:pt x="4128" y="1780"/>
                  </a:cubicBezTo>
                  <a:cubicBezTo>
                    <a:pt x="4128" y="1780"/>
                    <a:pt x="4160" y="1731"/>
                    <a:pt x="4160" y="1731"/>
                  </a:cubicBezTo>
                  <a:cubicBezTo>
                    <a:pt x="4166" y="1718"/>
                    <a:pt x="4178" y="1713"/>
                    <a:pt x="4194" y="1713"/>
                  </a:cubicBezTo>
                  <a:cubicBezTo>
                    <a:pt x="4243" y="1713"/>
                    <a:pt x="4326" y="1766"/>
                    <a:pt x="4339" y="1772"/>
                  </a:cubicBezTo>
                  <a:cubicBezTo>
                    <a:pt x="4330" y="1808"/>
                    <a:pt x="4331" y="1826"/>
                    <a:pt x="4337" y="1826"/>
                  </a:cubicBezTo>
                  <a:cubicBezTo>
                    <a:pt x="4343" y="1826"/>
                    <a:pt x="4352" y="1814"/>
                    <a:pt x="4363" y="1788"/>
                  </a:cubicBezTo>
                  <a:cubicBezTo>
                    <a:pt x="4374" y="1765"/>
                    <a:pt x="4388" y="1757"/>
                    <a:pt x="4402" y="1757"/>
                  </a:cubicBezTo>
                  <a:cubicBezTo>
                    <a:pt x="4418" y="1757"/>
                    <a:pt x="4435" y="1767"/>
                    <a:pt x="4452" y="1780"/>
                  </a:cubicBezTo>
                  <a:cubicBezTo>
                    <a:pt x="4473" y="1793"/>
                    <a:pt x="4490" y="1803"/>
                    <a:pt x="4506" y="1803"/>
                  </a:cubicBezTo>
                  <a:cubicBezTo>
                    <a:pt x="4521" y="1803"/>
                    <a:pt x="4534" y="1795"/>
                    <a:pt x="4549" y="1772"/>
                  </a:cubicBezTo>
                  <a:lnTo>
                    <a:pt x="4566" y="1780"/>
                  </a:lnTo>
                  <a:cubicBezTo>
                    <a:pt x="4567" y="1781"/>
                    <a:pt x="4569" y="1781"/>
                    <a:pt x="4571" y="1781"/>
                  </a:cubicBezTo>
                  <a:cubicBezTo>
                    <a:pt x="4587" y="1781"/>
                    <a:pt x="4616" y="1755"/>
                    <a:pt x="4627" y="1755"/>
                  </a:cubicBezTo>
                  <a:cubicBezTo>
                    <a:pt x="4629" y="1755"/>
                    <a:pt x="4630" y="1755"/>
                    <a:pt x="4630" y="1756"/>
                  </a:cubicBezTo>
                  <a:cubicBezTo>
                    <a:pt x="4647" y="1731"/>
                    <a:pt x="4657" y="1719"/>
                    <a:pt x="4658" y="1719"/>
                  </a:cubicBezTo>
                  <a:lnTo>
                    <a:pt x="4658" y="1719"/>
                  </a:lnTo>
                  <a:cubicBezTo>
                    <a:pt x="4659" y="1719"/>
                    <a:pt x="4651" y="1731"/>
                    <a:pt x="4630" y="1756"/>
                  </a:cubicBezTo>
                  <a:cubicBezTo>
                    <a:pt x="4606" y="1788"/>
                    <a:pt x="4590" y="1829"/>
                    <a:pt x="4574" y="1861"/>
                  </a:cubicBezTo>
                  <a:cubicBezTo>
                    <a:pt x="4575" y="1862"/>
                    <a:pt x="4576" y="1862"/>
                    <a:pt x="4577" y="1862"/>
                  </a:cubicBezTo>
                  <a:cubicBezTo>
                    <a:pt x="4594" y="1862"/>
                    <a:pt x="4617" y="1817"/>
                    <a:pt x="4647" y="1772"/>
                  </a:cubicBezTo>
                  <a:cubicBezTo>
                    <a:pt x="4672" y="1728"/>
                    <a:pt x="4682" y="1723"/>
                    <a:pt x="4686" y="1723"/>
                  </a:cubicBezTo>
                  <a:cubicBezTo>
                    <a:pt x="4687" y="1723"/>
                    <a:pt x="4687" y="1723"/>
                    <a:pt x="4687" y="1723"/>
                  </a:cubicBezTo>
                  <a:cubicBezTo>
                    <a:pt x="4695" y="1723"/>
                    <a:pt x="4695" y="1723"/>
                    <a:pt x="4663" y="1780"/>
                  </a:cubicBezTo>
                  <a:lnTo>
                    <a:pt x="4598" y="1877"/>
                  </a:lnTo>
                  <a:lnTo>
                    <a:pt x="4606" y="1885"/>
                  </a:lnTo>
                  <a:cubicBezTo>
                    <a:pt x="4625" y="1841"/>
                    <a:pt x="4634" y="1836"/>
                    <a:pt x="4637" y="1836"/>
                  </a:cubicBezTo>
                  <a:cubicBezTo>
                    <a:pt x="4638" y="1836"/>
                    <a:pt x="4639" y="1837"/>
                    <a:pt x="4639" y="1837"/>
                  </a:cubicBezTo>
                  <a:cubicBezTo>
                    <a:pt x="4647" y="1837"/>
                    <a:pt x="4647" y="1837"/>
                    <a:pt x="4582" y="1942"/>
                  </a:cubicBezTo>
                  <a:cubicBezTo>
                    <a:pt x="4548" y="1993"/>
                    <a:pt x="4534" y="2019"/>
                    <a:pt x="4538" y="2019"/>
                  </a:cubicBezTo>
                  <a:cubicBezTo>
                    <a:pt x="4541" y="2019"/>
                    <a:pt x="4559" y="1997"/>
                    <a:pt x="4590" y="1950"/>
                  </a:cubicBezTo>
                  <a:lnTo>
                    <a:pt x="4639" y="1910"/>
                  </a:lnTo>
                  <a:lnTo>
                    <a:pt x="4639" y="1910"/>
                  </a:lnTo>
                  <a:cubicBezTo>
                    <a:pt x="4617" y="1944"/>
                    <a:pt x="4612" y="1957"/>
                    <a:pt x="4615" y="1957"/>
                  </a:cubicBezTo>
                  <a:cubicBezTo>
                    <a:pt x="4621" y="1957"/>
                    <a:pt x="4665" y="1902"/>
                    <a:pt x="4687" y="1869"/>
                  </a:cubicBezTo>
                  <a:lnTo>
                    <a:pt x="4687" y="1869"/>
                  </a:lnTo>
                  <a:cubicBezTo>
                    <a:pt x="4657" y="1925"/>
                    <a:pt x="4645" y="1954"/>
                    <a:pt x="4650" y="1954"/>
                  </a:cubicBezTo>
                  <a:cubicBezTo>
                    <a:pt x="4655" y="1954"/>
                    <a:pt x="4673" y="1931"/>
                    <a:pt x="4703" y="1885"/>
                  </a:cubicBezTo>
                  <a:cubicBezTo>
                    <a:pt x="4719" y="1862"/>
                    <a:pt x="4729" y="1850"/>
                    <a:pt x="4732" y="1850"/>
                  </a:cubicBezTo>
                  <a:lnTo>
                    <a:pt x="4732" y="1850"/>
                  </a:lnTo>
                  <a:cubicBezTo>
                    <a:pt x="4736" y="1850"/>
                    <a:pt x="4732" y="1864"/>
                    <a:pt x="4720" y="1894"/>
                  </a:cubicBezTo>
                  <a:cubicBezTo>
                    <a:pt x="4687" y="1950"/>
                    <a:pt x="4695" y="1950"/>
                    <a:pt x="4703" y="1958"/>
                  </a:cubicBezTo>
                  <a:cubicBezTo>
                    <a:pt x="4718" y="1941"/>
                    <a:pt x="4733" y="1934"/>
                    <a:pt x="4748" y="1934"/>
                  </a:cubicBezTo>
                  <a:cubicBezTo>
                    <a:pt x="4774" y="1934"/>
                    <a:pt x="4799" y="1954"/>
                    <a:pt x="4825" y="1975"/>
                  </a:cubicBezTo>
                  <a:cubicBezTo>
                    <a:pt x="4856" y="1995"/>
                    <a:pt x="4880" y="2016"/>
                    <a:pt x="4902" y="2016"/>
                  </a:cubicBezTo>
                  <a:cubicBezTo>
                    <a:pt x="4915" y="2016"/>
                    <a:pt x="4927" y="2009"/>
                    <a:pt x="4939" y="1991"/>
                  </a:cubicBezTo>
                  <a:cubicBezTo>
                    <a:pt x="4947" y="1991"/>
                    <a:pt x="4947" y="1991"/>
                    <a:pt x="4914" y="2048"/>
                  </a:cubicBezTo>
                  <a:cubicBezTo>
                    <a:pt x="4900" y="2069"/>
                    <a:pt x="4893" y="2083"/>
                    <a:pt x="4897" y="2083"/>
                  </a:cubicBezTo>
                  <a:cubicBezTo>
                    <a:pt x="4902" y="2083"/>
                    <a:pt x="4922" y="2061"/>
                    <a:pt x="4963" y="2007"/>
                  </a:cubicBezTo>
                  <a:cubicBezTo>
                    <a:pt x="4981" y="1989"/>
                    <a:pt x="4998" y="1968"/>
                    <a:pt x="5004" y="1961"/>
                  </a:cubicBezTo>
                  <a:lnTo>
                    <a:pt x="5004" y="1961"/>
                  </a:lnTo>
                  <a:cubicBezTo>
                    <a:pt x="4999" y="1967"/>
                    <a:pt x="4987" y="1983"/>
                    <a:pt x="4963" y="2015"/>
                  </a:cubicBezTo>
                  <a:cubicBezTo>
                    <a:pt x="4930" y="2064"/>
                    <a:pt x="4947" y="2072"/>
                    <a:pt x="4963" y="2088"/>
                  </a:cubicBezTo>
                  <a:cubicBezTo>
                    <a:pt x="4972" y="2092"/>
                    <a:pt x="4983" y="2101"/>
                    <a:pt x="4996" y="2101"/>
                  </a:cubicBezTo>
                  <a:cubicBezTo>
                    <a:pt x="5007" y="2101"/>
                    <a:pt x="5021" y="2095"/>
                    <a:pt x="5036" y="2072"/>
                  </a:cubicBezTo>
                  <a:cubicBezTo>
                    <a:pt x="5060" y="2052"/>
                    <a:pt x="5072" y="2042"/>
                    <a:pt x="5073" y="2042"/>
                  </a:cubicBezTo>
                  <a:lnTo>
                    <a:pt x="5073" y="2042"/>
                  </a:lnTo>
                  <a:cubicBezTo>
                    <a:pt x="5074" y="2042"/>
                    <a:pt x="5064" y="2052"/>
                    <a:pt x="5044" y="2072"/>
                  </a:cubicBezTo>
                  <a:cubicBezTo>
                    <a:pt x="4989" y="2138"/>
                    <a:pt x="4967" y="2190"/>
                    <a:pt x="4988" y="2190"/>
                  </a:cubicBezTo>
                  <a:cubicBezTo>
                    <a:pt x="4997" y="2190"/>
                    <a:pt x="5016" y="2179"/>
                    <a:pt x="5044" y="2153"/>
                  </a:cubicBezTo>
                  <a:lnTo>
                    <a:pt x="5044" y="2153"/>
                  </a:lnTo>
                  <a:cubicBezTo>
                    <a:pt x="5044" y="2153"/>
                    <a:pt x="5052" y="2161"/>
                    <a:pt x="5020" y="2210"/>
                  </a:cubicBezTo>
                  <a:cubicBezTo>
                    <a:pt x="5020" y="2210"/>
                    <a:pt x="5021" y="2211"/>
                    <a:pt x="5024" y="2211"/>
                  </a:cubicBezTo>
                  <a:cubicBezTo>
                    <a:pt x="5030" y="2211"/>
                    <a:pt x="5044" y="2207"/>
                    <a:pt x="5076" y="2185"/>
                  </a:cubicBezTo>
                  <a:lnTo>
                    <a:pt x="5117" y="2210"/>
                  </a:lnTo>
                  <a:cubicBezTo>
                    <a:pt x="5118" y="2212"/>
                    <a:pt x="5121" y="2214"/>
                    <a:pt x="5124" y="2214"/>
                  </a:cubicBezTo>
                  <a:cubicBezTo>
                    <a:pt x="5140" y="2214"/>
                    <a:pt x="5174" y="2185"/>
                    <a:pt x="5174" y="2185"/>
                  </a:cubicBezTo>
                  <a:lnTo>
                    <a:pt x="5174" y="2185"/>
                  </a:lnTo>
                  <a:cubicBezTo>
                    <a:pt x="5141" y="2234"/>
                    <a:pt x="5166" y="2258"/>
                    <a:pt x="5198" y="2291"/>
                  </a:cubicBezTo>
                  <a:cubicBezTo>
                    <a:pt x="5239" y="2323"/>
                    <a:pt x="5263" y="2356"/>
                    <a:pt x="5230" y="2404"/>
                  </a:cubicBezTo>
                  <a:cubicBezTo>
                    <a:pt x="5230" y="2404"/>
                    <a:pt x="5239" y="2404"/>
                    <a:pt x="5279" y="2364"/>
                  </a:cubicBezTo>
                  <a:cubicBezTo>
                    <a:pt x="5325" y="2318"/>
                    <a:pt x="5347" y="2298"/>
                    <a:pt x="5351" y="2298"/>
                  </a:cubicBezTo>
                  <a:lnTo>
                    <a:pt x="5351" y="2298"/>
                  </a:lnTo>
                  <a:cubicBezTo>
                    <a:pt x="5354" y="2298"/>
                    <a:pt x="5345" y="2310"/>
                    <a:pt x="5328" y="2331"/>
                  </a:cubicBezTo>
                  <a:cubicBezTo>
                    <a:pt x="5291" y="2387"/>
                    <a:pt x="5280" y="2416"/>
                    <a:pt x="5293" y="2416"/>
                  </a:cubicBezTo>
                  <a:cubicBezTo>
                    <a:pt x="5302" y="2416"/>
                    <a:pt x="5325" y="2399"/>
                    <a:pt x="5360" y="2364"/>
                  </a:cubicBezTo>
                  <a:lnTo>
                    <a:pt x="5360" y="2364"/>
                  </a:lnTo>
                  <a:lnTo>
                    <a:pt x="5320" y="2404"/>
                  </a:lnTo>
                  <a:cubicBezTo>
                    <a:pt x="5288" y="2447"/>
                    <a:pt x="5281" y="2464"/>
                    <a:pt x="5289" y="2464"/>
                  </a:cubicBezTo>
                  <a:cubicBezTo>
                    <a:pt x="5300" y="2464"/>
                    <a:pt x="5339" y="2434"/>
                    <a:pt x="5384" y="2388"/>
                  </a:cubicBezTo>
                  <a:lnTo>
                    <a:pt x="5384" y="2388"/>
                  </a:lnTo>
                  <a:cubicBezTo>
                    <a:pt x="5361" y="2424"/>
                    <a:pt x="5337" y="2460"/>
                    <a:pt x="5342" y="2460"/>
                  </a:cubicBezTo>
                  <a:cubicBezTo>
                    <a:pt x="5344" y="2460"/>
                    <a:pt x="5350" y="2455"/>
                    <a:pt x="5360" y="2445"/>
                  </a:cubicBezTo>
                  <a:lnTo>
                    <a:pt x="5360" y="2445"/>
                  </a:lnTo>
                  <a:cubicBezTo>
                    <a:pt x="5368" y="2453"/>
                    <a:pt x="5368" y="2453"/>
                    <a:pt x="5287" y="2542"/>
                  </a:cubicBezTo>
                  <a:cubicBezTo>
                    <a:pt x="5263" y="2566"/>
                    <a:pt x="5239" y="2599"/>
                    <a:pt x="5214" y="2631"/>
                  </a:cubicBezTo>
                  <a:cubicBezTo>
                    <a:pt x="5215" y="2632"/>
                    <a:pt x="5216" y="2632"/>
                    <a:pt x="5217" y="2632"/>
                  </a:cubicBezTo>
                  <a:cubicBezTo>
                    <a:pt x="5228" y="2632"/>
                    <a:pt x="5265" y="2588"/>
                    <a:pt x="5295" y="2550"/>
                  </a:cubicBezTo>
                  <a:lnTo>
                    <a:pt x="5312" y="2558"/>
                  </a:lnTo>
                  <a:cubicBezTo>
                    <a:pt x="5312" y="2558"/>
                    <a:pt x="5312" y="2559"/>
                    <a:pt x="5312" y="2559"/>
                  </a:cubicBezTo>
                  <a:cubicBezTo>
                    <a:pt x="5314" y="2559"/>
                    <a:pt x="5322" y="2554"/>
                    <a:pt x="5352" y="2518"/>
                  </a:cubicBezTo>
                  <a:cubicBezTo>
                    <a:pt x="5377" y="2488"/>
                    <a:pt x="5390" y="2479"/>
                    <a:pt x="5396" y="2479"/>
                  </a:cubicBezTo>
                  <a:cubicBezTo>
                    <a:pt x="5400" y="2479"/>
                    <a:pt x="5401" y="2482"/>
                    <a:pt x="5401" y="2485"/>
                  </a:cubicBezTo>
                  <a:cubicBezTo>
                    <a:pt x="5389" y="2497"/>
                    <a:pt x="5385" y="2502"/>
                    <a:pt x="5385" y="2502"/>
                  </a:cubicBezTo>
                  <a:cubicBezTo>
                    <a:pt x="5387" y="2502"/>
                    <a:pt x="5418" y="2471"/>
                    <a:pt x="5441" y="2437"/>
                  </a:cubicBezTo>
                  <a:cubicBezTo>
                    <a:pt x="5479" y="2399"/>
                    <a:pt x="5516" y="2355"/>
                    <a:pt x="5522" y="2355"/>
                  </a:cubicBezTo>
                  <a:cubicBezTo>
                    <a:pt x="5522" y="2355"/>
                    <a:pt x="5522" y="2355"/>
                    <a:pt x="5522" y="2356"/>
                  </a:cubicBezTo>
                  <a:lnTo>
                    <a:pt x="5603" y="2267"/>
                  </a:lnTo>
                  <a:cubicBezTo>
                    <a:pt x="5660" y="2210"/>
                    <a:pt x="5709" y="2145"/>
                    <a:pt x="5749" y="2072"/>
                  </a:cubicBezTo>
                  <a:cubicBezTo>
                    <a:pt x="5765" y="2031"/>
                    <a:pt x="5777" y="1993"/>
                    <a:pt x="5765" y="1993"/>
                  </a:cubicBezTo>
                  <a:lnTo>
                    <a:pt x="5765" y="1993"/>
                  </a:lnTo>
                  <a:cubicBezTo>
                    <a:pt x="5759" y="1993"/>
                    <a:pt x="5744" y="2006"/>
                    <a:pt x="5717" y="2039"/>
                  </a:cubicBezTo>
                  <a:cubicBezTo>
                    <a:pt x="5717" y="2039"/>
                    <a:pt x="5677" y="2073"/>
                    <a:pt x="5669" y="2073"/>
                  </a:cubicBezTo>
                  <a:cubicBezTo>
                    <a:pt x="5669" y="2073"/>
                    <a:pt x="5668" y="2073"/>
                    <a:pt x="5668" y="2072"/>
                  </a:cubicBezTo>
                  <a:cubicBezTo>
                    <a:pt x="5660" y="2072"/>
                    <a:pt x="5693" y="2015"/>
                    <a:pt x="5693" y="2015"/>
                  </a:cubicBezTo>
                  <a:cubicBezTo>
                    <a:pt x="5733" y="1975"/>
                    <a:pt x="5709" y="1950"/>
                    <a:pt x="5684" y="1926"/>
                  </a:cubicBezTo>
                  <a:cubicBezTo>
                    <a:pt x="5652" y="1894"/>
                    <a:pt x="5636" y="1877"/>
                    <a:pt x="5668" y="1829"/>
                  </a:cubicBezTo>
                  <a:cubicBezTo>
                    <a:pt x="5701" y="1780"/>
                    <a:pt x="5693" y="1772"/>
                    <a:pt x="5693" y="1772"/>
                  </a:cubicBezTo>
                  <a:lnTo>
                    <a:pt x="5693" y="1772"/>
                  </a:lnTo>
                  <a:cubicBezTo>
                    <a:pt x="5681" y="1790"/>
                    <a:pt x="5668" y="1797"/>
                    <a:pt x="5654" y="1797"/>
                  </a:cubicBezTo>
                  <a:cubicBezTo>
                    <a:pt x="5631" y="1797"/>
                    <a:pt x="5608" y="1776"/>
                    <a:pt x="5587" y="1756"/>
                  </a:cubicBezTo>
                  <a:cubicBezTo>
                    <a:pt x="5561" y="1730"/>
                    <a:pt x="5535" y="1707"/>
                    <a:pt x="5509" y="1707"/>
                  </a:cubicBezTo>
                  <a:cubicBezTo>
                    <a:pt x="5495" y="1707"/>
                    <a:pt x="5480" y="1714"/>
                    <a:pt x="5466" y="1731"/>
                  </a:cubicBezTo>
                  <a:lnTo>
                    <a:pt x="5457" y="1723"/>
                  </a:lnTo>
                  <a:cubicBezTo>
                    <a:pt x="5498" y="1675"/>
                    <a:pt x="5482" y="1667"/>
                    <a:pt x="5474" y="1658"/>
                  </a:cubicBezTo>
                  <a:lnTo>
                    <a:pt x="5474" y="1658"/>
                  </a:lnTo>
                  <a:cubicBezTo>
                    <a:pt x="5441" y="1680"/>
                    <a:pt x="5423" y="1684"/>
                    <a:pt x="5415" y="1684"/>
                  </a:cubicBezTo>
                  <a:cubicBezTo>
                    <a:pt x="5411" y="1684"/>
                    <a:pt x="5409" y="1683"/>
                    <a:pt x="5409" y="1683"/>
                  </a:cubicBezTo>
                  <a:cubicBezTo>
                    <a:pt x="5449" y="1634"/>
                    <a:pt x="5441" y="1634"/>
                    <a:pt x="5433" y="1618"/>
                  </a:cubicBezTo>
                  <a:cubicBezTo>
                    <a:pt x="5428" y="1616"/>
                    <a:pt x="5425" y="1614"/>
                    <a:pt x="5422" y="1614"/>
                  </a:cubicBezTo>
                  <a:cubicBezTo>
                    <a:pt x="5414" y="1614"/>
                    <a:pt x="5405" y="1624"/>
                    <a:pt x="5376" y="1658"/>
                  </a:cubicBezTo>
                  <a:cubicBezTo>
                    <a:pt x="5352" y="1626"/>
                    <a:pt x="5336" y="1594"/>
                    <a:pt x="5352" y="1553"/>
                  </a:cubicBezTo>
                  <a:cubicBezTo>
                    <a:pt x="5360" y="1534"/>
                    <a:pt x="5361" y="1527"/>
                    <a:pt x="5357" y="1527"/>
                  </a:cubicBezTo>
                  <a:lnTo>
                    <a:pt x="5357" y="1527"/>
                  </a:lnTo>
                  <a:cubicBezTo>
                    <a:pt x="5350" y="1527"/>
                    <a:pt x="5323" y="1558"/>
                    <a:pt x="5295" y="1585"/>
                  </a:cubicBezTo>
                  <a:cubicBezTo>
                    <a:pt x="5265" y="1630"/>
                    <a:pt x="5228" y="1676"/>
                    <a:pt x="5217" y="1676"/>
                  </a:cubicBezTo>
                  <a:cubicBezTo>
                    <a:pt x="5216" y="1676"/>
                    <a:pt x="5215" y="1675"/>
                    <a:pt x="5214" y="1675"/>
                  </a:cubicBezTo>
                  <a:lnTo>
                    <a:pt x="5287" y="1577"/>
                  </a:lnTo>
                  <a:cubicBezTo>
                    <a:pt x="5328" y="1537"/>
                    <a:pt x="5328" y="1537"/>
                    <a:pt x="5312" y="1521"/>
                  </a:cubicBezTo>
                  <a:lnTo>
                    <a:pt x="5303" y="1512"/>
                  </a:lnTo>
                  <a:cubicBezTo>
                    <a:pt x="5290" y="1532"/>
                    <a:pt x="5277" y="1540"/>
                    <a:pt x="5263" y="1540"/>
                  </a:cubicBezTo>
                  <a:cubicBezTo>
                    <a:pt x="5243" y="1540"/>
                    <a:pt x="5222" y="1524"/>
                    <a:pt x="5198" y="1504"/>
                  </a:cubicBezTo>
                  <a:cubicBezTo>
                    <a:pt x="5168" y="1483"/>
                    <a:pt x="5150" y="1471"/>
                    <a:pt x="5134" y="1471"/>
                  </a:cubicBezTo>
                  <a:cubicBezTo>
                    <a:pt x="5120" y="1471"/>
                    <a:pt x="5108" y="1481"/>
                    <a:pt x="5093" y="1504"/>
                  </a:cubicBezTo>
                  <a:cubicBezTo>
                    <a:pt x="5078" y="1526"/>
                    <a:pt x="5069" y="1536"/>
                    <a:pt x="5064" y="1536"/>
                  </a:cubicBezTo>
                  <a:cubicBezTo>
                    <a:pt x="5058" y="1536"/>
                    <a:pt x="5059" y="1520"/>
                    <a:pt x="5068" y="1488"/>
                  </a:cubicBezTo>
                  <a:cubicBezTo>
                    <a:pt x="5111" y="1371"/>
                    <a:pt x="5126" y="1331"/>
                    <a:pt x="5119" y="1331"/>
                  </a:cubicBezTo>
                  <a:lnTo>
                    <a:pt x="5119" y="1331"/>
                  </a:lnTo>
                  <a:cubicBezTo>
                    <a:pt x="5116" y="1331"/>
                    <a:pt x="5107" y="1342"/>
                    <a:pt x="5093" y="1358"/>
                  </a:cubicBezTo>
                  <a:cubicBezTo>
                    <a:pt x="5101" y="1358"/>
                    <a:pt x="5068" y="1407"/>
                    <a:pt x="5036" y="1456"/>
                  </a:cubicBezTo>
                  <a:cubicBezTo>
                    <a:pt x="5005" y="1506"/>
                    <a:pt x="4987" y="1531"/>
                    <a:pt x="4983" y="1531"/>
                  </a:cubicBezTo>
                  <a:cubicBezTo>
                    <a:pt x="4978" y="1531"/>
                    <a:pt x="4990" y="1502"/>
                    <a:pt x="5020" y="1448"/>
                  </a:cubicBezTo>
                  <a:cubicBezTo>
                    <a:pt x="5055" y="1395"/>
                    <a:pt x="5035" y="1366"/>
                    <a:pt x="5000" y="1366"/>
                  </a:cubicBezTo>
                  <a:cubicBezTo>
                    <a:pt x="4969" y="1366"/>
                    <a:pt x="4928" y="1387"/>
                    <a:pt x="4898" y="1431"/>
                  </a:cubicBezTo>
                  <a:lnTo>
                    <a:pt x="4930" y="1383"/>
                  </a:lnTo>
                  <a:cubicBezTo>
                    <a:pt x="4955" y="1326"/>
                    <a:pt x="4955" y="1326"/>
                    <a:pt x="4930" y="1310"/>
                  </a:cubicBezTo>
                  <a:lnTo>
                    <a:pt x="4906" y="1294"/>
                  </a:lnTo>
                  <a:cubicBezTo>
                    <a:pt x="4886" y="1329"/>
                    <a:pt x="4872" y="1342"/>
                    <a:pt x="4863" y="1342"/>
                  </a:cubicBezTo>
                  <a:cubicBezTo>
                    <a:pt x="4849" y="1342"/>
                    <a:pt x="4853" y="1300"/>
                    <a:pt x="4874" y="1269"/>
                  </a:cubicBezTo>
                  <a:cubicBezTo>
                    <a:pt x="4898" y="1213"/>
                    <a:pt x="4898" y="1213"/>
                    <a:pt x="4882" y="1204"/>
                  </a:cubicBezTo>
                  <a:lnTo>
                    <a:pt x="4882" y="1204"/>
                  </a:lnTo>
                  <a:cubicBezTo>
                    <a:pt x="4857" y="1235"/>
                    <a:pt x="4839" y="1246"/>
                    <a:pt x="4829" y="1246"/>
                  </a:cubicBezTo>
                  <a:cubicBezTo>
                    <a:pt x="4808" y="1246"/>
                    <a:pt x="4812" y="1204"/>
                    <a:pt x="4833" y="1172"/>
                  </a:cubicBezTo>
                  <a:lnTo>
                    <a:pt x="4825" y="1164"/>
                  </a:lnTo>
                  <a:cubicBezTo>
                    <a:pt x="4800" y="1194"/>
                    <a:pt x="4787" y="1202"/>
                    <a:pt x="4779" y="1202"/>
                  </a:cubicBezTo>
                  <a:cubicBezTo>
                    <a:pt x="4774" y="1202"/>
                    <a:pt x="4771" y="1199"/>
                    <a:pt x="4768" y="1196"/>
                  </a:cubicBezTo>
                  <a:cubicBezTo>
                    <a:pt x="4760" y="1193"/>
                    <a:pt x="4754" y="1191"/>
                    <a:pt x="4749" y="1191"/>
                  </a:cubicBezTo>
                  <a:cubicBezTo>
                    <a:pt x="4741" y="1191"/>
                    <a:pt x="4735" y="1200"/>
                    <a:pt x="4720" y="1237"/>
                  </a:cubicBezTo>
                  <a:cubicBezTo>
                    <a:pt x="4689" y="1282"/>
                    <a:pt x="4659" y="1335"/>
                    <a:pt x="4655" y="1335"/>
                  </a:cubicBezTo>
                  <a:cubicBezTo>
                    <a:pt x="4655" y="1335"/>
                    <a:pt x="4655" y="1335"/>
                    <a:pt x="4655" y="1334"/>
                  </a:cubicBezTo>
                  <a:lnTo>
                    <a:pt x="4679" y="1285"/>
                  </a:lnTo>
                  <a:cubicBezTo>
                    <a:pt x="4712" y="1237"/>
                    <a:pt x="4695" y="1221"/>
                    <a:pt x="4671" y="1204"/>
                  </a:cubicBezTo>
                  <a:cubicBezTo>
                    <a:pt x="4639" y="1188"/>
                    <a:pt x="4622" y="1180"/>
                    <a:pt x="4647" y="1123"/>
                  </a:cubicBezTo>
                  <a:lnTo>
                    <a:pt x="4647" y="1123"/>
                  </a:lnTo>
                  <a:lnTo>
                    <a:pt x="4614" y="1172"/>
                  </a:lnTo>
                  <a:cubicBezTo>
                    <a:pt x="4595" y="1191"/>
                    <a:pt x="4585" y="1201"/>
                    <a:pt x="4582" y="1201"/>
                  </a:cubicBezTo>
                  <a:cubicBezTo>
                    <a:pt x="4579" y="1201"/>
                    <a:pt x="4585" y="1189"/>
                    <a:pt x="4598" y="1164"/>
                  </a:cubicBezTo>
                  <a:cubicBezTo>
                    <a:pt x="4613" y="1129"/>
                    <a:pt x="4609" y="1109"/>
                    <a:pt x="4595" y="1109"/>
                  </a:cubicBezTo>
                  <a:cubicBezTo>
                    <a:pt x="4586" y="1109"/>
                    <a:pt x="4573" y="1116"/>
                    <a:pt x="4558" y="1131"/>
                  </a:cubicBezTo>
                  <a:lnTo>
                    <a:pt x="4541" y="1123"/>
                  </a:lnTo>
                  <a:cubicBezTo>
                    <a:pt x="4572" y="1067"/>
                    <a:pt x="4579" y="1036"/>
                    <a:pt x="4569" y="1036"/>
                  </a:cubicBezTo>
                  <a:lnTo>
                    <a:pt x="4569" y="1036"/>
                  </a:lnTo>
                  <a:cubicBezTo>
                    <a:pt x="4560" y="1036"/>
                    <a:pt x="4539" y="1058"/>
                    <a:pt x="4509" y="1107"/>
                  </a:cubicBezTo>
                  <a:cubicBezTo>
                    <a:pt x="4541" y="1050"/>
                    <a:pt x="4533" y="1050"/>
                    <a:pt x="4525" y="1042"/>
                  </a:cubicBezTo>
                  <a:lnTo>
                    <a:pt x="4525" y="1042"/>
                  </a:lnTo>
                  <a:cubicBezTo>
                    <a:pt x="4509" y="1062"/>
                    <a:pt x="4495" y="1071"/>
                    <a:pt x="4486" y="1071"/>
                  </a:cubicBezTo>
                  <a:cubicBezTo>
                    <a:pt x="4474" y="1071"/>
                    <a:pt x="4473" y="1052"/>
                    <a:pt x="4493" y="1018"/>
                  </a:cubicBezTo>
                  <a:lnTo>
                    <a:pt x="4485" y="1018"/>
                  </a:lnTo>
                  <a:cubicBezTo>
                    <a:pt x="4462" y="1052"/>
                    <a:pt x="4451" y="1062"/>
                    <a:pt x="4444" y="1062"/>
                  </a:cubicBezTo>
                  <a:cubicBezTo>
                    <a:pt x="4441" y="1062"/>
                    <a:pt x="4438" y="1061"/>
                    <a:pt x="4436" y="1058"/>
                  </a:cubicBezTo>
                  <a:cubicBezTo>
                    <a:pt x="4434" y="1058"/>
                    <a:pt x="4432" y="1058"/>
                    <a:pt x="4429" y="1058"/>
                  </a:cubicBezTo>
                  <a:cubicBezTo>
                    <a:pt x="4422" y="1058"/>
                    <a:pt x="4412" y="1063"/>
                    <a:pt x="4387" y="1099"/>
                  </a:cubicBezTo>
                  <a:cubicBezTo>
                    <a:pt x="4355" y="1148"/>
                    <a:pt x="4347" y="1148"/>
                    <a:pt x="4347" y="1148"/>
                  </a:cubicBezTo>
                  <a:cubicBezTo>
                    <a:pt x="4339" y="1148"/>
                    <a:pt x="4379" y="1091"/>
                    <a:pt x="4412" y="1042"/>
                  </a:cubicBezTo>
                  <a:cubicBezTo>
                    <a:pt x="4430" y="1024"/>
                    <a:pt x="4435" y="1010"/>
                    <a:pt x="4428" y="1010"/>
                  </a:cubicBezTo>
                  <a:lnTo>
                    <a:pt x="4428" y="1010"/>
                  </a:lnTo>
                  <a:cubicBezTo>
                    <a:pt x="4420" y="1010"/>
                    <a:pt x="4395" y="1030"/>
                    <a:pt x="4355" y="1083"/>
                  </a:cubicBezTo>
                  <a:cubicBezTo>
                    <a:pt x="4318" y="1131"/>
                    <a:pt x="4300" y="1156"/>
                    <a:pt x="4299" y="1156"/>
                  </a:cubicBezTo>
                  <a:cubicBezTo>
                    <a:pt x="4298" y="1156"/>
                    <a:pt x="4314" y="1131"/>
                    <a:pt x="4347" y="1083"/>
                  </a:cubicBezTo>
                  <a:cubicBezTo>
                    <a:pt x="4376" y="1042"/>
                    <a:pt x="4400" y="1006"/>
                    <a:pt x="4398" y="1006"/>
                  </a:cubicBezTo>
                  <a:lnTo>
                    <a:pt x="4398" y="1006"/>
                  </a:lnTo>
                  <a:cubicBezTo>
                    <a:pt x="4396" y="1006"/>
                    <a:pt x="4391" y="1012"/>
                    <a:pt x="4379" y="1026"/>
                  </a:cubicBezTo>
                  <a:cubicBezTo>
                    <a:pt x="4379" y="1026"/>
                    <a:pt x="4378" y="1026"/>
                    <a:pt x="4377" y="1026"/>
                  </a:cubicBezTo>
                  <a:cubicBezTo>
                    <a:pt x="4372" y="1026"/>
                    <a:pt x="4358" y="1031"/>
                    <a:pt x="4339" y="1075"/>
                  </a:cubicBezTo>
                  <a:lnTo>
                    <a:pt x="4322" y="1058"/>
                  </a:lnTo>
                  <a:cubicBezTo>
                    <a:pt x="4330" y="1002"/>
                    <a:pt x="4322" y="994"/>
                    <a:pt x="4322" y="994"/>
                  </a:cubicBezTo>
                  <a:cubicBezTo>
                    <a:pt x="4307" y="1017"/>
                    <a:pt x="4299" y="1029"/>
                    <a:pt x="4296" y="1029"/>
                  </a:cubicBezTo>
                  <a:cubicBezTo>
                    <a:pt x="4294" y="1029"/>
                    <a:pt x="4298" y="1015"/>
                    <a:pt x="4306" y="985"/>
                  </a:cubicBezTo>
                  <a:cubicBezTo>
                    <a:pt x="4316" y="961"/>
                    <a:pt x="4321" y="948"/>
                    <a:pt x="4319" y="948"/>
                  </a:cubicBezTo>
                  <a:lnTo>
                    <a:pt x="4319" y="948"/>
                  </a:lnTo>
                  <a:cubicBezTo>
                    <a:pt x="4316" y="948"/>
                    <a:pt x="4302" y="973"/>
                    <a:pt x="4274" y="1034"/>
                  </a:cubicBezTo>
                  <a:cubicBezTo>
                    <a:pt x="4258" y="1058"/>
                    <a:pt x="4248" y="1070"/>
                    <a:pt x="4245" y="1070"/>
                  </a:cubicBezTo>
                  <a:cubicBezTo>
                    <a:pt x="4241" y="1070"/>
                    <a:pt x="4245" y="1055"/>
                    <a:pt x="4258" y="1026"/>
                  </a:cubicBezTo>
                  <a:cubicBezTo>
                    <a:pt x="4286" y="960"/>
                    <a:pt x="4295" y="932"/>
                    <a:pt x="4293" y="932"/>
                  </a:cubicBezTo>
                  <a:lnTo>
                    <a:pt x="4293" y="932"/>
                  </a:lnTo>
                  <a:cubicBezTo>
                    <a:pt x="4291" y="932"/>
                    <a:pt x="4284" y="946"/>
                    <a:pt x="4274" y="969"/>
                  </a:cubicBezTo>
                  <a:cubicBezTo>
                    <a:pt x="4249" y="1006"/>
                    <a:pt x="4239" y="1010"/>
                    <a:pt x="4235" y="1010"/>
                  </a:cubicBezTo>
                  <a:cubicBezTo>
                    <a:pt x="4234" y="1010"/>
                    <a:pt x="4233" y="1010"/>
                    <a:pt x="4233" y="1010"/>
                  </a:cubicBezTo>
                  <a:cubicBezTo>
                    <a:pt x="4258" y="961"/>
                    <a:pt x="4201" y="921"/>
                    <a:pt x="4144" y="896"/>
                  </a:cubicBezTo>
                  <a:cubicBezTo>
                    <a:pt x="4143" y="896"/>
                    <a:pt x="4143" y="896"/>
                    <a:pt x="4142" y="896"/>
                  </a:cubicBezTo>
                  <a:cubicBezTo>
                    <a:pt x="4132" y="896"/>
                    <a:pt x="4102" y="948"/>
                    <a:pt x="4079" y="994"/>
                  </a:cubicBezTo>
                  <a:cubicBezTo>
                    <a:pt x="4059" y="1042"/>
                    <a:pt x="4051" y="1059"/>
                    <a:pt x="4050" y="1059"/>
                  </a:cubicBezTo>
                  <a:cubicBezTo>
                    <a:pt x="4050" y="1059"/>
                    <a:pt x="4062" y="1026"/>
                    <a:pt x="4071" y="994"/>
                  </a:cubicBezTo>
                  <a:cubicBezTo>
                    <a:pt x="4108" y="907"/>
                    <a:pt x="4122" y="865"/>
                    <a:pt x="4119" y="865"/>
                  </a:cubicBezTo>
                  <a:lnTo>
                    <a:pt x="4119" y="865"/>
                  </a:lnTo>
                  <a:cubicBezTo>
                    <a:pt x="4115" y="865"/>
                    <a:pt x="4095" y="905"/>
                    <a:pt x="4063" y="985"/>
                  </a:cubicBezTo>
                  <a:cubicBezTo>
                    <a:pt x="4043" y="1042"/>
                    <a:pt x="4033" y="1071"/>
                    <a:pt x="4032" y="1071"/>
                  </a:cubicBezTo>
                  <a:cubicBezTo>
                    <a:pt x="4031" y="1071"/>
                    <a:pt x="4039" y="1042"/>
                    <a:pt x="4055" y="985"/>
                  </a:cubicBezTo>
                  <a:cubicBezTo>
                    <a:pt x="4063" y="956"/>
                    <a:pt x="4067" y="942"/>
                    <a:pt x="4065" y="942"/>
                  </a:cubicBezTo>
                  <a:lnTo>
                    <a:pt x="4065" y="942"/>
                  </a:lnTo>
                  <a:cubicBezTo>
                    <a:pt x="4062" y="942"/>
                    <a:pt x="4054" y="954"/>
                    <a:pt x="4039" y="977"/>
                  </a:cubicBezTo>
                  <a:cubicBezTo>
                    <a:pt x="4050" y="931"/>
                    <a:pt x="4062" y="889"/>
                    <a:pt x="4059" y="889"/>
                  </a:cubicBezTo>
                  <a:lnTo>
                    <a:pt x="4059" y="889"/>
                  </a:lnTo>
                  <a:cubicBezTo>
                    <a:pt x="4057" y="889"/>
                    <a:pt x="4054" y="896"/>
                    <a:pt x="4047" y="913"/>
                  </a:cubicBezTo>
                  <a:cubicBezTo>
                    <a:pt x="4047" y="913"/>
                    <a:pt x="4039" y="913"/>
                    <a:pt x="4055" y="848"/>
                  </a:cubicBezTo>
                  <a:cubicBezTo>
                    <a:pt x="4062" y="831"/>
                    <a:pt x="4064" y="824"/>
                    <a:pt x="4063" y="824"/>
                  </a:cubicBezTo>
                  <a:lnTo>
                    <a:pt x="4063" y="824"/>
                  </a:lnTo>
                  <a:cubicBezTo>
                    <a:pt x="4060" y="824"/>
                    <a:pt x="4037" y="862"/>
                    <a:pt x="4014" y="896"/>
                  </a:cubicBezTo>
                  <a:cubicBezTo>
                    <a:pt x="3983" y="944"/>
                    <a:pt x="3964" y="968"/>
                    <a:pt x="3960" y="968"/>
                  </a:cubicBezTo>
                  <a:cubicBezTo>
                    <a:pt x="3955" y="968"/>
                    <a:pt x="3965" y="942"/>
                    <a:pt x="3990" y="888"/>
                  </a:cubicBezTo>
                  <a:cubicBezTo>
                    <a:pt x="4014" y="843"/>
                    <a:pt x="4018" y="824"/>
                    <a:pt x="4010" y="824"/>
                  </a:cubicBezTo>
                  <a:lnTo>
                    <a:pt x="4010" y="824"/>
                  </a:lnTo>
                  <a:cubicBezTo>
                    <a:pt x="3998" y="824"/>
                    <a:pt x="3966" y="860"/>
                    <a:pt x="3933" y="921"/>
                  </a:cubicBezTo>
                  <a:cubicBezTo>
                    <a:pt x="3923" y="944"/>
                    <a:pt x="3915" y="963"/>
                    <a:pt x="3909" y="977"/>
                  </a:cubicBezTo>
                  <a:cubicBezTo>
                    <a:pt x="3933" y="921"/>
                    <a:pt x="3925" y="921"/>
                    <a:pt x="3925" y="921"/>
                  </a:cubicBezTo>
                  <a:cubicBezTo>
                    <a:pt x="3917" y="913"/>
                    <a:pt x="3909" y="913"/>
                    <a:pt x="3933" y="856"/>
                  </a:cubicBezTo>
                  <a:lnTo>
                    <a:pt x="3933" y="856"/>
                  </a:lnTo>
                  <a:cubicBezTo>
                    <a:pt x="3933" y="856"/>
                    <a:pt x="3925" y="856"/>
                    <a:pt x="3893" y="904"/>
                  </a:cubicBezTo>
                  <a:cubicBezTo>
                    <a:pt x="3871" y="938"/>
                    <a:pt x="3857" y="952"/>
                    <a:pt x="3850" y="952"/>
                  </a:cubicBezTo>
                  <a:cubicBezTo>
                    <a:pt x="3837" y="952"/>
                    <a:pt x="3850" y="898"/>
                    <a:pt x="3876" y="823"/>
                  </a:cubicBezTo>
                  <a:lnTo>
                    <a:pt x="3876" y="823"/>
                  </a:lnTo>
                  <a:lnTo>
                    <a:pt x="3836" y="872"/>
                  </a:lnTo>
                  <a:cubicBezTo>
                    <a:pt x="3807" y="940"/>
                    <a:pt x="3783" y="985"/>
                    <a:pt x="3780" y="985"/>
                  </a:cubicBezTo>
                  <a:cubicBezTo>
                    <a:pt x="3778" y="985"/>
                    <a:pt x="3784" y="966"/>
                    <a:pt x="3803" y="921"/>
                  </a:cubicBezTo>
                  <a:lnTo>
                    <a:pt x="3828" y="864"/>
                  </a:lnTo>
                  <a:lnTo>
                    <a:pt x="3828" y="864"/>
                  </a:lnTo>
                  <a:cubicBezTo>
                    <a:pt x="3808" y="904"/>
                    <a:pt x="3795" y="921"/>
                    <a:pt x="3788" y="921"/>
                  </a:cubicBezTo>
                  <a:cubicBezTo>
                    <a:pt x="3776" y="921"/>
                    <a:pt x="3786" y="867"/>
                    <a:pt x="3812" y="799"/>
                  </a:cubicBezTo>
                  <a:cubicBezTo>
                    <a:pt x="3836" y="742"/>
                    <a:pt x="3836" y="742"/>
                    <a:pt x="3828" y="734"/>
                  </a:cubicBezTo>
                  <a:lnTo>
                    <a:pt x="3828" y="734"/>
                  </a:lnTo>
                  <a:lnTo>
                    <a:pt x="3812" y="791"/>
                  </a:lnTo>
                  <a:cubicBezTo>
                    <a:pt x="3795" y="831"/>
                    <a:pt x="3779" y="864"/>
                    <a:pt x="3755" y="904"/>
                  </a:cubicBezTo>
                  <a:cubicBezTo>
                    <a:pt x="3747" y="896"/>
                    <a:pt x="3747" y="896"/>
                    <a:pt x="3763" y="840"/>
                  </a:cubicBezTo>
                  <a:cubicBezTo>
                    <a:pt x="3775" y="798"/>
                    <a:pt x="3787" y="753"/>
                    <a:pt x="3783" y="753"/>
                  </a:cubicBezTo>
                  <a:lnTo>
                    <a:pt x="3783" y="753"/>
                  </a:lnTo>
                  <a:cubicBezTo>
                    <a:pt x="3781" y="753"/>
                    <a:pt x="3778" y="759"/>
                    <a:pt x="3771" y="775"/>
                  </a:cubicBezTo>
                  <a:cubicBezTo>
                    <a:pt x="3771" y="775"/>
                    <a:pt x="3771" y="775"/>
                    <a:pt x="3779" y="718"/>
                  </a:cubicBezTo>
                  <a:lnTo>
                    <a:pt x="3755" y="702"/>
                  </a:lnTo>
                  <a:cubicBezTo>
                    <a:pt x="3744" y="728"/>
                    <a:pt x="3734" y="740"/>
                    <a:pt x="3729" y="740"/>
                  </a:cubicBezTo>
                  <a:cubicBezTo>
                    <a:pt x="3724" y="740"/>
                    <a:pt x="3726" y="724"/>
                    <a:pt x="3739" y="694"/>
                  </a:cubicBezTo>
                  <a:cubicBezTo>
                    <a:pt x="3739" y="694"/>
                    <a:pt x="3738" y="693"/>
                    <a:pt x="3736" y="693"/>
                  </a:cubicBezTo>
                  <a:cubicBezTo>
                    <a:pt x="3731" y="693"/>
                    <a:pt x="3715" y="698"/>
                    <a:pt x="3690" y="742"/>
                  </a:cubicBezTo>
                  <a:cubicBezTo>
                    <a:pt x="3682" y="734"/>
                    <a:pt x="3674" y="734"/>
                    <a:pt x="3690" y="677"/>
                  </a:cubicBezTo>
                  <a:lnTo>
                    <a:pt x="3690" y="677"/>
                  </a:lnTo>
                  <a:cubicBezTo>
                    <a:pt x="3666" y="726"/>
                    <a:pt x="3658" y="726"/>
                    <a:pt x="3649" y="726"/>
                  </a:cubicBezTo>
                  <a:lnTo>
                    <a:pt x="3641" y="718"/>
                  </a:lnTo>
                  <a:cubicBezTo>
                    <a:pt x="3617" y="775"/>
                    <a:pt x="3617" y="775"/>
                    <a:pt x="3609" y="775"/>
                  </a:cubicBezTo>
                  <a:cubicBezTo>
                    <a:pt x="3601" y="767"/>
                    <a:pt x="3609" y="702"/>
                    <a:pt x="3601" y="702"/>
                  </a:cubicBezTo>
                  <a:cubicBezTo>
                    <a:pt x="3594" y="699"/>
                    <a:pt x="3589" y="698"/>
                    <a:pt x="3585" y="698"/>
                  </a:cubicBezTo>
                  <a:cubicBezTo>
                    <a:pt x="3575" y="698"/>
                    <a:pt x="3572" y="709"/>
                    <a:pt x="3560" y="750"/>
                  </a:cubicBezTo>
                  <a:cubicBezTo>
                    <a:pt x="3552" y="742"/>
                    <a:pt x="3552" y="677"/>
                    <a:pt x="3528" y="669"/>
                  </a:cubicBezTo>
                  <a:cubicBezTo>
                    <a:pt x="3521" y="667"/>
                    <a:pt x="3516" y="665"/>
                    <a:pt x="3512" y="665"/>
                  </a:cubicBezTo>
                  <a:cubicBezTo>
                    <a:pt x="3502" y="665"/>
                    <a:pt x="3499" y="677"/>
                    <a:pt x="3487" y="718"/>
                  </a:cubicBezTo>
                  <a:cubicBezTo>
                    <a:pt x="3471" y="774"/>
                    <a:pt x="3461" y="802"/>
                    <a:pt x="3459" y="802"/>
                  </a:cubicBezTo>
                  <a:cubicBezTo>
                    <a:pt x="3457" y="802"/>
                    <a:pt x="3463" y="772"/>
                    <a:pt x="3479" y="710"/>
                  </a:cubicBezTo>
                  <a:cubicBezTo>
                    <a:pt x="3494" y="641"/>
                    <a:pt x="3497" y="611"/>
                    <a:pt x="3493" y="611"/>
                  </a:cubicBezTo>
                  <a:lnTo>
                    <a:pt x="3493" y="611"/>
                  </a:lnTo>
                  <a:cubicBezTo>
                    <a:pt x="3491" y="611"/>
                    <a:pt x="3485" y="623"/>
                    <a:pt x="3479" y="645"/>
                  </a:cubicBezTo>
                  <a:cubicBezTo>
                    <a:pt x="3447" y="702"/>
                    <a:pt x="3447" y="702"/>
                    <a:pt x="3439" y="702"/>
                  </a:cubicBezTo>
                  <a:cubicBezTo>
                    <a:pt x="3452" y="671"/>
                    <a:pt x="3455" y="655"/>
                    <a:pt x="3451" y="655"/>
                  </a:cubicBezTo>
                  <a:lnTo>
                    <a:pt x="3451" y="655"/>
                  </a:lnTo>
                  <a:cubicBezTo>
                    <a:pt x="3447" y="655"/>
                    <a:pt x="3437" y="667"/>
                    <a:pt x="3422" y="694"/>
                  </a:cubicBezTo>
                  <a:cubicBezTo>
                    <a:pt x="3414" y="686"/>
                    <a:pt x="3414" y="686"/>
                    <a:pt x="3431" y="629"/>
                  </a:cubicBezTo>
                  <a:lnTo>
                    <a:pt x="3422" y="629"/>
                  </a:lnTo>
                  <a:cubicBezTo>
                    <a:pt x="3401" y="668"/>
                    <a:pt x="3386" y="682"/>
                    <a:pt x="3375" y="682"/>
                  </a:cubicBezTo>
                  <a:cubicBezTo>
                    <a:pt x="3357" y="682"/>
                    <a:pt x="3352" y="640"/>
                    <a:pt x="3358" y="604"/>
                  </a:cubicBezTo>
                  <a:cubicBezTo>
                    <a:pt x="3358" y="604"/>
                    <a:pt x="3357" y="604"/>
                    <a:pt x="3356" y="604"/>
                  </a:cubicBezTo>
                  <a:cubicBezTo>
                    <a:pt x="3353" y="604"/>
                    <a:pt x="3344" y="609"/>
                    <a:pt x="3325" y="653"/>
                  </a:cubicBezTo>
                  <a:cubicBezTo>
                    <a:pt x="3306" y="708"/>
                    <a:pt x="3294" y="734"/>
                    <a:pt x="3290" y="734"/>
                  </a:cubicBezTo>
                  <a:cubicBezTo>
                    <a:pt x="3286" y="734"/>
                    <a:pt x="3292" y="704"/>
                    <a:pt x="3309" y="645"/>
                  </a:cubicBezTo>
                  <a:lnTo>
                    <a:pt x="3309" y="645"/>
                  </a:lnTo>
                  <a:cubicBezTo>
                    <a:pt x="3297" y="666"/>
                    <a:pt x="3285" y="677"/>
                    <a:pt x="3277" y="677"/>
                  </a:cubicBezTo>
                  <a:cubicBezTo>
                    <a:pt x="3263" y="677"/>
                    <a:pt x="3259" y="644"/>
                    <a:pt x="3285" y="572"/>
                  </a:cubicBezTo>
                  <a:lnTo>
                    <a:pt x="3325" y="458"/>
                  </a:lnTo>
                  <a:lnTo>
                    <a:pt x="3325" y="458"/>
                  </a:lnTo>
                  <a:cubicBezTo>
                    <a:pt x="3301" y="515"/>
                    <a:pt x="3293" y="515"/>
                    <a:pt x="3293" y="515"/>
                  </a:cubicBezTo>
                  <a:cubicBezTo>
                    <a:pt x="3280" y="559"/>
                    <a:pt x="3272" y="564"/>
                    <a:pt x="3258" y="564"/>
                  </a:cubicBezTo>
                  <a:cubicBezTo>
                    <a:pt x="3254" y="564"/>
                    <a:pt x="3249" y="564"/>
                    <a:pt x="3244" y="564"/>
                  </a:cubicBezTo>
                  <a:cubicBezTo>
                    <a:pt x="3243" y="563"/>
                    <a:pt x="3243" y="563"/>
                    <a:pt x="3241" y="563"/>
                  </a:cubicBezTo>
                  <a:cubicBezTo>
                    <a:pt x="3230" y="563"/>
                    <a:pt x="3193" y="597"/>
                    <a:pt x="3175" y="597"/>
                  </a:cubicBezTo>
                  <a:cubicBezTo>
                    <a:pt x="3174" y="597"/>
                    <a:pt x="3172" y="597"/>
                    <a:pt x="3171" y="596"/>
                  </a:cubicBezTo>
                  <a:cubicBezTo>
                    <a:pt x="3163" y="588"/>
                    <a:pt x="3139" y="580"/>
                    <a:pt x="3147" y="523"/>
                  </a:cubicBezTo>
                  <a:cubicBezTo>
                    <a:pt x="3145" y="523"/>
                    <a:pt x="3144" y="523"/>
                    <a:pt x="3142" y="523"/>
                  </a:cubicBezTo>
                  <a:cubicBezTo>
                    <a:pt x="3137" y="523"/>
                    <a:pt x="3131" y="528"/>
                    <a:pt x="3106" y="572"/>
                  </a:cubicBezTo>
                  <a:cubicBezTo>
                    <a:pt x="3095" y="598"/>
                    <a:pt x="3085" y="611"/>
                    <a:pt x="3080" y="611"/>
                  </a:cubicBezTo>
                  <a:cubicBezTo>
                    <a:pt x="3074" y="611"/>
                    <a:pt x="3073" y="594"/>
                    <a:pt x="3082" y="564"/>
                  </a:cubicBezTo>
                  <a:lnTo>
                    <a:pt x="3074" y="564"/>
                  </a:lnTo>
                  <a:cubicBezTo>
                    <a:pt x="3049" y="613"/>
                    <a:pt x="3041" y="613"/>
                    <a:pt x="3041" y="613"/>
                  </a:cubicBezTo>
                  <a:cubicBezTo>
                    <a:pt x="3053" y="571"/>
                    <a:pt x="3061" y="526"/>
                    <a:pt x="3055" y="526"/>
                  </a:cubicBezTo>
                  <a:lnTo>
                    <a:pt x="3055" y="526"/>
                  </a:lnTo>
                  <a:cubicBezTo>
                    <a:pt x="3052" y="526"/>
                    <a:pt x="3048" y="532"/>
                    <a:pt x="3041" y="548"/>
                  </a:cubicBezTo>
                  <a:cubicBezTo>
                    <a:pt x="3030" y="589"/>
                    <a:pt x="3022" y="600"/>
                    <a:pt x="3016" y="600"/>
                  </a:cubicBezTo>
                  <a:cubicBezTo>
                    <a:pt x="3013" y="600"/>
                    <a:pt x="3011" y="599"/>
                    <a:pt x="3009" y="596"/>
                  </a:cubicBezTo>
                  <a:cubicBezTo>
                    <a:pt x="3009" y="554"/>
                    <a:pt x="2879" y="503"/>
                    <a:pt x="2805" y="503"/>
                  </a:cubicBezTo>
                  <a:cubicBezTo>
                    <a:pt x="2780" y="503"/>
                    <a:pt x="2762" y="509"/>
                    <a:pt x="2758" y="523"/>
                  </a:cubicBezTo>
                  <a:lnTo>
                    <a:pt x="2741" y="515"/>
                  </a:lnTo>
                  <a:lnTo>
                    <a:pt x="2717" y="507"/>
                  </a:lnTo>
                  <a:cubicBezTo>
                    <a:pt x="2728" y="456"/>
                    <a:pt x="2724" y="438"/>
                    <a:pt x="2714" y="438"/>
                  </a:cubicBezTo>
                  <a:cubicBezTo>
                    <a:pt x="2701" y="438"/>
                    <a:pt x="2678" y="464"/>
                    <a:pt x="2660" y="491"/>
                  </a:cubicBezTo>
                  <a:cubicBezTo>
                    <a:pt x="2644" y="548"/>
                    <a:pt x="2636" y="548"/>
                    <a:pt x="2628" y="548"/>
                  </a:cubicBezTo>
                  <a:cubicBezTo>
                    <a:pt x="2642" y="475"/>
                    <a:pt x="2640" y="446"/>
                    <a:pt x="2630" y="446"/>
                  </a:cubicBezTo>
                  <a:lnTo>
                    <a:pt x="2630" y="446"/>
                  </a:lnTo>
                  <a:cubicBezTo>
                    <a:pt x="2623" y="446"/>
                    <a:pt x="2613" y="460"/>
                    <a:pt x="2604" y="483"/>
                  </a:cubicBezTo>
                  <a:cubicBezTo>
                    <a:pt x="2588" y="539"/>
                    <a:pt x="2578" y="567"/>
                    <a:pt x="2574" y="567"/>
                  </a:cubicBezTo>
                  <a:cubicBezTo>
                    <a:pt x="2571" y="567"/>
                    <a:pt x="2575" y="537"/>
                    <a:pt x="2587" y="475"/>
                  </a:cubicBezTo>
                  <a:cubicBezTo>
                    <a:pt x="2599" y="422"/>
                    <a:pt x="2603" y="392"/>
                    <a:pt x="2599" y="392"/>
                  </a:cubicBezTo>
                  <a:lnTo>
                    <a:pt x="2599" y="392"/>
                  </a:lnTo>
                  <a:cubicBezTo>
                    <a:pt x="2594" y="392"/>
                    <a:pt x="2577" y="432"/>
                    <a:pt x="2547" y="523"/>
                  </a:cubicBezTo>
                  <a:cubicBezTo>
                    <a:pt x="2539" y="552"/>
                    <a:pt x="2535" y="566"/>
                    <a:pt x="2534" y="566"/>
                  </a:cubicBezTo>
                  <a:cubicBezTo>
                    <a:pt x="2533" y="566"/>
                    <a:pt x="2535" y="552"/>
                    <a:pt x="2539" y="523"/>
                  </a:cubicBezTo>
                  <a:cubicBezTo>
                    <a:pt x="2548" y="451"/>
                    <a:pt x="2549" y="422"/>
                    <a:pt x="2545" y="422"/>
                  </a:cubicBezTo>
                  <a:lnTo>
                    <a:pt x="2545" y="422"/>
                  </a:lnTo>
                  <a:cubicBezTo>
                    <a:pt x="2542" y="422"/>
                    <a:pt x="2537" y="435"/>
                    <a:pt x="2531" y="458"/>
                  </a:cubicBezTo>
                  <a:cubicBezTo>
                    <a:pt x="2519" y="518"/>
                    <a:pt x="2511" y="547"/>
                    <a:pt x="2507" y="547"/>
                  </a:cubicBezTo>
                  <a:cubicBezTo>
                    <a:pt x="2504" y="547"/>
                    <a:pt x="2506" y="516"/>
                    <a:pt x="2514" y="458"/>
                  </a:cubicBezTo>
                  <a:cubicBezTo>
                    <a:pt x="2518" y="397"/>
                    <a:pt x="2521" y="366"/>
                    <a:pt x="2517" y="366"/>
                  </a:cubicBezTo>
                  <a:lnTo>
                    <a:pt x="2517" y="366"/>
                  </a:lnTo>
                  <a:cubicBezTo>
                    <a:pt x="2514" y="366"/>
                    <a:pt x="2506" y="395"/>
                    <a:pt x="2490" y="450"/>
                  </a:cubicBezTo>
                  <a:cubicBezTo>
                    <a:pt x="2474" y="505"/>
                    <a:pt x="2461" y="532"/>
                    <a:pt x="2452" y="532"/>
                  </a:cubicBezTo>
                  <a:cubicBezTo>
                    <a:pt x="2444" y="532"/>
                    <a:pt x="2441" y="501"/>
                    <a:pt x="2449" y="442"/>
                  </a:cubicBezTo>
                  <a:cubicBezTo>
                    <a:pt x="2444" y="437"/>
                    <a:pt x="2442" y="409"/>
                    <a:pt x="2439" y="409"/>
                  </a:cubicBezTo>
                  <a:cubicBezTo>
                    <a:pt x="2438" y="409"/>
                    <a:pt x="2436" y="416"/>
                    <a:pt x="2433" y="434"/>
                  </a:cubicBezTo>
                  <a:lnTo>
                    <a:pt x="2433" y="377"/>
                  </a:lnTo>
                  <a:lnTo>
                    <a:pt x="2425" y="369"/>
                  </a:lnTo>
                  <a:lnTo>
                    <a:pt x="2409" y="426"/>
                  </a:lnTo>
                  <a:cubicBezTo>
                    <a:pt x="2409" y="426"/>
                    <a:pt x="2377" y="361"/>
                    <a:pt x="2320" y="345"/>
                  </a:cubicBezTo>
                  <a:cubicBezTo>
                    <a:pt x="2292" y="339"/>
                    <a:pt x="2272" y="336"/>
                    <a:pt x="2259" y="336"/>
                  </a:cubicBezTo>
                  <a:cubicBezTo>
                    <a:pt x="2233" y="336"/>
                    <a:pt x="2228" y="349"/>
                    <a:pt x="2222" y="386"/>
                  </a:cubicBezTo>
                  <a:cubicBezTo>
                    <a:pt x="2218" y="446"/>
                    <a:pt x="2212" y="477"/>
                    <a:pt x="2209" y="477"/>
                  </a:cubicBezTo>
                  <a:cubicBezTo>
                    <a:pt x="2206" y="477"/>
                    <a:pt x="2206" y="446"/>
                    <a:pt x="2214" y="386"/>
                  </a:cubicBezTo>
                  <a:cubicBezTo>
                    <a:pt x="2206" y="386"/>
                    <a:pt x="2198" y="321"/>
                    <a:pt x="2182" y="321"/>
                  </a:cubicBezTo>
                  <a:cubicBezTo>
                    <a:pt x="2166" y="313"/>
                    <a:pt x="2158" y="313"/>
                    <a:pt x="2166" y="256"/>
                  </a:cubicBezTo>
                  <a:lnTo>
                    <a:pt x="2158" y="248"/>
                  </a:lnTo>
                  <a:cubicBezTo>
                    <a:pt x="2140" y="315"/>
                    <a:pt x="2119" y="343"/>
                    <a:pt x="2102" y="343"/>
                  </a:cubicBezTo>
                  <a:cubicBezTo>
                    <a:pt x="2088" y="343"/>
                    <a:pt x="2076" y="325"/>
                    <a:pt x="2068" y="296"/>
                  </a:cubicBezTo>
                  <a:cubicBezTo>
                    <a:pt x="2065" y="296"/>
                    <a:pt x="2062" y="296"/>
                    <a:pt x="2059" y="296"/>
                  </a:cubicBezTo>
                  <a:cubicBezTo>
                    <a:pt x="2048" y="296"/>
                    <a:pt x="2039" y="301"/>
                    <a:pt x="2020" y="345"/>
                  </a:cubicBezTo>
                  <a:cubicBezTo>
                    <a:pt x="2012" y="373"/>
                    <a:pt x="2008" y="388"/>
                    <a:pt x="2006" y="388"/>
                  </a:cubicBezTo>
                  <a:cubicBezTo>
                    <a:pt x="2004" y="388"/>
                    <a:pt x="2004" y="373"/>
                    <a:pt x="2004" y="345"/>
                  </a:cubicBezTo>
                  <a:cubicBezTo>
                    <a:pt x="2008" y="307"/>
                    <a:pt x="1996" y="268"/>
                    <a:pt x="1982" y="268"/>
                  </a:cubicBezTo>
                  <a:cubicBezTo>
                    <a:pt x="1972" y="268"/>
                    <a:pt x="1962" y="287"/>
                    <a:pt x="1955" y="337"/>
                  </a:cubicBezTo>
                  <a:lnTo>
                    <a:pt x="1955" y="272"/>
                  </a:lnTo>
                  <a:cubicBezTo>
                    <a:pt x="1955" y="255"/>
                    <a:pt x="1954" y="249"/>
                    <a:pt x="1952" y="249"/>
                  </a:cubicBezTo>
                  <a:cubicBezTo>
                    <a:pt x="1947" y="249"/>
                    <a:pt x="1939" y="289"/>
                    <a:pt x="1939" y="329"/>
                  </a:cubicBezTo>
                  <a:cubicBezTo>
                    <a:pt x="1931" y="384"/>
                    <a:pt x="1926" y="414"/>
                    <a:pt x="1923" y="414"/>
                  </a:cubicBezTo>
                  <a:cubicBezTo>
                    <a:pt x="1920" y="414"/>
                    <a:pt x="1922" y="370"/>
                    <a:pt x="1931" y="272"/>
                  </a:cubicBezTo>
                  <a:cubicBezTo>
                    <a:pt x="1935" y="200"/>
                    <a:pt x="1935" y="170"/>
                    <a:pt x="1931" y="170"/>
                  </a:cubicBezTo>
                  <a:lnTo>
                    <a:pt x="1931" y="170"/>
                  </a:lnTo>
                  <a:cubicBezTo>
                    <a:pt x="1929" y="170"/>
                    <a:pt x="1926" y="184"/>
                    <a:pt x="1922" y="207"/>
                  </a:cubicBezTo>
                  <a:cubicBezTo>
                    <a:pt x="1917" y="247"/>
                    <a:pt x="1907" y="287"/>
                    <a:pt x="1902" y="287"/>
                  </a:cubicBezTo>
                  <a:cubicBezTo>
                    <a:pt x="1900" y="287"/>
                    <a:pt x="1898" y="281"/>
                    <a:pt x="1898" y="264"/>
                  </a:cubicBezTo>
                  <a:cubicBezTo>
                    <a:pt x="1890" y="264"/>
                    <a:pt x="1882" y="264"/>
                    <a:pt x="1874" y="377"/>
                  </a:cubicBezTo>
                  <a:cubicBezTo>
                    <a:pt x="1866" y="442"/>
                    <a:pt x="1858" y="442"/>
                    <a:pt x="1850" y="442"/>
                  </a:cubicBezTo>
                  <a:cubicBezTo>
                    <a:pt x="1850" y="402"/>
                    <a:pt x="1858" y="361"/>
                    <a:pt x="1866" y="321"/>
                  </a:cubicBezTo>
                  <a:lnTo>
                    <a:pt x="1858" y="321"/>
                  </a:lnTo>
                  <a:cubicBezTo>
                    <a:pt x="1841" y="280"/>
                    <a:pt x="1841" y="240"/>
                    <a:pt x="1841" y="199"/>
                  </a:cubicBezTo>
                  <a:cubicBezTo>
                    <a:pt x="1841" y="172"/>
                    <a:pt x="1840" y="156"/>
                    <a:pt x="1838" y="1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29" name="Google Shape;8829;p32"/>
            <p:cNvSpPr/>
            <p:nvPr/>
          </p:nvSpPr>
          <p:spPr>
            <a:xfrm>
              <a:off x="7299878" y="1485088"/>
              <a:ext cx="36630" cy="41766"/>
            </a:xfrm>
            <a:custGeom>
              <a:avLst/>
              <a:gdLst/>
              <a:ahLst/>
              <a:cxnLst/>
              <a:rect l="l" t="t" r="r" b="b"/>
              <a:pathLst>
                <a:path w="2125" h="2423" extrusionOk="0">
                  <a:moveTo>
                    <a:pt x="1261" y="1"/>
                  </a:moveTo>
                  <a:cubicBezTo>
                    <a:pt x="960" y="1"/>
                    <a:pt x="678" y="181"/>
                    <a:pt x="560" y="484"/>
                  </a:cubicBezTo>
                  <a:lnTo>
                    <a:pt x="195" y="1376"/>
                  </a:lnTo>
                  <a:cubicBezTo>
                    <a:pt x="1" y="1879"/>
                    <a:pt x="365" y="2422"/>
                    <a:pt x="901" y="2422"/>
                  </a:cubicBezTo>
                  <a:cubicBezTo>
                    <a:pt x="1217" y="2422"/>
                    <a:pt x="1492" y="2236"/>
                    <a:pt x="1614" y="1944"/>
                  </a:cubicBezTo>
                  <a:lnTo>
                    <a:pt x="1971" y="1044"/>
                  </a:lnTo>
                  <a:cubicBezTo>
                    <a:pt x="2125" y="655"/>
                    <a:pt x="1938" y="209"/>
                    <a:pt x="1541" y="55"/>
                  </a:cubicBezTo>
                  <a:cubicBezTo>
                    <a:pt x="1449" y="18"/>
                    <a:pt x="1354" y="1"/>
                    <a:pt x="1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0" name="Google Shape;8830;p32"/>
            <p:cNvSpPr/>
            <p:nvPr/>
          </p:nvSpPr>
          <p:spPr>
            <a:xfrm>
              <a:off x="7429711" y="1525648"/>
              <a:ext cx="36630" cy="41732"/>
            </a:xfrm>
            <a:custGeom>
              <a:avLst/>
              <a:gdLst/>
              <a:ahLst/>
              <a:cxnLst/>
              <a:rect l="l" t="t" r="r" b="b"/>
              <a:pathLst>
                <a:path w="2125" h="2421" extrusionOk="0">
                  <a:moveTo>
                    <a:pt x="1265" y="0"/>
                  </a:moveTo>
                  <a:cubicBezTo>
                    <a:pt x="963" y="0"/>
                    <a:pt x="676" y="184"/>
                    <a:pt x="552" y="483"/>
                  </a:cubicBezTo>
                  <a:lnTo>
                    <a:pt x="195" y="1383"/>
                  </a:lnTo>
                  <a:cubicBezTo>
                    <a:pt x="1" y="1877"/>
                    <a:pt x="366" y="2420"/>
                    <a:pt x="901" y="2420"/>
                  </a:cubicBezTo>
                  <a:cubicBezTo>
                    <a:pt x="1217" y="2420"/>
                    <a:pt x="1493" y="2234"/>
                    <a:pt x="1614" y="1942"/>
                  </a:cubicBezTo>
                  <a:lnTo>
                    <a:pt x="1971" y="1042"/>
                  </a:lnTo>
                  <a:cubicBezTo>
                    <a:pt x="2125" y="653"/>
                    <a:pt x="1938" y="215"/>
                    <a:pt x="1541" y="53"/>
                  </a:cubicBezTo>
                  <a:cubicBezTo>
                    <a:pt x="1451" y="17"/>
                    <a:pt x="1357" y="0"/>
                    <a:pt x="12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1" name="Google Shape;8831;p32"/>
            <p:cNvSpPr/>
            <p:nvPr/>
          </p:nvSpPr>
          <p:spPr>
            <a:xfrm>
              <a:off x="7307566" y="1499447"/>
              <a:ext cx="81689" cy="110975"/>
            </a:xfrm>
            <a:custGeom>
              <a:avLst/>
              <a:gdLst/>
              <a:ahLst/>
              <a:cxnLst/>
              <a:rect l="l" t="t" r="r" b="b"/>
              <a:pathLst>
                <a:path w="4739" h="6438" extrusionOk="0">
                  <a:moveTo>
                    <a:pt x="3527" y="0"/>
                  </a:moveTo>
                  <a:lnTo>
                    <a:pt x="3527" y="8"/>
                  </a:lnTo>
                  <a:cubicBezTo>
                    <a:pt x="3519" y="16"/>
                    <a:pt x="3568" y="49"/>
                    <a:pt x="3625" y="81"/>
                  </a:cubicBezTo>
                  <a:lnTo>
                    <a:pt x="3633" y="65"/>
                  </a:lnTo>
                  <a:cubicBezTo>
                    <a:pt x="3600" y="41"/>
                    <a:pt x="3568" y="24"/>
                    <a:pt x="3527" y="0"/>
                  </a:cubicBezTo>
                  <a:close/>
                  <a:moveTo>
                    <a:pt x="4298" y="470"/>
                  </a:moveTo>
                  <a:lnTo>
                    <a:pt x="4354" y="486"/>
                  </a:lnTo>
                  <a:cubicBezTo>
                    <a:pt x="4403" y="519"/>
                    <a:pt x="4403" y="527"/>
                    <a:pt x="4395" y="535"/>
                  </a:cubicBezTo>
                  <a:cubicBezTo>
                    <a:pt x="4392" y="538"/>
                    <a:pt x="4390" y="540"/>
                    <a:pt x="4387" y="540"/>
                  </a:cubicBezTo>
                  <a:cubicBezTo>
                    <a:pt x="4380" y="540"/>
                    <a:pt x="4369" y="534"/>
                    <a:pt x="4338" y="519"/>
                  </a:cubicBezTo>
                  <a:cubicBezTo>
                    <a:pt x="4338" y="519"/>
                    <a:pt x="4290" y="478"/>
                    <a:pt x="4298" y="470"/>
                  </a:cubicBezTo>
                  <a:close/>
                  <a:moveTo>
                    <a:pt x="4119" y="533"/>
                  </a:moveTo>
                  <a:cubicBezTo>
                    <a:pt x="4139" y="533"/>
                    <a:pt x="4186" y="549"/>
                    <a:pt x="4233" y="576"/>
                  </a:cubicBezTo>
                  <a:cubicBezTo>
                    <a:pt x="4338" y="624"/>
                    <a:pt x="4338" y="624"/>
                    <a:pt x="4330" y="649"/>
                  </a:cubicBezTo>
                  <a:cubicBezTo>
                    <a:pt x="4326" y="652"/>
                    <a:pt x="4323" y="656"/>
                    <a:pt x="4316" y="656"/>
                  </a:cubicBezTo>
                  <a:cubicBezTo>
                    <a:pt x="4307" y="656"/>
                    <a:pt x="4292" y="650"/>
                    <a:pt x="4265" y="632"/>
                  </a:cubicBezTo>
                  <a:lnTo>
                    <a:pt x="4273" y="624"/>
                  </a:lnTo>
                  <a:cubicBezTo>
                    <a:pt x="4286" y="633"/>
                    <a:pt x="4292" y="636"/>
                    <a:pt x="4293" y="636"/>
                  </a:cubicBezTo>
                  <a:cubicBezTo>
                    <a:pt x="4296" y="636"/>
                    <a:pt x="4258" y="610"/>
                    <a:pt x="4217" y="592"/>
                  </a:cubicBezTo>
                  <a:lnTo>
                    <a:pt x="4111" y="535"/>
                  </a:lnTo>
                  <a:cubicBezTo>
                    <a:pt x="4113" y="534"/>
                    <a:pt x="4115" y="533"/>
                    <a:pt x="4119" y="533"/>
                  </a:cubicBezTo>
                  <a:close/>
                  <a:moveTo>
                    <a:pt x="4517" y="795"/>
                  </a:moveTo>
                  <a:lnTo>
                    <a:pt x="4508" y="803"/>
                  </a:lnTo>
                  <a:cubicBezTo>
                    <a:pt x="4541" y="824"/>
                    <a:pt x="4552" y="832"/>
                    <a:pt x="4558" y="832"/>
                  </a:cubicBezTo>
                  <a:cubicBezTo>
                    <a:pt x="4561" y="832"/>
                    <a:pt x="4563" y="830"/>
                    <a:pt x="4565" y="827"/>
                  </a:cubicBezTo>
                  <a:lnTo>
                    <a:pt x="4573" y="819"/>
                  </a:lnTo>
                  <a:lnTo>
                    <a:pt x="4517" y="795"/>
                  </a:lnTo>
                  <a:close/>
                  <a:moveTo>
                    <a:pt x="3586" y="1016"/>
                  </a:moveTo>
                  <a:cubicBezTo>
                    <a:pt x="3575" y="1016"/>
                    <a:pt x="3569" y="1025"/>
                    <a:pt x="3560" y="1038"/>
                  </a:cubicBezTo>
                  <a:cubicBezTo>
                    <a:pt x="3552" y="1046"/>
                    <a:pt x="3600" y="1086"/>
                    <a:pt x="3600" y="1086"/>
                  </a:cubicBezTo>
                  <a:cubicBezTo>
                    <a:pt x="3627" y="1104"/>
                    <a:pt x="3642" y="1110"/>
                    <a:pt x="3651" y="1110"/>
                  </a:cubicBezTo>
                  <a:cubicBezTo>
                    <a:pt x="3658" y="1110"/>
                    <a:pt x="3662" y="1106"/>
                    <a:pt x="3665" y="1103"/>
                  </a:cubicBezTo>
                  <a:cubicBezTo>
                    <a:pt x="3673" y="1105"/>
                    <a:pt x="3679" y="1106"/>
                    <a:pt x="3683" y="1106"/>
                  </a:cubicBezTo>
                  <a:cubicBezTo>
                    <a:pt x="3711" y="1106"/>
                    <a:pt x="3675" y="1066"/>
                    <a:pt x="3633" y="1038"/>
                  </a:cubicBezTo>
                  <a:cubicBezTo>
                    <a:pt x="3610" y="1023"/>
                    <a:pt x="3596" y="1016"/>
                    <a:pt x="3586" y="1016"/>
                  </a:cubicBezTo>
                  <a:close/>
                  <a:moveTo>
                    <a:pt x="3722" y="1013"/>
                  </a:moveTo>
                  <a:cubicBezTo>
                    <a:pt x="3771" y="1046"/>
                    <a:pt x="3811" y="1103"/>
                    <a:pt x="3803" y="1111"/>
                  </a:cubicBezTo>
                  <a:cubicBezTo>
                    <a:pt x="3802" y="1112"/>
                    <a:pt x="3801" y="1112"/>
                    <a:pt x="3799" y="1112"/>
                  </a:cubicBezTo>
                  <a:cubicBezTo>
                    <a:pt x="3785" y="1112"/>
                    <a:pt x="3742" y="1081"/>
                    <a:pt x="3706" y="1038"/>
                  </a:cubicBezTo>
                  <a:lnTo>
                    <a:pt x="3722" y="1013"/>
                  </a:lnTo>
                  <a:close/>
                  <a:moveTo>
                    <a:pt x="3422" y="1524"/>
                  </a:moveTo>
                  <a:lnTo>
                    <a:pt x="3503" y="1613"/>
                  </a:lnTo>
                  <a:cubicBezTo>
                    <a:pt x="3578" y="1684"/>
                    <a:pt x="3610" y="1713"/>
                    <a:pt x="3604" y="1713"/>
                  </a:cubicBezTo>
                  <a:cubicBezTo>
                    <a:pt x="3600" y="1713"/>
                    <a:pt x="3577" y="1698"/>
                    <a:pt x="3536" y="1670"/>
                  </a:cubicBezTo>
                  <a:cubicBezTo>
                    <a:pt x="3487" y="1638"/>
                    <a:pt x="3438" y="1597"/>
                    <a:pt x="3406" y="1549"/>
                  </a:cubicBezTo>
                  <a:lnTo>
                    <a:pt x="3422" y="1524"/>
                  </a:lnTo>
                  <a:close/>
                  <a:moveTo>
                    <a:pt x="3633" y="1646"/>
                  </a:moveTo>
                  <a:lnTo>
                    <a:pt x="3681" y="1670"/>
                  </a:lnTo>
                  <a:cubicBezTo>
                    <a:pt x="3730" y="1711"/>
                    <a:pt x="3730" y="1719"/>
                    <a:pt x="3722" y="1727"/>
                  </a:cubicBezTo>
                  <a:lnTo>
                    <a:pt x="3673" y="1695"/>
                  </a:lnTo>
                  <a:lnTo>
                    <a:pt x="3633" y="1646"/>
                  </a:lnTo>
                  <a:close/>
                  <a:moveTo>
                    <a:pt x="1798" y="1623"/>
                  </a:moveTo>
                  <a:cubicBezTo>
                    <a:pt x="1790" y="1623"/>
                    <a:pt x="1806" y="1647"/>
                    <a:pt x="1857" y="1703"/>
                  </a:cubicBezTo>
                  <a:cubicBezTo>
                    <a:pt x="1891" y="1731"/>
                    <a:pt x="1901" y="1739"/>
                    <a:pt x="1907" y="1739"/>
                  </a:cubicBezTo>
                  <a:cubicBezTo>
                    <a:pt x="1910" y="1739"/>
                    <a:pt x="1911" y="1738"/>
                    <a:pt x="1914" y="1735"/>
                  </a:cubicBezTo>
                  <a:cubicBezTo>
                    <a:pt x="1890" y="1703"/>
                    <a:pt x="1857" y="1670"/>
                    <a:pt x="1833" y="1646"/>
                  </a:cubicBezTo>
                  <a:cubicBezTo>
                    <a:pt x="1815" y="1631"/>
                    <a:pt x="1802" y="1623"/>
                    <a:pt x="1798" y="1623"/>
                  </a:cubicBezTo>
                  <a:close/>
                  <a:moveTo>
                    <a:pt x="3244" y="1849"/>
                  </a:moveTo>
                  <a:cubicBezTo>
                    <a:pt x="3276" y="1873"/>
                    <a:pt x="3300" y="1897"/>
                    <a:pt x="3325" y="1930"/>
                  </a:cubicBezTo>
                  <a:lnTo>
                    <a:pt x="3325" y="1938"/>
                  </a:lnTo>
                  <a:cubicBezTo>
                    <a:pt x="3276" y="1905"/>
                    <a:pt x="3227" y="1865"/>
                    <a:pt x="3236" y="1857"/>
                  </a:cubicBezTo>
                  <a:lnTo>
                    <a:pt x="3244" y="1849"/>
                  </a:lnTo>
                  <a:close/>
                  <a:moveTo>
                    <a:pt x="2977" y="1938"/>
                  </a:moveTo>
                  <a:cubicBezTo>
                    <a:pt x="2980" y="1938"/>
                    <a:pt x="2986" y="1942"/>
                    <a:pt x="3000" y="1954"/>
                  </a:cubicBezTo>
                  <a:lnTo>
                    <a:pt x="3000" y="1946"/>
                  </a:lnTo>
                  <a:cubicBezTo>
                    <a:pt x="3001" y="1945"/>
                    <a:pt x="3002" y="1945"/>
                    <a:pt x="3002" y="1945"/>
                  </a:cubicBezTo>
                  <a:cubicBezTo>
                    <a:pt x="3013" y="1945"/>
                    <a:pt x="3040" y="1995"/>
                    <a:pt x="3033" y="2003"/>
                  </a:cubicBezTo>
                  <a:lnTo>
                    <a:pt x="2984" y="1970"/>
                  </a:lnTo>
                  <a:cubicBezTo>
                    <a:pt x="2990" y="1964"/>
                    <a:pt x="2971" y="1938"/>
                    <a:pt x="2977" y="1938"/>
                  </a:cubicBezTo>
                  <a:close/>
                  <a:moveTo>
                    <a:pt x="3441" y="1880"/>
                  </a:moveTo>
                  <a:cubicBezTo>
                    <a:pt x="3452" y="1880"/>
                    <a:pt x="3493" y="1927"/>
                    <a:pt x="3576" y="2003"/>
                  </a:cubicBezTo>
                  <a:cubicBezTo>
                    <a:pt x="3591" y="2028"/>
                    <a:pt x="3599" y="2043"/>
                    <a:pt x="3595" y="2043"/>
                  </a:cubicBezTo>
                  <a:cubicBezTo>
                    <a:pt x="3590" y="2043"/>
                    <a:pt x="3568" y="2022"/>
                    <a:pt x="3519" y="1978"/>
                  </a:cubicBezTo>
                  <a:lnTo>
                    <a:pt x="3438" y="1881"/>
                  </a:lnTo>
                  <a:cubicBezTo>
                    <a:pt x="3439" y="1880"/>
                    <a:pt x="3440" y="1880"/>
                    <a:pt x="3441" y="1880"/>
                  </a:cubicBezTo>
                  <a:close/>
                  <a:moveTo>
                    <a:pt x="3511" y="2262"/>
                  </a:moveTo>
                  <a:lnTo>
                    <a:pt x="3535" y="2282"/>
                  </a:lnTo>
                  <a:lnTo>
                    <a:pt x="3535" y="2282"/>
                  </a:lnTo>
                  <a:cubicBezTo>
                    <a:pt x="3531" y="2278"/>
                    <a:pt x="3524" y="2272"/>
                    <a:pt x="3511" y="2262"/>
                  </a:cubicBezTo>
                  <a:close/>
                  <a:moveTo>
                    <a:pt x="3535" y="2282"/>
                  </a:moveTo>
                  <a:cubicBezTo>
                    <a:pt x="3542" y="2289"/>
                    <a:pt x="3545" y="2293"/>
                    <a:pt x="3560" y="2303"/>
                  </a:cubicBezTo>
                  <a:lnTo>
                    <a:pt x="3535" y="2282"/>
                  </a:lnTo>
                  <a:close/>
                  <a:moveTo>
                    <a:pt x="3171" y="2205"/>
                  </a:moveTo>
                  <a:cubicBezTo>
                    <a:pt x="3219" y="2246"/>
                    <a:pt x="3268" y="2278"/>
                    <a:pt x="3260" y="2286"/>
                  </a:cubicBezTo>
                  <a:cubicBezTo>
                    <a:pt x="3274" y="2303"/>
                    <a:pt x="3276" y="2311"/>
                    <a:pt x="3270" y="2311"/>
                  </a:cubicBezTo>
                  <a:cubicBezTo>
                    <a:pt x="3259" y="2311"/>
                    <a:pt x="3216" y="2280"/>
                    <a:pt x="3163" y="2222"/>
                  </a:cubicBezTo>
                  <a:lnTo>
                    <a:pt x="3171" y="2205"/>
                  </a:lnTo>
                  <a:close/>
                  <a:moveTo>
                    <a:pt x="3146" y="2335"/>
                  </a:moveTo>
                  <a:lnTo>
                    <a:pt x="3203" y="2359"/>
                  </a:lnTo>
                  <a:lnTo>
                    <a:pt x="3195" y="2367"/>
                  </a:lnTo>
                  <a:cubicBezTo>
                    <a:pt x="3192" y="2370"/>
                    <a:pt x="3190" y="2372"/>
                    <a:pt x="3187" y="2372"/>
                  </a:cubicBezTo>
                  <a:cubicBezTo>
                    <a:pt x="3181" y="2372"/>
                    <a:pt x="3171" y="2365"/>
                    <a:pt x="3138" y="2343"/>
                  </a:cubicBezTo>
                  <a:lnTo>
                    <a:pt x="3146" y="2335"/>
                  </a:lnTo>
                  <a:close/>
                  <a:moveTo>
                    <a:pt x="2828" y="2333"/>
                  </a:moveTo>
                  <a:cubicBezTo>
                    <a:pt x="2843" y="2333"/>
                    <a:pt x="2879" y="2351"/>
                    <a:pt x="2879" y="2351"/>
                  </a:cubicBezTo>
                  <a:lnTo>
                    <a:pt x="2887" y="2351"/>
                  </a:lnTo>
                  <a:cubicBezTo>
                    <a:pt x="2927" y="2392"/>
                    <a:pt x="2919" y="2400"/>
                    <a:pt x="2919" y="2400"/>
                  </a:cubicBezTo>
                  <a:cubicBezTo>
                    <a:pt x="2916" y="2403"/>
                    <a:pt x="2913" y="2407"/>
                    <a:pt x="2907" y="2407"/>
                  </a:cubicBezTo>
                  <a:cubicBezTo>
                    <a:pt x="2899" y="2407"/>
                    <a:pt x="2887" y="2400"/>
                    <a:pt x="2863" y="2376"/>
                  </a:cubicBezTo>
                  <a:cubicBezTo>
                    <a:pt x="2863" y="2376"/>
                    <a:pt x="2814" y="2343"/>
                    <a:pt x="2822" y="2335"/>
                  </a:cubicBezTo>
                  <a:cubicBezTo>
                    <a:pt x="2823" y="2334"/>
                    <a:pt x="2825" y="2333"/>
                    <a:pt x="2828" y="2333"/>
                  </a:cubicBezTo>
                  <a:close/>
                  <a:moveTo>
                    <a:pt x="2704" y="2509"/>
                  </a:moveTo>
                  <a:lnTo>
                    <a:pt x="2704" y="2509"/>
                  </a:lnTo>
                  <a:cubicBezTo>
                    <a:pt x="2708" y="2509"/>
                    <a:pt x="2721" y="2515"/>
                    <a:pt x="2728" y="2515"/>
                  </a:cubicBezTo>
                  <a:cubicBezTo>
                    <a:pt x="2730" y="2515"/>
                    <a:pt x="2732" y="2514"/>
                    <a:pt x="2733" y="2513"/>
                  </a:cubicBezTo>
                  <a:cubicBezTo>
                    <a:pt x="2790" y="2546"/>
                    <a:pt x="2790" y="2546"/>
                    <a:pt x="2773" y="2562"/>
                  </a:cubicBezTo>
                  <a:cubicBezTo>
                    <a:pt x="2773" y="2563"/>
                    <a:pt x="2772" y="2563"/>
                    <a:pt x="2770" y="2563"/>
                  </a:cubicBezTo>
                  <a:cubicBezTo>
                    <a:pt x="2758" y="2563"/>
                    <a:pt x="2725" y="2530"/>
                    <a:pt x="2725" y="2530"/>
                  </a:cubicBezTo>
                  <a:cubicBezTo>
                    <a:pt x="2705" y="2513"/>
                    <a:pt x="2701" y="2509"/>
                    <a:pt x="2704" y="2509"/>
                  </a:cubicBezTo>
                  <a:close/>
                  <a:moveTo>
                    <a:pt x="3154" y="2505"/>
                  </a:moveTo>
                  <a:cubicBezTo>
                    <a:pt x="3146" y="2513"/>
                    <a:pt x="3187" y="2554"/>
                    <a:pt x="3187" y="2554"/>
                  </a:cubicBezTo>
                  <a:cubicBezTo>
                    <a:pt x="3187" y="2554"/>
                    <a:pt x="3225" y="2580"/>
                    <a:pt x="3240" y="2580"/>
                  </a:cubicBezTo>
                  <a:cubicBezTo>
                    <a:pt x="3241" y="2580"/>
                    <a:pt x="3243" y="2579"/>
                    <a:pt x="3244" y="2578"/>
                  </a:cubicBezTo>
                  <a:lnTo>
                    <a:pt x="3252" y="2570"/>
                  </a:lnTo>
                  <a:cubicBezTo>
                    <a:pt x="3219" y="2546"/>
                    <a:pt x="3187" y="2522"/>
                    <a:pt x="3154" y="2505"/>
                  </a:cubicBezTo>
                  <a:close/>
                  <a:moveTo>
                    <a:pt x="2449" y="2643"/>
                  </a:moveTo>
                  <a:lnTo>
                    <a:pt x="2449" y="2643"/>
                  </a:lnTo>
                  <a:cubicBezTo>
                    <a:pt x="2467" y="2658"/>
                    <a:pt x="2471" y="2663"/>
                    <a:pt x="2468" y="2663"/>
                  </a:cubicBezTo>
                  <a:cubicBezTo>
                    <a:pt x="2465" y="2663"/>
                    <a:pt x="2444" y="2648"/>
                    <a:pt x="2449" y="2643"/>
                  </a:cubicBezTo>
                  <a:close/>
                  <a:moveTo>
                    <a:pt x="2636" y="2700"/>
                  </a:moveTo>
                  <a:lnTo>
                    <a:pt x="2636" y="2700"/>
                  </a:lnTo>
                  <a:cubicBezTo>
                    <a:pt x="2676" y="2724"/>
                    <a:pt x="2709" y="2749"/>
                    <a:pt x="2733" y="2773"/>
                  </a:cubicBezTo>
                  <a:cubicBezTo>
                    <a:pt x="2755" y="2792"/>
                    <a:pt x="2766" y="2803"/>
                    <a:pt x="2761" y="2803"/>
                  </a:cubicBezTo>
                  <a:cubicBezTo>
                    <a:pt x="2755" y="2803"/>
                    <a:pt x="2728" y="2788"/>
                    <a:pt x="2676" y="2749"/>
                  </a:cubicBezTo>
                  <a:cubicBezTo>
                    <a:pt x="2627" y="2716"/>
                    <a:pt x="2627" y="2716"/>
                    <a:pt x="2636" y="2700"/>
                  </a:cubicBezTo>
                  <a:close/>
                  <a:moveTo>
                    <a:pt x="2546" y="2805"/>
                  </a:moveTo>
                  <a:cubicBezTo>
                    <a:pt x="2561" y="2820"/>
                    <a:pt x="2564" y="2825"/>
                    <a:pt x="2562" y="2825"/>
                  </a:cubicBezTo>
                  <a:cubicBezTo>
                    <a:pt x="2559" y="2825"/>
                    <a:pt x="2541" y="2810"/>
                    <a:pt x="2546" y="2805"/>
                  </a:cubicBezTo>
                  <a:close/>
                  <a:moveTo>
                    <a:pt x="2579" y="2765"/>
                  </a:moveTo>
                  <a:lnTo>
                    <a:pt x="2636" y="2797"/>
                  </a:lnTo>
                  <a:lnTo>
                    <a:pt x="2668" y="2846"/>
                  </a:lnTo>
                  <a:lnTo>
                    <a:pt x="2660" y="2854"/>
                  </a:lnTo>
                  <a:cubicBezTo>
                    <a:pt x="2619" y="2813"/>
                    <a:pt x="2571" y="2773"/>
                    <a:pt x="2579" y="2765"/>
                  </a:cubicBezTo>
                  <a:close/>
                  <a:moveTo>
                    <a:pt x="3381" y="2959"/>
                  </a:moveTo>
                  <a:cubicBezTo>
                    <a:pt x="3373" y="2967"/>
                    <a:pt x="3365" y="2984"/>
                    <a:pt x="3365" y="2984"/>
                  </a:cubicBezTo>
                  <a:cubicBezTo>
                    <a:pt x="3392" y="3005"/>
                    <a:pt x="3401" y="3012"/>
                    <a:pt x="3407" y="3012"/>
                  </a:cubicBezTo>
                  <a:cubicBezTo>
                    <a:pt x="3409" y="3012"/>
                    <a:pt x="3411" y="3011"/>
                    <a:pt x="3414" y="3008"/>
                  </a:cubicBezTo>
                  <a:cubicBezTo>
                    <a:pt x="3438" y="2992"/>
                    <a:pt x="3438" y="2992"/>
                    <a:pt x="3381" y="2959"/>
                  </a:cubicBezTo>
                  <a:close/>
                  <a:moveTo>
                    <a:pt x="1963" y="3194"/>
                  </a:moveTo>
                  <a:lnTo>
                    <a:pt x="2011" y="3227"/>
                  </a:lnTo>
                  <a:lnTo>
                    <a:pt x="2044" y="3284"/>
                  </a:lnTo>
                  <a:lnTo>
                    <a:pt x="2036" y="3292"/>
                  </a:lnTo>
                  <a:cubicBezTo>
                    <a:pt x="1995" y="3243"/>
                    <a:pt x="1955" y="3203"/>
                    <a:pt x="1963" y="3194"/>
                  </a:cubicBezTo>
                  <a:close/>
                  <a:moveTo>
                    <a:pt x="1760" y="3373"/>
                  </a:moveTo>
                  <a:cubicBezTo>
                    <a:pt x="1768" y="3373"/>
                    <a:pt x="1841" y="3462"/>
                    <a:pt x="1882" y="3511"/>
                  </a:cubicBezTo>
                  <a:cubicBezTo>
                    <a:pt x="1873" y="3511"/>
                    <a:pt x="1873" y="3511"/>
                    <a:pt x="1833" y="3470"/>
                  </a:cubicBezTo>
                  <a:cubicBezTo>
                    <a:pt x="1800" y="3438"/>
                    <a:pt x="1776" y="3413"/>
                    <a:pt x="1760" y="3373"/>
                  </a:cubicBezTo>
                  <a:close/>
                  <a:moveTo>
                    <a:pt x="1573" y="3689"/>
                  </a:moveTo>
                  <a:lnTo>
                    <a:pt x="1622" y="3721"/>
                  </a:lnTo>
                  <a:lnTo>
                    <a:pt x="1655" y="3778"/>
                  </a:lnTo>
                  <a:lnTo>
                    <a:pt x="1646" y="3786"/>
                  </a:lnTo>
                  <a:cubicBezTo>
                    <a:pt x="1606" y="3738"/>
                    <a:pt x="1565" y="3697"/>
                    <a:pt x="1573" y="3689"/>
                  </a:cubicBezTo>
                  <a:close/>
                  <a:moveTo>
                    <a:pt x="1938" y="3851"/>
                  </a:moveTo>
                  <a:cubicBezTo>
                    <a:pt x="1971" y="3876"/>
                    <a:pt x="1995" y="3908"/>
                    <a:pt x="2011" y="3940"/>
                  </a:cubicBezTo>
                  <a:lnTo>
                    <a:pt x="2003" y="3948"/>
                  </a:lnTo>
                  <a:cubicBezTo>
                    <a:pt x="1963" y="3908"/>
                    <a:pt x="1922" y="3859"/>
                    <a:pt x="1930" y="3859"/>
                  </a:cubicBezTo>
                  <a:lnTo>
                    <a:pt x="1938" y="3851"/>
                  </a:lnTo>
                  <a:close/>
                  <a:moveTo>
                    <a:pt x="1006" y="4127"/>
                  </a:moveTo>
                  <a:cubicBezTo>
                    <a:pt x="1071" y="4151"/>
                    <a:pt x="1119" y="4192"/>
                    <a:pt x="1111" y="4192"/>
                  </a:cubicBezTo>
                  <a:cubicBezTo>
                    <a:pt x="1106" y="4194"/>
                    <a:pt x="1102" y="4196"/>
                    <a:pt x="1098" y="4196"/>
                  </a:cubicBezTo>
                  <a:cubicBezTo>
                    <a:pt x="1089" y="4196"/>
                    <a:pt x="1076" y="4189"/>
                    <a:pt x="1038" y="4167"/>
                  </a:cubicBezTo>
                  <a:cubicBezTo>
                    <a:pt x="990" y="4143"/>
                    <a:pt x="998" y="4127"/>
                    <a:pt x="1006" y="4127"/>
                  </a:cubicBezTo>
                  <a:close/>
                  <a:moveTo>
                    <a:pt x="763" y="4362"/>
                  </a:moveTo>
                  <a:lnTo>
                    <a:pt x="901" y="4403"/>
                  </a:lnTo>
                  <a:cubicBezTo>
                    <a:pt x="844" y="4403"/>
                    <a:pt x="795" y="4386"/>
                    <a:pt x="755" y="4370"/>
                  </a:cubicBezTo>
                  <a:lnTo>
                    <a:pt x="763" y="4362"/>
                  </a:lnTo>
                  <a:close/>
                  <a:moveTo>
                    <a:pt x="1325" y="4493"/>
                  </a:moveTo>
                  <a:cubicBezTo>
                    <a:pt x="1326" y="4493"/>
                    <a:pt x="1336" y="4494"/>
                    <a:pt x="1363" y="4500"/>
                  </a:cubicBezTo>
                  <a:cubicBezTo>
                    <a:pt x="1357" y="4500"/>
                    <a:pt x="1323" y="4493"/>
                    <a:pt x="1325" y="4493"/>
                  </a:cubicBezTo>
                  <a:close/>
                  <a:moveTo>
                    <a:pt x="1144" y="4621"/>
                  </a:moveTo>
                  <a:cubicBezTo>
                    <a:pt x="1042" y="4625"/>
                    <a:pt x="992" y="4628"/>
                    <a:pt x="980" y="4628"/>
                  </a:cubicBezTo>
                  <a:cubicBezTo>
                    <a:pt x="967" y="4628"/>
                    <a:pt x="994" y="4625"/>
                    <a:pt x="1046" y="4621"/>
                  </a:cubicBezTo>
                  <a:close/>
                  <a:moveTo>
                    <a:pt x="1393" y="4626"/>
                  </a:moveTo>
                  <a:lnTo>
                    <a:pt x="1393" y="4626"/>
                  </a:lnTo>
                  <a:cubicBezTo>
                    <a:pt x="1391" y="4626"/>
                    <a:pt x="1371" y="4628"/>
                    <a:pt x="1340" y="4630"/>
                  </a:cubicBezTo>
                  <a:lnTo>
                    <a:pt x="1340" y="4630"/>
                  </a:lnTo>
                  <a:cubicBezTo>
                    <a:pt x="1345" y="4630"/>
                    <a:pt x="1350" y="4630"/>
                    <a:pt x="1355" y="4630"/>
                  </a:cubicBezTo>
                  <a:cubicBezTo>
                    <a:pt x="1383" y="4627"/>
                    <a:pt x="1394" y="4626"/>
                    <a:pt x="1393" y="4626"/>
                  </a:cubicBezTo>
                  <a:close/>
                  <a:moveTo>
                    <a:pt x="1340" y="4630"/>
                  </a:moveTo>
                  <a:cubicBezTo>
                    <a:pt x="1339" y="4630"/>
                    <a:pt x="1338" y="4630"/>
                    <a:pt x="1336" y="4630"/>
                  </a:cubicBezTo>
                  <a:lnTo>
                    <a:pt x="1336" y="4630"/>
                  </a:lnTo>
                  <a:cubicBezTo>
                    <a:pt x="1338" y="4630"/>
                    <a:pt x="1339" y="4630"/>
                    <a:pt x="1340" y="4630"/>
                  </a:cubicBezTo>
                  <a:close/>
                  <a:moveTo>
                    <a:pt x="1160" y="4654"/>
                  </a:moveTo>
                  <a:lnTo>
                    <a:pt x="1160" y="4654"/>
                  </a:lnTo>
                  <a:cubicBezTo>
                    <a:pt x="1115" y="4661"/>
                    <a:pt x="1090" y="4663"/>
                    <a:pt x="1083" y="4663"/>
                  </a:cubicBezTo>
                  <a:cubicBezTo>
                    <a:pt x="1073" y="4663"/>
                    <a:pt x="1099" y="4659"/>
                    <a:pt x="1160" y="4654"/>
                  </a:cubicBezTo>
                  <a:close/>
                  <a:moveTo>
                    <a:pt x="1176" y="4670"/>
                  </a:moveTo>
                  <a:cubicBezTo>
                    <a:pt x="1100" y="4680"/>
                    <a:pt x="1068" y="4683"/>
                    <a:pt x="1064" y="4683"/>
                  </a:cubicBezTo>
                  <a:cubicBezTo>
                    <a:pt x="1058" y="4683"/>
                    <a:pt x="1117" y="4675"/>
                    <a:pt x="1176" y="4670"/>
                  </a:cubicBezTo>
                  <a:close/>
                  <a:moveTo>
                    <a:pt x="1192" y="4686"/>
                  </a:moveTo>
                  <a:cubicBezTo>
                    <a:pt x="1192" y="4686"/>
                    <a:pt x="1192" y="4686"/>
                    <a:pt x="1095" y="4703"/>
                  </a:cubicBezTo>
                  <a:cubicBezTo>
                    <a:pt x="1063" y="4703"/>
                    <a:pt x="1030" y="4711"/>
                    <a:pt x="998" y="4711"/>
                  </a:cubicBezTo>
                  <a:lnTo>
                    <a:pt x="1095" y="4694"/>
                  </a:lnTo>
                  <a:cubicBezTo>
                    <a:pt x="1128" y="4686"/>
                    <a:pt x="1160" y="4686"/>
                    <a:pt x="1192" y="4686"/>
                  </a:cubicBezTo>
                  <a:close/>
                  <a:moveTo>
                    <a:pt x="1314" y="4694"/>
                  </a:moveTo>
                  <a:lnTo>
                    <a:pt x="1314" y="4694"/>
                  </a:lnTo>
                  <a:cubicBezTo>
                    <a:pt x="1225" y="4711"/>
                    <a:pt x="1144" y="4727"/>
                    <a:pt x="1136" y="4727"/>
                  </a:cubicBezTo>
                  <a:lnTo>
                    <a:pt x="1225" y="4711"/>
                  </a:lnTo>
                  <a:lnTo>
                    <a:pt x="1314" y="4694"/>
                  </a:lnTo>
                  <a:close/>
                  <a:moveTo>
                    <a:pt x="1477" y="4704"/>
                  </a:moveTo>
                  <a:lnTo>
                    <a:pt x="1477" y="4704"/>
                  </a:lnTo>
                  <a:cubicBezTo>
                    <a:pt x="1476" y="4704"/>
                    <a:pt x="1466" y="4706"/>
                    <a:pt x="1444" y="4711"/>
                  </a:cubicBezTo>
                  <a:cubicBezTo>
                    <a:pt x="1411" y="4711"/>
                    <a:pt x="1387" y="4719"/>
                    <a:pt x="1363" y="4735"/>
                  </a:cubicBezTo>
                  <a:cubicBezTo>
                    <a:pt x="1421" y="4717"/>
                    <a:pt x="1480" y="4704"/>
                    <a:pt x="1477" y="4704"/>
                  </a:cubicBezTo>
                  <a:close/>
                  <a:moveTo>
                    <a:pt x="805" y="4831"/>
                  </a:moveTo>
                  <a:cubicBezTo>
                    <a:pt x="821" y="4831"/>
                    <a:pt x="805" y="4838"/>
                    <a:pt x="755" y="4848"/>
                  </a:cubicBezTo>
                  <a:cubicBezTo>
                    <a:pt x="703" y="4864"/>
                    <a:pt x="684" y="4870"/>
                    <a:pt x="675" y="4870"/>
                  </a:cubicBezTo>
                  <a:cubicBezTo>
                    <a:pt x="670" y="4870"/>
                    <a:pt x="668" y="4868"/>
                    <a:pt x="665" y="4865"/>
                  </a:cubicBezTo>
                  <a:cubicBezTo>
                    <a:pt x="649" y="4857"/>
                    <a:pt x="649" y="4857"/>
                    <a:pt x="738" y="4840"/>
                  </a:cubicBezTo>
                  <a:cubicBezTo>
                    <a:pt x="772" y="4834"/>
                    <a:pt x="795" y="4831"/>
                    <a:pt x="805" y="4831"/>
                  </a:cubicBezTo>
                  <a:close/>
                  <a:moveTo>
                    <a:pt x="787" y="4873"/>
                  </a:moveTo>
                  <a:lnTo>
                    <a:pt x="787" y="4873"/>
                  </a:lnTo>
                  <a:cubicBezTo>
                    <a:pt x="795" y="4881"/>
                    <a:pt x="795" y="4881"/>
                    <a:pt x="714" y="4905"/>
                  </a:cubicBezTo>
                  <a:lnTo>
                    <a:pt x="714" y="4897"/>
                  </a:lnTo>
                  <a:lnTo>
                    <a:pt x="787" y="4873"/>
                  </a:lnTo>
                  <a:close/>
                  <a:moveTo>
                    <a:pt x="844" y="4913"/>
                  </a:moveTo>
                  <a:lnTo>
                    <a:pt x="852" y="4921"/>
                  </a:lnTo>
                  <a:cubicBezTo>
                    <a:pt x="860" y="4921"/>
                    <a:pt x="860" y="4921"/>
                    <a:pt x="787" y="4946"/>
                  </a:cubicBezTo>
                  <a:lnTo>
                    <a:pt x="779" y="4946"/>
                  </a:lnTo>
                  <a:lnTo>
                    <a:pt x="844" y="4913"/>
                  </a:lnTo>
                  <a:close/>
                  <a:moveTo>
                    <a:pt x="721" y="4948"/>
                  </a:moveTo>
                  <a:cubicBezTo>
                    <a:pt x="717" y="4948"/>
                    <a:pt x="705" y="4950"/>
                    <a:pt x="682" y="4954"/>
                  </a:cubicBezTo>
                  <a:cubicBezTo>
                    <a:pt x="683" y="4955"/>
                    <a:pt x="686" y="4956"/>
                    <a:pt x="689" y="4956"/>
                  </a:cubicBezTo>
                  <a:cubicBezTo>
                    <a:pt x="704" y="4956"/>
                    <a:pt x="731" y="4948"/>
                    <a:pt x="721" y="4948"/>
                  </a:cubicBezTo>
                  <a:close/>
                  <a:moveTo>
                    <a:pt x="1055" y="4905"/>
                  </a:moveTo>
                  <a:cubicBezTo>
                    <a:pt x="1063" y="4913"/>
                    <a:pt x="990" y="4938"/>
                    <a:pt x="990" y="4938"/>
                  </a:cubicBezTo>
                  <a:cubicBezTo>
                    <a:pt x="965" y="4954"/>
                    <a:pt x="941" y="4962"/>
                    <a:pt x="917" y="4962"/>
                  </a:cubicBezTo>
                  <a:cubicBezTo>
                    <a:pt x="917" y="4962"/>
                    <a:pt x="982" y="4930"/>
                    <a:pt x="1055" y="4905"/>
                  </a:cubicBezTo>
                  <a:close/>
                  <a:moveTo>
                    <a:pt x="1614" y="5002"/>
                  </a:moveTo>
                  <a:cubicBezTo>
                    <a:pt x="1622" y="5011"/>
                    <a:pt x="1622" y="5011"/>
                    <a:pt x="1590" y="5059"/>
                  </a:cubicBezTo>
                  <a:cubicBezTo>
                    <a:pt x="1560" y="5104"/>
                    <a:pt x="1523" y="5149"/>
                    <a:pt x="1511" y="5149"/>
                  </a:cubicBezTo>
                  <a:cubicBezTo>
                    <a:pt x="1510" y="5149"/>
                    <a:pt x="1509" y="5149"/>
                    <a:pt x="1509" y="5148"/>
                  </a:cubicBezTo>
                  <a:cubicBezTo>
                    <a:pt x="1533" y="5092"/>
                    <a:pt x="1565" y="5043"/>
                    <a:pt x="1614" y="5002"/>
                  </a:cubicBezTo>
                  <a:close/>
                  <a:moveTo>
                    <a:pt x="1301" y="5049"/>
                  </a:moveTo>
                  <a:cubicBezTo>
                    <a:pt x="1303" y="5049"/>
                    <a:pt x="1297" y="5054"/>
                    <a:pt x="1282" y="5067"/>
                  </a:cubicBezTo>
                  <a:cubicBezTo>
                    <a:pt x="1249" y="5092"/>
                    <a:pt x="1217" y="5124"/>
                    <a:pt x="1184" y="5148"/>
                  </a:cubicBezTo>
                  <a:cubicBezTo>
                    <a:pt x="1184" y="5148"/>
                    <a:pt x="1163" y="5161"/>
                    <a:pt x="1158" y="5161"/>
                  </a:cubicBezTo>
                  <a:cubicBezTo>
                    <a:pt x="1154" y="5161"/>
                    <a:pt x="1157" y="5156"/>
                    <a:pt x="1176" y="5140"/>
                  </a:cubicBezTo>
                  <a:lnTo>
                    <a:pt x="1225" y="5100"/>
                  </a:lnTo>
                  <a:cubicBezTo>
                    <a:pt x="1263" y="5072"/>
                    <a:pt x="1298" y="5049"/>
                    <a:pt x="1301" y="5049"/>
                  </a:cubicBezTo>
                  <a:close/>
                  <a:moveTo>
                    <a:pt x="2996" y="5786"/>
                  </a:moveTo>
                  <a:cubicBezTo>
                    <a:pt x="3004" y="5786"/>
                    <a:pt x="2954" y="5856"/>
                    <a:pt x="2895" y="5927"/>
                  </a:cubicBezTo>
                  <a:cubicBezTo>
                    <a:pt x="2863" y="5970"/>
                    <a:pt x="2847" y="5993"/>
                    <a:pt x="2845" y="5993"/>
                  </a:cubicBezTo>
                  <a:cubicBezTo>
                    <a:pt x="2844" y="5993"/>
                    <a:pt x="2858" y="5968"/>
                    <a:pt x="2887" y="5919"/>
                  </a:cubicBezTo>
                  <a:cubicBezTo>
                    <a:pt x="2917" y="5866"/>
                    <a:pt x="2947" y="5820"/>
                    <a:pt x="2958" y="5820"/>
                  </a:cubicBezTo>
                  <a:cubicBezTo>
                    <a:pt x="2959" y="5820"/>
                    <a:pt x="2959" y="5821"/>
                    <a:pt x="2960" y="5821"/>
                  </a:cubicBezTo>
                  <a:cubicBezTo>
                    <a:pt x="2982" y="5797"/>
                    <a:pt x="2994" y="5786"/>
                    <a:pt x="2996" y="5786"/>
                  </a:cubicBezTo>
                  <a:close/>
                  <a:moveTo>
                    <a:pt x="4166" y="199"/>
                  </a:moveTo>
                  <a:cubicBezTo>
                    <a:pt x="4152" y="199"/>
                    <a:pt x="4187" y="226"/>
                    <a:pt x="4273" y="276"/>
                  </a:cubicBezTo>
                  <a:cubicBezTo>
                    <a:pt x="4365" y="321"/>
                    <a:pt x="4405" y="341"/>
                    <a:pt x="4402" y="341"/>
                  </a:cubicBezTo>
                  <a:cubicBezTo>
                    <a:pt x="4399" y="341"/>
                    <a:pt x="4372" y="329"/>
                    <a:pt x="4322" y="308"/>
                  </a:cubicBezTo>
                  <a:cubicBezTo>
                    <a:pt x="4260" y="275"/>
                    <a:pt x="4232" y="264"/>
                    <a:pt x="4219" y="264"/>
                  </a:cubicBezTo>
                  <a:cubicBezTo>
                    <a:pt x="4210" y="264"/>
                    <a:pt x="4208" y="269"/>
                    <a:pt x="4208" y="276"/>
                  </a:cubicBezTo>
                  <a:cubicBezTo>
                    <a:pt x="4206" y="278"/>
                    <a:pt x="4204" y="280"/>
                    <a:pt x="4201" y="280"/>
                  </a:cubicBezTo>
                  <a:cubicBezTo>
                    <a:pt x="4194" y="280"/>
                    <a:pt x="4181" y="273"/>
                    <a:pt x="4144" y="251"/>
                  </a:cubicBezTo>
                  <a:cubicBezTo>
                    <a:pt x="4101" y="230"/>
                    <a:pt x="4053" y="209"/>
                    <a:pt x="4036" y="209"/>
                  </a:cubicBezTo>
                  <a:cubicBezTo>
                    <a:pt x="4033" y="209"/>
                    <a:pt x="4031" y="210"/>
                    <a:pt x="4030" y="211"/>
                  </a:cubicBezTo>
                  <a:cubicBezTo>
                    <a:pt x="4022" y="227"/>
                    <a:pt x="4022" y="227"/>
                    <a:pt x="4079" y="251"/>
                  </a:cubicBezTo>
                  <a:cubicBezTo>
                    <a:pt x="4109" y="264"/>
                    <a:pt x="4118" y="275"/>
                    <a:pt x="4105" y="275"/>
                  </a:cubicBezTo>
                  <a:cubicBezTo>
                    <a:pt x="4094" y="275"/>
                    <a:pt x="4064" y="266"/>
                    <a:pt x="4014" y="243"/>
                  </a:cubicBezTo>
                  <a:cubicBezTo>
                    <a:pt x="3994" y="238"/>
                    <a:pt x="3981" y="234"/>
                    <a:pt x="3977" y="234"/>
                  </a:cubicBezTo>
                  <a:lnTo>
                    <a:pt x="3977" y="234"/>
                  </a:lnTo>
                  <a:cubicBezTo>
                    <a:pt x="3970" y="234"/>
                    <a:pt x="3994" y="247"/>
                    <a:pt x="4063" y="284"/>
                  </a:cubicBezTo>
                  <a:cubicBezTo>
                    <a:pt x="4120" y="318"/>
                    <a:pt x="4141" y="337"/>
                    <a:pt x="4124" y="337"/>
                  </a:cubicBezTo>
                  <a:cubicBezTo>
                    <a:pt x="4113" y="337"/>
                    <a:pt x="4084" y="328"/>
                    <a:pt x="4038" y="308"/>
                  </a:cubicBezTo>
                  <a:lnTo>
                    <a:pt x="4030" y="332"/>
                  </a:lnTo>
                  <a:cubicBezTo>
                    <a:pt x="4022" y="341"/>
                    <a:pt x="4079" y="373"/>
                    <a:pt x="4127" y="397"/>
                  </a:cubicBezTo>
                  <a:cubicBezTo>
                    <a:pt x="4196" y="434"/>
                    <a:pt x="4220" y="447"/>
                    <a:pt x="4213" y="447"/>
                  </a:cubicBezTo>
                  <a:cubicBezTo>
                    <a:pt x="4209" y="447"/>
                    <a:pt x="4196" y="443"/>
                    <a:pt x="4176" y="438"/>
                  </a:cubicBezTo>
                  <a:cubicBezTo>
                    <a:pt x="4135" y="422"/>
                    <a:pt x="4103" y="405"/>
                    <a:pt x="4063" y="389"/>
                  </a:cubicBezTo>
                  <a:cubicBezTo>
                    <a:pt x="4038" y="373"/>
                    <a:pt x="4024" y="367"/>
                    <a:pt x="4015" y="367"/>
                  </a:cubicBezTo>
                  <a:cubicBezTo>
                    <a:pt x="4006" y="367"/>
                    <a:pt x="4002" y="373"/>
                    <a:pt x="3998" y="381"/>
                  </a:cubicBezTo>
                  <a:cubicBezTo>
                    <a:pt x="3998" y="389"/>
                    <a:pt x="3981" y="405"/>
                    <a:pt x="4038" y="438"/>
                  </a:cubicBezTo>
                  <a:lnTo>
                    <a:pt x="3981" y="405"/>
                  </a:lnTo>
                  <a:cubicBezTo>
                    <a:pt x="3980" y="407"/>
                    <a:pt x="3978" y="407"/>
                    <a:pt x="3975" y="407"/>
                  </a:cubicBezTo>
                  <a:cubicBezTo>
                    <a:pt x="3967" y="407"/>
                    <a:pt x="3954" y="402"/>
                    <a:pt x="3952" y="402"/>
                  </a:cubicBezTo>
                  <a:lnTo>
                    <a:pt x="3952" y="402"/>
                  </a:lnTo>
                  <a:cubicBezTo>
                    <a:pt x="3951" y="402"/>
                    <a:pt x="3956" y="405"/>
                    <a:pt x="3973" y="414"/>
                  </a:cubicBezTo>
                  <a:cubicBezTo>
                    <a:pt x="3973" y="414"/>
                    <a:pt x="3973" y="421"/>
                    <a:pt x="3954" y="421"/>
                  </a:cubicBezTo>
                  <a:cubicBezTo>
                    <a:pt x="3945" y="421"/>
                    <a:pt x="3930" y="419"/>
                    <a:pt x="3908" y="414"/>
                  </a:cubicBezTo>
                  <a:cubicBezTo>
                    <a:pt x="3906" y="413"/>
                    <a:pt x="3903" y="413"/>
                    <a:pt x="3901" y="413"/>
                  </a:cubicBezTo>
                  <a:cubicBezTo>
                    <a:pt x="3851" y="413"/>
                    <a:pt x="3938" y="496"/>
                    <a:pt x="4054" y="527"/>
                  </a:cubicBezTo>
                  <a:lnTo>
                    <a:pt x="4046" y="535"/>
                  </a:lnTo>
                  <a:cubicBezTo>
                    <a:pt x="4038" y="543"/>
                    <a:pt x="4087" y="576"/>
                    <a:pt x="4087" y="576"/>
                  </a:cubicBezTo>
                  <a:cubicBezTo>
                    <a:pt x="4144" y="608"/>
                    <a:pt x="4135" y="616"/>
                    <a:pt x="4127" y="624"/>
                  </a:cubicBezTo>
                  <a:lnTo>
                    <a:pt x="4022" y="559"/>
                  </a:lnTo>
                  <a:cubicBezTo>
                    <a:pt x="3946" y="509"/>
                    <a:pt x="3892" y="482"/>
                    <a:pt x="3879" y="482"/>
                  </a:cubicBezTo>
                  <a:cubicBezTo>
                    <a:pt x="3868" y="482"/>
                    <a:pt x="3891" y="505"/>
                    <a:pt x="3965" y="551"/>
                  </a:cubicBezTo>
                  <a:lnTo>
                    <a:pt x="3908" y="519"/>
                  </a:lnTo>
                  <a:cubicBezTo>
                    <a:pt x="3891" y="510"/>
                    <a:pt x="3879" y="506"/>
                    <a:pt x="3872" y="506"/>
                  </a:cubicBezTo>
                  <a:cubicBezTo>
                    <a:pt x="3860" y="506"/>
                    <a:pt x="3866" y="520"/>
                    <a:pt x="3892" y="551"/>
                  </a:cubicBezTo>
                  <a:cubicBezTo>
                    <a:pt x="3884" y="559"/>
                    <a:pt x="3981" y="632"/>
                    <a:pt x="4030" y="657"/>
                  </a:cubicBezTo>
                  <a:cubicBezTo>
                    <a:pt x="4087" y="689"/>
                    <a:pt x="4079" y="697"/>
                    <a:pt x="4079" y="697"/>
                  </a:cubicBezTo>
                  <a:cubicBezTo>
                    <a:pt x="4075" y="704"/>
                    <a:pt x="4073" y="708"/>
                    <a:pt x="4069" y="708"/>
                  </a:cubicBezTo>
                  <a:cubicBezTo>
                    <a:pt x="4062" y="708"/>
                    <a:pt x="4050" y="700"/>
                    <a:pt x="4022" y="681"/>
                  </a:cubicBezTo>
                  <a:cubicBezTo>
                    <a:pt x="3979" y="655"/>
                    <a:pt x="3952" y="643"/>
                    <a:pt x="3942" y="643"/>
                  </a:cubicBezTo>
                  <a:cubicBezTo>
                    <a:pt x="3928" y="643"/>
                    <a:pt x="3948" y="667"/>
                    <a:pt x="4006" y="705"/>
                  </a:cubicBezTo>
                  <a:lnTo>
                    <a:pt x="3949" y="681"/>
                  </a:lnTo>
                  <a:cubicBezTo>
                    <a:pt x="3925" y="665"/>
                    <a:pt x="3898" y="651"/>
                    <a:pt x="3880" y="651"/>
                  </a:cubicBezTo>
                  <a:cubicBezTo>
                    <a:pt x="3862" y="651"/>
                    <a:pt x="3852" y="665"/>
                    <a:pt x="3860" y="705"/>
                  </a:cubicBezTo>
                  <a:cubicBezTo>
                    <a:pt x="3843" y="728"/>
                    <a:pt x="3829" y="751"/>
                    <a:pt x="3806" y="751"/>
                  </a:cubicBezTo>
                  <a:cubicBezTo>
                    <a:pt x="3796" y="751"/>
                    <a:pt x="3785" y="747"/>
                    <a:pt x="3771" y="738"/>
                  </a:cubicBezTo>
                  <a:cubicBezTo>
                    <a:pt x="3763" y="734"/>
                    <a:pt x="3758" y="732"/>
                    <a:pt x="3755" y="732"/>
                  </a:cubicBezTo>
                  <a:cubicBezTo>
                    <a:pt x="3735" y="732"/>
                    <a:pt x="3806" y="821"/>
                    <a:pt x="3884" y="892"/>
                  </a:cubicBezTo>
                  <a:cubicBezTo>
                    <a:pt x="3860" y="876"/>
                    <a:pt x="3846" y="870"/>
                    <a:pt x="3836" y="870"/>
                  </a:cubicBezTo>
                  <a:cubicBezTo>
                    <a:pt x="3825" y="870"/>
                    <a:pt x="3819" y="876"/>
                    <a:pt x="3811" y="884"/>
                  </a:cubicBezTo>
                  <a:cubicBezTo>
                    <a:pt x="3803" y="900"/>
                    <a:pt x="3799" y="908"/>
                    <a:pt x="3791" y="908"/>
                  </a:cubicBezTo>
                  <a:cubicBezTo>
                    <a:pt x="3783" y="908"/>
                    <a:pt x="3771" y="900"/>
                    <a:pt x="3746" y="884"/>
                  </a:cubicBezTo>
                  <a:cubicBezTo>
                    <a:pt x="3699" y="848"/>
                    <a:pt x="3675" y="830"/>
                    <a:pt x="3672" y="830"/>
                  </a:cubicBezTo>
                  <a:lnTo>
                    <a:pt x="3672" y="830"/>
                  </a:lnTo>
                  <a:cubicBezTo>
                    <a:pt x="3670" y="830"/>
                    <a:pt x="3692" y="850"/>
                    <a:pt x="3738" y="892"/>
                  </a:cubicBezTo>
                  <a:cubicBezTo>
                    <a:pt x="3784" y="929"/>
                    <a:pt x="3789" y="948"/>
                    <a:pt x="3769" y="948"/>
                  </a:cubicBezTo>
                  <a:cubicBezTo>
                    <a:pt x="3750" y="948"/>
                    <a:pt x="3708" y="931"/>
                    <a:pt x="3657" y="900"/>
                  </a:cubicBezTo>
                  <a:cubicBezTo>
                    <a:pt x="3633" y="884"/>
                    <a:pt x="3619" y="878"/>
                    <a:pt x="3610" y="878"/>
                  </a:cubicBezTo>
                  <a:cubicBezTo>
                    <a:pt x="3600" y="878"/>
                    <a:pt x="3596" y="884"/>
                    <a:pt x="3592" y="892"/>
                  </a:cubicBezTo>
                  <a:cubicBezTo>
                    <a:pt x="3633" y="932"/>
                    <a:pt x="3617" y="949"/>
                    <a:pt x="3608" y="973"/>
                  </a:cubicBezTo>
                  <a:cubicBezTo>
                    <a:pt x="3592" y="997"/>
                    <a:pt x="3592" y="997"/>
                    <a:pt x="3690" y="1062"/>
                  </a:cubicBezTo>
                  <a:cubicBezTo>
                    <a:pt x="3787" y="1127"/>
                    <a:pt x="3779" y="1135"/>
                    <a:pt x="3771" y="1159"/>
                  </a:cubicBezTo>
                  <a:cubicBezTo>
                    <a:pt x="3767" y="1163"/>
                    <a:pt x="3763" y="1167"/>
                    <a:pt x="3756" y="1167"/>
                  </a:cubicBezTo>
                  <a:cubicBezTo>
                    <a:pt x="3747" y="1167"/>
                    <a:pt x="3733" y="1161"/>
                    <a:pt x="3706" y="1143"/>
                  </a:cubicBezTo>
                  <a:cubicBezTo>
                    <a:pt x="3706" y="1143"/>
                    <a:pt x="3664" y="1125"/>
                    <a:pt x="3647" y="1125"/>
                  </a:cubicBezTo>
                  <a:cubicBezTo>
                    <a:pt x="3644" y="1125"/>
                    <a:pt x="3642" y="1126"/>
                    <a:pt x="3641" y="1127"/>
                  </a:cubicBezTo>
                  <a:cubicBezTo>
                    <a:pt x="3637" y="1131"/>
                    <a:pt x="3635" y="1137"/>
                    <a:pt x="3627" y="1137"/>
                  </a:cubicBezTo>
                  <a:cubicBezTo>
                    <a:pt x="3619" y="1137"/>
                    <a:pt x="3604" y="1131"/>
                    <a:pt x="3576" y="1111"/>
                  </a:cubicBezTo>
                  <a:cubicBezTo>
                    <a:pt x="3576" y="1111"/>
                    <a:pt x="3554" y="1104"/>
                    <a:pt x="3535" y="1104"/>
                  </a:cubicBezTo>
                  <a:cubicBezTo>
                    <a:pt x="3526" y="1104"/>
                    <a:pt x="3517" y="1105"/>
                    <a:pt x="3511" y="1111"/>
                  </a:cubicBezTo>
                  <a:cubicBezTo>
                    <a:pt x="3502" y="1120"/>
                    <a:pt x="3495" y="1130"/>
                    <a:pt x="3482" y="1130"/>
                  </a:cubicBezTo>
                  <a:cubicBezTo>
                    <a:pt x="3472" y="1130"/>
                    <a:pt x="3459" y="1124"/>
                    <a:pt x="3438" y="1111"/>
                  </a:cubicBezTo>
                  <a:lnTo>
                    <a:pt x="3438" y="1111"/>
                  </a:lnTo>
                  <a:cubicBezTo>
                    <a:pt x="3430" y="1119"/>
                    <a:pt x="3430" y="1119"/>
                    <a:pt x="3479" y="1151"/>
                  </a:cubicBezTo>
                  <a:cubicBezTo>
                    <a:pt x="3527" y="1192"/>
                    <a:pt x="3568" y="1232"/>
                    <a:pt x="3495" y="1232"/>
                  </a:cubicBezTo>
                  <a:cubicBezTo>
                    <a:pt x="3479" y="1249"/>
                    <a:pt x="3463" y="1281"/>
                    <a:pt x="3511" y="1313"/>
                  </a:cubicBezTo>
                  <a:cubicBezTo>
                    <a:pt x="3508" y="1316"/>
                    <a:pt x="3507" y="1318"/>
                    <a:pt x="3504" y="1318"/>
                  </a:cubicBezTo>
                  <a:cubicBezTo>
                    <a:pt x="3498" y="1318"/>
                    <a:pt x="3487" y="1311"/>
                    <a:pt x="3454" y="1289"/>
                  </a:cubicBezTo>
                  <a:cubicBezTo>
                    <a:pt x="3415" y="1259"/>
                    <a:pt x="3388" y="1246"/>
                    <a:pt x="3377" y="1246"/>
                  </a:cubicBezTo>
                  <a:cubicBezTo>
                    <a:pt x="3360" y="1246"/>
                    <a:pt x="3374" y="1274"/>
                    <a:pt x="3422" y="1322"/>
                  </a:cubicBezTo>
                  <a:cubicBezTo>
                    <a:pt x="3452" y="1342"/>
                    <a:pt x="3464" y="1355"/>
                    <a:pt x="3455" y="1355"/>
                  </a:cubicBezTo>
                  <a:cubicBezTo>
                    <a:pt x="3449" y="1355"/>
                    <a:pt x="3436" y="1350"/>
                    <a:pt x="3414" y="1338"/>
                  </a:cubicBezTo>
                  <a:lnTo>
                    <a:pt x="3414" y="1338"/>
                  </a:lnTo>
                  <a:cubicBezTo>
                    <a:pt x="3414" y="1338"/>
                    <a:pt x="3406" y="1354"/>
                    <a:pt x="3446" y="1395"/>
                  </a:cubicBezTo>
                  <a:cubicBezTo>
                    <a:pt x="3471" y="1419"/>
                    <a:pt x="3481" y="1429"/>
                    <a:pt x="3471" y="1429"/>
                  </a:cubicBezTo>
                  <a:cubicBezTo>
                    <a:pt x="3466" y="1429"/>
                    <a:pt x="3452" y="1425"/>
                    <a:pt x="3430" y="1419"/>
                  </a:cubicBezTo>
                  <a:cubicBezTo>
                    <a:pt x="3403" y="1401"/>
                    <a:pt x="3389" y="1395"/>
                    <a:pt x="3380" y="1395"/>
                  </a:cubicBezTo>
                  <a:cubicBezTo>
                    <a:pt x="3373" y="1395"/>
                    <a:pt x="3369" y="1399"/>
                    <a:pt x="3365" y="1403"/>
                  </a:cubicBezTo>
                  <a:cubicBezTo>
                    <a:pt x="3394" y="1453"/>
                    <a:pt x="3339" y="1536"/>
                    <a:pt x="3287" y="1536"/>
                  </a:cubicBezTo>
                  <a:cubicBezTo>
                    <a:pt x="3280" y="1536"/>
                    <a:pt x="3274" y="1535"/>
                    <a:pt x="3268" y="1532"/>
                  </a:cubicBezTo>
                  <a:lnTo>
                    <a:pt x="3268" y="1532"/>
                  </a:lnTo>
                  <a:cubicBezTo>
                    <a:pt x="3309" y="1573"/>
                    <a:pt x="3309" y="1573"/>
                    <a:pt x="3300" y="1581"/>
                  </a:cubicBezTo>
                  <a:cubicBezTo>
                    <a:pt x="3266" y="1562"/>
                    <a:pt x="3247" y="1554"/>
                    <a:pt x="3241" y="1554"/>
                  </a:cubicBezTo>
                  <a:cubicBezTo>
                    <a:pt x="3228" y="1554"/>
                    <a:pt x="3267" y="1589"/>
                    <a:pt x="3333" y="1638"/>
                  </a:cubicBezTo>
                  <a:lnTo>
                    <a:pt x="3341" y="1630"/>
                  </a:lnTo>
                  <a:lnTo>
                    <a:pt x="3349" y="1622"/>
                  </a:lnTo>
                  <a:cubicBezTo>
                    <a:pt x="3400" y="1655"/>
                    <a:pt x="3418" y="1680"/>
                    <a:pt x="3403" y="1680"/>
                  </a:cubicBezTo>
                  <a:cubicBezTo>
                    <a:pt x="3390" y="1680"/>
                    <a:pt x="3350" y="1660"/>
                    <a:pt x="3284" y="1605"/>
                  </a:cubicBezTo>
                  <a:cubicBezTo>
                    <a:pt x="3236" y="1579"/>
                    <a:pt x="3210" y="1565"/>
                    <a:pt x="3204" y="1565"/>
                  </a:cubicBezTo>
                  <a:lnTo>
                    <a:pt x="3204" y="1565"/>
                  </a:lnTo>
                  <a:cubicBezTo>
                    <a:pt x="3197" y="1565"/>
                    <a:pt x="3219" y="1586"/>
                    <a:pt x="3268" y="1630"/>
                  </a:cubicBezTo>
                  <a:cubicBezTo>
                    <a:pt x="3319" y="1671"/>
                    <a:pt x="3338" y="1695"/>
                    <a:pt x="3325" y="1695"/>
                  </a:cubicBezTo>
                  <a:cubicBezTo>
                    <a:pt x="3316" y="1695"/>
                    <a:pt x="3289" y="1682"/>
                    <a:pt x="3244" y="1654"/>
                  </a:cubicBezTo>
                  <a:cubicBezTo>
                    <a:pt x="3196" y="1618"/>
                    <a:pt x="3172" y="1600"/>
                    <a:pt x="3170" y="1600"/>
                  </a:cubicBezTo>
                  <a:lnTo>
                    <a:pt x="3170" y="1600"/>
                  </a:lnTo>
                  <a:cubicBezTo>
                    <a:pt x="3167" y="1600"/>
                    <a:pt x="3190" y="1620"/>
                    <a:pt x="3236" y="1662"/>
                  </a:cubicBezTo>
                  <a:cubicBezTo>
                    <a:pt x="3345" y="1761"/>
                    <a:pt x="3396" y="1821"/>
                    <a:pt x="3377" y="1821"/>
                  </a:cubicBezTo>
                  <a:cubicBezTo>
                    <a:pt x="3365" y="1821"/>
                    <a:pt x="3324" y="1797"/>
                    <a:pt x="3252" y="1743"/>
                  </a:cubicBezTo>
                  <a:cubicBezTo>
                    <a:pt x="3166" y="1679"/>
                    <a:pt x="3112" y="1653"/>
                    <a:pt x="3095" y="1653"/>
                  </a:cubicBezTo>
                  <a:cubicBezTo>
                    <a:pt x="3092" y="1653"/>
                    <a:pt x="3091" y="1653"/>
                    <a:pt x="3090" y="1654"/>
                  </a:cubicBezTo>
                  <a:cubicBezTo>
                    <a:pt x="3090" y="1662"/>
                    <a:pt x="3130" y="1695"/>
                    <a:pt x="3179" y="1735"/>
                  </a:cubicBezTo>
                  <a:cubicBezTo>
                    <a:pt x="3237" y="1771"/>
                    <a:pt x="3260" y="1789"/>
                    <a:pt x="3252" y="1789"/>
                  </a:cubicBezTo>
                  <a:cubicBezTo>
                    <a:pt x="3246" y="1789"/>
                    <a:pt x="3218" y="1777"/>
                    <a:pt x="3171" y="1751"/>
                  </a:cubicBezTo>
                  <a:cubicBezTo>
                    <a:pt x="3097" y="1716"/>
                    <a:pt x="3054" y="1699"/>
                    <a:pt x="3034" y="1699"/>
                  </a:cubicBezTo>
                  <a:cubicBezTo>
                    <a:pt x="3009" y="1699"/>
                    <a:pt x="3024" y="1728"/>
                    <a:pt x="3065" y="1784"/>
                  </a:cubicBezTo>
                  <a:cubicBezTo>
                    <a:pt x="3103" y="1844"/>
                    <a:pt x="3110" y="1881"/>
                    <a:pt x="3096" y="1881"/>
                  </a:cubicBezTo>
                  <a:cubicBezTo>
                    <a:pt x="3086" y="1881"/>
                    <a:pt x="3064" y="1861"/>
                    <a:pt x="3033" y="1816"/>
                  </a:cubicBezTo>
                  <a:cubicBezTo>
                    <a:pt x="2988" y="1767"/>
                    <a:pt x="2968" y="1745"/>
                    <a:pt x="2964" y="1745"/>
                  </a:cubicBezTo>
                  <a:lnTo>
                    <a:pt x="2964" y="1745"/>
                  </a:lnTo>
                  <a:cubicBezTo>
                    <a:pt x="2962" y="1745"/>
                    <a:pt x="2970" y="1759"/>
                    <a:pt x="2984" y="1784"/>
                  </a:cubicBezTo>
                  <a:lnTo>
                    <a:pt x="2952" y="1824"/>
                  </a:lnTo>
                  <a:cubicBezTo>
                    <a:pt x="2944" y="1832"/>
                    <a:pt x="2984" y="1881"/>
                    <a:pt x="3033" y="1913"/>
                  </a:cubicBezTo>
                  <a:cubicBezTo>
                    <a:pt x="2979" y="1880"/>
                    <a:pt x="2935" y="1860"/>
                    <a:pt x="2917" y="1860"/>
                  </a:cubicBezTo>
                  <a:cubicBezTo>
                    <a:pt x="2899" y="1860"/>
                    <a:pt x="2904" y="1878"/>
                    <a:pt x="2944" y="1922"/>
                  </a:cubicBezTo>
                  <a:lnTo>
                    <a:pt x="2927" y="1938"/>
                  </a:lnTo>
                  <a:cubicBezTo>
                    <a:pt x="2927" y="1946"/>
                    <a:pt x="2927" y="1946"/>
                    <a:pt x="2960" y="1995"/>
                  </a:cubicBezTo>
                  <a:cubicBezTo>
                    <a:pt x="2975" y="2013"/>
                    <a:pt x="2978" y="2020"/>
                    <a:pt x="2972" y="2020"/>
                  </a:cubicBezTo>
                  <a:cubicBezTo>
                    <a:pt x="2962" y="2020"/>
                    <a:pt x="2930" y="2002"/>
                    <a:pt x="2895" y="1986"/>
                  </a:cubicBezTo>
                  <a:cubicBezTo>
                    <a:pt x="2857" y="1965"/>
                    <a:pt x="2823" y="1943"/>
                    <a:pt x="2816" y="1943"/>
                  </a:cubicBezTo>
                  <a:lnTo>
                    <a:pt x="2816" y="1943"/>
                  </a:lnTo>
                  <a:cubicBezTo>
                    <a:pt x="2813" y="1943"/>
                    <a:pt x="2817" y="1949"/>
                    <a:pt x="2830" y="1962"/>
                  </a:cubicBezTo>
                  <a:cubicBezTo>
                    <a:pt x="2879" y="2003"/>
                    <a:pt x="2919" y="2051"/>
                    <a:pt x="2952" y="2100"/>
                  </a:cubicBezTo>
                  <a:cubicBezTo>
                    <a:pt x="2966" y="2117"/>
                    <a:pt x="2968" y="2124"/>
                    <a:pt x="2963" y="2124"/>
                  </a:cubicBezTo>
                  <a:cubicBezTo>
                    <a:pt x="2954" y="2124"/>
                    <a:pt x="2921" y="2102"/>
                    <a:pt x="2895" y="2076"/>
                  </a:cubicBezTo>
                  <a:cubicBezTo>
                    <a:pt x="2871" y="2043"/>
                    <a:pt x="2830" y="2027"/>
                    <a:pt x="2790" y="2011"/>
                  </a:cubicBezTo>
                  <a:lnTo>
                    <a:pt x="2790" y="2011"/>
                  </a:lnTo>
                  <a:cubicBezTo>
                    <a:pt x="2782" y="2019"/>
                    <a:pt x="2765" y="2035"/>
                    <a:pt x="2814" y="2076"/>
                  </a:cubicBezTo>
                  <a:cubicBezTo>
                    <a:pt x="2851" y="2107"/>
                    <a:pt x="2831" y="2143"/>
                    <a:pt x="2798" y="2143"/>
                  </a:cubicBezTo>
                  <a:cubicBezTo>
                    <a:pt x="2788" y="2143"/>
                    <a:pt x="2776" y="2140"/>
                    <a:pt x="2765" y="2132"/>
                  </a:cubicBezTo>
                  <a:lnTo>
                    <a:pt x="2749" y="2149"/>
                  </a:lnTo>
                  <a:cubicBezTo>
                    <a:pt x="2741" y="2157"/>
                    <a:pt x="2773" y="2205"/>
                    <a:pt x="2773" y="2213"/>
                  </a:cubicBezTo>
                  <a:cubicBezTo>
                    <a:pt x="2773" y="2213"/>
                    <a:pt x="2765" y="2222"/>
                    <a:pt x="2798" y="2270"/>
                  </a:cubicBezTo>
                  <a:cubicBezTo>
                    <a:pt x="2794" y="2273"/>
                    <a:pt x="2791" y="2277"/>
                    <a:pt x="2786" y="2277"/>
                  </a:cubicBezTo>
                  <a:cubicBezTo>
                    <a:pt x="2778" y="2277"/>
                    <a:pt x="2765" y="2270"/>
                    <a:pt x="2741" y="2246"/>
                  </a:cubicBezTo>
                  <a:lnTo>
                    <a:pt x="2741" y="2246"/>
                  </a:lnTo>
                  <a:cubicBezTo>
                    <a:pt x="2784" y="2293"/>
                    <a:pt x="2804" y="2315"/>
                    <a:pt x="2799" y="2315"/>
                  </a:cubicBezTo>
                  <a:cubicBezTo>
                    <a:pt x="2795" y="2315"/>
                    <a:pt x="2771" y="2297"/>
                    <a:pt x="2725" y="2262"/>
                  </a:cubicBezTo>
                  <a:cubicBezTo>
                    <a:pt x="2681" y="2227"/>
                    <a:pt x="2659" y="2208"/>
                    <a:pt x="2657" y="2208"/>
                  </a:cubicBezTo>
                  <a:lnTo>
                    <a:pt x="2657" y="2208"/>
                  </a:lnTo>
                  <a:cubicBezTo>
                    <a:pt x="2655" y="2208"/>
                    <a:pt x="2675" y="2229"/>
                    <a:pt x="2717" y="2270"/>
                  </a:cubicBezTo>
                  <a:cubicBezTo>
                    <a:pt x="2740" y="2299"/>
                    <a:pt x="2750" y="2310"/>
                    <a:pt x="2743" y="2310"/>
                  </a:cubicBezTo>
                  <a:cubicBezTo>
                    <a:pt x="2738" y="2310"/>
                    <a:pt x="2724" y="2305"/>
                    <a:pt x="2700" y="2295"/>
                  </a:cubicBezTo>
                  <a:cubicBezTo>
                    <a:pt x="2679" y="2276"/>
                    <a:pt x="2665" y="2268"/>
                    <a:pt x="2661" y="2268"/>
                  </a:cubicBezTo>
                  <a:lnTo>
                    <a:pt x="2661" y="2268"/>
                  </a:lnTo>
                  <a:cubicBezTo>
                    <a:pt x="2656" y="2268"/>
                    <a:pt x="2666" y="2280"/>
                    <a:pt x="2692" y="2303"/>
                  </a:cubicBezTo>
                  <a:cubicBezTo>
                    <a:pt x="2747" y="2357"/>
                    <a:pt x="2776" y="2405"/>
                    <a:pt x="2761" y="2405"/>
                  </a:cubicBezTo>
                  <a:cubicBezTo>
                    <a:pt x="2754" y="2405"/>
                    <a:pt x="2737" y="2394"/>
                    <a:pt x="2709" y="2367"/>
                  </a:cubicBezTo>
                  <a:lnTo>
                    <a:pt x="2709" y="2367"/>
                  </a:lnTo>
                  <a:cubicBezTo>
                    <a:pt x="2709" y="2367"/>
                    <a:pt x="2700" y="2376"/>
                    <a:pt x="2741" y="2424"/>
                  </a:cubicBezTo>
                  <a:cubicBezTo>
                    <a:pt x="2782" y="2470"/>
                    <a:pt x="2803" y="2492"/>
                    <a:pt x="2801" y="2492"/>
                  </a:cubicBezTo>
                  <a:cubicBezTo>
                    <a:pt x="2799" y="2492"/>
                    <a:pt x="2776" y="2472"/>
                    <a:pt x="2733" y="2432"/>
                  </a:cubicBezTo>
                  <a:cubicBezTo>
                    <a:pt x="2691" y="2404"/>
                    <a:pt x="2665" y="2390"/>
                    <a:pt x="2657" y="2390"/>
                  </a:cubicBezTo>
                  <a:cubicBezTo>
                    <a:pt x="2645" y="2390"/>
                    <a:pt x="2663" y="2414"/>
                    <a:pt x="2709" y="2465"/>
                  </a:cubicBezTo>
                  <a:cubicBezTo>
                    <a:pt x="2709" y="2465"/>
                    <a:pt x="2733" y="2489"/>
                    <a:pt x="2718" y="2489"/>
                  </a:cubicBezTo>
                  <a:cubicBezTo>
                    <a:pt x="2713" y="2489"/>
                    <a:pt x="2705" y="2487"/>
                    <a:pt x="2692" y="2481"/>
                  </a:cubicBezTo>
                  <a:cubicBezTo>
                    <a:pt x="2674" y="2473"/>
                    <a:pt x="2651" y="2469"/>
                    <a:pt x="2633" y="2469"/>
                  </a:cubicBezTo>
                  <a:cubicBezTo>
                    <a:pt x="2593" y="2469"/>
                    <a:pt x="2570" y="2488"/>
                    <a:pt x="2636" y="2538"/>
                  </a:cubicBezTo>
                  <a:lnTo>
                    <a:pt x="2619" y="2554"/>
                  </a:lnTo>
                  <a:cubicBezTo>
                    <a:pt x="2599" y="2545"/>
                    <a:pt x="2585" y="2541"/>
                    <a:pt x="2577" y="2541"/>
                  </a:cubicBezTo>
                  <a:cubicBezTo>
                    <a:pt x="2562" y="2541"/>
                    <a:pt x="2566" y="2555"/>
                    <a:pt x="2587" y="2586"/>
                  </a:cubicBezTo>
                  <a:lnTo>
                    <a:pt x="2627" y="2635"/>
                  </a:lnTo>
                  <a:cubicBezTo>
                    <a:pt x="2584" y="2599"/>
                    <a:pt x="2540" y="2569"/>
                    <a:pt x="2526" y="2569"/>
                  </a:cubicBezTo>
                  <a:cubicBezTo>
                    <a:pt x="2524" y="2569"/>
                    <a:pt x="2523" y="2569"/>
                    <a:pt x="2522" y="2570"/>
                  </a:cubicBezTo>
                  <a:cubicBezTo>
                    <a:pt x="2514" y="2578"/>
                    <a:pt x="2514" y="2578"/>
                    <a:pt x="2554" y="2619"/>
                  </a:cubicBezTo>
                  <a:cubicBezTo>
                    <a:pt x="2611" y="2651"/>
                    <a:pt x="2603" y="2659"/>
                    <a:pt x="2595" y="2667"/>
                  </a:cubicBezTo>
                  <a:cubicBezTo>
                    <a:pt x="2594" y="2668"/>
                    <a:pt x="2593" y="2669"/>
                    <a:pt x="2591" y="2669"/>
                  </a:cubicBezTo>
                  <a:cubicBezTo>
                    <a:pt x="2575" y="2669"/>
                    <a:pt x="2526" y="2639"/>
                    <a:pt x="2490" y="2603"/>
                  </a:cubicBezTo>
                  <a:lnTo>
                    <a:pt x="2482" y="2611"/>
                  </a:lnTo>
                  <a:cubicBezTo>
                    <a:pt x="2537" y="2661"/>
                    <a:pt x="2555" y="2683"/>
                    <a:pt x="2551" y="2683"/>
                  </a:cubicBezTo>
                  <a:cubicBezTo>
                    <a:pt x="2548" y="2683"/>
                    <a:pt x="2537" y="2675"/>
                    <a:pt x="2522" y="2659"/>
                  </a:cubicBezTo>
                  <a:cubicBezTo>
                    <a:pt x="2491" y="2641"/>
                    <a:pt x="2474" y="2636"/>
                    <a:pt x="2464" y="2636"/>
                  </a:cubicBezTo>
                  <a:cubicBezTo>
                    <a:pt x="2456" y="2636"/>
                    <a:pt x="2453" y="2640"/>
                    <a:pt x="2449" y="2643"/>
                  </a:cubicBezTo>
                  <a:lnTo>
                    <a:pt x="2409" y="2603"/>
                  </a:lnTo>
                  <a:cubicBezTo>
                    <a:pt x="2394" y="2594"/>
                    <a:pt x="2386" y="2591"/>
                    <a:pt x="2384" y="2591"/>
                  </a:cubicBezTo>
                  <a:lnTo>
                    <a:pt x="2384" y="2591"/>
                  </a:lnTo>
                  <a:cubicBezTo>
                    <a:pt x="2376" y="2591"/>
                    <a:pt x="2411" y="2621"/>
                    <a:pt x="2441" y="2651"/>
                  </a:cubicBezTo>
                  <a:lnTo>
                    <a:pt x="2425" y="2667"/>
                  </a:lnTo>
                  <a:cubicBezTo>
                    <a:pt x="2417" y="2676"/>
                    <a:pt x="2409" y="2684"/>
                    <a:pt x="2465" y="2716"/>
                  </a:cubicBezTo>
                  <a:cubicBezTo>
                    <a:pt x="2506" y="2757"/>
                    <a:pt x="2554" y="2797"/>
                    <a:pt x="2546" y="2805"/>
                  </a:cubicBezTo>
                  <a:cubicBezTo>
                    <a:pt x="2502" y="2768"/>
                    <a:pt x="2464" y="2731"/>
                    <a:pt x="2452" y="2731"/>
                  </a:cubicBezTo>
                  <a:cubicBezTo>
                    <a:pt x="2451" y="2731"/>
                    <a:pt x="2450" y="2732"/>
                    <a:pt x="2449" y="2732"/>
                  </a:cubicBezTo>
                  <a:cubicBezTo>
                    <a:pt x="2448" y="2733"/>
                    <a:pt x="2447" y="2733"/>
                    <a:pt x="2446" y="2733"/>
                  </a:cubicBezTo>
                  <a:cubicBezTo>
                    <a:pt x="2433" y="2733"/>
                    <a:pt x="2392" y="2700"/>
                    <a:pt x="2392" y="2700"/>
                  </a:cubicBezTo>
                  <a:cubicBezTo>
                    <a:pt x="2365" y="2669"/>
                    <a:pt x="2348" y="2658"/>
                    <a:pt x="2340" y="2658"/>
                  </a:cubicBezTo>
                  <a:cubicBezTo>
                    <a:pt x="2324" y="2658"/>
                    <a:pt x="2339" y="2700"/>
                    <a:pt x="2360" y="2732"/>
                  </a:cubicBezTo>
                  <a:cubicBezTo>
                    <a:pt x="2400" y="2785"/>
                    <a:pt x="2415" y="2812"/>
                    <a:pt x="2407" y="2812"/>
                  </a:cubicBezTo>
                  <a:cubicBezTo>
                    <a:pt x="2400" y="2812"/>
                    <a:pt x="2376" y="2794"/>
                    <a:pt x="2336" y="2757"/>
                  </a:cubicBezTo>
                  <a:cubicBezTo>
                    <a:pt x="2315" y="2736"/>
                    <a:pt x="2304" y="2727"/>
                    <a:pt x="2301" y="2727"/>
                  </a:cubicBezTo>
                  <a:lnTo>
                    <a:pt x="2301" y="2727"/>
                  </a:lnTo>
                  <a:cubicBezTo>
                    <a:pt x="2292" y="2727"/>
                    <a:pt x="2352" y="2806"/>
                    <a:pt x="2449" y="2903"/>
                  </a:cubicBezTo>
                  <a:lnTo>
                    <a:pt x="2571" y="3032"/>
                  </a:lnTo>
                  <a:lnTo>
                    <a:pt x="2441" y="2911"/>
                  </a:lnTo>
                  <a:cubicBezTo>
                    <a:pt x="2339" y="2826"/>
                    <a:pt x="2293" y="2788"/>
                    <a:pt x="2282" y="2788"/>
                  </a:cubicBezTo>
                  <a:lnTo>
                    <a:pt x="2282" y="2788"/>
                  </a:lnTo>
                  <a:cubicBezTo>
                    <a:pt x="2274" y="2788"/>
                    <a:pt x="2290" y="2814"/>
                    <a:pt x="2319" y="2862"/>
                  </a:cubicBezTo>
                  <a:cubicBezTo>
                    <a:pt x="2333" y="2893"/>
                    <a:pt x="2339" y="2907"/>
                    <a:pt x="2335" y="2907"/>
                  </a:cubicBezTo>
                  <a:cubicBezTo>
                    <a:pt x="2332" y="2907"/>
                    <a:pt x="2322" y="2897"/>
                    <a:pt x="2303" y="2878"/>
                  </a:cubicBezTo>
                  <a:cubicBezTo>
                    <a:pt x="2279" y="2858"/>
                    <a:pt x="2265" y="2850"/>
                    <a:pt x="2253" y="2850"/>
                  </a:cubicBezTo>
                  <a:cubicBezTo>
                    <a:pt x="2242" y="2850"/>
                    <a:pt x="2234" y="2858"/>
                    <a:pt x="2222" y="2870"/>
                  </a:cubicBezTo>
                  <a:cubicBezTo>
                    <a:pt x="2198" y="2886"/>
                    <a:pt x="2190" y="2894"/>
                    <a:pt x="2238" y="2943"/>
                  </a:cubicBezTo>
                  <a:lnTo>
                    <a:pt x="2222" y="2951"/>
                  </a:lnTo>
                  <a:cubicBezTo>
                    <a:pt x="2191" y="2928"/>
                    <a:pt x="2172" y="2918"/>
                    <a:pt x="2164" y="2918"/>
                  </a:cubicBezTo>
                  <a:cubicBezTo>
                    <a:pt x="2148" y="2918"/>
                    <a:pt x="2181" y="2961"/>
                    <a:pt x="2246" y="3016"/>
                  </a:cubicBezTo>
                  <a:lnTo>
                    <a:pt x="2230" y="3032"/>
                  </a:lnTo>
                  <a:lnTo>
                    <a:pt x="2190" y="2984"/>
                  </a:lnTo>
                  <a:cubicBezTo>
                    <a:pt x="2172" y="2969"/>
                    <a:pt x="2158" y="2962"/>
                    <a:pt x="2145" y="2962"/>
                  </a:cubicBezTo>
                  <a:cubicBezTo>
                    <a:pt x="2123" y="2962"/>
                    <a:pt x="2101" y="2983"/>
                    <a:pt x="2060" y="3024"/>
                  </a:cubicBezTo>
                  <a:cubicBezTo>
                    <a:pt x="1987" y="3089"/>
                    <a:pt x="1979" y="3097"/>
                    <a:pt x="2060" y="3186"/>
                  </a:cubicBezTo>
                  <a:cubicBezTo>
                    <a:pt x="2103" y="3234"/>
                    <a:pt x="2121" y="3259"/>
                    <a:pt x="2115" y="3259"/>
                  </a:cubicBezTo>
                  <a:cubicBezTo>
                    <a:pt x="2109" y="3259"/>
                    <a:pt x="2085" y="3240"/>
                    <a:pt x="2044" y="3203"/>
                  </a:cubicBezTo>
                  <a:cubicBezTo>
                    <a:pt x="2016" y="3169"/>
                    <a:pt x="1985" y="3144"/>
                    <a:pt x="1980" y="3144"/>
                  </a:cubicBezTo>
                  <a:lnTo>
                    <a:pt x="1980" y="3144"/>
                  </a:lnTo>
                  <a:cubicBezTo>
                    <a:pt x="1978" y="3144"/>
                    <a:pt x="1982" y="3149"/>
                    <a:pt x="1995" y="3162"/>
                  </a:cubicBezTo>
                  <a:cubicBezTo>
                    <a:pt x="1995" y="3162"/>
                    <a:pt x="1991" y="3166"/>
                    <a:pt x="1981" y="3166"/>
                  </a:cubicBezTo>
                  <a:cubicBezTo>
                    <a:pt x="1971" y="3166"/>
                    <a:pt x="1955" y="3162"/>
                    <a:pt x="1930" y="3146"/>
                  </a:cubicBezTo>
                  <a:cubicBezTo>
                    <a:pt x="1891" y="3123"/>
                    <a:pt x="1869" y="3115"/>
                    <a:pt x="1859" y="3115"/>
                  </a:cubicBezTo>
                  <a:cubicBezTo>
                    <a:pt x="1841" y="3115"/>
                    <a:pt x="1866" y="3146"/>
                    <a:pt x="1898" y="3178"/>
                  </a:cubicBezTo>
                  <a:cubicBezTo>
                    <a:pt x="1937" y="3211"/>
                    <a:pt x="1950" y="3222"/>
                    <a:pt x="1947" y="3222"/>
                  </a:cubicBezTo>
                  <a:cubicBezTo>
                    <a:pt x="1944" y="3222"/>
                    <a:pt x="1917" y="3204"/>
                    <a:pt x="1890" y="3186"/>
                  </a:cubicBezTo>
                  <a:cubicBezTo>
                    <a:pt x="1851" y="3159"/>
                    <a:pt x="1817" y="3135"/>
                    <a:pt x="1811" y="3135"/>
                  </a:cubicBezTo>
                  <a:lnTo>
                    <a:pt x="1811" y="3135"/>
                  </a:lnTo>
                  <a:cubicBezTo>
                    <a:pt x="1808" y="3135"/>
                    <a:pt x="1812" y="3141"/>
                    <a:pt x="1825" y="3154"/>
                  </a:cubicBezTo>
                  <a:cubicBezTo>
                    <a:pt x="1853" y="3194"/>
                    <a:pt x="1854" y="3245"/>
                    <a:pt x="1824" y="3245"/>
                  </a:cubicBezTo>
                  <a:cubicBezTo>
                    <a:pt x="1811" y="3245"/>
                    <a:pt x="1793" y="3235"/>
                    <a:pt x="1768" y="3211"/>
                  </a:cubicBezTo>
                  <a:lnTo>
                    <a:pt x="1752" y="3227"/>
                  </a:lnTo>
                  <a:cubicBezTo>
                    <a:pt x="1792" y="3267"/>
                    <a:pt x="1776" y="3284"/>
                    <a:pt x="1760" y="3300"/>
                  </a:cubicBezTo>
                  <a:cubicBezTo>
                    <a:pt x="1753" y="3303"/>
                    <a:pt x="1748" y="3306"/>
                    <a:pt x="1741" y="3306"/>
                  </a:cubicBezTo>
                  <a:cubicBezTo>
                    <a:pt x="1732" y="3306"/>
                    <a:pt x="1719" y="3300"/>
                    <a:pt x="1695" y="3276"/>
                  </a:cubicBezTo>
                  <a:cubicBezTo>
                    <a:pt x="1681" y="3254"/>
                    <a:pt x="1671" y="3244"/>
                    <a:pt x="1667" y="3244"/>
                  </a:cubicBezTo>
                  <a:lnTo>
                    <a:pt x="1667" y="3244"/>
                  </a:lnTo>
                  <a:cubicBezTo>
                    <a:pt x="1662" y="3244"/>
                    <a:pt x="1665" y="3260"/>
                    <a:pt x="1679" y="3292"/>
                  </a:cubicBezTo>
                  <a:cubicBezTo>
                    <a:pt x="1671" y="3300"/>
                    <a:pt x="1744" y="3389"/>
                    <a:pt x="1736" y="3397"/>
                  </a:cubicBezTo>
                  <a:cubicBezTo>
                    <a:pt x="1776" y="3446"/>
                    <a:pt x="1809" y="3494"/>
                    <a:pt x="1800" y="3503"/>
                  </a:cubicBezTo>
                  <a:lnTo>
                    <a:pt x="1760" y="3462"/>
                  </a:lnTo>
                  <a:lnTo>
                    <a:pt x="1679" y="3373"/>
                  </a:lnTo>
                  <a:lnTo>
                    <a:pt x="1679" y="3373"/>
                  </a:lnTo>
                  <a:cubicBezTo>
                    <a:pt x="1663" y="3381"/>
                    <a:pt x="1655" y="3389"/>
                    <a:pt x="1695" y="3430"/>
                  </a:cubicBezTo>
                  <a:cubicBezTo>
                    <a:pt x="1669" y="3408"/>
                    <a:pt x="1655" y="3400"/>
                    <a:pt x="1644" y="3400"/>
                  </a:cubicBezTo>
                  <a:cubicBezTo>
                    <a:pt x="1635" y="3400"/>
                    <a:pt x="1630" y="3406"/>
                    <a:pt x="1622" y="3413"/>
                  </a:cubicBezTo>
                  <a:cubicBezTo>
                    <a:pt x="1606" y="3430"/>
                    <a:pt x="1590" y="3446"/>
                    <a:pt x="1622" y="3494"/>
                  </a:cubicBezTo>
                  <a:cubicBezTo>
                    <a:pt x="1590" y="3466"/>
                    <a:pt x="1564" y="3453"/>
                    <a:pt x="1546" y="3453"/>
                  </a:cubicBezTo>
                  <a:cubicBezTo>
                    <a:pt x="1513" y="3453"/>
                    <a:pt x="1507" y="3494"/>
                    <a:pt x="1549" y="3551"/>
                  </a:cubicBezTo>
                  <a:cubicBezTo>
                    <a:pt x="1572" y="3579"/>
                    <a:pt x="1579" y="3593"/>
                    <a:pt x="1573" y="3593"/>
                  </a:cubicBezTo>
                  <a:cubicBezTo>
                    <a:pt x="1567" y="3593"/>
                    <a:pt x="1554" y="3585"/>
                    <a:pt x="1533" y="3567"/>
                  </a:cubicBezTo>
                  <a:cubicBezTo>
                    <a:pt x="1511" y="3553"/>
                    <a:pt x="1499" y="3545"/>
                    <a:pt x="1495" y="3545"/>
                  </a:cubicBezTo>
                  <a:lnTo>
                    <a:pt x="1495" y="3545"/>
                  </a:lnTo>
                  <a:cubicBezTo>
                    <a:pt x="1491" y="3545"/>
                    <a:pt x="1499" y="3557"/>
                    <a:pt x="1517" y="3584"/>
                  </a:cubicBezTo>
                  <a:cubicBezTo>
                    <a:pt x="1528" y="3601"/>
                    <a:pt x="1530" y="3608"/>
                    <a:pt x="1524" y="3608"/>
                  </a:cubicBezTo>
                  <a:cubicBezTo>
                    <a:pt x="1514" y="3608"/>
                    <a:pt x="1483" y="3585"/>
                    <a:pt x="1452" y="3559"/>
                  </a:cubicBezTo>
                  <a:cubicBezTo>
                    <a:pt x="1404" y="3516"/>
                    <a:pt x="1380" y="3498"/>
                    <a:pt x="1372" y="3498"/>
                  </a:cubicBezTo>
                  <a:lnTo>
                    <a:pt x="1372" y="3498"/>
                  </a:lnTo>
                  <a:cubicBezTo>
                    <a:pt x="1365" y="3498"/>
                    <a:pt x="1372" y="3512"/>
                    <a:pt x="1387" y="3535"/>
                  </a:cubicBezTo>
                  <a:cubicBezTo>
                    <a:pt x="1403" y="3600"/>
                    <a:pt x="1387" y="3608"/>
                    <a:pt x="1379" y="3616"/>
                  </a:cubicBezTo>
                  <a:cubicBezTo>
                    <a:pt x="1403" y="3673"/>
                    <a:pt x="1395" y="3681"/>
                    <a:pt x="1444" y="3721"/>
                  </a:cubicBezTo>
                  <a:cubicBezTo>
                    <a:pt x="1468" y="3754"/>
                    <a:pt x="1492" y="3786"/>
                    <a:pt x="1509" y="3819"/>
                  </a:cubicBezTo>
                  <a:cubicBezTo>
                    <a:pt x="1518" y="3841"/>
                    <a:pt x="1518" y="3848"/>
                    <a:pt x="1514" y="3848"/>
                  </a:cubicBezTo>
                  <a:cubicBezTo>
                    <a:pt x="1508" y="3848"/>
                    <a:pt x="1496" y="3832"/>
                    <a:pt x="1500" y="3827"/>
                  </a:cubicBezTo>
                  <a:cubicBezTo>
                    <a:pt x="1484" y="3770"/>
                    <a:pt x="1468" y="3770"/>
                    <a:pt x="1419" y="3738"/>
                  </a:cubicBezTo>
                  <a:cubicBezTo>
                    <a:pt x="1399" y="3717"/>
                    <a:pt x="1383" y="3711"/>
                    <a:pt x="1371" y="3711"/>
                  </a:cubicBezTo>
                  <a:cubicBezTo>
                    <a:pt x="1359" y="3711"/>
                    <a:pt x="1350" y="3717"/>
                    <a:pt x="1346" y="3721"/>
                  </a:cubicBezTo>
                  <a:lnTo>
                    <a:pt x="1314" y="3746"/>
                  </a:lnTo>
                  <a:cubicBezTo>
                    <a:pt x="1291" y="3737"/>
                    <a:pt x="1275" y="3733"/>
                    <a:pt x="1266" y="3733"/>
                  </a:cubicBezTo>
                  <a:cubicBezTo>
                    <a:pt x="1250" y="3733"/>
                    <a:pt x="1256" y="3747"/>
                    <a:pt x="1282" y="3778"/>
                  </a:cubicBezTo>
                  <a:lnTo>
                    <a:pt x="1314" y="3819"/>
                  </a:lnTo>
                  <a:cubicBezTo>
                    <a:pt x="1290" y="3795"/>
                    <a:pt x="1265" y="3785"/>
                    <a:pt x="1242" y="3785"/>
                  </a:cubicBezTo>
                  <a:cubicBezTo>
                    <a:pt x="1187" y="3785"/>
                    <a:pt x="1151" y="3845"/>
                    <a:pt x="1209" y="3908"/>
                  </a:cubicBezTo>
                  <a:lnTo>
                    <a:pt x="1168" y="3867"/>
                  </a:lnTo>
                  <a:cubicBezTo>
                    <a:pt x="1145" y="3840"/>
                    <a:pt x="1133" y="3831"/>
                    <a:pt x="1122" y="3831"/>
                  </a:cubicBezTo>
                  <a:cubicBezTo>
                    <a:pt x="1113" y="3831"/>
                    <a:pt x="1106" y="3836"/>
                    <a:pt x="1095" y="3843"/>
                  </a:cubicBezTo>
                  <a:cubicBezTo>
                    <a:pt x="1087" y="3843"/>
                    <a:pt x="1095" y="3916"/>
                    <a:pt x="1071" y="3932"/>
                  </a:cubicBezTo>
                  <a:cubicBezTo>
                    <a:pt x="1038" y="3957"/>
                    <a:pt x="1014" y="3981"/>
                    <a:pt x="1063" y="4013"/>
                  </a:cubicBezTo>
                  <a:cubicBezTo>
                    <a:pt x="1060" y="4016"/>
                    <a:pt x="1058" y="4018"/>
                    <a:pt x="1056" y="4018"/>
                  </a:cubicBezTo>
                  <a:cubicBezTo>
                    <a:pt x="1050" y="4018"/>
                    <a:pt x="1040" y="4009"/>
                    <a:pt x="1006" y="3981"/>
                  </a:cubicBezTo>
                  <a:cubicBezTo>
                    <a:pt x="982" y="3957"/>
                    <a:pt x="969" y="3950"/>
                    <a:pt x="961" y="3950"/>
                  </a:cubicBezTo>
                  <a:cubicBezTo>
                    <a:pt x="956" y="3950"/>
                    <a:pt x="952" y="3953"/>
                    <a:pt x="949" y="3957"/>
                  </a:cubicBezTo>
                  <a:cubicBezTo>
                    <a:pt x="941" y="3957"/>
                    <a:pt x="990" y="3997"/>
                    <a:pt x="1038" y="4030"/>
                  </a:cubicBezTo>
                  <a:cubicBezTo>
                    <a:pt x="1069" y="4055"/>
                    <a:pt x="1077" y="4068"/>
                    <a:pt x="1063" y="4068"/>
                  </a:cubicBezTo>
                  <a:cubicBezTo>
                    <a:pt x="1055" y="4068"/>
                    <a:pt x="1038" y="4063"/>
                    <a:pt x="1014" y="4054"/>
                  </a:cubicBezTo>
                  <a:cubicBezTo>
                    <a:pt x="997" y="4047"/>
                    <a:pt x="981" y="4044"/>
                    <a:pt x="968" y="4044"/>
                  </a:cubicBezTo>
                  <a:cubicBezTo>
                    <a:pt x="933" y="4044"/>
                    <a:pt x="919" y="4067"/>
                    <a:pt x="949" y="4103"/>
                  </a:cubicBezTo>
                  <a:cubicBezTo>
                    <a:pt x="946" y="4103"/>
                    <a:pt x="944" y="4103"/>
                    <a:pt x="939" y="4103"/>
                  </a:cubicBezTo>
                  <a:cubicBezTo>
                    <a:pt x="930" y="4103"/>
                    <a:pt x="914" y="4100"/>
                    <a:pt x="876" y="4078"/>
                  </a:cubicBezTo>
                  <a:cubicBezTo>
                    <a:pt x="847" y="4067"/>
                    <a:pt x="814" y="4058"/>
                    <a:pt x="796" y="4058"/>
                  </a:cubicBezTo>
                  <a:cubicBezTo>
                    <a:pt x="774" y="4058"/>
                    <a:pt x="775" y="4071"/>
                    <a:pt x="828" y="4111"/>
                  </a:cubicBezTo>
                  <a:cubicBezTo>
                    <a:pt x="825" y="4113"/>
                    <a:pt x="823" y="4115"/>
                    <a:pt x="820" y="4115"/>
                  </a:cubicBezTo>
                  <a:cubicBezTo>
                    <a:pt x="813" y="4115"/>
                    <a:pt x="801" y="4108"/>
                    <a:pt x="763" y="4086"/>
                  </a:cubicBezTo>
                  <a:cubicBezTo>
                    <a:pt x="729" y="4074"/>
                    <a:pt x="695" y="4061"/>
                    <a:pt x="686" y="4061"/>
                  </a:cubicBezTo>
                  <a:cubicBezTo>
                    <a:pt x="679" y="4061"/>
                    <a:pt x="692" y="4072"/>
                    <a:pt x="746" y="4103"/>
                  </a:cubicBezTo>
                  <a:cubicBezTo>
                    <a:pt x="777" y="4133"/>
                    <a:pt x="771" y="4149"/>
                    <a:pt x="733" y="4149"/>
                  </a:cubicBezTo>
                  <a:cubicBezTo>
                    <a:pt x="720" y="4149"/>
                    <a:pt x="703" y="4147"/>
                    <a:pt x="682" y="4143"/>
                  </a:cubicBezTo>
                  <a:lnTo>
                    <a:pt x="682" y="4143"/>
                  </a:lnTo>
                  <a:cubicBezTo>
                    <a:pt x="673" y="4151"/>
                    <a:pt x="657" y="4159"/>
                    <a:pt x="722" y="4184"/>
                  </a:cubicBezTo>
                  <a:lnTo>
                    <a:pt x="787" y="4208"/>
                  </a:lnTo>
                  <a:cubicBezTo>
                    <a:pt x="721" y="4189"/>
                    <a:pt x="687" y="4178"/>
                    <a:pt x="682" y="4178"/>
                  </a:cubicBezTo>
                  <a:lnTo>
                    <a:pt x="682" y="4178"/>
                  </a:lnTo>
                  <a:cubicBezTo>
                    <a:pt x="677" y="4178"/>
                    <a:pt x="707" y="4191"/>
                    <a:pt x="771" y="4216"/>
                  </a:cubicBezTo>
                  <a:cubicBezTo>
                    <a:pt x="808" y="4230"/>
                    <a:pt x="822" y="4239"/>
                    <a:pt x="813" y="4239"/>
                  </a:cubicBezTo>
                  <a:cubicBezTo>
                    <a:pt x="807" y="4239"/>
                    <a:pt x="790" y="4234"/>
                    <a:pt x="763" y="4224"/>
                  </a:cubicBezTo>
                  <a:cubicBezTo>
                    <a:pt x="726" y="4216"/>
                    <a:pt x="706" y="4214"/>
                    <a:pt x="695" y="4214"/>
                  </a:cubicBezTo>
                  <a:cubicBezTo>
                    <a:pt x="684" y="4214"/>
                    <a:pt x="682" y="4216"/>
                    <a:pt x="682" y="4216"/>
                  </a:cubicBezTo>
                  <a:cubicBezTo>
                    <a:pt x="673" y="4224"/>
                    <a:pt x="698" y="4273"/>
                    <a:pt x="657" y="4305"/>
                  </a:cubicBezTo>
                  <a:cubicBezTo>
                    <a:pt x="584" y="4346"/>
                    <a:pt x="560" y="4362"/>
                    <a:pt x="633" y="4378"/>
                  </a:cubicBezTo>
                  <a:cubicBezTo>
                    <a:pt x="679" y="4394"/>
                    <a:pt x="696" y="4399"/>
                    <a:pt x="680" y="4399"/>
                  </a:cubicBezTo>
                  <a:cubicBezTo>
                    <a:pt x="670" y="4399"/>
                    <a:pt x="649" y="4397"/>
                    <a:pt x="617" y="4394"/>
                  </a:cubicBezTo>
                  <a:cubicBezTo>
                    <a:pt x="582" y="4388"/>
                    <a:pt x="560" y="4385"/>
                    <a:pt x="544" y="4385"/>
                  </a:cubicBezTo>
                  <a:cubicBezTo>
                    <a:pt x="523" y="4385"/>
                    <a:pt x="516" y="4390"/>
                    <a:pt x="511" y="4394"/>
                  </a:cubicBezTo>
                  <a:cubicBezTo>
                    <a:pt x="507" y="4398"/>
                    <a:pt x="503" y="4400"/>
                    <a:pt x="490" y="4400"/>
                  </a:cubicBezTo>
                  <a:cubicBezTo>
                    <a:pt x="477" y="4400"/>
                    <a:pt x="455" y="4398"/>
                    <a:pt x="414" y="4394"/>
                  </a:cubicBezTo>
                  <a:lnTo>
                    <a:pt x="414" y="4394"/>
                  </a:lnTo>
                  <a:cubicBezTo>
                    <a:pt x="487" y="4411"/>
                    <a:pt x="487" y="4411"/>
                    <a:pt x="479" y="4419"/>
                  </a:cubicBezTo>
                  <a:cubicBezTo>
                    <a:pt x="448" y="4413"/>
                    <a:pt x="428" y="4410"/>
                    <a:pt x="418" y="4410"/>
                  </a:cubicBezTo>
                  <a:cubicBezTo>
                    <a:pt x="403" y="4410"/>
                    <a:pt x="418" y="4417"/>
                    <a:pt x="463" y="4427"/>
                  </a:cubicBezTo>
                  <a:cubicBezTo>
                    <a:pt x="540" y="4443"/>
                    <a:pt x="580" y="4449"/>
                    <a:pt x="580" y="4449"/>
                  </a:cubicBezTo>
                  <a:cubicBezTo>
                    <a:pt x="580" y="4449"/>
                    <a:pt x="540" y="4443"/>
                    <a:pt x="455" y="4435"/>
                  </a:cubicBezTo>
                  <a:cubicBezTo>
                    <a:pt x="425" y="4432"/>
                    <a:pt x="392" y="4431"/>
                    <a:pt x="366" y="4431"/>
                  </a:cubicBezTo>
                  <a:cubicBezTo>
                    <a:pt x="313" y="4431"/>
                    <a:pt x="284" y="4435"/>
                    <a:pt x="349" y="4435"/>
                  </a:cubicBezTo>
                  <a:cubicBezTo>
                    <a:pt x="398" y="4443"/>
                    <a:pt x="446" y="4459"/>
                    <a:pt x="495" y="4475"/>
                  </a:cubicBezTo>
                  <a:cubicBezTo>
                    <a:pt x="490" y="4475"/>
                    <a:pt x="484" y="4479"/>
                    <a:pt x="455" y="4479"/>
                  </a:cubicBezTo>
                  <a:cubicBezTo>
                    <a:pt x="440" y="4479"/>
                    <a:pt x="419" y="4478"/>
                    <a:pt x="390" y="4475"/>
                  </a:cubicBezTo>
                  <a:lnTo>
                    <a:pt x="390" y="4475"/>
                  </a:lnTo>
                  <a:cubicBezTo>
                    <a:pt x="292" y="4475"/>
                    <a:pt x="333" y="4508"/>
                    <a:pt x="414" y="4524"/>
                  </a:cubicBezTo>
                  <a:cubicBezTo>
                    <a:pt x="479" y="4524"/>
                    <a:pt x="497" y="4528"/>
                    <a:pt x="473" y="4528"/>
                  </a:cubicBezTo>
                  <a:cubicBezTo>
                    <a:pt x="461" y="4528"/>
                    <a:pt x="438" y="4527"/>
                    <a:pt x="406" y="4524"/>
                  </a:cubicBezTo>
                  <a:cubicBezTo>
                    <a:pt x="317" y="4524"/>
                    <a:pt x="309" y="4524"/>
                    <a:pt x="301" y="4532"/>
                  </a:cubicBezTo>
                  <a:cubicBezTo>
                    <a:pt x="341" y="4536"/>
                    <a:pt x="339" y="4538"/>
                    <a:pt x="315" y="4538"/>
                  </a:cubicBezTo>
                  <a:cubicBezTo>
                    <a:pt x="290" y="4538"/>
                    <a:pt x="244" y="4536"/>
                    <a:pt x="195" y="4532"/>
                  </a:cubicBezTo>
                  <a:cubicBezTo>
                    <a:pt x="171" y="4530"/>
                    <a:pt x="153" y="4529"/>
                    <a:pt x="139" y="4529"/>
                  </a:cubicBezTo>
                  <a:cubicBezTo>
                    <a:pt x="105" y="4529"/>
                    <a:pt x="93" y="4535"/>
                    <a:pt x="82" y="4540"/>
                  </a:cubicBezTo>
                  <a:cubicBezTo>
                    <a:pt x="171" y="4557"/>
                    <a:pt x="122" y="4573"/>
                    <a:pt x="98" y="4597"/>
                  </a:cubicBezTo>
                  <a:cubicBezTo>
                    <a:pt x="49" y="4621"/>
                    <a:pt x="138" y="4630"/>
                    <a:pt x="333" y="4638"/>
                  </a:cubicBezTo>
                  <a:lnTo>
                    <a:pt x="317" y="4638"/>
                  </a:lnTo>
                  <a:lnTo>
                    <a:pt x="1" y="4654"/>
                  </a:lnTo>
                  <a:cubicBezTo>
                    <a:pt x="33" y="4658"/>
                    <a:pt x="65" y="4660"/>
                    <a:pt x="98" y="4660"/>
                  </a:cubicBezTo>
                  <a:cubicBezTo>
                    <a:pt x="130" y="4660"/>
                    <a:pt x="163" y="4658"/>
                    <a:pt x="195" y="4654"/>
                  </a:cubicBezTo>
                  <a:lnTo>
                    <a:pt x="268" y="4654"/>
                  </a:lnTo>
                  <a:cubicBezTo>
                    <a:pt x="284" y="4654"/>
                    <a:pt x="252" y="4662"/>
                    <a:pt x="171" y="4670"/>
                  </a:cubicBezTo>
                  <a:cubicBezTo>
                    <a:pt x="41" y="4686"/>
                    <a:pt x="82" y="4694"/>
                    <a:pt x="179" y="4694"/>
                  </a:cubicBezTo>
                  <a:cubicBezTo>
                    <a:pt x="187" y="4694"/>
                    <a:pt x="195" y="4703"/>
                    <a:pt x="98" y="4711"/>
                  </a:cubicBezTo>
                  <a:cubicBezTo>
                    <a:pt x="102" y="4715"/>
                    <a:pt x="104" y="4717"/>
                    <a:pt x="118" y="4717"/>
                  </a:cubicBezTo>
                  <a:cubicBezTo>
                    <a:pt x="132" y="4717"/>
                    <a:pt x="159" y="4715"/>
                    <a:pt x="211" y="4711"/>
                  </a:cubicBezTo>
                  <a:cubicBezTo>
                    <a:pt x="242" y="4708"/>
                    <a:pt x="265" y="4707"/>
                    <a:pt x="279" y="4707"/>
                  </a:cubicBezTo>
                  <a:cubicBezTo>
                    <a:pt x="312" y="4707"/>
                    <a:pt x="296" y="4713"/>
                    <a:pt x="228" y="4719"/>
                  </a:cubicBezTo>
                  <a:cubicBezTo>
                    <a:pt x="61" y="4739"/>
                    <a:pt x="53" y="4753"/>
                    <a:pt x="110" y="4753"/>
                  </a:cubicBezTo>
                  <a:cubicBezTo>
                    <a:pt x="122" y="4753"/>
                    <a:pt x="137" y="4753"/>
                    <a:pt x="155" y="4751"/>
                  </a:cubicBezTo>
                  <a:cubicBezTo>
                    <a:pt x="190" y="4748"/>
                    <a:pt x="214" y="4748"/>
                    <a:pt x="231" y="4748"/>
                  </a:cubicBezTo>
                  <a:cubicBezTo>
                    <a:pt x="265" y="4748"/>
                    <a:pt x="271" y="4751"/>
                    <a:pt x="276" y="4751"/>
                  </a:cubicBezTo>
                  <a:cubicBezTo>
                    <a:pt x="276" y="4757"/>
                    <a:pt x="280" y="4763"/>
                    <a:pt x="320" y="4763"/>
                  </a:cubicBezTo>
                  <a:cubicBezTo>
                    <a:pt x="336" y="4763"/>
                    <a:pt x="359" y="4762"/>
                    <a:pt x="390" y="4759"/>
                  </a:cubicBezTo>
                  <a:lnTo>
                    <a:pt x="406" y="4767"/>
                  </a:lnTo>
                  <a:cubicBezTo>
                    <a:pt x="373" y="4775"/>
                    <a:pt x="341" y="4775"/>
                    <a:pt x="301" y="4775"/>
                  </a:cubicBezTo>
                  <a:lnTo>
                    <a:pt x="211" y="4792"/>
                  </a:lnTo>
                  <a:cubicBezTo>
                    <a:pt x="223" y="4797"/>
                    <a:pt x="230" y="4803"/>
                    <a:pt x="271" y="4803"/>
                  </a:cubicBezTo>
                  <a:cubicBezTo>
                    <a:pt x="288" y="4803"/>
                    <a:pt x="310" y="4802"/>
                    <a:pt x="341" y="4800"/>
                  </a:cubicBezTo>
                  <a:cubicBezTo>
                    <a:pt x="438" y="4792"/>
                    <a:pt x="487" y="4786"/>
                    <a:pt x="488" y="4786"/>
                  </a:cubicBezTo>
                  <a:lnTo>
                    <a:pt x="488" y="4786"/>
                  </a:lnTo>
                  <a:cubicBezTo>
                    <a:pt x="489" y="4786"/>
                    <a:pt x="442" y="4792"/>
                    <a:pt x="349" y="4808"/>
                  </a:cubicBezTo>
                  <a:cubicBezTo>
                    <a:pt x="265" y="4815"/>
                    <a:pt x="194" y="4834"/>
                    <a:pt x="237" y="4834"/>
                  </a:cubicBezTo>
                  <a:cubicBezTo>
                    <a:pt x="244" y="4834"/>
                    <a:pt x="255" y="4833"/>
                    <a:pt x="268" y="4832"/>
                  </a:cubicBezTo>
                  <a:cubicBezTo>
                    <a:pt x="340" y="4823"/>
                    <a:pt x="374" y="4820"/>
                    <a:pt x="384" y="4820"/>
                  </a:cubicBezTo>
                  <a:cubicBezTo>
                    <a:pt x="401" y="4820"/>
                    <a:pt x="346" y="4830"/>
                    <a:pt x="284" y="4840"/>
                  </a:cubicBezTo>
                  <a:cubicBezTo>
                    <a:pt x="166" y="4856"/>
                    <a:pt x="123" y="4861"/>
                    <a:pt x="163" y="4861"/>
                  </a:cubicBezTo>
                  <a:cubicBezTo>
                    <a:pt x="186" y="4861"/>
                    <a:pt x="237" y="4860"/>
                    <a:pt x="317" y="4857"/>
                  </a:cubicBezTo>
                  <a:cubicBezTo>
                    <a:pt x="333" y="4865"/>
                    <a:pt x="455" y="4873"/>
                    <a:pt x="471" y="4889"/>
                  </a:cubicBezTo>
                  <a:cubicBezTo>
                    <a:pt x="503" y="4913"/>
                    <a:pt x="519" y="4921"/>
                    <a:pt x="446" y="4946"/>
                  </a:cubicBezTo>
                  <a:cubicBezTo>
                    <a:pt x="345" y="4971"/>
                    <a:pt x="310" y="4984"/>
                    <a:pt x="316" y="4984"/>
                  </a:cubicBezTo>
                  <a:cubicBezTo>
                    <a:pt x="320" y="4984"/>
                    <a:pt x="338" y="4979"/>
                    <a:pt x="365" y="4970"/>
                  </a:cubicBezTo>
                  <a:cubicBezTo>
                    <a:pt x="465" y="4945"/>
                    <a:pt x="506" y="4936"/>
                    <a:pt x="529" y="4936"/>
                  </a:cubicBezTo>
                  <a:cubicBezTo>
                    <a:pt x="544" y="4936"/>
                    <a:pt x="551" y="4939"/>
                    <a:pt x="560" y="4946"/>
                  </a:cubicBezTo>
                  <a:cubicBezTo>
                    <a:pt x="534" y="4965"/>
                    <a:pt x="541" y="4971"/>
                    <a:pt x="564" y="4971"/>
                  </a:cubicBezTo>
                  <a:cubicBezTo>
                    <a:pt x="590" y="4971"/>
                    <a:pt x="638" y="4963"/>
                    <a:pt x="682" y="4954"/>
                  </a:cubicBezTo>
                  <a:lnTo>
                    <a:pt x="673" y="4946"/>
                  </a:lnTo>
                  <a:cubicBezTo>
                    <a:pt x="751" y="4921"/>
                    <a:pt x="789" y="4911"/>
                    <a:pt x="801" y="4911"/>
                  </a:cubicBezTo>
                  <a:cubicBezTo>
                    <a:pt x="813" y="4911"/>
                    <a:pt x="799" y="4921"/>
                    <a:pt x="771" y="4938"/>
                  </a:cubicBezTo>
                  <a:cubicBezTo>
                    <a:pt x="722" y="4962"/>
                    <a:pt x="673" y="4978"/>
                    <a:pt x="625" y="4986"/>
                  </a:cubicBezTo>
                  <a:cubicBezTo>
                    <a:pt x="552" y="5011"/>
                    <a:pt x="487" y="5043"/>
                    <a:pt x="495" y="5051"/>
                  </a:cubicBezTo>
                  <a:cubicBezTo>
                    <a:pt x="498" y="5054"/>
                    <a:pt x="501" y="5056"/>
                    <a:pt x="505" y="5056"/>
                  </a:cubicBezTo>
                  <a:cubicBezTo>
                    <a:pt x="515" y="5056"/>
                    <a:pt x="533" y="5048"/>
                    <a:pt x="576" y="5027"/>
                  </a:cubicBezTo>
                  <a:cubicBezTo>
                    <a:pt x="622" y="5011"/>
                    <a:pt x="639" y="5006"/>
                    <a:pt x="648" y="5006"/>
                  </a:cubicBezTo>
                  <a:cubicBezTo>
                    <a:pt x="652" y="5006"/>
                    <a:pt x="654" y="5008"/>
                    <a:pt x="657" y="5011"/>
                  </a:cubicBezTo>
                  <a:cubicBezTo>
                    <a:pt x="661" y="5014"/>
                    <a:pt x="664" y="5016"/>
                    <a:pt x="673" y="5016"/>
                  </a:cubicBezTo>
                  <a:cubicBezTo>
                    <a:pt x="685" y="5016"/>
                    <a:pt x="707" y="5012"/>
                    <a:pt x="755" y="5002"/>
                  </a:cubicBezTo>
                  <a:cubicBezTo>
                    <a:pt x="790" y="4985"/>
                    <a:pt x="809" y="4979"/>
                    <a:pt x="820" y="4979"/>
                  </a:cubicBezTo>
                  <a:cubicBezTo>
                    <a:pt x="828" y="4979"/>
                    <a:pt x="832" y="4983"/>
                    <a:pt x="836" y="4986"/>
                  </a:cubicBezTo>
                  <a:cubicBezTo>
                    <a:pt x="771" y="5019"/>
                    <a:pt x="787" y="5027"/>
                    <a:pt x="787" y="5027"/>
                  </a:cubicBezTo>
                  <a:lnTo>
                    <a:pt x="722" y="5051"/>
                  </a:lnTo>
                  <a:cubicBezTo>
                    <a:pt x="673" y="5075"/>
                    <a:pt x="633" y="5092"/>
                    <a:pt x="592" y="5116"/>
                  </a:cubicBezTo>
                  <a:cubicBezTo>
                    <a:pt x="593" y="5117"/>
                    <a:pt x="595" y="5117"/>
                    <a:pt x="597" y="5117"/>
                  </a:cubicBezTo>
                  <a:cubicBezTo>
                    <a:pt x="616" y="5117"/>
                    <a:pt x="673" y="5092"/>
                    <a:pt x="673" y="5092"/>
                  </a:cubicBezTo>
                  <a:cubicBezTo>
                    <a:pt x="679" y="5090"/>
                    <a:pt x="685" y="5089"/>
                    <a:pt x="693" y="5089"/>
                  </a:cubicBezTo>
                  <a:cubicBezTo>
                    <a:pt x="770" y="5089"/>
                    <a:pt x="935" y="5198"/>
                    <a:pt x="957" y="5213"/>
                  </a:cubicBezTo>
                  <a:cubicBezTo>
                    <a:pt x="937" y="5243"/>
                    <a:pt x="939" y="5261"/>
                    <a:pt x="952" y="5261"/>
                  </a:cubicBezTo>
                  <a:cubicBezTo>
                    <a:pt x="961" y="5261"/>
                    <a:pt x="974" y="5253"/>
                    <a:pt x="990" y="5238"/>
                  </a:cubicBezTo>
                  <a:cubicBezTo>
                    <a:pt x="1011" y="5222"/>
                    <a:pt x="1029" y="5216"/>
                    <a:pt x="1045" y="5216"/>
                  </a:cubicBezTo>
                  <a:cubicBezTo>
                    <a:pt x="1073" y="5216"/>
                    <a:pt x="1097" y="5234"/>
                    <a:pt x="1128" y="5254"/>
                  </a:cubicBezTo>
                  <a:cubicBezTo>
                    <a:pt x="1162" y="5278"/>
                    <a:pt x="1190" y="5297"/>
                    <a:pt x="1216" y="5297"/>
                  </a:cubicBezTo>
                  <a:cubicBezTo>
                    <a:pt x="1233" y="5297"/>
                    <a:pt x="1249" y="5289"/>
                    <a:pt x="1265" y="5270"/>
                  </a:cubicBezTo>
                  <a:lnTo>
                    <a:pt x="1290" y="5286"/>
                  </a:lnTo>
                  <a:cubicBezTo>
                    <a:pt x="1290" y="5287"/>
                    <a:pt x="1292" y="5287"/>
                    <a:pt x="1293" y="5287"/>
                  </a:cubicBezTo>
                  <a:cubicBezTo>
                    <a:pt x="1306" y="5287"/>
                    <a:pt x="1345" y="5261"/>
                    <a:pt x="1353" y="5261"/>
                  </a:cubicBezTo>
                  <a:cubicBezTo>
                    <a:pt x="1354" y="5261"/>
                    <a:pt x="1355" y="5261"/>
                    <a:pt x="1355" y="5262"/>
                  </a:cubicBezTo>
                  <a:cubicBezTo>
                    <a:pt x="1374" y="5243"/>
                    <a:pt x="1386" y="5232"/>
                    <a:pt x="1389" y="5232"/>
                  </a:cubicBezTo>
                  <a:lnTo>
                    <a:pt x="1389" y="5232"/>
                  </a:lnTo>
                  <a:cubicBezTo>
                    <a:pt x="1392" y="5232"/>
                    <a:pt x="1384" y="5245"/>
                    <a:pt x="1363" y="5270"/>
                  </a:cubicBezTo>
                  <a:cubicBezTo>
                    <a:pt x="1330" y="5319"/>
                    <a:pt x="1298" y="5367"/>
                    <a:pt x="1306" y="5375"/>
                  </a:cubicBezTo>
                  <a:cubicBezTo>
                    <a:pt x="1307" y="5376"/>
                    <a:pt x="1308" y="5376"/>
                    <a:pt x="1310" y="5376"/>
                  </a:cubicBezTo>
                  <a:cubicBezTo>
                    <a:pt x="1327" y="5376"/>
                    <a:pt x="1357" y="5331"/>
                    <a:pt x="1387" y="5278"/>
                  </a:cubicBezTo>
                  <a:cubicBezTo>
                    <a:pt x="1411" y="5242"/>
                    <a:pt x="1422" y="5237"/>
                    <a:pt x="1426" y="5237"/>
                  </a:cubicBezTo>
                  <a:cubicBezTo>
                    <a:pt x="1427" y="5237"/>
                    <a:pt x="1428" y="5238"/>
                    <a:pt x="1428" y="5238"/>
                  </a:cubicBezTo>
                  <a:cubicBezTo>
                    <a:pt x="1428" y="5238"/>
                    <a:pt x="1436" y="5238"/>
                    <a:pt x="1403" y="5294"/>
                  </a:cubicBezTo>
                  <a:lnTo>
                    <a:pt x="1338" y="5392"/>
                  </a:lnTo>
                  <a:lnTo>
                    <a:pt x="1346" y="5400"/>
                  </a:lnTo>
                  <a:cubicBezTo>
                    <a:pt x="1379" y="5351"/>
                    <a:pt x="1387" y="5351"/>
                    <a:pt x="1387" y="5351"/>
                  </a:cubicBezTo>
                  <a:lnTo>
                    <a:pt x="1387" y="5351"/>
                  </a:lnTo>
                  <a:cubicBezTo>
                    <a:pt x="1395" y="5359"/>
                    <a:pt x="1395" y="5359"/>
                    <a:pt x="1338" y="5465"/>
                  </a:cubicBezTo>
                  <a:cubicBezTo>
                    <a:pt x="1305" y="5515"/>
                    <a:pt x="1291" y="5542"/>
                    <a:pt x="1295" y="5542"/>
                  </a:cubicBezTo>
                  <a:cubicBezTo>
                    <a:pt x="1299" y="5542"/>
                    <a:pt x="1320" y="5519"/>
                    <a:pt x="1355" y="5473"/>
                  </a:cubicBezTo>
                  <a:lnTo>
                    <a:pt x="1403" y="5440"/>
                  </a:lnTo>
                  <a:lnTo>
                    <a:pt x="1403" y="5440"/>
                  </a:lnTo>
                  <a:cubicBezTo>
                    <a:pt x="1387" y="5476"/>
                    <a:pt x="1385" y="5490"/>
                    <a:pt x="1392" y="5490"/>
                  </a:cubicBezTo>
                  <a:cubicBezTo>
                    <a:pt x="1405" y="5490"/>
                    <a:pt x="1449" y="5440"/>
                    <a:pt x="1476" y="5408"/>
                  </a:cubicBezTo>
                  <a:lnTo>
                    <a:pt x="1476" y="5408"/>
                  </a:lnTo>
                  <a:cubicBezTo>
                    <a:pt x="1446" y="5469"/>
                    <a:pt x="1434" y="5500"/>
                    <a:pt x="1441" y="5500"/>
                  </a:cubicBezTo>
                  <a:cubicBezTo>
                    <a:pt x="1447" y="5500"/>
                    <a:pt x="1467" y="5477"/>
                    <a:pt x="1500" y="5432"/>
                  </a:cubicBezTo>
                  <a:cubicBezTo>
                    <a:pt x="1516" y="5406"/>
                    <a:pt x="1525" y="5393"/>
                    <a:pt x="1529" y="5393"/>
                  </a:cubicBezTo>
                  <a:lnTo>
                    <a:pt x="1529" y="5393"/>
                  </a:lnTo>
                  <a:cubicBezTo>
                    <a:pt x="1533" y="5393"/>
                    <a:pt x="1530" y="5410"/>
                    <a:pt x="1517" y="5440"/>
                  </a:cubicBezTo>
                  <a:cubicBezTo>
                    <a:pt x="1500" y="5497"/>
                    <a:pt x="1509" y="5505"/>
                    <a:pt x="1525" y="5521"/>
                  </a:cubicBezTo>
                  <a:cubicBezTo>
                    <a:pt x="1537" y="5506"/>
                    <a:pt x="1553" y="5500"/>
                    <a:pt x="1570" y="5500"/>
                  </a:cubicBezTo>
                  <a:cubicBezTo>
                    <a:pt x="1607" y="5500"/>
                    <a:pt x="1656" y="5531"/>
                    <a:pt x="1711" y="5570"/>
                  </a:cubicBezTo>
                  <a:cubicBezTo>
                    <a:pt x="1766" y="5603"/>
                    <a:pt x="1810" y="5633"/>
                    <a:pt x="1843" y="5633"/>
                  </a:cubicBezTo>
                  <a:cubicBezTo>
                    <a:pt x="1858" y="5633"/>
                    <a:pt x="1871" y="5626"/>
                    <a:pt x="1882" y="5611"/>
                  </a:cubicBezTo>
                  <a:cubicBezTo>
                    <a:pt x="1890" y="5611"/>
                    <a:pt x="1890" y="5611"/>
                    <a:pt x="1865" y="5675"/>
                  </a:cubicBezTo>
                  <a:cubicBezTo>
                    <a:pt x="1855" y="5697"/>
                    <a:pt x="1850" y="5711"/>
                    <a:pt x="1855" y="5711"/>
                  </a:cubicBezTo>
                  <a:cubicBezTo>
                    <a:pt x="1861" y="5711"/>
                    <a:pt x="1881" y="5689"/>
                    <a:pt x="1922" y="5635"/>
                  </a:cubicBezTo>
                  <a:cubicBezTo>
                    <a:pt x="1945" y="5607"/>
                    <a:pt x="1963" y="5579"/>
                    <a:pt x="1964" y="5579"/>
                  </a:cubicBezTo>
                  <a:lnTo>
                    <a:pt x="1964" y="5579"/>
                  </a:lnTo>
                  <a:cubicBezTo>
                    <a:pt x="1964" y="5579"/>
                    <a:pt x="1954" y="5594"/>
                    <a:pt x="1930" y="5635"/>
                  </a:cubicBezTo>
                  <a:cubicBezTo>
                    <a:pt x="1898" y="5692"/>
                    <a:pt x="1914" y="5700"/>
                    <a:pt x="1955" y="5724"/>
                  </a:cubicBezTo>
                  <a:cubicBezTo>
                    <a:pt x="1968" y="5737"/>
                    <a:pt x="1986" y="5751"/>
                    <a:pt x="2005" y="5751"/>
                  </a:cubicBezTo>
                  <a:cubicBezTo>
                    <a:pt x="2021" y="5751"/>
                    <a:pt x="2037" y="5742"/>
                    <a:pt x="2052" y="5716"/>
                  </a:cubicBezTo>
                  <a:cubicBezTo>
                    <a:pt x="2075" y="5701"/>
                    <a:pt x="2087" y="5693"/>
                    <a:pt x="2089" y="5693"/>
                  </a:cubicBezTo>
                  <a:lnTo>
                    <a:pt x="2089" y="5693"/>
                  </a:lnTo>
                  <a:cubicBezTo>
                    <a:pt x="2091" y="5693"/>
                    <a:pt x="2081" y="5703"/>
                    <a:pt x="2060" y="5724"/>
                  </a:cubicBezTo>
                  <a:cubicBezTo>
                    <a:pt x="2008" y="5793"/>
                    <a:pt x="2001" y="5855"/>
                    <a:pt x="2034" y="5855"/>
                  </a:cubicBezTo>
                  <a:cubicBezTo>
                    <a:pt x="2047" y="5855"/>
                    <a:pt x="2067" y="5845"/>
                    <a:pt x="2092" y="5821"/>
                  </a:cubicBezTo>
                  <a:lnTo>
                    <a:pt x="2092" y="5821"/>
                  </a:lnTo>
                  <a:cubicBezTo>
                    <a:pt x="2100" y="5829"/>
                    <a:pt x="2109" y="5829"/>
                    <a:pt x="2084" y="5886"/>
                  </a:cubicBezTo>
                  <a:cubicBezTo>
                    <a:pt x="2087" y="5886"/>
                    <a:pt x="2090" y="5887"/>
                    <a:pt x="2094" y="5887"/>
                  </a:cubicBezTo>
                  <a:cubicBezTo>
                    <a:pt x="2103" y="5887"/>
                    <a:pt x="2119" y="5884"/>
                    <a:pt x="2157" y="5862"/>
                  </a:cubicBezTo>
                  <a:lnTo>
                    <a:pt x="2222" y="5911"/>
                  </a:lnTo>
                  <a:cubicBezTo>
                    <a:pt x="2224" y="5911"/>
                    <a:pt x="2227" y="5912"/>
                    <a:pt x="2229" y="5912"/>
                  </a:cubicBezTo>
                  <a:cubicBezTo>
                    <a:pt x="2255" y="5912"/>
                    <a:pt x="2295" y="5878"/>
                    <a:pt x="2295" y="5878"/>
                  </a:cubicBezTo>
                  <a:lnTo>
                    <a:pt x="2303" y="5886"/>
                  </a:lnTo>
                  <a:cubicBezTo>
                    <a:pt x="2271" y="5935"/>
                    <a:pt x="2319" y="5967"/>
                    <a:pt x="2384" y="6016"/>
                  </a:cubicBezTo>
                  <a:cubicBezTo>
                    <a:pt x="2449" y="6056"/>
                    <a:pt x="2506" y="6097"/>
                    <a:pt x="2490" y="6154"/>
                  </a:cubicBezTo>
                  <a:cubicBezTo>
                    <a:pt x="2490" y="6154"/>
                    <a:pt x="2498" y="6154"/>
                    <a:pt x="2538" y="6113"/>
                  </a:cubicBezTo>
                  <a:cubicBezTo>
                    <a:pt x="2573" y="6061"/>
                    <a:pt x="2594" y="6039"/>
                    <a:pt x="2602" y="6039"/>
                  </a:cubicBezTo>
                  <a:lnTo>
                    <a:pt x="2602" y="6039"/>
                  </a:lnTo>
                  <a:cubicBezTo>
                    <a:pt x="2609" y="6039"/>
                    <a:pt x="2606" y="6055"/>
                    <a:pt x="2595" y="6081"/>
                  </a:cubicBezTo>
                  <a:cubicBezTo>
                    <a:pt x="2563" y="6141"/>
                    <a:pt x="2562" y="6175"/>
                    <a:pt x="2581" y="6175"/>
                  </a:cubicBezTo>
                  <a:cubicBezTo>
                    <a:pt x="2595" y="6175"/>
                    <a:pt x="2620" y="6155"/>
                    <a:pt x="2652" y="6113"/>
                  </a:cubicBezTo>
                  <a:lnTo>
                    <a:pt x="2652" y="6113"/>
                  </a:lnTo>
                  <a:lnTo>
                    <a:pt x="2619" y="6170"/>
                  </a:lnTo>
                  <a:cubicBezTo>
                    <a:pt x="2598" y="6215"/>
                    <a:pt x="2597" y="6235"/>
                    <a:pt x="2608" y="6235"/>
                  </a:cubicBezTo>
                  <a:cubicBezTo>
                    <a:pt x="2623" y="6235"/>
                    <a:pt x="2659" y="6201"/>
                    <a:pt x="2700" y="6146"/>
                  </a:cubicBezTo>
                  <a:lnTo>
                    <a:pt x="2700" y="6146"/>
                  </a:lnTo>
                  <a:cubicBezTo>
                    <a:pt x="2682" y="6189"/>
                    <a:pt x="2663" y="6232"/>
                    <a:pt x="2674" y="6232"/>
                  </a:cubicBezTo>
                  <a:cubicBezTo>
                    <a:pt x="2677" y="6232"/>
                    <a:pt x="2683" y="6228"/>
                    <a:pt x="2692" y="6219"/>
                  </a:cubicBezTo>
                  <a:lnTo>
                    <a:pt x="2692" y="6219"/>
                  </a:lnTo>
                  <a:cubicBezTo>
                    <a:pt x="2709" y="6227"/>
                    <a:pt x="2709" y="6227"/>
                    <a:pt x="2644" y="6324"/>
                  </a:cubicBezTo>
                  <a:cubicBezTo>
                    <a:pt x="2611" y="6373"/>
                    <a:pt x="2579" y="6429"/>
                    <a:pt x="2587" y="6438"/>
                  </a:cubicBezTo>
                  <a:cubicBezTo>
                    <a:pt x="2603" y="6438"/>
                    <a:pt x="2627" y="6389"/>
                    <a:pt x="2660" y="6340"/>
                  </a:cubicBezTo>
                  <a:lnTo>
                    <a:pt x="2676" y="6348"/>
                  </a:lnTo>
                  <a:cubicBezTo>
                    <a:pt x="2676" y="6348"/>
                    <a:pt x="2677" y="6349"/>
                    <a:pt x="2679" y="6349"/>
                  </a:cubicBezTo>
                  <a:cubicBezTo>
                    <a:pt x="2685" y="6349"/>
                    <a:pt x="2698" y="6344"/>
                    <a:pt x="2717" y="6308"/>
                  </a:cubicBezTo>
                  <a:cubicBezTo>
                    <a:pt x="2738" y="6271"/>
                    <a:pt x="2748" y="6262"/>
                    <a:pt x="2758" y="6262"/>
                  </a:cubicBezTo>
                  <a:cubicBezTo>
                    <a:pt x="2763" y="6262"/>
                    <a:pt x="2768" y="6264"/>
                    <a:pt x="2773" y="6267"/>
                  </a:cubicBezTo>
                  <a:cubicBezTo>
                    <a:pt x="2763" y="6283"/>
                    <a:pt x="2760" y="6289"/>
                    <a:pt x="2761" y="6289"/>
                  </a:cubicBezTo>
                  <a:cubicBezTo>
                    <a:pt x="2764" y="6289"/>
                    <a:pt x="2787" y="6258"/>
                    <a:pt x="2798" y="6219"/>
                  </a:cubicBezTo>
                  <a:cubicBezTo>
                    <a:pt x="2828" y="6166"/>
                    <a:pt x="2858" y="6120"/>
                    <a:pt x="2869" y="6120"/>
                  </a:cubicBezTo>
                  <a:cubicBezTo>
                    <a:pt x="2869" y="6120"/>
                    <a:pt x="2870" y="6121"/>
                    <a:pt x="2871" y="6121"/>
                  </a:cubicBezTo>
                  <a:cubicBezTo>
                    <a:pt x="2871" y="6121"/>
                    <a:pt x="2903" y="6073"/>
                    <a:pt x="2936" y="6016"/>
                  </a:cubicBezTo>
                  <a:cubicBezTo>
                    <a:pt x="2984" y="5951"/>
                    <a:pt x="3017" y="5878"/>
                    <a:pt x="3041" y="5797"/>
                  </a:cubicBezTo>
                  <a:cubicBezTo>
                    <a:pt x="3036" y="5750"/>
                    <a:pt x="3034" y="5704"/>
                    <a:pt x="3018" y="5704"/>
                  </a:cubicBezTo>
                  <a:cubicBezTo>
                    <a:pt x="3010" y="5704"/>
                    <a:pt x="2997" y="5719"/>
                    <a:pt x="2976" y="5757"/>
                  </a:cubicBezTo>
                  <a:cubicBezTo>
                    <a:pt x="2976" y="5757"/>
                    <a:pt x="2942" y="5798"/>
                    <a:pt x="2930" y="5798"/>
                  </a:cubicBezTo>
                  <a:cubicBezTo>
                    <a:pt x="2929" y="5798"/>
                    <a:pt x="2928" y="5798"/>
                    <a:pt x="2927" y="5797"/>
                  </a:cubicBezTo>
                  <a:cubicBezTo>
                    <a:pt x="2911" y="5789"/>
                    <a:pt x="2936" y="5732"/>
                    <a:pt x="2936" y="5732"/>
                  </a:cubicBezTo>
                  <a:cubicBezTo>
                    <a:pt x="2968" y="5684"/>
                    <a:pt x="2927" y="5659"/>
                    <a:pt x="2887" y="5627"/>
                  </a:cubicBezTo>
                  <a:cubicBezTo>
                    <a:pt x="2830" y="5586"/>
                    <a:pt x="2798" y="5570"/>
                    <a:pt x="2822" y="5513"/>
                  </a:cubicBezTo>
                  <a:cubicBezTo>
                    <a:pt x="2838" y="5457"/>
                    <a:pt x="2830" y="5448"/>
                    <a:pt x="2830" y="5448"/>
                  </a:cubicBezTo>
                  <a:lnTo>
                    <a:pt x="2830" y="5448"/>
                  </a:lnTo>
                  <a:cubicBezTo>
                    <a:pt x="2819" y="5465"/>
                    <a:pt x="2805" y="5472"/>
                    <a:pt x="2788" y="5472"/>
                  </a:cubicBezTo>
                  <a:cubicBezTo>
                    <a:pt x="2757" y="5472"/>
                    <a:pt x="2718" y="5448"/>
                    <a:pt x="2676" y="5416"/>
                  </a:cubicBezTo>
                  <a:cubicBezTo>
                    <a:pt x="2632" y="5389"/>
                    <a:pt x="2589" y="5361"/>
                    <a:pt x="2555" y="5361"/>
                  </a:cubicBezTo>
                  <a:cubicBezTo>
                    <a:pt x="2539" y="5361"/>
                    <a:pt x="2525" y="5368"/>
                    <a:pt x="2514" y="5384"/>
                  </a:cubicBezTo>
                  <a:lnTo>
                    <a:pt x="2498" y="5367"/>
                  </a:lnTo>
                  <a:cubicBezTo>
                    <a:pt x="2530" y="5319"/>
                    <a:pt x="2514" y="5311"/>
                    <a:pt x="2490" y="5294"/>
                  </a:cubicBezTo>
                  <a:cubicBezTo>
                    <a:pt x="2463" y="5317"/>
                    <a:pt x="2446" y="5322"/>
                    <a:pt x="2436" y="5322"/>
                  </a:cubicBezTo>
                  <a:cubicBezTo>
                    <a:pt x="2428" y="5322"/>
                    <a:pt x="2425" y="5319"/>
                    <a:pt x="2425" y="5319"/>
                  </a:cubicBezTo>
                  <a:cubicBezTo>
                    <a:pt x="2457" y="5270"/>
                    <a:pt x="2441" y="5262"/>
                    <a:pt x="2425" y="5254"/>
                  </a:cubicBezTo>
                  <a:cubicBezTo>
                    <a:pt x="2418" y="5247"/>
                    <a:pt x="2413" y="5242"/>
                    <a:pt x="2407" y="5242"/>
                  </a:cubicBezTo>
                  <a:cubicBezTo>
                    <a:pt x="2398" y="5242"/>
                    <a:pt x="2387" y="5253"/>
                    <a:pt x="2368" y="5286"/>
                  </a:cubicBezTo>
                  <a:cubicBezTo>
                    <a:pt x="2327" y="5262"/>
                    <a:pt x="2295" y="5213"/>
                    <a:pt x="2295" y="5165"/>
                  </a:cubicBezTo>
                  <a:cubicBezTo>
                    <a:pt x="2303" y="5145"/>
                    <a:pt x="2304" y="5137"/>
                    <a:pt x="2300" y="5137"/>
                  </a:cubicBezTo>
                  <a:lnTo>
                    <a:pt x="2300" y="5137"/>
                  </a:lnTo>
                  <a:cubicBezTo>
                    <a:pt x="2291" y="5137"/>
                    <a:pt x="2265" y="5165"/>
                    <a:pt x="2238" y="5197"/>
                  </a:cubicBezTo>
                  <a:cubicBezTo>
                    <a:pt x="2208" y="5242"/>
                    <a:pt x="2171" y="5287"/>
                    <a:pt x="2160" y="5287"/>
                  </a:cubicBezTo>
                  <a:cubicBezTo>
                    <a:pt x="2159" y="5287"/>
                    <a:pt x="2158" y="5287"/>
                    <a:pt x="2157" y="5286"/>
                  </a:cubicBezTo>
                  <a:lnTo>
                    <a:pt x="2214" y="5181"/>
                  </a:lnTo>
                  <a:cubicBezTo>
                    <a:pt x="2254" y="5140"/>
                    <a:pt x="2254" y="5140"/>
                    <a:pt x="2238" y="5124"/>
                  </a:cubicBezTo>
                  <a:lnTo>
                    <a:pt x="2222" y="5116"/>
                  </a:lnTo>
                  <a:cubicBezTo>
                    <a:pt x="2210" y="5133"/>
                    <a:pt x="2197" y="5140"/>
                    <a:pt x="2181" y="5140"/>
                  </a:cubicBezTo>
                  <a:cubicBezTo>
                    <a:pt x="2153" y="5140"/>
                    <a:pt x="2118" y="5118"/>
                    <a:pt x="2076" y="5092"/>
                  </a:cubicBezTo>
                  <a:cubicBezTo>
                    <a:pt x="2023" y="5058"/>
                    <a:pt x="1993" y="5039"/>
                    <a:pt x="1971" y="5039"/>
                  </a:cubicBezTo>
                  <a:cubicBezTo>
                    <a:pt x="1955" y="5039"/>
                    <a:pt x="1943" y="5048"/>
                    <a:pt x="1930" y="5067"/>
                  </a:cubicBezTo>
                  <a:cubicBezTo>
                    <a:pt x="1916" y="5089"/>
                    <a:pt x="1906" y="5101"/>
                    <a:pt x="1900" y="5101"/>
                  </a:cubicBezTo>
                  <a:cubicBezTo>
                    <a:pt x="1892" y="5101"/>
                    <a:pt x="1890" y="5083"/>
                    <a:pt x="1890" y="5043"/>
                  </a:cubicBezTo>
                  <a:cubicBezTo>
                    <a:pt x="1917" y="4916"/>
                    <a:pt x="1926" y="4875"/>
                    <a:pt x="1916" y="4875"/>
                  </a:cubicBezTo>
                  <a:lnTo>
                    <a:pt x="1916" y="4875"/>
                  </a:lnTo>
                  <a:cubicBezTo>
                    <a:pt x="1911" y="4875"/>
                    <a:pt x="1903" y="4884"/>
                    <a:pt x="1890" y="4897"/>
                  </a:cubicBezTo>
                  <a:cubicBezTo>
                    <a:pt x="1898" y="4905"/>
                    <a:pt x="1865" y="4954"/>
                    <a:pt x="1841" y="5002"/>
                  </a:cubicBezTo>
                  <a:cubicBezTo>
                    <a:pt x="1810" y="5053"/>
                    <a:pt x="1792" y="5078"/>
                    <a:pt x="1787" y="5078"/>
                  </a:cubicBezTo>
                  <a:cubicBezTo>
                    <a:pt x="1781" y="5078"/>
                    <a:pt x="1791" y="5049"/>
                    <a:pt x="1817" y="4994"/>
                  </a:cubicBezTo>
                  <a:cubicBezTo>
                    <a:pt x="1856" y="4931"/>
                    <a:pt x="1809" y="4890"/>
                    <a:pt x="1750" y="4890"/>
                  </a:cubicBezTo>
                  <a:cubicBezTo>
                    <a:pt x="1711" y="4890"/>
                    <a:pt x="1667" y="4907"/>
                    <a:pt x="1638" y="4946"/>
                  </a:cubicBezTo>
                  <a:lnTo>
                    <a:pt x="1671" y="4897"/>
                  </a:lnTo>
                  <a:cubicBezTo>
                    <a:pt x="1703" y="4848"/>
                    <a:pt x="1671" y="4824"/>
                    <a:pt x="1671" y="4824"/>
                  </a:cubicBezTo>
                  <a:lnTo>
                    <a:pt x="1663" y="4816"/>
                  </a:lnTo>
                  <a:cubicBezTo>
                    <a:pt x="1637" y="4855"/>
                    <a:pt x="1624" y="4869"/>
                    <a:pt x="1620" y="4869"/>
                  </a:cubicBezTo>
                  <a:cubicBezTo>
                    <a:pt x="1615" y="4869"/>
                    <a:pt x="1630" y="4837"/>
                    <a:pt x="1655" y="4808"/>
                  </a:cubicBezTo>
                  <a:cubicBezTo>
                    <a:pt x="1687" y="4760"/>
                    <a:pt x="1687" y="4759"/>
                    <a:pt x="1687" y="4759"/>
                  </a:cubicBezTo>
                  <a:lnTo>
                    <a:pt x="1687" y="4759"/>
                  </a:lnTo>
                  <a:cubicBezTo>
                    <a:pt x="1654" y="4789"/>
                    <a:pt x="1638" y="4800"/>
                    <a:pt x="1632" y="4800"/>
                  </a:cubicBezTo>
                  <a:cubicBezTo>
                    <a:pt x="1623" y="4800"/>
                    <a:pt x="1645" y="4769"/>
                    <a:pt x="1671" y="4743"/>
                  </a:cubicBezTo>
                  <a:lnTo>
                    <a:pt x="1671" y="4743"/>
                  </a:lnTo>
                  <a:cubicBezTo>
                    <a:pt x="1637" y="4771"/>
                    <a:pt x="1627" y="4780"/>
                    <a:pt x="1621" y="4780"/>
                  </a:cubicBezTo>
                  <a:cubicBezTo>
                    <a:pt x="1618" y="4780"/>
                    <a:pt x="1616" y="4778"/>
                    <a:pt x="1614" y="4775"/>
                  </a:cubicBezTo>
                  <a:cubicBezTo>
                    <a:pt x="1614" y="4775"/>
                    <a:pt x="1613" y="4775"/>
                    <a:pt x="1612" y="4775"/>
                  </a:cubicBezTo>
                  <a:cubicBezTo>
                    <a:pt x="1608" y="4775"/>
                    <a:pt x="1596" y="4780"/>
                    <a:pt x="1565" y="4816"/>
                  </a:cubicBezTo>
                  <a:cubicBezTo>
                    <a:pt x="1533" y="4840"/>
                    <a:pt x="1500" y="4873"/>
                    <a:pt x="1460" y="4889"/>
                  </a:cubicBezTo>
                  <a:lnTo>
                    <a:pt x="1509" y="4848"/>
                  </a:lnTo>
                  <a:cubicBezTo>
                    <a:pt x="1557" y="4808"/>
                    <a:pt x="1557" y="4808"/>
                    <a:pt x="1541" y="4800"/>
                  </a:cubicBezTo>
                  <a:cubicBezTo>
                    <a:pt x="1533" y="4792"/>
                    <a:pt x="1525" y="4784"/>
                    <a:pt x="1581" y="4743"/>
                  </a:cubicBezTo>
                  <a:lnTo>
                    <a:pt x="1581" y="4743"/>
                  </a:lnTo>
                  <a:lnTo>
                    <a:pt x="1525" y="4784"/>
                  </a:lnTo>
                  <a:cubicBezTo>
                    <a:pt x="1496" y="4798"/>
                    <a:pt x="1480" y="4804"/>
                    <a:pt x="1476" y="4804"/>
                  </a:cubicBezTo>
                  <a:cubicBezTo>
                    <a:pt x="1471" y="4804"/>
                    <a:pt x="1485" y="4794"/>
                    <a:pt x="1517" y="4775"/>
                  </a:cubicBezTo>
                  <a:cubicBezTo>
                    <a:pt x="1551" y="4756"/>
                    <a:pt x="1562" y="4745"/>
                    <a:pt x="1550" y="4745"/>
                  </a:cubicBezTo>
                  <a:cubicBezTo>
                    <a:pt x="1543" y="4745"/>
                    <a:pt x="1526" y="4750"/>
                    <a:pt x="1500" y="4759"/>
                  </a:cubicBezTo>
                  <a:cubicBezTo>
                    <a:pt x="1563" y="4726"/>
                    <a:pt x="1594" y="4710"/>
                    <a:pt x="1589" y="4710"/>
                  </a:cubicBezTo>
                  <a:lnTo>
                    <a:pt x="1589" y="4710"/>
                  </a:lnTo>
                  <a:cubicBezTo>
                    <a:pt x="1585" y="4710"/>
                    <a:pt x="1551" y="4724"/>
                    <a:pt x="1484" y="4751"/>
                  </a:cubicBezTo>
                  <a:cubicBezTo>
                    <a:pt x="1549" y="4719"/>
                    <a:pt x="1549" y="4719"/>
                    <a:pt x="1549" y="4719"/>
                  </a:cubicBezTo>
                  <a:lnTo>
                    <a:pt x="1549" y="4719"/>
                  </a:lnTo>
                  <a:cubicBezTo>
                    <a:pt x="1519" y="4729"/>
                    <a:pt x="1499" y="4733"/>
                    <a:pt x="1493" y="4733"/>
                  </a:cubicBezTo>
                  <a:cubicBezTo>
                    <a:pt x="1484" y="4733"/>
                    <a:pt x="1499" y="4725"/>
                    <a:pt x="1541" y="4711"/>
                  </a:cubicBezTo>
                  <a:lnTo>
                    <a:pt x="1541" y="4703"/>
                  </a:lnTo>
                  <a:cubicBezTo>
                    <a:pt x="1492" y="4724"/>
                    <a:pt x="1473" y="4728"/>
                    <a:pt x="1465" y="4728"/>
                  </a:cubicBezTo>
                  <a:cubicBezTo>
                    <a:pt x="1461" y="4728"/>
                    <a:pt x="1460" y="4727"/>
                    <a:pt x="1460" y="4727"/>
                  </a:cubicBezTo>
                  <a:cubicBezTo>
                    <a:pt x="1460" y="4727"/>
                    <a:pt x="1460" y="4727"/>
                    <a:pt x="1379" y="4751"/>
                  </a:cubicBezTo>
                  <a:cubicBezTo>
                    <a:pt x="1355" y="4759"/>
                    <a:pt x="1330" y="4767"/>
                    <a:pt x="1298" y="4767"/>
                  </a:cubicBezTo>
                  <a:cubicBezTo>
                    <a:pt x="1298" y="4767"/>
                    <a:pt x="1379" y="4743"/>
                    <a:pt x="1452" y="4719"/>
                  </a:cubicBezTo>
                  <a:cubicBezTo>
                    <a:pt x="1484" y="4708"/>
                    <a:pt x="1502" y="4702"/>
                    <a:pt x="1499" y="4702"/>
                  </a:cubicBezTo>
                  <a:lnTo>
                    <a:pt x="1499" y="4702"/>
                  </a:lnTo>
                  <a:cubicBezTo>
                    <a:pt x="1495" y="4702"/>
                    <a:pt x="1458" y="4712"/>
                    <a:pt x="1371" y="4735"/>
                  </a:cubicBezTo>
                  <a:cubicBezTo>
                    <a:pt x="1290" y="4755"/>
                    <a:pt x="1247" y="4765"/>
                    <a:pt x="1245" y="4765"/>
                  </a:cubicBezTo>
                  <a:cubicBezTo>
                    <a:pt x="1243" y="4765"/>
                    <a:pt x="1282" y="4755"/>
                    <a:pt x="1363" y="4735"/>
                  </a:cubicBezTo>
                  <a:lnTo>
                    <a:pt x="1355" y="4727"/>
                  </a:lnTo>
                  <a:cubicBezTo>
                    <a:pt x="1428" y="4703"/>
                    <a:pt x="1428" y="4703"/>
                    <a:pt x="1428" y="4694"/>
                  </a:cubicBezTo>
                  <a:lnTo>
                    <a:pt x="1428" y="4694"/>
                  </a:lnTo>
                  <a:cubicBezTo>
                    <a:pt x="1383" y="4707"/>
                    <a:pt x="1361" y="4713"/>
                    <a:pt x="1360" y="4713"/>
                  </a:cubicBezTo>
                  <a:cubicBezTo>
                    <a:pt x="1359" y="4713"/>
                    <a:pt x="1379" y="4707"/>
                    <a:pt x="1419" y="4694"/>
                  </a:cubicBezTo>
                  <a:cubicBezTo>
                    <a:pt x="1455" y="4684"/>
                    <a:pt x="1475" y="4678"/>
                    <a:pt x="1472" y="4678"/>
                  </a:cubicBezTo>
                  <a:lnTo>
                    <a:pt x="1472" y="4678"/>
                  </a:lnTo>
                  <a:cubicBezTo>
                    <a:pt x="1470" y="4678"/>
                    <a:pt x="1430" y="4688"/>
                    <a:pt x="1338" y="4711"/>
                  </a:cubicBezTo>
                  <a:cubicBezTo>
                    <a:pt x="1298" y="4718"/>
                    <a:pt x="1275" y="4722"/>
                    <a:pt x="1269" y="4722"/>
                  </a:cubicBezTo>
                  <a:cubicBezTo>
                    <a:pt x="1262" y="4722"/>
                    <a:pt x="1281" y="4716"/>
                    <a:pt x="1330" y="4703"/>
                  </a:cubicBezTo>
                  <a:cubicBezTo>
                    <a:pt x="1430" y="4684"/>
                    <a:pt x="1471" y="4676"/>
                    <a:pt x="1470" y="4676"/>
                  </a:cubicBezTo>
                  <a:lnTo>
                    <a:pt x="1470" y="4676"/>
                  </a:lnTo>
                  <a:cubicBezTo>
                    <a:pt x="1470" y="4676"/>
                    <a:pt x="1448" y="4680"/>
                    <a:pt x="1411" y="4686"/>
                  </a:cubicBezTo>
                  <a:cubicBezTo>
                    <a:pt x="1379" y="4694"/>
                    <a:pt x="1355" y="4694"/>
                    <a:pt x="1322" y="4703"/>
                  </a:cubicBezTo>
                  <a:cubicBezTo>
                    <a:pt x="1403" y="4678"/>
                    <a:pt x="1387" y="4670"/>
                    <a:pt x="1371" y="4654"/>
                  </a:cubicBezTo>
                  <a:lnTo>
                    <a:pt x="1371" y="4654"/>
                  </a:lnTo>
                  <a:cubicBezTo>
                    <a:pt x="1371" y="4654"/>
                    <a:pt x="1273" y="4662"/>
                    <a:pt x="1176" y="4670"/>
                  </a:cubicBezTo>
                  <a:cubicBezTo>
                    <a:pt x="1340" y="4652"/>
                    <a:pt x="1412" y="4641"/>
                    <a:pt x="1390" y="4641"/>
                  </a:cubicBezTo>
                  <a:cubicBezTo>
                    <a:pt x="1377" y="4641"/>
                    <a:pt x="1326" y="4645"/>
                    <a:pt x="1238" y="4655"/>
                  </a:cubicBezTo>
                  <a:lnTo>
                    <a:pt x="1238" y="4655"/>
                  </a:lnTo>
                  <a:cubicBezTo>
                    <a:pt x="1232" y="4654"/>
                    <a:pt x="1206" y="4654"/>
                    <a:pt x="1160" y="4654"/>
                  </a:cubicBezTo>
                  <a:cubicBezTo>
                    <a:pt x="1196" y="4651"/>
                    <a:pt x="1231" y="4648"/>
                    <a:pt x="1257" y="4646"/>
                  </a:cubicBezTo>
                  <a:lnTo>
                    <a:pt x="1257" y="4646"/>
                  </a:lnTo>
                  <a:cubicBezTo>
                    <a:pt x="1284" y="4639"/>
                    <a:pt x="1310" y="4633"/>
                    <a:pt x="1336" y="4630"/>
                  </a:cubicBezTo>
                  <a:lnTo>
                    <a:pt x="1336" y="4630"/>
                  </a:lnTo>
                  <a:cubicBezTo>
                    <a:pt x="1309" y="4632"/>
                    <a:pt x="1275" y="4635"/>
                    <a:pt x="1241" y="4638"/>
                  </a:cubicBezTo>
                  <a:cubicBezTo>
                    <a:pt x="1022" y="4638"/>
                    <a:pt x="1022" y="4638"/>
                    <a:pt x="1233" y="4630"/>
                  </a:cubicBezTo>
                  <a:cubicBezTo>
                    <a:pt x="1428" y="4621"/>
                    <a:pt x="1363" y="4621"/>
                    <a:pt x="1192" y="4621"/>
                  </a:cubicBezTo>
                  <a:lnTo>
                    <a:pt x="1152" y="4621"/>
                  </a:lnTo>
                  <a:cubicBezTo>
                    <a:pt x="1160" y="4613"/>
                    <a:pt x="1160" y="4613"/>
                    <a:pt x="1265" y="4613"/>
                  </a:cubicBezTo>
                  <a:cubicBezTo>
                    <a:pt x="1233" y="4605"/>
                    <a:pt x="1200" y="4605"/>
                    <a:pt x="1176" y="4605"/>
                  </a:cubicBezTo>
                  <a:cubicBezTo>
                    <a:pt x="982" y="4605"/>
                    <a:pt x="1095" y="4597"/>
                    <a:pt x="1298" y="4597"/>
                  </a:cubicBezTo>
                  <a:lnTo>
                    <a:pt x="1209" y="4589"/>
                  </a:lnTo>
                  <a:cubicBezTo>
                    <a:pt x="1014" y="4581"/>
                    <a:pt x="925" y="4581"/>
                    <a:pt x="1119" y="4581"/>
                  </a:cubicBezTo>
                  <a:lnTo>
                    <a:pt x="1217" y="4581"/>
                  </a:lnTo>
                  <a:cubicBezTo>
                    <a:pt x="1087" y="4581"/>
                    <a:pt x="1098" y="4574"/>
                    <a:pt x="1175" y="4574"/>
                  </a:cubicBezTo>
                  <a:cubicBezTo>
                    <a:pt x="1213" y="4574"/>
                    <a:pt x="1268" y="4575"/>
                    <a:pt x="1330" y="4581"/>
                  </a:cubicBezTo>
                  <a:lnTo>
                    <a:pt x="1428" y="4581"/>
                  </a:lnTo>
                  <a:lnTo>
                    <a:pt x="1330" y="4573"/>
                  </a:lnTo>
                  <a:cubicBezTo>
                    <a:pt x="1241" y="4573"/>
                    <a:pt x="1144" y="4565"/>
                    <a:pt x="1152" y="4565"/>
                  </a:cubicBezTo>
                  <a:cubicBezTo>
                    <a:pt x="1152" y="4565"/>
                    <a:pt x="1155" y="4561"/>
                    <a:pt x="1184" y="4561"/>
                  </a:cubicBezTo>
                  <a:cubicBezTo>
                    <a:pt x="1199" y="4561"/>
                    <a:pt x="1219" y="4562"/>
                    <a:pt x="1249" y="4565"/>
                  </a:cubicBezTo>
                  <a:cubicBezTo>
                    <a:pt x="1298" y="4569"/>
                    <a:pt x="1344" y="4571"/>
                    <a:pt x="1368" y="4571"/>
                  </a:cubicBezTo>
                  <a:cubicBezTo>
                    <a:pt x="1391" y="4571"/>
                    <a:pt x="1391" y="4569"/>
                    <a:pt x="1346" y="4565"/>
                  </a:cubicBezTo>
                  <a:cubicBezTo>
                    <a:pt x="1379" y="4565"/>
                    <a:pt x="1411" y="4565"/>
                    <a:pt x="1444" y="4573"/>
                  </a:cubicBezTo>
                  <a:lnTo>
                    <a:pt x="1452" y="4565"/>
                  </a:lnTo>
                  <a:cubicBezTo>
                    <a:pt x="1405" y="4560"/>
                    <a:pt x="1388" y="4555"/>
                    <a:pt x="1397" y="4555"/>
                  </a:cubicBezTo>
                  <a:cubicBezTo>
                    <a:pt x="1404" y="4555"/>
                    <a:pt x="1426" y="4558"/>
                    <a:pt x="1460" y="4565"/>
                  </a:cubicBezTo>
                  <a:cubicBezTo>
                    <a:pt x="1460" y="4565"/>
                    <a:pt x="1468" y="4557"/>
                    <a:pt x="1387" y="4548"/>
                  </a:cubicBezTo>
                  <a:cubicBezTo>
                    <a:pt x="1391" y="4544"/>
                    <a:pt x="1393" y="4542"/>
                    <a:pt x="1404" y="4542"/>
                  </a:cubicBezTo>
                  <a:cubicBezTo>
                    <a:pt x="1415" y="4542"/>
                    <a:pt x="1436" y="4544"/>
                    <a:pt x="1476" y="4548"/>
                  </a:cubicBezTo>
                  <a:cubicBezTo>
                    <a:pt x="1521" y="4557"/>
                    <a:pt x="1543" y="4561"/>
                    <a:pt x="1544" y="4561"/>
                  </a:cubicBezTo>
                  <a:cubicBezTo>
                    <a:pt x="1545" y="4561"/>
                    <a:pt x="1525" y="4557"/>
                    <a:pt x="1484" y="4548"/>
                  </a:cubicBezTo>
                  <a:cubicBezTo>
                    <a:pt x="1403" y="4540"/>
                    <a:pt x="1403" y="4540"/>
                    <a:pt x="1403" y="4532"/>
                  </a:cubicBezTo>
                  <a:lnTo>
                    <a:pt x="1411" y="4532"/>
                  </a:lnTo>
                  <a:cubicBezTo>
                    <a:pt x="1330" y="4516"/>
                    <a:pt x="1330" y="4516"/>
                    <a:pt x="1338" y="4516"/>
                  </a:cubicBezTo>
                  <a:cubicBezTo>
                    <a:pt x="1338" y="4516"/>
                    <a:pt x="1428" y="4524"/>
                    <a:pt x="1428" y="4524"/>
                  </a:cubicBezTo>
                  <a:cubicBezTo>
                    <a:pt x="1444" y="4516"/>
                    <a:pt x="1444" y="4516"/>
                    <a:pt x="1363" y="4500"/>
                  </a:cubicBezTo>
                  <a:lnTo>
                    <a:pt x="1363" y="4500"/>
                  </a:lnTo>
                  <a:cubicBezTo>
                    <a:pt x="1371" y="4500"/>
                    <a:pt x="1452" y="4508"/>
                    <a:pt x="1460" y="4508"/>
                  </a:cubicBezTo>
                  <a:cubicBezTo>
                    <a:pt x="1476" y="4500"/>
                    <a:pt x="1476" y="4500"/>
                    <a:pt x="1403" y="4475"/>
                  </a:cubicBezTo>
                  <a:cubicBezTo>
                    <a:pt x="1330" y="4455"/>
                    <a:pt x="1296" y="4445"/>
                    <a:pt x="1298" y="4445"/>
                  </a:cubicBezTo>
                  <a:lnTo>
                    <a:pt x="1298" y="4445"/>
                  </a:lnTo>
                  <a:cubicBezTo>
                    <a:pt x="1300" y="4445"/>
                    <a:pt x="1338" y="4455"/>
                    <a:pt x="1411" y="4475"/>
                  </a:cubicBezTo>
                  <a:cubicBezTo>
                    <a:pt x="1489" y="4498"/>
                    <a:pt x="1525" y="4508"/>
                    <a:pt x="1529" y="4508"/>
                  </a:cubicBezTo>
                  <a:cubicBezTo>
                    <a:pt x="1533" y="4508"/>
                    <a:pt x="1516" y="4502"/>
                    <a:pt x="1484" y="4492"/>
                  </a:cubicBezTo>
                  <a:cubicBezTo>
                    <a:pt x="1419" y="4467"/>
                    <a:pt x="1419" y="4467"/>
                    <a:pt x="1428" y="4467"/>
                  </a:cubicBezTo>
                  <a:cubicBezTo>
                    <a:pt x="1457" y="4475"/>
                    <a:pt x="1473" y="4479"/>
                    <a:pt x="1476" y="4479"/>
                  </a:cubicBezTo>
                  <a:cubicBezTo>
                    <a:pt x="1481" y="4479"/>
                    <a:pt x="1467" y="4473"/>
                    <a:pt x="1436" y="4459"/>
                  </a:cubicBezTo>
                  <a:lnTo>
                    <a:pt x="1436" y="4459"/>
                  </a:lnTo>
                  <a:cubicBezTo>
                    <a:pt x="1436" y="4459"/>
                    <a:pt x="1436" y="4460"/>
                    <a:pt x="1500" y="4484"/>
                  </a:cubicBezTo>
                  <a:lnTo>
                    <a:pt x="1509" y="4475"/>
                  </a:lnTo>
                  <a:cubicBezTo>
                    <a:pt x="1448" y="4447"/>
                    <a:pt x="1440" y="4437"/>
                    <a:pt x="1454" y="4437"/>
                  </a:cubicBezTo>
                  <a:cubicBezTo>
                    <a:pt x="1468" y="4437"/>
                    <a:pt x="1505" y="4447"/>
                    <a:pt x="1533" y="4459"/>
                  </a:cubicBezTo>
                  <a:cubicBezTo>
                    <a:pt x="1533" y="4459"/>
                    <a:pt x="1541" y="4459"/>
                    <a:pt x="1484" y="4427"/>
                  </a:cubicBezTo>
                  <a:cubicBezTo>
                    <a:pt x="1426" y="4398"/>
                    <a:pt x="1397" y="4381"/>
                    <a:pt x="1400" y="4381"/>
                  </a:cubicBezTo>
                  <a:lnTo>
                    <a:pt x="1400" y="4381"/>
                  </a:lnTo>
                  <a:cubicBezTo>
                    <a:pt x="1403" y="4381"/>
                    <a:pt x="1434" y="4395"/>
                    <a:pt x="1492" y="4427"/>
                  </a:cubicBezTo>
                  <a:cubicBezTo>
                    <a:pt x="1465" y="4411"/>
                    <a:pt x="1457" y="4399"/>
                    <a:pt x="1467" y="4399"/>
                  </a:cubicBezTo>
                  <a:cubicBezTo>
                    <a:pt x="1478" y="4399"/>
                    <a:pt x="1511" y="4413"/>
                    <a:pt x="1565" y="4451"/>
                  </a:cubicBezTo>
                  <a:lnTo>
                    <a:pt x="1671" y="4516"/>
                  </a:lnTo>
                  <a:cubicBezTo>
                    <a:pt x="1622" y="4484"/>
                    <a:pt x="1622" y="4475"/>
                    <a:pt x="1622" y="4475"/>
                  </a:cubicBezTo>
                  <a:cubicBezTo>
                    <a:pt x="1565" y="4443"/>
                    <a:pt x="1573" y="4443"/>
                    <a:pt x="1582" y="4435"/>
                  </a:cubicBezTo>
                  <a:cubicBezTo>
                    <a:pt x="1590" y="4435"/>
                    <a:pt x="1549" y="4386"/>
                    <a:pt x="1557" y="4378"/>
                  </a:cubicBezTo>
                  <a:cubicBezTo>
                    <a:pt x="1560" y="4378"/>
                    <a:pt x="1564" y="4377"/>
                    <a:pt x="1569" y="4377"/>
                  </a:cubicBezTo>
                  <a:cubicBezTo>
                    <a:pt x="1580" y="4377"/>
                    <a:pt x="1598" y="4381"/>
                    <a:pt x="1630" y="4403"/>
                  </a:cubicBezTo>
                  <a:cubicBezTo>
                    <a:pt x="1630" y="4403"/>
                    <a:pt x="1638" y="4403"/>
                    <a:pt x="1598" y="4354"/>
                  </a:cubicBezTo>
                  <a:cubicBezTo>
                    <a:pt x="1575" y="4332"/>
                    <a:pt x="1568" y="4319"/>
                    <a:pt x="1572" y="4319"/>
                  </a:cubicBezTo>
                  <a:lnTo>
                    <a:pt x="1572" y="4319"/>
                  </a:lnTo>
                  <a:cubicBezTo>
                    <a:pt x="1576" y="4319"/>
                    <a:pt x="1588" y="4327"/>
                    <a:pt x="1606" y="4346"/>
                  </a:cubicBezTo>
                  <a:lnTo>
                    <a:pt x="1614" y="4346"/>
                  </a:lnTo>
                  <a:cubicBezTo>
                    <a:pt x="1582" y="4298"/>
                    <a:pt x="1582" y="4297"/>
                    <a:pt x="1582" y="4297"/>
                  </a:cubicBezTo>
                  <a:lnTo>
                    <a:pt x="1582" y="4297"/>
                  </a:lnTo>
                  <a:cubicBezTo>
                    <a:pt x="1610" y="4326"/>
                    <a:pt x="1643" y="4354"/>
                    <a:pt x="1645" y="4354"/>
                  </a:cubicBezTo>
                  <a:cubicBezTo>
                    <a:pt x="1646" y="4354"/>
                    <a:pt x="1642" y="4350"/>
                    <a:pt x="1630" y="4338"/>
                  </a:cubicBezTo>
                  <a:cubicBezTo>
                    <a:pt x="1590" y="4289"/>
                    <a:pt x="1598" y="4289"/>
                    <a:pt x="1606" y="4281"/>
                  </a:cubicBezTo>
                  <a:lnTo>
                    <a:pt x="1606" y="4281"/>
                  </a:lnTo>
                  <a:cubicBezTo>
                    <a:pt x="1609" y="4283"/>
                    <a:pt x="1613" y="4284"/>
                    <a:pt x="1617" y="4284"/>
                  </a:cubicBezTo>
                  <a:cubicBezTo>
                    <a:pt x="1690" y="4284"/>
                    <a:pt x="1960" y="4060"/>
                    <a:pt x="1922" y="4021"/>
                  </a:cubicBezTo>
                  <a:lnTo>
                    <a:pt x="1955" y="3997"/>
                  </a:lnTo>
                  <a:lnTo>
                    <a:pt x="1979" y="3973"/>
                  </a:lnTo>
                  <a:cubicBezTo>
                    <a:pt x="2005" y="4001"/>
                    <a:pt x="2023" y="4012"/>
                    <a:pt x="2035" y="4012"/>
                  </a:cubicBezTo>
                  <a:cubicBezTo>
                    <a:pt x="2063" y="4012"/>
                    <a:pt x="2063" y="3960"/>
                    <a:pt x="2052" y="3916"/>
                  </a:cubicBezTo>
                  <a:cubicBezTo>
                    <a:pt x="2019" y="3859"/>
                    <a:pt x="2027" y="3851"/>
                    <a:pt x="2036" y="3843"/>
                  </a:cubicBezTo>
                  <a:lnTo>
                    <a:pt x="2036" y="3843"/>
                  </a:lnTo>
                  <a:cubicBezTo>
                    <a:pt x="2074" y="3885"/>
                    <a:pt x="2101" y="3902"/>
                    <a:pt x="2117" y="3902"/>
                  </a:cubicBezTo>
                  <a:cubicBezTo>
                    <a:pt x="2135" y="3902"/>
                    <a:pt x="2138" y="3881"/>
                    <a:pt x="2125" y="3851"/>
                  </a:cubicBezTo>
                  <a:cubicBezTo>
                    <a:pt x="2086" y="3799"/>
                    <a:pt x="2070" y="3773"/>
                    <a:pt x="2076" y="3773"/>
                  </a:cubicBezTo>
                  <a:lnTo>
                    <a:pt x="2076" y="3773"/>
                  </a:lnTo>
                  <a:cubicBezTo>
                    <a:pt x="2081" y="3773"/>
                    <a:pt x="2103" y="3793"/>
                    <a:pt x="2141" y="3835"/>
                  </a:cubicBezTo>
                  <a:cubicBezTo>
                    <a:pt x="2174" y="3871"/>
                    <a:pt x="2197" y="3890"/>
                    <a:pt x="2207" y="3890"/>
                  </a:cubicBezTo>
                  <a:cubicBezTo>
                    <a:pt x="2221" y="3890"/>
                    <a:pt x="2204" y="3849"/>
                    <a:pt x="2141" y="3762"/>
                  </a:cubicBezTo>
                  <a:cubicBezTo>
                    <a:pt x="2123" y="3735"/>
                    <a:pt x="2115" y="3723"/>
                    <a:pt x="2120" y="3723"/>
                  </a:cubicBezTo>
                  <a:lnTo>
                    <a:pt x="2120" y="3723"/>
                  </a:lnTo>
                  <a:cubicBezTo>
                    <a:pt x="2123" y="3723"/>
                    <a:pt x="2135" y="3731"/>
                    <a:pt x="2157" y="3746"/>
                  </a:cubicBezTo>
                  <a:cubicBezTo>
                    <a:pt x="2205" y="3789"/>
                    <a:pt x="2229" y="3807"/>
                    <a:pt x="2236" y="3807"/>
                  </a:cubicBezTo>
                  <a:cubicBezTo>
                    <a:pt x="2241" y="3807"/>
                    <a:pt x="2233" y="3793"/>
                    <a:pt x="2214" y="3770"/>
                  </a:cubicBezTo>
                  <a:cubicBezTo>
                    <a:pt x="2175" y="3722"/>
                    <a:pt x="2159" y="3698"/>
                    <a:pt x="2166" y="3698"/>
                  </a:cubicBezTo>
                  <a:lnTo>
                    <a:pt x="2166" y="3698"/>
                  </a:lnTo>
                  <a:cubicBezTo>
                    <a:pt x="2173" y="3698"/>
                    <a:pt x="2197" y="3716"/>
                    <a:pt x="2238" y="3754"/>
                  </a:cubicBezTo>
                  <a:cubicBezTo>
                    <a:pt x="2287" y="3784"/>
                    <a:pt x="2313" y="3800"/>
                    <a:pt x="2320" y="3800"/>
                  </a:cubicBezTo>
                  <a:cubicBezTo>
                    <a:pt x="2328" y="3800"/>
                    <a:pt x="2310" y="3778"/>
                    <a:pt x="2271" y="3730"/>
                  </a:cubicBezTo>
                  <a:cubicBezTo>
                    <a:pt x="2226" y="3670"/>
                    <a:pt x="2221" y="3635"/>
                    <a:pt x="2244" y="3635"/>
                  </a:cubicBezTo>
                  <a:cubicBezTo>
                    <a:pt x="2258" y="3635"/>
                    <a:pt x="2285" y="3649"/>
                    <a:pt x="2319" y="3681"/>
                  </a:cubicBezTo>
                  <a:cubicBezTo>
                    <a:pt x="2320" y="3680"/>
                    <a:pt x="2322" y="3680"/>
                    <a:pt x="2324" y="3680"/>
                  </a:cubicBezTo>
                  <a:cubicBezTo>
                    <a:pt x="2331" y="3680"/>
                    <a:pt x="2345" y="3686"/>
                    <a:pt x="2350" y="3686"/>
                  </a:cubicBezTo>
                  <a:cubicBezTo>
                    <a:pt x="2354" y="3686"/>
                    <a:pt x="2352" y="3681"/>
                    <a:pt x="2336" y="3665"/>
                  </a:cubicBezTo>
                  <a:lnTo>
                    <a:pt x="2336" y="3665"/>
                  </a:lnTo>
                  <a:lnTo>
                    <a:pt x="2392" y="3697"/>
                  </a:lnTo>
                  <a:lnTo>
                    <a:pt x="2409" y="3681"/>
                  </a:lnTo>
                  <a:lnTo>
                    <a:pt x="2368" y="3640"/>
                  </a:lnTo>
                  <a:cubicBezTo>
                    <a:pt x="2425" y="3624"/>
                    <a:pt x="2482" y="3600"/>
                    <a:pt x="2530" y="3567"/>
                  </a:cubicBezTo>
                  <a:cubicBezTo>
                    <a:pt x="2627" y="3478"/>
                    <a:pt x="2644" y="3462"/>
                    <a:pt x="2595" y="3430"/>
                  </a:cubicBezTo>
                  <a:cubicBezTo>
                    <a:pt x="2542" y="3385"/>
                    <a:pt x="2522" y="3360"/>
                    <a:pt x="2532" y="3360"/>
                  </a:cubicBezTo>
                  <a:lnTo>
                    <a:pt x="2532" y="3360"/>
                  </a:lnTo>
                  <a:cubicBezTo>
                    <a:pt x="2540" y="3360"/>
                    <a:pt x="2567" y="3377"/>
                    <a:pt x="2611" y="3413"/>
                  </a:cubicBezTo>
                  <a:cubicBezTo>
                    <a:pt x="2612" y="3412"/>
                    <a:pt x="2615" y="3412"/>
                    <a:pt x="2618" y="3412"/>
                  </a:cubicBezTo>
                  <a:cubicBezTo>
                    <a:pt x="2630" y="3412"/>
                    <a:pt x="2654" y="3419"/>
                    <a:pt x="2673" y="3419"/>
                  </a:cubicBezTo>
                  <a:cubicBezTo>
                    <a:pt x="2681" y="3419"/>
                    <a:pt x="2688" y="3418"/>
                    <a:pt x="2692" y="3413"/>
                  </a:cubicBezTo>
                  <a:cubicBezTo>
                    <a:pt x="2701" y="3405"/>
                    <a:pt x="2712" y="3396"/>
                    <a:pt x="2727" y="3396"/>
                  </a:cubicBezTo>
                  <a:cubicBezTo>
                    <a:pt x="2739" y="3396"/>
                    <a:pt x="2755" y="3403"/>
                    <a:pt x="2773" y="3421"/>
                  </a:cubicBezTo>
                  <a:lnTo>
                    <a:pt x="2782" y="3413"/>
                  </a:lnTo>
                  <a:cubicBezTo>
                    <a:pt x="2718" y="3321"/>
                    <a:pt x="2753" y="3272"/>
                    <a:pt x="2806" y="3272"/>
                  </a:cubicBezTo>
                  <a:cubicBezTo>
                    <a:pt x="2814" y="3272"/>
                    <a:pt x="2822" y="3273"/>
                    <a:pt x="2830" y="3276"/>
                  </a:cubicBezTo>
                  <a:cubicBezTo>
                    <a:pt x="2846" y="3259"/>
                    <a:pt x="2854" y="3251"/>
                    <a:pt x="2830" y="3194"/>
                  </a:cubicBezTo>
                  <a:cubicBezTo>
                    <a:pt x="2816" y="3162"/>
                    <a:pt x="2810" y="3148"/>
                    <a:pt x="2817" y="3148"/>
                  </a:cubicBezTo>
                  <a:lnTo>
                    <a:pt x="2817" y="3148"/>
                  </a:lnTo>
                  <a:cubicBezTo>
                    <a:pt x="2822" y="3148"/>
                    <a:pt x="2834" y="3156"/>
                    <a:pt x="2854" y="3170"/>
                  </a:cubicBezTo>
                  <a:cubicBezTo>
                    <a:pt x="2873" y="3186"/>
                    <a:pt x="2897" y="3194"/>
                    <a:pt x="2916" y="3194"/>
                  </a:cubicBezTo>
                  <a:cubicBezTo>
                    <a:pt x="2945" y="3194"/>
                    <a:pt x="2958" y="3172"/>
                    <a:pt x="2903" y="3121"/>
                  </a:cubicBezTo>
                  <a:lnTo>
                    <a:pt x="2903" y="3121"/>
                  </a:lnTo>
                  <a:lnTo>
                    <a:pt x="2960" y="3146"/>
                  </a:lnTo>
                  <a:cubicBezTo>
                    <a:pt x="2971" y="3153"/>
                    <a:pt x="2978" y="3156"/>
                    <a:pt x="2981" y="3156"/>
                  </a:cubicBezTo>
                  <a:cubicBezTo>
                    <a:pt x="2993" y="3156"/>
                    <a:pt x="2965" y="3120"/>
                    <a:pt x="2927" y="3089"/>
                  </a:cubicBezTo>
                  <a:cubicBezTo>
                    <a:pt x="2889" y="3050"/>
                    <a:pt x="2870" y="3028"/>
                    <a:pt x="2877" y="3028"/>
                  </a:cubicBezTo>
                  <a:lnTo>
                    <a:pt x="2877" y="3028"/>
                  </a:lnTo>
                  <a:cubicBezTo>
                    <a:pt x="2884" y="3028"/>
                    <a:pt x="2921" y="3054"/>
                    <a:pt x="2992" y="3113"/>
                  </a:cubicBezTo>
                  <a:cubicBezTo>
                    <a:pt x="3041" y="3158"/>
                    <a:pt x="3066" y="3176"/>
                    <a:pt x="3070" y="3176"/>
                  </a:cubicBezTo>
                  <a:cubicBezTo>
                    <a:pt x="3073" y="3176"/>
                    <a:pt x="3063" y="3164"/>
                    <a:pt x="3041" y="3146"/>
                  </a:cubicBezTo>
                  <a:cubicBezTo>
                    <a:pt x="3016" y="3108"/>
                    <a:pt x="2991" y="3070"/>
                    <a:pt x="3003" y="3070"/>
                  </a:cubicBezTo>
                  <a:lnTo>
                    <a:pt x="3003" y="3070"/>
                  </a:lnTo>
                  <a:cubicBezTo>
                    <a:pt x="3007" y="3070"/>
                    <a:pt x="3014" y="3074"/>
                    <a:pt x="3025" y="3081"/>
                  </a:cubicBezTo>
                  <a:cubicBezTo>
                    <a:pt x="3033" y="3073"/>
                    <a:pt x="3041" y="3065"/>
                    <a:pt x="2952" y="2984"/>
                  </a:cubicBezTo>
                  <a:cubicBezTo>
                    <a:pt x="2911" y="2943"/>
                    <a:pt x="2919" y="2935"/>
                    <a:pt x="2927" y="2927"/>
                  </a:cubicBezTo>
                  <a:lnTo>
                    <a:pt x="2927" y="2927"/>
                  </a:lnTo>
                  <a:cubicBezTo>
                    <a:pt x="2960" y="2951"/>
                    <a:pt x="2984" y="2984"/>
                    <a:pt x="3009" y="3016"/>
                  </a:cubicBezTo>
                  <a:cubicBezTo>
                    <a:pt x="3012" y="3013"/>
                    <a:pt x="3017" y="3007"/>
                    <a:pt x="3025" y="3000"/>
                  </a:cubicBezTo>
                  <a:cubicBezTo>
                    <a:pt x="3026" y="2999"/>
                    <a:pt x="3029" y="2998"/>
                    <a:pt x="3033" y="2998"/>
                  </a:cubicBezTo>
                  <a:cubicBezTo>
                    <a:pt x="3052" y="2998"/>
                    <a:pt x="3098" y="3015"/>
                    <a:pt x="3138" y="3049"/>
                  </a:cubicBezTo>
                  <a:cubicBezTo>
                    <a:pt x="3156" y="3060"/>
                    <a:pt x="3168" y="3067"/>
                    <a:pt x="3172" y="3067"/>
                  </a:cubicBezTo>
                  <a:cubicBezTo>
                    <a:pt x="3179" y="3067"/>
                    <a:pt x="3160" y="3047"/>
                    <a:pt x="3098" y="3000"/>
                  </a:cubicBezTo>
                  <a:cubicBezTo>
                    <a:pt x="3009" y="2927"/>
                    <a:pt x="3009" y="2927"/>
                    <a:pt x="3025" y="2903"/>
                  </a:cubicBezTo>
                  <a:cubicBezTo>
                    <a:pt x="3028" y="2899"/>
                    <a:pt x="3031" y="2896"/>
                    <a:pt x="3037" y="2896"/>
                  </a:cubicBezTo>
                  <a:cubicBezTo>
                    <a:pt x="3046" y="2896"/>
                    <a:pt x="3061" y="2903"/>
                    <a:pt x="3090" y="2927"/>
                  </a:cubicBezTo>
                  <a:cubicBezTo>
                    <a:pt x="3114" y="2952"/>
                    <a:pt x="3124" y="2961"/>
                    <a:pt x="3132" y="2961"/>
                  </a:cubicBezTo>
                  <a:cubicBezTo>
                    <a:pt x="3136" y="2961"/>
                    <a:pt x="3140" y="2958"/>
                    <a:pt x="3146" y="2951"/>
                  </a:cubicBezTo>
                  <a:cubicBezTo>
                    <a:pt x="3179" y="2927"/>
                    <a:pt x="3065" y="2781"/>
                    <a:pt x="2984" y="2692"/>
                  </a:cubicBezTo>
                  <a:cubicBezTo>
                    <a:pt x="2938" y="2654"/>
                    <a:pt x="2914" y="2636"/>
                    <a:pt x="2915" y="2636"/>
                  </a:cubicBezTo>
                  <a:lnTo>
                    <a:pt x="2915" y="2636"/>
                  </a:lnTo>
                  <a:cubicBezTo>
                    <a:pt x="2917" y="2636"/>
                    <a:pt x="2941" y="2652"/>
                    <a:pt x="2992" y="2684"/>
                  </a:cubicBezTo>
                  <a:cubicBezTo>
                    <a:pt x="3016" y="2708"/>
                    <a:pt x="3029" y="2715"/>
                    <a:pt x="3037" y="2715"/>
                  </a:cubicBezTo>
                  <a:cubicBezTo>
                    <a:pt x="3042" y="2715"/>
                    <a:pt x="3046" y="2711"/>
                    <a:pt x="3049" y="2708"/>
                  </a:cubicBezTo>
                  <a:cubicBezTo>
                    <a:pt x="3034" y="2693"/>
                    <a:pt x="3031" y="2688"/>
                    <a:pt x="3033" y="2688"/>
                  </a:cubicBezTo>
                  <a:lnTo>
                    <a:pt x="3033" y="2688"/>
                  </a:lnTo>
                  <a:cubicBezTo>
                    <a:pt x="3037" y="2688"/>
                    <a:pt x="3054" y="2703"/>
                    <a:pt x="3049" y="2708"/>
                  </a:cubicBezTo>
                  <a:cubicBezTo>
                    <a:pt x="3098" y="2749"/>
                    <a:pt x="3090" y="2757"/>
                    <a:pt x="3081" y="2765"/>
                  </a:cubicBezTo>
                  <a:lnTo>
                    <a:pt x="3122" y="2805"/>
                  </a:lnTo>
                  <a:cubicBezTo>
                    <a:pt x="3168" y="2833"/>
                    <a:pt x="3194" y="2848"/>
                    <a:pt x="3202" y="2848"/>
                  </a:cubicBezTo>
                  <a:cubicBezTo>
                    <a:pt x="3212" y="2848"/>
                    <a:pt x="3192" y="2823"/>
                    <a:pt x="3146" y="2773"/>
                  </a:cubicBezTo>
                  <a:cubicBezTo>
                    <a:pt x="3128" y="2750"/>
                    <a:pt x="3120" y="2740"/>
                    <a:pt x="3125" y="2740"/>
                  </a:cubicBezTo>
                  <a:lnTo>
                    <a:pt x="3125" y="2740"/>
                  </a:lnTo>
                  <a:cubicBezTo>
                    <a:pt x="3129" y="2740"/>
                    <a:pt x="3141" y="2746"/>
                    <a:pt x="3163" y="2757"/>
                  </a:cubicBezTo>
                  <a:cubicBezTo>
                    <a:pt x="3200" y="2778"/>
                    <a:pt x="3235" y="2800"/>
                    <a:pt x="3241" y="2800"/>
                  </a:cubicBezTo>
                  <a:cubicBezTo>
                    <a:pt x="3245" y="2800"/>
                    <a:pt x="3241" y="2794"/>
                    <a:pt x="3227" y="2781"/>
                  </a:cubicBezTo>
                  <a:cubicBezTo>
                    <a:pt x="3227" y="2781"/>
                    <a:pt x="3233" y="2776"/>
                    <a:pt x="3246" y="2776"/>
                  </a:cubicBezTo>
                  <a:cubicBezTo>
                    <a:pt x="3257" y="2776"/>
                    <a:pt x="3271" y="2779"/>
                    <a:pt x="3292" y="2789"/>
                  </a:cubicBezTo>
                  <a:cubicBezTo>
                    <a:pt x="3309" y="2773"/>
                    <a:pt x="3317" y="2765"/>
                    <a:pt x="3276" y="2724"/>
                  </a:cubicBezTo>
                  <a:cubicBezTo>
                    <a:pt x="3227" y="2692"/>
                    <a:pt x="3236" y="2676"/>
                    <a:pt x="3244" y="2667"/>
                  </a:cubicBezTo>
                  <a:cubicBezTo>
                    <a:pt x="3252" y="2659"/>
                    <a:pt x="3260" y="2651"/>
                    <a:pt x="3211" y="2611"/>
                  </a:cubicBezTo>
                  <a:cubicBezTo>
                    <a:pt x="3171" y="2578"/>
                    <a:pt x="3130" y="2530"/>
                    <a:pt x="3146" y="2513"/>
                  </a:cubicBezTo>
                  <a:cubicBezTo>
                    <a:pt x="3131" y="2486"/>
                    <a:pt x="3123" y="2472"/>
                    <a:pt x="3130" y="2472"/>
                  </a:cubicBezTo>
                  <a:lnTo>
                    <a:pt x="3130" y="2472"/>
                  </a:lnTo>
                  <a:cubicBezTo>
                    <a:pt x="3139" y="2472"/>
                    <a:pt x="3165" y="2488"/>
                    <a:pt x="3219" y="2522"/>
                  </a:cubicBezTo>
                  <a:cubicBezTo>
                    <a:pt x="3243" y="2546"/>
                    <a:pt x="3256" y="2552"/>
                    <a:pt x="3264" y="2552"/>
                  </a:cubicBezTo>
                  <a:cubicBezTo>
                    <a:pt x="3269" y="2552"/>
                    <a:pt x="3273" y="2549"/>
                    <a:pt x="3276" y="2546"/>
                  </a:cubicBezTo>
                  <a:cubicBezTo>
                    <a:pt x="3276" y="2546"/>
                    <a:pt x="3277" y="2545"/>
                    <a:pt x="3283" y="2545"/>
                  </a:cubicBezTo>
                  <a:cubicBezTo>
                    <a:pt x="3290" y="2545"/>
                    <a:pt x="3307" y="2547"/>
                    <a:pt x="3341" y="2562"/>
                  </a:cubicBezTo>
                  <a:cubicBezTo>
                    <a:pt x="3356" y="2570"/>
                    <a:pt x="3363" y="2574"/>
                    <a:pt x="3366" y="2574"/>
                  </a:cubicBezTo>
                  <a:cubicBezTo>
                    <a:pt x="3372" y="2574"/>
                    <a:pt x="3336" y="2546"/>
                    <a:pt x="3300" y="2522"/>
                  </a:cubicBezTo>
                  <a:lnTo>
                    <a:pt x="3211" y="2440"/>
                  </a:lnTo>
                  <a:lnTo>
                    <a:pt x="3211" y="2440"/>
                  </a:lnTo>
                  <a:cubicBezTo>
                    <a:pt x="3268" y="2465"/>
                    <a:pt x="3317" y="2497"/>
                    <a:pt x="3365" y="2538"/>
                  </a:cubicBezTo>
                  <a:cubicBezTo>
                    <a:pt x="3412" y="2569"/>
                    <a:pt x="3437" y="2585"/>
                    <a:pt x="3439" y="2585"/>
                  </a:cubicBezTo>
                  <a:cubicBezTo>
                    <a:pt x="3442" y="2585"/>
                    <a:pt x="3419" y="2567"/>
                    <a:pt x="3373" y="2530"/>
                  </a:cubicBezTo>
                  <a:cubicBezTo>
                    <a:pt x="3334" y="2497"/>
                    <a:pt x="3300" y="2458"/>
                    <a:pt x="3323" y="2458"/>
                  </a:cubicBezTo>
                  <a:cubicBezTo>
                    <a:pt x="3329" y="2458"/>
                    <a:pt x="3337" y="2460"/>
                    <a:pt x="3349" y="2465"/>
                  </a:cubicBezTo>
                  <a:cubicBezTo>
                    <a:pt x="3359" y="2455"/>
                    <a:pt x="3368" y="2443"/>
                    <a:pt x="3385" y="2443"/>
                  </a:cubicBezTo>
                  <a:cubicBezTo>
                    <a:pt x="3396" y="2443"/>
                    <a:pt x="3410" y="2448"/>
                    <a:pt x="3430" y="2465"/>
                  </a:cubicBezTo>
                  <a:cubicBezTo>
                    <a:pt x="3442" y="2473"/>
                    <a:pt x="3449" y="2476"/>
                    <a:pt x="3452" y="2476"/>
                  </a:cubicBezTo>
                  <a:cubicBezTo>
                    <a:pt x="3461" y="2476"/>
                    <a:pt x="3438" y="2449"/>
                    <a:pt x="3438" y="2449"/>
                  </a:cubicBezTo>
                  <a:cubicBezTo>
                    <a:pt x="3413" y="2410"/>
                    <a:pt x="3412" y="2397"/>
                    <a:pt x="3445" y="2397"/>
                  </a:cubicBezTo>
                  <a:cubicBezTo>
                    <a:pt x="3453" y="2397"/>
                    <a:pt x="3465" y="2398"/>
                    <a:pt x="3479" y="2400"/>
                  </a:cubicBezTo>
                  <a:cubicBezTo>
                    <a:pt x="3534" y="2413"/>
                    <a:pt x="3567" y="2421"/>
                    <a:pt x="3581" y="2421"/>
                  </a:cubicBezTo>
                  <a:cubicBezTo>
                    <a:pt x="3601" y="2421"/>
                    <a:pt x="3578" y="2403"/>
                    <a:pt x="3519" y="2359"/>
                  </a:cubicBezTo>
                  <a:cubicBezTo>
                    <a:pt x="3491" y="2335"/>
                    <a:pt x="3462" y="2314"/>
                    <a:pt x="3465" y="2314"/>
                  </a:cubicBezTo>
                  <a:lnTo>
                    <a:pt x="3465" y="2314"/>
                  </a:lnTo>
                  <a:cubicBezTo>
                    <a:pt x="3467" y="2314"/>
                    <a:pt x="3484" y="2325"/>
                    <a:pt x="3527" y="2351"/>
                  </a:cubicBezTo>
                  <a:cubicBezTo>
                    <a:pt x="3538" y="2356"/>
                    <a:pt x="3545" y="2358"/>
                    <a:pt x="3549" y="2358"/>
                  </a:cubicBezTo>
                  <a:cubicBezTo>
                    <a:pt x="3570" y="2358"/>
                    <a:pt x="3538" y="2318"/>
                    <a:pt x="3511" y="2278"/>
                  </a:cubicBezTo>
                  <a:cubicBezTo>
                    <a:pt x="3454" y="2222"/>
                    <a:pt x="3398" y="2165"/>
                    <a:pt x="3333" y="2116"/>
                  </a:cubicBezTo>
                  <a:cubicBezTo>
                    <a:pt x="3271" y="2070"/>
                    <a:pt x="3249" y="2053"/>
                    <a:pt x="3257" y="2053"/>
                  </a:cubicBezTo>
                  <a:lnTo>
                    <a:pt x="3257" y="2053"/>
                  </a:lnTo>
                  <a:cubicBezTo>
                    <a:pt x="3262" y="2053"/>
                    <a:pt x="3277" y="2059"/>
                    <a:pt x="3300" y="2067"/>
                  </a:cubicBezTo>
                  <a:cubicBezTo>
                    <a:pt x="3302" y="2065"/>
                    <a:pt x="3305" y="2063"/>
                    <a:pt x="3309" y="2063"/>
                  </a:cubicBezTo>
                  <a:cubicBezTo>
                    <a:pt x="3326" y="2063"/>
                    <a:pt x="3366" y="2090"/>
                    <a:pt x="3406" y="2116"/>
                  </a:cubicBezTo>
                  <a:cubicBezTo>
                    <a:pt x="3454" y="2157"/>
                    <a:pt x="3446" y="2165"/>
                    <a:pt x="3446" y="2165"/>
                  </a:cubicBezTo>
                  <a:lnTo>
                    <a:pt x="3438" y="2173"/>
                  </a:lnTo>
                  <a:cubicBezTo>
                    <a:pt x="3478" y="2206"/>
                    <a:pt x="3518" y="2234"/>
                    <a:pt x="3540" y="2234"/>
                  </a:cubicBezTo>
                  <a:cubicBezTo>
                    <a:pt x="3545" y="2234"/>
                    <a:pt x="3549" y="2233"/>
                    <a:pt x="3552" y="2230"/>
                  </a:cubicBezTo>
                  <a:cubicBezTo>
                    <a:pt x="3571" y="2239"/>
                    <a:pt x="3584" y="2244"/>
                    <a:pt x="3590" y="2244"/>
                  </a:cubicBezTo>
                  <a:cubicBezTo>
                    <a:pt x="3599" y="2244"/>
                    <a:pt x="3593" y="2233"/>
                    <a:pt x="3568" y="2213"/>
                  </a:cubicBezTo>
                  <a:lnTo>
                    <a:pt x="3568" y="2213"/>
                  </a:lnTo>
                  <a:cubicBezTo>
                    <a:pt x="3586" y="2222"/>
                    <a:pt x="3599" y="2226"/>
                    <a:pt x="3610" y="2226"/>
                  </a:cubicBezTo>
                  <a:cubicBezTo>
                    <a:pt x="3629" y="2226"/>
                    <a:pt x="3639" y="2216"/>
                    <a:pt x="3649" y="2205"/>
                  </a:cubicBezTo>
                  <a:cubicBezTo>
                    <a:pt x="3660" y="2184"/>
                    <a:pt x="3685" y="2169"/>
                    <a:pt x="3710" y="2169"/>
                  </a:cubicBezTo>
                  <a:cubicBezTo>
                    <a:pt x="3723" y="2169"/>
                    <a:pt x="3736" y="2173"/>
                    <a:pt x="3746" y="2181"/>
                  </a:cubicBezTo>
                  <a:cubicBezTo>
                    <a:pt x="3754" y="2165"/>
                    <a:pt x="3763" y="2157"/>
                    <a:pt x="3714" y="2116"/>
                  </a:cubicBezTo>
                  <a:cubicBezTo>
                    <a:pt x="3660" y="2072"/>
                    <a:pt x="3638" y="2051"/>
                    <a:pt x="3641" y="2051"/>
                  </a:cubicBezTo>
                  <a:lnTo>
                    <a:pt x="3641" y="2051"/>
                  </a:lnTo>
                  <a:cubicBezTo>
                    <a:pt x="3643" y="2051"/>
                    <a:pt x="3654" y="2060"/>
                    <a:pt x="3673" y="2076"/>
                  </a:cubicBezTo>
                  <a:cubicBezTo>
                    <a:pt x="3698" y="2089"/>
                    <a:pt x="3725" y="2095"/>
                    <a:pt x="3750" y="2095"/>
                  </a:cubicBezTo>
                  <a:cubicBezTo>
                    <a:pt x="3834" y="2095"/>
                    <a:pt x="3904" y="2032"/>
                    <a:pt x="3836" y="1970"/>
                  </a:cubicBezTo>
                  <a:lnTo>
                    <a:pt x="3852" y="1954"/>
                  </a:lnTo>
                  <a:cubicBezTo>
                    <a:pt x="3859" y="1956"/>
                    <a:pt x="3867" y="1957"/>
                    <a:pt x="3874" y="1957"/>
                  </a:cubicBezTo>
                  <a:cubicBezTo>
                    <a:pt x="3925" y="1957"/>
                    <a:pt x="3952" y="1908"/>
                    <a:pt x="3917" y="1865"/>
                  </a:cubicBezTo>
                  <a:lnTo>
                    <a:pt x="3941" y="1840"/>
                  </a:lnTo>
                  <a:cubicBezTo>
                    <a:pt x="3956" y="1845"/>
                    <a:pt x="3967" y="1847"/>
                    <a:pt x="3975" y="1847"/>
                  </a:cubicBezTo>
                  <a:cubicBezTo>
                    <a:pt x="3999" y="1847"/>
                    <a:pt x="3995" y="1830"/>
                    <a:pt x="3965" y="1800"/>
                  </a:cubicBezTo>
                  <a:cubicBezTo>
                    <a:pt x="3936" y="1765"/>
                    <a:pt x="3903" y="1738"/>
                    <a:pt x="3904" y="1738"/>
                  </a:cubicBezTo>
                  <a:lnTo>
                    <a:pt x="3904" y="1738"/>
                  </a:lnTo>
                  <a:cubicBezTo>
                    <a:pt x="3905" y="1738"/>
                    <a:pt x="3911" y="1742"/>
                    <a:pt x="3925" y="1751"/>
                  </a:cubicBezTo>
                  <a:cubicBezTo>
                    <a:pt x="3943" y="1766"/>
                    <a:pt x="3957" y="1773"/>
                    <a:pt x="3968" y="1773"/>
                  </a:cubicBezTo>
                  <a:cubicBezTo>
                    <a:pt x="3987" y="1773"/>
                    <a:pt x="3999" y="1755"/>
                    <a:pt x="4014" y="1735"/>
                  </a:cubicBezTo>
                  <a:cubicBezTo>
                    <a:pt x="4046" y="1695"/>
                    <a:pt x="4046" y="1695"/>
                    <a:pt x="3990" y="1670"/>
                  </a:cubicBezTo>
                  <a:cubicBezTo>
                    <a:pt x="3979" y="1638"/>
                    <a:pt x="3984" y="1626"/>
                    <a:pt x="3997" y="1626"/>
                  </a:cubicBezTo>
                  <a:cubicBezTo>
                    <a:pt x="4014" y="1626"/>
                    <a:pt x="4044" y="1644"/>
                    <a:pt x="4071" y="1662"/>
                  </a:cubicBezTo>
                  <a:cubicBezTo>
                    <a:pt x="4108" y="1696"/>
                    <a:pt x="4132" y="1713"/>
                    <a:pt x="4138" y="1713"/>
                  </a:cubicBezTo>
                  <a:cubicBezTo>
                    <a:pt x="4145" y="1713"/>
                    <a:pt x="4115" y="1680"/>
                    <a:pt x="4030" y="1613"/>
                  </a:cubicBezTo>
                  <a:cubicBezTo>
                    <a:pt x="3969" y="1558"/>
                    <a:pt x="3957" y="1533"/>
                    <a:pt x="3972" y="1533"/>
                  </a:cubicBezTo>
                  <a:cubicBezTo>
                    <a:pt x="3978" y="1533"/>
                    <a:pt x="3990" y="1538"/>
                    <a:pt x="4006" y="1549"/>
                  </a:cubicBezTo>
                  <a:cubicBezTo>
                    <a:pt x="4054" y="1581"/>
                    <a:pt x="4046" y="1597"/>
                    <a:pt x="4038" y="1605"/>
                  </a:cubicBezTo>
                  <a:lnTo>
                    <a:pt x="4135" y="1670"/>
                  </a:lnTo>
                  <a:cubicBezTo>
                    <a:pt x="4144" y="1662"/>
                    <a:pt x="4144" y="1662"/>
                    <a:pt x="4103" y="1613"/>
                  </a:cubicBezTo>
                  <a:cubicBezTo>
                    <a:pt x="4103" y="1613"/>
                    <a:pt x="4111" y="1605"/>
                    <a:pt x="4071" y="1565"/>
                  </a:cubicBezTo>
                  <a:cubicBezTo>
                    <a:pt x="4022" y="1524"/>
                    <a:pt x="3973" y="1484"/>
                    <a:pt x="3917" y="1468"/>
                  </a:cubicBezTo>
                  <a:cubicBezTo>
                    <a:pt x="3860" y="1443"/>
                    <a:pt x="3868" y="1427"/>
                    <a:pt x="3876" y="1419"/>
                  </a:cubicBezTo>
                  <a:lnTo>
                    <a:pt x="3876" y="1419"/>
                  </a:lnTo>
                  <a:cubicBezTo>
                    <a:pt x="3933" y="1435"/>
                    <a:pt x="3990" y="1468"/>
                    <a:pt x="4030" y="1516"/>
                  </a:cubicBezTo>
                  <a:cubicBezTo>
                    <a:pt x="4022" y="1524"/>
                    <a:pt x="4079" y="1557"/>
                    <a:pt x="4127" y="1589"/>
                  </a:cubicBezTo>
                  <a:cubicBezTo>
                    <a:pt x="4133" y="1593"/>
                    <a:pt x="4137" y="1595"/>
                    <a:pt x="4140" y="1595"/>
                  </a:cubicBezTo>
                  <a:cubicBezTo>
                    <a:pt x="4160" y="1595"/>
                    <a:pt x="4099" y="1499"/>
                    <a:pt x="4014" y="1435"/>
                  </a:cubicBezTo>
                  <a:lnTo>
                    <a:pt x="4014" y="1435"/>
                  </a:lnTo>
                  <a:lnTo>
                    <a:pt x="4071" y="1468"/>
                  </a:lnTo>
                  <a:cubicBezTo>
                    <a:pt x="4088" y="1479"/>
                    <a:pt x="4100" y="1484"/>
                    <a:pt x="4110" y="1484"/>
                  </a:cubicBezTo>
                  <a:cubicBezTo>
                    <a:pt x="4126" y="1484"/>
                    <a:pt x="4133" y="1470"/>
                    <a:pt x="4144" y="1459"/>
                  </a:cubicBezTo>
                  <a:cubicBezTo>
                    <a:pt x="4160" y="1443"/>
                    <a:pt x="4168" y="1427"/>
                    <a:pt x="4111" y="1395"/>
                  </a:cubicBezTo>
                  <a:cubicBezTo>
                    <a:pt x="4063" y="1362"/>
                    <a:pt x="4014" y="1330"/>
                    <a:pt x="4022" y="1322"/>
                  </a:cubicBezTo>
                  <a:lnTo>
                    <a:pt x="4022" y="1322"/>
                  </a:lnTo>
                  <a:cubicBezTo>
                    <a:pt x="4021" y="1322"/>
                    <a:pt x="4020" y="1323"/>
                    <a:pt x="4018" y="1323"/>
                  </a:cubicBezTo>
                  <a:cubicBezTo>
                    <a:pt x="4004" y="1323"/>
                    <a:pt x="3960" y="1294"/>
                    <a:pt x="3917" y="1265"/>
                  </a:cubicBezTo>
                  <a:lnTo>
                    <a:pt x="3917" y="1265"/>
                  </a:lnTo>
                  <a:cubicBezTo>
                    <a:pt x="3957" y="1273"/>
                    <a:pt x="3998" y="1289"/>
                    <a:pt x="4038" y="1305"/>
                  </a:cubicBezTo>
                  <a:cubicBezTo>
                    <a:pt x="4106" y="1330"/>
                    <a:pt x="4156" y="1345"/>
                    <a:pt x="4191" y="1345"/>
                  </a:cubicBezTo>
                  <a:cubicBezTo>
                    <a:pt x="4215" y="1345"/>
                    <a:pt x="4231" y="1338"/>
                    <a:pt x="4241" y="1322"/>
                  </a:cubicBezTo>
                  <a:cubicBezTo>
                    <a:pt x="4252" y="1300"/>
                    <a:pt x="4273" y="1286"/>
                    <a:pt x="4296" y="1286"/>
                  </a:cubicBezTo>
                  <a:cubicBezTo>
                    <a:pt x="4308" y="1286"/>
                    <a:pt x="4319" y="1289"/>
                    <a:pt x="4330" y="1297"/>
                  </a:cubicBezTo>
                  <a:cubicBezTo>
                    <a:pt x="4346" y="1273"/>
                    <a:pt x="4354" y="1265"/>
                    <a:pt x="4298" y="1232"/>
                  </a:cubicBezTo>
                  <a:lnTo>
                    <a:pt x="4314" y="1216"/>
                  </a:lnTo>
                  <a:cubicBezTo>
                    <a:pt x="4330" y="1223"/>
                    <a:pt x="4343" y="1226"/>
                    <a:pt x="4352" y="1226"/>
                  </a:cubicBezTo>
                  <a:cubicBezTo>
                    <a:pt x="4375" y="1226"/>
                    <a:pt x="4373" y="1207"/>
                    <a:pt x="4338" y="1184"/>
                  </a:cubicBezTo>
                  <a:cubicBezTo>
                    <a:pt x="4314" y="1163"/>
                    <a:pt x="4316" y="1159"/>
                    <a:pt x="4325" y="1159"/>
                  </a:cubicBezTo>
                  <a:lnTo>
                    <a:pt x="4325" y="1159"/>
                  </a:lnTo>
                  <a:cubicBezTo>
                    <a:pt x="4331" y="1159"/>
                    <a:pt x="4340" y="1161"/>
                    <a:pt x="4347" y="1161"/>
                  </a:cubicBezTo>
                  <a:cubicBezTo>
                    <a:pt x="4350" y="1161"/>
                    <a:pt x="4353" y="1161"/>
                    <a:pt x="4354" y="1159"/>
                  </a:cubicBezTo>
                  <a:cubicBezTo>
                    <a:pt x="4400" y="1176"/>
                    <a:pt x="4427" y="1186"/>
                    <a:pt x="4434" y="1186"/>
                  </a:cubicBezTo>
                  <a:cubicBezTo>
                    <a:pt x="4443" y="1186"/>
                    <a:pt x="4406" y="1164"/>
                    <a:pt x="4314" y="1111"/>
                  </a:cubicBezTo>
                  <a:cubicBezTo>
                    <a:pt x="4267" y="1091"/>
                    <a:pt x="4215" y="1076"/>
                    <a:pt x="4198" y="1076"/>
                  </a:cubicBezTo>
                  <a:cubicBezTo>
                    <a:pt x="4194" y="1076"/>
                    <a:pt x="4192" y="1077"/>
                    <a:pt x="4192" y="1078"/>
                  </a:cubicBezTo>
                  <a:lnTo>
                    <a:pt x="4168" y="1111"/>
                  </a:lnTo>
                  <a:lnTo>
                    <a:pt x="4135" y="1046"/>
                  </a:lnTo>
                  <a:cubicBezTo>
                    <a:pt x="4144" y="1038"/>
                    <a:pt x="4103" y="989"/>
                    <a:pt x="4054" y="957"/>
                  </a:cubicBezTo>
                  <a:cubicBezTo>
                    <a:pt x="4054" y="957"/>
                    <a:pt x="4006" y="924"/>
                    <a:pt x="4014" y="916"/>
                  </a:cubicBezTo>
                  <a:lnTo>
                    <a:pt x="4014" y="916"/>
                  </a:lnTo>
                  <a:lnTo>
                    <a:pt x="4111" y="981"/>
                  </a:lnTo>
                  <a:cubicBezTo>
                    <a:pt x="4160" y="1022"/>
                    <a:pt x="4208" y="1054"/>
                    <a:pt x="4257" y="1086"/>
                  </a:cubicBezTo>
                  <a:cubicBezTo>
                    <a:pt x="4308" y="1110"/>
                    <a:pt x="4351" y="1122"/>
                    <a:pt x="4371" y="1122"/>
                  </a:cubicBezTo>
                  <a:cubicBezTo>
                    <a:pt x="4393" y="1122"/>
                    <a:pt x="4389" y="1108"/>
                    <a:pt x="4338" y="1078"/>
                  </a:cubicBezTo>
                  <a:cubicBezTo>
                    <a:pt x="4338" y="1071"/>
                    <a:pt x="4338" y="1067"/>
                    <a:pt x="4344" y="1067"/>
                  </a:cubicBezTo>
                  <a:cubicBezTo>
                    <a:pt x="4351" y="1067"/>
                    <a:pt x="4367" y="1073"/>
                    <a:pt x="4403" y="1086"/>
                  </a:cubicBezTo>
                  <a:cubicBezTo>
                    <a:pt x="4421" y="1098"/>
                    <a:pt x="4433" y="1105"/>
                    <a:pt x="4437" y="1105"/>
                  </a:cubicBezTo>
                  <a:cubicBezTo>
                    <a:pt x="4444" y="1105"/>
                    <a:pt x="4425" y="1084"/>
                    <a:pt x="4363" y="1038"/>
                  </a:cubicBezTo>
                  <a:cubicBezTo>
                    <a:pt x="4306" y="995"/>
                    <a:pt x="4285" y="975"/>
                    <a:pt x="4298" y="975"/>
                  </a:cubicBezTo>
                  <a:cubicBezTo>
                    <a:pt x="4308" y="975"/>
                    <a:pt x="4335" y="985"/>
                    <a:pt x="4379" y="1005"/>
                  </a:cubicBezTo>
                  <a:cubicBezTo>
                    <a:pt x="4413" y="1018"/>
                    <a:pt x="4439" y="1022"/>
                    <a:pt x="4459" y="1022"/>
                  </a:cubicBezTo>
                  <a:cubicBezTo>
                    <a:pt x="4504" y="1022"/>
                    <a:pt x="4508" y="996"/>
                    <a:pt x="4468" y="973"/>
                  </a:cubicBezTo>
                  <a:cubicBezTo>
                    <a:pt x="4393" y="929"/>
                    <a:pt x="4385" y="900"/>
                    <a:pt x="4412" y="900"/>
                  </a:cubicBezTo>
                  <a:cubicBezTo>
                    <a:pt x="4420" y="900"/>
                    <a:pt x="4431" y="903"/>
                    <a:pt x="4444" y="908"/>
                  </a:cubicBezTo>
                  <a:cubicBezTo>
                    <a:pt x="4462" y="913"/>
                    <a:pt x="4475" y="916"/>
                    <a:pt x="4483" y="916"/>
                  </a:cubicBezTo>
                  <a:cubicBezTo>
                    <a:pt x="4501" y="916"/>
                    <a:pt x="4496" y="903"/>
                    <a:pt x="4468" y="876"/>
                  </a:cubicBezTo>
                  <a:lnTo>
                    <a:pt x="4468" y="876"/>
                  </a:lnTo>
                  <a:cubicBezTo>
                    <a:pt x="4496" y="894"/>
                    <a:pt x="4527" y="908"/>
                    <a:pt x="4540" y="908"/>
                  </a:cubicBezTo>
                  <a:cubicBezTo>
                    <a:pt x="4550" y="908"/>
                    <a:pt x="4550" y="901"/>
                    <a:pt x="4533" y="884"/>
                  </a:cubicBezTo>
                  <a:cubicBezTo>
                    <a:pt x="4533" y="884"/>
                    <a:pt x="4533" y="876"/>
                    <a:pt x="4476" y="859"/>
                  </a:cubicBezTo>
                  <a:lnTo>
                    <a:pt x="4387" y="778"/>
                  </a:lnTo>
                  <a:cubicBezTo>
                    <a:pt x="4386" y="779"/>
                    <a:pt x="4385" y="780"/>
                    <a:pt x="4383" y="780"/>
                  </a:cubicBezTo>
                  <a:cubicBezTo>
                    <a:pt x="4368" y="780"/>
                    <a:pt x="4325" y="751"/>
                    <a:pt x="4281" y="722"/>
                  </a:cubicBezTo>
                  <a:cubicBezTo>
                    <a:pt x="4257" y="711"/>
                    <a:pt x="4258" y="704"/>
                    <a:pt x="4280" y="704"/>
                  </a:cubicBezTo>
                  <a:cubicBezTo>
                    <a:pt x="4309" y="704"/>
                    <a:pt x="4375" y="717"/>
                    <a:pt x="4468" y="754"/>
                  </a:cubicBezTo>
                  <a:lnTo>
                    <a:pt x="4590" y="795"/>
                  </a:lnTo>
                  <a:lnTo>
                    <a:pt x="4484" y="738"/>
                  </a:lnTo>
                  <a:cubicBezTo>
                    <a:pt x="4489" y="733"/>
                    <a:pt x="4491" y="727"/>
                    <a:pt x="4501" y="727"/>
                  </a:cubicBezTo>
                  <a:cubicBezTo>
                    <a:pt x="4509" y="727"/>
                    <a:pt x="4523" y="731"/>
                    <a:pt x="4549" y="746"/>
                  </a:cubicBezTo>
                  <a:cubicBezTo>
                    <a:pt x="4577" y="765"/>
                    <a:pt x="4589" y="773"/>
                    <a:pt x="4596" y="773"/>
                  </a:cubicBezTo>
                  <a:cubicBezTo>
                    <a:pt x="4600" y="773"/>
                    <a:pt x="4602" y="769"/>
                    <a:pt x="4606" y="762"/>
                  </a:cubicBezTo>
                  <a:cubicBezTo>
                    <a:pt x="4606" y="762"/>
                    <a:pt x="4614" y="754"/>
                    <a:pt x="4557" y="722"/>
                  </a:cubicBezTo>
                  <a:cubicBezTo>
                    <a:pt x="4498" y="687"/>
                    <a:pt x="4475" y="674"/>
                    <a:pt x="4478" y="674"/>
                  </a:cubicBezTo>
                  <a:lnTo>
                    <a:pt x="4478" y="674"/>
                  </a:lnTo>
                  <a:cubicBezTo>
                    <a:pt x="4481" y="674"/>
                    <a:pt x="4494" y="680"/>
                    <a:pt x="4517" y="689"/>
                  </a:cubicBezTo>
                  <a:cubicBezTo>
                    <a:pt x="4558" y="708"/>
                    <a:pt x="4585" y="717"/>
                    <a:pt x="4595" y="717"/>
                  </a:cubicBezTo>
                  <a:cubicBezTo>
                    <a:pt x="4612" y="717"/>
                    <a:pt x="4592" y="696"/>
                    <a:pt x="4533" y="657"/>
                  </a:cubicBezTo>
                  <a:cubicBezTo>
                    <a:pt x="4478" y="627"/>
                    <a:pt x="4452" y="613"/>
                    <a:pt x="4455" y="613"/>
                  </a:cubicBezTo>
                  <a:lnTo>
                    <a:pt x="4455" y="613"/>
                  </a:lnTo>
                  <a:cubicBezTo>
                    <a:pt x="4458" y="613"/>
                    <a:pt x="4486" y="625"/>
                    <a:pt x="4541" y="649"/>
                  </a:cubicBezTo>
                  <a:cubicBezTo>
                    <a:pt x="4579" y="667"/>
                    <a:pt x="4621" y="686"/>
                    <a:pt x="4642" y="686"/>
                  </a:cubicBezTo>
                  <a:cubicBezTo>
                    <a:pt x="4648" y="686"/>
                    <a:pt x="4653" y="685"/>
                    <a:pt x="4654" y="681"/>
                  </a:cubicBezTo>
                  <a:lnTo>
                    <a:pt x="4606" y="657"/>
                  </a:lnTo>
                  <a:cubicBezTo>
                    <a:pt x="4535" y="614"/>
                    <a:pt x="4516" y="595"/>
                    <a:pt x="4527" y="595"/>
                  </a:cubicBezTo>
                  <a:cubicBezTo>
                    <a:pt x="4533" y="595"/>
                    <a:pt x="4546" y="600"/>
                    <a:pt x="4565" y="608"/>
                  </a:cubicBezTo>
                  <a:cubicBezTo>
                    <a:pt x="4583" y="617"/>
                    <a:pt x="4595" y="621"/>
                    <a:pt x="4602" y="621"/>
                  </a:cubicBezTo>
                  <a:cubicBezTo>
                    <a:pt x="4613" y="621"/>
                    <a:pt x="4607" y="607"/>
                    <a:pt x="4581" y="576"/>
                  </a:cubicBezTo>
                  <a:cubicBezTo>
                    <a:pt x="4590" y="563"/>
                    <a:pt x="4594" y="554"/>
                    <a:pt x="4605" y="554"/>
                  </a:cubicBezTo>
                  <a:cubicBezTo>
                    <a:pt x="4614" y="554"/>
                    <a:pt x="4628" y="561"/>
                    <a:pt x="4654" y="576"/>
                  </a:cubicBezTo>
                  <a:cubicBezTo>
                    <a:pt x="4704" y="602"/>
                    <a:pt x="4730" y="616"/>
                    <a:pt x="4734" y="616"/>
                  </a:cubicBezTo>
                  <a:cubicBezTo>
                    <a:pt x="4738" y="616"/>
                    <a:pt x="4714" y="598"/>
                    <a:pt x="4663" y="559"/>
                  </a:cubicBezTo>
                  <a:cubicBezTo>
                    <a:pt x="4630" y="538"/>
                    <a:pt x="4619" y="531"/>
                    <a:pt x="4635" y="531"/>
                  </a:cubicBezTo>
                  <a:cubicBezTo>
                    <a:pt x="4643" y="531"/>
                    <a:pt x="4657" y="532"/>
                    <a:pt x="4679" y="535"/>
                  </a:cubicBezTo>
                  <a:cubicBezTo>
                    <a:pt x="4701" y="541"/>
                    <a:pt x="4714" y="545"/>
                    <a:pt x="4720" y="545"/>
                  </a:cubicBezTo>
                  <a:cubicBezTo>
                    <a:pt x="4728" y="545"/>
                    <a:pt x="4717" y="536"/>
                    <a:pt x="4687" y="511"/>
                  </a:cubicBezTo>
                  <a:cubicBezTo>
                    <a:pt x="4595" y="461"/>
                    <a:pt x="4546" y="436"/>
                    <a:pt x="4530" y="436"/>
                  </a:cubicBezTo>
                  <a:cubicBezTo>
                    <a:pt x="4527" y="436"/>
                    <a:pt x="4526" y="437"/>
                    <a:pt x="4525" y="438"/>
                  </a:cubicBezTo>
                  <a:cubicBezTo>
                    <a:pt x="4525" y="441"/>
                    <a:pt x="4524" y="442"/>
                    <a:pt x="4521" y="442"/>
                  </a:cubicBezTo>
                  <a:cubicBezTo>
                    <a:pt x="4515" y="442"/>
                    <a:pt x="4500" y="435"/>
                    <a:pt x="4468" y="414"/>
                  </a:cubicBezTo>
                  <a:lnTo>
                    <a:pt x="4484" y="397"/>
                  </a:lnTo>
                  <a:cubicBezTo>
                    <a:pt x="4484" y="389"/>
                    <a:pt x="4492" y="373"/>
                    <a:pt x="4452" y="332"/>
                  </a:cubicBezTo>
                  <a:cubicBezTo>
                    <a:pt x="4422" y="297"/>
                    <a:pt x="4358" y="257"/>
                    <a:pt x="4341" y="257"/>
                  </a:cubicBezTo>
                  <a:cubicBezTo>
                    <a:pt x="4337" y="257"/>
                    <a:pt x="4336" y="260"/>
                    <a:pt x="4339" y="265"/>
                  </a:cubicBezTo>
                  <a:lnTo>
                    <a:pt x="4339" y="265"/>
                  </a:lnTo>
                  <a:lnTo>
                    <a:pt x="4290" y="251"/>
                  </a:lnTo>
                  <a:cubicBezTo>
                    <a:pt x="4218" y="216"/>
                    <a:pt x="4176" y="199"/>
                    <a:pt x="4166" y="1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2" name="Google Shape;8832;p32"/>
            <p:cNvSpPr/>
            <p:nvPr/>
          </p:nvSpPr>
          <p:spPr>
            <a:xfrm>
              <a:off x="7328113" y="1616404"/>
              <a:ext cx="73811" cy="49299"/>
            </a:xfrm>
            <a:custGeom>
              <a:avLst/>
              <a:gdLst/>
              <a:ahLst/>
              <a:cxnLst/>
              <a:rect l="l" t="t" r="r" b="b"/>
              <a:pathLst>
                <a:path w="4282" h="2860" extrusionOk="0">
                  <a:moveTo>
                    <a:pt x="3583" y="25"/>
                  </a:moveTo>
                  <a:lnTo>
                    <a:pt x="3583" y="25"/>
                  </a:lnTo>
                  <a:cubicBezTo>
                    <a:pt x="3590" y="25"/>
                    <a:pt x="3666" y="60"/>
                    <a:pt x="3738" y="98"/>
                  </a:cubicBezTo>
                  <a:cubicBezTo>
                    <a:pt x="3793" y="128"/>
                    <a:pt x="3819" y="142"/>
                    <a:pt x="3816" y="142"/>
                  </a:cubicBezTo>
                  <a:cubicBezTo>
                    <a:pt x="3813" y="142"/>
                    <a:pt x="3785" y="130"/>
                    <a:pt x="3730" y="107"/>
                  </a:cubicBezTo>
                  <a:cubicBezTo>
                    <a:pt x="3698" y="90"/>
                    <a:pt x="3657" y="74"/>
                    <a:pt x="3625" y="50"/>
                  </a:cubicBezTo>
                  <a:cubicBezTo>
                    <a:pt x="3591" y="32"/>
                    <a:pt x="3580" y="25"/>
                    <a:pt x="3583" y="25"/>
                  </a:cubicBezTo>
                  <a:close/>
                  <a:moveTo>
                    <a:pt x="3310" y="540"/>
                  </a:moveTo>
                  <a:cubicBezTo>
                    <a:pt x="3313" y="540"/>
                    <a:pt x="3323" y="549"/>
                    <a:pt x="3357" y="577"/>
                  </a:cubicBezTo>
                  <a:cubicBezTo>
                    <a:pt x="3389" y="601"/>
                    <a:pt x="3414" y="634"/>
                    <a:pt x="3438" y="666"/>
                  </a:cubicBezTo>
                  <a:cubicBezTo>
                    <a:pt x="3389" y="625"/>
                    <a:pt x="3349" y="585"/>
                    <a:pt x="3308" y="544"/>
                  </a:cubicBezTo>
                  <a:cubicBezTo>
                    <a:pt x="3308" y="542"/>
                    <a:pt x="3308" y="540"/>
                    <a:pt x="3310" y="540"/>
                  </a:cubicBezTo>
                  <a:close/>
                  <a:moveTo>
                    <a:pt x="1622" y="747"/>
                  </a:moveTo>
                  <a:cubicBezTo>
                    <a:pt x="1614" y="747"/>
                    <a:pt x="1614" y="747"/>
                    <a:pt x="1606" y="804"/>
                  </a:cubicBezTo>
                  <a:lnTo>
                    <a:pt x="1614" y="812"/>
                  </a:lnTo>
                  <a:cubicBezTo>
                    <a:pt x="1622" y="747"/>
                    <a:pt x="1622" y="747"/>
                    <a:pt x="1622" y="747"/>
                  </a:cubicBezTo>
                  <a:close/>
                  <a:moveTo>
                    <a:pt x="803" y="779"/>
                  </a:moveTo>
                  <a:cubicBezTo>
                    <a:pt x="801" y="779"/>
                    <a:pt x="796" y="784"/>
                    <a:pt x="771" y="828"/>
                  </a:cubicBezTo>
                  <a:cubicBezTo>
                    <a:pt x="811" y="780"/>
                    <a:pt x="811" y="780"/>
                    <a:pt x="803" y="780"/>
                  </a:cubicBezTo>
                  <a:cubicBezTo>
                    <a:pt x="803" y="780"/>
                    <a:pt x="803" y="779"/>
                    <a:pt x="803" y="779"/>
                  </a:cubicBezTo>
                  <a:close/>
                  <a:moveTo>
                    <a:pt x="819" y="788"/>
                  </a:moveTo>
                  <a:lnTo>
                    <a:pt x="787" y="844"/>
                  </a:lnTo>
                  <a:lnTo>
                    <a:pt x="795" y="844"/>
                  </a:lnTo>
                  <a:cubicBezTo>
                    <a:pt x="827" y="796"/>
                    <a:pt x="827" y="796"/>
                    <a:pt x="819" y="788"/>
                  </a:cubicBezTo>
                  <a:close/>
                  <a:moveTo>
                    <a:pt x="857" y="785"/>
                  </a:moveTo>
                  <a:cubicBezTo>
                    <a:pt x="856" y="785"/>
                    <a:pt x="852" y="791"/>
                    <a:pt x="844" y="804"/>
                  </a:cubicBezTo>
                  <a:cubicBezTo>
                    <a:pt x="844" y="804"/>
                    <a:pt x="835" y="804"/>
                    <a:pt x="811" y="861"/>
                  </a:cubicBezTo>
                  <a:cubicBezTo>
                    <a:pt x="835" y="825"/>
                    <a:pt x="859" y="785"/>
                    <a:pt x="857" y="785"/>
                  </a:cubicBezTo>
                  <a:close/>
                  <a:moveTo>
                    <a:pt x="3355" y="787"/>
                  </a:moveTo>
                  <a:lnTo>
                    <a:pt x="3355" y="787"/>
                  </a:lnTo>
                  <a:cubicBezTo>
                    <a:pt x="3356" y="787"/>
                    <a:pt x="3362" y="792"/>
                    <a:pt x="3373" y="804"/>
                  </a:cubicBezTo>
                  <a:lnTo>
                    <a:pt x="3454" y="893"/>
                  </a:lnTo>
                  <a:cubicBezTo>
                    <a:pt x="3454" y="893"/>
                    <a:pt x="3469" y="911"/>
                    <a:pt x="3466" y="911"/>
                  </a:cubicBezTo>
                  <a:cubicBezTo>
                    <a:pt x="3465" y="911"/>
                    <a:pt x="3460" y="907"/>
                    <a:pt x="3446" y="893"/>
                  </a:cubicBezTo>
                  <a:lnTo>
                    <a:pt x="3406" y="852"/>
                  </a:lnTo>
                  <a:cubicBezTo>
                    <a:pt x="3377" y="818"/>
                    <a:pt x="3352" y="787"/>
                    <a:pt x="3355" y="787"/>
                  </a:cubicBezTo>
                  <a:close/>
                  <a:moveTo>
                    <a:pt x="2895" y="836"/>
                  </a:moveTo>
                  <a:cubicBezTo>
                    <a:pt x="2895" y="836"/>
                    <a:pt x="2895" y="837"/>
                    <a:pt x="2935" y="885"/>
                  </a:cubicBezTo>
                  <a:cubicBezTo>
                    <a:pt x="2935" y="885"/>
                    <a:pt x="2968" y="934"/>
                    <a:pt x="2960" y="934"/>
                  </a:cubicBezTo>
                  <a:lnTo>
                    <a:pt x="2960" y="934"/>
                  </a:lnTo>
                  <a:lnTo>
                    <a:pt x="2927" y="885"/>
                  </a:lnTo>
                  <a:cubicBezTo>
                    <a:pt x="2895" y="837"/>
                    <a:pt x="2895" y="836"/>
                    <a:pt x="2895" y="836"/>
                  </a:cubicBezTo>
                  <a:close/>
                  <a:moveTo>
                    <a:pt x="3219" y="917"/>
                  </a:moveTo>
                  <a:cubicBezTo>
                    <a:pt x="3219" y="917"/>
                    <a:pt x="3260" y="958"/>
                    <a:pt x="3260" y="958"/>
                  </a:cubicBezTo>
                  <a:cubicBezTo>
                    <a:pt x="3260" y="958"/>
                    <a:pt x="3300" y="1007"/>
                    <a:pt x="3292" y="1007"/>
                  </a:cubicBezTo>
                  <a:lnTo>
                    <a:pt x="3211" y="917"/>
                  </a:lnTo>
                  <a:close/>
                  <a:moveTo>
                    <a:pt x="1362" y="1039"/>
                  </a:moveTo>
                  <a:lnTo>
                    <a:pt x="1362" y="1039"/>
                  </a:lnTo>
                  <a:cubicBezTo>
                    <a:pt x="1359" y="1049"/>
                    <a:pt x="1357" y="1059"/>
                    <a:pt x="1354" y="1067"/>
                  </a:cubicBezTo>
                  <a:lnTo>
                    <a:pt x="1354" y="1067"/>
                  </a:lnTo>
                  <a:cubicBezTo>
                    <a:pt x="1356" y="1061"/>
                    <a:pt x="1358" y="1055"/>
                    <a:pt x="1362" y="1039"/>
                  </a:cubicBezTo>
                  <a:close/>
                  <a:moveTo>
                    <a:pt x="2530" y="982"/>
                  </a:moveTo>
                  <a:cubicBezTo>
                    <a:pt x="2558" y="1039"/>
                    <a:pt x="2571" y="1067"/>
                    <a:pt x="2570" y="1067"/>
                  </a:cubicBezTo>
                  <a:cubicBezTo>
                    <a:pt x="2569" y="1067"/>
                    <a:pt x="2554" y="1039"/>
                    <a:pt x="2530" y="982"/>
                  </a:cubicBezTo>
                  <a:close/>
                  <a:moveTo>
                    <a:pt x="1354" y="1067"/>
                  </a:move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lnTo>
                    <a:pt x="1354" y="1067"/>
                  </a:lnTo>
                  <a:cubicBezTo>
                    <a:pt x="1354" y="1067"/>
                    <a:pt x="1354" y="1067"/>
                    <a:pt x="1354" y="1067"/>
                  </a:cubicBezTo>
                  <a:close/>
                  <a:moveTo>
                    <a:pt x="3258" y="1035"/>
                  </a:moveTo>
                  <a:cubicBezTo>
                    <a:pt x="3262" y="1035"/>
                    <a:pt x="3269" y="1045"/>
                    <a:pt x="3292" y="1080"/>
                  </a:cubicBezTo>
                  <a:lnTo>
                    <a:pt x="3292" y="1088"/>
                  </a:lnTo>
                  <a:lnTo>
                    <a:pt x="3252" y="1039"/>
                  </a:lnTo>
                  <a:cubicBezTo>
                    <a:pt x="3254" y="1037"/>
                    <a:pt x="3256" y="1035"/>
                    <a:pt x="3258" y="1035"/>
                  </a:cubicBezTo>
                  <a:close/>
                  <a:moveTo>
                    <a:pt x="607" y="998"/>
                  </a:moveTo>
                  <a:cubicBezTo>
                    <a:pt x="608" y="998"/>
                    <a:pt x="608" y="998"/>
                    <a:pt x="608" y="998"/>
                  </a:cubicBezTo>
                  <a:cubicBezTo>
                    <a:pt x="617" y="1007"/>
                    <a:pt x="617" y="1007"/>
                    <a:pt x="576" y="1055"/>
                  </a:cubicBezTo>
                  <a:cubicBezTo>
                    <a:pt x="576" y="1055"/>
                    <a:pt x="544" y="1096"/>
                    <a:pt x="535" y="1096"/>
                  </a:cubicBezTo>
                  <a:lnTo>
                    <a:pt x="568" y="1039"/>
                  </a:lnTo>
                  <a:cubicBezTo>
                    <a:pt x="592" y="1002"/>
                    <a:pt x="603" y="998"/>
                    <a:pt x="607" y="998"/>
                  </a:cubicBezTo>
                  <a:close/>
                  <a:moveTo>
                    <a:pt x="1354" y="1067"/>
                  </a:moveTo>
                  <a:cubicBezTo>
                    <a:pt x="1352" y="1073"/>
                    <a:pt x="1350" y="1080"/>
                    <a:pt x="1346" y="1096"/>
                  </a:cubicBezTo>
                  <a:cubicBezTo>
                    <a:pt x="1346" y="1096"/>
                    <a:pt x="1349" y="1085"/>
                    <a:pt x="1354" y="1067"/>
                  </a:cubicBezTo>
                  <a:close/>
                  <a:moveTo>
                    <a:pt x="3211" y="1063"/>
                  </a:moveTo>
                  <a:cubicBezTo>
                    <a:pt x="3219" y="1063"/>
                    <a:pt x="3219" y="1063"/>
                    <a:pt x="3252" y="1112"/>
                  </a:cubicBezTo>
                  <a:lnTo>
                    <a:pt x="3211" y="1063"/>
                  </a:lnTo>
                  <a:close/>
                  <a:moveTo>
                    <a:pt x="1379" y="1047"/>
                  </a:moveTo>
                  <a:cubicBezTo>
                    <a:pt x="1374" y="1080"/>
                    <a:pt x="1367" y="1113"/>
                    <a:pt x="1366" y="1113"/>
                  </a:cubicBezTo>
                  <a:cubicBezTo>
                    <a:pt x="1365" y="1113"/>
                    <a:pt x="1368" y="1095"/>
                    <a:pt x="1379" y="1047"/>
                  </a:cubicBezTo>
                  <a:close/>
                  <a:moveTo>
                    <a:pt x="3159" y="1044"/>
                  </a:moveTo>
                  <a:cubicBezTo>
                    <a:pt x="3161" y="1044"/>
                    <a:pt x="3171" y="1056"/>
                    <a:pt x="3187" y="1080"/>
                  </a:cubicBezTo>
                  <a:cubicBezTo>
                    <a:pt x="3219" y="1128"/>
                    <a:pt x="3219" y="1128"/>
                    <a:pt x="3219" y="1128"/>
                  </a:cubicBezTo>
                  <a:cubicBezTo>
                    <a:pt x="3217" y="1131"/>
                    <a:pt x="3215" y="1132"/>
                    <a:pt x="3213" y="1132"/>
                  </a:cubicBezTo>
                  <a:cubicBezTo>
                    <a:pt x="3208" y="1132"/>
                    <a:pt x="3202" y="1122"/>
                    <a:pt x="3179" y="1088"/>
                  </a:cubicBezTo>
                  <a:cubicBezTo>
                    <a:pt x="3162" y="1058"/>
                    <a:pt x="3156" y="1044"/>
                    <a:pt x="3159" y="1044"/>
                  </a:cubicBezTo>
                  <a:close/>
                  <a:moveTo>
                    <a:pt x="3296" y="1121"/>
                  </a:moveTo>
                  <a:cubicBezTo>
                    <a:pt x="3294" y="1121"/>
                    <a:pt x="3297" y="1127"/>
                    <a:pt x="3308" y="1144"/>
                  </a:cubicBezTo>
                  <a:cubicBezTo>
                    <a:pt x="3314" y="1139"/>
                    <a:pt x="3299" y="1121"/>
                    <a:pt x="3296" y="1121"/>
                  </a:cubicBezTo>
                  <a:close/>
                  <a:moveTo>
                    <a:pt x="2117" y="1112"/>
                  </a:moveTo>
                  <a:lnTo>
                    <a:pt x="2117" y="1112"/>
                  </a:lnTo>
                  <a:cubicBezTo>
                    <a:pt x="2125" y="1144"/>
                    <a:pt x="2133" y="1185"/>
                    <a:pt x="2133" y="1225"/>
                  </a:cubicBezTo>
                  <a:lnTo>
                    <a:pt x="2125" y="1225"/>
                  </a:lnTo>
                  <a:lnTo>
                    <a:pt x="2117" y="1112"/>
                  </a:lnTo>
                  <a:close/>
                  <a:moveTo>
                    <a:pt x="649" y="1031"/>
                  </a:moveTo>
                  <a:cubicBezTo>
                    <a:pt x="649" y="1039"/>
                    <a:pt x="657" y="1039"/>
                    <a:pt x="625" y="1088"/>
                  </a:cubicBezTo>
                  <a:lnTo>
                    <a:pt x="617" y="1088"/>
                  </a:lnTo>
                  <a:cubicBezTo>
                    <a:pt x="627" y="1072"/>
                    <a:pt x="631" y="1066"/>
                    <a:pt x="630" y="1066"/>
                  </a:cubicBezTo>
                  <a:lnTo>
                    <a:pt x="630" y="1066"/>
                  </a:lnTo>
                  <a:cubicBezTo>
                    <a:pt x="629" y="1066"/>
                    <a:pt x="606" y="1097"/>
                    <a:pt x="584" y="1136"/>
                  </a:cubicBezTo>
                  <a:lnTo>
                    <a:pt x="519" y="1234"/>
                  </a:lnTo>
                  <a:cubicBezTo>
                    <a:pt x="535" y="1193"/>
                    <a:pt x="552" y="1161"/>
                    <a:pt x="576" y="1128"/>
                  </a:cubicBezTo>
                  <a:cubicBezTo>
                    <a:pt x="641" y="1031"/>
                    <a:pt x="641" y="1031"/>
                    <a:pt x="649" y="1031"/>
                  </a:cubicBezTo>
                  <a:close/>
                  <a:moveTo>
                    <a:pt x="1476" y="1144"/>
                  </a:moveTo>
                  <a:lnTo>
                    <a:pt x="1460" y="1258"/>
                  </a:lnTo>
                  <a:cubicBezTo>
                    <a:pt x="1468" y="1242"/>
                    <a:pt x="1476" y="1225"/>
                    <a:pt x="1476" y="1201"/>
                  </a:cubicBezTo>
                  <a:cubicBezTo>
                    <a:pt x="1484" y="1185"/>
                    <a:pt x="1484" y="1161"/>
                    <a:pt x="1484" y="1144"/>
                  </a:cubicBezTo>
                  <a:close/>
                  <a:moveTo>
                    <a:pt x="1103" y="1185"/>
                  </a:moveTo>
                  <a:lnTo>
                    <a:pt x="1087" y="1242"/>
                  </a:lnTo>
                  <a:lnTo>
                    <a:pt x="1054" y="1298"/>
                  </a:lnTo>
                  <a:lnTo>
                    <a:pt x="1079" y="1234"/>
                  </a:lnTo>
                  <a:cubicBezTo>
                    <a:pt x="1095" y="1185"/>
                    <a:pt x="1103" y="1185"/>
                    <a:pt x="1103" y="1185"/>
                  </a:cubicBezTo>
                  <a:close/>
                  <a:moveTo>
                    <a:pt x="3328" y="1251"/>
                  </a:moveTo>
                  <a:cubicBezTo>
                    <a:pt x="3337" y="1266"/>
                    <a:pt x="3352" y="1286"/>
                    <a:pt x="3373" y="1315"/>
                  </a:cubicBezTo>
                  <a:cubicBezTo>
                    <a:pt x="3390" y="1332"/>
                    <a:pt x="3400" y="1343"/>
                    <a:pt x="3400" y="1343"/>
                  </a:cubicBezTo>
                  <a:cubicBezTo>
                    <a:pt x="3401" y="1343"/>
                    <a:pt x="3383" y="1322"/>
                    <a:pt x="3341" y="1266"/>
                  </a:cubicBezTo>
                  <a:cubicBezTo>
                    <a:pt x="3336" y="1260"/>
                    <a:pt x="3332" y="1256"/>
                    <a:pt x="3328" y="1251"/>
                  </a:cubicBezTo>
                  <a:close/>
                  <a:moveTo>
                    <a:pt x="1248" y="1140"/>
                  </a:moveTo>
                  <a:cubicBezTo>
                    <a:pt x="1250" y="1140"/>
                    <a:pt x="1240" y="1167"/>
                    <a:pt x="1217" y="1234"/>
                  </a:cubicBezTo>
                  <a:cubicBezTo>
                    <a:pt x="1192" y="1290"/>
                    <a:pt x="1168" y="1347"/>
                    <a:pt x="1168" y="1347"/>
                  </a:cubicBezTo>
                  <a:cubicBezTo>
                    <a:pt x="1184" y="1290"/>
                    <a:pt x="1208" y="1234"/>
                    <a:pt x="1233" y="1177"/>
                  </a:cubicBezTo>
                  <a:lnTo>
                    <a:pt x="1225" y="1177"/>
                  </a:lnTo>
                  <a:cubicBezTo>
                    <a:pt x="1238" y="1153"/>
                    <a:pt x="1246" y="1140"/>
                    <a:pt x="1248" y="1140"/>
                  </a:cubicBezTo>
                  <a:close/>
                  <a:moveTo>
                    <a:pt x="1395" y="1298"/>
                  </a:moveTo>
                  <a:lnTo>
                    <a:pt x="1403" y="1307"/>
                  </a:lnTo>
                  <a:cubicBezTo>
                    <a:pt x="1403" y="1307"/>
                    <a:pt x="1403" y="1307"/>
                    <a:pt x="1395" y="1363"/>
                  </a:cubicBezTo>
                  <a:lnTo>
                    <a:pt x="1387" y="1363"/>
                  </a:lnTo>
                  <a:lnTo>
                    <a:pt x="1395" y="1298"/>
                  </a:lnTo>
                  <a:close/>
                  <a:moveTo>
                    <a:pt x="2733" y="1298"/>
                  </a:moveTo>
                  <a:cubicBezTo>
                    <a:pt x="2749" y="1331"/>
                    <a:pt x="2765" y="1363"/>
                    <a:pt x="2773" y="1404"/>
                  </a:cubicBezTo>
                  <a:lnTo>
                    <a:pt x="2725" y="1298"/>
                  </a:lnTo>
                  <a:close/>
                  <a:moveTo>
                    <a:pt x="1370" y="1268"/>
                  </a:moveTo>
                  <a:lnTo>
                    <a:pt x="1370" y="1268"/>
                  </a:lnTo>
                  <a:cubicBezTo>
                    <a:pt x="1373" y="1268"/>
                    <a:pt x="1362" y="1323"/>
                    <a:pt x="1338" y="1412"/>
                  </a:cubicBezTo>
                  <a:lnTo>
                    <a:pt x="1330" y="1404"/>
                  </a:lnTo>
                  <a:cubicBezTo>
                    <a:pt x="1338" y="1363"/>
                    <a:pt x="1346" y="1331"/>
                    <a:pt x="1362" y="1290"/>
                  </a:cubicBezTo>
                  <a:cubicBezTo>
                    <a:pt x="1367" y="1275"/>
                    <a:pt x="1369" y="1268"/>
                    <a:pt x="1370" y="1268"/>
                  </a:cubicBezTo>
                  <a:close/>
                  <a:moveTo>
                    <a:pt x="787" y="1347"/>
                  </a:moveTo>
                  <a:cubicBezTo>
                    <a:pt x="771" y="1388"/>
                    <a:pt x="754" y="1420"/>
                    <a:pt x="730" y="1452"/>
                  </a:cubicBezTo>
                  <a:lnTo>
                    <a:pt x="722" y="1444"/>
                  </a:lnTo>
                  <a:cubicBezTo>
                    <a:pt x="738" y="1412"/>
                    <a:pt x="754" y="1379"/>
                    <a:pt x="787" y="1347"/>
                  </a:cubicBezTo>
                  <a:close/>
                  <a:moveTo>
                    <a:pt x="2293" y="1489"/>
                  </a:moveTo>
                  <a:lnTo>
                    <a:pt x="2293" y="1489"/>
                  </a:lnTo>
                  <a:cubicBezTo>
                    <a:pt x="2295" y="1489"/>
                    <a:pt x="2300" y="1517"/>
                    <a:pt x="2295" y="1517"/>
                  </a:cubicBezTo>
                  <a:cubicBezTo>
                    <a:pt x="2292" y="1496"/>
                    <a:pt x="2292" y="1489"/>
                    <a:pt x="2293" y="1489"/>
                  </a:cubicBezTo>
                  <a:close/>
                  <a:moveTo>
                    <a:pt x="1090" y="1283"/>
                  </a:moveTo>
                  <a:lnTo>
                    <a:pt x="1090" y="1283"/>
                  </a:lnTo>
                  <a:cubicBezTo>
                    <a:pt x="1091" y="1283"/>
                    <a:pt x="1081" y="1312"/>
                    <a:pt x="1062" y="1363"/>
                  </a:cubicBezTo>
                  <a:cubicBezTo>
                    <a:pt x="1046" y="1420"/>
                    <a:pt x="1022" y="1477"/>
                    <a:pt x="990" y="1525"/>
                  </a:cubicBezTo>
                  <a:lnTo>
                    <a:pt x="981" y="1525"/>
                  </a:lnTo>
                  <a:cubicBezTo>
                    <a:pt x="981" y="1525"/>
                    <a:pt x="1006" y="1469"/>
                    <a:pt x="1030" y="1412"/>
                  </a:cubicBezTo>
                  <a:cubicBezTo>
                    <a:pt x="1070" y="1324"/>
                    <a:pt x="1088" y="1283"/>
                    <a:pt x="1090" y="1283"/>
                  </a:cubicBezTo>
                  <a:close/>
                  <a:moveTo>
                    <a:pt x="2562" y="1404"/>
                  </a:moveTo>
                  <a:cubicBezTo>
                    <a:pt x="2571" y="1404"/>
                    <a:pt x="2571" y="1404"/>
                    <a:pt x="2587" y="1461"/>
                  </a:cubicBezTo>
                  <a:cubicBezTo>
                    <a:pt x="2611" y="1517"/>
                    <a:pt x="2595" y="1517"/>
                    <a:pt x="2595" y="1525"/>
                  </a:cubicBezTo>
                  <a:cubicBezTo>
                    <a:pt x="2571" y="1485"/>
                    <a:pt x="2562" y="1444"/>
                    <a:pt x="2562" y="1404"/>
                  </a:cubicBezTo>
                  <a:close/>
                  <a:moveTo>
                    <a:pt x="1200" y="1420"/>
                  </a:moveTo>
                  <a:cubicBezTo>
                    <a:pt x="1192" y="1461"/>
                    <a:pt x="1176" y="1501"/>
                    <a:pt x="1160" y="1534"/>
                  </a:cubicBezTo>
                  <a:lnTo>
                    <a:pt x="1152" y="1534"/>
                  </a:lnTo>
                  <a:cubicBezTo>
                    <a:pt x="1176" y="1477"/>
                    <a:pt x="1192" y="1420"/>
                    <a:pt x="1192" y="1420"/>
                  </a:cubicBezTo>
                  <a:close/>
                  <a:moveTo>
                    <a:pt x="1631" y="1383"/>
                  </a:moveTo>
                  <a:cubicBezTo>
                    <a:pt x="1634" y="1383"/>
                    <a:pt x="1635" y="1413"/>
                    <a:pt x="1630" y="1485"/>
                  </a:cubicBezTo>
                  <a:cubicBezTo>
                    <a:pt x="1622" y="1542"/>
                    <a:pt x="1622" y="1542"/>
                    <a:pt x="1622" y="1542"/>
                  </a:cubicBezTo>
                  <a:cubicBezTo>
                    <a:pt x="1622" y="1542"/>
                    <a:pt x="1622" y="1485"/>
                    <a:pt x="1622" y="1420"/>
                  </a:cubicBezTo>
                  <a:cubicBezTo>
                    <a:pt x="1625" y="1397"/>
                    <a:pt x="1629" y="1383"/>
                    <a:pt x="1631" y="1383"/>
                  </a:cubicBezTo>
                  <a:close/>
                  <a:moveTo>
                    <a:pt x="1671" y="1428"/>
                  </a:moveTo>
                  <a:cubicBezTo>
                    <a:pt x="1662" y="1469"/>
                    <a:pt x="1662" y="1509"/>
                    <a:pt x="1654" y="1550"/>
                  </a:cubicBezTo>
                  <a:lnTo>
                    <a:pt x="1654" y="1493"/>
                  </a:lnTo>
                  <a:lnTo>
                    <a:pt x="1662" y="1428"/>
                  </a:lnTo>
                  <a:close/>
                  <a:moveTo>
                    <a:pt x="2230" y="1461"/>
                  </a:moveTo>
                  <a:cubicBezTo>
                    <a:pt x="2238" y="1501"/>
                    <a:pt x="2246" y="1542"/>
                    <a:pt x="2246" y="1574"/>
                  </a:cubicBezTo>
                  <a:lnTo>
                    <a:pt x="2230" y="1517"/>
                  </a:lnTo>
                  <a:lnTo>
                    <a:pt x="2230" y="1461"/>
                  </a:lnTo>
                  <a:close/>
                  <a:moveTo>
                    <a:pt x="765" y="1443"/>
                  </a:moveTo>
                  <a:cubicBezTo>
                    <a:pt x="759" y="1443"/>
                    <a:pt x="739" y="1478"/>
                    <a:pt x="722" y="1517"/>
                  </a:cubicBezTo>
                  <a:cubicBezTo>
                    <a:pt x="698" y="1574"/>
                    <a:pt x="698" y="1574"/>
                    <a:pt x="706" y="1582"/>
                  </a:cubicBezTo>
                  <a:cubicBezTo>
                    <a:pt x="714" y="1582"/>
                    <a:pt x="746" y="1534"/>
                    <a:pt x="746" y="1534"/>
                  </a:cubicBezTo>
                  <a:cubicBezTo>
                    <a:pt x="771" y="1477"/>
                    <a:pt x="763" y="1477"/>
                    <a:pt x="763" y="1469"/>
                  </a:cubicBezTo>
                  <a:cubicBezTo>
                    <a:pt x="768" y="1451"/>
                    <a:pt x="768" y="1443"/>
                    <a:pt x="765" y="1443"/>
                  </a:cubicBezTo>
                  <a:close/>
                  <a:moveTo>
                    <a:pt x="1533" y="1525"/>
                  </a:moveTo>
                  <a:cubicBezTo>
                    <a:pt x="1533" y="1550"/>
                    <a:pt x="1533" y="1566"/>
                    <a:pt x="1533" y="1582"/>
                  </a:cubicBezTo>
                  <a:cubicBezTo>
                    <a:pt x="1530" y="1604"/>
                    <a:pt x="1528" y="1611"/>
                    <a:pt x="1527" y="1611"/>
                  </a:cubicBezTo>
                  <a:cubicBezTo>
                    <a:pt x="1525" y="1611"/>
                    <a:pt x="1525" y="1582"/>
                    <a:pt x="1525" y="1582"/>
                  </a:cubicBezTo>
                  <a:cubicBezTo>
                    <a:pt x="1525" y="1525"/>
                    <a:pt x="1525" y="1525"/>
                    <a:pt x="1533" y="1525"/>
                  </a:cubicBezTo>
                  <a:close/>
                  <a:moveTo>
                    <a:pt x="1444" y="1501"/>
                  </a:moveTo>
                  <a:cubicBezTo>
                    <a:pt x="1452" y="1501"/>
                    <a:pt x="1452" y="1501"/>
                    <a:pt x="1444" y="1566"/>
                  </a:cubicBezTo>
                  <a:cubicBezTo>
                    <a:pt x="1444" y="1566"/>
                    <a:pt x="1435" y="1623"/>
                    <a:pt x="1427" y="1623"/>
                  </a:cubicBezTo>
                  <a:cubicBezTo>
                    <a:pt x="1427" y="1598"/>
                    <a:pt x="1427" y="1582"/>
                    <a:pt x="1427" y="1558"/>
                  </a:cubicBezTo>
                  <a:cubicBezTo>
                    <a:pt x="1435" y="1501"/>
                    <a:pt x="1444" y="1501"/>
                    <a:pt x="1444" y="1501"/>
                  </a:cubicBezTo>
                  <a:close/>
                  <a:moveTo>
                    <a:pt x="1979" y="1582"/>
                  </a:moveTo>
                  <a:cubicBezTo>
                    <a:pt x="1987" y="1623"/>
                    <a:pt x="1987" y="1663"/>
                    <a:pt x="1979" y="1704"/>
                  </a:cubicBezTo>
                  <a:lnTo>
                    <a:pt x="1971" y="1639"/>
                  </a:lnTo>
                  <a:lnTo>
                    <a:pt x="1979" y="1582"/>
                  </a:lnTo>
                  <a:close/>
                  <a:moveTo>
                    <a:pt x="2092" y="1525"/>
                  </a:moveTo>
                  <a:cubicBezTo>
                    <a:pt x="2092" y="1525"/>
                    <a:pt x="2092" y="1526"/>
                    <a:pt x="2100" y="1582"/>
                  </a:cubicBezTo>
                  <a:cubicBezTo>
                    <a:pt x="2100" y="1647"/>
                    <a:pt x="2108" y="1704"/>
                    <a:pt x="2108" y="1704"/>
                  </a:cubicBezTo>
                  <a:cubicBezTo>
                    <a:pt x="2100" y="1704"/>
                    <a:pt x="2092" y="1582"/>
                    <a:pt x="2092" y="1525"/>
                  </a:cubicBezTo>
                  <a:close/>
                  <a:moveTo>
                    <a:pt x="1249" y="1631"/>
                  </a:moveTo>
                  <a:lnTo>
                    <a:pt x="1233" y="1688"/>
                  </a:lnTo>
                  <a:cubicBezTo>
                    <a:pt x="1227" y="1688"/>
                    <a:pt x="1218" y="1713"/>
                    <a:pt x="1218" y="1713"/>
                  </a:cubicBezTo>
                  <a:cubicBezTo>
                    <a:pt x="1217" y="1713"/>
                    <a:pt x="1219" y="1707"/>
                    <a:pt x="1225" y="1688"/>
                  </a:cubicBezTo>
                  <a:lnTo>
                    <a:pt x="1225" y="1679"/>
                  </a:lnTo>
                  <a:cubicBezTo>
                    <a:pt x="1225" y="1663"/>
                    <a:pt x="1233" y="1647"/>
                    <a:pt x="1249" y="1631"/>
                  </a:cubicBezTo>
                  <a:close/>
                  <a:moveTo>
                    <a:pt x="1638" y="1728"/>
                  </a:moveTo>
                  <a:lnTo>
                    <a:pt x="1630" y="1793"/>
                  </a:lnTo>
                  <a:cubicBezTo>
                    <a:pt x="1630" y="1809"/>
                    <a:pt x="1631" y="1816"/>
                    <a:pt x="1632" y="1816"/>
                  </a:cubicBezTo>
                  <a:cubicBezTo>
                    <a:pt x="1634" y="1816"/>
                    <a:pt x="1638" y="1774"/>
                    <a:pt x="1638" y="1728"/>
                  </a:cubicBezTo>
                  <a:close/>
                  <a:moveTo>
                    <a:pt x="81" y="1720"/>
                  </a:moveTo>
                  <a:cubicBezTo>
                    <a:pt x="81" y="1720"/>
                    <a:pt x="41" y="1761"/>
                    <a:pt x="0" y="1809"/>
                  </a:cubicBezTo>
                  <a:lnTo>
                    <a:pt x="8" y="1817"/>
                  </a:lnTo>
                  <a:cubicBezTo>
                    <a:pt x="9" y="1818"/>
                    <a:pt x="10" y="1818"/>
                    <a:pt x="11" y="1818"/>
                  </a:cubicBezTo>
                  <a:cubicBezTo>
                    <a:pt x="21" y="1818"/>
                    <a:pt x="51" y="1773"/>
                    <a:pt x="81" y="1728"/>
                  </a:cubicBezTo>
                  <a:lnTo>
                    <a:pt x="81" y="1720"/>
                  </a:lnTo>
                  <a:close/>
                  <a:moveTo>
                    <a:pt x="3510" y="0"/>
                  </a:moveTo>
                  <a:cubicBezTo>
                    <a:pt x="3497" y="0"/>
                    <a:pt x="3507" y="7"/>
                    <a:pt x="3568" y="34"/>
                  </a:cubicBezTo>
                  <a:cubicBezTo>
                    <a:pt x="3568" y="34"/>
                    <a:pt x="3616" y="66"/>
                    <a:pt x="3616" y="66"/>
                  </a:cubicBezTo>
                  <a:cubicBezTo>
                    <a:pt x="3592" y="66"/>
                    <a:pt x="3576" y="58"/>
                    <a:pt x="3560" y="50"/>
                  </a:cubicBezTo>
                  <a:cubicBezTo>
                    <a:pt x="3539" y="41"/>
                    <a:pt x="3525" y="37"/>
                    <a:pt x="3514" y="37"/>
                  </a:cubicBezTo>
                  <a:cubicBezTo>
                    <a:pt x="3497" y="37"/>
                    <a:pt x="3492" y="48"/>
                    <a:pt x="3487" y="58"/>
                  </a:cubicBezTo>
                  <a:cubicBezTo>
                    <a:pt x="3478" y="67"/>
                    <a:pt x="3471" y="73"/>
                    <a:pt x="3458" y="73"/>
                  </a:cubicBezTo>
                  <a:cubicBezTo>
                    <a:pt x="3447" y="73"/>
                    <a:pt x="3431" y="69"/>
                    <a:pt x="3406" y="58"/>
                  </a:cubicBezTo>
                  <a:cubicBezTo>
                    <a:pt x="3376" y="43"/>
                    <a:pt x="3362" y="40"/>
                    <a:pt x="3355" y="40"/>
                  </a:cubicBezTo>
                  <a:cubicBezTo>
                    <a:pt x="3350" y="40"/>
                    <a:pt x="3349" y="42"/>
                    <a:pt x="3349" y="42"/>
                  </a:cubicBezTo>
                  <a:cubicBezTo>
                    <a:pt x="3406" y="66"/>
                    <a:pt x="3389" y="82"/>
                    <a:pt x="3381" y="107"/>
                  </a:cubicBezTo>
                  <a:cubicBezTo>
                    <a:pt x="3365" y="131"/>
                    <a:pt x="3349" y="147"/>
                    <a:pt x="3398" y="180"/>
                  </a:cubicBezTo>
                  <a:lnTo>
                    <a:pt x="3389" y="188"/>
                  </a:lnTo>
                  <a:cubicBezTo>
                    <a:pt x="3357" y="166"/>
                    <a:pt x="3346" y="162"/>
                    <a:pt x="3340" y="162"/>
                  </a:cubicBezTo>
                  <a:cubicBezTo>
                    <a:pt x="3337" y="162"/>
                    <a:pt x="3335" y="163"/>
                    <a:pt x="3333" y="163"/>
                  </a:cubicBezTo>
                  <a:cubicBezTo>
                    <a:pt x="3381" y="204"/>
                    <a:pt x="3373" y="212"/>
                    <a:pt x="3373" y="212"/>
                  </a:cubicBezTo>
                  <a:cubicBezTo>
                    <a:pt x="3341" y="190"/>
                    <a:pt x="3326" y="183"/>
                    <a:pt x="3320" y="183"/>
                  </a:cubicBezTo>
                  <a:cubicBezTo>
                    <a:pt x="3317" y="183"/>
                    <a:pt x="3316" y="185"/>
                    <a:pt x="3316" y="188"/>
                  </a:cubicBezTo>
                  <a:cubicBezTo>
                    <a:pt x="3308" y="196"/>
                    <a:pt x="3308" y="196"/>
                    <a:pt x="3357" y="228"/>
                  </a:cubicBezTo>
                  <a:cubicBezTo>
                    <a:pt x="3357" y="228"/>
                    <a:pt x="3350" y="239"/>
                    <a:pt x="3328" y="239"/>
                  </a:cubicBezTo>
                  <a:cubicBezTo>
                    <a:pt x="3317" y="239"/>
                    <a:pt x="3303" y="236"/>
                    <a:pt x="3284" y="228"/>
                  </a:cubicBezTo>
                  <a:cubicBezTo>
                    <a:pt x="3269" y="220"/>
                    <a:pt x="3262" y="216"/>
                    <a:pt x="3259" y="216"/>
                  </a:cubicBezTo>
                  <a:lnTo>
                    <a:pt x="3259" y="216"/>
                  </a:lnTo>
                  <a:cubicBezTo>
                    <a:pt x="3253" y="216"/>
                    <a:pt x="3289" y="245"/>
                    <a:pt x="3325" y="269"/>
                  </a:cubicBezTo>
                  <a:cubicBezTo>
                    <a:pt x="3357" y="293"/>
                    <a:pt x="3389" y="317"/>
                    <a:pt x="3414" y="342"/>
                  </a:cubicBezTo>
                  <a:lnTo>
                    <a:pt x="3316" y="277"/>
                  </a:lnTo>
                  <a:cubicBezTo>
                    <a:pt x="3288" y="249"/>
                    <a:pt x="3280" y="240"/>
                    <a:pt x="3274" y="240"/>
                  </a:cubicBezTo>
                  <a:cubicBezTo>
                    <a:pt x="3272" y="240"/>
                    <a:pt x="3270" y="242"/>
                    <a:pt x="3268" y="244"/>
                  </a:cubicBezTo>
                  <a:lnTo>
                    <a:pt x="3260" y="253"/>
                  </a:lnTo>
                  <a:cubicBezTo>
                    <a:pt x="3308" y="285"/>
                    <a:pt x="3300" y="301"/>
                    <a:pt x="3284" y="317"/>
                  </a:cubicBezTo>
                  <a:cubicBezTo>
                    <a:pt x="3252" y="342"/>
                    <a:pt x="3243" y="350"/>
                    <a:pt x="3292" y="390"/>
                  </a:cubicBezTo>
                  <a:cubicBezTo>
                    <a:pt x="3319" y="409"/>
                    <a:pt x="3331" y="419"/>
                    <a:pt x="3327" y="419"/>
                  </a:cubicBezTo>
                  <a:cubicBezTo>
                    <a:pt x="3323" y="419"/>
                    <a:pt x="3309" y="413"/>
                    <a:pt x="3284" y="398"/>
                  </a:cubicBezTo>
                  <a:cubicBezTo>
                    <a:pt x="3190" y="339"/>
                    <a:pt x="3154" y="316"/>
                    <a:pt x="3148" y="316"/>
                  </a:cubicBezTo>
                  <a:lnTo>
                    <a:pt x="3148" y="316"/>
                  </a:lnTo>
                  <a:cubicBezTo>
                    <a:pt x="3145" y="316"/>
                    <a:pt x="3155" y="326"/>
                    <a:pt x="3171" y="342"/>
                  </a:cubicBezTo>
                  <a:cubicBezTo>
                    <a:pt x="3203" y="366"/>
                    <a:pt x="3235" y="390"/>
                    <a:pt x="3268" y="415"/>
                  </a:cubicBezTo>
                  <a:cubicBezTo>
                    <a:pt x="3314" y="456"/>
                    <a:pt x="3336" y="477"/>
                    <a:pt x="3334" y="477"/>
                  </a:cubicBezTo>
                  <a:cubicBezTo>
                    <a:pt x="3331" y="477"/>
                    <a:pt x="3307" y="458"/>
                    <a:pt x="3260" y="423"/>
                  </a:cubicBezTo>
                  <a:cubicBezTo>
                    <a:pt x="3234" y="402"/>
                    <a:pt x="3216" y="393"/>
                    <a:pt x="3205" y="393"/>
                  </a:cubicBezTo>
                  <a:cubicBezTo>
                    <a:pt x="3178" y="393"/>
                    <a:pt x="3196" y="446"/>
                    <a:pt x="3260" y="504"/>
                  </a:cubicBezTo>
                  <a:lnTo>
                    <a:pt x="3211" y="463"/>
                  </a:lnTo>
                  <a:cubicBezTo>
                    <a:pt x="3187" y="439"/>
                    <a:pt x="3174" y="432"/>
                    <a:pt x="3166" y="432"/>
                  </a:cubicBezTo>
                  <a:cubicBezTo>
                    <a:pt x="3161" y="432"/>
                    <a:pt x="3158" y="436"/>
                    <a:pt x="3154" y="439"/>
                  </a:cubicBezTo>
                  <a:lnTo>
                    <a:pt x="3146" y="447"/>
                  </a:lnTo>
                  <a:cubicBezTo>
                    <a:pt x="3189" y="486"/>
                    <a:pt x="3196" y="501"/>
                    <a:pt x="3188" y="501"/>
                  </a:cubicBezTo>
                  <a:cubicBezTo>
                    <a:pt x="3178" y="501"/>
                    <a:pt x="3151" y="484"/>
                    <a:pt x="3130" y="463"/>
                  </a:cubicBezTo>
                  <a:cubicBezTo>
                    <a:pt x="3096" y="435"/>
                    <a:pt x="3086" y="427"/>
                    <a:pt x="3080" y="427"/>
                  </a:cubicBezTo>
                  <a:cubicBezTo>
                    <a:pt x="3077" y="427"/>
                    <a:pt x="3076" y="428"/>
                    <a:pt x="3073" y="431"/>
                  </a:cubicBezTo>
                  <a:cubicBezTo>
                    <a:pt x="3111" y="473"/>
                    <a:pt x="3119" y="488"/>
                    <a:pt x="3111" y="488"/>
                  </a:cubicBezTo>
                  <a:cubicBezTo>
                    <a:pt x="3103" y="488"/>
                    <a:pt x="3075" y="469"/>
                    <a:pt x="3049" y="447"/>
                  </a:cubicBezTo>
                  <a:lnTo>
                    <a:pt x="3049" y="455"/>
                  </a:lnTo>
                  <a:cubicBezTo>
                    <a:pt x="3089" y="496"/>
                    <a:pt x="3081" y="504"/>
                    <a:pt x="3081" y="504"/>
                  </a:cubicBezTo>
                  <a:cubicBezTo>
                    <a:pt x="3065" y="512"/>
                    <a:pt x="3065" y="512"/>
                    <a:pt x="3114" y="553"/>
                  </a:cubicBezTo>
                  <a:cubicBezTo>
                    <a:pt x="3138" y="585"/>
                    <a:pt x="3171" y="609"/>
                    <a:pt x="3195" y="642"/>
                  </a:cubicBezTo>
                  <a:lnTo>
                    <a:pt x="3146" y="601"/>
                  </a:lnTo>
                  <a:cubicBezTo>
                    <a:pt x="3121" y="576"/>
                    <a:pt x="3109" y="567"/>
                    <a:pt x="3101" y="567"/>
                  </a:cubicBezTo>
                  <a:cubicBezTo>
                    <a:pt x="3096" y="567"/>
                    <a:pt x="3093" y="571"/>
                    <a:pt x="3089" y="577"/>
                  </a:cubicBezTo>
                  <a:cubicBezTo>
                    <a:pt x="3083" y="580"/>
                    <a:pt x="3078" y="583"/>
                    <a:pt x="3072" y="583"/>
                  </a:cubicBezTo>
                  <a:cubicBezTo>
                    <a:pt x="3061" y="583"/>
                    <a:pt x="3047" y="575"/>
                    <a:pt x="3016" y="544"/>
                  </a:cubicBezTo>
                  <a:lnTo>
                    <a:pt x="3016" y="544"/>
                  </a:lnTo>
                  <a:lnTo>
                    <a:pt x="3057" y="593"/>
                  </a:lnTo>
                  <a:cubicBezTo>
                    <a:pt x="3078" y="618"/>
                    <a:pt x="3086" y="631"/>
                    <a:pt x="3083" y="631"/>
                  </a:cubicBezTo>
                  <a:cubicBezTo>
                    <a:pt x="3080" y="631"/>
                    <a:pt x="3068" y="621"/>
                    <a:pt x="3049" y="601"/>
                  </a:cubicBezTo>
                  <a:cubicBezTo>
                    <a:pt x="3031" y="584"/>
                    <a:pt x="3018" y="575"/>
                    <a:pt x="3012" y="575"/>
                  </a:cubicBezTo>
                  <a:cubicBezTo>
                    <a:pt x="3003" y="575"/>
                    <a:pt x="3006" y="590"/>
                    <a:pt x="3025" y="617"/>
                  </a:cubicBezTo>
                  <a:cubicBezTo>
                    <a:pt x="2986" y="579"/>
                    <a:pt x="2962" y="558"/>
                    <a:pt x="2956" y="558"/>
                  </a:cubicBezTo>
                  <a:lnTo>
                    <a:pt x="2956" y="558"/>
                  </a:lnTo>
                  <a:cubicBezTo>
                    <a:pt x="2950" y="558"/>
                    <a:pt x="2966" y="583"/>
                    <a:pt x="3008" y="634"/>
                  </a:cubicBezTo>
                  <a:cubicBezTo>
                    <a:pt x="2980" y="599"/>
                    <a:pt x="2967" y="589"/>
                    <a:pt x="2962" y="589"/>
                  </a:cubicBezTo>
                  <a:cubicBezTo>
                    <a:pt x="2960" y="589"/>
                    <a:pt x="2960" y="591"/>
                    <a:pt x="2960" y="593"/>
                  </a:cubicBezTo>
                  <a:cubicBezTo>
                    <a:pt x="2977" y="619"/>
                    <a:pt x="2981" y="634"/>
                    <a:pt x="2975" y="634"/>
                  </a:cubicBezTo>
                  <a:cubicBezTo>
                    <a:pt x="2970" y="634"/>
                    <a:pt x="2958" y="623"/>
                    <a:pt x="2943" y="601"/>
                  </a:cubicBezTo>
                  <a:lnTo>
                    <a:pt x="2935" y="601"/>
                  </a:lnTo>
                  <a:cubicBezTo>
                    <a:pt x="2976" y="650"/>
                    <a:pt x="2968" y="658"/>
                    <a:pt x="2968" y="658"/>
                  </a:cubicBezTo>
                  <a:cubicBezTo>
                    <a:pt x="2960" y="658"/>
                    <a:pt x="2960" y="658"/>
                    <a:pt x="2992" y="707"/>
                  </a:cubicBezTo>
                  <a:cubicBezTo>
                    <a:pt x="3025" y="755"/>
                    <a:pt x="3025" y="763"/>
                    <a:pt x="3025" y="763"/>
                  </a:cubicBezTo>
                  <a:cubicBezTo>
                    <a:pt x="3000" y="731"/>
                    <a:pt x="2976" y="698"/>
                    <a:pt x="2952" y="666"/>
                  </a:cubicBezTo>
                  <a:cubicBezTo>
                    <a:pt x="2938" y="646"/>
                    <a:pt x="2929" y="635"/>
                    <a:pt x="2927" y="635"/>
                  </a:cubicBezTo>
                  <a:lnTo>
                    <a:pt x="2927" y="635"/>
                  </a:lnTo>
                  <a:cubicBezTo>
                    <a:pt x="2925" y="635"/>
                    <a:pt x="2937" y="660"/>
                    <a:pt x="2976" y="723"/>
                  </a:cubicBezTo>
                  <a:cubicBezTo>
                    <a:pt x="2947" y="688"/>
                    <a:pt x="2923" y="654"/>
                    <a:pt x="2922" y="654"/>
                  </a:cubicBezTo>
                  <a:lnTo>
                    <a:pt x="2922" y="654"/>
                  </a:lnTo>
                  <a:cubicBezTo>
                    <a:pt x="2922" y="654"/>
                    <a:pt x="2926" y="660"/>
                    <a:pt x="2935" y="674"/>
                  </a:cubicBezTo>
                  <a:cubicBezTo>
                    <a:pt x="2935" y="674"/>
                    <a:pt x="2927" y="682"/>
                    <a:pt x="2968" y="731"/>
                  </a:cubicBezTo>
                  <a:lnTo>
                    <a:pt x="2960" y="731"/>
                  </a:lnTo>
                  <a:cubicBezTo>
                    <a:pt x="2911" y="690"/>
                    <a:pt x="2911" y="690"/>
                    <a:pt x="2903" y="690"/>
                  </a:cubicBezTo>
                  <a:cubicBezTo>
                    <a:pt x="2920" y="720"/>
                    <a:pt x="2928" y="734"/>
                    <a:pt x="2927" y="734"/>
                  </a:cubicBezTo>
                  <a:cubicBezTo>
                    <a:pt x="2927" y="734"/>
                    <a:pt x="2919" y="722"/>
                    <a:pt x="2903" y="698"/>
                  </a:cubicBezTo>
                  <a:cubicBezTo>
                    <a:pt x="2886" y="678"/>
                    <a:pt x="2876" y="666"/>
                    <a:pt x="2876" y="666"/>
                  </a:cubicBezTo>
                  <a:lnTo>
                    <a:pt x="2876" y="666"/>
                  </a:lnTo>
                  <a:cubicBezTo>
                    <a:pt x="2875" y="666"/>
                    <a:pt x="2893" y="690"/>
                    <a:pt x="2935" y="747"/>
                  </a:cubicBezTo>
                  <a:cubicBezTo>
                    <a:pt x="2949" y="773"/>
                    <a:pt x="2955" y="788"/>
                    <a:pt x="2951" y="788"/>
                  </a:cubicBezTo>
                  <a:cubicBezTo>
                    <a:pt x="2948" y="788"/>
                    <a:pt x="2938" y="778"/>
                    <a:pt x="2919" y="755"/>
                  </a:cubicBezTo>
                  <a:cubicBezTo>
                    <a:pt x="2881" y="698"/>
                    <a:pt x="2863" y="675"/>
                    <a:pt x="2860" y="675"/>
                  </a:cubicBezTo>
                  <a:lnTo>
                    <a:pt x="2860" y="675"/>
                  </a:lnTo>
                  <a:cubicBezTo>
                    <a:pt x="2859" y="675"/>
                    <a:pt x="2865" y="686"/>
                    <a:pt x="2879" y="707"/>
                  </a:cubicBezTo>
                  <a:cubicBezTo>
                    <a:pt x="2911" y="755"/>
                    <a:pt x="2911" y="763"/>
                    <a:pt x="2911" y="763"/>
                  </a:cubicBezTo>
                  <a:cubicBezTo>
                    <a:pt x="2935" y="788"/>
                    <a:pt x="2952" y="828"/>
                    <a:pt x="2976" y="861"/>
                  </a:cubicBezTo>
                  <a:lnTo>
                    <a:pt x="2935" y="812"/>
                  </a:lnTo>
                  <a:lnTo>
                    <a:pt x="2903" y="763"/>
                  </a:lnTo>
                  <a:lnTo>
                    <a:pt x="2911" y="763"/>
                  </a:lnTo>
                  <a:cubicBezTo>
                    <a:pt x="2895" y="739"/>
                    <a:pt x="2879" y="731"/>
                    <a:pt x="2862" y="731"/>
                  </a:cubicBezTo>
                  <a:cubicBezTo>
                    <a:pt x="2846" y="731"/>
                    <a:pt x="2830" y="739"/>
                    <a:pt x="2814" y="747"/>
                  </a:cubicBezTo>
                  <a:cubicBezTo>
                    <a:pt x="2830" y="780"/>
                    <a:pt x="2846" y="812"/>
                    <a:pt x="2871" y="844"/>
                  </a:cubicBezTo>
                  <a:cubicBezTo>
                    <a:pt x="2899" y="891"/>
                    <a:pt x="2909" y="907"/>
                    <a:pt x="2908" y="907"/>
                  </a:cubicBezTo>
                  <a:cubicBezTo>
                    <a:pt x="2907" y="907"/>
                    <a:pt x="2889" y="880"/>
                    <a:pt x="2871" y="852"/>
                  </a:cubicBezTo>
                  <a:cubicBezTo>
                    <a:pt x="2819" y="777"/>
                    <a:pt x="2790" y="740"/>
                    <a:pt x="2788" y="740"/>
                  </a:cubicBezTo>
                  <a:lnTo>
                    <a:pt x="2788" y="740"/>
                  </a:lnTo>
                  <a:cubicBezTo>
                    <a:pt x="2785" y="740"/>
                    <a:pt x="2809" y="779"/>
                    <a:pt x="2862" y="852"/>
                  </a:cubicBezTo>
                  <a:cubicBezTo>
                    <a:pt x="2899" y="901"/>
                    <a:pt x="2915" y="925"/>
                    <a:pt x="2913" y="925"/>
                  </a:cubicBezTo>
                  <a:cubicBezTo>
                    <a:pt x="2911" y="925"/>
                    <a:pt x="2891" y="901"/>
                    <a:pt x="2854" y="852"/>
                  </a:cubicBezTo>
                  <a:cubicBezTo>
                    <a:pt x="2839" y="829"/>
                    <a:pt x="2831" y="817"/>
                    <a:pt x="2830" y="817"/>
                  </a:cubicBezTo>
                  <a:lnTo>
                    <a:pt x="2830" y="817"/>
                  </a:lnTo>
                  <a:cubicBezTo>
                    <a:pt x="2829" y="817"/>
                    <a:pt x="2837" y="831"/>
                    <a:pt x="2854" y="861"/>
                  </a:cubicBezTo>
                  <a:cubicBezTo>
                    <a:pt x="2871" y="885"/>
                    <a:pt x="2877" y="897"/>
                    <a:pt x="2875" y="897"/>
                  </a:cubicBezTo>
                  <a:cubicBezTo>
                    <a:pt x="2873" y="897"/>
                    <a:pt x="2862" y="885"/>
                    <a:pt x="2846" y="861"/>
                  </a:cubicBezTo>
                  <a:cubicBezTo>
                    <a:pt x="2823" y="826"/>
                    <a:pt x="2796" y="792"/>
                    <a:pt x="2794" y="792"/>
                  </a:cubicBezTo>
                  <a:lnTo>
                    <a:pt x="2794" y="792"/>
                  </a:lnTo>
                  <a:cubicBezTo>
                    <a:pt x="2793" y="792"/>
                    <a:pt x="2796" y="798"/>
                    <a:pt x="2806" y="812"/>
                  </a:cubicBezTo>
                  <a:cubicBezTo>
                    <a:pt x="2806" y="812"/>
                    <a:pt x="2806" y="812"/>
                    <a:pt x="2805" y="812"/>
                  </a:cubicBezTo>
                  <a:cubicBezTo>
                    <a:pt x="2804" y="812"/>
                    <a:pt x="2797" y="807"/>
                    <a:pt x="2765" y="763"/>
                  </a:cubicBezTo>
                  <a:cubicBezTo>
                    <a:pt x="2756" y="750"/>
                    <a:pt x="2752" y="745"/>
                    <a:pt x="2752" y="745"/>
                  </a:cubicBezTo>
                  <a:lnTo>
                    <a:pt x="2752" y="745"/>
                  </a:lnTo>
                  <a:cubicBezTo>
                    <a:pt x="2750" y="745"/>
                    <a:pt x="2772" y="785"/>
                    <a:pt x="2789" y="820"/>
                  </a:cubicBezTo>
                  <a:cubicBezTo>
                    <a:pt x="2818" y="878"/>
                    <a:pt x="2830" y="906"/>
                    <a:pt x="2828" y="906"/>
                  </a:cubicBezTo>
                  <a:cubicBezTo>
                    <a:pt x="2825" y="906"/>
                    <a:pt x="2809" y="880"/>
                    <a:pt x="2781" y="828"/>
                  </a:cubicBezTo>
                  <a:cubicBezTo>
                    <a:pt x="2761" y="790"/>
                    <a:pt x="2749" y="774"/>
                    <a:pt x="2744" y="774"/>
                  </a:cubicBezTo>
                  <a:lnTo>
                    <a:pt x="2744" y="774"/>
                  </a:lnTo>
                  <a:cubicBezTo>
                    <a:pt x="2737" y="774"/>
                    <a:pt x="2753" y="823"/>
                    <a:pt x="2789" y="885"/>
                  </a:cubicBezTo>
                  <a:cubicBezTo>
                    <a:pt x="2799" y="902"/>
                    <a:pt x="2807" y="917"/>
                    <a:pt x="2813" y="929"/>
                  </a:cubicBezTo>
                  <a:lnTo>
                    <a:pt x="2813" y="929"/>
                  </a:lnTo>
                  <a:cubicBezTo>
                    <a:pt x="2788" y="893"/>
                    <a:pt x="2781" y="893"/>
                    <a:pt x="2781" y="893"/>
                  </a:cubicBezTo>
                  <a:cubicBezTo>
                    <a:pt x="2781" y="893"/>
                    <a:pt x="2773" y="893"/>
                    <a:pt x="2749" y="844"/>
                  </a:cubicBezTo>
                  <a:lnTo>
                    <a:pt x="2749" y="844"/>
                  </a:lnTo>
                  <a:cubicBezTo>
                    <a:pt x="2749" y="844"/>
                    <a:pt x="2741" y="844"/>
                    <a:pt x="2765" y="901"/>
                  </a:cubicBezTo>
                  <a:cubicBezTo>
                    <a:pt x="2784" y="943"/>
                    <a:pt x="2790" y="960"/>
                    <a:pt x="2786" y="960"/>
                  </a:cubicBezTo>
                  <a:cubicBezTo>
                    <a:pt x="2779" y="960"/>
                    <a:pt x="2751" y="919"/>
                    <a:pt x="2716" y="861"/>
                  </a:cubicBezTo>
                  <a:lnTo>
                    <a:pt x="2716" y="861"/>
                  </a:lnTo>
                  <a:lnTo>
                    <a:pt x="2733" y="909"/>
                  </a:lnTo>
                  <a:cubicBezTo>
                    <a:pt x="2768" y="975"/>
                    <a:pt x="2791" y="1022"/>
                    <a:pt x="2789" y="1022"/>
                  </a:cubicBezTo>
                  <a:cubicBezTo>
                    <a:pt x="2788" y="1022"/>
                    <a:pt x="2778" y="1005"/>
                    <a:pt x="2757" y="966"/>
                  </a:cubicBezTo>
                  <a:lnTo>
                    <a:pt x="2725" y="917"/>
                  </a:lnTo>
                  <a:lnTo>
                    <a:pt x="2725" y="917"/>
                  </a:lnTo>
                  <a:cubicBezTo>
                    <a:pt x="2747" y="958"/>
                    <a:pt x="2754" y="976"/>
                    <a:pt x="2751" y="976"/>
                  </a:cubicBezTo>
                  <a:cubicBezTo>
                    <a:pt x="2747" y="976"/>
                    <a:pt x="2719" y="933"/>
                    <a:pt x="2684" y="869"/>
                  </a:cubicBezTo>
                  <a:cubicBezTo>
                    <a:pt x="2652" y="821"/>
                    <a:pt x="2652" y="820"/>
                    <a:pt x="2652" y="820"/>
                  </a:cubicBezTo>
                  <a:lnTo>
                    <a:pt x="2652" y="820"/>
                  </a:lnTo>
                  <a:lnTo>
                    <a:pt x="2676" y="869"/>
                  </a:lnTo>
                  <a:cubicBezTo>
                    <a:pt x="2700" y="909"/>
                    <a:pt x="2716" y="942"/>
                    <a:pt x="2733" y="982"/>
                  </a:cubicBezTo>
                  <a:cubicBezTo>
                    <a:pt x="2725" y="982"/>
                    <a:pt x="2725" y="982"/>
                    <a:pt x="2692" y="934"/>
                  </a:cubicBezTo>
                  <a:cubicBezTo>
                    <a:pt x="2669" y="893"/>
                    <a:pt x="2650" y="857"/>
                    <a:pt x="2650" y="857"/>
                  </a:cubicBezTo>
                  <a:lnTo>
                    <a:pt x="2650" y="857"/>
                  </a:lnTo>
                  <a:cubicBezTo>
                    <a:pt x="2650" y="857"/>
                    <a:pt x="2653" y="863"/>
                    <a:pt x="2660" y="877"/>
                  </a:cubicBezTo>
                  <a:cubicBezTo>
                    <a:pt x="2660" y="877"/>
                    <a:pt x="2652" y="877"/>
                    <a:pt x="2627" y="828"/>
                  </a:cubicBezTo>
                  <a:lnTo>
                    <a:pt x="2611" y="836"/>
                  </a:lnTo>
                  <a:cubicBezTo>
                    <a:pt x="2624" y="862"/>
                    <a:pt x="2628" y="876"/>
                    <a:pt x="2625" y="876"/>
                  </a:cubicBezTo>
                  <a:cubicBezTo>
                    <a:pt x="2623" y="876"/>
                    <a:pt x="2615" y="864"/>
                    <a:pt x="2603" y="836"/>
                  </a:cubicBezTo>
                  <a:lnTo>
                    <a:pt x="2603" y="836"/>
                  </a:lnTo>
                  <a:cubicBezTo>
                    <a:pt x="2603" y="836"/>
                    <a:pt x="2595" y="836"/>
                    <a:pt x="2611" y="893"/>
                  </a:cubicBezTo>
                  <a:cubicBezTo>
                    <a:pt x="2611" y="895"/>
                    <a:pt x="2610" y="897"/>
                    <a:pt x="2609" y="897"/>
                  </a:cubicBezTo>
                  <a:cubicBezTo>
                    <a:pt x="2605" y="897"/>
                    <a:pt x="2596" y="886"/>
                    <a:pt x="2579" y="844"/>
                  </a:cubicBezTo>
                  <a:cubicBezTo>
                    <a:pt x="2566" y="816"/>
                    <a:pt x="2560" y="802"/>
                    <a:pt x="2559" y="802"/>
                  </a:cubicBezTo>
                  <a:lnTo>
                    <a:pt x="2559" y="802"/>
                  </a:lnTo>
                  <a:cubicBezTo>
                    <a:pt x="2558" y="802"/>
                    <a:pt x="2562" y="816"/>
                    <a:pt x="2571" y="844"/>
                  </a:cubicBezTo>
                  <a:cubicBezTo>
                    <a:pt x="2603" y="901"/>
                    <a:pt x="2595" y="901"/>
                    <a:pt x="2595" y="901"/>
                  </a:cubicBezTo>
                  <a:lnTo>
                    <a:pt x="2587" y="909"/>
                  </a:lnTo>
                  <a:cubicBezTo>
                    <a:pt x="2611" y="958"/>
                    <a:pt x="2611" y="958"/>
                    <a:pt x="2611" y="958"/>
                  </a:cubicBezTo>
                  <a:cubicBezTo>
                    <a:pt x="2611" y="958"/>
                    <a:pt x="2610" y="959"/>
                    <a:pt x="2609" y="959"/>
                  </a:cubicBezTo>
                  <a:cubicBezTo>
                    <a:pt x="2599" y="959"/>
                    <a:pt x="2570" y="909"/>
                    <a:pt x="2562" y="909"/>
                  </a:cubicBezTo>
                  <a:lnTo>
                    <a:pt x="2562" y="909"/>
                  </a:lnTo>
                  <a:cubicBezTo>
                    <a:pt x="2554" y="917"/>
                    <a:pt x="2554" y="917"/>
                    <a:pt x="2579" y="966"/>
                  </a:cubicBezTo>
                  <a:cubicBezTo>
                    <a:pt x="2584" y="966"/>
                    <a:pt x="2598" y="994"/>
                    <a:pt x="2594" y="994"/>
                  </a:cubicBezTo>
                  <a:cubicBezTo>
                    <a:pt x="2593" y="994"/>
                    <a:pt x="2588" y="989"/>
                    <a:pt x="2579" y="974"/>
                  </a:cubicBezTo>
                  <a:cubicBezTo>
                    <a:pt x="2571" y="974"/>
                    <a:pt x="2542" y="925"/>
                    <a:pt x="2525" y="925"/>
                  </a:cubicBezTo>
                  <a:cubicBezTo>
                    <a:pt x="2524" y="925"/>
                    <a:pt x="2523" y="925"/>
                    <a:pt x="2522" y="925"/>
                  </a:cubicBezTo>
                  <a:cubicBezTo>
                    <a:pt x="2514" y="925"/>
                    <a:pt x="2514" y="925"/>
                    <a:pt x="2530" y="982"/>
                  </a:cubicBezTo>
                  <a:cubicBezTo>
                    <a:pt x="2497" y="921"/>
                    <a:pt x="2483" y="896"/>
                    <a:pt x="2482" y="896"/>
                  </a:cubicBezTo>
                  <a:lnTo>
                    <a:pt x="2482" y="896"/>
                  </a:lnTo>
                  <a:cubicBezTo>
                    <a:pt x="2481" y="896"/>
                    <a:pt x="2487" y="910"/>
                    <a:pt x="2498" y="934"/>
                  </a:cubicBezTo>
                  <a:cubicBezTo>
                    <a:pt x="2514" y="990"/>
                    <a:pt x="2514" y="990"/>
                    <a:pt x="2514" y="990"/>
                  </a:cubicBezTo>
                  <a:cubicBezTo>
                    <a:pt x="2502" y="962"/>
                    <a:pt x="2496" y="948"/>
                    <a:pt x="2494" y="948"/>
                  </a:cubicBezTo>
                  <a:lnTo>
                    <a:pt x="2494" y="948"/>
                  </a:lnTo>
                  <a:cubicBezTo>
                    <a:pt x="2491" y="948"/>
                    <a:pt x="2494" y="962"/>
                    <a:pt x="2498" y="990"/>
                  </a:cubicBezTo>
                  <a:cubicBezTo>
                    <a:pt x="2498" y="990"/>
                    <a:pt x="2498" y="990"/>
                    <a:pt x="2473" y="942"/>
                  </a:cubicBezTo>
                  <a:lnTo>
                    <a:pt x="2465" y="942"/>
                  </a:lnTo>
                  <a:cubicBezTo>
                    <a:pt x="2483" y="992"/>
                    <a:pt x="2484" y="1010"/>
                    <a:pt x="2476" y="1010"/>
                  </a:cubicBezTo>
                  <a:cubicBezTo>
                    <a:pt x="2467" y="1010"/>
                    <a:pt x="2446" y="981"/>
                    <a:pt x="2433" y="950"/>
                  </a:cubicBezTo>
                  <a:lnTo>
                    <a:pt x="2433" y="950"/>
                  </a:lnTo>
                  <a:cubicBezTo>
                    <a:pt x="2433" y="950"/>
                    <a:pt x="2433" y="951"/>
                    <a:pt x="2449" y="1007"/>
                  </a:cubicBezTo>
                  <a:cubicBezTo>
                    <a:pt x="2465" y="1063"/>
                    <a:pt x="2473" y="1092"/>
                    <a:pt x="2472" y="1092"/>
                  </a:cubicBezTo>
                  <a:cubicBezTo>
                    <a:pt x="2471" y="1092"/>
                    <a:pt x="2461" y="1063"/>
                    <a:pt x="2441" y="1007"/>
                  </a:cubicBezTo>
                  <a:cubicBezTo>
                    <a:pt x="2421" y="950"/>
                    <a:pt x="2410" y="921"/>
                    <a:pt x="2409" y="921"/>
                  </a:cubicBezTo>
                  <a:lnTo>
                    <a:pt x="2409" y="921"/>
                  </a:lnTo>
                  <a:cubicBezTo>
                    <a:pt x="2408" y="921"/>
                    <a:pt x="2416" y="950"/>
                    <a:pt x="2433" y="1007"/>
                  </a:cubicBezTo>
                  <a:cubicBezTo>
                    <a:pt x="2440" y="1031"/>
                    <a:pt x="2441" y="1047"/>
                    <a:pt x="2436" y="1047"/>
                  </a:cubicBezTo>
                  <a:cubicBezTo>
                    <a:pt x="2430" y="1047"/>
                    <a:pt x="2415" y="1022"/>
                    <a:pt x="2392" y="958"/>
                  </a:cubicBezTo>
                  <a:lnTo>
                    <a:pt x="2360" y="845"/>
                  </a:lnTo>
                  <a:lnTo>
                    <a:pt x="2360" y="845"/>
                  </a:lnTo>
                  <a:cubicBezTo>
                    <a:pt x="2376" y="901"/>
                    <a:pt x="2368" y="901"/>
                    <a:pt x="2368" y="901"/>
                  </a:cubicBezTo>
                  <a:cubicBezTo>
                    <a:pt x="2392" y="958"/>
                    <a:pt x="2384" y="958"/>
                    <a:pt x="2376" y="958"/>
                  </a:cubicBezTo>
                  <a:cubicBezTo>
                    <a:pt x="2368" y="966"/>
                    <a:pt x="2368" y="1023"/>
                    <a:pt x="2360" y="1023"/>
                  </a:cubicBezTo>
                  <a:cubicBezTo>
                    <a:pt x="2352" y="1023"/>
                    <a:pt x="2344" y="1023"/>
                    <a:pt x="2319" y="966"/>
                  </a:cubicBezTo>
                  <a:lnTo>
                    <a:pt x="2319" y="966"/>
                  </a:lnTo>
                  <a:cubicBezTo>
                    <a:pt x="2319" y="974"/>
                    <a:pt x="2311" y="974"/>
                    <a:pt x="2327" y="1031"/>
                  </a:cubicBezTo>
                  <a:cubicBezTo>
                    <a:pt x="2331" y="1059"/>
                    <a:pt x="2331" y="1073"/>
                    <a:pt x="2328" y="1073"/>
                  </a:cubicBezTo>
                  <a:cubicBezTo>
                    <a:pt x="2325" y="1073"/>
                    <a:pt x="2319" y="1059"/>
                    <a:pt x="2311" y="1031"/>
                  </a:cubicBezTo>
                  <a:lnTo>
                    <a:pt x="2311" y="1031"/>
                  </a:lnTo>
                  <a:cubicBezTo>
                    <a:pt x="2319" y="1096"/>
                    <a:pt x="2311" y="1096"/>
                    <a:pt x="2311" y="1096"/>
                  </a:cubicBezTo>
                  <a:cubicBezTo>
                    <a:pt x="2300" y="1051"/>
                    <a:pt x="2289" y="1010"/>
                    <a:pt x="2286" y="1010"/>
                  </a:cubicBezTo>
                  <a:lnTo>
                    <a:pt x="2286" y="1010"/>
                  </a:lnTo>
                  <a:cubicBezTo>
                    <a:pt x="2284" y="1010"/>
                    <a:pt x="2284" y="1019"/>
                    <a:pt x="2287" y="1039"/>
                  </a:cubicBezTo>
                  <a:cubicBezTo>
                    <a:pt x="2303" y="1096"/>
                    <a:pt x="2303" y="1096"/>
                    <a:pt x="2295" y="1096"/>
                  </a:cubicBezTo>
                  <a:cubicBezTo>
                    <a:pt x="2284" y="1069"/>
                    <a:pt x="2250" y="1057"/>
                    <a:pt x="2217" y="1057"/>
                  </a:cubicBezTo>
                  <a:cubicBezTo>
                    <a:pt x="2180" y="1057"/>
                    <a:pt x="2145" y="1073"/>
                    <a:pt x="2149" y="1104"/>
                  </a:cubicBezTo>
                  <a:lnTo>
                    <a:pt x="2141" y="1104"/>
                  </a:lnTo>
                  <a:lnTo>
                    <a:pt x="2133" y="1112"/>
                  </a:lnTo>
                  <a:cubicBezTo>
                    <a:pt x="2122" y="1060"/>
                    <a:pt x="2115" y="1040"/>
                    <a:pt x="2110" y="1040"/>
                  </a:cubicBezTo>
                  <a:cubicBezTo>
                    <a:pt x="2103" y="1040"/>
                    <a:pt x="2100" y="1075"/>
                    <a:pt x="2100" y="1112"/>
                  </a:cubicBezTo>
                  <a:cubicBezTo>
                    <a:pt x="2100" y="1169"/>
                    <a:pt x="2100" y="1169"/>
                    <a:pt x="2092" y="1169"/>
                  </a:cubicBezTo>
                  <a:cubicBezTo>
                    <a:pt x="2083" y="1098"/>
                    <a:pt x="2076" y="1069"/>
                    <a:pt x="2072" y="1069"/>
                  </a:cubicBezTo>
                  <a:cubicBezTo>
                    <a:pt x="2069" y="1069"/>
                    <a:pt x="2068" y="1085"/>
                    <a:pt x="2068" y="1112"/>
                  </a:cubicBezTo>
                  <a:cubicBezTo>
                    <a:pt x="2072" y="1169"/>
                    <a:pt x="2072" y="1197"/>
                    <a:pt x="2070" y="1197"/>
                  </a:cubicBezTo>
                  <a:cubicBezTo>
                    <a:pt x="2068" y="1197"/>
                    <a:pt x="2064" y="1169"/>
                    <a:pt x="2060" y="1112"/>
                  </a:cubicBezTo>
                  <a:cubicBezTo>
                    <a:pt x="2052" y="1057"/>
                    <a:pt x="2047" y="1027"/>
                    <a:pt x="2043" y="1027"/>
                  </a:cubicBezTo>
                  <a:lnTo>
                    <a:pt x="2043" y="1027"/>
                  </a:lnTo>
                  <a:cubicBezTo>
                    <a:pt x="2040" y="1027"/>
                    <a:pt x="2039" y="1071"/>
                    <a:pt x="2044" y="1169"/>
                  </a:cubicBezTo>
                  <a:cubicBezTo>
                    <a:pt x="2048" y="1197"/>
                    <a:pt x="2050" y="1211"/>
                    <a:pt x="2049" y="1211"/>
                  </a:cubicBezTo>
                  <a:cubicBezTo>
                    <a:pt x="2048" y="1211"/>
                    <a:pt x="2044" y="1197"/>
                    <a:pt x="2035" y="1169"/>
                  </a:cubicBezTo>
                  <a:cubicBezTo>
                    <a:pt x="2026" y="1098"/>
                    <a:pt x="2022" y="1069"/>
                    <a:pt x="2022" y="1069"/>
                  </a:cubicBezTo>
                  <a:lnTo>
                    <a:pt x="2022" y="1069"/>
                  </a:lnTo>
                  <a:cubicBezTo>
                    <a:pt x="2022" y="1069"/>
                    <a:pt x="2024" y="1085"/>
                    <a:pt x="2027" y="1112"/>
                  </a:cubicBezTo>
                  <a:cubicBezTo>
                    <a:pt x="2031" y="1169"/>
                    <a:pt x="2031" y="1197"/>
                    <a:pt x="2028" y="1197"/>
                  </a:cubicBezTo>
                  <a:cubicBezTo>
                    <a:pt x="2025" y="1197"/>
                    <a:pt x="2019" y="1169"/>
                    <a:pt x="2011" y="1112"/>
                  </a:cubicBezTo>
                  <a:cubicBezTo>
                    <a:pt x="2003" y="1051"/>
                    <a:pt x="1999" y="1021"/>
                    <a:pt x="1998" y="1021"/>
                  </a:cubicBezTo>
                  <a:lnTo>
                    <a:pt x="1998" y="1021"/>
                  </a:lnTo>
                  <a:cubicBezTo>
                    <a:pt x="1997" y="1021"/>
                    <a:pt x="1999" y="1051"/>
                    <a:pt x="2003" y="1112"/>
                  </a:cubicBezTo>
                  <a:cubicBezTo>
                    <a:pt x="2003" y="1169"/>
                    <a:pt x="1999" y="1197"/>
                    <a:pt x="1994" y="1197"/>
                  </a:cubicBezTo>
                  <a:cubicBezTo>
                    <a:pt x="1989" y="1197"/>
                    <a:pt x="1983" y="1169"/>
                    <a:pt x="1979" y="1112"/>
                  </a:cubicBezTo>
                  <a:cubicBezTo>
                    <a:pt x="1973" y="1112"/>
                    <a:pt x="1968" y="1083"/>
                    <a:pt x="1967" y="1081"/>
                  </a:cubicBezTo>
                  <a:lnTo>
                    <a:pt x="1967" y="1081"/>
                  </a:lnTo>
                  <a:lnTo>
                    <a:pt x="1962" y="1047"/>
                  </a:lnTo>
                  <a:lnTo>
                    <a:pt x="1954" y="1047"/>
                  </a:lnTo>
                  <a:lnTo>
                    <a:pt x="1954" y="1104"/>
                  </a:lnTo>
                  <a:cubicBezTo>
                    <a:pt x="1954" y="1104"/>
                    <a:pt x="1930" y="1047"/>
                    <a:pt x="1898" y="1047"/>
                  </a:cubicBezTo>
                  <a:cubicBezTo>
                    <a:pt x="1886" y="1045"/>
                    <a:pt x="1878" y="1043"/>
                    <a:pt x="1871" y="1043"/>
                  </a:cubicBezTo>
                  <a:cubicBezTo>
                    <a:pt x="1854" y="1043"/>
                    <a:pt x="1851" y="1055"/>
                    <a:pt x="1857" y="1096"/>
                  </a:cubicBezTo>
                  <a:cubicBezTo>
                    <a:pt x="1857" y="1157"/>
                    <a:pt x="1855" y="1187"/>
                    <a:pt x="1853" y="1187"/>
                  </a:cubicBezTo>
                  <a:cubicBezTo>
                    <a:pt x="1851" y="1187"/>
                    <a:pt x="1849" y="1157"/>
                    <a:pt x="1849" y="1096"/>
                  </a:cubicBezTo>
                  <a:cubicBezTo>
                    <a:pt x="1841" y="1096"/>
                    <a:pt x="1833" y="1039"/>
                    <a:pt x="1825" y="1039"/>
                  </a:cubicBezTo>
                  <a:cubicBezTo>
                    <a:pt x="1817" y="1031"/>
                    <a:pt x="1808" y="1031"/>
                    <a:pt x="1817" y="974"/>
                  </a:cubicBezTo>
                  <a:lnTo>
                    <a:pt x="1808" y="974"/>
                  </a:lnTo>
                  <a:cubicBezTo>
                    <a:pt x="1804" y="1043"/>
                    <a:pt x="1794" y="1071"/>
                    <a:pt x="1785" y="1071"/>
                  </a:cubicBezTo>
                  <a:cubicBezTo>
                    <a:pt x="1778" y="1071"/>
                    <a:pt x="1771" y="1055"/>
                    <a:pt x="1768" y="1031"/>
                  </a:cubicBezTo>
                  <a:cubicBezTo>
                    <a:pt x="1766" y="1029"/>
                    <a:pt x="1763" y="1027"/>
                    <a:pt x="1761" y="1027"/>
                  </a:cubicBezTo>
                  <a:cubicBezTo>
                    <a:pt x="1755" y="1027"/>
                    <a:pt x="1749" y="1038"/>
                    <a:pt x="1744" y="1080"/>
                  </a:cubicBezTo>
                  <a:cubicBezTo>
                    <a:pt x="1739" y="1112"/>
                    <a:pt x="1735" y="1128"/>
                    <a:pt x="1732" y="1128"/>
                  </a:cubicBezTo>
                  <a:cubicBezTo>
                    <a:pt x="1729" y="1128"/>
                    <a:pt x="1727" y="1112"/>
                    <a:pt x="1727" y="1080"/>
                  </a:cubicBezTo>
                  <a:cubicBezTo>
                    <a:pt x="1732" y="1046"/>
                    <a:pt x="1729" y="1011"/>
                    <a:pt x="1723" y="1011"/>
                  </a:cubicBezTo>
                  <a:cubicBezTo>
                    <a:pt x="1719" y="1011"/>
                    <a:pt x="1714" y="1029"/>
                    <a:pt x="1711" y="1080"/>
                  </a:cubicBezTo>
                  <a:lnTo>
                    <a:pt x="1711" y="1015"/>
                  </a:lnTo>
                  <a:cubicBezTo>
                    <a:pt x="1711" y="998"/>
                    <a:pt x="1710" y="991"/>
                    <a:pt x="1709" y="991"/>
                  </a:cubicBezTo>
                  <a:cubicBezTo>
                    <a:pt x="1706" y="991"/>
                    <a:pt x="1701" y="1031"/>
                    <a:pt x="1695" y="1071"/>
                  </a:cubicBezTo>
                  <a:cubicBezTo>
                    <a:pt x="1691" y="1126"/>
                    <a:pt x="1688" y="1157"/>
                    <a:pt x="1686" y="1157"/>
                  </a:cubicBezTo>
                  <a:cubicBezTo>
                    <a:pt x="1684" y="1157"/>
                    <a:pt x="1686" y="1112"/>
                    <a:pt x="1695" y="1015"/>
                  </a:cubicBezTo>
                  <a:cubicBezTo>
                    <a:pt x="1700" y="944"/>
                    <a:pt x="1702" y="915"/>
                    <a:pt x="1701" y="915"/>
                  </a:cubicBezTo>
                  <a:lnTo>
                    <a:pt x="1701" y="915"/>
                  </a:lnTo>
                  <a:cubicBezTo>
                    <a:pt x="1700" y="915"/>
                    <a:pt x="1698" y="931"/>
                    <a:pt x="1695" y="958"/>
                  </a:cubicBezTo>
                  <a:cubicBezTo>
                    <a:pt x="1689" y="998"/>
                    <a:pt x="1683" y="1038"/>
                    <a:pt x="1681" y="1038"/>
                  </a:cubicBezTo>
                  <a:cubicBezTo>
                    <a:pt x="1679" y="1038"/>
                    <a:pt x="1679" y="1031"/>
                    <a:pt x="1679" y="1015"/>
                  </a:cubicBezTo>
                  <a:cubicBezTo>
                    <a:pt x="1677" y="1013"/>
                    <a:pt x="1676" y="1012"/>
                    <a:pt x="1675" y="1012"/>
                  </a:cubicBezTo>
                  <a:cubicBezTo>
                    <a:pt x="1670" y="1012"/>
                    <a:pt x="1669" y="1032"/>
                    <a:pt x="1662" y="1128"/>
                  </a:cubicBezTo>
                  <a:cubicBezTo>
                    <a:pt x="1654" y="1185"/>
                    <a:pt x="1646" y="1185"/>
                    <a:pt x="1646" y="1185"/>
                  </a:cubicBezTo>
                  <a:cubicBezTo>
                    <a:pt x="1654" y="1128"/>
                    <a:pt x="1654" y="1128"/>
                    <a:pt x="1662" y="1071"/>
                  </a:cubicBezTo>
                  <a:lnTo>
                    <a:pt x="1654" y="1063"/>
                  </a:lnTo>
                  <a:cubicBezTo>
                    <a:pt x="1646" y="1023"/>
                    <a:pt x="1646" y="982"/>
                    <a:pt x="1654" y="942"/>
                  </a:cubicBezTo>
                  <a:cubicBezTo>
                    <a:pt x="1654" y="919"/>
                    <a:pt x="1654" y="905"/>
                    <a:pt x="1654" y="905"/>
                  </a:cubicBezTo>
                  <a:cubicBezTo>
                    <a:pt x="1653" y="905"/>
                    <a:pt x="1651" y="934"/>
                    <a:pt x="1646" y="1007"/>
                  </a:cubicBezTo>
                  <a:cubicBezTo>
                    <a:pt x="1630" y="1120"/>
                    <a:pt x="1630" y="1120"/>
                    <a:pt x="1622" y="1120"/>
                  </a:cubicBezTo>
                  <a:cubicBezTo>
                    <a:pt x="1622" y="1120"/>
                    <a:pt x="1614" y="1120"/>
                    <a:pt x="1622" y="1055"/>
                  </a:cubicBezTo>
                  <a:cubicBezTo>
                    <a:pt x="1630" y="998"/>
                    <a:pt x="1630" y="998"/>
                    <a:pt x="1622" y="998"/>
                  </a:cubicBezTo>
                  <a:cubicBezTo>
                    <a:pt x="1590" y="1096"/>
                    <a:pt x="1565" y="1193"/>
                    <a:pt x="1557" y="1290"/>
                  </a:cubicBezTo>
                  <a:cubicBezTo>
                    <a:pt x="1549" y="1347"/>
                    <a:pt x="1545" y="1375"/>
                    <a:pt x="1544" y="1375"/>
                  </a:cubicBezTo>
                  <a:cubicBezTo>
                    <a:pt x="1543" y="1375"/>
                    <a:pt x="1545" y="1347"/>
                    <a:pt x="1549" y="1290"/>
                  </a:cubicBezTo>
                  <a:cubicBezTo>
                    <a:pt x="1557" y="1225"/>
                    <a:pt x="1557" y="1225"/>
                    <a:pt x="1549" y="1225"/>
                  </a:cubicBezTo>
                  <a:cubicBezTo>
                    <a:pt x="1557" y="1169"/>
                    <a:pt x="1565" y="1169"/>
                    <a:pt x="1565" y="1169"/>
                  </a:cubicBezTo>
                  <a:lnTo>
                    <a:pt x="1573" y="1112"/>
                  </a:lnTo>
                  <a:cubicBezTo>
                    <a:pt x="1582" y="1050"/>
                    <a:pt x="1586" y="1020"/>
                    <a:pt x="1584" y="1020"/>
                  </a:cubicBezTo>
                  <a:lnTo>
                    <a:pt x="1584" y="1020"/>
                  </a:lnTo>
                  <a:cubicBezTo>
                    <a:pt x="1583" y="1020"/>
                    <a:pt x="1577" y="1048"/>
                    <a:pt x="1565" y="1104"/>
                  </a:cubicBezTo>
                  <a:cubicBezTo>
                    <a:pt x="1557" y="1132"/>
                    <a:pt x="1553" y="1146"/>
                    <a:pt x="1552" y="1146"/>
                  </a:cubicBezTo>
                  <a:cubicBezTo>
                    <a:pt x="1551" y="1146"/>
                    <a:pt x="1553" y="1132"/>
                    <a:pt x="1557" y="1104"/>
                  </a:cubicBezTo>
                  <a:cubicBezTo>
                    <a:pt x="1557" y="1063"/>
                    <a:pt x="1561" y="1017"/>
                    <a:pt x="1561" y="1017"/>
                  </a:cubicBezTo>
                  <a:lnTo>
                    <a:pt x="1561" y="1017"/>
                  </a:lnTo>
                  <a:cubicBezTo>
                    <a:pt x="1560" y="1017"/>
                    <a:pt x="1559" y="1023"/>
                    <a:pt x="1557" y="1039"/>
                  </a:cubicBezTo>
                  <a:cubicBezTo>
                    <a:pt x="1557" y="1039"/>
                    <a:pt x="1549" y="1039"/>
                    <a:pt x="1557" y="982"/>
                  </a:cubicBezTo>
                  <a:cubicBezTo>
                    <a:pt x="1555" y="980"/>
                    <a:pt x="1553" y="979"/>
                    <a:pt x="1551" y="979"/>
                  </a:cubicBezTo>
                  <a:cubicBezTo>
                    <a:pt x="1545" y="979"/>
                    <a:pt x="1539" y="991"/>
                    <a:pt x="1533" y="1039"/>
                  </a:cubicBezTo>
                  <a:cubicBezTo>
                    <a:pt x="1525" y="1096"/>
                    <a:pt x="1517" y="1096"/>
                    <a:pt x="1517" y="1096"/>
                  </a:cubicBezTo>
                  <a:cubicBezTo>
                    <a:pt x="1517" y="1094"/>
                    <a:pt x="1516" y="1092"/>
                    <a:pt x="1515" y="1092"/>
                  </a:cubicBezTo>
                  <a:cubicBezTo>
                    <a:pt x="1512" y="1092"/>
                    <a:pt x="1506" y="1105"/>
                    <a:pt x="1500" y="1152"/>
                  </a:cubicBezTo>
                  <a:cubicBezTo>
                    <a:pt x="1484" y="1209"/>
                    <a:pt x="1476" y="1266"/>
                    <a:pt x="1468" y="1266"/>
                  </a:cubicBezTo>
                  <a:cubicBezTo>
                    <a:pt x="1458" y="1289"/>
                    <a:pt x="1452" y="1303"/>
                    <a:pt x="1450" y="1303"/>
                  </a:cubicBezTo>
                  <a:cubicBezTo>
                    <a:pt x="1446" y="1303"/>
                    <a:pt x="1450" y="1273"/>
                    <a:pt x="1460" y="1201"/>
                  </a:cubicBezTo>
                  <a:cubicBezTo>
                    <a:pt x="1476" y="1144"/>
                    <a:pt x="1468" y="1144"/>
                    <a:pt x="1468" y="1136"/>
                  </a:cubicBezTo>
                  <a:cubicBezTo>
                    <a:pt x="1468" y="1136"/>
                    <a:pt x="1460" y="1136"/>
                    <a:pt x="1468" y="1080"/>
                  </a:cubicBezTo>
                  <a:cubicBezTo>
                    <a:pt x="1470" y="1063"/>
                    <a:pt x="1471" y="1056"/>
                    <a:pt x="1471" y="1056"/>
                  </a:cubicBezTo>
                  <a:lnTo>
                    <a:pt x="1471" y="1056"/>
                  </a:lnTo>
                  <a:cubicBezTo>
                    <a:pt x="1471" y="1056"/>
                    <a:pt x="1463" y="1096"/>
                    <a:pt x="1452" y="1136"/>
                  </a:cubicBezTo>
                  <a:cubicBezTo>
                    <a:pt x="1444" y="1193"/>
                    <a:pt x="1427" y="1250"/>
                    <a:pt x="1427" y="1250"/>
                  </a:cubicBezTo>
                  <a:cubicBezTo>
                    <a:pt x="1435" y="1193"/>
                    <a:pt x="1444" y="1136"/>
                    <a:pt x="1460" y="1071"/>
                  </a:cubicBezTo>
                  <a:cubicBezTo>
                    <a:pt x="1468" y="1015"/>
                    <a:pt x="1472" y="986"/>
                    <a:pt x="1471" y="986"/>
                  </a:cubicBezTo>
                  <a:lnTo>
                    <a:pt x="1471" y="986"/>
                  </a:lnTo>
                  <a:cubicBezTo>
                    <a:pt x="1470" y="986"/>
                    <a:pt x="1464" y="1015"/>
                    <a:pt x="1452" y="1071"/>
                  </a:cubicBezTo>
                  <a:cubicBezTo>
                    <a:pt x="1446" y="1116"/>
                    <a:pt x="1437" y="1157"/>
                    <a:pt x="1431" y="1157"/>
                  </a:cubicBezTo>
                  <a:cubicBezTo>
                    <a:pt x="1429" y="1157"/>
                    <a:pt x="1427" y="1148"/>
                    <a:pt x="1427" y="1128"/>
                  </a:cubicBezTo>
                  <a:cubicBezTo>
                    <a:pt x="1419" y="1128"/>
                    <a:pt x="1411" y="1120"/>
                    <a:pt x="1427" y="1063"/>
                  </a:cubicBezTo>
                  <a:cubicBezTo>
                    <a:pt x="1430" y="1044"/>
                    <a:pt x="1430" y="1038"/>
                    <a:pt x="1429" y="1038"/>
                  </a:cubicBezTo>
                  <a:lnTo>
                    <a:pt x="1429" y="1038"/>
                  </a:lnTo>
                  <a:cubicBezTo>
                    <a:pt x="1426" y="1038"/>
                    <a:pt x="1419" y="1063"/>
                    <a:pt x="1419" y="1063"/>
                  </a:cubicBezTo>
                  <a:cubicBezTo>
                    <a:pt x="1411" y="1091"/>
                    <a:pt x="1405" y="1105"/>
                    <a:pt x="1402" y="1105"/>
                  </a:cubicBezTo>
                  <a:cubicBezTo>
                    <a:pt x="1399" y="1105"/>
                    <a:pt x="1399" y="1089"/>
                    <a:pt x="1403" y="1055"/>
                  </a:cubicBezTo>
                  <a:cubicBezTo>
                    <a:pt x="1407" y="993"/>
                    <a:pt x="1409" y="963"/>
                    <a:pt x="1406" y="963"/>
                  </a:cubicBezTo>
                  <a:lnTo>
                    <a:pt x="1406" y="963"/>
                  </a:lnTo>
                  <a:cubicBezTo>
                    <a:pt x="1403" y="963"/>
                    <a:pt x="1395" y="991"/>
                    <a:pt x="1379" y="1047"/>
                  </a:cubicBezTo>
                  <a:cubicBezTo>
                    <a:pt x="1381" y="1030"/>
                    <a:pt x="1381" y="1023"/>
                    <a:pt x="1380" y="1023"/>
                  </a:cubicBezTo>
                  <a:lnTo>
                    <a:pt x="1380" y="1023"/>
                  </a:lnTo>
                  <a:cubicBezTo>
                    <a:pt x="1376" y="1023"/>
                    <a:pt x="1363" y="1062"/>
                    <a:pt x="1346" y="1096"/>
                  </a:cubicBezTo>
                  <a:cubicBezTo>
                    <a:pt x="1330" y="1152"/>
                    <a:pt x="1298" y="1274"/>
                    <a:pt x="1281" y="1331"/>
                  </a:cubicBezTo>
                  <a:cubicBezTo>
                    <a:pt x="1263" y="1395"/>
                    <a:pt x="1255" y="1423"/>
                    <a:pt x="1253" y="1423"/>
                  </a:cubicBezTo>
                  <a:cubicBezTo>
                    <a:pt x="1252" y="1423"/>
                    <a:pt x="1254" y="1407"/>
                    <a:pt x="1257" y="1379"/>
                  </a:cubicBezTo>
                  <a:cubicBezTo>
                    <a:pt x="1257" y="1339"/>
                    <a:pt x="1265" y="1298"/>
                    <a:pt x="1281" y="1266"/>
                  </a:cubicBezTo>
                  <a:cubicBezTo>
                    <a:pt x="1298" y="1209"/>
                    <a:pt x="1298" y="1209"/>
                    <a:pt x="1298" y="1209"/>
                  </a:cubicBezTo>
                  <a:lnTo>
                    <a:pt x="1306" y="1209"/>
                  </a:lnTo>
                  <a:cubicBezTo>
                    <a:pt x="1322" y="1169"/>
                    <a:pt x="1330" y="1128"/>
                    <a:pt x="1330" y="1088"/>
                  </a:cubicBezTo>
                  <a:cubicBezTo>
                    <a:pt x="1334" y="1059"/>
                    <a:pt x="1336" y="1045"/>
                    <a:pt x="1335" y="1045"/>
                  </a:cubicBezTo>
                  <a:lnTo>
                    <a:pt x="1335" y="1045"/>
                  </a:lnTo>
                  <a:cubicBezTo>
                    <a:pt x="1334" y="1045"/>
                    <a:pt x="1330" y="1059"/>
                    <a:pt x="1322" y="1088"/>
                  </a:cubicBezTo>
                  <a:cubicBezTo>
                    <a:pt x="1330" y="1031"/>
                    <a:pt x="1330" y="1023"/>
                    <a:pt x="1322" y="1023"/>
                  </a:cubicBezTo>
                  <a:cubicBezTo>
                    <a:pt x="1314" y="1023"/>
                    <a:pt x="1298" y="1015"/>
                    <a:pt x="1314" y="958"/>
                  </a:cubicBezTo>
                  <a:cubicBezTo>
                    <a:pt x="1312" y="956"/>
                    <a:pt x="1310" y="954"/>
                    <a:pt x="1308" y="954"/>
                  </a:cubicBezTo>
                  <a:cubicBezTo>
                    <a:pt x="1304" y="954"/>
                    <a:pt x="1299" y="965"/>
                    <a:pt x="1281" y="1007"/>
                  </a:cubicBezTo>
                  <a:cubicBezTo>
                    <a:pt x="1275" y="1030"/>
                    <a:pt x="1269" y="1049"/>
                    <a:pt x="1265" y="1063"/>
                  </a:cubicBezTo>
                  <a:cubicBezTo>
                    <a:pt x="1287" y="988"/>
                    <a:pt x="1283" y="928"/>
                    <a:pt x="1265" y="928"/>
                  </a:cubicBezTo>
                  <a:cubicBezTo>
                    <a:pt x="1255" y="928"/>
                    <a:pt x="1241" y="944"/>
                    <a:pt x="1225" y="982"/>
                  </a:cubicBezTo>
                  <a:lnTo>
                    <a:pt x="1217" y="974"/>
                  </a:lnTo>
                  <a:cubicBezTo>
                    <a:pt x="1225" y="944"/>
                    <a:pt x="1225" y="927"/>
                    <a:pt x="1217" y="927"/>
                  </a:cubicBezTo>
                  <a:lnTo>
                    <a:pt x="1217" y="927"/>
                  </a:lnTo>
                  <a:cubicBezTo>
                    <a:pt x="1211" y="927"/>
                    <a:pt x="1199" y="940"/>
                    <a:pt x="1184" y="966"/>
                  </a:cubicBezTo>
                  <a:lnTo>
                    <a:pt x="1176" y="958"/>
                  </a:lnTo>
                  <a:cubicBezTo>
                    <a:pt x="1185" y="928"/>
                    <a:pt x="1189" y="911"/>
                    <a:pt x="1186" y="911"/>
                  </a:cubicBezTo>
                  <a:lnTo>
                    <a:pt x="1186" y="911"/>
                  </a:lnTo>
                  <a:cubicBezTo>
                    <a:pt x="1183" y="911"/>
                    <a:pt x="1175" y="923"/>
                    <a:pt x="1160" y="950"/>
                  </a:cubicBezTo>
                  <a:cubicBezTo>
                    <a:pt x="1143" y="990"/>
                    <a:pt x="1129" y="1030"/>
                    <a:pt x="1129" y="1030"/>
                  </a:cubicBezTo>
                  <a:cubicBezTo>
                    <a:pt x="1129" y="1030"/>
                    <a:pt x="1131" y="1023"/>
                    <a:pt x="1135" y="1007"/>
                  </a:cubicBezTo>
                  <a:cubicBezTo>
                    <a:pt x="1160" y="950"/>
                    <a:pt x="1152" y="942"/>
                    <a:pt x="1135" y="934"/>
                  </a:cubicBezTo>
                  <a:cubicBezTo>
                    <a:pt x="1133" y="931"/>
                    <a:pt x="1132" y="930"/>
                    <a:pt x="1130" y="930"/>
                  </a:cubicBezTo>
                  <a:cubicBezTo>
                    <a:pt x="1126" y="930"/>
                    <a:pt x="1121" y="941"/>
                    <a:pt x="1103" y="982"/>
                  </a:cubicBezTo>
                  <a:cubicBezTo>
                    <a:pt x="1094" y="995"/>
                    <a:pt x="1090" y="1001"/>
                    <a:pt x="1088" y="1001"/>
                  </a:cubicBezTo>
                  <a:cubicBezTo>
                    <a:pt x="1084" y="1001"/>
                    <a:pt x="1101" y="961"/>
                    <a:pt x="1119" y="925"/>
                  </a:cubicBezTo>
                  <a:cubicBezTo>
                    <a:pt x="1141" y="874"/>
                    <a:pt x="1152" y="846"/>
                    <a:pt x="1150" y="846"/>
                  </a:cubicBezTo>
                  <a:lnTo>
                    <a:pt x="1150" y="846"/>
                  </a:lnTo>
                  <a:cubicBezTo>
                    <a:pt x="1147" y="846"/>
                    <a:pt x="1127" y="886"/>
                    <a:pt x="1087" y="974"/>
                  </a:cubicBezTo>
                  <a:cubicBezTo>
                    <a:pt x="1059" y="1035"/>
                    <a:pt x="1044" y="1061"/>
                    <a:pt x="1040" y="1061"/>
                  </a:cubicBezTo>
                  <a:cubicBezTo>
                    <a:pt x="1037" y="1061"/>
                    <a:pt x="1039" y="1047"/>
                    <a:pt x="1046" y="1023"/>
                  </a:cubicBezTo>
                  <a:cubicBezTo>
                    <a:pt x="1064" y="982"/>
                    <a:pt x="1073" y="970"/>
                    <a:pt x="1077" y="970"/>
                  </a:cubicBezTo>
                  <a:cubicBezTo>
                    <a:pt x="1078" y="970"/>
                    <a:pt x="1079" y="972"/>
                    <a:pt x="1079" y="974"/>
                  </a:cubicBezTo>
                  <a:lnTo>
                    <a:pt x="1127" y="861"/>
                  </a:lnTo>
                  <a:lnTo>
                    <a:pt x="1127" y="861"/>
                  </a:lnTo>
                  <a:cubicBezTo>
                    <a:pt x="1127" y="861"/>
                    <a:pt x="1127" y="861"/>
                    <a:pt x="1095" y="909"/>
                  </a:cubicBezTo>
                  <a:cubicBezTo>
                    <a:pt x="1095" y="909"/>
                    <a:pt x="1095" y="909"/>
                    <a:pt x="1071" y="966"/>
                  </a:cubicBezTo>
                  <a:cubicBezTo>
                    <a:pt x="1038" y="1015"/>
                    <a:pt x="1014" y="1071"/>
                    <a:pt x="998" y="1128"/>
                  </a:cubicBezTo>
                  <a:cubicBezTo>
                    <a:pt x="980" y="1169"/>
                    <a:pt x="975" y="1181"/>
                    <a:pt x="971" y="1181"/>
                  </a:cubicBezTo>
                  <a:cubicBezTo>
                    <a:pt x="969" y="1181"/>
                    <a:pt x="967" y="1179"/>
                    <a:pt x="965" y="1177"/>
                  </a:cubicBezTo>
                  <a:cubicBezTo>
                    <a:pt x="981" y="1120"/>
                    <a:pt x="1006" y="1063"/>
                    <a:pt x="1038" y="1015"/>
                  </a:cubicBezTo>
                  <a:cubicBezTo>
                    <a:pt x="1054" y="982"/>
                    <a:pt x="1071" y="942"/>
                    <a:pt x="1087" y="909"/>
                  </a:cubicBezTo>
                  <a:cubicBezTo>
                    <a:pt x="1092" y="898"/>
                    <a:pt x="1093" y="893"/>
                    <a:pt x="1091" y="893"/>
                  </a:cubicBezTo>
                  <a:lnTo>
                    <a:pt x="1091" y="893"/>
                  </a:lnTo>
                  <a:cubicBezTo>
                    <a:pt x="1087" y="893"/>
                    <a:pt x="1062" y="929"/>
                    <a:pt x="1033" y="979"/>
                  </a:cubicBezTo>
                  <a:lnTo>
                    <a:pt x="1033" y="979"/>
                  </a:lnTo>
                  <a:cubicBezTo>
                    <a:pt x="1043" y="947"/>
                    <a:pt x="1037" y="942"/>
                    <a:pt x="1030" y="942"/>
                  </a:cubicBezTo>
                  <a:cubicBezTo>
                    <a:pt x="1028" y="939"/>
                    <a:pt x="1026" y="938"/>
                    <a:pt x="1024" y="938"/>
                  </a:cubicBezTo>
                  <a:cubicBezTo>
                    <a:pt x="1020" y="938"/>
                    <a:pt x="1013" y="949"/>
                    <a:pt x="990" y="990"/>
                  </a:cubicBezTo>
                  <a:cubicBezTo>
                    <a:pt x="981" y="1023"/>
                    <a:pt x="957" y="1063"/>
                    <a:pt x="941" y="1096"/>
                  </a:cubicBezTo>
                  <a:cubicBezTo>
                    <a:pt x="925" y="1128"/>
                    <a:pt x="908" y="1169"/>
                    <a:pt x="892" y="1201"/>
                  </a:cubicBezTo>
                  <a:cubicBezTo>
                    <a:pt x="892" y="1201"/>
                    <a:pt x="908" y="1144"/>
                    <a:pt x="933" y="1088"/>
                  </a:cubicBezTo>
                  <a:cubicBezTo>
                    <a:pt x="973" y="974"/>
                    <a:pt x="998" y="917"/>
                    <a:pt x="981" y="909"/>
                  </a:cubicBezTo>
                  <a:cubicBezTo>
                    <a:pt x="973" y="909"/>
                    <a:pt x="965" y="901"/>
                    <a:pt x="990" y="844"/>
                  </a:cubicBezTo>
                  <a:cubicBezTo>
                    <a:pt x="987" y="842"/>
                    <a:pt x="986" y="841"/>
                    <a:pt x="984" y="841"/>
                  </a:cubicBezTo>
                  <a:cubicBezTo>
                    <a:pt x="979" y="841"/>
                    <a:pt x="973" y="852"/>
                    <a:pt x="949" y="893"/>
                  </a:cubicBezTo>
                  <a:lnTo>
                    <a:pt x="949" y="885"/>
                  </a:lnTo>
                  <a:cubicBezTo>
                    <a:pt x="962" y="855"/>
                    <a:pt x="966" y="841"/>
                    <a:pt x="962" y="841"/>
                  </a:cubicBezTo>
                  <a:lnTo>
                    <a:pt x="962" y="841"/>
                  </a:lnTo>
                  <a:cubicBezTo>
                    <a:pt x="958" y="841"/>
                    <a:pt x="948" y="853"/>
                    <a:pt x="933" y="877"/>
                  </a:cubicBezTo>
                  <a:cubicBezTo>
                    <a:pt x="922" y="893"/>
                    <a:pt x="919" y="898"/>
                    <a:pt x="918" y="898"/>
                  </a:cubicBezTo>
                  <a:cubicBezTo>
                    <a:pt x="917" y="898"/>
                    <a:pt x="930" y="874"/>
                    <a:pt x="925" y="869"/>
                  </a:cubicBezTo>
                  <a:cubicBezTo>
                    <a:pt x="950" y="821"/>
                    <a:pt x="964" y="795"/>
                    <a:pt x="964" y="795"/>
                  </a:cubicBezTo>
                  <a:lnTo>
                    <a:pt x="964" y="795"/>
                  </a:lnTo>
                  <a:cubicBezTo>
                    <a:pt x="963" y="795"/>
                    <a:pt x="941" y="833"/>
                    <a:pt x="892" y="917"/>
                  </a:cubicBezTo>
                  <a:cubicBezTo>
                    <a:pt x="868" y="958"/>
                    <a:pt x="852" y="990"/>
                    <a:pt x="844" y="1031"/>
                  </a:cubicBezTo>
                  <a:lnTo>
                    <a:pt x="852" y="1039"/>
                  </a:lnTo>
                  <a:lnTo>
                    <a:pt x="819" y="1088"/>
                  </a:lnTo>
                  <a:cubicBezTo>
                    <a:pt x="787" y="1112"/>
                    <a:pt x="763" y="1144"/>
                    <a:pt x="746" y="1185"/>
                  </a:cubicBezTo>
                  <a:cubicBezTo>
                    <a:pt x="746" y="1185"/>
                    <a:pt x="714" y="1234"/>
                    <a:pt x="714" y="1234"/>
                  </a:cubicBezTo>
                  <a:lnTo>
                    <a:pt x="771" y="1128"/>
                  </a:lnTo>
                  <a:cubicBezTo>
                    <a:pt x="803" y="1080"/>
                    <a:pt x="835" y="1023"/>
                    <a:pt x="860" y="974"/>
                  </a:cubicBezTo>
                  <a:cubicBezTo>
                    <a:pt x="896" y="906"/>
                    <a:pt x="919" y="856"/>
                    <a:pt x="914" y="856"/>
                  </a:cubicBezTo>
                  <a:lnTo>
                    <a:pt x="914" y="856"/>
                  </a:lnTo>
                  <a:cubicBezTo>
                    <a:pt x="911" y="856"/>
                    <a:pt x="899" y="871"/>
                    <a:pt x="876" y="909"/>
                  </a:cubicBezTo>
                  <a:cubicBezTo>
                    <a:pt x="876" y="909"/>
                    <a:pt x="876" y="909"/>
                    <a:pt x="900" y="852"/>
                  </a:cubicBezTo>
                  <a:lnTo>
                    <a:pt x="900" y="852"/>
                  </a:lnTo>
                  <a:cubicBezTo>
                    <a:pt x="892" y="865"/>
                    <a:pt x="881" y="881"/>
                    <a:pt x="868" y="901"/>
                  </a:cubicBezTo>
                  <a:cubicBezTo>
                    <a:pt x="837" y="952"/>
                    <a:pt x="819" y="976"/>
                    <a:pt x="815" y="976"/>
                  </a:cubicBezTo>
                  <a:cubicBezTo>
                    <a:pt x="810" y="976"/>
                    <a:pt x="822" y="948"/>
                    <a:pt x="852" y="893"/>
                  </a:cubicBezTo>
                  <a:cubicBezTo>
                    <a:pt x="887" y="827"/>
                    <a:pt x="897" y="800"/>
                    <a:pt x="892" y="800"/>
                  </a:cubicBezTo>
                  <a:lnTo>
                    <a:pt x="892" y="800"/>
                  </a:lnTo>
                  <a:cubicBezTo>
                    <a:pt x="889" y="800"/>
                    <a:pt x="880" y="810"/>
                    <a:pt x="868" y="828"/>
                  </a:cubicBezTo>
                  <a:cubicBezTo>
                    <a:pt x="832" y="886"/>
                    <a:pt x="814" y="910"/>
                    <a:pt x="810" y="910"/>
                  </a:cubicBezTo>
                  <a:cubicBezTo>
                    <a:pt x="806" y="910"/>
                    <a:pt x="813" y="894"/>
                    <a:pt x="827" y="869"/>
                  </a:cubicBezTo>
                  <a:cubicBezTo>
                    <a:pt x="840" y="839"/>
                    <a:pt x="846" y="825"/>
                    <a:pt x="843" y="825"/>
                  </a:cubicBezTo>
                  <a:lnTo>
                    <a:pt x="843" y="825"/>
                  </a:lnTo>
                  <a:cubicBezTo>
                    <a:pt x="841" y="825"/>
                    <a:pt x="831" y="837"/>
                    <a:pt x="811" y="861"/>
                  </a:cubicBezTo>
                  <a:lnTo>
                    <a:pt x="738" y="950"/>
                  </a:lnTo>
                  <a:cubicBezTo>
                    <a:pt x="722" y="990"/>
                    <a:pt x="698" y="1023"/>
                    <a:pt x="673" y="1055"/>
                  </a:cubicBezTo>
                  <a:cubicBezTo>
                    <a:pt x="666" y="1067"/>
                    <a:pt x="661" y="1072"/>
                    <a:pt x="659" y="1072"/>
                  </a:cubicBezTo>
                  <a:cubicBezTo>
                    <a:pt x="653" y="1072"/>
                    <a:pt x="680" y="1011"/>
                    <a:pt x="754" y="893"/>
                  </a:cubicBezTo>
                  <a:lnTo>
                    <a:pt x="811" y="788"/>
                  </a:lnTo>
                  <a:lnTo>
                    <a:pt x="811" y="788"/>
                  </a:lnTo>
                  <a:lnTo>
                    <a:pt x="746" y="885"/>
                  </a:lnTo>
                  <a:cubicBezTo>
                    <a:pt x="746" y="885"/>
                    <a:pt x="738" y="877"/>
                    <a:pt x="771" y="828"/>
                  </a:cubicBezTo>
                  <a:lnTo>
                    <a:pt x="771" y="828"/>
                  </a:lnTo>
                  <a:cubicBezTo>
                    <a:pt x="729" y="883"/>
                    <a:pt x="711" y="907"/>
                    <a:pt x="709" y="907"/>
                  </a:cubicBezTo>
                  <a:cubicBezTo>
                    <a:pt x="708" y="907"/>
                    <a:pt x="716" y="893"/>
                    <a:pt x="730" y="869"/>
                  </a:cubicBezTo>
                  <a:cubicBezTo>
                    <a:pt x="764" y="818"/>
                    <a:pt x="780" y="792"/>
                    <a:pt x="777" y="792"/>
                  </a:cubicBezTo>
                  <a:lnTo>
                    <a:pt x="777" y="792"/>
                  </a:lnTo>
                  <a:cubicBezTo>
                    <a:pt x="775" y="792"/>
                    <a:pt x="757" y="814"/>
                    <a:pt x="722" y="861"/>
                  </a:cubicBezTo>
                  <a:cubicBezTo>
                    <a:pt x="746" y="828"/>
                    <a:pt x="763" y="796"/>
                    <a:pt x="779" y="755"/>
                  </a:cubicBezTo>
                  <a:lnTo>
                    <a:pt x="779" y="755"/>
                  </a:lnTo>
                  <a:lnTo>
                    <a:pt x="746" y="804"/>
                  </a:lnTo>
                  <a:cubicBezTo>
                    <a:pt x="708" y="861"/>
                    <a:pt x="690" y="884"/>
                    <a:pt x="687" y="884"/>
                  </a:cubicBezTo>
                  <a:cubicBezTo>
                    <a:pt x="686" y="884"/>
                    <a:pt x="692" y="873"/>
                    <a:pt x="706" y="852"/>
                  </a:cubicBezTo>
                  <a:cubicBezTo>
                    <a:pt x="723" y="822"/>
                    <a:pt x="731" y="808"/>
                    <a:pt x="729" y="808"/>
                  </a:cubicBezTo>
                  <a:lnTo>
                    <a:pt x="729" y="808"/>
                  </a:lnTo>
                  <a:cubicBezTo>
                    <a:pt x="726" y="808"/>
                    <a:pt x="716" y="818"/>
                    <a:pt x="698" y="836"/>
                  </a:cubicBezTo>
                  <a:cubicBezTo>
                    <a:pt x="690" y="836"/>
                    <a:pt x="690" y="828"/>
                    <a:pt x="722" y="788"/>
                  </a:cubicBezTo>
                  <a:cubicBezTo>
                    <a:pt x="759" y="738"/>
                    <a:pt x="777" y="714"/>
                    <a:pt x="777" y="714"/>
                  </a:cubicBezTo>
                  <a:lnTo>
                    <a:pt x="777" y="714"/>
                  </a:lnTo>
                  <a:cubicBezTo>
                    <a:pt x="776" y="714"/>
                    <a:pt x="758" y="736"/>
                    <a:pt x="722" y="780"/>
                  </a:cubicBezTo>
                  <a:cubicBezTo>
                    <a:pt x="702" y="803"/>
                    <a:pt x="692" y="815"/>
                    <a:pt x="691" y="815"/>
                  </a:cubicBezTo>
                  <a:cubicBezTo>
                    <a:pt x="689" y="815"/>
                    <a:pt x="697" y="801"/>
                    <a:pt x="714" y="771"/>
                  </a:cubicBezTo>
                  <a:cubicBezTo>
                    <a:pt x="730" y="747"/>
                    <a:pt x="738" y="735"/>
                    <a:pt x="737" y="735"/>
                  </a:cubicBezTo>
                  <a:lnTo>
                    <a:pt x="737" y="735"/>
                  </a:lnTo>
                  <a:cubicBezTo>
                    <a:pt x="736" y="735"/>
                    <a:pt x="726" y="747"/>
                    <a:pt x="706" y="771"/>
                  </a:cubicBezTo>
                  <a:cubicBezTo>
                    <a:pt x="665" y="812"/>
                    <a:pt x="633" y="861"/>
                    <a:pt x="600" y="917"/>
                  </a:cubicBezTo>
                  <a:cubicBezTo>
                    <a:pt x="600" y="917"/>
                    <a:pt x="600" y="917"/>
                    <a:pt x="568" y="966"/>
                  </a:cubicBezTo>
                  <a:lnTo>
                    <a:pt x="560" y="958"/>
                  </a:lnTo>
                  <a:cubicBezTo>
                    <a:pt x="560" y="958"/>
                    <a:pt x="559" y="957"/>
                    <a:pt x="557" y="957"/>
                  </a:cubicBezTo>
                  <a:cubicBezTo>
                    <a:pt x="553" y="957"/>
                    <a:pt x="540" y="961"/>
                    <a:pt x="511" y="990"/>
                  </a:cubicBezTo>
                  <a:cubicBezTo>
                    <a:pt x="478" y="1030"/>
                    <a:pt x="422" y="1098"/>
                    <a:pt x="427" y="1098"/>
                  </a:cubicBezTo>
                  <a:cubicBezTo>
                    <a:pt x="427" y="1098"/>
                    <a:pt x="431" y="1095"/>
                    <a:pt x="438" y="1088"/>
                  </a:cubicBezTo>
                  <a:lnTo>
                    <a:pt x="438" y="1088"/>
                  </a:lnTo>
                  <a:lnTo>
                    <a:pt x="406" y="1136"/>
                  </a:lnTo>
                  <a:cubicBezTo>
                    <a:pt x="352" y="1211"/>
                    <a:pt x="327" y="1250"/>
                    <a:pt x="331" y="1250"/>
                  </a:cubicBezTo>
                  <a:cubicBezTo>
                    <a:pt x="334" y="1250"/>
                    <a:pt x="363" y="1215"/>
                    <a:pt x="414" y="1144"/>
                  </a:cubicBezTo>
                  <a:cubicBezTo>
                    <a:pt x="471" y="1069"/>
                    <a:pt x="497" y="1035"/>
                    <a:pt x="499" y="1035"/>
                  </a:cubicBezTo>
                  <a:lnTo>
                    <a:pt x="499" y="1035"/>
                  </a:lnTo>
                  <a:cubicBezTo>
                    <a:pt x="500" y="1035"/>
                    <a:pt x="484" y="1059"/>
                    <a:pt x="454" y="1104"/>
                  </a:cubicBezTo>
                  <a:cubicBezTo>
                    <a:pt x="381" y="1193"/>
                    <a:pt x="390" y="1201"/>
                    <a:pt x="390" y="1201"/>
                  </a:cubicBezTo>
                  <a:cubicBezTo>
                    <a:pt x="398" y="1209"/>
                    <a:pt x="398" y="1209"/>
                    <a:pt x="357" y="1258"/>
                  </a:cubicBezTo>
                  <a:cubicBezTo>
                    <a:pt x="333" y="1282"/>
                    <a:pt x="308" y="1323"/>
                    <a:pt x="292" y="1355"/>
                  </a:cubicBezTo>
                  <a:cubicBezTo>
                    <a:pt x="295" y="1358"/>
                    <a:pt x="296" y="1359"/>
                    <a:pt x="298" y="1359"/>
                  </a:cubicBezTo>
                  <a:cubicBezTo>
                    <a:pt x="303" y="1359"/>
                    <a:pt x="310" y="1349"/>
                    <a:pt x="333" y="1315"/>
                  </a:cubicBezTo>
                  <a:cubicBezTo>
                    <a:pt x="346" y="1295"/>
                    <a:pt x="355" y="1283"/>
                    <a:pt x="357" y="1283"/>
                  </a:cubicBezTo>
                  <a:lnTo>
                    <a:pt x="357" y="1283"/>
                  </a:lnTo>
                  <a:cubicBezTo>
                    <a:pt x="360" y="1283"/>
                    <a:pt x="347" y="1309"/>
                    <a:pt x="308" y="1371"/>
                  </a:cubicBezTo>
                  <a:cubicBezTo>
                    <a:pt x="295" y="1392"/>
                    <a:pt x="287" y="1403"/>
                    <a:pt x="288" y="1403"/>
                  </a:cubicBezTo>
                  <a:cubicBezTo>
                    <a:pt x="289" y="1403"/>
                    <a:pt x="306" y="1380"/>
                    <a:pt x="349" y="1323"/>
                  </a:cubicBezTo>
                  <a:cubicBezTo>
                    <a:pt x="380" y="1277"/>
                    <a:pt x="397" y="1255"/>
                    <a:pt x="401" y="1255"/>
                  </a:cubicBezTo>
                  <a:lnTo>
                    <a:pt x="401" y="1255"/>
                  </a:lnTo>
                  <a:cubicBezTo>
                    <a:pt x="405" y="1255"/>
                    <a:pt x="391" y="1283"/>
                    <a:pt x="357" y="1339"/>
                  </a:cubicBezTo>
                  <a:lnTo>
                    <a:pt x="365" y="1339"/>
                  </a:lnTo>
                  <a:cubicBezTo>
                    <a:pt x="398" y="1315"/>
                    <a:pt x="422" y="1282"/>
                    <a:pt x="438" y="1250"/>
                  </a:cubicBezTo>
                  <a:cubicBezTo>
                    <a:pt x="481" y="1193"/>
                    <a:pt x="499" y="1169"/>
                    <a:pt x="499" y="1169"/>
                  </a:cubicBezTo>
                  <a:lnTo>
                    <a:pt x="499" y="1169"/>
                  </a:lnTo>
                  <a:cubicBezTo>
                    <a:pt x="500" y="1169"/>
                    <a:pt x="492" y="1181"/>
                    <a:pt x="479" y="1201"/>
                  </a:cubicBezTo>
                  <a:lnTo>
                    <a:pt x="414" y="1307"/>
                  </a:lnTo>
                  <a:cubicBezTo>
                    <a:pt x="381" y="1355"/>
                    <a:pt x="381" y="1355"/>
                    <a:pt x="390" y="1363"/>
                  </a:cubicBezTo>
                  <a:cubicBezTo>
                    <a:pt x="392" y="1363"/>
                    <a:pt x="394" y="1364"/>
                    <a:pt x="396" y="1364"/>
                  </a:cubicBezTo>
                  <a:cubicBezTo>
                    <a:pt x="401" y="1364"/>
                    <a:pt x="407" y="1362"/>
                    <a:pt x="417" y="1350"/>
                  </a:cubicBezTo>
                  <a:lnTo>
                    <a:pt x="417" y="1350"/>
                  </a:lnTo>
                  <a:cubicBezTo>
                    <a:pt x="415" y="1356"/>
                    <a:pt x="412" y="1361"/>
                    <a:pt x="406" y="1371"/>
                  </a:cubicBezTo>
                  <a:cubicBezTo>
                    <a:pt x="406" y="1371"/>
                    <a:pt x="414" y="1379"/>
                    <a:pt x="390" y="1436"/>
                  </a:cubicBezTo>
                  <a:cubicBezTo>
                    <a:pt x="384" y="1448"/>
                    <a:pt x="384" y="1454"/>
                    <a:pt x="386" y="1454"/>
                  </a:cubicBezTo>
                  <a:cubicBezTo>
                    <a:pt x="396" y="1454"/>
                    <a:pt x="450" y="1380"/>
                    <a:pt x="495" y="1290"/>
                  </a:cubicBezTo>
                  <a:cubicBezTo>
                    <a:pt x="496" y="1291"/>
                    <a:pt x="496" y="1291"/>
                    <a:pt x="497" y="1291"/>
                  </a:cubicBezTo>
                  <a:cubicBezTo>
                    <a:pt x="508" y="1291"/>
                    <a:pt x="535" y="1250"/>
                    <a:pt x="535" y="1250"/>
                  </a:cubicBezTo>
                  <a:cubicBezTo>
                    <a:pt x="561" y="1206"/>
                    <a:pt x="571" y="1201"/>
                    <a:pt x="575" y="1201"/>
                  </a:cubicBezTo>
                  <a:cubicBezTo>
                    <a:pt x="576" y="1201"/>
                    <a:pt x="576" y="1201"/>
                    <a:pt x="576" y="1201"/>
                  </a:cubicBezTo>
                  <a:cubicBezTo>
                    <a:pt x="576" y="1201"/>
                    <a:pt x="544" y="1250"/>
                    <a:pt x="511" y="1307"/>
                  </a:cubicBezTo>
                  <a:cubicBezTo>
                    <a:pt x="449" y="1393"/>
                    <a:pt x="417" y="1448"/>
                    <a:pt x="423" y="1448"/>
                  </a:cubicBezTo>
                  <a:cubicBezTo>
                    <a:pt x="425" y="1448"/>
                    <a:pt x="437" y="1435"/>
                    <a:pt x="457" y="1407"/>
                  </a:cubicBezTo>
                  <a:lnTo>
                    <a:pt x="457" y="1407"/>
                  </a:lnTo>
                  <a:cubicBezTo>
                    <a:pt x="456" y="1408"/>
                    <a:pt x="455" y="1410"/>
                    <a:pt x="454" y="1412"/>
                  </a:cubicBezTo>
                  <a:cubicBezTo>
                    <a:pt x="437" y="1437"/>
                    <a:pt x="432" y="1449"/>
                    <a:pt x="436" y="1449"/>
                  </a:cubicBezTo>
                  <a:cubicBezTo>
                    <a:pt x="439" y="1449"/>
                    <a:pt x="451" y="1439"/>
                    <a:pt x="471" y="1420"/>
                  </a:cubicBezTo>
                  <a:cubicBezTo>
                    <a:pt x="503" y="1371"/>
                    <a:pt x="544" y="1323"/>
                    <a:pt x="568" y="1274"/>
                  </a:cubicBezTo>
                  <a:cubicBezTo>
                    <a:pt x="600" y="1225"/>
                    <a:pt x="608" y="1225"/>
                    <a:pt x="608" y="1225"/>
                  </a:cubicBezTo>
                  <a:lnTo>
                    <a:pt x="608" y="1225"/>
                  </a:lnTo>
                  <a:cubicBezTo>
                    <a:pt x="608" y="1234"/>
                    <a:pt x="608" y="1234"/>
                    <a:pt x="576" y="1282"/>
                  </a:cubicBezTo>
                  <a:cubicBezTo>
                    <a:pt x="546" y="1333"/>
                    <a:pt x="535" y="1359"/>
                    <a:pt x="539" y="1359"/>
                  </a:cubicBezTo>
                  <a:cubicBezTo>
                    <a:pt x="543" y="1359"/>
                    <a:pt x="561" y="1337"/>
                    <a:pt x="592" y="1291"/>
                  </a:cubicBezTo>
                  <a:lnTo>
                    <a:pt x="592" y="1291"/>
                  </a:lnTo>
                  <a:lnTo>
                    <a:pt x="560" y="1339"/>
                  </a:lnTo>
                  <a:cubicBezTo>
                    <a:pt x="535" y="1383"/>
                    <a:pt x="514" y="1422"/>
                    <a:pt x="533" y="1422"/>
                  </a:cubicBezTo>
                  <a:cubicBezTo>
                    <a:pt x="539" y="1422"/>
                    <a:pt x="547" y="1419"/>
                    <a:pt x="560" y="1412"/>
                  </a:cubicBezTo>
                  <a:cubicBezTo>
                    <a:pt x="576" y="1420"/>
                    <a:pt x="584" y="1436"/>
                    <a:pt x="560" y="1485"/>
                  </a:cubicBezTo>
                  <a:cubicBezTo>
                    <a:pt x="554" y="1494"/>
                    <a:pt x="552" y="1499"/>
                    <a:pt x="553" y="1499"/>
                  </a:cubicBezTo>
                  <a:cubicBezTo>
                    <a:pt x="558" y="1499"/>
                    <a:pt x="621" y="1426"/>
                    <a:pt x="673" y="1347"/>
                  </a:cubicBezTo>
                  <a:lnTo>
                    <a:pt x="673" y="1347"/>
                  </a:lnTo>
                  <a:cubicBezTo>
                    <a:pt x="641" y="1396"/>
                    <a:pt x="649" y="1404"/>
                    <a:pt x="657" y="1404"/>
                  </a:cubicBezTo>
                  <a:cubicBezTo>
                    <a:pt x="673" y="1412"/>
                    <a:pt x="673" y="1412"/>
                    <a:pt x="641" y="1469"/>
                  </a:cubicBezTo>
                  <a:cubicBezTo>
                    <a:pt x="613" y="1521"/>
                    <a:pt x="598" y="1548"/>
                    <a:pt x="599" y="1548"/>
                  </a:cubicBezTo>
                  <a:lnTo>
                    <a:pt x="599" y="1548"/>
                  </a:lnTo>
                  <a:cubicBezTo>
                    <a:pt x="600" y="1548"/>
                    <a:pt x="617" y="1521"/>
                    <a:pt x="649" y="1469"/>
                  </a:cubicBezTo>
                  <a:cubicBezTo>
                    <a:pt x="669" y="1434"/>
                    <a:pt x="680" y="1419"/>
                    <a:pt x="683" y="1419"/>
                  </a:cubicBezTo>
                  <a:lnTo>
                    <a:pt x="683" y="1419"/>
                  </a:lnTo>
                  <a:cubicBezTo>
                    <a:pt x="689" y="1419"/>
                    <a:pt x="669" y="1466"/>
                    <a:pt x="633" y="1534"/>
                  </a:cubicBezTo>
                  <a:cubicBezTo>
                    <a:pt x="608" y="1590"/>
                    <a:pt x="617" y="1590"/>
                    <a:pt x="625" y="1598"/>
                  </a:cubicBezTo>
                  <a:cubicBezTo>
                    <a:pt x="648" y="1564"/>
                    <a:pt x="658" y="1554"/>
                    <a:pt x="666" y="1554"/>
                  </a:cubicBezTo>
                  <a:cubicBezTo>
                    <a:pt x="669" y="1554"/>
                    <a:pt x="671" y="1556"/>
                    <a:pt x="673" y="1558"/>
                  </a:cubicBezTo>
                  <a:cubicBezTo>
                    <a:pt x="677" y="1560"/>
                    <a:pt x="680" y="1561"/>
                    <a:pt x="682" y="1561"/>
                  </a:cubicBezTo>
                  <a:cubicBezTo>
                    <a:pt x="692" y="1561"/>
                    <a:pt x="700" y="1543"/>
                    <a:pt x="738" y="1461"/>
                  </a:cubicBezTo>
                  <a:cubicBezTo>
                    <a:pt x="783" y="1378"/>
                    <a:pt x="792" y="1360"/>
                    <a:pt x="798" y="1360"/>
                  </a:cubicBezTo>
                  <a:cubicBezTo>
                    <a:pt x="800" y="1360"/>
                    <a:pt x="801" y="1362"/>
                    <a:pt x="803" y="1363"/>
                  </a:cubicBezTo>
                  <a:cubicBezTo>
                    <a:pt x="811" y="1363"/>
                    <a:pt x="819" y="1363"/>
                    <a:pt x="787" y="1420"/>
                  </a:cubicBezTo>
                  <a:cubicBezTo>
                    <a:pt x="787" y="1420"/>
                    <a:pt x="771" y="1477"/>
                    <a:pt x="771" y="1477"/>
                  </a:cubicBezTo>
                  <a:cubicBezTo>
                    <a:pt x="779" y="1485"/>
                    <a:pt x="779" y="1485"/>
                    <a:pt x="754" y="1542"/>
                  </a:cubicBezTo>
                  <a:cubicBezTo>
                    <a:pt x="754" y="1542"/>
                    <a:pt x="738" y="1598"/>
                    <a:pt x="746" y="1598"/>
                  </a:cubicBezTo>
                  <a:cubicBezTo>
                    <a:pt x="754" y="1607"/>
                    <a:pt x="763" y="1615"/>
                    <a:pt x="738" y="1671"/>
                  </a:cubicBezTo>
                  <a:cubicBezTo>
                    <a:pt x="746" y="1671"/>
                    <a:pt x="746" y="1671"/>
                    <a:pt x="771" y="1615"/>
                  </a:cubicBezTo>
                  <a:cubicBezTo>
                    <a:pt x="787" y="1577"/>
                    <a:pt x="806" y="1543"/>
                    <a:pt x="815" y="1543"/>
                  </a:cubicBezTo>
                  <a:cubicBezTo>
                    <a:pt x="820" y="1543"/>
                    <a:pt x="822" y="1552"/>
                    <a:pt x="819" y="1574"/>
                  </a:cubicBezTo>
                  <a:cubicBezTo>
                    <a:pt x="822" y="1576"/>
                    <a:pt x="825" y="1578"/>
                    <a:pt x="828" y="1578"/>
                  </a:cubicBezTo>
                  <a:cubicBezTo>
                    <a:pt x="837" y="1578"/>
                    <a:pt x="851" y="1568"/>
                    <a:pt x="868" y="1534"/>
                  </a:cubicBezTo>
                  <a:lnTo>
                    <a:pt x="868" y="1534"/>
                  </a:lnTo>
                  <a:cubicBezTo>
                    <a:pt x="868" y="1534"/>
                    <a:pt x="868" y="1534"/>
                    <a:pt x="852" y="1590"/>
                  </a:cubicBezTo>
                  <a:cubicBezTo>
                    <a:pt x="826" y="1645"/>
                    <a:pt x="816" y="1674"/>
                    <a:pt x="821" y="1674"/>
                  </a:cubicBezTo>
                  <a:cubicBezTo>
                    <a:pt x="825" y="1674"/>
                    <a:pt x="841" y="1649"/>
                    <a:pt x="868" y="1598"/>
                  </a:cubicBezTo>
                  <a:cubicBezTo>
                    <a:pt x="880" y="1571"/>
                    <a:pt x="886" y="1557"/>
                    <a:pt x="887" y="1557"/>
                  </a:cubicBezTo>
                  <a:lnTo>
                    <a:pt x="887" y="1557"/>
                  </a:lnTo>
                  <a:cubicBezTo>
                    <a:pt x="888" y="1557"/>
                    <a:pt x="884" y="1573"/>
                    <a:pt x="876" y="1607"/>
                  </a:cubicBezTo>
                  <a:cubicBezTo>
                    <a:pt x="876" y="1607"/>
                    <a:pt x="884" y="1607"/>
                    <a:pt x="908" y="1550"/>
                  </a:cubicBezTo>
                  <a:cubicBezTo>
                    <a:pt x="920" y="1526"/>
                    <a:pt x="926" y="1514"/>
                    <a:pt x="928" y="1514"/>
                  </a:cubicBezTo>
                  <a:lnTo>
                    <a:pt x="928" y="1514"/>
                  </a:lnTo>
                  <a:cubicBezTo>
                    <a:pt x="931" y="1514"/>
                    <a:pt x="929" y="1528"/>
                    <a:pt x="925" y="1558"/>
                  </a:cubicBezTo>
                  <a:cubicBezTo>
                    <a:pt x="900" y="1615"/>
                    <a:pt x="908" y="1615"/>
                    <a:pt x="908" y="1623"/>
                  </a:cubicBezTo>
                  <a:cubicBezTo>
                    <a:pt x="921" y="1604"/>
                    <a:pt x="938" y="1594"/>
                    <a:pt x="952" y="1594"/>
                  </a:cubicBezTo>
                  <a:cubicBezTo>
                    <a:pt x="974" y="1594"/>
                    <a:pt x="991" y="1616"/>
                    <a:pt x="981" y="1655"/>
                  </a:cubicBezTo>
                  <a:cubicBezTo>
                    <a:pt x="1006" y="1598"/>
                    <a:pt x="1006" y="1598"/>
                    <a:pt x="1014" y="1598"/>
                  </a:cubicBezTo>
                  <a:cubicBezTo>
                    <a:pt x="998" y="1644"/>
                    <a:pt x="992" y="1663"/>
                    <a:pt x="993" y="1663"/>
                  </a:cubicBezTo>
                  <a:cubicBezTo>
                    <a:pt x="995" y="1663"/>
                    <a:pt x="1014" y="1618"/>
                    <a:pt x="1038" y="1550"/>
                  </a:cubicBezTo>
                  <a:lnTo>
                    <a:pt x="1030" y="1542"/>
                  </a:lnTo>
                  <a:cubicBezTo>
                    <a:pt x="1048" y="1492"/>
                    <a:pt x="1061" y="1466"/>
                    <a:pt x="1064" y="1466"/>
                  </a:cubicBezTo>
                  <a:lnTo>
                    <a:pt x="1064" y="1466"/>
                  </a:lnTo>
                  <a:cubicBezTo>
                    <a:pt x="1069" y="1466"/>
                    <a:pt x="1059" y="1510"/>
                    <a:pt x="1022" y="1607"/>
                  </a:cubicBezTo>
                  <a:cubicBezTo>
                    <a:pt x="1005" y="1664"/>
                    <a:pt x="997" y="1693"/>
                    <a:pt x="1000" y="1693"/>
                  </a:cubicBezTo>
                  <a:cubicBezTo>
                    <a:pt x="1002" y="1693"/>
                    <a:pt x="1014" y="1666"/>
                    <a:pt x="1038" y="1615"/>
                  </a:cubicBezTo>
                  <a:cubicBezTo>
                    <a:pt x="1058" y="1558"/>
                    <a:pt x="1071" y="1529"/>
                    <a:pt x="1073" y="1529"/>
                  </a:cubicBezTo>
                  <a:lnTo>
                    <a:pt x="1073" y="1529"/>
                  </a:lnTo>
                  <a:cubicBezTo>
                    <a:pt x="1075" y="1529"/>
                    <a:pt x="1067" y="1558"/>
                    <a:pt x="1046" y="1615"/>
                  </a:cubicBezTo>
                  <a:cubicBezTo>
                    <a:pt x="1030" y="1672"/>
                    <a:pt x="1022" y="1701"/>
                    <a:pt x="1023" y="1701"/>
                  </a:cubicBezTo>
                  <a:cubicBezTo>
                    <a:pt x="1024" y="1701"/>
                    <a:pt x="1034" y="1674"/>
                    <a:pt x="1054" y="1623"/>
                  </a:cubicBezTo>
                  <a:cubicBezTo>
                    <a:pt x="1099" y="1497"/>
                    <a:pt x="1129" y="1426"/>
                    <a:pt x="1135" y="1426"/>
                  </a:cubicBezTo>
                  <a:lnTo>
                    <a:pt x="1135" y="1426"/>
                  </a:lnTo>
                  <a:cubicBezTo>
                    <a:pt x="1139" y="1426"/>
                    <a:pt x="1128" y="1473"/>
                    <a:pt x="1095" y="1574"/>
                  </a:cubicBezTo>
                  <a:cubicBezTo>
                    <a:pt x="1079" y="1631"/>
                    <a:pt x="1062" y="1688"/>
                    <a:pt x="1054" y="1752"/>
                  </a:cubicBezTo>
                  <a:cubicBezTo>
                    <a:pt x="1071" y="1712"/>
                    <a:pt x="1087" y="1679"/>
                    <a:pt x="1095" y="1639"/>
                  </a:cubicBezTo>
                  <a:cubicBezTo>
                    <a:pt x="1111" y="1579"/>
                    <a:pt x="1119" y="1551"/>
                    <a:pt x="1120" y="1551"/>
                  </a:cubicBezTo>
                  <a:lnTo>
                    <a:pt x="1120" y="1551"/>
                  </a:lnTo>
                  <a:cubicBezTo>
                    <a:pt x="1121" y="1551"/>
                    <a:pt x="1115" y="1581"/>
                    <a:pt x="1103" y="1639"/>
                  </a:cubicBezTo>
                  <a:cubicBezTo>
                    <a:pt x="1085" y="1741"/>
                    <a:pt x="1079" y="1787"/>
                    <a:pt x="1087" y="1787"/>
                  </a:cubicBezTo>
                  <a:cubicBezTo>
                    <a:pt x="1093" y="1787"/>
                    <a:pt x="1106" y="1761"/>
                    <a:pt x="1127" y="1712"/>
                  </a:cubicBezTo>
                  <a:cubicBezTo>
                    <a:pt x="1155" y="1661"/>
                    <a:pt x="1171" y="1637"/>
                    <a:pt x="1175" y="1637"/>
                  </a:cubicBezTo>
                  <a:lnTo>
                    <a:pt x="1175" y="1637"/>
                  </a:lnTo>
                  <a:cubicBezTo>
                    <a:pt x="1181" y="1637"/>
                    <a:pt x="1173" y="1665"/>
                    <a:pt x="1152" y="1720"/>
                  </a:cubicBezTo>
                  <a:cubicBezTo>
                    <a:pt x="1123" y="1787"/>
                    <a:pt x="1111" y="1814"/>
                    <a:pt x="1113" y="1814"/>
                  </a:cubicBezTo>
                  <a:cubicBezTo>
                    <a:pt x="1114" y="1814"/>
                    <a:pt x="1122" y="1800"/>
                    <a:pt x="1135" y="1777"/>
                  </a:cubicBezTo>
                  <a:lnTo>
                    <a:pt x="1160" y="1793"/>
                  </a:lnTo>
                  <a:cubicBezTo>
                    <a:pt x="1175" y="1755"/>
                    <a:pt x="1190" y="1724"/>
                    <a:pt x="1199" y="1686"/>
                  </a:cubicBezTo>
                  <a:lnTo>
                    <a:pt x="1199" y="1686"/>
                  </a:lnTo>
                  <a:cubicBezTo>
                    <a:pt x="1184" y="1755"/>
                    <a:pt x="1176" y="1804"/>
                    <a:pt x="1182" y="1804"/>
                  </a:cubicBezTo>
                  <a:cubicBezTo>
                    <a:pt x="1185" y="1804"/>
                    <a:pt x="1194" y="1786"/>
                    <a:pt x="1208" y="1744"/>
                  </a:cubicBezTo>
                  <a:lnTo>
                    <a:pt x="1225" y="1744"/>
                  </a:lnTo>
                  <a:cubicBezTo>
                    <a:pt x="1225" y="1747"/>
                    <a:pt x="1225" y="1748"/>
                    <a:pt x="1225" y="1748"/>
                  </a:cubicBezTo>
                  <a:cubicBezTo>
                    <a:pt x="1226" y="1748"/>
                    <a:pt x="1231" y="1737"/>
                    <a:pt x="1249" y="1696"/>
                  </a:cubicBezTo>
                  <a:cubicBezTo>
                    <a:pt x="1254" y="1679"/>
                    <a:pt x="1256" y="1672"/>
                    <a:pt x="1258" y="1672"/>
                  </a:cubicBezTo>
                  <a:lnTo>
                    <a:pt x="1258" y="1672"/>
                  </a:lnTo>
                  <a:cubicBezTo>
                    <a:pt x="1260" y="1672"/>
                    <a:pt x="1255" y="1712"/>
                    <a:pt x="1249" y="1752"/>
                  </a:cubicBezTo>
                  <a:cubicBezTo>
                    <a:pt x="1243" y="1799"/>
                    <a:pt x="1237" y="1841"/>
                    <a:pt x="1238" y="1841"/>
                  </a:cubicBezTo>
                  <a:cubicBezTo>
                    <a:pt x="1238" y="1841"/>
                    <a:pt x="1239" y="1834"/>
                    <a:pt x="1241" y="1817"/>
                  </a:cubicBezTo>
                  <a:cubicBezTo>
                    <a:pt x="1257" y="1761"/>
                    <a:pt x="1281" y="1704"/>
                    <a:pt x="1298" y="1647"/>
                  </a:cubicBezTo>
                  <a:cubicBezTo>
                    <a:pt x="1305" y="1630"/>
                    <a:pt x="1309" y="1624"/>
                    <a:pt x="1311" y="1624"/>
                  </a:cubicBezTo>
                  <a:lnTo>
                    <a:pt x="1311" y="1624"/>
                  </a:lnTo>
                  <a:cubicBezTo>
                    <a:pt x="1316" y="1624"/>
                    <a:pt x="1307" y="1664"/>
                    <a:pt x="1290" y="1704"/>
                  </a:cubicBezTo>
                  <a:cubicBezTo>
                    <a:pt x="1281" y="1744"/>
                    <a:pt x="1273" y="1785"/>
                    <a:pt x="1273" y="1825"/>
                  </a:cubicBezTo>
                  <a:cubicBezTo>
                    <a:pt x="1275" y="1825"/>
                    <a:pt x="1277" y="1826"/>
                    <a:pt x="1279" y="1826"/>
                  </a:cubicBezTo>
                  <a:cubicBezTo>
                    <a:pt x="1285" y="1826"/>
                    <a:pt x="1293" y="1821"/>
                    <a:pt x="1306" y="1777"/>
                  </a:cubicBezTo>
                  <a:cubicBezTo>
                    <a:pt x="1313" y="1748"/>
                    <a:pt x="1322" y="1735"/>
                    <a:pt x="1330" y="1735"/>
                  </a:cubicBezTo>
                  <a:cubicBezTo>
                    <a:pt x="1339" y="1735"/>
                    <a:pt x="1346" y="1754"/>
                    <a:pt x="1346" y="1785"/>
                  </a:cubicBezTo>
                  <a:lnTo>
                    <a:pt x="1354" y="1785"/>
                  </a:lnTo>
                  <a:cubicBezTo>
                    <a:pt x="1355" y="1785"/>
                    <a:pt x="1355" y="1786"/>
                    <a:pt x="1356" y="1786"/>
                  </a:cubicBezTo>
                  <a:cubicBezTo>
                    <a:pt x="1364" y="1786"/>
                    <a:pt x="1377" y="1736"/>
                    <a:pt x="1379" y="1736"/>
                  </a:cubicBezTo>
                  <a:cubicBezTo>
                    <a:pt x="1379" y="1736"/>
                    <a:pt x="1379" y="1736"/>
                    <a:pt x="1379" y="1736"/>
                  </a:cubicBezTo>
                  <a:cubicBezTo>
                    <a:pt x="1379" y="1736"/>
                    <a:pt x="1387" y="1736"/>
                    <a:pt x="1403" y="1679"/>
                  </a:cubicBezTo>
                  <a:cubicBezTo>
                    <a:pt x="1411" y="1679"/>
                    <a:pt x="1411" y="1679"/>
                    <a:pt x="1403" y="1736"/>
                  </a:cubicBezTo>
                  <a:cubicBezTo>
                    <a:pt x="1415" y="1680"/>
                    <a:pt x="1421" y="1652"/>
                    <a:pt x="1422" y="1652"/>
                  </a:cubicBezTo>
                  <a:lnTo>
                    <a:pt x="1422" y="1652"/>
                  </a:lnTo>
                  <a:cubicBezTo>
                    <a:pt x="1423" y="1652"/>
                    <a:pt x="1419" y="1682"/>
                    <a:pt x="1411" y="1744"/>
                  </a:cubicBezTo>
                  <a:cubicBezTo>
                    <a:pt x="1403" y="1801"/>
                    <a:pt x="1399" y="1829"/>
                    <a:pt x="1400" y="1829"/>
                  </a:cubicBezTo>
                  <a:cubicBezTo>
                    <a:pt x="1401" y="1829"/>
                    <a:pt x="1407" y="1801"/>
                    <a:pt x="1419" y="1744"/>
                  </a:cubicBezTo>
                  <a:cubicBezTo>
                    <a:pt x="1427" y="1716"/>
                    <a:pt x="1431" y="1702"/>
                    <a:pt x="1432" y="1702"/>
                  </a:cubicBezTo>
                  <a:lnTo>
                    <a:pt x="1432" y="1702"/>
                  </a:lnTo>
                  <a:cubicBezTo>
                    <a:pt x="1433" y="1702"/>
                    <a:pt x="1431" y="1716"/>
                    <a:pt x="1427" y="1744"/>
                  </a:cubicBezTo>
                  <a:cubicBezTo>
                    <a:pt x="1423" y="1774"/>
                    <a:pt x="1421" y="1790"/>
                    <a:pt x="1422" y="1790"/>
                  </a:cubicBezTo>
                  <a:cubicBezTo>
                    <a:pt x="1424" y="1790"/>
                    <a:pt x="1428" y="1776"/>
                    <a:pt x="1435" y="1744"/>
                  </a:cubicBezTo>
                  <a:cubicBezTo>
                    <a:pt x="1450" y="1676"/>
                    <a:pt x="1465" y="1628"/>
                    <a:pt x="1469" y="1628"/>
                  </a:cubicBezTo>
                  <a:lnTo>
                    <a:pt x="1469" y="1628"/>
                  </a:lnTo>
                  <a:cubicBezTo>
                    <a:pt x="1471" y="1628"/>
                    <a:pt x="1469" y="1648"/>
                    <a:pt x="1460" y="1696"/>
                  </a:cubicBezTo>
                  <a:cubicBezTo>
                    <a:pt x="1460" y="1696"/>
                    <a:pt x="1468" y="1696"/>
                    <a:pt x="1484" y="1639"/>
                  </a:cubicBezTo>
                  <a:lnTo>
                    <a:pt x="1484" y="1639"/>
                  </a:lnTo>
                  <a:cubicBezTo>
                    <a:pt x="1480" y="1700"/>
                    <a:pt x="1480" y="1730"/>
                    <a:pt x="1483" y="1730"/>
                  </a:cubicBezTo>
                  <a:cubicBezTo>
                    <a:pt x="1486" y="1730"/>
                    <a:pt x="1492" y="1700"/>
                    <a:pt x="1500" y="1639"/>
                  </a:cubicBezTo>
                  <a:cubicBezTo>
                    <a:pt x="1500" y="1639"/>
                    <a:pt x="1507" y="1616"/>
                    <a:pt x="1512" y="1616"/>
                  </a:cubicBezTo>
                  <a:cubicBezTo>
                    <a:pt x="1514" y="1616"/>
                    <a:pt x="1517" y="1623"/>
                    <a:pt x="1517" y="1647"/>
                  </a:cubicBezTo>
                  <a:cubicBezTo>
                    <a:pt x="1517" y="1680"/>
                    <a:pt x="1525" y="1716"/>
                    <a:pt x="1533" y="1716"/>
                  </a:cubicBezTo>
                  <a:cubicBezTo>
                    <a:pt x="1539" y="1716"/>
                    <a:pt x="1546" y="1698"/>
                    <a:pt x="1549" y="1647"/>
                  </a:cubicBezTo>
                  <a:lnTo>
                    <a:pt x="1557" y="1655"/>
                  </a:lnTo>
                  <a:cubicBezTo>
                    <a:pt x="1561" y="1684"/>
                    <a:pt x="1563" y="1698"/>
                    <a:pt x="1566" y="1698"/>
                  </a:cubicBezTo>
                  <a:cubicBezTo>
                    <a:pt x="1569" y="1698"/>
                    <a:pt x="1573" y="1684"/>
                    <a:pt x="1581" y="1655"/>
                  </a:cubicBezTo>
                  <a:lnTo>
                    <a:pt x="1585" y="1633"/>
                  </a:lnTo>
                  <a:lnTo>
                    <a:pt x="1585" y="1633"/>
                  </a:lnTo>
                  <a:cubicBezTo>
                    <a:pt x="1582" y="1662"/>
                    <a:pt x="1584" y="1691"/>
                    <a:pt x="1590" y="1720"/>
                  </a:cubicBezTo>
                  <a:cubicBezTo>
                    <a:pt x="1590" y="1720"/>
                    <a:pt x="1590" y="1720"/>
                    <a:pt x="1598" y="1663"/>
                  </a:cubicBezTo>
                  <a:cubicBezTo>
                    <a:pt x="1598" y="1615"/>
                    <a:pt x="1602" y="1603"/>
                    <a:pt x="1608" y="1603"/>
                  </a:cubicBezTo>
                  <a:cubicBezTo>
                    <a:pt x="1610" y="1603"/>
                    <a:pt x="1612" y="1604"/>
                    <a:pt x="1614" y="1607"/>
                  </a:cubicBezTo>
                  <a:cubicBezTo>
                    <a:pt x="1614" y="1647"/>
                    <a:pt x="1614" y="1688"/>
                    <a:pt x="1606" y="1728"/>
                  </a:cubicBezTo>
                  <a:lnTo>
                    <a:pt x="1614" y="1728"/>
                  </a:lnTo>
                  <a:cubicBezTo>
                    <a:pt x="1619" y="1656"/>
                    <a:pt x="1623" y="1627"/>
                    <a:pt x="1625" y="1627"/>
                  </a:cubicBezTo>
                  <a:lnTo>
                    <a:pt x="1625" y="1627"/>
                  </a:lnTo>
                  <a:cubicBezTo>
                    <a:pt x="1626" y="1627"/>
                    <a:pt x="1625" y="1640"/>
                    <a:pt x="1622" y="1663"/>
                  </a:cubicBezTo>
                  <a:cubicBezTo>
                    <a:pt x="1622" y="1728"/>
                    <a:pt x="1630" y="1728"/>
                    <a:pt x="1638" y="1728"/>
                  </a:cubicBezTo>
                  <a:lnTo>
                    <a:pt x="1646" y="1728"/>
                  </a:lnTo>
                  <a:cubicBezTo>
                    <a:pt x="1648" y="1730"/>
                    <a:pt x="1650" y="1732"/>
                    <a:pt x="1652" y="1732"/>
                  </a:cubicBezTo>
                  <a:cubicBezTo>
                    <a:pt x="1658" y="1732"/>
                    <a:pt x="1662" y="1719"/>
                    <a:pt x="1662" y="1671"/>
                  </a:cubicBezTo>
                  <a:cubicBezTo>
                    <a:pt x="1662" y="1631"/>
                    <a:pt x="1662" y="1590"/>
                    <a:pt x="1671" y="1558"/>
                  </a:cubicBezTo>
                  <a:cubicBezTo>
                    <a:pt x="1673" y="1536"/>
                    <a:pt x="1675" y="1529"/>
                    <a:pt x="1676" y="1529"/>
                  </a:cubicBezTo>
                  <a:lnTo>
                    <a:pt x="1676" y="1529"/>
                  </a:lnTo>
                  <a:cubicBezTo>
                    <a:pt x="1678" y="1529"/>
                    <a:pt x="1676" y="1558"/>
                    <a:pt x="1671" y="1558"/>
                  </a:cubicBezTo>
                  <a:cubicBezTo>
                    <a:pt x="1671" y="1590"/>
                    <a:pt x="1671" y="1631"/>
                    <a:pt x="1671" y="1671"/>
                  </a:cubicBezTo>
                  <a:cubicBezTo>
                    <a:pt x="1679" y="1671"/>
                    <a:pt x="1671" y="1736"/>
                    <a:pt x="1671" y="1736"/>
                  </a:cubicBezTo>
                  <a:cubicBezTo>
                    <a:pt x="1664" y="1788"/>
                    <a:pt x="1666" y="1808"/>
                    <a:pt x="1671" y="1808"/>
                  </a:cubicBezTo>
                  <a:cubicBezTo>
                    <a:pt x="1678" y="1808"/>
                    <a:pt x="1690" y="1773"/>
                    <a:pt x="1695" y="1736"/>
                  </a:cubicBezTo>
                  <a:cubicBezTo>
                    <a:pt x="1703" y="1680"/>
                    <a:pt x="1707" y="1652"/>
                    <a:pt x="1709" y="1652"/>
                  </a:cubicBezTo>
                  <a:cubicBezTo>
                    <a:pt x="1711" y="1652"/>
                    <a:pt x="1711" y="1682"/>
                    <a:pt x="1711" y="1744"/>
                  </a:cubicBezTo>
                  <a:cubicBezTo>
                    <a:pt x="1709" y="1776"/>
                    <a:pt x="1708" y="1790"/>
                    <a:pt x="1709" y="1790"/>
                  </a:cubicBezTo>
                  <a:cubicBezTo>
                    <a:pt x="1712" y="1790"/>
                    <a:pt x="1724" y="1695"/>
                    <a:pt x="1735" y="1566"/>
                  </a:cubicBezTo>
                  <a:cubicBezTo>
                    <a:pt x="1735" y="1705"/>
                    <a:pt x="1735" y="1762"/>
                    <a:pt x="1739" y="1762"/>
                  </a:cubicBezTo>
                  <a:cubicBezTo>
                    <a:pt x="1741" y="1762"/>
                    <a:pt x="1745" y="1734"/>
                    <a:pt x="1752" y="1688"/>
                  </a:cubicBezTo>
                  <a:cubicBezTo>
                    <a:pt x="1760" y="1659"/>
                    <a:pt x="1764" y="1645"/>
                    <a:pt x="1765" y="1645"/>
                  </a:cubicBezTo>
                  <a:lnTo>
                    <a:pt x="1765" y="1645"/>
                  </a:lnTo>
                  <a:cubicBezTo>
                    <a:pt x="1766" y="1645"/>
                    <a:pt x="1764" y="1659"/>
                    <a:pt x="1760" y="1688"/>
                  </a:cubicBezTo>
                  <a:cubicBezTo>
                    <a:pt x="1760" y="1752"/>
                    <a:pt x="1768" y="1752"/>
                    <a:pt x="1784" y="1752"/>
                  </a:cubicBezTo>
                  <a:cubicBezTo>
                    <a:pt x="1800" y="1752"/>
                    <a:pt x="1800" y="1752"/>
                    <a:pt x="1808" y="1696"/>
                  </a:cubicBezTo>
                  <a:lnTo>
                    <a:pt x="1817" y="1696"/>
                  </a:lnTo>
                  <a:cubicBezTo>
                    <a:pt x="1817" y="1741"/>
                    <a:pt x="1819" y="1761"/>
                    <a:pt x="1821" y="1761"/>
                  </a:cubicBezTo>
                  <a:cubicBezTo>
                    <a:pt x="1825" y="1761"/>
                    <a:pt x="1830" y="1707"/>
                    <a:pt x="1825" y="1631"/>
                  </a:cubicBezTo>
                  <a:lnTo>
                    <a:pt x="1825" y="1631"/>
                  </a:lnTo>
                  <a:lnTo>
                    <a:pt x="1833" y="1639"/>
                  </a:lnTo>
                  <a:lnTo>
                    <a:pt x="1833" y="1696"/>
                  </a:lnTo>
                  <a:cubicBezTo>
                    <a:pt x="1833" y="1752"/>
                    <a:pt x="1849" y="1752"/>
                    <a:pt x="1889" y="1761"/>
                  </a:cubicBezTo>
                  <a:cubicBezTo>
                    <a:pt x="1938" y="1761"/>
                    <a:pt x="1946" y="1761"/>
                    <a:pt x="1938" y="1647"/>
                  </a:cubicBezTo>
                  <a:cubicBezTo>
                    <a:pt x="1938" y="1586"/>
                    <a:pt x="1940" y="1556"/>
                    <a:pt x="1942" y="1556"/>
                  </a:cubicBezTo>
                  <a:cubicBezTo>
                    <a:pt x="1944" y="1556"/>
                    <a:pt x="1946" y="1586"/>
                    <a:pt x="1946" y="1647"/>
                  </a:cubicBezTo>
                  <a:cubicBezTo>
                    <a:pt x="1949" y="1668"/>
                    <a:pt x="1952" y="1689"/>
                    <a:pt x="1954" y="1704"/>
                  </a:cubicBezTo>
                  <a:lnTo>
                    <a:pt x="1954" y="1704"/>
                  </a:lnTo>
                  <a:cubicBezTo>
                    <a:pt x="1954" y="1704"/>
                    <a:pt x="1971" y="1704"/>
                    <a:pt x="1979" y="1761"/>
                  </a:cubicBezTo>
                  <a:cubicBezTo>
                    <a:pt x="1986" y="1813"/>
                    <a:pt x="1991" y="1832"/>
                    <a:pt x="1994" y="1832"/>
                  </a:cubicBezTo>
                  <a:cubicBezTo>
                    <a:pt x="1999" y="1832"/>
                    <a:pt x="2000" y="1798"/>
                    <a:pt x="1995" y="1761"/>
                  </a:cubicBezTo>
                  <a:cubicBezTo>
                    <a:pt x="1991" y="1713"/>
                    <a:pt x="1991" y="1695"/>
                    <a:pt x="1992" y="1695"/>
                  </a:cubicBezTo>
                  <a:lnTo>
                    <a:pt x="1992" y="1695"/>
                  </a:lnTo>
                  <a:cubicBezTo>
                    <a:pt x="1994" y="1695"/>
                    <a:pt x="1998" y="1728"/>
                    <a:pt x="2003" y="1761"/>
                  </a:cubicBezTo>
                  <a:cubicBezTo>
                    <a:pt x="2009" y="1807"/>
                    <a:pt x="2015" y="1849"/>
                    <a:pt x="2017" y="1849"/>
                  </a:cubicBezTo>
                  <a:cubicBezTo>
                    <a:pt x="2019" y="1849"/>
                    <a:pt x="2019" y="1842"/>
                    <a:pt x="2019" y="1825"/>
                  </a:cubicBezTo>
                  <a:cubicBezTo>
                    <a:pt x="2019" y="1788"/>
                    <a:pt x="2027" y="1754"/>
                    <a:pt x="2037" y="1754"/>
                  </a:cubicBezTo>
                  <a:cubicBezTo>
                    <a:pt x="2044" y="1754"/>
                    <a:pt x="2053" y="1773"/>
                    <a:pt x="2060" y="1825"/>
                  </a:cubicBezTo>
                  <a:lnTo>
                    <a:pt x="2068" y="1825"/>
                  </a:lnTo>
                  <a:cubicBezTo>
                    <a:pt x="2060" y="1769"/>
                    <a:pt x="2076" y="1769"/>
                    <a:pt x="2084" y="1769"/>
                  </a:cubicBezTo>
                  <a:cubicBezTo>
                    <a:pt x="2092" y="1769"/>
                    <a:pt x="2100" y="1769"/>
                    <a:pt x="2108" y="1825"/>
                  </a:cubicBezTo>
                  <a:cubicBezTo>
                    <a:pt x="2108" y="1854"/>
                    <a:pt x="2110" y="1868"/>
                    <a:pt x="2112" y="1868"/>
                  </a:cubicBezTo>
                  <a:cubicBezTo>
                    <a:pt x="2114" y="1868"/>
                    <a:pt x="2117" y="1854"/>
                    <a:pt x="2117" y="1825"/>
                  </a:cubicBezTo>
                  <a:cubicBezTo>
                    <a:pt x="2125" y="1825"/>
                    <a:pt x="2117" y="1704"/>
                    <a:pt x="2125" y="1704"/>
                  </a:cubicBezTo>
                  <a:cubicBezTo>
                    <a:pt x="2117" y="1663"/>
                    <a:pt x="2117" y="1623"/>
                    <a:pt x="2117" y="1582"/>
                  </a:cubicBezTo>
                  <a:lnTo>
                    <a:pt x="2117" y="1582"/>
                  </a:lnTo>
                  <a:lnTo>
                    <a:pt x="2125" y="1647"/>
                  </a:lnTo>
                  <a:lnTo>
                    <a:pt x="2141" y="1761"/>
                  </a:lnTo>
                  <a:cubicBezTo>
                    <a:pt x="2141" y="1761"/>
                    <a:pt x="2149" y="1761"/>
                    <a:pt x="2141" y="1704"/>
                  </a:cubicBezTo>
                  <a:lnTo>
                    <a:pt x="2141" y="1704"/>
                  </a:lnTo>
                  <a:cubicBezTo>
                    <a:pt x="2157" y="1761"/>
                    <a:pt x="2157" y="1761"/>
                    <a:pt x="2173" y="1761"/>
                  </a:cubicBezTo>
                  <a:cubicBezTo>
                    <a:pt x="2181" y="1761"/>
                    <a:pt x="2189" y="1761"/>
                    <a:pt x="2189" y="1704"/>
                  </a:cubicBezTo>
                  <a:cubicBezTo>
                    <a:pt x="2201" y="1760"/>
                    <a:pt x="2215" y="1788"/>
                    <a:pt x="2224" y="1788"/>
                  </a:cubicBezTo>
                  <a:cubicBezTo>
                    <a:pt x="2234" y="1788"/>
                    <a:pt x="2238" y="1758"/>
                    <a:pt x="2230" y="1696"/>
                  </a:cubicBezTo>
                  <a:cubicBezTo>
                    <a:pt x="2226" y="1667"/>
                    <a:pt x="2226" y="1653"/>
                    <a:pt x="2229" y="1653"/>
                  </a:cubicBezTo>
                  <a:lnTo>
                    <a:pt x="2229" y="1653"/>
                  </a:lnTo>
                  <a:cubicBezTo>
                    <a:pt x="2232" y="1653"/>
                    <a:pt x="2238" y="1667"/>
                    <a:pt x="2246" y="1696"/>
                  </a:cubicBezTo>
                  <a:cubicBezTo>
                    <a:pt x="2250" y="1728"/>
                    <a:pt x="2252" y="1744"/>
                    <a:pt x="2253" y="1744"/>
                  </a:cubicBezTo>
                  <a:cubicBezTo>
                    <a:pt x="2254" y="1744"/>
                    <a:pt x="2254" y="1728"/>
                    <a:pt x="2254" y="1696"/>
                  </a:cubicBezTo>
                  <a:cubicBezTo>
                    <a:pt x="2252" y="1679"/>
                    <a:pt x="2252" y="1672"/>
                    <a:pt x="2253" y="1672"/>
                  </a:cubicBezTo>
                  <a:lnTo>
                    <a:pt x="2253" y="1672"/>
                  </a:lnTo>
                  <a:cubicBezTo>
                    <a:pt x="2256" y="1672"/>
                    <a:pt x="2267" y="1712"/>
                    <a:pt x="2279" y="1752"/>
                  </a:cubicBezTo>
                  <a:cubicBezTo>
                    <a:pt x="2293" y="1823"/>
                    <a:pt x="2301" y="1852"/>
                    <a:pt x="2305" y="1852"/>
                  </a:cubicBezTo>
                  <a:cubicBezTo>
                    <a:pt x="2307" y="1852"/>
                    <a:pt x="2306" y="1837"/>
                    <a:pt x="2303" y="1809"/>
                  </a:cubicBezTo>
                  <a:cubicBezTo>
                    <a:pt x="2303" y="1752"/>
                    <a:pt x="2319" y="1752"/>
                    <a:pt x="2319" y="1752"/>
                  </a:cubicBezTo>
                  <a:cubicBezTo>
                    <a:pt x="2327" y="1712"/>
                    <a:pt x="2319" y="1671"/>
                    <a:pt x="2311" y="1631"/>
                  </a:cubicBezTo>
                  <a:cubicBezTo>
                    <a:pt x="2310" y="1620"/>
                    <a:pt x="2308" y="1609"/>
                    <a:pt x="2307" y="1599"/>
                  </a:cubicBezTo>
                  <a:lnTo>
                    <a:pt x="2307" y="1599"/>
                  </a:lnTo>
                  <a:cubicBezTo>
                    <a:pt x="2310" y="1610"/>
                    <a:pt x="2314" y="1621"/>
                    <a:pt x="2319" y="1631"/>
                  </a:cubicBezTo>
                  <a:cubicBezTo>
                    <a:pt x="2335" y="1688"/>
                    <a:pt x="2352" y="1688"/>
                    <a:pt x="2352" y="1688"/>
                  </a:cubicBezTo>
                  <a:lnTo>
                    <a:pt x="2376" y="1688"/>
                  </a:lnTo>
                  <a:cubicBezTo>
                    <a:pt x="2387" y="1714"/>
                    <a:pt x="2395" y="1726"/>
                    <a:pt x="2399" y="1726"/>
                  </a:cubicBezTo>
                  <a:cubicBezTo>
                    <a:pt x="2403" y="1726"/>
                    <a:pt x="2401" y="1710"/>
                    <a:pt x="2392" y="1679"/>
                  </a:cubicBezTo>
                  <a:cubicBezTo>
                    <a:pt x="2386" y="1640"/>
                    <a:pt x="2390" y="1643"/>
                    <a:pt x="2387" y="1633"/>
                  </a:cubicBezTo>
                  <a:lnTo>
                    <a:pt x="2387" y="1633"/>
                  </a:lnTo>
                  <a:cubicBezTo>
                    <a:pt x="2402" y="1681"/>
                    <a:pt x="2422" y="1704"/>
                    <a:pt x="2436" y="1704"/>
                  </a:cubicBezTo>
                  <a:cubicBezTo>
                    <a:pt x="2452" y="1704"/>
                    <a:pt x="2462" y="1673"/>
                    <a:pt x="2449" y="1615"/>
                  </a:cubicBezTo>
                  <a:lnTo>
                    <a:pt x="2449" y="1615"/>
                  </a:lnTo>
                  <a:cubicBezTo>
                    <a:pt x="2457" y="1647"/>
                    <a:pt x="2457" y="1639"/>
                    <a:pt x="2465" y="1671"/>
                  </a:cubicBezTo>
                  <a:cubicBezTo>
                    <a:pt x="2481" y="1728"/>
                    <a:pt x="2481" y="1728"/>
                    <a:pt x="2498" y="1728"/>
                  </a:cubicBezTo>
                  <a:cubicBezTo>
                    <a:pt x="2506" y="1728"/>
                    <a:pt x="2506" y="1663"/>
                    <a:pt x="2522" y="1663"/>
                  </a:cubicBezTo>
                  <a:cubicBezTo>
                    <a:pt x="2546" y="1655"/>
                    <a:pt x="2562" y="1655"/>
                    <a:pt x="2538" y="1598"/>
                  </a:cubicBezTo>
                  <a:cubicBezTo>
                    <a:pt x="2540" y="1596"/>
                    <a:pt x="2542" y="1595"/>
                    <a:pt x="2543" y="1595"/>
                  </a:cubicBezTo>
                  <a:cubicBezTo>
                    <a:pt x="2547" y="1595"/>
                    <a:pt x="2550" y="1607"/>
                    <a:pt x="2562" y="1655"/>
                  </a:cubicBezTo>
                  <a:cubicBezTo>
                    <a:pt x="2574" y="1696"/>
                    <a:pt x="2577" y="1708"/>
                    <a:pt x="2581" y="1708"/>
                  </a:cubicBezTo>
                  <a:cubicBezTo>
                    <a:pt x="2583" y="1708"/>
                    <a:pt x="2585" y="1706"/>
                    <a:pt x="2587" y="1704"/>
                  </a:cubicBezTo>
                  <a:cubicBezTo>
                    <a:pt x="2579" y="1671"/>
                    <a:pt x="2571" y="1631"/>
                    <a:pt x="2554" y="1590"/>
                  </a:cubicBezTo>
                  <a:cubicBezTo>
                    <a:pt x="2546" y="1562"/>
                    <a:pt x="2544" y="1548"/>
                    <a:pt x="2547" y="1548"/>
                  </a:cubicBezTo>
                  <a:lnTo>
                    <a:pt x="2547" y="1548"/>
                  </a:lnTo>
                  <a:cubicBezTo>
                    <a:pt x="2550" y="1548"/>
                    <a:pt x="2558" y="1562"/>
                    <a:pt x="2571" y="1590"/>
                  </a:cubicBezTo>
                  <a:cubicBezTo>
                    <a:pt x="2586" y="1617"/>
                    <a:pt x="2597" y="1629"/>
                    <a:pt x="2604" y="1629"/>
                  </a:cubicBezTo>
                  <a:cubicBezTo>
                    <a:pt x="2613" y="1629"/>
                    <a:pt x="2615" y="1613"/>
                    <a:pt x="2611" y="1582"/>
                  </a:cubicBezTo>
                  <a:cubicBezTo>
                    <a:pt x="2613" y="1580"/>
                    <a:pt x="2616" y="1578"/>
                    <a:pt x="2618" y="1578"/>
                  </a:cubicBezTo>
                  <a:cubicBezTo>
                    <a:pt x="2624" y="1578"/>
                    <a:pt x="2632" y="1590"/>
                    <a:pt x="2644" y="1631"/>
                  </a:cubicBezTo>
                  <a:cubicBezTo>
                    <a:pt x="2657" y="1663"/>
                    <a:pt x="2674" y="1695"/>
                    <a:pt x="2679" y="1695"/>
                  </a:cubicBezTo>
                  <a:cubicBezTo>
                    <a:pt x="2684" y="1695"/>
                    <a:pt x="2682" y="1676"/>
                    <a:pt x="2668" y="1623"/>
                  </a:cubicBezTo>
                  <a:cubicBezTo>
                    <a:pt x="2676" y="1623"/>
                    <a:pt x="2676" y="1623"/>
                    <a:pt x="2692" y="1679"/>
                  </a:cubicBezTo>
                  <a:cubicBezTo>
                    <a:pt x="2706" y="1712"/>
                    <a:pt x="2720" y="1745"/>
                    <a:pt x="2723" y="1745"/>
                  </a:cubicBezTo>
                  <a:cubicBezTo>
                    <a:pt x="2726" y="1745"/>
                    <a:pt x="2722" y="1727"/>
                    <a:pt x="2708" y="1679"/>
                  </a:cubicBezTo>
                  <a:cubicBezTo>
                    <a:pt x="2700" y="1645"/>
                    <a:pt x="2700" y="1629"/>
                    <a:pt x="2708" y="1629"/>
                  </a:cubicBezTo>
                  <a:lnTo>
                    <a:pt x="2708" y="1629"/>
                  </a:lnTo>
                  <a:cubicBezTo>
                    <a:pt x="2714" y="1629"/>
                    <a:pt x="2726" y="1641"/>
                    <a:pt x="2741" y="1663"/>
                  </a:cubicBezTo>
                  <a:cubicBezTo>
                    <a:pt x="2749" y="1663"/>
                    <a:pt x="2757" y="1663"/>
                    <a:pt x="2733" y="1607"/>
                  </a:cubicBezTo>
                  <a:lnTo>
                    <a:pt x="2710" y="1554"/>
                  </a:lnTo>
                  <a:lnTo>
                    <a:pt x="2710" y="1554"/>
                  </a:lnTo>
                  <a:cubicBezTo>
                    <a:pt x="2733" y="1608"/>
                    <a:pt x="2745" y="1635"/>
                    <a:pt x="2746" y="1635"/>
                  </a:cubicBezTo>
                  <a:cubicBezTo>
                    <a:pt x="2747" y="1635"/>
                    <a:pt x="2737" y="1607"/>
                    <a:pt x="2716" y="1550"/>
                  </a:cubicBezTo>
                  <a:cubicBezTo>
                    <a:pt x="2708" y="1521"/>
                    <a:pt x="2704" y="1507"/>
                    <a:pt x="2705" y="1507"/>
                  </a:cubicBezTo>
                  <a:lnTo>
                    <a:pt x="2705" y="1507"/>
                  </a:lnTo>
                  <a:cubicBezTo>
                    <a:pt x="2706" y="1507"/>
                    <a:pt x="2712" y="1521"/>
                    <a:pt x="2725" y="1550"/>
                  </a:cubicBezTo>
                  <a:cubicBezTo>
                    <a:pt x="2744" y="1594"/>
                    <a:pt x="2753" y="1599"/>
                    <a:pt x="2756" y="1599"/>
                  </a:cubicBezTo>
                  <a:cubicBezTo>
                    <a:pt x="2757" y="1599"/>
                    <a:pt x="2757" y="1598"/>
                    <a:pt x="2757" y="1598"/>
                  </a:cubicBezTo>
                  <a:cubicBezTo>
                    <a:pt x="2765" y="1598"/>
                    <a:pt x="2765" y="1534"/>
                    <a:pt x="2789" y="1525"/>
                  </a:cubicBezTo>
                  <a:cubicBezTo>
                    <a:pt x="2830" y="1517"/>
                    <a:pt x="2846" y="1509"/>
                    <a:pt x="2822" y="1452"/>
                  </a:cubicBezTo>
                  <a:cubicBezTo>
                    <a:pt x="2810" y="1424"/>
                    <a:pt x="2804" y="1410"/>
                    <a:pt x="2805" y="1410"/>
                  </a:cubicBezTo>
                  <a:lnTo>
                    <a:pt x="2805" y="1410"/>
                  </a:lnTo>
                  <a:cubicBezTo>
                    <a:pt x="2806" y="1410"/>
                    <a:pt x="2814" y="1424"/>
                    <a:pt x="2830" y="1452"/>
                  </a:cubicBezTo>
                  <a:cubicBezTo>
                    <a:pt x="2862" y="1501"/>
                    <a:pt x="2862" y="1501"/>
                    <a:pt x="2871" y="1501"/>
                  </a:cubicBezTo>
                  <a:cubicBezTo>
                    <a:pt x="2873" y="1499"/>
                    <a:pt x="2874" y="1497"/>
                    <a:pt x="2876" y="1497"/>
                  </a:cubicBezTo>
                  <a:cubicBezTo>
                    <a:pt x="2880" y="1497"/>
                    <a:pt x="2885" y="1509"/>
                    <a:pt x="2903" y="1550"/>
                  </a:cubicBezTo>
                  <a:cubicBezTo>
                    <a:pt x="2887" y="1494"/>
                    <a:pt x="2887" y="1493"/>
                    <a:pt x="2887" y="1493"/>
                  </a:cubicBezTo>
                  <a:lnTo>
                    <a:pt x="2887" y="1493"/>
                  </a:lnTo>
                  <a:cubicBezTo>
                    <a:pt x="2902" y="1516"/>
                    <a:pt x="2910" y="1529"/>
                    <a:pt x="2913" y="1529"/>
                  </a:cubicBezTo>
                  <a:cubicBezTo>
                    <a:pt x="2915" y="1529"/>
                    <a:pt x="2911" y="1514"/>
                    <a:pt x="2903" y="1485"/>
                  </a:cubicBezTo>
                  <a:lnTo>
                    <a:pt x="2903" y="1485"/>
                  </a:lnTo>
                  <a:cubicBezTo>
                    <a:pt x="2925" y="1524"/>
                    <a:pt x="2951" y="1559"/>
                    <a:pt x="2955" y="1559"/>
                  </a:cubicBezTo>
                  <a:cubicBezTo>
                    <a:pt x="2957" y="1559"/>
                    <a:pt x="2954" y="1551"/>
                    <a:pt x="2943" y="1534"/>
                  </a:cubicBezTo>
                  <a:cubicBezTo>
                    <a:pt x="2927" y="1501"/>
                    <a:pt x="2911" y="1461"/>
                    <a:pt x="2903" y="1420"/>
                  </a:cubicBezTo>
                  <a:cubicBezTo>
                    <a:pt x="2911" y="1420"/>
                    <a:pt x="2911" y="1420"/>
                    <a:pt x="2943" y="1469"/>
                  </a:cubicBezTo>
                  <a:cubicBezTo>
                    <a:pt x="2952" y="1484"/>
                    <a:pt x="2958" y="1491"/>
                    <a:pt x="2961" y="1491"/>
                  </a:cubicBezTo>
                  <a:cubicBezTo>
                    <a:pt x="2970" y="1491"/>
                    <a:pt x="2961" y="1445"/>
                    <a:pt x="2943" y="1404"/>
                  </a:cubicBezTo>
                  <a:cubicBezTo>
                    <a:pt x="2931" y="1379"/>
                    <a:pt x="2927" y="1364"/>
                    <a:pt x="2930" y="1364"/>
                  </a:cubicBezTo>
                  <a:lnTo>
                    <a:pt x="2930" y="1364"/>
                  </a:lnTo>
                  <a:cubicBezTo>
                    <a:pt x="2932" y="1364"/>
                    <a:pt x="2940" y="1377"/>
                    <a:pt x="2952" y="1404"/>
                  </a:cubicBezTo>
                  <a:cubicBezTo>
                    <a:pt x="2976" y="1452"/>
                    <a:pt x="2984" y="1452"/>
                    <a:pt x="2992" y="1452"/>
                  </a:cubicBezTo>
                  <a:cubicBezTo>
                    <a:pt x="2985" y="1436"/>
                    <a:pt x="2982" y="1429"/>
                    <a:pt x="2982" y="1429"/>
                  </a:cubicBezTo>
                  <a:lnTo>
                    <a:pt x="2982" y="1429"/>
                  </a:lnTo>
                  <a:cubicBezTo>
                    <a:pt x="2983" y="1429"/>
                    <a:pt x="3002" y="1467"/>
                    <a:pt x="3025" y="1501"/>
                  </a:cubicBezTo>
                  <a:cubicBezTo>
                    <a:pt x="3042" y="1542"/>
                    <a:pt x="3047" y="1554"/>
                    <a:pt x="3055" y="1554"/>
                  </a:cubicBezTo>
                  <a:cubicBezTo>
                    <a:pt x="3057" y="1554"/>
                    <a:pt x="3061" y="1552"/>
                    <a:pt x="3065" y="1550"/>
                  </a:cubicBezTo>
                  <a:cubicBezTo>
                    <a:pt x="3041" y="1493"/>
                    <a:pt x="3057" y="1485"/>
                    <a:pt x="3073" y="1477"/>
                  </a:cubicBezTo>
                  <a:cubicBezTo>
                    <a:pt x="3098" y="1469"/>
                    <a:pt x="3073" y="1412"/>
                    <a:pt x="3025" y="1307"/>
                  </a:cubicBezTo>
                  <a:lnTo>
                    <a:pt x="3025" y="1307"/>
                  </a:lnTo>
                  <a:lnTo>
                    <a:pt x="3122" y="1452"/>
                  </a:lnTo>
                  <a:cubicBezTo>
                    <a:pt x="3106" y="1420"/>
                    <a:pt x="3089" y="1388"/>
                    <a:pt x="3065" y="1355"/>
                  </a:cubicBezTo>
                  <a:cubicBezTo>
                    <a:pt x="3048" y="1326"/>
                    <a:pt x="3042" y="1312"/>
                    <a:pt x="3046" y="1312"/>
                  </a:cubicBezTo>
                  <a:lnTo>
                    <a:pt x="3046" y="1312"/>
                  </a:lnTo>
                  <a:cubicBezTo>
                    <a:pt x="3050" y="1312"/>
                    <a:pt x="3062" y="1324"/>
                    <a:pt x="3081" y="1347"/>
                  </a:cubicBezTo>
                  <a:cubicBezTo>
                    <a:pt x="3100" y="1366"/>
                    <a:pt x="3110" y="1376"/>
                    <a:pt x="3113" y="1376"/>
                  </a:cubicBezTo>
                  <a:cubicBezTo>
                    <a:pt x="3117" y="1376"/>
                    <a:pt x="3111" y="1362"/>
                    <a:pt x="3098" y="1331"/>
                  </a:cubicBezTo>
                  <a:cubicBezTo>
                    <a:pt x="3106" y="1331"/>
                    <a:pt x="3106" y="1331"/>
                    <a:pt x="3146" y="1379"/>
                  </a:cubicBezTo>
                  <a:cubicBezTo>
                    <a:pt x="3146" y="1371"/>
                    <a:pt x="3146" y="1371"/>
                    <a:pt x="3114" y="1323"/>
                  </a:cubicBezTo>
                  <a:cubicBezTo>
                    <a:pt x="3098" y="1298"/>
                    <a:pt x="3091" y="1286"/>
                    <a:pt x="3095" y="1286"/>
                  </a:cubicBezTo>
                  <a:lnTo>
                    <a:pt x="3095" y="1286"/>
                  </a:lnTo>
                  <a:cubicBezTo>
                    <a:pt x="3098" y="1286"/>
                    <a:pt x="3110" y="1298"/>
                    <a:pt x="3130" y="1323"/>
                  </a:cubicBezTo>
                  <a:cubicBezTo>
                    <a:pt x="3166" y="1377"/>
                    <a:pt x="3187" y="1398"/>
                    <a:pt x="3193" y="1398"/>
                  </a:cubicBezTo>
                  <a:cubicBezTo>
                    <a:pt x="3198" y="1398"/>
                    <a:pt x="3193" y="1385"/>
                    <a:pt x="3179" y="1363"/>
                  </a:cubicBezTo>
                  <a:cubicBezTo>
                    <a:pt x="3146" y="1307"/>
                    <a:pt x="3146" y="1307"/>
                    <a:pt x="3154" y="1307"/>
                  </a:cubicBezTo>
                  <a:cubicBezTo>
                    <a:pt x="3154" y="1298"/>
                    <a:pt x="3162" y="1298"/>
                    <a:pt x="3138" y="1250"/>
                  </a:cubicBezTo>
                  <a:lnTo>
                    <a:pt x="3146" y="1242"/>
                  </a:lnTo>
                  <a:cubicBezTo>
                    <a:pt x="3154" y="1258"/>
                    <a:pt x="3171" y="1274"/>
                    <a:pt x="3171" y="1298"/>
                  </a:cubicBezTo>
                  <a:lnTo>
                    <a:pt x="3211" y="1339"/>
                  </a:lnTo>
                  <a:cubicBezTo>
                    <a:pt x="3219" y="1339"/>
                    <a:pt x="3227" y="1331"/>
                    <a:pt x="3195" y="1282"/>
                  </a:cubicBezTo>
                  <a:cubicBezTo>
                    <a:pt x="3162" y="1234"/>
                    <a:pt x="3146" y="1209"/>
                    <a:pt x="3147" y="1209"/>
                  </a:cubicBezTo>
                  <a:lnTo>
                    <a:pt x="3147" y="1209"/>
                  </a:lnTo>
                  <a:cubicBezTo>
                    <a:pt x="3148" y="1209"/>
                    <a:pt x="3166" y="1234"/>
                    <a:pt x="3203" y="1282"/>
                  </a:cubicBezTo>
                  <a:cubicBezTo>
                    <a:pt x="3225" y="1315"/>
                    <a:pt x="3251" y="1348"/>
                    <a:pt x="3255" y="1348"/>
                  </a:cubicBezTo>
                  <a:cubicBezTo>
                    <a:pt x="3257" y="1348"/>
                    <a:pt x="3254" y="1341"/>
                    <a:pt x="3243" y="1323"/>
                  </a:cubicBezTo>
                  <a:cubicBezTo>
                    <a:pt x="3215" y="1280"/>
                    <a:pt x="3207" y="1264"/>
                    <a:pt x="3209" y="1264"/>
                  </a:cubicBezTo>
                  <a:lnTo>
                    <a:pt x="3209" y="1264"/>
                  </a:lnTo>
                  <a:cubicBezTo>
                    <a:pt x="3213" y="1264"/>
                    <a:pt x="3233" y="1291"/>
                    <a:pt x="3252" y="1323"/>
                  </a:cubicBezTo>
                  <a:cubicBezTo>
                    <a:pt x="3283" y="1370"/>
                    <a:pt x="3299" y="1394"/>
                    <a:pt x="3302" y="1394"/>
                  </a:cubicBezTo>
                  <a:cubicBezTo>
                    <a:pt x="3305" y="1394"/>
                    <a:pt x="3293" y="1365"/>
                    <a:pt x="3268" y="1307"/>
                  </a:cubicBezTo>
                  <a:cubicBezTo>
                    <a:pt x="3276" y="1307"/>
                    <a:pt x="3260" y="1242"/>
                    <a:pt x="3276" y="1234"/>
                  </a:cubicBezTo>
                  <a:cubicBezTo>
                    <a:pt x="3282" y="1230"/>
                    <a:pt x="3287" y="1227"/>
                    <a:pt x="3293" y="1227"/>
                  </a:cubicBezTo>
                  <a:cubicBezTo>
                    <a:pt x="3301" y="1227"/>
                    <a:pt x="3311" y="1233"/>
                    <a:pt x="3328" y="1251"/>
                  </a:cubicBezTo>
                  <a:lnTo>
                    <a:pt x="3328" y="1251"/>
                  </a:lnTo>
                  <a:cubicBezTo>
                    <a:pt x="3306" y="1217"/>
                    <a:pt x="3313" y="1215"/>
                    <a:pt x="3325" y="1209"/>
                  </a:cubicBezTo>
                  <a:lnTo>
                    <a:pt x="3325" y="1209"/>
                  </a:lnTo>
                  <a:cubicBezTo>
                    <a:pt x="3336" y="1217"/>
                    <a:pt x="3342" y="1220"/>
                    <a:pt x="3346" y="1220"/>
                  </a:cubicBezTo>
                  <a:cubicBezTo>
                    <a:pt x="3359" y="1220"/>
                    <a:pt x="3333" y="1182"/>
                    <a:pt x="3308" y="1144"/>
                  </a:cubicBezTo>
                  <a:lnTo>
                    <a:pt x="3300" y="1144"/>
                  </a:lnTo>
                  <a:cubicBezTo>
                    <a:pt x="3256" y="1090"/>
                    <a:pt x="3242" y="1066"/>
                    <a:pt x="3246" y="1066"/>
                  </a:cubicBezTo>
                  <a:lnTo>
                    <a:pt x="3246" y="1066"/>
                  </a:lnTo>
                  <a:cubicBezTo>
                    <a:pt x="3249" y="1066"/>
                    <a:pt x="3260" y="1077"/>
                    <a:pt x="3276" y="1096"/>
                  </a:cubicBezTo>
                  <a:cubicBezTo>
                    <a:pt x="3308" y="1120"/>
                    <a:pt x="3333" y="1152"/>
                    <a:pt x="3357" y="1185"/>
                  </a:cubicBezTo>
                  <a:cubicBezTo>
                    <a:pt x="3381" y="1217"/>
                    <a:pt x="3406" y="1242"/>
                    <a:pt x="3438" y="1266"/>
                  </a:cubicBezTo>
                  <a:cubicBezTo>
                    <a:pt x="3446" y="1266"/>
                    <a:pt x="3446" y="1266"/>
                    <a:pt x="3406" y="1217"/>
                  </a:cubicBezTo>
                  <a:cubicBezTo>
                    <a:pt x="3373" y="1177"/>
                    <a:pt x="3373" y="1177"/>
                    <a:pt x="3373" y="1169"/>
                  </a:cubicBezTo>
                  <a:cubicBezTo>
                    <a:pt x="3381" y="1169"/>
                    <a:pt x="3381" y="1161"/>
                    <a:pt x="3349" y="1112"/>
                  </a:cubicBezTo>
                  <a:cubicBezTo>
                    <a:pt x="3308" y="1071"/>
                    <a:pt x="3316" y="1063"/>
                    <a:pt x="3316" y="1063"/>
                  </a:cubicBezTo>
                  <a:lnTo>
                    <a:pt x="3316" y="1063"/>
                  </a:lnTo>
                  <a:cubicBezTo>
                    <a:pt x="3365" y="1104"/>
                    <a:pt x="3373" y="1104"/>
                    <a:pt x="3373" y="1104"/>
                  </a:cubicBezTo>
                  <a:lnTo>
                    <a:pt x="3406" y="1144"/>
                  </a:lnTo>
                  <a:cubicBezTo>
                    <a:pt x="3446" y="1193"/>
                    <a:pt x="3487" y="1234"/>
                    <a:pt x="3487" y="1234"/>
                  </a:cubicBezTo>
                  <a:cubicBezTo>
                    <a:pt x="3495" y="1234"/>
                    <a:pt x="3454" y="1185"/>
                    <a:pt x="3454" y="1185"/>
                  </a:cubicBezTo>
                  <a:cubicBezTo>
                    <a:pt x="3422" y="1144"/>
                    <a:pt x="3519" y="1063"/>
                    <a:pt x="3535" y="1055"/>
                  </a:cubicBezTo>
                  <a:cubicBezTo>
                    <a:pt x="3556" y="1069"/>
                    <a:pt x="3569" y="1075"/>
                    <a:pt x="3575" y="1075"/>
                  </a:cubicBezTo>
                  <a:cubicBezTo>
                    <a:pt x="3582" y="1075"/>
                    <a:pt x="3575" y="1063"/>
                    <a:pt x="3552" y="1039"/>
                  </a:cubicBezTo>
                  <a:cubicBezTo>
                    <a:pt x="3511" y="998"/>
                    <a:pt x="3527" y="982"/>
                    <a:pt x="3552" y="958"/>
                  </a:cubicBezTo>
                  <a:cubicBezTo>
                    <a:pt x="3576" y="934"/>
                    <a:pt x="3600" y="917"/>
                    <a:pt x="3552" y="877"/>
                  </a:cubicBezTo>
                  <a:lnTo>
                    <a:pt x="3568" y="869"/>
                  </a:lnTo>
                  <a:cubicBezTo>
                    <a:pt x="3576" y="861"/>
                    <a:pt x="3535" y="812"/>
                    <a:pt x="3543" y="812"/>
                  </a:cubicBezTo>
                  <a:cubicBezTo>
                    <a:pt x="3522" y="787"/>
                    <a:pt x="3512" y="774"/>
                    <a:pt x="3513" y="774"/>
                  </a:cubicBezTo>
                  <a:lnTo>
                    <a:pt x="3513" y="774"/>
                  </a:lnTo>
                  <a:cubicBezTo>
                    <a:pt x="3514" y="774"/>
                    <a:pt x="3524" y="785"/>
                    <a:pt x="3543" y="804"/>
                  </a:cubicBezTo>
                  <a:cubicBezTo>
                    <a:pt x="3576" y="836"/>
                    <a:pt x="3600" y="861"/>
                    <a:pt x="3641" y="885"/>
                  </a:cubicBezTo>
                  <a:cubicBezTo>
                    <a:pt x="3649" y="877"/>
                    <a:pt x="3600" y="836"/>
                    <a:pt x="3560" y="796"/>
                  </a:cubicBezTo>
                  <a:cubicBezTo>
                    <a:pt x="3511" y="755"/>
                    <a:pt x="3519" y="755"/>
                    <a:pt x="3519" y="755"/>
                  </a:cubicBezTo>
                  <a:cubicBezTo>
                    <a:pt x="3519" y="753"/>
                    <a:pt x="3519" y="751"/>
                    <a:pt x="3521" y="751"/>
                  </a:cubicBezTo>
                  <a:cubicBezTo>
                    <a:pt x="3524" y="751"/>
                    <a:pt x="3534" y="760"/>
                    <a:pt x="3568" y="788"/>
                  </a:cubicBezTo>
                  <a:lnTo>
                    <a:pt x="3657" y="869"/>
                  </a:lnTo>
                  <a:cubicBezTo>
                    <a:pt x="3616" y="828"/>
                    <a:pt x="3616" y="820"/>
                    <a:pt x="3616" y="820"/>
                  </a:cubicBezTo>
                  <a:lnTo>
                    <a:pt x="3616" y="820"/>
                  </a:lnTo>
                  <a:cubicBezTo>
                    <a:pt x="3616" y="820"/>
                    <a:pt x="3617" y="821"/>
                    <a:pt x="3714" y="901"/>
                  </a:cubicBezTo>
                  <a:cubicBezTo>
                    <a:pt x="3757" y="937"/>
                    <a:pt x="3779" y="955"/>
                    <a:pt x="3782" y="955"/>
                  </a:cubicBezTo>
                  <a:cubicBezTo>
                    <a:pt x="3784" y="955"/>
                    <a:pt x="3763" y="935"/>
                    <a:pt x="3722" y="893"/>
                  </a:cubicBezTo>
                  <a:lnTo>
                    <a:pt x="3681" y="844"/>
                  </a:lnTo>
                  <a:lnTo>
                    <a:pt x="3681" y="844"/>
                  </a:lnTo>
                  <a:cubicBezTo>
                    <a:pt x="3709" y="865"/>
                    <a:pt x="3722" y="874"/>
                    <a:pt x="3725" y="874"/>
                  </a:cubicBezTo>
                  <a:cubicBezTo>
                    <a:pt x="3731" y="874"/>
                    <a:pt x="3678" y="822"/>
                    <a:pt x="3649" y="788"/>
                  </a:cubicBezTo>
                  <a:lnTo>
                    <a:pt x="3649" y="788"/>
                  </a:lnTo>
                  <a:cubicBezTo>
                    <a:pt x="3696" y="823"/>
                    <a:pt x="3721" y="841"/>
                    <a:pt x="3724" y="841"/>
                  </a:cubicBezTo>
                  <a:cubicBezTo>
                    <a:pt x="3727" y="841"/>
                    <a:pt x="3707" y="821"/>
                    <a:pt x="3665" y="780"/>
                  </a:cubicBezTo>
                  <a:cubicBezTo>
                    <a:pt x="3639" y="758"/>
                    <a:pt x="3627" y="748"/>
                    <a:pt x="3629" y="748"/>
                  </a:cubicBezTo>
                  <a:lnTo>
                    <a:pt x="3629" y="748"/>
                  </a:lnTo>
                  <a:cubicBezTo>
                    <a:pt x="3630" y="748"/>
                    <a:pt x="3642" y="756"/>
                    <a:pt x="3665" y="771"/>
                  </a:cubicBezTo>
                  <a:cubicBezTo>
                    <a:pt x="3703" y="793"/>
                    <a:pt x="3716" y="800"/>
                    <a:pt x="3722" y="800"/>
                  </a:cubicBezTo>
                  <a:cubicBezTo>
                    <a:pt x="3725" y="800"/>
                    <a:pt x="3727" y="798"/>
                    <a:pt x="3730" y="796"/>
                  </a:cubicBezTo>
                  <a:cubicBezTo>
                    <a:pt x="3689" y="755"/>
                    <a:pt x="3714" y="731"/>
                    <a:pt x="3738" y="698"/>
                  </a:cubicBezTo>
                  <a:cubicBezTo>
                    <a:pt x="3770" y="666"/>
                    <a:pt x="3787" y="642"/>
                    <a:pt x="3738" y="601"/>
                  </a:cubicBezTo>
                  <a:cubicBezTo>
                    <a:pt x="3746" y="601"/>
                    <a:pt x="3746" y="601"/>
                    <a:pt x="3795" y="634"/>
                  </a:cubicBezTo>
                  <a:cubicBezTo>
                    <a:pt x="3814" y="647"/>
                    <a:pt x="3827" y="654"/>
                    <a:pt x="3830" y="654"/>
                  </a:cubicBezTo>
                  <a:cubicBezTo>
                    <a:pt x="3833" y="654"/>
                    <a:pt x="3813" y="637"/>
                    <a:pt x="3754" y="593"/>
                  </a:cubicBezTo>
                  <a:cubicBezTo>
                    <a:pt x="3726" y="569"/>
                    <a:pt x="3697" y="548"/>
                    <a:pt x="3698" y="548"/>
                  </a:cubicBezTo>
                  <a:lnTo>
                    <a:pt x="3698" y="548"/>
                  </a:lnTo>
                  <a:cubicBezTo>
                    <a:pt x="3699" y="548"/>
                    <a:pt x="3714" y="558"/>
                    <a:pt x="3754" y="585"/>
                  </a:cubicBezTo>
                  <a:cubicBezTo>
                    <a:pt x="3783" y="601"/>
                    <a:pt x="3797" y="607"/>
                    <a:pt x="3806" y="607"/>
                  </a:cubicBezTo>
                  <a:cubicBezTo>
                    <a:pt x="3815" y="607"/>
                    <a:pt x="3819" y="601"/>
                    <a:pt x="3827" y="593"/>
                  </a:cubicBezTo>
                  <a:cubicBezTo>
                    <a:pt x="3835" y="585"/>
                    <a:pt x="3852" y="569"/>
                    <a:pt x="3803" y="536"/>
                  </a:cubicBezTo>
                  <a:cubicBezTo>
                    <a:pt x="3777" y="515"/>
                    <a:pt x="3765" y="505"/>
                    <a:pt x="3767" y="505"/>
                  </a:cubicBezTo>
                  <a:lnTo>
                    <a:pt x="3767" y="505"/>
                  </a:lnTo>
                  <a:cubicBezTo>
                    <a:pt x="3768" y="505"/>
                    <a:pt x="3780" y="513"/>
                    <a:pt x="3803" y="528"/>
                  </a:cubicBezTo>
                  <a:cubicBezTo>
                    <a:pt x="3854" y="567"/>
                    <a:pt x="3897" y="587"/>
                    <a:pt x="3912" y="587"/>
                  </a:cubicBezTo>
                  <a:cubicBezTo>
                    <a:pt x="3926" y="587"/>
                    <a:pt x="3918" y="571"/>
                    <a:pt x="3876" y="536"/>
                  </a:cubicBezTo>
                  <a:cubicBezTo>
                    <a:pt x="3876" y="534"/>
                    <a:pt x="3877" y="532"/>
                    <a:pt x="3880" y="532"/>
                  </a:cubicBezTo>
                  <a:cubicBezTo>
                    <a:pt x="3886" y="532"/>
                    <a:pt x="3900" y="539"/>
                    <a:pt x="3933" y="561"/>
                  </a:cubicBezTo>
                  <a:cubicBezTo>
                    <a:pt x="3933" y="553"/>
                    <a:pt x="3941" y="553"/>
                    <a:pt x="3900" y="504"/>
                  </a:cubicBezTo>
                  <a:lnTo>
                    <a:pt x="3916" y="480"/>
                  </a:lnTo>
                  <a:cubicBezTo>
                    <a:pt x="3925" y="471"/>
                    <a:pt x="3876" y="431"/>
                    <a:pt x="3876" y="431"/>
                  </a:cubicBezTo>
                  <a:lnTo>
                    <a:pt x="3884" y="423"/>
                  </a:lnTo>
                  <a:cubicBezTo>
                    <a:pt x="3901" y="434"/>
                    <a:pt x="3914" y="438"/>
                    <a:pt x="3924" y="438"/>
                  </a:cubicBezTo>
                  <a:cubicBezTo>
                    <a:pt x="3944" y="438"/>
                    <a:pt x="3954" y="422"/>
                    <a:pt x="3965" y="407"/>
                  </a:cubicBezTo>
                  <a:cubicBezTo>
                    <a:pt x="3984" y="381"/>
                    <a:pt x="3998" y="361"/>
                    <a:pt x="4030" y="361"/>
                  </a:cubicBezTo>
                  <a:cubicBezTo>
                    <a:pt x="4039" y="361"/>
                    <a:pt x="4050" y="362"/>
                    <a:pt x="4062" y="366"/>
                  </a:cubicBezTo>
                  <a:cubicBezTo>
                    <a:pt x="4062" y="366"/>
                    <a:pt x="4062" y="366"/>
                    <a:pt x="4014" y="334"/>
                  </a:cubicBezTo>
                  <a:cubicBezTo>
                    <a:pt x="3945" y="296"/>
                    <a:pt x="3921" y="280"/>
                    <a:pt x="3929" y="280"/>
                  </a:cubicBezTo>
                  <a:lnTo>
                    <a:pt x="3929" y="280"/>
                  </a:lnTo>
                  <a:cubicBezTo>
                    <a:pt x="3933" y="280"/>
                    <a:pt x="3945" y="285"/>
                    <a:pt x="3965" y="293"/>
                  </a:cubicBezTo>
                  <a:cubicBezTo>
                    <a:pt x="4011" y="313"/>
                    <a:pt x="4040" y="322"/>
                    <a:pt x="4051" y="322"/>
                  </a:cubicBezTo>
                  <a:cubicBezTo>
                    <a:pt x="4066" y="322"/>
                    <a:pt x="4044" y="302"/>
                    <a:pt x="3981" y="269"/>
                  </a:cubicBezTo>
                  <a:lnTo>
                    <a:pt x="3981" y="269"/>
                  </a:lnTo>
                  <a:lnTo>
                    <a:pt x="4038" y="293"/>
                  </a:lnTo>
                  <a:cubicBezTo>
                    <a:pt x="4071" y="308"/>
                    <a:pt x="4090" y="315"/>
                    <a:pt x="4097" y="315"/>
                  </a:cubicBezTo>
                  <a:cubicBezTo>
                    <a:pt x="4112" y="315"/>
                    <a:pt x="4070" y="283"/>
                    <a:pt x="3998" y="244"/>
                  </a:cubicBezTo>
                  <a:lnTo>
                    <a:pt x="3998" y="244"/>
                  </a:lnTo>
                  <a:cubicBezTo>
                    <a:pt x="4034" y="255"/>
                    <a:pt x="4070" y="269"/>
                    <a:pt x="4077" y="269"/>
                  </a:cubicBezTo>
                  <a:cubicBezTo>
                    <a:pt x="4080" y="269"/>
                    <a:pt x="4075" y="264"/>
                    <a:pt x="4054" y="253"/>
                  </a:cubicBezTo>
                  <a:cubicBezTo>
                    <a:pt x="4062" y="253"/>
                    <a:pt x="4062" y="253"/>
                    <a:pt x="4168" y="301"/>
                  </a:cubicBezTo>
                  <a:cubicBezTo>
                    <a:pt x="4200" y="317"/>
                    <a:pt x="4241" y="334"/>
                    <a:pt x="4281" y="342"/>
                  </a:cubicBezTo>
                  <a:cubicBezTo>
                    <a:pt x="4249" y="317"/>
                    <a:pt x="4208" y="301"/>
                    <a:pt x="4176" y="293"/>
                  </a:cubicBezTo>
                  <a:lnTo>
                    <a:pt x="4176" y="277"/>
                  </a:lnTo>
                  <a:cubicBezTo>
                    <a:pt x="4176" y="277"/>
                    <a:pt x="4184" y="277"/>
                    <a:pt x="4127" y="253"/>
                  </a:cubicBezTo>
                  <a:cubicBezTo>
                    <a:pt x="4070" y="228"/>
                    <a:pt x="4070" y="220"/>
                    <a:pt x="4079" y="220"/>
                  </a:cubicBezTo>
                  <a:lnTo>
                    <a:pt x="4079" y="220"/>
                  </a:lnTo>
                  <a:cubicBezTo>
                    <a:pt x="4093" y="226"/>
                    <a:pt x="4100" y="229"/>
                    <a:pt x="4102" y="229"/>
                  </a:cubicBezTo>
                  <a:cubicBezTo>
                    <a:pt x="4106" y="229"/>
                    <a:pt x="4064" y="208"/>
                    <a:pt x="4022" y="196"/>
                  </a:cubicBezTo>
                  <a:cubicBezTo>
                    <a:pt x="3981" y="180"/>
                    <a:pt x="3949" y="163"/>
                    <a:pt x="3916" y="147"/>
                  </a:cubicBezTo>
                  <a:lnTo>
                    <a:pt x="3803" y="98"/>
                  </a:lnTo>
                  <a:cubicBezTo>
                    <a:pt x="3730" y="66"/>
                    <a:pt x="3657" y="34"/>
                    <a:pt x="3576" y="9"/>
                  </a:cubicBezTo>
                  <a:cubicBezTo>
                    <a:pt x="3550" y="6"/>
                    <a:pt x="3522" y="0"/>
                    <a:pt x="3510" y="0"/>
                  </a:cubicBezTo>
                  <a:close/>
                  <a:moveTo>
                    <a:pt x="1330" y="2701"/>
                  </a:moveTo>
                  <a:cubicBezTo>
                    <a:pt x="1322" y="2742"/>
                    <a:pt x="1314" y="2782"/>
                    <a:pt x="1306" y="2823"/>
                  </a:cubicBezTo>
                  <a:cubicBezTo>
                    <a:pt x="1302" y="2846"/>
                    <a:pt x="1302" y="2860"/>
                    <a:pt x="1304" y="2860"/>
                  </a:cubicBezTo>
                  <a:cubicBezTo>
                    <a:pt x="1307" y="2860"/>
                    <a:pt x="1316" y="2832"/>
                    <a:pt x="1330" y="2766"/>
                  </a:cubicBezTo>
                  <a:cubicBezTo>
                    <a:pt x="1338" y="2701"/>
                    <a:pt x="1338" y="2701"/>
                    <a:pt x="1330" y="27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3" name="Google Shape;8833;p32"/>
            <p:cNvSpPr/>
            <p:nvPr/>
          </p:nvSpPr>
          <p:spPr>
            <a:xfrm>
              <a:off x="7654729" y="1709021"/>
              <a:ext cx="82464" cy="37767"/>
            </a:xfrm>
            <a:custGeom>
              <a:avLst/>
              <a:gdLst/>
              <a:ahLst/>
              <a:cxnLst/>
              <a:rect l="l" t="t" r="r" b="b"/>
              <a:pathLst>
                <a:path w="4784" h="2191" extrusionOk="0">
                  <a:moveTo>
                    <a:pt x="803" y="60"/>
                  </a:moveTo>
                  <a:lnTo>
                    <a:pt x="779" y="117"/>
                  </a:lnTo>
                  <a:cubicBezTo>
                    <a:pt x="811" y="68"/>
                    <a:pt x="811" y="68"/>
                    <a:pt x="811" y="68"/>
                  </a:cubicBezTo>
                  <a:lnTo>
                    <a:pt x="803" y="60"/>
                  </a:lnTo>
                  <a:close/>
                  <a:moveTo>
                    <a:pt x="1779" y="186"/>
                  </a:moveTo>
                  <a:cubicBezTo>
                    <a:pt x="1775" y="186"/>
                    <a:pt x="1771" y="198"/>
                    <a:pt x="1760" y="239"/>
                  </a:cubicBezTo>
                  <a:lnTo>
                    <a:pt x="1768" y="247"/>
                  </a:lnTo>
                  <a:cubicBezTo>
                    <a:pt x="1784" y="190"/>
                    <a:pt x="1784" y="190"/>
                    <a:pt x="1784" y="190"/>
                  </a:cubicBezTo>
                  <a:cubicBezTo>
                    <a:pt x="1782" y="188"/>
                    <a:pt x="1780" y="186"/>
                    <a:pt x="1779" y="186"/>
                  </a:cubicBezTo>
                  <a:close/>
                  <a:moveTo>
                    <a:pt x="586" y="267"/>
                  </a:moveTo>
                  <a:cubicBezTo>
                    <a:pt x="588" y="267"/>
                    <a:pt x="590" y="269"/>
                    <a:pt x="592" y="271"/>
                  </a:cubicBezTo>
                  <a:cubicBezTo>
                    <a:pt x="592" y="271"/>
                    <a:pt x="592" y="271"/>
                    <a:pt x="560" y="320"/>
                  </a:cubicBezTo>
                  <a:cubicBezTo>
                    <a:pt x="560" y="320"/>
                    <a:pt x="519" y="368"/>
                    <a:pt x="519" y="368"/>
                  </a:cubicBezTo>
                  <a:lnTo>
                    <a:pt x="543" y="312"/>
                  </a:lnTo>
                  <a:cubicBezTo>
                    <a:pt x="572" y="277"/>
                    <a:pt x="581" y="267"/>
                    <a:pt x="586" y="267"/>
                  </a:cubicBezTo>
                  <a:close/>
                  <a:moveTo>
                    <a:pt x="628" y="300"/>
                  </a:moveTo>
                  <a:cubicBezTo>
                    <a:pt x="629" y="300"/>
                    <a:pt x="631" y="302"/>
                    <a:pt x="633" y="304"/>
                  </a:cubicBezTo>
                  <a:cubicBezTo>
                    <a:pt x="633" y="312"/>
                    <a:pt x="641" y="312"/>
                    <a:pt x="608" y="360"/>
                  </a:cubicBezTo>
                  <a:lnTo>
                    <a:pt x="600" y="360"/>
                  </a:lnTo>
                  <a:cubicBezTo>
                    <a:pt x="610" y="345"/>
                    <a:pt x="614" y="339"/>
                    <a:pt x="614" y="339"/>
                  </a:cubicBezTo>
                  <a:lnTo>
                    <a:pt x="614" y="339"/>
                  </a:lnTo>
                  <a:cubicBezTo>
                    <a:pt x="612" y="339"/>
                    <a:pt x="590" y="370"/>
                    <a:pt x="568" y="409"/>
                  </a:cubicBezTo>
                  <a:lnTo>
                    <a:pt x="503" y="506"/>
                  </a:lnTo>
                  <a:cubicBezTo>
                    <a:pt x="519" y="466"/>
                    <a:pt x="535" y="433"/>
                    <a:pt x="560" y="401"/>
                  </a:cubicBezTo>
                  <a:cubicBezTo>
                    <a:pt x="610" y="318"/>
                    <a:pt x="621" y="300"/>
                    <a:pt x="628" y="300"/>
                  </a:cubicBezTo>
                  <a:close/>
                  <a:moveTo>
                    <a:pt x="1135" y="506"/>
                  </a:moveTo>
                  <a:lnTo>
                    <a:pt x="1103" y="563"/>
                  </a:lnTo>
                  <a:lnTo>
                    <a:pt x="1070" y="612"/>
                  </a:lnTo>
                  <a:lnTo>
                    <a:pt x="1095" y="555"/>
                  </a:lnTo>
                  <a:cubicBezTo>
                    <a:pt x="1127" y="506"/>
                    <a:pt x="1127" y="506"/>
                    <a:pt x="1135" y="506"/>
                  </a:cubicBezTo>
                  <a:close/>
                  <a:moveTo>
                    <a:pt x="1557" y="539"/>
                  </a:moveTo>
                  <a:lnTo>
                    <a:pt x="1516" y="652"/>
                  </a:lnTo>
                  <a:cubicBezTo>
                    <a:pt x="1517" y="653"/>
                    <a:pt x="1517" y="653"/>
                    <a:pt x="1518" y="653"/>
                  </a:cubicBezTo>
                  <a:cubicBezTo>
                    <a:pt x="1527" y="653"/>
                    <a:pt x="1541" y="604"/>
                    <a:pt x="1541" y="604"/>
                  </a:cubicBezTo>
                  <a:cubicBezTo>
                    <a:pt x="1549" y="579"/>
                    <a:pt x="1557" y="563"/>
                    <a:pt x="1557" y="547"/>
                  </a:cubicBezTo>
                  <a:lnTo>
                    <a:pt x="1557" y="539"/>
                  </a:lnTo>
                  <a:close/>
                  <a:moveTo>
                    <a:pt x="1622" y="644"/>
                  </a:moveTo>
                  <a:lnTo>
                    <a:pt x="1622" y="644"/>
                  </a:lnTo>
                  <a:cubicBezTo>
                    <a:pt x="1616" y="663"/>
                    <a:pt x="1614" y="669"/>
                    <a:pt x="1613" y="669"/>
                  </a:cubicBezTo>
                  <a:cubicBezTo>
                    <a:pt x="1611" y="669"/>
                    <a:pt x="1616" y="644"/>
                    <a:pt x="1622" y="644"/>
                  </a:cubicBezTo>
                  <a:close/>
                  <a:moveTo>
                    <a:pt x="1295" y="491"/>
                  </a:moveTo>
                  <a:cubicBezTo>
                    <a:pt x="1296" y="491"/>
                    <a:pt x="1283" y="516"/>
                    <a:pt x="1249" y="579"/>
                  </a:cubicBezTo>
                  <a:lnTo>
                    <a:pt x="1192" y="685"/>
                  </a:lnTo>
                  <a:cubicBezTo>
                    <a:pt x="1208" y="628"/>
                    <a:pt x="1241" y="571"/>
                    <a:pt x="1273" y="523"/>
                  </a:cubicBezTo>
                  <a:cubicBezTo>
                    <a:pt x="1286" y="503"/>
                    <a:pt x="1294" y="491"/>
                    <a:pt x="1295" y="491"/>
                  </a:cubicBezTo>
                  <a:close/>
                  <a:moveTo>
                    <a:pt x="3370" y="672"/>
                  </a:moveTo>
                  <a:cubicBezTo>
                    <a:pt x="3369" y="672"/>
                    <a:pt x="3370" y="682"/>
                    <a:pt x="3372" y="699"/>
                  </a:cubicBezTo>
                  <a:lnTo>
                    <a:pt x="3372" y="699"/>
                  </a:lnTo>
                  <a:cubicBezTo>
                    <a:pt x="3371" y="680"/>
                    <a:pt x="3370" y="672"/>
                    <a:pt x="3370" y="672"/>
                  </a:cubicBezTo>
                  <a:close/>
                  <a:moveTo>
                    <a:pt x="3372" y="699"/>
                  </a:moveTo>
                  <a:cubicBezTo>
                    <a:pt x="3372" y="703"/>
                    <a:pt x="3372" y="709"/>
                    <a:pt x="3372" y="715"/>
                  </a:cubicBezTo>
                  <a:lnTo>
                    <a:pt x="3372" y="715"/>
                  </a:lnTo>
                  <a:cubicBezTo>
                    <a:pt x="3373" y="713"/>
                    <a:pt x="3373" y="711"/>
                    <a:pt x="3373" y="709"/>
                  </a:cubicBezTo>
                  <a:cubicBezTo>
                    <a:pt x="3373" y="705"/>
                    <a:pt x="3372" y="702"/>
                    <a:pt x="3372" y="699"/>
                  </a:cubicBezTo>
                  <a:close/>
                  <a:moveTo>
                    <a:pt x="779" y="636"/>
                  </a:moveTo>
                  <a:cubicBezTo>
                    <a:pt x="770" y="677"/>
                    <a:pt x="746" y="709"/>
                    <a:pt x="722" y="741"/>
                  </a:cubicBezTo>
                  <a:lnTo>
                    <a:pt x="714" y="733"/>
                  </a:lnTo>
                  <a:cubicBezTo>
                    <a:pt x="730" y="693"/>
                    <a:pt x="754" y="660"/>
                    <a:pt x="779" y="636"/>
                  </a:cubicBezTo>
                  <a:close/>
                  <a:moveTo>
                    <a:pt x="1443" y="685"/>
                  </a:moveTo>
                  <a:cubicBezTo>
                    <a:pt x="1452" y="685"/>
                    <a:pt x="1452" y="685"/>
                    <a:pt x="1427" y="741"/>
                  </a:cubicBezTo>
                  <a:lnTo>
                    <a:pt x="1419" y="741"/>
                  </a:lnTo>
                  <a:lnTo>
                    <a:pt x="1443" y="685"/>
                  </a:lnTo>
                  <a:close/>
                  <a:moveTo>
                    <a:pt x="1417" y="643"/>
                  </a:moveTo>
                  <a:cubicBezTo>
                    <a:pt x="1422" y="643"/>
                    <a:pt x="1399" y="694"/>
                    <a:pt x="1362" y="774"/>
                  </a:cubicBezTo>
                  <a:lnTo>
                    <a:pt x="1354" y="774"/>
                  </a:lnTo>
                  <a:cubicBezTo>
                    <a:pt x="1370" y="733"/>
                    <a:pt x="1387" y="701"/>
                    <a:pt x="1403" y="660"/>
                  </a:cubicBezTo>
                  <a:cubicBezTo>
                    <a:pt x="1411" y="648"/>
                    <a:pt x="1415" y="643"/>
                    <a:pt x="1417" y="643"/>
                  </a:cubicBezTo>
                  <a:close/>
                  <a:moveTo>
                    <a:pt x="4545" y="613"/>
                  </a:moveTo>
                  <a:cubicBezTo>
                    <a:pt x="4547" y="613"/>
                    <a:pt x="4572" y="694"/>
                    <a:pt x="4589" y="774"/>
                  </a:cubicBezTo>
                  <a:cubicBezTo>
                    <a:pt x="4573" y="733"/>
                    <a:pt x="4557" y="701"/>
                    <a:pt x="4557" y="660"/>
                  </a:cubicBezTo>
                  <a:cubicBezTo>
                    <a:pt x="4547" y="627"/>
                    <a:pt x="4544" y="613"/>
                    <a:pt x="4545" y="613"/>
                  </a:cubicBezTo>
                  <a:close/>
                  <a:moveTo>
                    <a:pt x="2887" y="782"/>
                  </a:moveTo>
                  <a:cubicBezTo>
                    <a:pt x="2892" y="782"/>
                    <a:pt x="2890" y="811"/>
                    <a:pt x="2888" y="811"/>
                  </a:cubicBezTo>
                  <a:cubicBezTo>
                    <a:pt x="2887" y="811"/>
                    <a:pt x="2887" y="804"/>
                    <a:pt x="2887" y="782"/>
                  </a:cubicBezTo>
                  <a:close/>
                  <a:moveTo>
                    <a:pt x="2303" y="709"/>
                  </a:moveTo>
                  <a:cubicBezTo>
                    <a:pt x="2295" y="750"/>
                    <a:pt x="2287" y="782"/>
                    <a:pt x="2270" y="822"/>
                  </a:cubicBezTo>
                  <a:cubicBezTo>
                    <a:pt x="2279" y="766"/>
                    <a:pt x="2295" y="709"/>
                    <a:pt x="2295" y="709"/>
                  </a:cubicBezTo>
                  <a:close/>
                  <a:moveTo>
                    <a:pt x="1111" y="611"/>
                  </a:moveTo>
                  <a:cubicBezTo>
                    <a:pt x="1113" y="611"/>
                    <a:pt x="1101" y="637"/>
                    <a:pt x="1079" y="685"/>
                  </a:cubicBezTo>
                  <a:cubicBezTo>
                    <a:pt x="1046" y="741"/>
                    <a:pt x="1022" y="790"/>
                    <a:pt x="989" y="839"/>
                  </a:cubicBezTo>
                  <a:lnTo>
                    <a:pt x="973" y="831"/>
                  </a:lnTo>
                  <a:lnTo>
                    <a:pt x="1038" y="733"/>
                  </a:lnTo>
                  <a:cubicBezTo>
                    <a:pt x="1087" y="649"/>
                    <a:pt x="1109" y="611"/>
                    <a:pt x="1111" y="611"/>
                  </a:cubicBezTo>
                  <a:close/>
                  <a:moveTo>
                    <a:pt x="757" y="732"/>
                  </a:moveTo>
                  <a:cubicBezTo>
                    <a:pt x="750" y="732"/>
                    <a:pt x="728" y="767"/>
                    <a:pt x="706" y="806"/>
                  </a:cubicBezTo>
                  <a:cubicBezTo>
                    <a:pt x="681" y="855"/>
                    <a:pt x="681" y="855"/>
                    <a:pt x="689" y="863"/>
                  </a:cubicBezTo>
                  <a:cubicBezTo>
                    <a:pt x="690" y="864"/>
                    <a:pt x="691" y="864"/>
                    <a:pt x="692" y="864"/>
                  </a:cubicBezTo>
                  <a:cubicBezTo>
                    <a:pt x="702" y="864"/>
                    <a:pt x="730" y="822"/>
                    <a:pt x="730" y="822"/>
                  </a:cubicBezTo>
                  <a:cubicBezTo>
                    <a:pt x="762" y="766"/>
                    <a:pt x="754" y="766"/>
                    <a:pt x="754" y="758"/>
                  </a:cubicBezTo>
                  <a:cubicBezTo>
                    <a:pt x="759" y="740"/>
                    <a:pt x="760" y="732"/>
                    <a:pt x="757" y="732"/>
                  </a:cubicBezTo>
                  <a:close/>
                  <a:moveTo>
                    <a:pt x="3081" y="806"/>
                  </a:moveTo>
                  <a:cubicBezTo>
                    <a:pt x="3074" y="837"/>
                    <a:pt x="3073" y="839"/>
                    <a:pt x="3073" y="865"/>
                  </a:cubicBezTo>
                  <a:lnTo>
                    <a:pt x="3073" y="865"/>
                  </a:lnTo>
                  <a:cubicBezTo>
                    <a:pt x="3076" y="855"/>
                    <a:pt x="3079" y="836"/>
                    <a:pt x="3081" y="806"/>
                  </a:cubicBezTo>
                  <a:close/>
                  <a:moveTo>
                    <a:pt x="2830" y="774"/>
                  </a:moveTo>
                  <a:lnTo>
                    <a:pt x="2830" y="774"/>
                  </a:lnTo>
                  <a:cubicBezTo>
                    <a:pt x="2830" y="835"/>
                    <a:pt x="2828" y="865"/>
                    <a:pt x="2827" y="865"/>
                  </a:cubicBezTo>
                  <a:cubicBezTo>
                    <a:pt x="2826" y="865"/>
                    <a:pt x="2826" y="835"/>
                    <a:pt x="2830" y="774"/>
                  </a:cubicBezTo>
                  <a:close/>
                  <a:moveTo>
                    <a:pt x="1208" y="758"/>
                  </a:moveTo>
                  <a:lnTo>
                    <a:pt x="1208" y="766"/>
                  </a:lnTo>
                  <a:cubicBezTo>
                    <a:pt x="1200" y="798"/>
                    <a:pt x="1176" y="839"/>
                    <a:pt x="1160" y="871"/>
                  </a:cubicBezTo>
                  <a:lnTo>
                    <a:pt x="1152" y="863"/>
                  </a:lnTo>
                  <a:lnTo>
                    <a:pt x="1208" y="758"/>
                  </a:lnTo>
                  <a:close/>
                  <a:moveTo>
                    <a:pt x="3357" y="766"/>
                  </a:moveTo>
                  <a:cubicBezTo>
                    <a:pt x="3365" y="806"/>
                    <a:pt x="3365" y="847"/>
                    <a:pt x="3357" y="887"/>
                  </a:cubicBezTo>
                  <a:lnTo>
                    <a:pt x="3349" y="831"/>
                  </a:lnTo>
                  <a:lnTo>
                    <a:pt x="3357" y="766"/>
                  </a:lnTo>
                  <a:close/>
                  <a:moveTo>
                    <a:pt x="3300" y="822"/>
                  </a:moveTo>
                  <a:cubicBezTo>
                    <a:pt x="3300" y="822"/>
                    <a:pt x="3300" y="822"/>
                    <a:pt x="3308" y="887"/>
                  </a:cubicBezTo>
                  <a:cubicBezTo>
                    <a:pt x="3308" y="887"/>
                    <a:pt x="3308" y="944"/>
                    <a:pt x="3300" y="944"/>
                  </a:cubicBezTo>
                  <a:lnTo>
                    <a:pt x="3292" y="887"/>
                  </a:lnTo>
                  <a:cubicBezTo>
                    <a:pt x="3292" y="822"/>
                    <a:pt x="3300" y="822"/>
                    <a:pt x="3300" y="822"/>
                  </a:cubicBezTo>
                  <a:close/>
                  <a:moveTo>
                    <a:pt x="1681" y="818"/>
                  </a:moveTo>
                  <a:cubicBezTo>
                    <a:pt x="1681" y="818"/>
                    <a:pt x="1673" y="848"/>
                    <a:pt x="1654" y="920"/>
                  </a:cubicBezTo>
                  <a:cubicBezTo>
                    <a:pt x="1642" y="961"/>
                    <a:pt x="1639" y="972"/>
                    <a:pt x="1635" y="972"/>
                  </a:cubicBezTo>
                  <a:cubicBezTo>
                    <a:pt x="1634" y="972"/>
                    <a:pt x="1632" y="971"/>
                    <a:pt x="1630" y="968"/>
                  </a:cubicBezTo>
                  <a:lnTo>
                    <a:pt x="1670" y="855"/>
                  </a:lnTo>
                  <a:cubicBezTo>
                    <a:pt x="1677" y="832"/>
                    <a:pt x="1681" y="818"/>
                    <a:pt x="1681" y="818"/>
                  </a:cubicBezTo>
                  <a:close/>
                  <a:moveTo>
                    <a:pt x="1711" y="871"/>
                  </a:moveTo>
                  <a:cubicBezTo>
                    <a:pt x="1703" y="912"/>
                    <a:pt x="1687" y="952"/>
                    <a:pt x="1670" y="985"/>
                  </a:cubicBezTo>
                  <a:lnTo>
                    <a:pt x="1679" y="928"/>
                  </a:lnTo>
                  <a:lnTo>
                    <a:pt x="1703" y="871"/>
                  </a:lnTo>
                  <a:close/>
                  <a:moveTo>
                    <a:pt x="1702" y="969"/>
                  </a:moveTo>
                  <a:cubicBezTo>
                    <a:pt x="1702" y="969"/>
                    <a:pt x="1696" y="993"/>
                    <a:pt x="1695" y="993"/>
                  </a:cubicBezTo>
                  <a:cubicBezTo>
                    <a:pt x="1695" y="993"/>
                    <a:pt x="1695" y="993"/>
                    <a:pt x="1695" y="993"/>
                  </a:cubicBezTo>
                  <a:cubicBezTo>
                    <a:pt x="1700" y="975"/>
                    <a:pt x="1702" y="969"/>
                    <a:pt x="1702" y="969"/>
                  </a:cubicBezTo>
                  <a:close/>
                  <a:moveTo>
                    <a:pt x="3892" y="822"/>
                  </a:moveTo>
                  <a:cubicBezTo>
                    <a:pt x="3892" y="822"/>
                    <a:pt x="3892" y="823"/>
                    <a:pt x="3908" y="879"/>
                  </a:cubicBezTo>
                  <a:cubicBezTo>
                    <a:pt x="3916" y="920"/>
                    <a:pt x="3916" y="960"/>
                    <a:pt x="3916" y="1001"/>
                  </a:cubicBezTo>
                  <a:cubicBezTo>
                    <a:pt x="3900" y="944"/>
                    <a:pt x="3892" y="879"/>
                    <a:pt x="3892" y="822"/>
                  </a:cubicBezTo>
                  <a:close/>
                  <a:moveTo>
                    <a:pt x="1460" y="887"/>
                  </a:moveTo>
                  <a:lnTo>
                    <a:pt x="1460" y="887"/>
                  </a:lnTo>
                  <a:cubicBezTo>
                    <a:pt x="1468" y="895"/>
                    <a:pt x="1468" y="895"/>
                    <a:pt x="1452" y="952"/>
                  </a:cubicBezTo>
                  <a:cubicBezTo>
                    <a:pt x="1452" y="952"/>
                    <a:pt x="1427" y="1009"/>
                    <a:pt x="1419" y="1009"/>
                  </a:cubicBezTo>
                  <a:cubicBezTo>
                    <a:pt x="1419" y="1001"/>
                    <a:pt x="1435" y="944"/>
                    <a:pt x="1435" y="944"/>
                  </a:cubicBezTo>
                  <a:cubicBezTo>
                    <a:pt x="1451" y="887"/>
                    <a:pt x="1460" y="887"/>
                    <a:pt x="1460" y="887"/>
                  </a:cubicBezTo>
                  <a:close/>
                  <a:moveTo>
                    <a:pt x="1543" y="932"/>
                  </a:moveTo>
                  <a:cubicBezTo>
                    <a:pt x="1545" y="932"/>
                    <a:pt x="1547" y="934"/>
                    <a:pt x="1549" y="936"/>
                  </a:cubicBezTo>
                  <a:cubicBezTo>
                    <a:pt x="1557" y="936"/>
                    <a:pt x="1533" y="993"/>
                    <a:pt x="1533" y="993"/>
                  </a:cubicBezTo>
                  <a:cubicBezTo>
                    <a:pt x="1527" y="1011"/>
                    <a:pt x="1525" y="1018"/>
                    <a:pt x="1525" y="1018"/>
                  </a:cubicBezTo>
                  <a:cubicBezTo>
                    <a:pt x="1524" y="1018"/>
                    <a:pt x="1530" y="990"/>
                    <a:pt x="1524" y="985"/>
                  </a:cubicBezTo>
                  <a:cubicBezTo>
                    <a:pt x="1536" y="943"/>
                    <a:pt x="1539" y="932"/>
                    <a:pt x="1543" y="932"/>
                  </a:cubicBezTo>
                  <a:close/>
                  <a:moveTo>
                    <a:pt x="1233" y="977"/>
                  </a:moveTo>
                  <a:lnTo>
                    <a:pt x="1208" y="1033"/>
                  </a:lnTo>
                  <a:cubicBezTo>
                    <a:pt x="1208" y="1033"/>
                    <a:pt x="1195" y="1053"/>
                    <a:pt x="1192" y="1053"/>
                  </a:cubicBezTo>
                  <a:cubicBezTo>
                    <a:pt x="1190" y="1053"/>
                    <a:pt x="1191" y="1046"/>
                    <a:pt x="1200" y="1025"/>
                  </a:cubicBezTo>
                  <a:cubicBezTo>
                    <a:pt x="1200" y="1025"/>
                    <a:pt x="1233" y="977"/>
                    <a:pt x="1233" y="977"/>
                  </a:cubicBezTo>
                  <a:close/>
                  <a:moveTo>
                    <a:pt x="65" y="1001"/>
                  </a:moveTo>
                  <a:cubicBezTo>
                    <a:pt x="65" y="1001"/>
                    <a:pt x="33" y="1041"/>
                    <a:pt x="0" y="1098"/>
                  </a:cubicBezTo>
                  <a:cubicBezTo>
                    <a:pt x="33" y="1074"/>
                    <a:pt x="57" y="1041"/>
                    <a:pt x="73" y="1001"/>
                  </a:cubicBezTo>
                  <a:close/>
                  <a:moveTo>
                    <a:pt x="2352" y="1130"/>
                  </a:moveTo>
                  <a:lnTo>
                    <a:pt x="2352" y="1130"/>
                  </a:lnTo>
                  <a:cubicBezTo>
                    <a:pt x="2354" y="1130"/>
                    <a:pt x="2349" y="1155"/>
                    <a:pt x="2343" y="1155"/>
                  </a:cubicBezTo>
                  <a:cubicBezTo>
                    <a:pt x="2349" y="1136"/>
                    <a:pt x="2351" y="1130"/>
                    <a:pt x="2352" y="1130"/>
                  </a:cubicBezTo>
                  <a:close/>
                  <a:moveTo>
                    <a:pt x="3543" y="1074"/>
                  </a:moveTo>
                  <a:cubicBezTo>
                    <a:pt x="3551" y="1074"/>
                    <a:pt x="3560" y="1131"/>
                    <a:pt x="3560" y="1131"/>
                  </a:cubicBezTo>
                  <a:cubicBezTo>
                    <a:pt x="3560" y="1131"/>
                    <a:pt x="3560" y="1187"/>
                    <a:pt x="3560" y="1187"/>
                  </a:cubicBezTo>
                  <a:cubicBezTo>
                    <a:pt x="3560" y="1187"/>
                    <a:pt x="3551" y="1131"/>
                    <a:pt x="3543" y="1074"/>
                  </a:cubicBezTo>
                  <a:close/>
                  <a:moveTo>
                    <a:pt x="2295" y="1074"/>
                  </a:moveTo>
                  <a:cubicBezTo>
                    <a:pt x="2295" y="1114"/>
                    <a:pt x="2287" y="1155"/>
                    <a:pt x="2270" y="1195"/>
                  </a:cubicBezTo>
                  <a:lnTo>
                    <a:pt x="2279" y="1131"/>
                  </a:lnTo>
                  <a:lnTo>
                    <a:pt x="2295" y="1074"/>
                  </a:lnTo>
                  <a:close/>
                  <a:moveTo>
                    <a:pt x="3754" y="1066"/>
                  </a:moveTo>
                  <a:cubicBezTo>
                    <a:pt x="3754" y="1066"/>
                    <a:pt x="3762" y="1122"/>
                    <a:pt x="3770" y="1187"/>
                  </a:cubicBezTo>
                  <a:cubicBezTo>
                    <a:pt x="3770" y="1187"/>
                    <a:pt x="3770" y="1213"/>
                    <a:pt x="3768" y="1213"/>
                  </a:cubicBezTo>
                  <a:cubicBezTo>
                    <a:pt x="3767" y="1213"/>
                    <a:pt x="3765" y="1206"/>
                    <a:pt x="3762" y="1187"/>
                  </a:cubicBezTo>
                  <a:lnTo>
                    <a:pt x="3754" y="1122"/>
                  </a:lnTo>
                  <a:cubicBezTo>
                    <a:pt x="3754" y="1102"/>
                    <a:pt x="3754" y="1081"/>
                    <a:pt x="3754" y="1066"/>
                  </a:cubicBezTo>
                  <a:close/>
                  <a:moveTo>
                    <a:pt x="1995" y="1106"/>
                  </a:moveTo>
                  <a:lnTo>
                    <a:pt x="1995" y="1106"/>
                  </a:lnTo>
                  <a:cubicBezTo>
                    <a:pt x="1987" y="1147"/>
                    <a:pt x="1979" y="1187"/>
                    <a:pt x="1962" y="1220"/>
                  </a:cubicBezTo>
                  <a:lnTo>
                    <a:pt x="1970" y="1163"/>
                  </a:lnTo>
                  <a:lnTo>
                    <a:pt x="1995" y="1106"/>
                  </a:lnTo>
                  <a:close/>
                  <a:moveTo>
                    <a:pt x="3413" y="1145"/>
                  </a:moveTo>
                  <a:cubicBezTo>
                    <a:pt x="3414" y="1145"/>
                    <a:pt x="3414" y="1159"/>
                    <a:pt x="3414" y="1187"/>
                  </a:cubicBezTo>
                  <a:cubicBezTo>
                    <a:pt x="3422" y="1244"/>
                    <a:pt x="3422" y="1244"/>
                    <a:pt x="3414" y="1244"/>
                  </a:cubicBezTo>
                  <a:cubicBezTo>
                    <a:pt x="3405" y="1244"/>
                    <a:pt x="3405" y="1244"/>
                    <a:pt x="3405" y="1187"/>
                  </a:cubicBezTo>
                  <a:cubicBezTo>
                    <a:pt x="3410" y="1159"/>
                    <a:pt x="3412" y="1145"/>
                    <a:pt x="3413" y="1145"/>
                  </a:cubicBezTo>
                  <a:close/>
                  <a:moveTo>
                    <a:pt x="3446" y="1187"/>
                  </a:moveTo>
                  <a:cubicBezTo>
                    <a:pt x="3454" y="1187"/>
                    <a:pt x="3454" y="1187"/>
                    <a:pt x="3462" y="1244"/>
                  </a:cubicBezTo>
                  <a:lnTo>
                    <a:pt x="3454" y="1244"/>
                  </a:lnTo>
                  <a:lnTo>
                    <a:pt x="3446" y="1187"/>
                  </a:lnTo>
                  <a:close/>
                  <a:moveTo>
                    <a:pt x="2870" y="1139"/>
                  </a:moveTo>
                  <a:cubicBezTo>
                    <a:pt x="2870" y="1179"/>
                    <a:pt x="2870" y="1220"/>
                    <a:pt x="2862" y="1252"/>
                  </a:cubicBezTo>
                  <a:lnTo>
                    <a:pt x="2854" y="1252"/>
                  </a:lnTo>
                  <a:cubicBezTo>
                    <a:pt x="2862" y="1195"/>
                    <a:pt x="2870" y="1139"/>
                    <a:pt x="2870" y="1139"/>
                  </a:cubicBezTo>
                  <a:close/>
                  <a:moveTo>
                    <a:pt x="3503" y="1187"/>
                  </a:moveTo>
                  <a:cubicBezTo>
                    <a:pt x="3511" y="1187"/>
                    <a:pt x="3511" y="1187"/>
                    <a:pt x="3511" y="1252"/>
                  </a:cubicBezTo>
                  <a:lnTo>
                    <a:pt x="3495" y="1187"/>
                  </a:lnTo>
                  <a:close/>
                  <a:moveTo>
                    <a:pt x="2124" y="1090"/>
                  </a:moveTo>
                  <a:cubicBezTo>
                    <a:pt x="2133" y="1090"/>
                    <a:pt x="2133" y="1090"/>
                    <a:pt x="2116" y="1147"/>
                  </a:cubicBezTo>
                  <a:cubicBezTo>
                    <a:pt x="2108" y="1204"/>
                    <a:pt x="2092" y="1260"/>
                    <a:pt x="2092" y="1260"/>
                  </a:cubicBezTo>
                  <a:cubicBezTo>
                    <a:pt x="2084" y="1260"/>
                    <a:pt x="2116" y="1147"/>
                    <a:pt x="2124" y="1090"/>
                  </a:cubicBezTo>
                  <a:close/>
                  <a:moveTo>
                    <a:pt x="2651" y="1155"/>
                  </a:moveTo>
                  <a:lnTo>
                    <a:pt x="2651" y="1163"/>
                  </a:lnTo>
                  <a:cubicBezTo>
                    <a:pt x="2660" y="1163"/>
                    <a:pt x="2660" y="1163"/>
                    <a:pt x="2651" y="1220"/>
                  </a:cubicBezTo>
                  <a:cubicBezTo>
                    <a:pt x="2651" y="1277"/>
                    <a:pt x="2635" y="1277"/>
                    <a:pt x="2635" y="1277"/>
                  </a:cubicBezTo>
                  <a:cubicBezTo>
                    <a:pt x="2627" y="1236"/>
                    <a:pt x="2635" y="1195"/>
                    <a:pt x="2651" y="1155"/>
                  </a:cubicBezTo>
                  <a:close/>
                  <a:moveTo>
                    <a:pt x="3496" y="1284"/>
                  </a:moveTo>
                  <a:lnTo>
                    <a:pt x="3496" y="1284"/>
                  </a:lnTo>
                  <a:cubicBezTo>
                    <a:pt x="3496" y="1284"/>
                    <a:pt x="3495" y="1290"/>
                    <a:pt x="3495" y="1309"/>
                  </a:cubicBezTo>
                  <a:cubicBezTo>
                    <a:pt x="3500" y="1309"/>
                    <a:pt x="3498" y="1284"/>
                    <a:pt x="3496" y="1284"/>
                  </a:cubicBezTo>
                  <a:close/>
                  <a:moveTo>
                    <a:pt x="3446" y="1432"/>
                  </a:moveTo>
                  <a:cubicBezTo>
                    <a:pt x="3446" y="1447"/>
                    <a:pt x="3446" y="1465"/>
                    <a:pt x="3446" y="1487"/>
                  </a:cubicBezTo>
                  <a:cubicBezTo>
                    <a:pt x="3453" y="1511"/>
                    <a:pt x="3455" y="1525"/>
                    <a:pt x="3455" y="1525"/>
                  </a:cubicBezTo>
                  <a:cubicBezTo>
                    <a:pt x="3456" y="1525"/>
                    <a:pt x="3451" y="1497"/>
                    <a:pt x="3446" y="1432"/>
                  </a:cubicBezTo>
                  <a:close/>
                  <a:moveTo>
                    <a:pt x="697" y="1"/>
                  </a:moveTo>
                  <a:cubicBezTo>
                    <a:pt x="697" y="1"/>
                    <a:pt x="689" y="13"/>
                    <a:pt x="673" y="36"/>
                  </a:cubicBezTo>
                  <a:cubicBezTo>
                    <a:pt x="633" y="85"/>
                    <a:pt x="600" y="133"/>
                    <a:pt x="568" y="182"/>
                  </a:cubicBezTo>
                  <a:cubicBezTo>
                    <a:pt x="576" y="190"/>
                    <a:pt x="576" y="190"/>
                    <a:pt x="543" y="239"/>
                  </a:cubicBezTo>
                  <a:lnTo>
                    <a:pt x="535" y="231"/>
                  </a:lnTo>
                  <a:cubicBezTo>
                    <a:pt x="533" y="231"/>
                    <a:pt x="531" y="230"/>
                    <a:pt x="529" y="230"/>
                  </a:cubicBezTo>
                  <a:cubicBezTo>
                    <a:pt x="523" y="230"/>
                    <a:pt x="513" y="234"/>
                    <a:pt x="479" y="263"/>
                  </a:cubicBezTo>
                  <a:cubicBezTo>
                    <a:pt x="445" y="303"/>
                    <a:pt x="395" y="371"/>
                    <a:pt x="401" y="371"/>
                  </a:cubicBezTo>
                  <a:cubicBezTo>
                    <a:pt x="403" y="371"/>
                    <a:pt x="407" y="368"/>
                    <a:pt x="414" y="360"/>
                  </a:cubicBezTo>
                  <a:lnTo>
                    <a:pt x="414" y="360"/>
                  </a:lnTo>
                  <a:lnTo>
                    <a:pt x="381" y="409"/>
                  </a:lnTo>
                  <a:cubicBezTo>
                    <a:pt x="327" y="484"/>
                    <a:pt x="303" y="523"/>
                    <a:pt x="307" y="523"/>
                  </a:cubicBezTo>
                  <a:cubicBezTo>
                    <a:pt x="310" y="523"/>
                    <a:pt x="338" y="488"/>
                    <a:pt x="389" y="417"/>
                  </a:cubicBezTo>
                  <a:cubicBezTo>
                    <a:pt x="447" y="337"/>
                    <a:pt x="474" y="301"/>
                    <a:pt x="474" y="301"/>
                  </a:cubicBezTo>
                  <a:lnTo>
                    <a:pt x="474" y="301"/>
                  </a:lnTo>
                  <a:cubicBezTo>
                    <a:pt x="475" y="301"/>
                    <a:pt x="459" y="325"/>
                    <a:pt x="430" y="368"/>
                  </a:cubicBezTo>
                  <a:cubicBezTo>
                    <a:pt x="357" y="466"/>
                    <a:pt x="365" y="474"/>
                    <a:pt x="365" y="474"/>
                  </a:cubicBezTo>
                  <a:cubicBezTo>
                    <a:pt x="373" y="482"/>
                    <a:pt x="373" y="482"/>
                    <a:pt x="341" y="531"/>
                  </a:cubicBezTo>
                  <a:cubicBezTo>
                    <a:pt x="316" y="563"/>
                    <a:pt x="292" y="595"/>
                    <a:pt x="276" y="636"/>
                  </a:cubicBezTo>
                  <a:cubicBezTo>
                    <a:pt x="284" y="636"/>
                    <a:pt x="284" y="636"/>
                    <a:pt x="316" y="587"/>
                  </a:cubicBezTo>
                  <a:cubicBezTo>
                    <a:pt x="330" y="568"/>
                    <a:pt x="339" y="556"/>
                    <a:pt x="341" y="556"/>
                  </a:cubicBezTo>
                  <a:lnTo>
                    <a:pt x="341" y="556"/>
                  </a:lnTo>
                  <a:cubicBezTo>
                    <a:pt x="343" y="556"/>
                    <a:pt x="331" y="581"/>
                    <a:pt x="292" y="644"/>
                  </a:cubicBezTo>
                  <a:cubicBezTo>
                    <a:pt x="279" y="664"/>
                    <a:pt x="271" y="676"/>
                    <a:pt x="271" y="676"/>
                  </a:cubicBezTo>
                  <a:cubicBezTo>
                    <a:pt x="272" y="676"/>
                    <a:pt x="290" y="652"/>
                    <a:pt x="333" y="595"/>
                  </a:cubicBezTo>
                  <a:cubicBezTo>
                    <a:pt x="363" y="550"/>
                    <a:pt x="381" y="527"/>
                    <a:pt x="385" y="527"/>
                  </a:cubicBezTo>
                  <a:lnTo>
                    <a:pt x="385" y="527"/>
                  </a:lnTo>
                  <a:cubicBezTo>
                    <a:pt x="389" y="527"/>
                    <a:pt x="375" y="556"/>
                    <a:pt x="341" y="612"/>
                  </a:cubicBezTo>
                  <a:lnTo>
                    <a:pt x="349" y="612"/>
                  </a:lnTo>
                  <a:cubicBezTo>
                    <a:pt x="381" y="587"/>
                    <a:pt x="406" y="555"/>
                    <a:pt x="422" y="523"/>
                  </a:cubicBezTo>
                  <a:cubicBezTo>
                    <a:pt x="464" y="462"/>
                    <a:pt x="482" y="436"/>
                    <a:pt x="483" y="436"/>
                  </a:cubicBezTo>
                  <a:lnTo>
                    <a:pt x="483" y="436"/>
                  </a:lnTo>
                  <a:cubicBezTo>
                    <a:pt x="484" y="436"/>
                    <a:pt x="476" y="450"/>
                    <a:pt x="462" y="474"/>
                  </a:cubicBezTo>
                  <a:lnTo>
                    <a:pt x="398" y="579"/>
                  </a:lnTo>
                  <a:cubicBezTo>
                    <a:pt x="365" y="628"/>
                    <a:pt x="373" y="628"/>
                    <a:pt x="373" y="636"/>
                  </a:cubicBezTo>
                  <a:cubicBezTo>
                    <a:pt x="375" y="636"/>
                    <a:pt x="377" y="637"/>
                    <a:pt x="380" y="637"/>
                  </a:cubicBezTo>
                  <a:cubicBezTo>
                    <a:pt x="387" y="637"/>
                    <a:pt x="397" y="632"/>
                    <a:pt x="422" y="596"/>
                  </a:cubicBezTo>
                  <a:lnTo>
                    <a:pt x="422" y="596"/>
                  </a:lnTo>
                  <a:lnTo>
                    <a:pt x="389" y="644"/>
                  </a:lnTo>
                  <a:cubicBezTo>
                    <a:pt x="389" y="644"/>
                    <a:pt x="398" y="652"/>
                    <a:pt x="373" y="709"/>
                  </a:cubicBezTo>
                  <a:cubicBezTo>
                    <a:pt x="368" y="721"/>
                    <a:pt x="368" y="727"/>
                    <a:pt x="371" y="727"/>
                  </a:cubicBezTo>
                  <a:cubicBezTo>
                    <a:pt x="382" y="727"/>
                    <a:pt x="440" y="652"/>
                    <a:pt x="479" y="563"/>
                  </a:cubicBezTo>
                  <a:cubicBezTo>
                    <a:pt x="479" y="563"/>
                    <a:pt x="479" y="563"/>
                    <a:pt x="487" y="571"/>
                  </a:cubicBezTo>
                  <a:cubicBezTo>
                    <a:pt x="487" y="571"/>
                    <a:pt x="519" y="523"/>
                    <a:pt x="519" y="523"/>
                  </a:cubicBezTo>
                  <a:cubicBezTo>
                    <a:pt x="552" y="474"/>
                    <a:pt x="560" y="474"/>
                    <a:pt x="560" y="474"/>
                  </a:cubicBezTo>
                  <a:lnTo>
                    <a:pt x="560" y="474"/>
                  </a:lnTo>
                  <a:lnTo>
                    <a:pt x="495" y="579"/>
                  </a:lnTo>
                  <a:cubicBezTo>
                    <a:pt x="432" y="666"/>
                    <a:pt x="401" y="721"/>
                    <a:pt x="406" y="721"/>
                  </a:cubicBezTo>
                  <a:cubicBezTo>
                    <a:pt x="410" y="721"/>
                    <a:pt x="431" y="695"/>
                    <a:pt x="470" y="636"/>
                  </a:cubicBezTo>
                  <a:lnTo>
                    <a:pt x="470" y="636"/>
                  </a:lnTo>
                  <a:cubicBezTo>
                    <a:pt x="454" y="660"/>
                    <a:pt x="454" y="660"/>
                    <a:pt x="438" y="685"/>
                  </a:cubicBezTo>
                  <a:cubicBezTo>
                    <a:pt x="420" y="711"/>
                    <a:pt x="415" y="725"/>
                    <a:pt x="420" y="725"/>
                  </a:cubicBezTo>
                  <a:cubicBezTo>
                    <a:pt x="424" y="725"/>
                    <a:pt x="436" y="715"/>
                    <a:pt x="454" y="693"/>
                  </a:cubicBezTo>
                  <a:cubicBezTo>
                    <a:pt x="495" y="652"/>
                    <a:pt x="527" y="604"/>
                    <a:pt x="560" y="555"/>
                  </a:cubicBezTo>
                  <a:cubicBezTo>
                    <a:pt x="585" y="511"/>
                    <a:pt x="590" y="506"/>
                    <a:pt x="592" y="506"/>
                  </a:cubicBezTo>
                  <a:cubicBezTo>
                    <a:pt x="592" y="506"/>
                    <a:pt x="592" y="506"/>
                    <a:pt x="592" y="506"/>
                  </a:cubicBezTo>
                  <a:cubicBezTo>
                    <a:pt x="600" y="506"/>
                    <a:pt x="600" y="506"/>
                    <a:pt x="568" y="555"/>
                  </a:cubicBezTo>
                  <a:cubicBezTo>
                    <a:pt x="533" y="611"/>
                    <a:pt x="520" y="639"/>
                    <a:pt x="524" y="639"/>
                  </a:cubicBezTo>
                  <a:cubicBezTo>
                    <a:pt x="527" y="639"/>
                    <a:pt x="545" y="617"/>
                    <a:pt x="576" y="571"/>
                  </a:cubicBezTo>
                  <a:lnTo>
                    <a:pt x="576" y="571"/>
                  </a:lnTo>
                  <a:lnTo>
                    <a:pt x="543" y="620"/>
                  </a:lnTo>
                  <a:cubicBezTo>
                    <a:pt x="524" y="658"/>
                    <a:pt x="500" y="702"/>
                    <a:pt x="519" y="702"/>
                  </a:cubicBezTo>
                  <a:cubicBezTo>
                    <a:pt x="524" y="702"/>
                    <a:pt x="532" y="699"/>
                    <a:pt x="543" y="693"/>
                  </a:cubicBezTo>
                  <a:cubicBezTo>
                    <a:pt x="560" y="701"/>
                    <a:pt x="576" y="709"/>
                    <a:pt x="543" y="766"/>
                  </a:cubicBezTo>
                  <a:cubicBezTo>
                    <a:pt x="537" y="775"/>
                    <a:pt x="535" y="779"/>
                    <a:pt x="537" y="779"/>
                  </a:cubicBezTo>
                  <a:cubicBezTo>
                    <a:pt x="542" y="779"/>
                    <a:pt x="606" y="706"/>
                    <a:pt x="665" y="628"/>
                  </a:cubicBezTo>
                  <a:lnTo>
                    <a:pt x="665" y="628"/>
                  </a:lnTo>
                  <a:cubicBezTo>
                    <a:pt x="633" y="677"/>
                    <a:pt x="633" y="685"/>
                    <a:pt x="649" y="693"/>
                  </a:cubicBezTo>
                  <a:cubicBezTo>
                    <a:pt x="657" y="701"/>
                    <a:pt x="657" y="701"/>
                    <a:pt x="625" y="750"/>
                  </a:cubicBezTo>
                  <a:cubicBezTo>
                    <a:pt x="592" y="798"/>
                    <a:pt x="576" y="822"/>
                    <a:pt x="577" y="822"/>
                  </a:cubicBezTo>
                  <a:cubicBezTo>
                    <a:pt x="578" y="822"/>
                    <a:pt x="596" y="798"/>
                    <a:pt x="633" y="750"/>
                  </a:cubicBezTo>
                  <a:cubicBezTo>
                    <a:pt x="655" y="716"/>
                    <a:pt x="668" y="701"/>
                    <a:pt x="673" y="701"/>
                  </a:cubicBezTo>
                  <a:lnTo>
                    <a:pt x="673" y="701"/>
                  </a:lnTo>
                  <a:cubicBezTo>
                    <a:pt x="681" y="701"/>
                    <a:pt x="661" y="751"/>
                    <a:pt x="625" y="814"/>
                  </a:cubicBezTo>
                  <a:cubicBezTo>
                    <a:pt x="592" y="871"/>
                    <a:pt x="592" y="871"/>
                    <a:pt x="608" y="879"/>
                  </a:cubicBezTo>
                  <a:cubicBezTo>
                    <a:pt x="628" y="849"/>
                    <a:pt x="639" y="841"/>
                    <a:pt x="646" y="841"/>
                  </a:cubicBezTo>
                  <a:cubicBezTo>
                    <a:pt x="651" y="841"/>
                    <a:pt x="654" y="844"/>
                    <a:pt x="657" y="847"/>
                  </a:cubicBezTo>
                  <a:cubicBezTo>
                    <a:pt x="660" y="849"/>
                    <a:pt x="663" y="850"/>
                    <a:pt x="666" y="850"/>
                  </a:cubicBezTo>
                  <a:cubicBezTo>
                    <a:pt x="676" y="850"/>
                    <a:pt x="685" y="832"/>
                    <a:pt x="730" y="750"/>
                  </a:cubicBezTo>
                  <a:cubicBezTo>
                    <a:pt x="774" y="667"/>
                    <a:pt x="789" y="649"/>
                    <a:pt x="797" y="649"/>
                  </a:cubicBezTo>
                  <a:cubicBezTo>
                    <a:pt x="799" y="649"/>
                    <a:pt x="801" y="650"/>
                    <a:pt x="803" y="652"/>
                  </a:cubicBezTo>
                  <a:cubicBezTo>
                    <a:pt x="811" y="660"/>
                    <a:pt x="811" y="660"/>
                    <a:pt x="779" y="709"/>
                  </a:cubicBezTo>
                  <a:cubicBezTo>
                    <a:pt x="779" y="709"/>
                    <a:pt x="754" y="766"/>
                    <a:pt x="762" y="774"/>
                  </a:cubicBezTo>
                  <a:cubicBezTo>
                    <a:pt x="770" y="774"/>
                    <a:pt x="770" y="774"/>
                    <a:pt x="738" y="831"/>
                  </a:cubicBezTo>
                  <a:cubicBezTo>
                    <a:pt x="738" y="831"/>
                    <a:pt x="714" y="887"/>
                    <a:pt x="730" y="895"/>
                  </a:cubicBezTo>
                  <a:cubicBezTo>
                    <a:pt x="738" y="895"/>
                    <a:pt x="746" y="904"/>
                    <a:pt x="714" y="960"/>
                  </a:cubicBezTo>
                  <a:cubicBezTo>
                    <a:pt x="722" y="960"/>
                    <a:pt x="722" y="960"/>
                    <a:pt x="746" y="904"/>
                  </a:cubicBezTo>
                  <a:cubicBezTo>
                    <a:pt x="767" y="872"/>
                    <a:pt x="789" y="840"/>
                    <a:pt x="798" y="840"/>
                  </a:cubicBezTo>
                  <a:cubicBezTo>
                    <a:pt x="804" y="840"/>
                    <a:pt x="806" y="849"/>
                    <a:pt x="803" y="871"/>
                  </a:cubicBezTo>
                  <a:cubicBezTo>
                    <a:pt x="806" y="871"/>
                    <a:pt x="810" y="873"/>
                    <a:pt x="815" y="873"/>
                  </a:cubicBezTo>
                  <a:cubicBezTo>
                    <a:pt x="824" y="873"/>
                    <a:pt x="836" y="867"/>
                    <a:pt x="852" y="831"/>
                  </a:cubicBezTo>
                  <a:cubicBezTo>
                    <a:pt x="860" y="831"/>
                    <a:pt x="860" y="831"/>
                    <a:pt x="827" y="887"/>
                  </a:cubicBezTo>
                  <a:cubicBezTo>
                    <a:pt x="802" y="942"/>
                    <a:pt x="792" y="971"/>
                    <a:pt x="797" y="971"/>
                  </a:cubicBezTo>
                  <a:cubicBezTo>
                    <a:pt x="802" y="971"/>
                    <a:pt x="820" y="946"/>
                    <a:pt x="852" y="895"/>
                  </a:cubicBezTo>
                  <a:cubicBezTo>
                    <a:pt x="863" y="872"/>
                    <a:pt x="871" y="860"/>
                    <a:pt x="874" y="860"/>
                  </a:cubicBezTo>
                  <a:lnTo>
                    <a:pt x="874" y="860"/>
                  </a:lnTo>
                  <a:cubicBezTo>
                    <a:pt x="876" y="860"/>
                    <a:pt x="872" y="874"/>
                    <a:pt x="860" y="904"/>
                  </a:cubicBezTo>
                  <a:cubicBezTo>
                    <a:pt x="860" y="904"/>
                    <a:pt x="868" y="904"/>
                    <a:pt x="900" y="855"/>
                  </a:cubicBezTo>
                  <a:cubicBezTo>
                    <a:pt x="912" y="832"/>
                    <a:pt x="918" y="819"/>
                    <a:pt x="919" y="819"/>
                  </a:cubicBezTo>
                  <a:lnTo>
                    <a:pt x="919" y="819"/>
                  </a:lnTo>
                  <a:cubicBezTo>
                    <a:pt x="921" y="819"/>
                    <a:pt x="917" y="834"/>
                    <a:pt x="908" y="863"/>
                  </a:cubicBezTo>
                  <a:cubicBezTo>
                    <a:pt x="884" y="920"/>
                    <a:pt x="884" y="920"/>
                    <a:pt x="892" y="928"/>
                  </a:cubicBezTo>
                  <a:cubicBezTo>
                    <a:pt x="906" y="911"/>
                    <a:pt x="921" y="904"/>
                    <a:pt x="933" y="904"/>
                  </a:cubicBezTo>
                  <a:cubicBezTo>
                    <a:pt x="957" y="904"/>
                    <a:pt x="973" y="931"/>
                    <a:pt x="957" y="968"/>
                  </a:cubicBezTo>
                  <a:cubicBezTo>
                    <a:pt x="980" y="927"/>
                    <a:pt x="987" y="916"/>
                    <a:pt x="992" y="916"/>
                  </a:cubicBezTo>
                  <a:cubicBezTo>
                    <a:pt x="994" y="916"/>
                    <a:pt x="995" y="918"/>
                    <a:pt x="997" y="920"/>
                  </a:cubicBezTo>
                  <a:cubicBezTo>
                    <a:pt x="978" y="961"/>
                    <a:pt x="972" y="979"/>
                    <a:pt x="974" y="979"/>
                  </a:cubicBezTo>
                  <a:cubicBezTo>
                    <a:pt x="977" y="979"/>
                    <a:pt x="1000" y="935"/>
                    <a:pt x="1030" y="871"/>
                  </a:cubicBezTo>
                  <a:lnTo>
                    <a:pt x="1022" y="863"/>
                  </a:lnTo>
                  <a:cubicBezTo>
                    <a:pt x="1043" y="818"/>
                    <a:pt x="1058" y="793"/>
                    <a:pt x="1061" y="793"/>
                  </a:cubicBezTo>
                  <a:lnTo>
                    <a:pt x="1061" y="793"/>
                  </a:lnTo>
                  <a:cubicBezTo>
                    <a:pt x="1066" y="793"/>
                    <a:pt x="1052" y="836"/>
                    <a:pt x="1006" y="928"/>
                  </a:cubicBezTo>
                  <a:cubicBezTo>
                    <a:pt x="985" y="981"/>
                    <a:pt x="975" y="1007"/>
                    <a:pt x="977" y="1007"/>
                  </a:cubicBezTo>
                  <a:cubicBezTo>
                    <a:pt x="979" y="1007"/>
                    <a:pt x="993" y="981"/>
                    <a:pt x="1022" y="928"/>
                  </a:cubicBezTo>
                  <a:cubicBezTo>
                    <a:pt x="1049" y="877"/>
                    <a:pt x="1063" y="853"/>
                    <a:pt x="1065" y="853"/>
                  </a:cubicBezTo>
                  <a:lnTo>
                    <a:pt x="1065" y="853"/>
                  </a:lnTo>
                  <a:cubicBezTo>
                    <a:pt x="1067" y="853"/>
                    <a:pt x="1055" y="881"/>
                    <a:pt x="1030" y="936"/>
                  </a:cubicBezTo>
                  <a:cubicBezTo>
                    <a:pt x="1005" y="994"/>
                    <a:pt x="993" y="1022"/>
                    <a:pt x="995" y="1022"/>
                  </a:cubicBezTo>
                  <a:cubicBezTo>
                    <a:pt x="996" y="1022"/>
                    <a:pt x="1010" y="996"/>
                    <a:pt x="1038" y="944"/>
                  </a:cubicBezTo>
                  <a:cubicBezTo>
                    <a:pt x="1101" y="828"/>
                    <a:pt x="1139" y="761"/>
                    <a:pt x="1144" y="761"/>
                  </a:cubicBezTo>
                  <a:lnTo>
                    <a:pt x="1144" y="761"/>
                  </a:lnTo>
                  <a:cubicBezTo>
                    <a:pt x="1148" y="761"/>
                    <a:pt x="1130" y="805"/>
                    <a:pt x="1087" y="904"/>
                  </a:cubicBezTo>
                  <a:cubicBezTo>
                    <a:pt x="1054" y="952"/>
                    <a:pt x="1038" y="1009"/>
                    <a:pt x="1022" y="1066"/>
                  </a:cubicBezTo>
                  <a:cubicBezTo>
                    <a:pt x="1046" y="1033"/>
                    <a:pt x="1062" y="1001"/>
                    <a:pt x="1079" y="960"/>
                  </a:cubicBezTo>
                  <a:cubicBezTo>
                    <a:pt x="1098" y="909"/>
                    <a:pt x="1111" y="882"/>
                    <a:pt x="1113" y="882"/>
                  </a:cubicBezTo>
                  <a:lnTo>
                    <a:pt x="1113" y="882"/>
                  </a:lnTo>
                  <a:cubicBezTo>
                    <a:pt x="1115" y="882"/>
                    <a:pt x="1107" y="911"/>
                    <a:pt x="1087" y="968"/>
                  </a:cubicBezTo>
                  <a:cubicBezTo>
                    <a:pt x="1054" y="1066"/>
                    <a:pt x="1043" y="1111"/>
                    <a:pt x="1052" y="1111"/>
                  </a:cubicBezTo>
                  <a:cubicBezTo>
                    <a:pt x="1058" y="1111"/>
                    <a:pt x="1075" y="1086"/>
                    <a:pt x="1103" y="1041"/>
                  </a:cubicBezTo>
                  <a:cubicBezTo>
                    <a:pt x="1133" y="996"/>
                    <a:pt x="1153" y="973"/>
                    <a:pt x="1159" y="973"/>
                  </a:cubicBezTo>
                  <a:lnTo>
                    <a:pt x="1159" y="973"/>
                  </a:lnTo>
                  <a:cubicBezTo>
                    <a:pt x="1165" y="973"/>
                    <a:pt x="1153" y="1002"/>
                    <a:pt x="1119" y="1058"/>
                  </a:cubicBezTo>
                  <a:cubicBezTo>
                    <a:pt x="1086" y="1115"/>
                    <a:pt x="1072" y="1138"/>
                    <a:pt x="1073" y="1138"/>
                  </a:cubicBezTo>
                  <a:cubicBezTo>
                    <a:pt x="1073" y="1138"/>
                    <a:pt x="1081" y="1126"/>
                    <a:pt x="1095" y="1106"/>
                  </a:cubicBezTo>
                  <a:lnTo>
                    <a:pt x="1119" y="1122"/>
                  </a:lnTo>
                  <a:cubicBezTo>
                    <a:pt x="1135" y="1101"/>
                    <a:pt x="1151" y="1080"/>
                    <a:pt x="1162" y="1056"/>
                  </a:cubicBezTo>
                  <a:lnTo>
                    <a:pt x="1162" y="1056"/>
                  </a:lnTo>
                  <a:cubicBezTo>
                    <a:pt x="1146" y="1106"/>
                    <a:pt x="1139" y="1138"/>
                    <a:pt x="1146" y="1138"/>
                  </a:cubicBezTo>
                  <a:cubicBezTo>
                    <a:pt x="1151" y="1138"/>
                    <a:pt x="1163" y="1121"/>
                    <a:pt x="1184" y="1082"/>
                  </a:cubicBezTo>
                  <a:lnTo>
                    <a:pt x="1192" y="1090"/>
                  </a:lnTo>
                  <a:cubicBezTo>
                    <a:pt x="1192" y="1090"/>
                    <a:pt x="1192" y="1090"/>
                    <a:pt x="1224" y="1041"/>
                  </a:cubicBezTo>
                  <a:cubicBezTo>
                    <a:pt x="1231" y="1026"/>
                    <a:pt x="1235" y="1019"/>
                    <a:pt x="1236" y="1019"/>
                  </a:cubicBezTo>
                  <a:lnTo>
                    <a:pt x="1236" y="1019"/>
                  </a:lnTo>
                  <a:cubicBezTo>
                    <a:pt x="1240" y="1019"/>
                    <a:pt x="1228" y="1065"/>
                    <a:pt x="1216" y="1106"/>
                  </a:cubicBezTo>
                  <a:cubicBezTo>
                    <a:pt x="1210" y="1127"/>
                    <a:pt x="1205" y="1148"/>
                    <a:pt x="1200" y="1163"/>
                  </a:cubicBezTo>
                  <a:lnTo>
                    <a:pt x="1200" y="1163"/>
                  </a:lnTo>
                  <a:cubicBezTo>
                    <a:pt x="1224" y="1106"/>
                    <a:pt x="1257" y="1058"/>
                    <a:pt x="1289" y="1009"/>
                  </a:cubicBezTo>
                  <a:cubicBezTo>
                    <a:pt x="1296" y="992"/>
                    <a:pt x="1300" y="985"/>
                    <a:pt x="1301" y="985"/>
                  </a:cubicBezTo>
                  <a:lnTo>
                    <a:pt x="1301" y="985"/>
                  </a:lnTo>
                  <a:cubicBezTo>
                    <a:pt x="1303" y="985"/>
                    <a:pt x="1288" y="1026"/>
                    <a:pt x="1265" y="1066"/>
                  </a:cubicBezTo>
                  <a:cubicBezTo>
                    <a:pt x="1249" y="1098"/>
                    <a:pt x="1241" y="1139"/>
                    <a:pt x="1233" y="1179"/>
                  </a:cubicBezTo>
                  <a:cubicBezTo>
                    <a:pt x="1234" y="1179"/>
                    <a:pt x="1236" y="1180"/>
                    <a:pt x="1238" y="1180"/>
                  </a:cubicBezTo>
                  <a:cubicBezTo>
                    <a:pt x="1245" y="1180"/>
                    <a:pt x="1254" y="1175"/>
                    <a:pt x="1273" y="1131"/>
                  </a:cubicBezTo>
                  <a:cubicBezTo>
                    <a:pt x="1280" y="1106"/>
                    <a:pt x="1290" y="1095"/>
                    <a:pt x="1298" y="1095"/>
                  </a:cubicBezTo>
                  <a:cubicBezTo>
                    <a:pt x="1308" y="1095"/>
                    <a:pt x="1315" y="1114"/>
                    <a:pt x="1306" y="1147"/>
                  </a:cubicBezTo>
                  <a:lnTo>
                    <a:pt x="1314" y="1155"/>
                  </a:lnTo>
                  <a:cubicBezTo>
                    <a:pt x="1322" y="1155"/>
                    <a:pt x="1346" y="1106"/>
                    <a:pt x="1354" y="1106"/>
                  </a:cubicBezTo>
                  <a:cubicBezTo>
                    <a:pt x="1354" y="1106"/>
                    <a:pt x="1354" y="1106"/>
                    <a:pt x="1387" y="1058"/>
                  </a:cubicBezTo>
                  <a:lnTo>
                    <a:pt x="1387" y="1058"/>
                  </a:lnTo>
                  <a:cubicBezTo>
                    <a:pt x="1387" y="1058"/>
                    <a:pt x="1395" y="1058"/>
                    <a:pt x="1370" y="1114"/>
                  </a:cubicBezTo>
                  <a:cubicBezTo>
                    <a:pt x="1394" y="1063"/>
                    <a:pt x="1406" y="1036"/>
                    <a:pt x="1409" y="1036"/>
                  </a:cubicBezTo>
                  <a:lnTo>
                    <a:pt x="1409" y="1036"/>
                  </a:lnTo>
                  <a:cubicBezTo>
                    <a:pt x="1411" y="1036"/>
                    <a:pt x="1403" y="1065"/>
                    <a:pt x="1387" y="1122"/>
                  </a:cubicBezTo>
                  <a:cubicBezTo>
                    <a:pt x="1398" y="1095"/>
                    <a:pt x="1404" y="1081"/>
                    <a:pt x="1406" y="1081"/>
                  </a:cubicBezTo>
                  <a:lnTo>
                    <a:pt x="1406" y="1081"/>
                  </a:lnTo>
                  <a:cubicBezTo>
                    <a:pt x="1407" y="1081"/>
                    <a:pt x="1403" y="1097"/>
                    <a:pt x="1395" y="1131"/>
                  </a:cubicBezTo>
                  <a:cubicBezTo>
                    <a:pt x="1386" y="1156"/>
                    <a:pt x="1382" y="1170"/>
                    <a:pt x="1384" y="1170"/>
                  </a:cubicBezTo>
                  <a:cubicBezTo>
                    <a:pt x="1385" y="1170"/>
                    <a:pt x="1391" y="1158"/>
                    <a:pt x="1403" y="1131"/>
                  </a:cubicBezTo>
                  <a:cubicBezTo>
                    <a:pt x="1432" y="1062"/>
                    <a:pt x="1456" y="1017"/>
                    <a:pt x="1461" y="1017"/>
                  </a:cubicBezTo>
                  <a:lnTo>
                    <a:pt x="1461" y="1017"/>
                  </a:lnTo>
                  <a:cubicBezTo>
                    <a:pt x="1464" y="1017"/>
                    <a:pt x="1460" y="1037"/>
                    <a:pt x="1443" y="1082"/>
                  </a:cubicBezTo>
                  <a:cubicBezTo>
                    <a:pt x="1443" y="1082"/>
                    <a:pt x="1452" y="1082"/>
                    <a:pt x="1476" y="1033"/>
                  </a:cubicBezTo>
                  <a:lnTo>
                    <a:pt x="1476" y="1033"/>
                  </a:lnTo>
                  <a:cubicBezTo>
                    <a:pt x="1459" y="1091"/>
                    <a:pt x="1453" y="1119"/>
                    <a:pt x="1457" y="1119"/>
                  </a:cubicBezTo>
                  <a:cubicBezTo>
                    <a:pt x="1460" y="1119"/>
                    <a:pt x="1472" y="1093"/>
                    <a:pt x="1492" y="1041"/>
                  </a:cubicBezTo>
                  <a:cubicBezTo>
                    <a:pt x="1492" y="1041"/>
                    <a:pt x="1503" y="1016"/>
                    <a:pt x="1505" y="1016"/>
                  </a:cubicBezTo>
                  <a:lnTo>
                    <a:pt x="1505" y="1016"/>
                  </a:lnTo>
                  <a:cubicBezTo>
                    <a:pt x="1506" y="1016"/>
                    <a:pt x="1506" y="1022"/>
                    <a:pt x="1500" y="1041"/>
                  </a:cubicBezTo>
                  <a:cubicBezTo>
                    <a:pt x="1495" y="1081"/>
                    <a:pt x="1496" y="1123"/>
                    <a:pt x="1507" y="1123"/>
                  </a:cubicBezTo>
                  <a:cubicBezTo>
                    <a:pt x="1514" y="1123"/>
                    <a:pt x="1525" y="1105"/>
                    <a:pt x="1541" y="1058"/>
                  </a:cubicBezTo>
                  <a:lnTo>
                    <a:pt x="1549" y="1066"/>
                  </a:lnTo>
                  <a:cubicBezTo>
                    <a:pt x="1544" y="1096"/>
                    <a:pt x="1542" y="1113"/>
                    <a:pt x="1546" y="1113"/>
                  </a:cubicBezTo>
                  <a:cubicBezTo>
                    <a:pt x="1550" y="1113"/>
                    <a:pt x="1558" y="1100"/>
                    <a:pt x="1573" y="1074"/>
                  </a:cubicBezTo>
                  <a:lnTo>
                    <a:pt x="1589" y="1017"/>
                  </a:lnTo>
                  <a:lnTo>
                    <a:pt x="1589" y="1017"/>
                  </a:lnTo>
                  <a:cubicBezTo>
                    <a:pt x="1581" y="1058"/>
                    <a:pt x="1565" y="1098"/>
                    <a:pt x="1565" y="1139"/>
                  </a:cubicBezTo>
                  <a:cubicBezTo>
                    <a:pt x="1573" y="1139"/>
                    <a:pt x="1573" y="1139"/>
                    <a:pt x="1589" y="1082"/>
                  </a:cubicBezTo>
                  <a:cubicBezTo>
                    <a:pt x="1606" y="1025"/>
                    <a:pt x="1606" y="1025"/>
                    <a:pt x="1614" y="1025"/>
                  </a:cubicBezTo>
                  <a:cubicBezTo>
                    <a:pt x="1614" y="1066"/>
                    <a:pt x="1597" y="1106"/>
                    <a:pt x="1581" y="1147"/>
                  </a:cubicBezTo>
                  <a:lnTo>
                    <a:pt x="1589" y="1147"/>
                  </a:lnTo>
                  <a:cubicBezTo>
                    <a:pt x="1612" y="1082"/>
                    <a:pt x="1622" y="1054"/>
                    <a:pt x="1624" y="1054"/>
                  </a:cubicBezTo>
                  <a:lnTo>
                    <a:pt x="1624" y="1054"/>
                  </a:lnTo>
                  <a:cubicBezTo>
                    <a:pt x="1625" y="1054"/>
                    <a:pt x="1621" y="1070"/>
                    <a:pt x="1614" y="1098"/>
                  </a:cubicBezTo>
                  <a:cubicBezTo>
                    <a:pt x="1597" y="1155"/>
                    <a:pt x="1606" y="1155"/>
                    <a:pt x="1614" y="1155"/>
                  </a:cubicBezTo>
                  <a:cubicBezTo>
                    <a:pt x="1619" y="1137"/>
                    <a:pt x="1621" y="1131"/>
                    <a:pt x="1621" y="1131"/>
                  </a:cubicBezTo>
                  <a:lnTo>
                    <a:pt x="1621" y="1131"/>
                  </a:lnTo>
                  <a:cubicBezTo>
                    <a:pt x="1621" y="1131"/>
                    <a:pt x="1615" y="1156"/>
                    <a:pt x="1614" y="1156"/>
                  </a:cubicBezTo>
                  <a:cubicBezTo>
                    <a:pt x="1614" y="1156"/>
                    <a:pt x="1614" y="1155"/>
                    <a:pt x="1614" y="1155"/>
                  </a:cubicBezTo>
                  <a:lnTo>
                    <a:pt x="1589" y="1212"/>
                  </a:lnTo>
                  <a:cubicBezTo>
                    <a:pt x="1587" y="1232"/>
                    <a:pt x="1587" y="1241"/>
                    <a:pt x="1588" y="1241"/>
                  </a:cubicBezTo>
                  <a:cubicBezTo>
                    <a:pt x="1592" y="1241"/>
                    <a:pt x="1603" y="1202"/>
                    <a:pt x="1614" y="1163"/>
                  </a:cubicBezTo>
                  <a:lnTo>
                    <a:pt x="1622" y="1163"/>
                  </a:lnTo>
                  <a:cubicBezTo>
                    <a:pt x="1623" y="1163"/>
                    <a:pt x="1625" y="1163"/>
                    <a:pt x="1627" y="1163"/>
                  </a:cubicBezTo>
                  <a:cubicBezTo>
                    <a:pt x="1633" y="1163"/>
                    <a:pt x="1640" y="1158"/>
                    <a:pt x="1646" y="1106"/>
                  </a:cubicBezTo>
                  <a:cubicBezTo>
                    <a:pt x="1662" y="1066"/>
                    <a:pt x="1670" y="1033"/>
                    <a:pt x="1695" y="993"/>
                  </a:cubicBezTo>
                  <a:lnTo>
                    <a:pt x="1695" y="993"/>
                  </a:lnTo>
                  <a:cubicBezTo>
                    <a:pt x="1679" y="1033"/>
                    <a:pt x="1662" y="1074"/>
                    <a:pt x="1662" y="1114"/>
                  </a:cubicBezTo>
                  <a:cubicBezTo>
                    <a:pt x="1662" y="1114"/>
                    <a:pt x="1646" y="1171"/>
                    <a:pt x="1646" y="1171"/>
                  </a:cubicBezTo>
                  <a:cubicBezTo>
                    <a:pt x="1628" y="1221"/>
                    <a:pt x="1626" y="1240"/>
                    <a:pt x="1632" y="1240"/>
                  </a:cubicBezTo>
                  <a:cubicBezTo>
                    <a:pt x="1638" y="1240"/>
                    <a:pt x="1657" y="1211"/>
                    <a:pt x="1670" y="1179"/>
                  </a:cubicBezTo>
                  <a:cubicBezTo>
                    <a:pt x="1690" y="1124"/>
                    <a:pt x="1702" y="1098"/>
                    <a:pt x="1705" y="1098"/>
                  </a:cubicBezTo>
                  <a:lnTo>
                    <a:pt x="1705" y="1098"/>
                  </a:lnTo>
                  <a:cubicBezTo>
                    <a:pt x="1707" y="1098"/>
                    <a:pt x="1700" y="1129"/>
                    <a:pt x="1679" y="1187"/>
                  </a:cubicBezTo>
                  <a:cubicBezTo>
                    <a:pt x="1669" y="1219"/>
                    <a:pt x="1667" y="1233"/>
                    <a:pt x="1669" y="1233"/>
                  </a:cubicBezTo>
                  <a:cubicBezTo>
                    <a:pt x="1674" y="1233"/>
                    <a:pt x="1711" y="1140"/>
                    <a:pt x="1752" y="1017"/>
                  </a:cubicBezTo>
                  <a:lnTo>
                    <a:pt x="1808" y="847"/>
                  </a:lnTo>
                  <a:lnTo>
                    <a:pt x="1752" y="1025"/>
                  </a:lnTo>
                  <a:cubicBezTo>
                    <a:pt x="1713" y="1160"/>
                    <a:pt x="1700" y="1215"/>
                    <a:pt x="1706" y="1215"/>
                  </a:cubicBezTo>
                  <a:cubicBezTo>
                    <a:pt x="1711" y="1215"/>
                    <a:pt x="1724" y="1190"/>
                    <a:pt x="1743" y="1147"/>
                  </a:cubicBezTo>
                  <a:cubicBezTo>
                    <a:pt x="1756" y="1118"/>
                    <a:pt x="1762" y="1104"/>
                    <a:pt x="1763" y="1104"/>
                  </a:cubicBezTo>
                  <a:lnTo>
                    <a:pt x="1763" y="1104"/>
                  </a:lnTo>
                  <a:cubicBezTo>
                    <a:pt x="1764" y="1104"/>
                    <a:pt x="1760" y="1118"/>
                    <a:pt x="1752" y="1147"/>
                  </a:cubicBezTo>
                  <a:cubicBezTo>
                    <a:pt x="1735" y="1204"/>
                    <a:pt x="1735" y="1204"/>
                    <a:pt x="1752" y="1212"/>
                  </a:cubicBezTo>
                  <a:cubicBezTo>
                    <a:pt x="1756" y="1214"/>
                    <a:pt x="1760" y="1215"/>
                    <a:pt x="1763" y="1215"/>
                  </a:cubicBezTo>
                  <a:cubicBezTo>
                    <a:pt x="1773" y="1215"/>
                    <a:pt x="1780" y="1204"/>
                    <a:pt x="1792" y="1163"/>
                  </a:cubicBezTo>
                  <a:lnTo>
                    <a:pt x="1800" y="1171"/>
                  </a:lnTo>
                  <a:cubicBezTo>
                    <a:pt x="1791" y="1214"/>
                    <a:pt x="1789" y="1233"/>
                    <a:pt x="1791" y="1233"/>
                  </a:cubicBezTo>
                  <a:cubicBezTo>
                    <a:pt x="1794" y="1233"/>
                    <a:pt x="1809" y="1185"/>
                    <a:pt x="1824" y="1114"/>
                  </a:cubicBezTo>
                  <a:lnTo>
                    <a:pt x="1841" y="1114"/>
                  </a:lnTo>
                  <a:lnTo>
                    <a:pt x="1824" y="1179"/>
                  </a:lnTo>
                  <a:cubicBezTo>
                    <a:pt x="1808" y="1236"/>
                    <a:pt x="1816" y="1236"/>
                    <a:pt x="1857" y="1252"/>
                  </a:cubicBezTo>
                  <a:cubicBezTo>
                    <a:pt x="1870" y="1257"/>
                    <a:pt x="1881" y="1260"/>
                    <a:pt x="1889" y="1260"/>
                  </a:cubicBezTo>
                  <a:cubicBezTo>
                    <a:pt x="1911" y="1260"/>
                    <a:pt x="1920" y="1237"/>
                    <a:pt x="1938" y="1155"/>
                  </a:cubicBezTo>
                  <a:cubicBezTo>
                    <a:pt x="1958" y="1098"/>
                    <a:pt x="1968" y="1070"/>
                    <a:pt x="1969" y="1070"/>
                  </a:cubicBezTo>
                  <a:lnTo>
                    <a:pt x="1969" y="1070"/>
                  </a:lnTo>
                  <a:cubicBezTo>
                    <a:pt x="1970" y="1070"/>
                    <a:pt x="1962" y="1098"/>
                    <a:pt x="1946" y="1155"/>
                  </a:cubicBezTo>
                  <a:cubicBezTo>
                    <a:pt x="1940" y="1201"/>
                    <a:pt x="1935" y="1243"/>
                    <a:pt x="1935" y="1243"/>
                  </a:cubicBezTo>
                  <a:cubicBezTo>
                    <a:pt x="1935" y="1243"/>
                    <a:pt x="1936" y="1236"/>
                    <a:pt x="1938" y="1220"/>
                  </a:cubicBezTo>
                  <a:cubicBezTo>
                    <a:pt x="1938" y="1220"/>
                    <a:pt x="1954" y="1220"/>
                    <a:pt x="1938" y="1285"/>
                  </a:cubicBezTo>
                  <a:cubicBezTo>
                    <a:pt x="1935" y="1337"/>
                    <a:pt x="1935" y="1356"/>
                    <a:pt x="1939" y="1356"/>
                  </a:cubicBezTo>
                  <a:cubicBezTo>
                    <a:pt x="1944" y="1356"/>
                    <a:pt x="1953" y="1322"/>
                    <a:pt x="1962" y="1285"/>
                  </a:cubicBezTo>
                  <a:cubicBezTo>
                    <a:pt x="1972" y="1237"/>
                    <a:pt x="1977" y="1220"/>
                    <a:pt x="1978" y="1220"/>
                  </a:cubicBezTo>
                  <a:lnTo>
                    <a:pt x="1978" y="1220"/>
                  </a:lnTo>
                  <a:cubicBezTo>
                    <a:pt x="1980" y="1220"/>
                    <a:pt x="1975" y="1255"/>
                    <a:pt x="1970" y="1293"/>
                  </a:cubicBezTo>
                  <a:cubicBezTo>
                    <a:pt x="1967" y="1314"/>
                    <a:pt x="1964" y="1334"/>
                    <a:pt x="1962" y="1349"/>
                  </a:cubicBezTo>
                  <a:lnTo>
                    <a:pt x="1962" y="1349"/>
                  </a:lnTo>
                  <a:cubicBezTo>
                    <a:pt x="1976" y="1319"/>
                    <a:pt x="1994" y="1290"/>
                    <a:pt x="2003" y="1290"/>
                  </a:cubicBezTo>
                  <a:lnTo>
                    <a:pt x="2003" y="1290"/>
                  </a:lnTo>
                  <a:cubicBezTo>
                    <a:pt x="2012" y="1290"/>
                    <a:pt x="2014" y="1310"/>
                    <a:pt x="2003" y="1366"/>
                  </a:cubicBezTo>
                  <a:lnTo>
                    <a:pt x="2011" y="1366"/>
                  </a:lnTo>
                  <a:cubicBezTo>
                    <a:pt x="2023" y="1325"/>
                    <a:pt x="2030" y="1313"/>
                    <a:pt x="2040" y="1313"/>
                  </a:cubicBezTo>
                  <a:cubicBezTo>
                    <a:pt x="2043" y="1313"/>
                    <a:pt x="2047" y="1315"/>
                    <a:pt x="2051" y="1317"/>
                  </a:cubicBezTo>
                  <a:cubicBezTo>
                    <a:pt x="2060" y="1317"/>
                    <a:pt x="2060" y="1317"/>
                    <a:pt x="2051" y="1382"/>
                  </a:cubicBezTo>
                  <a:cubicBezTo>
                    <a:pt x="2043" y="1410"/>
                    <a:pt x="2039" y="1424"/>
                    <a:pt x="2040" y="1424"/>
                  </a:cubicBezTo>
                  <a:cubicBezTo>
                    <a:pt x="2041" y="1424"/>
                    <a:pt x="2047" y="1410"/>
                    <a:pt x="2060" y="1382"/>
                  </a:cubicBezTo>
                  <a:cubicBezTo>
                    <a:pt x="2068" y="1382"/>
                    <a:pt x="2100" y="1268"/>
                    <a:pt x="2100" y="1268"/>
                  </a:cubicBezTo>
                  <a:cubicBezTo>
                    <a:pt x="2108" y="1228"/>
                    <a:pt x="2124" y="1195"/>
                    <a:pt x="2141" y="1155"/>
                  </a:cubicBezTo>
                  <a:lnTo>
                    <a:pt x="2141" y="1155"/>
                  </a:lnTo>
                  <a:lnTo>
                    <a:pt x="2124" y="1212"/>
                  </a:lnTo>
                  <a:lnTo>
                    <a:pt x="2100" y="1333"/>
                  </a:lnTo>
                  <a:cubicBezTo>
                    <a:pt x="2108" y="1333"/>
                    <a:pt x="2108" y="1333"/>
                    <a:pt x="2124" y="1277"/>
                  </a:cubicBezTo>
                  <a:lnTo>
                    <a:pt x="2124" y="1277"/>
                  </a:lnTo>
                  <a:cubicBezTo>
                    <a:pt x="2116" y="1341"/>
                    <a:pt x="2124" y="1341"/>
                    <a:pt x="2133" y="1341"/>
                  </a:cubicBezTo>
                  <a:cubicBezTo>
                    <a:pt x="2135" y="1344"/>
                    <a:pt x="2138" y="1345"/>
                    <a:pt x="2141" y="1345"/>
                  </a:cubicBezTo>
                  <a:cubicBezTo>
                    <a:pt x="2150" y="1345"/>
                    <a:pt x="2161" y="1334"/>
                    <a:pt x="2173" y="1293"/>
                  </a:cubicBezTo>
                  <a:lnTo>
                    <a:pt x="2173" y="1293"/>
                  </a:lnTo>
                  <a:cubicBezTo>
                    <a:pt x="2161" y="1356"/>
                    <a:pt x="2165" y="1388"/>
                    <a:pt x="2176" y="1388"/>
                  </a:cubicBezTo>
                  <a:cubicBezTo>
                    <a:pt x="2186" y="1388"/>
                    <a:pt x="2202" y="1360"/>
                    <a:pt x="2214" y="1301"/>
                  </a:cubicBezTo>
                  <a:cubicBezTo>
                    <a:pt x="2218" y="1273"/>
                    <a:pt x="2221" y="1259"/>
                    <a:pt x="2224" y="1259"/>
                  </a:cubicBezTo>
                  <a:lnTo>
                    <a:pt x="2224" y="1259"/>
                  </a:lnTo>
                  <a:cubicBezTo>
                    <a:pt x="2226" y="1259"/>
                    <a:pt x="2226" y="1275"/>
                    <a:pt x="2222" y="1309"/>
                  </a:cubicBezTo>
                  <a:cubicBezTo>
                    <a:pt x="2222" y="1337"/>
                    <a:pt x="2222" y="1352"/>
                    <a:pt x="2224" y="1352"/>
                  </a:cubicBezTo>
                  <a:cubicBezTo>
                    <a:pt x="2226" y="1352"/>
                    <a:pt x="2230" y="1337"/>
                    <a:pt x="2238" y="1309"/>
                  </a:cubicBezTo>
                  <a:cubicBezTo>
                    <a:pt x="2243" y="1293"/>
                    <a:pt x="2245" y="1286"/>
                    <a:pt x="2247" y="1286"/>
                  </a:cubicBezTo>
                  <a:lnTo>
                    <a:pt x="2247" y="1286"/>
                  </a:lnTo>
                  <a:cubicBezTo>
                    <a:pt x="2250" y="1286"/>
                    <a:pt x="2244" y="1328"/>
                    <a:pt x="2238" y="1374"/>
                  </a:cubicBezTo>
                  <a:cubicBezTo>
                    <a:pt x="2228" y="1441"/>
                    <a:pt x="2227" y="1471"/>
                    <a:pt x="2231" y="1471"/>
                  </a:cubicBezTo>
                  <a:cubicBezTo>
                    <a:pt x="2234" y="1471"/>
                    <a:pt x="2239" y="1457"/>
                    <a:pt x="2246" y="1431"/>
                  </a:cubicBezTo>
                  <a:cubicBezTo>
                    <a:pt x="2270" y="1382"/>
                    <a:pt x="2279" y="1382"/>
                    <a:pt x="2287" y="1382"/>
                  </a:cubicBezTo>
                  <a:cubicBezTo>
                    <a:pt x="2303" y="1349"/>
                    <a:pt x="2311" y="1309"/>
                    <a:pt x="2311" y="1268"/>
                  </a:cubicBezTo>
                  <a:lnTo>
                    <a:pt x="2330" y="1202"/>
                  </a:lnTo>
                  <a:lnTo>
                    <a:pt x="2330" y="1202"/>
                  </a:lnTo>
                  <a:cubicBezTo>
                    <a:pt x="2327" y="1223"/>
                    <a:pt x="2327" y="1246"/>
                    <a:pt x="2327" y="1268"/>
                  </a:cubicBezTo>
                  <a:cubicBezTo>
                    <a:pt x="2319" y="1333"/>
                    <a:pt x="2327" y="1333"/>
                    <a:pt x="2335" y="1333"/>
                  </a:cubicBezTo>
                  <a:lnTo>
                    <a:pt x="2360" y="1341"/>
                  </a:lnTo>
                  <a:cubicBezTo>
                    <a:pt x="2364" y="1375"/>
                    <a:pt x="2366" y="1391"/>
                    <a:pt x="2368" y="1391"/>
                  </a:cubicBezTo>
                  <a:cubicBezTo>
                    <a:pt x="2370" y="1391"/>
                    <a:pt x="2372" y="1377"/>
                    <a:pt x="2376" y="1349"/>
                  </a:cubicBezTo>
                  <a:cubicBezTo>
                    <a:pt x="2384" y="1293"/>
                    <a:pt x="2384" y="1309"/>
                    <a:pt x="2392" y="1285"/>
                  </a:cubicBezTo>
                  <a:lnTo>
                    <a:pt x="2392" y="1285"/>
                  </a:lnTo>
                  <a:cubicBezTo>
                    <a:pt x="2383" y="1349"/>
                    <a:pt x="2395" y="1384"/>
                    <a:pt x="2412" y="1384"/>
                  </a:cubicBezTo>
                  <a:cubicBezTo>
                    <a:pt x="2427" y="1384"/>
                    <a:pt x="2446" y="1358"/>
                    <a:pt x="2457" y="1301"/>
                  </a:cubicBezTo>
                  <a:lnTo>
                    <a:pt x="2457" y="1301"/>
                  </a:lnTo>
                  <a:lnTo>
                    <a:pt x="2449" y="1366"/>
                  </a:lnTo>
                  <a:cubicBezTo>
                    <a:pt x="2441" y="1422"/>
                    <a:pt x="2449" y="1422"/>
                    <a:pt x="2457" y="1422"/>
                  </a:cubicBezTo>
                  <a:cubicBezTo>
                    <a:pt x="2457" y="1423"/>
                    <a:pt x="2458" y="1423"/>
                    <a:pt x="2459" y="1423"/>
                  </a:cubicBezTo>
                  <a:cubicBezTo>
                    <a:pt x="2468" y="1423"/>
                    <a:pt x="2490" y="1374"/>
                    <a:pt x="2506" y="1374"/>
                  </a:cubicBezTo>
                  <a:cubicBezTo>
                    <a:pt x="2512" y="1376"/>
                    <a:pt x="2518" y="1378"/>
                    <a:pt x="2524" y="1378"/>
                  </a:cubicBezTo>
                  <a:cubicBezTo>
                    <a:pt x="2538" y="1378"/>
                    <a:pt x="2548" y="1366"/>
                    <a:pt x="2554" y="1325"/>
                  </a:cubicBezTo>
                  <a:cubicBezTo>
                    <a:pt x="2562" y="1325"/>
                    <a:pt x="2562" y="1325"/>
                    <a:pt x="2554" y="1382"/>
                  </a:cubicBezTo>
                  <a:cubicBezTo>
                    <a:pt x="2538" y="1439"/>
                    <a:pt x="2546" y="1447"/>
                    <a:pt x="2546" y="1447"/>
                  </a:cubicBezTo>
                  <a:cubicBezTo>
                    <a:pt x="2562" y="1406"/>
                    <a:pt x="2570" y="1366"/>
                    <a:pt x="2570" y="1325"/>
                  </a:cubicBezTo>
                  <a:cubicBezTo>
                    <a:pt x="2574" y="1298"/>
                    <a:pt x="2578" y="1284"/>
                    <a:pt x="2581" y="1284"/>
                  </a:cubicBezTo>
                  <a:cubicBezTo>
                    <a:pt x="2584" y="1284"/>
                    <a:pt x="2587" y="1300"/>
                    <a:pt x="2587" y="1333"/>
                  </a:cubicBezTo>
                  <a:cubicBezTo>
                    <a:pt x="2587" y="1364"/>
                    <a:pt x="2594" y="1380"/>
                    <a:pt x="2603" y="1380"/>
                  </a:cubicBezTo>
                  <a:cubicBezTo>
                    <a:pt x="2610" y="1380"/>
                    <a:pt x="2620" y="1368"/>
                    <a:pt x="2627" y="1341"/>
                  </a:cubicBezTo>
                  <a:cubicBezTo>
                    <a:pt x="2635" y="1341"/>
                    <a:pt x="2643" y="1341"/>
                    <a:pt x="2635" y="1398"/>
                  </a:cubicBezTo>
                  <a:cubicBezTo>
                    <a:pt x="2635" y="1436"/>
                    <a:pt x="2635" y="1471"/>
                    <a:pt x="2640" y="1471"/>
                  </a:cubicBezTo>
                  <a:cubicBezTo>
                    <a:pt x="2644" y="1471"/>
                    <a:pt x="2649" y="1453"/>
                    <a:pt x="2660" y="1406"/>
                  </a:cubicBezTo>
                  <a:cubicBezTo>
                    <a:pt x="2668" y="1406"/>
                    <a:pt x="2668" y="1406"/>
                    <a:pt x="2660" y="1463"/>
                  </a:cubicBezTo>
                  <a:cubicBezTo>
                    <a:pt x="2660" y="1501"/>
                    <a:pt x="2657" y="1536"/>
                    <a:pt x="2658" y="1536"/>
                  </a:cubicBezTo>
                  <a:cubicBezTo>
                    <a:pt x="2658" y="1536"/>
                    <a:pt x="2661" y="1518"/>
                    <a:pt x="2668" y="1471"/>
                  </a:cubicBezTo>
                  <a:cubicBezTo>
                    <a:pt x="2679" y="1444"/>
                    <a:pt x="2689" y="1430"/>
                    <a:pt x="2696" y="1430"/>
                  </a:cubicBezTo>
                  <a:cubicBezTo>
                    <a:pt x="2704" y="1430"/>
                    <a:pt x="2708" y="1446"/>
                    <a:pt x="2708" y="1479"/>
                  </a:cubicBezTo>
                  <a:cubicBezTo>
                    <a:pt x="2716" y="1479"/>
                    <a:pt x="2724" y="1479"/>
                    <a:pt x="2724" y="1422"/>
                  </a:cubicBezTo>
                  <a:cubicBezTo>
                    <a:pt x="2727" y="1413"/>
                    <a:pt x="2729" y="1406"/>
                    <a:pt x="2730" y="1401"/>
                  </a:cubicBezTo>
                  <a:lnTo>
                    <a:pt x="2730" y="1401"/>
                  </a:lnTo>
                  <a:cubicBezTo>
                    <a:pt x="2728" y="1434"/>
                    <a:pt x="2727" y="1450"/>
                    <a:pt x="2728" y="1450"/>
                  </a:cubicBezTo>
                  <a:cubicBezTo>
                    <a:pt x="2729" y="1450"/>
                    <a:pt x="2733" y="1421"/>
                    <a:pt x="2741" y="1366"/>
                  </a:cubicBezTo>
                  <a:cubicBezTo>
                    <a:pt x="2745" y="1333"/>
                    <a:pt x="2747" y="1317"/>
                    <a:pt x="2748" y="1317"/>
                  </a:cubicBezTo>
                  <a:cubicBezTo>
                    <a:pt x="2749" y="1317"/>
                    <a:pt x="2749" y="1333"/>
                    <a:pt x="2749" y="1366"/>
                  </a:cubicBezTo>
                  <a:cubicBezTo>
                    <a:pt x="2749" y="1422"/>
                    <a:pt x="2757" y="1422"/>
                    <a:pt x="2757" y="1422"/>
                  </a:cubicBezTo>
                  <a:cubicBezTo>
                    <a:pt x="2757" y="1422"/>
                    <a:pt x="2785" y="1373"/>
                    <a:pt x="2815" y="1373"/>
                  </a:cubicBezTo>
                  <a:cubicBezTo>
                    <a:pt x="2817" y="1373"/>
                    <a:pt x="2820" y="1373"/>
                    <a:pt x="2822" y="1374"/>
                  </a:cubicBezTo>
                  <a:cubicBezTo>
                    <a:pt x="2832" y="1376"/>
                    <a:pt x="2841" y="1377"/>
                    <a:pt x="2849" y="1377"/>
                  </a:cubicBezTo>
                  <a:cubicBezTo>
                    <a:pt x="2870" y="1377"/>
                    <a:pt x="2878" y="1365"/>
                    <a:pt x="2878" y="1317"/>
                  </a:cubicBezTo>
                  <a:cubicBezTo>
                    <a:pt x="2886" y="1290"/>
                    <a:pt x="2890" y="1275"/>
                    <a:pt x="2892" y="1275"/>
                  </a:cubicBezTo>
                  <a:cubicBezTo>
                    <a:pt x="2895" y="1275"/>
                    <a:pt x="2895" y="1292"/>
                    <a:pt x="2895" y="1325"/>
                  </a:cubicBezTo>
                  <a:cubicBezTo>
                    <a:pt x="2895" y="1382"/>
                    <a:pt x="2903" y="1382"/>
                    <a:pt x="2903" y="1382"/>
                  </a:cubicBezTo>
                  <a:cubicBezTo>
                    <a:pt x="2911" y="1382"/>
                    <a:pt x="2919" y="1382"/>
                    <a:pt x="2911" y="1447"/>
                  </a:cubicBezTo>
                  <a:cubicBezTo>
                    <a:pt x="2919" y="1390"/>
                    <a:pt x="2919" y="1390"/>
                    <a:pt x="2927" y="1390"/>
                  </a:cubicBezTo>
                  <a:cubicBezTo>
                    <a:pt x="2927" y="1418"/>
                    <a:pt x="2927" y="1433"/>
                    <a:pt x="2928" y="1433"/>
                  </a:cubicBezTo>
                  <a:cubicBezTo>
                    <a:pt x="2929" y="1433"/>
                    <a:pt x="2931" y="1418"/>
                    <a:pt x="2935" y="1390"/>
                  </a:cubicBezTo>
                  <a:cubicBezTo>
                    <a:pt x="2943" y="1329"/>
                    <a:pt x="2947" y="1299"/>
                    <a:pt x="2948" y="1299"/>
                  </a:cubicBezTo>
                  <a:lnTo>
                    <a:pt x="2948" y="1299"/>
                  </a:lnTo>
                  <a:cubicBezTo>
                    <a:pt x="2949" y="1299"/>
                    <a:pt x="2947" y="1329"/>
                    <a:pt x="2943" y="1390"/>
                  </a:cubicBezTo>
                  <a:cubicBezTo>
                    <a:pt x="2943" y="1430"/>
                    <a:pt x="2947" y="1474"/>
                    <a:pt x="2950" y="1474"/>
                  </a:cubicBezTo>
                  <a:cubicBezTo>
                    <a:pt x="2951" y="1474"/>
                    <a:pt x="2951" y="1466"/>
                    <a:pt x="2951" y="1447"/>
                  </a:cubicBezTo>
                  <a:cubicBezTo>
                    <a:pt x="2960" y="1414"/>
                    <a:pt x="2968" y="1374"/>
                    <a:pt x="2976" y="1333"/>
                  </a:cubicBezTo>
                  <a:cubicBezTo>
                    <a:pt x="2976" y="1333"/>
                    <a:pt x="2984" y="1333"/>
                    <a:pt x="2984" y="1390"/>
                  </a:cubicBezTo>
                  <a:cubicBezTo>
                    <a:pt x="2984" y="1411"/>
                    <a:pt x="2987" y="1419"/>
                    <a:pt x="2992" y="1419"/>
                  </a:cubicBezTo>
                  <a:cubicBezTo>
                    <a:pt x="3002" y="1419"/>
                    <a:pt x="3019" y="1380"/>
                    <a:pt x="3024" y="1341"/>
                  </a:cubicBezTo>
                  <a:cubicBezTo>
                    <a:pt x="3024" y="1309"/>
                    <a:pt x="3026" y="1293"/>
                    <a:pt x="3027" y="1293"/>
                  </a:cubicBezTo>
                  <a:lnTo>
                    <a:pt x="3027" y="1293"/>
                  </a:lnTo>
                  <a:cubicBezTo>
                    <a:pt x="3028" y="1293"/>
                    <a:pt x="3028" y="1309"/>
                    <a:pt x="3024" y="1341"/>
                  </a:cubicBezTo>
                  <a:cubicBezTo>
                    <a:pt x="3024" y="1398"/>
                    <a:pt x="3033" y="1398"/>
                    <a:pt x="3041" y="1398"/>
                  </a:cubicBezTo>
                  <a:cubicBezTo>
                    <a:pt x="3041" y="1415"/>
                    <a:pt x="3041" y="1438"/>
                    <a:pt x="3041" y="1463"/>
                  </a:cubicBezTo>
                  <a:cubicBezTo>
                    <a:pt x="3033" y="1520"/>
                    <a:pt x="3041" y="1520"/>
                    <a:pt x="3049" y="1520"/>
                  </a:cubicBezTo>
                  <a:cubicBezTo>
                    <a:pt x="3057" y="1463"/>
                    <a:pt x="3081" y="1463"/>
                    <a:pt x="3097" y="1463"/>
                  </a:cubicBezTo>
                  <a:cubicBezTo>
                    <a:pt x="3099" y="1463"/>
                    <a:pt x="3100" y="1464"/>
                    <a:pt x="3101" y="1464"/>
                  </a:cubicBezTo>
                  <a:cubicBezTo>
                    <a:pt x="3123" y="1464"/>
                    <a:pt x="3131" y="1400"/>
                    <a:pt x="3146" y="1293"/>
                  </a:cubicBezTo>
                  <a:lnTo>
                    <a:pt x="3154" y="1471"/>
                  </a:lnTo>
                  <a:cubicBezTo>
                    <a:pt x="3162" y="1431"/>
                    <a:pt x="3162" y="1390"/>
                    <a:pt x="3162" y="1349"/>
                  </a:cubicBezTo>
                  <a:cubicBezTo>
                    <a:pt x="3162" y="1321"/>
                    <a:pt x="3162" y="1307"/>
                    <a:pt x="3164" y="1307"/>
                  </a:cubicBezTo>
                  <a:cubicBezTo>
                    <a:pt x="3166" y="1307"/>
                    <a:pt x="3170" y="1321"/>
                    <a:pt x="3178" y="1349"/>
                  </a:cubicBezTo>
                  <a:cubicBezTo>
                    <a:pt x="3183" y="1383"/>
                    <a:pt x="3187" y="1399"/>
                    <a:pt x="3190" y="1399"/>
                  </a:cubicBezTo>
                  <a:cubicBezTo>
                    <a:pt x="3193" y="1399"/>
                    <a:pt x="3195" y="1385"/>
                    <a:pt x="3195" y="1358"/>
                  </a:cubicBezTo>
                  <a:cubicBezTo>
                    <a:pt x="3203" y="1358"/>
                    <a:pt x="3211" y="1358"/>
                    <a:pt x="3211" y="1414"/>
                  </a:cubicBezTo>
                  <a:cubicBezTo>
                    <a:pt x="3219" y="1414"/>
                    <a:pt x="3219" y="1414"/>
                    <a:pt x="3219" y="1358"/>
                  </a:cubicBezTo>
                  <a:cubicBezTo>
                    <a:pt x="3219" y="1325"/>
                    <a:pt x="3221" y="1309"/>
                    <a:pt x="3223" y="1309"/>
                  </a:cubicBezTo>
                  <a:cubicBezTo>
                    <a:pt x="3225" y="1309"/>
                    <a:pt x="3227" y="1325"/>
                    <a:pt x="3227" y="1358"/>
                  </a:cubicBezTo>
                  <a:cubicBezTo>
                    <a:pt x="3232" y="1428"/>
                    <a:pt x="3239" y="1458"/>
                    <a:pt x="3245" y="1458"/>
                  </a:cubicBezTo>
                  <a:cubicBezTo>
                    <a:pt x="3249" y="1458"/>
                    <a:pt x="3251" y="1442"/>
                    <a:pt x="3251" y="1414"/>
                  </a:cubicBezTo>
                  <a:cubicBezTo>
                    <a:pt x="3251" y="1358"/>
                    <a:pt x="3260" y="1358"/>
                    <a:pt x="3260" y="1358"/>
                  </a:cubicBezTo>
                  <a:cubicBezTo>
                    <a:pt x="3268" y="1358"/>
                    <a:pt x="3276" y="1358"/>
                    <a:pt x="3276" y="1301"/>
                  </a:cubicBezTo>
                  <a:lnTo>
                    <a:pt x="3292" y="1301"/>
                  </a:lnTo>
                  <a:cubicBezTo>
                    <a:pt x="3292" y="1325"/>
                    <a:pt x="3292" y="1341"/>
                    <a:pt x="3284" y="1358"/>
                  </a:cubicBezTo>
                  <a:lnTo>
                    <a:pt x="3292" y="1422"/>
                  </a:lnTo>
                  <a:cubicBezTo>
                    <a:pt x="3300" y="1422"/>
                    <a:pt x="3308" y="1422"/>
                    <a:pt x="3308" y="1366"/>
                  </a:cubicBezTo>
                  <a:cubicBezTo>
                    <a:pt x="3312" y="1305"/>
                    <a:pt x="3314" y="1274"/>
                    <a:pt x="3315" y="1274"/>
                  </a:cubicBezTo>
                  <a:cubicBezTo>
                    <a:pt x="3316" y="1274"/>
                    <a:pt x="3316" y="1305"/>
                    <a:pt x="3316" y="1366"/>
                  </a:cubicBezTo>
                  <a:cubicBezTo>
                    <a:pt x="3316" y="1406"/>
                    <a:pt x="3320" y="1450"/>
                    <a:pt x="3326" y="1450"/>
                  </a:cubicBezTo>
                  <a:cubicBezTo>
                    <a:pt x="3328" y="1450"/>
                    <a:pt x="3330" y="1442"/>
                    <a:pt x="3333" y="1422"/>
                  </a:cubicBezTo>
                  <a:cubicBezTo>
                    <a:pt x="3333" y="1374"/>
                    <a:pt x="3334" y="1357"/>
                    <a:pt x="3336" y="1357"/>
                  </a:cubicBezTo>
                  <a:cubicBezTo>
                    <a:pt x="3338" y="1357"/>
                    <a:pt x="3341" y="1390"/>
                    <a:pt x="3341" y="1422"/>
                  </a:cubicBezTo>
                  <a:cubicBezTo>
                    <a:pt x="3341" y="1483"/>
                    <a:pt x="3341" y="1514"/>
                    <a:pt x="3343" y="1514"/>
                  </a:cubicBezTo>
                  <a:cubicBezTo>
                    <a:pt x="3345" y="1514"/>
                    <a:pt x="3349" y="1483"/>
                    <a:pt x="3357" y="1422"/>
                  </a:cubicBezTo>
                  <a:cubicBezTo>
                    <a:pt x="3365" y="1422"/>
                    <a:pt x="3389" y="1366"/>
                    <a:pt x="3405" y="1366"/>
                  </a:cubicBezTo>
                  <a:cubicBezTo>
                    <a:pt x="3430" y="1366"/>
                    <a:pt x="3438" y="1366"/>
                    <a:pt x="3446" y="1431"/>
                  </a:cubicBezTo>
                  <a:cubicBezTo>
                    <a:pt x="3446" y="1431"/>
                    <a:pt x="3446" y="1431"/>
                    <a:pt x="3446" y="1432"/>
                  </a:cubicBezTo>
                  <a:lnTo>
                    <a:pt x="3446" y="1432"/>
                  </a:lnTo>
                  <a:cubicBezTo>
                    <a:pt x="3447" y="1366"/>
                    <a:pt x="3449" y="1366"/>
                    <a:pt x="3462" y="1366"/>
                  </a:cubicBezTo>
                  <a:cubicBezTo>
                    <a:pt x="3469" y="1385"/>
                    <a:pt x="3475" y="1393"/>
                    <a:pt x="3480" y="1393"/>
                  </a:cubicBezTo>
                  <a:cubicBezTo>
                    <a:pt x="3491" y="1393"/>
                    <a:pt x="3495" y="1349"/>
                    <a:pt x="3495" y="1309"/>
                  </a:cubicBezTo>
                  <a:lnTo>
                    <a:pt x="3487" y="1309"/>
                  </a:lnTo>
                  <a:cubicBezTo>
                    <a:pt x="3482" y="1239"/>
                    <a:pt x="3480" y="1209"/>
                    <a:pt x="3482" y="1209"/>
                  </a:cubicBezTo>
                  <a:lnTo>
                    <a:pt x="3482" y="1209"/>
                  </a:lnTo>
                  <a:cubicBezTo>
                    <a:pt x="3484" y="1209"/>
                    <a:pt x="3488" y="1225"/>
                    <a:pt x="3495" y="1252"/>
                  </a:cubicBezTo>
                  <a:cubicBezTo>
                    <a:pt x="3503" y="1285"/>
                    <a:pt x="3511" y="1325"/>
                    <a:pt x="3511" y="1366"/>
                  </a:cubicBezTo>
                  <a:cubicBezTo>
                    <a:pt x="3511" y="1406"/>
                    <a:pt x="3519" y="1447"/>
                    <a:pt x="3527" y="1487"/>
                  </a:cubicBezTo>
                  <a:cubicBezTo>
                    <a:pt x="3535" y="1487"/>
                    <a:pt x="3543" y="1487"/>
                    <a:pt x="3527" y="1431"/>
                  </a:cubicBezTo>
                  <a:cubicBezTo>
                    <a:pt x="3527" y="1366"/>
                    <a:pt x="3527" y="1366"/>
                    <a:pt x="3527" y="1366"/>
                  </a:cubicBezTo>
                  <a:cubicBezTo>
                    <a:pt x="3535" y="1366"/>
                    <a:pt x="3543" y="1366"/>
                    <a:pt x="3543" y="1309"/>
                  </a:cubicBezTo>
                  <a:cubicBezTo>
                    <a:pt x="3535" y="1252"/>
                    <a:pt x="3543" y="1252"/>
                    <a:pt x="3551" y="1252"/>
                  </a:cubicBezTo>
                  <a:cubicBezTo>
                    <a:pt x="3560" y="1309"/>
                    <a:pt x="3568" y="1309"/>
                    <a:pt x="3568" y="1309"/>
                  </a:cubicBezTo>
                  <a:cubicBezTo>
                    <a:pt x="3576" y="1341"/>
                    <a:pt x="3576" y="1333"/>
                    <a:pt x="3576" y="1374"/>
                  </a:cubicBezTo>
                  <a:cubicBezTo>
                    <a:pt x="3576" y="1431"/>
                    <a:pt x="3592" y="1487"/>
                    <a:pt x="3592" y="1487"/>
                  </a:cubicBezTo>
                  <a:cubicBezTo>
                    <a:pt x="3592" y="1487"/>
                    <a:pt x="3592" y="1431"/>
                    <a:pt x="3592" y="1431"/>
                  </a:cubicBezTo>
                  <a:cubicBezTo>
                    <a:pt x="3584" y="1374"/>
                    <a:pt x="3722" y="1366"/>
                    <a:pt x="3738" y="1366"/>
                  </a:cubicBezTo>
                  <a:cubicBezTo>
                    <a:pt x="3746" y="1394"/>
                    <a:pt x="3754" y="1408"/>
                    <a:pt x="3758" y="1408"/>
                  </a:cubicBezTo>
                  <a:cubicBezTo>
                    <a:pt x="3762" y="1408"/>
                    <a:pt x="3762" y="1394"/>
                    <a:pt x="3754" y="1366"/>
                  </a:cubicBezTo>
                  <a:cubicBezTo>
                    <a:pt x="3746" y="1309"/>
                    <a:pt x="3778" y="1301"/>
                    <a:pt x="3811" y="1301"/>
                  </a:cubicBezTo>
                  <a:cubicBezTo>
                    <a:pt x="3851" y="1301"/>
                    <a:pt x="3876" y="1301"/>
                    <a:pt x="3868" y="1244"/>
                  </a:cubicBezTo>
                  <a:lnTo>
                    <a:pt x="3884" y="1244"/>
                  </a:lnTo>
                  <a:cubicBezTo>
                    <a:pt x="3892" y="1244"/>
                    <a:pt x="3892" y="1179"/>
                    <a:pt x="3900" y="1179"/>
                  </a:cubicBezTo>
                  <a:cubicBezTo>
                    <a:pt x="3900" y="1151"/>
                    <a:pt x="3900" y="1137"/>
                    <a:pt x="3901" y="1137"/>
                  </a:cubicBezTo>
                  <a:cubicBezTo>
                    <a:pt x="3902" y="1137"/>
                    <a:pt x="3904" y="1151"/>
                    <a:pt x="3908" y="1179"/>
                  </a:cubicBezTo>
                  <a:cubicBezTo>
                    <a:pt x="3908" y="1220"/>
                    <a:pt x="3916" y="1260"/>
                    <a:pt x="3932" y="1301"/>
                  </a:cubicBezTo>
                  <a:cubicBezTo>
                    <a:pt x="3941" y="1301"/>
                    <a:pt x="3932" y="1236"/>
                    <a:pt x="3924" y="1179"/>
                  </a:cubicBezTo>
                  <a:cubicBezTo>
                    <a:pt x="3908" y="1122"/>
                    <a:pt x="3916" y="1122"/>
                    <a:pt x="3916" y="1122"/>
                  </a:cubicBezTo>
                  <a:cubicBezTo>
                    <a:pt x="3924" y="1122"/>
                    <a:pt x="3924" y="1122"/>
                    <a:pt x="3932" y="1179"/>
                  </a:cubicBezTo>
                  <a:cubicBezTo>
                    <a:pt x="3941" y="1236"/>
                    <a:pt x="3949" y="1301"/>
                    <a:pt x="3949" y="1301"/>
                  </a:cubicBezTo>
                  <a:lnTo>
                    <a:pt x="3957" y="1301"/>
                  </a:lnTo>
                  <a:cubicBezTo>
                    <a:pt x="3949" y="1236"/>
                    <a:pt x="3949" y="1236"/>
                    <a:pt x="3949" y="1236"/>
                  </a:cubicBezTo>
                  <a:cubicBezTo>
                    <a:pt x="3957" y="1236"/>
                    <a:pt x="3957" y="1236"/>
                    <a:pt x="3973" y="1358"/>
                  </a:cubicBezTo>
                  <a:cubicBezTo>
                    <a:pt x="3985" y="1414"/>
                    <a:pt x="3993" y="1443"/>
                    <a:pt x="3996" y="1443"/>
                  </a:cubicBezTo>
                  <a:cubicBezTo>
                    <a:pt x="3999" y="1443"/>
                    <a:pt x="3997" y="1414"/>
                    <a:pt x="3989" y="1358"/>
                  </a:cubicBezTo>
                  <a:lnTo>
                    <a:pt x="3989" y="1293"/>
                  </a:lnTo>
                  <a:cubicBezTo>
                    <a:pt x="3997" y="1331"/>
                    <a:pt x="4001" y="1345"/>
                    <a:pt x="4004" y="1345"/>
                  </a:cubicBezTo>
                  <a:cubicBezTo>
                    <a:pt x="4009" y="1345"/>
                    <a:pt x="4003" y="1275"/>
                    <a:pt x="3997" y="1236"/>
                  </a:cubicBezTo>
                  <a:lnTo>
                    <a:pt x="3997" y="1236"/>
                  </a:lnTo>
                  <a:cubicBezTo>
                    <a:pt x="4013" y="1292"/>
                    <a:pt x="4021" y="1320"/>
                    <a:pt x="4024" y="1320"/>
                  </a:cubicBezTo>
                  <a:cubicBezTo>
                    <a:pt x="4026" y="1320"/>
                    <a:pt x="4022" y="1290"/>
                    <a:pt x="4014" y="1228"/>
                  </a:cubicBezTo>
                  <a:cubicBezTo>
                    <a:pt x="4010" y="1199"/>
                    <a:pt x="4010" y="1185"/>
                    <a:pt x="4013" y="1185"/>
                  </a:cubicBezTo>
                  <a:lnTo>
                    <a:pt x="4013" y="1185"/>
                  </a:lnTo>
                  <a:cubicBezTo>
                    <a:pt x="4016" y="1185"/>
                    <a:pt x="4022" y="1199"/>
                    <a:pt x="4030" y="1228"/>
                  </a:cubicBezTo>
                  <a:cubicBezTo>
                    <a:pt x="4043" y="1280"/>
                    <a:pt x="4045" y="1285"/>
                    <a:pt x="4054" y="1285"/>
                  </a:cubicBezTo>
                  <a:cubicBezTo>
                    <a:pt x="4056" y="1285"/>
                    <a:pt x="4059" y="1285"/>
                    <a:pt x="4062" y="1285"/>
                  </a:cubicBezTo>
                  <a:cubicBezTo>
                    <a:pt x="4054" y="1228"/>
                    <a:pt x="4095" y="1228"/>
                    <a:pt x="4135" y="1220"/>
                  </a:cubicBezTo>
                  <a:cubicBezTo>
                    <a:pt x="4184" y="1220"/>
                    <a:pt x="4216" y="1212"/>
                    <a:pt x="4200" y="1155"/>
                  </a:cubicBezTo>
                  <a:cubicBezTo>
                    <a:pt x="4202" y="1153"/>
                    <a:pt x="4204" y="1151"/>
                    <a:pt x="4205" y="1151"/>
                  </a:cubicBezTo>
                  <a:cubicBezTo>
                    <a:pt x="4209" y="1151"/>
                    <a:pt x="4212" y="1164"/>
                    <a:pt x="4224" y="1212"/>
                  </a:cubicBezTo>
                  <a:cubicBezTo>
                    <a:pt x="4231" y="1235"/>
                    <a:pt x="4236" y="1248"/>
                    <a:pt x="4238" y="1248"/>
                  </a:cubicBezTo>
                  <a:cubicBezTo>
                    <a:pt x="4242" y="1248"/>
                    <a:pt x="4239" y="1219"/>
                    <a:pt x="4224" y="1147"/>
                  </a:cubicBezTo>
                  <a:cubicBezTo>
                    <a:pt x="4220" y="1114"/>
                    <a:pt x="4212" y="1081"/>
                    <a:pt x="4213" y="1081"/>
                  </a:cubicBezTo>
                  <a:lnTo>
                    <a:pt x="4213" y="1081"/>
                  </a:lnTo>
                  <a:cubicBezTo>
                    <a:pt x="4214" y="1081"/>
                    <a:pt x="4219" y="1099"/>
                    <a:pt x="4232" y="1147"/>
                  </a:cubicBezTo>
                  <a:cubicBezTo>
                    <a:pt x="4241" y="1204"/>
                    <a:pt x="4257" y="1204"/>
                    <a:pt x="4273" y="1204"/>
                  </a:cubicBezTo>
                  <a:cubicBezTo>
                    <a:pt x="4289" y="1195"/>
                    <a:pt x="4314" y="1195"/>
                    <a:pt x="4297" y="1139"/>
                  </a:cubicBezTo>
                  <a:cubicBezTo>
                    <a:pt x="4297" y="1106"/>
                    <a:pt x="4297" y="1090"/>
                    <a:pt x="4298" y="1090"/>
                  </a:cubicBezTo>
                  <a:cubicBezTo>
                    <a:pt x="4299" y="1090"/>
                    <a:pt x="4301" y="1106"/>
                    <a:pt x="4305" y="1139"/>
                  </a:cubicBezTo>
                  <a:cubicBezTo>
                    <a:pt x="4320" y="1208"/>
                    <a:pt x="4341" y="1255"/>
                    <a:pt x="4351" y="1255"/>
                  </a:cubicBezTo>
                  <a:cubicBezTo>
                    <a:pt x="4358" y="1255"/>
                    <a:pt x="4360" y="1235"/>
                    <a:pt x="4354" y="1187"/>
                  </a:cubicBezTo>
                  <a:cubicBezTo>
                    <a:pt x="4362" y="1187"/>
                    <a:pt x="4362" y="1187"/>
                    <a:pt x="4378" y="1244"/>
                  </a:cubicBezTo>
                  <a:cubicBezTo>
                    <a:pt x="4387" y="1244"/>
                    <a:pt x="4395" y="1244"/>
                    <a:pt x="4395" y="1179"/>
                  </a:cubicBezTo>
                  <a:lnTo>
                    <a:pt x="4427" y="1179"/>
                  </a:lnTo>
                  <a:cubicBezTo>
                    <a:pt x="4443" y="1171"/>
                    <a:pt x="4435" y="1114"/>
                    <a:pt x="4435" y="1114"/>
                  </a:cubicBezTo>
                  <a:lnTo>
                    <a:pt x="4443" y="1114"/>
                  </a:lnTo>
                  <a:cubicBezTo>
                    <a:pt x="4454" y="1151"/>
                    <a:pt x="4468" y="1161"/>
                    <a:pt x="4487" y="1161"/>
                  </a:cubicBezTo>
                  <a:cubicBezTo>
                    <a:pt x="4498" y="1161"/>
                    <a:pt x="4510" y="1158"/>
                    <a:pt x="4524" y="1155"/>
                  </a:cubicBezTo>
                  <a:cubicBezTo>
                    <a:pt x="4536" y="1152"/>
                    <a:pt x="4547" y="1149"/>
                    <a:pt x="4558" y="1149"/>
                  </a:cubicBezTo>
                  <a:cubicBezTo>
                    <a:pt x="4579" y="1149"/>
                    <a:pt x="4598" y="1159"/>
                    <a:pt x="4614" y="1195"/>
                  </a:cubicBezTo>
                  <a:cubicBezTo>
                    <a:pt x="4614" y="1195"/>
                    <a:pt x="4622" y="1195"/>
                    <a:pt x="4605" y="1139"/>
                  </a:cubicBezTo>
                  <a:cubicBezTo>
                    <a:pt x="4586" y="1070"/>
                    <a:pt x="4581" y="1043"/>
                    <a:pt x="4586" y="1043"/>
                  </a:cubicBezTo>
                  <a:lnTo>
                    <a:pt x="4586" y="1043"/>
                  </a:lnTo>
                  <a:cubicBezTo>
                    <a:pt x="4589" y="1043"/>
                    <a:pt x="4596" y="1055"/>
                    <a:pt x="4605" y="1074"/>
                  </a:cubicBezTo>
                  <a:cubicBezTo>
                    <a:pt x="4626" y="1131"/>
                    <a:pt x="4642" y="1159"/>
                    <a:pt x="4649" y="1159"/>
                  </a:cubicBezTo>
                  <a:cubicBezTo>
                    <a:pt x="4656" y="1159"/>
                    <a:pt x="4654" y="1131"/>
                    <a:pt x="4638" y="1074"/>
                  </a:cubicBezTo>
                  <a:lnTo>
                    <a:pt x="4638" y="1074"/>
                  </a:lnTo>
                  <a:cubicBezTo>
                    <a:pt x="4646" y="1098"/>
                    <a:pt x="4646" y="1098"/>
                    <a:pt x="4654" y="1131"/>
                  </a:cubicBezTo>
                  <a:cubicBezTo>
                    <a:pt x="4669" y="1172"/>
                    <a:pt x="4678" y="1190"/>
                    <a:pt x="4683" y="1190"/>
                  </a:cubicBezTo>
                  <a:cubicBezTo>
                    <a:pt x="4690" y="1190"/>
                    <a:pt x="4683" y="1138"/>
                    <a:pt x="4662" y="1066"/>
                  </a:cubicBezTo>
                  <a:lnTo>
                    <a:pt x="4662" y="1066"/>
                  </a:lnTo>
                  <a:cubicBezTo>
                    <a:pt x="4679" y="1104"/>
                    <a:pt x="4695" y="1143"/>
                    <a:pt x="4699" y="1143"/>
                  </a:cubicBezTo>
                  <a:cubicBezTo>
                    <a:pt x="4701" y="1143"/>
                    <a:pt x="4700" y="1135"/>
                    <a:pt x="4695" y="1114"/>
                  </a:cubicBezTo>
                  <a:cubicBezTo>
                    <a:pt x="4703" y="1114"/>
                    <a:pt x="4703" y="1114"/>
                    <a:pt x="4743" y="1228"/>
                  </a:cubicBezTo>
                  <a:cubicBezTo>
                    <a:pt x="4751" y="1268"/>
                    <a:pt x="4768" y="1309"/>
                    <a:pt x="4784" y="1341"/>
                  </a:cubicBezTo>
                  <a:cubicBezTo>
                    <a:pt x="4776" y="1301"/>
                    <a:pt x="4768" y="1268"/>
                    <a:pt x="4751" y="1228"/>
                  </a:cubicBezTo>
                  <a:lnTo>
                    <a:pt x="4759" y="1228"/>
                  </a:lnTo>
                  <a:cubicBezTo>
                    <a:pt x="4759" y="1228"/>
                    <a:pt x="4768" y="1228"/>
                    <a:pt x="4751" y="1171"/>
                  </a:cubicBezTo>
                  <a:cubicBezTo>
                    <a:pt x="4727" y="1114"/>
                    <a:pt x="4735" y="1106"/>
                    <a:pt x="4735" y="1106"/>
                  </a:cubicBezTo>
                  <a:lnTo>
                    <a:pt x="4735" y="1106"/>
                  </a:lnTo>
                  <a:cubicBezTo>
                    <a:pt x="4742" y="1123"/>
                    <a:pt x="4746" y="1130"/>
                    <a:pt x="4747" y="1130"/>
                  </a:cubicBezTo>
                  <a:cubicBezTo>
                    <a:pt x="4749" y="1130"/>
                    <a:pt x="4736" y="1090"/>
                    <a:pt x="4719" y="1050"/>
                  </a:cubicBezTo>
                  <a:cubicBezTo>
                    <a:pt x="4703" y="1017"/>
                    <a:pt x="4695" y="977"/>
                    <a:pt x="4687" y="936"/>
                  </a:cubicBezTo>
                  <a:cubicBezTo>
                    <a:pt x="4687" y="936"/>
                    <a:pt x="4662" y="879"/>
                    <a:pt x="4646" y="822"/>
                  </a:cubicBezTo>
                  <a:cubicBezTo>
                    <a:pt x="4622" y="750"/>
                    <a:pt x="4589" y="677"/>
                    <a:pt x="4557" y="604"/>
                  </a:cubicBezTo>
                  <a:cubicBezTo>
                    <a:pt x="4534" y="572"/>
                    <a:pt x="4514" y="543"/>
                    <a:pt x="4508" y="543"/>
                  </a:cubicBezTo>
                  <a:lnTo>
                    <a:pt x="4508" y="543"/>
                  </a:lnTo>
                  <a:cubicBezTo>
                    <a:pt x="4503" y="543"/>
                    <a:pt x="4506" y="561"/>
                    <a:pt x="4524" y="612"/>
                  </a:cubicBezTo>
                  <a:cubicBezTo>
                    <a:pt x="4532" y="628"/>
                    <a:pt x="4532" y="644"/>
                    <a:pt x="4532" y="668"/>
                  </a:cubicBezTo>
                  <a:cubicBezTo>
                    <a:pt x="4532" y="668"/>
                    <a:pt x="4508" y="612"/>
                    <a:pt x="4508" y="612"/>
                  </a:cubicBezTo>
                  <a:cubicBezTo>
                    <a:pt x="4490" y="571"/>
                    <a:pt x="4477" y="559"/>
                    <a:pt x="4462" y="559"/>
                  </a:cubicBezTo>
                  <a:cubicBezTo>
                    <a:pt x="4456" y="559"/>
                    <a:pt x="4450" y="561"/>
                    <a:pt x="4443" y="563"/>
                  </a:cubicBezTo>
                  <a:cubicBezTo>
                    <a:pt x="4437" y="565"/>
                    <a:pt x="4431" y="567"/>
                    <a:pt x="4425" y="567"/>
                  </a:cubicBezTo>
                  <a:cubicBezTo>
                    <a:pt x="4409" y="567"/>
                    <a:pt x="4396" y="556"/>
                    <a:pt x="4378" y="514"/>
                  </a:cubicBezTo>
                  <a:cubicBezTo>
                    <a:pt x="4362" y="458"/>
                    <a:pt x="4354" y="458"/>
                    <a:pt x="4354" y="458"/>
                  </a:cubicBezTo>
                  <a:lnTo>
                    <a:pt x="4354" y="458"/>
                  </a:lnTo>
                  <a:cubicBezTo>
                    <a:pt x="4370" y="514"/>
                    <a:pt x="4346" y="523"/>
                    <a:pt x="4314" y="531"/>
                  </a:cubicBezTo>
                  <a:cubicBezTo>
                    <a:pt x="4281" y="539"/>
                    <a:pt x="4249" y="539"/>
                    <a:pt x="4265" y="604"/>
                  </a:cubicBezTo>
                  <a:lnTo>
                    <a:pt x="4257" y="604"/>
                  </a:lnTo>
                  <a:cubicBezTo>
                    <a:pt x="4241" y="547"/>
                    <a:pt x="4232" y="547"/>
                    <a:pt x="4224" y="547"/>
                  </a:cubicBezTo>
                  <a:cubicBezTo>
                    <a:pt x="4224" y="604"/>
                    <a:pt x="4216" y="604"/>
                    <a:pt x="4216" y="604"/>
                  </a:cubicBezTo>
                  <a:cubicBezTo>
                    <a:pt x="4204" y="562"/>
                    <a:pt x="4201" y="551"/>
                    <a:pt x="4197" y="551"/>
                  </a:cubicBezTo>
                  <a:cubicBezTo>
                    <a:pt x="4196" y="551"/>
                    <a:pt x="4194" y="553"/>
                    <a:pt x="4192" y="555"/>
                  </a:cubicBezTo>
                  <a:cubicBezTo>
                    <a:pt x="4176" y="555"/>
                    <a:pt x="4176" y="555"/>
                    <a:pt x="4192" y="612"/>
                  </a:cubicBezTo>
                  <a:cubicBezTo>
                    <a:pt x="4190" y="612"/>
                    <a:pt x="4187" y="612"/>
                    <a:pt x="4183" y="612"/>
                  </a:cubicBezTo>
                  <a:cubicBezTo>
                    <a:pt x="4170" y="612"/>
                    <a:pt x="4146" y="607"/>
                    <a:pt x="4127" y="563"/>
                  </a:cubicBezTo>
                  <a:cubicBezTo>
                    <a:pt x="4120" y="546"/>
                    <a:pt x="4116" y="540"/>
                    <a:pt x="4113" y="540"/>
                  </a:cubicBezTo>
                  <a:lnTo>
                    <a:pt x="4113" y="540"/>
                  </a:lnTo>
                  <a:cubicBezTo>
                    <a:pt x="4108" y="540"/>
                    <a:pt x="4116" y="580"/>
                    <a:pt x="4127" y="620"/>
                  </a:cubicBezTo>
                  <a:cubicBezTo>
                    <a:pt x="4135" y="660"/>
                    <a:pt x="4143" y="701"/>
                    <a:pt x="4143" y="741"/>
                  </a:cubicBezTo>
                  <a:cubicBezTo>
                    <a:pt x="4143" y="741"/>
                    <a:pt x="4127" y="685"/>
                    <a:pt x="4111" y="620"/>
                  </a:cubicBezTo>
                  <a:cubicBezTo>
                    <a:pt x="4103" y="563"/>
                    <a:pt x="4103" y="563"/>
                    <a:pt x="4095" y="563"/>
                  </a:cubicBezTo>
                  <a:lnTo>
                    <a:pt x="4087" y="563"/>
                  </a:lnTo>
                  <a:cubicBezTo>
                    <a:pt x="4103" y="628"/>
                    <a:pt x="4078" y="628"/>
                    <a:pt x="4046" y="636"/>
                  </a:cubicBezTo>
                  <a:cubicBezTo>
                    <a:pt x="4005" y="636"/>
                    <a:pt x="3989" y="636"/>
                    <a:pt x="3997" y="693"/>
                  </a:cubicBezTo>
                  <a:cubicBezTo>
                    <a:pt x="4006" y="726"/>
                    <a:pt x="4008" y="742"/>
                    <a:pt x="4004" y="742"/>
                  </a:cubicBezTo>
                  <a:cubicBezTo>
                    <a:pt x="4001" y="742"/>
                    <a:pt x="3993" y="728"/>
                    <a:pt x="3981" y="701"/>
                  </a:cubicBezTo>
                  <a:cubicBezTo>
                    <a:pt x="3940" y="587"/>
                    <a:pt x="3925" y="546"/>
                    <a:pt x="3921" y="546"/>
                  </a:cubicBezTo>
                  <a:lnTo>
                    <a:pt x="3921" y="546"/>
                  </a:lnTo>
                  <a:cubicBezTo>
                    <a:pt x="3920" y="546"/>
                    <a:pt x="3921" y="559"/>
                    <a:pt x="3924" y="579"/>
                  </a:cubicBezTo>
                  <a:cubicBezTo>
                    <a:pt x="3941" y="620"/>
                    <a:pt x="3949" y="660"/>
                    <a:pt x="3949" y="701"/>
                  </a:cubicBezTo>
                  <a:cubicBezTo>
                    <a:pt x="3961" y="758"/>
                    <a:pt x="3965" y="786"/>
                    <a:pt x="3963" y="786"/>
                  </a:cubicBezTo>
                  <a:cubicBezTo>
                    <a:pt x="3961" y="786"/>
                    <a:pt x="3953" y="758"/>
                    <a:pt x="3941" y="701"/>
                  </a:cubicBezTo>
                  <a:cubicBezTo>
                    <a:pt x="3931" y="655"/>
                    <a:pt x="3918" y="636"/>
                    <a:pt x="3905" y="636"/>
                  </a:cubicBezTo>
                  <a:cubicBezTo>
                    <a:pt x="3884" y="636"/>
                    <a:pt x="3866" y="690"/>
                    <a:pt x="3876" y="766"/>
                  </a:cubicBezTo>
                  <a:cubicBezTo>
                    <a:pt x="3868" y="741"/>
                    <a:pt x="3876" y="758"/>
                    <a:pt x="3868" y="709"/>
                  </a:cubicBezTo>
                  <a:cubicBezTo>
                    <a:pt x="3851" y="652"/>
                    <a:pt x="3851" y="652"/>
                    <a:pt x="3835" y="652"/>
                  </a:cubicBezTo>
                  <a:lnTo>
                    <a:pt x="3819" y="652"/>
                  </a:lnTo>
                  <a:cubicBezTo>
                    <a:pt x="3826" y="703"/>
                    <a:pt x="3823" y="721"/>
                    <a:pt x="3816" y="721"/>
                  </a:cubicBezTo>
                  <a:cubicBezTo>
                    <a:pt x="3807" y="721"/>
                    <a:pt x="3791" y="685"/>
                    <a:pt x="3787" y="652"/>
                  </a:cubicBezTo>
                  <a:cubicBezTo>
                    <a:pt x="3778" y="595"/>
                    <a:pt x="3778" y="595"/>
                    <a:pt x="3770" y="595"/>
                  </a:cubicBezTo>
                  <a:cubicBezTo>
                    <a:pt x="3770" y="646"/>
                    <a:pt x="3765" y="664"/>
                    <a:pt x="3758" y="664"/>
                  </a:cubicBezTo>
                  <a:cubicBezTo>
                    <a:pt x="3748" y="664"/>
                    <a:pt x="3735" y="629"/>
                    <a:pt x="3730" y="595"/>
                  </a:cubicBezTo>
                  <a:lnTo>
                    <a:pt x="3722" y="595"/>
                  </a:lnTo>
                  <a:cubicBezTo>
                    <a:pt x="3722" y="652"/>
                    <a:pt x="3714" y="652"/>
                    <a:pt x="3705" y="652"/>
                  </a:cubicBezTo>
                  <a:cubicBezTo>
                    <a:pt x="3697" y="652"/>
                    <a:pt x="3689" y="652"/>
                    <a:pt x="3705" y="717"/>
                  </a:cubicBezTo>
                  <a:cubicBezTo>
                    <a:pt x="3714" y="758"/>
                    <a:pt x="3714" y="790"/>
                    <a:pt x="3714" y="831"/>
                  </a:cubicBezTo>
                  <a:lnTo>
                    <a:pt x="3705" y="774"/>
                  </a:lnTo>
                  <a:cubicBezTo>
                    <a:pt x="3697" y="717"/>
                    <a:pt x="3681" y="717"/>
                    <a:pt x="3665" y="717"/>
                  </a:cubicBezTo>
                  <a:cubicBezTo>
                    <a:pt x="3641" y="717"/>
                    <a:pt x="3633" y="717"/>
                    <a:pt x="3616" y="660"/>
                  </a:cubicBezTo>
                  <a:lnTo>
                    <a:pt x="3616" y="660"/>
                  </a:lnTo>
                  <a:lnTo>
                    <a:pt x="3624" y="717"/>
                  </a:lnTo>
                  <a:cubicBezTo>
                    <a:pt x="3624" y="745"/>
                    <a:pt x="3622" y="760"/>
                    <a:pt x="3619" y="760"/>
                  </a:cubicBezTo>
                  <a:cubicBezTo>
                    <a:pt x="3616" y="760"/>
                    <a:pt x="3612" y="745"/>
                    <a:pt x="3608" y="717"/>
                  </a:cubicBezTo>
                  <a:cubicBezTo>
                    <a:pt x="3604" y="689"/>
                    <a:pt x="3598" y="675"/>
                    <a:pt x="3592" y="675"/>
                  </a:cubicBezTo>
                  <a:cubicBezTo>
                    <a:pt x="3586" y="675"/>
                    <a:pt x="3580" y="689"/>
                    <a:pt x="3576" y="717"/>
                  </a:cubicBezTo>
                  <a:lnTo>
                    <a:pt x="3568" y="717"/>
                  </a:lnTo>
                  <a:cubicBezTo>
                    <a:pt x="3560" y="656"/>
                    <a:pt x="3553" y="626"/>
                    <a:pt x="3549" y="626"/>
                  </a:cubicBezTo>
                  <a:cubicBezTo>
                    <a:pt x="3545" y="626"/>
                    <a:pt x="3543" y="656"/>
                    <a:pt x="3543" y="717"/>
                  </a:cubicBezTo>
                  <a:cubicBezTo>
                    <a:pt x="3543" y="660"/>
                    <a:pt x="3535" y="660"/>
                    <a:pt x="3527" y="660"/>
                  </a:cubicBezTo>
                  <a:cubicBezTo>
                    <a:pt x="3527" y="689"/>
                    <a:pt x="3523" y="703"/>
                    <a:pt x="3518" y="703"/>
                  </a:cubicBezTo>
                  <a:cubicBezTo>
                    <a:pt x="3513" y="703"/>
                    <a:pt x="3507" y="689"/>
                    <a:pt x="3503" y="660"/>
                  </a:cubicBezTo>
                  <a:lnTo>
                    <a:pt x="3495" y="660"/>
                  </a:lnTo>
                  <a:cubicBezTo>
                    <a:pt x="3495" y="717"/>
                    <a:pt x="3495" y="717"/>
                    <a:pt x="3487" y="717"/>
                  </a:cubicBezTo>
                  <a:cubicBezTo>
                    <a:pt x="3487" y="717"/>
                    <a:pt x="3478" y="717"/>
                    <a:pt x="3478" y="774"/>
                  </a:cubicBezTo>
                  <a:cubicBezTo>
                    <a:pt x="3478" y="831"/>
                    <a:pt x="3470" y="831"/>
                    <a:pt x="3470" y="831"/>
                  </a:cubicBezTo>
                  <a:cubicBezTo>
                    <a:pt x="3470" y="798"/>
                    <a:pt x="3462" y="758"/>
                    <a:pt x="3470" y="717"/>
                  </a:cubicBezTo>
                  <a:cubicBezTo>
                    <a:pt x="3470" y="690"/>
                    <a:pt x="3469" y="674"/>
                    <a:pt x="3467" y="674"/>
                  </a:cubicBezTo>
                  <a:cubicBezTo>
                    <a:pt x="3464" y="674"/>
                    <a:pt x="3459" y="704"/>
                    <a:pt x="3454" y="774"/>
                  </a:cubicBezTo>
                  <a:cubicBezTo>
                    <a:pt x="3450" y="835"/>
                    <a:pt x="3448" y="865"/>
                    <a:pt x="3447" y="865"/>
                  </a:cubicBezTo>
                  <a:cubicBezTo>
                    <a:pt x="3446" y="865"/>
                    <a:pt x="3446" y="835"/>
                    <a:pt x="3446" y="774"/>
                  </a:cubicBezTo>
                  <a:cubicBezTo>
                    <a:pt x="3446" y="734"/>
                    <a:pt x="3450" y="690"/>
                    <a:pt x="3450" y="690"/>
                  </a:cubicBezTo>
                  <a:lnTo>
                    <a:pt x="3450" y="690"/>
                  </a:lnTo>
                  <a:cubicBezTo>
                    <a:pt x="3449" y="690"/>
                    <a:pt x="3448" y="698"/>
                    <a:pt x="3446" y="717"/>
                  </a:cubicBezTo>
                  <a:cubicBezTo>
                    <a:pt x="3446" y="717"/>
                    <a:pt x="3438" y="717"/>
                    <a:pt x="3438" y="774"/>
                  </a:cubicBezTo>
                  <a:lnTo>
                    <a:pt x="3422" y="774"/>
                  </a:lnTo>
                  <a:cubicBezTo>
                    <a:pt x="3414" y="717"/>
                    <a:pt x="3405" y="717"/>
                    <a:pt x="3405" y="709"/>
                  </a:cubicBezTo>
                  <a:cubicBezTo>
                    <a:pt x="3401" y="741"/>
                    <a:pt x="3399" y="758"/>
                    <a:pt x="3397" y="758"/>
                  </a:cubicBezTo>
                  <a:cubicBezTo>
                    <a:pt x="3395" y="758"/>
                    <a:pt x="3393" y="741"/>
                    <a:pt x="3389" y="709"/>
                  </a:cubicBezTo>
                  <a:cubicBezTo>
                    <a:pt x="3389" y="686"/>
                    <a:pt x="3388" y="672"/>
                    <a:pt x="3387" y="672"/>
                  </a:cubicBezTo>
                  <a:lnTo>
                    <a:pt x="3387" y="672"/>
                  </a:lnTo>
                  <a:cubicBezTo>
                    <a:pt x="3385" y="672"/>
                    <a:pt x="3384" y="702"/>
                    <a:pt x="3389" y="774"/>
                  </a:cubicBezTo>
                  <a:cubicBezTo>
                    <a:pt x="3389" y="802"/>
                    <a:pt x="3387" y="816"/>
                    <a:pt x="3384" y="816"/>
                  </a:cubicBezTo>
                  <a:cubicBezTo>
                    <a:pt x="3381" y="816"/>
                    <a:pt x="3377" y="802"/>
                    <a:pt x="3373" y="774"/>
                  </a:cubicBezTo>
                  <a:cubicBezTo>
                    <a:pt x="3373" y="750"/>
                    <a:pt x="3373" y="730"/>
                    <a:pt x="3372" y="715"/>
                  </a:cubicBezTo>
                  <a:lnTo>
                    <a:pt x="3372" y="715"/>
                  </a:lnTo>
                  <a:cubicBezTo>
                    <a:pt x="3365" y="774"/>
                    <a:pt x="3365" y="774"/>
                    <a:pt x="3365" y="774"/>
                  </a:cubicBezTo>
                  <a:cubicBezTo>
                    <a:pt x="3357" y="709"/>
                    <a:pt x="3316" y="709"/>
                    <a:pt x="3276" y="709"/>
                  </a:cubicBezTo>
                  <a:cubicBezTo>
                    <a:pt x="3268" y="750"/>
                    <a:pt x="3268" y="790"/>
                    <a:pt x="3268" y="822"/>
                  </a:cubicBezTo>
                  <a:cubicBezTo>
                    <a:pt x="3268" y="875"/>
                    <a:pt x="3268" y="894"/>
                    <a:pt x="3267" y="894"/>
                  </a:cubicBezTo>
                  <a:cubicBezTo>
                    <a:pt x="3266" y="894"/>
                    <a:pt x="3264" y="860"/>
                    <a:pt x="3260" y="822"/>
                  </a:cubicBezTo>
                  <a:cubicBezTo>
                    <a:pt x="3255" y="733"/>
                    <a:pt x="3251" y="689"/>
                    <a:pt x="3249" y="689"/>
                  </a:cubicBezTo>
                  <a:lnTo>
                    <a:pt x="3249" y="689"/>
                  </a:lnTo>
                  <a:cubicBezTo>
                    <a:pt x="3247" y="689"/>
                    <a:pt x="3247" y="733"/>
                    <a:pt x="3251" y="822"/>
                  </a:cubicBezTo>
                  <a:cubicBezTo>
                    <a:pt x="3255" y="883"/>
                    <a:pt x="3258" y="914"/>
                    <a:pt x="3257" y="914"/>
                  </a:cubicBezTo>
                  <a:cubicBezTo>
                    <a:pt x="3255" y="914"/>
                    <a:pt x="3251" y="883"/>
                    <a:pt x="3243" y="822"/>
                  </a:cubicBezTo>
                  <a:cubicBezTo>
                    <a:pt x="3243" y="794"/>
                    <a:pt x="3243" y="780"/>
                    <a:pt x="3242" y="780"/>
                  </a:cubicBezTo>
                  <a:cubicBezTo>
                    <a:pt x="3241" y="780"/>
                    <a:pt x="3239" y="794"/>
                    <a:pt x="3235" y="822"/>
                  </a:cubicBezTo>
                  <a:cubicBezTo>
                    <a:pt x="3230" y="783"/>
                    <a:pt x="3224" y="739"/>
                    <a:pt x="3221" y="739"/>
                  </a:cubicBezTo>
                  <a:cubicBezTo>
                    <a:pt x="3220" y="739"/>
                    <a:pt x="3219" y="746"/>
                    <a:pt x="3219" y="766"/>
                  </a:cubicBezTo>
                  <a:cubicBezTo>
                    <a:pt x="3219" y="766"/>
                    <a:pt x="3219" y="766"/>
                    <a:pt x="3211" y="701"/>
                  </a:cubicBezTo>
                  <a:cubicBezTo>
                    <a:pt x="3209" y="684"/>
                    <a:pt x="3207" y="677"/>
                    <a:pt x="3205" y="677"/>
                  </a:cubicBezTo>
                  <a:cubicBezTo>
                    <a:pt x="3202" y="677"/>
                    <a:pt x="3200" y="717"/>
                    <a:pt x="3195" y="758"/>
                  </a:cubicBezTo>
                  <a:cubicBezTo>
                    <a:pt x="3191" y="818"/>
                    <a:pt x="3187" y="849"/>
                    <a:pt x="3185" y="849"/>
                  </a:cubicBezTo>
                  <a:cubicBezTo>
                    <a:pt x="3183" y="849"/>
                    <a:pt x="3183" y="818"/>
                    <a:pt x="3187" y="758"/>
                  </a:cubicBezTo>
                  <a:cubicBezTo>
                    <a:pt x="3187" y="714"/>
                    <a:pt x="3183" y="696"/>
                    <a:pt x="3179" y="696"/>
                  </a:cubicBezTo>
                  <a:cubicBezTo>
                    <a:pt x="3172" y="696"/>
                    <a:pt x="3162" y="744"/>
                    <a:pt x="3162" y="814"/>
                  </a:cubicBezTo>
                  <a:cubicBezTo>
                    <a:pt x="3157" y="887"/>
                    <a:pt x="3155" y="916"/>
                    <a:pt x="3155" y="916"/>
                  </a:cubicBezTo>
                  <a:cubicBezTo>
                    <a:pt x="3154" y="916"/>
                    <a:pt x="3154" y="902"/>
                    <a:pt x="3154" y="879"/>
                  </a:cubicBezTo>
                  <a:cubicBezTo>
                    <a:pt x="3154" y="814"/>
                    <a:pt x="3146" y="814"/>
                    <a:pt x="3146" y="814"/>
                  </a:cubicBezTo>
                  <a:cubicBezTo>
                    <a:pt x="3146" y="814"/>
                    <a:pt x="3138" y="814"/>
                    <a:pt x="3138" y="758"/>
                  </a:cubicBezTo>
                  <a:cubicBezTo>
                    <a:pt x="3138" y="758"/>
                    <a:pt x="3138" y="758"/>
                    <a:pt x="3122" y="814"/>
                  </a:cubicBezTo>
                  <a:cubicBezTo>
                    <a:pt x="3119" y="860"/>
                    <a:pt x="3114" y="879"/>
                    <a:pt x="3110" y="879"/>
                  </a:cubicBezTo>
                  <a:cubicBezTo>
                    <a:pt x="3104" y="879"/>
                    <a:pt x="3097" y="826"/>
                    <a:pt x="3097" y="750"/>
                  </a:cubicBezTo>
                  <a:lnTo>
                    <a:pt x="3089" y="814"/>
                  </a:lnTo>
                  <a:cubicBezTo>
                    <a:pt x="3084" y="885"/>
                    <a:pt x="3079" y="937"/>
                    <a:pt x="3076" y="937"/>
                  </a:cubicBezTo>
                  <a:cubicBezTo>
                    <a:pt x="3074" y="937"/>
                    <a:pt x="3073" y="917"/>
                    <a:pt x="3073" y="871"/>
                  </a:cubicBezTo>
                  <a:cubicBezTo>
                    <a:pt x="3073" y="869"/>
                    <a:pt x="3073" y="867"/>
                    <a:pt x="3073" y="865"/>
                  </a:cubicBezTo>
                  <a:lnTo>
                    <a:pt x="3073" y="865"/>
                  </a:lnTo>
                  <a:cubicBezTo>
                    <a:pt x="3071" y="871"/>
                    <a:pt x="3069" y="874"/>
                    <a:pt x="3067" y="874"/>
                  </a:cubicBezTo>
                  <a:cubicBezTo>
                    <a:pt x="3059" y="874"/>
                    <a:pt x="3052" y="824"/>
                    <a:pt x="3057" y="750"/>
                  </a:cubicBezTo>
                  <a:cubicBezTo>
                    <a:pt x="3057" y="685"/>
                    <a:pt x="3057" y="685"/>
                    <a:pt x="3049" y="685"/>
                  </a:cubicBezTo>
                  <a:lnTo>
                    <a:pt x="3049" y="750"/>
                  </a:lnTo>
                  <a:cubicBezTo>
                    <a:pt x="3049" y="790"/>
                    <a:pt x="3049" y="831"/>
                    <a:pt x="3041" y="863"/>
                  </a:cubicBezTo>
                  <a:cubicBezTo>
                    <a:pt x="3041" y="863"/>
                    <a:pt x="3033" y="863"/>
                    <a:pt x="3033" y="806"/>
                  </a:cubicBezTo>
                  <a:cubicBezTo>
                    <a:pt x="3033" y="760"/>
                    <a:pt x="3028" y="718"/>
                    <a:pt x="3026" y="718"/>
                  </a:cubicBezTo>
                  <a:cubicBezTo>
                    <a:pt x="3025" y="718"/>
                    <a:pt x="3024" y="725"/>
                    <a:pt x="3024" y="741"/>
                  </a:cubicBezTo>
                  <a:cubicBezTo>
                    <a:pt x="3024" y="741"/>
                    <a:pt x="3024" y="741"/>
                    <a:pt x="3016" y="685"/>
                  </a:cubicBezTo>
                  <a:lnTo>
                    <a:pt x="3000" y="677"/>
                  </a:lnTo>
                  <a:cubicBezTo>
                    <a:pt x="2996" y="709"/>
                    <a:pt x="2992" y="725"/>
                    <a:pt x="2989" y="725"/>
                  </a:cubicBezTo>
                  <a:cubicBezTo>
                    <a:pt x="2986" y="725"/>
                    <a:pt x="2984" y="709"/>
                    <a:pt x="2984" y="677"/>
                  </a:cubicBezTo>
                  <a:cubicBezTo>
                    <a:pt x="2984" y="677"/>
                    <a:pt x="2976" y="677"/>
                    <a:pt x="2968" y="733"/>
                  </a:cubicBezTo>
                  <a:cubicBezTo>
                    <a:pt x="2960" y="733"/>
                    <a:pt x="2951" y="733"/>
                    <a:pt x="2960" y="677"/>
                  </a:cubicBezTo>
                  <a:cubicBezTo>
                    <a:pt x="2960" y="644"/>
                    <a:pt x="2960" y="628"/>
                    <a:pt x="2959" y="628"/>
                  </a:cubicBezTo>
                  <a:cubicBezTo>
                    <a:pt x="2958" y="628"/>
                    <a:pt x="2956" y="644"/>
                    <a:pt x="2951" y="677"/>
                  </a:cubicBezTo>
                  <a:cubicBezTo>
                    <a:pt x="2951" y="733"/>
                    <a:pt x="2943" y="733"/>
                    <a:pt x="2943" y="733"/>
                  </a:cubicBezTo>
                  <a:lnTo>
                    <a:pt x="2927" y="733"/>
                  </a:lnTo>
                  <a:cubicBezTo>
                    <a:pt x="2927" y="790"/>
                    <a:pt x="2927" y="790"/>
                    <a:pt x="2919" y="790"/>
                  </a:cubicBezTo>
                  <a:cubicBezTo>
                    <a:pt x="2919" y="790"/>
                    <a:pt x="2911" y="725"/>
                    <a:pt x="2903" y="725"/>
                  </a:cubicBezTo>
                  <a:cubicBezTo>
                    <a:pt x="2887" y="725"/>
                    <a:pt x="2887" y="725"/>
                    <a:pt x="2887" y="782"/>
                  </a:cubicBezTo>
                  <a:cubicBezTo>
                    <a:pt x="2878" y="782"/>
                    <a:pt x="2870" y="717"/>
                    <a:pt x="2854" y="717"/>
                  </a:cubicBezTo>
                  <a:cubicBezTo>
                    <a:pt x="2838" y="717"/>
                    <a:pt x="2838" y="717"/>
                    <a:pt x="2830" y="774"/>
                  </a:cubicBezTo>
                  <a:cubicBezTo>
                    <a:pt x="2830" y="702"/>
                    <a:pt x="2827" y="672"/>
                    <a:pt x="2823" y="672"/>
                  </a:cubicBezTo>
                  <a:cubicBezTo>
                    <a:pt x="2820" y="672"/>
                    <a:pt x="2817" y="686"/>
                    <a:pt x="2814" y="709"/>
                  </a:cubicBezTo>
                  <a:cubicBezTo>
                    <a:pt x="2806" y="774"/>
                    <a:pt x="2806" y="774"/>
                    <a:pt x="2806" y="774"/>
                  </a:cubicBezTo>
                  <a:cubicBezTo>
                    <a:pt x="2806" y="740"/>
                    <a:pt x="2806" y="724"/>
                    <a:pt x="2803" y="724"/>
                  </a:cubicBezTo>
                  <a:cubicBezTo>
                    <a:pt x="2801" y="724"/>
                    <a:pt x="2797" y="738"/>
                    <a:pt x="2789" y="766"/>
                  </a:cubicBezTo>
                  <a:cubicBezTo>
                    <a:pt x="2781" y="766"/>
                    <a:pt x="2781" y="766"/>
                    <a:pt x="2789" y="709"/>
                  </a:cubicBezTo>
                  <a:lnTo>
                    <a:pt x="2781" y="709"/>
                  </a:lnTo>
                  <a:cubicBezTo>
                    <a:pt x="2772" y="754"/>
                    <a:pt x="2762" y="771"/>
                    <a:pt x="2754" y="771"/>
                  </a:cubicBezTo>
                  <a:cubicBezTo>
                    <a:pt x="2743" y="771"/>
                    <a:pt x="2736" y="732"/>
                    <a:pt x="2741" y="693"/>
                  </a:cubicBezTo>
                  <a:lnTo>
                    <a:pt x="2741" y="693"/>
                  </a:lnTo>
                  <a:cubicBezTo>
                    <a:pt x="2741" y="693"/>
                    <a:pt x="2733" y="693"/>
                    <a:pt x="2724" y="758"/>
                  </a:cubicBezTo>
                  <a:cubicBezTo>
                    <a:pt x="2716" y="813"/>
                    <a:pt x="2710" y="842"/>
                    <a:pt x="2708" y="842"/>
                  </a:cubicBezTo>
                  <a:cubicBezTo>
                    <a:pt x="2706" y="842"/>
                    <a:pt x="2708" y="811"/>
                    <a:pt x="2716" y="750"/>
                  </a:cubicBezTo>
                  <a:cubicBezTo>
                    <a:pt x="2720" y="693"/>
                    <a:pt x="2722" y="664"/>
                    <a:pt x="2721" y="664"/>
                  </a:cubicBezTo>
                  <a:lnTo>
                    <a:pt x="2721" y="664"/>
                  </a:lnTo>
                  <a:cubicBezTo>
                    <a:pt x="2720" y="664"/>
                    <a:pt x="2716" y="693"/>
                    <a:pt x="2708" y="750"/>
                  </a:cubicBezTo>
                  <a:cubicBezTo>
                    <a:pt x="2705" y="773"/>
                    <a:pt x="2699" y="786"/>
                    <a:pt x="2694" y="786"/>
                  </a:cubicBezTo>
                  <a:cubicBezTo>
                    <a:pt x="2687" y="786"/>
                    <a:pt x="2682" y="757"/>
                    <a:pt x="2692" y="685"/>
                  </a:cubicBezTo>
                  <a:cubicBezTo>
                    <a:pt x="2700" y="628"/>
                    <a:pt x="2700" y="571"/>
                    <a:pt x="2700" y="571"/>
                  </a:cubicBezTo>
                  <a:lnTo>
                    <a:pt x="2700" y="571"/>
                  </a:lnTo>
                  <a:cubicBezTo>
                    <a:pt x="2692" y="628"/>
                    <a:pt x="2692" y="628"/>
                    <a:pt x="2692" y="628"/>
                  </a:cubicBezTo>
                  <a:cubicBezTo>
                    <a:pt x="2684" y="685"/>
                    <a:pt x="2676" y="685"/>
                    <a:pt x="2660" y="685"/>
                  </a:cubicBezTo>
                  <a:cubicBezTo>
                    <a:pt x="2659" y="684"/>
                    <a:pt x="2658" y="684"/>
                    <a:pt x="2658" y="684"/>
                  </a:cubicBezTo>
                  <a:cubicBezTo>
                    <a:pt x="2648" y="684"/>
                    <a:pt x="2627" y="733"/>
                    <a:pt x="2619" y="733"/>
                  </a:cubicBezTo>
                  <a:cubicBezTo>
                    <a:pt x="2611" y="733"/>
                    <a:pt x="2595" y="725"/>
                    <a:pt x="2595" y="668"/>
                  </a:cubicBezTo>
                  <a:cubicBezTo>
                    <a:pt x="2595" y="668"/>
                    <a:pt x="2587" y="668"/>
                    <a:pt x="2570" y="725"/>
                  </a:cubicBezTo>
                  <a:cubicBezTo>
                    <a:pt x="2563" y="753"/>
                    <a:pt x="2557" y="767"/>
                    <a:pt x="2553" y="767"/>
                  </a:cubicBezTo>
                  <a:cubicBezTo>
                    <a:pt x="2550" y="767"/>
                    <a:pt x="2550" y="751"/>
                    <a:pt x="2554" y="717"/>
                  </a:cubicBezTo>
                  <a:lnTo>
                    <a:pt x="2554" y="717"/>
                  </a:lnTo>
                  <a:cubicBezTo>
                    <a:pt x="2538" y="774"/>
                    <a:pt x="2530" y="774"/>
                    <a:pt x="2530" y="774"/>
                  </a:cubicBezTo>
                  <a:cubicBezTo>
                    <a:pt x="2536" y="733"/>
                    <a:pt x="2537" y="687"/>
                    <a:pt x="2535" y="687"/>
                  </a:cubicBezTo>
                  <a:lnTo>
                    <a:pt x="2535" y="687"/>
                  </a:lnTo>
                  <a:cubicBezTo>
                    <a:pt x="2534" y="687"/>
                    <a:pt x="2532" y="693"/>
                    <a:pt x="2530" y="709"/>
                  </a:cubicBezTo>
                  <a:cubicBezTo>
                    <a:pt x="2524" y="757"/>
                    <a:pt x="2518" y="769"/>
                    <a:pt x="2512" y="769"/>
                  </a:cubicBezTo>
                  <a:cubicBezTo>
                    <a:pt x="2510" y="769"/>
                    <a:pt x="2508" y="768"/>
                    <a:pt x="2506" y="766"/>
                  </a:cubicBezTo>
                  <a:cubicBezTo>
                    <a:pt x="2506" y="728"/>
                    <a:pt x="2438" y="698"/>
                    <a:pt x="2390" y="698"/>
                  </a:cubicBezTo>
                  <a:cubicBezTo>
                    <a:pt x="2366" y="698"/>
                    <a:pt x="2346" y="706"/>
                    <a:pt x="2343" y="725"/>
                  </a:cubicBezTo>
                  <a:lnTo>
                    <a:pt x="2327" y="717"/>
                  </a:lnTo>
                  <a:lnTo>
                    <a:pt x="2311" y="717"/>
                  </a:lnTo>
                  <a:cubicBezTo>
                    <a:pt x="2322" y="664"/>
                    <a:pt x="2321" y="645"/>
                    <a:pt x="2316" y="645"/>
                  </a:cubicBezTo>
                  <a:lnTo>
                    <a:pt x="2316" y="645"/>
                  </a:lnTo>
                  <a:cubicBezTo>
                    <a:pt x="2309" y="645"/>
                    <a:pt x="2292" y="677"/>
                    <a:pt x="2279" y="709"/>
                  </a:cubicBezTo>
                  <a:cubicBezTo>
                    <a:pt x="2266" y="753"/>
                    <a:pt x="2258" y="758"/>
                    <a:pt x="2252" y="758"/>
                  </a:cubicBezTo>
                  <a:cubicBezTo>
                    <a:pt x="2250" y="758"/>
                    <a:pt x="2248" y="758"/>
                    <a:pt x="2246" y="758"/>
                  </a:cubicBezTo>
                  <a:cubicBezTo>
                    <a:pt x="2261" y="688"/>
                    <a:pt x="2264" y="658"/>
                    <a:pt x="2258" y="658"/>
                  </a:cubicBezTo>
                  <a:lnTo>
                    <a:pt x="2258" y="658"/>
                  </a:lnTo>
                  <a:cubicBezTo>
                    <a:pt x="2254" y="658"/>
                    <a:pt x="2247" y="671"/>
                    <a:pt x="2238" y="693"/>
                  </a:cubicBezTo>
                  <a:cubicBezTo>
                    <a:pt x="2222" y="750"/>
                    <a:pt x="2214" y="778"/>
                    <a:pt x="2213" y="778"/>
                  </a:cubicBezTo>
                  <a:cubicBezTo>
                    <a:pt x="2212" y="778"/>
                    <a:pt x="2218" y="750"/>
                    <a:pt x="2230" y="693"/>
                  </a:cubicBezTo>
                  <a:cubicBezTo>
                    <a:pt x="2241" y="637"/>
                    <a:pt x="2245" y="607"/>
                    <a:pt x="2242" y="607"/>
                  </a:cubicBezTo>
                  <a:lnTo>
                    <a:pt x="2242" y="607"/>
                  </a:lnTo>
                  <a:cubicBezTo>
                    <a:pt x="2238" y="607"/>
                    <a:pt x="2224" y="649"/>
                    <a:pt x="2197" y="741"/>
                  </a:cubicBezTo>
                  <a:cubicBezTo>
                    <a:pt x="2189" y="770"/>
                    <a:pt x="2185" y="784"/>
                    <a:pt x="2184" y="784"/>
                  </a:cubicBezTo>
                  <a:cubicBezTo>
                    <a:pt x="2183" y="784"/>
                    <a:pt x="2185" y="770"/>
                    <a:pt x="2189" y="741"/>
                  </a:cubicBezTo>
                  <a:cubicBezTo>
                    <a:pt x="2204" y="669"/>
                    <a:pt x="2207" y="640"/>
                    <a:pt x="2203" y="640"/>
                  </a:cubicBezTo>
                  <a:lnTo>
                    <a:pt x="2203" y="640"/>
                  </a:lnTo>
                  <a:cubicBezTo>
                    <a:pt x="2201" y="640"/>
                    <a:pt x="2196" y="654"/>
                    <a:pt x="2189" y="677"/>
                  </a:cubicBezTo>
                  <a:cubicBezTo>
                    <a:pt x="2177" y="733"/>
                    <a:pt x="2169" y="762"/>
                    <a:pt x="2167" y="762"/>
                  </a:cubicBezTo>
                  <a:cubicBezTo>
                    <a:pt x="2165" y="762"/>
                    <a:pt x="2169" y="733"/>
                    <a:pt x="2181" y="677"/>
                  </a:cubicBezTo>
                  <a:cubicBezTo>
                    <a:pt x="2189" y="615"/>
                    <a:pt x="2194" y="584"/>
                    <a:pt x="2191" y="584"/>
                  </a:cubicBezTo>
                  <a:lnTo>
                    <a:pt x="2191" y="584"/>
                  </a:lnTo>
                  <a:cubicBezTo>
                    <a:pt x="2189" y="584"/>
                    <a:pt x="2181" y="613"/>
                    <a:pt x="2165" y="668"/>
                  </a:cubicBezTo>
                  <a:cubicBezTo>
                    <a:pt x="2149" y="723"/>
                    <a:pt x="2137" y="750"/>
                    <a:pt x="2132" y="750"/>
                  </a:cubicBezTo>
                  <a:cubicBezTo>
                    <a:pt x="2126" y="750"/>
                    <a:pt x="2128" y="719"/>
                    <a:pt x="2141" y="660"/>
                  </a:cubicBezTo>
                  <a:cubicBezTo>
                    <a:pt x="2135" y="660"/>
                    <a:pt x="2137" y="632"/>
                    <a:pt x="2134" y="632"/>
                  </a:cubicBezTo>
                  <a:cubicBezTo>
                    <a:pt x="2133" y="632"/>
                    <a:pt x="2130" y="639"/>
                    <a:pt x="2124" y="660"/>
                  </a:cubicBezTo>
                  <a:lnTo>
                    <a:pt x="2141" y="595"/>
                  </a:lnTo>
                  <a:lnTo>
                    <a:pt x="2133" y="595"/>
                  </a:lnTo>
                  <a:lnTo>
                    <a:pt x="2116" y="652"/>
                  </a:lnTo>
                  <a:cubicBezTo>
                    <a:pt x="2108" y="652"/>
                    <a:pt x="2100" y="579"/>
                    <a:pt x="2068" y="571"/>
                  </a:cubicBezTo>
                  <a:cubicBezTo>
                    <a:pt x="2049" y="565"/>
                    <a:pt x="2036" y="560"/>
                    <a:pt x="2026" y="560"/>
                  </a:cubicBezTo>
                  <a:cubicBezTo>
                    <a:pt x="2011" y="560"/>
                    <a:pt x="2005" y="572"/>
                    <a:pt x="1995" y="612"/>
                  </a:cubicBezTo>
                  <a:cubicBezTo>
                    <a:pt x="1983" y="667"/>
                    <a:pt x="1975" y="696"/>
                    <a:pt x="1973" y="696"/>
                  </a:cubicBezTo>
                  <a:cubicBezTo>
                    <a:pt x="1970" y="696"/>
                    <a:pt x="1974" y="665"/>
                    <a:pt x="1987" y="604"/>
                  </a:cubicBezTo>
                  <a:cubicBezTo>
                    <a:pt x="1987" y="604"/>
                    <a:pt x="1987" y="547"/>
                    <a:pt x="1979" y="539"/>
                  </a:cubicBezTo>
                  <a:cubicBezTo>
                    <a:pt x="1970" y="539"/>
                    <a:pt x="1962" y="531"/>
                    <a:pt x="1979" y="474"/>
                  </a:cubicBezTo>
                  <a:lnTo>
                    <a:pt x="1979" y="474"/>
                  </a:lnTo>
                  <a:cubicBezTo>
                    <a:pt x="1952" y="535"/>
                    <a:pt x="1933" y="558"/>
                    <a:pt x="1922" y="558"/>
                  </a:cubicBezTo>
                  <a:cubicBezTo>
                    <a:pt x="1913" y="558"/>
                    <a:pt x="1910" y="541"/>
                    <a:pt x="1914" y="514"/>
                  </a:cubicBezTo>
                  <a:cubicBezTo>
                    <a:pt x="1911" y="512"/>
                    <a:pt x="1909" y="511"/>
                    <a:pt x="1907" y="511"/>
                  </a:cubicBezTo>
                  <a:cubicBezTo>
                    <a:pt x="1900" y="511"/>
                    <a:pt x="1891" y="522"/>
                    <a:pt x="1873" y="563"/>
                  </a:cubicBezTo>
                  <a:cubicBezTo>
                    <a:pt x="1858" y="586"/>
                    <a:pt x="1849" y="599"/>
                    <a:pt x="1847" y="599"/>
                  </a:cubicBezTo>
                  <a:cubicBezTo>
                    <a:pt x="1844" y="599"/>
                    <a:pt x="1848" y="584"/>
                    <a:pt x="1857" y="555"/>
                  </a:cubicBezTo>
                  <a:cubicBezTo>
                    <a:pt x="1867" y="521"/>
                    <a:pt x="1868" y="484"/>
                    <a:pt x="1860" y="484"/>
                  </a:cubicBezTo>
                  <a:lnTo>
                    <a:pt x="1860" y="484"/>
                  </a:lnTo>
                  <a:cubicBezTo>
                    <a:pt x="1855" y="484"/>
                    <a:pt x="1846" y="501"/>
                    <a:pt x="1833" y="547"/>
                  </a:cubicBezTo>
                  <a:lnTo>
                    <a:pt x="1841" y="482"/>
                  </a:lnTo>
                  <a:cubicBezTo>
                    <a:pt x="1845" y="465"/>
                    <a:pt x="1847" y="458"/>
                    <a:pt x="1846" y="458"/>
                  </a:cubicBezTo>
                  <a:lnTo>
                    <a:pt x="1846" y="458"/>
                  </a:lnTo>
                  <a:cubicBezTo>
                    <a:pt x="1843" y="458"/>
                    <a:pt x="1828" y="499"/>
                    <a:pt x="1816" y="539"/>
                  </a:cubicBezTo>
                  <a:cubicBezTo>
                    <a:pt x="1802" y="590"/>
                    <a:pt x="1792" y="618"/>
                    <a:pt x="1790" y="618"/>
                  </a:cubicBezTo>
                  <a:cubicBezTo>
                    <a:pt x="1788" y="618"/>
                    <a:pt x="1798" y="576"/>
                    <a:pt x="1824" y="482"/>
                  </a:cubicBezTo>
                  <a:cubicBezTo>
                    <a:pt x="1849" y="410"/>
                    <a:pt x="1855" y="380"/>
                    <a:pt x="1854" y="380"/>
                  </a:cubicBezTo>
                  <a:lnTo>
                    <a:pt x="1854" y="380"/>
                  </a:lnTo>
                  <a:cubicBezTo>
                    <a:pt x="1853" y="380"/>
                    <a:pt x="1847" y="394"/>
                    <a:pt x="1841" y="417"/>
                  </a:cubicBezTo>
                  <a:cubicBezTo>
                    <a:pt x="1823" y="457"/>
                    <a:pt x="1806" y="497"/>
                    <a:pt x="1803" y="497"/>
                  </a:cubicBezTo>
                  <a:cubicBezTo>
                    <a:pt x="1802" y="497"/>
                    <a:pt x="1804" y="490"/>
                    <a:pt x="1808" y="474"/>
                  </a:cubicBezTo>
                  <a:cubicBezTo>
                    <a:pt x="1808" y="472"/>
                    <a:pt x="1808" y="471"/>
                    <a:pt x="1807" y="471"/>
                  </a:cubicBezTo>
                  <a:cubicBezTo>
                    <a:pt x="1804" y="471"/>
                    <a:pt x="1793" y="490"/>
                    <a:pt x="1768" y="579"/>
                  </a:cubicBezTo>
                  <a:cubicBezTo>
                    <a:pt x="1750" y="620"/>
                    <a:pt x="1745" y="632"/>
                    <a:pt x="1741" y="632"/>
                  </a:cubicBezTo>
                  <a:cubicBezTo>
                    <a:pt x="1739" y="632"/>
                    <a:pt x="1738" y="630"/>
                    <a:pt x="1735" y="628"/>
                  </a:cubicBezTo>
                  <a:cubicBezTo>
                    <a:pt x="1752" y="595"/>
                    <a:pt x="1760" y="555"/>
                    <a:pt x="1776" y="523"/>
                  </a:cubicBezTo>
                  <a:lnTo>
                    <a:pt x="1768" y="514"/>
                  </a:lnTo>
                  <a:cubicBezTo>
                    <a:pt x="1768" y="474"/>
                    <a:pt x="1784" y="433"/>
                    <a:pt x="1792" y="401"/>
                  </a:cubicBezTo>
                  <a:cubicBezTo>
                    <a:pt x="1799" y="373"/>
                    <a:pt x="1803" y="357"/>
                    <a:pt x="1803" y="357"/>
                  </a:cubicBezTo>
                  <a:lnTo>
                    <a:pt x="1803" y="357"/>
                  </a:lnTo>
                  <a:cubicBezTo>
                    <a:pt x="1802" y="357"/>
                    <a:pt x="1794" y="385"/>
                    <a:pt x="1776" y="450"/>
                  </a:cubicBezTo>
                  <a:cubicBezTo>
                    <a:pt x="1735" y="563"/>
                    <a:pt x="1735" y="563"/>
                    <a:pt x="1727" y="563"/>
                  </a:cubicBezTo>
                  <a:cubicBezTo>
                    <a:pt x="1719" y="555"/>
                    <a:pt x="1719" y="555"/>
                    <a:pt x="1735" y="498"/>
                  </a:cubicBezTo>
                  <a:cubicBezTo>
                    <a:pt x="1752" y="441"/>
                    <a:pt x="1752" y="441"/>
                    <a:pt x="1743" y="441"/>
                  </a:cubicBezTo>
                  <a:cubicBezTo>
                    <a:pt x="1695" y="523"/>
                    <a:pt x="1646" y="612"/>
                    <a:pt x="1614" y="709"/>
                  </a:cubicBezTo>
                  <a:cubicBezTo>
                    <a:pt x="1594" y="765"/>
                    <a:pt x="1584" y="793"/>
                    <a:pt x="1583" y="793"/>
                  </a:cubicBezTo>
                  <a:cubicBezTo>
                    <a:pt x="1583" y="793"/>
                    <a:pt x="1593" y="763"/>
                    <a:pt x="1614" y="701"/>
                  </a:cubicBezTo>
                  <a:cubicBezTo>
                    <a:pt x="1630" y="644"/>
                    <a:pt x="1630" y="644"/>
                    <a:pt x="1622" y="644"/>
                  </a:cubicBezTo>
                  <a:cubicBezTo>
                    <a:pt x="1646" y="587"/>
                    <a:pt x="1646" y="587"/>
                    <a:pt x="1654" y="587"/>
                  </a:cubicBezTo>
                  <a:lnTo>
                    <a:pt x="1670" y="539"/>
                  </a:lnTo>
                  <a:cubicBezTo>
                    <a:pt x="1691" y="477"/>
                    <a:pt x="1699" y="446"/>
                    <a:pt x="1697" y="446"/>
                  </a:cubicBezTo>
                  <a:lnTo>
                    <a:pt x="1697" y="446"/>
                  </a:lnTo>
                  <a:cubicBezTo>
                    <a:pt x="1694" y="446"/>
                    <a:pt x="1682" y="475"/>
                    <a:pt x="1662" y="531"/>
                  </a:cubicBezTo>
                  <a:cubicBezTo>
                    <a:pt x="1647" y="554"/>
                    <a:pt x="1639" y="566"/>
                    <a:pt x="1636" y="566"/>
                  </a:cubicBezTo>
                  <a:cubicBezTo>
                    <a:pt x="1634" y="566"/>
                    <a:pt x="1638" y="552"/>
                    <a:pt x="1646" y="523"/>
                  </a:cubicBezTo>
                  <a:cubicBezTo>
                    <a:pt x="1652" y="502"/>
                    <a:pt x="1658" y="481"/>
                    <a:pt x="1662" y="466"/>
                  </a:cubicBezTo>
                  <a:lnTo>
                    <a:pt x="1662" y="466"/>
                  </a:lnTo>
                  <a:cubicBezTo>
                    <a:pt x="1662" y="466"/>
                    <a:pt x="1654" y="458"/>
                    <a:pt x="1670" y="401"/>
                  </a:cubicBezTo>
                  <a:cubicBezTo>
                    <a:pt x="1669" y="401"/>
                    <a:pt x="1667" y="400"/>
                    <a:pt x="1665" y="400"/>
                  </a:cubicBezTo>
                  <a:cubicBezTo>
                    <a:pt x="1658" y="400"/>
                    <a:pt x="1651" y="405"/>
                    <a:pt x="1638" y="450"/>
                  </a:cubicBezTo>
                  <a:cubicBezTo>
                    <a:pt x="1614" y="506"/>
                    <a:pt x="1614" y="506"/>
                    <a:pt x="1606" y="506"/>
                  </a:cubicBezTo>
                  <a:cubicBezTo>
                    <a:pt x="1606" y="504"/>
                    <a:pt x="1605" y="502"/>
                    <a:pt x="1604" y="502"/>
                  </a:cubicBezTo>
                  <a:cubicBezTo>
                    <a:pt x="1600" y="502"/>
                    <a:pt x="1591" y="514"/>
                    <a:pt x="1573" y="555"/>
                  </a:cubicBezTo>
                  <a:cubicBezTo>
                    <a:pt x="1558" y="608"/>
                    <a:pt x="1529" y="661"/>
                    <a:pt x="1518" y="661"/>
                  </a:cubicBezTo>
                  <a:cubicBezTo>
                    <a:pt x="1518" y="661"/>
                    <a:pt x="1517" y="661"/>
                    <a:pt x="1516" y="660"/>
                  </a:cubicBezTo>
                  <a:cubicBezTo>
                    <a:pt x="1507" y="682"/>
                    <a:pt x="1501" y="695"/>
                    <a:pt x="1499" y="695"/>
                  </a:cubicBezTo>
                  <a:cubicBezTo>
                    <a:pt x="1497" y="695"/>
                    <a:pt x="1505" y="665"/>
                    <a:pt x="1524" y="595"/>
                  </a:cubicBezTo>
                  <a:cubicBezTo>
                    <a:pt x="1549" y="547"/>
                    <a:pt x="1541" y="539"/>
                    <a:pt x="1541" y="539"/>
                  </a:cubicBezTo>
                  <a:cubicBezTo>
                    <a:pt x="1541" y="539"/>
                    <a:pt x="1533" y="539"/>
                    <a:pt x="1557" y="482"/>
                  </a:cubicBezTo>
                  <a:cubicBezTo>
                    <a:pt x="1562" y="464"/>
                    <a:pt x="1563" y="457"/>
                    <a:pt x="1561" y="457"/>
                  </a:cubicBezTo>
                  <a:lnTo>
                    <a:pt x="1561" y="457"/>
                  </a:lnTo>
                  <a:cubicBezTo>
                    <a:pt x="1558" y="457"/>
                    <a:pt x="1541" y="492"/>
                    <a:pt x="1524" y="531"/>
                  </a:cubicBezTo>
                  <a:cubicBezTo>
                    <a:pt x="1508" y="587"/>
                    <a:pt x="1484" y="644"/>
                    <a:pt x="1484" y="644"/>
                  </a:cubicBezTo>
                  <a:cubicBezTo>
                    <a:pt x="1500" y="587"/>
                    <a:pt x="1516" y="531"/>
                    <a:pt x="1541" y="474"/>
                  </a:cubicBezTo>
                  <a:cubicBezTo>
                    <a:pt x="1561" y="417"/>
                    <a:pt x="1571" y="389"/>
                    <a:pt x="1570" y="389"/>
                  </a:cubicBezTo>
                  <a:lnTo>
                    <a:pt x="1570" y="389"/>
                  </a:lnTo>
                  <a:cubicBezTo>
                    <a:pt x="1569" y="389"/>
                    <a:pt x="1557" y="417"/>
                    <a:pt x="1533" y="474"/>
                  </a:cubicBezTo>
                  <a:cubicBezTo>
                    <a:pt x="1521" y="508"/>
                    <a:pt x="1502" y="546"/>
                    <a:pt x="1497" y="546"/>
                  </a:cubicBezTo>
                  <a:cubicBezTo>
                    <a:pt x="1495" y="546"/>
                    <a:pt x="1495" y="539"/>
                    <a:pt x="1500" y="523"/>
                  </a:cubicBezTo>
                  <a:cubicBezTo>
                    <a:pt x="1492" y="514"/>
                    <a:pt x="1484" y="506"/>
                    <a:pt x="1508" y="458"/>
                  </a:cubicBezTo>
                  <a:cubicBezTo>
                    <a:pt x="1514" y="437"/>
                    <a:pt x="1515" y="430"/>
                    <a:pt x="1513" y="430"/>
                  </a:cubicBezTo>
                  <a:lnTo>
                    <a:pt x="1513" y="430"/>
                  </a:lnTo>
                  <a:cubicBezTo>
                    <a:pt x="1510" y="430"/>
                    <a:pt x="1500" y="450"/>
                    <a:pt x="1500" y="450"/>
                  </a:cubicBezTo>
                  <a:cubicBezTo>
                    <a:pt x="1485" y="476"/>
                    <a:pt x="1477" y="488"/>
                    <a:pt x="1474" y="488"/>
                  </a:cubicBezTo>
                  <a:cubicBezTo>
                    <a:pt x="1469" y="488"/>
                    <a:pt x="1471" y="472"/>
                    <a:pt x="1476" y="441"/>
                  </a:cubicBezTo>
                  <a:cubicBezTo>
                    <a:pt x="1488" y="378"/>
                    <a:pt x="1495" y="348"/>
                    <a:pt x="1492" y="348"/>
                  </a:cubicBezTo>
                  <a:lnTo>
                    <a:pt x="1492" y="348"/>
                  </a:lnTo>
                  <a:cubicBezTo>
                    <a:pt x="1489" y="348"/>
                    <a:pt x="1479" y="374"/>
                    <a:pt x="1460" y="425"/>
                  </a:cubicBezTo>
                  <a:cubicBezTo>
                    <a:pt x="1446" y="458"/>
                    <a:pt x="1432" y="491"/>
                    <a:pt x="1430" y="491"/>
                  </a:cubicBezTo>
                  <a:cubicBezTo>
                    <a:pt x="1429" y="491"/>
                    <a:pt x="1434" y="473"/>
                    <a:pt x="1452" y="425"/>
                  </a:cubicBezTo>
                  <a:cubicBezTo>
                    <a:pt x="1457" y="407"/>
                    <a:pt x="1458" y="400"/>
                    <a:pt x="1456" y="400"/>
                  </a:cubicBezTo>
                  <a:lnTo>
                    <a:pt x="1456" y="400"/>
                  </a:lnTo>
                  <a:cubicBezTo>
                    <a:pt x="1452" y="400"/>
                    <a:pt x="1433" y="435"/>
                    <a:pt x="1411" y="474"/>
                  </a:cubicBezTo>
                  <a:cubicBezTo>
                    <a:pt x="1387" y="523"/>
                    <a:pt x="1338" y="636"/>
                    <a:pt x="1314" y="685"/>
                  </a:cubicBezTo>
                  <a:cubicBezTo>
                    <a:pt x="1285" y="751"/>
                    <a:pt x="1273" y="779"/>
                    <a:pt x="1272" y="779"/>
                  </a:cubicBezTo>
                  <a:cubicBezTo>
                    <a:pt x="1271" y="779"/>
                    <a:pt x="1275" y="765"/>
                    <a:pt x="1281" y="741"/>
                  </a:cubicBezTo>
                  <a:cubicBezTo>
                    <a:pt x="1289" y="701"/>
                    <a:pt x="1297" y="660"/>
                    <a:pt x="1314" y="620"/>
                  </a:cubicBezTo>
                  <a:cubicBezTo>
                    <a:pt x="1338" y="571"/>
                    <a:pt x="1346" y="571"/>
                    <a:pt x="1346" y="571"/>
                  </a:cubicBezTo>
                  <a:lnTo>
                    <a:pt x="1354" y="571"/>
                  </a:lnTo>
                  <a:cubicBezTo>
                    <a:pt x="1370" y="514"/>
                    <a:pt x="1395" y="466"/>
                    <a:pt x="1387" y="458"/>
                  </a:cubicBezTo>
                  <a:cubicBezTo>
                    <a:pt x="1399" y="429"/>
                    <a:pt x="1403" y="415"/>
                    <a:pt x="1401" y="415"/>
                  </a:cubicBezTo>
                  <a:lnTo>
                    <a:pt x="1401" y="415"/>
                  </a:lnTo>
                  <a:cubicBezTo>
                    <a:pt x="1399" y="415"/>
                    <a:pt x="1391" y="429"/>
                    <a:pt x="1379" y="458"/>
                  </a:cubicBezTo>
                  <a:cubicBezTo>
                    <a:pt x="1403" y="401"/>
                    <a:pt x="1395" y="393"/>
                    <a:pt x="1387" y="385"/>
                  </a:cubicBezTo>
                  <a:cubicBezTo>
                    <a:pt x="1379" y="385"/>
                    <a:pt x="1362" y="377"/>
                    <a:pt x="1387" y="320"/>
                  </a:cubicBezTo>
                  <a:cubicBezTo>
                    <a:pt x="1384" y="318"/>
                    <a:pt x="1382" y="316"/>
                    <a:pt x="1380" y="316"/>
                  </a:cubicBezTo>
                  <a:cubicBezTo>
                    <a:pt x="1373" y="316"/>
                    <a:pt x="1364" y="327"/>
                    <a:pt x="1346" y="368"/>
                  </a:cubicBezTo>
                  <a:cubicBezTo>
                    <a:pt x="1318" y="429"/>
                    <a:pt x="1303" y="455"/>
                    <a:pt x="1301" y="455"/>
                  </a:cubicBezTo>
                  <a:cubicBezTo>
                    <a:pt x="1299" y="455"/>
                    <a:pt x="1303" y="441"/>
                    <a:pt x="1314" y="417"/>
                  </a:cubicBezTo>
                  <a:cubicBezTo>
                    <a:pt x="1347" y="345"/>
                    <a:pt x="1346" y="281"/>
                    <a:pt x="1324" y="281"/>
                  </a:cubicBezTo>
                  <a:cubicBezTo>
                    <a:pt x="1314" y="281"/>
                    <a:pt x="1299" y="295"/>
                    <a:pt x="1281" y="328"/>
                  </a:cubicBezTo>
                  <a:lnTo>
                    <a:pt x="1273" y="320"/>
                  </a:lnTo>
                  <a:cubicBezTo>
                    <a:pt x="1282" y="287"/>
                    <a:pt x="1278" y="268"/>
                    <a:pt x="1269" y="268"/>
                  </a:cubicBezTo>
                  <a:cubicBezTo>
                    <a:pt x="1262" y="268"/>
                    <a:pt x="1251" y="279"/>
                    <a:pt x="1241" y="304"/>
                  </a:cubicBezTo>
                  <a:lnTo>
                    <a:pt x="1224" y="295"/>
                  </a:lnTo>
                  <a:cubicBezTo>
                    <a:pt x="1233" y="261"/>
                    <a:pt x="1237" y="245"/>
                    <a:pt x="1234" y="245"/>
                  </a:cubicBezTo>
                  <a:lnTo>
                    <a:pt x="1234" y="245"/>
                  </a:lnTo>
                  <a:cubicBezTo>
                    <a:pt x="1231" y="245"/>
                    <a:pt x="1223" y="257"/>
                    <a:pt x="1208" y="279"/>
                  </a:cubicBezTo>
                  <a:cubicBezTo>
                    <a:pt x="1185" y="320"/>
                    <a:pt x="1166" y="356"/>
                    <a:pt x="1166" y="356"/>
                  </a:cubicBezTo>
                  <a:cubicBezTo>
                    <a:pt x="1166" y="356"/>
                    <a:pt x="1169" y="350"/>
                    <a:pt x="1176" y="336"/>
                  </a:cubicBezTo>
                  <a:cubicBezTo>
                    <a:pt x="1208" y="279"/>
                    <a:pt x="1200" y="271"/>
                    <a:pt x="1184" y="263"/>
                  </a:cubicBezTo>
                  <a:cubicBezTo>
                    <a:pt x="1180" y="261"/>
                    <a:pt x="1176" y="259"/>
                    <a:pt x="1173" y="259"/>
                  </a:cubicBezTo>
                  <a:cubicBezTo>
                    <a:pt x="1166" y="259"/>
                    <a:pt x="1161" y="271"/>
                    <a:pt x="1143" y="312"/>
                  </a:cubicBezTo>
                  <a:cubicBezTo>
                    <a:pt x="1131" y="322"/>
                    <a:pt x="1124" y="327"/>
                    <a:pt x="1120" y="327"/>
                  </a:cubicBezTo>
                  <a:cubicBezTo>
                    <a:pt x="1111" y="327"/>
                    <a:pt x="1133" y="289"/>
                    <a:pt x="1152" y="247"/>
                  </a:cubicBezTo>
                  <a:cubicBezTo>
                    <a:pt x="1177" y="199"/>
                    <a:pt x="1190" y="173"/>
                    <a:pt x="1188" y="173"/>
                  </a:cubicBezTo>
                  <a:lnTo>
                    <a:pt x="1188" y="173"/>
                  </a:lnTo>
                  <a:cubicBezTo>
                    <a:pt x="1186" y="173"/>
                    <a:pt x="1163" y="211"/>
                    <a:pt x="1119" y="295"/>
                  </a:cubicBezTo>
                  <a:cubicBezTo>
                    <a:pt x="1083" y="354"/>
                    <a:pt x="1065" y="377"/>
                    <a:pt x="1061" y="377"/>
                  </a:cubicBezTo>
                  <a:cubicBezTo>
                    <a:pt x="1058" y="377"/>
                    <a:pt x="1064" y="362"/>
                    <a:pt x="1079" y="336"/>
                  </a:cubicBezTo>
                  <a:cubicBezTo>
                    <a:pt x="1096" y="301"/>
                    <a:pt x="1105" y="291"/>
                    <a:pt x="1109" y="291"/>
                  </a:cubicBezTo>
                  <a:cubicBezTo>
                    <a:pt x="1110" y="291"/>
                    <a:pt x="1111" y="293"/>
                    <a:pt x="1111" y="295"/>
                  </a:cubicBezTo>
                  <a:lnTo>
                    <a:pt x="1168" y="190"/>
                  </a:lnTo>
                  <a:cubicBezTo>
                    <a:pt x="1168" y="188"/>
                    <a:pt x="1168" y="186"/>
                    <a:pt x="1167" y="186"/>
                  </a:cubicBezTo>
                  <a:cubicBezTo>
                    <a:pt x="1165" y="186"/>
                    <a:pt x="1158" y="196"/>
                    <a:pt x="1135" y="231"/>
                  </a:cubicBezTo>
                  <a:cubicBezTo>
                    <a:pt x="1135" y="231"/>
                    <a:pt x="1127" y="231"/>
                    <a:pt x="1095" y="279"/>
                  </a:cubicBezTo>
                  <a:cubicBezTo>
                    <a:pt x="1062" y="336"/>
                    <a:pt x="1038" y="385"/>
                    <a:pt x="1014" y="441"/>
                  </a:cubicBezTo>
                  <a:cubicBezTo>
                    <a:pt x="995" y="486"/>
                    <a:pt x="986" y="490"/>
                    <a:pt x="983" y="490"/>
                  </a:cubicBezTo>
                  <a:cubicBezTo>
                    <a:pt x="982" y="490"/>
                    <a:pt x="981" y="490"/>
                    <a:pt x="981" y="490"/>
                  </a:cubicBezTo>
                  <a:cubicBezTo>
                    <a:pt x="997" y="433"/>
                    <a:pt x="1022" y="377"/>
                    <a:pt x="1062" y="328"/>
                  </a:cubicBezTo>
                  <a:cubicBezTo>
                    <a:pt x="1087" y="295"/>
                    <a:pt x="1103" y="263"/>
                    <a:pt x="1119" y="231"/>
                  </a:cubicBezTo>
                  <a:cubicBezTo>
                    <a:pt x="1126" y="218"/>
                    <a:pt x="1128" y="213"/>
                    <a:pt x="1126" y="213"/>
                  </a:cubicBezTo>
                  <a:lnTo>
                    <a:pt x="1126" y="213"/>
                  </a:lnTo>
                  <a:cubicBezTo>
                    <a:pt x="1118" y="213"/>
                    <a:pt x="1058" y="286"/>
                    <a:pt x="1014" y="368"/>
                  </a:cubicBezTo>
                  <a:cubicBezTo>
                    <a:pt x="1022" y="344"/>
                    <a:pt x="1014" y="360"/>
                    <a:pt x="1038" y="312"/>
                  </a:cubicBezTo>
                  <a:cubicBezTo>
                    <a:pt x="1070" y="263"/>
                    <a:pt x="1062" y="255"/>
                    <a:pt x="1054" y="255"/>
                  </a:cubicBezTo>
                  <a:cubicBezTo>
                    <a:pt x="1052" y="253"/>
                    <a:pt x="1050" y="251"/>
                    <a:pt x="1047" y="251"/>
                  </a:cubicBezTo>
                  <a:cubicBezTo>
                    <a:pt x="1040" y="251"/>
                    <a:pt x="1031" y="261"/>
                    <a:pt x="1014" y="295"/>
                  </a:cubicBezTo>
                  <a:cubicBezTo>
                    <a:pt x="997" y="328"/>
                    <a:pt x="973" y="368"/>
                    <a:pt x="949" y="401"/>
                  </a:cubicBezTo>
                  <a:cubicBezTo>
                    <a:pt x="933" y="433"/>
                    <a:pt x="916" y="474"/>
                    <a:pt x="892" y="506"/>
                  </a:cubicBezTo>
                  <a:cubicBezTo>
                    <a:pt x="892" y="506"/>
                    <a:pt x="916" y="450"/>
                    <a:pt x="941" y="393"/>
                  </a:cubicBezTo>
                  <a:cubicBezTo>
                    <a:pt x="989" y="279"/>
                    <a:pt x="1014" y="223"/>
                    <a:pt x="997" y="214"/>
                  </a:cubicBezTo>
                  <a:cubicBezTo>
                    <a:pt x="989" y="206"/>
                    <a:pt x="981" y="198"/>
                    <a:pt x="1006" y="141"/>
                  </a:cubicBezTo>
                  <a:cubicBezTo>
                    <a:pt x="1004" y="141"/>
                    <a:pt x="1002" y="141"/>
                    <a:pt x="1000" y="141"/>
                  </a:cubicBezTo>
                  <a:cubicBezTo>
                    <a:pt x="993" y="141"/>
                    <a:pt x="984" y="146"/>
                    <a:pt x="965" y="190"/>
                  </a:cubicBezTo>
                  <a:lnTo>
                    <a:pt x="957" y="182"/>
                  </a:lnTo>
                  <a:cubicBezTo>
                    <a:pt x="970" y="153"/>
                    <a:pt x="973" y="138"/>
                    <a:pt x="970" y="138"/>
                  </a:cubicBezTo>
                  <a:lnTo>
                    <a:pt x="970" y="138"/>
                  </a:lnTo>
                  <a:cubicBezTo>
                    <a:pt x="966" y="138"/>
                    <a:pt x="956" y="150"/>
                    <a:pt x="941" y="174"/>
                  </a:cubicBezTo>
                  <a:cubicBezTo>
                    <a:pt x="931" y="188"/>
                    <a:pt x="926" y="194"/>
                    <a:pt x="925" y="194"/>
                  </a:cubicBezTo>
                  <a:cubicBezTo>
                    <a:pt x="921" y="194"/>
                    <a:pt x="933" y="166"/>
                    <a:pt x="933" y="166"/>
                  </a:cubicBezTo>
                  <a:cubicBezTo>
                    <a:pt x="958" y="118"/>
                    <a:pt x="972" y="92"/>
                    <a:pt x="972" y="92"/>
                  </a:cubicBezTo>
                  <a:lnTo>
                    <a:pt x="972" y="92"/>
                  </a:lnTo>
                  <a:cubicBezTo>
                    <a:pt x="971" y="92"/>
                    <a:pt x="949" y="130"/>
                    <a:pt x="900" y="214"/>
                  </a:cubicBezTo>
                  <a:cubicBezTo>
                    <a:pt x="876" y="247"/>
                    <a:pt x="860" y="287"/>
                    <a:pt x="843" y="328"/>
                  </a:cubicBezTo>
                  <a:lnTo>
                    <a:pt x="860" y="336"/>
                  </a:lnTo>
                  <a:lnTo>
                    <a:pt x="819" y="377"/>
                  </a:lnTo>
                  <a:cubicBezTo>
                    <a:pt x="787" y="401"/>
                    <a:pt x="762" y="433"/>
                    <a:pt x="738" y="474"/>
                  </a:cubicBezTo>
                  <a:cubicBezTo>
                    <a:pt x="738" y="474"/>
                    <a:pt x="717" y="515"/>
                    <a:pt x="708" y="515"/>
                  </a:cubicBezTo>
                  <a:cubicBezTo>
                    <a:pt x="707" y="515"/>
                    <a:pt x="706" y="515"/>
                    <a:pt x="706" y="514"/>
                  </a:cubicBezTo>
                  <a:lnTo>
                    <a:pt x="770" y="417"/>
                  </a:lnTo>
                  <a:cubicBezTo>
                    <a:pt x="803" y="368"/>
                    <a:pt x="835" y="320"/>
                    <a:pt x="868" y="263"/>
                  </a:cubicBezTo>
                  <a:cubicBezTo>
                    <a:pt x="903" y="197"/>
                    <a:pt x="923" y="150"/>
                    <a:pt x="919" y="150"/>
                  </a:cubicBezTo>
                  <a:lnTo>
                    <a:pt x="919" y="150"/>
                  </a:lnTo>
                  <a:cubicBezTo>
                    <a:pt x="916" y="150"/>
                    <a:pt x="905" y="167"/>
                    <a:pt x="884" y="206"/>
                  </a:cubicBezTo>
                  <a:cubicBezTo>
                    <a:pt x="876" y="198"/>
                    <a:pt x="876" y="198"/>
                    <a:pt x="900" y="150"/>
                  </a:cubicBezTo>
                  <a:cubicBezTo>
                    <a:pt x="914" y="125"/>
                    <a:pt x="922" y="111"/>
                    <a:pt x="921" y="111"/>
                  </a:cubicBezTo>
                  <a:lnTo>
                    <a:pt x="921" y="111"/>
                  </a:lnTo>
                  <a:cubicBezTo>
                    <a:pt x="920" y="111"/>
                    <a:pt x="905" y="135"/>
                    <a:pt x="868" y="190"/>
                  </a:cubicBezTo>
                  <a:cubicBezTo>
                    <a:pt x="832" y="238"/>
                    <a:pt x="814" y="262"/>
                    <a:pt x="811" y="262"/>
                  </a:cubicBezTo>
                  <a:cubicBezTo>
                    <a:pt x="808" y="262"/>
                    <a:pt x="823" y="236"/>
                    <a:pt x="852" y="182"/>
                  </a:cubicBezTo>
                  <a:cubicBezTo>
                    <a:pt x="887" y="116"/>
                    <a:pt x="894" y="85"/>
                    <a:pt x="886" y="85"/>
                  </a:cubicBezTo>
                  <a:lnTo>
                    <a:pt x="886" y="85"/>
                  </a:lnTo>
                  <a:cubicBezTo>
                    <a:pt x="882" y="85"/>
                    <a:pt x="872" y="96"/>
                    <a:pt x="860" y="117"/>
                  </a:cubicBezTo>
                  <a:cubicBezTo>
                    <a:pt x="825" y="170"/>
                    <a:pt x="806" y="191"/>
                    <a:pt x="802" y="191"/>
                  </a:cubicBezTo>
                  <a:cubicBezTo>
                    <a:pt x="798" y="191"/>
                    <a:pt x="804" y="176"/>
                    <a:pt x="819" y="150"/>
                  </a:cubicBezTo>
                  <a:cubicBezTo>
                    <a:pt x="832" y="124"/>
                    <a:pt x="838" y="112"/>
                    <a:pt x="835" y="112"/>
                  </a:cubicBezTo>
                  <a:lnTo>
                    <a:pt x="835" y="112"/>
                  </a:lnTo>
                  <a:cubicBezTo>
                    <a:pt x="832" y="112"/>
                    <a:pt x="822" y="122"/>
                    <a:pt x="803" y="141"/>
                  </a:cubicBezTo>
                  <a:cubicBezTo>
                    <a:pt x="827" y="106"/>
                    <a:pt x="851" y="70"/>
                    <a:pt x="845" y="70"/>
                  </a:cubicBezTo>
                  <a:lnTo>
                    <a:pt x="845" y="70"/>
                  </a:lnTo>
                  <a:cubicBezTo>
                    <a:pt x="843" y="70"/>
                    <a:pt x="838" y="74"/>
                    <a:pt x="827" y="85"/>
                  </a:cubicBezTo>
                  <a:cubicBezTo>
                    <a:pt x="827" y="85"/>
                    <a:pt x="827" y="85"/>
                    <a:pt x="795" y="141"/>
                  </a:cubicBezTo>
                  <a:lnTo>
                    <a:pt x="722" y="231"/>
                  </a:lnTo>
                  <a:cubicBezTo>
                    <a:pt x="706" y="271"/>
                    <a:pt x="689" y="304"/>
                    <a:pt x="665" y="336"/>
                  </a:cubicBezTo>
                  <a:cubicBezTo>
                    <a:pt x="658" y="347"/>
                    <a:pt x="653" y="352"/>
                    <a:pt x="651" y="352"/>
                  </a:cubicBezTo>
                  <a:cubicBezTo>
                    <a:pt x="643" y="352"/>
                    <a:pt x="668" y="286"/>
                    <a:pt x="738" y="166"/>
                  </a:cubicBezTo>
                  <a:lnTo>
                    <a:pt x="795" y="60"/>
                  </a:lnTo>
                  <a:lnTo>
                    <a:pt x="730" y="158"/>
                  </a:lnTo>
                  <a:cubicBezTo>
                    <a:pt x="730" y="158"/>
                    <a:pt x="722" y="158"/>
                    <a:pt x="754" y="101"/>
                  </a:cubicBezTo>
                  <a:cubicBezTo>
                    <a:pt x="787" y="52"/>
                    <a:pt x="787" y="52"/>
                    <a:pt x="787" y="52"/>
                  </a:cubicBezTo>
                  <a:lnTo>
                    <a:pt x="787" y="52"/>
                  </a:lnTo>
                  <a:cubicBezTo>
                    <a:pt x="787" y="52"/>
                    <a:pt x="779" y="52"/>
                    <a:pt x="746" y="101"/>
                  </a:cubicBezTo>
                  <a:cubicBezTo>
                    <a:pt x="709" y="156"/>
                    <a:pt x="693" y="180"/>
                    <a:pt x="692" y="180"/>
                  </a:cubicBezTo>
                  <a:cubicBezTo>
                    <a:pt x="692" y="180"/>
                    <a:pt x="700" y="166"/>
                    <a:pt x="714" y="141"/>
                  </a:cubicBezTo>
                  <a:cubicBezTo>
                    <a:pt x="743" y="92"/>
                    <a:pt x="757" y="67"/>
                    <a:pt x="754" y="67"/>
                  </a:cubicBezTo>
                  <a:lnTo>
                    <a:pt x="754" y="67"/>
                  </a:lnTo>
                  <a:cubicBezTo>
                    <a:pt x="751" y="67"/>
                    <a:pt x="733" y="90"/>
                    <a:pt x="697" y="133"/>
                  </a:cubicBezTo>
                  <a:cubicBezTo>
                    <a:pt x="722" y="101"/>
                    <a:pt x="738" y="68"/>
                    <a:pt x="754" y="28"/>
                  </a:cubicBezTo>
                  <a:lnTo>
                    <a:pt x="754" y="28"/>
                  </a:lnTo>
                  <a:lnTo>
                    <a:pt x="722" y="77"/>
                  </a:lnTo>
                  <a:cubicBezTo>
                    <a:pt x="685" y="132"/>
                    <a:pt x="667" y="156"/>
                    <a:pt x="663" y="156"/>
                  </a:cubicBezTo>
                  <a:cubicBezTo>
                    <a:pt x="661" y="156"/>
                    <a:pt x="667" y="142"/>
                    <a:pt x="681" y="117"/>
                  </a:cubicBezTo>
                  <a:cubicBezTo>
                    <a:pt x="698" y="92"/>
                    <a:pt x="706" y="80"/>
                    <a:pt x="703" y="80"/>
                  </a:cubicBezTo>
                  <a:lnTo>
                    <a:pt x="703" y="80"/>
                  </a:lnTo>
                  <a:cubicBezTo>
                    <a:pt x="700" y="80"/>
                    <a:pt x="688" y="90"/>
                    <a:pt x="665" y="109"/>
                  </a:cubicBezTo>
                  <a:cubicBezTo>
                    <a:pt x="665" y="109"/>
                    <a:pt x="657" y="101"/>
                    <a:pt x="689" y="52"/>
                  </a:cubicBezTo>
                  <a:lnTo>
                    <a:pt x="689" y="52"/>
                  </a:lnTo>
                  <a:cubicBezTo>
                    <a:pt x="670" y="72"/>
                    <a:pt x="660" y="82"/>
                    <a:pt x="657" y="82"/>
                  </a:cubicBezTo>
                  <a:cubicBezTo>
                    <a:pt x="654" y="82"/>
                    <a:pt x="660" y="70"/>
                    <a:pt x="673" y="44"/>
                  </a:cubicBezTo>
                  <a:cubicBezTo>
                    <a:pt x="690" y="15"/>
                    <a:pt x="698" y="1"/>
                    <a:pt x="697" y="1"/>
                  </a:cubicBezTo>
                  <a:close/>
                  <a:moveTo>
                    <a:pt x="1111" y="2047"/>
                  </a:moveTo>
                  <a:cubicBezTo>
                    <a:pt x="1111" y="2047"/>
                    <a:pt x="1087" y="2095"/>
                    <a:pt x="1070" y="2152"/>
                  </a:cubicBezTo>
                  <a:cubicBezTo>
                    <a:pt x="1060" y="2176"/>
                    <a:pt x="1056" y="2190"/>
                    <a:pt x="1058" y="2190"/>
                  </a:cubicBezTo>
                  <a:cubicBezTo>
                    <a:pt x="1060" y="2190"/>
                    <a:pt x="1075" y="2164"/>
                    <a:pt x="1103" y="2104"/>
                  </a:cubicBezTo>
                  <a:cubicBezTo>
                    <a:pt x="1119" y="2047"/>
                    <a:pt x="1119" y="2047"/>
                    <a:pt x="1111" y="20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4" name="Google Shape;8834;p32"/>
            <p:cNvSpPr/>
            <p:nvPr/>
          </p:nvSpPr>
          <p:spPr>
            <a:xfrm>
              <a:off x="7294017" y="1846731"/>
              <a:ext cx="118801" cy="80378"/>
            </a:xfrm>
            <a:custGeom>
              <a:avLst/>
              <a:gdLst/>
              <a:ahLst/>
              <a:cxnLst/>
              <a:rect l="l" t="t" r="r" b="b"/>
              <a:pathLst>
                <a:path w="6892" h="4663" extrusionOk="0">
                  <a:moveTo>
                    <a:pt x="0" y="1"/>
                  </a:moveTo>
                  <a:lnTo>
                    <a:pt x="211" y="4663"/>
                  </a:lnTo>
                  <a:lnTo>
                    <a:pt x="6892" y="22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5" name="Google Shape;8835;p32"/>
            <p:cNvSpPr/>
            <p:nvPr/>
          </p:nvSpPr>
          <p:spPr>
            <a:xfrm>
              <a:off x="7658918" y="1719001"/>
              <a:ext cx="54936" cy="100081"/>
            </a:xfrm>
            <a:custGeom>
              <a:avLst/>
              <a:gdLst/>
              <a:ahLst/>
              <a:cxnLst/>
              <a:rect l="l" t="t" r="r" b="b"/>
              <a:pathLst>
                <a:path w="3187" h="5806" extrusionOk="0">
                  <a:moveTo>
                    <a:pt x="0" y="0"/>
                  </a:moveTo>
                  <a:lnTo>
                    <a:pt x="3187" y="5805"/>
                  </a:lnTo>
                  <a:lnTo>
                    <a:pt x="3187" y="7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6" name="Google Shape;8836;p32"/>
            <p:cNvSpPr/>
            <p:nvPr/>
          </p:nvSpPr>
          <p:spPr>
            <a:xfrm>
              <a:off x="7420627" y="1455595"/>
              <a:ext cx="97461" cy="72104"/>
            </a:xfrm>
            <a:custGeom>
              <a:avLst/>
              <a:gdLst/>
              <a:ahLst/>
              <a:cxnLst/>
              <a:rect l="l" t="t" r="r" b="b"/>
              <a:pathLst>
                <a:path w="5654" h="4183" extrusionOk="0">
                  <a:moveTo>
                    <a:pt x="649" y="95"/>
                  </a:moveTo>
                  <a:lnTo>
                    <a:pt x="633" y="152"/>
                  </a:lnTo>
                  <a:lnTo>
                    <a:pt x="641" y="152"/>
                  </a:lnTo>
                  <a:cubicBezTo>
                    <a:pt x="666" y="104"/>
                    <a:pt x="666" y="104"/>
                    <a:pt x="657" y="95"/>
                  </a:cubicBezTo>
                  <a:close/>
                  <a:moveTo>
                    <a:pt x="440" y="319"/>
                  </a:moveTo>
                  <a:cubicBezTo>
                    <a:pt x="442" y="319"/>
                    <a:pt x="444" y="320"/>
                    <a:pt x="447" y="323"/>
                  </a:cubicBezTo>
                  <a:cubicBezTo>
                    <a:pt x="447" y="323"/>
                    <a:pt x="447" y="323"/>
                    <a:pt x="422" y="379"/>
                  </a:cubicBezTo>
                  <a:cubicBezTo>
                    <a:pt x="422" y="379"/>
                    <a:pt x="398" y="428"/>
                    <a:pt x="390" y="428"/>
                  </a:cubicBezTo>
                  <a:lnTo>
                    <a:pt x="406" y="371"/>
                  </a:lnTo>
                  <a:cubicBezTo>
                    <a:pt x="424" y="330"/>
                    <a:pt x="433" y="319"/>
                    <a:pt x="440" y="319"/>
                  </a:cubicBezTo>
                  <a:close/>
                  <a:moveTo>
                    <a:pt x="2179" y="513"/>
                  </a:moveTo>
                  <a:cubicBezTo>
                    <a:pt x="2172" y="513"/>
                    <a:pt x="2167" y="523"/>
                    <a:pt x="2149" y="558"/>
                  </a:cubicBezTo>
                  <a:lnTo>
                    <a:pt x="2165" y="574"/>
                  </a:lnTo>
                  <a:cubicBezTo>
                    <a:pt x="2198" y="517"/>
                    <a:pt x="2198" y="517"/>
                    <a:pt x="2190" y="517"/>
                  </a:cubicBezTo>
                  <a:cubicBezTo>
                    <a:pt x="2185" y="515"/>
                    <a:pt x="2182" y="513"/>
                    <a:pt x="2179" y="513"/>
                  </a:cubicBezTo>
                  <a:close/>
                  <a:moveTo>
                    <a:pt x="520" y="355"/>
                  </a:moveTo>
                  <a:cubicBezTo>
                    <a:pt x="520" y="363"/>
                    <a:pt x="528" y="363"/>
                    <a:pt x="503" y="420"/>
                  </a:cubicBezTo>
                  <a:lnTo>
                    <a:pt x="495" y="420"/>
                  </a:lnTo>
                  <a:cubicBezTo>
                    <a:pt x="503" y="402"/>
                    <a:pt x="505" y="394"/>
                    <a:pt x="504" y="394"/>
                  </a:cubicBezTo>
                  <a:lnTo>
                    <a:pt x="504" y="394"/>
                  </a:lnTo>
                  <a:cubicBezTo>
                    <a:pt x="501" y="394"/>
                    <a:pt x="482" y="430"/>
                    <a:pt x="471" y="468"/>
                  </a:cubicBezTo>
                  <a:lnTo>
                    <a:pt x="422" y="582"/>
                  </a:lnTo>
                  <a:cubicBezTo>
                    <a:pt x="430" y="541"/>
                    <a:pt x="439" y="501"/>
                    <a:pt x="463" y="460"/>
                  </a:cubicBezTo>
                  <a:cubicBezTo>
                    <a:pt x="503" y="355"/>
                    <a:pt x="503" y="355"/>
                    <a:pt x="520" y="355"/>
                  </a:cubicBezTo>
                  <a:close/>
                  <a:moveTo>
                    <a:pt x="1703" y="558"/>
                  </a:moveTo>
                  <a:lnTo>
                    <a:pt x="1671" y="606"/>
                  </a:lnTo>
                  <a:cubicBezTo>
                    <a:pt x="1659" y="629"/>
                    <a:pt x="1660" y="632"/>
                    <a:pt x="1656" y="643"/>
                  </a:cubicBezTo>
                  <a:lnTo>
                    <a:pt x="1656" y="643"/>
                  </a:lnTo>
                  <a:cubicBezTo>
                    <a:pt x="1666" y="622"/>
                    <a:pt x="1683" y="588"/>
                    <a:pt x="1703" y="558"/>
                  </a:cubicBezTo>
                  <a:close/>
                  <a:moveTo>
                    <a:pt x="1656" y="643"/>
                  </a:moveTo>
                  <a:lnTo>
                    <a:pt x="1656" y="643"/>
                  </a:lnTo>
                  <a:cubicBezTo>
                    <a:pt x="1650" y="655"/>
                    <a:pt x="1647" y="663"/>
                    <a:pt x="1647" y="663"/>
                  </a:cubicBezTo>
                  <a:cubicBezTo>
                    <a:pt x="1651" y="653"/>
                    <a:pt x="1654" y="647"/>
                    <a:pt x="1656" y="643"/>
                  </a:cubicBezTo>
                  <a:close/>
                  <a:moveTo>
                    <a:pt x="1250" y="635"/>
                  </a:moveTo>
                  <a:cubicBezTo>
                    <a:pt x="1253" y="635"/>
                    <a:pt x="1255" y="636"/>
                    <a:pt x="1257" y="639"/>
                  </a:cubicBezTo>
                  <a:lnTo>
                    <a:pt x="1233" y="687"/>
                  </a:lnTo>
                  <a:lnTo>
                    <a:pt x="1193" y="736"/>
                  </a:lnTo>
                  <a:lnTo>
                    <a:pt x="1217" y="679"/>
                  </a:lnTo>
                  <a:cubicBezTo>
                    <a:pt x="1234" y="645"/>
                    <a:pt x="1243" y="635"/>
                    <a:pt x="1250" y="635"/>
                  </a:cubicBezTo>
                  <a:close/>
                  <a:moveTo>
                    <a:pt x="811" y="727"/>
                  </a:moveTo>
                  <a:cubicBezTo>
                    <a:pt x="811" y="727"/>
                    <a:pt x="811" y="727"/>
                    <a:pt x="811" y="728"/>
                  </a:cubicBezTo>
                  <a:cubicBezTo>
                    <a:pt x="820" y="728"/>
                    <a:pt x="795" y="785"/>
                    <a:pt x="755" y="833"/>
                  </a:cubicBezTo>
                  <a:lnTo>
                    <a:pt x="747" y="825"/>
                  </a:lnTo>
                  <a:cubicBezTo>
                    <a:pt x="769" y="773"/>
                    <a:pt x="806" y="727"/>
                    <a:pt x="811" y="727"/>
                  </a:cubicBezTo>
                  <a:close/>
                  <a:moveTo>
                    <a:pt x="1480" y="656"/>
                  </a:moveTo>
                  <a:cubicBezTo>
                    <a:pt x="1482" y="656"/>
                    <a:pt x="1466" y="681"/>
                    <a:pt x="1428" y="744"/>
                  </a:cubicBezTo>
                  <a:lnTo>
                    <a:pt x="1363" y="841"/>
                  </a:lnTo>
                  <a:cubicBezTo>
                    <a:pt x="1387" y="785"/>
                    <a:pt x="1420" y="728"/>
                    <a:pt x="1452" y="687"/>
                  </a:cubicBezTo>
                  <a:cubicBezTo>
                    <a:pt x="1468" y="668"/>
                    <a:pt x="1478" y="656"/>
                    <a:pt x="1480" y="656"/>
                  </a:cubicBezTo>
                  <a:close/>
                  <a:moveTo>
                    <a:pt x="1857" y="801"/>
                  </a:moveTo>
                  <a:cubicBezTo>
                    <a:pt x="1841" y="833"/>
                    <a:pt x="1825" y="866"/>
                    <a:pt x="1809" y="906"/>
                  </a:cubicBezTo>
                  <a:cubicBezTo>
                    <a:pt x="1809" y="907"/>
                    <a:pt x="1810" y="907"/>
                    <a:pt x="1811" y="907"/>
                  </a:cubicBezTo>
                  <a:cubicBezTo>
                    <a:pt x="1820" y="907"/>
                    <a:pt x="1841" y="858"/>
                    <a:pt x="1841" y="858"/>
                  </a:cubicBezTo>
                  <a:cubicBezTo>
                    <a:pt x="1841" y="858"/>
                    <a:pt x="1874" y="809"/>
                    <a:pt x="1866" y="801"/>
                  </a:cubicBezTo>
                  <a:close/>
                  <a:moveTo>
                    <a:pt x="800" y="827"/>
                  </a:moveTo>
                  <a:cubicBezTo>
                    <a:pt x="790" y="827"/>
                    <a:pt x="771" y="861"/>
                    <a:pt x="755" y="898"/>
                  </a:cubicBezTo>
                  <a:cubicBezTo>
                    <a:pt x="730" y="955"/>
                    <a:pt x="739" y="955"/>
                    <a:pt x="747" y="963"/>
                  </a:cubicBezTo>
                  <a:cubicBezTo>
                    <a:pt x="755" y="963"/>
                    <a:pt x="787" y="914"/>
                    <a:pt x="787" y="914"/>
                  </a:cubicBezTo>
                  <a:cubicBezTo>
                    <a:pt x="811" y="866"/>
                    <a:pt x="811" y="858"/>
                    <a:pt x="803" y="858"/>
                  </a:cubicBezTo>
                  <a:cubicBezTo>
                    <a:pt x="806" y="836"/>
                    <a:pt x="804" y="827"/>
                    <a:pt x="800" y="827"/>
                  </a:cubicBezTo>
                  <a:close/>
                  <a:moveTo>
                    <a:pt x="1247" y="742"/>
                  </a:moveTo>
                  <a:cubicBezTo>
                    <a:pt x="1249" y="742"/>
                    <a:pt x="1235" y="769"/>
                    <a:pt x="1209" y="817"/>
                  </a:cubicBezTo>
                  <a:cubicBezTo>
                    <a:pt x="1184" y="874"/>
                    <a:pt x="1152" y="922"/>
                    <a:pt x="1111" y="971"/>
                  </a:cubicBezTo>
                  <a:lnTo>
                    <a:pt x="1103" y="963"/>
                  </a:lnTo>
                  <a:lnTo>
                    <a:pt x="1168" y="858"/>
                  </a:lnTo>
                  <a:cubicBezTo>
                    <a:pt x="1221" y="779"/>
                    <a:pt x="1245" y="742"/>
                    <a:pt x="1247" y="742"/>
                  </a:cubicBezTo>
                  <a:close/>
                  <a:moveTo>
                    <a:pt x="1711" y="914"/>
                  </a:moveTo>
                  <a:cubicBezTo>
                    <a:pt x="1720" y="914"/>
                    <a:pt x="1720" y="914"/>
                    <a:pt x="1687" y="971"/>
                  </a:cubicBezTo>
                  <a:lnTo>
                    <a:pt x="1679" y="963"/>
                  </a:lnTo>
                  <a:lnTo>
                    <a:pt x="1703" y="914"/>
                  </a:lnTo>
                  <a:close/>
                  <a:moveTo>
                    <a:pt x="1669" y="864"/>
                  </a:moveTo>
                  <a:cubicBezTo>
                    <a:pt x="1672" y="864"/>
                    <a:pt x="1647" y="914"/>
                    <a:pt x="1598" y="987"/>
                  </a:cubicBezTo>
                  <a:cubicBezTo>
                    <a:pt x="1598" y="987"/>
                    <a:pt x="1598" y="987"/>
                    <a:pt x="1590" y="979"/>
                  </a:cubicBezTo>
                  <a:cubicBezTo>
                    <a:pt x="1613" y="934"/>
                    <a:pt x="1642" y="881"/>
                    <a:pt x="1653" y="881"/>
                  </a:cubicBezTo>
                  <a:cubicBezTo>
                    <a:pt x="1654" y="881"/>
                    <a:pt x="1654" y="881"/>
                    <a:pt x="1655" y="882"/>
                  </a:cubicBezTo>
                  <a:cubicBezTo>
                    <a:pt x="1663" y="870"/>
                    <a:pt x="1667" y="864"/>
                    <a:pt x="1669" y="864"/>
                  </a:cubicBezTo>
                  <a:close/>
                  <a:moveTo>
                    <a:pt x="1395" y="931"/>
                  </a:moveTo>
                  <a:cubicBezTo>
                    <a:pt x="1371" y="987"/>
                    <a:pt x="1339" y="1036"/>
                    <a:pt x="1330" y="1036"/>
                  </a:cubicBezTo>
                  <a:lnTo>
                    <a:pt x="1330" y="1028"/>
                  </a:lnTo>
                  <a:cubicBezTo>
                    <a:pt x="1347" y="995"/>
                    <a:pt x="1371" y="963"/>
                    <a:pt x="1387" y="931"/>
                  </a:cubicBezTo>
                  <a:close/>
                  <a:moveTo>
                    <a:pt x="1436" y="1166"/>
                  </a:moveTo>
                  <a:lnTo>
                    <a:pt x="1403" y="1214"/>
                  </a:lnTo>
                  <a:cubicBezTo>
                    <a:pt x="1403" y="1214"/>
                    <a:pt x="1385" y="1236"/>
                    <a:pt x="1383" y="1236"/>
                  </a:cubicBezTo>
                  <a:cubicBezTo>
                    <a:pt x="1382" y="1236"/>
                    <a:pt x="1384" y="1231"/>
                    <a:pt x="1395" y="1214"/>
                  </a:cubicBezTo>
                  <a:cubicBezTo>
                    <a:pt x="1387" y="1206"/>
                    <a:pt x="1428" y="1166"/>
                    <a:pt x="1436" y="1166"/>
                  </a:cubicBezTo>
                  <a:close/>
                  <a:moveTo>
                    <a:pt x="57" y="1125"/>
                  </a:moveTo>
                  <a:cubicBezTo>
                    <a:pt x="33" y="1166"/>
                    <a:pt x="17" y="1198"/>
                    <a:pt x="1" y="1231"/>
                  </a:cubicBezTo>
                  <a:lnTo>
                    <a:pt x="9" y="1239"/>
                  </a:lnTo>
                  <a:cubicBezTo>
                    <a:pt x="33" y="1206"/>
                    <a:pt x="49" y="1166"/>
                    <a:pt x="66" y="1133"/>
                  </a:cubicBezTo>
                  <a:lnTo>
                    <a:pt x="57" y="1125"/>
                  </a:lnTo>
                  <a:close/>
                  <a:moveTo>
                    <a:pt x="1726" y="1141"/>
                  </a:moveTo>
                  <a:cubicBezTo>
                    <a:pt x="1727" y="1141"/>
                    <a:pt x="1728" y="1141"/>
                    <a:pt x="1728" y="1141"/>
                  </a:cubicBezTo>
                  <a:cubicBezTo>
                    <a:pt x="1736" y="1141"/>
                    <a:pt x="1744" y="1149"/>
                    <a:pt x="1711" y="1198"/>
                  </a:cubicBezTo>
                  <a:cubicBezTo>
                    <a:pt x="1711" y="1198"/>
                    <a:pt x="1683" y="1248"/>
                    <a:pt x="1673" y="1248"/>
                  </a:cubicBezTo>
                  <a:cubicBezTo>
                    <a:pt x="1672" y="1248"/>
                    <a:pt x="1671" y="1247"/>
                    <a:pt x="1671" y="1247"/>
                  </a:cubicBezTo>
                  <a:cubicBezTo>
                    <a:pt x="1671" y="1247"/>
                    <a:pt x="1695" y="1190"/>
                    <a:pt x="1695" y="1190"/>
                  </a:cubicBezTo>
                  <a:cubicBezTo>
                    <a:pt x="1714" y="1146"/>
                    <a:pt x="1723" y="1141"/>
                    <a:pt x="1726" y="1141"/>
                  </a:cubicBezTo>
                  <a:close/>
                  <a:moveTo>
                    <a:pt x="2028" y="1147"/>
                  </a:moveTo>
                  <a:cubicBezTo>
                    <a:pt x="2032" y="1147"/>
                    <a:pt x="2021" y="1175"/>
                    <a:pt x="1987" y="1239"/>
                  </a:cubicBezTo>
                  <a:cubicBezTo>
                    <a:pt x="1955" y="1287"/>
                    <a:pt x="1955" y="1287"/>
                    <a:pt x="1947" y="1287"/>
                  </a:cubicBezTo>
                  <a:cubicBezTo>
                    <a:pt x="1963" y="1247"/>
                    <a:pt x="1987" y="1214"/>
                    <a:pt x="2003" y="1182"/>
                  </a:cubicBezTo>
                  <a:cubicBezTo>
                    <a:pt x="2016" y="1159"/>
                    <a:pt x="2025" y="1147"/>
                    <a:pt x="2028" y="1147"/>
                  </a:cubicBezTo>
                  <a:close/>
                  <a:moveTo>
                    <a:pt x="1836" y="1211"/>
                  </a:moveTo>
                  <a:cubicBezTo>
                    <a:pt x="1837" y="1211"/>
                    <a:pt x="1839" y="1212"/>
                    <a:pt x="1841" y="1214"/>
                  </a:cubicBezTo>
                  <a:cubicBezTo>
                    <a:pt x="1849" y="1222"/>
                    <a:pt x="1817" y="1271"/>
                    <a:pt x="1817" y="1271"/>
                  </a:cubicBezTo>
                  <a:cubicBezTo>
                    <a:pt x="1809" y="1290"/>
                    <a:pt x="1806" y="1296"/>
                    <a:pt x="1806" y="1296"/>
                  </a:cubicBezTo>
                  <a:cubicBezTo>
                    <a:pt x="1805" y="1296"/>
                    <a:pt x="1814" y="1268"/>
                    <a:pt x="1809" y="1263"/>
                  </a:cubicBezTo>
                  <a:cubicBezTo>
                    <a:pt x="1826" y="1222"/>
                    <a:pt x="1831" y="1211"/>
                    <a:pt x="1836" y="1211"/>
                  </a:cubicBezTo>
                  <a:close/>
                  <a:moveTo>
                    <a:pt x="2060" y="1214"/>
                  </a:moveTo>
                  <a:cubicBezTo>
                    <a:pt x="2030" y="1260"/>
                    <a:pt x="1999" y="1312"/>
                    <a:pt x="1996" y="1312"/>
                  </a:cubicBezTo>
                  <a:cubicBezTo>
                    <a:pt x="1995" y="1312"/>
                    <a:pt x="1995" y="1312"/>
                    <a:pt x="1995" y="1312"/>
                  </a:cubicBezTo>
                  <a:lnTo>
                    <a:pt x="2020" y="1255"/>
                  </a:lnTo>
                  <a:lnTo>
                    <a:pt x="2052" y="1214"/>
                  </a:lnTo>
                  <a:close/>
                  <a:moveTo>
                    <a:pt x="2035" y="1316"/>
                  </a:moveTo>
                  <a:cubicBezTo>
                    <a:pt x="2038" y="1316"/>
                    <a:pt x="2028" y="1337"/>
                    <a:pt x="2021" y="1337"/>
                  </a:cubicBezTo>
                  <a:cubicBezTo>
                    <a:pt x="2021" y="1337"/>
                    <a:pt x="2020" y="1337"/>
                    <a:pt x="2020" y="1336"/>
                  </a:cubicBezTo>
                  <a:cubicBezTo>
                    <a:pt x="2030" y="1321"/>
                    <a:pt x="2034" y="1316"/>
                    <a:pt x="2035" y="1316"/>
                  </a:cubicBezTo>
                  <a:close/>
                  <a:moveTo>
                    <a:pt x="2895" y="1368"/>
                  </a:moveTo>
                  <a:cubicBezTo>
                    <a:pt x="2865" y="1421"/>
                    <a:pt x="2835" y="1467"/>
                    <a:pt x="2824" y="1467"/>
                  </a:cubicBezTo>
                  <a:cubicBezTo>
                    <a:pt x="2824" y="1467"/>
                    <a:pt x="2823" y="1466"/>
                    <a:pt x="2822" y="1466"/>
                  </a:cubicBezTo>
                  <a:cubicBezTo>
                    <a:pt x="2838" y="1425"/>
                    <a:pt x="2863" y="1401"/>
                    <a:pt x="2887" y="1368"/>
                  </a:cubicBezTo>
                  <a:close/>
                  <a:moveTo>
                    <a:pt x="2384" y="1587"/>
                  </a:moveTo>
                  <a:lnTo>
                    <a:pt x="2393" y="1595"/>
                  </a:lnTo>
                  <a:cubicBezTo>
                    <a:pt x="2360" y="1644"/>
                    <a:pt x="2328" y="1693"/>
                    <a:pt x="2320" y="1693"/>
                  </a:cubicBezTo>
                  <a:lnTo>
                    <a:pt x="2344" y="1636"/>
                  </a:lnTo>
                  <a:lnTo>
                    <a:pt x="2384" y="1587"/>
                  </a:lnTo>
                  <a:close/>
                  <a:moveTo>
                    <a:pt x="2558" y="1649"/>
                  </a:moveTo>
                  <a:lnTo>
                    <a:pt x="2558" y="1649"/>
                  </a:lnTo>
                  <a:cubicBezTo>
                    <a:pt x="2556" y="1656"/>
                    <a:pt x="2548" y="1670"/>
                    <a:pt x="2530" y="1701"/>
                  </a:cubicBezTo>
                  <a:cubicBezTo>
                    <a:pt x="2514" y="1733"/>
                    <a:pt x="2490" y="1766"/>
                    <a:pt x="2457" y="1790"/>
                  </a:cubicBezTo>
                  <a:cubicBezTo>
                    <a:pt x="2489" y="1743"/>
                    <a:pt x="2520" y="1696"/>
                    <a:pt x="2558" y="1649"/>
                  </a:cubicBezTo>
                  <a:close/>
                  <a:moveTo>
                    <a:pt x="2765" y="1725"/>
                  </a:moveTo>
                  <a:lnTo>
                    <a:pt x="2774" y="1733"/>
                  </a:lnTo>
                  <a:cubicBezTo>
                    <a:pt x="2744" y="1778"/>
                    <a:pt x="2714" y="1823"/>
                    <a:pt x="2703" y="1823"/>
                  </a:cubicBezTo>
                  <a:cubicBezTo>
                    <a:pt x="2702" y="1823"/>
                    <a:pt x="2701" y="1823"/>
                    <a:pt x="2701" y="1822"/>
                  </a:cubicBezTo>
                  <a:lnTo>
                    <a:pt x="2733" y="1774"/>
                  </a:lnTo>
                  <a:lnTo>
                    <a:pt x="2765" y="1725"/>
                  </a:lnTo>
                  <a:close/>
                  <a:moveTo>
                    <a:pt x="3657" y="1904"/>
                  </a:moveTo>
                  <a:cubicBezTo>
                    <a:pt x="3663" y="1909"/>
                    <a:pt x="3651" y="1931"/>
                    <a:pt x="3649" y="1931"/>
                  </a:cubicBezTo>
                  <a:cubicBezTo>
                    <a:pt x="3647" y="1931"/>
                    <a:pt x="3649" y="1924"/>
                    <a:pt x="3657" y="1904"/>
                  </a:cubicBezTo>
                  <a:close/>
                  <a:moveTo>
                    <a:pt x="3179" y="2041"/>
                  </a:moveTo>
                  <a:cubicBezTo>
                    <a:pt x="3187" y="2049"/>
                    <a:pt x="3187" y="2049"/>
                    <a:pt x="3155" y="2098"/>
                  </a:cubicBezTo>
                  <a:cubicBezTo>
                    <a:pt x="3124" y="2135"/>
                    <a:pt x="3112" y="2139"/>
                    <a:pt x="3104" y="2139"/>
                  </a:cubicBezTo>
                  <a:cubicBezTo>
                    <a:pt x="3102" y="2139"/>
                    <a:pt x="3100" y="2139"/>
                    <a:pt x="3098" y="2139"/>
                  </a:cubicBezTo>
                  <a:cubicBezTo>
                    <a:pt x="3130" y="2082"/>
                    <a:pt x="3171" y="2041"/>
                    <a:pt x="3179" y="2041"/>
                  </a:cubicBezTo>
                  <a:close/>
                  <a:moveTo>
                    <a:pt x="3447" y="2187"/>
                  </a:moveTo>
                  <a:lnTo>
                    <a:pt x="3455" y="2195"/>
                  </a:lnTo>
                  <a:cubicBezTo>
                    <a:pt x="3417" y="2240"/>
                    <a:pt x="3387" y="2285"/>
                    <a:pt x="3376" y="2285"/>
                  </a:cubicBezTo>
                  <a:cubicBezTo>
                    <a:pt x="3375" y="2285"/>
                    <a:pt x="3374" y="2285"/>
                    <a:pt x="3374" y="2285"/>
                  </a:cubicBezTo>
                  <a:lnTo>
                    <a:pt x="3365" y="2276"/>
                  </a:lnTo>
                  <a:cubicBezTo>
                    <a:pt x="3390" y="2244"/>
                    <a:pt x="3414" y="2220"/>
                    <a:pt x="3447" y="2187"/>
                  </a:cubicBezTo>
                  <a:close/>
                  <a:moveTo>
                    <a:pt x="1209" y="2228"/>
                  </a:moveTo>
                  <a:lnTo>
                    <a:pt x="1209" y="2228"/>
                  </a:lnTo>
                  <a:cubicBezTo>
                    <a:pt x="1184" y="2260"/>
                    <a:pt x="1168" y="2293"/>
                    <a:pt x="1144" y="2325"/>
                  </a:cubicBezTo>
                  <a:cubicBezTo>
                    <a:pt x="1133" y="2350"/>
                    <a:pt x="1127" y="2364"/>
                    <a:pt x="1129" y="2364"/>
                  </a:cubicBezTo>
                  <a:cubicBezTo>
                    <a:pt x="1132" y="2364"/>
                    <a:pt x="1148" y="2340"/>
                    <a:pt x="1184" y="2285"/>
                  </a:cubicBezTo>
                  <a:cubicBezTo>
                    <a:pt x="1217" y="2236"/>
                    <a:pt x="1217" y="2236"/>
                    <a:pt x="1209" y="2228"/>
                  </a:cubicBezTo>
                  <a:close/>
                  <a:moveTo>
                    <a:pt x="4135" y="2316"/>
                  </a:moveTo>
                  <a:cubicBezTo>
                    <a:pt x="4136" y="2316"/>
                    <a:pt x="4136" y="2317"/>
                    <a:pt x="4136" y="2317"/>
                  </a:cubicBezTo>
                  <a:cubicBezTo>
                    <a:pt x="4144" y="2325"/>
                    <a:pt x="4144" y="2325"/>
                    <a:pt x="4103" y="2366"/>
                  </a:cubicBezTo>
                  <a:cubicBezTo>
                    <a:pt x="4103" y="2366"/>
                    <a:pt x="4076" y="2407"/>
                    <a:pt x="4065" y="2407"/>
                  </a:cubicBezTo>
                  <a:cubicBezTo>
                    <a:pt x="4064" y="2407"/>
                    <a:pt x="4063" y="2407"/>
                    <a:pt x="4063" y="2406"/>
                  </a:cubicBezTo>
                  <a:lnTo>
                    <a:pt x="4095" y="2358"/>
                  </a:lnTo>
                  <a:cubicBezTo>
                    <a:pt x="4126" y="2321"/>
                    <a:pt x="4133" y="2316"/>
                    <a:pt x="4135" y="2316"/>
                  </a:cubicBezTo>
                  <a:close/>
                  <a:moveTo>
                    <a:pt x="4249" y="2333"/>
                  </a:moveTo>
                  <a:cubicBezTo>
                    <a:pt x="4212" y="2378"/>
                    <a:pt x="4181" y="2423"/>
                    <a:pt x="4170" y="2423"/>
                  </a:cubicBezTo>
                  <a:cubicBezTo>
                    <a:pt x="4169" y="2423"/>
                    <a:pt x="4169" y="2423"/>
                    <a:pt x="4168" y="2422"/>
                  </a:cubicBezTo>
                  <a:lnTo>
                    <a:pt x="4201" y="2374"/>
                  </a:lnTo>
                  <a:lnTo>
                    <a:pt x="4241" y="2333"/>
                  </a:lnTo>
                  <a:close/>
                  <a:moveTo>
                    <a:pt x="4052" y="2663"/>
                  </a:moveTo>
                  <a:lnTo>
                    <a:pt x="4052" y="2663"/>
                  </a:lnTo>
                  <a:cubicBezTo>
                    <a:pt x="4056" y="2663"/>
                    <a:pt x="4048" y="2676"/>
                    <a:pt x="4030" y="2698"/>
                  </a:cubicBezTo>
                  <a:cubicBezTo>
                    <a:pt x="3990" y="2747"/>
                    <a:pt x="3990" y="2747"/>
                    <a:pt x="3982" y="2747"/>
                  </a:cubicBezTo>
                  <a:cubicBezTo>
                    <a:pt x="3974" y="2730"/>
                    <a:pt x="3974" y="2730"/>
                    <a:pt x="4014" y="2690"/>
                  </a:cubicBezTo>
                  <a:cubicBezTo>
                    <a:pt x="4036" y="2672"/>
                    <a:pt x="4048" y="2663"/>
                    <a:pt x="4052" y="2663"/>
                  </a:cubicBezTo>
                  <a:close/>
                  <a:moveTo>
                    <a:pt x="4063" y="2730"/>
                  </a:moveTo>
                  <a:cubicBezTo>
                    <a:pt x="4063" y="2739"/>
                    <a:pt x="4063" y="2739"/>
                    <a:pt x="4030" y="2779"/>
                  </a:cubicBezTo>
                  <a:lnTo>
                    <a:pt x="4022" y="2779"/>
                  </a:lnTo>
                  <a:lnTo>
                    <a:pt x="4055" y="2730"/>
                  </a:lnTo>
                  <a:close/>
                  <a:moveTo>
                    <a:pt x="4111" y="2779"/>
                  </a:moveTo>
                  <a:cubicBezTo>
                    <a:pt x="4119" y="2787"/>
                    <a:pt x="4119" y="2787"/>
                    <a:pt x="4079" y="2836"/>
                  </a:cubicBezTo>
                  <a:lnTo>
                    <a:pt x="4079" y="2828"/>
                  </a:lnTo>
                  <a:lnTo>
                    <a:pt x="4111" y="2779"/>
                  </a:lnTo>
                  <a:close/>
                  <a:moveTo>
                    <a:pt x="4241" y="2739"/>
                  </a:moveTo>
                  <a:cubicBezTo>
                    <a:pt x="4249" y="2747"/>
                    <a:pt x="4209" y="2795"/>
                    <a:pt x="4209" y="2795"/>
                  </a:cubicBezTo>
                  <a:cubicBezTo>
                    <a:pt x="4209" y="2795"/>
                    <a:pt x="4176" y="2836"/>
                    <a:pt x="4168" y="2836"/>
                  </a:cubicBezTo>
                  <a:cubicBezTo>
                    <a:pt x="4192" y="2795"/>
                    <a:pt x="4217" y="2763"/>
                    <a:pt x="4241" y="2739"/>
                  </a:cubicBezTo>
                  <a:close/>
                  <a:moveTo>
                    <a:pt x="4042" y="2844"/>
                  </a:moveTo>
                  <a:cubicBezTo>
                    <a:pt x="4040" y="2844"/>
                    <a:pt x="4034" y="2848"/>
                    <a:pt x="4022" y="2860"/>
                  </a:cubicBezTo>
                  <a:cubicBezTo>
                    <a:pt x="4023" y="2861"/>
                    <a:pt x="4024" y="2861"/>
                    <a:pt x="4025" y="2861"/>
                  </a:cubicBezTo>
                  <a:cubicBezTo>
                    <a:pt x="4032" y="2861"/>
                    <a:pt x="4045" y="2844"/>
                    <a:pt x="4042" y="2844"/>
                  </a:cubicBezTo>
                  <a:close/>
                  <a:moveTo>
                    <a:pt x="3896" y="2902"/>
                  </a:moveTo>
                  <a:lnTo>
                    <a:pt x="3896" y="2902"/>
                  </a:lnTo>
                  <a:cubicBezTo>
                    <a:pt x="3885" y="2913"/>
                    <a:pt x="3871" y="2929"/>
                    <a:pt x="3852" y="2949"/>
                  </a:cubicBezTo>
                  <a:cubicBezTo>
                    <a:pt x="3838" y="2973"/>
                    <a:pt x="3831" y="2985"/>
                    <a:pt x="3831" y="2985"/>
                  </a:cubicBezTo>
                  <a:cubicBezTo>
                    <a:pt x="3832" y="2985"/>
                    <a:pt x="3850" y="2961"/>
                    <a:pt x="3892" y="2909"/>
                  </a:cubicBezTo>
                  <a:cubicBezTo>
                    <a:pt x="3894" y="2906"/>
                    <a:pt x="3895" y="2904"/>
                    <a:pt x="3896" y="2902"/>
                  </a:cubicBezTo>
                  <a:close/>
                  <a:moveTo>
                    <a:pt x="4477" y="2933"/>
                  </a:moveTo>
                  <a:cubicBezTo>
                    <a:pt x="4477" y="2933"/>
                    <a:pt x="4472" y="2938"/>
                    <a:pt x="4460" y="2949"/>
                  </a:cubicBezTo>
                  <a:cubicBezTo>
                    <a:pt x="4436" y="2982"/>
                    <a:pt x="4411" y="3014"/>
                    <a:pt x="4379" y="3039"/>
                  </a:cubicBezTo>
                  <a:cubicBezTo>
                    <a:pt x="4379" y="3039"/>
                    <a:pt x="4363" y="3054"/>
                    <a:pt x="4361" y="3054"/>
                  </a:cubicBezTo>
                  <a:cubicBezTo>
                    <a:pt x="4360" y="3054"/>
                    <a:pt x="4364" y="3049"/>
                    <a:pt x="4379" y="3030"/>
                  </a:cubicBezTo>
                  <a:lnTo>
                    <a:pt x="4371" y="3030"/>
                  </a:lnTo>
                  <a:lnTo>
                    <a:pt x="4411" y="2990"/>
                  </a:lnTo>
                  <a:cubicBezTo>
                    <a:pt x="4446" y="2961"/>
                    <a:pt x="4476" y="2933"/>
                    <a:pt x="4477" y="2933"/>
                  </a:cubicBezTo>
                  <a:close/>
                  <a:moveTo>
                    <a:pt x="4801" y="2949"/>
                  </a:moveTo>
                  <a:cubicBezTo>
                    <a:pt x="4801" y="2949"/>
                    <a:pt x="4800" y="2950"/>
                    <a:pt x="4760" y="2998"/>
                  </a:cubicBezTo>
                  <a:cubicBezTo>
                    <a:pt x="4719" y="3039"/>
                    <a:pt x="4679" y="3079"/>
                    <a:pt x="4671" y="3079"/>
                  </a:cubicBezTo>
                  <a:cubicBezTo>
                    <a:pt x="4703" y="3022"/>
                    <a:pt x="4752" y="2982"/>
                    <a:pt x="4801" y="2949"/>
                  </a:cubicBezTo>
                  <a:close/>
                  <a:moveTo>
                    <a:pt x="5596" y="3650"/>
                  </a:moveTo>
                  <a:cubicBezTo>
                    <a:pt x="5602" y="3650"/>
                    <a:pt x="5538" y="3707"/>
                    <a:pt x="5473" y="3760"/>
                  </a:cubicBezTo>
                  <a:cubicBezTo>
                    <a:pt x="5426" y="3800"/>
                    <a:pt x="5402" y="3820"/>
                    <a:pt x="5400" y="3820"/>
                  </a:cubicBezTo>
                  <a:cubicBezTo>
                    <a:pt x="5397" y="3820"/>
                    <a:pt x="5420" y="3798"/>
                    <a:pt x="5465" y="3752"/>
                  </a:cubicBezTo>
                  <a:cubicBezTo>
                    <a:pt x="5502" y="3715"/>
                    <a:pt x="5539" y="3678"/>
                    <a:pt x="5552" y="3678"/>
                  </a:cubicBezTo>
                  <a:cubicBezTo>
                    <a:pt x="5553" y="3678"/>
                    <a:pt x="5554" y="3678"/>
                    <a:pt x="5555" y="3679"/>
                  </a:cubicBezTo>
                  <a:cubicBezTo>
                    <a:pt x="5582" y="3659"/>
                    <a:pt x="5594" y="3650"/>
                    <a:pt x="5596" y="3650"/>
                  </a:cubicBezTo>
                  <a:close/>
                  <a:moveTo>
                    <a:pt x="523" y="0"/>
                  </a:moveTo>
                  <a:cubicBezTo>
                    <a:pt x="522" y="0"/>
                    <a:pt x="507" y="27"/>
                    <a:pt x="479" y="79"/>
                  </a:cubicBezTo>
                  <a:cubicBezTo>
                    <a:pt x="464" y="102"/>
                    <a:pt x="456" y="114"/>
                    <a:pt x="453" y="114"/>
                  </a:cubicBezTo>
                  <a:cubicBezTo>
                    <a:pt x="450" y="114"/>
                    <a:pt x="454" y="98"/>
                    <a:pt x="463" y="63"/>
                  </a:cubicBezTo>
                  <a:cubicBezTo>
                    <a:pt x="471" y="35"/>
                    <a:pt x="475" y="20"/>
                    <a:pt x="473" y="20"/>
                  </a:cubicBezTo>
                  <a:lnTo>
                    <a:pt x="473" y="20"/>
                  </a:lnTo>
                  <a:cubicBezTo>
                    <a:pt x="471" y="20"/>
                    <a:pt x="463" y="35"/>
                    <a:pt x="447" y="63"/>
                  </a:cubicBezTo>
                  <a:cubicBezTo>
                    <a:pt x="414" y="112"/>
                    <a:pt x="398" y="168"/>
                    <a:pt x="382" y="225"/>
                  </a:cubicBezTo>
                  <a:cubicBezTo>
                    <a:pt x="390" y="233"/>
                    <a:pt x="390" y="233"/>
                    <a:pt x="366" y="282"/>
                  </a:cubicBezTo>
                  <a:lnTo>
                    <a:pt x="349" y="274"/>
                  </a:lnTo>
                  <a:cubicBezTo>
                    <a:pt x="341" y="274"/>
                    <a:pt x="333" y="274"/>
                    <a:pt x="301" y="314"/>
                  </a:cubicBezTo>
                  <a:cubicBezTo>
                    <a:pt x="267" y="354"/>
                    <a:pt x="229" y="432"/>
                    <a:pt x="238" y="432"/>
                  </a:cubicBezTo>
                  <a:cubicBezTo>
                    <a:pt x="240" y="432"/>
                    <a:pt x="245" y="429"/>
                    <a:pt x="252" y="420"/>
                  </a:cubicBezTo>
                  <a:lnTo>
                    <a:pt x="252" y="420"/>
                  </a:lnTo>
                  <a:lnTo>
                    <a:pt x="236" y="477"/>
                  </a:lnTo>
                  <a:cubicBezTo>
                    <a:pt x="198" y="564"/>
                    <a:pt x="185" y="608"/>
                    <a:pt x="188" y="608"/>
                  </a:cubicBezTo>
                  <a:cubicBezTo>
                    <a:pt x="192" y="608"/>
                    <a:pt x="212" y="568"/>
                    <a:pt x="244" y="485"/>
                  </a:cubicBezTo>
                  <a:cubicBezTo>
                    <a:pt x="284" y="396"/>
                    <a:pt x="302" y="356"/>
                    <a:pt x="303" y="356"/>
                  </a:cubicBezTo>
                  <a:lnTo>
                    <a:pt x="303" y="356"/>
                  </a:lnTo>
                  <a:cubicBezTo>
                    <a:pt x="305" y="356"/>
                    <a:pt x="295" y="384"/>
                    <a:pt x="276" y="436"/>
                  </a:cubicBezTo>
                  <a:cubicBezTo>
                    <a:pt x="228" y="541"/>
                    <a:pt x="236" y="550"/>
                    <a:pt x="244" y="550"/>
                  </a:cubicBezTo>
                  <a:cubicBezTo>
                    <a:pt x="252" y="558"/>
                    <a:pt x="252" y="558"/>
                    <a:pt x="228" y="606"/>
                  </a:cubicBezTo>
                  <a:cubicBezTo>
                    <a:pt x="203" y="647"/>
                    <a:pt x="195" y="687"/>
                    <a:pt x="187" y="728"/>
                  </a:cubicBezTo>
                  <a:cubicBezTo>
                    <a:pt x="195" y="728"/>
                    <a:pt x="195" y="728"/>
                    <a:pt x="220" y="671"/>
                  </a:cubicBezTo>
                  <a:cubicBezTo>
                    <a:pt x="226" y="649"/>
                    <a:pt x="232" y="637"/>
                    <a:pt x="235" y="637"/>
                  </a:cubicBezTo>
                  <a:lnTo>
                    <a:pt x="235" y="637"/>
                  </a:lnTo>
                  <a:cubicBezTo>
                    <a:pt x="240" y="637"/>
                    <a:pt x="236" y="667"/>
                    <a:pt x="212" y="736"/>
                  </a:cubicBezTo>
                  <a:cubicBezTo>
                    <a:pt x="201" y="760"/>
                    <a:pt x="195" y="774"/>
                    <a:pt x="196" y="774"/>
                  </a:cubicBezTo>
                  <a:cubicBezTo>
                    <a:pt x="196" y="774"/>
                    <a:pt x="208" y="748"/>
                    <a:pt x="236" y="687"/>
                  </a:cubicBezTo>
                  <a:cubicBezTo>
                    <a:pt x="259" y="633"/>
                    <a:pt x="275" y="606"/>
                    <a:pt x="281" y="606"/>
                  </a:cubicBezTo>
                  <a:lnTo>
                    <a:pt x="281" y="606"/>
                  </a:lnTo>
                  <a:cubicBezTo>
                    <a:pt x="287" y="606"/>
                    <a:pt x="281" y="637"/>
                    <a:pt x="260" y="695"/>
                  </a:cubicBezTo>
                  <a:lnTo>
                    <a:pt x="268" y="704"/>
                  </a:lnTo>
                  <a:cubicBezTo>
                    <a:pt x="293" y="671"/>
                    <a:pt x="317" y="631"/>
                    <a:pt x="325" y="598"/>
                  </a:cubicBezTo>
                  <a:cubicBezTo>
                    <a:pt x="353" y="534"/>
                    <a:pt x="365" y="506"/>
                    <a:pt x="367" y="506"/>
                  </a:cubicBezTo>
                  <a:lnTo>
                    <a:pt x="367" y="506"/>
                  </a:lnTo>
                  <a:cubicBezTo>
                    <a:pt x="368" y="506"/>
                    <a:pt x="364" y="522"/>
                    <a:pt x="357" y="550"/>
                  </a:cubicBezTo>
                  <a:cubicBezTo>
                    <a:pt x="341" y="582"/>
                    <a:pt x="333" y="622"/>
                    <a:pt x="317" y="655"/>
                  </a:cubicBezTo>
                  <a:cubicBezTo>
                    <a:pt x="293" y="712"/>
                    <a:pt x="293" y="720"/>
                    <a:pt x="301" y="720"/>
                  </a:cubicBezTo>
                  <a:cubicBezTo>
                    <a:pt x="303" y="720"/>
                    <a:pt x="305" y="720"/>
                    <a:pt x="308" y="720"/>
                  </a:cubicBezTo>
                  <a:cubicBezTo>
                    <a:pt x="317" y="720"/>
                    <a:pt x="331" y="716"/>
                    <a:pt x="349" y="679"/>
                  </a:cubicBezTo>
                  <a:lnTo>
                    <a:pt x="349" y="679"/>
                  </a:lnTo>
                  <a:lnTo>
                    <a:pt x="325" y="728"/>
                  </a:lnTo>
                  <a:cubicBezTo>
                    <a:pt x="325" y="733"/>
                    <a:pt x="314" y="757"/>
                    <a:pt x="314" y="757"/>
                  </a:cubicBezTo>
                  <a:cubicBezTo>
                    <a:pt x="314" y="757"/>
                    <a:pt x="317" y="752"/>
                    <a:pt x="325" y="736"/>
                  </a:cubicBezTo>
                  <a:cubicBezTo>
                    <a:pt x="325" y="736"/>
                    <a:pt x="333" y="736"/>
                    <a:pt x="325" y="801"/>
                  </a:cubicBezTo>
                  <a:cubicBezTo>
                    <a:pt x="322" y="812"/>
                    <a:pt x="322" y="817"/>
                    <a:pt x="325" y="817"/>
                  </a:cubicBezTo>
                  <a:cubicBezTo>
                    <a:pt x="336" y="817"/>
                    <a:pt x="387" y="736"/>
                    <a:pt x="406" y="639"/>
                  </a:cubicBezTo>
                  <a:cubicBezTo>
                    <a:pt x="406" y="639"/>
                    <a:pt x="406" y="639"/>
                    <a:pt x="414" y="647"/>
                  </a:cubicBezTo>
                  <a:cubicBezTo>
                    <a:pt x="422" y="647"/>
                    <a:pt x="447" y="598"/>
                    <a:pt x="447" y="598"/>
                  </a:cubicBezTo>
                  <a:cubicBezTo>
                    <a:pt x="464" y="557"/>
                    <a:pt x="473" y="546"/>
                    <a:pt x="480" y="546"/>
                  </a:cubicBezTo>
                  <a:cubicBezTo>
                    <a:pt x="483" y="546"/>
                    <a:pt x="485" y="547"/>
                    <a:pt x="487" y="550"/>
                  </a:cubicBezTo>
                  <a:cubicBezTo>
                    <a:pt x="487" y="550"/>
                    <a:pt x="463" y="598"/>
                    <a:pt x="439" y="655"/>
                  </a:cubicBezTo>
                  <a:cubicBezTo>
                    <a:pt x="390" y="751"/>
                    <a:pt x="365" y="810"/>
                    <a:pt x="369" y="810"/>
                  </a:cubicBezTo>
                  <a:cubicBezTo>
                    <a:pt x="372" y="810"/>
                    <a:pt x="386" y="788"/>
                    <a:pt x="412" y="740"/>
                  </a:cubicBezTo>
                  <a:lnTo>
                    <a:pt x="412" y="740"/>
                  </a:lnTo>
                  <a:cubicBezTo>
                    <a:pt x="409" y="748"/>
                    <a:pt x="408" y="754"/>
                    <a:pt x="398" y="768"/>
                  </a:cubicBezTo>
                  <a:cubicBezTo>
                    <a:pt x="385" y="799"/>
                    <a:pt x="381" y="813"/>
                    <a:pt x="386" y="813"/>
                  </a:cubicBezTo>
                  <a:cubicBezTo>
                    <a:pt x="390" y="813"/>
                    <a:pt x="399" y="803"/>
                    <a:pt x="414" y="785"/>
                  </a:cubicBezTo>
                  <a:cubicBezTo>
                    <a:pt x="455" y="736"/>
                    <a:pt x="479" y="679"/>
                    <a:pt x="503" y="622"/>
                  </a:cubicBezTo>
                  <a:cubicBezTo>
                    <a:pt x="528" y="574"/>
                    <a:pt x="536" y="574"/>
                    <a:pt x="536" y="574"/>
                  </a:cubicBezTo>
                  <a:cubicBezTo>
                    <a:pt x="544" y="574"/>
                    <a:pt x="544" y="574"/>
                    <a:pt x="520" y="631"/>
                  </a:cubicBezTo>
                  <a:cubicBezTo>
                    <a:pt x="495" y="688"/>
                    <a:pt x="485" y="717"/>
                    <a:pt x="488" y="717"/>
                  </a:cubicBezTo>
                  <a:cubicBezTo>
                    <a:pt x="492" y="717"/>
                    <a:pt x="508" y="690"/>
                    <a:pt x="536" y="639"/>
                  </a:cubicBezTo>
                  <a:lnTo>
                    <a:pt x="536" y="639"/>
                  </a:lnTo>
                  <a:lnTo>
                    <a:pt x="512" y="695"/>
                  </a:lnTo>
                  <a:cubicBezTo>
                    <a:pt x="493" y="739"/>
                    <a:pt x="479" y="782"/>
                    <a:pt x="499" y="782"/>
                  </a:cubicBezTo>
                  <a:cubicBezTo>
                    <a:pt x="505" y="782"/>
                    <a:pt x="514" y="778"/>
                    <a:pt x="528" y="768"/>
                  </a:cubicBezTo>
                  <a:cubicBezTo>
                    <a:pt x="552" y="785"/>
                    <a:pt x="568" y="793"/>
                    <a:pt x="544" y="850"/>
                  </a:cubicBezTo>
                  <a:cubicBezTo>
                    <a:pt x="539" y="861"/>
                    <a:pt x="538" y="866"/>
                    <a:pt x="540" y="866"/>
                  </a:cubicBezTo>
                  <a:cubicBezTo>
                    <a:pt x="549" y="866"/>
                    <a:pt x="606" y="789"/>
                    <a:pt x="657" y="712"/>
                  </a:cubicBezTo>
                  <a:lnTo>
                    <a:pt x="657" y="712"/>
                  </a:lnTo>
                  <a:cubicBezTo>
                    <a:pt x="633" y="760"/>
                    <a:pt x="641" y="768"/>
                    <a:pt x="657" y="777"/>
                  </a:cubicBezTo>
                  <a:cubicBezTo>
                    <a:pt x="674" y="785"/>
                    <a:pt x="674" y="785"/>
                    <a:pt x="649" y="841"/>
                  </a:cubicBezTo>
                  <a:cubicBezTo>
                    <a:pt x="621" y="894"/>
                    <a:pt x="607" y="920"/>
                    <a:pt x="608" y="920"/>
                  </a:cubicBezTo>
                  <a:cubicBezTo>
                    <a:pt x="609" y="920"/>
                    <a:pt x="625" y="894"/>
                    <a:pt x="657" y="841"/>
                  </a:cubicBezTo>
                  <a:cubicBezTo>
                    <a:pt x="678" y="804"/>
                    <a:pt x="690" y="788"/>
                    <a:pt x="694" y="788"/>
                  </a:cubicBezTo>
                  <a:lnTo>
                    <a:pt x="694" y="788"/>
                  </a:lnTo>
                  <a:cubicBezTo>
                    <a:pt x="702" y="788"/>
                    <a:pt x="686" y="839"/>
                    <a:pt x="649" y="906"/>
                  </a:cubicBezTo>
                  <a:cubicBezTo>
                    <a:pt x="625" y="963"/>
                    <a:pt x="633" y="971"/>
                    <a:pt x="649" y="971"/>
                  </a:cubicBezTo>
                  <a:cubicBezTo>
                    <a:pt x="670" y="941"/>
                    <a:pt x="680" y="933"/>
                    <a:pt x="689" y="933"/>
                  </a:cubicBezTo>
                  <a:cubicBezTo>
                    <a:pt x="695" y="933"/>
                    <a:pt x="700" y="936"/>
                    <a:pt x="706" y="939"/>
                  </a:cubicBezTo>
                  <a:cubicBezTo>
                    <a:pt x="710" y="940"/>
                    <a:pt x="712" y="942"/>
                    <a:pt x="715" y="942"/>
                  </a:cubicBezTo>
                  <a:cubicBezTo>
                    <a:pt x="725" y="942"/>
                    <a:pt x="733" y="924"/>
                    <a:pt x="771" y="841"/>
                  </a:cubicBezTo>
                  <a:cubicBezTo>
                    <a:pt x="815" y="759"/>
                    <a:pt x="830" y="741"/>
                    <a:pt x="838" y="741"/>
                  </a:cubicBezTo>
                  <a:cubicBezTo>
                    <a:pt x="840" y="741"/>
                    <a:pt x="842" y="742"/>
                    <a:pt x="844" y="744"/>
                  </a:cubicBezTo>
                  <a:cubicBezTo>
                    <a:pt x="852" y="752"/>
                    <a:pt x="860" y="752"/>
                    <a:pt x="836" y="809"/>
                  </a:cubicBezTo>
                  <a:cubicBezTo>
                    <a:pt x="836" y="809"/>
                    <a:pt x="811" y="866"/>
                    <a:pt x="820" y="866"/>
                  </a:cubicBezTo>
                  <a:cubicBezTo>
                    <a:pt x="828" y="874"/>
                    <a:pt x="828" y="874"/>
                    <a:pt x="803" y="931"/>
                  </a:cubicBezTo>
                  <a:cubicBezTo>
                    <a:pt x="803" y="931"/>
                    <a:pt x="787" y="987"/>
                    <a:pt x="795" y="995"/>
                  </a:cubicBezTo>
                  <a:cubicBezTo>
                    <a:pt x="811" y="995"/>
                    <a:pt x="820" y="1004"/>
                    <a:pt x="795" y="1060"/>
                  </a:cubicBezTo>
                  <a:cubicBezTo>
                    <a:pt x="803" y="1060"/>
                    <a:pt x="803" y="1060"/>
                    <a:pt x="828" y="1012"/>
                  </a:cubicBezTo>
                  <a:cubicBezTo>
                    <a:pt x="844" y="974"/>
                    <a:pt x="867" y="940"/>
                    <a:pt x="878" y="940"/>
                  </a:cubicBezTo>
                  <a:cubicBezTo>
                    <a:pt x="884" y="940"/>
                    <a:pt x="887" y="949"/>
                    <a:pt x="884" y="971"/>
                  </a:cubicBezTo>
                  <a:cubicBezTo>
                    <a:pt x="891" y="975"/>
                    <a:pt x="898" y="980"/>
                    <a:pt x="906" y="980"/>
                  </a:cubicBezTo>
                  <a:cubicBezTo>
                    <a:pt x="916" y="980"/>
                    <a:pt x="927" y="971"/>
                    <a:pt x="941" y="939"/>
                  </a:cubicBezTo>
                  <a:lnTo>
                    <a:pt x="941" y="939"/>
                  </a:lnTo>
                  <a:cubicBezTo>
                    <a:pt x="949" y="947"/>
                    <a:pt x="949" y="947"/>
                    <a:pt x="925" y="995"/>
                  </a:cubicBezTo>
                  <a:cubicBezTo>
                    <a:pt x="895" y="1051"/>
                    <a:pt x="885" y="1080"/>
                    <a:pt x="893" y="1080"/>
                  </a:cubicBezTo>
                  <a:cubicBezTo>
                    <a:pt x="899" y="1080"/>
                    <a:pt x="919" y="1057"/>
                    <a:pt x="949" y="1012"/>
                  </a:cubicBezTo>
                  <a:cubicBezTo>
                    <a:pt x="961" y="985"/>
                    <a:pt x="968" y="973"/>
                    <a:pt x="972" y="973"/>
                  </a:cubicBezTo>
                  <a:lnTo>
                    <a:pt x="972" y="973"/>
                  </a:lnTo>
                  <a:cubicBezTo>
                    <a:pt x="976" y="973"/>
                    <a:pt x="974" y="989"/>
                    <a:pt x="966" y="1020"/>
                  </a:cubicBezTo>
                  <a:cubicBezTo>
                    <a:pt x="966" y="1020"/>
                    <a:pt x="966" y="1020"/>
                    <a:pt x="1006" y="971"/>
                  </a:cubicBezTo>
                  <a:cubicBezTo>
                    <a:pt x="1021" y="949"/>
                    <a:pt x="1029" y="936"/>
                    <a:pt x="1032" y="936"/>
                  </a:cubicBezTo>
                  <a:lnTo>
                    <a:pt x="1032" y="936"/>
                  </a:lnTo>
                  <a:cubicBezTo>
                    <a:pt x="1035" y="936"/>
                    <a:pt x="1031" y="953"/>
                    <a:pt x="1022" y="987"/>
                  </a:cubicBezTo>
                  <a:cubicBezTo>
                    <a:pt x="990" y="1036"/>
                    <a:pt x="998" y="1044"/>
                    <a:pt x="1006" y="1044"/>
                  </a:cubicBezTo>
                  <a:cubicBezTo>
                    <a:pt x="1018" y="1030"/>
                    <a:pt x="1032" y="1024"/>
                    <a:pt x="1046" y="1024"/>
                  </a:cubicBezTo>
                  <a:cubicBezTo>
                    <a:pt x="1081" y="1024"/>
                    <a:pt x="1113" y="1060"/>
                    <a:pt x="1095" y="1101"/>
                  </a:cubicBezTo>
                  <a:cubicBezTo>
                    <a:pt x="1119" y="1060"/>
                    <a:pt x="1125" y="1048"/>
                    <a:pt x="1130" y="1048"/>
                  </a:cubicBezTo>
                  <a:cubicBezTo>
                    <a:pt x="1132" y="1048"/>
                    <a:pt x="1134" y="1050"/>
                    <a:pt x="1136" y="1052"/>
                  </a:cubicBezTo>
                  <a:cubicBezTo>
                    <a:pt x="1117" y="1093"/>
                    <a:pt x="1110" y="1111"/>
                    <a:pt x="1113" y="1111"/>
                  </a:cubicBezTo>
                  <a:cubicBezTo>
                    <a:pt x="1116" y="1111"/>
                    <a:pt x="1142" y="1068"/>
                    <a:pt x="1176" y="1004"/>
                  </a:cubicBezTo>
                  <a:lnTo>
                    <a:pt x="1168" y="1004"/>
                  </a:lnTo>
                  <a:lnTo>
                    <a:pt x="1160" y="995"/>
                  </a:lnTo>
                  <a:cubicBezTo>
                    <a:pt x="1184" y="951"/>
                    <a:pt x="1201" y="928"/>
                    <a:pt x="1206" y="928"/>
                  </a:cubicBezTo>
                  <a:lnTo>
                    <a:pt x="1206" y="928"/>
                  </a:lnTo>
                  <a:cubicBezTo>
                    <a:pt x="1213" y="928"/>
                    <a:pt x="1199" y="971"/>
                    <a:pt x="1152" y="1060"/>
                  </a:cubicBezTo>
                  <a:cubicBezTo>
                    <a:pt x="1127" y="1118"/>
                    <a:pt x="1115" y="1146"/>
                    <a:pt x="1118" y="1146"/>
                  </a:cubicBezTo>
                  <a:cubicBezTo>
                    <a:pt x="1120" y="1146"/>
                    <a:pt x="1136" y="1120"/>
                    <a:pt x="1168" y="1068"/>
                  </a:cubicBezTo>
                  <a:cubicBezTo>
                    <a:pt x="1196" y="1022"/>
                    <a:pt x="1212" y="997"/>
                    <a:pt x="1215" y="997"/>
                  </a:cubicBezTo>
                  <a:lnTo>
                    <a:pt x="1215" y="997"/>
                  </a:lnTo>
                  <a:cubicBezTo>
                    <a:pt x="1220" y="997"/>
                    <a:pt x="1210" y="1026"/>
                    <a:pt x="1184" y="1085"/>
                  </a:cubicBezTo>
                  <a:cubicBezTo>
                    <a:pt x="1156" y="1137"/>
                    <a:pt x="1142" y="1164"/>
                    <a:pt x="1143" y="1164"/>
                  </a:cubicBezTo>
                  <a:cubicBezTo>
                    <a:pt x="1144" y="1164"/>
                    <a:pt x="1160" y="1137"/>
                    <a:pt x="1193" y="1085"/>
                  </a:cubicBezTo>
                  <a:cubicBezTo>
                    <a:pt x="1259" y="974"/>
                    <a:pt x="1303" y="912"/>
                    <a:pt x="1312" y="912"/>
                  </a:cubicBezTo>
                  <a:lnTo>
                    <a:pt x="1312" y="912"/>
                  </a:lnTo>
                  <a:cubicBezTo>
                    <a:pt x="1319" y="912"/>
                    <a:pt x="1301" y="956"/>
                    <a:pt x="1249" y="1052"/>
                  </a:cubicBezTo>
                  <a:cubicBezTo>
                    <a:pt x="1217" y="1101"/>
                    <a:pt x="1193" y="1158"/>
                    <a:pt x="1176" y="1214"/>
                  </a:cubicBezTo>
                  <a:cubicBezTo>
                    <a:pt x="1177" y="1215"/>
                    <a:pt x="1177" y="1215"/>
                    <a:pt x="1178" y="1215"/>
                  </a:cubicBezTo>
                  <a:cubicBezTo>
                    <a:pt x="1188" y="1215"/>
                    <a:pt x="1211" y="1163"/>
                    <a:pt x="1241" y="1117"/>
                  </a:cubicBezTo>
                  <a:cubicBezTo>
                    <a:pt x="1265" y="1062"/>
                    <a:pt x="1279" y="1036"/>
                    <a:pt x="1281" y="1036"/>
                  </a:cubicBezTo>
                  <a:lnTo>
                    <a:pt x="1281" y="1036"/>
                  </a:lnTo>
                  <a:cubicBezTo>
                    <a:pt x="1284" y="1036"/>
                    <a:pt x="1275" y="1066"/>
                    <a:pt x="1249" y="1125"/>
                  </a:cubicBezTo>
                  <a:cubicBezTo>
                    <a:pt x="1211" y="1225"/>
                    <a:pt x="1201" y="1269"/>
                    <a:pt x="1214" y="1269"/>
                  </a:cubicBezTo>
                  <a:cubicBezTo>
                    <a:pt x="1223" y="1269"/>
                    <a:pt x="1243" y="1247"/>
                    <a:pt x="1274" y="1206"/>
                  </a:cubicBezTo>
                  <a:cubicBezTo>
                    <a:pt x="1312" y="1165"/>
                    <a:pt x="1335" y="1144"/>
                    <a:pt x="1342" y="1144"/>
                  </a:cubicBezTo>
                  <a:lnTo>
                    <a:pt x="1342" y="1144"/>
                  </a:lnTo>
                  <a:cubicBezTo>
                    <a:pt x="1350" y="1144"/>
                    <a:pt x="1337" y="1171"/>
                    <a:pt x="1298" y="1222"/>
                  </a:cubicBezTo>
                  <a:cubicBezTo>
                    <a:pt x="1260" y="1279"/>
                    <a:pt x="1244" y="1303"/>
                    <a:pt x="1246" y="1303"/>
                  </a:cubicBezTo>
                  <a:cubicBezTo>
                    <a:pt x="1247" y="1303"/>
                    <a:pt x="1257" y="1291"/>
                    <a:pt x="1274" y="1271"/>
                  </a:cubicBezTo>
                  <a:lnTo>
                    <a:pt x="1298" y="1295"/>
                  </a:lnTo>
                  <a:cubicBezTo>
                    <a:pt x="1306" y="1295"/>
                    <a:pt x="1339" y="1247"/>
                    <a:pt x="1371" y="1198"/>
                  </a:cubicBezTo>
                  <a:lnTo>
                    <a:pt x="1371" y="1198"/>
                  </a:lnTo>
                  <a:cubicBezTo>
                    <a:pt x="1339" y="1267"/>
                    <a:pt x="1321" y="1319"/>
                    <a:pt x="1331" y="1319"/>
                  </a:cubicBezTo>
                  <a:cubicBezTo>
                    <a:pt x="1336" y="1319"/>
                    <a:pt x="1349" y="1305"/>
                    <a:pt x="1371" y="1271"/>
                  </a:cubicBezTo>
                  <a:lnTo>
                    <a:pt x="1387" y="1279"/>
                  </a:lnTo>
                  <a:cubicBezTo>
                    <a:pt x="1387" y="1279"/>
                    <a:pt x="1387" y="1279"/>
                    <a:pt x="1428" y="1231"/>
                  </a:cubicBezTo>
                  <a:cubicBezTo>
                    <a:pt x="1436" y="1218"/>
                    <a:pt x="1441" y="1212"/>
                    <a:pt x="1443" y="1212"/>
                  </a:cubicBezTo>
                  <a:lnTo>
                    <a:pt x="1443" y="1212"/>
                  </a:lnTo>
                  <a:cubicBezTo>
                    <a:pt x="1447" y="1212"/>
                    <a:pt x="1429" y="1254"/>
                    <a:pt x="1411" y="1295"/>
                  </a:cubicBezTo>
                  <a:cubicBezTo>
                    <a:pt x="1400" y="1336"/>
                    <a:pt x="1384" y="1376"/>
                    <a:pt x="1385" y="1376"/>
                  </a:cubicBezTo>
                  <a:cubicBezTo>
                    <a:pt x="1385" y="1376"/>
                    <a:pt x="1388" y="1369"/>
                    <a:pt x="1395" y="1352"/>
                  </a:cubicBezTo>
                  <a:cubicBezTo>
                    <a:pt x="1428" y="1304"/>
                    <a:pt x="1468" y="1255"/>
                    <a:pt x="1501" y="1206"/>
                  </a:cubicBezTo>
                  <a:cubicBezTo>
                    <a:pt x="1512" y="1193"/>
                    <a:pt x="1518" y="1188"/>
                    <a:pt x="1520" y="1188"/>
                  </a:cubicBezTo>
                  <a:lnTo>
                    <a:pt x="1520" y="1188"/>
                  </a:lnTo>
                  <a:cubicBezTo>
                    <a:pt x="1527" y="1188"/>
                    <a:pt x="1508" y="1227"/>
                    <a:pt x="1484" y="1263"/>
                  </a:cubicBezTo>
                  <a:cubicBezTo>
                    <a:pt x="1460" y="1304"/>
                    <a:pt x="1444" y="1336"/>
                    <a:pt x="1436" y="1377"/>
                  </a:cubicBezTo>
                  <a:cubicBezTo>
                    <a:pt x="1439" y="1379"/>
                    <a:pt x="1442" y="1382"/>
                    <a:pt x="1445" y="1382"/>
                  </a:cubicBezTo>
                  <a:cubicBezTo>
                    <a:pt x="1453" y="1382"/>
                    <a:pt x="1463" y="1373"/>
                    <a:pt x="1484" y="1336"/>
                  </a:cubicBezTo>
                  <a:cubicBezTo>
                    <a:pt x="1493" y="1318"/>
                    <a:pt x="1505" y="1310"/>
                    <a:pt x="1514" y="1310"/>
                  </a:cubicBezTo>
                  <a:cubicBezTo>
                    <a:pt x="1530" y="1310"/>
                    <a:pt x="1540" y="1333"/>
                    <a:pt x="1525" y="1368"/>
                  </a:cubicBezTo>
                  <a:lnTo>
                    <a:pt x="1541" y="1377"/>
                  </a:lnTo>
                  <a:cubicBezTo>
                    <a:pt x="1541" y="1377"/>
                    <a:pt x="1576" y="1335"/>
                    <a:pt x="1581" y="1335"/>
                  </a:cubicBezTo>
                  <a:cubicBezTo>
                    <a:pt x="1581" y="1335"/>
                    <a:pt x="1582" y="1335"/>
                    <a:pt x="1582" y="1336"/>
                  </a:cubicBezTo>
                  <a:cubicBezTo>
                    <a:pt x="1582" y="1336"/>
                    <a:pt x="1590" y="1336"/>
                    <a:pt x="1630" y="1287"/>
                  </a:cubicBezTo>
                  <a:lnTo>
                    <a:pt x="1630" y="1287"/>
                  </a:lnTo>
                  <a:cubicBezTo>
                    <a:pt x="1630" y="1295"/>
                    <a:pt x="1638" y="1295"/>
                    <a:pt x="1606" y="1352"/>
                  </a:cubicBezTo>
                  <a:cubicBezTo>
                    <a:pt x="1638" y="1300"/>
                    <a:pt x="1654" y="1274"/>
                    <a:pt x="1657" y="1274"/>
                  </a:cubicBezTo>
                  <a:lnTo>
                    <a:pt x="1657" y="1274"/>
                  </a:lnTo>
                  <a:cubicBezTo>
                    <a:pt x="1659" y="1274"/>
                    <a:pt x="1647" y="1302"/>
                    <a:pt x="1622" y="1360"/>
                  </a:cubicBezTo>
                  <a:cubicBezTo>
                    <a:pt x="1594" y="1409"/>
                    <a:pt x="1580" y="1433"/>
                    <a:pt x="1581" y="1433"/>
                  </a:cubicBezTo>
                  <a:lnTo>
                    <a:pt x="1581" y="1433"/>
                  </a:lnTo>
                  <a:cubicBezTo>
                    <a:pt x="1582" y="1433"/>
                    <a:pt x="1598" y="1409"/>
                    <a:pt x="1630" y="1360"/>
                  </a:cubicBezTo>
                  <a:cubicBezTo>
                    <a:pt x="1646" y="1337"/>
                    <a:pt x="1654" y="1325"/>
                    <a:pt x="1656" y="1325"/>
                  </a:cubicBezTo>
                  <a:lnTo>
                    <a:pt x="1656" y="1325"/>
                  </a:lnTo>
                  <a:cubicBezTo>
                    <a:pt x="1657" y="1325"/>
                    <a:pt x="1651" y="1339"/>
                    <a:pt x="1638" y="1368"/>
                  </a:cubicBezTo>
                  <a:cubicBezTo>
                    <a:pt x="1621" y="1395"/>
                    <a:pt x="1615" y="1409"/>
                    <a:pt x="1619" y="1409"/>
                  </a:cubicBezTo>
                  <a:cubicBezTo>
                    <a:pt x="1622" y="1409"/>
                    <a:pt x="1632" y="1399"/>
                    <a:pt x="1647" y="1377"/>
                  </a:cubicBezTo>
                  <a:cubicBezTo>
                    <a:pt x="1685" y="1314"/>
                    <a:pt x="1718" y="1274"/>
                    <a:pt x="1726" y="1274"/>
                  </a:cubicBezTo>
                  <a:lnTo>
                    <a:pt x="1726" y="1274"/>
                  </a:lnTo>
                  <a:cubicBezTo>
                    <a:pt x="1732" y="1274"/>
                    <a:pt x="1726" y="1293"/>
                    <a:pt x="1703" y="1336"/>
                  </a:cubicBezTo>
                  <a:cubicBezTo>
                    <a:pt x="1703" y="1336"/>
                    <a:pt x="1703" y="1336"/>
                    <a:pt x="1704" y="1336"/>
                  </a:cubicBezTo>
                  <a:cubicBezTo>
                    <a:pt x="1706" y="1336"/>
                    <a:pt x="1713" y="1332"/>
                    <a:pt x="1744" y="1295"/>
                  </a:cubicBezTo>
                  <a:lnTo>
                    <a:pt x="1744" y="1295"/>
                  </a:lnTo>
                  <a:cubicBezTo>
                    <a:pt x="1718" y="1351"/>
                    <a:pt x="1708" y="1380"/>
                    <a:pt x="1714" y="1380"/>
                  </a:cubicBezTo>
                  <a:cubicBezTo>
                    <a:pt x="1720" y="1380"/>
                    <a:pt x="1738" y="1357"/>
                    <a:pt x="1768" y="1312"/>
                  </a:cubicBezTo>
                  <a:cubicBezTo>
                    <a:pt x="1768" y="1312"/>
                    <a:pt x="1781" y="1292"/>
                    <a:pt x="1785" y="1292"/>
                  </a:cubicBezTo>
                  <a:lnTo>
                    <a:pt x="1785" y="1292"/>
                  </a:lnTo>
                  <a:cubicBezTo>
                    <a:pt x="1787" y="1292"/>
                    <a:pt x="1785" y="1299"/>
                    <a:pt x="1776" y="1320"/>
                  </a:cubicBezTo>
                  <a:cubicBezTo>
                    <a:pt x="1766" y="1355"/>
                    <a:pt x="1766" y="1398"/>
                    <a:pt x="1781" y="1398"/>
                  </a:cubicBezTo>
                  <a:cubicBezTo>
                    <a:pt x="1790" y="1398"/>
                    <a:pt x="1804" y="1383"/>
                    <a:pt x="1825" y="1344"/>
                  </a:cubicBezTo>
                  <a:lnTo>
                    <a:pt x="1833" y="1352"/>
                  </a:lnTo>
                  <a:cubicBezTo>
                    <a:pt x="1824" y="1387"/>
                    <a:pt x="1823" y="1403"/>
                    <a:pt x="1828" y="1403"/>
                  </a:cubicBezTo>
                  <a:cubicBezTo>
                    <a:pt x="1833" y="1403"/>
                    <a:pt x="1842" y="1391"/>
                    <a:pt x="1857" y="1368"/>
                  </a:cubicBezTo>
                  <a:lnTo>
                    <a:pt x="1898" y="1320"/>
                  </a:lnTo>
                  <a:lnTo>
                    <a:pt x="1898" y="1320"/>
                  </a:lnTo>
                  <a:cubicBezTo>
                    <a:pt x="1874" y="1352"/>
                    <a:pt x="1857" y="1393"/>
                    <a:pt x="1849" y="1433"/>
                  </a:cubicBezTo>
                  <a:cubicBezTo>
                    <a:pt x="1849" y="1435"/>
                    <a:pt x="1849" y="1437"/>
                    <a:pt x="1850" y="1437"/>
                  </a:cubicBezTo>
                  <a:cubicBezTo>
                    <a:pt x="1852" y="1437"/>
                    <a:pt x="1858" y="1426"/>
                    <a:pt x="1882" y="1385"/>
                  </a:cubicBezTo>
                  <a:cubicBezTo>
                    <a:pt x="1901" y="1340"/>
                    <a:pt x="1910" y="1336"/>
                    <a:pt x="1917" y="1336"/>
                  </a:cubicBezTo>
                  <a:cubicBezTo>
                    <a:pt x="1919" y="1336"/>
                    <a:pt x="1920" y="1336"/>
                    <a:pt x="1922" y="1336"/>
                  </a:cubicBezTo>
                  <a:cubicBezTo>
                    <a:pt x="1914" y="1377"/>
                    <a:pt x="1890" y="1417"/>
                    <a:pt x="1874" y="1449"/>
                  </a:cubicBezTo>
                  <a:lnTo>
                    <a:pt x="1874" y="1458"/>
                  </a:lnTo>
                  <a:cubicBezTo>
                    <a:pt x="1911" y="1397"/>
                    <a:pt x="1930" y="1371"/>
                    <a:pt x="1932" y="1371"/>
                  </a:cubicBezTo>
                  <a:lnTo>
                    <a:pt x="1932" y="1371"/>
                  </a:lnTo>
                  <a:cubicBezTo>
                    <a:pt x="1934" y="1371"/>
                    <a:pt x="1928" y="1385"/>
                    <a:pt x="1914" y="1409"/>
                  </a:cubicBezTo>
                  <a:cubicBezTo>
                    <a:pt x="1890" y="1466"/>
                    <a:pt x="1898" y="1466"/>
                    <a:pt x="1898" y="1474"/>
                  </a:cubicBezTo>
                  <a:cubicBezTo>
                    <a:pt x="1909" y="1455"/>
                    <a:pt x="1913" y="1449"/>
                    <a:pt x="1914" y="1449"/>
                  </a:cubicBezTo>
                  <a:lnTo>
                    <a:pt x="1914" y="1449"/>
                  </a:lnTo>
                  <a:cubicBezTo>
                    <a:pt x="1916" y="1449"/>
                    <a:pt x="1903" y="1474"/>
                    <a:pt x="1898" y="1474"/>
                  </a:cubicBezTo>
                  <a:lnTo>
                    <a:pt x="1874" y="1522"/>
                  </a:lnTo>
                  <a:cubicBezTo>
                    <a:pt x="1864" y="1539"/>
                    <a:pt x="1860" y="1546"/>
                    <a:pt x="1860" y="1546"/>
                  </a:cubicBezTo>
                  <a:cubicBezTo>
                    <a:pt x="1860" y="1546"/>
                    <a:pt x="1883" y="1508"/>
                    <a:pt x="1906" y="1474"/>
                  </a:cubicBezTo>
                  <a:lnTo>
                    <a:pt x="1914" y="1482"/>
                  </a:lnTo>
                  <a:cubicBezTo>
                    <a:pt x="1916" y="1484"/>
                    <a:pt x="1919" y="1486"/>
                    <a:pt x="1921" y="1486"/>
                  </a:cubicBezTo>
                  <a:cubicBezTo>
                    <a:pt x="1928" y="1486"/>
                    <a:pt x="1937" y="1474"/>
                    <a:pt x="1955" y="1433"/>
                  </a:cubicBezTo>
                  <a:cubicBezTo>
                    <a:pt x="1973" y="1405"/>
                    <a:pt x="1992" y="1377"/>
                    <a:pt x="2004" y="1359"/>
                  </a:cubicBezTo>
                  <a:lnTo>
                    <a:pt x="2004" y="1359"/>
                  </a:lnTo>
                  <a:cubicBezTo>
                    <a:pt x="1988" y="1386"/>
                    <a:pt x="1975" y="1416"/>
                    <a:pt x="1963" y="1441"/>
                  </a:cubicBezTo>
                  <a:cubicBezTo>
                    <a:pt x="1971" y="1449"/>
                    <a:pt x="1938" y="1498"/>
                    <a:pt x="1938" y="1498"/>
                  </a:cubicBezTo>
                  <a:cubicBezTo>
                    <a:pt x="1908" y="1544"/>
                    <a:pt x="1904" y="1561"/>
                    <a:pt x="1913" y="1561"/>
                  </a:cubicBezTo>
                  <a:cubicBezTo>
                    <a:pt x="1922" y="1561"/>
                    <a:pt x="1946" y="1540"/>
                    <a:pt x="1963" y="1514"/>
                  </a:cubicBezTo>
                  <a:cubicBezTo>
                    <a:pt x="1998" y="1472"/>
                    <a:pt x="2018" y="1449"/>
                    <a:pt x="2023" y="1449"/>
                  </a:cubicBezTo>
                  <a:lnTo>
                    <a:pt x="2023" y="1449"/>
                  </a:lnTo>
                  <a:cubicBezTo>
                    <a:pt x="2029" y="1449"/>
                    <a:pt x="2017" y="1476"/>
                    <a:pt x="1987" y="1531"/>
                  </a:cubicBezTo>
                  <a:cubicBezTo>
                    <a:pt x="1968" y="1559"/>
                    <a:pt x="1961" y="1571"/>
                    <a:pt x="1963" y="1571"/>
                  </a:cubicBezTo>
                  <a:cubicBezTo>
                    <a:pt x="1966" y="1571"/>
                    <a:pt x="2023" y="1494"/>
                    <a:pt x="2093" y="1385"/>
                  </a:cubicBezTo>
                  <a:lnTo>
                    <a:pt x="2190" y="1239"/>
                  </a:lnTo>
                  <a:lnTo>
                    <a:pt x="2101" y="1393"/>
                  </a:lnTo>
                  <a:cubicBezTo>
                    <a:pt x="2032" y="1520"/>
                    <a:pt x="2002" y="1571"/>
                    <a:pt x="2007" y="1571"/>
                  </a:cubicBezTo>
                  <a:cubicBezTo>
                    <a:pt x="2010" y="1571"/>
                    <a:pt x="2028" y="1549"/>
                    <a:pt x="2060" y="1514"/>
                  </a:cubicBezTo>
                  <a:cubicBezTo>
                    <a:pt x="2083" y="1491"/>
                    <a:pt x="2096" y="1479"/>
                    <a:pt x="2098" y="1479"/>
                  </a:cubicBezTo>
                  <a:lnTo>
                    <a:pt x="2098" y="1479"/>
                  </a:lnTo>
                  <a:cubicBezTo>
                    <a:pt x="2101" y="1479"/>
                    <a:pt x="2093" y="1493"/>
                    <a:pt x="2076" y="1522"/>
                  </a:cubicBezTo>
                  <a:cubicBezTo>
                    <a:pt x="2044" y="1571"/>
                    <a:pt x="2052" y="1571"/>
                    <a:pt x="2068" y="1587"/>
                  </a:cubicBezTo>
                  <a:cubicBezTo>
                    <a:pt x="2074" y="1590"/>
                    <a:pt x="2079" y="1593"/>
                    <a:pt x="2085" y="1593"/>
                  </a:cubicBezTo>
                  <a:cubicBezTo>
                    <a:pt x="2094" y="1593"/>
                    <a:pt x="2105" y="1585"/>
                    <a:pt x="2125" y="1555"/>
                  </a:cubicBezTo>
                  <a:lnTo>
                    <a:pt x="2133" y="1563"/>
                  </a:lnTo>
                  <a:cubicBezTo>
                    <a:pt x="2110" y="1605"/>
                    <a:pt x="2104" y="1624"/>
                    <a:pt x="2109" y="1624"/>
                  </a:cubicBezTo>
                  <a:cubicBezTo>
                    <a:pt x="2117" y="1624"/>
                    <a:pt x="2148" y="1582"/>
                    <a:pt x="2182" y="1514"/>
                  </a:cubicBezTo>
                  <a:lnTo>
                    <a:pt x="2190" y="1522"/>
                  </a:lnTo>
                  <a:lnTo>
                    <a:pt x="2157" y="1579"/>
                  </a:lnTo>
                  <a:cubicBezTo>
                    <a:pt x="2125" y="1628"/>
                    <a:pt x="2141" y="1636"/>
                    <a:pt x="2190" y="1668"/>
                  </a:cubicBezTo>
                  <a:cubicBezTo>
                    <a:pt x="2209" y="1684"/>
                    <a:pt x="2222" y="1694"/>
                    <a:pt x="2234" y="1694"/>
                  </a:cubicBezTo>
                  <a:cubicBezTo>
                    <a:pt x="2254" y="1694"/>
                    <a:pt x="2272" y="1671"/>
                    <a:pt x="2311" y="1612"/>
                  </a:cubicBezTo>
                  <a:cubicBezTo>
                    <a:pt x="2343" y="1564"/>
                    <a:pt x="2361" y="1540"/>
                    <a:pt x="2364" y="1540"/>
                  </a:cubicBezTo>
                  <a:lnTo>
                    <a:pt x="2364" y="1540"/>
                  </a:lnTo>
                  <a:cubicBezTo>
                    <a:pt x="2367" y="1540"/>
                    <a:pt x="2353" y="1566"/>
                    <a:pt x="2320" y="1620"/>
                  </a:cubicBezTo>
                  <a:cubicBezTo>
                    <a:pt x="2296" y="1655"/>
                    <a:pt x="2277" y="1695"/>
                    <a:pt x="2280" y="1695"/>
                  </a:cubicBezTo>
                  <a:cubicBezTo>
                    <a:pt x="2282" y="1695"/>
                    <a:pt x="2286" y="1690"/>
                    <a:pt x="2295" y="1676"/>
                  </a:cubicBezTo>
                  <a:lnTo>
                    <a:pt x="2295" y="1676"/>
                  </a:lnTo>
                  <a:cubicBezTo>
                    <a:pt x="2295" y="1677"/>
                    <a:pt x="2311" y="1685"/>
                    <a:pt x="2279" y="1741"/>
                  </a:cubicBezTo>
                  <a:cubicBezTo>
                    <a:pt x="2261" y="1793"/>
                    <a:pt x="2257" y="1811"/>
                    <a:pt x="2262" y="1811"/>
                  </a:cubicBezTo>
                  <a:cubicBezTo>
                    <a:pt x="2268" y="1811"/>
                    <a:pt x="2286" y="1784"/>
                    <a:pt x="2303" y="1758"/>
                  </a:cubicBezTo>
                  <a:cubicBezTo>
                    <a:pt x="2328" y="1712"/>
                    <a:pt x="2337" y="1695"/>
                    <a:pt x="2338" y="1695"/>
                  </a:cubicBezTo>
                  <a:lnTo>
                    <a:pt x="2338" y="1695"/>
                  </a:lnTo>
                  <a:cubicBezTo>
                    <a:pt x="2339" y="1695"/>
                    <a:pt x="2325" y="1725"/>
                    <a:pt x="2311" y="1758"/>
                  </a:cubicBezTo>
                  <a:cubicBezTo>
                    <a:pt x="2294" y="1798"/>
                    <a:pt x="2273" y="1838"/>
                    <a:pt x="2273" y="1838"/>
                  </a:cubicBezTo>
                  <a:cubicBezTo>
                    <a:pt x="2274" y="1838"/>
                    <a:pt x="2278" y="1831"/>
                    <a:pt x="2287" y="1814"/>
                  </a:cubicBezTo>
                  <a:cubicBezTo>
                    <a:pt x="2307" y="1795"/>
                    <a:pt x="2332" y="1779"/>
                    <a:pt x="2346" y="1779"/>
                  </a:cubicBezTo>
                  <a:cubicBezTo>
                    <a:pt x="2360" y="1779"/>
                    <a:pt x="2361" y="1797"/>
                    <a:pt x="2328" y="1847"/>
                  </a:cubicBezTo>
                  <a:lnTo>
                    <a:pt x="2344" y="1855"/>
                  </a:lnTo>
                  <a:cubicBezTo>
                    <a:pt x="2364" y="1825"/>
                    <a:pt x="2375" y="1816"/>
                    <a:pt x="2384" y="1816"/>
                  </a:cubicBezTo>
                  <a:cubicBezTo>
                    <a:pt x="2390" y="1816"/>
                    <a:pt x="2394" y="1819"/>
                    <a:pt x="2401" y="1822"/>
                  </a:cubicBezTo>
                  <a:cubicBezTo>
                    <a:pt x="2409" y="1831"/>
                    <a:pt x="2417" y="1839"/>
                    <a:pt x="2384" y="1887"/>
                  </a:cubicBezTo>
                  <a:cubicBezTo>
                    <a:pt x="2363" y="1913"/>
                    <a:pt x="2355" y="1925"/>
                    <a:pt x="2358" y="1925"/>
                  </a:cubicBezTo>
                  <a:cubicBezTo>
                    <a:pt x="2361" y="1925"/>
                    <a:pt x="2373" y="1915"/>
                    <a:pt x="2393" y="1895"/>
                  </a:cubicBezTo>
                  <a:cubicBezTo>
                    <a:pt x="2401" y="1895"/>
                    <a:pt x="2474" y="1806"/>
                    <a:pt x="2482" y="1806"/>
                  </a:cubicBezTo>
                  <a:cubicBezTo>
                    <a:pt x="2512" y="1761"/>
                    <a:pt x="2542" y="1716"/>
                    <a:pt x="2552" y="1716"/>
                  </a:cubicBezTo>
                  <a:cubicBezTo>
                    <a:pt x="2553" y="1716"/>
                    <a:pt x="2554" y="1716"/>
                    <a:pt x="2555" y="1717"/>
                  </a:cubicBezTo>
                  <a:lnTo>
                    <a:pt x="2522" y="1766"/>
                  </a:lnTo>
                  <a:lnTo>
                    <a:pt x="2457" y="1871"/>
                  </a:lnTo>
                  <a:cubicBezTo>
                    <a:pt x="2459" y="1871"/>
                    <a:pt x="2461" y="1871"/>
                    <a:pt x="2462" y="1871"/>
                  </a:cubicBezTo>
                  <a:cubicBezTo>
                    <a:pt x="2467" y="1871"/>
                    <a:pt x="2473" y="1867"/>
                    <a:pt x="2498" y="1822"/>
                  </a:cubicBezTo>
                  <a:lnTo>
                    <a:pt x="2498" y="1822"/>
                  </a:lnTo>
                  <a:cubicBezTo>
                    <a:pt x="2474" y="1879"/>
                    <a:pt x="2482" y="1887"/>
                    <a:pt x="2490" y="1895"/>
                  </a:cubicBezTo>
                  <a:cubicBezTo>
                    <a:pt x="2496" y="1898"/>
                    <a:pt x="2501" y="1902"/>
                    <a:pt x="2507" y="1902"/>
                  </a:cubicBezTo>
                  <a:cubicBezTo>
                    <a:pt x="2517" y="1902"/>
                    <a:pt x="2529" y="1893"/>
                    <a:pt x="2555" y="1863"/>
                  </a:cubicBezTo>
                  <a:lnTo>
                    <a:pt x="2555" y="1863"/>
                  </a:lnTo>
                  <a:cubicBezTo>
                    <a:pt x="2522" y="1924"/>
                    <a:pt x="2519" y="1958"/>
                    <a:pt x="2537" y="1958"/>
                  </a:cubicBezTo>
                  <a:cubicBezTo>
                    <a:pt x="2549" y="1958"/>
                    <a:pt x="2573" y="1941"/>
                    <a:pt x="2603" y="1904"/>
                  </a:cubicBezTo>
                  <a:cubicBezTo>
                    <a:pt x="2618" y="1877"/>
                    <a:pt x="2628" y="1865"/>
                    <a:pt x="2631" y="1865"/>
                  </a:cubicBezTo>
                  <a:lnTo>
                    <a:pt x="2631" y="1865"/>
                  </a:lnTo>
                  <a:cubicBezTo>
                    <a:pt x="2635" y="1865"/>
                    <a:pt x="2629" y="1881"/>
                    <a:pt x="2611" y="1912"/>
                  </a:cubicBezTo>
                  <a:cubicBezTo>
                    <a:pt x="2599" y="1937"/>
                    <a:pt x="2593" y="1949"/>
                    <a:pt x="2596" y="1949"/>
                  </a:cubicBezTo>
                  <a:cubicBezTo>
                    <a:pt x="2598" y="1949"/>
                    <a:pt x="2608" y="1939"/>
                    <a:pt x="2628" y="1920"/>
                  </a:cubicBezTo>
                  <a:cubicBezTo>
                    <a:pt x="2636" y="1907"/>
                    <a:pt x="2641" y="1901"/>
                    <a:pt x="2643" y="1901"/>
                  </a:cubicBezTo>
                  <a:lnTo>
                    <a:pt x="2643" y="1901"/>
                  </a:lnTo>
                  <a:cubicBezTo>
                    <a:pt x="2647" y="1901"/>
                    <a:pt x="2629" y="1943"/>
                    <a:pt x="2611" y="1985"/>
                  </a:cubicBezTo>
                  <a:cubicBezTo>
                    <a:pt x="2572" y="2044"/>
                    <a:pt x="2559" y="2070"/>
                    <a:pt x="2565" y="2070"/>
                  </a:cubicBezTo>
                  <a:cubicBezTo>
                    <a:pt x="2569" y="2070"/>
                    <a:pt x="2580" y="2060"/>
                    <a:pt x="2595" y="2041"/>
                  </a:cubicBezTo>
                  <a:cubicBezTo>
                    <a:pt x="2619" y="2017"/>
                    <a:pt x="2635" y="2010"/>
                    <a:pt x="2643" y="2010"/>
                  </a:cubicBezTo>
                  <a:cubicBezTo>
                    <a:pt x="2649" y="2010"/>
                    <a:pt x="2652" y="2014"/>
                    <a:pt x="2652" y="2017"/>
                  </a:cubicBezTo>
                  <a:cubicBezTo>
                    <a:pt x="2701" y="1976"/>
                    <a:pt x="2709" y="1976"/>
                    <a:pt x="2733" y="1928"/>
                  </a:cubicBezTo>
                  <a:cubicBezTo>
                    <a:pt x="2757" y="1895"/>
                    <a:pt x="2782" y="1863"/>
                    <a:pt x="2806" y="1831"/>
                  </a:cubicBezTo>
                  <a:cubicBezTo>
                    <a:pt x="2820" y="1819"/>
                    <a:pt x="2827" y="1814"/>
                    <a:pt x="2829" y="1814"/>
                  </a:cubicBezTo>
                  <a:lnTo>
                    <a:pt x="2829" y="1814"/>
                  </a:lnTo>
                  <a:cubicBezTo>
                    <a:pt x="2834" y="1814"/>
                    <a:pt x="2814" y="1839"/>
                    <a:pt x="2814" y="1839"/>
                  </a:cubicBezTo>
                  <a:cubicBezTo>
                    <a:pt x="2765" y="1879"/>
                    <a:pt x="2774" y="1879"/>
                    <a:pt x="2741" y="1936"/>
                  </a:cubicBezTo>
                  <a:cubicBezTo>
                    <a:pt x="2717" y="1993"/>
                    <a:pt x="2725" y="2001"/>
                    <a:pt x="2733" y="2001"/>
                  </a:cubicBezTo>
                  <a:lnTo>
                    <a:pt x="2757" y="2017"/>
                  </a:lnTo>
                  <a:cubicBezTo>
                    <a:pt x="2748" y="2054"/>
                    <a:pt x="2747" y="2073"/>
                    <a:pt x="2753" y="2073"/>
                  </a:cubicBezTo>
                  <a:cubicBezTo>
                    <a:pt x="2758" y="2073"/>
                    <a:pt x="2768" y="2062"/>
                    <a:pt x="2782" y="2041"/>
                  </a:cubicBezTo>
                  <a:cubicBezTo>
                    <a:pt x="2806" y="1993"/>
                    <a:pt x="2798" y="2009"/>
                    <a:pt x="2814" y="1985"/>
                  </a:cubicBezTo>
                  <a:lnTo>
                    <a:pt x="2814" y="1985"/>
                  </a:lnTo>
                  <a:cubicBezTo>
                    <a:pt x="2773" y="2052"/>
                    <a:pt x="2784" y="2096"/>
                    <a:pt x="2817" y="2096"/>
                  </a:cubicBezTo>
                  <a:cubicBezTo>
                    <a:pt x="2835" y="2096"/>
                    <a:pt x="2861" y="2082"/>
                    <a:pt x="2887" y="2049"/>
                  </a:cubicBezTo>
                  <a:lnTo>
                    <a:pt x="2887" y="2049"/>
                  </a:lnTo>
                  <a:lnTo>
                    <a:pt x="2855" y="2098"/>
                  </a:lnTo>
                  <a:cubicBezTo>
                    <a:pt x="2822" y="2147"/>
                    <a:pt x="2830" y="2147"/>
                    <a:pt x="2838" y="2155"/>
                  </a:cubicBezTo>
                  <a:cubicBezTo>
                    <a:pt x="2839" y="2156"/>
                    <a:pt x="2841" y="2156"/>
                    <a:pt x="2843" y="2156"/>
                  </a:cubicBezTo>
                  <a:cubicBezTo>
                    <a:pt x="2855" y="2156"/>
                    <a:pt x="2885" y="2142"/>
                    <a:pt x="2905" y="2142"/>
                  </a:cubicBezTo>
                  <a:cubicBezTo>
                    <a:pt x="2911" y="2142"/>
                    <a:pt x="2916" y="2143"/>
                    <a:pt x="2920" y="2147"/>
                  </a:cubicBezTo>
                  <a:cubicBezTo>
                    <a:pt x="2932" y="2155"/>
                    <a:pt x="2942" y="2163"/>
                    <a:pt x="2953" y="2163"/>
                  </a:cubicBezTo>
                  <a:cubicBezTo>
                    <a:pt x="2964" y="2163"/>
                    <a:pt x="2976" y="2155"/>
                    <a:pt x="2992" y="2131"/>
                  </a:cubicBezTo>
                  <a:cubicBezTo>
                    <a:pt x="3001" y="2131"/>
                    <a:pt x="3001" y="2131"/>
                    <a:pt x="2960" y="2179"/>
                  </a:cubicBezTo>
                  <a:cubicBezTo>
                    <a:pt x="2920" y="2228"/>
                    <a:pt x="2928" y="2228"/>
                    <a:pt x="2936" y="2236"/>
                  </a:cubicBezTo>
                  <a:cubicBezTo>
                    <a:pt x="2936" y="2237"/>
                    <a:pt x="2937" y="2237"/>
                    <a:pt x="2938" y="2237"/>
                  </a:cubicBezTo>
                  <a:cubicBezTo>
                    <a:pt x="2949" y="2237"/>
                    <a:pt x="2979" y="2191"/>
                    <a:pt x="3009" y="2139"/>
                  </a:cubicBezTo>
                  <a:cubicBezTo>
                    <a:pt x="3023" y="2117"/>
                    <a:pt x="3033" y="2107"/>
                    <a:pt x="3037" y="2107"/>
                  </a:cubicBezTo>
                  <a:lnTo>
                    <a:pt x="3037" y="2107"/>
                  </a:lnTo>
                  <a:cubicBezTo>
                    <a:pt x="3042" y="2107"/>
                    <a:pt x="3038" y="2123"/>
                    <a:pt x="3025" y="2155"/>
                  </a:cubicBezTo>
                  <a:cubicBezTo>
                    <a:pt x="3009" y="2192"/>
                    <a:pt x="3014" y="2216"/>
                    <a:pt x="3033" y="2216"/>
                  </a:cubicBezTo>
                  <a:cubicBezTo>
                    <a:pt x="3043" y="2216"/>
                    <a:pt x="3057" y="2209"/>
                    <a:pt x="3074" y="2195"/>
                  </a:cubicBezTo>
                  <a:lnTo>
                    <a:pt x="3074" y="2195"/>
                  </a:lnTo>
                  <a:cubicBezTo>
                    <a:pt x="3074" y="2195"/>
                    <a:pt x="3082" y="2204"/>
                    <a:pt x="3049" y="2252"/>
                  </a:cubicBezTo>
                  <a:cubicBezTo>
                    <a:pt x="3029" y="2283"/>
                    <a:pt x="3011" y="2317"/>
                    <a:pt x="3022" y="2317"/>
                  </a:cubicBezTo>
                  <a:cubicBezTo>
                    <a:pt x="3028" y="2317"/>
                    <a:pt x="3044" y="2306"/>
                    <a:pt x="3074" y="2276"/>
                  </a:cubicBezTo>
                  <a:cubicBezTo>
                    <a:pt x="3082" y="2276"/>
                    <a:pt x="3082" y="2276"/>
                    <a:pt x="3049" y="2325"/>
                  </a:cubicBezTo>
                  <a:cubicBezTo>
                    <a:pt x="3030" y="2358"/>
                    <a:pt x="3011" y="2389"/>
                    <a:pt x="3013" y="2389"/>
                  </a:cubicBezTo>
                  <a:cubicBezTo>
                    <a:pt x="3015" y="2389"/>
                    <a:pt x="3027" y="2374"/>
                    <a:pt x="3057" y="2333"/>
                  </a:cubicBezTo>
                  <a:cubicBezTo>
                    <a:pt x="3076" y="2318"/>
                    <a:pt x="3089" y="2311"/>
                    <a:pt x="3098" y="2311"/>
                  </a:cubicBezTo>
                  <a:cubicBezTo>
                    <a:pt x="3112" y="2311"/>
                    <a:pt x="3113" y="2330"/>
                    <a:pt x="3098" y="2366"/>
                  </a:cubicBezTo>
                  <a:cubicBezTo>
                    <a:pt x="3100" y="2368"/>
                    <a:pt x="3102" y="2370"/>
                    <a:pt x="3104" y="2370"/>
                  </a:cubicBezTo>
                  <a:cubicBezTo>
                    <a:pt x="3109" y="2370"/>
                    <a:pt x="3118" y="2360"/>
                    <a:pt x="3147" y="2325"/>
                  </a:cubicBezTo>
                  <a:lnTo>
                    <a:pt x="3179" y="2276"/>
                  </a:lnTo>
                  <a:lnTo>
                    <a:pt x="3179" y="2276"/>
                  </a:lnTo>
                  <a:cubicBezTo>
                    <a:pt x="3145" y="2331"/>
                    <a:pt x="3129" y="2358"/>
                    <a:pt x="3132" y="2358"/>
                  </a:cubicBezTo>
                  <a:cubicBezTo>
                    <a:pt x="3134" y="2358"/>
                    <a:pt x="3152" y="2335"/>
                    <a:pt x="3187" y="2293"/>
                  </a:cubicBezTo>
                  <a:cubicBezTo>
                    <a:pt x="3207" y="2268"/>
                    <a:pt x="3217" y="2256"/>
                    <a:pt x="3218" y="2256"/>
                  </a:cubicBezTo>
                  <a:lnTo>
                    <a:pt x="3218" y="2256"/>
                  </a:lnTo>
                  <a:cubicBezTo>
                    <a:pt x="3220" y="2256"/>
                    <a:pt x="3211" y="2268"/>
                    <a:pt x="3195" y="2293"/>
                  </a:cubicBezTo>
                  <a:cubicBezTo>
                    <a:pt x="3171" y="2349"/>
                    <a:pt x="3171" y="2349"/>
                    <a:pt x="3171" y="2349"/>
                  </a:cubicBezTo>
                  <a:cubicBezTo>
                    <a:pt x="3172" y="2351"/>
                    <a:pt x="3175" y="2351"/>
                    <a:pt x="3178" y="2351"/>
                  </a:cubicBezTo>
                  <a:cubicBezTo>
                    <a:pt x="3190" y="2351"/>
                    <a:pt x="3211" y="2346"/>
                    <a:pt x="3231" y="2346"/>
                  </a:cubicBezTo>
                  <a:cubicBezTo>
                    <a:pt x="3246" y="2346"/>
                    <a:pt x="3260" y="2349"/>
                    <a:pt x="3268" y="2358"/>
                  </a:cubicBezTo>
                  <a:cubicBezTo>
                    <a:pt x="3295" y="2375"/>
                    <a:pt x="3312" y="2388"/>
                    <a:pt x="3327" y="2388"/>
                  </a:cubicBezTo>
                  <a:cubicBezTo>
                    <a:pt x="3339" y="2388"/>
                    <a:pt x="3351" y="2380"/>
                    <a:pt x="3365" y="2358"/>
                  </a:cubicBezTo>
                  <a:cubicBezTo>
                    <a:pt x="3385" y="2338"/>
                    <a:pt x="3395" y="2328"/>
                    <a:pt x="3397" y="2328"/>
                  </a:cubicBezTo>
                  <a:lnTo>
                    <a:pt x="3397" y="2328"/>
                  </a:lnTo>
                  <a:cubicBezTo>
                    <a:pt x="3399" y="2328"/>
                    <a:pt x="3391" y="2340"/>
                    <a:pt x="3374" y="2366"/>
                  </a:cubicBezTo>
                  <a:cubicBezTo>
                    <a:pt x="3349" y="2422"/>
                    <a:pt x="3349" y="2422"/>
                    <a:pt x="3357" y="2431"/>
                  </a:cubicBezTo>
                  <a:cubicBezTo>
                    <a:pt x="3365" y="2439"/>
                    <a:pt x="3365" y="2439"/>
                    <a:pt x="3333" y="2487"/>
                  </a:cubicBezTo>
                  <a:cubicBezTo>
                    <a:pt x="3374" y="2447"/>
                    <a:pt x="3374" y="2447"/>
                    <a:pt x="3382" y="2447"/>
                  </a:cubicBezTo>
                  <a:cubicBezTo>
                    <a:pt x="3360" y="2473"/>
                    <a:pt x="3352" y="2488"/>
                    <a:pt x="3356" y="2488"/>
                  </a:cubicBezTo>
                  <a:cubicBezTo>
                    <a:pt x="3359" y="2488"/>
                    <a:pt x="3371" y="2477"/>
                    <a:pt x="3390" y="2455"/>
                  </a:cubicBezTo>
                  <a:cubicBezTo>
                    <a:pt x="3429" y="2411"/>
                    <a:pt x="3450" y="2389"/>
                    <a:pt x="3451" y="2389"/>
                  </a:cubicBezTo>
                  <a:lnTo>
                    <a:pt x="3451" y="2389"/>
                  </a:lnTo>
                  <a:cubicBezTo>
                    <a:pt x="3453" y="2389"/>
                    <a:pt x="3435" y="2413"/>
                    <a:pt x="3398" y="2463"/>
                  </a:cubicBezTo>
                  <a:cubicBezTo>
                    <a:pt x="3369" y="2498"/>
                    <a:pt x="3352" y="2542"/>
                    <a:pt x="3357" y="2542"/>
                  </a:cubicBezTo>
                  <a:cubicBezTo>
                    <a:pt x="3359" y="2542"/>
                    <a:pt x="3365" y="2535"/>
                    <a:pt x="3374" y="2520"/>
                  </a:cubicBezTo>
                  <a:cubicBezTo>
                    <a:pt x="3406" y="2471"/>
                    <a:pt x="3422" y="2479"/>
                    <a:pt x="3463" y="2439"/>
                  </a:cubicBezTo>
                  <a:lnTo>
                    <a:pt x="3463" y="2439"/>
                  </a:lnTo>
                  <a:cubicBezTo>
                    <a:pt x="3463" y="2447"/>
                    <a:pt x="3471" y="2447"/>
                    <a:pt x="3438" y="2495"/>
                  </a:cubicBezTo>
                  <a:cubicBezTo>
                    <a:pt x="3425" y="2519"/>
                    <a:pt x="3428" y="2528"/>
                    <a:pt x="3439" y="2528"/>
                  </a:cubicBezTo>
                  <a:cubicBezTo>
                    <a:pt x="3455" y="2528"/>
                    <a:pt x="3487" y="2508"/>
                    <a:pt x="3511" y="2479"/>
                  </a:cubicBezTo>
                  <a:cubicBezTo>
                    <a:pt x="3527" y="2460"/>
                    <a:pt x="3537" y="2450"/>
                    <a:pt x="3539" y="2450"/>
                  </a:cubicBezTo>
                  <a:lnTo>
                    <a:pt x="3539" y="2450"/>
                  </a:lnTo>
                  <a:cubicBezTo>
                    <a:pt x="3542" y="2450"/>
                    <a:pt x="3536" y="2462"/>
                    <a:pt x="3519" y="2487"/>
                  </a:cubicBezTo>
                  <a:cubicBezTo>
                    <a:pt x="3479" y="2536"/>
                    <a:pt x="3487" y="2536"/>
                    <a:pt x="3495" y="2544"/>
                  </a:cubicBezTo>
                  <a:cubicBezTo>
                    <a:pt x="3506" y="2533"/>
                    <a:pt x="3511" y="2529"/>
                    <a:pt x="3512" y="2529"/>
                  </a:cubicBezTo>
                  <a:lnTo>
                    <a:pt x="3512" y="2529"/>
                  </a:lnTo>
                  <a:cubicBezTo>
                    <a:pt x="3515" y="2529"/>
                    <a:pt x="3487" y="2563"/>
                    <a:pt x="3463" y="2593"/>
                  </a:cubicBezTo>
                  <a:cubicBezTo>
                    <a:pt x="3422" y="2641"/>
                    <a:pt x="3422" y="2641"/>
                    <a:pt x="3438" y="2649"/>
                  </a:cubicBezTo>
                  <a:cubicBezTo>
                    <a:pt x="3456" y="2632"/>
                    <a:pt x="3469" y="2627"/>
                    <a:pt x="3479" y="2627"/>
                  </a:cubicBezTo>
                  <a:cubicBezTo>
                    <a:pt x="3493" y="2627"/>
                    <a:pt x="3502" y="2637"/>
                    <a:pt x="3511" y="2641"/>
                  </a:cubicBezTo>
                  <a:cubicBezTo>
                    <a:pt x="3518" y="2646"/>
                    <a:pt x="3524" y="2648"/>
                    <a:pt x="3531" y="2648"/>
                  </a:cubicBezTo>
                  <a:cubicBezTo>
                    <a:pt x="3561" y="2648"/>
                    <a:pt x="3600" y="2609"/>
                    <a:pt x="3665" y="2544"/>
                  </a:cubicBezTo>
                  <a:lnTo>
                    <a:pt x="3747" y="2455"/>
                  </a:lnTo>
                  <a:lnTo>
                    <a:pt x="3674" y="2544"/>
                  </a:lnTo>
                  <a:lnTo>
                    <a:pt x="3568" y="2690"/>
                  </a:lnTo>
                  <a:cubicBezTo>
                    <a:pt x="3569" y="2691"/>
                    <a:pt x="3569" y="2691"/>
                    <a:pt x="3570" y="2691"/>
                  </a:cubicBezTo>
                  <a:cubicBezTo>
                    <a:pt x="3581" y="2691"/>
                    <a:pt x="3612" y="2646"/>
                    <a:pt x="3649" y="2601"/>
                  </a:cubicBezTo>
                  <a:cubicBezTo>
                    <a:pt x="3664" y="2582"/>
                    <a:pt x="3674" y="2572"/>
                    <a:pt x="3678" y="2572"/>
                  </a:cubicBezTo>
                  <a:lnTo>
                    <a:pt x="3678" y="2572"/>
                  </a:lnTo>
                  <a:cubicBezTo>
                    <a:pt x="3682" y="2572"/>
                    <a:pt x="3679" y="2586"/>
                    <a:pt x="3665" y="2617"/>
                  </a:cubicBezTo>
                  <a:cubicBezTo>
                    <a:pt x="3652" y="2649"/>
                    <a:pt x="3646" y="2665"/>
                    <a:pt x="3652" y="2665"/>
                  </a:cubicBezTo>
                  <a:cubicBezTo>
                    <a:pt x="3656" y="2665"/>
                    <a:pt x="3668" y="2655"/>
                    <a:pt x="3690" y="2633"/>
                  </a:cubicBezTo>
                  <a:lnTo>
                    <a:pt x="3690" y="2633"/>
                  </a:lnTo>
                  <a:cubicBezTo>
                    <a:pt x="3690" y="2641"/>
                    <a:pt x="3698" y="2649"/>
                    <a:pt x="3665" y="2698"/>
                  </a:cubicBezTo>
                  <a:cubicBezTo>
                    <a:pt x="3668" y="2700"/>
                    <a:pt x="3669" y="2702"/>
                    <a:pt x="3671" y="2702"/>
                  </a:cubicBezTo>
                  <a:cubicBezTo>
                    <a:pt x="3676" y="2702"/>
                    <a:pt x="3683" y="2692"/>
                    <a:pt x="3706" y="2658"/>
                  </a:cubicBezTo>
                  <a:cubicBezTo>
                    <a:pt x="3725" y="2635"/>
                    <a:pt x="3736" y="2625"/>
                    <a:pt x="3740" y="2625"/>
                  </a:cubicBezTo>
                  <a:lnTo>
                    <a:pt x="3740" y="2625"/>
                  </a:lnTo>
                  <a:cubicBezTo>
                    <a:pt x="3745" y="2625"/>
                    <a:pt x="3740" y="2639"/>
                    <a:pt x="3722" y="2666"/>
                  </a:cubicBezTo>
                  <a:cubicBezTo>
                    <a:pt x="3675" y="2728"/>
                    <a:pt x="3665" y="2757"/>
                    <a:pt x="3675" y="2757"/>
                  </a:cubicBezTo>
                  <a:cubicBezTo>
                    <a:pt x="3680" y="2757"/>
                    <a:pt x="3691" y="2748"/>
                    <a:pt x="3706" y="2730"/>
                  </a:cubicBezTo>
                  <a:cubicBezTo>
                    <a:pt x="3728" y="2702"/>
                    <a:pt x="3739" y="2694"/>
                    <a:pt x="3746" y="2694"/>
                  </a:cubicBezTo>
                  <a:cubicBezTo>
                    <a:pt x="3750" y="2694"/>
                    <a:pt x="3752" y="2696"/>
                    <a:pt x="3755" y="2698"/>
                  </a:cubicBezTo>
                  <a:cubicBezTo>
                    <a:pt x="3755" y="2698"/>
                    <a:pt x="3755" y="2699"/>
                    <a:pt x="3757" y="2699"/>
                  </a:cubicBezTo>
                  <a:cubicBezTo>
                    <a:pt x="3762" y="2699"/>
                    <a:pt x="3774" y="2695"/>
                    <a:pt x="3803" y="2666"/>
                  </a:cubicBezTo>
                  <a:lnTo>
                    <a:pt x="3819" y="2674"/>
                  </a:lnTo>
                  <a:cubicBezTo>
                    <a:pt x="3819" y="2681"/>
                    <a:pt x="3786" y="2715"/>
                    <a:pt x="3774" y="2715"/>
                  </a:cubicBezTo>
                  <a:cubicBezTo>
                    <a:pt x="3773" y="2715"/>
                    <a:pt x="3772" y="2715"/>
                    <a:pt x="3771" y="2714"/>
                  </a:cubicBezTo>
                  <a:lnTo>
                    <a:pt x="3738" y="2771"/>
                  </a:lnTo>
                  <a:cubicBezTo>
                    <a:pt x="3743" y="2774"/>
                    <a:pt x="3747" y="2775"/>
                    <a:pt x="3751" y="2775"/>
                  </a:cubicBezTo>
                  <a:cubicBezTo>
                    <a:pt x="3759" y="2775"/>
                    <a:pt x="3770" y="2767"/>
                    <a:pt x="3803" y="2739"/>
                  </a:cubicBezTo>
                  <a:cubicBezTo>
                    <a:pt x="3843" y="2695"/>
                    <a:pt x="3863" y="2673"/>
                    <a:pt x="3864" y="2673"/>
                  </a:cubicBezTo>
                  <a:lnTo>
                    <a:pt x="3864" y="2673"/>
                  </a:lnTo>
                  <a:cubicBezTo>
                    <a:pt x="3865" y="2673"/>
                    <a:pt x="3845" y="2697"/>
                    <a:pt x="3803" y="2747"/>
                  </a:cubicBezTo>
                  <a:cubicBezTo>
                    <a:pt x="3779" y="2783"/>
                    <a:pt x="3755" y="2819"/>
                    <a:pt x="3761" y="2819"/>
                  </a:cubicBezTo>
                  <a:cubicBezTo>
                    <a:pt x="3763" y="2819"/>
                    <a:pt x="3768" y="2814"/>
                    <a:pt x="3779" y="2803"/>
                  </a:cubicBezTo>
                  <a:cubicBezTo>
                    <a:pt x="3812" y="2767"/>
                    <a:pt x="3826" y="2754"/>
                    <a:pt x="3829" y="2754"/>
                  </a:cubicBezTo>
                  <a:lnTo>
                    <a:pt x="3829" y="2754"/>
                  </a:lnTo>
                  <a:cubicBezTo>
                    <a:pt x="3832" y="2754"/>
                    <a:pt x="3811" y="2783"/>
                    <a:pt x="3787" y="2812"/>
                  </a:cubicBezTo>
                  <a:cubicBezTo>
                    <a:pt x="3749" y="2858"/>
                    <a:pt x="3731" y="2881"/>
                    <a:pt x="3735" y="2881"/>
                  </a:cubicBezTo>
                  <a:cubicBezTo>
                    <a:pt x="3739" y="2881"/>
                    <a:pt x="3761" y="2862"/>
                    <a:pt x="3803" y="2828"/>
                  </a:cubicBezTo>
                  <a:cubicBezTo>
                    <a:pt x="3806" y="2829"/>
                    <a:pt x="3809" y="2829"/>
                    <a:pt x="3813" y="2829"/>
                  </a:cubicBezTo>
                  <a:cubicBezTo>
                    <a:pt x="3829" y="2829"/>
                    <a:pt x="3854" y="2822"/>
                    <a:pt x="3873" y="2822"/>
                  </a:cubicBezTo>
                  <a:cubicBezTo>
                    <a:pt x="3881" y="2822"/>
                    <a:pt x="3888" y="2824"/>
                    <a:pt x="3892" y="2828"/>
                  </a:cubicBezTo>
                  <a:cubicBezTo>
                    <a:pt x="3916" y="2843"/>
                    <a:pt x="3924" y="2851"/>
                    <a:pt x="3896" y="2902"/>
                  </a:cubicBezTo>
                  <a:lnTo>
                    <a:pt x="3896" y="2902"/>
                  </a:lnTo>
                  <a:cubicBezTo>
                    <a:pt x="3920" y="2878"/>
                    <a:pt x="3930" y="2872"/>
                    <a:pt x="3937" y="2872"/>
                  </a:cubicBezTo>
                  <a:cubicBezTo>
                    <a:pt x="3941" y="2872"/>
                    <a:pt x="3945" y="2874"/>
                    <a:pt x="3949" y="2876"/>
                  </a:cubicBezTo>
                  <a:cubicBezTo>
                    <a:pt x="3943" y="2901"/>
                    <a:pt x="3946" y="2911"/>
                    <a:pt x="3955" y="2911"/>
                  </a:cubicBezTo>
                  <a:cubicBezTo>
                    <a:pt x="3969" y="2911"/>
                    <a:pt x="3997" y="2885"/>
                    <a:pt x="4022" y="2860"/>
                  </a:cubicBezTo>
                  <a:lnTo>
                    <a:pt x="4014" y="2852"/>
                  </a:lnTo>
                  <a:cubicBezTo>
                    <a:pt x="4055" y="2803"/>
                    <a:pt x="4075" y="2780"/>
                    <a:pt x="4080" y="2780"/>
                  </a:cubicBezTo>
                  <a:lnTo>
                    <a:pt x="4080" y="2780"/>
                  </a:lnTo>
                  <a:cubicBezTo>
                    <a:pt x="4084" y="2780"/>
                    <a:pt x="4077" y="2794"/>
                    <a:pt x="4063" y="2820"/>
                  </a:cubicBezTo>
                  <a:cubicBezTo>
                    <a:pt x="4071" y="2828"/>
                    <a:pt x="4030" y="2876"/>
                    <a:pt x="3998" y="2917"/>
                  </a:cubicBezTo>
                  <a:cubicBezTo>
                    <a:pt x="3965" y="2949"/>
                    <a:pt x="3941" y="2982"/>
                    <a:pt x="3925" y="3022"/>
                  </a:cubicBezTo>
                  <a:cubicBezTo>
                    <a:pt x="3927" y="3022"/>
                    <a:pt x="3929" y="3023"/>
                    <a:pt x="3931" y="3023"/>
                  </a:cubicBezTo>
                  <a:cubicBezTo>
                    <a:pt x="3939" y="3023"/>
                    <a:pt x="3949" y="3018"/>
                    <a:pt x="3974" y="2982"/>
                  </a:cubicBezTo>
                  <a:cubicBezTo>
                    <a:pt x="4002" y="2947"/>
                    <a:pt x="4011" y="2937"/>
                    <a:pt x="4013" y="2937"/>
                  </a:cubicBezTo>
                  <a:cubicBezTo>
                    <a:pt x="4014" y="2937"/>
                    <a:pt x="4014" y="2939"/>
                    <a:pt x="4014" y="2941"/>
                  </a:cubicBezTo>
                  <a:cubicBezTo>
                    <a:pt x="4016" y="2941"/>
                    <a:pt x="4019" y="2942"/>
                    <a:pt x="4022" y="2942"/>
                  </a:cubicBezTo>
                  <a:cubicBezTo>
                    <a:pt x="4029" y="2942"/>
                    <a:pt x="4042" y="2938"/>
                    <a:pt x="4071" y="2909"/>
                  </a:cubicBezTo>
                  <a:cubicBezTo>
                    <a:pt x="4096" y="2879"/>
                    <a:pt x="4106" y="2870"/>
                    <a:pt x="4111" y="2870"/>
                  </a:cubicBezTo>
                  <a:cubicBezTo>
                    <a:pt x="4114" y="2870"/>
                    <a:pt x="4116" y="2873"/>
                    <a:pt x="4119" y="2876"/>
                  </a:cubicBezTo>
                  <a:cubicBezTo>
                    <a:pt x="4087" y="2925"/>
                    <a:pt x="4095" y="2933"/>
                    <a:pt x="4095" y="2933"/>
                  </a:cubicBezTo>
                  <a:lnTo>
                    <a:pt x="4055" y="2982"/>
                  </a:lnTo>
                  <a:cubicBezTo>
                    <a:pt x="4030" y="3006"/>
                    <a:pt x="4006" y="3039"/>
                    <a:pt x="3990" y="3079"/>
                  </a:cubicBezTo>
                  <a:cubicBezTo>
                    <a:pt x="3990" y="3079"/>
                    <a:pt x="4030" y="3039"/>
                    <a:pt x="4030" y="3039"/>
                  </a:cubicBezTo>
                  <a:cubicBezTo>
                    <a:pt x="4037" y="3031"/>
                    <a:pt x="4046" y="3027"/>
                    <a:pt x="4056" y="3027"/>
                  </a:cubicBezTo>
                  <a:cubicBezTo>
                    <a:pt x="4108" y="3027"/>
                    <a:pt x="4195" y="3114"/>
                    <a:pt x="4209" y="3128"/>
                  </a:cubicBezTo>
                  <a:cubicBezTo>
                    <a:pt x="4195" y="3160"/>
                    <a:pt x="4194" y="3179"/>
                    <a:pt x="4202" y="3179"/>
                  </a:cubicBezTo>
                  <a:cubicBezTo>
                    <a:pt x="4208" y="3179"/>
                    <a:pt x="4219" y="3168"/>
                    <a:pt x="4233" y="3144"/>
                  </a:cubicBezTo>
                  <a:cubicBezTo>
                    <a:pt x="4248" y="3129"/>
                    <a:pt x="4261" y="3123"/>
                    <a:pt x="4273" y="3123"/>
                  </a:cubicBezTo>
                  <a:cubicBezTo>
                    <a:pt x="4293" y="3123"/>
                    <a:pt x="4310" y="3140"/>
                    <a:pt x="4330" y="3160"/>
                  </a:cubicBezTo>
                  <a:cubicBezTo>
                    <a:pt x="4351" y="3181"/>
                    <a:pt x="4368" y="3198"/>
                    <a:pt x="4388" y="3198"/>
                  </a:cubicBezTo>
                  <a:cubicBezTo>
                    <a:pt x="4400" y="3198"/>
                    <a:pt x="4412" y="3192"/>
                    <a:pt x="4428" y="3176"/>
                  </a:cubicBezTo>
                  <a:lnTo>
                    <a:pt x="4444" y="3193"/>
                  </a:lnTo>
                  <a:cubicBezTo>
                    <a:pt x="4445" y="3194"/>
                    <a:pt x="4446" y="3194"/>
                    <a:pt x="4448" y="3194"/>
                  </a:cubicBezTo>
                  <a:cubicBezTo>
                    <a:pt x="4464" y="3194"/>
                    <a:pt x="4509" y="3168"/>
                    <a:pt x="4509" y="3168"/>
                  </a:cubicBezTo>
                  <a:cubicBezTo>
                    <a:pt x="4531" y="3150"/>
                    <a:pt x="4543" y="3142"/>
                    <a:pt x="4546" y="3142"/>
                  </a:cubicBezTo>
                  <a:lnTo>
                    <a:pt x="4546" y="3142"/>
                  </a:lnTo>
                  <a:cubicBezTo>
                    <a:pt x="4549" y="3142"/>
                    <a:pt x="4539" y="3154"/>
                    <a:pt x="4517" y="3176"/>
                  </a:cubicBezTo>
                  <a:cubicBezTo>
                    <a:pt x="4476" y="3217"/>
                    <a:pt x="4436" y="3266"/>
                    <a:pt x="4444" y="3274"/>
                  </a:cubicBezTo>
                  <a:cubicBezTo>
                    <a:pt x="4444" y="3274"/>
                    <a:pt x="4445" y="3275"/>
                    <a:pt x="4446" y="3275"/>
                  </a:cubicBezTo>
                  <a:cubicBezTo>
                    <a:pt x="4458" y="3275"/>
                    <a:pt x="4495" y="3230"/>
                    <a:pt x="4533" y="3193"/>
                  </a:cubicBezTo>
                  <a:cubicBezTo>
                    <a:pt x="4563" y="3156"/>
                    <a:pt x="4571" y="3152"/>
                    <a:pt x="4573" y="3152"/>
                  </a:cubicBezTo>
                  <a:cubicBezTo>
                    <a:pt x="4573" y="3152"/>
                    <a:pt x="4573" y="3152"/>
                    <a:pt x="4573" y="3152"/>
                  </a:cubicBezTo>
                  <a:cubicBezTo>
                    <a:pt x="4582" y="3160"/>
                    <a:pt x="4582" y="3160"/>
                    <a:pt x="4541" y="3201"/>
                  </a:cubicBezTo>
                  <a:lnTo>
                    <a:pt x="4460" y="3290"/>
                  </a:lnTo>
                  <a:lnTo>
                    <a:pt x="4468" y="3298"/>
                  </a:lnTo>
                  <a:cubicBezTo>
                    <a:pt x="4499" y="3262"/>
                    <a:pt x="4506" y="3257"/>
                    <a:pt x="4508" y="3257"/>
                  </a:cubicBezTo>
                  <a:cubicBezTo>
                    <a:pt x="4509" y="3257"/>
                    <a:pt x="4509" y="3258"/>
                    <a:pt x="4509" y="3258"/>
                  </a:cubicBezTo>
                  <a:cubicBezTo>
                    <a:pt x="4517" y="3266"/>
                    <a:pt x="4517" y="3266"/>
                    <a:pt x="4436" y="3355"/>
                  </a:cubicBezTo>
                  <a:cubicBezTo>
                    <a:pt x="4394" y="3400"/>
                    <a:pt x="4376" y="3423"/>
                    <a:pt x="4379" y="3423"/>
                  </a:cubicBezTo>
                  <a:cubicBezTo>
                    <a:pt x="4382" y="3423"/>
                    <a:pt x="4404" y="3402"/>
                    <a:pt x="4444" y="3363"/>
                  </a:cubicBezTo>
                  <a:lnTo>
                    <a:pt x="4501" y="3330"/>
                  </a:lnTo>
                  <a:lnTo>
                    <a:pt x="4501" y="3330"/>
                  </a:lnTo>
                  <a:cubicBezTo>
                    <a:pt x="4472" y="3361"/>
                    <a:pt x="4466" y="3373"/>
                    <a:pt x="4471" y="3373"/>
                  </a:cubicBezTo>
                  <a:cubicBezTo>
                    <a:pt x="4480" y="3373"/>
                    <a:pt x="4531" y="3333"/>
                    <a:pt x="4557" y="3306"/>
                  </a:cubicBezTo>
                  <a:lnTo>
                    <a:pt x="4557" y="3306"/>
                  </a:lnTo>
                  <a:cubicBezTo>
                    <a:pt x="4518" y="3354"/>
                    <a:pt x="4502" y="3378"/>
                    <a:pt x="4509" y="3378"/>
                  </a:cubicBezTo>
                  <a:cubicBezTo>
                    <a:pt x="4514" y="3378"/>
                    <a:pt x="4536" y="3360"/>
                    <a:pt x="4573" y="3322"/>
                  </a:cubicBezTo>
                  <a:cubicBezTo>
                    <a:pt x="4592" y="3300"/>
                    <a:pt x="4604" y="3290"/>
                    <a:pt x="4607" y="3290"/>
                  </a:cubicBezTo>
                  <a:lnTo>
                    <a:pt x="4607" y="3290"/>
                  </a:lnTo>
                  <a:cubicBezTo>
                    <a:pt x="4611" y="3290"/>
                    <a:pt x="4604" y="3304"/>
                    <a:pt x="4582" y="3330"/>
                  </a:cubicBezTo>
                  <a:cubicBezTo>
                    <a:pt x="4549" y="3379"/>
                    <a:pt x="4557" y="3387"/>
                    <a:pt x="4565" y="3395"/>
                  </a:cubicBezTo>
                  <a:cubicBezTo>
                    <a:pt x="4577" y="3383"/>
                    <a:pt x="4589" y="3379"/>
                    <a:pt x="4601" y="3379"/>
                  </a:cubicBezTo>
                  <a:cubicBezTo>
                    <a:pt x="4630" y="3379"/>
                    <a:pt x="4658" y="3407"/>
                    <a:pt x="4687" y="3436"/>
                  </a:cubicBezTo>
                  <a:cubicBezTo>
                    <a:pt x="4719" y="3468"/>
                    <a:pt x="4740" y="3492"/>
                    <a:pt x="4762" y="3492"/>
                  </a:cubicBezTo>
                  <a:cubicBezTo>
                    <a:pt x="4774" y="3492"/>
                    <a:pt x="4786" y="3485"/>
                    <a:pt x="4801" y="3468"/>
                  </a:cubicBezTo>
                  <a:lnTo>
                    <a:pt x="4801" y="3468"/>
                  </a:lnTo>
                  <a:cubicBezTo>
                    <a:pt x="4809" y="3476"/>
                    <a:pt x="4809" y="3476"/>
                    <a:pt x="4768" y="3525"/>
                  </a:cubicBezTo>
                  <a:cubicBezTo>
                    <a:pt x="4750" y="3543"/>
                    <a:pt x="4741" y="3555"/>
                    <a:pt x="4746" y="3555"/>
                  </a:cubicBezTo>
                  <a:cubicBezTo>
                    <a:pt x="4751" y="3555"/>
                    <a:pt x="4776" y="3537"/>
                    <a:pt x="4825" y="3493"/>
                  </a:cubicBezTo>
                  <a:cubicBezTo>
                    <a:pt x="4848" y="3470"/>
                    <a:pt x="4870" y="3447"/>
                    <a:pt x="4872" y="3447"/>
                  </a:cubicBezTo>
                  <a:lnTo>
                    <a:pt x="4872" y="3447"/>
                  </a:lnTo>
                  <a:cubicBezTo>
                    <a:pt x="4873" y="3447"/>
                    <a:pt x="4861" y="3461"/>
                    <a:pt x="4825" y="3501"/>
                  </a:cubicBezTo>
                  <a:cubicBezTo>
                    <a:pt x="4784" y="3541"/>
                    <a:pt x="4801" y="3549"/>
                    <a:pt x="4817" y="3574"/>
                  </a:cubicBezTo>
                  <a:cubicBezTo>
                    <a:pt x="4826" y="3583"/>
                    <a:pt x="4835" y="3594"/>
                    <a:pt x="4848" y="3594"/>
                  </a:cubicBezTo>
                  <a:cubicBezTo>
                    <a:pt x="4859" y="3594"/>
                    <a:pt x="4872" y="3587"/>
                    <a:pt x="4890" y="3566"/>
                  </a:cubicBezTo>
                  <a:cubicBezTo>
                    <a:pt x="4916" y="3550"/>
                    <a:pt x="4931" y="3542"/>
                    <a:pt x="4933" y="3542"/>
                  </a:cubicBezTo>
                  <a:lnTo>
                    <a:pt x="4933" y="3542"/>
                  </a:lnTo>
                  <a:cubicBezTo>
                    <a:pt x="4936" y="3542"/>
                    <a:pt x="4923" y="3552"/>
                    <a:pt x="4898" y="3574"/>
                  </a:cubicBezTo>
                  <a:cubicBezTo>
                    <a:pt x="4834" y="3631"/>
                    <a:pt x="4808" y="3685"/>
                    <a:pt x="4833" y="3685"/>
                  </a:cubicBezTo>
                  <a:cubicBezTo>
                    <a:pt x="4843" y="3685"/>
                    <a:pt x="4862" y="3676"/>
                    <a:pt x="4890" y="3655"/>
                  </a:cubicBezTo>
                  <a:lnTo>
                    <a:pt x="4890" y="3655"/>
                  </a:lnTo>
                  <a:cubicBezTo>
                    <a:pt x="4898" y="3663"/>
                    <a:pt x="4898" y="3663"/>
                    <a:pt x="4857" y="3712"/>
                  </a:cubicBezTo>
                  <a:cubicBezTo>
                    <a:pt x="4861" y="3712"/>
                    <a:pt x="4864" y="3713"/>
                    <a:pt x="4870" y="3713"/>
                  </a:cubicBezTo>
                  <a:cubicBezTo>
                    <a:pt x="4878" y="3713"/>
                    <a:pt x="4893" y="3710"/>
                    <a:pt x="4922" y="3695"/>
                  </a:cubicBezTo>
                  <a:lnTo>
                    <a:pt x="4963" y="3728"/>
                  </a:lnTo>
                  <a:cubicBezTo>
                    <a:pt x="4964" y="3731"/>
                    <a:pt x="4968" y="3732"/>
                    <a:pt x="4972" y="3732"/>
                  </a:cubicBezTo>
                  <a:cubicBezTo>
                    <a:pt x="4988" y="3732"/>
                    <a:pt x="5019" y="3712"/>
                    <a:pt x="5019" y="3712"/>
                  </a:cubicBezTo>
                  <a:lnTo>
                    <a:pt x="5028" y="3712"/>
                  </a:lnTo>
                  <a:cubicBezTo>
                    <a:pt x="4987" y="3760"/>
                    <a:pt x="5011" y="3785"/>
                    <a:pt x="5044" y="3825"/>
                  </a:cubicBezTo>
                  <a:cubicBezTo>
                    <a:pt x="5076" y="3857"/>
                    <a:pt x="5109" y="3890"/>
                    <a:pt x="5068" y="3939"/>
                  </a:cubicBezTo>
                  <a:cubicBezTo>
                    <a:pt x="5068" y="3939"/>
                    <a:pt x="5069" y="3939"/>
                    <a:pt x="5072" y="3939"/>
                  </a:cubicBezTo>
                  <a:cubicBezTo>
                    <a:pt x="5078" y="3939"/>
                    <a:pt x="5092" y="3936"/>
                    <a:pt x="5125" y="3914"/>
                  </a:cubicBezTo>
                  <a:cubicBezTo>
                    <a:pt x="5175" y="3869"/>
                    <a:pt x="5197" y="3849"/>
                    <a:pt x="5201" y="3849"/>
                  </a:cubicBezTo>
                  <a:lnTo>
                    <a:pt x="5201" y="3849"/>
                  </a:lnTo>
                  <a:cubicBezTo>
                    <a:pt x="5204" y="3849"/>
                    <a:pt x="5196" y="3861"/>
                    <a:pt x="5182" y="3882"/>
                  </a:cubicBezTo>
                  <a:cubicBezTo>
                    <a:pt x="5134" y="3934"/>
                    <a:pt x="5120" y="3964"/>
                    <a:pt x="5134" y="3964"/>
                  </a:cubicBezTo>
                  <a:cubicBezTo>
                    <a:pt x="5144" y="3964"/>
                    <a:pt x="5169" y="3948"/>
                    <a:pt x="5206" y="3914"/>
                  </a:cubicBezTo>
                  <a:lnTo>
                    <a:pt x="5206" y="3914"/>
                  </a:lnTo>
                  <a:lnTo>
                    <a:pt x="5165" y="3963"/>
                  </a:lnTo>
                  <a:cubicBezTo>
                    <a:pt x="5131" y="4001"/>
                    <a:pt x="5121" y="4017"/>
                    <a:pt x="5129" y="4017"/>
                  </a:cubicBezTo>
                  <a:cubicBezTo>
                    <a:pt x="5139" y="4017"/>
                    <a:pt x="5179" y="3988"/>
                    <a:pt x="5230" y="3947"/>
                  </a:cubicBezTo>
                  <a:lnTo>
                    <a:pt x="5230" y="3947"/>
                  </a:lnTo>
                  <a:cubicBezTo>
                    <a:pt x="5206" y="3983"/>
                    <a:pt x="5177" y="4015"/>
                    <a:pt x="5185" y="4015"/>
                  </a:cubicBezTo>
                  <a:cubicBezTo>
                    <a:pt x="5187" y="4015"/>
                    <a:pt x="5194" y="4012"/>
                    <a:pt x="5206" y="4003"/>
                  </a:cubicBezTo>
                  <a:lnTo>
                    <a:pt x="5206" y="4003"/>
                  </a:lnTo>
                  <a:cubicBezTo>
                    <a:pt x="5206" y="4012"/>
                    <a:pt x="5206" y="4012"/>
                    <a:pt x="5125" y="4093"/>
                  </a:cubicBezTo>
                  <a:cubicBezTo>
                    <a:pt x="5076" y="4133"/>
                    <a:pt x="5036" y="4174"/>
                    <a:pt x="5044" y="4182"/>
                  </a:cubicBezTo>
                  <a:cubicBezTo>
                    <a:pt x="5044" y="4182"/>
                    <a:pt x="5044" y="4183"/>
                    <a:pt x="5045" y="4183"/>
                  </a:cubicBezTo>
                  <a:cubicBezTo>
                    <a:pt x="5051" y="4183"/>
                    <a:pt x="5095" y="4138"/>
                    <a:pt x="5133" y="4101"/>
                  </a:cubicBezTo>
                  <a:lnTo>
                    <a:pt x="5141" y="4117"/>
                  </a:lnTo>
                  <a:cubicBezTo>
                    <a:pt x="5141" y="4117"/>
                    <a:pt x="5149" y="4117"/>
                    <a:pt x="5190" y="4076"/>
                  </a:cubicBezTo>
                  <a:cubicBezTo>
                    <a:pt x="5219" y="4047"/>
                    <a:pt x="5231" y="4043"/>
                    <a:pt x="5236" y="4043"/>
                  </a:cubicBezTo>
                  <a:cubicBezTo>
                    <a:pt x="5238" y="4043"/>
                    <a:pt x="5238" y="4044"/>
                    <a:pt x="5238" y="4044"/>
                  </a:cubicBezTo>
                  <a:cubicBezTo>
                    <a:pt x="5225" y="4059"/>
                    <a:pt x="5222" y="4066"/>
                    <a:pt x="5224" y="4066"/>
                  </a:cubicBezTo>
                  <a:cubicBezTo>
                    <a:pt x="5228" y="4066"/>
                    <a:pt x="5259" y="4037"/>
                    <a:pt x="5287" y="4003"/>
                  </a:cubicBezTo>
                  <a:cubicBezTo>
                    <a:pt x="5324" y="3966"/>
                    <a:pt x="5361" y="3929"/>
                    <a:pt x="5373" y="3929"/>
                  </a:cubicBezTo>
                  <a:cubicBezTo>
                    <a:pt x="5375" y="3929"/>
                    <a:pt x="5375" y="3930"/>
                    <a:pt x="5376" y="3930"/>
                  </a:cubicBezTo>
                  <a:lnTo>
                    <a:pt x="5457" y="3841"/>
                  </a:lnTo>
                  <a:cubicBezTo>
                    <a:pt x="5522" y="3793"/>
                    <a:pt x="5579" y="3736"/>
                    <a:pt x="5619" y="3663"/>
                  </a:cubicBezTo>
                  <a:cubicBezTo>
                    <a:pt x="5635" y="3622"/>
                    <a:pt x="5653" y="3584"/>
                    <a:pt x="5643" y="3584"/>
                  </a:cubicBezTo>
                  <a:lnTo>
                    <a:pt x="5643" y="3584"/>
                  </a:lnTo>
                  <a:cubicBezTo>
                    <a:pt x="5636" y="3584"/>
                    <a:pt x="5620" y="3597"/>
                    <a:pt x="5587" y="3630"/>
                  </a:cubicBezTo>
                  <a:cubicBezTo>
                    <a:pt x="5587" y="3630"/>
                    <a:pt x="5549" y="3656"/>
                    <a:pt x="5540" y="3656"/>
                  </a:cubicBezTo>
                  <a:cubicBezTo>
                    <a:pt x="5539" y="3656"/>
                    <a:pt x="5538" y="3656"/>
                    <a:pt x="5538" y="3655"/>
                  </a:cubicBezTo>
                  <a:cubicBezTo>
                    <a:pt x="5530" y="3655"/>
                    <a:pt x="5571" y="3606"/>
                    <a:pt x="5571" y="3606"/>
                  </a:cubicBezTo>
                  <a:cubicBezTo>
                    <a:pt x="5611" y="3566"/>
                    <a:pt x="5587" y="3541"/>
                    <a:pt x="5563" y="3509"/>
                  </a:cubicBezTo>
                  <a:cubicBezTo>
                    <a:pt x="5538" y="3476"/>
                    <a:pt x="5522" y="3460"/>
                    <a:pt x="5555" y="3412"/>
                  </a:cubicBezTo>
                  <a:cubicBezTo>
                    <a:pt x="5595" y="3363"/>
                    <a:pt x="5587" y="3355"/>
                    <a:pt x="5587" y="3355"/>
                  </a:cubicBezTo>
                  <a:lnTo>
                    <a:pt x="5587" y="3355"/>
                  </a:lnTo>
                  <a:cubicBezTo>
                    <a:pt x="5573" y="3371"/>
                    <a:pt x="5561" y="3377"/>
                    <a:pt x="5549" y="3377"/>
                  </a:cubicBezTo>
                  <a:cubicBezTo>
                    <a:pt x="5525" y="3377"/>
                    <a:pt x="5503" y="3352"/>
                    <a:pt x="5482" y="3330"/>
                  </a:cubicBezTo>
                  <a:cubicBezTo>
                    <a:pt x="5459" y="3302"/>
                    <a:pt x="5432" y="3273"/>
                    <a:pt x="5403" y="3273"/>
                  </a:cubicBezTo>
                  <a:cubicBezTo>
                    <a:pt x="5392" y="3273"/>
                    <a:pt x="5380" y="3278"/>
                    <a:pt x="5368" y="3290"/>
                  </a:cubicBezTo>
                  <a:lnTo>
                    <a:pt x="5360" y="3282"/>
                  </a:lnTo>
                  <a:cubicBezTo>
                    <a:pt x="5400" y="3233"/>
                    <a:pt x="5392" y="3225"/>
                    <a:pt x="5376" y="3217"/>
                  </a:cubicBezTo>
                  <a:lnTo>
                    <a:pt x="5376" y="3217"/>
                  </a:lnTo>
                  <a:cubicBezTo>
                    <a:pt x="5352" y="3233"/>
                    <a:pt x="5338" y="3237"/>
                    <a:pt x="5330" y="3237"/>
                  </a:cubicBezTo>
                  <a:cubicBezTo>
                    <a:pt x="5321" y="3237"/>
                    <a:pt x="5319" y="3233"/>
                    <a:pt x="5319" y="3233"/>
                  </a:cubicBezTo>
                  <a:cubicBezTo>
                    <a:pt x="5360" y="3193"/>
                    <a:pt x="5352" y="3185"/>
                    <a:pt x="5344" y="3176"/>
                  </a:cubicBezTo>
                  <a:cubicBezTo>
                    <a:pt x="5337" y="3170"/>
                    <a:pt x="5334" y="3166"/>
                    <a:pt x="5329" y="3166"/>
                  </a:cubicBezTo>
                  <a:cubicBezTo>
                    <a:pt x="5321" y="3166"/>
                    <a:pt x="5312" y="3176"/>
                    <a:pt x="5287" y="3201"/>
                  </a:cubicBezTo>
                  <a:cubicBezTo>
                    <a:pt x="5263" y="3176"/>
                    <a:pt x="5255" y="3128"/>
                    <a:pt x="5271" y="3095"/>
                  </a:cubicBezTo>
                  <a:cubicBezTo>
                    <a:pt x="5282" y="3079"/>
                    <a:pt x="5284" y="3073"/>
                    <a:pt x="5281" y="3073"/>
                  </a:cubicBezTo>
                  <a:lnTo>
                    <a:pt x="5281" y="3073"/>
                  </a:lnTo>
                  <a:cubicBezTo>
                    <a:pt x="5275" y="3073"/>
                    <a:pt x="5246" y="3098"/>
                    <a:pt x="5214" y="3120"/>
                  </a:cubicBezTo>
                  <a:cubicBezTo>
                    <a:pt x="5173" y="3168"/>
                    <a:pt x="5125" y="3201"/>
                    <a:pt x="5117" y="3201"/>
                  </a:cubicBezTo>
                  <a:lnTo>
                    <a:pt x="5206" y="3112"/>
                  </a:lnTo>
                  <a:cubicBezTo>
                    <a:pt x="5246" y="3071"/>
                    <a:pt x="5246" y="3071"/>
                    <a:pt x="5238" y="3063"/>
                  </a:cubicBezTo>
                  <a:lnTo>
                    <a:pt x="5230" y="3055"/>
                  </a:lnTo>
                  <a:cubicBezTo>
                    <a:pt x="5216" y="3069"/>
                    <a:pt x="5202" y="3076"/>
                    <a:pt x="5189" y="3076"/>
                  </a:cubicBezTo>
                  <a:cubicBezTo>
                    <a:pt x="5166" y="3076"/>
                    <a:pt x="5146" y="3056"/>
                    <a:pt x="5125" y="3030"/>
                  </a:cubicBezTo>
                  <a:cubicBezTo>
                    <a:pt x="5095" y="3001"/>
                    <a:pt x="5078" y="2983"/>
                    <a:pt x="5059" y="2983"/>
                  </a:cubicBezTo>
                  <a:cubicBezTo>
                    <a:pt x="5047" y="2983"/>
                    <a:pt x="5035" y="2990"/>
                    <a:pt x="5019" y="3006"/>
                  </a:cubicBezTo>
                  <a:cubicBezTo>
                    <a:pt x="5001" y="3028"/>
                    <a:pt x="4990" y="3038"/>
                    <a:pt x="4985" y="3038"/>
                  </a:cubicBezTo>
                  <a:cubicBezTo>
                    <a:pt x="4978" y="3038"/>
                    <a:pt x="4982" y="3022"/>
                    <a:pt x="4995" y="2990"/>
                  </a:cubicBezTo>
                  <a:cubicBezTo>
                    <a:pt x="5055" y="2876"/>
                    <a:pt x="5075" y="2838"/>
                    <a:pt x="5069" y="2838"/>
                  </a:cubicBezTo>
                  <a:lnTo>
                    <a:pt x="5069" y="2838"/>
                  </a:lnTo>
                  <a:cubicBezTo>
                    <a:pt x="5066" y="2838"/>
                    <a:pt x="5057" y="2847"/>
                    <a:pt x="5044" y="2860"/>
                  </a:cubicBezTo>
                  <a:cubicBezTo>
                    <a:pt x="5044" y="2868"/>
                    <a:pt x="5011" y="2909"/>
                    <a:pt x="4971" y="2958"/>
                  </a:cubicBezTo>
                  <a:cubicBezTo>
                    <a:pt x="4932" y="2996"/>
                    <a:pt x="4910" y="3016"/>
                    <a:pt x="4905" y="3016"/>
                  </a:cubicBezTo>
                  <a:cubicBezTo>
                    <a:pt x="4900" y="3016"/>
                    <a:pt x="4916" y="2992"/>
                    <a:pt x="4955" y="2941"/>
                  </a:cubicBezTo>
                  <a:cubicBezTo>
                    <a:pt x="5003" y="2887"/>
                    <a:pt x="4979" y="2854"/>
                    <a:pt x="4933" y="2854"/>
                  </a:cubicBezTo>
                  <a:cubicBezTo>
                    <a:pt x="4904" y="2854"/>
                    <a:pt x="4865" y="2869"/>
                    <a:pt x="4833" y="2901"/>
                  </a:cubicBezTo>
                  <a:cubicBezTo>
                    <a:pt x="4849" y="2885"/>
                    <a:pt x="4841" y="2893"/>
                    <a:pt x="4873" y="2860"/>
                  </a:cubicBezTo>
                  <a:cubicBezTo>
                    <a:pt x="4914" y="2812"/>
                    <a:pt x="4906" y="2803"/>
                    <a:pt x="4882" y="2787"/>
                  </a:cubicBezTo>
                  <a:lnTo>
                    <a:pt x="4865" y="2771"/>
                  </a:lnTo>
                  <a:cubicBezTo>
                    <a:pt x="4841" y="2800"/>
                    <a:pt x="4826" y="2811"/>
                    <a:pt x="4818" y="2811"/>
                  </a:cubicBezTo>
                  <a:cubicBezTo>
                    <a:pt x="4800" y="2811"/>
                    <a:pt x="4811" y="2766"/>
                    <a:pt x="4833" y="2739"/>
                  </a:cubicBezTo>
                  <a:cubicBezTo>
                    <a:pt x="4873" y="2682"/>
                    <a:pt x="4873" y="2682"/>
                    <a:pt x="4857" y="2674"/>
                  </a:cubicBezTo>
                  <a:lnTo>
                    <a:pt x="4857" y="2674"/>
                  </a:lnTo>
                  <a:cubicBezTo>
                    <a:pt x="4828" y="2697"/>
                    <a:pt x="4810" y="2707"/>
                    <a:pt x="4799" y="2707"/>
                  </a:cubicBezTo>
                  <a:cubicBezTo>
                    <a:pt x="4777" y="2707"/>
                    <a:pt x="4789" y="2666"/>
                    <a:pt x="4817" y="2633"/>
                  </a:cubicBezTo>
                  <a:cubicBezTo>
                    <a:pt x="4817" y="2633"/>
                    <a:pt x="4809" y="2625"/>
                    <a:pt x="4809" y="2625"/>
                  </a:cubicBezTo>
                  <a:cubicBezTo>
                    <a:pt x="4782" y="2648"/>
                    <a:pt x="4767" y="2653"/>
                    <a:pt x="4758" y="2653"/>
                  </a:cubicBezTo>
                  <a:cubicBezTo>
                    <a:pt x="4751" y="2653"/>
                    <a:pt x="4747" y="2649"/>
                    <a:pt x="4744" y="2649"/>
                  </a:cubicBezTo>
                  <a:cubicBezTo>
                    <a:pt x="4737" y="2642"/>
                    <a:pt x="4731" y="2637"/>
                    <a:pt x="4725" y="2637"/>
                  </a:cubicBezTo>
                  <a:cubicBezTo>
                    <a:pt x="4716" y="2637"/>
                    <a:pt x="4705" y="2646"/>
                    <a:pt x="4687" y="2674"/>
                  </a:cubicBezTo>
                  <a:cubicBezTo>
                    <a:pt x="4646" y="2722"/>
                    <a:pt x="4614" y="2763"/>
                    <a:pt x="4606" y="2763"/>
                  </a:cubicBezTo>
                  <a:lnTo>
                    <a:pt x="4646" y="2714"/>
                  </a:lnTo>
                  <a:cubicBezTo>
                    <a:pt x="4687" y="2674"/>
                    <a:pt x="4671" y="2658"/>
                    <a:pt x="4646" y="2633"/>
                  </a:cubicBezTo>
                  <a:cubicBezTo>
                    <a:pt x="4622" y="2609"/>
                    <a:pt x="4606" y="2593"/>
                    <a:pt x="4638" y="2544"/>
                  </a:cubicBezTo>
                  <a:lnTo>
                    <a:pt x="4638" y="2544"/>
                  </a:lnTo>
                  <a:lnTo>
                    <a:pt x="4598" y="2585"/>
                  </a:lnTo>
                  <a:cubicBezTo>
                    <a:pt x="4576" y="2603"/>
                    <a:pt x="4564" y="2611"/>
                    <a:pt x="4561" y="2611"/>
                  </a:cubicBezTo>
                  <a:cubicBezTo>
                    <a:pt x="4557" y="2611"/>
                    <a:pt x="4567" y="2599"/>
                    <a:pt x="4590" y="2576"/>
                  </a:cubicBezTo>
                  <a:cubicBezTo>
                    <a:pt x="4612" y="2543"/>
                    <a:pt x="4607" y="2521"/>
                    <a:pt x="4587" y="2521"/>
                  </a:cubicBezTo>
                  <a:cubicBezTo>
                    <a:pt x="4577" y="2521"/>
                    <a:pt x="4564" y="2526"/>
                    <a:pt x="4549" y="2536"/>
                  </a:cubicBezTo>
                  <a:lnTo>
                    <a:pt x="4533" y="2528"/>
                  </a:lnTo>
                  <a:cubicBezTo>
                    <a:pt x="4573" y="2474"/>
                    <a:pt x="4586" y="2445"/>
                    <a:pt x="4576" y="2445"/>
                  </a:cubicBezTo>
                  <a:lnTo>
                    <a:pt x="4576" y="2445"/>
                  </a:lnTo>
                  <a:cubicBezTo>
                    <a:pt x="4568" y="2445"/>
                    <a:pt x="4545" y="2464"/>
                    <a:pt x="4509" y="2503"/>
                  </a:cubicBezTo>
                  <a:cubicBezTo>
                    <a:pt x="4549" y="2455"/>
                    <a:pt x="4541" y="2455"/>
                    <a:pt x="4533" y="2447"/>
                  </a:cubicBezTo>
                  <a:lnTo>
                    <a:pt x="4533" y="2447"/>
                  </a:lnTo>
                  <a:cubicBezTo>
                    <a:pt x="4516" y="2458"/>
                    <a:pt x="4503" y="2464"/>
                    <a:pt x="4494" y="2464"/>
                  </a:cubicBezTo>
                  <a:cubicBezTo>
                    <a:pt x="4479" y="2464"/>
                    <a:pt x="4480" y="2446"/>
                    <a:pt x="4501" y="2414"/>
                  </a:cubicBezTo>
                  <a:lnTo>
                    <a:pt x="4501" y="2406"/>
                  </a:lnTo>
                  <a:cubicBezTo>
                    <a:pt x="4467" y="2434"/>
                    <a:pt x="4457" y="2443"/>
                    <a:pt x="4451" y="2443"/>
                  </a:cubicBezTo>
                  <a:cubicBezTo>
                    <a:pt x="4448" y="2443"/>
                    <a:pt x="4446" y="2441"/>
                    <a:pt x="4444" y="2439"/>
                  </a:cubicBezTo>
                  <a:cubicBezTo>
                    <a:pt x="4441" y="2439"/>
                    <a:pt x="4439" y="2438"/>
                    <a:pt x="4436" y="2438"/>
                  </a:cubicBezTo>
                  <a:cubicBezTo>
                    <a:pt x="4428" y="2438"/>
                    <a:pt x="4416" y="2442"/>
                    <a:pt x="4387" y="2471"/>
                  </a:cubicBezTo>
                  <a:cubicBezTo>
                    <a:pt x="4358" y="2500"/>
                    <a:pt x="4346" y="2504"/>
                    <a:pt x="4341" y="2504"/>
                  </a:cubicBezTo>
                  <a:cubicBezTo>
                    <a:pt x="4339" y="2504"/>
                    <a:pt x="4338" y="2503"/>
                    <a:pt x="4338" y="2503"/>
                  </a:cubicBezTo>
                  <a:cubicBezTo>
                    <a:pt x="4330" y="2503"/>
                    <a:pt x="4379" y="2463"/>
                    <a:pt x="4419" y="2422"/>
                  </a:cubicBezTo>
                  <a:cubicBezTo>
                    <a:pt x="4443" y="2403"/>
                    <a:pt x="4451" y="2389"/>
                    <a:pt x="4444" y="2389"/>
                  </a:cubicBezTo>
                  <a:lnTo>
                    <a:pt x="4444" y="2389"/>
                  </a:lnTo>
                  <a:cubicBezTo>
                    <a:pt x="4435" y="2389"/>
                    <a:pt x="4409" y="2405"/>
                    <a:pt x="4363" y="2447"/>
                  </a:cubicBezTo>
                  <a:cubicBezTo>
                    <a:pt x="4315" y="2482"/>
                    <a:pt x="4291" y="2500"/>
                    <a:pt x="4289" y="2500"/>
                  </a:cubicBezTo>
                  <a:cubicBezTo>
                    <a:pt x="4287" y="2500"/>
                    <a:pt x="4309" y="2480"/>
                    <a:pt x="4355" y="2439"/>
                  </a:cubicBezTo>
                  <a:cubicBezTo>
                    <a:pt x="4383" y="2410"/>
                    <a:pt x="4416" y="2381"/>
                    <a:pt x="4415" y="2381"/>
                  </a:cubicBezTo>
                  <a:lnTo>
                    <a:pt x="4415" y="2381"/>
                  </a:lnTo>
                  <a:cubicBezTo>
                    <a:pt x="4415" y="2381"/>
                    <a:pt x="4409" y="2386"/>
                    <a:pt x="4395" y="2398"/>
                  </a:cubicBezTo>
                  <a:cubicBezTo>
                    <a:pt x="4395" y="2398"/>
                    <a:pt x="4393" y="2395"/>
                    <a:pt x="4387" y="2395"/>
                  </a:cubicBezTo>
                  <a:cubicBezTo>
                    <a:pt x="4380" y="2395"/>
                    <a:pt x="4366" y="2401"/>
                    <a:pt x="4346" y="2431"/>
                  </a:cubicBezTo>
                  <a:lnTo>
                    <a:pt x="4330" y="2414"/>
                  </a:lnTo>
                  <a:cubicBezTo>
                    <a:pt x="4355" y="2358"/>
                    <a:pt x="4346" y="2349"/>
                    <a:pt x="4338" y="2349"/>
                  </a:cubicBezTo>
                  <a:lnTo>
                    <a:pt x="4338" y="2349"/>
                  </a:lnTo>
                  <a:cubicBezTo>
                    <a:pt x="4319" y="2369"/>
                    <a:pt x="4309" y="2379"/>
                    <a:pt x="4307" y="2379"/>
                  </a:cubicBezTo>
                  <a:cubicBezTo>
                    <a:pt x="4305" y="2379"/>
                    <a:pt x="4313" y="2367"/>
                    <a:pt x="4330" y="2341"/>
                  </a:cubicBezTo>
                  <a:cubicBezTo>
                    <a:pt x="4348" y="2320"/>
                    <a:pt x="4357" y="2306"/>
                    <a:pt x="4354" y="2306"/>
                  </a:cubicBezTo>
                  <a:lnTo>
                    <a:pt x="4354" y="2306"/>
                  </a:lnTo>
                  <a:cubicBezTo>
                    <a:pt x="4351" y="2306"/>
                    <a:pt x="4330" y="2328"/>
                    <a:pt x="4290" y="2382"/>
                  </a:cubicBezTo>
                  <a:cubicBezTo>
                    <a:pt x="4269" y="2399"/>
                    <a:pt x="4257" y="2408"/>
                    <a:pt x="4253" y="2408"/>
                  </a:cubicBezTo>
                  <a:cubicBezTo>
                    <a:pt x="4247" y="2408"/>
                    <a:pt x="4255" y="2393"/>
                    <a:pt x="4274" y="2366"/>
                  </a:cubicBezTo>
                  <a:cubicBezTo>
                    <a:pt x="4318" y="2307"/>
                    <a:pt x="4332" y="2283"/>
                    <a:pt x="4329" y="2283"/>
                  </a:cubicBezTo>
                  <a:lnTo>
                    <a:pt x="4329" y="2283"/>
                  </a:lnTo>
                  <a:cubicBezTo>
                    <a:pt x="4328" y="2283"/>
                    <a:pt x="4319" y="2293"/>
                    <a:pt x="4306" y="2309"/>
                  </a:cubicBezTo>
                  <a:cubicBezTo>
                    <a:pt x="4257" y="2349"/>
                    <a:pt x="4257" y="2349"/>
                    <a:pt x="4257" y="2349"/>
                  </a:cubicBezTo>
                  <a:cubicBezTo>
                    <a:pt x="4290" y="2301"/>
                    <a:pt x="4241" y="2252"/>
                    <a:pt x="4192" y="2212"/>
                  </a:cubicBezTo>
                  <a:cubicBezTo>
                    <a:pt x="4192" y="2211"/>
                    <a:pt x="4191" y="2211"/>
                    <a:pt x="4190" y="2211"/>
                  </a:cubicBezTo>
                  <a:cubicBezTo>
                    <a:pt x="4177" y="2211"/>
                    <a:pt x="4140" y="2248"/>
                    <a:pt x="4103" y="2293"/>
                  </a:cubicBezTo>
                  <a:cubicBezTo>
                    <a:pt x="4093" y="2305"/>
                    <a:pt x="4085" y="2315"/>
                    <a:pt x="4079" y="2323"/>
                  </a:cubicBezTo>
                  <a:lnTo>
                    <a:pt x="4079" y="2323"/>
                  </a:lnTo>
                  <a:cubicBezTo>
                    <a:pt x="4086" y="2312"/>
                    <a:pt x="4095" y="2299"/>
                    <a:pt x="4103" y="2285"/>
                  </a:cubicBezTo>
                  <a:cubicBezTo>
                    <a:pt x="4157" y="2210"/>
                    <a:pt x="4179" y="2171"/>
                    <a:pt x="4174" y="2171"/>
                  </a:cubicBezTo>
                  <a:lnTo>
                    <a:pt x="4174" y="2171"/>
                  </a:lnTo>
                  <a:cubicBezTo>
                    <a:pt x="4168" y="2171"/>
                    <a:pt x="4138" y="2206"/>
                    <a:pt x="4087" y="2276"/>
                  </a:cubicBezTo>
                  <a:cubicBezTo>
                    <a:pt x="4055" y="2324"/>
                    <a:pt x="4039" y="2348"/>
                    <a:pt x="4037" y="2348"/>
                  </a:cubicBezTo>
                  <a:cubicBezTo>
                    <a:pt x="4036" y="2348"/>
                    <a:pt x="4050" y="2322"/>
                    <a:pt x="4079" y="2268"/>
                  </a:cubicBezTo>
                  <a:cubicBezTo>
                    <a:pt x="4096" y="2243"/>
                    <a:pt x="4104" y="2231"/>
                    <a:pt x="4102" y="2231"/>
                  </a:cubicBezTo>
                  <a:lnTo>
                    <a:pt x="4102" y="2231"/>
                  </a:lnTo>
                  <a:cubicBezTo>
                    <a:pt x="4100" y="2231"/>
                    <a:pt x="4090" y="2241"/>
                    <a:pt x="4071" y="2260"/>
                  </a:cubicBezTo>
                  <a:cubicBezTo>
                    <a:pt x="4051" y="2283"/>
                    <a:pt x="4041" y="2294"/>
                    <a:pt x="4040" y="2294"/>
                  </a:cubicBezTo>
                  <a:cubicBezTo>
                    <a:pt x="4038" y="2294"/>
                    <a:pt x="4046" y="2281"/>
                    <a:pt x="4063" y="2260"/>
                  </a:cubicBezTo>
                  <a:cubicBezTo>
                    <a:pt x="4086" y="2220"/>
                    <a:pt x="4109" y="2184"/>
                    <a:pt x="4109" y="2184"/>
                  </a:cubicBezTo>
                  <a:lnTo>
                    <a:pt x="4109" y="2184"/>
                  </a:lnTo>
                  <a:cubicBezTo>
                    <a:pt x="4108" y="2184"/>
                    <a:pt x="4104" y="2189"/>
                    <a:pt x="4095" y="2203"/>
                  </a:cubicBezTo>
                  <a:cubicBezTo>
                    <a:pt x="4095" y="2203"/>
                    <a:pt x="4087" y="2195"/>
                    <a:pt x="4119" y="2147"/>
                  </a:cubicBezTo>
                  <a:cubicBezTo>
                    <a:pt x="4131" y="2127"/>
                    <a:pt x="4132" y="2119"/>
                    <a:pt x="4128" y="2119"/>
                  </a:cubicBezTo>
                  <a:lnTo>
                    <a:pt x="4128" y="2119"/>
                  </a:lnTo>
                  <a:cubicBezTo>
                    <a:pt x="4119" y="2119"/>
                    <a:pt x="4089" y="2147"/>
                    <a:pt x="4063" y="2179"/>
                  </a:cubicBezTo>
                  <a:cubicBezTo>
                    <a:pt x="4020" y="2214"/>
                    <a:pt x="3996" y="2232"/>
                    <a:pt x="3991" y="2232"/>
                  </a:cubicBezTo>
                  <a:cubicBezTo>
                    <a:pt x="3986" y="2232"/>
                    <a:pt x="4004" y="2210"/>
                    <a:pt x="4046" y="2163"/>
                  </a:cubicBezTo>
                  <a:cubicBezTo>
                    <a:pt x="4083" y="2122"/>
                    <a:pt x="4090" y="2104"/>
                    <a:pt x="4079" y="2104"/>
                  </a:cubicBezTo>
                  <a:cubicBezTo>
                    <a:pt x="4065" y="2104"/>
                    <a:pt x="4026" y="2131"/>
                    <a:pt x="3982" y="2179"/>
                  </a:cubicBezTo>
                  <a:cubicBezTo>
                    <a:pt x="3969" y="2193"/>
                    <a:pt x="3959" y="2205"/>
                    <a:pt x="3950" y="2214"/>
                  </a:cubicBezTo>
                  <a:lnTo>
                    <a:pt x="3950" y="2214"/>
                  </a:lnTo>
                  <a:cubicBezTo>
                    <a:pt x="3972" y="2178"/>
                    <a:pt x="3965" y="2171"/>
                    <a:pt x="3965" y="2171"/>
                  </a:cubicBezTo>
                  <a:cubicBezTo>
                    <a:pt x="3965" y="2171"/>
                    <a:pt x="3957" y="2163"/>
                    <a:pt x="3998" y="2114"/>
                  </a:cubicBezTo>
                  <a:cubicBezTo>
                    <a:pt x="3998" y="2114"/>
                    <a:pt x="3997" y="2114"/>
                    <a:pt x="3995" y="2114"/>
                  </a:cubicBezTo>
                  <a:cubicBezTo>
                    <a:pt x="3990" y="2114"/>
                    <a:pt x="3976" y="2118"/>
                    <a:pt x="3941" y="2147"/>
                  </a:cubicBezTo>
                  <a:cubicBezTo>
                    <a:pt x="3914" y="2173"/>
                    <a:pt x="3898" y="2185"/>
                    <a:pt x="3891" y="2185"/>
                  </a:cubicBezTo>
                  <a:cubicBezTo>
                    <a:pt x="3876" y="2185"/>
                    <a:pt x="3898" y="2136"/>
                    <a:pt x="3941" y="2066"/>
                  </a:cubicBezTo>
                  <a:lnTo>
                    <a:pt x="3941" y="2066"/>
                  </a:lnTo>
                  <a:lnTo>
                    <a:pt x="3892" y="2106"/>
                  </a:lnTo>
                  <a:cubicBezTo>
                    <a:pt x="3848" y="2160"/>
                    <a:pt x="3813" y="2197"/>
                    <a:pt x="3808" y="2197"/>
                  </a:cubicBezTo>
                  <a:cubicBezTo>
                    <a:pt x="3805" y="2197"/>
                    <a:pt x="3815" y="2182"/>
                    <a:pt x="3844" y="2147"/>
                  </a:cubicBezTo>
                  <a:lnTo>
                    <a:pt x="3884" y="2098"/>
                  </a:lnTo>
                  <a:lnTo>
                    <a:pt x="3884" y="2098"/>
                  </a:lnTo>
                  <a:cubicBezTo>
                    <a:pt x="3857" y="2128"/>
                    <a:pt x="3841" y="2140"/>
                    <a:pt x="3834" y="2140"/>
                  </a:cubicBezTo>
                  <a:cubicBezTo>
                    <a:pt x="3820" y="2140"/>
                    <a:pt x="3844" y="2090"/>
                    <a:pt x="3892" y="2025"/>
                  </a:cubicBezTo>
                  <a:cubicBezTo>
                    <a:pt x="3925" y="1976"/>
                    <a:pt x="3925" y="1976"/>
                    <a:pt x="3925" y="1968"/>
                  </a:cubicBezTo>
                  <a:lnTo>
                    <a:pt x="3925" y="1968"/>
                  </a:lnTo>
                  <a:lnTo>
                    <a:pt x="3884" y="2017"/>
                  </a:lnTo>
                  <a:cubicBezTo>
                    <a:pt x="3854" y="2062"/>
                    <a:pt x="3817" y="2107"/>
                    <a:pt x="3812" y="2107"/>
                  </a:cubicBezTo>
                  <a:cubicBezTo>
                    <a:pt x="3812" y="2107"/>
                    <a:pt x="3811" y="2107"/>
                    <a:pt x="3811" y="2106"/>
                  </a:cubicBezTo>
                  <a:cubicBezTo>
                    <a:pt x="3803" y="2106"/>
                    <a:pt x="3795" y="2098"/>
                    <a:pt x="3836" y="2049"/>
                  </a:cubicBezTo>
                  <a:cubicBezTo>
                    <a:pt x="3853" y="2014"/>
                    <a:pt x="3876" y="1974"/>
                    <a:pt x="3874" y="1974"/>
                  </a:cubicBezTo>
                  <a:lnTo>
                    <a:pt x="3874" y="1974"/>
                  </a:lnTo>
                  <a:cubicBezTo>
                    <a:pt x="3873" y="1974"/>
                    <a:pt x="3869" y="1980"/>
                    <a:pt x="3860" y="1993"/>
                  </a:cubicBezTo>
                  <a:cubicBezTo>
                    <a:pt x="3860" y="1993"/>
                    <a:pt x="3852" y="1993"/>
                    <a:pt x="3884" y="1936"/>
                  </a:cubicBezTo>
                  <a:lnTo>
                    <a:pt x="3860" y="1920"/>
                  </a:lnTo>
                  <a:cubicBezTo>
                    <a:pt x="3842" y="1937"/>
                    <a:pt x="3830" y="1946"/>
                    <a:pt x="3824" y="1946"/>
                  </a:cubicBezTo>
                  <a:cubicBezTo>
                    <a:pt x="3816" y="1946"/>
                    <a:pt x="3821" y="1931"/>
                    <a:pt x="3844" y="1904"/>
                  </a:cubicBezTo>
                  <a:cubicBezTo>
                    <a:pt x="3844" y="1904"/>
                    <a:pt x="3842" y="1903"/>
                    <a:pt x="3840" y="1903"/>
                  </a:cubicBezTo>
                  <a:cubicBezTo>
                    <a:pt x="3833" y="1903"/>
                    <a:pt x="3816" y="1907"/>
                    <a:pt x="3787" y="1936"/>
                  </a:cubicBezTo>
                  <a:cubicBezTo>
                    <a:pt x="3779" y="1928"/>
                    <a:pt x="3771" y="1920"/>
                    <a:pt x="3803" y="1871"/>
                  </a:cubicBezTo>
                  <a:lnTo>
                    <a:pt x="3803" y="1871"/>
                  </a:lnTo>
                  <a:cubicBezTo>
                    <a:pt x="3778" y="1901"/>
                    <a:pt x="3769" y="1910"/>
                    <a:pt x="3763" y="1910"/>
                  </a:cubicBezTo>
                  <a:cubicBezTo>
                    <a:pt x="3760" y="1910"/>
                    <a:pt x="3758" y="1907"/>
                    <a:pt x="3755" y="1904"/>
                  </a:cubicBezTo>
                  <a:lnTo>
                    <a:pt x="3738" y="1895"/>
                  </a:lnTo>
                  <a:cubicBezTo>
                    <a:pt x="3715" y="1930"/>
                    <a:pt x="3709" y="1940"/>
                    <a:pt x="3704" y="1940"/>
                  </a:cubicBezTo>
                  <a:cubicBezTo>
                    <a:pt x="3702" y="1940"/>
                    <a:pt x="3700" y="1938"/>
                    <a:pt x="3698" y="1936"/>
                  </a:cubicBezTo>
                  <a:cubicBezTo>
                    <a:pt x="3698" y="1936"/>
                    <a:pt x="3714" y="1871"/>
                    <a:pt x="3706" y="1871"/>
                  </a:cubicBezTo>
                  <a:cubicBezTo>
                    <a:pt x="3700" y="1865"/>
                    <a:pt x="3696" y="1861"/>
                    <a:pt x="3692" y="1861"/>
                  </a:cubicBezTo>
                  <a:cubicBezTo>
                    <a:pt x="3685" y="1861"/>
                    <a:pt x="3678" y="1873"/>
                    <a:pt x="3657" y="1904"/>
                  </a:cubicBezTo>
                  <a:cubicBezTo>
                    <a:pt x="3649" y="1895"/>
                    <a:pt x="3665" y="1831"/>
                    <a:pt x="3649" y="1822"/>
                  </a:cubicBezTo>
                  <a:cubicBezTo>
                    <a:pt x="3639" y="1812"/>
                    <a:pt x="3633" y="1806"/>
                    <a:pt x="3627" y="1806"/>
                  </a:cubicBezTo>
                  <a:cubicBezTo>
                    <a:pt x="3619" y="1806"/>
                    <a:pt x="3611" y="1818"/>
                    <a:pt x="3592" y="1847"/>
                  </a:cubicBezTo>
                  <a:cubicBezTo>
                    <a:pt x="3561" y="1897"/>
                    <a:pt x="3543" y="1922"/>
                    <a:pt x="3540" y="1922"/>
                  </a:cubicBezTo>
                  <a:cubicBezTo>
                    <a:pt x="3537" y="1922"/>
                    <a:pt x="3551" y="1893"/>
                    <a:pt x="3584" y="1839"/>
                  </a:cubicBezTo>
                  <a:cubicBezTo>
                    <a:pt x="3618" y="1776"/>
                    <a:pt x="3632" y="1750"/>
                    <a:pt x="3629" y="1750"/>
                  </a:cubicBezTo>
                  <a:lnTo>
                    <a:pt x="3629" y="1750"/>
                  </a:lnTo>
                  <a:cubicBezTo>
                    <a:pt x="3627" y="1750"/>
                    <a:pt x="3617" y="1762"/>
                    <a:pt x="3601" y="1782"/>
                  </a:cubicBezTo>
                  <a:cubicBezTo>
                    <a:pt x="3573" y="1810"/>
                    <a:pt x="3564" y="1819"/>
                    <a:pt x="3559" y="1819"/>
                  </a:cubicBezTo>
                  <a:cubicBezTo>
                    <a:pt x="3556" y="1819"/>
                    <a:pt x="3554" y="1817"/>
                    <a:pt x="3552" y="1814"/>
                  </a:cubicBezTo>
                  <a:cubicBezTo>
                    <a:pt x="3574" y="1792"/>
                    <a:pt x="3582" y="1780"/>
                    <a:pt x="3576" y="1780"/>
                  </a:cubicBezTo>
                  <a:lnTo>
                    <a:pt x="3576" y="1780"/>
                  </a:lnTo>
                  <a:cubicBezTo>
                    <a:pt x="3571" y="1780"/>
                    <a:pt x="3558" y="1788"/>
                    <a:pt x="3536" y="1806"/>
                  </a:cubicBezTo>
                  <a:cubicBezTo>
                    <a:pt x="3536" y="1798"/>
                    <a:pt x="3536" y="1798"/>
                    <a:pt x="3568" y="1749"/>
                  </a:cubicBezTo>
                  <a:lnTo>
                    <a:pt x="3552" y="1741"/>
                  </a:lnTo>
                  <a:cubicBezTo>
                    <a:pt x="3526" y="1770"/>
                    <a:pt x="3508" y="1781"/>
                    <a:pt x="3497" y="1781"/>
                  </a:cubicBezTo>
                  <a:cubicBezTo>
                    <a:pt x="3474" y="1781"/>
                    <a:pt x="3481" y="1734"/>
                    <a:pt x="3503" y="1701"/>
                  </a:cubicBezTo>
                  <a:cubicBezTo>
                    <a:pt x="3503" y="1701"/>
                    <a:pt x="3503" y="1700"/>
                    <a:pt x="3501" y="1700"/>
                  </a:cubicBezTo>
                  <a:cubicBezTo>
                    <a:pt x="3496" y="1700"/>
                    <a:pt x="3484" y="1704"/>
                    <a:pt x="3455" y="1733"/>
                  </a:cubicBezTo>
                  <a:cubicBezTo>
                    <a:pt x="3420" y="1780"/>
                    <a:pt x="3400" y="1802"/>
                    <a:pt x="3396" y="1802"/>
                  </a:cubicBezTo>
                  <a:cubicBezTo>
                    <a:pt x="3393" y="1802"/>
                    <a:pt x="3409" y="1776"/>
                    <a:pt x="3447" y="1725"/>
                  </a:cubicBezTo>
                  <a:cubicBezTo>
                    <a:pt x="3479" y="1676"/>
                    <a:pt x="3495" y="1652"/>
                    <a:pt x="3494" y="1652"/>
                  </a:cubicBezTo>
                  <a:lnTo>
                    <a:pt x="3494" y="1652"/>
                  </a:lnTo>
                  <a:cubicBezTo>
                    <a:pt x="3493" y="1652"/>
                    <a:pt x="3475" y="1676"/>
                    <a:pt x="3438" y="1725"/>
                  </a:cubicBezTo>
                  <a:cubicBezTo>
                    <a:pt x="3426" y="1738"/>
                    <a:pt x="3414" y="1744"/>
                    <a:pt x="3406" y="1744"/>
                  </a:cubicBezTo>
                  <a:cubicBezTo>
                    <a:pt x="3389" y="1744"/>
                    <a:pt x="3391" y="1713"/>
                    <a:pt x="3447" y="1652"/>
                  </a:cubicBezTo>
                  <a:lnTo>
                    <a:pt x="3511" y="1555"/>
                  </a:lnTo>
                  <a:lnTo>
                    <a:pt x="3511" y="1555"/>
                  </a:lnTo>
                  <a:cubicBezTo>
                    <a:pt x="3471" y="1595"/>
                    <a:pt x="3463" y="1595"/>
                    <a:pt x="3463" y="1595"/>
                  </a:cubicBezTo>
                  <a:cubicBezTo>
                    <a:pt x="3444" y="1623"/>
                    <a:pt x="3434" y="1632"/>
                    <a:pt x="3425" y="1632"/>
                  </a:cubicBezTo>
                  <a:cubicBezTo>
                    <a:pt x="3419" y="1632"/>
                    <a:pt x="3413" y="1627"/>
                    <a:pt x="3406" y="1620"/>
                  </a:cubicBezTo>
                  <a:cubicBezTo>
                    <a:pt x="3405" y="1619"/>
                    <a:pt x="3404" y="1618"/>
                    <a:pt x="3402" y="1618"/>
                  </a:cubicBezTo>
                  <a:cubicBezTo>
                    <a:pt x="3388" y="1618"/>
                    <a:pt x="3351" y="1637"/>
                    <a:pt x="3332" y="1637"/>
                  </a:cubicBezTo>
                  <a:cubicBezTo>
                    <a:pt x="3329" y="1637"/>
                    <a:pt x="3327" y="1637"/>
                    <a:pt x="3325" y="1636"/>
                  </a:cubicBezTo>
                  <a:cubicBezTo>
                    <a:pt x="3317" y="1620"/>
                    <a:pt x="3292" y="1612"/>
                    <a:pt x="3325" y="1555"/>
                  </a:cubicBezTo>
                  <a:cubicBezTo>
                    <a:pt x="3322" y="1552"/>
                    <a:pt x="3320" y="1551"/>
                    <a:pt x="3316" y="1551"/>
                  </a:cubicBezTo>
                  <a:cubicBezTo>
                    <a:pt x="3309" y="1551"/>
                    <a:pt x="3296" y="1559"/>
                    <a:pt x="3268" y="1587"/>
                  </a:cubicBezTo>
                  <a:cubicBezTo>
                    <a:pt x="3251" y="1605"/>
                    <a:pt x="3238" y="1613"/>
                    <a:pt x="3232" y="1613"/>
                  </a:cubicBezTo>
                  <a:cubicBezTo>
                    <a:pt x="3224" y="1613"/>
                    <a:pt x="3229" y="1599"/>
                    <a:pt x="3252" y="1571"/>
                  </a:cubicBezTo>
                  <a:lnTo>
                    <a:pt x="3244" y="1563"/>
                  </a:lnTo>
                  <a:cubicBezTo>
                    <a:pt x="3195" y="1604"/>
                    <a:pt x="3187" y="1604"/>
                    <a:pt x="3187" y="1604"/>
                  </a:cubicBezTo>
                  <a:cubicBezTo>
                    <a:pt x="3217" y="1568"/>
                    <a:pt x="3238" y="1528"/>
                    <a:pt x="3231" y="1528"/>
                  </a:cubicBezTo>
                  <a:lnTo>
                    <a:pt x="3231" y="1528"/>
                  </a:lnTo>
                  <a:cubicBezTo>
                    <a:pt x="3229" y="1528"/>
                    <a:pt x="3222" y="1534"/>
                    <a:pt x="3211" y="1547"/>
                  </a:cubicBezTo>
                  <a:cubicBezTo>
                    <a:pt x="3191" y="1577"/>
                    <a:pt x="3180" y="1585"/>
                    <a:pt x="3173" y="1585"/>
                  </a:cubicBezTo>
                  <a:cubicBezTo>
                    <a:pt x="3169" y="1585"/>
                    <a:pt x="3166" y="1582"/>
                    <a:pt x="3163" y="1579"/>
                  </a:cubicBezTo>
                  <a:cubicBezTo>
                    <a:pt x="3177" y="1530"/>
                    <a:pt x="3032" y="1408"/>
                    <a:pt x="2973" y="1408"/>
                  </a:cubicBezTo>
                  <a:cubicBezTo>
                    <a:pt x="2963" y="1408"/>
                    <a:pt x="2956" y="1411"/>
                    <a:pt x="2952" y="1417"/>
                  </a:cubicBezTo>
                  <a:lnTo>
                    <a:pt x="2936" y="1401"/>
                  </a:lnTo>
                  <a:lnTo>
                    <a:pt x="2911" y="1393"/>
                  </a:lnTo>
                  <a:cubicBezTo>
                    <a:pt x="2950" y="1341"/>
                    <a:pt x="2950" y="1324"/>
                    <a:pt x="2933" y="1324"/>
                  </a:cubicBezTo>
                  <a:cubicBezTo>
                    <a:pt x="2918" y="1324"/>
                    <a:pt x="2889" y="1337"/>
                    <a:pt x="2863" y="1352"/>
                  </a:cubicBezTo>
                  <a:cubicBezTo>
                    <a:pt x="2838" y="1389"/>
                    <a:pt x="2828" y="1393"/>
                    <a:pt x="2821" y="1393"/>
                  </a:cubicBezTo>
                  <a:cubicBezTo>
                    <a:pt x="2818" y="1393"/>
                    <a:pt x="2816" y="1393"/>
                    <a:pt x="2814" y="1393"/>
                  </a:cubicBezTo>
                  <a:cubicBezTo>
                    <a:pt x="2856" y="1325"/>
                    <a:pt x="2864" y="1297"/>
                    <a:pt x="2851" y="1297"/>
                  </a:cubicBezTo>
                  <a:cubicBezTo>
                    <a:pt x="2844" y="1297"/>
                    <a:pt x="2831" y="1305"/>
                    <a:pt x="2814" y="1320"/>
                  </a:cubicBezTo>
                  <a:cubicBezTo>
                    <a:pt x="2783" y="1366"/>
                    <a:pt x="2765" y="1389"/>
                    <a:pt x="2762" y="1389"/>
                  </a:cubicBezTo>
                  <a:cubicBezTo>
                    <a:pt x="2758" y="1389"/>
                    <a:pt x="2772" y="1362"/>
                    <a:pt x="2806" y="1312"/>
                  </a:cubicBezTo>
                  <a:cubicBezTo>
                    <a:pt x="2837" y="1262"/>
                    <a:pt x="2849" y="1233"/>
                    <a:pt x="2843" y="1233"/>
                  </a:cubicBezTo>
                  <a:lnTo>
                    <a:pt x="2843" y="1233"/>
                  </a:lnTo>
                  <a:cubicBezTo>
                    <a:pt x="2835" y="1233"/>
                    <a:pt x="2805" y="1268"/>
                    <a:pt x="2749" y="1344"/>
                  </a:cubicBezTo>
                  <a:cubicBezTo>
                    <a:pt x="2730" y="1363"/>
                    <a:pt x="2720" y="1374"/>
                    <a:pt x="2717" y="1374"/>
                  </a:cubicBezTo>
                  <a:cubicBezTo>
                    <a:pt x="2714" y="1374"/>
                    <a:pt x="2720" y="1361"/>
                    <a:pt x="2733" y="1336"/>
                  </a:cubicBezTo>
                  <a:cubicBezTo>
                    <a:pt x="2773" y="1270"/>
                    <a:pt x="2786" y="1242"/>
                    <a:pt x="2781" y="1242"/>
                  </a:cubicBezTo>
                  <a:lnTo>
                    <a:pt x="2781" y="1242"/>
                  </a:lnTo>
                  <a:cubicBezTo>
                    <a:pt x="2778" y="1242"/>
                    <a:pt x="2770" y="1253"/>
                    <a:pt x="2757" y="1271"/>
                  </a:cubicBezTo>
                  <a:cubicBezTo>
                    <a:pt x="2722" y="1319"/>
                    <a:pt x="2701" y="1343"/>
                    <a:pt x="2698" y="1343"/>
                  </a:cubicBezTo>
                  <a:cubicBezTo>
                    <a:pt x="2694" y="1343"/>
                    <a:pt x="2708" y="1317"/>
                    <a:pt x="2741" y="1263"/>
                  </a:cubicBezTo>
                  <a:cubicBezTo>
                    <a:pt x="2766" y="1204"/>
                    <a:pt x="2779" y="1176"/>
                    <a:pt x="2774" y="1176"/>
                  </a:cubicBezTo>
                  <a:lnTo>
                    <a:pt x="2774" y="1176"/>
                  </a:lnTo>
                  <a:cubicBezTo>
                    <a:pt x="2770" y="1176"/>
                    <a:pt x="2752" y="1200"/>
                    <a:pt x="2717" y="1247"/>
                  </a:cubicBezTo>
                  <a:cubicBezTo>
                    <a:pt x="2688" y="1291"/>
                    <a:pt x="2667" y="1311"/>
                    <a:pt x="2658" y="1311"/>
                  </a:cubicBezTo>
                  <a:cubicBezTo>
                    <a:pt x="2646" y="1311"/>
                    <a:pt x="2653" y="1280"/>
                    <a:pt x="2684" y="1222"/>
                  </a:cubicBezTo>
                  <a:cubicBezTo>
                    <a:pt x="2679" y="1217"/>
                    <a:pt x="2688" y="1193"/>
                    <a:pt x="2685" y="1193"/>
                  </a:cubicBezTo>
                  <a:lnTo>
                    <a:pt x="2685" y="1193"/>
                  </a:lnTo>
                  <a:cubicBezTo>
                    <a:pt x="2683" y="1193"/>
                    <a:pt x="2679" y="1199"/>
                    <a:pt x="2668" y="1214"/>
                  </a:cubicBezTo>
                  <a:lnTo>
                    <a:pt x="2701" y="1158"/>
                  </a:lnTo>
                  <a:lnTo>
                    <a:pt x="2684" y="1149"/>
                  </a:lnTo>
                  <a:lnTo>
                    <a:pt x="2652" y="1198"/>
                  </a:lnTo>
                  <a:cubicBezTo>
                    <a:pt x="2644" y="1198"/>
                    <a:pt x="2644" y="1117"/>
                    <a:pt x="2595" y="1085"/>
                  </a:cubicBezTo>
                  <a:cubicBezTo>
                    <a:pt x="2562" y="1059"/>
                    <a:pt x="2541" y="1045"/>
                    <a:pt x="2526" y="1045"/>
                  </a:cubicBezTo>
                  <a:cubicBezTo>
                    <a:pt x="2511" y="1045"/>
                    <a:pt x="2501" y="1057"/>
                    <a:pt x="2490" y="1085"/>
                  </a:cubicBezTo>
                  <a:cubicBezTo>
                    <a:pt x="2463" y="1135"/>
                    <a:pt x="2446" y="1160"/>
                    <a:pt x="2443" y="1160"/>
                  </a:cubicBezTo>
                  <a:cubicBezTo>
                    <a:pt x="2440" y="1160"/>
                    <a:pt x="2452" y="1131"/>
                    <a:pt x="2482" y="1077"/>
                  </a:cubicBezTo>
                  <a:cubicBezTo>
                    <a:pt x="2474" y="1068"/>
                    <a:pt x="2490" y="1012"/>
                    <a:pt x="2482" y="1004"/>
                  </a:cubicBezTo>
                  <a:cubicBezTo>
                    <a:pt x="2465" y="995"/>
                    <a:pt x="2457" y="987"/>
                    <a:pt x="2490" y="939"/>
                  </a:cubicBezTo>
                  <a:lnTo>
                    <a:pt x="2482" y="931"/>
                  </a:lnTo>
                  <a:cubicBezTo>
                    <a:pt x="2445" y="975"/>
                    <a:pt x="2418" y="992"/>
                    <a:pt x="2401" y="992"/>
                  </a:cubicBezTo>
                  <a:cubicBezTo>
                    <a:pt x="2380" y="992"/>
                    <a:pt x="2372" y="966"/>
                    <a:pt x="2376" y="931"/>
                  </a:cubicBezTo>
                  <a:cubicBezTo>
                    <a:pt x="2374" y="928"/>
                    <a:pt x="2371" y="926"/>
                    <a:pt x="2368" y="926"/>
                  </a:cubicBezTo>
                  <a:cubicBezTo>
                    <a:pt x="2360" y="926"/>
                    <a:pt x="2348" y="935"/>
                    <a:pt x="2320" y="963"/>
                  </a:cubicBezTo>
                  <a:cubicBezTo>
                    <a:pt x="2296" y="982"/>
                    <a:pt x="2284" y="992"/>
                    <a:pt x="2280" y="992"/>
                  </a:cubicBezTo>
                  <a:cubicBezTo>
                    <a:pt x="2276" y="992"/>
                    <a:pt x="2283" y="980"/>
                    <a:pt x="2295" y="955"/>
                  </a:cubicBezTo>
                  <a:cubicBezTo>
                    <a:pt x="2316" y="918"/>
                    <a:pt x="2320" y="875"/>
                    <a:pt x="2305" y="875"/>
                  </a:cubicBezTo>
                  <a:cubicBezTo>
                    <a:pt x="2297" y="875"/>
                    <a:pt x="2283" y="888"/>
                    <a:pt x="2263" y="922"/>
                  </a:cubicBezTo>
                  <a:lnTo>
                    <a:pt x="2287" y="866"/>
                  </a:lnTo>
                  <a:cubicBezTo>
                    <a:pt x="2295" y="851"/>
                    <a:pt x="2296" y="844"/>
                    <a:pt x="2293" y="844"/>
                  </a:cubicBezTo>
                  <a:lnTo>
                    <a:pt x="2293" y="844"/>
                  </a:lnTo>
                  <a:cubicBezTo>
                    <a:pt x="2288" y="844"/>
                    <a:pt x="2263" y="875"/>
                    <a:pt x="2247" y="914"/>
                  </a:cubicBezTo>
                  <a:cubicBezTo>
                    <a:pt x="2218" y="957"/>
                    <a:pt x="2201" y="981"/>
                    <a:pt x="2197" y="981"/>
                  </a:cubicBezTo>
                  <a:cubicBezTo>
                    <a:pt x="2193" y="981"/>
                    <a:pt x="2213" y="941"/>
                    <a:pt x="2263" y="850"/>
                  </a:cubicBezTo>
                  <a:cubicBezTo>
                    <a:pt x="2298" y="790"/>
                    <a:pt x="2308" y="764"/>
                    <a:pt x="2305" y="764"/>
                  </a:cubicBezTo>
                  <a:lnTo>
                    <a:pt x="2305" y="764"/>
                  </a:lnTo>
                  <a:cubicBezTo>
                    <a:pt x="2303" y="764"/>
                    <a:pt x="2296" y="774"/>
                    <a:pt x="2287" y="793"/>
                  </a:cubicBezTo>
                  <a:cubicBezTo>
                    <a:pt x="2260" y="826"/>
                    <a:pt x="2236" y="859"/>
                    <a:pt x="2231" y="859"/>
                  </a:cubicBezTo>
                  <a:cubicBezTo>
                    <a:pt x="2229" y="859"/>
                    <a:pt x="2231" y="851"/>
                    <a:pt x="2238" y="833"/>
                  </a:cubicBezTo>
                  <a:cubicBezTo>
                    <a:pt x="2237" y="833"/>
                    <a:pt x="2236" y="833"/>
                    <a:pt x="2235" y="833"/>
                  </a:cubicBezTo>
                  <a:cubicBezTo>
                    <a:pt x="2227" y="833"/>
                    <a:pt x="2215" y="839"/>
                    <a:pt x="2165" y="931"/>
                  </a:cubicBezTo>
                  <a:cubicBezTo>
                    <a:pt x="2142" y="965"/>
                    <a:pt x="2132" y="975"/>
                    <a:pt x="2124" y="975"/>
                  </a:cubicBezTo>
                  <a:cubicBezTo>
                    <a:pt x="2122" y="975"/>
                    <a:pt x="2119" y="973"/>
                    <a:pt x="2117" y="971"/>
                  </a:cubicBezTo>
                  <a:cubicBezTo>
                    <a:pt x="2141" y="939"/>
                    <a:pt x="2157" y="908"/>
                    <a:pt x="2188" y="876"/>
                  </a:cubicBezTo>
                  <a:lnTo>
                    <a:pt x="2188" y="876"/>
                  </a:lnTo>
                  <a:cubicBezTo>
                    <a:pt x="2189" y="877"/>
                    <a:pt x="2189" y="877"/>
                    <a:pt x="2189" y="877"/>
                  </a:cubicBezTo>
                  <a:cubicBezTo>
                    <a:pt x="2190" y="877"/>
                    <a:pt x="2190" y="876"/>
                    <a:pt x="2190" y="874"/>
                  </a:cubicBezTo>
                  <a:lnTo>
                    <a:pt x="2190" y="874"/>
                  </a:lnTo>
                  <a:cubicBezTo>
                    <a:pt x="2189" y="875"/>
                    <a:pt x="2188" y="875"/>
                    <a:pt x="2188" y="876"/>
                  </a:cubicBezTo>
                  <a:lnTo>
                    <a:pt x="2188" y="876"/>
                  </a:lnTo>
                  <a:cubicBezTo>
                    <a:pt x="2186" y="874"/>
                    <a:pt x="2182" y="870"/>
                    <a:pt x="2174" y="866"/>
                  </a:cubicBezTo>
                  <a:cubicBezTo>
                    <a:pt x="2174" y="825"/>
                    <a:pt x="2190" y="785"/>
                    <a:pt x="2214" y="752"/>
                  </a:cubicBezTo>
                  <a:cubicBezTo>
                    <a:pt x="2225" y="727"/>
                    <a:pt x="2229" y="712"/>
                    <a:pt x="2227" y="712"/>
                  </a:cubicBezTo>
                  <a:lnTo>
                    <a:pt x="2227" y="712"/>
                  </a:lnTo>
                  <a:cubicBezTo>
                    <a:pt x="2224" y="712"/>
                    <a:pt x="2209" y="737"/>
                    <a:pt x="2182" y="801"/>
                  </a:cubicBezTo>
                  <a:cubicBezTo>
                    <a:pt x="2131" y="876"/>
                    <a:pt x="2120" y="893"/>
                    <a:pt x="2114" y="893"/>
                  </a:cubicBezTo>
                  <a:cubicBezTo>
                    <a:pt x="2112" y="893"/>
                    <a:pt x="2111" y="892"/>
                    <a:pt x="2109" y="890"/>
                  </a:cubicBezTo>
                  <a:cubicBezTo>
                    <a:pt x="2101" y="890"/>
                    <a:pt x="2093" y="882"/>
                    <a:pt x="2125" y="833"/>
                  </a:cubicBezTo>
                  <a:cubicBezTo>
                    <a:pt x="2149" y="785"/>
                    <a:pt x="2149" y="785"/>
                    <a:pt x="2141" y="777"/>
                  </a:cubicBezTo>
                  <a:cubicBezTo>
                    <a:pt x="2140" y="776"/>
                    <a:pt x="2138" y="775"/>
                    <a:pt x="2137" y="775"/>
                  </a:cubicBezTo>
                  <a:cubicBezTo>
                    <a:pt x="2106" y="775"/>
                    <a:pt x="2008" y="911"/>
                    <a:pt x="1947" y="1004"/>
                  </a:cubicBezTo>
                  <a:cubicBezTo>
                    <a:pt x="1919" y="1055"/>
                    <a:pt x="1905" y="1082"/>
                    <a:pt x="1903" y="1082"/>
                  </a:cubicBezTo>
                  <a:cubicBezTo>
                    <a:pt x="1902" y="1082"/>
                    <a:pt x="1914" y="1053"/>
                    <a:pt x="1938" y="995"/>
                  </a:cubicBezTo>
                  <a:cubicBezTo>
                    <a:pt x="1971" y="947"/>
                    <a:pt x="1963" y="939"/>
                    <a:pt x="1955" y="939"/>
                  </a:cubicBezTo>
                  <a:lnTo>
                    <a:pt x="1955" y="939"/>
                  </a:lnTo>
                  <a:cubicBezTo>
                    <a:pt x="1947" y="954"/>
                    <a:pt x="1944" y="959"/>
                    <a:pt x="1942" y="959"/>
                  </a:cubicBezTo>
                  <a:cubicBezTo>
                    <a:pt x="1940" y="959"/>
                    <a:pt x="1947" y="938"/>
                    <a:pt x="1953" y="938"/>
                  </a:cubicBezTo>
                  <a:cubicBezTo>
                    <a:pt x="1954" y="938"/>
                    <a:pt x="1954" y="938"/>
                    <a:pt x="1955" y="939"/>
                  </a:cubicBezTo>
                  <a:cubicBezTo>
                    <a:pt x="1978" y="904"/>
                    <a:pt x="1988" y="894"/>
                    <a:pt x="1996" y="894"/>
                  </a:cubicBezTo>
                  <a:cubicBezTo>
                    <a:pt x="1999" y="894"/>
                    <a:pt x="2001" y="896"/>
                    <a:pt x="2003" y="898"/>
                  </a:cubicBezTo>
                  <a:lnTo>
                    <a:pt x="2028" y="841"/>
                  </a:lnTo>
                  <a:cubicBezTo>
                    <a:pt x="2057" y="787"/>
                    <a:pt x="2069" y="758"/>
                    <a:pt x="2065" y="758"/>
                  </a:cubicBezTo>
                  <a:lnTo>
                    <a:pt x="2065" y="758"/>
                  </a:lnTo>
                  <a:cubicBezTo>
                    <a:pt x="2061" y="758"/>
                    <a:pt x="2043" y="783"/>
                    <a:pt x="2011" y="833"/>
                  </a:cubicBezTo>
                  <a:cubicBezTo>
                    <a:pt x="1992" y="857"/>
                    <a:pt x="1982" y="869"/>
                    <a:pt x="1979" y="869"/>
                  </a:cubicBezTo>
                  <a:cubicBezTo>
                    <a:pt x="1977" y="869"/>
                    <a:pt x="1983" y="855"/>
                    <a:pt x="1995" y="825"/>
                  </a:cubicBezTo>
                  <a:cubicBezTo>
                    <a:pt x="2013" y="784"/>
                    <a:pt x="2031" y="742"/>
                    <a:pt x="2026" y="742"/>
                  </a:cubicBezTo>
                  <a:lnTo>
                    <a:pt x="2026" y="742"/>
                  </a:lnTo>
                  <a:cubicBezTo>
                    <a:pt x="2025" y="742"/>
                    <a:pt x="2020" y="747"/>
                    <a:pt x="2011" y="760"/>
                  </a:cubicBezTo>
                  <a:cubicBezTo>
                    <a:pt x="2011" y="760"/>
                    <a:pt x="2003" y="752"/>
                    <a:pt x="2028" y="695"/>
                  </a:cubicBezTo>
                  <a:cubicBezTo>
                    <a:pt x="2023" y="693"/>
                    <a:pt x="2019" y="691"/>
                    <a:pt x="2015" y="691"/>
                  </a:cubicBezTo>
                  <a:cubicBezTo>
                    <a:pt x="2005" y="691"/>
                    <a:pt x="1996" y="701"/>
                    <a:pt x="1979" y="736"/>
                  </a:cubicBezTo>
                  <a:cubicBezTo>
                    <a:pt x="1954" y="780"/>
                    <a:pt x="1943" y="785"/>
                    <a:pt x="1936" y="785"/>
                  </a:cubicBezTo>
                  <a:cubicBezTo>
                    <a:pt x="1934" y="785"/>
                    <a:pt x="1932" y="785"/>
                    <a:pt x="1930" y="785"/>
                  </a:cubicBezTo>
                  <a:cubicBezTo>
                    <a:pt x="1930" y="782"/>
                    <a:pt x="1930" y="781"/>
                    <a:pt x="1928" y="781"/>
                  </a:cubicBezTo>
                  <a:cubicBezTo>
                    <a:pt x="1924" y="781"/>
                    <a:pt x="1913" y="791"/>
                    <a:pt x="1890" y="825"/>
                  </a:cubicBezTo>
                  <a:cubicBezTo>
                    <a:pt x="1867" y="870"/>
                    <a:pt x="1831" y="915"/>
                    <a:pt x="1819" y="915"/>
                  </a:cubicBezTo>
                  <a:cubicBezTo>
                    <a:pt x="1818" y="915"/>
                    <a:pt x="1817" y="915"/>
                    <a:pt x="1817" y="914"/>
                  </a:cubicBezTo>
                  <a:cubicBezTo>
                    <a:pt x="1798" y="934"/>
                    <a:pt x="1786" y="945"/>
                    <a:pt x="1782" y="945"/>
                  </a:cubicBezTo>
                  <a:cubicBezTo>
                    <a:pt x="1777" y="945"/>
                    <a:pt x="1791" y="918"/>
                    <a:pt x="1825" y="850"/>
                  </a:cubicBezTo>
                  <a:cubicBezTo>
                    <a:pt x="1857" y="801"/>
                    <a:pt x="1849" y="793"/>
                    <a:pt x="1841" y="793"/>
                  </a:cubicBezTo>
                  <a:cubicBezTo>
                    <a:pt x="1841" y="793"/>
                    <a:pt x="1833" y="785"/>
                    <a:pt x="1857" y="728"/>
                  </a:cubicBezTo>
                  <a:cubicBezTo>
                    <a:pt x="1865" y="711"/>
                    <a:pt x="1867" y="704"/>
                    <a:pt x="1866" y="704"/>
                  </a:cubicBezTo>
                  <a:lnTo>
                    <a:pt x="1866" y="704"/>
                  </a:lnTo>
                  <a:cubicBezTo>
                    <a:pt x="1863" y="704"/>
                    <a:pt x="1842" y="742"/>
                    <a:pt x="1825" y="777"/>
                  </a:cubicBezTo>
                  <a:lnTo>
                    <a:pt x="1760" y="882"/>
                  </a:lnTo>
                  <a:cubicBezTo>
                    <a:pt x="1784" y="825"/>
                    <a:pt x="1809" y="768"/>
                    <a:pt x="1841" y="720"/>
                  </a:cubicBezTo>
                  <a:cubicBezTo>
                    <a:pt x="1866" y="662"/>
                    <a:pt x="1878" y="634"/>
                    <a:pt x="1877" y="634"/>
                  </a:cubicBezTo>
                  <a:lnTo>
                    <a:pt x="1877" y="634"/>
                  </a:lnTo>
                  <a:cubicBezTo>
                    <a:pt x="1875" y="634"/>
                    <a:pt x="1861" y="660"/>
                    <a:pt x="1833" y="712"/>
                  </a:cubicBezTo>
                  <a:cubicBezTo>
                    <a:pt x="1812" y="749"/>
                    <a:pt x="1790" y="783"/>
                    <a:pt x="1783" y="783"/>
                  </a:cubicBezTo>
                  <a:cubicBezTo>
                    <a:pt x="1779" y="783"/>
                    <a:pt x="1779" y="774"/>
                    <a:pt x="1784" y="752"/>
                  </a:cubicBezTo>
                  <a:cubicBezTo>
                    <a:pt x="1768" y="744"/>
                    <a:pt x="1760" y="736"/>
                    <a:pt x="1784" y="687"/>
                  </a:cubicBezTo>
                  <a:cubicBezTo>
                    <a:pt x="1793" y="666"/>
                    <a:pt x="1795" y="660"/>
                    <a:pt x="1793" y="660"/>
                  </a:cubicBezTo>
                  <a:lnTo>
                    <a:pt x="1793" y="660"/>
                  </a:lnTo>
                  <a:cubicBezTo>
                    <a:pt x="1789" y="660"/>
                    <a:pt x="1776" y="679"/>
                    <a:pt x="1776" y="679"/>
                  </a:cubicBezTo>
                  <a:cubicBezTo>
                    <a:pt x="1759" y="700"/>
                    <a:pt x="1749" y="711"/>
                    <a:pt x="1744" y="711"/>
                  </a:cubicBezTo>
                  <a:cubicBezTo>
                    <a:pt x="1737" y="711"/>
                    <a:pt x="1739" y="692"/>
                    <a:pt x="1744" y="655"/>
                  </a:cubicBezTo>
                  <a:cubicBezTo>
                    <a:pt x="1756" y="592"/>
                    <a:pt x="1763" y="562"/>
                    <a:pt x="1758" y="562"/>
                  </a:cubicBezTo>
                  <a:lnTo>
                    <a:pt x="1758" y="562"/>
                  </a:lnTo>
                  <a:cubicBezTo>
                    <a:pt x="1753" y="562"/>
                    <a:pt x="1739" y="588"/>
                    <a:pt x="1711" y="639"/>
                  </a:cubicBezTo>
                  <a:cubicBezTo>
                    <a:pt x="1693" y="666"/>
                    <a:pt x="1677" y="697"/>
                    <a:pt x="1676" y="697"/>
                  </a:cubicBezTo>
                  <a:cubicBezTo>
                    <a:pt x="1675" y="697"/>
                    <a:pt x="1682" y="679"/>
                    <a:pt x="1703" y="631"/>
                  </a:cubicBezTo>
                  <a:cubicBezTo>
                    <a:pt x="1711" y="612"/>
                    <a:pt x="1712" y="605"/>
                    <a:pt x="1709" y="605"/>
                  </a:cubicBezTo>
                  <a:lnTo>
                    <a:pt x="1709" y="605"/>
                  </a:lnTo>
                  <a:cubicBezTo>
                    <a:pt x="1702" y="605"/>
                    <a:pt x="1674" y="638"/>
                    <a:pt x="1647" y="671"/>
                  </a:cubicBezTo>
                  <a:cubicBezTo>
                    <a:pt x="1614" y="720"/>
                    <a:pt x="1557" y="825"/>
                    <a:pt x="1525" y="874"/>
                  </a:cubicBezTo>
                  <a:cubicBezTo>
                    <a:pt x="1492" y="935"/>
                    <a:pt x="1478" y="960"/>
                    <a:pt x="1476" y="960"/>
                  </a:cubicBezTo>
                  <a:cubicBezTo>
                    <a:pt x="1474" y="960"/>
                    <a:pt x="1478" y="946"/>
                    <a:pt x="1484" y="922"/>
                  </a:cubicBezTo>
                  <a:cubicBezTo>
                    <a:pt x="1493" y="882"/>
                    <a:pt x="1509" y="841"/>
                    <a:pt x="1533" y="809"/>
                  </a:cubicBezTo>
                  <a:cubicBezTo>
                    <a:pt x="1552" y="765"/>
                    <a:pt x="1561" y="760"/>
                    <a:pt x="1564" y="760"/>
                  </a:cubicBezTo>
                  <a:cubicBezTo>
                    <a:pt x="1565" y="760"/>
                    <a:pt x="1566" y="760"/>
                    <a:pt x="1566" y="760"/>
                  </a:cubicBezTo>
                  <a:lnTo>
                    <a:pt x="1574" y="760"/>
                  </a:lnTo>
                  <a:cubicBezTo>
                    <a:pt x="1598" y="712"/>
                    <a:pt x="1630" y="655"/>
                    <a:pt x="1614" y="647"/>
                  </a:cubicBezTo>
                  <a:cubicBezTo>
                    <a:pt x="1627" y="617"/>
                    <a:pt x="1631" y="603"/>
                    <a:pt x="1628" y="603"/>
                  </a:cubicBezTo>
                  <a:lnTo>
                    <a:pt x="1628" y="603"/>
                  </a:lnTo>
                  <a:cubicBezTo>
                    <a:pt x="1626" y="603"/>
                    <a:pt x="1618" y="615"/>
                    <a:pt x="1606" y="639"/>
                  </a:cubicBezTo>
                  <a:cubicBezTo>
                    <a:pt x="1622" y="590"/>
                    <a:pt x="1614" y="582"/>
                    <a:pt x="1598" y="574"/>
                  </a:cubicBezTo>
                  <a:cubicBezTo>
                    <a:pt x="1590" y="566"/>
                    <a:pt x="1566" y="550"/>
                    <a:pt x="1590" y="493"/>
                  </a:cubicBezTo>
                  <a:cubicBezTo>
                    <a:pt x="1585" y="490"/>
                    <a:pt x="1582" y="489"/>
                    <a:pt x="1579" y="489"/>
                  </a:cubicBezTo>
                  <a:cubicBezTo>
                    <a:pt x="1571" y="489"/>
                    <a:pt x="1564" y="499"/>
                    <a:pt x="1541" y="533"/>
                  </a:cubicBezTo>
                  <a:cubicBezTo>
                    <a:pt x="1508" y="594"/>
                    <a:pt x="1492" y="620"/>
                    <a:pt x="1490" y="620"/>
                  </a:cubicBezTo>
                  <a:cubicBezTo>
                    <a:pt x="1489" y="620"/>
                    <a:pt x="1495" y="606"/>
                    <a:pt x="1509" y="582"/>
                  </a:cubicBezTo>
                  <a:cubicBezTo>
                    <a:pt x="1543" y="501"/>
                    <a:pt x="1525" y="429"/>
                    <a:pt x="1487" y="429"/>
                  </a:cubicBezTo>
                  <a:cubicBezTo>
                    <a:pt x="1472" y="429"/>
                    <a:pt x="1454" y="440"/>
                    <a:pt x="1436" y="468"/>
                  </a:cubicBezTo>
                  <a:lnTo>
                    <a:pt x="1428" y="460"/>
                  </a:lnTo>
                  <a:cubicBezTo>
                    <a:pt x="1438" y="425"/>
                    <a:pt x="1426" y="402"/>
                    <a:pt x="1407" y="402"/>
                  </a:cubicBezTo>
                  <a:cubicBezTo>
                    <a:pt x="1396" y="402"/>
                    <a:pt x="1383" y="410"/>
                    <a:pt x="1371" y="428"/>
                  </a:cubicBezTo>
                  <a:cubicBezTo>
                    <a:pt x="1371" y="428"/>
                    <a:pt x="1363" y="428"/>
                    <a:pt x="1347" y="420"/>
                  </a:cubicBezTo>
                  <a:cubicBezTo>
                    <a:pt x="1355" y="385"/>
                    <a:pt x="1357" y="369"/>
                    <a:pt x="1352" y="369"/>
                  </a:cubicBezTo>
                  <a:lnTo>
                    <a:pt x="1352" y="369"/>
                  </a:lnTo>
                  <a:cubicBezTo>
                    <a:pt x="1347" y="369"/>
                    <a:pt x="1337" y="381"/>
                    <a:pt x="1322" y="404"/>
                  </a:cubicBezTo>
                  <a:cubicBezTo>
                    <a:pt x="1310" y="421"/>
                    <a:pt x="1299" y="439"/>
                    <a:pt x="1290" y="452"/>
                  </a:cubicBezTo>
                  <a:lnTo>
                    <a:pt x="1290" y="452"/>
                  </a:lnTo>
                  <a:cubicBezTo>
                    <a:pt x="1314" y="395"/>
                    <a:pt x="1298" y="387"/>
                    <a:pt x="1274" y="379"/>
                  </a:cubicBezTo>
                  <a:cubicBezTo>
                    <a:pt x="1265" y="374"/>
                    <a:pt x="1260" y="370"/>
                    <a:pt x="1255" y="370"/>
                  </a:cubicBezTo>
                  <a:cubicBezTo>
                    <a:pt x="1246" y="370"/>
                    <a:pt x="1241" y="383"/>
                    <a:pt x="1225" y="420"/>
                  </a:cubicBezTo>
                  <a:cubicBezTo>
                    <a:pt x="1214" y="427"/>
                    <a:pt x="1207" y="430"/>
                    <a:pt x="1203" y="430"/>
                  </a:cubicBezTo>
                  <a:cubicBezTo>
                    <a:pt x="1188" y="430"/>
                    <a:pt x="1208" y="391"/>
                    <a:pt x="1233" y="347"/>
                  </a:cubicBezTo>
                  <a:cubicBezTo>
                    <a:pt x="1259" y="299"/>
                    <a:pt x="1270" y="273"/>
                    <a:pt x="1266" y="273"/>
                  </a:cubicBezTo>
                  <a:lnTo>
                    <a:pt x="1266" y="273"/>
                  </a:lnTo>
                  <a:cubicBezTo>
                    <a:pt x="1262" y="273"/>
                    <a:pt x="1237" y="311"/>
                    <a:pt x="1193" y="395"/>
                  </a:cubicBezTo>
                  <a:cubicBezTo>
                    <a:pt x="1157" y="454"/>
                    <a:pt x="1138" y="477"/>
                    <a:pt x="1133" y="477"/>
                  </a:cubicBezTo>
                  <a:cubicBezTo>
                    <a:pt x="1129" y="477"/>
                    <a:pt x="1133" y="461"/>
                    <a:pt x="1144" y="436"/>
                  </a:cubicBezTo>
                  <a:cubicBezTo>
                    <a:pt x="1163" y="392"/>
                    <a:pt x="1172" y="387"/>
                    <a:pt x="1179" y="387"/>
                  </a:cubicBezTo>
                  <a:cubicBezTo>
                    <a:pt x="1181" y="387"/>
                    <a:pt x="1183" y="387"/>
                    <a:pt x="1184" y="387"/>
                  </a:cubicBezTo>
                  <a:lnTo>
                    <a:pt x="1233" y="282"/>
                  </a:lnTo>
                  <a:lnTo>
                    <a:pt x="1233" y="282"/>
                  </a:lnTo>
                  <a:cubicBezTo>
                    <a:pt x="1233" y="282"/>
                    <a:pt x="1233" y="283"/>
                    <a:pt x="1201" y="331"/>
                  </a:cubicBezTo>
                  <a:cubicBezTo>
                    <a:pt x="1201" y="331"/>
                    <a:pt x="1200" y="330"/>
                    <a:pt x="1199" y="330"/>
                  </a:cubicBezTo>
                  <a:cubicBezTo>
                    <a:pt x="1195" y="330"/>
                    <a:pt x="1184" y="335"/>
                    <a:pt x="1160" y="371"/>
                  </a:cubicBezTo>
                  <a:cubicBezTo>
                    <a:pt x="1128" y="428"/>
                    <a:pt x="1095" y="477"/>
                    <a:pt x="1079" y="533"/>
                  </a:cubicBezTo>
                  <a:cubicBezTo>
                    <a:pt x="1061" y="574"/>
                    <a:pt x="1052" y="586"/>
                    <a:pt x="1049" y="586"/>
                  </a:cubicBezTo>
                  <a:cubicBezTo>
                    <a:pt x="1047" y="586"/>
                    <a:pt x="1047" y="584"/>
                    <a:pt x="1047" y="582"/>
                  </a:cubicBezTo>
                  <a:cubicBezTo>
                    <a:pt x="1055" y="525"/>
                    <a:pt x="1079" y="468"/>
                    <a:pt x="1120" y="420"/>
                  </a:cubicBezTo>
                  <a:cubicBezTo>
                    <a:pt x="1120" y="420"/>
                    <a:pt x="1121" y="421"/>
                    <a:pt x="1121" y="421"/>
                  </a:cubicBezTo>
                  <a:cubicBezTo>
                    <a:pt x="1131" y="421"/>
                    <a:pt x="1154" y="367"/>
                    <a:pt x="1176" y="314"/>
                  </a:cubicBezTo>
                  <a:cubicBezTo>
                    <a:pt x="1181" y="305"/>
                    <a:pt x="1182" y="301"/>
                    <a:pt x="1179" y="301"/>
                  </a:cubicBezTo>
                  <a:lnTo>
                    <a:pt x="1179" y="301"/>
                  </a:lnTo>
                  <a:cubicBezTo>
                    <a:pt x="1170" y="301"/>
                    <a:pt x="1107" y="374"/>
                    <a:pt x="1055" y="452"/>
                  </a:cubicBezTo>
                  <a:lnTo>
                    <a:pt x="1087" y="404"/>
                  </a:lnTo>
                  <a:cubicBezTo>
                    <a:pt x="1111" y="347"/>
                    <a:pt x="1095" y="339"/>
                    <a:pt x="1087" y="331"/>
                  </a:cubicBezTo>
                  <a:cubicBezTo>
                    <a:pt x="1083" y="328"/>
                    <a:pt x="1079" y="327"/>
                    <a:pt x="1075" y="327"/>
                  </a:cubicBezTo>
                  <a:cubicBezTo>
                    <a:pt x="1065" y="327"/>
                    <a:pt x="1056" y="338"/>
                    <a:pt x="1039" y="379"/>
                  </a:cubicBezTo>
                  <a:cubicBezTo>
                    <a:pt x="1016" y="425"/>
                    <a:pt x="986" y="477"/>
                    <a:pt x="982" y="477"/>
                  </a:cubicBezTo>
                  <a:cubicBezTo>
                    <a:pt x="982" y="477"/>
                    <a:pt x="982" y="477"/>
                    <a:pt x="982" y="477"/>
                  </a:cubicBezTo>
                  <a:cubicBezTo>
                    <a:pt x="974" y="517"/>
                    <a:pt x="957" y="558"/>
                    <a:pt x="933" y="590"/>
                  </a:cubicBezTo>
                  <a:cubicBezTo>
                    <a:pt x="933" y="590"/>
                    <a:pt x="949" y="533"/>
                    <a:pt x="966" y="477"/>
                  </a:cubicBezTo>
                  <a:cubicBezTo>
                    <a:pt x="1006" y="355"/>
                    <a:pt x="1022" y="298"/>
                    <a:pt x="990" y="282"/>
                  </a:cubicBezTo>
                  <a:cubicBezTo>
                    <a:pt x="982" y="274"/>
                    <a:pt x="957" y="266"/>
                    <a:pt x="982" y="209"/>
                  </a:cubicBezTo>
                  <a:cubicBezTo>
                    <a:pt x="976" y="206"/>
                    <a:pt x="971" y="203"/>
                    <a:pt x="967" y="203"/>
                  </a:cubicBezTo>
                  <a:cubicBezTo>
                    <a:pt x="958" y="203"/>
                    <a:pt x="949" y="213"/>
                    <a:pt x="933" y="250"/>
                  </a:cubicBezTo>
                  <a:lnTo>
                    <a:pt x="917" y="241"/>
                  </a:lnTo>
                  <a:cubicBezTo>
                    <a:pt x="930" y="211"/>
                    <a:pt x="931" y="195"/>
                    <a:pt x="926" y="195"/>
                  </a:cubicBezTo>
                  <a:lnTo>
                    <a:pt x="926" y="195"/>
                  </a:lnTo>
                  <a:cubicBezTo>
                    <a:pt x="922" y="195"/>
                    <a:pt x="912" y="207"/>
                    <a:pt x="901" y="233"/>
                  </a:cubicBezTo>
                  <a:cubicBezTo>
                    <a:pt x="891" y="248"/>
                    <a:pt x="886" y="253"/>
                    <a:pt x="883" y="253"/>
                  </a:cubicBezTo>
                  <a:cubicBezTo>
                    <a:pt x="876" y="253"/>
                    <a:pt x="882" y="223"/>
                    <a:pt x="876" y="217"/>
                  </a:cubicBezTo>
                  <a:cubicBezTo>
                    <a:pt x="895" y="166"/>
                    <a:pt x="905" y="138"/>
                    <a:pt x="904" y="138"/>
                  </a:cubicBezTo>
                  <a:lnTo>
                    <a:pt x="904" y="138"/>
                  </a:lnTo>
                  <a:cubicBezTo>
                    <a:pt x="902" y="138"/>
                    <a:pt x="884" y="180"/>
                    <a:pt x="844" y="274"/>
                  </a:cubicBezTo>
                  <a:cubicBezTo>
                    <a:pt x="828" y="306"/>
                    <a:pt x="820" y="347"/>
                    <a:pt x="811" y="387"/>
                  </a:cubicBezTo>
                  <a:lnTo>
                    <a:pt x="836" y="404"/>
                  </a:lnTo>
                  <a:lnTo>
                    <a:pt x="787" y="444"/>
                  </a:lnTo>
                  <a:cubicBezTo>
                    <a:pt x="787" y="444"/>
                    <a:pt x="786" y="443"/>
                    <a:pt x="785" y="443"/>
                  </a:cubicBezTo>
                  <a:cubicBezTo>
                    <a:pt x="774" y="443"/>
                    <a:pt x="745" y="489"/>
                    <a:pt x="722" y="541"/>
                  </a:cubicBezTo>
                  <a:cubicBezTo>
                    <a:pt x="722" y="541"/>
                    <a:pt x="694" y="591"/>
                    <a:pt x="690" y="591"/>
                  </a:cubicBezTo>
                  <a:cubicBezTo>
                    <a:pt x="690" y="591"/>
                    <a:pt x="690" y="591"/>
                    <a:pt x="690" y="590"/>
                  </a:cubicBezTo>
                  <a:lnTo>
                    <a:pt x="739" y="485"/>
                  </a:lnTo>
                  <a:cubicBezTo>
                    <a:pt x="771" y="436"/>
                    <a:pt x="795" y="379"/>
                    <a:pt x="820" y="323"/>
                  </a:cubicBezTo>
                  <a:cubicBezTo>
                    <a:pt x="851" y="255"/>
                    <a:pt x="862" y="200"/>
                    <a:pt x="853" y="200"/>
                  </a:cubicBezTo>
                  <a:lnTo>
                    <a:pt x="853" y="200"/>
                  </a:lnTo>
                  <a:cubicBezTo>
                    <a:pt x="848" y="200"/>
                    <a:pt x="837" y="217"/>
                    <a:pt x="820" y="258"/>
                  </a:cubicBezTo>
                  <a:cubicBezTo>
                    <a:pt x="811" y="250"/>
                    <a:pt x="811" y="250"/>
                    <a:pt x="836" y="193"/>
                  </a:cubicBezTo>
                  <a:cubicBezTo>
                    <a:pt x="846" y="172"/>
                    <a:pt x="851" y="158"/>
                    <a:pt x="848" y="158"/>
                  </a:cubicBezTo>
                  <a:lnTo>
                    <a:pt x="848" y="158"/>
                  </a:lnTo>
                  <a:cubicBezTo>
                    <a:pt x="844" y="158"/>
                    <a:pt x="828" y="182"/>
                    <a:pt x="795" y="241"/>
                  </a:cubicBezTo>
                  <a:cubicBezTo>
                    <a:pt x="768" y="292"/>
                    <a:pt x="752" y="317"/>
                    <a:pt x="747" y="317"/>
                  </a:cubicBezTo>
                  <a:cubicBezTo>
                    <a:pt x="742" y="317"/>
                    <a:pt x="750" y="288"/>
                    <a:pt x="771" y="233"/>
                  </a:cubicBezTo>
                  <a:cubicBezTo>
                    <a:pt x="797" y="156"/>
                    <a:pt x="796" y="124"/>
                    <a:pt x="786" y="124"/>
                  </a:cubicBezTo>
                  <a:lnTo>
                    <a:pt x="786" y="124"/>
                  </a:lnTo>
                  <a:cubicBezTo>
                    <a:pt x="780" y="124"/>
                    <a:pt x="772" y="135"/>
                    <a:pt x="763" y="152"/>
                  </a:cubicBezTo>
                  <a:cubicBezTo>
                    <a:pt x="732" y="213"/>
                    <a:pt x="714" y="237"/>
                    <a:pt x="705" y="237"/>
                  </a:cubicBezTo>
                  <a:cubicBezTo>
                    <a:pt x="698" y="237"/>
                    <a:pt x="699" y="219"/>
                    <a:pt x="706" y="193"/>
                  </a:cubicBezTo>
                  <a:cubicBezTo>
                    <a:pt x="719" y="163"/>
                    <a:pt x="723" y="149"/>
                    <a:pt x="719" y="149"/>
                  </a:cubicBezTo>
                  <a:lnTo>
                    <a:pt x="719" y="149"/>
                  </a:lnTo>
                  <a:cubicBezTo>
                    <a:pt x="715" y="149"/>
                    <a:pt x="705" y="161"/>
                    <a:pt x="690" y="185"/>
                  </a:cubicBezTo>
                  <a:cubicBezTo>
                    <a:pt x="707" y="145"/>
                    <a:pt x="720" y="104"/>
                    <a:pt x="715" y="104"/>
                  </a:cubicBezTo>
                  <a:lnTo>
                    <a:pt x="715" y="104"/>
                  </a:lnTo>
                  <a:cubicBezTo>
                    <a:pt x="713" y="104"/>
                    <a:pt x="707" y="111"/>
                    <a:pt x="698" y="128"/>
                  </a:cubicBezTo>
                  <a:cubicBezTo>
                    <a:pt x="698" y="128"/>
                    <a:pt x="698" y="128"/>
                    <a:pt x="697" y="128"/>
                  </a:cubicBezTo>
                  <a:cubicBezTo>
                    <a:pt x="694" y="128"/>
                    <a:pt x="686" y="132"/>
                    <a:pt x="674" y="177"/>
                  </a:cubicBezTo>
                  <a:lnTo>
                    <a:pt x="609" y="282"/>
                  </a:lnTo>
                  <a:cubicBezTo>
                    <a:pt x="601" y="323"/>
                    <a:pt x="584" y="355"/>
                    <a:pt x="568" y="395"/>
                  </a:cubicBezTo>
                  <a:cubicBezTo>
                    <a:pt x="563" y="406"/>
                    <a:pt x="559" y="411"/>
                    <a:pt x="556" y="411"/>
                  </a:cubicBezTo>
                  <a:cubicBezTo>
                    <a:pt x="547" y="411"/>
                    <a:pt x="556" y="342"/>
                    <a:pt x="601" y="209"/>
                  </a:cubicBezTo>
                  <a:lnTo>
                    <a:pt x="641" y="95"/>
                  </a:lnTo>
                  <a:lnTo>
                    <a:pt x="593" y="201"/>
                  </a:lnTo>
                  <a:cubicBezTo>
                    <a:pt x="584" y="201"/>
                    <a:pt x="576" y="193"/>
                    <a:pt x="601" y="136"/>
                  </a:cubicBezTo>
                  <a:cubicBezTo>
                    <a:pt x="625" y="87"/>
                    <a:pt x="625" y="87"/>
                    <a:pt x="617" y="79"/>
                  </a:cubicBezTo>
                  <a:lnTo>
                    <a:pt x="617" y="79"/>
                  </a:lnTo>
                  <a:cubicBezTo>
                    <a:pt x="617" y="79"/>
                    <a:pt x="609" y="79"/>
                    <a:pt x="584" y="136"/>
                  </a:cubicBezTo>
                  <a:cubicBezTo>
                    <a:pt x="556" y="197"/>
                    <a:pt x="545" y="223"/>
                    <a:pt x="543" y="223"/>
                  </a:cubicBezTo>
                  <a:cubicBezTo>
                    <a:pt x="541" y="223"/>
                    <a:pt x="545" y="209"/>
                    <a:pt x="552" y="185"/>
                  </a:cubicBezTo>
                  <a:cubicBezTo>
                    <a:pt x="577" y="127"/>
                    <a:pt x="587" y="99"/>
                    <a:pt x="583" y="99"/>
                  </a:cubicBezTo>
                  <a:lnTo>
                    <a:pt x="583" y="99"/>
                  </a:lnTo>
                  <a:cubicBezTo>
                    <a:pt x="580" y="99"/>
                    <a:pt x="564" y="125"/>
                    <a:pt x="536" y="177"/>
                  </a:cubicBezTo>
                  <a:cubicBezTo>
                    <a:pt x="512" y="228"/>
                    <a:pt x="500" y="255"/>
                    <a:pt x="498" y="255"/>
                  </a:cubicBezTo>
                  <a:cubicBezTo>
                    <a:pt x="497" y="255"/>
                    <a:pt x="507" y="226"/>
                    <a:pt x="528" y="168"/>
                  </a:cubicBezTo>
                  <a:cubicBezTo>
                    <a:pt x="552" y="136"/>
                    <a:pt x="560" y="95"/>
                    <a:pt x="568" y="55"/>
                  </a:cubicBezTo>
                  <a:lnTo>
                    <a:pt x="568" y="55"/>
                  </a:lnTo>
                  <a:lnTo>
                    <a:pt x="544" y="112"/>
                  </a:lnTo>
                  <a:cubicBezTo>
                    <a:pt x="512" y="171"/>
                    <a:pt x="498" y="197"/>
                    <a:pt x="495" y="197"/>
                  </a:cubicBezTo>
                  <a:cubicBezTo>
                    <a:pt x="492" y="197"/>
                    <a:pt x="496" y="181"/>
                    <a:pt x="503" y="152"/>
                  </a:cubicBezTo>
                  <a:cubicBezTo>
                    <a:pt x="517" y="126"/>
                    <a:pt x="520" y="111"/>
                    <a:pt x="514" y="111"/>
                  </a:cubicBezTo>
                  <a:lnTo>
                    <a:pt x="514" y="111"/>
                  </a:lnTo>
                  <a:cubicBezTo>
                    <a:pt x="509" y="111"/>
                    <a:pt x="498" y="122"/>
                    <a:pt x="479" y="144"/>
                  </a:cubicBezTo>
                  <a:cubicBezTo>
                    <a:pt x="471" y="136"/>
                    <a:pt x="463" y="136"/>
                    <a:pt x="487" y="79"/>
                  </a:cubicBezTo>
                  <a:cubicBezTo>
                    <a:pt x="512" y="27"/>
                    <a:pt x="524" y="0"/>
                    <a:pt x="5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7" name="Google Shape;8837;p32"/>
            <p:cNvSpPr/>
            <p:nvPr/>
          </p:nvSpPr>
          <p:spPr>
            <a:xfrm>
              <a:off x="7225809" y="2026966"/>
              <a:ext cx="553600" cy="319204"/>
            </a:xfrm>
            <a:custGeom>
              <a:avLst/>
              <a:gdLst/>
              <a:ahLst/>
              <a:cxnLst/>
              <a:rect l="l" t="t" r="r" b="b"/>
              <a:pathLst>
                <a:path w="32116" h="18518" extrusionOk="0">
                  <a:moveTo>
                    <a:pt x="31359" y="403"/>
                  </a:moveTo>
                  <a:cubicBezTo>
                    <a:pt x="31392" y="403"/>
                    <a:pt x="31452" y="425"/>
                    <a:pt x="31515" y="474"/>
                  </a:cubicBezTo>
                  <a:cubicBezTo>
                    <a:pt x="31637" y="523"/>
                    <a:pt x="31637" y="523"/>
                    <a:pt x="31523" y="539"/>
                  </a:cubicBezTo>
                  <a:cubicBezTo>
                    <a:pt x="31502" y="541"/>
                    <a:pt x="31481" y="544"/>
                    <a:pt x="31463" y="544"/>
                  </a:cubicBezTo>
                  <a:cubicBezTo>
                    <a:pt x="31426" y="544"/>
                    <a:pt x="31399" y="533"/>
                    <a:pt x="31394" y="490"/>
                  </a:cubicBezTo>
                  <a:cubicBezTo>
                    <a:pt x="31320" y="433"/>
                    <a:pt x="31321" y="403"/>
                    <a:pt x="31359" y="403"/>
                  </a:cubicBezTo>
                  <a:close/>
                  <a:moveTo>
                    <a:pt x="17" y="879"/>
                  </a:moveTo>
                  <a:lnTo>
                    <a:pt x="9" y="944"/>
                  </a:lnTo>
                  <a:cubicBezTo>
                    <a:pt x="0" y="1009"/>
                    <a:pt x="57" y="1017"/>
                    <a:pt x="114" y="1025"/>
                  </a:cubicBezTo>
                  <a:lnTo>
                    <a:pt x="130" y="960"/>
                  </a:lnTo>
                  <a:cubicBezTo>
                    <a:pt x="106" y="920"/>
                    <a:pt x="65" y="887"/>
                    <a:pt x="17" y="879"/>
                  </a:cubicBezTo>
                  <a:close/>
                  <a:moveTo>
                    <a:pt x="949" y="1114"/>
                  </a:moveTo>
                  <a:cubicBezTo>
                    <a:pt x="1006" y="1123"/>
                    <a:pt x="1006" y="1187"/>
                    <a:pt x="998" y="1244"/>
                  </a:cubicBezTo>
                  <a:cubicBezTo>
                    <a:pt x="998" y="1292"/>
                    <a:pt x="998" y="1305"/>
                    <a:pt x="972" y="1305"/>
                  </a:cubicBezTo>
                  <a:cubicBezTo>
                    <a:pt x="962" y="1305"/>
                    <a:pt x="950" y="1303"/>
                    <a:pt x="933" y="1301"/>
                  </a:cubicBezTo>
                  <a:cubicBezTo>
                    <a:pt x="909" y="1268"/>
                    <a:pt x="884" y="1220"/>
                    <a:pt x="884" y="1171"/>
                  </a:cubicBezTo>
                  <a:lnTo>
                    <a:pt x="949" y="1114"/>
                  </a:lnTo>
                  <a:close/>
                  <a:moveTo>
                    <a:pt x="930" y="1832"/>
                  </a:moveTo>
                  <a:cubicBezTo>
                    <a:pt x="956" y="1832"/>
                    <a:pt x="954" y="1863"/>
                    <a:pt x="949" y="1941"/>
                  </a:cubicBezTo>
                  <a:cubicBezTo>
                    <a:pt x="949" y="2006"/>
                    <a:pt x="941" y="2063"/>
                    <a:pt x="884" y="2063"/>
                  </a:cubicBezTo>
                  <a:lnTo>
                    <a:pt x="892" y="1998"/>
                  </a:lnTo>
                  <a:cubicBezTo>
                    <a:pt x="896" y="1999"/>
                    <a:pt x="899" y="1999"/>
                    <a:pt x="901" y="1999"/>
                  </a:cubicBezTo>
                  <a:cubicBezTo>
                    <a:pt x="929" y="1999"/>
                    <a:pt x="914" y="1975"/>
                    <a:pt x="882" y="1975"/>
                  </a:cubicBezTo>
                  <a:cubicBezTo>
                    <a:pt x="867" y="1975"/>
                    <a:pt x="848" y="1981"/>
                    <a:pt x="827" y="1998"/>
                  </a:cubicBezTo>
                  <a:lnTo>
                    <a:pt x="706" y="1990"/>
                  </a:lnTo>
                  <a:cubicBezTo>
                    <a:pt x="714" y="1925"/>
                    <a:pt x="771" y="1877"/>
                    <a:pt x="836" y="1868"/>
                  </a:cubicBezTo>
                  <a:cubicBezTo>
                    <a:pt x="884" y="1846"/>
                    <a:pt x="913" y="1832"/>
                    <a:pt x="930" y="1832"/>
                  </a:cubicBezTo>
                  <a:close/>
                  <a:moveTo>
                    <a:pt x="1241" y="2079"/>
                  </a:moveTo>
                  <a:lnTo>
                    <a:pt x="1176" y="2136"/>
                  </a:lnTo>
                  <a:lnTo>
                    <a:pt x="1176" y="2201"/>
                  </a:lnTo>
                  <a:cubicBezTo>
                    <a:pt x="1233" y="2201"/>
                    <a:pt x="1233" y="2201"/>
                    <a:pt x="1241" y="2144"/>
                  </a:cubicBezTo>
                  <a:lnTo>
                    <a:pt x="1241" y="2079"/>
                  </a:lnTo>
                  <a:close/>
                  <a:moveTo>
                    <a:pt x="890" y="5460"/>
                  </a:moveTo>
                  <a:cubicBezTo>
                    <a:pt x="946" y="5460"/>
                    <a:pt x="1015" y="5568"/>
                    <a:pt x="1030" y="5630"/>
                  </a:cubicBezTo>
                  <a:cubicBezTo>
                    <a:pt x="1038" y="5660"/>
                    <a:pt x="1028" y="5678"/>
                    <a:pt x="1008" y="5678"/>
                  </a:cubicBezTo>
                  <a:cubicBezTo>
                    <a:pt x="984" y="5678"/>
                    <a:pt x="945" y="5652"/>
                    <a:pt x="900" y="5590"/>
                  </a:cubicBezTo>
                  <a:lnTo>
                    <a:pt x="884" y="5460"/>
                  </a:lnTo>
                  <a:cubicBezTo>
                    <a:pt x="886" y="5460"/>
                    <a:pt x="888" y="5460"/>
                    <a:pt x="890" y="5460"/>
                  </a:cubicBezTo>
                  <a:close/>
                  <a:moveTo>
                    <a:pt x="914" y="5855"/>
                  </a:moveTo>
                  <a:cubicBezTo>
                    <a:pt x="907" y="5855"/>
                    <a:pt x="900" y="5856"/>
                    <a:pt x="892" y="5857"/>
                  </a:cubicBezTo>
                  <a:cubicBezTo>
                    <a:pt x="836" y="5866"/>
                    <a:pt x="852" y="5930"/>
                    <a:pt x="884" y="6060"/>
                  </a:cubicBezTo>
                  <a:cubicBezTo>
                    <a:pt x="900" y="6101"/>
                    <a:pt x="925" y="6141"/>
                    <a:pt x="965" y="6174"/>
                  </a:cubicBezTo>
                  <a:cubicBezTo>
                    <a:pt x="1030" y="6157"/>
                    <a:pt x="1014" y="6093"/>
                    <a:pt x="998" y="6036"/>
                  </a:cubicBezTo>
                  <a:cubicBezTo>
                    <a:pt x="1027" y="5913"/>
                    <a:pt x="972" y="5855"/>
                    <a:pt x="914" y="5855"/>
                  </a:cubicBezTo>
                  <a:close/>
                  <a:moveTo>
                    <a:pt x="2099" y="8374"/>
                  </a:moveTo>
                  <a:cubicBezTo>
                    <a:pt x="2140" y="8374"/>
                    <a:pt x="2160" y="8428"/>
                    <a:pt x="2173" y="8476"/>
                  </a:cubicBezTo>
                  <a:lnTo>
                    <a:pt x="2125" y="8501"/>
                  </a:lnTo>
                  <a:lnTo>
                    <a:pt x="2044" y="8460"/>
                  </a:lnTo>
                  <a:lnTo>
                    <a:pt x="2076" y="8379"/>
                  </a:lnTo>
                  <a:cubicBezTo>
                    <a:pt x="2085" y="8375"/>
                    <a:pt x="2092" y="8374"/>
                    <a:pt x="2099" y="8374"/>
                  </a:cubicBezTo>
                  <a:close/>
                  <a:moveTo>
                    <a:pt x="1865" y="8671"/>
                  </a:moveTo>
                  <a:lnTo>
                    <a:pt x="2019" y="8744"/>
                  </a:lnTo>
                  <a:cubicBezTo>
                    <a:pt x="2230" y="8792"/>
                    <a:pt x="2230" y="8792"/>
                    <a:pt x="2125" y="8841"/>
                  </a:cubicBezTo>
                  <a:cubicBezTo>
                    <a:pt x="2100" y="8852"/>
                    <a:pt x="2076" y="8862"/>
                    <a:pt x="2048" y="8862"/>
                  </a:cubicBezTo>
                  <a:cubicBezTo>
                    <a:pt x="2011" y="8862"/>
                    <a:pt x="1969" y="8844"/>
                    <a:pt x="1914" y="8784"/>
                  </a:cubicBezTo>
                  <a:lnTo>
                    <a:pt x="1865" y="8671"/>
                  </a:lnTo>
                  <a:close/>
                  <a:moveTo>
                    <a:pt x="30164" y="8996"/>
                  </a:moveTo>
                  <a:cubicBezTo>
                    <a:pt x="30174" y="8996"/>
                    <a:pt x="30188" y="9002"/>
                    <a:pt x="30210" y="9011"/>
                  </a:cubicBezTo>
                  <a:cubicBezTo>
                    <a:pt x="30267" y="9044"/>
                    <a:pt x="30291" y="9109"/>
                    <a:pt x="30259" y="9174"/>
                  </a:cubicBezTo>
                  <a:cubicBezTo>
                    <a:pt x="30252" y="9189"/>
                    <a:pt x="30239" y="9197"/>
                    <a:pt x="30224" y="9197"/>
                  </a:cubicBezTo>
                  <a:cubicBezTo>
                    <a:pt x="30184" y="9197"/>
                    <a:pt x="30129" y="9144"/>
                    <a:pt x="30129" y="9044"/>
                  </a:cubicBezTo>
                  <a:cubicBezTo>
                    <a:pt x="30144" y="9009"/>
                    <a:pt x="30149" y="8996"/>
                    <a:pt x="30164" y="8996"/>
                  </a:cubicBezTo>
                  <a:close/>
                  <a:moveTo>
                    <a:pt x="2746" y="9935"/>
                  </a:moveTo>
                  <a:cubicBezTo>
                    <a:pt x="2780" y="9935"/>
                    <a:pt x="2838" y="9944"/>
                    <a:pt x="2911" y="9944"/>
                  </a:cubicBezTo>
                  <a:cubicBezTo>
                    <a:pt x="3025" y="10025"/>
                    <a:pt x="3025" y="10025"/>
                    <a:pt x="2887" y="10025"/>
                  </a:cubicBezTo>
                  <a:lnTo>
                    <a:pt x="2717" y="9968"/>
                  </a:lnTo>
                  <a:cubicBezTo>
                    <a:pt x="2705" y="9942"/>
                    <a:pt x="2717" y="9935"/>
                    <a:pt x="2746" y="9935"/>
                  </a:cubicBezTo>
                  <a:close/>
                  <a:moveTo>
                    <a:pt x="2886" y="10490"/>
                  </a:moveTo>
                  <a:cubicBezTo>
                    <a:pt x="2905" y="10490"/>
                    <a:pt x="2923" y="10492"/>
                    <a:pt x="2944" y="10495"/>
                  </a:cubicBezTo>
                  <a:lnTo>
                    <a:pt x="2976" y="10552"/>
                  </a:lnTo>
                  <a:cubicBezTo>
                    <a:pt x="2942" y="10571"/>
                    <a:pt x="2911" y="10591"/>
                    <a:pt x="2884" y="10591"/>
                  </a:cubicBezTo>
                  <a:cubicBezTo>
                    <a:pt x="2867" y="10591"/>
                    <a:pt x="2851" y="10582"/>
                    <a:pt x="2838" y="10560"/>
                  </a:cubicBezTo>
                  <a:lnTo>
                    <a:pt x="2806" y="10503"/>
                  </a:lnTo>
                  <a:cubicBezTo>
                    <a:pt x="2834" y="10494"/>
                    <a:pt x="2860" y="10490"/>
                    <a:pt x="2886" y="10490"/>
                  </a:cubicBezTo>
                  <a:close/>
                  <a:moveTo>
                    <a:pt x="29324" y="10982"/>
                  </a:moveTo>
                  <a:cubicBezTo>
                    <a:pt x="29329" y="10982"/>
                    <a:pt x="29335" y="10985"/>
                    <a:pt x="29342" y="10990"/>
                  </a:cubicBezTo>
                  <a:cubicBezTo>
                    <a:pt x="29383" y="11014"/>
                    <a:pt x="29407" y="11055"/>
                    <a:pt x="29415" y="11103"/>
                  </a:cubicBezTo>
                  <a:cubicBezTo>
                    <a:pt x="29415" y="11103"/>
                    <a:pt x="29421" y="11167"/>
                    <a:pt x="29394" y="11167"/>
                  </a:cubicBezTo>
                  <a:cubicBezTo>
                    <a:pt x="29389" y="11167"/>
                    <a:pt x="29382" y="11165"/>
                    <a:pt x="29375" y="11160"/>
                  </a:cubicBezTo>
                  <a:lnTo>
                    <a:pt x="29326" y="11127"/>
                  </a:lnTo>
                  <a:cubicBezTo>
                    <a:pt x="29313" y="11052"/>
                    <a:pt x="29299" y="10982"/>
                    <a:pt x="29324" y="10982"/>
                  </a:cubicBezTo>
                  <a:close/>
                  <a:moveTo>
                    <a:pt x="3375" y="11650"/>
                  </a:moveTo>
                  <a:cubicBezTo>
                    <a:pt x="3397" y="11650"/>
                    <a:pt x="3471" y="11701"/>
                    <a:pt x="3495" y="11744"/>
                  </a:cubicBezTo>
                  <a:lnTo>
                    <a:pt x="3446" y="11776"/>
                  </a:lnTo>
                  <a:cubicBezTo>
                    <a:pt x="3414" y="11719"/>
                    <a:pt x="3325" y="11703"/>
                    <a:pt x="3373" y="11671"/>
                  </a:cubicBezTo>
                  <a:cubicBezTo>
                    <a:pt x="3365" y="11656"/>
                    <a:pt x="3367" y="11650"/>
                    <a:pt x="3375" y="11650"/>
                  </a:cubicBezTo>
                  <a:close/>
                  <a:moveTo>
                    <a:pt x="3999" y="11881"/>
                  </a:moveTo>
                  <a:cubicBezTo>
                    <a:pt x="4015" y="11881"/>
                    <a:pt x="4031" y="11888"/>
                    <a:pt x="4046" y="11906"/>
                  </a:cubicBezTo>
                  <a:cubicBezTo>
                    <a:pt x="4127" y="11922"/>
                    <a:pt x="4119" y="12003"/>
                    <a:pt x="3990" y="12027"/>
                  </a:cubicBezTo>
                  <a:cubicBezTo>
                    <a:pt x="3949" y="11979"/>
                    <a:pt x="3949" y="11979"/>
                    <a:pt x="3908" y="11922"/>
                  </a:cubicBezTo>
                  <a:cubicBezTo>
                    <a:pt x="3939" y="11902"/>
                    <a:pt x="3970" y="11881"/>
                    <a:pt x="3999" y="11881"/>
                  </a:cubicBezTo>
                  <a:close/>
                  <a:moveTo>
                    <a:pt x="4346" y="12311"/>
                  </a:moveTo>
                  <a:lnTo>
                    <a:pt x="4387" y="12360"/>
                  </a:lnTo>
                  <a:cubicBezTo>
                    <a:pt x="4419" y="12409"/>
                    <a:pt x="4419" y="12409"/>
                    <a:pt x="4379" y="12449"/>
                  </a:cubicBezTo>
                  <a:lnTo>
                    <a:pt x="4338" y="12400"/>
                  </a:lnTo>
                  <a:lnTo>
                    <a:pt x="4346" y="12311"/>
                  </a:lnTo>
                  <a:close/>
                  <a:moveTo>
                    <a:pt x="4922" y="12733"/>
                  </a:moveTo>
                  <a:cubicBezTo>
                    <a:pt x="4889" y="12773"/>
                    <a:pt x="4873" y="12814"/>
                    <a:pt x="4865" y="12863"/>
                  </a:cubicBezTo>
                  <a:cubicBezTo>
                    <a:pt x="4879" y="12877"/>
                    <a:pt x="4899" y="12885"/>
                    <a:pt x="4918" y="12885"/>
                  </a:cubicBezTo>
                  <a:cubicBezTo>
                    <a:pt x="4931" y="12885"/>
                    <a:pt x="4944" y="12881"/>
                    <a:pt x="4954" y="12871"/>
                  </a:cubicBezTo>
                  <a:cubicBezTo>
                    <a:pt x="4979" y="12846"/>
                    <a:pt x="4987" y="12806"/>
                    <a:pt x="4962" y="12781"/>
                  </a:cubicBezTo>
                  <a:lnTo>
                    <a:pt x="4922" y="12733"/>
                  </a:lnTo>
                  <a:close/>
                  <a:moveTo>
                    <a:pt x="27828" y="13038"/>
                  </a:moveTo>
                  <a:cubicBezTo>
                    <a:pt x="27875" y="13038"/>
                    <a:pt x="27914" y="13097"/>
                    <a:pt x="27867" y="13138"/>
                  </a:cubicBezTo>
                  <a:cubicBezTo>
                    <a:pt x="27857" y="13140"/>
                    <a:pt x="27847" y="13141"/>
                    <a:pt x="27837" y="13141"/>
                  </a:cubicBezTo>
                  <a:cubicBezTo>
                    <a:pt x="27804" y="13141"/>
                    <a:pt x="27768" y="13131"/>
                    <a:pt x="27737" y="13106"/>
                  </a:cubicBezTo>
                  <a:lnTo>
                    <a:pt x="27778" y="13065"/>
                  </a:lnTo>
                  <a:cubicBezTo>
                    <a:pt x="27793" y="13046"/>
                    <a:pt x="27811" y="13038"/>
                    <a:pt x="27828" y="13038"/>
                  </a:cubicBezTo>
                  <a:close/>
                  <a:moveTo>
                    <a:pt x="5938" y="13256"/>
                  </a:moveTo>
                  <a:cubicBezTo>
                    <a:pt x="5927" y="13256"/>
                    <a:pt x="5927" y="13276"/>
                    <a:pt x="5927" y="13317"/>
                  </a:cubicBezTo>
                  <a:lnTo>
                    <a:pt x="6016" y="13406"/>
                  </a:lnTo>
                  <a:cubicBezTo>
                    <a:pt x="6057" y="13365"/>
                    <a:pt x="6057" y="13365"/>
                    <a:pt x="6016" y="13317"/>
                  </a:cubicBezTo>
                  <a:cubicBezTo>
                    <a:pt x="5972" y="13276"/>
                    <a:pt x="5950" y="13256"/>
                    <a:pt x="5938" y="13256"/>
                  </a:cubicBezTo>
                  <a:close/>
                  <a:moveTo>
                    <a:pt x="4890" y="13283"/>
                  </a:moveTo>
                  <a:cubicBezTo>
                    <a:pt x="4907" y="13283"/>
                    <a:pt x="4925" y="13291"/>
                    <a:pt x="4938" y="13308"/>
                  </a:cubicBezTo>
                  <a:cubicBezTo>
                    <a:pt x="4979" y="13357"/>
                    <a:pt x="5019" y="13406"/>
                    <a:pt x="4979" y="13446"/>
                  </a:cubicBezTo>
                  <a:cubicBezTo>
                    <a:pt x="4969" y="13453"/>
                    <a:pt x="4956" y="13457"/>
                    <a:pt x="4942" y="13457"/>
                  </a:cubicBezTo>
                  <a:cubicBezTo>
                    <a:pt x="4924" y="13457"/>
                    <a:pt x="4904" y="13449"/>
                    <a:pt x="4889" y="13430"/>
                  </a:cubicBezTo>
                  <a:cubicBezTo>
                    <a:pt x="4865" y="13390"/>
                    <a:pt x="4849" y="13349"/>
                    <a:pt x="4849" y="13300"/>
                  </a:cubicBezTo>
                  <a:cubicBezTo>
                    <a:pt x="4860" y="13289"/>
                    <a:pt x="4875" y="13283"/>
                    <a:pt x="4890" y="13283"/>
                  </a:cubicBezTo>
                  <a:close/>
                  <a:moveTo>
                    <a:pt x="27487" y="13580"/>
                  </a:moveTo>
                  <a:cubicBezTo>
                    <a:pt x="27498" y="13580"/>
                    <a:pt x="27510" y="13592"/>
                    <a:pt x="27534" y="13617"/>
                  </a:cubicBezTo>
                  <a:lnTo>
                    <a:pt x="27486" y="13657"/>
                  </a:lnTo>
                  <a:lnTo>
                    <a:pt x="27397" y="13657"/>
                  </a:lnTo>
                  <a:lnTo>
                    <a:pt x="27445" y="13617"/>
                  </a:lnTo>
                  <a:cubicBezTo>
                    <a:pt x="27466" y="13592"/>
                    <a:pt x="27476" y="13580"/>
                    <a:pt x="27487" y="13580"/>
                  </a:cubicBezTo>
                  <a:close/>
                  <a:moveTo>
                    <a:pt x="27407" y="13783"/>
                  </a:moveTo>
                  <a:cubicBezTo>
                    <a:pt x="27402" y="13783"/>
                    <a:pt x="27392" y="13797"/>
                    <a:pt x="27389" y="13835"/>
                  </a:cubicBezTo>
                  <a:cubicBezTo>
                    <a:pt x="27416" y="13808"/>
                    <a:pt x="27415" y="13783"/>
                    <a:pt x="27407" y="13783"/>
                  </a:cubicBezTo>
                  <a:close/>
                  <a:moveTo>
                    <a:pt x="27031" y="14026"/>
                  </a:moveTo>
                  <a:cubicBezTo>
                    <a:pt x="27042" y="14026"/>
                    <a:pt x="27052" y="14038"/>
                    <a:pt x="27072" y="14062"/>
                  </a:cubicBezTo>
                  <a:lnTo>
                    <a:pt x="27024" y="14103"/>
                  </a:lnTo>
                  <a:lnTo>
                    <a:pt x="26934" y="14103"/>
                  </a:lnTo>
                  <a:lnTo>
                    <a:pt x="26983" y="14062"/>
                  </a:lnTo>
                  <a:cubicBezTo>
                    <a:pt x="27007" y="14038"/>
                    <a:pt x="27020" y="14026"/>
                    <a:pt x="27031" y="14026"/>
                  </a:cubicBezTo>
                  <a:close/>
                  <a:moveTo>
                    <a:pt x="5697" y="14110"/>
                  </a:moveTo>
                  <a:cubicBezTo>
                    <a:pt x="5707" y="14110"/>
                    <a:pt x="5732" y="14134"/>
                    <a:pt x="5781" y="14184"/>
                  </a:cubicBezTo>
                  <a:cubicBezTo>
                    <a:pt x="5806" y="14200"/>
                    <a:pt x="5806" y="14241"/>
                    <a:pt x="5781" y="14265"/>
                  </a:cubicBezTo>
                  <a:cubicBezTo>
                    <a:pt x="5773" y="14275"/>
                    <a:pt x="5767" y="14279"/>
                    <a:pt x="5761" y="14279"/>
                  </a:cubicBezTo>
                  <a:cubicBezTo>
                    <a:pt x="5739" y="14279"/>
                    <a:pt x="5731" y="14215"/>
                    <a:pt x="5692" y="14176"/>
                  </a:cubicBezTo>
                  <a:cubicBezTo>
                    <a:pt x="5688" y="14132"/>
                    <a:pt x="5686" y="14110"/>
                    <a:pt x="5697" y="14110"/>
                  </a:cubicBezTo>
                  <a:close/>
                  <a:moveTo>
                    <a:pt x="27035" y="14397"/>
                  </a:moveTo>
                  <a:cubicBezTo>
                    <a:pt x="27039" y="14401"/>
                    <a:pt x="27043" y="14406"/>
                    <a:pt x="27048" y="14411"/>
                  </a:cubicBezTo>
                  <a:cubicBezTo>
                    <a:pt x="27050" y="14411"/>
                    <a:pt x="27053" y="14411"/>
                    <a:pt x="27055" y="14411"/>
                  </a:cubicBezTo>
                  <a:lnTo>
                    <a:pt x="27055" y="14411"/>
                  </a:lnTo>
                  <a:cubicBezTo>
                    <a:pt x="27049" y="14407"/>
                    <a:pt x="27042" y="14403"/>
                    <a:pt x="27035" y="14397"/>
                  </a:cubicBezTo>
                  <a:close/>
                  <a:moveTo>
                    <a:pt x="27055" y="14411"/>
                  </a:moveTo>
                  <a:cubicBezTo>
                    <a:pt x="27071" y="14421"/>
                    <a:pt x="27083" y="14424"/>
                    <a:pt x="27090" y="14424"/>
                  </a:cubicBezTo>
                  <a:cubicBezTo>
                    <a:pt x="27103" y="14424"/>
                    <a:pt x="27095" y="14412"/>
                    <a:pt x="27055" y="14411"/>
                  </a:cubicBezTo>
                  <a:close/>
                  <a:moveTo>
                    <a:pt x="26051" y="14338"/>
                  </a:moveTo>
                  <a:cubicBezTo>
                    <a:pt x="26083" y="14379"/>
                    <a:pt x="26124" y="14427"/>
                    <a:pt x="26075" y="14468"/>
                  </a:cubicBezTo>
                  <a:lnTo>
                    <a:pt x="25994" y="14460"/>
                  </a:lnTo>
                  <a:lnTo>
                    <a:pt x="26002" y="14379"/>
                  </a:lnTo>
                  <a:lnTo>
                    <a:pt x="26051" y="14338"/>
                  </a:lnTo>
                  <a:close/>
                  <a:moveTo>
                    <a:pt x="26675" y="14311"/>
                  </a:moveTo>
                  <a:cubicBezTo>
                    <a:pt x="26685" y="14311"/>
                    <a:pt x="26696" y="14317"/>
                    <a:pt x="26707" y="14330"/>
                  </a:cubicBezTo>
                  <a:cubicBezTo>
                    <a:pt x="26748" y="14371"/>
                    <a:pt x="26748" y="14371"/>
                    <a:pt x="26699" y="14411"/>
                  </a:cubicBezTo>
                  <a:cubicBezTo>
                    <a:pt x="26651" y="14456"/>
                    <a:pt x="26626" y="14478"/>
                    <a:pt x="26615" y="14478"/>
                  </a:cubicBezTo>
                  <a:cubicBezTo>
                    <a:pt x="26604" y="14478"/>
                    <a:pt x="26606" y="14456"/>
                    <a:pt x="26610" y="14411"/>
                  </a:cubicBezTo>
                  <a:cubicBezTo>
                    <a:pt x="26622" y="14352"/>
                    <a:pt x="26646" y="14311"/>
                    <a:pt x="26675" y="14311"/>
                  </a:cubicBezTo>
                  <a:close/>
                  <a:moveTo>
                    <a:pt x="4629" y="14750"/>
                  </a:moveTo>
                  <a:cubicBezTo>
                    <a:pt x="4591" y="14750"/>
                    <a:pt x="4558" y="14764"/>
                    <a:pt x="4525" y="14784"/>
                  </a:cubicBezTo>
                  <a:cubicBezTo>
                    <a:pt x="4487" y="14815"/>
                    <a:pt x="4512" y="14851"/>
                    <a:pt x="4585" y="14851"/>
                  </a:cubicBezTo>
                  <a:cubicBezTo>
                    <a:pt x="4607" y="14851"/>
                    <a:pt x="4633" y="14848"/>
                    <a:pt x="4662" y="14841"/>
                  </a:cubicBezTo>
                  <a:cubicBezTo>
                    <a:pt x="4703" y="14800"/>
                    <a:pt x="4703" y="14800"/>
                    <a:pt x="4654" y="14752"/>
                  </a:cubicBezTo>
                  <a:cubicBezTo>
                    <a:pt x="4646" y="14750"/>
                    <a:pt x="4637" y="14750"/>
                    <a:pt x="4629" y="14750"/>
                  </a:cubicBezTo>
                  <a:close/>
                  <a:moveTo>
                    <a:pt x="6649" y="14748"/>
                  </a:moveTo>
                  <a:cubicBezTo>
                    <a:pt x="6677" y="14748"/>
                    <a:pt x="6697" y="14797"/>
                    <a:pt x="6673" y="14898"/>
                  </a:cubicBezTo>
                  <a:cubicBezTo>
                    <a:pt x="6656" y="14923"/>
                    <a:pt x="6648" y="14935"/>
                    <a:pt x="6637" y="14935"/>
                  </a:cubicBezTo>
                  <a:cubicBezTo>
                    <a:pt x="6627" y="14935"/>
                    <a:pt x="6615" y="14925"/>
                    <a:pt x="6592" y="14906"/>
                  </a:cubicBezTo>
                  <a:cubicBezTo>
                    <a:pt x="6584" y="14857"/>
                    <a:pt x="6592" y="14808"/>
                    <a:pt x="6616" y="14768"/>
                  </a:cubicBezTo>
                  <a:cubicBezTo>
                    <a:pt x="6627" y="14755"/>
                    <a:pt x="6639" y="14748"/>
                    <a:pt x="6649" y="14748"/>
                  </a:cubicBezTo>
                  <a:close/>
                  <a:moveTo>
                    <a:pt x="25505" y="14860"/>
                  </a:moveTo>
                  <a:cubicBezTo>
                    <a:pt x="25517" y="14860"/>
                    <a:pt x="25527" y="14872"/>
                    <a:pt x="25548" y="14898"/>
                  </a:cubicBezTo>
                  <a:cubicBezTo>
                    <a:pt x="25564" y="14930"/>
                    <a:pt x="25556" y="14962"/>
                    <a:pt x="25532" y="14987"/>
                  </a:cubicBezTo>
                  <a:lnTo>
                    <a:pt x="25443" y="14971"/>
                  </a:lnTo>
                  <a:cubicBezTo>
                    <a:pt x="25418" y="14946"/>
                    <a:pt x="25426" y="14906"/>
                    <a:pt x="25459" y="14889"/>
                  </a:cubicBezTo>
                  <a:cubicBezTo>
                    <a:pt x="25482" y="14870"/>
                    <a:pt x="25494" y="14860"/>
                    <a:pt x="25505" y="14860"/>
                  </a:cubicBezTo>
                  <a:close/>
                  <a:moveTo>
                    <a:pt x="7014" y="15092"/>
                  </a:moveTo>
                  <a:lnTo>
                    <a:pt x="7062" y="15125"/>
                  </a:lnTo>
                  <a:cubicBezTo>
                    <a:pt x="7032" y="15161"/>
                    <a:pt x="7007" y="15196"/>
                    <a:pt x="6973" y="15196"/>
                  </a:cubicBezTo>
                  <a:cubicBezTo>
                    <a:pt x="6961" y="15196"/>
                    <a:pt x="6947" y="15192"/>
                    <a:pt x="6933" y="15181"/>
                  </a:cubicBezTo>
                  <a:lnTo>
                    <a:pt x="6925" y="15100"/>
                  </a:lnTo>
                  <a:lnTo>
                    <a:pt x="7014" y="15092"/>
                  </a:lnTo>
                  <a:close/>
                  <a:moveTo>
                    <a:pt x="23057" y="16305"/>
                  </a:moveTo>
                  <a:cubicBezTo>
                    <a:pt x="23057" y="16305"/>
                    <a:pt x="23061" y="16313"/>
                    <a:pt x="23067" y="16327"/>
                  </a:cubicBezTo>
                  <a:lnTo>
                    <a:pt x="23067" y="16327"/>
                  </a:lnTo>
                  <a:cubicBezTo>
                    <a:pt x="23067" y="16326"/>
                    <a:pt x="23067" y="16325"/>
                    <a:pt x="23067" y="16325"/>
                  </a:cubicBezTo>
                  <a:cubicBezTo>
                    <a:pt x="23060" y="16311"/>
                    <a:pt x="23057" y="16305"/>
                    <a:pt x="23057" y="16305"/>
                  </a:cubicBezTo>
                  <a:close/>
                  <a:moveTo>
                    <a:pt x="10541" y="17233"/>
                  </a:moveTo>
                  <a:lnTo>
                    <a:pt x="10597" y="17257"/>
                  </a:lnTo>
                  <a:cubicBezTo>
                    <a:pt x="10584" y="17298"/>
                    <a:pt x="10565" y="17344"/>
                    <a:pt x="10526" y="17344"/>
                  </a:cubicBezTo>
                  <a:cubicBezTo>
                    <a:pt x="10518" y="17344"/>
                    <a:pt x="10509" y="17342"/>
                    <a:pt x="10500" y="17338"/>
                  </a:cubicBezTo>
                  <a:lnTo>
                    <a:pt x="10460" y="17257"/>
                  </a:lnTo>
                  <a:lnTo>
                    <a:pt x="10541" y="17233"/>
                  </a:lnTo>
                  <a:close/>
                  <a:moveTo>
                    <a:pt x="13159" y="17516"/>
                  </a:moveTo>
                  <a:lnTo>
                    <a:pt x="13216" y="17524"/>
                  </a:lnTo>
                  <a:cubicBezTo>
                    <a:pt x="13209" y="17585"/>
                    <a:pt x="13194" y="17639"/>
                    <a:pt x="13146" y="17639"/>
                  </a:cubicBezTo>
                  <a:cubicBezTo>
                    <a:pt x="13142" y="17639"/>
                    <a:pt x="13139" y="17639"/>
                    <a:pt x="13135" y="17638"/>
                  </a:cubicBezTo>
                  <a:lnTo>
                    <a:pt x="13070" y="17622"/>
                  </a:lnTo>
                  <a:cubicBezTo>
                    <a:pt x="13086" y="17581"/>
                    <a:pt x="13119" y="17541"/>
                    <a:pt x="13159" y="17516"/>
                  </a:cubicBezTo>
                  <a:close/>
                  <a:moveTo>
                    <a:pt x="20967" y="17516"/>
                  </a:moveTo>
                  <a:cubicBezTo>
                    <a:pt x="20983" y="17573"/>
                    <a:pt x="21000" y="17630"/>
                    <a:pt x="20935" y="17646"/>
                  </a:cubicBezTo>
                  <a:lnTo>
                    <a:pt x="20878" y="17670"/>
                  </a:lnTo>
                  <a:cubicBezTo>
                    <a:pt x="20870" y="17622"/>
                    <a:pt x="20878" y="17573"/>
                    <a:pt x="20902" y="17533"/>
                  </a:cubicBezTo>
                  <a:lnTo>
                    <a:pt x="20967" y="17516"/>
                  </a:lnTo>
                  <a:close/>
                  <a:moveTo>
                    <a:pt x="12016" y="17662"/>
                  </a:moveTo>
                  <a:cubicBezTo>
                    <a:pt x="12081" y="17679"/>
                    <a:pt x="12081" y="17679"/>
                    <a:pt x="12065" y="17735"/>
                  </a:cubicBezTo>
                  <a:cubicBezTo>
                    <a:pt x="12049" y="17792"/>
                    <a:pt x="11968" y="17841"/>
                    <a:pt x="11968" y="17841"/>
                  </a:cubicBezTo>
                  <a:cubicBezTo>
                    <a:pt x="11903" y="17824"/>
                    <a:pt x="12000" y="17719"/>
                    <a:pt x="12016" y="17662"/>
                  </a:cubicBezTo>
                  <a:close/>
                  <a:moveTo>
                    <a:pt x="13897" y="18019"/>
                  </a:moveTo>
                  <a:lnTo>
                    <a:pt x="13962" y="18027"/>
                  </a:lnTo>
                  <a:cubicBezTo>
                    <a:pt x="13955" y="18078"/>
                    <a:pt x="13948" y="18135"/>
                    <a:pt x="13900" y="18135"/>
                  </a:cubicBezTo>
                  <a:cubicBezTo>
                    <a:pt x="13894" y="18135"/>
                    <a:pt x="13888" y="18134"/>
                    <a:pt x="13881" y="18133"/>
                  </a:cubicBezTo>
                  <a:lnTo>
                    <a:pt x="13824" y="18068"/>
                  </a:lnTo>
                  <a:lnTo>
                    <a:pt x="13897" y="18019"/>
                  </a:lnTo>
                  <a:close/>
                  <a:moveTo>
                    <a:pt x="18432" y="18096"/>
                  </a:moveTo>
                  <a:cubicBezTo>
                    <a:pt x="18479" y="18096"/>
                    <a:pt x="18480" y="18108"/>
                    <a:pt x="18486" y="18149"/>
                  </a:cubicBezTo>
                  <a:cubicBezTo>
                    <a:pt x="18494" y="18214"/>
                    <a:pt x="18365" y="18222"/>
                    <a:pt x="18300" y="18230"/>
                  </a:cubicBezTo>
                  <a:cubicBezTo>
                    <a:pt x="18235" y="18173"/>
                    <a:pt x="18292" y="18108"/>
                    <a:pt x="18356" y="18100"/>
                  </a:cubicBezTo>
                  <a:cubicBezTo>
                    <a:pt x="18390" y="18098"/>
                    <a:pt x="18414" y="18096"/>
                    <a:pt x="18432" y="18096"/>
                  </a:cubicBezTo>
                  <a:close/>
                  <a:moveTo>
                    <a:pt x="1002" y="0"/>
                  </a:moveTo>
                  <a:cubicBezTo>
                    <a:pt x="977" y="0"/>
                    <a:pt x="963" y="29"/>
                    <a:pt x="982" y="93"/>
                  </a:cubicBezTo>
                  <a:lnTo>
                    <a:pt x="909" y="142"/>
                  </a:lnTo>
                  <a:cubicBezTo>
                    <a:pt x="889" y="138"/>
                    <a:pt x="871" y="136"/>
                    <a:pt x="856" y="136"/>
                  </a:cubicBezTo>
                  <a:cubicBezTo>
                    <a:pt x="729" y="136"/>
                    <a:pt x="734" y="242"/>
                    <a:pt x="892" y="271"/>
                  </a:cubicBezTo>
                  <a:cubicBezTo>
                    <a:pt x="1071" y="296"/>
                    <a:pt x="1071" y="296"/>
                    <a:pt x="941" y="344"/>
                  </a:cubicBezTo>
                  <a:cubicBezTo>
                    <a:pt x="924" y="341"/>
                    <a:pt x="910" y="339"/>
                    <a:pt x="897" y="339"/>
                  </a:cubicBezTo>
                  <a:cubicBezTo>
                    <a:pt x="823" y="339"/>
                    <a:pt x="810" y="394"/>
                    <a:pt x="803" y="450"/>
                  </a:cubicBezTo>
                  <a:cubicBezTo>
                    <a:pt x="797" y="498"/>
                    <a:pt x="796" y="510"/>
                    <a:pt x="772" y="510"/>
                  </a:cubicBezTo>
                  <a:cubicBezTo>
                    <a:pt x="764" y="510"/>
                    <a:pt x="753" y="508"/>
                    <a:pt x="738" y="506"/>
                  </a:cubicBezTo>
                  <a:cubicBezTo>
                    <a:pt x="673" y="506"/>
                    <a:pt x="609" y="555"/>
                    <a:pt x="600" y="620"/>
                  </a:cubicBezTo>
                  <a:cubicBezTo>
                    <a:pt x="592" y="685"/>
                    <a:pt x="592" y="685"/>
                    <a:pt x="649" y="693"/>
                  </a:cubicBezTo>
                  <a:cubicBezTo>
                    <a:pt x="660" y="683"/>
                    <a:pt x="669" y="679"/>
                    <a:pt x="675" y="679"/>
                  </a:cubicBezTo>
                  <a:cubicBezTo>
                    <a:pt x="705" y="679"/>
                    <a:pt x="675" y="774"/>
                    <a:pt x="568" y="814"/>
                  </a:cubicBezTo>
                  <a:cubicBezTo>
                    <a:pt x="503" y="871"/>
                    <a:pt x="503" y="871"/>
                    <a:pt x="625" y="879"/>
                  </a:cubicBezTo>
                  <a:cubicBezTo>
                    <a:pt x="738" y="896"/>
                    <a:pt x="722" y="1025"/>
                    <a:pt x="592" y="1074"/>
                  </a:cubicBezTo>
                  <a:cubicBezTo>
                    <a:pt x="592" y="1074"/>
                    <a:pt x="584" y="1139"/>
                    <a:pt x="584" y="1204"/>
                  </a:cubicBezTo>
                  <a:cubicBezTo>
                    <a:pt x="576" y="1268"/>
                    <a:pt x="641" y="1277"/>
                    <a:pt x="698" y="1285"/>
                  </a:cubicBezTo>
                  <a:cubicBezTo>
                    <a:pt x="819" y="1293"/>
                    <a:pt x="819" y="1293"/>
                    <a:pt x="755" y="1350"/>
                  </a:cubicBezTo>
                  <a:cubicBezTo>
                    <a:pt x="722" y="1382"/>
                    <a:pt x="673" y="1406"/>
                    <a:pt x="633" y="1406"/>
                  </a:cubicBezTo>
                  <a:cubicBezTo>
                    <a:pt x="629" y="1406"/>
                    <a:pt x="626" y="1406"/>
                    <a:pt x="622" y="1406"/>
                  </a:cubicBezTo>
                  <a:cubicBezTo>
                    <a:pt x="568" y="1406"/>
                    <a:pt x="568" y="1467"/>
                    <a:pt x="560" y="1528"/>
                  </a:cubicBezTo>
                  <a:cubicBezTo>
                    <a:pt x="560" y="1593"/>
                    <a:pt x="544" y="1723"/>
                    <a:pt x="609" y="1731"/>
                  </a:cubicBezTo>
                  <a:lnTo>
                    <a:pt x="544" y="1723"/>
                  </a:lnTo>
                  <a:cubicBezTo>
                    <a:pt x="544" y="1787"/>
                    <a:pt x="487" y="1787"/>
                    <a:pt x="544" y="1787"/>
                  </a:cubicBezTo>
                  <a:cubicBezTo>
                    <a:pt x="528" y="1860"/>
                    <a:pt x="503" y="1925"/>
                    <a:pt x="471" y="1982"/>
                  </a:cubicBezTo>
                  <a:cubicBezTo>
                    <a:pt x="419" y="2073"/>
                    <a:pt x="460" y="2197"/>
                    <a:pt x="535" y="2197"/>
                  </a:cubicBezTo>
                  <a:cubicBezTo>
                    <a:pt x="566" y="2197"/>
                    <a:pt x="603" y="2175"/>
                    <a:pt x="641" y="2120"/>
                  </a:cubicBezTo>
                  <a:lnTo>
                    <a:pt x="641" y="2120"/>
                  </a:lnTo>
                  <a:lnTo>
                    <a:pt x="633" y="2185"/>
                  </a:lnTo>
                  <a:cubicBezTo>
                    <a:pt x="633" y="2217"/>
                    <a:pt x="657" y="2250"/>
                    <a:pt x="690" y="2250"/>
                  </a:cubicBezTo>
                  <a:cubicBezTo>
                    <a:pt x="755" y="2250"/>
                    <a:pt x="755" y="2314"/>
                    <a:pt x="755" y="2379"/>
                  </a:cubicBezTo>
                  <a:lnTo>
                    <a:pt x="633" y="2379"/>
                  </a:lnTo>
                  <a:cubicBezTo>
                    <a:pt x="596" y="2364"/>
                    <a:pt x="564" y="2358"/>
                    <a:pt x="538" y="2358"/>
                  </a:cubicBezTo>
                  <a:cubicBezTo>
                    <a:pt x="441" y="2358"/>
                    <a:pt x="435" y="2450"/>
                    <a:pt x="576" y="2501"/>
                  </a:cubicBezTo>
                  <a:lnTo>
                    <a:pt x="511" y="2501"/>
                  </a:lnTo>
                  <a:cubicBezTo>
                    <a:pt x="455" y="2501"/>
                    <a:pt x="455" y="2566"/>
                    <a:pt x="519" y="2695"/>
                  </a:cubicBezTo>
                  <a:cubicBezTo>
                    <a:pt x="519" y="2760"/>
                    <a:pt x="633" y="2825"/>
                    <a:pt x="698" y="2825"/>
                  </a:cubicBezTo>
                  <a:cubicBezTo>
                    <a:pt x="755" y="2825"/>
                    <a:pt x="755" y="2890"/>
                    <a:pt x="755" y="2890"/>
                  </a:cubicBezTo>
                  <a:cubicBezTo>
                    <a:pt x="755" y="2955"/>
                    <a:pt x="755" y="2955"/>
                    <a:pt x="698" y="2955"/>
                  </a:cubicBezTo>
                  <a:cubicBezTo>
                    <a:pt x="576" y="2955"/>
                    <a:pt x="576" y="3085"/>
                    <a:pt x="698" y="3149"/>
                  </a:cubicBezTo>
                  <a:lnTo>
                    <a:pt x="641" y="3149"/>
                  </a:lnTo>
                  <a:cubicBezTo>
                    <a:pt x="584" y="3149"/>
                    <a:pt x="511" y="3222"/>
                    <a:pt x="592" y="3539"/>
                  </a:cubicBezTo>
                  <a:cubicBezTo>
                    <a:pt x="617" y="3798"/>
                    <a:pt x="633" y="3993"/>
                    <a:pt x="568" y="4001"/>
                  </a:cubicBezTo>
                  <a:cubicBezTo>
                    <a:pt x="511" y="4001"/>
                    <a:pt x="649" y="4252"/>
                    <a:pt x="779" y="4366"/>
                  </a:cubicBezTo>
                  <a:cubicBezTo>
                    <a:pt x="722" y="4374"/>
                    <a:pt x="722" y="4439"/>
                    <a:pt x="738" y="4568"/>
                  </a:cubicBezTo>
                  <a:cubicBezTo>
                    <a:pt x="771" y="4763"/>
                    <a:pt x="771" y="4763"/>
                    <a:pt x="714" y="4763"/>
                  </a:cubicBezTo>
                  <a:cubicBezTo>
                    <a:pt x="665" y="4745"/>
                    <a:pt x="635" y="4734"/>
                    <a:pt x="623" y="4734"/>
                  </a:cubicBezTo>
                  <a:cubicBezTo>
                    <a:pt x="604" y="4734"/>
                    <a:pt x="636" y="4762"/>
                    <a:pt x="722" y="4828"/>
                  </a:cubicBezTo>
                  <a:cubicBezTo>
                    <a:pt x="844" y="4885"/>
                    <a:pt x="827" y="5063"/>
                    <a:pt x="706" y="5095"/>
                  </a:cubicBezTo>
                  <a:cubicBezTo>
                    <a:pt x="641" y="5103"/>
                    <a:pt x="657" y="5168"/>
                    <a:pt x="673" y="5298"/>
                  </a:cubicBezTo>
                  <a:cubicBezTo>
                    <a:pt x="746" y="5355"/>
                    <a:pt x="763" y="5485"/>
                    <a:pt x="779" y="5614"/>
                  </a:cubicBezTo>
                  <a:cubicBezTo>
                    <a:pt x="809" y="5751"/>
                    <a:pt x="817" y="5788"/>
                    <a:pt x="867" y="5788"/>
                  </a:cubicBezTo>
                  <a:cubicBezTo>
                    <a:pt x="885" y="5788"/>
                    <a:pt x="909" y="5783"/>
                    <a:pt x="941" y="5776"/>
                  </a:cubicBezTo>
                  <a:cubicBezTo>
                    <a:pt x="954" y="5775"/>
                    <a:pt x="965" y="5774"/>
                    <a:pt x="975" y="5774"/>
                  </a:cubicBezTo>
                  <a:cubicBezTo>
                    <a:pt x="1058" y="5774"/>
                    <a:pt x="1074" y="5831"/>
                    <a:pt x="1103" y="5947"/>
                  </a:cubicBezTo>
                  <a:cubicBezTo>
                    <a:pt x="1111" y="6003"/>
                    <a:pt x="1127" y="6068"/>
                    <a:pt x="1071" y="6084"/>
                  </a:cubicBezTo>
                  <a:cubicBezTo>
                    <a:pt x="1046" y="6125"/>
                    <a:pt x="1038" y="6174"/>
                    <a:pt x="1038" y="6222"/>
                  </a:cubicBezTo>
                  <a:cubicBezTo>
                    <a:pt x="1055" y="6287"/>
                    <a:pt x="1071" y="6344"/>
                    <a:pt x="1014" y="6360"/>
                  </a:cubicBezTo>
                  <a:cubicBezTo>
                    <a:pt x="982" y="6425"/>
                    <a:pt x="973" y="6498"/>
                    <a:pt x="998" y="6563"/>
                  </a:cubicBezTo>
                  <a:cubicBezTo>
                    <a:pt x="1022" y="6693"/>
                    <a:pt x="1055" y="6822"/>
                    <a:pt x="998" y="6830"/>
                  </a:cubicBezTo>
                  <a:cubicBezTo>
                    <a:pt x="1009" y="6874"/>
                    <a:pt x="1012" y="6888"/>
                    <a:pt x="1030" y="6888"/>
                  </a:cubicBezTo>
                  <a:cubicBezTo>
                    <a:pt x="1039" y="6888"/>
                    <a:pt x="1052" y="6884"/>
                    <a:pt x="1071" y="6879"/>
                  </a:cubicBezTo>
                  <a:cubicBezTo>
                    <a:pt x="1077" y="6877"/>
                    <a:pt x="1084" y="6876"/>
                    <a:pt x="1090" y="6876"/>
                  </a:cubicBezTo>
                  <a:cubicBezTo>
                    <a:pt x="1145" y="6876"/>
                    <a:pt x="1210" y="6941"/>
                    <a:pt x="1225" y="7179"/>
                  </a:cubicBezTo>
                  <a:cubicBezTo>
                    <a:pt x="1264" y="7296"/>
                    <a:pt x="1317" y="7472"/>
                    <a:pt x="1372" y="7472"/>
                  </a:cubicBezTo>
                  <a:cubicBezTo>
                    <a:pt x="1374" y="7472"/>
                    <a:pt x="1376" y="7472"/>
                    <a:pt x="1379" y="7471"/>
                  </a:cubicBezTo>
                  <a:lnTo>
                    <a:pt x="1379" y="7471"/>
                  </a:lnTo>
                  <a:cubicBezTo>
                    <a:pt x="1395" y="7528"/>
                    <a:pt x="1395" y="7528"/>
                    <a:pt x="1338" y="7552"/>
                  </a:cubicBezTo>
                  <a:cubicBezTo>
                    <a:pt x="1225" y="7584"/>
                    <a:pt x="1265" y="7714"/>
                    <a:pt x="1411" y="7795"/>
                  </a:cubicBezTo>
                  <a:cubicBezTo>
                    <a:pt x="1417" y="7794"/>
                    <a:pt x="1423" y="7793"/>
                    <a:pt x="1428" y="7793"/>
                  </a:cubicBezTo>
                  <a:cubicBezTo>
                    <a:pt x="1471" y="7793"/>
                    <a:pt x="1481" y="7852"/>
                    <a:pt x="1452" y="7925"/>
                  </a:cubicBezTo>
                  <a:cubicBezTo>
                    <a:pt x="1476" y="7965"/>
                    <a:pt x="1509" y="8006"/>
                    <a:pt x="1557" y="8022"/>
                  </a:cubicBezTo>
                  <a:cubicBezTo>
                    <a:pt x="1638" y="8063"/>
                    <a:pt x="1638" y="8063"/>
                    <a:pt x="1630" y="8201"/>
                  </a:cubicBezTo>
                  <a:cubicBezTo>
                    <a:pt x="1573" y="8225"/>
                    <a:pt x="1590" y="8282"/>
                    <a:pt x="1614" y="8347"/>
                  </a:cubicBezTo>
                  <a:cubicBezTo>
                    <a:pt x="1719" y="8444"/>
                    <a:pt x="1971" y="9109"/>
                    <a:pt x="1954" y="9190"/>
                  </a:cubicBezTo>
                  <a:cubicBezTo>
                    <a:pt x="2036" y="9222"/>
                    <a:pt x="2036" y="9222"/>
                    <a:pt x="2068" y="9287"/>
                  </a:cubicBezTo>
                  <a:cubicBezTo>
                    <a:pt x="2006" y="9360"/>
                    <a:pt x="2030" y="9398"/>
                    <a:pt x="2086" y="9398"/>
                  </a:cubicBezTo>
                  <a:cubicBezTo>
                    <a:pt x="2111" y="9398"/>
                    <a:pt x="2141" y="9391"/>
                    <a:pt x="2173" y="9376"/>
                  </a:cubicBezTo>
                  <a:lnTo>
                    <a:pt x="2149" y="9319"/>
                  </a:lnTo>
                  <a:lnTo>
                    <a:pt x="2117" y="9263"/>
                  </a:lnTo>
                  <a:cubicBezTo>
                    <a:pt x="2130" y="9257"/>
                    <a:pt x="2144" y="9254"/>
                    <a:pt x="2156" y="9254"/>
                  </a:cubicBezTo>
                  <a:cubicBezTo>
                    <a:pt x="2246" y="9254"/>
                    <a:pt x="2291" y="9393"/>
                    <a:pt x="2149" y="9457"/>
                  </a:cubicBezTo>
                  <a:cubicBezTo>
                    <a:pt x="2068" y="9571"/>
                    <a:pt x="2068" y="9571"/>
                    <a:pt x="2198" y="9579"/>
                  </a:cubicBezTo>
                  <a:cubicBezTo>
                    <a:pt x="2336" y="9587"/>
                    <a:pt x="2360" y="9644"/>
                    <a:pt x="2279" y="9757"/>
                  </a:cubicBezTo>
                  <a:cubicBezTo>
                    <a:pt x="2173" y="9806"/>
                    <a:pt x="2173" y="9806"/>
                    <a:pt x="2311" y="9814"/>
                  </a:cubicBezTo>
                  <a:cubicBezTo>
                    <a:pt x="2571" y="9830"/>
                    <a:pt x="2717" y="9968"/>
                    <a:pt x="2506" y="10073"/>
                  </a:cubicBezTo>
                  <a:cubicBezTo>
                    <a:pt x="2400" y="10130"/>
                    <a:pt x="2376" y="10211"/>
                    <a:pt x="2409" y="10276"/>
                  </a:cubicBezTo>
                  <a:cubicBezTo>
                    <a:pt x="2422" y="10299"/>
                    <a:pt x="2439" y="10308"/>
                    <a:pt x="2458" y="10308"/>
                  </a:cubicBezTo>
                  <a:cubicBezTo>
                    <a:pt x="2486" y="10308"/>
                    <a:pt x="2518" y="10291"/>
                    <a:pt x="2546" y="10276"/>
                  </a:cubicBezTo>
                  <a:cubicBezTo>
                    <a:pt x="2572" y="10236"/>
                    <a:pt x="2593" y="10217"/>
                    <a:pt x="2607" y="10217"/>
                  </a:cubicBezTo>
                  <a:cubicBezTo>
                    <a:pt x="2633" y="10217"/>
                    <a:pt x="2637" y="10280"/>
                    <a:pt x="2611" y="10390"/>
                  </a:cubicBezTo>
                  <a:cubicBezTo>
                    <a:pt x="2546" y="10641"/>
                    <a:pt x="2611" y="10763"/>
                    <a:pt x="2806" y="10868"/>
                  </a:cubicBezTo>
                  <a:cubicBezTo>
                    <a:pt x="2984" y="11002"/>
                    <a:pt x="3092" y="11125"/>
                    <a:pt x="3029" y="11125"/>
                  </a:cubicBezTo>
                  <a:cubicBezTo>
                    <a:pt x="3011" y="11125"/>
                    <a:pt x="2981" y="11116"/>
                    <a:pt x="2936" y="11095"/>
                  </a:cubicBezTo>
                  <a:cubicBezTo>
                    <a:pt x="2861" y="11074"/>
                    <a:pt x="2819" y="11062"/>
                    <a:pt x="2806" y="11062"/>
                  </a:cubicBezTo>
                  <a:cubicBezTo>
                    <a:pt x="2788" y="11062"/>
                    <a:pt x="2818" y="11082"/>
                    <a:pt x="2887" y="11127"/>
                  </a:cubicBezTo>
                  <a:lnTo>
                    <a:pt x="3065" y="11403"/>
                  </a:lnTo>
                  <a:cubicBezTo>
                    <a:pt x="3087" y="11440"/>
                    <a:pt x="3125" y="11460"/>
                    <a:pt x="3168" y="11460"/>
                  </a:cubicBezTo>
                  <a:cubicBezTo>
                    <a:pt x="3190" y="11460"/>
                    <a:pt x="3213" y="11455"/>
                    <a:pt x="3235" y="11444"/>
                  </a:cubicBezTo>
                  <a:lnTo>
                    <a:pt x="3235" y="11444"/>
                  </a:lnTo>
                  <a:cubicBezTo>
                    <a:pt x="3146" y="11565"/>
                    <a:pt x="3211" y="11736"/>
                    <a:pt x="3357" y="11760"/>
                  </a:cubicBezTo>
                  <a:cubicBezTo>
                    <a:pt x="3398" y="11809"/>
                    <a:pt x="3430" y="11865"/>
                    <a:pt x="3430" y="11865"/>
                  </a:cubicBezTo>
                  <a:cubicBezTo>
                    <a:pt x="3463" y="11922"/>
                    <a:pt x="3463" y="11922"/>
                    <a:pt x="3552" y="11938"/>
                  </a:cubicBezTo>
                  <a:cubicBezTo>
                    <a:pt x="3633" y="11963"/>
                    <a:pt x="3625" y="12044"/>
                    <a:pt x="3617" y="12133"/>
                  </a:cubicBezTo>
                  <a:cubicBezTo>
                    <a:pt x="3610" y="12208"/>
                    <a:pt x="3603" y="12278"/>
                    <a:pt x="3630" y="12278"/>
                  </a:cubicBezTo>
                  <a:cubicBezTo>
                    <a:pt x="3635" y="12278"/>
                    <a:pt x="3642" y="12276"/>
                    <a:pt x="3649" y="12271"/>
                  </a:cubicBezTo>
                  <a:cubicBezTo>
                    <a:pt x="3658" y="12264"/>
                    <a:pt x="3671" y="12262"/>
                    <a:pt x="3685" y="12262"/>
                  </a:cubicBezTo>
                  <a:cubicBezTo>
                    <a:pt x="3744" y="12262"/>
                    <a:pt x="3837" y="12306"/>
                    <a:pt x="3908" y="12319"/>
                  </a:cubicBezTo>
                  <a:cubicBezTo>
                    <a:pt x="3990" y="12334"/>
                    <a:pt x="3990" y="12410"/>
                    <a:pt x="3921" y="12410"/>
                  </a:cubicBezTo>
                  <a:cubicBezTo>
                    <a:pt x="3915" y="12410"/>
                    <a:pt x="3908" y="12410"/>
                    <a:pt x="3900" y="12409"/>
                  </a:cubicBezTo>
                  <a:cubicBezTo>
                    <a:pt x="3852" y="12449"/>
                    <a:pt x="3852" y="12449"/>
                    <a:pt x="3884" y="12587"/>
                  </a:cubicBezTo>
                  <a:cubicBezTo>
                    <a:pt x="3919" y="12629"/>
                    <a:pt x="3979" y="12715"/>
                    <a:pt x="4026" y="12715"/>
                  </a:cubicBezTo>
                  <a:cubicBezTo>
                    <a:pt x="4033" y="12715"/>
                    <a:pt x="4040" y="12713"/>
                    <a:pt x="4046" y="12708"/>
                  </a:cubicBezTo>
                  <a:cubicBezTo>
                    <a:pt x="4049" y="12706"/>
                    <a:pt x="4053" y="12705"/>
                    <a:pt x="4057" y="12705"/>
                  </a:cubicBezTo>
                  <a:cubicBezTo>
                    <a:pt x="4123" y="12705"/>
                    <a:pt x="4330" y="12982"/>
                    <a:pt x="4330" y="13065"/>
                  </a:cubicBezTo>
                  <a:lnTo>
                    <a:pt x="4419" y="13163"/>
                  </a:lnTo>
                  <a:cubicBezTo>
                    <a:pt x="4460" y="13211"/>
                    <a:pt x="4549" y="13219"/>
                    <a:pt x="4589" y="13268"/>
                  </a:cubicBezTo>
                  <a:cubicBezTo>
                    <a:pt x="4622" y="13300"/>
                    <a:pt x="4671" y="13325"/>
                    <a:pt x="4719" y="13325"/>
                  </a:cubicBezTo>
                  <a:cubicBezTo>
                    <a:pt x="4760" y="13373"/>
                    <a:pt x="4800" y="13422"/>
                    <a:pt x="4760" y="13463"/>
                  </a:cubicBezTo>
                  <a:cubicBezTo>
                    <a:pt x="4800" y="13455"/>
                    <a:pt x="4828" y="13450"/>
                    <a:pt x="4845" y="13450"/>
                  </a:cubicBezTo>
                  <a:cubicBezTo>
                    <a:pt x="4885" y="13450"/>
                    <a:pt x="4874" y="13476"/>
                    <a:pt x="4841" y="13560"/>
                  </a:cubicBezTo>
                  <a:cubicBezTo>
                    <a:pt x="4783" y="13612"/>
                    <a:pt x="4763" y="13631"/>
                    <a:pt x="4793" y="13631"/>
                  </a:cubicBezTo>
                  <a:cubicBezTo>
                    <a:pt x="4809" y="13631"/>
                    <a:pt x="4841" y="13625"/>
                    <a:pt x="4889" y="13617"/>
                  </a:cubicBezTo>
                  <a:cubicBezTo>
                    <a:pt x="4971" y="13625"/>
                    <a:pt x="4971" y="13625"/>
                    <a:pt x="4971" y="13714"/>
                  </a:cubicBezTo>
                  <a:cubicBezTo>
                    <a:pt x="4941" y="13744"/>
                    <a:pt x="4955" y="13778"/>
                    <a:pt x="4980" y="13778"/>
                  </a:cubicBezTo>
                  <a:cubicBezTo>
                    <a:pt x="4990" y="13778"/>
                    <a:pt x="5000" y="13773"/>
                    <a:pt x="5011" y="13762"/>
                  </a:cubicBezTo>
                  <a:cubicBezTo>
                    <a:pt x="5033" y="13756"/>
                    <a:pt x="5057" y="13753"/>
                    <a:pt x="5080" y="13753"/>
                  </a:cubicBezTo>
                  <a:cubicBezTo>
                    <a:pt x="5200" y="13753"/>
                    <a:pt x="5313" y="13832"/>
                    <a:pt x="5238" y="13900"/>
                  </a:cubicBezTo>
                  <a:cubicBezTo>
                    <a:pt x="5279" y="13933"/>
                    <a:pt x="5327" y="13949"/>
                    <a:pt x="5376" y="13949"/>
                  </a:cubicBezTo>
                  <a:cubicBezTo>
                    <a:pt x="5428" y="13933"/>
                    <a:pt x="5459" y="13923"/>
                    <a:pt x="5473" y="13923"/>
                  </a:cubicBezTo>
                  <a:cubicBezTo>
                    <a:pt x="5493" y="13923"/>
                    <a:pt x="5473" y="13944"/>
                    <a:pt x="5425" y="13998"/>
                  </a:cubicBezTo>
                  <a:cubicBezTo>
                    <a:pt x="5393" y="14099"/>
                    <a:pt x="5416" y="14146"/>
                    <a:pt x="5490" y="14146"/>
                  </a:cubicBezTo>
                  <a:cubicBezTo>
                    <a:pt x="5510" y="14146"/>
                    <a:pt x="5534" y="14142"/>
                    <a:pt x="5562" y="14135"/>
                  </a:cubicBezTo>
                  <a:cubicBezTo>
                    <a:pt x="5611" y="14135"/>
                    <a:pt x="5652" y="14176"/>
                    <a:pt x="5652" y="14225"/>
                  </a:cubicBezTo>
                  <a:cubicBezTo>
                    <a:pt x="5685" y="14338"/>
                    <a:pt x="5856" y="14567"/>
                    <a:pt x="5938" y="14567"/>
                  </a:cubicBezTo>
                  <a:cubicBezTo>
                    <a:pt x="5955" y="14567"/>
                    <a:pt x="5969" y="14557"/>
                    <a:pt x="5976" y="14533"/>
                  </a:cubicBezTo>
                  <a:lnTo>
                    <a:pt x="6073" y="14622"/>
                  </a:lnTo>
                  <a:cubicBezTo>
                    <a:pt x="6126" y="14735"/>
                    <a:pt x="6172" y="14785"/>
                    <a:pt x="6249" y="14785"/>
                  </a:cubicBezTo>
                  <a:cubicBezTo>
                    <a:pt x="6255" y="14785"/>
                    <a:pt x="6261" y="14785"/>
                    <a:pt x="6268" y="14784"/>
                  </a:cubicBezTo>
                  <a:lnTo>
                    <a:pt x="6357" y="14784"/>
                  </a:lnTo>
                  <a:cubicBezTo>
                    <a:pt x="6316" y="14841"/>
                    <a:pt x="6325" y="14914"/>
                    <a:pt x="6373" y="14954"/>
                  </a:cubicBezTo>
                  <a:cubicBezTo>
                    <a:pt x="6402" y="14979"/>
                    <a:pt x="6416" y="14991"/>
                    <a:pt x="6427" y="14991"/>
                  </a:cubicBezTo>
                  <a:cubicBezTo>
                    <a:pt x="6438" y="14991"/>
                    <a:pt x="6446" y="14979"/>
                    <a:pt x="6462" y="14954"/>
                  </a:cubicBezTo>
                  <a:cubicBezTo>
                    <a:pt x="6459" y="14915"/>
                    <a:pt x="6466" y="14901"/>
                    <a:pt x="6480" y="14901"/>
                  </a:cubicBezTo>
                  <a:cubicBezTo>
                    <a:pt x="6497" y="14901"/>
                    <a:pt x="6524" y="14924"/>
                    <a:pt x="6552" y="14946"/>
                  </a:cubicBezTo>
                  <a:cubicBezTo>
                    <a:pt x="6600" y="14995"/>
                    <a:pt x="6608" y="15068"/>
                    <a:pt x="6576" y="15125"/>
                  </a:cubicBezTo>
                  <a:lnTo>
                    <a:pt x="6625" y="15165"/>
                  </a:lnTo>
                  <a:cubicBezTo>
                    <a:pt x="6656" y="15127"/>
                    <a:pt x="6683" y="15112"/>
                    <a:pt x="6700" y="15112"/>
                  </a:cubicBezTo>
                  <a:cubicBezTo>
                    <a:pt x="6723" y="15112"/>
                    <a:pt x="6729" y="15137"/>
                    <a:pt x="6706" y="15165"/>
                  </a:cubicBezTo>
                  <a:cubicBezTo>
                    <a:pt x="6722" y="15230"/>
                    <a:pt x="6762" y="15295"/>
                    <a:pt x="6827" y="15327"/>
                  </a:cubicBezTo>
                  <a:cubicBezTo>
                    <a:pt x="6835" y="15316"/>
                    <a:pt x="6841" y="15312"/>
                    <a:pt x="6846" y="15312"/>
                  </a:cubicBezTo>
                  <a:cubicBezTo>
                    <a:pt x="6859" y="15312"/>
                    <a:pt x="6863" y="15338"/>
                    <a:pt x="6849" y="15338"/>
                  </a:cubicBezTo>
                  <a:cubicBezTo>
                    <a:pt x="6844" y="15338"/>
                    <a:pt x="6837" y="15335"/>
                    <a:pt x="6827" y="15327"/>
                  </a:cubicBezTo>
                  <a:lnTo>
                    <a:pt x="6787" y="15376"/>
                  </a:lnTo>
                  <a:cubicBezTo>
                    <a:pt x="6793" y="15409"/>
                    <a:pt x="6804" y="15422"/>
                    <a:pt x="6817" y="15422"/>
                  </a:cubicBezTo>
                  <a:cubicBezTo>
                    <a:pt x="6835" y="15422"/>
                    <a:pt x="6857" y="15396"/>
                    <a:pt x="6876" y="15368"/>
                  </a:cubicBezTo>
                  <a:cubicBezTo>
                    <a:pt x="6876" y="15368"/>
                    <a:pt x="6933" y="15408"/>
                    <a:pt x="6981" y="15441"/>
                  </a:cubicBezTo>
                  <a:cubicBezTo>
                    <a:pt x="7013" y="15463"/>
                    <a:pt x="7042" y="15486"/>
                    <a:pt x="7059" y="15486"/>
                  </a:cubicBezTo>
                  <a:cubicBezTo>
                    <a:pt x="7072" y="15486"/>
                    <a:pt x="7078" y="15472"/>
                    <a:pt x="7070" y="15433"/>
                  </a:cubicBezTo>
                  <a:cubicBezTo>
                    <a:pt x="7094" y="15397"/>
                    <a:pt x="7123" y="15361"/>
                    <a:pt x="7156" y="15361"/>
                  </a:cubicBezTo>
                  <a:cubicBezTo>
                    <a:pt x="7167" y="15361"/>
                    <a:pt x="7179" y="15365"/>
                    <a:pt x="7192" y="15376"/>
                  </a:cubicBezTo>
                  <a:cubicBezTo>
                    <a:pt x="7202" y="15364"/>
                    <a:pt x="7210" y="15360"/>
                    <a:pt x="7217" y="15360"/>
                  </a:cubicBezTo>
                  <a:cubicBezTo>
                    <a:pt x="7232" y="15360"/>
                    <a:pt x="7234" y="15384"/>
                    <a:pt x="7216" y="15384"/>
                  </a:cubicBezTo>
                  <a:cubicBezTo>
                    <a:pt x="7210" y="15384"/>
                    <a:pt x="7202" y="15382"/>
                    <a:pt x="7192" y="15376"/>
                  </a:cubicBezTo>
                  <a:cubicBezTo>
                    <a:pt x="7160" y="15425"/>
                    <a:pt x="7127" y="15473"/>
                    <a:pt x="7176" y="15506"/>
                  </a:cubicBezTo>
                  <a:cubicBezTo>
                    <a:pt x="7208" y="15530"/>
                    <a:pt x="7216" y="15562"/>
                    <a:pt x="7192" y="15595"/>
                  </a:cubicBezTo>
                  <a:cubicBezTo>
                    <a:pt x="7075" y="15650"/>
                    <a:pt x="7296" y="15749"/>
                    <a:pt x="7392" y="15749"/>
                  </a:cubicBezTo>
                  <a:cubicBezTo>
                    <a:pt x="7396" y="15749"/>
                    <a:pt x="7400" y="15749"/>
                    <a:pt x="7403" y="15749"/>
                  </a:cubicBezTo>
                  <a:cubicBezTo>
                    <a:pt x="7435" y="15744"/>
                    <a:pt x="7463" y="15742"/>
                    <a:pt x="7487" y="15742"/>
                  </a:cubicBezTo>
                  <a:cubicBezTo>
                    <a:pt x="7588" y="15742"/>
                    <a:pt x="7609" y="15784"/>
                    <a:pt x="7557" y="15862"/>
                  </a:cubicBezTo>
                  <a:cubicBezTo>
                    <a:pt x="7529" y="15905"/>
                    <a:pt x="7545" y="15926"/>
                    <a:pt x="7585" y="15926"/>
                  </a:cubicBezTo>
                  <a:cubicBezTo>
                    <a:pt x="7637" y="15926"/>
                    <a:pt x="7729" y="15891"/>
                    <a:pt x="7816" y="15822"/>
                  </a:cubicBezTo>
                  <a:lnTo>
                    <a:pt x="7970" y="15700"/>
                  </a:lnTo>
                  <a:lnTo>
                    <a:pt x="7873" y="15854"/>
                  </a:lnTo>
                  <a:cubicBezTo>
                    <a:pt x="7792" y="16089"/>
                    <a:pt x="7800" y="16089"/>
                    <a:pt x="8027" y="16089"/>
                  </a:cubicBezTo>
                  <a:cubicBezTo>
                    <a:pt x="8165" y="16106"/>
                    <a:pt x="8165" y="16106"/>
                    <a:pt x="8133" y="16154"/>
                  </a:cubicBezTo>
                  <a:cubicBezTo>
                    <a:pt x="8108" y="16211"/>
                    <a:pt x="8157" y="16243"/>
                    <a:pt x="8327" y="16341"/>
                  </a:cubicBezTo>
                  <a:cubicBezTo>
                    <a:pt x="8440" y="16414"/>
                    <a:pt x="8502" y="16452"/>
                    <a:pt x="8540" y="16452"/>
                  </a:cubicBezTo>
                  <a:cubicBezTo>
                    <a:pt x="8556" y="16452"/>
                    <a:pt x="8569" y="16445"/>
                    <a:pt x="8579" y="16430"/>
                  </a:cubicBezTo>
                  <a:cubicBezTo>
                    <a:pt x="8611" y="16446"/>
                    <a:pt x="8651" y="16470"/>
                    <a:pt x="8684" y="16495"/>
                  </a:cubicBezTo>
                  <a:cubicBezTo>
                    <a:pt x="8684" y="16561"/>
                    <a:pt x="8722" y="16595"/>
                    <a:pt x="8759" y="16595"/>
                  </a:cubicBezTo>
                  <a:cubicBezTo>
                    <a:pt x="8794" y="16595"/>
                    <a:pt x="8830" y="16563"/>
                    <a:pt x="8830" y="16495"/>
                  </a:cubicBezTo>
                  <a:lnTo>
                    <a:pt x="8943" y="16560"/>
                  </a:lnTo>
                  <a:lnTo>
                    <a:pt x="8919" y="16608"/>
                  </a:lnTo>
                  <a:cubicBezTo>
                    <a:pt x="8887" y="16665"/>
                    <a:pt x="9008" y="16722"/>
                    <a:pt x="9462" y="16957"/>
                  </a:cubicBezTo>
                  <a:cubicBezTo>
                    <a:pt x="9788" y="17112"/>
                    <a:pt x="9941" y="17175"/>
                    <a:pt x="10019" y="17175"/>
                  </a:cubicBezTo>
                  <a:cubicBezTo>
                    <a:pt x="10067" y="17175"/>
                    <a:pt x="10087" y="17151"/>
                    <a:pt x="10103" y="17111"/>
                  </a:cubicBezTo>
                  <a:cubicBezTo>
                    <a:pt x="10146" y="17074"/>
                    <a:pt x="10183" y="17057"/>
                    <a:pt x="10207" y="17057"/>
                  </a:cubicBezTo>
                  <a:cubicBezTo>
                    <a:pt x="10242" y="17057"/>
                    <a:pt x="10253" y="17093"/>
                    <a:pt x="10224" y="17160"/>
                  </a:cubicBezTo>
                  <a:cubicBezTo>
                    <a:pt x="10206" y="17203"/>
                    <a:pt x="10225" y="17260"/>
                    <a:pt x="10242" y="17260"/>
                  </a:cubicBezTo>
                  <a:cubicBezTo>
                    <a:pt x="10248" y="17260"/>
                    <a:pt x="10253" y="17254"/>
                    <a:pt x="10257" y="17241"/>
                  </a:cubicBezTo>
                  <a:cubicBezTo>
                    <a:pt x="10322" y="17265"/>
                    <a:pt x="10378" y="17314"/>
                    <a:pt x="10419" y="17370"/>
                  </a:cubicBezTo>
                  <a:cubicBezTo>
                    <a:pt x="10493" y="17477"/>
                    <a:pt x="10554" y="17512"/>
                    <a:pt x="10595" y="17512"/>
                  </a:cubicBezTo>
                  <a:cubicBezTo>
                    <a:pt x="10627" y="17512"/>
                    <a:pt x="10647" y="17492"/>
                    <a:pt x="10654" y="17468"/>
                  </a:cubicBezTo>
                  <a:cubicBezTo>
                    <a:pt x="10648" y="17415"/>
                    <a:pt x="10650" y="17396"/>
                    <a:pt x="10657" y="17396"/>
                  </a:cubicBezTo>
                  <a:cubicBezTo>
                    <a:pt x="10669" y="17396"/>
                    <a:pt x="10694" y="17447"/>
                    <a:pt x="10719" y="17492"/>
                  </a:cubicBezTo>
                  <a:cubicBezTo>
                    <a:pt x="10749" y="17553"/>
                    <a:pt x="10780" y="17609"/>
                    <a:pt x="10800" y="17609"/>
                  </a:cubicBezTo>
                  <a:cubicBezTo>
                    <a:pt x="10807" y="17609"/>
                    <a:pt x="10812" y="17603"/>
                    <a:pt x="10816" y="17589"/>
                  </a:cubicBezTo>
                  <a:cubicBezTo>
                    <a:pt x="10830" y="17584"/>
                    <a:pt x="10854" y="17581"/>
                    <a:pt x="10883" y="17581"/>
                  </a:cubicBezTo>
                  <a:cubicBezTo>
                    <a:pt x="11020" y="17581"/>
                    <a:pt x="11281" y="17642"/>
                    <a:pt x="11254" y="17735"/>
                  </a:cubicBezTo>
                  <a:lnTo>
                    <a:pt x="11376" y="17776"/>
                  </a:lnTo>
                  <a:cubicBezTo>
                    <a:pt x="11381" y="17756"/>
                    <a:pt x="11400" y="17748"/>
                    <a:pt x="11428" y="17748"/>
                  </a:cubicBezTo>
                  <a:cubicBezTo>
                    <a:pt x="11478" y="17748"/>
                    <a:pt x="11557" y="17774"/>
                    <a:pt x="11635" y="17800"/>
                  </a:cubicBezTo>
                  <a:cubicBezTo>
                    <a:pt x="11765" y="17849"/>
                    <a:pt x="11822" y="17865"/>
                    <a:pt x="11805" y="17922"/>
                  </a:cubicBezTo>
                  <a:cubicBezTo>
                    <a:pt x="11750" y="17949"/>
                    <a:pt x="11763" y="17966"/>
                    <a:pt x="11822" y="17966"/>
                  </a:cubicBezTo>
                  <a:cubicBezTo>
                    <a:pt x="11850" y="17966"/>
                    <a:pt x="11888" y="17962"/>
                    <a:pt x="11935" y="17954"/>
                  </a:cubicBezTo>
                  <a:cubicBezTo>
                    <a:pt x="11940" y="17955"/>
                    <a:pt x="11945" y="17956"/>
                    <a:pt x="11951" y="17956"/>
                  </a:cubicBezTo>
                  <a:cubicBezTo>
                    <a:pt x="12008" y="17956"/>
                    <a:pt x="12081" y="17887"/>
                    <a:pt x="12139" y="17887"/>
                  </a:cubicBezTo>
                  <a:cubicBezTo>
                    <a:pt x="12144" y="17887"/>
                    <a:pt x="12149" y="17888"/>
                    <a:pt x="12154" y="17889"/>
                  </a:cubicBezTo>
                  <a:cubicBezTo>
                    <a:pt x="12176" y="17831"/>
                    <a:pt x="12231" y="17799"/>
                    <a:pt x="12288" y="17799"/>
                  </a:cubicBezTo>
                  <a:cubicBezTo>
                    <a:pt x="12295" y="17799"/>
                    <a:pt x="12302" y="17799"/>
                    <a:pt x="12308" y="17800"/>
                  </a:cubicBezTo>
                  <a:lnTo>
                    <a:pt x="12292" y="17857"/>
                  </a:lnTo>
                  <a:cubicBezTo>
                    <a:pt x="12276" y="17922"/>
                    <a:pt x="12268" y="17979"/>
                    <a:pt x="12268" y="17979"/>
                  </a:cubicBezTo>
                  <a:cubicBezTo>
                    <a:pt x="12294" y="17986"/>
                    <a:pt x="12323" y="17994"/>
                    <a:pt x="12347" y="17994"/>
                  </a:cubicBezTo>
                  <a:cubicBezTo>
                    <a:pt x="12375" y="17994"/>
                    <a:pt x="12397" y="17984"/>
                    <a:pt x="12405" y="17954"/>
                  </a:cubicBezTo>
                  <a:cubicBezTo>
                    <a:pt x="12454" y="18027"/>
                    <a:pt x="12519" y="18043"/>
                    <a:pt x="12641" y="18076"/>
                  </a:cubicBezTo>
                  <a:cubicBezTo>
                    <a:pt x="12726" y="18092"/>
                    <a:pt x="12808" y="18115"/>
                    <a:pt x="12877" y="18115"/>
                  </a:cubicBezTo>
                  <a:cubicBezTo>
                    <a:pt x="12913" y="18115"/>
                    <a:pt x="12945" y="18109"/>
                    <a:pt x="12973" y="18092"/>
                  </a:cubicBezTo>
                  <a:cubicBezTo>
                    <a:pt x="12994" y="18177"/>
                    <a:pt x="13168" y="18234"/>
                    <a:pt x="13308" y="18234"/>
                  </a:cubicBezTo>
                  <a:cubicBezTo>
                    <a:pt x="13382" y="18234"/>
                    <a:pt x="13447" y="18218"/>
                    <a:pt x="13476" y="18181"/>
                  </a:cubicBezTo>
                  <a:cubicBezTo>
                    <a:pt x="13482" y="18157"/>
                    <a:pt x="13498" y="18147"/>
                    <a:pt x="13517" y="18147"/>
                  </a:cubicBezTo>
                  <a:cubicBezTo>
                    <a:pt x="13543" y="18147"/>
                    <a:pt x="13577" y="18168"/>
                    <a:pt x="13605" y="18206"/>
                  </a:cubicBezTo>
                  <a:cubicBezTo>
                    <a:pt x="13637" y="18246"/>
                    <a:pt x="13651" y="18264"/>
                    <a:pt x="13669" y="18264"/>
                  </a:cubicBezTo>
                  <a:cubicBezTo>
                    <a:pt x="13684" y="18264"/>
                    <a:pt x="13702" y="18252"/>
                    <a:pt x="13735" y="18230"/>
                  </a:cubicBezTo>
                  <a:cubicBezTo>
                    <a:pt x="13751" y="18219"/>
                    <a:pt x="13767" y="18214"/>
                    <a:pt x="13781" y="18214"/>
                  </a:cubicBezTo>
                  <a:cubicBezTo>
                    <a:pt x="13830" y="18214"/>
                    <a:pt x="13869" y="18271"/>
                    <a:pt x="13913" y="18327"/>
                  </a:cubicBezTo>
                  <a:cubicBezTo>
                    <a:pt x="13945" y="18411"/>
                    <a:pt x="13983" y="18444"/>
                    <a:pt x="14025" y="18444"/>
                  </a:cubicBezTo>
                  <a:cubicBezTo>
                    <a:pt x="14049" y="18444"/>
                    <a:pt x="14074" y="18434"/>
                    <a:pt x="14100" y="18416"/>
                  </a:cubicBezTo>
                  <a:cubicBezTo>
                    <a:pt x="14170" y="18395"/>
                    <a:pt x="14244" y="18384"/>
                    <a:pt x="14319" y="18384"/>
                  </a:cubicBezTo>
                  <a:cubicBezTo>
                    <a:pt x="14357" y="18384"/>
                    <a:pt x="14394" y="18387"/>
                    <a:pt x="14432" y="18392"/>
                  </a:cubicBezTo>
                  <a:cubicBezTo>
                    <a:pt x="14570" y="18343"/>
                    <a:pt x="14635" y="18351"/>
                    <a:pt x="14570" y="18287"/>
                  </a:cubicBezTo>
                  <a:cubicBezTo>
                    <a:pt x="14586" y="18238"/>
                    <a:pt x="14611" y="18197"/>
                    <a:pt x="14651" y="18173"/>
                  </a:cubicBezTo>
                  <a:cubicBezTo>
                    <a:pt x="14686" y="18162"/>
                    <a:pt x="14712" y="18158"/>
                    <a:pt x="14729" y="18158"/>
                  </a:cubicBezTo>
                  <a:cubicBezTo>
                    <a:pt x="14772" y="18158"/>
                    <a:pt x="14765" y="18182"/>
                    <a:pt x="14728" y="18182"/>
                  </a:cubicBezTo>
                  <a:cubicBezTo>
                    <a:pt x="14725" y="18182"/>
                    <a:pt x="14721" y="18182"/>
                    <a:pt x="14716" y="18181"/>
                  </a:cubicBezTo>
                  <a:cubicBezTo>
                    <a:pt x="14578" y="18230"/>
                    <a:pt x="14643" y="18230"/>
                    <a:pt x="14700" y="18303"/>
                  </a:cubicBezTo>
                  <a:cubicBezTo>
                    <a:pt x="14773" y="18360"/>
                    <a:pt x="14862" y="18384"/>
                    <a:pt x="14951" y="18392"/>
                  </a:cubicBezTo>
                  <a:cubicBezTo>
                    <a:pt x="15016" y="18392"/>
                    <a:pt x="15146" y="18408"/>
                    <a:pt x="15211" y="18416"/>
                  </a:cubicBezTo>
                  <a:cubicBezTo>
                    <a:pt x="15310" y="18451"/>
                    <a:pt x="15377" y="18469"/>
                    <a:pt x="15418" y="18469"/>
                  </a:cubicBezTo>
                  <a:cubicBezTo>
                    <a:pt x="15454" y="18469"/>
                    <a:pt x="15470" y="18455"/>
                    <a:pt x="15470" y="18424"/>
                  </a:cubicBezTo>
                  <a:cubicBezTo>
                    <a:pt x="15471" y="18404"/>
                    <a:pt x="15473" y="18387"/>
                    <a:pt x="15473" y="18374"/>
                  </a:cubicBezTo>
                  <a:lnTo>
                    <a:pt x="15473" y="18374"/>
                  </a:lnTo>
                  <a:cubicBezTo>
                    <a:pt x="15517" y="18439"/>
                    <a:pt x="15753" y="18477"/>
                    <a:pt x="15965" y="18477"/>
                  </a:cubicBezTo>
                  <a:cubicBezTo>
                    <a:pt x="16133" y="18477"/>
                    <a:pt x="16285" y="18453"/>
                    <a:pt x="16313" y="18400"/>
                  </a:cubicBezTo>
                  <a:cubicBezTo>
                    <a:pt x="16313" y="18415"/>
                    <a:pt x="16313" y="18436"/>
                    <a:pt x="16313" y="18457"/>
                  </a:cubicBezTo>
                  <a:cubicBezTo>
                    <a:pt x="16313" y="18505"/>
                    <a:pt x="16349" y="18517"/>
                    <a:pt x="16420" y="18517"/>
                  </a:cubicBezTo>
                  <a:cubicBezTo>
                    <a:pt x="16445" y="18517"/>
                    <a:pt x="16474" y="18516"/>
                    <a:pt x="16508" y="18514"/>
                  </a:cubicBezTo>
                  <a:cubicBezTo>
                    <a:pt x="16573" y="18514"/>
                    <a:pt x="16832" y="18449"/>
                    <a:pt x="17027" y="18441"/>
                  </a:cubicBezTo>
                  <a:cubicBezTo>
                    <a:pt x="17286" y="18433"/>
                    <a:pt x="17481" y="18433"/>
                    <a:pt x="17473" y="18368"/>
                  </a:cubicBezTo>
                  <a:cubicBezTo>
                    <a:pt x="17538" y="18368"/>
                    <a:pt x="17538" y="18368"/>
                    <a:pt x="17546" y="18424"/>
                  </a:cubicBezTo>
                  <a:cubicBezTo>
                    <a:pt x="17502" y="18468"/>
                    <a:pt x="17517" y="18478"/>
                    <a:pt x="17551" y="18478"/>
                  </a:cubicBezTo>
                  <a:cubicBezTo>
                    <a:pt x="17567" y="18478"/>
                    <a:pt x="17589" y="18476"/>
                    <a:pt x="17611" y="18473"/>
                  </a:cubicBezTo>
                  <a:cubicBezTo>
                    <a:pt x="17675" y="18473"/>
                    <a:pt x="17667" y="18408"/>
                    <a:pt x="17667" y="18351"/>
                  </a:cubicBezTo>
                  <a:cubicBezTo>
                    <a:pt x="17663" y="18320"/>
                    <a:pt x="17681" y="18303"/>
                    <a:pt x="17722" y="18303"/>
                  </a:cubicBezTo>
                  <a:cubicBezTo>
                    <a:pt x="17754" y="18303"/>
                    <a:pt x="17801" y="18314"/>
                    <a:pt x="17862" y="18335"/>
                  </a:cubicBezTo>
                  <a:cubicBezTo>
                    <a:pt x="17923" y="18350"/>
                    <a:pt x="17985" y="18357"/>
                    <a:pt x="18046" y="18357"/>
                  </a:cubicBezTo>
                  <a:cubicBezTo>
                    <a:pt x="18158" y="18357"/>
                    <a:pt x="18268" y="18334"/>
                    <a:pt x="18373" y="18287"/>
                  </a:cubicBezTo>
                  <a:cubicBezTo>
                    <a:pt x="18396" y="18284"/>
                    <a:pt x="18419" y="18281"/>
                    <a:pt x="18439" y="18281"/>
                  </a:cubicBezTo>
                  <a:cubicBezTo>
                    <a:pt x="18476" y="18281"/>
                    <a:pt x="18505" y="18290"/>
                    <a:pt x="18511" y="18327"/>
                  </a:cubicBezTo>
                  <a:cubicBezTo>
                    <a:pt x="18551" y="18364"/>
                    <a:pt x="18602" y="18382"/>
                    <a:pt x="18652" y="18382"/>
                  </a:cubicBezTo>
                  <a:cubicBezTo>
                    <a:pt x="18721" y="18382"/>
                    <a:pt x="18789" y="18348"/>
                    <a:pt x="18827" y="18287"/>
                  </a:cubicBezTo>
                  <a:cubicBezTo>
                    <a:pt x="18848" y="18281"/>
                    <a:pt x="18863" y="18278"/>
                    <a:pt x="18873" y="18278"/>
                  </a:cubicBezTo>
                  <a:cubicBezTo>
                    <a:pt x="18892" y="18278"/>
                    <a:pt x="18894" y="18292"/>
                    <a:pt x="18900" y="18335"/>
                  </a:cubicBezTo>
                  <a:cubicBezTo>
                    <a:pt x="18939" y="18362"/>
                    <a:pt x="18962" y="18391"/>
                    <a:pt x="18981" y="18391"/>
                  </a:cubicBezTo>
                  <a:cubicBezTo>
                    <a:pt x="18997" y="18391"/>
                    <a:pt x="19011" y="18370"/>
                    <a:pt x="19029" y="18311"/>
                  </a:cubicBezTo>
                  <a:cubicBezTo>
                    <a:pt x="19127" y="18254"/>
                    <a:pt x="19237" y="18221"/>
                    <a:pt x="19347" y="18221"/>
                  </a:cubicBezTo>
                  <a:cubicBezTo>
                    <a:pt x="19393" y="18221"/>
                    <a:pt x="19438" y="18226"/>
                    <a:pt x="19483" y="18238"/>
                  </a:cubicBezTo>
                  <a:cubicBezTo>
                    <a:pt x="19548" y="18222"/>
                    <a:pt x="19613" y="18214"/>
                    <a:pt x="19597" y="18157"/>
                  </a:cubicBezTo>
                  <a:cubicBezTo>
                    <a:pt x="19591" y="18116"/>
                    <a:pt x="19581" y="18070"/>
                    <a:pt x="19582" y="18070"/>
                  </a:cubicBezTo>
                  <a:lnTo>
                    <a:pt x="19582" y="18070"/>
                  </a:lnTo>
                  <a:cubicBezTo>
                    <a:pt x="19582" y="18070"/>
                    <a:pt x="19584" y="18077"/>
                    <a:pt x="19589" y="18092"/>
                  </a:cubicBezTo>
                  <a:cubicBezTo>
                    <a:pt x="19628" y="18147"/>
                    <a:pt x="19650" y="18175"/>
                    <a:pt x="19666" y="18175"/>
                  </a:cubicBezTo>
                  <a:cubicBezTo>
                    <a:pt x="19683" y="18175"/>
                    <a:pt x="19694" y="18143"/>
                    <a:pt x="19710" y="18076"/>
                  </a:cubicBezTo>
                  <a:cubicBezTo>
                    <a:pt x="19706" y="18043"/>
                    <a:pt x="19725" y="18024"/>
                    <a:pt x="19744" y="18024"/>
                  </a:cubicBezTo>
                  <a:cubicBezTo>
                    <a:pt x="19758" y="18024"/>
                    <a:pt x="19772" y="18035"/>
                    <a:pt x="19775" y="18060"/>
                  </a:cubicBezTo>
                  <a:cubicBezTo>
                    <a:pt x="19809" y="18080"/>
                    <a:pt x="19848" y="18094"/>
                    <a:pt x="19887" y="18094"/>
                  </a:cubicBezTo>
                  <a:cubicBezTo>
                    <a:pt x="19896" y="18094"/>
                    <a:pt x="19905" y="18093"/>
                    <a:pt x="19913" y="18092"/>
                  </a:cubicBezTo>
                  <a:cubicBezTo>
                    <a:pt x="19978" y="18076"/>
                    <a:pt x="20278" y="17938"/>
                    <a:pt x="20594" y="17865"/>
                  </a:cubicBezTo>
                  <a:cubicBezTo>
                    <a:pt x="21097" y="17743"/>
                    <a:pt x="21275" y="17654"/>
                    <a:pt x="21259" y="17606"/>
                  </a:cubicBezTo>
                  <a:cubicBezTo>
                    <a:pt x="21282" y="17564"/>
                    <a:pt x="21292" y="17546"/>
                    <a:pt x="21312" y="17546"/>
                  </a:cubicBezTo>
                  <a:cubicBezTo>
                    <a:pt x="21326" y="17546"/>
                    <a:pt x="21346" y="17556"/>
                    <a:pt x="21381" y="17573"/>
                  </a:cubicBezTo>
                  <a:cubicBezTo>
                    <a:pt x="21411" y="17584"/>
                    <a:pt x="21443" y="17590"/>
                    <a:pt x="21475" y="17590"/>
                  </a:cubicBezTo>
                  <a:cubicBezTo>
                    <a:pt x="21512" y="17590"/>
                    <a:pt x="21549" y="17582"/>
                    <a:pt x="21583" y="17565"/>
                  </a:cubicBezTo>
                  <a:cubicBezTo>
                    <a:pt x="21618" y="17556"/>
                    <a:pt x="21649" y="17546"/>
                    <a:pt x="21676" y="17546"/>
                  </a:cubicBezTo>
                  <a:cubicBezTo>
                    <a:pt x="21699" y="17546"/>
                    <a:pt x="21718" y="17554"/>
                    <a:pt x="21729" y="17581"/>
                  </a:cubicBezTo>
                  <a:cubicBezTo>
                    <a:pt x="21770" y="17508"/>
                    <a:pt x="21770" y="17508"/>
                    <a:pt x="21835" y="17492"/>
                  </a:cubicBezTo>
                  <a:cubicBezTo>
                    <a:pt x="21841" y="17514"/>
                    <a:pt x="21854" y="17523"/>
                    <a:pt x="21870" y="17523"/>
                  </a:cubicBezTo>
                  <a:cubicBezTo>
                    <a:pt x="21897" y="17523"/>
                    <a:pt x="21931" y="17497"/>
                    <a:pt x="21956" y="17452"/>
                  </a:cubicBezTo>
                  <a:cubicBezTo>
                    <a:pt x="21965" y="17379"/>
                    <a:pt x="21969" y="17345"/>
                    <a:pt x="21977" y="17345"/>
                  </a:cubicBezTo>
                  <a:cubicBezTo>
                    <a:pt x="21984" y="17345"/>
                    <a:pt x="21994" y="17373"/>
                    <a:pt x="22013" y="17427"/>
                  </a:cubicBezTo>
                  <a:cubicBezTo>
                    <a:pt x="22025" y="17454"/>
                    <a:pt x="22077" y="17465"/>
                    <a:pt x="22120" y="17465"/>
                  </a:cubicBezTo>
                  <a:cubicBezTo>
                    <a:pt x="22166" y="17465"/>
                    <a:pt x="22201" y="17452"/>
                    <a:pt x="22159" y="17435"/>
                  </a:cubicBezTo>
                  <a:cubicBezTo>
                    <a:pt x="22135" y="17379"/>
                    <a:pt x="22256" y="17330"/>
                    <a:pt x="22297" y="17249"/>
                  </a:cubicBezTo>
                  <a:cubicBezTo>
                    <a:pt x="22328" y="17235"/>
                    <a:pt x="22359" y="17222"/>
                    <a:pt x="22385" y="17222"/>
                  </a:cubicBezTo>
                  <a:cubicBezTo>
                    <a:pt x="22406" y="17222"/>
                    <a:pt x="22424" y="17231"/>
                    <a:pt x="22435" y="17257"/>
                  </a:cubicBezTo>
                  <a:cubicBezTo>
                    <a:pt x="22441" y="17260"/>
                    <a:pt x="22449" y="17261"/>
                    <a:pt x="22458" y="17261"/>
                  </a:cubicBezTo>
                  <a:cubicBezTo>
                    <a:pt x="22561" y="17261"/>
                    <a:pt x="22802" y="17104"/>
                    <a:pt x="22832" y="17030"/>
                  </a:cubicBezTo>
                  <a:cubicBezTo>
                    <a:pt x="22817" y="16996"/>
                    <a:pt x="22832" y="16973"/>
                    <a:pt x="22851" y="16973"/>
                  </a:cubicBezTo>
                  <a:cubicBezTo>
                    <a:pt x="22864" y="16973"/>
                    <a:pt x="22879" y="16983"/>
                    <a:pt x="22889" y="17006"/>
                  </a:cubicBezTo>
                  <a:cubicBezTo>
                    <a:pt x="22900" y="17031"/>
                    <a:pt x="22919" y="17040"/>
                    <a:pt x="22942" y="17040"/>
                  </a:cubicBezTo>
                  <a:cubicBezTo>
                    <a:pt x="22970" y="17040"/>
                    <a:pt x="23004" y="17027"/>
                    <a:pt x="23035" y="17014"/>
                  </a:cubicBezTo>
                  <a:cubicBezTo>
                    <a:pt x="23047" y="16980"/>
                    <a:pt x="23058" y="16967"/>
                    <a:pt x="23068" y="16967"/>
                  </a:cubicBezTo>
                  <a:cubicBezTo>
                    <a:pt x="23085" y="16967"/>
                    <a:pt x="23101" y="17003"/>
                    <a:pt x="23116" y="17038"/>
                  </a:cubicBezTo>
                  <a:cubicBezTo>
                    <a:pt x="23101" y="17074"/>
                    <a:pt x="23105" y="17089"/>
                    <a:pt x="23123" y="17089"/>
                  </a:cubicBezTo>
                  <a:cubicBezTo>
                    <a:pt x="23147" y="17089"/>
                    <a:pt x="23194" y="17066"/>
                    <a:pt x="23262" y="17030"/>
                  </a:cubicBezTo>
                  <a:cubicBezTo>
                    <a:pt x="23294" y="16949"/>
                    <a:pt x="23521" y="16835"/>
                    <a:pt x="23699" y="16746"/>
                  </a:cubicBezTo>
                  <a:cubicBezTo>
                    <a:pt x="23991" y="16608"/>
                    <a:pt x="24024" y="16527"/>
                    <a:pt x="24072" y="16357"/>
                  </a:cubicBezTo>
                  <a:lnTo>
                    <a:pt x="24072" y="16219"/>
                  </a:lnTo>
                  <a:lnTo>
                    <a:pt x="24129" y="16325"/>
                  </a:lnTo>
                  <a:cubicBezTo>
                    <a:pt x="24170" y="16373"/>
                    <a:pt x="24218" y="16414"/>
                    <a:pt x="24275" y="16446"/>
                  </a:cubicBezTo>
                  <a:cubicBezTo>
                    <a:pt x="24332" y="16414"/>
                    <a:pt x="24299" y="16357"/>
                    <a:pt x="24267" y="16308"/>
                  </a:cubicBezTo>
                  <a:cubicBezTo>
                    <a:pt x="24243" y="16252"/>
                    <a:pt x="24291" y="16219"/>
                    <a:pt x="24437" y="16211"/>
                  </a:cubicBezTo>
                  <a:cubicBezTo>
                    <a:pt x="24575" y="16195"/>
                    <a:pt x="24632" y="16162"/>
                    <a:pt x="24656" y="16073"/>
                  </a:cubicBezTo>
                  <a:cubicBezTo>
                    <a:pt x="24698" y="16043"/>
                    <a:pt x="24749" y="16026"/>
                    <a:pt x="24803" y="16026"/>
                  </a:cubicBezTo>
                  <a:cubicBezTo>
                    <a:pt x="24821" y="16026"/>
                    <a:pt x="24840" y="16028"/>
                    <a:pt x="24859" y="16033"/>
                  </a:cubicBezTo>
                  <a:cubicBezTo>
                    <a:pt x="24916" y="15992"/>
                    <a:pt x="24916" y="15992"/>
                    <a:pt x="24883" y="15943"/>
                  </a:cubicBezTo>
                  <a:cubicBezTo>
                    <a:pt x="24857" y="15903"/>
                    <a:pt x="24885" y="15874"/>
                    <a:pt x="24945" y="15874"/>
                  </a:cubicBezTo>
                  <a:cubicBezTo>
                    <a:pt x="24958" y="15874"/>
                    <a:pt x="24973" y="15876"/>
                    <a:pt x="24989" y="15879"/>
                  </a:cubicBezTo>
                  <a:cubicBezTo>
                    <a:pt x="25014" y="15892"/>
                    <a:pt x="25042" y="15898"/>
                    <a:pt x="25069" y="15898"/>
                  </a:cubicBezTo>
                  <a:cubicBezTo>
                    <a:pt x="25167" y="15898"/>
                    <a:pt x="25257" y="15820"/>
                    <a:pt x="25232" y="15781"/>
                  </a:cubicBezTo>
                  <a:cubicBezTo>
                    <a:pt x="25199" y="15733"/>
                    <a:pt x="25256" y="15692"/>
                    <a:pt x="25305" y="15652"/>
                  </a:cubicBezTo>
                  <a:cubicBezTo>
                    <a:pt x="25370" y="15619"/>
                    <a:pt x="25410" y="15562"/>
                    <a:pt x="25426" y="15498"/>
                  </a:cubicBezTo>
                  <a:lnTo>
                    <a:pt x="25532" y="15416"/>
                  </a:lnTo>
                  <a:cubicBezTo>
                    <a:pt x="25541" y="15411"/>
                    <a:pt x="25548" y="15409"/>
                    <a:pt x="25554" y="15409"/>
                  </a:cubicBezTo>
                  <a:cubicBezTo>
                    <a:pt x="25582" y="15409"/>
                    <a:pt x="25563" y="15472"/>
                    <a:pt x="25516" y="15506"/>
                  </a:cubicBezTo>
                  <a:lnTo>
                    <a:pt x="25605" y="15514"/>
                  </a:lnTo>
                  <a:cubicBezTo>
                    <a:pt x="25710" y="15441"/>
                    <a:pt x="25767" y="15408"/>
                    <a:pt x="25783" y="15319"/>
                  </a:cubicBezTo>
                  <a:cubicBezTo>
                    <a:pt x="25770" y="15248"/>
                    <a:pt x="25764" y="15216"/>
                    <a:pt x="25773" y="15216"/>
                  </a:cubicBezTo>
                  <a:cubicBezTo>
                    <a:pt x="25781" y="15216"/>
                    <a:pt x="25799" y="15238"/>
                    <a:pt x="25832" y="15279"/>
                  </a:cubicBezTo>
                  <a:cubicBezTo>
                    <a:pt x="25852" y="15302"/>
                    <a:pt x="25883" y="15318"/>
                    <a:pt x="25910" y="15318"/>
                  </a:cubicBezTo>
                  <a:cubicBezTo>
                    <a:pt x="25940" y="15318"/>
                    <a:pt x="25965" y="15300"/>
                    <a:pt x="25970" y="15254"/>
                  </a:cubicBezTo>
                  <a:cubicBezTo>
                    <a:pt x="25960" y="15171"/>
                    <a:pt x="25986" y="15141"/>
                    <a:pt x="26016" y="15141"/>
                  </a:cubicBezTo>
                  <a:cubicBezTo>
                    <a:pt x="26037" y="15141"/>
                    <a:pt x="26059" y="15154"/>
                    <a:pt x="26075" y="15173"/>
                  </a:cubicBezTo>
                  <a:cubicBezTo>
                    <a:pt x="26085" y="15230"/>
                    <a:pt x="26091" y="15262"/>
                    <a:pt x="26103" y="15262"/>
                  </a:cubicBezTo>
                  <a:cubicBezTo>
                    <a:pt x="26120" y="15262"/>
                    <a:pt x="26149" y="15196"/>
                    <a:pt x="26221" y="15044"/>
                  </a:cubicBezTo>
                  <a:cubicBezTo>
                    <a:pt x="26326" y="14962"/>
                    <a:pt x="26480" y="14752"/>
                    <a:pt x="26635" y="14630"/>
                  </a:cubicBezTo>
                  <a:cubicBezTo>
                    <a:pt x="26837" y="14468"/>
                    <a:pt x="26918" y="14371"/>
                    <a:pt x="27007" y="14371"/>
                  </a:cubicBezTo>
                  <a:cubicBezTo>
                    <a:pt x="27017" y="14381"/>
                    <a:pt x="27026" y="14390"/>
                    <a:pt x="27035" y="14397"/>
                  </a:cubicBezTo>
                  <a:lnTo>
                    <a:pt x="27035" y="14397"/>
                  </a:lnTo>
                  <a:cubicBezTo>
                    <a:pt x="26973" y="14324"/>
                    <a:pt x="27024" y="14273"/>
                    <a:pt x="27153" y="14144"/>
                  </a:cubicBezTo>
                  <a:cubicBezTo>
                    <a:pt x="27283" y="14095"/>
                    <a:pt x="27372" y="13973"/>
                    <a:pt x="27389" y="13835"/>
                  </a:cubicBezTo>
                  <a:lnTo>
                    <a:pt x="27389" y="13835"/>
                  </a:lnTo>
                  <a:lnTo>
                    <a:pt x="27299" y="13925"/>
                  </a:lnTo>
                  <a:cubicBezTo>
                    <a:pt x="27210" y="13835"/>
                    <a:pt x="27259" y="13795"/>
                    <a:pt x="27397" y="13746"/>
                  </a:cubicBezTo>
                  <a:cubicBezTo>
                    <a:pt x="27409" y="13734"/>
                    <a:pt x="27421" y="13729"/>
                    <a:pt x="27434" y="13729"/>
                  </a:cubicBezTo>
                  <a:cubicBezTo>
                    <a:pt x="27465" y="13729"/>
                    <a:pt x="27498" y="13758"/>
                    <a:pt x="27526" y="13787"/>
                  </a:cubicBezTo>
                  <a:cubicBezTo>
                    <a:pt x="27550" y="13806"/>
                    <a:pt x="27580" y="13816"/>
                    <a:pt x="27611" y="13816"/>
                  </a:cubicBezTo>
                  <a:cubicBezTo>
                    <a:pt x="27645" y="13816"/>
                    <a:pt x="27679" y="13804"/>
                    <a:pt x="27705" y="13779"/>
                  </a:cubicBezTo>
                  <a:cubicBezTo>
                    <a:pt x="27742" y="13734"/>
                    <a:pt x="27787" y="13689"/>
                    <a:pt x="27722" y="13689"/>
                  </a:cubicBezTo>
                  <a:cubicBezTo>
                    <a:pt x="27717" y="13689"/>
                    <a:pt x="27711" y="13689"/>
                    <a:pt x="27705" y="13690"/>
                  </a:cubicBezTo>
                  <a:cubicBezTo>
                    <a:pt x="27664" y="13649"/>
                    <a:pt x="27664" y="13649"/>
                    <a:pt x="27705" y="13600"/>
                  </a:cubicBezTo>
                  <a:cubicBezTo>
                    <a:pt x="27753" y="13552"/>
                    <a:pt x="27786" y="13487"/>
                    <a:pt x="27786" y="13414"/>
                  </a:cubicBezTo>
                  <a:cubicBezTo>
                    <a:pt x="27745" y="13373"/>
                    <a:pt x="27786" y="13325"/>
                    <a:pt x="27826" y="13276"/>
                  </a:cubicBezTo>
                  <a:cubicBezTo>
                    <a:pt x="27899" y="13260"/>
                    <a:pt x="27956" y="13227"/>
                    <a:pt x="28005" y="13171"/>
                  </a:cubicBezTo>
                  <a:lnTo>
                    <a:pt x="28045" y="13211"/>
                  </a:lnTo>
                  <a:cubicBezTo>
                    <a:pt x="28079" y="13231"/>
                    <a:pt x="28117" y="13246"/>
                    <a:pt x="28157" y="13246"/>
                  </a:cubicBezTo>
                  <a:cubicBezTo>
                    <a:pt x="28166" y="13246"/>
                    <a:pt x="28174" y="13245"/>
                    <a:pt x="28183" y="13244"/>
                  </a:cubicBezTo>
                  <a:cubicBezTo>
                    <a:pt x="28207" y="13219"/>
                    <a:pt x="28207" y="13179"/>
                    <a:pt x="28183" y="13154"/>
                  </a:cubicBezTo>
                  <a:cubicBezTo>
                    <a:pt x="28159" y="13138"/>
                    <a:pt x="28410" y="12846"/>
                    <a:pt x="28645" y="12506"/>
                  </a:cubicBezTo>
                  <a:cubicBezTo>
                    <a:pt x="28897" y="12173"/>
                    <a:pt x="29164" y="11825"/>
                    <a:pt x="29205" y="11736"/>
                  </a:cubicBezTo>
                  <a:cubicBezTo>
                    <a:pt x="29318" y="11668"/>
                    <a:pt x="29417" y="11522"/>
                    <a:pt x="29365" y="11522"/>
                  </a:cubicBezTo>
                  <a:cubicBezTo>
                    <a:pt x="29361" y="11522"/>
                    <a:pt x="29356" y="11523"/>
                    <a:pt x="29351" y="11525"/>
                  </a:cubicBezTo>
                  <a:cubicBezTo>
                    <a:pt x="29294" y="11492"/>
                    <a:pt x="29480" y="11225"/>
                    <a:pt x="29691" y="10900"/>
                  </a:cubicBezTo>
                  <a:cubicBezTo>
                    <a:pt x="29910" y="10503"/>
                    <a:pt x="30072" y="10219"/>
                    <a:pt x="30015" y="10195"/>
                  </a:cubicBezTo>
                  <a:lnTo>
                    <a:pt x="30113" y="10025"/>
                  </a:lnTo>
                  <a:cubicBezTo>
                    <a:pt x="30178" y="9919"/>
                    <a:pt x="30178" y="9765"/>
                    <a:pt x="30202" y="9709"/>
                  </a:cubicBezTo>
                  <a:cubicBezTo>
                    <a:pt x="30186" y="9655"/>
                    <a:pt x="30191" y="9613"/>
                    <a:pt x="30206" y="9613"/>
                  </a:cubicBezTo>
                  <a:cubicBezTo>
                    <a:pt x="30213" y="9613"/>
                    <a:pt x="30223" y="9624"/>
                    <a:pt x="30234" y="9652"/>
                  </a:cubicBezTo>
                  <a:cubicBezTo>
                    <a:pt x="30262" y="9670"/>
                    <a:pt x="30292" y="9686"/>
                    <a:pt x="30317" y="9686"/>
                  </a:cubicBezTo>
                  <a:cubicBezTo>
                    <a:pt x="30337" y="9686"/>
                    <a:pt x="30353" y="9677"/>
                    <a:pt x="30364" y="9652"/>
                  </a:cubicBezTo>
                  <a:cubicBezTo>
                    <a:pt x="30421" y="9530"/>
                    <a:pt x="30364" y="9506"/>
                    <a:pt x="30315" y="9482"/>
                  </a:cubicBezTo>
                  <a:cubicBezTo>
                    <a:pt x="30283" y="9465"/>
                    <a:pt x="30275" y="9425"/>
                    <a:pt x="30291" y="9401"/>
                  </a:cubicBezTo>
                  <a:cubicBezTo>
                    <a:pt x="30305" y="9363"/>
                    <a:pt x="30311" y="9347"/>
                    <a:pt x="30325" y="9347"/>
                  </a:cubicBezTo>
                  <a:cubicBezTo>
                    <a:pt x="30335" y="9347"/>
                    <a:pt x="30349" y="9355"/>
                    <a:pt x="30372" y="9368"/>
                  </a:cubicBezTo>
                  <a:lnTo>
                    <a:pt x="30478" y="9417"/>
                  </a:lnTo>
                  <a:lnTo>
                    <a:pt x="30502" y="9360"/>
                  </a:lnTo>
                  <a:cubicBezTo>
                    <a:pt x="30478" y="9344"/>
                    <a:pt x="30461" y="9303"/>
                    <a:pt x="30478" y="9271"/>
                  </a:cubicBezTo>
                  <a:cubicBezTo>
                    <a:pt x="30494" y="9242"/>
                    <a:pt x="30502" y="9228"/>
                    <a:pt x="30519" y="9228"/>
                  </a:cubicBezTo>
                  <a:cubicBezTo>
                    <a:pt x="30536" y="9228"/>
                    <a:pt x="30563" y="9242"/>
                    <a:pt x="30615" y="9271"/>
                  </a:cubicBezTo>
                  <a:cubicBezTo>
                    <a:pt x="30640" y="9282"/>
                    <a:pt x="30660" y="9287"/>
                    <a:pt x="30676" y="9287"/>
                  </a:cubicBezTo>
                  <a:cubicBezTo>
                    <a:pt x="30730" y="9287"/>
                    <a:pt x="30734" y="9230"/>
                    <a:pt x="30672" y="9149"/>
                  </a:cubicBezTo>
                  <a:lnTo>
                    <a:pt x="30672" y="9011"/>
                  </a:lnTo>
                  <a:cubicBezTo>
                    <a:pt x="30810" y="9003"/>
                    <a:pt x="30753" y="8833"/>
                    <a:pt x="30721" y="8744"/>
                  </a:cubicBezTo>
                  <a:cubicBezTo>
                    <a:pt x="30851" y="8736"/>
                    <a:pt x="30875" y="8671"/>
                    <a:pt x="30786" y="8565"/>
                  </a:cubicBezTo>
                  <a:cubicBezTo>
                    <a:pt x="30737" y="8541"/>
                    <a:pt x="30761" y="8484"/>
                    <a:pt x="30834" y="8452"/>
                  </a:cubicBezTo>
                  <a:cubicBezTo>
                    <a:pt x="30915" y="8411"/>
                    <a:pt x="30940" y="8355"/>
                    <a:pt x="30988" y="8233"/>
                  </a:cubicBezTo>
                  <a:cubicBezTo>
                    <a:pt x="30972" y="8192"/>
                    <a:pt x="31005" y="8063"/>
                    <a:pt x="31069" y="7893"/>
                  </a:cubicBezTo>
                  <a:cubicBezTo>
                    <a:pt x="31118" y="7714"/>
                    <a:pt x="31191" y="7479"/>
                    <a:pt x="31272" y="7236"/>
                  </a:cubicBezTo>
                  <a:cubicBezTo>
                    <a:pt x="31459" y="6684"/>
                    <a:pt x="31523" y="6303"/>
                    <a:pt x="31475" y="6295"/>
                  </a:cubicBezTo>
                  <a:cubicBezTo>
                    <a:pt x="31491" y="6230"/>
                    <a:pt x="31491" y="6230"/>
                    <a:pt x="31564" y="6182"/>
                  </a:cubicBezTo>
                  <a:cubicBezTo>
                    <a:pt x="31570" y="6183"/>
                    <a:pt x="31575" y="6184"/>
                    <a:pt x="31580" y="6184"/>
                  </a:cubicBezTo>
                  <a:cubicBezTo>
                    <a:pt x="31623" y="6184"/>
                    <a:pt x="31626" y="6124"/>
                    <a:pt x="31532" y="6044"/>
                  </a:cubicBezTo>
                  <a:cubicBezTo>
                    <a:pt x="31503" y="5992"/>
                    <a:pt x="31465" y="5969"/>
                    <a:pt x="31488" y="5969"/>
                  </a:cubicBezTo>
                  <a:cubicBezTo>
                    <a:pt x="31497" y="5969"/>
                    <a:pt x="31516" y="5972"/>
                    <a:pt x="31548" y="5979"/>
                  </a:cubicBezTo>
                  <a:cubicBezTo>
                    <a:pt x="31551" y="5980"/>
                    <a:pt x="31554" y="5980"/>
                    <a:pt x="31557" y="5980"/>
                  </a:cubicBezTo>
                  <a:cubicBezTo>
                    <a:pt x="31608" y="5980"/>
                    <a:pt x="31641" y="5852"/>
                    <a:pt x="31702" y="5614"/>
                  </a:cubicBezTo>
                  <a:cubicBezTo>
                    <a:pt x="31726" y="5428"/>
                    <a:pt x="31775" y="5176"/>
                    <a:pt x="31718" y="5160"/>
                  </a:cubicBezTo>
                  <a:cubicBezTo>
                    <a:pt x="31695" y="5086"/>
                    <a:pt x="31685" y="5054"/>
                    <a:pt x="31690" y="5054"/>
                  </a:cubicBezTo>
                  <a:lnTo>
                    <a:pt x="31690" y="5054"/>
                  </a:lnTo>
                  <a:cubicBezTo>
                    <a:pt x="31693" y="5054"/>
                    <a:pt x="31705" y="5072"/>
                    <a:pt x="31726" y="5103"/>
                  </a:cubicBezTo>
                  <a:cubicBezTo>
                    <a:pt x="31738" y="5113"/>
                    <a:pt x="31750" y="5117"/>
                    <a:pt x="31762" y="5117"/>
                  </a:cubicBezTo>
                  <a:cubicBezTo>
                    <a:pt x="31854" y="5117"/>
                    <a:pt x="31935" y="4853"/>
                    <a:pt x="31856" y="4666"/>
                  </a:cubicBezTo>
                  <a:cubicBezTo>
                    <a:pt x="31871" y="4604"/>
                    <a:pt x="31879" y="4543"/>
                    <a:pt x="31928" y="4543"/>
                  </a:cubicBezTo>
                  <a:cubicBezTo>
                    <a:pt x="31931" y="4543"/>
                    <a:pt x="31934" y="4544"/>
                    <a:pt x="31937" y="4544"/>
                  </a:cubicBezTo>
                  <a:cubicBezTo>
                    <a:pt x="31953" y="4439"/>
                    <a:pt x="31945" y="4325"/>
                    <a:pt x="31913" y="4220"/>
                  </a:cubicBezTo>
                  <a:cubicBezTo>
                    <a:pt x="31921" y="4155"/>
                    <a:pt x="31945" y="3895"/>
                    <a:pt x="31953" y="3766"/>
                  </a:cubicBezTo>
                  <a:cubicBezTo>
                    <a:pt x="31961" y="3676"/>
                    <a:pt x="31953" y="3595"/>
                    <a:pt x="31921" y="3506"/>
                  </a:cubicBezTo>
                  <a:cubicBezTo>
                    <a:pt x="31924" y="3482"/>
                    <a:pt x="31927" y="3459"/>
                    <a:pt x="31929" y="3441"/>
                  </a:cubicBezTo>
                  <a:lnTo>
                    <a:pt x="31929" y="3441"/>
                  </a:lnTo>
                  <a:cubicBezTo>
                    <a:pt x="31930" y="3441"/>
                    <a:pt x="31930" y="3442"/>
                    <a:pt x="31931" y="3442"/>
                  </a:cubicBezTo>
                  <a:cubicBezTo>
                    <a:pt x="31994" y="3442"/>
                    <a:pt x="31994" y="3120"/>
                    <a:pt x="32010" y="2671"/>
                  </a:cubicBezTo>
                  <a:cubicBezTo>
                    <a:pt x="32034" y="2225"/>
                    <a:pt x="31994" y="1836"/>
                    <a:pt x="32050" y="1771"/>
                  </a:cubicBezTo>
                  <a:cubicBezTo>
                    <a:pt x="32042" y="1723"/>
                    <a:pt x="32018" y="1674"/>
                    <a:pt x="31986" y="1641"/>
                  </a:cubicBezTo>
                  <a:cubicBezTo>
                    <a:pt x="31864" y="1585"/>
                    <a:pt x="31856" y="1520"/>
                    <a:pt x="31913" y="1455"/>
                  </a:cubicBezTo>
                  <a:cubicBezTo>
                    <a:pt x="32025" y="1383"/>
                    <a:pt x="32018" y="1128"/>
                    <a:pt x="31893" y="1068"/>
                  </a:cubicBezTo>
                  <a:lnTo>
                    <a:pt x="31893" y="1068"/>
                  </a:lnTo>
                  <a:cubicBezTo>
                    <a:pt x="31909" y="1067"/>
                    <a:pt x="31930" y="1066"/>
                    <a:pt x="31953" y="1066"/>
                  </a:cubicBezTo>
                  <a:cubicBezTo>
                    <a:pt x="32059" y="985"/>
                    <a:pt x="31978" y="798"/>
                    <a:pt x="31848" y="750"/>
                  </a:cubicBezTo>
                  <a:cubicBezTo>
                    <a:pt x="31896" y="677"/>
                    <a:pt x="31953" y="612"/>
                    <a:pt x="31880" y="555"/>
                  </a:cubicBezTo>
                  <a:cubicBezTo>
                    <a:pt x="31872" y="490"/>
                    <a:pt x="31872" y="490"/>
                    <a:pt x="31994" y="474"/>
                  </a:cubicBezTo>
                  <a:cubicBezTo>
                    <a:pt x="32050" y="466"/>
                    <a:pt x="32115" y="458"/>
                    <a:pt x="32107" y="393"/>
                  </a:cubicBezTo>
                  <a:cubicBezTo>
                    <a:pt x="32102" y="350"/>
                    <a:pt x="32071" y="339"/>
                    <a:pt x="32035" y="339"/>
                  </a:cubicBezTo>
                  <a:cubicBezTo>
                    <a:pt x="32016" y="339"/>
                    <a:pt x="31996" y="342"/>
                    <a:pt x="31978" y="344"/>
                  </a:cubicBezTo>
                  <a:lnTo>
                    <a:pt x="31961" y="214"/>
                  </a:lnTo>
                  <a:cubicBezTo>
                    <a:pt x="31961" y="214"/>
                    <a:pt x="31954" y="157"/>
                    <a:pt x="31899" y="157"/>
                  </a:cubicBezTo>
                  <a:cubicBezTo>
                    <a:pt x="31896" y="157"/>
                    <a:pt x="31892" y="157"/>
                    <a:pt x="31888" y="158"/>
                  </a:cubicBezTo>
                  <a:cubicBezTo>
                    <a:pt x="31885" y="158"/>
                    <a:pt x="31882" y="158"/>
                    <a:pt x="31879" y="158"/>
                  </a:cubicBezTo>
                  <a:cubicBezTo>
                    <a:pt x="31831" y="158"/>
                    <a:pt x="31823" y="98"/>
                    <a:pt x="31815" y="44"/>
                  </a:cubicBezTo>
                  <a:cubicBezTo>
                    <a:pt x="31849" y="35"/>
                    <a:pt x="31840" y="13"/>
                    <a:pt x="31816" y="13"/>
                  </a:cubicBezTo>
                  <a:cubicBezTo>
                    <a:pt x="31800" y="13"/>
                    <a:pt x="31778" y="23"/>
                    <a:pt x="31759" y="52"/>
                  </a:cubicBezTo>
                  <a:cubicBezTo>
                    <a:pt x="31740" y="55"/>
                    <a:pt x="31720" y="58"/>
                    <a:pt x="31702" y="58"/>
                  </a:cubicBezTo>
                  <a:cubicBezTo>
                    <a:pt x="31665" y="58"/>
                    <a:pt x="31634" y="47"/>
                    <a:pt x="31629" y="4"/>
                  </a:cubicBezTo>
                  <a:lnTo>
                    <a:pt x="31515" y="28"/>
                  </a:lnTo>
                  <a:cubicBezTo>
                    <a:pt x="31394" y="44"/>
                    <a:pt x="31337" y="60"/>
                    <a:pt x="31296" y="190"/>
                  </a:cubicBezTo>
                  <a:cubicBezTo>
                    <a:pt x="31265" y="439"/>
                    <a:pt x="31234" y="621"/>
                    <a:pt x="31339" y="621"/>
                  </a:cubicBezTo>
                  <a:cubicBezTo>
                    <a:pt x="31344" y="621"/>
                    <a:pt x="31348" y="621"/>
                    <a:pt x="31353" y="620"/>
                  </a:cubicBezTo>
                  <a:cubicBezTo>
                    <a:pt x="31386" y="652"/>
                    <a:pt x="31410" y="693"/>
                    <a:pt x="31426" y="741"/>
                  </a:cubicBezTo>
                  <a:cubicBezTo>
                    <a:pt x="31426" y="782"/>
                    <a:pt x="31410" y="831"/>
                    <a:pt x="31386" y="871"/>
                  </a:cubicBezTo>
                  <a:cubicBezTo>
                    <a:pt x="31321" y="879"/>
                    <a:pt x="31369" y="1123"/>
                    <a:pt x="31378" y="1431"/>
                  </a:cubicBezTo>
                  <a:cubicBezTo>
                    <a:pt x="31394" y="1804"/>
                    <a:pt x="31402" y="1982"/>
                    <a:pt x="31345" y="2047"/>
                  </a:cubicBezTo>
                  <a:cubicBezTo>
                    <a:pt x="31313" y="2079"/>
                    <a:pt x="31296" y="2128"/>
                    <a:pt x="31296" y="2177"/>
                  </a:cubicBezTo>
                  <a:cubicBezTo>
                    <a:pt x="31297" y="2176"/>
                    <a:pt x="31298" y="2176"/>
                    <a:pt x="31299" y="2176"/>
                  </a:cubicBezTo>
                  <a:cubicBezTo>
                    <a:pt x="31369" y="2176"/>
                    <a:pt x="31353" y="2546"/>
                    <a:pt x="31345" y="2971"/>
                  </a:cubicBezTo>
                  <a:cubicBezTo>
                    <a:pt x="31353" y="3409"/>
                    <a:pt x="31280" y="3839"/>
                    <a:pt x="31345" y="3839"/>
                  </a:cubicBezTo>
                  <a:cubicBezTo>
                    <a:pt x="31345" y="3903"/>
                    <a:pt x="31337" y="3968"/>
                    <a:pt x="31337" y="3968"/>
                  </a:cubicBezTo>
                  <a:cubicBezTo>
                    <a:pt x="31335" y="3968"/>
                    <a:pt x="31333" y="3968"/>
                    <a:pt x="31332" y="3968"/>
                  </a:cubicBezTo>
                  <a:cubicBezTo>
                    <a:pt x="31279" y="3968"/>
                    <a:pt x="31264" y="4086"/>
                    <a:pt x="31256" y="4203"/>
                  </a:cubicBezTo>
                  <a:cubicBezTo>
                    <a:pt x="31280" y="4285"/>
                    <a:pt x="31296" y="4374"/>
                    <a:pt x="31288" y="4455"/>
                  </a:cubicBezTo>
                  <a:cubicBezTo>
                    <a:pt x="31285" y="4454"/>
                    <a:pt x="31282" y="4454"/>
                    <a:pt x="31279" y="4454"/>
                  </a:cubicBezTo>
                  <a:cubicBezTo>
                    <a:pt x="31230" y="4454"/>
                    <a:pt x="31214" y="4518"/>
                    <a:pt x="31199" y="4633"/>
                  </a:cubicBezTo>
                  <a:cubicBezTo>
                    <a:pt x="31175" y="4755"/>
                    <a:pt x="31167" y="4812"/>
                    <a:pt x="31223" y="4828"/>
                  </a:cubicBezTo>
                  <a:cubicBezTo>
                    <a:pt x="31215" y="4885"/>
                    <a:pt x="31142" y="5314"/>
                    <a:pt x="31053" y="5485"/>
                  </a:cubicBezTo>
                  <a:cubicBezTo>
                    <a:pt x="30988" y="5533"/>
                    <a:pt x="31029" y="5606"/>
                    <a:pt x="31069" y="5679"/>
                  </a:cubicBezTo>
                  <a:cubicBezTo>
                    <a:pt x="31134" y="5695"/>
                    <a:pt x="31167" y="5760"/>
                    <a:pt x="31159" y="5825"/>
                  </a:cubicBezTo>
                  <a:lnTo>
                    <a:pt x="31037" y="5801"/>
                  </a:lnTo>
                  <a:cubicBezTo>
                    <a:pt x="31019" y="5769"/>
                    <a:pt x="31009" y="5751"/>
                    <a:pt x="31001" y="5751"/>
                  </a:cubicBezTo>
                  <a:cubicBezTo>
                    <a:pt x="30990" y="5751"/>
                    <a:pt x="30982" y="5781"/>
                    <a:pt x="30964" y="5849"/>
                  </a:cubicBezTo>
                  <a:lnTo>
                    <a:pt x="30940" y="5963"/>
                  </a:lnTo>
                  <a:cubicBezTo>
                    <a:pt x="30996" y="5979"/>
                    <a:pt x="30932" y="6287"/>
                    <a:pt x="30810" y="6701"/>
                  </a:cubicBezTo>
                  <a:cubicBezTo>
                    <a:pt x="30640" y="7236"/>
                    <a:pt x="30591" y="7414"/>
                    <a:pt x="30640" y="7430"/>
                  </a:cubicBezTo>
                  <a:cubicBezTo>
                    <a:pt x="30696" y="7447"/>
                    <a:pt x="30680" y="7511"/>
                    <a:pt x="30567" y="7665"/>
                  </a:cubicBezTo>
                  <a:cubicBezTo>
                    <a:pt x="30259" y="7957"/>
                    <a:pt x="30259" y="7949"/>
                    <a:pt x="30299" y="8030"/>
                  </a:cubicBezTo>
                  <a:cubicBezTo>
                    <a:pt x="30307" y="8003"/>
                    <a:pt x="30324" y="7995"/>
                    <a:pt x="30345" y="7995"/>
                  </a:cubicBezTo>
                  <a:cubicBezTo>
                    <a:pt x="30369" y="7995"/>
                    <a:pt x="30399" y="8006"/>
                    <a:pt x="30429" y="8014"/>
                  </a:cubicBezTo>
                  <a:cubicBezTo>
                    <a:pt x="30542" y="8055"/>
                    <a:pt x="30518" y="8120"/>
                    <a:pt x="30380" y="8128"/>
                  </a:cubicBezTo>
                  <a:cubicBezTo>
                    <a:pt x="30379" y="8127"/>
                    <a:pt x="30377" y="8127"/>
                    <a:pt x="30375" y="8127"/>
                  </a:cubicBezTo>
                  <a:cubicBezTo>
                    <a:pt x="30324" y="8127"/>
                    <a:pt x="30224" y="8330"/>
                    <a:pt x="30153" y="8549"/>
                  </a:cubicBezTo>
                  <a:cubicBezTo>
                    <a:pt x="30080" y="8776"/>
                    <a:pt x="29999" y="9019"/>
                    <a:pt x="30048" y="9068"/>
                  </a:cubicBezTo>
                  <a:lnTo>
                    <a:pt x="29991" y="9044"/>
                  </a:lnTo>
                  <a:cubicBezTo>
                    <a:pt x="29983" y="9040"/>
                    <a:pt x="29976" y="9039"/>
                    <a:pt x="29969" y="9039"/>
                  </a:cubicBezTo>
                  <a:cubicBezTo>
                    <a:pt x="29926" y="9039"/>
                    <a:pt x="29895" y="9108"/>
                    <a:pt x="29805" y="9303"/>
                  </a:cubicBezTo>
                  <a:lnTo>
                    <a:pt x="29724" y="9465"/>
                  </a:lnTo>
                  <a:cubicBezTo>
                    <a:pt x="29831" y="9519"/>
                    <a:pt x="29632" y="9800"/>
                    <a:pt x="29563" y="9800"/>
                  </a:cubicBezTo>
                  <a:cubicBezTo>
                    <a:pt x="29559" y="9800"/>
                    <a:pt x="29556" y="9799"/>
                    <a:pt x="29553" y="9798"/>
                  </a:cubicBezTo>
                  <a:cubicBezTo>
                    <a:pt x="29472" y="9822"/>
                    <a:pt x="29472" y="9822"/>
                    <a:pt x="29407" y="9928"/>
                  </a:cubicBezTo>
                  <a:cubicBezTo>
                    <a:pt x="29423" y="10140"/>
                    <a:pt x="29238" y="10360"/>
                    <a:pt x="29175" y="10360"/>
                  </a:cubicBezTo>
                  <a:cubicBezTo>
                    <a:pt x="29171" y="10360"/>
                    <a:pt x="29167" y="10359"/>
                    <a:pt x="29164" y="10357"/>
                  </a:cubicBezTo>
                  <a:lnTo>
                    <a:pt x="29107" y="10471"/>
                  </a:lnTo>
                  <a:cubicBezTo>
                    <a:pt x="29107" y="10560"/>
                    <a:pt x="29083" y="10641"/>
                    <a:pt x="29026" y="10714"/>
                  </a:cubicBezTo>
                  <a:cubicBezTo>
                    <a:pt x="28934" y="10849"/>
                    <a:pt x="28897" y="10903"/>
                    <a:pt x="28945" y="10903"/>
                  </a:cubicBezTo>
                  <a:cubicBezTo>
                    <a:pt x="28952" y="10903"/>
                    <a:pt x="28960" y="10902"/>
                    <a:pt x="28970" y="10900"/>
                  </a:cubicBezTo>
                  <a:cubicBezTo>
                    <a:pt x="29026" y="10933"/>
                    <a:pt x="29075" y="10965"/>
                    <a:pt x="29043" y="11014"/>
                  </a:cubicBezTo>
                  <a:lnTo>
                    <a:pt x="28986" y="10982"/>
                  </a:lnTo>
                  <a:cubicBezTo>
                    <a:pt x="28981" y="10979"/>
                    <a:pt x="28977" y="10977"/>
                    <a:pt x="28971" y="10977"/>
                  </a:cubicBezTo>
                  <a:cubicBezTo>
                    <a:pt x="28918" y="10977"/>
                    <a:pt x="28820" y="11122"/>
                    <a:pt x="28702" y="11314"/>
                  </a:cubicBezTo>
                  <a:cubicBezTo>
                    <a:pt x="28532" y="11573"/>
                    <a:pt x="28451" y="11671"/>
                    <a:pt x="28361" y="11679"/>
                  </a:cubicBezTo>
                  <a:lnTo>
                    <a:pt x="28378" y="11768"/>
                  </a:lnTo>
                  <a:cubicBezTo>
                    <a:pt x="28384" y="11832"/>
                    <a:pt x="28360" y="11875"/>
                    <a:pt x="28326" y="11875"/>
                  </a:cubicBezTo>
                  <a:cubicBezTo>
                    <a:pt x="28317" y="11875"/>
                    <a:pt x="28307" y="11872"/>
                    <a:pt x="28297" y="11865"/>
                  </a:cubicBezTo>
                  <a:cubicBezTo>
                    <a:pt x="28216" y="11882"/>
                    <a:pt x="28061" y="12076"/>
                    <a:pt x="28037" y="12214"/>
                  </a:cubicBezTo>
                  <a:lnTo>
                    <a:pt x="27956" y="12311"/>
                  </a:lnTo>
                  <a:cubicBezTo>
                    <a:pt x="27948" y="12310"/>
                    <a:pt x="27940" y="12310"/>
                    <a:pt x="27933" y="12310"/>
                  </a:cubicBezTo>
                  <a:cubicBezTo>
                    <a:pt x="27814" y="12310"/>
                    <a:pt x="27723" y="12424"/>
                    <a:pt x="27761" y="12546"/>
                  </a:cubicBezTo>
                  <a:cubicBezTo>
                    <a:pt x="27749" y="12536"/>
                    <a:pt x="27737" y="12531"/>
                    <a:pt x="27725" y="12531"/>
                  </a:cubicBezTo>
                  <a:cubicBezTo>
                    <a:pt x="27692" y="12531"/>
                    <a:pt x="27662" y="12567"/>
                    <a:pt x="27632" y="12603"/>
                  </a:cubicBezTo>
                  <a:cubicBezTo>
                    <a:pt x="27602" y="12720"/>
                    <a:pt x="27460" y="12884"/>
                    <a:pt x="27403" y="12884"/>
                  </a:cubicBezTo>
                  <a:cubicBezTo>
                    <a:pt x="27397" y="12884"/>
                    <a:pt x="27392" y="12883"/>
                    <a:pt x="27389" y="12879"/>
                  </a:cubicBezTo>
                  <a:lnTo>
                    <a:pt x="27348" y="12919"/>
                  </a:lnTo>
                  <a:cubicBezTo>
                    <a:pt x="27348" y="12992"/>
                    <a:pt x="27316" y="13057"/>
                    <a:pt x="27267" y="13098"/>
                  </a:cubicBezTo>
                  <a:cubicBezTo>
                    <a:pt x="27210" y="13146"/>
                    <a:pt x="27186" y="13211"/>
                    <a:pt x="27186" y="13284"/>
                  </a:cubicBezTo>
                  <a:cubicBezTo>
                    <a:pt x="27186" y="13333"/>
                    <a:pt x="27170" y="13373"/>
                    <a:pt x="27137" y="13414"/>
                  </a:cubicBezTo>
                  <a:cubicBezTo>
                    <a:pt x="27130" y="13421"/>
                    <a:pt x="27124" y="13424"/>
                    <a:pt x="27120" y="13424"/>
                  </a:cubicBezTo>
                  <a:cubicBezTo>
                    <a:pt x="27097" y="13424"/>
                    <a:pt x="27097" y="13351"/>
                    <a:pt x="27097" y="13284"/>
                  </a:cubicBezTo>
                  <a:cubicBezTo>
                    <a:pt x="27110" y="13248"/>
                    <a:pt x="27110" y="13232"/>
                    <a:pt x="27101" y="13232"/>
                  </a:cubicBezTo>
                  <a:cubicBezTo>
                    <a:pt x="27079" y="13232"/>
                    <a:pt x="27000" y="13342"/>
                    <a:pt x="26959" y="13495"/>
                  </a:cubicBezTo>
                  <a:cubicBezTo>
                    <a:pt x="26933" y="13611"/>
                    <a:pt x="26921" y="13666"/>
                    <a:pt x="26916" y="13666"/>
                  </a:cubicBezTo>
                  <a:cubicBezTo>
                    <a:pt x="26912" y="13666"/>
                    <a:pt x="26914" y="13623"/>
                    <a:pt x="26918" y="13544"/>
                  </a:cubicBezTo>
                  <a:cubicBezTo>
                    <a:pt x="26918" y="13487"/>
                    <a:pt x="26922" y="13433"/>
                    <a:pt x="26911" y="13433"/>
                  </a:cubicBezTo>
                  <a:cubicBezTo>
                    <a:pt x="26906" y="13433"/>
                    <a:pt x="26895" y="13451"/>
                    <a:pt x="26878" y="13495"/>
                  </a:cubicBezTo>
                  <a:cubicBezTo>
                    <a:pt x="26878" y="13495"/>
                    <a:pt x="26789" y="13584"/>
                    <a:pt x="26829" y="13625"/>
                  </a:cubicBezTo>
                  <a:lnTo>
                    <a:pt x="26691" y="13754"/>
                  </a:lnTo>
                  <a:cubicBezTo>
                    <a:pt x="26610" y="13779"/>
                    <a:pt x="26537" y="13827"/>
                    <a:pt x="26472" y="13884"/>
                  </a:cubicBezTo>
                  <a:cubicBezTo>
                    <a:pt x="26472" y="13973"/>
                    <a:pt x="26472" y="13973"/>
                    <a:pt x="26391" y="13973"/>
                  </a:cubicBezTo>
                  <a:cubicBezTo>
                    <a:pt x="26380" y="13960"/>
                    <a:pt x="26369" y="13954"/>
                    <a:pt x="26359" y="13954"/>
                  </a:cubicBezTo>
                  <a:cubicBezTo>
                    <a:pt x="26334" y="13954"/>
                    <a:pt x="26324" y="13998"/>
                    <a:pt x="26383" y="14062"/>
                  </a:cubicBezTo>
                  <a:cubicBezTo>
                    <a:pt x="26383" y="14127"/>
                    <a:pt x="26326" y="14179"/>
                    <a:pt x="26263" y="14179"/>
                  </a:cubicBezTo>
                  <a:cubicBezTo>
                    <a:pt x="26254" y="14179"/>
                    <a:pt x="26246" y="14178"/>
                    <a:pt x="26237" y="14176"/>
                  </a:cubicBezTo>
                  <a:cubicBezTo>
                    <a:pt x="26205" y="14137"/>
                    <a:pt x="26178" y="14123"/>
                    <a:pt x="26160" y="14123"/>
                  </a:cubicBezTo>
                  <a:cubicBezTo>
                    <a:pt x="26139" y="14123"/>
                    <a:pt x="26133" y="14145"/>
                    <a:pt x="26156" y="14168"/>
                  </a:cubicBezTo>
                  <a:cubicBezTo>
                    <a:pt x="26148" y="14217"/>
                    <a:pt x="26132" y="14265"/>
                    <a:pt x="26099" y="14298"/>
                  </a:cubicBezTo>
                  <a:cubicBezTo>
                    <a:pt x="26096" y="14295"/>
                    <a:pt x="26092" y="14293"/>
                    <a:pt x="26087" y="14293"/>
                  </a:cubicBezTo>
                  <a:cubicBezTo>
                    <a:pt x="26047" y="14293"/>
                    <a:pt x="25941" y="14369"/>
                    <a:pt x="25791" y="14476"/>
                  </a:cubicBezTo>
                  <a:lnTo>
                    <a:pt x="25516" y="14703"/>
                  </a:lnTo>
                  <a:lnTo>
                    <a:pt x="25183" y="14938"/>
                  </a:lnTo>
                  <a:cubicBezTo>
                    <a:pt x="25135" y="14979"/>
                    <a:pt x="25118" y="15052"/>
                    <a:pt x="25151" y="15100"/>
                  </a:cubicBezTo>
                  <a:cubicBezTo>
                    <a:pt x="25186" y="15151"/>
                    <a:pt x="25197" y="15166"/>
                    <a:pt x="25188" y="15166"/>
                  </a:cubicBezTo>
                  <a:cubicBezTo>
                    <a:pt x="25179" y="15166"/>
                    <a:pt x="25148" y="15149"/>
                    <a:pt x="25102" y="15141"/>
                  </a:cubicBezTo>
                  <a:cubicBezTo>
                    <a:pt x="25048" y="15101"/>
                    <a:pt x="25000" y="15084"/>
                    <a:pt x="24969" y="15084"/>
                  </a:cubicBezTo>
                  <a:cubicBezTo>
                    <a:pt x="24911" y="15084"/>
                    <a:pt x="24905" y="15140"/>
                    <a:pt x="25005" y="15214"/>
                  </a:cubicBezTo>
                  <a:cubicBezTo>
                    <a:pt x="25073" y="15248"/>
                    <a:pt x="25101" y="15262"/>
                    <a:pt x="25074" y="15262"/>
                  </a:cubicBezTo>
                  <a:cubicBezTo>
                    <a:pt x="25056" y="15262"/>
                    <a:pt x="25015" y="15256"/>
                    <a:pt x="24948" y="15246"/>
                  </a:cubicBezTo>
                  <a:cubicBezTo>
                    <a:pt x="24925" y="15244"/>
                    <a:pt x="24908" y="15242"/>
                    <a:pt x="24896" y="15242"/>
                  </a:cubicBezTo>
                  <a:cubicBezTo>
                    <a:pt x="24866" y="15242"/>
                    <a:pt x="24862" y="15256"/>
                    <a:pt x="24851" y="15319"/>
                  </a:cubicBezTo>
                  <a:cubicBezTo>
                    <a:pt x="24872" y="15351"/>
                    <a:pt x="24859" y="15379"/>
                    <a:pt x="24838" y="15379"/>
                  </a:cubicBezTo>
                  <a:cubicBezTo>
                    <a:pt x="24827" y="15379"/>
                    <a:pt x="24813" y="15371"/>
                    <a:pt x="24802" y="15352"/>
                  </a:cubicBezTo>
                  <a:cubicBezTo>
                    <a:pt x="24761" y="15348"/>
                    <a:pt x="24721" y="15342"/>
                    <a:pt x="24694" y="15342"/>
                  </a:cubicBezTo>
                  <a:cubicBezTo>
                    <a:pt x="24662" y="15342"/>
                    <a:pt x="24647" y="15350"/>
                    <a:pt x="24664" y="15376"/>
                  </a:cubicBezTo>
                  <a:cubicBezTo>
                    <a:pt x="24639" y="15391"/>
                    <a:pt x="24610" y="15397"/>
                    <a:pt x="24580" y="15397"/>
                  </a:cubicBezTo>
                  <a:cubicBezTo>
                    <a:pt x="24562" y="15397"/>
                    <a:pt x="24544" y="15395"/>
                    <a:pt x="24526" y="15392"/>
                  </a:cubicBezTo>
                  <a:cubicBezTo>
                    <a:pt x="24516" y="15389"/>
                    <a:pt x="24507" y="15388"/>
                    <a:pt x="24499" y="15388"/>
                  </a:cubicBezTo>
                  <a:cubicBezTo>
                    <a:pt x="24433" y="15388"/>
                    <a:pt x="24418" y="15466"/>
                    <a:pt x="24397" y="15538"/>
                  </a:cubicBezTo>
                  <a:cubicBezTo>
                    <a:pt x="24339" y="15653"/>
                    <a:pt x="24299" y="15711"/>
                    <a:pt x="24274" y="15711"/>
                  </a:cubicBezTo>
                  <a:cubicBezTo>
                    <a:pt x="24256" y="15711"/>
                    <a:pt x="24246" y="15684"/>
                    <a:pt x="24243" y="15627"/>
                  </a:cubicBezTo>
                  <a:cubicBezTo>
                    <a:pt x="24241" y="15598"/>
                    <a:pt x="24228" y="15586"/>
                    <a:pt x="24208" y="15586"/>
                  </a:cubicBezTo>
                  <a:cubicBezTo>
                    <a:pt x="24141" y="15586"/>
                    <a:pt x="23999" y="15731"/>
                    <a:pt x="23999" y="15838"/>
                  </a:cubicBezTo>
                  <a:cubicBezTo>
                    <a:pt x="24005" y="15925"/>
                    <a:pt x="24006" y="15957"/>
                    <a:pt x="24001" y="15957"/>
                  </a:cubicBezTo>
                  <a:cubicBezTo>
                    <a:pt x="23998" y="15957"/>
                    <a:pt x="23992" y="15945"/>
                    <a:pt x="23983" y="15927"/>
                  </a:cubicBezTo>
                  <a:cubicBezTo>
                    <a:pt x="23967" y="15906"/>
                    <a:pt x="23947" y="15895"/>
                    <a:pt x="23926" y="15895"/>
                  </a:cubicBezTo>
                  <a:cubicBezTo>
                    <a:pt x="23916" y="15895"/>
                    <a:pt x="23905" y="15898"/>
                    <a:pt x="23894" y="15903"/>
                  </a:cubicBezTo>
                  <a:cubicBezTo>
                    <a:pt x="23865" y="15922"/>
                    <a:pt x="23832" y="15942"/>
                    <a:pt x="23806" y="15942"/>
                  </a:cubicBezTo>
                  <a:cubicBezTo>
                    <a:pt x="23789" y="15942"/>
                    <a:pt x="23774" y="15934"/>
                    <a:pt x="23764" y="15911"/>
                  </a:cubicBezTo>
                  <a:cubicBezTo>
                    <a:pt x="23708" y="15952"/>
                    <a:pt x="23667" y="16000"/>
                    <a:pt x="23627" y="16057"/>
                  </a:cubicBezTo>
                  <a:cubicBezTo>
                    <a:pt x="23589" y="16153"/>
                    <a:pt x="23499" y="16207"/>
                    <a:pt x="23404" y="16207"/>
                  </a:cubicBezTo>
                  <a:cubicBezTo>
                    <a:pt x="23356" y="16207"/>
                    <a:pt x="23306" y="16193"/>
                    <a:pt x="23262" y="16162"/>
                  </a:cubicBezTo>
                  <a:lnTo>
                    <a:pt x="23181" y="16276"/>
                  </a:lnTo>
                  <a:cubicBezTo>
                    <a:pt x="23175" y="16364"/>
                    <a:pt x="23162" y="16430"/>
                    <a:pt x="23137" y="16430"/>
                  </a:cubicBezTo>
                  <a:cubicBezTo>
                    <a:pt x="23124" y="16430"/>
                    <a:pt x="23110" y="16415"/>
                    <a:pt x="23091" y="16381"/>
                  </a:cubicBezTo>
                  <a:cubicBezTo>
                    <a:pt x="23082" y="16360"/>
                    <a:pt x="23074" y="16341"/>
                    <a:pt x="23067" y="16327"/>
                  </a:cubicBezTo>
                  <a:lnTo>
                    <a:pt x="23067" y="16327"/>
                  </a:lnTo>
                  <a:cubicBezTo>
                    <a:pt x="23065" y="16414"/>
                    <a:pt x="22962" y="16468"/>
                    <a:pt x="22876" y="16468"/>
                  </a:cubicBezTo>
                  <a:cubicBezTo>
                    <a:pt x="22828" y="16468"/>
                    <a:pt x="22784" y="16451"/>
                    <a:pt x="22767" y="16414"/>
                  </a:cubicBezTo>
                  <a:cubicBezTo>
                    <a:pt x="22752" y="16379"/>
                    <a:pt x="22747" y="16366"/>
                    <a:pt x="22732" y="16366"/>
                  </a:cubicBezTo>
                  <a:cubicBezTo>
                    <a:pt x="22722" y="16366"/>
                    <a:pt x="22708" y="16372"/>
                    <a:pt x="22686" y="16381"/>
                  </a:cubicBezTo>
                  <a:lnTo>
                    <a:pt x="22710" y="16438"/>
                  </a:lnTo>
                  <a:cubicBezTo>
                    <a:pt x="22735" y="16495"/>
                    <a:pt x="22759" y="16543"/>
                    <a:pt x="22702" y="16568"/>
                  </a:cubicBezTo>
                  <a:cubicBezTo>
                    <a:pt x="22667" y="16581"/>
                    <a:pt x="22634" y="16594"/>
                    <a:pt x="22607" y="16594"/>
                  </a:cubicBezTo>
                  <a:cubicBezTo>
                    <a:pt x="22585" y="16594"/>
                    <a:pt x="22567" y="16585"/>
                    <a:pt x="22556" y="16560"/>
                  </a:cubicBezTo>
                  <a:cubicBezTo>
                    <a:pt x="22507" y="16540"/>
                    <a:pt x="22459" y="16521"/>
                    <a:pt x="22433" y="16521"/>
                  </a:cubicBezTo>
                  <a:cubicBezTo>
                    <a:pt x="22416" y="16521"/>
                    <a:pt x="22409" y="16529"/>
                    <a:pt x="22418" y="16552"/>
                  </a:cubicBezTo>
                  <a:cubicBezTo>
                    <a:pt x="22403" y="16558"/>
                    <a:pt x="22386" y="16560"/>
                    <a:pt x="22369" y="16560"/>
                  </a:cubicBezTo>
                  <a:cubicBezTo>
                    <a:pt x="22341" y="16560"/>
                    <a:pt x="22311" y="16553"/>
                    <a:pt x="22281" y="16543"/>
                  </a:cubicBezTo>
                  <a:lnTo>
                    <a:pt x="22054" y="16633"/>
                  </a:lnTo>
                  <a:cubicBezTo>
                    <a:pt x="22031" y="16689"/>
                    <a:pt x="21965" y="16730"/>
                    <a:pt x="21921" y="16730"/>
                  </a:cubicBezTo>
                  <a:cubicBezTo>
                    <a:pt x="21903" y="16730"/>
                    <a:pt x="21888" y="16723"/>
                    <a:pt x="21883" y="16706"/>
                  </a:cubicBezTo>
                  <a:cubicBezTo>
                    <a:pt x="21818" y="16730"/>
                    <a:pt x="21770" y="16770"/>
                    <a:pt x="21729" y="16827"/>
                  </a:cubicBezTo>
                  <a:cubicBezTo>
                    <a:pt x="21665" y="16850"/>
                    <a:pt x="21616" y="16865"/>
                    <a:pt x="21583" y="16865"/>
                  </a:cubicBezTo>
                  <a:cubicBezTo>
                    <a:pt x="21558" y="16865"/>
                    <a:pt x="21542" y="16856"/>
                    <a:pt x="21535" y="16835"/>
                  </a:cubicBezTo>
                  <a:cubicBezTo>
                    <a:pt x="21527" y="16809"/>
                    <a:pt x="21523" y="16795"/>
                    <a:pt x="21517" y="16795"/>
                  </a:cubicBezTo>
                  <a:cubicBezTo>
                    <a:pt x="21510" y="16795"/>
                    <a:pt x="21500" y="16813"/>
                    <a:pt x="21478" y="16852"/>
                  </a:cubicBezTo>
                  <a:cubicBezTo>
                    <a:pt x="21494" y="16908"/>
                    <a:pt x="21437" y="16925"/>
                    <a:pt x="21381" y="16941"/>
                  </a:cubicBezTo>
                  <a:lnTo>
                    <a:pt x="21259" y="16981"/>
                  </a:lnTo>
                  <a:cubicBezTo>
                    <a:pt x="21275" y="17038"/>
                    <a:pt x="21275" y="17038"/>
                    <a:pt x="21219" y="17054"/>
                  </a:cubicBezTo>
                  <a:cubicBezTo>
                    <a:pt x="21162" y="17079"/>
                    <a:pt x="20967" y="17079"/>
                    <a:pt x="20902" y="17095"/>
                  </a:cubicBezTo>
                  <a:cubicBezTo>
                    <a:pt x="20732" y="17152"/>
                    <a:pt x="20732" y="17152"/>
                    <a:pt x="20805" y="17192"/>
                  </a:cubicBezTo>
                  <a:cubicBezTo>
                    <a:pt x="20814" y="17188"/>
                    <a:pt x="20822" y="17187"/>
                    <a:pt x="20829" y="17187"/>
                  </a:cubicBezTo>
                  <a:cubicBezTo>
                    <a:pt x="20857" y="17187"/>
                    <a:pt x="20858" y="17214"/>
                    <a:pt x="20800" y="17214"/>
                  </a:cubicBezTo>
                  <a:cubicBezTo>
                    <a:pt x="20787" y="17214"/>
                    <a:pt x="20769" y="17212"/>
                    <a:pt x="20748" y="17208"/>
                  </a:cubicBezTo>
                  <a:cubicBezTo>
                    <a:pt x="20683" y="17233"/>
                    <a:pt x="20489" y="17208"/>
                    <a:pt x="20310" y="17257"/>
                  </a:cubicBezTo>
                  <a:cubicBezTo>
                    <a:pt x="20067" y="17314"/>
                    <a:pt x="20067" y="17314"/>
                    <a:pt x="20083" y="17370"/>
                  </a:cubicBezTo>
                  <a:cubicBezTo>
                    <a:pt x="20131" y="17427"/>
                    <a:pt x="20135" y="17458"/>
                    <a:pt x="20114" y="17458"/>
                  </a:cubicBezTo>
                  <a:cubicBezTo>
                    <a:pt x="20096" y="17458"/>
                    <a:pt x="20060" y="17435"/>
                    <a:pt x="20019" y="17387"/>
                  </a:cubicBezTo>
                  <a:cubicBezTo>
                    <a:pt x="19946" y="17342"/>
                    <a:pt x="19895" y="17324"/>
                    <a:pt x="19864" y="17324"/>
                  </a:cubicBezTo>
                  <a:cubicBezTo>
                    <a:pt x="19832" y="17324"/>
                    <a:pt x="19820" y="17342"/>
                    <a:pt x="19824" y="17370"/>
                  </a:cubicBezTo>
                  <a:cubicBezTo>
                    <a:pt x="19775" y="17443"/>
                    <a:pt x="19775" y="17443"/>
                    <a:pt x="19719" y="17460"/>
                  </a:cubicBezTo>
                  <a:cubicBezTo>
                    <a:pt x="19712" y="17437"/>
                    <a:pt x="19699" y="17426"/>
                    <a:pt x="19679" y="17426"/>
                  </a:cubicBezTo>
                  <a:cubicBezTo>
                    <a:pt x="19648" y="17426"/>
                    <a:pt x="19600" y="17451"/>
                    <a:pt x="19532" y="17500"/>
                  </a:cubicBezTo>
                  <a:cubicBezTo>
                    <a:pt x="19517" y="17502"/>
                    <a:pt x="19505" y="17504"/>
                    <a:pt x="19497" y="17504"/>
                  </a:cubicBezTo>
                  <a:cubicBezTo>
                    <a:pt x="19474" y="17504"/>
                    <a:pt x="19471" y="17493"/>
                    <a:pt x="19459" y="17452"/>
                  </a:cubicBezTo>
                  <a:lnTo>
                    <a:pt x="19338" y="17468"/>
                  </a:lnTo>
                  <a:cubicBezTo>
                    <a:pt x="19274" y="17557"/>
                    <a:pt x="19091" y="17592"/>
                    <a:pt x="18951" y="17592"/>
                  </a:cubicBezTo>
                  <a:cubicBezTo>
                    <a:pt x="18875" y="17592"/>
                    <a:pt x="18812" y="17582"/>
                    <a:pt x="18786" y="17565"/>
                  </a:cubicBezTo>
                  <a:cubicBezTo>
                    <a:pt x="18746" y="17573"/>
                    <a:pt x="18705" y="17606"/>
                    <a:pt x="18673" y="17646"/>
                  </a:cubicBezTo>
                  <a:cubicBezTo>
                    <a:pt x="18651" y="17714"/>
                    <a:pt x="18623" y="17749"/>
                    <a:pt x="18599" y="17749"/>
                  </a:cubicBezTo>
                  <a:cubicBezTo>
                    <a:pt x="18578" y="17749"/>
                    <a:pt x="18559" y="17720"/>
                    <a:pt x="18551" y="17662"/>
                  </a:cubicBezTo>
                  <a:cubicBezTo>
                    <a:pt x="18543" y="17604"/>
                    <a:pt x="18539" y="17575"/>
                    <a:pt x="18533" y="17575"/>
                  </a:cubicBezTo>
                  <a:cubicBezTo>
                    <a:pt x="18525" y="17575"/>
                    <a:pt x="18515" y="17608"/>
                    <a:pt x="18494" y="17670"/>
                  </a:cubicBezTo>
                  <a:cubicBezTo>
                    <a:pt x="18466" y="17703"/>
                    <a:pt x="18373" y="17727"/>
                    <a:pt x="18294" y="17727"/>
                  </a:cubicBezTo>
                  <a:cubicBezTo>
                    <a:pt x="18215" y="17727"/>
                    <a:pt x="18150" y="17703"/>
                    <a:pt x="18178" y="17638"/>
                  </a:cubicBezTo>
                  <a:lnTo>
                    <a:pt x="18162" y="17524"/>
                  </a:lnTo>
                  <a:cubicBezTo>
                    <a:pt x="18129" y="17557"/>
                    <a:pt x="18089" y="17581"/>
                    <a:pt x="18048" y="17589"/>
                  </a:cubicBezTo>
                  <a:cubicBezTo>
                    <a:pt x="18048" y="17654"/>
                    <a:pt x="17992" y="17662"/>
                    <a:pt x="17805" y="17679"/>
                  </a:cubicBezTo>
                  <a:cubicBezTo>
                    <a:pt x="17688" y="17686"/>
                    <a:pt x="17460" y="17776"/>
                    <a:pt x="17327" y="17776"/>
                  </a:cubicBezTo>
                  <a:cubicBezTo>
                    <a:pt x="17321" y="17776"/>
                    <a:pt x="17316" y="17776"/>
                    <a:pt x="17311" y="17776"/>
                  </a:cubicBezTo>
                  <a:cubicBezTo>
                    <a:pt x="17284" y="17776"/>
                    <a:pt x="17253" y="17776"/>
                    <a:pt x="17222" y="17776"/>
                  </a:cubicBezTo>
                  <a:cubicBezTo>
                    <a:pt x="17112" y="17776"/>
                    <a:pt x="16988" y="17771"/>
                    <a:pt x="16938" y="17727"/>
                  </a:cubicBezTo>
                  <a:cubicBezTo>
                    <a:pt x="16848" y="17727"/>
                    <a:pt x="16767" y="17751"/>
                    <a:pt x="16694" y="17792"/>
                  </a:cubicBezTo>
                  <a:cubicBezTo>
                    <a:pt x="16661" y="17826"/>
                    <a:pt x="16610" y="17842"/>
                    <a:pt x="16569" y="17842"/>
                  </a:cubicBezTo>
                  <a:cubicBezTo>
                    <a:pt x="16530" y="17842"/>
                    <a:pt x="16500" y="17828"/>
                    <a:pt x="16500" y="17800"/>
                  </a:cubicBezTo>
                  <a:lnTo>
                    <a:pt x="16443" y="17800"/>
                  </a:lnTo>
                  <a:cubicBezTo>
                    <a:pt x="16386" y="17833"/>
                    <a:pt x="16321" y="17857"/>
                    <a:pt x="16257" y="17857"/>
                  </a:cubicBezTo>
                  <a:cubicBezTo>
                    <a:pt x="16257" y="17816"/>
                    <a:pt x="16222" y="17770"/>
                    <a:pt x="16179" y="17770"/>
                  </a:cubicBezTo>
                  <a:cubicBezTo>
                    <a:pt x="16162" y="17770"/>
                    <a:pt x="16145" y="17777"/>
                    <a:pt x="16127" y="17792"/>
                  </a:cubicBezTo>
                  <a:cubicBezTo>
                    <a:pt x="16127" y="17844"/>
                    <a:pt x="16091" y="17849"/>
                    <a:pt x="16010" y="17849"/>
                  </a:cubicBezTo>
                  <a:cubicBezTo>
                    <a:pt x="15989" y="17849"/>
                    <a:pt x="15966" y="17849"/>
                    <a:pt x="15940" y="17849"/>
                  </a:cubicBezTo>
                  <a:cubicBezTo>
                    <a:pt x="15884" y="17800"/>
                    <a:pt x="15332" y="17800"/>
                    <a:pt x="14813" y="17727"/>
                  </a:cubicBezTo>
                  <a:lnTo>
                    <a:pt x="14092" y="17654"/>
                  </a:lnTo>
                  <a:cubicBezTo>
                    <a:pt x="13957" y="17637"/>
                    <a:pt x="13852" y="17623"/>
                    <a:pt x="13801" y="17623"/>
                  </a:cubicBezTo>
                  <a:cubicBezTo>
                    <a:pt x="13781" y="17623"/>
                    <a:pt x="13770" y="17625"/>
                    <a:pt x="13767" y="17630"/>
                  </a:cubicBezTo>
                  <a:lnTo>
                    <a:pt x="13589" y="17597"/>
                  </a:lnTo>
                  <a:lnTo>
                    <a:pt x="13403" y="17565"/>
                  </a:lnTo>
                  <a:cubicBezTo>
                    <a:pt x="13422" y="17469"/>
                    <a:pt x="13229" y="17459"/>
                    <a:pt x="13051" y="17459"/>
                  </a:cubicBezTo>
                  <a:cubicBezTo>
                    <a:pt x="13003" y="17459"/>
                    <a:pt x="12957" y="17460"/>
                    <a:pt x="12916" y="17460"/>
                  </a:cubicBezTo>
                  <a:cubicBezTo>
                    <a:pt x="12877" y="17479"/>
                    <a:pt x="12838" y="17490"/>
                    <a:pt x="12798" y="17490"/>
                  </a:cubicBezTo>
                  <a:cubicBezTo>
                    <a:pt x="12773" y="17490"/>
                    <a:pt x="12747" y="17485"/>
                    <a:pt x="12722" y="17476"/>
                  </a:cubicBezTo>
                  <a:cubicBezTo>
                    <a:pt x="12742" y="17381"/>
                    <a:pt x="12622" y="17332"/>
                    <a:pt x="12502" y="17332"/>
                  </a:cubicBezTo>
                  <a:cubicBezTo>
                    <a:pt x="12477" y="17332"/>
                    <a:pt x="12453" y="17334"/>
                    <a:pt x="12430" y="17338"/>
                  </a:cubicBezTo>
                  <a:cubicBezTo>
                    <a:pt x="12390" y="17385"/>
                    <a:pt x="12357" y="17408"/>
                    <a:pt x="12334" y="17408"/>
                  </a:cubicBezTo>
                  <a:cubicBezTo>
                    <a:pt x="12306" y="17408"/>
                    <a:pt x="12295" y="17373"/>
                    <a:pt x="12308" y="17306"/>
                  </a:cubicBezTo>
                  <a:cubicBezTo>
                    <a:pt x="12325" y="17245"/>
                    <a:pt x="12301" y="17208"/>
                    <a:pt x="12250" y="17208"/>
                  </a:cubicBezTo>
                  <a:cubicBezTo>
                    <a:pt x="12204" y="17208"/>
                    <a:pt x="12137" y="17237"/>
                    <a:pt x="12057" y="17306"/>
                  </a:cubicBezTo>
                  <a:cubicBezTo>
                    <a:pt x="12022" y="17323"/>
                    <a:pt x="12002" y="17333"/>
                    <a:pt x="11988" y="17333"/>
                  </a:cubicBezTo>
                  <a:cubicBezTo>
                    <a:pt x="11968" y="17333"/>
                    <a:pt x="11958" y="17315"/>
                    <a:pt x="11935" y="17273"/>
                  </a:cubicBezTo>
                  <a:cubicBezTo>
                    <a:pt x="11919" y="17183"/>
                    <a:pt x="11886" y="17145"/>
                    <a:pt x="11861" y="17145"/>
                  </a:cubicBezTo>
                  <a:cubicBezTo>
                    <a:pt x="11847" y="17145"/>
                    <a:pt x="11835" y="17156"/>
                    <a:pt x="11830" y="17176"/>
                  </a:cubicBezTo>
                  <a:cubicBezTo>
                    <a:pt x="11793" y="17216"/>
                    <a:pt x="11760" y="17235"/>
                    <a:pt x="11733" y="17235"/>
                  </a:cubicBezTo>
                  <a:cubicBezTo>
                    <a:pt x="11694" y="17235"/>
                    <a:pt x="11666" y="17195"/>
                    <a:pt x="11651" y="17119"/>
                  </a:cubicBezTo>
                  <a:cubicBezTo>
                    <a:pt x="11605" y="17032"/>
                    <a:pt x="11588" y="16994"/>
                    <a:pt x="11564" y="16994"/>
                  </a:cubicBezTo>
                  <a:cubicBezTo>
                    <a:pt x="11545" y="16994"/>
                    <a:pt x="11523" y="17016"/>
                    <a:pt x="11481" y="17054"/>
                  </a:cubicBezTo>
                  <a:cubicBezTo>
                    <a:pt x="11451" y="17084"/>
                    <a:pt x="11408" y="17097"/>
                    <a:pt x="11361" y="17097"/>
                  </a:cubicBezTo>
                  <a:cubicBezTo>
                    <a:pt x="11256" y="17097"/>
                    <a:pt x="11136" y="17031"/>
                    <a:pt x="11124" y="16941"/>
                  </a:cubicBezTo>
                  <a:cubicBezTo>
                    <a:pt x="11083" y="16923"/>
                    <a:pt x="11050" y="16879"/>
                    <a:pt x="11029" y="16879"/>
                  </a:cubicBezTo>
                  <a:cubicBezTo>
                    <a:pt x="11021" y="16879"/>
                    <a:pt x="11015" y="16885"/>
                    <a:pt x="11011" y="16900"/>
                  </a:cubicBezTo>
                  <a:lnTo>
                    <a:pt x="10970" y="16819"/>
                  </a:lnTo>
                  <a:lnTo>
                    <a:pt x="10857" y="16779"/>
                  </a:lnTo>
                  <a:lnTo>
                    <a:pt x="10832" y="16835"/>
                  </a:lnTo>
                  <a:cubicBezTo>
                    <a:pt x="10776" y="16811"/>
                    <a:pt x="10451" y="16608"/>
                    <a:pt x="10054" y="16438"/>
                  </a:cubicBezTo>
                  <a:cubicBezTo>
                    <a:pt x="9604" y="16222"/>
                    <a:pt x="9429" y="16130"/>
                    <a:pt x="9379" y="16130"/>
                  </a:cubicBezTo>
                  <a:cubicBezTo>
                    <a:pt x="9361" y="16130"/>
                    <a:pt x="9359" y="16141"/>
                    <a:pt x="9365" y="16162"/>
                  </a:cubicBezTo>
                  <a:cubicBezTo>
                    <a:pt x="9365" y="16218"/>
                    <a:pt x="9347" y="16242"/>
                    <a:pt x="9325" y="16242"/>
                  </a:cubicBezTo>
                  <a:cubicBezTo>
                    <a:pt x="9293" y="16242"/>
                    <a:pt x="9255" y="16188"/>
                    <a:pt x="9260" y="16106"/>
                  </a:cubicBezTo>
                  <a:cubicBezTo>
                    <a:pt x="9178" y="16041"/>
                    <a:pt x="9097" y="15976"/>
                    <a:pt x="9008" y="15919"/>
                  </a:cubicBezTo>
                  <a:cubicBezTo>
                    <a:pt x="8903" y="15854"/>
                    <a:pt x="8797" y="15789"/>
                    <a:pt x="8830" y="15741"/>
                  </a:cubicBezTo>
                  <a:lnTo>
                    <a:pt x="8773" y="15708"/>
                  </a:lnTo>
                  <a:cubicBezTo>
                    <a:pt x="8759" y="15712"/>
                    <a:pt x="8743" y="15714"/>
                    <a:pt x="8727" y="15714"/>
                  </a:cubicBezTo>
                  <a:cubicBezTo>
                    <a:pt x="8557" y="15714"/>
                    <a:pt x="8283" y="15533"/>
                    <a:pt x="8165" y="15400"/>
                  </a:cubicBezTo>
                  <a:cubicBezTo>
                    <a:pt x="8084" y="15343"/>
                    <a:pt x="7987" y="15303"/>
                    <a:pt x="7881" y="15279"/>
                  </a:cubicBezTo>
                  <a:cubicBezTo>
                    <a:pt x="7743" y="15254"/>
                    <a:pt x="7743" y="15254"/>
                    <a:pt x="7727" y="15173"/>
                  </a:cubicBezTo>
                  <a:cubicBezTo>
                    <a:pt x="7755" y="15132"/>
                    <a:pt x="7572" y="14933"/>
                    <a:pt x="7472" y="14933"/>
                  </a:cubicBezTo>
                  <a:cubicBezTo>
                    <a:pt x="7454" y="14933"/>
                    <a:pt x="7438" y="14940"/>
                    <a:pt x="7427" y="14954"/>
                  </a:cubicBezTo>
                  <a:lnTo>
                    <a:pt x="7419" y="14873"/>
                  </a:lnTo>
                  <a:cubicBezTo>
                    <a:pt x="7410" y="14826"/>
                    <a:pt x="7381" y="14808"/>
                    <a:pt x="7351" y="14808"/>
                  </a:cubicBezTo>
                  <a:cubicBezTo>
                    <a:pt x="7324" y="14808"/>
                    <a:pt x="7296" y="14822"/>
                    <a:pt x="7281" y="14841"/>
                  </a:cubicBezTo>
                  <a:cubicBezTo>
                    <a:pt x="7255" y="14876"/>
                    <a:pt x="7231" y="14895"/>
                    <a:pt x="7215" y="14895"/>
                  </a:cubicBezTo>
                  <a:cubicBezTo>
                    <a:pt x="7187" y="14895"/>
                    <a:pt x="7180" y="14840"/>
                    <a:pt x="7216" y="14727"/>
                  </a:cubicBezTo>
                  <a:cubicBezTo>
                    <a:pt x="7269" y="14657"/>
                    <a:pt x="7259" y="14621"/>
                    <a:pt x="7237" y="14621"/>
                  </a:cubicBezTo>
                  <a:cubicBezTo>
                    <a:pt x="7228" y="14621"/>
                    <a:pt x="7217" y="14627"/>
                    <a:pt x="7208" y="14638"/>
                  </a:cubicBezTo>
                  <a:cubicBezTo>
                    <a:pt x="7183" y="14640"/>
                    <a:pt x="7157" y="14643"/>
                    <a:pt x="7135" y="14643"/>
                  </a:cubicBezTo>
                  <a:cubicBezTo>
                    <a:pt x="7078" y="14643"/>
                    <a:pt x="7036" y="14629"/>
                    <a:pt x="7030" y="14565"/>
                  </a:cubicBezTo>
                  <a:cubicBezTo>
                    <a:pt x="7004" y="14544"/>
                    <a:pt x="6978" y="14524"/>
                    <a:pt x="6949" y="14524"/>
                  </a:cubicBezTo>
                  <a:cubicBezTo>
                    <a:pt x="6923" y="14524"/>
                    <a:pt x="6894" y="14539"/>
                    <a:pt x="6860" y="14581"/>
                  </a:cubicBezTo>
                  <a:cubicBezTo>
                    <a:pt x="6846" y="14597"/>
                    <a:pt x="6832" y="14604"/>
                    <a:pt x="6818" y="14604"/>
                  </a:cubicBezTo>
                  <a:cubicBezTo>
                    <a:pt x="6787" y="14604"/>
                    <a:pt x="6755" y="14576"/>
                    <a:pt x="6722" y="14549"/>
                  </a:cubicBezTo>
                  <a:cubicBezTo>
                    <a:pt x="6762" y="14500"/>
                    <a:pt x="6762" y="14500"/>
                    <a:pt x="6852" y="14492"/>
                  </a:cubicBezTo>
                  <a:lnTo>
                    <a:pt x="6754" y="14411"/>
                  </a:lnTo>
                  <a:cubicBezTo>
                    <a:pt x="6706" y="14371"/>
                    <a:pt x="6657" y="14249"/>
                    <a:pt x="6689" y="14200"/>
                  </a:cubicBezTo>
                  <a:cubicBezTo>
                    <a:pt x="6685" y="14157"/>
                    <a:pt x="6671" y="14125"/>
                    <a:pt x="6655" y="14125"/>
                  </a:cubicBezTo>
                  <a:cubicBezTo>
                    <a:pt x="6640" y="14125"/>
                    <a:pt x="6623" y="14148"/>
                    <a:pt x="6608" y="14208"/>
                  </a:cubicBezTo>
                  <a:cubicBezTo>
                    <a:pt x="6567" y="14254"/>
                    <a:pt x="6547" y="14276"/>
                    <a:pt x="6524" y="14276"/>
                  </a:cubicBezTo>
                  <a:cubicBezTo>
                    <a:pt x="6502" y="14276"/>
                    <a:pt x="6477" y="14256"/>
                    <a:pt x="6430" y="14217"/>
                  </a:cubicBezTo>
                  <a:cubicBezTo>
                    <a:pt x="6381" y="14176"/>
                    <a:pt x="6341" y="14135"/>
                    <a:pt x="6381" y="14095"/>
                  </a:cubicBezTo>
                  <a:cubicBezTo>
                    <a:pt x="6422" y="14046"/>
                    <a:pt x="6422" y="14046"/>
                    <a:pt x="6325" y="13965"/>
                  </a:cubicBezTo>
                  <a:cubicBezTo>
                    <a:pt x="6241" y="13882"/>
                    <a:pt x="6108" y="13852"/>
                    <a:pt x="5989" y="13852"/>
                  </a:cubicBezTo>
                  <a:cubicBezTo>
                    <a:pt x="5922" y="13852"/>
                    <a:pt x="5860" y="13861"/>
                    <a:pt x="5814" y="13876"/>
                  </a:cubicBezTo>
                  <a:cubicBezTo>
                    <a:pt x="5773" y="13916"/>
                    <a:pt x="5751" y="13939"/>
                    <a:pt x="5743" y="13939"/>
                  </a:cubicBezTo>
                  <a:cubicBezTo>
                    <a:pt x="5733" y="13939"/>
                    <a:pt x="5743" y="13906"/>
                    <a:pt x="5765" y="13835"/>
                  </a:cubicBezTo>
                  <a:cubicBezTo>
                    <a:pt x="5806" y="13787"/>
                    <a:pt x="5765" y="13746"/>
                    <a:pt x="5716" y="13698"/>
                  </a:cubicBezTo>
                  <a:cubicBezTo>
                    <a:pt x="5707" y="13709"/>
                    <a:pt x="5700" y="13713"/>
                    <a:pt x="5695" y="13713"/>
                  </a:cubicBezTo>
                  <a:cubicBezTo>
                    <a:pt x="5682" y="13713"/>
                    <a:pt x="5683" y="13687"/>
                    <a:pt x="5697" y="13687"/>
                  </a:cubicBezTo>
                  <a:cubicBezTo>
                    <a:pt x="5702" y="13687"/>
                    <a:pt x="5709" y="13690"/>
                    <a:pt x="5716" y="13698"/>
                  </a:cubicBezTo>
                  <a:cubicBezTo>
                    <a:pt x="5729" y="13687"/>
                    <a:pt x="5742" y="13682"/>
                    <a:pt x="5754" y="13682"/>
                  </a:cubicBezTo>
                  <a:cubicBezTo>
                    <a:pt x="5787" y="13682"/>
                    <a:pt x="5816" y="13717"/>
                    <a:pt x="5846" y="13746"/>
                  </a:cubicBezTo>
                  <a:lnTo>
                    <a:pt x="5895" y="13706"/>
                  </a:lnTo>
                  <a:cubicBezTo>
                    <a:pt x="5925" y="13608"/>
                    <a:pt x="5905" y="13561"/>
                    <a:pt x="5838" y="13561"/>
                  </a:cubicBezTo>
                  <a:cubicBezTo>
                    <a:pt x="5816" y="13561"/>
                    <a:pt x="5789" y="13566"/>
                    <a:pt x="5757" y="13576"/>
                  </a:cubicBezTo>
                  <a:cubicBezTo>
                    <a:pt x="5676" y="13568"/>
                    <a:pt x="5676" y="13568"/>
                    <a:pt x="5676" y="13487"/>
                  </a:cubicBezTo>
                  <a:cubicBezTo>
                    <a:pt x="5669" y="13414"/>
                    <a:pt x="5668" y="13346"/>
                    <a:pt x="5646" y="13346"/>
                  </a:cubicBezTo>
                  <a:cubicBezTo>
                    <a:pt x="5641" y="13346"/>
                    <a:pt x="5635" y="13350"/>
                    <a:pt x="5627" y="13357"/>
                  </a:cubicBezTo>
                  <a:cubicBezTo>
                    <a:pt x="5579" y="13308"/>
                    <a:pt x="5546" y="13252"/>
                    <a:pt x="5538" y="13187"/>
                  </a:cubicBezTo>
                  <a:cubicBezTo>
                    <a:pt x="5477" y="13113"/>
                    <a:pt x="5443" y="13067"/>
                    <a:pt x="5409" y="13067"/>
                  </a:cubicBezTo>
                  <a:cubicBezTo>
                    <a:pt x="5398" y="13067"/>
                    <a:pt x="5388" y="13072"/>
                    <a:pt x="5376" y="13081"/>
                  </a:cubicBezTo>
                  <a:cubicBezTo>
                    <a:pt x="5365" y="13092"/>
                    <a:pt x="5354" y="13097"/>
                    <a:pt x="5344" y="13097"/>
                  </a:cubicBezTo>
                  <a:cubicBezTo>
                    <a:pt x="5314" y="13097"/>
                    <a:pt x="5284" y="13063"/>
                    <a:pt x="5254" y="13033"/>
                  </a:cubicBezTo>
                  <a:cubicBezTo>
                    <a:pt x="5224" y="12997"/>
                    <a:pt x="5194" y="12961"/>
                    <a:pt x="5161" y="12961"/>
                  </a:cubicBezTo>
                  <a:cubicBezTo>
                    <a:pt x="5149" y="12961"/>
                    <a:pt x="5137" y="12965"/>
                    <a:pt x="5125" y="12976"/>
                  </a:cubicBezTo>
                  <a:cubicBezTo>
                    <a:pt x="5107" y="12991"/>
                    <a:pt x="5085" y="12999"/>
                    <a:pt x="5061" y="12999"/>
                  </a:cubicBezTo>
                  <a:cubicBezTo>
                    <a:pt x="5017" y="12999"/>
                    <a:pt x="4966" y="12973"/>
                    <a:pt x="4914" y="12911"/>
                  </a:cubicBezTo>
                  <a:cubicBezTo>
                    <a:pt x="4784" y="12854"/>
                    <a:pt x="4784" y="12854"/>
                    <a:pt x="4833" y="12733"/>
                  </a:cubicBezTo>
                  <a:cubicBezTo>
                    <a:pt x="4881" y="12692"/>
                    <a:pt x="4841" y="12644"/>
                    <a:pt x="4800" y="12595"/>
                  </a:cubicBezTo>
                  <a:cubicBezTo>
                    <a:pt x="4768" y="12563"/>
                    <a:pt x="4760" y="12514"/>
                    <a:pt x="4760" y="12465"/>
                  </a:cubicBezTo>
                  <a:cubicBezTo>
                    <a:pt x="4763" y="12425"/>
                    <a:pt x="4757" y="12411"/>
                    <a:pt x="4745" y="12411"/>
                  </a:cubicBezTo>
                  <a:cubicBezTo>
                    <a:pt x="4730" y="12411"/>
                    <a:pt x="4705" y="12431"/>
                    <a:pt x="4679" y="12449"/>
                  </a:cubicBezTo>
                  <a:lnTo>
                    <a:pt x="4581" y="12530"/>
                  </a:lnTo>
                  <a:cubicBezTo>
                    <a:pt x="4549" y="12473"/>
                    <a:pt x="4606" y="12352"/>
                    <a:pt x="4646" y="12319"/>
                  </a:cubicBezTo>
                  <a:cubicBezTo>
                    <a:pt x="4679" y="12245"/>
                    <a:pt x="4695" y="12213"/>
                    <a:pt x="4685" y="12213"/>
                  </a:cubicBezTo>
                  <a:cubicBezTo>
                    <a:pt x="4678" y="12213"/>
                    <a:pt x="4656" y="12231"/>
                    <a:pt x="4614" y="12263"/>
                  </a:cubicBezTo>
                  <a:cubicBezTo>
                    <a:pt x="4599" y="12275"/>
                    <a:pt x="4581" y="12282"/>
                    <a:pt x="4563" y="12282"/>
                  </a:cubicBezTo>
                  <a:cubicBezTo>
                    <a:pt x="4520" y="12282"/>
                    <a:pt x="4474" y="12245"/>
                    <a:pt x="4452" y="12149"/>
                  </a:cubicBezTo>
                  <a:cubicBezTo>
                    <a:pt x="4379" y="12052"/>
                    <a:pt x="4306" y="11954"/>
                    <a:pt x="4354" y="11914"/>
                  </a:cubicBezTo>
                  <a:cubicBezTo>
                    <a:pt x="4362" y="11865"/>
                    <a:pt x="4322" y="11825"/>
                    <a:pt x="4281" y="11817"/>
                  </a:cubicBezTo>
                  <a:cubicBezTo>
                    <a:pt x="4192" y="11800"/>
                    <a:pt x="4152" y="11752"/>
                    <a:pt x="4095" y="11565"/>
                  </a:cubicBezTo>
                  <a:cubicBezTo>
                    <a:pt x="4044" y="11341"/>
                    <a:pt x="4029" y="11272"/>
                    <a:pt x="3992" y="11272"/>
                  </a:cubicBezTo>
                  <a:cubicBezTo>
                    <a:pt x="3975" y="11272"/>
                    <a:pt x="3955" y="11286"/>
                    <a:pt x="3925" y="11306"/>
                  </a:cubicBezTo>
                  <a:cubicBezTo>
                    <a:pt x="3902" y="11321"/>
                    <a:pt x="3880" y="11336"/>
                    <a:pt x="3869" y="11336"/>
                  </a:cubicBezTo>
                  <a:cubicBezTo>
                    <a:pt x="3855" y="11336"/>
                    <a:pt x="3857" y="11315"/>
                    <a:pt x="3892" y="11249"/>
                  </a:cubicBezTo>
                  <a:cubicBezTo>
                    <a:pt x="3908" y="11168"/>
                    <a:pt x="3827" y="11152"/>
                    <a:pt x="3706" y="11079"/>
                  </a:cubicBezTo>
                  <a:cubicBezTo>
                    <a:pt x="3695" y="11078"/>
                    <a:pt x="3684" y="11077"/>
                    <a:pt x="3673" y="11077"/>
                  </a:cubicBezTo>
                  <a:cubicBezTo>
                    <a:pt x="3597" y="11077"/>
                    <a:pt x="3527" y="11102"/>
                    <a:pt x="3471" y="11152"/>
                  </a:cubicBezTo>
                  <a:cubicBezTo>
                    <a:pt x="3428" y="11178"/>
                    <a:pt x="3402" y="11194"/>
                    <a:pt x="3386" y="11194"/>
                  </a:cubicBezTo>
                  <a:cubicBezTo>
                    <a:pt x="3363" y="11194"/>
                    <a:pt x="3359" y="11161"/>
                    <a:pt x="3349" y="11079"/>
                  </a:cubicBezTo>
                  <a:cubicBezTo>
                    <a:pt x="3317" y="11022"/>
                    <a:pt x="3333" y="10949"/>
                    <a:pt x="3381" y="10909"/>
                  </a:cubicBezTo>
                  <a:cubicBezTo>
                    <a:pt x="3393" y="10903"/>
                    <a:pt x="3405" y="10900"/>
                    <a:pt x="3418" y="10900"/>
                  </a:cubicBezTo>
                  <a:cubicBezTo>
                    <a:pt x="3440" y="10900"/>
                    <a:pt x="3460" y="10909"/>
                    <a:pt x="3471" y="10925"/>
                  </a:cubicBezTo>
                  <a:lnTo>
                    <a:pt x="3503" y="10982"/>
                  </a:lnTo>
                  <a:cubicBezTo>
                    <a:pt x="3552" y="10949"/>
                    <a:pt x="3600" y="10917"/>
                    <a:pt x="3535" y="10811"/>
                  </a:cubicBezTo>
                  <a:cubicBezTo>
                    <a:pt x="3549" y="10746"/>
                    <a:pt x="3530" y="10697"/>
                    <a:pt x="3497" y="10697"/>
                  </a:cubicBezTo>
                  <a:cubicBezTo>
                    <a:pt x="3489" y="10697"/>
                    <a:pt x="3480" y="10700"/>
                    <a:pt x="3471" y="10706"/>
                  </a:cubicBezTo>
                  <a:cubicBezTo>
                    <a:pt x="3487" y="10625"/>
                    <a:pt x="3430" y="10511"/>
                    <a:pt x="3365" y="10406"/>
                  </a:cubicBezTo>
                  <a:cubicBezTo>
                    <a:pt x="3308" y="10300"/>
                    <a:pt x="3219" y="10130"/>
                    <a:pt x="3244" y="10049"/>
                  </a:cubicBezTo>
                  <a:cubicBezTo>
                    <a:pt x="3196" y="9960"/>
                    <a:pt x="3165" y="9906"/>
                    <a:pt x="3122" y="9906"/>
                  </a:cubicBezTo>
                  <a:cubicBezTo>
                    <a:pt x="3115" y="9906"/>
                    <a:pt x="3106" y="9908"/>
                    <a:pt x="3098" y="9911"/>
                  </a:cubicBezTo>
                  <a:cubicBezTo>
                    <a:pt x="3065" y="9929"/>
                    <a:pt x="3040" y="9936"/>
                    <a:pt x="3022" y="9936"/>
                  </a:cubicBezTo>
                  <a:cubicBezTo>
                    <a:pt x="2984" y="9936"/>
                    <a:pt x="2983" y="9904"/>
                    <a:pt x="3017" y="9887"/>
                  </a:cubicBezTo>
                  <a:cubicBezTo>
                    <a:pt x="3073" y="9782"/>
                    <a:pt x="2806" y="9028"/>
                    <a:pt x="2668" y="9019"/>
                  </a:cubicBezTo>
                  <a:lnTo>
                    <a:pt x="2619" y="8906"/>
                  </a:lnTo>
                  <a:cubicBezTo>
                    <a:pt x="2611" y="8768"/>
                    <a:pt x="2473" y="8428"/>
                    <a:pt x="2400" y="8387"/>
                  </a:cubicBezTo>
                  <a:lnTo>
                    <a:pt x="2336" y="8217"/>
                  </a:lnTo>
                  <a:cubicBezTo>
                    <a:pt x="2344" y="8079"/>
                    <a:pt x="2327" y="8022"/>
                    <a:pt x="2246" y="7982"/>
                  </a:cubicBezTo>
                  <a:cubicBezTo>
                    <a:pt x="2165" y="7941"/>
                    <a:pt x="2109" y="7965"/>
                    <a:pt x="2165" y="7941"/>
                  </a:cubicBezTo>
                  <a:cubicBezTo>
                    <a:pt x="2230" y="7925"/>
                    <a:pt x="2173" y="7811"/>
                    <a:pt x="2100" y="7568"/>
                  </a:cubicBezTo>
                  <a:cubicBezTo>
                    <a:pt x="2054" y="7420"/>
                    <a:pt x="2037" y="7365"/>
                    <a:pt x="2021" y="7365"/>
                  </a:cubicBezTo>
                  <a:cubicBezTo>
                    <a:pt x="2011" y="7365"/>
                    <a:pt x="2002" y="7384"/>
                    <a:pt x="1987" y="7414"/>
                  </a:cubicBezTo>
                  <a:cubicBezTo>
                    <a:pt x="1857" y="7187"/>
                    <a:pt x="1914" y="7171"/>
                    <a:pt x="1971" y="7155"/>
                  </a:cubicBezTo>
                  <a:lnTo>
                    <a:pt x="1971" y="7155"/>
                  </a:lnTo>
                  <a:cubicBezTo>
                    <a:pt x="1983" y="7157"/>
                    <a:pt x="1994" y="7158"/>
                    <a:pt x="2004" y="7158"/>
                  </a:cubicBezTo>
                  <a:cubicBezTo>
                    <a:pt x="2093" y="7158"/>
                    <a:pt x="2050" y="7065"/>
                    <a:pt x="1882" y="7057"/>
                  </a:cubicBezTo>
                  <a:cubicBezTo>
                    <a:pt x="1744" y="7025"/>
                    <a:pt x="1711" y="6903"/>
                    <a:pt x="1768" y="6887"/>
                  </a:cubicBezTo>
                  <a:cubicBezTo>
                    <a:pt x="1774" y="6885"/>
                    <a:pt x="1780" y="6885"/>
                    <a:pt x="1785" y="6885"/>
                  </a:cubicBezTo>
                  <a:cubicBezTo>
                    <a:pt x="1828" y="6885"/>
                    <a:pt x="1843" y="6942"/>
                    <a:pt x="1857" y="6993"/>
                  </a:cubicBezTo>
                  <a:lnTo>
                    <a:pt x="1979" y="6960"/>
                  </a:lnTo>
                  <a:cubicBezTo>
                    <a:pt x="1954" y="6903"/>
                    <a:pt x="1954" y="6903"/>
                    <a:pt x="1882" y="6855"/>
                  </a:cubicBezTo>
                  <a:cubicBezTo>
                    <a:pt x="1865" y="6814"/>
                    <a:pt x="1833" y="6774"/>
                    <a:pt x="1784" y="6757"/>
                  </a:cubicBezTo>
                  <a:cubicBezTo>
                    <a:pt x="1764" y="6740"/>
                    <a:pt x="1740" y="6732"/>
                    <a:pt x="1716" y="6732"/>
                  </a:cubicBezTo>
                  <a:cubicBezTo>
                    <a:pt x="1672" y="6732"/>
                    <a:pt x="1630" y="6759"/>
                    <a:pt x="1614" y="6806"/>
                  </a:cubicBezTo>
                  <a:cubicBezTo>
                    <a:pt x="1600" y="6830"/>
                    <a:pt x="1590" y="6840"/>
                    <a:pt x="1581" y="6840"/>
                  </a:cubicBezTo>
                  <a:cubicBezTo>
                    <a:pt x="1563" y="6840"/>
                    <a:pt x="1552" y="6801"/>
                    <a:pt x="1541" y="6757"/>
                  </a:cubicBezTo>
                  <a:cubicBezTo>
                    <a:pt x="1552" y="6665"/>
                    <a:pt x="1585" y="6627"/>
                    <a:pt x="1627" y="6627"/>
                  </a:cubicBezTo>
                  <a:cubicBezTo>
                    <a:pt x="1648" y="6627"/>
                    <a:pt x="1671" y="6636"/>
                    <a:pt x="1695" y="6652"/>
                  </a:cubicBezTo>
                  <a:cubicBezTo>
                    <a:pt x="1704" y="6682"/>
                    <a:pt x="1723" y="6692"/>
                    <a:pt x="1749" y="6692"/>
                  </a:cubicBezTo>
                  <a:cubicBezTo>
                    <a:pt x="1771" y="6692"/>
                    <a:pt x="1798" y="6684"/>
                    <a:pt x="1825" y="6676"/>
                  </a:cubicBezTo>
                  <a:cubicBezTo>
                    <a:pt x="1882" y="6668"/>
                    <a:pt x="1695" y="6393"/>
                    <a:pt x="1565" y="6360"/>
                  </a:cubicBezTo>
                  <a:lnTo>
                    <a:pt x="1622" y="6344"/>
                  </a:lnTo>
                  <a:cubicBezTo>
                    <a:pt x="1679" y="6336"/>
                    <a:pt x="1654" y="6214"/>
                    <a:pt x="1622" y="6093"/>
                  </a:cubicBezTo>
                  <a:cubicBezTo>
                    <a:pt x="1600" y="5983"/>
                    <a:pt x="1585" y="5920"/>
                    <a:pt x="1541" y="5920"/>
                  </a:cubicBezTo>
                  <a:cubicBezTo>
                    <a:pt x="1536" y="5920"/>
                    <a:pt x="1531" y="5921"/>
                    <a:pt x="1525" y="5922"/>
                  </a:cubicBezTo>
                  <a:cubicBezTo>
                    <a:pt x="1502" y="5926"/>
                    <a:pt x="1479" y="5930"/>
                    <a:pt x="1458" y="5930"/>
                  </a:cubicBezTo>
                  <a:cubicBezTo>
                    <a:pt x="1429" y="5930"/>
                    <a:pt x="1405" y="5920"/>
                    <a:pt x="1395" y="5882"/>
                  </a:cubicBezTo>
                  <a:lnTo>
                    <a:pt x="1395" y="5882"/>
                  </a:lnTo>
                  <a:cubicBezTo>
                    <a:pt x="1411" y="5947"/>
                    <a:pt x="1346" y="5955"/>
                    <a:pt x="1290" y="5971"/>
                  </a:cubicBezTo>
                  <a:cubicBezTo>
                    <a:pt x="1306" y="5898"/>
                    <a:pt x="1330" y="5825"/>
                    <a:pt x="1363" y="5760"/>
                  </a:cubicBezTo>
                  <a:cubicBezTo>
                    <a:pt x="1460" y="5606"/>
                    <a:pt x="1492" y="5412"/>
                    <a:pt x="1452" y="5233"/>
                  </a:cubicBezTo>
                  <a:cubicBezTo>
                    <a:pt x="1436" y="5112"/>
                    <a:pt x="1403" y="4925"/>
                    <a:pt x="1452" y="4860"/>
                  </a:cubicBezTo>
                  <a:cubicBezTo>
                    <a:pt x="1436" y="4745"/>
                    <a:pt x="1428" y="4681"/>
                    <a:pt x="1380" y="4681"/>
                  </a:cubicBezTo>
                  <a:cubicBezTo>
                    <a:pt x="1377" y="4681"/>
                    <a:pt x="1374" y="4681"/>
                    <a:pt x="1371" y="4682"/>
                  </a:cubicBezTo>
                  <a:lnTo>
                    <a:pt x="1346" y="4560"/>
                  </a:lnTo>
                  <a:cubicBezTo>
                    <a:pt x="1393" y="4490"/>
                    <a:pt x="1380" y="4373"/>
                    <a:pt x="1327" y="4373"/>
                  </a:cubicBezTo>
                  <a:cubicBezTo>
                    <a:pt x="1326" y="4373"/>
                    <a:pt x="1324" y="4373"/>
                    <a:pt x="1322" y="4374"/>
                  </a:cubicBezTo>
                  <a:cubicBezTo>
                    <a:pt x="1257" y="4317"/>
                    <a:pt x="1314" y="4252"/>
                    <a:pt x="1306" y="4187"/>
                  </a:cubicBezTo>
                  <a:cubicBezTo>
                    <a:pt x="1370" y="4109"/>
                    <a:pt x="1398" y="4075"/>
                    <a:pt x="1378" y="4075"/>
                  </a:cubicBezTo>
                  <a:cubicBezTo>
                    <a:pt x="1362" y="4075"/>
                    <a:pt x="1318" y="4095"/>
                    <a:pt x="1241" y="4131"/>
                  </a:cubicBezTo>
                  <a:cubicBezTo>
                    <a:pt x="1184" y="4139"/>
                    <a:pt x="1136" y="4268"/>
                    <a:pt x="1144" y="4333"/>
                  </a:cubicBezTo>
                  <a:cubicBezTo>
                    <a:pt x="1144" y="4390"/>
                    <a:pt x="1152" y="4455"/>
                    <a:pt x="1160" y="4520"/>
                  </a:cubicBezTo>
                  <a:cubicBezTo>
                    <a:pt x="1127" y="4463"/>
                    <a:pt x="1111" y="4398"/>
                    <a:pt x="1079" y="4341"/>
                  </a:cubicBezTo>
                  <a:cubicBezTo>
                    <a:pt x="1079" y="4279"/>
                    <a:pt x="1010" y="4163"/>
                    <a:pt x="955" y="4163"/>
                  </a:cubicBezTo>
                  <a:cubicBezTo>
                    <a:pt x="953" y="4163"/>
                    <a:pt x="951" y="4163"/>
                    <a:pt x="949" y="4163"/>
                  </a:cubicBezTo>
                  <a:cubicBezTo>
                    <a:pt x="917" y="4163"/>
                    <a:pt x="884" y="4139"/>
                    <a:pt x="884" y="4098"/>
                  </a:cubicBezTo>
                  <a:lnTo>
                    <a:pt x="998" y="4090"/>
                  </a:lnTo>
                  <a:cubicBezTo>
                    <a:pt x="1040" y="4126"/>
                    <a:pt x="1087" y="4145"/>
                    <a:pt x="1136" y="4145"/>
                  </a:cubicBezTo>
                  <a:cubicBezTo>
                    <a:pt x="1152" y="4145"/>
                    <a:pt x="1168" y="4143"/>
                    <a:pt x="1184" y="4139"/>
                  </a:cubicBezTo>
                  <a:cubicBezTo>
                    <a:pt x="1295" y="4067"/>
                    <a:pt x="1344" y="3879"/>
                    <a:pt x="1232" y="3879"/>
                  </a:cubicBezTo>
                  <a:cubicBezTo>
                    <a:pt x="1230" y="3879"/>
                    <a:pt x="1227" y="3879"/>
                    <a:pt x="1225" y="3879"/>
                  </a:cubicBezTo>
                  <a:cubicBezTo>
                    <a:pt x="1217" y="3822"/>
                    <a:pt x="1217" y="3822"/>
                    <a:pt x="1273" y="3758"/>
                  </a:cubicBezTo>
                  <a:cubicBezTo>
                    <a:pt x="1330" y="3749"/>
                    <a:pt x="1330" y="3685"/>
                    <a:pt x="1200" y="3636"/>
                  </a:cubicBezTo>
                  <a:cubicBezTo>
                    <a:pt x="1079" y="3579"/>
                    <a:pt x="1071" y="3514"/>
                    <a:pt x="1192" y="3449"/>
                  </a:cubicBezTo>
                  <a:cubicBezTo>
                    <a:pt x="1288" y="3322"/>
                    <a:pt x="1305" y="3076"/>
                    <a:pt x="1244" y="3076"/>
                  </a:cubicBezTo>
                  <a:cubicBezTo>
                    <a:pt x="1243" y="3076"/>
                    <a:pt x="1242" y="3076"/>
                    <a:pt x="1241" y="3077"/>
                  </a:cubicBezTo>
                  <a:cubicBezTo>
                    <a:pt x="1119" y="3077"/>
                    <a:pt x="1119" y="2890"/>
                    <a:pt x="1176" y="2825"/>
                  </a:cubicBezTo>
                  <a:cubicBezTo>
                    <a:pt x="1241" y="2777"/>
                    <a:pt x="1233" y="2687"/>
                    <a:pt x="1176" y="2639"/>
                  </a:cubicBezTo>
                  <a:cubicBezTo>
                    <a:pt x="1233" y="2639"/>
                    <a:pt x="1298" y="2574"/>
                    <a:pt x="1233" y="2517"/>
                  </a:cubicBezTo>
                  <a:cubicBezTo>
                    <a:pt x="1233" y="2517"/>
                    <a:pt x="1233" y="2488"/>
                    <a:pt x="1216" y="2488"/>
                  </a:cubicBezTo>
                  <a:cubicBezTo>
                    <a:pt x="1208" y="2488"/>
                    <a:pt x="1195" y="2495"/>
                    <a:pt x="1176" y="2517"/>
                  </a:cubicBezTo>
                  <a:lnTo>
                    <a:pt x="1055" y="2387"/>
                  </a:lnTo>
                  <a:cubicBezTo>
                    <a:pt x="1055" y="2435"/>
                    <a:pt x="1024" y="2448"/>
                    <a:pt x="981" y="2448"/>
                  </a:cubicBezTo>
                  <a:cubicBezTo>
                    <a:pt x="966" y="2448"/>
                    <a:pt x="950" y="2446"/>
                    <a:pt x="933" y="2444"/>
                  </a:cubicBezTo>
                  <a:cubicBezTo>
                    <a:pt x="876" y="2444"/>
                    <a:pt x="933" y="2193"/>
                    <a:pt x="1127" y="2079"/>
                  </a:cubicBezTo>
                  <a:lnTo>
                    <a:pt x="1257" y="1958"/>
                  </a:lnTo>
                  <a:lnTo>
                    <a:pt x="1136" y="1950"/>
                  </a:lnTo>
                  <a:cubicBezTo>
                    <a:pt x="1136" y="1893"/>
                    <a:pt x="1144" y="1828"/>
                    <a:pt x="1200" y="1828"/>
                  </a:cubicBezTo>
                  <a:cubicBezTo>
                    <a:pt x="1217" y="1830"/>
                    <a:pt x="1230" y="1832"/>
                    <a:pt x="1239" y="1832"/>
                  </a:cubicBezTo>
                  <a:cubicBezTo>
                    <a:pt x="1265" y="1832"/>
                    <a:pt x="1265" y="1819"/>
                    <a:pt x="1265" y="1771"/>
                  </a:cubicBezTo>
                  <a:cubicBezTo>
                    <a:pt x="1273" y="1739"/>
                    <a:pt x="1241" y="1706"/>
                    <a:pt x="1209" y="1706"/>
                  </a:cubicBezTo>
                  <a:cubicBezTo>
                    <a:pt x="1095" y="1698"/>
                    <a:pt x="1095" y="1698"/>
                    <a:pt x="1152" y="1641"/>
                  </a:cubicBezTo>
                  <a:cubicBezTo>
                    <a:pt x="1282" y="1585"/>
                    <a:pt x="1282" y="1528"/>
                    <a:pt x="1168" y="1455"/>
                  </a:cubicBezTo>
                  <a:cubicBezTo>
                    <a:pt x="1046" y="1447"/>
                    <a:pt x="1046" y="1439"/>
                    <a:pt x="1176" y="1390"/>
                  </a:cubicBezTo>
                  <a:cubicBezTo>
                    <a:pt x="1241" y="1390"/>
                    <a:pt x="1290" y="1341"/>
                    <a:pt x="1298" y="1277"/>
                  </a:cubicBezTo>
                  <a:lnTo>
                    <a:pt x="1241" y="1268"/>
                  </a:lnTo>
                  <a:cubicBezTo>
                    <a:pt x="1119" y="1260"/>
                    <a:pt x="1127" y="1196"/>
                    <a:pt x="1192" y="1139"/>
                  </a:cubicBezTo>
                  <a:lnTo>
                    <a:pt x="1192" y="1139"/>
                  </a:lnTo>
                  <a:cubicBezTo>
                    <a:pt x="1196" y="1139"/>
                    <a:pt x="1199" y="1140"/>
                    <a:pt x="1202" y="1140"/>
                  </a:cubicBezTo>
                  <a:cubicBezTo>
                    <a:pt x="1250" y="1140"/>
                    <a:pt x="1255" y="1082"/>
                    <a:pt x="1217" y="960"/>
                  </a:cubicBezTo>
                  <a:cubicBezTo>
                    <a:pt x="1232" y="839"/>
                    <a:pt x="1240" y="781"/>
                    <a:pt x="1294" y="781"/>
                  </a:cubicBezTo>
                  <a:cubicBezTo>
                    <a:pt x="1298" y="781"/>
                    <a:pt x="1302" y="782"/>
                    <a:pt x="1306" y="782"/>
                  </a:cubicBezTo>
                  <a:cubicBezTo>
                    <a:pt x="1341" y="787"/>
                    <a:pt x="1365" y="790"/>
                    <a:pt x="1379" y="790"/>
                  </a:cubicBezTo>
                  <a:cubicBezTo>
                    <a:pt x="1409" y="790"/>
                    <a:pt x="1387" y="773"/>
                    <a:pt x="1314" y="717"/>
                  </a:cubicBezTo>
                  <a:cubicBezTo>
                    <a:pt x="1265" y="652"/>
                    <a:pt x="1265" y="644"/>
                    <a:pt x="1338" y="531"/>
                  </a:cubicBezTo>
                  <a:cubicBezTo>
                    <a:pt x="1411" y="482"/>
                    <a:pt x="1411" y="482"/>
                    <a:pt x="1354" y="409"/>
                  </a:cubicBezTo>
                  <a:cubicBezTo>
                    <a:pt x="1308" y="402"/>
                    <a:pt x="1271" y="397"/>
                    <a:pt x="1242" y="397"/>
                  </a:cubicBezTo>
                  <a:cubicBezTo>
                    <a:pt x="1201" y="397"/>
                    <a:pt x="1178" y="408"/>
                    <a:pt x="1168" y="442"/>
                  </a:cubicBezTo>
                  <a:cubicBezTo>
                    <a:pt x="1162" y="489"/>
                    <a:pt x="1160" y="502"/>
                    <a:pt x="1137" y="502"/>
                  </a:cubicBezTo>
                  <a:cubicBezTo>
                    <a:pt x="1129" y="502"/>
                    <a:pt x="1118" y="500"/>
                    <a:pt x="1103" y="498"/>
                  </a:cubicBezTo>
                  <a:cubicBezTo>
                    <a:pt x="1103" y="498"/>
                    <a:pt x="1111" y="433"/>
                    <a:pt x="1119" y="377"/>
                  </a:cubicBezTo>
                  <a:cubicBezTo>
                    <a:pt x="1136" y="287"/>
                    <a:pt x="1127" y="198"/>
                    <a:pt x="1103" y="109"/>
                  </a:cubicBezTo>
                  <a:cubicBezTo>
                    <a:pt x="1077" y="39"/>
                    <a:pt x="1032" y="0"/>
                    <a:pt x="10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8" name="Google Shape;8838;p32"/>
            <p:cNvSpPr/>
            <p:nvPr/>
          </p:nvSpPr>
          <p:spPr>
            <a:xfrm>
              <a:off x="7461152" y="2342809"/>
              <a:ext cx="102184" cy="277782"/>
            </a:xfrm>
            <a:custGeom>
              <a:avLst/>
              <a:gdLst/>
              <a:ahLst/>
              <a:cxnLst/>
              <a:rect l="l" t="t" r="r" b="b"/>
              <a:pathLst>
                <a:path w="5928" h="16115" extrusionOk="0">
                  <a:moveTo>
                    <a:pt x="609" y="328"/>
                  </a:moveTo>
                  <a:lnTo>
                    <a:pt x="609" y="353"/>
                  </a:lnTo>
                  <a:cubicBezTo>
                    <a:pt x="609" y="377"/>
                    <a:pt x="666" y="377"/>
                    <a:pt x="731" y="377"/>
                  </a:cubicBezTo>
                  <a:lnTo>
                    <a:pt x="731" y="353"/>
                  </a:lnTo>
                  <a:cubicBezTo>
                    <a:pt x="690" y="337"/>
                    <a:pt x="650" y="328"/>
                    <a:pt x="609" y="328"/>
                  </a:cubicBezTo>
                  <a:close/>
                  <a:moveTo>
                    <a:pt x="1566" y="401"/>
                  </a:moveTo>
                  <a:cubicBezTo>
                    <a:pt x="1623" y="410"/>
                    <a:pt x="1623" y="426"/>
                    <a:pt x="1623" y="450"/>
                  </a:cubicBezTo>
                  <a:cubicBezTo>
                    <a:pt x="1623" y="474"/>
                    <a:pt x="1623" y="474"/>
                    <a:pt x="1558" y="474"/>
                  </a:cubicBezTo>
                  <a:cubicBezTo>
                    <a:pt x="1558" y="474"/>
                    <a:pt x="1501" y="450"/>
                    <a:pt x="1501" y="426"/>
                  </a:cubicBezTo>
                  <a:lnTo>
                    <a:pt x="1566" y="401"/>
                  </a:lnTo>
                  <a:close/>
                  <a:moveTo>
                    <a:pt x="1586" y="667"/>
                  </a:moveTo>
                  <a:cubicBezTo>
                    <a:pt x="1613" y="667"/>
                    <a:pt x="1611" y="677"/>
                    <a:pt x="1606" y="701"/>
                  </a:cubicBezTo>
                  <a:cubicBezTo>
                    <a:pt x="1606" y="726"/>
                    <a:pt x="1606" y="750"/>
                    <a:pt x="1550" y="750"/>
                  </a:cubicBezTo>
                  <a:lnTo>
                    <a:pt x="1550" y="726"/>
                  </a:lnTo>
                  <a:cubicBezTo>
                    <a:pt x="1587" y="726"/>
                    <a:pt x="1575" y="715"/>
                    <a:pt x="1543" y="715"/>
                  </a:cubicBezTo>
                  <a:cubicBezTo>
                    <a:pt x="1527" y="715"/>
                    <a:pt x="1506" y="718"/>
                    <a:pt x="1485" y="726"/>
                  </a:cubicBezTo>
                  <a:lnTo>
                    <a:pt x="1371" y="718"/>
                  </a:lnTo>
                  <a:cubicBezTo>
                    <a:pt x="1371" y="693"/>
                    <a:pt x="1428" y="677"/>
                    <a:pt x="1493" y="677"/>
                  </a:cubicBezTo>
                  <a:cubicBezTo>
                    <a:pt x="1540" y="671"/>
                    <a:pt x="1569" y="667"/>
                    <a:pt x="1586" y="667"/>
                  </a:cubicBezTo>
                  <a:close/>
                  <a:moveTo>
                    <a:pt x="1906" y="758"/>
                  </a:moveTo>
                  <a:lnTo>
                    <a:pt x="1841" y="782"/>
                  </a:lnTo>
                  <a:lnTo>
                    <a:pt x="1841" y="807"/>
                  </a:lnTo>
                  <a:cubicBezTo>
                    <a:pt x="1906" y="807"/>
                    <a:pt x="1906" y="807"/>
                    <a:pt x="1906" y="782"/>
                  </a:cubicBezTo>
                  <a:lnTo>
                    <a:pt x="1906" y="758"/>
                  </a:lnTo>
                  <a:close/>
                  <a:moveTo>
                    <a:pt x="1258" y="1958"/>
                  </a:moveTo>
                  <a:cubicBezTo>
                    <a:pt x="1314" y="1958"/>
                    <a:pt x="1371" y="2007"/>
                    <a:pt x="1371" y="2031"/>
                  </a:cubicBezTo>
                  <a:cubicBezTo>
                    <a:pt x="1371" y="2041"/>
                    <a:pt x="1361" y="2047"/>
                    <a:pt x="1345" y="2047"/>
                  </a:cubicBezTo>
                  <a:cubicBezTo>
                    <a:pt x="1323" y="2047"/>
                    <a:pt x="1288" y="2035"/>
                    <a:pt x="1250" y="2007"/>
                  </a:cubicBezTo>
                  <a:lnTo>
                    <a:pt x="1258" y="1958"/>
                  </a:lnTo>
                  <a:close/>
                  <a:moveTo>
                    <a:pt x="1193" y="2096"/>
                  </a:moveTo>
                  <a:cubicBezTo>
                    <a:pt x="1128" y="2096"/>
                    <a:pt x="1128" y="2112"/>
                    <a:pt x="1128" y="2161"/>
                  </a:cubicBezTo>
                  <a:cubicBezTo>
                    <a:pt x="1128" y="2185"/>
                    <a:pt x="1185" y="2209"/>
                    <a:pt x="1185" y="2209"/>
                  </a:cubicBezTo>
                  <a:cubicBezTo>
                    <a:pt x="1241" y="2209"/>
                    <a:pt x="1241" y="2185"/>
                    <a:pt x="1250" y="2161"/>
                  </a:cubicBezTo>
                  <a:cubicBezTo>
                    <a:pt x="1306" y="2120"/>
                    <a:pt x="1250" y="2096"/>
                    <a:pt x="1193" y="2096"/>
                  </a:cubicBezTo>
                  <a:close/>
                  <a:moveTo>
                    <a:pt x="1566" y="3093"/>
                  </a:moveTo>
                  <a:cubicBezTo>
                    <a:pt x="1631" y="3093"/>
                    <a:pt x="1631" y="3118"/>
                    <a:pt x="1631" y="3142"/>
                  </a:cubicBezTo>
                  <a:lnTo>
                    <a:pt x="1566" y="3134"/>
                  </a:lnTo>
                  <a:lnTo>
                    <a:pt x="1509" y="3109"/>
                  </a:lnTo>
                  <a:lnTo>
                    <a:pt x="1566" y="3093"/>
                  </a:lnTo>
                  <a:close/>
                  <a:moveTo>
                    <a:pt x="1266" y="3158"/>
                  </a:moveTo>
                  <a:lnTo>
                    <a:pt x="1387" y="3207"/>
                  </a:lnTo>
                  <a:cubicBezTo>
                    <a:pt x="1514" y="3241"/>
                    <a:pt x="1551" y="3251"/>
                    <a:pt x="1518" y="3251"/>
                  </a:cubicBezTo>
                  <a:cubicBezTo>
                    <a:pt x="1504" y="3251"/>
                    <a:pt x="1479" y="3250"/>
                    <a:pt x="1444" y="3247"/>
                  </a:cubicBezTo>
                  <a:cubicBezTo>
                    <a:pt x="1433" y="3249"/>
                    <a:pt x="1423" y="3249"/>
                    <a:pt x="1412" y="3249"/>
                  </a:cubicBezTo>
                  <a:cubicBezTo>
                    <a:pt x="1358" y="3249"/>
                    <a:pt x="1306" y="3232"/>
                    <a:pt x="1266" y="3199"/>
                  </a:cubicBezTo>
                  <a:lnTo>
                    <a:pt x="1266" y="3158"/>
                  </a:lnTo>
                  <a:close/>
                  <a:moveTo>
                    <a:pt x="1505" y="3699"/>
                  </a:moveTo>
                  <a:cubicBezTo>
                    <a:pt x="1531" y="3699"/>
                    <a:pt x="1583" y="3716"/>
                    <a:pt x="1663" y="3734"/>
                  </a:cubicBezTo>
                  <a:cubicBezTo>
                    <a:pt x="1701" y="3762"/>
                    <a:pt x="1717" y="3774"/>
                    <a:pt x="1699" y="3774"/>
                  </a:cubicBezTo>
                  <a:cubicBezTo>
                    <a:pt x="1686" y="3774"/>
                    <a:pt x="1657" y="3768"/>
                    <a:pt x="1606" y="3758"/>
                  </a:cubicBezTo>
                  <a:lnTo>
                    <a:pt x="1485" y="3709"/>
                  </a:lnTo>
                  <a:cubicBezTo>
                    <a:pt x="1487" y="3702"/>
                    <a:pt x="1494" y="3699"/>
                    <a:pt x="1505" y="3699"/>
                  </a:cubicBezTo>
                  <a:close/>
                  <a:moveTo>
                    <a:pt x="1306" y="3888"/>
                  </a:moveTo>
                  <a:cubicBezTo>
                    <a:pt x="1347" y="3896"/>
                    <a:pt x="1387" y="3904"/>
                    <a:pt x="1420" y="3912"/>
                  </a:cubicBezTo>
                  <a:lnTo>
                    <a:pt x="1420" y="3936"/>
                  </a:lnTo>
                  <a:cubicBezTo>
                    <a:pt x="1363" y="3936"/>
                    <a:pt x="1298" y="3936"/>
                    <a:pt x="1298" y="3912"/>
                  </a:cubicBezTo>
                  <a:lnTo>
                    <a:pt x="1306" y="3888"/>
                  </a:lnTo>
                  <a:close/>
                  <a:moveTo>
                    <a:pt x="1174" y="4343"/>
                  </a:moveTo>
                  <a:cubicBezTo>
                    <a:pt x="1188" y="4343"/>
                    <a:pt x="1225" y="4379"/>
                    <a:pt x="1225" y="4399"/>
                  </a:cubicBezTo>
                  <a:lnTo>
                    <a:pt x="1168" y="4390"/>
                  </a:lnTo>
                  <a:cubicBezTo>
                    <a:pt x="1168" y="4374"/>
                    <a:pt x="1112" y="4350"/>
                    <a:pt x="1168" y="4350"/>
                  </a:cubicBezTo>
                  <a:cubicBezTo>
                    <a:pt x="1168" y="4345"/>
                    <a:pt x="1171" y="4343"/>
                    <a:pt x="1174" y="4343"/>
                  </a:cubicBezTo>
                  <a:close/>
                  <a:moveTo>
                    <a:pt x="1460" y="4536"/>
                  </a:moveTo>
                  <a:cubicBezTo>
                    <a:pt x="1525" y="4536"/>
                    <a:pt x="1582" y="4536"/>
                    <a:pt x="1582" y="4561"/>
                  </a:cubicBezTo>
                  <a:cubicBezTo>
                    <a:pt x="1622" y="4578"/>
                    <a:pt x="1605" y="4595"/>
                    <a:pt x="1549" y="4595"/>
                  </a:cubicBezTo>
                  <a:cubicBezTo>
                    <a:pt x="1526" y="4595"/>
                    <a:pt x="1496" y="4592"/>
                    <a:pt x="1460" y="4585"/>
                  </a:cubicBezTo>
                  <a:lnTo>
                    <a:pt x="1460" y="4536"/>
                  </a:lnTo>
                  <a:close/>
                  <a:moveTo>
                    <a:pt x="1574" y="4747"/>
                  </a:moveTo>
                  <a:lnTo>
                    <a:pt x="1574" y="4763"/>
                  </a:lnTo>
                  <a:cubicBezTo>
                    <a:pt x="1574" y="4788"/>
                    <a:pt x="1574" y="4788"/>
                    <a:pt x="1517" y="4788"/>
                  </a:cubicBezTo>
                  <a:lnTo>
                    <a:pt x="1517" y="4763"/>
                  </a:lnTo>
                  <a:lnTo>
                    <a:pt x="1574" y="4747"/>
                  </a:lnTo>
                  <a:close/>
                  <a:moveTo>
                    <a:pt x="1752" y="4999"/>
                  </a:moveTo>
                  <a:cubicBezTo>
                    <a:pt x="1704" y="4999"/>
                    <a:pt x="1663" y="5007"/>
                    <a:pt x="1631" y="5023"/>
                  </a:cubicBezTo>
                  <a:cubicBezTo>
                    <a:pt x="1631" y="5039"/>
                    <a:pt x="1687" y="5039"/>
                    <a:pt x="1687" y="5039"/>
                  </a:cubicBezTo>
                  <a:cubicBezTo>
                    <a:pt x="1687" y="5039"/>
                    <a:pt x="1696" y="5040"/>
                    <a:pt x="1707" y="5040"/>
                  </a:cubicBezTo>
                  <a:cubicBezTo>
                    <a:pt x="1724" y="5040"/>
                    <a:pt x="1744" y="5037"/>
                    <a:pt x="1744" y="5023"/>
                  </a:cubicBezTo>
                  <a:lnTo>
                    <a:pt x="1752" y="4999"/>
                  </a:lnTo>
                  <a:close/>
                  <a:moveTo>
                    <a:pt x="1323" y="5128"/>
                  </a:moveTo>
                  <a:cubicBezTo>
                    <a:pt x="1387" y="5136"/>
                    <a:pt x="1387" y="5153"/>
                    <a:pt x="1387" y="5153"/>
                  </a:cubicBezTo>
                  <a:cubicBezTo>
                    <a:pt x="1387" y="5177"/>
                    <a:pt x="1387" y="5201"/>
                    <a:pt x="1323" y="5201"/>
                  </a:cubicBezTo>
                  <a:cubicBezTo>
                    <a:pt x="1323" y="5201"/>
                    <a:pt x="1266" y="5201"/>
                    <a:pt x="1266" y="5177"/>
                  </a:cubicBezTo>
                  <a:cubicBezTo>
                    <a:pt x="1266" y="5153"/>
                    <a:pt x="1323" y="5128"/>
                    <a:pt x="1323" y="5128"/>
                  </a:cubicBezTo>
                  <a:close/>
                  <a:moveTo>
                    <a:pt x="2145" y="5396"/>
                  </a:moveTo>
                  <a:cubicBezTo>
                    <a:pt x="2135" y="5396"/>
                    <a:pt x="2120" y="5402"/>
                    <a:pt x="2093" y="5412"/>
                  </a:cubicBezTo>
                  <a:lnTo>
                    <a:pt x="2093" y="5461"/>
                  </a:lnTo>
                  <a:cubicBezTo>
                    <a:pt x="2158" y="5461"/>
                    <a:pt x="2158" y="5461"/>
                    <a:pt x="2158" y="5436"/>
                  </a:cubicBezTo>
                  <a:cubicBezTo>
                    <a:pt x="2158" y="5408"/>
                    <a:pt x="2158" y="5396"/>
                    <a:pt x="2145" y="5396"/>
                  </a:cubicBezTo>
                  <a:close/>
                  <a:moveTo>
                    <a:pt x="66" y="5420"/>
                  </a:moveTo>
                  <a:cubicBezTo>
                    <a:pt x="1" y="5420"/>
                    <a:pt x="1" y="5444"/>
                    <a:pt x="123" y="5469"/>
                  </a:cubicBezTo>
                  <a:cubicBezTo>
                    <a:pt x="179" y="5469"/>
                    <a:pt x="179" y="5469"/>
                    <a:pt x="179" y="5444"/>
                  </a:cubicBezTo>
                  <a:cubicBezTo>
                    <a:pt x="147" y="5428"/>
                    <a:pt x="106" y="5420"/>
                    <a:pt x="66" y="5420"/>
                  </a:cubicBezTo>
                  <a:close/>
                  <a:moveTo>
                    <a:pt x="1364" y="5556"/>
                  </a:moveTo>
                  <a:cubicBezTo>
                    <a:pt x="1378" y="5556"/>
                    <a:pt x="1376" y="5566"/>
                    <a:pt x="1371" y="5590"/>
                  </a:cubicBezTo>
                  <a:cubicBezTo>
                    <a:pt x="1371" y="5615"/>
                    <a:pt x="1314" y="5615"/>
                    <a:pt x="1314" y="5615"/>
                  </a:cubicBezTo>
                  <a:cubicBezTo>
                    <a:pt x="1258" y="5615"/>
                    <a:pt x="1314" y="5590"/>
                    <a:pt x="1314" y="5566"/>
                  </a:cubicBezTo>
                  <a:cubicBezTo>
                    <a:pt x="1340" y="5560"/>
                    <a:pt x="1355" y="5556"/>
                    <a:pt x="1364" y="5556"/>
                  </a:cubicBezTo>
                  <a:close/>
                  <a:moveTo>
                    <a:pt x="1485" y="5963"/>
                  </a:moveTo>
                  <a:cubicBezTo>
                    <a:pt x="1541" y="5963"/>
                    <a:pt x="1541" y="5980"/>
                    <a:pt x="1428" y="6004"/>
                  </a:cubicBezTo>
                  <a:cubicBezTo>
                    <a:pt x="1363" y="6004"/>
                    <a:pt x="1363" y="6004"/>
                    <a:pt x="1363" y="5980"/>
                  </a:cubicBezTo>
                  <a:cubicBezTo>
                    <a:pt x="1404" y="5971"/>
                    <a:pt x="1444" y="5963"/>
                    <a:pt x="1485" y="5963"/>
                  </a:cubicBezTo>
                  <a:close/>
                  <a:moveTo>
                    <a:pt x="1420" y="6117"/>
                  </a:moveTo>
                  <a:lnTo>
                    <a:pt x="1485" y="6142"/>
                  </a:lnTo>
                  <a:lnTo>
                    <a:pt x="1485" y="6166"/>
                  </a:lnTo>
                  <a:cubicBezTo>
                    <a:pt x="1420" y="6166"/>
                    <a:pt x="1363" y="6166"/>
                    <a:pt x="1363" y="6142"/>
                  </a:cubicBezTo>
                  <a:lnTo>
                    <a:pt x="1420" y="6117"/>
                  </a:lnTo>
                  <a:close/>
                  <a:moveTo>
                    <a:pt x="1274" y="7617"/>
                  </a:moveTo>
                  <a:lnTo>
                    <a:pt x="1331" y="7634"/>
                  </a:lnTo>
                  <a:lnTo>
                    <a:pt x="1331" y="7658"/>
                  </a:lnTo>
                  <a:cubicBezTo>
                    <a:pt x="1274" y="7658"/>
                    <a:pt x="1217" y="7658"/>
                    <a:pt x="1217" y="7634"/>
                  </a:cubicBezTo>
                  <a:lnTo>
                    <a:pt x="1274" y="7617"/>
                  </a:lnTo>
                  <a:close/>
                  <a:moveTo>
                    <a:pt x="1243" y="8174"/>
                  </a:moveTo>
                  <a:cubicBezTo>
                    <a:pt x="1283" y="8174"/>
                    <a:pt x="1350" y="8185"/>
                    <a:pt x="1387" y="8185"/>
                  </a:cubicBezTo>
                  <a:cubicBezTo>
                    <a:pt x="1387" y="8209"/>
                    <a:pt x="1387" y="8209"/>
                    <a:pt x="1323" y="8209"/>
                  </a:cubicBezTo>
                  <a:cubicBezTo>
                    <a:pt x="1282" y="8209"/>
                    <a:pt x="1241" y="8201"/>
                    <a:pt x="1209" y="8185"/>
                  </a:cubicBezTo>
                  <a:cubicBezTo>
                    <a:pt x="1209" y="8177"/>
                    <a:pt x="1223" y="8174"/>
                    <a:pt x="1243" y="8174"/>
                  </a:cubicBezTo>
                  <a:close/>
                  <a:moveTo>
                    <a:pt x="1679" y="8550"/>
                  </a:moveTo>
                  <a:cubicBezTo>
                    <a:pt x="1720" y="8558"/>
                    <a:pt x="1760" y="8558"/>
                    <a:pt x="1801" y="8574"/>
                  </a:cubicBezTo>
                  <a:lnTo>
                    <a:pt x="1801" y="8598"/>
                  </a:lnTo>
                  <a:cubicBezTo>
                    <a:pt x="1744" y="8598"/>
                    <a:pt x="1679" y="8598"/>
                    <a:pt x="1679" y="8574"/>
                  </a:cubicBezTo>
                  <a:lnTo>
                    <a:pt x="1679" y="8550"/>
                  </a:lnTo>
                  <a:close/>
                  <a:moveTo>
                    <a:pt x="1379" y="8850"/>
                  </a:moveTo>
                  <a:lnTo>
                    <a:pt x="1436" y="8874"/>
                  </a:lnTo>
                  <a:lnTo>
                    <a:pt x="1436" y="8898"/>
                  </a:lnTo>
                  <a:cubicBezTo>
                    <a:pt x="1379" y="8898"/>
                    <a:pt x="1323" y="8898"/>
                    <a:pt x="1323" y="8874"/>
                  </a:cubicBezTo>
                  <a:lnTo>
                    <a:pt x="1379" y="8850"/>
                  </a:lnTo>
                  <a:close/>
                  <a:moveTo>
                    <a:pt x="1365" y="10453"/>
                  </a:moveTo>
                  <a:cubicBezTo>
                    <a:pt x="1400" y="10453"/>
                    <a:pt x="1428" y="10468"/>
                    <a:pt x="1428" y="10479"/>
                  </a:cubicBezTo>
                  <a:lnTo>
                    <a:pt x="1428" y="10487"/>
                  </a:lnTo>
                  <a:cubicBezTo>
                    <a:pt x="1428" y="10528"/>
                    <a:pt x="1428" y="10528"/>
                    <a:pt x="1371" y="10528"/>
                  </a:cubicBezTo>
                  <a:cubicBezTo>
                    <a:pt x="1314" y="10528"/>
                    <a:pt x="1314" y="10487"/>
                    <a:pt x="1314" y="10463"/>
                  </a:cubicBezTo>
                  <a:cubicBezTo>
                    <a:pt x="1332" y="10456"/>
                    <a:pt x="1349" y="10453"/>
                    <a:pt x="1365" y="10453"/>
                  </a:cubicBezTo>
                  <a:close/>
                  <a:moveTo>
                    <a:pt x="1371" y="11404"/>
                  </a:moveTo>
                  <a:cubicBezTo>
                    <a:pt x="1412" y="11404"/>
                    <a:pt x="1452" y="11412"/>
                    <a:pt x="1493" y="11428"/>
                  </a:cubicBezTo>
                  <a:lnTo>
                    <a:pt x="1493" y="11444"/>
                  </a:lnTo>
                  <a:cubicBezTo>
                    <a:pt x="1467" y="11444"/>
                    <a:pt x="1442" y="11445"/>
                    <a:pt x="1422" y="11445"/>
                  </a:cubicBezTo>
                  <a:cubicBezTo>
                    <a:pt x="1392" y="11445"/>
                    <a:pt x="1371" y="11443"/>
                    <a:pt x="1371" y="11428"/>
                  </a:cubicBezTo>
                  <a:lnTo>
                    <a:pt x="1371" y="11404"/>
                  </a:lnTo>
                  <a:close/>
                  <a:moveTo>
                    <a:pt x="1838" y="13299"/>
                  </a:moveTo>
                  <a:cubicBezTo>
                    <a:pt x="1869" y="13299"/>
                    <a:pt x="1874" y="13309"/>
                    <a:pt x="1874" y="13309"/>
                  </a:cubicBezTo>
                  <a:cubicBezTo>
                    <a:pt x="1874" y="13333"/>
                    <a:pt x="1874" y="13333"/>
                    <a:pt x="1809" y="13333"/>
                  </a:cubicBezTo>
                  <a:cubicBezTo>
                    <a:pt x="1809" y="13333"/>
                    <a:pt x="1795" y="13335"/>
                    <a:pt x="1781" y="13335"/>
                  </a:cubicBezTo>
                  <a:cubicBezTo>
                    <a:pt x="1766" y="13335"/>
                    <a:pt x="1752" y="13333"/>
                    <a:pt x="1752" y="13325"/>
                  </a:cubicBezTo>
                  <a:lnTo>
                    <a:pt x="1809" y="13301"/>
                  </a:lnTo>
                  <a:cubicBezTo>
                    <a:pt x="1820" y="13299"/>
                    <a:pt x="1830" y="13299"/>
                    <a:pt x="1838" y="13299"/>
                  </a:cubicBezTo>
                  <a:close/>
                  <a:moveTo>
                    <a:pt x="1890" y="13504"/>
                  </a:moveTo>
                  <a:lnTo>
                    <a:pt x="1947" y="13512"/>
                  </a:lnTo>
                  <a:lnTo>
                    <a:pt x="1955" y="13528"/>
                  </a:lnTo>
                  <a:cubicBezTo>
                    <a:pt x="1915" y="13538"/>
                    <a:pt x="1878" y="13545"/>
                    <a:pt x="1855" y="13545"/>
                  </a:cubicBezTo>
                  <a:cubicBezTo>
                    <a:pt x="1842" y="13545"/>
                    <a:pt x="1833" y="13542"/>
                    <a:pt x="1833" y="13536"/>
                  </a:cubicBezTo>
                  <a:lnTo>
                    <a:pt x="1890" y="13504"/>
                  </a:lnTo>
                  <a:close/>
                  <a:moveTo>
                    <a:pt x="1558" y="13722"/>
                  </a:moveTo>
                  <a:cubicBezTo>
                    <a:pt x="1623" y="13731"/>
                    <a:pt x="1631" y="13755"/>
                    <a:pt x="1566" y="13763"/>
                  </a:cubicBezTo>
                  <a:cubicBezTo>
                    <a:pt x="1537" y="13771"/>
                    <a:pt x="1523" y="13775"/>
                    <a:pt x="1516" y="13775"/>
                  </a:cubicBezTo>
                  <a:cubicBezTo>
                    <a:pt x="1509" y="13775"/>
                    <a:pt x="1509" y="13771"/>
                    <a:pt x="1509" y="13763"/>
                  </a:cubicBezTo>
                  <a:cubicBezTo>
                    <a:pt x="1493" y="13722"/>
                    <a:pt x="1501" y="13722"/>
                    <a:pt x="1558" y="13722"/>
                  </a:cubicBezTo>
                  <a:close/>
                  <a:moveTo>
                    <a:pt x="1325" y="13894"/>
                  </a:moveTo>
                  <a:cubicBezTo>
                    <a:pt x="1317" y="13896"/>
                    <a:pt x="1308" y="13898"/>
                    <a:pt x="1298" y="13901"/>
                  </a:cubicBezTo>
                  <a:cubicBezTo>
                    <a:pt x="1295" y="13903"/>
                    <a:pt x="1292" y="13905"/>
                    <a:pt x="1290" y="13907"/>
                  </a:cubicBezTo>
                  <a:lnTo>
                    <a:pt x="1290" y="13907"/>
                  </a:lnTo>
                  <a:cubicBezTo>
                    <a:pt x="1299" y="13903"/>
                    <a:pt x="1311" y="13898"/>
                    <a:pt x="1325" y="13894"/>
                  </a:cubicBezTo>
                  <a:close/>
                  <a:moveTo>
                    <a:pt x="1290" y="13907"/>
                  </a:moveTo>
                  <a:lnTo>
                    <a:pt x="1290" y="13907"/>
                  </a:lnTo>
                  <a:cubicBezTo>
                    <a:pt x="1267" y="13916"/>
                    <a:pt x="1259" y="13922"/>
                    <a:pt x="1261" y="13922"/>
                  </a:cubicBezTo>
                  <a:cubicBezTo>
                    <a:pt x="1263" y="13922"/>
                    <a:pt x="1273" y="13918"/>
                    <a:pt x="1290" y="13907"/>
                  </a:cubicBezTo>
                  <a:close/>
                  <a:moveTo>
                    <a:pt x="1598" y="13868"/>
                  </a:moveTo>
                  <a:lnTo>
                    <a:pt x="1598" y="13885"/>
                  </a:lnTo>
                  <a:cubicBezTo>
                    <a:pt x="1606" y="13909"/>
                    <a:pt x="1606" y="13909"/>
                    <a:pt x="1550" y="13925"/>
                  </a:cubicBezTo>
                  <a:lnTo>
                    <a:pt x="1541" y="13901"/>
                  </a:lnTo>
                  <a:lnTo>
                    <a:pt x="1598" y="13868"/>
                  </a:lnTo>
                  <a:close/>
                  <a:moveTo>
                    <a:pt x="1533" y="14063"/>
                  </a:moveTo>
                  <a:cubicBezTo>
                    <a:pt x="1533" y="14068"/>
                    <a:pt x="1540" y="14070"/>
                    <a:pt x="1546" y="14070"/>
                  </a:cubicBezTo>
                  <a:cubicBezTo>
                    <a:pt x="1559" y="14070"/>
                    <a:pt x="1571" y="14063"/>
                    <a:pt x="1533" y="14063"/>
                  </a:cubicBezTo>
                  <a:close/>
                  <a:moveTo>
                    <a:pt x="1655" y="14063"/>
                  </a:moveTo>
                  <a:lnTo>
                    <a:pt x="1663" y="14079"/>
                  </a:lnTo>
                  <a:cubicBezTo>
                    <a:pt x="1671" y="14103"/>
                    <a:pt x="1671" y="14103"/>
                    <a:pt x="1614" y="14120"/>
                  </a:cubicBezTo>
                  <a:lnTo>
                    <a:pt x="1606" y="14103"/>
                  </a:lnTo>
                  <a:lnTo>
                    <a:pt x="1655" y="14063"/>
                  </a:lnTo>
                  <a:close/>
                  <a:moveTo>
                    <a:pt x="1841" y="14201"/>
                  </a:moveTo>
                  <a:lnTo>
                    <a:pt x="1850" y="14217"/>
                  </a:lnTo>
                  <a:cubicBezTo>
                    <a:pt x="1858" y="14241"/>
                    <a:pt x="1801" y="14266"/>
                    <a:pt x="1801" y="14266"/>
                  </a:cubicBezTo>
                  <a:cubicBezTo>
                    <a:pt x="1801" y="14266"/>
                    <a:pt x="1774" y="14279"/>
                    <a:pt x="1756" y="14279"/>
                  </a:cubicBezTo>
                  <a:cubicBezTo>
                    <a:pt x="1751" y="14279"/>
                    <a:pt x="1746" y="14278"/>
                    <a:pt x="1744" y="14274"/>
                  </a:cubicBezTo>
                  <a:cubicBezTo>
                    <a:pt x="1768" y="14241"/>
                    <a:pt x="1801" y="14217"/>
                    <a:pt x="1841" y="14201"/>
                  </a:cubicBezTo>
                  <a:close/>
                  <a:moveTo>
                    <a:pt x="2311" y="14868"/>
                  </a:moveTo>
                  <a:cubicBezTo>
                    <a:pt x="2317" y="14868"/>
                    <a:pt x="2314" y="14874"/>
                    <a:pt x="2295" y="14890"/>
                  </a:cubicBezTo>
                  <a:cubicBezTo>
                    <a:pt x="2271" y="14914"/>
                    <a:pt x="2239" y="14939"/>
                    <a:pt x="2198" y="14955"/>
                  </a:cubicBezTo>
                  <a:cubicBezTo>
                    <a:pt x="2198" y="14955"/>
                    <a:pt x="2180" y="14965"/>
                    <a:pt x="2171" y="14965"/>
                  </a:cubicBezTo>
                  <a:cubicBezTo>
                    <a:pt x="2165" y="14965"/>
                    <a:pt x="2165" y="14959"/>
                    <a:pt x="2182" y="14939"/>
                  </a:cubicBezTo>
                  <a:lnTo>
                    <a:pt x="2231" y="14898"/>
                  </a:lnTo>
                  <a:cubicBezTo>
                    <a:pt x="2265" y="14883"/>
                    <a:pt x="2300" y="14868"/>
                    <a:pt x="2311" y="14868"/>
                  </a:cubicBezTo>
                  <a:close/>
                  <a:moveTo>
                    <a:pt x="2928" y="15093"/>
                  </a:moveTo>
                  <a:lnTo>
                    <a:pt x="2928" y="15093"/>
                  </a:lnTo>
                  <a:cubicBezTo>
                    <a:pt x="2944" y="15101"/>
                    <a:pt x="2944" y="15101"/>
                    <a:pt x="2912" y="15157"/>
                  </a:cubicBezTo>
                  <a:cubicBezTo>
                    <a:pt x="2889" y="15202"/>
                    <a:pt x="2847" y="15240"/>
                    <a:pt x="2827" y="15240"/>
                  </a:cubicBezTo>
                  <a:cubicBezTo>
                    <a:pt x="2826" y="15240"/>
                    <a:pt x="2824" y="15239"/>
                    <a:pt x="2822" y="15239"/>
                  </a:cubicBezTo>
                  <a:cubicBezTo>
                    <a:pt x="2806" y="15230"/>
                    <a:pt x="2863" y="15125"/>
                    <a:pt x="2928" y="15093"/>
                  </a:cubicBezTo>
                  <a:close/>
                  <a:moveTo>
                    <a:pt x="5796" y="15350"/>
                  </a:moveTo>
                  <a:lnTo>
                    <a:pt x="5796" y="15350"/>
                  </a:lnTo>
                  <a:cubicBezTo>
                    <a:pt x="5810" y="15350"/>
                    <a:pt x="5800" y="15436"/>
                    <a:pt x="5766" y="15522"/>
                  </a:cubicBezTo>
                  <a:cubicBezTo>
                    <a:pt x="5753" y="15579"/>
                    <a:pt x="5747" y="15607"/>
                    <a:pt x="5744" y="15607"/>
                  </a:cubicBezTo>
                  <a:cubicBezTo>
                    <a:pt x="5741" y="15607"/>
                    <a:pt x="5741" y="15579"/>
                    <a:pt x="5741" y="15522"/>
                  </a:cubicBezTo>
                  <a:cubicBezTo>
                    <a:pt x="5741" y="15457"/>
                    <a:pt x="5741" y="15401"/>
                    <a:pt x="5766" y="15401"/>
                  </a:cubicBezTo>
                  <a:cubicBezTo>
                    <a:pt x="5780" y="15365"/>
                    <a:pt x="5790" y="15350"/>
                    <a:pt x="5796" y="15350"/>
                  </a:cubicBezTo>
                  <a:close/>
                  <a:moveTo>
                    <a:pt x="1479" y="0"/>
                  </a:moveTo>
                  <a:cubicBezTo>
                    <a:pt x="1448" y="0"/>
                    <a:pt x="1432" y="12"/>
                    <a:pt x="1460" y="37"/>
                  </a:cubicBezTo>
                  <a:lnTo>
                    <a:pt x="1404" y="53"/>
                  </a:lnTo>
                  <a:cubicBezTo>
                    <a:pt x="1390" y="52"/>
                    <a:pt x="1377" y="52"/>
                    <a:pt x="1366" y="52"/>
                  </a:cubicBezTo>
                  <a:cubicBezTo>
                    <a:pt x="1225" y="52"/>
                    <a:pt x="1231" y="94"/>
                    <a:pt x="1404" y="101"/>
                  </a:cubicBezTo>
                  <a:cubicBezTo>
                    <a:pt x="1582" y="110"/>
                    <a:pt x="1582" y="110"/>
                    <a:pt x="1460" y="126"/>
                  </a:cubicBezTo>
                  <a:cubicBezTo>
                    <a:pt x="1444" y="125"/>
                    <a:pt x="1430" y="124"/>
                    <a:pt x="1418" y="124"/>
                  </a:cubicBezTo>
                  <a:cubicBezTo>
                    <a:pt x="1339" y="124"/>
                    <a:pt x="1339" y="145"/>
                    <a:pt x="1339" y="166"/>
                  </a:cubicBezTo>
                  <a:cubicBezTo>
                    <a:pt x="1339" y="191"/>
                    <a:pt x="1339" y="191"/>
                    <a:pt x="1274" y="191"/>
                  </a:cubicBezTo>
                  <a:cubicBezTo>
                    <a:pt x="1266" y="190"/>
                    <a:pt x="1259" y="189"/>
                    <a:pt x="1251" y="189"/>
                  </a:cubicBezTo>
                  <a:cubicBezTo>
                    <a:pt x="1201" y="189"/>
                    <a:pt x="1152" y="210"/>
                    <a:pt x="1152" y="231"/>
                  </a:cubicBezTo>
                  <a:cubicBezTo>
                    <a:pt x="1152" y="255"/>
                    <a:pt x="1152" y="255"/>
                    <a:pt x="1209" y="255"/>
                  </a:cubicBezTo>
                  <a:cubicBezTo>
                    <a:pt x="1222" y="251"/>
                    <a:pt x="1232" y="249"/>
                    <a:pt x="1239" y="249"/>
                  </a:cubicBezTo>
                  <a:cubicBezTo>
                    <a:pt x="1269" y="249"/>
                    <a:pt x="1250" y="283"/>
                    <a:pt x="1152" y="296"/>
                  </a:cubicBezTo>
                  <a:cubicBezTo>
                    <a:pt x="1087" y="320"/>
                    <a:pt x="1087" y="320"/>
                    <a:pt x="1209" y="320"/>
                  </a:cubicBezTo>
                  <a:cubicBezTo>
                    <a:pt x="1331" y="328"/>
                    <a:pt x="1331" y="377"/>
                    <a:pt x="1209" y="393"/>
                  </a:cubicBezTo>
                  <a:lnTo>
                    <a:pt x="1201" y="442"/>
                  </a:lnTo>
                  <a:cubicBezTo>
                    <a:pt x="1201" y="458"/>
                    <a:pt x="1266" y="466"/>
                    <a:pt x="1323" y="466"/>
                  </a:cubicBezTo>
                  <a:cubicBezTo>
                    <a:pt x="1444" y="466"/>
                    <a:pt x="1444" y="466"/>
                    <a:pt x="1379" y="491"/>
                  </a:cubicBezTo>
                  <a:cubicBezTo>
                    <a:pt x="1339" y="507"/>
                    <a:pt x="1298" y="507"/>
                    <a:pt x="1258" y="507"/>
                  </a:cubicBezTo>
                  <a:cubicBezTo>
                    <a:pt x="1201" y="507"/>
                    <a:pt x="1201" y="531"/>
                    <a:pt x="1201" y="555"/>
                  </a:cubicBezTo>
                  <a:cubicBezTo>
                    <a:pt x="1201" y="580"/>
                    <a:pt x="1193" y="620"/>
                    <a:pt x="1258" y="628"/>
                  </a:cubicBezTo>
                  <a:lnTo>
                    <a:pt x="1193" y="620"/>
                  </a:lnTo>
                  <a:cubicBezTo>
                    <a:pt x="1193" y="645"/>
                    <a:pt x="1136" y="645"/>
                    <a:pt x="1193" y="645"/>
                  </a:cubicBezTo>
                  <a:cubicBezTo>
                    <a:pt x="1193" y="645"/>
                    <a:pt x="1193" y="669"/>
                    <a:pt x="1128" y="710"/>
                  </a:cubicBezTo>
                  <a:cubicBezTo>
                    <a:pt x="1087" y="744"/>
                    <a:pt x="1134" y="792"/>
                    <a:pt x="1209" y="792"/>
                  </a:cubicBezTo>
                  <a:cubicBezTo>
                    <a:pt x="1238" y="792"/>
                    <a:pt x="1272" y="785"/>
                    <a:pt x="1306" y="766"/>
                  </a:cubicBezTo>
                  <a:cubicBezTo>
                    <a:pt x="1306" y="772"/>
                    <a:pt x="1306" y="780"/>
                    <a:pt x="1306" y="791"/>
                  </a:cubicBezTo>
                  <a:cubicBezTo>
                    <a:pt x="1306" y="807"/>
                    <a:pt x="1363" y="815"/>
                    <a:pt x="1363" y="815"/>
                  </a:cubicBezTo>
                  <a:cubicBezTo>
                    <a:pt x="1428" y="815"/>
                    <a:pt x="1428" y="839"/>
                    <a:pt x="1420" y="864"/>
                  </a:cubicBezTo>
                  <a:lnTo>
                    <a:pt x="1306" y="855"/>
                  </a:lnTo>
                  <a:cubicBezTo>
                    <a:pt x="1268" y="850"/>
                    <a:pt x="1235" y="848"/>
                    <a:pt x="1209" y="848"/>
                  </a:cubicBezTo>
                  <a:cubicBezTo>
                    <a:pt x="1111" y="848"/>
                    <a:pt x="1101" y="879"/>
                    <a:pt x="1241" y="904"/>
                  </a:cubicBezTo>
                  <a:lnTo>
                    <a:pt x="1185" y="896"/>
                  </a:lnTo>
                  <a:cubicBezTo>
                    <a:pt x="1120" y="896"/>
                    <a:pt x="1120" y="920"/>
                    <a:pt x="1177" y="969"/>
                  </a:cubicBezTo>
                  <a:cubicBezTo>
                    <a:pt x="1177" y="993"/>
                    <a:pt x="1298" y="1018"/>
                    <a:pt x="1355" y="1018"/>
                  </a:cubicBezTo>
                  <a:cubicBezTo>
                    <a:pt x="1420" y="1018"/>
                    <a:pt x="1412" y="1042"/>
                    <a:pt x="1412" y="1042"/>
                  </a:cubicBezTo>
                  <a:cubicBezTo>
                    <a:pt x="1412" y="1066"/>
                    <a:pt x="1412" y="1066"/>
                    <a:pt x="1355" y="1066"/>
                  </a:cubicBezTo>
                  <a:cubicBezTo>
                    <a:pt x="1346" y="1066"/>
                    <a:pt x="1337" y="1065"/>
                    <a:pt x="1330" y="1065"/>
                  </a:cubicBezTo>
                  <a:cubicBezTo>
                    <a:pt x="1234" y="1065"/>
                    <a:pt x="1243" y="1109"/>
                    <a:pt x="1355" y="1131"/>
                  </a:cubicBezTo>
                  <a:lnTo>
                    <a:pt x="1290" y="1131"/>
                  </a:lnTo>
                  <a:cubicBezTo>
                    <a:pt x="1233" y="1131"/>
                    <a:pt x="1168" y="1147"/>
                    <a:pt x="1225" y="1269"/>
                  </a:cubicBezTo>
                  <a:cubicBezTo>
                    <a:pt x="1218" y="1354"/>
                    <a:pt x="1217" y="1424"/>
                    <a:pt x="1169" y="1424"/>
                  </a:cubicBezTo>
                  <a:cubicBezTo>
                    <a:pt x="1166" y="1424"/>
                    <a:pt x="1163" y="1423"/>
                    <a:pt x="1160" y="1423"/>
                  </a:cubicBezTo>
                  <a:cubicBezTo>
                    <a:pt x="1096" y="1423"/>
                    <a:pt x="1217" y="1520"/>
                    <a:pt x="1331" y="1569"/>
                  </a:cubicBezTo>
                  <a:cubicBezTo>
                    <a:pt x="1274" y="1569"/>
                    <a:pt x="1274" y="1593"/>
                    <a:pt x="1266" y="1634"/>
                  </a:cubicBezTo>
                  <a:cubicBezTo>
                    <a:pt x="1266" y="1707"/>
                    <a:pt x="1266" y="1707"/>
                    <a:pt x="1209" y="1707"/>
                  </a:cubicBezTo>
                  <a:cubicBezTo>
                    <a:pt x="1154" y="1692"/>
                    <a:pt x="1124" y="1684"/>
                    <a:pt x="1118" y="1684"/>
                  </a:cubicBezTo>
                  <a:cubicBezTo>
                    <a:pt x="1110" y="1684"/>
                    <a:pt x="1138" y="1696"/>
                    <a:pt x="1201" y="1723"/>
                  </a:cubicBezTo>
                  <a:cubicBezTo>
                    <a:pt x="1323" y="1755"/>
                    <a:pt x="1258" y="1820"/>
                    <a:pt x="1144" y="1820"/>
                  </a:cubicBezTo>
                  <a:cubicBezTo>
                    <a:pt x="1136" y="1819"/>
                    <a:pt x="1129" y="1819"/>
                    <a:pt x="1122" y="1819"/>
                  </a:cubicBezTo>
                  <a:cubicBezTo>
                    <a:pt x="1079" y="1819"/>
                    <a:pt x="1079" y="1843"/>
                    <a:pt x="1079" y="1885"/>
                  </a:cubicBezTo>
                  <a:cubicBezTo>
                    <a:pt x="1136" y="1909"/>
                    <a:pt x="1136" y="1958"/>
                    <a:pt x="1136" y="1999"/>
                  </a:cubicBezTo>
                  <a:cubicBezTo>
                    <a:pt x="1128" y="2072"/>
                    <a:pt x="1128" y="2072"/>
                    <a:pt x="1250" y="2072"/>
                  </a:cubicBezTo>
                  <a:cubicBezTo>
                    <a:pt x="1371" y="2080"/>
                    <a:pt x="1371" y="2096"/>
                    <a:pt x="1371" y="2145"/>
                  </a:cubicBezTo>
                  <a:cubicBezTo>
                    <a:pt x="1363" y="2169"/>
                    <a:pt x="1363" y="2193"/>
                    <a:pt x="1306" y="2193"/>
                  </a:cubicBezTo>
                  <a:cubicBezTo>
                    <a:pt x="1306" y="2193"/>
                    <a:pt x="1241" y="2209"/>
                    <a:pt x="1241" y="2234"/>
                  </a:cubicBezTo>
                  <a:cubicBezTo>
                    <a:pt x="1241" y="2258"/>
                    <a:pt x="1241" y="2282"/>
                    <a:pt x="1185" y="2282"/>
                  </a:cubicBezTo>
                  <a:cubicBezTo>
                    <a:pt x="1185" y="2282"/>
                    <a:pt x="1120" y="2299"/>
                    <a:pt x="1120" y="2347"/>
                  </a:cubicBezTo>
                  <a:cubicBezTo>
                    <a:pt x="1120" y="2396"/>
                    <a:pt x="1120" y="2436"/>
                    <a:pt x="1055" y="2436"/>
                  </a:cubicBezTo>
                  <a:cubicBezTo>
                    <a:pt x="1055" y="2461"/>
                    <a:pt x="1055" y="2461"/>
                    <a:pt x="1112" y="2461"/>
                  </a:cubicBezTo>
                  <a:cubicBezTo>
                    <a:pt x="1177" y="2461"/>
                    <a:pt x="1233" y="2485"/>
                    <a:pt x="1168" y="2574"/>
                  </a:cubicBezTo>
                  <a:cubicBezTo>
                    <a:pt x="1168" y="2623"/>
                    <a:pt x="1168" y="2696"/>
                    <a:pt x="1225" y="2696"/>
                  </a:cubicBezTo>
                  <a:cubicBezTo>
                    <a:pt x="1225" y="2711"/>
                    <a:pt x="1225" y="2717"/>
                    <a:pt x="1211" y="2717"/>
                  </a:cubicBezTo>
                  <a:cubicBezTo>
                    <a:pt x="1202" y="2717"/>
                    <a:pt x="1189" y="2715"/>
                    <a:pt x="1168" y="2712"/>
                  </a:cubicBezTo>
                  <a:cubicBezTo>
                    <a:pt x="1047" y="2712"/>
                    <a:pt x="1047" y="2761"/>
                    <a:pt x="1160" y="2809"/>
                  </a:cubicBezTo>
                  <a:cubicBezTo>
                    <a:pt x="1225" y="2809"/>
                    <a:pt x="1217" y="2834"/>
                    <a:pt x="1160" y="2850"/>
                  </a:cubicBezTo>
                  <a:cubicBezTo>
                    <a:pt x="1160" y="2850"/>
                    <a:pt x="1160" y="2874"/>
                    <a:pt x="1217" y="2899"/>
                  </a:cubicBezTo>
                  <a:cubicBezTo>
                    <a:pt x="1274" y="2923"/>
                    <a:pt x="1274" y="2923"/>
                    <a:pt x="1217" y="2972"/>
                  </a:cubicBezTo>
                  <a:cubicBezTo>
                    <a:pt x="1152" y="2972"/>
                    <a:pt x="1152" y="2988"/>
                    <a:pt x="1152" y="3012"/>
                  </a:cubicBezTo>
                  <a:cubicBezTo>
                    <a:pt x="1209" y="3061"/>
                    <a:pt x="1201" y="3312"/>
                    <a:pt x="1144" y="3336"/>
                  </a:cubicBezTo>
                  <a:cubicBezTo>
                    <a:pt x="1201" y="3361"/>
                    <a:pt x="1201" y="3361"/>
                    <a:pt x="1201" y="3385"/>
                  </a:cubicBezTo>
                  <a:cubicBezTo>
                    <a:pt x="1079" y="3401"/>
                    <a:pt x="1136" y="3426"/>
                    <a:pt x="1258" y="3434"/>
                  </a:cubicBezTo>
                  <a:lnTo>
                    <a:pt x="1258" y="3409"/>
                  </a:lnTo>
                  <a:lnTo>
                    <a:pt x="1258" y="3385"/>
                  </a:lnTo>
                  <a:cubicBezTo>
                    <a:pt x="1373" y="3385"/>
                    <a:pt x="1379" y="3451"/>
                    <a:pt x="1228" y="3451"/>
                  </a:cubicBezTo>
                  <a:cubicBezTo>
                    <a:pt x="1219" y="3451"/>
                    <a:pt x="1210" y="3450"/>
                    <a:pt x="1201" y="3450"/>
                  </a:cubicBezTo>
                  <a:cubicBezTo>
                    <a:pt x="1079" y="3474"/>
                    <a:pt x="1079" y="3474"/>
                    <a:pt x="1193" y="3499"/>
                  </a:cubicBezTo>
                  <a:cubicBezTo>
                    <a:pt x="1314" y="3523"/>
                    <a:pt x="1314" y="3547"/>
                    <a:pt x="1193" y="3563"/>
                  </a:cubicBezTo>
                  <a:cubicBezTo>
                    <a:pt x="1071" y="3563"/>
                    <a:pt x="1071" y="3563"/>
                    <a:pt x="1193" y="3588"/>
                  </a:cubicBezTo>
                  <a:cubicBezTo>
                    <a:pt x="1428" y="3636"/>
                    <a:pt x="1493" y="3709"/>
                    <a:pt x="1250" y="3709"/>
                  </a:cubicBezTo>
                  <a:cubicBezTo>
                    <a:pt x="1233" y="3708"/>
                    <a:pt x="1218" y="3708"/>
                    <a:pt x="1204" y="3708"/>
                  </a:cubicBezTo>
                  <a:cubicBezTo>
                    <a:pt x="1114" y="3708"/>
                    <a:pt x="1071" y="3729"/>
                    <a:pt x="1071" y="3750"/>
                  </a:cubicBezTo>
                  <a:cubicBezTo>
                    <a:pt x="1071" y="3774"/>
                    <a:pt x="1128" y="3774"/>
                    <a:pt x="1185" y="3774"/>
                  </a:cubicBezTo>
                  <a:cubicBezTo>
                    <a:pt x="1217" y="3768"/>
                    <a:pt x="1241" y="3765"/>
                    <a:pt x="1256" y="3765"/>
                  </a:cubicBezTo>
                  <a:cubicBezTo>
                    <a:pt x="1298" y="3765"/>
                    <a:pt x="1274" y="3787"/>
                    <a:pt x="1185" y="3823"/>
                  </a:cubicBezTo>
                  <a:cubicBezTo>
                    <a:pt x="1006" y="3888"/>
                    <a:pt x="1006" y="3928"/>
                    <a:pt x="1120" y="4001"/>
                  </a:cubicBezTo>
                  <a:cubicBezTo>
                    <a:pt x="1199" y="4069"/>
                    <a:pt x="1223" y="4122"/>
                    <a:pt x="1191" y="4122"/>
                  </a:cubicBezTo>
                  <a:cubicBezTo>
                    <a:pt x="1178" y="4122"/>
                    <a:pt x="1154" y="4112"/>
                    <a:pt x="1120" y="4090"/>
                  </a:cubicBezTo>
                  <a:cubicBezTo>
                    <a:pt x="1059" y="4070"/>
                    <a:pt x="1029" y="4060"/>
                    <a:pt x="1021" y="4060"/>
                  </a:cubicBezTo>
                  <a:cubicBezTo>
                    <a:pt x="1012" y="4060"/>
                    <a:pt x="1027" y="4070"/>
                    <a:pt x="1055" y="4090"/>
                  </a:cubicBezTo>
                  <a:cubicBezTo>
                    <a:pt x="1055" y="4139"/>
                    <a:pt x="1055" y="4188"/>
                    <a:pt x="1055" y="4212"/>
                  </a:cubicBezTo>
                  <a:cubicBezTo>
                    <a:pt x="1055" y="4228"/>
                    <a:pt x="1112" y="4253"/>
                    <a:pt x="1168" y="4253"/>
                  </a:cubicBezTo>
                  <a:cubicBezTo>
                    <a:pt x="1055" y="4277"/>
                    <a:pt x="990" y="4326"/>
                    <a:pt x="1112" y="4374"/>
                  </a:cubicBezTo>
                  <a:lnTo>
                    <a:pt x="1104" y="4415"/>
                  </a:lnTo>
                  <a:cubicBezTo>
                    <a:pt x="1104" y="4439"/>
                    <a:pt x="1104" y="4439"/>
                    <a:pt x="1168" y="4463"/>
                  </a:cubicBezTo>
                  <a:cubicBezTo>
                    <a:pt x="1225" y="4488"/>
                    <a:pt x="1168" y="4512"/>
                    <a:pt x="1104" y="4528"/>
                  </a:cubicBezTo>
                  <a:cubicBezTo>
                    <a:pt x="1047" y="4553"/>
                    <a:pt x="982" y="4577"/>
                    <a:pt x="1047" y="4577"/>
                  </a:cubicBezTo>
                  <a:cubicBezTo>
                    <a:pt x="1104" y="4593"/>
                    <a:pt x="1168" y="4617"/>
                    <a:pt x="1217" y="4650"/>
                  </a:cubicBezTo>
                  <a:cubicBezTo>
                    <a:pt x="1259" y="4666"/>
                    <a:pt x="1247" y="4678"/>
                    <a:pt x="1217" y="4678"/>
                  </a:cubicBezTo>
                  <a:cubicBezTo>
                    <a:pt x="1201" y="4678"/>
                    <a:pt x="1180" y="4675"/>
                    <a:pt x="1160" y="4666"/>
                  </a:cubicBezTo>
                  <a:cubicBezTo>
                    <a:pt x="1104" y="4666"/>
                    <a:pt x="1104" y="4666"/>
                    <a:pt x="1039" y="4715"/>
                  </a:cubicBezTo>
                  <a:cubicBezTo>
                    <a:pt x="1039" y="4739"/>
                    <a:pt x="1039" y="4780"/>
                    <a:pt x="1096" y="4788"/>
                  </a:cubicBezTo>
                  <a:cubicBezTo>
                    <a:pt x="1160" y="4788"/>
                    <a:pt x="1152" y="4926"/>
                    <a:pt x="1096" y="4942"/>
                  </a:cubicBezTo>
                  <a:cubicBezTo>
                    <a:pt x="1096" y="4942"/>
                    <a:pt x="1096" y="4966"/>
                    <a:pt x="1087" y="4990"/>
                  </a:cubicBezTo>
                  <a:cubicBezTo>
                    <a:pt x="1087" y="5015"/>
                    <a:pt x="1152" y="5039"/>
                    <a:pt x="1152" y="5063"/>
                  </a:cubicBezTo>
                  <a:cubicBezTo>
                    <a:pt x="1152" y="5063"/>
                    <a:pt x="1152" y="5080"/>
                    <a:pt x="1209" y="5104"/>
                  </a:cubicBezTo>
                  <a:cubicBezTo>
                    <a:pt x="1209" y="5128"/>
                    <a:pt x="1209" y="5153"/>
                    <a:pt x="1144" y="5153"/>
                  </a:cubicBezTo>
                  <a:cubicBezTo>
                    <a:pt x="1266" y="5177"/>
                    <a:pt x="1266" y="5177"/>
                    <a:pt x="1144" y="5201"/>
                  </a:cubicBezTo>
                  <a:cubicBezTo>
                    <a:pt x="1100" y="5198"/>
                    <a:pt x="1071" y="5196"/>
                    <a:pt x="1060" y="5196"/>
                  </a:cubicBezTo>
                  <a:cubicBezTo>
                    <a:pt x="1039" y="5196"/>
                    <a:pt x="1067" y="5202"/>
                    <a:pt x="1144" y="5217"/>
                  </a:cubicBezTo>
                  <a:cubicBezTo>
                    <a:pt x="1201" y="5242"/>
                    <a:pt x="1201" y="5242"/>
                    <a:pt x="1144" y="5266"/>
                  </a:cubicBezTo>
                  <a:cubicBezTo>
                    <a:pt x="1087" y="5266"/>
                    <a:pt x="1079" y="5290"/>
                    <a:pt x="1144" y="5290"/>
                  </a:cubicBezTo>
                  <a:cubicBezTo>
                    <a:pt x="1259" y="5313"/>
                    <a:pt x="1316" y="5380"/>
                    <a:pt x="1219" y="5380"/>
                  </a:cubicBezTo>
                  <a:cubicBezTo>
                    <a:pt x="1213" y="5380"/>
                    <a:pt x="1207" y="5380"/>
                    <a:pt x="1201" y="5380"/>
                  </a:cubicBezTo>
                  <a:lnTo>
                    <a:pt x="1201" y="5380"/>
                  </a:lnTo>
                  <a:cubicBezTo>
                    <a:pt x="1201" y="5380"/>
                    <a:pt x="1201" y="5404"/>
                    <a:pt x="1258" y="5428"/>
                  </a:cubicBezTo>
                  <a:cubicBezTo>
                    <a:pt x="1379" y="5453"/>
                    <a:pt x="1379" y="5453"/>
                    <a:pt x="1258" y="5453"/>
                  </a:cubicBezTo>
                  <a:cubicBezTo>
                    <a:pt x="1136" y="5477"/>
                    <a:pt x="1136" y="5493"/>
                    <a:pt x="1258" y="5517"/>
                  </a:cubicBezTo>
                  <a:cubicBezTo>
                    <a:pt x="1258" y="5517"/>
                    <a:pt x="1314" y="5542"/>
                    <a:pt x="1258" y="5566"/>
                  </a:cubicBezTo>
                  <a:cubicBezTo>
                    <a:pt x="1198" y="5611"/>
                    <a:pt x="1138" y="5731"/>
                    <a:pt x="1224" y="5731"/>
                  </a:cubicBezTo>
                  <a:cubicBezTo>
                    <a:pt x="1231" y="5731"/>
                    <a:pt x="1240" y="5730"/>
                    <a:pt x="1250" y="5728"/>
                  </a:cubicBezTo>
                  <a:lnTo>
                    <a:pt x="1250" y="5777"/>
                  </a:lnTo>
                  <a:cubicBezTo>
                    <a:pt x="1193" y="5817"/>
                    <a:pt x="1193" y="5842"/>
                    <a:pt x="1250" y="5866"/>
                  </a:cubicBezTo>
                  <a:lnTo>
                    <a:pt x="1306" y="5890"/>
                  </a:lnTo>
                  <a:cubicBezTo>
                    <a:pt x="1250" y="5890"/>
                    <a:pt x="1185" y="5915"/>
                    <a:pt x="1185" y="5931"/>
                  </a:cubicBezTo>
                  <a:cubicBezTo>
                    <a:pt x="1185" y="5955"/>
                    <a:pt x="1185" y="5955"/>
                    <a:pt x="1250" y="5955"/>
                  </a:cubicBezTo>
                  <a:cubicBezTo>
                    <a:pt x="1265" y="5951"/>
                    <a:pt x="1277" y="5949"/>
                    <a:pt x="1285" y="5949"/>
                  </a:cubicBezTo>
                  <a:cubicBezTo>
                    <a:pt x="1306" y="5949"/>
                    <a:pt x="1306" y="5962"/>
                    <a:pt x="1306" y="5980"/>
                  </a:cubicBezTo>
                  <a:cubicBezTo>
                    <a:pt x="1306" y="6004"/>
                    <a:pt x="1241" y="6028"/>
                    <a:pt x="1185" y="6028"/>
                  </a:cubicBezTo>
                  <a:lnTo>
                    <a:pt x="1185" y="6053"/>
                  </a:lnTo>
                  <a:cubicBezTo>
                    <a:pt x="1289" y="6053"/>
                    <a:pt x="1304" y="6070"/>
                    <a:pt x="1265" y="6070"/>
                  </a:cubicBezTo>
                  <a:cubicBezTo>
                    <a:pt x="1259" y="6070"/>
                    <a:pt x="1251" y="6070"/>
                    <a:pt x="1241" y="6069"/>
                  </a:cubicBezTo>
                  <a:cubicBezTo>
                    <a:pt x="1185" y="6093"/>
                    <a:pt x="1185" y="6117"/>
                    <a:pt x="1185" y="6142"/>
                  </a:cubicBezTo>
                  <a:cubicBezTo>
                    <a:pt x="1223" y="6142"/>
                    <a:pt x="1210" y="6152"/>
                    <a:pt x="1197" y="6152"/>
                  </a:cubicBezTo>
                  <a:cubicBezTo>
                    <a:pt x="1191" y="6152"/>
                    <a:pt x="1185" y="6150"/>
                    <a:pt x="1185" y="6142"/>
                  </a:cubicBezTo>
                  <a:lnTo>
                    <a:pt x="1128" y="6142"/>
                  </a:lnTo>
                  <a:cubicBezTo>
                    <a:pt x="1063" y="6166"/>
                    <a:pt x="1128" y="6166"/>
                    <a:pt x="1185" y="6166"/>
                  </a:cubicBezTo>
                  <a:lnTo>
                    <a:pt x="1185" y="6207"/>
                  </a:lnTo>
                  <a:cubicBezTo>
                    <a:pt x="1185" y="6224"/>
                    <a:pt x="1185" y="6241"/>
                    <a:pt x="1205" y="6241"/>
                  </a:cubicBezTo>
                  <a:cubicBezTo>
                    <a:pt x="1213" y="6241"/>
                    <a:pt x="1225" y="6238"/>
                    <a:pt x="1241" y="6231"/>
                  </a:cubicBezTo>
                  <a:cubicBezTo>
                    <a:pt x="1298" y="6231"/>
                    <a:pt x="1363" y="6231"/>
                    <a:pt x="1363" y="6255"/>
                  </a:cubicBezTo>
                  <a:cubicBezTo>
                    <a:pt x="1401" y="6255"/>
                    <a:pt x="1388" y="6266"/>
                    <a:pt x="1376" y="6266"/>
                  </a:cubicBezTo>
                  <a:cubicBezTo>
                    <a:pt x="1369" y="6266"/>
                    <a:pt x="1363" y="6263"/>
                    <a:pt x="1363" y="6255"/>
                  </a:cubicBezTo>
                  <a:cubicBezTo>
                    <a:pt x="1298" y="6255"/>
                    <a:pt x="1241" y="6255"/>
                    <a:pt x="1241" y="6280"/>
                  </a:cubicBezTo>
                  <a:cubicBezTo>
                    <a:pt x="1241" y="6304"/>
                    <a:pt x="1177" y="6304"/>
                    <a:pt x="1177" y="6304"/>
                  </a:cubicBezTo>
                  <a:cubicBezTo>
                    <a:pt x="1163" y="6301"/>
                    <a:pt x="1152" y="6300"/>
                    <a:pt x="1143" y="6300"/>
                  </a:cubicBezTo>
                  <a:cubicBezTo>
                    <a:pt x="1076" y="6300"/>
                    <a:pt x="1127" y="6372"/>
                    <a:pt x="1177" y="6393"/>
                  </a:cubicBezTo>
                  <a:cubicBezTo>
                    <a:pt x="1298" y="6442"/>
                    <a:pt x="1298" y="6466"/>
                    <a:pt x="1177" y="6466"/>
                  </a:cubicBezTo>
                  <a:cubicBezTo>
                    <a:pt x="1055" y="6466"/>
                    <a:pt x="1177" y="6507"/>
                    <a:pt x="1355" y="6531"/>
                  </a:cubicBezTo>
                  <a:lnTo>
                    <a:pt x="1533" y="6555"/>
                  </a:lnTo>
                  <a:lnTo>
                    <a:pt x="1355" y="6555"/>
                  </a:lnTo>
                  <a:cubicBezTo>
                    <a:pt x="1112" y="6580"/>
                    <a:pt x="1112" y="6580"/>
                    <a:pt x="1233" y="6644"/>
                  </a:cubicBezTo>
                  <a:cubicBezTo>
                    <a:pt x="1290" y="6693"/>
                    <a:pt x="1290" y="6693"/>
                    <a:pt x="1233" y="6693"/>
                  </a:cubicBezTo>
                  <a:cubicBezTo>
                    <a:pt x="1168" y="6693"/>
                    <a:pt x="1168" y="6717"/>
                    <a:pt x="1168" y="6782"/>
                  </a:cubicBezTo>
                  <a:cubicBezTo>
                    <a:pt x="1168" y="6855"/>
                    <a:pt x="1168" y="6879"/>
                    <a:pt x="1225" y="6879"/>
                  </a:cubicBezTo>
                  <a:lnTo>
                    <a:pt x="1225" y="6920"/>
                  </a:lnTo>
                  <a:cubicBezTo>
                    <a:pt x="1127" y="6940"/>
                    <a:pt x="1151" y="6975"/>
                    <a:pt x="1228" y="6975"/>
                  </a:cubicBezTo>
                  <a:cubicBezTo>
                    <a:pt x="1246" y="6975"/>
                    <a:pt x="1267" y="6973"/>
                    <a:pt x="1290" y="6969"/>
                  </a:cubicBezTo>
                  <a:lnTo>
                    <a:pt x="1290" y="6969"/>
                  </a:lnTo>
                  <a:cubicBezTo>
                    <a:pt x="1290" y="6969"/>
                    <a:pt x="1290" y="6993"/>
                    <a:pt x="1282" y="7017"/>
                  </a:cubicBezTo>
                  <a:lnTo>
                    <a:pt x="1225" y="7017"/>
                  </a:lnTo>
                  <a:cubicBezTo>
                    <a:pt x="1168" y="7017"/>
                    <a:pt x="1168" y="7058"/>
                    <a:pt x="1160" y="7244"/>
                  </a:cubicBezTo>
                  <a:cubicBezTo>
                    <a:pt x="1160" y="7455"/>
                    <a:pt x="1160" y="7471"/>
                    <a:pt x="1274" y="7471"/>
                  </a:cubicBezTo>
                  <a:cubicBezTo>
                    <a:pt x="1396" y="7496"/>
                    <a:pt x="1396" y="7520"/>
                    <a:pt x="1274" y="7520"/>
                  </a:cubicBezTo>
                  <a:cubicBezTo>
                    <a:pt x="1217" y="7520"/>
                    <a:pt x="1160" y="7544"/>
                    <a:pt x="1217" y="7544"/>
                  </a:cubicBezTo>
                  <a:cubicBezTo>
                    <a:pt x="1209" y="7577"/>
                    <a:pt x="1185" y="7601"/>
                    <a:pt x="1160" y="7609"/>
                  </a:cubicBezTo>
                  <a:cubicBezTo>
                    <a:pt x="1039" y="7682"/>
                    <a:pt x="1096" y="7706"/>
                    <a:pt x="1152" y="7706"/>
                  </a:cubicBezTo>
                  <a:cubicBezTo>
                    <a:pt x="1188" y="7699"/>
                    <a:pt x="1208" y="7696"/>
                    <a:pt x="1218" y="7696"/>
                  </a:cubicBezTo>
                  <a:cubicBezTo>
                    <a:pt x="1240" y="7696"/>
                    <a:pt x="1198" y="7714"/>
                    <a:pt x="1152" y="7731"/>
                  </a:cubicBezTo>
                  <a:cubicBezTo>
                    <a:pt x="1096" y="7747"/>
                    <a:pt x="1039" y="7771"/>
                    <a:pt x="1096" y="7771"/>
                  </a:cubicBezTo>
                  <a:cubicBezTo>
                    <a:pt x="1152" y="7796"/>
                    <a:pt x="1209" y="7933"/>
                    <a:pt x="1096" y="7933"/>
                  </a:cubicBezTo>
                  <a:cubicBezTo>
                    <a:pt x="1096" y="7933"/>
                    <a:pt x="1096" y="7958"/>
                    <a:pt x="1096" y="7982"/>
                  </a:cubicBezTo>
                  <a:cubicBezTo>
                    <a:pt x="1152" y="7982"/>
                    <a:pt x="1152" y="8023"/>
                    <a:pt x="1152" y="8071"/>
                  </a:cubicBezTo>
                  <a:cubicBezTo>
                    <a:pt x="1152" y="8120"/>
                    <a:pt x="1152" y="8144"/>
                    <a:pt x="1087" y="8144"/>
                  </a:cubicBezTo>
                  <a:cubicBezTo>
                    <a:pt x="1072" y="8138"/>
                    <a:pt x="1060" y="8135"/>
                    <a:pt x="1053" y="8135"/>
                  </a:cubicBezTo>
                  <a:cubicBezTo>
                    <a:pt x="1035" y="8135"/>
                    <a:pt x="1046" y="8155"/>
                    <a:pt x="1087" y="8185"/>
                  </a:cubicBezTo>
                  <a:cubicBezTo>
                    <a:pt x="1087" y="8209"/>
                    <a:pt x="1209" y="8233"/>
                    <a:pt x="1209" y="8258"/>
                  </a:cubicBezTo>
                  <a:cubicBezTo>
                    <a:pt x="1266" y="8258"/>
                    <a:pt x="1331" y="8274"/>
                    <a:pt x="1323" y="8298"/>
                  </a:cubicBezTo>
                  <a:lnTo>
                    <a:pt x="1144" y="8298"/>
                  </a:lnTo>
                  <a:cubicBezTo>
                    <a:pt x="1144" y="8323"/>
                    <a:pt x="1144" y="8347"/>
                    <a:pt x="1209" y="8347"/>
                  </a:cubicBezTo>
                  <a:cubicBezTo>
                    <a:pt x="1144" y="8371"/>
                    <a:pt x="1144" y="8396"/>
                    <a:pt x="1144" y="8436"/>
                  </a:cubicBezTo>
                  <a:cubicBezTo>
                    <a:pt x="1144" y="8485"/>
                    <a:pt x="1144" y="8533"/>
                    <a:pt x="1201" y="8550"/>
                  </a:cubicBezTo>
                  <a:cubicBezTo>
                    <a:pt x="1087" y="8558"/>
                    <a:pt x="1087" y="8736"/>
                    <a:pt x="1201" y="8736"/>
                  </a:cubicBezTo>
                  <a:cubicBezTo>
                    <a:pt x="1266" y="8736"/>
                    <a:pt x="1266" y="8760"/>
                    <a:pt x="1201" y="8785"/>
                  </a:cubicBezTo>
                  <a:cubicBezTo>
                    <a:pt x="1144" y="8809"/>
                    <a:pt x="1144" y="8809"/>
                    <a:pt x="1201" y="8833"/>
                  </a:cubicBezTo>
                  <a:cubicBezTo>
                    <a:pt x="1258" y="8850"/>
                    <a:pt x="1201" y="8874"/>
                    <a:pt x="1144" y="8898"/>
                  </a:cubicBezTo>
                  <a:cubicBezTo>
                    <a:pt x="1023" y="8923"/>
                    <a:pt x="1023" y="8947"/>
                    <a:pt x="1079" y="8971"/>
                  </a:cubicBezTo>
                  <a:cubicBezTo>
                    <a:pt x="1120" y="8996"/>
                    <a:pt x="1144" y="9036"/>
                    <a:pt x="1136" y="9085"/>
                  </a:cubicBezTo>
                  <a:cubicBezTo>
                    <a:pt x="1183" y="9114"/>
                    <a:pt x="1196" y="9135"/>
                    <a:pt x="1221" y="9135"/>
                  </a:cubicBezTo>
                  <a:cubicBezTo>
                    <a:pt x="1231" y="9135"/>
                    <a:pt x="1242" y="9132"/>
                    <a:pt x="1258" y="9125"/>
                  </a:cubicBezTo>
                  <a:cubicBezTo>
                    <a:pt x="1298" y="9125"/>
                    <a:pt x="1339" y="9133"/>
                    <a:pt x="1379" y="9150"/>
                  </a:cubicBezTo>
                  <a:cubicBezTo>
                    <a:pt x="1413" y="9178"/>
                    <a:pt x="1407" y="9190"/>
                    <a:pt x="1396" y="9190"/>
                  </a:cubicBezTo>
                  <a:cubicBezTo>
                    <a:pt x="1389" y="9190"/>
                    <a:pt x="1379" y="9184"/>
                    <a:pt x="1379" y="9174"/>
                  </a:cubicBezTo>
                  <a:cubicBezTo>
                    <a:pt x="1352" y="9153"/>
                    <a:pt x="1336" y="9146"/>
                    <a:pt x="1323" y="9146"/>
                  </a:cubicBezTo>
                  <a:cubicBezTo>
                    <a:pt x="1304" y="9146"/>
                    <a:pt x="1290" y="9160"/>
                    <a:pt x="1258" y="9174"/>
                  </a:cubicBezTo>
                  <a:cubicBezTo>
                    <a:pt x="1217" y="9190"/>
                    <a:pt x="1193" y="9223"/>
                    <a:pt x="1201" y="9263"/>
                  </a:cubicBezTo>
                  <a:lnTo>
                    <a:pt x="1193" y="9360"/>
                  </a:lnTo>
                  <a:cubicBezTo>
                    <a:pt x="1136" y="9425"/>
                    <a:pt x="1136" y="9450"/>
                    <a:pt x="1193" y="9450"/>
                  </a:cubicBezTo>
                  <a:lnTo>
                    <a:pt x="1258" y="9450"/>
                  </a:lnTo>
                  <a:cubicBezTo>
                    <a:pt x="1136" y="9474"/>
                    <a:pt x="1136" y="9725"/>
                    <a:pt x="1258" y="9750"/>
                  </a:cubicBezTo>
                  <a:lnTo>
                    <a:pt x="1193" y="9750"/>
                  </a:lnTo>
                  <a:cubicBezTo>
                    <a:pt x="1136" y="9750"/>
                    <a:pt x="1136" y="9774"/>
                    <a:pt x="1136" y="9823"/>
                  </a:cubicBezTo>
                  <a:cubicBezTo>
                    <a:pt x="1136" y="9839"/>
                    <a:pt x="1193" y="9936"/>
                    <a:pt x="1193" y="10001"/>
                  </a:cubicBezTo>
                  <a:cubicBezTo>
                    <a:pt x="1193" y="10098"/>
                    <a:pt x="1193" y="10163"/>
                    <a:pt x="1250" y="10163"/>
                  </a:cubicBezTo>
                  <a:cubicBezTo>
                    <a:pt x="1250" y="10187"/>
                    <a:pt x="1250" y="10187"/>
                    <a:pt x="1193" y="10187"/>
                  </a:cubicBezTo>
                  <a:cubicBezTo>
                    <a:pt x="1176" y="10180"/>
                    <a:pt x="1164" y="10177"/>
                    <a:pt x="1156" y="10177"/>
                  </a:cubicBezTo>
                  <a:cubicBezTo>
                    <a:pt x="1136" y="10177"/>
                    <a:pt x="1136" y="10195"/>
                    <a:pt x="1136" y="10212"/>
                  </a:cubicBezTo>
                  <a:cubicBezTo>
                    <a:pt x="1136" y="10227"/>
                    <a:pt x="1159" y="10233"/>
                    <a:pt x="1190" y="10233"/>
                  </a:cubicBezTo>
                  <a:cubicBezTo>
                    <a:pt x="1208" y="10233"/>
                    <a:pt x="1229" y="10231"/>
                    <a:pt x="1250" y="10228"/>
                  </a:cubicBezTo>
                  <a:cubicBezTo>
                    <a:pt x="1314" y="10228"/>
                    <a:pt x="1314" y="10252"/>
                    <a:pt x="1250" y="10301"/>
                  </a:cubicBezTo>
                  <a:cubicBezTo>
                    <a:pt x="1193" y="10350"/>
                    <a:pt x="1193" y="10439"/>
                    <a:pt x="1250" y="10487"/>
                  </a:cubicBezTo>
                  <a:cubicBezTo>
                    <a:pt x="1250" y="10504"/>
                    <a:pt x="1250" y="10528"/>
                    <a:pt x="1193" y="10528"/>
                  </a:cubicBezTo>
                  <a:cubicBezTo>
                    <a:pt x="1136" y="10552"/>
                    <a:pt x="1071" y="10601"/>
                    <a:pt x="1193" y="10650"/>
                  </a:cubicBezTo>
                  <a:cubicBezTo>
                    <a:pt x="1193" y="10666"/>
                    <a:pt x="1193" y="10666"/>
                    <a:pt x="1136" y="10674"/>
                  </a:cubicBezTo>
                  <a:cubicBezTo>
                    <a:pt x="1071" y="10690"/>
                    <a:pt x="1014" y="10698"/>
                    <a:pt x="1136" y="10714"/>
                  </a:cubicBezTo>
                  <a:cubicBezTo>
                    <a:pt x="1193" y="10755"/>
                    <a:pt x="1193" y="10844"/>
                    <a:pt x="1136" y="10877"/>
                  </a:cubicBezTo>
                  <a:cubicBezTo>
                    <a:pt x="1136" y="10901"/>
                    <a:pt x="1136" y="10925"/>
                    <a:pt x="1193" y="10925"/>
                  </a:cubicBezTo>
                  <a:lnTo>
                    <a:pt x="1250" y="10917"/>
                  </a:lnTo>
                  <a:lnTo>
                    <a:pt x="1250" y="10917"/>
                  </a:lnTo>
                  <a:cubicBezTo>
                    <a:pt x="1136" y="10950"/>
                    <a:pt x="1136" y="10950"/>
                    <a:pt x="1250" y="10966"/>
                  </a:cubicBezTo>
                  <a:cubicBezTo>
                    <a:pt x="1314" y="10966"/>
                    <a:pt x="1314" y="10990"/>
                    <a:pt x="1250" y="10990"/>
                  </a:cubicBezTo>
                  <a:cubicBezTo>
                    <a:pt x="1193" y="11014"/>
                    <a:pt x="1193" y="11039"/>
                    <a:pt x="1193" y="11039"/>
                  </a:cubicBezTo>
                  <a:cubicBezTo>
                    <a:pt x="1225" y="11120"/>
                    <a:pt x="1241" y="11201"/>
                    <a:pt x="1250" y="11290"/>
                  </a:cubicBezTo>
                  <a:cubicBezTo>
                    <a:pt x="1250" y="11477"/>
                    <a:pt x="1250" y="11541"/>
                    <a:pt x="1314" y="11541"/>
                  </a:cubicBezTo>
                  <a:cubicBezTo>
                    <a:pt x="1371" y="11566"/>
                    <a:pt x="1371" y="11566"/>
                    <a:pt x="1314" y="11590"/>
                  </a:cubicBezTo>
                  <a:cubicBezTo>
                    <a:pt x="1258" y="11614"/>
                    <a:pt x="1258" y="11631"/>
                    <a:pt x="1258" y="11655"/>
                  </a:cubicBezTo>
                  <a:cubicBezTo>
                    <a:pt x="1258" y="11679"/>
                    <a:pt x="1258" y="11704"/>
                    <a:pt x="1193" y="11704"/>
                  </a:cubicBezTo>
                  <a:cubicBezTo>
                    <a:pt x="1258" y="11728"/>
                    <a:pt x="1258" y="11728"/>
                    <a:pt x="1258" y="11752"/>
                  </a:cubicBezTo>
                  <a:cubicBezTo>
                    <a:pt x="1193" y="11752"/>
                    <a:pt x="1193" y="11777"/>
                    <a:pt x="1258" y="11793"/>
                  </a:cubicBezTo>
                  <a:cubicBezTo>
                    <a:pt x="1371" y="11817"/>
                    <a:pt x="1371" y="11817"/>
                    <a:pt x="1258" y="11817"/>
                  </a:cubicBezTo>
                  <a:cubicBezTo>
                    <a:pt x="1202" y="11817"/>
                    <a:pt x="1152" y="11871"/>
                    <a:pt x="1175" y="11871"/>
                  </a:cubicBezTo>
                  <a:cubicBezTo>
                    <a:pt x="1179" y="11871"/>
                    <a:pt x="1185" y="11869"/>
                    <a:pt x="1193" y="11866"/>
                  </a:cubicBezTo>
                  <a:cubicBezTo>
                    <a:pt x="1258" y="11866"/>
                    <a:pt x="1258" y="11906"/>
                    <a:pt x="1314" y="11931"/>
                  </a:cubicBezTo>
                  <a:cubicBezTo>
                    <a:pt x="1314" y="11955"/>
                    <a:pt x="1314" y="11979"/>
                    <a:pt x="1258" y="11979"/>
                  </a:cubicBezTo>
                  <a:cubicBezTo>
                    <a:pt x="1193" y="12004"/>
                    <a:pt x="1258" y="12117"/>
                    <a:pt x="1314" y="12141"/>
                  </a:cubicBezTo>
                  <a:cubicBezTo>
                    <a:pt x="1324" y="12140"/>
                    <a:pt x="1332" y="12140"/>
                    <a:pt x="1338" y="12140"/>
                  </a:cubicBezTo>
                  <a:cubicBezTo>
                    <a:pt x="1378" y="12140"/>
                    <a:pt x="1370" y="12158"/>
                    <a:pt x="1314" y="12158"/>
                  </a:cubicBezTo>
                  <a:cubicBezTo>
                    <a:pt x="1258" y="12166"/>
                    <a:pt x="1258" y="12182"/>
                    <a:pt x="1258" y="12206"/>
                  </a:cubicBezTo>
                  <a:cubicBezTo>
                    <a:pt x="1314" y="12231"/>
                    <a:pt x="1258" y="12231"/>
                    <a:pt x="1201" y="12231"/>
                  </a:cubicBezTo>
                  <a:cubicBezTo>
                    <a:pt x="1185" y="12227"/>
                    <a:pt x="1173" y="12225"/>
                    <a:pt x="1163" y="12225"/>
                  </a:cubicBezTo>
                  <a:cubicBezTo>
                    <a:pt x="1136" y="12225"/>
                    <a:pt x="1136" y="12243"/>
                    <a:pt x="1136" y="12279"/>
                  </a:cubicBezTo>
                  <a:cubicBezTo>
                    <a:pt x="1201" y="12304"/>
                    <a:pt x="1201" y="12393"/>
                    <a:pt x="1201" y="12466"/>
                  </a:cubicBezTo>
                  <a:cubicBezTo>
                    <a:pt x="1201" y="12579"/>
                    <a:pt x="1258" y="12595"/>
                    <a:pt x="1379" y="12644"/>
                  </a:cubicBezTo>
                  <a:lnTo>
                    <a:pt x="1501" y="12660"/>
                  </a:lnTo>
                  <a:lnTo>
                    <a:pt x="1379" y="12668"/>
                  </a:lnTo>
                  <a:cubicBezTo>
                    <a:pt x="1323" y="12668"/>
                    <a:pt x="1258" y="12677"/>
                    <a:pt x="1201" y="12693"/>
                  </a:cubicBezTo>
                  <a:cubicBezTo>
                    <a:pt x="1201" y="12717"/>
                    <a:pt x="1258" y="12717"/>
                    <a:pt x="1323" y="12717"/>
                  </a:cubicBezTo>
                  <a:cubicBezTo>
                    <a:pt x="1330" y="12716"/>
                    <a:pt x="1336" y="12716"/>
                    <a:pt x="1341" y="12716"/>
                  </a:cubicBezTo>
                  <a:cubicBezTo>
                    <a:pt x="1378" y="12716"/>
                    <a:pt x="1372" y="12739"/>
                    <a:pt x="1323" y="12782"/>
                  </a:cubicBezTo>
                  <a:cubicBezTo>
                    <a:pt x="1266" y="12831"/>
                    <a:pt x="1266" y="12855"/>
                    <a:pt x="1323" y="12871"/>
                  </a:cubicBezTo>
                  <a:cubicBezTo>
                    <a:pt x="1323" y="12895"/>
                    <a:pt x="1323" y="12920"/>
                    <a:pt x="1266" y="12944"/>
                  </a:cubicBezTo>
                  <a:cubicBezTo>
                    <a:pt x="1266" y="12968"/>
                    <a:pt x="1266" y="12968"/>
                    <a:pt x="1323" y="12968"/>
                  </a:cubicBezTo>
                  <a:cubicBezTo>
                    <a:pt x="1379" y="12968"/>
                    <a:pt x="1379" y="12985"/>
                    <a:pt x="1323" y="13009"/>
                  </a:cubicBezTo>
                  <a:cubicBezTo>
                    <a:pt x="1201" y="13041"/>
                    <a:pt x="1201" y="13106"/>
                    <a:pt x="1266" y="13106"/>
                  </a:cubicBezTo>
                  <a:cubicBezTo>
                    <a:pt x="1323" y="13106"/>
                    <a:pt x="1323" y="13131"/>
                    <a:pt x="1323" y="13147"/>
                  </a:cubicBezTo>
                  <a:cubicBezTo>
                    <a:pt x="1323" y="13171"/>
                    <a:pt x="1323" y="13195"/>
                    <a:pt x="1387" y="13220"/>
                  </a:cubicBezTo>
                  <a:lnTo>
                    <a:pt x="1387" y="13260"/>
                  </a:lnTo>
                  <a:cubicBezTo>
                    <a:pt x="1387" y="13268"/>
                    <a:pt x="1382" y="13271"/>
                    <a:pt x="1375" y="13271"/>
                  </a:cubicBezTo>
                  <a:cubicBezTo>
                    <a:pt x="1358" y="13271"/>
                    <a:pt x="1331" y="13255"/>
                    <a:pt x="1331" y="13244"/>
                  </a:cubicBezTo>
                  <a:lnTo>
                    <a:pt x="1266" y="13268"/>
                  </a:lnTo>
                  <a:cubicBezTo>
                    <a:pt x="1274" y="13309"/>
                    <a:pt x="1274" y="13333"/>
                    <a:pt x="1331" y="13349"/>
                  </a:cubicBezTo>
                  <a:cubicBezTo>
                    <a:pt x="1452" y="13366"/>
                    <a:pt x="1452" y="13366"/>
                    <a:pt x="1339" y="13374"/>
                  </a:cubicBezTo>
                  <a:cubicBezTo>
                    <a:pt x="1274" y="13374"/>
                    <a:pt x="1217" y="13406"/>
                    <a:pt x="1274" y="13422"/>
                  </a:cubicBezTo>
                  <a:cubicBezTo>
                    <a:pt x="1396" y="13431"/>
                    <a:pt x="1339" y="13463"/>
                    <a:pt x="1282" y="13471"/>
                  </a:cubicBezTo>
                  <a:cubicBezTo>
                    <a:pt x="1249" y="13467"/>
                    <a:pt x="1225" y="13464"/>
                    <a:pt x="1210" y="13464"/>
                  </a:cubicBezTo>
                  <a:cubicBezTo>
                    <a:pt x="1170" y="13464"/>
                    <a:pt x="1196" y="13483"/>
                    <a:pt x="1290" y="13536"/>
                  </a:cubicBezTo>
                  <a:cubicBezTo>
                    <a:pt x="1298" y="13576"/>
                    <a:pt x="1371" y="13658"/>
                    <a:pt x="1379" y="13722"/>
                  </a:cubicBezTo>
                  <a:cubicBezTo>
                    <a:pt x="1387" y="13812"/>
                    <a:pt x="1412" y="13852"/>
                    <a:pt x="1355" y="13885"/>
                  </a:cubicBezTo>
                  <a:cubicBezTo>
                    <a:pt x="1344" y="13888"/>
                    <a:pt x="1334" y="13891"/>
                    <a:pt x="1325" y="13894"/>
                  </a:cubicBezTo>
                  <a:lnTo>
                    <a:pt x="1325" y="13894"/>
                  </a:lnTo>
                  <a:cubicBezTo>
                    <a:pt x="1346" y="13889"/>
                    <a:pt x="1362" y="13886"/>
                    <a:pt x="1375" y="13886"/>
                  </a:cubicBezTo>
                  <a:cubicBezTo>
                    <a:pt x="1417" y="13886"/>
                    <a:pt x="1425" y="13912"/>
                    <a:pt x="1436" y="13958"/>
                  </a:cubicBezTo>
                  <a:cubicBezTo>
                    <a:pt x="1396" y="14039"/>
                    <a:pt x="1468" y="14063"/>
                    <a:pt x="1533" y="14063"/>
                  </a:cubicBezTo>
                  <a:lnTo>
                    <a:pt x="1517" y="14022"/>
                  </a:lnTo>
                  <a:cubicBezTo>
                    <a:pt x="1559" y="14008"/>
                    <a:pt x="1586" y="14000"/>
                    <a:pt x="1602" y="14000"/>
                  </a:cubicBezTo>
                  <a:cubicBezTo>
                    <a:pt x="1629" y="14000"/>
                    <a:pt x="1621" y="14022"/>
                    <a:pt x="1590" y="14063"/>
                  </a:cubicBezTo>
                  <a:cubicBezTo>
                    <a:pt x="1598" y="14079"/>
                    <a:pt x="1541" y="14103"/>
                    <a:pt x="1485" y="14128"/>
                  </a:cubicBezTo>
                  <a:cubicBezTo>
                    <a:pt x="1436" y="14144"/>
                    <a:pt x="1387" y="14185"/>
                    <a:pt x="1396" y="14209"/>
                  </a:cubicBezTo>
                  <a:cubicBezTo>
                    <a:pt x="1400" y="14222"/>
                    <a:pt x="1405" y="14234"/>
                    <a:pt x="1415" y="14234"/>
                  </a:cubicBezTo>
                  <a:cubicBezTo>
                    <a:pt x="1423" y="14234"/>
                    <a:pt x="1434" y="14227"/>
                    <a:pt x="1452" y="14209"/>
                  </a:cubicBezTo>
                  <a:cubicBezTo>
                    <a:pt x="1481" y="14197"/>
                    <a:pt x="1495" y="14191"/>
                    <a:pt x="1503" y="14191"/>
                  </a:cubicBezTo>
                  <a:cubicBezTo>
                    <a:pt x="1511" y="14191"/>
                    <a:pt x="1513" y="14197"/>
                    <a:pt x="1517" y="14209"/>
                  </a:cubicBezTo>
                  <a:cubicBezTo>
                    <a:pt x="1524" y="14223"/>
                    <a:pt x="1531" y="14243"/>
                    <a:pt x="1575" y="14243"/>
                  </a:cubicBezTo>
                  <a:cubicBezTo>
                    <a:pt x="1582" y="14243"/>
                    <a:pt x="1589" y="14242"/>
                    <a:pt x="1598" y="14241"/>
                  </a:cubicBezTo>
                  <a:cubicBezTo>
                    <a:pt x="1612" y="14237"/>
                    <a:pt x="1624" y="14235"/>
                    <a:pt x="1633" y="14235"/>
                  </a:cubicBezTo>
                  <a:cubicBezTo>
                    <a:pt x="1656" y="14235"/>
                    <a:pt x="1665" y="14246"/>
                    <a:pt x="1671" y="14258"/>
                  </a:cubicBezTo>
                  <a:cubicBezTo>
                    <a:pt x="1647" y="14282"/>
                    <a:pt x="1631" y="14314"/>
                    <a:pt x="1639" y="14339"/>
                  </a:cubicBezTo>
                  <a:cubicBezTo>
                    <a:pt x="1655" y="14332"/>
                    <a:pt x="1662" y="14329"/>
                    <a:pt x="1662" y="14329"/>
                  </a:cubicBezTo>
                  <a:lnTo>
                    <a:pt x="1662" y="14329"/>
                  </a:lnTo>
                  <a:cubicBezTo>
                    <a:pt x="1664" y="14329"/>
                    <a:pt x="1625" y="14348"/>
                    <a:pt x="1590" y="14371"/>
                  </a:cubicBezTo>
                  <a:cubicBezTo>
                    <a:pt x="1550" y="14387"/>
                    <a:pt x="1517" y="14412"/>
                    <a:pt x="1493" y="14444"/>
                  </a:cubicBezTo>
                  <a:cubicBezTo>
                    <a:pt x="1495" y="14448"/>
                    <a:pt x="1500" y="14450"/>
                    <a:pt x="1506" y="14450"/>
                  </a:cubicBezTo>
                  <a:cubicBezTo>
                    <a:pt x="1526" y="14450"/>
                    <a:pt x="1558" y="14436"/>
                    <a:pt x="1558" y="14436"/>
                  </a:cubicBezTo>
                  <a:cubicBezTo>
                    <a:pt x="1558" y="14436"/>
                    <a:pt x="1559" y="14435"/>
                    <a:pt x="1560" y="14435"/>
                  </a:cubicBezTo>
                  <a:cubicBezTo>
                    <a:pt x="1600" y="14435"/>
                    <a:pt x="1875" y="14866"/>
                    <a:pt x="1923" y="14914"/>
                  </a:cubicBezTo>
                  <a:cubicBezTo>
                    <a:pt x="1911" y="14965"/>
                    <a:pt x="1931" y="15004"/>
                    <a:pt x="1953" y="15004"/>
                  </a:cubicBezTo>
                  <a:cubicBezTo>
                    <a:pt x="1962" y="15004"/>
                    <a:pt x="1972" y="14996"/>
                    <a:pt x="1979" y="14979"/>
                  </a:cubicBezTo>
                  <a:cubicBezTo>
                    <a:pt x="1988" y="14972"/>
                    <a:pt x="1996" y="14969"/>
                    <a:pt x="2006" y="14969"/>
                  </a:cubicBezTo>
                  <a:cubicBezTo>
                    <a:pt x="2051" y="14969"/>
                    <a:pt x="2109" y="15043"/>
                    <a:pt x="2190" y="15117"/>
                  </a:cubicBezTo>
                  <a:cubicBezTo>
                    <a:pt x="2279" y="15199"/>
                    <a:pt x="2348" y="15262"/>
                    <a:pt x="2389" y="15262"/>
                  </a:cubicBezTo>
                  <a:cubicBezTo>
                    <a:pt x="2401" y="15262"/>
                    <a:pt x="2410" y="15257"/>
                    <a:pt x="2417" y="15247"/>
                  </a:cubicBezTo>
                  <a:lnTo>
                    <a:pt x="2474" y="15287"/>
                  </a:lnTo>
                  <a:cubicBezTo>
                    <a:pt x="2486" y="15297"/>
                    <a:pt x="2504" y="15299"/>
                    <a:pt x="2521" y="15299"/>
                  </a:cubicBezTo>
                  <a:cubicBezTo>
                    <a:pt x="2536" y="15299"/>
                    <a:pt x="2550" y="15297"/>
                    <a:pt x="2562" y="15297"/>
                  </a:cubicBezTo>
                  <a:cubicBezTo>
                    <a:pt x="2573" y="15297"/>
                    <a:pt x="2583" y="15299"/>
                    <a:pt x="2587" y="15303"/>
                  </a:cubicBezTo>
                  <a:cubicBezTo>
                    <a:pt x="2611" y="15286"/>
                    <a:pt x="2626" y="15279"/>
                    <a:pt x="2633" y="15279"/>
                  </a:cubicBezTo>
                  <a:cubicBezTo>
                    <a:pt x="2641" y="15279"/>
                    <a:pt x="2632" y="15293"/>
                    <a:pt x="2604" y="15312"/>
                  </a:cubicBezTo>
                  <a:cubicBezTo>
                    <a:pt x="2571" y="15360"/>
                    <a:pt x="2539" y="15417"/>
                    <a:pt x="2555" y="15425"/>
                  </a:cubicBezTo>
                  <a:cubicBezTo>
                    <a:pt x="2562" y="15429"/>
                    <a:pt x="2570" y="15432"/>
                    <a:pt x="2576" y="15432"/>
                  </a:cubicBezTo>
                  <a:cubicBezTo>
                    <a:pt x="2607" y="15432"/>
                    <a:pt x="2634" y="15392"/>
                    <a:pt x="2660" y="15352"/>
                  </a:cubicBezTo>
                  <a:cubicBezTo>
                    <a:pt x="2681" y="15316"/>
                    <a:pt x="2695" y="15309"/>
                    <a:pt x="2703" y="15309"/>
                  </a:cubicBezTo>
                  <a:cubicBezTo>
                    <a:pt x="2707" y="15309"/>
                    <a:pt x="2709" y="15312"/>
                    <a:pt x="2709" y="15312"/>
                  </a:cubicBezTo>
                  <a:cubicBezTo>
                    <a:pt x="2725" y="15320"/>
                    <a:pt x="2725" y="15320"/>
                    <a:pt x="2693" y="15368"/>
                  </a:cubicBezTo>
                  <a:lnTo>
                    <a:pt x="2628" y="15474"/>
                  </a:lnTo>
                  <a:lnTo>
                    <a:pt x="2652" y="15482"/>
                  </a:lnTo>
                  <a:cubicBezTo>
                    <a:pt x="2670" y="15445"/>
                    <a:pt x="2689" y="15441"/>
                    <a:pt x="2697" y="15441"/>
                  </a:cubicBezTo>
                  <a:cubicBezTo>
                    <a:pt x="2699" y="15441"/>
                    <a:pt x="2701" y="15441"/>
                    <a:pt x="2701" y="15441"/>
                  </a:cubicBezTo>
                  <a:cubicBezTo>
                    <a:pt x="2717" y="15457"/>
                    <a:pt x="2717" y="15457"/>
                    <a:pt x="2652" y="15555"/>
                  </a:cubicBezTo>
                  <a:cubicBezTo>
                    <a:pt x="2621" y="15613"/>
                    <a:pt x="2614" y="15644"/>
                    <a:pt x="2627" y="15644"/>
                  </a:cubicBezTo>
                  <a:cubicBezTo>
                    <a:pt x="2637" y="15644"/>
                    <a:pt x="2660" y="15623"/>
                    <a:pt x="2693" y="15579"/>
                  </a:cubicBezTo>
                  <a:lnTo>
                    <a:pt x="2758" y="15555"/>
                  </a:lnTo>
                  <a:lnTo>
                    <a:pt x="2758" y="15555"/>
                  </a:lnTo>
                  <a:cubicBezTo>
                    <a:pt x="2746" y="15597"/>
                    <a:pt x="2751" y="15612"/>
                    <a:pt x="2766" y="15612"/>
                  </a:cubicBezTo>
                  <a:cubicBezTo>
                    <a:pt x="2790" y="15612"/>
                    <a:pt x="2838" y="15569"/>
                    <a:pt x="2863" y="15539"/>
                  </a:cubicBezTo>
                  <a:lnTo>
                    <a:pt x="2863" y="15539"/>
                  </a:lnTo>
                  <a:cubicBezTo>
                    <a:pt x="2845" y="15602"/>
                    <a:pt x="2844" y="15635"/>
                    <a:pt x="2859" y="15635"/>
                  </a:cubicBezTo>
                  <a:cubicBezTo>
                    <a:pt x="2870" y="15635"/>
                    <a:pt x="2891" y="15614"/>
                    <a:pt x="2920" y="15571"/>
                  </a:cubicBezTo>
                  <a:cubicBezTo>
                    <a:pt x="2934" y="15545"/>
                    <a:pt x="2946" y="15533"/>
                    <a:pt x="2953" y="15533"/>
                  </a:cubicBezTo>
                  <a:cubicBezTo>
                    <a:pt x="2962" y="15533"/>
                    <a:pt x="2965" y="15552"/>
                    <a:pt x="2960" y="15587"/>
                  </a:cubicBezTo>
                  <a:cubicBezTo>
                    <a:pt x="2952" y="15652"/>
                    <a:pt x="2977" y="15660"/>
                    <a:pt x="3017" y="15676"/>
                  </a:cubicBezTo>
                  <a:cubicBezTo>
                    <a:pt x="3027" y="15664"/>
                    <a:pt x="3043" y="15659"/>
                    <a:pt x="3065" y="15659"/>
                  </a:cubicBezTo>
                  <a:cubicBezTo>
                    <a:pt x="3129" y="15659"/>
                    <a:pt x="3238" y="15705"/>
                    <a:pt x="3366" y="15741"/>
                  </a:cubicBezTo>
                  <a:cubicBezTo>
                    <a:pt x="3461" y="15772"/>
                    <a:pt x="3545" y="15788"/>
                    <a:pt x="3602" y="15788"/>
                  </a:cubicBezTo>
                  <a:cubicBezTo>
                    <a:pt x="3652" y="15788"/>
                    <a:pt x="3682" y="15776"/>
                    <a:pt x="3682" y="15749"/>
                  </a:cubicBezTo>
                  <a:cubicBezTo>
                    <a:pt x="3706" y="15749"/>
                    <a:pt x="3706" y="15749"/>
                    <a:pt x="3722" y="15814"/>
                  </a:cubicBezTo>
                  <a:cubicBezTo>
                    <a:pt x="3719" y="15839"/>
                    <a:pt x="3720" y="15855"/>
                    <a:pt x="3726" y="15855"/>
                  </a:cubicBezTo>
                  <a:cubicBezTo>
                    <a:pt x="3733" y="15855"/>
                    <a:pt x="3748" y="15829"/>
                    <a:pt x="3771" y="15766"/>
                  </a:cubicBezTo>
                  <a:cubicBezTo>
                    <a:pt x="3785" y="15732"/>
                    <a:pt x="3794" y="15697"/>
                    <a:pt x="3795" y="15697"/>
                  </a:cubicBezTo>
                  <a:lnTo>
                    <a:pt x="3795" y="15697"/>
                  </a:lnTo>
                  <a:cubicBezTo>
                    <a:pt x="3797" y="15697"/>
                    <a:pt x="3794" y="15715"/>
                    <a:pt x="3787" y="15766"/>
                  </a:cubicBezTo>
                  <a:cubicBezTo>
                    <a:pt x="3779" y="15822"/>
                    <a:pt x="3828" y="15830"/>
                    <a:pt x="3909" y="15830"/>
                  </a:cubicBezTo>
                  <a:cubicBezTo>
                    <a:pt x="3931" y="15833"/>
                    <a:pt x="3955" y="15836"/>
                    <a:pt x="3978" y="15836"/>
                  </a:cubicBezTo>
                  <a:cubicBezTo>
                    <a:pt x="4023" y="15836"/>
                    <a:pt x="4063" y="15825"/>
                    <a:pt x="4063" y="15782"/>
                  </a:cubicBezTo>
                  <a:cubicBezTo>
                    <a:pt x="4087" y="15753"/>
                    <a:pt x="4099" y="15739"/>
                    <a:pt x="4102" y="15739"/>
                  </a:cubicBezTo>
                  <a:lnTo>
                    <a:pt x="4102" y="15739"/>
                  </a:lnTo>
                  <a:cubicBezTo>
                    <a:pt x="4106" y="15739"/>
                    <a:pt x="4099" y="15753"/>
                    <a:pt x="4087" y="15782"/>
                  </a:cubicBezTo>
                  <a:cubicBezTo>
                    <a:pt x="4072" y="15858"/>
                    <a:pt x="4111" y="15912"/>
                    <a:pt x="4160" y="15912"/>
                  </a:cubicBezTo>
                  <a:cubicBezTo>
                    <a:pt x="4189" y="15912"/>
                    <a:pt x="4222" y="15892"/>
                    <a:pt x="4249" y="15847"/>
                  </a:cubicBezTo>
                  <a:cubicBezTo>
                    <a:pt x="4274" y="15847"/>
                    <a:pt x="4298" y="15847"/>
                    <a:pt x="4290" y="15911"/>
                  </a:cubicBezTo>
                  <a:cubicBezTo>
                    <a:pt x="4314" y="15911"/>
                    <a:pt x="4339" y="15911"/>
                    <a:pt x="4412" y="15847"/>
                  </a:cubicBezTo>
                  <a:lnTo>
                    <a:pt x="4574" y="15855"/>
                  </a:lnTo>
                  <a:cubicBezTo>
                    <a:pt x="4614" y="15855"/>
                    <a:pt x="4663" y="15798"/>
                    <a:pt x="4663" y="15798"/>
                  </a:cubicBezTo>
                  <a:lnTo>
                    <a:pt x="4687" y="15798"/>
                  </a:lnTo>
                  <a:cubicBezTo>
                    <a:pt x="4687" y="15855"/>
                    <a:pt x="4801" y="15855"/>
                    <a:pt x="4963" y="15863"/>
                  </a:cubicBezTo>
                  <a:cubicBezTo>
                    <a:pt x="5125" y="15863"/>
                    <a:pt x="5263" y="15863"/>
                    <a:pt x="5279" y="15928"/>
                  </a:cubicBezTo>
                  <a:cubicBezTo>
                    <a:pt x="5279" y="15928"/>
                    <a:pt x="5303" y="15928"/>
                    <a:pt x="5328" y="15871"/>
                  </a:cubicBezTo>
                  <a:cubicBezTo>
                    <a:pt x="5342" y="15799"/>
                    <a:pt x="5357" y="15769"/>
                    <a:pt x="5371" y="15769"/>
                  </a:cubicBezTo>
                  <a:cubicBezTo>
                    <a:pt x="5381" y="15769"/>
                    <a:pt x="5391" y="15783"/>
                    <a:pt x="5401" y="15806"/>
                  </a:cubicBezTo>
                  <a:cubicBezTo>
                    <a:pt x="5409" y="15868"/>
                    <a:pt x="5438" y="15898"/>
                    <a:pt x="5468" y="15898"/>
                  </a:cubicBezTo>
                  <a:cubicBezTo>
                    <a:pt x="5497" y="15898"/>
                    <a:pt x="5527" y="15870"/>
                    <a:pt x="5539" y="15814"/>
                  </a:cubicBezTo>
                  <a:lnTo>
                    <a:pt x="5539" y="15871"/>
                  </a:lnTo>
                  <a:cubicBezTo>
                    <a:pt x="5548" y="15918"/>
                    <a:pt x="5564" y="15939"/>
                    <a:pt x="5581" y="15939"/>
                  </a:cubicBezTo>
                  <a:cubicBezTo>
                    <a:pt x="5607" y="15939"/>
                    <a:pt x="5637" y="15889"/>
                    <a:pt x="5652" y="15814"/>
                  </a:cubicBezTo>
                  <a:cubicBezTo>
                    <a:pt x="5669" y="15854"/>
                    <a:pt x="5686" y="15898"/>
                    <a:pt x="5701" y="15898"/>
                  </a:cubicBezTo>
                  <a:cubicBezTo>
                    <a:pt x="5707" y="15898"/>
                    <a:pt x="5712" y="15890"/>
                    <a:pt x="5717" y="15871"/>
                  </a:cubicBezTo>
                  <a:cubicBezTo>
                    <a:pt x="5741" y="15871"/>
                    <a:pt x="5741" y="15871"/>
                    <a:pt x="5741" y="15993"/>
                  </a:cubicBezTo>
                  <a:cubicBezTo>
                    <a:pt x="5741" y="16057"/>
                    <a:pt x="5741" y="16114"/>
                    <a:pt x="5766" y="16114"/>
                  </a:cubicBezTo>
                  <a:cubicBezTo>
                    <a:pt x="5790" y="16114"/>
                    <a:pt x="5790" y="16057"/>
                    <a:pt x="5790" y="15993"/>
                  </a:cubicBezTo>
                  <a:lnTo>
                    <a:pt x="5839" y="16001"/>
                  </a:lnTo>
                  <a:cubicBezTo>
                    <a:pt x="5839" y="16001"/>
                    <a:pt x="5855" y="16001"/>
                    <a:pt x="5855" y="15936"/>
                  </a:cubicBezTo>
                  <a:cubicBezTo>
                    <a:pt x="5855" y="15879"/>
                    <a:pt x="5879" y="15879"/>
                    <a:pt x="5903" y="15879"/>
                  </a:cubicBezTo>
                  <a:cubicBezTo>
                    <a:pt x="5903" y="15896"/>
                    <a:pt x="5906" y="15903"/>
                    <a:pt x="5908" y="15903"/>
                  </a:cubicBezTo>
                  <a:cubicBezTo>
                    <a:pt x="5913" y="15903"/>
                    <a:pt x="5921" y="15862"/>
                    <a:pt x="5903" y="15822"/>
                  </a:cubicBezTo>
                  <a:cubicBezTo>
                    <a:pt x="5903" y="15757"/>
                    <a:pt x="5903" y="15701"/>
                    <a:pt x="5928" y="15701"/>
                  </a:cubicBezTo>
                  <a:lnTo>
                    <a:pt x="5928" y="15579"/>
                  </a:lnTo>
                  <a:cubicBezTo>
                    <a:pt x="5928" y="15457"/>
                    <a:pt x="5928" y="15401"/>
                    <a:pt x="5879" y="15336"/>
                  </a:cubicBezTo>
                  <a:cubicBezTo>
                    <a:pt x="5827" y="15303"/>
                    <a:pt x="5783" y="15267"/>
                    <a:pt x="5756" y="15267"/>
                  </a:cubicBezTo>
                  <a:cubicBezTo>
                    <a:pt x="5736" y="15267"/>
                    <a:pt x="5725" y="15285"/>
                    <a:pt x="5725" y="15336"/>
                  </a:cubicBezTo>
                  <a:cubicBezTo>
                    <a:pt x="5725" y="15336"/>
                    <a:pt x="5701" y="15393"/>
                    <a:pt x="5676" y="15393"/>
                  </a:cubicBezTo>
                  <a:cubicBezTo>
                    <a:pt x="5652" y="15393"/>
                    <a:pt x="5628" y="15336"/>
                    <a:pt x="5628" y="15336"/>
                  </a:cubicBezTo>
                  <a:cubicBezTo>
                    <a:pt x="5628" y="15271"/>
                    <a:pt x="5539" y="15271"/>
                    <a:pt x="5425" y="15271"/>
                  </a:cubicBezTo>
                  <a:cubicBezTo>
                    <a:pt x="5287" y="15271"/>
                    <a:pt x="5214" y="15263"/>
                    <a:pt x="5190" y="15206"/>
                  </a:cubicBezTo>
                  <a:cubicBezTo>
                    <a:pt x="5174" y="15149"/>
                    <a:pt x="5149" y="15149"/>
                    <a:pt x="5149" y="15149"/>
                  </a:cubicBezTo>
                  <a:cubicBezTo>
                    <a:pt x="5149" y="15191"/>
                    <a:pt x="5077" y="15202"/>
                    <a:pt x="4975" y="15202"/>
                  </a:cubicBezTo>
                  <a:cubicBezTo>
                    <a:pt x="4937" y="15202"/>
                    <a:pt x="4894" y="15200"/>
                    <a:pt x="4849" y="15198"/>
                  </a:cubicBezTo>
                  <a:cubicBezTo>
                    <a:pt x="4817" y="15198"/>
                    <a:pt x="4785" y="15198"/>
                    <a:pt x="4753" y="15198"/>
                  </a:cubicBezTo>
                  <a:cubicBezTo>
                    <a:pt x="4629" y="15198"/>
                    <a:pt x="4525" y="15203"/>
                    <a:pt x="4525" y="15255"/>
                  </a:cubicBezTo>
                  <a:lnTo>
                    <a:pt x="4476" y="15255"/>
                  </a:lnTo>
                  <a:cubicBezTo>
                    <a:pt x="4476" y="15190"/>
                    <a:pt x="4436" y="15190"/>
                    <a:pt x="4387" y="15190"/>
                  </a:cubicBezTo>
                  <a:cubicBezTo>
                    <a:pt x="4371" y="15222"/>
                    <a:pt x="4331" y="15247"/>
                    <a:pt x="4298" y="15247"/>
                  </a:cubicBezTo>
                  <a:cubicBezTo>
                    <a:pt x="4298" y="15190"/>
                    <a:pt x="4274" y="15190"/>
                    <a:pt x="4225" y="15190"/>
                  </a:cubicBezTo>
                  <a:cubicBezTo>
                    <a:pt x="4185" y="15190"/>
                    <a:pt x="4160" y="15190"/>
                    <a:pt x="4160" y="15247"/>
                  </a:cubicBezTo>
                  <a:cubicBezTo>
                    <a:pt x="4120" y="15247"/>
                    <a:pt x="4087" y="15247"/>
                    <a:pt x="4047" y="15239"/>
                  </a:cubicBezTo>
                  <a:cubicBezTo>
                    <a:pt x="4006" y="15230"/>
                    <a:pt x="3974" y="15206"/>
                    <a:pt x="3941" y="15174"/>
                  </a:cubicBezTo>
                  <a:cubicBezTo>
                    <a:pt x="3939" y="15157"/>
                    <a:pt x="3936" y="15150"/>
                    <a:pt x="3932" y="15150"/>
                  </a:cubicBezTo>
                  <a:cubicBezTo>
                    <a:pt x="3923" y="15150"/>
                    <a:pt x="3910" y="15190"/>
                    <a:pt x="3893" y="15230"/>
                  </a:cubicBezTo>
                  <a:cubicBezTo>
                    <a:pt x="3885" y="15295"/>
                    <a:pt x="3868" y="15352"/>
                    <a:pt x="3844" y="15352"/>
                  </a:cubicBezTo>
                  <a:cubicBezTo>
                    <a:pt x="3844" y="15352"/>
                    <a:pt x="3852" y="15287"/>
                    <a:pt x="3860" y="15230"/>
                  </a:cubicBezTo>
                  <a:cubicBezTo>
                    <a:pt x="3876" y="15174"/>
                    <a:pt x="3876" y="15174"/>
                    <a:pt x="3844" y="15166"/>
                  </a:cubicBezTo>
                  <a:lnTo>
                    <a:pt x="3812" y="15166"/>
                  </a:lnTo>
                  <a:cubicBezTo>
                    <a:pt x="3812" y="15196"/>
                    <a:pt x="3787" y="15205"/>
                    <a:pt x="3746" y="15205"/>
                  </a:cubicBezTo>
                  <a:cubicBezTo>
                    <a:pt x="3711" y="15205"/>
                    <a:pt x="3662" y="15198"/>
                    <a:pt x="3609" y="15190"/>
                  </a:cubicBezTo>
                  <a:cubicBezTo>
                    <a:pt x="3537" y="15165"/>
                    <a:pt x="3490" y="15150"/>
                    <a:pt x="3457" y="15150"/>
                  </a:cubicBezTo>
                  <a:cubicBezTo>
                    <a:pt x="3427" y="15150"/>
                    <a:pt x="3410" y="15163"/>
                    <a:pt x="3398" y="15190"/>
                  </a:cubicBezTo>
                  <a:cubicBezTo>
                    <a:pt x="3391" y="15215"/>
                    <a:pt x="3384" y="15227"/>
                    <a:pt x="3376" y="15227"/>
                  </a:cubicBezTo>
                  <a:cubicBezTo>
                    <a:pt x="3366" y="15227"/>
                    <a:pt x="3355" y="15207"/>
                    <a:pt x="3341" y="15166"/>
                  </a:cubicBezTo>
                  <a:cubicBezTo>
                    <a:pt x="3320" y="15027"/>
                    <a:pt x="3313" y="14983"/>
                    <a:pt x="3301" y="14983"/>
                  </a:cubicBezTo>
                  <a:cubicBezTo>
                    <a:pt x="3295" y="14983"/>
                    <a:pt x="3288" y="14995"/>
                    <a:pt x="3277" y="15012"/>
                  </a:cubicBezTo>
                  <a:cubicBezTo>
                    <a:pt x="3285" y="15012"/>
                    <a:pt x="3268" y="15068"/>
                    <a:pt x="3244" y="15125"/>
                  </a:cubicBezTo>
                  <a:cubicBezTo>
                    <a:pt x="3221" y="15179"/>
                    <a:pt x="3205" y="15205"/>
                    <a:pt x="3198" y="15205"/>
                  </a:cubicBezTo>
                  <a:cubicBezTo>
                    <a:pt x="3191" y="15205"/>
                    <a:pt x="3195" y="15173"/>
                    <a:pt x="3212" y="15109"/>
                  </a:cubicBezTo>
                  <a:cubicBezTo>
                    <a:pt x="3244" y="15038"/>
                    <a:pt x="3146" y="14989"/>
                    <a:pt x="3055" y="14989"/>
                  </a:cubicBezTo>
                  <a:cubicBezTo>
                    <a:pt x="3011" y="14989"/>
                    <a:pt x="2968" y="15001"/>
                    <a:pt x="2944" y="15028"/>
                  </a:cubicBezTo>
                  <a:lnTo>
                    <a:pt x="2977" y="14979"/>
                  </a:lnTo>
                  <a:cubicBezTo>
                    <a:pt x="3001" y="14930"/>
                    <a:pt x="2993" y="14922"/>
                    <a:pt x="2936" y="14882"/>
                  </a:cubicBezTo>
                  <a:cubicBezTo>
                    <a:pt x="2920" y="14874"/>
                    <a:pt x="2904" y="14866"/>
                    <a:pt x="2895" y="14857"/>
                  </a:cubicBezTo>
                  <a:cubicBezTo>
                    <a:pt x="2875" y="14885"/>
                    <a:pt x="2856" y="14896"/>
                    <a:pt x="2841" y="14896"/>
                  </a:cubicBezTo>
                  <a:cubicBezTo>
                    <a:pt x="2802" y="14896"/>
                    <a:pt x="2785" y="14828"/>
                    <a:pt x="2814" y="14793"/>
                  </a:cubicBezTo>
                  <a:cubicBezTo>
                    <a:pt x="2839" y="14736"/>
                    <a:pt x="2839" y="14736"/>
                    <a:pt x="2814" y="14720"/>
                  </a:cubicBezTo>
                  <a:cubicBezTo>
                    <a:pt x="2791" y="14731"/>
                    <a:pt x="2772" y="14736"/>
                    <a:pt x="2756" y="14736"/>
                  </a:cubicBezTo>
                  <a:cubicBezTo>
                    <a:pt x="2694" y="14736"/>
                    <a:pt x="2685" y="14663"/>
                    <a:pt x="2717" y="14630"/>
                  </a:cubicBezTo>
                  <a:lnTo>
                    <a:pt x="2693" y="14606"/>
                  </a:lnTo>
                  <a:cubicBezTo>
                    <a:pt x="2672" y="14620"/>
                    <a:pt x="2656" y="14625"/>
                    <a:pt x="2643" y="14625"/>
                  </a:cubicBezTo>
                  <a:cubicBezTo>
                    <a:pt x="2625" y="14625"/>
                    <a:pt x="2613" y="14616"/>
                    <a:pt x="2604" y="14606"/>
                  </a:cubicBezTo>
                  <a:cubicBezTo>
                    <a:pt x="2587" y="14585"/>
                    <a:pt x="2576" y="14573"/>
                    <a:pt x="2566" y="14573"/>
                  </a:cubicBezTo>
                  <a:cubicBezTo>
                    <a:pt x="2556" y="14573"/>
                    <a:pt x="2546" y="14583"/>
                    <a:pt x="2531" y="14606"/>
                  </a:cubicBezTo>
                  <a:cubicBezTo>
                    <a:pt x="2496" y="14647"/>
                    <a:pt x="2456" y="14683"/>
                    <a:pt x="2440" y="14683"/>
                  </a:cubicBezTo>
                  <a:cubicBezTo>
                    <a:pt x="2437" y="14683"/>
                    <a:pt x="2435" y="14682"/>
                    <a:pt x="2433" y="14679"/>
                  </a:cubicBezTo>
                  <a:lnTo>
                    <a:pt x="2474" y="14639"/>
                  </a:lnTo>
                  <a:cubicBezTo>
                    <a:pt x="2522" y="14598"/>
                    <a:pt x="2482" y="14558"/>
                    <a:pt x="2441" y="14509"/>
                  </a:cubicBezTo>
                  <a:cubicBezTo>
                    <a:pt x="2393" y="14436"/>
                    <a:pt x="2368" y="14412"/>
                    <a:pt x="2409" y="14363"/>
                  </a:cubicBezTo>
                  <a:lnTo>
                    <a:pt x="2409" y="14363"/>
                  </a:lnTo>
                  <a:lnTo>
                    <a:pt x="2352" y="14387"/>
                  </a:lnTo>
                  <a:cubicBezTo>
                    <a:pt x="2334" y="14392"/>
                    <a:pt x="2320" y="14395"/>
                    <a:pt x="2311" y="14395"/>
                  </a:cubicBezTo>
                  <a:cubicBezTo>
                    <a:pt x="2292" y="14395"/>
                    <a:pt x="2295" y="14383"/>
                    <a:pt x="2328" y="14355"/>
                  </a:cubicBezTo>
                  <a:cubicBezTo>
                    <a:pt x="2368" y="14306"/>
                    <a:pt x="2344" y="14258"/>
                    <a:pt x="2271" y="14258"/>
                  </a:cubicBezTo>
                  <a:lnTo>
                    <a:pt x="2255" y="14225"/>
                  </a:lnTo>
                  <a:cubicBezTo>
                    <a:pt x="2320" y="14172"/>
                    <a:pt x="2329" y="14136"/>
                    <a:pt x="2285" y="14136"/>
                  </a:cubicBezTo>
                  <a:cubicBezTo>
                    <a:pt x="2269" y="14136"/>
                    <a:pt x="2245" y="14141"/>
                    <a:pt x="2214" y="14152"/>
                  </a:cubicBezTo>
                  <a:cubicBezTo>
                    <a:pt x="2263" y="14128"/>
                    <a:pt x="2263" y="14112"/>
                    <a:pt x="2255" y="14095"/>
                  </a:cubicBezTo>
                  <a:cubicBezTo>
                    <a:pt x="2182" y="14095"/>
                    <a:pt x="2158" y="14031"/>
                    <a:pt x="2214" y="14006"/>
                  </a:cubicBezTo>
                  <a:lnTo>
                    <a:pt x="2206" y="13990"/>
                  </a:lnTo>
                  <a:cubicBezTo>
                    <a:pt x="2191" y="13994"/>
                    <a:pt x="2178" y="13995"/>
                    <a:pt x="2169" y="13995"/>
                  </a:cubicBezTo>
                  <a:cubicBezTo>
                    <a:pt x="2138" y="13995"/>
                    <a:pt x="2133" y="13980"/>
                    <a:pt x="2133" y="13974"/>
                  </a:cubicBezTo>
                  <a:cubicBezTo>
                    <a:pt x="2125" y="13958"/>
                    <a:pt x="2117" y="13941"/>
                    <a:pt x="2060" y="13941"/>
                  </a:cubicBezTo>
                  <a:cubicBezTo>
                    <a:pt x="2047" y="13943"/>
                    <a:pt x="2037" y="13944"/>
                    <a:pt x="2028" y="13944"/>
                  </a:cubicBezTo>
                  <a:cubicBezTo>
                    <a:pt x="1993" y="13944"/>
                    <a:pt x="1987" y="13933"/>
                    <a:pt x="1987" y="13933"/>
                  </a:cubicBezTo>
                  <a:cubicBezTo>
                    <a:pt x="1987" y="13917"/>
                    <a:pt x="2044" y="13909"/>
                    <a:pt x="2109" y="13909"/>
                  </a:cubicBezTo>
                  <a:cubicBezTo>
                    <a:pt x="2114" y="13910"/>
                    <a:pt x="2118" y="13910"/>
                    <a:pt x="2122" y="13910"/>
                  </a:cubicBezTo>
                  <a:cubicBezTo>
                    <a:pt x="2171" y="13910"/>
                    <a:pt x="2148" y="13868"/>
                    <a:pt x="2028" y="13860"/>
                  </a:cubicBezTo>
                  <a:cubicBezTo>
                    <a:pt x="1898" y="13852"/>
                    <a:pt x="1898" y="13852"/>
                    <a:pt x="2020" y="13844"/>
                  </a:cubicBezTo>
                  <a:cubicBezTo>
                    <a:pt x="2085" y="13844"/>
                    <a:pt x="2150" y="13836"/>
                    <a:pt x="2077" y="13828"/>
                  </a:cubicBezTo>
                  <a:cubicBezTo>
                    <a:pt x="2077" y="13828"/>
                    <a:pt x="2071" y="13807"/>
                    <a:pt x="2040" y="13807"/>
                  </a:cubicBezTo>
                  <a:cubicBezTo>
                    <a:pt x="2032" y="13807"/>
                    <a:pt x="2023" y="13808"/>
                    <a:pt x="2012" y="13812"/>
                  </a:cubicBezTo>
                  <a:lnTo>
                    <a:pt x="2004" y="13763"/>
                  </a:lnTo>
                  <a:cubicBezTo>
                    <a:pt x="2052" y="13714"/>
                    <a:pt x="2044" y="13698"/>
                    <a:pt x="2044" y="13682"/>
                  </a:cubicBezTo>
                  <a:cubicBezTo>
                    <a:pt x="1979" y="13682"/>
                    <a:pt x="1979" y="13682"/>
                    <a:pt x="2036" y="13649"/>
                  </a:cubicBezTo>
                  <a:cubicBezTo>
                    <a:pt x="2069" y="13640"/>
                    <a:pt x="2080" y="13631"/>
                    <a:pt x="2062" y="13631"/>
                  </a:cubicBezTo>
                  <a:cubicBezTo>
                    <a:pt x="2048" y="13631"/>
                    <a:pt x="2019" y="13636"/>
                    <a:pt x="1971" y="13649"/>
                  </a:cubicBezTo>
                  <a:cubicBezTo>
                    <a:pt x="1906" y="13641"/>
                    <a:pt x="1906" y="13625"/>
                    <a:pt x="1963" y="13593"/>
                  </a:cubicBezTo>
                  <a:cubicBezTo>
                    <a:pt x="2045" y="13575"/>
                    <a:pt x="2068" y="13562"/>
                    <a:pt x="2053" y="13562"/>
                  </a:cubicBezTo>
                  <a:cubicBezTo>
                    <a:pt x="2047" y="13562"/>
                    <a:pt x="2036" y="13564"/>
                    <a:pt x="2020" y="13568"/>
                  </a:cubicBezTo>
                  <a:cubicBezTo>
                    <a:pt x="1955" y="13560"/>
                    <a:pt x="1955" y="13544"/>
                    <a:pt x="1955" y="13544"/>
                  </a:cubicBezTo>
                  <a:cubicBezTo>
                    <a:pt x="2012" y="13536"/>
                    <a:pt x="1987" y="13382"/>
                    <a:pt x="1987" y="13236"/>
                  </a:cubicBezTo>
                  <a:cubicBezTo>
                    <a:pt x="1979" y="13220"/>
                    <a:pt x="1923" y="13204"/>
                    <a:pt x="1866" y="13204"/>
                  </a:cubicBezTo>
                  <a:cubicBezTo>
                    <a:pt x="1744" y="13204"/>
                    <a:pt x="1801" y="13204"/>
                    <a:pt x="1866" y="13179"/>
                  </a:cubicBezTo>
                  <a:cubicBezTo>
                    <a:pt x="2010" y="13160"/>
                    <a:pt x="2038" y="13124"/>
                    <a:pt x="1948" y="13124"/>
                  </a:cubicBezTo>
                  <a:cubicBezTo>
                    <a:pt x="1927" y="13124"/>
                    <a:pt x="1900" y="13126"/>
                    <a:pt x="1866" y="13131"/>
                  </a:cubicBezTo>
                  <a:cubicBezTo>
                    <a:pt x="1811" y="13145"/>
                    <a:pt x="1781" y="13153"/>
                    <a:pt x="1775" y="13153"/>
                  </a:cubicBezTo>
                  <a:cubicBezTo>
                    <a:pt x="1769" y="13153"/>
                    <a:pt x="1799" y="13141"/>
                    <a:pt x="1866" y="13114"/>
                  </a:cubicBezTo>
                  <a:cubicBezTo>
                    <a:pt x="1923" y="13090"/>
                    <a:pt x="1923" y="13090"/>
                    <a:pt x="1866" y="13066"/>
                  </a:cubicBezTo>
                  <a:cubicBezTo>
                    <a:pt x="1801" y="13066"/>
                    <a:pt x="1801" y="13041"/>
                    <a:pt x="1866" y="13041"/>
                  </a:cubicBezTo>
                  <a:cubicBezTo>
                    <a:pt x="1923" y="13017"/>
                    <a:pt x="1979" y="12993"/>
                    <a:pt x="1923" y="12993"/>
                  </a:cubicBezTo>
                  <a:cubicBezTo>
                    <a:pt x="1923" y="12993"/>
                    <a:pt x="1923" y="12968"/>
                    <a:pt x="1979" y="12944"/>
                  </a:cubicBezTo>
                  <a:cubicBezTo>
                    <a:pt x="2044" y="12920"/>
                    <a:pt x="1979" y="12904"/>
                    <a:pt x="1923" y="12879"/>
                  </a:cubicBezTo>
                  <a:cubicBezTo>
                    <a:pt x="1832" y="12831"/>
                    <a:pt x="1809" y="12805"/>
                    <a:pt x="1853" y="12805"/>
                  </a:cubicBezTo>
                  <a:cubicBezTo>
                    <a:pt x="1868" y="12805"/>
                    <a:pt x="1891" y="12808"/>
                    <a:pt x="1923" y="12814"/>
                  </a:cubicBezTo>
                  <a:cubicBezTo>
                    <a:pt x="1930" y="12815"/>
                    <a:pt x="1937" y="12816"/>
                    <a:pt x="1943" y="12816"/>
                  </a:cubicBezTo>
                  <a:cubicBezTo>
                    <a:pt x="2028" y="12816"/>
                    <a:pt x="1971" y="12716"/>
                    <a:pt x="1858" y="12701"/>
                  </a:cubicBezTo>
                  <a:cubicBezTo>
                    <a:pt x="1736" y="12677"/>
                    <a:pt x="1736" y="12677"/>
                    <a:pt x="1801" y="12677"/>
                  </a:cubicBezTo>
                  <a:cubicBezTo>
                    <a:pt x="1858" y="12677"/>
                    <a:pt x="1858" y="12652"/>
                    <a:pt x="1858" y="12652"/>
                  </a:cubicBezTo>
                  <a:cubicBezTo>
                    <a:pt x="1858" y="12628"/>
                    <a:pt x="1858" y="12604"/>
                    <a:pt x="1914" y="12604"/>
                  </a:cubicBezTo>
                  <a:cubicBezTo>
                    <a:pt x="1914" y="12604"/>
                    <a:pt x="1914" y="12579"/>
                    <a:pt x="1858" y="12539"/>
                  </a:cubicBezTo>
                  <a:cubicBezTo>
                    <a:pt x="1736" y="12498"/>
                    <a:pt x="1793" y="12425"/>
                    <a:pt x="1914" y="12401"/>
                  </a:cubicBezTo>
                  <a:lnTo>
                    <a:pt x="1858" y="12352"/>
                  </a:lnTo>
                  <a:cubicBezTo>
                    <a:pt x="1736" y="12336"/>
                    <a:pt x="1679" y="12312"/>
                    <a:pt x="1793" y="12312"/>
                  </a:cubicBezTo>
                  <a:lnTo>
                    <a:pt x="1858" y="12312"/>
                  </a:lnTo>
                  <a:cubicBezTo>
                    <a:pt x="1736" y="12287"/>
                    <a:pt x="1793" y="12198"/>
                    <a:pt x="1914" y="12190"/>
                  </a:cubicBezTo>
                  <a:cubicBezTo>
                    <a:pt x="1971" y="12190"/>
                    <a:pt x="1971" y="12190"/>
                    <a:pt x="1971" y="12166"/>
                  </a:cubicBezTo>
                  <a:lnTo>
                    <a:pt x="1914" y="12166"/>
                  </a:lnTo>
                  <a:cubicBezTo>
                    <a:pt x="1894" y="12169"/>
                    <a:pt x="1872" y="12171"/>
                    <a:pt x="1852" y="12171"/>
                  </a:cubicBezTo>
                  <a:cubicBezTo>
                    <a:pt x="1819" y="12171"/>
                    <a:pt x="1793" y="12165"/>
                    <a:pt x="1793" y="12150"/>
                  </a:cubicBezTo>
                  <a:cubicBezTo>
                    <a:pt x="1793" y="12125"/>
                    <a:pt x="1793" y="12101"/>
                    <a:pt x="1850" y="12101"/>
                  </a:cubicBezTo>
                  <a:cubicBezTo>
                    <a:pt x="1914" y="12077"/>
                    <a:pt x="1971" y="12052"/>
                    <a:pt x="1914" y="12052"/>
                  </a:cubicBezTo>
                  <a:cubicBezTo>
                    <a:pt x="1914" y="12052"/>
                    <a:pt x="1914" y="12028"/>
                    <a:pt x="1971" y="12004"/>
                  </a:cubicBezTo>
                  <a:cubicBezTo>
                    <a:pt x="1971" y="11987"/>
                    <a:pt x="1971" y="11963"/>
                    <a:pt x="1971" y="11914"/>
                  </a:cubicBezTo>
                  <a:cubicBezTo>
                    <a:pt x="1914" y="11898"/>
                    <a:pt x="1914" y="11850"/>
                    <a:pt x="1971" y="11850"/>
                  </a:cubicBezTo>
                  <a:cubicBezTo>
                    <a:pt x="1971" y="11817"/>
                    <a:pt x="1947" y="11785"/>
                    <a:pt x="1914" y="11777"/>
                  </a:cubicBezTo>
                  <a:cubicBezTo>
                    <a:pt x="1914" y="11736"/>
                    <a:pt x="1914" y="11712"/>
                    <a:pt x="1971" y="11712"/>
                  </a:cubicBezTo>
                  <a:cubicBezTo>
                    <a:pt x="2028" y="11712"/>
                    <a:pt x="2028" y="11712"/>
                    <a:pt x="1971" y="11687"/>
                  </a:cubicBezTo>
                  <a:cubicBezTo>
                    <a:pt x="1914" y="11687"/>
                    <a:pt x="1914" y="11663"/>
                    <a:pt x="1914" y="11639"/>
                  </a:cubicBezTo>
                  <a:lnTo>
                    <a:pt x="1914" y="11598"/>
                  </a:lnTo>
                  <a:cubicBezTo>
                    <a:pt x="1850" y="11598"/>
                    <a:pt x="1850" y="11598"/>
                    <a:pt x="1850" y="11574"/>
                  </a:cubicBezTo>
                  <a:cubicBezTo>
                    <a:pt x="1850" y="11550"/>
                    <a:pt x="1914" y="11485"/>
                    <a:pt x="1914" y="11460"/>
                  </a:cubicBezTo>
                  <a:cubicBezTo>
                    <a:pt x="1914" y="11414"/>
                    <a:pt x="1914" y="11397"/>
                    <a:pt x="1898" y="11397"/>
                  </a:cubicBezTo>
                  <a:cubicBezTo>
                    <a:pt x="1888" y="11397"/>
                    <a:pt x="1873" y="11403"/>
                    <a:pt x="1850" y="11412"/>
                  </a:cubicBezTo>
                  <a:cubicBezTo>
                    <a:pt x="1850" y="11422"/>
                    <a:pt x="1839" y="11428"/>
                    <a:pt x="1831" y="11428"/>
                  </a:cubicBezTo>
                  <a:cubicBezTo>
                    <a:pt x="1822" y="11428"/>
                    <a:pt x="1818" y="11418"/>
                    <a:pt x="1850" y="11395"/>
                  </a:cubicBezTo>
                  <a:cubicBezTo>
                    <a:pt x="1850" y="11371"/>
                    <a:pt x="1914" y="11298"/>
                    <a:pt x="1914" y="11233"/>
                  </a:cubicBezTo>
                  <a:cubicBezTo>
                    <a:pt x="1914" y="11136"/>
                    <a:pt x="1914" y="11136"/>
                    <a:pt x="1850" y="11136"/>
                  </a:cubicBezTo>
                  <a:cubicBezTo>
                    <a:pt x="1807" y="11145"/>
                    <a:pt x="1780" y="11148"/>
                    <a:pt x="1767" y="11148"/>
                  </a:cubicBezTo>
                  <a:cubicBezTo>
                    <a:pt x="1743" y="11148"/>
                    <a:pt x="1770" y="11136"/>
                    <a:pt x="1850" y="11120"/>
                  </a:cubicBezTo>
                  <a:cubicBezTo>
                    <a:pt x="1971" y="11071"/>
                    <a:pt x="1971" y="11047"/>
                    <a:pt x="1906" y="11047"/>
                  </a:cubicBezTo>
                  <a:cubicBezTo>
                    <a:pt x="1850" y="11023"/>
                    <a:pt x="1850" y="11023"/>
                    <a:pt x="1850" y="10998"/>
                  </a:cubicBezTo>
                  <a:cubicBezTo>
                    <a:pt x="1906" y="10998"/>
                    <a:pt x="1906" y="10974"/>
                    <a:pt x="1850" y="10933"/>
                  </a:cubicBezTo>
                  <a:cubicBezTo>
                    <a:pt x="1850" y="10909"/>
                    <a:pt x="1850" y="10909"/>
                    <a:pt x="1906" y="10909"/>
                  </a:cubicBezTo>
                  <a:lnTo>
                    <a:pt x="1906" y="10860"/>
                  </a:lnTo>
                  <a:cubicBezTo>
                    <a:pt x="1793" y="10820"/>
                    <a:pt x="1850" y="10682"/>
                    <a:pt x="1906" y="10658"/>
                  </a:cubicBezTo>
                  <a:cubicBezTo>
                    <a:pt x="1906" y="10658"/>
                    <a:pt x="1906" y="10633"/>
                    <a:pt x="1850" y="10609"/>
                  </a:cubicBezTo>
                  <a:cubicBezTo>
                    <a:pt x="1728" y="10593"/>
                    <a:pt x="1728" y="10569"/>
                    <a:pt x="1850" y="10569"/>
                  </a:cubicBezTo>
                  <a:cubicBezTo>
                    <a:pt x="1971" y="10560"/>
                    <a:pt x="1971" y="10560"/>
                    <a:pt x="1850" y="10544"/>
                  </a:cubicBezTo>
                  <a:cubicBezTo>
                    <a:pt x="1798" y="10522"/>
                    <a:pt x="1793" y="10427"/>
                    <a:pt x="1877" y="10427"/>
                  </a:cubicBezTo>
                  <a:cubicBezTo>
                    <a:pt x="1886" y="10427"/>
                    <a:pt x="1895" y="10428"/>
                    <a:pt x="1906" y="10431"/>
                  </a:cubicBezTo>
                  <a:lnTo>
                    <a:pt x="2028" y="10423"/>
                  </a:lnTo>
                  <a:cubicBezTo>
                    <a:pt x="1971" y="10406"/>
                    <a:pt x="1971" y="10382"/>
                    <a:pt x="1971" y="10382"/>
                  </a:cubicBezTo>
                  <a:cubicBezTo>
                    <a:pt x="1914" y="10382"/>
                    <a:pt x="1914" y="10358"/>
                    <a:pt x="1914" y="10293"/>
                  </a:cubicBezTo>
                  <a:cubicBezTo>
                    <a:pt x="1914" y="10244"/>
                    <a:pt x="1850" y="10155"/>
                    <a:pt x="1850" y="10106"/>
                  </a:cubicBezTo>
                  <a:cubicBezTo>
                    <a:pt x="1850" y="10058"/>
                    <a:pt x="1850" y="9993"/>
                    <a:pt x="1914" y="9969"/>
                  </a:cubicBezTo>
                  <a:cubicBezTo>
                    <a:pt x="1914" y="9944"/>
                    <a:pt x="1914" y="9920"/>
                    <a:pt x="1850" y="9879"/>
                  </a:cubicBezTo>
                  <a:cubicBezTo>
                    <a:pt x="1793" y="9855"/>
                    <a:pt x="1793" y="9806"/>
                    <a:pt x="1850" y="9806"/>
                  </a:cubicBezTo>
                  <a:lnTo>
                    <a:pt x="1850" y="9782"/>
                  </a:lnTo>
                  <a:cubicBezTo>
                    <a:pt x="1793" y="9742"/>
                    <a:pt x="1793" y="9717"/>
                    <a:pt x="1793" y="9717"/>
                  </a:cubicBezTo>
                  <a:cubicBezTo>
                    <a:pt x="1850" y="9717"/>
                    <a:pt x="1914" y="9693"/>
                    <a:pt x="1850" y="9669"/>
                  </a:cubicBezTo>
                  <a:cubicBezTo>
                    <a:pt x="1793" y="9669"/>
                    <a:pt x="1793" y="9652"/>
                    <a:pt x="1793" y="9604"/>
                  </a:cubicBezTo>
                  <a:cubicBezTo>
                    <a:pt x="1850" y="9555"/>
                    <a:pt x="1858" y="8801"/>
                    <a:pt x="1801" y="8801"/>
                  </a:cubicBezTo>
                  <a:lnTo>
                    <a:pt x="1801" y="8728"/>
                  </a:lnTo>
                  <a:cubicBezTo>
                    <a:pt x="1801" y="8712"/>
                    <a:pt x="1801" y="8663"/>
                    <a:pt x="1801" y="8663"/>
                  </a:cubicBezTo>
                  <a:cubicBezTo>
                    <a:pt x="1923" y="8663"/>
                    <a:pt x="1858" y="8550"/>
                    <a:pt x="1801" y="8477"/>
                  </a:cubicBezTo>
                  <a:cubicBezTo>
                    <a:pt x="1744" y="8460"/>
                    <a:pt x="1744" y="8436"/>
                    <a:pt x="1744" y="8412"/>
                  </a:cubicBezTo>
                  <a:cubicBezTo>
                    <a:pt x="1866" y="8412"/>
                    <a:pt x="1866" y="8339"/>
                    <a:pt x="1801" y="8298"/>
                  </a:cubicBezTo>
                  <a:cubicBezTo>
                    <a:pt x="1687" y="8274"/>
                    <a:pt x="1687" y="8250"/>
                    <a:pt x="1801" y="8250"/>
                  </a:cubicBezTo>
                  <a:cubicBezTo>
                    <a:pt x="1923" y="8250"/>
                    <a:pt x="1923" y="8201"/>
                    <a:pt x="1744" y="8161"/>
                  </a:cubicBezTo>
                  <a:cubicBezTo>
                    <a:pt x="1687" y="8136"/>
                    <a:pt x="1687" y="8136"/>
                    <a:pt x="1744" y="8112"/>
                  </a:cubicBezTo>
                  <a:cubicBezTo>
                    <a:pt x="1866" y="8088"/>
                    <a:pt x="1866" y="8063"/>
                    <a:pt x="1809" y="8063"/>
                  </a:cubicBezTo>
                  <a:cubicBezTo>
                    <a:pt x="1687" y="8047"/>
                    <a:pt x="1687" y="8023"/>
                    <a:pt x="1809" y="7998"/>
                  </a:cubicBezTo>
                  <a:cubicBezTo>
                    <a:pt x="1931" y="7950"/>
                    <a:pt x="1931" y="7950"/>
                    <a:pt x="1809" y="7933"/>
                  </a:cubicBezTo>
                  <a:cubicBezTo>
                    <a:pt x="1687" y="7909"/>
                    <a:pt x="1687" y="7812"/>
                    <a:pt x="1809" y="7796"/>
                  </a:cubicBezTo>
                  <a:cubicBezTo>
                    <a:pt x="1809" y="7771"/>
                    <a:pt x="1874" y="7747"/>
                    <a:pt x="1809" y="7747"/>
                  </a:cubicBezTo>
                  <a:lnTo>
                    <a:pt x="1874" y="7723"/>
                  </a:lnTo>
                  <a:cubicBezTo>
                    <a:pt x="1874" y="7698"/>
                    <a:pt x="1874" y="7674"/>
                    <a:pt x="1874" y="7674"/>
                  </a:cubicBezTo>
                  <a:lnTo>
                    <a:pt x="1809" y="7674"/>
                  </a:lnTo>
                  <a:cubicBezTo>
                    <a:pt x="1850" y="7577"/>
                    <a:pt x="1866" y="7463"/>
                    <a:pt x="1874" y="7358"/>
                  </a:cubicBezTo>
                  <a:cubicBezTo>
                    <a:pt x="1881" y="7144"/>
                    <a:pt x="1882" y="7077"/>
                    <a:pt x="1847" y="7077"/>
                  </a:cubicBezTo>
                  <a:cubicBezTo>
                    <a:pt x="1841" y="7077"/>
                    <a:pt x="1834" y="7079"/>
                    <a:pt x="1825" y="7082"/>
                  </a:cubicBezTo>
                  <a:cubicBezTo>
                    <a:pt x="1802" y="7087"/>
                    <a:pt x="1783" y="7089"/>
                    <a:pt x="1769" y="7089"/>
                  </a:cubicBezTo>
                  <a:cubicBezTo>
                    <a:pt x="1708" y="7089"/>
                    <a:pt x="1727" y="7053"/>
                    <a:pt x="1825" y="7034"/>
                  </a:cubicBezTo>
                  <a:cubicBezTo>
                    <a:pt x="1825" y="7009"/>
                    <a:pt x="1882" y="6969"/>
                    <a:pt x="1882" y="6920"/>
                  </a:cubicBezTo>
                  <a:cubicBezTo>
                    <a:pt x="1882" y="6871"/>
                    <a:pt x="1882" y="6831"/>
                    <a:pt x="1947" y="6831"/>
                  </a:cubicBezTo>
                  <a:lnTo>
                    <a:pt x="1947" y="6807"/>
                  </a:lnTo>
                  <a:cubicBezTo>
                    <a:pt x="1841" y="6766"/>
                    <a:pt x="1817" y="6636"/>
                    <a:pt x="1890" y="6555"/>
                  </a:cubicBezTo>
                  <a:cubicBezTo>
                    <a:pt x="1898" y="6507"/>
                    <a:pt x="1874" y="6458"/>
                    <a:pt x="1833" y="6442"/>
                  </a:cubicBezTo>
                  <a:cubicBezTo>
                    <a:pt x="1777" y="6393"/>
                    <a:pt x="1777" y="6393"/>
                    <a:pt x="1833" y="6369"/>
                  </a:cubicBezTo>
                  <a:cubicBezTo>
                    <a:pt x="1898" y="6369"/>
                    <a:pt x="1955" y="6231"/>
                    <a:pt x="1841" y="6231"/>
                  </a:cubicBezTo>
                  <a:lnTo>
                    <a:pt x="1898" y="6215"/>
                  </a:lnTo>
                  <a:cubicBezTo>
                    <a:pt x="1963" y="6190"/>
                    <a:pt x="1898" y="6166"/>
                    <a:pt x="1841" y="6166"/>
                  </a:cubicBezTo>
                  <a:cubicBezTo>
                    <a:pt x="1720" y="6166"/>
                    <a:pt x="1720" y="6142"/>
                    <a:pt x="1898" y="6117"/>
                  </a:cubicBezTo>
                  <a:cubicBezTo>
                    <a:pt x="2020" y="6117"/>
                    <a:pt x="2020" y="6093"/>
                    <a:pt x="1963" y="6093"/>
                  </a:cubicBezTo>
                  <a:cubicBezTo>
                    <a:pt x="1898" y="6077"/>
                    <a:pt x="1841" y="6053"/>
                    <a:pt x="1906" y="6028"/>
                  </a:cubicBezTo>
                  <a:cubicBezTo>
                    <a:pt x="1906" y="6004"/>
                    <a:pt x="1906" y="5980"/>
                    <a:pt x="1785" y="5980"/>
                  </a:cubicBezTo>
                  <a:cubicBezTo>
                    <a:pt x="1728" y="5980"/>
                    <a:pt x="1728" y="5955"/>
                    <a:pt x="1728" y="5931"/>
                  </a:cubicBezTo>
                  <a:cubicBezTo>
                    <a:pt x="1768" y="5931"/>
                    <a:pt x="1809" y="5939"/>
                    <a:pt x="1841" y="5955"/>
                  </a:cubicBezTo>
                  <a:lnTo>
                    <a:pt x="1850" y="5915"/>
                  </a:lnTo>
                  <a:cubicBezTo>
                    <a:pt x="1850" y="5890"/>
                    <a:pt x="1906" y="5842"/>
                    <a:pt x="1963" y="5842"/>
                  </a:cubicBezTo>
                  <a:cubicBezTo>
                    <a:pt x="2008" y="5830"/>
                    <a:pt x="2022" y="5815"/>
                    <a:pt x="1985" y="5815"/>
                  </a:cubicBezTo>
                  <a:cubicBezTo>
                    <a:pt x="1969" y="5815"/>
                    <a:pt x="1943" y="5818"/>
                    <a:pt x="1906" y="5825"/>
                  </a:cubicBezTo>
                  <a:cubicBezTo>
                    <a:pt x="1785" y="5817"/>
                    <a:pt x="1785" y="5817"/>
                    <a:pt x="1785" y="5777"/>
                  </a:cubicBezTo>
                  <a:cubicBezTo>
                    <a:pt x="1793" y="5753"/>
                    <a:pt x="1793" y="5728"/>
                    <a:pt x="1850" y="5728"/>
                  </a:cubicBezTo>
                  <a:cubicBezTo>
                    <a:pt x="1906" y="5728"/>
                    <a:pt x="1906" y="5728"/>
                    <a:pt x="1906" y="5688"/>
                  </a:cubicBezTo>
                  <a:cubicBezTo>
                    <a:pt x="1914" y="5615"/>
                    <a:pt x="1736" y="5542"/>
                    <a:pt x="1614" y="5517"/>
                  </a:cubicBezTo>
                  <a:cubicBezTo>
                    <a:pt x="1493" y="5517"/>
                    <a:pt x="1493" y="5517"/>
                    <a:pt x="1614" y="5501"/>
                  </a:cubicBezTo>
                  <a:cubicBezTo>
                    <a:pt x="1679" y="5501"/>
                    <a:pt x="1679" y="5477"/>
                    <a:pt x="1679" y="5453"/>
                  </a:cubicBezTo>
                  <a:cubicBezTo>
                    <a:pt x="1636" y="5453"/>
                    <a:pt x="1650" y="5442"/>
                    <a:pt x="1665" y="5442"/>
                  </a:cubicBezTo>
                  <a:cubicBezTo>
                    <a:pt x="1672" y="5442"/>
                    <a:pt x="1679" y="5444"/>
                    <a:pt x="1679" y="5453"/>
                  </a:cubicBezTo>
                  <a:cubicBezTo>
                    <a:pt x="1736" y="5453"/>
                    <a:pt x="1736" y="5477"/>
                    <a:pt x="1736" y="5501"/>
                  </a:cubicBezTo>
                  <a:lnTo>
                    <a:pt x="1793" y="5501"/>
                  </a:lnTo>
                  <a:cubicBezTo>
                    <a:pt x="1914" y="5477"/>
                    <a:pt x="1914" y="5453"/>
                    <a:pt x="1801" y="5428"/>
                  </a:cubicBezTo>
                  <a:cubicBezTo>
                    <a:pt x="1736" y="5404"/>
                    <a:pt x="1736" y="5404"/>
                    <a:pt x="1801" y="5388"/>
                  </a:cubicBezTo>
                  <a:cubicBezTo>
                    <a:pt x="1858" y="5363"/>
                    <a:pt x="1923" y="5339"/>
                    <a:pt x="1858" y="5339"/>
                  </a:cubicBezTo>
                  <a:cubicBezTo>
                    <a:pt x="1866" y="5307"/>
                    <a:pt x="1890" y="5282"/>
                    <a:pt x="1923" y="5274"/>
                  </a:cubicBezTo>
                  <a:cubicBezTo>
                    <a:pt x="1923" y="5226"/>
                    <a:pt x="1923" y="5201"/>
                    <a:pt x="1866" y="5201"/>
                  </a:cubicBezTo>
                  <a:cubicBezTo>
                    <a:pt x="1801" y="5201"/>
                    <a:pt x="1801" y="5177"/>
                    <a:pt x="1801" y="5153"/>
                  </a:cubicBezTo>
                  <a:cubicBezTo>
                    <a:pt x="1801" y="5136"/>
                    <a:pt x="1809" y="5112"/>
                    <a:pt x="1744" y="5112"/>
                  </a:cubicBezTo>
                  <a:cubicBezTo>
                    <a:pt x="1687" y="5112"/>
                    <a:pt x="1623" y="5088"/>
                    <a:pt x="1631" y="5039"/>
                  </a:cubicBezTo>
                  <a:cubicBezTo>
                    <a:pt x="1566" y="4990"/>
                    <a:pt x="1566" y="4990"/>
                    <a:pt x="1687" y="4974"/>
                  </a:cubicBezTo>
                  <a:cubicBezTo>
                    <a:pt x="1752" y="4974"/>
                    <a:pt x="1752" y="4950"/>
                    <a:pt x="1752" y="4926"/>
                  </a:cubicBezTo>
                  <a:cubicBezTo>
                    <a:pt x="1752" y="4926"/>
                    <a:pt x="1752" y="4901"/>
                    <a:pt x="1809" y="4877"/>
                  </a:cubicBezTo>
                  <a:cubicBezTo>
                    <a:pt x="1874" y="4861"/>
                    <a:pt x="1809" y="4861"/>
                    <a:pt x="1752" y="4861"/>
                  </a:cubicBezTo>
                  <a:lnTo>
                    <a:pt x="1631" y="4853"/>
                  </a:lnTo>
                  <a:cubicBezTo>
                    <a:pt x="1631" y="4836"/>
                    <a:pt x="1752" y="4812"/>
                    <a:pt x="1809" y="4812"/>
                  </a:cubicBezTo>
                  <a:cubicBezTo>
                    <a:pt x="1931" y="4788"/>
                    <a:pt x="1931" y="4788"/>
                    <a:pt x="1817" y="4788"/>
                  </a:cubicBezTo>
                  <a:cubicBezTo>
                    <a:pt x="1752" y="4788"/>
                    <a:pt x="1695" y="4763"/>
                    <a:pt x="1752" y="4723"/>
                  </a:cubicBezTo>
                  <a:cubicBezTo>
                    <a:pt x="1760" y="4674"/>
                    <a:pt x="1760" y="4626"/>
                    <a:pt x="1817" y="4626"/>
                  </a:cubicBezTo>
                  <a:cubicBezTo>
                    <a:pt x="1882" y="4609"/>
                    <a:pt x="1817" y="4585"/>
                    <a:pt x="1817" y="4585"/>
                  </a:cubicBezTo>
                  <a:cubicBezTo>
                    <a:pt x="1760" y="4561"/>
                    <a:pt x="1760" y="4536"/>
                    <a:pt x="1825" y="4471"/>
                  </a:cubicBezTo>
                  <a:cubicBezTo>
                    <a:pt x="1947" y="4358"/>
                    <a:pt x="1947" y="4358"/>
                    <a:pt x="1825" y="4350"/>
                  </a:cubicBezTo>
                  <a:cubicBezTo>
                    <a:pt x="1768" y="4350"/>
                    <a:pt x="1704" y="4350"/>
                    <a:pt x="1825" y="4334"/>
                  </a:cubicBezTo>
                  <a:cubicBezTo>
                    <a:pt x="1890" y="4309"/>
                    <a:pt x="1825" y="4285"/>
                    <a:pt x="1768" y="4236"/>
                  </a:cubicBezTo>
                  <a:cubicBezTo>
                    <a:pt x="1695" y="4220"/>
                    <a:pt x="1614" y="4212"/>
                    <a:pt x="1533" y="4212"/>
                  </a:cubicBezTo>
                  <a:cubicBezTo>
                    <a:pt x="1412" y="4212"/>
                    <a:pt x="1412" y="4212"/>
                    <a:pt x="1468" y="4163"/>
                  </a:cubicBezTo>
                  <a:cubicBezTo>
                    <a:pt x="1477" y="4139"/>
                    <a:pt x="1533" y="4123"/>
                    <a:pt x="1590" y="4123"/>
                  </a:cubicBezTo>
                  <a:cubicBezTo>
                    <a:pt x="1655" y="4123"/>
                    <a:pt x="1655" y="4147"/>
                    <a:pt x="1655" y="4147"/>
                  </a:cubicBezTo>
                  <a:lnTo>
                    <a:pt x="1655" y="4163"/>
                  </a:lnTo>
                  <a:cubicBezTo>
                    <a:pt x="1671" y="4166"/>
                    <a:pt x="1688" y="4167"/>
                    <a:pt x="1703" y="4167"/>
                  </a:cubicBezTo>
                  <a:cubicBezTo>
                    <a:pt x="1741" y="4167"/>
                    <a:pt x="1771" y="4157"/>
                    <a:pt x="1777" y="4123"/>
                  </a:cubicBezTo>
                  <a:cubicBezTo>
                    <a:pt x="1833" y="4099"/>
                    <a:pt x="1833" y="4074"/>
                    <a:pt x="1777" y="4074"/>
                  </a:cubicBezTo>
                  <a:cubicBezTo>
                    <a:pt x="1833" y="4058"/>
                    <a:pt x="1833" y="4009"/>
                    <a:pt x="1841" y="3961"/>
                  </a:cubicBezTo>
                  <a:cubicBezTo>
                    <a:pt x="1841" y="3920"/>
                    <a:pt x="1841" y="3847"/>
                    <a:pt x="1906" y="3831"/>
                  </a:cubicBezTo>
                  <a:cubicBezTo>
                    <a:pt x="1906" y="3782"/>
                    <a:pt x="1906" y="3758"/>
                    <a:pt x="1841" y="3758"/>
                  </a:cubicBezTo>
                  <a:cubicBezTo>
                    <a:pt x="1728" y="3758"/>
                    <a:pt x="1728" y="3734"/>
                    <a:pt x="1785" y="3734"/>
                  </a:cubicBezTo>
                  <a:cubicBezTo>
                    <a:pt x="1906" y="3709"/>
                    <a:pt x="1979" y="3417"/>
                    <a:pt x="1858" y="3393"/>
                  </a:cubicBezTo>
                  <a:lnTo>
                    <a:pt x="1858" y="3345"/>
                  </a:lnTo>
                  <a:cubicBezTo>
                    <a:pt x="1923" y="3304"/>
                    <a:pt x="1923" y="3166"/>
                    <a:pt x="1866" y="3142"/>
                  </a:cubicBezTo>
                  <a:lnTo>
                    <a:pt x="1866" y="3069"/>
                  </a:lnTo>
                  <a:cubicBezTo>
                    <a:pt x="1931" y="3028"/>
                    <a:pt x="1931" y="3004"/>
                    <a:pt x="1874" y="2980"/>
                  </a:cubicBezTo>
                  <a:cubicBezTo>
                    <a:pt x="1809" y="2955"/>
                    <a:pt x="1752" y="2955"/>
                    <a:pt x="1809" y="2955"/>
                  </a:cubicBezTo>
                  <a:cubicBezTo>
                    <a:pt x="1874" y="2955"/>
                    <a:pt x="1874" y="2907"/>
                    <a:pt x="1874" y="2818"/>
                  </a:cubicBezTo>
                  <a:cubicBezTo>
                    <a:pt x="1879" y="2759"/>
                    <a:pt x="1881" y="2739"/>
                    <a:pt x="1863" y="2739"/>
                  </a:cubicBezTo>
                  <a:cubicBezTo>
                    <a:pt x="1854" y="2739"/>
                    <a:pt x="1839" y="2744"/>
                    <a:pt x="1817" y="2753"/>
                  </a:cubicBezTo>
                  <a:cubicBezTo>
                    <a:pt x="1760" y="2655"/>
                    <a:pt x="1825" y="2655"/>
                    <a:pt x="1882" y="2655"/>
                  </a:cubicBezTo>
                  <a:cubicBezTo>
                    <a:pt x="1908" y="2661"/>
                    <a:pt x="1929" y="2663"/>
                    <a:pt x="1943" y="2663"/>
                  </a:cubicBezTo>
                  <a:cubicBezTo>
                    <a:pt x="1995" y="2663"/>
                    <a:pt x="1965" y="2634"/>
                    <a:pt x="1825" y="2615"/>
                  </a:cubicBezTo>
                  <a:cubicBezTo>
                    <a:pt x="1704" y="2582"/>
                    <a:pt x="1712" y="2542"/>
                    <a:pt x="1768" y="2542"/>
                  </a:cubicBezTo>
                  <a:cubicBezTo>
                    <a:pt x="1825" y="2542"/>
                    <a:pt x="1825" y="2566"/>
                    <a:pt x="1825" y="2591"/>
                  </a:cubicBezTo>
                  <a:lnTo>
                    <a:pt x="1947" y="2591"/>
                  </a:lnTo>
                  <a:cubicBezTo>
                    <a:pt x="1947" y="2566"/>
                    <a:pt x="1947" y="2566"/>
                    <a:pt x="1890" y="2542"/>
                  </a:cubicBezTo>
                  <a:cubicBezTo>
                    <a:pt x="1890" y="2542"/>
                    <a:pt x="1890" y="2518"/>
                    <a:pt x="1833" y="2493"/>
                  </a:cubicBezTo>
                  <a:cubicBezTo>
                    <a:pt x="1805" y="2481"/>
                    <a:pt x="1775" y="2475"/>
                    <a:pt x="1743" y="2475"/>
                  </a:cubicBezTo>
                  <a:cubicBezTo>
                    <a:pt x="1712" y="2475"/>
                    <a:pt x="1679" y="2481"/>
                    <a:pt x="1647" y="2493"/>
                  </a:cubicBezTo>
                  <a:cubicBezTo>
                    <a:pt x="1630" y="2500"/>
                    <a:pt x="1618" y="2503"/>
                    <a:pt x="1610" y="2503"/>
                  </a:cubicBezTo>
                  <a:cubicBezTo>
                    <a:pt x="1590" y="2503"/>
                    <a:pt x="1590" y="2486"/>
                    <a:pt x="1590" y="2469"/>
                  </a:cubicBezTo>
                  <a:cubicBezTo>
                    <a:pt x="1623" y="2445"/>
                    <a:pt x="1659" y="2433"/>
                    <a:pt x="1694" y="2433"/>
                  </a:cubicBezTo>
                  <a:cubicBezTo>
                    <a:pt x="1720" y="2433"/>
                    <a:pt x="1745" y="2439"/>
                    <a:pt x="1768" y="2453"/>
                  </a:cubicBezTo>
                  <a:cubicBezTo>
                    <a:pt x="1768" y="2469"/>
                    <a:pt x="1833" y="2477"/>
                    <a:pt x="1890" y="2477"/>
                  </a:cubicBezTo>
                  <a:cubicBezTo>
                    <a:pt x="1947" y="2477"/>
                    <a:pt x="1833" y="2355"/>
                    <a:pt x="1720" y="2331"/>
                  </a:cubicBezTo>
                  <a:lnTo>
                    <a:pt x="1777" y="2331"/>
                  </a:lnTo>
                  <a:cubicBezTo>
                    <a:pt x="1781" y="2332"/>
                    <a:pt x="1785" y="2332"/>
                    <a:pt x="1788" y="2332"/>
                  </a:cubicBezTo>
                  <a:cubicBezTo>
                    <a:pt x="1834" y="2332"/>
                    <a:pt x="1841" y="2287"/>
                    <a:pt x="1841" y="2242"/>
                  </a:cubicBezTo>
                  <a:cubicBezTo>
                    <a:pt x="1841" y="2201"/>
                    <a:pt x="1841" y="2177"/>
                    <a:pt x="1785" y="2177"/>
                  </a:cubicBezTo>
                  <a:cubicBezTo>
                    <a:pt x="1720" y="2169"/>
                    <a:pt x="1663" y="2169"/>
                    <a:pt x="1663" y="2145"/>
                  </a:cubicBezTo>
                  <a:cubicBezTo>
                    <a:pt x="1663" y="2169"/>
                    <a:pt x="1606" y="2169"/>
                    <a:pt x="1541" y="2169"/>
                  </a:cubicBezTo>
                  <a:cubicBezTo>
                    <a:pt x="1582" y="2145"/>
                    <a:pt x="1623" y="2120"/>
                    <a:pt x="1663" y="2104"/>
                  </a:cubicBezTo>
                  <a:cubicBezTo>
                    <a:pt x="1785" y="2064"/>
                    <a:pt x="1850" y="2015"/>
                    <a:pt x="1850" y="1926"/>
                  </a:cubicBezTo>
                  <a:cubicBezTo>
                    <a:pt x="1858" y="1877"/>
                    <a:pt x="1858" y="1812"/>
                    <a:pt x="1923" y="1788"/>
                  </a:cubicBezTo>
                  <a:cubicBezTo>
                    <a:pt x="1923" y="1739"/>
                    <a:pt x="1923" y="1723"/>
                    <a:pt x="1866" y="1715"/>
                  </a:cubicBezTo>
                  <a:lnTo>
                    <a:pt x="1866" y="1674"/>
                  </a:lnTo>
                  <a:cubicBezTo>
                    <a:pt x="1923" y="1650"/>
                    <a:pt x="1923" y="1601"/>
                    <a:pt x="1866" y="1601"/>
                  </a:cubicBezTo>
                  <a:cubicBezTo>
                    <a:pt x="1809" y="1577"/>
                    <a:pt x="1866" y="1561"/>
                    <a:pt x="1866" y="1537"/>
                  </a:cubicBezTo>
                  <a:cubicBezTo>
                    <a:pt x="1937" y="1508"/>
                    <a:pt x="1967" y="1496"/>
                    <a:pt x="1943" y="1496"/>
                  </a:cubicBezTo>
                  <a:cubicBezTo>
                    <a:pt x="1926" y="1496"/>
                    <a:pt x="1883" y="1502"/>
                    <a:pt x="1809" y="1512"/>
                  </a:cubicBezTo>
                  <a:cubicBezTo>
                    <a:pt x="1752" y="1512"/>
                    <a:pt x="1687" y="1553"/>
                    <a:pt x="1687" y="1577"/>
                  </a:cubicBezTo>
                  <a:lnTo>
                    <a:pt x="1687" y="1642"/>
                  </a:lnTo>
                  <a:lnTo>
                    <a:pt x="1631" y="1577"/>
                  </a:lnTo>
                  <a:cubicBezTo>
                    <a:pt x="1631" y="1553"/>
                    <a:pt x="1574" y="1504"/>
                    <a:pt x="1509" y="1504"/>
                  </a:cubicBezTo>
                  <a:cubicBezTo>
                    <a:pt x="1509" y="1504"/>
                    <a:pt x="1452" y="1504"/>
                    <a:pt x="1452" y="1480"/>
                  </a:cubicBezTo>
                  <a:lnTo>
                    <a:pt x="1574" y="1480"/>
                  </a:lnTo>
                  <a:cubicBezTo>
                    <a:pt x="1631" y="1504"/>
                    <a:pt x="1687" y="1512"/>
                    <a:pt x="1752" y="1512"/>
                  </a:cubicBezTo>
                  <a:cubicBezTo>
                    <a:pt x="1874" y="1488"/>
                    <a:pt x="1939" y="1423"/>
                    <a:pt x="1817" y="1415"/>
                  </a:cubicBezTo>
                  <a:cubicBezTo>
                    <a:pt x="1817" y="1399"/>
                    <a:pt x="1817" y="1399"/>
                    <a:pt x="1874" y="1374"/>
                  </a:cubicBezTo>
                  <a:cubicBezTo>
                    <a:pt x="1939" y="1374"/>
                    <a:pt x="1939" y="1350"/>
                    <a:pt x="1817" y="1326"/>
                  </a:cubicBezTo>
                  <a:cubicBezTo>
                    <a:pt x="1704" y="1301"/>
                    <a:pt x="1704" y="1277"/>
                    <a:pt x="1825" y="1261"/>
                  </a:cubicBezTo>
                  <a:cubicBezTo>
                    <a:pt x="1947" y="1212"/>
                    <a:pt x="1947" y="1123"/>
                    <a:pt x="1890" y="1123"/>
                  </a:cubicBezTo>
                  <a:cubicBezTo>
                    <a:pt x="1768" y="1115"/>
                    <a:pt x="1768" y="1050"/>
                    <a:pt x="1833" y="1026"/>
                  </a:cubicBezTo>
                  <a:cubicBezTo>
                    <a:pt x="1890" y="1009"/>
                    <a:pt x="1898" y="985"/>
                    <a:pt x="1833" y="961"/>
                  </a:cubicBezTo>
                  <a:cubicBezTo>
                    <a:pt x="1898" y="961"/>
                    <a:pt x="1955" y="945"/>
                    <a:pt x="1898" y="912"/>
                  </a:cubicBezTo>
                  <a:cubicBezTo>
                    <a:pt x="1898" y="912"/>
                    <a:pt x="1898" y="905"/>
                    <a:pt x="1881" y="905"/>
                  </a:cubicBezTo>
                  <a:cubicBezTo>
                    <a:pt x="1873" y="905"/>
                    <a:pt x="1860" y="907"/>
                    <a:pt x="1841" y="912"/>
                  </a:cubicBezTo>
                  <a:lnTo>
                    <a:pt x="1720" y="864"/>
                  </a:lnTo>
                  <a:cubicBezTo>
                    <a:pt x="1720" y="888"/>
                    <a:pt x="1663" y="888"/>
                    <a:pt x="1598" y="888"/>
                  </a:cubicBezTo>
                  <a:cubicBezTo>
                    <a:pt x="1541" y="880"/>
                    <a:pt x="1606" y="791"/>
                    <a:pt x="1785" y="750"/>
                  </a:cubicBezTo>
                  <a:lnTo>
                    <a:pt x="1906" y="710"/>
                  </a:lnTo>
                  <a:lnTo>
                    <a:pt x="1785" y="710"/>
                  </a:lnTo>
                  <a:cubicBezTo>
                    <a:pt x="1785" y="685"/>
                    <a:pt x="1793" y="661"/>
                    <a:pt x="1850" y="661"/>
                  </a:cubicBezTo>
                  <a:cubicBezTo>
                    <a:pt x="1906" y="661"/>
                    <a:pt x="1906" y="661"/>
                    <a:pt x="1906" y="645"/>
                  </a:cubicBezTo>
                  <a:cubicBezTo>
                    <a:pt x="1906" y="645"/>
                    <a:pt x="1914" y="620"/>
                    <a:pt x="1850" y="620"/>
                  </a:cubicBezTo>
                  <a:cubicBezTo>
                    <a:pt x="1736" y="612"/>
                    <a:pt x="1736" y="612"/>
                    <a:pt x="1793" y="588"/>
                  </a:cubicBezTo>
                  <a:cubicBezTo>
                    <a:pt x="1914" y="572"/>
                    <a:pt x="1914" y="547"/>
                    <a:pt x="1793" y="523"/>
                  </a:cubicBezTo>
                  <a:cubicBezTo>
                    <a:pt x="1679" y="523"/>
                    <a:pt x="1679" y="523"/>
                    <a:pt x="1801" y="499"/>
                  </a:cubicBezTo>
                  <a:cubicBezTo>
                    <a:pt x="1858" y="499"/>
                    <a:pt x="1914" y="482"/>
                    <a:pt x="1923" y="458"/>
                  </a:cubicBezTo>
                  <a:lnTo>
                    <a:pt x="1858" y="458"/>
                  </a:lnTo>
                  <a:cubicBezTo>
                    <a:pt x="1736" y="450"/>
                    <a:pt x="1744" y="426"/>
                    <a:pt x="1801" y="410"/>
                  </a:cubicBezTo>
                  <a:cubicBezTo>
                    <a:pt x="1858" y="410"/>
                    <a:pt x="1866" y="385"/>
                    <a:pt x="1809" y="337"/>
                  </a:cubicBezTo>
                  <a:cubicBezTo>
                    <a:pt x="1809" y="296"/>
                    <a:pt x="1809" y="272"/>
                    <a:pt x="1866" y="272"/>
                  </a:cubicBezTo>
                  <a:cubicBezTo>
                    <a:pt x="1906" y="274"/>
                    <a:pt x="1933" y="276"/>
                    <a:pt x="1947" y="276"/>
                  </a:cubicBezTo>
                  <a:cubicBezTo>
                    <a:pt x="1974" y="276"/>
                    <a:pt x="1947" y="269"/>
                    <a:pt x="1866" y="247"/>
                  </a:cubicBezTo>
                  <a:cubicBezTo>
                    <a:pt x="1809" y="223"/>
                    <a:pt x="1809" y="223"/>
                    <a:pt x="1874" y="183"/>
                  </a:cubicBezTo>
                  <a:cubicBezTo>
                    <a:pt x="1931" y="158"/>
                    <a:pt x="1931" y="158"/>
                    <a:pt x="1874" y="134"/>
                  </a:cubicBezTo>
                  <a:cubicBezTo>
                    <a:pt x="1752" y="134"/>
                    <a:pt x="1695" y="134"/>
                    <a:pt x="1695" y="150"/>
                  </a:cubicBezTo>
                  <a:cubicBezTo>
                    <a:pt x="1695" y="174"/>
                    <a:pt x="1695" y="174"/>
                    <a:pt x="1631" y="174"/>
                  </a:cubicBezTo>
                  <a:cubicBezTo>
                    <a:pt x="1631" y="174"/>
                    <a:pt x="1639" y="150"/>
                    <a:pt x="1639" y="126"/>
                  </a:cubicBezTo>
                  <a:cubicBezTo>
                    <a:pt x="1639" y="101"/>
                    <a:pt x="1639" y="85"/>
                    <a:pt x="1582" y="37"/>
                  </a:cubicBezTo>
                  <a:cubicBezTo>
                    <a:pt x="1554" y="12"/>
                    <a:pt x="1509" y="0"/>
                    <a:pt x="147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39" name="Google Shape;8839;p32"/>
            <p:cNvSpPr/>
            <p:nvPr/>
          </p:nvSpPr>
          <p:spPr>
            <a:xfrm>
              <a:off x="7517071" y="2399331"/>
              <a:ext cx="43887" cy="40543"/>
            </a:xfrm>
            <a:custGeom>
              <a:avLst/>
              <a:gdLst/>
              <a:ahLst/>
              <a:cxnLst/>
              <a:rect l="l" t="t" r="r" b="b"/>
              <a:pathLst>
                <a:path w="2546" h="2352" extrusionOk="0">
                  <a:moveTo>
                    <a:pt x="1208" y="1"/>
                  </a:moveTo>
                  <a:cubicBezTo>
                    <a:pt x="592" y="1"/>
                    <a:pt x="0" y="544"/>
                    <a:pt x="33" y="1176"/>
                  </a:cubicBezTo>
                  <a:cubicBezTo>
                    <a:pt x="57" y="1817"/>
                    <a:pt x="543" y="2352"/>
                    <a:pt x="1208" y="2352"/>
                  </a:cubicBezTo>
                  <a:lnTo>
                    <a:pt x="1338" y="2352"/>
                  </a:lnTo>
                  <a:cubicBezTo>
                    <a:pt x="1954" y="2352"/>
                    <a:pt x="2546" y="1809"/>
                    <a:pt x="2513" y="1176"/>
                  </a:cubicBezTo>
                  <a:cubicBezTo>
                    <a:pt x="2489" y="536"/>
                    <a:pt x="1995" y="1"/>
                    <a:pt x="1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0" name="Google Shape;8840;p32"/>
            <p:cNvSpPr/>
            <p:nvPr/>
          </p:nvSpPr>
          <p:spPr>
            <a:xfrm>
              <a:off x="7511744" y="2508065"/>
              <a:ext cx="52299" cy="40543"/>
            </a:xfrm>
            <a:custGeom>
              <a:avLst/>
              <a:gdLst/>
              <a:ahLst/>
              <a:cxnLst/>
              <a:rect l="l" t="t" r="r" b="b"/>
              <a:pathLst>
                <a:path w="3034" h="2352" extrusionOk="0">
                  <a:moveTo>
                    <a:pt x="1517" y="0"/>
                  </a:moveTo>
                  <a:cubicBezTo>
                    <a:pt x="1" y="0"/>
                    <a:pt x="1" y="2352"/>
                    <a:pt x="1517" y="2352"/>
                  </a:cubicBezTo>
                  <a:cubicBezTo>
                    <a:pt x="3033" y="2352"/>
                    <a:pt x="3033" y="0"/>
                    <a:pt x="15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1" name="Google Shape;8841;p32"/>
            <p:cNvSpPr/>
            <p:nvPr/>
          </p:nvSpPr>
          <p:spPr>
            <a:xfrm>
              <a:off x="4454967" y="1833148"/>
              <a:ext cx="219451" cy="297192"/>
            </a:xfrm>
            <a:custGeom>
              <a:avLst/>
              <a:gdLst/>
              <a:ahLst/>
              <a:cxnLst/>
              <a:rect l="l" t="t" r="r" b="b"/>
              <a:pathLst>
                <a:path w="12731" h="17241" extrusionOk="0">
                  <a:moveTo>
                    <a:pt x="9438" y="489"/>
                  </a:moveTo>
                  <a:cubicBezTo>
                    <a:pt x="9495" y="513"/>
                    <a:pt x="9495" y="513"/>
                    <a:pt x="9495" y="513"/>
                  </a:cubicBezTo>
                  <a:cubicBezTo>
                    <a:pt x="9475" y="560"/>
                    <a:pt x="9455" y="601"/>
                    <a:pt x="9418" y="601"/>
                  </a:cubicBezTo>
                  <a:cubicBezTo>
                    <a:pt x="9409" y="601"/>
                    <a:pt x="9400" y="599"/>
                    <a:pt x="9390" y="594"/>
                  </a:cubicBezTo>
                  <a:lnTo>
                    <a:pt x="9333" y="578"/>
                  </a:lnTo>
                  <a:cubicBezTo>
                    <a:pt x="9357" y="537"/>
                    <a:pt x="9390" y="505"/>
                    <a:pt x="9438" y="489"/>
                  </a:cubicBezTo>
                  <a:close/>
                  <a:moveTo>
                    <a:pt x="7030" y="562"/>
                  </a:moveTo>
                  <a:cubicBezTo>
                    <a:pt x="7030" y="618"/>
                    <a:pt x="7039" y="675"/>
                    <a:pt x="6982" y="683"/>
                  </a:cubicBezTo>
                  <a:lnTo>
                    <a:pt x="6917" y="627"/>
                  </a:lnTo>
                  <a:lnTo>
                    <a:pt x="6974" y="562"/>
                  </a:lnTo>
                  <a:close/>
                  <a:moveTo>
                    <a:pt x="8344" y="586"/>
                  </a:moveTo>
                  <a:cubicBezTo>
                    <a:pt x="8401" y="594"/>
                    <a:pt x="8393" y="594"/>
                    <a:pt x="8384" y="651"/>
                  </a:cubicBezTo>
                  <a:cubicBezTo>
                    <a:pt x="8368" y="691"/>
                    <a:pt x="8344" y="732"/>
                    <a:pt x="8303" y="756"/>
                  </a:cubicBezTo>
                  <a:cubicBezTo>
                    <a:pt x="8247" y="748"/>
                    <a:pt x="8328" y="643"/>
                    <a:pt x="8344" y="586"/>
                  </a:cubicBezTo>
                  <a:close/>
                  <a:moveTo>
                    <a:pt x="9957" y="1170"/>
                  </a:moveTo>
                  <a:lnTo>
                    <a:pt x="10014" y="1202"/>
                  </a:lnTo>
                  <a:cubicBezTo>
                    <a:pt x="9988" y="1242"/>
                    <a:pt x="9961" y="1282"/>
                    <a:pt x="9926" y="1282"/>
                  </a:cubicBezTo>
                  <a:cubicBezTo>
                    <a:pt x="9918" y="1282"/>
                    <a:pt x="9909" y="1280"/>
                    <a:pt x="9901" y="1275"/>
                  </a:cubicBezTo>
                  <a:lnTo>
                    <a:pt x="9884" y="1194"/>
                  </a:lnTo>
                  <a:lnTo>
                    <a:pt x="9957" y="1170"/>
                  </a:lnTo>
                  <a:close/>
                  <a:moveTo>
                    <a:pt x="3949" y="1974"/>
                  </a:moveTo>
                  <a:cubicBezTo>
                    <a:pt x="3960" y="1974"/>
                    <a:pt x="3970" y="1985"/>
                    <a:pt x="3949" y="2005"/>
                  </a:cubicBezTo>
                  <a:cubicBezTo>
                    <a:pt x="3929" y="1985"/>
                    <a:pt x="3939" y="1974"/>
                    <a:pt x="3949" y="1974"/>
                  </a:cubicBezTo>
                  <a:close/>
                  <a:moveTo>
                    <a:pt x="3706" y="2094"/>
                  </a:moveTo>
                  <a:cubicBezTo>
                    <a:pt x="3747" y="2135"/>
                    <a:pt x="3795" y="2175"/>
                    <a:pt x="3755" y="2216"/>
                  </a:cubicBezTo>
                  <a:lnTo>
                    <a:pt x="3674" y="2224"/>
                  </a:lnTo>
                  <a:lnTo>
                    <a:pt x="3666" y="2135"/>
                  </a:lnTo>
                  <a:lnTo>
                    <a:pt x="3706" y="2094"/>
                  </a:lnTo>
                  <a:close/>
                  <a:moveTo>
                    <a:pt x="3098" y="2286"/>
                  </a:moveTo>
                  <a:lnTo>
                    <a:pt x="3098" y="2286"/>
                  </a:lnTo>
                  <a:cubicBezTo>
                    <a:pt x="3098" y="2286"/>
                    <a:pt x="3093" y="2292"/>
                    <a:pt x="3082" y="2305"/>
                  </a:cubicBezTo>
                  <a:cubicBezTo>
                    <a:pt x="3082" y="2306"/>
                    <a:pt x="3082" y="2308"/>
                    <a:pt x="3083" y="2309"/>
                  </a:cubicBezTo>
                  <a:lnTo>
                    <a:pt x="3083" y="2309"/>
                  </a:lnTo>
                  <a:cubicBezTo>
                    <a:pt x="3093" y="2294"/>
                    <a:pt x="3099" y="2286"/>
                    <a:pt x="3098" y="2286"/>
                  </a:cubicBezTo>
                  <a:close/>
                  <a:moveTo>
                    <a:pt x="3432" y="2444"/>
                  </a:moveTo>
                  <a:cubicBezTo>
                    <a:pt x="3450" y="2444"/>
                    <a:pt x="3471" y="2446"/>
                    <a:pt x="3495" y="2451"/>
                  </a:cubicBezTo>
                  <a:cubicBezTo>
                    <a:pt x="3544" y="2483"/>
                    <a:pt x="3544" y="2483"/>
                    <a:pt x="3512" y="2532"/>
                  </a:cubicBezTo>
                  <a:cubicBezTo>
                    <a:pt x="3499" y="2534"/>
                    <a:pt x="3487" y="2535"/>
                    <a:pt x="3475" y="2535"/>
                  </a:cubicBezTo>
                  <a:cubicBezTo>
                    <a:pt x="3439" y="2535"/>
                    <a:pt x="3404" y="2526"/>
                    <a:pt x="3374" y="2508"/>
                  </a:cubicBezTo>
                  <a:cubicBezTo>
                    <a:pt x="3334" y="2481"/>
                    <a:pt x="3354" y="2444"/>
                    <a:pt x="3432" y="2444"/>
                  </a:cubicBezTo>
                  <a:close/>
                  <a:moveTo>
                    <a:pt x="3073" y="3343"/>
                  </a:moveTo>
                  <a:cubicBezTo>
                    <a:pt x="3084" y="3343"/>
                    <a:pt x="3095" y="3345"/>
                    <a:pt x="3106" y="3351"/>
                  </a:cubicBezTo>
                  <a:cubicBezTo>
                    <a:pt x="3155" y="3375"/>
                    <a:pt x="3074" y="3399"/>
                    <a:pt x="3050" y="3448"/>
                  </a:cubicBezTo>
                  <a:cubicBezTo>
                    <a:pt x="3023" y="3460"/>
                    <a:pt x="3007" y="3467"/>
                    <a:pt x="2998" y="3467"/>
                  </a:cubicBezTo>
                  <a:cubicBezTo>
                    <a:pt x="2983" y="3467"/>
                    <a:pt x="2994" y="3443"/>
                    <a:pt x="3025" y="3375"/>
                  </a:cubicBezTo>
                  <a:cubicBezTo>
                    <a:pt x="3031" y="3353"/>
                    <a:pt x="3050" y="3343"/>
                    <a:pt x="3073" y="3343"/>
                  </a:cubicBezTo>
                  <a:close/>
                  <a:moveTo>
                    <a:pt x="2180" y="3439"/>
                  </a:moveTo>
                  <a:cubicBezTo>
                    <a:pt x="2163" y="3439"/>
                    <a:pt x="2157" y="3452"/>
                    <a:pt x="2141" y="3489"/>
                  </a:cubicBezTo>
                  <a:cubicBezTo>
                    <a:pt x="2116" y="3569"/>
                    <a:pt x="2107" y="3600"/>
                    <a:pt x="2121" y="3600"/>
                  </a:cubicBezTo>
                  <a:cubicBezTo>
                    <a:pt x="2129" y="3600"/>
                    <a:pt x="2146" y="3588"/>
                    <a:pt x="2174" y="3570"/>
                  </a:cubicBezTo>
                  <a:lnTo>
                    <a:pt x="2223" y="3448"/>
                  </a:lnTo>
                  <a:cubicBezTo>
                    <a:pt x="2203" y="3442"/>
                    <a:pt x="2190" y="3439"/>
                    <a:pt x="2180" y="3439"/>
                  </a:cubicBezTo>
                  <a:close/>
                  <a:moveTo>
                    <a:pt x="2620" y="3594"/>
                  </a:moveTo>
                  <a:lnTo>
                    <a:pt x="2620" y="3594"/>
                  </a:lnTo>
                  <a:cubicBezTo>
                    <a:pt x="2653" y="3608"/>
                    <a:pt x="2639" y="3626"/>
                    <a:pt x="2626" y="3626"/>
                  </a:cubicBezTo>
                  <a:cubicBezTo>
                    <a:pt x="2618" y="3626"/>
                    <a:pt x="2610" y="3617"/>
                    <a:pt x="2620" y="3594"/>
                  </a:cubicBezTo>
                  <a:close/>
                  <a:moveTo>
                    <a:pt x="4047" y="4064"/>
                  </a:moveTo>
                  <a:cubicBezTo>
                    <a:pt x="4036" y="4064"/>
                    <a:pt x="4032" y="4074"/>
                    <a:pt x="4022" y="4097"/>
                  </a:cubicBezTo>
                  <a:cubicBezTo>
                    <a:pt x="4047" y="4137"/>
                    <a:pt x="4079" y="4162"/>
                    <a:pt x="4120" y="4178"/>
                  </a:cubicBezTo>
                  <a:cubicBezTo>
                    <a:pt x="4129" y="4180"/>
                    <a:pt x="4138" y="4182"/>
                    <a:pt x="4144" y="4182"/>
                  </a:cubicBezTo>
                  <a:cubicBezTo>
                    <a:pt x="4179" y="4182"/>
                    <a:pt x="4176" y="4148"/>
                    <a:pt x="4095" y="4080"/>
                  </a:cubicBezTo>
                  <a:cubicBezTo>
                    <a:pt x="4071" y="4070"/>
                    <a:pt x="4057" y="4064"/>
                    <a:pt x="4047" y="4064"/>
                  </a:cubicBezTo>
                  <a:close/>
                  <a:moveTo>
                    <a:pt x="2755" y="4313"/>
                  </a:moveTo>
                  <a:cubicBezTo>
                    <a:pt x="2761" y="4313"/>
                    <a:pt x="2767" y="4314"/>
                    <a:pt x="2774" y="4316"/>
                  </a:cubicBezTo>
                  <a:cubicBezTo>
                    <a:pt x="2806" y="4316"/>
                    <a:pt x="2831" y="4348"/>
                    <a:pt x="2822" y="4380"/>
                  </a:cubicBezTo>
                  <a:cubicBezTo>
                    <a:pt x="2806" y="4429"/>
                    <a:pt x="2741" y="4478"/>
                    <a:pt x="2741" y="4478"/>
                  </a:cubicBezTo>
                  <a:lnTo>
                    <a:pt x="2741" y="4470"/>
                  </a:lnTo>
                  <a:cubicBezTo>
                    <a:pt x="2709" y="4470"/>
                    <a:pt x="2685" y="4437"/>
                    <a:pt x="2693" y="4405"/>
                  </a:cubicBezTo>
                  <a:cubicBezTo>
                    <a:pt x="2700" y="4362"/>
                    <a:pt x="2713" y="4313"/>
                    <a:pt x="2755" y="4313"/>
                  </a:cubicBezTo>
                  <a:close/>
                  <a:moveTo>
                    <a:pt x="12087" y="4358"/>
                  </a:moveTo>
                  <a:cubicBezTo>
                    <a:pt x="12124" y="4358"/>
                    <a:pt x="12157" y="4392"/>
                    <a:pt x="12163" y="4429"/>
                  </a:cubicBezTo>
                  <a:cubicBezTo>
                    <a:pt x="12179" y="4543"/>
                    <a:pt x="12179" y="4543"/>
                    <a:pt x="12114" y="4551"/>
                  </a:cubicBezTo>
                  <a:cubicBezTo>
                    <a:pt x="12112" y="4551"/>
                    <a:pt x="12110" y="4551"/>
                    <a:pt x="12108" y="4551"/>
                  </a:cubicBezTo>
                  <a:cubicBezTo>
                    <a:pt x="12056" y="4551"/>
                    <a:pt x="12041" y="4443"/>
                    <a:pt x="12033" y="4389"/>
                  </a:cubicBezTo>
                  <a:cubicBezTo>
                    <a:pt x="12049" y="4367"/>
                    <a:pt x="12069" y="4358"/>
                    <a:pt x="12087" y="4358"/>
                  </a:cubicBezTo>
                  <a:close/>
                  <a:moveTo>
                    <a:pt x="2327" y="4613"/>
                  </a:moveTo>
                  <a:cubicBezTo>
                    <a:pt x="2309" y="4613"/>
                    <a:pt x="2284" y="4620"/>
                    <a:pt x="2279" y="4656"/>
                  </a:cubicBezTo>
                  <a:lnTo>
                    <a:pt x="2263" y="4705"/>
                  </a:lnTo>
                  <a:cubicBezTo>
                    <a:pt x="2272" y="4706"/>
                    <a:pt x="2281" y="4707"/>
                    <a:pt x="2289" y="4707"/>
                  </a:cubicBezTo>
                  <a:cubicBezTo>
                    <a:pt x="2327" y="4707"/>
                    <a:pt x="2360" y="4694"/>
                    <a:pt x="2393" y="4680"/>
                  </a:cubicBezTo>
                  <a:cubicBezTo>
                    <a:pt x="2401" y="4624"/>
                    <a:pt x="2344" y="4616"/>
                    <a:pt x="2344" y="4616"/>
                  </a:cubicBezTo>
                  <a:cubicBezTo>
                    <a:pt x="2344" y="4616"/>
                    <a:pt x="2337" y="4613"/>
                    <a:pt x="2327" y="4613"/>
                  </a:cubicBezTo>
                  <a:close/>
                  <a:moveTo>
                    <a:pt x="2359" y="5222"/>
                  </a:moveTo>
                  <a:cubicBezTo>
                    <a:pt x="2368" y="5222"/>
                    <a:pt x="2381" y="5226"/>
                    <a:pt x="2401" y="5232"/>
                  </a:cubicBezTo>
                  <a:lnTo>
                    <a:pt x="2393" y="5280"/>
                  </a:lnTo>
                  <a:lnTo>
                    <a:pt x="2328" y="5321"/>
                  </a:lnTo>
                  <a:lnTo>
                    <a:pt x="2336" y="5272"/>
                  </a:lnTo>
                  <a:cubicBezTo>
                    <a:pt x="2341" y="5235"/>
                    <a:pt x="2343" y="5222"/>
                    <a:pt x="2359" y="5222"/>
                  </a:cubicBezTo>
                  <a:close/>
                  <a:moveTo>
                    <a:pt x="2268" y="5679"/>
                  </a:moveTo>
                  <a:cubicBezTo>
                    <a:pt x="2294" y="5679"/>
                    <a:pt x="2329" y="5691"/>
                    <a:pt x="2368" y="5718"/>
                  </a:cubicBezTo>
                  <a:lnTo>
                    <a:pt x="2344" y="5824"/>
                  </a:lnTo>
                  <a:cubicBezTo>
                    <a:pt x="2287" y="5816"/>
                    <a:pt x="2231" y="5799"/>
                    <a:pt x="2239" y="5751"/>
                  </a:cubicBezTo>
                  <a:cubicBezTo>
                    <a:pt x="2208" y="5710"/>
                    <a:pt x="2225" y="5679"/>
                    <a:pt x="2268" y="5679"/>
                  </a:cubicBezTo>
                  <a:close/>
                  <a:moveTo>
                    <a:pt x="2514" y="6188"/>
                  </a:moveTo>
                  <a:lnTo>
                    <a:pt x="2571" y="6205"/>
                  </a:lnTo>
                  <a:cubicBezTo>
                    <a:pt x="2564" y="6251"/>
                    <a:pt x="2606" y="6311"/>
                    <a:pt x="2564" y="6311"/>
                  </a:cubicBezTo>
                  <a:cubicBezTo>
                    <a:pt x="2561" y="6311"/>
                    <a:pt x="2558" y="6311"/>
                    <a:pt x="2555" y="6310"/>
                  </a:cubicBezTo>
                  <a:cubicBezTo>
                    <a:pt x="2552" y="6318"/>
                    <a:pt x="2549" y="6322"/>
                    <a:pt x="2546" y="6322"/>
                  </a:cubicBezTo>
                  <a:cubicBezTo>
                    <a:pt x="2529" y="6322"/>
                    <a:pt x="2508" y="6236"/>
                    <a:pt x="2514" y="6188"/>
                  </a:cubicBezTo>
                  <a:close/>
                  <a:moveTo>
                    <a:pt x="1785" y="6480"/>
                  </a:moveTo>
                  <a:lnTo>
                    <a:pt x="1898" y="6505"/>
                  </a:lnTo>
                  <a:cubicBezTo>
                    <a:pt x="1916" y="6507"/>
                    <a:pt x="1924" y="6508"/>
                    <a:pt x="1925" y="6508"/>
                  </a:cubicBezTo>
                  <a:cubicBezTo>
                    <a:pt x="1929" y="6508"/>
                    <a:pt x="1883" y="6500"/>
                    <a:pt x="1841" y="6488"/>
                  </a:cubicBezTo>
                  <a:lnTo>
                    <a:pt x="1785" y="6480"/>
                  </a:lnTo>
                  <a:close/>
                  <a:moveTo>
                    <a:pt x="11984" y="6667"/>
                  </a:moveTo>
                  <a:cubicBezTo>
                    <a:pt x="12025" y="6683"/>
                    <a:pt x="12065" y="6707"/>
                    <a:pt x="12090" y="6748"/>
                  </a:cubicBezTo>
                  <a:lnTo>
                    <a:pt x="12082" y="6797"/>
                  </a:lnTo>
                  <a:cubicBezTo>
                    <a:pt x="12017" y="6788"/>
                    <a:pt x="11960" y="6772"/>
                    <a:pt x="11968" y="6724"/>
                  </a:cubicBezTo>
                  <a:lnTo>
                    <a:pt x="11984" y="6667"/>
                  </a:lnTo>
                  <a:close/>
                  <a:moveTo>
                    <a:pt x="2125" y="7210"/>
                  </a:moveTo>
                  <a:cubicBezTo>
                    <a:pt x="2182" y="7226"/>
                    <a:pt x="2239" y="7234"/>
                    <a:pt x="2231" y="7291"/>
                  </a:cubicBezTo>
                  <a:lnTo>
                    <a:pt x="2223" y="7340"/>
                  </a:lnTo>
                  <a:cubicBezTo>
                    <a:pt x="2174" y="7324"/>
                    <a:pt x="2141" y="7299"/>
                    <a:pt x="2109" y="7267"/>
                  </a:cubicBezTo>
                  <a:lnTo>
                    <a:pt x="2125" y="7210"/>
                  </a:lnTo>
                  <a:close/>
                  <a:moveTo>
                    <a:pt x="1775" y="7543"/>
                  </a:moveTo>
                  <a:cubicBezTo>
                    <a:pt x="1787" y="7543"/>
                    <a:pt x="1815" y="7563"/>
                    <a:pt x="1866" y="7599"/>
                  </a:cubicBezTo>
                  <a:lnTo>
                    <a:pt x="1955" y="7729"/>
                  </a:lnTo>
                  <a:cubicBezTo>
                    <a:pt x="1953" y="7741"/>
                    <a:pt x="1949" y="7746"/>
                    <a:pt x="1942" y="7746"/>
                  </a:cubicBezTo>
                  <a:cubicBezTo>
                    <a:pt x="1920" y="7746"/>
                    <a:pt x="1873" y="7695"/>
                    <a:pt x="1793" y="7640"/>
                  </a:cubicBezTo>
                  <a:cubicBezTo>
                    <a:pt x="1770" y="7573"/>
                    <a:pt x="1760" y="7543"/>
                    <a:pt x="1775" y="7543"/>
                  </a:cubicBezTo>
                  <a:close/>
                  <a:moveTo>
                    <a:pt x="1731" y="8787"/>
                  </a:moveTo>
                  <a:cubicBezTo>
                    <a:pt x="1744" y="8787"/>
                    <a:pt x="1767" y="8792"/>
                    <a:pt x="1801" y="8799"/>
                  </a:cubicBezTo>
                  <a:cubicBezTo>
                    <a:pt x="1882" y="8807"/>
                    <a:pt x="1947" y="8864"/>
                    <a:pt x="1955" y="8937"/>
                  </a:cubicBezTo>
                  <a:lnTo>
                    <a:pt x="1931" y="9042"/>
                  </a:lnTo>
                  <a:lnTo>
                    <a:pt x="1841" y="8913"/>
                  </a:lnTo>
                  <a:cubicBezTo>
                    <a:pt x="1733" y="8816"/>
                    <a:pt x="1701" y="8787"/>
                    <a:pt x="1731" y="8787"/>
                  </a:cubicBezTo>
                  <a:close/>
                  <a:moveTo>
                    <a:pt x="1574" y="9026"/>
                  </a:moveTo>
                  <a:lnTo>
                    <a:pt x="1631" y="9034"/>
                  </a:lnTo>
                  <a:lnTo>
                    <a:pt x="1679" y="9099"/>
                  </a:lnTo>
                  <a:lnTo>
                    <a:pt x="1606" y="9140"/>
                  </a:lnTo>
                  <a:cubicBezTo>
                    <a:pt x="1550" y="9132"/>
                    <a:pt x="1558" y="9075"/>
                    <a:pt x="1574" y="9026"/>
                  </a:cubicBezTo>
                  <a:close/>
                  <a:moveTo>
                    <a:pt x="11457" y="11183"/>
                  </a:moveTo>
                  <a:cubicBezTo>
                    <a:pt x="11490" y="11191"/>
                    <a:pt x="11506" y="11223"/>
                    <a:pt x="11506" y="11256"/>
                  </a:cubicBezTo>
                  <a:cubicBezTo>
                    <a:pt x="11494" y="11290"/>
                    <a:pt x="11491" y="11300"/>
                    <a:pt x="11470" y="11300"/>
                  </a:cubicBezTo>
                  <a:cubicBezTo>
                    <a:pt x="11461" y="11300"/>
                    <a:pt x="11449" y="11299"/>
                    <a:pt x="11433" y="11296"/>
                  </a:cubicBezTo>
                  <a:cubicBezTo>
                    <a:pt x="11433" y="11296"/>
                    <a:pt x="11376" y="11280"/>
                    <a:pt x="11384" y="11223"/>
                  </a:cubicBezTo>
                  <a:lnTo>
                    <a:pt x="11457" y="11183"/>
                  </a:lnTo>
                  <a:close/>
                  <a:moveTo>
                    <a:pt x="1603" y="11231"/>
                  </a:moveTo>
                  <a:cubicBezTo>
                    <a:pt x="1549" y="11231"/>
                    <a:pt x="1541" y="11283"/>
                    <a:pt x="1533" y="11329"/>
                  </a:cubicBezTo>
                  <a:cubicBezTo>
                    <a:pt x="1452" y="11426"/>
                    <a:pt x="1501" y="11491"/>
                    <a:pt x="1558" y="11499"/>
                  </a:cubicBezTo>
                  <a:cubicBezTo>
                    <a:pt x="1564" y="11501"/>
                    <a:pt x="1570" y="11502"/>
                    <a:pt x="1575" y="11502"/>
                  </a:cubicBezTo>
                  <a:cubicBezTo>
                    <a:pt x="1618" y="11502"/>
                    <a:pt x="1632" y="11447"/>
                    <a:pt x="1647" y="11353"/>
                  </a:cubicBezTo>
                  <a:cubicBezTo>
                    <a:pt x="1647" y="11313"/>
                    <a:pt x="1639" y="11272"/>
                    <a:pt x="1614" y="11231"/>
                  </a:cubicBezTo>
                  <a:cubicBezTo>
                    <a:pt x="1610" y="11231"/>
                    <a:pt x="1606" y="11231"/>
                    <a:pt x="1603" y="11231"/>
                  </a:cubicBezTo>
                  <a:close/>
                  <a:moveTo>
                    <a:pt x="1377" y="11593"/>
                  </a:moveTo>
                  <a:cubicBezTo>
                    <a:pt x="1401" y="11593"/>
                    <a:pt x="1432" y="11624"/>
                    <a:pt x="1452" y="11702"/>
                  </a:cubicBezTo>
                  <a:lnTo>
                    <a:pt x="1436" y="11807"/>
                  </a:lnTo>
                  <a:cubicBezTo>
                    <a:pt x="1379" y="11791"/>
                    <a:pt x="1339" y="11677"/>
                    <a:pt x="1347" y="11621"/>
                  </a:cubicBezTo>
                  <a:cubicBezTo>
                    <a:pt x="1353" y="11603"/>
                    <a:pt x="1364" y="11593"/>
                    <a:pt x="1377" y="11593"/>
                  </a:cubicBezTo>
                  <a:close/>
                  <a:moveTo>
                    <a:pt x="11384" y="11831"/>
                  </a:moveTo>
                  <a:lnTo>
                    <a:pt x="11425" y="11896"/>
                  </a:lnTo>
                  <a:lnTo>
                    <a:pt x="11417" y="11953"/>
                  </a:lnTo>
                  <a:cubicBezTo>
                    <a:pt x="11360" y="11937"/>
                    <a:pt x="11303" y="11929"/>
                    <a:pt x="11311" y="11872"/>
                  </a:cubicBezTo>
                  <a:lnTo>
                    <a:pt x="11384" y="11831"/>
                  </a:lnTo>
                  <a:close/>
                  <a:moveTo>
                    <a:pt x="10897" y="12136"/>
                  </a:moveTo>
                  <a:cubicBezTo>
                    <a:pt x="10905" y="12136"/>
                    <a:pt x="10917" y="12152"/>
                    <a:pt x="10938" y="12180"/>
                  </a:cubicBezTo>
                  <a:cubicBezTo>
                    <a:pt x="10981" y="12237"/>
                    <a:pt x="10980" y="12288"/>
                    <a:pt x="10940" y="12288"/>
                  </a:cubicBezTo>
                  <a:cubicBezTo>
                    <a:pt x="10935" y="12288"/>
                    <a:pt x="10929" y="12287"/>
                    <a:pt x="10922" y="12285"/>
                  </a:cubicBezTo>
                  <a:cubicBezTo>
                    <a:pt x="10857" y="12277"/>
                    <a:pt x="10857" y="12277"/>
                    <a:pt x="10873" y="12221"/>
                  </a:cubicBezTo>
                  <a:cubicBezTo>
                    <a:pt x="10883" y="12162"/>
                    <a:pt x="10887" y="12136"/>
                    <a:pt x="10897" y="12136"/>
                  </a:cubicBezTo>
                  <a:close/>
                  <a:moveTo>
                    <a:pt x="10590" y="12383"/>
                  </a:moveTo>
                  <a:cubicBezTo>
                    <a:pt x="10583" y="12387"/>
                    <a:pt x="10577" y="12390"/>
                    <a:pt x="10572" y="12393"/>
                  </a:cubicBezTo>
                  <a:lnTo>
                    <a:pt x="10572" y="12393"/>
                  </a:lnTo>
                  <a:cubicBezTo>
                    <a:pt x="10577" y="12392"/>
                    <a:pt x="10583" y="12392"/>
                    <a:pt x="10590" y="12392"/>
                  </a:cubicBezTo>
                  <a:cubicBezTo>
                    <a:pt x="10602" y="12392"/>
                    <a:pt x="10616" y="12393"/>
                    <a:pt x="10634" y="12395"/>
                  </a:cubicBezTo>
                  <a:lnTo>
                    <a:pt x="10634" y="12395"/>
                  </a:lnTo>
                  <a:cubicBezTo>
                    <a:pt x="10622" y="12390"/>
                    <a:pt x="10607" y="12386"/>
                    <a:pt x="10590" y="12383"/>
                  </a:cubicBezTo>
                  <a:close/>
                  <a:moveTo>
                    <a:pt x="10572" y="12393"/>
                  </a:moveTo>
                  <a:cubicBezTo>
                    <a:pt x="10552" y="12395"/>
                    <a:pt x="10546" y="12400"/>
                    <a:pt x="10551" y="12400"/>
                  </a:cubicBezTo>
                  <a:cubicBezTo>
                    <a:pt x="10554" y="12400"/>
                    <a:pt x="10561" y="12398"/>
                    <a:pt x="10572" y="12393"/>
                  </a:cubicBezTo>
                  <a:close/>
                  <a:moveTo>
                    <a:pt x="10865" y="12553"/>
                  </a:moveTo>
                  <a:lnTo>
                    <a:pt x="10849" y="12602"/>
                  </a:lnTo>
                  <a:cubicBezTo>
                    <a:pt x="10844" y="12639"/>
                    <a:pt x="10842" y="12652"/>
                    <a:pt x="10826" y="12652"/>
                  </a:cubicBezTo>
                  <a:cubicBezTo>
                    <a:pt x="10817" y="12652"/>
                    <a:pt x="10804" y="12648"/>
                    <a:pt x="10784" y="12642"/>
                  </a:cubicBezTo>
                  <a:lnTo>
                    <a:pt x="10792" y="12594"/>
                  </a:lnTo>
                  <a:lnTo>
                    <a:pt x="10865" y="12553"/>
                  </a:lnTo>
                  <a:close/>
                  <a:moveTo>
                    <a:pt x="10655" y="12950"/>
                  </a:moveTo>
                  <a:lnTo>
                    <a:pt x="10655" y="12950"/>
                  </a:lnTo>
                  <a:cubicBezTo>
                    <a:pt x="10650" y="12976"/>
                    <a:pt x="10664" y="12993"/>
                    <a:pt x="10671" y="12993"/>
                  </a:cubicBezTo>
                  <a:cubicBezTo>
                    <a:pt x="10677" y="12993"/>
                    <a:pt x="10677" y="12980"/>
                    <a:pt x="10655" y="12950"/>
                  </a:cubicBezTo>
                  <a:close/>
                  <a:moveTo>
                    <a:pt x="10752" y="13080"/>
                  </a:moveTo>
                  <a:lnTo>
                    <a:pt x="10736" y="13129"/>
                  </a:lnTo>
                  <a:cubicBezTo>
                    <a:pt x="10730" y="13166"/>
                    <a:pt x="10729" y="13179"/>
                    <a:pt x="10712" y="13179"/>
                  </a:cubicBezTo>
                  <a:cubicBezTo>
                    <a:pt x="10703" y="13179"/>
                    <a:pt x="10691" y="13175"/>
                    <a:pt x="10671" y="13169"/>
                  </a:cubicBezTo>
                  <a:lnTo>
                    <a:pt x="10679" y="13121"/>
                  </a:lnTo>
                  <a:lnTo>
                    <a:pt x="10752" y="13080"/>
                  </a:lnTo>
                  <a:close/>
                  <a:moveTo>
                    <a:pt x="10734" y="13629"/>
                  </a:moveTo>
                  <a:cubicBezTo>
                    <a:pt x="10742" y="13629"/>
                    <a:pt x="10751" y="13630"/>
                    <a:pt x="10760" y="13631"/>
                  </a:cubicBezTo>
                  <a:lnTo>
                    <a:pt x="10744" y="13680"/>
                  </a:lnTo>
                  <a:cubicBezTo>
                    <a:pt x="10739" y="13716"/>
                    <a:pt x="10714" y="13723"/>
                    <a:pt x="10696" y="13723"/>
                  </a:cubicBezTo>
                  <a:cubicBezTo>
                    <a:pt x="10686" y="13723"/>
                    <a:pt x="10679" y="13721"/>
                    <a:pt x="10679" y="13721"/>
                  </a:cubicBezTo>
                  <a:cubicBezTo>
                    <a:pt x="10679" y="13721"/>
                    <a:pt x="10614" y="13712"/>
                    <a:pt x="10630" y="13656"/>
                  </a:cubicBezTo>
                  <a:cubicBezTo>
                    <a:pt x="10663" y="13642"/>
                    <a:pt x="10696" y="13629"/>
                    <a:pt x="10734" y="13629"/>
                  </a:cubicBezTo>
                  <a:close/>
                  <a:moveTo>
                    <a:pt x="321" y="14389"/>
                  </a:moveTo>
                  <a:cubicBezTo>
                    <a:pt x="300" y="14389"/>
                    <a:pt x="299" y="14399"/>
                    <a:pt x="293" y="14434"/>
                  </a:cubicBezTo>
                  <a:lnTo>
                    <a:pt x="277" y="14491"/>
                  </a:lnTo>
                  <a:lnTo>
                    <a:pt x="350" y="14450"/>
                  </a:lnTo>
                  <a:lnTo>
                    <a:pt x="358" y="14393"/>
                  </a:lnTo>
                  <a:cubicBezTo>
                    <a:pt x="341" y="14391"/>
                    <a:pt x="330" y="14389"/>
                    <a:pt x="321" y="14389"/>
                  </a:cubicBezTo>
                  <a:close/>
                  <a:moveTo>
                    <a:pt x="623" y="14555"/>
                  </a:moveTo>
                  <a:cubicBezTo>
                    <a:pt x="626" y="14555"/>
                    <a:pt x="630" y="14555"/>
                    <a:pt x="633" y="14556"/>
                  </a:cubicBezTo>
                  <a:lnTo>
                    <a:pt x="617" y="14612"/>
                  </a:lnTo>
                  <a:cubicBezTo>
                    <a:pt x="614" y="14612"/>
                    <a:pt x="611" y="14612"/>
                    <a:pt x="608" y="14612"/>
                  </a:cubicBezTo>
                  <a:cubicBezTo>
                    <a:pt x="579" y="14612"/>
                    <a:pt x="593" y="14639"/>
                    <a:pt x="629" y="14639"/>
                  </a:cubicBezTo>
                  <a:cubicBezTo>
                    <a:pt x="643" y="14639"/>
                    <a:pt x="662" y="14634"/>
                    <a:pt x="682" y="14620"/>
                  </a:cubicBezTo>
                  <a:lnTo>
                    <a:pt x="796" y="14645"/>
                  </a:lnTo>
                  <a:cubicBezTo>
                    <a:pt x="781" y="14703"/>
                    <a:pt x="727" y="14735"/>
                    <a:pt x="675" y="14735"/>
                  </a:cubicBezTo>
                  <a:cubicBezTo>
                    <a:pt x="669" y="14735"/>
                    <a:pt x="663" y="14735"/>
                    <a:pt x="658" y="14734"/>
                  </a:cubicBezTo>
                  <a:cubicBezTo>
                    <a:pt x="616" y="14742"/>
                    <a:pt x="587" y="14747"/>
                    <a:pt x="569" y="14747"/>
                  </a:cubicBezTo>
                  <a:cubicBezTo>
                    <a:pt x="531" y="14747"/>
                    <a:pt x="536" y="14724"/>
                    <a:pt x="552" y="14653"/>
                  </a:cubicBezTo>
                  <a:cubicBezTo>
                    <a:pt x="560" y="14607"/>
                    <a:pt x="575" y="14555"/>
                    <a:pt x="623" y="14555"/>
                  </a:cubicBezTo>
                  <a:close/>
                  <a:moveTo>
                    <a:pt x="462" y="15187"/>
                  </a:moveTo>
                  <a:cubicBezTo>
                    <a:pt x="471" y="15187"/>
                    <a:pt x="484" y="15190"/>
                    <a:pt x="504" y="15196"/>
                  </a:cubicBezTo>
                  <a:cubicBezTo>
                    <a:pt x="528" y="15229"/>
                    <a:pt x="544" y="15269"/>
                    <a:pt x="536" y="15310"/>
                  </a:cubicBezTo>
                  <a:lnTo>
                    <a:pt x="471" y="15350"/>
                  </a:lnTo>
                  <a:cubicBezTo>
                    <a:pt x="414" y="15342"/>
                    <a:pt x="423" y="15285"/>
                    <a:pt x="431" y="15237"/>
                  </a:cubicBezTo>
                  <a:cubicBezTo>
                    <a:pt x="441" y="15200"/>
                    <a:pt x="445" y="15187"/>
                    <a:pt x="462" y="15187"/>
                  </a:cubicBezTo>
                  <a:close/>
                  <a:moveTo>
                    <a:pt x="1290" y="15520"/>
                  </a:moveTo>
                  <a:lnTo>
                    <a:pt x="1282" y="15569"/>
                  </a:lnTo>
                  <a:cubicBezTo>
                    <a:pt x="1306" y="15610"/>
                    <a:pt x="1347" y="15634"/>
                    <a:pt x="1387" y="15650"/>
                  </a:cubicBezTo>
                  <a:lnTo>
                    <a:pt x="1396" y="15593"/>
                  </a:lnTo>
                  <a:cubicBezTo>
                    <a:pt x="1412" y="15545"/>
                    <a:pt x="1347" y="15529"/>
                    <a:pt x="1290" y="15520"/>
                  </a:cubicBezTo>
                  <a:close/>
                  <a:moveTo>
                    <a:pt x="10172" y="15754"/>
                  </a:moveTo>
                  <a:cubicBezTo>
                    <a:pt x="10176" y="15754"/>
                    <a:pt x="10180" y="15754"/>
                    <a:pt x="10184" y="15756"/>
                  </a:cubicBezTo>
                  <a:lnTo>
                    <a:pt x="10241" y="15780"/>
                  </a:lnTo>
                  <a:cubicBezTo>
                    <a:pt x="10278" y="15860"/>
                    <a:pt x="10314" y="15954"/>
                    <a:pt x="10280" y="15954"/>
                  </a:cubicBezTo>
                  <a:cubicBezTo>
                    <a:pt x="10276" y="15954"/>
                    <a:pt x="10271" y="15953"/>
                    <a:pt x="10265" y="15950"/>
                  </a:cubicBezTo>
                  <a:cubicBezTo>
                    <a:pt x="10225" y="15918"/>
                    <a:pt x="10192" y="15877"/>
                    <a:pt x="10168" y="15829"/>
                  </a:cubicBezTo>
                  <a:cubicBezTo>
                    <a:pt x="10168" y="15829"/>
                    <a:pt x="10134" y="15754"/>
                    <a:pt x="10172" y="15754"/>
                  </a:cubicBezTo>
                  <a:close/>
                  <a:moveTo>
                    <a:pt x="8652" y="16793"/>
                  </a:moveTo>
                  <a:cubicBezTo>
                    <a:pt x="8709" y="16793"/>
                    <a:pt x="8709" y="16915"/>
                    <a:pt x="8595" y="16972"/>
                  </a:cubicBezTo>
                  <a:cubicBezTo>
                    <a:pt x="8547" y="16972"/>
                    <a:pt x="8547" y="16972"/>
                    <a:pt x="8547" y="16915"/>
                  </a:cubicBezTo>
                  <a:cubicBezTo>
                    <a:pt x="8547" y="16850"/>
                    <a:pt x="8595" y="16801"/>
                    <a:pt x="8652" y="16793"/>
                  </a:cubicBezTo>
                  <a:close/>
                  <a:moveTo>
                    <a:pt x="1097" y="16759"/>
                  </a:moveTo>
                  <a:cubicBezTo>
                    <a:pt x="1104" y="16759"/>
                    <a:pt x="1104" y="16789"/>
                    <a:pt x="1104" y="16850"/>
                  </a:cubicBezTo>
                  <a:cubicBezTo>
                    <a:pt x="1104" y="16907"/>
                    <a:pt x="1104" y="16972"/>
                    <a:pt x="1047" y="16972"/>
                  </a:cubicBezTo>
                  <a:cubicBezTo>
                    <a:pt x="1014" y="17005"/>
                    <a:pt x="991" y="17019"/>
                    <a:pt x="978" y="17019"/>
                  </a:cubicBezTo>
                  <a:cubicBezTo>
                    <a:pt x="946" y="17019"/>
                    <a:pt x="972" y="16936"/>
                    <a:pt x="1047" y="16850"/>
                  </a:cubicBezTo>
                  <a:cubicBezTo>
                    <a:pt x="1075" y="16789"/>
                    <a:pt x="1089" y="16759"/>
                    <a:pt x="1097" y="16759"/>
                  </a:cubicBezTo>
                  <a:close/>
                  <a:moveTo>
                    <a:pt x="7820" y="0"/>
                  </a:moveTo>
                  <a:cubicBezTo>
                    <a:pt x="7797" y="0"/>
                    <a:pt x="7779" y="28"/>
                    <a:pt x="7744" y="83"/>
                  </a:cubicBezTo>
                  <a:cubicBezTo>
                    <a:pt x="7714" y="140"/>
                    <a:pt x="7644" y="167"/>
                    <a:pt x="7573" y="167"/>
                  </a:cubicBezTo>
                  <a:cubicBezTo>
                    <a:pt x="7491" y="167"/>
                    <a:pt x="7406" y="132"/>
                    <a:pt x="7371" y="67"/>
                  </a:cubicBezTo>
                  <a:cubicBezTo>
                    <a:pt x="7367" y="68"/>
                    <a:pt x="7363" y="68"/>
                    <a:pt x="7359" y="68"/>
                  </a:cubicBezTo>
                  <a:cubicBezTo>
                    <a:pt x="7320" y="68"/>
                    <a:pt x="7283" y="46"/>
                    <a:pt x="7264" y="46"/>
                  </a:cubicBezTo>
                  <a:cubicBezTo>
                    <a:pt x="7252" y="46"/>
                    <a:pt x="7247" y="53"/>
                    <a:pt x="7249" y="75"/>
                  </a:cubicBezTo>
                  <a:lnTo>
                    <a:pt x="7184" y="18"/>
                  </a:lnTo>
                  <a:lnTo>
                    <a:pt x="7055" y="27"/>
                  </a:lnTo>
                  <a:lnTo>
                    <a:pt x="7055" y="83"/>
                  </a:lnTo>
                  <a:cubicBezTo>
                    <a:pt x="6995" y="80"/>
                    <a:pt x="6935" y="78"/>
                    <a:pt x="6875" y="78"/>
                  </a:cubicBezTo>
                  <a:cubicBezTo>
                    <a:pt x="6641" y="78"/>
                    <a:pt x="6405" y="103"/>
                    <a:pt x="6179" y="148"/>
                  </a:cubicBezTo>
                  <a:cubicBezTo>
                    <a:pt x="5960" y="197"/>
                    <a:pt x="5749" y="262"/>
                    <a:pt x="5547" y="351"/>
                  </a:cubicBezTo>
                  <a:cubicBezTo>
                    <a:pt x="5441" y="391"/>
                    <a:pt x="5433" y="416"/>
                    <a:pt x="5474" y="432"/>
                  </a:cubicBezTo>
                  <a:cubicBezTo>
                    <a:pt x="5540" y="488"/>
                    <a:pt x="5517" y="524"/>
                    <a:pt x="5467" y="524"/>
                  </a:cubicBezTo>
                  <a:cubicBezTo>
                    <a:pt x="5437" y="524"/>
                    <a:pt x="5397" y="511"/>
                    <a:pt x="5360" y="481"/>
                  </a:cubicBezTo>
                  <a:cubicBezTo>
                    <a:pt x="5255" y="497"/>
                    <a:pt x="5149" y="521"/>
                    <a:pt x="5044" y="554"/>
                  </a:cubicBezTo>
                  <a:cubicBezTo>
                    <a:pt x="4962" y="595"/>
                    <a:pt x="4883" y="640"/>
                    <a:pt x="4834" y="640"/>
                  </a:cubicBezTo>
                  <a:cubicBezTo>
                    <a:pt x="4816" y="640"/>
                    <a:pt x="4802" y="634"/>
                    <a:pt x="4793" y="618"/>
                  </a:cubicBezTo>
                  <a:lnTo>
                    <a:pt x="4736" y="651"/>
                  </a:lnTo>
                  <a:cubicBezTo>
                    <a:pt x="4687" y="756"/>
                    <a:pt x="4606" y="845"/>
                    <a:pt x="4509" y="902"/>
                  </a:cubicBezTo>
                  <a:cubicBezTo>
                    <a:pt x="4412" y="983"/>
                    <a:pt x="4298" y="1040"/>
                    <a:pt x="4185" y="1089"/>
                  </a:cubicBezTo>
                  <a:cubicBezTo>
                    <a:pt x="4087" y="1145"/>
                    <a:pt x="4014" y="1227"/>
                    <a:pt x="3974" y="1332"/>
                  </a:cubicBezTo>
                  <a:cubicBezTo>
                    <a:pt x="3917" y="1462"/>
                    <a:pt x="3925" y="1462"/>
                    <a:pt x="3836" y="1462"/>
                  </a:cubicBezTo>
                  <a:cubicBezTo>
                    <a:pt x="3831" y="1456"/>
                    <a:pt x="3823" y="1453"/>
                    <a:pt x="3813" y="1453"/>
                  </a:cubicBezTo>
                  <a:cubicBezTo>
                    <a:pt x="3727" y="1453"/>
                    <a:pt x="3489" y="1649"/>
                    <a:pt x="3568" y="1721"/>
                  </a:cubicBezTo>
                  <a:lnTo>
                    <a:pt x="3479" y="1729"/>
                  </a:lnTo>
                  <a:cubicBezTo>
                    <a:pt x="3406" y="1729"/>
                    <a:pt x="3374" y="1818"/>
                    <a:pt x="3439" y="1859"/>
                  </a:cubicBezTo>
                  <a:cubicBezTo>
                    <a:pt x="3497" y="1912"/>
                    <a:pt x="3496" y="1948"/>
                    <a:pt x="3441" y="1948"/>
                  </a:cubicBezTo>
                  <a:cubicBezTo>
                    <a:pt x="3412" y="1948"/>
                    <a:pt x="3368" y="1938"/>
                    <a:pt x="3309" y="1916"/>
                  </a:cubicBezTo>
                  <a:cubicBezTo>
                    <a:pt x="3276" y="1888"/>
                    <a:pt x="3249" y="1878"/>
                    <a:pt x="3231" y="1878"/>
                  </a:cubicBezTo>
                  <a:cubicBezTo>
                    <a:pt x="3201" y="1878"/>
                    <a:pt x="3194" y="1907"/>
                    <a:pt x="3220" y="1932"/>
                  </a:cubicBezTo>
                  <a:cubicBezTo>
                    <a:pt x="3228" y="2021"/>
                    <a:pt x="3236" y="2102"/>
                    <a:pt x="3155" y="2118"/>
                  </a:cubicBezTo>
                  <a:cubicBezTo>
                    <a:pt x="3114" y="2167"/>
                    <a:pt x="3074" y="2224"/>
                    <a:pt x="3171" y="2289"/>
                  </a:cubicBezTo>
                  <a:cubicBezTo>
                    <a:pt x="3220" y="2329"/>
                    <a:pt x="3179" y="2370"/>
                    <a:pt x="3147" y="2426"/>
                  </a:cubicBezTo>
                  <a:cubicBezTo>
                    <a:pt x="3099" y="2395"/>
                    <a:pt x="3098" y="2394"/>
                    <a:pt x="3083" y="2309"/>
                  </a:cubicBezTo>
                  <a:lnTo>
                    <a:pt x="3083" y="2309"/>
                  </a:lnTo>
                  <a:cubicBezTo>
                    <a:pt x="3068" y="2330"/>
                    <a:pt x="3045" y="2365"/>
                    <a:pt x="3017" y="2410"/>
                  </a:cubicBezTo>
                  <a:cubicBezTo>
                    <a:pt x="2990" y="2457"/>
                    <a:pt x="2902" y="2516"/>
                    <a:pt x="2845" y="2516"/>
                  </a:cubicBezTo>
                  <a:cubicBezTo>
                    <a:pt x="2833" y="2516"/>
                    <a:pt x="2823" y="2513"/>
                    <a:pt x="2814" y="2508"/>
                  </a:cubicBezTo>
                  <a:lnTo>
                    <a:pt x="2814" y="2508"/>
                  </a:lnTo>
                  <a:cubicBezTo>
                    <a:pt x="2725" y="2532"/>
                    <a:pt x="2693" y="2589"/>
                    <a:pt x="2831" y="2597"/>
                  </a:cubicBezTo>
                  <a:cubicBezTo>
                    <a:pt x="2936" y="2653"/>
                    <a:pt x="2936" y="2653"/>
                    <a:pt x="2863" y="2759"/>
                  </a:cubicBezTo>
                  <a:cubicBezTo>
                    <a:pt x="2837" y="2804"/>
                    <a:pt x="2816" y="2849"/>
                    <a:pt x="2784" y="2849"/>
                  </a:cubicBezTo>
                  <a:cubicBezTo>
                    <a:pt x="2776" y="2849"/>
                    <a:pt x="2767" y="2847"/>
                    <a:pt x="2758" y="2840"/>
                  </a:cubicBezTo>
                  <a:cubicBezTo>
                    <a:pt x="2740" y="2832"/>
                    <a:pt x="2727" y="2827"/>
                    <a:pt x="2717" y="2827"/>
                  </a:cubicBezTo>
                  <a:cubicBezTo>
                    <a:pt x="2695" y="2827"/>
                    <a:pt x="2683" y="2852"/>
                    <a:pt x="2644" y="2929"/>
                  </a:cubicBezTo>
                  <a:cubicBezTo>
                    <a:pt x="2579" y="3108"/>
                    <a:pt x="2612" y="3302"/>
                    <a:pt x="2733" y="3448"/>
                  </a:cubicBezTo>
                  <a:cubicBezTo>
                    <a:pt x="2847" y="3489"/>
                    <a:pt x="2847" y="3489"/>
                    <a:pt x="2717" y="3505"/>
                  </a:cubicBezTo>
                  <a:cubicBezTo>
                    <a:pt x="2708" y="3501"/>
                    <a:pt x="2699" y="3499"/>
                    <a:pt x="2692" y="3499"/>
                  </a:cubicBezTo>
                  <a:cubicBezTo>
                    <a:pt x="2653" y="3499"/>
                    <a:pt x="2633" y="3547"/>
                    <a:pt x="2620" y="3594"/>
                  </a:cubicBezTo>
                  <a:cubicBezTo>
                    <a:pt x="2563" y="3578"/>
                    <a:pt x="2579" y="3521"/>
                    <a:pt x="2604" y="3456"/>
                  </a:cubicBezTo>
                  <a:lnTo>
                    <a:pt x="2547" y="3440"/>
                  </a:lnTo>
                  <a:cubicBezTo>
                    <a:pt x="2417" y="3456"/>
                    <a:pt x="2393" y="3513"/>
                    <a:pt x="2482" y="3610"/>
                  </a:cubicBezTo>
                  <a:cubicBezTo>
                    <a:pt x="2514" y="3691"/>
                    <a:pt x="2514" y="3691"/>
                    <a:pt x="2441" y="3732"/>
                  </a:cubicBezTo>
                  <a:cubicBezTo>
                    <a:pt x="2360" y="3772"/>
                    <a:pt x="2287" y="3821"/>
                    <a:pt x="2352" y="3837"/>
                  </a:cubicBezTo>
                  <a:cubicBezTo>
                    <a:pt x="2328" y="3902"/>
                    <a:pt x="2295" y="3959"/>
                    <a:pt x="2239" y="3999"/>
                  </a:cubicBezTo>
                  <a:cubicBezTo>
                    <a:pt x="2206" y="4129"/>
                    <a:pt x="2190" y="4186"/>
                    <a:pt x="2255" y="4202"/>
                  </a:cubicBezTo>
                  <a:cubicBezTo>
                    <a:pt x="2312" y="4218"/>
                    <a:pt x="2295" y="4275"/>
                    <a:pt x="2287" y="4324"/>
                  </a:cubicBezTo>
                  <a:cubicBezTo>
                    <a:pt x="2271" y="4380"/>
                    <a:pt x="2263" y="4437"/>
                    <a:pt x="2320" y="4445"/>
                  </a:cubicBezTo>
                  <a:cubicBezTo>
                    <a:pt x="2377" y="4462"/>
                    <a:pt x="2425" y="4526"/>
                    <a:pt x="2409" y="4632"/>
                  </a:cubicBezTo>
                  <a:cubicBezTo>
                    <a:pt x="2441" y="4745"/>
                    <a:pt x="2441" y="4745"/>
                    <a:pt x="2312" y="4778"/>
                  </a:cubicBezTo>
                  <a:cubicBezTo>
                    <a:pt x="2305" y="4776"/>
                    <a:pt x="2299" y="4775"/>
                    <a:pt x="2293" y="4775"/>
                  </a:cubicBezTo>
                  <a:cubicBezTo>
                    <a:pt x="2253" y="4775"/>
                    <a:pt x="2246" y="4824"/>
                    <a:pt x="2239" y="4867"/>
                  </a:cubicBezTo>
                  <a:cubicBezTo>
                    <a:pt x="2223" y="4907"/>
                    <a:pt x="2190" y="4940"/>
                    <a:pt x="2158" y="4964"/>
                  </a:cubicBezTo>
                  <a:cubicBezTo>
                    <a:pt x="2085" y="5005"/>
                    <a:pt x="2141" y="5013"/>
                    <a:pt x="2206" y="5029"/>
                  </a:cubicBezTo>
                  <a:lnTo>
                    <a:pt x="2320" y="5053"/>
                  </a:lnTo>
                  <a:cubicBezTo>
                    <a:pt x="2313" y="5093"/>
                    <a:pt x="2224" y="5122"/>
                    <a:pt x="2161" y="5122"/>
                  </a:cubicBezTo>
                  <a:cubicBezTo>
                    <a:pt x="2148" y="5122"/>
                    <a:pt x="2135" y="5121"/>
                    <a:pt x="2125" y="5118"/>
                  </a:cubicBezTo>
                  <a:cubicBezTo>
                    <a:pt x="1995" y="5151"/>
                    <a:pt x="1995" y="5151"/>
                    <a:pt x="2109" y="5175"/>
                  </a:cubicBezTo>
                  <a:cubicBezTo>
                    <a:pt x="2174" y="5183"/>
                    <a:pt x="2223" y="5248"/>
                    <a:pt x="2141" y="5345"/>
                  </a:cubicBezTo>
                  <a:cubicBezTo>
                    <a:pt x="2119" y="5443"/>
                    <a:pt x="2096" y="5542"/>
                    <a:pt x="2047" y="5542"/>
                  </a:cubicBezTo>
                  <a:cubicBezTo>
                    <a:pt x="2044" y="5542"/>
                    <a:pt x="2040" y="5541"/>
                    <a:pt x="2036" y="5540"/>
                  </a:cubicBezTo>
                  <a:cubicBezTo>
                    <a:pt x="1995" y="5564"/>
                    <a:pt x="1987" y="5613"/>
                    <a:pt x="2020" y="5645"/>
                  </a:cubicBezTo>
                  <a:cubicBezTo>
                    <a:pt x="2060" y="5710"/>
                    <a:pt x="2052" y="5767"/>
                    <a:pt x="1963" y="5913"/>
                  </a:cubicBezTo>
                  <a:cubicBezTo>
                    <a:pt x="1793" y="6156"/>
                    <a:pt x="1793" y="6156"/>
                    <a:pt x="1906" y="6180"/>
                  </a:cubicBezTo>
                  <a:cubicBezTo>
                    <a:pt x="1971" y="6188"/>
                    <a:pt x="2028" y="6205"/>
                    <a:pt x="1898" y="6229"/>
                  </a:cubicBezTo>
                  <a:cubicBezTo>
                    <a:pt x="1833" y="6270"/>
                    <a:pt x="1874" y="6334"/>
                    <a:pt x="1914" y="6456"/>
                  </a:cubicBezTo>
                  <a:cubicBezTo>
                    <a:pt x="1979" y="6513"/>
                    <a:pt x="2052" y="6545"/>
                    <a:pt x="2141" y="6553"/>
                  </a:cubicBezTo>
                  <a:cubicBezTo>
                    <a:pt x="2255" y="6578"/>
                    <a:pt x="2255" y="6578"/>
                    <a:pt x="2174" y="6675"/>
                  </a:cubicBezTo>
                  <a:cubicBezTo>
                    <a:pt x="2159" y="6726"/>
                    <a:pt x="2106" y="6757"/>
                    <a:pt x="2054" y="6757"/>
                  </a:cubicBezTo>
                  <a:cubicBezTo>
                    <a:pt x="2048" y="6757"/>
                    <a:pt x="2042" y="6757"/>
                    <a:pt x="2036" y="6756"/>
                  </a:cubicBezTo>
                  <a:cubicBezTo>
                    <a:pt x="2004" y="6748"/>
                    <a:pt x="1979" y="6724"/>
                    <a:pt x="1987" y="6691"/>
                  </a:cubicBezTo>
                  <a:lnTo>
                    <a:pt x="1995" y="6634"/>
                  </a:lnTo>
                  <a:cubicBezTo>
                    <a:pt x="1977" y="6632"/>
                    <a:pt x="1959" y="6628"/>
                    <a:pt x="1942" y="6628"/>
                  </a:cubicBezTo>
                  <a:cubicBezTo>
                    <a:pt x="1906" y="6628"/>
                    <a:pt x="1874" y="6644"/>
                    <a:pt x="1858" y="6715"/>
                  </a:cubicBezTo>
                  <a:cubicBezTo>
                    <a:pt x="1793" y="6756"/>
                    <a:pt x="1785" y="6813"/>
                    <a:pt x="1841" y="6829"/>
                  </a:cubicBezTo>
                  <a:cubicBezTo>
                    <a:pt x="1768" y="6870"/>
                    <a:pt x="1744" y="6975"/>
                    <a:pt x="1728" y="7080"/>
                  </a:cubicBezTo>
                  <a:cubicBezTo>
                    <a:pt x="1704" y="7186"/>
                    <a:pt x="1671" y="7340"/>
                    <a:pt x="1606" y="7380"/>
                  </a:cubicBezTo>
                  <a:cubicBezTo>
                    <a:pt x="1582" y="7486"/>
                    <a:pt x="1574" y="7542"/>
                    <a:pt x="1631" y="7551"/>
                  </a:cubicBezTo>
                  <a:cubicBezTo>
                    <a:pt x="1730" y="7572"/>
                    <a:pt x="1736" y="7618"/>
                    <a:pt x="1698" y="7618"/>
                  </a:cubicBezTo>
                  <a:cubicBezTo>
                    <a:pt x="1692" y="7618"/>
                    <a:pt x="1686" y="7617"/>
                    <a:pt x="1679" y="7615"/>
                  </a:cubicBezTo>
                  <a:cubicBezTo>
                    <a:pt x="1550" y="7648"/>
                    <a:pt x="1355" y="8321"/>
                    <a:pt x="1460" y="8402"/>
                  </a:cubicBezTo>
                  <a:lnTo>
                    <a:pt x="1436" y="8507"/>
                  </a:lnTo>
                  <a:cubicBezTo>
                    <a:pt x="1355" y="8596"/>
                    <a:pt x="1290" y="8913"/>
                    <a:pt x="1339" y="8978"/>
                  </a:cubicBezTo>
                  <a:lnTo>
                    <a:pt x="1306" y="9140"/>
                  </a:lnTo>
                  <a:cubicBezTo>
                    <a:pt x="1225" y="9237"/>
                    <a:pt x="1217" y="9286"/>
                    <a:pt x="1266" y="9350"/>
                  </a:cubicBezTo>
                  <a:cubicBezTo>
                    <a:pt x="1303" y="9400"/>
                    <a:pt x="1345" y="9421"/>
                    <a:pt x="1337" y="9421"/>
                  </a:cubicBezTo>
                  <a:cubicBezTo>
                    <a:pt x="1335" y="9421"/>
                    <a:pt x="1328" y="9419"/>
                    <a:pt x="1314" y="9415"/>
                  </a:cubicBezTo>
                  <a:cubicBezTo>
                    <a:pt x="1312" y="9415"/>
                    <a:pt x="1310" y="9415"/>
                    <a:pt x="1308" y="9415"/>
                  </a:cubicBezTo>
                  <a:cubicBezTo>
                    <a:pt x="1256" y="9415"/>
                    <a:pt x="1232" y="9520"/>
                    <a:pt x="1193" y="9723"/>
                  </a:cubicBezTo>
                  <a:cubicBezTo>
                    <a:pt x="1159" y="9870"/>
                    <a:pt x="1149" y="9915"/>
                    <a:pt x="1170" y="9915"/>
                  </a:cubicBezTo>
                  <a:cubicBezTo>
                    <a:pt x="1179" y="9915"/>
                    <a:pt x="1195" y="9906"/>
                    <a:pt x="1217" y="9894"/>
                  </a:cubicBezTo>
                  <a:lnTo>
                    <a:pt x="1217" y="9894"/>
                  </a:lnTo>
                  <a:cubicBezTo>
                    <a:pt x="1230" y="10061"/>
                    <a:pt x="1199" y="10096"/>
                    <a:pt x="1156" y="10096"/>
                  </a:cubicBezTo>
                  <a:cubicBezTo>
                    <a:pt x="1142" y="10096"/>
                    <a:pt x="1127" y="10092"/>
                    <a:pt x="1112" y="10088"/>
                  </a:cubicBezTo>
                  <a:cubicBezTo>
                    <a:pt x="1087" y="10071"/>
                    <a:pt x="1067" y="10064"/>
                    <a:pt x="1053" y="10064"/>
                  </a:cubicBezTo>
                  <a:cubicBezTo>
                    <a:pt x="1009" y="10064"/>
                    <a:pt x="1028" y="10142"/>
                    <a:pt x="1152" y="10210"/>
                  </a:cubicBezTo>
                  <a:cubicBezTo>
                    <a:pt x="1254" y="10280"/>
                    <a:pt x="1235" y="10381"/>
                    <a:pt x="1183" y="10381"/>
                  </a:cubicBezTo>
                  <a:cubicBezTo>
                    <a:pt x="1181" y="10381"/>
                    <a:pt x="1179" y="10380"/>
                    <a:pt x="1177" y="10380"/>
                  </a:cubicBezTo>
                  <a:cubicBezTo>
                    <a:pt x="1120" y="10372"/>
                    <a:pt x="1128" y="10315"/>
                    <a:pt x="1144" y="10259"/>
                  </a:cubicBezTo>
                  <a:lnTo>
                    <a:pt x="1023" y="10242"/>
                  </a:lnTo>
                  <a:lnTo>
                    <a:pt x="1023" y="10242"/>
                  </a:lnTo>
                  <a:cubicBezTo>
                    <a:pt x="1014" y="10291"/>
                    <a:pt x="1014" y="10291"/>
                    <a:pt x="1063" y="10356"/>
                  </a:cubicBezTo>
                  <a:cubicBezTo>
                    <a:pt x="1055" y="10396"/>
                    <a:pt x="1071" y="10445"/>
                    <a:pt x="1096" y="10477"/>
                  </a:cubicBezTo>
                  <a:cubicBezTo>
                    <a:pt x="1121" y="10513"/>
                    <a:pt x="1162" y="10532"/>
                    <a:pt x="1203" y="10532"/>
                  </a:cubicBezTo>
                  <a:cubicBezTo>
                    <a:pt x="1228" y="10532"/>
                    <a:pt x="1252" y="10525"/>
                    <a:pt x="1274" y="10510"/>
                  </a:cubicBezTo>
                  <a:cubicBezTo>
                    <a:pt x="1293" y="10499"/>
                    <a:pt x="1306" y="10495"/>
                    <a:pt x="1314" y="10495"/>
                  </a:cubicBezTo>
                  <a:cubicBezTo>
                    <a:pt x="1339" y="10495"/>
                    <a:pt x="1329" y="10533"/>
                    <a:pt x="1323" y="10575"/>
                  </a:cubicBezTo>
                  <a:cubicBezTo>
                    <a:pt x="1282" y="10623"/>
                    <a:pt x="1248" y="10644"/>
                    <a:pt x="1217" y="10644"/>
                  </a:cubicBezTo>
                  <a:cubicBezTo>
                    <a:pt x="1187" y="10644"/>
                    <a:pt x="1160" y="10623"/>
                    <a:pt x="1136" y="10591"/>
                  </a:cubicBezTo>
                  <a:cubicBezTo>
                    <a:pt x="1144" y="10542"/>
                    <a:pt x="1087" y="10526"/>
                    <a:pt x="1031" y="10518"/>
                  </a:cubicBezTo>
                  <a:cubicBezTo>
                    <a:pt x="1029" y="10518"/>
                    <a:pt x="1028" y="10517"/>
                    <a:pt x="1026" y="10517"/>
                  </a:cubicBezTo>
                  <a:cubicBezTo>
                    <a:pt x="977" y="10517"/>
                    <a:pt x="1034" y="10796"/>
                    <a:pt x="1144" y="10867"/>
                  </a:cubicBezTo>
                  <a:lnTo>
                    <a:pt x="1079" y="10859"/>
                  </a:lnTo>
                  <a:cubicBezTo>
                    <a:pt x="1075" y="10857"/>
                    <a:pt x="1072" y="10857"/>
                    <a:pt x="1068" y="10857"/>
                  </a:cubicBezTo>
                  <a:cubicBezTo>
                    <a:pt x="1019" y="10857"/>
                    <a:pt x="997" y="10955"/>
                    <a:pt x="982" y="11053"/>
                  </a:cubicBezTo>
                  <a:cubicBezTo>
                    <a:pt x="958" y="11158"/>
                    <a:pt x="950" y="11215"/>
                    <a:pt x="1006" y="11223"/>
                  </a:cubicBezTo>
                  <a:cubicBezTo>
                    <a:pt x="1063" y="11240"/>
                    <a:pt x="1128" y="11248"/>
                    <a:pt x="1112" y="11304"/>
                  </a:cubicBezTo>
                  <a:cubicBezTo>
                    <a:pt x="1121" y="11272"/>
                    <a:pt x="1143" y="11263"/>
                    <a:pt x="1171" y="11263"/>
                  </a:cubicBezTo>
                  <a:cubicBezTo>
                    <a:pt x="1192" y="11263"/>
                    <a:pt x="1217" y="11269"/>
                    <a:pt x="1241" y="11272"/>
                  </a:cubicBezTo>
                  <a:cubicBezTo>
                    <a:pt x="1201" y="11329"/>
                    <a:pt x="1144" y="11369"/>
                    <a:pt x="1096" y="11410"/>
                  </a:cubicBezTo>
                  <a:cubicBezTo>
                    <a:pt x="950" y="11483"/>
                    <a:pt x="852" y="11629"/>
                    <a:pt x="828" y="11791"/>
                  </a:cubicBezTo>
                  <a:cubicBezTo>
                    <a:pt x="804" y="11896"/>
                    <a:pt x="771" y="12058"/>
                    <a:pt x="706" y="12099"/>
                  </a:cubicBezTo>
                  <a:cubicBezTo>
                    <a:pt x="682" y="12204"/>
                    <a:pt x="674" y="12253"/>
                    <a:pt x="731" y="12269"/>
                  </a:cubicBezTo>
                  <a:lnTo>
                    <a:pt x="706" y="12375"/>
                  </a:lnTo>
                  <a:cubicBezTo>
                    <a:pt x="641" y="12415"/>
                    <a:pt x="617" y="12521"/>
                    <a:pt x="674" y="12529"/>
                  </a:cubicBezTo>
                  <a:cubicBezTo>
                    <a:pt x="723" y="12594"/>
                    <a:pt x="658" y="12634"/>
                    <a:pt x="641" y="12691"/>
                  </a:cubicBezTo>
                  <a:cubicBezTo>
                    <a:pt x="546" y="12747"/>
                    <a:pt x="517" y="12764"/>
                    <a:pt x="569" y="12764"/>
                  </a:cubicBezTo>
                  <a:cubicBezTo>
                    <a:pt x="593" y="12764"/>
                    <a:pt x="633" y="12761"/>
                    <a:pt x="690" y="12756"/>
                  </a:cubicBezTo>
                  <a:cubicBezTo>
                    <a:pt x="693" y="12756"/>
                    <a:pt x="696" y="12756"/>
                    <a:pt x="699" y="12756"/>
                  </a:cubicBezTo>
                  <a:cubicBezTo>
                    <a:pt x="761" y="12756"/>
                    <a:pt x="829" y="12672"/>
                    <a:pt x="844" y="12618"/>
                  </a:cubicBezTo>
                  <a:lnTo>
                    <a:pt x="877" y="12464"/>
                  </a:lnTo>
                  <a:lnTo>
                    <a:pt x="901" y="12634"/>
                  </a:lnTo>
                  <a:cubicBezTo>
                    <a:pt x="893" y="12683"/>
                    <a:pt x="925" y="12804"/>
                    <a:pt x="990" y="12812"/>
                  </a:cubicBezTo>
                  <a:cubicBezTo>
                    <a:pt x="990" y="12812"/>
                    <a:pt x="1047" y="12829"/>
                    <a:pt x="1031" y="12877"/>
                  </a:cubicBezTo>
                  <a:lnTo>
                    <a:pt x="917" y="12853"/>
                  </a:lnTo>
                  <a:cubicBezTo>
                    <a:pt x="877" y="12804"/>
                    <a:pt x="820" y="12772"/>
                    <a:pt x="755" y="12764"/>
                  </a:cubicBezTo>
                  <a:cubicBezTo>
                    <a:pt x="625" y="12796"/>
                    <a:pt x="536" y="12942"/>
                    <a:pt x="650" y="12967"/>
                  </a:cubicBezTo>
                  <a:cubicBezTo>
                    <a:pt x="641" y="13023"/>
                    <a:pt x="641" y="13023"/>
                    <a:pt x="569" y="13064"/>
                  </a:cubicBezTo>
                  <a:cubicBezTo>
                    <a:pt x="562" y="13062"/>
                    <a:pt x="556" y="13061"/>
                    <a:pt x="551" y="13061"/>
                  </a:cubicBezTo>
                  <a:cubicBezTo>
                    <a:pt x="511" y="13061"/>
                    <a:pt x="516" y="13113"/>
                    <a:pt x="609" y="13177"/>
                  </a:cubicBezTo>
                  <a:cubicBezTo>
                    <a:pt x="714" y="13258"/>
                    <a:pt x="706" y="13307"/>
                    <a:pt x="577" y="13339"/>
                  </a:cubicBezTo>
                  <a:cubicBezTo>
                    <a:pt x="439" y="13421"/>
                    <a:pt x="390" y="13631"/>
                    <a:pt x="455" y="13639"/>
                  </a:cubicBezTo>
                  <a:cubicBezTo>
                    <a:pt x="569" y="13664"/>
                    <a:pt x="536" y="13826"/>
                    <a:pt x="471" y="13866"/>
                  </a:cubicBezTo>
                  <a:cubicBezTo>
                    <a:pt x="398" y="13891"/>
                    <a:pt x="382" y="13972"/>
                    <a:pt x="439" y="14021"/>
                  </a:cubicBezTo>
                  <a:cubicBezTo>
                    <a:pt x="433" y="14020"/>
                    <a:pt x="428" y="14019"/>
                    <a:pt x="422" y="14019"/>
                  </a:cubicBezTo>
                  <a:cubicBezTo>
                    <a:pt x="364" y="14019"/>
                    <a:pt x="313" y="14058"/>
                    <a:pt x="358" y="14118"/>
                  </a:cubicBezTo>
                  <a:cubicBezTo>
                    <a:pt x="358" y="14118"/>
                    <a:pt x="350" y="14146"/>
                    <a:pt x="370" y="14146"/>
                  </a:cubicBezTo>
                  <a:cubicBezTo>
                    <a:pt x="379" y="14146"/>
                    <a:pt x="393" y="14141"/>
                    <a:pt x="414" y="14126"/>
                  </a:cubicBezTo>
                  <a:lnTo>
                    <a:pt x="512" y="14256"/>
                  </a:lnTo>
                  <a:cubicBezTo>
                    <a:pt x="516" y="14228"/>
                    <a:pt x="537" y="14219"/>
                    <a:pt x="565" y="14219"/>
                  </a:cubicBezTo>
                  <a:cubicBezTo>
                    <a:pt x="587" y="14219"/>
                    <a:pt x="613" y="14224"/>
                    <a:pt x="641" y="14231"/>
                  </a:cubicBezTo>
                  <a:cubicBezTo>
                    <a:pt x="698" y="14239"/>
                    <a:pt x="593" y="14442"/>
                    <a:pt x="398" y="14515"/>
                  </a:cubicBezTo>
                  <a:lnTo>
                    <a:pt x="260" y="14596"/>
                  </a:lnTo>
                  <a:lnTo>
                    <a:pt x="374" y="14620"/>
                  </a:lnTo>
                  <a:cubicBezTo>
                    <a:pt x="367" y="14663"/>
                    <a:pt x="360" y="14713"/>
                    <a:pt x="314" y="14713"/>
                  </a:cubicBezTo>
                  <a:cubicBezTo>
                    <a:pt x="307" y="14713"/>
                    <a:pt x="301" y="14712"/>
                    <a:pt x="293" y="14710"/>
                  </a:cubicBezTo>
                  <a:cubicBezTo>
                    <a:pt x="276" y="14707"/>
                    <a:pt x="265" y="14706"/>
                    <a:pt x="256" y="14706"/>
                  </a:cubicBezTo>
                  <a:cubicBezTo>
                    <a:pt x="235" y="14706"/>
                    <a:pt x="234" y="14716"/>
                    <a:pt x="228" y="14750"/>
                  </a:cubicBezTo>
                  <a:cubicBezTo>
                    <a:pt x="220" y="14783"/>
                    <a:pt x="244" y="14815"/>
                    <a:pt x="277" y="14815"/>
                  </a:cubicBezTo>
                  <a:cubicBezTo>
                    <a:pt x="390" y="14839"/>
                    <a:pt x="390" y="14839"/>
                    <a:pt x="325" y="14880"/>
                  </a:cubicBezTo>
                  <a:cubicBezTo>
                    <a:pt x="196" y="14912"/>
                    <a:pt x="187" y="14961"/>
                    <a:pt x="293" y="15042"/>
                  </a:cubicBezTo>
                  <a:cubicBezTo>
                    <a:pt x="406" y="15066"/>
                    <a:pt x="406" y="15066"/>
                    <a:pt x="277" y="15091"/>
                  </a:cubicBezTo>
                  <a:cubicBezTo>
                    <a:pt x="271" y="15090"/>
                    <a:pt x="265" y="15090"/>
                    <a:pt x="259" y="15090"/>
                  </a:cubicBezTo>
                  <a:cubicBezTo>
                    <a:pt x="209" y="15090"/>
                    <a:pt x="161" y="15121"/>
                    <a:pt x="139" y="15172"/>
                  </a:cubicBezTo>
                  <a:lnTo>
                    <a:pt x="196" y="15188"/>
                  </a:lnTo>
                  <a:cubicBezTo>
                    <a:pt x="317" y="15212"/>
                    <a:pt x="309" y="15261"/>
                    <a:pt x="236" y="15302"/>
                  </a:cubicBezTo>
                  <a:cubicBezTo>
                    <a:pt x="232" y="15301"/>
                    <a:pt x="228" y="15301"/>
                    <a:pt x="225" y="15301"/>
                  </a:cubicBezTo>
                  <a:cubicBezTo>
                    <a:pt x="178" y="15301"/>
                    <a:pt x="174" y="15351"/>
                    <a:pt x="204" y="15464"/>
                  </a:cubicBezTo>
                  <a:cubicBezTo>
                    <a:pt x="181" y="15562"/>
                    <a:pt x="172" y="15611"/>
                    <a:pt x="126" y="15611"/>
                  </a:cubicBezTo>
                  <a:cubicBezTo>
                    <a:pt x="122" y="15611"/>
                    <a:pt x="119" y="15610"/>
                    <a:pt x="114" y="15610"/>
                  </a:cubicBezTo>
                  <a:cubicBezTo>
                    <a:pt x="71" y="15601"/>
                    <a:pt x="44" y="15595"/>
                    <a:pt x="31" y="15595"/>
                  </a:cubicBezTo>
                  <a:cubicBezTo>
                    <a:pt x="7" y="15595"/>
                    <a:pt x="33" y="15614"/>
                    <a:pt x="106" y="15666"/>
                  </a:cubicBezTo>
                  <a:cubicBezTo>
                    <a:pt x="147" y="15723"/>
                    <a:pt x="147" y="15723"/>
                    <a:pt x="74" y="15820"/>
                  </a:cubicBezTo>
                  <a:cubicBezTo>
                    <a:pt x="1" y="15861"/>
                    <a:pt x="1" y="15861"/>
                    <a:pt x="50" y="15926"/>
                  </a:cubicBezTo>
                  <a:cubicBezTo>
                    <a:pt x="106" y="15938"/>
                    <a:pt x="151" y="15948"/>
                    <a:pt x="182" y="15948"/>
                  </a:cubicBezTo>
                  <a:cubicBezTo>
                    <a:pt x="214" y="15948"/>
                    <a:pt x="232" y="15938"/>
                    <a:pt x="236" y="15910"/>
                  </a:cubicBezTo>
                  <a:cubicBezTo>
                    <a:pt x="241" y="15873"/>
                    <a:pt x="243" y="15860"/>
                    <a:pt x="260" y="15860"/>
                  </a:cubicBezTo>
                  <a:cubicBezTo>
                    <a:pt x="268" y="15860"/>
                    <a:pt x="281" y="15863"/>
                    <a:pt x="301" y="15869"/>
                  </a:cubicBezTo>
                  <a:lnTo>
                    <a:pt x="285" y="15974"/>
                  </a:lnTo>
                  <a:cubicBezTo>
                    <a:pt x="269" y="16047"/>
                    <a:pt x="269" y="16129"/>
                    <a:pt x="301" y="16202"/>
                  </a:cubicBezTo>
                  <a:cubicBezTo>
                    <a:pt x="319" y="16264"/>
                    <a:pt x="364" y="16300"/>
                    <a:pt x="394" y="16300"/>
                  </a:cubicBezTo>
                  <a:cubicBezTo>
                    <a:pt x="418" y="16300"/>
                    <a:pt x="433" y="16277"/>
                    <a:pt x="414" y="16226"/>
                  </a:cubicBezTo>
                  <a:lnTo>
                    <a:pt x="487" y="16185"/>
                  </a:lnTo>
                  <a:cubicBezTo>
                    <a:pt x="510" y="16190"/>
                    <a:pt x="529" y="16191"/>
                    <a:pt x="547" y="16191"/>
                  </a:cubicBezTo>
                  <a:cubicBezTo>
                    <a:pt x="661" y="16191"/>
                    <a:pt x="659" y="16108"/>
                    <a:pt x="504" y="16080"/>
                  </a:cubicBezTo>
                  <a:cubicBezTo>
                    <a:pt x="333" y="16039"/>
                    <a:pt x="333" y="16039"/>
                    <a:pt x="455" y="16015"/>
                  </a:cubicBezTo>
                  <a:lnTo>
                    <a:pt x="455" y="16015"/>
                  </a:lnTo>
                  <a:cubicBezTo>
                    <a:pt x="471" y="16017"/>
                    <a:pt x="485" y="16018"/>
                    <a:pt x="498" y="16018"/>
                  </a:cubicBezTo>
                  <a:cubicBezTo>
                    <a:pt x="579" y="16018"/>
                    <a:pt x="587" y="15975"/>
                    <a:pt x="601" y="15926"/>
                  </a:cubicBezTo>
                  <a:cubicBezTo>
                    <a:pt x="607" y="15891"/>
                    <a:pt x="608" y="15881"/>
                    <a:pt x="629" y="15881"/>
                  </a:cubicBezTo>
                  <a:cubicBezTo>
                    <a:pt x="638" y="15881"/>
                    <a:pt x="649" y="15883"/>
                    <a:pt x="666" y="15885"/>
                  </a:cubicBezTo>
                  <a:cubicBezTo>
                    <a:pt x="676" y="15888"/>
                    <a:pt x="685" y="15889"/>
                    <a:pt x="695" y="15889"/>
                  </a:cubicBezTo>
                  <a:cubicBezTo>
                    <a:pt x="747" y="15889"/>
                    <a:pt x="790" y="15852"/>
                    <a:pt x="804" y="15804"/>
                  </a:cubicBezTo>
                  <a:cubicBezTo>
                    <a:pt x="820" y="15756"/>
                    <a:pt x="820" y="15756"/>
                    <a:pt x="755" y="15739"/>
                  </a:cubicBezTo>
                  <a:cubicBezTo>
                    <a:pt x="745" y="15746"/>
                    <a:pt x="736" y="15749"/>
                    <a:pt x="730" y="15749"/>
                  </a:cubicBezTo>
                  <a:cubicBezTo>
                    <a:pt x="698" y="15749"/>
                    <a:pt x="727" y="15671"/>
                    <a:pt x="836" y="15650"/>
                  </a:cubicBezTo>
                  <a:cubicBezTo>
                    <a:pt x="909" y="15610"/>
                    <a:pt x="909" y="15610"/>
                    <a:pt x="787" y="15585"/>
                  </a:cubicBezTo>
                  <a:cubicBezTo>
                    <a:pt x="674" y="15561"/>
                    <a:pt x="698" y="15456"/>
                    <a:pt x="820" y="15423"/>
                  </a:cubicBezTo>
                  <a:lnTo>
                    <a:pt x="844" y="15318"/>
                  </a:lnTo>
                  <a:cubicBezTo>
                    <a:pt x="852" y="15269"/>
                    <a:pt x="796" y="15253"/>
                    <a:pt x="739" y="15245"/>
                  </a:cubicBezTo>
                  <a:cubicBezTo>
                    <a:pt x="617" y="15220"/>
                    <a:pt x="617" y="15220"/>
                    <a:pt x="690" y="15180"/>
                  </a:cubicBezTo>
                  <a:cubicBezTo>
                    <a:pt x="724" y="15160"/>
                    <a:pt x="757" y="15145"/>
                    <a:pt x="795" y="15145"/>
                  </a:cubicBezTo>
                  <a:cubicBezTo>
                    <a:pt x="803" y="15145"/>
                    <a:pt x="811" y="15146"/>
                    <a:pt x="820" y="15147"/>
                  </a:cubicBezTo>
                  <a:cubicBezTo>
                    <a:pt x="827" y="15149"/>
                    <a:pt x="833" y="15150"/>
                    <a:pt x="838" y="15150"/>
                  </a:cubicBezTo>
                  <a:cubicBezTo>
                    <a:pt x="879" y="15150"/>
                    <a:pt x="887" y="15101"/>
                    <a:pt x="901" y="15058"/>
                  </a:cubicBezTo>
                  <a:cubicBezTo>
                    <a:pt x="909" y="15002"/>
                    <a:pt x="933" y="14896"/>
                    <a:pt x="869" y="14888"/>
                  </a:cubicBezTo>
                  <a:lnTo>
                    <a:pt x="869" y="14888"/>
                  </a:lnTo>
                  <a:lnTo>
                    <a:pt x="933" y="14896"/>
                  </a:lnTo>
                  <a:cubicBezTo>
                    <a:pt x="941" y="14839"/>
                    <a:pt x="998" y="14856"/>
                    <a:pt x="941" y="14839"/>
                  </a:cubicBezTo>
                  <a:cubicBezTo>
                    <a:pt x="958" y="14791"/>
                    <a:pt x="990" y="14734"/>
                    <a:pt x="1031" y="14693"/>
                  </a:cubicBezTo>
                  <a:cubicBezTo>
                    <a:pt x="1091" y="14627"/>
                    <a:pt x="1061" y="14506"/>
                    <a:pt x="979" y="14506"/>
                  </a:cubicBezTo>
                  <a:cubicBezTo>
                    <a:pt x="950" y="14506"/>
                    <a:pt x="916" y="14521"/>
                    <a:pt x="877" y="14556"/>
                  </a:cubicBezTo>
                  <a:lnTo>
                    <a:pt x="885" y="14499"/>
                  </a:lnTo>
                  <a:cubicBezTo>
                    <a:pt x="901" y="14450"/>
                    <a:pt x="836" y="14434"/>
                    <a:pt x="836" y="14434"/>
                  </a:cubicBezTo>
                  <a:cubicBezTo>
                    <a:pt x="779" y="14426"/>
                    <a:pt x="796" y="14369"/>
                    <a:pt x="804" y="14321"/>
                  </a:cubicBezTo>
                  <a:lnTo>
                    <a:pt x="804" y="14321"/>
                  </a:lnTo>
                  <a:lnTo>
                    <a:pt x="917" y="14345"/>
                  </a:lnTo>
                  <a:cubicBezTo>
                    <a:pt x="965" y="14370"/>
                    <a:pt x="1006" y="14380"/>
                    <a:pt x="1036" y="14380"/>
                  </a:cubicBezTo>
                  <a:cubicBezTo>
                    <a:pt x="1113" y="14380"/>
                    <a:pt x="1121" y="14312"/>
                    <a:pt x="998" y="14248"/>
                  </a:cubicBezTo>
                  <a:lnTo>
                    <a:pt x="998" y="14248"/>
                  </a:lnTo>
                  <a:lnTo>
                    <a:pt x="1055" y="14264"/>
                  </a:lnTo>
                  <a:cubicBezTo>
                    <a:pt x="1060" y="14264"/>
                    <a:pt x="1064" y="14265"/>
                    <a:pt x="1068" y="14265"/>
                  </a:cubicBezTo>
                  <a:cubicBezTo>
                    <a:pt x="1121" y="14265"/>
                    <a:pt x="1125" y="14215"/>
                    <a:pt x="1087" y="14102"/>
                  </a:cubicBezTo>
                  <a:cubicBezTo>
                    <a:pt x="1104" y="14053"/>
                    <a:pt x="998" y="13972"/>
                    <a:pt x="933" y="13964"/>
                  </a:cubicBezTo>
                  <a:cubicBezTo>
                    <a:pt x="901" y="13956"/>
                    <a:pt x="885" y="13931"/>
                    <a:pt x="885" y="13899"/>
                  </a:cubicBezTo>
                  <a:cubicBezTo>
                    <a:pt x="895" y="13862"/>
                    <a:pt x="899" y="13849"/>
                    <a:pt x="916" y="13849"/>
                  </a:cubicBezTo>
                  <a:cubicBezTo>
                    <a:pt x="925" y="13849"/>
                    <a:pt x="938" y="13853"/>
                    <a:pt x="958" y="13858"/>
                  </a:cubicBezTo>
                  <a:cubicBezTo>
                    <a:pt x="970" y="13861"/>
                    <a:pt x="981" y="13862"/>
                    <a:pt x="991" y="13862"/>
                  </a:cubicBezTo>
                  <a:cubicBezTo>
                    <a:pt x="1081" y="13862"/>
                    <a:pt x="1085" y="13769"/>
                    <a:pt x="990" y="13696"/>
                  </a:cubicBezTo>
                  <a:lnTo>
                    <a:pt x="990" y="13696"/>
                  </a:lnTo>
                  <a:lnTo>
                    <a:pt x="1047" y="13712"/>
                  </a:lnTo>
                  <a:cubicBezTo>
                    <a:pt x="1051" y="13713"/>
                    <a:pt x="1055" y="13713"/>
                    <a:pt x="1060" y="13713"/>
                  </a:cubicBezTo>
                  <a:cubicBezTo>
                    <a:pt x="1114" y="13713"/>
                    <a:pt x="1176" y="13660"/>
                    <a:pt x="1169" y="13404"/>
                  </a:cubicBezTo>
                  <a:cubicBezTo>
                    <a:pt x="1215" y="13203"/>
                    <a:pt x="1247" y="13046"/>
                    <a:pt x="1299" y="13046"/>
                  </a:cubicBezTo>
                  <a:cubicBezTo>
                    <a:pt x="1301" y="13046"/>
                    <a:pt x="1304" y="13047"/>
                    <a:pt x="1306" y="13048"/>
                  </a:cubicBezTo>
                  <a:cubicBezTo>
                    <a:pt x="1307" y="13048"/>
                    <a:pt x="1308" y="13048"/>
                    <a:pt x="1309" y="13048"/>
                  </a:cubicBezTo>
                  <a:cubicBezTo>
                    <a:pt x="1361" y="13048"/>
                    <a:pt x="1288" y="12818"/>
                    <a:pt x="1193" y="12691"/>
                  </a:cubicBezTo>
                  <a:lnTo>
                    <a:pt x="1193" y="12691"/>
                  </a:lnTo>
                  <a:cubicBezTo>
                    <a:pt x="1199" y="12693"/>
                    <a:pt x="1205" y="12694"/>
                    <a:pt x="1211" y="12694"/>
                  </a:cubicBezTo>
                  <a:cubicBezTo>
                    <a:pt x="1253" y="12694"/>
                    <a:pt x="1268" y="12638"/>
                    <a:pt x="1282" y="12545"/>
                  </a:cubicBezTo>
                  <a:cubicBezTo>
                    <a:pt x="1308" y="12420"/>
                    <a:pt x="1313" y="12396"/>
                    <a:pt x="1349" y="12396"/>
                  </a:cubicBezTo>
                  <a:cubicBezTo>
                    <a:pt x="1357" y="12396"/>
                    <a:pt x="1367" y="12397"/>
                    <a:pt x="1379" y="12399"/>
                  </a:cubicBezTo>
                  <a:cubicBezTo>
                    <a:pt x="1426" y="12435"/>
                    <a:pt x="1452" y="12455"/>
                    <a:pt x="1458" y="12455"/>
                  </a:cubicBezTo>
                  <a:cubicBezTo>
                    <a:pt x="1466" y="12455"/>
                    <a:pt x="1442" y="12423"/>
                    <a:pt x="1387" y="12350"/>
                  </a:cubicBezTo>
                  <a:cubicBezTo>
                    <a:pt x="1290" y="12275"/>
                    <a:pt x="1359" y="12145"/>
                    <a:pt x="1466" y="12145"/>
                  </a:cubicBezTo>
                  <a:cubicBezTo>
                    <a:pt x="1475" y="12145"/>
                    <a:pt x="1484" y="12146"/>
                    <a:pt x="1493" y="12148"/>
                  </a:cubicBezTo>
                  <a:cubicBezTo>
                    <a:pt x="1497" y="12148"/>
                    <a:pt x="1501" y="12149"/>
                    <a:pt x="1504" y="12149"/>
                  </a:cubicBezTo>
                  <a:cubicBezTo>
                    <a:pt x="1551" y="12149"/>
                    <a:pt x="1559" y="12100"/>
                    <a:pt x="1582" y="12002"/>
                  </a:cubicBezTo>
                  <a:cubicBezTo>
                    <a:pt x="1533" y="11937"/>
                    <a:pt x="1558" y="11831"/>
                    <a:pt x="1574" y="11726"/>
                  </a:cubicBezTo>
                  <a:cubicBezTo>
                    <a:pt x="1606" y="11564"/>
                    <a:pt x="1606" y="11564"/>
                    <a:pt x="1493" y="11540"/>
                  </a:cubicBezTo>
                  <a:cubicBezTo>
                    <a:pt x="1371" y="11515"/>
                    <a:pt x="1387" y="11467"/>
                    <a:pt x="1404" y="11361"/>
                  </a:cubicBezTo>
                  <a:cubicBezTo>
                    <a:pt x="1411" y="11309"/>
                    <a:pt x="1426" y="11263"/>
                    <a:pt x="1473" y="11263"/>
                  </a:cubicBezTo>
                  <a:cubicBezTo>
                    <a:pt x="1477" y="11263"/>
                    <a:pt x="1481" y="11263"/>
                    <a:pt x="1485" y="11264"/>
                  </a:cubicBezTo>
                  <a:cubicBezTo>
                    <a:pt x="1485" y="11264"/>
                    <a:pt x="1558" y="11223"/>
                    <a:pt x="1566" y="11175"/>
                  </a:cubicBezTo>
                  <a:cubicBezTo>
                    <a:pt x="1573" y="11122"/>
                    <a:pt x="1588" y="11077"/>
                    <a:pt x="1635" y="11077"/>
                  </a:cubicBezTo>
                  <a:cubicBezTo>
                    <a:pt x="1639" y="11077"/>
                    <a:pt x="1643" y="11077"/>
                    <a:pt x="1647" y="11077"/>
                  </a:cubicBezTo>
                  <a:cubicBezTo>
                    <a:pt x="1696" y="11045"/>
                    <a:pt x="1728" y="10988"/>
                    <a:pt x="1736" y="10931"/>
                  </a:cubicBezTo>
                  <a:cubicBezTo>
                    <a:pt x="1759" y="10830"/>
                    <a:pt x="1775" y="10728"/>
                    <a:pt x="1835" y="10728"/>
                  </a:cubicBezTo>
                  <a:cubicBezTo>
                    <a:pt x="1837" y="10728"/>
                    <a:pt x="1839" y="10728"/>
                    <a:pt x="1841" y="10729"/>
                  </a:cubicBezTo>
                  <a:cubicBezTo>
                    <a:pt x="1850" y="10680"/>
                    <a:pt x="1850" y="10680"/>
                    <a:pt x="1793" y="10664"/>
                  </a:cubicBezTo>
                  <a:cubicBezTo>
                    <a:pt x="1728" y="10656"/>
                    <a:pt x="1687" y="10591"/>
                    <a:pt x="1785" y="10388"/>
                  </a:cubicBezTo>
                  <a:cubicBezTo>
                    <a:pt x="1809" y="10283"/>
                    <a:pt x="1841" y="10129"/>
                    <a:pt x="1777" y="10113"/>
                  </a:cubicBezTo>
                  <a:cubicBezTo>
                    <a:pt x="1788" y="10078"/>
                    <a:pt x="1791" y="10068"/>
                    <a:pt x="1813" y="10068"/>
                  </a:cubicBezTo>
                  <a:cubicBezTo>
                    <a:pt x="1821" y="10068"/>
                    <a:pt x="1833" y="10070"/>
                    <a:pt x="1850" y="10072"/>
                  </a:cubicBezTo>
                  <a:cubicBezTo>
                    <a:pt x="1861" y="10074"/>
                    <a:pt x="1871" y="10076"/>
                    <a:pt x="1880" y="10076"/>
                  </a:cubicBezTo>
                  <a:cubicBezTo>
                    <a:pt x="1967" y="10076"/>
                    <a:pt x="1978" y="9978"/>
                    <a:pt x="1890" y="9861"/>
                  </a:cubicBezTo>
                  <a:cubicBezTo>
                    <a:pt x="1833" y="9853"/>
                    <a:pt x="1841" y="9796"/>
                    <a:pt x="1914" y="9756"/>
                  </a:cubicBezTo>
                  <a:cubicBezTo>
                    <a:pt x="1914" y="9715"/>
                    <a:pt x="1906" y="9675"/>
                    <a:pt x="1874" y="9642"/>
                  </a:cubicBezTo>
                  <a:cubicBezTo>
                    <a:pt x="1825" y="9577"/>
                    <a:pt x="1825" y="9577"/>
                    <a:pt x="1906" y="9480"/>
                  </a:cubicBezTo>
                  <a:cubicBezTo>
                    <a:pt x="1914" y="9482"/>
                    <a:pt x="1921" y="9483"/>
                    <a:pt x="1927" y="9483"/>
                  </a:cubicBezTo>
                  <a:cubicBezTo>
                    <a:pt x="1973" y="9483"/>
                    <a:pt x="1980" y="9433"/>
                    <a:pt x="1987" y="9383"/>
                  </a:cubicBezTo>
                  <a:cubicBezTo>
                    <a:pt x="1955" y="9269"/>
                    <a:pt x="2068" y="8686"/>
                    <a:pt x="2141" y="8645"/>
                  </a:cubicBezTo>
                  <a:cubicBezTo>
                    <a:pt x="2093" y="8580"/>
                    <a:pt x="2093" y="8580"/>
                    <a:pt x="2101" y="8532"/>
                  </a:cubicBezTo>
                  <a:cubicBezTo>
                    <a:pt x="2231" y="8499"/>
                    <a:pt x="2182" y="8434"/>
                    <a:pt x="2068" y="8410"/>
                  </a:cubicBezTo>
                  <a:lnTo>
                    <a:pt x="2052" y="8467"/>
                  </a:lnTo>
                  <a:lnTo>
                    <a:pt x="2044" y="8515"/>
                  </a:lnTo>
                  <a:cubicBezTo>
                    <a:pt x="1941" y="8493"/>
                    <a:pt x="1958" y="8365"/>
                    <a:pt x="2089" y="8365"/>
                  </a:cubicBezTo>
                  <a:cubicBezTo>
                    <a:pt x="2102" y="8365"/>
                    <a:pt x="2117" y="8366"/>
                    <a:pt x="2133" y="8369"/>
                  </a:cubicBezTo>
                  <a:cubicBezTo>
                    <a:pt x="2263" y="8345"/>
                    <a:pt x="2263" y="8345"/>
                    <a:pt x="2158" y="8264"/>
                  </a:cubicBezTo>
                  <a:cubicBezTo>
                    <a:pt x="2052" y="8191"/>
                    <a:pt x="2060" y="8134"/>
                    <a:pt x="2190" y="8110"/>
                  </a:cubicBezTo>
                  <a:cubicBezTo>
                    <a:pt x="2230" y="8119"/>
                    <a:pt x="2256" y="8124"/>
                    <a:pt x="2268" y="8124"/>
                  </a:cubicBezTo>
                  <a:cubicBezTo>
                    <a:pt x="2290" y="8124"/>
                    <a:pt x="2266" y="8106"/>
                    <a:pt x="2198" y="8053"/>
                  </a:cubicBezTo>
                  <a:cubicBezTo>
                    <a:pt x="2012" y="7917"/>
                    <a:pt x="1971" y="7769"/>
                    <a:pt x="2125" y="7769"/>
                  </a:cubicBezTo>
                  <a:cubicBezTo>
                    <a:pt x="2146" y="7769"/>
                    <a:pt x="2170" y="7772"/>
                    <a:pt x="2198" y="7778"/>
                  </a:cubicBezTo>
                  <a:cubicBezTo>
                    <a:pt x="2221" y="7783"/>
                    <a:pt x="2243" y="7785"/>
                    <a:pt x="2262" y="7785"/>
                  </a:cubicBezTo>
                  <a:cubicBezTo>
                    <a:pt x="2339" y="7785"/>
                    <a:pt x="2386" y="7750"/>
                    <a:pt x="2393" y="7705"/>
                  </a:cubicBezTo>
                  <a:cubicBezTo>
                    <a:pt x="2401" y="7656"/>
                    <a:pt x="2344" y="7640"/>
                    <a:pt x="2287" y="7632"/>
                  </a:cubicBezTo>
                  <a:cubicBezTo>
                    <a:pt x="2265" y="7636"/>
                    <a:pt x="2246" y="7638"/>
                    <a:pt x="2232" y="7638"/>
                  </a:cubicBezTo>
                  <a:cubicBezTo>
                    <a:pt x="2164" y="7638"/>
                    <a:pt x="2190" y="7593"/>
                    <a:pt x="2304" y="7526"/>
                  </a:cubicBezTo>
                  <a:cubicBezTo>
                    <a:pt x="2514" y="7405"/>
                    <a:pt x="2539" y="7299"/>
                    <a:pt x="2450" y="7113"/>
                  </a:cubicBezTo>
                  <a:cubicBezTo>
                    <a:pt x="2399" y="6949"/>
                    <a:pt x="2399" y="6824"/>
                    <a:pt x="2431" y="6824"/>
                  </a:cubicBezTo>
                  <a:cubicBezTo>
                    <a:pt x="2445" y="6824"/>
                    <a:pt x="2465" y="6848"/>
                    <a:pt x="2490" y="6902"/>
                  </a:cubicBezTo>
                  <a:cubicBezTo>
                    <a:pt x="2540" y="6969"/>
                    <a:pt x="2565" y="7001"/>
                    <a:pt x="2572" y="7001"/>
                  </a:cubicBezTo>
                  <a:cubicBezTo>
                    <a:pt x="2579" y="7001"/>
                    <a:pt x="2571" y="6973"/>
                    <a:pt x="2555" y="6918"/>
                  </a:cubicBezTo>
                  <a:lnTo>
                    <a:pt x="2604" y="6651"/>
                  </a:lnTo>
                  <a:cubicBezTo>
                    <a:pt x="2612" y="6586"/>
                    <a:pt x="2571" y="6537"/>
                    <a:pt x="2514" y="6521"/>
                  </a:cubicBezTo>
                  <a:cubicBezTo>
                    <a:pt x="2636" y="6488"/>
                    <a:pt x="2717" y="6399"/>
                    <a:pt x="2620" y="6270"/>
                  </a:cubicBezTo>
                  <a:lnTo>
                    <a:pt x="2644" y="6164"/>
                  </a:lnTo>
                  <a:cubicBezTo>
                    <a:pt x="2652" y="6107"/>
                    <a:pt x="2652" y="6107"/>
                    <a:pt x="2604" y="6043"/>
                  </a:cubicBezTo>
                  <a:cubicBezTo>
                    <a:pt x="2563" y="5978"/>
                    <a:pt x="2628" y="5937"/>
                    <a:pt x="2701" y="5897"/>
                  </a:cubicBezTo>
                  <a:cubicBezTo>
                    <a:pt x="2766" y="5856"/>
                    <a:pt x="2839" y="5816"/>
                    <a:pt x="2782" y="5807"/>
                  </a:cubicBezTo>
                  <a:cubicBezTo>
                    <a:pt x="2717" y="5791"/>
                    <a:pt x="2685" y="5678"/>
                    <a:pt x="2636" y="5613"/>
                  </a:cubicBezTo>
                  <a:cubicBezTo>
                    <a:pt x="2605" y="5571"/>
                    <a:pt x="2624" y="5539"/>
                    <a:pt x="2652" y="5539"/>
                  </a:cubicBezTo>
                  <a:cubicBezTo>
                    <a:pt x="2668" y="5539"/>
                    <a:pt x="2686" y="5549"/>
                    <a:pt x="2701" y="5572"/>
                  </a:cubicBezTo>
                  <a:cubicBezTo>
                    <a:pt x="2716" y="5574"/>
                    <a:pt x="2727" y="5576"/>
                    <a:pt x="2737" y="5576"/>
                  </a:cubicBezTo>
                  <a:cubicBezTo>
                    <a:pt x="2770" y="5576"/>
                    <a:pt x="2785" y="5560"/>
                    <a:pt x="2847" y="5491"/>
                  </a:cubicBezTo>
                  <a:cubicBezTo>
                    <a:pt x="2855" y="5434"/>
                    <a:pt x="2871" y="5329"/>
                    <a:pt x="2814" y="5313"/>
                  </a:cubicBezTo>
                  <a:cubicBezTo>
                    <a:pt x="2758" y="5305"/>
                    <a:pt x="2822" y="4989"/>
                    <a:pt x="2895" y="4948"/>
                  </a:cubicBezTo>
                  <a:lnTo>
                    <a:pt x="2912" y="4843"/>
                  </a:lnTo>
                  <a:cubicBezTo>
                    <a:pt x="2920" y="4786"/>
                    <a:pt x="2879" y="4721"/>
                    <a:pt x="2887" y="4672"/>
                  </a:cubicBezTo>
                  <a:cubicBezTo>
                    <a:pt x="2887" y="4632"/>
                    <a:pt x="2879" y="4583"/>
                    <a:pt x="2847" y="4551"/>
                  </a:cubicBezTo>
                  <a:cubicBezTo>
                    <a:pt x="2861" y="4508"/>
                    <a:pt x="2869" y="4459"/>
                    <a:pt x="2910" y="4459"/>
                  </a:cubicBezTo>
                  <a:cubicBezTo>
                    <a:pt x="2915" y="4459"/>
                    <a:pt x="2921" y="4460"/>
                    <a:pt x="2928" y="4462"/>
                  </a:cubicBezTo>
                  <a:cubicBezTo>
                    <a:pt x="2822" y="4380"/>
                    <a:pt x="2822" y="4380"/>
                    <a:pt x="2952" y="4356"/>
                  </a:cubicBezTo>
                  <a:cubicBezTo>
                    <a:pt x="2995" y="4365"/>
                    <a:pt x="3023" y="4370"/>
                    <a:pt x="3036" y="4370"/>
                  </a:cubicBezTo>
                  <a:cubicBezTo>
                    <a:pt x="3061" y="4370"/>
                    <a:pt x="3037" y="4352"/>
                    <a:pt x="2968" y="4299"/>
                  </a:cubicBezTo>
                  <a:cubicBezTo>
                    <a:pt x="2920" y="4235"/>
                    <a:pt x="2920" y="4235"/>
                    <a:pt x="2993" y="4194"/>
                  </a:cubicBezTo>
                  <a:cubicBezTo>
                    <a:pt x="3001" y="4196"/>
                    <a:pt x="3008" y="4197"/>
                    <a:pt x="3014" y="4197"/>
                  </a:cubicBezTo>
                  <a:cubicBezTo>
                    <a:pt x="3053" y="4197"/>
                    <a:pt x="3058" y="4159"/>
                    <a:pt x="3009" y="4145"/>
                  </a:cubicBezTo>
                  <a:cubicBezTo>
                    <a:pt x="2920" y="4063"/>
                    <a:pt x="2899" y="3906"/>
                    <a:pt x="2984" y="3906"/>
                  </a:cubicBezTo>
                  <a:cubicBezTo>
                    <a:pt x="2991" y="3906"/>
                    <a:pt x="3000" y="3908"/>
                    <a:pt x="3009" y="3910"/>
                  </a:cubicBezTo>
                  <a:cubicBezTo>
                    <a:pt x="3017" y="3870"/>
                    <a:pt x="3017" y="3829"/>
                    <a:pt x="2993" y="3789"/>
                  </a:cubicBezTo>
                  <a:cubicBezTo>
                    <a:pt x="2935" y="3735"/>
                    <a:pt x="2911" y="3714"/>
                    <a:pt x="2926" y="3714"/>
                  </a:cubicBezTo>
                  <a:cubicBezTo>
                    <a:pt x="2936" y="3714"/>
                    <a:pt x="2963" y="3724"/>
                    <a:pt x="3009" y="3740"/>
                  </a:cubicBezTo>
                  <a:cubicBezTo>
                    <a:pt x="3147" y="3724"/>
                    <a:pt x="3163" y="3675"/>
                    <a:pt x="3074" y="3578"/>
                  </a:cubicBezTo>
                  <a:cubicBezTo>
                    <a:pt x="3050" y="3537"/>
                    <a:pt x="3066" y="3489"/>
                    <a:pt x="3106" y="3472"/>
                  </a:cubicBezTo>
                  <a:cubicBezTo>
                    <a:pt x="3212" y="3399"/>
                    <a:pt x="3414" y="3132"/>
                    <a:pt x="3285" y="3124"/>
                  </a:cubicBezTo>
                  <a:cubicBezTo>
                    <a:pt x="3293" y="3091"/>
                    <a:pt x="3317" y="3059"/>
                    <a:pt x="3333" y="3026"/>
                  </a:cubicBezTo>
                  <a:cubicBezTo>
                    <a:pt x="3447" y="2962"/>
                    <a:pt x="3471" y="2913"/>
                    <a:pt x="3455" y="2840"/>
                  </a:cubicBezTo>
                  <a:lnTo>
                    <a:pt x="3431" y="2759"/>
                  </a:lnTo>
                  <a:lnTo>
                    <a:pt x="3431" y="2759"/>
                  </a:lnTo>
                  <a:cubicBezTo>
                    <a:pt x="3451" y="2770"/>
                    <a:pt x="3472" y="2776"/>
                    <a:pt x="3492" y="2776"/>
                  </a:cubicBezTo>
                  <a:cubicBezTo>
                    <a:pt x="3530" y="2776"/>
                    <a:pt x="3567" y="2758"/>
                    <a:pt x="3593" y="2726"/>
                  </a:cubicBezTo>
                  <a:cubicBezTo>
                    <a:pt x="3617" y="2678"/>
                    <a:pt x="3625" y="2686"/>
                    <a:pt x="3577" y="2645"/>
                  </a:cubicBezTo>
                  <a:cubicBezTo>
                    <a:pt x="3564" y="2648"/>
                    <a:pt x="3555" y="2649"/>
                    <a:pt x="3547" y="2649"/>
                  </a:cubicBezTo>
                  <a:cubicBezTo>
                    <a:pt x="3498" y="2649"/>
                    <a:pt x="3532" y="2607"/>
                    <a:pt x="3560" y="2572"/>
                  </a:cubicBezTo>
                  <a:cubicBezTo>
                    <a:pt x="3585" y="2543"/>
                    <a:pt x="3621" y="2529"/>
                    <a:pt x="3656" y="2529"/>
                  </a:cubicBezTo>
                  <a:cubicBezTo>
                    <a:pt x="3680" y="2529"/>
                    <a:pt x="3703" y="2535"/>
                    <a:pt x="3722" y="2548"/>
                  </a:cubicBezTo>
                  <a:lnTo>
                    <a:pt x="3755" y="2508"/>
                  </a:lnTo>
                  <a:cubicBezTo>
                    <a:pt x="3688" y="2453"/>
                    <a:pt x="3690" y="2412"/>
                    <a:pt x="3715" y="2412"/>
                  </a:cubicBezTo>
                  <a:cubicBezTo>
                    <a:pt x="3723" y="2412"/>
                    <a:pt x="3735" y="2416"/>
                    <a:pt x="3747" y="2426"/>
                  </a:cubicBezTo>
                  <a:cubicBezTo>
                    <a:pt x="3804" y="2418"/>
                    <a:pt x="3860" y="2386"/>
                    <a:pt x="3893" y="2337"/>
                  </a:cubicBezTo>
                  <a:cubicBezTo>
                    <a:pt x="3868" y="2317"/>
                    <a:pt x="3879" y="2307"/>
                    <a:pt x="3890" y="2307"/>
                  </a:cubicBezTo>
                  <a:cubicBezTo>
                    <a:pt x="3901" y="2307"/>
                    <a:pt x="3913" y="2317"/>
                    <a:pt x="3893" y="2337"/>
                  </a:cubicBezTo>
                  <a:lnTo>
                    <a:pt x="3941" y="2370"/>
                  </a:lnTo>
                  <a:cubicBezTo>
                    <a:pt x="4022" y="2370"/>
                    <a:pt x="3974" y="2337"/>
                    <a:pt x="3933" y="2297"/>
                  </a:cubicBezTo>
                  <a:lnTo>
                    <a:pt x="4006" y="2216"/>
                  </a:lnTo>
                  <a:cubicBezTo>
                    <a:pt x="4047" y="2175"/>
                    <a:pt x="4079" y="2135"/>
                    <a:pt x="3998" y="2135"/>
                  </a:cubicBezTo>
                  <a:cubicBezTo>
                    <a:pt x="3958" y="2094"/>
                    <a:pt x="3917" y="2054"/>
                    <a:pt x="3949" y="2005"/>
                  </a:cubicBezTo>
                  <a:lnTo>
                    <a:pt x="3949" y="2005"/>
                  </a:lnTo>
                  <a:cubicBezTo>
                    <a:pt x="3984" y="2040"/>
                    <a:pt x="4015" y="2070"/>
                    <a:pt x="4044" y="2070"/>
                  </a:cubicBezTo>
                  <a:cubicBezTo>
                    <a:pt x="4056" y="2070"/>
                    <a:pt x="4068" y="2065"/>
                    <a:pt x="4079" y="2054"/>
                  </a:cubicBezTo>
                  <a:cubicBezTo>
                    <a:pt x="4087" y="2041"/>
                    <a:pt x="4101" y="2035"/>
                    <a:pt x="4117" y="2035"/>
                  </a:cubicBezTo>
                  <a:cubicBezTo>
                    <a:pt x="4132" y="2035"/>
                    <a:pt x="4148" y="2041"/>
                    <a:pt x="4160" y="2054"/>
                  </a:cubicBezTo>
                  <a:cubicBezTo>
                    <a:pt x="4170" y="2081"/>
                    <a:pt x="4183" y="2093"/>
                    <a:pt x="4197" y="2093"/>
                  </a:cubicBezTo>
                  <a:cubicBezTo>
                    <a:pt x="4247" y="2093"/>
                    <a:pt x="4316" y="1964"/>
                    <a:pt x="4322" y="1908"/>
                  </a:cubicBezTo>
                  <a:cubicBezTo>
                    <a:pt x="4322" y="1802"/>
                    <a:pt x="4340" y="1748"/>
                    <a:pt x="4374" y="1748"/>
                  </a:cubicBezTo>
                  <a:cubicBezTo>
                    <a:pt x="4393" y="1748"/>
                    <a:pt x="4416" y="1763"/>
                    <a:pt x="4444" y="1794"/>
                  </a:cubicBezTo>
                  <a:cubicBezTo>
                    <a:pt x="4459" y="1814"/>
                    <a:pt x="4471" y="1822"/>
                    <a:pt x="4480" y="1822"/>
                  </a:cubicBezTo>
                  <a:cubicBezTo>
                    <a:pt x="4517" y="1822"/>
                    <a:pt x="4512" y="1687"/>
                    <a:pt x="4460" y="1551"/>
                  </a:cubicBezTo>
                  <a:lnTo>
                    <a:pt x="4395" y="1372"/>
                  </a:lnTo>
                  <a:lnTo>
                    <a:pt x="4509" y="1518"/>
                  </a:lnTo>
                  <a:cubicBezTo>
                    <a:pt x="4597" y="1591"/>
                    <a:pt x="4643" y="1629"/>
                    <a:pt x="4675" y="1629"/>
                  </a:cubicBezTo>
                  <a:cubicBezTo>
                    <a:pt x="4710" y="1629"/>
                    <a:pt x="4726" y="1581"/>
                    <a:pt x="4760" y="1478"/>
                  </a:cubicBezTo>
                  <a:cubicBezTo>
                    <a:pt x="4795" y="1409"/>
                    <a:pt x="4808" y="1382"/>
                    <a:pt x="4821" y="1382"/>
                  </a:cubicBezTo>
                  <a:cubicBezTo>
                    <a:pt x="4829" y="1382"/>
                    <a:pt x="4837" y="1394"/>
                    <a:pt x="4849" y="1413"/>
                  </a:cubicBezTo>
                  <a:cubicBezTo>
                    <a:pt x="4861" y="1430"/>
                    <a:pt x="4874" y="1438"/>
                    <a:pt x="4892" y="1438"/>
                  </a:cubicBezTo>
                  <a:cubicBezTo>
                    <a:pt x="4926" y="1438"/>
                    <a:pt x="4978" y="1409"/>
                    <a:pt x="5068" y="1356"/>
                  </a:cubicBezTo>
                  <a:cubicBezTo>
                    <a:pt x="5214" y="1267"/>
                    <a:pt x="5263" y="1243"/>
                    <a:pt x="5230" y="1194"/>
                  </a:cubicBezTo>
                  <a:lnTo>
                    <a:pt x="5336" y="1145"/>
                  </a:lnTo>
                  <a:cubicBezTo>
                    <a:pt x="5364" y="1167"/>
                    <a:pt x="5389" y="1176"/>
                    <a:pt x="5410" y="1176"/>
                  </a:cubicBezTo>
                  <a:cubicBezTo>
                    <a:pt x="5467" y="1176"/>
                    <a:pt x="5486" y="1106"/>
                    <a:pt x="5409" y="1040"/>
                  </a:cubicBezTo>
                  <a:lnTo>
                    <a:pt x="5514" y="991"/>
                  </a:lnTo>
                  <a:lnTo>
                    <a:pt x="5539" y="1048"/>
                  </a:lnTo>
                  <a:cubicBezTo>
                    <a:pt x="5545" y="1064"/>
                    <a:pt x="5557" y="1071"/>
                    <a:pt x="5580" y="1071"/>
                  </a:cubicBezTo>
                  <a:cubicBezTo>
                    <a:pt x="5639" y="1071"/>
                    <a:pt x="5773" y="1017"/>
                    <a:pt x="6074" y="910"/>
                  </a:cubicBezTo>
                  <a:cubicBezTo>
                    <a:pt x="6552" y="789"/>
                    <a:pt x="6609" y="789"/>
                    <a:pt x="6584" y="675"/>
                  </a:cubicBezTo>
                  <a:cubicBezTo>
                    <a:pt x="6606" y="607"/>
                    <a:pt x="6631" y="573"/>
                    <a:pt x="6653" y="573"/>
                  </a:cubicBezTo>
                  <a:cubicBezTo>
                    <a:pt x="6673" y="573"/>
                    <a:pt x="6690" y="601"/>
                    <a:pt x="6698" y="659"/>
                  </a:cubicBezTo>
                  <a:cubicBezTo>
                    <a:pt x="6704" y="698"/>
                    <a:pt x="6736" y="737"/>
                    <a:pt x="6753" y="737"/>
                  </a:cubicBezTo>
                  <a:cubicBezTo>
                    <a:pt x="6761" y="737"/>
                    <a:pt x="6765" y="728"/>
                    <a:pt x="6763" y="708"/>
                  </a:cubicBezTo>
                  <a:cubicBezTo>
                    <a:pt x="6773" y="706"/>
                    <a:pt x="6783" y="706"/>
                    <a:pt x="6793" y="706"/>
                  </a:cubicBezTo>
                  <a:cubicBezTo>
                    <a:pt x="6841" y="706"/>
                    <a:pt x="6893" y="721"/>
                    <a:pt x="6933" y="748"/>
                  </a:cubicBezTo>
                  <a:cubicBezTo>
                    <a:pt x="7002" y="791"/>
                    <a:pt x="7050" y="807"/>
                    <a:pt x="7084" y="807"/>
                  </a:cubicBezTo>
                  <a:cubicBezTo>
                    <a:pt x="7135" y="807"/>
                    <a:pt x="7152" y="771"/>
                    <a:pt x="7152" y="732"/>
                  </a:cubicBezTo>
                  <a:cubicBezTo>
                    <a:pt x="7125" y="684"/>
                    <a:pt x="7120" y="666"/>
                    <a:pt x="7129" y="666"/>
                  </a:cubicBezTo>
                  <a:cubicBezTo>
                    <a:pt x="7141" y="666"/>
                    <a:pt x="7176" y="699"/>
                    <a:pt x="7209" y="732"/>
                  </a:cubicBezTo>
                  <a:cubicBezTo>
                    <a:pt x="7249" y="772"/>
                    <a:pt x="7285" y="812"/>
                    <a:pt x="7303" y="812"/>
                  </a:cubicBezTo>
                  <a:cubicBezTo>
                    <a:pt x="7310" y="812"/>
                    <a:pt x="7314" y="805"/>
                    <a:pt x="7314" y="789"/>
                  </a:cubicBezTo>
                  <a:cubicBezTo>
                    <a:pt x="7344" y="750"/>
                    <a:pt x="7453" y="723"/>
                    <a:pt x="7546" y="723"/>
                  </a:cubicBezTo>
                  <a:cubicBezTo>
                    <a:pt x="7628" y="723"/>
                    <a:pt x="7699" y="744"/>
                    <a:pt x="7695" y="797"/>
                  </a:cubicBezTo>
                  <a:lnTo>
                    <a:pt x="7801" y="805"/>
                  </a:lnTo>
                  <a:cubicBezTo>
                    <a:pt x="7805" y="769"/>
                    <a:pt x="7839" y="758"/>
                    <a:pt x="7888" y="758"/>
                  </a:cubicBezTo>
                  <a:cubicBezTo>
                    <a:pt x="7928" y="758"/>
                    <a:pt x="7977" y="765"/>
                    <a:pt x="8028" y="773"/>
                  </a:cubicBezTo>
                  <a:cubicBezTo>
                    <a:pt x="8133" y="789"/>
                    <a:pt x="8190" y="797"/>
                    <a:pt x="8174" y="862"/>
                  </a:cubicBezTo>
                  <a:cubicBezTo>
                    <a:pt x="8137" y="889"/>
                    <a:pt x="8139" y="904"/>
                    <a:pt x="8169" y="904"/>
                  </a:cubicBezTo>
                  <a:cubicBezTo>
                    <a:pt x="8191" y="904"/>
                    <a:pt x="8230" y="895"/>
                    <a:pt x="8279" y="878"/>
                  </a:cubicBezTo>
                  <a:cubicBezTo>
                    <a:pt x="8281" y="878"/>
                    <a:pt x="8283" y="878"/>
                    <a:pt x="8285" y="878"/>
                  </a:cubicBezTo>
                  <a:cubicBezTo>
                    <a:pt x="8337" y="878"/>
                    <a:pt x="8401" y="795"/>
                    <a:pt x="8453" y="795"/>
                  </a:cubicBezTo>
                  <a:cubicBezTo>
                    <a:pt x="8457" y="795"/>
                    <a:pt x="8461" y="796"/>
                    <a:pt x="8465" y="797"/>
                  </a:cubicBezTo>
                  <a:cubicBezTo>
                    <a:pt x="8480" y="745"/>
                    <a:pt x="8536" y="707"/>
                    <a:pt x="8589" y="707"/>
                  </a:cubicBezTo>
                  <a:cubicBezTo>
                    <a:pt x="8594" y="707"/>
                    <a:pt x="8598" y="707"/>
                    <a:pt x="8603" y="708"/>
                  </a:cubicBezTo>
                  <a:lnTo>
                    <a:pt x="8587" y="764"/>
                  </a:lnTo>
                  <a:lnTo>
                    <a:pt x="8555" y="886"/>
                  </a:lnTo>
                  <a:cubicBezTo>
                    <a:pt x="8579" y="890"/>
                    <a:pt x="8602" y="895"/>
                    <a:pt x="8622" y="895"/>
                  </a:cubicBezTo>
                  <a:cubicBezTo>
                    <a:pt x="8649" y="895"/>
                    <a:pt x="8671" y="886"/>
                    <a:pt x="8684" y="854"/>
                  </a:cubicBezTo>
                  <a:cubicBezTo>
                    <a:pt x="8717" y="927"/>
                    <a:pt x="8774" y="935"/>
                    <a:pt x="8871" y="975"/>
                  </a:cubicBezTo>
                  <a:cubicBezTo>
                    <a:pt x="8945" y="1004"/>
                    <a:pt x="9016" y="1033"/>
                    <a:pt x="9077" y="1033"/>
                  </a:cubicBezTo>
                  <a:cubicBezTo>
                    <a:pt x="9102" y="1033"/>
                    <a:pt x="9125" y="1028"/>
                    <a:pt x="9147" y="1016"/>
                  </a:cubicBezTo>
                  <a:cubicBezTo>
                    <a:pt x="9159" y="1112"/>
                    <a:pt x="9335" y="1229"/>
                    <a:pt x="9464" y="1229"/>
                  </a:cubicBezTo>
                  <a:cubicBezTo>
                    <a:pt x="9498" y="1229"/>
                    <a:pt x="9528" y="1221"/>
                    <a:pt x="9552" y="1202"/>
                  </a:cubicBezTo>
                  <a:cubicBezTo>
                    <a:pt x="9560" y="1185"/>
                    <a:pt x="9572" y="1177"/>
                    <a:pt x="9584" y="1177"/>
                  </a:cubicBezTo>
                  <a:cubicBezTo>
                    <a:pt x="9607" y="1177"/>
                    <a:pt x="9633" y="1206"/>
                    <a:pt x="9649" y="1259"/>
                  </a:cubicBezTo>
                  <a:cubicBezTo>
                    <a:pt x="9660" y="1311"/>
                    <a:pt x="9663" y="1330"/>
                    <a:pt x="9684" y="1330"/>
                  </a:cubicBezTo>
                  <a:cubicBezTo>
                    <a:pt x="9696" y="1330"/>
                    <a:pt x="9713" y="1324"/>
                    <a:pt x="9738" y="1316"/>
                  </a:cubicBezTo>
                  <a:cubicBezTo>
                    <a:pt x="9748" y="1313"/>
                    <a:pt x="9757" y="1311"/>
                    <a:pt x="9765" y="1311"/>
                  </a:cubicBezTo>
                  <a:cubicBezTo>
                    <a:pt x="9823" y="1311"/>
                    <a:pt x="9838" y="1382"/>
                    <a:pt x="9852" y="1454"/>
                  </a:cubicBezTo>
                  <a:cubicBezTo>
                    <a:pt x="9832" y="1561"/>
                    <a:pt x="9861" y="1596"/>
                    <a:pt x="9918" y="1596"/>
                  </a:cubicBezTo>
                  <a:cubicBezTo>
                    <a:pt x="9930" y="1596"/>
                    <a:pt x="9943" y="1594"/>
                    <a:pt x="9957" y="1591"/>
                  </a:cubicBezTo>
                  <a:cubicBezTo>
                    <a:pt x="10047" y="1608"/>
                    <a:pt x="10136" y="1648"/>
                    <a:pt x="10201" y="1705"/>
                  </a:cubicBezTo>
                  <a:cubicBezTo>
                    <a:pt x="10271" y="1714"/>
                    <a:pt x="10315" y="1729"/>
                    <a:pt x="10339" y="1729"/>
                  </a:cubicBezTo>
                  <a:cubicBezTo>
                    <a:pt x="10360" y="1729"/>
                    <a:pt x="10366" y="1718"/>
                    <a:pt x="10363" y="1681"/>
                  </a:cubicBezTo>
                  <a:cubicBezTo>
                    <a:pt x="10395" y="1648"/>
                    <a:pt x="10444" y="1624"/>
                    <a:pt x="10484" y="1624"/>
                  </a:cubicBezTo>
                  <a:cubicBezTo>
                    <a:pt x="10575" y="1647"/>
                    <a:pt x="10583" y="1673"/>
                    <a:pt x="10565" y="1673"/>
                  </a:cubicBezTo>
                  <a:cubicBezTo>
                    <a:pt x="10557" y="1673"/>
                    <a:pt x="10545" y="1668"/>
                    <a:pt x="10533" y="1656"/>
                  </a:cubicBezTo>
                  <a:cubicBezTo>
                    <a:pt x="10505" y="1651"/>
                    <a:pt x="10486" y="1648"/>
                    <a:pt x="10472" y="1648"/>
                  </a:cubicBezTo>
                  <a:cubicBezTo>
                    <a:pt x="10422" y="1648"/>
                    <a:pt x="10452" y="1683"/>
                    <a:pt x="10452" y="1754"/>
                  </a:cubicBezTo>
                  <a:cubicBezTo>
                    <a:pt x="10468" y="1827"/>
                    <a:pt x="10509" y="1899"/>
                    <a:pt x="10574" y="1948"/>
                  </a:cubicBezTo>
                  <a:cubicBezTo>
                    <a:pt x="10614" y="1989"/>
                    <a:pt x="10695" y="2054"/>
                    <a:pt x="10728" y="2102"/>
                  </a:cubicBezTo>
                  <a:cubicBezTo>
                    <a:pt x="10777" y="2226"/>
                    <a:pt x="10812" y="2279"/>
                    <a:pt x="10844" y="2279"/>
                  </a:cubicBezTo>
                  <a:cubicBezTo>
                    <a:pt x="10854" y="2279"/>
                    <a:pt x="10864" y="2274"/>
                    <a:pt x="10873" y="2264"/>
                  </a:cubicBezTo>
                  <a:cubicBezTo>
                    <a:pt x="10894" y="2247"/>
                    <a:pt x="10910" y="2234"/>
                    <a:pt x="10922" y="2225"/>
                  </a:cubicBezTo>
                  <a:lnTo>
                    <a:pt x="10922" y="2225"/>
                  </a:lnTo>
                  <a:cubicBezTo>
                    <a:pt x="10884" y="2339"/>
                    <a:pt x="11225" y="2808"/>
                    <a:pt x="11349" y="2808"/>
                  </a:cubicBezTo>
                  <a:cubicBezTo>
                    <a:pt x="11350" y="2808"/>
                    <a:pt x="11351" y="2808"/>
                    <a:pt x="11352" y="2808"/>
                  </a:cubicBezTo>
                  <a:lnTo>
                    <a:pt x="11352" y="2808"/>
                  </a:lnTo>
                  <a:cubicBezTo>
                    <a:pt x="11339" y="2816"/>
                    <a:pt x="11321" y="2828"/>
                    <a:pt x="11303" y="2840"/>
                  </a:cubicBezTo>
                  <a:cubicBezTo>
                    <a:pt x="11246" y="2872"/>
                    <a:pt x="11279" y="2921"/>
                    <a:pt x="11328" y="3010"/>
                  </a:cubicBezTo>
                  <a:cubicBezTo>
                    <a:pt x="11433" y="3124"/>
                    <a:pt x="11514" y="3245"/>
                    <a:pt x="11587" y="3375"/>
                  </a:cubicBezTo>
                  <a:cubicBezTo>
                    <a:pt x="11678" y="3557"/>
                    <a:pt x="11719" y="3710"/>
                    <a:pt x="11770" y="3710"/>
                  </a:cubicBezTo>
                  <a:cubicBezTo>
                    <a:pt x="11774" y="3710"/>
                    <a:pt x="11778" y="3709"/>
                    <a:pt x="11782" y="3707"/>
                  </a:cubicBezTo>
                  <a:lnTo>
                    <a:pt x="11782" y="3707"/>
                  </a:lnTo>
                  <a:cubicBezTo>
                    <a:pt x="11806" y="3764"/>
                    <a:pt x="11806" y="3764"/>
                    <a:pt x="11749" y="3780"/>
                  </a:cubicBezTo>
                  <a:cubicBezTo>
                    <a:pt x="11731" y="3773"/>
                    <a:pt x="11718" y="3770"/>
                    <a:pt x="11709" y="3770"/>
                  </a:cubicBezTo>
                  <a:cubicBezTo>
                    <a:pt x="11678" y="3770"/>
                    <a:pt x="11696" y="3809"/>
                    <a:pt x="11709" y="3853"/>
                  </a:cubicBezTo>
                  <a:cubicBezTo>
                    <a:pt x="11717" y="3878"/>
                    <a:pt x="11735" y="3886"/>
                    <a:pt x="11758" y="3886"/>
                  </a:cubicBezTo>
                  <a:cubicBezTo>
                    <a:pt x="11782" y="3886"/>
                    <a:pt x="11810" y="3878"/>
                    <a:pt x="11838" y="3870"/>
                  </a:cubicBezTo>
                  <a:cubicBezTo>
                    <a:pt x="11847" y="3866"/>
                    <a:pt x="11855" y="3864"/>
                    <a:pt x="11862" y="3864"/>
                  </a:cubicBezTo>
                  <a:cubicBezTo>
                    <a:pt x="11901" y="3864"/>
                    <a:pt x="11914" y="3921"/>
                    <a:pt x="11887" y="4024"/>
                  </a:cubicBezTo>
                  <a:cubicBezTo>
                    <a:pt x="11863" y="4178"/>
                    <a:pt x="11903" y="4332"/>
                    <a:pt x="11984" y="4462"/>
                  </a:cubicBezTo>
                  <a:cubicBezTo>
                    <a:pt x="11992" y="4510"/>
                    <a:pt x="12000" y="4567"/>
                    <a:pt x="11944" y="4575"/>
                  </a:cubicBezTo>
                  <a:cubicBezTo>
                    <a:pt x="11863" y="4656"/>
                    <a:pt x="11879" y="4794"/>
                    <a:pt x="11976" y="4851"/>
                  </a:cubicBezTo>
                  <a:cubicBezTo>
                    <a:pt x="11984" y="4899"/>
                    <a:pt x="11984" y="4899"/>
                    <a:pt x="11919" y="4907"/>
                  </a:cubicBezTo>
                  <a:cubicBezTo>
                    <a:pt x="11863" y="4964"/>
                    <a:pt x="11806" y="4972"/>
                    <a:pt x="11928" y="5013"/>
                  </a:cubicBezTo>
                  <a:cubicBezTo>
                    <a:pt x="11992" y="5134"/>
                    <a:pt x="12000" y="5272"/>
                    <a:pt x="11936" y="5394"/>
                  </a:cubicBezTo>
                  <a:cubicBezTo>
                    <a:pt x="11928" y="5451"/>
                    <a:pt x="11928" y="5499"/>
                    <a:pt x="11984" y="5507"/>
                  </a:cubicBezTo>
                  <a:lnTo>
                    <a:pt x="12049" y="5507"/>
                  </a:lnTo>
                  <a:cubicBezTo>
                    <a:pt x="11919" y="5556"/>
                    <a:pt x="11919" y="5556"/>
                    <a:pt x="12041" y="5621"/>
                  </a:cubicBezTo>
                  <a:cubicBezTo>
                    <a:pt x="12098" y="5621"/>
                    <a:pt x="12098" y="5678"/>
                    <a:pt x="12033" y="5678"/>
                  </a:cubicBezTo>
                  <a:cubicBezTo>
                    <a:pt x="12000" y="5702"/>
                    <a:pt x="11976" y="5734"/>
                    <a:pt x="11968" y="5775"/>
                  </a:cubicBezTo>
                  <a:cubicBezTo>
                    <a:pt x="11968" y="5978"/>
                    <a:pt x="11952" y="6180"/>
                    <a:pt x="11919" y="6383"/>
                  </a:cubicBezTo>
                  <a:cubicBezTo>
                    <a:pt x="11830" y="6805"/>
                    <a:pt x="11798" y="6959"/>
                    <a:pt x="11863" y="6975"/>
                  </a:cubicBezTo>
                  <a:cubicBezTo>
                    <a:pt x="11903" y="7040"/>
                    <a:pt x="11903" y="7040"/>
                    <a:pt x="11838" y="7080"/>
                  </a:cubicBezTo>
                  <a:cubicBezTo>
                    <a:pt x="11782" y="7113"/>
                    <a:pt x="11749" y="7161"/>
                    <a:pt x="11741" y="7226"/>
                  </a:cubicBezTo>
                  <a:cubicBezTo>
                    <a:pt x="11734" y="7269"/>
                    <a:pt x="11727" y="7318"/>
                    <a:pt x="11681" y="7318"/>
                  </a:cubicBezTo>
                  <a:cubicBezTo>
                    <a:pt x="11675" y="7318"/>
                    <a:pt x="11668" y="7317"/>
                    <a:pt x="11660" y="7315"/>
                  </a:cubicBezTo>
                  <a:lnTo>
                    <a:pt x="11660" y="7315"/>
                  </a:lnTo>
                  <a:cubicBezTo>
                    <a:pt x="11709" y="7380"/>
                    <a:pt x="11709" y="7380"/>
                    <a:pt x="11700" y="7437"/>
                  </a:cubicBezTo>
                  <a:cubicBezTo>
                    <a:pt x="11694" y="7435"/>
                    <a:pt x="11688" y="7434"/>
                    <a:pt x="11682" y="7434"/>
                  </a:cubicBezTo>
                  <a:cubicBezTo>
                    <a:pt x="11641" y="7434"/>
                    <a:pt x="11633" y="7485"/>
                    <a:pt x="11676" y="7542"/>
                  </a:cubicBezTo>
                  <a:cubicBezTo>
                    <a:pt x="11743" y="7589"/>
                    <a:pt x="11767" y="7606"/>
                    <a:pt x="11747" y="7606"/>
                  </a:cubicBezTo>
                  <a:cubicBezTo>
                    <a:pt x="11736" y="7606"/>
                    <a:pt x="11710" y="7600"/>
                    <a:pt x="11668" y="7591"/>
                  </a:cubicBezTo>
                  <a:cubicBezTo>
                    <a:pt x="11667" y="7591"/>
                    <a:pt x="11665" y="7591"/>
                    <a:pt x="11663" y="7591"/>
                  </a:cubicBezTo>
                  <a:cubicBezTo>
                    <a:pt x="11613" y="7591"/>
                    <a:pt x="11538" y="7696"/>
                    <a:pt x="11567" y="7696"/>
                  </a:cubicBezTo>
                  <a:cubicBezTo>
                    <a:pt x="11572" y="7696"/>
                    <a:pt x="11578" y="7693"/>
                    <a:pt x="11587" y="7688"/>
                  </a:cubicBezTo>
                  <a:cubicBezTo>
                    <a:pt x="11644" y="7697"/>
                    <a:pt x="11619" y="7802"/>
                    <a:pt x="11668" y="7867"/>
                  </a:cubicBezTo>
                  <a:cubicBezTo>
                    <a:pt x="11661" y="7919"/>
                    <a:pt x="11646" y="7965"/>
                    <a:pt x="11599" y="7965"/>
                  </a:cubicBezTo>
                  <a:cubicBezTo>
                    <a:pt x="11595" y="7965"/>
                    <a:pt x="11591" y="7965"/>
                    <a:pt x="11587" y="7964"/>
                  </a:cubicBezTo>
                  <a:cubicBezTo>
                    <a:pt x="11522" y="8005"/>
                    <a:pt x="11522" y="8280"/>
                    <a:pt x="11571" y="8345"/>
                  </a:cubicBezTo>
                  <a:cubicBezTo>
                    <a:pt x="11620" y="8352"/>
                    <a:pt x="11620" y="8397"/>
                    <a:pt x="11576" y="8397"/>
                  </a:cubicBezTo>
                  <a:cubicBezTo>
                    <a:pt x="11570" y="8397"/>
                    <a:pt x="11563" y="8396"/>
                    <a:pt x="11555" y="8394"/>
                  </a:cubicBezTo>
                  <a:cubicBezTo>
                    <a:pt x="11550" y="8393"/>
                    <a:pt x="11546" y="8393"/>
                    <a:pt x="11543" y="8393"/>
                  </a:cubicBezTo>
                  <a:cubicBezTo>
                    <a:pt x="11497" y="8393"/>
                    <a:pt x="11488" y="8438"/>
                    <a:pt x="11473" y="8491"/>
                  </a:cubicBezTo>
                  <a:cubicBezTo>
                    <a:pt x="11502" y="8530"/>
                    <a:pt x="11494" y="8540"/>
                    <a:pt x="11471" y="8540"/>
                  </a:cubicBezTo>
                  <a:cubicBezTo>
                    <a:pt x="11455" y="8540"/>
                    <a:pt x="11432" y="8535"/>
                    <a:pt x="11409" y="8532"/>
                  </a:cubicBezTo>
                  <a:cubicBezTo>
                    <a:pt x="11394" y="8512"/>
                    <a:pt x="11382" y="8502"/>
                    <a:pt x="11373" y="8502"/>
                  </a:cubicBezTo>
                  <a:cubicBezTo>
                    <a:pt x="11353" y="8502"/>
                    <a:pt x="11344" y="8548"/>
                    <a:pt x="11328" y="8621"/>
                  </a:cubicBezTo>
                  <a:cubicBezTo>
                    <a:pt x="11376" y="8694"/>
                    <a:pt x="11328" y="8905"/>
                    <a:pt x="11295" y="9059"/>
                  </a:cubicBezTo>
                  <a:cubicBezTo>
                    <a:pt x="11238" y="9326"/>
                    <a:pt x="11287" y="9391"/>
                    <a:pt x="11384" y="9521"/>
                  </a:cubicBezTo>
                  <a:lnTo>
                    <a:pt x="11490" y="9594"/>
                  </a:lnTo>
                  <a:lnTo>
                    <a:pt x="11368" y="9569"/>
                  </a:lnTo>
                  <a:cubicBezTo>
                    <a:pt x="11311" y="9569"/>
                    <a:pt x="11246" y="9569"/>
                    <a:pt x="11182" y="9586"/>
                  </a:cubicBezTo>
                  <a:cubicBezTo>
                    <a:pt x="11173" y="9642"/>
                    <a:pt x="11230" y="9650"/>
                    <a:pt x="11287" y="9667"/>
                  </a:cubicBezTo>
                  <a:cubicBezTo>
                    <a:pt x="11352" y="9675"/>
                    <a:pt x="11336" y="9732"/>
                    <a:pt x="11255" y="9821"/>
                  </a:cubicBezTo>
                  <a:cubicBezTo>
                    <a:pt x="11173" y="9918"/>
                    <a:pt x="11165" y="9967"/>
                    <a:pt x="11214" y="10032"/>
                  </a:cubicBezTo>
                  <a:cubicBezTo>
                    <a:pt x="11206" y="10096"/>
                    <a:pt x="11173" y="10153"/>
                    <a:pt x="11117" y="10177"/>
                  </a:cubicBezTo>
                  <a:cubicBezTo>
                    <a:pt x="11109" y="10234"/>
                    <a:pt x="11109" y="10234"/>
                    <a:pt x="11165" y="10242"/>
                  </a:cubicBezTo>
                  <a:cubicBezTo>
                    <a:pt x="11222" y="10259"/>
                    <a:pt x="11214" y="10307"/>
                    <a:pt x="11141" y="10348"/>
                  </a:cubicBezTo>
                  <a:cubicBezTo>
                    <a:pt x="11019" y="10380"/>
                    <a:pt x="10987" y="10534"/>
                    <a:pt x="11044" y="10550"/>
                  </a:cubicBezTo>
                  <a:cubicBezTo>
                    <a:pt x="11101" y="10559"/>
                    <a:pt x="11092" y="10615"/>
                    <a:pt x="11076" y="10664"/>
                  </a:cubicBezTo>
                  <a:cubicBezTo>
                    <a:pt x="11060" y="10721"/>
                    <a:pt x="11068" y="10786"/>
                    <a:pt x="11101" y="10834"/>
                  </a:cubicBezTo>
                  <a:lnTo>
                    <a:pt x="11084" y="10940"/>
                  </a:lnTo>
                  <a:cubicBezTo>
                    <a:pt x="11080" y="10955"/>
                    <a:pt x="11073" y="10962"/>
                    <a:pt x="11066" y="10962"/>
                  </a:cubicBezTo>
                  <a:cubicBezTo>
                    <a:pt x="11046" y="10962"/>
                    <a:pt x="11024" y="10916"/>
                    <a:pt x="11036" y="10875"/>
                  </a:cubicBezTo>
                  <a:lnTo>
                    <a:pt x="11036" y="10875"/>
                  </a:lnTo>
                  <a:lnTo>
                    <a:pt x="10963" y="10915"/>
                  </a:lnTo>
                  <a:cubicBezTo>
                    <a:pt x="10938" y="11021"/>
                    <a:pt x="10930" y="11077"/>
                    <a:pt x="10979" y="11142"/>
                  </a:cubicBezTo>
                  <a:cubicBezTo>
                    <a:pt x="11046" y="11189"/>
                    <a:pt x="11070" y="11205"/>
                    <a:pt x="11048" y="11205"/>
                  </a:cubicBezTo>
                  <a:cubicBezTo>
                    <a:pt x="11035" y="11205"/>
                    <a:pt x="11007" y="11200"/>
                    <a:pt x="10963" y="11191"/>
                  </a:cubicBezTo>
                  <a:cubicBezTo>
                    <a:pt x="10958" y="11190"/>
                    <a:pt x="10953" y="11190"/>
                    <a:pt x="10948" y="11190"/>
                  </a:cubicBezTo>
                  <a:cubicBezTo>
                    <a:pt x="10896" y="11190"/>
                    <a:pt x="10845" y="11229"/>
                    <a:pt x="10882" y="11288"/>
                  </a:cubicBezTo>
                  <a:cubicBezTo>
                    <a:pt x="10978" y="11355"/>
                    <a:pt x="10932" y="11395"/>
                    <a:pt x="10880" y="11395"/>
                  </a:cubicBezTo>
                  <a:cubicBezTo>
                    <a:pt x="10875" y="11395"/>
                    <a:pt x="10870" y="11394"/>
                    <a:pt x="10865" y="11394"/>
                  </a:cubicBezTo>
                  <a:cubicBezTo>
                    <a:pt x="10827" y="11364"/>
                    <a:pt x="10802" y="11345"/>
                    <a:pt x="10790" y="11345"/>
                  </a:cubicBezTo>
                  <a:cubicBezTo>
                    <a:pt x="10770" y="11345"/>
                    <a:pt x="10787" y="11402"/>
                    <a:pt x="10833" y="11556"/>
                  </a:cubicBezTo>
                  <a:cubicBezTo>
                    <a:pt x="10809" y="11661"/>
                    <a:pt x="10825" y="11880"/>
                    <a:pt x="10784" y="12042"/>
                  </a:cubicBezTo>
                  <a:cubicBezTo>
                    <a:pt x="10744" y="12253"/>
                    <a:pt x="10719" y="12358"/>
                    <a:pt x="10655" y="12399"/>
                  </a:cubicBezTo>
                  <a:cubicBezTo>
                    <a:pt x="10647" y="12398"/>
                    <a:pt x="10640" y="12396"/>
                    <a:pt x="10634" y="12395"/>
                  </a:cubicBezTo>
                  <a:lnTo>
                    <a:pt x="10634" y="12395"/>
                  </a:lnTo>
                  <a:cubicBezTo>
                    <a:pt x="10706" y="12425"/>
                    <a:pt x="10691" y="12486"/>
                    <a:pt x="10663" y="12618"/>
                  </a:cubicBezTo>
                  <a:cubicBezTo>
                    <a:pt x="10590" y="12715"/>
                    <a:pt x="10590" y="12845"/>
                    <a:pt x="10655" y="12950"/>
                  </a:cubicBezTo>
                  <a:lnTo>
                    <a:pt x="10679" y="12845"/>
                  </a:lnTo>
                  <a:cubicBezTo>
                    <a:pt x="10792" y="12869"/>
                    <a:pt x="10784" y="12918"/>
                    <a:pt x="10703" y="13015"/>
                  </a:cubicBezTo>
                  <a:cubicBezTo>
                    <a:pt x="10699" y="13043"/>
                    <a:pt x="10676" y="13052"/>
                    <a:pt x="10647" y="13052"/>
                  </a:cubicBezTo>
                  <a:cubicBezTo>
                    <a:pt x="10624" y="13052"/>
                    <a:pt x="10598" y="13047"/>
                    <a:pt x="10574" y="13039"/>
                  </a:cubicBezTo>
                  <a:cubicBezTo>
                    <a:pt x="10568" y="13039"/>
                    <a:pt x="10562" y="13038"/>
                    <a:pt x="10556" y="13038"/>
                  </a:cubicBezTo>
                  <a:cubicBezTo>
                    <a:pt x="10506" y="13038"/>
                    <a:pt x="10458" y="13070"/>
                    <a:pt x="10436" y="13121"/>
                  </a:cubicBezTo>
                  <a:cubicBezTo>
                    <a:pt x="10430" y="13163"/>
                    <a:pt x="10419" y="13200"/>
                    <a:pt x="10444" y="13200"/>
                  </a:cubicBezTo>
                  <a:cubicBezTo>
                    <a:pt x="10453" y="13200"/>
                    <a:pt x="10466" y="13196"/>
                    <a:pt x="10484" y="13185"/>
                  </a:cubicBezTo>
                  <a:cubicBezTo>
                    <a:pt x="10541" y="13202"/>
                    <a:pt x="10541" y="13202"/>
                    <a:pt x="10533" y="13250"/>
                  </a:cubicBezTo>
                  <a:cubicBezTo>
                    <a:pt x="10509" y="13307"/>
                    <a:pt x="10517" y="13372"/>
                    <a:pt x="10557" y="13421"/>
                  </a:cubicBezTo>
                  <a:cubicBezTo>
                    <a:pt x="10614" y="13437"/>
                    <a:pt x="10606" y="13485"/>
                    <a:pt x="10590" y="13542"/>
                  </a:cubicBezTo>
                  <a:cubicBezTo>
                    <a:pt x="10549" y="13575"/>
                    <a:pt x="10509" y="13631"/>
                    <a:pt x="10501" y="13688"/>
                  </a:cubicBezTo>
                  <a:lnTo>
                    <a:pt x="10444" y="13672"/>
                  </a:lnTo>
                  <a:cubicBezTo>
                    <a:pt x="10395" y="13672"/>
                    <a:pt x="10355" y="13680"/>
                    <a:pt x="10314" y="13704"/>
                  </a:cubicBezTo>
                  <a:cubicBezTo>
                    <a:pt x="10306" y="13753"/>
                    <a:pt x="10363" y="13769"/>
                    <a:pt x="10363" y="13769"/>
                  </a:cubicBezTo>
                  <a:cubicBezTo>
                    <a:pt x="10419" y="13777"/>
                    <a:pt x="10152" y="15050"/>
                    <a:pt x="10119" y="15204"/>
                  </a:cubicBezTo>
                  <a:cubicBezTo>
                    <a:pt x="10048" y="15291"/>
                    <a:pt x="10014" y="15422"/>
                    <a:pt x="10053" y="15422"/>
                  </a:cubicBezTo>
                  <a:cubicBezTo>
                    <a:pt x="10057" y="15422"/>
                    <a:pt x="10064" y="15420"/>
                    <a:pt x="10071" y="15415"/>
                  </a:cubicBezTo>
                  <a:cubicBezTo>
                    <a:pt x="10136" y="15415"/>
                    <a:pt x="10071" y="15715"/>
                    <a:pt x="9998" y="16080"/>
                  </a:cubicBezTo>
                  <a:cubicBezTo>
                    <a:pt x="9965" y="16242"/>
                    <a:pt x="9933" y="16388"/>
                    <a:pt x="9909" y="16510"/>
                  </a:cubicBezTo>
                  <a:cubicBezTo>
                    <a:pt x="9722" y="16510"/>
                    <a:pt x="9617" y="16526"/>
                    <a:pt x="9633" y="16558"/>
                  </a:cubicBezTo>
                  <a:lnTo>
                    <a:pt x="9447" y="16558"/>
                  </a:lnTo>
                  <a:cubicBezTo>
                    <a:pt x="9341" y="16574"/>
                    <a:pt x="9236" y="16591"/>
                    <a:pt x="9130" y="16615"/>
                  </a:cubicBezTo>
                  <a:cubicBezTo>
                    <a:pt x="9102" y="16647"/>
                    <a:pt x="9070" y="16664"/>
                    <a:pt x="9052" y="16664"/>
                  </a:cubicBezTo>
                  <a:cubicBezTo>
                    <a:pt x="9035" y="16664"/>
                    <a:pt x="9033" y="16647"/>
                    <a:pt x="9065" y="16615"/>
                  </a:cubicBezTo>
                  <a:cubicBezTo>
                    <a:pt x="9057" y="16558"/>
                    <a:pt x="9049" y="16501"/>
                    <a:pt x="8984" y="16501"/>
                  </a:cubicBezTo>
                  <a:cubicBezTo>
                    <a:pt x="8977" y="16501"/>
                    <a:pt x="8971" y="16501"/>
                    <a:pt x="8965" y="16501"/>
                  </a:cubicBezTo>
                  <a:cubicBezTo>
                    <a:pt x="8864" y="16501"/>
                    <a:pt x="8871" y="16562"/>
                    <a:pt x="8871" y="16615"/>
                  </a:cubicBezTo>
                  <a:cubicBezTo>
                    <a:pt x="8871" y="16647"/>
                    <a:pt x="8847" y="16672"/>
                    <a:pt x="8814" y="16672"/>
                  </a:cubicBezTo>
                  <a:cubicBezTo>
                    <a:pt x="8765" y="16672"/>
                    <a:pt x="8765" y="16672"/>
                    <a:pt x="8765" y="16615"/>
                  </a:cubicBezTo>
                  <a:lnTo>
                    <a:pt x="8765" y="16493"/>
                  </a:lnTo>
                  <a:lnTo>
                    <a:pt x="8709" y="16493"/>
                  </a:lnTo>
                  <a:cubicBezTo>
                    <a:pt x="8709" y="16526"/>
                    <a:pt x="8684" y="16558"/>
                    <a:pt x="8652" y="16558"/>
                  </a:cubicBezTo>
                  <a:cubicBezTo>
                    <a:pt x="8603" y="16558"/>
                    <a:pt x="8603" y="16558"/>
                    <a:pt x="8603" y="16437"/>
                  </a:cubicBezTo>
                  <a:cubicBezTo>
                    <a:pt x="8603" y="16376"/>
                    <a:pt x="8589" y="16345"/>
                    <a:pt x="8569" y="16345"/>
                  </a:cubicBezTo>
                  <a:cubicBezTo>
                    <a:pt x="8549" y="16345"/>
                    <a:pt x="8522" y="16376"/>
                    <a:pt x="8498" y="16437"/>
                  </a:cubicBezTo>
                  <a:lnTo>
                    <a:pt x="8384" y="16493"/>
                  </a:lnTo>
                  <a:cubicBezTo>
                    <a:pt x="8369" y="16456"/>
                    <a:pt x="8348" y="16441"/>
                    <a:pt x="8324" y="16441"/>
                  </a:cubicBezTo>
                  <a:cubicBezTo>
                    <a:pt x="8271" y="16441"/>
                    <a:pt x="8207" y="16511"/>
                    <a:pt x="8174" y="16550"/>
                  </a:cubicBezTo>
                  <a:cubicBezTo>
                    <a:pt x="8145" y="16489"/>
                    <a:pt x="8117" y="16459"/>
                    <a:pt x="8089" y="16459"/>
                  </a:cubicBezTo>
                  <a:cubicBezTo>
                    <a:pt x="8062" y="16459"/>
                    <a:pt x="8036" y="16489"/>
                    <a:pt x="8011" y="16550"/>
                  </a:cubicBezTo>
                  <a:cubicBezTo>
                    <a:pt x="8011" y="16579"/>
                    <a:pt x="7997" y="16593"/>
                    <a:pt x="7976" y="16593"/>
                  </a:cubicBezTo>
                  <a:cubicBezTo>
                    <a:pt x="7955" y="16593"/>
                    <a:pt x="7926" y="16579"/>
                    <a:pt x="7898" y="16550"/>
                  </a:cubicBezTo>
                  <a:cubicBezTo>
                    <a:pt x="7849" y="16485"/>
                    <a:pt x="7793" y="16485"/>
                    <a:pt x="7687" y="16485"/>
                  </a:cubicBezTo>
                  <a:cubicBezTo>
                    <a:pt x="7642" y="16537"/>
                    <a:pt x="7389" y="16542"/>
                    <a:pt x="7069" y="16542"/>
                  </a:cubicBezTo>
                  <a:cubicBezTo>
                    <a:pt x="6990" y="16542"/>
                    <a:pt x="6906" y="16542"/>
                    <a:pt x="6820" y="16542"/>
                  </a:cubicBezTo>
                  <a:cubicBezTo>
                    <a:pt x="6686" y="16540"/>
                    <a:pt x="6565" y="16538"/>
                    <a:pt x="6459" y="16538"/>
                  </a:cubicBezTo>
                  <a:cubicBezTo>
                    <a:pt x="6180" y="16538"/>
                    <a:pt x="6009" y="16549"/>
                    <a:pt x="6009" y="16591"/>
                  </a:cubicBezTo>
                  <a:cubicBezTo>
                    <a:pt x="5960" y="16591"/>
                    <a:pt x="5960" y="16591"/>
                    <a:pt x="5903" y="16534"/>
                  </a:cubicBezTo>
                  <a:cubicBezTo>
                    <a:pt x="5903" y="16507"/>
                    <a:pt x="5893" y="16491"/>
                    <a:pt x="5878" y="16491"/>
                  </a:cubicBezTo>
                  <a:cubicBezTo>
                    <a:pt x="5857" y="16491"/>
                    <a:pt x="5826" y="16520"/>
                    <a:pt x="5798" y="16591"/>
                  </a:cubicBezTo>
                  <a:cubicBezTo>
                    <a:pt x="5765" y="16624"/>
                    <a:pt x="5751" y="16660"/>
                    <a:pt x="5745" y="16660"/>
                  </a:cubicBezTo>
                  <a:cubicBezTo>
                    <a:pt x="5741" y="16660"/>
                    <a:pt x="5741" y="16641"/>
                    <a:pt x="5741" y="16591"/>
                  </a:cubicBezTo>
                  <a:cubicBezTo>
                    <a:pt x="5741" y="16534"/>
                    <a:pt x="5636" y="16534"/>
                    <a:pt x="5417" y="16526"/>
                  </a:cubicBezTo>
                  <a:cubicBezTo>
                    <a:pt x="5255" y="16526"/>
                    <a:pt x="5044" y="16526"/>
                    <a:pt x="5044" y="16583"/>
                  </a:cubicBezTo>
                  <a:cubicBezTo>
                    <a:pt x="4987" y="16615"/>
                    <a:pt x="4959" y="16631"/>
                    <a:pt x="4952" y="16631"/>
                  </a:cubicBezTo>
                  <a:cubicBezTo>
                    <a:pt x="4945" y="16631"/>
                    <a:pt x="4959" y="16615"/>
                    <a:pt x="4987" y="16583"/>
                  </a:cubicBezTo>
                  <a:cubicBezTo>
                    <a:pt x="5022" y="16512"/>
                    <a:pt x="4930" y="16460"/>
                    <a:pt x="4815" y="16460"/>
                  </a:cubicBezTo>
                  <a:cubicBezTo>
                    <a:pt x="4746" y="16460"/>
                    <a:pt x="4668" y="16480"/>
                    <a:pt x="4606" y="16526"/>
                  </a:cubicBezTo>
                  <a:cubicBezTo>
                    <a:pt x="4558" y="16526"/>
                    <a:pt x="4501" y="16518"/>
                    <a:pt x="4501" y="16461"/>
                  </a:cubicBezTo>
                  <a:cubicBezTo>
                    <a:pt x="4412" y="16461"/>
                    <a:pt x="4314" y="16477"/>
                    <a:pt x="4233" y="16518"/>
                  </a:cubicBezTo>
                  <a:lnTo>
                    <a:pt x="3852" y="16518"/>
                  </a:lnTo>
                  <a:cubicBezTo>
                    <a:pt x="3779" y="16518"/>
                    <a:pt x="3706" y="16542"/>
                    <a:pt x="3641" y="16574"/>
                  </a:cubicBezTo>
                  <a:lnTo>
                    <a:pt x="3585" y="16574"/>
                  </a:lnTo>
                  <a:cubicBezTo>
                    <a:pt x="3585" y="16518"/>
                    <a:pt x="3317" y="16510"/>
                    <a:pt x="2936" y="16510"/>
                  </a:cubicBezTo>
                  <a:cubicBezTo>
                    <a:pt x="2563" y="16510"/>
                    <a:pt x="2239" y="16501"/>
                    <a:pt x="2182" y="16445"/>
                  </a:cubicBezTo>
                  <a:cubicBezTo>
                    <a:pt x="2141" y="16445"/>
                    <a:pt x="2101" y="16469"/>
                    <a:pt x="2077" y="16501"/>
                  </a:cubicBezTo>
                  <a:cubicBezTo>
                    <a:pt x="2044" y="16572"/>
                    <a:pt x="2011" y="16601"/>
                    <a:pt x="1980" y="16601"/>
                  </a:cubicBezTo>
                  <a:cubicBezTo>
                    <a:pt x="1957" y="16601"/>
                    <a:pt x="1935" y="16586"/>
                    <a:pt x="1914" y="16558"/>
                  </a:cubicBezTo>
                  <a:cubicBezTo>
                    <a:pt x="1878" y="16497"/>
                    <a:pt x="1815" y="16467"/>
                    <a:pt x="1752" y="16467"/>
                  </a:cubicBezTo>
                  <a:cubicBezTo>
                    <a:pt x="1689" y="16467"/>
                    <a:pt x="1627" y="16497"/>
                    <a:pt x="1590" y="16558"/>
                  </a:cubicBezTo>
                  <a:cubicBezTo>
                    <a:pt x="1590" y="16543"/>
                    <a:pt x="1590" y="16522"/>
                    <a:pt x="1590" y="16501"/>
                  </a:cubicBezTo>
                  <a:cubicBezTo>
                    <a:pt x="1568" y="16454"/>
                    <a:pt x="1530" y="16434"/>
                    <a:pt x="1488" y="16434"/>
                  </a:cubicBezTo>
                  <a:cubicBezTo>
                    <a:pt x="1423" y="16434"/>
                    <a:pt x="1349" y="16484"/>
                    <a:pt x="1314" y="16558"/>
                  </a:cubicBezTo>
                  <a:cubicBezTo>
                    <a:pt x="1280" y="16512"/>
                    <a:pt x="1241" y="16470"/>
                    <a:pt x="1204" y="16470"/>
                  </a:cubicBezTo>
                  <a:cubicBezTo>
                    <a:pt x="1189" y="16470"/>
                    <a:pt x="1174" y="16477"/>
                    <a:pt x="1160" y="16493"/>
                  </a:cubicBezTo>
                  <a:cubicBezTo>
                    <a:pt x="1104" y="16493"/>
                    <a:pt x="1104" y="16493"/>
                    <a:pt x="1104" y="16372"/>
                  </a:cubicBezTo>
                  <a:cubicBezTo>
                    <a:pt x="1104" y="16315"/>
                    <a:pt x="1104" y="16258"/>
                    <a:pt x="1047" y="16258"/>
                  </a:cubicBezTo>
                  <a:cubicBezTo>
                    <a:pt x="1044" y="16258"/>
                    <a:pt x="1041" y="16258"/>
                    <a:pt x="1039" y="16258"/>
                  </a:cubicBezTo>
                  <a:cubicBezTo>
                    <a:pt x="998" y="16258"/>
                    <a:pt x="998" y="16318"/>
                    <a:pt x="998" y="16372"/>
                  </a:cubicBezTo>
                  <a:lnTo>
                    <a:pt x="885" y="16372"/>
                  </a:lnTo>
                  <a:cubicBezTo>
                    <a:pt x="852" y="16372"/>
                    <a:pt x="828" y="16396"/>
                    <a:pt x="836" y="16429"/>
                  </a:cubicBezTo>
                  <a:cubicBezTo>
                    <a:pt x="836" y="16493"/>
                    <a:pt x="779" y="16493"/>
                    <a:pt x="723" y="16493"/>
                  </a:cubicBezTo>
                  <a:cubicBezTo>
                    <a:pt x="723" y="16474"/>
                    <a:pt x="718" y="16466"/>
                    <a:pt x="714" y="16466"/>
                  </a:cubicBezTo>
                  <a:cubicBezTo>
                    <a:pt x="702" y="16466"/>
                    <a:pt x="688" y="16510"/>
                    <a:pt x="723" y="16550"/>
                  </a:cubicBezTo>
                  <a:cubicBezTo>
                    <a:pt x="723" y="16607"/>
                    <a:pt x="723" y="16672"/>
                    <a:pt x="674" y="16672"/>
                  </a:cubicBezTo>
                  <a:cubicBezTo>
                    <a:pt x="674" y="16672"/>
                    <a:pt x="674" y="16729"/>
                    <a:pt x="666" y="16793"/>
                  </a:cubicBezTo>
                  <a:cubicBezTo>
                    <a:pt x="666" y="16907"/>
                    <a:pt x="666" y="16972"/>
                    <a:pt x="779" y="17028"/>
                  </a:cubicBezTo>
                  <a:cubicBezTo>
                    <a:pt x="903" y="17066"/>
                    <a:pt x="1009" y="17102"/>
                    <a:pt x="1076" y="17102"/>
                  </a:cubicBezTo>
                  <a:cubicBezTo>
                    <a:pt x="1124" y="17102"/>
                    <a:pt x="1152" y="17084"/>
                    <a:pt x="1152" y="17037"/>
                  </a:cubicBezTo>
                  <a:cubicBezTo>
                    <a:pt x="1177" y="16996"/>
                    <a:pt x="1219" y="16976"/>
                    <a:pt x="1262" y="16976"/>
                  </a:cubicBezTo>
                  <a:cubicBezTo>
                    <a:pt x="1304" y="16976"/>
                    <a:pt x="1347" y="16996"/>
                    <a:pt x="1371" y="17037"/>
                  </a:cubicBezTo>
                  <a:cubicBezTo>
                    <a:pt x="1371" y="17093"/>
                    <a:pt x="1582" y="17093"/>
                    <a:pt x="1858" y="17101"/>
                  </a:cubicBezTo>
                  <a:cubicBezTo>
                    <a:pt x="2174" y="17101"/>
                    <a:pt x="2336" y="17101"/>
                    <a:pt x="2393" y="17166"/>
                  </a:cubicBezTo>
                  <a:cubicBezTo>
                    <a:pt x="2417" y="17199"/>
                    <a:pt x="2458" y="17215"/>
                    <a:pt x="2498" y="17223"/>
                  </a:cubicBezTo>
                  <a:cubicBezTo>
                    <a:pt x="2498" y="17166"/>
                    <a:pt x="2822" y="17166"/>
                    <a:pt x="3204" y="17166"/>
                  </a:cubicBezTo>
                  <a:cubicBezTo>
                    <a:pt x="3306" y="17169"/>
                    <a:pt x="3409" y="17170"/>
                    <a:pt x="3504" y="17170"/>
                  </a:cubicBezTo>
                  <a:cubicBezTo>
                    <a:pt x="3757" y="17170"/>
                    <a:pt x="3958" y="17159"/>
                    <a:pt x="3958" y="17118"/>
                  </a:cubicBezTo>
                  <a:lnTo>
                    <a:pt x="4063" y="17118"/>
                  </a:lnTo>
                  <a:cubicBezTo>
                    <a:pt x="4063" y="17174"/>
                    <a:pt x="4176" y="17174"/>
                    <a:pt x="4282" y="17174"/>
                  </a:cubicBezTo>
                  <a:cubicBezTo>
                    <a:pt x="4347" y="17142"/>
                    <a:pt x="4420" y="17126"/>
                    <a:pt x="4501" y="17118"/>
                  </a:cubicBezTo>
                  <a:cubicBezTo>
                    <a:pt x="4501" y="17183"/>
                    <a:pt x="4549" y="17183"/>
                    <a:pt x="4655" y="17183"/>
                  </a:cubicBezTo>
                  <a:cubicBezTo>
                    <a:pt x="4768" y="17183"/>
                    <a:pt x="4817" y="17183"/>
                    <a:pt x="4817" y="17126"/>
                  </a:cubicBezTo>
                  <a:cubicBezTo>
                    <a:pt x="4843" y="17125"/>
                    <a:pt x="4868" y="17124"/>
                    <a:pt x="4894" y="17124"/>
                  </a:cubicBezTo>
                  <a:cubicBezTo>
                    <a:pt x="5071" y="17124"/>
                    <a:pt x="5247" y="17148"/>
                    <a:pt x="5417" y="17191"/>
                  </a:cubicBezTo>
                  <a:cubicBezTo>
                    <a:pt x="5431" y="17207"/>
                    <a:pt x="5446" y="17214"/>
                    <a:pt x="5461" y="17214"/>
                  </a:cubicBezTo>
                  <a:cubicBezTo>
                    <a:pt x="5498" y="17214"/>
                    <a:pt x="5539" y="17172"/>
                    <a:pt x="5579" y="17126"/>
                  </a:cubicBezTo>
                  <a:cubicBezTo>
                    <a:pt x="5579" y="17069"/>
                    <a:pt x="5628" y="17020"/>
                    <a:pt x="5685" y="17012"/>
                  </a:cubicBezTo>
                  <a:lnTo>
                    <a:pt x="5685" y="17134"/>
                  </a:lnTo>
                  <a:cubicBezTo>
                    <a:pt x="5628" y="17191"/>
                    <a:pt x="5628" y="17191"/>
                    <a:pt x="5741" y="17191"/>
                  </a:cubicBezTo>
                  <a:lnTo>
                    <a:pt x="5847" y="17191"/>
                  </a:lnTo>
                  <a:cubicBezTo>
                    <a:pt x="5847" y="17134"/>
                    <a:pt x="6114" y="17134"/>
                    <a:pt x="6495" y="17134"/>
                  </a:cubicBezTo>
                  <a:cubicBezTo>
                    <a:pt x="6629" y="17136"/>
                    <a:pt x="6738" y="17138"/>
                    <a:pt x="6826" y="17138"/>
                  </a:cubicBezTo>
                  <a:cubicBezTo>
                    <a:pt x="7059" y="17138"/>
                    <a:pt x="7144" y="17126"/>
                    <a:pt x="7144" y="17085"/>
                  </a:cubicBezTo>
                  <a:cubicBezTo>
                    <a:pt x="7144" y="17053"/>
                    <a:pt x="7156" y="17037"/>
                    <a:pt x="7189" y="17037"/>
                  </a:cubicBezTo>
                  <a:cubicBezTo>
                    <a:pt x="7221" y="17037"/>
                    <a:pt x="7274" y="17053"/>
                    <a:pt x="7355" y="17085"/>
                  </a:cubicBezTo>
                  <a:cubicBezTo>
                    <a:pt x="7562" y="17199"/>
                    <a:pt x="7637" y="17240"/>
                    <a:pt x="7679" y="17240"/>
                  </a:cubicBezTo>
                  <a:cubicBezTo>
                    <a:pt x="7702" y="17240"/>
                    <a:pt x="7715" y="17227"/>
                    <a:pt x="7736" y="17207"/>
                  </a:cubicBezTo>
                  <a:cubicBezTo>
                    <a:pt x="7679" y="17207"/>
                    <a:pt x="7679" y="17150"/>
                    <a:pt x="7679" y="17085"/>
                  </a:cubicBezTo>
                  <a:cubicBezTo>
                    <a:pt x="7679" y="17024"/>
                    <a:pt x="7693" y="16994"/>
                    <a:pt x="7713" y="16994"/>
                  </a:cubicBezTo>
                  <a:cubicBezTo>
                    <a:pt x="7734" y="16994"/>
                    <a:pt x="7760" y="17024"/>
                    <a:pt x="7784" y="17085"/>
                  </a:cubicBezTo>
                  <a:cubicBezTo>
                    <a:pt x="7784" y="17133"/>
                    <a:pt x="7910" y="17153"/>
                    <a:pt x="8066" y="17153"/>
                  </a:cubicBezTo>
                  <a:cubicBezTo>
                    <a:pt x="8306" y="17153"/>
                    <a:pt x="8618" y="17105"/>
                    <a:pt x="8652" y="17037"/>
                  </a:cubicBezTo>
                  <a:lnTo>
                    <a:pt x="8652" y="17093"/>
                  </a:lnTo>
                  <a:cubicBezTo>
                    <a:pt x="8652" y="17158"/>
                    <a:pt x="8701" y="17158"/>
                    <a:pt x="8928" y="17158"/>
                  </a:cubicBezTo>
                  <a:lnTo>
                    <a:pt x="9211" y="17158"/>
                  </a:lnTo>
                  <a:cubicBezTo>
                    <a:pt x="9205" y="17108"/>
                    <a:pt x="9296" y="17089"/>
                    <a:pt x="9408" y="17089"/>
                  </a:cubicBezTo>
                  <a:cubicBezTo>
                    <a:pt x="9565" y="17089"/>
                    <a:pt x="9760" y="17125"/>
                    <a:pt x="9779" y="17158"/>
                  </a:cubicBezTo>
                  <a:cubicBezTo>
                    <a:pt x="9901" y="17223"/>
                    <a:pt x="9909" y="17223"/>
                    <a:pt x="10103" y="17223"/>
                  </a:cubicBezTo>
                  <a:cubicBezTo>
                    <a:pt x="10195" y="17181"/>
                    <a:pt x="10293" y="17157"/>
                    <a:pt x="10392" y="17157"/>
                  </a:cubicBezTo>
                  <a:cubicBezTo>
                    <a:pt x="10407" y="17157"/>
                    <a:pt x="10421" y="17157"/>
                    <a:pt x="10436" y="17158"/>
                  </a:cubicBezTo>
                  <a:cubicBezTo>
                    <a:pt x="10472" y="16975"/>
                    <a:pt x="10529" y="16837"/>
                    <a:pt x="10564" y="16837"/>
                  </a:cubicBezTo>
                  <a:cubicBezTo>
                    <a:pt x="10567" y="16837"/>
                    <a:pt x="10570" y="16839"/>
                    <a:pt x="10574" y="16842"/>
                  </a:cubicBezTo>
                  <a:lnTo>
                    <a:pt x="10614" y="16647"/>
                  </a:lnTo>
                  <a:cubicBezTo>
                    <a:pt x="10590" y="16510"/>
                    <a:pt x="10598" y="16372"/>
                    <a:pt x="10638" y="16234"/>
                  </a:cubicBezTo>
                  <a:cubicBezTo>
                    <a:pt x="10683" y="16017"/>
                    <a:pt x="10703" y="15911"/>
                    <a:pt x="10673" y="15911"/>
                  </a:cubicBezTo>
                  <a:cubicBezTo>
                    <a:pt x="10665" y="15911"/>
                    <a:pt x="10654" y="15918"/>
                    <a:pt x="10638" y="15934"/>
                  </a:cubicBezTo>
                  <a:cubicBezTo>
                    <a:pt x="10582" y="15910"/>
                    <a:pt x="10525" y="15893"/>
                    <a:pt x="10541" y="15804"/>
                  </a:cubicBezTo>
                  <a:lnTo>
                    <a:pt x="10541" y="15804"/>
                  </a:lnTo>
                  <a:lnTo>
                    <a:pt x="10598" y="15829"/>
                  </a:lnTo>
                  <a:cubicBezTo>
                    <a:pt x="10600" y="15829"/>
                    <a:pt x="10601" y="15829"/>
                    <a:pt x="10603" y="15829"/>
                  </a:cubicBezTo>
                  <a:cubicBezTo>
                    <a:pt x="10633" y="15829"/>
                    <a:pt x="10656" y="15765"/>
                    <a:pt x="10687" y="15658"/>
                  </a:cubicBezTo>
                  <a:cubicBezTo>
                    <a:pt x="10711" y="15585"/>
                    <a:pt x="10728" y="15504"/>
                    <a:pt x="10752" y="15391"/>
                  </a:cubicBezTo>
                  <a:cubicBezTo>
                    <a:pt x="10809" y="15131"/>
                    <a:pt x="10833" y="15026"/>
                    <a:pt x="10898" y="14985"/>
                  </a:cubicBezTo>
                  <a:lnTo>
                    <a:pt x="10849" y="14920"/>
                  </a:lnTo>
                  <a:cubicBezTo>
                    <a:pt x="10806" y="14863"/>
                    <a:pt x="10814" y="14812"/>
                    <a:pt x="10855" y="14812"/>
                  </a:cubicBezTo>
                  <a:cubicBezTo>
                    <a:pt x="10861" y="14812"/>
                    <a:pt x="10867" y="14813"/>
                    <a:pt x="10873" y="14815"/>
                  </a:cubicBezTo>
                  <a:cubicBezTo>
                    <a:pt x="10946" y="14775"/>
                    <a:pt x="10987" y="14564"/>
                    <a:pt x="10955" y="14442"/>
                  </a:cubicBezTo>
                  <a:lnTo>
                    <a:pt x="10971" y="14337"/>
                  </a:lnTo>
                  <a:cubicBezTo>
                    <a:pt x="11101" y="14312"/>
                    <a:pt x="11133" y="14150"/>
                    <a:pt x="11028" y="14077"/>
                  </a:cubicBezTo>
                  <a:lnTo>
                    <a:pt x="11028" y="14077"/>
                  </a:lnTo>
                  <a:cubicBezTo>
                    <a:pt x="11032" y="14078"/>
                    <a:pt x="11037" y="14078"/>
                    <a:pt x="11041" y="14078"/>
                  </a:cubicBezTo>
                  <a:cubicBezTo>
                    <a:pt x="11094" y="14078"/>
                    <a:pt x="11101" y="14033"/>
                    <a:pt x="11109" y="13980"/>
                  </a:cubicBezTo>
                  <a:cubicBezTo>
                    <a:pt x="11077" y="13869"/>
                    <a:pt x="11115" y="13664"/>
                    <a:pt x="11178" y="13664"/>
                  </a:cubicBezTo>
                  <a:cubicBezTo>
                    <a:pt x="11179" y="13664"/>
                    <a:pt x="11180" y="13664"/>
                    <a:pt x="11182" y="13664"/>
                  </a:cubicBezTo>
                  <a:lnTo>
                    <a:pt x="11190" y="13615"/>
                  </a:lnTo>
                  <a:cubicBezTo>
                    <a:pt x="11157" y="13566"/>
                    <a:pt x="11141" y="13502"/>
                    <a:pt x="11165" y="13445"/>
                  </a:cubicBezTo>
                  <a:cubicBezTo>
                    <a:pt x="11182" y="13388"/>
                    <a:pt x="11173" y="13323"/>
                    <a:pt x="11141" y="13275"/>
                  </a:cubicBezTo>
                  <a:cubicBezTo>
                    <a:pt x="11109" y="13242"/>
                    <a:pt x="11101" y="13194"/>
                    <a:pt x="11101" y="13153"/>
                  </a:cubicBezTo>
                  <a:cubicBezTo>
                    <a:pt x="11104" y="13141"/>
                    <a:pt x="11110" y="13136"/>
                    <a:pt x="11118" y="13136"/>
                  </a:cubicBezTo>
                  <a:cubicBezTo>
                    <a:pt x="11140" y="13136"/>
                    <a:pt x="11175" y="13185"/>
                    <a:pt x="11206" y="13234"/>
                  </a:cubicBezTo>
                  <a:cubicBezTo>
                    <a:pt x="11216" y="13261"/>
                    <a:pt x="11225" y="13273"/>
                    <a:pt x="11232" y="13273"/>
                  </a:cubicBezTo>
                  <a:cubicBezTo>
                    <a:pt x="11255" y="13273"/>
                    <a:pt x="11260" y="13149"/>
                    <a:pt x="11198" y="13007"/>
                  </a:cubicBezTo>
                  <a:cubicBezTo>
                    <a:pt x="11150" y="12911"/>
                    <a:pt x="11128" y="12866"/>
                    <a:pt x="11133" y="12866"/>
                  </a:cubicBezTo>
                  <a:cubicBezTo>
                    <a:pt x="11137" y="12866"/>
                    <a:pt x="11161" y="12899"/>
                    <a:pt x="11206" y="12958"/>
                  </a:cubicBezTo>
                  <a:cubicBezTo>
                    <a:pt x="11235" y="12997"/>
                    <a:pt x="11263" y="13035"/>
                    <a:pt x="11274" y="13035"/>
                  </a:cubicBezTo>
                  <a:cubicBezTo>
                    <a:pt x="11281" y="13035"/>
                    <a:pt x="11279" y="13016"/>
                    <a:pt x="11263" y="12967"/>
                  </a:cubicBezTo>
                  <a:cubicBezTo>
                    <a:pt x="11263" y="12967"/>
                    <a:pt x="11287" y="12861"/>
                    <a:pt x="11230" y="12853"/>
                  </a:cubicBezTo>
                  <a:lnTo>
                    <a:pt x="11263" y="12691"/>
                  </a:lnTo>
                  <a:cubicBezTo>
                    <a:pt x="11319" y="12634"/>
                    <a:pt x="11352" y="12569"/>
                    <a:pt x="11368" y="12496"/>
                  </a:cubicBezTo>
                  <a:cubicBezTo>
                    <a:pt x="11319" y="12423"/>
                    <a:pt x="11319" y="12423"/>
                    <a:pt x="11384" y="12383"/>
                  </a:cubicBezTo>
                  <a:cubicBezTo>
                    <a:pt x="11392" y="12385"/>
                    <a:pt x="11399" y="12386"/>
                    <a:pt x="11405" y="12386"/>
                  </a:cubicBezTo>
                  <a:cubicBezTo>
                    <a:pt x="11449" y="12386"/>
                    <a:pt x="11443" y="12339"/>
                    <a:pt x="11344" y="12318"/>
                  </a:cubicBezTo>
                  <a:cubicBezTo>
                    <a:pt x="11287" y="12269"/>
                    <a:pt x="11303" y="12188"/>
                    <a:pt x="11376" y="12164"/>
                  </a:cubicBezTo>
                  <a:cubicBezTo>
                    <a:pt x="11396" y="12168"/>
                    <a:pt x="11413" y="12170"/>
                    <a:pt x="11426" y="12170"/>
                  </a:cubicBezTo>
                  <a:cubicBezTo>
                    <a:pt x="11491" y="12170"/>
                    <a:pt x="11488" y="12130"/>
                    <a:pt x="11441" y="12123"/>
                  </a:cubicBezTo>
                  <a:cubicBezTo>
                    <a:pt x="11417" y="12091"/>
                    <a:pt x="11400" y="12050"/>
                    <a:pt x="11409" y="12002"/>
                  </a:cubicBezTo>
                  <a:lnTo>
                    <a:pt x="11409" y="12002"/>
                  </a:lnTo>
                  <a:cubicBezTo>
                    <a:pt x="11410" y="12002"/>
                    <a:pt x="11410" y="12002"/>
                    <a:pt x="11411" y="12002"/>
                  </a:cubicBezTo>
                  <a:cubicBezTo>
                    <a:pt x="11469" y="12002"/>
                    <a:pt x="11564" y="11532"/>
                    <a:pt x="11668" y="11069"/>
                  </a:cubicBezTo>
                  <a:cubicBezTo>
                    <a:pt x="11668" y="11004"/>
                    <a:pt x="11628" y="10948"/>
                    <a:pt x="11571" y="10940"/>
                  </a:cubicBezTo>
                  <a:cubicBezTo>
                    <a:pt x="11457" y="10915"/>
                    <a:pt x="11514" y="10923"/>
                    <a:pt x="11579" y="10883"/>
                  </a:cubicBezTo>
                  <a:cubicBezTo>
                    <a:pt x="11752" y="10868"/>
                    <a:pt x="11785" y="10776"/>
                    <a:pt x="11640" y="10776"/>
                  </a:cubicBezTo>
                  <a:cubicBezTo>
                    <a:pt x="11629" y="10776"/>
                    <a:pt x="11616" y="10776"/>
                    <a:pt x="11603" y="10777"/>
                  </a:cubicBezTo>
                  <a:cubicBezTo>
                    <a:pt x="11553" y="10790"/>
                    <a:pt x="11522" y="10798"/>
                    <a:pt x="11512" y="10798"/>
                  </a:cubicBezTo>
                  <a:cubicBezTo>
                    <a:pt x="11495" y="10798"/>
                    <a:pt x="11530" y="10778"/>
                    <a:pt x="11619" y="10729"/>
                  </a:cubicBezTo>
                  <a:cubicBezTo>
                    <a:pt x="11684" y="10688"/>
                    <a:pt x="11684" y="10688"/>
                    <a:pt x="11636" y="10623"/>
                  </a:cubicBezTo>
                  <a:cubicBezTo>
                    <a:pt x="11583" y="10608"/>
                    <a:pt x="11586" y="10566"/>
                    <a:pt x="11638" y="10566"/>
                  </a:cubicBezTo>
                  <a:cubicBezTo>
                    <a:pt x="11642" y="10566"/>
                    <a:pt x="11647" y="10566"/>
                    <a:pt x="11652" y="10567"/>
                  </a:cubicBezTo>
                  <a:cubicBezTo>
                    <a:pt x="11717" y="10526"/>
                    <a:pt x="11790" y="10486"/>
                    <a:pt x="11733" y="10477"/>
                  </a:cubicBezTo>
                  <a:cubicBezTo>
                    <a:pt x="11741" y="10437"/>
                    <a:pt x="11773" y="10396"/>
                    <a:pt x="11814" y="10380"/>
                  </a:cubicBezTo>
                  <a:cubicBezTo>
                    <a:pt x="11879" y="10340"/>
                    <a:pt x="11830" y="10275"/>
                    <a:pt x="11790" y="10210"/>
                  </a:cubicBezTo>
                  <a:cubicBezTo>
                    <a:pt x="11727" y="10085"/>
                    <a:pt x="11716" y="10020"/>
                    <a:pt x="11752" y="10020"/>
                  </a:cubicBezTo>
                  <a:cubicBezTo>
                    <a:pt x="11767" y="10020"/>
                    <a:pt x="11791" y="10032"/>
                    <a:pt x="11822" y="10056"/>
                  </a:cubicBezTo>
                  <a:cubicBezTo>
                    <a:pt x="11834" y="10064"/>
                    <a:pt x="11845" y="10068"/>
                    <a:pt x="11854" y="10068"/>
                  </a:cubicBezTo>
                  <a:cubicBezTo>
                    <a:pt x="11924" y="10068"/>
                    <a:pt x="11907" y="9844"/>
                    <a:pt x="11814" y="9772"/>
                  </a:cubicBezTo>
                  <a:cubicBezTo>
                    <a:pt x="11735" y="9717"/>
                    <a:pt x="11715" y="9704"/>
                    <a:pt x="11738" y="9704"/>
                  </a:cubicBezTo>
                  <a:cubicBezTo>
                    <a:pt x="11745" y="9704"/>
                    <a:pt x="11757" y="9705"/>
                    <a:pt x="11773" y="9707"/>
                  </a:cubicBezTo>
                  <a:cubicBezTo>
                    <a:pt x="11779" y="9711"/>
                    <a:pt x="11785" y="9712"/>
                    <a:pt x="11790" y="9712"/>
                  </a:cubicBezTo>
                  <a:cubicBezTo>
                    <a:pt x="11811" y="9712"/>
                    <a:pt x="11832" y="9692"/>
                    <a:pt x="11838" y="9667"/>
                  </a:cubicBezTo>
                  <a:cubicBezTo>
                    <a:pt x="11853" y="9624"/>
                    <a:pt x="11861" y="9575"/>
                    <a:pt x="11901" y="9575"/>
                  </a:cubicBezTo>
                  <a:cubicBezTo>
                    <a:pt x="11907" y="9575"/>
                    <a:pt x="11913" y="9576"/>
                    <a:pt x="11919" y="9577"/>
                  </a:cubicBezTo>
                  <a:cubicBezTo>
                    <a:pt x="11928" y="9521"/>
                    <a:pt x="11919" y="9464"/>
                    <a:pt x="11895" y="9407"/>
                  </a:cubicBezTo>
                  <a:cubicBezTo>
                    <a:pt x="11814" y="9294"/>
                    <a:pt x="11879" y="9123"/>
                    <a:pt x="12025" y="9099"/>
                  </a:cubicBezTo>
                  <a:lnTo>
                    <a:pt x="11984" y="8986"/>
                  </a:lnTo>
                  <a:cubicBezTo>
                    <a:pt x="11894" y="8916"/>
                    <a:pt x="11846" y="8859"/>
                    <a:pt x="11909" y="8859"/>
                  </a:cubicBezTo>
                  <a:cubicBezTo>
                    <a:pt x="11920" y="8859"/>
                    <a:pt x="11934" y="8860"/>
                    <a:pt x="11952" y="8864"/>
                  </a:cubicBezTo>
                  <a:lnTo>
                    <a:pt x="12009" y="8880"/>
                  </a:lnTo>
                  <a:cubicBezTo>
                    <a:pt x="11909" y="8804"/>
                    <a:pt x="11990" y="8627"/>
                    <a:pt x="12101" y="8627"/>
                  </a:cubicBezTo>
                  <a:cubicBezTo>
                    <a:pt x="12108" y="8627"/>
                    <a:pt x="12115" y="8627"/>
                    <a:pt x="12122" y="8629"/>
                  </a:cubicBezTo>
                  <a:cubicBezTo>
                    <a:pt x="12139" y="8631"/>
                    <a:pt x="12150" y="8633"/>
                    <a:pt x="12159" y="8633"/>
                  </a:cubicBezTo>
                  <a:cubicBezTo>
                    <a:pt x="12180" y="8633"/>
                    <a:pt x="12181" y="8623"/>
                    <a:pt x="12187" y="8588"/>
                  </a:cubicBezTo>
                  <a:lnTo>
                    <a:pt x="12130" y="8572"/>
                  </a:lnTo>
                  <a:cubicBezTo>
                    <a:pt x="12073" y="8564"/>
                    <a:pt x="12017" y="8548"/>
                    <a:pt x="12025" y="8499"/>
                  </a:cubicBezTo>
                  <a:cubicBezTo>
                    <a:pt x="12040" y="8447"/>
                    <a:pt x="12048" y="8401"/>
                    <a:pt x="12094" y="8401"/>
                  </a:cubicBezTo>
                  <a:cubicBezTo>
                    <a:pt x="12098" y="8401"/>
                    <a:pt x="12102" y="8401"/>
                    <a:pt x="12106" y="8402"/>
                  </a:cubicBezTo>
                  <a:cubicBezTo>
                    <a:pt x="12179" y="8361"/>
                    <a:pt x="12244" y="8321"/>
                    <a:pt x="12187" y="8313"/>
                  </a:cubicBezTo>
                  <a:cubicBezTo>
                    <a:pt x="12203" y="8272"/>
                    <a:pt x="12227" y="8240"/>
                    <a:pt x="12268" y="8215"/>
                  </a:cubicBezTo>
                  <a:lnTo>
                    <a:pt x="12317" y="8005"/>
                  </a:lnTo>
                  <a:cubicBezTo>
                    <a:pt x="12271" y="7944"/>
                    <a:pt x="12289" y="7849"/>
                    <a:pt x="12338" y="7849"/>
                  </a:cubicBezTo>
                  <a:cubicBezTo>
                    <a:pt x="12341" y="7849"/>
                    <a:pt x="12345" y="7849"/>
                    <a:pt x="12349" y="7851"/>
                  </a:cubicBezTo>
                  <a:cubicBezTo>
                    <a:pt x="12357" y="7794"/>
                    <a:pt x="12349" y="7729"/>
                    <a:pt x="12325" y="7680"/>
                  </a:cubicBezTo>
                  <a:cubicBezTo>
                    <a:pt x="12346" y="7587"/>
                    <a:pt x="12355" y="7532"/>
                    <a:pt x="12396" y="7532"/>
                  </a:cubicBezTo>
                  <a:cubicBezTo>
                    <a:pt x="12402" y="7532"/>
                    <a:pt x="12408" y="7533"/>
                    <a:pt x="12414" y="7534"/>
                  </a:cubicBezTo>
                  <a:cubicBezTo>
                    <a:pt x="12429" y="7536"/>
                    <a:pt x="12440" y="7538"/>
                    <a:pt x="12447" y="7538"/>
                  </a:cubicBezTo>
                  <a:cubicBezTo>
                    <a:pt x="12467" y="7538"/>
                    <a:pt x="12458" y="7526"/>
                    <a:pt x="12422" y="7478"/>
                  </a:cubicBezTo>
                  <a:cubicBezTo>
                    <a:pt x="12365" y="7469"/>
                    <a:pt x="12382" y="7413"/>
                    <a:pt x="12390" y="7364"/>
                  </a:cubicBezTo>
                  <a:cubicBezTo>
                    <a:pt x="12398" y="7307"/>
                    <a:pt x="12414" y="7259"/>
                    <a:pt x="12414" y="7259"/>
                  </a:cubicBezTo>
                  <a:cubicBezTo>
                    <a:pt x="12357" y="7242"/>
                    <a:pt x="12357" y="7242"/>
                    <a:pt x="12365" y="7194"/>
                  </a:cubicBezTo>
                  <a:cubicBezTo>
                    <a:pt x="12373" y="7137"/>
                    <a:pt x="12471" y="6991"/>
                    <a:pt x="12479" y="6942"/>
                  </a:cubicBezTo>
                  <a:cubicBezTo>
                    <a:pt x="12500" y="6834"/>
                    <a:pt x="12508" y="6798"/>
                    <a:pt x="12491" y="6798"/>
                  </a:cubicBezTo>
                  <a:cubicBezTo>
                    <a:pt x="12482" y="6798"/>
                    <a:pt x="12468" y="6807"/>
                    <a:pt x="12446" y="6821"/>
                  </a:cubicBezTo>
                  <a:cubicBezTo>
                    <a:pt x="12440" y="6842"/>
                    <a:pt x="12428" y="6854"/>
                    <a:pt x="12420" y="6854"/>
                  </a:cubicBezTo>
                  <a:cubicBezTo>
                    <a:pt x="12407" y="6854"/>
                    <a:pt x="12404" y="6824"/>
                    <a:pt x="12455" y="6764"/>
                  </a:cubicBezTo>
                  <a:cubicBezTo>
                    <a:pt x="12511" y="6651"/>
                    <a:pt x="12552" y="6529"/>
                    <a:pt x="12592" y="6407"/>
                  </a:cubicBezTo>
                  <a:cubicBezTo>
                    <a:pt x="12633" y="6180"/>
                    <a:pt x="12633" y="6164"/>
                    <a:pt x="12576" y="6164"/>
                  </a:cubicBezTo>
                  <a:cubicBezTo>
                    <a:pt x="12547" y="6173"/>
                    <a:pt x="12525" y="6177"/>
                    <a:pt x="12510" y="6177"/>
                  </a:cubicBezTo>
                  <a:cubicBezTo>
                    <a:pt x="12456" y="6177"/>
                    <a:pt x="12483" y="6131"/>
                    <a:pt x="12584" y="6099"/>
                  </a:cubicBezTo>
                  <a:cubicBezTo>
                    <a:pt x="12722" y="5994"/>
                    <a:pt x="12730" y="5929"/>
                    <a:pt x="12673" y="5921"/>
                  </a:cubicBezTo>
                  <a:cubicBezTo>
                    <a:pt x="12625" y="5856"/>
                    <a:pt x="12625" y="5856"/>
                    <a:pt x="12633" y="5791"/>
                  </a:cubicBezTo>
                  <a:lnTo>
                    <a:pt x="12633" y="5791"/>
                  </a:lnTo>
                  <a:cubicBezTo>
                    <a:pt x="12636" y="5792"/>
                    <a:pt x="12639" y="5792"/>
                    <a:pt x="12642" y="5792"/>
                  </a:cubicBezTo>
                  <a:cubicBezTo>
                    <a:pt x="12689" y="5792"/>
                    <a:pt x="12687" y="5727"/>
                    <a:pt x="12641" y="5605"/>
                  </a:cubicBezTo>
                  <a:cubicBezTo>
                    <a:pt x="12641" y="5557"/>
                    <a:pt x="12641" y="5544"/>
                    <a:pt x="12667" y="5544"/>
                  </a:cubicBezTo>
                  <a:cubicBezTo>
                    <a:pt x="12676" y="5544"/>
                    <a:pt x="12689" y="5546"/>
                    <a:pt x="12706" y="5548"/>
                  </a:cubicBezTo>
                  <a:lnTo>
                    <a:pt x="12714" y="5418"/>
                  </a:lnTo>
                  <a:cubicBezTo>
                    <a:pt x="12609" y="5289"/>
                    <a:pt x="12633" y="4916"/>
                    <a:pt x="12698" y="4851"/>
                  </a:cubicBezTo>
                  <a:cubicBezTo>
                    <a:pt x="12690" y="4802"/>
                    <a:pt x="12665" y="4753"/>
                    <a:pt x="12625" y="4729"/>
                  </a:cubicBezTo>
                  <a:cubicBezTo>
                    <a:pt x="12503" y="4680"/>
                    <a:pt x="12495" y="4624"/>
                    <a:pt x="12609" y="4607"/>
                  </a:cubicBezTo>
                  <a:cubicBezTo>
                    <a:pt x="12730" y="4591"/>
                    <a:pt x="12730" y="4591"/>
                    <a:pt x="12600" y="4543"/>
                  </a:cubicBezTo>
                  <a:cubicBezTo>
                    <a:pt x="12539" y="4489"/>
                    <a:pt x="12492" y="4216"/>
                    <a:pt x="12591" y="4216"/>
                  </a:cubicBezTo>
                  <a:cubicBezTo>
                    <a:pt x="12597" y="4216"/>
                    <a:pt x="12602" y="4217"/>
                    <a:pt x="12609" y="4218"/>
                  </a:cubicBezTo>
                  <a:lnTo>
                    <a:pt x="12730" y="4194"/>
                  </a:lnTo>
                  <a:cubicBezTo>
                    <a:pt x="12690" y="4170"/>
                    <a:pt x="12657" y="4129"/>
                    <a:pt x="12641" y="4089"/>
                  </a:cubicBezTo>
                  <a:cubicBezTo>
                    <a:pt x="12638" y="4089"/>
                    <a:pt x="12634" y="4089"/>
                    <a:pt x="12631" y="4089"/>
                  </a:cubicBezTo>
                  <a:cubicBezTo>
                    <a:pt x="12582" y="4089"/>
                    <a:pt x="12565" y="4029"/>
                    <a:pt x="12519" y="3853"/>
                  </a:cubicBezTo>
                  <a:cubicBezTo>
                    <a:pt x="12495" y="3724"/>
                    <a:pt x="12341" y="3513"/>
                    <a:pt x="12309" y="3391"/>
                  </a:cubicBezTo>
                  <a:cubicBezTo>
                    <a:pt x="12268" y="3270"/>
                    <a:pt x="12179" y="3108"/>
                    <a:pt x="12211" y="3018"/>
                  </a:cubicBezTo>
                  <a:cubicBezTo>
                    <a:pt x="12179" y="2937"/>
                    <a:pt x="12122" y="2872"/>
                    <a:pt x="12049" y="2816"/>
                  </a:cubicBezTo>
                  <a:cubicBezTo>
                    <a:pt x="11968" y="2791"/>
                    <a:pt x="11903" y="2686"/>
                    <a:pt x="11952" y="2653"/>
                  </a:cubicBezTo>
                  <a:lnTo>
                    <a:pt x="11919" y="2605"/>
                  </a:lnTo>
                  <a:cubicBezTo>
                    <a:pt x="11863" y="2572"/>
                    <a:pt x="11814" y="2524"/>
                    <a:pt x="11773" y="2475"/>
                  </a:cubicBezTo>
                  <a:cubicBezTo>
                    <a:pt x="11830" y="2443"/>
                    <a:pt x="11846" y="2354"/>
                    <a:pt x="11757" y="2337"/>
                  </a:cubicBezTo>
                  <a:cubicBezTo>
                    <a:pt x="11747" y="2344"/>
                    <a:pt x="11738" y="2347"/>
                    <a:pt x="11728" y="2347"/>
                  </a:cubicBezTo>
                  <a:cubicBezTo>
                    <a:pt x="11690" y="2347"/>
                    <a:pt x="11653" y="2299"/>
                    <a:pt x="11595" y="2216"/>
                  </a:cubicBezTo>
                  <a:cubicBezTo>
                    <a:pt x="11587" y="2151"/>
                    <a:pt x="11279" y="1689"/>
                    <a:pt x="10865" y="1348"/>
                  </a:cubicBezTo>
                  <a:cubicBezTo>
                    <a:pt x="10491" y="1012"/>
                    <a:pt x="10060" y="770"/>
                    <a:pt x="10004" y="770"/>
                  </a:cubicBezTo>
                  <a:cubicBezTo>
                    <a:pt x="10000" y="770"/>
                    <a:pt x="9998" y="771"/>
                    <a:pt x="9998" y="773"/>
                  </a:cubicBezTo>
                  <a:cubicBezTo>
                    <a:pt x="9941" y="732"/>
                    <a:pt x="9884" y="708"/>
                    <a:pt x="9828" y="683"/>
                  </a:cubicBezTo>
                  <a:lnTo>
                    <a:pt x="9665" y="594"/>
                  </a:lnTo>
                  <a:cubicBezTo>
                    <a:pt x="9714" y="489"/>
                    <a:pt x="9406" y="400"/>
                    <a:pt x="9203" y="400"/>
                  </a:cubicBezTo>
                  <a:cubicBezTo>
                    <a:pt x="9173" y="411"/>
                    <a:pt x="9143" y="417"/>
                    <a:pt x="9113" y="417"/>
                  </a:cubicBezTo>
                  <a:cubicBezTo>
                    <a:pt x="9078" y="417"/>
                    <a:pt x="9043" y="409"/>
                    <a:pt x="9009" y="391"/>
                  </a:cubicBezTo>
                  <a:cubicBezTo>
                    <a:pt x="9042" y="299"/>
                    <a:pt x="8925" y="245"/>
                    <a:pt x="8806" y="245"/>
                  </a:cubicBezTo>
                  <a:cubicBezTo>
                    <a:pt x="8779" y="245"/>
                    <a:pt x="8751" y="248"/>
                    <a:pt x="8725" y="254"/>
                  </a:cubicBezTo>
                  <a:cubicBezTo>
                    <a:pt x="8685" y="297"/>
                    <a:pt x="8652" y="317"/>
                    <a:pt x="8631" y="317"/>
                  </a:cubicBezTo>
                  <a:cubicBezTo>
                    <a:pt x="8603" y="317"/>
                    <a:pt x="8593" y="284"/>
                    <a:pt x="8611" y="221"/>
                  </a:cubicBezTo>
                  <a:cubicBezTo>
                    <a:pt x="8625" y="160"/>
                    <a:pt x="8595" y="117"/>
                    <a:pt x="8539" y="117"/>
                  </a:cubicBezTo>
                  <a:cubicBezTo>
                    <a:pt x="8492" y="117"/>
                    <a:pt x="8426" y="147"/>
                    <a:pt x="8352" y="221"/>
                  </a:cubicBezTo>
                  <a:cubicBezTo>
                    <a:pt x="8318" y="244"/>
                    <a:pt x="8300" y="256"/>
                    <a:pt x="8285" y="256"/>
                  </a:cubicBezTo>
                  <a:cubicBezTo>
                    <a:pt x="8269" y="256"/>
                    <a:pt x="8256" y="240"/>
                    <a:pt x="8230" y="205"/>
                  </a:cubicBezTo>
                  <a:cubicBezTo>
                    <a:pt x="8205" y="124"/>
                    <a:pt x="8170" y="90"/>
                    <a:pt x="8146" y="90"/>
                  </a:cubicBezTo>
                  <a:cubicBezTo>
                    <a:pt x="8131" y="90"/>
                    <a:pt x="8120" y="103"/>
                    <a:pt x="8117" y="124"/>
                  </a:cubicBezTo>
                  <a:cubicBezTo>
                    <a:pt x="8079" y="177"/>
                    <a:pt x="8046" y="203"/>
                    <a:pt x="8018" y="203"/>
                  </a:cubicBezTo>
                  <a:cubicBezTo>
                    <a:pt x="7985" y="203"/>
                    <a:pt x="7956" y="169"/>
                    <a:pt x="7930" y="100"/>
                  </a:cubicBezTo>
                  <a:cubicBezTo>
                    <a:pt x="7872" y="33"/>
                    <a:pt x="7843" y="0"/>
                    <a:pt x="78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2" name="Google Shape;8842;p32"/>
            <p:cNvSpPr/>
            <p:nvPr/>
          </p:nvSpPr>
          <p:spPr>
            <a:xfrm>
              <a:off x="4670470" y="1214546"/>
              <a:ext cx="772895" cy="305069"/>
            </a:xfrm>
            <a:custGeom>
              <a:avLst/>
              <a:gdLst/>
              <a:ahLst/>
              <a:cxnLst/>
              <a:rect l="l" t="t" r="r" b="b"/>
              <a:pathLst>
                <a:path w="44838" h="17698" extrusionOk="0">
                  <a:moveTo>
                    <a:pt x="32313" y="734"/>
                  </a:moveTo>
                  <a:cubicBezTo>
                    <a:pt x="32384" y="734"/>
                    <a:pt x="32392" y="815"/>
                    <a:pt x="32392" y="815"/>
                  </a:cubicBezTo>
                  <a:cubicBezTo>
                    <a:pt x="32392" y="815"/>
                    <a:pt x="32408" y="904"/>
                    <a:pt x="32327" y="913"/>
                  </a:cubicBezTo>
                  <a:cubicBezTo>
                    <a:pt x="32278" y="872"/>
                    <a:pt x="32238" y="815"/>
                    <a:pt x="32221" y="750"/>
                  </a:cubicBezTo>
                  <a:lnTo>
                    <a:pt x="32302" y="734"/>
                  </a:lnTo>
                  <a:cubicBezTo>
                    <a:pt x="32306" y="734"/>
                    <a:pt x="32309" y="734"/>
                    <a:pt x="32313" y="734"/>
                  </a:cubicBezTo>
                  <a:close/>
                  <a:moveTo>
                    <a:pt x="31591" y="1053"/>
                  </a:moveTo>
                  <a:cubicBezTo>
                    <a:pt x="31616" y="1053"/>
                    <a:pt x="31622" y="1073"/>
                    <a:pt x="31638" y="1131"/>
                  </a:cubicBezTo>
                  <a:lnTo>
                    <a:pt x="31557" y="1156"/>
                  </a:lnTo>
                  <a:lnTo>
                    <a:pt x="31459" y="1083"/>
                  </a:lnTo>
                  <a:lnTo>
                    <a:pt x="31532" y="1067"/>
                  </a:lnTo>
                  <a:cubicBezTo>
                    <a:pt x="31560" y="1058"/>
                    <a:pt x="31578" y="1053"/>
                    <a:pt x="31591" y="1053"/>
                  </a:cubicBezTo>
                  <a:close/>
                  <a:moveTo>
                    <a:pt x="35578" y="1027"/>
                  </a:moveTo>
                  <a:cubicBezTo>
                    <a:pt x="35595" y="1027"/>
                    <a:pt x="35603" y="1038"/>
                    <a:pt x="35594" y="1067"/>
                  </a:cubicBezTo>
                  <a:cubicBezTo>
                    <a:pt x="35570" y="1131"/>
                    <a:pt x="35521" y="1180"/>
                    <a:pt x="35465" y="1221"/>
                  </a:cubicBezTo>
                  <a:cubicBezTo>
                    <a:pt x="35465" y="1221"/>
                    <a:pt x="35431" y="1240"/>
                    <a:pt x="35409" y="1240"/>
                  </a:cubicBezTo>
                  <a:cubicBezTo>
                    <a:pt x="35392" y="1240"/>
                    <a:pt x="35381" y="1230"/>
                    <a:pt x="35392" y="1196"/>
                  </a:cubicBezTo>
                  <a:lnTo>
                    <a:pt x="35416" y="1107"/>
                  </a:lnTo>
                  <a:cubicBezTo>
                    <a:pt x="35479" y="1065"/>
                    <a:pt x="35545" y="1027"/>
                    <a:pt x="35578" y="1027"/>
                  </a:cubicBezTo>
                  <a:close/>
                  <a:moveTo>
                    <a:pt x="31394" y="1243"/>
                  </a:moveTo>
                  <a:cubicBezTo>
                    <a:pt x="31386" y="1243"/>
                    <a:pt x="31371" y="1256"/>
                    <a:pt x="31354" y="1294"/>
                  </a:cubicBezTo>
                  <a:cubicBezTo>
                    <a:pt x="31401" y="1283"/>
                    <a:pt x="31407" y="1243"/>
                    <a:pt x="31394" y="1243"/>
                  </a:cubicBezTo>
                  <a:close/>
                  <a:moveTo>
                    <a:pt x="30821" y="1288"/>
                  </a:moveTo>
                  <a:cubicBezTo>
                    <a:pt x="30847" y="1288"/>
                    <a:pt x="30854" y="1308"/>
                    <a:pt x="30876" y="1367"/>
                  </a:cubicBezTo>
                  <a:lnTo>
                    <a:pt x="30803" y="1391"/>
                  </a:lnTo>
                  <a:lnTo>
                    <a:pt x="30689" y="1334"/>
                  </a:lnTo>
                  <a:cubicBezTo>
                    <a:pt x="30713" y="1326"/>
                    <a:pt x="30738" y="1310"/>
                    <a:pt x="30762" y="1302"/>
                  </a:cubicBezTo>
                  <a:cubicBezTo>
                    <a:pt x="30790" y="1293"/>
                    <a:pt x="30808" y="1288"/>
                    <a:pt x="30821" y="1288"/>
                  </a:cubicBezTo>
                  <a:close/>
                  <a:moveTo>
                    <a:pt x="29424" y="1261"/>
                  </a:moveTo>
                  <a:cubicBezTo>
                    <a:pt x="29473" y="1342"/>
                    <a:pt x="29522" y="1415"/>
                    <a:pt x="29449" y="1464"/>
                  </a:cubicBezTo>
                  <a:lnTo>
                    <a:pt x="29327" y="1431"/>
                  </a:lnTo>
                  <a:lnTo>
                    <a:pt x="29351" y="1310"/>
                  </a:lnTo>
                  <a:lnTo>
                    <a:pt x="29424" y="1261"/>
                  </a:lnTo>
                  <a:close/>
                  <a:moveTo>
                    <a:pt x="30269" y="1452"/>
                  </a:moveTo>
                  <a:cubicBezTo>
                    <a:pt x="30290" y="1452"/>
                    <a:pt x="30309" y="1466"/>
                    <a:pt x="30324" y="1496"/>
                  </a:cubicBezTo>
                  <a:cubicBezTo>
                    <a:pt x="30365" y="1585"/>
                    <a:pt x="30365" y="1577"/>
                    <a:pt x="30292" y="1618"/>
                  </a:cubicBezTo>
                  <a:cubicBezTo>
                    <a:pt x="30232" y="1650"/>
                    <a:pt x="30196" y="1668"/>
                    <a:pt x="30178" y="1668"/>
                  </a:cubicBezTo>
                  <a:cubicBezTo>
                    <a:pt x="30155" y="1668"/>
                    <a:pt x="30160" y="1638"/>
                    <a:pt x="30178" y="1569"/>
                  </a:cubicBezTo>
                  <a:cubicBezTo>
                    <a:pt x="30199" y="1493"/>
                    <a:pt x="30235" y="1452"/>
                    <a:pt x="30269" y="1452"/>
                  </a:cubicBezTo>
                  <a:close/>
                  <a:moveTo>
                    <a:pt x="30702" y="1760"/>
                  </a:moveTo>
                  <a:lnTo>
                    <a:pt x="30702" y="1760"/>
                  </a:lnTo>
                  <a:cubicBezTo>
                    <a:pt x="30706" y="1779"/>
                    <a:pt x="30713" y="1799"/>
                    <a:pt x="30721" y="1821"/>
                  </a:cubicBezTo>
                  <a:cubicBezTo>
                    <a:pt x="30732" y="1825"/>
                    <a:pt x="30740" y="1830"/>
                    <a:pt x="30747" y="1834"/>
                  </a:cubicBezTo>
                  <a:lnTo>
                    <a:pt x="30747" y="1834"/>
                  </a:lnTo>
                  <a:cubicBezTo>
                    <a:pt x="30735" y="1818"/>
                    <a:pt x="30719" y="1795"/>
                    <a:pt x="30702" y="1760"/>
                  </a:cubicBezTo>
                  <a:close/>
                  <a:moveTo>
                    <a:pt x="30747" y="1834"/>
                  </a:moveTo>
                  <a:cubicBezTo>
                    <a:pt x="30762" y="1852"/>
                    <a:pt x="30773" y="1860"/>
                    <a:pt x="30776" y="1860"/>
                  </a:cubicBezTo>
                  <a:cubicBezTo>
                    <a:pt x="30780" y="1860"/>
                    <a:pt x="30772" y="1849"/>
                    <a:pt x="30747" y="1834"/>
                  </a:cubicBezTo>
                  <a:close/>
                  <a:moveTo>
                    <a:pt x="38142" y="1877"/>
                  </a:moveTo>
                  <a:cubicBezTo>
                    <a:pt x="38147" y="1877"/>
                    <a:pt x="38152" y="1877"/>
                    <a:pt x="38156" y="1877"/>
                  </a:cubicBezTo>
                  <a:cubicBezTo>
                    <a:pt x="38229" y="1918"/>
                    <a:pt x="38229" y="1918"/>
                    <a:pt x="38181" y="1999"/>
                  </a:cubicBezTo>
                  <a:cubicBezTo>
                    <a:pt x="38146" y="2050"/>
                    <a:pt x="38084" y="2081"/>
                    <a:pt x="38022" y="2081"/>
                  </a:cubicBezTo>
                  <a:cubicBezTo>
                    <a:pt x="37996" y="2081"/>
                    <a:pt x="37970" y="2076"/>
                    <a:pt x="37945" y="2064"/>
                  </a:cubicBezTo>
                  <a:cubicBezTo>
                    <a:pt x="37882" y="2024"/>
                    <a:pt x="37965" y="1877"/>
                    <a:pt x="38142" y="1877"/>
                  </a:cubicBezTo>
                  <a:close/>
                  <a:moveTo>
                    <a:pt x="28625" y="1948"/>
                  </a:moveTo>
                  <a:cubicBezTo>
                    <a:pt x="28642" y="1948"/>
                    <a:pt x="28656" y="1964"/>
                    <a:pt x="28686" y="1999"/>
                  </a:cubicBezTo>
                  <a:cubicBezTo>
                    <a:pt x="28719" y="2040"/>
                    <a:pt x="28711" y="2096"/>
                    <a:pt x="28678" y="2129"/>
                  </a:cubicBezTo>
                  <a:lnTo>
                    <a:pt x="28557" y="2112"/>
                  </a:lnTo>
                  <a:cubicBezTo>
                    <a:pt x="28516" y="2072"/>
                    <a:pt x="28524" y="2015"/>
                    <a:pt x="28565" y="1983"/>
                  </a:cubicBezTo>
                  <a:cubicBezTo>
                    <a:pt x="28595" y="1960"/>
                    <a:pt x="28611" y="1948"/>
                    <a:pt x="28625" y="1948"/>
                  </a:cubicBezTo>
                  <a:close/>
                  <a:moveTo>
                    <a:pt x="26155" y="4820"/>
                  </a:moveTo>
                  <a:lnTo>
                    <a:pt x="26155" y="4820"/>
                  </a:lnTo>
                  <a:cubicBezTo>
                    <a:pt x="26155" y="4820"/>
                    <a:pt x="26170" y="4829"/>
                    <a:pt x="26193" y="4842"/>
                  </a:cubicBezTo>
                  <a:lnTo>
                    <a:pt x="26193" y="4842"/>
                  </a:lnTo>
                  <a:cubicBezTo>
                    <a:pt x="26192" y="4840"/>
                    <a:pt x="26190" y="4838"/>
                    <a:pt x="26189" y="4837"/>
                  </a:cubicBezTo>
                  <a:cubicBezTo>
                    <a:pt x="26166" y="4825"/>
                    <a:pt x="26156" y="4820"/>
                    <a:pt x="26155" y="4820"/>
                  </a:cubicBezTo>
                  <a:close/>
                  <a:moveTo>
                    <a:pt x="5416" y="6740"/>
                  </a:moveTo>
                  <a:cubicBezTo>
                    <a:pt x="5425" y="6740"/>
                    <a:pt x="5434" y="6740"/>
                    <a:pt x="5441" y="6742"/>
                  </a:cubicBezTo>
                  <a:cubicBezTo>
                    <a:pt x="5523" y="6758"/>
                    <a:pt x="5506" y="6847"/>
                    <a:pt x="5336" y="6912"/>
                  </a:cubicBezTo>
                  <a:lnTo>
                    <a:pt x="5182" y="6888"/>
                  </a:lnTo>
                  <a:cubicBezTo>
                    <a:pt x="5189" y="6807"/>
                    <a:pt x="5330" y="6740"/>
                    <a:pt x="5416" y="6740"/>
                  </a:cubicBezTo>
                  <a:close/>
                  <a:moveTo>
                    <a:pt x="5733" y="6955"/>
                  </a:moveTo>
                  <a:cubicBezTo>
                    <a:pt x="5673" y="6955"/>
                    <a:pt x="5630" y="7004"/>
                    <a:pt x="5620" y="7058"/>
                  </a:cubicBezTo>
                  <a:cubicBezTo>
                    <a:pt x="5604" y="7147"/>
                    <a:pt x="5677" y="7164"/>
                    <a:pt x="5823" y="7196"/>
                  </a:cubicBezTo>
                  <a:cubicBezTo>
                    <a:pt x="5832" y="7197"/>
                    <a:pt x="5842" y="7198"/>
                    <a:pt x="5852" y="7198"/>
                  </a:cubicBezTo>
                  <a:cubicBezTo>
                    <a:pt x="5899" y="7198"/>
                    <a:pt x="5944" y="7182"/>
                    <a:pt x="5985" y="7155"/>
                  </a:cubicBezTo>
                  <a:cubicBezTo>
                    <a:pt x="6017" y="7066"/>
                    <a:pt x="5944" y="7042"/>
                    <a:pt x="5863" y="7026"/>
                  </a:cubicBezTo>
                  <a:cubicBezTo>
                    <a:pt x="5816" y="6975"/>
                    <a:pt x="5771" y="6955"/>
                    <a:pt x="5733" y="6955"/>
                  </a:cubicBezTo>
                  <a:close/>
                  <a:moveTo>
                    <a:pt x="25387" y="7755"/>
                  </a:moveTo>
                  <a:cubicBezTo>
                    <a:pt x="25476" y="7788"/>
                    <a:pt x="25557" y="7820"/>
                    <a:pt x="25532" y="7893"/>
                  </a:cubicBezTo>
                  <a:lnTo>
                    <a:pt x="25500" y="7966"/>
                  </a:lnTo>
                  <a:cubicBezTo>
                    <a:pt x="25443" y="7934"/>
                    <a:pt x="25395" y="7885"/>
                    <a:pt x="25362" y="7828"/>
                  </a:cubicBezTo>
                  <a:lnTo>
                    <a:pt x="25387" y="7755"/>
                  </a:lnTo>
                  <a:close/>
                  <a:moveTo>
                    <a:pt x="930" y="7845"/>
                  </a:moveTo>
                  <a:cubicBezTo>
                    <a:pt x="912" y="7845"/>
                    <a:pt x="896" y="7865"/>
                    <a:pt x="861" y="7910"/>
                  </a:cubicBezTo>
                  <a:lnTo>
                    <a:pt x="804" y="7991"/>
                  </a:lnTo>
                  <a:lnTo>
                    <a:pt x="934" y="7966"/>
                  </a:lnTo>
                  <a:lnTo>
                    <a:pt x="990" y="7885"/>
                  </a:lnTo>
                  <a:cubicBezTo>
                    <a:pt x="961" y="7859"/>
                    <a:pt x="945" y="7845"/>
                    <a:pt x="930" y="7845"/>
                  </a:cubicBezTo>
                  <a:close/>
                  <a:moveTo>
                    <a:pt x="8919" y="8132"/>
                  </a:moveTo>
                  <a:cubicBezTo>
                    <a:pt x="8960" y="8132"/>
                    <a:pt x="9003" y="8171"/>
                    <a:pt x="9041" y="8209"/>
                  </a:cubicBezTo>
                  <a:lnTo>
                    <a:pt x="8976" y="8274"/>
                  </a:lnTo>
                  <a:lnTo>
                    <a:pt x="8855" y="8282"/>
                  </a:lnTo>
                  <a:lnTo>
                    <a:pt x="8863" y="8161"/>
                  </a:lnTo>
                  <a:cubicBezTo>
                    <a:pt x="8881" y="8140"/>
                    <a:pt x="8900" y="8132"/>
                    <a:pt x="8919" y="8132"/>
                  </a:cubicBezTo>
                  <a:close/>
                  <a:moveTo>
                    <a:pt x="1204" y="8283"/>
                  </a:moveTo>
                  <a:cubicBezTo>
                    <a:pt x="1218" y="8283"/>
                    <a:pt x="1233" y="8288"/>
                    <a:pt x="1250" y="8299"/>
                  </a:cubicBezTo>
                  <a:cubicBezTo>
                    <a:pt x="1250" y="8299"/>
                    <a:pt x="1250" y="8299"/>
                    <a:pt x="1201" y="8372"/>
                  </a:cubicBezTo>
                  <a:cubicBezTo>
                    <a:pt x="1189" y="8364"/>
                    <a:pt x="1180" y="8361"/>
                    <a:pt x="1174" y="8361"/>
                  </a:cubicBezTo>
                  <a:cubicBezTo>
                    <a:pt x="1145" y="8361"/>
                    <a:pt x="1171" y="8426"/>
                    <a:pt x="1244" y="8426"/>
                  </a:cubicBezTo>
                  <a:cubicBezTo>
                    <a:pt x="1256" y="8426"/>
                    <a:pt x="1268" y="8424"/>
                    <a:pt x="1282" y="8420"/>
                  </a:cubicBezTo>
                  <a:lnTo>
                    <a:pt x="1428" y="8526"/>
                  </a:lnTo>
                  <a:cubicBezTo>
                    <a:pt x="1392" y="8573"/>
                    <a:pt x="1338" y="8596"/>
                    <a:pt x="1283" y="8596"/>
                  </a:cubicBezTo>
                  <a:cubicBezTo>
                    <a:pt x="1253" y="8596"/>
                    <a:pt x="1222" y="8589"/>
                    <a:pt x="1193" y="8574"/>
                  </a:cubicBezTo>
                  <a:cubicBezTo>
                    <a:pt x="990" y="8550"/>
                    <a:pt x="990" y="8558"/>
                    <a:pt x="1079" y="8404"/>
                  </a:cubicBezTo>
                  <a:cubicBezTo>
                    <a:pt x="1117" y="8341"/>
                    <a:pt x="1155" y="8283"/>
                    <a:pt x="1204" y="8283"/>
                  </a:cubicBezTo>
                  <a:close/>
                  <a:moveTo>
                    <a:pt x="9199" y="8583"/>
                  </a:moveTo>
                  <a:cubicBezTo>
                    <a:pt x="9239" y="8583"/>
                    <a:pt x="9207" y="8615"/>
                    <a:pt x="9130" y="8688"/>
                  </a:cubicBezTo>
                  <a:cubicBezTo>
                    <a:pt x="9078" y="8751"/>
                    <a:pt x="9002" y="8786"/>
                    <a:pt x="8924" y="8786"/>
                  </a:cubicBezTo>
                  <a:cubicBezTo>
                    <a:pt x="8892" y="8786"/>
                    <a:pt x="8861" y="8781"/>
                    <a:pt x="8831" y="8769"/>
                  </a:cubicBezTo>
                  <a:cubicBezTo>
                    <a:pt x="8774" y="8712"/>
                    <a:pt x="8725" y="8655"/>
                    <a:pt x="8725" y="8655"/>
                  </a:cubicBezTo>
                  <a:lnTo>
                    <a:pt x="8960" y="8639"/>
                  </a:lnTo>
                  <a:cubicBezTo>
                    <a:pt x="9093" y="8603"/>
                    <a:pt x="9168" y="8583"/>
                    <a:pt x="9199" y="8583"/>
                  </a:cubicBezTo>
                  <a:close/>
                  <a:moveTo>
                    <a:pt x="715" y="9242"/>
                  </a:moveTo>
                  <a:cubicBezTo>
                    <a:pt x="729" y="9242"/>
                    <a:pt x="749" y="9247"/>
                    <a:pt x="779" y="9255"/>
                  </a:cubicBezTo>
                  <a:cubicBezTo>
                    <a:pt x="812" y="9312"/>
                    <a:pt x="820" y="9385"/>
                    <a:pt x="812" y="9450"/>
                  </a:cubicBezTo>
                  <a:cubicBezTo>
                    <a:pt x="771" y="9474"/>
                    <a:pt x="739" y="9499"/>
                    <a:pt x="707" y="9515"/>
                  </a:cubicBezTo>
                  <a:cubicBezTo>
                    <a:pt x="617" y="9499"/>
                    <a:pt x="634" y="9401"/>
                    <a:pt x="666" y="9320"/>
                  </a:cubicBezTo>
                  <a:cubicBezTo>
                    <a:pt x="682" y="9262"/>
                    <a:pt x="687" y="9242"/>
                    <a:pt x="715" y="9242"/>
                  </a:cubicBezTo>
                  <a:close/>
                  <a:moveTo>
                    <a:pt x="10468" y="9758"/>
                  </a:moveTo>
                  <a:lnTo>
                    <a:pt x="10468" y="9758"/>
                  </a:lnTo>
                  <a:cubicBezTo>
                    <a:pt x="10630" y="9839"/>
                    <a:pt x="10630" y="9839"/>
                    <a:pt x="10436" y="9872"/>
                  </a:cubicBezTo>
                  <a:lnTo>
                    <a:pt x="10201" y="9847"/>
                  </a:lnTo>
                  <a:cubicBezTo>
                    <a:pt x="10152" y="9791"/>
                    <a:pt x="10274" y="9799"/>
                    <a:pt x="10468" y="9758"/>
                  </a:cubicBezTo>
                  <a:close/>
                  <a:moveTo>
                    <a:pt x="1947" y="9807"/>
                  </a:moveTo>
                  <a:lnTo>
                    <a:pt x="1939" y="9855"/>
                  </a:lnTo>
                  <a:cubicBezTo>
                    <a:pt x="1988" y="9896"/>
                    <a:pt x="2044" y="9928"/>
                    <a:pt x="2101" y="9945"/>
                  </a:cubicBezTo>
                  <a:lnTo>
                    <a:pt x="2117" y="9896"/>
                  </a:lnTo>
                  <a:cubicBezTo>
                    <a:pt x="2125" y="9847"/>
                    <a:pt x="2036" y="9823"/>
                    <a:pt x="1947" y="9807"/>
                  </a:cubicBezTo>
                  <a:close/>
                  <a:moveTo>
                    <a:pt x="10467" y="10477"/>
                  </a:moveTo>
                  <a:cubicBezTo>
                    <a:pt x="10483" y="10477"/>
                    <a:pt x="10500" y="10478"/>
                    <a:pt x="10517" y="10480"/>
                  </a:cubicBezTo>
                  <a:lnTo>
                    <a:pt x="10557" y="10545"/>
                  </a:lnTo>
                  <a:cubicBezTo>
                    <a:pt x="10504" y="10576"/>
                    <a:pt x="10455" y="10608"/>
                    <a:pt x="10415" y="10608"/>
                  </a:cubicBezTo>
                  <a:cubicBezTo>
                    <a:pt x="10395" y="10608"/>
                    <a:pt x="10377" y="10599"/>
                    <a:pt x="10363" y="10577"/>
                  </a:cubicBezTo>
                  <a:lnTo>
                    <a:pt x="10322" y="10512"/>
                  </a:lnTo>
                  <a:cubicBezTo>
                    <a:pt x="10366" y="10487"/>
                    <a:pt x="10414" y="10477"/>
                    <a:pt x="10467" y="10477"/>
                  </a:cubicBezTo>
                  <a:close/>
                  <a:moveTo>
                    <a:pt x="44536" y="10597"/>
                  </a:moveTo>
                  <a:cubicBezTo>
                    <a:pt x="44563" y="10597"/>
                    <a:pt x="44584" y="10607"/>
                    <a:pt x="44594" y="10634"/>
                  </a:cubicBezTo>
                  <a:cubicBezTo>
                    <a:pt x="44764" y="10681"/>
                    <a:pt x="44722" y="10732"/>
                    <a:pt x="44599" y="10732"/>
                  </a:cubicBezTo>
                  <a:cubicBezTo>
                    <a:pt x="44552" y="10732"/>
                    <a:pt x="44494" y="10725"/>
                    <a:pt x="44432" y="10707"/>
                  </a:cubicBezTo>
                  <a:cubicBezTo>
                    <a:pt x="44383" y="10709"/>
                    <a:pt x="44347" y="10710"/>
                    <a:pt x="44322" y="10710"/>
                  </a:cubicBezTo>
                  <a:cubicBezTo>
                    <a:pt x="44247" y="10710"/>
                    <a:pt x="44278" y="10697"/>
                    <a:pt x="44399" y="10642"/>
                  </a:cubicBezTo>
                  <a:cubicBezTo>
                    <a:pt x="44447" y="10618"/>
                    <a:pt x="44498" y="10597"/>
                    <a:pt x="44536" y="10597"/>
                  </a:cubicBezTo>
                  <a:close/>
                  <a:moveTo>
                    <a:pt x="24437" y="10608"/>
                  </a:moveTo>
                  <a:cubicBezTo>
                    <a:pt x="24451" y="10608"/>
                    <a:pt x="24469" y="10615"/>
                    <a:pt x="24495" y="10626"/>
                  </a:cubicBezTo>
                  <a:cubicBezTo>
                    <a:pt x="24584" y="10658"/>
                    <a:pt x="24527" y="10804"/>
                    <a:pt x="24503" y="10869"/>
                  </a:cubicBezTo>
                  <a:cubicBezTo>
                    <a:pt x="24487" y="10876"/>
                    <a:pt x="24472" y="10879"/>
                    <a:pt x="24457" y="10879"/>
                  </a:cubicBezTo>
                  <a:cubicBezTo>
                    <a:pt x="24387" y="10879"/>
                    <a:pt x="24330" y="10806"/>
                    <a:pt x="24357" y="10739"/>
                  </a:cubicBezTo>
                  <a:cubicBezTo>
                    <a:pt x="24395" y="10640"/>
                    <a:pt x="24408" y="10608"/>
                    <a:pt x="24437" y="10608"/>
                  </a:cubicBezTo>
                  <a:close/>
                  <a:moveTo>
                    <a:pt x="11660" y="10950"/>
                  </a:moveTo>
                  <a:lnTo>
                    <a:pt x="11506" y="11039"/>
                  </a:lnTo>
                  <a:lnTo>
                    <a:pt x="11579" y="10999"/>
                  </a:lnTo>
                  <a:lnTo>
                    <a:pt x="11660" y="10950"/>
                  </a:lnTo>
                  <a:close/>
                  <a:moveTo>
                    <a:pt x="10957" y="11875"/>
                  </a:moveTo>
                  <a:cubicBezTo>
                    <a:pt x="10987" y="11875"/>
                    <a:pt x="11079" y="11932"/>
                    <a:pt x="11109" y="11980"/>
                  </a:cubicBezTo>
                  <a:lnTo>
                    <a:pt x="11028" y="12028"/>
                  </a:lnTo>
                  <a:cubicBezTo>
                    <a:pt x="10987" y="11963"/>
                    <a:pt x="10874" y="11947"/>
                    <a:pt x="10955" y="11899"/>
                  </a:cubicBezTo>
                  <a:cubicBezTo>
                    <a:pt x="10944" y="11882"/>
                    <a:pt x="10947" y="11875"/>
                    <a:pt x="10957" y="11875"/>
                  </a:cubicBezTo>
                  <a:close/>
                  <a:moveTo>
                    <a:pt x="11785" y="12132"/>
                  </a:moveTo>
                  <a:cubicBezTo>
                    <a:pt x="11808" y="12132"/>
                    <a:pt x="11826" y="12142"/>
                    <a:pt x="11838" y="12166"/>
                  </a:cubicBezTo>
                  <a:cubicBezTo>
                    <a:pt x="11952" y="12182"/>
                    <a:pt x="11911" y="12296"/>
                    <a:pt x="11717" y="12320"/>
                  </a:cubicBezTo>
                  <a:lnTo>
                    <a:pt x="11644" y="12190"/>
                  </a:lnTo>
                  <a:cubicBezTo>
                    <a:pt x="11695" y="12160"/>
                    <a:pt x="11746" y="12132"/>
                    <a:pt x="11785" y="12132"/>
                  </a:cubicBezTo>
                  <a:close/>
                  <a:moveTo>
                    <a:pt x="12138" y="12677"/>
                  </a:moveTo>
                  <a:lnTo>
                    <a:pt x="12179" y="12742"/>
                  </a:lnTo>
                  <a:cubicBezTo>
                    <a:pt x="12211" y="12807"/>
                    <a:pt x="12211" y="12807"/>
                    <a:pt x="12138" y="12847"/>
                  </a:cubicBezTo>
                  <a:lnTo>
                    <a:pt x="12098" y="12782"/>
                  </a:lnTo>
                  <a:lnTo>
                    <a:pt x="12138" y="12677"/>
                  </a:lnTo>
                  <a:close/>
                  <a:moveTo>
                    <a:pt x="12787" y="13220"/>
                  </a:moveTo>
                  <a:cubicBezTo>
                    <a:pt x="12730" y="13261"/>
                    <a:pt x="12690" y="13317"/>
                    <a:pt x="12665" y="13382"/>
                  </a:cubicBezTo>
                  <a:cubicBezTo>
                    <a:pt x="12680" y="13403"/>
                    <a:pt x="12701" y="13410"/>
                    <a:pt x="12721" y="13410"/>
                  </a:cubicBezTo>
                  <a:cubicBezTo>
                    <a:pt x="12755" y="13410"/>
                    <a:pt x="12787" y="13390"/>
                    <a:pt x="12787" y="13390"/>
                  </a:cubicBezTo>
                  <a:cubicBezTo>
                    <a:pt x="12787" y="13390"/>
                    <a:pt x="12860" y="13342"/>
                    <a:pt x="12820" y="13285"/>
                  </a:cubicBezTo>
                  <a:lnTo>
                    <a:pt x="12787" y="13220"/>
                  </a:lnTo>
                  <a:close/>
                  <a:moveTo>
                    <a:pt x="13968" y="13863"/>
                  </a:moveTo>
                  <a:cubicBezTo>
                    <a:pt x="13955" y="13863"/>
                    <a:pt x="13947" y="13889"/>
                    <a:pt x="13930" y="13942"/>
                  </a:cubicBezTo>
                  <a:lnTo>
                    <a:pt x="14003" y="14047"/>
                  </a:lnTo>
                  <a:cubicBezTo>
                    <a:pt x="14076" y="13990"/>
                    <a:pt x="14076" y="13990"/>
                    <a:pt x="14036" y="13942"/>
                  </a:cubicBezTo>
                  <a:cubicBezTo>
                    <a:pt x="13999" y="13889"/>
                    <a:pt x="13981" y="13863"/>
                    <a:pt x="13968" y="13863"/>
                  </a:cubicBezTo>
                  <a:close/>
                  <a:moveTo>
                    <a:pt x="12535" y="13913"/>
                  </a:moveTo>
                  <a:cubicBezTo>
                    <a:pt x="12559" y="13913"/>
                    <a:pt x="12582" y="13923"/>
                    <a:pt x="12601" y="13942"/>
                  </a:cubicBezTo>
                  <a:cubicBezTo>
                    <a:pt x="12641" y="14007"/>
                    <a:pt x="12682" y="14063"/>
                    <a:pt x="12601" y="14120"/>
                  </a:cubicBezTo>
                  <a:cubicBezTo>
                    <a:pt x="12601" y="14120"/>
                    <a:pt x="12574" y="14138"/>
                    <a:pt x="12545" y="14138"/>
                  </a:cubicBezTo>
                  <a:cubicBezTo>
                    <a:pt x="12525" y="14138"/>
                    <a:pt x="12503" y="14130"/>
                    <a:pt x="12487" y="14104"/>
                  </a:cubicBezTo>
                  <a:cubicBezTo>
                    <a:pt x="12463" y="14047"/>
                    <a:pt x="12463" y="13990"/>
                    <a:pt x="12479" y="13934"/>
                  </a:cubicBezTo>
                  <a:cubicBezTo>
                    <a:pt x="12497" y="13919"/>
                    <a:pt x="12516" y="13913"/>
                    <a:pt x="12535" y="13913"/>
                  </a:cubicBezTo>
                  <a:close/>
                  <a:moveTo>
                    <a:pt x="13329" y="14967"/>
                  </a:moveTo>
                  <a:cubicBezTo>
                    <a:pt x="13345" y="14967"/>
                    <a:pt x="13367" y="14996"/>
                    <a:pt x="13411" y="15052"/>
                  </a:cubicBezTo>
                  <a:cubicBezTo>
                    <a:pt x="13452" y="15109"/>
                    <a:pt x="13387" y="15166"/>
                    <a:pt x="13387" y="15166"/>
                  </a:cubicBezTo>
                  <a:cubicBezTo>
                    <a:pt x="13375" y="15177"/>
                    <a:pt x="13365" y="15181"/>
                    <a:pt x="13358" y="15181"/>
                  </a:cubicBezTo>
                  <a:cubicBezTo>
                    <a:pt x="13326" y="15181"/>
                    <a:pt x="13329" y="15098"/>
                    <a:pt x="13290" y="15052"/>
                  </a:cubicBezTo>
                  <a:cubicBezTo>
                    <a:pt x="13306" y="14996"/>
                    <a:pt x="13314" y="14967"/>
                    <a:pt x="13329" y="14967"/>
                  </a:cubicBezTo>
                  <a:close/>
                  <a:moveTo>
                    <a:pt x="21941" y="15061"/>
                  </a:moveTo>
                  <a:cubicBezTo>
                    <a:pt x="22006" y="15125"/>
                    <a:pt x="22079" y="15182"/>
                    <a:pt x="22030" y="15239"/>
                  </a:cubicBezTo>
                  <a:lnTo>
                    <a:pt x="21908" y="15231"/>
                  </a:lnTo>
                  <a:lnTo>
                    <a:pt x="21892" y="15117"/>
                  </a:lnTo>
                  <a:lnTo>
                    <a:pt x="21941" y="15061"/>
                  </a:lnTo>
                  <a:close/>
                  <a:moveTo>
                    <a:pt x="20927" y="15296"/>
                  </a:moveTo>
                  <a:cubicBezTo>
                    <a:pt x="20984" y="15361"/>
                    <a:pt x="21049" y="15433"/>
                    <a:pt x="21000" y="15474"/>
                  </a:cubicBezTo>
                  <a:lnTo>
                    <a:pt x="20944" y="15515"/>
                  </a:lnTo>
                  <a:cubicBezTo>
                    <a:pt x="20911" y="15466"/>
                    <a:pt x="20887" y="15401"/>
                    <a:pt x="20879" y="15336"/>
                  </a:cubicBezTo>
                  <a:lnTo>
                    <a:pt x="20927" y="15296"/>
                  </a:lnTo>
                  <a:close/>
                  <a:moveTo>
                    <a:pt x="11664" y="15821"/>
                  </a:moveTo>
                  <a:cubicBezTo>
                    <a:pt x="11606" y="15821"/>
                    <a:pt x="11553" y="15836"/>
                    <a:pt x="11506" y="15863"/>
                  </a:cubicBezTo>
                  <a:cubicBezTo>
                    <a:pt x="11450" y="15907"/>
                    <a:pt x="11466" y="15960"/>
                    <a:pt x="11565" y="15960"/>
                  </a:cubicBezTo>
                  <a:cubicBezTo>
                    <a:pt x="11595" y="15960"/>
                    <a:pt x="11632" y="15955"/>
                    <a:pt x="11676" y="15944"/>
                  </a:cubicBezTo>
                  <a:cubicBezTo>
                    <a:pt x="11749" y="15888"/>
                    <a:pt x="11749" y="15888"/>
                    <a:pt x="11701" y="15823"/>
                  </a:cubicBezTo>
                  <a:cubicBezTo>
                    <a:pt x="11688" y="15821"/>
                    <a:pt x="11676" y="15821"/>
                    <a:pt x="11664" y="15821"/>
                  </a:cubicBezTo>
                  <a:close/>
                  <a:moveTo>
                    <a:pt x="14363" y="15722"/>
                  </a:moveTo>
                  <a:cubicBezTo>
                    <a:pt x="14395" y="15722"/>
                    <a:pt x="14407" y="15783"/>
                    <a:pt x="14360" y="15912"/>
                  </a:cubicBezTo>
                  <a:cubicBezTo>
                    <a:pt x="14324" y="15952"/>
                    <a:pt x="14308" y="15970"/>
                    <a:pt x="14293" y="15970"/>
                  </a:cubicBezTo>
                  <a:cubicBezTo>
                    <a:pt x="14280" y="15970"/>
                    <a:pt x="14268" y="15958"/>
                    <a:pt x="14246" y="15936"/>
                  </a:cubicBezTo>
                  <a:cubicBezTo>
                    <a:pt x="14255" y="15863"/>
                    <a:pt x="14279" y="15806"/>
                    <a:pt x="14319" y="15750"/>
                  </a:cubicBezTo>
                  <a:cubicBezTo>
                    <a:pt x="14335" y="15732"/>
                    <a:pt x="14351" y="15722"/>
                    <a:pt x="14363" y="15722"/>
                  </a:cubicBezTo>
                  <a:close/>
                  <a:moveTo>
                    <a:pt x="14733" y="16115"/>
                  </a:moveTo>
                  <a:lnTo>
                    <a:pt x="14790" y="16155"/>
                  </a:lnTo>
                  <a:cubicBezTo>
                    <a:pt x="14744" y="16214"/>
                    <a:pt x="14699" y="16272"/>
                    <a:pt x="14653" y="16272"/>
                  </a:cubicBezTo>
                  <a:cubicBezTo>
                    <a:pt x="14642" y="16272"/>
                    <a:pt x="14631" y="16269"/>
                    <a:pt x="14619" y="16260"/>
                  </a:cubicBezTo>
                  <a:lnTo>
                    <a:pt x="14619" y="16139"/>
                  </a:lnTo>
                  <a:lnTo>
                    <a:pt x="14733" y="16115"/>
                  </a:lnTo>
                  <a:close/>
                  <a:moveTo>
                    <a:pt x="20377" y="16501"/>
                  </a:moveTo>
                  <a:cubicBezTo>
                    <a:pt x="20393" y="16501"/>
                    <a:pt x="20405" y="16519"/>
                    <a:pt x="20433" y="16560"/>
                  </a:cubicBezTo>
                  <a:cubicBezTo>
                    <a:pt x="20465" y="16625"/>
                    <a:pt x="20473" y="16690"/>
                    <a:pt x="20465" y="16755"/>
                  </a:cubicBezTo>
                  <a:cubicBezTo>
                    <a:pt x="20460" y="16759"/>
                    <a:pt x="20455" y="16761"/>
                    <a:pt x="20450" y="16761"/>
                  </a:cubicBezTo>
                  <a:cubicBezTo>
                    <a:pt x="20402" y="16761"/>
                    <a:pt x="20371" y="16594"/>
                    <a:pt x="20327" y="16528"/>
                  </a:cubicBezTo>
                  <a:cubicBezTo>
                    <a:pt x="20352" y="16511"/>
                    <a:pt x="20365" y="16501"/>
                    <a:pt x="20377" y="16501"/>
                  </a:cubicBezTo>
                  <a:close/>
                  <a:moveTo>
                    <a:pt x="18892" y="17250"/>
                  </a:moveTo>
                  <a:cubicBezTo>
                    <a:pt x="18917" y="17339"/>
                    <a:pt x="18941" y="17428"/>
                    <a:pt x="18876" y="17444"/>
                  </a:cubicBezTo>
                  <a:lnTo>
                    <a:pt x="18779" y="17379"/>
                  </a:lnTo>
                  <a:lnTo>
                    <a:pt x="18827" y="17266"/>
                  </a:lnTo>
                  <a:lnTo>
                    <a:pt x="18892" y="17250"/>
                  </a:lnTo>
                  <a:close/>
                  <a:moveTo>
                    <a:pt x="32987" y="0"/>
                  </a:moveTo>
                  <a:cubicBezTo>
                    <a:pt x="32896" y="0"/>
                    <a:pt x="32806" y="51"/>
                    <a:pt x="32765" y="150"/>
                  </a:cubicBezTo>
                  <a:cubicBezTo>
                    <a:pt x="32765" y="82"/>
                    <a:pt x="32712" y="66"/>
                    <a:pt x="32647" y="66"/>
                  </a:cubicBezTo>
                  <a:cubicBezTo>
                    <a:pt x="32628" y="66"/>
                    <a:pt x="32607" y="67"/>
                    <a:pt x="32586" y="69"/>
                  </a:cubicBezTo>
                  <a:cubicBezTo>
                    <a:pt x="32468" y="128"/>
                    <a:pt x="32275" y="177"/>
                    <a:pt x="32154" y="177"/>
                  </a:cubicBezTo>
                  <a:cubicBezTo>
                    <a:pt x="32092" y="177"/>
                    <a:pt x="32049" y="164"/>
                    <a:pt x="32043" y="134"/>
                  </a:cubicBezTo>
                  <a:lnTo>
                    <a:pt x="31954" y="142"/>
                  </a:lnTo>
                  <a:cubicBezTo>
                    <a:pt x="31897" y="223"/>
                    <a:pt x="31808" y="272"/>
                    <a:pt x="31711" y="280"/>
                  </a:cubicBezTo>
                  <a:cubicBezTo>
                    <a:pt x="31605" y="288"/>
                    <a:pt x="31516" y="345"/>
                    <a:pt x="31467" y="426"/>
                  </a:cubicBezTo>
                  <a:cubicBezTo>
                    <a:pt x="31435" y="491"/>
                    <a:pt x="31378" y="531"/>
                    <a:pt x="31313" y="556"/>
                  </a:cubicBezTo>
                  <a:cubicBezTo>
                    <a:pt x="31306" y="558"/>
                    <a:pt x="31299" y="559"/>
                    <a:pt x="31294" y="559"/>
                  </a:cubicBezTo>
                  <a:cubicBezTo>
                    <a:pt x="31243" y="559"/>
                    <a:pt x="31295" y="457"/>
                    <a:pt x="31354" y="361"/>
                  </a:cubicBezTo>
                  <a:cubicBezTo>
                    <a:pt x="31410" y="316"/>
                    <a:pt x="31414" y="294"/>
                    <a:pt x="31386" y="294"/>
                  </a:cubicBezTo>
                  <a:cubicBezTo>
                    <a:pt x="31334" y="294"/>
                    <a:pt x="31170" y="375"/>
                    <a:pt x="31038" y="540"/>
                  </a:cubicBezTo>
                  <a:cubicBezTo>
                    <a:pt x="30937" y="674"/>
                    <a:pt x="30889" y="738"/>
                    <a:pt x="30881" y="738"/>
                  </a:cubicBezTo>
                  <a:cubicBezTo>
                    <a:pt x="30873" y="738"/>
                    <a:pt x="30902" y="682"/>
                    <a:pt x="30957" y="572"/>
                  </a:cubicBezTo>
                  <a:cubicBezTo>
                    <a:pt x="30994" y="491"/>
                    <a:pt x="31032" y="414"/>
                    <a:pt x="31010" y="414"/>
                  </a:cubicBezTo>
                  <a:cubicBezTo>
                    <a:pt x="30999" y="414"/>
                    <a:pt x="30973" y="434"/>
                    <a:pt x="30924" y="483"/>
                  </a:cubicBezTo>
                  <a:cubicBezTo>
                    <a:pt x="30924" y="483"/>
                    <a:pt x="30754" y="540"/>
                    <a:pt x="30786" y="629"/>
                  </a:cubicBezTo>
                  <a:lnTo>
                    <a:pt x="30535" y="710"/>
                  </a:lnTo>
                  <a:cubicBezTo>
                    <a:pt x="30509" y="707"/>
                    <a:pt x="30482" y="705"/>
                    <a:pt x="30457" y="705"/>
                  </a:cubicBezTo>
                  <a:cubicBezTo>
                    <a:pt x="30356" y="705"/>
                    <a:pt x="30260" y="730"/>
                    <a:pt x="30170" y="775"/>
                  </a:cubicBezTo>
                  <a:cubicBezTo>
                    <a:pt x="30145" y="846"/>
                    <a:pt x="30135" y="872"/>
                    <a:pt x="30102" y="872"/>
                  </a:cubicBezTo>
                  <a:cubicBezTo>
                    <a:pt x="30082" y="872"/>
                    <a:pt x="30053" y="863"/>
                    <a:pt x="30008" y="848"/>
                  </a:cubicBezTo>
                  <a:cubicBezTo>
                    <a:pt x="29994" y="817"/>
                    <a:pt x="29975" y="801"/>
                    <a:pt x="29960" y="801"/>
                  </a:cubicBezTo>
                  <a:cubicBezTo>
                    <a:pt x="29931" y="801"/>
                    <a:pt x="29915" y="855"/>
                    <a:pt x="29967" y="961"/>
                  </a:cubicBezTo>
                  <a:cubicBezTo>
                    <a:pt x="29955" y="1049"/>
                    <a:pt x="29880" y="1107"/>
                    <a:pt x="29802" y="1107"/>
                  </a:cubicBezTo>
                  <a:cubicBezTo>
                    <a:pt x="29778" y="1107"/>
                    <a:pt x="29755" y="1102"/>
                    <a:pt x="29732" y="1091"/>
                  </a:cubicBezTo>
                  <a:cubicBezTo>
                    <a:pt x="29688" y="1010"/>
                    <a:pt x="29647" y="979"/>
                    <a:pt x="29623" y="979"/>
                  </a:cubicBezTo>
                  <a:cubicBezTo>
                    <a:pt x="29599" y="979"/>
                    <a:pt x="29590" y="1010"/>
                    <a:pt x="29611" y="1050"/>
                  </a:cubicBezTo>
                  <a:cubicBezTo>
                    <a:pt x="29594" y="1115"/>
                    <a:pt x="29554" y="1180"/>
                    <a:pt x="29497" y="1213"/>
                  </a:cubicBezTo>
                  <a:cubicBezTo>
                    <a:pt x="29494" y="1207"/>
                    <a:pt x="29487" y="1204"/>
                    <a:pt x="29476" y="1204"/>
                  </a:cubicBezTo>
                  <a:cubicBezTo>
                    <a:pt x="29348" y="1204"/>
                    <a:pt x="28714" y="1586"/>
                    <a:pt x="28184" y="2072"/>
                  </a:cubicBezTo>
                  <a:cubicBezTo>
                    <a:pt x="28119" y="2145"/>
                    <a:pt x="28111" y="2250"/>
                    <a:pt x="28176" y="2323"/>
                  </a:cubicBezTo>
                  <a:cubicBezTo>
                    <a:pt x="28235" y="2386"/>
                    <a:pt x="28252" y="2403"/>
                    <a:pt x="28240" y="2403"/>
                  </a:cubicBezTo>
                  <a:cubicBezTo>
                    <a:pt x="28227" y="2403"/>
                    <a:pt x="28181" y="2384"/>
                    <a:pt x="28119" y="2380"/>
                  </a:cubicBezTo>
                  <a:cubicBezTo>
                    <a:pt x="28040" y="2337"/>
                    <a:pt x="27973" y="2319"/>
                    <a:pt x="27927" y="2319"/>
                  </a:cubicBezTo>
                  <a:cubicBezTo>
                    <a:pt x="27824" y="2319"/>
                    <a:pt x="27819" y="2404"/>
                    <a:pt x="27997" y="2494"/>
                  </a:cubicBezTo>
                  <a:cubicBezTo>
                    <a:pt x="28137" y="2548"/>
                    <a:pt x="28172" y="2562"/>
                    <a:pt x="28075" y="2562"/>
                  </a:cubicBezTo>
                  <a:cubicBezTo>
                    <a:pt x="28042" y="2562"/>
                    <a:pt x="27995" y="2560"/>
                    <a:pt x="27932" y="2558"/>
                  </a:cubicBezTo>
                  <a:cubicBezTo>
                    <a:pt x="27907" y="2557"/>
                    <a:pt x="27888" y="2555"/>
                    <a:pt x="27872" y="2555"/>
                  </a:cubicBezTo>
                  <a:cubicBezTo>
                    <a:pt x="27811" y="2555"/>
                    <a:pt x="27812" y="2575"/>
                    <a:pt x="27819" y="2672"/>
                  </a:cubicBezTo>
                  <a:cubicBezTo>
                    <a:pt x="27865" y="2718"/>
                    <a:pt x="27850" y="2764"/>
                    <a:pt x="27811" y="2764"/>
                  </a:cubicBezTo>
                  <a:cubicBezTo>
                    <a:pt x="27795" y="2764"/>
                    <a:pt x="27775" y="2756"/>
                    <a:pt x="27754" y="2737"/>
                  </a:cubicBezTo>
                  <a:cubicBezTo>
                    <a:pt x="27632" y="2737"/>
                    <a:pt x="27511" y="2737"/>
                    <a:pt x="27576" y="2794"/>
                  </a:cubicBezTo>
                  <a:cubicBezTo>
                    <a:pt x="27533" y="2836"/>
                    <a:pt x="27478" y="2860"/>
                    <a:pt x="27417" y="2860"/>
                  </a:cubicBezTo>
                  <a:cubicBezTo>
                    <a:pt x="27408" y="2860"/>
                    <a:pt x="27398" y="2859"/>
                    <a:pt x="27389" y="2858"/>
                  </a:cubicBezTo>
                  <a:cubicBezTo>
                    <a:pt x="27268" y="2867"/>
                    <a:pt x="27284" y="2988"/>
                    <a:pt x="27300" y="3110"/>
                  </a:cubicBezTo>
                  <a:cubicBezTo>
                    <a:pt x="27285" y="3305"/>
                    <a:pt x="27259" y="3402"/>
                    <a:pt x="27220" y="3402"/>
                  </a:cubicBezTo>
                  <a:cubicBezTo>
                    <a:pt x="27198" y="3402"/>
                    <a:pt x="27171" y="3370"/>
                    <a:pt x="27138" y="3304"/>
                  </a:cubicBezTo>
                  <a:cubicBezTo>
                    <a:pt x="27120" y="3272"/>
                    <a:pt x="27100" y="3259"/>
                    <a:pt x="27079" y="3259"/>
                  </a:cubicBezTo>
                  <a:cubicBezTo>
                    <a:pt x="26983" y="3259"/>
                    <a:pt x="26872" y="3546"/>
                    <a:pt x="26951" y="3685"/>
                  </a:cubicBezTo>
                  <a:cubicBezTo>
                    <a:pt x="27014" y="3799"/>
                    <a:pt x="27036" y="3841"/>
                    <a:pt x="27025" y="3841"/>
                  </a:cubicBezTo>
                  <a:cubicBezTo>
                    <a:pt x="27019" y="3841"/>
                    <a:pt x="27002" y="3827"/>
                    <a:pt x="26976" y="3807"/>
                  </a:cubicBezTo>
                  <a:cubicBezTo>
                    <a:pt x="26962" y="3793"/>
                    <a:pt x="26944" y="3787"/>
                    <a:pt x="26926" y="3787"/>
                  </a:cubicBezTo>
                  <a:cubicBezTo>
                    <a:pt x="26900" y="3787"/>
                    <a:pt x="26873" y="3800"/>
                    <a:pt x="26854" y="3823"/>
                  </a:cubicBezTo>
                  <a:cubicBezTo>
                    <a:pt x="26817" y="3872"/>
                    <a:pt x="26785" y="3921"/>
                    <a:pt x="26737" y="3921"/>
                  </a:cubicBezTo>
                  <a:cubicBezTo>
                    <a:pt x="26721" y="3921"/>
                    <a:pt x="26704" y="3916"/>
                    <a:pt x="26684" y="3904"/>
                  </a:cubicBezTo>
                  <a:cubicBezTo>
                    <a:pt x="26643" y="3977"/>
                    <a:pt x="26627" y="4066"/>
                    <a:pt x="26619" y="4156"/>
                  </a:cubicBezTo>
                  <a:cubicBezTo>
                    <a:pt x="26670" y="4344"/>
                    <a:pt x="26526" y="4520"/>
                    <a:pt x="26344" y="4520"/>
                  </a:cubicBezTo>
                  <a:cubicBezTo>
                    <a:pt x="26322" y="4520"/>
                    <a:pt x="26301" y="4517"/>
                    <a:pt x="26278" y="4512"/>
                  </a:cubicBezTo>
                  <a:lnTo>
                    <a:pt x="26270" y="4699"/>
                  </a:lnTo>
                  <a:cubicBezTo>
                    <a:pt x="26355" y="4826"/>
                    <a:pt x="26399" y="4921"/>
                    <a:pt x="26349" y="4921"/>
                  </a:cubicBezTo>
                  <a:cubicBezTo>
                    <a:pt x="26332" y="4921"/>
                    <a:pt x="26303" y="4910"/>
                    <a:pt x="26262" y="4885"/>
                  </a:cubicBezTo>
                  <a:cubicBezTo>
                    <a:pt x="26238" y="4869"/>
                    <a:pt x="26213" y="4854"/>
                    <a:pt x="26193" y="4842"/>
                  </a:cubicBezTo>
                  <a:lnTo>
                    <a:pt x="26193" y="4842"/>
                  </a:lnTo>
                  <a:cubicBezTo>
                    <a:pt x="26281" y="4979"/>
                    <a:pt x="26123" y="5164"/>
                    <a:pt x="25980" y="5164"/>
                  </a:cubicBezTo>
                  <a:cubicBezTo>
                    <a:pt x="25954" y="5164"/>
                    <a:pt x="25929" y="5158"/>
                    <a:pt x="25905" y="5145"/>
                  </a:cubicBezTo>
                  <a:cubicBezTo>
                    <a:pt x="25870" y="5127"/>
                    <a:pt x="25850" y="5117"/>
                    <a:pt x="25835" y="5117"/>
                  </a:cubicBezTo>
                  <a:cubicBezTo>
                    <a:pt x="25816" y="5117"/>
                    <a:pt x="25806" y="5133"/>
                    <a:pt x="25784" y="5169"/>
                  </a:cubicBezTo>
                  <a:lnTo>
                    <a:pt x="25865" y="5218"/>
                  </a:lnTo>
                  <a:cubicBezTo>
                    <a:pt x="25946" y="5258"/>
                    <a:pt x="26027" y="5307"/>
                    <a:pt x="25987" y="5372"/>
                  </a:cubicBezTo>
                  <a:cubicBezTo>
                    <a:pt x="25961" y="5428"/>
                    <a:pt x="25931" y="5485"/>
                    <a:pt x="25882" y="5485"/>
                  </a:cubicBezTo>
                  <a:cubicBezTo>
                    <a:pt x="25867" y="5485"/>
                    <a:pt x="25851" y="5480"/>
                    <a:pt x="25832" y="5469"/>
                  </a:cubicBezTo>
                  <a:cubicBezTo>
                    <a:pt x="25711" y="5502"/>
                    <a:pt x="25597" y="5526"/>
                    <a:pt x="25678" y="5574"/>
                  </a:cubicBezTo>
                  <a:cubicBezTo>
                    <a:pt x="25638" y="5623"/>
                    <a:pt x="25589" y="5664"/>
                    <a:pt x="25524" y="5672"/>
                  </a:cubicBezTo>
                  <a:lnTo>
                    <a:pt x="25378" y="5964"/>
                  </a:lnTo>
                  <a:cubicBezTo>
                    <a:pt x="25422" y="6066"/>
                    <a:pt x="25368" y="6187"/>
                    <a:pt x="25297" y="6187"/>
                  </a:cubicBezTo>
                  <a:cubicBezTo>
                    <a:pt x="25289" y="6187"/>
                    <a:pt x="25281" y="6186"/>
                    <a:pt x="25273" y="6183"/>
                  </a:cubicBezTo>
                  <a:cubicBezTo>
                    <a:pt x="25241" y="6256"/>
                    <a:pt x="25233" y="6353"/>
                    <a:pt x="25257" y="6434"/>
                  </a:cubicBezTo>
                  <a:cubicBezTo>
                    <a:pt x="25202" y="6557"/>
                    <a:pt x="25171" y="6628"/>
                    <a:pt x="25114" y="6628"/>
                  </a:cubicBezTo>
                  <a:cubicBezTo>
                    <a:pt x="25103" y="6628"/>
                    <a:pt x="25091" y="6625"/>
                    <a:pt x="25078" y="6620"/>
                  </a:cubicBezTo>
                  <a:cubicBezTo>
                    <a:pt x="25045" y="6605"/>
                    <a:pt x="25024" y="6596"/>
                    <a:pt x="25014" y="6596"/>
                  </a:cubicBezTo>
                  <a:cubicBezTo>
                    <a:pt x="24997" y="6596"/>
                    <a:pt x="25011" y="6622"/>
                    <a:pt x="25046" y="6693"/>
                  </a:cubicBezTo>
                  <a:cubicBezTo>
                    <a:pt x="25127" y="6726"/>
                    <a:pt x="25095" y="6799"/>
                    <a:pt x="25062" y="6872"/>
                  </a:cubicBezTo>
                  <a:lnTo>
                    <a:pt x="25005" y="7018"/>
                  </a:lnTo>
                  <a:cubicBezTo>
                    <a:pt x="25087" y="7050"/>
                    <a:pt x="25087" y="7050"/>
                    <a:pt x="25054" y="7123"/>
                  </a:cubicBezTo>
                  <a:cubicBezTo>
                    <a:pt x="25030" y="7196"/>
                    <a:pt x="24851" y="7374"/>
                    <a:pt x="24827" y="7447"/>
                  </a:cubicBezTo>
                  <a:cubicBezTo>
                    <a:pt x="24765" y="7600"/>
                    <a:pt x="24746" y="7646"/>
                    <a:pt x="24779" y="7646"/>
                  </a:cubicBezTo>
                  <a:cubicBezTo>
                    <a:pt x="24793" y="7646"/>
                    <a:pt x="24817" y="7638"/>
                    <a:pt x="24851" y="7626"/>
                  </a:cubicBezTo>
                  <a:cubicBezTo>
                    <a:pt x="24863" y="7599"/>
                    <a:pt x="24881" y="7587"/>
                    <a:pt x="24893" y="7587"/>
                  </a:cubicBezTo>
                  <a:cubicBezTo>
                    <a:pt x="24914" y="7587"/>
                    <a:pt x="24915" y="7626"/>
                    <a:pt x="24827" y="7699"/>
                  </a:cubicBezTo>
                  <a:cubicBezTo>
                    <a:pt x="24795" y="7772"/>
                    <a:pt x="24624" y="7950"/>
                    <a:pt x="24543" y="8169"/>
                  </a:cubicBezTo>
                  <a:cubicBezTo>
                    <a:pt x="24438" y="8453"/>
                    <a:pt x="24438" y="8453"/>
                    <a:pt x="24527" y="8485"/>
                  </a:cubicBezTo>
                  <a:cubicBezTo>
                    <a:pt x="24537" y="8485"/>
                    <a:pt x="24547" y="8485"/>
                    <a:pt x="24556" y="8485"/>
                  </a:cubicBezTo>
                  <a:cubicBezTo>
                    <a:pt x="24719" y="8485"/>
                    <a:pt x="24687" y="8550"/>
                    <a:pt x="24495" y="8558"/>
                  </a:cubicBezTo>
                  <a:cubicBezTo>
                    <a:pt x="24276" y="8631"/>
                    <a:pt x="24243" y="8704"/>
                    <a:pt x="24333" y="8736"/>
                  </a:cubicBezTo>
                  <a:cubicBezTo>
                    <a:pt x="24389" y="8842"/>
                    <a:pt x="24389" y="8842"/>
                    <a:pt x="24365" y="8907"/>
                  </a:cubicBezTo>
                  <a:cubicBezTo>
                    <a:pt x="24352" y="8902"/>
                    <a:pt x="24341" y="8899"/>
                    <a:pt x="24331" y="8899"/>
                  </a:cubicBezTo>
                  <a:cubicBezTo>
                    <a:pt x="24275" y="8899"/>
                    <a:pt x="24256" y="8974"/>
                    <a:pt x="24284" y="9118"/>
                  </a:cubicBezTo>
                  <a:cubicBezTo>
                    <a:pt x="24269" y="9161"/>
                    <a:pt x="24263" y="9179"/>
                    <a:pt x="24244" y="9179"/>
                  </a:cubicBezTo>
                  <a:cubicBezTo>
                    <a:pt x="24230" y="9179"/>
                    <a:pt x="24211" y="9171"/>
                    <a:pt x="24179" y="9158"/>
                  </a:cubicBezTo>
                  <a:cubicBezTo>
                    <a:pt x="24179" y="9158"/>
                    <a:pt x="24146" y="9231"/>
                    <a:pt x="24122" y="9296"/>
                  </a:cubicBezTo>
                  <a:cubicBezTo>
                    <a:pt x="24243" y="9507"/>
                    <a:pt x="24000" y="9888"/>
                    <a:pt x="23887" y="9928"/>
                  </a:cubicBezTo>
                  <a:cubicBezTo>
                    <a:pt x="23879" y="9985"/>
                    <a:pt x="23887" y="10050"/>
                    <a:pt x="23927" y="10099"/>
                  </a:cubicBezTo>
                  <a:cubicBezTo>
                    <a:pt x="24031" y="10196"/>
                    <a:pt x="24043" y="10257"/>
                    <a:pt x="23970" y="10257"/>
                  </a:cubicBezTo>
                  <a:cubicBezTo>
                    <a:pt x="23946" y="10257"/>
                    <a:pt x="23913" y="10250"/>
                    <a:pt x="23870" y="10236"/>
                  </a:cubicBezTo>
                  <a:cubicBezTo>
                    <a:pt x="23800" y="10210"/>
                    <a:pt x="23759" y="10194"/>
                    <a:pt x="23745" y="10194"/>
                  </a:cubicBezTo>
                  <a:cubicBezTo>
                    <a:pt x="23725" y="10194"/>
                    <a:pt x="23761" y="10225"/>
                    <a:pt x="23846" y="10301"/>
                  </a:cubicBezTo>
                  <a:cubicBezTo>
                    <a:pt x="23894" y="10383"/>
                    <a:pt x="23809" y="10638"/>
                    <a:pt x="23694" y="10638"/>
                  </a:cubicBezTo>
                  <a:cubicBezTo>
                    <a:pt x="23672" y="10638"/>
                    <a:pt x="23650" y="10630"/>
                    <a:pt x="23627" y="10609"/>
                  </a:cubicBezTo>
                  <a:lnTo>
                    <a:pt x="23457" y="10545"/>
                  </a:lnTo>
                  <a:lnTo>
                    <a:pt x="23457" y="10545"/>
                  </a:lnTo>
                  <a:cubicBezTo>
                    <a:pt x="23489" y="10593"/>
                    <a:pt x="23506" y="10650"/>
                    <a:pt x="23489" y="10707"/>
                  </a:cubicBezTo>
                  <a:cubicBezTo>
                    <a:pt x="23579" y="10739"/>
                    <a:pt x="23546" y="10812"/>
                    <a:pt x="23465" y="11015"/>
                  </a:cubicBezTo>
                  <a:cubicBezTo>
                    <a:pt x="23416" y="11144"/>
                    <a:pt x="23384" y="11444"/>
                    <a:pt x="23327" y="11574"/>
                  </a:cubicBezTo>
                  <a:cubicBezTo>
                    <a:pt x="23270" y="11704"/>
                    <a:pt x="23181" y="11899"/>
                    <a:pt x="23068" y="11923"/>
                  </a:cubicBezTo>
                  <a:cubicBezTo>
                    <a:pt x="23027" y="12012"/>
                    <a:pt x="23011" y="12117"/>
                    <a:pt x="23035" y="12215"/>
                  </a:cubicBezTo>
                  <a:cubicBezTo>
                    <a:pt x="23077" y="12306"/>
                    <a:pt x="23035" y="12409"/>
                    <a:pt x="22970" y="12409"/>
                  </a:cubicBezTo>
                  <a:cubicBezTo>
                    <a:pt x="22960" y="12409"/>
                    <a:pt x="22949" y="12407"/>
                    <a:pt x="22938" y="12401"/>
                  </a:cubicBezTo>
                  <a:lnTo>
                    <a:pt x="22914" y="12466"/>
                  </a:lnTo>
                  <a:cubicBezTo>
                    <a:pt x="22930" y="12539"/>
                    <a:pt x="22922" y="12620"/>
                    <a:pt x="22897" y="12693"/>
                  </a:cubicBezTo>
                  <a:cubicBezTo>
                    <a:pt x="22871" y="12680"/>
                    <a:pt x="22841" y="12673"/>
                    <a:pt x="22814" y="12673"/>
                  </a:cubicBezTo>
                  <a:cubicBezTo>
                    <a:pt x="22760" y="12673"/>
                    <a:pt x="22719" y="12703"/>
                    <a:pt x="22752" y="12774"/>
                  </a:cubicBezTo>
                  <a:cubicBezTo>
                    <a:pt x="22833" y="12815"/>
                    <a:pt x="22800" y="12880"/>
                    <a:pt x="22735" y="13001"/>
                  </a:cubicBezTo>
                  <a:cubicBezTo>
                    <a:pt x="22654" y="13034"/>
                    <a:pt x="22346" y="13569"/>
                    <a:pt x="22014" y="14007"/>
                  </a:cubicBezTo>
                  <a:cubicBezTo>
                    <a:pt x="21689" y="14452"/>
                    <a:pt x="21325" y="14858"/>
                    <a:pt x="21357" y="14890"/>
                  </a:cubicBezTo>
                  <a:lnTo>
                    <a:pt x="21219" y="15028"/>
                  </a:lnTo>
                  <a:lnTo>
                    <a:pt x="21073" y="15158"/>
                  </a:lnTo>
                  <a:cubicBezTo>
                    <a:pt x="21052" y="15135"/>
                    <a:pt x="21029" y="15125"/>
                    <a:pt x="21004" y="15125"/>
                  </a:cubicBezTo>
                  <a:cubicBezTo>
                    <a:pt x="20891" y="15125"/>
                    <a:pt x="20756" y="15345"/>
                    <a:pt x="20676" y="15498"/>
                  </a:cubicBezTo>
                  <a:cubicBezTo>
                    <a:pt x="20692" y="15579"/>
                    <a:pt x="20652" y="15660"/>
                    <a:pt x="20579" y="15693"/>
                  </a:cubicBezTo>
                  <a:cubicBezTo>
                    <a:pt x="20541" y="15645"/>
                    <a:pt x="20501" y="15625"/>
                    <a:pt x="20461" y="15625"/>
                  </a:cubicBezTo>
                  <a:cubicBezTo>
                    <a:pt x="20379" y="15625"/>
                    <a:pt x="20301" y="15708"/>
                    <a:pt x="20262" y="15806"/>
                  </a:cubicBezTo>
                  <a:cubicBezTo>
                    <a:pt x="20290" y="15918"/>
                    <a:pt x="20284" y="15977"/>
                    <a:pt x="20254" y="15977"/>
                  </a:cubicBezTo>
                  <a:cubicBezTo>
                    <a:pt x="20232" y="15977"/>
                    <a:pt x="20198" y="15945"/>
                    <a:pt x="20157" y="15879"/>
                  </a:cubicBezTo>
                  <a:cubicBezTo>
                    <a:pt x="20120" y="15826"/>
                    <a:pt x="20085" y="15799"/>
                    <a:pt x="20055" y="15799"/>
                  </a:cubicBezTo>
                  <a:cubicBezTo>
                    <a:pt x="20000" y="15799"/>
                    <a:pt x="19966" y="15894"/>
                    <a:pt x="19987" y="16090"/>
                  </a:cubicBezTo>
                  <a:cubicBezTo>
                    <a:pt x="19982" y="16159"/>
                    <a:pt x="19980" y="16186"/>
                    <a:pt x="19956" y="16186"/>
                  </a:cubicBezTo>
                  <a:cubicBezTo>
                    <a:pt x="19940" y="16186"/>
                    <a:pt x="19915" y="16174"/>
                    <a:pt x="19873" y="16155"/>
                  </a:cubicBezTo>
                  <a:cubicBezTo>
                    <a:pt x="19803" y="16093"/>
                    <a:pt x="19755" y="16068"/>
                    <a:pt x="19729" y="16068"/>
                  </a:cubicBezTo>
                  <a:cubicBezTo>
                    <a:pt x="19701" y="16068"/>
                    <a:pt x="19698" y="16097"/>
                    <a:pt x="19719" y="16139"/>
                  </a:cubicBezTo>
                  <a:cubicBezTo>
                    <a:pt x="19739" y="16250"/>
                    <a:pt x="19726" y="16306"/>
                    <a:pt x="19684" y="16306"/>
                  </a:cubicBezTo>
                  <a:cubicBezTo>
                    <a:pt x="19655" y="16306"/>
                    <a:pt x="19613" y="16280"/>
                    <a:pt x="19557" y="16228"/>
                  </a:cubicBezTo>
                  <a:cubicBezTo>
                    <a:pt x="19470" y="16177"/>
                    <a:pt x="19422" y="16148"/>
                    <a:pt x="19398" y="16148"/>
                  </a:cubicBezTo>
                  <a:cubicBezTo>
                    <a:pt x="19367" y="16148"/>
                    <a:pt x="19373" y="16193"/>
                    <a:pt x="19387" y="16301"/>
                  </a:cubicBezTo>
                  <a:cubicBezTo>
                    <a:pt x="19403" y="16429"/>
                    <a:pt x="19300" y="16515"/>
                    <a:pt x="19195" y="16515"/>
                  </a:cubicBezTo>
                  <a:cubicBezTo>
                    <a:pt x="19140" y="16515"/>
                    <a:pt x="19085" y="16492"/>
                    <a:pt x="19046" y="16439"/>
                  </a:cubicBezTo>
                  <a:cubicBezTo>
                    <a:pt x="19036" y="16443"/>
                    <a:pt x="19025" y="16445"/>
                    <a:pt x="19014" y="16445"/>
                  </a:cubicBezTo>
                  <a:cubicBezTo>
                    <a:pt x="18988" y="16445"/>
                    <a:pt x="18962" y="16437"/>
                    <a:pt x="18945" y="16437"/>
                  </a:cubicBezTo>
                  <a:cubicBezTo>
                    <a:pt x="18927" y="16437"/>
                    <a:pt x="18919" y="16445"/>
                    <a:pt x="18933" y="16479"/>
                  </a:cubicBezTo>
                  <a:lnTo>
                    <a:pt x="18844" y="16415"/>
                  </a:lnTo>
                  <a:cubicBezTo>
                    <a:pt x="18803" y="16431"/>
                    <a:pt x="18771" y="16439"/>
                    <a:pt x="18730" y="16447"/>
                  </a:cubicBezTo>
                  <a:lnTo>
                    <a:pt x="18754" y="16536"/>
                  </a:lnTo>
                  <a:cubicBezTo>
                    <a:pt x="18730" y="16544"/>
                    <a:pt x="18617" y="16544"/>
                    <a:pt x="18471" y="16560"/>
                  </a:cubicBezTo>
                  <a:cubicBezTo>
                    <a:pt x="18325" y="16560"/>
                    <a:pt x="18138" y="16585"/>
                    <a:pt x="17944" y="16593"/>
                  </a:cubicBezTo>
                  <a:cubicBezTo>
                    <a:pt x="17784" y="16601"/>
                    <a:pt x="17659" y="16603"/>
                    <a:pt x="17562" y="16603"/>
                  </a:cubicBezTo>
                  <a:cubicBezTo>
                    <a:pt x="17483" y="16603"/>
                    <a:pt x="17422" y="16602"/>
                    <a:pt x="17376" y="16602"/>
                  </a:cubicBezTo>
                  <a:cubicBezTo>
                    <a:pt x="17261" y="16602"/>
                    <a:pt x="17241" y="16610"/>
                    <a:pt x="17263" y="16666"/>
                  </a:cubicBezTo>
                  <a:cubicBezTo>
                    <a:pt x="17282" y="16760"/>
                    <a:pt x="17264" y="16805"/>
                    <a:pt x="17236" y="16805"/>
                  </a:cubicBezTo>
                  <a:cubicBezTo>
                    <a:pt x="17206" y="16805"/>
                    <a:pt x="17166" y="16754"/>
                    <a:pt x="17149" y="16658"/>
                  </a:cubicBezTo>
                  <a:cubicBezTo>
                    <a:pt x="17092" y="16658"/>
                    <a:pt x="17003" y="16536"/>
                    <a:pt x="16890" y="16520"/>
                  </a:cubicBezTo>
                  <a:cubicBezTo>
                    <a:pt x="16784" y="16496"/>
                    <a:pt x="16679" y="16455"/>
                    <a:pt x="16703" y="16374"/>
                  </a:cubicBezTo>
                  <a:lnTo>
                    <a:pt x="16646" y="16358"/>
                  </a:lnTo>
                  <a:cubicBezTo>
                    <a:pt x="16601" y="16401"/>
                    <a:pt x="16538" y="16419"/>
                    <a:pt x="16470" y="16419"/>
                  </a:cubicBezTo>
                  <a:cubicBezTo>
                    <a:pt x="16310" y="16419"/>
                    <a:pt x="16118" y="16318"/>
                    <a:pt x="16038" y="16204"/>
                  </a:cubicBezTo>
                  <a:cubicBezTo>
                    <a:pt x="15972" y="16162"/>
                    <a:pt x="15898" y="16138"/>
                    <a:pt x="15821" y="16138"/>
                  </a:cubicBezTo>
                  <a:cubicBezTo>
                    <a:pt x="15793" y="16138"/>
                    <a:pt x="15766" y="16141"/>
                    <a:pt x="15738" y="16147"/>
                  </a:cubicBezTo>
                  <a:cubicBezTo>
                    <a:pt x="15705" y="16149"/>
                    <a:pt x="15679" y="16150"/>
                    <a:pt x="15658" y="16150"/>
                  </a:cubicBezTo>
                  <a:cubicBezTo>
                    <a:pt x="15584" y="16150"/>
                    <a:pt x="15583" y="16132"/>
                    <a:pt x="15576" y="16050"/>
                  </a:cubicBezTo>
                  <a:cubicBezTo>
                    <a:pt x="15615" y="15991"/>
                    <a:pt x="15467" y="15798"/>
                    <a:pt x="15352" y="15798"/>
                  </a:cubicBezTo>
                  <a:cubicBezTo>
                    <a:pt x="15324" y="15798"/>
                    <a:pt x="15297" y="15810"/>
                    <a:pt x="15276" y="15839"/>
                  </a:cubicBezTo>
                  <a:lnTo>
                    <a:pt x="15276" y="15725"/>
                  </a:lnTo>
                  <a:cubicBezTo>
                    <a:pt x="15280" y="15677"/>
                    <a:pt x="15260" y="15658"/>
                    <a:pt x="15232" y="15658"/>
                  </a:cubicBezTo>
                  <a:cubicBezTo>
                    <a:pt x="15198" y="15658"/>
                    <a:pt x="15153" y="15686"/>
                    <a:pt x="15122" y="15725"/>
                  </a:cubicBezTo>
                  <a:cubicBezTo>
                    <a:pt x="15082" y="15781"/>
                    <a:pt x="15049" y="15810"/>
                    <a:pt x="15030" y="15810"/>
                  </a:cubicBezTo>
                  <a:cubicBezTo>
                    <a:pt x="14999" y="15810"/>
                    <a:pt x="15006" y="15735"/>
                    <a:pt x="15082" y="15579"/>
                  </a:cubicBezTo>
                  <a:cubicBezTo>
                    <a:pt x="15158" y="15481"/>
                    <a:pt x="15161" y="15430"/>
                    <a:pt x="15137" y="15430"/>
                  </a:cubicBezTo>
                  <a:cubicBezTo>
                    <a:pt x="15126" y="15430"/>
                    <a:pt x="15108" y="15442"/>
                    <a:pt x="15090" y="15466"/>
                  </a:cubicBezTo>
                  <a:cubicBezTo>
                    <a:pt x="15042" y="15481"/>
                    <a:pt x="14994" y="15494"/>
                    <a:pt x="14957" y="15494"/>
                  </a:cubicBezTo>
                  <a:cubicBezTo>
                    <a:pt x="14912" y="15494"/>
                    <a:pt x="14883" y="15475"/>
                    <a:pt x="14887" y="15417"/>
                  </a:cubicBezTo>
                  <a:cubicBezTo>
                    <a:pt x="14867" y="15393"/>
                    <a:pt x="14844" y="15371"/>
                    <a:pt x="14812" y="15371"/>
                  </a:cubicBezTo>
                  <a:cubicBezTo>
                    <a:pt x="14780" y="15371"/>
                    <a:pt x="14737" y="15393"/>
                    <a:pt x="14676" y="15458"/>
                  </a:cubicBezTo>
                  <a:cubicBezTo>
                    <a:pt x="14652" y="15485"/>
                    <a:pt x="14630" y="15495"/>
                    <a:pt x="14609" y="15495"/>
                  </a:cubicBezTo>
                  <a:cubicBezTo>
                    <a:pt x="14575" y="15495"/>
                    <a:pt x="14544" y="15467"/>
                    <a:pt x="14514" y="15442"/>
                  </a:cubicBezTo>
                  <a:cubicBezTo>
                    <a:pt x="14579" y="15369"/>
                    <a:pt x="14579" y="15377"/>
                    <a:pt x="14684" y="15352"/>
                  </a:cubicBezTo>
                  <a:cubicBezTo>
                    <a:pt x="14697" y="15363"/>
                    <a:pt x="14703" y="15368"/>
                    <a:pt x="14704" y="15368"/>
                  </a:cubicBezTo>
                  <a:cubicBezTo>
                    <a:pt x="14704" y="15368"/>
                    <a:pt x="14661" y="15329"/>
                    <a:pt x="14595" y="15263"/>
                  </a:cubicBezTo>
                  <a:cubicBezTo>
                    <a:pt x="14538" y="15182"/>
                    <a:pt x="14530" y="15077"/>
                    <a:pt x="14587" y="14996"/>
                  </a:cubicBezTo>
                  <a:cubicBezTo>
                    <a:pt x="14595" y="14936"/>
                    <a:pt x="14589" y="14897"/>
                    <a:pt x="14567" y="14897"/>
                  </a:cubicBezTo>
                  <a:cubicBezTo>
                    <a:pt x="14548" y="14897"/>
                    <a:pt x="14516" y="14930"/>
                    <a:pt x="14474" y="15012"/>
                  </a:cubicBezTo>
                  <a:cubicBezTo>
                    <a:pt x="14404" y="15081"/>
                    <a:pt x="14372" y="15114"/>
                    <a:pt x="14343" y="15114"/>
                  </a:cubicBezTo>
                  <a:cubicBezTo>
                    <a:pt x="14318" y="15114"/>
                    <a:pt x="14296" y="15089"/>
                    <a:pt x="14255" y="15044"/>
                  </a:cubicBezTo>
                  <a:cubicBezTo>
                    <a:pt x="14206" y="14996"/>
                    <a:pt x="14165" y="14947"/>
                    <a:pt x="14230" y="14882"/>
                  </a:cubicBezTo>
                  <a:cubicBezTo>
                    <a:pt x="14295" y="14825"/>
                    <a:pt x="14295" y="14825"/>
                    <a:pt x="14214" y="14728"/>
                  </a:cubicBezTo>
                  <a:cubicBezTo>
                    <a:pt x="14141" y="14642"/>
                    <a:pt x="14003" y="14611"/>
                    <a:pt x="13862" y="14611"/>
                  </a:cubicBezTo>
                  <a:cubicBezTo>
                    <a:pt x="13751" y="14611"/>
                    <a:pt x="13639" y="14630"/>
                    <a:pt x="13557" y="14655"/>
                  </a:cubicBezTo>
                  <a:cubicBezTo>
                    <a:pt x="13495" y="14706"/>
                    <a:pt x="13461" y="14734"/>
                    <a:pt x="13451" y="14734"/>
                  </a:cubicBezTo>
                  <a:cubicBezTo>
                    <a:pt x="13439" y="14734"/>
                    <a:pt x="13463" y="14692"/>
                    <a:pt x="13517" y="14598"/>
                  </a:cubicBezTo>
                  <a:cubicBezTo>
                    <a:pt x="13590" y="14542"/>
                    <a:pt x="13541" y="14493"/>
                    <a:pt x="13501" y="14436"/>
                  </a:cubicBezTo>
                  <a:cubicBezTo>
                    <a:pt x="13485" y="14448"/>
                    <a:pt x="13474" y="14453"/>
                    <a:pt x="13468" y="14453"/>
                  </a:cubicBezTo>
                  <a:cubicBezTo>
                    <a:pt x="13449" y="14453"/>
                    <a:pt x="13458" y="14420"/>
                    <a:pt x="13477" y="14420"/>
                  </a:cubicBezTo>
                  <a:cubicBezTo>
                    <a:pt x="13484" y="14420"/>
                    <a:pt x="13492" y="14424"/>
                    <a:pt x="13501" y="14436"/>
                  </a:cubicBezTo>
                  <a:cubicBezTo>
                    <a:pt x="13522" y="14419"/>
                    <a:pt x="13541" y="14413"/>
                    <a:pt x="13558" y="14413"/>
                  </a:cubicBezTo>
                  <a:cubicBezTo>
                    <a:pt x="13598" y="14413"/>
                    <a:pt x="13626" y="14451"/>
                    <a:pt x="13655" y="14485"/>
                  </a:cubicBezTo>
                  <a:lnTo>
                    <a:pt x="13728" y="14428"/>
                  </a:lnTo>
                  <a:cubicBezTo>
                    <a:pt x="13807" y="14306"/>
                    <a:pt x="13804" y="14248"/>
                    <a:pt x="13717" y="14248"/>
                  </a:cubicBezTo>
                  <a:cubicBezTo>
                    <a:pt x="13689" y="14248"/>
                    <a:pt x="13652" y="14254"/>
                    <a:pt x="13606" y="14266"/>
                  </a:cubicBezTo>
                  <a:cubicBezTo>
                    <a:pt x="13492" y="14266"/>
                    <a:pt x="13492" y="14266"/>
                    <a:pt x="13525" y="14161"/>
                  </a:cubicBezTo>
                  <a:cubicBezTo>
                    <a:pt x="13551" y="14069"/>
                    <a:pt x="13577" y="13983"/>
                    <a:pt x="13548" y="13983"/>
                  </a:cubicBezTo>
                  <a:cubicBezTo>
                    <a:pt x="13541" y="13983"/>
                    <a:pt x="13531" y="13987"/>
                    <a:pt x="13517" y="13998"/>
                  </a:cubicBezTo>
                  <a:cubicBezTo>
                    <a:pt x="13476" y="13934"/>
                    <a:pt x="13460" y="13852"/>
                    <a:pt x="13476" y="13780"/>
                  </a:cubicBezTo>
                  <a:cubicBezTo>
                    <a:pt x="13416" y="13695"/>
                    <a:pt x="13382" y="13637"/>
                    <a:pt x="13335" y="13637"/>
                  </a:cubicBezTo>
                  <a:cubicBezTo>
                    <a:pt x="13320" y="13637"/>
                    <a:pt x="13302" y="13644"/>
                    <a:pt x="13282" y="13658"/>
                  </a:cubicBezTo>
                  <a:cubicBezTo>
                    <a:pt x="13262" y="13671"/>
                    <a:pt x="13245" y="13676"/>
                    <a:pt x="13230" y="13676"/>
                  </a:cubicBezTo>
                  <a:cubicBezTo>
                    <a:pt x="13187" y="13676"/>
                    <a:pt x="13157" y="13635"/>
                    <a:pt x="13128" y="13593"/>
                  </a:cubicBezTo>
                  <a:cubicBezTo>
                    <a:pt x="13103" y="13550"/>
                    <a:pt x="13074" y="13503"/>
                    <a:pt x="13027" y="13503"/>
                  </a:cubicBezTo>
                  <a:cubicBezTo>
                    <a:pt x="13011" y="13503"/>
                    <a:pt x="12994" y="13508"/>
                    <a:pt x="12974" y="13520"/>
                  </a:cubicBezTo>
                  <a:cubicBezTo>
                    <a:pt x="12944" y="13539"/>
                    <a:pt x="12911" y="13548"/>
                    <a:pt x="12877" y="13548"/>
                  </a:cubicBezTo>
                  <a:cubicBezTo>
                    <a:pt x="12808" y="13548"/>
                    <a:pt x="12739" y="13510"/>
                    <a:pt x="12706" y="13439"/>
                  </a:cubicBezTo>
                  <a:cubicBezTo>
                    <a:pt x="12552" y="13366"/>
                    <a:pt x="12552" y="13366"/>
                    <a:pt x="12674" y="13204"/>
                  </a:cubicBezTo>
                  <a:cubicBezTo>
                    <a:pt x="12747" y="13155"/>
                    <a:pt x="12714" y="13098"/>
                    <a:pt x="12674" y="13034"/>
                  </a:cubicBezTo>
                  <a:cubicBezTo>
                    <a:pt x="12649" y="12977"/>
                    <a:pt x="12649" y="12920"/>
                    <a:pt x="12674" y="12863"/>
                  </a:cubicBezTo>
                  <a:cubicBezTo>
                    <a:pt x="12692" y="12815"/>
                    <a:pt x="12687" y="12797"/>
                    <a:pt x="12668" y="12797"/>
                  </a:cubicBezTo>
                  <a:cubicBezTo>
                    <a:pt x="12645" y="12797"/>
                    <a:pt x="12604" y="12821"/>
                    <a:pt x="12560" y="12847"/>
                  </a:cubicBezTo>
                  <a:lnTo>
                    <a:pt x="12406" y="12944"/>
                  </a:lnTo>
                  <a:cubicBezTo>
                    <a:pt x="12365" y="12880"/>
                    <a:pt x="12487" y="12725"/>
                    <a:pt x="12568" y="12677"/>
                  </a:cubicBezTo>
                  <a:cubicBezTo>
                    <a:pt x="12633" y="12589"/>
                    <a:pt x="12661" y="12552"/>
                    <a:pt x="12644" y="12552"/>
                  </a:cubicBezTo>
                  <a:cubicBezTo>
                    <a:pt x="12632" y="12552"/>
                    <a:pt x="12594" y="12573"/>
                    <a:pt x="12528" y="12612"/>
                  </a:cubicBezTo>
                  <a:cubicBezTo>
                    <a:pt x="12503" y="12627"/>
                    <a:pt x="12474" y="12636"/>
                    <a:pt x="12448" y="12636"/>
                  </a:cubicBezTo>
                  <a:cubicBezTo>
                    <a:pt x="12388" y="12636"/>
                    <a:pt x="12336" y="12592"/>
                    <a:pt x="12341" y="12474"/>
                  </a:cubicBezTo>
                  <a:cubicBezTo>
                    <a:pt x="12260" y="12344"/>
                    <a:pt x="12187" y="12215"/>
                    <a:pt x="12268" y="12166"/>
                  </a:cubicBezTo>
                  <a:cubicBezTo>
                    <a:pt x="12293" y="12109"/>
                    <a:pt x="12252" y="12044"/>
                    <a:pt x="12195" y="12044"/>
                  </a:cubicBezTo>
                  <a:cubicBezTo>
                    <a:pt x="12074" y="12020"/>
                    <a:pt x="12041" y="11955"/>
                    <a:pt x="12009" y="11720"/>
                  </a:cubicBezTo>
                  <a:cubicBezTo>
                    <a:pt x="11987" y="11431"/>
                    <a:pt x="11980" y="11340"/>
                    <a:pt x="11925" y="11340"/>
                  </a:cubicBezTo>
                  <a:cubicBezTo>
                    <a:pt x="11900" y="11340"/>
                    <a:pt x="11865" y="11360"/>
                    <a:pt x="11814" y="11388"/>
                  </a:cubicBezTo>
                  <a:cubicBezTo>
                    <a:pt x="11779" y="11411"/>
                    <a:pt x="11742" y="11434"/>
                    <a:pt x="11726" y="11434"/>
                  </a:cubicBezTo>
                  <a:cubicBezTo>
                    <a:pt x="11708" y="11434"/>
                    <a:pt x="11715" y="11407"/>
                    <a:pt x="11774" y="11323"/>
                  </a:cubicBezTo>
                  <a:cubicBezTo>
                    <a:pt x="11814" y="11209"/>
                    <a:pt x="11701" y="11193"/>
                    <a:pt x="11547" y="11104"/>
                  </a:cubicBezTo>
                  <a:cubicBezTo>
                    <a:pt x="11537" y="11103"/>
                    <a:pt x="11527" y="11102"/>
                    <a:pt x="11516" y="11102"/>
                  </a:cubicBezTo>
                  <a:cubicBezTo>
                    <a:pt x="11400" y="11102"/>
                    <a:pt x="11264" y="11181"/>
                    <a:pt x="11190" y="11226"/>
                  </a:cubicBezTo>
                  <a:cubicBezTo>
                    <a:pt x="11124" y="11267"/>
                    <a:pt x="11087" y="11291"/>
                    <a:pt x="11065" y="11291"/>
                  </a:cubicBezTo>
                  <a:cubicBezTo>
                    <a:pt x="11036" y="11291"/>
                    <a:pt x="11036" y="11247"/>
                    <a:pt x="11036" y="11144"/>
                  </a:cubicBezTo>
                  <a:cubicBezTo>
                    <a:pt x="11003" y="11063"/>
                    <a:pt x="11036" y="10966"/>
                    <a:pt x="11117" y="10917"/>
                  </a:cubicBezTo>
                  <a:cubicBezTo>
                    <a:pt x="11130" y="10904"/>
                    <a:pt x="11148" y="10897"/>
                    <a:pt x="11166" y="10897"/>
                  </a:cubicBezTo>
                  <a:cubicBezTo>
                    <a:pt x="11191" y="10897"/>
                    <a:pt x="11216" y="10910"/>
                    <a:pt x="11230" y="10934"/>
                  </a:cubicBezTo>
                  <a:lnTo>
                    <a:pt x="11271" y="10999"/>
                  </a:lnTo>
                  <a:cubicBezTo>
                    <a:pt x="11344" y="10958"/>
                    <a:pt x="11425" y="10909"/>
                    <a:pt x="11344" y="10780"/>
                  </a:cubicBezTo>
                  <a:cubicBezTo>
                    <a:pt x="11375" y="10686"/>
                    <a:pt x="11358" y="10626"/>
                    <a:pt x="11311" y="10626"/>
                  </a:cubicBezTo>
                  <a:cubicBezTo>
                    <a:pt x="11298" y="10626"/>
                    <a:pt x="11281" y="10631"/>
                    <a:pt x="11263" y="10642"/>
                  </a:cubicBezTo>
                  <a:cubicBezTo>
                    <a:pt x="11303" y="10528"/>
                    <a:pt x="11222" y="10399"/>
                    <a:pt x="11133" y="10261"/>
                  </a:cubicBezTo>
                  <a:cubicBezTo>
                    <a:pt x="11052" y="10131"/>
                    <a:pt x="10914" y="9928"/>
                    <a:pt x="10947" y="9815"/>
                  </a:cubicBezTo>
                  <a:cubicBezTo>
                    <a:pt x="10877" y="9708"/>
                    <a:pt x="10833" y="9645"/>
                    <a:pt x="10782" y="9645"/>
                  </a:cubicBezTo>
                  <a:cubicBezTo>
                    <a:pt x="10767" y="9645"/>
                    <a:pt x="10752" y="9650"/>
                    <a:pt x="10736" y="9661"/>
                  </a:cubicBezTo>
                  <a:cubicBezTo>
                    <a:pt x="10678" y="9702"/>
                    <a:pt x="10636" y="9717"/>
                    <a:pt x="10610" y="9717"/>
                  </a:cubicBezTo>
                  <a:cubicBezTo>
                    <a:pt x="10570" y="9717"/>
                    <a:pt x="10570" y="9682"/>
                    <a:pt x="10614" y="9653"/>
                  </a:cubicBezTo>
                  <a:cubicBezTo>
                    <a:pt x="10732" y="9488"/>
                    <a:pt x="10179" y="8620"/>
                    <a:pt x="9953" y="8620"/>
                  </a:cubicBezTo>
                  <a:cubicBezTo>
                    <a:pt x="9946" y="8620"/>
                    <a:pt x="9939" y="8621"/>
                    <a:pt x="9933" y="8623"/>
                  </a:cubicBezTo>
                  <a:cubicBezTo>
                    <a:pt x="9933" y="8623"/>
                    <a:pt x="9885" y="8558"/>
                    <a:pt x="9828" y="8493"/>
                  </a:cubicBezTo>
                  <a:cubicBezTo>
                    <a:pt x="9788" y="8309"/>
                    <a:pt x="9430" y="7942"/>
                    <a:pt x="9297" y="7942"/>
                  </a:cubicBezTo>
                  <a:cubicBezTo>
                    <a:pt x="9295" y="7942"/>
                    <a:pt x="9294" y="7942"/>
                    <a:pt x="9293" y="7942"/>
                  </a:cubicBezTo>
                  <a:lnTo>
                    <a:pt x="9106" y="7772"/>
                  </a:lnTo>
                  <a:cubicBezTo>
                    <a:pt x="9055" y="7605"/>
                    <a:pt x="8992" y="7542"/>
                    <a:pt x="8892" y="7542"/>
                  </a:cubicBezTo>
                  <a:cubicBezTo>
                    <a:pt x="8880" y="7542"/>
                    <a:pt x="8868" y="7543"/>
                    <a:pt x="8855" y="7545"/>
                  </a:cubicBezTo>
                  <a:cubicBezTo>
                    <a:pt x="8764" y="7550"/>
                    <a:pt x="8709" y="7588"/>
                    <a:pt x="8704" y="7588"/>
                  </a:cubicBezTo>
                  <a:cubicBezTo>
                    <a:pt x="8701" y="7588"/>
                    <a:pt x="8708" y="7581"/>
                    <a:pt x="8725" y="7561"/>
                  </a:cubicBezTo>
                  <a:cubicBezTo>
                    <a:pt x="8790" y="7488"/>
                    <a:pt x="8652" y="7374"/>
                    <a:pt x="8376" y="7172"/>
                  </a:cubicBezTo>
                  <a:cubicBezTo>
                    <a:pt x="8217" y="7057"/>
                    <a:pt x="8147" y="7008"/>
                    <a:pt x="8119" y="7008"/>
                  </a:cubicBezTo>
                  <a:cubicBezTo>
                    <a:pt x="8098" y="7008"/>
                    <a:pt x="8102" y="7038"/>
                    <a:pt x="8109" y="7091"/>
                  </a:cubicBezTo>
                  <a:cubicBezTo>
                    <a:pt x="7776" y="6977"/>
                    <a:pt x="7817" y="6904"/>
                    <a:pt x="7866" y="6831"/>
                  </a:cubicBezTo>
                  <a:cubicBezTo>
                    <a:pt x="7970" y="6765"/>
                    <a:pt x="7958" y="6704"/>
                    <a:pt x="7887" y="6704"/>
                  </a:cubicBezTo>
                  <a:cubicBezTo>
                    <a:pt x="7837" y="6704"/>
                    <a:pt x="7758" y="6734"/>
                    <a:pt x="7671" y="6815"/>
                  </a:cubicBezTo>
                  <a:cubicBezTo>
                    <a:pt x="7611" y="6855"/>
                    <a:pt x="7553" y="6871"/>
                    <a:pt x="7506" y="6871"/>
                  </a:cubicBezTo>
                  <a:cubicBezTo>
                    <a:pt x="7421" y="6871"/>
                    <a:pt x="7369" y="6819"/>
                    <a:pt x="7395" y="6766"/>
                  </a:cubicBezTo>
                  <a:cubicBezTo>
                    <a:pt x="7416" y="6732"/>
                    <a:pt x="7441" y="6720"/>
                    <a:pt x="7469" y="6720"/>
                  </a:cubicBezTo>
                  <a:cubicBezTo>
                    <a:pt x="7507" y="6720"/>
                    <a:pt x="7551" y="6743"/>
                    <a:pt x="7598" y="6766"/>
                  </a:cubicBezTo>
                  <a:lnTo>
                    <a:pt x="7687" y="6612"/>
                  </a:lnTo>
                  <a:cubicBezTo>
                    <a:pt x="7645" y="6591"/>
                    <a:pt x="7624" y="6581"/>
                    <a:pt x="7597" y="6581"/>
                  </a:cubicBezTo>
                  <a:cubicBezTo>
                    <a:pt x="7572" y="6581"/>
                    <a:pt x="7542" y="6589"/>
                    <a:pt x="7485" y="6604"/>
                  </a:cubicBezTo>
                  <a:cubicBezTo>
                    <a:pt x="7452" y="6592"/>
                    <a:pt x="7418" y="6586"/>
                    <a:pt x="7384" y="6586"/>
                  </a:cubicBezTo>
                  <a:cubicBezTo>
                    <a:pt x="7351" y="6586"/>
                    <a:pt x="7318" y="6592"/>
                    <a:pt x="7290" y="6604"/>
                  </a:cubicBezTo>
                  <a:cubicBezTo>
                    <a:pt x="7177" y="6628"/>
                    <a:pt x="7120" y="6742"/>
                    <a:pt x="7160" y="6847"/>
                  </a:cubicBezTo>
                  <a:cubicBezTo>
                    <a:pt x="7176" y="6907"/>
                    <a:pt x="7167" y="6925"/>
                    <a:pt x="7145" y="6925"/>
                  </a:cubicBezTo>
                  <a:cubicBezTo>
                    <a:pt x="7122" y="6925"/>
                    <a:pt x="7084" y="6905"/>
                    <a:pt x="7047" y="6888"/>
                  </a:cubicBezTo>
                  <a:cubicBezTo>
                    <a:pt x="6933" y="6734"/>
                    <a:pt x="6966" y="6653"/>
                    <a:pt x="7087" y="6604"/>
                  </a:cubicBezTo>
                  <a:cubicBezTo>
                    <a:pt x="7102" y="6612"/>
                    <a:pt x="7116" y="6615"/>
                    <a:pt x="7128" y="6615"/>
                  </a:cubicBezTo>
                  <a:cubicBezTo>
                    <a:pt x="7183" y="6615"/>
                    <a:pt x="7216" y="6549"/>
                    <a:pt x="7249" y="6483"/>
                  </a:cubicBezTo>
                  <a:cubicBezTo>
                    <a:pt x="7266" y="6442"/>
                    <a:pt x="7152" y="6414"/>
                    <a:pt x="7016" y="6414"/>
                  </a:cubicBezTo>
                  <a:cubicBezTo>
                    <a:pt x="6882" y="6414"/>
                    <a:pt x="6726" y="6441"/>
                    <a:pt x="6652" y="6513"/>
                  </a:cubicBezTo>
                  <a:lnTo>
                    <a:pt x="6652" y="6513"/>
                  </a:lnTo>
                  <a:cubicBezTo>
                    <a:pt x="6660" y="6492"/>
                    <a:pt x="6670" y="6466"/>
                    <a:pt x="6682" y="6434"/>
                  </a:cubicBezTo>
                  <a:cubicBezTo>
                    <a:pt x="6714" y="6353"/>
                    <a:pt x="6552" y="6272"/>
                    <a:pt x="6374" y="6223"/>
                  </a:cubicBezTo>
                  <a:cubicBezTo>
                    <a:pt x="6280" y="6193"/>
                    <a:pt x="6213" y="6172"/>
                    <a:pt x="6167" y="6172"/>
                  </a:cubicBezTo>
                  <a:cubicBezTo>
                    <a:pt x="6126" y="6172"/>
                    <a:pt x="6102" y="6189"/>
                    <a:pt x="6090" y="6231"/>
                  </a:cubicBezTo>
                  <a:cubicBezTo>
                    <a:pt x="6068" y="6313"/>
                    <a:pt x="6046" y="6387"/>
                    <a:pt x="5974" y="6387"/>
                  </a:cubicBezTo>
                  <a:cubicBezTo>
                    <a:pt x="5967" y="6387"/>
                    <a:pt x="5960" y="6387"/>
                    <a:pt x="5952" y="6385"/>
                  </a:cubicBezTo>
                  <a:lnTo>
                    <a:pt x="5952" y="6385"/>
                  </a:lnTo>
                  <a:cubicBezTo>
                    <a:pt x="6041" y="6401"/>
                    <a:pt x="6017" y="6491"/>
                    <a:pt x="5993" y="6580"/>
                  </a:cubicBezTo>
                  <a:cubicBezTo>
                    <a:pt x="5912" y="6507"/>
                    <a:pt x="5847" y="6434"/>
                    <a:pt x="5782" y="6345"/>
                  </a:cubicBezTo>
                  <a:cubicBezTo>
                    <a:pt x="5652" y="6126"/>
                    <a:pt x="5482" y="5996"/>
                    <a:pt x="5109" y="5964"/>
                  </a:cubicBezTo>
                  <a:cubicBezTo>
                    <a:pt x="4923" y="5939"/>
                    <a:pt x="4639" y="5939"/>
                    <a:pt x="4542" y="5850"/>
                  </a:cubicBezTo>
                  <a:cubicBezTo>
                    <a:pt x="4347" y="5850"/>
                    <a:pt x="4242" y="5866"/>
                    <a:pt x="4250" y="5956"/>
                  </a:cubicBezTo>
                  <a:lnTo>
                    <a:pt x="4047" y="5980"/>
                  </a:lnTo>
                  <a:cubicBezTo>
                    <a:pt x="4004" y="5949"/>
                    <a:pt x="3949" y="5936"/>
                    <a:pt x="3898" y="5936"/>
                  </a:cubicBezTo>
                  <a:cubicBezTo>
                    <a:pt x="3812" y="5936"/>
                    <a:pt x="3737" y="5973"/>
                    <a:pt x="3747" y="6029"/>
                  </a:cubicBezTo>
                  <a:cubicBezTo>
                    <a:pt x="3709" y="6088"/>
                    <a:pt x="3659" y="6099"/>
                    <a:pt x="3606" y="6099"/>
                  </a:cubicBezTo>
                  <a:cubicBezTo>
                    <a:pt x="3577" y="6099"/>
                    <a:pt x="3546" y="6095"/>
                    <a:pt x="3516" y="6095"/>
                  </a:cubicBezTo>
                  <a:cubicBezTo>
                    <a:pt x="3496" y="6095"/>
                    <a:pt x="3475" y="6097"/>
                    <a:pt x="3455" y="6101"/>
                  </a:cubicBezTo>
                  <a:cubicBezTo>
                    <a:pt x="3355" y="6052"/>
                    <a:pt x="3296" y="6023"/>
                    <a:pt x="3274" y="6023"/>
                  </a:cubicBezTo>
                  <a:cubicBezTo>
                    <a:pt x="3242" y="6023"/>
                    <a:pt x="3285" y="6081"/>
                    <a:pt x="3390" y="6215"/>
                  </a:cubicBezTo>
                  <a:cubicBezTo>
                    <a:pt x="3411" y="6284"/>
                    <a:pt x="3568" y="6324"/>
                    <a:pt x="3669" y="6324"/>
                  </a:cubicBezTo>
                  <a:cubicBezTo>
                    <a:pt x="3686" y="6324"/>
                    <a:pt x="3701" y="6323"/>
                    <a:pt x="3715" y="6320"/>
                  </a:cubicBezTo>
                  <a:cubicBezTo>
                    <a:pt x="3804" y="6296"/>
                    <a:pt x="3901" y="6272"/>
                    <a:pt x="3990" y="6264"/>
                  </a:cubicBezTo>
                  <a:lnTo>
                    <a:pt x="3990" y="6264"/>
                  </a:lnTo>
                  <a:cubicBezTo>
                    <a:pt x="3901" y="6304"/>
                    <a:pt x="3812" y="6353"/>
                    <a:pt x="3731" y="6410"/>
                  </a:cubicBezTo>
                  <a:cubicBezTo>
                    <a:pt x="3642" y="6434"/>
                    <a:pt x="3487" y="6556"/>
                    <a:pt x="3520" y="6653"/>
                  </a:cubicBezTo>
                  <a:cubicBezTo>
                    <a:pt x="3528" y="6693"/>
                    <a:pt x="3512" y="6750"/>
                    <a:pt x="3463" y="6766"/>
                  </a:cubicBezTo>
                  <a:lnTo>
                    <a:pt x="3406" y="6596"/>
                  </a:lnTo>
                  <a:cubicBezTo>
                    <a:pt x="3447" y="6499"/>
                    <a:pt x="3455" y="6393"/>
                    <a:pt x="3415" y="6304"/>
                  </a:cubicBezTo>
                  <a:cubicBezTo>
                    <a:pt x="3348" y="6238"/>
                    <a:pt x="3246" y="6205"/>
                    <a:pt x="3161" y="6205"/>
                  </a:cubicBezTo>
                  <a:cubicBezTo>
                    <a:pt x="3060" y="6205"/>
                    <a:pt x="2982" y="6252"/>
                    <a:pt x="3017" y="6345"/>
                  </a:cubicBezTo>
                  <a:cubicBezTo>
                    <a:pt x="2975" y="6360"/>
                    <a:pt x="2955" y="6368"/>
                    <a:pt x="2931" y="6368"/>
                  </a:cubicBezTo>
                  <a:cubicBezTo>
                    <a:pt x="2905" y="6368"/>
                    <a:pt x="2875" y="6358"/>
                    <a:pt x="2806" y="6337"/>
                  </a:cubicBezTo>
                  <a:cubicBezTo>
                    <a:pt x="2796" y="6311"/>
                    <a:pt x="2779" y="6297"/>
                    <a:pt x="2761" y="6297"/>
                  </a:cubicBezTo>
                  <a:cubicBezTo>
                    <a:pt x="2721" y="6297"/>
                    <a:pt x="2674" y="6360"/>
                    <a:pt x="2669" y="6499"/>
                  </a:cubicBezTo>
                  <a:cubicBezTo>
                    <a:pt x="2663" y="6630"/>
                    <a:pt x="2631" y="6693"/>
                    <a:pt x="2563" y="6693"/>
                  </a:cubicBezTo>
                  <a:cubicBezTo>
                    <a:pt x="2526" y="6693"/>
                    <a:pt x="2478" y="6674"/>
                    <a:pt x="2417" y="6637"/>
                  </a:cubicBezTo>
                  <a:cubicBezTo>
                    <a:pt x="2383" y="6627"/>
                    <a:pt x="2348" y="6623"/>
                    <a:pt x="2312" y="6623"/>
                  </a:cubicBezTo>
                  <a:cubicBezTo>
                    <a:pt x="2079" y="6623"/>
                    <a:pt x="1841" y="6808"/>
                    <a:pt x="1890" y="6872"/>
                  </a:cubicBezTo>
                  <a:cubicBezTo>
                    <a:pt x="1996" y="7018"/>
                    <a:pt x="1777" y="7188"/>
                    <a:pt x="1647" y="7188"/>
                  </a:cubicBezTo>
                  <a:cubicBezTo>
                    <a:pt x="1635" y="7185"/>
                    <a:pt x="1623" y="7184"/>
                    <a:pt x="1612" y="7184"/>
                  </a:cubicBezTo>
                  <a:cubicBezTo>
                    <a:pt x="1513" y="7184"/>
                    <a:pt x="1429" y="7274"/>
                    <a:pt x="1436" y="7383"/>
                  </a:cubicBezTo>
                  <a:cubicBezTo>
                    <a:pt x="1414" y="7352"/>
                    <a:pt x="1383" y="7338"/>
                    <a:pt x="1352" y="7338"/>
                  </a:cubicBezTo>
                  <a:cubicBezTo>
                    <a:pt x="1294" y="7338"/>
                    <a:pt x="1236" y="7386"/>
                    <a:pt x="1242" y="7455"/>
                  </a:cubicBezTo>
                  <a:cubicBezTo>
                    <a:pt x="1242" y="7455"/>
                    <a:pt x="1176" y="7521"/>
                    <a:pt x="1286" y="7521"/>
                  </a:cubicBezTo>
                  <a:cubicBezTo>
                    <a:pt x="1293" y="7521"/>
                    <a:pt x="1299" y="7521"/>
                    <a:pt x="1307" y="7520"/>
                  </a:cubicBezTo>
                  <a:lnTo>
                    <a:pt x="1315" y="7780"/>
                  </a:lnTo>
                  <a:cubicBezTo>
                    <a:pt x="1333" y="7757"/>
                    <a:pt x="1352" y="7747"/>
                    <a:pt x="1373" y="7747"/>
                  </a:cubicBezTo>
                  <a:cubicBezTo>
                    <a:pt x="1417" y="7747"/>
                    <a:pt x="1465" y="7790"/>
                    <a:pt x="1509" y="7828"/>
                  </a:cubicBezTo>
                  <a:cubicBezTo>
                    <a:pt x="1574" y="7885"/>
                    <a:pt x="1290" y="8088"/>
                    <a:pt x="950" y="8096"/>
                  </a:cubicBezTo>
                  <a:cubicBezTo>
                    <a:pt x="869" y="8112"/>
                    <a:pt x="779" y="8128"/>
                    <a:pt x="698" y="8161"/>
                  </a:cubicBezTo>
                  <a:lnTo>
                    <a:pt x="852" y="8258"/>
                  </a:lnTo>
                  <a:cubicBezTo>
                    <a:pt x="806" y="8324"/>
                    <a:pt x="765" y="8391"/>
                    <a:pt x="712" y="8391"/>
                  </a:cubicBezTo>
                  <a:cubicBezTo>
                    <a:pt x="700" y="8391"/>
                    <a:pt x="687" y="8387"/>
                    <a:pt x="674" y="8380"/>
                  </a:cubicBezTo>
                  <a:cubicBezTo>
                    <a:pt x="640" y="8359"/>
                    <a:pt x="620" y="8347"/>
                    <a:pt x="605" y="8347"/>
                  </a:cubicBezTo>
                  <a:cubicBezTo>
                    <a:pt x="584" y="8347"/>
                    <a:pt x="572" y="8369"/>
                    <a:pt x="544" y="8420"/>
                  </a:cubicBezTo>
                  <a:cubicBezTo>
                    <a:pt x="544" y="8420"/>
                    <a:pt x="496" y="8509"/>
                    <a:pt x="577" y="8550"/>
                  </a:cubicBezTo>
                  <a:cubicBezTo>
                    <a:pt x="739" y="8631"/>
                    <a:pt x="739" y="8631"/>
                    <a:pt x="617" y="8680"/>
                  </a:cubicBezTo>
                  <a:cubicBezTo>
                    <a:pt x="415" y="8696"/>
                    <a:pt x="366" y="8793"/>
                    <a:pt x="496" y="8955"/>
                  </a:cubicBezTo>
                  <a:cubicBezTo>
                    <a:pt x="666" y="9020"/>
                    <a:pt x="666" y="9012"/>
                    <a:pt x="463" y="9045"/>
                  </a:cubicBezTo>
                  <a:cubicBezTo>
                    <a:pt x="452" y="9043"/>
                    <a:pt x="441" y="9042"/>
                    <a:pt x="430" y="9042"/>
                  </a:cubicBezTo>
                  <a:cubicBezTo>
                    <a:pt x="343" y="9042"/>
                    <a:pt x="257" y="9097"/>
                    <a:pt x="228" y="9191"/>
                  </a:cubicBezTo>
                  <a:lnTo>
                    <a:pt x="317" y="9215"/>
                  </a:lnTo>
                  <a:cubicBezTo>
                    <a:pt x="496" y="9272"/>
                    <a:pt x="455" y="9353"/>
                    <a:pt x="350" y="9434"/>
                  </a:cubicBezTo>
                  <a:cubicBezTo>
                    <a:pt x="342" y="9432"/>
                    <a:pt x="334" y="9431"/>
                    <a:pt x="327" y="9431"/>
                  </a:cubicBezTo>
                  <a:cubicBezTo>
                    <a:pt x="257" y="9431"/>
                    <a:pt x="241" y="9542"/>
                    <a:pt x="293" y="9742"/>
                  </a:cubicBezTo>
                  <a:cubicBezTo>
                    <a:pt x="262" y="9937"/>
                    <a:pt x="268" y="10042"/>
                    <a:pt x="189" y="10042"/>
                  </a:cubicBezTo>
                  <a:cubicBezTo>
                    <a:pt x="186" y="10042"/>
                    <a:pt x="183" y="10042"/>
                    <a:pt x="180" y="10042"/>
                  </a:cubicBezTo>
                  <a:cubicBezTo>
                    <a:pt x="140" y="10040"/>
                    <a:pt x="109" y="10039"/>
                    <a:pt x="86" y="10039"/>
                  </a:cubicBezTo>
                  <a:cubicBezTo>
                    <a:pt x="1" y="10039"/>
                    <a:pt x="31" y="10058"/>
                    <a:pt x="171" y="10147"/>
                  </a:cubicBezTo>
                  <a:cubicBezTo>
                    <a:pt x="261" y="10261"/>
                    <a:pt x="252" y="10253"/>
                    <a:pt x="180" y="10472"/>
                  </a:cubicBezTo>
                  <a:cubicBezTo>
                    <a:pt x="98" y="10593"/>
                    <a:pt x="98" y="10593"/>
                    <a:pt x="204" y="10690"/>
                  </a:cubicBezTo>
                  <a:cubicBezTo>
                    <a:pt x="382" y="10666"/>
                    <a:pt x="471" y="10650"/>
                    <a:pt x="463" y="10553"/>
                  </a:cubicBezTo>
                  <a:cubicBezTo>
                    <a:pt x="455" y="10455"/>
                    <a:pt x="455" y="10455"/>
                    <a:pt x="544" y="10447"/>
                  </a:cubicBezTo>
                  <a:cubicBezTo>
                    <a:pt x="544" y="10447"/>
                    <a:pt x="552" y="10545"/>
                    <a:pt x="561" y="10642"/>
                  </a:cubicBezTo>
                  <a:cubicBezTo>
                    <a:pt x="577" y="10772"/>
                    <a:pt x="634" y="10901"/>
                    <a:pt x="731" y="10999"/>
                  </a:cubicBezTo>
                  <a:cubicBezTo>
                    <a:pt x="787" y="11061"/>
                    <a:pt x="848" y="11088"/>
                    <a:pt x="893" y="11088"/>
                  </a:cubicBezTo>
                  <a:cubicBezTo>
                    <a:pt x="958" y="11088"/>
                    <a:pt x="986" y="11032"/>
                    <a:pt x="909" y="10950"/>
                  </a:cubicBezTo>
                  <a:lnTo>
                    <a:pt x="974" y="10836"/>
                  </a:lnTo>
                  <a:cubicBezTo>
                    <a:pt x="1208" y="10780"/>
                    <a:pt x="1206" y="10667"/>
                    <a:pt x="1023" y="10667"/>
                  </a:cubicBezTo>
                  <a:cubicBezTo>
                    <a:pt x="997" y="10667"/>
                    <a:pt x="967" y="10669"/>
                    <a:pt x="934" y="10674"/>
                  </a:cubicBezTo>
                  <a:cubicBezTo>
                    <a:pt x="835" y="10692"/>
                    <a:pt x="771" y="10702"/>
                    <a:pt x="739" y="10702"/>
                  </a:cubicBezTo>
                  <a:cubicBezTo>
                    <a:pt x="686" y="10702"/>
                    <a:pt x="724" y="10673"/>
                    <a:pt x="836" y="10601"/>
                  </a:cubicBezTo>
                  <a:cubicBezTo>
                    <a:pt x="1015" y="10577"/>
                    <a:pt x="1007" y="10496"/>
                    <a:pt x="998" y="10415"/>
                  </a:cubicBezTo>
                  <a:cubicBezTo>
                    <a:pt x="990" y="10334"/>
                    <a:pt x="990" y="10334"/>
                    <a:pt x="1079" y="10326"/>
                  </a:cubicBezTo>
                  <a:cubicBezTo>
                    <a:pt x="1169" y="10318"/>
                    <a:pt x="1242" y="10261"/>
                    <a:pt x="1258" y="10172"/>
                  </a:cubicBezTo>
                  <a:cubicBezTo>
                    <a:pt x="1266" y="10099"/>
                    <a:pt x="1266" y="10099"/>
                    <a:pt x="1177" y="10090"/>
                  </a:cubicBezTo>
                  <a:cubicBezTo>
                    <a:pt x="1158" y="10106"/>
                    <a:pt x="1143" y="10113"/>
                    <a:pt x="1133" y="10113"/>
                  </a:cubicBezTo>
                  <a:cubicBezTo>
                    <a:pt x="1089" y="10113"/>
                    <a:pt x="1124" y="9998"/>
                    <a:pt x="1274" y="9953"/>
                  </a:cubicBezTo>
                  <a:cubicBezTo>
                    <a:pt x="1371" y="9888"/>
                    <a:pt x="1371" y="9888"/>
                    <a:pt x="1193" y="9863"/>
                  </a:cubicBezTo>
                  <a:cubicBezTo>
                    <a:pt x="1015" y="9847"/>
                    <a:pt x="1047" y="9677"/>
                    <a:pt x="1234" y="9645"/>
                  </a:cubicBezTo>
                  <a:cubicBezTo>
                    <a:pt x="1242" y="9588"/>
                    <a:pt x="1258" y="9539"/>
                    <a:pt x="1274" y="9491"/>
                  </a:cubicBezTo>
                  <a:cubicBezTo>
                    <a:pt x="1298" y="9426"/>
                    <a:pt x="1209" y="9393"/>
                    <a:pt x="1128" y="9369"/>
                  </a:cubicBezTo>
                  <a:cubicBezTo>
                    <a:pt x="950" y="9312"/>
                    <a:pt x="950" y="9312"/>
                    <a:pt x="1063" y="9263"/>
                  </a:cubicBezTo>
                  <a:cubicBezTo>
                    <a:pt x="1103" y="9244"/>
                    <a:pt x="1142" y="9233"/>
                    <a:pt x="1181" y="9233"/>
                  </a:cubicBezTo>
                  <a:cubicBezTo>
                    <a:pt x="1207" y="9233"/>
                    <a:pt x="1232" y="9238"/>
                    <a:pt x="1258" y="9247"/>
                  </a:cubicBezTo>
                  <a:cubicBezTo>
                    <a:pt x="1273" y="9253"/>
                    <a:pt x="1286" y="9255"/>
                    <a:pt x="1298" y="9255"/>
                  </a:cubicBezTo>
                  <a:cubicBezTo>
                    <a:pt x="1356" y="9255"/>
                    <a:pt x="1377" y="9196"/>
                    <a:pt x="1404" y="9142"/>
                  </a:cubicBezTo>
                  <a:cubicBezTo>
                    <a:pt x="1436" y="9069"/>
                    <a:pt x="1501" y="8931"/>
                    <a:pt x="1420" y="8891"/>
                  </a:cubicBezTo>
                  <a:lnTo>
                    <a:pt x="1420" y="8891"/>
                  </a:lnTo>
                  <a:lnTo>
                    <a:pt x="1501" y="8931"/>
                  </a:lnTo>
                  <a:cubicBezTo>
                    <a:pt x="1542" y="8866"/>
                    <a:pt x="1623" y="8915"/>
                    <a:pt x="1542" y="8866"/>
                  </a:cubicBezTo>
                  <a:cubicBezTo>
                    <a:pt x="1590" y="8801"/>
                    <a:pt x="1663" y="8753"/>
                    <a:pt x="1736" y="8720"/>
                  </a:cubicBezTo>
                  <a:cubicBezTo>
                    <a:pt x="1873" y="8663"/>
                    <a:pt x="1888" y="8433"/>
                    <a:pt x="1686" y="8433"/>
                  </a:cubicBezTo>
                  <a:cubicBezTo>
                    <a:pt x="1660" y="8433"/>
                    <a:pt x="1631" y="8436"/>
                    <a:pt x="1598" y="8445"/>
                  </a:cubicBezTo>
                  <a:cubicBezTo>
                    <a:pt x="1611" y="8428"/>
                    <a:pt x="1627" y="8407"/>
                    <a:pt x="1647" y="8380"/>
                  </a:cubicBezTo>
                  <a:cubicBezTo>
                    <a:pt x="1696" y="8315"/>
                    <a:pt x="1623" y="8258"/>
                    <a:pt x="1623" y="8258"/>
                  </a:cubicBezTo>
                  <a:cubicBezTo>
                    <a:pt x="1550" y="8209"/>
                    <a:pt x="1598" y="8137"/>
                    <a:pt x="1655" y="8072"/>
                  </a:cubicBezTo>
                  <a:lnTo>
                    <a:pt x="1793" y="8193"/>
                  </a:lnTo>
                  <a:cubicBezTo>
                    <a:pt x="1866" y="8295"/>
                    <a:pt x="1938" y="8343"/>
                    <a:pt x="1983" y="8343"/>
                  </a:cubicBezTo>
                  <a:cubicBezTo>
                    <a:pt x="2039" y="8343"/>
                    <a:pt x="2052" y="8271"/>
                    <a:pt x="1971" y="8137"/>
                  </a:cubicBezTo>
                  <a:lnTo>
                    <a:pt x="1971" y="8137"/>
                  </a:lnTo>
                  <a:lnTo>
                    <a:pt x="2036" y="8201"/>
                  </a:lnTo>
                  <a:cubicBezTo>
                    <a:pt x="2054" y="8219"/>
                    <a:pt x="2070" y="8227"/>
                    <a:pt x="2085" y="8227"/>
                  </a:cubicBezTo>
                  <a:cubicBezTo>
                    <a:pt x="2127" y="8227"/>
                    <a:pt x="2161" y="8164"/>
                    <a:pt x="2190" y="8039"/>
                  </a:cubicBezTo>
                  <a:cubicBezTo>
                    <a:pt x="2247" y="7991"/>
                    <a:pt x="2182" y="7804"/>
                    <a:pt x="2125" y="7731"/>
                  </a:cubicBezTo>
                  <a:cubicBezTo>
                    <a:pt x="2093" y="7699"/>
                    <a:pt x="2093" y="7642"/>
                    <a:pt x="2125" y="7610"/>
                  </a:cubicBezTo>
                  <a:cubicBezTo>
                    <a:pt x="2156" y="7583"/>
                    <a:pt x="2172" y="7569"/>
                    <a:pt x="2186" y="7569"/>
                  </a:cubicBezTo>
                  <a:cubicBezTo>
                    <a:pt x="2203" y="7569"/>
                    <a:pt x="2217" y="7587"/>
                    <a:pt x="2247" y="7626"/>
                  </a:cubicBezTo>
                  <a:cubicBezTo>
                    <a:pt x="2286" y="7673"/>
                    <a:pt x="2325" y="7694"/>
                    <a:pt x="2359" y="7694"/>
                  </a:cubicBezTo>
                  <a:cubicBezTo>
                    <a:pt x="2425" y="7694"/>
                    <a:pt x="2468" y="7613"/>
                    <a:pt x="2442" y="7480"/>
                  </a:cubicBezTo>
                  <a:lnTo>
                    <a:pt x="2442" y="7480"/>
                  </a:lnTo>
                  <a:lnTo>
                    <a:pt x="2498" y="7561"/>
                  </a:lnTo>
                  <a:cubicBezTo>
                    <a:pt x="2519" y="7588"/>
                    <a:pt x="2546" y="7607"/>
                    <a:pt x="2585" y="7607"/>
                  </a:cubicBezTo>
                  <a:cubicBezTo>
                    <a:pt x="2652" y="7607"/>
                    <a:pt x="2757" y="7551"/>
                    <a:pt x="2936" y="7383"/>
                  </a:cubicBezTo>
                  <a:cubicBezTo>
                    <a:pt x="3133" y="7279"/>
                    <a:pt x="3300" y="7207"/>
                    <a:pt x="3392" y="7207"/>
                  </a:cubicBezTo>
                  <a:cubicBezTo>
                    <a:pt x="3429" y="7207"/>
                    <a:pt x="3454" y="7219"/>
                    <a:pt x="3463" y="7245"/>
                  </a:cubicBezTo>
                  <a:cubicBezTo>
                    <a:pt x="3467" y="7257"/>
                    <a:pt x="3475" y="7262"/>
                    <a:pt x="3485" y="7262"/>
                  </a:cubicBezTo>
                  <a:cubicBezTo>
                    <a:pt x="3550" y="7262"/>
                    <a:pt x="3723" y="7031"/>
                    <a:pt x="3828" y="6856"/>
                  </a:cubicBezTo>
                  <a:cubicBezTo>
                    <a:pt x="3841" y="6902"/>
                    <a:pt x="3866" y="6915"/>
                    <a:pt x="3911" y="6915"/>
                  </a:cubicBezTo>
                  <a:cubicBezTo>
                    <a:pt x="3952" y="6915"/>
                    <a:pt x="4010" y="6904"/>
                    <a:pt x="4087" y="6896"/>
                  </a:cubicBezTo>
                  <a:cubicBezTo>
                    <a:pt x="4174" y="6884"/>
                    <a:pt x="4228" y="6877"/>
                    <a:pt x="4263" y="6877"/>
                  </a:cubicBezTo>
                  <a:cubicBezTo>
                    <a:pt x="4324" y="6877"/>
                    <a:pt x="4326" y="6899"/>
                    <a:pt x="4331" y="6961"/>
                  </a:cubicBezTo>
                  <a:cubicBezTo>
                    <a:pt x="4303" y="7052"/>
                    <a:pt x="4287" y="7099"/>
                    <a:pt x="4294" y="7099"/>
                  </a:cubicBezTo>
                  <a:cubicBezTo>
                    <a:pt x="4301" y="7099"/>
                    <a:pt x="4333" y="7048"/>
                    <a:pt x="4404" y="6945"/>
                  </a:cubicBezTo>
                  <a:cubicBezTo>
                    <a:pt x="4432" y="6877"/>
                    <a:pt x="4484" y="6847"/>
                    <a:pt x="4538" y="6847"/>
                  </a:cubicBezTo>
                  <a:cubicBezTo>
                    <a:pt x="4626" y="6847"/>
                    <a:pt x="4717" y="6924"/>
                    <a:pt x="4712" y="7034"/>
                  </a:cubicBezTo>
                  <a:cubicBezTo>
                    <a:pt x="4712" y="7123"/>
                    <a:pt x="4785" y="7123"/>
                    <a:pt x="4931" y="7139"/>
                  </a:cubicBezTo>
                  <a:cubicBezTo>
                    <a:pt x="4978" y="7087"/>
                    <a:pt x="5048" y="7068"/>
                    <a:pt x="5128" y="7068"/>
                  </a:cubicBezTo>
                  <a:cubicBezTo>
                    <a:pt x="5183" y="7068"/>
                    <a:pt x="5244" y="7077"/>
                    <a:pt x="5304" y="7091"/>
                  </a:cubicBezTo>
                  <a:cubicBezTo>
                    <a:pt x="5377" y="7101"/>
                    <a:pt x="5426" y="7109"/>
                    <a:pt x="5461" y="7109"/>
                  </a:cubicBezTo>
                  <a:cubicBezTo>
                    <a:pt x="5534" y="7109"/>
                    <a:pt x="5541" y="7074"/>
                    <a:pt x="5563" y="6953"/>
                  </a:cubicBezTo>
                  <a:cubicBezTo>
                    <a:pt x="5590" y="6836"/>
                    <a:pt x="5630" y="6803"/>
                    <a:pt x="5700" y="6803"/>
                  </a:cubicBezTo>
                  <a:cubicBezTo>
                    <a:pt x="5737" y="6803"/>
                    <a:pt x="5783" y="6812"/>
                    <a:pt x="5839" y="6823"/>
                  </a:cubicBezTo>
                  <a:cubicBezTo>
                    <a:pt x="5920" y="6839"/>
                    <a:pt x="5993" y="6872"/>
                    <a:pt x="5968" y="6961"/>
                  </a:cubicBezTo>
                  <a:cubicBezTo>
                    <a:pt x="5968" y="6961"/>
                    <a:pt x="6017" y="7066"/>
                    <a:pt x="6090" y="7091"/>
                  </a:cubicBezTo>
                  <a:cubicBezTo>
                    <a:pt x="6163" y="7115"/>
                    <a:pt x="6236" y="7139"/>
                    <a:pt x="6204" y="7228"/>
                  </a:cubicBezTo>
                  <a:cubicBezTo>
                    <a:pt x="6236" y="7301"/>
                    <a:pt x="6301" y="7366"/>
                    <a:pt x="6382" y="7391"/>
                  </a:cubicBezTo>
                  <a:cubicBezTo>
                    <a:pt x="6520" y="7447"/>
                    <a:pt x="6658" y="7520"/>
                    <a:pt x="6617" y="7593"/>
                  </a:cubicBezTo>
                  <a:cubicBezTo>
                    <a:pt x="6642" y="7606"/>
                    <a:pt x="6658" y="7614"/>
                    <a:pt x="6669" y="7614"/>
                  </a:cubicBezTo>
                  <a:cubicBezTo>
                    <a:pt x="6688" y="7614"/>
                    <a:pt x="6698" y="7594"/>
                    <a:pt x="6722" y="7545"/>
                  </a:cubicBezTo>
                  <a:cubicBezTo>
                    <a:pt x="6741" y="7507"/>
                    <a:pt x="6775" y="7477"/>
                    <a:pt x="6828" y="7477"/>
                  </a:cubicBezTo>
                  <a:cubicBezTo>
                    <a:pt x="6890" y="7477"/>
                    <a:pt x="6977" y="7519"/>
                    <a:pt x="7095" y="7642"/>
                  </a:cubicBezTo>
                  <a:cubicBezTo>
                    <a:pt x="7203" y="7699"/>
                    <a:pt x="7341" y="7786"/>
                    <a:pt x="7419" y="7786"/>
                  </a:cubicBezTo>
                  <a:cubicBezTo>
                    <a:pt x="7441" y="7786"/>
                    <a:pt x="7458" y="7779"/>
                    <a:pt x="7468" y="7764"/>
                  </a:cubicBezTo>
                  <a:cubicBezTo>
                    <a:pt x="7533" y="7804"/>
                    <a:pt x="7533" y="7804"/>
                    <a:pt x="7485" y="7877"/>
                  </a:cubicBezTo>
                  <a:cubicBezTo>
                    <a:pt x="7408" y="7998"/>
                    <a:pt x="7462" y="8074"/>
                    <a:pt x="7601" y="8074"/>
                  </a:cubicBezTo>
                  <a:cubicBezTo>
                    <a:pt x="7640" y="8074"/>
                    <a:pt x="7685" y="8068"/>
                    <a:pt x="7736" y="8055"/>
                  </a:cubicBezTo>
                  <a:cubicBezTo>
                    <a:pt x="7752" y="8028"/>
                    <a:pt x="7771" y="8016"/>
                    <a:pt x="7788" y="8016"/>
                  </a:cubicBezTo>
                  <a:cubicBezTo>
                    <a:pt x="7822" y="8016"/>
                    <a:pt x="7852" y="8064"/>
                    <a:pt x="7858" y="8145"/>
                  </a:cubicBezTo>
                  <a:cubicBezTo>
                    <a:pt x="7890" y="8166"/>
                    <a:pt x="7930" y="8177"/>
                    <a:pt x="7969" y="8177"/>
                  </a:cubicBezTo>
                  <a:cubicBezTo>
                    <a:pt x="7989" y="8177"/>
                    <a:pt x="8009" y="8174"/>
                    <a:pt x="8028" y="8169"/>
                  </a:cubicBezTo>
                  <a:cubicBezTo>
                    <a:pt x="8062" y="8162"/>
                    <a:pt x="8086" y="8157"/>
                    <a:pt x="8105" y="8157"/>
                  </a:cubicBezTo>
                  <a:cubicBezTo>
                    <a:pt x="8154" y="8157"/>
                    <a:pt x="8165" y="8190"/>
                    <a:pt x="8206" y="8307"/>
                  </a:cubicBezTo>
                  <a:cubicBezTo>
                    <a:pt x="8149" y="8380"/>
                    <a:pt x="8206" y="8428"/>
                    <a:pt x="8263" y="8477"/>
                  </a:cubicBezTo>
                  <a:cubicBezTo>
                    <a:pt x="8441" y="8501"/>
                    <a:pt x="9041" y="9101"/>
                    <a:pt x="9009" y="9223"/>
                  </a:cubicBezTo>
                  <a:cubicBezTo>
                    <a:pt x="9042" y="9221"/>
                    <a:pt x="9066" y="9219"/>
                    <a:pt x="9085" y="9219"/>
                  </a:cubicBezTo>
                  <a:cubicBezTo>
                    <a:pt x="9134" y="9219"/>
                    <a:pt x="9144" y="9230"/>
                    <a:pt x="9179" y="9272"/>
                  </a:cubicBezTo>
                  <a:cubicBezTo>
                    <a:pt x="9130" y="9371"/>
                    <a:pt x="9143" y="9415"/>
                    <a:pt x="9189" y="9415"/>
                  </a:cubicBezTo>
                  <a:cubicBezTo>
                    <a:pt x="9226" y="9415"/>
                    <a:pt x="9285" y="9387"/>
                    <a:pt x="9349" y="9336"/>
                  </a:cubicBezTo>
                  <a:lnTo>
                    <a:pt x="9301" y="9272"/>
                  </a:lnTo>
                  <a:lnTo>
                    <a:pt x="9244" y="9215"/>
                  </a:lnTo>
                  <a:cubicBezTo>
                    <a:pt x="9275" y="9188"/>
                    <a:pt x="9306" y="9176"/>
                    <a:pt x="9335" y="9176"/>
                  </a:cubicBezTo>
                  <a:cubicBezTo>
                    <a:pt x="9433" y="9176"/>
                    <a:pt x="9489" y="9318"/>
                    <a:pt x="9325" y="9450"/>
                  </a:cubicBezTo>
                  <a:cubicBezTo>
                    <a:pt x="9268" y="9564"/>
                    <a:pt x="9248" y="9602"/>
                    <a:pt x="9288" y="9602"/>
                  </a:cubicBezTo>
                  <a:cubicBezTo>
                    <a:pt x="9312" y="9602"/>
                    <a:pt x="9355" y="9589"/>
                    <a:pt x="9422" y="9572"/>
                  </a:cubicBezTo>
                  <a:cubicBezTo>
                    <a:pt x="9467" y="9558"/>
                    <a:pt x="9503" y="9552"/>
                    <a:pt x="9532" y="9552"/>
                  </a:cubicBezTo>
                  <a:cubicBezTo>
                    <a:pt x="9624" y="9552"/>
                    <a:pt x="9634" y="9620"/>
                    <a:pt x="9560" y="9750"/>
                  </a:cubicBezTo>
                  <a:cubicBezTo>
                    <a:pt x="9473" y="9813"/>
                    <a:pt x="9438" y="9838"/>
                    <a:pt x="9465" y="9838"/>
                  </a:cubicBezTo>
                  <a:cubicBezTo>
                    <a:pt x="9483" y="9838"/>
                    <a:pt x="9530" y="9826"/>
                    <a:pt x="9609" y="9807"/>
                  </a:cubicBezTo>
                  <a:cubicBezTo>
                    <a:pt x="9692" y="9785"/>
                    <a:pt x="9767" y="9776"/>
                    <a:pt x="9830" y="9776"/>
                  </a:cubicBezTo>
                  <a:cubicBezTo>
                    <a:pt x="10058" y="9776"/>
                    <a:pt x="10135" y="9900"/>
                    <a:pt x="9901" y="10058"/>
                  </a:cubicBezTo>
                  <a:cubicBezTo>
                    <a:pt x="9755" y="10163"/>
                    <a:pt x="9722" y="10277"/>
                    <a:pt x="9763" y="10342"/>
                  </a:cubicBezTo>
                  <a:cubicBezTo>
                    <a:pt x="9779" y="10363"/>
                    <a:pt x="9797" y="10371"/>
                    <a:pt x="9817" y="10371"/>
                  </a:cubicBezTo>
                  <a:cubicBezTo>
                    <a:pt x="9859" y="10371"/>
                    <a:pt x="9908" y="10334"/>
                    <a:pt x="9957" y="10301"/>
                  </a:cubicBezTo>
                  <a:cubicBezTo>
                    <a:pt x="9998" y="10236"/>
                    <a:pt x="10030" y="10205"/>
                    <a:pt x="10051" y="10205"/>
                  </a:cubicBezTo>
                  <a:cubicBezTo>
                    <a:pt x="10084" y="10205"/>
                    <a:pt x="10087" y="10283"/>
                    <a:pt x="10047" y="10423"/>
                  </a:cubicBezTo>
                  <a:cubicBezTo>
                    <a:pt x="9941" y="10763"/>
                    <a:pt x="10022" y="10885"/>
                    <a:pt x="10298" y="10982"/>
                  </a:cubicBezTo>
                  <a:cubicBezTo>
                    <a:pt x="10549" y="11108"/>
                    <a:pt x="10676" y="11260"/>
                    <a:pt x="10566" y="11260"/>
                  </a:cubicBezTo>
                  <a:cubicBezTo>
                    <a:pt x="10541" y="11260"/>
                    <a:pt x="10503" y="11252"/>
                    <a:pt x="10452" y="11234"/>
                  </a:cubicBezTo>
                  <a:cubicBezTo>
                    <a:pt x="10361" y="11221"/>
                    <a:pt x="10305" y="11213"/>
                    <a:pt x="10280" y="11213"/>
                  </a:cubicBezTo>
                  <a:cubicBezTo>
                    <a:pt x="10240" y="11213"/>
                    <a:pt x="10277" y="11233"/>
                    <a:pt x="10371" y="11282"/>
                  </a:cubicBezTo>
                  <a:cubicBezTo>
                    <a:pt x="10452" y="11412"/>
                    <a:pt x="10533" y="11542"/>
                    <a:pt x="10566" y="11599"/>
                  </a:cubicBezTo>
                  <a:cubicBezTo>
                    <a:pt x="10601" y="11643"/>
                    <a:pt x="10654" y="11667"/>
                    <a:pt x="10707" y="11667"/>
                  </a:cubicBezTo>
                  <a:cubicBezTo>
                    <a:pt x="10740" y="11667"/>
                    <a:pt x="10773" y="11658"/>
                    <a:pt x="10801" y="11639"/>
                  </a:cubicBezTo>
                  <a:lnTo>
                    <a:pt x="10801" y="11639"/>
                  </a:lnTo>
                  <a:cubicBezTo>
                    <a:pt x="10679" y="11793"/>
                    <a:pt x="10679" y="11971"/>
                    <a:pt x="10914" y="12012"/>
                  </a:cubicBezTo>
                  <a:lnTo>
                    <a:pt x="10987" y="12142"/>
                  </a:lnTo>
                  <a:cubicBezTo>
                    <a:pt x="11028" y="12207"/>
                    <a:pt x="11028" y="12207"/>
                    <a:pt x="11141" y="12223"/>
                  </a:cubicBezTo>
                  <a:cubicBezTo>
                    <a:pt x="11255" y="12239"/>
                    <a:pt x="11214" y="12353"/>
                    <a:pt x="11174" y="12466"/>
                  </a:cubicBezTo>
                  <a:cubicBezTo>
                    <a:pt x="11140" y="12554"/>
                    <a:pt x="11106" y="12648"/>
                    <a:pt x="11143" y="12648"/>
                  </a:cubicBezTo>
                  <a:cubicBezTo>
                    <a:pt x="11150" y="12648"/>
                    <a:pt x="11160" y="12644"/>
                    <a:pt x="11174" y="12636"/>
                  </a:cubicBezTo>
                  <a:cubicBezTo>
                    <a:pt x="11188" y="12628"/>
                    <a:pt x="11205" y="12625"/>
                    <a:pt x="11225" y="12625"/>
                  </a:cubicBezTo>
                  <a:cubicBezTo>
                    <a:pt x="11306" y="12625"/>
                    <a:pt x="11425" y="12680"/>
                    <a:pt x="11522" y="12693"/>
                  </a:cubicBezTo>
                  <a:cubicBezTo>
                    <a:pt x="11628" y="12716"/>
                    <a:pt x="11600" y="12808"/>
                    <a:pt x="11505" y="12808"/>
                  </a:cubicBezTo>
                  <a:cubicBezTo>
                    <a:pt x="11497" y="12808"/>
                    <a:pt x="11490" y="12808"/>
                    <a:pt x="11482" y="12807"/>
                  </a:cubicBezTo>
                  <a:cubicBezTo>
                    <a:pt x="11401" y="12855"/>
                    <a:pt x="11401" y="12855"/>
                    <a:pt x="11401" y="13025"/>
                  </a:cubicBezTo>
                  <a:cubicBezTo>
                    <a:pt x="11428" y="13080"/>
                    <a:pt x="11491" y="13182"/>
                    <a:pt x="11553" y="13182"/>
                  </a:cubicBezTo>
                  <a:cubicBezTo>
                    <a:pt x="11565" y="13182"/>
                    <a:pt x="11576" y="13179"/>
                    <a:pt x="11587" y="13171"/>
                  </a:cubicBezTo>
                  <a:cubicBezTo>
                    <a:pt x="11591" y="13169"/>
                    <a:pt x="11596" y="13168"/>
                    <a:pt x="11600" y="13168"/>
                  </a:cubicBezTo>
                  <a:cubicBezTo>
                    <a:pt x="11690" y="13168"/>
                    <a:pt x="11894" y="13518"/>
                    <a:pt x="11863" y="13625"/>
                  </a:cubicBezTo>
                  <a:cubicBezTo>
                    <a:pt x="11863" y="13625"/>
                    <a:pt x="11895" y="13690"/>
                    <a:pt x="11936" y="13755"/>
                  </a:cubicBezTo>
                  <a:cubicBezTo>
                    <a:pt x="11976" y="13812"/>
                    <a:pt x="12098" y="13828"/>
                    <a:pt x="12138" y="13893"/>
                  </a:cubicBezTo>
                  <a:cubicBezTo>
                    <a:pt x="12171" y="13942"/>
                    <a:pt x="12228" y="13966"/>
                    <a:pt x="12293" y="13966"/>
                  </a:cubicBezTo>
                  <a:cubicBezTo>
                    <a:pt x="12333" y="14031"/>
                    <a:pt x="12374" y="14096"/>
                    <a:pt x="12293" y="14144"/>
                  </a:cubicBezTo>
                  <a:cubicBezTo>
                    <a:pt x="12357" y="14131"/>
                    <a:pt x="12401" y="14122"/>
                    <a:pt x="12426" y="14122"/>
                  </a:cubicBezTo>
                  <a:cubicBezTo>
                    <a:pt x="12475" y="14122"/>
                    <a:pt x="12452" y="14158"/>
                    <a:pt x="12382" y="14266"/>
                  </a:cubicBezTo>
                  <a:cubicBezTo>
                    <a:pt x="12287" y="14331"/>
                    <a:pt x="12250" y="14356"/>
                    <a:pt x="12282" y="14356"/>
                  </a:cubicBezTo>
                  <a:cubicBezTo>
                    <a:pt x="12302" y="14356"/>
                    <a:pt x="12348" y="14346"/>
                    <a:pt x="12422" y="14331"/>
                  </a:cubicBezTo>
                  <a:cubicBezTo>
                    <a:pt x="12536" y="14339"/>
                    <a:pt x="12536" y="14339"/>
                    <a:pt x="12503" y="14452"/>
                  </a:cubicBezTo>
                  <a:cubicBezTo>
                    <a:pt x="12450" y="14494"/>
                    <a:pt x="12457" y="14536"/>
                    <a:pt x="12494" y="14536"/>
                  </a:cubicBezTo>
                  <a:cubicBezTo>
                    <a:pt x="12507" y="14536"/>
                    <a:pt x="12524" y="14530"/>
                    <a:pt x="12544" y="14517"/>
                  </a:cubicBezTo>
                  <a:cubicBezTo>
                    <a:pt x="12573" y="14510"/>
                    <a:pt x="12602" y="14507"/>
                    <a:pt x="12630" y="14507"/>
                  </a:cubicBezTo>
                  <a:cubicBezTo>
                    <a:pt x="12791" y="14507"/>
                    <a:pt x="12919" y="14614"/>
                    <a:pt x="12795" y="14704"/>
                  </a:cubicBezTo>
                  <a:cubicBezTo>
                    <a:pt x="12836" y="14744"/>
                    <a:pt x="12892" y="14769"/>
                    <a:pt x="12957" y="14769"/>
                  </a:cubicBezTo>
                  <a:cubicBezTo>
                    <a:pt x="13035" y="14745"/>
                    <a:pt x="13080" y="14731"/>
                    <a:pt x="13096" y="14731"/>
                  </a:cubicBezTo>
                  <a:cubicBezTo>
                    <a:pt x="13119" y="14731"/>
                    <a:pt x="13083" y="14759"/>
                    <a:pt x="12998" y="14825"/>
                  </a:cubicBezTo>
                  <a:cubicBezTo>
                    <a:pt x="12925" y="14953"/>
                    <a:pt x="12934" y="15017"/>
                    <a:pt x="13022" y="15017"/>
                  </a:cubicBezTo>
                  <a:cubicBezTo>
                    <a:pt x="13051" y="15017"/>
                    <a:pt x="13089" y="15010"/>
                    <a:pt x="13136" y="14996"/>
                  </a:cubicBezTo>
                  <a:cubicBezTo>
                    <a:pt x="13192" y="14996"/>
                    <a:pt x="13241" y="15052"/>
                    <a:pt x="13225" y="15109"/>
                  </a:cubicBezTo>
                  <a:cubicBezTo>
                    <a:pt x="13245" y="15249"/>
                    <a:pt x="13402" y="15543"/>
                    <a:pt x="13503" y="15543"/>
                  </a:cubicBezTo>
                  <a:cubicBezTo>
                    <a:pt x="13524" y="15543"/>
                    <a:pt x="13543" y="15530"/>
                    <a:pt x="13557" y="15498"/>
                  </a:cubicBezTo>
                  <a:lnTo>
                    <a:pt x="13655" y="15604"/>
                  </a:lnTo>
                  <a:cubicBezTo>
                    <a:pt x="13684" y="15756"/>
                    <a:pt x="13732" y="15817"/>
                    <a:pt x="13823" y="15817"/>
                  </a:cubicBezTo>
                  <a:cubicBezTo>
                    <a:pt x="13833" y="15817"/>
                    <a:pt x="13845" y="15816"/>
                    <a:pt x="13857" y="15815"/>
                  </a:cubicBezTo>
                  <a:lnTo>
                    <a:pt x="13979" y="15798"/>
                  </a:lnTo>
                  <a:lnTo>
                    <a:pt x="13979" y="15798"/>
                  </a:lnTo>
                  <a:cubicBezTo>
                    <a:pt x="13914" y="15863"/>
                    <a:pt x="13906" y="15960"/>
                    <a:pt x="13955" y="16033"/>
                  </a:cubicBezTo>
                  <a:cubicBezTo>
                    <a:pt x="13981" y="16056"/>
                    <a:pt x="13995" y="16068"/>
                    <a:pt x="14008" y="16068"/>
                  </a:cubicBezTo>
                  <a:cubicBezTo>
                    <a:pt x="14024" y="16068"/>
                    <a:pt x="14038" y="16052"/>
                    <a:pt x="14068" y="16017"/>
                  </a:cubicBezTo>
                  <a:cubicBezTo>
                    <a:pt x="14072" y="15966"/>
                    <a:pt x="14085" y="15948"/>
                    <a:pt x="14104" y="15948"/>
                  </a:cubicBezTo>
                  <a:cubicBezTo>
                    <a:pt x="14126" y="15948"/>
                    <a:pt x="14155" y="15974"/>
                    <a:pt x="14182" y="16001"/>
                  </a:cubicBezTo>
                  <a:cubicBezTo>
                    <a:pt x="14238" y="16074"/>
                    <a:pt x="14230" y="16171"/>
                    <a:pt x="14174" y="16236"/>
                  </a:cubicBezTo>
                  <a:lnTo>
                    <a:pt x="14230" y="16285"/>
                  </a:lnTo>
                  <a:cubicBezTo>
                    <a:pt x="14285" y="16218"/>
                    <a:pt x="14326" y="16193"/>
                    <a:pt x="14348" y="16193"/>
                  </a:cubicBezTo>
                  <a:cubicBezTo>
                    <a:pt x="14372" y="16193"/>
                    <a:pt x="14373" y="16223"/>
                    <a:pt x="14344" y="16260"/>
                  </a:cubicBezTo>
                  <a:cubicBezTo>
                    <a:pt x="14336" y="16342"/>
                    <a:pt x="14376" y="16423"/>
                    <a:pt x="14449" y="16471"/>
                  </a:cubicBezTo>
                  <a:cubicBezTo>
                    <a:pt x="14464" y="16453"/>
                    <a:pt x="14474" y="16446"/>
                    <a:pt x="14482" y="16446"/>
                  </a:cubicBezTo>
                  <a:cubicBezTo>
                    <a:pt x="14498" y="16446"/>
                    <a:pt x="14495" y="16480"/>
                    <a:pt x="14472" y="16480"/>
                  </a:cubicBezTo>
                  <a:cubicBezTo>
                    <a:pt x="14466" y="16480"/>
                    <a:pt x="14458" y="16478"/>
                    <a:pt x="14449" y="16471"/>
                  </a:cubicBezTo>
                  <a:lnTo>
                    <a:pt x="14392" y="16544"/>
                  </a:lnTo>
                  <a:cubicBezTo>
                    <a:pt x="14395" y="16587"/>
                    <a:pt x="14405" y="16603"/>
                    <a:pt x="14419" y="16603"/>
                  </a:cubicBezTo>
                  <a:cubicBezTo>
                    <a:pt x="14442" y="16603"/>
                    <a:pt x="14476" y="16557"/>
                    <a:pt x="14506" y="16512"/>
                  </a:cubicBezTo>
                  <a:lnTo>
                    <a:pt x="14628" y="16601"/>
                  </a:lnTo>
                  <a:cubicBezTo>
                    <a:pt x="14657" y="16627"/>
                    <a:pt x="14687" y="16650"/>
                    <a:pt x="14709" y="16650"/>
                  </a:cubicBezTo>
                  <a:cubicBezTo>
                    <a:pt x="14728" y="16650"/>
                    <a:pt x="14741" y="16631"/>
                    <a:pt x="14741" y="16577"/>
                  </a:cubicBezTo>
                  <a:cubicBezTo>
                    <a:pt x="14780" y="16518"/>
                    <a:pt x="14824" y="16460"/>
                    <a:pt x="14870" y="16460"/>
                  </a:cubicBezTo>
                  <a:cubicBezTo>
                    <a:pt x="14881" y="16460"/>
                    <a:pt x="14892" y="16463"/>
                    <a:pt x="14903" y="16471"/>
                  </a:cubicBezTo>
                  <a:cubicBezTo>
                    <a:pt x="14916" y="16453"/>
                    <a:pt x="14925" y="16446"/>
                    <a:pt x="14932" y="16446"/>
                  </a:cubicBezTo>
                  <a:cubicBezTo>
                    <a:pt x="14948" y="16446"/>
                    <a:pt x="14947" y="16480"/>
                    <a:pt x="14926" y="16480"/>
                  </a:cubicBezTo>
                  <a:cubicBezTo>
                    <a:pt x="14920" y="16480"/>
                    <a:pt x="14912" y="16478"/>
                    <a:pt x="14903" y="16471"/>
                  </a:cubicBezTo>
                  <a:cubicBezTo>
                    <a:pt x="14846" y="16544"/>
                    <a:pt x="14798" y="16617"/>
                    <a:pt x="14855" y="16658"/>
                  </a:cubicBezTo>
                  <a:cubicBezTo>
                    <a:pt x="14919" y="16698"/>
                    <a:pt x="14863" y="16771"/>
                    <a:pt x="14863" y="16771"/>
                  </a:cubicBezTo>
                  <a:cubicBezTo>
                    <a:pt x="14730" y="16864"/>
                    <a:pt x="14907" y="16946"/>
                    <a:pt x="15038" y="16946"/>
                  </a:cubicBezTo>
                  <a:cubicBezTo>
                    <a:pt x="15067" y="16946"/>
                    <a:pt x="15093" y="16942"/>
                    <a:pt x="15114" y="16933"/>
                  </a:cubicBezTo>
                  <a:cubicBezTo>
                    <a:pt x="15188" y="16906"/>
                    <a:pt x="15243" y="16893"/>
                    <a:pt x="15281" y="16893"/>
                  </a:cubicBezTo>
                  <a:cubicBezTo>
                    <a:pt x="15355" y="16893"/>
                    <a:pt x="15360" y="16945"/>
                    <a:pt x="15301" y="17047"/>
                  </a:cubicBezTo>
                  <a:cubicBezTo>
                    <a:pt x="15269" y="17105"/>
                    <a:pt x="15276" y="17130"/>
                    <a:pt x="15307" y="17130"/>
                  </a:cubicBezTo>
                  <a:cubicBezTo>
                    <a:pt x="15363" y="17130"/>
                    <a:pt x="15496" y="17045"/>
                    <a:pt x="15617" y="16909"/>
                  </a:cubicBezTo>
                  <a:lnTo>
                    <a:pt x="15795" y="16698"/>
                  </a:lnTo>
                  <a:lnTo>
                    <a:pt x="15682" y="16942"/>
                  </a:lnTo>
                  <a:cubicBezTo>
                    <a:pt x="15609" y="17187"/>
                    <a:pt x="15590" y="17264"/>
                    <a:pt x="15676" y="17264"/>
                  </a:cubicBezTo>
                  <a:cubicBezTo>
                    <a:pt x="15714" y="17264"/>
                    <a:pt x="15774" y="17248"/>
                    <a:pt x="15860" y="17225"/>
                  </a:cubicBezTo>
                  <a:cubicBezTo>
                    <a:pt x="15922" y="17216"/>
                    <a:pt x="15960" y="17209"/>
                    <a:pt x="15982" y="17209"/>
                  </a:cubicBezTo>
                  <a:cubicBezTo>
                    <a:pt x="16017" y="17209"/>
                    <a:pt x="16010" y="17227"/>
                    <a:pt x="15990" y="17282"/>
                  </a:cubicBezTo>
                  <a:cubicBezTo>
                    <a:pt x="15957" y="17363"/>
                    <a:pt x="16022" y="17387"/>
                    <a:pt x="16233" y="17469"/>
                  </a:cubicBezTo>
                  <a:cubicBezTo>
                    <a:pt x="16344" y="17498"/>
                    <a:pt x="16415" y="17519"/>
                    <a:pt x="16460" y="17519"/>
                  </a:cubicBezTo>
                  <a:cubicBezTo>
                    <a:pt x="16501" y="17519"/>
                    <a:pt x="16521" y="17503"/>
                    <a:pt x="16533" y="17460"/>
                  </a:cubicBezTo>
                  <a:cubicBezTo>
                    <a:pt x="16582" y="17477"/>
                    <a:pt x="16622" y="17485"/>
                    <a:pt x="16671" y="17493"/>
                  </a:cubicBezTo>
                  <a:cubicBezTo>
                    <a:pt x="16685" y="17576"/>
                    <a:pt x="16722" y="17613"/>
                    <a:pt x="16758" y="17613"/>
                  </a:cubicBezTo>
                  <a:cubicBezTo>
                    <a:pt x="16806" y="17613"/>
                    <a:pt x="16851" y="17547"/>
                    <a:pt x="16833" y="17436"/>
                  </a:cubicBezTo>
                  <a:lnTo>
                    <a:pt x="16833" y="17436"/>
                  </a:lnTo>
                  <a:cubicBezTo>
                    <a:pt x="16833" y="17436"/>
                    <a:pt x="16898" y="17452"/>
                    <a:pt x="16971" y="17460"/>
                  </a:cubicBezTo>
                  <a:lnTo>
                    <a:pt x="16954" y="17550"/>
                  </a:lnTo>
                  <a:cubicBezTo>
                    <a:pt x="16946" y="17598"/>
                    <a:pt x="16979" y="17623"/>
                    <a:pt x="17084" y="17647"/>
                  </a:cubicBezTo>
                  <a:cubicBezTo>
                    <a:pt x="17246" y="17681"/>
                    <a:pt x="17409" y="17698"/>
                    <a:pt x="17571" y="17698"/>
                  </a:cubicBezTo>
                  <a:cubicBezTo>
                    <a:pt x="17603" y="17698"/>
                    <a:pt x="17636" y="17697"/>
                    <a:pt x="17668" y="17696"/>
                  </a:cubicBezTo>
                  <a:cubicBezTo>
                    <a:pt x="18325" y="17679"/>
                    <a:pt x="18398" y="17631"/>
                    <a:pt x="18365" y="17460"/>
                  </a:cubicBezTo>
                  <a:cubicBezTo>
                    <a:pt x="18386" y="17359"/>
                    <a:pt x="18414" y="17308"/>
                    <a:pt x="18440" y="17308"/>
                  </a:cubicBezTo>
                  <a:cubicBezTo>
                    <a:pt x="18465" y="17308"/>
                    <a:pt x="18488" y="17351"/>
                    <a:pt x="18503" y="17436"/>
                  </a:cubicBezTo>
                  <a:cubicBezTo>
                    <a:pt x="18514" y="17497"/>
                    <a:pt x="18559" y="17550"/>
                    <a:pt x="18581" y="17550"/>
                  </a:cubicBezTo>
                  <a:cubicBezTo>
                    <a:pt x="18592" y="17550"/>
                    <a:pt x="18597" y="17538"/>
                    <a:pt x="18592" y="17509"/>
                  </a:cubicBezTo>
                  <a:cubicBezTo>
                    <a:pt x="18610" y="17507"/>
                    <a:pt x="18629" y="17506"/>
                    <a:pt x="18647" y="17506"/>
                  </a:cubicBezTo>
                  <a:cubicBezTo>
                    <a:pt x="18709" y="17506"/>
                    <a:pt x="18771" y="17518"/>
                    <a:pt x="18827" y="17550"/>
                  </a:cubicBezTo>
                  <a:cubicBezTo>
                    <a:pt x="18909" y="17588"/>
                    <a:pt x="18970" y="17603"/>
                    <a:pt x="19014" y="17603"/>
                  </a:cubicBezTo>
                  <a:cubicBezTo>
                    <a:pt x="19110" y="17603"/>
                    <a:pt x="19128" y="17532"/>
                    <a:pt x="19111" y="17477"/>
                  </a:cubicBezTo>
                  <a:cubicBezTo>
                    <a:pt x="19056" y="17406"/>
                    <a:pt x="19046" y="17382"/>
                    <a:pt x="19061" y="17382"/>
                  </a:cubicBezTo>
                  <a:cubicBezTo>
                    <a:pt x="19078" y="17382"/>
                    <a:pt x="19131" y="17417"/>
                    <a:pt x="19184" y="17452"/>
                  </a:cubicBezTo>
                  <a:cubicBezTo>
                    <a:pt x="19247" y="17494"/>
                    <a:pt x="19310" y="17533"/>
                    <a:pt x="19338" y="17533"/>
                  </a:cubicBezTo>
                  <a:cubicBezTo>
                    <a:pt x="19353" y="17533"/>
                    <a:pt x="19358" y="17521"/>
                    <a:pt x="19346" y="17493"/>
                  </a:cubicBezTo>
                  <a:cubicBezTo>
                    <a:pt x="19403" y="17404"/>
                    <a:pt x="19484" y="17339"/>
                    <a:pt x="19581" y="17298"/>
                  </a:cubicBezTo>
                  <a:cubicBezTo>
                    <a:pt x="19638" y="17263"/>
                    <a:pt x="19697" y="17240"/>
                    <a:pt x="19745" y="17240"/>
                  </a:cubicBezTo>
                  <a:cubicBezTo>
                    <a:pt x="19786" y="17240"/>
                    <a:pt x="19818" y="17257"/>
                    <a:pt x="19833" y="17298"/>
                  </a:cubicBezTo>
                  <a:lnTo>
                    <a:pt x="19971" y="17233"/>
                  </a:lnTo>
                  <a:cubicBezTo>
                    <a:pt x="19938" y="17152"/>
                    <a:pt x="20068" y="17087"/>
                    <a:pt x="20198" y="17014"/>
                  </a:cubicBezTo>
                  <a:cubicBezTo>
                    <a:pt x="20276" y="16975"/>
                    <a:pt x="20331" y="16945"/>
                    <a:pt x="20371" y="16945"/>
                  </a:cubicBezTo>
                  <a:cubicBezTo>
                    <a:pt x="20397" y="16945"/>
                    <a:pt x="20417" y="16958"/>
                    <a:pt x="20433" y="16990"/>
                  </a:cubicBezTo>
                  <a:cubicBezTo>
                    <a:pt x="20426" y="17035"/>
                    <a:pt x="20433" y="17057"/>
                    <a:pt x="20448" y="17057"/>
                  </a:cubicBezTo>
                  <a:cubicBezTo>
                    <a:pt x="20471" y="17057"/>
                    <a:pt x="20514" y="17007"/>
                    <a:pt x="20562" y="16909"/>
                  </a:cubicBezTo>
                  <a:cubicBezTo>
                    <a:pt x="20627" y="16869"/>
                    <a:pt x="20595" y="16682"/>
                    <a:pt x="20652" y="16642"/>
                  </a:cubicBezTo>
                  <a:cubicBezTo>
                    <a:pt x="20603" y="16569"/>
                    <a:pt x="20611" y="16471"/>
                    <a:pt x="20676" y="16406"/>
                  </a:cubicBezTo>
                  <a:lnTo>
                    <a:pt x="20725" y="16487"/>
                  </a:lnTo>
                  <a:lnTo>
                    <a:pt x="20830" y="16633"/>
                  </a:lnTo>
                  <a:cubicBezTo>
                    <a:pt x="20887" y="16593"/>
                    <a:pt x="20952" y="16552"/>
                    <a:pt x="20895" y="16471"/>
                  </a:cubicBezTo>
                  <a:lnTo>
                    <a:pt x="20895" y="16471"/>
                  </a:lnTo>
                  <a:cubicBezTo>
                    <a:pt x="20921" y="16479"/>
                    <a:pt x="20945" y="16482"/>
                    <a:pt x="20967" y="16482"/>
                  </a:cubicBezTo>
                  <a:cubicBezTo>
                    <a:pt x="21041" y="16482"/>
                    <a:pt x="21099" y="16443"/>
                    <a:pt x="21187" y="16374"/>
                  </a:cubicBezTo>
                  <a:cubicBezTo>
                    <a:pt x="21308" y="16285"/>
                    <a:pt x="21422" y="16187"/>
                    <a:pt x="21422" y="16074"/>
                  </a:cubicBezTo>
                  <a:cubicBezTo>
                    <a:pt x="21445" y="16087"/>
                    <a:pt x="21470" y="16092"/>
                    <a:pt x="21497" y="16092"/>
                  </a:cubicBezTo>
                  <a:cubicBezTo>
                    <a:pt x="21679" y="16092"/>
                    <a:pt x="21922" y="15832"/>
                    <a:pt x="21852" y="15677"/>
                  </a:cubicBezTo>
                  <a:cubicBezTo>
                    <a:pt x="21799" y="15617"/>
                    <a:pt x="21837" y="15570"/>
                    <a:pt x="21933" y="15570"/>
                  </a:cubicBezTo>
                  <a:cubicBezTo>
                    <a:pt x="21941" y="15570"/>
                    <a:pt x="21949" y="15571"/>
                    <a:pt x="21957" y="15571"/>
                  </a:cubicBezTo>
                  <a:cubicBezTo>
                    <a:pt x="21981" y="15573"/>
                    <a:pt x="22000" y="15574"/>
                    <a:pt x="22015" y="15574"/>
                  </a:cubicBezTo>
                  <a:cubicBezTo>
                    <a:pt x="22070" y="15574"/>
                    <a:pt x="22069" y="15555"/>
                    <a:pt x="22062" y="15466"/>
                  </a:cubicBezTo>
                  <a:cubicBezTo>
                    <a:pt x="22050" y="15382"/>
                    <a:pt x="22114" y="15364"/>
                    <a:pt x="22194" y="15364"/>
                  </a:cubicBezTo>
                  <a:cubicBezTo>
                    <a:pt x="22222" y="15364"/>
                    <a:pt x="22252" y="15367"/>
                    <a:pt x="22281" y="15369"/>
                  </a:cubicBezTo>
                  <a:cubicBezTo>
                    <a:pt x="22332" y="15387"/>
                    <a:pt x="22373" y="15396"/>
                    <a:pt x="22405" y="15396"/>
                  </a:cubicBezTo>
                  <a:cubicBezTo>
                    <a:pt x="22485" y="15396"/>
                    <a:pt x="22509" y="15342"/>
                    <a:pt x="22492" y="15255"/>
                  </a:cubicBezTo>
                  <a:cubicBezTo>
                    <a:pt x="22525" y="15133"/>
                    <a:pt x="22581" y="15012"/>
                    <a:pt x="22662" y="14915"/>
                  </a:cubicBezTo>
                  <a:cubicBezTo>
                    <a:pt x="22685" y="14747"/>
                    <a:pt x="22722" y="14687"/>
                    <a:pt x="22633" y="14687"/>
                  </a:cubicBezTo>
                  <a:cubicBezTo>
                    <a:pt x="22627" y="14687"/>
                    <a:pt x="22621" y="14687"/>
                    <a:pt x="22614" y="14688"/>
                  </a:cubicBezTo>
                  <a:cubicBezTo>
                    <a:pt x="22565" y="14639"/>
                    <a:pt x="22525" y="14582"/>
                    <a:pt x="22508" y="14517"/>
                  </a:cubicBezTo>
                  <a:cubicBezTo>
                    <a:pt x="22517" y="14435"/>
                    <a:pt x="22540" y="14407"/>
                    <a:pt x="22555" y="14407"/>
                  </a:cubicBezTo>
                  <a:cubicBezTo>
                    <a:pt x="22569" y="14407"/>
                    <a:pt x="22577" y="14433"/>
                    <a:pt x="22557" y="14461"/>
                  </a:cubicBezTo>
                  <a:cubicBezTo>
                    <a:pt x="22547" y="14563"/>
                    <a:pt x="22558" y="14583"/>
                    <a:pt x="22594" y="14583"/>
                  </a:cubicBezTo>
                  <a:cubicBezTo>
                    <a:pt x="22619" y="14583"/>
                    <a:pt x="22654" y="14574"/>
                    <a:pt x="22703" y="14574"/>
                  </a:cubicBezTo>
                  <a:cubicBezTo>
                    <a:pt x="22816" y="14566"/>
                    <a:pt x="22897" y="14444"/>
                    <a:pt x="22946" y="14379"/>
                  </a:cubicBezTo>
                  <a:cubicBezTo>
                    <a:pt x="22987" y="14323"/>
                    <a:pt x="23068" y="14201"/>
                    <a:pt x="23108" y="14136"/>
                  </a:cubicBezTo>
                  <a:cubicBezTo>
                    <a:pt x="23303" y="13998"/>
                    <a:pt x="23343" y="13934"/>
                    <a:pt x="23262" y="13885"/>
                  </a:cubicBezTo>
                  <a:cubicBezTo>
                    <a:pt x="23170" y="13832"/>
                    <a:pt x="23133" y="13810"/>
                    <a:pt x="23136" y="13810"/>
                  </a:cubicBezTo>
                  <a:lnTo>
                    <a:pt x="23136" y="13810"/>
                  </a:lnTo>
                  <a:cubicBezTo>
                    <a:pt x="23137" y="13810"/>
                    <a:pt x="23157" y="13820"/>
                    <a:pt x="23189" y="13836"/>
                  </a:cubicBezTo>
                  <a:cubicBezTo>
                    <a:pt x="23195" y="13837"/>
                    <a:pt x="23201" y="13838"/>
                    <a:pt x="23206" y="13838"/>
                  </a:cubicBezTo>
                  <a:cubicBezTo>
                    <a:pt x="23413" y="13838"/>
                    <a:pt x="23786" y="13151"/>
                    <a:pt x="23660" y="13001"/>
                  </a:cubicBezTo>
                  <a:lnTo>
                    <a:pt x="23660" y="13001"/>
                  </a:lnTo>
                  <a:lnTo>
                    <a:pt x="23741" y="13050"/>
                  </a:lnTo>
                  <a:cubicBezTo>
                    <a:pt x="23757" y="13058"/>
                    <a:pt x="23771" y="13062"/>
                    <a:pt x="23784" y="13062"/>
                  </a:cubicBezTo>
                  <a:cubicBezTo>
                    <a:pt x="23836" y="13062"/>
                    <a:pt x="23867" y="12998"/>
                    <a:pt x="23919" y="12888"/>
                  </a:cubicBezTo>
                  <a:cubicBezTo>
                    <a:pt x="23951" y="12823"/>
                    <a:pt x="24000" y="12515"/>
                    <a:pt x="24097" y="12312"/>
                  </a:cubicBezTo>
                  <a:cubicBezTo>
                    <a:pt x="24219" y="12036"/>
                    <a:pt x="24308" y="11834"/>
                    <a:pt x="24219" y="11801"/>
                  </a:cubicBezTo>
                  <a:cubicBezTo>
                    <a:pt x="24238" y="11759"/>
                    <a:pt x="24246" y="11742"/>
                    <a:pt x="24264" y="11742"/>
                  </a:cubicBezTo>
                  <a:cubicBezTo>
                    <a:pt x="24278" y="11742"/>
                    <a:pt x="24298" y="11751"/>
                    <a:pt x="24333" y="11769"/>
                  </a:cubicBezTo>
                  <a:cubicBezTo>
                    <a:pt x="24353" y="11804"/>
                    <a:pt x="24370" y="11818"/>
                    <a:pt x="24385" y="11818"/>
                  </a:cubicBezTo>
                  <a:cubicBezTo>
                    <a:pt x="24412" y="11818"/>
                    <a:pt x="24431" y="11775"/>
                    <a:pt x="24446" y="11728"/>
                  </a:cubicBezTo>
                  <a:cubicBezTo>
                    <a:pt x="24478" y="11663"/>
                    <a:pt x="24389" y="11631"/>
                    <a:pt x="24308" y="11590"/>
                  </a:cubicBezTo>
                  <a:cubicBezTo>
                    <a:pt x="24227" y="11558"/>
                    <a:pt x="24251" y="11493"/>
                    <a:pt x="24397" y="11388"/>
                  </a:cubicBezTo>
                  <a:cubicBezTo>
                    <a:pt x="24551" y="11242"/>
                    <a:pt x="24633" y="11039"/>
                    <a:pt x="24616" y="10836"/>
                  </a:cubicBezTo>
                  <a:cubicBezTo>
                    <a:pt x="24637" y="10776"/>
                    <a:pt x="24657" y="10715"/>
                    <a:pt x="24714" y="10715"/>
                  </a:cubicBezTo>
                  <a:cubicBezTo>
                    <a:pt x="24726" y="10715"/>
                    <a:pt x="24739" y="10717"/>
                    <a:pt x="24754" y="10723"/>
                  </a:cubicBezTo>
                  <a:cubicBezTo>
                    <a:pt x="24868" y="10690"/>
                    <a:pt x="25005" y="10577"/>
                    <a:pt x="24884" y="10374"/>
                  </a:cubicBezTo>
                  <a:cubicBezTo>
                    <a:pt x="24903" y="10336"/>
                    <a:pt x="24911" y="10321"/>
                    <a:pt x="24930" y="10321"/>
                  </a:cubicBezTo>
                  <a:cubicBezTo>
                    <a:pt x="24944" y="10321"/>
                    <a:pt x="24964" y="10328"/>
                    <a:pt x="24997" y="10342"/>
                  </a:cubicBezTo>
                  <a:cubicBezTo>
                    <a:pt x="25111" y="10301"/>
                    <a:pt x="25192" y="10334"/>
                    <a:pt x="25054" y="10196"/>
                  </a:cubicBezTo>
                  <a:cubicBezTo>
                    <a:pt x="25022" y="10018"/>
                    <a:pt x="25095" y="9831"/>
                    <a:pt x="25233" y="9709"/>
                  </a:cubicBezTo>
                  <a:cubicBezTo>
                    <a:pt x="25257" y="9636"/>
                    <a:pt x="25281" y="9563"/>
                    <a:pt x="25200" y="9531"/>
                  </a:cubicBezTo>
                  <a:lnTo>
                    <a:pt x="25111" y="9507"/>
                  </a:lnTo>
                  <a:cubicBezTo>
                    <a:pt x="25314" y="9499"/>
                    <a:pt x="25314" y="9499"/>
                    <a:pt x="25168" y="9361"/>
                  </a:cubicBezTo>
                  <a:cubicBezTo>
                    <a:pt x="25095" y="9335"/>
                    <a:pt x="25103" y="9287"/>
                    <a:pt x="25151" y="9287"/>
                  </a:cubicBezTo>
                  <a:cubicBezTo>
                    <a:pt x="25163" y="9287"/>
                    <a:pt x="25176" y="9290"/>
                    <a:pt x="25192" y="9296"/>
                  </a:cubicBezTo>
                  <a:cubicBezTo>
                    <a:pt x="25249" y="9280"/>
                    <a:pt x="25305" y="9239"/>
                    <a:pt x="25330" y="9182"/>
                  </a:cubicBezTo>
                  <a:cubicBezTo>
                    <a:pt x="25378" y="8907"/>
                    <a:pt x="25451" y="8639"/>
                    <a:pt x="25532" y="8380"/>
                  </a:cubicBezTo>
                  <a:cubicBezTo>
                    <a:pt x="25751" y="7820"/>
                    <a:pt x="25841" y="7610"/>
                    <a:pt x="25760" y="7577"/>
                  </a:cubicBezTo>
                  <a:cubicBezTo>
                    <a:pt x="25703" y="7472"/>
                    <a:pt x="25703" y="7472"/>
                    <a:pt x="25816" y="7431"/>
                  </a:cubicBezTo>
                  <a:cubicBezTo>
                    <a:pt x="25897" y="7407"/>
                    <a:pt x="25962" y="7342"/>
                    <a:pt x="25987" y="7261"/>
                  </a:cubicBezTo>
                  <a:cubicBezTo>
                    <a:pt x="26013" y="7201"/>
                    <a:pt x="26034" y="7147"/>
                    <a:pt x="26090" y="7147"/>
                  </a:cubicBezTo>
                  <a:cubicBezTo>
                    <a:pt x="26102" y="7147"/>
                    <a:pt x="26116" y="7150"/>
                    <a:pt x="26132" y="7155"/>
                  </a:cubicBezTo>
                  <a:cubicBezTo>
                    <a:pt x="26076" y="7050"/>
                    <a:pt x="26076" y="7050"/>
                    <a:pt x="26108" y="6985"/>
                  </a:cubicBezTo>
                  <a:lnTo>
                    <a:pt x="26108" y="6985"/>
                  </a:lnTo>
                  <a:cubicBezTo>
                    <a:pt x="26122" y="6991"/>
                    <a:pt x="26135" y="6994"/>
                    <a:pt x="26146" y="6994"/>
                  </a:cubicBezTo>
                  <a:cubicBezTo>
                    <a:pt x="26198" y="6994"/>
                    <a:pt x="26212" y="6934"/>
                    <a:pt x="26165" y="6847"/>
                  </a:cubicBezTo>
                  <a:cubicBezTo>
                    <a:pt x="26089" y="6762"/>
                    <a:pt x="26057" y="6726"/>
                    <a:pt x="26077" y="6726"/>
                  </a:cubicBezTo>
                  <a:cubicBezTo>
                    <a:pt x="26091" y="6726"/>
                    <a:pt x="26130" y="6744"/>
                    <a:pt x="26197" y="6774"/>
                  </a:cubicBezTo>
                  <a:cubicBezTo>
                    <a:pt x="26206" y="6779"/>
                    <a:pt x="26217" y="6781"/>
                    <a:pt x="26228" y="6781"/>
                  </a:cubicBezTo>
                  <a:cubicBezTo>
                    <a:pt x="26308" y="6781"/>
                    <a:pt x="26424" y="6675"/>
                    <a:pt x="26363" y="6675"/>
                  </a:cubicBezTo>
                  <a:cubicBezTo>
                    <a:pt x="26358" y="6675"/>
                    <a:pt x="26351" y="6675"/>
                    <a:pt x="26343" y="6677"/>
                  </a:cubicBezTo>
                  <a:cubicBezTo>
                    <a:pt x="26262" y="6637"/>
                    <a:pt x="26327" y="6507"/>
                    <a:pt x="26278" y="6393"/>
                  </a:cubicBezTo>
                  <a:cubicBezTo>
                    <a:pt x="26305" y="6340"/>
                    <a:pt x="26331" y="6287"/>
                    <a:pt x="26384" y="6287"/>
                  </a:cubicBezTo>
                  <a:cubicBezTo>
                    <a:pt x="26396" y="6287"/>
                    <a:pt x="26409" y="6290"/>
                    <a:pt x="26424" y="6296"/>
                  </a:cubicBezTo>
                  <a:cubicBezTo>
                    <a:pt x="26546" y="6272"/>
                    <a:pt x="26635" y="5899"/>
                    <a:pt x="26595" y="5785"/>
                  </a:cubicBezTo>
                  <a:cubicBezTo>
                    <a:pt x="26532" y="5754"/>
                    <a:pt x="26537" y="5708"/>
                    <a:pt x="26581" y="5708"/>
                  </a:cubicBezTo>
                  <a:cubicBezTo>
                    <a:pt x="26593" y="5708"/>
                    <a:pt x="26609" y="5711"/>
                    <a:pt x="26627" y="5720"/>
                  </a:cubicBezTo>
                  <a:cubicBezTo>
                    <a:pt x="26645" y="5729"/>
                    <a:pt x="26660" y="5733"/>
                    <a:pt x="26673" y="5733"/>
                  </a:cubicBezTo>
                  <a:cubicBezTo>
                    <a:pt x="26722" y="5733"/>
                    <a:pt x="26749" y="5682"/>
                    <a:pt x="26781" y="5631"/>
                  </a:cubicBezTo>
                  <a:cubicBezTo>
                    <a:pt x="26759" y="5579"/>
                    <a:pt x="26764" y="5561"/>
                    <a:pt x="26784" y="5561"/>
                  </a:cubicBezTo>
                  <a:cubicBezTo>
                    <a:pt x="26807" y="5561"/>
                    <a:pt x="26851" y="5585"/>
                    <a:pt x="26895" y="5607"/>
                  </a:cubicBezTo>
                  <a:cubicBezTo>
                    <a:pt x="26909" y="5648"/>
                    <a:pt x="26924" y="5665"/>
                    <a:pt x="26940" y="5665"/>
                  </a:cubicBezTo>
                  <a:cubicBezTo>
                    <a:pt x="26968" y="5665"/>
                    <a:pt x="27002" y="5609"/>
                    <a:pt x="27049" y="5526"/>
                  </a:cubicBezTo>
                  <a:cubicBezTo>
                    <a:pt x="27008" y="5412"/>
                    <a:pt x="27162" y="5153"/>
                    <a:pt x="27284" y="4966"/>
                  </a:cubicBezTo>
                  <a:cubicBezTo>
                    <a:pt x="27486" y="4650"/>
                    <a:pt x="27462" y="4545"/>
                    <a:pt x="27397" y="4310"/>
                  </a:cubicBezTo>
                  <a:lnTo>
                    <a:pt x="27300" y="4139"/>
                  </a:lnTo>
                  <a:lnTo>
                    <a:pt x="27446" y="4245"/>
                  </a:lnTo>
                  <a:cubicBezTo>
                    <a:pt x="27527" y="4293"/>
                    <a:pt x="27616" y="4326"/>
                    <a:pt x="27713" y="4342"/>
                  </a:cubicBezTo>
                  <a:cubicBezTo>
                    <a:pt x="27754" y="4285"/>
                    <a:pt x="27681" y="4229"/>
                    <a:pt x="27608" y="4180"/>
                  </a:cubicBezTo>
                  <a:cubicBezTo>
                    <a:pt x="27535" y="4123"/>
                    <a:pt x="27584" y="4058"/>
                    <a:pt x="27746" y="3993"/>
                  </a:cubicBezTo>
                  <a:cubicBezTo>
                    <a:pt x="27908" y="3929"/>
                    <a:pt x="27965" y="3872"/>
                    <a:pt x="27941" y="3758"/>
                  </a:cubicBezTo>
                  <a:cubicBezTo>
                    <a:pt x="27986" y="3691"/>
                    <a:pt x="28059" y="3644"/>
                    <a:pt x="28140" y="3644"/>
                  </a:cubicBezTo>
                  <a:cubicBezTo>
                    <a:pt x="28146" y="3644"/>
                    <a:pt x="28153" y="3644"/>
                    <a:pt x="28159" y="3645"/>
                  </a:cubicBezTo>
                  <a:cubicBezTo>
                    <a:pt x="28208" y="3580"/>
                    <a:pt x="28208" y="3580"/>
                    <a:pt x="28143" y="3523"/>
                  </a:cubicBezTo>
                  <a:cubicBezTo>
                    <a:pt x="28074" y="3470"/>
                    <a:pt x="28121" y="3409"/>
                    <a:pt x="28228" y="3409"/>
                  </a:cubicBezTo>
                  <a:cubicBezTo>
                    <a:pt x="28235" y="3409"/>
                    <a:pt x="28242" y="3409"/>
                    <a:pt x="28249" y="3410"/>
                  </a:cubicBezTo>
                  <a:cubicBezTo>
                    <a:pt x="28279" y="3420"/>
                    <a:pt x="28308" y="3425"/>
                    <a:pt x="28335" y="3425"/>
                  </a:cubicBezTo>
                  <a:cubicBezTo>
                    <a:pt x="28477" y="3425"/>
                    <a:pt x="28571" y="3302"/>
                    <a:pt x="28516" y="3248"/>
                  </a:cubicBezTo>
                  <a:cubicBezTo>
                    <a:pt x="28451" y="3183"/>
                    <a:pt x="28508" y="3134"/>
                    <a:pt x="28565" y="3077"/>
                  </a:cubicBezTo>
                  <a:cubicBezTo>
                    <a:pt x="28638" y="3029"/>
                    <a:pt x="28678" y="2939"/>
                    <a:pt x="28670" y="2850"/>
                  </a:cubicBezTo>
                  <a:cubicBezTo>
                    <a:pt x="28727" y="2802"/>
                    <a:pt x="28784" y="2753"/>
                    <a:pt x="28784" y="2753"/>
                  </a:cubicBezTo>
                  <a:cubicBezTo>
                    <a:pt x="28796" y="2743"/>
                    <a:pt x="28805" y="2738"/>
                    <a:pt x="28812" y="2738"/>
                  </a:cubicBezTo>
                  <a:cubicBezTo>
                    <a:pt x="28844" y="2738"/>
                    <a:pt x="28832" y="2827"/>
                    <a:pt x="28792" y="2867"/>
                  </a:cubicBezTo>
                  <a:lnTo>
                    <a:pt x="28905" y="2883"/>
                  </a:lnTo>
                  <a:cubicBezTo>
                    <a:pt x="29019" y="2785"/>
                    <a:pt x="29084" y="2737"/>
                    <a:pt x="29084" y="2615"/>
                  </a:cubicBezTo>
                  <a:cubicBezTo>
                    <a:pt x="29053" y="2515"/>
                    <a:pt x="29039" y="2469"/>
                    <a:pt x="29050" y="2469"/>
                  </a:cubicBezTo>
                  <a:cubicBezTo>
                    <a:pt x="29060" y="2469"/>
                    <a:pt x="29088" y="2503"/>
                    <a:pt x="29140" y="2567"/>
                  </a:cubicBezTo>
                  <a:cubicBezTo>
                    <a:pt x="29169" y="2603"/>
                    <a:pt x="29211" y="2627"/>
                    <a:pt x="29248" y="2627"/>
                  </a:cubicBezTo>
                  <a:cubicBezTo>
                    <a:pt x="29284" y="2627"/>
                    <a:pt x="29315" y="2603"/>
                    <a:pt x="29319" y="2542"/>
                  </a:cubicBezTo>
                  <a:cubicBezTo>
                    <a:pt x="29291" y="2437"/>
                    <a:pt x="29316" y="2399"/>
                    <a:pt x="29352" y="2399"/>
                  </a:cubicBezTo>
                  <a:cubicBezTo>
                    <a:pt x="29380" y="2399"/>
                    <a:pt x="29416" y="2421"/>
                    <a:pt x="29440" y="2453"/>
                  </a:cubicBezTo>
                  <a:cubicBezTo>
                    <a:pt x="29462" y="2538"/>
                    <a:pt x="29472" y="2586"/>
                    <a:pt x="29489" y="2586"/>
                  </a:cubicBezTo>
                  <a:cubicBezTo>
                    <a:pt x="29511" y="2586"/>
                    <a:pt x="29545" y="2506"/>
                    <a:pt x="29627" y="2323"/>
                  </a:cubicBezTo>
                  <a:cubicBezTo>
                    <a:pt x="29749" y="2242"/>
                    <a:pt x="29959" y="1991"/>
                    <a:pt x="30170" y="1885"/>
                  </a:cubicBezTo>
                  <a:cubicBezTo>
                    <a:pt x="30371" y="1770"/>
                    <a:pt x="30504" y="1713"/>
                    <a:pt x="30602" y="1713"/>
                  </a:cubicBezTo>
                  <a:cubicBezTo>
                    <a:pt x="30634" y="1713"/>
                    <a:pt x="30663" y="1719"/>
                    <a:pt x="30689" y="1731"/>
                  </a:cubicBezTo>
                  <a:cubicBezTo>
                    <a:pt x="30693" y="1742"/>
                    <a:pt x="30698" y="1751"/>
                    <a:pt x="30702" y="1760"/>
                  </a:cubicBezTo>
                  <a:lnTo>
                    <a:pt x="30702" y="1760"/>
                  </a:lnTo>
                  <a:cubicBezTo>
                    <a:pt x="30677" y="1645"/>
                    <a:pt x="30751" y="1600"/>
                    <a:pt x="30940" y="1537"/>
                  </a:cubicBezTo>
                  <a:cubicBezTo>
                    <a:pt x="30953" y="1538"/>
                    <a:pt x="30965" y="1539"/>
                    <a:pt x="30977" y="1539"/>
                  </a:cubicBezTo>
                  <a:cubicBezTo>
                    <a:pt x="31135" y="1539"/>
                    <a:pt x="31286" y="1444"/>
                    <a:pt x="31354" y="1294"/>
                  </a:cubicBezTo>
                  <a:lnTo>
                    <a:pt x="31354" y="1294"/>
                  </a:lnTo>
                  <a:lnTo>
                    <a:pt x="31200" y="1350"/>
                  </a:lnTo>
                  <a:cubicBezTo>
                    <a:pt x="31158" y="1224"/>
                    <a:pt x="31192" y="1169"/>
                    <a:pt x="31285" y="1169"/>
                  </a:cubicBezTo>
                  <a:cubicBezTo>
                    <a:pt x="31317" y="1169"/>
                    <a:pt x="31357" y="1176"/>
                    <a:pt x="31403" y="1188"/>
                  </a:cubicBezTo>
                  <a:cubicBezTo>
                    <a:pt x="31409" y="1187"/>
                    <a:pt x="31415" y="1186"/>
                    <a:pt x="31421" y="1186"/>
                  </a:cubicBezTo>
                  <a:cubicBezTo>
                    <a:pt x="31486" y="1186"/>
                    <a:pt x="31502" y="1268"/>
                    <a:pt x="31524" y="1350"/>
                  </a:cubicBezTo>
                  <a:cubicBezTo>
                    <a:pt x="31547" y="1427"/>
                    <a:pt x="31621" y="1489"/>
                    <a:pt x="31704" y="1489"/>
                  </a:cubicBezTo>
                  <a:cubicBezTo>
                    <a:pt x="31709" y="1489"/>
                    <a:pt x="31714" y="1489"/>
                    <a:pt x="31719" y="1488"/>
                  </a:cubicBezTo>
                  <a:cubicBezTo>
                    <a:pt x="31792" y="1472"/>
                    <a:pt x="31865" y="1456"/>
                    <a:pt x="31775" y="1383"/>
                  </a:cubicBezTo>
                  <a:cubicBezTo>
                    <a:pt x="31751" y="1294"/>
                    <a:pt x="31751" y="1294"/>
                    <a:pt x="31824" y="1277"/>
                  </a:cubicBezTo>
                  <a:cubicBezTo>
                    <a:pt x="31913" y="1261"/>
                    <a:pt x="31994" y="1213"/>
                    <a:pt x="32035" y="1140"/>
                  </a:cubicBezTo>
                  <a:cubicBezTo>
                    <a:pt x="32019" y="1050"/>
                    <a:pt x="32100" y="1042"/>
                    <a:pt x="32181" y="1026"/>
                  </a:cubicBezTo>
                  <a:cubicBezTo>
                    <a:pt x="32239" y="1065"/>
                    <a:pt x="32301" y="1088"/>
                    <a:pt x="32369" y="1088"/>
                  </a:cubicBezTo>
                  <a:cubicBezTo>
                    <a:pt x="32387" y="1088"/>
                    <a:pt x="32405" y="1086"/>
                    <a:pt x="32424" y="1083"/>
                  </a:cubicBezTo>
                  <a:lnTo>
                    <a:pt x="32432" y="1172"/>
                  </a:lnTo>
                  <a:cubicBezTo>
                    <a:pt x="32448" y="1237"/>
                    <a:pt x="32481" y="1302"/>
                    <a:pt x="32530" y="1350"/>
                  </a:cubicBezTo>
                  <a:cubicBezTo>
                    <a:pt x="32602" y="1342"/>
                    <a:pt x="32594" y="1253"/>
                    <a:pt x="32594" y="1253"/>
                  </a:cubicBezTo>
                  <a:cubicBezTo>
                    <a:pt x="32594" y="1216"/>
                    <a:pt x="32964" y="1153"/>
                    <a:pt x="33394" y="1153"/>
                  </a:cubicBezTo>
                  <a:cubicBezTo>
                    <a:pt x="33440" y="1153"/>
                    <a:pt x="33487" y="1154"/>
                    <a:pt x="33535" y="1156"/>
                  </a:cubicBezTo>
                  <a:cubicBezTo>
                    <a:pt x="33778" y="1164"/>
                    <a:pt x="34029" y="1196"/>
                    <a:pt x="34232" y="1221"/>
                  </a:cubicBezTo>
                  <a:lnTo>
                    <a:pt x="34646" y="1294"/>
                  </a:lnTo>
                  <a:cubicBezTo>
                    <a:pt x="34729" y="1361"/>
                    <a:pt x="34849" y="1416"/>
                    <a:pt x="34912" y="1416"/>
                  </a:cubicBezTo>
                  <a:cubicBezTo>
                    <a:pt x="34946" y="1416"/>
                    <a:pt x="34963" y="1399"/>
                    <a:pt x="34946" y="1358"/>
                  </a:cubicBezTo>
                  <a:cubicBezTo>
                    <a:pt x="34950" y="1334"/>
                    <a:pt x="34982" y="1323"/>
                    <a:pt x="35035" y="1323"/>
                  </a:cubicBezTo>
                  <a:cubicBezTo>
                    <a:pt x="35175" y="1323"/>
                    <a:pt x="35463" y="1401"/>
                    <a:pt x="35781" y="1513"/>
                  </a:cubicBezTo>
                  <a:cubicBezTo>
                    <a:pt x="36195" y="1659"/>
                    <a:pt x="36504" y="1801"/>
                    <a:pt x="36619" y="1801"/>
                  </a:cubicBezTo>
                  <a:cubicBezTo>
                    <a:pt x="36643" y="1801"/>
                    <a:pt x="36659" y="1794"/>
                    <a:pt x="36664" y="1780"/>
                  </a:cubicBezTo>
                  <a:lnTo>
                    <a:pt x="36875" y="1877"/>
                  </a:lnTo>
                  <a:cubicBezTo>
                    <a:pt x="37021" y="1942"/>
                    <a:pt x="37191" y="1942"/>
                    <a:pt x="37264" y="1983"/>
                  </a:cubicBezTo>
                  <a:cubicBezTo>
                    <a:pt x="37301" y="1967"/>
                    <a:pt x="37333" y="1961"/>
                    <a:pt x="37355" y="1961"/>
                  </a:cubicBezTo>
                  <a:cubicBezTo>
                    <a:pt x="37401" y="1961"/>
                    <a:pt x="37406" y="1988"/>
                    <a:pt x="37329" y="2015"/>
                  </a:cubicBezTo>
                  <a:cubicBezTo>
                    <a:pt x="37289" y="2096"/>
                    <a:pt x="37240" y="2177"/>
                    <a:pt x="37313" y="2210"/>
                  </a:cubicBezTo>
                  <a:cubicBezTo>
                    <a:pt x="37351" y="2234"/>
                    <a:pt x="37382" y="2243"/>
                    <a:pt x="37408" y="2243"/>
                  </a:cubicBezTo>
                  <a:cubicBezTo>
                    <a:pt x="37471" y="2243"/>
                    <a:pt x="37503" y="2186"/>
                    <a:pt x="37532" y="2129"/>
                  </a:cubicBezTo>
                  <a:cubicBezTo>
                    <a:pt x="37549" y="2101"/>
                    <a:pt x="37576" y="2085"/>
                    <a:pt x="37605" y="2085"/>
                  </a:cubicBezTo>
                  <a:cubicBezTo>
                    <a:pt x="37619" y="2085"/>
                    <a:pt x="37633" y="2088"/>
                    <a:pt x="37645" y="2096"/>
                  </a:cubicBezTo>
                  <a:cubicBezTo>
                    <a:pt x="37718" y="2137"/>
                    <a:pt x="37718" y="2137"/>
                    <a:pt x="37670" y="2210"/>
                  </a:cubicBezTo>
                  <a:lnTo>
                    <a:pt x="37573" y="2364"/>
                  </a:lnTo>
                  <a:lnTo>
                    <a:pt x="37637" y="2404"/>
                  </a:lnTo>
                  <a:cubicBezTo>
                    <a:pt x="37654" y="2377"/>
                    <a:pt x="37682" y="2361"/>
                    <a:pt x="37710" y="2361"/>
                  </a:cubicBezTo>
                  <a:cubicBezTo>
                    <a:pt x="37724" y="2361"/>
                    <a:pt x="37738" y="2364"/>
                    <a:pt x="37751" y="2372"/>
                  </a:cubicBezTo>
                  <a:cubicBezTo>
                    <a:pt x="37816" y="2412"/>
                    <a:pt x="37816" y="2412"/>
                    <a:pt x="37718" y="2567"/>
                  </a:cubicBezTo>
                  <a:cubicBezTo>
                    <a:pt x="37659" y="2661"/>
                    <a:pt x="37660" y="2713"/>
                    <a:pt x="37707" y="2713"/>
                  </a:cubicBezTo>
                  <a:cubicBezTo>
                    <a:pt x="37737" y="2713"/>
                    <a:pt x="37785" y="2692"/>
                    <a:pt x="37848" y="2648"/>
                  </a:cubicBezTo>
                  <a:cubicBezTo>
                    <a:pt x="37905" y="2648"/>
                    <a:pt x="37970" y="2648"/>
                    <a:pt x="38027" y="2656"/>
                  </a:cubicBezTo>
                  <a:cubicBezTo>
                    <a:pt x="38004" y="2763"/>
                    <a:pt x="38063" y="2791"/>
                    <a:pt x="38139" y="2791"/>
                  </a:cubicBezTo>
                  <a:cubicBezTo>
                    <a:pt x="38201" y="2791"/>
                    <a:pt x="38275" y="2772"/>
                    <a:pt x="38327" y="2761"/>
                  </a:cubicBezTo>
                  <a:lnTo>
                    <a:pt x="38327" y="2761"/>
                  </a:lnTo>
                  <a:cubicBezTo>
                    <a:pt x="38300" y="2888"/>
                    <a:pt x="38315" y="2950"/>
                    <a:pt x="38376" y="2950"/>
                  </a:cubicBezTo>
                  <a:cubicBezTo>
                    <a:pt x="38409" y="2950"/>
                    <a:pt x="38454" y="2933"/>
                    <a:pt x="38513" y="2899"/>
                  </a:cubicBezTo>
                  <a:cubicBezTo>
                    <a:pt x="38531" y="2876"/>
                    <a:pt x="38549" y="2865"/>
                    <a:pt x="38566" y="2865"/>
                  </a:cubicBezTo>
                  <a:cubicBezTo>
                    <a:pt x="38601" y="2865"/>
                    <a:pt x="38629" y="2914"/>
                    <a:pt x="38635" y="2996"/>
                  </a:cubicBezTo>
                  <a:cubicBezTo>
                    <a:pt x="38635" y="3118"/>
                    <a:pt x="38700" y="3158"/>
                    <a:pt x="38813" y="3256"/>
                  </a:cubicBezTo>
                  <a:cubicBezTo>
                    <a:pt x="38817" y="3255"/>
                    <a:pt x="38821" y="3255"/>
                    <a:pt x="38826" y="3255"/>
                  </a:cubicBezTo>
                  <a:cubicBezTo>
                    <a:pt x="38961" y="3255"/>
                    <a:pt x="39362" y="3603"/>
                    <a:pt x="39770" y="4034"/>
                  </a:cubicBezTo>
                  <a:cubicBezTo>
                    <a:pt x="40208" y="4494"/>
                    <a:pt x="40484" y="4843"/>
                    <a:pt x="40579" y="4843"/>
                  </a:cubicBezTo>
                  <a:cubicBezTo>
                    <a:pt x="40586" y="4843"/>
                    <a:pt x="40592" y="4841"/>
                    <a:pt x="40597" y="4837"/>
                  </a:cubicBezTo>
                  <a:cubicBezTo>
                    <a:pt x="40645" y="4893"/>
                    <a:pt x="40645" y="4893"/>
                    <a:pt x="40621" y="5015"/>
                  </a:cubicBezTo>
                  <a:cubicBezTo>
                    <a:pt x="40568" y="5057"/>
                    <a:pt x="40579" y="5098"/>
                    <a:pt x="40663" y="5098"/>
                  </a:cubicBezTo>
                  <a:cubicBezTo>
                    <a:pt x="40694" y="5098"/>
                    <a:pt x="40734" y="5093"/>
                    <a:pt x="40783" y="5080"/>
                  </a:cubicBezTo>
                  <a:cubicBezTo>
                    <a:pt x="40792" y="5080"/>
                    <a:pt x="40800" y="5081"/>
                    <a:pt x="40808" y="5081"/>
                  </a:cubicBezTo>
                  <a:cubicBezTo>
                    <a:pt x="40857" y="5081"/>
                    <a:pt x="40895" y="5072"/>
                    <a:pt x="40908" y="5072"/>
                  </a:cubicBezTo>
                  <a:cubicBezTo>
                    <a:pt x="40923" y="5072"/>
                    <a:pt x="40905" y="5084"/>
                    <a:pt x="40832" y="5137"/>
                  </a:cubicBezTo>
                  <a:cubicBezTo>
                    <a:pt x="40759" y="5193"/>
                    <a:pt x="40856" y="5315"/>
                    <a:pt x="41035" y="5558"/>
                  </a:cubicBezTo>
                  <a:cubicBezTo>
                    <a:pt x="41153" y="5729"/>
                    <a:pt x="41306" y="5954"/>
                    <a:pt x="41387" y="5954"/>
                  </a:cubicBezTo>
                  <a:cubicBezTo>
                    <a:pt x="41394" y="5954"/>
                    <a:pt x="41401" y="5952"/>
                    <a:pt x="41408" y="5947"/>
                  </a:cubicBezTo>
                  <a:cubicBezTo>
                    <a:pt x="41520" y="6003"/>
                    <a:pt x="41554" y="6021"/>
                    <a:pt x="41527" y="6021"/>
                  </a:cubicBezTo>
                  <a:cubicBezTo>
                    <a:pt x="41515" y="6021"/>
                    <a:pt x="41491" y="6017"/>
                    <a:pt x="41456" y="6012"/>
                  </a:cubicBezTo>
                  <a:lnTo>
                    <a:pt x="41456" y="6012"/>
                  </a:lnTo>
                  <a:cubicBezTo>
                    <a:pt x="41262" y="6053"/>
                    <a:pt x="41399" y="6410"/>
                    <a:pt x="41667" y="6507"/>
                  </a:cubicBezTo>
                  <a:cubicBezTo>
                    <a:pt x="41707" y="6572"/>
                    <a:pt x="41748" y="6637"/>
                    <a:pt x="41667" y="6685"/>
                  </a:cubicBezTo>
                  <a:cubicBezTo>
                    <a:pt x="41740" y="6799"/>
                    <a:pt x="41837" y="6888"/>
                    <a:pt x="41943" y="6961"/>
                  </a:cubicBezTo>
                  <a:cubicBezTo>
                    <a:pt x="41983" y="7026"/>
                    <a:pt x="42137" y="7285"/>
                    <a:pt x="42210" y="7423"/>
                  </a:cubicBezTo>
                  <a:cubicBezTo>
                    <a:pt x="42267" y="7512"/>
                    <a:pt x="42340" y="7585"/>
                    <a:pt x="42437" y="7642"/>
                  </a:cubicBezTo>
                  <a:lnTo>
                    <a:pt x="42470" y="7707"/>
                  </a:lnTo>
                  <a:cubicBezTo>
                    <a:pt x="42389" y="7747"/>
                    <a:pt x="42575" y="8080"/>
                    <a:pt x="42810" y="8558"/>
                  </a:cubicBezTo>
                  <a:cubicBezTo>
                    <a:pt x="43053" y="9028"/>
                    <a:pt x="43240" y="9434"/>
                    <a:pt x="43191" y="9539"/>
                  </a:cubicBezTo>
                  <a:cubicBezTo>
                    <a:pt x="43224" y="9596"/>
                    <a:pt x="43280" y="9628"/>
                    <a:pt x="43337" y="9636"/>
                  </a:cubicBezTo>
                  <a:cubicBezTo>
                    <a:pt x="43348" y="9636"/>
                    <a:pt x="43358" y="9636"/>
                    <a:pt x="43368" y="9636"/>
                  </a:cubicBezTo>
                  <a:cubicBezTo>
                    <a:pt x="43535" y="9636"/>
                    <a:pt x="43561" y="9700"/>
                    <a:pt x="43516" y="9807"/>
                  </a:cubicBezTo>
                  <a:cubicBezTo>
                    <a:pt x="43394" y="9969"/>
                    <a:pt x="43499" y="10204"/>
                    <a:pt x="43710" y="10212"/>
                  </a:cubicBezTo>
                  <a:lnTo>
                    <a:pt x="43621" y="10253"/>
                  </a:lnTo>
                  <a:cubicBezTo>
                    <a:pt x="43494" y="10395"/>
                    <a:pt x="43661" y="10553"/>
                    <a:pt x="43850" y="10553"/>
                  </a:cubicBezTo>
                  <a:cubicBezTo>
                    <a:pt x="43855" y="10553"/>
                    <a:pt x="43859" y="10553"/>
                    <a:pt x="43864" y="10553"/>
                  </a:cubicBezTo>
                  <a:lnTo>
                    <a:pt x="43864" y="10553"/>
                  </a:lnTo>
                  <a:cubicBezTo>
                    <a:pt x="43807" y="10658"/>
                    <a:pt x="43759" y="10763"/>
                    <a:pt x="43872" y="10796"/>
                  </a:cubicBezTo>
                  <a:cubicBezTo>
                    <a:pt x="43905" y="10869"/>
                    <a:pt x="43905" y="10869"/>
                    <a:pt x="43734" y="10942"/>
                  </a:cubicBezTo>
                  <a:cubicBezTo>
                    <a:pt x="43653" y="10982"/>
                    <a:pt x="43572" y="11015"/>
                    <a:pt x="43605" y="11088"/>
                  </a:cubicBezTo>
                  <a:cubicBezTo>
                    <a:pt x="43617" y="11113"/>
                    <a:pt x="43637" y="11122"/>
                    <a:pt x="43662" y="11122"/>
                  </a:cubicBezTo>
                  <a:cubicBezTo>
                    <a:pt x="43700" y="11122"/>
                    <a:pt x="43750" y="11099"/>
                    <a:pt x="43799" y="11080"/>
                  </a:cubicBezTo>
                  <a:lnTo>
                    <a:pt x="43864" y="11217"/>
                  </a:lnTo>
                  <a:cubicBezTo>
                    <a:pt x="43874" y="11243"/>
                    <a:pt x="43901" y="11259"/>
                    <a:pt x="43929" y="11259"/>
                  </a:cubicBezTo>
                  <a:cubicBezTo>
                    <a:pt x="43946" y="11259"/>
                    <a:pt x="43963" y="11254"/>
                    <a:pt x="43978" y="11242"/>
                  </a:cubicBezTo>
                  <a:cubicBezTo>
                    <a:pt x="43992" y="11236"/>
                    <a:pt x="44006" y="11233"/>
                    <a:pt x="44017" y="11233"/>
                  </a:cubicBezTo>
                  <a:cubicBezTo>
                    <a:pt x="44070" y="11233"/>
                    <a:pt x="44096" y="11287"/>
                    <a:pt x="44115" y="11347"/>
                  </a:cubicBezTo>
                  <a:cubicBezTo>
                    <a:pt x="44076" y="11363"/>
                    <a:pt x="44083" y="11379"/>
                    <a:pt x="44106" y="11379"/>
                  </a:cubicBezTo>
                  <a:cubicBezTo>
                    <a:pt x="44131" y="11379"/>
                    <a:pt x="44175" y="11361"/>
                    <a:pt x="44205" y="11307"/>
                  </a:cubicBezTo>
                  <a:cubicBezTo>
                    <a:pt x="44252" y="11283"/>
                    <a:pt x="44300" y="11262"/>
                    <a:pt x="44338" y="11262"/>
                  </a:cubicBezTo>
                  <a:cubicBezTo>
                    <a:pt x="44364" y="11262"/>
                    <a:pt x="44386" y="11272"/>
                    <a:pt x="44399" y="11299"/>
                  </a:cubicBezTo>
                  <a:lnTo>
                    <a:pt x="44561" y="11226"/>
                  </a:lnTo>
                  <a:cubicBezTo>
                    <a:pt x="44732" y="11153"/>
                    <a:pt x="44813" y="11112"/>
                    <a:pt x="44837" y="10942"/>
                  </a:cubicBezTo>
                  <a:cubicBezTo>
                    <a:pt x="44801" y="10664"/>
                    <a:pt x="44785" y="10442"/>
                    <a:pt x="44671" y="10442"/>
                  </a:cubicBezTo>
                  <a:cubicBezTo>
                    <a:pt x="44655" y="10442"/>
                    <a:pt x="44638" y="10447"/>
                    <a:pt x="44618" y="10455"/>
                  </a:cubicBezTo>
                  <a:cubicBezTo>
                    <a:pt x="44618" y="10455"/>
                    <a:pt x="44505" y="10431"/>
                    <a:pt x="44472" y="10358"/>
                  </a:cubicBezTo>
                  <a:cubicBezTo>
                    <a:pt x="44456" y="10301"/>
                    <a:pt x="44464" y="10236"/>
                    <a:pt x="44497" y="10180"/>
                  </a:cubicBezTo>
                  <a:cubicBezTo>
                    <a:pt x="44578" y="10147"/>
                    <a:pt x="44448" y="9872"/>
                    <a:pt x="44294" y="9523"/>
                  </a:cubicBezTo>
                  <a:cubicBezTo>
                    <a:pt x="44099" y="9109"/>
                    <a:pt x="43994" y="8899"/>
                    <a:pt x="44043" y="8793"/>
                  </a:cubicBezTo>
                  <a:cubicBezTo>
                    <a:pt x="44075" y="8736"/>
                    <a:pt x="44083" y="8672"/>
                    <a:pt x="44059" y="8615"/>
                  </a:cubicBezTo>
                  <a:lnTo>
                    <a:pt x="44059" y="8615"/>
                  </a:lnTo>
                  <a:cubicBezTo>
                    <a:pt x="44055" y="8617"/>
                    <a:pt x="44051" y="8618"/>
                    <a:pt x="44047" y="8618"/>
                  </a:cubicBezTo>
                  <a:cubicBezTo>
                    <a:pt x="43959" y="8618"/>
                    <a:pt x="43764" y="8220"/>
                    <a:pt x="43524" y="7755"/>
                  </a:cubicBezTo>
                  <a:cubicBezTo>
                    <a:pt x="43284" y="7292"/>
                    <a:pt x="43023" y="6836"/>
                    <a:pt x="42935" y="6836"/>
                  </a:cubicBezTo>
                  <a:cubicBezTo>
                    <a:pt x="42931" y="6836"/>
                    <a:pt x="42927" y="6837"/>
                    <a:pt x="42924" y="6839"/>
                  </a:cubicBezTo>
                  <a:lnTo>
                    <a:pt x="42843" y="6701"/>
                  </a:lnTo>
                  <a:cubicBezTo>
                    <a:pt x="42924" y="6653"/>
                    <a:pt x="42843" y="6515"/>
                    <a:pt x="42761" y="6385"/>
                  </a:cubicBezTo>
                  <a:cubicBezTo>
                    <a:pt x="42664" y="6329"/>
                    <a:pt x="42583" y="6247"/>
                    <a:pt x="42518" y="6158"/>
                  </a:cubicBezTo>
                  <a:cubicBezTo>
                    <a:pt x="42599" y="6110"/>
                    <a:pt x="42551" y="6045"/>
                    <a:pt x="42470" y="5907"/>
                  </a:cubicBezTo>
                  <a:cubicBezTo>
                    <a:pt x="42406" y="5805"/>
                    <a:pt x="42362" y="5738"/>
                    <a:pt x="42311" y="5738"/>
                  </a:cubicBezTo>
                  <a:cubicBezTo>
                    <a:pt x="42297" y="5738"/>
                    <a:pt x="42282" y="5743"/>
                    <a:pt x="42267" y="5753"/>
                  </a:cubicBezTo>
                  <a:cubicBezTo>
                    <a:pt x="42218" y="5688"/>
                    <a:pt x="41910" y="5226"/>
                    <a:pt x="41845" y="4975"/>
                  </a:cubicBezTo>
                  <a:cubicBezTo>
                    <a:pt x="41870" y="4861"/>
                    <a:pt x="41748" y="4845"/>
                    <a:pt x="41626" y="4837"/>
                  </a:cubicBezTo>
                  <a:cubicBezTo>
                    <a:pt x="41595" y="4858"/>
                    <a:pt x="41558" y="4868"/>
                    <a:pt x="41520" y="4868"/>
                  </a:cubicBezTo>
                  <a:cubicBezTo>
                    <a:pt x="41471" y="4868"/>
                    <a:pt x="41420" y="4849"/>
                    <a:pt x="41383" y="4812"/>
                  </a:cubicBezTo>
                  <a:lnTo>
                    <a:pt x="41529" y="4707"/>
                  </a:lnTo>
                  <a:cubicBezTo>
                    <a:pt x="41553" y="4709"/>
                    <a:pt x="41573" y="4710"/>
                    <a:pt x="41588" y="4710"/>
                  </a:cubicBezTo>
                  <a:cubicBezTo>
                    <a:pt x="41647" y="4710"/>
                    <a:pt x="41631" y="4689"/>
                    <a:pt x="41553" y="4585"/>
                  </a:cubicBezTo>
                  <a:lnTo>
                    <a:pt x="41456" y="4456"/>
                  </a:lnTo>
                  <a:cubicBezTo>
                    <a:pt x="41450" y="4460"/>
                    <a:pt x="41444" y="4462"/>
                    <a:pt x="41436" y="4462"/>
                  </a:cubicBezTo>
                  <a:cubicBezTo>
                    <a:pt x="41344" y="4462"/>
                    <a:pt x="41110" y="4163"/>
                    <a:pt x="40759" y="3766"/>
                  </a:cubicBezTo>
                  <a:cubicBezTo>
                    <a:pt x="40339" y="3290"/>
                    <a:pt x="40130" y="3104"/>
                    <a:pt x="40045" y="3104"/>
                  </a:cubicBezTo>
                  <a:cubicBezTo>
                    <a:pt x="40031" y="3104"/>
                    <a:pt x="40021" y="3109"/>
                    <a:pt x="40013" y="3118"/>
                  </a:cubicBezTo>
                  <a:cubicBezTo>
                    <a:pt x="39999" y="3134"/>
                    <a:pt x="39984" y="3143"/>
                    <a:pt x="39969" y="3143"/>
                  </a:cubicBezTo>
                  <a:cubicBezTo>
                    <a:pt x="39923" y="3143"/>
                    <a:pt x="39867" y="3067"/>
                    <a:pt x="39770" y="2891"/>
                  </a:cubicBezTo>
                  <a:cubicBezTo>
                    <a:pt x="39611" y="2428"/>
                    <a:pt x="39576" y="2359"/>
                    <a:pt x="39493" y="2359"/>
                  </a:cubicBezTo>
                  <a:cubicBezTo>
                    <a:pt x="39479" y="2359"/>
                    <a:pt x="39463" y="2361"/>
                    <a:pt x="39445" y="2364"/>
                  </a:cubicBezTo>
                  <a:cubicBezTo>
                    <a:pt x="39518" y="2421"/>
                    <a:pt x="39454" y="2494"/>
                    <a:pt x="39397" y="2558"/>
                  </a:cubicBezTo>
                  <a:cubicBezTo>
                    <a:pt x="39353" y="2612"/>
                    <a:pt x="39316" y="2637"/>
                    <a:pt x="39291" y="2637"/>
                  </a:cubicBezTo>
                  <a:cubicBezTo>
                    <a:pt x="39250" y="2637"/>
                    <a:pt x="39237" y="2573"/>
                    <a:pt x="39267" y="2453"/>
                  </a:cubicBezTo>
                  <a:cubicBezTo>
                    <a:pt x="39385" y="2312"/>
                    <a:pt x="38490" y="1739"/>
                    <a:pt x="38204" y="1739"/>
                  </a:cubicBezTo>
                  <a:cubicBezTo>
                    <a:pt x="38177" y="1739"/>
                    <a:pt x="38155" y="1744"/>
                    <a:pt x="38140" y="1756"/>
                  </a:cubicBezTo>
                  <a:cubicBezTo>
                    <a:pt x="38152" y="1735"/>
                    <a:pt x="38168" y="1709"/>
                    <a:pt x="38189" y="1675"/>
                  </a:cubicBezTo>
                  <a:cubicBezTo>
                    <a:pt x="38229" y="1602"/>
                    <a:pt x="38164" y="1553"/>
                    <a:pt x="37873" y="1383"/>
                  </a:cubicBezTo>
                  <a:lnTo>
                    <a:pt x="37654" y="1261"/>
                  </a:lnTo>
                  <a:cubicBezTo>
                    <a:pt x="37638" y="1291"/>
                    <a:pt x="37610" y="1304"/>
                    <a:pt x="37575" y="1304"/>
                  </a:cubicBezTo>
                  <a:cubicBezTo>
                    <a:pt x="37431" y="1304"/>
                    <a:pt x="37175" y="1091"/>
                    <a:pt x="37208" y="1026"/>
                  </a:cubicBezTo>
                  <a:cubicBezTo>
                    <a:pt x="37167" y="913"/>
                    <a:pt x="37167" y="913"/>
                    <a:pt x="37013" y="840"/>
                  </a:cubicBezTo>
                  <a:cubicBezTo>
                    <a:pt x="36984" y="844"/>
                    <a:pt x="36954" y="846"/>
                    <a:pt x="36924" y="846"/>
                  </a:cubicBezTo>
                  <a:cubicBezTo>
                    <a:pt x="36641" y="846"/>
                    <a:pt x="36351" y="653"/>
                    <a:pt x="36381" y="572"/>
                  </a:cubicBezTo>
                  <a:cubicBezTo>
                    <a:pt x="36381" y="572"/>
                    <a:pt x="36300" y="540"/>
                    <a:pt x="36219" y="507"/>
                  </a:cubicBezTo>
                  <a:cubicBezTo>
                    <a:pt x="36180" y="526"/>
                    <a:pt x="36136" y="534"/>
                    <a:pt x="36091" y="534"/>
                  </a:cubicBezTo>
                  <a:cubicBezTo>
                    <a:pt x="36004" y="534"/>
                    <a:pt x="35915" y="507"/>
                    <a:pt x="35862" y="491"/>
                  </a:cubicBezTo>
                  <a:cubicBezTo>
                    <a:pt x="35735" y="444"/>
                    <a:pt x="35652" y="418"/>
                    <a:pt x="35610" y="418"/>
                  </a:cubicBezTo>
                  <a:cubicBezTo>
                    <a:pt x="35571" y="418"/>
                    <a:pt x="35567" y="440"/>
                    <a:pt x="35594" y="491"/>
                  </a:cubicBezTo>
                  <a:cubicBezTo>
                    <a:pt x="35573" y="570"/>
                    <a:pt x="35551" y="649"/>
                    <a:pt x="35490" y="649"/>
                  </a:cubicBezTo>
                  <a:cubicBezTo>
                    <a:pt x="35482" y="649"/>
                    <a:pt x="35474" y="648"/>
                    <a:pt x="35465" y="645"/>
                  </a:cubicBezTo>
                  <a:lnTo>
                    <a:pt x="35489" y="564"/>
                  </a:lnTo>
                  <a:cubicBezTo>
                    <a:pt x="35513" y="475"/>
                    <a:pt x="35262" y="402"/>
                    <a:pt x="34929" y="329"/>
                  </a:cubicBezTo>
                  <a:cubicBezTo>
                    <a:pt x="34508" y="248"/>
                    <a:pt x="34338" y="215"/>
                    <a:pt x="34265" y="118"/>
                  </a:cubicBezTo>
                  <a:lnTo>
                    <a:pt x="34167" y="199"/>
                  </a:lnTo>
                  <a:cubicBezTo>
                    <a:pt x="34122" y="237"/>
                    <a:pt x="34079" y="255"/>
                    <a:pt x="34046" y="255"/>
                  </a:cubicBezTo>
                  <a:cubicBezTo>
                    <a:pt x="34008" y="255"/>
                    <a:pt x="33985" y="231"/>
                    <a:pt x="33989" y="183"/>
                  </a:cubicBezTo>
                  <a:cubicBezTo>
                    <a:pt x="33946" y="121"/>
                    <a:pt x="33805" y="84"/>
                    <a:pt x="33660" y="84"/>
                  </a:cubicBezTo>
                  <a:cubicBezTo>
                    <a:pt x="33558" y="84"/>
                    <a:pt x="33454" y="102"/>
                    <a:pt x="33381" y="142"/>
                  </a:cubicBezTo>
                  <a:lnTo>
                    <a:pt x="33211" y="142"/>
                  </a:lnTo>
                  <a:cubicBezTo>
                    <a:pt x="33163" y="47"/>
                    <a:pt x="33074" y="0"/>
                    <a:pt x="329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3" name="Google Shape;8843;p32"/>
            <p:cNvSpPr/>
            <p:nvPr/>
          </p:nvSpPr>
          <p:spPr>
            <a:xfrm>
              <a:off x="4322065" y="2115067"/>
              <a:ext cx="589936" cy="177098"/>
            </a:xfrm>
            <a:custGeom>
              <a:avLst/>
              <a:gdLst/>
              <a:ahLst/>
              <a:cxnLst/>
              <a:rect l="l" t="t" r="r" b="b"/>
              <a:pathLst>
                <a:path w="34224" h="10274" extrusionOk="0">
                  <a:moveTo>
                    <a:pt x="5133" y="1"/>
                  </a:moveTo>
                  <a:cubicBezTo>
                    <a:pt x="2287" y="1"/>
                    <a:pt x="0" y="2287"/>
                    <a:pt x="0" y="5133"/>
                  </a:cubicBezTo>
                  <a:cubicBezTo>
                    <a:pt x="0" y="7979"/>
                    <a:pt x="2287" y="10273"/>
                    <a:pt x="5133" y="10273"/>
                  </a:cubicBezTo>
                  <a:lnTo>
                    <a:pt x="29091" y="10273"/>
                  </a:lnTo>
                  <a:cubicBezTo>
                    <a:pt x="31937" y="10273"/>
                    <a:pt x="34223" y="7979"/>
                    <a:pt x="34223" y="5133"/>
                  </a:cubicBezTo>
                  <a:cubicBezTo>
                    <a:pt x="34223" y="2287"/>
                    <a:pt x="31937" y="1"/>
                    <a:pt x="29091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4" name="Google Shape;8844;p32"/>
            <p:cNvSpPr/>
            <p:nvPr/>
          </p:nvSpPr>
          <p:spPr>
            <a:xfrm>
              <a:off x="4308655" y="2099416"/>
              <a:ext cx="618447" cy="211056"/>
            </a:xfrm>
            <a:custGeom>
              <a:avLst/>
              <a:gdLst/>
              <a:ahLst/>
              <a:cxnLst/>
              <a:rect l="l" t="t" r="r" b="b"/>
              <a:pathLst>
                <a:path w="35878" h="12244" extrusionOk="0">
                  <a:moveTo>
                    <a:pt x="21932" y="179"/>
                  </a:moveTo>
                  <a:cubicBezTo>
                    <a:pt x="21932" y="244"/>
                    <a:pt x="21932" y="300"/>
                    <a:pt x="21842" y="300"/>
                  </a:cubicBezTo>
                  <a:lnTo>
                    <a:pt x="21745" y="236"/>
                  </a:lnTo>
                  <a:lnTo>
                    <a:pt x="21842" y="179"/>
                  </a:lnTo>
                  <a:close/>
                  <a:moveTo>
                    <a:pt x="20707" y="236"/>
                  </a:moveTo>
                  <a:cubicBezTo>
                    <a:pt x="20805" y="236"/>
                    <a:pt x="20805" y="236"/>
                    <a:pt x="20805" y="292"/>
                  </a:cubicBezTo>
                  <a:cubicBezTo>
                    <a:pt x="20805" y="292"/>
                    <a:pt x="20797" y="357"/>
                    <a:pt x="20707" y="357"/>
                  </a:cubicBezTo>
                  <a:lnTo>
                    <a:pt x="20610" y="292"/>
                  </a:lnTo>
                  <a:cubicBezTo>
                    <a:pt x="20610" y="236"/>
                    <a:pt x="20707" y="236"/>
                    <a:pt x="20707" y="236"/>
                  </a:cubicBezTo>
                  <a:close/>
                  <a:moveTo>
                    <a:pt x="25142" y="495"/>
                  </a:moveTo>
                  <a:cubicBezTo>
                    <a:pt x="25232" y="495"/>
                    <a:pt x="25232" y="552"/>
                    <a:pt x="25232" y="552"/>
                  </a:cubicBezTo>
                  <a:cubicBezTo>
                    <a:pt x="25232" y="552"/>
                    <a:pt x="25232" y="617"/>
                    <a:pt x="25134" y="617"/>
                  </a:cubicBezTo>
                  <a:cubicBezTo>
                    <a:pt x="25134" y="617"/>
                    <a:pt x="25045" y="552"/>
                    <a:pt x="25045" y="495"/>
                  </a:cubicBezTo>
                  <a:close/>
                  <a:moveTo>
                    <a:pt x="28987" y="488"/>
                  </a:moveTo>
                  <a:cubicBezTo>
                    <a:pt x="29001" y="488"/>
                    <a:pt x="29010" y="495"/>
                    <a:pt x="29010" y="511"/>
                  </a:cubicBezTo>
                  <a:cubicBezTo>
                    <a:pt x="29010" y="511"/>
                    <a:pt x="29010" y="576"/>
                    <a:pt x="28912" y="633"/>
                  </a:cubicBezTo>
                  <a:cubicBezTo>
                    <a:pt x="28912" y="633"/>
                    <a:pt x="28869" y="658"/>
                    <a:pt x="28840" y="658"/>
                  </a:cubicBezTo>
                  <a:cubicBezTo>
                    <a:pt x="28826" y="658"/>
                    <a:pt x="28815" y="652"/>
                    <a:pt x="28815" y="633"/>
                  </a:cubicBezTo>
                  <a:lnTo>
                    <a:pt x="28823" y="568"/>
                  </a:lnTo>
                  <a:cubicBezTo>
                    <a:pt x="28886" y="528"/>
                    <a:pt x="28953" y="488"/>
                    <a:pt x="28987" y="488"/>
                  </a:cubicBezTo>
                  <a:close/>
                  <a:moveTo>
                    <a:pt x="22626" y="558"/>
                  </a:moveTo>
                  <a:cubicBezTo>
                    <a:pt x="22661" y="558"/>
                    <a:pt x="22686" y="572"/>
                    <a:pt x="22686" y="600"/>
                  </a:cubicBezTo>
                  <a:cubicBezTo>
                    <a:pt x="22686" y="665"/>
                    <a:pt x="22686" y="665"/>
                    <a:pt x="22588" y="665"/>
                  </a:cubicBezTo>
                  <a:cubicBezTo>
                    <a:pt x="22402" y="665"/>
                    <a:pt x="22402" y="665"/>
                    <a:pt x="22499" y="600"/>
                  </a:cubicBezTo>
                  <a:cubicBezTo>
                    <a:pt x="22544" y="572"/>
                    <a:pt x="22590" y="558"/>
                    <a:pt x="22626" y="558"/>
                  </a:cubicBezTo>
                  <a:close/>
                  <a:moveTo>
                    <a:pt x="23253" y="609"/>
                  </a:moveTo>
                  <a:cubicBezTo>
                    <a:pt x="23342" y="609"/>
                    <a:pt x="23342" y="609"/>
                    <a:pt x="23342" y="665"/>
                  </a:cubicBezTo>
                  <a:lnTo>
                    <a:pt x="23253" y="665"/>
                  </a:lnTo>
                  <a:lnTo>
                    <a:pt x="23156" y="609"/>
                  </a:lnTo>
                  <a:close/>
                  <a:moveTo>
                    <a:pt x="12867" y="552"/>
                  </a:moveTo>
                  <a:cubicBezTo>
                    <a:pt x="12867" y="617"/>
                    <a:pt x="12867" y="673"/>
                    <a:pt x="12778" y="673"/>
                  </a:cubicBezTo>
                  <a:lnTo>
                    <a:pt x="12681" y="673"/>
                  </a:lnTo>
                  <a:cubicBezTo>
                    <a:pt x="12681" y="617"/>
                    <a:pt x="12778" y="552"/>
                    <a:pt x="12778" y="552"/>
                  </a:cubicBezTo>
                  <a:close/>
                  <a:moveTo>
                    <a:pt x="24194" y="609"/>
                  </a:moveTo>
                  <a:cubicBezTo>
                    <a:pt x="24291" y="609"/>
                    <a:pt x="24291" y="609"/>
                    <a:pt x="24291" y="673"/>
                  </a:cubicBezTo>
                  <a:lnTo>
                    <a:pt x="24194" y="673"/>
                  </a:lnTo>
                  <a:lnTo>
                    <a:pt x="24096" y="609"/>
                  </a:lnTo>
                  <a:close/>
                  <a:moveTo>
                    <a:pt x="8911" y="600"/>
                  </a:moveTo>
                  <a:cubicBezTo>
                    <a:pt x="9097" y="600"/>
                    <a:pt x="9097" y="600"/>
                    <a:pt x="9097" y="657"/>
                  </a:cubicBezTo>
                  <a:cubicBezTo>
                    <a:pt x="9097" y="714"/>
                    <a:pt x="8902" y="714"/>
                    <a:pt x="8813" y="714"/>
                  </a:cubicBezTo>
                  <a:cubicBezTo>
                    <a:pt x="8716" y="657"/>
                    <a:pt x="8813" y="600"/>
                    <a:pt x="8911" y="600"/>
                  </a:cubicBezTo>
                  <a:close/>
                  <a:moveTo>
                    <a:pt x="23975" y="705"/>
                  </a:moveTo>
                  <a:cubicBezTo>
                    <a:pt x="23964" y="705"/>
                    <a:pt x="23942" y="711"/>
                    <a:pt x="23910" y="730"/>
                  </a:cubicBezTo>
                  <a:cubicBezTo>
                    <a:pt x="23975" y="730"/>
                    <a:pt x="23996" y="705"/>
                    <a:pt x="23975" y="705"/>
                  </a:cubicBezTo>
                  <a:close/>
                  <a:moveTo>
                    <a:pt x="22971" y="884"/>
                  </a:moveTo>
                  <a:cubicBezTo>
                    <a:pt x="22970" y="892"/>
                    <a:pt x="22969" y="900"/>
                    <a:pt x="22969" y="909"/>
                  </a:cubicBezTo>
                  <a:cubicBezTo>
                    <a:pt x="22973" y="911"/>
                    <a:pt x="22976" y="913"/>
                    <a:pt x="22979" y="915"/>
                  </a:cubicBezTo>
                  <a:lnTo>
                    <a:pt x="22979" y="915"/>
                  </a:lnTo>
                  <a:cubicBezTo>
                    <a:pt x="22976" y="907"/>
                    <a:pt x="22973" y="897"/>
                    <a:pt x="22971" y="884"/>
                  </a:cubicBezTo>
                  <a:close/>
                  <a:moveTo>
                    <a:pt x="22979" y="915"/>
                  </a:moveTo>
                  <a:cubicBezTo>
                    <a:pt x="22988" y="936"/>
                    <a:pt x="23001" y="945"/>
                    <a:pt x="23005" y="945"/>
                  </a:cubicBezTo>
                  <a:cubicBezTo>
                    <a:pt x="23011" y="945"/>
                    <a:pt x="23007" y="934"/>
                    <a:pt x="22979" y="915"/>
                  </a:cubicBezTo>
                  <a:close/>
                  <a:moveTo>
                    <a:pt x="32232" y="835"/>
                  </a:moveTo>
                  <a:cubicBezTo>
                    <a:pt x="32257" y="835"/>
                    <a:pt x="32285" y="838"/>
                    <a:pt x="32318" y="844"/>
                  </a:cubicBezTo>
                  <a:cubicBezTo>
                    <a:pt x="32415" y="884"/>
                    <a:pt x="32415" y="884"/>
                    <a:pt x="32383" y="941"/>
                  </a:cubicBezTo>
                  <a:cubicBezTo>
                    <a:pt x="32369" y="973"/>
                    <a:pt x="32325" y="989"/>
                    <a:pt x="32274" y="989"/>
                  </a:cubicBezTo>
                  <a:cubicBezTo>
                    <a:pt x="32233" y="989"/>
                    <a:pt x="32187" y="979"/>
                    <a:pt x="32147" y="957"/>
                  </a:cubicBezTo>
                  <a:cubicBezTo>
                    <a:pt x="32065" y="923"/>
                    <a:pt x="32088" y="835"/>
                    <a:pt x="32232" y="835"/>
                  </a:cubicBezTo>
                  <a:close/>
                  <a:moveTo>
                    <a:pt x="2449" y="1800"/>
                  </a:moveTo>
                  <a:cubicBezTo>
                    <a:pt x="2489" y="1849"/>
                    <a:pt x="2522" y="1890"/>
                    <a:pt x="2449" y="1963"/>
                  </a:cubicBezTo>
                  <a:lnTo>
                    <a:pt x="2335" y="1979"/>
                  </a:lnTo>
                  <a:lnTo>
                    <a:pt x="2376" y="1865"/>
                  </a:lnTo>
                  <a:cubicBezTo>
                    <a:pt x="2449" y="1800"/>
                    <a:pt x="2449" y="1800"/>
                    <a:pt x="2449" y="1800"/>
                  </a:cubicBezTo>
                  <a:close/>
                  <a:moveTo>
                    <a:pt x="1257" y="2522"/>
                  </a:moveTo>
                  <a:cubicBezTo>
                    <a:pt x="1306" y="2554"/>
                    <a:pt x="1354" y="2595"/>
                    <a:pt x="1289" y="2676"/>
                  </a:cubicBezTo>
                  <a:lnTo>
                    <a:pt x="1224" y="2765"/>
                  </a:lnTo>
                  <a:cubicBezTo>
                    <a:pt x="1176" y="2725"/>
                    <a:pt x="1192" y="2603"/>
                    <a:pt x="1192" y="2603"/>
                  </a:cubicBezTo>
                  <a:lnTo>
                    <a:pt x="1257" y="2522"/>
                  </a:lnTo>
                  <a:close/>
                  <a:moveTo>
                    <a:pt x="805" y="4273"/>
                  </a:moveTo>
                  <a:cubicBezTo>
                    <a:pt x="815" y="4273"/>
                    <a:pt x="826" y="4277"/>
                    <a:pt x="843" y="4281"/>
                  </a:cubicBezTo>
                  <a:cubicBezTo>
                    <a:pt x="900" y="4306"/>
                    <a:pt x="924" y="4411"/>
                    <a:pt x="924" y="4411"/>
                  </a:cubicBezTo>
                  <a:cubicBezTo>
                    <a:pt x="914" y="4434"/>
                    <a:pt x="901" y="4443"/>
                    <a:pt x="887" y="4443"/>
                  </a:cubicBezTo>
                  <a:cubicBezTo>
                    <a:pt x="847" y="4443"/>
                    <a:pt x="796" y="4372"/>
                    <a:pt x="754" y="4354"/>
                  </a:cubicBezTo>
                  <a:cubicBezTo>
                    <a:pt x="777" y="4292"/>
                    <a:pt x="784" y="4273"/>
                    <a:pt x="805" y="4273"/>
                  </a:cubicBezTo>
                  <a:close/>
                  <a:moveTo>
                    <a:pt x="603" y="6613"/>
                  </a:moveTo>
                  <a:cubicBezTo>
                    <a:pt x="649" y="6613"/>
                    <a:pt x="685" y="6629"/>
                    <a:pt x="697" y="6697"/>
                  </a:cubicBezTo>
                  <a:lnTo>
                    <a:pt x="649" y="6803"/>
                  </a:lnTo>
                  <a:lnTo>
                    <a:pt x="576" y="6714"/>
                  </a:lnTo>
                  <a:lnTo>
                    <a:pt x="560" y="6616"/>
                  </a:lnTo>
                  <a:cubicBezTo>
                    <a:pt x="575" y="6615"/>
                    <a:pt x="589" y="6613"/>
                    <a:pt x="603" y="6613"/>
                  </a:cubicBezTo>
                  <a:close/>
                  <a:moveTo>
                    <a:pt x="7522" y="10114"/>
                  </a:moveTo>
                  <a:cubicBezTo>
                    <a:pt x="7484" y="10114"/>
                    <a:pt x="7427" y="10142"/>
                    <a:pt x="7370" y="10208"/>
                  </a:cubicBezTo>
                  <a:cubicBezTo>
                    <a:pt x="7370" y="10273"/>
                    <a:pt x="7370" y="10273"/>
                    <a:pt x="7467" y="10273"/>
                  </a:cubicBezTo>
                  <a:cubicBezTo>
                    <a:pt x="7467" y="10273"/>
                    <a:pt x="7565" y="10208"/>
                    <a:pt x="7565" y="10151"/>
                  </a:cubicBezTo>
                  <a:cubicBezTo>
                    <a:pt x="7565" y="10128"/>
                    <a:pt x="7548" y="10114"/>
                    <a:pt x="7522" y="10114"/>
                  </a:cubicBezTo>
                  <a:close/>
                  <a:moveTo>
                    <a:pt x="28321" y="10605"/>
                  </a:moveTo>
                  <a:cubicBezTo>
                    <a:pt x="28223" y="10605"/>
                    <a:pt x="28223" y="10670"/>
                    <a:pt x="28223" y="10727"/>
                  </a:cubicBezTo>
                  <a:lnTo>
                    <a:pt x="28321" y="10727"/>
                  </a:lnTo>
                  <a:cubicBezTo>
                    <a:pt x="28321" y="10727"/>
                    <a:pt x="28410" y="10670"/>
                    <a:pt x="28410" y="10605"/>
                  </a:cubicBezTo>
                  <a:close/>
                  <a:moveTo>
                    <a:pt x="4585" y="11103"/>
                  </a:moveTo>
                  <a:cubicBezTo>
                    <a:pt x="4556" y="11103"/>
                    <a:pt x="4574" y="11129"/>
                    <a:pt x="4592" y="11129"/>
                  </a:cubicBezTo>
                  <a:cubicBezTo>
                    <a:pt x="4601" y="11129"/>
                    <a:pt x="4609" y="11123"/>
                    <a:pt x="4613" y="11108"/>
                  </a:cubicBezTo>
                  <a:cubicBezTo>
                    <a:pt x="4601" y="11105"/>
                    <a:pt x="4592" y="11103"/>
                    <a:pt x="4585" y="11103"/>
                  </a:cubicBezTo>
                  <a:close/>
                  <a:moveTo>
                    <a:pt x="11957" y="11221"/>
                  </a:moveTo>
                  <a:cubicBezTo>
                    <a:pt x="11974" y="11221"/>
                    <a:pt x="11983" y="11227"/>
                    <a:pt x="11983" y="11246"/>
                  </a:cubicBezTo>
                  <a:cubicBezTo>
                    <a:pt x="12081" y="11246"/>
                    <a:pt x="11894" y="11311"/>
                    <a:pt x="11797" y="11311"/>
                  </a:cubicBezTo>
                  <a:lnTo>
                    <a:pt x="11797" y="11246"/>
                  </a:lnTo>
                  <a:cubicBezTo>
                    <a:pt x="11862" y="11246"/>
                    <a:pt x="11923" y="11221"/>
                    <a:pt x="11957" y="11221"/>
                  </a:cubicBezTo>
                  <a:close/>
                  <a:moveTo>
                    <a:pt x="20951" y="11173"/>
                  </a:moveTo>
                  <a:cubicBezTo>
                    <a:pt x="20886" y="11173"/>
                    <a:pt x="20821" y="11197"/>
                    <a:pt x="20764" y="11230"/>
                  </a:cubicBezTo>
                  <a:cubicBezTo>
                    <a:pt x="20764" y="11295"/>
                    <a:pt x="20853" y="11295"/>
                    <a:pt x="20951" y="11295"/>
                  </a:cubicBezTo>
                  <a:cubicBezTo>
                    <a:pt x="21004" y="11311"/>
                    <a:pt x="21051" y="11318"/>
                    <a:pt x="21090" y="11318"/>
                  </a:cubicBezTo>
                  <a:cubicBezTo>
                    <a:pt x="21185" y="11318"/>
                    <a:pt x="21234" y="11276"/>
                    <a:pt x="21234" y="11230"/>
                  </a:cubicBezTo>
                  <a:cubicBezTo>
                    <a:pt x="21234" y="11173"/>
                    <a:pt x="21137" y="11173"/>
                    <a:pt x="20951" y="11173"/>
                  </a:cubicBezTo>
                  <a:close/>
                  <a:moveTo>
                    <a:pt x="5475" y="9785"/>
                  </a:moveTo>
                  <a:cubicBezTo>
                    <a:pt x="4934" y="9785"/>
                    <a:pt x="4473" y="10188"/>
                    <a:pt x="4411" y="10727"/>
                  </a:cubicBezTo>
                  <a:cubicBezTo>
                    <a:pt x="4398" y="10840"/>
                    <a:pt x="4403" y="10952"/>
                    <a:pt x="4424" y="11058"/>
                  </a:cubicBezTo>
                  <a:lnTo>
                    <a:pt x="4424" y="11058"/>
                  </a:lnTo>
                  <a:lnTo>
                    <a:pt x="4524" y="11084"/>
                  </a:lnTo>
                  <a:cubicBezTo>
                    <a:pt x="4535" y="11047"/>
                    <a:pt x="4545" y="11011"/>
                    <a:pt x="4570" y="11011"/>
                  </a:cubicBezTo>
                  <a:cubicBezTo>
                    <a:pt x="4585" y="11011"/>
                    <a:pt x="4604" y="11022"/>
                    <a:pt x="4630" y="11051"/>
                  </a:cubicBezTo>
                  <a:lnTo>
                    <a:pt x="4613" y="11108"/>
                  </a:lnTo>
                  <a:cubicBezTo>
                    <a:pt x="4719" y="11124"/>
                    <a:pt x="4808" y="11173"/>
                    <a:pt x="4881" y="11238"/>
                  </a:cubicBezTo>
                  <a:cubicBezTo>
                    <a:pt x="4877" y="11264"/>
                    <a:pt x="4895" y="11281"/>
                    <a:pt x="4918" y="11281"/>
                  </a:cubicBezTo>
                  <a:cubicBezTo>
                    <a:pt x="4946" y="11281"/>
                    <a:pt x="4981" y="11256"/>
                    <a:pt x="4995" y="11189"/>
                  </a:cubicBezTo>
                  <a:lnTo>
                    <a:pt x="5084" y="11205"/>
                  </a:lnTo>
                  <a:cubicBezTo>
                    <a:pt x="5076" y="11270"/>
                    <a:pt x="5165" y="11343"/>
                    <a:pt x="5262" y="11359"/>
                  </a:cubicBezTo>
                  <a:cubicBezTo>
                    <a:pt x="5295" y="11365"/>
                    <a:pt x="5327" y="11368"/>
                    <a:pt x="5352" y="11368"/>
                  </a:cubicBezTo>
                  <a:cubicBezTo>
                    <a:pt x="5404" y="11368"/>
                    <a:pt x="5427" y="11354"/>
                    <a:pt x="5367" y="11311"/>
                  </a:cubicBezTo>
                  <a:cubicBezTo>
                    <a:pt x="5367" y="11254"/>
                    <a:pt x="5376" y="11254"/>
                    <a:pt x="5465" y="11254"/>
                  </a:cubicBezTo>
                  <a:cubicBezTo>
                    <a:pt x="5562" y="11262"/>
                    <a:pt x="5651" y="11327"/>
                    <a:pt x="5651" y="11392"/>
                  </a:cubicBezTo>
                  <a:lnTo>
                    <a:pt x="5757" y="11335"/>
                  </a:lnTo>
                  <a:cubicBezTo>
                    <a:pt x="5802" y="11309"/>
                    <a:pt x="5847" y="11296"/>
                    <a:pt x="5901" y="11296"/>
                  </a:cubicBezTo>
                  <a:cubicBezTo>
                    <a:pt x="5964" y="11296"/>
                    <a:pt x="6038" y="11313"/>
                    <a:pt x="6138" y="11343"/>
                  </a:cubicBezTo>
                  <a:lnTo>
                    <a:pt x="6324" y="11343"/>
                  </a:lnTo>
                  <a:cubicBezTo>
                    <a:pt x="6287" y="11296"/>
                    <a:pt x="6348" y="11277"/>
                    <a:pt x="6448" y="11275"/>
                  </a:cubicBezTo>
                  <a:lnTo>
                    <a:pt x="6448" y="11275"/>
                  </a:lnTo>
                  <a:cubicBezTo>
                    <a:pt x="6502" y="11149"/>
                    <a:pt x="6533" y="11010"/>
                    <a:pt x="6535" y="10865"/>
                  </a:cubicBezTo>
                  <a:cubicBezTo>
                    <a:pt x="6543" y="10297"/>
                    <a:pt x="6105" y="9827"/>
                    <a:pt x="5538" y="9787"/>
                  </a:cubicBezTo>
                  <a:cubicBezTo>
                    <a:pt x="5517" y="9785"/>
                    <a:pt x="5496" y="9785"/>
                    <a:pt x="5475" y="9785"/>
                  </a:cubicBezTo>
                  <a:close/>
                  <a:moveTo>
                    <a:pt x="21802" y="11295"/>
                  </a:moveTo>
                  <a:cubicBezTo>
                    <a:pt x="21802" y="11351"/>
                    <a:pt x="21607" y="11416"/>
                    <a:pt x="21518" y="11416"/>
                  </a:cubicBezTo>
                  <a:cubicBezTo>
                    <a:pt x="21421" y="11416"/>
                    <a:pt x="21421" y="11351"/>
                    <a:pt x="21615" y="11295"/>
                  </a:cubicBezTo>
                  <a:close/>
                  <a:moveTo>
                    <a:pt x="6819" y="11377"/>
                  </a:moveTo>
                  <a:cubicBezTo>
                    <a:pt x="6853" y="11377"/>
                    <a:pt x="6919" y="11408"/>
                    <a:pt x="6981" y="11408"/>
                  </a:cubicBezTo>
                  <a:cubicBezTo>
                    <a:pt x="7078" y="11465"/>
                    <a:pt x="7078" y="11465"/>
                    <a:pt x="6892" y="11465"/>
                  </a:cubicBezTo>
                  <a:cubicBezTo>
                    <a:pt x="6794" y="11465"/>
                    <a:pt x="6794" y="11400"/>
                    <a:pt x="6794" y="11400"/>
                  </a:cubicBezTo>
                  <a:cubicBezTo>
                    <a:pt x="6794" y="11383"/>
                    <a:pt x="6803" y="11377"/>
                    <a:pt x="6819" y="11377"/>
                  </a:cubicBezTo>
                  <a:close/>
                  <a:moveTo>
                    <a:pt x="8586" y="11351"/>
                  </a:moveTo>
                  <a:cubicBezTo>
                    <a:pt x="8651" y="11359"/>
                    <a:pt x="8716" y="11376"/>
                    <a:pt x="8773" y="11416"/>
                  </a:cubicBezTo>
                  <a:cubicBezTo>
                    <a:pt x="8773" y="11473"/>
                    <a:pt x="8684" y="11473"/>
                    <a:pt x="8684" y="11473"/>
                  </a:cubicBezTo>
                  <a:cubicBezTo>
                    <a:pt x="8586" y="11473"/>
                    <a:pt x="8489" y="11473"/>
                    <a:pt x="8497" y="11408"/>
                  </a:cubicBezTo>
                  <a:cubicBezTo>
                    <a:pt x="8497" y="11408"/>
                    <a:pt x="8497" y="11351"/>
                    <a:pt x="8586" y="11351"/>
                  </a:cubicBezTo>
                  <a:close/>
                  <a:moveTo>
                    <a:pt x="13873" y="11376"/>
                  </a:moveTo>
                  <a:cubicBezTo>
                    <a:pt x="13873" y="11440"/>
                    <a:pt x="13775" y="11497"/>
                    <a:pt x="13775" y="11497"/>
                  </a:cubicBezTo>
                  <a:lnTo>
                    <a:pt x="13686" y="11497"/>
                  </a:lnTo>
                  <a:cubicBezTo>
                    <a:pt x="13686" y="11440"/>
                    <a:pt x="13686" y="11376"/>
                    <a:pt x="13775" y="11376"/>
                  </a:cubicBezTo>
                  <a:close/>
                  <a:moveTo>
                    <a:pt x="5183" y="11407"/>
                  </a:moveTo>
                  <a:cubicBezTo>
                    <a:pt x="5156" y="11407"/>
                    <a:pt x="5154" y="11420"/>
                    <a:pt x="5149" y="11457"/>
                  </a:cubicBezTo>
                  <a:cubicBezTo>
                    <a:pt x="5201" y="11540"/>
                    <a:pt x="5260" y="11577"/>
                    <a:pt x="5298" y="11577"/>
                  </a:cubicBezTo>
                  <a:cubicBezTo>
                    <a:pt x="5318" y="11577"/>
                    <a:pt x="5332" y="11566"/>
                    <a:pt x="5335" y="11546"/>
                  </a:cubicBezTo>
                  <a:cubicBezTo>
                    <a:pt x="5343" y="11489"/>
                    <a:pt x="5254" y="11416"/>
                    <a:pt x="5254" y="11416"/>
                  </a:cubicBezTo>
                  <a:cubicBezTo>
                    <a:pt x="5220" y="11411"/>
                    <a:pt x="5198" y="11407"/>
                    <a:pt x="5183" y="11407"/>
                  </a:cubicBezTo>
                  <a:close/>
                  <a:moveTo>
                    <a:pt x="16702" y="11327"/>
                  </a:moveTo>
                  <a:lnTo>
                    <a:pt x="16897" y="11335"/>
                  </a:lnTo>
                  <a:lnTo>
                    <a:pt x="16702" y="11449"/>
                  </a:lnTo>
                  <a:cubicBezTo>
                    <a:pt x="16598" y="11548"/>
                    <a:pt x="16552" y="11592"/>
                    <a:pt x="16532" y="11592"/>
                  </a:cubicBezTo>
                  <a:cubicBezTo>
                    <a:pt x="16516" y="11592"/>
                    <a:pt x="16516" y="11564"/>
                    <a:pt x="16516" y="11513"/>
                  </a:cubicBezTo>
                  <a:cubicBezTo>
                    <a:pt x="16516" y="11449"/>
                    <a:pt x="16516" y="11392"/>
                    <a:pt x="16702" y="11327"/>
                  </a:cubicBezTo>
                  <a:close/>
                  <a:moveTo>
                    <a:pt x="26894" y="11376"/>
                  </a:moveTo>
                  <a:cubicBezTo>
                    <a:pt x="26991" y="11384"/>
                    <a:pt x="27080" y="11440"/>
                    <a:pt x="27080" y="11497"/>
                  </a:cubicBezTo>
                  <a:cubicBezTo>
                    <a:pt x="27177" y="11619"/>
                    <a:pt x="27177" y="11619"/>
                    <a:pt x="26991" y="11619"/>
                  </a:cubicBezTo>
                  <a:cubicBezTo>
                    <a:pt x="26894" y="11619"/>
                    <a:pt x="26796" y="11619"/>
                    <a:pt x="26796" y="11554"/>
                  </a:cubicBezTo>
                  <a:lnTo>
                    <a:pt x="26894" y="11554"/>
                  </a:lnTo>
                  <a:cubicBezTo>
                    <a:pt x="26894" y="11573"/>
                    <a:pt x="26902" y="11581"/>
                    <a:pt x="26912" y="11581"/>
                  </a:cubicBezTo>
                  <a:cubicBezTo>
                    <a:pt x="26934" y="11581"/>
                    <a:pt x="26962" y="11537"/>
                    <a:pt x="26894" y="11497"/>
                  </a:cubicBezTo>
                  <a:lnTo>
                    <a:pt x="26894" y="11376"/>
                  </a:lnTo>
                  <a:close/>
                  <a:moveTo>
                    <a:pt x="28118" y="11505"/>
                  </a:moveTo>
                  <a:lnTo>
                    <a:pt x="28215" y="11562"/>
                  </a:lnTo>
                  <a:cubicBezTo>
                    <a:pt x="28215" y="11627"/>
                    <a:pt x="28118" y="11627"/>
                    <a:pt x="28029" y="11627"/>
                  </a:cubicBezTo>
                  <a:cubicBezTo>
                    <a:pt x="27931" y="11627"/>
                    <a:pt x="27931" y="11627"/>
                    <a:pt x="27931" y="11562"/>
                  </a:cubicBezTo>
                  <a:cubicBezTo>
                    <a:pt x="27988" y="11530"/>
                    <a:pt x="28053" y="11505"/>
                    <a:pt x="28118" y="11505"/>
                  </a:cubicBezTo>
                  <a:close/>
                  <a:moveTo>
                    <a:pt x="10281" y="11603"/>
                  </a:moveTo>
                  <a:lnTo>
                    <a:pt x="10378" y="11659"/>
                  </a:lnTo>
                  <a:lnTo>
                    <a:pt x="10281" y="11659"/>
                  </a:lnTo>
                  <a:cubicBezTo>
                    <a:pt x="10192" y="11659"/>
                    <a:pt x="10192" y="11659"/>
                    <a:pt x="10192" y="11603"/>
                  </a:cubicBezTo>
                  <a:close/>
                  <a:moveTo>
                    <a:pt x="11229" y="11546"/>
                  </a:moveTo>
                  <a:cubicBezTo>
                    <a:pt x="11229" y="11599"/>
                    <a:pt x="11229" y="11660"/>
                    <a:pt x="11148" y="11660"/>
                  </a:cubicBezTo>
                  <a:cubicBezTo>
                    <a:pt x="11143" y="11660"/>
                    <a:pt x="11138" y="11660"/>
                    <a:pt x="11132" y="11659"/>
                  </a:cubicBezTo>
                  <a:cubicBezTo>
                    <a:pt x="11106" y="11677"/>
                    <a:pt x="11080" y="11685"/>
                    <a:pt x="11058" y="11685"/>
                  </a:cubicBezTo>
                  <a:cubicBezTo>
                    <a:pt x="11000" y="11685"/>
                    <a:pt x="10972" y="11628"/>
                    <a:pt x="11043" y="11546"/>
                  </a:cubicBezTo>
                  <a:close/>
                  <a:moveTo>
                    <a:pt x="17075" y="11570"/>
                  </a:moveTo>
                  <a:lnTo>
                    <a:pt x="17172" y="11635"/>
                  </a:lnTo>
                  <a:cubicBezTo>
                    <a:pt x="17172" y="11692"/>
                    <a:pt x="17075" y="11692"/>
                    <a:pt x="16986" y="11692"/>
                  </a:cubicBezTo>
                  <a:lnTo>
                    <a:pt x="16986" y="11635"/>
                  </a:lnTo>
                  <a:lnTo>
                    <a:pt x="17075" y="11570"/>
                  </a:lnTo>
                  <a:close/>
                  <a:moveTo>
                    <a:pt x="14627" y="11562"/>
                  </a:moveTo>
                  <a:cubicBezTo>
                    <a:pt x="14716" y="11562"/>
                    <a:pt x="14627" y="11619"/>
                    <a:pt x="14529" y="11740"/>
                  </a:cubicBezTo>
                  <a:cubicBezTo>
                    <a:pt x="14454" y="11764"/>
                    <a:pt x="14409" y="11777"/>
                    <a:pt x="14388" y="11777"/>
                  </a:cubicBezTo>
                  <a:cubicBezTo>
                    <a:pt x="14357" y="11777"/>
                    <a:pt x="14379" y="11748"/>
                    <a:pt x="14432" y="11676"/>
                  </a:cubicBezTo>
                  <a:lnTo>
                    <a:pt x="14627" y="11562"/>
                  </a:lnTo>
                  <a:close/>
                  <a:moveTo>
                    <a:pt x="30665" y="11521"/>
                  </a:moveTo>
                  <a:cubicBezTo>
                    <a:pt x="30676" y="11521"/>
                    <a:pt x="30680" y="11552"/>
                    <a:pt x="30688" y="11611"/>
                  </a:cubicBezTo>
                  <a:cubicBezTo>
                    <a:pt x="30696" y="11668"/>
                    <a:pt x="30704" y="11724"/>
                    <a:pt x="30599" y="11740"/>
                  </a:cubicBezTo>
                  <a:cubicBezTo>
                    <a:pt x="30535" y="11791"/>
                    <a:pt x="30491" y="11812"/>
                    <a:pt x="30468" y="11812"/>
                  </a:cubicBezTo>
                  <a:cubicBezTo>
                    <a:pt x="30421" y="11812"/>
                    <a:pt x="30460" y="11725"/>
                    <a:pt x="30591" y="11627"/>
                  </a:cubicBezTo>
                  <a:cubicBezTo>
                    <a:pt x="30633" y="11556"/>
                    <a:pt x="30653" y="11521"/>
                    <a:pt x="30665" y="11521"/>
                  </a:cubicBezTo>
                  <a:close/>
                  <a:moveTo>
                    <a:pt x="9243" y="11716"/>
                  </a:moveTo>
                  <a:cubicBezTo>
                    <a:pt x="9146" y="11716"/>
                    <a:pt x="9146" y="11773"/>
                    <a:pt x="9146" y="11773"/>
                  </a:cubicBezTo>
                  <a:cubicBezTo>
                    <a:pt x="9146" y="11773"/>
                    <a:pt x="9146" y="11830"/>
                    <a:pt x="9243" y="11838"/>
                  </a:cubicBezTo>
                  <a:lnTo>
                    <a:pt x="9340" y="11838"/>
                  </a:lnTo>
                  <a:cubicBezTo>
                    <a:pt x="9340" y="11773"/>
                    <a:pt x="9243" y="11716"/>
                    <a:pt x="9243" y="11716"/>
                  </a:cubicBezTo>
                  <a:close/>
                  <a:moveTo>
                    <a:pt x="26610" y="11854"/>
                  </a:moveTo>
                  <a:cubicBezTo>
                    <a:pt x="26602" y="11919"/>
                    <a:pt x="26602" y="11919"/>
                    <a:pt x="26699" y="11919"/>
                  </a:cubicBezTo>
                  <a:lnTo>
                    <a:pt x="26796" y="11919"/>
                  </a:lnTo>
                  <a:lnTo>
                    <a:pt x="26699" y="11854"/>
                  </a:lnTo>
                  <a:close/>
                  <a:moveTo>
                    <a:pt x="8724" y="0"/>
                  </a:moveTo>
                  <a:cubicBezTo>
                    <a:pt x="8667" y="41"/>
                    <a:pt x="8602" y="57"/>
                    <a:pt x="8538" y="65"/>
                  </a:cubicBezTo>
                  <a:cubicBezTo>
                    <a:pt x="8538" y="122"/>
                    <a:pt x="8440" y="122"/>
                    <a:pt x="8157" y="122"/>
                  </a:cubicBezTo>
                  <a:cubicBezTo>
                    <a:pt x="7970" y="122"/>
                    <a:pt x="7589" y="179"/>
                    <a:pt x="7403" y="179"/>
                  </a:cubicBezTo>
                  <a:cubicBezTo>
                    <a:pt x="7216" y="179"/>
                    <a:pt x="6932" y="171"/>
                    <a:pt x="6835" y="114"/>
                  </a:cubicBezTo>
                  <a:cubicBezTo>
                    <a:pt x="6818" y="113"/>
                    <a:pt x="6802" y="112"/>
                    <a:pt x="6785" y="112"/>
                  </a:cubicBezTo>
                  <a:cubicBezTo>
                    <a:pt x="6674" y="112"/>
                    <a:pt x="6568" y="135"/>
                    <a:pt x="6462" y="171"/>
                  </a:cubicBezTo>
                  <a:cubicBezTo>
                    <a:pt x="6413" y="199"/>
                    <a:pt x="6342" y="213"/>
                    <a:pt x="6284" y="213"/>
                  </a:cubicBezTo>
                  <a:cubicBezTo>
                    <a:pt x="6225" y="213"/>
                    <a:pt x="6178" y="199"/>
                    <a:pt x="6178" y="171"/>
                  </a:cubicBezTo>
                  <a:lnTo>
                    <a:pt x="6081" y="171"/>
                  </a:lnTo>
                  <a:cubicBezTo>
                    <a:pt x="5984" y="203"/>
                    <a:pt x="5886" y="219"/>
                    <a:pt x="5781" y="236"/>
                  </a:cubicBezTo>
                  <a:cubicBezTo>
                    <a:pt x="5781" y="192"/>
                    <a:pt x="5734" y="156"/>
                    <a:pt x="5672" y="156"/>
                  </a:cubicBezTo>
                  <a:cubicBezTo>
                    <a:pt x="5640" y="156"/>
                    <a:pt x="5605" y="165"/>
                    <a:pt x="5570" y="187"/>
                  </a:cubicBezTo>
                  <a:cubicBezTo>
                    <a:pt x="5570" y="244"/>
                    <a:pt x="5465" y="244"/>
                    <a:pt x="5254" y="268"/>
                  </a:cubicBezTo>
                  <a:cubicBezTo>
                    <a:pt x="5246" y="267"/>
                    <a:pt x="5235" y="266"/>
                    <a:pt x="5219" y="266"/>
                  </a:cubicBezTo>
                  <a:cubicBezTo>
                    <a:pt x="5013" y="266"/>
                    <a:pt x="4133" y="371"/>
                    <a:pt x="3365" y="763"/>
                  </a:cubicBezTo>
                  <a:cubicBezTo>
                    <a:pt x="2984" y="941"/>
                    <a:pt x="2627" y="1160"/>
                    <a:pt x="2311" y="1419"/>
                  </a:cubicBezTo>
                  <a:cubicBezTo>
                    <a:pt x="2197" y="1500"/>
                    <a:pt x="2100" y="1598"/>
                    <a:pt x="2003" y="1695"/>
                  </a:cubicBezTo>
                  <a:cubicBezTo>
                    <a:pt x="1938" y="1760"/>
                    <a:pt x="1897" y="1800"/>
                    <a:pt x="1905" y="1809"/>
                  </a:cubicBezTo>
                  <a:cubicBezTo>
                    <a:pt x="1824" y="1881"/>
                    <a:pt x="1743" y="1954"/>
                    <a:pt x="1678" y="2036"/>
                  </a:cubicBezTo>
                  <a:lnTo>
                    <a:pt x="1460" y="2271"/>
                  </a:lnTo>
                  <a:cubicBezTo>
                    <a:pt x="1453" y="2264"/>
                    <a:pt x="1444" y="2261"/>
                    <a:pt x="1435" y="2261"/>
                  </a:cubicBezTo>
                  <a:cubicBezTo>
                    <a:pt x="1323" y="2261"/>
                    <a:pt x="1054" y="2677"/>
                    <a:pt x="957" y="2968"/>
                  </a:cubicBezTo>
                  <a:cubicBezTo>
                    <a:pt x="941" y="3073"/>
                    <a:pt x="900" y="3179"/>
                    <a:pt x="835" y="3268"/>
                  </a:cubicBezTo>
                  <a:cubicBezTo>
                    <a:pt x="825" y="3262"/>
                    <a:pt x="815" y="3259"/>
                    <a:pt x="805" y="3259"/>
                  </a:cubicBezTo>
                  <a:cubicBezTo>
                    <a:pt x="705" y="3259"/>
                    <a:pt x="588" y="3524"/>
                    <a:pt x="551" y="3722"/>
                  </a:cubicBezTo>
                  <a:cubicBezTo>
                    <a:pt x="599" y="3845"/>
                    <a:pt x="590" y="3934"/>
                    <a:pt x="517" y="3934"/>
                  </a:cubicBezTo>
                  <a:cubicBezTo>
                    <a:pt x="503" y="3934"/>
                    <a:pt x="488" y="3931"/>
                    <a:pt x="470" y="3925"/>
                  </a:cubicBezTo>
                  <a:cubicBezTo>
                    <a:pt x="459" y="3920"/>
                    <a:pt x="449" y="3918"/>
                    <a:pt x="438" y="3918"/>
                  </a:cubicBezTo>
                  <a:cubicBezTo>
                    <a:pt x="343" y="3918"/>
                    <a:pt x="286" y="4112"/>
                    <a:pt x="381" y="4346"/>
                  </a:cubicBezTo>
                  <a:cubicBezTo>
                    <a:pt x="406" y="4468"/>
                    <a:pt x="406" y="4460"/>
                    <a:pt x="324" y="4549"/>
                  </a:cubicBezTo>
                  <a:cubicBezTo>
                    <a:pt x="179" y="4622"/>
                    <a:pt x="154" y="4727"/>
                    <a:pt x="211" y="4744"/>
                  </a:cubicBezTo>
                  <a:cubicBezTo>
                    <a:pt x="300" y="4873"/>
                    <a:pt x="284" y="4971"/>
                    <a:pt x="146" y="5060"/>
                  </a:cubicBezTo>
                  <a:cubicBezTo>
                    <a:pt x="0" y="5254"/>
                    <a:pt x="0" y="5254"/>
                    <a:pt x="97" y="5376"/>
                  </a:cubicBezTo>
                  <a:cubicBezTo>
                    <a:pt x="195" y="5498"/>
                    <a:pt x="187" y="5911"/>
                    <a:pt x="57" y="6016"/>
                  </a:cubicBezTo>
                  <a:cubicBezTo>
                    <a:pt x="57" y="6130"/>
                    <a:pt x="8" y="6235"/>
                    <a:pt x="65" y="6235"/>
                  </a:cubicBezTo>
                  <a:lnTo>
                    <a:pt x="8" y="6341"/>
                  </a:lnTo>
                  <a:lnTo>
                    <a:pt x="16" y="6560"/>
                  </a:lnTo>
                  <a:lnTo>
                    <a:pt x="81" y="6560"/>
                  </a:lnTo>
                  <a:cubicBezTo>
                    <a:pt x="89" y="7062"/>
                    <a:pt x="179" y="7565"/>
                    <a:pt x="341" y="8043"/>
                  </a:cubicBezTo>
                  <a:cubicBezTo>
                    <a:pt x="462" y="8408"/>
                    <a:pt x="624" y="8749"/>
                    <a:pt x="827" y="9073"/>
                  </a:cubicBezTo>
                  <a:cubicBezTo>
                    <a:pt x="896" y="9178"/>
                    <a:pt x="930" y="9222"/>
                    <a:pt x="945" y="9222"/>
                  </a:cubicBezTo>
                  <a:cubicBezTo>
                    <a:pt x="954" y="9222"/>
                    <a:pt x="957" y="9209"/>
                    <a:pt x="957" y="9187"/>
                  </a:cubicBezTo>
                  <a:cubicBezTo>
                    <a:pt x="970" y="9145"/>
                    <a:pt x="987" y="9127"/>
                    <a:pt x="1005" y="9127"/>
                  </a:cubicBezTo>
                  <a:cubicBezTo>
                    <a:pt x="1052" y="9127"/>
                    <a:pt x="1100" y="9253"/>
                    <a:pt x="1070" y="9365"/>
                  </a:cubicBezTo>
                  <a:cubicBezTo>
                    <a:pt x="1135" y="9454"/>
                    <a:pt x="1216" y="9665"/>
                    <a:pt x="1346" y="9835"/>
                  </a:cubicBezTo>
                  <a:cubicBezTo>
                    <a:pt x="1492" y="9997"/>
                    <a:pt x="1638" y="10159"/>
                    <a:pt x="1597" y="10200"/>
                  </a:cubicBezTo>
                  <a:lnTo>
                    <a:pt x="1670" y="10281"/>
                  </a:lnTo>
                  <a:cubicBezTo>
                    <a:pt x="1849" y="10354"/>
                    <a:pt x="2011" y="10459"/>
                    <a:pt x="2149" y="10589"/>
                  </a:cubicBezTo>
                  <a:cubicBezTo>
                    <a:pt x="2327" y="10719"/>
                    <a:pt x="2489" y="10849"/>
                    <a:pt x="2643" y="11003"/>
                  </a:cubicBezTo>
                  <a:cubicBezTo>
                    <a:pt x="2789" y="11108"/>
                    <a:pt x="2959" y="11181"/>
                    <a:pt x="3138" y="11230"/>
                  </a:cubicBezTo>
                  <a:cubicBezTo>
                    <a:pt x="3357" y="11270"/>
                    <a:pt x="3357" y="11270"/>
                    <a:pt x="3430" y="11376"/>
                  </a:cubicBezTo>
                  <a:cubicBezTo>
                    <a:pt x="3396" y="11430"/>
                    <a:pt x="3814" y="11645"/>
                    <a:pt x="3972" y="11645"/>
                  </a:cubicBezTo>
                  <a:cubicBezTo>
                    <a:pt x="4002" y="11645"/>
                    <a:pt x="4023" y="11637"/>
                    <a:pt x="4030" y="11619"/>
                  </a:cubicBezTo>
                  <a:lnTo>
                    <a:pt x="4111" y="11708"/>
                  </a:lnTo>
                  <a:cubicBezTo>
                    <a:pt x="4152" y="11753"/>
                    <a:pt x="4200" y="11770"/>
                    <a:pt x="4241" y="11770"/>
                  </a:cubicBezTo>
                  <a:cubicBezTo>
                    <a:pt x="4290" y="11770"/>
                    <a:pt x="4329" y="11747"/>
                    <a:pt x="4338" y="11716"/>
                  </a:cubicBezTo>
                  <a:cubicBezTo>
                    <a:pt x="4350" y="11672"/>
                    <a:pt x="4374" y="11649"/>
                    <a:pt x="4402" y="11649"/>
                  </a:cubicBezTo>
                  <a:cubicBezTo>
                    <a:pt x="4445" y="11649"/>
                    <a:pt x="4498" y="11706"/>
                    <a:pt x="4532" y="11830"/>
                  </a:cubicBezTo>
                  <a:cubicBezTo>
                    <a:pt x="4516" y="11904"/>
                    <a:pt x="4556" y="11940"/>
                    <a:pt x="4590" y="11940"/>
                  </a:cubicBezTo>
                  <a:cubicBezTo>
                    <a:pt x="4608" y="11940"/>
                    <a:pt x="4624" y="11930"/>
                    <a:pt x="4630" y="11911"/>
                  </a:cubicBezTo>
                  <a:cubicBezTo>
                    <a:pt x="4704" y="11896"/>
                    <a:pt x="4776" y="11869"/>
                    <a:pt x="4843" y="11869"/>
                  </a:cubicBezTo>
                  <a:cubicBezTo>
                    <a:pt x="4885" y="11869"/>
                    <a:pt x="4925" y="11879"/>
                    <a:pt x="4962" y="11911"/>
                  </a:cubicBezTo>
                  <a:cubicBezTo>
                    <a:pt x="4999" y="11916"/>
                    <a:pt x="5038" y="11922"/>
                    <a:pt x="5072" y="11922"/>
                  </a:cubicBezTo>
                  <a:cubicBezTo>
                    <a:pt x="5119" y="11922"/>
                    <a:pt x="5159" y="11912"/>
                    <a:pt x="5181" y="11877"/>
                  </a:cubicBezTo>
                  <a:lnTo>
                    <a:pt x="5181" y="11877"/>
                  </a:lnTo>
                  <a:cubicBezTo>
                    <a:pt x="5218" y="11887"/>
                    <a:pt x="5256" y="11896"/>
                    <a:pt x="5295" y="11903"/>
                  </a:cubicBezTo>
                  <a:cubicBezTo>
                    <a:pt x="5408" y="11854"/>
                    <a:pt x="5408" y="11854"/>
                    <a:pt x="5416" y="11789"/>
                  </a:cubicBezTo>
                  <a:cubicBezTo>
                    <a:pt x="5371" y="11789"/>
                    <a:pt x="5326" y="11785"/>
                    <a:pt x="5288" y="11785"/>
                  </a:cubicBezTo>
                  <a:cubicBezTo>
                    <a:pt x="5238" y="11785"/>
                    <a:pt x="5202" y="11793"/>
                    <a:pt x="5197" y="11830"/>
                  </a:cubicBezTo>
                  <a:cubicBezTo>
                    <a:pt x="5194" y="11849"/>
                    <a:pt x="5189" y="11864"/>
                    <a:pt x="5181" y="11877"/>
                  </a:cubicBezTo>
                  <a:lnTo>
                    <a:pt x="5181" y="11877"/>
                  </a:lnTo>
                  <a:cubicBezTo>
                    <a:pt x="4909" y="11799"/>
                    <a:pt x="4687" y="11621"/>
                    <a:pt x="4550" y="11389"/>
                  </a:cubicBezTo>
                  <a:lnTo>
                    <a:pt x="4550" y="11389"/>
                  </a:lnTo>
                  <a:lnTo>
                    <a:pt x="4541" y="11392"/>
                  </a:lnTo>
                  <a:lnTo>
                    <a:pt x="4443" y="11368"/>
                  </a:lnTo>
                  <a:cubicBezTo>
                    <a:pt x="4453" y="11332"/>
                    <a:pt x="4464" y="11296"/>
                    <a:pt x="4494" y="11280"/>
                  </a:cubicBezTo>
                  <a:lnTo>
                    <a:pt x="4494" y="11280"/>
                  </a:lnTo>
                  <a:cubicBezTo>
                    <a:pt x="4511" y="11318"/>
                    <a:pt x="4530" y="11354"/>
                    <a:pt x="4550" y="11389"/>
                  </a:cubicBezTo>
                  <a:lnTo>
                    <a:pt x="4550" y="11389"/>
                  </a:lnTo>
                  <a:lnTo>
                    <a:pt x="4654" y="11359"/>
                  </a:lnTo>
                  <a:lnTo>
                    <a:pt x="4573" y="11278"/>
                  </a:lnTo>
                  <a:cubicBezTo>
                    <a:pt x="4557" y="11274"/>
                    <a:pt x="4543" y="11273"/>
                    <a:pt x="4531" y="11273"/>
                  </a:cubicBezTo>
                  <a:cubicBezTo>
                    <a:pt x="4516" y="11273"/>
                    <a:pt x="4504" y="11275"/>
                    <a:pt x="4494" y="11280"/>
                  </a:cubicBezTo>
                  <a:lnTo>
                    <a:pt x="4494" y="11280"/>
                  </a:lnTo>
                  <a:cubicBezTo>
                    <a:pt x="4463" y="11210"/>
                    <a:pt x="4439" y="11135"/>
                    <a:pt x="4424" y="11058"/>
                  </a:cubicBezTo>
                  <a:lnTo>
                    <a:pt x="4424" y="11058"/>
                  </a:lnTo>
                  <a:lnTo>
                    <a:pt x="4338" y="11035"/>
                  </a:lnTo>
                  <a:cubicBezTo>
                    <a:pt x="4291" y="11018"/>
                    <a:pt x="4243" y="10998"/>
                    <a:pt x="4219" y="10998"/>
                  </a:cubicBezTo>
                  <a:cubicBezTo>
                    <a:pt x="4197" y="10998"/>
                    <a:pt x="4194" y="11014"/>
                    <a:pt x="4224" y="11059"/>
                  </a:cubicBezTo>
                  <a:cubicBezTo>
                    <a:pt x="4212" y="11103"/>
                    <a:pt x="4200" y="11146"/>
                    <a:pt x="4151" y="11146"/>
                  </a:cubicBezTo>
                  <a:cubicBezTo>
                    <a:pt x="4136" y="11146"/>
                    <a:pt x="4118" y="11142"/>
                    <a:pt x="4095" y="11132"/>
                  </a:cubicBezTo>
                  <a:cubicBezTo>
                    <a:pt x="4090" y="11147"/>
                    <a:pt x="4083" y="11152"/>
                    <a:pt x="4075" y="11152"/>
                  </a:cubicBezTo>
                  <a:cubicBezTo>
                    <a:pt x="4057" y="11152"/>
                    <a:pt x="4038" y="11125"/>
                    <a:pt x="4063" y="11125"/>
                  </a:cubicBezTo>
                  <a:cubicBezTo>
                    <a:pt x="4070" y="11125"/>
                    <a:pt x="4080" y="11127"/>
                    <a:pt x="4095" y="11132"/>
                  </a:cubicBezTo>
                  <a:cubicBezTo>
                    <a:pt x="4119" y="11076"/>
                    <a:pt x="4135" y="11019"/>
                    <a:pt x="4046" y="10986"/>
                  </a:cubicBezTo>
                  <a:cubicBezTo>
                    <a:pt x="3957" y="10954"/>
                    <a:pt x="3981" y="10897"/>
                    <a:pt x="3981" y="10897"/>
                  </a:cubicBezTo>
                  <a:cubicBezTo>
                    <a:pt x="4046" y="10857"/>
                    <a:pt x="3981" y="10824"/>
                    <a:pt x="3892" y="10792"/>
                  </a:cubicBezTo>
                  <a:cubicBezTo>
                    <a:pt x="3811" y="10759"/>
                    <a:pt x="3722" y="10743"/>
                    <a:pt x="3624" y="10743"/>
                  </a:cubicBezTo>
                  <a:cubicBezTo>
                    <a:pt x="3589" y="10747"/>
                    <a:pt x="3557" y="10749"/>
                    <a:pt x="3529" y="10749"/>
                  </a:cubicBezTo>
                  <a:cubicBezTo>
                    <a:pt x="3373" y="10749"/>
                    <a:pt x="3318" y="10694"/>
                    <a:pt x="3373" y="10605"/>
                  </a:cubicBezTo>
                  <a:cubicBezTo>
                    <a:pt x="3401" y="10557"/>
                    <a:pt x="3361" y="10532"/>
                    <a:pt x="3291" y="10532"/>
                  </a:cubicBezTo>
                  <a:cubicBezTo>
                    <a:pt x="3221" y="10532"/>
                    <a:pt x="3122" y="10557"/>
                    <a:pt x="3032" y="10605"/>
                  </a:cubicBezTo>
                  <a:lnTo>
                    <a:pt x="2846" y="10703"/>
                  </a:lnTo>
                  <a:lnTo>
                    <a:pt x="2943" y="10557"/>
                  </a:lnTo>
                  <a:cubicBezTo>
                    <a:pt x="2992" y="10305"/>
                    <a:pt x="3008" y="10305"/>
                    <a:pt x="2700" y="10232"/>
                  </a:cubicBezTo>
                  <a:cubicBezTo>
                    <a:pt x="2505" y="10159"/>
                    <a:pt x="2505" y="10159"/>
                    <a:pt x="2546" y="10111"/>
                  </a:cubicBezTo>
                  <a:cubicBezTo>
                    <a:pt x="2587" y="10062"/>
                    <a:pt x="2514" y="9997"/>
                    <a:pt x="2303" y="9803"/>
                  </a:cubicBezTo>
                  <a:cubicBezTo>
                    <a:pt x="2127" y="9641"/>
                    <a:pt x="2064" y="9557"/>
                    <a:pt x="2020" y="9557"/>
                  </a:cubicBezTo>
                  <a:cubicBezTo>
                    <a:pt x="2011" y="9557"/>
                    <a:pt x="2003" y="9561"/>
                    <a:pt x="1995" y="9568"/>
                  </a:cubicBezTo>
                  <a:lnTo>
                    <a:pt x="1865" y="9422"/>
                  </a:lnTo>
                  <a:cubicBezTo>
                    <a:pt x="1881" y="9324"/>
                    <a:pt x="1817" y="9237"/>
                    <a:pt x="1761" y="9237"/>
                  </a:cubicBezTo>
                  <a:cubicBezTo>
                    <a:pt x="1734" y="9237"/>
                    <a:pt x="1708" y="9258"/>
                    <a:pt x="1695" y="9308"/>
                  </a:cubicBezTo>
                  <a:lnTo>
                    <a:pt x="1581" y="9146"/>
                  </a:lnTo>
                  <a:lnTo>
                    <a:pt x="1630" y="9114"/>
                  </a:lnTo>
                  <a:cubicBezTo>
                    <a:pt x="1687" y="9073"/>
                    <a:pt x="1533" y="8943"/>
                    <a:pt x="1200" y="8254"/>
                  </a:cubicBezTo>
                  <a:cubicBezTo>
                    <a:pt x="892" y="7535"/>
                    <a:pt x="889" y="7374"/>
                    <a:pt x="795" y="7374"/>
                  </a:cubicBezTo>
                  <a:cubicBezTo>
                    <a:pt x="785" y="7374"/>
                    <a:pt x="775" y="7375"/>
                    <a:pt x="762" y="7379"/>
                  </a:cubicBezTo>
                  <a:cubicBezTo>
                    <a:pt x="624" y="7314"/>
                    <a:pt x="600" y="7216"/>
                    <a:pt x="714" y="7192"/>
                  </a:cubicBezTo>
                  <a:cubicBezTo>
                    <a:pt x="768" y="7176"/>
                    <a:pt x="808" y="7086"/>
                    <a:pt x="761" y="7086"/>
                  </a:cubicBezTo>
                  <a:cubicBezTo>
                    <a:pt x="759" y="7086"/>
                    <a:pt x="756" y="7086"/>
                    <a:pt x="754" y="7087"/>
                  </a:cubicBezTo>
                  <a:cubicBezTo>
                    <a:pt x="738" y="6989"/>
                    <a:pt x="746" y="6884"/>
                    <a:pt x="770" y="6787"/>
                  </a:cubicBezTo>
                  <a:cubicBezTo>
                    <a:pt x="840" y="6507"/>
                    <a:pt x="798" y="6413"/>
                    <a:pt x="738" y="6413"/>
                  </a:cubicBezTo>
                  <a:cubicBezTo>
                    <a:pt x="735" y="6413"/>
                    <a:pt x="732" y="6413"/>
                    <a:pt x="730" y="6414"/>
                  </a:cubicBezTo>
                  <a:cubicBezTo>
                    <a:pt x="697" y="6442"/>
                    <a:pt x="678" y="6454"/>
                    <a:pt x="669" y="6454"/>
                  </a:cubicBezTo>
                  <a:cubicBezTo>
                    <a:pt x="649" y="6454"/>
                    <a:pt x="687" y="6385"/>
                    <a:pt x="722" y="6316"/>
                  </a:cubicBezTo>
                  <a:cubicBezTo>
                    <a:pt x="778" y="6219"/>
                    <a:pt x="835" y="6122"/>
                    <a:pt x="778" y="6122"/>
                  </a:cubicBezTo>
                  <a:cubicBezTo>
                    <a:pt x="707" y="6034"/>
                    <a:pt x="682" y="5465"/>
                    <a:pt x="806" y="5465"/>
                  </a:cubicBezTo>
                  <a:cubicBezTo>
                    <a:pt x="807" y="5465"/>
                    <a:pt x="809" y="5465"/>
                    <a:pt x="811" y="5465"/>
                  </a:cubicBezTo>
                  <a:lnTo>
                    <a:pt x="843" y="5279"/>
                  </a:lnTo>
                  <a:cubicBezTo>
                    <a:pt x="787" y="5271"/>
                    <a:pt x="803" y="5076"/>
                    <a:pt x="851" y="4898"/>
                  </a:cubicBezTo>
                  <a:cubicBezTo>
                    <a:pt x="897" y="4724"/>
                    <a:pt x="921" y="4628"/>
                    <a:pt x="969" y="4628"/>
                  </a:cubicBezTo>
                  <a:cubicBezTo>
                    <a:pt x="973" y="4628"/>
                    <a:pt x="977" y="4629"/>
                    <a:pt x="981" y="4630"/>
                  </a:cubicBezTo>
                  <a:cubicBezTo>
                    <a:pt x="991" y="4663"/>
                    <a:pt x="999" y="4678"/>
                    <a:pt x="1006" y="4678"/>
                  </a:cubicBezTo>
                  <a:cubicBezTo>
                    <a:pt x="1022" y="4678"/>
                    <a:pt x="1032" y="4589"/>
                    <a:pt x="1038" y="4452"/>
                  </a:cubicBezTo>
                  <a:cubicBezTo>
                    <a:pt x="1070" y="4362"/>
                    <a:pt x="989" y="4233"/>
                    <a:pt x="1022" y="4144"/>
                  </a:cubicBezTo>
                  <a:cubicBezTo>
                    <a:pt x="965" y="4119"/>
                    <a:pt x="941" y="4006"/>
                    <a:pt x="981" y="3917"/>
                  </a:cubicBezTo>
                  <a:lnTo>
                    <a:pt x="981" y="3917"/>
                  </a:lnTo>
                  <a:lnTo>
                    <a:pt x="1038" y="3941"/>
                  </a:lnTo>
                  <a:lnTo>
                    <a:pt x="1151" y="3989"/>
                  </a:lnTo>
                  <a:cubicBezTo>
                    <a:pt x="1192" y="3900"/>
                    <a:pt x="1233" y="3819"/>
                    <a:pt x="1176" y="3795"/>
                  </a:cubicBezTo>
                  <a:cubicBezTo>
                    <a:pt x="1281" y="3730"/>
                    <a:pt x="1306" y="3641"/>
                    <a:pt x="1411" y="3479"/>
                  </a:cubicBezTo>
                  <a:cubicBezTo>
                    <a:pt x="1500" y="3349"/>
                    <a:pt x="1573" y="3203"/>
                    <a:pt x="1614" y="3041"/>
                  </a:cubicBezTo>
                  <a:cubicBezTo>
                    <a:pt x="1695" y="3041"/>
                    <a:pt x="1816" y="2927"/>
                    <a:pt x="1914" y="2798"/>
                  </a:cubicBezTo>
                  <a:cubicBezTo>
                    <a:pt x="2027" y="2668"/>
                    <a:pt x="2116" y="2530"/>
                    <a:pt x="2108" y="2449"/>
                  </a:cubicBezTo>
                  <a:cubicBezTo>
                    <a:pt x="2068" y="2408"/>
                    <a:pt x="2124" y="2336"/>
                    <a:pt x="2238" y="2311"/>
                  </a:cubicBezTo>
                  <a:cubicBezTo>
                    <a:pt x="2351" y="2287"/>
                    <a:pt x="2351" y="2295"/>
                    <a:pt x="2384" y="2181"/>
                  </a:cubicBezTo>
                  <a:cubicBezTo>
                    <a:pt x="2416" y="2076"/>
                    <a:pt x="2522" y="2052"/>
                    <a:pt x="2635" y="2036"/>
                  </a:cubicBezTo>
                  <a:cubicBezTo>
                    <a:pt x="2669" y="2044"/>
                    <a:pt x="2699" y="2049"/>
                    <a:pt x="2726" y="2049"/>
                  </a:cubicBezTo>
                  <a:cubicBezTo>
                    <a:pt x="2820" y="2049"/>
                    <a:pt x="2871" y="1996"/>
                    <a:pt x="2903" y="1914"/>
                  </a:cubicBezTo>
                  <a:cubicBezTo>
                    <a:pt x="3000" y="1792"/>
                    <a:pt x="3122" y="1687"/>
                    <a:pt x="3259" y="1606"/>
                  </a:cubicBezTo>
                  <a:cubicBezTo>
                    <a:pt x="3397" y="1460"/>
                    <a:pt x="3478" y="1411"/>
                    <a:pt x="3365" y="1403"/>
                  </a:cubicBezTo>
                  <a:cubicBezTo>
                    <a:pt x="3341" y="1346"/>
                    <a:pt x="3397" y="1257"/>
                    <a:pt x="3397" y="1257"/>
                  </a:cubicBezTo>
                  <a:cubicBezTo>
                    <a:pt x="3473" y="1186"/>
                    <a:pt x="3519" y="1163"/>
                    <a:pt x="3536" y="1163"/>
                  </a:cubicBezTo>
                  <a:cubicBezTo>
                    <a:pt x="3554" y="1163"/>
                    <a:pt x="3540" y="1188"/>
                    <a:pt x="3495" y="1209"/>
                  </a:cubicBezTo>
                  <a:cubicBezTo>
                    <a:pt x="3341" y="1354"/>
                    <a:pt x="3430" y="1306"/>
                    <a:pt x="3543" y="1322"/>
                  </a:cubicBezTo>
                  <a:cubicBezTo>
                    <a:pt x="3548" y="1322"/>
                    <a:pt x="3553" y="1323"/>
                    <a:pt x="3558" y="1323"/>
                  </a:cubicBezTo>
                  <a:cubicBezTo>
                    <a:pt x="3671" y="1323"/>
                    <a:pt x="3831" y="1240"/>
                    <a:pt x="3916" y="1209"/>
                  </a:cubicBezTo>
                  <a:lnTo>
                    <a:pt x="4281" y="1079"/>
                  </a:lnTo>
                  <a:cubicBezTo>
                    <a:pt x="4573" y="1054"/>
                    <a:pt x="4662" y="1038"/>
                    <a:pt x="4654" y="982"/>
                  </a:cubicBezTo>
                  <a:lnTo>
                    <a:pt x="4638" y="925"/>
                  </a:lnTo>
                  <a:lnTo>
                    <a:pt x="4638" y="925"/>
                  </a:lnTo>
                  <a:cubicBezTo>
                    <a:pt x="4678" y="938"/>
                    <a:pt x="4721" y="944"/>
                    <a:pt x="4763" y="944"/>
                  </a:cubicBezTo>
                  <a:cubicBezTo>
                    <a:pt x="4798" y="944"/>
                    <a:pt x="4832" y="940"/>
                    <a:pt x="4865" y="933"/>
                  </a:cubicBezTo>
                  <a:cubicBezTo>
                    <a:pt x="5003" y="933"/>
                    <a:pt x="5132" y="917"/>
                    <a:pt x="5270" y="892"/>
                  </a:cubicBezTo>
                  <a:cubicBezTo>
                    <a:pt x="5546" y="860"/>
                    <a:pt x="5838" y="836"/>
                    <a:pt x="5886" y="763"/>
                  </a:cubicBezTo>
                  <a:lnTo>
                    <a:pt x="5886" y="827"/>
                  </a:lnTo>
                  <a:cubicBezTo>
                    <a:pt x="5886" y="884"/>
                    <a:pt x="5976" y="884"/>
                    <a:pt x="6170" y="884"/>
                  </a:cubicBezTo>
                  <a:cubicBezTo>
                    <a:pt x="6259" y="884"/>
                    <a:pt x="6640" y="827"/>
                    <a:pt x="6924" y="827"/>
                  </a:cubicBezTo>
                  <a:cubicBezTo>
                    <a:pt x="7024" y="830"/>
                    <a:pt x="7116" y="831"/>
                    <a:pt x="7198" y="831"/>
                  </a:cubicBezTo>
                  <a:cubicBezTo>
                    <a:pt x="7431" y="831"/>
                    <a:pt x="7583" y="819"/>
                    <a:pt x="7589" y="771"/>
                  </a:cubicBezTo>
                  <a:cubicBezTo>
                    <a:pt x="7678" y="771"/>
                    <a:pt x="7678" y="771"/>
                    <a:pt x="7678" y="836"/>
                  </a:cubicBezTo>
                  <a:cubicBezTo>
                    <a:pt x="7581" y="892"/>
                    <a:pt x="7678" y="892"/>
                    <a:pt x="7775" y="892"/>
                  </a:cubicBezTo>
                  <a:cubicBezTo>
                    <a:pt x="7865" y="892"/>
                    <a:pt x="7865" y="836"/>
                    <a:pt x="7865" y="779"/>
                  </a:cubicBezTo>
                  <a:cubicBezTo>
                    <a:pt x="7869" y="746"/>
                    <a:pt x="7893" y="730"/>
                    <a:pt x="7940" y="730"/>
                  </a:cubicBezTo>
                  <a:cubicBezTo>
                    <a:pt x="7986" y="730"/>
                    <a:pt x="8055" y="746"/>
                    <a:pt x="8148" y="779"/>
                  </a:cubicBezTo>
                  <a:cubicBezTo>
                    <a:pt x="8274" y="807"/>
                    <a:pt x="8402" y="821"/>
                    <a:pt x="8529" y="821"/>
                  </a:cubicBezTo>
                  <a:cubicBezTo>
                    <a:pt x="8655" y="821"/>
                    <a:pt x="8781" y="807"/>
                    <a:pt x="8902" y="779"/>
                  </a:cubicBezTo>
                  <a:cubicBezTo>
                    <a:pt x="9000" y="779"/>
                    <a:pt x="9097" y="779"/>
                    <a:pt x="9097" y="844"/>
                  </a:cubicBezTo>
                  <a:cubicBezTo>
                    <a:pt x="9166" y="888"/>
                    <a:pt x="9247" y="911"/>
                    <a:pt x="9329" y="911"/>
                  </a:cubicBezTo>
                  <a:cubicBezTo>
                    <a:pt x="9411" y="911"/>
                    <a:pt x="9494" y="888"/>
                    <a:pt x="9567" y="844"/>
                  </a:cubicBezTo>
                  <a:cubicBezTo>
                    <a:pt x="9657" y="844"/>
                    <a:pt x="9657" y="844"/>
                    <a:pt x="9657" y="900"/>
                  </a:cubicBezTo>
                  <a:cubicBezTo>
                    <a:pt x="9713" y="938"/>
                    <a:pt x="9737" y="973"/>
                    <a:pt x="9766" y="973"/>
                  </a:cubicBezTo>
                  <a:cubicBezTo>
                    <a:pt x="9787" y="973"/>
                    <a:pt x="9811" y="956"/>
                    <a:pt x="9851" y="909"/>
                  </a:cubicBezTo>
                  <a:cubicBezTo>
                    <a:pt x="9956" y="876"/>
                    <a:pt x="10068" y="860"/>
                    <a:pt x="10179" y="860"/>
                  </a:cubicBezTo>
                  <a:cubicBezTo>
                    <a:pt x="10291" y="860"/>
                    <a:pt x="10402" y="876"/>
                    <a:pt x="10508" y="909"/>
                  </a:cubicBezTo>
                  <a:cubicBezTo>
                    <a:pt x="10605" y="909"/>
                    <a:pt x="10694" y="909"/>
                    <a:pt x="10702" y="852"/>
                  </a:cubicBezTo>
                  <a:cubicBezTo>
                    <a:pt x="10702" y="827"/>
                    <a:pt x="10702" y="803"/>
                    <a:pt x="10702" y="787"/>
                  </a:cubicBezTo>
                  <a:cubicBezTo>
                    <a:pt x="10747" y="848"/>
                    <a:pt x="10769" y="878"/>
                    <a:pt x="10793" y="878"/>
                  </a:cubicBezTo>
                  <a:cubicBezTo>
                    <a:pt x="10816" y="878"/>
                    <a:pt x="10840" y="848"/>
                    <a:pt x="10889" y="787"/>
                  </a:cubicBezTo>
                  <a:cubicBezTo>
                    <a:pt x="10889" y="759"/>
                    <a:pt x="10911" y="744"/>
                    <a:pt x="10934" y="744"/>
                  </a:cubicBezTo>
                  <a:cubicBezTo>
                    <a:pt x="10958" y="744"/>
                    <a:pt x="10982" y="759"/>
                    <a:pt x="10986" y="787"/>
                  </a:cubicBezTo>
                  <a:cubicBezTo>
                    <a:pt x="11035" y="827"/>
                    <a:pt x="11100" y="844"/>
                    <a:pt x="11173" y="852"/>
                  </a:cubicBezTo>
                  <a:cubicBezTo>
                    <a:pt x="11262" y="852"/>
                    <a:pt x="11740" y="795"/>
                    <a:pt x="12210" y="795"/>
                  </a:cubicBezTo>
                  <a:cubicBezTo>
                    <a:pt x="12407" y="797"/>
                    <a:pt x="12572" y="799"/>
                    <a:pt x="12708" y="799"/>
                  </a:cubicBezTo>
                  <a:cubicBezTo>
                    <a:pt x="13093" y="799"/>
                    <a:pt x="13248" y="786"/>
                    <a:pt x="13248" y="738"/>
                  </a:cubicBezTo>
                  <a:cubicBezTo>
                    <a:pt x="13297" y="710"/>
                    <a:pt x="13321" y="696"/>
                    <a:pt x="13345" y="696"/>
                  </a:cubicBezTo>
                  <a:cubicBezTo>
                    <a:pt x="13368" y="696"/>
                    <a:pt x="13390" y="710"/>
                    <a:pt x="13435" y="738"/>
                  </a:cubicBezTo>
                  <a:cubicBezTo>
                    <a:pt x="13513" y="781"/>
                    <a:pt x="13597" y="805"/>
                    <a:pt x="13681" y="805"/>
                  </a:cubicBezTo>
                  <a:cubicBezTo>
                    <a:pt x="13694" y="805"/>
                    <a:pt x="13706" y="804"/>
                    <a:pt x="13718" y="803"/>
                  </a:cubicBezTo>
                  <a:cubicBezTo>
                    <a:pt x="13816" y="803"/>
                    <a:pt x="13905" y="803"/>
                    <a:pt x="13905" y="860"/>
                  </a:cubicBezTo>
                  <a:cubicBezTo>
                    <a:pt x="13954" y="825"/>
                    <a:pt x="14010" y="802"/>
                    <a:pt x="14072" y="802"/>
                  </a:cubicBezTo>
                  <a:cubicBezTo>
                    <a:pt x="14081" y="802"/>
                    <a:pt x="14090" y="802"/>
                    <a:pt x="14100" y="803"/>
                  </a:cubicBezTo>
                  <a:cubicBezTo>
                    <a:pt x="14100" y="836"/>
                    <a:pt x="14122" y="852"/>
                    <a:pt x="14156" y="852"/>
                  </a:cubicBezTo>
                  <a:cubicBezTo>
                    <a:pt x="14191" y="852"/>
                    <a:pt x="14237" y="836"/>
                    <a:pt x="14286" y="803"/>
                  </a:cubicBezTo>
                  <a:cubicBezTo>
                    <a:pt x="14335" y="746"/>
                    <a:pt x="14359" y="718"/>
                    <a:pt x="14371" y="718"/>
                  </a:cubicBezTo>
                  <a:cubicBezTo>
                    <a:pt x="14383" y="718"/>
                    <a:pt x="14383" y="746"/>
                    <a:pt x="14383" y="803"/>
                  </a:cubicBezTo>
                  <a:cubicBezTo>
                    <a:pt x="14378" y="849"/>
                    <a:pt x="14519" y="891"/>
                    <a:pt x="14570" y="891"/>
                  </a:cubicBezTo>
                  <a:cubicBezTo>
                    <a:pt x="14590" y="891"/>
                    <a:pt x="14596" y="884"/>
                    <a:pt x="14570" y="868"/>
                  </a:cubicBezTo>
                  <a:cubicBezTo>
                    <a:pt x="14570" y="803"/>
                    <a:pt x="14756" y="811"/>
                    <a:pt x="14854" y="746"/>
                  </a:cubicBezTo>
                  <a:cubicBezTo>
                    <a:pt x="14943" y="746"/>
                    <a:pt x="15040" y="746"/>
                    <a:pt x="15040" y="811"/>
                  </a:cubicBezTo>
                  <a:cubicBezTo>
                    <a:pt x="15069" y="828"/>
                    <a:pt x="15129" y="835"/>
                    <a:pt x="15203" y="835"/>
                  </a:cubicBezTo>
                  <a:cubicBezTo>
                    <a:pt x="15381" y="835"/>
                    <a:pt x="15636" y="795"/>
                    <a:pt x="15705" y="755"/>
                  </a:cubicBezTo>
                  <a:cubicBezTo>
                    <a:pt x="15705" y="722"/>
                    <a:pt x="15727" y="706"/>
                    <a:pt x="15749" y="706"/>
                  </a:cubicBezTo>
                  <a:cubicBezTo>
                    <a:pt x="15772" y="706"/>
                    <a:pt x="15794" y="722"/>
                    <a:pt x="15794" y="755"/>
                  </a:cubicBezTo>
                  <a:cubicBezTo>
                    <a:pt x="15794" y="811"/>
                    <a:pt x="15891" y="811"/>
                    <a:pt x="15981" y="811"/>
                  </a:cubicBezTo>
                  <a:cubicBezTo>
                    <a:pt x="16009" y="795"/>
                    <a:pt x="16029" y="788"/>
                    <a:pt x="16043" y="788"/>
                  </a:cubicBezTo>
                  <a:cubicBezTo>
                    <a:pt x="16078" y="788"/>
                    <a:pt x="16078" y="830"/>
                    <a:pt x="16078" y="876"/>
                  </a:cubicBezTo>
                  <a:cubicBezTo>
                    <a:pt x="15981" y="933"/>
                    <a:pt x="16078" y="933"/>
                    <a:pt x="16264" y="933"/>
                  </a:cubicBezTo>
                  <a:cubicBezTo>
                    <a:pt x="16362" y="876"/>
                    <a:pt x="16735" y="876"/>
                    <a:pt x="17018" y="876"/>
                  </a:cubicBezTo>
                  <a:cubicBezTo>
                    <a:pt x="17497" y="876"/>
                    <a:pt x="17586" y="819"/>
                    <a:pt x="17780" y="706"/>
                  </a:cubicBezTo>
                  <a:lnTo>
                    <a:pt x="17870" y="584"/>
                  </a:lnTo>
                  <a:lnTo>
                    <a:pt x="17870" y="706"/>
                  </a:lnTo>
                  <a:cubicBezTo>
                    <a:pt x="17886" y="771"/>
                    <a:pt x="17918" y="827"/>
                    <a:pt x="17967" y="884"/>
                  </a:cubicBezTo>
                  <a:cubicBezTo>
                    <a:pt x="18056" y="884"/>
                    <a:pt x="18056" y="819"/>
                    <a:pt x="18064" y="763"/>
                  </a:cubicBezTo>
                  <a:cubicBezTo>
                    <a:pt x="18064" y="734"/>
                    <a:pt x="18087" y="720"/>
                    <a:pt x="18132" y="720"/>
                  </a:cubicBezTo>
                  <a:cubicBezTo>
                    <a:pt x="18178" y="720"/>
                    <a:pt x="18247" y="734"/>
                    <a:pt x="18340" y="763"/>
                  </a:cubicBezTo>
                  <a:cubicBezTo>
                    <a:pt x="18437" y="795"/>
                    <a:pt x="18508" y="811"/>
                    <a:pt x="18567" y="811"/>
                  </a:cubicBezTo>
                  <a:cubicBezTo>
                    <a:pt x="18626" y="811"/>
                    <a:pt x="18672" y="795"/>
                    <a:pt x="18721" y="763"/>
                  </a:cubicBezTo>
                  <a:cubicBezTo>
                    <a:pt x="18733" y="762"/>
                    <a:pt x="18746" y="761"/>
                    <a:pt x="18758" y="761"/>
                  </a:cubicBezTo>
                  <a:cubicBezTo>
                    <a:pt x="18843" y="761"/>
                    <a:pt x="18927" y="785"/>
                    <a:pt x="19005" y="827"/>
                  </a:cubicBezTo>
                  <a:cubicBezTo>
                    <a:pt x="19094" y="827"/>
                    <a:pt x="19094" y="827"/>
                    <a:pt x="19102" y="771"/>
                  </a:cubicBezTo>
                  <a:cubicBezTo>
                    <a:pt x="19102" y="738"/>
                    <a:pt x="19124" y="722"/>
                    <a:pt x="19159" y="722"/>
                  </a:cubicBezTo>
                  <a:cubicBezTo>
                    <a:pt x="19193" y="722"/>
                    <a:pt x="19240" y="738"/>
                    <a:pt x="19289" y="771"/>
                  </a:cubicBezTo>
                  <a:cubicBezTo>
                    <a:pt x="19340" y="841"/>
                    <a:pt x="19457" y="871"/>
                    <a:pt x="19546" y="871"/>
                  </a:cubicBezTo>
                  <a:cubicBezTo>
                    <a:pt x="19611" y="871"/>
                    <a:pt x="19661" y="855"/>
                    <a:pt x="19661" y="827"/>
                  </a:cubicBezTo>
                  <a:cubicBezTo>
                    <a:pt x="19661" y="771"/>
                    <a:pt x="19759" y="771"/>
                    <a:pt x="19856" y="771"/>
                  </a:cubicBezTo>
                  <a:cubicBezTo>
                    <a:pt x="19872" y="772"/>
                    <a:pt x="19888" y="773"/>
                    <a:pt x="19903" y="773"/>
                  </a:cubicBezTo>
                  <a:cubicBezTo>
                    <a:pt x="19985" y="773"/>
                    <a:pt x="20065" y="755"/>
                    <a:pt x="20140" y="714"/>
                  </a:cubicBezTo>
                  <a:lnTo>
                    <a:pt x="20326" y="714"/>
                  </a:lnTo>
                  <a:cubicBezTo>
                    <a:pt x="20424" y="714"/>
                    <a:pt x="20326" y="771"/>
                    <a:pt x="20229" y="771"/>
                  </a:cubicBezTo>
                  <a:lnTo>
                    <a:pt x="20326" y="836"/>
                  </a:lnTo>
                  <a:cubicBezTo>
                    <a:pt x="20513" y="836"/>
                    <a:pt x="20610" y="836"/>
                    <a:pt x="20699" y="779"/>
                  </a:cubicBezTo>
                  <a:cubicBezTo>
                    <a:pt x="20748" y="718"/>
                    <a:pt x="20772" y="688"/>
                    <a:pt x="20784" y="688"/>
                  </a:cubicBezTo>
                  <a:cubicBezTo>
                    <a:pt x="20797" y="688"/>
                    <a:pt x="20797" y="718"/>
                    <a:pt x="20797" y="779"/>
                  </a:cubicBezTo>
                  <a:cubicBezTo>
                    <a:pt x="20797" y="819"/>
                    <a:pt x="20841" y="859"/>
                    <a:pt x="20902" y="859"/>
                  </a:cubicBezTo>
                  <a:cubicBezTo>
                    <a:pt x="20927" y="859"/>
                    <a:pt x="20955" y="852"/>
                    <a:pt x="20983" y="836"/>
                  </a:cubicBezTo>
                  <a:cubicBezTo>
                    <a:pt x="21024" y="785"/>
                    <a:pt x="21064" y="767"/>
                    <a:pt x="21097" y="767"/>
                  </a:cubicBezTo>
                  <a:cubicBezTo>
                    <a:pt x="21143" y="767"/>
                    <a:pt x="21174" y="802"/>
                    <a:pt x="21170" y="836"/>
                  </a:cubicBezTo>
                  <a:cubicBezTo>
                    <a:pt x="21125" y="896"/>
                    <a:pt x="21103" y="927"/>
                    <a:pt x="21138" y="927"/>
                  </a:cubicBezTo>
                  <a:cubicBezTo>
                    <a:pt x="21174" y="927"/>
                    <a:pt x="21267" y="896"/>
                    <a:pt x="21453" y="836"/>
                  </a:cubicBezTo>
                  <a:cubicBezTo>
                    <a:pt x="21648" y="836"/>
                    <a:pt x="22021" y="779"/>
                    <a:pt x="22305" y="779"/>
                  </a:cubicBezTo>
                  <a:cubicBezTo>
                    <a:pt x="22686" y="787"/>
                    <a:pt x="22872" y="787"/>
                    <a:pt x="22969" y="844"/>
                  </a:cubicBezTo>
                  <a:cubicBezTo>
                    <a:pt x="22968" y="859"/>
                    <a:pt x="22969" y="873"/>
                    <a:pt x="22971" y="884"/>
                  </a:cubicBezTo>
                  <a:lnTo>
                    <a:pt x="22971" y="884"/>
                  </a:lnTo>
                  <a:cubicBezTo>
                    <a:pt x="22983" y="787"/>
                    <a:pt x="23079" y="787"/>
                    <a:pt x="23342" y="787"/>
                  </a:cubicBezTo>
                  <a:cubicBezTo>
                    <a:pt x="23413" y="808"/>
                    <a:pt x="23485" y="817"/>
                    <a:pt x="23556" y="817"/>
                  </a:cubicBezTo>
                  <a:cubicBezTo>
                    <a:pt x="23680" y="817"/>
                    <a:pt x="23802" y="787"/>
                    <a:pt x="23910" y="730"/>
                  </a:cubicBezTo>
                  <a:lnTo>
                    <a:pt x="23723" y="730"/>
                  </a:lnTo>
                  <a:cubicBezTo>
                    <a:pt x="23723" y="660"/>
                    <a:pt x="23756" y="630"/>
                    <a:pt x="23819" y="630"/>
                  </a:cubicBezTo>
                  <a:cubicBezTo>
                    <a:pt x="23866" y="630"/>
                    <a:pt x="23929" y="646"/>
                    <a:pt x="24007" y="673"/>
                  </a:cubicBezTo>
                  <a:cubicBezTo>
                    <a:pt x="24105" y="673"/>
                    <a:pt x="24096" y="730"/>
                    <a:pt x="24096" y="787"/>
                  </a:cubicBezTo>
                  <a:cubicBezTo>
                    <a:pt x="24096" y="852"/>
                    <a:pt x="24194" y="909"/>
                    <a:pt x="24283" y="909"/>
                  </a:cubicBezTo>
                  <a:cubicBezTo>
                    <a:pt x="24380" y="909"/>
                    <a:pt x="24477" y="909"/>
                    <a:pt x="24380" y="852"/>
                  </a:cubicBezTo>
                  <a:cubicBezTo>
                    <a:pt x="24380" y="795"/>
                    <a:pt x="24380" y="795"/>
                    <a:pt x="24477" y="795"/>
                  </a:cubicBezTo>
                  <a:cubicBezTo>
                    <a:pt x="24490" y="796"/>
                    <a:pt x="24503" y="797"/>
                    <a:pt x="24515" y="797"/>
                  </a:cubicBezTo>
                  <a:cubicBezTo>
                    <a:pt x="24600" y="797"/>
                    <a:pt x="24684" y="774"/>
                    <a:pt x="24761" y="738"/>
                  </a:cubicBezTo>
                  <a:cubicBezTo>
                    <a:pt x="24761" y="673"/>
                    <a:pt x="24859" y="673"/>
                    <a:pt x="24948" y="673"/>
                  </a:cubicBezTo>
                  <a:cubicBezTo>
                    <a:pt x="25037" y="714"/>
                    <a:pt x="25134" y="738"/>
                    <a:pt x="25232" y="738"/>
                  </a:cubicBezTo>
                  <a:lnTo>
                    <a:pt x="25232" y="795"/>
                  </a:lnTo>
                  <a:cubicBezTo>
                    <a:pt x="25232" y="852"/>
                    <a:pt x="25329" y="917"/>
                    <a:pt x="25329" y="917"/>
                  </a:cubicBezTo>
                  <a:cubicBezTo>
                    <a:pt x="25418" y="917"/>
                    <a:pt x="25418" y="860"/>
                    <a:pt x="25418" y="860"/>
                  </a:cubicBezTo>
                  <a:cubicBezTo>
                    <a:pt x="25418" y="817"/>
                    <a:pt x="26427" y="809"/>
                    <a:pt x="27184" y="809"/>
                  </a:cubicBezTo>
                  <a:cubicBezTo>
                    <a:pt x="27562" y="809"/>
                    <a:pt x="27877" y="811"/>
                    <a:pt x="27972" y="811"/>
                  </a:cubicBezTo>
                  <a:cubicBezTo>
                    <a:pt x="28065" y="840"/>
                    <a:pt x="28183" y="854"/>
                    <a:pt x="28265" y="854"/>
                  </a:cubicBezTo>
                  <a:cubicBezTo>
                    <a:pt x="28347" y="854"/>
                    <a:pt x="28394" y="840"/>
                    <a:pt x="28345" y="811"/>
                  </a:cubicBezTo>
                  <a:cubicBezTo>
                    <a:pt x="28345" y="755"/>
                    <a:pt x="28815" y="755"/>
                    <a:pt x="29383" y="755"/>
                  </a:cubicBezTo>
                  <a:cubicBezTo>
                    <a:pt x="29428" y="754"/>
                    <a:pt x="29473" y="754"/>
                    <a:pt x="29516" y="754"/>
                  </a:cubicBezTo>
                  <a:cubicBezTo>
                    <a:pt x="29890" y="754"/>
                    <a:pt x="30201" y="772"/>
                    <a:pt x="30380" y="772"/>
                  </a:cubicBezTo>
                  <a:cubicBezTo>
                    <a:pt x="30483" y="772"/>
                    <a:pt x="30542" y="766"/>
                    <a:pt x="30542" y="746"/>
                  </a:cubicBezTo>
                  <a:lnTo>
                    <a:pt x="30834" y="795"/>
                  </a:lnTo>
                  <a:cubicBezTo>
                    <a:pt x="31029" y="819"/>
                    <a:pt x="31231" y="827"/>
                    <a:pt x="31329" y="852"/>
                  </a:cubicBezTo>
                  <a:cubicBezTo>
                    <a:pt x="31366" y="841"/>
                    <a:pt x="31402" y="836"/>
                    <a:pt x="31429" y="836"/>
                  </a:cubicBezTo>
                  <a:cubicBezTo>
                    <a:pt x="31484" y="836"/>
                    <a:pt x="31502" y="854"/>
                    <a:pt x="31426" y="876"/>
                  </a:cubicBezTo>
                  <a:cubicBezTo>
                    <a:pt x="31402" y="933"/>
                    <a:pt x="31385" y="982"/>
                    <a:pt x="31483" y="1022"/>
                  </a:cubicBezTo>
                  <a:cubicBezTo>
                    <a:pt x="31539" y="1043"/>
                    <a:pt x="31580" y="1051"/>
                    <a:pt x="31610" y="1051"/>
                  </a:cubicBezTo>
                  <a:cubicBezTo>
                    <a:pt x="31676" y="1051"/>
                    <a:pt x="31690" y="1012"/>
                    <a:pt x="31702" y="973"/>
                  </a:cubicBezTo>
                  <a:cubicBezTo>
                    <a:pt x="31713" y="947"/>
                    <a:pt x="31738" y="940"/>
                    <a:pt x="31762" y="940"/>
                  </a:cubicBezTo>
                  <a:cubicBezTo>
                    <a:pt x="31790" y="940"/>
                    <a:pt x="31815" y="949"/>
                    <a:pt x="31815" y="949"/>
                  </a:cubicBezTo>
                  <a:cubicBezTo>
                    <a:pt x="31912" y="990"/>
                    <a:pt x="31912" y="990"/>
                    <a:pt x="31888" y="1046"/>
                  </a:cubicBezTo>
                  <a:cubicBezTo>
                    <a:pt x="31864" y="1095"/>
                    <a:pt x="31839" y="1152"/>
                    <a:pt x="31839" y="1152"/>
                  </a:cubicBezTo>
                  <a:cubicBezTo>
                    <a:pt x="31872" y="1160"/>
                    <a:pt x="31904" y="1176"/>
                    <a:pt x="31937" y="1184"/>
                  </a:cubicBezTo>
                  <a:cubicBezTo>
                    <a:pt x="31946" y="1166"/>
                    <a:pt x="31963" y="1160"/>
                    <a:pt x="31981" y="1160"/>
                  </a:cubicBezTo>
                  <a:cubicBezTo>
                    <a:pt x="32010" y="1160"/>
                    <a:pt x="32042" y="1176"/>
                    <a:pt x="32042" y="1176"/>
                  </a:cubicBezTo>
                  <a:cubicBezTo>
                    <a:pt x="32131" y="1217"/>
                    <a:pt x="32131" y="1217"/>
                    <a:pt x="32083" y="1330"/>
                  </a:cubicBezTo>
                  <a:cubicBezTo>
                    <a:pt x="32044" y="1401"/>
                    <a:pt x="32072" y="1442"/>
                    <a:pt x="32136" y="1442"/>
                  </a:cubicBezTo>
                  <a:cubicBezTo>
                    <a:pt x="32168" y="1442"/>
                    <a:pt x="32208" y="1433"/>
                    <a:pt x="32253" y="1411"/>
                  </a:cubicBezTo>
                  <a:cubicBezTo>
                    <a:pt x="32318" y="1419"/>
                    <a:pt x="32391" y="1427"/>
                    <a:pt x="32456" y="1452"/>
                  </a:cubicBezTo>
                  <a:cubicBezTo>
                    <a:pt x="32472" y="1606"/>
                    <a:pt x="32699" y="1598"/>
                    <a:pt x="32820" y="1606"/>
                  </a:cubicBezTo>
                  <a:cubicBezTo>
                    <a:pt x="32827" y="1723"/>
                    <a:pt x="32875" y="1788"/>
                    <a:pt x="32974" y="1788"/>
                  </a:cubicBezTo>
                  <a:cubicBezTo>
                    <a:pt x="32998" y="1788"/>
                    <a:pt x="33025" y="1784"/>
                    <a:pt x="33056" y="1776"/>
                  </a:cubicBezTo>
                  <a:cubicBezTo>
                    <a:pt x="33063" y="1765"/>
                    <a:pt x="33073" y="1760"/>
                    <a:pt x="33085" y="1760"/>
                  </a:cubicBezTo>
                  <a:cubicBezTo>
                    <a:pt x="33123" y="1760"/>
                    <a:pt x="33178" y="1817"/>
                    <a:pt x="33210" y="1898"/>
                  </a:cubicBezTo>
                  <a:cubicBezTo>
                    <a:pt x="33266" y="2019"/>
                    <a:pt x="33355" y="2117"/>
                    <a:pt x="33461" y="2198"/>
                  </a:cubicBezTo>
                  <a:cubicBezTo>
                    <a:pt x="33574" y="2214"/>
                    <a:pt x="34077" y="2700"/>
                    <a:pt x="34466" y="3381"/>
                  </a:cubicBezTo>
                  <a:cubicBezTo>
                    <a:pt x="34906" y="4133"/>
                    <a:pt x="34999" y="4720"/>
                    <a:pt x="35071" y="4720"/>
                  </a:cubicBezTo>
                  <a:cubicBezTo>
                    <a:pt x="35072" y="4720"/>
                    <a:pt x="35073" y="4719"/>
                    <a:pt x="35074" y="4719"/>
                  </a:cubicBezTo>
                  <a:lnTo>
                    <a:pt x="35074" y="4719"/>
                  </a:lnTo>
                  <a:cubicBezTo>
                    <a:pt x="35099" y="4784"/>
                    <a:pt x="35091" y="4857"/>
                    <a:pt x="35058" y="4922"/>
                  </a:cubicBezTo>
                  <a:cubicBezTo>
                    <a:pt x="35001" y="4938"/>
                    <a:pt x="35026" y="5027"/>
                    <a:pt x="35155" y="5108"/>
                  </a:cubicBezTo>
                  <a:cubicBezTo>
                    <a:pt x="35228" y="5198"/>
                    <a:pt x="35285" y="5189"/>
                    <a:pt x="35172" y="5206"/>
                  </a:cubicBezTo>
                  <a:cubicBezTo>
                    <a:pt x="35099" y="5214"/>
                    <a:pt x="35155" y="5400"/>
                    <a:pt x="35164" y="5798"/>
                  </a:cubicBezTo>
                  <a:cubicBezTo>
                    <a:pt x="35196" y="6089"/>
                    <a:pt x="35147" y="6479"/>
                    <a:pt x="35212" y="6479"/>
                  </a:cubicBezTo>
                  <a:cubicBezTo>
                    <a:pt x="35240" y="6596"/>
                    <a:pt x="35247" y="6646"/>
                    <a:pt x="35239" y="6646"/>
                  </a:cubicBezTo>
                  <a:cubicBezTo>
                    <a:pt x="35234" y="6646"/>
                    <a:pt x="35221" y="6620"/>
                    <a:pt x="35204" y="6576"/>
                  </a:cubicBezTo>
                  <a:cubicBezTo>
                    <a:pt x="35194" y="6565"/>
                    <a:pt x="35183" y="6561"/>
                    <a:pt x="35173" y="6561"/>
                  </a:cubicBezTo>
                  <a:cubicBezTo>
                    <a:pt x="35078" y="6561"/>
                    <a:pt x="34989" y="6963"/>
                    <a:pt x="35026" y="7241"/>
                  </a:cubicBezTo>
                  <a:cubicBezTo>
                    <a:pt x="35003" y="7331"/>
                    <a:pt x="34981" y="7421"/>
                    <a:pt x="34932" y="7421"/>
                  </a:cubicBezTo>
                  <a:cubicBezTo>
                    <a:pt x="34929" y="7421"/>
                    <a:pt x="34925" y="7420"/>
                    <a:pt x="34920" y="7419"/>
                  </a:cubicBezTo>
                  <a:cubicBezTo>
                    <a:pt x="34896" y="7508"/>
                    <a:pt x="34880" y="7606"/>
                    <a:pt x="34831" y="7897"/>
                  </a:cubicBezTo>
                  <a:cubicBezTo>
                    <a:pt x="34750" y="8108"/>
                    <a:pt x="34653" y="8319"/>
                    <a:pt x="34547" y="8514"/>
                  </a:cubicBezTo>
                  <a:cubicBezTo>
                    <a:pt x="34491" y="8635"/>
                    <a:pt x="34442" y="8757"/>
                    <a:pt x="34401" y="8887"/>
                  </a:cubicBezTo>
                  <a:cubicBezTo>
                    <a:pt x="34384" y="8916"/>
                    <a:pt x="34365" y="8945"/>
                    <a:pt x="34351" y="8967"/>
                  </a:cubicBezTo>
                  <a:lnTo>
                    <a:pt x="34351" y="8967"/>
                  </a:lnTo>
                  <a:cubicBezTo>
                    <a:pt x="34350" y="8966"/>
                    <a:pt x="34348" y="8966"/>
                    <a:pt x="34346" y="8966"/>
                  </a:cubicBezTo>
                  <a:cubicBezTo>
                    <a:pt x="34285" y="8966"/>
                    <a:pt x="34027" y="9366"/>
                    <a:pt x="33558" y="9827"/>
                  </a:cubicBezTo>
                  <a:cubicBezTo>
                    <a:pt x="33072" y="10314"/>
                    <a:pt x="32545" y="10589"/>
                    <a:pt x="32439" y="10589"/>
                  </a:cubicBezTo>
                  <a:cubicBezTo>
                    <a:pt x="32383" y="10630"/>
                    <a:pt x="32334" y="10678"/>
                    <a:pt x="32301" y="10727"/>
                  </a:cubicBezTo>
                  <a:cubicBezTo>
                    <a:pt x="32287" y="10838"/>
                    <a:pt x="32197" y="10916"/>
                    <a:pt x="32089" y="10916"/>
                  </a:cubicBezTo>
                  <a:cubicBezTo>
                    <a:pt x="32079" y="10916"/>
                    <a:pt x="32069" y="10915"/>
                    <a:pt x="32058" y="10913"/>
                  </a:cubicBezTo>
                  <a:cubicBezTo>
                    <a:pt x="32035" y="10903"/>
                    <a:pt x="32004" y="10899"/>
                    <a:pt x="31969" y="10899"/>
                  </a:cubicBezTo>
                  <a:cubicBezTo>
                    <a:pt x="31808" y="10899"/>
                    <a:pt x="31555" y="10998"/>
                    <a:pt x="31515" y="11124"/>
                  </a:cubicBezTo>
                  <a:lnTo>
                    <a:pt x="31491" y="11068"/>
                  </a:lnTo>
                  <a:cubicBezTo>
                    <a:pt x="31463" y="11049"/>
                    <a:pt x="31427" y="11040"/>
                    <a:pt x="31389" y="11040"/>
                  </a:cubicBezTo>
                  <a:cubicBezTo>
                    <a:pt x="31259" y="11040"/>
                    <a:pt x="31093" y="11134"/>
                    <a:pt x="31037" y="11246"/>
                  </a:cubicBezTo>
                  <a:cubicBezTo>
                    <a:pt x="30972" y="11226"/>
                    <a:pt x="30907" y="11200"/>
                    <a:pt x="30845" y="11200"/>
                  </a:cubicBezTo>
                  <a:cubicBezTo>
                    <a:pt x="30807" y="11200"/>
                    <a:pt x="30771" y="11210"/>
                    <a:pt x="30737" y="11238"/>
                  </a:cubicBezTo>
                  <a:cubicBezTo>
                    <a:pt x="30711" y="11242"/>
                    <a:pt x="30692" y="11245"/>
                    <a:pt x="30679" y="11245"/>
                  </a:cubicBezTo>
                  <a:cubicBezTo>
                    <a:pt x="30642" y="11245"/>
                    <a:pt x="30643" y="11221"/>
                    <a:pt x="30631" y="11132"/>
                  </a:cubicBezTo>
                  <a:cubicBezTo>
                    <a:pt x="30624" y="11082"/>
                    <a:pt x="30617" y="11032"/>
                    <a:pt x="30549" y="11032"/>
                  </a:cubicBezTo>
                  <a:cubicBezTo>
                    <a:pt x="30540" y="11032"/>
                    <a:pt x="30529" y="11033"/>
                    <a:pt x="30518" y="11035"/>
                  </a:cubicBezTo>
                  <a:cubicBezTo>
                    <a:pt x="30429" y="11043"/>
                    <a:pt x="30437" y="11108"/>
                    <a:pt x="30437" y="11165"/>
                  </a:cubicBezTo>
                  <a:cubicBezTo>
                    <a:pt x="30437" y="11165"/>
                    <a:pt x="30348" y="11173"/>
                    <a:pt x="30250" y="11181"/>
                  </a:cubicBezTo>
                  <a:cubicBezTo>
                    <a:pt x="30250" y="11181"/>
                    <a:pt x="30153" y="11181"/>
                    <a:pt x="30161" y="11238"/>
                  </a:cubicBezTo>
                  <a:cubicBezTo>
                    <a:pt x="30161" y="11303"/>
                    <a:pt x="30064" y="11303"/>
                    <a:pt x="29966" y="11311"/>
                  </a:cubicBezTo>
                  <a:cubicBezTo>
                    <a:pt x="29966" y="11294"/>
                    <a:pt x="29958" y="11287"/>
                    <a:pt x="29949" y="11287"/>
                  </a:cubicBezTo>
                  <a:cubicBezTo>
                    <a:pt x="29926" y="11287"/>
                    <a:pt x="29898" y="11327"/>
                    <a:pt x="29966" y="11368"/>
                  </a:cubicBezTo>
                  <a:cubicBezTo>
                    <a:pt x="29966" y="11432"/>
                    <a:pt x="29966" y="11489"/>
                    <a:pt x="29869" y="11497"/>
                  </a:cubicBezTo>
                  <a:cubicBezTo>
                    <a:pt x="29869" y="11497"/>
                    <a:pt x="29869" y="11554"/>
                    <a:pt x="29869" y="11611"/>
                  </a:cubicBezTo>
                  <a:cubicBezTo>
                    <a:pt x="29869" y="11732"/>
                    <a:pt x="29861" y="11797"/>
                    <a:pt x="30080" y="11846"/>
                  </a:cubicBezTo>
                  <a:cubicBezTo>
                    <a:pt x="30236" y="11864"/>
                    <a:pt x="30381" y="11874"/>
                    <a:pt x="30500" y="11874"/>
                  </a:cubicBezTo>
                  <a:cubicBezTo>
                    <a:pt x="30704" y="11874"/>
                    <a:pt x="30833" y="11844"/>
                    <a:pt x="30818" y="11773"/>
                  </a:cubicBezTo>
                  <a:cubicBezTo>
                    <a:pt x="30883" y="11724"/>
                    <a:pt x="30947" y="11700"/>
                    <a:pt x="31020" y="11684"/>
                  </a:cubicBezTo>
                  <a:cubicBezTo>
                    <a:pt x="31053" y="11676"/>
                    <a:pt x="31086" y="11672"/>
                    <a:pt x="31119" y="11672"/>
                  </a:cubicBezTo>
                  <a:cubicBezTo>
                    <a:pt x="31159" y="11672"/>
                    <a:pt x="31199" y="11678"/>
                    <a:pt x="31239" y="11692"/>
                  </a:cubicBezTo>
                  <a:cubicBezTo>
                    <a:pt x="31242" y="11703"/>
                    <a:pt x="31260" y="11708"/>
                    <a:pt x="31290" y="11708"/>
                  </a:cubicBezTo>
                  <a:cubicBezTo>
                    <a:pt x="31419" y="11708"/>
                    <a:pt x="31773" y="11613"/>
                    <a:pt x="32180" y="11449"/>
                  </a:cubicBezTo>
                  <a:cubicBezTo>
                    <a:pt x="32772" y="11189"/>
                    <a:pt x="33031" y="10986"/>
                    <a:pt x="33161" y="10986"/>
                  </a:cubicBezTo>
                  <a:cubicBezTo>
                    <a:pt x="33234" y="10986"/>
                    <a:pt x="33307" y="10954"/>
                    <a:pt x="33372" y="10913"/>
                  </a:cubicBezTo>
                  <a:cubicBezTo>
                    <a:pt x="33339" y="10865"/>
                    <a:pt x="33891" y="10500"/>
                    <a:pt x="34385" y="9908"/>
                  </a:cubicBezTo>
                  <a:cubicBezTo>
                    <a:pt x="34896" y="9332"/>
                    <a:pt x="35228" y="8635"/>
                    <a:pt x="35172" y="8611"/>
                  </a:cubicBezTo>
                  <a:lnTo>
                    <a:pt x="35269" y="8416"/>
                  </a:lnTo>
                  <a:cubicBezTo>
                    <a:pt x="35272" y="8418"/>
                    <a:pt x="35275" y="8418"/>
                    <a:pt x="35279" y="8418"/>
                  </a:cubicBezTo>
                  <a:cubicBezTo>
                    <a:pt x="35335" y="8418"/>
                    <a:pt x="35411" y="8226"/>
                    <a:pt x="35480" y="8027"/>
                  </a:cubicBezTo>
                  <a:cubicBezTo>
                    <a:pt x="35504" y="7808"/>
                    <a:pt x="35553" y="7597"/>
                    <a:pt x="35553" y="7597"/>
                  </a:cubicBezTo>
                  <a:cubicBezTo>
                    <a:pt x="35556" y="7599"/>
                    <a:pt x="35560" y="7599"/>
                    <a:pt x="35564" y="7599"/>
                  </a:cubicBezTo>
                  <a:cubicBezTo>
                    <a:pt x="35614" y="7599"/>
                    <a:pt x="35646" y="7494"/>
                    <a:pt x="35699" y="7297"/>
                  </a:cubicBezTo>
                  <a:cubicBezTo>
                    <a:pt x="35739" y="7079"/>
                    <a:pt x="35747" y="6973"/>
                    <a:pt x="35691" y="6957"/>
                  </a:cubicBezTo>
                  <a:cubicBezTo>
                    <a:pt x="35723" y="6852"/>
                    <a:pt x="35804" y="6106"/>
                    <a:pt x="35820" y="5773"/>
                  </a:cubicBezTo>
                  <a:cubicBezTo>
                    <a:pt x="35877" y="5660"/>
                    <a:pt x="35812" y="5554"/>
                    <a:pt x="35747" y="5449"/>
                  </a:cubicBezTo>
                  <a:cubicBezTo>
                    <a:pt x="35745" y="5449"/>
                    <a:pt x="35743" y="5449"/>
                    <a:pt x="35741" y="5449"/>
                  </a:cubicBezTo>
                  <a:cubicBezTo>
                    <a:pt x="35685" y="5449"/>
                    <a:pt x="35609" y="5348"/>
                    <a:pt x="35593" y="5246"/>
                  </a:cubicBezTo>
                  <a:lnTo>
                    <a:pt x="35715" y="5230"/>
                  </a:lnTo>
                  <a:cubicBezTo>
                    <a:pt x="35745" y="5273"/>
                    <a:pt x="35762" y="5299"/>
                    <a:pt x="35771" y="5299"/>
                  </a:cubicBezTo>
                  <a:cubicBezTo>
                    <a:pt x="35782" y="5299"/>
                    <a:pt x="35775" y="5246"/>
                    <a:pt x="35755" y="5116"/>
                  </a:cubicBezTo>
                  <a:cubicBezTo>
                    <a:pt x="35739" y="5011"/>
                    <a:pt x="35723" y="4898"/>
                    <a:pt x="35723" y="4898"/>
                  </a:cubicBezTo>
                  <a:cubicBezTo>
                    <a:pt x="35722" y="4898"/>
                    <a:pt x="35721" y="4898"/>
                    <a:pt x="35720" y="4898"/>
                  </a:cubicBezTo>
                  <a:cubicBezTo>
                    <a:pt x="35664" y="4898"/>
                    <a:pt x="35573" y="4360"/>
                    <a:pt x="35285" y="3665"/>
                  </a:cubicBezTo>
                  <a:cubicBezTo>
                    <a:pt x="34891" y="2815"/>
                    <a:pt x="34644" y="2569"/>
                    <a:pt x="34594" y="2569"/>
                  </a:cubicBezTo>
                  <a:cubicBezTo>
                    <a:pt x="34591" y="2569"/>
                    <a:pt x="34589" y="2570"/>
                    <a:pt x="34588" y="2571"/>
                  </a:cubicBezTo>
                  <a:cubicBezTo>
                    <a:pt x="34579" y="2577"/>
                    <a:pt x="34571" y="2580"/>
                    <a:pt x="34562" y="2580"/>
                  </a:cubicBezTo>
                  <a:cubicBezTo>
                    <a:pt x="34514" y="2580"/>
                    <a:pt x="34458" y="2478"/>
                    <a:pt x="34320" y="2230"/>
                  </a:cubicBezTo>
                  <a:cubicBezTo>
                    <a:pt x="34028" y="1630"/>
                    <a:pt x="33988" y="1638"/>
                    <a:pt x="33874" y="1606"/>
                  </a:cubicBezTo>
                  <a:lnTo>
                    <a:pt x="33874" y="1606"/>
                  </a:lnTo>
                  <a:cubicBezTo>
                    <a:pt x="33955" y="1679"/>
                    <a:pt x="33915" y="1727"/>
                    <a:pt x="33874" y="1768"/>
                  </a:cubicBezTo>
                  <a:cubicBezTo>
                    <a:pt x="33851" y="1792"/>
                    <a:pt x="33827" y="1803"/>
                    <a:pt x="33805" y="1803"/>
                  </a:cubicBezTo>
                  <a:cubicBezTo>
                    <a:pt x="33753" y="1803"/>
                    <a:pt x="33712" y="1737"/>
                    <a:pt x="33712" y="1622"/>
                  </a:cubicBezTo>
                  <a:cubicBezTo>
                    <a:pt x="33761" y="1573"/>
                    <a:pt x="33453" y="1298"/>
                    <a:pt x="33096" y="1071"/>
                  </a:cubicBezTo>
                  <a:cubicBezTo>
                    <a:pt x="32767" y="869"/>
                    <a:pt x="32382" y="736"/>
                    <a:pt x="32267" y="736"/>
                  </a:cubicBezTo>
                  <a:cubicBezTo>
                    <a:pt x="32259" y="736"/>
                    <a:pt x="32252" y="736"/>
                    <a:pt x="32247" y="738"/>
                  </a:cubicBezTo>
                  <a:lnTo>
                    <a:pt x="32247" y="738"/>
                  </a:lnTo>
                  <a:cubicBezTo>
                    <a:pt x="32253" y="725"/>
                    <a:pt x="32260" y="709"/>
                    <a:pt x="32269" y="690"/>
                  </a:cubicBezTo>
                  <a:cubicBezTo>
                    <a:pt x="32293" y="633"/>
                    <a:pt x="32204" y="576"/>
                    <a:pt x="31791" y="430"/>
                  </a:cubicBezTo>
                  <a:cubicBezTo>
                    <a:pt x="31693" y="390"/>
                    <a:pt x="31588" y="357"/>
                    <a:pt x="31474" y="333"/>
                  </a:cubicBezTo>
                  <a:cubicBezTo>
                    <a:pt x="31468" y="354"/>
                    <a:pt x="31438" y="363"/>
                    <a:pt x="31395" y="363"/>
                  </a:cubicBezTo>
                  <a:cubicBezTo>
                    <a:pt x="31222" y="363"/>
                    <a:pt x="30836" y="226"/>
                    <a:pt x="30842" y="187"/>
                  </a:cubicBezTo>
                  <a:cubicBezTo>
                    <a:pt x="30745" y="114"/>
                    <a:pt x="30745" y="114"/>
                    <a:pt x="30526" y="82"/>
                  </a:cubicBezTo>
                  <a:cubicBezTo>
                    <a:pt x="30398" y="109"/>
                    <a:pt x="30267" y="122"/>
                    <a:pt x="30137" y="122"/>
                  </a:cubicBezTo>
                  <a:cubicBezTo>
                    <a:pt x="30077" y="122"/>
                    <a:pt x="30017" y="119"/>
                    <a:pt x="29958" y="114"/>
                  </a:cubicBezTo>
                  <a:cubicBezTo>
                    <a:pt x="29780" y="98"/>
                    <a:pt x="29683" y="73"/>
                    <a:pt x="29675" y="41"/>
                  </a:cubicBezTo>
                  <a:lnTo>
                    <a:pt x="29488" y="41"/>
                  </a:lnTo>
                  <a:cubicBezTo>
                    <a:pt x="29386" y="82"/>
                    <a:pt x="29279" y="100"/>
                    <a:pt x="29170" y="100"/>
                  </a:cubicBezTo>
                  <a:cubicBezTo>
                    <a:pt x="29149" y="100"/>
                    <a:pt x="29128" y="99"/>
                    <a:pt x="29107" y="98"/>
                  </a:cubicBezTo>
                  <a:cubicBezTo>
                    <a:pt x="28823" y="98"/>
                    <a:pt x="28734" y="98"/>
                    <a:pt x="28823" y="155"/>
                  </a:cubicBezTo>
                  <a:cubicBezTo>
                    <a:pt x="28823" y="211"/>
                    <a:pt x="28823" y="276"/>
                    <a:pt x="28726" y="276"/>
                  </a:cubicBezTo>
                  <a:lnTo>
                    <a:pt x="28726" y="211"/>
                  </a:lnTo>
                  <a:cubicBezTo>
                    <a:pt x="28734" y="155"/>
                    <a:pt x="28450" y="155"/>
                    <a:pt x="28069" y="155"/>
                  </a:cubicBezTo>
                  <a:cubicBezTo>
                    <a:pt x="27599" y="146"/>
                    <a:pt x="27413" y="146"/>
                    <a:pt x="27315" y="90"/>
                  </a:cubicBezTo>
                  <a:lnTo>
                    <a:pt x="27218" y="146"/>
                  </a:lnTo>
                  <a:cubicBezTo>
                    <a:pt x="27173" y="175"/>
                    <a:pt x="27127" y="189"/>
                    <a:pt x="27091" y="189"/>
                  </a:cubicBezTo>
                  <a:cubicBezTo>
                    <a:pt x="27056" y="189"/>
                    <a:pt x="27031" y="175"/>
                    <a:pt x="27031" y="146"/>
                  </a:cubicBezTo>
                  <a:cubicBezTo>
                    <a:pt x="26985" y="117"/>
                    <a:pt x="26861" y="101"/>
                    <a:pt x="26727" y="101"/>
                  </a:cubicBezTo>
                  <a:cubicBezTo>
                    <a:pt x="26600" y="101"/>
                    <a:pt x="26465" y="115"/>
                    <a:pt x="26375" y="146"/>
                  </a:cubicBezTo>
                  <a:lnTo>
                    <a:pt x="26180" y="138"/>
                  </a:lnTo>
                  <a:cubicBezTo>
                    <a:pt x="26135" y="81"/>
                    <a:pt x="26039" y="50"/>
                    <a:pt x="25943" y="50"/>
                  </a:cubicBezTo>
                  <a:cubicBezTo>
                    <a:pt x="25851" y="50"/>
                    <a:pt x="25758" y="79"/>
                    <a:pt x="25710" y="138"/>
                  </a:cubicBezTo>
                  <a:cubicBezTo>
                    <a:pt x="25710" y="82"/>
                    <a:pt x="25621" y="82"/>
                    <a:pt x="25523" y="82"/>
                  </a:cubicBezTo>
                  <a:cubicBezTo>
                    <a:pt x="25433" y="109"/>
                    <a:pt x="25298" y="123"/>
                    <a:pt x="25182" y="123"/>
                  </a:cubicBezTo>
                  <a:cubicBezTo>
                    <a:pt x="25058" y="123"/>
                    <a:pt x="24956" y="107"/>
                    <a:pt x="24956" y="73"/>
                  </a:cubicBezTo>
                  <a:lnTo>
                    <a:pt x="24859" y="73"/>
                  </a:lnTo>
                  <a:cubicBezTo>
                    <a:pt x="24788" y="116"/>
                    <a:pt x="24705" y="140"/>
                    <a:pt x="24615" y="140"/>
                  </a:cubicBezTo>
                  <a:cubicBezTo>
                    <a:pt x="24601" y="140"/>
                    <a:pt x="24588" y="139"/>
                    <a:pt x="24575" y="138"/>
                  </a:cubicBezTo>
                  <a:cubicBezTo>
                    <a:pt x="24554" y="135"/>
                    <a:pt x="24534" y="133"/>
                    <a:pt x="24514" y="133"/>
                  </a:cubicBezTo>
                  <a:cubicBezTo>
                    <a:pt x="24437" y="133"/>
                    <a:pt x="24362" y="157"/>
                    <a:pt x="24291" y="195"/>
                  </a:cubicBezTo>
                  <a:cubicBezTo>
                    <a:pt x="24234" y="228"/>
                    <a:pt x="24169" y="252"/>
                    <a:pt x="24105" y="252"/>
                  </a:cubicBezTo>
                  <a:cubicBezTo>
                    <a:pt x="24007" y="252"/>
                    <a:pt x="24105" y="195"/>
                    <a:pt x="24202" y="130"/>
                  </a:cubicBezTo>
                  <a:cubicBezTo>
                    <a:pt x="24279" y="107"/>
                    <a:pt x="24276" y="93"/>
                    <a:pt x="24225" y="93"/>
                  </a:cubicBezTo>
                  <a:cubicBezTo>
                    <a:pt x="24153" y="93"/>
                    <a:pt x="23987" y="120"/>
                    <a:pt x="23821" y="187"/>
                  </a:cubicBezTo>
                  <a:cubicBezTo>
                    <a:pt x="23679" y="248"/>
                    <a:pt x="23608" y="278"/>
                    <a:pt x="23597" y="278"/>
                  </a:cubicBezTo>
                  <a:cubicBezTo>
                    <a:pt x="23586" y="278"/>
                    <a:pt x="23634" y="248"/>
                    <a:pt x="23732" y="187"/>
                  </a:cubicBezTo>
                  <a:cubicBezTo>
                    <a:pt x="23795" y="147"/>
                    <a:pt x="23862" y="107"/>
                    <a:pt x="23830" y="107"/>
                  </a:cubicBezTo>
                  <a:cubicBezTo>
                    <a:pt x="23816" y="107"/>
                    <a:pt x="23786" y="114"/>
                    <a:pt x="23732" y="130"/>
                  </a:cubicBezTo>
                  <a:cubicBezTo>
                    <a:pt x="23732" y="130"/>
                    <a:pt x="23537" y="130"/>
                    <a:pt x="23537" y="187"/>
                  </a:cubicBezTo>
                  <a:lnTo>
                    <a:pt x="23253" y="187"/>
                  </a:lnTo>
                  <a:cubicBezTo>
                    <a:pt x="23154" y="152"/>
                    <a:pt x="23043" y="129"/>
                    <a:pt x="22930" y="129"/>
                  </a:cubicBezTo>
                  <a:cubicBezTo>
                    <a:pt x="22914" y="129"/>
                    <a:pt x="22897" y="129"/>
                    <a:pt x="22880" y="130"/>
                  </a:cubicBezTo>
                  <a:cubicBezTo>
                    <a:pt x="22832" y="159"/>
                    <a:pt x="22807" y="173"/>
                    <a:pt x="22784" y="173"/>
                  </a:cubicBezTo>
                  <a:cubicBezTo>
                    <a:pt x="22761" y="173"/>
                    <a:pt x="22738" y="159"/>
                    <a:pt x="22694" y="130"/>
                  </a:cubicBezTo>
                  <a:cubicBezTo>
                    <a:pt x="22694" y="103"/>
                    <a:pt x="22676" y="87"/>
                    <a:pt x="22656" y="87"/>
                  </a:cubicBezTo>
                  <a:cubicBezTo>
                    <a:pt x="22629" y="87"/>
                    <a:pt x="22596" y="117"/>
                    <a:pt x="22596" y="187"/>
                  </a:cubicBezTo>
                  <a:cubicBezTo>
                    <a:pt x="22552" y="215"/>
                    <a:pt x="22501" y="230"/>
                    <a:pt x="22452" y="230"/>
                  </a:cubicBezTo>
                  <a:cubicBezTo>
                    <a:pt x="22402" y="230"/>
                    <a:pt x="22353" y="215"/>
                    <a:pt x="22313" y="187"/>
                  </a:cubicBezTo>
                  <a:cubicBezTo>
                    <a:pt x="22313" y="115"/>
                    <a:pt x="22281" y="85"/>
                    <a:pt x="22256" y="85"/>
                  </a:cubicBezTo>
                  <a:cubicBezTo>
                    <a:pt x="22238" y="85"/>
                    <a:pt x="22224" y="99"/>
                    <a:pt x="22224" y="122"/>
                  </a:cubicBezTo>
                  <a:cubicBezTo>
                    <a:pt x="22159" y="163"/>
                    <a:pt x="22094" y="179"/>
                    <a:pt x="22029" y="187"/>
                  </a:cubicBezTo>
                  <a:cubicBezTo>
                    <a:pt x="22029" y="122"/>
                    <a:pt x="21178" y="122"/>
                    <a:pt x="20334" y="114"/>
                  </a:cubicBezTo>
                  <a:cubicBezTo>
                    <a:pt x="20237" y="114"/>
                    <a:pt x="20140" y="171"/>
                    <a:pt x="20140" y="236"/>
                  </a:cubicBezTo>
                  <a:cubicBezTo>
                    <a:pt x="20140" y="286"/>
                    <a:pt x="20140" y="305"/>
                    <a:pt x="20133" y="305"/>
                  </a:cubicBezTo>
                  <a:cubicBezTo>
                    <a:pt x="20124" y="305"/>
                    <a:pt x="20103" y="269"/>
                    <a:pt x="20051" y="236"/>
                  </a:cubicBezTo>
                  <a:cubicBezTo>
                    <a:pt x="20001" y="145"/>
                    <a:pt x="19929" y="99"/>
                    <a:pt x="19882" y="99"/>
                  </a:cubicBezTo>
                  <a:cubicBezTo>
                    <a:pt x="19835" y="99"/>
                    <a:pt x="19812" y="143"/>
                    <a:pt x="19856" y="236"/>
                  </a:cubicBezTo>
                  <a:cubicBezTo>
                    <a:pt x="19905" y="292"/>
                    <a:pt x="19929" y="321"/>
                    <a:pt x="19918" y="321"/>
                  </a:cubicBezTo>
                  <a:cubicBezTo>
                    <a:pt x="19907" y="321"/>
                    <a:pt x="19860" y="292"/>
                    <a:pt x="19767" y="236"/>
                  </a:cubicBezTo>
                  <a:cubicBezTo>
                    <a:pt x="19718" y="203"/>
                    <a:pt x="19694" y="187"/>
                    <a:pt x="19670" y="187"/>
                  </a:cubicBezTo>
                  <a:cubicBezTo>
                    <a:pt x="19645" y="187"/>
                    <a:pt x="19621" y="203"/>
                    <a:pt x="19572" y="236"/>
                  </a:cubicBezTo>
                  <a:cubicBezTo>
                    <a:pt x="19572" y="264"/>
                    <a:pt x="19550" y="278"/>
                    <a:pt x="19528" y="278"/>
                  </a:cubicBezTo>
                  <a:cubicBezTo>
                    <a:pt x="19505" y="278"/>
                    <a:pt x="19483" y="264"/>
                    <a:pt x="19483" y="236"/>
                  </a:cubicBezTo>
                  <a:cubicBezTo>
                    <a:pt x="19414" y="189"/>
                    <a:pt x="19349" y="147"/>
                    <a:pt x="19317" y="147"/>
                  </a:cubicBezTo>
                  <a:cubicBezTo>
                    <a:pt x="19304" y="147"/>
                    <a:pt x="19297" y="154"/>
                    <a:pt x="19297" y="171"/>
                  </a:cubicBezTo>
                  <a:cubicBezTo>
                    <a:pt x="19224" y="171"/>
                    <a:pt x="19159" y="146"/>
                    <a:pt x="19102" y="114"/>
                  </a:cubicBezTo>
                  <a:cubicBezTo>
                    <a:pt x="19074" y="94"/>
                    <a:pt x="19046" y="85"/>
                    <a:pt x="19016" y="85"/>
                  </a:cubicBezTo>
                  <a:cubicBezTo>
                    <a:pt x="18952" y="85"/>
                    <a:pt x="18885" y="126"/>
                    <a:pt x="18818" y="171"/>
                  </a:cubicBezTo>
                  <a:cubicBezTo>
                    <a:pt x="18676" y="228"/>
                    <a:pt x="18583" y="256"/>
                    <a:pt x="18538" y="256"/>
                  </a:cubicBezTo>
                  <a:cubicBezTo>
                    <a:pt x="18492" y="256"/>
                    <a:pt x="18494" y="228"/>
                    <a:pt x="18543" y="171"/>
                  </a:cubicBezTo>
                  <a:cubicBezTo>
                    <a:pt x="18577" y="123"/>
                    <a:pt x="18527" y="103"/>
                    <a:pt x="18448" y="103"/>
                  </a:cubicBezTo>
                  <a:cubicBezTo>
                    <a:pt x="18322" y="103"/>
                    <a:pt x="18124" y="153"/>
                    <a:pt x="18064" y="228"/>
                  </a:cubicBezTo>
                  <a:cubicBezTo>
                    <a:pt x="18007" y="294"/>
                    <a:pt x="17984" y="322"/>
                    <a:pt x="17976" y="322"/>
                  </a:cubicBezTo>
                  <a:cubicBezTo>
                    <a:pt x="17970" y="322"/>
                    <a:pt x="17972" y="308"/>
                    <a:pt x="17975" y="284"/>
                  </a:cubicBezTo>
                  <a:cubicBezTo>
                    <a:pt x="17975" y="228"/>
                    <a:pt x="17878" y="228"/>
                    <a:pt x="17878" y="228"/>
                  </a:cubicBezTo>
                  <a:cubicBezTo>
                    <a:pt x="17780" y="228"/>
                    <a:pt x="17691" y="219"/>
                    <a:pt x="17691" y="163"/>
                  </a:cubicBezTo>
                  <a:cubicBezTo>
                    <a:pt x="17594" y="171"/>
                    <a:pt x="17497" y="187"/>
                    <a:pt x="17408" y="219"/>
                  </a:cubicBezTo>
                  <a:cubicBezTo>
                    <a:pt x="17334" y="266"/>
                    <a:pt x="17247" y="285"/>
                    <a:pt x="17163" y="285"/>
                  </a:cubicBezTo>
                  <a:cubicBezTo>
                    <a:pt x="17026" y="285"/>
                    <a:pt x="16895" y="233"/>
                    <a:pt x="16840" y="163"/>
                  </a:cubicBezTo>
                  <a:lnTo>
                    <a:pt x="16653" y="219"/>
                  </a:lnTo>
                  <a:cubicBezTo>
                    <a:pt x="16594" y="294"/>
                    <a:pt x="16535" y="344"/>
                    <a:pt x="16497" y="344"/>
                  </a:cubicBezTo>
                  <a:cubicBezTo>
                    <a:pt x="16474" y="344"/>
                    <a:pt x="16459" y="323"/>
                    <a:pt x="16459" y="276"/>
                  </a:cubicBezTo>
                  <a:lnTo>
                    <a:pt x="16459" y="219"/>
                  </a:lnTo>
                  <a:cubicBezTo>
                    <a:pt x="16425" y="262"/>
                    <a:pt x="16350" y="281"/>
                    <a:pt x="16269" y="281"/>
                  </a:cubicBezTo>
                  <a:cubicBezTo>
                    <a:pt x="16136" y="281"/>
                    <a:pt x="15989" y="230"/>
                    <a:pt x="15989" y="155"/>
                  </a:cubicBezTo>
                  <a:cubicBezTo>
                    <a:pt x="15989" y="98"/>
                    <a:pt x="15989" y="98"/>
                    <a:pt x="15899" y="98"/>
                  </a:cubicBezTo>
                  <a:lnTo>
                    <a:pt x="15899" y="155"/>
                  </a:lnTo>
                  <a:cubicBezTo>
                    <a:pt x="15899" y="211"/>
                    <a:pt x="15891" y="276"/>
                    <a:pt x="15802" y="276"/>
                  </a:cubicBezTo>
                  <a:cubicBezTo>
                    <a:pt x="15705" y="276"/>
                    <a:pt x="15616" y="276"/>
                    <a:pt x="15616" y="211"/>
                  </a:cubicBezTo>
                  <a:cubicBezTo>
                    <a:pt x="15547" y="171"/>
                    <a:pt x="15483" y="127"/>
                    <a:pt x="15448" y="127"/>
                  </a:cubicBezTo>
                  <a:cubicBezTo>
                    <a:pt x="15433" y="127"/>
                    <a:pt x="15424" y="135"/>
                    <a:pt x="15421" y="155"/>
                  </a:cubicBezTo>
                  <a:cubicBezTo>
                    <a:pt x="15356" y="146"/>
                    <a:pt x="15291" y="130"/>
                    <a:pt x="15235" y="90"/>
                  </a:cubicBezTo>
                  <a:lnTo>
                    <a:pt x="14862" y="90"/>
                  </a:lnTo>
                  <a:cubicBezTo>
                    <a:pt x="14813" y="118"/>
                    <a:pt x="14742" y="132"/>
                    <a:pt x="14683" y="132"/>
                  </a:cubicBezTo>
                  <a:cubicBezTo>
                    <a:pt x="14625" y="132"/>
                    <a:pt x="14578" y="118"/>
                    <a:pt x="14578" y="90"/>
                  </a:cubicBezTo>
                  <a:cubicBezTo>
                    <a:pt x="14481" y="90"/>
                    <a:pt x="14383" y="106"/>
                    <a:pt x="14294" y="146"/>
                  </a:cubicBezTo>
                  <a:cubicBezTo>
                    <a:pt x="14100" y="146"/>
                    <a:pt x="14010" y="146"/>
                    <a:pt x="14010" y="90"/>
                  </a:cubicBezTo>
                  <a:cubicBezTo>
                    <a:pt x="14010" y="57"/>
                    <a:pt x="14010" y="41"/>
                    <a:pt x="13998" y="41"/>
                  </a:cubicBezTo>
                  <a:cubicBezTo>
                    <a:pt x="13986" y="41"/>
                    <a:pt x="13962" y="57"/>
                    <a:pt x="13913" y="90"/>
                  </a:cubicBezTo>
                  <a:cubicBezTo>
                    <a:pt x="13913" y="146"/>
                    <a:pt x="13824" y="146"/>
                    <a:pt x="13727" y="146"/>
                  </a:cubicBezTo>
                  <a:lnTo>
                    <a:pt x="13540" y="146"/>
                  </a:lnTo>
                  <a:cubicBezTo>
                    <a:pt x="13540" y="203"/>
                    <a:pt x="13540" y="203"/>
                    <a:pt x="13443" y="203"/>
                  </a:cubicBezTo>
                  <a:cubicBezTo>
                    <a:pt x="13346" y="203"/>
                    <a:pt x="13062" y="138"/>
                    <a:pt x="12973" y="138"/>
                  </a:cubicBezTo>
                  <a:cubicBezTo>
                    <a:pt x="12689" y="138"/>
                    <a:pt x="12689" y="138"/>
                    <a:pt x="12778" y="203"/>
                  </a:cubicBezTo>
                  <a:cubicBezTo>
                    <a:pt x="12843" y="203"/>
                    <a:pt x="12864" y="228"/>
                    <a:pt x="12816" y="228"/>
                  </a:cubicBezTo>
                  <a:cubicBezTo>
                    <a:pt x="12792" y="228"/>
                    <a:pt x="12751" y="222"/>
                    <a:pt x="12689" y="203"/>
                  </a:cubicBezTo>
                  <a:cubicBezTo>
                    <a:pt x="12592" y="203"/>
                    <a:pt x="12308" y="138"/>
                    <a:pt x="12024" y="138"/>
                  </a:cubicBezTo>
                  <a:cubicBezTo>
                    <a:pt x="11651" y="138"/>
                    <a:pt x="11651" y="138"/>
                    <a:pt x="11651" y="195"/>
                  </a:cubicBezTo>
                  <a:cubicBezTo>
                    <a:pt x="11696" y="256"/>
                    <a:pt x="11696" y="286"/>
                    <a:pt x="11672" y="286"/>
                  </a:cubicBezTo>
                  <a:cubicBezTo>
                    <a:pt x="11649" y="286"/>
                    <a:pt x="11602" y="256"/>
                    <a:pt x="11554" y="195"/>
                  </a:cubicBezTo>
                  <a:cubicBezTo>
                    <a:pt x="11446" y="125"/>
                    <a:pt x="11368" y="95"/>
                    <a:pt x="11321" y="95"/>
                  </a:cubicBezTo>
                  <a:cubicBezTo>
                    <a:pt x="11287" y="95"/>
                    <a:pt x="11270" y="111"/>
                    <a:pt x="11270" y="138"/>
                  </a:cubicBezTo>
                  <a:cubicBezTo>
                    <a:pt x="11228" y="174"/>
                    <a:pt x="11167" y="197"/>
                    <a:pt x="11109" y="197"/>
                  </a:cubicBezTo>
                  <a:cubicBezTo>
                    <a:pt x="11100" y="197"/>
                    <a:pt x="11092" y="196"/>
                    <a:pt x="11083" y="195"/>
                  </a:cubicBezTo>
                  <a:cubicBezTo>
                    <a:pt x="11083" y="163"/>
                    <a:pt x="11059" y="146"/>
                    <a:pt x="11012" y="146"/>
                  </a:cubicBezTo>
                  <a:cubicBezTo>
                    <a:pt x="10964" y="146"/>
                    <a:pt x="10893" y="163"/>
                    <a:pt x="10800" y="195"/>
                  </a:cubicBezTo>
                  <a:cubicBezTo>
                    <a:pt x="10702" y="195"/>
                    <a:pt x="10702" y="195"/>
                    <a:pt x="10702" y="130"/>
                  </a:cubicBezTo>
                  <a:lnTo>
                    <a:pt x="10516" y="130"/>
                  </a:lnTo>
                  <a:cubicBezTo>
                    <a:pt x="10438" y="181"/>
                    <a:pt x="10294" y="199"/>
                    <a:pt x="10146" y="199"/>
                  </a:cubicBezTo>
                  <a:cubicBezTo>
                    <a:pt x="9938" y="199"/>
                    <a:pt x="9721" y="163"/>
                    <a:pt x="9665" y="130"/>
                  </a:cubicBezTo>
                  <a:cubicBezTo>
                    <a:pt x="9600" y="130"/>
                    <a:pt x="9535" y="146"/>
                    <a:pt x="9478" y="187"/>
                  </a:cubicBezTo>
                  <a:cubicBezTo>
                    <a:pt x="9429" y="244"/>
                    <a:pt x="9383" y="272"/>
                    <a:pt x="9348" y="272"/>
                  </a:cubicBezTo>
                  <a:cubicBezTo>
                    <a:pt x="9314" y="272"/>
                    <a:pt x="9292" y="244"/>
                    <a:pt x="9292" y="187"/>
                  </a:cubicBezTo>
                  <a:cubicBezTo>
                    <a:pt x="9292" y="126"/>
                    <a:pt x="9292" y="96"/>
                    <a:pt x="9279" y="96"/>
                  </a:cubicBezTo>
                  <a:cubicBezTo>
                    <a:pt x="9267" y="96"/>
                    <a:pt x="9243" y="126"/>
                    <a:pt x="9194" y="187"/>
                  </a:cubicBezTo>
                  <a:cubicBezTo>
                    <a:pt x="9155" y="210"/>
                    <a:pt x="9054" y="224"/>
                    <a:pt x="8954" y="224"/>
                  </a:cubicBezTo>
                  <a:cubicBezTo>
                    <a:pt x="8809" y="224"/>
                    <a:pt x="8666" y="194"/>
                    <a:pt x="8724" y="122"/>
                  </a:cubicBezTo>
                  <a:lnTo>
                    <a:pt x="8724" y="0"/>
                  </a:lnTo>
                  <a:close/>
                  <a:moveTo>
                    <a:pt x="13164" y="11096"/>
                  </a:moveTo>
                  <a:cubicBezTo>
                    <a:pt x="13150" y="11096"/>
                    <a:pt x="13105" y="11109"/>
                    <a:pt x="13029" y="11132"/>
                  </a:cubicBezTo>
                  <a:lnTo>
                    <a:pt x="12551" y="11132"/>
                  </a:lnTo>
                  <a:cubicBezTo>
                    <a:pt x="12462" y="11132"/>
                    <a:pt x="12364" y="11189"/>
                    <a:pt x="12364" y="11254"/>
                  </a:cubicBezTo>
                  <a:cubicBezTo>
                    <a:pt x="12298" y="11168"/>
                    <a:pt x="12197" y="11124"/>
                    <a:pt x="12096" y="11124"/>
                  </a:cubicBezTo>
                  <a:cubicBezTo>
                    <a:pt x="12025" y="11124"/>
                    <a:pt x="11954" y="11146"/>
                    <a:pt x="11894" y="11189"/>
                  </a:cubicBezTo>
                  <a:lnTo>
                    <a:pt x="11708" y="11189"/>
                  </a:lnTo>
                  <a:cubicBezTo>
                    <a:pt x="11698" y="11188"/>
                    <a:pt x="11689" y="11188"/>
                    <a:pt x="11680" y="11188"/>
                  </a:cubicBezTo>
                  <a:cubicBezTo>
                    <a:pt x="11618" y="11188"/>
                    <a:pt x="11563" y="11211"/>
                    <a:pt x="11513" y="11246"/>
                  </a:cubicBezTo>
                  <a:cubicBezTo>
                    <a:pt x="11484" y="11265"/>
                    <a:pt x="11456" y="11273"/>
                    <a:pt x="11428" y="11273"/>
                  </a:cubicBezTo>
                  <a:cubicBezTo>
                    <a:pt x="11362" y="11273"/>
                    <a:pt x="11298" y="11229"/>
                    <a:pt x="11229" y="11189"/>
                  </a:cubicBezTo>
                  <a:cubicBezTo>
                    <a:pt x="11166" y="11143"/>
                    <a:pt x="11098" y="11101"/>
                    <a:pt x="11065" y="11101"/>
                  </a:cubicBezTo>
                  <a:cubicBezTo>
                    <a:pt x="11051" y="11101"/>
                    <a:pt x="11043" y="11108"/>
                    <a:pt x="11043" y="11124"/>
                  </a:cubicBezTo>
                  <a:cubicBezTo>
                    <a:pt x="11043" y="11189"/>
                    <a:pt x="10856" y="11246"/>
                    <a:pt x="10759" y="11303"/>
                  </a:cubicBezTo>
                  <a:cubicBezTo>
                    <a:pt x="10730" y="11322"/>
                    <a:pt x="10702" y="11330"/>
                    <a:pt x="10679" y="11330"/>
                  </a:cubicBezTo>
                  <a:cubicBezTo>
                    <a:pt x="10625" y="11330"/>
                    <a:pt x="10599" y="11286"/>
                    <a:pt x="10662" y="11246"/>
                  </a:cubicBezTo>
                  <a:cubicBezTo>
                    <a:pt x="10670" y="11181"/>
                    <a:pt x="10670" y="11181"/>
                    <a:pt x="10475" y="11124"/>
                  </a:cubicBezTo>
                  <a:cubicBezTo>
                    <a:pt x="10386" y="11124"/>
                    <a:pt x="10192" y="11124"/>
                    <a:pt x="10192" y="11181"/>
                  </a:cubicBezTo>
                  <a:cubicBezTo>
                    <a:pt x="10192" y="11212"/>
                    <a:pt x="10059" y="11227"/>
                    <a:pt x="9912" y="11227"/>
                  </a:cubicBezTo>
                  <a:cubicBezTo>
                    <a:pt x="9755" y="11227"/>
                    <a:pt x="9581" y="11210"/>
                    <a:pt x="9535" y="11181"/>
                  </a:cubicBezTo>
                  <a:lnTo>
                    <a:pt x="9348" y="11181"/>
                  </a:lnTo>
                  <a:cubicBezTo>
                    <a:pt x="9251" y="11181"/>
                    <a:pt x="9154" y="11238"/>
                    <a:pt x="9065" y="11238"/>
                  </a:cubicBezTo>
                  <a:cubicBezTo>
                    <a:pt x="8992" y="11238"/>
                    <a:pt x="8927" y="11262"/>
                    <a:pt x="8870" y="11295"/>
                  </a:cubicBezTo>
                  <a:cubicBezTo>
                    <a:pt x="8781" y="11295"/>
                    <a:pt x="8684" y="11295"/>
                    <a:pt x="8684" y="11238"/>
                  </a:cubicBezTo>
                  <a:cubicBezTo>
                    <a:pt x="8635" y="11295"/>
                    <a:pt x="8611" y="11323"/>
                    <a:pt x="8587" y="11323"/>
                  </a:cubicBezTo>
                  <a:cubicBezTo>
                    <a:pt x="8564" y="11323"/>
                    <a:pt x="8542" y="11295"/>
                    <a:pt x="8497" y="11238"/>
                  </a:cubicBezTo>
                  <a:cubicBezTo>
                    <a:pt x="8497" y="11177"/>
                    <a:pt x="8497" y="11147"/>
                    <a:pt x="8485" y="11147"/>
                  </a:cubicBezTo>
                  <a:cubicBezTo>
                    <a:pt x="8473" y="11147"/>
                    <a:pt x="8448" y="11177"/>
                    <a:pt x="8400" y="11238"/>
                  </a:cubicBezTo>
                  <a:cubicBezTo>
                    <a:pt x="8353" y="11265"/>
                    <a:pt x="8328" y="11279"/>
                    <a:pt x="8306" y="11279"/>
                  </a:cubicBezTo>
                  <a:cubicBezTo>
                    <a:pt x="8282" y="11279"/>
                    <a:pt x="8259" y="11263"/>
                    <a:pt x="8213" y="11230"/>
                  </a:cubicBezTo>
                  <a:cubicBezTo>
                    <a:pt x="8213" y="11201"/>
                    <a:pt x="8191" y="11187"/>
                    <a:pt x="8168" y="11187"/>
                  </a:cubicBezTo>
                  <a:cubicBezTo>
                    <a:pt x="8144" y="11187"/>
                    <a:pt x="8120" y="11201"/>
                    <a:pt x="8116" y="11230"/>
                  </a:cubicBezTo>
                  <a:cubicBezTo>
                    <a:pt x="8055" y="11305"/>
                    <a:pt x="7923" y="11356"/>
                    <a:pt x="7833" y="11356"/>
                  </a:cubicBezTo>
                  <a:cubicBezTo>
                    <a:pt x="7779" y="11356"/>
                    <a:pt x="7740" y="11337"/>
                    <a:pt x="7743" y="11295"/>
                  </a:cubicBezTo>
                  <a:cubicBezTo>
                    <a:pt x="7670" y="11295"/>
                    <a:pt x="7605" y="11311"/>
                    <a:pt x="7548" y="11351"/>
                  </a:cubicBezTo>
                  <a:cubicBezTo>
                    <a:pt x="7500" y="11412"/>
                    <a:pt x="7476" y="11443"/>
                    <a:pt x="7464" y="11443"/>
                  </a:cubicBezTo>
                  <a:cubicBezTo>
                    <a:pt x="7453" y="11443"/>
                    <a:pt x="7455" y="11412"/>
                    <a:pt x="7459" y="11351"/>
                  </a:cubicBezTo>
                  <a:cubicBezTo>
                    <a:pt x="7411" y="11290"/>
                    <a:pt x="7362" y="11260"/>
                    <a:pt x="7314" y="11260"/>
                  </a:cubicBezTo>
                  <a:cubicBezTo>
                    <a:pt x="7267" y="11260"/>
                    <a:pt x="7220" y="11290"/>
                    <a:pt x="7176" y="11351"/>
                  </a:cubicBezTo>
                  <a:cubicBezTo>
                    <a:pt x="7143" y="11368"/>
                    <a:pt x="7111" y="11376"/>
                    <a:pt x="7078" y="11376"/>
                  </a:cubicBezTo>
                  <a:cubicBezTo>
                    <a:pt x="7046" y="11376"/>
                    <a:pt x="7013" y="11368"/>
                    <a:pt x="6981" y="11351"/>
                  </a:cubicBezTo>
                  <a:cubicBezTo>
                    <a:pt x="6871" y="11313"/>
                    <a:pt x="6628" y="11275"/>
                    <a:pt x="6468" y="11275"/>
                  </a:cubicBezTo>
                  <a:cubicBezTo>
                    <a:pt x="6461" y="11275"/>
                    <a:pt x="6454" y="11275"/>
                    <a:pt x="6448" y="11275"/>
                  </a:cubicBezTo>
                  <a:lnTo>
                    <a:pt x="6448" y="11275"/>
                  </a:lnTo>
                  <a:cubicBezTo>
                    <a:pt x="6290" y="11641"/>
                    <a:pt x="5935" y="11901"/>
                    <a:pt x="5513" y="11919"/>
                  </a:cubicBezTo>
                  <a:cubicBezTo>
                    <a:pt x="5619" y="11919"/>
                    <a:pt x="5830" y="11992"/>
                    <a:pt x="5830" y="12057"/>
                  </a:cubicBezTo>
                  <a:cubicBezTo>
                    <a:pt x="5876" y="12083"/>
                    <a:pt x="5917" y="12097"/>
                    <a:pt x="5943" y="12097"/>
                  </a:cubicBezTo>
                  <a:cubicBezTo>
                    <a:pt x="5981" y="12097"/>
                    <a:pt x="5988" y="12067"/>
                    <a:pt x="5935" y="12000"/>
                  </a:cubicBezTo>
                  <a:cubicBezTo>
                    <a:pt x="5935" y="11878"/>
                    <a:pt x="5935" y="11878"/>
                    <a:pt x="6130" y="11878"/>
                  </a:cubicBezTo>
                  <a:cubicBezTo>
                    <a:pt x="6219" y="11878"/>
                    <a:pt x="6316" y="11878"/>
                    <a:pt x="6316" y="11943"/>
                  </a:cubicBezTo>
                  <a:cubicBezTo>
                    <a:pt x="6316" y="12000"/>
                    <a:pt x="6316" y="12000"/>
                    <a:pt x="6503" y="12000"/>
                  </a:cubicBezTo>
                  <a:cubicBezTo>
                    <a:pt x="6754" y="11992"/>
                    <a:pt x="6997" y="11886"/>
                    <a:pt x="7167" y="11708"/>
                  </a:cubicBezTo>
                  <a:cubicBezTo>
                    <a:pt x="7167" y="11647"/>
                    <a:pt x="7167" y="11617"/>
                    <a:pt x="7180" y="11617"/>
                  </a:cubicBezTo>
                  <a:cubicBezTo>
                    <a:pt x="7192" y="11617"/>
                    <a:pt x="7216" y="11647"/>
                    <a:pt x="7265" y="11708"/>
                  </a:cubicBezTo>
                  <a:cubicBezTo>
                    <a:pt x="7265" y="11765"/>
                    <a:pt x="7354" y="11765"/>
                    <a:pt x="7451" y="11765"/>
                  </a:cubicBezTo>
                  <a:cubicBezTo>
                    <a:pt x="7451" y="11746"/>
                    <a:pt x="7462" y="11740"/>
                    <a:pt x="7473" y="11740"/>
                  </a:cubicBezTo>
                  <a:cubicBezTo>
                    <a:pt x="7494" y="11740"/>
                    <a:pt x="7516" y="11765"/>
                    <a:pt x="7451" y="11765"/>
                  </a:cubicBezTo>
                  <a:cubicBezTo>
                    <a:pt x="7451" y="11822"/>
                    <a:pt x="7354" y="11822"/>
                    <a:pt x="7265" y="11822"/>
                  </a:cubicBezTo>
                  <a:lnTo>
                    <a:pt x="7257" y="11886"/>
                  </a:lnTo>
                  <a:cubicBezTo>
                    <a:pt x="7305" y="11947"/>
                    <a:pt x="7354" y="11978"/>
                    <a:pt x="7402" y="11978"/>
                  </a:cubicBezTo>
                  <a:cubicBezTo>
                    <a:pt x="7449" y="11978"/>
                    <a:pt x="7496" y="11947"/>
                    <a:pt x="7540" y="11886"/>
                  </a:cubicBezTo>
                  <a:cubicBezTo>
                    <a:pt x="7589" y="11858"/>
                    <a:pt x="7613" y="11844"/>
                    <a:pt x="7638" y="11844"/>
                  </a:cubicBezTo>
                  <a:cubicBezTo>
                    <a:pt x="7662" y="11844"/>
                    <a:pt x="7686" y="11858"/>
                    <a:pt x="7735" y="11886"/>
                  </a:cubicBezTo>
                  <a:cubicBezTo>
                    <a:pt x="7800" y="11928"/>
                    <a:pt x="7869" y="11973"/>
                    <a:pt x="7902" y="11973"/>
                  </a:cubicBezTo>
                  <a:cubicBezTo>
                    <a:pt x="7914" y="11973"/>
                    <a:pt x="7921" y="11967"/>
                    <a:pt x="7921" y="11951"/>
                  </a:cubicBezTo>
                  <a:cubicBezTo>
                    <a:pt x="7934" y="11950"/>
                    <a:pt x="7947" y="11950"/>
                    <a:pt x="7959" y="11950"/>
                  </a:cubicBezTo>
                  <a:cubicBezTo>
                    <a:pt x="8044" y="11950"/>
                    <a:pt x="8128" y="11973"/>
                    <a:pt x="8205" y="12008"/>
                  </a:cubicBezTo>
                  <a:cubicBezTo>
                    <a:pt x="8392" y="12008"/>
                    <a:pt x="8489" y="12008"/>
                    <a:pt x="8489" y="11951"/>
                  </a:cubicBezTo>
                  <a:cubicBezTo>
                    <a:pt x="8489" y="11903"/>
                    <a:pt x="8538" y="11891"/>
                    <a:pt x="8602" y="11891"/>
                  </a:cubicBezTo>
                  <a:cubicBezTo>
                    <a:pt x="8625" y="11891"/>
                    <a:pt x="8650" y="11892"/>
                    <a:pt x="8675" y="11895"/>
                  </a:cubicBezTo>
                  <a:cubicBezTo>
                    <a:pt x="8773" y="11895"/>
                    <a:pt x="8862" y="11895"/>
                    <a:pt x="8862" y="11830"/>
                  </a:cubicBezTo>
                  <a:cubicBezTo>
                    <a:pt x="8862" y="11773"/>
                    <a:pt x="8959" y="11716"/>
                    <a:pt x="9146" y="11716"/>
                  </a:cubicBezTo>
                  <a:cubicBezTo>
                    <a:pt x="9228" y="11689"/>
                    <a:pt x="9275" y="11673"/>
                    <a:pt x="9309" y="11673"/>
                  </a:cubicBezTo>
                  <a:cubicBezTo>
                    <a:pt x="9356" y="11673"/>
                    <a:pt x="9378" y="11703"/>
                    <a:pt x="9429" y="11773"/>
                  </a:cubicBezTo>
                  <a:cubicBezTo>
                    <a:pt x="9429" y="11838"/>
                    <a:pt x="9527" y="11838"/>
                    <a:pt x="9616" y="11838"/>
                  </a:cubicBezTo>
                  <a:cubicBezTo>
                    <a:pt x="9689" y="11838"/>
                    <a:pt x="9754" y="11862"/>
                    <a:pt x="9811" y="11895"/>
                  </a:cubicBezTo>
                  <a:cubicBezTo>
                    <a:pt x="9837" y="11914"/>
                    <a:pt x="9856" y="11922"/>
                    <a:pt x="9869" y="11922"/>
                  </a:cubicBezTo>
                  <a:cubicBezTo>
                    <a:pt x="9900" y="11922"/>
                    <a:pt x="9900" y="11878"/>
                    <a:pt x="9900" y="11838"/>
                  </a:cubicBezTo>
                  <a:lnTo>
                    <a:pt x="9908" y="11716"/>
                  </a:lnTo>
                  <a:cubicBezTo>
                    <a:pt x="9997" y="11732"/>
                    <a:pt x="10070" y="11805"/>
                    <a:pt x="10094" y="11895"/>
                  </a:cubicBezTo>
                  <a:cubicBezTo>
                    <a:pt x="10139" y="11955"/>
                    <a:pt x="10161" y="11986"/>
                    <a:pt x="10172" y="11986"/>
                  </a:cubicBezTo>
                  <a:cubicBezTo>
                    <a:pt x="10184" y="11986"/>
                    <a:pt x="10184" y="11955"/>
                    <a:pt x="10184" y="11895"/>
                  </a:cubicBezTo>
                  <a:cubicBezTo>
                    <a:pt x="10184" y="11854"/>
                    <a:pt x="10232" y="11814"/>
                    <a:pt x="10327" y="11814"/>
                  </a:cubicBezTo>
                  <a:cubicBezTo>
                    <a:pt x="10366" y="11814"/>
                    <a:pt x="10413" y="11821"/>
                    <a:pt x="10467" y="11838"/>
                  </a:cubicBezTo>
                  <a:cubicBezTo>
                    <a:pt x="10662" y="11838"/>
                    <a:pt x="10848" y="11838"/>
                    <a:pt x="10848" y="11903"/>
                  </a:cubicBezTo>
                  <a:cubicBezTo>
                    <a:pt x="10877" y="11919"/>
                    <a:pt x="10909" y="11927"/>
                    <a:pt x="10942" y="11927"/>
                  </a:cubicBezTo>
                  <a:cubicBezTo>
                    <a:pt x="10974" y="11927"/>
                    <a:pt x="11006" y="11919"/>
                    <a:pt x="11035" y="11903"/>
                  </a:cubicBezTo>
                  <a:cubicBezTo>
                    <a:pt x="11083" y="11874"/>
                    <a:pt x="11130" y="11860"/>
                    <a:pt x="11200" y="11860"/>
                  </a:cubicBezTo>
                  <a:cubicBezTo>
                    <a:pt x="11270" y="11860"/>
                    <a:pt x="11363" y="11874"/>
                    <a:pt x="11505" y="11903"/>
                  </a:cubicBezTo>
                  <a:cubicBezTo>
                    <a:pt x="11740" y="11963"/>
                    <a:pt x="11858" y="11994"/>
                    <a:pt x="11917" y="11994"/>
                  </a:cubicBezTo>
                  <a:cubicBezTo>
                    <a:pt x="11975" y="11994"/>
                    <a:pt x="11975" y="11963"/>
                    <a:pt x="11975" y="11903"/>
                  </a:cubicBezTo>
                  <a:cubicBezTo>
                    <a:pt x="11975" y="11870"/>
                    <a:pt x="11978" y="11837"/>
                    <a:pt x="11997" y="11837"/>
                  </a:cubicBezTo>
                  <a:cubicBezTo>
                    <a:pt x="12012" y="11837"/>
                    <a:pt x="12035" y="11855"/>
                    <a:pt x="12073" y="11903"/>
                  </a:cubicBezTo>
                  <a:cubicBezTo>
                    <a:pt x="12101" y="11922"/>
                    <a:pt x="12130" y="11930"/>
                    <a:pt x="12160" y="11930"/>
                  </a:cubicBezTo>
                  <a:cubicBezTo>
                    <a:pt x="12232" y="11930"/>
                    <a:pt x="12317" y="11886"/>
                    <a:pt x="12454" y="11846"/>
                  </a:cubicBezTo>
                  <a:cubicBezTo>
                    <a:pt x="12519" y="11789"/>
                    <a:pt x="12559" y="11700"/>
                    <a:pt x="12551" y="11611"/>
                  </a:cubicBezTo>
                  <a:cubicBezTo>
                    <a:pt x="12551" y="11540"/>
                    <a:pt x="12551" y="11511"/>
                    <a:pt x="12587" y="11511"/>
                  </a:cubicBezTo>
                  <a:cubicBezTo>
                    <a:pt x="12613" y="11511"/>
                    <a:pt x="12659" y="11527"/>
                    <a:pt x="12737" y="11554"/>
                  </a:cubicBezTo>
                  <a:cubicBezTo>
                    <a:pt x="12835" y="11554"/>
                    <a:pt x="12924" y="11611"/>
                    <a:pt x="12924" y="11668"/>
                  </a:cubicBezTo>
                  <a:cubicBezTo>
                    <a:pt x="12924" y="11732"/>
                    <a:pt x="12827" y="11732"/>
                    <a:pt x="12827" y="11732"/>
                  </a:cubicBezTo>
                  <a:lnTo>
                    <a:pt x="12737" y="11732"/>
                  </a:lnTo>
                  <a:cubicBezTo>
                    <a:pt x="12737" y="11789"/>
                    <a:pt x="12737" y="11846"/>
                    <a:pt x="12924" y="11854"/>
                  </a:cubicBezTo>
                  <a:cubicBezTo>
                    <a:pt x="12969" y="11882"/>
                    <a:pt x="13015" y="11897"/>
                    <a:pt x="13051" y="11897"/>
                  </a:cubicBezTo>
                  <a:cubicBezTo>
                    <a:pt x="13086" y="11897"/>
                    <a:pt x="13110" y="11882"/>
                    <a:pt x="13110" y="11854"/>
                  </a:cubicBezTo>
                  <a:cubicBezTo>
                    <a:pt x="13208" y="11911"/>
                    <a:pt x="13394" y="11911"/>
                    <a:pt x="13581" y="11911"/>
                  </a:cubicBezTo>
                  <a:cubicBezTo>
                    <a:pt x="13767" y="11911"/>
                    <a:pt x="14051" y="11919"/>
                    <a:pt x="14148" y="11976"/>
                  </a:cubicBezTo>
                  <a:cubicBezTo>
                    <a:pt x="14335" y="11976"/>
                    <a:pt x="14432" y="11976"/>
                    <a:pt x="14432" y="11919"/>
                  </a:cubicBezTo>
                  <a:cubicBezTo>
                    <a:pt x="14432" y="11847"/>
                    <a:pt x="14466" y="11817"/>
                    <a:pt x="14494" y="11817"/>
                  </a:cubicBezTo>
                  <a:cubicBezTo>
                    <a:pt x="14513" y="11817"/>
                    <a:pt x="14529" y="11831"/>
                    <a:pt x="14529" y="11854"/>
                  </a:cubicBezTo>
                  <a:cubicBezTo>
                    <a:pt x="14586" y="11931"/>
                    <a:pt x="15103" y="11986"/>
                    <a:pt x="15497" y="11986"/>
                  </a:cubicBezTo>
                  <a:cubicBezTo>
                    <a:pt x="15721" y="11986"/>
                    <a:pt x="15905" y="11968"/>
                    <a:pt x="15940" y="11927"/>
                  </a:cubicBezTo>
                  <a:lnTo>
                    <a:pt x="16126" y="11927"/>
                  </a:lnTo>
                  <a:cubicBezTo>
                    <a:pt x="16227" y="11956"/>
                    <a:pt x="16425" y="11973"/>
                    <a:pt x="16606" y="11973"/>
                  </a:cubicBezTo>
                  <a:cubicBezTo>
                    <a:pt x="16776" y="11973"/>
                    <a:pt x="16931" y="11958"/>
                    <a:pt x="16978" y="11927"/>
                  </a:cubicBezTo>
                  <a:lnTo>
                    <a:pt x="17262" y="11927"/>
                  </a:lnTo>
                  <a:cubicBezTo>
                    <a:pt x="17358" y="11960"/>
                    <a:pt x="17430" y="11977"/>
                    <a:pt x="17492" y="11977"/>
                  </a:cubicBezTo>
                  <a:cubicBezTo>
                    <a:pt x="17549" y="11977"/>
                    <a:pt x="17596" y="11962"/>
                    <a:pt x="17643" y="11935"/>
                  </a:cubicBezTo>
                  <a:cubicBezTo>
                    <a:pt x="17706" y="11889"/>
                    <a:pt x="17724" y="11847"/>
                    <a:pt x="17730" y="11847"/>
                  </a:cubicBezTo>
                  <a:cubicBezTo>
                    <a:pt x="17732" y="11847"/>
                    <a:pt x="17732" y="11854"/>
                    <a:pt x="17732" y="11870"/>
                  </a:cubicBezTo>
                  <a:cubicBezTo>
                    <a:pt x="17732" y="11935"/>
                    <a:pt x="17926" y="11935"/>
                    <a:pt x="18299" y="11935"/>
                  </a:cubicBezTo>
                  <a:cubicBezTo>
                    <a:pt x="18680" y="11935"/>
                    <a:pt x="18680" y="11935"/>
                    <a:pt x="18583" y="11878"/>
                  </a:cubicBezTo>
                  <a:cubicBezTo>
                    <a:pt x="18695" y="11862"/>
                    <a:pt x="18774" y="11855"/>
                    <a:pt x="18829" y="11855"/>
                  </a:cubicBezTo>
                  <a:cubicBezTo>
                    <a:pt x="18964" y="11855"/>
                    <a:pt x="18964" y="11895"/>
                    <a:pt x="18964" y="11935"/>
                  </a:cubicBezTo>
                  <a:cubicBezTo>
                    <a:pt x="18920" y="11990"/>
                    <a:pt x="18934" y="12020"/>
                    <a:pt x="18972" y="12020"/>
                  </a:cubicBezTo>
                  <a:cubicBezTo>
                    <a:pt x="19017" y="12020"/>
                    <a:pt x="19097" y="11976"/>
                    <a:pt x="19151" y="11878"/>
                  </a:cubicBezTo>
                  <a:cubicBezTo>
                    <a:pt x="19206" y="11809"/>
                    <a:pt x="19291" y="11782"/>
                    <a:pt x="19353" y="11782"/>
                  </a:cubicBezTo>
                  <a:cubicBezTo>
                    <a:pt x="19400" y="11782"/>
                    <a:pt x="19434" y="11797"/>
                    <a:pt x="19434" y="11822"/>
                  </a:cubicBezTo>
                  <a:cubicBezTo>
                    <a:pt x="19434" y="11878"/>
                    <a:pt x="19337" y="11878"/>
                    <a:pt x="19248" y="11878"/>
                  </a:cubicBezTo>
                  <a:lnTo>
                    <a:pt x="19240" y="12000"/>
                  </a:lnTo>
                  <a:cubicBezTo>
                    <a:pt x="19249" y="12001"/>
                    <a:pt x="19259" y="12001"/>
                    <a:pt x="19268" y="12001"/>
                  </a:cubicBezTo>
                  <a:cubicBezTo>
                    <a:pt x="19329" y="12001"/>
                    <a:pt x="19385" y="11978"/>
                    <a:pt x="19434" y="11943"/>
                  </a:cubicBezTo>
                  <a:cubicBezTo>
                    <a:pt x="19499" y="11935"/>
                    <a:pt x="19564" y="11919"/>
                    <a:pt x="19621" y="11878"/>
                  </a:cubicBezTo>
                  <a:cubicBezTo>
                    <a:pt x="19718" y="11822"/>
                    <a:pt x="19718" y="11765"/>
                    <a:pt x="19621" y="11700"/>
                  </a:cubicBezTo>
                  <a:cubicBezTo>
                    <a:pt x="19532" y="11643"/>
                    <a:pt x="19629" y="11643"/>
                    <a:pt x="19718" y="11643"/>
                  </a:cubicBezTo>
                  <a:cubicBezTo>
                    <a:pt x="19905" y="11708"/>
                    <a:pt x="19905" y="11765"/>
                    <a:pt x="19816" y="11822"/>
                  </a:cubicBezTo>
                  <a:cubicBezTo>
                    <a:pt x="19718" y="11822"/>
                    <a:pt x="19718" y="11886"/>
                    <a:pt x="19718" y="11943"/>
                  </a:cubicBezTo>
                  <a:cubicBezTo>
                    <a:pt x="19718" y="11954"/>
                    <a:pt x="19734" y="11958"/>
                    <a:pt x="19760" y="11958"/>
                  </a:cubicBezTo>
                  <a:cubicBezTo>
                    <a:pt x="19877" y="11958"/>
                    <a:pt x="20206" y="11864"/>
                    <a:pt x="20286" y="11765"/>
                  </a:cubicBezTo>
                  <a:lnTo>
                    <a:pt x="20286" y="11822"/>
                  </a:lnTo>
                  <a:cubicBezTo>
                    <a:pt x="20286" y="11886"/>
                    <a:pt x="20472" y="11886"/>
                    <a:pt x="20659" y="11886"/>
                  </a:cubicBezTo>
                  <a:cubicBezTo>
                    <a:pt x="20845" y="11886"/>
                    <a:pt x="20943" y="11886"/>
                    <a:pt x="20943" y="11830"/>
                  </a:cubicBezTo>
                  <a:cubicBezTo>
                    <a:pt x="20943" y="11765"/>
                    <a:pt x="20943" y="11708"/>
                    <a:pt x="21040" y="11708"/>
                  </a:cubicBezTo>
                  <a:cubicBezTo>
                    <a:pt x="20943" y="11708"/>
                    <a:pt x="20943" y="11651"/>
                    <a:pt x="20951" y="11586"/>
                  </a:cubicBezTo>
                  <a:lnTo>
                    <a:pt x="20951" y="11586"/>
                  </a:lnTo>
                  <a:cubicBezTo>
                    <a:pt x="21048" y="11619"/>
                    <a:pt x="21137" y="11659"/>
                    <a:pt x="21226" y="11708"/>
                  </a:cubicBezTo>
                  <a:cubicBezTo>
                    <a:pt x="21413" y="11830"/>
                    <a:pt x="21607" y="11895"/>
                    <a:pt x="21980" y="11895"/>
                  </a:cubicBezTo>
                  <a:cubicBezTo>
                    <a:pt x="22167" y="11895"/>
                    <a:pt x="22451" y="11895"/>
                    <a:pt x="22548" y="11951"/>
                  </a:cubicBezTo>
                  <a:cubicBezTo>
                    <a:pt x="22597" y="11953"/>
                    <a:pt x="22639" y="11955"/>
                    <a:pt x="22676" y="11955"/>
                  </a:cubicBezTo>
                  <a:cubicBezTo>
                    <a:pt x="22779" y="11955"/>
                    <a:pt x="22832" y="11942"/>
                    <a:pt x="22832" y="11895"/>
                  </a:cubicBezTo>
                  <a:lnTo>
                    <a:pt x="23018" y="11895"/>
                  </a:lnTo>
                  <a:cubicBezTo>
                    <a:pt x="23068" y="11928"/>
                    <a:pt x="23142" y="11944"/>
                    <a:pt x="23202" y="11944"/>
                  </a:cubicBezTo>
                  <a:cubicBezTo>
                    <a:pt x="23258" y="11944"/>
                    <a:pt x="23302" y="11930"/>
                    <a:pt x="23302" y="11903"/>
                  </a:cubicBezTo>
                  <a:cubicBezTo>
                    <a:pt x="23334" y="11881"/>
                    <a:pt x="23366" y="11874"/>
                    <a:pt x="23397" y="11874"/>
                  </a:cubicBezTo>
                  <a:cubicBezTo>
                    <a:pt x="23460" y="11874"/>
                    <a:pt x="23521" y="11903"/>
                    <a:pt x="23586" y="11903"/>
                  </a:cubicBezTo>
                  <a:cubicBezTo>
                    <a:pt x="23669" y="11957"/>
                    <a:pt x="23715" y="11987"/>
                    <a:pt x="23733" y="11987"/>
                  </a:cubicBezTo>
                  <a:cubicBezTo>
                    <a:pt x="23754" y="11987"/>
                    <a:pt x="23732" y="11941"/>
                    <a:pt x="23683" y="11838"/>
                  </a:cubicBezTo>
                  <a:cubicBezTo>
                    <a:pt x="23683" y="11781"/>
                    <a:pt x="23496" y="11724"/>
                    <a:pt x="23399" y="11716"/>
                  </a:cubicBezTo>
                  <a:lnTo>
                    <a:pt x="23115" y="11716"/>
                  </a:lnTo>
                  <a:lnTo>
                    <a:pt x="23399" y="11659"/>
                  </a:lnTo>
                  <a:cubicBezTo>
                    <a:pt x="23496" y="11659"/>
                    <a:pt x="23683" y="11603"/>
                    <a:pt x="23683" y="11546"/>
                  </a:cubicBezTo>
                  <a:cubicBezTo>
                    <a:pt x="23683" y="11546"/>
                    <a:pt x="23683" y="11481"/>
                    <a:pt x="23780" y="11481"/>
                  </a:cubicBezTo>
                  <a:lnTo>
                    <a:pt x="23780" y="11603"/>
                  </a:lnTo>
                  <a:cubicBezTo>
                    <a:pt x="23707" y="11635"/>
                    <a:pt x="23675" y="11708"/>
                    <a:pt x="23683" y="11781"/>
                  </a:cubicBezTo>
                  <a:cubicBezTo>
                    <a:pt x="23738" y="11857"/>
                    <a:pt x="23869" y="11907"/>
                    <a:pt x="23960" y="11907"/>
                  </a:cubicBezTo>
                  <a:cubicBezTo>
                    <a:pt x="24015" y="11907"/>
                    <a:pt x="24056" y="11889"/>
                    <a:pt x="24056" y="11846"/>
                  </a:cubicBezTo>
                  <a:cubicBezTo>
                    <a:pt x="24068" y="11845"/>
                    <a:pt x="24079" y="11844"/>
                    <a:pt x="24091" y="11844"/>
                  </a:cubicBezTo>
                  <a:cubicBezTo>
                    <a:pt x="24149" y="11844"/>
                    <a:pt x="24202" y="11862"/>
                    <a:pt x="24242" y="11903"/>
                  </a:cubicBezTo>
                  <a:cubicBezTo>
                    <a:pt x="24242" y="11927"/>
                    <a:pt x="24260" y="11942"/>
                    <a:pt x="24289" y="11942"/>
                  </a:cubicBezTo>
                  <a:cubicBezTo>
                    <a:pt x="24326" y="11942"/>
                    <a:pt x="24381" y="11915"/>
                    <a:pt x="24437" y="11846"/>
                  </a:cubicBezTo>
                  <a:cubicBezTo>
                    <a:pt x="24486" y="11785"/>
                    <a:pt x="24532" y="11755"/>
                    <a:pt x="24579" y="11755"/>
                  </a:cubicBezTo>
                  <a:cubicBezTo>
                    <a:pt x="24625" y="11755"/>
                    <a:pt x="24672" y="11785"/>
                    <a:pt x="24721" y="11846"/>
                  </a:cubicBezTo>
                  <a:cubicBezTo>
                    <a:pt x="24832" y="11918"/>
                    <a:pt x="25008" y="11947"/>
                    <a:pt x="25133" y="11947"/>
                  </a:cubicBezTo>
                  <a:cubicBezTo>
                    <a:pt x="25219" y="11947"/>
                    <a:pt x="25280" y="11934"/>
                    <a:pt x="25280" y="11911"/>
                  </a:cubicBezTo>
                  <a:cubicBezTo>
                    <a:pt x="25285" y="11840"/>
                    <a:pt x="25382" y="11811"/>
                    <a:pt x="25480" y="11811"/>
                  </a:cubicBezTo>
                  <a:cubicBezTo>
                    <a:pt x="25551" y="11811"/>
                    <a:pt x="25624" y="11827"/>
                    <a:pt x="25661" y="11854"/>
                  </a:cubicBezTo>
                  <a:cubicBezTo>
                    <a:pt x="25706" y="11882"/>
                    <a:pt x="25756" y="11897"/>
                    <a:pt x="25806" y="11897"/>
                  </a:cubicBezTo>
                  <a:cubicBezTo>
                    <a:pt x="25856" y="11897"/>
                    <a:pt x="25904" y="11882"/>
                    <a:pt x="25945" y="11854"/>
                  </a:cubicBezTo>
                  <a:cubicBezTo>
                    <a:pt x="25945" y="11894"/>
                    <a:pt x="25993" y="11938"/>
                    <a:pt x="26053" y="11938"/>
                  </a:cubicBezTo>
                  <a:cubicBezTo>
                    <a:pt x="26078" y="11938"/>
                    <a:pt x="26105" y="11930"/>
                    <a:pt x="26131" y="11911"/>
                  </a:cubicBezTo>
                  <a:cubicBezTo>
                    <a:pt x="26131" y="11911"/>
                    <a:pt x="26229" y="11911"/>
                    <a:pt x="26131" y="11854"/>
                  </a:cubicBezTo>
                  <a:lnTo>
                    <a:pt x="26326" y="11732"/>
                  </a:lnTo>
                  <a:cubicBezTo>
                    <a:pt x="26229" y="11732"/>
                    <a:pt x="26229" y="11676"/>
                    <a:pt x="26229" y="11611"/>
                  </a:cubicBezTo>
                  <a:cubicBezTo>
                    <a:pt x="26229" y="11597"/>
                    <a:pt x="26250" y="11591"/>
                    <a:pt x="26285" y="11591"/>
                  </a:cubicBezTo>
                  <a:cubicBezTo>
                    <a:pt x="26397" y="11591"/>
                    <a:pt x="26654" y="11661"/>
                    <a:pt x="26796" y="11797"/>
                  </a:cubicBezTo>
                  <a:lnTo>
                    <a:pt x="26983" y="11919"/>
                  </a:lnTo>
                  <a:lnTo>
                    <a:pt x="26983" y="11797"/>
                  </a:lnTo>
                  <a:cubicBezTo>
                    <a:pt x="27080" y="11797"/>
                    <a:pt x="27169" y="11797"/>
                    <a:pt x="27169" y="11862"/>
                  </a:cubicBezTo>
                  <a:cubicBezTo>
                    <a:pt x="27169" y="11919"/>
                    <a:pt x="27169" y="11919"/>
                    <a:pt x="27267" y="11919"/>
                  </a:cubicBezTo>
                  <a:cubicBezTo>
                    <a:pt x="27267" y="11919"/>
                    <a:pt x="27364" y="11919"/>
                    <a:pt x="27364" y="11862"/>
                  </a:cubicBezTo>
                  <a:cubicBezTo>
                    <a:pt x="27364" y="11790"/>
                    <a:pt x="27364" y="11761"/>
                    <a:pt x="27383" y="11761"/>
                  </a:cubicBezTo>
                  <a:cubicBezTo>
                    <a:pt x="27395" y="11761"/>
                    <a:pt x="27417" y="11774"/>
                    <a:pt x="27453" y="11797"/>
                  </a:cubicBezTo>
                  <a:cubicBezTo>
                    <a:pt x="27502" y="11858"/>
                    <a:pt x="27548" y="11888"/>
                    <a:pt x="27595" y="11888"/>
                  </a:cubicBezTo>
                  <a:cubicBezTo>
                    <a:pt x="27642" y="11888"/>
                    <a:pt x="27688" y="11858"/>
                    <a:pt x="27737" y="11797"/>
                  </a:cubicBezTo>
                  <a:cubicBezTo>
                    <a:pt x="27737" y="11740"/>
                    <a:pt x="27737" y="11712"/>
                    <a:pt x="27749" y="11712"/>
                  </a:cubicBezTo>
                  <a:cubicBezTo>
                    <a:pt x="27761" y="11712"/>
                    <a:pt x="27785" y="11740"/>
                    <a:pt x="27834" y="11797"/>
                  </a:cubicBezTo>
                  <a:cubicBezTo>
                    <a:pt x="27834" y="11862"/>
                    <a:pt x="27923" y="11919"/>
                    <a:pt x="28021" y="11919"/>
                  </a:cubicBezTo>
                  <a:lnTo>
                    <a:pt x="28021" y="11862"/>
                  </a:lnTo>
                  <a:cubicBezTo>
                    <a:pt x="28021" y="11792"/>
                    <a:pt x="28053" y="11762"/>
                    <a:pt x="28098" y="11762"/>
                  </a:cubicBezTo>
                  <a:cubicBezTo>
                    <a:pt x="28130" y="11762"/>
                    <a:pt x="28169" y="11778"/>
                    <a:pt x="28207" y="11805"/>
                  </a:cubicBezTo>
                  <a:cubicBezTo>
                    <a:pt x="28207" y="11834"/>
                    <a:pt x="28231" y="11848"/>
                    <a:pt x="28279" y="11848"/>
                  </a:cubicBezTo>
                  <a:cubicBezTo>
                    <a:pt x="28327" y="11848"/>
                    <a:pt x="28398" y="11834"/>
                    <a:pt x="28491" y="11805"/>
                  </a:cubicBezTo>
                  <a:cubicBezTo>
                    <a:pt x="28685" y="11805"/>
                    <a:pt x="28775" y="11805"/>
                    <a:pt x="28775" y="11862"/>
                  </a:cubicBezTo>
                  <a:cubicBezTo>
                    <a:pt x="28775" y="11923"/>
                    <a:pt x="28775" y="11953"/>
                    <a:pt x="28787" y="11953"/>
                  </a:cubicBezTo>
                  <a:cubicBezTo>
                    <a:pt x="28799" y="11953"/>
                    <a:pt x="28823" y="11923"/>
                    <a:pt x="28872" y="11862"/>
                  </a:cubicBezTo>
                  <a:cubicBezTo>
                    <a:pt x="28919" y="11835"/>
                    <a:pt x="28943" y="11820"/>
                    <a:pt x="28977" y="11820"/>
                  </a:cubicBezTo>
                  <a:cubicBezTo>
                    <a:pt x="29013" y="11820"/>
                    <a:pt x="29059" y="11837"/>
                    <a:pt x="29156" y="11870"/>
                  </a:cubicBezTo>
                  <a:cubicBezTo>
                    <a:pt x="29200" y="11899"/>
                    <a:pt x="29223" y="11913"/>
                    <a:pt x="29246" y="11913"/>
                  </a:cubicBezTo>
                  <a:cubicBezTo>
                    <a:pt x="29269" y="11913"/>
                    <a:pt x="29294" y="11899"/>
                    <a:pt x="29342" y="11870"/>
                  </a:cubicBezTo>
                  <a:cubicBezTo>
                    <a:pt x="29342" y="11749"/>
                    <a:pt x="29342" y="11692"/>
                    <a:pt x="29253" y="11684"/>
                  </a:cubicBezTo>
                  <a:cubicBezTo>
                    <a:pt x="29156" y="11684"/>
                    <a:pt x="29156" y="11684"/>
                    <a:pt x="29156" y="11627"/>
                  </a:cubicBezTo>
                  <a:lnTo>
                    <a:pt x="29342" y="11627"/>
                  </a:lnTo>
                  <a:cubicBezTo>
                    <a:pt x="29359" y="11628"/>
                    <a:pt x="29376" y="11629"/>
                    <a:pt x="29392" y="11629"/>
                  </a:cubicBezTo>
                  <a:cubicBezTo>
                    <a:pt x="29505" y="11629"/>
                    <a:pt x="29617" y="11606"/>
                    <a:pt x="29723" y="11570"/>
                  </a:cubicBezTo>
                  <a:cubicBezTo>
                    <a:pt x="29876" y="11524"/>
                    <a:pt x="29909" y="11434"/>
                    <a:pt x="29809" y="11434"/>
                  </a:cubicBezTo>
                  <a:cubicBezTo>
                    <a:pt x="29787" y="11434"/>
                    <a:pt x="29759" y="11438"/>
                    <a:pt x="29723" y="11449"/>
                  </a:cubicBezTo>
                  <a:lnTo>
                    <a:pt x="29634" y="11392"/>
                  </a:lnTo>
                  <a:cubicBezTo>
                    <a:pt x="29634" y="11303"/>
                    <a:pt x="29587" y="11258"/>
                    <a:pt x="29541" y="11258"/>
                  </a:cubicBezTo>
                  <a:cubicBezTo>
                    <a:pt x="29494" y="11258"/>
                    <a:pt x="29448" y="11303"/>
                    <a:pt x="29448" y="11392"/>
                  </a:cubicBezTo>
                  <a:cubicBezTo>
                    <a:pt x="29443" y="11490"/>
                    <a:pt x="29441" y="11534"/>
                    <a:pt x="29426" y="11534"/>
                  </a:cubicBezTo>
                  <a:cubicBezTo>
                    <a:pt x="29413" y="11534"/>
                    <a:pt x="29391" y="11504"/>
                    <a:pt x="29350" y="11449"/>
                  </a:cubicBezTo>
                  <a:cubicBezTo>
                    <a:pt x="29350" y="11327"/>
                    <a:pt x="29253" y="11327"/>
                    <a:pt x="29164" y="11327"/>
                  </a:cubicBezTo>
                  <a:cubicBezTo>
                    <a:pt x="29066" y="11327"/>
                    <a:pt x="29066" y="11327"/>
                    <a:pt x="29066" y="11270"/>
                  </a:cubicBezTo>
                  <a:cubicBezTo>
                    <a:pt x="29066" y="11213"/>
                    <a:pt x="28977" y="11149"/>
                    <a:pt x="28880" y="11149"/>
                  </a:cubicBezTo>
                  <a:cubicBezTo>
                    <a:pt x="28783" y="11149"/>
                    <a:pt x="28783" y="11149"/>
                    <a:pt x="28783" y="11205"/>
                  </a:cubicBezTo>
                  <a:cubicBezTo>
                    <a:pt x="28824" y="11233"/>
                    <a:pt x="28814" y="11249"/>
                    <a:pt x="28782" y="11249"/>
                  </a:cubicBezTo>
                  <a:cubicBezTo>
                    <a:pt x="28738" y="11249"/>
                    <a:pt x="28652" y="11219"/>
                    <a:pt x="28596" y="11149"/>
                  </a:cubicBezTo>
                  <a:cubicBezTo>
                    <a:pt x="28559" y="11121"/>
                    <a:pt x="28537" y="11105"/>
                    <a:pt x="28524" y="11105"/>
                  </a:cubicBezTo>
                  <a:cubicBezTo>
                    <a:pt x="28506" y="11105"/>
                    <a:pt x="28504" y="11135"/>
                    <a:pt x="28499" y="11205"/>
                  </a:cubicBezTo>
                  <a:cubicBezTo>
                    <a:pt x="28499" y="11266"/>
                    <a:pt x="28452" y="11297"/>
                    <a:pt x="28394" y="11297"/>
                  </a:cubicBezTo>
                  <a:cubicBezTo>
                    <a:pt x="28335" y="11297"/>
                    <a:pt x="28264" y="11266"/>
                    <a:pt x="28215" y="11205"/>
                  </a:cubicBezTo>
                  <a:lnTo>
                    <a:pt x="28029" y="11205"/>
                  </a:lnTo>
                  <a:cubicBezTo>
                    <a:pt x="27940" y="11205"/>
                    <a:pt x="27931" y="11262"/>
                    <a:pt x="27931" y="11327"/>
                  </a:cubicBezTo>
                  <a:cubicBezTo>
                    <a:pt x="27931" y="11393"/>
                    <a:pt x="27931" y="11421"/>
                    <a:pt x="27913" y="11421"/>
                  </a:cubicBezTo>
                  <a:cubicBezTo>
                    <a:pt x="27901" y="11421"/>
                    <a:pt x="27879" y="11407"/>
                    <a:pt x="27842" y="11384"/>
                  </a:cubicBezTo>
                  <a:cubicBezTo>
                    <a:pt x="27745" y="11327"/>
                    <a:pt x="27745" y="11262"/>
                    <a:pt x="27745" y="11262"/>
                  </a:cubicBezTo>
                  <a:cubicBezTo>
                    <a:pt x="27745" y="11205"/>
                    <a:pt x="27656" y="11205"/>
                    <a:pt x="27558" y="11205"/>
                  </a:cubicBezTo>
                  <a:cubicBezTo>
                    <a:pt x="27461" y="11205"/>
                    <a:pt x="27275" y="11205"/>
                    <a:pt x="27275" y="11262"/>
                  </a:cubicBezTo>
                  <a:lnTo>
                    <a:pt x="27275" y="11205"/>
                  </a:lnTo>
                  <a:cubicBezTo>
                    <a:pt x="27210" y="11205"/>
                    <a:pt x="27192" y="11177"/>
                    <a:pt x="27185" y="11177"/>
                  </a:cubicBezTo>
                  <a:cubicBezTo>
                    <a:pt x="27181" y="11177"/>
                    <a:pt x="27180" y="11184"/>
                    <a:pt x="27177" y="11205"/>
                  </a:cubicBezTo>
                  <a:cubicBezTo>
                    <a:pt x="27088" y="11197"/>
                    <a:pt x="26991" y="11173"/>
                    <a:pt x="26902" y="11140"/>
                  </a:cubicBezTo>
                  <a:cubicBezTo>
                    <a:pt x="26866" y="11130"/>
                    <a:pt x="26828" y="11125"/>
                    <a:pt x="26790" y="11125"/>
                  </a:cubicBezTo>
                  <a:cubicBezTo>
                    <a:pt x="26622" y="11125"/>
                    <a:pt x="26475" y="11219"/>
                    <a:pt x="26707" y="11319"/>
                  </a:cubicBezTo>
                  <a:lnTo>
                    <a:pt x="26610" y="11319"/>
                  </a:lnTo>
                  <a:cubicBezTo>
                    <a:pt x="26521" y="11319"/>
                    <a:pt x="26521" y="11376"/>
                    <a:pt x="26521" y="11376"/>
                  </a:cubicBezTo>
                  <a:cubicBezTo>
                    <a:pt x="26521" y="11440"/>
                    <a:pt x="26423" y="11440"/>
                    <a:pt x="26326" y="11440"/>
                  </a:cubicBezTo>
                  <a:lnTo>
                    <a:pt x="26326" y="11319"/>
                  </a:lnTo>
                  <a:cubicBezTo>
                    <a:pt x="26383" y="11214"/>
                    <a:pt x="26342" y="11148"/>
                    <a:pt x="26279" y="11148"/>
                  </a:cubicBezTo>
                  <a:cubicBezTo>
                    <a:pt x="26235" y="11148"/>
                    <a:pt x="26180" y="11181"/>
                    <a:pt x="26140" y="11254"/>
                  </a:cubicBezTo>
                  <a:lnTo>
                    <a:pt x="26140" y="11197"/>
                  </a:lnTo>
                  <a:cubicBezTo>
                    <a:pt x="26140" y="11169"/>
                    <a:pt x="26117" y="11155"/>
                    <a:pt x="26071" y="11155"/>
                  </a:cubicBezTo>
                  <a:cubicBezTo>
                    <a:pt x="26024" y="11155"/>
                    <a:pt x="25953" y="11169"/>
                    <a:pt x="25856" y="11197"/>
                  </a:cubicBezTo>
                  <a:cubicBezTo>
                    <a:pt x="25767" y="11213"/>
                    <a:pt x="25686" y="11278"/>
                    <a:pt x="25669" y="11376"/>
                  </a:cubicBezTo>
                  <a:cubicBezTo>
                    <a:pt x="25669" y="11432"/>
                    <a:pt x="25572" y="11432"/>
                    <a:pt x="25572" y="11432"/>
                  </a:cubicBezTo>
                  <a:cubicBezTo>
                    <a:pt x="25483" y="11432"/>
                    <a:pt x="25483" y="11432"/>
                    <a:pt x="25483" y="11376"/>
                  </a:cubicBezTo>
                  <a:cubicBezTo>
                    <a:pt x="25483" y="11314"/>
                    <a:pt x="25435" y="11283"/>
                    <a:pt x="25374" y="11283"/>
                  </a:cubicBezTo>
                  <a:cubicBezTo>
                    <a:pt x="25316" y="11283"/>
                    <a:pt x="25247" y="11312"/>
                    <a:pt x="25199" y="11368"/>
                  </a:cubicBezTo>
                  <a:lnTo>
                    <a:pt x="25199" y="11311"/>
                  </a:lnTo>
                  <a:cubicBezTo>
                    <a:pt x="25199" y="11270"/>
                    <a:pt x="25148" y="11224"/>
                    <a:pt x="24939" y="11224"/>
                  </a:cubicBezTo>
                  <a:cubicBezTo>
                    <a:pt x="24861" y="11224"/>
                    <a:pt x="24760" y="11230"/>
                    <a:pt x="24632" y="11246"/>
                  </a:cubicBezTo>
                  <a:cubicBezTo>
                    <a:pt x="24259" y="11246"/>
                    <a:pt x="23975" y="11246"/>
                    <a:pt x="23975" y="11189"/>
                  </a:cubicBezTo>
                  <a:cubicBezTo>
                    <a:pt x="23975" y="11177"/>
                    <a:pt x="23961" y="11171"/>
                    <a:pt x="23936" y="11171"/>
                  </a:cubicBezTo>
                  <a:cubicBezTo>
                    <a:pt x="23835" y="11171"/>
                    <a:pt x="23558" y="11268"/>
                    <a:pt x="23407" y="11359"/>
                  </a:cubicBezTo>
                  <a:cubicBezTo>
                    <a:pt x="23407" y="11303"/>
                    <a:pt x="23310" y="11303"/>
                    <a:pt x="23123" y="11303"/>
                  </a:cubicBezTo>
                  <a:cubicBezTo>
                    <a:pt x="22840" y="11303"/>
                    <a:pt x="22840" y="11303"/>
                    <a:pt x="22840" y="11238"/>
                  </a:cubicBezTo>
                  <a:cubicBezTo>
                    <a:pt x="22888" y="11181"/>
                    <a:pt x="22913" y="11153"/>
                    <a:pt x="22901" y="11153"/>
                  </a:cubicBezTo>
                  <a:cubicBezTo>
                    <a:pt x="22888" y="11153"/>
                    <a:pt x="22840" y="11181"/>
                    <a:pt x="22742" y="11238"/>
                  </a:cubicBezTo>
                  <a:cubicBezTo>
                    <a:pt x="22705" y="11285"/>
                    <a:pt x="22640" y="11305"/>
                    <a:pt x="22575" y="11305"/>
                  </a:cubicBezTo>
                  <a:cubicBezTo>
                    <a:pt x="22472" y="11305"/>
                    <a:pt x="22369" y="11255"/>
                    <a:pt x="22369" y="11181"/>
                  </a:cubicBezTo>
                  <a:cubicBezTo>
                    <a:pt x="22369" y="11116"/>
                    <a:pt x="22272" y="11116"/>
                    <a:pt x="22086" y="11116"/>
                  </a:cubicBezTo>
                  <a:cubicBezTo>
                    <a:pt x="22014" y="11164"/>
                    <a:pt x="21893" y="11177"/>
                    <a:pt x="21760" y="11177"/>
                  </a:cubicBezTo>
                  <a:cubicBezTo>
                    <a:pt x="21713" y="11177"/>
                    <a:pt x="21664" y="11175"/>
                    <a:pt x="21615" y="11173"/>
                  </a:cubicBezTo>
                  <a:cubicBezTo>
                    <a:pt x="21332" y="11173"/>
                    <a:pt x="21332" y="11173"/>
                    <a:pt x="21332" y="11295"/>
                  </a:cubicBezTo>
                  <a:cubicBezTo>
                    <a:pt x="21324" y="11416"/>
                    <a:pt x="21234" y="11416"/>
                    <a:pt x="21048" y="11416"/>
                  </a:cubicBezTo>
                  <a:cubicBezTo>
                    <a:pt x="20951" y="11416"/>
                    <a:pt x="20853" y="11416"/>
                    <a:pt x="20853" y="11351"/>
                  </a:cubicBezTo>
                  <a:cubicBezTo>
                    <a:pt x="20797" y="11319"/>
                    <a:pt x="20732" y="11295"/>
                    <a:pt x="20667" y="11295"/>
                  </a:cubicBezTo>
                  <a:cubicBezTo>
                    <a:pt x="20578" y="11295"/>
                    <a:pt x="20480" y="11295"/>
                    <a:pt x="20480" y="11230"/>
                  </a:cubicBezTo>
                  <a:cubicBezTo>
                    <a:pt x="20403" y="11194"/>
                    <a:pt x="20319" y="11171"/>
                    <a:pt x="20234" y="11171"/>
                  </a:cubicBezTo>
                  <a:cubicBezTo>
                    <a:pt x="20222" y="11171"/>
                    <a:pt x="20209" y="11172"/>
                    <a:pt x="20197" y="11173"/>
                  </a:cubicBezTo>
                  <a:cubicBezTo>
                    <a:pt x="20010" y="11173"/>
                    <a:pt x="19824" y="11165"/>
                    <a:pt x="19824" y="11108"/>
                  </a:cubicBezTo>
                  <a:cubicBezTo>
                    <a:pt x="19726" y="11108"/>
                    <a:pt x="19726" y="11108"/>
                    <a:pt x="19726" y="11165"/>
                  </a:cubicBezTo>
                  <a:cubicBezTo>
                    <a:pt x="19726" y="11209"/>
                    <a:pt x="19680" y="11250"/>
                    <a:pt x="19530" y="11250"/>
                  </a:cubicBezTo>
                  <a:cubicBezTo>
                    <a:pt x="19462" y="11250"/>
                    <a:pt x="19373" y="11242"/>
                    <a:pt x="19256" y="11222"/>
                  </a:cubicBezTo>
                  <a:cubicBezTo>
                    <a:pt x="19062" y="11222"/>
                    <a:pt x="18778" y="11222"/>
                    <a:pt x="18778" y="11286"/>
                  </a:cubicBezTo>
                  <a:cubicBezTo>
                    <a:pt x="18689" y="11286"/>
                    <a:pt x="18689" y="11286"/>
                    <a:pt x="18689" y="11222"/>
                  </a:cubicBezTo>
                  <a:cubicBezTo>
                    <a:pt x="18689" y="11161"/>
                    <a:pt x="18642" y="11130"/>
                    <a:pt x="18571" y="11130"/>
                  </a:cubicBezTo>
                  <a:cubicBezTo>
                    <a:pt x="18500" y="11130"/>
                    <a:pt x="18405" y="11161"/>
                    <a:pt x="18307" y="11222"/>
                  </a:cubicBezTo>
                  <a:cubicBezTo>
                    <a:pt x="18307" y="11250"/>
                    <a:pt x="18285" y="11264"/>
                    <a:pt x="18251" y="11264"/>
                  </a:cubicBezTo>
                  <a:cubicBezTo>
                    <a:pt x="18216" y="11264"/>
                    <a:pt x="18170" y="11250"/>
                    <a:pt x="18121" y="11222"/>
                  </a:cubicBezTo>
                  <a:cubicBezTo>
                    <a:pt x="18056" y="11222"/>
                    <a:pt x="17991" y="11246"/>
                    <a:pt x="17935" y="11278"/>
                  </a:cubicBezTo>
                  <a:cubicBezTo>
                    <a:pt x="17886" y="11307"/>
                    <a:pt x="17862" y="11321"/>
                    <a:pt x="17826" y="11321"/>
                  </a:cubicBezTo>
                  <a:cubicBezTo>
                    <a:pt x="17791" y="11321"/>
                    <a:pt x="17744" y="11307"/>
                    <a:pt x="17651" y="11278"/>
                  </a:cubicBezTo>
                  <a:cubicBezTo>
                    <a:pt x="17651" y="11222"/>
                    <a:pt x="17553" y="11213"/>
                    <a:pt x="17464" y="11213"/>
                  </a:cubicBezTo>
                  <a:cubicBezTo>
                    <a:pt x="17370" y="11245"/>
                    <a:pt x="17079" y="11259"/>
                    <a:pt x="16793" y="11259"/>
                  </a:cubicBezTo>
                  <a:cubicBezTo>
                    <a:pt x="16488" y="11259"/>
                    <a:pt x="16189" y="11243"/>
                    <a:pt x="16143" y="11213"/>
                  </a:cubicBezTo>
                  <a:cubicBezTo>
                    <a:pt x="16093" y="11249"/>
                    <a:pt x="16038" y="11272"/>
                    <a:pt x="15976" y="11272"/>
                  </a:cubicBezTo>
                  <a:cubicBezTo>
                    <a:pt x="15967" y="11272"/>
                    <a:pt x="15958" y="11271"/>
                    <a:pt x="15948" y="11270"/>
                  </a:cubicBezTo>
                  <a:cubicBezTo>
                    <a:pt x="15913" y="11223"/>
                    <a:pt x="15877" y="11203"/>
                    <a:pt x="15847" y="11203"/>
                  </a:cubicBezTo>
                  <a:cubicBezTo>
                    <a:pt x="15798" y="11203"/>
                    <a:pt x="15762" y="11253"/>
                    <a:pt x="15762" y="11327"/>
                  </a:cubicBezTo>
                  <a:lnTo>
                    <a:pt x="15948" y="11327"/>
                  </a:lnTo>
                  <a:cubicBezTo>
                    <a:pt x="15948" y="11382"/>
                    <a:pt x="15890" y="11412"/>
                    <a:pt x="15826" y="11412"/>
                  </a:cubicBezTo>
                  <a:cubicBezTo>
                    <a:pt x="15749" y="11412"/>
                    <a:pt x="15664" y="11368"/>
                    <a:pt x="15664" y="11270"/>
                  </a:cubicBezTo>
                  <a:cubicBezTo>
                    <a:pt x="15620" y="11209"/>
                    <a:pt x="15597" y="11179"/>
                    <a:pt x="15574" y="11179"/>
                  </a:cubicBezTo>
                  <a:cubicBezTo>
                    <a:pt x="15551" y="11179"/>
                    <a:pt x="15527" y="11209"/>
                    <a:pt x="15478" y="11270"/>
                  </a:cubicBezTo>
                  <a:cubicBezTo>
                    <a:pt x="15430" y="11326"/>
                    <a:pt x="15384" y="11354"/>
                    <a:pt x="15338" y="11354"/>
                  </a:cubicBezTo>
                  <a:cubicBezTo>
                    <a:pt x="15291" y="11354"/>
                    <a:pt x="15244" y="11324"/>
                    <a:pt x="15194" y="11262"/>
                  </a:cubicBezTo>
                  <a:cubicBezTo>
                    <a:pt x="15194" y="11205"/>
                    <a:pt x="15194" y="11177"/>
                    <a:pt x="15182" y="11177"/>
                  </a:cubicBezTo>
                  <a:cubicBezTo>
                    <a:pt x="15170" y="11177"/>
                    <a:pt x="15145" y="11205"/>
                    <a:pt x="15097" y="11262"/>
                  </a:cubicBezTo>
                  <a:cubicBezTo>
                    <a:pt x="14993" y="11398"/>
                    <a:pt x="14859" y="11475"/>
                    <a:pt x="14760" y="11475"/>
                  </a:cubicBezTo>
                  <a:cubicBezTo>
                    <a:pt x="14682" y="11475"/>
                    <a:pt x="14627" y="11426"/>
                    <a:pt x="14627" y="11319"/>
                  </a:cubicBezTo>
                  <a:cubicBezTo>
                    <a:pt x="14634" y="11226"/>
                    <a:pt x="14553" y="11140"/>
                    <a:pt x="14453" y="11140"/>
                  </a:cubicBezTo>
                  <a:cubicBezTo>
                    <a:pt x="14449" y="11140"/>
                    <a:pt x="14445" y="11140"/>
                    <a:pt x="14440" y="11140"/>
                  </a:cubicBezTo>
                  <a:cubicBezTo>
                    <a:pt x="14351" y="11140"/>
                    <a:pt x="14343" y="11205"/>
                    <a:pt x="14343" y="11262"/>
                  </a:cubicBezTo>
                  <a:cubicBezTo>
                    <a:pt x="14391" y="11323"/>
                    <a:pt x="14391" y="11353"/>
                    <a:pt x="14356" y="11353"/>
                  </a:cubicBezTo>
                  <a:cubicBezTo>
                    <a:pt x="14320" y="11353"/>
                    <a:pt x="14250" y="11323"/>
                    <a:pt x="14156" y="11262"/>
                  </a:cubicBezTo>
                  <a:cubicBezTo>
                    <a:pt x="13997" y="11162"/>
                    <a:pt x="13868" y="11116"/>
                    <a:pt x="13736" y="11116"/>
                  </a:cubicBezTo>
                  <a:cubicBezTo>
                    <a:pt x="13633" y="11116"/>
                    <a:pt x="13527" y="11144"/>
                    <a:pt x="13402" y="11197"/>
                  </a:cubicBezTo>
                  <a:cubicBezTo>
                    <a:pt x="13215" y="11257"/>
                    <a:pt x="13051" y="11285"/>
                    <a:pt x="12968" y="11285"/>
                  </a:cubicBezTo>
                  <a:cubicBezTo>
                    <a:pt x="12881" y="11285"/>
                    <a:pt x="12881" y="11255"/>
                    <a:pt x="13029" y="11197"/>
                  </a:cubicBezTo>
                  <a:cubicBezTo>
                    <a:pt x="13140" y="11125"/>
                    <a:pt x="13185" y="11096"/>
                    <a:pt x="13164" y="11096"/>
                  </a:cubicBezTo>
                  <a:close/>
                  <a:moveTo>
                    <a:pt x="7443" y="12186"/>
                  </a:moveTo>
                  <a:cubicBezTo>
                    <a:pt x="7443" y="12243"/>
                    <a:pt x="7443" y="12243"/>
                    <a:pt x="7540" y="12243"/>
                  </a:cubicBezTo>
                  <a:cubicBezTo>
                    <a:pt x="7727" y="12243"/>
                    <a:pt x="7727" y="12243"/>
                    <a:pt x="7638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5" name="Google Shape;8845;p32"/>
            <p:cNvSpPr/>
            <p:nvPr/>
          </p:nvSpPr>
          <p:spPr>
            <a:xfrm>
              <a:off x="4376984" y="2499119"/>
              <a:ext cx="519366" cy="176943"/>
            </a:xfrm>
            <a:custGeom>
              <a:avLst/>
              <a:gdLst/>
              <a:ahLst/>
              <a:cxnLst/>
              <a:rect l="l" t="t" r="r" b="b"/>
              <a:pathLst>
                <a:path w="30130" h="10265" extrusionOk="0">
                  <a:moveTo>
                    <a:pt x="5133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65"/>
                    <a:pt x="5133" y="10265"/>
                  </a:cubicBezTo>
                  <a:lnTo>
                    <a:pt x="24989" y="10265"/>
                  </a:lnTo>
                  <a:cubicBezTo>
                    <a:pt x="27827" y="10265"/>
                    <a:pt x="30129" y="7970"/>
                    <a:pt x="30129" y="5133"/>
                  </a:cubicBezTo>
                  <a:cubicBezTo>
                    <a:pt x="30129" y="2295"/>
                    <a:pt x="27827" y="1"/>
                    <a:pt x="24989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6" name="Google Shape;8846;p32"/>
            <p:cNvSpPr/>
            <p:nvPr/>
          </p:nvSpPr>
          <p:spPr>
            <a:xfrm>
              <a:off x="4363711" y="2483467"/>
              <a:ext cx="547446" cy="210970"/>
            </a:xfrm>
            <a:custGeom>
              <a:avLst/>
              <a:gdLst/>
              <a:ahLst/>
              <a:cxnLst/>
              <a:rect l="l" t="t" r="r" b="b"/>
              <a:pathLst>
                <a:path w="31759" h="12239" extrusionOk="0">
                  <a:moveTo>
                    <a:pt x="20294" y="179"/>
                  </a:moveTo>
                  <a:cubicBezTo>
                    <a:pt x="20294" y="236"/>
                    <a:pt x="20286" y="300"/>
                    <a:pt x="20205" y="300"/>
                  </a:cubicBezTo>
                  <a:lnTo>
                    <a:pt x="20124" y="236"/>
                  </a:lnTo>
                  <a:lnTo>
                    <a:pt x="20205" y="179"/>
                  </a:lnTo>
                  <a:close/>
                  <a:moveTo>
                    <a:pt x="19182" y="235"/>
                  </a:moveTo>
                  <a:cubicBezTo>
                    <a:pt x="19188" y="235"/>
                    <a:pt x="19192" y="236"/>
                    <a:pt x="19192" y="236"/>
                  </a:cubicBezTo>
                  <a:cubicBezTo>
                    <a:pt x="19273" y="236"/>
                    <a:pt x="19273" y="236"/>
                    <a:pt x="19273" y="292"/>
                  </a:cubicBezTo>
                  <a:cubicBezTo>
                    <a:pt x="19273" y="292"/>
                    <a:pt x="19273" y="349"/>
                    <a:pt x="19192" y="349"/>
                  </a:cubicBezTo>
                  <a:lnTo>
                    <a:pt x="19103" y="292"/>
                  </a:lnTo>
                  <a:cubicBezTo>
                    <a:pt x="19103" y="241"/>
                    <a:pt x="19160" y="235"/>
                    <a:pt x="19182" y="235"/>
                  </a:cubicBezTo>
                  <a:close/>
                  <a:moveTo>
                    <a:pt x="23164" y="495"/>
                  </a:moveTo>
                  <a:cubicBezTo>
                    <a:pt x="23254" y="495"/>
                    <a:pt x="23254" y="552"/>
                    <a:pt x="23254" y="552"/>
                  </a:cubicBezTo>
                  <a:cubicBezTo>
                    <a:pt x="23254" y="552"/>
                    <a:pt x="23254" y="609"/>
                    <a:pt x="23164" y="609"/>
                  </a:cubicBezTo>
                  <a:cubicBezTo>
                    <a:pt x="23164" y="609"/>
                    <a:pt x="23083" y="552"/>
                    <a:pt x="23083" y="495"/>
                  </a:cubicBezTo>
                  <a:close/>
                  <a:moveTo>
                    <a:pt x="20913" y="558"/>
                  </a:moveTo>
                  <a:cubicBezTo>
                    <a:pt x="20945" y="558"/>
                    <a:pt x="20967" y="572"/>
                    <a:pt x="20967" y="600"/>
                  </a:cubicBezTo>
                  <a:cubicBezTo>
                    <a:pt x="20967" y="657"/>
                    <a:pt x="20967" y="657"/>
                    <a:pt x="20878" y="657"/>
                  </a:cubicBezTo>
                  <a:cubicBezTo>
                    <a:pt x="20708" y="657"/>
                    <a:pt x="20708" y="657"/>
                    <a:pt x="20797" y="600"/>
                  </a:cubicBezTo>
                  <a:cubicBezTo>
                    <a:pt x="20838" y="572"/>
                    <a:pt x="20880" y="558"/>
                    <a:pt x="20913" y="558"/>
                  </a:cubicBezTo>
                  <a:close/>
                  <a:moveTo>
                    <a:pt x="21470" y="600"/>
                  </a:moveTo>
                  <a:cubicBezTo>
                    <a:pt x="21559" y="600"/>
                    <a:pt x="21559" y="600"/>
                    <a:pt x="21559" y="665"/>
                  </a:cubicBezTo>
                  <a:lnTo>
                    <a:pt x="21470" y="665"/>
                  </a:lnTo>
                  <a:lnTo>
                    <a:pt x="21389" y="600"/>
                  </a:lnTo>
                  <a:close/>
                  <a:moveTo>
                    <a:pt x="22321" y="609"/>
                  </a:moveTo>
                  <a:cubicBezTo>
                    <a:pt x="22402" y="609"/>
                    <a:pt x="22402" y="609"/>
                    <a:pt x="22402" y="665"/>
                  </a:cubicBezTo>
                  <a:lnTo>
                    <a:pt x="22321" y="665"/>
                  </a:lnTo>
                  <a:lnTo>
                    <a:pt x="22232" y="609"/>
                  </a:lnTo>
                  <a:close/>
                  <a:moveTo>
                    <a:pt x="12154" y="552"/>
                  </a:moveTo>
                  <a:cubicBezTo>
                    <a:pt x="12154" y="617"/>
                    <a:pt x="12154" y="673"/>
                    <a:pt x="12065" y="673"/>
                  </a:cubicBezTo>
                  <a:lnTo>
                    <a:pt x="11984" y="673"/>
                  </a:lnTo>
                  <a:cubicBezTo>
                    <a:pt x="11984" y="609"/>
                    <a:pt x="12073" y="552"/>
                    <a:pt x="12073" y="552"/>
                  </a:cubicBezTo>
                  <a:close/>
                  <a:moveTo>
                    <a:pt x="8595" y="592"/>
                  </a:moveTo>
                  <a:cubicBezTo>
                    <a:pt x="8765" y="592"/>
                    <a:pt x="8765" y="592"/>
                    <a:pt x="8765" y="657"/>
                  </a:cubicBezTo>
                  <a:cubicBezTo>
                    <a:pt x="8765" y="714"/>
                    <a:pt x="8595" y="714"/>
                    <a:pt x="8514" y="714"/>
                  </a:cubicBezTo>
                  <a:cubicBezTo>
                    <a:pt x="8425" y="657"/>
                    <a:pt x="8514" y="592"/>
                    <a:pt x="8595" y="592"/>
                  </a:cubicBezTo>
                  <a:close/>
                  <a:moveTo>
                    <a:pt x="26677" y="569"/>
                  </a:moveTo>
                  <a:cubicBezTo>
                    <a:pt x="26696" y="569"/>
                    <a:pt x="26705" y="578"/>
                    <a:pt x="26699" y="600"/>
                  </a:cubicBezTo>
                  <a:cubicBezTo>
                    <a:pt x="26699" y="600"/>
                    <a:pt x="26691" y="657"/>
                    <a:pt x="26594" y="698"/>
                  </a:cubicBezTo>
                  <a:cubicBezTo>
                    <a:pt x="26594" y="698"/>
                    <a:pt x="26555" y="717"/>
                    <a:pt x="26529" y="717"/>
                  </a:cubicBezTo>
                  <a:cubicBezTo>
                    <a:pt x="26513" y="717"/>
                    <a:pt x="26502" y="711"/>
                    <a:pt x="26505" y="690"/>
                  </a:cubicBezTo>
                  <a:lnTo>
                    <a:pt x="26513" y="625"/>
                  </a:lnTo>
                  <a:cubicBezTo>
                    <a:pt x="26576" y="599"/>
                    <a:pt x="26642" y="569"/>
                    <a:pt x="26677" y="569"/>
                  </a:cubicBezTo>
                  <a:close/>
                  <a:moveTo>
                    <a:pt x="22121" y="701"/>
                  </a:moveTo>
                  <a:cubicBezTo>
                    <a:pt x="22111" y="701"/>
                    <a:pt x="22092" y="709"/>
                    <a:pt x="22062" y="730"/>
                  </a:cubicBezTo>
                  <a:cubicBezTo>
                    <a:pt x="22121" y="730"/>
                    <a:pt x="22141" y="701"/>
                    <a:pt x="22121" y="701"/>
                  </a:cubicBezTo>
                  <a:close/>
                  <a:moveTo>
                    <a:pt x="21220" y="874"/>
                  </a:moveTo>
                  <a:lnTo>
                    <a:pt x="21220" y="874"/>
                  </a:lnTo>
                  <a:cubicBezTo>
                    <a:pt x="21219" y="882"/>
                    <a:pt x="21219" y="891"/>
                    <a:pt x="21219" y="900"/>
                  </a:cubicBezTo>
                  <a:cubicBezTo>
                    <a:pt x="21222" y="903"/>
                    <a:pt x="21225" y="906"/>
                    <a:pt x="21228" y="909"/>
                  </a:cubicBezTo>
                  <a:lnTo>
                    <a:pt x="21228" y="909"/>
                  </a:lnTo>
                  <a:cubicBezTo>
                    <a:pt x="21225" y="899"/>
                    <a:pt x="21222" y="888"/>
                    <a:pt x="21220" y="874"/>
                  </a:cubicBezTo>
                  <a:close/>
                  <a:moveTo>
                    <a:pt x="21228" y="909"/>
                  </a:moveTo>
                  <a:cubicBezTo>
                    <a:pt x="21237" y="933"/>
                    <a:pt x="21249" y="944"/>
                    <a:pt x="21253" y="944"/>
                  </a:cubicBezTo>
                  <a:cubicBezTo>
                    <a:pt x="21258" y="944"/>
                    <a:pt x="21254" y="931"/>
                    <a:pt x="21228" y="909"/>
                  </a:cubicBezTo>
                  <a:close/>
                  <a:moveTo>
                    <a:pt x="2749" y="1573"/>
                  </a:moveTo>
                  <a:cubicBezTo>
                    <a:pt x="2782" y="1622"/>
                    <a:pt x="2822" y="1671"/>
                    <a:pt x="2749" y="1719"/>
                  </a:cubicBezTo>
                  <a:lnTo>
                    <a:pt x="2644" y="1727"/>
                  </a:lnTo>
                  <a:lnTo>
                    <a:pt x="2676" y="1622"/>
                  </a:lnTo>
                  <a:lnTo>
                    <a:pt x="2749" y="1573"/>
                  </a:lnTo>
                  <a:close/>
                  <a:moveTo>
                    <a:pt x="29411" y="1671"/>
                  </a:moveTo>
                  <a:cubicBezTo>
                    <a:pt x="29444" y="1671"/>
                    <a:pt x="29486" y="1680"/>
                    <a:pt x="29537" y="1703"/>
                  </a:cubicBezTo>
                  <a:cubicBezTo>
                    <a:pt x="29610" y="1768"/>
                    <a:pt x="29610" y="1768"/>
                    <a:pt x="29570" y="1809"/>
                  </a:cubicBezTo>
                  <a:cubicBezTo>
                    <a:pt x="29554" y="1828"/>
                    <a:pt x="29526" y="1837"/>
                    <a:pt x="29495" y="1837"/>
                  </a:cubicBezTo>
                  <a:cubicBezTo>
                    <a:pt x="29447" y="1837"/>
                    <a:pt x="29390" y="1815"/>
                    <a:pt x="29351" y="1776"/>
                  </a:cubicBezTo>
                  <a:cubicBezTo>
                    <a:pt x="29304" y="1730"/>
                    <a:pt x="29328" y="1671"/>
                    <a:pt x="29411" y="1671"/>
                  </a:cubicBezTo>
                  <a:close/>
                  <a:moveTo>
                    <a:pt x="1606" y="2092"/>
                  </a:moveTo>
                  <a:cubicBezTo>
                    <a:pt x="1655" y="2133"/>
                    <a:pt x="1695" y="2181"/>
                    <a:pt x="1630" y="2246"/>
                  </a:cubicBezTo>
                  <a:lnTo>
                    <a:pt x="1565" y="2319"/>
                  </a:lnTo>
                  <a:cubicBezTo>
                    <a:pt x="1525" y="2279"/>
                    <a:pt x="1541" y="2165"/>
                    <a:pt x="1541" y="2165"/>
                  </a:cubicBezTo>
                  <a:lnTo>
                    <a:pt x="1606" y="2092"/>
                  </a:lnTo>
                  <a:close/>
                  <a:moveTo>
                    <a:pt x="1057" y="3637"/>
                  </a:moveTo>
                  <a:cubicBezTo>
                    <a:pt x="1068" y="3637"/>
                    <a:pt x="1081" y="3645"/>
                    <a:pt x="1103" y="3657"/>
                  </a:cubicBezTo>
                  <a:cubicBezTo>
                    <a:pt x="1152" y="3681"/>
                    <a:pt x="1168" y="3787"/>
                    <a:pt x="1168" y="3787"/>
                  </a:cubicBezTo>
                  <a:cubicBezTo>
                    <a:pt x="1159" y="3806"/>
                    <a:pt x="1148" y="3813"/>
                    <a:pt x="1136" y="3813"/>
                  </a:cubicBezTo>
                  <a:cubicBezTo>
                    <a:pt x="1098" y="3813"/>
                    <a:pt x="1050" y="3731"/>
                    <a:pt x="1006" y="3706"/>
                  </a:cubicBezTo>
                  <a:cubicBezTo>
                    <a:pt x="1031" y="3656"/>
                    <a:pt x="1040" y="3637"/>
                    <a:pt x="1057" y="3637"/>
                  </a:cubicBezTo>
                  <a:close/>
                  <a:moveTo>
                    <a:pt x="544" y="5692"/>
                  </a:moveTo>
                  <a:cubicBezTo>
                    <a:pt x="601" y="5700"/>
                    <a:pt x="665" y="5700"/>
                    <a:pt x="657" y="5789"/>
                  </a:cubicBezTo>
                  <a:lnTo>
                    <a:pt x="592" y="5871"/>
                  </a:lnTo>
                  <a:lnTo>
                    <a:pt x="536" y="5781"/>
                  </a:lnTo>
                  <a:lnTo>
                    <a:pt x="544" y="5692"/>
                  </a:lnTo>
                  <a:close/>
                  <a:moveTo>
                    <a:pt x="5742" y="10099"/>
                  </a:moveTo>
                  <a:cubicBezTo>
                    <a:pt x="5716" y="10099"/>
                    <a:pt x="5677" y="10127"/>
                    <a:pt x="5636" y="10192"/>
                  </a:cubicBezTo>
                  <a:cubicBezTo>
                    <a:pt x="5627" y="10249"/>
                    <a:pt x="5627" y="10249"/>
                    <a:pt x="5700" y="10257"/>
                  </a:cubicBezTo>
                  <a:cubicBezTo>
                    <a:pt x="5700" y="10257"/>
                    <a:pt x="5773" y="10200"/>
                    <a:pt x="5773" y="10143"/>
                  </a:cubicBezTo>
                  <a:cubicBezTo>
                    <a:pt x="5773" y="10115"/>
                    <a:pt x="5761" y="10099"/>
                    <a:pt x="5742" y="10099"/>
                  </a:cubicBezTo>
                  <a:close/>
                  <a:moveTo>
                    <a:pt x="24373" y="10605"/>
                  </a:moveTo>
                  <a:cubicBezTo>
                    <a:pt x="24291" y="10605"/>
                    <a:pt x="24283" y="10662"/>
                    <a:pt x="24283" y="10727"/>
                  </a:cubicBezTo>
                  <a:lnTo>
                    <a:pt x="24373" y="10727"/>
                  </a:lnTo>
                  <a:cubicBezTo>
                    <a:pt x="24373" y="10727"/>
                    <a:pt x="24454" y="10670"/>
                    <a:pt x="24454" y="10605"/>
                  </a:cubicBezTo>
                  <a:close/>
                  <a:moveTo>
                    <a:pt x="3048" y="10639"/>
                  </a:moveTo>
                  <a:cubicBezTo>
                    <a:pt x="3062" y="10639"/>
                    <a:pt x="3079" y="10643"/>
                    <a:pt x="3098" y="10654"/>
                  </a:cubicBezTo>
                  <a:lnTo>
                    <a:pt x="3146" y="10759"/>
                  </a:lnTo>
                  <a:lnTo>
                    <a:pt x="3033" y="10759"/>
                  </a:lnTo>
                  <a:lnTo>
                    <a:pt x="2960" y="10711"/>
                  </a:lnTo>
                  <a:cubicBezTo>
                    <a:pt x="2984" y="10675"/>
                    <a:pt x="3008" y="10639"/>
                    <a:pt x="3048" y="10639"/>
                  </a:cubicBezTo>
                  <a:close/>
                  <a:moveTo>
                    <a:pt x="3578" y="10925"/>
                  </a:moveTo>
                  <a:cubicBezTo>
                    <a:pt x="3592" y="10925"/>
                    <a:pt x="3612" y="10935"/>
                    <a:pt x="3649" y="10954"/>
                  </a:cubicBezTo>
                  <a:cubicBezTo>
                    <a:pt x="3649" y="10954"/>
                    <a:pt x="3698" y="11051"/>
                    <a:pt x="3673" y="11100"/>
                  </a:cubicBezTo>
                  <a:cubicBezTo>
                    <a:pt x="3666" y="11116"/>
                    <a:pt x="3655" y="11125"/>
                    <a:pt x="3641" y="11125"/>
                  </a:cubicBezTo>
                  <a:cubicBezTo>
                    <a:pt x="3606" y="11125"/>
                    <a:pt x="3559" y="11074"/>
                    <a:pt x="3536" y="10970"/>
                  </a:cubicBezTo>
                  <a:cubicBezTo>
                    <a:pt x="3553" y="10940"/>
                    <a:pt x="3561" y="10925"/>
                    <a:pt x="3578" y="10925"/>
                  </a:cubicBezTo>
                  <a:close/>
                  <a:moveTo>
                    <a:pt x="9688" y="11221"/>
                  </a:moveTo>
                  <a:cubicBezTo>
                    <a:pt x="9704" y="11221"/>
                    <a:pt x="9714" y="11227"/>
                    <a:pt x="9714" y="11246"/>
                  </a:cubicBezTo>
                  <a:cubicBezTo>
                    <a:pt x="9795" y="11246"/>
                    <a:pt x="9625" y="11303"/>
                    <a:pt x="9543" y="11303"/>
                  </a:cubicBezTo>
                  <a:lnTo>
                    <a:pt x="9543" y="11246"/>
                  </a:lnTo>
                  <a:cubicBezTo>
                    <a:pt x="9598" y="11246"/>
                    <a:pt x="9655" y="11221"/>
                    <a:pt x="9688" y="11221"/>
                  </a:cubicBezTo>
                  <a:close/>
                  <a:moveTo>
                    <a:pt x="17757" y="11173"/>
                  </a:moveTo>
                  <a:cubicBezTo>
                    <a:pt x="17700" y="11173"/>
                    <a:pt x="17643" y="11197"/>
                    <a:pt x="17586" y="11230"/>
                  </a:cubicBezTo>
                  <a:cubicBezTo>
                    <a:pt x="17586" y="11286"/>
                    <a:pt x="17676" y="11286"/>
                    <a:pt x="17757" y="11286"/>
                  </a:cubicBezTo>
                  <a:cubicBezTo>
                    <a:pt x="17807" y="11306"/>
                    <a:pt x="17850" y="11314"/>
                    <a:pt x="17885" y="11314"/>
                  </a:cubicBezTo>
                  <a:cubicBezTo>
                    <a:pt x="17969" y="11314"/>
                    <a:pt x="18010" y="11270"/>
                    <a:pt x="18016" y="11230"/>
                  </a:cubicBezTo>
                  <a:cubicBezTo>
                    <a:pt x="18016" y="11173"/>
                    <a:pt x="17927" y="11173"/>
                    <a:pt x="17757" y="11173"/>
                  </a:cubicBezTo>
                  <a:close/>
                  <a:moveTo>
                    <a:pt x="18519" y="11295"/>
                  </a:moveTo>
                  <a:cubicBezTo>
                    <a:pt x="18519" y="11351"/>
                    <a:pt x="18348" y="11408"/>
                    <a:pt x="18267" y="11408"/>
                  </a:cubicBezTo>
                  <a:cubicBezTo>
                    <a:pt x="18178" y="11408"/>
                    <a:pt x="18178" y="11351"/>
                    <a:pt x="18348" y="11295"/>
                  </a:cubicBezTo>
                  <a:close/>
                  <a:moveTo>
                    <a:pt x="5039" y="11298"/>
                  </a:moveTo>
                  <a:cubicBezTo>
                    <a:pt x="5068" y="11298"/>
                    <a:pt x="5125" y="11340"/>
                    <a:pt x="5190" y="11351"/>
                  </a:cubicBezTo>
                  <a:cubicBezTo>
                    <a:pt x="5238" y="11395"/>
                    <a:pt x="5258" y="11413"/>
                    <a:pt x="5227" y="11413"/>
                  </a:cubicBezTo>
                  <a:cubicBezTo>
                    <a:pt x="5206" y="11413"/>
                    <a:pt x="5164" y="11405"/>
                    <a:pt x="5092" y="11392"/>
                  </a:cubicBezTo>
                  <a:cubicBezTo>
                    <a:pt x="5003" y="11384"/>
                    <a:pt x="5019" y="11319"/>
                    <a:pt x="5019" y="11319"/>
                  </a:cubicBezTo>
                  <a:cubicBezTo>
                    <a:pt x="5022" y="11303"/>
                    <a:pt x="5029" y="11298"/>
                    <a:pt x="5039" y="11298"/>
                  </a:cubicBezTo>
                  <a:close/>
                  <a:moveTo>
                    <a:pt x="3493" y="11414"/>
                  </a:moveTo>
                  <a:cubicBezTo>
                    <a:pt x="3492" y="11414"/>
                    <a:pt x="3500" y="11418"/>
                    <a:pt x="3515" y="11426"/>
                  </a:cubicBezTo>
                  <a:lnTo>
                    <a:pt x="3515" y="11426"/>
                  </a:lnTo>
                  <a:cubicBezTo>
                    <a:pt x="3500" y="11418"/>
                    <a:pt x="3493" y="11414"/>
                    <a:pt x="3493" y="11414"/>
                  </a:cubicBezTo>
                  <a:close/>
                  <a:moveTo>
                    <a:pt x="6657" y="11351"/>
                  </a:moveTo>
                  <a:cubicBezTo>
                    <a:pt x="6722" y="11351"/>
                    <a:pt x="6779" y="11376"/>
                    <a:pt x="6827" y="11408"/>
                  </a:cubicBezTo>
                  <a:cubicBezTo>
                    <a:pt x="6827" y="11473"/>
                    <a:pt x="6746" y="11473"/>
                    <a:pt x="6746" y="11473"/>
                  </a:cubicBezTo>
                  <a:cubicBezTo>
                    <a:pt x="6657" y="11473"/>
                    <a:pt x="6576" y="11473"/>
                    <a:pt x="6576" y="11408"/>
                  </a:cubicBezTo>
                  <a:cubicBezTo>
                    <a:pt x="6576" y="11408"/>
                    <a:pt x="6576" y="11351"/>
                    <a:pt x="6657" y="11351"/>
                  </a:cubicBezTo>
                  <a:close/>
                  <a:moveTo>
                    <a:pt x="11400" y="11376"/>
                  </a:moveTo>
                  <a:cubicBezTo>
                    <a:pt x="11400" y="11432"/>
                    <a:pt x="11319" y="11497"/>
                    <a:pt x="11319" y="11497"/>
                  </a:cubicBezTo>
                  <a:lnTo>
                    <a:pt x="11230" y="11497"/>
                  </a:lnTo>
                  <a:cubicBezTo>
                    <a:pt x="11230" y="11432"/>
                    <a:pt x="11230" y="11376"/>
                    <a:pt x="11319" y="11376"/>
                  </a:cubicBezTo>
                  <a:close/>
                  <a:moveTo>
                    <a:pt x="14116" y="11327"/>
                  </a:moveTo>
                  <a:lnTo>
                    <a:pt x="13946" y="11449"/>
                  </a:lnTo>
                  <a:cubicBezTo>
                    <a:pt x="13853" y="11546"/>
                    <a:pt x="13811" y="11591"/>
                    <a:pt x="13791" y="11591"/>
                  </a:cubicBezTo>
                  <a:cubicBezTo>
                    <a:pt x="13776" y="11591"/>
                    <a:pt x="13776" y="11560"/>
                    <a:pt x="13776" y="11505"/>
                  </a:cubicBezTo>
                  <a:cubicBezTo>
                    <a:pt x="13776" y="11449"/>
                    <a:pt x="13776" y="11384"/>
                    <a:pt x="13946" y="11327"/>
                  </a:cubicBezTo>
                  <a:close/>
                  <a:moveTo>
                    <a:pt x="23092" y="11376"/>
                  </a:moveTo>
                  <a:cubicBezTo>
                    <a:pt x="23181" y="11376"/>
                    <a:pt x="23262" y="11441"/>
                    <a:pt x="23262" y="11497"/>
                  </a:cubicBezTo>
                  <a:cubicBezTo>
                    <a:pt x="23343" y="11619"/>
                    <a:pt x="23343" y="11619"/>
                    <a:pt x="23173" y="11619"/>
                  </a:cubicBezTo>
                  <a:cubicBezTo>
                    <a:pt x="23092" y="11619"/>
                    <a:pt x="23010" y="11619"/>
                    <a:pt x="23010" y="11554"/>
                  </a:cubicBezTo>
                  <a:lnTo>
                    <a:pt x="23092" y="11554"/>
                  </a:lnTo>
                  <a:cubicBezTo>
                    <a:pt x="23092" y="11573"/>
                    <a:pt x="23099" y="11581"/>
                    <a:pt x="23108" y="11581"/>
                  </a:cubicBezTo>
                  <a:cubicBezTo>
                    <a:pt x="23129" y="11581"/>
                    <a:pt x="23154" y="11537"/>
                    <a:pt x="23092" y="11497"/>
                  </a:cubicBezTo>
                  <a:cubicBezTo>
                    <a:pt x="23092" y="11432"/>
                    <a:pt x="23092" y="11376"/>
                    <a:pt x="23092" y="11376"/>
                  </a:cubicBezTo>
                  <a:close/>
                  <a:moveTo>
                    <a:pt x="24194" y="11505"/>
                  </a:moveTo>
                  <a:lnTo>
                    <a:pt x="24275" y="11562"/>
                  </a:lnTo>
                  <a:cubicBezTo>
                    <a:pt x="24275" y="11619"/>
                    <a:pt x="24194" y="11619"/>
                    <a:pt x="24105" y="11619"/>
                  </a:cubicBezTo>
                  <a:cubicBezTo>
                    <a:pt x="24024" y="11619"/>
                    <a:pt x="24024" y="11619"/>
                    <a:pt x="24024" y="11562"/>
                  </a:cubicBezTo>
                  <a:cubicBezTo>
                    <a:pt x="24073" y="11530"/>
                    <a:pt x="24129" y="11505"/>
                    <a:pt x="24194" y="11505"/>
                  </a:cubicBezTo>
                  <a:close/>
                  <a:moveTo>
                    <a:pt x="8181" y="11595"/>
                  </a:moveTo>
                  <a:lnTo>
                    <a:pt x="8262" y="11659"/>
                  </a:lnTo>
                  <a:lnTo>
                    <a:pt x="8181" y="11659"/>
                  </a:lnTo>
                  <a:cubicBezTo>
                    <a:pt x="8100" y="11659"/>
                    <a:pt x="8100" y="11659"/>
                    <a:pt x="8100" y="11595"/>
                  </a:cubicBezTo>
                  <a:close/>
                  <a:moveTo>
                    <a:pt x="8862" y="11538"/>
                  </a:moveTo>
                  <a:lnTo>
                    <a:pt x="9033" y="11546"/>
                  </a:lnTo>
                  <a:cubicBezTo>
                    <a:pt x="9033" y="11603"/>
                    <a:pt x="9025" y="11659"/>
                    <a:pt x="8943" y="11659"/>
                  </a:cubicBezTo>
                  <a:cubicBezTo>
                    <a:pt x="8919" y="11677"/>
                    <a:pt x="8896" y="11685"/>
                    <a:pt x="8876" y="11685"/>
                  </a:cubicBezTo>
                  <a:cubicBezTo>
                    <a:pt x="8823" y="11685"/>
                    <a:pt x="8797" y="11627"/>
                    <a:pt x="8862" y="11538"/>
                  </a:cubicBezTo>
                  <a:close/>
                  <a:moveTo>
                    <a:pt x="14278" y="11570"/>
                  </a:moveTo>
                  <a:lnTo>
                    <a:pt x="14368" y="11627"/>
                  </a:lnTo>
                  <a:cubicBezTo>
                    <a:pt x="14368" y="11692"/>
                    <a:pt x="14278" y="11692"/>
                    <a:pt x="14197" y="11692"/>
                  </a:cubicBezTo>
                  <a:lnTo>
                    <a:pt x="14197" y="11627"/>
                  </a:lnTo>
                  <a:lnTo>
                    <a:pt x="14278" y="11570"/>
                  </a:lnTo>
                  <a:close/>
                  <a:moveTo>
                    <a:pt x="12081" y="11554"/>
                  </a:moveTo>
                  <a:lnTo>
                    <a:pt x="12081" y="11554"/>
                  </a:lnTo>
                  <a:cubicBezTo>
                    <a:pt x="12162" y="11562"/>
                    <a:pt x="12081" y="11619"/>
                    <a:pt x="11992" y="11740"/>
                  </a:cubicBezTo>
                  <a:cubicBezTo>
                    <a:pt x="11923" y="11764"/>
                    <a:pt x="11882" y="11777"/>
                    <a:pt x="11863" y="11777"/>
                  </a:cubicBezTo>
                  <a:cubicBezTo>
                    <a:pt x="11836" y="11777"/>
                    <a:pt x="11858" y="11748"/>
                    <a:pt x="11911" y="11676"/>
                  </a:cubicBezTo>
                  <a:lnTo>
                    <a:pt x="12081" y="11554"/>
                  </a:lnTo>
                  <a:close/>
                  <a:moveTo>
                    <a:pt x="26481" y="11530"/>
                  </a:moveTo>
                  <a:cubicBezTo>
                    <a:pt x="26491" y="11530"/>
                    <a:pt x="26493" y="11560"/>
                    <a:pt x="26497" y="11619"/>
                  </a:cubicBezTo>
                  <a:cubicBezTo>
                    <a:pt x="26505" y="11676"/>
                    <a:pt x="26513" y="11740"/>
                    <a:pt x="26424" y="11749"/>
                  </a:cubicBezTo>
                  <a:cubicBezTo>
                    <a:pt x="26367" y="11795"/>
                    <a:pt x="26327" y="11815"/>
                    <a:pt x="26305" y="11815"/>
                  </a:cubicBezTo>
                  <a:cubicBezTo>
                    <a:pt x="26259" y="11815"/>
                    <a:pt x="26292" y="11729"/>
                    <a:pt x="26408" y="11635"/>
                  </a:cubicBezTo>
                  <a:cubicBezTo>
                    <a:pt x="26449" y="11564"/>
                    <a:pt x="26470" y="11530"/>
                    <a:pt x="26481" y="11530"/>
                  </a:cubicBezTo>
                  <a:close/>
                  <a:moveTo>
                    <a:pt x="7249" y="11708"/>
                  </a:moveTo>
                  <a:cubicBezTo>
                    <a:pt x="7160" y="11708"/>
                    <a:pt x="7160" y="11773"/>
                    <a:pt x="7160" y="11773"/>
                  </a:cubicBezTo>
                  <a:cubicBezTo>
                    <a:pt x="7160" y="11773"/>
                    <a:pt x="7160" y="11830"/>
                    <a:pt x="7249" y="11830"/>
                  </a:cubicBezTo>
                  <a:lnTo>
                    <a:pt x="7330" y="11830"/>
                  </a:lnTo>
                  <a:cubicBezTo>
                    <a:pt x="7330" y="11773"/>
                    <a:pt x="7249" y="11708"/>
                    <a:pt x="7249" y="11708"/>
                  </a:cubicBezTo>
                  <a:close/>
                  <a:moveTo>
                    <a:pt x="22832" y="11854"/>
                  </a:moveTo>
                  <a:cubicBezTo>
                    <a:pt x="22832" y="11911"/>
                    <a:pt x="22832" y="11911"/>
                    <a:pt x="22921" y="11911"/>
                  </a:cubicBezTo>
                  <a:lnTo>
                    <a:pt x="23002" y="11911"/>
                  </a:lnTo>
                  <a:lnTo>
                    <a:pt x="22921" y="11854"/>
                  </a:lnTo>
                  <a:close/>
                  <a:moveTo>
                    <a:pt x="8433" y="1"/>
                  </a:moveTo>
                  <a:cubicBezTo>
                    <a:pt x="8384" y="41"/>
                    <a:pt x="8327" y="57"/>
                    <a:pt x="8262" y="65"/>
                  </a:cubicBezTo>
                  <a:cubicBezTo>
                    <a:pt x="8262" y="122"/>
                    <a:pt x="8181" y="122"/>
                    <a:pt x="7922" y="122"/>
                  </a:cubicBezTo>
                  <a:cubicBezTo>
                    <a:pt x="7752" y="122"/>
                    <a:pt x="7419" y="179"/>
                    <a:pt x="7249" y="179"/>
                  </a:cubicBezTo>
                  <a:cubicBezTo>
                    <a:pt x="7079" y="179"/>
                    <a:pt x="6819" y="171"/>
                    <a:pt x="6738" y="114"/>
                  </a:cubicBezTo>
                  <a:cubicBezTo>
                    <a:pt x="6625" y="114"/>
                    <a:pt x="6503" y="130"/>
                    <a:pt x="6398" y="171"/>
                  </a:cubicBezTo>
                  <a:cubicBezTo>
                    <a:pt x="6357" y="199"/>
                    <a:pt x="6294" y="213"/>
                    <a:pt x="6242" y="213"/>
                  </a:cubicBezTo>
                  <a:cubicBezTo>
                    <a:pt x="6189" y="213"/>
                    <a:pt x="6146" y="199"/>
                    <a:pt x="6146" y="171"/>
                  </a:cubicBezTo>
                  <a:lnTo>
                    <a:pt x="6057" y="171"/>
                  </a:lnTo>
                  <a:cubicBezTo>
                    <a:pt x="5976" y="203"/>
                    <a:pt x="5887" y="228"/>
                    <a:pt x="5790" y="236"/>
                  </a:cubicBezTo>
                  <a:cubicBezTo>
                    <a:pt x="5790" y="192"/>
                    <a:pt x="5746" y="156"/>
                    <a:pt x="5689" y="156"/>
                  </a:cubicBezTo>
                  <a:cubicBezTo>
                    <a:pt x="5660" y="156"/>
                    <a:pt x="5627" y="165"/>
                    <a:pt x="5595" y="187"/>
                  </a:cubicBezTo>
                  <a:cubicBezTo>
                    <a:pt x="5603" y="244"/>
                    <a:pt x="5506" y="244"/>
                    <a:pt x="5311" y="260"/>
                  </a:cubicBezTo>
                  <a:cubicBezTo>
                    <a:pt x="5109" y="260"/>
                    <a:pt x="4906" y="276"/>
                    <a:pt x="4703" y="317"/>
                  </a:cubicBezTo>
                  <a:lnTo>
                    <a:pt x="4176" y="438"/>
                  </a:lnTo>
                  <a:cubicBezTo>
                    <a:pt x="3990" y="503"/>
                    <a:pt x="3795" y="568"/>
                    <a:pt x="3600" y="649"/>
                  </a:cubicBezTo>
                  <a:cubicBezTo>
                    <a:pt x="3414" y="738"/>
                    <a:pt x="3228" y="819"/>
                    <a:pt x="3057" y="909"/>
                  </a:cubicBezTo>
                  <a:lnTo>
                    <a:pt x="2619" y="1184"/>
                  </a:lnTo>
                  <a:cubicBezTo>
                    <a:pt x="2384" y="1371"/>
                    <a:pt x="2230" y="1500"/>
                    <a:pt x="2238" y="1509"/>
                  </a:cubicBezTo>
                  <a:cubicBezTo>
                    <a:pt x="2238" y="1509"/>
                    <a:pt x="2165" y="1573"/>
                    <a:pt x="2019" y="1703"/>
                  </a:cubicBezTo>
                  <a:lnTo>
                    <a:pt x="1809" y="1898"/>
                  </a:lnTo>
                  <a:cubicBezTo>
                    <a:pt x="1801" y="1889"/>
                    <a:pt x="1790" y="1885"/>
                    <a:pt x="1778" y="1885"/>
                  </a:cubicBezTo>
                  <a:cubicBezTo>
                    <a:pt x="1668" y="1885"/>
                    <a:pt x="1407" y="2224"/>
                    <a:pt x="1298" y="2465"/>
                  </a:cubicBezTo>
                  <a:cubicBezTo>
                    <a:pt x="1282" y="2571"/>
                    <a:pt x="1233" y="2660"/>
                    <a:pt x="1168" y="2733"/>
                  </a:cubicBezTo>
                  <a:cubicBezTo>
                    <a:pt x="1156" y="2724"/>
                    <a:pt x="1144" y="2720"/>
                    <a:pt x="1130" y="2720"/>
                  </a:cubicBezTo>
                  <a:cubicBezTo>
                    <a:pt x="1033" y="2720"/>
                    <a:pt x="903" y="2935"/>
                    <a:pt x="860" y="3106"/>
                  </a:cubicBezTo>
                  <a:cubicBezTo>
                    <a:pt x="904" y="3218"/>
                    <a:pt x="885" y="3287"/>
                    <a:pt x="826" y="3287"/>
                  </a:cubicBezTo>
                  <a:cubicBezTo>
                    <a:pt x="808" y="3287"/>
                    <a:pt x="787" y="3281"/>
                    <a:pt x="763" y="3268"/>
                  </a:cubicBezTo>
                  <a:cubicBezTo>
                    <a:pt x="749" y="3261"/>
                    <a:pt x="736" y="3257"/>
                    <a:pt x="724" y="3257"/>
                  </a:cubicBezTo>
                  <a:cubicBezTo>
                    <a:pt x="638" y="3257"/>
                    <a:pt x="578" y="3421"/>
                    <a:pt x="649" y="3641"/>
                  </a:cubicBezTo>
                  <a:cubicBezTo>
                    <a:pt x="657" y="3754"/>
                    <a:pt x="657" y="3754"/>
                    <a:pt x="568" y="3819"/>
                  </a:cubicBezTo>
                  <a:cubicBezTo>
                    <a:pt x="422" y="3860"/>
                    <a:pt x="382" y="3949"/>
                    <a:pt x="438" y="3973"/>
                  </a:cubicBezTo>
                  <a:cubicBezTo>
                    <a:pt x="520" y="4111"/>
                    <a:pt x="487" y="4192"/>
                    <a:pt x="341" y="4241"/>
                  </a:cubicBezTo>
                  <a:cubicBezTo>
                    <a:pt x="163" y="4387"/>
                    <a:pt x="171" y="4395"/>
                    <a:pt x="260" y="4525"/>
                  </a:cubicBezTo>
                  <a:cubicBezTo>
                    <a:pt x="349" y="4646"/>
                    <a:pt x="260" y="5011"/>
                    <a:pt x="138" y="5092"/>
                  </a:cubicBezTo>
                  <a:cubicBezTo>
                    <a:pt x="122" y="5181"/>
                    <a:pt x="49" y="5271"/>
                    <a:pt x="106" y="5279"/>
                  </a:cubicBezTo>
                  <a:lnTo>
                    <a:pt x="33" y="5368"/>
                  </a:lnTo>
                  <a:cubicBezTo>
                    <a:pt x="17" y="5433"/>
                    <a:pt x="17" y="5498"/>
                    <a:pt x="9" y="5562"/>
                  </a:cubicBezTo>
                  <a:lnTo>
                    <a:pt x="74" y="5571"/>
                  </a:lnTo>
                  <a:cubicBezTo>
                    <a:pt x="65" y="5611"/>
                    <a:pt x="49" y="5781"/>
                    <a:pt x="17" y="6025"/>
                  </a:cubicBezTo>
                  <a:cubicBezTo>
                    <a:pt x="1" y="6325"/>
                    <a:pt x="9" y="6625"/>
                    <a:pt x="49" y="6925"/>
                  </a:cubicBezTo>
                  <a:cubicBezTo>
                    <a:pt x="205" y="7812"/>
                    <a:pt x="338" y="8071"/>
                    <a:pt x="378" y="8071"/>
                  </a:cubicBezTo>
                  <a:cubicBezTo>
                    <a:pt x="386" y="8071"/>
                    <a:pt x="390" y="8061"/>
                    <a:pt x="390" y="8043"/>
                  </a:cubicBezTo>
                  <a:cubicBezTo>
                    <a:pt x="410" y="8012"/>
                    <a:pt x="429" y="7998"/>
                    <a:pt x="445" y="7998"/>
                  </a:cubicBezTo>
                  <a:cubicBezTo>
                    <a:pt x="494" y="7998"/>
                    <a:pt x="516" y="8124"/>
                    <a:pt x="455" y="8222"/>
                  </a:cubicBezTo>
                  <a:cubicBezTo>
                    <a:pt x="487" y="8384"/>
                    <a:pt x="536" y="8538"/>
                    <a:pt x="601" y="8684"/>
                  </a:cubicBezTo>
                  <a:cubicBezTo>
                    <a:pt x="682" y="8862"/>
                    <a:pt x="787" y="9033"/>
                    <a:pt x="730" y="9057"/>
                  </a:cubicBezTo>
                  <a:lnTo>
                    <a:pt x="779" y="9146"/>
                  </a:lnTo>
                  <a:cubicBezTo>
                    <a:pt x="982" y="9260"/>
                    <a:pt x="1306" y="9730"/>
                    <a:pt x="1468" y="9981"/>
                  </a:cubicBezTo>
                  <a:cubicBezTo>
                    <a:pt x="1606" y="10127"/>
                    <a:pt x="1663" y="10208"/>
                    <a:pt x="1849" y="10289"/>
                  </a:cubicBezTo>
                  <a:cubicBezTo>
                    <a:pt x="2028" y="10378"/>
                    <a:pt x="2028" y="10378"/>
                    <a:pt x="2060" y="10492"/>
                  </a:cubicBezTo>
                  <a:cubicBezTo>
                    <a:pt x="2017" y="10535"/>
                    <a:pt x="2361" y="10864"/>
                    <a:pt x="2482" y="10864"/>
                  </a:cubicBezTo>
                  <a:cubicBezTo>
                    <a:pt x="2496" y="10864"/>
                    <a:pt x="2507" y="10859"/>
                    <a:pt x="2514" y="10849"/>
                  </a:cubicBezTo>
                  <a:lnTo>
                    <a:pt x="2563" y="10954"/>
                  </a:lnTo>
                  <a:cubicBezTo>
                    <a:pt x="2592" y="11017"/>
                    <a:pt x="2644" y="11042"/>
                    <a:pt x="2688" y="11042"/>
                  </a:cubicBezTo>
                  <a:cubicBezTo>
                    <a:pt x="2718" y="11042"/>
                    <a:pt x="2744" y="11030"/>
                    <a:pt x="2757" y="11011"/>
                  </a:cubicBezTo>
                  <a:cubicBezTo>
                    <a:pt x="2779" y="10979"/>
                    <a:pt x="2802" y="10962"/>
                    <a:pt x="2823" y="10962"/>
                  </a:cubicBezTo>
                  <a:cubicBezTo>
                    <a:pt x="2866" y="10962"/>
                    <a:pt x="2901" y="11029"/>
                    <a:pt x="2895" y="11165"/>
                  </a:cubicBezTo>
                  <a:cubicBezTo>
                    <a:pt x="2847" y="11242"/>
                    <a:pt x="2883" y="11289"/>
                    <a:pt x="2915" y="11289"/>
                  </a:cubicBezTo>
                  <a:cubicBezTo>
                    <a:pt x="2926" y="11289"/>
                    <a:pt x="2937" y="11283"/>
                    <a:pt x="2944" y="11270"/>
                  </a:cubicBezTo>
                  <a:cubicBezTo>
                    <a:pt x="2961" y="11270"/>
                    <a:pt x="2979" y="11270"/>
                    <a:pt x="2996" y="11270"/>
                  </a:cubicBezTo>
                  <a:cubicBezTo>
                    <a:pt x="3093" y="11270"/>
                    <a:pt x="3188" y="11276"/>
                    <a:pt x="3236" y="11351"/>
                  </a:cubicBezTo>
                  <a:cubicBezTo>
                    <a:pt x="3284" y="11378"/>
                    <a:pt x="3332" y="11401"/>
                    <a:pt x="3373" y="11401"/>
                  </a:cubicBezTo>
                  <a:cubicBezTo>
                    <a:pt x="3409" y="11401"/>
                    <a:pt x="3440" y="11384"/>
                    <a:pt x="3463" y="11335"/>
                  </a:cubicBezTo>
                  <a:cubicBezTo>
                    <a:pt x="3474" y="11315"/>
                    <a:pt x="3492" y="11307"/>
                    <a:pt x="3514" y="11307"/>
                  </a:cubicBezTo>
                  <a:cubicBezTo>
                    <a:pt x="3554" y="11307"/>
                    <a:pt x="3608" y="11333"/>
                    <a:pt x="3665" y="11359"/>
                  </a:cubicBezTo>
                  <a:cubicBezTo>
                    <a:pt x="3641" y="11416"/>
                    <a:pt x="3641" y="11416"/>
                    <a:pt x="3529" y="11432"/>
                  </a:cubicBezTo>
                  <a:lnTo>
                    <a:pt x="3529" y="11432"/>
                  </a:lnTo>
                  <a:cubicBezTo>
                    <a:pt x="3524" y="11430"/>
                    <a:pt x="3519" y="11428"/>
                    <a:pt x="3515" y="11426"/>
                  </a:cubicBezTo>
                  <a:lnTo>
                    <a:pt x="3515" y="11426"/>
                  </a:lnTo>
                  <a:cubicBezTo>
                    <a:pt x="3519" y="11428"/>
                    <a:pt x="3523" y="11430"/>
                    <a:pt x="3527" y="11432"/>
                  </a:cubicBezTo>
                  <a:cubicBezTo>
                    <a:pt x="3528" y="11432"/>
                    <a:pt x="3528" y="11432"/>
                    <a:pt x="3529" y="11432"/>
                  </a:cubicBezTo>
                  <a:lnTo>
                    <a:pt x="3529" y="11432"/>
                  </a:lnTo>
                  <a:cubicBezTo>
                    <a:pt x="3565" y="11449"/>
                    <a:pt x="3627" y="11477"/>
                    <a:pt x="3706" y="11505"/>
                  </a:cubicBezTo>
                  <a:cubicBezTo>
                    <a:pt x="3795" y="11538"/>
                    <a:pt x="3957" y="11668"/>
                    <a:pt x="3941" y="11716"/>
                  </a:cubicBezTo>
                  <a:cubicBezTo>
                    <a:pt x="3979" y="11766"/>
                    <a:pt x="4021" y="11799"/>
                    <a:pt x="4046" y="11799"/>
                  </a:cubicBezTo>
                  <a:cubicBezTo>
                    <a:pt x="4069" y="11799"/>
                    <a:pt x="4078" y="11771"/>
                    <a:pt x="4054" y="11700"/>
                  </a:cubicBezTo>
                  <a:cubicBezTo>
                    <a:pt x="4077" y="11632"/>
                    <a:pt x="4085" y="11607"/>
                    <a:pt x="4120" y="11607"/>
                  </a:cubicBezTo>
                  <a:cubicBezTo>
                    <a:pt x="4147" y="11607"/>
                    <a:pt x="4192" y="11622"/>
                    <a:pt x="4273" y="11643"/>
                  </a:cubicBezTo>
                  <a:cubicBezTo>
                    <a:pt x="4371" y="11668"/>
                    <a:pt x="4460" y="11692"/>
                    <a:pt x="4444" y="11749"/>
                  </a:cubicBezTo>
                  <a:cubicBezTo>
                    <a:pt x="4427" y="11805"/>
                    <a:pt x="4427" y="11805"/>
                    <a:pt x="4622" y="11854"/>
                  </a:cubicBezTo>
                  <a:cubicBezTo>
                    <a:pt x="4677" y="11865"/>
                    <a:pt x="4732" y="11870"/>
                    <a:pt x="4787" y="11870"/>
                  </a:cubicBezTo>
                  <a:cubicBezTo>
                    <a:pt x="4984" y="11870"/>
                    <a:pt x="5177" y="11802"/>
                    <a:pt x="5336" y="11676"/>
                  </a:cubicBezTo>
                  <a:cubicBezTo>
                    <a:pt x="5340" y="11615"/>
                    <a:pt x="5342" y="11584"/>
                    <a:pt x="5353" y="11584"/>
                  </a:cubicBezTo>
                  <a:cubicBezTo>
                    <a:pt x="5364" y="11584"/>
                    <a:pt x="5384" y="11615"/>
                    <a:pt x="5425" y="11676"/>
                  </a:cubicBezTo>
                  <a:cubicBezTo>
                    <a:pt x="5417" y="11740"/>
                    <a:pt x="5514" y="11740"/>
                    <a:pt x="5611" y="11749"/>
                  </a:cubicBezTo>
                  <a:cubicBezTo>
                    <a:pt x="5611" y="11731"/>
                    <a:pt x="5620" y="11725"/>
                    <a:pt x="5629" y="11725"/>
                  </a:cubicBezTo>
                  <a:cubicBezTo>
                    <a:pt x="5648" y="11725"/>
                    <a:pt x="5669" y="11749"/>
                    <a:pt x="5625" y="11749"/>
                  </a:cubicBezTo>
                  <a:cubicBezTo>
                    <a:pt x="5621" y="11749"/>
                    <a:pt x="5617" y="11749"/>
                    <a:pt x="5611" y="11749"/>
                  </a:cubicBezTo>
                  <a:cubicBezTo>
                    <a:pt x="5605" y="11790"/>
                    <a:pt x="5552" y="11801"/>
                    <a:pt x="5490" y="11801"/>
                  </a:cubicBezTo>
                  <a:cubicBezTo>
                    <a:pt x="5466" y="11801"/>
                    <a:pt x="5441" y="11799"/>
                    <a:pt x="5417" y="11797"/>
                  </a:cubicBezTo>
                  <a:lnTo>
                    <a:pt x="5408" y="11854"/>
                  </a:lnTo>
                  <a:cubicBezTo>
                    <a:pt x="5451" y="11922"/>
                    <a:pt x="5500" y="11957"/>
                    <a:pt x="5551" y="11957"/>
                  </a:cubicBezTo>
                  <a:cubicBezTo>
                    <a:pt x="5598" y="11957"/>
                    <a:pt x="5646" y="11928"/>
                    <a:pt x="5692" y="11870"/>
                  </a:cubicBezTo>
                  <a:cubicBezTo>
                    <a:pt x="5741" y="11848"/>
                    <a:pt x="5766" y="11836"/>
                    <a:pt x="5788" y="11836"/>
                  </a:cubicBezTo>
                  <a:cubicBezTo>
                    <a:pt x="5813" y="11836"/>
                    <a:pt x="5835" y="11852"/>
                    <a:pt x="5887" y="11886"/>
                  </a:cubicBezTo>
                  <a:cubicBezTo>
                    <a:pt x="5950" y="11926"/>
                    <a:pt x="6008" y="11970"/>
                    <a:pt x="6038" y="11970"/>
                  </a:cubicBezTo>
                  <a:cubicBezTo>
                    <a:pt x="6050" y="11970"/>
                    <a:pt x="6057" y="11962"/>
                    <a:pt x="6057" y="11943"/>
                  </a:cubicBezTo>
                  <a:cubicBezTo>
                    <a:pt x="6146" y="11943"/>
                    <a:pt x="6235" y="11968"/>
                    <a:pt x="6317" y="12008"/>
                  </a:cubicBezTo>
                  <a:cubicBezTo>
                    <a:pt x="6479" y="12008"/>
                    <a:pt x="6568" y="12008"/>
                    <a:pt x="6568" y="11951"/>
                  </a:cubicBezTo>
                  <a:cubicBezTo>
                    <a:pt x="6568" y="11886"/>
                    <a:pt x="6657" y="11886"/>
                    <a:pt x="6738" y="11886"/>
                  </a:cubicBezTo>
                  <a:cubicBezTo>
                    <a:pt x="6819" y="11886"/>
                    <a:pt x="6908" y="11886"/>
                    <a:pt x="6908" y="11830"/>
                  </a:cubicBezTo>
                  <a:cubicBezTo>
                    <a:pt x="6908" y="11773"/>
                    <a:pt x="6998" y="11708"/>
                    <a:pt x="7160" y="11708"/>
                  </a:cubicBezTo>
                  <a:cubicBezTo>
                    <a:pt x="7229" y="11685"/>
                    <a:pt x="7270" y="11671"/>
                    <a:pt x="7300" y="11671"/>
                  </a:cubicBezTo>
                  <a:cubicBezTo>
                    <a:pt x="7345" y="11671"/>
                    <a:pt x="7366" y="11701"/>
                    <a:pt x="7419" y="11773"/>
                  </a:cubicBezTo>
                  <a:cubicBezTo>
                    <a:pt x="7419" y="11830"/>
                    <a:pt x="7500" y="11830"/>
                    <a:pt x="7581" y="11830"/>
                  </a:cubicBezTo>
                  <a:cubicBezTo>
                    <a:pt x="7646" y="11838"/>
                    <a:pt x="7703" y="11862"/>
                    <a:pt x="7752" y="11895"/>
                  </a:cubicBezTo>
                  <a:cubicBezTo>
                    <a:pt x="7778" y="11911"/>
                    <a:pt x="7796" y="11918"/>
                    <a:pt x="7809" y="11918"/>
                  </a:cubicBezTo>
                  <a:cubicBezTo>
                    <a:pt x="7841" y="11918"/>
                    <a:pt x="7841" y="11878"/>
                    <a:pt x="7841" y="11838"/>
                  </a:cubicBezTo>
                  <a:cubicBezTo>
                    <a:pt x="7841" y="11773"/>
                    <a:pt x="7841" y="11716"/>
                    <a:pt x="7841" y="11716"/>
                  </a:cubicBezTo>
                  <a:cubicBezTo>
                    <a:pt x="7922" y="11716"/>
                    <a:pt x="8011" y="11838"/>
                    <a:pt x="8011" y="11895"/>
                  </a:cubicBezTo>
                  <a:cubicBezTo>
                    <a:pt x="8052" y="11955"/>
                    <a:pt x="8072" y="11986"/>
                    <a:pt x="8082" y="11986"/>
                  </a:cubicBezTo>
                  <a:cubicBezTo>
                    <a:pt x="8092" y="11986"/>
                    <a:pt x="8092" y="11955"/>
                    <a:pt x="8092" y="11895"/>
                  </a:cubicBezTo>
                  <a:cubicBezTo>
                    <a:pt x="8092" y="11855"/>
                    <a:pt x="8136" y="11811"/>
                    <a:pt x="8222" y="11811"/>
                  </a:cubicBezTo>
                  <a:cubicBezTo>
                    <a:pt x="8258" y="11811"/>
                    <a:pt x="8301" y="11819"/>
                    <a:pt x="8352" y="11838"/>
                  </a:cubicBezTo>
                  <a:cubicBezTo>
                    <a:pt x="8514" y="11838"/>
                    <a:pt x="8684" y="11838"/>
                    <a:pt x="8684" y="11895"/>
                  </a:cubicBezTo>
                  <a:cubicBezTo>
                    <a:pt x="8714" y="11916"/>
                    <a:pt x="8746" y="11926"/>
                    <a:pt x="8777" y="11926"/>
                  </a:cubicBezTo>
                  <a:cubicBezTo>
                    <a:pt x="8805" y="11926"/>
                    <a:pt x="8831" y="11918"/>
                    <a:pt x="8854" y="11903"/>
                  </a:cubicBezTo>
                  <a:cubicBezTo>
                    <a:pt x="8899" y="11870"/>
                    <a:pt x="8941" y="11854"/>
                    <a:pt x="9004" y="11854"/>
                  </a:cubicBezTo>
                  <a:cubicBezTo>
                    <a:pt x="9067" y="11854"/>
                    <a:pt x="9150" y="11870"/>
                    <a:pt x="9276" y="11903"/>
                  </a:cubicBezTo>
                  <a:cubicBezTo>
                    <a:pt x="9487" y="11963"/>
                    <a:pt x="9592" y="11994"/>
                    <a:pt x="9646" y="11994"/>
                  </a:cubicBezTo>
                  <a:cubicBezTo>
                    <a:pt x="9700" y="11994"/>
                    <a:pt x="9702" y="11963"/>
                    <a:pt x="9706" y="11903"/>
                  </a:cubicBezTo>
                  <a:cubicBezTo>
                    <a:pt x="9706" y="11870"/>
                    <a:pt x="9706" y="11834"/>
                    <a:pt x="9722" y="11834"/>
                  </a:cubicBezTo>
                  <a:cubicBezTo>
                    <a:pt x="9733" y="11834"/>
                    <a:pt x="9753" y="11852"/>
                    <a:pt x="9787" y="11903"/>
                  </a:cubicBezTo>
                  <a:cubicBezTo>
                    <a:pt x="9811" y="11922"/>
                    <a:pt x="9836" y="11930"/>
                    <a:pt x="9863" y="11930"/>
                  </a:cubicBezTo>
                  <a:cubicBezTo>
                    <a:pt x="9928" y="11930"/>
                    <a:pt x="10007" y="11886"/>
                    <a:pt x="10127" y="11846"/>
                  </a:cubicBezTo>
                  <a:cubicBezTo>
                    <a:pt x="10192" y="11781"/>
                    <a:pt x="10225" y="11700"/>
                    <a:pt x="10216" y="11611"/>
                  </a:cubicBezTo>
                  <a:cubicBezTo>
                    <a:pt x="10216" y="11539"/>
                    <a:pt x="10216" y="11509"/>
                    <a:pt x="10252" y="11509"/>
                  </a:cubicBezTo>
                  <a:cubicBezTo>
                    <a:pt x="10276" y="11509"/>
                    <a:pt x="10318" y="11523"/>
                    <a:pt x="10387" y="11546"/>
                  </a:cubicBezTo>
                  <a:cubicBezTo>
                    <a:pt x="10468" y="11546"/>
                    <a:pt x="10549" y="11611"/>
                    <a:pt x="10549" y="11668"/>
                  </a:cubicBezTo>
                  <a:cubicBezTo>
                    <a:pt x="10549" y="11719"/>
                    <a:pt x="10497" y="11725"/>
                    <a:pt x="10476" y="11725"/>
                  </a:cubicBezTo>
                  <a:cubicBezTo>
                    <a:pt x="10471" y="11725"/>
                    <a:pt x="10468" y="11724"/>
                    <a:pt x="10468" y="11724"/>
                  </a:cubicBezTo>
                  <a:lnTo>
                    <a:pt x="10379" y="11724"/>
                  </a:lnTo>
                  <a:cubicBezTo>
                    <a:pt x="10379" y="11789"/>
                    <a:pt x="10379" y="11846"/>
                    <a:pt x="10549" y="11846"/>
                  </a:cubicBezTo>
                  <a:cubicBezTo>
                    <a:pt x="10593" y="11878"/>
                    <a:pt x="10636" y="11895"/>
                    <a:pt x="10667" y="11895"/>
                  </a:cubicBezTo>
                  <a:cubicBezTo>
                    <a:pt x="10699" y="11895"/>
                    <a:pt x="10719" y="11878"/>
                    <a:pt x="10719" y="11846"/>
                  </a:cubicBezTo>
                  <a:cubicBezTo>
                    <a:pt x="10800" y="11911"/>
                    <a:pt x="10970" y="11911"/>
                    <a:pt x="11141" y="11911"/>
                  </a:cubicBezTo>
                  <a:cubicBezTo>
                    <a:pt x="11311" y="11911"/>
                    <a:pt x="11562" y="11911"/>
                    <a:pt x="11651" y="11976"/>
                  </a:cubicBezTo>
                  <a:cubicBezTo>
                    <a:pt x="11822" y="11976"/>
                    <a:pt x="11903" y="11976"/>
                    <a:pt x="11903" y="11919"/>
                  </a:cubicBezTo>
                  <a:cubicBezTo>
                    <a:pt x="11903" y="11847"/>
                    <a:pt x="11934" y="11817"/>
                    <a:pt x="11960" y="11817"/>
                  </a:cubicBezTo>
                  <a:cubicBezTo>
                    <a:pt x="11977" y="11817"/>
                    <a:pt x="11992" y="11831"/>
                    <a:pt x="11992" y="11854"/>
                  </a:cubicBezTo>
                  <a:cubicBezTo>
                    <a:pt x="12043" y="11930"/>
                    <a:pt x="12492" y="11984"/>
                    <a:pt x="12842" y="11984"/>
                  </a:cubicBezTo>
                  <a:cubicBezTo>
                    <a:pt x="13052" y="11984"/>
                    <a:pt x="13226" y="11964"/>
                    <a:pt x="13257" y="11919"/>
                  </a:cubicBezTo>
                  <a:lnTo>
                    <a:pt x="13427" y="11927"/>
                  </a:lnTo>
                  <a:cubicBezTo>
                    <a:pt x="13512" y="11955"/>
                    <a:pt x="13682" y="11970"/>
                    <a:pt x="13842" y="11970"/>
                  </a:cubicBezTo>
                  <a:cubicBezTo>
                    <a:pt x="14001" y="11970"/>
                    <a:pt x="14149" y="11955"/>
                    <a:pt x="14189" y="11927"/>
                  </a:cubicBezTo>
                  <a:lnTo>
                    <a:pt x="14449" y="11927"/>
                  </a:lnTo>
                  <a:cubicBezTo>
                    <a:pt x="14534" y="11959"/>
                    <a:pt x="14597" y="11976"/>
                    <a:pt x="14648" y="11976"/>
                  </a:cubicBezTo>
                  <a:cubicBezTo>
                    <a:pt x="14700" y="11976"/>
                    <a:pt x="14741" y="11959"/>
                    <a:pt x="14781" y="11927"/>
                  </a:cubicBezTo>
                  <a:cubicBezTo>
                    <a:pt x="14844" y="11887"/>
                    <a:pt x="14863" y="11847"/>
                    <a:pt x="14868" y="11847"/>
                  </a:cubicBezTo>
                  <a:cubicBezTo>
                    <a:pt x="14870" y="11847"/>
                    <a:pt x="14870" y="11854"/>
                    <a:pt x="14870" y="11870"/>
                  </a:cubicBezTo>
                  <a:cubicBezTo>
                    <a:pt x="14870" y="11935"/>
                    <a:pt x="15041" y="11935"/>
                    <a:pt x="15381" y="11935"/>
                  </a:cubicBezTo>
                  <a:cubicBezTo>
                    <a:pt x="15713" y="11935"/>
                    <a:pt x="15713" y="11935"/>
                    <a:pt x="15632" y="11878"/>
                  </a:cubicBezTo>
                  <a:cubicBezTo>
                    <a:pt x="15733" y="11859"/>
                    <a:pt x="15805" y="11851"/>
                    <a:pt x="15854" y="11851"/>
                  </a:cubicBezTo>
                  <a:cubicBezTo>
                    <a:pt x="15973" y="11851"/>
                    <a:pt x="15973" y="11895"/>
                    <a:pt x="15973" y="11935"/>
                  </a:cubicBezTo>
                  <a:cubicBezTo>
                    <a:pt x="15933" y="11990"/>
                    <a:pt x="15945" y="12020"/>
                    <a:pt x="15980" y="12020"/>
                  </a:cubicBezTo>
                  <a:cubicBezTo>
                    <a:pt x="16021" y="12020"/>
                    <a:pt x="16094" y="11976"/>
                    <a:pt x="16143" y="11878"/>
                  </a:cubicBezTo>
                  <a:cubicBezTo>
                    <a:pt x="16190" y="11808"/>
                    <a:pt x="16267" y="11778"/>
                    <a:pt x="16323" y="11778"/>
                  </a:cubicBezTo>
                  <a:cubicBezTo>
                    <a:pt x="16364" y="11778"/>
                    <a:pt x="16395" y="11794"/>
                    <a:pt x="16395" y="11822"/>
                  </a:cubicBezTo>
                  <a:cubicBezTo>
                    <a:pt x="16395" y="11878"/>
                    <a:pt x="16313" y="11878"/>
                    <a:pt x="16224" y="11878"/>
                  </a:cubicBezTo>
                  <a:cubicBezTo>
                    <a:pt x="16224" y="11878"/>
                    <a:pt x="16224" y="11935"/>
                    <a:pt x="16224" y="12000"/>
                  </a:cubicBezTo>
                  <a:cubicBezTo>
                    <a:pt x="16305" y="12000"/>
                    <a:pt x="16305" y="12000"/>
                    <a:pt x="16395" y="11943"/>
                  </a:cubicBezTo>
                  <a:cubicBezTo>
                    <a:pt x="16459" y="11935"/>
                    <a:pt x="16516" y="11919"/>
                    <a:pt x="16565" y="11878"/>
                  </a:cubicBezTo>
                  <a:cubicBezTo>
                    <a:pt x="16654" y="11822"/>
                    <a:pt x="16654" y="11765"/>
                    <a:pt x="16565" y="11700"/>
                  </a:cubicBezTo>
                  <a:cubicBezTo>
                    <a:pt x="16484" y="11643"/>
                    <a:pt x="16565" y="11643"/>
                    <a:pt x="16654" y="11643"/>
                  </a:cubicBezTo>
                  <a:cubicBezTo>
                    <a:pt x="16824" y="11700"/>
                    <a:pt x="16816" y="11765"/>
                    <a:pt x="16735" y="11822"/>
                  </a:cubicBezTo>
                  <a:cubicBezTo>
                    <a:pt x="16654" y="11822"/>
                    <a:pt x="16646" y="11878"/>
                    <a:pt x="16646" y="11943"/>
                  </a:cubicBezTo>
                  <a:cubicBezTo>
                    <a:pt x="16646" y="11954"/>
                    <a:pt x="16660" y="11958"/>
                    <a:pt x="16684" y="11958"/>
                  </a:cubicBezTo>
                  <a:cubicBezTo>
                    <a:pt x="16791" y="11958"/>
                    <a:pt x="17090" y="11864"/>
                    <a:pt x="17157" y="11765"/>
                  </a:cubicBezTo>
                  <a:cubicBezTo>
                    <a:pt x="17157" y="11780"/>
                    <a:pt x="17157" y="11798"/>
                    <a:pt x="17157" y="11822"/>
                  </a:cubicBezTo>
                  <a:cubicBezTo>
                    <a:pt x="17157" y="11886"/>
                    <a:pt x="17327" y="11886"/>
                    <a:pt x="17497" y="11886"/>
                  </a:cubicBezTo>
                  <a:cubicBezTo>
                    <a:pt x="17667" y="11886"/>
                    <a:pt x="17749" y="11886"/>
                    <a:pt x="17749" y="11830"/>
                  </a:cubicBezTo>
                  <a:cubicBezTo>
                    <a:pt x="17749" y="11765"/>
                    <a:pt x="17749" y="11708"/>
                    <a:pt x="17838" y="11708"/>
                  </a:cubicBezTo>
                  <a:cubicBezTo>
                    <a:pt x="17749" y="11708"/>
                    <a:pt x="17757" y="11643"/>
                    <a:pt x="17757" y="11586"/>
                  </a:cubicBezTo>
                  <a:lnTo>
                    <a:pt x="17757" y="11586"/>
                  </a:lnTo>
                  <a:cubicBezTo>
                    <a:pt x="17846" y="11619"/>
                    <a:pt x="17927" y="11659"/>
                    <a:pt x="18008" y="11708"/>
                  </a:cubicBezTo>
                  <a:cubicBezTo>
                    <a:pt x="18178" y="11830"/>
                    <a:pt x="18340" y="11886"/>
                    <a:pt x="18681" y="11895"/>
                  </a:cubicBezTo>
                  <a:cubicBezTo>
                    <a:pt x="18851" y="11895"/>
                    <a:pt x="19103" y="11895"/>
                    <a:pt x="19192" y="11951"/>
                  </a:cubicBezTo>
                  <a:cubicBezTo>
                    <a:pt x="19362" y="11951"/>
                    <a:pt x="19443" y="11951"/>
                    <a:pt x="19443" y="11895"/>
                  </a:cubicBezTo>
                  <a:lnTo>
                    <a:pt x="19613" y="11895"/>
                  </a:lnTo>
                  <a:cubicBezTo>
                    <a:pt x="19658" y="11927"/>
                    <a:pt x="19721" y="11943"/>
                    <a:pt x="19773" y="11943"/>
                  </a:cubicBezTo>
                  <a:cubicBezTo>
                    <a:pt x="19826" y="11943"/>
                    <a:pt x="19869" y="11927"/>
                    <a:pt x="19873" y="11895"/>
                  </a:cubicBezTo>
                  <a:cubicBezTo>
                    <a:pt x="19899" y="11876"/>
                    <a:pt x="19926" y="11870"/>
                    <a:pt x="19952" y="11870"/>
                  </a:cubicBezTo>
                  <a:cubicBezTo>
                    <a:pt x="20008" y="11870"/>
                    <a:pt x="20064" y="11897"/>
                    <a:pt x="20124" y="11903"/>
                  </a:cubicBezTo>
                  <a:cubicBezTo>
                    <a:pt x="20200" y="11953"/>
                    <a:pt x="20242" y="11981"/>
                    <a:pt x="20257" y="11981"/>
                  </a:cubicBezTo>
                  <a:cubicBezTo>
                    <a:pt x="20277" y="11981"/>
                    <a:pt x="20255" y="11937"/>
                    <a:pt x="20205" y="11838"/>
                  </a:cubicBezTo>
                  <a:cubicBezTo>
                    <a:pt x="20205" y="11781"/>
                    <a:pt x="20043" y="11716"/>
                    <a:pt x="19954" y="11716"/>
                  </a:cubicBezTo>
                  <a:lnTo>
                    <a:pt x="19702" y="11716"/>
                  </a:lnTo>
                  <a:lnTo>
                    <a:pt x="19954" y="11659"/>
                  </a:lnTo>
                  <a:cubicBezTo>
                    <a:pt x="20043" y="11659"/>
                    <a:pt x="20213" y="11603"/>
                    <a:pt x="20213" y="11538"/>
                  </a:cubicBezTo>
                  <a:cubicBezTo>
                    <a:pt x="20213" y="11538"/>
                    <a:pt x="20213" y="11481"/>
                    <a:pt x="20294" y="11481"/>
                  </a:cubicBezTo>
                  <a:lnTo>
                    <a:pt x="20294" y="11603"/>
                  </a:lnTo>
                  <a:cubicBezTo>
                    <a:pt x="20238" y="11635"/>
                    <a:pt x="20197" y="11708"/>
                    <a:pt x="20205" y="11781"/>
                  </a:cubicBezTo>
                  <a:cubicBezTo>
                    <a:pt x="20260" y="11855"/>
                    <a:pt x="20375" y="11905"/>
                    <a:pt x="20456" y="11905"/>
                  </a:cubicBezTo>
                  <a:cubicBezTo>
                    <a:pt x="20508" y="11905"/>
                    <a:pt x="20546" y="11885"/>
                    <a:pt x="20546" y="11838"/>
                  </a:cubicBezTo>
                  <a:cubicBezTo>
                    <a:pt x="20635" y="11838"/>
                    <a:pt x="20635" y="11838"/>
                    <a:pt x="20716" y="11903"/>
                  </a:cubicBezTo>
                  <a:cubicBezTo>
                    <a:pt x="20716" y="11926"/>
                    <a:pt x="20730" y="11940"/>
                    <a:pt x="20752" y="11940"/>
                  </a:cubicBezTo>
                  <a:cubicBezTo>
                    <a:pt x="20785" y="11940"/>
                    <a:pt x="20834" y="11912"/>
                    <a:pt x="20886" y="11846"/>
                  </a:cubicBezTo>
                  <a:cubicBezTo>
                    <a:pt x="20931" y="11785"/>
                    <a:pt x="20973" y="11755"/>
                    <a:pt x="21015" y="11755"/>
                  </a:cubicBezTo>
                  <a:cubicBezTo>
                    <a:pt x="21056" y="11755"/>
                    <a:pt x="21097" y="11785"/>
                    <a:pt x="21138" y="11846"/>
                  </a:cubicBezTo>
                  <a:cubicBezTo>
                    <a:pt x="21239" y="11918"/>
                    <a:pt x="21400" y="11947"/>
                    <a:pt x="21514" y="11947"/>
                  </a:cubicBezTo>
                  <a:cubicBezTo>
                    <a:pt x="21592" y="11947"/>
                    <a:pt x="21648" y="11934"/>
                    <a:pt x="21648" y="11911"/>
                  </a:cubicBezTo>
                  <a:cubicBezTo>
                    <a:pt x="21648" y="11839"/>
                    <a:pt x="21737" y="11809"/>
                    <a:pt x="21828" y="11809"/>
                  </a:cubicBezTo>
                  <a:cubicBezTo>
                    <a:pt x="21890" y="11809"/>
                    <a:pt x="21953" y="11823"/>
                    <a:pt x="21989" y="11846"/>
                  </a:cubicBezTo>
                  <a:cubicBezTo>
                    <a:pt x="22027" y="11879"/>
                    <a:pt x="22073" y="11896"/>
                    <a:pt x="22119" y="11896"/>
                  </a:cubicBezTo>
                  <a:cubicBezTo>
                    <a:pt x="22162" y="11896"/>
                    <a:pt x="22205" y="11881"/>
                    <a:pt x="22240" y="11854"/>
                  </a:cubicBezTo>
                  <a:cubicBezTo>
                    <a:pt x="22246" y="11907"/>
                    <a:pt x="22289" y="11939"/>
                    <a:pt x="22337" y="11939"/>
                  </a:cubicBezTo>
                  <a:cubicBezTo>
                    <a:pt x="22362" y="11939"/>
                    <a:pt x="22388" y="11930"/>
                    <a:pt x="22410" y="11911"/>
                  </a:cubicBezTo>
                  <a:cubicBezTo>
                    <a:pt x="22410" y="11911"/>
                    <a:pt x="22492" y="11911"/>
                    <a:pt x="22410" y="11854"/>
                  </a:cubicBezTo>
                  <a:lnTo>
                    <a:pt x="22581" y="11732"/>
                  </a:lnTo>
                  <a:cubicBezTo>
                    <a:pt x="22500" y="11732"/>
                    <a:pt x="22500" y="11676"/>
                    <a:pt x="22500" y="11611"/>
                  </a:cubicBezTo>
                  <a:cubicBezTo>
                    <a:pt x="22500" y="11597"/>
                    <a:pt x="22520" y="11590"/>
                    <a:pt x="22554" y="11590"/>
                  </a:cubicBezTo>
                  <a:cubicBezTo>
                    <a:pt x="22656" y="11590"/>
                    <a:pt x="22880" y="11657"/>
                    <a:pt x="23002" y="11797"/>
                  </a:cubicBezTo>
                  <a:lnTo>
                    <a:pt x="23173" y="11919"/>
                  </a:lnTo>
                  <a:lnTo>
                    <a:pt x="23173" y="11797"/>
                  </a:lnTo>
                  <a:cubicBezTo>
                    <a:pt x="23262" y="11797"/>
                    <a:pt x="23343" y="11797"/>
                    <a:pt x="23343" y="11854"/>
                  </a:cubicBezTo>
                  <a:cubicBezTo>
                    <a:pt x="23343" y="11919"/>
                    <a:pt x="23343" y="11919"/>
                    <a:pt x="23424" y="11919"/>
                  </a:cubicBezTo>
                  <a:cubicBezTo>
                    <a:pt x="23424" y="11919"/>
                    <a:pt x="23513" y="11919"/>
                    <a:pt x="23513" y="11862"/>
                  </a:cubicBezTo>
                  <a:cubicBezTo>
                    <a:pt x="23513" y="11790"/>
                    <a:pt x="23513" y="11761"/>
                    <a:pt x="23530" y="11761"/>
                  </a:cubicBezTo>
                  <a:cubicBezTo>
                    <a:pt x="23542" y="11761"/>
                    <a:pt x="23561" y="11774"/>
                    <a:pt x="23594" y="11797"/>
                  </a:cubicBezTo>
                  <a:cubicBezTo>
                    <a:pt x="23639" y="11858"/>
                    <a:pt x="23681" y="11888"/>
                    <a:pt x="23724" y="11888"/>
                  </a:cubicBezTo>
                  <a:cubicBezTo>
                    <a:pt x="23766" y="11888"/>
                    <a:pt x="23809" y="11858"/>
                    <a:pt x="23854" y="11797"/>
                  </a:cubicBezTo>
                  <a:cubicBezTo>
                    <a:pt x="23854" y="11740"/>
                    <a:pt x="23854" y="11712"/>
                    <a:pt x="23864" y="11712"/>
                  </a:cubicBezTo>
                  <a:cubicBezTo>
                    <a:pt x="23874" y="11712"/>
                    <a:pt x="23894" y="11740"/>
                    <a:pt x="23935" y="11797"/>
                  </a:cubicBezTo>
                  <a:cubicBezTo>
                    <a:pt x="23935" y="11862"/>
                    <a:pt x="24016" y="11919"/>
                    <a:pt x="24105" y="11919"/>
                  </a:cubicBezTo>
                  <a:lnTo>
                    <a:pt x="24105" y="11862"/>
                  </a:lnTo>
                  <a:cubicBezTo>
                    <a:pt x="24105" y="11792"/>
                    <a:pt x="24135" y="11762"/>
                    <a:pt x="24176" y="11762"/>
                  </a:cubicBezTo>
                  <a:cubicBezTo>
                    <a:pt x="24205" y="11762"/>
                    <a:pt x="24241" y="11778"/>
                    <a:pt x="24275" y="11805"/>
                  </a:cubicBezTo>
                  <a:cubicBezTo>
                    <a:pt x="24275" y="11834"/>
                    <a:pt x="24296" y="11848"/>
                    <a:pt x="24337" y="11848"/>
                  </a:cubicBezTo>
                  <a:cubicBezTo>
                    <a:pt x="24379" y="11848"/>
                    <a:pt x="24441" y="11834"/>
                    <a:pt x="24527" y="11805"/>
                  </a:cubicBezTo>
                  <a:cubicBezTo>
                    <a:pt x="24697" y="11805"/>
                    <a:pt x="24786" y="11805"/>
                    <a:pt x="24786" y="11862"/>
                  </a:cubicBezTo>
                  <a:cubicBezTo>
                    <a:pt x="24782" y="11923"/>
                    <a:pt x="24780" y="11953"/>
                    <a:pt x="24790" y="11953"/>
                  </a:cubicBezTo>
                  <a:cubicBezTo>
                    <a:pt x="24800" y="11953"/>
                    <a:pt x="24823" y="11923"/>
                    <a:pt x="24867" y="11862"/>
                  </a:cubicBezTo>
                  <a:cubicBezTo>
                    <a:pt x="24908" y="11834"/>
                    <a:pt x="24928" y="11820"/>
                    <a:pt x="24959" y="11820"/>
                  </a:cubicBezTo>
                  <a:cubicBezTo>
                    <a:pt x="24991" y="11820"/>
                    <a:pt x="25033" y="11834"/>
                    <a:pt x="25118" y="11862"/>
                  </a:cubicBezTo>
                  <a:cubicBezTo>
                    <a:pt x="25165" y="11896"/>
                    <a:pt x="25187" y="11912"/>
                    <a:pt x="25209" y="11912"/>
                  </a:cubicBezTo>
                  <a:cubicBezTo>
                    <a:pt x="25229" y="11912"/>
                    <a:pt x="25250" y="11898"/>
                    <a:pt x="25289" y="11870"/>
                  </a:cubicBezTo>
                  <a:cubicBezTo>
                    <a:pt x="25289" y="11749"/>
                    <a:pt x="25289" y="11684"/>
                    <a:pt x="25208" y="11684"/>
                  </a:cubicBezTo>
                  <a:cubicBezTo>
                    <a:pt x="25127" y="11684"/>
                    <a:pt x="25127" y="11684"/>
                    <a:pt x="25127" y="11627"/>
                  </a:cubicBezTo>
                  <a:lnTo>
                    <a:pt x="25297" y="11627"/>
                  </a:lnTo>
                  <a:cubicBezTo>
                    <a:pt x="25410" y="11627"/>
                    <a:pt x="25524" y="11611"/>
                    <a:pt x="25629" y="11570"/>
                  </a:cubicBezTo>
                  <a:cubicBezTo>
                    <a:pt x="25769" y="11524"/>
                    <a:pt x="25799" y="11434"/>
                    <a:pt x="25713" y="11434"/>
                  </a:cubicBezTo>
                  <a:cubicBezTo>
                    <a:pt x="25693" y="11434"/>
                    <a:pt x="25668" y="11438"/>
                    <a:pt x="25637" y="11449"/>
                  </a:cubicBezTo>
                  <a:lnTo>
                    <a:pt x="25548" y="11392"/>
                  </a:lnTo>
                  <a:cubicBezTo>
                    <a:pt x="25552" y="11303"/>
                    <a:pt x="25512" y="11258"/>
                    <a:pt x="25469" y="11258"/>
                  </a:cubicBezTo>
                  <a:cubicBezTo>
                    <a:pt x="25427" y="11258"/>
                    <a:pt x="25382" y="11303"/>
                    <a:pt x="25378" y="11392"/>
                  </a:cubicBezTo>
                  <a:cubicBezTo>
                    <a:pt x="25378" y="11490"/>
                    <a:pt x="25378" y="11534"/>
                    <a:pt x="25365" y="11534"/>
                  </a:cubicBezTo>
                  <a:cubicBezTo>
                    <a:pt x="25354" y="11534"/>
                    <a:pt x="25334" y="11504"/>
                    <a:pt x="25297" y="11449"/>
                  </a:cubicBezTo>
                  <a:cubicBezTo>
                    <a:pt x="25297" y="11327"/>
                    <a:pt x="25216" y="11327"/>
                    <a:pt x="25127" y="11327"/>
                  </a:cubicBezTo>
                  <a:cubicBezTo>
                    <a:pt x="25045" y="11327"/>
                    <a:pt x="25045" y="11327"/>
                    <a:pt x="25045" y="11270"/>
                  </a:cubicBezTo>
                  <a:cubicBezTo>
                    <a:pt x="25045" y="11205"/>
                    <a:pt x="24956" y="11149"/>
                    <a:pt x="24875" y="11149"/>
                  </a:cubicBezTo>
                  <a:cubicBezTo>
                    <a:pt x="24794" y="11149"/>
                    <a:pt x="24794" y="11149"/>
                    <a:pt x="24786" y="11205"/>
                  </a:cubicBezTo>
                  <a:cubicBezTo>
                    <a:pt x="24822" y="11232"/>
                    <a:pt x="24816" y="11246"/>
                    <a:pt x="24789" y="11246"/>
                  </a:cubicBezTo>
                  <a:cubicBezTo>
                    <a:pt x="24751" y="11246"/>
                    <a:pt x="24672" y="11216"/>
                    <a:pt x="24624" y="11149"/>
                  </a:cubicBezTo>
                  <a:cubicBezTo>
                    <a:pt x="24586" y="11121"/>
                    <a:pt x="24564" y="11105"/>
                    <a:pt x="24552" y="11105"/>
                  </a:cubicBezTo>
                  <a:cubicBezTo>
                    <a:pt x="24535" y="11105"/>
                    <a:pt x="24535" y="11135"/>
                    <a:pt x="24535" y="11205"/>
                  </a:cubicBezTo>
                  <a:cubicBezTo>
                    <a:pt x="24535" y="11266"/>
                    <a:pt x="24492" y="11297"/>
                    <a:pt x="24439" y="11297"/>
                  </a:cubicBezTo>
                  <a:cubicBezTo>
                    <a:pt x="24387" y="11297"/>
                    <a:pt x="24324" y="11266"/>
                    <a:pt x="24283" y="11205"/>
                  </a:cubicBezTo>
                  <a:lnTo>
                    <a:pt x="24113" y="11205"/>
                  </a:lnTo>
                  <a:cubicBezTo>
                    <a:pt x="24024" y="11205"/>
                    <a:pt x="24024" y="11262"/>
                    <a:pt x="24024" y="11319"/>
                  </a:cubicBezTo>
                  <a:cubicBezTo>
                    <a:pt x="24024" y="11391"/>
                    <a:pt x="24024" y="11420"/>
                    <a:pt x="24007" y="11420"/>
                  </a:cubicBezTo>
                  <a:cubicBezTo>
                    <a:pt x="23995" y="11420"/>
                    <a:pt x="23976" y="11407"/>
                    <a:pt x="23943" y="11384"/>
                  </a:cubicBezTo>
                  <a:cubicBezTo>
                    <a:pt x="23854" y="11319"/>
                    <a:pt x="23854" y="11262"/>
                    <a:pt x="23854" y="11262"/>
                  </a:cubicBezTo>
                  <a:cubicBezTo>
                    <a:pt x="23862" y="11197"/>
                    <a:pt x="23773" y="11197"/>
                    <a:pt x="23691" y="11197"/>
                  </a:cubicBezTo>
                  <a:cubicBezTo>
                    <a:pt x="23602" y="11197"/>
                    <a:pt x="23432" y="11197"/>
                    <a:pt x="23432" y="11262"/>
                  </a:cubicBezTo>
                  <a:lnTo>
                    <a:pt x="23432" y="11197"/>
                  </a:lnTo>
                  <a:cubicBezTo>
                    <a:pt x="23378" y="11197"/>
                    <a:pt x="23360" y="11172"/>
                    <a:pt x="23354" y="11172"/>
                  </a:cubicBezTo>
                  <a:cubicBezTo>
                    <a:pt x="23351" y="11172"/>
                    <a:pt x="23351" y="11178"/>
                    <a:pt x="23351" y="11197"/>
                  </a:cubicBezTo>
                  <a:cubicBezTo>
                    <a:pt x="23262" y="11189"/>
                    <a:pt x="23181" y="11173"/>
                    <a:pt x="23100" y="11141"/>
                  </a:cubicBezTo>
                  <a:cubicBezTo>
                    <a:pt x="23067" y="11128"/>
                    <a:pt x="23031" y="11122"/>
                    <a:pt x="22996" y="11122"/>
                  </a:cubicBezTo>
                  <a:cubicBezTo>
                    <a:pt x="22848" y="11122"/>
                    <a:pt x="22718" y="11221"/>
                    <a:pt x="22921" y="11319"/>
                  </a:cubicBezTo>
                  <a:lnTo>
                    <a:pt x="22840" y="11319"/>
                  </a:lnTo>
                  <a:cubicBezTo>
                    <a:pt x="22759" y="11319"/>
                    <a:pt x="22759" y="11376"/>
                    <a:pt x="22759" y="11376"/>
                  </a:cubicBezTo>
                  <a:cubicBezTo>
                    <a:pt x="22751" y="11432"/>
                    <a:pt x="22670" y="11432"/>
                    <a:pt x="22589" y="11432"/>
                  </a:cubicBezTo>
                  <a:lnTo>
                    <a:pt x="22589" y="11319"/>
                  </a:lnTo>
                  <a:cubicBezTo>
                    <a:pt x="22636" y="11210"/>
                    <a:pt x="22601" y="11146"/>
                    <a:pt x="22546" y="11146"/>
                  </a:cubicBezTo>
                  <a:cubicBezTo>
                    <a:pt x="22506" y="11146"/>
                    <a:pt x="22456" y="11179"/>
                    <a:pt x="22419" y="11254"/>
                  </a:cubicBezTo>
                  <a:cubicBezTo>
                    <a:pt x="22419" y="11239"/>
                    <a:pt x="22419" y="11218"/>
                    <a:pt x="22419" y="11197"/>
                  </a:cubicBezTo>
                  <a:cubicBezTo>
                    <a:pt x="22419" y="11165"/>
                    <a:pt x="22398" y="11149"/>
                    <a:pt x="22357" y="11149"/>
                  </a:cubicBezTo>
                  <a:cubicBezTo>
                    <a:pt x="22315" y="11149"/>
                    <a:pt x="22252" y="11165"/>
                    <a:pt x="22167" y="11197"/>
                  </a:cubicBezTo>
                  <a:cubicBezTo>
                    <a:pt x="22078" y="11197"/>
                    <a:pt x="21997" y="11311"/>
                    <a:pt x="21989" y="11376"/>
                  </a:cubicBezTo>
                  <a:cubicBezTo>
                    <a:pt x="21989" y="11432"/>
                    <a:pt x="21908" y="11432"/>
                    <a:pt x="21908" y="11432"/>
                  </a:cubicBezTo>
                  <a:cubicBezTo>
                    <a:pt x="21827" y="11432"/>
                    <a:pt x="21827" y="11432"/>
                    <a:pt x="21827" y="11368"/>
                  </a:cubicBezTo>
                  <a:cubicBezTo>
                    <a:pt x="21827" y="11311"/>
                    <a:pt x="21784" y="11282"/>
                    <a:pt x="21730" y="11282"/>
                  </a:cubicBezTo>
                  <a:cubicBezTo>
                    <a:pt x="21677" y="11282"/>
                    <a:pt x="21612" y="11311"/>
                    <a:pt x="21567" y="11368"/>
                  </a:cubicBezTo>
                  <a:lnTo>
                    <a:pt x="21567" y="11311"/>
                  </a:lnTo>
                  <a:cubicBezTo>
                    <a:pt x="21567" y="11265"/>
                    <a:pt x="21526" y="11223"/>
                    <a:pt x="21351" y="11223"/>
                  </a:cubicBezTo>
                  <a:cubicBezTo>
                    <a:pt x="21280" y="11223"/>
                    <a:pt x="21186" y="11230"/>
                    <a:pt x="21065" y="11246"/>
                  </a:cubicBezTo>
                  <a:cubicBezTo>
                    <a:pt x="20724" y="11246"/>
                    <a:pt x="20473" y="11246"/>
                    <a:pt x="20473" y="11181"/>
                  </a:cubicBezTo>
                  <a:cubicBezTo>
                    <a:pt x="20473" y="11171"/>
                    <a:pt x="20462" y="11167"/>
                    <a:pt x="20444" y="11167"/>
                  </a:cubicBezTo>
                  <a:cubicBezTo>
                    <a:pt x="20359" y="11167"/>
                    <a:pt x="20102" y="11266"/>
                    <a:pt x="19962" y="11359"/>
                  </a:cubicBezTo>
                  <a:cubicBezTo>
                    <a:pt x="19962" y="11303"/>
                    <a:pt x="19873" y="11303"/>
                    <a:pt x="19702" y="11303"/>
                  </a:cubicBezTo>
                  <a:cubicBezTo>
                    <a:pt x="19451" y="11303"/>
                    <a:pt x="19451" y="11303"/>
                    <a:pt x="19451" y="11238"/>
                  </a:cubicBezTo>
                  <a:cubicBezTo>
                    <a:pt x="19496" y="11181"/>
                    <a:pt x="19518" y="11153"/>
                    <a:pt x="19508" y="11153"/>
                  </a:cubicBezTo>
                  <a:cubicBezTo>
                    <a:pt x="19498" y="11153"/>
                    <a:pt x="19455" y="11181"/>
                    <a:pt x="19370" y="11238"/>
                  </a:cubicBezTo>
                  <a:cubicBezTo>
                    <a:pt x="19336" y="11284"/>
                    <a:pt x="19279" y="11303"/>
                    <a:pt x="19221" y="11303"/>
                  </a:cubicBezTo>
                  <a:cubicBezTo>
                    <a:pt x="19126" y="11303"/>
                    <a:pt x="19030" y="11252"/>
                    <a:pt x="19030" y="11181"/>
                  </a:cubicBezTo>
                  <a:cubicBezTo>
                    <a:pt x="19030" y="11116"/>
                    <a:pt x="18948" y="11116"/>
                    <a:pt x="18778" y="11116"/>
                  </a:cubicBezTo>
                  <a:cubicBezTo>
                    <a:pt x="18689" y="11173"/>
                    <a:pt x="18519" y="11173"/>
                    <a:pt x="18357" y="11173"/>
                  </a:cubicBezTo>
                  <a:cubicBezTo>
                    <a:pt x="18097" y="11173"/>
                    <a:pt x="18097" y="11173"/>
                    <a:pt x="18097" y="11295"/>
                  </a:cubicBezTo>
                  <a:cubicBezTo>
                    <a:pt x="18097" y="11402"/>
                    <a:pt x="18028" y="11408"/>
                    <a:pt x="17900" y="11408"/>
                  </a:cubicBezTo>
                  <a:cubicBezTo>
                    <a:pt x="17883" y="11408"/>
                    <a:pt x="17865" y="11408"/>
                    <a:pt x="17846" y="11408"/>
                  </a:cubicBezTo>
                  <a:cubicBezTo>
                    <a:pt x="17757" y="11408"/>
                    <a:pt x="17676" y="11408"/>
                    <a:pt x="17676" y="11351"/>
                  </a:cubicBezTo>
                  <a:cubicBezTo>
                    <a:pt x="17627" y="11319"/>
                    <a:pt x="17562" y="11295"/>
                    <a:pt x="17505" y="11286"/>
                  </a:cubicBezTo>
                  <a:cubicBezTo>
                    <a:pt x="17416" y="11286"/>
                    <a:pt x="17335" y="11286"/>
                    <a:pt x="17335" y="11230"/>
                  </a:cubicBezTo>
                  <a:cubicBezTo>
                    <a:pt x="17262" y="11181"/>
                    <a:pt x="17173" y="11165"/>
                    <a:pt x="17084" y="11165"/>
                  </a:cubicBezTo>
                  <a:cubicBezTo>
                    <a:pt x="16913" y="11165"/>
                    <a:pt x="16743" y="11165"/>
                    <a:pt x="16743" y="11108"/>
                  </a:cubicBezTo>
                  <a:cubicBezTo>
                    <a:pt x="16662" y="11108"/>
                    <a:pt x="16662" y="11108"/>
                    <a:pt x="16662" y="11165"/>
                  </a:cubicBezTo>
                  <a:cubicBezTo>
                    <a:pt x="16656" y="11205"/>
                    <a:pt x="16615" y="11249"/>
                    <a:pt x="16472" y="11249"/>
                  </a:cubicBezTo>
                  <a:cubicBezTo>
                    <a:pt x="16412" y="11249"/>
                    <a:pt x="16333" y="11241"/>
                    <a:pt x="16232" y="11222"/>
                  </a:cubicBezTo>
                  <a:cubicBezTo>
                    <a:pt x="16062" y="11222"/>
                    <a:pt x="15811" y="11222"/>
                    <a:pt x="15811" y="11278"/>
                  </a:cubicBezTo>
                  <a:cubicBezTo>
                    <a:pt x="15722" y="11278"/>
                    <a:pt x="15722" y="11278"/>
                    <a:pt x="15730" y="11222"/>
                  </a:cubicBezTo>
                  <a:cubicBezTo>
                    <a:pt x="15730" y="11161"/>
                    <a:pt x="15687" y="11130"/>
                    <a:pt x="15623" y="11130"/>
                  </a:cubicBezTo>
                  <a:cubicBezTo>
                    <a:pt x="15559" y="11130"/>
                    <a:pt x="15474" y="11161"/>
                    <a:pt x="15389" y="11222"/>
                  </a:cubicBezTo>
                  <a:cubicBezTo>
                    <a:pt x="15389" y="11249"/>
                    <a:pt x="15368" y="11263"/>
                    <a:pt x="15338" y="11263"/>
                  </a:cubicBezTo>
                  <a:cubicBezTo>
                    <a:pt x="15305" y="11263"/>
                    <a:pt x="15261" y="11247"/>
                    <a:pt x="15219" y="11213"/>
                  </a:cubicBezTo>
                  <a:cubicBezTo>
                    <a:pt x="15154" y="11222"/>
                    <a:pt x="15097" y="11238"/>
                    <a:pt x="15049" y="11278"/>
                  </a:cubicBezTo>
                  <a:cubicBezTo>
                    <a:pt x="15004" y="11307"/>
                    <a:pt x="14982" y="11321"/>
                    <a:pt x="14950" y="11321"/>
                  </a:cubicBezTo>
                  <a:cubicBezTo>
                    <a:pt x="14919" y="11321"/>
                    <a:pt x="14878" y="11307"/>
                    <a:pt x="14797" y="11278"/>
                  </a:cubicBezTo>
                  <a:cubicBezTo>
                    <a:pt x="14797" y="11213"/>
                    <a:pt x="14708" y="11213"/>
                    <a:pt x="14627" y="11213"/>
                  </a:cubicBezTo>
                  <a:cubicBezTo>
                    <a:pt x="14545" y="11241"/>
                    <a:pt x="14284" y="11255"/>
                    <a:pt x="14027" y="11255"/>
                  </a:cubicBezTo>
                  <a:cubicBezTo>
                    <a:pt x="13752" y="11255"/>
                    <a:pt x="13481" y="11239"/>
                    <a:pt x="13435" y="11205"/>
                  </a:cubicBezTo>
                  <a:cubicBezTo>
                    <a:pt x="13354" y="11270"/>
                    <a:pt x="13354" y="11270"/>
                    <a:pt x="13265" y="11270"/>
                  </a:cubicBezTo>
                  <a:cubicBezTo>
                    <a:pt x="13233" y="11223"/>
                    <a:pt x="13202" y="11203"/>
                    <a:pt x="13175" y="11203"/>
                  </a:cubicBezTo>
                  <a:cubicBezTo>
                    <a:pt x="13133" y="11203"/>
                    <a:pt x="13103" y="11253"/>
                    <a:pt x="13103" y="11327"/>
                  </a:cubicBezTo>
                  <a:lnTo>
                    <a:pt x="13265" y="11327"/>
                  </a:lnTo>
                  <a:cubicBezTo>
                    <a:pt x="13265" y="11380"/>
                    <a:pt x="13217" y="11409"/>
                    <a:pt x="13162" y="11409"/>
                  </a:cubicBezTo>
                  <a:cubicBezTo>
                    <a:pt x="13093" y="11409"/>
                    <a:pt x="13014" y="11362"/>
                    <a:pt x="13014" y="11262"/>
                  </a:cubicBezTo>
                  <a:cubicBezTo>
                    <a:pt x="12973" y="11205"/>
                    <a:pt x="12953" y="11177"/>
                    <a:pt x="12931" y="11177"/>
                  </a:cubicBezTo>
                  <a:cubicBezTo>
                    <a:pt x="12910" y="11177"/>
                    <a:pt x="12888" y="11205"/>
                    <a:pt x="12843" y="11262"/>
                  </a:cubicBezTo>
                  <a:cubicBezTo>
                    <a:pt x="12803" y="11323"/>
                    <a:pt x="12760" y="11353"/>
                    <a:pt x="12718" y="11353"/>
                  </a:cubicBezTo>
                  <a:cubicBezTo>
                    <a:pt x="12675" y="11353"/>
                    <a:pt x="12633" y="11323"/>
                    <a:pt x="12592" y="11262"/>
                  </a:cubicBezTo>
                  <a:cubicBezTo>
                    <a:pt x="12592" y="11201"/>
                    <a:pt x="12592" y="11171"/>
                    <a:pt x="12581" y="11171"/>
                  </a:cubicBezTo>
                  <a:cubicBezTo>
                    <a:pt x="12570" y="11171"/>
                    <a:pt x="12547" y="11201"/>
                    <a:pt x="12503" y="11262"/>
                  </a:cubicBezTo>
                  <a:cubicBezTo>
                    <a:pt x="12407" y="11394"/>
                    <a:pt x="12286" y="11473"/>
                    <a:pt x="12198" y="11473"/>
                  </a:cubicBezTo>
                  <a:cubicBezTo>
                    <a:pt x="12129" y="11473"/>
                    <a:pt x="12081" y="11425"/>
                    <a:pt x="12081" y="11319"/>
                  </a:cubicBezTo>
                  <a:cubicBezTo>
                    <a:pt x="12089" y="11222"/>
                    <a:pt x="12016" y="11141"/>
                    <a:pt x="11911" y="11141"/>
                  </a:cubicBezTo>
                  <a:cubicBezTo>
                    <a:pt x="11830" y="11141"/>
                    <a:pt x="11830" y="11197"/>
                    <a:pt x="11830" y="11262"/>
                  </a:cubicBezTo>
                  <a:cubicBezTo>
                    <a:pt x="11870" y="11319"/>
                    <a:pt x="11870" y="11347"/>
                    <a:pt x="11839" y="11347"/>
                  </a:cubicBezTo>
                  <a:cubicBezTo>
                    <a:pt x="11808" y="11347"/>
                    <a:pt x="11745" y="11319"/>
                    <a:pt x="11660" y="11262"/>
                  </a:cubicBezTo>
                  <a:cubicBezTo>
                    <a:pt x="11521" y="11159"/>
                    <a:pt x="11406" y="11113"/>
                    <a:pt x="11288" y="11113"/>
                  </a:cubicBezTo>
                  <a:cubicBezTo>
                    <a:pt x="11193" y="11113"/>
                    <a:pt x="11094" y="11143"/>
                    <a:pt x="10979" y="11197"/>
                  </a:cubicBezTo>
                  <a:cubicBezTo>
                    <a:pt x="10815" y="11253"/>
                    <a:pt x="10669" y="11281"/>
                    <a:pt x="10594" y="11281"/>
                  </a:cubicBezTo>
                  <a:cubicBezTo>
                    <a:pt x="10516" y="11281"/>
                    <a:pt x="10514" y="11251"/>
                    <a:pt x="10646" y="11189"/>
                  </a:cubicBezTo>
                  <a:cubicBezTo>
                    <a:pt x="10746" y="11123"/>
                    <a:pt x="10787" y="11095"/>
                    <a:pt x="10770" y="11095"/>
                  </a:cubicBezTo>
                  <a:cubicBezTo>
                    <a:pt x="10758" y="11095"/>
                    <a:pt x="10717" y="11109"/>
                    <a:pt x="10646" y="11132"/>
                  </a:cubicBezTo>
                  <a:lnTo>
                    <a:pt x="10225" y="11132"/>
                  </a:lnTo>
                  <a:cubicBezTo>
                    <a:pt x="10135" y="11132"/>
                    <a:pt x="10054" y="11189"/>
                    <a:pt x="10046" y="11246"/>
                  </a:cubicBezTo>
                  <a:cubicBezTo>
                    <a:pt x="9994" y="11166"/>
                    <a:pt x="9906" y="11124"/>
                    <a:pt x="9815" y="11124"/>
                  </a:cubicBezTo>
                  <a:cubicBezTo>
                    <a:pt x="9749" y="11124"/>
                    <a:pt x="9682" y="11145"/>
                    <a:pt x="9625" y="11189"/>
                  </a:cubicBezTo>
                  <a:lnTo>
                    <a:pt x="9454" y="11189"/>
                  </a:lnTo>
                  <a:cubicBezTo>
                    <a:pt x="9373" y="11189"/>
                    <a:pt x="9373" y="11189"/>
                    <a:pt x="9284" y="11246"/>
                  </a:cubicBezTo>
                  <a:cubicBezTo>
                    <a:pt x="9261" y="11262"/>
                    <a:pt x="9237" y="11269"/>
                    <a:pt x="9214" y="11269"/>
                  </a:cubicBezTo>
                  <a:cubicBezTo>
                    <a:pt x="9155" y="11269"/>
                    <a:pt x="9096" y="11227"/>
                    <a:pt x="9033" y="11181"/>
                  </a:cubicBezTo>
                  <a:cubicBezTo>
                    <a:pt x="8975" y="11141"/>
                    <a:pt x="8914" y="11101"/>
                    <a:pt x="8883" y="11101"/>
                  </a:cubicBezTo>
                  <a:cubicBezTo>
                    <a:pt x="8870" y="11101"/>
                    <a:pt x="8862" y="11108"/>
                    <a:pt x="8862" y="11124"/>
                  </a:cubicBezTo>
                  <a:cubicBezTo>
                    <a:pt x="8862" y="11181"/>
                    <a:pt x="8692" y="11246"/>
                    <a:pt x="8611" y="11303"/>
                  </a:cubicBezTo>
                  <a:cubicBezTo>
                    <a:pt x="8585" y="11319"/>
                    <a:pt x="8560" y="11326"/>
                    <a:pt x="8539" y="11326"/>
                  </a:cubicBezTo>
                  <a:cubicBezTo>
                    <a:pt x="8488" y="11326"/>
                    <a:pt x="8465" y="11286"/>
                    <a:pt x="8522" y="11246"/>
                  </a:cubicBezTo>
                  <a:cubicBezTo>
                    <a:pt x="8530" y="11181"/>
                    <a:pt x="8530" y="11181"/>
                    <a:pt x="8360" y="11124"/>
                  </a:cubicBezTo>
                  <a:cubicBezTo>
                    <a:pt x="8342" y="11124"/>
                    <a:pt x="8321" y="11124"/>
                    <a:pt x="8298" y="11124"/>
                  </a:cubicBezTo>
                  <a:cubicBezTo>
                    <a:pt x="8209" y="11124"/>
                    <a:pt x="8100" y="11129"/>
                    <a:pt x="8100" y="11181"/>
                  </a:cubicBezTo>
                  <a:cubicBezTo>
                    <a:pt x="8100" y="11208"/>
                    <a:pt x="7981" y="11223"/>
                    <a:pt x="7848" y="11223"/>
                  </a:cubicBezTo>
                  <a:cubicBezTo>
                    <a:pt x="7707" y="11223"/>
                    <a:pt x="7550" y="11206"/>
                    <a:pt x="7508" y="11173"/>
                  </a:cubicBezTo>
                  <a:lnTo>
                    <a:pt x="7338" y="11173"/>
                  </a:lnTo>
                  <a:cubicBezTo>
                    <a:pt x="7257" y="11173"/>
                    <a:pt x="7168" y="11238"/>
                    <a:pt x="7087" y="11238"/>
                  </a:cubicBezTo>
                  <a:cubicBezTo>
                    <a:pt x="7022" y="11238"/>
                    <a:pt x="6965" y="11254"/>
                    <a:pt x="6917" y="11295"/>
                  </a:cubicBezTo>
                  <a:cubicBezTo>
                    <a:pt x="6827" y="11295"/>
                    <a:pt x="6746" y="11295"/>
                    <a:pt x="6746" y="11230"/>
                  </a:cubicBezTo>
                  <a:cubicBezTo>
                    <a:pt x="6702" y="11291"/>
                    <a:pt x="6679" y="11321"/>
                    <a:pt x="6658" y="11321"/>
                  </a:cubicBezTo>
                  <a:cubicBezTo>
                    <a:pt x="6637" y="11321"/>
                    <a:pt x="6617" y="11291"/>
                    <a:pt x="6576" y="11230"/>
                  </a:cubicBezTo>
                  <a:cubicBezTo>
                    <a:pt x="6576" y="11169"/>
                    <a:pt x="6576" y="11138"/>
                    <a:pt x="6566" y="11138"/>
                  </a:cubicBezTo>
                  <a:cubicBezTo>
                    <a:pt x="6556" y="11138"/>
                    <a:pt x="6535" y="11169"/>
                    <a:pt x="6495" y="11230"/>
                  </a:cubicBezTo>
                  <a:cubicBezTo>
                    <a:pt x="6450" y="11262"/>
                    <a:pt x="6428" y="11278"/>
                    <a:pt x="6407" y="11278"/>
                  </a:cubicBezTo>
                  <a:cubicBezTo>
                    <a:pt x="6385" y="11278"/>
                    <a:pt x="6365" y="11262"/>
                    <a:pt x="6325" y="11230"/>
                  </a:cubicBezTo>
                  <a:cubicBezTo>
                    <a:pt x="6325" y="11201"/>
                    <a:pt x="6302" y="11187"/>
                    <a:pt x="6280" y="11187"/>
                  </a:cubicBezTo>
                  <a:cubicBezTo>
                    <a:pt x="6258" y="11187"/>
                    <a:pt x="6235" y="11201"/>
                    <a:pt x="6235" y="11230"/>
                  </a:cubicBezTo>
                  <a:cubicBezTo>
                    <a:pt x="6186" y="11304"/>
                    <a:pt x="6070" y="11354"/>
                    <a:pt x="5987" y="11354"/>
                  </a:cubicBezTo>
                  <a:cubicBezTo>
                    <a:pt x="5934" y="11354"/>
                    <a:pt x="5895" y="11334"/>
                    <a:pt x="5895" y="11286"/>
                  </a:cubicBezTo>
                  <a:cubicBezTo>
                    <a:pt x="5838" y="11286"/>
                    <a:pt x="5773" y="11303"/>
                    <a:pt x="5725" y="11335"/>
                  </a:cubicBezTo>
                  <a:cubicBezTo>
                    <a:pt x="5676" y="11396"/>
                    <a:pt x="5652" y="11426"/>
                    <a:pt x="5641" y="11426"/>
                  </a:cubicBezTo>
                  <a:cubicBezTo>
                    <a:pt x="5629" y="11426"/>
                    <a:pt x="5631" y="11396"/>
                    <a:pt x="5636" y="11335"/>
                  </a:cubicBezTo>
                  <a:cubicBezTo>
                    <a:pt x="5593" y="11271"/>
                    <a:pt x="5550" y="11239"/>
                    <a:pt x="5505" y="11239"/>
                  </a:cubicBezTo>
                  <a:cubicBezTo>
                    <a:pt x="5465" y="11239"/>
                    <a:pt x="5422" y="11265"/>
                    <a:pt x="5376" y="11319"/>
                  </a:cubicBezTo>
                  <a:cubicBezTo>
                    <a:pt x="5355" y="11328"/>
                    <a:pt x="5331" y="11333"/>
                    <a:pt x="5308" y="11333"/>
                  </a:cubicBezTo>
                  <a:cubicBezTo>
                    <a:pt x="5268" y="11333"/>
                    <a:pt x="5228" y="11320"/>
                    <a:pt x="5198" y="11295"/>
                  </a:cubicBezTo>
                  <a:cubicBezTo>
                    <a:pt x="5076" y="11238"/>
                    <a:pt x="4946" y="11189"/>
                    <a:pt x="4817" y="11157"/>
                  </a:cubicBezTo>
                  <a:cubicBezTo>
                    <a:pt x="4754" y="11137"/>
                    <a:pt x="4696" y="11125"/>
                    <a:pt x="4654" y="11125"/>
                  </a:cubicBezTo>
                  <a:cubicBezTo>
                    <a:pt x="4610" y="11125"/>
                    <a:pt x="4585" y="11139"/>
                    <a:pt x="4598" y="11173"/>
                  </a:cubicBezTo>
                  <a:lnTo>
                    <a:pt x="4436" y="11132"/>
                  </a:lnTo>
                  <a:cubicBezTo>
                    <a:pt x="4316" y="11051"/>
                    <a:pt x="4245" y="11008"/>
                    <a:pt x="4171" y="11008"/>
                  </a:cubicBezTo>
                  <a:cubicBezTo>
                    <a:pt x="4149" y="11008"/>
                    <a:pt x="4127" y="11012"/>
                    <a:pt x="4103" y="11019"/>
                  </a:cubicBezTo>
                  <a:lnTo>
                    <a:pt x="3998" y="11043"/>
                  </a:lnTo>
                  <a:cubicBezTo>
                    <a:pt x="4022" y="10986"/>
                    <a:pt x="3957" y="10897"/>
                    <a:pt x="3876" y="10873"/>
                  </a:cubicBezTo>
                  <a:cubicBezTo>
                    <a:pt x="3843" y="10854"/>
                    <a:pt x="3825" y="10844"/>
                    <a:pt x="3812" y="10844"/>
                  </a:cubicBezTo>
                  <a:cubicBezTo>
                    <a:pt x="3798" y="10844"/>
                    <a:pt x="3792" y="10858"/>
                    <a:pt x="3779" y="10889"/>
                  </a:cubicBezTo>
                  <a:cubicBezTo>
                    <a:pt x="3802" y="10931"/>
                    <a:pt x="3798" y="10946"/>
                    <a:pt x="3779" y="10946"/>
                  </a:cubicBezTo>
                  <a:cubicBezTo>
                    <a:pt x="3757" y="10946"/>
                    <a:pt x="3716" y="10927"/>
                    <a:pt x="3673" y="10905"/>
                  </a:cubicBezTo>
                  <a:cubicBezTo>
                    <a:pt x="3592" y="10865"/>
                    <a:pt x="3544" y="10776"/>
                    <a:pt x="3568" y="10719"/>
                  </a:cubicBezTo>
                  <a:lnTo>
                    <a:pt x="3495" y="10678"/>
                  </a:lnTo>
                  <a:cubicBezTo>
                    <a:pt x="3468" y="10728"/>
                    <a:pt x="3436" y="10747"/>
                    <a:pt x="3412" y="10747"/>
                  </a:cubicBezTo>
                  <a:cubicBezTo>
                    <a:pt x="3385" y="10747"/>
                    <a:pt x="3369" y="10724"/>
                    <a:pt x="3382" y="10695"/>
                  </a:cubicBezTo>
                  <a:cubicBezTo>
                    <a:pt x="3341" y="10614"/>
                    <a:pt x="3276" y="10549"/>
                    <a:pt x="3195" y="10508"/>
                  </a:cubicBezTo>
                  <a:cubicBezTo>
                    <a:pt x="3188" y="10518"/>
                    <a:pt x="3181" y="10522"/>
                    <a:pt x="3175" y="10522"/>
                  </a:cubicBezTo>
                  <a:cubicBezTo>
                    <a:pt x="3157" y="10522"/>
                    <a:pt x="3145" y="10494"/>
                    <a:pt x="3163" y="10494"/>
                  </a:cubicBezTo>
                  <a:cubicBezTo>
                    <a:pt x="3169" y="10494"/>
                    <a:pt x="3180" y="10498"/>
                    <a:pt x="3195" y="10508"/>
                  </a:cubicBezTo>
                  <a:lnTo>
                    <a:pt x="3228" y="10459"/>
                  </a:lnTo>
                  <a:cubicBezTo>
                    <a:pt x="3210" y="10418"/>
                    <a:pt x="3195" y="10403"/>
                    <a:pt x="3180" y="10403"/>
                  </a:cubicBezTo>
                  <a:cubicBezTo>
                    <a:pt x="3160" y="10403"/>
                    <a:pt x="3141" y="10431"/>
                    <a:pt x="3122" y="10459"/>
                  </a:cubicBezTo>
                  <a:lnTo>
                    <a:pt x="2976" y="10370"/>
                  </a:lnTo>
                  <a:cubicBezTo>
                    <a:pt x="2934" y="10342"/>
                    <a:pt x="2894" y="10311"/>
                    <a:pt x="2874" y="10311"/>
                  </a:cubicBezTo>
                  <a:cubicBezTo>
                    <a:pt x="2861" y="10311"/>
                    <a:pt x="2857" y="10326"/>
                    <a:pt x="2871" y="10370"/>
                  </a:cubicBezTo>
                  <a:cubicBezTo>
                    <a:pt x="2849" y="10403"/>
                    <a:pt x="2823" y="10436"/>
                    <a:pt x="2786" y="10436"/>
                  </a:cubicBezTo>
                  <a:cubicBezTo>
                    <a:pt x="2768" y="10436"/>
                    <a:pt x="2748" y="10429"/>
                    <a:pt x="2725" y="10411"/>
                  </a:cubicBezTo>
                  <a:cubicBezTo>
                    <a:pt x="2718" y="10421"/>
                    <a:pt x="2711" y="10425"/>
                    <a:pt x="2705" y="10425"/>
                  </a:cubicBezTo>
                  <a:cubicBezTo>
                    <a:pt x="2689" y="10425"/>
                    <a:pt x="2680" y="10397"/>
                    <a:pt x="2696" y="10397"/>
                  </a:cubicBezTo>
                  <a:cubicBezTo>
                    <a:pt x="2702" y="10397"/>
                    <a:pt x="2711" y="10401"/>
                    <a:pt x="2725" y="10411"/>
                  </a:cubicBezTo>
                  <a:cubicBezTo>
                    <a:pt x="2765" y="10362"/>
                    <a:pt x="2798" y="10314"/>
                    <a:pt x="2733" y="10265"/>
                  </a:cubicBezTo>
                  <a:cubicBezTo>
                    <a:pt x="2660" y="10208"/>
                    <a:pt x="2700" y="10168"/>
                    <a:pt x="2700" y="10168"/>
                  </a:cubicBezTo>
                  <a:cubicBezTo>
                    <a:pt x="2838" y="10127"/>
                    <a:pt x="2530" y="9965"/>
                    <a:pt x="2433" y="9941"/>
                  </a:cubicBezTo>
                  <a:cubicBezTo>
                    <a:pt x="2230" y="9916"/>
                    <a:pt x="2157" y="9851"/>
                    <a:pt x="2246" y="9770"/>
                  </a:cubicBezTo>
                  <a:cubicBezTo>
                    <a:pt x="2303" y="9714"/>
                    <a:pt x="2225" y="9673"/>
                    <a:pt x="2106" y="9673"/>
                  </a:cubicBezTo>
                  <a:cubicBezTo>
                    <a:pt x="2055" y="9673"/>
                    <a:pt x="1997" y="9680"/>
                    <a:pt x="1938" y="9697"/>
                  </a:cubicBezTo>
                  <a:lnTo>
                    <a:pt x="1744" y="9746"/>
                  </a:lnTo>
                  <a:lnTo>
                    <a:pt x="1874" y="9632"/>
                  </a:lnTo>
                  <a:cubicBezTo>
                    <a:pt x="2003" y="9405"/>
                    <a:pt x="1995" y="9422"/>
                    <a:pt x="1744" y="9284"/>
                  </a:cubicBezTo>
                  <a:cubicBezTo>
                    <a:pt x="1590" y="9178"/>
                    <a:pt x="1590" y="9178"/>
                    <a:pt x="1638" y="9146"/>
                  </a:cubicBezTo>
                  <a:cubicBezTo>
                    <a:pt x="1695" y="9105"/>
                    <a:pt x="1622" y="9049"/>
                    <a:pt x="1501" y="8822"/>
                  </a:cubicBezTo>
                  <a:cubicBezTo>
                    <a:pt x="1379" y="8629"/>
                    <a:pt x="1333" y="8550"/>
                    <a:pt x="1286" y="8550"/>
                  </a:cubicBezTo>
                  <a:cubicBezTo>
                    <a:pt x="1279" y="8550"/>
                    <a:pt x="1272" y="8551"/>
                    <a:pt x="1265" y="8554"/>
                  </a:cubicBezTo>
                  <a:cubicBezTo>
                    <a:pt x="1265" y="8554"/>
                    <a:pt x="1233" y="8481"/>
                    <a:pt x="1192" y="8400"/>
                  </a:cubicBezTo>
                  <a:cubicBezTo>
                    <a:pt x="1244" y="8308"/>
                    <a:pt x="1194" y="8217"/>
                    <a:pt x="1135" y="8217"/>
                  </a:cubicBezTo>
                  <a:cubicBezTo>
                    <a:pt x="1110" y="8217"/>
                    <a:pt x="1084" y="8232"/>
                    <a:pt x="1063" y="8270"/>
                  </a:cubicBezTo>
                  <a:lnTo>
                    <a:pt x="990" y="8108"/>
                  </a:lnTo>
                  <a:lnTo>
                    <a:pt x="1047" y="8084"/>
                  </a:lnTo>
                  <a:cubicBezTo>
                    <a:pt x="1071" y="8076"/>
                    <a:pt x="1071" y="8027"/>
                    <a:pt x="1038" y="7906"/>
                  </a:cubicBezTo>
                  <a:cubicBezTo>
                    <a:pt x="957" y="7687"/>
                    <a:pt x="892" y="7468"/>
                    <a:pt x="844" y="7241"/>
                  </a:cubicBezTo>
                  <a:cubicBezTo>
                    <a:pt x="690" y="6487"/>
                    <a:pt x="730" y="6398"/>
                    <a:pt x="601" y="6398"/>
                  </a:cubicBezTo>
                  <a:cubicBezTo>
                    <a:pt x="479" y="6316"/>
                    <a:pt x="471" y="6227"/>
                    <a:pt x="592" y="6227"/>
                  </a:cubicBezTo>
                  <a:cubicBezTo>
                    <a:pt x="657" y="6227"/>
                    <a:pt x="706" y="6138"/>
                    <a:pt x="649" y="6138"/>
                  </a:cubicBezTo>
                  <a:cubicBezTo>
                    <a:pt x="649" y="6106"/>
                    <a:pt x="649" y="6073"/>
                    <a:pt x="649" y="6041"/>
                  </a:cubicBezTo>
                  <a:cubicBezTo>
                    <a:pt x="657" y="5984"/>
                    <a:pt x="682" y="5927"/>
                    <a:pt x="714" y="5879"/>
                  </a:cubicBezTo>
                  <a:cubicBezTo>
                    <a:pt x="844" y="5627"/>
                    <a:pt x="795" y="5546"/>
                    <a:pt x="730" y="5538"/>
                  </a:cubicBezTo>
                  <a:lnTo>
                    <a:pt x="730" y="5538"/>
                  </a:lnTo>
                  <a:cubicBezTo>
                    <a:pt x="697" y="5558"/>
                    <a:pt x="677" y="5567"/>
                    <a:pt x="667" y="5567"/>
                  </a:cubicBezTo>
                  <a:cubicBezTo>
                    <a:pt x="642" y="5567"/>
                    <a:pt x="688" y="5508"/>
                    <a:pt x="747" y="5449"/>
                  </a:cubicBezTo>
                  <a:cubicBezTo>
                    <a:pt x="819" y="5376"/>
                    <a:pt x="892" y="5303"/>
                    <a:pt x="828" y="5295"/>
                  </a:cubicBezTo>
                  <a:cubicBezTo>
                    <a:pt x="803" y="5181"/>
                    <a:pt x="795" y="5068"/>
                    <a:pt x="819" y="4954"/>
                  </a:cubicBezTo>
                  <a:cubicBezTo>
                    <a:pt x="842" y="4825"/>
                    <a:pt x="887" y="4710"/>
                    <a:pt x="939" y="4710"/>
                  </a:cubicBezTo>
                  <a:cubicBezTo>
                    <a:pt x="942" y="4710"/>
                    <a:pt x="946" y="4710"/>
                    <a:pt x="949" y="4711"/>
                  </a:cubicBezTo>
                  <a:lnTo>
                    <a:pt x="998" y="4549"/>
                  </a:lnTo>
                  <a:cubicBezTo>
                    <a:pt x="933" y="4533"/>
                    <a:pt x="998" y="4371"/>
                    <a:pt x="1055" y="4208"/>
                  </a:cubicBezTo>
                  <a:cubicBezTo>
                    <a:pt x="1103" y="4070"/>
                    <a:pt x="1134" y="3991"/>
                    <a:pt x="1177" y="3991"/>
                  </a:cubicBezTo>
                  <a:cubicBezTo>
                    <a:pt x="1185" y="3991"/>
                    <a:pt x="1192" y="3993"/>
                    <a:pt x="1201" y="3998"/>
                  </a:cubicBezTo>
                  <a:cubicBezTo>
                    <a:pt x="1208" y="4027"/>
                    <a:pt x="1216" y="4041"/>
                    <a:pt x="1224" y="4041"/>
                  </a:cubicBezTo>
                  <a:cubicBezTo>
                    <a:pt x="1244" y="4041"/>
                    <a:pt x="1265" y="3968"/>
                    <a:pt x="1282" y="3844"/>
                  </a:cubicBezTo>
                  <a:cubicBezTo>
                    <a:pt x="1314" y="3771"/>
                    <a:pt x="1249" y="3633"/>
                    <a:pt x="1282" y="3560"/>
                  </a:cubicBezTo>
                  <a:cubicBezTo>
                    <a:pt x="1233" y="3527"/>
                    <a:pt x="1225" y="3422"/>
                    <a:pt x="1274" y="3349"/>
                  </a:cubicBezTo>
                  <a:lnTo>
                    <a:pt x="1274" y="3349"/>
                  </a:lnTo>
                  <a:lnTo>
                    <a:pt x="1322" y="3373"/>
                  </a:lnTo>
                  <a:lnTo>
                    <a:pt x="1428" y="3438"/>
                  </a:lnTo>
                  <a:cubicBezTo>
                    <a:pt x="1468" y="3365"/>
                    <a:pt x="1517" y="3292"/>
                    <a:pt x="1468" y="3260"/>
                  </a:cubicBezTo>
                  <a:cubicBezTo>
                    <a:pt x="1557" y="3219"/>
                    <a:pt x="1598" y="3146"/>
                    <a:pt x="1711" y="3008"/>
                  </a:cubicBezTo>
                  <a:cubicBezTo>
                    <a:pt x="1809" y="2903"/>
                    <a:pt x="1882" y="2773"/>
                    <a:pt x="1930" y="2636"/>
                  </a:cubicBezTo>
                  <a:cubicBezTo>
                    <a:pt x="1933" y="2636"/>
                    <a:pt x="1937" y="2636"/>
                    <a:pt x="1940" y="2636"/>
                  </a:cubicBezTo>
                  <a:cubicBezTo>
                    <a:pt x="2013" y="2636"/>
                    <a:pt x="2129" y="2550"/>
                    <a:pt x="2222" y="2441"/>
                  </a:cubicBezTo>
                  <a:cubicBezTo>
                    <a:pt x="2328" y="2336"/>
                    <a:pt x="2425" y="2222"/>
                    <a:pt x="2417" y="2141"/>
                  </a:cubicBezTo>
                  <a:cubicBezTo>
                    <a:pt x="2376" y="2100"/>
                    <a:pt x="2441" y="2044"/>
                    <a:pt x="2546" y="2027"/>
                  </a:cubicBezTo>
                  <a:cubicBezTo>
                    <a:pt x="2644" y="2019"/>
                    <a:pt x="2652" y="2019"/>
                    <a:pt x="2676" y="1922"/>
                  </a:cubicBezTo>
                  <a:cubicBezTo>
                    <a:pt x="2717" y="1825"/>
                    <a:pt x="2822" y="1817"/>
                    <a:pt x="2919" y="1817"/>
                  </a:cubicBezTo>
                  <a:cubicBezTo>
                    <a:pt x="2959" y="1831"/>
                    <a:pt x="2993" y="1837"/>
                    <a:pt x="3022" y="1837"/>
                  </a:cubicBezTo>
                  <a:cubicBezTo>
                    <a:pt x="3093" y="1837"/>
                    <a:pt x="3136" y="1797"/>
                    <a:pt x="3171" y="1727"/>
                  </a:cubicBezTo>
                  <a:cubicBezTo>
                    <a:pt x="3260" y="1614"/>
                    <a:pt x="3373" y="1525"/>
                    <a:pt x="3503" y="1460"/>
                  </a:cubicBezTo>
                  <a:cubicBezTo>
                    <a:pt x="3633" y="1338"/>
                    <a:pt x="3714" y="1298"/>
                    <a:pt x="3609" y="1282"/>
                  </a:cubicBezTo>
                  <a:cubicBezTo>
                    <a:pt x="3584" y="1225"/>
                    <a:pt x="3641" y="1136"/>
                    <a:pt x="3641" y="1136"/>
                  </a:cubicBezTo>
                  <a:cubicBezTo>
                    <a:pt x="3707" y="1074"/>
                    <a:pt x="3746" y="1054"/>
                    <a:pt x="3762" y="1054"/>
                  </a:cubicBezTo>
                  <a:cubicBezTo>
                    <a:pt x="3778" y="1054"/>
                    <a:pt x="3765" y="1078"/>
                    <a:pt x="3722" y="1095"/>
                  </a:cubicBezTo>
                  <a:cubicBezTo>
                    <a:pt x="3584" y="1225"/>
                    <a:pt x="3665" y="1192"/>
                    <a:pt x="3763" y="1209"/>
                  </a:cubicBezTo>
                  <a:cubicBezTo>
                    <a:pt x="3884" y="1209"/>
                    <a:pt x="4006" y="1184"/>
                    <a:pt x="4111" y="1136"/>
                  </a:cubicBezTo>
                  <a:cubicBezTo>
                    <a:pt x="4217" y="1095"/>
                    <a:pt x="4330" y="1055"/>
                    <a:pt x="4436" y="1030"/>
                  </a:cubicBezTo>
                  <a:cubicBezTo>
                    <a:pt x="4703" y="1022"/>
                    <a:pt x="4784" y="1006"/>
                    <a:pt x="4776" y="941"/>
                  </a:cubicBezTo>
                  <a:cubicBezTo>
                    <a:pt x="4771" y="919"/>
                    <a:pt x="4768" y="901"/>
                    <a:pt x="4765" y="887"/>
                  </a:cubicBezTo>
                  <a:lnTo>
                    <a:pt x="4765" y="887"/>
                  </a:lnTo>
                  <a:cubicBezTo>
                    <a:pt x="4796" y="906"/>
                    <a:pt x="4872" y="915"/>
                    <a:pt x="4971" y="915"/>
                  </a:cubicBezTo>
                  <a:cubicBezTo>
                    <a:pt x="5074" y="915"/>
                    <a:pt x="5202" y="905"/>
                    <a:pt x="5327" y="884"/>
                  </a:cubicBezTo>
                  <a:cubicBezTo>
                    <a:pt x="5587" y="860"/>
                    <a:pt x="5838" y="828"/>
                    <a:pt x="5887" y="763"/>
                  </a:cubicBezTo>
                  <a:lnTo>
                    <a:pt x="5887" y="819"/>
                  </a:lnTo>
                  <a:cubicBezTo>
                    <a:pt x="5887" y="884"/>
                    <a:pt x="5968" y="884"/>
                    <a:pt x="6138" y="884"/>
                  </a:cubicBezTo>
                  <a:cubicBezTo>
                    <a:pt x="6219" y="884"/>
                    <a:pt x="6560" y="828"/>
                    <a:pt x="6819" y="828"/>
                  </a:cubicBezTo>
                  <a:cubicBezTo>
                    <a:pt x="7152" y="828"/>
                    <a:pt x="7411" y="828"/>
                    <a:pt x="7411" y="771"/>
                  </a:cubicBezTo>
                  <a:cubicBezTo>
                    <a:pt x="7492" y="771"/>
                    <a:pt x="7492" y="771"/>
                    <a:pt x="7492" y="828"/>
                  </a:cubicBezTo>
                  <a:cubicBezTo>
                    <a:pt x="7411" y="892"/>
                    <a:pt x="7492" y="892"/>
                    <a:pt x="7581" y="892"/>
                  </a:cubicBezTo>
                  <a:cubicBezTo>
                    <a:pt x="7662" y="892"/>
                    <a:pt x="7662" y="836"/>
                    <a:pt x="7662" y="771"/>
                  </a:cubicBezTo>
                  <a:cubicBezTo>
                    <a:pt x="7662" y="742"/>
                    <a:pt x="7685" y="728"/>
                    <a:pt x="7727" y="728"/>
                  </a:cubicBezTo>
                  <a:cubicBezTo>
                    <a:pt x="7770" y="728"/>
                    <a:pt x="7833" y="742"/>
                    <a:pt x="7914" y="771"/>
                  </a:cubicBezTo>
                  <a:cubicBezTo>
                    <a:pt x="8031" y="804"/>
                    <a:pt x="8151" y="820"/>
                    <a:pt x="8269" y="820"/>
                  </a:cubicBezTo>
                  <a:cubicBezTo>
                    <a:pt x="8379" y="820"/>
                    <a:pt x="8489" y="806"/>
                    <a:pt x="8595" y="779"/>
                  </a:cubicBezTo>
                  <a:cubicBezTo>
                    <a:pt x="8676" y="779"/>
                    <a:pt x="8765" y="779"/>
                    <a:pt x="8765" y="836"/>
                  </a:cubicBezTo>
                  <a:cubicBezTo>
                    <a:pt x="8827" y="885"/>
                    <a:pt x="8902" y="910"/>
                    <a:pt x="8978" y="910"/>
                  </a:cubicBezTo>
                  <a:cubicBezTo>
                    <a:pt x="9050" y="910"/>
                    <a:pt x="9123" y="887"/>
                    <a:pt x="9187" y="844"/>
                  </a:cubicBezTo>
                  <a:cubicBezTo>
                    <a:pt x="9276" y="844"/>
                    <a:pt x="9276" y="844"/>
                    <a:pt x="9268" y="900"/>
                  </a:cubicBezTo>
                  <a:cubicBezTo>
                    <a:pt x="9320" y="934"/>
                    <a:pt x="9341" y="969"/>
                    <a:pt x="9367" y="969"/>
                  </a:cubicBezTo>
                  <a:cubicBezTo>
                    <a:pt x="9385" y="969"/>
                    <a:pt x="9404" y="951"/>
                    <a:pt x="9438" y="900"/>
                  </a:cubicBezTo>
                  <a:cubicBezTo>
                    <a:pt x="9535" y="872"/>
                    <a:pt x="9637" y="858"/>
                    <a:pt x="9738" y="858"/>
                  </a:cubicBezTo>
                  <a:cubicBezTo>
                    <a:pt x="9839" y="858"/>
                    <a:pt x="9941" y="872"/>
                    <a:pt x="10038" y="900"/>
                  </a:cubicBezTo>
                  <a:cubicBezTo>
                    <a:pt x="10059" y="903"/>
                    <a:pt x="10080" y="904"/>
                    <a:pt x="10100" y="904"/>
                  </a:cubicBezTo>
                  <a:cubicBezTo>
                    <a:pt x="10156" y="904"/>
                    <a:pt x="10200" y="892"/>
                    <a:pt x="10200" y="844"/>
                  </a:cubicBezTo>
                  <a:cubicBezTo>
                    <a:pt x="10206" y="804"/>
                    <a:pt x="10208" y="760"/>
                    <a:pt x="10208" y="760"/>
                  </a:cubicBezTo>
                  <a:cubicBezTo>
                    <a:pt x="10208" y="760"/>
                    <a:pt x="10208" y="768"/>
                    <a:pt x="10208" y="787"/>
                  </a:cubicBezTo>
                  <a:cubicBezTo>
                    <a:pt x="10249" y="848"/>
                    <a:pt x="10269" y="878"/>
                    <a:pt x="10289" y="878"/>
                  </a:cubicBezTo>
                  <a:cubicBezTo>
                    <a:pt x="10310" y="878"/>
                    <a:pt x="10330" y="848"/>
                    <a:pt x="10370" y="787"/>
                  </a:cubicBezTo>
                  <a:cubicBezTo>
                    <a:pt x="10370" y="755"/>
                    <a:pt x="10393" y="738"/>
                    <a:pt x="10415" y="738"/>
                  </a:cubicBezTo>
                  <a:cubicBezTo>
                    <a:pt x="10437" y="738"/>
                    <a:pt x="10460" y="755"/>
                    <a:pt x="10460" y="787"/>
                  </a:cubicBezTo>
                  <a:cubicBezTo>
                    <a:pt x="10508" y="819"/>
                    <a:pt x="10565" y="844"/>
                    <a:pt x="10630" y="844"/>
                  </a:cubicBezTo>
                  <a:cubicBezTo>
                    <a:pt x="10706" y="844"/>
                    <a:pt x="11078" y="794"/>
                    <a:pt x="11477" y="794"/>
                  </a:cubicBezTo>
                  <a:cubicBezTo>
                    <a:pt x="11505" y="794"/>
                    <a:pt x="11534" y="795"/>
                    <a:pt x="11562" y="795"/>
                  </a:cubicBezTo>
                  <a:cubicBezTo>
                    <a:pt x="12235" y="795"/>
                    <a:pt x="12495" y="795"/>
                    <a:pt x="12495" y="738"/>
                  </a:cubicBezTo>
                  <a:cubicBezTo>
                    <a:pt x="12535" y="710"/>
                    <a:pt x="12555" y="696"/>
                    <a:pt x="12577" y="696"/>
                  </a:cubicBezTo>
                  <a:cubicBezTo>
                    <a:pt x="12598" y="696"/>
                    <a:pt x="12620" y="710"/>
                    <a:pt x="12665" y="738"/>
                  </a:cubicBezTo>
                  <a:cubicBezTo>
                    <a:pt x="12723" y="777"/>
                    <a:pt x="12791" y="800"/>
                    <a:pt x="12861" y="800"/>
                  </a:cubicBezTo>
                  <a:cubicBezTo>
                    <a:pt x="12879" y="800"/>
                    <a:pt x="12898" y="798"/>
                    <a:pt x="12916" y="795"/>
                  </a:cubicBezTo>
                  <a:cubicBezTo>
                    <a:pt x="12997" y="795"/>
                    <a:pt x="13087" y="803"/>
                    <a:pt x="13087" y="860"/>
                  </a:cubicBezTo>
                  <a:cubicBezTo>
                    <a:pt x="13168" y="803"/>
                    <a:pt x="13168" y="803"/>
                    <a:pt x="13257" y="803"/>
                  </a:cubicBezTo>
                  <a:cubicBezTo>
                    <a:pt x="13257" y="832"/>
                    <a:pt x="13277" y="846"/>
                    <a:pt x="13308" y="846"/>
                  </a:cubicBezTo>
                  <a:cubicBezTo>
                    <a:pt x="13340" y="846"/>
                    <a:pt x="13382" y="832"/>
                    <a:pt x="13427" y="803"/>
                  </a:cubicBezTo>
                  <a:cubicBezTo>
                    <a:pt x="13468" y="742"/>
                    <a:pt x="13488" y="712"/>
                    <a:pt x="13498" y="712"/>
                  </a:cubicBezTo>
                  <a:cubicBezTo>
                    <a:pt x="13508" y="712"/>
                    <a:pt x="13508" y="742"/>
                    <a:pt x="13508" y="803"/>
                  </a:cubicBezTo>
                  <a:cubicBezTo>
                    <a:pt x="13508" y="843"/>
                    <a:pt x="13632" y="887"/>
                    <a:pt x="13678" y="887"/>
                  </a:cubicBezTo>
                  <a:cubicBezTo>
                    <a:pt x="13697" y="887"/>
                    <a:pt x="13702" y="879"/>
                    <a:pt x="13678" y="860"/>
                  </a:cubicBezTo>
                  <a:cubicBezTo>
                    <a:pt x="13678" y="803"/>
                    <a:pt x="13849" y="803"/>
                    <a:pt x="13930" y="746"/>
                  </a:cubicBezTo>
                  <a:cubicBezTo>
                    <a:pt x="14019" y="746"/>
                    <a:pt x="14100" y="746"/>
                    <a:pt x="14100" y="803"/>
                  </a:cubicBezTo>
                  <a:cubicBezTo>
                    <a:pt x="14128" y="823"/>
                    <a:pt x="14188" y="832"/>
                    <a:pt x="14260" y="832"/>
                  </a:cubicBezTo>
                  <a:cubicBezTo>
                    <a:pt x="14419" y="832"/>
                    <a:pt x="14636" y="791"/>
                    <a:pt x="14692" y="746"/>
                  </a:cubicBezTo>
                  <a:cubicBezTo>
                    <a:pt x="14692" y="718"/>
                    <a:pt x="14714" y="704"/>
                    <a:pt x="14736" y="704"/>
                  </a:cubicBezTo>
                  <a:cubicBezTo>
                    <a:pt x="14759" y="704"/>
                    <a:pt x="14781" y="718"/>
                    <a:pt x="14781" y="746"/>
                  </a:cubicBezTo>
                  <a:cubicBezTo>
                    <a:pt x="14781" y="811"/>
                    <a:pt x="14862" y="811"/>
                    <a:pt x="14951" y="811"/>
                  </a:cubicBezTo>
                  <a:cubicBezTo>
                    <a:pt x="14975" y="792"/>
                    <a:pt x="14992" y="784"/>
                    <a:pt x="15004" y="784"/>
                  </a:cubicBezTo>
                  <a:cubicBezTo>
                    <a:pt x="15032" y="784"/>
                    <a:pt x="15032" y="828"/>
                    <a:pt x="15032" y="868"/>
                  </a:cubicBezTo>
                  <a:cubicBezTo>
                    <a:pt x="14943" y="933"/>
                    <a:pt x="15032" y="933"/>
                    <a:pt x="15203" y="933"/>
                  </a:cubicBezTo>
                  <a:cubicBezTo>
                    <a:pt x="15268" y="881"/>
                    <a:pt x="15498" y="876"/>
                    <a:pt x="15717" y="876"/>
                  </a:cubicBezTo>
                  <a:cubicBezTo>
                    <a:pt x="15772" y="876"/>
                    <a:pt x="15825" y="876"/>
                    <a:pt x="15876" y="876"/>
                  </a:cubicBezTo>
                  <a:cubicBezTo>
                    <a:pt x="16305" y="876"/>
                    <a:pt x="16386" y="819"/>
                    <a:pt x="16557" y="698"/>
                  </a:cubicBezTo>
                  <a:lnTo>
                    <a:pt x="16646" y="576"/>
                  </a:lnTo>
                  <a:lnTo>
                    <a:pt x="16646" y="698"/>
                  </a:lnTo>
                  <a:cubicBezTo>
                    <a:pt x="16662" y="763"/>
                    <a:pt x="16686" y="828"/>
                    <a:pt x="16727" y="876"/>
                  </a:cubicBezTo>
                  <a:cubicBezTo>
                    <a:pt x="16808" y="876"/>
                    <a:pt x="16808" y="819"/>
                    <a:pt x="16816" y="763"/>
                  </a:cubicBezTo>
                  <a:cubicBezTo>
                    <a:pt x="16816" y="730"/>
                    <a:pt x="16836" y="714"/>
                    <a:pt x="16878" y="714"/>
                  </a:cubicBezTo>
                  <a:cubicBezTo>
                    <a:pt x="16919" y="714"/>
                    <a:pt x="16982" y="730"/>
                    <a:pt x="17067" y="763"/>
                  </a:cubicBezTo>
                  <a:cubicBezTo>
                    <a:pt x="17153" y="791"/>
                    <a:pt x="17215" y="805"/>
                    <a:pt x="17268" y="805"/>
                  </a:cubicBezTo>
                  <a:cubicBezTo>
                    <a:pt x="17321" y="805"/>
                    <a:pt x="17363" y="791"/>
                    <a:pt x="17408" y="763"/>
                  </a:cubicBezTo>
                  <a:cubicBezTo>
                    <a:pt x="17419" y="762"/>
                    <a:pt x="17431" y="761"/>
                    <a:pt x="17442" y="761"/>
                  </a:cubicBezTo>
                  <a:cubicBezTo>
                    <a:pt x="17520" y="761"/>
                    <a:pt x="17596" y="785"/>
                    <a:pt x="17659" y="828"/>
                  </a:cubicBezTo>
                  <a:cubicBezTo>
                    <a:pt x="17740" y="828"/>
                    <a:pt x="17740" y="828"/>
                    <a:pt x="17740" y="763"/>
                  </a:cubicBezTo>
                  <a:cubicBezTo>
                    <a:pt x="17744" y="734"/>
                    <a:pt x="17767" y="720"/>
                    <a:pt x="17798" y="720"/>
                  </a:cubicBezTo>
                  <a:cubicBezTo>
                    <a:pt x="17830" y="720"/>
                    <a:pt x="17870" y="734"/>
                    <a:pt x="17911" y="763"/>
                  </a:cubicBezTo>
                  <a:cubicBezTo>
                    <a:pt x="17964" y="835"/>
                    <a:pt x="18074" y="864"/>
                    <a:pt x="18155" y="864"/>
                  </a:cubicBezTo>
                  <a:cubicBezTo>
                    <a:pt x="18210" y="864"/>
                    <a:pt x="18251" y="851"/>
                    <a:pt x="18251" y="828"/>
                  </a:cubicBezTo>
                  <a:cubicBezTo>
                    <a:pt x="18251" y="771"/>
                    <a:pt x="18340" y="771"/>
                    <a:pt x="18421" y="771"/>
                  </a:cubicBezTo>
                  <a:cubicBezTo>
                    <a:pt x="18433" y="772"/>
                    <a:pt x="18444" y="772"/>
                    <a:pt x="18455" y="772"/>
                  </a:cubicBezTo>
                  <a:cubicBezTo>
                    <a:pt x="18533" y="772"/>
                    <a:pt x="18609" y="748"/>
                    <a:pt x="18673" y="706"/>
                  </a:cubicBezTo>
                  <a:lnTo>
                    <a:pt x="18843" y="714"/>
                  </a:lnTo>
                  <a:cubicBezTo>
                    <a:pt x="18932" y="714"/>
                    <a:pt x="18843" y="771"/>
                    <a:pt x="18762" y="771"/>
                  </a:cubicBezTo>
                  <a:lnTo>
                    <a:pt x="18843" y="828"/>
                  </a:lnTo>
                  <a:cubicBezTo>
                    <a:pt x="18888" y="830"/>
                    <a:pt x="18926" y="831"/>
                    <a:pt x="18961" y="831"/>
                  </a:cubicBezTo>
                  <a:cubicBezTo>
                    <a:pt x="19059" y="831"/>
                    <a:pt x="19124" y="819"/>
                    <a:pt x="19184" y="771"/>
                  </a:cubicBezTo>
                  <a:cubicBezTo>
                    <a:pt x="19228" y="714"/>
                    <a:pt x="19250" y="686"/>
                    <a:pt x="19262" y="686"/>
                  </a:cubicBezTo>
                  <a:cubicBezTo>
                    <a:pt x="19273" y="686"/>
                    <a:pt x="19273" y="714"/>
                    <a:pt x="19273" y="771"/>
                  </a:cubicBezTo>
                  <a:cubicBezTo>
                    <a:pt x="19278" y="826"/>
                    <a:pt x="19325" y="862"/>
                    <a:pt x="19372" y="862"/>
                  </a:cubicBezTo>
                  <a:cubicBezTo>
                    <a:pt x="19394" y="862"/>
                    <a:pt x="19417" y="854"/>
                    <a:pt x="19435" y="836"/>
                  </a:cubicBezTo>
                  <a:cubicBezTo>
                    <a:pt x="19473" y="783"/>
                    <a:pt x="19510" y="764"/>
                    <a:pt x="19539" y="764"/>
                  </a:cubicBezTo>
                  <a:cubicBezTo>
                    <a:pt x="19579" y="764"/>
                    <a:pt x="19605" y="799"/>
                    <a:pt x="19605" y="836"/>
                  </a:cubicBezTo>
                  <a:cubicBezTo>
                    <a:pt x="19565" y="896"/>
                    <a:pt x="19544" y="927"/>
                    <a:pt x="19577" y="927"/>
                  </a:cubicBezTo>
                  <a:cubicBezTo>
                    <a:pt x="19609" y="927"/>
                    <a:pt x="19694" y="896"/>
                    <a:pt x="19865" y="836"/>
                  </a:cubicBezTo>
                  <a:cubicBezTo>
                    <a:pt x="20027" y="836"/>
                    <a:pt x="20367" y="779"/>
                    <a:pt x="20627" y="779"/>
                  </a:cubicBezTo>
                  <a:cubicBezTo>
                    <a:pt x="20959" y="779"/>
                    <a:pt x="21129" y="779"/>
                    <a:pt x="21219" y="844"/>
                  </a:cubicBezTo>
                  <a:cubicBezTo>
                    <a:pt x="21219" y="855"/>
                    <a:pt x="21219" y="865"/>
                    <a:pt x="21220" y="874"/>
                  </a:cubicBezTo>
                  <a:lnTo>
                    <a:pt x="21220" y="874"/>
                  </a:lnTo>
                  <a:cubicBezTo>
                    <a:pt x="21234" y="787"/>
                    <a:pt x="21322" y="787"/>
                    <a:pt x="21559" y="787"/>
                  </a:cubicBezTo>
                  <a:cubicBezTo>
                    <a:pt x="21622" y="805"/>
                    <a:pt x="21685" y="814"/>
                    <a:pt x="21748" y="814"/>
                  </a:cubicBezTo>
                  <a:cubicBezTo>
                    <a:pt x="21857" y="814"/>
                    <a:pt x="21964" y="787"/>
                    <a:pt x="22062" y="730"/>
                  </a:cubicBezTo>
                  <a:lnTo>
                    <a:pt x="21900" y="730"/>
                  </a:lnTo>
                  <a:cubicBezTo>
                    <a:pt x="21900" y="658"/>
                    <a:pt x="21928" y="629"/>
                    <a:pt x="21987" y="629"/>
                  </a:cubicBezTo>
                  <a:cubicBezTo>
                    <a:pt x="22028" y="629"/>
                    <a:pt x="22082" y="642"/>
                    <a:pt x="22151" y="665"/>
                  </a:cubicBezTo>
                  <a:cubicBezTo>
                    <a:pt x="22232" y="665"/>
                    <a:pt x="22232" y="730"/>
                    <a:pt x="22232" y="787"/>
                  </a:cubicBezTo>
                  <a:cubicBezTo>
                    <a:pt x="22232" y="852"/>
                    <a:pt x="22321" y="909"/>
                    <a:pt x="22402" y="909"/>
                  </a:cubicBezTo>
                  <a:cubicBezTo>
                    <a:pt x="22483" y="909"/>
                    <a:pt x="22573" y="909"/>
                    <a:pt x="22483" y="852"/>
                  </a:cubicBezTo>
                  <a:cubicBezTo>
                    <a:pt x="22492" y="787"/>
                    <a:pt x="22492" y="787"/>
                    <a:pt x="22573" y="787"/>
                  </a:cubicBezTo>
                  <a:cubicBezTo>
                    <a:pt x="22591" y="790"/>
                    <a:pt x="22610" y="792"/>
                    <a:pt x="22628" y="792"/>
                  </a:cubicBezTo>
                  <a:cubicBezTo>
                    <a:pt x="22698" y="792"/>
                    <a:pt x="22766" y="769"/>
                    <a:pt x="22824" y="730"/>
                  </a:cubicBezTo>
                  <a:cubicBezTo>
                    <a:pt x="22824" y="673"/>
                    <a:pt x="22913" y="673"/>
                    <a:pt x="22994" y="673"/>
                  </a:cubicBezTo>
                  <a:cubicBezTo>
                    <a:pt x="23075" y="714"/>
                    <a:pt x="23164" y="730"/>
                    <a:pt x="23254" y="730"/>
                  </a:cubicBezTo>
                  <a:cubicBezTo>
                    <a:pt x="23254" y="747"/>
                    <a:pt x="23254" y="770"/>
                    <a:pt x="23254" y="795"/>
                  </a:cubicBezTo>
                  <a:cubicBezTo>
                    <a:pt x="23254" y="852"/>
                    <a:pt x="23335" y="917"/>
                    <a:pt x="23335" y="917"/>
                  </a:cubicBezTo>
                  <a:cubicBezTo>
                    <a:pt x="23416" y="917"/>
                    <a:pt x="23416" y="852"/>
                    <a:pt x="23416" y="852"/>
                  </a:cubicBezTo>
                  <a:cubicBezTo>
                    <a:pt x="23416" y="808"/>
                    <a:pt x="24647" y="803"/>
                    <a:pt x="25316" y="803"/>
                  </a:cubicBezTo>
                  <a:cubicBezTo>
                    <a:pt x="25507" y="803"/>
                    <a:pt x="25653" y="803"/>
                    <a:pt x="25710" y="803"/>
                  </a:cubicBezTo>
                  <a:cubicBezTo>
                    <a:pt x="25808" y="840"/>
                    <a:pt x="25931" y="864"/>
                    <a:pt x="26004" y="864"/>
                  </a:cubicBezTo>
                  <a:cubicBezTo>
                    <a:pt x="26059" y="864"/>
                    <a:pt x="26086" y="851"/>
                    <a:pt x="26051" y="819"/>
                  </a:cubicBezTo>
                  <a:cubicBezTo>
                    <a:pt x="26051" y="799"/>
                    <a:pt x="26107" y="788"/>
                    <a:pt x="26201" y="788"/>
                  </a:cubicBezTo>
                  <a:cubicBezTo>
                    <a:pt x="26374" y="788"/>
                    <a:pt x="26675" y="825"/>
                    <a:pt x="26999" y="909"/>
                  </a:cubicBezTo>
                  <a:cubicBezTo>
                    <a:pt x="27531" y="1031"/>
                    <a:pt x="27897" y="1210"/>
                    <a:pt x="27990" y="1210"/>
                  </a:cubicBezTo>
                  <a:cubicBezTo>
                    <a:pt x="28003" y="1210"/>
                    <a:pt x="28010" y="1207"/>
                    <a:pt x="28013" y="1200"/>
                  </a:cubicBezTo>
                  <a:lnTo>
                    <a:pt x="28248" y="1314"/>
                  </a:lnTo>
                  <a:cubicBezTo>
                    <a:pt x="28402" y="1395"/>
                    <a:pt x="28580" y="1444"/>
                    <a:pt x="28662" y="1492"/>
                  </a:cubicBezTo>
                  <a:cubicBezTo>
                    <a:pt x="28767" y="1492"/>
                    <a:pt x="28848" y="1533"/>
                    <a:pt x="28735" y="1541"/>
                  </a:cubicBezTo>
                  <a:cubicBezTo>
                    <a:pt x="28702" y="1590"/>
                    <a:pt x="28670" y="1638"/>
                    <a:pt x="28743" y="1687"/>
                  </a:cubicBezTo>
                  <a:cubicBezTo>
                    <a:pt x="28803" y="1733"/>
                    <a:pt x="28843" y="1750"/>
                    <a:pt x="28873" y="1750"/>
                  </a:cubicBezTo>
                  <a:cubicBezTo>
                    <a:pt x="28910" y="1750"/>
                    <a:pt x="28931" y="1722"/>
                    <a:pt x="28953" y="1695"/>
                  </a:cubicBezTo>
                  <a:cubicBezTo>
                    <a:pt x="28963" y="1680"/>
                    <a:pt x="28977" y="1675"/>
                    <a:pt x="28991" y="1675"/>
                  </a:cubicBezTo>
                  <a:cubicBezTo>
                    <a:pt x="29023" y="1675"/>
                    <a:pt x="29059" y="1703"/>
                    <a:pt x="29059" y="1703"/>
                  </a:cubicBezTo>
                  <a:cubicBezTo>
                    <a:pt x="29132" y="1760"/>
                    <a:pt x="29132" y="1760"/>
                    <a:pt x="29091" y="1800"/>
                  </a:cubicBezTo>
                  <a:lnTo>
                    <a:pt x="29018" y="1898"/>
                  </a:lnTo>
                  <a:lnTo>
                    <a:pt x="29091" y="1946"/>
                  </a:lnTo>
                  <a:cubicBezTo>
                    <a:pt x="29102" y="1933"/>
                    <a:pt x="29115" y="1928"/>
                    <a:pt x="29128" y="1928"/>
                  </a:cubicBezTo>
                  <a:cubicBezTo>
                    <a:pt x="29162" y="1928"/>
                    <a:pt x="29197" y="1963"/>
                    <a:pt x="29197" y="1963"/>
                  </a:cubicBezTo>
                  <a:cubicBezTo>
                    <a:pt x="29262" y="2019"/>
                    <a:pt x="29262" y="2019"/>
                    <a:pt x="29180" y="2109"/>
                  </a:cubicBezTo>
                  <a:cubicBezTo>
                    <a:pt x="29115" y="2180"/>
                    <a:pt x="29145" y="2231"/>
                    <a:pt x="29235" y="2231"/>
                  </a:cubicBezTo>
                  <a:cubicBezTo>
                    <a:pt x="29257" y="2231"/>
                    <a:pt x="29282" y="2228"/>
                    <a:pt x="29310" y="2222"/>
                  </a:cubicBezTo>
                  <a:lnTo>
                    <a:pt x="29472" y="2303"/>
                  </a:lnTo>
                  <a:cubicBezTo>
                    <a:pt x="29448" y="2441"/>
                    <a:pt x="29651" y="2490"/>
                    <a:pt x="29756" y="2514"/>
                  </a:cubicBezTo>
                  <a:cubicBezTo>
                    <a:pt x="29724" y="2660"/>
                    <a:pt x="29780" y="2717"/>
                    <a:pt x="29926" y="2717"/>
                  </a:cubicBezTo>
                  <a:cubicBezTo>
                    <a:pt x="29934" y="2711"/>
                    <a:pt x="29942" y="2709"/>
                    <a:pt x="29950" y="2709"/>
                  </a:cubicBezTo>
                  <a:cubicBezTo>
                    <a:pt x="29990" y="2709"/>
                    <a:pt x="30025" y="2774"/>
                    <a:pt x="30032" y="2863"/>
                  </a:cubicBezTo>
                  <a:cubicBezTo>
                    <a:pt x="30032" y="2968"/>
                    <a:pt x="30089" y="3033"/>
                    <a:pt x="30178" y="3179"/>
                  </a:cubicBezTo>
                  <a:cubicBezTo>
                    <a:pt x="30275" y="3219"/>
                    <a:pt x="30624" y="3738"/>
                    <a:pt x="30826" y="4419"/>
                  </a:cubicBezTo>
                  <a:cubicBezTo>
                    <a:pt x="31061" y="5173"/>
                    <a:pt x="31053" y="5708"/>
                    <a:pt x="31118" y="5708"/>
                  </a:cubicBezTo>
                  <a:cubicBezTo>
                    <a:pt x="31126" y="5765"/>
                    <a:pt x="31110" y="5838"/>
                    <a:pt x="31070" y="5879"/>
                  </a:cubicBezTo>
                  <a:cubicBezTo>
                    <a:pt x="31005" y="5887"/>
                    <a:pt x="31013" y="5968"/>
                    <a:pt x="31134" y="6057"/>
                  </a:cubicBezTo>
                  <a:cubicBezTo>
                    <a:pt x="31181" y="6130"/>
                    <a:pt x="31227" y="6149"/>
                    <a:pt x="31176" y="6149"/>
                  </a:cubicBezTo>
                  <a:cubicBezTo>
                    <a:pt x="31165" y="6149"/>
                    <a:pt x="31149" y="6148"/>
                    <a:pt x="31126" y="6146"/>
                  </a:cubicBezTo>
                  <a:cubicBezTo>
                    <a:pt x="31061" y="6146"/>
                    <a:pt x="31070" y="6325"/>
                    <a:pt x="31029" y="6665"/>
                  </a:cubicBezTo>
                  <a:cubicBezTo>
                    <a:pt x="30997" y="6933"/>
                    <a:pt x="30932" y="7273"/>
                    <a:pt x="30980" y="7281"/>
                  </a:cubicBezTo>
                  <a:cubicBezTo>
                    <a:pt x="30985" y="7393"/>
                    <a:pt x="30987" y="7441"/>
                    <a:pt x="30982" y="7441"/>
                  </a:cubicBezTo>
                  <a:cubicBezTo>
                    <a:pt x="30978" y="7441"/>
                    <a:pt x="30970" y="7415"/>
                    <a:pt x="30956" y="7370"/>
                  </a:cubicBezTo>
                  <a:cubicBezTo>
                    <a:pt x="30944" y="7357"/>
                    <a:pt x="30932" y="7351"/>
                    <a:pt x="30919" y="7351"/>
                  </a:cubicBezTo>
                  <a:cubicBezTo>
                    <a:pt x="30824" y="7351"/>
                    <a:pt x="30706" y="7688"/>
                    <a:pt x="30713" y="7938"/>
                  </a:cubicBezTo>
                  <a:cubicBezTo>
                    <a:pt x="30684" y="8009"/>
                    <a:pt x="30656" y="8080"/>
                    <a:pt x="30611" y="8080"/>
                  </a:cubicBezTo>
                  <a:cubicBezTo>
                    <a:pt x="30605" y="8080"/>
                    <a:pt x="30598" y="8079"/>
                    <a:pt x="30591" y="8076"/>
                  </a:cubicBezTo>
                  <a:cubicBezTo>
                    <a:pt x="30534" y="8214"/>
                    <a:pt x="30486" y="8351"/>
                    <a:pt x="30453" y="8497"/>
                  </a:cubicBezTo>
                  <a:cubicBezTo>
                    <a:pt x="30421" y="8578"/>
                    <a:pt x="30234" y="8870"/>
                    <a:pt x="30145" y="9016"/>
                  </a:cubicBezTo>
                  <a:cubicBezTo>
                    <a:pt x="30072" y="9114"/>
                    <a:pt x="30016" y="9219"/>
                    <a:pt x="29975" y="9333"/>
                  </a:cubicBezTo>
                  <a:cubicBezTo>
                    <a:pt x="29958" y="9359"/>
                    <a:pt x="29939" y="9385"/>
                    <a:pt x="29925" y="9404"/>
                  </a:cubicBezTo>
                  <a:lnTo>
                    <a:pt x="29925" y="9404"/>
                  </a:lnTo>
                  <a:cubicBezTo>
                    <a:pt x="29923" y="9403"/>
                    <a:pt x="29920" y="9402"/>
                    <a:pt x="29917" y="9402"/>
                  </a:cubicBezTo>
                  <a:cubicBezTo>
                    <a:pt x="29849" y="9402"/>
                    <a:pt x="29585" y="9735"/>
                    <a:pt x="29140" y="10111"/>
                  </a:cubicBezTo>
                  <a:cubicBezTo>
                    <a:pt x="28691" y="10474"/>
                    <a:pt x="28243" y="10712"/>
                    <a:pt x="28111" y="10712"/>
                  </a:cubicBezTo>
                  <a:cubicBezTo>
                    <a:pt x="28104" y="10712"/>
                    <a:pt x="28099" y="10712"/>
                    <a:pt x="28094" y="10711"/>
                  </a:cubicBezTo>
                  <a:cubicBezTo>
                    <a:pt x="28037" y="10743"/>
                    <a:pt x="27989" y="10784"/>
                    <a:pt x="27956" y="10841"/>
                  </a:cubicBezTo>
                  <a:cubicBezTo>
                    <a:pt x="27936" y="10961"/>
                    <a:pt x="27878" y="11009"/>
                    <a:pt x="27795" y="11009"/>
                  </a:cubicBezTo>
                  <a:cubicBezTo>
                    <a:pt x="27777" y="11009"/>
                    <a:pt x="27757" y="11007"/>
                    <a:pt x="27737" y="11003"/>
                  </a:cubicBezTo>
                  <a:cubicBezTo>
                    <a:pt x="27709" y="10982"/>
                    <a:pt x="27671" y="10973"/>
                    <a:pt x="27628" y="10973"/>
                  </a:cubicBezTo>
                  <a:cubicBezTo>
                    <a:pt x="27484" y="10973"/>
                    <a:pt x="27286" y="11073"/>
                    <a:pt x="27243" y="11173"/>
                  </a:cubicBezTo>
                  <a:lnTo>
                    <a:pt x="27226" y="11108"/>
                  </a:lnTo>
                  <a:cubicBezTo>
                    <a:pt x="27197" y="11087"/>
                    <a:pt x="27162" y="11078"/>
                    <a:pt x="27125" y="11078"/>
                  </a:cubicBezTo>
                  <a:cubicBezTo>
                    <a:pt x="27006" y="11078"/>
                    <a:pt x="26862" y="11172"/>
                    <a:pt x="26813" y="11270"/>
                  </a:cubicBezTo>
                  <a:cubicBezTo>
                    <a:pt x="26752" y="11245"/>
                    <a:pt x="26691" y="11216"/>
                    <a:pt x="26637" y="11216"/>
                  </a:cubicBezTo>
                  <a:cubicBezTo>
                    <a:pt x="26604" y="11216"/>
                    <a:pt x="26573" y="11227"/>
                    <a:pt x="26545" y="11254"/>
                  </a:cubicBezTo>
                  <a:cubicBezTo>
                    <a:pt x="26522" y="11258"/>
                    <a:pt x="26504" y="11262"/>
                    <a:pt x="26491" y="11262"/>
                  </a:cubicBezTo>
                  <a:cubicBezTo>
                    <a:pt x="26455" y="11262"/>
                    <a:pt x="26452" y="11238"/>
                    <a:pt x="26440" y="11149"/>
                  </a:cubicBezTo>
                  <a:cubicBezTo>
                    <a:pt x="26440" y="11098"/>
                    <a:pt x="26434" y="11041"/>
                    <a:pt x="26374" y="11041"/>
                  </a:cubicBezTo>
                  <a:cubicBezTo>
                    <a:pt x="26367" y="11041"/>
                    <a:pt x="26359" y="11042"/>
                    <a:pt x="26351" y="11043"/>
                  </a:cubicBezTo>
                  <a:cubicBezTo>
                    <a:pt x="26262" y="11051"/>
                    <a:pt x="26270" y="11108"/>
                    <a:pt x="26278" y="11173"/>
                  </a:cubicBezTo>
                  <a:lnTo>
                    <a:pt x="26108" y="11181"/>
                  </a:lnTo>
                  <a:cubicBezTo>
                    <a:pt x="26108" y="11181"/>
                    <a:pt x="26018" y="11181"/>
                    <a:pt x="26027" y="11246"/>
                  </a:cubicBezTo>
                  <a:cubicBezTo>
                    <a:pt x="26027" y="11303"/>
                    <a:pt x="25937" y="11303"/>
                    <a:pt x="25848" y="11311"/>
                  </a:cubicBezTo>
                  <a:cubicBezTo>
                    <a:pt x="25848" y="11294"/>
                    <a:pt x="25841" y="11287"/>
                    <a:pt x="25833" y="11287"/>
                  </a:cubicBezTo>
                  <a:cubicBezTo>
                    <a:pt x="25815" y="11287"/>
                    <a:pt x="25791" y="11327"/>
                    <a:pt x="25848" y="11368"/>
                  </a:cubicBezTo>
                  <a:cubicBezTo>
                    <a:pt x="25848" y="11432"/>
                    <a:pt x="25856" y="11489"/>
                    <a:pt x="25759" y="11497"/>
                  </a:cubicBezTo>
                  <a:lnTo>
                    <a:pt x="25759" y="11611"/>
                  </a:lnTo>
                  <a:cubicBezTo>
                    <a:pt x="25759" y="11732"/>
                    <a:pt x="25759" y="11789"/>
                    <a:pt x="25945" y="11846"/>
                  </a:cubicBezTo>
                  <a:cubicBezTo>
                    <a:pt x="26110" y="11866"/>
                    <a:pt x="26258" y="11880"/>
                    <a:pt x="26373" y="11880"/>
                  </a:cubicBezTo>
                  <a:cubicBezTo>
                    <a:pt x="26531" y="11880"/>
                    <a:pt x="26628" y="11855"/>
                    <a:pt x="26618" y="11789"/>
                  </a:cubicBezTo>
                  <a:cubicBezTo>
                    <a:pt x="26667" y="11740"/>
                    <a:pt x="26732" y="11716"/>
                    <a:pt x="26797" y="11700"/>
                  </a:cubicBezTo>
                  <a:cubicBezTo>
                    <a:pt x="26813" y="11698"/>
                    <a:pt x="26830" y="11697"/>
                    <a:pt x="26847" y="11697"/>
                  </a:cubicBezTo>
                  <a:cubicBezTo>
                    <a:pt x="26897" y="11697"/>
                    <a:pt x="26949" y="11706"/>
                    <a:pt x="26991" y="11724"/>
                  </a:cubicBezTo>
                  <a:cubicBezTo>
                    <a:pt x="26993" y="11735"/>
                    <a:pt x="27015" y="11741"/>
                    <a:pt x="27052" y="11741"/>
                  </a:cubicBezTo>
                  <a:cubicBezTo>
                    <a:pt x="27179" y="11741"/>
                    <a:pt x="27492" y="11676"/>
                    <a:pt x="27843" y="11538"/>
                  </a:cubicBezTo>
                  <a:cubicBezTo>
                    <a:pt x="28386" y="11327"/>
                    <a:pt x="28637" y="11173"/>
                    <a:pt x="28751" y="11173"/>
                  </a:cubicBezTo>
                  <a:cubicBezTo>
                    <a:pt x="28816" y="11173"/>
                    <a:pt x="28889" y="11157"/>
                    <a:pt x="28945" y="11124"/>
                  </a:cubicBezTo>
                  <a:cubicBezTo>
                    <a:pt x="28913" y="11076"/>
                    <a:pt x="29432" y="10776"/>
                    <a:pt x="29918" y="10297"/>
                  </a:cubicBezTo>
                  <a:cubicBezTo>
                    <a:pt x="30413" y="9811"/>
                    <a:pt x="30794" y="9235"/>
                    <a:pt x="30737" y="9195"/>
                  </a:cubicBezTo>
                  <a:lnTo>
                    <a:pt x="30834" y="9033"/>
                  </a:lnTo>
                  <a:cubicBezTo>
                    <a:pt x="30839" y="9035"/>
                    <a:pt x="30843" y="9037"/>
                    <a:pt x="30848" y="9037"/>
                  </a:cubicBezTo>
                  <a:cubicBezTo>
                    <a:pt x="30903" y="9037"/>
                    <a:pt x="31004" y="8887"/>
                    <a:pt x="31078" y="8716"/>
                  </a:cubicBezTo>
                  <a:cubicBezTo>
                    <a:pt x="31102" y="8587"/>
                    <a:pt x="31143" y="8465"/>
                    <a:pt x="31199" y="8343"/>
                  </a:cubicBezTo>
                  <a:cubicBezTo>
                    <a:pt x="31204" y="8346"/>
                    <a:pt x="31209" y="8347"/>
                    <a:pt x="31214" y="8347"/>
                  </a:cubicBezTo>
                  <a:cubicBezTo>
                    <a:pt x="31256" y="8347"/>
                    <a:pt x="31295" y="8252"/>
                    <a:pt x="31353" y="8092"/>
                  </a:cubicBezTo>
                  <a:cubicBezTo>
                    <a:pt x="31426" y="7906"/>
                    <a:pt x="31459" y="7808"/>
                    <a:pt x="31402" y="7792"/>
                  </a:cubicBezTo>
                  <a:lnTo>
                    <a:pt x="31524" y="7346"/>
                  </a:lnTo>
                  <a:cubicBezTo>
                    <a:pt x="31588" y="7135"/>
                    <a:pt x="31629" y="6892"/>
                    <a:pt x="31686" y="6754"/>
                  </a:cubicBezTo>
                  <a:cubicBezTo>
                    <a:pt x="31759" y="6665"/>
                    <a:pt x="31702" y="6560"/>
                    <a:pt x="31653" y="6454"/>
                  </a:cubicBezTo>
                  <a:cubicBezTo>
                    <a:pt x="31588" y="6454"/>
                    <a:pt x="31540" y="6349"/>
                    <a:pt x="31540" y="6260"/>
                  </a:cubicBezTo>
                  <a:lnTo>
                    <a:pt x="31661" y="6260"/>
                  </a:lnTo>
                  <a:cubicBezTo>
                    <a:pt x="31685" y="6304"/>
                    <a:pt x="31699" y="6329"/>
                    <a:pt x="31708" y="6329"/>
                  </a:cubicBezTo>
                  <a:cubicBezTo>
                    <a:pt x="31720" y="6329"/>
                    <a:pt x="31722" y="6280"/>
                    <a:pt x="31726" y="6162"/>
                  </a:cubicBezTo>
                  <a:cubicBezTo>
                    <a:pt x="31726" y="6098"/>
                    <a:pt x="31734" y="6033"/>
                    <a:pt x="31726" y="5968"/>
                  </a:cubicBezTo>
                  <a:cubicBezTo>
                    <a:pt x="31661" y="5968"/>
                    <a:pt x="31678" y="5481"/>
                    <a:pt x="31548" y="4808"/>
                  </a:cubicBezTo>
                  <a:cubicBezTo>
                    <a:pt x="31491" y="4598"/>
                    <a:pt x="31443" y="4419"/>
                    <a:pt x="31410" y="4273"/>
                  </a:cubicBezTo>
                  <a:lnTo>
                    <a:pt x="31280" y="3933"/>
                  </a:lnTo>
                  <a:cubicBezTo>
                    <a:pt x="31219" y="3773"/>
                    <a:pt x="31173" y="3713"/>
                    <a:pt x="31147" y="3713"/>
                  </a:cubicBezTo>
                  <a:cubicBezTo>
                    <a:pt x="31146" y="3713"/>
                    <a:pt x="31144" y="3713"/>
                    <a:pt x="31143" y="3714"/>
                  </a:cubicBezTo>
                  <a:cubicBezTo>
                    <a:pt x="31137" y="3716"/>
                    <a:pt x="31131" y="3718"/>
                    <a:pt x="31125" y="3718"/>
                  </a:cubicBezTo>
                  <a:cubicBezTo>
                    <a:pt x="31077" y="3718"/>
                    <a:pt x="31038" y="3620"/>
                    <a:pt x="30972" y="3365"/>
                  </a:cubicBezTo>
                  <a:cubicBezTo>
                    <a:pt x="30851" y="2765"/>
                    <a:pt x="30826" y="2765"/>
                    <a:pt x="30737" y="2717"/>
                  </a:cubicBezTo>
                  <a:lnTo>
                    <a:pt x="30737" y="2717"/>
                  </a:lnTo>
                  <a:cubicBezTo>
                    <a:pt x="30786" y="2798"/>
                    <a:pt x="30737" y="2830"/>
                    <a:pt x="30688" y="2863"/>
                  </a:cubicBezTo>
                  <a:cubicBezTo>
                    <a:pt x="30663" y="2878"/>
                    <a:pt x="30642" y="2885"/>
                    <a:pt x="30624" y="2885"/>
                  </a:cubicBezTo>
                  <a:cubicBezTo>
                    <a:pt x="30568" y="2885"/>
                    <a:pt x="30550" y="2812"/>
                    <a:pt x="30575" y="2700"/>
                  </a:cubicBezTo>
                  <a:cubicBezTo>
                    <a:pt x="30624" y="2676"/>
                    <a:pt x="30437" y="2344"/>
                    <a:pt x="30170" y="2084"/>
                  </a:cubicBezTo>
                  <a:cubicBezTo>
                    <a:pt x="29915" y="1806"/>
                    <a:pt x="29582" y="1598"/>
                    <a:pt x="29509" y="1598"/>
                  </a:cubicBezTo>
                  <a:cubicBezTo>
                    <a:pt x="29507" y="1598"/>
                    <a:pt x="29506" y="1598"/>
                    <a:pt x="29505" y="1598"/>
                  </a:cubicBezTo>
                  <a:lnTo>
                    <a:pt x="29545" y="1557"/>
                  </a:lnTo>
                  <a:cubicBezTo>
                    <a:pt x="29586" y="1509"/>
                    <a:pt x="29513" y="1444"/>
                    <a:pt x="29197" y="1209"/>
                  </a:cubicBezTo>
                  <a:cubicBezTo>
                    <a:pt x="29124" y="1144"/>
                    <a:pt x="29043" y="1087"/>
                    <a:pt x="28953" y="1046"/>
                  </a:cubicBezTo>
                  <a:cubicBezTo>
                    <a:pt x="28946" y="1058"/>
                    <a:pt x="28932" y="1063"/>
                    <a:pt x="28915" y="1063"/>
                  </a:cubicBezTo>
                  <a:cubicBezTo>
                    <a:pt x="28785" y="1063"/>
                    <a:pt x="28428" y="782"/>
                    <a:pt x="28443" y="746"/>
                  </a:cubicBezTo>
                  <a:cubicBezTo>
                    <a:pt x="28386" y="657"/>
                    <a:pt x="28386" y="649"/>
                    <a:pt x="28208" y="568"/>
                  </a:cubicBezTo>
                  <a:cubicBezTo>
                    <a:pt x="27891" y="552"/>
                    <a:pt x="27453" y="333"/>
                    <a:pt x="27462" y="284"/>
                  </a:cubicBezTo>
                  <a:lnTo>
                    <a:pt x="27275" y="236"/>
                  </a:lnTo>
                  <a:cubicBezTo>
                    <a:pt x="27248" y="245"/>
                    <a:pt x="27218" y="249"/>
                    <a:pt x="27185" y="249"/>
                  </a:cubicBezTo>
                  <a:cubicBezTo>
                    <a:pt x="27079" y="249"/>
                    <a:pt x="26952" y="209"/>
                    <a:pt x="26878" y="203"/>
                  </a:cubicBezTo>
                  <a:cubicBezTo>
                    <a:pt x="26737" y="180"/>
                    <a:pt x="26641" y="166"/>
                    <a:pt x="26590" y="166"/>
                  </a:cubicBezTo>
                  <a:cubicBezTo>
                    <a:pt x="26535" y="166"/>
                    <a:pt x="26532" y="182"/>
                    <a:pt x="26578" y="219"/>
                  </a:cubicBezTo>
                  <a:cubicBezTo>
                    <a:pt x="26571" y="269"/>
                    <a:pt x="26564" y="320"/>
                    <a:pt x="26495" y="320"/>
                  </a:cubicBezTo>
                  <a:cubicBezTo>
                    <a:pt x="26486" y="320"/>
                    <a:pt x="26476" y="319"/>
                    <a:pt x="26464" y="317"/>
                  </a:cubicBezTo>
                  <a:lnTo>
                    <a:pt x="26472" y="260"/>
                  </a:lnTo>
                  <a:cubicBezTo>
                    <a:pt x="26481" y="195"/>
                    <a:pt x="26189" y="171"/>
                    <a:pt x="25808" y="155"/>
                  </a:cubicBezTo>
                  <a:cubicBezTo>
                    <a:pt x="25370" y="146"/>
                    <a:pt x="25208" y="146"/>
                    <a:pt x="25118" y="90"/>
                  </a:cubicBezTo>
                  <a:lnTo>
                    <a:pt x="25037" y="146"/>
                  </a:lnTo>
                  <a:cubicBezTo>
                    <a:pt x="24993" y="175"/>
                    <a:pt x="24950" y="189"/>
                    <a:pt x="24919" y="189"/>
                  </a:cubicBezTo>
                  <a:cubicBezTo>
                    <a:pt x="24887" y="189"/>
                    <a:pt x="24867" y="175"/>
                    <a:pt x="24867" y="146"/>
                  </a:cubicBezTo>
                  <a:cubicBezTo>
                    <a:pt x="24827" y="114"/>
                    <a:pt x="24721" y="98"/>
                    <a:pt x="24605" y="98"/>
                  </a:cubicBezTo>
                  <a:cubicBezTo>
                    <a:pt x="24488" y="98"/>
                    <a:pt x="24360" y="114"/>
                    <a:pt x="24275" y="146"/>
                  </a:cubicBezTo>
                  <a:lnTo>
                    <a:pt x="24105" y="138"/>
                  </a:lnTo>
                  <a:cubicBezTo>
                    <a:pt x="24048" y="82"/>
                    <a:pt x="23971" y="53"/>
                    <a:pt x="23894" y="53"/>
                  </a:cubicBezTo>
                  <a:cubicBezTo>
                    <a:pt x="23817" y="53"/>
                    <a:pt x="23740" y="82"/>
                    <a:pt x="23683" y="138"/>
                  </a:cubicBezTo>
                  <a:cubicBezTo>
                    <a:pt x="23683" y="82"/>
                    <a:pt x="23594" y="82"/>
                    <a:pt x="23513" y="82"/>
                  </a:cubicBezTo>
                  <a:cubicBezTo>
                    <a:pt x="23431" y="109"/>
                    <a:pt x="23309" y="123"/>
                    <a:pt x="23205" y="123"/>
                  </a:cubicBezTo>
                  <a:cubicBezTo>
                    <a:pt x="23093" y="123"/>
                    <a:pt x="23002" y="107"/>
                    <a:pt x="23002" y="73"/>
                  </a:cubicBezTo>
                  <a:lnTo>
                    <a:pt x="22921" y="73"/>
                  </a:lnTo>
                  <a:cubicBezTo>
                    <a:pt x="22850" y="116"/>
                    <a:pt x="22774" y="140"/>
                    <a:pt x="22696" y="140"/>
                  </a:cubicBezTo>
                  <a:cubicBezTo>
                    <a:pt x="22684" y="140"/>
                    <a:pt x="22673" y="139"/>
                    <a:pt x="22662" y="138"/>
                  </a:cubicBezTo>
                  <a:cubicBezTo>
                    <a:pt x="22643" y="135"/>
                    <a:pt x="22625" y="133"/>
                    <a:pt x="22606" y="133"/>
                  </a:cubicBezTo>
                  <a:cubicBezTo>
                    <a:pt x="22536" y="133"/>
                    <a:pt x="22468" y="157"/>
                    <a:pt x="22410" y="195"/>
                  </a:cubicBezTo>
                  <a:cubicBezTo>
                    <a:pt x="22362" y="228"/>
                    <a:pt x="22297" y="252"/>
                    <a:pt x="22240" y="252"/>
                  </a:cubicBezTo>
                  <a:cubicBezTo>
                    <a:pt x="22151" y="252"/>
                    <a:pt x="22240" y="195"/>
                    <a:pt x="22321" y="130"/>
                  </a:cubicBezTo>
                  <a:cubicBezTo>
                    <a:pt x="22390" y="107"/>
                    <a:pt x="22390" y="94"/>
                    <a:pt x="22348" y="94"/>
                  </a:cubicBezTo>
                  <a:cubicBezTo>
                    <a:pt x="22288" y="94"/>
                    <a:pt x="22138" y="123"/>
                    <a:pt x="21989" y="195"/>
                  </a:cubicBezTo>
                  <a:cubicBezTo>
                    <a:pt x="21859" y="252"/>
                    <a:pt x="21794" y="280"/>
                    <a:pt x="21783" y="280"/>
                  </a:cubicBezTo>
                  <a:cubicBezTo>
                    <a:pt x="21772" y="280"/>
                    <a:pt x="21815" y="252"/>
                    <a:pt x="21900" y="195"/>
                  </a:cubicBezTo>
                  <a:cubicBezTo>
                    <a:pt x="21963" y="149"/>
                    <a:pt x="22022" y="107"/>
                    <a:pt x="21990" y="107"/>
                  </a:cubicBezTo>
                  <a:cubicBezTo>
                    <a:pt x="21977" y="107"/>
                    <a:pt x="21949" y="114"/>
                    <a:pt x="21900" y="130"/>
                  </a:cubicBezTo>
                  <a:cubicBezTo>
                    <a:pt x="21900" y="130"/>
                    <a:pt x="21729" y="130"/>
                    <a:pt x="21729" y="187"/>
                  </a:cubicBezTo>
                  <a:lnTo>
                    <a:pt x="21478" y="187"/>
                  </a:lnTo>
                  <a:cubicBezTo>
                    <a:pt x="21386" y="152"/>
                    <a:pt x="21282" y="129"/>
                    <a:pt x="21182" y="129"/>
                  </a:cubicBezTo>
                  <a:cubicBezTo>
                    <a:pt x="21167" y="129"/>
                    <a:pt x="21152" y="129"/>
                    <a:pt x="21138" y="130"/>
                  </a:cubicBezTo>
                  <a:cubicBezTo>
                    <a:pt x="21097" y="159"/>
                    <a:pt x="21077" y="173"/>
                    <a:pt x="21055" y="173"/>
                  </a:cubicBezTo>
                  <a:cubicBezTo>
                    <a:pt x="21034" y="173"/>
                    <a:pt x="21012" y="159"/>
                    <a:pt x="20967" y="130"/>
                  </a:cubicBezTo>
                  <a:cubicBezTo>
                    <a:pt x="20967" y="103"/>
                    <a:pt x="20953" y="87"/>
                    <a:pt x="20936" y="87"/>
                  </a:cubicBezTo>
                  <a:cubicBezTo>
                    <a:pt x="20913" y="87"/>
                    <a:pt x="20886" y="117"/>
                    <a:pt x="20886" y="187"/>
                  </a:cubicBezTo>
                  <a:cubicBezTo>
                    <a:pt x="20850" y="215"/>
                    <a:pt x="20805" y="230"/>
                    <a:pt x="20760" y="230"/>
                  </a:cubicBezTo>
                  <a:cubicBezTo>
                    <a:pt x="20714" y="230"/>
                    <a:pt x="20667" y="215"/>
                    <a:pt x="20627" y="187"/>
                  </a:cubicBezTo>
                  <a:cubicBezTo>
                    <a:pt x="20632" y="115"/>
                    <a:pt x="20602" y="85"/>
                    <a:pt x="20577" y="85"/>
                  </a:cubicBezTo>
                  <a:cubicBezTo>
                    <a:pt x="20560" y="85"/>
                    <a:pt x="20546" y="99"/>
                    <a:pt x="20546" y="122"/>
                  </a:cubicBezTo>
                  <a:cubicBezTo>
                    <a:pt x="20497" y="163"/>
                    <a:pt x="20440" y="179"/>
                    <a:pt x="20375" y="179"/>
                  </a:cubicBezTo>
                  <a:cubicBezTo>
                    <a:pt x="20375" y="122"/>
                    <a:pt x="19613" y="122"/>
                    <a:pt x="18851" y="114"/>
                  </a:cubicBezTo>
                  <a:cubicBezTo>
                    <a:pt x="18770" y="114"/>
                    <a:pt x="18681" y="171"/>
                    <a:pt x="18681" y="236"/>
                  </a:cubicBezTo>
                  <a:cubicBezTo>
                    <a:pt x="18681" y="286"/>
                    <a:pt x="18681" y="305"/>
                    <a:pt x="18675" y="305"/>
                  </a:cubicBezTo>
                  <a:cubicBezTo>
                    <a:pt x="18667" y="305"/>
                    <a:pt x="18647" y="269"/>
                    <a:pt x="18600" y="236"/>
                  </a:cubicBezTo>
                  <a:cubicBezTo>
                    <a:pt x="18555" y="145"/>
                    <a:pt x="18491" y="99"/>
                    <a:pt x="18449" y="99"/>
                  </a:cubicBezTo>
                  <a:cubicBezTo>
                    <a:pt x="18409" y="99"/>
                    <a:pt x="18389" y="143"/>
                    <a:pt x="18430" y="236"/>
                  </a:cubicBezTo>
                  <a:cubicBezTo>
                    <a:pt x="18470" y="292"/>
                    <a:pt x="18490" y="321"/>
                    <a:pt x="18479" y="321"/>
                  </a:cubicBezTo>
                  <a:cubicBezTo>
                    <a:pt x="18468" y="321"/>
                    <a:pt x="18426" y="292"/>
                    <a:pt x="18340" y="236"/>
                  </a:cubicBezTo>
                  <a:cubicBezTo>
                    <a:pt x="18300" y="203"/>
                    <a:pt x="18280" y="187"/>
                    <a:pt x="18258" y="187"/>
                  </a:cubicBezTo>
                  <a:cubicBezTo>
                    <a:pt x="18237" y="187"/>
                    <a:pt x="18215" y="203"/>
                    <a:pt x="18170" y="236"/>
                  </a:cubicBezTo>
                  <a:cubicBezTo>
                    <a:pt x="18174" y="264"/>
                    <a:pt x="18152" y="278"/>
                    <a:pt x="18130" y="278"/>
                  </a:cubicBezTo>
                  <a:cubicBezTo>
                    <a:pt x="18107" y="278"/>
                    <a:pt x="18085" y="264"/>
                    <a:pt x="18089" y="236"/>
                  </a:cubicBezTo>
                  <a:cubicBezTo>
                    <a:pt x="18031" y="190"/>
                    <a:pt x="17970" y="147"/>
                    <a:pt x="17939" y="147"/>
                  </a:cubicBezTo>
                  <a:cubicBezTo>
                    <a:pt x="17926" y="147"/>
                    <a:pt x="17919" y="154"/>
                    <a:pt x="17919" y="171"/>
                  </a:cubicBezTo>
                  <a:cubicBezTo>
                    <a:pt x="17862" y="171"/>
                    <a:pt x="17797" y="146"/>
                    <a:pt x="17749" y="114"/>
                  </a:cubicBezTo>
                  <a:cubicBezTo>
                    <a:pt x="17723" y="94"/>
                    <a:pt x="17697" y="85"/>
                    <a:pt x="17671" y="85"/>
                  </a:cubicBezTo>
                  <a:cubicBezTo>
                    <a:pt x="17613" y="85"/>
                    <a:pt x="17553" y="126"/>
                    <a:pt x="17497" y="171"/>
                  </a:cubicBezTo>
                  <a:cubicBezTo>
                    <a:pt x="17367" y="228"/>
                    <a:pt x="17282" y="256"/>
                    <a:pt x="17241" y="256"/>
                  </a:cubicBezTo>
                  <a:cubicBezTo>
                    <a:pt x="17199" y="256"/>
                    <a:pt x="17201" y="228"/>
                    <a:pt x="17246" y="171"/>
                  </a:cubicBezTo>
                  <a:cubicBezTo>
                    <a:pt x="17277" y="123"/>
                    <a:pt x="17233" y="103"/>
                    <a:pt x="17161" y="103"/>
                  </a:cubicBezTo>
                  <a:cubicBezTo>
                    <a:pt x="17049" y="103"/>
                    <a:pt x="16871" y="153"/>
                    <a:pt x="16816" y="228"/>
                  </a:cubicBezTo>
                  <a:cubicBezTo>
                    <a:pt x="16769" y="294"/>
                    <a:pt x="16749" y="322"/>
                    <a:pt x="16741" y="322"/>
                  </a:cubicBezTo>
                  <a:cubicBezTo>
                    <a:pt x="16735" y="322"/>
                    <a:pt x="16735" y="308"/>
                    <a:pt x="16735" y="284"/>
                  </a:cubicBezTo>
                  <a:cubicBezTo>
                    <a:pt x="16735" y="228"/>
                    <a:pt x="16646" y="228"/>
                    <a:pt x="16646" y="228"/>
                  </a:cubicBezTo>
                  <a:cubicBezTo>
                    <a:pt x="16565" y="228"/>
                    <a:pt x="16476" y="219"/>
                    <a:pt x="16476" y="163"/>
                  </a:cubicBezTo>
                  <a:cubicBezTo>
                    <a:pt x="16395" y="171"/>
                    <a:pt x="16305" y="187"/>
                    <a:pt x="16224" y="219"/>
                  </a:cubicBezTo>
                  <a:cubicBezTo>
                    <a:pt x="16157" y="263"/>
                    <a:pt x="16081" y="285"/>
                    <a:pt x="16005" y="285"/>
                  </a:cubicBezTo>
                  <a:cubicBezTo>
                    <a:pt x="15899" y="285"/>
                    <a:pt x="15794" y="243"/>
                    <a:pt x="15713" y="163"/>
                  </a:cubicBezTo>
                  <a:lnTo>
                    <a:pt x="15543" y="219"/>
                  </a:lnTo>
                  <a:cubicBezTo>
                    <a:pt x="15494" y="294"/>
                    <a:pt x="15441" y="344"/>
                    <a:pt x="15410" y="344"/>
                  </a:cubicBezTo>
                  <a:cubicBezTo>
                    <a:pt x="15389" y="344"/>
                    <a:pt x="15378" y="323"/>
                    <a:pt x="15381" y="276"/>
                  </a:cubicBezTo>
                  <a:cubicBezTo>
                    <a:pt x="15381" y="256"/>
                    <a:pt x="15381" y="235"/>
                    <a:pt x="15381" y="219"/>
                  </a:cubicBezTo>
                  <a:cubicBezTo>
                    <a:pt x="15347" y="262"/>
                    <a:pt x="15278" y="281"/>
                    <a:pt x="15204" y="281"/>
                  </a:cubicBezTo>
                  <a:cubicBezTo>
                    <a:pt x="15083" y="281"/>
                    <a:pt x="14951" y="230"/>
                    <a:pt x="14951" y="155"/>
                  </a:cubicBezTo>
                  <a:cubicBezTo>
                    <a:pt x="14959" y="98"/>
                    <a:pt x="14959" y="98"/>
                    <a:pt x="14870" y="98"/>
                  </a:cubicBezTo>
                  <a:lnTo>
                    <a:pt x="14870" y="155"/>
                  </a:lnTo>
                  <a:cubicBezTo>
                    <a:pt x="14870" y="211"/>
                    <a:pt x="14870" y="276"/>
                    <a:pt x="14781" y="276"/>
                  </a:cubicBezTo>
                  <a:cubicBezTo>
                    <a:pt x="14700" y="276"/>
                    <a:pt x="14611" y="276"/>
                    <a:pt x="14619" y="211"/>
                  </a:cubicBezTo>
                  <a:cubicBezTo>
                    <a:pt x="14556" y="171"/>
                    <a:pt x="14497" y="127"/>
                    <a:pt x="14468" y="127"/>
                  </a:cubicBezTo>
                  <a:cubicBezTo>
                    <a:pt x="14456" y="127"/>
                    <a:pt x="14449" y="135"/>
                    <a:pt x="14449" y="155"/>
                  </a:cubicBezTo>
                  <a:cubicBezTo>
                    <a:pt x="14384" y="146"/>
                    <a:pt x="14327" y="130"/>
                    <a:pt x="14278" y="90"/>
                  </a:cubicBezTo>
                  <a:lnTo>
                    <a:pt x="13938" y="90"/>
                  </a:lnTo>
                  <a:cubicBezTo>
                    <a:pt x="13897" y="118"/>
                    <a:pt x="13834" y="132"/>
                    <a:pt x="13782" y="132"/>
                  </a:cubicBezTo>
                  <a:cubicBezTo>
                    <a:pt x="13729" y="132"/>
                    <a:pt x="13687" y="118"/>
                    <a:pt x="13687" y="90"/>
                  </a:cubicBezTo>
                  <a:cubicBezTo>
                    <a:pt x="13597" y="90"/>
                    <a:pt x="13508" y="106"/>
                    <a:pt x="13427" y="146"/>
                  </a:cubicBezTo>
                  <a:cubicBezTo>
                    <a:pt x="13257" y="146"/>
                    <a:pt x="13176" y="146"/>
                    <a:pt x="13176" y="90"/>
                  </a:cubicBezTo>
                  <a:cubicBezTo>
                    <a:pt x="13176" y="57"/>
                    <a:pt x="13176" y="41"/>
                    <a:pt x="13166" y="41"/>
                  </a:cubicBezTo>
                  <a:cubicBezTo>
                    <a:pt x="13155" y="41"/>
                    <a:pt x="13135" y="57"/>
                    <a:pt x="13095" y="90"/>
                  </a:cubicBezTo>
                  <a:cubicBezTo>
                    <a:pt x="13095" y="146"/>
                    <a:pt x="13005" y="146"/>
                    <a:pt x="12924" y="146"/>
                  </a:cubicBezTo>
                  <a:lnTo>
                    <a:pt x="12754" y="146"/>
                  </a:lnTo>
                  <a:cubicBezTo>
                    <a:pt x="12754" y="203"/>
                    <a:pt x="12754" y="203"/>
                    <a:pt x="12665" y="203"/>
                  </a:cubicBezTo>
                  <a:cubicBezTo>
                    <a:pt x="12584" y="203"/>
                    <a:pt x="12333" y="138"/>
                    <a:pt x="12243" y="138"/>
                  </a:cubicBezTo>
                  <a:cubicBezTo>
                    <a:pt x="11992" y="138"/>
                    <a:pt x="11992" y="138"/>
                    <a:pt x="12073" y="203"/>
                  </a:cubicBezTo>
                  <a:cubicBezTo>
                    <a:pt x="12133" y="203"/>
                    <a:pt x="12152" y="228"/>
                    <a:pt x="12109" y="228"/>
                  </a:cubicBezTo>
                  <a:cubicBezTo>
                    <a:pt x="12087" y="228"/>
                    <a:pt x="12049" y="222"/>
                    <a:pt x="11992" y="203"/>
                  </a:cubicBezTo>
                  <a:cubicBezTo>
                    <a:pt x="11903" y="203"/>
                    <a:pt x="11651" y="138"/>
                    <a:pt x="11400" y="138"/>
                  </a:cubicBezTo>
                  <a:cubicBezTo>
                    <a:pt x="11060" y="138"/>
                    <a:pt x="11060" y="138"/>
                    <a:pt x="11060" y="195"/>
                  </a:cubicBezTo>
                  <a:cubicBezTo>
                    <a:pt x="11100" y="256"/>
                    <a:pt x="11100" y="286"/>
                    <a:pt x="11079" y="286"/>
                  </a:cubicBezTo>
                  <a:cubicBezTo>
                    <a:pt x="11058" y="286"/>
                    <a:pt x="11015" y="256"/>
                    <a:pt x="10970" y="195"/>
                  </a:cubicBezTo>
                  <a:cubicBezTo>
                    <a:pt x="10877" y="125"/>
                    <a:pt x="10807" y="95"/>
                    <a:pt x="10766" y="95"/>
                  </a:cubicBezTo>
                  <a:cubicBezTo>
                    <a:pt x="10735" y="95"/>
                    <a:pt x="10719" y="111"/>
                    <a:pt x="10719" y="138"/>
                  </a:cubicBezTo>
                  <a:cubicBezTo>
                    <a:pt x="10638" y="195"/>
                    <a:pt x="10638" y="195"/>
                    <a:pt x="10549" y="195"/>
                  </a:cubicBezTo>
                  <a:cubicBezTo>
                    <a:pt x="10549" y="163"/>
                    <a:pt x="10529" y="146"/>
                    <a:pt x="10487" y="146"/>
                  </a:cubicBezTo>
                  <a:cubicBezTo>
                    <a:pt x="10445" y="146"/>
                    <a:pt x="10383" y="163"/>
                    <a:pt x="10297" y="195"/>
                  </a:cubicBezTo>
                  <a:cubicBezTo>
                    <a:pt x="10208" y="195"/>
                    <a:pt x="10208" y="195"/>
                    <a:pt x="10208" y="130"/>
                  </a:cubicBezTo>
                  <a:lnTo>
                    <a:pt x="10038" y="130"/>
                  </a:lnTo>
                  <a:cubicBezTo>
                    <a:pt x="9967" y="181"/>
                    <a:pt x="9838" y="199"/>
                    <a:pt x="9706" y="199"/>
                  </a:cubicBezTo>
                  <a:cubicBezTo>
                    <a:pt x="9521" y="199"/>
                    <a:pt x="9328" y="163"/>
                    <a:pt x="9276" y="130"/>
                  </a:cubicBezTo>
                  <a:cubicBezTo>
                    <a:pt x="9219" y="130"/>
                    <a:pt x="9162" y="155"/>
                    <a:pt x="9106" y="187"/>
                  </a:cubicBezTo>
                  <a:cubicBezTo>
                    <a:pt x="9065" y="248"/>
                    <a:pt x="9023" y="278"/>
                    <a:pt x="8991" y="278"/>
                  </a:cubicBezTo>
                  <a:cubicBezTo>
                    <a:pt x="8960" y="278"/>
                    <a:pt x="8939" y="248"/>
                    <a:pt x="8943" y="187"/>
                  </a:cubicBezTo>
                  <a:cubicBezTo>
                    <a:pt x="8943" y="126"/>
                    <a:pt x="8943" y="96"/>
                    <a:pt x="8932" y="96"/>
                  </a:cubicBezTo>
                  <a:cubicBezTo>
                    <a:pt x="8921" y="96"/>
                    <a:pt x="8899" y="126"/>
                    <a:pt x="8854" y="187"/>
                  </a:cubicBezTo>
                  <a:cubicBezTo>
                    <a:pt x="8821" y="210"/>
                    <a:pt x="8731" y="224"/>
                    <a:pt x="8641" y="224"/>
                  </a:cubicBezTo>
                  <a:cubicBezTo>
                    <a:pt x="8510" y="224"/>
                    <a:pt x="8380" y="194"/>
                    <a:pt x="8433" y="122"/>
                  </a:cubicBezTo>
                  <a:cubicBezTo>
                    <a:pt x="8433" y="65"/>
                    <a:pt x="8433" y="1"/>
                    <a:pt x="8433" y="1"/>
                  </a:cubicBezTo>
                  <a:close/>
                  <a:moveTo>
                    <a:pt x="5579" y="12170"/>
                  </a:moveTo>
                  <a:cubicBezTo>
                    <a:pt x="5579" y="12227"/>
                    <a:pt x="5579" y="12227"/>
                    <a:pt x="5676" y="12235"/>
                  </a:cubicBezTo>
                  <a:cubicBezTo>
                    <a:pt x="5731" y="12237"/>
                    <a:pt x="5771" y="12239"/>
                    <a:pt x="5799" y="12239"/>
                  </a:cubicBezTo>
                  <a:cubicBezTo>
                    <a:pt x="5877" y="12239"/>
                    <a:pt x="5853" y="12226"/>
                    <a:pt x="5781" y="12178"/>
                  </a:cubicBezTo>
                  <a:lnTo>
                    <a:pt x="5579" y="1217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7" name="Google Shape;8847;p32"/>
            <p:cNvSpPr/>
            <p:nvPr/>
          </p:nvSpPr>
          <p:spPr>
            <a:xfrm>
              <a:off x="4353369" y="2307093"/>
              <a:ext cx="629341" cy="177098"/>
            </a:xfrm>
            <a:custGeom>
              <a:avLst/>
              <a:gdLst/>
              <a:ahLst/>
              <a:cxnLst/>
              <a:rect l="l" t="t" r="r" b="b"/>
              <a:pathLst>
                <a:path w="36510" h="10274" extrusionOk="0">
                  <a:moveTo>
                    <a:pt x="5141" y="1"/>
                  </a:moveTo>
                  <a:cubicBezTo>
                    <a:pt x="2303" y="1"/>
                    <a:pt x="1" y="2295"/>
                    <a:pt x="1" y="5133"/>
                  </a:cubicBezTo>
                  <a:cubicBezTo>
                    <a:pt x="1" y="7970"/>
                    <a:pt x="2303" y="10273"/>
                    <a:pt x="5141" y="10273"/>
                  </a:cubicBezTo>
                  <a:lnTo>
                    <a:pt x="31370" y="10273"/>
                  </a:lnTo>
                  <a:cubicBezTo>
                    <a:pt x="34207" y="10273"/>
                    <a:pt x="36510" y="7970"/>
                    <a:pt x="36510" y="5133"/>
                  </a:cubicBezTo>
                  <a:cubicBezTo>
                    <a:pt x="36510" y="2295"/>
                    <a:pt x="34207" y="1"/>
                    <a:pt x="31370" y="1"/>
                  </a:cubicBezTo>
                  <a:close/>
                </a:path>
              </a:pathLst>
            </a:cu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8" name="Google Shape;8848;p32"/>
            <p:cNvSpPr/>
            <p:nvPr/>
          </p:nvSpPr>
          <p:spPr>
            <a:xfrm>
              <a:off x="4339251" y="2291441"/>
              <a:ext cx="657438" cy="211056"/>
            </a:xfrm>
            <a:custGeom>
              <a:avLst/>
              <a:gdLst/>
              <a:ahLst/>
              <a:cxnLst/>
              <a:rect l="l" t="t" r="r" b="b"/>
              <a:pathLst>
                <a:path w="38140" h="12244" extrusionOk="0">
                  <a:moveTo>
                    <a:pt x="22897" y="179"/>
                  </a:moveTo>
                  <a:cubicBezTo>
                    <a:pt x="22889" y="236"/>
                    <a:pt x="22889" y="300"/>
                    <a:pt x="22792" y="300"/>
                  </a:cubicBezTo>
                  <a:lnTo>
                    <a:pt x="22694" y="236"/>
                  </a:lnTo>
                  <a:lnTo>
                    <a:pt x="22792" y="179"/>
                  </a:lnTo>
                  <a:close/>
                  <a:moveTo>
                    <a:pt x="21600" y="236"/>
                  </a:moveTo>
                  <a:cubicBezTo>
                    <a:pt x="21697" y="236"/>
                    <a:pt x="21697" y="236"/>
                    <a:pt x="21697" y="292"/>
                  </a:cubicBezTo>
                  <a:cubicBezTo>
                    <a:pt x="21697" y="292"/>
                    <a:pt x="21697" y="357"/>
                    <a:pt x="21592" y="357"/>
                  </a:cubicBezTo>
                  <a:lnTo>
                    <a:pt x="21494" y="292"/>
                  </a:lnTo>
                  <a:cubicBezTo>
                    <a:pt x="21494" y="236"/>
                    <a:pt x="21600" y="236"/>
                    <a:pt x="21600" y="236"/>
                  </a:cubicBezTo>
                  <a:close/>
                  <a:moveTo>
                    <a:pt x="26278" y="495"/>
                  </a:moveTo>
                  <a:cubicBezTo>
                    <a:pt x="26383" y="495"/>
                    <a:pt x="26375" y="552"/>
                    <a:pt x="26375" y="552"/>
                  </a:cubicBezTo>
                  <a:cubicBezTo>
                    <a:pt x="26375" y="552"/>
                    <a:pt x="26375" y="617"/>
                    <a:pt x="26278" y="617"/>
                  </a:cubicBezTo>
                  <a:cubicBezTo>
                    <a:pt x="26278" y="617"/>
                    <a:pt x="26181" y="552"/>
                    <a:pt x="26181" y="495"/>
                  </a:cubicBezTo>
                  <a:close/>
                  <a:moveTo>
                    <a:pt x="30348" y="488"/>
                  </a:moveTo>
                  <a:cubicBezTo>
                    <a:pt x="30363" y="488"/>
                    <a:pt x="30372" y="495"/>
                    <a:pt x="30372" y="511"/>
                  </a:cubicBezTo>
                  <a:cubicBezTo>
                    <a:pt x="30372" y="511"/>
                    <a:pt x="30364" y="568"/>
                    <a:pt x="30267" y="633"/>
                  </a:cubicBezTo>
                  <a:cubicBezTo>
                    <a:pt x="30267" y="633"/>
                    <a:pt x="30224" y="658"/>
                    <a:pt x="30195" y="658"/>
                  </a:cubicBezTo>
                  <a:cubicBezTo>
                    <a:pt x="30181" y="658"/>
                    <a:pt x="30170" y="652"/>
                    <a:pt x="30170" y="633"/>
                  </a:cubicBezTo>
                  <a:lnTo>
                    <a:pt x="30170" y="568"/>
                  </a:lnTo>
                  <a:cubicBezTo>
                    <a:pt x="30239" y="528"/>
                    <a:pt x="30311" y="488"/>
                    <a:pt x="30348" y="488"/>
                  </a:cubicBezTo>
                  <a:close/>
                  <a:moveTo>
                    <a:pt x="23623" y="558"/>
                  </a:moveTo>
                  <a:cubicBezTo>
                    <a:pt x="23659" y="558"/>
                    <a:pt x="23684" y="572"/>
                    <a:pt x="23684" y="600"/>
                  </a:cubicBezTo>
                  <a:cubicBezTo>
                    <a:pt x="23684" y="648"/>
                    <a:pt x="23684" y="661"/>
                    <a:pt x="23644" y="661"/>
                  </a:cubicBezTo>
                  <a:cubicBezTo>
                    <a:pt x="23630" y="661"/>
                    <a:pt x="23612" y="659"/>
                    <a:pt x="23586" y="657"/>
                  </a:cubicBezTo>
                  <a:cubicBezTo>
                    <a:pt x="23384" y="657"/>
                    <a:pt x="23384" y="657"/>
                    <a:pt x="23489" y="600"/>
                  </a:cubicBezTo>
                  <a:cubicBezTo>
                    <a:pt x="23538" y="572"/>
                    <a:pt x="23586" y="558"/>
                    <a:pt x="23623" y="558"/>
                  </a:cubicBezTo>
                  <a:close/>
                  <a:moveTo>
                    <a:pt x="24284" y="600"/>
                  </a:moveTo>
                  <a:cubicBezTo>
                    <a:pt x="24381" y="600"/>
                    <a:pt x="24381" y="600"/>
                    <a:pt x="24381" y="665"/>
                  </a:cubicBezTo>
                  <a:lnTo>
                    <a:pt x="24284" y="665"/>
                  </a:lnTo>
                  <a:lnTo>
                    <a:pt x="24186" y="600"/>
                  </a:lnTo>
                  <a:close/>
                  <a:moveTo>
                    <a:pt x="25281" y="609"/>
                  </a:moveTo>
                  <a:cubicBezTo>
                    <a:pt x="25378" y="609"/>
                    <a:pt x="25378" y="609"/>
                    <a:pt x="25378" y="665"/>
                  </a:cubicBezTo>
                  <a:lnTo>
                    <a:pt x="25281" y="665"/>
                  </a:lnTo>
                  <a:lnTo>
                    <a:pt x="25183" y="609"/>
                  </a:lnTo>
                  <a:close/>
                  <a:moveTo>
                    <a:pt x="13314" y="552"/>
                  </a:moveTo>
                  <a:cubicBezTo>
                    <a:pt x="13314" y="617"/>
                    <a:pt x="13314" y="673"/>
                    <a:pt x="13216" y="673"/>
                  </a:cubicBezTo>
                  <a:lnTo>
                    <a:pt x="13111" y="673"/>
                  </a:lnTo>
                  <a:cubicBezTo>
                    <a:pt x="13111" y="617"/>
                    <a:pt x="13216" y="552"/>
                    <a:pt x="13216" y="552"/>
                  </a:cubicBezTo>
                  <a:close/>
                  <a:moveTo>
                    <a:pt x="33818" y="528"/>
                  </a:moveTo>
                  <a:cubicBezTo>
                    <a:pt x="33924" y="552"/>
                    <a:pt x="33924" y="552"/>
                    <a:pt x="33907" y="609"/>
                  </a:cubicBezTo>
                  <a:cubicBezTo>
                    <a:pt x="33896" y="650"/>
                    <a:pt x="33824" y="678"/>
                    <a:pt x="33745" y="678"/>
                  </a:cubicBezTo>
                  <a:cubicBezTo>
                    <a:pt x="33716" y="678"/>
                    <a:pt x="33685" y="674"/>
                    <a:pt x="33656" y="665"/>
                  </a:cubicBezTo>
                  <a:cubicBezTo>
                    <a:pt x="33559" y="641"/>
                    <a:pt x="33583" y="528"/>
                    <a:pt x="33818" y="528"/>
                  </a:cubicBezTo>
                  <a:close/>
                  <a:moveTo>
                    <a:pt x="9122" y="592"/>
                  </a:moveTo>
                  <a:cubicBezTo>
                    <a:pt x="9325" y="600"/>
                    <a:pt x="9325" y="600"/>
                    <a:pt x="9325" y="657"/>
                  </a:cubicBezTo>
                  <a:cubicBezTo>
                    <a:pt x="9325" y="714"/>
                    <a:pt x="9122" y="714"/>
                    <a:pt x="9025" y="714"/>
                  </a:cubicBezTo>
                  <a:cubicBezTo>
                    <a:pt x="8927" y="657"/>
                    <a:pt x="9025" y="592"/>
                    <a:pt x="9122" y="592"/>
                  </a:cubicBezTo>
                  <a:close/>
                  <a:moveTo>
                    <a:pt x="25051" y="701"/>
                  </a:moveTo>
                  <a:cubicBezTo>
                    <a:pt x="25039" y="701"/>
                    <a:pt x="25016" y="709"/>
                    <a:pt x="24981" y="730"/>
                  </a:cubicBezTo>
                  <a:cubicBezTo>
                    <a:pt x="25051" y="730"/>
                    <a:pt x="25074" y="701"/>
                    <a:pt x="25051" y="701"/>
                  </a:cubicBezTo>
                  <a:close/>
                  <a:moveTo>
                    <a:pt x="23986" y="874"/>
                  </a:moveTo>
                  <a:cubicBezTo>
                    <a:pt x="23984" y="882"/>
                    <a:pt x="23984" y="891"/>
                    <a:pt x="23984" y="900"/>
                  </a:cubicBezTo>
                  <a:cubicBezTo>
                    <a:pt x="23988" y="903"/>
                    <a:pt x="23992" y="906"/>
                    <a:pt x="23995" y="909"/>
                  </a:cubicBezTo>
                  <a:lnTo>
                    <a:pt x="23995" y="909"/>
                  </a:lnTo>
                  <a:cubicBezTo>
                    <a:pt x="23991" y="899"/>
                    <a:pt x="23988" y="888"/>
                    <a:pt x="23986" y="874"/>
                  </a:cubicBezTo>
                  <a:close/>
                  <a:moveTo>
                    <a:pt x="23995" y="909"/>
                  </a:moveTo>
                  <a:lnTo>
                    <a:pt x="23995" y="909"/>
                  </a:lnTo>
                  <a:cubicBezTo>
                    <a:pt x="24005" y="933"/>
                    <a:pt x="24019" y="944"/>
                    <a:pt x="24025" y="944"/>
                  </a:cubicBezTo>
                  <a:cubicBezTo>
                    <a:pt x="24030" y="944"/>
                    <a:pt x="24026" y="931"/>
                    <a:pt x="23995" y="909"/>
                  </a:cubicBezTo>
                  <a:close/>
                  <a:moveTo>
                    <a:pt x="2336" y="1938"/>
                  </a:moveTo>
                  <a:cubicBezTo>
                    <a:pt x="2376" y="1987"/>
                    <a:pt x="2417" y="2036"/>
                    <a:pt x="2336" y="2100"/>
                  </a:cubicBezTo>
                  <a:lnTo>
                    <a:pt x="2222" y="2125"/>
                  </a:lnTo>
                  <a:lnTo>
                    <a:pt x="2255" y="2011"/>
                  </a:lnTo>
                  <a:lnTo>
                    <a:pt x="2336" y="1938"/>
                  </a:lnTo>
                  <a:close/>
                  <a:moveTo>
                    <a:pt x="1128" y="2765"/>
                  </a:moveTo>
                  <a:cubicBezTo>
                    <a:pt x="1176" y="2798"/>
                    <a:pt x="1217" y="2830"/>
                    <a:pt x="1160" y="2927"/>
                  </a:cubicBezTo>
                  <a:lnTo>
                    <a:pt x="1103" y="3025"/>
                  </a:lnTo>
                  <a:cubicBezTo>
                    <a:pt x="1055" y="2992"/>
                    <a:pt x="1063" y="2863"/>
                    <a:pt x="1063" y="2863"/>
                  </a:cubicBezTo>
                  <a:cubicBezTo>
                    <a:pt x="1079" y="2830"/>
                    <a:pt x="1103" y="2798"/>
                    <a:pt x="1128" y="2765"/>
                  </a:cubicBezTo>
                  <a:close/>
                  <a:moveTo>
                    <a:pt x="743" y="4630"/>
                  </a:moveTo>
                  <a:cubicBezTo>
                    <a:pt x="752" y="4630"/>
                    <a:pt x="763" y="4634"/>
                    <a:pt x="779" y="4638"/>
                  </a:cubicBezTo>
                  <a:cubicBezTo>
                    <a:pt x="836" y="4654"/>
                    <a:pt x="868" y="4776"/>
                    <a:pt x="868" y="4776"/>
                  </a:cubicBezTo>
                  <a:cubicBezTo>
                    <a:pt x="862" y="4802"/>
                    <a:pt x="851" y="4812"/>
                    <a:pt x="837" y="4812"/>
                  </a:cubicBezTo>
                  <a:cubicBezTo>
                    <a:pt x="798" y="4812"/>
                    <a:pt x="740" y="4739"/>
                    <a:pt x="698" y="4727"/>
                  </a:cubicBezTo>
                  <a:cubicBezTo>
                    <a:pt x="715" y="4652"/>
                    <a:pt x="720" y="4630"/>
                    <a:pt x="743" y="4630"/>
                  </a:cubicBezTo>
                  <a:close/>
                  <a:moveTo>
                    <a:pt x="736" y="7115"/>
                  </a:moveTo>
                  <a:cubicBezTo>
                    <a:pt x="776" y="7115"/>
                    <a:pt x="810" y="7130"/>
                    <a:pt x="828" y="7200"/>
                  </a:cubicBezTo>
                  <a:lnTo>
                    <a:pt x="795" y="7314"/>
                  </a:lnTo>
                  <a:lnTo>
                    <a:pt x="714" y="7224"/>
                  </a:lnTo>
                  <a:lnTo>
                    <a:pt x="690" y="7119"/>
                  </a:lnTo>
                  <a:cubicBezTo>
                    <a:pt x="706" y="7117"/>
                    <a:pt x="721" y="7115"/>
                    <a:pt x="736" y="7115"/>
                  </a:cubicBezTo>
                  <a:close/>
                  <a:moveTo>
                    <a:pt x="8575" y="10108"/>
                  </a:moveTo>
                  <a:cubicBezTo>
                    <a:pt x="8537" y="10108"/>
                    <a:pt x="8481" y="10138"/>
                    <a:pt x="8425" y="10208"/>
                  </a:cubicBezTo>
                  <a:cubicBezTo>
                    <a:pt x="8425" y="10265"/>
                    <a:pt x="8425" y="10265"/>
                    <a:pt x="8522" y="10273"/>
                  </a:cubicBezTo>
                  <a:cubicBezTo>
                    <a:pt x="8522" y="10273"/>
                    <a:pt x="8619" y="10208"/>
                    <a:pt x="8619" y="10151"/>
                  </a:cubicBezTo>
                  <a:cubicBezTo>
                    <a:pt x="8619" y="10124"/>
                    <a:pt x="8602" y="10108"/>
                    <a:pt x="8575" y="10108"/>
                  </a:cubicBezTo>
                  <a:close/>
                  <a:moveTo>
                    <a:pt x="30559" y="10605"/>
                  </a:moveTo>
                  <a:cubicBezTo>
                    <a:pt x="30462" y="10605"/>
                    <a:pt x="30454" y="10670"/>
                    <a:pt x="30454" y="10727"/>
                  </a:cubicBezTo>
                  <a:lnTo>
                    <a:pt x="30559" y="10727"/>
                  </a:lnTo>
                  <a:cubicBezTo>
                    <a:pt x="30559" y="10727"/>
                    <a:pt x="30656" y="10670"/>
                    <a:pt x="30656" y="10605"/>
                  </a:cubicBezTo>
                  <a:close/>
                  <a:moveTo>
                    <a:pt x="13268" y="11221"/>
                  </a:moveTo>
                  <a:cubicBezTo>
                    <a:pt x="13287" y="11221"/>
                    <a:pt x="13297" y="11227"/>
                    <a:pt x="13297" y="11246"/>
                  </a:cubicBezTo>
                  <a:cubicBezTo>
                    <a:pt x="13395" y="11246"/>
                    <a:pt x="13192" y="11303"/>
                    <a:pt x="13095" y="11303"/>
                  </a:cubicBezTo>
                  <a:lnTo>
                    <a:pt x="13095" y="11246"/>
                  </a:lnTo>
                  <a:cubicBezTo>
                    <a:pt x="13165" y="11246"/>
                    <a:pt x="13232" y="11221"/>
                    <a:pt x="13268" y="11221"/>
                  </a:cubicBezTo>
                  <a:close/>
                  <a:moveTo>
                    <a:pt x="22767" y="11173"/>
                  </a:moveTo>
                  <a:cubicBezTo>
                    <a:pt x="22702" y="11173"/>
                    <a:pt x="22630" y="11197"/>
                    <a:pt x="22573" y="11230"/>
                  </a:cubicBezTo>
                  <a:cubicBezTo>
                    <a:pt x="22573" y="11286"/>
                    <a:pt x="22670" y="11286"/>
                    <a:pt x="22767" y="11295"/>
                  </a:cubicBezTo>
                  <a:cubicBezTo>
                    <a:pt x="22826" y="11311"/>
                    <a:pt x="22876" y="11318"/>
                    <a:pt x="22917" y="11318"/>
                  </a:cubicBezTo>
                  <a:cubicBezTo>
                    <a:pt x="23018" y="11318"/>
                    <a:pt x="23067" y="11276"/>
                    <a:pt x="23067" y="11230"/>
                  </a:cubicBezTo>
                  <a:cubicBezTo>
                    <a:pt x="23067" y="11173"/>
                    <a:pt x="22970" y="11173"/>
                    <a:pt x="22767" y="11173"/>
                  </a:cubicBezTo>
                  <a:close/>
                  <a:moveTo>
                    <a:pt x="23667" y="11295"/>
                  </a:moveTo>
                  <a:cubicBezTo>
                    <a:pt x="23667" y="11348"/>
                    <a:pt x="23487" y="11409"/>
                    <a:pt x="23385" y="11409"/>
                  </a:cubicBezTo>
                  <a:cubicBezTo>
                    <a:pt x="23379" y="11409"/>
                    <a:pt x="23373" y="11409"/>
                    <a:pt x="23367" y="11408"/>
                  </a:cubicBezTo>
                  <a:cubicBezTo>
                    <a:pt x="23270" y="11408"/>
                    <a:pt x="23270" y="11351"/>
                    <a:pt x="23465" y="11295"/>
                  </a:cubicBezTo>
                  <a:close/>
                  <a:moveTo>
                    <a:pt x="7838" y="11375"/>
                  </a:moveTo>
                  <a:cubicBezTo>
                    <a:pt x="7874" y="11375"/>
                    <a:pt x="7941" y="11400"/>
                    <a:pt x="8011" y="11400"/>
                  </a:cubicBezTo>
                  <a:cubicBezTo>
                    <a:pt x="8109" y="11465"/>
                    <a:pt x="8109" y="11465"/>
                    <a:pt x="7906" y="11465"/>
                  </a:cubicBezTo>
                  <a:cubicBezTo>
                    <a:pt x="7809" y="11465"/>
                    <a:pt x="7809" y="11400"/>
                    <a:pt x="7809" y="11400"/>
                  </a:cubicBezTo>
                  <a:cubicBezTo>
                    <a:pt x="7809" y="11381"/>
                    <a:pt x="7819" y="11375"/>
                    <a:pt x="7838" y="11375"/>
                  </a:cubicBezTo>
                  <a:close/>
                  <a:moveTo>
                    <a:pt x="9706" y="11351"/>
                  </a:moveTo>
                  <a:cubicBezTo>
                    <a:pt x="9770" y="11351"/>
                    <a:pt x="9843" y="11375"/>
                    <a:pt x="9900" y="11416"/>
                  </a:cubicBezTo>
                  <a:lnTo>
                    <a:pt x="9900" y="11416"/>
                  </a:lnTo>
                  <a:cubicBezTo>
                    <a:pt x="9892" y="11473"/>
                    <a:pt x="9803" y="11473"/>
                    <a:pt x="9803" y="11473"/>
                  </a:cubicBezTo>
                  <a:cubicBezTo>
                    <a:pt x="9706" y="11473"/>
                    <a:pt x="9600" y="11473"/>
                    <a:pt x="9600" y="11408"/>
                  </a:cubicBezTo>
                  <a:cubicBezTo>
                    <a:pt x="9600" y="11408"/>
                    <a:pt x="9608" y="11351"/>
                    <a:pt x="9706" y="11351"/>
                  </a:cubicBezTo>
                  <a:close/>
                  <a:moveTo>
                    <a:pt x="15292" y="11376"/>
                  </a:moveTo>
                  <a:cubicBezTo>
                    <a:pt x="15292" y="11432"/>
                    <a:pt x="15187" y="11497"/>
                    <a:pt x="15187" y="11497"/>
                  </a:cubicBezTo>
                  <a:lnTo>
                    <a:pt x="15089" y="11497"/>
                  </a:lnTo>
                  <a:cubicBezTo>
                    <a:pt x="15089" y="11432"/>
                    <a:pt x="15089" y="11376"/>
                    <a:pt x="15187" y="11376"/>
                  </a:cubicBezTo>
                  <a:close/>
                  <a:moveTo>
                    <a:pt x="5470" y="11432"/>
                  </a:moveTo>
                  <a:cubicBezTo>
                    <a:pt x="5477" y="11432"/>
                    <a:pt x="5483" y="11432"/>
                    <a:pt x="5490" y="11432"/>
                  </a:cubicBezTo>
                  <a:lnTo>
                    <a:pt x="5595" y="11497"/>
                  </a:lnTo>
                  <a:lnTo>
                    <a:pt x="5482" y="11546"/>
                  </a:lnTo>
                  <a:cubicBezTo>
                    <a:pt x="5441" y="11546"/>
                    <a:pt x="5409" y="11546"/>
                    <a:pt x="5376" y="11538"/>
                  </a:cubicBezTo>
                  <a:cubicBezTo>
                    <a:pt x="5376" y="11485"/>
                    <a:pt x="5383" y="11432"/>
                    <a:pt x="5470" y="11432"/>
                  </a:cubicBezTo>
                  <a:close/>
                  <a:moveTo>
                    <a:pt x="18478" y="11327"/>
                  </a:moveTo>
                  <a:lnTo>
                    <a:pt x="18284" y="11449"/>
                  </a:lnTo>
                  <a:cubicBezTo>
                    <a:pt x="18173" y="11546"/>
                    <a:pt x="18123" y="11590"/>
                    <a:pt x="18100" y="11590"/>
                  </a:cubicBezTo>
                  <a:cubicBezTo>
                    <a:pt x="18081" y="11590"/>
                    <a:pt x="18081" y="11560"/>
                    <a:pt x="18081" y="11505"/>
                  </a:cubicBezTo>
                  <a:cubicBezTo>
                    <a:pt x="18081" y="11449"/>
                    <a:pt x="18081" y="11392"/>
                    <a:pt x="18284" y="11327"/>
                  </a:cubicBezTo>
                  <a:close/>
                  <a:moveTo>
                    <a:pt x="6211" y="11457"/>
                  </a:moveTo>
                  <a:cubicBezTo>
                    <a:pt x="6211" y="11457"/>
                    <a:pt x="6309" y="11513"/>
                    <a:pt x="6309" y="11578"/>
                  </a:cubicBezTo>
                  <a:cubicBezTo>
                    <a:pt x="6309" y="11601"/>
                    <a:pt x="6293" y="11615"/>
                    <a:pt x="6267" y="11615"/>
                  </a:cubicBezTo>
                  <a:cubicBezTo>
                    <a:pt x="6230" y="11615"/>
                    <a:pt x="6172" y="11586"/>
                    <a:pt x="6114" y="11513"/>
                  </a:cubicBezTo>
                  <a:cubicBezTo>
                    <a:pt x="6114" y="11457"/>
                    <a:pt x="6114" y="11457"/>
                    <a:pt x="6211" y="11457"/>
                  </a:cubicBezTo>
                  <a:close/>
                  <a:moveTo>
                    <a:pt x="29051" y="11376"/>
                  </a:moveTo>
                  <a:cubicBezTo>
                    <a:pt x="29148" y="11376"/>
                    <a:pt x="29254" y="11440"/>
                    <a:pt x="29254" y="11497"/>
                  </a:cubicBezTo>
                  <a:cubicBezTo>
                    <a:pt x="29351" y="11619"/>
                    <a:pt x="29351" y="11619"/>
                    <a:pt x="29148" y="11619"/>
                  </a:cubicBezTo>
                  <a:cubicBezTo>
                    <a:pt x="29051" y="11619"/>
                    <a:pt x="28954" y="11619"/>
                    <a:pt x="28954" y="11554"/>
                  </a:cubicBezTo>
                  <a:lnTo>
                    <a:pt x="29051" y="11554"/>
                  </a:lnTo>
                  <a:cubicBezTo>
                    <a:pt x="29051" y="11573"/>
                    <a:pt x="29059" y="11581"/>
                    <a:pt x="29069" y="11581"/>
                  </a:cubicBezTo>
                  <a:cubicBezTo>
                    <a:pt x="29091" y="11581"/>
                    <a:pt x="29119" y="11537"/>
                    <a:pt x="29051" y="11497"/>
                  </a:cubicBezTo>
                  <a:lnTo>
                    <a:pt x="29051" y="11376"/>
                  </a:lnTo>
                  <a:close/>
                  <a:moveTo>
                    <a:pt x="30348" y="11505"/>
                  </a:moveTo>
                  <a:lnTo>
                    <a:pt x="30445" y="11562"/>
                  </a:lnTo>
                  <a:cubicBezTo>
                    <a:pt x="30445" y="11614"/>
                    <a:pt x="30383" y="11619"/>
                    <a:pt x="30304" y="11619"/>
                  </a:cubicBezTo>
                  <a:cubicBezTo>
                    <a:pt x="30285" y="11619"/>
                    <a:pt x="30264" y="11619"/>
                    <a:pt x="30243" y="11619"/>
                  </a:cubicBezTo>
                  <a:cubicBezTo>
                    <a:pt x="30145" y="11619"/>
                    <a:pt x="30145" y="11619"/>
                    <a:pt x="30145" y="11562"/>
                  </a:cubicBezTo>
                  <a:cubicBezTo>
                    <a:pt x="30210" y="11530"/>
                    <a:pt x="30275" y="11505"/>
                    <a:pt x="30348" y="11505"/>
                  </a:cubicBezTo>
                  <a:close/>
                  <a:moveTo>
                    <a:pt x="11498" y="11595"/>
                  </a:moveTo>
                  <a:lnTo>
                    <a:pt x="11595" y="11659"/>
                  </a:lnTo>
                  <a:lnTo>
                    <a:pt x="11498" y="11659"/>
                  </a:lnTo>
                  <a:cubicBezTo>
                    <a:pt x="11400" y="11659"/>
                    <a:pt x="11400" y="11659"/>
                    <a:pt x="11400" y="11595"/>
                  </a:cubicBezTo>
                  <a:close/>
                  <a:moveTo>
                    <a:pt x="12292" y="11538"/>
                  </a:moveTo>
                  <a:lnTo>
                    <a:pt x="12495" y="11546"/>
                  </a:lnTo>
                  <a:cubicBezTo>
                    <a:pt x="12495" y="11603"/>
                    <a:pt x="12495" y="11659"/>
                    <a:pt x="12398" y="11659"/>
                  </a:cubicBezTo>
                  <a:cubicBezTo>
                    <a:pt x="12369" y="11677"/>
                    <a:pt x="12341" y="11685"/>
                    <a:pt x="12317" y="11685"/>
                  </a:cubicBezTo>
                  <a:cubicBezTo>
                    <a:pt x="12254" y="11685"/>
                    <a:pt x="12221" y="11626"/>
                    <a:pt x="12292" y="11538"/>
                  </a:cubicBezTo>
                  <a:close/>
                  <a:moveTo>
                    <a:pt x="18681" y="11570"/>
                  </a:moveTo>
                  <a:lnTo>
                    <a:pt x="18778" y="11627"/>
                  </a:lnTo>
                  <a:cubicBezTo>
                    <a:pt x="18778" y="11692"/>
                    <a:pt x="18673" y="11692"/>
                    <a:pt x="18576" y="11692"/>
                  </a:cubicBezTo>
                  <a:lnTo>
                    <a:pt x="18576" y="11627"/>
                  </a:lnTo>
                  <a:lnTo>
                    <a:pt x="18681" y="11570"/>
                  </a:lnTo>
                  <a:close/>
                  <a:moveTo>
                    <a:pt x="16087" y="11562"/>
                  </a:moveTo>
                  <a:cubicBezTo>
                    <a:pt x="16184" y="11562"/>
                    <a:pt x="16087" y="11619"/>
                    <a:pt x="15981" y="11740"/>
                  </a:cubicBezTo>
                  <a:cubicBezTo>
                    <a:pt x="15902" y="11764"/>
                    <a:pt x="15855" y="11777"/>
                    <a:pt x="15834" y="11777"/>
                  </a:cubicBezTo>
                  <a:cubicBezTo>
                    <a:pt x="15803" y="11777"/>
                    <a:pt x="15826" y="11748"/>
                    <a:pt x="15884" y="11676"/>
                  </a:cubicBezTo>
                  <a:lnTo>
                    <a:pt x="16087" y="11562"/>
                  </a:lnTo>
                  <a:close/>
                  <a:moveTo>
                    <a:pt x="33039" y="11513"/>
                  </a:moveTo>
                  <a:cubicBezTo>
                    <a:pt x="33052" y="11513"/>
                    <a:pt x="33056" y="11544"/>
                    <a:pt x="33064" y="11603"/>
                  </a:cubicBezTo>
                  <a:cubicBezTo>
                    <a:pt x="33072" y="11659"/>
                    <a:pt x="33080" y="11716"/>
                    <a:pt x="32967" y="11732"/>
                  </a:cubicBezTo>
                  <a:cubicBezTo>
                    <a:pt x="32898" y="11783"/>
                    <a:pt x="32850" y="11804"/>
                    <a:pt x="32825" y="11804"/>
                  </a:cubicBezTo>
                  <a:cubicBezTo>
                    <a:pt x="32774" y="11804"/>
                    <a:pt x="32815" y="11717"/>
                    <a:pt x="32951" y="11619"/>
                  </a:cubicBezTo>
                  <a:cubicBezTo>
                    <a:pt x="33001" y="11548"/>
                    <a:pt x="33025" y="11513"/>
                    <a:pt x="33039" y="11513"/>
                  </a:cubicBezTo>
                  <a:close/>
                  <a:moveTo>
                    <a:pt x="10395" y="11716"/>
                  </a:moveTo>
                  <a:cubicBezTo>
                    <a:pt x="10298" y="11716"/>
                    <a:pt x="10298" y="11773"/>
                    <a:pt x="10298" y="11773"/>
                  </a:cubicBezTo>
                  <a:cubicBezTo>
                    <a:pt x="10298" y="11773"/>
                    <a:pt x="10298" y="11830"/>
                    <a:pt x="10395" y="11830"/>
                  </a:cubicBezTo>
                  <a:lnTo>
                    <a:pt x="10492" y="11830"/>
                  </a:lnTo>
                  <a:cubicBezTo>
                    <a:pt x="10500" y="11773"/>
                    <a:pt x="10395" y="11716"/>
                    <a:pt x="10395" y="11716"/>
                  </a:cubicBezTo>
                  <a:close/>
                  <a:moveTo>
                    <a:pt x="28743" y="11854"/>
                  </a:moveTo>
                  <a:cubicBezTo>
                    <a:pt x="28743" y="11919"/>
                    <a:pt x="28743" y="11919"/>
                    <a:pt x="28848" y="11919"/>
                  </a:cubicBezTo>
                  <a:lnTo>
                    <a:pt x="28945" y="11919"/>
                  </a:lnTo>
                  <a:lnTo>
                    <a:pt x="28848" y="11854"/>
                  </a:lnTo>
                  <a:close/>
                  <a:moveTo>
                    <a:pt x="13889" y="11846"/>
                  </a:moveTo>
                  <a:lnTo>
                    <a:pt x="13881" y="11968"/>
                  </a:lnTo>
                  <a:lnTo>
                    <a:pt x="13881" y="11968"/>
                  </a:lnTo>
                  <a:lnTo>
                    <a:pt x="13889" y="11911"/>
                  </a:lnTo>
                  <a:cubicBezTo>
                    <a:pt x="13889" y="11886"/>
                    <a:pt x="13889" y="11862"/>
                    <a:pt x="13889" y="11846"/>
                  </a:cubicBezTo>
                  <a:close/>
                  <a:moveTo>
                    <a:pt x="8936" y="0"/>
                  </a:moveTo>
                  <a:cubicBezTo>
                    <a:pt x="8871" y="41"/>
                    <a:pt x="8806" y="57"/>
                    <a:pt x="8733" y="57"/>
                  </a:cubicBezTo>
                  <a:cubicBezTo>
                    <a:pt x="8733" y="122"/>
                    <a:pt x="8636" y="122"/>
                    <a:pt x="8336" y="122"/>
                  </a:cubicBezTo>
                  <a:cubicBezTo>
                    <a:pt x="8133" y="122"/>
                    <a:pt x="7736" y="179"/>
                    <a:pt x="7541" y="179"/>
                  </a:cubicBezTo>
                  <a:cubicBezTo>
                    <a:pt x="7338" y="171"/>
                    <a:pt x="7038" y="171"/>
                    <a:pt x="6941" y="114"/>
                  </a:cubicBezTo>
                  <a:cubicBezTo>
                    <a:pt x="6923" y="113"/>
                    <a:pt x="6905" y="112"/>
                    <a:pt x="6888" y="112"/>
                  </a:cubicBezTo>
                  <a:cubicBezTo>
                    <a:pt x="6768" y="112"/>
                    <a:pt x="6649" y="135"/>
                    <a:pt x="6536" y="171"/>
                  </a:cubicBezTo>
                  <a:cubicBezTo>
                    <a:pt x="6487" y="199"/>
                    <a:pt x="6412" y="213"/>
                    <a:pt x="6350" y="213"/>
                  </a:cubicBezTo>
                  <a:cubicBezTo>
                    <a:pt x="6288" y="213"/>
                    <a:pt x="6240" y="199"/>
                    <a:pt x="6244" y="171"/>
                  </a:cubicBezTo>
                  <a:lnTo>
                    <a:pt x="6138" y="171"/>
                  </a:lnTo>
                  <a:cubicBezTo>
                    <a:pt x="6041" y="203"/>
                    <a:pt x="5936" y="219"/>
                    <a:pt x="5822" y="236"/>
                  </a:cubicBezTo>
                  <a:cubicBezTo>
                    <a:pt x="5822" y="192"/>
                    <a:pt x="5772" y="156"/>
                    <a:pt x="5704" y="156"/>
                  </a:cubicBezTo>
                  <a:cubicBezTo>
                    <a:pt x="5671" y="156"/>
                    <a:pt x="5633" y="165"/>
                    <a:pt x="5595" y="187"/>
                  </a:cubicBezTo>
                  <a:cubicBezTo>
                    <a:pt x="5603" y="252"/>
                    <a:pt x="5490" y="244"/>
                    <a:pt x="5263" y="268"/>
                  </a:cubicBezTo>
                  <a:cubicBezTo>
                    <a:pt x="5256" y="267"/>
                    <a:pt x="5246" y="267"/>
                    <a:pt x="5233" y="267"/>
                  </a:cubicBezTo>
                  <a:cubicBezTo>
                    <a:pt x="5030" y="267"/>
                    <a:pt x="4092" y="393"/>
                    <a:pt x="3276" y="827"/>
                  </a:cubicBezTo>
                  <a:cubicBezTo>
                    <a:pt x="3065" y="933"/>
                    <a:pt x="2863" y="1055"/>
                    <a:pt x="2668" y="1184"/>
                  </a:cubicBezTo>
                  <a:cubicBezTo>
                    <a:pt x="2490" y="1322"/>
                    <a:pt x="2320" y="1444"/>
                    <a:pt x="2182" y="1557"/>
                  </a:cubicBezTo>
                  <a:cubicBezTo>
                    <a:pt x="1922" y="1800"/>
                    <a:pt x="1760" y="1971"/>
                    <a:pt x="1776" y="1987"/>
                  </a:cubicBezTo>
                  <a:lnTo>
                    <a:pt x="1541" y="2230"/>
                  </a:lnTo>
                  <a:cubicBezTo>
                    <a:pt x="1468" y="2311"/>
                    <a:pt x="1395" y="2400"/>
                    <a:pt x="1330" y="2498"/>
                  </a:cubicBezTo>
                  <a:cubicBezTo>
                    <a:pt x="1323" y="2492"/>
                    <a:pt x="1315" y="2489"/>
                    <a:pt x="1306" y="2489"/>
                  </a:cubicBezTo>
                  <a:cubicBezTo>
                    <a:pt x="1253" y="2489"/>
                    <a:pt x="1169" y="2585"/>
                    <a:pt x="1079" y="2717"/>
                  </a:cubicBezTo>
                  <a:cubicBezTo>
                    <a:pt x="982" y="2887"/>
                    <a:pt x="893" y="3065"/>
                    <a:pt x="828" y="3252"/>
                  </a:cubicBezTo>
                  <a:cubicBezTo>
                    <a:pt x="820" y="3365"/>
                    <a:pt x="787" y="3479"/>
                    <a:pt x="730" y="3584"/>
                  </a:cubicBezTo>
                  <a:cubicBezTo>
                    <a:pt x="721" y="3579"/>
                    <a:pt x="712" y="3577"/>
                    <a:pt x="702" y="3577"/>
                  </a:cubicBezTo>
                  <a:cubicBezTo>
                    <a:pt x="594" y="3577"/>
                    <a:pt x="470" y="3855"/>
                    <a:pt x="455" y="4079"/>
                  </a:cubicBezTo>
                  <a:cubicBezTo>
                    <a:pt x="517" y="4203"/>
                    <a:pt x="503" y="4298"/>
                    <a:pt x="426" y="4298"/>
                  </a:cubicBezTo>
                  <a:cubicBezTo>
                    <a:pt x="413" y="4298"/>
                    <a:pt x="398" y="4295"/>
                    <a:pt x="382" y="4289"/>
                  </a:cubicBezTo>
                  <a:cubicBezTo>
                    <a:pt x="373" y="4286"/>
                    <a:pt x="364" y="4285"/>
                    <a:pt x="355" y="4285"/>
                  </a:cubicBezTo>
                  <a:cubicBezTo>
                    <a:pt x="253" y="4285"/>
                    <a:pt x="212" y="4504"/>
                    <a:pt x="317" y="4744"/>
                  </a:cubicBezTo>
                  <a:cubicBezTo>
                    <a:pt x="349" y="4865"/>
                    <a:pt x="349" y="4865"/>
                    <a:pt x="268" y="4962"/>
                  </a:cubicBezTo>
                  <a:cubicBezTo>
                    <a:pt x="139" y="5052"/>
                    <a:pt x="122" y="5165"/>
                    <a:pt x="179" y="5173"/>
                  </a:cubicBezTo>
                  <a:cubicBezTo>
                    <a:pt x="285" y="5311"/>
                    <a:pt x="252" y="5416"/>
                    <a:pt x="130" y="5514"/>
                  </a:cubicBezTo>
                  <a:cubicBezTo>
                    <a:pt x="1" y="5733"/>
                    <a:pt x="1" y="5733"/>
                    <a:pt x="114" y="5854"/>
                  </a:cubicBezTo>
                  <a:cubicBezTo>
                    <a:pt x="212" y="5976"/>
                    <a:pt x="244" y="6414"/>
                    <a:pt x="130" y="6535"/>
                  </a:cubicBezTo>
                  <a:cubicBezTo>
                    <a:pt x="130" y="6645"/>
                    <a:pt x="92" y="6763"/>
                    <a:pt x="142" y="6763"/>
                  </a:cubicBezTo>
                  <a:cubicBezTo>
                    <a:pt x="143" y="6763"/>
                    <a:pt x="145" y="6763"/>
                    <a:pt x="147" y="6762"/>
                  </a:cubicBezTo>
                  <a:lnTo>
                    <a:pt x="147" y="6762"/>
                  </a:lnTo>
                  <a:lnTo>
                    <a:pt x="106" y="6884"/>
                  </a:lnTo>
                  <a:cubicBezTo>
                    <a:pt x="122" y="6997"/>
                    <a:pt x="139" y="7111"/>
                    <a:pt x="139" y="7111"/>
                  </a:cubicBezTo>
                  <a:lnTo>
                    <a:pt x="203" y="7095"/>
                  </a:lnTo>
                  <a:cubicBezTo>
                    <a:pt x="309" y="8035"/>
                    <a:pt x="682" y="8927"/>
                    <a:pt x="1274" y="9657"/>
                  </a:cubicBezTo>
                  <a:cubicBezTo>
                    <a:pt x="1356" y="9759"/>
                    <a:pt x="1395" y="9800"/>
                    <a:pt x="1412" y="9800"/>
                  </a:cubicBezTo>
                  <a:cubicBezTo>
                    <a:pt x="1421" y="9800"/>
                    <a:pt x="1423" y="9786"/>
                    <a:pt x="1420" y="9762"/>
                  </a:cubicBezTo>
                  <a:cubicBezTo>
                    <a:pt x="1426" y="9717"/>
                    <a:pt x="1442" y="9698"/>
                    <a:pt x="1461" y="9698"/>
                  </a:cubicBezTo>
                  <a:cubicBezTo>
                    <a:pt x="1510" y="9698"/>
                    <a:pt x="1579" y="9822"/>
                    <a:pt x="1574" y="9932"/>
                  </a:cubicBezTo>
                  <a:cubicBezTo>
                    <a:pt x="1647" y="10014"/>
                    <a:pt x="1752" y="10232"/>
                    <a:pt x="1922" y="10386"/>
                  </a:cubicBezTo>
                  <a:cubicBezTo>
                    <a:pt x="2093" y="10549"/>
                    <a:pt x="2271" y="10695"/>
                    <a:pt x="2230" y="10735"/>
                  </a:cubicBezTo>
                  <a:lnTo>
                    <a:pt x="2328" y="10808"/>
                  </a:lnTo>
                  <a:cubicBezTo>
                    <a:pt x="2579" y="10865"/>
                    <a:pt x="3147" y="11230"/>
                    <a:pt x="3447" y="11416"/>
                  </a:cubicBezTo>
                  <a:cubicBezTo>
                    <a:pt x="3609" y="11513"/>
                    <a:pt x="3803" y="11570"/>
                    <a:pt x="3998" y="11586"/>
                  </a:cubicBezTo>
                  <a:cubicBezTo>
                    <a:pt x="4233" y="11611"/>
                    <a:pt x="4225" y="11603"/>
                    <a:pt x="4322" y="11692"/>
                  </a:cubicBezTo>
                  <a:cubicBezTo>
                    <a:pt x="4303" y="11742"/>
                    <a:pt x="4698" y="11890"/>
                    <a:pt x="4888" y="11890"/>
                  </a:cubicBezTo>
                  <a:cubicBezTo>
                    <a:pt x="4943" y="11890"/>
                    <a:pt x="4982" y="11877"/>
                    <a:pt x="4987" y="11846"/>
                  </a:cubicBezTo>
                  <a:lnTo>
                    <a:pt x="5092" y="11919"/>
                  </a:lnTo>
                  <a:cubicBezTo>
                    <a:pt x="5134" y="11951"/>
                    <a:pt x="5178" y="11964"/>
                    <a:pt x="5217" y="11964"/>
                  </a:cubicBezTo>
                  <a:cubicBezTo>
                    <a:pt x="5276" y="11964"/>
                    <a:pt x="5323" y="11934"/>
                    <a:pt x="5328" y="11895"/>
                  </a:cubicBezTo>
                  <a:cubicBezTo>
                    <a:pt x="5334" y="11846"/>
                    <a:pt x="5357" y="11820"/>
                    <a:pt x="5390" y="11820"/>
                  </a:cubicBezTo>
                  <a:cubicBezTo>
                    <a:pt x="5433" y="11820"/>
                    <a:pt x="5494" y="11868"/>
                    <a:pt x="5555" y="11976"/>
                  </a:cubicBezTo>
                  <a:cubicBezTo>
                    <a:pt x="5545" y="12045"/>
                    <a:pt x="5586" y="12075"/>
                    <a:pt x="5620" y="12075"/>
                  </a:cubicBezTo>
                  <a:cubicBezTo>
                    <a:pt x="5641" y="12075"/>
                    <a:pt x="5660" y="12063"/>
                    <a:pt x="5660" y="12040"/>
                  </a:cubicBezTo>
                  <a:cubicBezTo>
                    <a:pt x="5743" y="12002"/>
                    <a:pt x="5827" y="11967"/>
                    <a:pt x="5905" y="11967"/>
                  </a:cubicBezTo>
                  <a:cubicBezTo>
                    <a:pt x="5941" y="11967"/>
                    <a:pt x="5975" y="11974"/>
                    <a:pt x="6009" y="11992"/>
                  </a:cubicBezTo>
                  <a:cubicBezTo>
                    <a:pt x="6106" y="11992"/>
                    <a:pt x="6203" y="11992"/>
                    <a:pt x="6203" y="11878"/>
                  </a:cubicBezTo>
                  <a:cubicBezTo>
                    <a:pt x="6211" y="11813"/>
                    <a:pt x="6309" y="11813"/>
                    <a:pt x="6406" y="11813"/>
                  </a:cubicBezTo>
                  <a:cubicBezTo>
                    <a:pt x="6406" y="11878"/>
                    <a:pt x="6406" y="11878"/>
                    <a:pt x="6309" y="11935"/>
                  </a:cubicBezTo>
                  <a:lnTo>
                    <a:pt x="6503" y="11935"/>
                  </a:lnTo>
                  <a:cubicBezTo>
                    <a:pt x="6609" y="11935"/>
                    <a:pt x="6803" y="12000"/>
                    <a:pt x="6803" y="12057"/>
                  </a:cubicBezTo>
                  <a:cubicBezTo>
                    <a:pt x="6843" y="12080"/>
                    <a:pt x="6884" y="12094"/>
                    <a:pt x="6910" y="12094"/>
                  </a:cubicBezTo>
                  <a:cubicBezTo>
                    <a:pt x="6948" y="12094"/>
                    <a:pt x="6957" y="12066"/>
                    <a:pt x="6900" y="12000"/>
                  </a:cubicBezTo>
                  <a:cubicBezTo>
                    <a:pt x="6900" y="11878"/>
                    <a:pt x="6900" y="11878"/>
                    <a:pt x="7103" y="11878"/>
                  </a:cubicBezTo>
                  <a:cubicBezTo>
                    <a:pt x="7200" y="11878"/>
                    <a:pt x="7306" y="11878"/>
                    <a:pt x="7306" y="11943"/>
                  </a:cubicBezTo>
                  <a:cubicBezTo>
                    <a:pt x="7306" y="12000"/>
                    <a:pt x="7306" y="12000"/>
                    <a:pt x="7500" y="12000"/>
                  </a:cubicBezTo>
                  <a:cubicBezTo>
                    <a:pt x="7768" y="11992"/>
                    <a:pt x="8011" y="11886"/>
                    <a:pt x="8206" y="11708"/>
                  </a:cubicBezTo>
                  <a:cubicBezTo>
                    <a:pt x="8206" y="11647"/>
                    <a:pt x="8206" y="11617"/>
                    <a:pt x="8218" y="11617"/>
                  </a:cubicBezTo>
                  <a:cubicBezTo>
                    <a:pt x="8230" y="11617"/>
                    <a:pt x="8254" y="11647"/>
                    <a:pt x="8303" y="11708"/>
                  </a:cubicBezTo>
                  <a:cubicBezTo>
                    <a:pt x="8303" y="11765"/>
                    <a:pt x="8400" y="11765"/>
                    <a:pt x="8498" y="11765"/>
                  </a:cubicBezTo>
                  <a:cubicBezTo>
                    <a:pt x="8500" y="11746"/>
                    <a:pt x="8513" y="11740"/>
                    <a:pt x="8525" y="11740"/>
                  </a:cubicBezTo>
                  <a:cubicBezTo>
                    <a:pt x="8548" y="11740"/>
                    <a:pt x="8568" y="11765"/>
                    <a:pt x="8498" y="11765"/>
                  </a:cubicBezTo>
                  <a:cubicBezTo>
                    <a:pt x="8498" y="11822"/>
                    <a:pt x="8400" y="11822"/>
                    <a:pt x="8303" y="11822"/>
                  </a:cubicBezTo>
                  <a:lnTo>
                    <a:pt x="8303" y="11886"/>
                  </a:lnTo>
                  <a:cubicBezTo>
                    <a:pt x="8353" y="11944"/>
                    <a:pt x="8402" y="11975"/>
                    <a:pt x="8453" y="11975"/>
                  </a:cubicBezTo>
                  <a:cubicBezTo>
                    <a:pt x="8501" y="11975"/>
                    <a:pt x="8551" y="11946"/>
                    <a:pt x="8603" y="11886"/>
                  </a:cubicBezTo>
                  <a:cubicBezTo>
                    <a:pt x="8652" y="11858"/>
                    <a:pt x="8676" y="11844"/>
                    <a:pt x="8700" y="11844"/>
                  </a:cubicBezTo>
                  <a:cubicBezTo>
                    <a:pt x="8725" y="11844"/>
                    <a:pt x="8749" y="11858"/>
                    <a:pt x="8798" y="11886"/>
                  </a:cubicBezTo>
                  <a:cubicBezTo>
                    <a:pt x="8866" y="11926"/>
                    <a:pt x="8939" y="11970"/>
                    <a:pt x="8975" y="11970"/>
                  </a:cubicBezTo>
                  <a:cubicBezTo>
                    <a:pt x="8991" y="11970"/>
                    <a:pt x="9000" y="11962"/>
                    <a:pt x="9000" y="11943"/>
                  </a:cubicBezTo>
                  <a:cubicBezTo>
                    <a:pt x="9098" y="11943"/>
                    <a:pt x="9203" y="11968"/>
                    <a:pt x="9300" y="12008"/>
                  </a:cubicBezTo>
                  <a:cubicBezTo>
                    <a:pt x="9495" y="12008"/>
                    <a:pt x="9592" y="12008"/>
                    <a:pt x="9600" y="11951"/>
                  </a:cubicBezTo>
                  <a:cubicBezTo>
                    <a:pt x="9600" y="11886"/>
                    <a:pt x="9698" y="11886"/>
                    <a:pt x="9795" y="11886"/>
                  </a:cubicBezTo>
                  <a:cubicBezTo>
                    <a:pt x="9822" y="11889"/>
                    <a:pt x="9849" y="11890"/>
                    <a:pt x="9874" y="11890"/>
                  </a:cubicBezTo>
                  <a:cubicBezTo>
                    <a:pt x="9945" y="11890"/>
                    <a:pt x="9998" y="11878"/>
                    <a:pt x="9998" y="11830"/>
                  </a:cubicBezTo>
                  <a:cubicBezTo>
                    <a:pt x="9998" y="11773"/>
                    <a:pt x="10095" y="11716"/>
                    <a:pt x="10298" y="11716"/>
                  </a:cubicBezTo>
                  <a:cubicBezTo>
                    <a:pt x="10383" y="11689"/>
                    <a:pt x="10433" y="11673"/>
                    <a:pt x="10468" y="11673"/>
                  </a:cubicBezTo>
                  <a:cubicBezTo>
                    <a:pt x="10518" y="11673"/>
                    <a:pt x="10541" y="11703"/>
                    <a:pt x="10598" y="11773"/>
                  </a:cubicBezTo>
                  <a:cubicBezTo>
                    <a:pt x="10598" y="11830"/>
                    <a:pt x="10695" y="11838"/>
                    <a:pt x="10792" y="11838"/>
                  </a:cubicBezTo>
                  <a:cubicBezTo>
                    <a:pt x="10865" y="11838"/>
                    <a:pt x="10930" y="11862"/>
                    <a:pt x="10995" y="11895"/>
                  </a:cubicBezTo>
                  <a:cubicBezTo>
                    <a:pt x="11024" y="11914"/>
                    <a:pt x="11044" y="11922"/>
                    <a:pt x="11058" y="11922"/>
                  </a:cubicBezTo>
                  <a:cubicBezTo>
                    <a:pt x="11092" y="11922"/>
                    <a:pt x="11092" y="11878"/>
                    <a:pt x="11092" y="11838"/>
                  </a:cubicBezTo>
                  <a:lnTo>
                    <a:pt x="11092" y="11716"/>
                  </a:lnTo>
                  <a:cubicBezTo>
                    <a:pt x="11189" y="11732"/>
                    <a:pt x="11271" y="11797"/>
                    <a:pt x="11295" y="11895"/>
                  </a:cubicBezTo>
                  <a:cubicBezTo>
                    <a:pt x="11344" y="11955"/>
                    <a:pt x="11368" y="11986"/>
                    <a:pt x="11380" y="11986"/>
                  </a:cubicBezTo>
                  <a:cubicBezTo>
                    <a:pt x="11392" y="11986"/>
                    <a:pt x="11392" y="11955"/>
                    <a:pt x="11392" y="11895"/>
                  </a:cubicBezTo>
                  <a:cubicBezTo>
                    <a:pt x="11392" y="11854"/>
                    <a:pt x="11445" y="11814"/>
                    <a:pt x="11545" y="11814"/>
                  </a:cubicBezTo>
                  <a:cubicBezTo>
                    <a:pt x="11586" y="11814"/>
                    <a:pt x="11635" y="11821"/>
                    <a:pt x="11692" y="11838"/>
                  </a:cubicBezTo>
                  <a:cubicBezTo>
                    <a:pt x="11895" y="11838"/>
                    <a:pt x="12089" y="11838"/>
                    <a:pt x="12089" y="11903"/>
                  </a:cubicBezTo>
                  <a:cubicBezTo>
                    <a:pt x="12122" y="11919"/>
                    <a:pt x="12156" y="11927"/>
                    <a:pt x="12191" y="11927"/>
                  </a:cubicBezTo>
                  <a:cubicBezTo>
                    <a:pt x="12225" y="11927"/>
                    <a:pt x="12260" y="11919"/>
                    <a:pt x="12292" y="11903"/>
                  </a:cubicBezTo>
                  <a:cubicBezTo>
                    <a:pt x="12339" y="11871"/>
                    <a:pt x="12386" y="11857"/>
                    <a:pt x="12456" y="11857"/>
                  </a:cubicBezTo>
                  <a:cubicBezTo>
                    <a:pt x="12531" y="11857"/>
                    <a:pt x="12632" y="11873"/>
                    <a:pt x="12787" y="11903"/>
                  </a:cubicBezTo>
                  <a:cubicBezTo>
                    <a:pt x="13038" y="11963"/>
                    <a:pt x="13164" y="11994"/>
                    <a:pt x="13227" y="11994"/>
                  </a:cubicBezTo>
                  <a:cubicBezTo>
                    <a:pt x="13289" y="11994"/>
                    <a:pt x="13289" y="11963"/>
                    <a:pt x="13289" y="11903"/>
                  </a:cubicBezTo>
                  <a:cubicBezTo>
                    <a:pt x="13289" y="11870"/>
                    <a:pt x="13289" y="11837"/>
                    <a:pt x="13308" y="11837"/>
                  </a:cubicBezTo>
                  <a:cubicBezTo>
                    <a:pt x="13322" y="11837"/>
                    <a:pt x="13346" y="11855"/>
                    <a:pt x="13387" y="11903"/>
                  </a:cubicBezTo>
                  <a:cubicBezTo>
                    <a:pt x="13416" y="11922"/>
                    <a:pt x="13445" y="11930"/>
                    <a:pt x="13478" y="11930"/>
                  </a:cubicBezTo>
                  <a:cubicBezTo>
                    <a:pt x="13554" y="11930"/>
                    <a:pt x="13647" y="11886"/>
                    <a:pt x="13784" y="11846"/>
                  </a:cubicBezTo>
                  <a:cubicBezTo>
                    <a:pt x="13857" y="11789"/>
                    <a:pt x="13897" y="11700"/>
                    <a:pt x="13889" y="11611"/>
                  </a:cubicBezTo>
                  <a:cubicBezTo>
                    <a:pt x="13889" y="11539"/>
                    <a:pt x="13889" y="11509"/>
                    <a:pt x="13932" y="11509"/>
                  </a:cubicBezTo>
                  <a:cubicBezTo>
                    <a:pt x="13961" y="11509"/>
                    <a:pt x="14010" y="11523"/>
                    <a:pt x="14092" y="11546"/>
                  </a:cubicBezTo>
                  <a:cubicBezTo>
                    <a:pt x="14189" y="11546"/>
                    <a:pt x="14287" y="11611"/>
                    <a:pt x="14287" y="11668"/>
                  </a:cubicBezTo>
                  <a:cubicBezTo>
                    <a:pt x="14287" y="11732"/>
                    <a:pt x="14189" y="11732"/>
                    <a:pt x="14189" y="11732"/>
                  </a:cubicBezTo>
                  <a:lnTo>
                    <a:pt x="14084" y="11732"/>
                  </a:lnTo>
                  <a:cubicBezTo>
                    <a:pt x="14084" y="11789"/>
                    <a:pt x="14084" y="11846"/>
                    <a:pt x="14287" y="11846"/>
                  </a:cubicBezTo>
                  <a:cubicBezTo>
                    <a:pt x="14337" y="11879"/>
                    <a:pt x="14387" y="11896"/>
                    <a:pt x="14424" y="11896"/>
                  </a:cubicBezTo>
                  <a:cubicBezTo>
                    <a:pt x="14458" y="11896"/>
                    <a:pt x="14481" y="11881"/>
                    <a:pt x="14481" y="11854"/>
                  </a:cubicBezTo>
                  <a:cubicBezTo>
                    <a:pt x="14587" y="11911"/>
                    <a:pt x="14781" y="11911"/>
                    <a:pt x="14984" y="11911"/>
                  </a:cubicBezTo>
                  <a:cubicBezTo>
                    <a:pt x="15178" y="11911"/>
                    <a:pt x="15478" y="11919"/>
                    <a:pt x="15584" y="11976"/>
                  </a:cubicBezTo>
                  <a:cubicBezTo>
                    <a:pt x="15778" y="11976"/>
                    <a:pt x="15876" y="11976"/>
                    <a:pt x="15884" y="11919"/>
                  </a:cubicBezTo>
                  <a:cubicBezTo>
                    <a:pt x="15884" y="11847"/>
                    <a:pt x="15918" y="11817"/>
                    <a:pt x="15946" y="11817"/>
                  </a:cubicBezTo>
                  <a:cubicBezTo>
                    <a:pt x="15965" y="11817"/>
                    <a:pt x="15981" y="11831"/>
                    <a:pt x="15981" y="11854"/>
                  </a:cubicBezTo>
                  <a:cubicBezTo>
                    <a:pt x="16043" y="11931"/>
                    <a:pt x="16592" y="11986"/>
                    <a:pt x="17007" y="11986"/>
                  </a:cubicBezTo>
                  <a:cubicBezTo>
                    <a:pt x="17244" y="11986"/>
                    <a:pt x="17438" y="11968"/>
                    <a:pt x="17473" y="11927"/>
                  </a:cubicBezTo>
                  <a:lnTo>
                    <a:pt x="17676" y="11927"/>
                  </a:lnTo>
                  <a:cubicBezTo>
                    <a:pt x="17776" y="11956"/>
                    <a:pt x="17985" y="11973"/>
                    <a:pt x="18178" y="11973"/>
                  </a:cubicBezTo>
                  <a:cubicBezTo>
                    <a:pt x="18358" y="11973"/>
                    <a:pt x="18525" y="11958"/>
                    <a:pt x="18576" y="11927"/>
                  </a:cubicBezTo>
                  <a:lnTo>
                    <a:pt x="18876" y="11927"/>
                  </a:lnTo>
                  <a:cubicBezTo>
                    <a:pt x="18976" y="11960"/>
                    <a:pt x="19051" y="11977"/>
                    <a:pt x="19114" y="11977"/>
                  </a:cubicBezTo>
                  <a:cubicBezTo>
                    <a:pt x="19173" y="11977"/>
                    <a:pt x="19222" y="11963"/>
                    <a:pt x="19273" y="11935"/>
                  </a:cubicBezTo>
                  <a:cubicBezTo>
                    <a:pt x="19342" y="11889"/>
                    <a:pt x="19362" y="11847"/>
                    <a:pt x="19368" y="11847"/>
                  </a:cubicBezTo>
                  <a:cubicBezTo>
                    <a:pt x="19370" y="11847"/>
                    <a:pt x="19370" y="11854"/>
                    <a:pt x="19370" y="11870"/>
                  </a:cubicBezTo>
                  <a:cubicBezTo>
                    <a:pt x="19370" y="11935"/>
                    <a:pt x="19573" y="11935"/>
                    <a:pt x="19970" y="11935"/>
                  </a:cubicBezTo>
                  <a:cubicBezTo>
                    <a:pt x="20367" y="11935"/>
                    <a:pt x="20367" y="11935"/>
                    <a:pt x="20270" y="11878"/>
                  </a:cubicBezTo>
                  <a:cubicBezTo>
                    <a:pt x="20387" y="11862"/>
                    <a:pt x="20469" y="11855"/>
                    <a:pt x="20527" y="11855"/>
                  </a:cubicBezTo>
                  <a:cubicBezTo>
                    <a:pt x="20667" y="11855"/>
                    <a:pt x="20667" y="11895"/>
                    <a:pt x="20667" y="11935"/>
                  </a:cubicBezTo>
                  <a:cubicBezTo>
                    <a:pt x="20620" y="11990"/>
                    <a:pt x="20635" y="12020"/>
                    <a:pt x="20676" y="12020"/>
                  </a:cubicBezTo>
                  <a:cubicBezTo>
                    <a:pt x="20725" y="12020"/>
                    <a:pt x="20812" y="11976"/>
                    <a:pt x="20870" y="11878"/>
                  </a:cubicBezTo>
                  <a:cubicBezTo>
                    <a:pt x="20926" y="11809"/>
                    <a:pt x="21015" y="11782"/>
                    <a:pt x="21082" y="11782"/>
                  </a:cubicBezTo>
                  <a:cubicBezTo>
                    <a:pt x="21133" y="11782"/>
                    <a:pt x="21170" y="11797"/>
                    <a:pt x="21170" y="11822"/>
                  </a:cubicBezTo>
                  <a:cubicBezTo>
                    <a:pt x="21170" y="11878"/>
                    <a:pt x="21065" y="11878"/>
                    <a:pt x="20967" y="11878"/>
                  </a:cubicBezTo>
                  <a:cubicBezTo>
                    <a:pt x="20967" y="11878"/>
                    <a:pt x="20967" y="11943"/>
                    <a:pt x="20967" y="12000"/>
                  </a:cubicBezTo>
                  <a:cubicBezTo>
                    <a:pt x="20977" y="12001"/>
                    <a:pt x="20986" y="12001"/>
                    <a:pt x="20996" y="12001"/>
                  </a:cubicBezTo>
                  <a:cubicBezTo>
                    <a:pt x="21059" y="12001"/>
                    <a:pt x="21120" y="11978"/>
                    <a:pt x="21162" y="11943"/>
                  </a:cubicBezTo>
                  <a:cubicBezTo>
                    <a:pt x="21235" y="11935"/>
                    <a:pt x="21308" y="11919"/>
                    <a:pt x="21365" y="11878"/>
                  </a:cubicBezTo>
                  <a:cubicBezTo>
                    <a:pt x="21470" y="11822"/>
                    <a:pt x="21470" y="11765"/>
                    <a:pt x="21365" y="11700"/>
                  </a:cubicBezTo>
                  <a:cubicBezTo>
                    <a:pt x="21267" y="11643"/>
                    <a:pt x="21373" y="11643"/>
                    <a:pt x="21470" y="11643"/>
                  </a:cubicBezTo>
                  <a:cubicBezTo>
                    <a:pt x="21665" y="11700"/>
                    <a:pt x="21665" y="11765"/>
                    <a:pt x="21567" y="11822"/>
                  </a:cubicBezTo>
                  <a:cubicBezTo>
                    <a:pt x="21470" y="11822"/>
                    <a:pt x="21462" y="11878"/>
                    <a:pt x="21462" y="11943"/>
                  </a:cubicBezTo>
                  <a:cubicBezTo>
                    <a:pt x="21462" y="11954"/>
                    <a:pt x="21479" y="11958"/>
                    <a:pt x="21507" y="11958"/>
                  </a:cubicBezTo>
                  <a:cubicBezTo>
                    <a:pt x="21632" y="11958"/>
                    <a:pt x="21982" y="11864"/>
                    <a:pt x="22062" y="11765"/>
                  </a:cubicBezTo>
                  <a:cubicBezTo>
                    <a:pt x="22065" y="11741"/>
                    <a:pt x="22067" y="11728"/>
                    <a:pt x="22068" y="11728"/>
                  </a:cubicBezTo>
                  <a:lnTo>
                    <a:pt x="22068" y="11728"/>
                  </a:lnTo>
                  <a:cubicBezTo>
                    <a:pt x="22069" y="11728"/>
                    <a:pt x="22067" y="11755"/>
                    <a:pt x="22062" y="11822"/>
                  </a:cubicBezTo>
                  <a:cubicBezTo>
                    <a:pt x="22062" y="11886"/>
                    <a:pt x="22265" y="11886"/>
                    <a:pt x="22459" y="11886"/>
                  </a:cubicBezTo>
                  <a:cubicBezTo>
                    <a:pt x="22662" y="11886"/>
                    <a:pt x="22759" y="11886"/>
                    <a:pt x="22759" y="11830"/>
                  </a:cubicBezTo>
                  <a:cubicBezTo>
                    <a:pt x="22767" y="11765"/>
                    <a:pt x="22767" y="11708"/>
                    <a:pt x="22865" y="11708"/>
                  </a:cubicBezTo>
                  <a:cubicBezTo>
                    <a:pt x="22767" y="11708"/>
                    <a:pt x="22767" y="11651"/>
                    <a:pt x="22767" y="11586"/>
                  </a:cubicBezTo>
                  <a:lnTo>
                    <a:pt x="22767" y="11586"/>
                  </a:lnTo>
                  <a:cubicBezTo>
                    <a:pt x="22873" y="11619"/>
                    <a:pt x="22970" y="11659"/>
                    <a:pt x="23067" y="11708"/>
                  </a:cubicBezTo>
                  <a:cubicBezTo>
                    <a:pt x="23262" y="11830"/>
                    <a:pt x="23457" y="11895"/>
                    <a:pt x="23862" y="11895"/>
                  </a:cubicBezTo>
                  <a:cubicBezTo>
                    <a:pt x="24056" y="11895"/>
                    <a:pt x="24356" y="11895"/>
                    <a:pt x="24454" y="11951"/>
                  </a:cubicBezTo>
                  <a:cubicBezTo>
                    <a:pt x="24507" y="11953"/>
                    <a:pt x="24552" y="11955"/>
                    <a:pt x="24591" y="11955"/>
                  </a:cubicBezTo>
                  <a:cubicBezTo>
                    <a:pt x="24701" y="11955"/>
                    <a:pt x="24754" y="11942"/>
                    <a:pt x="24754" y="11895"/>
                  </a:cubicBezTo>
                  <a:lnTo>
                    <a:pt x="24956" y="11895"/>
                  </a:lnTo>
                  <a:cubicBezTo>
                    <a:pt x="25007" y="11928"/>
                    <a:pt x="25085" y="11944"/>
                    <a:pt x="25149" y="11944"/>
                  </a:cubicBezTo>
                  <a:cubicBezTo>
                    <a:pt x="25209" y="11944"/>
                    <a:pt x="25256" y="11930"/>
                    <a:pt x="25256" y="11903"/>
                  </a:cubicBezTo>
                  <a:cubicBezTo>
                    <a:pt x="25289" y="11881"/>
                    <a:pt x="25322" y="11874"/>
                    <a:pt x="25356" y="11874"/>
                  </a:cubicBezTo>
                  <a:cubicBezTo>
                    <a:pt x="25423" y="11874"/>
                    <a:pt x="25492" y="11903"/>
                    <a:pt x="25556" y="11903"/>
                  </a:cubicBezTo>
                  <a:cubicBezTo>
                    <a:pt x="25643" y="11957"/>
                    <a:pt x="25691" y="11987"/>
                    <a:pt x="25709" y="11987"/>
                  </a:cubicBezTo>
                  <a:cubicBezTo>
                    <a:pt x="25732" y="11987"/>
                    <a:pt x="25708" y="11941"/>
                    <a:pt x="25654" y="11838"/>
                  </a:cubicBezTo>
                  <a:cubicBezTo>
                    <a:pt x="25654" y="11781"/>
                    <a:pt x="25459" y="11724"/>
                    <a:pt x="25362" y="11716"/>
                  </a:cubicBezTo>
                  <a:lnTo>
                    <a:pt x="25062" y="11716"/>
                  </a:lnTo>
                  <a:lnTo>
                    <a:pt x="25362" y="11659"/>
                  </a:lnTo>
                  <a:cubicBezTo>
                    <a:pt x="25459" y="11659"/>
                    <a:pt x="25662" y="11603"/>
                    <a:pt x="25662" y="11538"/>
                  </a:cubicBezTo>
                  <a:cubicBezTo>
                    <a:pt x="25662" y="11538"/>
                    <a:pt x="25662" y="11481"/>
                    <a:pt x="25759" y="11481"/>
                  </a:cubicBezTo>
                  <a:lnTo>
                    <a:pt x="25759" y="11603"/>
                  </a:lnTo>
                  <a:cubicBezTo>
                    <a:pt x="25686" y="11635"/>
                    <a:pt x="25646" y="11708"/>
                    <a:pt x="25654" y="11781"/>
                  </a:cubicBezTo>
                  <a:cubicBezTo>
                    <a:pt x="25714" y="11857"/>
                    <a:pt x="25853" y="11907"/>
                    <a:pt x="25950" y="11907"/>
                  </a:cubicBezTo>
                  <a:cubicBezTo>
                    <a:pt x="26008" y="11907"/>
                    <a:pt x="26051" y="11889"/>
                    <a:pt x="26051" y="11846"/>
                  </a:cubicBezTo>
                  <a:cubicBezTo>
                    <a:pt x="26063" y="11845"/>
                    <a:pt x="26075" y="11844"/>
                    <a:pt x="26086" y="11844"/>
                  </a:cubicBezTo>
                  <a:cubicBezTo>
                    <a:pt x="26147" y="11844"/>
                    <a:pt x="26206" y="11862"/>
                    <a:pt x="26254" y="11903"/>
                  </a:cubicBezTo>
                  <a:cubicBezTo>
                    <a:pt x="26254" y="11927"/>
                    <a:pt x="26272" y="11942"/>
                    <a:pt x="26300" y="11942"/>
                  </a:cubicBezTo>
                  <a:cubicBezTo>
                    <a:pt x="26339" y="11942"/>
                    <a:pt x="26396" y="11915"/>
                    <a:pt x="26456" y="11846"/>
                  </a:cubicBezTo>
                  <a:cubicBezTo>
                    <a:pt x="26505" y="11785"/>
                    <a:pt x="26554" y="11755"/>
                    <a:pt x="26603" y="11755"/>
                  </a:cubicBezTo>
                  <a:cubicBezTo>
                    <a:pt x="26653" y="11755"/>
                    <a:pt x="26704" y="11785"/>
                    <a:pt x="26756" y="11846"/>
                  </a:cubicBezTo>
                  <a:cubicBezTo>
                    <a:pt x="26872" y="11918"/>
                    <a:pt x="27059" y="11947"/>
                    <a:pt x="27192" y="11947"/>
                  </a:cubicBezTo>
                  <a:cubicBezTo>
                    <a:pt x="27283" y="11947"/>
                    <a:pt x="27348" y="11934"/>
                    <a:pt x="27348" y="11911"/>
                  </a:cubicBezTo>
                  <a:cubicBezTo>
                    <a:pt x="27348" y="11840"/>
                    <a:pt x="27448" y="11811"/>
                    <a:pt x="27553" y="11811"/>
                  </a:cubicBezTo>
                  <a:cubicBezTo>
                    <a:pt x="27630" y="11811"/>
                    <a:pt x="27709" y="11827"/>
                    <a:pt x="27754" y="11854"/>
                  </a:cubicBezTo>
                  <a:cubicBezTo>
                    <a:pt x="27798" y="11882"/>
                    <a:pt x="27849" y="11897"/>
                    <a:pt x="27900" y="11897"/>
                  </a:cubicBezTo>
                  <a:cubicBezTo>
                    <a:pt x="27950" y="11897"/>
                    <a:pt x="28001" y="11882"/>
                    <a:pt x="28046" y="11854"/>
                  </a:cubicBezTo>
                  <a:cubicBezTo>
                    <a:pt x="28046" y="11894"/>
                    <a:pt x="28098" y="11938"/>
                    <a:pt x="28162" y="11938"/>
                  </a:cubicBezTo>
                  <a:cubicBezTo>
                    <a:pt x="28190" y="11938"/>
                    <a:pt x="28219" y="11930"/>
                    <a:pt x="28248" y="11911"/>
                  </a:cubicBezTo>
                  <a:cubicBezTo>
                    <a:pt x="28248" y="11911"/>
                    <a:pt x="28345" y="11911"/>
                    <a:pt x="28248" y="11854"/>
                  </a:cubicBezTo>
                  <a:lnTo>
                    <a:pt x="28451" y="11732"/>
                  </a:lnTo>
                  <a:cubicBezTo>
                    <a:pt x="28354" y="11732"/>
                    <a:pt x="28354" y="11676"/>
                    <a:pt x="28354" y="11611"/>
                  </a:cubicBezTo>
                  <a:cubicBezTo>
                    <a:pt x="28354" y="11597"/>
                    <a:pt x="28376" y="11591"/>
                    <a:pt x="28412" y="11591"/>
                  </a:cubicBezTo>
                  <a:cubicBezTo>
                    <a:pt x="28529" y="11591"/>
                    <a:pt x="28797" y="11661"/>
                    <a:pt x="28945" y="11797"/>
                  </a:cubicBezTo>
                  <a:lnTo>
                    <a:pt x="29148" y="11919"/>
                  </a:lnTo>
                  <a:lnTo>
                    <a:pt x="29148" y="11797"/>
                  </a:lnTo>
                  <a:cubicBezTo>
                    <a:pt x="29245" y="11797"/>
                    <a:pt x="29343" y="11797"/>
                    <a:pt x="29343" y="11862"/>
                  </a:cubicBezTo>
                  <a:cubicBezTo>
                    <a:pt x="29343" y="11919"/>
                    <a:pt x="29343" y="11919"/>
                    <a:pt x="29448" y="11919"/>
                  </a:cubicBezTo>
                  <a:cubicBezTo>
                    <a:pt x="29448" y="11919"/>
                    <a:pt x="29545" y="11919"/>
                    <a:pt x="29545" y="11862"/>
                  </a:cubicBezTo>
                  <a:cubicBezTo>
                    <a:pt x="29545" y="11790"/>
                    <a:pt x="29545" y="11761"/>
                    <a:pt x="29566" y="11761"/>
                  </a:cubicBezTo>
                  <a:cubicBezTo>
                    <a:pt x="29580" y="11761"/>
                    <a:pt x="29603" y="11774"/>
                    <a:pt x="29643" y="11797"/>
                  </a:cubicBezTo>
                  <a:cubicBezTo>
                    <a:pt x="29691" y="11858"/>
                    <a:pt x="29742" y="11888"/>
                    <a:pt x="29793" y="11888"/>
                  </a:cubicBezTo>
                  <a:cubicBezTo>
                    <a:pt x="29843" y="11888"/>
                    <a:pt x="29894" y="11858"/>
                    <a:pt x="29943" y="11797"/>
                  </a:cubicBezTo>
                  <a:cubicBezTo>
                    <a:pt x="29943" y="11740"/>
                    <a:pt x="29943" y="11712"/>
                    <a:pt x="29956" y="11712"/>
                  </a:cubicBezTo>
                  <a:cubicBezTo>
                    <a:pt x="29969" y="11712"/>
                    <a:pt x="29995" y="11740"/>
                    <a:pt x="30048" y="11797"/>
                  </a:cubicBezTo>
                  <a:cubicBezTo>
                    <a:pt x="30040" y="11862"/>
                    <a:pt x="30145" y="11919"/>
                    <a:pt x="30243" y="11919"/>
                  </a:cubicBezTo>
                  <a:lnTo>
                    <a:pt x="30243" y="11862"/>
                  </a:lnTo>
                  <a:cubicBezTo>
                    <a:pt x="30243" y="11792"/>
                    <a:pt x="30278" y="11762"/>
                    <a:pt x="30326" y="11762"/>
                  </a:cubicBezTo>
                  <a:cubicBezTo>
                    <a:pt x="30362" y="11762"/>
                    <a:pt x="30404" y="11778"/>
                    <a:pt x="30445" y="11805"/>
                  </a:cubicBezTo>
                  <a:cubicBezTo>
                    <a:pt x="30445" y="11834"/>
                    <a:pt x="30470" y="11848"/>
                    <a:pt x="30519" y="11848"/>
                  </a:cubicBezTo>
                  <a:cubicBezTo>
                    <a:pt x="30569" y="11848"/>
                    <a:pt x="30644" y="11834"/>
                    <a:pt x="30745" y="11805"/>
                  </a:cubicBezTo>
                  <a:cubicBezTo>
                    <a:pt x="30940" y="11805"/>
                    <a:pt x="31045" y="11805"/>
                    <a:pt x="31037" y="11862"/>
                  </a:cubicBezTo>
                  <a:cubicBezTo>
                    <a:pt x="31037" y="11923"/>
                    <a:pt x="31037" y="11953"/>
                    <a:pt x="31050" y="11953"/>
                  </a:cubicBezTo>
                  <a:cubicBezTo>
                    <a:pt x="31064" y="11953"/>
                    <a:pt x="31090" y="11923"/>
                    <a:pt x="31143" y="11862"/>
                  </a:cubicBezTo>
                  <a:cubicBezTo>
                    <a:pt x="31190" y="11835"/>
                    <a:pt x="31214" y="11820"/>
                    <a:pt x="31249" y="11820"/>
                  </a:cubicBezTo>
                  <a:cubicBezTo>
                    <a:pt x="31287" y="11820"/>
                    <a:pt x="31338" y="11837"/>
                    <a:pt x="31443" y="11870"/>
                  </a:cubicBezTo>
                  <a:cubicBezTo>
                    <a:pt x="31491" y="11899"/>
                    <a:pt x="31516" y="11913"/>
                    <a:pt x="31540" y="11913"/>
                  </a:cubicBezTo>
                  <a:cubicBezTo>
                    <a:pt x="31564" y="11913"/>
                    <a:pt x="31589" y="11899"/>
                    <a:pt x="31637" y="11870"/>
                  </a:cubicBezTo>
                  <a:cubicBezTo>
                    <a:pt x="31637" y="11749"/>
                    <a:pt x="31645" y="11684"/>
                    <a:pt x="31540" y="11684"/>
                  </a:cubicBezTo>
                  <a:cubicBezTo>
                    <a:pt x="31443" y="11684"/>
                    <a:pt x="31443" y="11684"/>
                    <a:pt x="31443" y="11627"/>
                  </a:cubicBezTo>
                  <a:lnTo>
                    <a:pt x="31645" y="11627"/>
                  </a:lnTo>
                  <a:cubicBezTo>
                    <a:pt x="31775" y="11627"/>
                    <a:pt x="31913" y="11611"/>
                    <a:pt x="32043" y="11570"/>
                  </a:cubicBezTo>
                  <a:cubicBezTo>
                    <a:pt x="32209" y="11524"/>
                    <a:pt x="32239" y="11434"/>
                    <a:pt x="32133" y="11434"/>
                  </a:cubicBezTo>
                  <a:cubicBezTo>
                    <a:pt x="32110" y="11434"/>
                    <a:pt x="32079" y="11438"/>
                    <a:pt x="32043" y="11449"/>
                  </a:cubicBezTo>
                  <a:lnTo>
                    <a:pt x="31945" y="11392"/>
                  </a:lnTo>
                  <a:cubicBezTo>
                    <a:pt x="31945" y="11303"/>
                    <a:pt x="31897" y="11258"/>
                    <a:pt x="31847" y="11258"/>
                  </a:cubicBezTo>
                  <a:cubicBezTo>
                    <a:pt x="31797" y="11258"/>
                    <a:pt x="31747" y="11303"/>
                    <a:pt x="31743" y="11392"/>
                  </a:cubicBezTo>
                  <a:cubicBezTo>
                    <a:pt x="31743" y="11490"/>
                    <a:pt x="31743" y="11534"/>
                    <a:pt x="31727" y="11534"/>
                  </a:cubicBezTo>
                  <a:cubicBezTo>
                    <a:pt x="31713" y="11534"/>
                    <a:pt x="31689" y="11504"/>
                    <a:pt x="31645" y="11449"/>
                  </a:cubicBezTo>
                  <a:cubicBezTo>
                    <a:pt x="31645" y="11327"/>
                    <a:pt x="31548" y="11327"/>
                    <a:pt x="31443" y="11327"/>
                  </a:cubicBezTo>
                  <a:cubicBezTo>
                    <a:pt x="31345" y="11327"/>
                    <a:pt x="31345" y="11327"/>
                    <a:pt x="31345" y="11270"/>
                  </a:cubicBezTo>
                  <a:cubicBezTo>
                    <a:pt x="31345" y="11205"/>
                    <a:pt x="31248" y="11149"/>
                    <a:pt x="31151" y="11149"/>
                  </a:cubicBezTo>
                  <a:cubicBezTo>
                    <a:pt x="31053" y="11149"/>
                    <a:pt x="31053" y="11149"/>
                    <a:pt x="31045" y="11205"/>
                  </a:cubicBezTo>
                  <a:cubicBezTo>
                    <a:pt x="31088" y="11232"/>
                    <a:pt x="31080" y="11246"/>
                    <a:pt x="31049" y="11246"/>
                  </a:cubicBezTo>
                  <a:cubicBezTo>
                    <a:pt x="31003" y="11246"/>
                    <a:pt x="30908" y="11216"/>
                    <a:pt x="30851" y="11149"/>
                  </a:cubicBezTo>
                  <a:cubicBezTo>
                    <a:pt x="30810" y="11121"/>
                    <a:pt x="30786" y="11105"/>
                    <a:pt x="30772" y="11105"/>
                  </a:cubicBezTo>
                  <a:cubicBezTo>
                    <a:pt x="30754" y="11105"/>
                    <a:pt x="30754" y="11135"/>
                    <a:pt x="30754" y="11205"/>
                  </a:cubicBezTo>
                  <a:cubicBezTo>
                    <a:pt x="30749" y="11266"/>
                    <a:pt x="30699" y="11297"/>
                    <a:pt x="30637" y="11297"/>
                  </a:cubicBezTo>
                  <a:cubicBezTo>
                    <a:pt x="30575" y="11297"/>
                    <a:pt x="30502" y="11266"/>
                    <a:pt x="30454" y="11205"/>
                  </a:cubicBezTo>
                  <a:lnTo>
                    <a:pt x="30251" y="11205"/>
                  </a:lnTo>
                  <a:cubicBezTo>
                    <a:pt x="30154" y="11205"/>
                    <a:pt x="30154" y="11262"/>
                    <a:pt x="30154" y="11319"/>
                  </a:cubicBezTo>
                  <a:cubicBezTo>
                    <a:pt x="30149" y="11391"/>
                    <a:pt x="30147" y="11420"/>
                    <a:pt x="30126" y="11420"/>
                  </a:cubicBezTo>
                  <a:cubicBezTo>
                    <a:pt x="30111" y="11420"/>
                    <a:pt x="30088" y="11407"/>
                    <a:pt x="30048" y="11384"/>
                  </a:cubicBezTo>
                  <a:cubicBezTo>
                    <a:pt x="29951" y="11319"/>
                    <a:pt x="29951" y="11262"/>
                    <a:pt x="29951" y="11262"/>
                  </a:cubicBezTo>
                  <a:cubicBezTo>
                    <a:pt x="29951" y="11205"/>
                    <a:pt x="29854" y="11197"/>
                    <a:pt x="29756" y="11197"/>
                  </a:cubicBezTo>
                  <a:cubicBezTo>
                    <a:pt x="29651" y="11197"/>
                    <a:pt x="29456" y="11197"/>
                    <a:pt x="29456" y="11262"/>
                  </a:cubicBezTo>
                  <a:lnTo>
                    <a:pt x="29456" y="11197"/>
                  </a:lnTo>
                  <a:cubicBezTo>
                    <a:pt x="29386" y="11197"/>
                    <a:pt x="29363" y="11172"/>
                    <a:pt x="29355" y="11172"/>
                  </a:cubicBezTo>
                  <a:cubicBezTo>
                    <a:pt x="29351" y="11172"/>
                    <a:pt x="29351" y="11178"/>
                    <a:pt x="29351" y="11197"/>
                  </a:cubicBezTo>
                  <a:cubicBezTo>
                    <a:pt x="29254" y="11189"/>
                    <a:pt x="29148" y="11173"/>
                    <a:pt x="29059" y="11141"/>
                  </a:cubicBezTo>
                  <a:cubicBezTo>
                    <a:pt x="29020" y="11128"/>
                    <a:pt x="28977" y="11122"/>
                    <a:pt x="28936" y="11122"/>
                  </a:cubicBezTo>
                  <a:cubicBezTo>
                    <a:pt x="28763" y="11122"/>
                    <a:pt x="28614" y="11221"/>
                    <a:pt x="28856" y="11319"/>
                  </a:cubicBezTo>
                  <a:lnTo>
                    <a:pt x="28751" y="11319"/>
                  </a:lnTo>
                  <a:cubicBezTo>
                    <a:pt x="28654" y="11319"/>
                    <a:pt x="28654" y="11376"/>
                    <a:pt x="28654" y="11376"/>
                  </a:cubicBezTo>
                  <a:cubicBezTo>
                    <a:pt x="28654" y="11432"/>
                    <a:pt x="28556" y="11432"/>
                    <a:pt x="28451" y="11432"/>
                  </a:cubicBezTo>
                  <a:lnTo>
                    <a:pt x="28451" y="11319"/>
                  </a:lnTo>
                  <a:cubicBezTo>
                    <a:pt x="28513" y="11214"/>
                    <a:pt x="28471" y="11148"/>
                    <a:pt x="28405" y="11148"/>
                  </a:cubicBezTo>
                  <a:cubicBezTo>
                    <a:pt x="28358" y="11148"/>
                    <a:pt x="28300" y="11181"/>
                    <a:pt x="28256" y="11254"/>
                  </a:cubicBezTo>
                  <a:cubicBezTo>
                    <a:pt x="28256" y="11239"/>
                    <a:pt x="28256" y="11218"/>
                    <a:pt x="28256" y="11197"/>
                  </a:cubicBezTo>
                  <a:cubicBezTo>
                    <a:pt x="28256" y="11165"/>
                    <a:pt x="28232" y="11149"/>
                    <a:pt x="28182" y="11149"/>
                  </a:cubicBezTo>
                  <a:cubicBezTo>
                    <a:pt x="28133" y="11149"/>
                    <a:pt x="28058" y="11165"/>
                    <a:pt x="27956" y="11197"/>
                  </a:cubicBezTo>
                  <a:cubicBezTo>
                    <a:pt x="27859" y="11205"/>
                    <a:pt x="27778" y="11278"/>
                    <a:pt x="27754" y="11376"/>
                  </a:cubicBezTo>
                  <a:cubicBezTo>
                    <a:pt x="27754" y="11432"/>
                    <a:pt x="27656" y="11432"/>
                    <a:pt x="27656" y="11432"/>
                  </a:cubicBezTo>
                  <a:cubicBezTo>
                    <a:pt x="27559" y="11432"/>
                    <a:pt x="27559" y="11432"/>
                    <a:pt x="27559" y="11368"/>
                  </a:cubicBezTo>
                  <a:cubicBezTo>
                    <a:pt x="27559" y="11311"/>
                    <a:pt x="27508" y="11282"/>
                    <a:pt x="27446" y="11282"/>
                  </a:cubicBezTo>
                  <a:cubicBezTo>
                    <a:pt x="27383" y="11282"/>
                    <a:pt x="27308" y="11311"/>
                    <a:pt x="27259" y="11368"/>
                  </a:cubicBezTo>
                  <a:lnTo>
                    <a:pt x="27259" y="11311"/>
                  </a:lnTo>
                  <a:cubicBezTo>
                    <a:pt x="27259" y="11270"/>
                    <a:pt x="27208" y="11224"/>
                    <a:pt x="26987" y="11224"/>
                  </a:cubicBezTo>
                  <a:cubicBezTo>
                    <a:pt x="26903" y="11224"/>
                    <a:pt x="26796" y="11230"/>
                    <a:pt x="26659" y="11246"/>
                  </a:cubicBezTo>
                  <a:cubicBezTo>
                    <a:pt x="26262" y="11246"/>
                    <a:pt x="25962" y="11246"/>
                    <a:pt x="25962" y="11181"/>
                  </a:cubicBezTo>
                  <a:cubicBezTo>
                    <a:pt x="25962" y="11171"/>
                    <a:pt x="25950" y="11167"/>
                    <a:pt x="25928" y="11167"/>
                  </a:cubicBezTo>
                  <a:cubicBezTo>
                    <a:pt x="25829" y="11167"/>
                    <a:pt x="25529" y="11266"/>
                    <a:pt x="25362" y="11359"/>
                  </a:cubicBezTo>
                  <a:cubicBezTo>
                    <a:pt x="25362" y="11303"/>
                    <a:pt x="25265" y="11303"/>
                    <a:pt x="25062" y="11303"/>
                  </a:cubicBezTo>
                  <a:cubicBezTo>
                    <a:pt x="24762" y="11303"/>
                    <a:pt x="24762" y="11303"/>
                    <a:pt x="24762" y="11238"/>
                  </a:cubicBezTo>
                  <a:cubicBezTo>
                    <a:pt x="24815" y="11181"/>
                    <a:pt x="24841" y="11153"/>
                    <a:pt x="24829" y="11153"/>
                  </a:cubicBezTo>
                  <a:cubicBezTo>
                    <a:pt x="24817" y="11153"/>
                    <a:pt x="24766" y="11181"/>
                    <a:pt x="24665" y="11238"/>
                  </a:cubicBezTo>
                  <a:cubicBezTo>
                    <a:pt x="24628" y="11284"/>
                    <a:pt x="24562" y="11303"/>
                    <a:pt x="24494" y="11303"/>
                  </a:cubicBezTo>
                  <a:cubicBezTo>
                    <a:pt x="24383" y="11303"/>
                    <a:pt x="24267" y="11252"/>
                    <a:pt x="24267" y="11181"/>
                  </a:cubicBezTo>
                  <a:cubicBezTo>
                    <a:pt x="24267" y="11116"/>
                    <a:pt x="24170" y="11116"/>
                    <a:pt x="23967" y="11116"/>
                  </a:cubicBezTo>
                  <a:cubicBezTo>
                    <a:pt x="23870" y="11173"/>
                    <a:pt x="23667" y="11173"/>
                    <a:pt x="23473" y="11173"/>
                  </a:cubicBezTo>
                  <a:cubicBezTo>
                    <a:pt x="23173" y="11173"/>
                    <a:pt x="23173" y="11173"/>
                    <a:pt x="23173" y="11295"/>
                  </a:cubicBezTo>
                  <a:cubicBezTo>
                    <a:pt x="23166" y="11391"/>
                    <a:pt x="23104" y="11411"/>
                    <a:pt x="22976" y="11411"/>
                  </a:cubicBezTo>
                  <a:cubicBezTo>
                    <a:pt x="22943" y="11411"/>
                    <a:pt x="22906" y="11410"/>
                    <a:pt x="22865" y="11408"/>
                  </a:cubicBezTo>
                  <a:cubicBezTo>
                    <a:pt x="22767" y="11408"/>
                    <a:pt x="22670" y="11408"/>
                    <a:pt x="22670" y="11351"/>
                  </a:cubicBezTo>
                  <a:cubicBezTo>
                    <a:pt x="22605" y="11319"/>
                    <a:pt x="22540" y="11295"/>
                    <a:pt x="22467" y="11286"/>
                  </a:cubicBezTo>
                  <a:cubicBezTo>
                    <a:pt x="22370" y="11286"/>
                    <a:pt x="22273" y="11286"/>
                    <a:pt x="22273" y="11230"/>
                  </a:cubicBezTo>
                  <a:cubicBezTo>
                    <a:pt x="22175" y="11181"/>
                    <a:pt x="22078" y="11165"/>
                    <a:pt x="21973" y="11165"/>
                  </a:cubicBezTo>
                  <a:cubicBezTo>
                    <a:pt x="21778" y="11165"/>
                    <a:pt x="21576" y="11165"/>
                    <a:pt x="21576" y="11108"/>
                  </a:cubicBezTo>
                  <a:cubicBezTo>
                    <a:pt x="21478" y="11108"/>
                    <a:pt x="21478" y="11108"/>
                    <a:pt x="21478" y="11165"/>
                  </a:cubicBezTo>
                  <a:cubicBezTo>
                    <a:pt x="21478" y="11205"/>
                    <a:pt x="21426" y="11249"/>
                    <a:pt x="21257" y="11249"/>
                  </a:cubicBezTo>
                  <a:cubicBezTo>
                    <a:pt x="21186" y="11249"/>
                    <a:pt x="21093" y="11241"/>
                    <a:pt x="20976" y="11222"/>
                  </a:cubicBezTo>
                  <a:cubicBezTo>
                    <a:pt x="20773" y="11222"/>
                    <a:pt x="20481" y="11222"/>
                    <a:pt x="20473" y="11278"/>
                  </a:cubicBezTo>
                  <a:cubicBezTo>
                    <a:pt x="20376" y="11278"/>
                    <a:pt x="20376" y="11278"/>
                    <a:pt x="20376" y="11222"/>
                  </a:cubicBezTo>
                  <a:cubicBezTo>
                    <a:pt x="20376" y="11161"/>
                    <a:pt x="20327" y="11130"/>
                    <a:pt x="20253" y="11130"/>
                  </a:cubicBezTo>
                  <a:cubicBezTo>
                    <a:pt x="20179" y="11130"/>
                    <a:pt x="20080" y="11161"/>
                    <a:pt x="19978" y="11222"/>
                  </a:cubicBezTo>
                  <a:cubicBezTo>
                    <a:pt x="19978" y="11250"/>
                    <a:pt x="19954" y="11264"/>
                    <a:pt x="19916" y="11264"/>
                  </a:cubicBezTo>
                  <a:cubicBezTo>
                    <a:pt x="19879" y="11264"/>
                    <a:pt x="19828" y="11250"/>
                    <a:pt x="19776" y="11222"/>
                  </a:cubicBezTo>
                  <a:cubicBezTo>
                    <a:pt x="19711" y="11222"/>
                    <a:pt x="19638" y="11238"/>
                    <a:pt x="19581" y="11278"/>
                  </a:cubicBezTo>
                  <a:cubicBezTo>
                    <a:pt x="19528" y="11307"/>
                    <a:pt x="19502" y="11321"/>
                    <a:pt x="19464" y="11321"/>
                  </a:cubicBezTo>
                  <a:cubicBezTo>
                    <a:pt x="19427" y="11321"/>
                    <a:pt x="19378" y="11307"/>
                    <a:pt x="19281" y="11278"/>
                  </a:cubicBezTo>
                  <a:cubicBezTo>
                    <a:pt x="19281" y="11213"/>
                    <a:pt x="19184" y="11213"/>
                    <a:pt x="19078" y="11213"/>
                  </a:cubicBezTo>
                  <a:cubicBezTo>
                    <a:pt x="18984" y="11241"/>
                    <a:pt x="18678" y="11255"/>
                    <a:pt x="18376" y="11255"/>
                  </a:cubicBezTo>
                  <a:cubicBezTo>
                    <a:pt x="18053" y="11255"/>
                    <a:pt x="17734" y="11239"/>
                    <a:pt x="17684" y="11205"/>
                  </a:cubicBezTo>
                  <a:cubicBezTo>
                    <a:pt x="17634" y="11248"/>
                    <a:pt x="17572" y="11272"/>
                    <a:pt x="17509" y="11272"/>
                  </a:cubicBezTo>
                  <a:cubicBezTo>
                    <a:pt x="17500" y="11272"/>
                    <a:pt x="17490" y="11271"/>
                    <a:pt x="17481" y="11270"/>
                  </a:cubicBezTo>
                  <a:cubicBezTo>
                    <a:pt x="17443" y="11223"/>
                    <a:pt x="17405" y="11203"/>
                    <a:pt x="17373" y="11203"/>
                  </a:cubicBezTo>
                  <a:cubicBezTo>
                    <a:pt x="17323" y="11203"/>
                    <a:pt x="17287" y="11253"/>
                    <a:pt x="17287" y="11327"/>
                  </a:cubicBezTo>
                  <a:lnTo>
                    <a:pt x="17481" y="11327"/>
                  </a:lnTo>
                  <a:cubicBezTo>
                    <a:pt x="17481" y="11381"/>
                    <a:pt x="17421" y="11411"/>
                    <a:pt x="17356" y="11411"/>
                  </a:cubicBezTo>
                  <a:cubicBezTo>
                    <a:pt x="17275" y="11411"/>
                    <a:pt x="17185" y="11365"/>
                    <a:pt x="17189" y="11262"/>
                  </a:cubicBezTo>
                  <a:cubicBezTo>
                    <a:pt x="17137" y="11205"/>
                    <a:pt x="17110" y="11177"/>
                    <a:pt x="17085" y="11177"/>
                  </a:cubicBezTo>
                  <a:cubicBezTo>
                    <a:pt x="17059" y="11177"/>
                    <a:pt x="17035" y="11205"/>
                    <a:pt x="16987" y="11262"/>
                  </a:cubicBezTo>
                  <a:cubicBezTo>
                    <a:pt x="16934" y="11323"/>
                    <a:pt x="16883" y="11353"/>
                    <a:pt x="16833" y="11353"/>
                  </a:cubicBezTo>
                  <a:cubicBezTo>
                    <a:pt x="16784" y="11353"/>
                    <a:pt x="16735" y="11323"/>
                    <a:pt x="16687" y="11262"/>
                  </a:cubicBezTo>
                  <a:cubicBezTo>
                    <a:pt x="16687" y="11201"/>
                    <a:pt x="16687" y="11171"/>
                    <a:pt x="16674" y="11171"/>
                  </a:cubicBezTo>
                  <a:cubicBezTo>
                    <a:pt x="16662" y="11171"/>
                    <a:pt x="16638" y="11201"/>
                    <a:pt x="16589" y="11262"/>
                  </a:cubicBezTo>
                  <a:cubicBezTo>
                    <a:pt x="16476" y="11398"/>
                    <a:pt x="16333" y="11475"/>
                    <a:pt x="16228" y="11475"/>
                  </a:cubicBezTo>
                  <a:cubicBezTo>
                    <a:pt x="16145" y="11475"/>
                    <a:pt x="16087" y="11426"/>
                    <a:pt x="16087" y="11319"/>
                  </a:cubicBezTo>
                  <a:cubicBezTo>
                    <a:pt x="16087" y="11218"/>
                    <a:pt x="16005" y="11140"/>
                    <a:pt x="15906" y="11140"/>
                  </a:cubicBezTo>
                  <a:cubicBezTo>
                    <a:pt x="15902" y="11140"/>
                    <a:pt x="15897" y="11140"/>
                    <a:pt x="15892" y="11141"/>
                  </a:cubicBezTo>
                  <a:cubicBezTo>
                    <a:pt x="15795" y="11141"/>
                    <a:pt x="15787" y="11197"/>
                    <a:pt x="15787" y="11262"/>
                  </a:cubicBezTo>
                  <a:cubicBezTo>
                    <a:pt x="15834" y="11322"/>
                    <a:pt x="15835" y="11350"/>
                    <a:pt x="15801" y="11350"/>
                  </a:cubicBezTo>
                  <a:cubicBezTo>
                    <a:pt x="15765" y="11350"/>
                    <a:pt x="15691" y="11320"/>
                    <a:pt x="15592" y="11262"/>
                  </a:cubicBezTo>
                  <a:cubicBezTo>
                    <a:pt x="15426" y="11159"/>
                    <a:pt x="15290" y="11113"/>
                    <a:pt x="15150" y="11113"/>
                  </a:cubicBezTo>
                  <a:cubicBezTo>
                    <a:pt x="15038" y="11113"/>
                    <a:pt x="14923" y="11143"/>
                    <a:pt x="14789" y="11197"/>
                  </a:cubicBezTo>
                  <a:cubicBezTo>
                    <a:pt x="14591" y="11254"/>
                    <a:pt x="14416" y="11282"/>
                    <a:pt x="14329" y="11282"/>
                  </a:cubicBezTo>
                  <a:cubicBezTo>
                    <a:pt x="14242" y="11282"/>
                    <a:pt x="14242" y="11254"/>
                    <a:pt x="14392" y="11197"/>
                  </a:cubicBezTo>
                  <a:cubicBezTo>
                    <a:pt x="14512" y="11125"/>
                    <a:pt x="14561" y="11096"/>
                    <a:pt x="14539" y="11096"/>
                  </a:cubicBezTo>
                  <a:cubicBezTo>
                    <a:pt x="14523" y="11096"/>
                    <a:pt x="14474" y="11109"/>
                    <a:pt x="14392" y="11132"/>
                  </a:cubicBezTo>
                  <a:lnTo>
                    <a:pt x="13897" y="11132"/>
                  </a:lnTo>
                  <a:cubicBezTo>
                    <a:pt x="13792" y="11132"/>
                    <a:pt x="13695" y="11189"/>
                    <a:pt x="13695" y="11254"/>
                  </a:cubicBezTo>
                  <a:cubicBezTo>
                    <a:pt x="13618" y="11168"/>
                    <a:pt x="13514" y="11124"/>
                    <a:pt x="13410" y="11124"/>
                  </a:cubicBezTo>
                  <a:cubicBezTo>
                    <a:pt x="13337" y="11124"/>
                    <a:pt x="13264" y="11146"/>
                    <a:pt x="13200" y="11189"/>
                  </a:cubicBezTo>
                  <a:lnTo>
                    <a:pt x="12997" y="11189"/>
                  </a:lnTo>
                  <a:cubicBezTo>
                    <a:pt x="12986" y="11188"/>
                    <a:pt x="12974" y="11187"/>
                    <a:pt x="12962" y="11187"/>
                  </a:cubicBezTo>
                  <a:cubicBezTo>
                    <a:pt x="12901" y="11187"/>
                    <a:pt x="12842" y="11205"/>
                    <a:pt x="12795" y="11246"/>
                  </a:cubicBezTo>
                  <a:cubicBezTo>
                    <a:pt x="12766" y="11263"/>
                    <a:pt x="12738" y="11269"/>
                    <a:pt x="12709" y="11269"/>
                  </a:cubicBezTo>
                  <a:cubicBezTo>
                    <a:pt x="12640" y="11269"/>
                    <a:pt x="12569" y="11229"/>
                    <a:pt x="12495" y="11189"/>
                  </a:cubicBezTo>
                  <a:cubicBezTo>
                    <a:pt x="12426" y="11143"/>
                    <a:pt x="12356" y="11101"/>
                    <a:pt x="12322" y="11101"/>
                  </a:cubicBezTo>
                  <a:cubicBezTo>
                    <a:pt x="12308" y="11101"/>
                    <a:pt x="12300" y="11108"/>
                    <a:pt x="12300" y="11124"/>
                  </a:cubicBezTo>
                  <a:cubicBezTo>
                    <a:pt x="12300" y="11181"/>
                    <a:pt x="12098" y="11246"/>
                    <a:pt x="12000" y="11303"/>
                  </a:cubicBezTo>
                  <a:cubicBezTo>
                    <a:pt x="11969" y="11319"/>
                    <a:pt x="11939" y="11326"/>
                    <a:pt x="11915" y="11326"/>
                  </a:cubicBezTo>
                  <a:cubicBezTo>
                    <a:pt x="11855" y="11326"/>
                    <a:pt x="11828" y="11286"/>
                    <a:pt x="11903" y="11246"/>
                  </a:cubicBezTo>
                  <a:cubicBezTo>
                    <a:pt x="11903" y="11181"/>
                    <a:pt x="11903" y="11181"/>
                    <a:pt x="11700" y="11124"/>
                  </a:cubicBezTo>
                  <a:cubicBezTo>
                    <a:pt x="11603" y="11124"/>
                    <a:pt x="11400" y="11124"/>
                    <a:pt x="11400" y="11181"/>
                  </a:cubicBezTo>
                  <a:cubicBezTo>
                    <a:pt x="11400" y="11209"/>
                    <a:pt x="11250" y="11224"/>
                    <a:pt x="11088" y="11224"/>
                  </a:cubicBezTo>
                  <a:cubicBezTo>
                    <a:pt x="10926" y="11224"/>
                    <a:pt x="10752" y="11209"/>
                    <a:pt x="10703" y="11181"/>
                  </a:cubicBezTo>
                  <a:lnTo>
                    <a:pt x="10500" y="11173"/>
                  </a:lnTo>
                  <a:cubicBezTo>
                    <a:pt x="10403" y="11173"/>
                    <a:pt x="10306" y="11238"/>
                    <a:pt x="10200" y="11238"/>
                  </a:cubicBezTo>
                  <a:cubicBezTo>
                    <a:pt x="10135" y="11238"/>
                    <a:pt x="10062" y="11262"/>
                    <a:pt x="10006" y="11295"/>
                  </a:cubicBezTo>
                  <a:cubicBezTo>
                    <a:pt x="9900" y="11295"/>
                    <a:pt x="9803" y="11295"/>
                    <a:pt x="9803" y="11230"/>
                  </a:cubicBezTo>
                  <a:cubicBezTo>
                    <a:pt x="9754" y="11291"/>
                    <a:pt x="9730" y="11321"/>
                    <a:pt x="9706" y="11321"/>
                  </a:cubicBezTo>
                  <a:cubicBezTo>
                    <a:pt x="9681" y="11321"/>
                    <a:pt x="9657" y="11291"/>
                    <a:pt x="9608" y="11230"/>
                  </a:cubicBezTo>
                  <a:cubicBezTo>
                    <a:pt x="9608" y="11173"/>
                    <a:pt x="9608" y="11145"/>
                    <a:pt x="9595" y="11145"/>
                  </a:cubicBezTo>
                  <a:cubicBezTo>
                    <a:pt x="9582" y="11145"/>
                    <a:pt x="9556" y="11173"/>
                    <a:pt x="9503" y="11230"/>
                  </a:cubicBezTo>
                  <a:cubicBezTo>
                    <a:pt x="9454" y="11262"/>
                    <a:pt x="9430" y="11278"/>
                    <a:pt x="9406" y="11278"/>
                  </a:cubicBezTo>
                  <a:cubicBezTo>
                    <a:pt x="9381" y="11278"/>
                    <a:pt x="9357" y="11262"/>
                    <a:pt x="9308" y="11230"/>
                  </a:cubicBezTo>
                  <a:cubicBezTo>
                    <a:pt x="9308" y="11201"/>
                    <a:pt x="9284" y="11187"/>
                    <a:pt x="9259" y="11187"/>
                  </a:cubicBezTo>
                  <a:cubicBezTo>
                    <a:pt x="9233" y="11187"/>
                    <a:pt x="9207" y="11201"/>
                    <a:pt x="9203" y="11230"/>
                  </a:cubicBezTo>
                  <a:cubicBezTo>
                    <a:pt x="9144" y="11304"/>
                    <a:pt x="9009" y="11354"/>
                    <a:pt x="8912" y="11354"/>
                  </a:cubicBezTo>
                  <a:cubicBezTo>
                    <a:pt x="8851" y="11354"/>
                    <a:pt x="8806" y="11334"/>
                    <a:pt x="8806" y="11286"/>
                  </a:cubicBezTo>
                  <a:cubicBezTo>
                    <a:pt x="8733" y="11295"/>
                    <a:pt x="8668" y="11311"/>
                    <a:pt x="8603" y="11351"/>
                  </a:cubicBezTo>
                  <a:cubicBezTo>
                    <a:pt x="8554" y="11408"/>
                    <a:pt x="8530" y="11436"/>
                    <a:pt x="8518" y="11436"/>
                  </a:cubicBezTo>
                  <a:cubicBezTo>
                    <a:pt x="8506" y="11436"/>
                    <a:pt x="8506" y="11408"/>
                    <a:pt x="8506" y="11351"/>
                  </a:cubicBezTo>
                  <a:cubicBezTo>
                    <a:pt x="8456" y="11289"/>
                    <a:pt x="8407" y="11259"/>
                    <a:pt x="8356" y="11259"/>
                  </a:cubicBezTo>
                  <a:cubicBezTo>
                    <a:pt x="8307" y="11259"/>
                    <a:pt x="8258" y="11287"/>
                    <a:pt x="8206" y="11343"/>
                  </a:cubicBezTo>
                  <a:cubicBezTo>
                    <a:pt x="8177" y="11363"/>
                    <a:pt x="8143" y="11374"/>
                    <a:pt x="8109" y="11374"/>
                  </a:cubicBezTo>
                  <a:cubicBezTo>
                    <a:pt x="8074" y="11374"/>
                    <a:pt x="8040" y="11363"/>
                    <a:pt x="8011" y="11343"/>
                  </a:cubicBezTo>
                  <a:cubicBezTo>
                    <a:pt x="7893" y="11310"/>
                    <a:pt x="7640" y="11274"/>
                    <a:pt x="7470" y="11274"/>
                  </a:cubicBezTo>
                  <a:cubicBezTo>
                    <a:pt x="7349" y="11274"/>
                    <a:pt x="7270" y="11293"/>
                    <a:pt x="7314" y="11343"/>
                  </a:cubicBezTo>
                  <a:lnTo>
                    <a:pt x="7111" y="11343"/>
                  </a:lnTo>
                  <a:cubicBezTo>
                    <a:pt x="7010" y="11311"/>
                    <a:pt x="6935" y="11295"/>
                    <a:pt x="6873" y="11295"/>
                  </a:cubicBezTo>
                  <a:cubicBezTo>
                    <a:pt x="6811" y="11295"/>
                    <a:pt x="6763" y="11311"/>
                    <a:pt x="6714" y="11343"/>
                  </a:cubicBezTo>
                  <a:lnTo>
                    <a:pt x="6609" y="11400"/>
                  </a:lnTo>
                  <a:cubicBezTo>
                    <a:pt x="6609" y="11343"/>
                    <a:pt x="6511" y="11278"/>
                    <a:pt x="6414" y="11278"/>
                  </a:cubicBezTo>
                  <a:cubicBezTo>
                    <a:pt x="6317" y="11278"/>
                    <a:pt x="6317" y="11278"/>
                    <a:pt x="6317" y="11335"/>
                  </a:cubicBezTo>
                  <a:cubicBezTo>
                    <a:pt x="6414" y="11400"/>
                    <a:pt x="6317" y="11400"/>
                    <a:pt x="6211" y="11400"/>
                  </a:cubicBezTo>
                  <a:cubicBezTo>
                    <a:pt x="6114" y="11400"/>
                    <a:pt x="6017" y="11335"/>
                    <a:pt x="6017" y="11278"/>
                  </a:cubicBezTo>
                  <a:lnTo>
                    <a:pt x="5911" y="11270"/>
                  </a:lnTo>
                  <a:cubicBezTo>
                    <a:pt x="5911" y="11341"/>
                    <a:pt x="5876" y="11370"/>
                    <a:pt x="5848" y="11370"/>
                  </a:cubicBezTo>
                  <a:cubicBezTo>
                    <a:pt x="5827" y="11370"/>
                    <a:pt x="5811" y="11354"/>
                    <a:pt x="5814" y="11327"/>
                  </a:cubicBezTo>
                  <a:cubicBezTo>
                    <a:pt x="5727" y="11283"/>
                    <a:pt x="5633" y="11253"/>
                    <a:pt x="5539" y="11253"/>
                  </a:cubicBezTo>
                  <a:cubicBezTo>
                    <a:pt x="5528" y="11253"/>
                    <a:pt x="5517" y="11253"/>
                    <a:pt x="5506" y="11254"/>
                  </a:cubicBezTo>
                  <a:cubicBezTo>
                    <a:pt x="5506" y="11272"/>
                    <a:pt x="5497" y="11278"/>
                    <a:pt x="5487" y="11278"/>
                  </a:cubicBezTo>
                  <a:cubicBezTo>
                    <a:pt x="5466" y="11278"/>
                    <a:pt x="5443" y="11253"/>
                    <a:pt x="5490" y="11253"/>
                  </a:cubicBezTo>
                  <a:cubicBezTo>
                    <a:pt x="5495" y="11253"/>
                    <a:pt x="5500" y="11254"/>
                    <a:pt x="5506" y="11254"/>
                  </a:cubicBezTo>
                  <a:lnTo>
                    <a:pt x="5514" y="11189"/>
                  </a:lnTo>
                  <a:cubicBezTo>
                    <a:pt x="5486" y="11169"/>
                    <a:pt x="5466" y="11161"/>
                    <a:pt x="5452" y="11161"/>
                  </a:cubicBezTo>
                  <a:cubicBezTo>
                    <a:pt x="5420" y="11161"/>
                    <a:pt x="5414" y="11201"/>
                    <a:pt x="5409" y="11246"/>
                  </a:cubicBezTo>
                  <a:lnTo>
                    <a:pt x="5206" y="11213"/>
                  </a:lnTo>
                  <a:cubicBezTo>
                    <a:pt x="5164" y="11207"/>
                    <a:pt x="5121" y="11200"/>
                    <a:pt x="5093" y="11200"/>
                  </a:cubicBezTo>
                  <a:cubicBezTo>
                    <a:pt x="5054" y="11200"/>
                    <a:pt x="5041" y="11212"/>
                    <a:pt x="5092" y="11254"/>
                  </a:cubicBezTo>
                  <a:cubicBezTo>
                    <a:pt x="5085" y="11311"/>
                    <a:pt x="5078" y="11362"/>
                    <a:pt x="5004" y="11362"/>
                  </a:cubicBezTo>
                  <a:cubicBezTo>
                    <a:pt x="4994" y="11362"/>
                    <a:pt x="4983" y="11361"/>
                    <a:pt x="4971" y="11359"/>
                  </a:cubicBezTo>
                  <a:cubicBezTo>
                    <a:pt x="4968" y="11376"/>
                    <a:pt x="4959" y="11381"/>
                    <a:pt x="4948" y="11381"/>
                  </a:cubicBezTo>
                  <a:cubicBezTo>
                    <a:pt x="4927" y="11381"/>
                    <a:pt x="4904" y="11357"/>
                    <a:pt x="4944" y="11357"/>
                  </a:cubicBezTo>
                  <a:cubicBezTo>
                    <a:pt x="4951" y="11357"/>
                    <a:pt x="4960" y="11358"/>
                    <a:pt x="4971" y="11359"/>
                  </a:cubicBezTo>
                  <a:cubicBezTo>
                    <a:pt x="4987" y="11303"/>
                    <a:pt x="4995" y="11238"/>
                    <a:pt x="4890" y="11222"/>
                  </a:cubicBezTo>
                  <a:cubicBezTo>
                    <a:pt x="4792" y="11197"/>
                    <a:pt x="4809" y="11141"/>
                    <a:pt x="4809" y="11141"/>
                  </a:cubicBezTo>
                  <a:cubicBezTo>
                    <a:pt x="4905" y="11070"/>
                    <a:pt x="4678" y="11025"/>
                    <a:pt x="4518" y="11025"/>
                  </a:cubicBezTo>
                  <a:cubicBezTo>
                    <a:pt x="4475" y="11025"/>
                    <a:pt x="4437" y="11028"/>
                    <a:pt x="4411" y="11035"/>
                  </a:cubicBezTo>
                  <a:cubicBezTo>
                    <a:pt x="4348" y="11049"/>
                    <a:pt x="4294" y="11055"/>
                    <a:pt x="4251" y="11055"/>
                  </a:cubicBezTo>
                  <a:cubicBezTo>
                    <a:pt x="4141" y="11055"/>
                    <a:pt x="4098" y="11011"/>
                    <a:pt x="4128" y="10930"/>
                  </a:cubicBezTo>
                  <a:cubicBezTo>
                    <a:pt x="4146" y="10886"/>
                    <a:pt x="4123" y="10867"/>
                    <a:pt x="4077" y="10867"/>
                  </a:cubicBezTo>
                  <a:cubicBezTo>
                    <a:pt x="4004" y="10867"/>
                    <a:pt x="3875" y="10914"/>
                    <a:pt x="3771" y="10978"/>
                  </a:cubicBezTo>
                  <a:lnTo>
                    <a:pt x="3601" y="11100"/>
                  </a:lnTo>
                  <a:lnTo>
                    <a:pt x="3601" y="11100"/>
                  </a:lnTo>
                  <a:lnTo>
                    <a:pt x="3682" y="10938"/>
                  </a:lnTo>
                  <a:cubicBezTo>
                    <a:pt x="3690" y="10670"/>
                    <a:pt x="3690" y="10686"/>
                    <a:pt x="3365" y="10638"/>
                  </a:cubicBezTo>
                  <a:cubicBezTo>
                    <a:pt x="3163" y="10581"/>
                    <a:pt x="3155" y="10581"/>
                    <a:pt x="3187" y="10532"/>
                  </a:cubicBezTo>
                  <a:cubicBezTo>
                    <a:pt x="3228" y="10476"/>
                    <a:pt x="3122" y="10443"/>
                    <a:pt x="2887" y="10257"/>
                  </a:cubicBezTo>
                  <a:cubicBezTo>
                    <a:pt x="2688" y="10110"/>
                    <a:pt x="2603" y="10035"/>
                    <a:pt x="2556" y="10035"/>
                  </a:cubicBezTo>
                  <a:cubicBezTo>
                    <a:pt x="2546" y="10035"/>
                    <a:pt x="2538" y="10039"/>
                    <a:pt x="2530" y="10046"/>
                  </a:cubicBezTo>
                  <a:lnTo>
                    <a:pt x="2376" y="9908"/>
                  </a:lnTo>
                  <a:cubicBezTo>
                    <a:pt x="2382" y="9809"/>
                    <a:pt x="2306" y="9733"/>
                    <a:pt x="2249" y="9733"/>
                  </a:cubicBezTo>
                  <a:cubicBezTo>
                    <a:pt x="2218" y="9733"/>
                    <a:pt x="2193" y="9756"/>
                    <a:pt x="2190" y="9811"/>
                  </a:cubicBezTo>
                  <a:cubicBezTo>
                    <a:pt x="2190" y="9811"/>
                    <a:pt x="2117" y="9738"/>
                    <a:pt x="2044" y="9657"/>
                  </a:cubicBezTo>
                  <a:lnTo>
                    <a:pt x="2093" y="9616"/>
                  </a:lnTo>
                  <a:cubicBezTo>
                    <a:pt x="2149" y="9576"/>
                    <a:pt x="1963" y="9454"/>
                    <a:pt x="1525" y="8773"/>
                  </a:cubicBezTo>
                  <a:cubicBezTo>
                    <a:pt x="1133" y="8075"/>
                    <a:pt x="1104" y="7896"/>
                    <a:pt x="1015" y="7896"/>
                  </a:cubicBezTo>
                  <a:cubicBezTo>
                    <a:pt x="1003" y="7896"/>
                    <a:pt x="989" y="7900"/>
                    <a:pt x="974" y="7906"/>
                  </a:cubicBezTo>
                  <a:cubicBezTo>
                    <a:pt x="828" y="7849"/>
                    <a:pt x="795" y="7743"/>
                    <a:pt x="909" y="7711"/>
                  </a:cubicBezTo>
                  <a:cubicBezTo>
                    <a:pt x="962" y="7696"/>
                    <a:pt x="979" y="7596"/>
                    <a:pt x="942" y="7596"/>
                  </a:cubicBezTo>
                  <a:cubicBezTo>
                    <a:pt x="939" y="7596"/>
                    <a:pt x="936" y="7596"/>
                    <a:pt x="933" y="7597"/>
                  </a:cubicBezTo>
                  <a:cubicBezTo>
                    <a:pt x="901" y="7492"/>
                    <a:pt x="901" y="7387"/>
                    <a:pt x="909" y="7289"/>
                  </a:cubicBezTo>
                  <a:cubicBezTo>
                    <a:pt x="948" y="6986"/>
                    <a:pt x="905" y="6892"/>
                    <a:pt x="844" y="6892"/>
                  </a:cubicBezTo>
                  <a:cubicBezTo>
                    <a:pt x="841" y="6892"/>
                    <a:pt x="838" y="6892"/>
                    <a:pt x="836" y="6892"/>
                  </a:cubicBezTo>
                  <a:cubicBezTo>
                    <a:pt x="804" y="6927"/>
                    <a:pt x="785" y="6941"/>
                    <a:pt x="776" y="6941"/>
                  </a:cubicBezTo>
                  <a:cubicBezTo>
                    <a:pt x="756" y="6941"/>
                    <a:pt x="786" y="6866"/>
                    <a:pt x="820" y="6787"/>
                  </a:cubicBezTo>
                  <a:cubicBezTo>
                    <a:pt x="859" y="6685"/>
                    <a:pt x="905" y="6584"/>
                    <a:pt x="858" y="6584"/>
                  </a:cubicBezTo>
                  <a:cubicBezTo>
                    <a:pt x="856" y="6584"/>
                    <a:pt x="854" y="6584"/>
                    <a:pt x="852" y="6584"/>
                  </a:cubicBezTo>
                  <a:cubicBezTo>
                    <a:pt x="780" y="6495"/>
                    <a:pt x="699" y="5887"/>
                    <a:pt x="825" y="5887"/>
                  </a:cubicBezTo>
                  <a:cubicBezTo>
                    <a:pt x="826" y="5887"/>
                    <a:pt x="827" y="5887"/>
                    <a:pt x="828" y="5887"/>
                  </a:cubicBezTo>
                  <a:cubicBezTo>
                    <a:pt x="828" y="5887"/>
                    <a:pt x="836" y="5789"/>
                    <a:pt x="844" y="5684"/>
                  </a:cubicBezTo>
                  <a:cubicBezTo>
                    <a:pt x="779" y="5684"/>
                    <a:pt x="787" y="5481"/>
                    <a:pt x="828" y="5279"/>
                  </a:cubicBezTo>
                  <a:cubicBezTo>
                    <a:pt x="859" y="5092"/>
                    <a:pt x="875" y="4994"/>
                    <a:pt x="927" y="4994"/>
                  </a:cubicBezTo>
                  <a:cubicBezTo>
                    <a:pt x="929" y="4994"/>
                    <a:pt x="931" y="4995"/>
                    <a:pt x="933" y="4995"/>
                  </a:cubicBezTo>
                  <a:cubicBezTo>
                    <a:pt x="945" y="5028"/>
                    <a:pt x="955" y="5043"/>
                    <a:pt x="962" y="5043"/>
                  </a:cubicBezTo>
                  <a:cubicBezTo>
                    <a:pt x="981" y="5043"/>
                    <a:pt x="988" y="4950"/>
                    <a:pt x="982" y="4800"/>
                  </a:cubicBezTo>
                  <a:cubicBezTo>
                    <a:pt x="1014" y="4711"/>
                    <a:pt x="917" y="4581"/>
                    <a:pt x="949" y="4476"/>
                  </a:cubicBezTo>
                  <a:cubicBezTo>
                    <a:pt x="893" y="4460"/>
                    <a:pt x="868" y="4346"/>
                    <a:pt x="909" y="4249"/>
                  </a:cubicBezTo>
                  <a:lnTo>
                    <a:pt x="909" y="4249"/>
                  </a:lnTo>
                  <a:lnTo>
                    <a:pt x="966" y="4265"/>
                  </a:lnTo>
                  <a:lnTo>
                    <a:pt x="1071" y="4306"/>
                  </a:lnTo>
                  <a:cubicBezTo>
                    <a:pt x="1112" y="4217"/>
                    <a:pt x="1144" y="4119"/>
                    <a:pt x="1087" y="4095"/>
                  </a:cubicBezTo>
                  <a:cubicBezTo>
                    <a:pt x="1184" y="3998"/>
                    <a:pt x="1266" y="3884"/>
                    <a:pt x="1314" y="3754"/>
                  </a:cubicBezTo>
                  <a:cubicBezTo>
                    <a:pt x="1395" y="3568"/>
                    <a:pt x="1509" y="3398"/>
                    <a:pt x="1509" y="3284"/>
                  </a:cubicBezTo>
                  <a:cubicBezTo>
                    <a:pt x="1655" y="3252"/>
                    <a:pt x="2003" y="2781"/>
                    <a:pt x="1987" y="2627"/>
                  </a:cubicBezTo>
                  <a:cubicBezTo>
                    <a:pt x="1947" y="2587"/>
                    <a:pt x="2020" y="2514"/>
                    <a:pt x="2125" y="2481"/>
                  </a:cubicBezTo>
                  <a:cubicBezTo>
                    <a:pt x="2238" y="2441"/>
                    <a:pt x="2238" y="2441"/>
                    <a:pt x="2271" y="2327"/>
                  </a:cubicBezTo>
                  <a:cubicBezTo>
                    <a:pt x="2303" y="2214"/>
                    <a:pt x="2417" y="2190"/>
                    <a:pt x="2530" y="2173"/>
                  </a:cubicBezTo>
                  <a:cubicBezTo>
                    <a:pt x="2546" y="2177"/>
                    <a:pt x="2563" y="2178"/>
                    <a:pt x="2579" y="2178"/>
                  </a:cubicBezTo>
                  <a:cubicBezTo>
                    <a:pt x="2677" y="2178"/>
                    <a:pt x="2770" y="2118"/>
                    <a:pt x="2798" y="2027"/>
                  </a:cubicBezTo>
                  <a:cubicBezTo>
                    <a:pt x="2903" y="1890"/>
                    <a:pt x="3025" y="1776"/>
                    <a:pt x="3171" y="1687"/>
                  </a:cubicBezTo>
                  <a:cubicBezTo>
                    <a:pt x="3317" y="1533"/>
                    <a:pt x="3406" y="1476"/>
                    <a:pt x="3284" y="1476"/>
                  </a:cubicBezTo>
                  <a:cubicBezTo>
                    <a:pt x="3260" y="1427"/>
                    <a:pt x="3317" y="1322"/>
                    <a:pt x="3317" y="1322"/>
                  </a:cubicBezTo>
                  <a:cubicBezTo>
                    <a:pt x="3392" y="1247"/>
                    <a:pt x="3439" y="1222"/>
                    <a:pt x="3455" y="1222"/>
                  </a:cubicBezTo>
                  <a:cubicBezTo>
                    <a:pt x="3472" y="1222"/>
                    <a:pt x="3456" y="1249"/>
                    <a:pt x="3406" y="1273"/>
                  </a:cubicBezTo>
                  <a:cubicBezTo>
                    <a:pt x="3313" y="1366"/>
                    <a:pt x="3312" y="1383"/>
                    <a:pt x="3350" y="1383"/>
                  </a:cubicBezTo>
                  <a:cubicBezTo>
                    <a:pt x="3371" y="1383"/>
                    <a:pt x="3402" y="1378"/>
                    <a:pt x="3438" y="1378"/>
                  </a:cubicBezTo>
                  <a:cubicBezTo>
                    <a:pt x="3446" y="1378"/>
                    <a:pt x="3454" y="1378"/>
                    <a:pt x="3463" y="1379"/>
                  </a:cubicBezTo>
                  <a:cubicBezTo>
                    <a:pt x="3601" y="1363"/>
                    <a:pt x="3738" y="1322"/>
                    <a:pt x="3860" y="1257"/>
                  </a:cubicBezTo>
                  <a:cubicBezTo>
                    <a:pt x="3949" y="1209"/>
                    <a:pt x="4144" y="1152"/>
                    <a:pt x="4241" y="1111"/>
                  </a:cubicBezTo>
                  <a:cubicBezTo>
                    <a:pt x="4541" y="1063"/>
                    <a:pt x="4647" y="1063"/>
                    <a:pt x="4630" y="998"/>
                  </a:cubicBezTo>
                  <a:cubicBezTo>
                    <a:pt x="4611" y="925"/>
                    <a:pt x="4603" y="896"/>
                    <a:pt x="4603" y="896"/>
                  </a:cubicBezTo>
                  <a:lnTo>
                    <a:pt x="4603" y="896"/>
                  </a:lnTo>
                  <a:cubicBezTo>
                    <a:pt x="4604" y="896"/>
                    <a:pt x="4607" y="910"/>
                    <a:pt x="4614" y="933"/>
                  </a:cubicBezTo>
                  <a:cubicBezTo>
                    <a:pt x="4634" y="948"/>
                    <a:pt x="4675" y="953"/>
                    <a:pt x="4732" y="953"/>
                  </a:cubicBezTo>
                  <a:cubicBezTo>
                    <a:pt x="4861" y="953"/>
                    <a:pt x="5070" y="923"/>
                    <a:pt x="5279" y="900"/>
                  </a:cubicBezTo>
                  <a:cubicBezTo>
                    <a:pt x="5579" y="852"/>
                    <a:pt x="5879" y="836"/>
                    <a:pt x="5928" y="763"/>
                  </a:cubicBezTo>
                  <a:lnTo>
                    <a:pt x="5928" y="827"/>
                  </a:lnTo>
                  <a:cubicBezTo>
                    <a:pt x="5928" y="884"/>
                    <a:pt x="6033" y="884"/>
                    <a:pt x="6228" y="884"/>
                  </a:cubicBezTo>
                  <a:cubicBezTo>
                    <a:pt x="6333" y="884"/>
                    <a:pt x="6730" y="827"/>
                    <a:pt x="7030" y="827"/>
                  </a:cubicBezTo>
                  <a:cubicBezTo>
                    <a:pt x="7427" y="827"/>
                    <a:pt x="7727" y="827"/>
                    <a:pt x="7727" y="771"/>
                  </a:cubicBezTo>
                  <a:cubicBezTo>
                    <a:pt x="7825" y="771"/>
                    <a:pt x="7825" y="771"/>
                    <a:pt x="7825" y="827"/>
                  </a:cubicBezTo>
                  <a:cubicBezTo>
                    <a:pt x="7727" y="892"/>
                    <a:pt x="7825" y="892"/>
                    <a:pt x="7930" y="892"/>
                  </a:cubicBezTo>
                  <a:cubicBezTo>
                    <a:pt x="8027" y="892"/>
                    <a:pt x="8027" y="836"/>
                    <a:pt x="8027" y="771"/>
                  </a:cubicBezTo>
                  <a:cubicBezTo>
                    <a:pt x="8027" y="742"/>
                    <a:pt x="8052" y="728"/>
                    <a:pt x="8101" y="728"/>
                  </a:cubicBezTo>
                  <a:cubicBezTo>
                    <a:pt x="8151" y="728"/>
                    <a:pt x="8226" y="742"/>
                    <a:pt x="8327" y="771"/>
                  </a:cubicBezTo>
                  <a:cubicBezTo>
                    <a:pt x="8461" y="804"/>
                    <a:pt x="8600" y="820"/>
                    <a:pt x="8738" y="820"/>
                  </a:cubicBezTo>
                  <a:cubicBezTo>
                    <a:pt x="8867" y="820"/>
                    <a:pt x="8997" y="806"/>
                    <a:pt x="9122" y="779"/>
                  </a:cubicBezTo>
                  <a:cubicBezTo>
                    <a:pt x="9227" y="779"/>
                    <a:pt x="9325" y="779"/>
                    <a:pt x="9325" y="836"/>
                  </a:cubicBezTo>
                  <a:cubicBezTo>
                    <a:pt x="9403" y="885"/>
                    <a:pt x="9491" y="910"/>
                    <a:pt x="9578" y="910"/>
                  </a:cubicBezTo>
                  <a:cubicBezTo>
                    <a:pt x="9661" y="910"/>
                    <a:pt x="9744" y="887"/>
                    <a:pt x="9819" y="844"/>
                  </a:cubicBezTo>
                  <a:cubicBezTo>
                    <a:pt x="9925" y="844"/>
                    <a:pt x="9925" y="844"/>
                    <a:pt x="9925" y="900"/>
                  </a:cubicBezTo>
                  <a:cubicBezTo>
                    <a:pt x="9981" y="934"/>
                    <a:pt x="10005" y="969"/>
                    <a:pt x="10034" y="969"/>
                  </a:cubicBezTo>
                  <a:cubicBezTo>
                    <a:pt x="10055" y="969"/>
                    <a:pt x="10079" y="951"/>
                    <a:pt x="10119" y="900"/>
                  </a:cubicBezTo>
                  <a:cubicBezTo>
                    <a:pt x="10229" y="873"/>
                    <a:pt x="10342" y="859"/>
                    <a:pt x="10456" y="859"/>
                  </a:cubicBezTo>
                  <a:cubicBezTo>
                    <a:pt x="10578" y="859"/>
                    <a:pt x="10699" y="875"/>
                    <a:pt x="10817" y="909"/>
                  </a:cubicBezTo>
                  <a:cubicBezTo>
                    <a:pt x="10922" y="909"/>
                    <a:pt x="11019" y="909"/>
                    <a:pt x="11019" y="844"/>
                  </a:cubicBezTo>
                  <a:cubicBezTo>
                    <a:pt x="11019" y="824"/>
                    <a:pt x="11019" y="803"/>
                    <a:pt x="11019" y="787"/>
                  </a:cubicBezTo>
                  <a:cubicBezTo>
                    <a:pt x="11068" y="848"/>
                    <a:pt x="11092" y="878"/>
                    <a:pt x="11118" y="878"/>
                  </a:cubicBezTo>
                  <a:cubicBezTo>
                    <a:pt x="11143" y="878"/>
                    <a:pt x="11169" y="848"/>
                    <a:pt x="11222" y="787"/>
                  </a:cubicBezTo>
                  <a:cubicBezTo>
                    <a:pt x="11222" y="759"/>
                    <a:pt x="11246" y="744"/>
                    <a:pt x="11271" y="744"/>
                  </a:cubicBezTo>
                  <a:cubicBezTo>
                    <a:pt x="11295" y="744"/>
                    <a:pt x="11319" y="759"/>
                    <a:pt x="11319" y="787"/>
                  </a:cubicBezTo>
                  <a:cubicBezTo>
                    <a:pt x="11376" y="819"/>
                    <a:pt x="11449" y="844"/>
                    <a:pt x="11514" y="844"/>
                  </a:cubicBezTo>
                  <a:cubicBezTo>
                    <a:pt x="11612" y="844"/>
                    <a:pt x="12050" y="794"/>
                    <a:pt x="12516" y="794"/>
                  </a:cubicBezTo>
                  <a:cubicBezTo>
                    <a:pt x="12549" y="794"/>
                    <a:pt x="12583" y="795"/>
                    <a:pt x="12616" y="795"/>
                  </a:cubicBezTo>
                  <a:cubicBezTo>
                    <a:pt x="13411" y="795"/>
                    <a:pt x="13711" y="795"/>
                    <a:pt x="13711" y="738"/>
                  </a:cubicBezTo>
                  <a:cubicBezTo>
                    <a:pt x="13764" y="710"/>
                    <a:pt x="13790" y="696"/>
                    <a:pt x="13815" y="696"/>
                  </a:cubicBezTo>
                  <a:cubicBezTo>
                    <a:pt x="13841" y="696"/>
                    <a:pt x="13865" y="710"/>
                    <a:pt x="13914" y="738"/>
                  </a:cubicBezTo>
                  <a:cubicBezTo>
                    <a:pt x="13992" y="781"/>
                    <a:pt x="14082" y="805"/>
                    <a:pt x="14174" y="805"/>
                  </a:cubicBezTo>
                  <a:cubicBezTo>
                    <a:pt x="14187" y="805"/>
                    <a:pt x="14200" y="804"/>
                    <a:pt x="14214" y="803"/>
                  </a:cubicBezTo>
                  <a:cubicBezTo>
                    <a:pt x="14311" y="803"/>
                    <a:pt x="14408" y="803"/>
                    <a:pt x="14408" y="860"/>
                  </a:cubicBezTo>
                  <a:cubicBezTo>
                    <a:pt x="14456" y="819"/>
                    <a:pt x="14515" y="801"/>
                    <a:pt x="14575" y="801"/>
                  </a:cubicBezTo>
                  <a:cubicBezTo>
                    <a:pt x="14587" y="801"/>
                    <a:pt x="14599" y="802"/>
                    <a:pt x="14611" y="803"/>
                  </a:cubicBezTo>
                  <a:cubicBezTo>
                    <a:pt x="14611" y="832"/>
                    <a:pt x="14635" y="846"/>
                    <a:pt x="14672" y="846"/>
                  </a:cubicBezTo>
                  <a:cubicBezTo>
                    <a:pt x="14708" y="846"/>
                    <a:pt x="14757" y="832"/>
                    <a:pt x="14806" y="803"/>
                  </a:cubicBezTo>
                  <a:cubicBezTo>
                    <a:pt x="14858" y="742"/>
                    <a:pt x="14885" y="712"/>
                    <a:pt x="14898" y="712"/>
                  </a:cubicBezTo>
                  <a:cubicBezTo>
                    <a:pt x="14911" y="712"/>
                    <a:pt x="14911" y="742"/>
                    <a:pt x="14911" y="803"/>
                  </a:cubicBezTo>
                  <a:cubicBezTo>
                    <a:pt x="14911" y="843"/>
                    <a:pt x="15055" y="887"/>
                    <a:pt x="15107" y="887"/>
                  </a:cubicBezTo>
                  <a:cubicBezTo>
                    <a:pt x="15129" y="887"/>
                    <a:pt x="15134" y="879"/>
                    <a:pt x="15106" y="860"/>
                  </a:cubicBezTo>
                  <a:cubicBezTo>
                    <a:pt x="15106" y="803"/>
                    <a:pt x="15308" y="803"/>
                    <a:pt x="15406" y="746"/>
                  </a:cubicBezTo>
                  <a:cubicBezTo>
                    <a:pt x="15511" y="746"/>
                    <a:pt x="15608" y="746"/>
                    <a:pt x="15608" y="803"/>
                  </a:cubicBezTo>
                  <a:cubicBezTo>
                    <a:pt x="15639" y="823"/>
                    <a:pt x="15708" y="832"/>
                    <a:pt x="15793" y="832"/>
                  </a:cubicBezTo>
                  <a:cubicBezTo>
                    <a:pt x="15980" y="832"/>
                    <a:pt x="16239" y="791"/>
                    <a:pt x="16305" y="746"/>
                  </a:cubicBezTo>
                  <a:cubicBezTo>
                    <a:pt x="16305" y="718"/>
                    <a:pt x="16330" y="704"/>
                    <a:pt x="16354" y="704"/>
                  </a:cubicBezTo>
                  <a:cubicBezTo>
                    <a:pt x="16378" y="704"/>
                    <a:pt x="16403" y="718"/>
                    <a:pt x="16403" y="746"/>
                  </a:cubicBezTo>
                  <a:cubicBezTo>
                    <a:pt x="16403" y="811"/>
                    <a:pt x="16508" y="811"/>
                    <a:pt x="16605" y="811"/>
                  </a:cubicBezTo>
                  <a:cubicBezTo>
                    <a:pt x="16634" y="792"/>
                    <a:pt x="16655" y="784"/>
                    <a:pt x="16669" y="784"/>
                  </a:cubicBezTo>
                  <a:cubicBezTo>
                    <a:pt x="16703" y="784"/>
                    <a:pt x="16703" y="828"/>
                    <a:pt x="16703" y="868"/>
                  </a:cubicBezTo>
                  <a:cubicBezTo>
                    <a:pt x="16605" y="933"/>
                    <a:pt x="16703" y="933"/>
                    <a:pt x="16905" y="933"/>
                  </a:cubicBezTo>
                  <a:cubicBezTo>
                    <a:pt x="16983" y="881"/>
                    <a:pt x="17253" y="876"/>
                    <a:pt x="17512" y="876"/>
                  </a:cubicBezTo>
                  <a:cubicBezTo>
                    <a:pt x="17576" y="876"/>
                    <a:pt x="17640" y="876"/>
                    <a:pt x="17700" y="876"/>
                  </a:cubicBezTo>
                  <a:cubicBezTo>
                    <a:pt x="18203" y="876"/>
                    <a:pt x="18300" y="819"/>
                    <a:pt x="18503" y="698"/>
                  </a:cubicBezTo>
                  <a:lnTo>
                    <a:pt x="18600" y="576"/>
                  </a:lnTo>
                  <a:lnTo>
                    <a:pt x="18600" y="698"/>
                  </a:lnTo>
                  <a:cubicBezTo>
                    <a:pt x="18600" y="763"/>
                    <a:pt x="18697" y="876"/>
                    <a:pt x="18697" y="876"/>
                  </a:cubicBezTo>
                  <a:cubicBezTo>
                    <a:pt x="18795" y="876"/>
                    <a:pt x="18795" y="819"/>
                    <a:pt x="18803" y="763"/>
                  </a:cubicBezTo>
                  <a:cubicBezTo>
                    <a:pt x="18803" y="730"/>
                    <a:pt x="18827" y="714"/>
                    <a:pt x="18877" y="714"/>
                  </a:cubicBezTo>
                  <a:cubicBezTo>
                    <a:pt x="18926" y="714"/>
                    <a:pt x="19001" y="730"/>
                    <a:pt x="19103" y="763"/>
                  </a:cubicBezTo>
                  <a:cubicBezTo>
                    <a:pt x="19200" y="791"/>
                    <a:pt x="19273" y="805"/>
                    <a:pt x="19335" y="805"/>
                  </a:cubicBezTo>
                  <a:cubicBezTo>
                    <a:pt x="19397" y="805"/>
                    <a:pt x="19447" y="791"/>
                    <a:pt x="19500" y="763"/>
                  </a:cubicBezTo>
                  <a:cubicBezTo>
                    <a:pt x="19512" y="762"/>
                    <a:pt x="19525" y="761"/>
                    <a:pt x="19537" y="761"/>
                  </a:cubicBezTo>
                  <a:cubicBezTo>
                    <a:pt x="19624" y="761"/>
                    <a:pt x="19715" y="785"/>
                    <a:pt x="19800" y="827"/>
                  </a:cubicBezTo>
                  <a:cubicBezTo>
                    <a:pt x="19897" y="827"/>
                    <a:pt x="19897" y="827"/>
                    <a:pt x="19897" y="763"/>
                  </a:cubicBezTo>
                  <a:cubicBezTo>
                    <a:pt x="19897" y="734"/>
                    <a:pt x="19922" y="720"/>
                    <a:pt x="19959" y="720"/>
                  </a:cubicBezTo>
                  <a:cubicBezTo>
                    <a:pt x="19997" y="720"/>
                    <a:pt x="20047" y="734"/>
                    <a:pt x="20100" y="763"/>
                  </a:cubicBezTo>
                  <a:cubicBezTo>
                    <a:pt x="20158" y="835"/>
                    <a:pt x="20287" y="864"/>
                    <a:pt x="20383" y="864"/>
                  </a:cubicBezTo>
                  <a:cubicBezTo>
                    <a:pt x="20448" y="864"/>
                    <a:pt x="20497" y="851"/>
                    <a:pt x="20497" y="827"/>
                  </a:cubicBezTo>
                  <a:cubicBezTo>
                    <a:pt x="20497" y="771"/>
                    <a:pt x="20594" y="771"/>
                    <a:pt x="20692" y="771"/>
                  </a:cubicBezTo>
                  <a:cubicBezTo>
                    <a:pt x="20705" y="772"/>
                    <a:pt x="20719" y="772"/>
                    <a:pt x="20733" y="772"/>
                  </a:cubicBezTo>
                  <a:cubicBezTo>
                    <a:pt x="20824" y="772"/>
                    <a:pt x="20914" y="749"/>
                    <a:pt x="20992" y="714"/>
                  </a:cubicBezTo>
                  <a:lnTo>
                    <a:pt x="21194" y="714"/>
                  </a:lnTo>
                  <a:cubicBezTo>
                    <a:pt x="21292" y="714"/>
                    <a:pt x="21194" y="771"/>
                    <a:pt x="21097" y="771"/>
                  </a:cubicBezTo>
                  <a:lnTo>
                    <a:pt x="21194" y="827"/>
                  </a:lnTo>
                  <a:cubicBezTo>
                    <a:pt x="21245" y="830"/>
                    <a:pt x="21290" y="831"/>
                    <a:pt x="21330" y="831"/>
                  </a:cubicBezTo>
                  <a:cubicBezTo>
                    <a:pt x="21444" y="831"/>
                    <a:pt x="21520" y="819"/>
                    <a:pt x="21592" y="771"/>
                  </a:cubicBezTo>
                  <a:cubicBezTo>
                    <a:pt x="21644" y="714"/>
                    <a:pt x="21671" y="686"/>
                    <a:pt x="21683" y="686"/>
                  </a:cubicBezTo>
                  <a:cubicBezTo>
                    <a:pt x="21695" y="686"/>
                    <a:pt x="21693" y="714"/>
                    <a:pt x="21689" y="771"/>
                  </a:cubicBezTo>
                  <a:cubicBezTo>
                    <a:pt x="21689" y="817"/>
                    <a:pt x="21738" y="859"/>
                    <a:pt x="21805" y="859"/>
                  </a:cubicBezTo>
                  <a:cubicBezTo>
                    <a:pt x="21832" y="859"/>
                    <a:pt x="21861" y="852"/>
                    <a:pt x="21892" y="836"/>
                  </a:cubicBezTo>
                  <a:cubicBezTo>
                    <a:pt x="21932" y="785"/>
                    <a:pt x="21974" y="767"/>
                    <a:pt x="22009" y="767"/>
                  </a:cubicBezTo>
                  <a:cubicBezTo>
                    <a:pt x="22057" y="767"/>
                    <a:pt x="22091" y="802"/>
                    <a:pt x="22086" y="836"/>
                  </a:cubicBezTo>
                  <a:cubicBezTo>
                    <a:pt x="22038" y="896"/>
                    <a:pt x="22013" y="927"/>
                    <a:pt x="22051" y="927"/>
                  </a:cubicBezTo>
                  <a:cubicBezTo>
                    <a:pt x="22088" y="927"/>
                    <a:pt x="22188" y="896"/>
                    <a:pt x="22386" y="836"/>
                  </a:cubicBezTo>
                  <a:cubicBezTo>
                    <a:pt x="22589" y="836"/>
                    <a:pt x="22986" y="779"/>
                    <a:pt x="23286" y="779"/>
                  </a:cubicBezTo>
                  <a:cubicBezTo>
                    <a:pt x="23684" y="779"/>
                    <a:pt x="23886" y="787"/>
                    <a:pt x="23984" y="844"/>
                  </a:cubicBezTo>
                  <a:cubicBezTo>
                    <a:pt x="23984" y="855"/>
                    <a:pt x="23984" y="865"/>
                    <a:pt x="23986" y="874"/>
                  </a:cubicBezTo>
                  <a:lnTo>
                    <a:pt x="23986" y="874"/>
                  </a:lnTo>
                  <a:cubicBezTo>
                    <a:pt x="24002" y="787"/>
                    <a:pt x="24113" y="787"/>
                    <a:pt x="24381" y="787"/>
                  </a:cubicBezTo>
                  <a:cubicBezTo>
                    <a:pt x="24455" y="805"/>
                    <a:pt x="24531" y="814"/>
                    <a:pt x="24605" y="814"/>
                  </a:cubicBezTo>
                  <a:cubicBezTo>
                    <a:pt x="24735" y="814"/>
                    <a:pt x="24863" y="787"/>
                    <a:pt x="24981" y="730"/>
                  </a:cubicBezTo>
                  <a:lnTo>
                    <a:pt x="24786" y="730"/>
                  </a:lnTo>
                  <a:cubicBezTo>
                    <a:pt x="24786" y="658"/>
                    <a:pt x="24821" y="629"/>
                    <a:pt x="24891" y="629"/>
                  </a:cubicBezTo>
                  <a:cubicBezTo>
                    <a:pt x="24939" y="629"/>
                    <a:pt x="25004" y="642"/>
                    <a:pt x="25086" y="665"/>
                  </a:cubicBezTo>
                  <a:cubicBezTo>
                    <a:pt x="25183" y="665"/>
                    <a:pt x="25183" y="730"/>
                    <a:pt x="25183" y="787"/>
                  </a:cubicBezTo>
                  <a:cubicBezTo>
                    <a:pt x="25183" y="852"/>
                    <a:pt x="25281" y="909"/>
                    <a:pt x="25378" y="909"/>
                  </a:cubicBezTo>
                  <a:cubicBezTo>
                    <a:pt x="25483" y="909"/>
                    <a:pt x="25581" y="909"/>
                    <a:pt x="25483" y="852"/>
                  </a:cubicBezTo>
                  <a:cubicBezTo>
                    <a:pt x="25483" y="787"/>
                    <a:pt x="25483" y="787"/>
                    <a:pt x="25581" y="787"/>
                  </a:cubicBezTo>
                  <a:cubicBezTo>
                    <a:pt x="25603" y="790"/>
                    <a:pt x="25625" y="792"/>
                    <a:pt x="25647" y="792"/>
                  </a:cubicBezTo>
                  <a:cubicBezTo>
                    <a:pt x="25729" y="792"/>
                    <a:pt x="25810" y="769"/>
                    <a:pt x="25881" y="730"/>
                  </a:cubicBezTo>
                  <a:cubicBezTo>
                    <a:pt x="25881" y="673"/>
                    <a:pt x="25978" y="673"/>
                    <a:pt x="26083" y="673"/>
                  </a:cubicBezTo>
                  <a:cubicBezTo>
                    <a:pt x="26161" y="709"/>
                    <a:pt x="26251" y="732"/>
                    <a:pt x="26343" y="732"/>
                  </a:cubicBezTo>
                  <a:cubicBezTo>
                    <a:pt x="26356" y="732"/>
                    <a:pt x="26370" y="731"/>
                    <a:pt x="26383" y="730"/>
                  </a:cubicBezTo>
                  <a:lnTo>
                    <a:pt x="26383" y="730"/>
                  </a:lnTo>
                  <a:lnTo>
                    <a:pt x="26375" y="795"/>
                  </a:lnTo>
                  <a:cubicBezTo>
                    <a:pt x="26375" y="852"/>
                    <a:pt x="26481" y="917"/>
                    <a:pt x="26481" y="917"/>
                  </a:cubicBezTo>
                  <a:cubicBezTo>
                    <a:pt x="26578" y="917"/>
                    <a:pt x="26578" y="852"/>
                    <a:pt x="26578" y="852"/>
                  </a:cubicBezTo>
                  <a:cubicBezTo>
                    <a:pt x="26578" y="808"/>
                    <a:pt x="28025" y="803"/>
                    <a:pt x="28809" y="803"/>
                  </a:cubicBezTo>
                  <a:cubicBezTo>
                    <a:pt x="29033" y="803"/>
                    <a:pt x="29203" y="803"/>
                    <a:pt x="29270" y="803"/>
                  </a:cubicBezTo>
                  <a:cubicBezTo>
                    <a:pt x="29375" y="837"/>
                    <a:pt x="29505" y="853"/>
                    <a:pt x="29593" y="853"/>
                  </a:cubicBezTo>
                  <a:cubicBezTo>
                    <a:pt x="29674" y="853"/>
                    <a:pt x="29718" y="839"/>
                    <a:pt x="29667" y="811"/>
                  </a:cubicBezTo>
                  <a:cubicBezTo>
                    <a:pt x="29667" y="759"/>
                    <a:pt x="29989" y="754"/>
                    <a:pt x="30425" y="754"/>
                  </a:cubicBezTo>
                  <a:cubicBezTo>
                    <a:pt x="30534" y="754"/>
                    <a:pt x="30650" y="755"/>
                    <a:pt x="30770" y="755"/>
                  </a:cubicBezTo>
                  <a:cubicBezTo>
                    <a:pt x="30909" y="755"/>
                    <a:pt x="31041" y="755"/>
                    <a:pt x="31161" y="755"/>
                  </a:cubicBezTo>
                  <a:cubicBezTo>
                    <a:pt x="31645" y="755"/>
                    <a:pt x="31962" y="750"/>
                    <a:pt x="31962" y="698"/>
                  </a:cubicBezTo>
                  <a:cubicBezTo>
                    <a:pt x="31962" y="698"/>
                    <a:pt x="32059" y="698"/>
                    <a:pt x="32270" y="706"/>
                  </a:cubicBezTo>
                  <a:cubicBezTo>
                    <a:pt x="32285" y="706"/>
                    <a:pt x="32301" y="707"/>
                    <a:pt x="32317" y="707"/>
                  </a:cubicBezTo>
                  <a:cubicBezTo>
                    <a:pt x="32489" y="707"/>
                    <a:pt x="32660" y="673"/>
                    <a:pt x="32762" y="673"/>
                  </a:cubicBezTo>
                  <a:cubicBezTo>
                    <a:pt x="32772" y="673"/>
                    <a:pt x="32780" y="673"/>
                    <a:pt x="32789" y="673"/>
                  </a:cubicBezTo>
                  <a:cubicBezTo>
                    <a:pt x="32834" y="657"/>
                    <a:pt x="32879" y="650"/>
                    <a:pt x="32908" y="650"/>
                  </a:cubicBezTo>
                  <a:cubicBezTo>
                    <a:pt x="32951" y="650"/>
                    <a:pt x="32962" y="665"/>
                    <a:pt x="32894" y="690"/>
                  </a:cubicBezTo>
                  <a:cubicBezTo>
                    <a:pt x="32886" y="755"/>
                    <a:pt x="32878" y="811"/>
                    <a:pt x="32983" y="827"/>
                  </a:cubicBezTo>
                  <a:cubicBezTo>
                    <a:pt x="33024" y="834"/>
                    <a:pt x="33057" y="837"/>
                    <a:pt x="33084" y="837"/>
                  </a:cubicBezTo>
                  <a:cubicBezTo>
                    <a:pt x="33189" y="837"/>
                    <a:pt x="33196" y="792"/>
                    <a:pt x="33202" y="746"/>
                  </a:cubicBezTo>
                  <a:cubicBezTo>
                    <a:pt x="33212" y="708"/>
                    <a:pt x="33253" y="698"/>
                    <a:pt x="33285" y="698"/>
                  </a:cubicBezTo>
                  <a:cubicBezTo>
                    <a:pt x="33306" y="698"/>
                    <a:pt x="33324" y="703"/>
                    <a:pt x="33324" y="706"/>
                  </a:cubicBezTo>
                  <a:cubicBezTo>
                    <a:pt x="33421" y="730"/>
                    <a:pt x="33421" y="730"/>
                    <a:pt x="33413" y="787"/>
                  </a:cubicBezTo>
                  <a:lnTo>
                    <a:pt x="33380" y="900"/>
                  </a:lnTo>
                  <a:lnTo>
                    <a:pt x="33478" y="933"/>
                  </a:lnTo>
                  <a:cubicBezTo>
                    <a:pt x="33486" y="902"/>
                    <a:pt x="33521" y="895"/>
                    <a:pt x="33551" y="895"/>
                  </a:cubicBezTo>
                  <a:cubicBezTo>
                    <a:pt x="33577" y="895"/>
                    <a:pt x="33599" y="900"/>
                    <a:pt x="33599" y="900"/>
                  </a:cubicBezTo>
                  <a:cubicBezTo>
                    <a:pt x="33697" y="925"/>
                    <a:pt x="33697" y="925"/>
                    <a:pt x="33664" y="1038"/>
                  </a:cubicBezTo>
                  <a:cubicBezTo>
                    <a:pt x="33639" y="1109"/>
                    <a:pt x="33667" y="1145"/>
                    <a:pt x="33722" y="1145"/>
                  </a:cubicBezTo>
                  <a:cubicBezTo>
                    <a:pt x="33757" y="1145"/>
                    <a:pt x="33801" y="1131"/>
                    <a:pt x="33851" y="1103"/>
                  </a:cubicBezTo>
                  <a:lnTo>
                    <a:pt x="34070" y="1119"/>
                  </a:lnTo>
                  <a:cubicBezTo>
                    <a:pt x="34103" y="1213"/>
                    <a:pt x="34218" y="1228"/>
                    <a:pt x="34327" y="1228"/>
                  </a:cubicBezTo>
                  <a:cubicBezTo>
                    <a:pt x="34378" y="1228"/>
                    <a:pt x="34428" y="1225"/>
                    <a:pt x="34467" y="1225"/>
                  </a:cubicBezTo>
                  <a:cubicBezTo>
                    <a:pt x="34496" y="1335"/>
                    <a:pt x="34550" y="1387"/>
                    <a:pt x="34631" y="1387"/>
                  </a:cubicBezTo>
                  <a:cubicBezTo>
                    <a:pt x="34664" y="1387"/>
                    <a:pt x="34701" y="1379"/>
                    <a:pt x="34743" y="1363"/>
                  </a:cubicBezTo>
                  <a:cubicBezTo>
                    <a:pt x="34751" y="1347"/>
                    <a:pt x="34764" y="1340"/>
                    <a:pt x="34780" y="1340"/>
                  </a:cubicBezTo>
                  <a:cubicBezTo>
                    <a:pt x="34821" y="1340"/>
                    <a:pt x="34880" y="1391"/>
                    <a:pt x="34921" y="1468"/>
                  </a:cubicBezTo>
                  <a:cubicBezTo>
                    <a:pt x="34978" y="1582"/>
                    <a:pt x="35075" y="1622"/>
                    <a:pt x="35237" y="1744"/>
                  </a:cubicBezTo>
                  <a:cubicBezTo>
                    <a:pt x="35351" y="1752"/>
                    <a:pt x="35959" y="2181"/>
                    <a:pt x="36445" y="2846"/>
                  </a:cubicBezTo>
                  <a:cubicBezTo>
                    <a:pt x="36986" y="3586"/>
                    <a:pt x="37168" y="4185"/>
                    <a:pt x="37228" y="4185"/>
                  </a:cubicBezTo>
                  <a:cubicBezTo>
                    <a:pt x="37229" y="4185"/>
                    <a:pt x="37231" y="4185"/>
                    <a:pt x="37232" y="4184"/>
                  </a:cubicBezTo>
                  <a:cubicBezTo>
                    <a:pt x="37264" y="4257"/>
                    <a:pt x="37272" y="4330"/>
                    <a:pt x="37248" y="4403"/>
                  </a:cubicBezTo>
                  <a:cubicBezTo>
                    <a:pt x="37191" y="4419"/>
                    <a:pt x="37223" y="4517"/>
                    <a:pt x="37361" y="4581"/>
                  </a:cubicBezTo>
                  <a:cubicBezTo>
                    <a:pt x="37442" y="4671"/>
                    <a:pt x="37507" y="4654"/>
                    <a:pt x="37386" y="4687"/>
                  </a:cubicBezTo>
                  <a:cubicBezTo>
                    <a:pt x="37321" y="4703"/>
                    <a:pt x="37394" y="4898"/>
                    <a:pt x="37451" y="5303"/>
                  </a:cubicBezTo>
                  <a:cubicBezTo>
                    <a:pt x="37499" y="5611"/>
                    <a:pt x="37491" y="6025"/>
                    <a:pt x="37564" y="6025"/>
                  </a:cubicBezTo>
                  <a:cubicBezTo>
                    <a:pt x="37593" y="6148"/>
                    <a:pt x="37604" y="6199"/>
                    <a:pt x="37598" y="6199"/>
                  </a:cubicBezTo>
                  <a:cubicBezTo>
                    <a:pt x="37593" y="6199"/>
                    <a:pt x="37579" y="6174"/>
                    <a:pt x="37556" y="6130"/>
                  </a:cubicBezTo>
                  <a:cubicBezTo>
                    <a:pt x="37545" y="6120"/>
                    <a:pt x="37534" y="6116"/>
                    <a:pt x="37524" y="6116"/>
                  </a:cubicBezTo>
                  <a:cubicBezTo>
                    <a:pt x="37425" y="6116"/>
                    <a:pt x="37383" y="6556"/>
                    <a:pt x="37434" y="6843"/>
                  </a:cubicBezTo>
                  <a:cubicBezTo>
                    <a:pt x="37419" y="6945"/>
                    <a:pt x="37403" y="7038"/>
                    <a:pt x="37344" y="7038"/>
                  </a:cubicBezTo>
                  <a:cubicBezTo>
                    <a:pt x="37342" y="7038"/>
                    <a:pt x="37340" y="7038"/>
                    <a:pt x="37337" y="7038"/>
                  </a:cubicBezTo>
                  <a:cubicBezTo>
                    <a:pt x="37305" y="7208"/>
                    <a:pt x="37280" y="7379"/>
                    <a:pt x="37272" y="7549"/>
                  </a:cubicBezTo>
                  <a:cubicBezTo>
                    <a:pt x="37207" y="7776"/>
                    <a:pt x="37118" y="8003"/>
                    <a:pt x="37021" y="8222"/>
                  </a:cubicBezTo>
                  <a:cubicBezTo>
                    <a:pt x="36964" y="8351"/>
                    <a:pt x="36915" y="8481"/>
                    <a:pt x="36891" y="8619"/>
                  </a:cubicBezTo>
                  <a:cubicBezTo>
                    <a:pt x="36870" y="8652"/>
                    <a:pt x="36850" y="8684"/>
                    <a:pt x="36834" y="8708"/>
                  </a:cubicBezTo>
                  <a:cubicBezTo>
                    <a:pt x="36832" y="8707"/>
                    <a:pt x="36830" y="8707"/>
                    <a:pt x="36828" y="8707"/>
                  </a:cubicBezTo>
                  <a:cubicBezTo>
                    <a:pt x="36762" y="8707"/>
                    <a:pt x="36526" y="9155"/>
                    <a:pt x="36048" y="9665"/>
                  </a:cubicBezTo>
                  <a:cubicBezTo>
                    <a:pt x="35553" y="10184"/>
                    <a:pt x="35018" y="10508"/>
                    <a:pt x="34897" y="10508"/>
                  </a:cubicBezTo>
                  <a:cubicBezTo>
                    <a:pt x="34840" y="10549"/>
                    <a:pt x="34791" y="10597"/>
                    <a:pt x="34751" y="10662"/>
                  </a:cubicBezTo>
                  <a:cubicBezTo>
                    <a:pt x="34743" y="10774"/>
                    <a:pt x="34646" y="10859"/>
                    <a:pt x="34530" y="10859"/>
                  </a:cubicBezTo>
                  <a:cubicBezTo>
                    <a:pt x="34520" y="10859"/>
                    <a:pt x="34510" y="10858"/>
                    <a:pt x="34499" y="10857"/>
                  </a:cubicBezTo>
                  <a:cubicBezTo>
                    <a:pt x="34478" y="10848"/>
                    <a:pt x="34452" y="10844"/>
                    <a:pt x="34422" y="10844"/>
                  </a:cubicBezTo>
                  <a:cubicBezTo>
                    <a:pt x="34256" y="10844"/>
                    <a:pt x="33983" y="10965"/>
                    <a:pt x="33925" y="11081"/>
                  </a:cubicBezTo>
                  <a:lnTo>
                    <a:pt x="33925" y="11081"/>
                  </a:lnTo>
                  <a:cubicBezTo>
                    <a:pt x="33920" y="11066"/>
                    <a:pt x="33913" y="11047"/>
                    <a:pt x="33907" y="11027"/>
                  </a:cubicBezTo>
                  <a:cubicBezTo>
                    <a:pt x="33883" y="11015"/>
                    <a:pt x="33853" y="11009"/>
                    <a:pt x="33820" y="11009"/>
                  </a:cubicBezTo>
                  <a:cubicBezTo>
                    <a:pt x="33680" y="11009"/>
                    <a:pt x="33488" y="11111"/>
                    <a:pt x="33429" y="11230"/>
                  </a:cubicBezTo>
                  <a:cubicBezTo>
                    <a:pt x="33364" y="11211"/>
                    <a:pt x="33301" y="11192"/>
                    <a:pt x="33241" y="11192"/>
                  </a:cubicBezTo>
                  <a:cubicBezTo>
                    <a:pt x="33197" y="11192"/>
                    <a:pt x="33154" y="11202"/>
                    <a:pt x="33113" y="11230"/>
                  </a:cubicBezTo>
                  <a:cubicBezTo>
                    <a:pt x="33086" y="11234"/>
                    <a:pt x="33067" y="11237"/>
                    <a:pt x="33052" y="11237"/>
                  </a:cubicBezTo>
                  <a:cubicBezTo>
                    <a:pt x="33014" y="11237"/>
                    <a:pt x="33011" y="11215"/>
                    <a:pt x="32999" y="11132"/>
                  </a:cubicBezTo>
                  <a:cubicBezTo>
                    <a:pt x="32992" y="11075"/>
                    <a:pt x="32985" y="11024"/>
                    <a:pt x="32917" y="11024"/>
                  </a:cubicBezTo>
                  <a:cubicBezTo>
                    <a:pt x="32907" y="11024"/>
                    <a:pt x="32897" y="11025"/>
                    <a:pt x="32886" y="11027"/>
                  </a:cubicBezTo>
                  <a:cubicBezTo>
                    <a:pt x="32789" y="11035"/>
                    <a:pt x="32789" y="11100"/>
                    <a:pt x="32797" y="11157"/>
                  </a:cubicBezTo>
                  <a:cubicBezTo>
                    <a:pt x="32732" y="11165"/>
                    <a:pt x="32667" y="11173"/>
                    <a:pt x="32602" y="11173"/>
                  </a:cubicBezTo>
                  <a:cubicBezTo>
                    <a:pt x="32602" y="11173"/>
                    <a:pt x="32497" y="11181"/>
                    <a:pt x="32505" y="11238"/>
                  </a:cubicBezTo>
                  <a:cubicBezTo>
                    <a:pt x="32505" y="11303"/>
                    <a:pt x="32399" y="11303"/>
                    <a:pt x="32302" y="11311"/>
                  </a:cubicBezTo>
                  <a:cubicBezTo>
                    <a:pt x="32302" y="11292"/>
                    <a:pt x="32293" y="11284"/>
                    <a:pt x="32282" y="11284"/>
                  </a:cubicBezTo>
                  <a:cubicBezTo>
                    <a:pt x="32258" y="11284"/>
                    <a:pt x="32228" y="11328"/>
                    <a:pt x="32302" y="11368"/>
                  </a:cubicBezTo>
                  <a:cubicBezTo>
                    <a:pt x="32302" y="11424"/>
                    <a:pt x="32302" y="11489"/>
                    <a:pt x="32197" y="11489"/>
                  </a:cubicBezTo>
                  <a:lnTo>
                    <a:pt x="32197" y="11611"/>
                  </a:lnTo>
                  <a:cubicBezTo>
                    <a:pt x="32197" y="11732"/>
                    <a:pt x="32189" y="11789"/>
                    <a:pt x="32416" y="11846"/>
                  </a:cubicBezTo>
                  <a:cubicBezTo>
                    <a:pt x="32564" y="11862"/>
                    <a:pt x="32702" y="11870"/>
                    <a:pt x="32819" y="11870"/>
                  </a:cubicBezTo>
                  <a:cubicBezTo>
                    <a:pt x="33059" y="11870"/>
                    <a:pt x="33213" y="11836"/>
                    <a:pt x="33202" y="11765"/>
                  </a:cubicBezTo>
                  <a:cubicBezTo>
                    <a:pt x="33267" y="11716"/>
                    <a:pt x="33340" y="11684"/>
                    <a:pt x="33413" y="11668"/>
                  </a:cubicBezTo>
                  <a:cubicBezTo>
                    <a:pt x="33449" y="11659"/>
                    <a:pt x="33488" y="11655"/>
                    <a:pt x="33526" y="11655"/>
                  </a:cubicBezTo>
                  <a:cubicBezTo>
                    <a:pt x="33565" y="11655"/>
                    <a:pt x="33603" y="11659"/>
                    <a:pt x="33640" y="11668"/>
                  </a:cubicBezTo>
                  <a:cubicBezTo>
                    <a:pt x="33643" y="11679"/>
                    <a:pt x="33660" y="11685"/>
                    <a:pt x="33690" y="11685"/>
                  </a:cubicBezTo>
                  <a:cubicBezTo>
                    <a:pt x="33741" y="11685"/>
                    <a:pt x="33830" y="11669"/>
                    <a:pt x="33948" y="11643"/>
                  </a:cubicBezTo>
                  <a:cubicBezTo>
                    <a:pt x="34175" y="11578"/>
                    <a:pt x="34402" y="11489"/>
                    <a:pt x="34629" y="11392"/>
                  </a:cubicBezTo>
                  <a:cubicBezTo>
                    <a:pt x="34864" y="11286"/>
                    <a:pt x="35099" y="11165"/>
                    <a:pt x="35318" y="11027"/>
                  </a:cubicBezTo>
                  <a:cubicBezTo>
                    <a:pt x="35424" y="10962"/>
                    <a:pt x="35537" y="10913"/>
                    <a:pt x="35651" y="10873"/>
                  </a:cubicBezTo>
                  <a:cubicBezTo>
                    <a:pt x="35724" y="10857"/>
                    <a:pt x="35805" y="10832"/>
                    <a:pt x="35869" y="10784"/>
                  </a:cubicBezTo>
                  <a:cubicBezTo>
                    <a:pt x="35837" y="10735"/>
                    <a:pt x="36397" y="10322"/>
                    <a:pt x="36891" y="9681"/>
                  </a:cubicBezTo>
                  <a:cubicBezTo>
                    <a:pt x="37402" y="9049"/>
                    <a:pt x="37710" y="8287"/>
                    <a:pt x="37653" y="8262"/>
                  </a:cubicBezTo>
                  <a:cubicBezTo>
                    <a:pt x="37694" y="8157"/>
                    <a:pt x="37734" y="8051"/>
                    <a:pt x="37734" y="8051"/>
                  </a:cubicBezTo>
                  <a:cubicBezTo>
                    <a:pt x="37736" y="8052"/>
                    <a:pt x="37738" y="8052"/>
                    <a:pt x="37740" y="8052"/>
                  </a:cubicBezTo>
                  <a:cubicBezTo>
                    <a:pt x="37790" y="8052"/>
                    <a:pt x="37882" y="7849"/>
                    <a:pt x="37929" y="7630"/>
                  </a:cubicBezTo>
                  <a:cubicBezTo>
                    <a:pt x="37937" y="7524"/>
                    <a:pt x="37945" y="7419"/>
                    <a:pt x="37961" y="7314"/>
                  </a:cubicBezTo>
                  <a:lnTo>
                    <a:pt x="37986" y="7168"/>
                  </a:lnTo>
                  <a:cubicBezTo>
                    <a:pt x="37989" y="7169"/>
                    <a:pt x="37993" y="7169"/>
                    <a:pt x="37996" y="7169"/>
                  </a:cubicBezTo>
                  <a:cubicBezTo>
                    <a:pt x="38045" y="7169"/>
                    <a:pt x="38061" y="7056"/>
                    <a:pt x="38099" y="6835"/>
                  </a:cubicBezTo>
                  <a:cubicBezTo>
                    <a:pt x="38140" y="6608"/>
                    <a:pt x="38132" y="6495"/>
                    <a:pt x="38075" y="6487"/>
                  </a:cubicBezTo>
                  <a:cubicBezTo>
                    <a:pt x="38075" y="6430"/>
                    <a:pt x="38099" y="6203"/>
                    <a:pt x="38099" y="5943"/>
                  </a:cubicBezTo>
                  <a:cubicBezTo>
                    <a:pt x="38099" y="5692"/>
                    <a:pt x="38099" y="5400"/>
                    <a:pt x="38099" y="5222"/>
                  </a:cubicBezTo>
                  <a:cubicBezTo>
                    <a:pt x="38140" y="5100"/>
                    <a:pt x="38067" y="4995"/>
                    <a:pt x="37986" y="4889"/>
                  </a:cubicBezTo>
                  <a:cubicBezTo>
                    <a:pt x="37982" y="4891"/>
                    <a:pt x="37979" y="4891"/>
                    <a:pt x="37975" y="4891"/>
                  </a:cubicBezTo>
                  <a:cubicBezTo>
                    <a:pt x="37925" y="4891"/>
                    <a:pt x="37846" y="4793"/>
                    <a:pt x="37823" y="4695"/>
                  </a:cubicBezTo>
                  <a:lnTo>
                    <a:pt x="37937" y="4671"/>
                  </a:lnTo>
                  <a:cubicBezTo>
                    <a:pt x="37972" y="4709"/>
                    <a:pt x="37994" y="4732"/>
                    <a:pt x="38003" y="4732"/>
                  </a:cubicBezTo>
                  <a:cubicBezTo>
                    <a:pt x="38017" y="4732"/>
                    <a:pt x="38004" y="4678"/>
                    <a:pt x="37969" y="4541"/>
                  </a:cubicBezTo>
                  <a:cubicBezTo>
                    <a:pt x="37937" y="4427"/>
                    <a:pt x="37913" y="4322"/>
                    <a:pt x="37913" y="4322"/>
                  </a:cubicBezTo>
                  <a:cubicBezTo>
                    <a:pt x="37912" y="4322"/>
                    <a:pt x="37911" y="4322"/>
                    <a:pt x="37910" y="4322"/>
                  </a:cubicBezTo>
                  <a:cubicBezTo>
                    <a:pt x="37844" y="4322"/>
                    <a:pt x="37696" y="3761"/>
                    <a:pt x="37305" y="3073"/>
                  </a:cubicBezTo>
                  <a:cubicBezTo>
                    <a:pt x="36803" y="2245"/>
                    <a:pt x="36508" y="2008"/>
                    <a:pt x="36453" y="2008"/>
                  </a:cubicBezTo>
                  <a:cubicBezTo>
                    <a:pt x="36449" y="2008"/>
                    <a:pt x="36447" y="2009"/>
                    <a:pt x="36445" y="2011"/>
                  </a:cubicBezTo>
                  <a:cubicBezTo>
                    <a:pt x="36438" y="2017"/>
                    <a:pt x="36430" y="2021"/>
                    <a:pt x="36421" y="2021"/>
                  </a:cubicBezTo>
                  <a:cubicBezTo>
                    <a:pt x="36373" y="2021"/>
                    <a:pt x="36298" y="1922"/>
                    <a:pt x="36113" y="1695"/>
                  </a:cubicBezTo>
                  <a:cubicBezTo>
                    <a:pt x="35715" y="1103"/>
                    <a:pt x="35683" y="1119"/>
                    <a:pt x="35561" y="1095"/>
                  </a:cubicBezTo>
                  <a:lnTo>
                    <a:pt x="35561" y="1095"/>
                  </a:lnTo>
                  <a:cubicBezTo>
                    <a:pt x="35659" y="1168"/>
                    <a:pt x="35618" y="1217"/>
                    <a:pt x="35586" y="1265"/>
                  </a:cubicBezTo>
                  <a:cubicBezTo>
                    <a:pt x="35563" y="1296"/>
                    <a:pt x="35540" y="1309"/>
                    <a:pt x="35517" y="1309"/>
                  </a:cubicBezTo>
                  <a:cubicBezTo>
                    <a:pt x="35467" y="1309"/>
                    <a:pt x="35422" y="1242"/>
                    <a:pt x="35399" y="1136"/>
                  </a:cubicBezTo>
                  <a:cubicBezTo>
                    <a:pt x="35432" y="1087"/>
                    <a:pt x="35083" y="819"/>
                    <a:pt x="34670" y="657"/>
                  </a:cubicBezTo>
                  <a:cubicBezTo>
                    <a:pt x="34331" y="511"/>
                    <a:pt x="33966" y="425"/>
                    <a:pt x="33804" y="425"/>
                  </a:cubicBezTo>
                  <a:cubicBezTo>
                    <a:pt x="33768" y="425"/>
                    <a:pt x="33742" y="429"/>
                    <a:pt x="33729" y="438"/>
                  </a:cubicBezTo>
                  <a:cubicBezTo>
                    <a:pt x="33733" y="424"/>
                    <a:pt x="33738" y="405"/>
                    <a:pt x="33745" y="382"/>
                  </a:cubicBezTo>
                  <a:cubicBezTo>
                    <a:pt x="33761" y="333"/>
                    <a:pt x="33656" y="276"/>
                    <a:pt x="33202" y="195"/>
                  </a:cubicBezTo>
                  <a:lnTo>
                    <a:pt x="32853" y="146"/>
                  </a:lnTo>
                  <a:cubicBezTo>
                    <a:pt x="32851" y="182"/>
                    <a:pt x="32771" y="195"/>
                    <a:pt x="32668" y="195"/>
                  </a:cubicBezTo>
                  <a:cubicBezTo>
                    <a:pt x="32464" y="195"/>
                    <a:pt x="32167" y="144"/>
                    <a:pt x="32172" y="106"/>
                  </a:cubicBezTo>
                  <a:cubicBezTo>
                    <a:pt x="32075" y="41"/>
                    <a:pt x="32075" y="41"/>
                    <a:pt x="31872" y="41"/>
                  </a:cubicBezTo>
                  <a:cubicBezTo>
                    <a:pt x="31747" y="92"/>
                    <a:pt x="31589" y="110"/>
                    <a:pt x="31446" y="110"/>
                  </a:cubicBezTo>
                  <a:cubicBezTo>
                    <a:pt x="31246" y="110"/>
                    <a:pt x="31078" y="74"/>
                    <a:pt x="31078" y="41"/>
                  </a:cubicBezTo>
                  <a:lnTo>
                    <a:pt x="30875" y="41"/>
                  </a:lnTo>
                  <a:cubicBezTo>
                    <a:pt x="30762" y="76"/>
                    <a:pt x="30649" y="99"/>
                    <a:pt x="30531" y="99"/>
                  </a:cubicBezTo>
                  <a:cubicBezTo>
                    <a:pt x="30513" y="99"/>
                    <a:pt x="30496" y="99"/>
                    <a:pt x="30478" y="98"/>
                  </a:cubicBezTo>
                  <a:cubicBezTo>
                    <a:pt x="30418" y="98"/>
                    <a:pt x="30366" y="97"/>
                    <a:pt x="30322" y="97"/>
                  </a:cubicBezTo>
                  <a:cubicBezTo>
                    <a:pt x="30147" y="97"/>
                    <a:pt x="30100" y="103"/>
                    <a:pt x="30178" y="155"/>
                  </a:cubicBezTo>
                  <a:cubicBezTo>
                    <a:pt x="30178" y="211"/>
                    <a:pt x="30178" y="276"/>
                    <a:pt x="30072" y="276"/>
                  </a:cubicBezTo>
                  <a:lnTo>
                    <a:pt x="30072" y="211"/>
                  </a:lnTo>
                  <a:cubicBezTo>
                    <a:pt x="30072" y="155"/>
                    <a:pt x="29781" y="155"/>
                    <a:pt x="29375" y="146"/>
                  </a:cubicBezTo>
                  <a:cubicBezTo>
                    <a:pt x="28881" y="146"/>
                    <a:pt x="28678" y="146"/>
                    <a:pt x="28581" y="90"/>
                  </a:cubicBezTo>
                  <a:lnTo>
                    <a:pt x="28483" y="146"/>
                  </a:lnTo>
                  <a:cubicBezTo>
                    <a:pt x="28431" y="175"/>
                    <a:pt x="28380" y="189"/>
                    <a:pt x="28342" y="189"/>
                  </a:cubicBezTo>
                  <a:cubicBezTo>
                    <a:pt x="28305" y="189"/>
                    <a:pt x="28281" y="175"/>
                    <a:pt x="28281" y="146"/>
                  </a:cubicBezTo>
                  <a:cubicBezTo>
                    <a:pt x="28230" y="113"/>
                    <a:pt x="28100" y="97"/>
                    <a:pt x="27958" y="97"/>
                  </a:cubicBezTo>
                  <a:cubicBezTo>
                    <a:pt x="27825" y="97"/>
                    <a:pt x="27681" y="111"/>
                    <a:pt x="27583" y="138"/>
                  </a:cubicBezTo>
                  <a:lnTo>
                    <a:pt x="27381" y="138"/>
                  </a:lnTo>
                  <a:cubicBezTo>
                    <a:pt x="27331" y="81"/>
                    <a:pt x="27229" y="50"/>
                    <a:pt x="27128" y="50"/>
                  </a:cubicBezTo>
                  <a:cubicBezTo>
                    <a:pt x="27031" y="50"/>
                    <a:pt x="26934" y="79"/>
                    <a:pt x="26886" y="138"/>
                  </a:cubicBezTo>
                  <a:cubicBezTo>
                    <a:pt x="26886" y="82"/>
                    <a:pt x="26789" y="82"/>
                    <a:pt x="26683" y="82"/>
                  </a:cubicBezTo>
                  <a:cubicBezTo>
                    <a:pt x="26589" y="109"/>
                    <a:pt x="26446" y="123"/>
                    <a:pt x="26324" y="123"/>
                  </a:cubicBezTo>
                  <a:cubicBezTo>
                    <a:pt x="26194" y="123"/>
                    <a:pt x="26087" y="107"/>
                    <a:pt x="26092" y="73"/>
                  </a:cubicBezTo>
                  <a:lnTo>
                    <a:pt x="25986" y="73"/>
                  </a:lnTo>
                  <a:cubicBezTo>
                    <a:pt x="25916" y="112"/>
                    <a:pt x="25835" y="135"/>
                    <a:pt x="25752" y="135"/>
                  </a:cubicBezTo>
                  <a:cubicBezTo>
                    <a:pt x="25730" y="135"/>
                    <a:pt x="25708" y="134"/>
                    <a:pt x="25686" y="130"/>
                  </a:cubicBezTo>
                  <a:cubicBezTo>
                    <a:pt x="25674" y="129"/>
                    <a:pt x="25661" y="129"/>
                    <a:pt x="25649" y="129"/>
                  </a:cubicBezTo>
                  <a:cubicBezTo>
                    <a:pt x="25562" y="129"/>
                    <a:pt x="25471" y="153"/>
                    <a:pt x="25386" y="195"/>
                  </a:cubicBezTo>
                  <a:cubicBezTo>
                    <a:pt x="25329" y="228"/>
                    <a:pt x="25256" y="252"/>
                    <a:pt x="25192" y="252"/>
                  </a:cubicBezTo>
                  <a:cubicBezTo>
                    <a:pt x="25086" y="252"/>
                    <a:pt x="25192" y="195"/>
                    <a:pt x="25289" y="130"/>
                  </a:cubicBezTo>
                  <a:cubicBezTo>
                    <a:pt x="25373" y="107"/>
                    <a:pt x="25371" y="93"/>
                    <a:pt x="25318" y="93"/>
                  </a:cubicBezTo>
                  <a:cubicBezTo>
                    <a:pt x="25243" y="93"/>
                    <a:pt x="25067" y="120"/>
                    <a:pt x="24892" y="187"/>
                  </a:cubicBezTo>
                  <a:cubicBezTo>
                    <a:pt x="24742" y="248"/>
                    <a:pt x="24667" y="278"/>
                    <a:pt x="24654" y="278"/>
                  </a:cubicBezTo>
                  <a:cubicBezTo>
                    <a:pt x="24642" y="278"/>
                    <a:pt x="24693" y="248"/>
                    <a:pt x="24794" y="187"/>
                  </a:cubicBezTo>
                  <a:cubicBezTo>
                    <a:pt x="24863" y="147"/>
                    <a:pt x="24932" y="107"/>
                    <a:pt x="24897" y="107"/>
                  </a:cubicBezTo>
                  <a:cubicBezTo>
                    <a:pt x="24883" y="107"/>
                    <a:pt x="24851" y="114"/>
                    <a:pt x="24794" y="130"/>
                  </a:cubicBezTo>
                  <a:cubicBezTo>
                    <a:pt x="24794" y="130"/>
                    <a:pt x="24592" y="130"/>
                    <a:pt x="24592" y="187"/>
                  </a:cubicBezTo>
                  <a:lnTo>
                    <a:pt x="24292" y="187"/>
                  </a:lnTo>
                  <a:cubicBezTo>
                    <a:pt x="24179" y="152"/>
                    <a:pt x="24066" y="129"/>
                    <a:pt x="23947" y="129"/>
                  </a:cubicBezTo>
                  <a:cubicBezTo>
                    <a:pt x="23930" y="129"/>
                    <a:pt x="23912" y="129"/>
                    <a:pt x="23894" y="130"/>
                  </a:cubicBezTo>
                  <a:cubicBezTo>
                    <a:pt x="23847" y="158"/>
                    <a:pt x="23823" y="172"/>
                    <a:pt x="23799" y="172"/>
                  </a:cubicBezTo>
                  <a:cubicBezTo>
                    <a:pt x="23772" y="172"/>
                    <a:pt x="23746" y="156"/>
                    <a:pt x="23692" y="122"/>
                  </a:cubicBezTo>
                  <a:cubicBezTo>
                    <a:pt x="23692" y="99"/>
                    <a:pt x="23676" y="85"/>
                    <a:pt x="23657" y="85"/>
                  </a:cubicBezTo>
                  <a:cubicBezTo>
                    <a:pt x="23629" y="85"/>
                    <a:pt x="23594" y="115"/>
                    <a:pt x="23594" y="187"/>
                  </a:cubicBezTo>
                  <a:cubicBezTo>
                    <a:pt x="23550" y="215"/>
                    <a:pt x="23497" y="230"/>
                    <a:pt x="23444" y="230"/>
                  </a:cubicBezTo>
                  <a:cubicBezTo>
                    <a:pt x="23392" y="230"/>
                    <a:pt x="23339" y="215"/>
                    <a:pt x="23294" y="187"/>
                  </a:cubicBezTo>
                  <a:cubicBezTo>
                    <a:pt x="23294" y="115"/>
                    <a:pt x="23260" y="85"/>
                    <a:pt x="23232" y="85"/>
                  </a:cubicBezTo>
                  <a:cubicBezTo>
                    <a:pt x="23213" y="85"/>
                    <a:pt x="23197" y="99"/>
                    <a:pt x="23197" y="122"/>
                  </a:cubicBezTo>
                  <a:cubicBezTo>
                    <a:pt x="23132" y="155"/>
                    <a:pt x="23067" y="179"/>
                    <a:pt x="22994" y="179"/>
                  </a:cubicBezTo>
                  <a:cubicBezTo>
                    <a:pt x="22994" y="122"/>
                    <a:pt x="22103" y="114"/>
                    <a:pt x="21203" y="114"/>
                  </a:cubicBezTo>
                  <a:cubicBezTo>
                    <a:pt x="21105" y="114"/>
                    <a:pt x="21000" y="171"/>
                    <a:pt x="21000" y="236"/>
                  </a:cubicBezTo>
                  <a:cubicBezTo>
                    <a:pt x="21000" y="284"/>
                    <a:pt x="21000" y="301"/>
                    <a:pt x="20993" y="301"/>
                  </a:cubicBezTo>
                  <a:cubicBezTo>
                    <a:pt x="20982" y="301"/>
                    <a:pt x="20959" y="268"/>
                    <a:pt x="20903" y="236"/>
                  </a:cubicBezTo>
                  <a:cubicBezTo>
                    <a:pt x="20854" y="142"/>
                    <a:pt x="20779" y="96"/>
                    <a:pt x="20728" y="96"/>
                  </a:cubicBezTo>
                  <a:cubicBezTo>
                    <a:pt x="20678" y="96"/>
                    <a:pt x="20651" y="142"/>
                    <a:pt x="20700" y="236"/>
                  </a:cubicBezTo>
                  <a:cubicBezTo>
                    <a:pt x="20749" y="292"/>
                    <a:pt x="20773" y="321"/>
                    <a:pt x="20761" y="321"/>
                  </a:cubicBezTo>
                  <a:cubicBezTo>
                    <a:pt x="20749" y="321"/>
                    <a:pt x="20700" y="292"/>
                    <a:pt x="20603" y="236"/>
                  </a:cubicBezTo>
                  <a:cubicBezTo>
                    <a:pt x="20552" y="202"/>
                    <a:pt x="20528" y="186"/>
                    <a:pt x="20502" y="186"/>
                  </a:cubicBezTo>
                  <a:cubicBezTo>
                    <a:pt x="20477" y="186"/>
                    <a:pt x="20451" y="200"/>
                    <a:pt x="20400" y="228"/>
                  </a:cubicBezTo>
                  <a:cubicBezTo>
                    <a:pt x="20400" y="260"/>
                    <a:pt x="20376" y="276"/>
                    <a:pt x="20351" y="276"/>
                  </a:cubicBezTo>
                  <a:cubicBezTo>
                    <a:pt x="20327" y="276"/>
                    <a:pt x="20303" y="260"/>
                    <a:pt x="20303" y="228"/>
                  </a:cubicBezTo>
                  <a:cubicBezTo>
                    <a:pt x="20234" y="187"/>
                    <a:pt x="20165" y="147"/>
                    <a:pt x="20128" y="147"/>
                  </a:cubicBezTo>
                  <a:cubicBezTo>
                    <a:pt x="20112" y="147"/>
                    <a:pt x="20102" y="154"/>
                    <a:pt x="20100" y="171"/>
                  </a:cubicBezTo>
                  <a:cubicBezTo>
                    <a:pt x="20035" y="163"/>
                    <a:pt x="19962" y="146"/>
                    <a:pt x="19905" y="106"/>
                  </a:cubicBezTo>
                  <a:cubicBezTo>
                    <a:pt x="19877" y="90"/>
                    <a:pt x="19848" y="83"/>
                    <a:pt x="19819" y="83"/>
                  </a:cubicBezTo>
                  <a:cubicBezTo>
                    <a:pt x="19748" y="83"/>
                    <a:pt x="19675" y="125"/>
                    <a:pt x="19605" y="171"/>
                  </a:cubicBezTo>
                  <a:cubicBezTo>
                    <a:pt x="19458" y="227"/>
                    <a:pt x="19359" y="255"/>
                    <a:pt x="19309" y="255"/>
                  </a:cubicBezTo>
                  <a:cubicBezTo>
                    <a:pt x="19257" y="255"/>
                    <a:pt x="19256" y="225"/>
                    <a:pt x="19305" y="163"/>
                  </a:cubicBezTo>
                  <a:cubicBezTo>
                    <a:pt x="19345" y="120"/>
                    <a:pt x="19298" y="101"/>
                    <a:pt x="19219" y="101"/>
                  </a:cubicBezTo>
                  <a:cubicBezTo>
                    <a:pt x="19088" y="101"/>
                    <a:pt x="18868" y="152"/>
                    <a:pt x="18803" y="228"/>
                  </a:cubicBezTo>
                  <a:cubicBezTo>
                    <a:pt x="18746" y="294"/>
                    <a:pt x="18722" y="322"/>
                    <a:pt x="18712" y="322"/>
                  </a:cubicBezTo>
                  <a:cubicBezTo>
                    <a:pt x="18705" y="322"/>
                    <a:pt x="18705" y="308"/>
                    <a:pt x="18705" y="284"/>
                  </a:cubicBezTo>
                  <a:cubicBezTo>
                    <a:pt x="18705" y="219"/>
                    <a:pt x="18608" y="219"/>
                    <a:pt x="18608" y="219"/>
                  </a:cubicBezTo>
                  <a:cubicBezTo>
                    <a:pt x="18511" y="219"/>
                    <a:pt x="18405" y="219"/>
                    <a:pt x="18405" y="163"/>
                  </a:cubicBezTo>
                  <a:cubicBezTo>
                    <a:pt x="18308" y="171"/>
                    <a:pt x="18203" y="187"/>
                    <a:pt x="18105" y="219"/>
                  </a:cubicBezTo>
                  <a:cubicBezTo>
                    <a:pt x="18032" y="265"/>
                    <a:pt x="17945" y="284"/>
                    <a:pt x="17858" y="284"/>
                  </a:cubicBezTo>
                  <a:cubicBezTo>
                    <a:pt x="17714" y="284"/>
                    <a:pt x="17574" y="231"/>
                    <a:pt x="17514" y="155"/>
                  </a:cubicBezTo>
                  <a:lnTo>
                    <a:pt x="17311" y="219"/>
                  </a:lnTo>
                  <a:cubicBezTo>
                    <a:pt x="17245" y="290"/>
                    <a:pt x="17183" y="342"/>
                    <a:pt x="17145" y="342"/>
                  </a:cubicBezTo>
                  <a:cubicBezTo>
                    <a:pt x="17122" y="342"/>
                    <a:pt x="17108" y="322"/>
                    <a:pt x="17108" y="276"/>
                  </a:cubicBezTo>
                  <a:cubicBezTo>
                    <a:pt x="17108" y="256"/>
                    <a:pt x="17108" y="235"/>
                    <a:pt x="17108" y="219"/>
                  </a:cubicBezTo>
                  <a:cubicBezTo>
                    <a:pt x="17071" y="262"/>
                    <a:pt x="16992" y="281"/>
                    <a:pt x="16907" y="281"/>
                  </a:cubicBezTo>
                  <a:cubicBezTo>
                    <a:pt x="16768" y="281"/>
                    <a:pt x="16614" y="230"/>
                    <a:pt x="16614" y="155"/>
                  </a:cubicBezTo>
                  <a:cubicBezTo>
                    <a:pt x="16614" y="98"/>
                    <a:pt x="16614" y="98"/>
                    <a:pt x="16516" y="98"/>
                  </a:cubicBezTo>
                  <a:lnTo>
                    <a:pt x="16516" y="155"/>
                  </a:lnTo>
                  <a:cubicBezTo>
                    <a:pt x="16516" y="211"/>
                    <a:pt x="16508" y="276"/>
                    <a:pt x="16411" y="276"/>
                  </a:cubicBezTo>
                  <a:cubicBezTo>
                    <a:pt x="16314" y="276"/>
                    <a:pt x="16216" y="268"/>
                    <a:pt x="16216" y="211"/>
                  </a:cubicBezTo>
                  <a:cubicBezTo>
                    <a:pt x="16142" y="171"/>
                    <a:pt x="16072" y="127"/>
                    <a:pt x="16037" y="127"/>
                  </a:cubicBezTo>
                  <a:cubicBezTo>
                    <a:pt x="16022" y="127"/>
                    <a:pt x="16014" y="135"/>
                    <a:pt x="16014" y="155"/>
                  </a:cubicBezTo>
                  <a:cubicBezTo>
                    <a:pt x="15941" y="146"/>
                    <a:pt x="15876" y="130"/>
                    <a:pt x="15819" y="90"/>
                  </a:cubicBezTo>
                  <a:lnTo>
                    <a:pt x="15414" y="90"/>
                  </a:lnTo>
                  <a:cubicBezTo>
                    <a:pt x="15365" y="118"/>
                    <a:pt x="15290" y="132"/>
                    <a:pt x="15228" y="132"/>
                  </a:cubicBezTo>
                  <a:cubicBezTo>
                    <a:pt x="15166" y="132"/>
                    <a:pt x="15118" y="118"/>
                    <a:pt x="15122" y="90"/>
                  </a:cubicBezTo>
                  <a:cubicBezTo>
                    <a:pt x="15016" y="90"/>
                    <a:pt x="14911" y="106"/>
                    <a:pt x="14822" y="146"/>
                  </a:cubicBezTo>
                  <a:cubicBezTo>
                    <a:pt x="14619" y="146"/>
                    <a:pt x="14522" y="146"/>
                    <a:pt x="14522" y="82"/>
                  </a:cubicBezTo>
                  <a:cubicBezTo>
                    <a:pt x="14522" y="53"/>
                    <a:pt x="14522" y="39"/>
                    <a:pt x="14509" y="39"/>
                  </a:cubicBezTo>
                  <a:cubicBezTo>
                    <a:pt x="14495" y="39"/>
                    <a:pt x="14469" y="53"/>
                    <a:pt x="14416" y="82"/>
                  </a:cubicBezTo>
                  <a:cubicBezTo>
                    <a:pt x="14416" y="146"/>
                    <a:pt x="14319" y="146"/>
                    <a:pt x="14222" y="146"/>
                  </a:cubicBezTo>
                  <a:lnTo>
                    <a:pt x="14019" y="146"/>
                  </a:lnTo>
                  <a:cubicBezTo>
                    <a:pt x="14019" y="203"/>
                    <a:pt x="14019" y="203"/>
                    <a:pt x="13922" y="203"/>
                  </a:cubicBezTo>
                  <a:cubicBezTo>
                    <a:pt x="13816" y="203"/>
                    <a:pt x="13525" y="138"/>
                    <a:pt x="13419" y="138"/>
                  </a:cubicBezTo>
                  <a:cubicBezTo>
                    <a:pt x="13119" y="138"/>
                    <a:pt x="13119" y="138"/>
                    <a:pt x="13225" y="203"/>
                  </a:cubicBezTo>
                  <a:cubicBezTo>
                    <a:pt x="13289" y="203"/>
                    <a:pt x="13311" y="228"/>
                    <a:pt x="13258" y="228"/>
                  </a:cubicBezTo>
                  <a:cubicBezTo>
                    <a:pt x="13232" y="228"/>
                    <a:pt x="13187" y="222"/>
                    <a:pt x="13119" y="203"/>
                  </a:cubicBezTo>
                  <a:cubicBezTo>
                    <a:pt x="13022" y="203"/>
                    <a:pt x="12722" y="138"/>
                    <a:pt x="12422" y="138"/>
                  </a:cubicBezTo>
                  <a:cubicBezTo>
                    <a:pt x="12025" y="138"/>
                    <a:pt x="12025" y="138"/>
                    <a:pt x="12025" y="195"/>
                  </a:cubicBezTo>
                  <a:cubicBezTo>
                    <a:pt x="12073" y="256"/>
                    <a:pt x="12073" y="286"/>
                    <a:pt x="12049" y="286"/>
                  </a:cubicBezTo>
                  <a:cubicBezTo>
                    <a:pt x="12025" y="286"/>
                    <a:pt x="11976" y="256"/>
                    <a:pt x="11927" y="195"/>
                  </a:cubicBezTo>
                  <a:cubicBezTo>
                    <a:pt x="11807" y="123"/>
                    <a:pt x="11724" y="94"/>
                    <a:pt x="11676" y="94"/>
                  </a:cubicBezTo>
                  <a:cubicBezTo>
                    <a:pt x="11643" y="94"/>
                    <a:pt x="11627" y="107"/>
                    <a:pt x="11627" y="130"/>
                  </a:cubicBezTo>
                  <a:cubicBezTo>
                    <a:pt x="11578" y="173"/>
                    <a:pt x="11516" y="197"/>
                    <a:pt x="11452" y="197"/>
                  </a:cubicBezTo>
                  <a:cubicBezTo>
                    <a:pt x="11443" y="197"/>
                    <a:pt x="11434" y="196"/>
                    <a:pt x="11425" y="195"/>
                  </a:cubicBezTo>
                  <a:cubicBezTo>
                    <a:pt x="11425" y="162"/>
                    <a:pt x="11399" y="145"/>
                    <a:pt x="11346" y="145"/>
                  </a:cubicBezTo>
                  <a:cubicBezTo>
                    <a:pt x="11296" y="145"/>
                    <a:pt x="11223" y="160"/>
                    <a:pt x="11125" y="187"/>
                  </a:cubicBezTo>
                  <a:cubicBezTo>
                    <a:pt x="11027" y="187"/>
                    <a:pt x="11027" y="187"/>
                    <a:pt x="11027" y="130"/>
                  </a:cubicBezTo>
                  <a:lnTo>
                    <a:pt x="10833" y="130"/>
                  </a:lnTo>
                  <a:cubicBezTo>
                    <a:pt x="10750" y="180"/>
                    <a:pt x="10600" y="199"/>
                    <a:pt x="10445" y="199"/>
                  </a:cubicBezTo>
                  <a:cubicBezTo>
                    <a:pt x="10222" y="199"/>
                    <a:pt x="9990" y="160"/>
                    <a:pt x="9933" y="122"/>
                  </a:cubicBezTo>
                  <a:cubicBezTo>
                    <a:pt x="9860" y="130"/>
                    <a:pt x="9795" y="146"/>
                    <a:pt x="9730" y="187"/>
                  </a:cubicBezTo>
                  <a:cubicBezTo>
                    <a:pt x="9681" y="244"/>
                    <a:pt x="9631" y="272"/>
                    <a:pt x="9593" y="272"/>
                  </a:cubicBezTo>
                  <a:cubicBezTo>
                    <a:pt x="9556" y="272"/>
                    <a:pt x="9531" y="244"/>
                    <a:pt x="9535" y="187"/>
                  </a:cubicBezTo>
                  <a:cubicBezTo>
                    <a:pt x="9535" y="126"/>
                    <a:pt x="9535" y="96"/>
                    <a:pt x="9522" y="96"/>
                  </a:cubicBezTo>
                  <a:cubicBezTo>
                    <a:pt x="9509" y="96"/>
                    <a:pt x="9483" y="126"/>
                    <a:pt x="9430" y="187"/>
                  </a:cubicBezTo>
                  <a:cubicBezTo>
                    <a:pt x="9391" y="210"/>
                    <a:pt x="9284" y="224"/>
                    <a:pt x="9179" y="224"/>
                  </a:cubicBezTo>
                  <a:cubicBezTo>
                    <a:pt x="9025" y="224"/>
                    <a:pt x="8873" y="194"/>
                    <a:pt x="8936" y="122"/>
                  </a:cubicBezTo>
                  <a:lnTo>
                    <a:pt x="8936" y="0"/>
                  </a:lnTo>
                  <a:close/>
                  <a:moveTo>
                    <a:pt x="8498" y="12186"/>
                  </a:moveTo>
                  <a:cubicBezTo>
                    <a:pt x="8498" y="12243"/>
                    <a:pt x="8498" y="12243"/>
                    <a:pt x="8595" y="12243"/>
                  </a:cubicBezTo>
                  <a:cubicBezTo>
                    <a:pt x="8798" y="12243"/>
                    <a:pt x="8798" y="12243"/>
                    <a:pt x="8700" y="121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49" name="Google Shape;8849;p32"/>
            <p:cNvSpPr/>
            <p:nvPr/>
          </p:nvSpPr>
          <p:spPr>
            <a:xfrm>
              <a:off x="4835398" y="2337276"/>
              <a:ext cx="118111" cy="114698"/>
            </a:xfrm>
            <a:custGeom>
              <a:avLst/>
              <a:gdLst/>
              <a:ahLst/>
              <a:cxnLst/>
              <a:rect l="l" t="t" r="r" b="b"/>
              <a:pathLst>
                <a:path w="6852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58"/>
                  </a:cubicBezTo>
                  <a:lnTo>
                    <a:pt x="1541" y="358"/>
                  </a:lnTo>
                  <a:cubicBezTo>
                    <a:pt x="1533" y="317"/>
                    <a:pt x="1525" y="276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1" y="633"/>
                  </a:lnTo>
                  <a:lnTo>
                    <a:pt x="1995" y="576"/>
                  </a:lnTo>
                  <a:close/>
                  <a:moveTo>
                    <a:pt x="3422" y="609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9"/>
                    <a:pt x="3422" y="60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55"/>
                    <a:pt x="4314" y="714"/>
                    <a:pt x="4338" y="682"/>
                  </a:cubicBezTo>
                  <a:close/>
                  <a:moveTo>
                    <a:pt x="1289" y="762"/>
                  </a:moveTo>
                  <a:cubicBezTo>
                    <a:pt x="1298" y="762"/>
                    <a:pt x="1309" y="775"/>
                    <a:pt x="1330" y="812"/>
                  </a:cubicBezTo>
                  <a:cubicBezTo>
                    <a:pt x="1346" y="844"/>
                    <a:pt x="1362" y="876"/>
                    <a:pt x="1379" y="917"/>
                  </a:cubicBezTo>
                  <a:cubicBezTo>
                    <a:pt x="1377" y="918"/>
                    <a:pt x="1375" y="919"/>
                    <a:pt x="1374" y="919"/>
                  </a:cubicBezTo>
                  <a:cubicBezTo>
                    <a:pt x="1348" y="919"/>
                    <a:pt x="1304" y="817"/>
                    <a:pt x="1273" y="771"/>
                  </a:cubicBezTo>
                  <a:cubicBezTo>
                    <a:pt x="1279" y="765"/>
                    <a:pt x="1284" y="762"/>
                    <a:pt x="1289" y="762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8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7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8" y="1630"/>
                    <a:pt x="6138" y="1630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81" y="1606"/>
                    <a:pt x="6097" y="1602"/>
                    <a:pt x="6107" y="1602"/>
                  </a:cubicBezTo>
                  <a:close/>
                  <a:moveTo>
                    <a:pt x="6332" y="1841"/>
                  </a:moveTo>
                  <a:lnTo>
                    <a:pt x="6341" y="1866"/>
                  </a:lnTo>
                  <a:cubicBezTo>
                    <a:pt x="6304" y="1884"/>
                    <a:pt x="6263" y="1907"/>
                    <a:pt x="6241" y="1907"/>
                  </a:cubicBezTo>
                  <a:cubicBezTo>
                    <a:pt x="6234" y="1907"/>
                    <a:pt x="6229" y="1904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32" y="2182"/>
                  </a:moveTo>
                  <a:cubicBezTo>
                    <a:pt x="6089" y="2182"/>
                    <a:pt x="6105" y="2198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lose/>
                  <a:moveTo>
                    <a:pt x="6089" y="2328"/>
                  </a:moveTo>
                  <a:lnTo>
                    <a:pt x="6097" y="2352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5825" y="2389"/>
                  </a:moveTo>
                  <a:cubicBezTo>
                    <a:pt x="5817" y="2393"/>
                    <a:pt x="5807" y="2396"/>
                    <a:pt x="5797" y="2401"/>
                  </a:cubicBezTo>
                  <a:cubicBezTo>
                    <a:pt x="5795" y="2403"/>
                    <a:pt x="5792" y="2405"/>
                    <a:pt x="5790" y="2407"/>
                  </a:cubicBezTo>
                  <a:lnTo>
                    <a:pt x="5790" y="2407"/>
                  </a:lnTo>
                  <a:cubicBezTo>
                    <a:pt x="5799" y="2402"/>
                    <a:pt x="5811" y="2396"/>
                    <a:pt x="5825" y="2389"/>
                  </a:cubicBezTo>
                  <a:close/>
                  <a:moveTo>
                    <a:pt x="5790" y="2407"/>
                  </a:moveTo>
                  <a:cubicBezTo>
                    <a:pt x="5770" y="2418"/>
                    <a:pt x="5762" y="2424"/>
                    <a:pt x="5764" y="2424"/>
                  </a:cubicBezTo>
                  <a:cubicBezTo>
                    <a:pt x="5765" y="2424"/>
                    <a:pt x="5775" y="2418"/>
                    <a:pt x="5790" y="2407"/>
                  </a:cubicBez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1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603"/>
                  </a:cubicBezTo>
                  <a:lnTo>
                    <a:pt x="6114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76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57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60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14"/>
                    <a:pt x="665" y="2814"/>
                  </a:cubicBezTo>
                  <a:cubicBezTo>
                    <a:pt x="608" y="2814"/>
                    <a:pt x="608" y="2790"/>
                    <a:pt x="730" y="2774"/>
                  </a:cubicBezTo>
                  <a:close/>
                  <a:moveTo>
                    <a:pt x="844" y="3114"/>
                  </a:moveTo>
                  <a:cubicBezTo>
                    <a:pt x="900" y="3114"/>
                    <a:pt x="844" y="3130"/>
                    <a:pt x="844" y="3155"/>
                  </a:cubicBezTo>
                  <a:cubicBezTo>
                    <a:pt x="818" y="3161"/>
                    <a:pt x="803" y="3165"/>
                    <a:pt x="794" y="3165"/>
                  </a:cubicBezTo>
                  <a:cubicBezTo>
                    <a:pt x="779" y="3165"/>
                    <a:pt x="779" y="3155"/>
                    <a:pt x="779" y="3130"/>
                  </a:cubicBezTo>
                  <a:cubicBezTo>
                    <a:pt x="779" y="3114"/>
                    <a:pt x="844" y="3114"/>
                    <a:pt x="844" y="3114"/>
                  </a:cubicBezTo>
                  <a:close/>
                  <a:moveTo>
                    <a:pt x="2035" y="3236"/>
                  </a:moveTo>
                  <a:cubicBezTo>
                    <a:pt x="1971" y="3236"/>
                    <a:pt x="1971" y="3236"/>
                    <a:pt x="1971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95"/>
                  </a:cubicBezTo>
                  <a:cubicBezTo>
                    <a:pt x="892" y="3511"/>
                    <a:pt x="835" y="3528"/>
                    <a:pt x="835" y="3528"/>
                  </a:cubicBezTo>
                  <a:lnTo>
                    <a:pt x="835" y="3536"/>
                  </a:lnTo>
                  <a:cubicBezTo>
                    <a:pt x="771" y="3536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35" y="3471"/>
                  </a:cubicBezTo>
                  <a:close/>
                  <a:moveTo>
                    <a:pt x="471" y="3609"/>
                  </a:moveTo>
                  <a:cubicBezTo>
                    <a:pt x="471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1" y="3609"/>
                    <a:pt x="471" y="3609"/>
                  </a:cubicBezTo>
                  <a:close/>
                  <a:moveTo>
                    <a:pt x="6260" y="3641"/>
                  </a:moveTo>
                  <a:lnTo>
                    <a:pt x="6324" y="3649"/>
                  </a:lnTo>
                  <a:cubicBezTo>
                    <a:pt x="6374" y="3677"/>
                    <a:pt x="6417" y="3700"/>
                    <a:pt x="6390" y="3700"/>
                  </a:cubicBezTo>
                  <a:cubicBezTo>
                    <a:pt x="6386" y="3700"/>
                    <a:pt x="6380" y="3699"/>
                    <a:pt x="6373" y="3698"/>
                  </a:cubicBezTo>
                  <a:cubicBezTo>
                    <a:pt x="6332" y="3698"/>
                    <a:pt x="6292" y="3682"/>
                    <a:pt x="6260" y="3666"/>
                  </a:cubicBezTo>
                  <a:cubicBezTo>
                    <a:pt x="6260" y="3666"/>
                    <a:pt x="6203" y="3641"/>
                    <a:pt x="6260" y="3641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0" y="4004"/>
                  </a:moveTo>
                  <a:cubicBezTo>
                    <a:pt x="633" y="4004"/>
                    <a:pt x="663" y="4007"/>
                    <a:pt x="698" y="4014"/>
                  </a:cubicBezTo>
                  <a:lnTo>
                    <a:pt x="698" y="4055"/>
                  </a:lnTo>
                  <a:cubicBezTo>
                    <a:pt x="641" y="4055"/>
                    <a:pt x="576" y="4055"/>
                    <a:pt x="584" y="4030"/>
                  </a:cubicBezTo>
                  <a:cubicBezTo>
                    <a:pt x="539" y="4019"/>
                    <a:pt x="557" y="4004"/>
                    <a:pt x="610" y="4004"/>
                  </a:cubicBezTo>
                  <a:close/>
                  <a:moveTo>
                    <a:pt x="998" y="4168"/>
                  </a:moveTo>
                  <a:cubicBezTo>
                    <a:pt x="998" y="4193"/>
                    <a:pt x="1054" y="4209"/>
                    <a:pt x="998" y="4209"/>
                  </a:cubicBezTo>
                  <a:cubicBezTo>
                    <a:pt x="998" y="4214"/>
                    <a:pt x="995" y="4216"/>
                    <a:pt x="990" y="4216"/>
                  </a:cubicBezTo>
                  <a:cubicBezTo>
                    <a:pt x="972" y="4216"/>
                    <a:pt x="933" y="4187"/>
                    <a:pt x="933" y="4168"/>
                  </a:cubicBezTo>
                  <a:close/>
                  <a:moveTo>
                    <a:pt x="6249" y="4429"/>
                  </a:moveTo>
                  <a:cubicBezTo>
                    <a:pt x="6282" y="4429"/>
                    <a:pt x="6364" y="4472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1" y="4429"/>
                    <a:pt x="6249" y="4429"/>
                  </a:cubicBezTo>
                  <a:close/>
                  <a:moveTo>
                    <a:pt x="746" y="4574"/>
                  </a:moveTo>
                  <a:cubicBezTo>
                    <a:pt x="811" y="4574"/>
                    <a:pt x="868" y="4574"/>
                    <a:pt x="868" y="4590"/>
                  </a:cubicBezTo>
                  <a:lnTo>
                    <a:pt x="868" y="4614"/>
                  </a:lnTo>
                  <a:cubicBezTo>
                    <a:pt x="827" y="4606"/>
                    <a:pt x="787" y="4606"/>
                    <a:pt x="746" y="4590"/>
                  </a:cubicBezTo>
                  <a:lnTo>
                    <a:pt x="746" y="4574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56" y="5260"/>
                  </a:moveTo>
                  <a:cubicBezTo>
                    <a:pt x="880" y="5260"/>
                    <a:pt x="906" y="5264"/>
                    <a:pt x="933" y="5271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50" y="5318"/>
                    <a:pt x="708" y="5322"/>
                    <a:pt x="688" y="5322"/>
                  </a:cubicBezTo>
                  <a:cubicBezTo>
                    <a:pt x="658" y="5322"/>
                    <a:pt x="685" y="5312"/>
                    <a:pt x="754" y="5287"/>
                  </a:cubicBezTo>
                  <a:cubicBezTo>
                    <a:pt x="788" y="5268"/>
                    <a:pt x="821" y="5260"/>
                    <a:pt x="856" y="5260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1" y="5514"/>
                  </a:lnTo>
                  <a:cubicBezTo>
                    <a:pt x="668" y="5521"/>
                    <a:pt x="657" y="5524"/>
                    <a:pt x="649" y="5524"/>
                  </a:cubicBezTo>
                  <a:cubicBezTo>
                    <a:pt x="628" y="5524"/>
                    <a:pt x="622" y="5505"/>
                    <a:pt x="617" y="5482"/>
                  </a:cubicBezTo>
                  <a:lnTo>
                    <a:pt x="665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8" y="5936"/>
                  </a:cubicBezTo>
                  <a:cubicBezTo>
                    <a:pt x="1603" y="5958"/>
                    <a:pt x="1612" y="5967"/>
                    <a:pt x="1623" y="5967"/>
                  </a:cubicBezTo>
                  <a:cubicBezTo>
                    <a:pt x="1644" y="5967"/>
                    <a:pt x="1671" y="5933"/>
                    <a:pt x="1687" y="5895"/>
                  </a:cubicBez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17"/>
                    <a:pt x="1743" y="5960"/>
                  </a:cubicBezTo>
                  <a:close/>
                  <a:moveTo>
                    <a:pt x="2290" y="608"/>
                  </a:move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7" y="795"/>
                    <a:pt x="2327" y="820"/>
                    <a:pt x="2360" y="820"/>
                  </a:cubicBezTo>
                  <a:lnTo>
                    <a:pt x="2441" y="820"/>
                  </a:lnTo>
                  <a:cubicBezTo>
                    <a:pt x="2469" y="848"/>
                    <a:pt x="2489" y="862"/>
                    <a:pt x="2503" y="862"/>
                  </a:cubicBezTo>
                  <a:cubicBezTo>
                    <a:pt x="2516" y="862"/>
                    <a:pt x="2522" y="848"/>
                    <a:pt x="2522" y="820"/>
                  </a:cubicBezTo>
                  <a:lnTo>
                    <a:pt x="2522" y="763"/>
                  </a:lnTo>
                  <a:cubicBezTo>
                    <a:pt x="2530" y="821"/>
                    <a:pt x="2593" y="851"/>
                    <a:pt x="2655" y="851"/>
                  </a:cubicBezTo>
                  <a:cubicBezTo>
                    <a:pt x="2714" y="851"/>
                    <a:pt x="2773" y="823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16" y="828"/>
                    <a:pt x="3032" y="828"/>
                    <a:pt x="3046" y="828"/>
                  </a:cubicBezTo>
                  <a:cubicBezTo>
                    <a:pt x="3102" y="828"/>
                    <a:pt x="3138" y="823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9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4"/>
                    <a:pt x="3207" y="729"/>
                    <a:pt x="3215" y="729"/>
                  </a:cubicBezTo>
                  <a:cubicBezTo>
                    <a:pt x="3224" y="729"/>
                    <a:pt x="3239" y="746"/>
                    <a:pt x="3260" y="779"/>
                  </a:cubicBezTo>
                  <a:cubicBezTo>
                    <a:pt x="3280" y="808"/>
                    <a:pt x="3310" y="822"/>
                    <a:pt x="3341" y="822"/>
                  </a:cubicBezTo>
                  <a:cubicBezTo>
                    <a:pt x="3371" y="822"/>
                    <a:pt x="3402" y="808"/>
                    <a:pt x="3422" y="779"/>
                  </a:cubicBezTo>
                  <a:cubicBezTo>
                    <a:pt x="3438" y="779"/>
                    <a:pt x="3462" y="779"/>
                    <a:pt x="3462" y="844"/>
                  </a:cubicBezTo>
                  <a:cubicBezTo>
                    <a:pt x="3472" y="877"/>
                    <a:pt x="3489" y="910"/>
                    <a:pt x="3510" y="910"/>
                  </a:cubicBezTo>
                  <a:cubicBezTo>
                    <a:pt x="3525" y="910"/>
                    <a:pt x="3542" y="892"/>
                    <a:pt x="3560" y="844"/>
                  </a:cubicBezTo>
                  <a:cubicBezTo>
                    <a:pt x="3584" y="844"/>
                    <a:pt x="3584" y="844"/>
                    <a:pt x="3584" y="909"/>
                  </a:cubicBezTo>
                  <a:cubicBezTo>
                    <a:pt x="3593" y="942"/>
                    <a:pt x="3597" y="974"/>
                    <a:pt x="3604" y="974"/>
                  </a:cubicBezTo>
                  <a:cubicBezTo>
                    <a:pt x="3608" y="974"/>
                    <a:pt x="3614" y="957"/>
                    <a:pt x="3624" y="909"/>
                  </a:cubicBezTo>
                  <a:cubicBezTo>
                    <a:pt x="3640" y="883"/>
                    <a:pt x="3665" y="870"/>
                    <a:pt x="3691" y="870"/>
                  </a:cubicBezTo>
                  <a:cubicBezTo>
                    <a:pt x="3720" y="870"/>
                    <a:pt x="3749" y="887"/>
                    <a:pt x="3762" y="917"/>
                  </a:cubicBezTo>
                  <a:cubicBezTo>
                    <a:pt x="3766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2" y="896"/>
                  </a:cubicBezTo>
                  <a:cubicBezTo>
                    <a:pt x="3827" y="896"/>
                    <a:pt x="3836" y="867"/>
                    <a:pt x="3852" y="812"/>
                  </a:cubicBezTo>
                  <a:cubicBezTo>
                    <a:pt x="3856" y="783"/>
                    <a:pt x="3864" y="769"/>
                    <a:pt x="3870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85"/>
                    <a:pt x="3908" y="885"/>
                  </a:cubicBezTo>
                  <a:cubicBezTo>
                    <a:pt x="3955" y="869"/>
                    <a:pt x="4004" y="864"/>
                    <a:pt x="4055" y="864"/>
                  </a:cubicBezTo>
                  <a:cubicBezTo>
                    <a:pt x="4084" y="864"/>
                    <a:pt x="4114" y="865"/>
                    <a:pt x="4143" y="868"/>
                  </a:cubicBezTo>
                  <a:cubicBezTo>
                    <a:pt x="4239" y="897"/>
                    <a:pt x="4298" y="917"/>
                    <a:pt x="4334" y="917"/>
                  </a:cubicBezTo>
                  <a:cubicBezTo>
                    <a:pt x="4359" y="917"/>
                    <a:pt x="4372" y="908"/>
                    <a:pt x="4379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66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5" y="1002"/>
                    <a:pt x="4528" y="1004"/>
                    <a:pt x="4533" y="1006"/>
                  </a:cubicBezTo>
                  <a:cubicBezTo>
                    <a:pt x="4523" y="1039"/>
                    <a:pt x="4525" y="1056"/>
                    <a:pt x="4536" y="1056"/>
                  </a:cubicBezTo>
                  <a:cubicBezTo>
                    <a:pt x="4544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80"/>
                    <a:pt x="4584" y="1136"/>
                    <a:pt x="4596" y="1136"/>
                  </a:cubicBezTo>
                  <a:cubicBezTo>
                    <a:pt x="4600" y="1136"/>
                    <a:pt x="4603" y="1129"/>
                    <a:pt x="4606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4" y="1153"/>
                  </a:cubicBezTo>
                  <a:cubicBezTo>
                    <a:pt x="4824" y="1153"/>
                    <a:pt x="4858" y="1145"/>
                    <a:pt x="4881" y="1128"/>
                  </a:cubicBezTo>
                  <a:cubicBezTo>
                    <a:pt x="4892" y="1105"/>
                    <a:pt x="4903" y="1095"/>
                    <a:pt x="4909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8" y="1202"/>
                    <a:pt x="4915" y="1198"/>
                    <a:pt x="4919" y="1198"/>
                  </a:cubicBezTo>
                  <a:cubicBezTo>
                    <a:pt x="4931" y="1198"/>
                    <a:pt x="4906" y="1236"/>
                    <a:pt x="4881" y="1274"/>
                  </a:cubicBezTo>
                  <a:cubicBezTo>
                    <a:pt x="4833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8" y="1331"/>
                    <a:pt x="5008" y="1366"/>
                    <a:pt x="5043" y="1395"/>
                  </a:cubicBezTo>
                  <a:cubicBezTo>
                    <a:pt x="5075" y="1417"/>
                    <a:pt x="5103" y="1427"/>
                    <a:pt x="5131" y="1427"/>
                  </a:cubicBezTo>
                  <a:cubicBezTo>
                    <a:pt x="5176" y="1427"/>
                    <a:pt x="5222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4" y="1430"/>
                    <a:pt x="5348" y="1452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70" y="1767"/>
                    <a:pt x="5479" y="1762"/>
                    <a:pt x="5489" y="1752"/>
                  </a:cubicBezTo>
                  <a:cubicBezTo>
                    <a:pt x="5510" y="1738"/>
                    <a:pt x="5525" y="1733"/>
                    <a:pt x="5535" y="1733"/>
                  </a:cubicBezTo>
                  <a:cubicBezTo>
                    <a:pt x="5550" y="1733"/>
                    <a:pt x="5558" y="1743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0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60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3" y="2117"/>
                    <a:pt x="5822" y="2157"/>
                    <a:pt x="5846" y="2214"/>
                  </a:cubicBezTo>
                  <a:cubicBezTo>
                    <a:pt x="5878" y="2295"/>
                    <a:pt x="5903" y="2336"/>
                    <a:pt x="5854" y="2376"/>
                  </a:cubicBezTo>
                  <a:cubicBezTo>
                    <a:pt x="5843" y="2381"/>
                    <a:pt x="5834" y="2385"/>
                    <a:pt x="5825" y="2389"/>
                  </a:cubicBezTo>
                  <a:lnTo>
                    <a:pt x="5825" y="2389"/>
                  </a:lnTo>
                  <a:cubicBezTo>
                    <a:pt x="5854" y="2378"/>
                    <a:pt x="5875" y="2372"/>
                    <a:pt x="5889" y="2372"/>
                  </a:cubicBezTo>
                  <a:cubicBezTo>
                    <a:pt x="5919" y="2372"/>
                    <a:pt x="5925" y="2394"/>
                    <a:pt x="5935" y="2433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2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7" y="2644"/>
                    <a:pt x="5887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097" y="2782"/>
                    <a:pt x="6105" y="2822"/>
                    <a:pt x="6105" y="2822"/>
                  </a:cubicBezTo>
                  <a:lnTo>
                    <a:pt x="6049" y="2830"/>
                  </a:ln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cubicBezTo>
                    <a:pt x="6122" y="4014"/>
                    <a:pt x="6114" y="4038"/>
                    <a:pt x="6105" y="4079"/>
                  </a:cubicBez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2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65"/>
                    <a:pt x="6097" y="4282"/>
                  </a:cubicBezTo>
                  <a:cubicBezTo>
                    <a:pt x="6154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24" y="4322"/>
                    <a:pt x="6016" y="4347"/>
                    <a:pt x="6016" y="4347"/>
                  </a:cubicBezTo>
                  <a:cubicBezTo>
                    <a:pt x="6013" y="4353"/>
                    <a:pt x="6011" y="4357"/>
                    <a:pt x="6003" y="4357"/>
                  </a:cubicBezTo>
                  <a:cubicBezTo>
                    <a:pt x="5991" y="4357"/>
                    <a:pt x="5964" y="4347"/>
                    <a:pt x="5895" y="4322"/>
                  </a:cubicBezTo>
                  <a:cubicBezTo>
                    <a:pt x="5850" y="4303"/>
                    <a:pt x="5822" y="4294"/>
                    <a:pt x="5810" y="4294"/>
                  </a:cubicBezTo>
                  <a:cubicBezTo>
                    <a:pt x="5792" y="4294"/>
                    <a:pt x="5815" y="4315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4" y="4482"/>
                    <a:pt x="5935" y="4517"/>
                  </a:cubicBezTo>
                  <a:cubicBezTo>
                    <a:pt x="5896" y="4506"/>
                    <a:pt x="5868" y="4501"/>
                    <a:pt x="5852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50" y="4600"/>
                    <a:pt x="5947" y="4616"/>
                    <a:pt x="5912" y="4616"/>
                  </a:cubicBezTo>
                  <a:cubicBezTo>
                    <a:pt x="5905" y="4616"/>
                    <a:pt x="5896" y="4616"/>
                    <a:pt x="5887" y="4614"/>
                  </a:cubicBezTo>
                  <a:cubicBezTo>
                    <a:pt x="5876" y="4613"/>
                    <a:pt x="5867" y="4612"/>
                    <a:pt x="5859" y="4612"/>
                  </a:cubicBezTo>
                  <a:cubicBezTo>
                    <a:pt x="5819" y="4612"/>
                    <a:pt x="5810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6" y="5232"/>
                    <a:pt x="5374" y="5224"/>
                    <a:pt x="5369" y="5224"/>
                  </a:cubicBezTo>
                  <a:cubicBezTo>
                    <a:pt x="5358" y="5224"/>
                    <a:pt x="5366" y="5251"/>
                    <a:pt x="5408" y="5320"/>
                  </a:cubicBezTo>
                  <a:cubicBezTo>
                    <a:pt x="5422" y="5352"/>
                    <a:pt x="5442" y="5380"/>
                    <a:pt x="5440" y="5380"/>
                  </a:cubicBezTo>
                  <a:cubicBezTo>
                    <a:pt x="5439" y="5380"/>
                    <a:pt x="5426" y="5365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65"/>
                    <a:pt x="5173" y="5514"/>
                  </a:cubicBezTo>
                  <a:cubicBezTo>
                    <a:pt x="5173" y="5552"/>
                    <a:pt x="5173" y="5570"/>
                    <a:pt x="5171" y="5570"/>
                  </a:cubicBezTo>
                  <a:cubicBezTo>
                    <a:pt x="5169" y="5570"/>
                    <a:pt x="5165" y="5554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1" y="5571"/>
                    <a:pt x="4972" y="5571"/>
                  </a:cubicBezTo>
                  <a:cubicBezTo>
                    <a:pt x="4961" y="5571"/>
                    <a:pt x="4948" y="5563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81" y="5801"/>
                    <a:pt x="4675" y="5803"/>
                    <a:pt x="4670" y="5805"/>
                  </a:cubicBezTo>
                  <a:lnTo>
                    <a:pt x="4670" y="5805"/>
                  </a:lnTo>
                  <a:cubicBezTo>
                    <a:pt x="4660" y="5788"/>
                    <a:pt x="4643" y="5780"/>
                    <a:pt x="4622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71"/>
                    <a:pt x="4079" y="5928"/>
                  </a:cubicBezTo>
                  <a:cubicBezTo>
                    <a:pt x="4079" y="6006"/>
                    <a:pt x="4070" y="6037"/>
                    <a:pt x="4056" y="6037"/>
                  </a:cubicBezTo>
                  <a:cubicBezTo>
                    <a:pt x="4046" y="6037"/>
                    <a:pt x="4035" y="6023"/>
                    <a:pt x="4022" y="6001"/>
                  </a:cubicBezTo>
                  <a:cubicBezTo>
                    <a:pt x="4003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8" y="5898"/>
                    <a:pt x="3845" y="5898"/>
                  </a:cubicBezTo>
                  <a:cubicBezTo>
                    <a:pt x="3821" y="5898"/>
                    <a:pt x="3797" y="5955"/>
                    <a:pt x="3787" y="6033"/>
                  </a:cubicBezTo>
                  <a:cubicBezTo>
                    <a:pt x="3770" y="5988"/>
                    <a:pt x="3753" y="5948"/>
                    <a:pt x="3739" y="5948"/>
                  </a:cubicBezTo>
                  <a:cubicBezTo>
                    <a:pt x="3733" y="5948"/>
                    <a:pt x="3727" y="5956"/>
                    <a:pt x="3722" y="5976"/>
                  </a:cubicBezTo>
                  <a:cubicBezTo>
                    <a:pt x="3697" y="5976"/>
                    <a:pt x="3697" y="5976"/>
                    <a:pt x="3689" y="5855"/>
                  </a:cubicBezTo>
                  <a:cubicBezTo>
                    <a:pt x="3689" y="5798"/>
                    <a:pt x="3681" y="5733"/>
                    <a:pt x="3665" y="5733"/>
                  </a:cubicBezTo>
                  <a:cubicBezTo>
                    <a:pt x="3649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2" y="5976"/>
                  </a:cubicBezTo>
                  <a:cubicBezTo>
                    <a:pt x="3552" y="5960"/>
                    <a:pt x="3549" y="5953"/>
                    <a:pt x="3547" y="5953"/>
                  </a:cubicBezTo>
                  <a:cubicBezTo>
                    <a:pt x="3542" y="5953"/>
                    <a:pt x="3534" y="5995"/>
                    <a:pt x="3552" y="6041"/>
                  </a:cubicBezTo>
                  <a:cubicBezTo>
                    <a:pt x="3552" y="6093"/>
                    <a:pt x="3552" y="6146"/>
                    <a:pt x="3532" y="6154"/>
                  </a:cubicBezTo>
                  <a:lnTo>
                    <a:pt x="3532" y="6154"/>
                  </a:lnTo>
                  <a:cubicBezTo>
                    <a:pt x="3535" y="6127"/>
                    <a:pt x="3532" y="6107"/>
                    <a:pt x="3522" y="6107"/>
                  </a:cubicBezTo>
                  <a:cubicBezTo>
                    <a:pt x="3517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5"/>
                    <a:pt x="3470" y="5929"/>
                    <a:pt x="3461" y="5929"/>
                  </a:cubicBezTo>
                  <a:cubicBezTo>
                    <a:pt x="3452" y="5929"/>
                    <a:pt x="3442" y="5973"/>
                    <a:pt x="3438" y="6065"/>
                  </a:cubicBezTo>
                  <a:cubicBezTo>
                    <a:pt x="3438" y="6163"/>
                    <a:pt x="3438" y="6207"/>
                    <a:pt x="3435" y="6207"/>
                  </a:cubicBezTo>
                  <a:cubicBezTo>
                    <a:pt x="3433" y="6207"/>
                    <a:pt x="3429" y="6177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44"/>
                  </a:cubicBezTo>
                  <a:cubicBezTo>
                    <a:pt x="3365" y="5879"/>
                    <a:pt x="3341" y="5822"/>
                    <a:pt x="3324" y="5822"/>
                  </a:cubicBezTo>
                  <a:cubicBezTo>
                    <a:pt x="3300" y="5822"/>
                    <a:pt x="3300" y="5822"/>
                    <a:pt x="3300" y="5879"/>
                  </a:cubicBezTo>
                  <a:cubicBezTo>
                    <a:pt x="3310" y="5905"/>
                    <a:pt x="3309" y="5920"/>
                    <a:pt x="3303" y="5920"/>
                  </a:cubicBezTo>
                  <a:cubicBezTo>
                    <a:pt x="3294" y="5920"/>
                    <a:pt x="3274" y="5889"/>
                    <a:pt x="3260" y="5822"/>
                  </a:cubicBezTo>
                  <a:cubicBezTo>
                    <a:pt x="3253" y="5795"/>
                    <a:pt x="3249" y="5779"/>
                    <a:pt x="3247" y="5779"/>
                  </a:cubicBezTo>
                  <a:cubicBezTo>
                    <a:pt x="3243" y="5779"/>
                    <a:pt x="3243" y="5809"/>
                    <a:pt x="3243" y="5879"/>
                  </a:cubicBezTo>
                  <a:cubicBezTo>
                    <a:pt x="3243" y="5940"/>
                    <a:pt x="3233" y="5970"/>
                    <a:pt x="3220" y="5970"/>
                  </a:cubicBezTo>
                  <a:cubicBezTo>
                    <a:pt x="3207" y="5970"/>
                    <a:pt x="3191" y="5940"/>
                    <a:pt x="3179" y="5879"/>
                  </a:cubicBezTo>
                  <a:lnTo>
                    <a:pt x="3146" y="5879"/>
                  </a:lnTo>
                  <a:cubicBezTo>
                    <a:pt x="3122" y="5879"/>
                    <a:pt x="3122" y="5936"/>
                    <a:pt x="3122" y="5992"/>
                  </a:cubicBezTo>
                  <a:cubicBezTo>
                    <a:pt x="3122" y="6065"/>
                    <a:pt x="3122" y="6094"/>
                    <a:pt x="3118" y="6094"/>
                  </a:cubicBezTo>
                  <a:cubicBezTo>
                    <a:pt x="3116" y="6094"/>
                    <a:pt x="3112" y="6080"/>
                    <a:pt x="3106" y="6057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5" y="5871"/>
                    <a:pt x="2984" y="5871"/>
                    <a:pt x="2984" y="5936"/>
                  </a:cubicBezTo>
                  <a:cubicBezTo>
                    <a:pt x="2984" y="5919"/>
                    <a:pt x="2984" y="5896"/>
                    <a:pt x="2984" y="5871"/>
                  </a:cubicBezTo>
                  <a:cubicBezTo>
                    <a:pt x="2968" y="5871"/>
                    <a:pt x="2962" y="5846"/>
                    <a:pt x="2961" y="5846"/>
                  </a:cubicBezTo>
                  <a:cubicBezTo>
                    <a:pt x="2960" y="5846"/>
                    <a:pt x="2960" y="5852"/>
                    <a:pt x="2960" y="5871"/>
                  </a:cubicBezTo>
                  <a:cubicBezTo>
                    <a:pt x="2960" y="5871"/>
                    <a:pt x="2943" y="5871"/>
                    <a:pt x="2903" y="5814"/>
                  </a:cubicBezTo>
                  <a:cubicBezTo>
                    <a:pt x="2895" y="5802"/>
                    <a:pt x="2887" y="5796"/>
                    <a:pt x="2879" y="5796"/>
                  </a:cubicBezTo>
                  <a:cubicBezTo>
                    <a:pt x="2845" y="5796"/>
                    <a:pt x="2817" y="5894"/>
                    <a:pt x="2862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92"/>
                  </a:lnTo>
                  <a:cubicBezTo>
                    <a:pt x="2791" y="5884"/>
                    <a:pt x="2784" y="5819"/>
                    <a:pt x="2771" y="5819"/>
                  </a:cubicBezTo>
                  <a:cubicBezTo>
                    <a:pt x="2763" y="5819"/>
                    <a:pt x="2751" y="5853"/>
                    <a:pt x="2741" y="5928"/>
                  </a:cubicBezTo>
                  <a:lnTo>
                    <a:pt x="2741" y="5871"/>
                  </a:lnTo>
                  <a:cubicBezTo>
                    <a:pt x="2741" y="5837"/>
                    <a:pt x="2734" y="5821"/>
                    <a:pt x="2723" y="5821"/>
                  </a:cubicBezTo>
                  <a:cubicBezTo>
                    <a:pt x="2713" y="5821"/>
                    <a:pt x="2700" y="5835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3"/>
                    <a:pt x="2592" y="5953"/>
                    <a:pt x="2579" y="5953"/>
                  </a:cubicBezTo>
                  <a:cubicBezTo>
                    <a:pt x="2566" y="5953"/>
                    <a:pt x="2550" y="5981"/>
                    <a:pt x="2538" y="6041"/>
                  </a:cubicBezTo>
                  <a:lnTo>
                    <a:pt x="2538" y="5984"/>
                  </a:lnTo>
                  <a:cubicBezTo>
                    <a:pt x="2538" y="5938"/>
                    <a:pt x="2530" y="5896"/>
                    <a:pt x="2487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9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76"/>
                    <a:pt x="2141" y="5976"/>
                    <a:pt x="2100" y="5976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2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8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60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9" y="6034"/>
                    <a:pt x="1628" y="6057"/>
                    <a:pt x="1600" y="6057"/>
                  </a:cubicBezTo>
                  <a:cubicBezTo>
                    <a:pt x="1590" y="6057"/>
                    <a:pt x="1578" y="6054"/>
                    <a:pt x="1565" y="6049"/>
                  </a:cubicBezTo>
                  <a:cubicBezTo>
                    <a:pt x="1541" y="6049"/>
                    <a:pt x="1516" y="6041"/>
                    <a:pt x="1549" y="5984"/>
                  </a:cubicBezTo>
                  <a:cubicBezTo>
                    <a:pt x="1549" y="5984"/>
                    <a:pt x="1549" y="5919"/>
                    <a:pt x="1533" y="5919"/>
                  </a:cubicBezTo>
                  <a:cubicBezTo>
                    <a:pt x="1508" y="5911"/>
                    <a:pt x="1492" y="5903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57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7" y="5672"/>
                  </a:cubicBezTo>
                  <a:cubicBezTo>
                    <a:pt x="1449" y="5672"/>
                    <a:pt x="1440" y="5684"/>
                    <a:pt x="1411" y="5725"/>
                  </a:cubicBezTo>
                  <a:cubicBezTo>
                    <a:pt x="1394" y="5751"/>
                    <a:pt x="1370" y="5772"/>
                    <a:pt x="1347" y="5772"/>
                  </a:cubicBezTo>
                  <a:cubicBezTo>
                    <a:pt x="1326" y="5772"/>
                    <a:pt x="1305" y="5755"/>
                    <a:pt x="1289" y="5709"/>
                  </a:cubicBezTo>
                  <a:cubicBezTo>
                    <a:pt x="1272" y="5691"/>
                    <a:pt x="1241" y="5661"/>
                    <a:pt x="1211" y="5661"/>
                  </a:cubicBezTo>
                  <a:cubicBezTo>
                    <a:pt x="1199" y="5661"/>
                    <a:pt x="1187" y="5665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67" y="5561"/>
                    <a:pt x="1280" y="5530"/>
                    <a:pt x="1247" y="5530"/>
                  </a:cubicBezTo>
                  <a:cubicBezTo>
                    <a:pt x="1230" y="5530"/>
                    <a:pt x="1201" y="5538"/>
                    <a:pt x="1160" y="5555"/>
                  </a:cubicBezTo>
                  <a:cubicBezTo>
                    <a:pt x="1143" y="5566"/>
                    <a:pt x="1131" y="5571"/>
                    <a:pt x="1124" y="5571"/>
                  </a:cubicBezTo>
                  <a:cubicBezTo>
                    <a:pt x="1110" y="5571"/>
                    <a:pt x="1114" y="5551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1" y="5514"/>
                  </a:cubicBezTo>
                  <a:cubicBezTo>
                    <a:pt x="1052" y="5519"/>
                    <a:pt x="1039" y="5521"/>
                    <a:pt x="1031" y="5521"/>
                  </a:cubicBezTo>
                  <a:cubicBezTo>
                    <a:pt x="1008" y="5521"/>
                    <a:pt x="1015" y="5504"/>
                    <a:pt x="1038" y="5457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8" y="5376"/>
                    <a:pt x="965" y="5133"/>
                    <a:pt x="1030" y="5101"/>
                  </a:cubicBezTo>
                  <a:cubicBezTo>
                    <a:pt x="973" y="5101"/>
                    <a:pt x="973" y="5092"/>
                    <a:pt x="973" y="5076"/>
                  </a:cubicBezTo>
                  <a:cubicBezTo>
                    <a:pt x="1051" y="5045"/>
                    <a:pt x="1056" y="5031"/>
                    <a:pt x="1017" y="5031"/>
                  </a:cubicBezTo>
                  <a:cubicBezTo>
                    <a:pt x="995" y="5031"/>
                    <a:pt x="960" y="5035"/>
                    <a:pt x="916" y="5044"/>
                  </a:cubicBezTo>
                  <a:lnTo>
                    <a:pt x="916" y="5068"/>
                  </a:lnTo>
                  <a:lnTo>
                    <a:pt x="916" y="5092"/>
                  </a:lnTo>
                  <a:cubicBezTo>
                    <a:pt x="900" y="5096"/>
                    <a:pt x="885" y="5097"/>
                    <a:pt x="873" y="5097"/>
                  </a:cubicBezTo>
                  <a:cubicBezTo>
                    <a:pt x="798" y="5097"/>
                    <a:pt x="820" y="5039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8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56" y="4859"/>
                    <a:pt x="691" y="4774"/>
                    <a:pt x="868" y="4774"/>
                  </a:cubicBezTo>
                  <a:cubicBezTo>
                    <a:pt x="882" y="4774"/>
                    <a:pt x="899" y="4775"/>
                    <a:pt x="916" y="4776"/>
                  </a:cubicBezTo>
                  <a:cubicBezTo>
                    <a:pt x="1038" y="4776"/>
                    <a:pt x="1103" y="4752"/>
                    <a:pt x="1103" y="4736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3" y="4700"/>
                    <a:pt x="981" y="4671"/>
                  </a:cubicBezTo>
                  <a:cubicBezTo>
                    <a:pt x="1160" y="4614"/>
                    <a:pt x="1160" y="4574"/>
                    <a:pt x="1046" y="4517"/>
                  </a:cubicBezTo>
                  <a:cubicBezTo>
                    <a:pt x="959" y="4459"/>
                    <a:pt x="935" y="4409"/>
                    <a:pt x="972" y="4409"/>
                  </a:cubicBezTo>
                  <a:cubicBezTo>
                    <a:pt x="987" y="4409"/>
                    <a:pt x="1011" y="4417"/>
                    <a:pt x="1046" y="4436"/>
                  </a:cubicBezTo>
                  <a:cubicBezTo>
                    <a:pt x="1107" y="4456"/>
                    <a:pt x="1137" y="4466"/>
                    <a:pt x="1145" y="4466"/>
                  </a:cubicBezTo>
                  <a:cubicBezTo>
                    <a:pt x="1152" y="4466"/>
                    <a:pt x="1135" y="4456"/>
                    <a:pt x="1103" y="4436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cubicBezTo>
                    <a:pt x="1054" y="4176"/>
                    <a:pt x="1054" y="4152"/>
                    <a:pt x="1054" y="4152"/>
                  </a:cubicBezTo>
                  <a:cubicBezTo>
                    <a:pt x="1054" y="4136"/>
                    <a:pt x="1054" y="4136"/>
                    <a:pt x="998" y="4111"/>
                  </a:cubicBezTo>
                  <a:cubicBezTo>
                    <a:pt x="933" y="4095"/>
                    <a:pt x="998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89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4" y="3935"/>
                    <a:pt x="1092" y="3919"/>
                    <a:pt x="1119" y="3893"/>
                  </a:cubicBezTo>
                  <a:cubicBezTo>
                    <a:pt x="1119" y="3868"/>
                    <a:pt x="1119" y="3836"/>
                    <a:pt x="1062" y="3836"/>
                  </a:cubicBezTo>
                  <a:cubicBezTo>
                    <a:pt x="998" y="3836"/>
                    <a:pt x="1006" y="3714"/>
                    <a:pt x="1062" y="3690"/>
                  </a:cubicBezTo>
                  <a:lnTo>
                    <a:pt x="1062" y="3649"/>
                  </a:ln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36"/>
                    <a:pt x="949" y="3511"/>
                    <a:pt x="1006" y="3511"/>
                  </a:cubicBezTo>
                  <a:cubicBezTo>
                    <a:pt x="892" y="3495"/>
                    <a:pt x="892" y="3495"/>
                    <a:pt x="1006" y="3471"/>
                  </a:cubicBezTo>
                  <a:cubicBezTo>
                    <a:pt x="1127" y="3471"/>
                    <a:pt x="1127" y="3471"/>
                    <a:pt x="1006" y="3455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90"/>
                    <a:pt x="1006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1" y="3252"/>
                    <a:pt x="771" y="3252"/>
                    <a:pt x="892" y="3252"/>
                  </a:cubicBezTo>
                  <a:cubicBezTo>
                    <a:pt x="1014" y="3228"/>
                    <a:pt x="1014" y="3211"/>
                    <a:pt x="892" y="3195"/>
                  </a:cubicBezTo>
                  <a:cubicBezTo>
                    <a:pt x="892" y="3195"/>
                    <a:pt x="835" y="3171"/>
                    <a:pt x="892" y="3155"/>
                  </a:cubicBezTo>
                  <a:cubicBezTo>
                    <a:pt x="953" y="3117"/>
                    <a:pt x="1007" y="3007"/>
                    <a:pt x="919" y="3007"/>
                  </a:cubicBezTo>
                  <a:cubicBezTo>
                    <a:pt x="914" y="3007"/>
                    <a:pt x="907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4" y="2871"/>
                  </a:lnTo>
                  <a:cubicBezTo>
                    <a:pt x="900" y="2871"/>
                    <a:pt x="957" y="2855"/>
                    <a:pt x="965" y="2830"/>
                  </a:cubicBezTo>
                  <a:cubicBezTo>
                    <a:pt x="965" y="2814"/>
                    <a:pt x="965" y="2814"/>
                    <a:pt x="900" y="2814"/>
                  </a:cubicBezTo>
                  <a:cubicBezTo>
                    <a:pt x="884" y="2819"/>
                    <a:pt x="873" y="2821"/>
                    <a:pt x="865" y="2821"/>
                  </a:cubicBezTo>
                  <a:cubicBezTo>
                    <a:pt x="844" y="2821"/>
                    <a:pt x="844" y="2807"/>
                    <a:pt x="844" y="2790"/>
                  </a:cubicBezTo>
                  <a:cubicBezTo>
                    <a:pt x="844" y="2774"/>
                    <a:pt x="900" y="2749"/>
                    <a:pt x="965" y="2749"/>
                  </a:cubicBezTo>
                  <a:lnTo>
                    <a:pt x="965" y="2733"/>
                  </a:lnTo>
                  <a:cubicBezTo>
                    <a:pt x="844" y="2733"/>
                    <a:pt x="844" y="2709"/>
                    <a:pt x="900" y="2709"/>
                  </a:cubicBezTo>
                  <a:cubicBezTo>
                    <a:pt x="965" y="2693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3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cubicBezTo>
                    <a:pt x="965" y="2628"/>
                    <a:pt x="965" y="2612"/>
                    <a:pt x="965" y="2587"/>
                  </a:cubicBez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4" y="2571"/>
                    <a:pt x="787" y="2571"/>
                    <a:pt x="787" y="2547"/>
                  </a:cubicBezTo>
                  <a:cubicBezTo>
                    <a:pt x="749" y="2547"/>
                    <a:pt x="762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44" y="2547"/>
                    <a:pt x="908" y="2547"/>
                    <a:pt x="908" y="2530"/>
                  </a:cubicBezTo>
                  <a:cubicBezTo>
                    <a:pt x="908" y="2514"/>
                    <a:pt x="965" y="2506"/>
                    <a:pt x="965" y="2506"/>
                  </a:cubicBezTo>
                  <a:cubicBezTo>
                    <a:pt x="981" y="2509"/>
                    <a:pt x="994" y="2511"/>
                    <a:pt x="1004" y="2511"/>
                  </a:cubicBezTo>
                  <a:cubicBezTo>
                    <a:pt x="1072" y="2511"/>
                    <a:pt x="1023" y="2447"/>
                    <a:pt x="973" y="2433"/>
                  </a:cubicBezTo>
                  <a:cubicBezTo>
                    <a:pt x="852" y="2393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7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24" y="2167"/>
                    <a:pt x="930" y="2167"/>
                    <a:pt x="935" y="2167"/>
                  </a:cubicBezTo>
                  <a:cubicBezTo>
                    <a:pt x="973" y="2167"/>
                    <a:pt x="974" y="2142"/>
                    <a:pt x="981" y="2093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71"/>
                  </a:cubicBezTo>
                  <a:cubicBezTo>
                    <a:pt x="1020" y="1951"/>
                    <a:pt x="995" y="1919"/>
                    <a:pt x="912" y="1919"/>
                  </a:cubicBezTo>
                  <a:cubicBezTo>
                    <a:pt x="897" y="1919"/>
                    <a:pt x="879" y="1920"/>
                    <a:pt x="860" y="1922"/>
                  </a:cubicBezTo>
                  <a:cubicBezTo>
                    <a:pt x="860" y="1922"/>
                    <a:pt x="860" y="1898"/>
                    <a:pt x="860" y="1874"/>
                  </a:cubicBez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8" y="1476"/>
                    <a:pt x="1022" y="1460"/>
                    <a:pt x="908" y="1412"/>
                  </a:cubicBezTo>
                  <a:cubicBezTo>
                    <a:pt x="840" y="1364"/>
                    <a:pt x="820" y="1338"/>
                    <a:pt x="842" y="1338"/>
                  </a:cubicBezTo>
                  <a:cubicBezTo>
                    <a:pt x="854" y="1338"/>
                    <a:pt x="879" y="1346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6"/>
                    <a:pt x="1041" y="1336"/>
                  </a:cubicBezTo>
                  <a:cubicBezTo>
                    <a:pt x="1045" y="1336"/>
                    <a:pt x="1050" y="1337"/>
                    <a:pt x="1054" y="1339"/>
                  </a:cubicBezTo>
                  <a:cubicBezTo>
                    <a:pt x="1066" y="1339"/>
                    <a:pt x="1076" y="1340"/>
                    <a:pt x="1084" y="1340"/>
                  </a:cubicBezTo>
                  <a:cubicBezTo>
                    <a:pt x="1177" y="1340"/>
                    <a:pt x="1139" y="1303"/>
                    <a:pt x="1095" y="1266"/>
                  </a:cubicBezTo>
                  <a:cubicBezTo>
                    <a:pt x="1038" y="1241"/>
                    <a:pt x="1026" y="1233"/>
                    <a:pt x="1035" y="1233"/>
                  </a:cubicBezTo>
                  <a:cubicBezTo>
                    <a:pt x="1044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12"/>
                    <a:pt x="1162" y="1116"/>
                    <a:pt x="1213" y="1116"/>
                  </a:cubicBezTo>
                  <a:cubicBezTo>
                    <a:pt x="1227" y="1116"/>
                    <a:pt x="1245" y="1124"/>
                    <a:pt x="1265" y="1144"/>
                  </a:cubicBezTo>
                  <a:cubicBezTo>
                    <a:pt x="1273" y="1136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22"/>
                  </a:cubicBezTo>
                  <a:cubicBezTo>
                    <a:pt x="1330" y="1006"/>
                    <a:pt x="1344" y="996"/>
                    <a:pt x="1358" y="996"/>
                  </a:cubicBezTo>
                  <a:cubicBezTo>
                    <a:pt x="1373" y="996"/>
                    <a:pt x="1387" y="1006"/>
                    <a:pt x="1403" y="1031"/>
                  </a:cubicBezTo>
                  <a:cubicBezTo>
                    <a:pt x="1414" y="1060"/>
                    <a:pt x="1423" y="1074"/>
                    <a:pt x="1430" y="1074"/>
                  </a:cubicBezTo>
                  <a:cubicBezTo>
                    <a:pt x="1439" y="1074"/>
                    <a:pt x="1443" y="1054"/>
                    <a:pt x="1443" y="1014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cubicBezTo>
                    <a:pt x="1468" y="868"/>
                    <a:pt x="1500" y="917"/>
                    <a:pt x="1500" y="917"/>
                  </a:cubicBez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8"/>
                    <a:pt x="1780" y="897"/>
                    <a:pt x="1816" y="897"/>
                  </a:cubicBezTo>
                  <a:cubicBezTo>
                    <a:pt x="1853" y="897"/>
                    <a:pt x="1881" y="868"/>
                    <a:pt x="1881" y="812"/>
                  </a:cubicBezTo>
                  <a:cubicBezTo>
                    <a:pt x="1873" y="779"/>
                    <a:pt x="1875" y="763"/>
                    <a:pt x="1883" y="763"/>
                  </a:cubicBezTo>
                  <a:cubicBezTo>
                    <a:pt x="1891" y="763"/>
                    <a:pt x="1906" y="779"/>
                    <a:pt x="1922" y="812"/>
                  </a:cubicBezTo>
                  <a:cubicBezTo>
                    <a:pt x="1938" y="840"/>
                    <a:pt x="1946" y="854"/>
                    <a:pt x="1952" y="854"/>
                  </a:cubicBezTo>
                  <a:cubicBezTo>
                    <a:pt x="1958" y="854"/>
                    <a:pt x="1962" y="840"/>
                    <a:pt x="1971" y="812"/>
                  </a:cubicBezTo>
                  <a:cubicBezTo>
                    <a:pt x="1973" y="792"/>
                    <a:pt x="1977" y="785"/>
                    <a:pt x="1983" y="785"/>
                  </a:cubicBezTo>
                  <a:cubicBezTo>
                    <a:pt x="1997" y="785"/>
                    <a:pt x="2018" y="828"/>
                    <a:pt x="2035" y="868"/>
                  </a:cubicBezTo>
                  <a:cubicBezTo>
                    <a:pt x="2055" y="941"/>
                    <a:pt x="2068" y="970"/>
                    <a:pt x="2079" y="970"/>
                  </a:cubicBezTo>
                  <a:cubicBezTo>
                    <a:pt x="2087" y="970"/>
                    <a:pt x="2094" y="956"/>
                    <a:pt x="2100" y="933"/>
                  </a:cubicBezTo>
                  <a:cubicBezTo>
                    <a:pt x="2114" y="898"/>
                    <a:pt x="2147" y="875"/>
                    <a:pt x="2182" y="875"/>
                  </a:cubicBezTo>
                  <a:cubicBezTo>
                    <a:pt x="2187" y="875"/>
                    <a:pt x="2192" y="875"/>
                    <a:pt x="2198" y="876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lose/>
                  <a:moveTo>
                    <a:pt x="2903" y="6049"/>
                  </a:moveTo>
                  <a:cubicBezTo>
                    <a:pt x="2927" y="6049"/>
                    <a:pt x="2943" y="6114"/>
                    <a:pt x="2943" y="6171"/>
                  </a:cubicBezTo>
                  <a:cubicBezTo>
                    <a:pt x="2960" y="6292"/>
                    <a:pt x="2960" y="6292"/>
                    <a:pt x="2919" y="6292"/>
                  </a:cubicBezTo>
                  <a:cubicBezTo>
                    <a:pt x="2903" y="6292"/>
                    <a:pt x="2879" y="6292"/>
                    <a:pt x="2879" y="6228"/>
                  </a:cubicBezTo>
                  <a:lnTo>
                    <a:pt x="2903" y="6228"/>
                  </a:lnTo>
                  <a:cubicBezTo>
                    <a:pt x="2903" y="6247"/>
                    <a:pt x="2904" y="6255"/>
                    <a:pt x="2906" y="6255"/>
                  </a:cubicBezTo>
                  <a:cubicBezTo>
                    <a:pt x="2910" y="6255"/>
                    <a:pt x="2914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79" y="6236"/>
                  </a:lnTo>
                  <a:cubicBezTo>
                    <a:pt x="3179" y="6292"/>
                    <a:pt x="3162" y="6292"/>
                    <a:pt x="3138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38" y="6171"/>
                    <a:pt x="3162" y="6171"/>
                  </a:cubicBezTo>
                  <a:close/>
                  <a:moveTo>
                    <a:pt x="3713" y="6250"/>
                  </a:moveTo>
                  <a:cubicBezTo>
                    <a:pt x="3716" y="6250"/>
                    <a:pt x="3718" y="6280"/>
                    <a:pt x="3722" y="6341"/>
                  </a:cubicBezTo>
                  <a:lnTo>
                    <a:pt x="3722" y="6333"/>
                  </a:lnTo>
                  <a:lnTo>
                    <a:pt x="3722" y="6333"/>
                  </a:lnTo>
                  <a:cubicBezTo>
                    <a:pt x="3730" y="6398"/>
                    <a:pt x="3730" y="6455"/>
                    <a:pt x="3706" y="6455"/>
                  </a:cubicBezTo>
                  <a:cubicBezTo>
                    <a:pt x="3694" y="6490"/>
                    <a:pt x="3684" y="6505"/>
                    <a:pt x="3679" y="6505"/>
                  </a:cubicBezTo>
                  <a:cubicBezTo>
                    <a:pt x="3664" y="6505"/>
                    <a:pt x="3669" y="6421"/>
                    <a:pt x="3697" y="6341"/>
                  </a:cubicBezTo>
                  <a:cubicBezTo>
                    <a:pt x="3706" y="6280"/>
                    <a:pt x="3710" y="6250"/>
                    <a:pt x="3713" y="6250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9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22"/>
                    <a:pt x="3324" y="122"/>
                    <a:pt x="3260" y="122"/>
                  </a:cubicBezTo>
                  <a:cubicBezTo>
                    <a:pt x="3257" y="122"/>
                    <a:pt x="3255" y="122"/>
                    <a:pt x="3252" y="122"/>
                  </a:cubicBezTo>
                  <a:cubicBezTo>
                    <a:pt x="3213" y="122"/>
                    <a:pt x="3152" y="172"/>
                    <a:pt x="3113" y="172"/>
                  </a:cubicBezTo>
                  <a:cubicBezTo>
                    <a:pt x="3110" y="172"/>
                    <a:pt x="3108" y="172"/>
                    <a:pt x="3106" y="171"/>
                  </a:cubicBezTo>
                  <a:cubicBezTo>
                    <a:pt x="3065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7" y="214"/>
                    <a:pt x="2865" y="214"/>
                  </a:cubicBezTo>
                  <a:cubicBezTo>
                    <a:pt x="2854" y="214"/>
                    <a:pt x="2846" y="199"/>
                    <a:pt x="2846" y="171"/>
                  </a:cubicBezTo>
                  <a:lnTo>
                    <a:pt x="2822" y="171"/>
                  </a:lnTo>
                  <a:cubicBezTo>
                    <a:pt x="2781" y="228"/>
                    <a:pt x="2765" y="228"/>
                    <a:pt x="2765" y="228"/>
                  </a:cubicBezTo>
                  <a:cubicBezTo>
                    <a:pt x="2765" y="187"/>
                    <a:pt x="2752" y="141"/>
                    <a:pt x="2739" y="141"/>
                  </a:cubicBezTo>
                  <a:cubicBezTo>
                    <a:pt x="2734" y="141"/>
                    <a:pt x="2729" y="147"/>
                    <a:pt x="2725" y="163"/>
                  </a:cubicBezTo>
                  <a:cubicBezTo>
                    <a:pt x="2725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41" y="179"/>
                    <a:pt x="1857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5" y="175"/>
                    <a:pt x="1619" y="158"/>
                    <a:pt x="1585" y="158"/>
                  </a:cubicBezTo>
                  <a:cubicBezTo>
                    <a:pt x="1528" y="158"/>
                    <a:pt x="1449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5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6" y="411"/>
                    <a:pt x="1186" y="444"/>
                    <a:pt x="1173" y="444"/>
                  </a:cubicBezTo>
                  <a:cubicBezTo>
                    <a:pt x="1162" y="444"/>
                    <a:pt x="1141" y="422"/>
                    <a:pt x="1111" y="374"/>
                  </a:cubicBezTo>
                  <a:cubicBezTo>
                    <a:pt x="1087" y="338"/>
                    <a:pt x="1064" y="320"/>
                    <a:pt x="1046" y="320"/>
                  </a:cubicBezTo>
                  <a:cubicBezTo>
                    <a:pt x="1015" y="320"/>
                    <a:pt x="1002" y="374"/>
                    <a:pt x="1038" y="487"/>
                  </a:cubicBezTo>
                  <a:cubicBezTo>
                    <a:pt x="1043" y="525"/>
                    <a:pt x="1045" y="541"/>
                    <a:pt x="1033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7" y="473"/>
                    <a:pt x="891" y="473"/>
                  </a:cubicBezTo>
                  <a:cubicBezTo>
                    <a:pt x="874" y="473"/>
                    <a:pt x="875" y="490"/>
                    <a:pt x="892" y="512"/>
                  </a:cubicBezTo>
                  <a:cubicBezTo>
                    <a:pt x="927" y="581"/>
                    <a:pt x="931" y="614"/>
                    <a:pt x="905" y="614"/>
                  </a:cubicBezTo>
                  <a:cubicBezTo>
                    <a:pt x="888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9" y="548"/>
                    <a:pt x="714" y="576"/>
                    <a:pt x="754" y="641"/>
                  </a:cubicBezTo>
                  <a:cubicBezTo>
                    <a:pt x="801" y="728"/>
                    <a:pt x="760" y="798"/>
                    <a:pt x="681" y="798"/>
                  </a:cubicBezTo>
                  <a:cubicBezTo>
                    <a:pt x="664" y="798"/>
                    <a:pt x="645" y="795"/>
                    <a:pt x="625" y="787"/>
                  </a:cubicBezTo>
                  <a:cubicBezTo>
                    <a:pt x="608" y="812"/>
                    <a:pt x="544" y="803"/>
                    <a:pt x="592" y="836"/>
                  </a:cubicBezTo>
                  <a:lnTo>
                    <a:pt x="519" y="828"/>
                  </a:lnTo>
                  <a:cubicBezTo>
                    <a:pt x="511" y="844"/>
                    <a:pt x="495" y="860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57" y="1160"/>
                    <a:pt x="317" y="1306"/>
                  </a:cubicBezTo>
                  <a:cubicBezTo>
                    <a:pt x="253" y="1624"/>
                    <a:pt x="269" y="1726"/>
                    <a:pt x="307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8" y="1890"/>
                    <a:pt x="268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60" y="2287"/>
                  </a:cubicBezTo>
                  <a:cubicBezTo>
                    <a:pt x="260" y="2328"/>
                    <a:pt x="260" y="2344"/>
                    <a:pt x="317" y="2385"/>
                  </a:cubicBezTo>
                  <a:cubicBezTo>
                    <a:pt x="373" y="2425"/>
                    <a:pt x="373" y="2425"/>
                    <a:pt x="317" y="2449"/>
                  </a:cubicBezTo>
                  <a:cubicBezTo>
                    <a:pt x="252" y="2449"/>
                    <a:pt x="195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52" y="2668"/>
                  </a:cubicBezTo>
                  <a:cubicBezTo>
                    <a:pt x="130" y="2668"/>
                    <a:pt x="130" y="2684"/>
                    <a:pt x="187" y="2684"/>
                  </a:cubicBezTo>
                  <a:cubicBezTo>
                    <a:pt x="252" y="2709"/>
                    <a:pt x="308" y="2725"/>
                    <a:pt x="244" y="2749"/>
                  </a:cubicBezTo>
                  <a:cubicBezTo>
                    <a:pt x="244" y="2766"/>
                    <a:pt x="244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8" y="2806"/>
                  </a:cubicBezTo>
                  <a:cubicBezTo>
                    <a:pt x="308" y="2813"/>
                    <a:pt x="308" y="2827"/>
                    <a:pt x="308" y="2847"/>
                  </a:cubicBezTo>
                  <a:cubicBezTo>
                    <a:pt x="308" y="2871"/>
                    <a:pt x="244" y="2903"/>
                    <a:pt x="187" y="2903"/>
                  </a:cubicBezTo>
                  <a:cubicBezTo>
                    <a:pt x="140" y="2921"/>
                    <a:pt x="127" y="2934"/>
                    <a:pt x="169" y="2934"/>
                  </a:cubicBezTo>
                  <a:cubicBezTo>
                    <a:pt x="185" y="2934"/>
                    <a:pt x="210" y="2932"/>
                    <a:pt x="244" y="2928"/>
                  </a:cubicBezTo>
                  <a:cubicBezTo>
                    <a:pt x="365" y="2928"/>
                    <a:pt x="365" y="2928"/>
                    <a:pt x="365" y="2968"/>
                  </a:cubicBezTo>
                  <a:cubicBezTo>
                    <a:pt x="365" y="2984"/>
                    <a:pt x="357" y="3009"/>
                    <a:pt x="300" y="3009"/>
                  </a:cubicBezTo>
                  <a:cubicBezTo>
                    <a:pt x="244" y="3009"/>
                    <a:pt x="244" y="3009"/>
                    <a:pt x="244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1"/>
                  </a:cubicBezTo>
                  <a:cubicBezTo>
                    <a:pt x="479" y="3211"/>
                    <a:pt x="479" y="3228"/>
                    <a:pt x="479" y="3252"/>
                  </a:cubicBezTo>
                  <a:cubicBezTo>
                    <a:pt x="517" y="3252"/>
                    <a:pt x="504" y="3259"/>
                    <a:pt x="491" y="3259"/>
                  </a:cubicBezTo>
                  <a:cubicBezTo>
                    <a:pt x="485" y="3259"/>
                    <a:pt x="479" y="3257"/>
                    <a:pt x="479" y="3252"/>
                  </a:cubicBezTo>
                  <a:cubicBezTo>
                    <a:pt x="414" y="3252"/>
                    <a:pt x="414" y="3228"/>
                    <a:pt x="414" y="3211"/>
                  </a:cubicBezTo>
                  <a:lnTo>
                    <a:pt x="357" y="3211"/>
                  </a:lnTo>
                  <a:cubicBezTo>
                    <a:pt x="235" y="3228"/>
                    <a:pt x="235" y="3244"/>
                    <a:pt x="357" y="3268"/>
                  </a:cubicBezTo>
                  <a:cubicBezTo>
                    <a:pt x="414" y="3284"/>
                    <a:pt x="414" y="3284"/>
                    <a:pt x="357" y="3309"/>
                  </a:cubicBezTo>
                  <a:cubicBezTo>
                    <a:pt x="292" y="3325"/>
                    <a:pt x="235" y="3349"/>
                    <a:pt x="292" y="3349"/>
                  </a:cubicBezTo>
                  <a:cubicBezTo>
                    <a:pt x="292" y="3349"/>
                    <a:pt x="292" y="3390"/>
                    <a:pt x="235" y="3406"/>
                  </a:cubicBezTo>
                  <a:cubicBezTo>
                    <a:pt x="235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44"/>
                    <a:pt x="406" y="3552"/>
                  </a:cubicBezTo>
                  <a:cubicBezTo>
                    <a:pt x="471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27" y="3771"/>
                  </a:lnTo>
                  <a:cubicBezTo>
                    <a:pt x="527" y="3787"/>
                    <a:pt x="406" y="3811"/>
                    <a:pt x="341" y="3811"/>
                  </a:cubicBezTo>
                  <a:cubicBezTo>
                    <a:pt x="227" y="3828"/>
                    <a:pt x="227" y="3828"/>
                    <a:pt x="341" y="3828"/>
                  </a:cubicBezTo>
                  <a:cubicBezTo>
                    <a:pt x="406" y="3828"/>
                    <a:pt x="462" y="3852"/>
                    <a:pt x="406" y="3884"/>
                  </a:cubicBezTo>
                  <a:cubicBezTo>
                    <a:pt x="398" y="3925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41" y="4111"/>
                  </a:cubicBezTo>
                  <a:cubicBezTo>
                    <a:pt x="219" y="4209"/>
                    <a:pt x="219" y="4209"/>
                    <a:pt x="333" y="4209"/>
                  </a:cubicBezTo>
                  <a:cubicBezTo>
                    <a:pt x="398" y="4209"/>
                    <a:pt x="454" y="4209"/>
                    <a:pt x="333" y="4225"/>
                  </a:cubicBezTo>
                  <a:cubicBezTo>
                    <a:pt x="276" y="4249"/>
                    <a:pt x="333" y="4265"/>
                    <a:pt x="389" y="4306"/>
                  </a:cubicBezTo>
                  <a:cubicBezTo>
                    <a:pt x="471" y="4322"/>
                    <a:pt x="552" y="4330"/>
                    <a:pt x="633" y="4330"/>
                  </a:cubicBezTo>
                  <a:cubicBezTo>
                    <a:pt x="754" y="4330"/>
                    <a:pt x="754" y="4330"/>
                    <a:pt x="689" y="4371"/>
                  </a:cubicBezTo>
                  <a:cubicBezTo>
                    <a:pt x="689" y="4387"/>
                    <a:pt x="633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54" y="4371"/>
                    <a:pt x="389" y="4371"/>
                    <a:pt x="389" y="4411"/>
                  </a:cubicBezTo>
                  <a:cubicBezTo>
                    <a:pt x="333" y="4428"/>
                    <a:pt x="333" y="4444"/>
                    <a:pt x="389" y="4452"/>
                  </a:cubicBezTo>
                  <a:cubicBezTo>
                    <a:pt x="333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8" y="4671"/>
                  </a:cubicBezTo>
                  <a:cubicBezTo>
                    <a:pt x="268" y="4711"/>
                    <a:pt x="260" y="4728"/>
                    <a:pt x="325" y="4728"/>
                  </a:cubicBezTo>
                  <a:cubicBezTo>
                    <a:pt x="446" y="4728"/>
                    <a:pt x="446" y="4744"/>
                    <a:pt x="381" y="4744"/>
                  </a:cubicBezTo>
                  <a:cubicBezTo>
                    <a:pt x="379" y="4744"/>
                    <a:pt x="378" y="4743"/>
                    <a:pt x="376" y="4743"/>
                  </a:cubicBezTo>
                  <a:cubicBezTo>
                    <a:pt x="259" y="4743"/>
                    <a:pt x="198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33" y="5295"/>
                  </a:lnTo>
                  <a:cubicBezTo>
                    <a:pt x="276" y="5376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14" y="5798"/>
                    <a:pt x="479" y="5798"/>
                  </a:cubicBezTo>
                  <a:cubicBezTo>
                    <a:pt x="523" y="5792"/>
                    <a:pt x="559" y="5776"/>
                    <a:pt x="563" y="5776"/>
                  </a:cubicBezTo>
                  <a:cubicBezTo>
                    <a:pt x="565" y="5776"/>
                    <a:pt x="559" y="5779"/>
                    <a:pt x="544" y="5790"/>
                  </a:cubicBezTo>
                  <a:cubicBezTo>
                    <a:pt x="495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7" y="6082"/>
                    <a:pt x="779" y="6122"/>
                    <a:pt x="738" y="6171"/>
                  </a:cubicBezTo>
                  <a:cubicBezTo>
                    <a:pt x="678" y="6203"/>
                    <a:pt x="668" y="6233"/>
                    <a:pt x="698" y="6233"/>
                  </a:cubicBezTo>
                  <a:cubicBezTo>
                    <a:pt x="720" y="6233"/>
                    <a:pt x="765" y="6216"/>
                    <a:pt x="827" y="6171"/>
                  </a:cubicBezTo>
                  <a:cubicBezTo>
                    <a:pt x="869" y="6145"/>
                    <a:pt x="901" y="6134"/>
                    <a:pt x="922" y="6134"/>
                  </a:cubicBezTo>
                  <a:cubicBezTo>
                    <a:pt x="953" y="6134"/>
                    <a:pt x="960" y="6158"/>
                    <a:pt x="941" y="6187"/>
                  </a:cubicBezTo>
                  <a:cubicBezTo>
                    <a:pt x="924" y="6208"/>
                    <a:pt x="909" y="6215"/>
                    <a:pt x="897" y="6215"/>
                  </a:cubicBezTo>
                  <a:cubicBezTo>
                    <a:pt x="880" y="6215"/>
                    <a:pt x="866" y="6201"/>
                    <a:pt x="852" y="6187"/>
                  </a:cubicBezTo>
                  <a:lnTo>
                    <a:pt x="771" y="6276"/>
                  </a:lnTo>
                  <a:cubicBezTo>
                    <a:pt x="783" y="6288"/>
                    <a:pt x="789" y="6294"/>
                    <a:pt x="800" y="6294"/>
                  </a:cubicBezTo>
                  <a:cubicBezTo>
                    <a:pt x="811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90" y="6285"/>
                  </a:cubicBezTo>
                  <a:cubicBezTo>
                    <a:pt x="904" y="6285"/>
                    <a:pt x="923" y="6281"/>
                    <a:pt x="949" y="6268"/>
                  </a:cubicBezTo>
                  <a:cubicBezTo>
                    <a:pt x="1006" y="6244"/>
                    <a:pt x="1046" y="6195"/>
                    <a:pt x="1062" y="6130"/>
                  </a:cubicBezTo>
                  <a:cubicBezTo>
                    <a:pt x="1071" y="6094"/>
                    <a:pt x="1080" y="6083"/>
                    <a:pt x="1091" y="6083"/>
                  </a:cubicBezTo>
                  <a:cubicBezTo>
                    <a:pt x="1099" y="6083"/>
                    <a:pt x="1108" y="6091"/>
                    <a:pt x="1119" y="6098"/>
                  </a:cubicBezTo>
                  <a:cubicBezTo>
                    <a:pt x="1135" y="6171"/>
                    <a:pt x="1095" y="6236"/>
                    <a:pt x="1038" y="6260"/>
                  </a:cubicBezTo>
                  <a:cubicBezTo>
                    <a:pt x="1035" y="6258"/>
                    <a:pt x="1031" y="6257"/>
                    <a:pt x="1028" y="6257"/>
                  </a:cubicBezTo>
                  <a:cubicBezTo>
                    <a:pt x="1003" y="6257"/>
                    <a:pt x="969" y="6299"/>
                    <a:pt x="941" y="6341"/>
                  </a:cubicBezTo>
                  <a:cubicBezTo>
                    <a:pt x="925" y="6360"/>
                    <a:pt x="948" y="6371"/>
                    <a:pt x="987" y="6371"/>
                  </a:cubicBezTo>
                  <a:cubicBezTo>
                    <a:pt x="1046" y="6371"/>
                    <a:pt x="1139" y="6348"/>
                    <a:pt x="1194" y="6298"/>
                  </a:cubicBezTo>
                  <a:lnTo>
                    <a:pt x="1194" y="6298"/>
                  </a:lnTo>
                  <a:cubicBezTo>
                    <a:pt x="1187" y="6310"/>
                    <a:pt x="1178" y="6324"/>
                    <a:pt x="1168" y="6341"/>
                  </a:cubicBezTo>
                  <a:cubicBezTo>
                    <a:pt x="1135" y="6390"/>
                    <a:pt x="1192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7" y="6324"/>
                  </a:cubicBezTo>
                  <a:cubicBezTo>
                    <a:pt x="1439" y="6324"/>
                    <a:pt x="1441" y="6324"/>
                    <a:pt x="1443" y="6325"/>
                  </a:cubicBezTo>
                  <a:cubicBezTo>
                    <a:pt x="1411" y="6317"/>
                    <a:pt x="1443" y="6260"/>
                    <a:pt x="1468" y="6203"/>
                  </a:cubicBezTo>
                  <a:cubicBezTo>
                    <a:pt x="1484" y="6252"/>
                    <a:pt x="1492" y="6292"/>
                    <a:pt x="1500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16" y="6560"/>
                    <a:pt x="1849" y="6601"/>
                  </a:cubicBezTo>
                  <a:cubicBezTo>
                    <a:pt x="1857" y="6609"/>
                    <a:pt x="1865" y="6617"/>
                    <a:pt x="1873" y="6625"/>
                  </a:cubicBezTo>
                  <a:cubicBezTo>
                    <a:pt x="1938" y="6625"/>
                    <a:pt x="1971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9" y="6614"/>
                  </a:cubicBezTo>
                  <a:cubicBezTo>
                    <a:pt x="2130" y="6614"/>
                    <a:pt x="2145" y="6599"/>
                    <a:pt x="2141" y="6568"/>
                  </a:cubicBezTo>
                  <a:cubicBezTo>
                    <a:pt x="2146" y="6549"/>
                    <a:pt x="2152" y="6543"/>
                    <a:pt x="2159" y="6543"/>
                  </a:cubicBezTo>
                  <a:cubicBezTo>
                    <a:pt x="2172" y="6543"/>
                    <a:pt x="2187" y="6568"/>
                    <a:pt x="2198" y="6568"/>
                  </a:cubicBezTo>
                  <a:cubicBezTo>
                    <a:pt x="2216" y="6623"/>
                    <a:pt x="2226" y="6653"/>
                    <a:pt x="2230" y="6653"/>
                  </a:cubicBezTo>
                  <a:cubicBezTo>
                    <a:pt x="2235" y="6653"/>
                    <a:pt x="2231" y="6609"/>
                    <a:pt x="2222" y="6511"/>
                  </a:cubicBezTo>
                  <a:cubicBezTo>
                    <a:pt x="2222" y="6455"/>
                    <a:pt x="2181" y="6390"/>
                    <a:pt x="2157" y="6390"/>
                  </a:cubicBezTo>
                  <a:lnTo>
                    <a:pt x="2084" y="6390"/>
                  </a:lnTo>
                  <a:cubicBezTo>
                    <a:pt x="2116" y="6374"/>
                    <a:pt x="2141" y="6357"/>
                    <a:pt x="2157" y="6333"/>
                  </a:cubicBezTo>
                  <a:cubicBezTo>
                    <a:pt x="2181" y="6333"/>
                    <a:pt x="2222" y="6276"/>
                    <a:pt x="2222" y="6211"/>
                  </a:cubicBezTo>
                  <a:cubicBezTo>
                    <a:pt x="2222" y="6211"/>
                    <a:pt x="2222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22" y="6455"/>
                  </a:cubicBezTo>
                  <a:cubicBezTo>
                    <a:pt x="2232" y="6525"/>
                    <a:pt x="2261" y="6577"/>
                    <a:pt x="2281" y="6577"/>
                  </a:cubicBezTo>
                  <a:cubicBezTo>
                    <a:pt x="2294" y="6577"/>
                    <a:pt x="2303" y="6557"/>
                    <a:pt x="2303" y="6511"/>
                  </a:cubicBezTo>
                  <a:cubicBezTo>
                    <a:pt x="2319" y="6511"/>
                    <a:pt x="2319" y="6511"/>
                    <a:pt x="2343" y="6576"/>
                  </a:cubicBezTo>
                  <a:cubicBezTo>
                    <a:pt x="2343" y="6600"/>
                    <a:pt x="2346" y="6613"/>
                    <a:pt x="2351" y="6613"/>
                  </a:cubicBezTo>
                  <a:cubicBezTo>
                    <a:pt x="2358" y="6613"/>
                    <a:pt x="2370" y="6586"/>
                    <a:pt x="2384" y="6519"/>
                  </a:cubicBezTo>
                  <a:cubicBezTo>
                    <a:pt x="2392" y="6459"/>
                    <a:pt x="2402" y="6428"/>
                    <a:pt x="2412" y="6428"/>
                  </a:cubicBezTo>
                  <a:cubicBezTo>
                    <a:pt x="2423" y="6428"/>
                    <a:pt x="2433" y="6459"/>
                    <a:pt x="2441" y="6519"/>
                  </a:cubicBezTo>
                  <a:cubicBezTo>
                    <a:pt x="2464" y="6590"/>
                    <a:pt x="2501" y="6619"/>
                    <a:pt x="2528" y="6619"/>
                  </a:cubicBezTo>
                  <a:cubicBezTo>
                    <a:pt x="2548" y="6619"/>
                    <a:pt x="2562" y="6604"/>
                    <a:pt x="2562" y="6576"/>
                  </a:cubicBezTo>
                  <a:cubicBezTo>
                    <a:pt x="2562" y="6510"/>
                    <a:pt x="2582" y="6482"/>
                    <a:pt x="2603" y="6482"/>
                  </a:cubicBezTo>
                  <a:cubicBezTo>
                    <a:pt x="2618" y="6482"/>
                    <a:pt x="2633" y="6496"/>
                    <a:pt x="2643" y="6519"/>
                  </a:cubicBezTo>
                  <a:cubicBezTo>
                    <a:pt x="2652" y="6552"/>
                    <a:pt x="2660" y="6568"/>
                    <a:pt x="2669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22" y="6608"/>
                  </a:cubicBezTo>
                  <a:cubicBezTo>
                    <a:pt x="2727" y="6608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8"/>
                  </a:cubicBezTo>
                  <a:lnTo>
                    <a:pt x="2781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9" y="6270"/>
                    <a:pt x="2765" y="6263"/>
                    <a:pt x="2773" y="6263"/>
                  </a:cubicBezTo>
                  <a:cubicBezTo>
                    <a:pt x="2799" y="6263"/>
                    <a:pt x="2848" y="6330"/>
                    <a:pt x="2879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43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61"/>
                    <a:pt x="3000" y="6434"/>
                    <a:pt x="3003" y="6434"/>
                  </a:cubicBezTo>
                  <a:cubicBezTo>
                    <a:pt x="3006" y="6434"/>
                    <a:pt x="3010" y="6447"/>
                    <a:pt x="3016" y="6471"/>
                  </a:cubicBezTo>
                  <a:cubicBezTo>
                    <a:pt x="3029" y="6532"/>
                    <a:pt x="3039" y="6562"/>
                    <a:pt x="3049" y="6562"/>
                  </a:cubicBezTo>
                  <a:cubicBezTo>
                    <a:pt x="3059" y="6562"/>
                    <a:pt x="3069" y="6532"/>
                    <a:pt x="3081" y="6471"/>
                  </a:cubicBezTo>
                  <a:cubicBezTo>
                    <a:pt x="3081" y="6410"/>
                    <a:pt x="3081" y="6380"/>
                    <a:pt x="3083" y="6380"/>
                  </a:cubicBezTo>
                  <a:cubicBezTo>
                    <a:pt x="3085" y="6380"/>
                    <a:pt x="3089" y="6410"/>
                    <a:pt x="3097" y="6471"/>
                  </a:cubicBezTo>
                  <a:cubicBezTo>
                    <a:pt x="3097" y="6536"/>
                    <a:pt x="3122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7" y="6434"/>
                    <a:pt x="3157" y="6434"/>
                  </a:cubicBezTo>
                  <a:cubicBezTo>
                    <a:pt x="3164" y="6434"/>
                    <a:pt x="3172" y="6448"/>
                    <a:pt x="3179" y="6471"/>
                  </a:cubicBezTo>
                  <a:cubicBezTo>
                    <a:pt x="3179" y="6504"/>
                    <a:pt x="3185" y="6521"/>
                    <a:pt x="3197" y="6521"/>
                  </a:cubicBezTo>
                  <a:cubicBezTo>
                    <a:pt x="3208" y="6521"/>
                    <a:pt x="3224" y="6506"/>
                    <a:pt x="3243" y="6479"/>
                  </a:cubicBezTo>
                  <a:cubicBezTo>
                    <a:pt x="3284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3" y="6627"/>
                  </a:cubicBezTo>
                  <a:cubicBezTo>
                    <a:pt x="3306" y="6627"/>
                    <a:pt x="3312" y="6596"/>
                    <a:pt x="3324" y="6536"/>
                  </a:cubicBezTo>
                  <a:cubicBezTo>
                    <a:pt x="3333" y="6507"/>
                    <a:pt x="3337" y="6493"/>
                    <a:pt x="3344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8" y="6584"/>
                  </a:cubicBezTo>
                  <a:cubicBezTo>
                    <a:pt x="3404" y="6584"/>
                    <a:pt x="3410" y="6568"/>
                    <a:pt x="3422" y="6536"/>
                  </a:cubicBezTo>
                  <a:cubicBezTo>
                    <a:pt x="3422" y="6422"/>
                    <a:pt x="3422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62" y="6301"/>
                    <a:pt x="3503" y="6244"/>
                  </a:cubicBezTo>
                  <a:cubicBezTo>
                    <a:pt x="3514" y="6226"/>
                    <a:pt x="3522" y="6204"/>
                    <a:pt x="3527" y="6183"/>
                  </a:cubicBezTo>
                  <a:lnTo>
                    <a:pt x="3527" y="6183"/>
                  </a:ln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6" y="6548"/>
                    <a:pt x="3688" y="6583"/>
                    <a:pt x="3721" y="6583"/>
                  </a:cubicBezTo>
                  <a:cubicBezTo>
                    <a:pt x="3745" y="6583"/>
                    <a:pt x="3758" y="6563"/>
                    <a:pt x="3754" y="6511"/>
                  </a:cubicBezTo>
                  <a:cubicBezTo>
                    <a:pt x="3754" y="6511"/>
                    <a:pt x="3779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4" y="6539"/>
                    <a:pt x="3896" y="6550"/>
                    <a:pt x="3945" y="6550"/>
                  </a:cubicBezTo>
                  <a:cubicBezTo>
                    <a:pt x="3985" y="6550"/>
                    <a:pt x="4037" y="6543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8" y="6195"/>
                  </a:lnTo>
                  <a:cubicBezTo>
                    <a:pt x="5118" y="6216"/>
                    <a:pt x="5133" y="6223"/>
                    <a:pt x="5150" y="6223"/>
                  </a:cubicBezTo>
                  <a:cubicBezTo>
                    <a:pt x="5174" y="6223"/>
                    <a:pt x="5202" y="6209"/>
                    <a:pt x="5230" y="6195"/>
                  </a:cubicBezTo>
                  <a:cubicBezTo>
                    <a:pt x="5230" y="6146"/>
                    <a:pt x="5254" y="6114"/>
                    <a:pt x="5287" y="6090"/>
                  </a:cubicBezTo>
                  <a:cubicBezTo>
                    <a:pt x="5302" y="6113"/>
                    <a:pt x="5315" y="6121"/>
                    <a:pt x="5330" y="6121"/>
                  </a:cubicBezTo>
                  <a:cubicBezTo>
                    <a:pt x="5346" y="6121"/>
                    <a:pt x="5362" y="6111"/>
                    <a:pt x="5384" y="6098"/>
                  </a:cubicBezTo>
                  <a:cubicBezTo>
                    <a:pt x="5433" y="6065"/>
                    <a:pt x="5449" y="6049"/>
                    <a:pt x="5416" y="6001"/>
                  </a:cubicBezTo>
                  <a:cubicBezTo>
                    <a:pt x="5497" y="5936"/>
                    <a:pt x="5587" y="5895"/>
                    <a:pt x="5684" y="5871"/>
                  </a:cubicBezTo>
                  <a:cubicBezTo>
                    <a:pt x="5693" y="5875"/>
                    <a:pt x="5700" y="5877"/>
                    <a:pt x="5706" y="5877"/>
                  </a:cubicBezTo>
                  <a:cubicBezTo>
                    <a:pt x="5735" y="5877"/>
                    <a:pt x="5722" y="5828"/>
                    <a:pt x="5708" y="5774"/>
                  </a:cubicBezTo>
                  <a:cubicBezTo>
                    <a:pt x="5668" y="5733"/>
                    <a:pt x="5643" y="5668"/>
                    <a:pt x="5660" y="5652"/>
                  </a:cubicBezTo>
                  <a:lnTo>
                    <a:pt x="5660" y="5652"/>
                  </a:lnTo>
                  <a:lnTo>
                    <a:pt x="5749" y="5741"/>
                  </a:lnTo>
                  <a:cubicBezTo>
                    <a:pt x="5758" y="5773"/>
                    <a:pt x="5762" y="5787"/>
                    <a:pt x="5771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33"/>
                  </a:lnTo>
                  <a:cubicBezTo>
                    <a:pt x="5805" y="5692"/>
                    <a:pt x="5895" y="5595"/>
                    <a:pt x="6024" y="5457"/>
                  </a:cubicBezTo>
                  <a:cubicBezTo>
                    <a:pt x="6170" y="5279"/>
                    <a:pt x="6219" y="5206"/>
                    <a:pt x="6170" y="5174"/>
                  </a:cubicBezTo>
                  <a:cubicBezTo>
                    <a:pt x="6122" y="5141"/>
                    <a:pt x="6130" y="5125"/>
                    <a:pt x="6227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20" y="5001"/>
                    <a:pt x="6415" y="5004"/>
                    <a:pt x="6408" y="5004"/>
                  </a:cubicBezTo>
                  <a:cubicBezTo>
                    <a:pt x="6386" y="5004"/>
                    <a:pt x="6345" y="4979"/>
                    <a:pt x="6308" y="4955"/>
                  </a:cubicBezTo>
                  <a:cubicBezTo>
                    <a:pt x="6239" y="4917"/>
                    <a:pt x="6222" y="4898"/>
                    <a:pt x="6251" y="4898"/>
                  </a:cubicBezTo>
                  <a:cubicBezTo>
                    <a:pt x="6266" y="4898"/>
                    <a:pt x="6294" y="4903"/>
                    <a:pt x="6332" y="4914"/>
                  </a:cubicBezTo>
                  <a:cubicBezTo>
                    <a:pt x="6340" y="4918"/>
                    <a:pt x="6347" y="4920"/>
                    <a:pt x="6355" y="4920"/>
                  </a:cubicBezTo>
                  <a:cubicBezTo>
                    <a:pt x="6456" y="4920"/>
                    <a:pt x="6568" y="4585"/>
                    <a:pt x="6462" y="4517"/>
                  </a:cubicBezTo>
                  <a:lnTo>
                    <a:pt x="6462" y="4517"/>
                  </a:lnTo>
                  <a:lnTo>
                    <a:pt x="6511" y="4541"/>
                  </a:lnTo>
                  <a:cubicBezTo>
                    <a:pt x="6524" y="4547"/>
                    <a:pt x="6535" y="4550"/>
                    <a:pt x="6544" y="4550"/>
                  </a:cubicBezTo>
                  <a:cubicBezTo>
                    <a:pt x="6573" y="4550"/>
                    <a:pt x="6585" y="4517"/>
                    <a:pt x="6616" y="4436"/>
                  </a:cubicBezTo>
                  <a:lnTo>
                    <a:pt x="6649" y="4363"/>
                  </a:lnTo>
                  <a:cubicBezTo>
                    <a:pt x="6539" y="4331"/>
                    <a:pt x="6627" y="4208"/>
                    <a:pt x="6684" y="4208"/>
                  </a:cubicBezTo>
                  <a:cubicBezTo>
                    <a:pt x="6686" y="4208"/>
                    <a:pt x="6688" y="4208"/>
                    <a:pt x="6689" y="4209"/>
                  </a:cubicBezTo>
                  <a:cubicBezTo>
                    <a:pt x="6754" y="4201"/>
                    <a:pt x="6754" y="4201"/>
                    <a:pt x="6770" y="4152"/>
                  </a:cubicBezTo>
                  <a:cubicBezTo>
                    <a:pt x="6684" y="4050"/>
                    <a:pt x="6749" y="3941"/>
                    <a:pt x="6812" y="3941"/>
                  </a:cubicBezTo>
                  <a:cubicBezTo>
                    <a:pt x="6815" y="3941"/>
                    <a:pt x="6817" y="3941"/>
                    <a:pt x="6819" y="3941"/>
                  </a:cubicBezTo>
                  <a:cubicBezTo>
                    <a:pt x="6819" y="3941"/>
                    <a:pt x="6819" y="3909"/>
                    <a:pt x="6827" y="3884"/>
                  </a:cubicBezTo>
                  <a:cubicBezTo>
                    <a:pt x="6787" y="3860"/>
                    <a:pt x="6770" y="3811"/>
                    <a:pt x="6787" y="3771"/>
                  </a:cubicBezTo>
                  <a:cubicBezTo>
                    <a:pt x="6793" y="3705"/>
                    <a:pt x="6794" y="3677"/>
                    <a:pt x="6765" y="3677"/>
                  </a:cubicBezTo>
                  <a:cubicBezTo>
                    <a:pt x="6758" y="3677"/>
                    <a:pt x="6749" y="3679"/>
                    <a:pt x="6738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16" y="3649"/>
                  </a:lnTo>
                  <a:lnTo>
                    <a:pt x="6673" y="3657"/>
                  </a:lnTo>
                  <a:cubicBezTo>
                    <a:pt x="6738" y="3657"/>
                    <a:pt x="6746" y="3584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60"/>
                    <a:pt x="6730" y="2960"/>
                  </a:cubicBezTo>
                  <a:cubicBezTo>
                    <a:pt x="6851" y="2920"/>
                    <a:pt x="6835" y="2830"/>
                    <a:pt x="6714" y="2830"/>
                  </a:cubicBezTo>
                  <a:cubicBezTo>
                    <a:pt x="6770" y="2814"/>
                    <a:pt x="6770" y="2790"/>
                    <a:pt x="6770" y="2766"/>
                  </a:cubicBezTo>
                  <a:cubicBezTo>
                    <a:pt x="6705" y="2725"/>
                    <a:pt x="6673" y="2620"/>
                    <a:pt x="6738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9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6" y="2424"/>
                    <a:pt x="6653" y="2424"/>
                  </a:cubicBezTo>
                  <a:cubicBezTo>
                    <a:pt x="6689" y="2424"/>
                    <a:pt x="6658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9" y="2256"/>
                    <a:pt x="6537" y="2256"/>
                  </a:cubicBezTo>
                  <a:cubicBezTo>
                    <a:pt x="6529" y="2256"/>
                    <a:pt x="6520" y="2258"/>
                    <a:pt x="6511" y="2263"/>
                  </a:cubicBezTo>
                  <a:lnTo>
                    <a:pt x="6487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2" y="1992"/>
                    <a:pt x="6504" y="1992"/>
                  </a:cubicBezTo>
                  <a:cubicBezTo>
                    <a:pt x="6491" y="1992"/>
                    <a:pt x="6462" y="1999"/>
                    <a:pt x="6414" y="2020"/>
                  </a:cubicBezTo>
                  <a:cubicBezTo>
                    <a:pt x="6349" y="2020"/>
                    <a:pt x="6341" y="2003"/>
                    <a:pt x="6381" y="1955"/>
                  </a:cubicBezTo>
                  <a:cubicBezTo>
                    <a:pt x="6459" y="1913"/>
                    <a:pt x="6475" y="1889"/>
                    <a:pt x="6455" y="1889"/>
                  </a:cubicBezTo>
                  <a:cubicBezTo>
                    <a:pt x="6448" y="1889"/>
                    <a:pt x="6436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50" y="1440"/>
                    <a:pt x="6142" y="1438"/>
                    <a:pt x="6132" y="1438"/>
                  </a:cubicBezTo>
                  <a:cubicBezTo>
                    <a:pt x="6105" y="1438"/>
                    <a:pt x="6062" y="1453"/>
                    <a:pt x="6032" y="1476"/>
                  </a:cubicBezTo>
                  <a:cubicBezTo>
                    <a:pt x="5995" y="1505"/>
                    <a:pt x="5979" y="1516"/>
                    <a:pt x="5976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5"/>
                    <a:pt x="5981" y="1345"/>
                  </a:cubicBezTo>
                  <a:cubicBezTo>
                    <a:pt x="5973" y="1345"/>
                    <a:pt x="5958" y="1349"/>
                    <a:pt x="5935" y="1355"/>
                  </a:cubicBezTo>
                  <a:cubicBezTo>
                    <a:pt x="5920" y="1370"/>
                    <a:pt x="5908" y="1376"/>
                    <a:pt x="5902" y="1376"/>
                  </a:cubicBezTo>
                  <a:cubicBezTo>
                    <a:pt x="5890" y="1376"/>
                    <a:pt x="5894" y="1359"/>
                    <a:pt x="5919" y="1339"/>
                  </a:cubicBezTo>
                  <a:cubicBezTo>
                    <a:pt x="5944" y="1294"/>
                    <a:pt x="5965" y="1245"/>
                    <a:pt x="5953" y="1245"/>
                  </a:cubicBezTo>
                  <a:cubicBezTo>
                    <a:pt x="5950" y="1245"/>
                    <a:pt x="5944" y="1249"/>
                    <a:pt x="5935" y="1258"/>
                  </a:cubicBezTo>
                  <a:cubicBezTo>
                    <a:pt x="5935" y="1258"/>
                    <a:pt x="5919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9" y="1171"/>
                    <a:pt x="5723" y="1149"/>
                    <a:pt x="5797" y="1103"/>
                  </a:cubicBezTo>
                  <a:cubicBezTo>
                    <a:pt x="5862" y="1060"/>
                    <a:pt x="5823" y="1024"/>
                    <a:pt x="5760" y="1024"/>
                  </a:cubicBezTo>
                  <a:cubicBezTo>
                    <a:pt x="5729" y="1024"/>
                    <a:pt x="5692" y="1033"/>
                    <a:pt x="5660" y="1055"/>
                  </a:cubicBezTo>
                  <a:cubicBezTo>
                    <a:pt x="5604" y="1097"/>
                    <a:pt x="5580" y="1114"/>
                    <a:pt x="5577" y="1114"/>
                  </a:cubicBezTo>
                  <a:cubicBezTo>
                    <a:pt x="5576" y="1114"/>
                    <a:pt x="5585" y="1105"/>
                    <a:pt x="5603" y="1087"/>
                  </a:cubicBezTo>
                  <a:cubicBezTo>
                    <a:pt x="5643" y="1039"/>
                    <a:pt x="5619" y="1022"/>
                    <a:pt x="5619" y="1022"/>
                  </a:cubicBezTo>
                  <a:cubicBezTo>
                    <a:pt x="5603" y="1006"/>
                    <a:pt x="5587" y="990"/>
                    <a:pt x="5627" y="941"/>
                  </a:cubicBezTo>
                  <a:cubicBezTo>
                    <a:pt x="5627" y="941"/>
                    <a:pt x="5612" y="931"/>
                    <a:pt x="5568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1" y="948"/>
                    <a:pt x="5479" y="955"/>
                    <a:pt x="5461" y="955"/>
                  </a:cubicBezTo>
                  <a:cubicBezTo>
                    <a:pt x="5404" y="955"/>
                    <a:pt x="5403" y="882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5" y="888"/>
                  </a:cubicBezTo>
                  <a:cubicBezTo>
                    <a:pt x="5256" y="888"/>
                    <a:pt x="5263" y="870"/>
                    <a:pt x="5295" y="828"/>
                  </a:cubicBezTo>
                  <a:cubicBezTo>
                    <a:pt x="5307" y="810"/>
                    <a:pt x="5318" y="792"/>
                    <a:pt x="5327" y="779"/>
                  </a:cubicBezTo>
                  <a:lnTo>
                    <a:pt x="5327" y="779"/>
                  </a:lnTo>
                  <a:cubicBezTo>
                    <a:pt x="5305" y="799"/>
                    <a:pt x="5285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2" y="691"/>
                    <a:pt x="5174" y="734"/>
                    <a:pt x="5156" y="734"/>
                  </a:cubicBezTo>
                  <a:cubicBezTo>
                    <a:pt x="5153" y="734"/>
                    <a:pt x="5151" y="733"/>
                    <a:pt x="5149" y="731"/>
                  </a:cubicBezTo>
                  <a:cubicBezTo>
                    <a:pt x="5124" y="714"/>
                    <a:pt x="5100" y="706"/>
                    <a:pt x="5133" y="649"/>
                  </a:cubicBezTo>
                  <a:cubicBezTo>
                    <a:pt x="5138" y="602"/>
                    <a:pt x="5144" y="555"/>
                    <a:pt x="5135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8" y="495"/>
                  </a:cubicBezTo>
                  <a:lnTo>
                    <a:pt x="5011" y="447"/>
                  </a:lnTo>
                  <a:cubicBezTo>
                    <a:pt x="4994" y="461"/>
                    <a:pt x="4978" y="467"/>
                    <a:pt x="4964" y="467"/>
                  </a:cubicBezTo>
                  <a:cubicBezTo>
                    <a:pt x="4938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76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1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5" y="384"/>
                    <a:pt x="4631" y="394"/>
                    <a:pt x="4622" y="394"/>
                  </a:cubicBezTo>
                  <a:cubicBezTo>
                    <a:pt x="4618" y="394"/>
                    <a:pt x="4613" y="392"/>
                    <a:pt x="4606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30" y="236"/>
                    <a:pt x="4249" y="220"/>
                  </a:cubicBezTo>
                  <a:cubicBezTo>
                    <a:pt x="4211" y="207"/>
                    <a:pt x="4187" y="201"/>
                    <a:pt x="4171" y="201"/>
                  </a:cubicBezTo>
                  <a:cubicBezTo>
                    <a:pt x="4145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5" y="139"/>
                    <a:pt x="4063" y="139"/>
                  </a:cubicBezTo>
                  <a:cubicBezTo>
                    <a:pt x="4055" y="139"/>
                    <a:pt x="4049" y="154"/>
                    <a:pt x="4046" y="179"/>
                  </a:cubicBezTo>
                  <a:cubicBezTo>
                    <a:pt x="4006" y="228"/>
                    <a:pt x="4006" y="228"/>
                    <a:pt x="3981" y="228"/>
                  </a:cubicBezTo>
                  <a:cubicBezTo>
                    <a:pt x="3986" y="196"/>
                    <a:pt x="3980" y="180"/>
                    <a:pt x="3965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84" y="212"/>
                    <a:pt x="3884" y="212"/>
                    <a:pt x="3884" y="155"/>
                  </a:cubicBezTo>
                  <a:cubicBezTo>
                    <a:pt x="3868" y="147"/>
                    <a:pt x="3852" y="147"/>
                    <a:pt x="3835" y="147"/>
                  </a:cubicBez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76" y="131"/>
                    <a:pt x="3543" y="187"/>
                  </a:cubicBezTo>
                  <a:cubicBezTo>
                    <a:pt x="3531" y="244"/>
                    <a:pt x="3521" y="272"/>
                    <a:pt x="3514" y="272"/>
                  </a:cubicBezTo>
                  <a:cubicBezTo>
                    <a:pt x="3507" y="272"/>
                    <a:pt x="3503" y="244"/>
                    <a:pt x="3503" y="187"/>
                  </a:cubicBezTo>
                  <a:cubicBezTo>
                    <a:pt x="3503" y="127"/>
                    <a:pt x="3503" y="96"/>
                    <a:pt x="3500" y="96"/>
                  </a:cubicBezTo>
                  <a:cubicBezTo>
                    <a:pt x="3497" y="96"/>
                    <a:pt x="3491" y="127"/>
                    <a:pt x="3479" y="187"/>
                  </a:cubicBezTo>
                  <a:cubicBezTo>
                    <a:pt x="3472" y="210"/>
                    <a:pt x="3452" y="224"/>
                    <a:pt x="3432" y="224"/>
                  </a:cubicBezTo>
                  <a:cubicBezTo>
                    <a:pt x="3402" y="224"/>
                    <a:pt x="3372" y="195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0" name="Google Shape;8850;p32"/>
            <p:cNvSpPr/>
            <p:nvPr/>
          </p:nvSpPr>
          <p:spPr>
            <a:xfrm>
              <a:off x="4760760" y="2142182"/>
              <a:ext cx="117973" cy="114716"/>
            </a:xfrm>
            <a:custGeom>
              <a:avLst/>
              <a:gdLst/>
              <a:ahLst/>
              <a:cxnLst/>
              <a:rect l="l" t="t" r="r" b="b"/>
              <a:pathLst>
                <a:path w="6844" h="6655" extrusionOk="0">
                  <a:moveTo>
                    <a:pt x="1566" y="236"/>
                  </a:moveTo>
                  <a:cubicBezTo>
                    <a:pt x="1582" y="292"/>
                    <a:pt x="1598" y="349"/>
                    <a:pt x="1574" y="357"/>
                  </a:cubicBezTo>
                  <a:lnTo>
                    <a:pt x="1541" y="357"/>
                  </a:lnTo>
                  <a:cubicBezTo>
                    <a:pt x="1533" y="325"/>
                    <a:pt x="1525" y="284"/>
                    <a:pt x="1533" y="244"/>
                  </a:cubicBezTo>
                  <a:lnTo>
                    <a:pt x="1566" y="236"/>
                  </a:lnTo>
                  <a:close/>
                  <a:moveTo>
                    <a:pt x="2020" y="576"/>
                  </a:moveTo>
                  <a:cubicBezTo>
                    <a:pt x="2020" y="633"/>
                    <a:pt x="2028" y="698"/>
                    <a:pt x="2003" y="698"/>
                  </a:cubicBezTo>
                  <a:lnTo>
                    <a:pt x="1971" y="633"/>
                  </a:lnTo>
                  <a:lnTo>
                    <a:pt x="1987" y="576"/>
                  </a:lnTo>
                  <a:close/>
                  <a:moveTo>
                    <a:pt x="3422" y="609"/>
                  </a:moveTo>
                  <a:cubicBezTo>
                    <a:pt x="3463" y="609"/>
                    <a:pt x="3463" y="609"/>
                    <a:pt x="3463" y="665"/>
                  </a:cubicBezTo>
                  <a:cubicBezTo>
                    <a:pt x="3463" y="730"/>
                    <a:pt x="3422" y="730"/>
                    <a:pt x="3406" y="730"/>
                  </a:cubicBezTo>
                  <a:cubicBezTo>
                    <a:pt x="3382" y="665"/>
                    <a:pt x="3406" y="609"/>
                    <a:pt x="3422" y="609"/>
                  </a:cubicBezTo>
                  <a:close/>
                  <a:moveTo>
                    <a:pt x="4330" y="681"/>
                  </a:moveTo>
                  <a:lnTo>
                    <a:pt x="4355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1" y="796"/>
                    <a:pt x="4299" y="796"/>
                    <a:pt x="4298" y="795"/>
                  </a:cubicBezTo>
                  <a:lnTo>
                    <a:pt x="4274" y="795"/>
                  </a:lnTo>
                  <a:cubicBezTo>
                    <a:pt x="4290" y="754"/>
                    <a:pt x="4306" y="714"/>
                    <a:pt x="4330" y="681"/>
                  </a:cubicBezTo>
                  <a:close/>
                  <a:moveTo>
                    <a:pt x="1285" y="767"/>
                  </a:moveTo>
                  <a:cubicBezTo>
                    <a:pt x="1293" y="767"/>
                    <a:pt x="1299" y="777"/>
                    <a:pt x="1322" y="811"/>
                  </a:cubicBezTo>
                  <a:cubicBezTo>
                    <a:pt x="1347" y="844"/>
                    <a:pt x="1363" y="876"/>
                    <a:pt x="1371" y="917"/>
                  </a:cubicBezTo>
                  <a:cubicBezTo>
                    <a:pt x="1370" y="918"/>
                    <a:pt x="1369" y="918"/>
                    <a:pt x="1367" y="918"/>
                  </a:cubicBezTo>
                  <a:cubicBezTo>
                    <a:pt x="1348" y="918"/>
                    <a:pt x="1304" y="816"/>
                    <a:pt x="1274" y="771"/>
                  </a:cubicBezTo>
                  <a:cubicBezTo>
                    <a:pt x="1278" y="768"/>
                    <a:pt x="1282" y="767"/>
                    <a:pt x="1285" y="767"/>
                  </a:cubicBezTo>
                  <a:close/>
                  <a:moveTo>
                    <a:pt x="925" y="1209"/>
                  </a:moveTo>
                  <a:cubicBezTo>
                    <a:pt x="974" y="1241"/>
                    <a:pt x="1030" y="1273"/>
                    <a:pt x="1014" y="1298"/>
                  </a:cubicBezTo>
                  <a:lnTo>
                    <a:pt x="957" y="1290"/>
                  </a:lnTo>
                  <a:lnTo>
                    <a:pt x="917" y="1233"/>
                  </a:lnTo>
                  <a:lnTo>
                    <a:pt x="925" y="1209"/>
                  </a:lnTo>
                  <a:close/>
                  <a:moveTo>
                    <a:pt x="6108" y="1602"/>
                  </a:moveTo>
                  <a:cubicBezTo>
                    <a:pt x="6118" y="1602"/>
                    <a:pt x="6122" y="1606"/>
                    <a:pt x="6122" y="1606"/>
                  </a:cubicBezTo>
                  <a:cubicBezTo>
                    <a:pt x="6130" y="1630"/>
                    <a:pt x="6130" y="1630"/>
                    <a:pt x="6082" y="1663"/>
                  </a:cubicBezTo>
                  <a:cubicBezTo>
                    <a:pt x="6082" y="1663"/>
                    <a:pt x="6050" y="1683"/>
                    <a:pt x="6030" y="1683"/>
                  </a:cubicBezTo>
                  <a:cubicBezTo>
                    <a:pt x="6025" y="1683"/>
                    <a:pt x="6020" y="1682"/>
                    <a:pt x="6017" y="1679"/>
                  </a:cubicBezTo>
                  <a:lnTo>
                    <a:pt x="6057" y="1622"/>
                  </a:lnTo>
                  <a:cubicBezTo>
                    <a:pt x="6082" y="1606"/>
                    <a:pt x="6098" y="1602"/>
                    <a:pt x="6108" y="1602"/>
                  </a:cubicBezTo>
                  <a:close/>
                  <a:moveTo>
                    <a:pt x="6325" y="1841"/>
                  </a:moveTo>
                  <a:lnTo>
                    <a:pt x="6341" y="1865"/>
                  </a:lnTo>
                  <a:cubicBezTo>
                    <a:pt x="6298" y="1883"/>
                    <a:pt x="6260" y="1906"/>
                    <a:pt x="6237" y="1906"/>
                  </a:cubicBezTo>
                  <a:cubicBezTo>
                    <a:pt x="6230" y="1906"/>
                    <a:pt x="6223" y="1904"/>
                    <a:pt x="6219" y="1898"/>
                  </a:cubicBezTo>
                  <a:lnTo>
                    <a:pt x="6260" y="1849"/>
                  </a:lnTo>
                  <a:lnTo>
                    <a:pt x="6325" y="1841"/>
                  </a:lnTo>
                  <a:close/>
                  <a:moveTo>
                    <a:pt x="6048" y="2188"/>
                  </a:moveTo>
                  <a:cubicBezTo>
                    <a:pt x="6091" y="2188"/>
                    <a:pt x="6091" y="2209"/>
                    <a:pt x="6049" y="2230"/>
                  </a:cubicBezTo>
                  <a:cubicBezTo>
                    <a:pt x="6021" y="2242"/>
                    <a:pt x="6007" y="2248"/>
                    <a:pt x="5998" y="2248"/>
                  </a:cubicBezTo>
                  <a:cubicBezTo>
                    <a:pt x="5990" y="2248"/>
                    <a:pt x="5988" y="2242"/>
                    <a:pt x="5984" y="2230"/>
                  </a:cubicBezTo>
                  <a:cubicBezTo>
                    <a:pt x="5968" y="2190"/>
                    <a:pt x="5968" y="2190"/>
                    <a:pt x="6025" y="2190"/>
                  </a:cubicBezTo>
                  <a:cubicBezTo>
                    <a:pt x="6034" y="2188"/>
                    <a:pt x="6041" y="2188"/>
                    <a:pt x="6048" y="2188"/>
                  </a:cubicBezTo>
                  <a:close/>
                  <a:moveTo>
                    <a:pt x="6090" y="2327"/>
                  </a:moveTo>
                  <a:lnTo>
                    <a:pt x="6098" y="2352"/>
                  </a:lnTo>
                  <a:cubicBezTo>
                    <a:pt x="6106" y="2368"/>
                    <a:pt x="6106" y="2368"/>
                    <a:pt x="6049" y="2392"/>
                  </a:cubicBezTo>
                  <a:lnTo>
                    <a:pt x="6041" y="2376"/>
                  </a:lnTo>
                  <a:lnTo>
                    <a:pt x="6090" y="2327"/>
                  </a:lnTo>
                  <a:close/>
                  <a:moveTo>
                    <a:pt x="6033" y="2530"/>
                  </a:moveTo>
                  <a:cubicBezTo>
                    <a:pt x="6036" y="2538"/>
                    <a:pt x="6044" y="2541"/>
                    <a:pt x="6051" y="2541"/>
                  </a:cubicBezTo>
                  <a:cubicBezTo>
                    <a:pt x="6065" y="2541"/>
                    <a:pt x="6076" y="2530"/>
                    <a:pt x="6033" y="2530"/>
                  </a:cubicBezTo>
                  <a:close/>
                  <a:moveTo>
                    <a:pt x="6163" y="2538"/>
                  </a:moveTo>
                  <a:lnTo>
                    <a:pt x="6171" y="2562"/>
                  </a:lnTo>
                  <a:cubicBezTo>
                    <a:pt x="6179" y="2587"/>
                    <a:pt x="6179" y="2587"/>
                    <a:pt x="6122" y="2603"/>
                  </a:cubicBezTo>
                  <a:lnTo>
                    <a:pt x="6114" y="2579"/>
                  </a:lnTo>
                  <a:lnTo>
                    <a:pt x="6163" y="2538"/>
                  </a:lnTo>
                  <a:close/>
                  <a:moveTo>
                    <a:pt x="674" y="2635"/>
                  </a:moveTo>
                  <a:cubicBezTo>
                    <a:pt x="730" y="2635"/>
                    <a:pt x="787" y="2635"/>
                    <a:pt x="787" y="2652"/>
                  </a:cubicBezTo>
                  <a:lnTo>
                    <a:pt x="730" y="2676"/>
                  </a:lnTo>
                  <a:lnTo>
                    <a:pt x="674" y="2652"/>
                  </a:lnTo>
                  <a:lnTo>
                    <a:pt x="674" y="2635"/>
                  </a:lnTo>
                  <a:close/>
                  <a:moveTo>
                    <a:pt x="6333" y="2733"/>
                  </a:moveTo>
                  <a:lnTo>
                    <a:pt x="6341" y="2757"/>
                  </a:lnTo>
                  <a:cubicBezTo>
                    <a:pt x="6341" y="2781"/>
                    <a:pt x="6284" y="2790"/>
                    <a:pt x="6284" y="2790"/>
                  </a:cubicBezTo>
                  <a:cubicBezTo>
                    <a:pt x="6284" y="2790"/>
                    <a:pt x="6266" y="2795"/>
                    <a:pt x="6248" y="2795"/>
                  </a:cubicBezTo>
                  <a:cubicBezTo>
                    <a:pt x="6235" y="2795"/>
                    <a:pt x="6223" y="2792"/>
                    <a:pt x="6219" y="2781"/>
                  </a:cubicBezTo>
                  <a:cubicBezTo>
                    <a:pt x="6260" y="2757"/>
                    <a:pt x="6292" y="2741"/>
                    <a:pt x="6333" y="2733"/>
                  </a:cubicBezTo>
                  <a:close/>
                  <a:moveTo>
                    <a:pt x="730" y="2773"/>
                  </a:moveTo>
                  <a:cubicBezTo>
                    <a:pt x="787" y="2773"/>
                    <a:pt x="787" y="2773"/>
                    <a:pt x="787" y="2798"/>
                  </a:cubicBezTo>
                  <a:cubicBezTo>
                    <a:pt x="747" y="2806"/>
                    <a:pt x="706" y="2814"/>
                    <a:pt x="666" y="2814"/>
                  </a:cubicBezTo>
                  <a:cubicBezTo>
                    <a:pt x="609" y="2814"/>
                    <a:pt x="609" y="2790"/>
                    <a:pt x="730" y="2773"/>
                  </a:cubicBezTo>
                  <a:close/>
                  <a:moveTo>
                    <a:pt x="836" y="3114"/>
                  </a:moveTo>
                  <a:cubicBezTo>
                    <a:pt x="901" y="3114"/>
                    <a:pt x="836" y="3130"/>
                    <a:pt x="836" y="3154"/>
                  </a:cubicBezTo>
                  <a:cubicBezTo>
                    <a:pt x="814" y="3161"/>
                    <a:pt x="800" y="3164"/>
                    <a:pt x="792" y="3164"/>
                  </a:cubicBezTo>
                  <a:cubicBezTo>
                    <a:pt x="779" y="3164"/>
                    <a:pt x="779" y="3155"/>
                    <a:pt x="779" y="3130"/>
                  </a:cubicBezTo>
                  <a:cubicBezTo>
                    <a:pt x="779" y="3114"/>
                    <a:pt x="836" y="3114"/>
                    <a:pt x="836" y="3114"/>
                  </a:cubicBezTo>
                  <a:close/>
                  <a:moveTo>
                    <a:pt x="2036" y="3235"/>
                  </a:moveTo>
                  <a:cubicBezTo>
                    <a:pt x="1971" y="3235"/>
                    <a:pt x="1971" y="3235"/>
                    <a:pt x="1971" y="3260"/>
                  </a:cubicBezTo>
                  <a:cubicBezTo>
                    <a:pt x="2011" y="3268"/>
                    <a:pt x="2052" y="3276"/>
                    <a:pt x="2093" y="3276"/>
                  </a:cubicBezTo>
                  <a:cubicBezTo>
                    <a:pt x="2149" y="3276"/>
                    <a:pt x="2149" y="3260"/>
                    <a:pt x="2036" y="3235"/>
                  </a:cubicBezTo>
                  <a:close/>
                  <a:moveTo>
                    <a:pt x="58" y="3252"/>
                  </a:moveTo>
                  <a:cubicBezTo>
                    <a:pt x="1" y="3252"/>
                    <a:pt x="1" y="3252"/>
                    <a:pt x="1" y="3268"/>
                  </a:cubicBezTo>
                  <a:cubicBezTo>
                    <a:pt x="1" y="3293"/>
                    <a:pt x="1" y="3302"/>
                    <a:pt x="14" y="3302"/>
                  </a:cubicBezTo>
                  <a:cubicBezTo>
                    <a:pt x="22" y="3302"/>
                    <a:pt x="36" y="3298"/>
                    <a:pt x="58" y="3292"/>
                  </a:cubicBezTo>
                  <a:cubicBezTo>
                    <a:pt x="58" y="3268"/>
                    <a:pt x="58" y="3252"/>
                    <a:pt x="58" y="3252"/>
                  </a:cubicBezTo>
                  <a:close/>
                  <a:moveTo>
                    <a:pt x="828" y="3471"/>
                  </a:moveTo>
                  <a:cubicBezTo>
                    <a:pt x="828" y="3471"/>
                    <a:pt x="893" y="3471"/>
                    <a:pt x="893" y="3495"/>
                  </a:cubicBezTo>
                  <a:cubicBezTo>
                    <a:pt x="893" y="3511"/>
                    <a:pt x="828" y="3535"/>
                    <a:pt x="828" y="3535"/>
                  </a:cubicBezTo>
                  <a:cubicBezTo>
                    <a:pt x="771" y="3535"/>
                    <a:pt x="771" y="3511"/>
                    <a:pt x="771" y="3511"/>
                  </a:cubicBezTo>
                  <a:cubicBezTo>
                    <a:pt x="771" y="3495"/>
                    <a:pt x="771" y="3471"/>
                    <a:pt x="828" y="3471"/>
                  </a:cubicBezTo>
                  <a:close/>
                  <a:moveTo>
                    <a:pt x="471" y="3608"/>
                  </a:moveTo>
                  <a:cubicBezTo>
                    <a:pt x="471" y="3608"/>
                    <a:pt x="406" y="3608"/>
                    <a:pt x="406" y="3633"/>
                  </a:cubicBezTo>
                  <a:lnTo>
                    <a:pt x="406" y="3649"/>
                  </a:lnTo>
                  <a:cubicBezTo>
                    <a:pt x="447" y="3649"/>
                    <a:pt x="487" y="3641"/>
                    <a:pt x="528" y="3633"/>
                  </a:cubicBezTo>
                  <a:cubicBezTo>
                    <a:pt x="528" y="3608"/>
                    <a:pt x="471" y="3608"/>
                    <a:pt x="471" y="3608"/>
                  </a:cubicBezTo>
                  <a:close/>
                  <a:moveTo>
                    <a:pt x="6242" y="3647"/>
                  </a:moveTo>
                  <a:cubicBezTo>
                    <a:pt x="6246" y="3647"/>
                    <a:pt x="6252" y="3648"/>
                    <a:pt x="6260" y="3649"/>
                  </a:cubicBezTo>
                  <a:lnTo>
                    <a:pt x="6317" y="3649"/>
                  </a:lnTo>
                  <a:cubicBezTo>
                    <a:pt x="6382" y="3681"/>
                    <a:pt x="6430" y="3706"/>
                    <a:pt x="6373" y="3706"/>
                  </a:cubicBezTo>
                  <a:cubicBezTo>
                    <a:pt x="6333" y="3698"/>
                    <a:pt x="6292" y="3681"/>
                    <a:pt x="6260" y="3665"/>
                  </a:cubicBezTo>
                  <a:cubicBezTo>
                    <a:pt x="6260" y="3665"/>
                    <a:pt x="6218" y="3647"/>
                    <a:pt x="6242" y="3647"/>
                  </a:cubicBezTo>
                  <a:close/>
                  <a:moveTo>
                    <a:pt x="641" y="3835"/>
                  </a:moveTo>
                  <a:lnTo>
                    <a:pt x="641" y="3852"/>
                  </a:lnTo>
                  <a:lnTo>
                    <a:pt x="585" y="3876"/>
                  </a:lnTo>
                  <a:lnTo>
                    <a:pt x="585" y="3852"/>
                  </a:lnTo>
                  <a:cubicBezTo>
                    <a:pt x="585" y="3835"/>
                    <a:pt x="585" y="3835"/>
                    <a:pt x="641" y="3835"/>
                  </a:cubicBezTo>
                  <a:close/>
                  <a:moveTo>
                    <a:pt x="607" y="4003"/>
                  </a:moveTo>
                  <a:cubicBezTo>
                    <a:pt x="630" y="4003"/>
                    <a:pt x="661" y="4006"/>
                    <a:pt x="698" y="4014"/>
                  </a:cubicBezTo>
                  <a:cubicBezTo>
                    <a:pt x="698" y="4030"/>
                    <a:pt x="698" y="4030"/>
                    <a:pt x="698" y="4054"/>
                  </a:cubicBezTo>
                  <a:cubicBezTo>
                    <a:pt x="641" y="4054"/>
                    <a:pt x="576" y="4054"/>
                    <a:pt x="576" y="4030"/>
                  </a:cubicBezTo>
                  <a:cubicBezTo>
                    <a:pt x="537" y="4019"/>
                    <a:pt x="552" y="4003"/>
                    <a:pt x="607" y="4003"/>
                  </a:cubicBezTo>
                  <a:close/>
                  <a:moveTo>
                    <a:pt x="998" y="4176"/>
                  </a:moveTo>
                  <a:cubicBezTo>
                    <a:pt x="998" y="4192"/>
                    <a:pt x="1055" y="4216"/>
                    <a:pt x="998" y="4216"/>
                  </a:cubicBezTo>
                  <a:lnTo>
                    <a:pt x="990" y="4216"/>
                  </a:lnTo>
                  <a:cubicBezTo>
                    <a:pt x="990" y="4219"/>
                    <a:pt x="988" y="4220"/>
                    <a:pt x="986" y="4220"/>
                  </a:cubicBezTo>
                  <a:cubicBezTo>
                    <a:pt x="973" y="4220"/>
                    <a:pt x="933" y="4190"/>
                    <a:pt x="933" y="4176"/>
                  </a:cubicBezTo>
                  <a:close/>
                  <a:moveTo>
                    <a:pt x="6246" y="4432"/>
                  </a:moveTo>
                  <a:cubicBezTo>
                    <a:pt x="6276" y="4432"/>
                    <a:pt x="6363" y="4469"/>
                    <a:pt x="6398" y="4525"/>
                  </a:cubicBezTo>
                  <a:cubicBezTo>
                    <a:pt x="6394" y="4537"/>
                    <a:pt x="6392" y="4543"/>
                    <a:pt x="6384" y="4543"/>
                  </a:cubicBezTo>
                  <a:cubicBezTo>
                    <a:pt x="6375" y="4543"/>
                    <a:pt x="6361" y="4537"/>
                    <a:pt x="6333" y="4525"/>
                  </a:cubicBezTo>
                  <a:cubicBezTo>
                    <a:pt x="6276" y="4500"/>
                    <a:pt x="6228" y="4460"/>
                    <a:pt x="6236" y="4435"/>
                  </a:cubicBezTo>
                  <a:cubicBezTo>
                    <a:pt x="6237" y="4433"/>
                    <a:pt x="6240" y="4432"/>
                    <a:pt x="6246" y="4432"/>
                  </a:cubicBezTo>
                  <a:close/>
                  <a:moveTo>
                    <a:pt x="747" y="4573"/>
                  </a:moveTo>
                  <a:cubicBezTo>
                    <a:pt x="803" y="4573"/>
                    <a:pt x="868" y="4573"/>
                    <a:pt x="868" y="4589"/>
                  </a:cubicBezTo>
                  <a:lnTo>
                    <a:pt x="868" y="4614"/>
                  </a:lnTo>
                  <a:cubicBezTo>
                    <a:pt x="828" y="4614"/>
                    <a:pt x="787" y="4606"/>
                    <a:pt x="747" y="4589"/>
                  </a:cubicBezTo>
                  <a:lnTo>
                    <a:pt x="747" y="4573"/>
                  </a:lnTo>
                  <a:close/>
                  <a:moveTo>
                    <a:pt x="476" y="4717"/>
                  </a:moveTo>
                  <a:cubicBezTo>
                    <a:pt x="489" y="4717"/>
                    <a:pt x="516" y="4721"/>
                    <a:pt x="560" y="4727"/>
                  </a:cubicBezTo>
                  <a:lnTo>
                    <a:pt x="682" y="4768"/>
                  </a:lnTo>
                  <a:cubicBezTo>
                    <a:pt x="682" y="4775"/>
                    <a:pt x="677" y="4778"/>
                    <a:pt x="666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9" y="4727"/>
                    <a:pt x="455" y="4717"/>
                    <a:pt x="476" y="4717"/>
                  </a:cubicBezTo>
                  <a:close/>
                  <a:moveTo>
                    <a:pt x="863" y="5262"/>
                  </a:moveTo>
                  <a:cubicBezTo>
                    <a:pt x="884" y="5262"/>
                    <a:pt x="905" y="5265"/>
                    <a:pt x="925" y="5270"/>
                  </a:cubicBezTo>
                  <a:cubicBezTo>
                    <a:pt x="933" y="5295"/>
                    <a:pt x="933" y="5311"/>
                    <a:pt x="933" y="5311"/>
                  </a:cubicBezTo>
                  <a:lnTo>
                    <a:pt x="820" y="5311"/>
                  </a:lnTo>
                  <a:cubicBezTo>
                    <a:pt x="747" y="5317"/>
                    <a:pt x="704" y="5321"/>
                    <a:pt x="685" y="5321"/>
                  </a:cubicBezTo>
                  <a:cubicBezTo>
                    <a:pt x="655" y="5321"/>
                    <a:pt x="685" y="5312"/>
                    <a:pt x="755" y="5287"/>
                  </a:cubicBezTo>
                  <a:cubicBezTo>
                    <a:pt x="786" y="5271"/>
                    <a:pt x="824" y="5262"/>
                    <a:pt x="863" y="5262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43"/>
                    <a:pt x="3187" y="5400"/>
                  </a:cubicBezTo>
                  <a:lnTo>
                    <a:pt x="3203" y="5400"/>
                  </a:lnTo>
                  <a:cubicBezTo>
                    <a:pt x="3220" y="5360"/>
                    <a:pt x="3220" y="5319"/>
                    <a:pt x="3228" y="5279"/>
                  </a:cubicBezTo>
                  <a:close/>
                  <a:moveTo>
                    <a:pt x="730" y="5465"/>
                  </a:moveTo>
                  <a:lnTo>
                    <a:pt x="682" y="5514"/>
                  </a:lnTo>
                  <a:cubicBezTo>
                    <a:pt x="668" y="5521"/>
                    <a:pt x="657" y="5524"/>
                    <a:pt x="648" y="5524"/>
                  </a:cubicBezTo>
                  <a:cubicBezTo>
                    <a:pt x="628" y="5524"/>
                    <a:pt x="620" y="5507"/>
                    <a:pt x="609" y="5489"/>
                  </a:cubicBezTo>
                  <a:lnTo>
                    <a:pt x="666" y="5465"/>
                  </a:lnTo>
                  <a:close/>
                  <a:moveTo>
                    <a:pt x="1642" y="5829"/>
                  </a:moveTo>
                  <a:cubicBezTo>
                    <a:pt x="1623" y="5829"/>
                    <a:pt x="1582" y="5870"/>
                    <a:pt x="1582" y="5870"/>
                  </a:cubicBezTo>
                  <a:cubicBezTo>
                    <a:pt x="1557" y="5927"/>
                    <a:pt x="1574" y="5927"/>
                    <a:pt x="1598" y="5935"/>
                  </a:cubicBezTo>
                  <a:cubicBezTo>
                    <a:pt x="1603" y="5957"/>
                    <a:pt x="1613" y="5966"/>
                    <a:pt x="1623" y="5966"/>
                  </a:cubicBezTo>
                  <a:cubicBezTo>
                    <a:pt x="1643" y="5966"/>
                    <a:pt x="1668" y="5932"/>
                    <a:pt x="1679" y="5895"/>
                  </a:cubicBezTo>
                  <a:cubicBezTo>
                    <a:pt x="1703" y="5838"/>
                    <a:pt x="1687" y="5838"/>
                    <a:pt x="1647" y="5830"/>
                  </a:cubicBezTo>
                  <a:cubicBezTo>
                    <a:pt x="1645" y="5829"/>
                    <a:pt x="1644" y="5829"/>
                    <a:pt x="1642" y="5829"/>
                  </a:cubicBezTo>
                  <a:close/>
                  <a:moveTo>
                    <a:pt x="1744" y="5960"/>
                  </a:moveTo>
                  <a:lnTo>
                    <a:pt x="1793" y="5968"/>
                  </a:lnTo>
                  <a:cubicBezTo>
                    <a:pt x="1777" y="6021"/>
                    <a:pt x="1720" y="6074"/>
                    <a:pt x="1692" y="6074"/>
                  </a:cubicBezTo>
                  <a:cubicBezTo>
                    <a:pt x="1690" y="6074"/>
                    <a:pt x="1689" y="6074"/>
                    <a:pt x="1687" y="6073"/>
                  </a:cubicBezTo>
                  <a:cubicBezTo>
                    <a:pt x="1663" y="6073"/>
                    <a:pt x="1687" y="6016"/>
                    <a:pt x="1744" y="5960"/>
                  </a:cubicBezTo>
                  <a:close/>
                  <a:moveTo>
                    <a:pt x="2903" y="6049"/>
                  </a:moveTo>
                  <a:cubicBezTo>
                    <a:pt x="2920" y="6049"/>
                    <a:pt x="2944" y="6114"/>
                    <a:pt x="2944" y="6170"/>
                  </a:cubicBezTo>
                  <a:cubicBezTo>
                    <a:pt x="2960" y="6292"/>
                    <a:pt x="2960" y="6292"/>
                    <a:pt x="2920" y="6292"/>
                  </a:cubicBezTo>
                  <a:cubicBezTo>
                    <a:pt x="2903" y="6292"/>
                    <a:pt x="2879" y="6292"/>
                    <a:pt x="2879" y="6227"/>
                  </a:cubicBezTo>
                  <a:lnTo>
                    <a:pt x="2903" y="6227"/>
                  </a:lnTo>
                  <a:cubicBezTo>
                    <a:pt x="2903" y="6246"/>
                    <a:pt x="2905" y="6254"/>
                    <a:pt x="2906" y="6254"/>
                  </a:cubicBezTo>
                  <a:cubicBezTo>
                    <a:pt x="2910" y="6254"/>
                    <a:pt x="2915" y="6210"/>
                    <a:pt x="2903" y="6170"/>
                  </a:cubicBezTo>
                  <a:lnTo>
                    <a:pt x="2903" y="6049"/>
                  </a:lnTo>
                  <a:close/>
                  <a:moveTo>
                    <a:pt x="3163" y="6179"/>
                  </a:moveTo>
                  <a:lnTo>
                    <a:pt x="3179" y="6235"/>
                  </a:lnTo>
                  <a:cubicBezTo>
                    <a:pt x="3179" y="6283"/>
                    <a:pt x="3170" y="6296"/>
                    <a:pt x="3156" y="6296"/>
                  </a:cubicBezTo>
                  <a:cubicBezTo>
                    <a:pt x="3151" y="6296"/>
                    <a:pt x="3145" y="6294"/>
                    <a:pt x="3138" y="6292"/>
                  </a:cubicBezTo>
                  <a:cubicBezTo>
                    <a:pt x="3122" y="6292"/>
                    <a:pt x="3122" y="6292"/>
                    <a:pt x="3122" y="6235"/>
                  </a:cubicBezTo>
                  <a:cubicBezTo>
                    <a:pt x="3122" y="6235"/>
                    <a:pt x="3138" y="6179"/>
                    <a:pt x="3163" y="6179"/>
                  </a:cubicBezTo>
                  <a:close/>
                  <a:moveTo>
                    <a:pt x="3713" y="6249"/>
                  </a:moveTo>
                  <a:cubicBezTo>
                    <a:pt x="3716" y="6249"/>
                    <a:pt x="3718" y="6280"/>
                    <a:pt x="3722" y="6341"/>
                  </a:cubicBezTo>
                  <a:cubicBezTo>
                    <a:pt x="3722" y="6397"/>
                    <a:pt x="3730" y="6454"/>
                    <a:pt x="3706" y="6462"/>
                  </a:cubicBezTo>
                  <a:cubicBezTo>
                    <a:pt x="3692" y="6498"/>
                    <a:pt x="3682" y="6513"/>
                    <a:pt x="3676" y="6513"/>
                  </a:cubicBezTo>
                  <a:cubicBezTo>
                    <a:pt x="3661" y="6513"/>
                    <a:pt x="3669" y="6427"/>
                    <a:pt x="3698" y="6341"/>
                  </a:cubicBezTo>
                  <a:cubicBezTo>
                    <a:pt x="3706" y="6280"/>
                    <a:pt x="3710" y="6249"/>
                    <a:pt x="3713" y="6249"/>
                  </a:cubicBezTo>
                  <a:close/>
                  <a:moveTo>
                    <a:pt x="2838" y="6527"/>
                  </a:moveTo>
                  <a:cubicBezTo>
                    <a:pt x="2838" y="6584"/>
                    <a:pt x="2838" y="6584"/>
                    <a:pt x="2863" y="6592"/>
                  </a:cubicBezTo>
                  <a:lnTo>
                    <a:pt x="2879" y="6592"/>
                  </a:lnTo>
                  <a:lnTo>
                    <a:pt x="2863" y="6527"/>
                  </a:lnTo>
                  <a:close/>
                  <a:moveTo>
                    <a:pt x="3382" y="0"/>
                  </a:moveTo>
                  <a:cubicBezTo>
                    <a:pt x="3357" y="65"/>
                    <a:pt x="3341" y="65"/>
                    <a:pt x="3341" y="65"/>
                  </a:cubicBezTo>
                  <a:cubicBezTo>
                    <a:pt x="3341" y="122"/>
                    <a:pt x="3317" y="122"/>
                    <a:pt x="3260" y="122"/>
                  </a:cubicBezTo>
                  <a:cubicBezTo>
                    <a:pt x="3220" y="122"/>
                    <a:pt x="3138" y="179"/>
                    <a:pt x="3098" y="179"/>
                  </a:cubicBezTo>
                  <a:cubicBezTo>
                    <a:pt x="3057" y="179"/>
                    <a:pt x="3001" y="171"/>
                    <a:pt x="2976" y="114"/>
                  </a:cubicBezTo>
                  <a:cubicBezTo>
                    <a:pt x="2960" y="114"/>
                    <a:pt x="2944" y="114"/>
                    <a:pt x="2903" y="171"/>
                  </a:cubicBezTo>
                  <a:cubicBezTo>
                    <a:pt x="2892" y="202"/>
                    <a:pt x="2876" y="216"/>
                    <a:pt x="2863" y="216"/>
                  </a:cubicBezTo>
                  <a:cubicBezTo>
                    <a:pt x="2849" y="216"/>
                    <a:pt x="2838" y="200"/>
                    <a:pt x="2838" y="171"/>
                  </a:cubicBezTo>
                  <a:lnTo>
                    <a:pt x="2822" y="171"/>
                  </a:lnTo>
                  <a:cubicBezTo>
                    <a:pt x="2782" y="227"/>
                    <a:pt x="2757" y="227"/>
                    <a:pt x="2757" y="227"/>
                  </a:cubicBezTo>
                  <a:cubicBezTo>
                    <a:pt x="2757" y="188"/>
                    <a:pt x="2749" y="144"/>
                    <a:pt x="2736" y="144"/>
                  </a:cubicBezTo>
                  <a:cubicBezTo>
                    <a:pt x="2731" y="144"/>
                    <a:pt x="2724" y="151"/>
                    <a:pt x="2717" y="171"/>
                  </a:cubicBezTo>
                  <a:cubicBezTo>
                    <a:pt x="2717" y="227"/>
                    <a:pt x="2701" y="227"/>
                    <a:pt x="2660" y="227"/>
                  </a:cubicBezTo>
                  <a:cubicBezTo>
                    <a:pt x="2636" y="195"/>
                    <a:pt x="2466" y="179"/>
                    <a:pt x="2295" y="171"/>
                  </a:cubicBezTo>
                  <a:cubicBezTo>
                    <a:pt x="2174" y="171"/>
                    <a:pt x="1833" y="179"/>
                    <a:pt x="1849" y="211"/>
                  </a:cubicBezTo>
                  <a:lnTo>
                    <a:pt x="1752" y="211"/>
                  </a:lnTo>
                  <a:cubicBezTo>
                    <a:pt x="1720" y="211"/>
                    <a:pt x="1655" y="219"/>
                    <a:pt x="1655" y="219"/>
                  </a:cubicBezTo>
                  <a:cubicBezTo>
                    <a:pt x="1643" y="175"/>
                    <a:pt x="1615" y="158"/>
                    <a:pt x="1581" y="158"/>
                  </a:cubicBezTo>
                  <a:cubicBezTo>
                    <a:pt x="1522" y="158"/>
                    <a:pt x="1445" y="211"/>
                    <a:pt x="1403" y="268"/>
                  </a:cubicBezTo>
                  <a:cubicBezTo>
                    <a:pt x="1403" y="300"/>
                    <a:pt x="1379" y="341"/>
                    <a:pt x="1339" y="349"/>
                  </a:cubicBezTo>
                  <a:cubicBezTo>
                    <a:pt x="1316" y="297"/>
                    <a:pt x="1284" y="276"/>
                    <a:pt x="1252" y="276"/>
                  </a:cubicBezTo>
                  <a:cubicBezTo>
                    <a:pt x="1214" y="276"/>
                    <a:pt x="1178" y="305"/>
                    <a:pt x="1160" y="349"/>
                  </a:cubicBezTo>
                  <a:cubicBezTo>
                    <a:pt x="1178" y="412"/>
                    <a:pt x="1179" y="445"/>
                    <a:pt x="1164" y="445"/>
                  </a:cubicBezTo>
                  <a:cubicBezTo>
                    <a:pt x="1153" y="445"/>
                    <a:pt x="1132" y="425"/>
                    <a:pt x="1103" y="382"/>
                  </a:cubicBezTo>
                  <a:cubicBezTo>
                    <a:pt x="1082" y="342"/>
                    <a:pt x="1059" y="322"/>
                    <a:pt x="1042" y="322"/>
                  </a:cubicBezTo>
                  <a:cubicBezTo>
                    <a:pt x="1014" y="322"/>
                    <a:pt x="1000" y="376"/>
                    <a:pt x="1030" y="487"/>
                  </a:cubicBezTo>
                  <a:cubicBezTo>
                    <a:pt x="1035" y="527"/>
                    <a:pt x="1037" y="542"/>
                    <a:pt x="1025" y="542"/>
                  </a:cubicBezTo>
                  <a:cubicBezTo>
                    <a:pt x="1017" y="542"/>
                    <a:pt x="1003" y="537"/>
                    <a:pt x="982" y="527"/>
                  </a:cubicBezTo>
                  <a:cubicBezTo>
                    <a:pt x="935" y="488"/>
                    <a:pt x="903" y="474"/>
                    <a:pt x="887" y="474"/>
                  </a:cubicBezTo>
                  <a:cubicBezTo>
                    <a:pt x="870" y="474"/>
                    <a:pt x="872" y="490"/>
                    <a:pt x="893" y="511"/>
                  </a:cubicBezTo>
                  <a:cubicBezTo>
                    <a:pt x="923" y="581"/>
                    <a:pt x="928" y="614"/>
                    <a:pt x="903" y="614"/>
                  </a:cubicBezTo>
                  <a:cubicBezTo>
                    <a:pt x="888" y="614"/>
                    <a:pt x="860" y="601"/>
                    <a:pt x="820" y="576"/>
                  </a:cubicBezTo>
                  <a:cubicBezTo>
                    <a:pt x="771" y="558"/>
                    <a:pt x="739" y="547"/>
                    <a:pt x="722" y="547"/>
                  </a:cubicBezTo>
                  <a:cubicBezTo>
                    <a:pt x="694" y="547"/>
                    <a:pt x="706" y="575"/>
                    <a:pt x="747" y="641"/>
                  </a:cubicBezTo>
                  <a:cubicBezTo>
                    <a:pt x="799" y="726"/>
                    <a:pt x="762" y="801"/>
                    <a:pt x="686" y="801"/>
                  </a:cubicBezTo>
                  <a:cubicBezTo>
                    <a:pt x="667" y="801"/>
                    <a:pt x="647" y="796"/>
                    <a:pt x="625" y="787"/>
                  </a:cubicBezTo>
                  <a:cubicBezTo>
                    <a:pt x="601" y="811"/>
                    <a:pt x="536" y="803"/>
                    <a:pt x="585" y="836"/>
                  </a:cubicBezTo>
                  <a:lnTo>
                    <a:pt x="520" y="827"/>
                  </a:lnTo>
                  <a:cubicBezTo>
                    <a:pt x="503" y="844"/>
                    <a:pt x="495" y="868"/>
                    <a:pt x="487" y="884"/>
                  </a:cubicBezTo>
                  <a:lnTo>
                    <a:pt x="536" y="917"/>
                  </a:lnTo>
                  <a:cubicBezTo>
                    <a:pt x="430" y="1030"/>
                    <a:pt x="349" y="1168"/>
                    <a:pt x="309" y="1314"/>
                  </a:cubicBezTo>
                  <a:cubicBezTo>
                    <a:pt x="251" y="1633"/>
                    <a:pt x="271" y="1731"/>
                    <a:pt x="310" y="1731"/>
                  </a:cubicBezTo>
                  <a:cubicBezTo>
                    <a:pt x="315" y="1731"/>
                    <a:pt x="320" y="1730"/>
                    <a:pt x="325" y="1727"/>
                  </a:cubicBezTo>
                  <a:cubicBezTo>
                    <a:pt x="340" y="1725"/>
                    <a:pt x="353" y="1725"/>
                    <a:pt x="364" y="1725"/>
                  </a:cubicBezTo>
                  <a:cubicBezTo>
                    <a:pt x="445" y="1725"/>
                    <a:pt x="432" y="1771"/>
                    <a:pt x="325" y="1792"/>
                  </a:cubicBezTo>
                  <a:cubicBezTo>
                    <a:pt x="325" y="1825"/>
                    <a:pt x="260" y="1890"/>
                    <a:pt x="260" y="1963"/>
                  </a:cubicBezTo>
                  <a:cubicBezTo>
                    <a:pt x="260" y="2019"/>
                    <a:pt x="260" y="2044"/>
                    <a:pt x="203" y="2052"/>
                  </a:cubicBezTo>
                  <a:lnTo>
                    <a:pt x="203" y="2068"/>
                  </a:lnTo>
                  <a:cubicBezTo>
                    <a:pt x="301" y="2092"/>
                    <a:pt x="333" y="2222"/>
                    <a:pt x="252" y="2287"/>
                  </a:cubicBezTo>
                  <a:cubicBezTo>
                    <a:pt x="252" y="2327"/>
                    <a:pt x="252" y="2352"/>
                    <a:pt x="309" y="2384"/>
                  </a:cubicBezTo>
                  <a:cubicBezTo>
                    <a:pt x="374" y="2425"/>
                    <a:pt x="374" y="2425"/>
                    <a:pt x="309" y="2449"/>
                  </a:cubicBezTo>
                  <a:cubicBezTo>
                    <a:pt x="252" y="2449"/>
                    <a:pt x="187" y="2571"/>
                    <a:pt x="309" y="2571"/>
                  </a:cubicBezTo>
                  <a:lnTo>
                    <a:pt x="252" y="2587"/>
                  </a:lnTo>
                  <a:cubicBezTo>
                    <a:pt x="187" y="2611"/>
                    <a:pt x="244" y="2627"/>
                    <a:pt x="309" y="2627"/>
                  </a:cubicBezTo>
                  <a:cubicBezTo>
                    <a:pt x="430" y="2627"/>
                    <a:pt x="422" y="2652"/>
                    <a:pt x="244" y="2668"/>
                  </a:cubicBezTo>
                  <a:cubicBezTo>
                    <a:pt x="130" y="2668"/>
                    <a:pt x="122" y="2684"/>
                    <a:pt x="187" y="2692"/>
                  </a:cubicBezTo>
                  <a:cubicBezTo>
                    <a:pt x="244" y="2708"/>
                    <a:pt x="301" y="2733"/>
                    <a:pt x="244" y="2749"/>
                  </a:cubicBezTo>
                  <a:cubicBezTo>
                    <a:pt x="244" y="2765"/>
                    <a:pt x="244" y="2790"/>
                    <a:pt x="366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2" y="2830"/>
                    <a:pt x="341" y="2822"/>
                    <a:pt x="301" y="2806"/>
                  </a:cubicBezTo>
                  <a:cubicBezTo>
                    <a:pt x="301" y="2813"/>
                    <a:pt x="301" y="2827"/>
                    <a:pt x="301" y="2846"/>
                  </a:cubicBezTo>
                  <a:cubicBezTo>
                    <a:pt x="301" y="2871"/>
                    <a:pt x="244" y="2911"/>
                    <a:pt x="179" y="2911"/>
                  </a:cubicBezTo>
                  <a:cubicBezTo>
                    <a:pt x="140" y="2922"/>
                    <a:pt x="128" y="2938"/>
                    <a:pt x="162" y="2938"/>
                  </a:cubicBezTo>
                  <a:cubicBezTo>
                    <a:pt x="177" y="2938"/>
                    <a:pt x="201" y="2935"/>
                    <a:pt x="236" y="2927"/>
                  </a:cubicBezTo>
                  <a:cubicBezTo>
                    <a:pt x="358" y="2927"/>
                    <a:pt x="358" y="2927"/>
                    <a:pt x="358" y="2968"/>
                  </a:cubicBezTo>
                  <a:cubicBezTo>
                    <a:pt x="358" y="2992"/>
                    <a:pt x="358" y="3008"/>
                    <a:pt x="301" y="3008"/>
                  </a:cubicBezTo>
                  <a:cubicBezTo>
                    <a:pt x="236" y="3008"/>
                    <a:pt x="236" y="3008"/>
                    <a:pt x="236" y="3049"/>
                  </a:cubicBezTo>
                  <a:cubicBezTo>
                    <a:pt x="236" y="3106"/>
                    <a:pt x="414" y="3171"/>
                    <a:pt x="536" y="3187"/>
                  </a:cubicBezTo>
                  <a:cubicBezTo>
                    <a:pt x="649" y="3187"/>
                    <a:pt x="649" y="3187"/>
                    <a:pt x="536" y="3211"/>
                  </a:cubicBezTo>
                  <a:cubicBezTo>
                    <a:pt x="471" y="3211"/>
                    <a:pt x="471" y="3227"/>
                    <a:pt x="471" y="3252"/>
                  </a:cubicBezTo>
                  <a:cubicBezTo>
                    <a:pt x="514" y="3252"/>
                    <a:pt x="500" y="3259"/>
                    <a:pt x="485" y="3259"/>
                  </a:cubicBezTo>
                  <a:cubicBezTo>
                    <a:pt x="478" y="3259"/>
                    <a:pt x="471" y="3257"/>
                    <a:pt x="471" y="3252"/>
                  </a:cubicBezTo>
                  <a:cubicBezTo>
                    <a:pt x="414" y="3252"/>
                    <a:pt x="414" y="3227"/>
                    <a:pt x="414" y="3211"/>
                  </a:cubicBezTo>
                  <a:lnTo>
                    <a:pt x="358" y="3211"/>
                  </a:lnTo>
                  <a:cubicBezTo>
                    <a:pt x="236" y="3227"/>
                    <a:pt x="236" y="3252"/>
                    <a:pt x="349" y="3268"/>
                  </a:cubicBezTo>
                  <a:cubicBezTo>
                    <a:pt x="414" y="3292"/>
                    <a:pt x="414" y="3292"/>
                    <a:pt x="349" y="3308"/>
                  </a:cubicBezTo>
                  <a:cubicBezTo>
                    <a:pt x="293" y="3333"/>
                    <a:pt x="228" y="3349"/>
                    <a:pt x="293" y="3349"/>
                  </a:cubicBezTo>
                  <a:cubicBezTo>
                    <a:pt x="293" y="3349"/>
                    <a:pt x="293" y="3389"/>
                    <a:pt x="228" y="3406"/>
                  </a:cubicBezTo>
                  <a:cubicBezTo>
                    <a:pt x="228" y="3446"/>
                    <a:pt x="228" y="3471"/>
                    <a:pt x="285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7"/>
                    <a:pt x="349" y="3552"/>
                    <a:pt x="406" y="3552"/>
                  </a:cubicBezTo>
                  <a:cubicBezTo>
                    <a:pt x="463" y="3552"/>
                    <a:pt x="528" y="3568"/>
                    <a:pt x="528" y="3608"/>
                  </a:cubicBezTo>
                  <a:cubicBezTo>
                    <a:pt x="585" y="3649"/>
                    <a:pt x="585" y="3649"/>
                    <a:pt x="463" y="3673"/>
                  </a:cubicBezTo>
                  <a:cubicBezTo>
                    <a:pt x="406" y="3673"/>
                    <a:pt x="406" y="3689"/>
                    <a:pt x="406" y="3714"/>
                  </a:cubicBezTo>
                  <a:cubicBezTo>
                    <a:pt x="406" y="3714"/>
                    <a:pt x="406" y="3730"/>
                    <a:pt x="341" y="3754"/>
                  </a:cubicBezTo>
                  <a:cubicBezTo>
                    <a:pt x="285" y="3771"/>
                    <a:pt x="341" y="3771"/>
                    <a:pt x="398" y="3771"/>
                  </a:cubicBezTo>
                  <a:lnTo>
                    <a:pt x="520" y="3771"/>
                  </a:lnTo>
                  <a:cubicBezTo>
                    <a:pt x="520" y="3795"/>
                    <a:pt x="398" y="3811"/>
                    <a:pt x="341" y="3811"/>
                  </a:cubicBezTo>
                  <a:cubicBezTo>
                    <a:pt x="220" y="3827"/>
                    <a:pt x="220" y="3827"/>
                    <a:pt x="341" y="3827"/>
                  </a:cubicBezTo>
                  <a:cubicBezTo>
                    <a:pt x="398" y="3827"/>
                    <a:pt x="463" y="3852"/>
                    <a:pt x="398" y="3892"/>
                  </a:cubicBezTo>
                  <a:cubicBezTo>
                    <a:pt x="398" y="3933"/>
                    <a:pt x="398" y="3973"/>
                    <a:pt x="341" y="3973"/>
                  </a:cubicBezTo>
                  <a:cubicBezTo>
                    <a:pt x="276" y="3989"/>
                    <a:pt x="333" y="4014"/>
                    <a:pt x="333" y="4014"/>
                  </a:cubicBezTo>
                  <a:cubicBezTo>
                    <a:pt x="398" y="4030"/>
                    <a:pt x="398" y="4054"/>
                    <a:pt x="333" y="4111"/>
                  </a:cubicBezTo>
                  <a:cubicBezTo>
                    <a:pt x="212" y="4208"/>
                    <a:pt x="212" y="4208"/>
                    <a:pt x="333" y="4208"/>
                  </a:cubicBezTo>
                  <a:cubicBezTo>
                    <a:pt x="390" y="4208"/>
                    <a:pt x="455" y="4208"/>
                    <a:pt x="333" y="4233"/>
                  </a:cubicBezTo>
                  <a:cubicBezTo>
                    <a:pt x="268" y="4249"/>
                    <a:pt x="333" y="4273"/>
                    <a:pt x="390" y="4314"/>
                  </a:cubicBezTo>
                  <a:cubicBezTo>
                    <a:pt x="471" y="4330"/>
                    <a:pt x="552" y="4330"/>
                    <a:pt x="625" y="4330"/>
                  </a:cubicBezTo>
                  <a:cubicBezTo>
                    <a:pt x="747" y="4330"/>
                    <a:pt x="747" y="4330"/>
                    <a:pt x="690" y="4371"/>
                  </a:cubicBezTo>
                  <a:cubicBezTo>
                    <a:pt x="690" y="4395"/>
                    <a:pt x="625" y="4411"/>
                    <a:pt x="568" y="4411"/>
                  </a:cubicBezTo>
                  <a:cubicBezTo>
                    <a:pt x="503" y="4411"/>
                    <a:pt x="512" y="4387"/>
                    <a:pt x="512" y="4387"/>
                  </a:cubicBezTo>
                  <a:lnTo>
                    <a:pt x="512" y="4371"/>
                  </a:lnTo>
                  <a:cubicBezTo>
                    <a:pt x="447" y="4371"/>
                    <a:pt x="390" y="4371"/>
                    <a:pt x="390" y="4411"/>
                  </a:cubicBezTo>
                  <a:cubicBezTo>
                    <a:pt x="325" y="4427"/>
                    <a:pt x="325" y="4452"/>
                    <a:pt x="390" y="4452"/>
                  </a:cubicBezTo>
                  <a:cubicBezTo>
                    <a:pt x="325" y="4468"/>
                    <a:pt x="325" y="4508"/>
                    <a:pt x="325" y="4549"/>
                  </a:cubicBezTo>
                  <a:cubicBezTo>
                    <a:pt x="325" y="4589"/>
                    <a:pt x="325" y="4646"/>
                    <a:pt x="260" y="4670"/>
                  </a:cubicBezTo>
                  <a:cubicBezTo>
                    <a:pt x="260" y="4711"/>
                    <a:pt x="260" y="4727"/>
                    <a:pt x="317" y="4727"/>
                  </a:cubicBezTo>
                  <a:cubicBezTo>
                    <a:pt x="439" y="4727"/>
                    <a:pt x="439" y="4752"/>
                    <a:pt x="382" y="4752"/>
                  </a:cubicBezTo>
                  <a:cubicBezTo>
                    <a:pt x="379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lnTo>
                    <a:pt x="325" y="5303"/>
                  </a:lnTo>
                  <a:cubicBezTo>
                    <a:pt x="276" y="5384"/>
                    <a:pt x="317" y="5579"/>
                    <a:pt x="390" y="5587"/>
                  </a:cubicBezTo>
                  <a:lnTo>
                    <a:pt x="422" y="5676"/>
                  </a:lnTo>
                  <a:cubicBezTo>
                    <a:pt x="390" y="5765"/>
                    <a:pt x="406" y="5797"/>
                    <a:pt x="471" y="5797"/>
                  </a:cubicBezTo>
                  <a:cubicBezTo>
                    <a:pt x="520" y="5797"/>
                    <a:pt x="558" y="5783"/>
                    <a:pt x="563" y="5783"/>
                  </a:cubicBezTo>
                  <a:cubicBezTo>
                    <a:pt x="566" y="5783"/>
                    <a:pt x="560" y="5787"/>
                    <a:pt x="544" y="5797"/>
                  </a:cubicBezTo>
                  <a:cubicBezTo>
                    <a:pt x="487" y="5830"/>
                    <a:pt x="520" y="5887"/>
                    <a:pt x="593" y="5992"/>
                  </a:cubicBezTo>
                  <a:cubicBezTo>
                    <a:pt x="638" y="6051"/>
                    <a:pt x="658" y="6077"/>
                    <a:pt x="671" y="6077"/>
                  </a:cubicBezTo>
                  <a:cubicBezTo>
                    <a:pt x="681" y="6077"/>
                    <a:pt x="687" y="6061"/>
                    <a:pt x="698" y="6033"/>
                  </a:cubicBezTo>
                  <a:cubicBezTo>
                    <a:pt x="820" y="6089"/>
                    <a:pt x="779" y="6130"/>
                    <a:pt x="739" y="6170"/>
                  </a:cubicBezTo>
                  <a:cubicBezTo>
                    <a:pt x="674" y="6203"/>
                    <a:pt x="662" y="6233"/>
                    <a:pt x="692" y="6233"/>
                  </a:cubicBezTo>
                  <a:cubicBezTo>
                    <a:pt x="715" y="6233"/>
                    <a:pt x="762" y="6216"/>
                    <a:pt x="828" y="6170"/>
                  </a:cubicBezTo>
                  <a:cubicBezTo>
                    <a:pt x="865" y="6146"/>
                    <a:pt x="895" y="6136"/>
                    <a:pt x="915" y="6136"/>
                  </a:cubicBezTo>
                  <a:cubicBezTo>
                    <a:pt x="949" y="6136"/>
                    <a:pt x="958" y="6162"/>
                    <a:pt x="933" y="6187"/>
                  </a:cubicBezTo>
                  <a:cubicBezTo>
                    <a:pt x="915" y="6208"/>
                    <a:pt x="901" y="6215"/>
                    <a:pt x="888" y="6215"/>
                  </a:cubicBezTo>
                  <a:cubicBezTo>
                    <a:pt x="871" y="6215"/>
                    <a:pt x="858" y="6204"/>
                    <a:pt x="844" y="6195"/>
                  </a:cubicBezTo>
                  <a:lnTo>
                    <a:pt x="763" y="6284"/>
                  </a:lnTo>
                  <a:cubicBezTo>
                    <a:pt x="774" y="6291"/>
                    <a:pt x="781" y="6295"/>
                    <a:pt x="792" y="6295"/>
                  </a:cubicBezTo>
                  <a:cubicBezTo>
                    <a:pt x="806" y="6295"/>
                    <a:pt x="824" y="6289"/>
                    <a:pt x="860" y="6276"/>
                  </a:cubicBezTo>
                  <a:cubicBezTo>
                    <a:pt x="860" y="6276"/>
                    <a:pt x="871" y="6287"/>
                    <a:pt x="895" y="6287"/>
                  </a:cubicBezTo>
                  <a:cubicBezTo>
                    <a:pt x="907" y="6287"/>
                    <a:pt x="922" y="6284"/>
                    <a:pt x="941" y="6276"/>
                  </a:cubicBezTo>
                  <a:cubicBezTo>
                    <a:pt x="1006" y="6252"/>
                    <a:pt x="1047" y="6195"/>
                    <a:pt x="1055" y="6130"/>
                  </a:cubicBezTo>
                  <a:cubicBezTo>
                    <a:pt x="1063" y="6097"/>
                    <a:pt x="1073" y="6087"/>
                    <a:pt x="1084" y="6087"/>
                  </a:cubicBezTo>
                  <a:cubicBezTo>
                    <a:pt x="1095" y="6087"/>
                    <a:pt x="1107" y="6097"/>
                    <a:pt x="1120" y="6106"/>
                  </a:cubicBezTo>
                  <a:cubicBezTo>
                    <a:pt x="1128" y="6170"/>
                    <a:pt x="1095" y="6235"/>
                    <a:pt x="1030" y="6260"/>
                  </a:cubicBezTo>
                  <a:cubicBezTo>
                    <a:pt x="1027" y="6257"/>
                    <a:pt x="1024" y="6256"/>
                    <a:pt x="1020" y="6256"/>
                  </a:cubicBezTo>
                  <a:cubicBezTo>
                    <a:pt x="997" y="6256"/>
                    <a:pt x="968" y="6299"/>
                    <a:pt x="933" y="6341"/>
                  </a:cubicBezTo>
                  <a:cubicBezTo>
                    <a:pt x="917" y="6360"/>
                    <a:pt x="940" y="6370"/>
                    <a:pt x="980" y="6370"/>
                  </a:cubicBezTo>
                  <a:cubicBezTo>
                    <a:pt x="1040" y="6370"/>
                    <a:pt x="1139" y="6346"/>
                    <a:pt x="1193" y="6292"/>
                  </a:cubicBezTo>
                  <a:lnTo>
                    <a:pt x="1193" y="6292"/>
                  </a:lnTo>
                  <a:cubicBezTo>
                    <a:pt x="1184" y="6304"/>
                    <a:pt x="1174" y="6320"/>
                    <a:pt x="1160" y="6341"/>
                  </a:cubicBezTo>
                  <a:cubicBezTo>
                    <a:pt x="1128" y="6397"/>
                    <a:pt x="1185" y="6422"/>
                    <a:pt x="1249" y="6446"/>
                  </a:cubicBezTo>
                  <a:cubicBezTo>
                    <a:pt x="1276" y="6458"/>
                    <a:pt x="1298" y="6465"/>
                    <a:pt x="1315" y="6465"/>
                  </a:cubicBezTo>
                  <a:cubicBezTo>
                    <a:pt x="1335" y="6465"/>
                    <a:pt x="1350" y="6456"/>
                    <a:pt x="1363" y="6430"/>
                  </a:cubicBezTo>
                  <a:cubicBezTo>
                    <a:pt x="1386" y="6377"/>
                    <a:pt x="1408" y="6324"/>
                    <a:pt x="1431" y="6324"/>
                  </a:cubicBezTo>
                  <a:cubicBezTo>
                    <a:pt x="1433" y="6324"/>
                    <a:pt x="1434" y="6324"/>
                    <a:pt x="1436" y="6324"/>
                  </a:cubicBezTo>
                  <a:cubicBezTo>
                    <a:pt x="1412" y="6316"/>
                    <a:pt x="1436" y="6260"/>
                    <a:pt x="1460" y="6211"/>
                  </a:cubicBezTo>
                  <a:cubicBezTo>
                    <a:pt x="1476" y="6252"/>
                    <a:pt x="1493" y="6292"/>
                    <a:pt x="1493" y="6341"/>
                  </a:cubicBezTo>
                  <a:cubicBezTo>
                    <a:pt x="1509" y="6470"/>
                    <a:pt x="1549" y="6543"/>
                    <a:pt x="1679" y="6560"/>
                  </a:cubicBezTo>
                  <a:cubicBezTo>
                    <a:pt x="1728" y="6560"/>
                    <a:pt x="1809" y="6568"/>
                    <a:pt x="1849" y="6600"/>
                  </a:cubicBezTo>
                  <a:cubicBezTo>
                    <a:pt x="1857" y="6608"/>
                    <a:pt x="1866" y="6616"/>
                    <a:pt x="1866" y="6624"/>
                  </a:cubicBezTo>
                  <a:cubicBezTo>
                    <a:pt x="1880" y="6624"/>
                    <a:pt x="1893" y="6625"/>
                    <a:pt x="1905" y="6625"/>
                  </a:cubicBezTo>
                  <a:cubicBezTo>
                    <a:pt x="1951" y="6625"/>
                    <a:pt x="1973" y="6620"/>
                    <a:pt x="1979" y="6568"/>
                  </a:cubicBezTo>
                  <a:lnTo>
                    <a:pt x="2044" y="6568"/>
                  </a:lnTo>
                  <a:cubicBezTo>
                    <a:pt x="2060" y="6600"/>
                    <a:pt x="2086" y="6616"/>
                    <a:pt x="2107" y="6616"/>
                  </a:cubicBezTo>
                  <a:cubicBezTo>
                    <a:pt x="2127" y="6616"/>
                    <a:pt x="2141" y="6600"/>
                    <a:pt x="2133" y="6568"/>
                  </a:cubicBezTo>
                  <a:cubicBezTo>
                    <a:pt x="2141" y="6550"/>
                    <a:pt x="2147" y="6544"/>
                    <a:pt x="2154" y="6544"/>
                  </a:cubicBezTo>
                  <a:cubicBezTo>
                    <a:pt x="2168" y="6544"/>
                    <a:pt x="2181" y="6576"/>
                    <a:pt x="2198" y="6576"/>
                  </a:cubicBezTo>
                  <a:cubicBezTo>
                    <a:pt x="2216" y="6626"/>
                    <a:pt x="2226" y="6654"/>
                    <a:pt x="2229" y="6654"/>
                  </a:cubicBezTo>
                  <a:cubicBezTo>
                    <a:pt x="2234" y="6654"/>
                    <a:pt x="2228" y="6610"/>
                    <a:pt x="2214" y="6511"/>
                  </a:cubicBezTo>
                  <a:cubicBezTo>
                    <a:pt x="2214" y="6454"/>
                    <a:pt x="2174" y="6389"/>
                    <a:pt x="2157" y="6389"/>
                  </a:cubicBezTo>
                  <a:lnTo>
                    <a:pt x="2084" y="6389"/>
                  </a:lnTo>
                  <a:cubicBezTo>
                    <a:pt x="2109" y="6373"/>
                    <a:pt x="2133" y="6357"/>
                    <a:pt x="2157" y="6333"/>
                  </a:cubicBezTo>
                  <a:cubicBezTo>
                    <a:pt x="2174" y="6333"/>
                    <a:pt x="2214" y="6276"/>
                    <a:pt x="2214" y="6211"/>
                  </a:cubicBezTo>
                  <a:cubicBezTo>
                    <a:pt x="2214" y="6211"/>
                    <a:pt x="2214" y="6154"/>
                    <a:pt x="2239" y="6154"/>
                  </a:cubicBezTo>
                  <a:lnTo>
                    <a:pt x="2239" y="6276"/>
                  </a:lnTo>
                  <a:cubicBezTo>
                    <a:pt x="2222" y="6333"/>
                    <a:pt x="2214" y="6389"/>
                    <a:pt x="2214" y="6454"/>
                  </a:cubicBezTo>
                  <a:cubicBezTo>
                    <a:pt x="2229" y="6528"/>
                    <a:pt x="2256" y="6579"/>
                    <a:pt x="2275" y="6579"/>
                  </a:cubicBezTo>
                  <a:cubicBezTo>
                    <a:pt x="2287" y="6579"/>
                    <a:pt x="2295" y="6558"/>
                    <a:pt x="2295" y="6511"/>
                  </a:cubicBezTo>
                  <a:cubicBezTo>
                    <a:pt x="2320" y="6511"/>
                    <a:pt x="2320" y="6511"/>
                    <a:pt x="2336" y="6576"/>
                  </a:cubicBezTo>
                  <a:cubicBezTo>
                    <a:pt x="2336" y="6599"/>
                    <a:pt x="2340" y="6613"/>
                    <a:pt x="2346" y="6613"/>
                  </a:cubicBezTo>
                  <a:cubicBezTo>
                    <a:pt x="2355" y="6613"/>
                    <a:pt x="2367" y="6586"/>
                    <a:pt x="2376" y="6519"/>
                  </a:cubicBezTo>
                  <a:cubicBezTo>
                    <a:pt x="2389" y="6458"/>
                    <a:pt x="2399" y="6428"/>
                    <a:pt x="2409" y="6428"/>
                  </a:cubicBezTo>
                  <a:cubicBezTo>
                    <a:pt x="2419" y="6428"/>
                    <a:pt x="2429" y="6458"/>
                    <a:pt x="2441" y="6519"/>
                  </a:cubicBezTo>
                  <a:cubicBezTo>
                    <a:pt x="2460" y="6591"/>
                    <a:pt x="2497" y="6621"/>
                    <a:pt x="2523" y="6621"/>
                  </a:cubicBezTo>
                  <a:cubicBezTo>
                    <a:pt x="2541" y="6621"/>
                    <a:pt x="2555" y="6607"/>
                    <a:pt x="2555" y="6584"/>
                  </a:cubicBezTo>
                  <a:cubicBezTo>
                    <a:pt x="2555" y="6512"/>
                    <a:pt x="2578" y="6482"/>
                    <a:pt x="2600" y="6482"/>
                  </a:cubicBezTo>
                  <a:cubicBezTo>
                    <a:pt x="2615" y="6482"/>
                    <a:pt x="2629" y="6496"/>
                    <a:pt x="2636" y="6519"/>
                  </a:cubicBezTo>
                  <a:cubicBezTo>
                    <a:pt x="2648" y="6553"/>
                    <a:pt x="2659" y="6569"/>
                    <a:pt x="2669" y="6569"/>
                  </a:cubicBezTo>
                  <a:cubicBezTo>
                    <a:pt x="2679" y="6569"/>
                    <a:pt x="2689" y="6555"/>
                    <a:pt x="2701" y="6527"/>
                  </a:cubicBezTo>
                  <a:cubicBezTo>
                    <a:pt x="2701" y="6567"/>
                    <a:pt x="2709" y="6607"/>
                    <a:pt x="2722" y="6607"/>
                  </a:cubicBezTo>
                  <a:cubicBezTo>
                    <a:pt x="2728" y="6607"/>
                    <a:pt x="2734" y="6601"/>
                    <a:pt x="2741" y="6584"/>
                  </a:cubicBezTo>
                  <a:cubicBezTo>
                    <a:pt x="2741" y="6584"/>
                    <a:pt x="2757" y="6584"/>
                    <a:pt x="2741" y="6527"/>
                  </a:cubicBezTo>
                  <a:lnTo>
                    <a:pt x="2782" y="6406"/>
                  </a:lnTo>
                  <a:cubicBezTo>
                    <a:pt x="2757" y="6406"/>
                    <a:pt x="2757" y="6349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5" y="6263"/>
                    <a:pt x="2848" y="6330"/>
                    <a:pt x="2879" y="6470"/>
                  </a:cubicBezTo>
                  <a:lnTo>
                    <a:pt x="2920" y="6592"/>
                  </a:lnTo>
                  <a:lnTo>
                    <a:pt x="2920" y="6470"/>
                  </a:lnTo>
                  <a:cubicBezTo>
                    <a:pt x="2936" y="6470"/>
                    <a:pt x="2960" y="6470"/>
                    <a:pt x="2960" y="6527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1" y="6592"/>
                    <a:pt x="3001" y="6527"/>
                  </a:cubicBezTo>
                  <a:cubicBezTo>
                    <a:pt x="3001" y="6461"/>
                    <a:pt x="3001" y="6433"/>
                    <a:pt x="3004" y="6433"/>
                  </a:cubicBezTo>
                  <a:cubicBezTo>
                    <a:pt x="3006" y="6433"/>
                    <a:pt x="3010" y="6447"/>
                    <a:pt x="3017" y="6470"/>
                  </a:cubicBezTo>
                  <a:cubicBezTo>
                    <a:pt x="3029" y="6531"/>
                    <a:pt x="3039" y="6562"/>
                    <a:pt x="3049" y="6562"/>
                  </a:cubicBezTo>
                  <a:cubicBezTo>
                    <a:pt x="3059" y="6562"/>
                    <a:pt x="3070" y="6531"/>
                    <a:pt x="3082" y="6470"/>
                  </a:cubicBezTo>
                  <a:cubicBezTo>
                    <a:pt x="3082" y="6414"/>
                    <a:pt x="3082" y="6385"/>
                    <a:pt x="3084" y="6385"/>
                  </a:cubicBezTo>
                  <a:cubicBezTo>
                    <a:pt x="3086" y="6385"/>
                    <a:pt x="3090" y="6414"/>
                    <a:pt x="3098" y="6470"/>
                  </a:cubicBezTo>
                  <a:cubicBezTo>
                    <a:pt x="3098" y="6535"/>
                    <a:pt x="3114" y="6592"/>
                    <a:pt x="3138" y="6592"/>
                  </a:cubicBezTo>
                  <a:lnTo>
                    <a:pt x="3138" y="6535"/>
                  </a:lnTo>
                  <a:cubicBezTo>
                    <a:pt x="3138" y="6465"/>
                    <a:pt x="3144" y="6435"/>
                    <a:pt x="3153" y="6435"/>
                  </a:cubicBezTo>
                  <a:cubicBezTo>
                    <a:pt x="3160" y="6435"/>
                    <a:pt x="3169" y="6451"/>
                    <a:pt x="3179" y="6479"/>
                  </a:cubicBezTo>
                  <a:cubicBezTo>
                    <a:pt x="3179" y="6507"/>
                    <a:pt x="3183" y="6521"/>
                    <a:pt x="3192" y="6521"/>
                  </a:cubicBezTo>
                  <a:cubicBezTo>
                    <a:pt x="3201" y="6521"/>
                    <a:pt x="3215" y="6507"/>
                    <a:pt x="3236" y="6479"/>
                  </a:cubicBezTo>
                  <a:cubicBezTo>
                    <a:pt x="3276" y="6479"/>
                    <a:pt x="3301" y="6479"/>
                    <a:pt x="3301" y="6535"/>
                  </a:cubicBezTo>
                  <a:cubicBezTo>
                    <a:pt x="3301" y="6596"/>
                    <a:pt x="3301" y="6626"/>
                    <a:pt x="3303" y="6626"/>
                  </a:cubicBezTo>
                  <a:cubicBezTo>
                    <a:pt x="3305" y="6626"/>
                    <a:pt x="3309" y="6596"/>
                    <a:pt x="3317" y="6535"/>
                  </a:cubicBezTo>
                  <a:cubicBezTo>
                    <a:pt x="3329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2" y="6535"/>
                  </a:cubicBezTo>
                  <a:cubicBezTo>
                    <a:pt x="3390" y="6568"/>
                    <a:pt x="3394" y="6584"/>
                    <a:pt x="3398" y="6584"/>
                  </a:cubicBezTo>
                  <a:cubicBezTo>
                    <a:pt x="3402" y="6584"/>
                    <a:pt x="3406" y="6568"/>
                    <a:pt x="3414" y="6535"/>
                  </a:cubicBezTo>
                  <a:cubicBezTo>
                    <a:pt x="3414" y="6422"/>
                    <a:pt x="3414" y="6357"/>
                    <a:pt x="3398" y="6357"/>
                  </a:cubicBezTo>
                  <a:cubicBezTo>
                    <a:pt x="3382" y="6357"/>
                    <a:pt x="3382" y="6357"/>
                    <a:pt x="3382" y="6300"/>
                  </a:cubicBezTo>
                  <a:lnTo>
                    <a:pt x="3422" y="6300"/>
                  </a:lnTo>
                  <a:cubicBezTo>
                    <a:pt x="3438" y="6300"/>
                    <a:pt x="3463" y="6300"/>
                    <a:pt x="3495" y="6243"/>
                  </a:cubicBezTo>
                  <a:cubicBezTo>
                    <a:pt x="3528" y="6197"/>
                    <a:pt x="3540" y="6107"/>
                    <a:pt x="3521" y="6107"/>
                  </a:cubicBezTo>
                  <a:cubicBezTo>
                    <a:pt x="3516" y="6107"/>
                    <a:pt x="3511" y="6111"/>
                    <a:pt x="3503" y="6122"/>
                  </a:cubicBezTo>
                  <a:lnTo>
                    <a:pt x="3479" y="6065"/>
                  </a:lnTo>
                  <a:cubicBezTo>
                    <a:pt x="3479" y="5976"/>
                    <a:pt x="3469" y="5931"/>
                    <a:pt x="3459" y="5931"/>
                  </a:cubicBezTo>
                  <a:cubicBezTo>
                    <a:pt x="3449" y="5931"/>
                    <a:pt x="3438" y="5976"/>
                    <a:pt x="3438" y="6065"/>
                  </a:cubicBezTo>
                  <a:cubicBezTo>
                    <a:pt x="3438" y="6163"/>
                    <a:pt x="3438" y="6207"/>
                    <a:pt x="3436" y="6207"/>
                  </a:cubicBezTo>
                  <a:cubicBezTo>
                    <a:pt x="3434" y="6207"/>
                    <a:pt x="3430" y="6177"/>
                    <a:pt x="3422" y="6122"/>
                  </a:cubicBezTo>
                  <a:cubicBezTo>
                    <a:pt x="3422" y="6000"/>
                    <a:pt x="3398" y="6000"/>
                    <a:pt x="3382" y="6000"/>
                  </a:cubicBezTo>
                  <a:cubicBezTo>
                    <a:pt x="3357" y="6000"/>
                    <a:pt x="3357" y="6000"/>
                    <a:pt x="3357" y="5943"/>
                  </a:cubicBezTo>
                  <a:cubicBezTo>
                    <a:pt x="3357" y="5879"/>
                    <a:pt x="3341" y="5822"/>
                    <a:pt x="3325" y="5822"/>
                  </a:cubicBezTo>
                  <a:cubicBezTo>
                    <a:pt x="3301" y="5822"/>
                    <a:pt x="3301" y="5822"/>
                    <a:pt x="3301" y="5879"/>
                  </a:cubicBezTo>
                  <a:cubicBezTo>
                    <a:pt x="3307" y="5906"/>
                    <a:pt x="3306" y="5922"/>
                    <a:pt x="3299" y="5922"/>
                  </a:cubicBezTo>
                  <a:cubicBezTo>
                    <a:pt x="3291" y="5922"/>
                    <a:pt x="3274" y="5892"/>
                    <a:pt x="3260" y="5822"/>
                  </a:cubicBezTo>
                  <a:cubicBezTo>
                    <a:pt x="3253" y="5794"/>
                    <a:pt x="3249" y="5779"/>
                    <a:pt x="3247" y="5779"/>
                  </a:cubicBezTo>
                  <a:cubicBezTo>
                    <a:pt x="3244" y="5779"/>
                    <a:pt x="3244" y="5808"/>
                    <a:pt x="3244" y="5879"/>
                  </a:cubicBezTo>
                  <a:cubicBezTo>
                    <a:pt x="3244" y="5939"/>
                    <a:pt x="3234" y="5970"/>
                    <a:pt x="3221" y="5970"/>
                  </a:cubicBezTo>
                  <a:cubicBezTo>
                    <a:pt x="3207" y="5970"/>
                    <a:pt x="3191" y="5939"/>
                    <a:pt x="3179" y="5879"/>
                  </a:cubicBezTo>
                  <a:lnTo>
                    <a:pt x="3138" y="5879"/>
                  </a:lnTo>
                  <a:cubicBezTo>
                    <a:pt x="3122" y="5879"/>
                    <a:pt x="3122" y="5935"/>
                    <a:pt x="3122" y="6000"/>
                  </a:cubicBezTo>
                  <a:cubicBezTo>
                    <a:pt x="3122" y="6067"/>
                    <a:pt x="3122" y="6094"/>
                    <a:pt x="3117" y="6094"/>
                  </a:cubicBezTo>
                  <a:cubicBezTo>
                    <a:pt x="3114" y="6094"/>
                    <a:pt x="3108" y="6080"/>
                    <a:pt x="3098" y="6057"/>
                  </a:cubicBezTo>
                  <a:cubicBezTo>
                    <a:pt x="3090" y="6016"/>
                    <a:pt x="3082" y="5976"/>
                    <a:pt x="3082" y="5935"/>
                  </a:cubicBezTo>
                  <a:cubicBezTo>
                    <a:pt x="3082" y="5879"/>
                    <a:pt x="3057" y="5879"/>
                    <a:pt x="3041" y="5879"/>
                  </a:cubicBezTo>
                  <a:cubicBezTo>
                    <a:pt x="3037" y="5876"/>
                    <a:pt x="3031" y="5875"/>
                    <a:pt x="3025" y="5875"/>
                  </a:cubicBezTo>
                  <a:cubicBezTo>
                    <a:pt x="3007" y="5875"/>
                    <a:pt x="2984" y="5887"/>
                    <a:pt x="2984" y="5935"/>
                  </a:cubicBezTo>
                  <a:cubicBezTo>
                    <a:pt x="2984" y="5919"/>
                    <a:pt x="2984" y="5895"/>
                    <a:pt x="2984" y="5870"/>
                  </a:cubicBezTo>
                  <a:cubicBezTo>
                    <a:pt x="2968" y="5870"/>
                    <a:pt x="2963" y="5845"/>
                    <a:pt x="2961" y="5845"/>
                  </a:cubicBezTo>
                  <a:cubicBezTo>
                    <a:pt x="2960" y="5845"/>
                    <a:pt x="2960" y="5852"/>
                    <a:pt x="2960" y="5870"/>
                  </a:cubicBezTo>
                  <a:cubicBezTo>
                    <a:pt x="2960" y="5870"/>
                    <a:pt x="2944" y="5870"/>
                    <a:pt x="2903" y="5814"/>
                  </a:cubicBezTo>
                  <a:cubicBezTo>
                    <a:pt x="2896" y="5801"/>
                    <a:pt x="2887" y="5796"/>
                    <a:pt x="2878" y="5796"/>
                  </a:cubicBezTo>
                  <a:cubicBezTo>
                    <a:pt x="2843" y="5796"/>
                    <a:pt x="2810" y="5894"/>
                    <a:pt x="2863" y="5992"/>
                  </a:cubicBezTo>
                  <a:lnTo>
                    <a:pt x="2838" y="5992"/>
                  </a:lnTo>
                  <a:cubicBezTo>
                    <a:pt x="2822" y="5992"/>
                    <a:pt x="2822" y="6049"/>
                    <a:pt x="2822" y="6049"/>
                  </a:cubicBezTo>
                  <a:cubicBezTo>
                    <a:pt x="2822" y="6097"/>
                    <a:pt x="2809" y="6109"/>
                    <a:pt x="2796" y="6109"/>
                  </a:cubicBezTo>
                  <a:cubicBezTo>
                    <a:pt x="2791" y="6109"/>
                    <a:pt x="2786" y="6108"/>
                    <a:pt x="2782" y="6106"/>
                  </a:cubicBezTo>
                  <a:lnTo>
                    <a:pt x="2782" y="5992"/>
                  </a:lnTo>
                  <a:cubicBezTo>
                    <a:pt x="2791" y="5887"/>
                    <a:pt x="2781" y="5822"/>
                    <a:pt x="2768" y="5822"/>
                  </a:cubicBezTo>
                  <a:cubicBezTo>
                    <a:pt x="2759" y="5822"/>
                    <a:pt x="2748" y="5854"/>
                    <a:pt x="2741" y="5927"/>
                  </a:cubicBezTo>
                  <a:lnTo>
                    <a:pt x="2741" y="5870"/>
                  </a:lnTo>
                  <a:cubicBezTo>
                    <a:pt x="2741" y="5838"/>
                    <a:pt x="2735" y="5822"/>
                    <a:pt x="2724" y="5822"/>
                  </a:cubicBezTo>
                  <a:cubicBezTo>
                    <a:pt x="2713" y="5822"/>
                    <a:pt x="2697" y="5838"/>
                    <a:pt x="2676" y="5870"/>
                  </a:cubicBezTo>
                  <a:cubicBezTo>
                    <a:pt x="2660" y="5870"/>
                    <a:pt x="2636" y="5984"/>
                    <a:pt x="2636" y="6049"/>
                  </a:cubicBezTo>
                  <a:cubicBezTo>
                    <a:pt x="2636" y="6106"/>
                    <a:pt x="2620" y="6106"/>
                    <a:pt x="2620" y="6106"/>
                  </a:cubicBezTo>
                  <a:cubicBezTo>
                    <a:pt x="2595" y="6106"/>
                    <a:pt x="2595" y="6106"/>
                    <a:pt x="2595" y="6041"/>
                  </a:cubicBezTo>
                  <a:cubicBezTo>
                    <a:pt x="2595" y="5984"/>
                    <a:pt x="2585" y="5956"/>
                    <a:pt x="2573" y="5956"/>
                  </a:cubicBezTo>
                  <a:cubicBezTo>
                    <a:pt x="2561" y="5956"/>
                    <a:pt x="2547" y="5984"/>
                    <a:pt x="2538" y="6041"/>
                  </a:cubicBezTo>
                  <a:lnTo>
                    <a:pt x="2538" y="5984"/>
                  </a:lnTo>
                  <a:cubicBezTo>
                    <a:pt x="2538" y="5943"/>
                    <a:pt x="2530" y="5897"/>
                    <a:pt x="2485" y="5897"/>
                  </a:cubicBezTo>
                  <a:cubicBezTo>
                    <a:pt x="2468" y="5897"/>
                    <a:pt x="2446" y="5904"/>
                    <a:pt x="2417" y="5919"/>
                  </a:cubicBezTo>
                  <a:cubicBezTo>
                    <a:pt x="2336" y="5919"/>
                    <a:pt x="2279" y="5919"/>
                    <a:pt x="2279" y="5854"/>
                  </a:cubicBezTo>
                  <a:cubicBezTo>
                    <a:pt x="2279" y="5844"/>
                    <a:pt x="2277" y="5840"/>
                    <a:pt x="2272" y="5840"/>
                  </a:cubicBezTo>
                  <a:cubicBezTo>
                    <a:pt x="2252" y="5840"/>
                    <a:pt x="2191" y="5939"/>
                    <a:pt x="2157" y="6033"/>
                  </a:cubicBezTo>
                  <a:cubicBezTo>
                    <a:pt x="2157" y="5976"/>
                    <a:pt x="2141" y="5976"/>
                    <a:pt x="2093" y="5976"/>
                  </a:cubicBezTo>
                  <a:cubicBezTo>
                    <a:pt x="2028" y="5976"/>
                    <a:pt x="2028" y="5976"/>
                    <a:pt x="2036" y="5911"/>
                  </a:cubicBezTo>
                  <a:cubicBezTo>
                    <a:pt x="2048" y="5854"/>
                    <a:pt x="2056" y="5826"/>
                    <a:pt x="2054" y="5826"/>
                  </a:cubicBezTo>
                  <a:cubicBezTo>
                    <a:pt x="2052" y="5826"/>
                    <a:pt x="2040" y="5854"/>
                    <a:pt x="2011" y="5911"/>
                  </a:cubicBezTo>
                  <a:cubicBezTo>
                    <a:pt x="2001" y="5958"/>
                    <a:pt x="1984" y="5978"/>
                    <a:pt x="1969" y="5978"/>
                  </a:cubicBezTo>
                  <a:cubicBezTo>
                    <a:pt x="1960" y="5978"/>
                    <a:pt x="1952" y="5971"/>
                    <a:pt x="1947" y="5960"/>
                  </a:cubicBezTo>
                  <a:cubicBezTo>
                    <a:pt x="1930" y="5927"/>
                    <a:pt x="1930" y="5887"/>
                    <a:pt x="1939" y="5854"/>
                  </a:cubicBezTo>
                  <a:cubicBezTo>
                    <a:pt x="1947" y="5789"/>
                    <a:pt x="1930" y="5789"/>
                    <a:pt x="1890" y="5789"/>
                  </a:cubicBezTo>
                  <a:cubicBezTo>
                    <a:pt x="1876" y="5825"/>
                    <a:pt x="1837" y="5848"/>
                    <a:pt x="1795" y="5848"/>
                  </a:cubicBezTo>
                  <a:cubicBezTo>
                    <a:pt x="1789" y="5848"/>
                    <a:pt x="1783" y="5847"/>
                    <a:pt x="1776" y="5846"/>
                  </a:cubicBezTo>
                  <a:cubicBezTo>
                    <a:pt x="1720" y="5846"/>
                    <a:pt x="1720" y="5846"/>
                    <a:pt x="1679" y="5952"/>
                  </a:cubicBezTo>
                  <a:cubicBezTo>
                    <a:pt x="1644" y="6034"/>
                    <a:pt x="1626" y="6056"/>
                    <a:pt x="1600" y="6056"/>
                  </a:cubicBezTo>
                  <a:cubicBezTo>
                    <a:pt x="1590" y="6056"/>
                    <a:pt x="1579" y="6053"/>
                    <a:pt x="1566" y="6049"/>
                  </a:cubicBezTo>
                  <a:cubicBezTo>
                    <a:pt x="1541" y="6049"/>
                    <a:pt x="1517" y="6041"/>
                    <a:pt x="1541" y="5984"/>
                  </a:cubicBezTo>
                  <a:cubicBezTo>
                    <a:pt x="1541" y="5984"/>
                    <a:pt x="1549" y="5927"/>
                    <a:pt x="1533" y="5919"/>
                  </a:cubicBezTo>
                  <a:cubicBezTo>
                    <a:pt x="1509" y="5911"/>
                    <a:pt x="1493" y="5903"/>
                    <a:pt x="1517" y="5846"/>
                  </a:cubicBezTo>
                  <a:cubicBezTo>
                    <a:pt x="1517" y="5846"/>
                    <a:pt x="1533" y="5789"/>
                    <a:pt x="1493" y="5773"/>
                  </a:cubicBezTo>
                  <a:cubicBezTo>
                    <a:pt x="1460" y="5757"/>
                    <a:pt x="1428" y="5733"/>
                    <a:pt x="1468" y="5684"/>
                  </a:cubicBezTo>
                  <a:cubicBezTo>
                    <a:pt x="1463" y="5678"/>
                    <a:pt x="1459" y="5675"/>
                    <a:pt x="1455" y="5675"/>
                  </a:cubicBezTo>
                  <a:cubicBezTo>
                    <a:pt x="1447" y="5675"/>
                    <a:pt x="1438" y="5688"/>
                    <a:pt x="1412" y="5725"/>
                  </a:cubicBezTo>
                  <a:cubicBezTo>
                    <a:pt x="1390" y="5750"/>
                    <a:pt x="1364" y="5771"/>
                    <a:pt x="1341" y="5771"/>
                  </a:cubicBezTo>
                  <a:cubicBezTo>
                    <a:pt x="1320" y="5771"/>
                    <a:pt x="1301" y="5754"/>
                    <a:pt x="1290" y="5708"/>
                  </a:cubicBezTo>
                  <a:cubicBezTo>
                    <a:pt x="1266" y="5691"/>
                    <a:pt x="1239" y="5660"/>
                    <a:pt x="1210" y="5660"/>
                  </a:cubicBezTo>
                  <a:cubicBezTo>
                    <a:pt x="1199" y="5660"/>
                    <a:pt x="1188" y="5665"/>
                    <a:pt x="1176" y="5676"/>
                  </a:cubicBezTo>
                  <a:cubicBezTo>
                    <a:pt x="1160" y="5660"/>
                    <a:pt x="1160" y="5660"/>
                    <a:pt x="1209" y="5619"/>
                  </a:cubicBezTo>
                  <a:cubicBezTo>
                    <a:pt x="1269" y="5564"/>
                    <a:pt x="1281" y="5531"/>
                    <a:pt x="1245" y="5531"/>
                  </a:cubicBezTo>
                  <a:cubicBezTo>
                    <a:pt x="1227" y="5531"/>
                    <a:pt x="1199" y="5539"/>
                    <a:pt x="1160" y="5554"/>
                  </a:cubicBezTo>
                  <a:cubicBezTo>
                    <a:pt x="1143" y="5565"/>
                    <a:pt x="1131" y="5571"/>
                    <a:pt x="1123" y="5571"/>
                  </a:cubicBezTo>
                  <a:cubicBezTo>
                    <a:pt x="1107" y="5571"/>
                    <a:pt x="1109" y="5551"/>
                    <a:pt x="1136" y="5514"/>
                  </a:cubicBezTo>
                  <a:cubicBezTo>
                    <a:pt x="1136" y="5514"/>
                    <a:pt x="1132" y="5506"/>
                    <a:pt x="1111" y="5506"/>
                  </a:cubicBezTo>
                  <a:cubicBezTo>
                    <a:pt x="1100" y="5506"/>
                    <a:pt x="1085" y="5508"/>
                    <a:pt x="1063" y="5514"/>
                  </a:cubicBezTo>
                  <a:cubicBezTo>
                    <a:pt x="1045" y="5519"/>
                    <a:pt x="1032" y="5522"/>
                    <a:pt x="1025" y="5522"/>
                  </a:cubicBezTo>
                  <a:cubicBezTo>
                    <a:pt x="1009" y="5522"/>
                    <a:pt x="1017" y="5507"/>
                    <a:pt x="1039" y="5457"/>
                  </a:cubicBezTo>
                  <a:cubicBezTo>
                    <a:pt x="1087" y="5425"/>
                    <a:pt x="1079" y="5408"/>
                    <a:pt x="1079" y="5384"/>
                  </a:cubicBezTo>
                  <a:cubicBezTo>
                    <a:pt x="998" y="5384"/>
                    <a:pt x="966" y="5141"/>
                    <a:pt x="1030" y="5100"/>
                  </a:cubicBezTo>
                  <a:cubicBezTo>
                    <a:pt x="974" y="5100"/>
                    <a:pt x="974" y="5100"/>
                    <a:pt x="974" y="5076"/>
                  </a:cubicBezTo>
                  <a:cubicBezTo>
                    <a:pt x="1052" y="5045"/>
                    <a:pt x="1053" y="5030"/>
                    <a:pt x="1014" y="5030"/>
                  </a:cubicBezTo>
                  <a:cubicBezTo>
                    <a:pt x="992" y="5030"/>
                    <a:pt x="958" y="5035"/>
                    <a:pt x="917" y="5043"/>
                  </a:cubicBezTo>
                  <a:lnTo>
                    <a:pt x="917" y="5068"/>
                  </a:lnTo>
                  <a:lnTo>
                    <a:pt x="917" y="5092"/>
                  </a:lnTo>
                  <a:cubicBezTo>
                    <a:pt x="897" y="5097"/>
                    <a:pt x="881" y="5100"/>
                    <a:pt x="868" y="5100"/>
                  </a:cubicBezTo>
                  <a:cubicBezTo>
                    <a:pt x="800" y="5100"/>
                    <a:pt x="824" y="5038"/>
                    <a:pt x="974" y="5011"/>
                  </a:cubicBezTo>
                  <a:cubicBezTo>
                    <a:pt x="1095" y="4970"/>
                    <a:pt x="1095" y="4970"/>
                    <a:pt x="974" y="4970"/>
                  </a:cubicBezTo>
                  <a:cubicBezTo>
                    <a:pt x="852" y="4962"/>
                    <a:pt x="852" y="4938"/>
                    <a:pt x="974" y="4906"/>
                  </a:cubicBezTo>
                  <a:cubicBezTo>
                    <a:pt x="1095" y="4889"/>
                    <a:pt x="1095" y="4889"/>
                    <a:pt x="974" y="4881"/>
                  </a:cubicBezTo>
                  <a:cubicBezTo>
                    <a:pt x="749" y="4858"/>
                    <a:pt x="687" y="4775"/>
                    <a:pt x="888" y="4775"/>
                  </a:cubicBezTo>
                  <a:cubicBezTo>
                    <a:pt x="897" y="4775"/>
                    <a:pt x="907" y="4776"/>
                    <a:pt x="917" y="4776"/>
                  </a:cubicBezTo>
                  <a:cubicBezTo>
                    <a:pt x="1039" y="4776"/>
                    <a:pt x="1095" y="4752"/>
                    <a:pt x="1095" y="4735"/>
                  </a:cubicBezTo>
                  <a:cubicBezTo>
                    <a:pt x="1095" y="4711"/>
                    <a:pt x="1039" y="4711"/>
                    <a:pt x="982" y="4711"/>
                  </a:cubicBezTo>
                  <a:cubicBezTo>
                    <a:pt x="948" y="4718"/>
                    <a:pt x="924" y="4721"/>
                    <a:pt x="909" y="4721"/>
                  </a:cubicBezTo>
                  <a:cubicBezTo>
                    <a:pt x="869" y="4721"/>
                    <a:pt x="894" y="4700"/>
                    <a:pt x="982" y="4670"/>
                  </a:cubicBezTo>
                  <a:cubicBezTo>
                    <a:pt x="1160" y="4614"/>
                    <a:pt x="1160" y="4573"/>
                    <a:pt x="1047" y="4516"/>
                  </a:cubicBezTo>
                  <a:cubicBezTo>
                    <a:pt x="960" y="4459"/>
                    <a:pt x="935" y="4409"/>
                    <a:pt x="972" y="4409"/>
                  </a:cubicBezTo>
                  <a:cubicBezTo>
                    <a:pt x="987" y="4409"/>
                    <a:pt x="1012" y="4417"/>
                    <a:pt x="1047" y="4435"/>
                  </a:cubicBezTo>
                  <a:cubicBezTo>
                    <a:pt x="1103" y="4456"/>
                    <a:pt x="1132" y="4466"/>
                    <a:pt x="1139" y="4466"/>
                  </a:cubicBezTo>
                  <a:cubicBezTo>
                    <a:pt x="1146" y="4466"/>
                    <a:pt x="1132" y="4456"/>
                    <a:pt x="1103" y="4435"/>
                  </a:cubicBezTo>
                  <a:cubicBezTo>
                    <a:pt x="1103" y="4395"/>
                    <a:pt x="1103" y="4354"/>
                    <a:pt x="1103" y="4338"/>
                  </a:cubicBezTo>
                  <a:cubicBezTo>
                    <a:pt x="1103" y="4314"/>
                    <a:pt x="1047" y="4298"/>
                    <a:pt x="990" y="4298"/>
                  </a:cubicBezTo>
                  <a:cubicBezTo>
                    <a:pt x="1112" y="4273"/>
                    <a:pt x="1168" y="4233"/>
                    <a:pt x="1047" y="4192"/>
                  </a:cubicBezTo>
                  <a:cubicBezTo>
                    <a:pt x="1047" y="4176"/>
                    <a:pt x="1055" y="4152"/>
                    <a:pt x="1055" y="4152"/>
                  </a:cubicBezTo>
                  <a:cubicBezTo>
                    <a:pt x="1055" y="4135"/>
                    <a:pt x="1055" y="4135"/>
                    <a:pt x="990" y="4111"/>
                  </a:cubicBezTo>
                  <a:cubicBezTo>
                    <a:pt x="933" y="4095"/>
                    <a:pt x="990" y="4071"/>
                    <a:pt x="1055" y="4054"/>
                  </a:cubicBezTo>
                  <a:cubicBezTo>
                    <a:pt x="1112" y="4038"/>
                    <a:pt x="1176" y="4014"/>
                    <a:pt x="1112" y="4014"/>
                  </a:cubicBezTo>
                  <a:cubicBezTo>
                    <a:pt x="1055" y="4006"/>
                    <a:pt x="990" y="3981"/>
                    <a:pt x="933" y="3957"/>
                  </a:cubicBezTo>
                  <a:cubicBezTo>
                    <a:pt x="892" y="3939"/>
                    <a:pt x="910" y="3926"/>
                    <a:pt x="948" y="3926"/>
                  </a:cubicBezTo>
                  <a:cubicBezTo>
                    <a:pt x="962" y="3926"/>
                    <a:pt x="980" y="3928"/>
                    <a:pt x="998" y="3933"/>
                  </a:cubicBezTo>
                  <a:cubicBezTo>
                    <a:pt x="1005" y="3934"/>
                    <a:pt x="1012" y="3935"/>
                    <a:pt x="1019" y="3935"/>
                  </a:cubicBezTo>
                  <a:cubicBezTo>
                    <a:pt x="1055" y="3935"/>
                    <a:pt x="1093" y="3919"/>
                    <a:pt x="1120" y="3892"/>
                  </a:cubicBezTo>
                  <a:cubicBezTo>
                    <a:pt x="1120" y="3876"/>
                    <a:pt x="1120" y="3835"/>
                    <a:pt x="1055" y="3835"/>
                  </a:cubicBezTo>
                  <a:cubicBezTo>
                    <a:pt x="998" y="3835"/>
                    <a:pt x="998" y="3714"/>
                    <a:pt x="1063" y="3698"/>
                  </a:cubicBezTo>
                  <a:cubicBezTo>
                    <a:pt x="1063" y="3698"/>
                    <a:pt x="1063" y="3673"/>
                    <a:pt x="1063" y="3657"/>
                  </a:cubicBezTo>
                  <a:cubicBezTo>
                    <a:pt x="1063" y="3633"/>
                    <a:pt x="1006" y="3616"/>
                    <a:pt x="1006" y="3592"/>
                  </a:cubicBezTo>
                  <a:cubicBezTo>
                    <a:pt x="1006" y="3592"/>
                    <a:pt x="1006" y="3576"/>
                    <a:pt x="941" y="3552"/>
                  </a:cubicBezTo>
                  <a:cubicBezTo>
                    <a:pt x="941" y="3535"/>
                    <a:pt x="949" y="3511"/>
                    <a:pt x="1006" y="3511"/>
                  </a:cubicBezTo>
                  <a:cubicBezTo>
                    <a:pt x="885" y="3495"/>
                    <a:pt x="885" y="3495"/>
                    <a:pt x="1006" y="3471"/>
                  </a:cubicBezTo>
                  <a:cubicBezTo>
                    <a:pt x="1128" y="3471"/>
                    <a:pt x="1128" y="3471"/>
                    <a:pt x="1006" y="3454"/>
                  </a:cubicBezTo>
                  <a:cubicBezTo>
                    <a:pt x="949" y="3430"/>
                    <a:pt x="949" y="3430"/>
                    <a:pt x="1006" y="3414"/>
                  </a:cubicBezTo>
                  <a:cubicBezTo>
                    <a:pt x="1071" y="3414"/>
                    <a:pt x="1071" y="3389"/>
                    <a:pt x="1006" y="3389"/>
                  </a:cubicBezTo>
                  <a:cubicBezTo>
                    <a:pt x="885" y="3373"/>
                    <a:pt x="828" y="3317"/>
                    <a:pt x="949" y="3317"/>
                  </a:cubicBezTo>
                  <a:cubicBezTo>
                    <a:pt x="949" y="3317"/>
                    <a:pt x="949" y="3292"/>
                    <a:pt x="893" y="3276"/>
                  </a:cubicBezTo>
                  <a:cubicBezTo>
                    <a:pt x="771" y="3252"/>
                    <a:pt x="771" y="3252"/>
                    <a:pt x="893" y="3252"/>
                  </a:cubicBezTo>
                  <a:cubicBezTo>
                    <a:pt x="1014" y="3235"/>
                    <a:pt x="1014" y="3211"/>
                    <a:pt x="893" y="3195"/>
                  </a:cubicBezTo>
                  <a:cubicBezTo>
                    <a:pt x="893" y="3195"/>
                    <a:pt x="836" y="3171"/>
                    <a:pt x="893" y="3154"/>
                  </a:cubicBezTo>
                  <a:cubicBezTo>
                    <a:pt x="952" y="3117"/>
                    <a:pt x="1004" y="3013"/>
                    <a:pt x="921" y="3013"/>
                  </a:cubicBezTo>
                  <a:cubicBezTo>
                    <a:pt x="913" y="3013"/>
                    <a:pt x="904" y="3014"/>
                    <a:pt x="893" y="3017"/>
                  </a:cubicBezTo>
                  <a:lnTo>
                    <a:pt x="901" y="2976"/>
                  </a:lnTo>
                  <a:cubicBezTo>
                    <a:pt x="957" y="2935"/>
                    <a:pt x="957" y="2911"/>
                    <a:pt x="901" y="2895"/>
                  </a:cubicBezTo>
                  <a:lnTo>
                    <a:pt x="836" y="2871"/>
                  </a:lnTo>
                  <a:cubicBezTo>
                    <a:pt x="901" y="2871"/>
                    <a:pt x="957" y="2854"/>
                    <a:pt x="957" y="2830"/>
                  </a:cubicBezTo>
                  <a:cubicBezTo>
                    <a:pt x="957" y="2814"/>
                    <a:pt x="957" y="2814"/>
                    <a:pt x="901" y="2814"/>
                  </a:cubicBezTo>
                  <a:cubicBezTo>
                    <a:pt x="885" y="2818"/>
                    <a:pt x="873" y="2820"/>
                    <a:pt x="865" y="2820"/>
                  </a:cubicBezTo>
                  <a:cubicBezTo>
                    <a:pt x="844" y="2820"/>
                    <a:pt x="844" y="2807"/>
                    <a:pt x="844" y="2790"/>
                  </a:cubicBezTo>
                  <a:cubicBezTo>
                    <a:pt x="844" y="2773"/>
                    <a:pt x="901" y="2749"/>
                    <a:pt x="957" y="2749"/>
                  </a:cubicBezTo>
                  <a:lnTo>
                    <a:pt x="957" y="2733"/>
                  </a:lnTo>
                  <a:cubicBezTo>
                    <a:pt x="844" y="2733"/>
                    <a:pt x="844" y="2708"/>
                    <a:pt x="901" y="2708"/>
                  </a:cubicBezTo>
                  <a:cubicBezTo>
                    <a:pt x="966" y="2692"/>
                    <a:pt x="966" y="2668"/>
                    <a:pt x="966" y="2652"/>
                  </a:cubicBezTo>
                  <a:cubicBezTo>
                    <a:pt x="922" y="2652"/>
                    <a:pt x="937" y="2644"/>
                    <a:pt x="951" y="2644"/>
                  </a:cubicBezTo>
                  <a:cubicBezTo>
                    <a:pt x="958" y="2644"/>
                    <a:pt x="966" y="2646"/>
                    <a:pt x="966" y="2652"/>
                  </a:cubicBezTo>
                  <a:lnTo>
                    <a:pt x="1022" y="2652"/>
                  </a:lnTo>
                  <a:cubicBezTo>
                    <a:pt x="1079" y="2635"/>
                    <a:pt x="1022" y="2635"/>
                    <a:pt x="966" y="2635"/>
                  </a:cubicBezTo>
                  <a:cubicBezTo>
                    <a:pt x="966" y="2635"/>
                    <a:pt x="966" y="2611"/>
                    <a:pt x="966" y="2595"/>
                  </a:cubicBezTo>
                  <a:cubicBezTo>
                    <a:pt x="966" y="2577"/>
                    <a:pt x="966" y="2564"/>
                    <a:pt x="944" y="2564"/>
                  </a:cubicBezTo>
                  <a:cubicBezTo>
                    <a:pt x="936" y="2564"/>
                    <a:pt x="925" y="2566"/>
                    <a:pt x="909" y="2571"/>
                  </a:cubicBezTo>
                  <a:cubicBezTo>
                    <a:pt x="844" y="2571"/>
                    <a:pt x="787" y="2571"/>
                    <a:pt x="787" y="2554"/>
                  </a:cubicBezTo>
                  <a:cubicBezTo>
                    <a:pt x="744" y="2554"/>
                    <a:pt x="758" y="2544"/>
                    <a:pt x="773" y="2544"/>
                  </a:cubicBezTo>
                  <a:cubicBezTo>
                    <a:pt x="780" y="2544"/>
                    <a:pt x="787" y="2546"/>
                    <a:pt x="787" y="2554"/>
                  </a:cubicBezTo>
                  <a:cubicBezTo>
                    <a:pt x="844" y="2554"/>
                    <a:pt x="909" y="2554"/>
                    <a:pt x="909" y="2530"/>
                  </a:cubicBezTo>
                  <a:cubicBezTo>
                    <a:pt x="909" y="2514"/>
                    <a:pt x="966" y="2514"/>
                    <a:pt x="966" y="2514"/>
                  </a:cubicBezTo>
                  <a:cubicBezTo>
                    <a:pt x="977" y="2515"/>
                    <a:pt x="986" y="2516"/>
                    <a:pt x="994" y="2516"/>
                  </a:cubicBezTo>
                  <a:cubicBezTo>
                    <a:pt x="1077" y="2516"/>
                    <a:pt x="1025" y="2448"/>
                    <a:pt x="966" y="2433"/>
                  </a:cubicBezTo>
                  <a:cubicBezTo>
                    <a:pt x="852" y="2392"/>
                    <a:pt x="852" y="2368"/>
                    <a:pt x="966" y="2368"/>
                  </a:cubicBezTo>
                  <a:cubicBezTo>
                    <a:pt x="1087" y="2368"/>
                    <a:pt x="974" y="2327"/>
                    <a:pt x="787" y="2311"/>
                  </a:cubicBezTo>
                  <a:lnTo>
                    <a:pt x="609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7" y="2214"/>
                  </a:cubicBezTo>
                  <a:cubicBezTo>
                    <a:pt x="852" y="2173"/>
                    <a:pt x="852" y="2173"/>
                    <a:pt x="917" y="2173"/>
                  </a:cubicBezTo>
                  <a:cubicBezTo>
                    <a:pt x="974" y="2173"/>
                    <a:pt x="974" y="2149"/>
                    <a:pt x="974" y="2092"/>
                  </a:cubicBezTo>
                  <a:cubicBezTo>
                    <a:pt x="974" y="2035"/>
                    <a:pt x="974" y="2011"/>
                    <a:pt x="917" y="2011"/>
                  </a:cubicBezTo>
                  <a:lnTo>
                    <a:pt x="917" y="1971"/>
                  </a:lnTo>
                  <a:cubicBezTo>
                    <a:pt x="1019" y="1950"/>
                    <a:pt x="995" y="1918"/>
                    <a:pt x="913" y="1918"/>
                  </a:cubicBezTo>
                  <a:cubicBezTo>
                    <a:pt x="897" y="1918"/>
                    <a:pt x="880" y="1919"/>
                    <a:pt x="860" y="1922"/>
                  </a:cubicBezTo>
                  <a:cubicBezTo>
                    <a:pt x="860" y="1922"/>
                    <a:pt x="860" y="1898"/>
                    <a:pt x="860" y="1873"/>
                  </a:cubicBezTo>
                  <a:lnTo>
                    <a:pt x="917" y="1881"/>
                  </a:lnTo>
                  <a:cubicBezTo>
                    <a:pt x="982" y="1881"/>
                    <a:pt x="982" y="1841"/>
                    <a:pt x="990" y="1671"/>
                  </a:cubicBezTo>
                  <a:cubicBezTo>
                    <a:pt x="998" y="1484"/>
                    <a:pt x="1014" y="1468"/>
                    <a:pt x="901" y="1411"/>
                  </a:cubicBezTo>
                  <a:cubicBezTo>
                    <a:pt x="840" y="1366"/>
                    <a:pt x="821" y="1339"/>
                    <a:pt x="840" y="1339"/>
                  </a:cubicBezTo>
                  <a:cubicBezTo>
                    <a:pt x="851" y="1339"/>
                    <a:pt x="877" y="1349"/>
                    <a:pt x="917" y="1371"/>
                  </a:cubicBezTo>
                  <a:cubicBezTo>
                    <a:pt x="947" y="1384"/>
                    <a:pt x="978" y="1392"/>
                    <a:pt x="991" y="1392"/>
                  </a:cubicBezTo>
                  <a:cubicBezTo>
                    <a:pt x="1002" y="1392"/>
                    <a:pt x="1000" y="1386"/>
                    <a:pt x="974" y="1371"/>
                  </a:cubicBezTo>
                  <a:cubicBezTo>
                    <a:pt x="986" y="1352"/>
                    <a:pt x="1007" y="1343"/>
                    <a:pt x="1031" y="1343"/>
                  </a:cubicBezTo>
                  <a:cubicBezTo>
                    <a:pt x="1039" y="1343"/>
                    <a:pt x="1047" y="1344"/>
                    <a:pt x="1055" y="1346"/>
                  </a:cubicBezTo>
                  <a:cubicBezTo>
                    <a:pt x="1064" y="1347"/>
                    <a:pt x="1073" y="1347"/>
                    <a:pt x="1081" y="1347"/>
                  </a:cubicBezTo>
                  <a:cubicBezTo>
                    <a:pt x="1178" y="1347"/>
                    <a:pt x="1140" y="1303"/>
                    <a:pt x="1095" y="1265"/>
                  </a:cubicBezTo>
                  <a:cubicBezTo>
                    <a:pt x="1034" y="1243"/>
                    <a:pt x="1023" y="1236"/>
                    <a:pt x="1035" y="1236"/>
                  </a:cubicBezTo>
                  <a:cubicBezTo>
                    <a:pt x="1045" y="1236"/>
                    <a:pt x="1073" y="1242"/>
                    <a:pt x="1103" y="1249"/>
                  </a:cubicBezTo>
                  <a:cubicBezTo>
                    <a:pt x="1137" y="1259"/>
                    <a:pt x="1174" y="1271"/>
                    <a:pt x="1188" y="1271"/>
                  </a:cubicBezTo>
                  <a:cubicBezTo>
                    <a:pt x="1197" y="1271"/>
                    <a:pt x="1196" y="1265"/>
                    <a:pt x="1176" y="1249"/>
                  </a:cubicBezTo>
                  <a:cubicBezTo>
                    <a:pt x="1138" y="1211"/>
                    <a:pt x="1160" y="1119"/>
                    <a:pt x="1213" y="1119"/>
                  </a:cubicBezTo>
                  <a:cubicBezTo>
                    <a:pt x="1228" y="1119"/>
                    <a:pt x="1246" y="1126"/>
                    <a:pt x="1266" y="1144"/>
                  </a:cubicBezTo>
                  <a:cubicBezTo>
                    <a:pt x="1274" y="1136"/>
                    <a:pt x="1282" y="1127"/>
                    <a:pt x="1290" y="1119"/>
                  </a:cubicBezTo>
                  <a:cubicBezTo>
                    <a:pt x="1249" y="1079"/>
                    <a:pt x="1282" y="1046"/>
                    <a:pt x="1314" y="1022"/>
                  </a:cubicBezTo>
                  <a:cubicBezTo>
                    <a:pt x="1331" y="1009"/>
                    <a:pt x="1344" y="999"/>
                    <a:pt x="1358" y="999"/>
                  </a:cubicBezTo>
                  <a:cubicBezTo>
                    <a:pt x="1371" y="999"/>
                    <a:pt x="1384" y="1007"/>
                    <a:pt x="1403" y="1030"/>
                  </a:cubicBezTo>
                  <a:cubicBezTo>
                    <a:pt x="1415" y="1060"/>
                    <a:pt x="1424" y="1074"/>
                    <a:pt x="1430" y="1074"/>
                  </a:cubicBezTo>
                  <a:cubicBezTo>
                    <a:pt x="1437" y="1074"/>
                    <a:pt x="1440" y="1054"/>
                    <a:pt x="1436" y="1014"/>
                  </a:cubicBezTo>
                  <a:cubicBezTo>
                    <a:pt x="1452" y="1006"/>
                    <a:pt x="1403" y="900"/>
                    <a:pt x="1428" y="884"/>
                  </a:cubicBezTo>
                  <a:cubicBezTo>
                    <a:pt x="1395" y="836"/>
                    <a:pt x="1387" y="771"/>
                    <a:pt x="1403" y="763"/>
                  </a:cubicBezTo>
                  <a:lnTo>
                    <a:pt x="1403" y="763"/>
                  </a:lnTo>
                  <a:lnTo>
                    <a:pt x="1436" y="819"/>
                  </a:lnTo>
                  <a:lnTo>
                    <a:pt x="1501" y="917"/>
                  </a:lnTo>
                  <a:cubicBezTo>
                    <a:pt x="1517" y="917"/>
                    <a:pt x="1541" y="909"/>
                    <a:pt x="1509" y="852"/>
                  </a:cubicBezTo>
                  <a:lnTo>
                    <a:pt x="1509" y="852"/>
                  </a:lnTo>
                  <a:cubicBezTo>
                    <a:pt x="1539" y="882"/>
                    <a:pt x="1560" y="890"/>
                    <a:pt x="1581" y="890"/>
                  </a:cubicBezTo>
                  <a:cubicBezTo>
                    <a:pt x="1594" y="890"/>
                    <a:pt x="1607" y="887"/>
                    <a:pt x="1622" y="884"/>
                  </a:cubicBezTo>
                  <a:cubicBezTo>
                    <a:pt x="1663" y="876"/>
                    <a:pt x="1703" y="868"/>
                    <a:pt x="1703" y="811"/>
                  </a:cubicBezTo>
                  <a:cubicBezTo>
                    <a:pt x="1736" y="868"/>
                    <a:pt x="1778" y="896"/>
                    <a:pt x="1813" y="896"/>
                  </a:cubicBezTo>
                  <a:cubicBezTo>
                    <a:pt x="1847" y="896"/>
                    <a:pt x="1874" y="868"/>
                    <a:pt x="1874" y="811"/>
                  </a:cubicBezTo>
                  <a:cubicBezTo>
                    <a:pt x="1870" y="783"/>
                    <a:pt x="1874" y="769"/>
                    <a:pt x="1883" y="769"/>
                  </a:cubicBezTo>
                  <a:cubicBezTo>
                    <a:pt x="1892" y="769"/>
                    <a:pt x="1906" y="783"/>
                    <a:pt x="1922" y="811"/>
                  </a:cubicBezTo>
                  <a:cubicBezTo>
                    <a:pt x="1939" y="840"/>
                    <a:pt x="1947" y="854"/>
                    <a:pt x="1952" y="854"/>
                  </a:cubicBezTo>
                  <a:cubicBezTo>
                    <a:pt x="1957" y="854"/>
                    <a:pt x="1959" y="840"/>
                    <a:pt x="1963" y="811"/>
                  </a:cubicBezTo>
                  <a:cubicBezTo>
                    <a:pt x="1968" y="795"/>
                    <a:pt x="1974" y="788"/>
                    <a:pt x="1981" y="788"/>
                  </a:cubicBezTo>
                  <a:cubicBezTo>
                    <a:pt x="1997" y="788"/>
                    <a:pt x="2019" y="828"/>
                    <a:pt x="2036" y="868"/>
                  </a:cubicBezTo>
                  <a:cubicBezTo>
                    <a:pt x="2055" y="940"/>
                    <a:pt x="2069" y="970"/>
                    <a:pt x="2080" y="970"/>
                  </a:cubicBezTo>
                  <a:cubicBezTo>
                    <a:pt x="2088" y="970"/>
                    <a:pt x="2094" y="956"/>
                    <a:pt x="2101" y="933"/>
                  </a:cubicBezTo>
                  <a:cubicBezTo>
                    <a:pt x="2117" y="892"/>
                    <a:pt x="2157" y="876"/>
                    <a:pt x="2198" y="876"/>
                  </a:cubicBezTo>
                  <a:cubicBezTo>
                    <a:pt x="2239" y="819"/>
                    <a:pt x="2255" y="819"/>
                    <a:pt x="2239" y="754"/>
                  </a:cubicBezTo>
                  <a:cubicBezTo>
                    <a:pt x="2239" y="714"/>
                    <a:pt x="2247" y="673"/>
                    <a:pt x="2263" y="633"/>
                  </a:cubicBezTo>
                  <a:cubicBezTo>
                    <a:pt x="2275" y="615"/>
                    <a:pt x="2283" y="609"/>
                    <a:pt x="2288" y="609"/>
                  </a:cubicBezTo>
                  <a:cubicBezTo>
                    <a:pt x="2297" y="609"/>
                    <a:pt x="2291" y="634"/>
                    <a:pt x="2282" y="634"/>
                  </a:cubicBezTo>
                  <a:cubicBezTo>
                    <a:pt x="2281" y="634"/>
                    <a:pt x="2280" y="633"/>
                    <a:pt x="2279" y="633"/>
                  </a:cubicBezTo>
                  <a:cubicBezTo>
                    <a:pt x="2239" y="698"/>
                    <a:pt x="2263" y="698"/>
                    <a:pt x="2279" y="754"/>
                  </a:cubicBezTo>
                  <a:cubicBezTo>
                    <a:pt x="2287" y="795"/>
                    <a:pt x="2320" y="819"/>
                    <a:pt x="2360" y="819"/>
                  </a:cubicBezTo>
                  <a:lnTo>
                    <a:pt x="2441" y="819"/>
                  </a:lnTo>
                  <a:cubicBezTo>
                    <a:pt x="2470" y="852"/>
                    <a:pt x="2490" y="868"/>
                    <a:pt x="2503" y="868"/>
                  </a:cubicBezTo>
                  <a:cubicBezTo>
                    <a:pt x="2516" y="868"/>
                    <a:pt x="2522" y="852"/>
                    <a:pt x="2522" y="819"/>
                  </a:cubicBezTo>
                  <a:lnTo>
                    <a:pt x="2522" y="763"/>
                  </a:lnTo>
                  <a:cubicBezTo>
                    <a:pt x="2531" y="824"/>
                    <a:pt x="2591" y="855"/>
                    <a:pt x="2652" y="855"/>
                  </a:cubicBezTo>
                  <a:cubicBezTo>
                    <a:pt x="2711" y="855"/>
                    <a:pt x="2770" y="826"/>
                    <a:pt x="2782" y="771"/>
                  </a:cubicBezTo>
                  <a:lnTo>
                    <a:pt x="2782" y="827"/>
                  </a:lnTo>
                  <a:cubicBezTo>
                    <a:pt x="2782" y="884"/>
                    <a:pt x="2798" y="884"/>
                    <a:pt x="2838" y="884"/>
                  </a:cubicBezTo>
                  <a:cubicBezTo>
                    <a:pt x="2861" y="884"/>
                    <a:pt x="2926" y="835"/>
                    <a:pt x="2988" y="835"/>
                  </a:cubicBezTo>
                  <a:cubicBezTo>
                    <a:pt x="2992" y="835"/>
                    <a:pt x="2996" y="835"/>
                    <a:pt x="3001" y="836"/>
                  </a:cubicBezTo>
                  <a:cubicBezTo>
                    <a:pt x="3082" y="836"/>
                    <a:pt x="3138" y="836"/>
                    <a:pt x="3138" y="779"/>
                  </a:cubicBezTo>
                  <a:cubicBezTo>
                    <a:pt x="3163" y="779"/>
                    <a:pt x="3163" y="779"/>
                    <a:pt x="3163" y="836"/>
                  </a:cubicBezTo>
                  <a:cubicBezTo>
                    <a:pt x="3138" y="892"/>
                    <a:pt x="3163" y="892"/>
                    <a:pt x="3179" y="892"/>
                  </a:cubicBezTo>
                  <a:cubicBezTo>
                    <a:pt x="3203" y="892"/>
                    <a:pt x="3203" y="836"/>
                    <a:pt x="3203" y="779"/>
                  </a:cubicBezTo>
                  <a:cubicBezTo>
                    <a:pt x="3203" y="746"/>
                    <a:pt x="3207" y="730"/>
                    <a:pt x="3217" y="730"/>
                  </a:cubicBezTo>
                  <a:cubicBezTo>
                    <a:pt x="3226" y="730"/>
                    <a:pt x="3240" y="746"/>
                    <a:pt x="3260" y="779"/>
                  </a:cubicBezTo>
                  <a:cubicBezTo>
                    <a:pt x="3277" y="808"/>
                    <a:pt x="3309" y="824"/>
                    <a:pt x="3341" y="824"/>
                  </a:cubicBezTo>
                  <a:cubicBezTo>
                    <a:pt x="3372" y="824"/>
                    <a:pt x="3403" y="810"/>
                    <a:pt x="3422" y="779"/>
                  </a:cubicBezTo>
                  <a:cubicBezTo>
                    <a:pt x="3438" y="779"/>
                    <a:pt x="3463" y="779"/>
                    <a:pt x="3463" y="844"/>
                  </a:cubicBezTo>
                  <a:cubicBezTo>
                    <a:pt x="3472" y="877"/>
                    <a:pt x="3490" y="913"/>
                    <a:pt x="3511" y="913"/>
                  </a:cubicBezTo>
                  <a:cubicBezTo>
                    <a:pt x="3526" y="913"/>
                    <a:pt x="3543" y="894"/>
                    <a:pt x="3560" y="844"/>
                  </a:cubicBezTo>
                  <a:cubicBezTo>
                    <a:pt x="3576" y="844"/>
                    <a:pt x="3576" y="844"/>
                    <a:pt x="3576" y="909"/>
                  </a:cubicBezTo>
                  <a:cubicBezTo>
                    <a:pt x="3590" y="942"/>
                    <a:pt x="3594" y="977"/>
                    <a:pt x="3599" y="977"/>
                  </a:cubicBezTo>
                  <a:cubicBezTo>
                    <a:pt x="3602" y="977"/>
                    <a:pt x="3607" y="959"/>
                    <a:pt x="3617" y="909"/>
                  </a:cubicBezTo>
                  <a:cubicBezTo>
                    <a:pt x="3632" y="882"/>
                    <a:pt x="3659" y="870"/>
                    <a:pt x="3687" y="870"/>
                  </a:cubicBezTo>
                  <a:cubicBezTo>
                    <a:pt x="3718" y="870"/>
                    <a:pt x="3750" y="886"/>
                    <a:pt x="3763" y="917"/>
                  </a:cubicBezTo>
                  <a:cubicBezTo>
                    <a:pt x="3767" y="919"/>
                    <a:pt x="3772" y="920"/>
                    <a:pt x="3776" y="920"/>
                  </a:cubicBezTo>
                  <a:cubicBezTo>
                    <a:pt x="3787" y="920"/>
                    <a:pt x="3797" y="909"/>
                    <a:pt x="3803" y="868"/>
                  </a:cubicBezTo>
                  <a:cubicBezTo>
                    <a:pt x="3806" y="844"/>
                    <a:pt x="3809" y="821"/>
                    <a:pt x="3812" y="804"/>
                  </a:cubicBezTo>
                  <a:lnTo>
                    <a:pt x="3812" y="804"/>
                  </a:lnTo>
                  <a:cubicBezTo>
                    <a:pt x="3816" y="865"/>
                    <a:pt x="3818" y="895"/>
                    <a:pt x="3823" y="895"/>
                  </a:cubicBezTo>
                  <a:cubicBezTo>
                    <a:pt x="3828" y="895"/>
                    <a:pt x="3836" y="867"/>
                    <a:pt x="3852" y="811"/>
                  </a:cubicBezTo>
                  <a:cubicBezTo>
                    <a:pt x="3856" y="784"/>
                    <a:pt x="3864" y="770"/>
                    <a:pt x="3870" y="770"/>
                  </a:cubicBezTo>
                  <a:cubicBezTo>
                    <a:pt x="3876" y="770"/>
                    <a:pt x="3880" y="786"/>
                    <a:pt x="3876" y="819"/>
                  </a:cubicBezTo>
                  <a:cubicBezTo>
                    <a:pt x="3884" y="876"/>
                    <a:pt x="3909" y="884"/>
                    <a:pt x="3909" y="884"/>
                  </a:cubicBezTo>
                  <a:cubicBezTo>
                    <a:pt x="3949" y="871"/>
                    <a:pt x="3992" y="865"/>
                    <a:pt x="4035" y="865"/>
                  </a:cubicBezTo>
                  <a:cubicBezTo>
                    <a:pt x="4071" y="865"/>
                    <a:pt x="4107" y="869"/>
                    <a:pt x="4144" y="876"/>
                  </a:cubicBezTo>
                  <a:cubicBezTo>
                    <a:pt x="4238" y="900"/>
                    <a:pt x="4296" y="918"/>
                    <a:pt x="4332" y="918"/>
                  </a:cubicBezTo>
                  <a:cubicBezTo>
                    <a:pt x="4358" y="918"/>
                    <a:pt x="4372" y="908"/>
                    <a:pt x="4379" y="884"/>
                  </a:cubicBezTo>
                  <a:cubicBezTo>
                    <a:pt x="4398" y="862"/>
                    <a:pt x="4408" y="850"/>
                    <a:pt x="4413" y="850"/>
                  </a:cubicBezTo>
                  <a:cubicBezTo>
                    <a:pt x="4419" y="850"/>
                    <a:pt x="4419" y="866"/>
                    <a:pt x="4419" y="900"/>
                  </a:cubicBezTo>
                  <a:cubicBezTo>
                    <a:pt x="4419" y="965"/>
                    <a:pt x="4436" y="973"/>
                    <a:pt x="4460" y="981"/>
                  </a:cubicBezTo>
                  <a:cubicBezTo>
                    <a:pt x="4476" y="990"/>
                    <a:pt x="4492" y="998"/>
                    <a:pt x="4476" y="1054"/>
                  </a:cubicBezTo>
                  <a:cubicBezTo>
                    <a:pt x="4505" y="1020"/>
                    <a:pt x="4513" y="1010"/>
                    <a:pt x="4522" y="1010"/>
                  </a:cubicBezTo>
                  <a:cubicBezTo>
                    <a:pt x="4525" y="1010"/>
                    <a:pt x="4528" y="1012"/>
                    <a:pt x="4533" y="1014"/>
                  </a:cubicBezTo>
                  <a:cubicBezTo>
                    <a:pt x="4519" y="1042"/>
                    <a:pt x="4518" y="1060"/>
                    <a:pt x="4530" y="1060"/>
                  </a:cubicBezTo>
                  <a:cubicBezTo>
                    <a:pt x="4538" y="1060"/>
                    <a:pt x="4553" y="1051"/>
                    <a:pt x="4574" y="1030"/>
                  </a:cubicBezTo>
                  <a:cubicBezTo>
                    <a:pt x="4605" y="982"/>
                    <a:pt x="4622" y="958"/>
                    <a:pt x="4624" y="958"/>
                  </a:cubicBezTo>
                  <a:cubicBezTo>
                    <a:pt x="4627" y="958"/>
                    <a:pt x="4615" y="984"/>
                    <a:pt x="4590" y="1038"/>
                  </a:cubicBezTo>
                  <a:cubicBezTo>
                    <a:pt x="4572" y="1080"/>
                    <a:pt x="4580" y="1135"/>
                    <a:pt x="4589" y="1135"/>
                  </a:cubicBezTo>
                  <a:cubicBezTo>
                    <a:pt x="4592" y="1135"/>
                    <a:pt x="4596" y="1128"/>
                    <a:pt x="4598" y="1111"/>
                  </a:cubicBezTo>
                  <a:cubicBezTo>
                    <a:pt x="4630" y="1054"/>
                    <a:pt x="4663" y="1079"/>
                    <a:pt x="4711" y="1030"/>
                  </a:cubicBezTo>
                  <a:cubicBezTo>
                    <a:pt x="4728" y="1046"/>
                    <a:pt x="4744" y="1054"/>
                    <a:pt x="4719" y="1103"/>
                  </a:cubicBezTo>
                  <a:cubicBezTo>
                    <a:pt x="4715" y="1139"/>
                    <a:pt x="4748" y="1155"/>
                    <a:pt x="4787" y="1155"/>
                  </a:cubicBezTo>
                  <a:cubicBezTo>
                    <a:pt x="4818" y="1155"/>
                    <a:pt x="4852" y="1145"/>
                    <a:pt x="4874" y="1127"/>
                  </a:cubicBezTo>
                  <a:cubicBezTo>
                    <a:pt x="4888" y="1106"/>
                    <a:pt x="4899" y="1095"/>
                    <a:pt x="4904" y="1095"/>
                  </a:cubicBezTo>
                  <a:cubicBezTo>
                    <a:pt x="4911" y="1095"/>
                    <a:pt x="4908" y="1112"/>
                    <a:pt x="4890" y="1144"/>
                  </a:cubicBezTo>
                  <a:cubicBezTo>
                    <a:pt x="4865" y="1192"/>
                    <a:pt x="4882" y="1200"/>
                    <a:pt x="4898" y="1217"/>
                  </a:cubicBezTo>
                  <a:cubicBezTo>
                    <a:pt x="4911" y="1206"/>
                    <a:pt x="4918" y="1202"/>
                    <a:pt x="4921" y="1202"/>
                  </a:cubicBezTo>
                  <a:cubicBezTo>
                    <a:pt x="4930" y="1202"/>
                    <a:pt x="4906" y="1237"/>
                    <a:pt x="4882" y="1273"/>
                  </a:cubicBezTo>
                  <a:cubicBezTo>
                    <a:pt x="4833" y="1314"/>
                    <a:pt x="4849" y="1322"/>
                    <a:pt x="4882" y="1346"/>
                  </a:cubicBezTo>
                  <a:cubicBezTo>
                    <a:pt x="4894" y="1336"/>
                    <a:pt x="4907" y="1332"/>
                    <a:pt x="4920" y="1332"/>
                  </a:cubicBezTo>
                  <a:cubicBezTo>
                    <a:pt x="4961" y="1332"/>
                    <a:pt x="5007" y="1371"/>
                    <a:pt x="5044" y="1395"/>
                  </a:cubicBezTo>
                  <a:cubicBezTo>
                    <a:pt x="5075" y="1420"/>
                    <a:pt x="5101" y="1430"/>
                    <a:pt x="5128" y="1430"/>
                  </a:cubicBezTo>
                  <a:cubicBezTo>
                    <a:pt x="5172" y="1430"/>
                    <a:pt x="5217" y="1403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3" y="1427"/>
                    <a:pt x="5230" y="1476"/>
                    <a:pt x="5198" y="1533"/>
                  </a:cubicBezTo>
                  <a:cubicBezTo>
                    <a:pt x="5199" y="1534"/>
                    <a:pt x="5201" y="1534"/>
                    <a:pt x="5203" y="1534"/>
                  </a:cubicBezTo>
                  <a:cubicBezTo>
                    <a:pt x="5221" y="1534"/>
                    <a:pt x="5258" y="1496"/>
                    <a:pt x="5295" y="1452"/>
                  </a:cubicBezTo>
                  <a:cubicBezTo>
                    <a:pt x="5310" y="1437"/>
                    <a:pt x="5321" y="1430"/>
                    <a:pt x="5329" y="1430"/>
                  </a:cubicBezTo>
                  <a:cubicBezTo>
                    <a:pt x="5343" y="1430"/>
                    <a:pt x="5346" y="1453"/>
                    <a:pt x="5336" y="1500"/>
                  </a:cubicBezTo>
                  <a:cubicBezTo>
                    <a:pt x="5330" y="1550"/>
                    <a:pt x="5336" y="1569"/>
                    <a:pt x="5358" y="1569"/>
                  </a:cubicBezTo>
                  <a:cubicBezTo>
                    <a:pt x="5368" y="1569"/>
                    <a:pt x="5382" y="1565"/>
                    <a:pt x="5401" y="1557"/>
                  </a:cubicBezTo>
                  <a:lnTo>
                    <a:pt x="5401" y="1557"/>
                  </a:lnTo>
                  <a:cubicBezTo>
                    <a:pt x="5409" y="1573"/>
                    <a:pt x="5425" y="1590"/>
                    <a:pt x="5392" y="1646"/>
                  </a:cubicBezTo>
                  <a:cubicBezTo>
                    <a:pt x="5399" y="1653"/>
                    <a:pt x="5403" y="1656"/>
                    <a:pt x="5407" y="1656"/>
                  </a:cubicBezTo>
                  <a:cubicBezTo>
                    <a:pt x="5415" y="1656"/>
                    <a:pt x="5424" y="1647"/>
                    <a:pt x="5449" y="1622"/>
                  </a:cubicBezTo>
                  <a:cubicBezTo>
                    <a:pt x="5468" y="1607"/>
                    <a:pt x="5481" y="1599"/>
                    <a:pt x="5490" y="1599"/>
                  </a:cubicBezTo>
                  <a:cubicBezTo>
                    <a:pt x="5503" y="1599"/>
                    <a:pt x="5502" y="1619"/>
                    <a:pt x="5482" y="1654"/>
                  </a:cubicBezTo>
                  <a:cubicBezTo>
                    <a:pt x="5425" y="1730"/>
                    <a:pt x="5432" y="1771"/>
                    <a:pt x="5460" y="1771"/>
                  </a:cubicBezTo>
                  <a:cubicBezTo>
                    <a:pt x="5468" y="1771"/>
                    <a:pt x="5479" y="1767"/>
                    <a:pt x="5490" y="1760"/>
                  </a:cubicBezTo>
                  <a:cubicBezTo>
                    <a:pt x="5512" y="1741"/>
                    <a:pt x="5526" y="1734"/>
                    <a:pt x="5536" y="1734"/>
                  </a:cubicBezTo>
                  <a:cubicBezTo>
                    <a:pt x="5548" y="1734"/>
                    <a:pt x="5554" y="1743"/>
                    <a:pt x="5563" y="1752"/>
                  </a:cubicBezTo>
                  <a:cubicBezTo>
                    <a:pt x="5568" y="1763"/>
                    <a:pt x="5578" y="1775"/>
                    <a:pt x="5604" y="1775"/>
                  </a:cubicBezTo>
                  <a:cubicBezTo>
                    <a:pt x="5614" y="1775"/>
                    <a:pt x="5627" y="1773"/>
                    <a:pt x="5644" y="1768"/>
                  </a:cubicBezTo>
                  <a:lnTo>
                    <a:pt x="5668" y="1800"/>
                  </a:lnTo>
                  <a:cubicBezTo>
                    <a:pt x="5681" y="1813"/>
                    <a:pt x="5645" y="1830"/>
                    <a:pt x="5624" y="1830"/>
                  </a:cubicBezTo>
                  <a:cubicBezTo>
                    <a:pt x="5618" y="1830"/>
                    <a:pt x="5613" y="1828"/>
                    <a:pt x="5611" y="1825"/>
                  </a:cubicBezTo>
                  <a:lnTo>
                    <a:pt x="5571" y="1873"/>
                  </a:lnTo>
                  <a:cubicBezTo>
                    <a:pt x="5589" y="1897"/>
                    <a:pt x="5602" y="1912"/>
                    <a:pt x="5630" y="1912"/>
                  </a:cubicBezTo>
                  <a:cubicBezTo>
                    <a:pt x="5641" y="1912"/>
                    <a:pt x="5653" y="1910"/>
                    <a:pt x="5668" y="1906"/>
                  </a:cubicBezTo>
                  <a:cubicBezTo>
                    <a:pt x="5721" y="1883"/>
                    <a:pt x="5749" y="1871"/>
                    <a:pt x="5754" y="1871"/>
                  </a:cubicBezTo>
                  <a:cubicBezTo>
                    <a:pt x="5761" y="1871"/>
                    <a:pt x="5736" y="1887"/>
                    <a:pt x="5684" y="1922"/>
                  </a:cubicBezTo>
                  <a:cubicBezTo>
                    <a:pt x="5642" y="1950"/>
                    <a:pt x="5605" y="1998"/>
                    <a:pt x="5635" y="1998"/>
                  </a:cubicBezTo>
                  <a:cubicBezTo>
                    <a:pt x="5640" y="1998"/>
                    <a:pt x="5645" y="1997"/>
                    <a:pt x="5652" y="1995"/>
                  </a:cubicBezTo>
                  <a:cubicBezTo>
                    <a:pt x="5686" y="1980"/>
                    <a:pt x="5707" y="1974"/>
                    <a:pt x="5717" y="1974"/>
                  </a:cubicBezTo>
                  <a:cubicBezTo>
                    <a:pt x="5740" y="1974"/>
                    <a:pt x="5710" y="2005"/>
                    <a:pt x="5676" y="2027"/>
                  </a:cubicBezTo>
                  <a:cubicBezTo>
                    <a:pt x="5563" y="2076"/>
                    <a:pt x="5563" y="2076"/>
                    <a:pt x="5709" y="2084"/>
                  </a:cubicBezTo>
                  <a:cubicBezTo>
                    <a:pt x="5725" y="2117"/>
                    <a:pt x="5822" y="2157"/>
                    <a:pt x="5846" y="2222"/>
                  </a:cubicBezTo>
                  <a:cubicBezTo>
                    <a:pt x="5879" y="2295"/>
                    <a:pt x="5895" y="2335"/>
                    <a:pt x="5846" y="2376"/>
                  </a:cubicBezTo>
                  <a:cubicBezTo>
                    <a:pt x="5782" y="2406"/>
                    <a:pt x="5760" y="2423"/>
                    <a:pt x="5764" y="2423"/>
                  </a:cubicBezTo>
                  <a:cubicBezTo>
                    <a:pt x="5766" y="2423"/>
                    <a:pt x="5779" y="2416"/>
                    <a:pt x="5798" y="2400"/>
                  </a:cubicBezTo>
                  <a:cubicBezTo>
                    <a:pt x="5839" y="2381"/>
                    <a:pt x="5866" y="2372"/>
                    <a:pt x="5884" y="2372"/>
                  </a:cubicBezTo>
                  <a:cubicBezTo>
                    <a:pt x="5912" y="2372"/>
                    <a:pt x="5921" y="2393"/>
                    <a:pt x="5936" y="2433"/>
                  </a:cubicBezTo>
                  <a:cubicBezTo>
                    <a:pt x="5895" y="2514"/>
                    <a:pt x="5968" y="2530"/>
                    <a:pt x="6033" y="2530"/>
                  </a:cubicBezTo>
                  <a:lnTo>
                    <a:pt x="6017" y="2490"/>
                  </a:lnTo>
                  <a:cubicBezTo>
                    <a:pt x="6056" y="2476"/>
                    <a:pt x="6082" y="2469"/>
                    <a:pt x="6098" y="2469"/>
                  </a:cubicBezTo>
                  <a:cubicBezTo>
                    <a:pt x="6130" y="2469"/>
                    <a:pt x="6124" y="2493"/>
                    <a:pt x="6098" y="2530"/>
                  </a:cubicBezTo>
                  <a:cubicBezTo>
                    <a:pt x="6106" y="2554"/>
                    <a:pt x="6049" y="2571"/>
                    <a:pt x="5992" y="2587"/>
                  </a:cubicBezTo>
                  <a:cubicBezTo>
                    <a:pt x="5936" y="2611"/>
                    <a:pt x="5879" y="2644"/>
                    <a:pt x="5887" y="2668"/>
                  </a:cubicBezTo>
                  <a:cubicBezTo>
                    <a:pt x="5887" y="2677"/>
                    <a:pt x="5890" y="2687"/>
                    <a:pt x="5901" y="2687"/>
                  </a:cubicBezTo>
                  <a:cubicBezTo>
                    <a:pt x="5910" y="2687"/>
                    <a:pt x="5923" y="2682"/>
                    <a:pt x="5944" y="2668"/>
                  </a:cubicBezTo>
                  <a:cubicBezTo>
                    <a:pt x="5976" y="2660"/>
                    <a:pt x="5992" y="2656"/>
                    <a:pt x="6001" y="2656"/>
                  </a:cubicBezTo>
                  <a:cubicBezTo>
                    <a:pt x="6009" y="2656"/>
                    <a:pt x="6009" y="2660"/>
                    <a:pt x="6009" y="2668"/>
                  </a:cubicBezTo>
                  <a:cubicBezTo>
                    <a:pt x="6017" y="2692"/>
                    <a:pt x="6017" y="2708"/>
                    <a:pt x="6082" y="2717"/>
                  </a:cubicBezTo>
                  <a:cubicBezTo>
                    <a:pt x="6094" y="2713"/>
                    <a:pt x="6105" y="2711"/>
                    <a:pt x="6113" y="2711"/>
                  </a:cubicBezTo>
                  <a:cubicBezTo>
                    <a:pt x="6142" y="2711"/>
                    <a:pt x="6146" y="2730"/>
                    <a:pt x="6146" y="2749"/>
                  </a:cubicBezTo>
                  <a:cubicBezTo>
                    <a:pt x="6098" y="2781"/>
                    <a:pt x="6106" y="2822"/>
                    <a:pt x="6106" y="2822"/>
                  </a:cubicBezTo>
                  <a:cubicBezTo>
                    <a:pt x="6121" y="2820"/>
                    <a:pt x="6128" y="2819"/>
                    <a:pt x="6129" y="2819"/>
                  </a:cubicBezTo>
                  <a:cubicBezTo>
                    <a:pt x="6132" y="2819"/>
                    <a:pt x="6091" y="2826"/>
                    <a:pt x="6049" y="2838"/>
                  </a:cubicBezTo>
                  <a:cubicBezTo>
                    <a:pt x="6009" y="2846"/>
                    <a:pt x="5968" y="2862"/>
                    <a:pt x="5936" y="2879"/>
                  </a:cubicBezTo>
                  <a:cubicBezTo>
                    <a:pt x="5936" y="2887"/>
                    <a:pt x="5952" y="2889"/>
                    <a:pt x="5968" y="2889"/>
                  </a:cubicBezTo>
                  <a:cubicBezTo>
                    <a:pt x="5984" y="2889"/>
                    <a:pt x="6001" y="2887"/>
                    <a:pt x="6001" y="2887"/>
                  </a:cubicBezTo>
                  <a:cubicBezTo>
                    <a:pt x="6001" y="2887"/>
                    <a:pt x="6002" y="2886"/>
                    <a:pt x="6003" y="2886"/>
                  </a:cubicBezTo>
                  <a:cubicBezTo>
                    <a:pt x="6027" y="2886"/>
                    <a:pt x="6058" y="3004"/>
                    <a:pt x="6082" y="3130"/>
                  </a:cubicBezTo>
                  <a:cubicBezTo>
                    <a:pt x="6090" y="3235"/>
                    <a:pt x="6098" y="3333"/>
                    <a:pt x="6090" y="3438"/>
                  </a:cubicBezTo>
                  <a:cubicBezTo>
                    <a:pt x="6033" y="3474"/>
                    <a:pt x="6026" y="3522"/>
                    <a:pt x="6064" y="3522"/>
                  </a:cubicBezTo>
                  <a:cubicBezTo>
                    <a:pt x="6069" y="3522"/>
                    <a:pt x="6075" y="3521"/>
                    <a:pt x="6082" y="3519"/>
                  </a:cubicBezTo>
                  <a:cubicBezTo>
                    <a:pt x="6138" y="3519"/>
                    <a:pt x="6146" y="3633"/>
                    <a:pt x="6114" y="3754"/>
                  </a:cubicBezTo>
                  <a:cubicBezTo>
                    <a:pt x="6098" y="3900"/>
                    <a:pt x="6065" y="4006"/>
                    <a:pt x="6122" y="4014"/>
                  </a:cubicBezTo>
                  <a:lnTo>
                    <a:pt x="6106" y="4079"/>
                  </a:lnTo>
                  <a:cubicBezTo>
                    <a:pt x="6090" y="4119"/>
                    <a:pt x="6138" y="4184"/>
                    <a:pt x="6130" y="4200"/>
                  </a:cubicBezTo>
                  <a:cubicBezTo>
                    <a:pt x="6161" y="4226"/>
                    <a:pt x="6169" y="4245"/>
                    <a:pt x="6158" y="4245"/>
                  </a:cubicBezTo>
                  <a:cubicBezTo>
                    <a:pt x="6152" y="4245"/>
                    <a:pt x="6140" y="4239"/>
                    <a:pt x="6122" y="4225"/>
                  </a:cubicBezTo>
                  <a:cubicBezTo>
                    <a:pt x="6085" y="4209"/>
                    <a:pt x="6048" y="4196"/>
                    <a:pt x="6025" y="4196"/>
                  </a:cubicBezTo>
                  <a:cubicBezTo>
                    <a:pt x="6012" y="4196"/>
                    <a:pt x="6003" y="4200"/>
                    <a:pt x="6001" y="4208"/>
                  </a:cubicBezTo>
                  <a:cubicBezTo>
                    <a:pt x="5984" y="4241"/>
                    <a:pt x="6041" y="4265"/>
                    <a:pt x="6098" y="4281"/>
                  </a:cubicBezTo>
                  <a:cubicBezTo>
                    <a:pt x="6155" y="4306"/>
                    <a:pt x="6146" y="4322"/>
                    <a:pt x="6146" y="4322"/>
                  </a:cubicBezTo>
                  <a:cubicBezTo>
                    <a:pt x="6142" y="4334"/>
                    <a:pt x="6140" y="4340"/>
                    <a:pt x="6132" y="4340"/>
                  </a:cubicBezTo>
                  <a:cubicBezTo>
                    <a:pt x="6124" y="4340"/>
                    <a:pt x="6110" y="4334"/>
                    <a:pt x="6082" y="4322"/>
                  </a:cubicBezTo>
                  <a:lnTo>
                    <a:pt x="5968" y="4281"/>
                  </a:lnTo>
                  <a:lnTo>
                    <a:pt x="5960" y="4306"/>
                  </a:lnTo>
                  <a:cubicBezTo>
                    <a:pt x="6017" y="4322"/>
                    <a:pt x="6009" y="4346"/>
                    <a:pt x="6009" y="4346"/>
                  </a:cubicBezTo>
                  <a:cubicBezTo>
                    <a:pt x="6005" y="4352"/>
                    <a:pt x="6004" y="4356"/>
                    <a:pt x="5996" y="4356"/>
                  </a:cubicBezTo>
                  <a:cubicBezTo>
                    <a:pt x="5985" y="4356"/>
                    <a:pt x="5960" y="4347"/>
                    <a:pt x="5895" y="4322"/>
                  </a:cubicBezTo>
                  <a:cubicBezTo>
                    <a:pt x="5851" y="4303"/>
                    <a:pt x="5823" y="4294"/>
                    <a:pt x="5811" y="4294"/>
                  </a:cubicBezTo>
                  <a:cubicBezTo>
                    <a:pt x="5792" y="4294"/>
                    <a:pt x="5814" y="4317"/>
                    <a:pt x="5879" y="4362"/>
                  </a:cubicBezTo>
                  <a:lnTo>
                    <a:pt x="5911" y="4419"/>
                  </a:lnTo>
                  <a:cubicBezTo>
                    <a:pt x="5895" y="4414"/>
                    <a:pt x="5882" y="4412"/>
                    <a:pt x="5873" y="4412"/>
                  </a:cubicBezTo>
                  <a:cubicBezTo>
                    <a:pt x="5823" y="4412"/>
                    <a:pt x="5893" y="4483"/>
                    <a:pt x="5928" y="4525"/>
                  </a:cubicBezTo>
                  <a:cubicBezTo>
                    <a:pt x="5891" y="4514"/>
                    <a:pt x="5865" y="4509"/>
                    <a:pt x="5850" y="4509"/>
                  </a:cubicBezTo>
                  <a:cubicBezTo>
                    <a:pt x="5820" y="4509"/>
                    <a:pt x="5838" y="4532"/>
                    <a:pt x="5903" y="4581"/>
                  </a:cubicBezTo>
                  <a:cubicBezTo>
                    <a:pt x="5941" y="4600"/>
                    <a:pt x="5945" y="4619"/>
                    <a:pt x="5914" y="4619"/>
                  </a:cubicBezTo>
                  <a:cubicBezTo>
                    <a:pt x="5905" y="4619"/>
                    <a:pt x="5894" y="4617"/>
                    <a:pt x="5879" y="4614"/>
                  </a:cubicBezTo>
                  <a:cubicBezTo>
                    <a:pt x="5870" y="4613"/>
                    <a:pt x="5863" y="4612"/>
                    <a:pt x="5856" y="4612"/>
                  </a:cubicBezTo>
                  <a:cubicBezTo>
                    <a:pt x="5812" y="4612"/>
                    <a:pt x="5803" y="4634"/>
                    <a:pt x="5782" y="4662"/>
                  </a:cubicBezTo>
                  <a:cubicBezTo>
                    <a:pt x="5822" y="4711"/>
                    <a:pt x="5749" y="4841"/>
                    <a:pt x="5644" y="4979"/>
                  </a:cubicBezTo>
                  <a:cubicBezTo>
                    <a:pt x="5522" y="5133"/>
                    <a:pt x="5425" y="5214"/>
                    <a:pt x="5474" y="5254"/>
                  </a:cubicBezTo>
                  <a:cubicBezTo>
                    <a:pt x="5466" y="5262"/>
                    <a:pt x="5462" y="5266"/>
                    <a:pt x="5455" y="5266"/>
                  </a:cubicBezTo>
                  <a:cubicBezTo>
                    <a:pt x="5446" y="5266"/>
                    <a:pt x="5432" y="5260"/>
                    <a:pt x="5401" y="5246"/>
                  </a:cubicBezTo>
                  <a:cubicBezTo>
                    <a:pt x="5383" y="5232"/>
                    <a:pt x="5371" y="5224"/>
                    <a:pt x="5366" y="5224"/>
                  </a:cubicBezTo>
                  <a:cubicBezTo>
                    <a:pt x="5355" y="5224"/>
                    <a:pt x="5367" y="5251"/>
                    <a:pt x="5409" y="5319"/>
                  </a:cubicBezTo>
                  <a:cubicBezTo>
                    <a:pt x="5423" y="5353"/>
                    <a:pt x="5443" y="5381"/>
                    <a:pt x="5440" y="5381"/>
                  </a:cubicBezTo>
                  <a:cubicBezTo>
                    <a:pt x="5438" y="5381"/>
                    <a:pt x="5425" y="5368"/>
                    <a:pt x="5392" y="5335"/>
                  </a:cubicBezTo>
                  <a:cubicBezTo>
                    <a:pt x="5379" y="5319"/>
                    <a:pt x="5366" y="5312"/>
                    <a:pt x="5352" y="5312"/>
                  </a:cubicBezTo>
                  <a:cubicBezTo>
                    <a:pt x="5326" y="5312"/>
                    <a:pt x="5297" y="5338"/>
                    <a:pt x="5255" y="5376"/>
                  </a:cubicBezTo>
                  <a:cubicBezTo>
                    <a:pt x="5206" y="5416"/>
                    <a:pt x="5133" y="5465"/>
                    <a:pt x="5174" y="5514"/>
                  </a:cubicBezTo>
                  <a:cubicBezTo>
                    <a:pt x="5174" y="5551"/>
                    <a:pt x="5174" y="5569"/>
                    <a:pt x="5171" y="5569"/>
                  </a:cubicBezTo>
                  <a:cubicBezTo>
                    <a:pt x="5169" y="5569"/>
                    <a:pt x="5165" y="5553"/>
                    <a:pt x="5157" y="5522"/>
                  </a:cubicBezTo>
                  <a:cubicBezTo>
                    <a:pt x="5132" y="5475"/>
                    <a:pt x="5095" y="5453"/>
                    <a:pt x="5062" y="5453"/>
                  </a:cubicBezTo>
                  <a:cubicBezTo>
                    <a:pt x="5020" y="5453"/>
                    <a:pt x="4986" y="5490"/>
                    <a:pt x="4995" y="5562"/>
                  </a:cubicBezTo>
                  <a:cubicBezTo>
                    <a:pt x="4988" y="5566"/>
                    <a:pt x="4980" y="5572"/>
                    <a:pt x="4971" y="5572"/>
                  </a:cubicBezTo>
                  <a:cubicBezTo>
                    <a:pt x="4960" y="5572"/>
                    <a:pt x="4948" y="5564"/>
                    <a:pt x="4930" y="5538"/>
                  </a:cubicBezTo>
                  <a:cubicBezTo>
                    <a:pt x="4906" y="5546"/>
                    <a:pt x="4890" y="5554"/>
                    <a:pt x="4865" y="5635"/>
                  </a:cubicBezTo>
                  <a:cubicBezTo>
                    <a:pt x="4825" y="5668"/>
                    <a:pt x="4784" y="5692"/>
                    <a:pt x="4736" y="5708"/>
                  </a:cubicBezTo>
                  <a:cubicBezTo>
                    <a:pt x="4695" y="5725"/>
                    <a:pt x="4687" y="5797"/>
                    <a:pt x="4687" y="5797"/>
                  </a:cubicBezTo>
                  <a:cubicBezTo>
                    <a:pt x="4670" y="5803"/>
                    <a:pt x="4657" y="5809"/>
                    <a:pt x="4656" y="5809"/>
                  </a:cubicBezTo>
                  <a:cubicBezTo>
                    <a:pt x="4656" y="5809"/>
                    <a:pt x="4658" y="5808"/>
                    <a:pt x="4663" y="5806"/>
                  </a:cubicBezTo>
                  <a:cubicBezTo>
                    <a:pt x="4655" y="5790"/>
                    <a:pt x="4640" y="5784"/>
                    <a:pt x="4618" y="5784"/>
                  </a:cubicBezTo>
                  <a:cubicBezTo>
                    <a:pt x="4572" y="5784"/>
                    <a:pt x="4497" y="5813"/>
                    <a:pt x="4403" y="5846"/>
                  </a:cubicBezTo>
                  <a:cubicBezTo>
                    <a:pt x="4323" y="5874"/>
                    <a:pt x="4246" y="5892"/>
                    <a:pt x="4189" y="5892"/>
                  </a:cubicBezTo>
                  <a:cubicBezTo>
                    <a:pt x="4148" y="5892"/>
                    <a:pt x="4117" y="5883"/>
                    <a:pt x="4103" y="5862"/>
                  </a:cubicBezTo>
                  <a:cubicBezTo>
                    <a:pt x="4103" y="5862"/>
                    <a:pt x="4079" y="5870"/>
                    <a:pt x="4071" y="5935"/>
                  </a:cubicBezTo>
                  <a:cubicBezTo>
                    <a:pt x="4076" y="6008"/>
                    <a:pt x="4069" y="6037"/>
                    <a:pt x="4056" y="6037"/>
                  </a:cubicBezTo>
                  <a:cubicBezTo>
                    <a:pt x="4047" y="6037"/>
                    <a:pt x="4035" y="6023"/>
                    <a:pt x="4022" y="6000"/>
                  </a:cubicBezTo>
                  <a:cubicBezTo>
                    <a:pt x="4003" y="5946"/>
                    <a:pt x="3975" y="5920"/>
                    <a:pt x="3949" y="5920"/>
                  </a:cubicBezTo>
                  <a:cubicBezTo>
                    <a:pt x="3921" y="5920"/>
                    <a:pt x="3897" y="5952"/>
                    <a:pt x="3892" y="6016"/>
                  </a:cubicBezTo>
                  <a:lnTo>
                    <a:pt x="3884" y="5960"/>
                  </a:lnTo>
                  <a:cubicBezTo>
                    <a:pt x="3873" y="5918"/>
                    <a:pt x="3858" y="5901"/>
                    <a:pt x="3843" y="5901"/>
                  </a:cubicBezTo>
                  <a:cubicBezTo>
                    <a:pt x="3817" y="5901"/>
                    <a:pt x="3792" y="5955"/>
                    <a:pt x="3787" y="6033"/>
                  </a:cubicBezTo>
                  <a:cubicBezTo>
                    <a:pt x="3764" y="5993"/>
                    <a:pt x="3745" y="5949"/>
                    <a:pt x="3731" y="5949"/>
                  </a:cubicBezTo>
                  <a:cubicBezTo>
                    <a:pt x="3724" y="5949"/>
                    <a:pt x="3719" y="5957"/>
                    <a:pt x="3714" y="5976"/>
                  </a:cubicBezTo>
                  <a:cubicBezTo>
                    <a:pt x="3698" y="5976"/>
                    <a:pt x="3698" y="5976"/>
                    <a:pt x="3690" y="5854"/>
                  </a:cubicBezTo>
                  <a:cubicBezTo>
                    <a:pt x="3682" y="5797"/>
                    <a:pt x="3682" y="5733"/>
                    <a:pt x="3665" y="5733"/>
                  </a:cubicBezTo>
                  <a:cubicBezTo>
                    <a:pt x="3641" y="5741"/>
                    <a:pt x="3641" y="5797"/>
                    <a:pt x="3649" y="5854"/>
                  </a:cubicBezTo>
                  <a:lnTo>
                    <a:pt x="3609" y="5854"/>
                  </a:lnTo>
                  <a:cubicBezTo>
                    <a:pt x="3609" y="5854"/>
                    <a:pt x="3584" y="5854"/>
                    <a:pt x="3593" y="5919"/>
                  </a:cubicBezTo>
                  <a:cubicBezTo>
                    <a:pt x="3593" y="5976"/>
                    <a:pt x="3568" y="5976"/>
                    <a:pt x="3552" y="5976"/>
                  </a:cubicBezTo>
                  <a:cubicBezTo>
                    <a:pt x="3552" y="5959"/>
                    <a:pt x="3550" y="5953"/>
                    <a:pt x="3548" y="5953"/>
                  </a:cubicBezTo>
                  <a:cubicBezTo>
                    <a:pt x="3542" y="5953"/>
                    <a:pt x="3535" y="5995"/>
                    <a:pt x="3552" y="6041"/>
                  </a:cubicBezTo>
                  <a:cubicBezTo>
                    <a:pt x="3552" y="6097"/>
                    <a:pt x="3552" y="6162"/>
                    <a:pt x="3528" y="6162"/>
                  </a:cubicBezTo>
                  <a:lnTo>
                    <a:pt x="3528" y="6276"/>
                  </a:lnTo>
                  <a:cubicBezTo>
                    <a:pt x="3528" y="6397"/>
                    <a:pt x="3528" y="6462"/>
                    <a:pt x="3576" y="6519"/>
                  </a:cubicBezTo>
                  <a:cubicBezTo>
                    <a:pt x="3636" y="6551"/>
                    <a:pt x="3687" y="6583"/>
                    <a:pt x="3720" y="6583"/>
                  </a:cubicBezTo>
                  <a:cubicBezTo>
                    <a:pt x="3745" y="6583"/>
                    <a:pt x="3758" y="6564"/>
                    <a:pt x="3755" y="6511"/>
                  </a:cubicBezTo>
                  <a:cubicBezTo>
                    <a:pt x="3755" y="6511"/>
                    <a:pt x="3771" y="6454"/>
                    <a:pt x="3803" y="6446"/>
                  </a:cubicBezTo>
                  <a:cubicBezTo>
                    <a:pt x="3828" y="6446"/>
                    <a:pt x="3852" y="6503"/>
                    <a:pt x="3852" y="6503"/>
                  </a:cubicBezTo>
                  <a:cubicBezTo>
                    <a:pt x="3856" y="6539"/>
                    <a:pt x="3891" y="6550"/>
                    <a:pt x="3942" y="6550"/>
                  </a:cubicBezTo>
                  <a:cubicBezTo>
                    <a:pt x="3984" y="6550"/>
                    <a:pt x="4037" y="6543"/>
                    <a:pt x="4095" y="6535"/>
                  </a:cubicBezTo>
                  <a:cubicBezTo>
                    <a:pt x="4180" y="6522"/>
                    <a:pt x="4240" y="6509"/>
                    <a:pt x="4283" y="6509"/>
                  </a:cubicBezTo>
                  <a:cubicBezTo>
                    <a:pt x="4319" y="6509"/>
                    <a:pt x="4344" y="6518"/>
                    <a:pt x="4363" y="6543"/>
                  </a:cubicBezTo>
                  <a:cubicBezTo>
                    <a:pt x="4393" y="6580"/>
                    <a:pt x="4414" y="6584"/>
                    <a:pt x="4423" y="6584"/>
                  </a:cubicBezTo>
                  <a:cubicBezTo>
                    <a:pt x="4426" y="6584"/>
                    <a:pt x="4428" y="6584"/>
                    <a:pt x="4428" y="6584"/>
                  </a:cubicBezTo>
                  <a:cubicBezTo>
                    <a:pt x="4419" y="6527"/>
                    <a:pt x="4565" y="6487"/>
                    <a:pt x="4744" y="6422"/>
                  </a:cubicBezTo>
                  <a:cubicBezTo>
                    <a:pt x="4922" y="6357"/>
                    <a:pt x="5084" y="6268"/>
                    <a:pt x="5060" y="6219"/>
                  </a:cubicBezTo>
                  <a:lnTo>
                    <a:pt x="5101" y="6195"/>
                  </a:lnTo>
                  <a:cubicBezTo>
                    <a:pt x="5114" y="6215"/>
                    <a:pt x="5131" y="6223"/>
                    <a:pt x="5149" y="6223"/>
                  </a:cubicBezTo>
                  <a:cubicBezTo>
                    <a:pt x="5173" y="6223"/>
                    <a:pt x="5199" y="6209"/>
                    <a:pt x="5222" y="6195"/>
                  </a:cubicBezTo>
                  <a:cubicBezTo>
                    <a:pt x="5230" y="6154"/>
                    <a:pt x="5246" y="6114"/>
                    <a:pt x="5287" y="6089"/>
                  </a:cubicBezTo>
                  <a:cubicBezTo>
                    <a:pt x="5303" y="6114"/>
                    <a:pt x="5317" y="6124"/>
                    <a:pt x="5333" y="6124"/>
                  </a:cubicBezTo>
                  <a:cubicBezTo>
                    <a:pt x="5348" y="6124"/>
                    <a:pt x="5364" y="6114"/>
                    <a:pt x="5384" y="6097"/>
                  </a:cubicBezTo>
                  <a:cubicBezTo>
                    <a:pt x="5425" y="6065"/>
                    <a:pt x="5449" y="6049"/>
                    <a:pt x="5417" y="6000"/>
                  </a:cubicBezTo>
                  <a:cubicBezTo>
                    <a:pt x="5498" y="5943"/>
                    <a:pt x="5587" y="5895"/>
                    <a:pt x="5684" y="5870"/>
                  </a:cubicBezTo>
                  <a:cubicBezTo>
                    <a:pt x="5695" y="5876"/>
                    <a:pt x="5703" y="5879"/>
                    <a:pt x="5709" y="5879"/>
                  </a:cubicBezTo>
                  <a:cubicBezTo>
                    <a:pt x="5735" y="5879"/>
                    <a:pt x="5720" y="5826"/>
                    <a:pt x="5701" y="5773"/>
                  </a:cubicBezTo>
                  <a:cubicBezTo>
                    <a:pt x="5660" y="5733"/>
                    <a:pt x="5644" y="5668"/>
                    <a:pt x="5660" y="5652"/>
                  </a:cubicBezTo>
                  <a:lnTo>
                    <a:pt x="5660" y="5652"/>
                  </a:lnTo>
                  <a:lnTo>
                    <a:pt x="5741" y="5741"/>
                  </a:lnTo>
                  <a:cubicBezTo>
                    <a:pt x="5755" y="5777"/>
                    <a:pt x="5761" y="5793"/>
                    <a:pt x="5770" y="5793"/>
                  </a:cubicBezTo>
                  <a:cubicBezTo>
                    <a:pt x="5778" y="5793"/>
                    <a:pt x="5788" y="5783"/>
                    <a:pt x="5806" y="5765"/>
                  </a:cubicBezTo>
                  <a:lnTo>
                    <a:pt x="5846" y="5733"/>
                  </a:lnTo>
                  <a:cubicBezTo>
                    <a:pt x="5806" y="5692"/>
                    <a:pt x="5895" y="5595"/>
                    <a:pt x="6017" y="5457"/>
                  </a:cubicBezTo>
                  <a:cubicBezTo>
                    <a:pt x="6171" y="5279"/>
                    <a:pt x="6211" y="5214"/>
                    <a:pt x="6163" y="5181"/>
                  </a:cubicBezTo>
                  <a:cubicBezTo>
                    <a:pt x="6114" y="5149"/>
                    <a:pt x="6130" y="5125"/>
                    <a:pt x="6219" y="5092"/>
                  </a:cubicBezTo>
                  <a:cubicBezTo>
                    <a:pt x="6455" y="5052"/>
                    <a:pt x="6463" y="5052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3"/>
                    <a:pt x="6404" y="5003"/>
                  </a:cubicBezTo>
                  <a:cubicBezTo>
                    <a:pt x="6381" y="5003"/>
                    <a:pt x="6343" y="4981"/>
                    <a:pt x="6301" y="4962"/>
                  </a:cubicBezTo>
                  <a:cubicBezTo>
                    <a:pt x="6236" y="4919"/>
                    <a:pt x="6218" y="4898"/>
                    <a:pt x="6249" y="4898"/>
                  </a:cubicBezTo>
                  <a:cubicBezTo>
                    <a:pt x="6264" y="4898"/>
                    <a:pt x="6292" y="4903"/>
                    <a:pt x="6333" y="4914"/>
                  </a:cubicBezTo>
                  <a:cubicBezTo>
                    <a:pt x="6341" y="4919"/>
                    <a:pt x="6349" y="4921"/>
                    <a:pt x="6357" y="4921"/>
                  </a:cubicBezTo>
                  <a:cubicBezTo>
                    <a:pt x="6453" y="4921"/>
                    <a:pt x="6553" y="4606"/>
                    <a:pt x="6464" y="4524"/>
                  </a:cubicBezTo>
                  <a:lnTo>
                    <a:pt x="6464" y="4524"/>
                  </a:lnTo>
                  <a:cubicBezTo>
                    <a:pt x="6477" y="4529"/>
                    <a:pt x="6493" y="4534"/>
                    <a:pt x="6511" y="4541"/>
                  </a:cubicBezTo>
                  <a:cubicBezTo>
                    <a:pt x="6525" y="4547"/>
                    <a:pt x="6535" y="4550"/>
                    <a:pt x="6544" y="4550"/>
                  </a:cubicBezTo>
                  <a:cubicBezTo>
                    <a:pt x="6574" y="4550"/>
                    <a:pt x="6586" y="4518"/>
                    <a:pt x="6617" y="4443"/>
                  </a:cubicBezTo>
                  <a:cubicBezTo>
                    <a:pt x="6633" y="4395"/>
                    <a:pt x="6641" y="4362"/>
                    <a:pt x="6641" y="4362"/>
                  </a:cubicBezTo>
                  <a:cubicBezTo>
                    <a:pt x="6534" y="4332"/>
                    <a:pt x="6621" y="4215"/>
                    <a:pt x="6679" y="4215"/>
                  </a:cubicBezTo>
                  <a:cubicBezTo>
                    <a:pt x="6683" y="4215"/>
                    <a:pt x="6686" y="4216"/>
                    <a:pt x="6690" y="4216"/>
                  </a:cubicBezTo>
                  <a:cubicBezTo>
                    <a:pt x="6755" y="4200"/>
                    <a:pt x="6755" y="4200"/>
                    <a:pt x="6763" y="4152"/>
                  </a:cubicBezTo>
                  <a:cubicBezTo>
                    <a:pt x="6676" y="4050"/>
                    <a:pt x="6749" y="3940"/>
                    <a:pt x="6805" y="3940"/>
                  </a:cubicBezTo>
                  <a:cubicBezTo>
                    <a:pt x="6807" y="3940"/>
                    <a:pt x="6809" y="3941"/>
                    <a:pt x="6811" y="3941"/>
                  </a:cubicBezTo>
                  <a:lnTo>
                    <a:pt x="6819" y="3884"/>
                  </a:lnTo>
                  <a:cubicBezTo>
                    <a:pt x="6787" y="3860"/>
                    <a:pt x="6771" y="3819"/>
                    <a:pt x="6779" y="3771"/>
                  </a:cubicBezTo>
                  <a:cubicBezTo>
                    <a:pt x="6791" y="3709"/>
                    <a:pt x="6794" y="3680"/>
                    <a:pt x="6767" y="3680"/>
                  </a:cubicBezTo>
                  <a:cubicBezTo>
                    <a:pt x="6758" y="3680"/>
                    <a:pt x="6746" y="3684"/>
                    <a:pt x="6730" y="3689"/>
                  </a:cubicBezTo>
                  <a:cubicBezTo>
                    <a:pt x="6673" y="3681"/>
                    <a:pt x="6617" y="3673"/>
                    <a:pt x="6617" y="3649"/>
                  </a:cubicBezTo>
                  <a:lnTo>
                    <a:pt x="6617" y="3649"/>
                  </a:lnTo>
                  <a:lnTo>
                    <a:pt x="6673" y="3657"/>
                  </a:lnTo>
                  <a:cubicBezTo>
                    <a:pt x="6676" y="3657"/>
                    <a:pt x="6679" y="3658"/>
                    <a:pt x="6681" y="3658"/>
                  </a:cubicBezTo>
                  <a:cubicBezTo>
                    <a:pt x="6731" y="3658"/>
                    <a:pt x="6739" y="3579"/>
                    <a:pt x="6746" y="3479"/>
                  </a:cubicBezTo>
                  <a:cubicBezTo>
                    <a:pt x="6755" y="3349"/>
                    <a:pt x="6746" y="3300"/>
                    <a:pt x="6811" y="3268"/>
                  </a:cubicBezTo>
                  <a:lnTo>
                    <a:pt x="6746" y="3244"/>
                  </a:lnTo>
                  <a:cubicBezTo>
                    <a:pt x="6690" y="3219"/>
                    <a:pt x="6690" y="3195"/>
                    <a:pt x="6746" y="3195"/>
                  </a:cubicBezTo>
                  <a:cubicBezTo>
                    <a:pt x="6803" y="3146"/>
                    <a:pt x="6803" y="3049"/>
                    <a:pt x="6738" y="3008"/>
                  </a:cubicBezTo>
                  <a:cubicBezTo>
                    <a:pt x="6730" y="2984"/>
                    <a:pt x="6730" y="2960"/>
                    <a:pt x="6730" y="2960"/>
                  </a:cubicBezTo>
                  <a:cubicBezTo>
                    <a:pt x="6844" y="2919"/>
                    <a:pt x="6836" y="2838"/>
                    <a:pt x="6714" y="2830"/>
                  </a:cubicBezTo>
                  <a:cubicBezTo>
                    <a:pt x="6771" y="2822"/>
                    <a:pt x="6771" y="2790"/>
                    <a:pt x="6763" y="2765"/>
                  </a:cubicBezTo>
                  <a:cubicBezTo>
                    <a:pt x="6698" y="2725"/>
                    <a:pt x="6673" y="2627"/>
                    <a:pt x="6730" y="2611"/>
                  </a:cubicBezTo>
                  <a:lnTo>
                    <a:pt x="6722" y="2579"/>
                  </a:lnTo>
                  <a:cubicBezTo>
                    <a:pt x="6657" y="2571"/>
                    <a:pt x="6657" y="2546"/>
                    <a:pt x="6649" y="2522"/>
                  </a:cubicBezTo>
                  <a:cubicBezTo>
                    <a:pt x="6641" y="2498"/>
                    <a:pt x="6633" y="2465"/>
                    <a:pt x="6576" y="2457"/>
                  </a:cubicBezTo>
                  <a:cubicBezTo>
                    <a:pt x="6511" y="2449"/>
                    <a:pt x="6503" y="2433"/>
                    <a:pt x="6503" y="2433"/>
                  </a:cubicBezTo>
                  <a:cubicBezTo>
                    <a:pt x="6498" y="2417"/>
                    <a:pt x="6522" y="2412"/>
                    <a:pt x="6557" y="2412"/>
                  </a:cubicBezTo>
                  <a:cubicBezTo>
                    <a:pt x="6577" y="2412"/>
                    <a:pt x="6601" y="2414"/>
                    <a:pt x="6625" y="2417"/>
                  </a:cubicBezTo>
                  <a:cubicBezTo>
                    <a:pt x="6637" y="2422"/>
                    <a:pt x="6647" y="2425"/>
                    <a:pt x="6654" y="2425"/>
                  </a:cubicBezTo>
                  <a:cubicBezTo>
                    <a:pt x="6686" y="2425"/>
                    <a:pt x="6650" y="2369"/>
                    <a:pt x="6536" y="2335"/>
                  </a:cubicBezTo>
                  <a:cubicBezTo>
                    <a:pt x="6444" y="2314"/>
                    <a:pt x="6413" y="2307"/>
                    <a:pt x="6441" y="2307"/>
                  </a:cubicBezTo>
                  <a:cubicBezTo>
                    <a:pt x="6455" y="2307"/>
                    <a:pt x="6484" y="2308"/>
                    <a:pt x="6528" y="2311"/>
                  </a:cubicBezTo>
                  <a:cubicBezTo>
                    <a:pt x="6557" y="2315"/>
                    <a:pt x="6586" y="2318"/>
                    <a:pt x="6602" y="2318"/>
                  </a:cubicBezTo>
                  <a:cubicBezTo>
                    <a:pt x="6623" y="2318"/>
                    <a:pt x="6625" y="2313"/>
                    <a:pt x="6584" y="2295"/>
                  </a:cubicBezTo>
                  <a:cubicBezTo>
                    <a:pt x="6572" y="2271"/>
                    <a:pt x="6552" y="2256"/>
                    <a:pt x="6532" y="2256"/>
                  </a:cubicBezTo>
                  <a:cubicBezTo>
                    <a:pt x="6525" y="2256"/>
                    <a:pt x="6518" y="2258"/>
                    <a:pt x="6511" y="2263"/>
                  </a:cubicBezTo>
                  <a:lnTo>
                    <a:pt x="6487" y="2190"/>
                  </a:lnTo>
                  <a:cubicBezTo>
                    <a:pt x="6519" y="2117"/>
                    <a:pt x="6511" y="2092"/>
                    <a:pt x="6503" y="2068"/>
                  </a:cubicBezTo>
                  <a:cubicBezTo>
                    <a:pt x="6430" y="2068"/>
                    <a:pt x="6430" y="2068"/>
                    <a:pt x="6479" y="2019"/>
                  </a:cubicBezTo>
                  <a:cubicBezTo>
                    <a:pt x="6510" y="2006"/>
                    <a:pt x="6519" y="1993"/>
                    <a:pt x="6504" y="1993"/>
                  </a:cubicBezTo>
                  <a:cubicBezTo>
                    <a:pt x="6491" y="1993"/>
                    <a:pt x="6462" y="2002"/>
                    <a:pt x="6414" y="2027"/>
                  </a:cubicBezTo>
                  <a:cubicBezTo>
                    <a:pt x="6349" y="2027"/>
                    <a:pt x="6341" y="2003"/>
                    <a:pt x="6382" y="1954"/>
                  </a:cubicBezTo>
                  <a:cubicBezTo>
                    <a:pt x="6455" y="1915"/>
                    <a:pt x="6473" y="1891"/>
                    <a:pt x="6459" y="1891"/>
                  </a:cubicBezTo>
                  <a:cubicBezTo>
                    <a:pt x="6452" y="1891"/>
                    <a:pt x="6439" y="1896"/>
                    <a:pt x="6422" y="1906"/>
                  </a:cubicBezTo>
                  <a:cubicBezTo>
                    <a:pt x="6357" y="1906"/>
                    <a:pt x="6349" y="1881"/>
                    <a:pt x="6349" y="1881"/>
                  </a:cubicBezTo>
                  <a:cubicBezTo>
                    <a:pt x="6398" y="1857"/>
                    <a:pt x="6292" y="1638"/>
                    <a:pt x="6155" y="1452"/>
                  </a:cubicBezTo>
                  <a:cubicBezTo>
                    <a:pt x="6149" y="1444"/>
                    <a:pt x="6138" y="1440"/>
                    <a:pt x="6125" y="1440"/>
                  </a:cubicBezTo>
                  <a:cubicBezTo>
                    <a:pt x="6097" y="1440"/>
                    <a:pt x="6057" y="1454"/>
                    <a:pt x="6025" y="1476"/>
                  </a:cubicBezTo>
                  <a:cubicBezTo>
                    <a:pt x="5985" y="1506"/>
                    <a:pt x="5970" y="1518"/>
                    <a:pt x="5968" y="1518"/>
                  </a:cubicBezTo>
                  <a:cubicBezTo>
                    <a:pt x="5965" y="1518"/>
                    <a:pt x="5990" y="1493"/>
                    <a:pt x="6009" y="1460"/>
                  </a:cubicBezTo>
                  <a:cubicBezTo>
                    <a:pt x="6084" y="1385"/>
                    <a:pt x="6105" y="1337"/>
                    <a:pt x="6085" y="1337"/>
                  </a:cubicBezTo>
                  <a:cubicBezTo>
                    <a:pt x="6071" y="1337"/>
                    <a:pt x="6035" y="1362"/>
                    <a:pt x="5984" y="1419"/>
                  </a:cubicBezTo>
                  <a:cubicBezTo>
                    <a:pt x="5946" y="1461"/>
                    <a:pt x="5926" y="1483"/>
                    <a:pt x="5922" y="1483"/>
                  </a:cubicBezTo>
                  <a:cubicBezTo>
                    <a:pt x="5918" y="1483"/>
                    <a:pt x="5934" y="1455"/>
                    <a:pt x="5968" y="1395"/>
                  </a:cubicBezTo>
                  <a:cubicBezTo>
                    <a:pt x="5989" y="1358"/>
                    <a:pt x="5997" y="1345"/>
                    <a:pt x="5981" y="1345"/>
                  </a:cubicBezTo>
                  <a:cubicBezTo>
                    <a:pt x="5973" y="1345"/>
                    <a:pt x="5958" y="1349"/>
                    <a:pt x="5936" y="1354"/>
                  </a:cubicBezTo>
                  <a:cubicBezTo>
                    <a:pt x="5916" y="1371"/>
                    <a:pt x="5902" y="1378"/>
                    <a:pt x="5895" y="1378"/>
                  </a:cubicBezTo>
                  <a:cubicBezTo>
                    <a:pt x="5884" y="1378"/>
                    <a:pt x="5890" y="1362"/>
                    <a:pt x="5919" y="1338"/>
                  </a:cubicBezTo>
                  <a:cubicBezTo>
                    <a:pt x="5938" y="1294"/>
                    <a:pt x="5962" y="1244"/>
                    <a:pt x="5949" y="1244"/>
                  </a:cubicBezTo>
                  <a:cubicBezTo>
                    <a:pt x="5945" y="1244"/>
                    <a:pt x="5938" y="1248"/>
                    <a:pt x="5928" y="1257"/>
                  </a:cubicBezTo>
                  <a:cubicBezTo>
                    <a:pt x="5928" y="1257"/>
                    <a:pt x="5911" y="1241"/>
                    <a:pt x="5936" y="1184"/>
                  </a:cubicBezTo>
                  <a:cubicBezTo>
                    <a:pt x="5952" y="1152"/>
                    <a:pt x="5944" y="1142"/>
                    <a:pt x="5925" y="1142"/>
                  </a:cubicBezTo>
                  <a:cubicBezTo>
                    <a:pt x="5905" y="1142"/>
                    <a:pt x="5875" y="1152"/>
                    <a:pt x="5846" y="1160"/>
                  </a:cubicBezTo>
                  <a:cubicBezTo>
                    <a:pt x="5802" y="1168"/>
                    <a:pt x="5770" y="1172"/>
                    <a:pt x="5751" y="1172"/>
                  </a:cubicBezTo>
                  <a:cubicBezTo>
                    <a:pt x="5710" y="1172"/>
                    <a:pt x="5724" y="1153"/>
                    <a:pt x="5790" y="1103"/>
                  </a:cubicBezTo>
                  <a:cubicBezTo>
                    <a:pt x="5858" y="1061"/>
                    <a:pt x="5824" y="1026"/>
                    <a:pt x="5766" y="1026"/>
                  </a:cubicBezTo>
                  <a:cubicBezTo>
                    <a:pt x="5734" y="1026"/>
                    <a:pt x="5694" y="1037"/>
                    <a:pt x="5660" y="1063"/>
                  </a:cubicBezTo>
                  <a:cubicBezTo>
                    <a:pt x="5601" y="1099"/>
                    <a:pt x="5575" y="1115"/>
                    <a:pt x="5571" y="1115"/>
                  </a:cubicBezTo>
                  <a:cubicBezTo>
                    <a:pt x="5567" y="1115"/>
                    <a:pt x="5577" y="1105"/>
                    <a:pt x="5595" y="1087"/>
                  </a:cubicBezTo>
                  <a:cubicBezTo>
                    <a:pt x="5636" y="1038"/>
                    <a:pt x="5619" y="1022"/>
                    <a:pt x="5619" y="1022"/>
                  </a:cubicBezTo>
                  <a:cubicBezTo>
                    <a:pt x="5603" y="1006"/>
                    <a:pt x="5579" y="990"/>
                    <a:pt x="5619" y="941"/>
                  </a:cubicBezTo>
                  <a:cubicBezTo>
                    <a:pt x="5619" y="941"/>
                    <a:pt x="5612" y="934"/>
                    <a:pt x="5583" y="934"/>
                  </a:cubicBezTo>
                  <a:cubicBezTo>
                    <a:pt x="5569" y="934"/>
                    <a:pt x="5549" y="936"/>
                    <a:pt x="5522" y="941"/>
                  </a:cubicBezTo>
                  <a:cubicBezTo>
                    <a:pt x="5498" y="953"/>
                    <a:pt x="5478" y="959"/>
                    <a:pt x="5462" y="959"/>
                  </a:cubicBezTo>
                  <a:cubicBezTo>
                    <a:pt x="5405" y="959"/>
                    <a:pt x="5403" y="884"/>
                    <a:pt x="5441" y="795"/>
                  </a:cubicBezTo>
                  <a:lnTo>
                    <a:pt x="5441" y="795"/>
                  </a:lnTo>
                  <a:lnTo>
                    <a:pt x="5368" y="811"/>
                  </a:lnTo>
                  <a:cubicBezTo>
                    <a:pt x="5313" y="857"/>
                    <a:pt x="5274" y="887"/>
                    <a:pt x="5261" y="887"/>
                  </a:cubicBezTo>
                  <a:cubicBezTo>
                    <a:pt x="5252" y="887"/>
                    <a:pt x="5259" y="870"/>
                    <a:pt x="5287" y="827"/>
                  </a:cubicBezTo>
                  <a:lnTo>
                    <a:pt x="5328" y="779"/>
                  </a:lnTo>
                  <a:lnTo>
                    <a:pt x="5328" y="779"/>
                  </a:lnTo>
                  <a:cubicBezTo>
                    <a:pt x="5304" y="800"/>
                    <a:pt x="5284" y="809"/>
                    <a:pt x="5267" y="809"/>
                  </a:cubicBezTo>
                  <a:cubicBezTo>
                    <a:pt x="5220" y="809"/>
                    <a:pt x="5204" y="735"/>
                    <a:pt x="5246" y="657"/>
                  </a:cubicBezTo>
                  <a:cubicBezTo>
                    <a:pt x="5279" y="609"/>
                    <a:pt x="5279" y="609"/>
                    <a:pt x="5263" y="592"/>
                  </a:cubicBezTo>
                  <a:lnTo>
                    <a:pt x="5263" y="592"/>
                  </a:lnTo>
                  <a:lnTo>
                    <a:pt x="5230" y="649"/>
                  </a:lnTo>
                  <a:cubicBezTo>
                    <a:pt x="5202" y="691"/>
                    <a:pt x="5174" y="733"/>
                    <a:pt x="5151" y="733"/>
                  </a:cubicBezTo>
                  <a:cubicBezTo>
                    <a:pt x="5148" y="733"/>
                    <a:pt x="5144" y="732"/>
                    <a:pt x="5141" y="730"/>
                  </a:cubicBezTo>
                  <a:cubicBezTo>
                    <a:pt x="5125" y="722"/>
                    <a:pt x="5101" y="706"/>
                    <a:pt x="5133" y="657"/>
                  </a:cubicBezTo>
                  <a:cubicBezTo>
                    <a:pt x="5139" y="608"/>
                    <a:pt x="5145" y="559"/>
                    <a:pt x="5134" y="559"/>
                  </a:cubicBezTo>
                  <a:cubicBezTo>
                    <a:pt x="5130" y="559"/>
                    <a:pt x="5125" y="564"/>
                    <a:pt x="5117" y="576"/>
                  </a:cubicBezTo>
                  <a:cubicBezTo>
                    <a:pt x="5117" y="576"/>
                    <a:pt x="5092" y="560"/>
                    <a:pt x="5101" y="495"/>
                  </a:cubicBezTo>
                  <a:lnTo>
                    <a:pt x="5011" y="446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3" y="446"/>
                    <a:pt x="4938" y="414"/>
                  </a:cubicBezTo>
                  <a:cubicBezTo>
                    <a:pt x="4927" y="408"/>
                    <a:pt x="4914" y="406"/>
                    <a:pt x="4902" y="406"/>
                  </a:cubicBezTo>
                  <a:cubicBezTo>
                    <a:pt x="4879" y="406"/>
                    <a:pt x="4857" y="414"/>
                    <a:pt x="4841" y="430"/>
                  </a:cubicBezTo>
                  <a:cubicBezTo>
                    <a:pt x="4792" y="406"/>
                    <a:pt x="4768" y="398"/>
                    <a:pt x="4792" y="341"/>
                  </a:cubicBezTo>
                  <a:cubicBezTo>
                    <a:pt x="4805" y="312"/>
                    <a:pt x="4811" y="297"/>
                    <a:pt x="4807" y="297"/>
                  </a:cubicBezTo>
                  <a:cubicBezTo>
                    <a:pt x="4804" y="297"/>
                    <a:pt x="4792" y="309"/>
                    <a:pt x="4768" y="333"/>
                  </a:cubicBezTo>
                  <a:cubicBezTo>
                    <a:pt x="4754" y="365"/>
                    <a:pt x="4740" y="374"/>
                    <a:pt x="4727" y="374"/>
                  </a:cubicBezTo>
                  <a:cubicBezTo>
                    <a:pt x="4716" y="374"/>
                    <a:pt x="4706" y="369"/>
                    <a:pt x="4695" y="365"/>
                  </a:cubicBezTo>
                  <a:lnTo>
                    <a:pt x="4647" y="349"/>
                  </a:lnTo>
                  <a:cubicBezTo>
                    <a:pt x="4635" y="390"/>
                    <a:pt x="4632" y="402"/>
                    <a:pt x="4621" y="402"/>
                  </a:cubicBezTo>
                  <a:cubicBezTo>
                    <a:pt x="4617" y="402"/>
                    <a:pt x="4613" y="400"/>
                    <a:pt x="4606" y="398"/>
                  </a:cubicBezTo>
                  <a:cubicBezTo>
                    <a:pt x="4582" y="382"/>
                    <a:pt x="4525" y="300"/>
                    <a:pt x="4501" y="292"/>
                  </a:cubicBezTo>
                  <a:cubicBezTo>
                    <a:pt x="4473" y="283"/>
                    <a:pt x="4456" y="277"/>
                    <a:pt x="4445" y="277"/>
                  </a:cubicBezTo>
                  <a:cubicBezTo>
                    <a:pt x="4429" y="277"/>
                    <a:pt x="4431" y="293"/>
                    <a:pt x="4436" y="333"/>
                  </a:cubicBezTo>
                  <a:cubicBezTo>
                    <a:pt x="4451" y="338"/>
                    <a:pt x="4450" y="362"/>
                    <a:pt x="4440" y="362"/>
                  </a:cubicBezTo>
                  <a:cubicBezTo>
                    <a:pt x="4434" y="362"/>
                    <a:pt x="4424" y="353"/>
                    <a:pt x="4411" y="325"/>
                  </a:cubicBezTo>
                  <a:cubicBezTo>
                    <a:pt x="4387" y="317"/>
                    <a:pt x="4322" y="244"/>
                    <a:pt x="4249" y="219"/>
                  </a:cubicBezTo>
                  <a:cubicBezTo>
                    <a:pt x="4208" y="210"/>
                    <a:pt x="4182" y="204"/>
                    <a:pt x="4167" y="204"/>
                  </a:cubicBezTo>
                  <a:cubicBezTo>
                    <a:pt x="4143" y="204"/>
                    <a:pt x="4141" y="217"/>
                    <a:pt x="4136" y="252"/>
                  </a:cubicBezTo>
                  <a:cubicBezTo>
                    <a:pt x="4136" y="313"/>
                    <a:pt x="4130" y="343"/>
                    <a:pt x="4124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2" y="174"/>
                    <a:pt x="4072" y="143"/>
                    <a:pt x="4058" y="143"/>
                  </a:cubicBezTo>
                  <a:cubicBezTo>
                    <a:pt x="4049" y="143"/>
                    <a:pt x="4042" y="156"/>
                    <a:pt x="4038" y="179"/>
                  </a:cubicBezTo>
                  <a:cubicBezTo>
                    <a:pt x="4015" y="220"/>
                    <a:pt x="4008" y="231"/>
                    <a:pt x="3997" y="231"/>
                  </a:cubicBezTo>
                  <a:cubicBezTo>
                    <a:pt x="3993" y="231"/>
                    <a:pt x="3988" y="230"/>
                    <a:pt x="3982" y="227"/>
                  </a:cubicBezTo>
                  <a:cubicBezTo>
                    <a:pt x="3986" y="197"/>
                    <a:pt x="3981" y="181"/>
                    <a:pt x="3966" y="181"/>
                  </a:cubicBezTo>
                  <a:cubicBezTo>
                    <a:pt x="3952" y="181"/>
                    <a:pt x="3931" y="193"/>
                    <a:pt x="3901" y="219"/>
                  </a:cubicBezTo>
                  <a:cubicBezTo>
                    <a:pt x="3876" y="211"/>
                    <a:pt x="3876" y="211"/>
                    <a:pt x="3884" y="154"/>
                  </a:cubicBezTo>
                  <a:cubicBezTo>
                    <a:pt x="3868" y="146"/>
                    <a:pt x="3852" y="146"/>
                    <a:pt x="3836" y="146"/>
                  </a:cubicBezTo>
                  <a:cubicBezTo>
                    <a:pt x="3810" y="191"/>
                    <a:pt x="3771" y="208"/>
                    <a:pt x="3733" y="208"/>
                  </a:cubicBezTo>
                  <a:cubicBezTo>
                    <a:pt x="3674" y="208"/>
                    <a:pt x="3615" y="169"/>
                    <a:pt x="3601" y="130"/>
                  </a:cubicBezTo>
                  <a:cubicBezTo>
                    <a:pt x="3601" y="130"/>
                    <a:pt x="3568" y="130"/>
                    <a:pt x="3544" y="187"/>
                  </a:cubicBezTo>
                  <a:cubicBezTo>
                    <a:pt x="3532" y="248"/>
                    <a:pt x="3522" y="278"/>
                    <a:pt x="3514" y="278"/>
                  </a:cubicBezTo>
                  <a:cubicBezTo>
                    <a:pt x="3507" y="278"/>
                    <a:pt x="3503" y="248"/>
                    <a:pt x="3503" y="187"/>
                  </a:cubicBezTo>
                  <a:cubicBezTo>
                    <a:pt x="3503" y="126"/>
                    <a:pt x="3503" y="96"/>
                    <a:pt x="3500" y="96"/>
                  </a:cubicBezTo>
                  <a:cubicBezTo>
                    <a:pt x="3497" y="96"/>
                    <a:pt x="3491" y="126"/>
                    <a:pt x="3479" y="187"/>
                  </a:cubicBezTo>
                  <a:cubicBezTo>
                    <a:pt x="3472" y="210"/>
                    <a:pt x="3451" y="224"/>
                    <a:pt x="3430" y="224"/>
                  </a:cubicBezTo>
                  <a:cubicBezTo>
                    <a:pt x="3399" y="224"/>
                    <a:pt x="3367" y="194"/>
                    <a:pt x="3382" y="122"/>
                  </a:cubicBezTo>
                  <a:lnTo>
                    <a:pt x="33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1" name="Google Shape;8851;p32"/>
            <p:cNvSpPr/>
            <p:nvPr/>
          </p:nvSpPr>
          <p:spPr>
            <a:xfrm>
              <a:off x="4754899" y="2529302"/>
              <a:ext cx="117973" cy="114698"/>
            </a:xfrm>
            <a:custGeom>
              <a:avLst/>
              <a:gdLst/>
              <a:ahLst/>
              <a:cxnLst/>
              <a:rect l="l" t="t" r="r" b="b"/>
              <a:pathLst>
                <a:path w="6844" h="6654" extrusionOk="0">
                  <a:moveTo>
                    <a:pt x="1565" y="236"/>
                  </a:moveTo>
                  <a:cubicBezTo>
                    <a:pt x="1581" y="293"/>
                    <a:pt x="1606" y="349"/>
                    <a:pt x="1573" y="349"/>
                  </a:cubicBezTo>
                  <a:lnTo>
                    <a:pt x="1541" y="358"/>
                  </a:lnTo>
                  <a:cubicBezTo>
                    <a:pt x="1533" y="317"/>
                    <a:pt x="1525" y="277"/>
                    <a:pt x="1533" y="236"/>
                  </a:cubicBezTo>
                  <a:close/>
                  <a:moveTo>
                    <a:pt x="2019" y="576"/>
                  </a:moveTo>
                  <a:cubicBezTo>
                    <a:pt x="2019" y="633"/>
                    <a:pt x="2027" y="690"/>
                    <a:pt x="2003" y="690"/>
                  </a:cubicBezTo>
                  <a:lnTo>
                    <a:pt x="1970" y="633"/>
                  </a:lnTo>
                  <a:lnTo>
                    <a:pt x="1995" y="576"/>
                  </a:lnTo>
                  <a:close/>
                  <a:moveTo>
                    <a:pt x="3422" y="601"/>
                  </a:moveTo>
                  <a:cubicBezTo>
                    <a:pt x="3462" y="609"/>
                    <a:pt x="3462" y="609"/>
                    <a:pt x="3462" y="666"/>
                  </a:cubicBezTo>
                  <a:cubicBezTo>
                    <a:pt x="3462" y="722"/>
                    <a:pt x="3422" y="722"/>
                    <a:pt x="3406" y="722"/>
                  </a:cubicBezTo>
                  <a:cubicBezTo>
                    <a:pt x="3381" y="666"/>
                    <a:pt x="3406" y="601"/>
                    <a:pt x="3422" y="601"/>
                  </a:cubicBezTo>
                  <a:close/>
                  <a:moveTo>
                    <a:pt x="5340" y="759"/>
                  </a:moveTo>
                  <a:cubicBezTo>
                    <a:pt x="5340" y="759"/>
                    <a:pt x="5332" y="769"/>
                    <a:pt x="5321" y="785"/>
                  </a:cubicBezTo>
                  <a:lnTo>
                    <a:pt x="5321" y="785"/>
                  </a:lnTo>
                  <a:cubicBezTo>
                    <a:pt x="5323" y="783"/>
                    <a:pt x="5325" y="781"/>
                    <a:pt x="5327" y="779"/>
                  </a:cubicBezTo>
                  <a:cubicBezTo>
                    <a:pt x="5337" y="765"/>
                    <a:pt x="5340" y="759"/>
                    <a:pt x="5340" y="759"/>
                  </a:cubicBezTo>
                  <a:close/>
                  <a:moveTo>
                    <a:pt x="4338" y="682"/>
                  </a:moveTo>
                  <a:lnTo>
                    <a:pt x="4354" y="690"/>
                  </a:lnTo>
                  <a:cubicBezTo>
                    <a:pt x="4339" y="743"/>
                    <a:pt x="4324" y="796"/>
                    <a:pt x="4302" y="796"/>
                  </a:cubicBezTo>
                  <a:cubicBezTo>
                    <a:pt x="4300" y="796"/>
                    <a:pt x="4299" y="796"/>
                    <a:pt x="4297" y="795"/>
                  </a:cubicBezTo>
                  <a:lnTo>
                    <a:pt x="4281" y="787"/>
                  </a:lnTo>
                  <a:cubicBezTo>
                    <a:pt x="4289" y="747"/>
                    <a:pt x="4314" y="714"/>
                    <a:pt x="4338" y="682"/>
                  </a:cubicBezTo>
                  <a:close/>
                  <a:moveTo>
                    <a:pt x="1289" y="761"/>
                  </a:moveTo>
                  <a:cubicBezTo>
                    <a:pt x="1299" y="761"/>
                    <a:pt x="1309" y="773"/>
                    <a:pt x="1330" y="804"/>
                  </a:cubicBezTo>
                  <a:cubicBezTo>
                    <a:pt x="1346" y="836"/>
                    <a:pt x="1362" y="876"/>
                    <a:pt x="1379" y="917"/>
                  </a:cubicBezTo>
                  <a:cubicBezTo>
                    <a:pt x="1378" y="917"/>
                    <a:pt x="1377" y="917"/>
                    <a:pt x="1376" y="917"/>
                  </a:cubicBezTo>
                  <a:cubicBezTo>
                    <a:pt x="1351" y="917"/>
                    <a:pt x="1304" y="818"/>
                    <a:pt x="1273" y="771"/>
                  </a:cubicBezTo>
                  <a:cubicBezTo>
                    <a:pt x="1279" y="765"/>
                    <a:pt x="1284" y="761"/>
                    <a:pt x="1289" y="761"/>
                  </a:cubicBezTo>
                  <a:close/>
                  <a:moveTo>
                    <a:pt x="925" y="1209"/>
                  </a:moveTo>
                  <a:cubicBezTo>
                    <a:pt x="981" y="1241"/>
                    <a:pt x="1030" y="1274"/>
                    <a:pt x="1022" y="1290"/>
                  </a:cubicBezTo>
                  <a:lnTo>
                    <a:pt x="957" y="1282"/>
                  </a:lnTo>
                  <a:lnTo>
                    <a:pt x="916" y="1233"/>
                  </a:lnTo>
                  <a:lnTo>
                    <a:pt x="925" y="1209"/>
                  </a:lnTo>
                  <a:close/>
                  <a:moveTo>
                    <a:pt x="6104" y="1599"/>
                  </a:moveTo>
                  <a:cubicBezTo>
                    <a:pt x="6117" y="1599"/>
                    <a:pt x="6122" y="1606"/>
                    <a:pt x="6122" y="1606"/>
                  </a:cubicBezTo>
                  <a:cubicBezTo>
                    <a:pt x="6138" y="1622"/>
                    <a:pt x="6138" y="1622"/>
                    <a:pt x="6089" y="1663"/>
                  </a:cubicBezTo>
                  <a:cubicBezTo>
                    <a:pt x="6089" y="1663"/>
                    <a:pt x="6059" y="1680"/>
                    <a:pt x="6040" y="1680"/>
                  </a:cubicBezTo>
                  <a:cubicBezTo>
                    <a:pt x="6032" y="1680"/>
                    <a:pt x="6027" y="1678"/>
                    <a:pt x="6024" y="1671"/>
                  </a:cubicBezTo>
                  <a:lnTo>
                    <a:pt x="6057" y="1622"/>
                  </a:lnTo>
                  <a:cubicBezTo>
                    <a:pt x="6079" y="1604"/>
                    <a:pt x="6094" y="1599"/>
                    <a:pt x="6104" y="1599"/>
                  </a:cubicBezTo>
                  <a:close/>
                  <a:moveTo>
                    <a:pt x="6332" y="1841"/>
                  </a:moveTo>
                  <a:lnTo>
                    <a:pt x="6341" y="1858"/>
                  </a:lnTo>
                  <a:cubicBezTo>
                    <a:pt x="6303" y="1883"/>
                    <a:pt x="6260" y="1903"/>
                    <a:pt x="6239" y="1903"/>
                  </a:cubicBezTo>
                  <a:cubicBezTo>
                    <a:pt x="6233" y="1903"/>
                    <a:pt x="6229" y="1902"/>
                    <a:pt x="6227" y="1898"/>
                  </a:cubicBezTo>
                  <a:lnTo>
                    <a:pt x="6268" y="1849"/>
                  </a:lnTo>
                  <a:lnTo>
                    <a:pt x="6332" y="1841"/>
                  </a:lnTo>
                  <a:close/>
                  <a:moveTo>
                    <a:pt x="6053" y="2180"/>
                  </a:moveTo>
                  <a:cubicBezTo>
                    <a:pt x="6092" y="2180"/>
                    <a:pt x="6098" y="2201"/>
                    <a:pt x="6049" y="2222"/>
                  </a:cubicBezTo>
                  <a:cubicBezTo>
                    <a:pt x="6017" y="2236"/>
                    <a:pt x="6003" y="2242"/>
                    <a:pt x="5996" y="2242"/>
                  </a:cubicBezTo>
                  <a:cubicBezTo>
                    <a:pt x="5989" y="2242"/>
                    <a:pt x="5987" y="2238"/>
                    <a:pt x="5984" y="2230"/>
                  </a:cubicBezTo>
                  <a:cubicBezTo>
                    <a:pt x="5968" y="2190"/>
                    <a:pt x="5968" y="2190"/>
                    <a:pt x="6032" y="2182"/>
                  </a:cubicBezTo>
                  <a:cubicBezTo>
                    <a:pt x="6040" y="2181"/>
                    <a:pt x="6047" y="2180"/>
                    <a:pt x="6053" y="2180"/>
                  </a:cubicBezTo>
                  <a:close/>
                  <a:moveTo>
                    <a:pt x="6089" y="2328"/>
                  </a:moveTo>
                  <a:lnTo>
                    <a:pt x="6097" y="2344"/>
                  </a:lnTo>
                  <a:cubicBezTo>
                    <a:pt x="6105" y="2368"/>
                    <a:pt x="6105" y="2368"/>
                    <a:pt x="6049" y="2393"/>
                  </a:cubicBezTo>
                  <a:lnTo>
                    <a:pt x="6041" y="2368"/>
                  </a:lnTo>
                  <a:lnTo>
                    <a:pt x="6089" y="2328"/>
                  </a:lnTo>
                  <a:close/>
                  <a:moveTo>
                    <a:pt x="6032" y="2530"/>
                  </a:moveTo>
                  <a:cubicBezTo>
                    <a:pt x="6035" y="2536"/>
                    <a:pt x="6043" y="2538"/>
                    <a:pt x="6050" y="2538"/>
                  </a:cubicBezTo>
                  <a:cubicBezTo>
                    <a:pt x="6065" y="2538"/>
                    <a:pt x="6076" y="2530"/>
                    <a:pt x="6032" y="2530"/>
                  </a:cubicBezTo>
                  <a:close/>
                  <a:moveTo>
                    <a:pt x="6162" y="2539"/>
                  </a:moveTo>
                  <a:lnTo>
                    <a:pt x="6170" y="2563"/>
                  </a:lnTo>
                  <a:cubicBezTo>
                    <a:pt x="6178" y="2579"/>
                    <a:pt x="6178" y="2579"/>
                    <a:pt x="6122" y="2595"/>
                  </a:cubicBezTo>
                  <a:lnTo>
                    <a:pt x="6113" y="2579"/>
                  </a:lnTo>
                  <a:lnTo>
                    <a:pt x="6162" y="2539"/>
                  </a:lnTo>
                  <a:close/>
                  <a:moveTo>
                    <a:pt x="673" y="2628"/>
                  </a:moveTo>
                  <a:cubicBezTo>
                    <a:pt x="730" y="2628"/>
                    <a:pt x="795" y="2628"/>
                    <a:pt x="787" y="2652"/>
                  </a:cubicBezTo>
                  <a:lnTo>
                    <a:pt x="730" y="2668"/>
                  </a:lnTo>
                  <a:lnTo>
                    <a:pt x="673" y="2652"/>
                  </a:lnTo>
                  <a:lnTo>
                    <a:pt x="673" y="2628"/>
                  </a:lnTo>
                  <a:close/>
                  <a:moveTo>
                    <a:pt x="6332" y="2733"/>
                  </a:moveTo>
                  <a:lnTo>
                    <a:pt x="6341" y="2749"/>
                  </a:lnTo>
                  <a:cubicBezTo>
                    <a:pt x="6349" y="2774"/>
                    <a:pt x="6284" y="2790"/>
                    <a:pt x="6284" y="2790"/>
                  </a:cubicBezTo>
                  <a:cubicBezTo>
                    <a:pt x="6284" y="2790"/>
                    <a:pt x="6270" y="2792"/>
                    <a:pt x="6255" y="2792"/>
                  </a:cubicBezTo>
                  <a:cubicBezTo>
                    <a:pt x="6241" y="2792"/>
                    <a:pt x="6227" y="2790"/>
                    <a:pt x="6227" y="2782"/>
                  </a:cubicBezTo>
                  <a:cubicBezTo>
                    <a:pt x="6259" y="2757"/>
                    <a:pt x="6300" y="2741"/>
                    <a:pt x="6332" y="2733"/>
                  </a:cubicBezTo>
                  <a:close/>
                  <a:moveTo>
                    <a:pt x="730" y="2774"/>
                  </a:moveTo>
                  <a:cubicBezTo>
                    <a:pt x="787" y="2774"/>
                    <a:pt x="787" y="2774"/>
                    <a:pt x="787" y="2790"/>
                  </a:cubicBezTo>
                  <a:cubicBezTo>
                    <a:pt x="746" y="2806"/>
                    <a:pt x="706" y="2806"/>
                    <a:pt x="665" y="2814"/>
                  </a:cubicBezTo>
                  <a:lnTo>
                    <a:pt x="665" y="2806"/>
                  </a:lnTo>
                  <a:cubicBezTo>
                    <a:pt x="608" y="2806"/>
                    <a:pt x="608" y="2790"/>
                    <a:pt x="730" y="2774"/>
                  </a:cubicBezTo>
                  <a:close/>
                  <a:moveTo>
                    <a:pt x="843" y="3106"/>
                  </a:moveTo>
                  <a:cubicBezTo>
                    <a:pt x="900" y="3114"/>
                    <a:pt x="843" y="3130"/>
                    <a:pt x="843" y="3155"/>
                  </a:cubicBezTo>
                  <a:lnTo>
                    <a:pt x="843" y="3147"/>
                  </a:lnTo>
                  <a:cubicBezTo>
                    <a:pt x="815" y="3157"/>
                    <a:pt x="799" y="3163"/>
                    <a:pt x="790" y="3163"/>
                  </a:cubicBezTo>
                  <a:cubicBezTo>
                    <a:pt x="779" y="3163"/>
                    <a:pt x="779" y="3153"/>
                    <a:pt x="779" y="3130"/>
                  </a:cubicBezTo>
                  <a:cubicBezTo>
                    <a:pt x="779" y="3106"/>
                    <a:pt x="843" y="3106"/>
                    <a:pt x="843" y="3106"/>
                  </a:cubicBezTo>
                  <a:close/>
                  <a:moveTo>
                    <a:pt x="2035" y="3236"/>
                  </a:moveTo>
                  <a:cubicBezTo>
                    <a:pt x="1970" y="3236"/>
                    <a:pt x="1970" y="3236"/>
                    <a:pt x="1970" y="3252"/>
                  </a:cubicBezTo>
                  <a:cubicBezTo>
                    <a:pt x="2011" y="3268"/>
                    <a:pt x="2052" y="3276"/>
                    <a:pt x="2092" y="3276"/>
                  </a:cubicBezTo>
                  <a:cubicBezTo>
                    <a:pt x="2149" y="3276"/>
                    <a:pt x="2157" y="3252"/>
                    <a:pt x="2035" y="3236"/>
                  </a:cubicBezTo>
                  <a:close/>
                  <a:moveTo>
                    <a:pt x="57" y="3252"/>
                  </a:moveTo>
                  <a:cubicBezTo>
                    <a:pt x="0" y="3252"/>
                    <a:pt x="0" y="3252"/>
                    <a:pt x="0" y="3268"/>
                  </a:cubicBezTo>
                  <a:cubicBezTo>
                    <a:pt x="0" y="3293"/>
                    <a:pt x="0" y="3303"/>
                    <a:pt x="13" y="3303"/>
                  </a:cubicBezTo>
                  <a:cubicBezTo>
                    <a:pt x="22" y="3303"/>
                    <a:pt x="35" y="3299"/>
                    <a:pt x="57" y="3293"/>
                  </a:cubicBezTo>
                  <a:cubicBezTo>
                    <a:pt x="57" y="3268"/>
                    <a:pt x="57" y="3252"/>
                    <a:pt x="57" y="3252"/>
                  </a:cubicBezTo>
                  <a:close/>
                  <a:moveTo>
                    <a:pt x="835" y="3471"/>
                  </a:moveTo>
                  <a:cubicBezTo>
                    <a:pt x="835" y="3471"/>
                    <a:pt x="892" y="3471"/>
                    <a:pt x="892" y="3487"/>
                  </a:cubicBezTo>
                  <a:cubicBezTo>
                    <a:pt x="892" y="3510"/>
                    <a:pt x="832" y="3526"/>
                    <a:pt x="828" y="3528"/>
                  </a:cubicBezTo>
                  <a:lnTo>
                    <a:pt x="828" y="3528"/>
                  </a:lnTo>
                  <a:cubicBezTo>
                    <a:pt x="770" y="3526"/>
                    <a:pt x="770" y="3511"/>
                    <a:pt x="770" y="3511"/>
                  </a:cubicBezTo>
                  <a:cubicBezTo>
                    <a:pt x="770" y="3487"/>
                    <a:pt x="770" y="3471"/>
                    <a:pt x="835" y="3471"/>
                  </a:cubicBezTo>
                  <a:close/>
                  <a:moveTo>
                    <a:pt x="470" y="3609"/>
                  </a:moveTo>
                  <a:cubicBezTo>
                    <a:pt x="470" y="3609"/>
                    <a:pt x="414" y="3609"/>
                    <a:pt x="414" y="3633"/>
                  </a:cubicBezTo>
                  <a:lnTo>
                    <a:pt x="414" y="3649"/>
                  </a:lnTo>
                  <a:cubicBezTo>
                    <a:pt x="454" y="3649"/>
                    <a:pt x="495" y="3641"/>
                    <a:pt x="527" y="3633"/>
                  </a:cubicBezTo>
                  <a:cubicBezTo>
                    <a:pt x="527" y="3609"/>
                    <a:pt x="470" y="3609"/>
                    <a:pt x="470" y="3609"/>
                  </a:cubicBezTo>
                  <a:close/>
                  <a:moveTo>
                    <a:pt x="6244" y="3640"/>
                  </a:moveTo>
                  <a:cubicBezTo>
                    <a:pt x="6248" y="3640"/>
                    <a:pt x="6253" y="3640"/>
                    <a:pt x="6259" y="3641"/>
                  </a:cubicBezTo>
                  <a:lnTo>
                    <a:pt x="6324" y="3649"/>
                  </a:lnTo>
                  <a:cubicBezTo>
                    <a:pt x="6375" y="3671"/>
                    <a:pt x="6419" y="3699"/>
                    <a:pt x="6388" y="3699"/>
                  </a:cubicBezTo>
                  <a:cubicBezTo>
                    <a:pt x="6384" y="3699"/>
                    <a:pt x="6379" y="3699"/>
                    <a:pt x="6373" y="3698"/>
                  </a:cubicBezTo>
                  <a:cubicBezTo>
                    <a:pt x="6332" y="3690"/>
                    <a:pt x="6292" y="3682"/>
                    <a:pt x="6259" y="3666"/>
                  </a:cubicBezTo>
                  <a:cubicBezTo>
                    <a:pt x="6259" y="3666"/>
                    <a:pt x="6215" y="3640"/>
                    <a:pt x="6244" y="3640"/>
                  </a:cubicBezTo>
                  <a:close/>
                  <a:moveTo>
                    <a:pt x="649" y="3828"/>
                  </a:moveTo>
                  <a:lnTo>
                    <a:pt x="649" y="3852"/>
                  </a:lnTo>
                  <a:lnTo>
                    <a:pt x="584" y="3868"/>
                  </a:lnTo>
                  <a:lnTo>
                    <a:pt x="584" y="3852"/>
                  </a:lnTo>
                  <a:cubicBezTo>
                    <a:pt x="584" y="3828"/>
                    <a:pt x="584" y="3828"/>
                    <a:pt x="649" y="3828"/>
                  </a:cubicBezTo>
                  <a:close/>
                  <a:moveTo>
                    <a:pt x="616" y="4000"/>
                  </a:moveTo>
                  <a:cubicBezTo>
                    <a:pt x="638" y="4000"/>
                    <a:pt x="666" y="4002"/>
                    <a:pt x="698" y="4006"/>
                  </a:cubicBezTo>
                  <a:cubicBezTo>
                    <a:pt x="698" y="4030"/>
                    <a:pt x="698" y="4030"/>
                    <a:pt x="698" y="4047"/>
                  </a:cubicBezTo>
                  <a:cubicBezTo>
                    <a:pt x="641" y="4047"/>
                    <a:pt x="584" y="4047"/>
                    <a:pt x="584" y="4030"/>
                  </a:cubicBezTo>
                  <a:cubicBezTo>
                    <a:pt x="537" y="4013"/>
                    <a:pt x="558" y="4000"/>
                    <a:pt x="616" y="4000"/>
                  </a:cubicBezTo>
                  <a:close/>
                  <a:moveTo>
                    <a:pt x="997" y="4168"/>
                  </a:moveTo>
                  <a:cubicBezTo>
                    <a:pt x="997" y="4193"/>
                    <a:pt x="1054" y="4209"/>
                    <a:pt x="997" y="4209"/>
                  </a:cubicBezTo>
                  <a:cubicBezTo>
                    <a:pt x="997" y="4214"/>
                    <a:pt x="994" y="4216"/>
                    <a:pt x="990" y="4216"/>
                  </a:cubicBezTo>
                  <a:cubicBezTo>
                    <a:pt x="973" y="4216"/>
                    <a:pt x="934" y="4187"/>
                    <a:pt x="941" y="4168"/>
                  </a:cubicBezTo>
                  <a:close/>
                  <a:moveTo>
                    <a:pt x="6251" y="4429"/>
                  </a:moveTo>
                  <a:cubicBezTo>
                    <a:pt x="6285" y="4429"/>
                    <a:pt x="6365" y="4466"/>
                    <a:pt x="6397" y="4525"/>
                  </a:cubicBezTo>
                  <a:cubicBezTo>
                    <a:pt x="6393" y="4537"/>
                    <a:pt x="6391" y="4543"/>
                    <a:pt x="6383" y="4543"/>
                  </a:cubicBezTo>
                  <a:cubicBezTo>
                    <a:pt x="6375" y="4543"/>
                    <a:pt x="6361" y="4537"/>
                    <a:pt x="6332" y="4525"/>
                  </a:cubicBezTo>
                  <a:cubicBezTo>
                    <a:pt x="6276" y="4501"/>
                    <a:pt x="6227" y="4460"/>
                    <a:pt x="6235" y="4436"/>
                  </a:cubicBezTo>
                  <a:cubicBezTo>
                    <a:pt x="6237" y="4431"/>
                    <a:pt x="6242" y="4429"/>
                    <a:pt x="6251" y="4429"/>
                  </a:cubicBezTo>
                  <a:close/>
                  <a:moveTo>
                    <a:pt x="746" y="4565"/>
                  </a:moveTo>
                  <a:cubicBezTo>
                    <a:pt x="811" y="4565"/>
                    <a:pt x="868" y="4565"/>
                    <a:pt x="868" y="4590"/>
                  </a:cubicBezTo>
                  <a:lnTo>
                    <a:pt x="868" y="4606"/>
                  </a:lnTo>
                  <a:cubicBezTo>
                    <a:pt x="827" y="4606"/>
                    <a:pt x="787" y="4598"/>
                    <a:pt x="746" y="4590"/>
                  </a:cubicBezTo>
                  <a:lnTo>
                    <a:pt x="746" y="4565"/>
                  </a:lnTo>
                  <a:close/>
                  <a:moveTo>
                    <a:pt x="477" y="4718"/>
                  </a:moveTo>
                  <a:cubicBezTo>
                    <a:pt x="492" y="4718"/>
                    <a:pt x="521" y="4721"/>
                    <a:pt x="568" y="4728"/>
                  </a:cubicBezTo>
                  <a:lnTo>
                    <a:pt x="681" y="4768"/>
                  </a:lnTo>
                  <a:cubicBezTo>
                    <a:pt x="681" y="4776"/>
                    <a:pt x="676" y="4778"/>
                    <a:pt x="665" y="4778"/>
                  </a:cubicBezTo>
                  <a:cubicBezTo>
                    <a:pt x="641" y="4778"/>
                    <a:pt x="588" y="4763"/>
                    <a:pt x="503" y="4752"/>
                  </a:cubicBezTo>
                  <a:cubicBezTo>
                    <a:pt x="468" y="4727"/>
                    <a:pt x="455" y="4718"/>
                    <a:pt x="477" y="4718"/>
                  </a:cubicBezTo>
                  <a:close/>
                  <a:moveTo>
                    <a:pt x="866" y="5254"/>
                  </a:moveTo>
                  <a:cubicBezTo>
                    <a:pt x="888" y="5254"/>
                    <a:pt x="910" y="5257"/>
                    <a:pt x="933" y="5263"/>
                  </a:cubicBezTo>
                  <a:lnTo>
                    <a:pt x="941" y="5311"/>
                  </a:lnTo>
                  <a:lnTo>
                    <a:pt x="819" y="5311"/>
                  </a:lnTo>
                  <a:cubicBezTo>
                    <a:pt x="763" y="5317"/>
                    <a:pt x="724" y="5319"/>
                    <a:pt x="701" y="5319"/>
                  </a:cubicBezTo>
                  <a:cubicBezTo>
                    <a:pt x="652" y="5319"/>
                    <a:pt x="677" y="5307"/>
                    <a:pt x="754" y="5279"/>
                  </a:cubicBezTo>
                  <a:cubicBezTo>
                    <a:pt x="791" y="5263"/>
                    <a:pt x="828" y="5254"/>
                    <a:pt x="866" y="5254"/>
                  </a:cubicBezTo>
                  <a:close/>
                  <a:moveTo>
                    <a:pt x="3203" y="5279"/>
                  </a:moveTo>
                  <a:cubicBezTo>
                    <a:pt x="3187" y="5279"/>
                    <a:pt x="3187" y="5336"/>
                    <a:pt x="3187" y="5401"/>
                  </a:cubicBezTo>
                  <a:lnTo>
                    <a:pt x="3203" y="5401"/>
                  </a:lnTo>
                  <a:cubicBezTo>
                    <a:pt x="3219" y="5360"/>
                    <a:pt x="3227" y="5320"/>
                    <a:pt x="3227" y="5279"/>
                  </a:cubicBezTo>
                  <a:close/>
                  <a:moveTo>
                    <a:pt x="730" y="5457"/>
                  </a:moveTo>
                  <a:lnTo>
                    <a:pt x="689" y="5514"/>
                  </a:lnTo>
                  <a:cubicBezTo>
                    <a:pt x="673" y="5521"/>
                    <a:pt x="661" y="5524"/>
                    <a:pt x="652" y="5524"/>
                  </a:cubicBezTo>
                  <a:cubicBezTo>
                    <a:pt x="628" y="5524"/>
                    <a:pt x="622" y="5505"/>
                    <a:pt x="616" y="5482"/>
                  </a:cubicBezTo>
                  <a:lnTo>
                    <a:pt x="673" y="5457"/>
                  </a:lnTo>
                  <a:close/>
                  <a:moveTo>
                    <a:pt x="1646" y="5822"/>
                  </a:moveTo>
                  <a:cubicBezTo>
                    <a:pt x="1630" y="5822"/>
                    <a:pt x="1581" y="5871"/>
                    <a:pt x="1581" y="5871"/>
                  </a:cubicBezTo>
                  <a:cubicBezTo>
                    <a:pt x="1557" y="5919"/>
                    <a:pt x="1573" y="5928"/>
                    <a:pt x="1597" y="5936"/>
                  </a:cubicBezTo>
                  <a:cubicBezTo>
                    <a:pt x="1603" y="5957"/>
                    <a:pt x="1611" y="5965"/>
                    <a:pt x="1621" y="5965"/>
                  </a:cubicBezTo>
                  <a:cubicBezTo>
                    <a:pt x="1642" y="5965"/>
                    <a:pt x="1670" y="5928"/>
                    <a:pt x="1687" y="5895"/>
                  </a:cubicBezTo>
                  <a:lnTo>
                    <a:pt x="1687" y="5887"/>
                  </a:lnTo>
                  <a:cubicBezTo>
                    <a:pt x="1703" y="5838"/>
                    <a:pt x="1687" y="5830"/>
                    <a:pt x="1646" y="5822"/>
                  </a:cubicBezTo>
                  <a:close/>
                  <a:moveTo>
                    <a:pt x="1792" y="5960"/>
                  </a:moveTo>
                  <a:cubicBezTo>
                    <a:pt x="1776" y="6025"/>
                    <a:pt x="1711" y="6074"/>
                    <a:pt x="1687" y="6074"/>
                  </a:cubicBezTo>
                  <a:cubicBezTo>
                    <a:pt x="1662" y="6065"/>
                    <a:pt x="1687" y="6009"/>
                    <a:pt x="1752" y="5960"/>
                  </a:cubicBezTo>
                  <a:close/>
                  <a:moveTo>
                    <a:pt x="2903" y="6049"/>
                  </a:moveTo>
                  <a:cubicBezTo>
                    <a:pt x="2919" y="6049"/>
                    <a:pt x="2943" y="6106"/>
                    <a:pt x="2943" y="6171"/>
                  </a:cubicBezTo>
                  <a:cubicBezTo>
                    <a:pt x="2956" y="6267"/>
                    <a:pt x="2959" y="6287"/>
                    <a:pt x="2939" y="6287"/>
                  </a:cubicBezTo>
                  <a:cubicBezTo>
                    <a:pt x="2934" y="6287"/>
                    <a:pt x="2927" y="6286"/>
                    <a:pt x="2919" y="6284"/>
                  </a:cubicBezTo>
                  <a:cubicBezTo>
                    <a:pt x="2903" y="6284"/>
                    <a:pt x="2887" y="6284"/>
                    <a:pt x="2887" y="6228"/>
                  </a:cubicBezTo>
                  <a:lnTo>
                    <a:pt x="2903" y="6228"/>
                  </a:lnTo>
                  <a:cubicBezTo>
                    <a:pt x="2903" y="6244"/>
                    <a:pt x="2905" y="6251"/>
                    <a:pt x="2907" y="6251"/>
                  </a:cubicBezTo>
                  <a:cubicBezTo>
                    <a:pt x="2913" y="6251"/>
                    <a:pt x="2920" y="6211"/>
                    <a:pt x="2903" y="6171"/>
                  </a:cubicBezTo>
                  <a:lnTo>
                    <a:pt x="2903" y="6049"/>
                  </a:lnTo>
                  <a:close/>
                  <a:moveTo>
                    <a:pt x="3162" y="6171"/>
                  </a:moveTo>
                  <a:lnTo>
                    <a:pt x="3187" y="6236"/>
                  </a:lnTo>
                  <a:cubicBezTo>
                    <a:pt x="3187" y="6292"/>
                    <a:pt x="3162" y="6292"/>
                    <a:pt x="3146" y="6292"/>
                  </a:cubicBezTo>
                  <a:cubicBezTo>
                    <a:pt x="3122" y="6292"/>
                    <a:pt x="3122" y="6292"/>
                    <a:pt x="3122" y="6236"/>
                  </a:cubicBezTo>
                  <a:cubicBezTo>
                    <a:pt x="3122" y="6236"/>
                    <a:pt x="3146" y="6171"/>
                    <a:pt x="3162" y="6171"/>
                  </a:cubicBezTo>
                  <a:close/>
                  <a:moveTo>
                    <a:pt x="3713" y="6248"/>
                  </a:moveTo>
                  <a:cubicBezTo>
                    <a:pt x="3716" y="6248"/>
                    <a:pt x="3718" y="6276"/>
                    <a:pt x="3722" y="6333"/>
                  </a:cubicBezTo>
                  <a:cubicBezTo>
                    <a:pt x="3730" y="6398"/>
                    <a:pt x="3730" y="6455"/>
                    <a:pt x="3705" y="6455"/>
                  </a:cubicBezTo>
                  <a:cubicBezTo>
                    <a:pt x="3694" y="6490"/>
                    <a:pt x="3685" y="6505"/>
                    <a:pt x="3679" y="6505"/>
                  </a:cubicBezTo>
                  <a:cubicBezTo>
                    <a:pt x="3664" y="6505"/>
                    <a:pt x="3669" y="6419"/>
                    <a:pt x="3697" y="6333"/>
                  </a:cubicBezTo>
                  <a:cubicBezTo>
                    <a:pt x="3705" y="6276"/>
                    <a:pt x="3710" y="6248"/>
                    <a:pt x="3713" y="6248"/>
                  </a:cubicBezTo>
                  <a:close/>
                  <a:moveTo>
                    <a:pt x="2838" y="6528"/>
                  </a:moveTo>
                  <a:cubicBezTo>
                    <a:pt x="2838" y="6584"/>
                    <a:pt x="2838" y="6584"/>
                    <a:pt x="2862" y="6584"/>
                  </a:cubicBezTo>
                  <a:lnTo>
                    <a:pt x="2878" y="6584"/>
                  </a:lnTo>
                  <a:lnTo>
                    <a:pt x="2862" y="6528"/>
                  </a:lnTo>
                  <a:close/>
                  <a:moveTo>
                    <a:pt x="3381" y="1"/>
                  </a:moveTo>
                  <a:cubicBezTo>
                    <a:pt x="3365" y="58"/>
                    <a:pt x="3341" y="58"/>
                    <a:pt x="3341" y="58"/>
                  </a:cubicBezTo>
                  <a:cubicBezTo>
                    <a:pt x="3341" y="106"/>
                    <a:pt x="3332" y="118"/>
                    <a:pt x="3301" y="118"/>
                  </a:cubicBezTo>
                  <a:cubicBezTo>
                    <a:pt x="3290" y="118"/>
                    <a:pt x="3277" y="116"/>
                    <a:pt x="3260" y="114"/>
                  </a:cubicBezTo>
                  <a:cubicBezTo>
                    <a:pt x="3221" y="114"/>
                    <a:pt x="3147" y="172"/>
                    <a:pt x="3105" y="172"/>
                  </a:cubicBezTo>
                  <a:cubicBezTo>
                    <a:pt x="3102" y="172"/>
                    <a:pt x="3100" y="172"/>
                    <a:pt x="3097" y="171"/>
                  </a:cubicBezTo>
                  <a:cubicBezTo>
                    <a:pt x="3057" y="171"/>
                    <a:pt x="3000" y="171"/>
                    <a:pt x="2984" y="114"/>
                  </a:cubicBezTo>
                  <a:cubicBezTo>
                    <a:pt x="2960" y="114"/>
                    <a:pt x="2943" y="114"/>
                    <a:pt x="2903" y="171"/>
                  </a:cubicBezTo>
                  <a:cubicBezTo>
                    <a:pt x="2891" y="199"/>
                    <a:pt x="2874" y="214"/>
                    <a:pt x="2861" y="214"/>
                  </a:cubicBezTo>
                  <a:cubicBezTo>
                    <a:pt x="2848" y="214"/>
                    <a:pt x="2838" y="199"/>
                    <a:pt x="2838" y="171"/>
                  </a:cubicBezTo>
                  <a:lnTo>
                    <a:pt x="2822" y="171"/>
                  </a:lnTo>
                  <a:cubicBezTo>
                    <a:pt x="2781" y="228"/>
                    <a:pt x="2757" y="228"/>
                    <a:pt x="2757" y="228"/>
                  </a:cubicBezTo>
                  <a:cubicBezTo>
                    <a:pt x="2757" y="187"/>
                    <a:pt x="2748" y="141"/>
                    <a:pt x="2737" y="141"/>
                  </a:cubicBezTo>
                  <a:cubicBezTo>
                    <a:pt x="2733" y="141"/>
                    <a:pt x="2729" y="148"/>
                    <a:pt x="2724" y="163"/>
                  </a:cubicBezTo>
                  <a:cubicBezTo>
                    <a:pt x="2724" y="228"/>
                    <a:pt x="2700" y="228"/>
                    <a:pt x="2660" y="228"/>
                  </a:cubicBezTo>
                  <a:cubicBezTo>
                    <a:pt x="2643" y="195"/>
                    <a:pt x="2465" y="179"/>
                    <a:pt x="2295" y="171"/>
                  </a:cubicBezTo>
                  <a:cubicBezTo>
                    <a:pt x="2173" y="171"/>
                    <a:pt x="1833" y="179"/>
                    <a:pt x="1849" y="212"/>
                  </a:cubicBezTo>
                  <a:lnTo>
                    <a:pt x="1752" y="212"/>
                  </a:lnTo>
                  <a:cubicBezTo>
                    <a:pt x="1719" y="212"/>
                    <a:pt x="1654" y="220"/>
                    <a:pt x="1654" y="220"/>
                  </a:cubicBezTo>
                  <a:cubicBezTo>
                    <a:pt x="1642" y="175"/>
                    <a:pt x="1614" y="158"/>
                    <a:pt x="1580" y="158"/>
                  </a:cubicBezTo>
                  <a:cubicBezTo>
                    <a:pt x="1521" y="158"/>
                    <a:pt x="1444" y="209"/>
                    <a:pt x="1403" y="260"/>
                  </a:cubicBezTo>
                  <a:cubicBezTo>
                    <a:pt x="1403" y="301"/>
                    <a:pt x="1379" y="333"/>
                    <a:pt x="1338" y="341"/>
                  </a:cubicBezTo>
                  <a:cubicBezTo>
                    <a:pt x="1316" y="294"/>
                    <a:pt x="1285" y="275"/>
                    <a:pt x="1254" y="275"/>
                  </a:cubicBezTo>
                  <a:cubicBezTo>
                    <a:pt x="1217" y="275"/>
                    <a:pt x="1181" y="305"/>
                    <a:pt x="1168" y="349"/>
                  </a:cubicBezTo>
                  <a:cubicBezTo>
                    <a:pt x="1181" y="411"/>
                    <a:pt x="1182" y="444"/>
                    <a:pt x="1170" y="444"/>
                  </a:cubicBezTo>
                  <a:cubicBezTo>
                    <a:pt x="1160" y="444"/>
                    <a:pt x="1140" y="422"/>
                    <a:pt x="1111" y="374"/>
                  </a:cubicBezTo>
                  <a:cubicBezTo>
                    <a:pt x="1087" y="338"/>
                    <a:pt x="1063" y="320"/>
                    <a:pt x="1045" y="320"/>
                  </a:cubicBezTo>
                  <a:cubicBezTo>
                    <a:pt x="1014" y="320"/>
                    <a:pt x="999" y="374"/>
                    <a:pt x="1030" y="487"/>
                  </a:cubicBezTo>
                  <a:cubicBezTo>
                    <a:pt x="1039" y="525"/>
                    <a:pt x="1043" y="541"/>
                    <a:pt x="1032" y="541"/>
                  </a:cubicBezTo>
                  <a:cubicBezTo>
                    <a:pt x="1024" y="541"/>
                    <a:pt x="1008" y="533"/>
                    <a:pt x="981" y="520"/>
                  </a:cubicBezTo>
                  <a:cubicBezTo>
                    <a:pt x="936" y="486"/>
                    <a:pt x="905" y="473"/>
                    <a:pt x="888" y="473"/>
                  </a:cubicBezTo>
                  <a:cubicBezTo>
                    <a:pt x="870" y="473"/>
                    <a:pt x="870" y="490"/>
                    <a:pt x="892" y="512"/>
                  </a:cubicBezTo>
                  <a:cubicBezTo>
                    <a:pt x="922" y="581"/>
                    <a:pt x="927" y="614"/>
                    <a:pt x="903" y="614"/>
                  </a:cubicBezTo>
                  <a:cubicBezTo>
                    <a:pt x="887" y="614"/>
                    <a:pt x="860" y="601"/>
                    <a:pt x="819" y="576"/>
                  </a:cubicBezTo>
                  <a:cubicBezTo>
                    <a:pt x="770" y="558"/>
                    <a:pt x="740" y="548"/>
                    <a:pt x="724" y="548"/>
                  </a:cubicBezTo>
                  <a:cubicBezTo>
                    <a:pt x="697" y="548"/>
                    <a:pt x="711" y="576"/>
                    <a:pt x="746" y="641"/>
                  </a:cubicBezTo>
                  <a:cubicBezTo>
                    <a:pt x="799" y="726"/>
                    <a:pt x="761" y="801"/>
                    <a:pt x="685" y="801"/>
                  </a:cubicBezTo>
                  <a:cubicBezTo>
                    <a:pt x="667" y="801"/>
                    <a:pt x="646" y="797"/>
                    <a:pt x="625" y="787"/>
                  </a:cubicBezTo>
                  <a:cubicBezTo>
                    <a:pt x="608" y="812"/>
                    <a:pt x="535" y="804"/>
                    <a:pt x="584" y="836"/>
                  </a:cubicBezTo>
                  <a:lnTo>
                    <a:pt x="519" y="828"/>
                  </a:lnTo>
                  <a:cubicBezTo>
                    <a:pt x="511" y="844"/>
                    <a:pt x="495" y="868"/>
                    <a:pt x="487" y="885"/>
                  </a:cubicBezTo>
                  <a:lnTo>
                    <a:pt x="535" y="917"/>
                  </a:lnTo>
                  <a:cubicBezTo>
                    <a:pt x="430" y="1031"/>
                    <a:pt x="349" y="1160"/>
                    <a:pt x="308" y="1314"/>
                  </a:cubicBezTo>
                  <a:cubicBezTo>
                    <a:pt x="252" y="1624"/>
                    <a:pt x="269" y="1726"/>
                    <a:pt x="306" y="1726"/>
                  </a:cubicBezTo>
                  <a:cubicBezTo>
                    <a:pt x="312" y="1726"/>
                    <a:pt x="318" y="1724"/>
                    <a:pt x="325" y="1720"/>
                  </a:cubicBezTo>
                  <a:cubicBezTo>
                    <a:pt x="333" y="1719"/>
                    <a:pt x="340" y="1719"/>
                    <a:pt x="347" y="1719"/>
                  </a:cubicBezTo>
                  <a:cubicBezTo>
                    <a:pt x="446" y="1719"/>
                    <a:pt x="438" y="1770"/>
                    <a:pt x="325" y="1793"/>
                  </a:cubicBezTo>
                  <a:cubicBezTo>
                    <a:pt x="325" y="1825"/>
                    <a:pt x="260" y="1890"/>
                    <a:pt x="260" y="1955"/>
                  </a:cubicBezTo>
                  <a:cubicBezTo>
                    <a:pt x="260" y="2012"/>
                    <a:pt x="260" y="2044"/>
                    <a:pt x="203" y="2044"/>
                  </a:cubicBezTo>
                  <a:lnTo>
                    <a:pt x="203" y="2068"/>
                  </a:lnTo>
                  <a:cubicBezTo>
                    <a:pt x="300" y="2093"/>
                    <a:pt x="333" y="2214"/>
                    <a:pt x="252" y="2287"/>
                  </a:cubicBezTo>
                  <a:cubicBezTo>
                    <a:pt x="252" y="2328"/>
                    <a:pt x="252" y="2344"/>
                    <a:pt x="316" y="2385"/>
                  </a:cubicBezTo>
                  <a:cubicBezTo>
                    <a:pt x="373" y="2425"/>
                    <a:pt x="373" y="2425"/>
                    <a:pt x="308" y="2449"/>
                  </a:cubicBezTo>
                  <a:cubicBezTo>
                    <a:pt x="252" y="2449"/>
                    <a:pt x="187" y="2563"/>
                    <a:pt x="308" y="2563"/>
                  </a:cubicBezTo>
                  <a:lnTo>
                    <a:pt x="252" y="2587"/>
                  </a:lnTo>
                  <a:cubicBezTo>
                    <a:pt x="187" y="2603"/>
                    <a:pt x="252" y="2628"/>
                    <a:pt x="308" y="2628"/>
                  </a:cubicBezTo>
                  <a:cubicBezTo>
                    <a:pt x="430" y="2628"/>
                    <a:pt x="430" y="2644"/>
                    <a:pt x="243" y="2668"/>
                  </a:cubicBezTo>
                  <a:cubicBezTo>
                    <a:pt x="130" y="2668"/>
                    <a:pt x="130" y="2685"/>
                    <a:pt x="187" y="2685"/>
                  </a:cubicBezTo>
                  <a:cubicBezTo>
                    <a:pt x="243" y="2709"/>
                    <a:pt x="308" y="2725"/>
                    <a:pt x="243" y="2749"/>
                  </a:cubicBezTo>
                  <a:cubicBezTo>
                    <a:pt x="243" y="2766"/>
                    <a:pt x="243" y="2790"/>
                    <a:pt x="365" y="2790"/>
                  </a:cubicBezTo>
                  <a:cubicBezTo>
                    <a:pt x="422" y="2790"/>
                    <a:pt x="422" y="2806"/>
                    <a:pt x="422" y="2830"/>
                  </a:cubicBezTo>
                  <a:cubicBezTo>
                    <a:pt x="381" y="2830"/>
                    <a:pt x="341" y="2822"/>
                    <a:pt x="300" y="2806"/>
                  </a:cubicBezTo>
                  <a:cubicBezTo>
                    <a:pt x="300" y="2814"/>
                    <a:pt x="300" y="2827"/>
                    <a:pt x="300" y="2847"/>
                  </a:cubicBezTo>
                  <a:cubicBezTo>
                    <a:pt x="300" y="2871"/>
                    <a:pt x="243" y="2903"/>
                    <a:pt x="179" y="2903"/>
                  </a:cubicBezTo>
                  <a:cubicBezTo>
                    <a:pt x="138" y="2921"/>
                    <a:pt x="126" y="2934"/>
                    <a:pt x="169" y="2934"/>
                  </a:cubicBezTo>
                  <a:cubicBezTo>
                    <a:pt x="185" y="2934"/>
                    <a:pt x="210" y="2932"/>
                    <a:pt x="243" y="2928"/>
                  </a:cubicBezTo>
                  <a:cubicBezTo>
                    <a:pt x="357" y="2928"/>
                    <a:pt x="357" y="2928"/>
                    <a:pt x="357" y="2968"/>
                  </a:cubicBezTo>
                  <a:cubicBezTo>
                    <a:pt x="357" y="2984"/>
                    <a:pt x="357" y="3009"/>
                    <a:pt x="300" y="3009"/>
                  </a:cubicBezTo>
                  <a:cubicBezTo>
                    <a:pt x="235" y="3009"/>
                    <a:pt x="235" y="3009"/>
                    <a:pt x="235" y="3049"/>
                  </a:cubicBezTo>
                  <a:cubicBezTo>
                    <a:pt x="235" y="3106"/>
                    <a:pt x="414" y="3171"/>
                    <a:pt x="535" y="3187"/>
                  </a:cubicBezTo>
                  <a:cubicBezTo>
                    <a:pt x="657" y="3187"/>
                    <a:pt x="657" y="3187"/>
                    <a:pt x="535" y="3212"/>
                  </a:cubicBezTo>
                  <a:cubicBezTo>
                    <a:pt x="470" y="3212"/>
                    <a:pt x="470" y="3228"/>
                    <a:pt x="470" y="3252"/>
                  </a:cubicBezTo>
                  <a:cubicBezTo>
                    <a:pt x="514" y="3252"/>
                    <a:pt x="499" y="3259"/>
                    <a:pt x="485" y="3259"/>
                  </a:cubicBezTo>
                  <a:cubicBezTo>
                    <a:pt x="478" y="3259"/>
                    <a:pt x="470" y="3257"/>
                    <a:pt x="470" y="3252"/>
                  </a:cubicBezTo>
                  <a:cubicBezTo>
                    <a:pt x="414" y="3252"/>
                    <a:pt x="414" y="3228"/>
                    <a:pt x="414" y="3212"/>
                  </a:cubicBezTo>
                  <a:lnTo>
                    <a:pt x="357" y="3212"/>
                  </a:lnTo>
                  <a:cubicBezTo>
                    <a:pt x="235" y="3228"/>
                    <a:pt x="235" y="3244"/>
                    <a:pt x="349" y="3268"/>
                  </a:cubicBezTo>
                  <a:cubicBezTo>
                    <a:pt x="414" y="3284"/>
                    <a:pt x="414" y="3284"/>
                    <a:pt x="349" y="3309"/>
                  </a:cubicBezTo>
                  <a:cubicBezTo>
                    <a:pt x="292" y="3325"/>
                    <a:pt x="227" y="3349"/>
                    <a:pt x="292" y="3349"/>
                  </a:cubicBezTo>
                  <a:cubicBezTo>
                    <a:pt x="292" y="3349"/>
                    <a:pt x="292" y="3390"/>
                    <a:pt x="227" y="3406"/>
                  </a:cubicBezTo>
                  <a:cubicBezTo>
                    <a:pt x="227" y="3447"/>
                    <a:pt x="227" y="3471"/>
                    <a:pt x="292" y="3471"/>
                  </a:cubicBezTo>
                  <a:cubicBezTo>
                    <a:pt x="349" y="3471"/>
                    <a:pt x="349" y="3487"/>
                    <a:pt x="349" y="3511"/>
                  </a:cubicBezTo>
                  <a:cubicBezTo>
                    <a:pt x="349" y="3528"/>
                    <a:pt x="349" y="3552"/>
                    <a:pt x="406" y="3552"/>
                  </a:cubicBezTo>
                  <a:cubicBezTo>
                    <a:pt x="462" y="3552"/>
                    <a:pt x="527" y="3568"/>
                    <a:pt x="527" y="3609"/>
                  </a:cubicBezTo>
                  <a:cubicBezTo>
                    <a:pt x="584" y="3649"/>
                    <a:pt x="584" y="3649"/>
                    <a:pt x="462" y="3666"/>
                  </a:cubicBezTo>
                  <a:cubicBezTo>
                    <a:pt x="406" y="3666"/>
                    <a:pt x="406" y="3690"/>
                    <a:pt x="406" y="3706"/>
                  </a:cubicBezTo>
                  <a:cubicBezTo>
                    <a:pt x="406" y="3706"/>
                    <a:pt x="406" y="3730"/>
                    <a:pt x="341" y="3747"/>
                  </a:cubicBezTo>
                  <a:cubicBezTo>
                    <a:pt x="284" y="3771"/>
                    <a:pt x="341" y="3771"/>
                    <a:pt x="406" y="3771"/>
                  </a:cubicBezTo>
                  <a:lnTo>
                    <a:pt x="519" y="3771"/>
                  </a:lnTo>
                  <a:cubicBezTo>
                    <a:pt x="519" y="3787"/>
                    <a:pt x="398" y="3811"/>
                    <a:pt x="341" y="3811"/>
                  </a:cubicBezTo>
                  <a:cubicBezTo>
                    <a:pt x="219" y="3828"/>
                    <a:pt x="219" y="3828"/>
                    <a:pt x="341" y="3828"/>
                  </a:cubicBezTo>
                  <a:cubicBezTo>
                    <a:pt x="398" y="3828"/>
                    <a:pt x="462" y="3852"/>
                    <a:pt x="398" y="3893"/>
                  </a:cubicBezTo>
                  <a:cubicBezTo>
                    <a:pt x="398" y="3933"/>
                    <a:pt x="398" y="3966"/>
                    <a:pt x="341" y="3966"/>
                  </a:cubicBezTo>
                  <a:cubicBezTo>
                    <a:pt x="276" y="3990"/>
                    <a:pt x="341" y="4006"/>
                    <a:pt x="341" y="4006"/>
                  </a:cubicBezTo>
                  <a:cubicBezTo>
                    <a:pt x="398" y="4030"/>
                    <a:pt x="398" y="4047"/>
                    <a:pt x="333" y="4111"/>
                  </a:cubicBezTo>
                  <a:cubicBezTo>
                    <a:pt x="211" y="4209"/>
                    <a:pt x="211" y="4209"/>
                    <a:pt x="333" y="4209"/>
                  </a:cubicBezTo>
                  <a:cubicBezTo>
                    <a:pt x="389" y="4209"/>
                    <a:pt x="454" y="4209"/>
                    <a:pt x="333" y="4225"/>
                  </a:cubicBezTo>
                  <a:cubicBezTo>
                    <a:pt x="268" y="4249"/>
                    <a:pt x="333" y="4266"/>
                    <a:pt x="389" y="4306"/>
                  </a:cubicBezTo>
                  <a:cubicBezTo>
                    <a:pt x="470" y="4322"/>
                    <a:pt x="552" y="4330"/>
                    <a:pt x="633" y="4330"/>
                  </a:cubicBezTo>
                  <a:cubicBezTo>
                    <a:pt x="746" y="4330"/>
                    <a:pt x="746" y="4330"/>
                    <a:pt x="689" y="4371"/>
                  </a:cubicBezTo>
                  <a:cubicBezTo>
                    <a:pt x="689" y="4387"/>
                    <a:pt x="625" y="4411"/>
                    <a:pt x="568" y="4411"/>
                  </a:cubicBezTo>
                  <a:cubicBezTo>
                    <a:pt x="511" y="4411"/>
                    <a:pt x="511" y="4387"/>
                    <a:pt x="511" y="4387"/>
                  </a:cubicBezTo>
                  <a:lnTo>
                    <a:pt x="511" y="4371"/>
                  </a:lnTo>
                  <a:cubicBezTo>
                    <a:pt x="446" y="4371"/>
                    <a:pt x="389" y="4371"/>
                    <a:pt x="389" y="4411"/>
                  </a:cubicBezTo>
                  <a:cubicBezTo>
                    <a:pt x="325" y="4428"/>
                    <a:pt x="325" y="4452"/>
                    <a:pt x="389" y="4452"/>
                  </a:cubicBezTo>
                  <a:cubicBezTo>
                    <a:pt x="325" y="4468"/>
                    <a:pt x="325" y="4509"/>
                    <a:pt x="325" y="4549"/>
                  </a:cubicBezTo>
                  <a:cubicBezTo>
                    <a:pt x="325" y="4590"/>
                    <a:pt x="325" y="4647"/>
                    <a:pt x="260" y="4671"/>
                  </a:cubicBezTo>
                  <a:cubicBezTo>
                    <a:pt x="260" y="4711"/>
                    <a:pt x="260" y="4728"/>
                    <a:pt x="316" y="4728"/>
                  </a:cubicBezTo>
                  <a:cubicBezTo>
                    <a:pt x="438" y="4728"/>
                    <a:pt x="438" y="4752"/>
                    <a:pt x="381" y="4752"/>
                  </a:cubicBezTo>
                  <a:cubicBezTo>
                    <a:pt x="378" y="4751"/>
                    <a:pt x="376" y="4751"/>
                    <a:pt x="373" y="4751"/>
                  </a:cubicBezTo>
                  <a:cubicBezTo>
                    <a:pt x="258" y="4751"/>
                    <a:pt x="199" y="5230"/>
                    <a:pt x="322" y="5230"/>
                  </a:cubicBezTo>
                  <a:cubicBezTo>
                    <a:pt x="323" y="5230"/>
                    <a:pt x="324" y="5230"/>
                    <a:pt x="325" y="5230"/>
                  </a:cubicBezTo>
                  <a:cubicBezTo>
                    <a:pt x="325" y="5230"/>
                    <a:pt x="325" y="5263"/>
                    <a:pt x="325" y="5295"/>
                  </a:cubicBezTo>
                  <a:cubicBezTo>
                    <a:pt x="276" y="5384"/>
                    <a:pt x="325" y="5579"/>
                    <a:pt x="389" y="5587"/>
                  </a:cubicBezTo>
                  <a:lnTo>
                    <a:pt x="422" y="5676"/>
                  </a:lnTo>
                  <a:cubicBezTo>
                    <a:pt x="398" y="5765"/>
                    <a:pt x="406" y="5798"/>
                    <a:pt x="470" y="5798"/>
                  </a:cubicBezTo>
                  <a:cubicBezTo>
                    <a:pt x="520" y="5792"/>
                    <a:pt x="558" y="5776"/>
                    <a:pt x="563" y="5776"/>
                  </a:cubicBezTo>
                  <a:cubicBezTo>
                    <a:pt x="565" y="5776"/>
                    <a:pt x="559" y="5779"/>
                    <a:pt x="543" y="5790"/>
                  </a:cubicBezTo>
                  <a:cubicBezTo>
                    <a:pt x="487" y="5822"/>
                    <a:pt x="519" y="5887"/>
                    <a:pt x="592" y="5992"/>
                  </a:cubicBezTo>
                  <a:cubicBezTo>
                    <a:pt x="638" y="6052"/>
                    <a:pt x="658" y="6077"/>
                    <a:pt x="671" y="6077"/>
                  </a:cubicBezTo>
                  <a:cubicBezTo>
                    <a:pt x="681" y="6077"/>
                    <a:pt x="687" y="6062"/>
                    <a:pt x="698" y="6033"/>
                  </a:cubicBezTo>
                  <a:cubicBezTo>
                    <a:pt x="819" y="6090"/>
                    <a:pt x="779" y="6122"/>
                    <a:pt x="738" y="6171"/>
                  </a:cubicBezTo>
                  <a:cubicBezTo>
                    <a:pt x="673" y="6203"/>
                    <a:pt x="661" y="6233"/>
                    <a:pt x="692" y="6233"/>
                  </a:cubicBezTo>
                  <a:cubicBezTo>
                    <a:pt x="714" y="6233"/>
                    <a:pt x="761" y="6216"/>
                    <a:pt x="827" y="6171"/>
                  </a:cubicBezTo>
                  <a:cubicBezTo>
                    <a:pt x="866" y="6145"/>
                    <a:pt x="897" y="6135"/>
                    <a:pt x="918" y="6135"/>
                  </a:cubicBezTo>
                  <a:cubicBezTo>
                    <a:pt x="949" y="6135"/>
                    <a:pt x="957" y="6158"/>
                    <a:pt x="933" y="6187"/>
                  </a:cubicBezTo>
                  <a:cubicBezTo>
                    <a:pt x="918" y="6209"/>
                    <a:pt x="904" y="6216"/>
                    <a:pt x="890" y="6216"/>
                  </a:cubicBezTo>
                  <a:cubicBezTo>
                    <a:pt x="873" y="6216"/>
                    <a:pt x="857" y="6204"/>
                    <a:pt x="843" y="6195"/>
                  </a:cubicBezTo>
                  <a:lnTo>
                    <a:pt x="762" y="6276"/>
                  </a:lnTo>
                  <a:cubicBezTo>
                    <a:pt x="775" y="6288"/>
                    <a:pt x="783" y="6294"/>
                    <a:pt x="796" y="6294"/>
                  </a:cubicBezTo>
                  <a:cubicBezTo>
                    <a:pt x="809" y="6294"/>
                    <a:pt x="827" y="6288"/>
                    <a:pt x="860" y="6276"/>
                  </a:cubicBezTo>
                  <a:cubicBezTo>
                    <a:pt x="860" y="6276"/>
                    <a:pt x="868" y="6285"/>
                    <a:pt x="888" y="6285"/>
                  </a:cubicBezTo>
                  <a:cubicBezTo>
                    <a:pt x="901" y="6285"/>
                    <a:pt x="918" y="6281"/>
                    <a:pt x="941" y="6268"/>
                  </a:cubicBezTo>
                  <a:cubicBezTo>
                    <a:pt x="1006" y="6244"/>
                    <a:pt x="1046" y="6195"/>
                    <a:pt x="1054" y="6130"/>
                  </a:cubicBezTo>
                  <a:cubicBezTo>
                    <a:pt x="1063" y="6096"/>
                    <a:pt x="1074" y="6087"/>
                    <a:pt x="1086" y="6087"/>
                  </a:cubicBezTo>
                  <a:cubicBezTo>
                    <a:pt x="1096" y="6087"/>
                    <a:pt x="1108" y="6094"/>
                    <a:pt x="1119" y="6098"/>
                  </a:cubicBezTo>
                  <a:cubicBezTo>
                    <a:pt x="1127" y="6171"/>
                    <a:pt x="1095" y="6236"/>
                    <a:pt x="1030" y="6260"/>
                  </a:cubicBezTo>
                  <a:cubicBezTo>
                    <a:pt x="1027" y="6258"/>
                    <a:pt x="1023" y="6257"/>
                    <a:pt x="1020" y="6257"/>
                  </a:cubicBezTo>
                  <a:cubicBezTo>
                    <a:pt x="997" y="6257"/>
                    <a:pt x="968" y="6299"/>
                    <a:pt x="933" y="6341"/>
                  </a:cubicBezTo>
                  <a:cubicBezTo>
                    <a:pt x="917" y="6360"/>
                    <a:pt x="940" y="6371"/>
                    <a:pt x="979" y="6371"/>
                  </a:cubicBezTo>
                  <a:cubicBezTo>
                    <a:pt x="1040" y="6371"/>
                    <a:pt x="1138" y="6346"/>
                    <a:pt x="1192" y="6292"/>
                  </a:cubicBezTo>
                  <a:lnTo>
                    <a:pt x="1192" y="6292"/>
                  </a:lnTo>
                  <a:lnTo>
                    <a:pt x="1160" y="6341"/>
                  </a:lnTo>
                  <a:cubicBezTo>
                    <a:pt x="1127" y="6390"/>
                    <a:pt x="1184" y="6422"/>
                    <a:pt x="1249" y="6446"/>
                  </a:cubicBezTo>
                  <a:cubicBezTo>
                    <a:pt x="1274" y="6457"/>
                    <a:pt x="1295" y="6465"/>
                    <a:pt x="1312" y="6465"/>
                  </a:cubicBezTo>
                  <a:cubicBezTo>
                    <a:pt x="1333" y="6465"/>
                    <a:pt x="1349" y="6453"/>
                    <a:pt x="1362" y="6422"/>
                  </a:cubicBezTo>
                  <a:cubicBezTo>
                    <a:pt x="1385" y="6377"/>
                    <a:pt x="1408" y="6324"/>
                    <a:pt x="1431" y="6324"/>
                  </a:cubicBezTo>
                  <a:cubicBezTo>
                    <a:pt x="1432" y="6324"/>
                    <a:pt x="1434" y="6324"/>
                    <a:pt x="1435" y="6325"/>
                  </a:cubicBezTo>
                  <a:cubicBezTo>
                    <a:pt x="1411" y="6317"/>
                    <a:pt x="1435" y="6260"/>
                    <a:pt x="1460" y="6203"/>
                  </a:cubicBezTo>
                  <a:cubicBezTo>
                    <a:pt x="1476" y="6252"/>
                    <a:pt x="1492" y="6292"/>
                    <a:pt x="1492" y="6341"/>
                  </a:cubicBezTo>
                  <a:cubicBezTo>
                    <a:pt x="1508" y="6463"/>
                    <a:pt x="1549" y="6536"/>
                    <a:pt x="1679" y="6552"/>
                  </a:cubicBezTo>
                  <a:cubicBezTo>
                    <a:pt x="1735" y="6560"/>
                    <a:pt x="1808" y="6560"/>
                    <a:pt x="1849" y="6601"/>
                  </a:cubicBezTo>
                  <a:cubicBezTo>
                    <a:pt x="1857" y="6609"/>
                    <a:pt x="1865" y="6617"/>
                    <a:pt x="1865" y="6625"/>
                  </a:cubicBezTo>
                  <a:cubicBezTo>
                    <a:pt x="1938" y="6625"/>
                    <a:pt x="1970" y="6625"/>
                    <a:pt x="1979" y="6568"/>
                  </a:cubicBezTo>
                  <a:lnTo>
                    <a:pt x="2043" y="6568"/>
                  </a:lnTo>
                  <a:cubicBezTo>
                    <a:pt x="2060" y="6597"/>
                    <a:pt x="2088" y="6614"/>
                    <a:pt x="2108" y="6614"/>
                  </a:cubicBezTo>
                  <a:cubicBezTo>
                    <a:pt x="2127" y="6614"/>
                    <a:pt x="2140" y="6599"/>
                    <a:pt x="2133" y="6568"/>
                  </a:cubicBezTo>
                  <a:cubicBezTo>
                    <a:pt x="2141" y="6549"/>
                    <a:pt x="2148" y="6543"/>
                    <a:pt x="2155" y="6543"/>
                  </a:cubicBezTo>
                  <a:cubicBezTo>
                    <a:pt x="2169" y="6543"/>
                    <a:pt x="2181" y="6568"/>
                    <a:pt x="2197" y="6568"/>
                  </a:cubicBezTo>
                  <a:cubicBezTo>
                    <a:pt x="2216" y="6623"/>
                    <a:pt x="2226" y="6653"/>
                    <a:pt x="2229" y="6653"/>
                  </a:cubicBezTo>
                  <a:cubicBezTo>
                    <a:pt x="2233" y="6653"/>
                    <a:pt x="2227" y="6609"/>
                    <a:pt x="2214" y="6511"/>
                  </a:cubicBezTo>
                  <a:cubicBezTo>
                    <a:pt x="2214" y="6455"/>
                    <a:pt x="2173" y="6390"/>
                    <a:pt x="2157" y="6390"/>
                  </a:cubicBezTo>
                  <a:lnTo>
                    <a:pt x="2084" y="6390"/>
                  </a:lnTo>
                  <a:cubicBezTo>
                    <a:pt x="2108" y="6374"/>
                    <a:pt x="2133" y="6357"/>
                    <a:pt x="2157" y="6333"/>
                  </a:cubicBezTo>
                  <a:cubicBezTo>
                    <a:pt x="2173" y="6333"/>
                    <a:pt x="2214" y="6276"/>
                    <a:pt x="2214" y="6211"/>
                  </a:cubicBezTo>
                  <a:cubicBezTo>
                    <a:pt x="2214" y="6211"/>
                    <a:pt x="2214" y="6155"/>
                    <a:pt x="2238" y="6155"/>
                  </a:cubicBezTo>
                  <a:lnTo>
                    <a:pt x="2238" y="6276"/>
                  </a:lnTo>
                  <a:cubicBezTo>
                    <a:pt x="2222" y="6333"/>
                    <a:pt x="2214" y="6390"/>
                    <a:pt x="2214" y="6455"/>
                  </a:cubicBezTo>
                  <a:cubicBezTo>
                    <a:pt x="2229" y="6525"/>
                    <a:pt x="2256" y="6577"/>
                    <a:pt x="2275" y="6577"/>
                  </a:cubicBezTo>
                  <a:cubicBezTo>
                    <a:pt x="2287" y="6577"/>
                    <a:pt x="2295" y="6557"/>
                    <a:pt x="2295" y="6511"/>
                  </a:cubicBezTo>
                  <a:cubicBezTo>
                    <a:pt x="2319" y="6511"/>
                    <a:pt x="2319" y="6511"/>
                    <a:pt x="2335" y="6576"/>
                  </a:cubicBezTo>
                  <a:cubicBezTo>
                    <a:pt x="2335" y="6599"/>
                    <a:pt x="2339" y="6613"/>
                    <a:pt x="2345" y="6613"/>
                  </a:cubicBezTo>
                  <a:cubicBezTo>
                    <a:pt x="2354" y="6613"/>
                    <a:pt x="2366" y="6584"/>
                    <a:pt x="2376" y="6511"/>
                  </a:cubicBezTo>
                  <a:cubicBezTo>
                    <a:pt x="2388" y="6456"/>
                    <a:pt x="2398" y="6427"/>
                    <a:pt x="2408" y="6427"/>
                  </a:cubicBezTo>
                  <a:cubicBezTo>
                    <a:pt x="2418" y="6427"/>
                    <a:pt x="2428" y="6458"/>
                    <a:pt x="2441" y="6519"/>
                  </a:cubicBezTo>
                  <a:cubicBezTo>
                    <a:pt x="2459" y="6590"/>
                    <a:pt x="2494" y="6619"/>
                    <a:pt x="2521" y="6619"/>
                  </a:cubicBezTo>
                  <a:cubicBezTo>
                    <a:pt x="2540" y="6619"/>
                    <a:pt x="2554" y="6604"/>
                    <a:pt x="2554" y="6576"/>
                  </a:cubicBezTo>
                  <a:cubicBezTo>
                    <a:pt x="2554" y="6510"/>
                    <a:pt x="2576" y="6482"/>
                    <a:pt x="2598" y="6482"/>
                  </a:cubicBezTo>
                  <a:cubicBezTo>
                    <a:pt x="2613" y="6482"/>
                    <a:pt x="2629" y="6496"/>
                    <a:pt x="2635" y="6519"/>
                  </a:cubicBezTo>
                  <a:cubicBezTo>
                    <a:pt x="2647" y="6552"/>
                    <a:pt x="2658" y="6568"/>
                    <a:pt x="2668" y="6568"/>
                  </a:cubicBezTo>
                  <a:cubicBezTo>
                    <a:pt x="2678" y="6568"/>
                    <a:pt x="2688" y="6552"/>
                    <a:pt x="2700" y="6519"/>
                  </a:cubicBezTo>
                  <a:cubicBezTo>
                    <a:pt x="2700" y="6566"/>
                    <a:pt x="2708" y="6608"/>
                    <a:pt x="2719" y="6608"/>
                  </a:cubicBezTo>
                  <a:cubicBezTo>
                    <a:pt x="2723" y="6608"/>
                    <a:pt x="2728" y="6601"/>
                    <a:pt x="2733" y="6584"/>
                  </a:cubicBezTo>
                  <a:cubicBezTo>
                    <a:pt x="2733" y="6584"/>
                    <a:pt x="2757" y="6584"/>
                    <a:pt x="2733" y="6519"/>
                  </a:cubicBezTo>
                  <a:lnTo>
                    <a:pt x="2773" y="6406"/>
                  </a:lnTo>
                  <a:cubicBezTo>
                    <a:pt x="2757" y="6406"/>
                    <a:pt x="2757" y="6341"/>
                    <a:pt x="2757" y="6284"/>
                  </a:cubicBezTo>
                  <a:cubicBezTo>
                    <a:pt x="2757" y="6270"/>
                    <a:pt x="2762" y="6263"/>
                    <a:pt x="2770" y="6263"/>
                  </a:cubicBezTo>
                  <a:cubicBezTo>
                    <a:pt x="2794" y="6263"/>
                    <a:pt x="2848" y="6330"/>
                    <a:pt x="2878" y="6471"/>
                  </a:cubicBezTo>
                  <a:lnTo>
                    <a:pt x="2919" y="6584"/>
                  </a:lnTo>
                  <a:lnTo>
                    <a:pt x="2919" y="6471"/>
                  </a:lnTo>
                  <a:cubicBezTo>
                    <a:pt x="2935" y="6471"/>
                    <a:pt x="2960" y="6471"/>
                    <a:pt x="2960" y="6528"/>
                  </a:cubicBezTo>
                  <a:cubicBezTo>
                    <a:pt x="2960" y="6592"/>
                    <a:pt x="2960" y="6592"/>
                    <a:pt x="2976" y="6592"/>
                  </a:cubicBezTo>
                  <a:cubicBezTo>
                    <a:pt x="2976" y="6592"/>
                    <a:pt x="3000" y="6592"/>
                    <a:pt x="3000" y="6528"/>
                  </a:cubicBezTo>
                  <a:cubicBezTo>
                    <a:pt x="3000" y="6457"/>
                    <a:pt x="3000" y="6428"/>
                    <a:pt x="3003" y="6428"/>
                  </a:cubicBezTo>
                  <a:cubicBezTo>
                    <a:pt x="3006" y="6428"/>
                    <a:pt x="3009" y="6443"/>
                    <a:pt x="3016" y="6471"/>
                  </a:cubicBezTo>
                  <a:cubicBezTo>
                    <a:pt x="3028" y="6532"/>
                    <a:pt x="3039" y="6562"/>
                    <a:pt x="3048" y="6562"/>
                  </a:cubicBezTo>
                  <a:cubicBezTo>
                    <a:pt x="3057" y="6562"/>
                    <a:pt x="3065" y="6532"/>
                    <a:pt x="3073" y="6471"/>
                  </a:cubicBezTo>
                  <a:cubicBezTo>
                    <a:pt x="3073" y="6410"/>
                    <a:pt x="3073" y="6380"/>
                    <a:pt x="3076" y="6380"/>
                  </a:cubicBezTo>
                  <a:cubicBezTo>
                    <a:pt x="3079" y="6380"/>
                    <a:pt x="3085" y="6410"/>
                    <a:pt x="3097" y="6471"/>
                  </a:cubicBezTo>
                  <a:cubicBezTo>
                    <a:pt x="3097" y="6528"/>
                    <a:pt x="3114" y="6592"/>
                    <a:pt x="3138" y="6592"/>
                  </a:cubicBezTo>
                  <a:lnTo>
                    <a:pt x="3138" y="6536"/>
                  </a:lnTo>
                  <a:cubicBezTo>
                    <a:pt x="3138" y="6463"/>
                    <a:pt x="3144" y="6434"/>
                    <a:pt x="3153" y="6434"/>
                  </a:cubicBezTo>
                  <a:cubicBezTo>
                    <a:pt x="3160" y="6434"/>
                    <a:pt x="3169" y="6448"/>
                    <a:pt x="3178" y="6471"/>
                  </a:cubicBezTo>
                  <a:cubicBezTo>
                    <a:pt x="3178" y="6503"/>
                    <a:pt x="3183" y="6519"/>
                    <a:pt x="3192" y="6519"/>
                  </a:cubicBezTo>
                  <a:cubicBezTo>
                    <a:pt x="3201" y="6519"/>
                    <a:pt x="3215" y="6503"/>
                    <a:pt x="3235" y="6471"/>
                  </a:cubicBezTo>
                  <a:cubicBezTo>
                    <a:pt x="3276" y="6479"/>
                    <a:pt x="3300" y="6479"/>
                    <a:pt x="3300" y="6536"/>
                  </a:cubicBezTo>
                  <a:cubicBezTo>
                    <a:pt x="3300" y="6596"/>
                    <a:pt x="3300" y="6627"/>
                    <a:pt x="3302" y="6627"/>
                  </a:cubicBezTo>
                  <a:cubicBezTo>
                    <a:pt x="3304" y="6627"/>
                    <a:pt x="3308" y="6596"/>
                    <a:pt x="3316" y="6536"/>
                  </a:cubicBezTo>
                  <a:cubicBezTo>
                    <a:pt x="3328" y="6507"/>
                    <a:pt x="3335" y="6493"/>
                    <a:pt x="3343" y="6493"/>
                  </a:cubicBezTo>
                  <a:cubicBezTo>
                    <a:pt x="3351" y="6493"/>
                    <a:pt x="3361" y="6507"/>
                    <a:pt x="3381" y="6536"/>
                  </a:cubicBezTo>
                  <a:cubicBezTo>
                    <a:pt x="3389" y="6568"/>
                    <a:pt x="3393" y="6584"/>
                    <a:pt x="3397" y="6584"/>
                  </a:cubicBezTo>
                  <a:cubicBezTo>
                    <a:pt x="3401" y="6584"/>
                    <a:pt x="3406" y="6568"/>
                    <a:pt x="3414" y="6536"/>
                  </a:cubicBezTo>
                  <a:cubicBezTo>
                    <a:pt x="3414" y="6422"/>
                    <a:pt x="3414" y="6357"/>
                    <a:pt x="3397" y="6357"/>
                  </a:cubicBezTo>
                  <a:cubicBezTo>
                    <a:pt x="3381" y="6357"/>
                    <a:pt x="3381" y="6357"/>
                    <a:pt x="3381" y="6301"/>
                  </a:cubicBezTo>
                  <a:lnTo>
                    <a:pt x="3422" y="6301"/>
                  </a:lnTo>
                  <a:cubicBezTo>
                    <a:pt x="3438" y="6301"/>
                    <a:pt x="3454" y="6301"/>
                    <a:pt x="3495" y="6244"/>
                  </a:cubicBezTo>
                  <a:cubicBezTo>
                    <a:pt x="3528" y="6191"/>
                    <a:pt x="3539" y="6107"/>
                    <a:pt x="3521" y="6107"/>
                  </a:cubicBezTo>
                  <a:cubicBezTo>
                    <a:pt x="3516" y="6107"/>
                    <a:pt x="3510" y="6111"/>
                    <a:pt x="3503" y="6122"/>
                  </a:cubicBezTo>
                  <a:lnTo>
                    <a:pt x="3487" y="6057"/>
                  </a:lnTo>
                  <a:cubicBezTo>
                    <a:pt x="3487" y="5968"/>
                    <a:pt x="3476" y="5924"/>
                    <a:pt x="3466" y="5924"/>
                  </a:cubicBezTo>
                  <a:cubicBezTo>
                    <a:pt x="3456" y="5924"/>
                    <a:pt x="3446" y="5968"/>
                    <a:pt x="3446" y="6057"/>
                  </a:cubicBezTo>
                  <a:cubicBezTo>
                    <a:pt x="3446" y="6157"/>
                    <a:pt x="3446" y="6201"/>
                    <a:pt x="3442" y="6201"/>
                  </a:cubicBezTo>
                  <a:cubicBezTo>
                    <a:pt x="3439" y="6201"/>
                    <a:pt x="3433" y="6173"/>
                    <a:pt x="3422" y="6122"/>
                  </a:cubicBezTo>
                  <a:cubicBezTo>
                    <a:pt x="3422" y="6001"/>
                    <a:pt x="3406" y="6001"/>
                    <a:pt x="3381" y="6001"/>
                  </a:cubicBezTo>
                  <a:cubicBezTo>
                    <a:pt x="3365" y="6001"/>
                    <a:pt x="3365" y="6001"/>
                    <a:pt x="3365" y="5936"/>
                  </a:cubicBezTo>
                  <a:cubicBezTo>
                    <a:pt x="3365" y="5879"/>
                    <a:pt x="3341" y="5822"/>
                    <a:pt x="3324" y="5814"/>
                  </a:cubicBezTo>
                  <a:cubicBezTo>
                    <a:pt x="3300" y="5814"/>
                    <a:pt x="3300" y="5814"/>
                    <a:pt x="3300" y="5879"/>
                  </a:cubicBezTo>
                  <a:cubicBezTo>
                    <a:pt x="3310" y="5902"/>
                    <a:pt x="3309" y="5916"/>
                    <a:pt x="3303" y="5916"/>
                  </a:cubicBezTo>
                  <a:cubicBezTo>
                    <a:pt x="3294" y="5916"/>
                    <a:pt x="3274" y="5886"/>
                    <a:pt x="3260" y="5814"/>
                  </a:cubicBezTo>
                  <a:cubicBezTo>
                    <a:pt x="3253" y="5791"/>
                    <a:pt x="3249" y="5777"/>
                    <a:pt x="3247" y="5777"/>
                  </a:cubicBezTo>
                  <a:cubicBezTo>
                    <a:pt x="3243" y="5777"/>
                    <a:pt x="3243" y="5807"/>
                    <a:pt x="3243" y="5879"/>
                  </a:cubicBezTo>
                  <a:cubicBezTo>
                    <a:pt x="3243" y="5935"/>
                    <a:pt x="3234" y="5963"/>
                    <a:pt x="3222" y="5963"/>
                  </a:cubicBezTo>
                  <a:cubicBezTo>
                    <a:pt x="3209" y="5963"/>
                    <a:pt x="3195" y="5933"/>
                    <a:pt x="3187" y="5871"/>
                  </a:cubicBezTo>
                  <a:lnTo>
                    <a:pt x="3146" y="5871"/>
                  </a:lnTo>
                  <a:cubicBezTo>
                    <a:pt x="3122" y="5871"/>
                    <a:pt x="3122" y="5936"/>
                    <a:pt x="3122" y="5992"/>
                  </a:cubicBezTo>
                  <a:cubicBezTo>
                    <a:pt x="3122" y="6063"/>
                    <a:pt x="3122" y="6092"/>
                    <a:pt x="3119" y="6092"/>
                  </a:cubicBezTo>
                  <a:cubicBezTo>
                    <a:pt x="3116" y="6092"/>
                    <a:pt x="3112" y="6077"/>
                    <a:pt x="3106" y="6049"/>
                  </a:cubicBezTo>
                  <a:cubicBezTo>
                    <a:pt x="3089" y="6017"/>
                    <a:pt x="3081" y="5976"/>
                    <a:pt x="3081" y="5936"/>
                  </a:cubicBezTo>
                  <a:cubicBezTo>
                    <a:pt x="3081" y="5871"/>
                    <a:pt x="3065" y="5871"/>
                    <a:pt x="3041" y="5871"/>
                  </a:cubicBezTo>
                  <a:cubicBezTo>
                    <a:pt x="3024" y="5871"/>
                    <a:pt x="2984" y="5871"/>
                    <a:pt x="2984" y="5928"/>
                  </a:cubicBezTo>
                  <a:cubicBezTo>
                    <a:pt x="2984" y="5912"/>
                    <a:pt x="2984" y="5891"/>
                    <a:pt x="2984" y="5871"/>
                  </a:cubicBezTo>
                  <a:cubicBezTo>
                    <a:pt x="2968" y="5871"/>
                    <a:pt x="2962" y="5842"/>
                    <a:pt x="2960" y="5842"/>
                  </a:cubicBezTo>
                  <a:cubicBezTo>
                    <a:pt x="2960" y="5842"/>
                    <a:pt x="2960" y="5849"/>
                    <a:pt x="2960" y="5871"/>
                  </a:cubicBezTo>
                  <a:cubicBezTo>
                    <a:pt x="2960" y="5871"/>
                    <a:pt x="2943" y="5871"/>
                    <a:pt x="2903" y="5806"/>
                  </a:cubicBezTo>
                  <a:cubicBezTo>
                    <a:pt x="2895" y="5796"/>
                    <a:pt x="2887" y="5791"/>
                    <a:pt x="2880" y="5791"/>
                  </a:cubicBezTo>
                  <a:cubicBezTo>
                    <a:pt x="2845" y="5791"/>
                    <a:pt x="2816" y="5885"/>
                    <a:pt x="2862" y="5984"/>
                  </a:cubicBezTo>
                  <a:lnTo>
                    <a:pt x="2838" y="5984"/>
                  </a:lnTo>
                  <a:cubicBezTo>
                    <a:pt x="2822" y="5984"/>
                    <a:pt x="2822" y="6049"/>
                    <a:pt x="2822" y="6049"/>
                  </a:cubicBezTo>
                  <a:cubicBezTo>
                    <a:pt x="2822" y="6106"/>
                    <a:pt x="2797" y="6106"/>
                    <a:pt x="2781" y="6106"/>
                  </a:cubicBezTo>
                  <a:lnTo>
                    <a:pt x="2781" y="5984"/>
                  </a:lnTo>
                  <a:cubicBezTo>
                    <a:pt x="2791" y="5881"/>
                    <a:pt x="2784" y="5819"/>
                    <a:pt x="2772" y="5819"/>
                  </a:cubicBezTo>
                  <a:cubicBezTo>
                    <a:pt x="2763" y="5819"/>
                    <a:pt x="2751" y="5852"/>
                    <a:pt x="2741" y="5928"/>
                  </a:cubicBezTo>
                  <a:lnTo>
                    <a:pt x="2741" y="5863"/>
                  </a:lnTo>
                  <a:cubicBezTo>
                    <a:pt x="2741" y="5834"/>
                    <a:pt x="2737" y="5820"/>
                    <a:pt x="2727" y="5820"/>
                  </a:cubicBezTo>
                  <a:cubicBezTo>
                    <a:pt x="2718" y="5820"/>
                    <a:pt x="2704" y="5834"/>
                    <a:pt x="2684" y="5863"/>
                  </a:cubicBezTo>
                  <a:cubicBezTo>
                    <a:pt x="2660" y="5863"/>
                    <a:pt x="2643" y="5984"/>
                    <a:pt x="2643" y="6041"/>
                  </a:cubicBezTo>
                  <a:cubicBezTo>
                    <a:pt x="2643" y="6106"/>
                    <a:pt x="2619" y="6106"/>
                    <a:pt x="2619" y="6106"/>
                  </a:cubicBezTo>
                  <a:cubicBezTo>
                    <a:pt x="2603" y="6106"/>
                    <a:pt x="2603" y="6106"/>
                    <a:pt x="2603" y="6041"/>
                  </a:cubicBezTo>
                  <a:cubicBezTo>
                    <a:pt x="2603" y="5980"/>
                    <a:pt x="2593" y="5950"/>
                    <a:pt x="2580" y="5950"/>
                  </a:cubicBezTo>
                  <a:cubicBezTo>
                    <a:pt x="2566" y="5950"/>
                    <a:pt x="2550" y="5980"/>
                    <a:pt x="2538" y="6041"/>
                  </a:cubicBezTo>
                  <a:lnTo>
                    <a:pt x="2538" y="5976"/>
                  </a:lnTo>
                  <a:cubicBezTo>
                    <a:pt x="2538" y="5936"/>
                    <a:pt x="2530" y="5896"/>
                    <a:pt x="2488" y="5896"/>
                  </a:cubicBezTo>
                  <a:cubicBezTo>
                    <a:pt x="2470" y="5896"/>
                    <a:pt x="2447" y="5903"/>
                    <a:pt x="2416" y="5919"/>
                  </a:cubicBezTo>
                  <a:cubicBezTo>
                    <a:pt x="2343" y="5919"/>
                    <a:pt x="2279" y="5911"/>
                    <a:pt x="2279" y="5855"/>
                  </a:cubicBezTo>
                  <a:cubicBezTo>
                    <a:pt x="2279" y="5844"/>
                    <a:pt x="2276" y="5840"/>
                    <a:pt x="2271" y="5840"/>
                  </a:cubicBezTo>
                  <a:cubicBezTo>
                    <a:pt x="2250" y="5840"/>
                    <a:pt x="2190" y="5934"/>
                    <a:pt x="2157" y="6033"/>
                  </a:cubicBezTo>
                  <a:cubicBezTo>
                    <a:pt x="2157" y="5968"/>
                    <a:pt x="2141" y="5968"/>
                    <a:pt x="2100" y="5968"/>
                  </a:cubicBezTo>
                  <a:cubicBezTo>
                    <a:pt x="2027" y="5968"/>
                    <a:pt x="2027" y="5968"/>
                    <a:pt x="2035" y="5911"/>
                  </a:cubicBezTo>
                  <a:cubicBezTo>
                    <a:pt x="2052" y="5851"/>
                    <a:pt x="2060" y="5820"/>
                    <a:pt x="2057" y="5820"/>
                  </a:cubicBezTo>
                  <a:cubicBezTo>
                    <a:pt x="2054" y="5820"/>
                    <a:pt x="2039" y="5851"/>
                    <a:pt x="2011" y="5911"/>
                  </a:cubicBezTo>
                  <a:cubicBezTo>
                    <a:pt x="2000" y="5955"/>
                    <a:pt x="1982" y="5973"/>
                    <a:pt x="1967" y="5973"/>
                  </a:cubicBezTo>
                  <a:cubicBezTo>
                    <a:pt x="1959" y="5973"/>
                    <a:pt x="1952" y="5968"/>
                    <a:pt x="1946" y="5960"/>
                  </a:cubicBezTo>
                  <a:cubicBezTo>
                    <a:pt x="1930" y="5928"/>
                    <a:pt x="1930" y="5887"/>
                    <a:pt x="1938" y="5847"/>
                  </a:cubicBezTo>
                  <a:cubicBezTo>
                    <a:pt x="1954" y="5790"/>
                    <a:pt x="1930" y="5790"/>
                    <a:pt x="1897" y="5790"/>
                  </a:cubicBezTo>
                  <a:cubicBezTo>
                    <a:pt x="1876" y="5825"/>
                    <a:pt x="1837" y="5848"/>
                    <a:pt x="1800" y="5848"/>
                  </a:cubicBezTo>
                  <a:cubicBezTo>
                    <a:pt x="1795" y="5848"/>
                    <a:pt x="1789" y="5848"/>
                    <a:pt x="1784" y="5847"/>
                  </a:cubicBezTo>
                  <a:cubicBezTo>
                    <a:pt x="1770" y="5845"/>
                    <a:pt x="1759" y="5843"/>
                    <a:pt x="1751" y="5843"/>
                  </a:cubicBezTo>
                  <a:cubicBezTo>
                    <a:pt x="1717" y="5843"/>
                    <a:pt x="1711" y="5862"/>
                    <a:pt x="1679" y="5952"/>
                  </a:cubicBezTo>
                  <a:cubicBezTo>
                    <a:pt x="1648" y="6036"/>
                    <a:pt x="1627" y="6053"/>
                    <a:pt x="1599" y="6053"/>
                  </a:cubicBezTo>
                  <a:cubicBezTo>
                    <a:pt x="1589" y="6053"/>
                    <a:pt x="1578" y="6051"/>
                    <a:pt x="1565" y="6049"/>
                  </a:cubicBezTo>
                  <a:cubicBezTo>
                    <a:pt x="1541" y="6041"/>
                    <a:pt x="1516" y="6033"/>
                    <a:pt x="1549" y="5984"/>
                  </a:cubicBezTo>
                  <a:cubicBezTo>
                    <a:pt x="1549" y="5984"/>
                    <a:pt x="1549" y="5919"/>
                    <a:pt x="1533" y="5911"/>
                  </a:cubicBezTo>
                  <a:cubicBezTo>
                    <a:pt x="1508" y="5911"/>
                    <a:pt x="1492" y="5895"/>
                    <a:pt x="1525" y="5847"/>
                  </a:cubicBezTo>
                  <a:cubicBezTo>
                    <a:pt x="1525" y="5847"/>
                    <a:pt x="1533" y="5790"/>
                    <a:pt x="1500" y="5774"/>
                  </a:cubicBezTo>
                  <a:cubicBezTo>
                    <a:pt x="1460" y="5749"/>
                    <a:pt x="1427" y="5733"/>
                    <a:pt x="1468" y="5676"/>
                  </a:cubicBezTo>
                  <a:cubicBezTo>
                    <a:pt x="1463" y="5674"/>
                    <a:pt x="1460" y="5672"/>
                    <a:pt x="1456" y="5672"/>
                  </a:cubicBezTo>
                  <a:cubicBezTo>
                    <a:pt x="1448" y="5672"/>
                    <a:pt x="1440" y="5682"/>
                    <a:pt x="1411" y="5717"/>
                  </a:cubicBezTo>
                  <a:cubicBezTo>
                    <a:pt x="1394" y="5747"/>
                    <a:pt x="1369" y="5771"/>
                    <a:pt x="1345" y="5771"/>
                  </a:cubicBezTo>
                  <a:cubicBezTo>
                    <a:pt x="1324" y="5771"/>
                    <a:pt x="1304" y="5754"/>
                    <a:pt x="1289" y="5709"/>
                  </a:cubicBezTo>
                  <a:cubicBezTo>
                    <a:pt x="1272" y="5686"/>
                    <a:pt x="1247" y="5659"/>
                    <a:pt x="1217" y="5659"/>
                  </a:cubicBezTo>
                  <a:cubicBezTo>
                    <a:pt x="1204" y="5659"/>
                    <a:pt x="1190" y="5664"/>
                    <a:pt x="1176" y="5676"/>
                  </a:cubicBezTo>
                  <a:cubicBezTo>
                    <a:pt x="1160" y="5660"/>
                    <a:pt x="1160" y="5660"/>
                    <a:pt x="1208" y="5619"/>
                  </a:cubicBezTo>
                  <a:cubicBezTo>
                    <a:pt x="1270" y="5558"/>
                    <a:pt x="1281" y="5528"/>
                    <a:pt x="1243" y="5528"/>
                  </a:cubicBezTo>
                  <a:cubicBezTo>
                    <a:pt x="1225" y="5528"/>
                    <a:pt x="1198" y="5534"/>
                    <a:pt x="1160" y="5547"/>
                  </a:cubicBezTo>
                  <a:cubicBezTo>
                    <a:pt x="1141" y="5562"/>
                    <a:pt x="1129" y="5569"/>
                    <a:pt x="1122" y="5569"/>
                  </a:cubicBezTo>
                  <a:cubicBezTo>
                    <a:pt x="1111" y="5569"/>
                    <a:pt x="1115" y="5549"/>
                    <a:pt x="1135" y="5514"/>
                  </a:cubicBezTo>
                  <a:cubicBezTo>
                    <a:pt x="1135" y="5514"/>
                    <a:pt x="1132" y="5507"/>
                    <a:pt x="1113" y="5507"/>
                  </a:cubicBezTo>
                  <a:cubicBezTo>
                    <a:pt x="1103" y="5507"/>
                    <a:pt x="1089" y="5509"/>
                    <a:pt x="1070" y="5514"/>
                  </a:cubicBezTo>
                  <a:cubicBezTo>
                    <a:pt x="1053" y="5519"/>
                    <a:pt x="1040" y="5521"/>
                    <a:pt x="1031" y="5521"/>
                  </a:cubicBezTo>
                  <a:cubicBezTo>
                    <a:pt x="1008" y="5521"/>
                    <a:pt x="1014" y="5502"/>
                    <a:pt x="1038" y="5449"/>
                  </a:cubicBezTo>
                  <a:cubicBezTo>
                    <a:pt x="1087" y="5425"/>
                    <a:pt x="1087" y="5401"/>
                    <a:pt x="1079" y="5384"/>
                  </a:cubicBezTo>
                  <a:cubicBezTo>
                    <a:pt x="997" y="5376"/>
                    <a:pt x="965" y="5133"/>
                    <a:pt x="1030" y="5101"/>
                  </a:cubicBezTo>
                  <a:cubicBezTo>
                    <a:pt x="973" y="5092"/>
                    <a:pt x="973" y="5092"/>
                    <a:pt x="973" y="5076"/>
                  </a:cubicBezTo>
                  <a:cubicBezTo>
                    <a:pt x="1047" y="5042"/>
                    <a:pt x="1055" y="5028"/>
                    <a:pt x="1023" y="5028"/>
                  </a:cubicBezTo>
                  <a:cubicBezTo>
                    <a:pt x="1003" y="5028"/>
                    <a:pt x="965" y="5034"/>
                    <a:pt x="916" y="5044"/>
                  </a:cubicBezTo>
                  <a:lnTo>
                    <a:pt x="916" y="5068"/>
                  </a:lnTo>
                  <a:lnTo>
                    <a:pt x="916" y="5084"/>
                  </a:lnTo>
                  <a:cubicBezTo>
                    <a:pt x="895" y="5090"/>
                    <a:pt x="878" y="5093"/>
                    <a:pt x="864" y="5093"/>
                  </a:cubicBezTo>
                  <a:cubicBezTo>
                    <a:pt x="800" y="5093"/>
                    <a:pt x="826" y="5038"/>
                    <a:pt x="973" y="5011"/>
                  </a:cubicBezTo>
                  <a:cubicBezTo>
                    <a:pt x="1095" y="4963"/>
                    <a:pt x="1095" y="4971"/>
                    <a:pt x="973" y="4963"/>
                  </a:cubicBezTo>
                  <a:cubicBezTo>
                    <a:pt x="860" y="4963"/>
                    <a:pt x="860" y="4930"/>
                    <a:pt x="973" y="4898"/>
                  </a:cubicBezTo>
                  <a:cubicBezTo>
                    <a:pt x="1095" y="4890"/>
                    <a:pt x="1095" y="4890"/>
                    <a:pt x="973" y="4882"/>
                  </a:cubicBezTo>
                  <a:cubicBezTo>
                    <a:pt x="747" y="4858"/>
                    <a:pt x="686" y="4768"/>
                    <a:pt x="890" y="4768"/>
                  </a:cubicBezTo>
                  <a:cubicBezTo>
                    <a:pt x="898" y="4768"/>
                    <a:pt x="907" y="4768"/>
                    <a:pt x="916" y="4768"/>
                  </a:cubicBezTo>
                  <a:cubicBezTo>
                    <a:pt x="1038" y="4768"/>
                    <a:pt x="1103" y="4752"/>
                    <a:pt x="1103" y="4728"/>
                  </a:cubicBezTo>
                  <a:cubicBezTo>
                    <a:pt x="1103" y="4711"/>
                    <a:pt x="1038" y="4711"/>
                    <a:pt x="981" y="4711"/>
                  </a:cubicBezTo>
                  <a:cubicBezTo>
                    <a:pt x="950" y="4716"/>
                    <a:pt x="927" y="4718"/>
                    <a:pt x="911" y="4718"/>
                  </a:cubicBezTo>
                  <a:cubicBezTo>
                    <a:pt x="868" y="4718"/>
                    <a:pt x="891" y="4701"/>
                    <a:pt x="981" y="4671"/>
                  </a:cubicBezTo>
                  <a:cubicBezTo>
                    <a:pt x="1160" y="4614"/>
                    <a:pt x="1160" y="4574"/>
                    <a:pt x="1046" y="4509"/>
                  </a:cubicBezTo>
                  <a:cubicBezTo>
                    <a:pt x="959" y="4450"/>
                    <a:pt x="934" y="4405"/>
                    <a:pt x="972" y="4405"/>
                  </a:cubicBezTo>
                  <a:cubicBezTo>
                    <a:pt x="987" y="4405"/>
                    <a:pt x="1012" y="4412"/>
                    <a:pt x="1046" y="4428"/>
                  </a:cubicBezTo>
                  <a:cubicBezTo>
                    <a:pt x="1107" y="4448"/>
                    <a:pt x="1137" y="4458"/>
                    <a:pt x="1144" y="4458"/>
                  </a:cubicBezTo>
                  <a:cubicBezTo>
                    <a:pt x="1152" y="4458"/>
                    <a:pt x="1135" y="4448"/>
                    <a:pt x="1103" y="4428"/>
                  </a:cubicBezTo>
                  <a:cubicBezTo>
                    <a:pt x="1111" y="4395"/>
                    <a:pt x="1111" y="4355"/>
                    <a:pt x="1111" y="4330"/>
                  </a:cubicBezTo>
                  <a:cubicBezTo>
                    <a:pt x="1111" y="4314"/>
                    <a:pt x="1046" y="4290"/>
                    <a:pt x="989" y="4290"/>
                  </a:cubicBezTo>
                  <a:cubicBezTo>
                    <a:pt x="1111" y="4274"/>
                    <a:pt x="1168" y="4233"/>
                    <a:pt x="1054" y="4193"/>
                  </a:cubicBezTo>
                  <a:lnTo>
                    <a:pt x="1054" y="4152"/>
                  </a:lnTo>
                  <a:cubicBezTo>
                    <a:pt x="1054" y="4128"/>
                    <a:pt x="1054" y="4128"/>
                    <a:pt x="997" y="4111"/>
                  </a:cubicBezTo>
                  <a:cubicBezTo>
                    <a:pt x="933" y="4095"/>
                    <a:pt x="997" y="4071"/>
                    <a:pt x="1054" y="4055"/>
                  </a:cubicBezTo>
                  <a:cubicBezTo>
                    <a:pt x="1111" y="4030"/>
                    <a:pt x="1176" y="4014"/>
                    <a:pt x="1119" y="4014"/>
                  </a:cubicBezTo>
                  <a:cubicBezTo>
                    <a:pt x="1054" y="3998"/>
                    <a:pt x="997" y="3982"/>
                    <a:pt x="941" y="3949"/>
                  </a:cubicBezTo>
                  <a:cubicBezTo>
                    <a:pt x="896" y="3938"/>
                    <a:pt x="913" y="3923"/>
                    <a:pt x="947" y="3923"/>
                  </a:cubicBezTo>
                  <a:cubicBezTo>
                    <a:pt x="962" y="3923"/>
                    <a:pt x="980" y="3926"/>
                    <a:pt x="997" y="3933"/>
                  </a:cubicBezTo>
                  <a:cubicBezTo>
                    <a:pt x="1046" y="3933"/>
                    <a:pt x="1087" y="3925"/>
                    <a:pt x="1119" y="3893"/>
                  </a:cubicBezTo>
                  <a:cubicBezTo>
                    <a:pt x="1119" y="3868"/>
                    <a:pt x="1119" y="3828"/>
                    <a:pt x="1062" y="3828"/>
                  </a:cubicBezTo>
                  <a:cubicBezTo>
                    <a:pt x="997" y="3828"/>
                    <a:pt x="1006" y="3714"/>
                    <a:pt x="1062" y="3690"/>
                  </a:cubicBezTo>
                  <a:cubicBezTo>
                    <a:pt x="1062" y="3690"/>
                    <a:pt x="1062" y="3674"/>
                    <a:pt x="1062" y="3649"/>
                  </a:cubicBezTo>
                  <a:cubicBezTo>
                    <a:pt x="1062" y="3633"/>
                    <a:pt x="1006" y="3609"/>
                    <a:pt x="1006" y="3593"/>
                  </a:cubicBezTo>
                  <a:cubicBezTo>
                    <a:pt x="1006" y="3593"/>
                    <a:pt x="1006" y="3568"/>
                    <a:pt x="949" y="3552"/>
                  </a:cubicBezTo>
                  <a:cubicBezTo>
                    <a:pt x="949" y="3528"/>
                    <a:pt x="949" y="3511"/>
                    <a:pt x="1006" y="3511"/>
                  </a:cubicBezTo>
                  <a:cubicBezTo>
                    <a:pt x="892" y="3487"/>
                    <a:pt x="892" y="3487"/>
                    <a:pt x="1006" y="3471"/>
                  </a:cubicBezTo>
                  <a:cubicBezTo>
                    <a:pt x="1127" y="3471"/>
                    <a:pt x="1127" y="3471"/>
                    <a:pt x="1006" y="3447"/>
                  </a:cubicBezTo>
                  <a:cubicBezTo>
                    <a:pt x="949" y="3430"/>
                    <a:pt x="949" y="3430"/>
                    <a:pt x="1014" y="3414"/>
                  </a:cubicBezTo>
                  <a:cubicBezTo>
                    <a:pt x="1070" y="3414"/>
                    <a:pt x="1070" y="3390"/>
                    <a:pt x="1014" y="3390"/>
                  </a:cubicBezTo>
                  <a:cubicBezTo>
                    <a:pt x="892" y="3374"/>
                    <a:pt x="835" y="3309"/>
                    <a:pt x="949" y="3309"/>
                  </a:cubicBezTo>
                  <a:cubicBezTo>
                    <a:pt x="949" y="3309"/>
                    <a:pt x="949" y="3293"/>
                    <a:pt x="892" y="3268"/>
                  </a:cubicBezTo>
                  <a:cubicBezTo>
                    <a:pt x="770" y="3252"/>
                    <a:pt x="770" y="3252"/>
                    <a:pt x="892" y="3252"/>
                  </a:cubicBezTo>
                  <a:cubicBezTo>
                    <a:pt x="1014" y="3228"/>
                    <a:pt x="1014" y="3212"/>
                    <a:pt x="892" y="3187"/>
                  </a:cubicBezTo>
                  <a:cubicBezTo>
                    <a:pt x="892" y="3187"/>
                    <a:pt x="835" y="3171"/>
                    <a:pt x="892" y="3147"/>
                  </a:cubicBezTo>
                  <a:cubicBezTo>
                    <a:pt x="953" y="3109"/>
                    <a:pt x="1013" y="3007"/>
                    <a:pt x="922" y="3007"/>
                  </a:cubicBezTo>
                  <a:cubicBezTo>
                    <a:pt x="915" y="3007"/>
                    <a:pt x="908" y="3008"/>
                    <a:pt x="900" y="3009"/>
                  </a:cubicBezTo>
                  <a:lnTo>
                    <a:pt x="900" y="2968"/>
                  </a:lnTo>
                  <a:cubicBezTo>
                    <a:pt x="957" y="2928"/>
                    <a:pt x="957" y="2912"/>
                    <a:pt x="900" y="2887"/>
                  </a:cubicBezTo>
                  <a:lnTo>
                    <a:pt x="843" y="2871"/>
                  </a:lnTo>
                  <a:cubicBezTo>
                    <a:pt x="900" y="2871"/>
                    <a:pt x="965" y="2847"/>
                    <a:pt x="965" y="2830"/>
                  </a:cubicBezTo>
                  <a:cubicBezTo>
                    <a:pt x="965" y="2806"/>
                    <a:pt x="965" y="2806"/>
                    <a:pt x="900" y="2806"/>
                  </a:cubicBezTo>
                  <a:cubicBezTo>
                    <a:pt x="883" y="2814"/>
                    <a:pt x="871" y="2816"/>
                    <a:pt x="863" y="2816"/>
                  </a:cubicBezTo>
                  <a:cubicBezTo>
                    <a:pt x="843" y="2816"/>
                    <a:pt x="843" y="2801"/>
                    <a:pt x="843" y="2790"/>
                  </a:cubicBezTo>
                  <a:cubicBezTo>
                    <a:pt x="843" y="2766"/>
                    <a:pt x="900" y="2749"/>
                    <a:pt x="965" y="2749"/>
                  </a:cubicBezTo>
                  <a:lnTo>
                    <a:pt x="965" y="2725"/>
                  </a:lnTo>
                  <a:cubicBezTo>
                    <a:pt x="843" y="2725"/>
                    <a:pt x="843" y="2709"/>
                    <a:pt x="908" y="2709"/>
                  </a:cubicBezTo>
                  <a:cubicBezTo>
                    <a:pt x="965" y="2685"/>
                    <a:pt x="965" y="2668"/>
                    <a:pt x="965" y="2652"/>
                  </a:cubicBezTo>
                  <a:cubicBezTo>
                    <a:pt x="927" y="2652"/>
                    <a:pt x="940" y="2641"/>
                    <a:pt x="952" y="2641"/>
                  </a:cubicBezTo>
                  <a:cubicBezTo>
                    <a:pt x="959" y="2641"/>
                    <a:pt x="965" y="2644"/>
                    <a:pt x="965" y="2652"/>
                  </a:cubicBezTo>
                  <a:lnTo>
                    <a:pt x="1022" y="2652"/>
                  </a:lnTo>
                  <a:cubicBezTo>
                    <a:pt x="1087" y="2628"/>
                    <a:pt x="1022" y="2628"/>
                    <a:pt x="965" y="2628"/>
                  </a:cubicBezTo>
                  <a:lnTo>
                    <a:pt x="965" y="2587"/>
                  </a:lnTo>
                  <a:cubicBezTo>
                    <a:pt x="965" y="2576"/>
                    <a:pt x="965" y="2561"/>
                    <a:pt x="946" y="2561"/>
                  </a:cubicBezTo>
                  <a:cubicBezTo>
                    <a:pt x="938" y="2561"/>
                    <a:pt x="926" y="2564"/>
                    <a:pt x="908" y="2571"/>
                  </a:cubicBezTo>
                  <a:cubicBezTo>
                    <a:pt x="843" y="2571"/>
                    <a:pt x="787" y="2571"/>
                    <a:pt x="787" y="2547"/>
                  </a:cubicBezTo>
                  <a:cubicBezTo>
                    <a:pt x="749" y="2547"/>
                    <a:pt x="761" y="2539"/>
                    <a:pt x="774" y="2539"/>
                  </a:cubicBezTo>
                  <a:cubicBezTo>
                    <a:pt x="780" y="2539"/>
                    <a:pt x="787" y="2541"/>
                    <a:pt x="787" y="2547"/>
                  </a:cubicBezTo>
                  <a:cubicBezTo>
                    <a:pt x="852" y="2547"/>
                    <a:pt x="908" y="2547"/>
                    <a:pt x="908" y="2530"/>
                  </a:cubicBezTo>
                  <a:cubicBezTo>
                    <a:pt x="908" y="2506"/>
                    <a:pt x="965" y="2506"/>
                    <a:pt x="965" y="2506"/>
                  </a:cubicBezTo>
                  <a:cubicBezTo>
                    <a:pt x="981" y="2509"/>
                    <a:pt x="993" y="2511"/>
                    <a:pt x="1003" y="2511"/>
                  </a:cubicBezTo>
                  <a:cubicBezTo>
                    <a:pt x="1072" y="2511"/>
                    <a:pt x="1023" y="2446"/>
                    <a:pt x="973" y="2425"/>
                  </a:cubicBezTo>
                  <a:cubicBezTo>
                    <a:pt x="852" y="2385"/>
                    <a:pt x="852" y="2368"/>
                    <a:pt x="973" y="2368"/>
                  </a:cubicBezTo>
                  <a:cubicBezTo>
                    <a:pt x="1095" y="2368"/>
                    <a:pt x="973" y="2328"/>
                    <a:pt x="795" y="2312"/>
                  </a:cubicBezTo>
                  <a:lnTo>
                    <a:pt x="616" y="2287"/>
                  </a:lnTo>
                  <a:lnTo>
                    <a:pt x="795" y="2287"/>
                  </a:lnTo>
                  <a:cubicBezTo>
                    <a:pt x="1030" y="2271"/>
                    <a:pt x="1030" y="2271"/>
                    <a:pt x="916" y="2206"/>
                  </a:cubicBezTo>
                  <a:cubicBezTo>
                    <a:pt x="860" y="2166"/>
                    <a:pt x="860" y="2166"/>
                    <a:pt x="916" y="2166"/>
                  </a:cubicBezTo>
                  <a:cubicBezTo>
                    <a:pt x="973" y="2166"/>
                    <a:pt x="973" y="2149"/>
                    <a:pt x="981" y="2085"/>
                  </a:cubicBezTo>
                  <a:cubicBezTo>
                    <a:pt x="981" y="2028"/>
                    <a:pt x="981" y="2012"/>
                    <a:pt x="916" y="2012"/>
                  </a:cubicBezTo>
                  <a:cubicBezTo>
                    <a:pt x="916" y="2012"/>
                    <a:pt x="916" y="1987"/>
                    <a:pt x="925" y="1963"/>
                  </a:cubicBezTo>
                  <a:cubicBezTo>
                    <a:pt x="1020" y="1949"/>
                    <a:pt x="995" y="1919"/>
                    <a:pt x="913" y="1919"/>
                  </a:cubicBezTo>
                  <a:cubicBezTo>
                    <a:pt x="897" y="1919"/>
                    <a:pt x="879" y="1920"/>
                    <a:pt x="860" y="1922"/>
                  </a:cubicBezTo>
                  <a:lnTo>
                    <a:pt x="860" y="1874"/>
                  </a:lnTo>
                  <a:lnTo>
                    <a:pt x="925" y="1874"/>
                  </a:lnTo>
                  <a:cubicBezTo>
                    <a:pt x="929" y="1874"/>
                    <a:pt x="933" y="1875"/>
                    <a:pt x="937" y="1875"/>
                  </a:cubicBezTo>
                  <a:cubicBezTo>
                    <a:pt x="981" y="1875"/>
                    <a:pt x="982" y="1828"/>
                    <a:pt x="989" y="1671"/>
                  </a:cubicBezTo>
                  <a:cubicBezTo>
                    <a:pt x="997" y="1476"/>
                    <a:pt x="1022" y="1460"/>
                    <a:pt x="908" y="1412"/>
                  </a:cubicBezTo>
                  <a:cubicBezTo>
                    <a:pt x="840" y="1364"/>
                    <a:pt x="819" y="1334"/>
                    <a:pt x="842" y="1334"/>
                  </a:cubicBezTo>
                  <a:cubicBezTo>
                    <a:pt x="854" y="1334"/>
                    <a:pt x="879" y="1343"/>
                    <a:pt x="916" y="1363"/>
                  </a:cubicBezTo>
                  <a:cubicBezTo>
                    <a:pt x="948" y="1381"/>
                    <a:pt x="980" y="1392"/>
                    <a:pt x="993" y="1392"/>
                  </a:cubicBezTo>
                  <a:cubicBezTo>
                    <a:pt x="1004" y="1392"/>
                    <a:pt x="1003" y="1385"/>
                    <a:pt x="981" y="1371"/>
                  </a:cubicBezTo>
                  <a:cubicBezTo>
                    <a:pt x="995" y="1351"/>
                    <a:pt x="1019" y="1337"/>
                    <a:pt x="1041" y="1337"/>
                  </a:cubicBezTo>
                  <a:cubicBezTo>
                    <a:pt x="1045" y="1337"/>
                    <a:pt x="1050" y="1337"/>
                    <a:pt x="1054" y="1339"/>
                  </a:cubicBezTo>
                  <a:cubicBezTo>
                    <a:pt x="1064" y="1339"/>
                    <a:pt x="1073" y="1340"/>
                    <a:pt x="1081" y="1340"/>
                  </a:cubicBezTo>
                  <a:cubicBezTo>
                    <a:pt x="1178" y="1340"/>
                    <a:pt x="1140" y="1296"/>
                    <a:pt x="1095" y="1266"/>
                  </a:cubicBezTo>
                  <a:cubicBezTo>
                    <a:pt x="1042" y="1241"/>
                    <a:pt x="1030" y="1233"/>
                    <a:pt x="1038" y="1233"/>
                  </a:cubicBezTo>
                  <a:cubicBezTo>
                    <a:pt x="1046" y="1233"/>
                    <a:pt x="1075" y="1241"/>
                    <a:pt x="1103" y="1249"/>
                  </a:cubicBezTo>
                  <a:cubicBezTo>
                    <a:pt x="1137" y="1259"/>
                    <a:pt x="1173" y="1272"/>
                    <a:pt x="1187" y="1272"/>
                  </a:cubicBezTo>
                  <a:cubicBezTo>
                    <a:pt x="1197" y="1272"/>
                    <a:pt x="1196" y="1266"/>
                    <a:pt x="1176" y="1249"/>
                  </a:cubicBezTo>
                  <a:cubicBezTo>
                    <a:pt x="1145" y="1206"/>
                    <a:pt x="1161" y="1115"/>
                    <a:pt x="1211" y="1115"/>
                  </a:cubicBezTo>
                  <a:cubicBezTo>
                    <a:pt x="1226" y="1115"/>
                    <a:pt x="1244" y="1123"/>
                    <a:pt x="1265" y="1144"/>
                  </a:cubicBezTo>
                  <a:cubicBezTo>
                    <a:pt x="1273" y="1128"/>
                    <a:pt x="1281" y="1120"/>
                    <a:pt x="1289" y="1112"/>
                  </a:cubicBezTo>
                  <a:cubicBezTo>
                    <a:pt x="1249" y="1071"/>
                    <a:pt x="1281" y="1039"/>
                    <a:pt x="1314" y="1014"/>
                  </a:cubicBezTo>
                  <a:cubicBezTo>
                    <a:pt x="1333" y="1003"/>
                    <a:pt x="1347" y="995"/>
                    <a:pt x="1359" y="995"/>
                  </a:cubicBezTo>
                  <a:cubicBezTo>
                    <a:pt x="1373" y="995"/>
                    <a:pt x="1386" y="1005"/>
                    <a:pt x="1403" y="1031"/>
                  </a:cubicBezTo>
                  <a:cubicBezTo>
                    <a:pt x="1414" y="1059"/>
                    <a:pt x="1423" y="1074"/>
                    <a:pt x="1430" y="1074"/>
                  </a:cubicBezTo>
                  <a:cubicBezTo>
                    <a:pt x="1438" y="1074"/>
                    <a:pt x="1443" y="1051"/>
                    <a:pt x="1443" y="1006"/>
                  </a:cubicBezTo>
                  <a:cubicBezTo>
                    <a:pt x="1452" y="998"/>
                    <a:pt x="1411" y="893"/>
                    <a:pt x="1427" y="885"/>
                  </a:cubicBezTo>
                  <a:cubicBezTo>
                    <a:pt x="1395" y="836"/>
                    <a:pt x="1387" y="771"/>
                    <a:pt x="1411" y="763"/>
                  </a:cubicBezTo>
                  <a:lnTo>
                    <a:pt x="1411" y="763"/>
                  </a:lnTo>
                  <a:lnTo>
                    <a:pt x="1443" y="812"/>
                  </a:lnTo>
                  <a:lnTo>
                    <a:pt x="1500" y="917"/>
                  </a:lnTo>
                  <a:cubicBezTo>
                    <a:pt x="1516" y="909"/>
                    <a:pt x="1541" y="901"/>
                    <a:pt x="1508" y="852"/>
                  </a:cubicBezTo>
                  <a:lnTo>
                    <a:pt x="1508" y="852"/>
                  </a:lnTo>
                  <a:cubicBezTo>
                    <a:pt x="1542" y="880"/>
                    <a:pt x="1564" y="889"/>
                    <a:pt x="1588" y="889"/>
                  </a:cubicBezTo>
                  <a:cubicBezTo>
                    <a:pt x="1598" y="889"/>
                    <a:pt x="1609" y="887"/>
                    <a:pt x="1622" y="885"/>
                  </a:cubicBezTo>
                  <a:cubicBezTo>
                    <a:pt x="1662" y="876"/>
                    <a:pt x="1703" y="868"/>
                    <a:pt x="1703" y="812"/>
                  </a:cubicBezTo>
                  <a:cubicBezTo>
                    <a:pt x="1735" y="864"/>
                    <a:pt x="1780" y="893"/>
                    <a:pt x="1816" y="893"/>
                  </a:cubicBezTo>
                  <a:cubicBezTo>
                    <a:pt x="1853" y="893"/>
                    <a:pt x="1881" y="864"/>
                    <a:pt x="1881" y="804"/>
                  </a:cubicBezTo>
                  <a:cubicBezTo>
                    <a:pt x="1873" y="775"/>
                    <a:pt x="1875" y="761"/>
                    <a:pt x="1883" y="761"/>
                  </a:cubicBezTo>
                  <a:cubicBezTo>
                    <a:pt x="1891" y="761"/>
                    <a:pt x="1906" y="775"/>
                    <a:pt x="1922" y="804"/>
                  </a:cubicBezTo>
                  <a:cubicBezTo>
                    <a:pt x="1938" y="836"/>
                    <a:pt x="1946" y="852"/>
                    <a:pt x="1952" y="852"/>
                  </a:cubicBezTo>
                  <a:cubicBezTo>
                    <a:pt x="1958" y="852"/>
                    <a:pt x="1962" y="836"/>
                    <a:pt x="1970" y="804"/>
                  </a:cubicBezTo>
                  <a:cubicBezTo>
                    <a:pt x="1973" y="788"/>
                    <a:pt x="1977" y="782"/>
                    <a:pt x="1982" y="782"/>
                  </a:cubicBezTo>
                  <a:cubicBezTo>
                    <a:pt x="1996" y="782"/>
                    <a:pt x="2018" y="827"/>
                    <a:pt x="2035" y="868"/>
                  </a:cubicBezTo>
                  <a:cubicBezTo>
                    <a:pt x="2054" y="939"/>
                    <a:pt x="2067" y="968"/>
                    <a:pt x="2078" y="968"/>
                  </a:cubicBezTo>
                  <a:cubicBezTo>
                    <a:pt x="2086" y="968"/>
                    <a:pt x="2093" y="953"/>
                    <a:pt x="2100" y="925"/>
                  </a:cubicBezTo>
                  <a:cubicBezTo>
                    <a:pt x="2116" y="893"/>
                    <a:pt x="2157" y="868"/>
                    <a:pt x="2197" y="868"/>
                  </a:cubicBezTo>
                  <a:cubicBezTo>
                    <a:pt x="2238" y="812"/>
                    <a:pt x="2262" y="812"/>
                    <a:pt x="2238" y="755"/>
                  </a:cubicBezTo>
                  <a:cubicBezTo>
                    <a:pt x="2246" y="714"/>
                    <a:pt x="2246" y="674"/>
                    <a:pt x="2262" y="633"/>
                  </a:cubicBezTo>
                  <a:cubicBezTo>
                    <a:pt x="2276" y="614"/>
                    <a:pt x="2285" y="608"/>
                    <a:pt x="2290" y="608"/>
                  </a:cubicBezTo>
                  <a:cubicBezTo>
                    <a:pt x="2300" y="608"/>
                    <a:pt x="2295" y="633"/>
                    <a:pt x="2279" y="633"/>
                  </a:cubicBezTo>
                  <a:cubicBezTo>
                    <a:pt x="2238" y="690"/>
                    <a:pt x="2262" y="690"/>
                    <a:pt x="2279" y="755"/>
                  </a:cubicBezTo>
                  <a:cubicBezTo>
                    <a:pt x="2286" y="784"/>
                    <a:pt x="2319" y="813"/>
                    <a:pt x="2349" y="813"/>
                  </a:cubicBezTo>
                  <a:cubicBezTo>
                    <a:pt x="2353" y="813"/>
                    <a:pt x="2356" y="812"/>
                    <a:pt x="2360" y="812"/>
                  </a:cubicBezTo>
                  <a:lnTo>
                    <a:pt x="2441" y="820"/>
                  </a:lnTo>
                  <a:cubicBezTo>
                    <a:pt x="2473" y="848"/>
                    <a:pt x="2493" y="862"/>
                    <a:pt x="2506" y="862"/>
                  </a:cubicBezTo>
                  <a:cubicBezTo>
                    <a:pt x="2518" y="862"/>
                    <a:pt x="2522" y="848"/>
                    <a:pt x="2522" y="820"/>
                  </a:cubicBezTo>
                  <a:lnTo>
                    <a:pt x="2522" y="755"/>
                  </a:lnTo>
                  <a:cubicBezTo>
                    <a:pt x="2530" y="818"/>
                    <a:pt x="2595" y="850"/>
                    <a:pt x="2658" y="850"/>
                  </a:cubicBezTo>
                  <a:cubicBezTo>
                    <a:pt x="2716" y="850"/>
                    <a:pt x="2773" y="822"/>
                    <a:pt x="2781" y="763"/>
                  </a:cubicBezTo>
                  <a:lnTo>
                    <a:pt x="2781" y="828"/>
                  </a:lnTo>
                  <a:cubicBezTo>
                    <a:pt x="2781" y="885"/>
                    <a:pt x="2806" y="885"/>
                    <a:pt x="2838" y="885"/>
                  </a:cubicBezTo>
                  <a:cubicBezTo>
                    <a:pt x="2862" y="885"/>
                    <a:pt x="2943" y="828"/>
                    <a:pt x="3000" y="828"/>
                  </a:cubicBezTo>
                  <a:cubicBezTo>
                    <a:pt x="3081" y="828"/>
                    <a:pt x="3138" y="828"/>
                    <a:pt x="3138" y="771"/>
                  </a:cubicBezTo>
                  <a:cubicBezTo>
                    <a:pt x="3162" y="771"/>
                    <a:pt x="3162" y="771"/>
                    <a:pt x="3162" y="836"/>
                  </a:cubicBezTo>
                  <a:cubicBezTo>
                    <a:pt x="3138" y="893"/>
                    <a:pt x="3162" y="893"/>
                    <a:pt x="3178" y="893"/>
                  </a:cubicBezTo>
                  <a:cubicBezTo>
                    <a:pt x="3203" y="893"/>
                    <a:pt x="3203" y="836"/>
                    <a:pt x="3203" y="771"/>
                  </a:cubicBezTo>
                  <a:cubicBezTo>
                    <a:pt x="3203" y="743"/>
                    <a:pt x="3207" y="729"/>
                    <a:pt x="3216" y="729"/>
                  </a:cubicBezTo>
                  <a:cubicBezTo>
                    <a:pt x="3225" y="729"/>
                    <a:pt x="3239" y="743"/>
                    <a:pt x="3260" y="771"/>
                  </a:cubicBezTo>
                  <a:cubicBezTo>
                    <a:pt x="3281" y="805"/>
                    <a:pt x="3312" y="821"/>
                    <a:pt x="3344" y="821"/>
                  </a:cubicBezTo>
                  <a:cubicBezTo>
                    <a:pt x="3373" y="821"/>
                    <a:pt x="3402" y="807"/>
                    <a:pt x="3422" y="779"/>
                  </a:cubicBezTo>
                  <a:cubicBezTo>
                    <a:pt x="3438" y="779"/>
                    <a:pt x="3462" y="779"/>
                    <a:pt x="3462" y="836"/>
                  </a:cubicBezTo>
                  <a:cubicBezTo>
                    <a:pt x="3472" y="874"/>
                    <a:pt x="3490" y="909"/>
                    <a:pt x="3511" y="909"/>
                  </a:cubicBezTo>
                  <a:cubicBezTo>
                    <a:pt x="3526" y="909"/>
                    <a:pt x="3543" y="891"/>
                    <a:pt x="3560" y="844"/>
                  </a:cubicBezTo>
                  <a:cubicBezTo>
                    <a:pt x="3584" y="844"/>
                    <a:pt x="3584" y="844"/>
                    <a:pt x="3584" y="901"/>
                  </a:cubicBezTo>
                  <a:cubicBezTo>
                    <a:pt x="3593" y="939"/>
                    <a:pt x="3597" y="974"/>
                    <a:pt x="3604" y="974"/>
                  </a:cubicBezTo>
                  <a:cubicBezTo>
                    <a:pt x="3608" y="974"/>
                    <a:pt x="3614" y="956"/>
                    <a:pt x="3624" y="909"/>
                  </a:cubicBezTo>
                  <a:cubicBezTo>
                    <a:pt x="3640" y="881"/>
                    <a:pt x="3667" y="867"/>
                    <a:pt x="3694" y="867"/>
                  </a:cubicBezTo>
                  <a:cubicBezTo>
                    <a:pt x="3722" y="867"/>
                    <a:pt x="3750" y="884"/>
                    <a:pt x="3762" y="917"/>
                  </a:cubicBezTo>
                  <a:cubicBezTo>
                    <a:pt x="3765" y="917"/>
                    <a:pt x="3769" y="917"/>
                    <a:pt x="3773" y="917"/>
                  </a:cubicBezTo>
                  <a:cubicBezTo>
                    <a:pt x="3788" y="917"/>
                    <a:pt x="3804" y="912"/>
                    <a:pt x="3811" y="860"/>
                  </a:cubicBezTo>
                  <a:cubicBezTo>
                    <a:pt x="3811" y="846"/>
                    <a:pt x="3811" y="832"/>
                    <a:pt x="3812" y="820"/>
                  </a:cubicBezTo>
                  <a:lnTo>
                    <a:pt x="3812" y="820"/>
                  </a:lnTo>
                  <a:cubicBezTo>
                    <a:pt x="3815" y="871"/>
                    <a:pt x="3818" y="896"/>
                    <a:pt x="3823" y="896"/>
                  </a:cubicBezTo>
                  <a:cubicBezTo>
                    <a:pt x="3829" y="896"/>
                    <a:pt x="3840" y="867"/>
                    <a:pt x="3860" y="812"/>
                  </a:cubicBezTo>
                  <a:cubicBezTo>
                    <a:pt x="3860" y="783"/>
                    <a:pt x="3866" y="769"/>
                    <a:pt x="3871" y="769"/>
                  </a:cubicBezTo>
                  <a:cubicBezTo>
                    <a:pt x="3876" y="769"/>
                    <a:pt x="3880" y="783"/>
                    <a:pt x="3876" y="812"/>
                  </a:cubicBezTo>
                  <a:cubicBezTo>
                    <a:pt x="3892" y="876"/>
                    <a:pt x="3908" y="876"/>
                    <a:pt x="3908" y="876"/>
                  </a:cubicBezTo>
                  <a:cubicBezTo>
                    <a:pt x="3951" y="867"/>
                    <a:pt x="3996" y="863"/>
                    <a:pt x="4043" y="863"/>
                  </a:cubicBezTo>
                  <a:cubicBezTo>
                    <a:pt x="4076" y="863"/>
                    <a:pt x="4110" y="865"/>
                    <a:pt x="4143" y="868"/>
                  </a:cubicBezTo>
                  <a:cubicBezTo>
                    <a:pt x="4243" y="893"/>
                    <a:pt x="4303" y="915"/>
                    <a:pt x="4338" y="915"/>
                  </a:cubicBezTo>
                  <a:cubicBezTo>
                    <a:pt x="4360" y="915"/>
                    <a:pt x="4372" y="906"/>
                    <a:pt x="4378" y="885"/>
                  </a:cubicBezTo>
                  <a:cubicBezTo>
                    <a:pt x="4397" y="862"/>
                    <a:pt x="4407" y="850"/>
                    <a:pt x="4413" y="850"/>
                  </a:cubicBezTo>
                  <a:cubicBezTo>
                    <a:pt x="4419" y="850"/>
                    <a:pt x="4419" y="866"/>
                    <a:pt x="4419" y="901"/>
                  </a:cubicBezTo>
                  <a:cubicBezTo>
                    <a:pt x="4419" y="958"/>
                    <a:pt x="4435" y="966"/>
                    <a:pt x="4460" y="974"/>
                  </a:cubicBezTo>
                  <a:cubicBezTo>
                    <a:pt x="4476" y="982"/>
                    <a:pt x="4500" y="990"/>
                    <a:pt x="4476" y="1047"/>
                  </a:cubicBezTo>
                  <a:cubicBezTo>
                    <a:pt x="4505" y="1012"/>
                    <a:pt x="4513" y="1002"/>
                    <a:pt x="4521" y="1002"/>
                  </a:cubicBezTo>
                  <a:cubicBezTo>
                    <a:pt x="4524" y="1002"/>
                    <a:pt x="4528" y="1004"/>
                    <a:pt x="4532" y="1006"/>
                  </a:cubicBezTo>
                  <a:cubicBezTo>
                    <a:pt x="4518" y="1039"/>
                    <a:pt x="4521" y="1056"/>
                    <a:pt x="4533" y="1056"/>
                  </a:cubicBezTo>
                  <a:cubicBezTo>
                    <a:pt x="4542" y="1056"/>
                    <a:pt x="4556" y="1047"/>
                    <a:pt x="4573" y="1031"/>
                  </a:cubicBezTo>
                  <a:cubicBezTo>
                    <a:pt x="4605" y="979"/>
                    <a:pt x="4621" y="952"/>
                    <a:pt x="4624" y="952"/>
                  </a:cubicBezTo>
                  <a:cubicBezTo>
                    <a:pt x="4626" y="952"/>
                    <a:pt x="4614" y="981"/>
                    <a:pt x="4589" y="1039"/>
                  </a:cubicBezTo>
                  <a:cubicBezTo>
                    <a:pt x="4571" y="1076"/>
                    <a:pt x="4585" y="1131"/>
                    <a:pt x="4596" y="1131"/>
                  </a:cubicBezTo>
                  <a:cubicBezTo>
                    <a:pt x="4600" y="1131"/>
                    <a:pt x="4603" y="1125"/>
                    <a:pt x="4605" y="1112"/>
                  </a:cubicBezTo>
                  <a:cubicBezTo>
                    <a:pt x="4630" y="1055"/>
                    <a:pt x="4662" y="1071"/>
                    <a:pt x="4711" y="1031"/>
                  </a:cubicBezTo>
                  <a:cubicBezTo>
                    <a:pt x="4727" y="1039"/>
                    <a:pt x="4751" y="1047"/>
                    <a:pt x="4719" y="1103"/>
                  </a:cubicBezTo>
                  <a:cubicBezTo>
                    <a:pt x="4714" y="1137"/>
                    <a:pt x="4751" y="1153"/>
                    <a:pt x="4792" y="1153"/>
                  </a:cubicBezTo>
                  <a:cubicBezTo>
                    <a:pt x="4821" y="1153"/>
                    <a:pt x="4853" y="1145"/>
                    <a:pt x="4873" y="1128"/>
                  </a:cubicBezTo>
                  <a:cubicBezTo>
                    <a:pt x="4888" y="1106"/>
                    <a:pt x="4901" y="1095"/>
                    <a:pt x="4908" y="1095"/>
                  </a:cubicBezTo>
                  <a:cubicBezTo>
                    <a:pt x="4916" y="1095"/>
                    <a:pt x="4915" y="1110"/>
                    <a:pt x="4897" y="1136"/>
                  </a:cubicBezTo>
                  <a:cubicBezTo>
                    <a:pt x="4865" y="1193"/>
                    <a:pt x="4881" y="1201"/>
                    <a:pt x="4897" y="1209"/>
                  </a:cubicBezTo>
                  <a:cubicBezTo>
                    <a:pt x="4909" y="1199"/>
                    <a:pt x="4916" y="1195"/>
                    <a:pt x="4919" y="1195"/>
                  </a:cubicBezTo>
                  <a:cubicBezTo>
                    <a:pt x="4930" y="1195"/>
                    <a:pt x="4906" y="1237"/>
                    <a:pt x="4881" y="1274"/>
                  </a:cubicBezTo>
                  <a:cubicBezTo>
                    <a:pt x="4832" y="1314"/>
                    <a:pt x="4849" y="1322"/>
                    <a:pt x="4881" y="1347"/>
                  </a:cubicBezTo>
                  <a:cubicBezTo>
                    <a:pt x="4896" y="1336"/>
                    <a:pt x="4911" y="1331"/>
                    <a:pt x="4926" y="1331"/>
                  </a:cubicBezTo>
                  <a:cubicBezTo>
                    <a:pt x="4967" y="1331"/>
                    <a:pt x="5008" y="1366"/>
                    <a:pt x="5043" y="1395"/>
                  </a:cubicBezTo>
                  <a:cubicBezTo>
                    <a:pt x="5073" y="1416"/>
                    <a:pt x="5100" y="1425"/>
                    <a:pt x="5126" y="1425"/>
                  </a:cubicBezTo>
                  <a:cubicBezTo>
                    <a:pt x="5173" y="1425"/>
                    <a:pt x="5220" y="1399"/>
                    <a:pt x="5287" y="1363"/>
                  </a:cubicBezTo>
                  <a:lnTo>
                    <a:pt x="5384" y="1290"/>
                  </a:lnTo>
                  <a:lnTo>
                    <a:pt x="5303" y="1379"/>
                  </a:lnTo>
                  <a:cubicBezTo>
                    <a:pt x="5262" y="1428"/>
                    <a:pt x="5230" y="1476"/>
                    <a:pt x="5197" y="1525"/>
                  </a:cubicBezTo>
                  <a:cubicBezTo>
                    <a:pt x="5200" y="1527"/>
                    <a:pt x="5202" y="1528"/>
                    <a:pt x="5205" y="1528"/>
                  </a:cubicBezTo>
                  <a:cubicBezTo>
                    <a:pt x="5225" y="1528"/>
                    <a:pt x="5260" y="1487"/>
                    <a:pt x="5295" y="1452"/>
                  </a:cubicBezTo>
                  <a:cubicBezTo>
                    <a:pt x="5310" y="1436"/>
                    <a:pt x="5323" y="1428"/>
                    <a:pt x="5331" y="1428"/>
                  </a:cubicBezTo>
                  <a:cubicBezTo>
                    <a:pt x="5344" y="1428"/>
                    <a:pt x="5348" y="1448"/>
                    <a:pt x="5343" y="1493"/>
                  </a:cubicBezTo>
                  <a:cubicBezTo>
                    <a:pt x="5332" y="1545"/>
                    <a:pt x="5337" y="1568"/>
                    <a:pt x="5361" y="1568"/>
                  </a:cubicBezTo>
                  <a:cubicBezTo>
                    <a:pt x="5371" y="1568"/>
                    <a:pt x="5384" y="1564"/>
                    <a:pt x="5400" y="1558"/>
                  </a:cubicBezTo>
                  <a:cubicBezTo>
                    <a:pt x="5416" y="1574"/>
                    <a:pt x="5424" y="1590"/>
                    <a:pt x="5400" y="1647"/>
                  </a:cubicBezTo>
                  <a:cubicBezTo>
                    <a:pt x="5403" y="1653"/>
                    <a:pt x="5405" y="1657"/>
                    <a:pt x="5409" y="1657"/>
                  </a:cubicBezTo>
                  <a:cubicBezTo>
                    <a:pt x="5415" y="1657"/>
                    <a:pt x="5427" y="1647"/>
                    <a:pt x="5457" y="1622"/>
                  </a:cubicBezTo>
                  <a:cubicBezTo>
                    <a:pt x="5472" y="1607"/>
                    <a:pt x="5484" y="1600"/>
                    <a:pt x="5491" y="1600"/>
                  </a:cubicBezTo>
                  <a:cubicBezTo>
                    <a:pt x="5503" y="1600"/>
                    <a:pt x="5501" y="1619"/>
                    <a:pt x="5481" y="1655"/>
                  </a:cubicBezTo>
                  <a:cubicBezTo>
                    <a:pt x="5426" y="1722"/>
                    <a:pt x="5436" y="1767"/>
                    <a:pt x="5461" y="1767"/>
                  </a:cubicBezTo>
                  <a:cubicBezTo>
                    <a:pt x="5469" y="1767"/>
                    <a:pt x="5479" y="1762"/>
                    <a:pt x="5489" y="1752"/>
                  </a:cubicBezTo>
                  <a:cubicBezTo>
                    <a:pt x="5509" y="1736"/>
                    <a:pt x="5523" y="1730"/>
                    <a:pt x="5534" y="1730"/>
                  </a:cubicBezTo>
                  <a:cubicBezTo>
                    <a:pt x="5550" y="1730"/>
                    <a:pt x="5557" y="1742"/>
                    <a:pt x="5562" y="1752"/>
                  </a:cubicBezTo>
                  <a:cubicBezTo>
                    <a:pt x="5574" y="1764"/>
                    <a:pt x="5581" y="1775"/>
                    <a:pt x="5607" y="1775"/>
                  </a:cubicBezTo>
                  <a:cubicBezTo>
                    <a:pt x="5618" y="1775"/>
                    <a:pt x="5632" y="1773"/>
                    <a:pt x="5651" y="1768"/>
                  </a:cubicBezTo>
                  <a:lnTo>
                    <a:pt x="5676" y="1801"/>
                  </a:lnTo>
                  <a:cubicBezTo>
                    <a:pt x="5681" y="1812"/>
                    <a:pt x="5655" y="1824"/>
                    <a:pt x="5633" y="1824"/>
                  </a:cubicBezTo>
                  <a:cubicBezTo>
                    <a:pt x="5624" y="1824"/>
                    <a:pt x="5616" y="1822"/>
                    <a:pt x="5611" y="1817"/>
                  </a:cubicBezTo>
                  <a:lnTo>
                    <a:pt x="5578" y="1874"/>
                  </a:lnTo>
                  <a:cubicBezTo>
                    <a:pt x="5596" y="1897"/>
                    <a:pt x="5605" y="1913"/>
                    <a:pt x="5634" y="1913"/>
                  </a:cubicBezTo>
                  <a:cubicBezTo>
                    <a:pt x="5645" y="1913"/>
                    <a:pt x="5658" y="1911"/>
                    <a:pt x="5676" y="1906"/>
                  </a:cubicBezTo>
                  <a:cubicBezTo>
                    <a:pt x="5725" y="1884"/>
                    <a:pt x="5751" y="1871"/>
                    <a:pt x="5755" y="1871"/>
                  </a:cubicBezTo>
                  <a:cubicBezTo>
                    <a:pt x="5760" y="1871"/>
                    <a:pt x="5736" y="1888"/>
                    <a:pt x="5684" y="1922"/>
                  </a:cubicBezTo>
                  <a:cubicBezTo>
                    <a:pt x="5642" y="1950"/>
                    <a:pt x="5606" y="1990"/>
                    <a:pt x="5639" y="1990"/>
                  </a:cubicBezTo>
                  <a:cubicBezTo>
                    <a:pt x="5644" y="1990"/>
                    <a:pt x="5651" y="1989"/>
                    <a:pt x="5659" y="1987"/>
                  </a:cubicBezTo>
                  <a:cubicBezTo>
                    <a:pt x="5688" y="1976"/>
                    <a:pt x="5706" y="1972"/>
                    <a:pt x="5716" y="1972"/>
                  </a:cubicBezTo>
                  <a:cubicBezTo>
                    <a:pt x="5742" y="1972"/>
                    <a:pt x="5711" y="2004"/>
                    <a:pt x="5676" y="2028"/>
                  </a:cubicBezTo>
                  <a:cubicBezTo>
                    <a:pt x="5562" y="2076"/>
                    <a:pt x="5562" y="2068"/>
                    <a:pt x="5708" y="2076"/>
                  </a:cubicBezTo>
                  <a:cubicBezTo>
                    <a:pt x="5732" y="2117"/>
                    <a:pt x="5822" y="2158"/>
                    <a:pt x="5846" y="2214"/>
                  </a:cubicBezTo>
                  <a:cubicBezTo>
                    <a:pt x="5878" y="2295"/>
                    <a:pt x="5903" y="2328"/>
                    <a:pt x="5854" y="2376"/>
                  </a:cubicBezTo>
                  <a:cubicBezTo>
                    <a:pt x="5782" y="2402"/>
                    <a:pt x="5759" y="2422"/>
                    <a:pt x="5764" y="2422"/>
                  </a:cubicBezTo>
                  <a:cubicBezTo>
                    <a:pt x="5767" y="2422"/>
                    <a:pt x="5780" y="2415"/>
                    <a:pt x="5797" y="2401"/>
                  </a:cubicBezTo>
                  <a:cubicBezTo>
                    <a:pt x="5843" y="2381"/>
                    <a:pt x="5872" y="2372"/>
                    <a:pt x="5891" y="2372"/>
                  </a:cubicBezTo>
                  <a:cubicBezTo>
                    <a:pt x="5919" y="2372"/>
                    <a:pt x="5925" y="2391"/>
                    <a:pt x="5935" y="2425"/>
                  </a:cubicBezTo>
                  <a:cubicBezTo>
                    <a:pt x="5903" y="2506"/>
                    <a:pt x="5968" y="2530"/>
                    <a:pt x="6032" y="2530"/>
                  </a:cubicBezTo>
                  <a:cubicBezTo>
                    <a:pt x="6024" y="2506"/>
                    <a:pt x="6016" y="2490"/>
                    <a:pt x="6016" y="2490"/>
                  </a:cubicBezTo>
                  <a:cubicBezTo>
                    <a:pt x="6055" y="2476"/>
                    <a:pt x="6081" y="2470"/>
                    <a:pt x="6098" y="2470"/>
                  </a:cubicBezTo>
                  <a:cubicBezTo>
                    <a:pt x="6130" y="2470"/>
                    <a:pt x="6124" y="2493"/>
                    <a:pt x="6097" y="2530"/>
                  </a:cubicBezTo>
                  <a:cubicBezTo>
                    <a:pt x="6105" y="2555"/>
                    <a:pt x="6049" y="2571"/>
                    <a:pt x="5992" y="2587"/>
                  </a:cubicBezTo>
                  <a:cubicBezTo>
                    <a:pt x="5935" y="2603"/>
                    <a:pt x="5886" y="2644"/>
                    <a:pt x="5886" y="2660"/>
                  </a:cubicBezTo>
                  <a:cubicBezTo>
                    <a:pt x="5891" y="2675"/>
                    <a:pt x="5893" y="2686"/>
                    <a:pt x="5906" y="2686"/>
                  </a:cubicBezTo>
                  <a:cubicBezTo>
                    <a:pt x="5915" y="2686"/>
                    <a:pt x="5929" y="2681"/>
                    <a:pt x="5951" y="2668"/>
                  </a:cubicBezTo>
                  <a:cubicBezTo>
                    <a:pt x="5980" y="2660"/>
                    <a:pt x="5994" y="2656"/>
                    <a:pt x="6001" y="2656"/>
                  </a:cubicBezTo>
                  <a:cubicBezTo>
                    <a:pt x="6008" y="2656"/>
                    <a:pt x="6008" y="2660"/>
                    <a:pt x="6008" y="2668"/>
                  </a:cubicBezTo>
                  <a:cubicBezTo>
                    <a:pt x="6016" y="2693"/>
                    <a:pt x="6024" y="2709"/>
                    <a:pt x="6081" y="2717"/>
                  </a:cubicBezTo>
                  <a:cubicBezTo>
                    <a:pt x="6096" y="2713"/>
                    <a:pt x="6108" y="2712"/>
                    <a:pt x="6117" y="2712"/>
                  </a:cubicBezTo>
                  <a:cubicBezTo>
                    <a:pt x="6146" y="2712"/>
                    <a:pt x="6148" y="2729"/>
                    <a:pt x="6154" y="2741"/>
                  </a:cubicBezTo>
                  <a:cubicBezTo>
                    <a:pt x="6104" y="2777"/>
                    <a:pt x="6104" y="2813"/>
                    <a:pt x="6105" y="2821"/>
                  </a:cubicBezTo>
                  <a:lnTo>
                    <a:pt x="6105" y="2821"/>
                  </a:lnTo>
                  <a:cubicBezTo>
                    <a:pt x="6089" y="2824"/>
                    <a:pt x="6068" y="2828"/>
                    <a:pt x="6049" y="2830"/>
                  </a:cubicBezTo>
                  <a:cubicBezTo>
                    <a:pt x="6008" y="2839"/>
                    <a:pt x="5976" y="2855"/>
                    <a:pt x="5935" y="2879"/>
                  </a:cubicBezTo>
                  <a:cubicBezTo>
                    <a:pt x="5939" y="2887"/>
                    <a:pt x="5955" y="2889"/>
                    <a:pt x="5971" y="2889"/>
                  </a:cubicBezTo>
                  <a:cubicBezTo>
                    <a:pt x="5986" y="2889"/>
                    <a:pt x="6000" y="2887"/>
                    <a:pt x="6000" y="2887"/>
                  </a:cubicBezTo>
                  <a:cubicBezTo>
                    <a:pt x="6001" y="2887"/>
                    <a:pt x="6002" y="2887"/>
                    <a:pt x="6002" y="2887"/>
                  </a:cubicBezTo>
                  <a:cubicBezTo>
                    <a:pt x="6027" y="2887"/>
                    <a:pt x="6065" y="3005"/>
                    <a:pt x="6081" y="3130"/>
                  </a:cubicBezTo>
                  <a:cubicBezTo>
                    <a:pt x="6097" y="3228"/>
                    <a:pt x="6097" y="3333"/>
                    <a:pt x="6089" y="3430"/>
                  </a:cubicBezTo>
                  <a:cubicBezTo>
                    <a:pt x="6039" y="3467"/>
                    <a:pt x="6027" y="3522"/>
                    <a:pt x="6071" y="3522"/>
                  </a:cubicBezTo>
                  <a:cubicBezTo>
                    <a:pt x="6076" y="3522"/>
                    <a:pt x="6082" y="3521"/>
                    <a:pt x="6089" y="3520"/>
                  </a:cubicBezTo>
                  <a:cubicBezTo>
                    <a:pt x="6146" y="3520"/>
                    <a:pt x="6146" y="3625"/>
                    <a:pt x="6122" y="3755"/>
                  </a:cubicBezTo>
                  <a:cubicBezTo>
                    <a:pt x="6097" y="3901"/>
                    <a:pt x="6065" y="3998"/>
                    <a:pt x="6122" y="4014"/>
                  </a:cubicBezTo>
                  <a:lnTo>
                    <a:pt x="6105" y="4079"/>
                  </a:lnTo>
                  <a:cubicBezTo>
                    <a:pt x="6097" y="4120"/>
                    <a:pt x="6138" y="4176"/>
                    <a:pt x="6130" y="4201"/>
                  </a:cubicBezTo>
                  <a:cubicBezTo>
                    <a:pt x="6159" y="4225"/>
                    <a:pt x="6168" y="4240"/>
                    <a:pt x="6160" y="4240"/>
                  </a:cubicBezTo>
                  <a:cubicBezTo>
                    <a:pt x="6154" y="4240"/>
                    <a:pt x="6141" y="4233"/>
                    <a:pt x="6122" y="4217"/>
                  </a:cubicBezTo>
                  <a:cubicBezTo>
                    <a:pt x="6081" y="4205"/>
                    <a:pt x="6041" y="4194"/>
                    <a:pt x="6018" y="4194"/>
                  </a:cubicBezTo>
                  <a:cubicBezTo>
                    <a:pt x="6009" y="4194"/>
                    <a:pt x="6002" y="4196"/>
                    <a:pt x="6000" y="4201"/>
                  </a:cubicBezTo>
                  <a:cubicBezTo>
                    <a:pt x="5984" y="4241"/>
                    <a:pt x="6041" y="4257"/>
                    <a:pt x="6097" y="4282"/>
                  </a:cubicBezTo>
                  <a:cubicBezTo>
                    <a:pt x="6154" y="4298"/>
                    <a:pt x="6146" y="4322"/>
                    <a:pt x="6146" y="4322"/>
                  </a:cubicBezTo>
                  <a:cubicBezTo>
                    <a:pt x="6142" y="4334"/>
                    <a:pt x="6140" y="4341"/>
                    <a:pt x="6132" y="4341"/>
                  </a:cubicBezTo>
                  <a:cubicBezTo>
                    <a:pt x="6124" y="4341"/>
                    <a:pt x="6109" y="4334"/>
                    <a:pt x="6081" y="4322"/>
                  </a:cubicBezTo>
                  <a:lnTo>
                    <a:pt x="5976" y="4282"/>
                  </a:lnTo>
                  <a:lnTo>
                    <a:pt x="5968" y="4298"/>
                  </a:lnTo>
                  <a:cubicBezTo>
                    <a:pt x="6016" y="4322"/>
                    <a:pt x="6008" y="4338"/>
                    <a:pt x="6008" y="4338"/>
                  </a:cubicBezTo>
                  <a:cubicBezTo>
                    <a:pt x="6008" y="4349"/>
                    <a:pt x="6008" y="4354"/>
                    <a:pt x="6000" y="4354"/>
                  </a:cubicBezTo>
                  <a:cubicBezTo>
                    <a:pt x="5989" y="4354"/>
                    <a:pt x="5961" y="4343"/>
                    <a:pt x="5895" y="4314"/>
                  </a:cubicBezTo>
                  <a:cubicBezTo>
                    <a:pt x="5853" y="4299"/>
                    <a:pt x="5826" y="4292"/>
                    <a:pt x="5813" y="4292"/>
                  </a:cubicBezTo>
                  <a:cubicBezTo>
                    <a:pt x="5790" y="4292"/>
                    <a:pt x="5812" y="4314"/>
                    <a:pt x="5878" y="4355"/>
                  </a:cubicBezTo>
                  <a:lnTo>
                    <a:pt x="5919" y="4420"/>
                  </a:lnTo>
                  <a:cubicBezTo>
                    <a:pt x="5901" y="4415"/>
                    <a:pt x="5887" y="4413"/>
                    <a:pt x="5878" y="4413"/>
                  </a:cubicBezTo>
                  <a:cubicBezTo>
                    <a:pt x="5823" y="4413"/>
                    <a:pt x="5893" y="4482"/>
                    <a:pt x="5927" y="4517"/>
                  </a:cubicBezTo>
                  <a:cubicBezTo>
                    <a:pt x="5890" y="4506"/>
                    <a:pt x="5864" y="4501"/>
                    <a:pt x="5850" y="4501"/>
                  </a:cubicBezTo>
                  <a:cubicBezTo>
                    <a:pt x="5819" y="4501"/>
                    <a:pt x="5837" y="4524"/>
                    <a:pt x="5903" y="4574"/>
                  </a:cubicBezTo>
                  <a:cubicBezTo>
                    <a:pt x="5943" y="4600"/>
                    <a:pt x="5944" y="4616"/>
                    <a:pt x="5907" y="4616"/>
                  </a:cubicBezTo>
                  <a:cubicBezTo>
                    <a:pt x="5899" y="4616"/>
                    <a:pt x="5889" y="4616"/>
                    <a:pt x="5878" y="4614"/>
                  </a:cubicBezTo>
                  <a:cubicBezTo>
                    <a:pt x="5869" y="4613"/>
                    <a:pt x="5861" y="4612"/>
                    <a:pt x="5854" y="4612"/>
                  </a:cubicBezTo>
                  <a:cubicBezTo>
                    <a:pt x="5818" y="4612"/>
                    <a:pt x="5809" y="4629"/>
                    <a:pt x="5789" y="4663"/>
                  </a:cubicBezTo>
                  <a:cubicBezTo>
                    <a:pt x="5822" y="4703"/>
                    <a:pt x="5757" y="4841"/>
                    <a:pt x="5643" y="4971"/>
                  </a:cubicBezTo>
                  <a:cubicBezTo>
                    <a:pt x="5530" y="5125"/>
                    <a:pt x="5424" y="5206"/>
                    <a:pt x="5473" y="5255"/>
                  </a:cubicBezTo>
                  <a:cubicBezTo>
                    <a:pt x="5466" y="5262"/>
                    <a:pt x="5462" y="5266"/>
                    <a:pt x="5454" y="5266"/>
                  </a:cubicBezTo>
                  <a:cubicBezTo>
                    <a:pt x="5445" y="5266"/>
                    <a:pt x="5431" y="5260"/>
                    <a:pt x="5400" y="5247"/>
                  </a:cubicBezTo>
                  <a:cubicBezTo>
                    <a:pt x="5385" y="5229"/>
                    <a:pt x="5374" y="5220"/>
                    <a:pt x="5368" y="5220"/>
                  </a:cubicBezTo>
                  <a:cubicBezTo>
                    <a:pt x="5358" y="5220"/>
                    <a:pt x="5367" y="5249"/>
                    <a:pt x="5408" y="5311"/>
                  </a:cubicBezTo>
                  <a:cubicBezTo>
                    <a:pt x="5422" y="5349"/>
                    <a:pt x="5442" y="5379"/>
                    <a:pt x="5440" y="5379"/>
                  </a:cubicBezTo>
                  <a:cubicBezTo>
                    <a:pt x="5438" y="5379"/>
                    <a:pt x="5425" y="5364"/>
                    <a:pt x="5392" y="5328"/>
                  </a:cubicBezTo>
                  <a:cubicBezTo>
                    <a:pt x="5378" y="5314"/>
                    <a:pt x="5365" y="5307"/>
                    <a:pt x="5352" y="5307"/>
                  </a:cubicBezTo>
                  <a:cubicBezTo>
                    <a:pt x="5325" y="5307"/>
                    <a:pt x="5297" y="5331"/>
                    <a:pt x="5254" y="5368"/>
                  </a:cubicBezTo>
                  <a:cubicBezTo>
                    <a:pt x="5205" y="5417"/>
                    <a:pt x="5141" y="5457"/>
                    <a:pt x="5173" y="5506"/>
                  </a:cubicBezTo>
                  <a:cubicBezTo>
                    <a:pt x="5173" y="5545"/>
                    <a:pt x="5173" y="5563"/>
                    <a:pt x="5171" y="5563"/>
                  </a:cubicBezTo>
                  <a:cubicBezTo>
                    <a:pt x="5168" y="5563"/>
                    <a:pt x="5164" y="5549"/>
                    <a:pt x="5157" y="5522"/>
                  </a:cubicBezTo>
                  <a:cubicBezTo>
                    <a:pt x="5131" y="5475"/>
                    <a:pt x="5094" y="5450"/>
                    <a:pt x="5062" y="5450"/>
                  </a:cubicBezTo>
                  <a:cubicBezTo>
                    <a:pt x="5023" y="5450"/>
                    <a:pt x="4990" y="5487"/>
                    <a:pt x="4995" y="5563"/>
                  </a:cubicBezTo>
                  <a:cubicBezTo>
                    <a:pt x="4988" y="5566"/>
                    <a:pt x="4982" y="5569"/>
                    <a:pt x="4975" y="5569"/>
                  </a:cubicBezTo>
                  <a:cubicBezTo>
                    <a:pt x="4964" y="5569"/>
                    <a:pt x="4950" y="5561"/>
                    <a:pt x="4930" y="5530"/>
                  </a:cubicBezTo>
                  <a:cubicBezTo>
                    <a:pt x="4914" y="5547"/>
                    <a:pt x="4897" y="5555"/>
                    <a:pt x="4873" y="5636"/>
                  </a:cubicBezTo>
                  <a:cubicBezTo>
                    <a:pt x="4824" y="5660"/>
                    <a:pt x="4784" y="5684"/>
                    <a:pt x="4735" y="5709"/>
                  </a:cubicBezTo>
                  <a:cubicBezTo>
                    <a:pt x="4703" y="5725"/>
                    <a:pt x="4687" y="5798"/>
                    <a:pt x="4687" y="5798"/>
                  </a:cubicBezTo>
                  <a:cubicBezTo>
                    <a:pt x="4669" y="5804"/>
                    <a:pt x="4656" y="5809"/>
                    <a:pt x="4656" y="5809"/>
                  </a:cubicBezTo>
                  <a:cubicBezTo>
                    <a:pt x="4655" y="5809"/>
                    <a:pt x="4657" y="5808"/>
                    <a:pt x="4662" y="5806"/>
                  </a:cubicBezTo>
                  <a:cubicBezTo>
                    <a:pt x="4654" y="5788"/>
                    <a:pt x="4640" y="5780"/>
                    <a:pt x="4619" y="5780"/>
                  </a:cubicBezTo>
                  <a:cubicBezTo>
                    <a:pt x="4575" y="5780"/>
                    <a:pt x="4502" y="5813"/>
                    <a:pt x="4403" y="5847"/>
                  </a:cubicBezTo>
                  <a:cubicBezTo>
                    <a:pt x="4323" y="5875"/>
                    <a:pt x="4245" y="5892"/>
                    <a:pt x="4188" y="5892"/>
                  </a:cubicBezTo>
                  <a:cubicBezTo>
                    <a:pt x="4147" y="5892"/>
                    <a:pt x="4116" y="5883"/>
                    <a:pt x="4103" y="5863"/>
                  </a:cubicBezTo>
                  <a:cubicBezTo>
                    <a:pt x="4103" y="5863"/>
                    <a:pt x="4087" y="5863"/>
                    <a:pt x="4078" y="5928"/>
                  </a:cubicBezTo>
                  <a:cubicBezTo>
                    <a:pt x="4078" y="6003"/>
                    <a:pt x="4069" y="6034"/>
                    <a:pt x="4054" y="6034"/>
                  </a:cubicBezTo>
                  <a:cubicBezTo>
                    <a:pt x="4045" y="6034"/>
                    <a:pt x="4034" y="6022"/>
                    <a:pt x="4022" y="6001"/>
                  </a:cubicBezTo>
                  <a:cubicBezTo>
                    <a:pt x="4002" y="5947"/>
                    <a:pt x="3974" y="5920"/>
                    <a:pt x="3949" y="5920"/>
                  </a:cubicBezTo>
                  <a:cubicBezTo>
                    <a:pt x="3921" y="5920"/>
                    <a:pt x="3896" y="5953"/>
                    <a:pt x="3892" y="6017"/>
                  </a:cubicBezTo>
                  <a:lnTo>
                    <a:pt x="3884" y="5960"/>
                  </a:lnTo>
                  <a:cubicBezTo>
                    <a:pt x="3872" y="5916"/>
                    <a:pt x="3857" y="5897"/>
                    <a:pt x="3842" y="5897"/>
                  </a:cubicBezTo>
                  <a:cubicBezTo>
                    <a:pt x="3816" y="5897"/>
                    <a:pt x="3792" y="5953"/>
                    <a:pt x="3787" y="6025"/>
                  </a:cubicBezTo>
                  <a:cubicBezTo>
                    <a:pt x="3769" y="5985"/>
                    <a:pt x="3752" y="5945"/>
                    <a:pt x="3738" y="5945"/>
                  </a:cubicBezTo>
                  <a:cubicBezTo>
                    <a:pt x="3732" y="5945"/>
                    <a:pt x="3726" y="5952"/>
                    <a:pt x="3722" y="5968"/>
                  </a:cubicBezTo>
                  <a:cubicBezTo>
                    <a:pt x="3697" y="5968"/>
                    <a:pt x="3697" y="5968"/>
                    <a:pt x="3689" y="5855"/>
                  </a:cubicBezTo>
                  <a:cubicBezTo>
                    <a:pt x="3689" y="5790"/>
                    <a:pt x="3681" y="5733"/>
                    <a:pt x="3665" y="5733"/>
                  </a:cubicBezTo>
                  <a:cubicBezTo>
                    <a:pt x="3641" y="5733"/>
                    <a:pt x="3649" y="5798"/>
                    <a:pt x="3649" y="5855"/>
                  </a:cubicBezTo>
                  <a:lnTo>
                    <a:pt x="3608" y="5855"/>
                  </a:lnTo>
                  <a:cubicBezTo>
                    <a:pt x="3608" y="5855"/>
                    <a:pt x="3592" y="5855"/>
                    <a:pt x="3592" y="5919"/>
                  </a:cubicBezTo>
                  <a:cubicBezTo>
                    <a:pt x="3592" y="5976"/>
                    <a:pt x="3568" y="5976"/>
                    <a:pt x="3551" y="5976"/>
                  </a:cubicBezTo>
                  <a:cubicBezTo>
                    <a:pt x="3551" y="5960"/>
                    <a:pt x="3549" y="5953"/>
                    <a:pt x="3547" y="5953"/>
                  </a:cubicBezTo>
                  <a:cubicBezTo>
                    <a:pt x="3541" y="5953"/>
                    <a:pt x="3534" y="5993"/>
                    <a:pt x="3551" y="6033"/>
                  </a:cubicBezTo>
                  <a:cubicBezTo>
                    <a:pt x="3551" y="6098"/>
                    <a:pt x="3551" y="6155"/>
                    <a:pt x="3527" y="6155"/>
                  </a:cubicBezTo>
                  <a:lnTo>
                    <a:pt x="3527" y="6276"/>
                  </a:lnTo>
                  <a:cubicBezTo>
                    <a:pt x="3527" y="6398"/>
                    <a:pt x="3527" y="6455"/>
                    <a:pt x="3576" y="6511"/>
                  </a:cubicBezTo>
                  <a:cubicBezTo>
                    <a:pt x="3637" y="6544"/>
                    <a:pt x="3689" y="6577"/>
                    <a:pt x="3722" y="6577"/>
                  </a:cubicBezTo>
                  <a:cubicBezTo>
                    <a:pt x="3745" y="6577"/>
                    <a:pt x="3758" y="6559"/>
                    <a:pt x="3754" y="6511"/>
                  </a:cubicBezTo>
                  <a:cubicBezTo>
                    <a:pt x="3754" y="6511"/>
                    <a:pt x="3778" y="6446"/>
                    <a:pt x="3803" y="6446"/>
                  </a:cubicBezTo>
                  <a:cubicBezTo>
                    <a:pt x="3827" y="6446"/>
                    <a:pt x="3860" y="6503"/>
                    <a:pt x="3860" y="6503"/>
                  </a:cubicBezTo>
                  <a:cubicBezTo>
                    <a:pt x="3860" y="6537"/>
                    <a:pt x="3896" y="6548"/>
                    <a:pt x="3953" y="6548"/>
                  </a:cubicBezTo>
                  <a:cubicBezTo>
                    <a:pt x="3992" y="6548"/>
                    <a:pt x="4041" y="6542"/>
                    <a:pt x="4095" y="6536"/>
                  </a:cubicBezTo>
                  <a:cubicBezTo>
                    <a:pt x="4184" y="6522"/>
                    <a:pt x="4246" y="6508"/>
                    <a:pt x="4290" y="6508"/>
                  </a:cubicBezTo>
                  <a:cubicBezTo>
                    <a:pt x="4322" y="6508"/>
                    <a:pt x="4345" y="6515"/>
                    <a:pt x="4362" y="6536"/>
                  </a:cubicBezTo>
                  <a:cubicBezTo>
                    <a:pt x="4394" y="6580"/>
                    <a:pt x="4420" y="6585"/>
                    <a:pt x="4431" y="6585"/>
                  </a:cubicBezTo>
                  <a:cubicBezTo>
                    <a:pt x="4434" y="6585"/>
                    <a:pt x="4435" y="6584"/>
                    <a:pt x="4435" y="6584"/>
                  </a:cubicBezTo>
                  <a:cubicBezTo>
                    <a:pt x="4419" y="6528"/>
                    <a:pt x="4573" y="6487"/>
                    <a:pt x="4743" y="6422"/>
                  </a:cubicBezTo>
                  <a:cubicBezTo>
                    <a:pt x="4922" y="6357"/>
                    <a:pt x="5084" y="6268"/>
                    <a:pt x="5059" y="6219"/>
                  </a:cubicBezTo>
                  <a:lnTo>
                    <a:pt x="5100" y="6187"/>
                  </a:lnTo>
                  <a:cubicBezTo>
                    <a:pt x="5114" y="6212"/>
                    <a:pt x="5131" y="6221"/>
                    <a:pt x="5150" y="6221"/>
                  </a:cubicBezTo>
                  <a:cubicBezTo>
                    <a:pt x="5173" y="6221"/>
                    <a:pt x="5199" y="6205"/>
                    <a:pt x="5222" y="6187"/>
                  </a:cubicBezTo>
                  <a:cubicBezTo>
                    <a:pt x="5230" y="6147"/>
                    <a:pt x="5254" y="6114"/>
                    <a:pt x="5287" y="6082"/>
                  </a:cubicBezTo>
                  <a:cubicBezTo>
                    <a:pt x="5302" y="6109"/>
                    <a:pt x="5316" y="6119"/>
                    <a:pt x="5330" y="6119"/>
                  </a:cubicBezTo>
                  <a:cubicBezTo>
                    <a:pt x="5346" y="6119"/>
                    <a:pt x="5363" y="6107"/>
                    <a:pt x="5384" y="6090"/>
                  </a:cubicBezTo>
                  <a:cubicBezTo>
                    <a:pt x="5432" y="6065"/>
                    <a:pt x="5449" y="6049"/>
                    <a:pt x="5416" y="6001"/>
                  </a:cubicBezTo>
                  <a:cubicBezTo>
                    <a:pt x="5497" y="5936"/>
                    <a:pt x="5586" y="5895"/>
                    <a:pt x="5684" y="5871"/>
                  </a:cubicBezTo>
                  <a:cubicBezTo>
                    <a:pt x="5692" y="5874"/>
                    <a:pt x="5699" y="5876"/>
                    <a:pt x="5704" y="5876"/>
                  </a:cubicBezTo>
                  <a:cubicBezTo>
                    <a:pt x="5736" y="5876"/>
                    <a:pt x="5722" y="5822"/>
                    <a:pt x="5708" y="5774"/>
                  </a:cubicBezTo>
                  <a:cubicBezTo>
                    <a:pt x="5668" y="5725"/>
                    <a:pt x="5643" y="5668"/>
                    <a:pt x="5659" y="5652"/>
                  </a:cubicBezTo>
                  <a:lnTo>
                    <a:pt x="5659" y="5652"/>
                  </a:lnTo>
                  <a:cubicBezTo>
                    <a:pt x="5659" y="5652"/>
                    <a:pt x="5700" y="5692"/>
                    <a:pt x="5741" y="5741"/>
                  </a:cubicBezTo>
                  <a:cubicBezTo>
                    <a:pt x="5754" y="5773"/>
                    <a:pt x="5760" y="5787"/>
                    <a:pt x="5770" y="5787"/>
                  </a:cubicBezTo>
                  <a:cubicBezTo>
                    <a:pt x="5778" y="5787"/>
                    <a:pt x="5788" y="5779"/>
                    <a:pt x="5805" y="5765"/>
                  </a:cubicBezTo>
                  <a:lnTo>
                    <a:pt x="5846" y="5725"/>
                  </a:lnTo>
                  <a:cubicBezTo>
                    <a:pt x="5805" y="5684"/>
                    <a:pt x="5895" y="5595"/>
                    <a:pt x="6016" y="5457"/>
                  </a:cubicBezTo>
                  <a:cubicBezTo>
                    <a:pt x="6170" y="5271"/>
                    <a:pt x="6211" y="5206"/>
                    <a:pt x="6162" y="5174"/>
                  </a:cubicBezTo>
                  <a:cubicBezTo>
                    <a:pt x="6113" y="5141"/>
                    <a:pt x="6130" y="5125"/>
                    <a:pt x="6219" y="5092"/>
                  </a:cubicBezTo>
                  <a:cubicBezTo>
                    <a:pt x="6462" y="5052"/>
                    <a:pt x="6462" y="5044"/>
                    <a:pt x="6422" y="4995"/>
                  </a:cubicBezTo>
                  <a:lnTo>
                    <a:pt x="6422" y="4995"/>
                  </a:lnTo>
                  <a:cubicBezTo>
                    <a:pt x="6418" y="5001"/>
                    <a:pt x="6412" y="5004"/>
                    <a:pt x="6404" y="5004"/>
                  </a:cubicBezTo>
                  <a:cubicBezTo>
                    <a:pt x="6382" y="5004"/>
                    <a:pt x="6345" y="4979"/>
                    <a:pt x="6308" y="4955"/>
                  </a:cubicBezTo>
                  <a:cubicBezTo>
                    <a:pt x="6239" y="4917"/>
                    <a:pt x="6219" y="4894"/>
                    <a:pt x="6247" y="4894"/>
                  </a:cubicBezTo>
                  <a:cubicBezTo>
                    <a:pt x="6263" y="4894"/>
                    <a:pt x="6291" y="4900"/>
                    <a:pt x="6332" y="4914"/>
                  </a:cubicBezTo>
                  <a:cubicBezTo>
                    <a:pt x="6340" y="4918"/>
                    <a:pt x="6347" y="4920"/>
                    <a:pt x="6354" y="4920"/>
                  </a:cubicBezTo>
                  <a:cubicBezTo>
                    <a:pt x="6454" y="4920"/>
                    <a:pt x="6560" y="4577"/>
                    <a:pt x="6454" y="4517"/>
                  </a:cubicBezTo>
                  <a:cubicBezTo>
                    <a:pt x="6434" y="4507"/>
                    <a:pt x="6422" y="4501"/>
                    <a:pt x="6423" y="4501"/>
                  </a:cubicBezTo>
                  <a:lnTo>
                    <a:pt x="6423" y="4501"/>
                  </a:lnTo>
                  <a:cubicBezTo>
                    <a:pt x="6423" y="4501"/>
                    <a:pt x="6449" y="4513"/>
                    <a:pt x="6511" y="4541"/>
                  </a:cubicBezTo>
                  <a:cubicBezTo>
                    <a:pt x="6521" y="4544"/>
                    <a:pt x="6530" y="4546"/>
                    <a:pt x="6538" y="4546"/>
                  </a:cubicBezTo>
                  <a:cubicBezTo>
                    <a:pt x="6572" y="4546"/>
                    <a:pt x="6583" y="4515"/>
                    <a:pt x="6616" y="4436"/>
                  </a:cubicBezTo>
                  <a:lnTo>
                    <a:pt x="6641" y="4363"/>
                  </a:lnTo>
                  <a:cubicBezTo>
                    <a:pt x="6538" y="4331"/>
                    <a:pt x="6627" y="4208"/>
                    <a:pt x="6684" y="4208"/>
                  </a:cubicBezTo>
                  <a:cubicBezTo>
                    <a:pt x="6686" y="4208"/>
                    <a:pt x="6687" y="4209"/>
                    <a:pt x="6689" y="4209"/>
                  </a:cubicBezTo>
                  <a:cubicBezTo>
                    <a:pt x="6754" y="4201"/>
                    <a:pt x="6754" y="4201"/>
                    <a:pt x="6770" y="4144"/>
                  </a:cubicBezTo>
                  <a:cubicBezTo>
                    <a:pt x="6676" y="4050"/>
                    <a:pt x="6749" y="3933"/>
                    <a:pt x="6805" y="3933"/>
                  </a:cubicBezTo>
                  <a:cubicBezTo>
                    <a:pt x="6807" y="3933"/>
                    <a:pt x="6809" y="3933"/>
                    <a:pt x="6811" y="3933"/>
                  </a:cubicBezTo>
                  <a:cubicBezTo>
                    <a:pt x="6811" y="3933"/>
                    <a:pt x="6819" y="3909"/>
                    <a:pt x="6827" y="3884"/>
                  </a:cubicBezTo>
                  <a:cubicBezTo>
                    <a:pt x="6786" y="3860"/>
                    <a:pt x="6770" y="3811"/>
                    <a:pt x="6778" y="3771"/>
                  </a:cubicBezTo>
                  <a:cubicBezTo>
                    <a:pt x="6791" y="3705"/>
                    <a:pt x="6794" y="3677"/>
                    <a:pt x="6760" y="3677"/>
                  </a:cubicBezTo>
                  <a:cubicBezTo>
                    <a:pt x="6752" y="3677"/>
                    <a:pt x="6742" y="3679"/>
                    <a:pt x="6730" y="3682"/>
                  </a:cubicBezTo>
                  <a:cubicBezTo>
                    <a:pt x="6673" y="3682"/>
                    <a:pt x="6616" y="3674"/>
                    <a:pt x="6616" y="3649"/>
                  </a:cubicBezTo>
                  <a:lnTo>
                    <a:pt x="6673" y="3649"/>
                  </a:lnTo>
                  <a:cubicBezTo>
                    <a:pt x="6676" y="3650"/>
                    <a:pt x="6679" y="3650"/>
                    <a:pt x="6682" y="3650"/>
                  </a:cubicBezTo>
                  <a:cubicBezTo>
                    <a:pt x="6738" y="3650"/>
                    <a:pt x="6738" y="3579"/>
                    <a:pt x="6746" y="3479"/>
                  </a:cubicBezTo>
                  <a:cubicBezTo>
                    <a:pt x="6762" y="3349"/>
                    <a:pt x="6754" y="3293"/>
                    <a:pt x="6811" y="3268"/>
                  </a:cubicBezTo>
                  <a:lnTo>
                    <a:pt x="6754" y="3244"/>
                  </a:lnTo>
                  <a:cubicBezTo>
                    <a:pt x="6689" y="3220"/>
                    <a:pt x="6689" y="3195"/>
                    <a:pt x="6746" y="3187"/>
                  </a:cubicBezTo>
                  <a:cubicBezTo>
                    <a:pt x="6811" y="3139"/>
                    <a:pt x="6803" y="3049"/>
                    <a:pt x="6738" y="3009"/>
                  </a:cubicBezTo>
                  <a:cubicBezTo>
                    <a:pt x="6738" y="2984"/>
                    <a:pt x="6730" y="2952"/>
                    <a:pt x="6730" y="2952"/>
                  </a:cubicBezTo>
                  <a:cubicBezTo>
                    <a:pt x="6843" y="2912"/>
                    <a:pt x="6835" y="2830"/>
                    <a:pt x="6713" y="2822"/>
                  </a:cubicBezTo>
                  <a:cubicBezTo>
                    <a:pt x="6770" y="2814"/>
                    <a:pt x="6770" y="2790"/>
                    <a:pt x="6762" y="2766"/>
                  </a:cubicBezTo>
                  <a:cubicBezTo>
                    <a:pt x="6705" y="2717"/>
                    <a:pt x="6673" y="2620"/>
                    <a:pt x="6730" y="2603"/>
                  </a:cubicBezTo>
                  <a:lnTo>
                    <a:pt x="6730" y="2579"/>
                  </a:lnTo>
                  <a:cubicBezTo>
                    <a:pt x="6665" y="2571"/>
                    <a:pt x="6657" y="2547"/>
                    <a:pt x="6649" y="2514"/>
                  </a:cubicBezTo>
                  <a:cubicBezTo>
                    <a:pt x="6641" y="2490"/>
                    <a:pt x="6641" y="2466"/>
                    <a:pt x="6576" y="2457"/>
                  </a:cubicBezTo>
                  <a:cubicBezTo>
                    <a:pt x="6511" y="2449"/>
                    <a:pt x="6503" y="2425"/>
                    <a:pt x="6503" y="2425"/>
                  </a:cubicBezTo>
                  <a:cubicBezTo>
                    <a:pt x="6499" y="2413"/>
                    <a:pt x="6513" y="2409"/>
                    <a:pt x="6536" y="2409"/>
                  </a:cubicBezTo>
                  <a:cubicBezTo>
                    <a:pt x="6559" y="2409"/>
                    <a:pt x="6592" y="2413"/>
                    <a:pt x="6624" y="2417"/>
                  </a:cubicBezTo>
                  <a:cubicBezTo>
                    <a:pt x="6636" y="2422"/>
                    <a:pt x="6645" y="2424"/>
                    <a:pt x="6652" y="2424"/>
                  </a:cubicBezTo>
                  <a:cubicBezTo>
                    <a:pt x="6686" y="2424"/>
                    <a:pt x="6651" y="2363"/>
                    <a:pt x="6535" y="2336"/>
                  </a:cubicBezTo>
                  <a:cubicBezTo>
                    <a:pt x="6443" y="2314"/>
                    <a:pt x="6413" y="2307"/>
                    <a:pt x="6441" y="2307"/>
                  </a:cubicBezTo>
                  <a:cubicBezTo>
                    <a:pt x="6455" y="2307"/>
                    <a:pt x="6484" y="2309"/>
                    <a:pt x="6527" y="2312"/>
                  </a:cubicBezTo>
                  <a:cubicBezTo>
                    <a:pt x="6549" y="2312"/>
                    <a:pt x="6570" y="2312"/>
                    <a:pt x="6587" y="2312"/>
                  </a:cubicBezTo>
                  <a:cubicBezTo>
                    <a:pt x="6620" y="2312"/>
                    <a:pt x="6632" y="2309"/>
                    <a:pt x="6584" y="2287"/>
                  </a:cubicBezTo>
                  <a:cubicBezTo>
                    <a:pt x="6578" y="2270"/>
                    <a:pt x="6555" y="2256"/>
                    <a:pt x="6534" y="2256"/>
                  </a:cubicBezTo>
                  <a:cubicBezTo>
                    <a:pt x="6526" y="2256"/>
                    <a:pt x="6518" y="2258"/>
                    <a:pt x="6511" y="2263"/>
                  </a:cubicBezTo>
                  <a:lnTo>
                    <a:pt x="6486" y="2190"/>
                  </a:lnTo>
                  <a:cubicBezTo>
                    <a:pt x="6527" y="2117"/>
                    <a:pt x="6511" y="2093"/>
                    <a:pt x="6503" y="2068"/>
                  </a:cubicBezTo>
                  <a:cubicBezTo>
                    <a:pt x="6438" y="2068"/>
                    <a:pt x="6438" y="2068"/>
                    <a:pt x="6478" y="2020"/>
                  </a:cubicBezTo>
                  <a:cubicBezTo>
                    <a:pt x="6511" y="2006"/>
                    <a:pt x="6520" y="1992"/>
                    <a:pt x="6501" y="1992"/>
                  </a:cubicBezTo>
                  <a:cubicBezTo>
                    <a:pt x="6487" y="1992"/>
                    <a:pt x="6458" y="1999"/>
                    <a:pt x="6413" y="2020"/>
                  </a:cubicBezTo>
                  <a:cubicBezTo>
                    <a:pt x="6349" y="2020"/>
                    <a:pt x="6341" y="2003"/>
                    <a:pt x="6381" y="1947"/>
                  </a:cubicBezTo>
                  <a:cubicBezTo>
                    <a:pt x="6458" y="1911"/>
                    <a:pt x="6475" y="1889"/>
                    <a:pt x="6455" y="1889"/>
                  </a:cubicBezTo>
                  <a:cubicBezTo>
                    <a:pt x="6449" y="1889"/>
                    <a:pt x="6437" y="1892"/>
                    <a:pt x="6422" y="1898"/>
                  </a:cubicBezTo>
                  <a:cubicBezTo>
                    <a:pt x="6412" y="1899"/>
                    <a:pt x="6404" y="1900"/>
                    <a:pt x="6397" y="1900"/>
                  </a:cubicBezTo>
                  <a:cubicBezTo>
                    <a:pt x="6355" y="1900"/>
                    <a:pt x="6349" y="1882"/>
                    <a:pt x="6349" y="1882"/>
                  </a:cubicBezTo>
                  <a:cubicBezTo>
                    <a:pt x="6405" y="1849"/>
                    <a:pt x="6292" y="1639"/>
                    <a:pt x="6154" y="1444"/>
                  </a:cubicBezTo>
                  <a:cubicBezTo>
                    <a:pt x="6149" y="1439"/>
                    <a:pt x="6139" y="1436"/>
                    <a:pt x="6126" y="1436"/>
                  </a:cubicBezTo>
                  <a:cubicBezTo>
                    <a:pt x="6098" y="1436"/>
                    <a:pt x="6058" y="1449"/>
                    <a:pt x="6024" y="1476"/>
                  </a:cubicBezTo>
                  <a:cubicBezTo>
                    <a:pt x="5990" y="1505"/>
                    <a:pt x="5976" y="1516"/>
                    <a:pt x="5974" y="1516"/>
                  </a:cubicBezTo>
                  <a:cubicBezTo>
                    <a:pt x="5970" y="1516"/>
                    <a:pt x="5996" y="1487"/>
                    <a:pt x="6016" y="1452"/>
                  </a:cubicBezTo>
                  <a:cubicBezTo>
                    <a:pt x="6086" y="1377"/>
                    <a:pt x="6105" y="1332"/>
                    <a:pt x="6085" y="1332"/>
                  </a:cubicBezTo>
                  <a:cubicBezTo>
                    <a:pt x="6071" y="1332"/>
                    <a:pt x="6035" y="1357"/>
                    <a:pt x="5984" y="1412"/>
                  </a:cubicBezTo>
                  <a:cubicBezTo>
                    <a:pt x="5945" y="1458"/>
                    <a:pt x="5925" y="1483"/>
                    <a:pt x="5921" y="1483"/>
                  </a:cubicBezTo>
                  <a:cubicBezTo>
                    <a:pt x="5918" y="1483"/>
                    <a:pt x="5934" y="1454"/>
                    <a:pt x="5968" y="1395"/>
                  </a:cubicBezTo>
                  <a:cubicBezTo>
                    <a:pt x="5989" y="1358"/>
                    <a:pt x="5996" y="1346"/>
                    <a:pt x="5981" y="1346"/>
                  </a:cubicBezTo>
                  <a:cubicBezTo>
                    <a:pt x="5972" y="1346"/>
                    <a:pt x="5958" y="1349"/>
                    <a:pt x="5935" y="1355"/>
                  </a:cubicBezTo>
                  <a:cubicBezTo>
                    <a:pt x="5917" y="1370"/>
                    <a:pt x="5903" y="1376"/>
                    <a:pt x="5896" y="1376"/>
                  </a:cubicBezTo>
                  <a:cubicBezTo>
                    <a:pt x="5883" y="1376"/>
                    <a:pt x="5888" y="1359"/>
                    <a:pt x="5919" y="1339"/>
                  </a:cubicBezTo>
                  <a:cubicBezTo>
                    <a:pt x="5944" y="1289"/>
                    <a:pt x="5964" y="1244"/>
                    <a:pt x="5950" y="1244"/>
                  </a:cubicBezTo>
                  <a:cubicBezTo>
                    <a:pt x="5946" y="1244"/>
                    <a:pt x="5938" y="1248"/>
                    <a:pt x="5927" y="1258"/>
                  </a:cubicBezTo>
                  <a:cubicBezTo>
                    <a:pt x="5927" y="1258"/>
                    <a:pt x="5911" y="1241"/>
                    <a:pt x="5943" y="1176"/>
                  </a:cubicBezTo>
                  <a:cubicBezTo>
                    <a:pt x="5955" y="1148"/>
                    <a:pt x="5945" y="1138"/>
                    <a:pt x="5925" y="1138"/>
                  </a:cubicBezTo>
                  <a:cubicBezTo>
                    <a:pt x="5905" y="1138"/>
                    <a:pt x="5874" y="1148"/>
                    <a:pt x="5846" y="1160"/>
                  </a:cubicBezTo>
                  <a:cubicBezTo>
                    <a:pt x="5806" y="1167"/>
                    <a:pt x="5776" y="1171"/>
                    <a:pt x="5756" y="1171"/>
                  </a:cubicBezTo>
                  <a:cubicBezTo>
                    <a:pt x="5708" y="1171"/>
                    <a:pt x="5720" y="1149"/>
                    <a:pt x="5789" y="1103"/>
                  </a:cubicBezTo>
                  <a:cubicBezTo>
                    <a:pt x="5859" y="1060"/>
                    <a:pt x="5822" y="1021"/>
                    <a:pt x="5760" y="1021"/>
                  </a:cubicBezTo>
                  <a:cubicBezTo>
                    <a:pt x="5729" y="1021"/>
                    <a:pt x="5692" y="1031"/>
                    <a:pt x="5659" y="1055"/>
                  </a:cubicBezTo>
                  <a:cubicBezTo>
                    <a:pt x="5606" y="1095"/>
                    <a:pt x="5582" y="1113"/>
                    <a:pt x="5578" y="1113"/>
                  </a:cubicBezTo>
                  <a:cubicBezTo>
                    <a:pt x="5574" y="1113"/>
                    <a:pt x="5584" y="1101"/>
                    <a:pt x="5603" y="1079"/>
                  </a:cubicBezTo>
                  <a:cubicBezTo>
                    <a:pt x="5635" y="1039"/>
                    <a:pt x="5619" y="1022"/>
                    <a:pt x="5619" y="1022"/>
                  </a:cubicBezTo>
                  <a:cubicBezTo>
                    <a:pt x="5603" y="1006"/>
                    <a:pt x="5586" y="990"/>
                    <a:pt x="5619" y="941"/>
                  </a:cubicBezTo>
                  <a:cubicBezTo>
                    <a:pt x="5619" y="941"/>
                    <a:pt x="5609" y="931"/>
                    <a:pt x="5567" y="931"/>
                  </a:cubicBezTo>
                  <a:cubicBezTo>
                    <a:pt x="5557" y="931"/>
                    <a:pt x="5544" y="932"/>
                    <a:pt x="5530" y="933"/>
                  </a:cubicBezTo>
                  <a:cubicBezTo>
                    <a:pt x="5503" y="948"/>
                    <a:pt x="5481" y="954"/>
                    <a:pt x="5463" y="954"/>
                  </a:cubicBezTo>
                  <a:cubicBezTo>
                    <a:pt x="5404" y="954"/>
                    <a:pt x="5403" y="877"/>
                    <a:pt x="5441" y="795"/>
                  </a:cubicBezTo>
                  <a:lnTo>
                    <a:pt x="5441" y="795"/>
                  </a:lnTo>
                  <a:lnTo>
                    <a:pt x="5368" y="812"/>
                  </a:lnTo>
                  <a:cubicBezTo>
                    <a:pt x="5317" y="858"/>
                    <a:pt x="5277" y="888"/>
                    <a:pt x="5263" y="888"/>
                  </a:cubicBezTo>
                  <a:cubicBezTo>
                    <a:pt x="5253" y="888"/>
                    <a:pt x="5258" y="870"/>
                    <a:pt x="5287" y="828"/>
                  </a:cubicBezTo>
                  <a:cubicBezTo>
                    <a:pt x="5299" y="812"/>
                    <a:pt x="5311" y="797"/>
                    <a:pt x="5321" y="785"/>
                  </a:cubicBezTo>
                  <a:lnTo>
                    <a:pt x="5321" y="785"/>
                  </a:lnTo>
                  <a:cubicBezTo>
                    <a:pt x="5301" y="801"/>
                    <a:pt x="5283" y="808"/>
                    <a:pt x="5269" y="808"/>
                  </a:cubicBezTo>
                  <a:cubicBezTo>
                    <a:pt x="5221" y="808"/>
                    <a:pt x="5205" y="731"/>
                    <a:pt x="5254" y="658"/>
                  </a:cubicBezTo>
                  <a:cubicBezTo>
                    <a:pt x="5287" y="609"/>
                    <a:pt x="5287" y="609"/>
                    <a:pt x="5262" y="593"/>
                  </a:cubicBezTo>
                  <a:lnTo>
                    <a:pt x="5262" y="593"/>
                  </a:lnTo>
                  <a:lnTo>
                    <a:pt x="5230" y="641"/>
                  </a:lnTo>
                  <a:cubicBezTo>
                    <a:pt x="5201" y="684"/>
                    <a:pt x="5173" y="733"/>
                    <a:pt x="5150" y="733"/>
                  </a:cubicBezTo>
                  <a:cubicBezTo>
                    <a:pt x="5146" y="733"/>
                    <a:pt x="5143" y="732"/>
                    <a:pt x="5141" y="731"/>
                  </a:cubicBezTo>
                  <a:cubicBezTo>
                    <a:pt x="5124" y="714"/>
                    <a:pt x="5100" y="706"/>
                    <a:pt x="5132" y="649"/>
                  </a:cubicBezTo>
                  <a:cubicBezTo>
                    <a:pt x="5138" y="602"/>
                    <a:pt x="5144" y="555"/>
                    <a:pt x="5134" y="555"/>
                  </a:cubicBezTo>
                  <a:cubicBezTo>
                    <a:pt x="5131" y="555"/>
                    <a:pt x="5125" y="561"/>
                    <a:pt x="5116" y="576"/>
                  </a:cubicBezTo>
                  <a:cubicBezTo>
                    <a:pt x="5116" y="576"/>
                    <a:pt x="5100" y="560"/>
                    <a:pt x="5100" y="495"/>
                  </a:cubicBezTo>
                  <a:lnTo>
                    <a:pt x="5011" y="447"/>
                  </a:lnTo>
                  <a:cubicBezTo>
                    <a:pt x="4991" y="461"/>
                    <a:pt x="4974" y="467"/>
                    <a:pt x="4960" y="467"/>
                  </a:cubicBezTo>
                  <a:cubicBezTo>
                    <a:pt x="4934" y="467"/>
                    <a:pt x="4922" y="444"/>
                    <a:pt x="4938" y="406"/>
                  </a:cubicBezTo>
                  <a:cubicBezTo>
                    <a:pt x="4930" y="404"/>
                    <a:pt x="4921" y="403"/>
                    <a:pt x="4912" y="403"/>
                  </a:cubicBezTo>
                  <a:cubicBezTo>
                    <a:pt x="4886" y="403"/>
                    <a:pt x="4859" y="412"/>
                    <a:pt x="4841" y="431"/>
                  </a:cubicBezTo>
                  <a:cubicBezTo>
                    <a:pt x="4792" y="406"/>
                    <a:pt x="4768" y="390"/>
                    <a:pt x="4792" y="341"/>
                  </a:cubicBezTo>
                  <a:cubicBezTo>
                    <a:pt x="4805" y="311"/>
                    <a:pt x="4811" y="297"/>
                    <a:pt x="4806" y="297"/>
                  </a:cubicBezTo>
                  <a:cubicBezTo>
                    <a:pt x="4802" y="297"/>
                    <a:pt x="4790" y="307"/>
                    <a:pt x="4768" y="325"/>
                  </a:cubicBezTo>
                  <a:cubicBezTo>
                    <a:pt x="4752" y="362"/>
                    <a:pt x="4736" y="371"/>
                    <a:pt x="4720" y="371"/>
                  </a:cubicBezTo>
                  <a:cubicBezTo>
                    <a:pt x="4712" y="371"/>
                    <a:pt x="4703" y="369"/>
                    <a:pt x="4695" y="366"/>
                  </a:cubicBezTo>
                  <a:lnTo>
                    <a:pt x="4646" y="349"/>
                  </a:lnTo>
                  <a:cubicBezTo>
                    <a:pt x="4634" y="384"/>
                    <a:pt x="4631" y="394"/>
                    <a:pt x="4621" y="394"/>
                  </a:cubicBezTo>
                  <a:cubicBezTo>
                    <a:pt x="4618" y="394"/>
                    <a:pt x="4613" y="392"/>
                    <a:pt x="4605" y="390"/>
                  </a:cubicBezTo>
                  <a:cubicBezTo>
                    <a:pt x="4581" y="382"/>
                    <a:pt x="4524" y="301"/>
                    <a:pt x="4500" y="293"/>
                  </a:cubicBezTo>
                  <a:cubicBezTo>
                    <a:pt x="4472" y="283"/>
                    <a:pt x="4455" y="278"/>
                    <a:pt x="4445" y="278"/>
                  </a:cubicBezTo>
                  <a:cubicBezTo>
                    <a:pt x="4428" y="278"/>
                    <a:pt x="4430" y="293"/>
                    <a:pt x="4435" y="333"/>
                  </a:cubicBezTo>
                  <a:cubicBezTo>
                    <a:pt x="4450" y="338"/>
                    <a:pt x="4450" y="362"/>
                    <a:pt x="4440" y="362"/>
                  </a:cubicBezTo>
                  <a:cubicBezTo>
                    <a:pt x="4433" y="362"/>
                    <a:pt x="4423" y="353"/>
                    <a:pt x="4411" y="325"/>
                  </a:cubicBezTo>
                  <a:cubicBezTo>
                    <a:pt x="4387" y="317"/>
                    <a:pt x="4322" y="236"/>
                    <a:pt x="4249" y="220"/>
                  </a:cubicBezTo>
                  <a:cubicBezTo>
                    <a:pt x="4208" y="207"/>
                    <a:pt x="4183" y="201"/>
                    <a:pt x="4167" y="201"/>
                  </a:cubicBezTo>
                  <a:cubicBezTo>
                    <a:pt x="4142" y="201"/>
                    <a:pt x="4140" y="217"/>
                    <a:pt x="4135" y="252"/>
                  </a:cubicBezTo>
                  <a:cubicBezTo>
                    <a:pt x="4135" y="313"/>
                    <a:pt x="4129" y="343"/>
                    <a:pt x="4123" y="343"/>
                  </a:cubicBezTo>
                  <a:cubicBezTo>
                    <a:pt x="4117" y="343"/>
                    <a:pt x="4111" y="313"/>
                    <a:pt x="4111" y="252"/>
                  </a:cubicBezTo>
                  <a:cubicBezTo>
                    <a:pt x="4091" y="173"/>
                    <a:pt x="4074" y="140"/>
                    <a:pt x="4063" y="140"/>
                  </a:cubicBezTo>
                  <a:cubicBezTo>
                    <a:pt x="4055" y="140"/>
                    <a:pt x="4049" y="154"/>
                    <a:pt x="4046" y="179"/>
                  </a:cubicBezTo>
                  <a:cubicBezTo>
                    <a:pt x="4005" y="228"/>
                    <a:pt x="4005" y="228"/>
                    <a:pt x="3981" y="228"/>
                  </a:cubicBezTo>
                  <a:cubicBezTo>
                    <a:pt x="3986" y="196"/>
                    <a:pt x="3980" y="180"/>
                    <a:pt x="3964" y="180"/>
                  </a:cubicBezTo>
                  <a:cubicBezTo>
                    <a:pt x="3952" y="180"/>
                    <a:pt x="3933" y="190"/>
                    <a:pt x="3908" y="212"/>
                  </a:cubicBezTo>
                  <a:cubicBezTo>
                    <a:pt x="3876" y="212"/>
                    <a:pt x="3876" y="212"/>
                    <a:pt x="3884" y="147"/>
                  </a:cubicBezTo>
                  <a:lnTo>
                    <a:pt x="3835" y="147"/>
                  </a:lnTo>
                  <a:cubicBezTo>
                    <a:pt x="3810" y="190"/>
                    <a:pt x="3773" y="207"/>
                    <a:pt x="3736" y="207"/>
                  </a:cubicBezTo>
                  <a:cubicBezTo>
                    <a:pt x="3676" y="207"/>
                    <a:pt x="3615" y="165"/>
                    <a:pt x="3600" y="131"/>
                  </a:cubicBezTo>
                  <a:cubicBezTo>
                    <a:pt x="3600" y="131"/>
                    <a:pt x="3599" y="130"/>
                    <a:pt x="3597" y="130"/>
                  </a:cubicBezTo>
                  <a:cubicBezTo>
                    <a:pt x="3587" y="130"/>
                    <a:pt x="3563" y="135"/>
                    <a:pt x="3543" y="187"/>
                  </a:cubicBezTo>
                  <a:cubicBezTo>
                    <a:pt x="3531" y="243"/>
                    <a:pt x="3521" y="271"/>
                    <a:pt x="3514" y="271"/>
                  </a:cubicBezTo>
                  <a:cubicBezTo>
                    <a:pt x="3507" y="271"/>
                    <a:pt x="3503" y="241"/>
                    <a:pt x="3503" y="179"/>
                  </a:cubicBezTo>
                  <a:cubicBezTo>
                    <a:pt x="3503" y="122"/>
                    <a:pt x="3503" y="94"/>
                    <a:pt x="3500" y="94"/>
                  </a:cubicBezTo>
                  <a:cubicBezTo>
                    <a:pt x="3497" y="94"/>
                    <a:pt x="3491" y="122"/>
                    <a:pt x="3478" y="179"/>
                  </a:cubicBezTo>
                  <a:cubicBezTo>
                    <a:pt x="3472" y="207"/>
                    <a:pt x="3450" y="222"/>
                    <a:pt x="3429" y="222"/>
                  </a:cubicBezTo>
                  <a:cubicBezTo>
                    <a:pt x="3400" y="222"/>
                    <a:pt x="3372" y="193"/>
                    <a:pt x="3381" y="122"/>
                  </a:cubicBezTo>
                  <a:lnTo>
                    <a:pt x="33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2" name="Google Shape;8852;p32"/>
            <p:cNvSpPr/>
            <p:nvPr/>
          </p:nvSpPr>
          <p:spPr>
            <a:xfrm>
              <a:off x="4591384" y="2177708"/>
              <a:ext cx="37043" cy="62607"/>
            </a:xfrm>
            <a:custGeom>
              <a:avLst/>
              <a:gdLst/>
              <a:ahLst/>
              <a:cxnLst/>
              <a:rect l="l" t="t" r="r" b="b"/>
              <a:pathLst>
                <a:path w="2149" h="3632" extrusionOk="0">
                  <a:moveTo>
                    <a:pt x="519" y="72"/>
                  </a:moveTo>
                  <a:cubicBezTo>
                    <a:pt x="551" y="80"/>
                    <a:pt x="592" y="80"/>
                    <a:pt x="633" y="80"/>
                  </a:cubicBezTo>
                  <a:lnTo>
                    <a:pt x="633" y="72"/>
                  </a:lnTo>
                  <a:close/>
                  <a:moveTo>
                    <a:pt x="1468" y="80"/>
                  </a:moveTo>
                  <a:cubicBezTo>
                    <a:pt x="1533" y="80"/>
                    <a:pt x="1533" y="80"/>
                    <a:pt x="1533" y="88"/>
                  </a:cubicBezTo>
                  <a:lnTo>
                    <a:pt x="1468" y="88"/>
                  </a:lnTo>
                  <a:cubicBezTo>
                    <a:pt x="1451" y="88"/>
                    <a:pt x="1427" y="88"/>
                    <a:pt x="1411" y="80"/>
                  </a:cubicBezTo>
                  <a:close/>
                  <a:moveTo>
                    <a:pt x="1403" y="129"/>
                  </a:moveTo>
                  <a:cubicBezTo>
                    <a:pt x="1524" y="129"/>
                    <a:pt x="1524" y="129"/>
                    <a:pt x="1524" y="137"/>
                  </a:cubicBezTo>
                  <a:cubicBezTo>
                    <a:pt x="1524" y="137"/>
                    <a:pt x="1524" y="145"/>
                    <a:pt x="1460" y="145"/>
                  </a:cubicBezTo>
                  <a:lnTo>
                    <a:pt x="1460" y="137"/>
                  </a:lnTo>
                  <a:lnTo>
                    <a:pt x="1289" y="137"/>
                  </a:lnTo>
                  <a:cubicBezTo>
                    <a:pt x="1322" y="129"/>
                    <a:pt x="1362" y="129"/>
                    <a:pt x="1403" y="129"/>
                  </a:cubicBezTo>
                  <a:close/>
                  <a:moveTo>
                    <a:pt x="1760" y="145"/>
                  </a:moveTo>
                  <a:lnTo>
                    <a:pt x="1760" y="153"/>
                  </a:lnTo>
                  <a:cubicBezTo>
                    <a:pt x="1824" y="153"/>
                    <a:pt x="1824" y="153"/>
                    <a:pt x="1824" y="145"/>
                  </a:cubicBezTo>
                  <a:close/>
                  <a:moveTo>
                    <a:pt x="1200" y="364"/>
                  </a:moveTo>
                  <a:cubicBezTo>
                    <a:pt x="1241" y="364"/>
                    <a:pt x="1281" y="372"/>
                    <a:pt x="1322" y="380"/>
                  </a:cubicBezTo>
                  <a:cubicBezTo>
                    <a:pt x="1308" y="383"/>
                    <a:pt x="1295" y="383"/>
                    <a:pt x="1281" y="383"/>
                  </a:cubicBezTo>
                  <a:cubicBezTo>
                    <a:pt x="1254" y="383"/>
                    <a:pt x="1227" y="380"/>
                    <a:pt x="1200" y="380"/>
                  </a:cubicBezTo>
                  <a:lnTo>
                    <a:pt x="1200" y="364"/>
                  </a:lnTo>
                  <a:close/>
                  <a:moveTo>
                    <a:pt x="1135" y="396"/>
                  </a:moveTo>
                  <a:cubicBezTo>
                    <a:pt x="1078" y="396"/>
                    <a:pt x="1078" y="396"/>
                    <a:pt x="1078" y="404"/>
                  </a:cubicBezTo>
                  <a:cubicBezTo>
                    <a:pt x="1095" y="412"/>
                    <a:pt x="1119" y="412"/>
                    <a:pt x="1135" y="412"/>
                  </a:cubicBezTo>
                  <a:cubicBezTo>
                    <a:pt x="1200" y="412"/>
                    <a:pt x="1200" y="412"/>
                    <a:pt x="1200" y="404"/>
                  </a:cubicBezTo>
                  <a:cubicBezTo>
                    <a:pt x="1257" y="396"/>
                    <a:pt x="1200" y="396"/>
                    <a:pt x="1135" y="396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83"/>
                    <a:pt x="1597" y="583"/>
                  </a:cubicBezTo>
                  <a:lnTo>
                    <a:pt x="1476" y="583"/>
                  </a:lnTo>
                  <a:lnTo>
                    <a:pt x="1541" y="574"/>
                  </a:lnTo>
                  <a:close/>
                  <a:moveTo>
                    <a:pt x="1241" y="591"/>
                  </a:moveTo>
                  <a:lnTo>
                    <a:pt x="1354" y="599"/>
                  </a:lnTo>
                  <a:cubicBezTo>
                    <a:pt x="1533" y="607"/>
                    <a:pt x="1533" y="607"/>
                    <a:pt x="1419" y="607"/>
                  </a:cubicBezTo>
                  <a:cubicBezTo>
                    <a:pt x="1354" y="607"/>
                    <a:pt x="1297" y="607"/>
                    <a:pt x="1233" y="599"/>
                  </a:cubicBezTo>
                  <a:lnTo>
                    <a:pt x="1241" y="591"/>
                  </a:lnTo>
                  <a:close/>
                  <a:moveTo>
                    <a:pt x="1557" y="690"/>
                  </a:moveTo>
                  <a:cubicBezTo>
                    <a:pt x="1587" y="690"/>
                    <a:pt x="1618" y="692"/>
                    <a:pt x="1646" y="696"/>
                  </a:cubicBezTo>
                  <a:cubicBezTo>
                    <a:pt x="1703" y="704"/>
                    <a:pt x="1703" y="704"/>
                    <a:pt x="1581" y="704"/>
                  </a:cubicBezTo>
                  <a:lnTo>
                    <a:pt x="1468" y="696"/>
                  </a:lnTo>
                  <a:cubicBezTo>
                    <a:pt x="1496" y="692"/>
                    <a:pt x="1526" y="690"/>
                    <a:pt x="1557" y="690"/>
                  </a:cubicBezTo>
                  <a:close/>
                  <a:moveTo>
                    <a:pt x="1403" y="729"/>
                  </a:moveTo>
                  <a:lnTo>
                    <a:pt x="1403" y="737"/>
                  </a:lnTo>
                  <a:cubicBezTo>
                    <a:pt x="1362" y="737"/>
                    <a:pt x="1322" y="737"/>
                    <a:pt x="1281" y="729"/>
                  </a:cubicBezTo>
                  <a:close/>
                  <a:moveTo>
                    <a:pt x="1151" y="810"/>
                  </a:moveTo>
                  <a:cubicBezTo>
                    <a:pt x="1176" y="810"/>
                    <a:pt x="1192" y="810"/>
                    <a:pt x="1216" y="818"/>
                  </a:cubicBezTo>
                  <a:lnTo>
                    <a:pt x="1151" y="818"/>
                  </a:lnTo>
                  <a:cubicBezTo>
                    <a:pt x="1151" y="818"/>
                    <a:pt x="1095" y="810"/>
                    <a:pt x="1151" y="810"/>
                  </a:cubicBezTo>
                  <a:close/>
                  <a:moveTo>
                    <a:pt x="1451" y="842"/>
                  </a:moveTo>
                  <a:cubicBezTo>
                    <a:pt x="1492" y="842"/>
                    <a:pt x="1533" y="842"/>
                    <a:pt x="1565" y="850"/>
                  </a:cubicBezTo>
                  <a:cubicBezTo>
                    <a:pt x="1630" y="858"/>
                    <a:pt x="1565" y="858"/>
                    <a:pt x="1451" y="858"/>
                  </a:cubicBezTo>
                  <a:lnTo>
                    <a:pt x="1451" y="842"/>
                  </a:lnTo>
                  <a:close/>
                  <a:moveTo>
                    <a:pt x="1565" y="883"/>
                  </a:moveTo>
                  <a:lnTo>
                    <a:pt x="1565" y="891"/>
                  </a:lnTo>
                  <a:lnTo>
                    <a:pt x="1508" y="891"/>
                  </a:lnTo>
                  <a:lnTo>
                    <a:pt x="1565" y="883"/>
                  </a:lnTo>
                  <a:close/>
                  <a:moveTo>
                    <a:pt x="1743" y="931"/>
                  </a:moveTo>
                  <a:cubicBezTo>
                    <a:pt x="1678" y="931"/>
                    <a:pt x="1622" y="939"/>
                    <a:pt x="1622" y="939"/>
                  </a:cubicBezTo>
                  <a:lnTo>
                    <a:pt x="1743" y="939"/>
                  </a:lnTo>
                  <a:lnTo>
                    <a:pt x="1743" y="931"/>
                  </a:lnTo>
                  <a:close/>
                  <a:moveTo>
                    <a:pt x="1322" y="956"/>
                  </a:moveTo>
                  <a:cubicBezTo>
                    <a:pt x="1378" y="956"/>
                    <a:pt x="1378" y="964"/>
                    <a:pt x="1378" y="964"/>
                  </a:cubicBezTo>
                  <a:cubicBezTo>
                    <a:pt x="1378" y="964"/>
                    <a:pt x="1378" y="972"/>
                    <a:pt x="1314" y="972"/>
                  </a:cubicBezTo>
                  <a:cubicBezTo>
                    <a:pt x="1297" y="972"/>
                    <a:pt x="1281" y="972"/>
                    <a:pt x="1257" y="964"/>
                  </a:cubicBezTo>
                  <a:cubicBezTo>
                    <a:pt x="1281" y="964"/>
                    <a:pt x="1297" y="956"/>
                    <a:pt x="1322" y="956"/>
                  </a:cubicBezTo>
                  <a:close/>
                  <a:moveTo>
                    <a:pt x="57" y="1012"/>
                  </a:moveTo>
                  <a:cubicBezTo>
                    <a:pt x="0" y="1012"/>
                    <a:pt x="0" y="1012"/>
                    <a:pt x="114" y="1020"/>
                  </a:cubicBezTo>
                  <a:cubicBezTo>
                    <a:pt x="179" y="1020"/>
                    <a:pt x="179" y="1020"/>
                    <a:pt x="179" y="1012"/>
                  </a:cubicBezTo>
                  <a:close/>
                  <a:moveTo>
                    <a:pt x="2092" y="1004"/>
                  </a:moveTo>
                  <a:cubicBezTo>
                    <a:pt x="2092" y="1012"/>
                    <a:pt x="2092" y="1020"/>
                    <a:pt x="2092" y="1020"/>
                  </a:cubicBezTo>
                  <a:cubicBezTo>
                    <a:pt x="2149" y="1020"/>
                    <a:pt x="2149" y="1020"/>
                    <a:pt x="2149" y="1012"/>
                  </a:cubicBezTo>
                  <a:cubicBezTo>
                    <a:pt x="2149" y="1004"/>
                    <a:pt x="2149" y="1004"/>
                    <a:pt x="2092" y="1004"/>
                  </a:cubicBezTo>
                  <a:close/>
                  <a:moveTo>
                    <a:pt x="1314" y="1037"/>
                  </a:moveTo>
                  <a:cubicBezTo>
                    <a:pt x="1370" y="1037"/>
                    <a:pt x="1370" y="1037"/>
                    <a:pt x="1370" y="1045"/>
                  </a:cubicBezTo>
                  <a:lnTo>
                    <a:pt x="1306" y="1045"/>
                  </a:lnTo>
                  <a:cubicBezTo>
                    <a:pt x="1249" y="1045"/>
                    <a:pt x="1314" y="1045"/>
                    <a:pt x="1314" y="1037"/>
                  </a:cubicBezTo>
                  <a:close/>
                  <a:moveTo>
                    <a:pt x="1484" y="1110"/>
                  </a:moveTo>
                  <a:cubicBezTo>
                    <a:pt x="1541" y="1110"/>
                    <a:pt x="1541" y="1118"/>
                    <a:pt x="1419" y="1118"/>
                  </a:cubicBezTo>
                  <a:lnTo>
                    <a:pt x="1362" y="1118"/>
                  </a:lnTo>
                  <a:cubicBezTo>
                    <a:pt x="1362" y="1118"/>
                    <a:pt x="1419" y="1110"/>
                    <a:pt x="1484" y="1110"/>
                  </a:cubicBezTo>
                  <a:close/>
                  <a:moveTo>
                    <a:pt x="1476" y="1142"/>
                  </a:moveTo>
                  <a:lnTo>
                    <a:pt x="1476" y="1150"/>
                  </a:lnTo>
                  <a:cubicBezTo>
                    <a:pt x="1435" y="1150"/>
                    <a:pt x="1403" y="1150"/>
                    <a:pt x="1362" y="1142"/>
                  </a:cubicBezTo>
                  <a:close/>
                  <a:moveTo>
                    <a:pt x="1330" y="1418"/>
                  </a:moveTo>
                  <a:lnTo>
                    <a:pt x="1330" y="1426"/>
                  </a:lnTo>
                  <a:cubicBezTo>
                    <a:pt x="1289" y="1426"/>
                    <a:pt x="1249" y="1426"/>
                    <a:pt x="1208" y="1418"/>
                  </a:cubicBezTo>
                  <a:close/>
                  <a:moveTo>
                    <a:pt x="1378" y="1523"/>
                  </a:moveTo>
                  <a:cubicBezTo>
                    <a:pt x="1378" y="1531"/>
                    <a:pt x="1378" y="1531"/>
                    <a:pt x="1322" y="1531"/>
                  </a:cubicBezTo>
                  <a:cubicBezTo>
                    <a:pt x="1257" y="1531"/>
                    <a:pt x="1200" y="1523"/>
                    <a:pt x="1200" y="1523"/>
                  </a:cubicBezTo>
                  <a:close/>
                  <a:moveTo>
                    <a:pt x="1792" y="1596"/>
                  </a:moveTo>
                  <a:lnTo>
                    <a:pt x="1792" y="1604"/>
                  </a:lnTo>
                  <a:cubicBezTo>
                    <a:pt x="1751" y="1604"/>
                    <a:pt x="1711" y="1604"/>
                    <a:pt x="1670" y="1596"/>
                  </a:cubicBezTo>
                  <a:close/>
                  <a:moveTo>
                    <a:pt x="1362" y="1645"/>
                  </a:moveTo>
                  <a:lnTo>
                    <a:pt x="1427" y="1653"/>
                  </a:lnTo>
                  <a:cubicBezTo>
                    <a:pt x="1407" y="1657"/>
                    <a:pt x="1387" y="1659"/>
                    <a:pt x="1366" y="1659"/>
                  </a:cubicBezTo>
                  <a:cubicBezTo>
                    <a:pt x="1346" y="1659"/>
                    <a:pt x="1326" y="1657"/>
                    <a:pt x="1306" y="1653"/>
                  </a:cubicBezTo>
                  <a:lnTo>
                    <a:pt x="1362" y="1645"/>
                  </a:lnTo>
                  <a:close/>
                  <a:moveTo>
                    <a:pt x="1273" y="1945"/>
                  </a:moveTo>
                  <a:cubicBezTo>
                    <a:pt x="1314" y="1945"/>
                    <a:pt x="1354" y="1945"/>
                    <a:pt x="1395" y="1953"/>
                  </a:cubicBezTo>
                  <a:cubicBezTo>
                    <a:pt x="1395" y="1961"/>
                    <a:pt x="1395" y="1961"/>
                    <a:pt x="1330" y="1961"/>
                  </a:cubicBezTo>
                  <a:cubicBezTo>
                    <a:pt x="1273" y="1961"/>
                    <a:pt x="1273" y="1953"/>
                    <a:pt x="1273" y="1945"/>
                  </a:cubicBezTo>
                  <a:close/>
                  <a:moveTo>
                    <a:pt x="1800" y="2123"/>
                  </a:moveTo>
                  <a:cubicBezTo>
                    <a:pt x="1800" y="2127"/>
                    <a:pt x="1786" y="2129"/>
                    <a:pt x="1779" y="2129"/>
                  </a:cubicBezTo>
                  <a:cubicBezTo>
                    <a:pt x="1772" y="2129"/>
                    <a:pt x="1772" y="2127"/>
                    <a:pt x="1800" y="2123"/>
                  </a:cubicBezTo>
                  <a:close/>
                  <a:moveTo>
                    <a:pt x="1435" y="2123"/>
                  </a:moveTo>
                  <a:lnTo>
                    <a:pt x="1435" y="2131"/>
                  </a:lnTo>
                  <a:cubicBezTo>
                    <a:pt x="1395" y="2131"/>
                    <a:pt x="1354" y="2131"/>
                    <a:pt x="1314" y="2123"/>
                  </a:cubicBezTo>
                  <a:close/>
                  <a:moveTo>
                    <a:pt x="1760" y="2480"/>
                  </a:moveTo>
                  <a:cubicBezTo>
                    <a:pt x="1760" y="2488"/>
                    <a:pt x="1760" y="2488"/>
                    <a:pt x="1695" y="2488"/>
                  </a:cubicBezTo>
                  <a:cubicBezTo>
                    <a:pt x="1678" y="2488"/>
                    <a:pt x="1654" y="2488"/>
                    <a:pt x="1638" y="2480"/>
                  </a:cubicBezTo>
                  <a:close/>
                  <a:moveTo>
                    <a:pt x="1751" y="2528"/>
                  </a:moveTo>
                  <a:lnTo>
                    <a:pt x="1808" y="2537"/>
                  </a:lnTo>
                  <a:cubicBezTo>
                    <a:pt x="1797" y="2539"/>
                    <a:pt x="1786" y="2540"/>
                    <a:pt x="1773" y="2540"/>
                  </a:cubicBezTo>
                  <a:cubicBezTo>
                    <a:pt x="1749" y="2540"/>
                    <a:pt x="1722" y="2537"/>
                    <a:pt x="1695" y="2537"/>
                  </a:cubicBezTo>
                  <a:lnTo>
                    <a:pt x="1751" y="2528"/>
                  </a:lnTo>
                  <a:close/>
                  <a:moveTo>
                    <a:pt x="1337" y="2563"/>
                  </a:moveTo>
                  <a:cubicBezTo>
                    <a:pt x="1344" y="2563"/>
                    <a:pt x="1358" y="2565"/>
                    <a:pt x="1387" y="2569"/>
                  </a:cubicBezTo>
                  <a:lnTo>
                    <a:pt x="1330" y="2569"/>
                  </a:lnTo>
                  <a:cubicBezTo>
                    <a:pt x="1330" y="2565"/>
                    <a:pt x="1330" y="2563"/>
                    <a:pt x="1337" y="2563"/>
                  </a:cubicBezTo>
                  <a:close/>
                  <a:moveTo>
                    <a:pt x="1387" y="2561"/>
                  </a:moveTo>
                  <a:cubicBezTo>
                    <a:pt x="1451" y="2569"/>
                    <a:pt x="1451" y="2569"/>
                    <a:pt x="1387" y="2569"/>
                  </a:cubicBezTo>
                  <a:lnTo>
                    <a:pt x="1387" y="2561"/>
                  </a:lnTo>
                  <a:close/>
                  <a:moveTo>
                    <a:pt x="1095" y="2585"/>
                  </a:moveTo>
                  <a:cubicBezTo>
                    <a:pt x="1091" y="2586"/>
                    <a:pt x="1088" y="2586"/>
                    <a:pt x="1084" y="2587"/>
                  </a:cubicBezTo>
                  <a:lnTo>
                    <a:pt x="1084" y="2587"/>
                  </a:lnTo>
                  <a:cubicBezTo>
                    <a:pt x="1095" y="2586"/>
                    <a:pt x="1109" y="2586"/>
                    <a:pt x="1127" y="2585"/>
                  </a:cubicBezTo>
                  <a:lnTo>
                    <a:pt x="1127" y="2585"/>
                  </a:lnTo>
                  <a:cubicBezTo>
                    <a:pt x="1117" y="2585"/>
                    <a:pt x="1106" y="2585"/>
                    <a:pt x="1095" y="2585"/>
                  </a:cubicBezTo>
                  <a:close/>
                  <a:moveTo>
                    <a:pt x="1084" y="2587"/>
                  </a:moveTo>
                  <a:cubicBezTo>
                    <a:pt x="1062" y="2588"/>
                    <a:pt x="1055" y="2589"/>
                    <a:pt x="1059" y="2589"/>
                  </a:cubicBezTo>
                  <a:cubicBezTo>
                    <a:pt x="1062" y="2589"/>
                    <a:pt x="1071" y="2588"/>
                    <a:pt x="1084" y="2587"/>
                  </a:cubicBezTo>
                  <a:close/>
                  <a:moveTo>
                    <a:pt x="1387" y="2593"/>
                  </a:moveTo>
                  <a:lnTo>
                    <a:pt x="1387" y="2601"/>
                  </a:lnTo>
                  <a:lnTo>
                    <a:pt x="1330" y="2601"/>
                  </a:lnTo>
                  <a:lnTo>
                    <a:pt x="1387" y="2593"/>
                  </a:lnTo>
                  <a:close/>
                  <a:moveTo>
                    <a:pt x="1378" y="2634"/>
                  </a:moveTo>
                  <a:lnTo>
                    <a:pt x="1378" y="2642"/>
                  </a:lnTo>
                  <a:lnTo>
                    <a:pt x="1322" y="2642"/>
                  </a:lnTo>
                  <a:lnTo>
                    <a:pt x="1378" y="2634"/>
                  </a:lnTo>
                  <a:close/>
                  <a:moveTo>
                    <a:pt x="1500" y="2682"/>
                  </a:moveTo>
                  <a:cubicBezTo>
                    <a:pt x="1476" y="2691"/>
                    <a:pt x="1460" y="2691"/>
                    <a:pt x="1435" y="2691"/>
                  </a:cubicBezTo>
                  <a:cubicBezTo>
                    <a:pt x="1419" y="2691"/>
                    <a:pt x="1395" y="2691"/>
                    <a:pt x="1378" y="2682"/>
                  </a:cubicBezTo>
                  <a:close/>
                  <a:moveTo>
                    <a:pt x="1419" y="2853"/>
                  </a:moveTo>
                  <a:cubicBezTo>
                    <a:pt x="1476" y="2853"/>
                    <a:pt x="1541" y="2861"/>
                    <a:pt x="1476" y="2861"/>
                  </a:cubicBezTo>
                  <a:cubicBezTo>
                    <a:pt x="1476" y="2861"/>
                    <a:pt x="1419" y="2861"/>
                    <a:pt x="1362" y="2853"/>
                  </a:cubicBezTo>
                  <a:close/>
                  <a:moveTo>
                    <a:pt x="1614" y="2993"/>
                  </a:moveTo>
                  <a:cubicBezTo>
                    <a:pt x="1644" y="2993"/>
                    <a:pt x="1674" y="2995"/>
                    <a:pt x="1703" y="2999"/>
                  </a:cubicBezTo>
                  <a:cubicBezTo>
                    <a:pt x="1703" y="3007"/>
                    <a:pt x="1703" y="3007"/>
                    <a:pt x="1646" y="3007"/>
                  </a:cubicBezTo>
                  <a:cubicBezTo>
                    <a:pt x="1605" y="3007"/>
                    <a:pt x="1565" y="3007"/>
                    <a:pt x="1524" y="2999"/>
                  </a:cubicBezTo>
                  <a:cubicBezTo>
                    <a:pt x="1553" y="2995"/>
                    <a:pt x="1583" y="2993"/>
                    <a:pt x="1614" y="2993"/>
                  </a:cubicBezTo>
                  <a:close/>
                  <a:moveTo>
                    <a:pt x="1581" y="3591"/>
                  </a:moveTo>
                  <a:cubicBezTo>
                    <a:pt x="1622" y="3591"/>
                    <a:pt x="1662" y="3591"/>
                    <a:pt x="1703" y="3599"/>
                  </a:cubicBezTo>
                  <a:cubicBezTo>
                    <a:pt x="1760" y="3603"/>
                    <a:pt x="1760" y="3605"/>
                    <a:pt x="1730" y="3605"/>
                  </a:cubicBezTo>
                  <a:cubicBezTo>
                    <a:pt x="1701" y="3605"/>
                    <a:pt x="1642" y="3603"/>
                    <a:pt x="1581" y="3599"/>
                  </a:cubicBezTo>
                  <a:cubicBezTo>
                    <a:pt x="1460" y="3591"/>
                    <a:pt x="1460" y="3591"/>
                    <a:pt x="1581" y="3591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3"/>
                    <a:pt x="1362" y="7"/>
                  </a:cubicBezTo>
                  <a:lnTo>
                    <a:pt x="1354" y="7"/>
                  </a:lnTo>
                  <a:lnTo>
                    <a:pt x="1297" y="15"/>
                  </a:lnTo>
                  <a:cubicBezTo>
                    <a:pt x="1119" y="15"/>
                    <a:pt x="1119" y="23"/>
                    <a:pt x="1297" y="23"/>
                  </a:cubicBezTo>
                  <a:lnTo>
                    <a:pt x="1354" y="23"/>
                  </a:lnTo>
                  <a:cubicBezTo>
                    <a:pt x="1233" y="23"/>
                    <a:pt x="1233" y="31"/>
                    <a:pt x="1233" y="39"/>
                  </a:cubicBezTo>
                  <a:lnTo>
                    <a:pt x="1176" y="39"/>
                  </a:lnTo>
                  <a:cubicBezTo>
                    <a:pt x="1135" y="39"/>
                    <a:pt x="1095" y="39"/>
                    <a:pt x="1054" y="47"/>
                  </a:cubicBezTo>
                  <a:cubicBezTo>
                    <a:pt x="1054" y="56"/>
                    <a:pt x="1054" y="56"/>
                    <a:pt x="1111" y="56"/>
                  </a:cubicBezTo>
                  <a:cubicBezTo>
                    <a:pt x="1130" y="53"/>
                    <a:pt x="1143" y="52"/>
                    <a:pt x="1150" y="52"/>
                  </a:cubicBezTo>
                  <a:cubicBezTo>
                    <a:pt x="1165" y="52"/>
                    <a:pt x="1140" y="58"/>
                    <a:pt x="1054" y="64"/>
                  </a:cubicBezTo>
                  <a:lnTo>
                    <a:pt x="1111" y="64"/>
                  </a:lnTo>
                  <a:cubicBezTo>
                    <a:pt x="1233" y="64"/>
                    <a:pt x="1233" y="72"/>
                    <a:pt x="1111" y="80"/>
                  </a:cubicBezTo>
                  <a:lnTo>
                    <a:pt x="1111" y="88"/>
                  </a:lnTo>
                  <a:cubicBezTo>
                    <a:pt x="1138" y="88"/>
                    <a:pt x="1165" y="92"/>
                    <a:pt x="1192" y="92"/>
                  </a:cubicBezTo>
                  <a:cubicBezTo>
                    <a:pt x="1206" y="92"/>
                    <a:pt x="1219" y="91"/>
                    <a:pt x="1233" y="88"/>
                  </a:cubicBezTo>
                  <a:cubicBezTo>
                    <a:pt x="1346" y="88"/>
                    <a:pt x="1346" y="88"/>
                    <a:pt x="1289" y="96"/>
                  </a:cubicBezTo>
                  <a:lnTo>
                    <a:pt x="1168" y="96"/>
                  </a:lnTo>
                  <a:cubicBezTo>
                    <a:pt x="1111" y="96"/>
                    <a:pt x="1111" y="104"/>
                    <a:pt x="1111" y="104"/>
                  </a:cubicBezTo>
                  <a:cubicBezTo>
                    <a:pt x="1111" y="112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9"/>
                    <a:pt x="1046" y="129"/>
                    <a:pt x="1111" y="129"/>
                  </a:cubicBezTo>
                  <a:cubicBezTo>
                    <a:pt x="1111" y="129"/>
                    <a:pt x="1111" y="129"/>
                    <a:pt x="1046" y="137"/>
                  </a:cubicBezTo>
                  <a:cubicBezTo>
                    <a:pt x="1007" y="142"/>
                    <a:pt x="1049" y="152"/>
                    <a:pt x="1118" y="152"/>
                  </a:cubicBezTo>
                  <a:cubicBezTo>
                    <a:pt x="1150" y="152"/>
                    <a:pt x="1187" y="150"/>
                    <a:pt x="1224" y="145"/>
                  </a:cubicBezTo>
                  <a:lnTo>
                    <a:pt x="1224" y="153"/>
                  </a:lnTo>
                  <a:lnTo>
                    <a:pt x="1281" y="153"/>
                  </a:lnTo>
                  <a:cubicBezTo>
                    <a:pt x="1346" y="153"/>
                    <a:pt x="1346" y="161"/>
                    <a:pt x="1346" y="161"/>
                  </a:cubicBezTo>
                  <a:lnTo>
                    <a:pt x="1224" y="161"/>
                  </a:lnTo>
                  <a:cubicBezTo>
                    <a:pt x="1046" y="161"/>
                    <a:pt x="981" y="169"/>
                    <a:pt x="1160" y="169"/>
                  </a:cubicBezTo>
                  <a:lnTo>
                    <a:pt x="1103" y="169"/>
                  </a:lnTo>
                  <a:cubicBezTo>
                    <a:pt x="1046" y="169"/>
                    <a:pt x="1046" y="177"/>
                    <a:pt x="1103" y="185"/>
                  </a:cubicBezTo>
                  <a:cubicBezTo>
                    <a:pt x="1160" y="193"/>
                    <a:pt x="1216" y="193"/>
                    <a:pt x="1281" y="193"/>
                  </a:cubicBezTo>
                  <a:cubicBezTo>
                    <a:pt x="1338" y="193"/>
                    <a:pt x="1338" y="202"/>
                    <a:pt x="1338" y="202"/>
                  </a:cubicBezTo>
                  <a:lnTo>
                    <a:pt x="1281" y="202"/>
                  </a:lnTo>
                  <a:cubicBezTo>
                    <a:pt x="1160" y="202"/>
                    <a:pt x="1160" y="210"/>
                    <a:pt x="1281" y="218"/>
                  </a:cubicBezTo>
                  <a:lnTo>
                    <a:pt x="1216" y="218"/>
                  </a:lnTo>
                  <a:cubicBezTo>
                    <a:pt x="1160" y="218"/>
                    <a:pt x="1095" y="218"/>
                    <a:pt x="1151" y="242"/>
                  </a:cubicBezTo>
                  <a:cubicBezTo>
                    <a:pt x="1151" y="258"/>
                    <a:pt x="1151" y="266"/>
                    <a:pt x="1095" y="266"/>
                  </a:cubicBezTo>
                  <a:cubicBezTo>
                    <a:pt x="1030" y="266"/>
                    <a:pt x="1151" y="291"/>
                    <a:pt x="1273" y="299"/>
                  </a:cubicBezTo>
                  <a:cubicBezTo>
                    <a:pt x="1208" y="299"/>
                    <a:pt x="1208" y="299"/>
                    <a:pt x="1208" y="307"/>
                  </a:cubicBezTo>
                  <a:cubicBezTo>
                    <a:pt x="1208" y="323"/>
                    <a:pt x="1208" y="323"/>
                    <a:pt x="1151" y="323"/>
                  </a:cubicBezTo>
                  <a:cubicBezTo>
                    <a:pt x="1265" y="331"/>
                    <a:pt x="1208" y="339"/>
                    <a:pt x="1087" y="339"/>
                  </a:cubicBezTo>
                  <a:cubicBezTo>
                    <a:pt x="1030" y="339"/>
                    <a:pt x="1022" y="347"/>
                    <a:pt x="1022" y="356"/>
                  </a:cubicBezTo>
                  <a:cubicBezTo>
                    <a:pt x="1087" y="356"/>
                    <a:pt x="1087" y="372"/>
                    <a:pt x="1087" y="380"/>
                  </a:cubicBezTo>
                  <a:cubicBezTo>
                    <a:pt x="1078" y="388"/>
                    <a:pt x="1078" y="388"/>
                    <a:pt x="1200" y="388"/>
                  </a:cubicBezTo>
                  <a:cubicBezTo>
                    <a:pt x="1322" y="388"/>
                    <a:pt x="1322" y="396"/>
                    <a:pt x="1322" y="404"/>
                  </a:cubicBezTo>
                  <a:cubicBezTo>
                    <a:pt x="1322" y="404"/>
                    <a:pt x="1322" y="412"/>
                    <a:pt x="1257" y="412"/>
                  </a:cubicBezTo>
                  <a:cubicBezTo>
                    <a:pt x="1241" y="412"/>
                    <a:pt x="1216" y="412"/>
                    <a:pt x="1200" y="420"/>
                  </a:cubicBezTo>
                  <a:cubicBezTo>
                    <a:pt x="1200" y="420"/>
                    <a:pt x="1200" y="429"/>
                    <a:pt x="1135" y="429"/>
                  </a:cubicBezTo>
                  <a:cubicBezTo>
                    <a:pt x="1135" y="429"/>
                    <a:pt x="1078" y="429"/>
                    <a:pt x="1078" y="437"/>
                  </a:cubicBezTo>
                  <a:cubicBezTo>
                    <a:pt x="1078" y="453"/>
                    <a:pt x="1070" y="461"/>
                    <a:pt x="1014" y="461"/>
                  </a:cubicBezTo>
                  <a:lnTo>
                    <a:pt x="1070" y="461"/>
                  </a:lnTo>
                  <a:cubicBezTo>
                    <a:pt x="1135" y="461"/>
                    <a:pt x="1192" y="469"/>
                    <a:pt x="1135" y="485"/>
                  </a:cubicBezTo>
                  <a:cubicBezTo>
                    <a:pt x="1127" y="493"/>
                    <a:pt x="1127" y="501"/>
                    <a:pt x="1192" y="501"/>
                  </a:cubicBezTo>
                  <a:cubicBezTo>
                    <a:pt x="1192" y="510"/>
                    <a:pt x="1192" y="510"/>
                    <a:pt x="1127" y="510"/>
                  </a:cubicBezTo>
                  <a:cubicBezTo>
                    <a:pt x="1006" y="510"/>
                    <a:pt x="1006" y="518"/>
                    <a:pt x="1127" y="526"/>
                  </a:cubicBezTo>
                  <a:cubicBezTo>
                    <a:pt x="1184" y="526"/>
                    <a:pt x="1184" y="534"/>
                    <a:pt x="1127" y="534"/>
                  </a:cubicBezTo>
                  <a:cubicBezTo>
                    <a:pt x="1127" y="534"/>
                    <a:pt x="1127" y="542"/>
                    <a:pt x="1184" y="542"/>
                  </a:cubicBezTo>
                  <a:cubicBezTo>
                    <a:pt x="1241" y="550"/>
                    <a:pt x="1241" y="550"/>
                    <a:pt x="1184" y="558"/>
                  </a:cubicBezTo>
                  <a:cubicBezTo>
                    <a:pt x="1127" y="558"/>
                    <a:pt x="1127" y="558"/>
                    <a:pt x="1119" y="566"/>
                  </a:cubicBezTo>
                  <a:cubicBezTo>
                    <a:pt x="1184" y="574"/>
                    <a:pt x="1176" y="623"/>
                    <a:pt x="1119" y="623"/>
                  </a:cubicBezTo>
                  <a:cubicBezTo>
                    <a:pt x="1176" y="631"/>
                    <a:pt x="1176" y="631"/>
                    <a:pt x="1176" y="631"/>
                  </a:cubicBezTo>
                  <a:cubicBezTo>
                    <a:pt x="1054" y="639"/>
                    <a:pt x="1111" y="639"/>
                    <a:pt x="1233" y="639"/>
                  </a:cubicBezTo>
                  <a:lnTo>
                    <a:pt x="1233" y="631"/>
                  </a:lnTo>
                  <a:cubicBezTo>
                    <a:pt x="1354" y="631"/>
                    <a:pt x="1354" y="647"/>
                    <a:pt x="1176" y="647"/>
                  </a:cubicBezTo>
                  <a:cubicBezTo>
                    <a:pt x="1054" y="647"/>
                    <a:pt x="1054" y="647"/>
                    <a:pt x="1176" y="656"/>
                  </a:cubicBezTo>
                  <a:cubicBezTo>
                    <a:pt x="1289" y="656"/>
                    <a:pt x="1289" y="664"/>
                    <a:pt x="1168" y="664"/>
                  </a:cubicBezTo>
                  <a:cubicBezTo>
                    <a:pt x="1054" y="664"/>
                    <a:pt x="1054" y="664"/>
                    <a:pt x="1168" y="672"/>
                  </a:cubicBezTo>
                  <a:cubicBezTo>
                    <a:pt x="1411" y="680"/>
                    <a:pt x="1468" y="696"/>
                    <a:pt x="1233" y="696"/>
                  </a:cubicBezTo>
                  <a:cubicBezTo>
                    <a:pt x="1206" y="693"/>
                    <a:pt x="1180" y="691"/>
                    <a:pt x="1155" y="691"/>
                  </a:cubicBezTo>
                  <a:cubicBezTo>
                    <a:pt x="1119" y="691"/>
                    <a:pt x="1084" y="695"/>
                    <a:pt x="1046" y="704"/>
                  </a:cubicBezTo>
                  <a:lnTo>
                    <a:pt x="1168" y="704"/>
                  </a:lnTo>
                  <a:cubicBezTo>
                    <a:pt x="1289" y="704"/>
                    <a:pt x="1289" y="704"/>
                    <a:pt x="1168" y="712"/>
                  </a:cubicBezTo>
                  <a:cubicBezTo>
                    <a:pt x="989" y="729"/>
                    <a:pt x="981" y="737"/>
                    <a:pt x="1103" y="745"/>
                  </a:cubicBezTo>
                  <a:cubicBezTo>
                    <a:pt x="1189" y="756"/>
                    <a:pt x="1210" y="768"/>
                    <a:pt x="1175" y="768"/>
                  </a:cubicBezTo>
                  <a:cubicBezTo>
                    <a:pt x="1160" y="768"/>
                    <a:pt x="1136" y="766"/>
                    <a:pt x="1103" y="761"/>
                  </a:cubicBezTo>
                  <a:cubicBezTo>
                    <a:pt x="1042" y="757"/>
                    <a:pt x="1012" y="755"/>
                    <a:pt x="1003" y="755"/>
                  </a:cubicBezTo>
                  <a:cubicBezTo>
                    <a:pt x="995" y="755"/>
                    <a:pt x="1010" y="757"/>
                    <a:pt x="1038" y="761"/>
                  </a:cubicBezTo>
                  <a:cubicBezTo>
                    <a:pt x="1038" y="777"/>
                    <a:pt x="1038" y="785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801"/>
                    <a:pt x="981" y="810"/>
                    <a:pt x="1095" y="818"/>
                  </a:cubicBezTo>
                  <a:lnTo>
                    <a:pt x="1095" y="826"/>
                  </a:lnTo>
                  <a:cubicBezTo>
                    <a:pt x="1095" y="826"/>
                    <a:pt x="1095" y="826"/>
                    <a:pt x="1151" y="834"/>
                  </a:cubicBezTo>
                  <a:cubicBezTo>
                    <a:pt x="1216" y="834"/>
                    <a:pt x="1151" y="842"/>
                    <a:pt x="1095" y="842"/>
                  </a:cubicBezTo>
                  <a:cubicBezTo>
                    <a:pt x="1030" y="850"/>
                    <a:pt x="973" y="858"/>
                    <a:pt x="1030" y="858"/>
                  </a:cubicBezTo>
                  <a:cubicBezTo>
                    <a:pt x="1095" y="858"/>
                    <a:pt x="1151" y="866"/>
                    <a:pt x="1208" y="866"/>
                  </a:cubicBezTo>
                  <a:cubicBezTo>
                    <a:pt x="1273" y="874"/>
                    <a:pt x="1208" y="874"/>
                    <a:pt x="1151" y="874"/>
                  </a:cubicBezTo>
                  <a:cubicBezTo>
                    <a:pt x="1140" y="872"/>
                    <a:pt x="1128" y="871"/>
                    <a:pt x="1116" y="871"/>
                  </a:cubicBezTo>
                  <a:cubicBezTo>
                    <a:pt x="1087" y="871"/>
                    <a:pt x="1059" y="877"/>
                    <a:pt x="1030" y="883"/>
                  </a:cubicBezTo>
                  <a:cubicBezTo>
                    <a:pt x="1030" y="883"/>
                    <a:pt x="1030" y="891"/>
                    <a:pt x="1087" y="891"/>
                  </a:cubicBezTo>
                  <a:cubicBezTo>
                    <a:pt x="1151" y="891"/>
                    <a:pt x="1143" y="915"/>
                    <a:pt x="1087" y="923"/>
                  </a:cubicBezTo>
                  <a:cubicBezTo>
                    <a:pt x="1087" y="923"/>
                    <a:pt x="1087" y="931"/>
                    <a:pt x="1087" y="931"/>
                  </a:cubicBezTo>
                  <a:cubicBezTo>
                    <a:pt x="1087" y="939"/>
                    <a:pt x="1143" y="939"/>
                    <a:pt x="1143" y="947"/>
                  </a:cubicBezTo>
                  <a:cubicBezTo>
                    <a:pt x="1143" y="947"/>
                    <a:pt x="1143" y="947"/>
                    <a:pt x="1200" y="956"/>
                  </a:cubicBezTo>
                  <a:cubicBezTo>
                    <a:pt x="1200" y="956"/>
                    <a:pt x="1200" y="964"/>
                    <a:pt x="1143" y="964"/>
                  </a:cubicBezTo>
                  <a:cubicBezTo>
                    <a:pt x="1257" y="964"/>
                    <a:pt x="1257" y="964"/>
                    <a:pt x="1143" y="972"/>
                  </a:cubicBezTo>
                  <a:cubicBezTo>
                    <a:pt x="1200" y="980"/>
                    <a:pt x="1200" y="980"/>
                    <a:pt x="1135" y="980"/>
                  </a:cubicBezTo>
                  <a:cubicBezTo>
                    <a:pt x="1078" y="980"/>
                    <a:pt x="1078" y="988"/>
                    <a:pt x="1135" y="988"/>
                  </a:cubicBezTo>
                  <a:cubicBezTo>
                    <a:pt x="1257" y="988"/>
                    <a:pt x="1314" y="1004"/>
                    <a:pt x="1200" y="1004"/>
                  </a:cubicBezTo>
                  <a:cubicBezTo>
                    <a:pt x="1200" y="1004"/>
                    <a:pt x="1200" y="1012"/>
                    <a:pt x="1257" y="1012"/>
                  </a:cubicBezTo>
                  <a:cubicBezTo>
                    <a:pt x="1378" y="1020"/>
                    <a:pt x="1378" y="1020"/>
                    <a:pt x="1257" y="1020"/>
                  </a:cubicBezTo>
                  <a:cubicBezTo>
                    <a:pt x="1135" y="1020"/>
                    <a:pt x="1135" y="1028"/>
                    <a:pt x="1257" y="1028"/>
                  </a:cubicBezTo>
                  <a:cubicBezTo>
                    <a:pt x="1257" y="1028"/>
                    <a:pt x="1314" y="1037"/>
                    <a:pt x="1257" y="1037"/>
                  </a:cubicBezTo>
                  <a:cubicBezTo>
                    <a:pt x="1192" y="1045"/>
                    <a:pt x="1127" y="1069"/>
                    <a:pt x="1249" y="1069"/>
                  </a:cubicBezTo>
                  <a:lnTo>
                    <a:pt x="1249" y="1077"/>
                  </a:lnTo>
                  <a:cubicBezTo>
                    <a:pt x="1192" y="1085"/>
                    <a:pt x="1192" y="1093"/>
                    <a:pt x="1249" y="1093"/>
                  </a:cubicBezTo>
                  <a:lnTo>
                    <a:pt x="1287" y="1099"/>
                  </a:lnTo>
                  <a:lnTo>
                    <a:pt x="1287" y="1099"/>
                  </a:lnTo>
                  <a:cubicBezTo>
                    <a:pt x="1281" y="1098"/>
                    <a:pt x="1276" y="1098"/>
                    <a:pt x="1270" y="1098"/>
                  </a:cubicBezTo>
                  <a:cubicBezTo>
                    <a:pt x="1241" y="1098"/>
                    <a:pt x="1213" y="1104"/>
                    <a:pt x="1184" y="1110"/>
                  </a:cubicBezTo>
                  <a:lnTo>
                    <a:pt x="1249" y="1110"/>
                  </a:lnTo>
                  <a:cubicBezTo>
                    <a:pt x="1306" y="1110"/>
                    <a:pt x="1306" y="1110"/>
                    <a:pt x="1306" y="1118"/>
                  </a:cubicBezTo>
                  <a:cubicBezTo>
                    <a:pt x="1265" y="1126"/>
                    <a:pt x="1224" y="1126"/>
                    <a:pt x="1184" y="1126"/>
                  </a:cubicBezTo>
                  <a:cubicBezTo>
                    <a:pt x="1306" y="1126"/>
                    <a:pt x="1306" y="1134"/>
                    <a:pt x="1241" y="1134"/>
                  </a:cubicBezTo>
                  <a:cubicBezTo>
                    <a:pt x="1184" y="1134"/>
                    <a:pt x="1184" y="1142"/>
                    <a:pt x="1184" y="1142"/>
                  </a:cubicBezTo>
                  <a:cubicBezTo>
                    <a:pt x="1222" y="1142"/>
                    <a:pt x="1209" y="1146"/>
                    <a:pt x="1197" y="1146"/>
                  </a:cubicBezTo>
                  <a:cubicBezTo>
                    <a:pt x="1190" y="1146"/>
                    <a:pt x="1184" y="1145"/>
                    <a:pt x="1184" y="1142"/>
                  </a:cubicBezTo>
                  <a:lnTo>
                    <a:pt x="1127" y="1142"/>
                  </a:lnTo>
                  <a:cubicBezTo>
                    <a:pt x="1062" y="1150"/>
                    <a:pt x="1127" y="1150"/>
                    <a:pt x="1184" y="1150"/>
                  </a:cubicBezTo>
                  <a:cubicBezTo>
                    <a:pt x="1184" y="1150"/>
                    <a:pt x="1184" y="1150"/>
                    <a:pt x="1184" y="1158"/>
                  </a:cubicBezTo>
                  <a:cubicBezTo>
                    <a:pt x="1184" y="1158"/>
                    <a:pt x="1184" y="1162"/>
                    <a:pt x="1201" y="1162"/>
                  </a:cubicBezTo>
                  <a:cubicBezTo>
                    <a:pt x="1209" y="1162"/>
                    <a:pt x="1222" y="1161"/>
                    <a:pt x="1241" y="1158"/>
                  </a:cubicBezTo>
                  <a:cubicBezTo>
                    <a:pt x="1281" y="1158"/>
                    <a:pt x="1322" y="1158"/>
                    <a:pt x="1362" y="1166"/>
                  </a:cubicBezTo>
                  <a:cubicBezTo>
                    <a:pt x="1400" y="1166"/>
                    <a:pt x="1387" y="1170"/>
                    <a:pt x="1375" y="1170"/>
                  </a:cubicBezTo>
                  <a:cubicBezTo>
                    <a:pt x="1369" y="1170"/>
                    <a:pt x="1362" y="1169"/>
                    <a:pt x="1362" y="1166"/>
                  </a:cubicBezTo>
                  <a:cubicBezTo>
                    <a:pt x="1322" y="1166"/>
                    <a:pt x="1281" y="1166"/>
                    <a:pt x="1241" y="1174"/>
                  </a:cubicBezTo>
                  <a:lnTo>
                    <a:pt x="1184" y="1174"/>
                  </a:lnTo>
                  <a:cubicBezTo>
                    <a:pt x="1062" y="1174"/>
                    <a:pt x="1119" y="1191"/>
                    <a:pt x="1176" y="1191"/>
                  </a:cubicBezTo>
                  <a:cubicBezTo>
                    <a:pt x="1297" y="1199"/>
                    <a:pt x="1297" y="1207"/>
                    <a:pt x="1176" y="1207"/>
                  </a:cubicBezTo>
                  <a:cubicBezTo>
                    <a:pt x="1054" y="1207"/>
                    <a:pt x="1176" y="1215"/>
                    <a:pt x="1354" y="1215"/>
                  </a:cubicBezTo>
                  <a:lnTo>
                    <a:pt x="1533" y="1223"/>
                  </a:lnTo>
                  <a:lnTo>
                    <a:pt x="1354" y="1223"/>
                  </a:lnTo>
                  <a:cubicBezTo>
                    <a:pt x="1119" y="1223"/>
                    <a:pt x="1119" y="1223"/>
                    <a:pt x="1233" y="1239"/>
                  </a:cubicBezTo>
                  <a:cubicBezTo>
                    <a:pt x="1289" y="1247"/>
                    <a:pt x="1289" y="1247"/>
                    <a:pt x="1233" y="1247"/>
                  </a:cubicBezTo>
                  <a:cubicBezTo>
                    <a:pt x="1176" y="1247"/>
                    <a:pt x="1176" y="1256"/>
                    <a:pt x="1168" y="1264"/>
                  </a:cubicBezTo>
                  <a:cubicBezTo>
                    <a:pt x="1168" y="1280"/>
                    <a:pt x="1168" y="1280"/>
                    <a:pt x="1233" y="1280"/>
                  </a:cubicBezTo>
                  <a:cubicBezTo>
                    <a:pt x="1233" y="1280"/>
                    <a:pt x="1233" y="1288"/>
                    <a:pt x="1224" y="1288"/>
                  </a:cubicBezTo>
                  <a:cubicBezTo>
                    <a:pt x="1144" y="1294"/>
                    <a:pt x="1149" y="1299"/>
                    <a:pt x="1202" y="1299"/>
                  </a:cubicBezTo>
                  <a:cubicBezTo>
                    <a:pt x="1224" y="1299"/>
                    <a:pt x="1254" y="1298"/>
                    <a:pt x="1289" y="1296"/>
                  </a:cubicBezTo>
                  <a:cubicBezTo>
                    <a:pt x="1289" y="1296"/>
                    <a:pt x="1289" y="1304"/>
                    <a:pt x="1289" y="1304"/>
                  </a:cubicBezTo>
                  <a:lnTo>
                    <a:pt x="1224" y="1304"/>
                  </a:lnTo>
                  <a:cubicBezTo>
                    <a:pt x="1168" y="1304"/>
                    <a:pt x="1168" y="1312"/>
                    <a:pt x="1160" y="1353"/>
                  </a:cubicBezTo>
                  <a:cubicBezTo>
                    <a:pt x="1160" y="1385"/>
                    <a:pt x="1160" y="1393"/>
                    <a:pt x="1281" y="1393"/>
                  </a:cubicBezTo>
                  <a:cubicBezTo>
                    <a:pt x="1395" y="1393"/>
                    <a:pt x="1395" y="1401"/>
                    <a:pt x="1273" y="1401"/>
                  </a:cubicBezTo>
                  <a:cubicBezTo>
                    <a:pt x="1216" y="1401"/>
                    <a:pt x="1160" y="1410"/>
                    <a:pt x="1216" y="1410"/>
                  </a:cubicBezTo>
                  <a:cubicBezTo>
                    <a:pt x="1216" y="1410"/>
                    <a:pt x="1216" y="1418"/>
                    <a:pt x="1151" y="1418"/>
                  </a:cubicBezTo>
                  <a:cubicBezTo>
                    <a:pt x="1038" y="1434"/>
                    <a:pt x="1095" y="1434"/>
                    <a:pt x="1151" y="1434"/>
                  </a:cubicBezTo>
                  <a:cubicBezTo>
                    <a:pt x="1273" y="1434"/>
                    <a:pt x="1216" y="1434"/>
                    <a:pt x="1151" y="1442"/>
                  </a:cubicBezTo>
                  <a:cubicBezTo>
                    <a:pt x="1095" y="1442"/>
                    <a:pt x="1030" y="1450"/>
                    <a:pt x="1095" y="1450"/>
                  </a:cubicBezTo>
                  <a:cubicBezTo>
                    <a:pt x="1145" y="1450"/>
                    <a:pt x="1196" y="1476"/>
                    <a:pt x="1121" y="1476"/>
                  </a:cubicBezTo>
                  <a:cubicBezTo>
                    <a:pt x="1111" y="1476"/>
                    <a:pt x="1100" y="1475"/>
                    <a:pt x="1087" y="1474"/>
                  </a:cubicBezTo>
                  <a:lnTo>
                    <a:pt x="1087" y="1491"/>
                  </a:lnTo>
                  <a:cubicBezTo>
                    <a:pt x="1151" y="1491"/>
                    <a:pt x="1151" y="1499"/>
                    <a:pt x="1143" y="1507"/>
                  </a:cubicBezTo>
                  <a:cubicBezTo>
                    <a:pt x="1143" y="1515"/>
                    <a:pt x="1143" y="1515"/>
                    <a:pt x="1087" y="1515"/>
                  </a:cubicBezTo>
                  <a:cubicBezTo>
                    <a:pt x="1030" y="1515"/>
                    <a:pt x="1030" y="1515"/>
                    <a:pt x="1087" y="1523"/>
                  </a:cubicBezTo>
                  <a:cubicBezTo>
                    <a:pt x="1087" y="1531"/>
                    <a:pt x="1200" y="1531"/>
                    <a:pt x="1200" y="1539"/>
                  </a:cubicBezTo>
                  <a:cubicBezTo>
                    <a:pt x="1241" y="1539"/>
                    <a:pt x="1281" y="1539"/>
                    <a:pt x="1322" y="1547"/>
                  </a:cubicBezTo>
                  <a:lnTo>
                    <a:pt x="1143" y="1547"/>
                  </a:lnTo>
                  <a:cubicBezTo>
                    <a:pt x="1143" y="1547"/>
                    <a:pt x="1143" y="1555"/>
                    <a:pt x="1200" y="1555"/>
                  </a:cubicBezTo>
                  <a:cubicBezTo>
                    <a:pt x="1143" y="1555"/>
                    <a:pt x="1143" y="1564"/>
                    <a:pt x="1143" y="1572"/>
                  </a:cubicBezTo>
                  <a:cubicBezTo>
                    <a:pt x="1143" y="1580"/>
                    <a:pt x="1135" y="1588"/>
                    <a:pt x="1200" y="1596"/>
                  </a:cubicBezTo>
                  <a:cubicBezTo>
                    <a:pt x="1078" y="1596"/>
                    <a:pt x="1078" y="1620"/>
                    <a:pt x="1192" y="1628"/>
                  </a:cubicBezTo>
                  <a:cubicBezTo>
                    <a:pt x="1257" y="1628"/>
                    <a:pt x="1257" y="1628"/>
                    <a:pt x="1192" y="1637"/>
                  </a:cubicBezTo>
                  <a:cubicBezTo>
                    <a:pt x="1135" y="1637"/>
                    <a:pt x="1135" y="1637"/>
                    <a:pt x="1192" y="1645"/>
                  </a:cubicBezTo>
                  <a:cubicBezTo>
                    <a:pt x="1249" y="1653"/>
                    <a:pt x="1192" y="1653"/>
                    <a:pt x="1135" y="1661"/>
                  </a:cubicBezTo>
                  <a:cubicBezTo>
                    <a:pt x="1014" y="1661"/>
                    <a:pt x="1014" y="1669"/>
                    <a:pt x="1070" y="1669"/>
                  </a:cubicBezTo>
                  <a:cubicBezTo>
                    <a:pt x="1127" y="1677"/>
                    <a:pt x="1127" y="1685"/>
                    <a:pt x="1127" y="1693"/>
                  </a:cubicBezTo>
                  <a:cubicBezTo>
                    <a:pt x="1168" y="1701"/>
                    <a:pt x="1208" y="1701"/>
                    <a:pt x="1249" y="1701"/>
                  </a:cubicBezTo>
                  <a:lnTo>
                    <a:pt x="1362" y="1701"/>
                  </a:lnTo>
                  <a:cubicBezTo>
                    <a:pt x="1427" y="1710"/>
                    <a:pt x="1362" y="1710"/>
                    <a:pt x="1362" y="1710"/>
                  </a:cubicBezTo>
                  <a:cubicBezTo>
                    <a:pt x="1346" y="1705"/>
                    <a:pt x="1328" y="1703"/>
                    <a:pt x="1309" y="1703"/>
                  </a:cubicBezTo>
                  <a:cubicBezTo>
                    <a:pt x="1289" y="1703"/>
                    <a:pt x="1269" y="1705"/>
                    <a:pt x="1249" y="1710"/>
                  </a:cubicBezTo>
                  <a:cubicBezTo>
                    <a:pt x="1184" y="1710"/>
                    <a:pt x="1184" y="1718"/>
                    <a:pt x="1184" y="1726"/>
                  </a:cubicBezTo>
                  <a:cubicBezTo>
                    <a:pt x="1184" y="1734"/>
                    <a:pt x="1184" y="1742"/>
                    <a:pt x="1184" y="1742"/>
                  </a:cubicBezTo>
                  <a:cubicBezTo>
                    <a:pt x="1119" y="1758"/>
                    <a:pt x="1119" y="1758"/>
                    <a:pt x="1184" y="1758"/>
                  </a:cubicBezTo>
                  <a:lnTo>
                    <a:pt x="1241" y="1758"/>
                  </a:lnTo>
                  <a:cubicBezTo>
                    <a:pt x="1119" y="1766"/>
                    <a:pt x="1119" y="1807"/>
                    <a:pt x="1233" y="1815"/>
                  </a:cubicBezTo>
                  <a:lnTo>
                    <a:pt x="1176" y="1815"/>
                  </a:lnTo>
                  <a:cubicBezTo>
                    <a:pt x="1119" y="1815"/>
                    <a:pt x="1119" y="1823"/>
                    <a:pt x="1111" y="1831"/>
                  </a:cubicBezTo>
                  <a:cubicBezTo>
                    <a:pt x="1111" y="1831"/>
                    <a:pt x="1176" y="1847"/>
                    <a:pt x="1168" y="1864"/>
                  </a:cubicBezTo>
                  <a:cubicBezTo>
                    <a:pt x="1168" y="1880"/>
                    <a:pt x="1168" y="1896"/>
                    <a:pt x="1224" y="1896"/>
                  </a:cubicBezTo>
                  <a:lnTo>
                    <a:pt x="1168" y="1896"/>
                  </a:lnTo>
                  <a:cubicBezTo>
                    <a:pt x="1111" y="1896"/>
                    <a:pt x="1111" y="1896"/>
                    <a:pt x="1111" y="1904"/>
                  </a:cubicBezTo>
                  <a:lnTo>
                    <a:pt x="1224" y="1904"/>
                  </a:lnTo>
                  <a:cubicBezTo>
                    <a:pt x="1289" y="1904"/>
                    <a:pt x="1289" y="1912"/>
                    <a:pt x="1224" y="1920"/>
                  </a:cubicBezTo>
                  <a:cubicBezTo>
                    <a:pt x="1168" y="1928"/>
                    <a:pt x="1160" y="1945"/>
                    <a:pt x="1224" y="1953"/>
                  </a:cubicBezTo>
                  <a:cubicBezTo>
                    <a:pt x="1224" y="1953"/>
                    <a:pt x="1224" y="1961"/>
                    <a:pt x="1160" y="1961"/>
                  </a:cubicBezTo>
                  <a:cubicBezTo>
                    <a:pt x="1103" y="1961"/>
                    <a:pt x="1038" y="1977"/>
                    <a:pt x="1160" y="1985"/>
                  </a:cubicBezTo>
                  <a:lnTo>
                    <a:pt x="1095" y="1985"/>
                  </a:lnTo>
                  <a:cubicBezTo>
                    <a:pt x="1038" y="1993"/>
                    <a:pt x="981" y="1993"/>
                    <a:pt x="1095" y="1993"/>
                  </a:cubicBezTo>
                  <a:cubicBezTo>
                    <a:pt x="1160" y="2001"/>
                    <a:pt x="1151" y="2018"/>
                    <a:pt x="1095" y="2026"/>
                  </a:cubicBezTo>
                  <a:cubicBezTo>
                    <a:pt x="1095" y="2026"/>
                    <a:pt x="1095" y="2034"/>
                    <a:pt x="1151" y="2034"/>
                  </a:cubicBezTo>
                  <a:lnTo>
                    <a:pt x="1216" y="2034"/>
                  </a:lnTo>
                  <a:cubicBezTo>
                    <a:pt x="1095" y="2034"/>
                    <a:pt x="1095" y="2034"/>
                    <a:pt x="1208" y="2042"/>
                  </a:cubicBezTo>
                  <a:cubicBezTo>
                    <a:pt x="1151" y="2050"/>
                    <a:pt x="1151" y="2058"/>
                    <a:pt x="1151" y="2058"/>
                  </a:cubicBezTo>
                  <a:cubicBezTo>
                    <a:pt x="1151" y="2058"/>
                    <a:pt x="1208" y="2082"/>
                    <a:pt x="1208" y="2099"/>
                  </a:cubicBezTo>
                  <a:cubicBezTo>
                    <a:pt x="1200" y="2139"/>
                    <a:pt x="1200" y="2147"/>
                    <a:pt x="1265" y="2147"/>
                  </a:cubicBezTo>
                  <a:cubicBezTo>
                    <a:pt x="1322" y="2155"/>
                    <a:pt x="1322" y="2155"/>
                    <a:pt x="1257" y="2155"/>
                  </a:cubicBezTo>
                  <a:cubicBezTo>
                    <a:pt x="1200" y="2164"/>
                    <a:pt x="1200" y="2164"/>
                    <a:pt x="1200" y="2172"/>
                  </a:cubicBezTo>
                  <a:cubicBezTo>
                    <a:pt x="1200" y="2172"/>
                    <a:pt x="1200" y="2180"/>
                    <a:pt x="1135" y="2180"/>
                  </a:cubicBezTo>
                  <a:cubicBezTo>
                    <a:pt x="1200" y="2180"/>
                    <a:pt x="1200" y="2180"/>
                    <a:pt x="1200" y="2188"/>
                  </a:cubicBezTo>
                  <a:cubicBezTo>
                    <a:pt x="1135" y="2188"/>
                    <a:pt x="1135" y="2188"/>
                    <a:pt x="1200" y="2196"/>
                  </a:cubicBezTo>
                  <a:cubicBezTo>
                    <a:pt x="1148" y="2196"/>
                    <a:pt x="1102" y="2206"/>
                    <a:pt x="1114" y="2206"/>
                  </a:cubicBezTo>
                  <a:cubicBezTo>
                    <a:pt x="1117" y="2206"/>
                    <a:pt x="1124" y="2206"/>
                    <a:pt x="1135" y="2204"/>
                  </a:cubicBezTo>
                  <a:cubicBezTo>
                    <a:pt x="1176" y="2212"/>
                    <a:pt x="1216" y="2212"/>
                    <a:pt x="1257" y="2220"/>
                  </a:cubicBezTo>
                  <a:cubicBezTo>
                    <a:pt x="1257" y="2228"/>
                    <a:pt x="1257" y="2228"/>
                    <a:pt x="1192" y="2228"/>
                  </a:cubicBezTo>
                  <a:cubicBezTo>
                    <a:pt x="1135" y="2237"/>
                    <a:pt x="1192" y="2253"/>
                    <a:pt x="1249" y="2261"/>
                  </a:cubicBezTo>
                  <a:cubicBezTo>
                    <a:pt x="1192" y="2261"/>
                    <a:pt x="1192" y="2269"/>
                    <a:pt x="1192" y="2269"/>
                  </a:cubicBezTo>
                  <a:cubicBezTo>
                    <a:pt x="1249" y="2277"/>
                    <a:pt x="1192" y="2277"/>
                    <a:pt x="1127" y="2277"/>
                  </a:cubicBezTo>
                  <a:cubicBezTo>
                    <a:pt x="1111" y="2275"/>
                    <a:pt x="1099" y="2274"/>
                    <a:pt x="1090" y="2274"/>
                  </a:cubicBezTo>
                  <a:cubicBezTo>
                    <a:pt x="1070" y="2274"/>
                    <a:pt x="1070" y="2279"/>
                    <a:pt x="1070" y="2285"/>
                  </a:cubicBezTo>
                  <a:cubicBezTo>
                    <a:pt x="1127" y="2285"/>
                    <a:pt x="1127" y="2310"/>
                    <a:pt x="1127" y="2318"/>
                  </a:cubicBezTo>
                  <a:cubicBezTo>
                    <a:pt x="1119" y="2342"/>
                    <a:pt x="1184" y="2342"/>
                    <a:pt x="1297" y="2350"/>
                  </a:cubicBezTo>
                  <a:lnTo>
                    <a:pt x="1419" y="2358"/>
                  </a:lnTo>
                  <a:lnTo>
                    <a:pt x="1119" y="2358"/>
                  </a:lnTo>
                  <a:cubicBezTo>
                    <a:pt x="1160" y="2366"/>
                    <a:pt x="1200" y="2366"/>
                    <a:pt x="1241" y="2366"/>
                  </a:cubicBezTo>
                  <a:cubicBezTo>
                    <a:pt x="1297" y="2366"/>
                    <a:pt x="1297" y="2366"/>
                    <a:pt x="1241" y="2382"/>
                  </a:cubicBezTo>
                  <a:cubicBezTo>
                    <a:pt x="1176" y="2391"/>
                    <a:pt x="1176" y="2391"/>
                    <a:pt x="1233" y="2399"/>
                  </a:cubicBezTo>
                  <a:cubicBezTo>
                    <a:pt x="1233" y="2399"/>
                    <a:pt x="1233" y="2407"/>
                    <a:pt x="1176" y="2407"/>
                  </a:cubicBezTo>
                  <a:cubicBezTo>
                    <a:pt x="1176" y="2415"/>
                    <a:pt x="1176" y="2415"/>
                    <a:pt x="1233" y="2415"/>
                  </a:cubicBezTo>
                  <a:cubicBezTo>
                    <a:pt x="1297" y="2415"/>
                    <a:pt x="1297" y="2415"/>
                    <a:pt x="1233" y="2423"/>
                  </a:cubicBezTo>
                  <a:cubicBezTo>
                    <a:pt x="1111" y="2423"/>
                    <a:pt x="1111" y="2439"/>
                    <a:pt x="1176" y="2439"/>
                  </a:cubicBezTo>
                  <a:cubicBezTo>
                    <a:pt x="1233" y="2439"/>
                    <a:pt x="1233" y="2439"/>
                    <a:pt x="1233" y="2447"/>
                  </a:cubicBezTo>
                  <a:cubicBezTo>
                    <a:pt x="1233" y="2447"/>
                    <a:pt x="1233" y="2455"/>
                    <a:pt x="1289" y="2464"/>
                  </a:cubicBezTo>
                  <a:cubicBezTo>
                    <a:pt x="1289" y="2464"/>
                    <a:pt x="1289" y="2472"/>
                    <a:pt x="1289" y="2472"/>
                  </a:cubicBezTo>
                  <a:cubicBezTo>
                    <a:pt x="1265" y="2472"/>
                    <a:pt x="1249" y="2472"/>
                    <a:pt x="1233" y="2464"/>
                  </a:cubicBezTo>
                  <a:lnTo>
                    <a:pt x="1168" y="2472"/>
                  </a:lnTo>
                  <a:cubicBezTo>
                    <a:pt x="1168" y="2480"/>
                    <a:pt x="1168" y="2480"/>
                    <a:pt x="1224" y="2488"/>
                  </a:cubicBezTo>
                  <a:cubicBezTo>
                    <a:pt x="1168" y="2488"/>
                    <a:pt x="1103" y="2496"/>
                    <a:pt x="1168" y="2496"/>
                  </a:cubicBezTo>
                  <a:cubicBezTo>
                    <a:pt x="1281" y="2504"/>
                    <a:pt x="1224" y="2504"/>
                    <a:pt x="1168" y="2504"/>
                  </a:cubicBezTo>
                  <a:cubicBezTo>
                    <a:pt x="1046" y="2504"/>
                    <a:pt x="1046" y="2504"/>
                    <a:pt x="1168" y="2520"/>
                  </a:cubicBezTo>
                  <a:cubicBezTo>
                    <a:pt x="1160" y="2528"/>
                    <a:pt x="1224" y="2545"/>
                    <a:pt x="1216" y="2561"/>
                  </a:cubicBezTo>
                  <a:cubicBezTo>
                    <a:pt x="1216" y="2577"/>
                    <a:pt x="1216" y="2585"/>
                    <a:pt x="1160" y="2585"/>
                  </a:cubicBezTo>
                  <a:cubicBezTo>
                    <a:pt x="1147" y="2585"/>
                    <a:pt x="1136" y="2585"/>
                    <a:pt x="1127" y="2585"/>
                  </a:cubicBezTo>
                  <a:lnTo>
                    <a:pt x="1127" y="2585"/>
                  </a:lnTo>
                  <a:cubicBezTo>
                    <a:pt x="1216" y="2587"/>
                    <a:pt x="1216" y="2594"/>
                    <a:pt x="1216" y="2601"/>
                  </a:cubicBezTo>
                  <a:cubicBezTo>
                    <a:pt x="1151" y="2618"/>
                    <a:pt x="1216" y="2626"/>
                    <a:pt x="1273" y="2634"/>
                  </a:cubicBezTo>
                  <a:lnTo>
                    <a:pt x="1273" y="2626"/>
                  </a:lnTo>
                  <a:cubicBezTo>
                    <a:pt x="1395" y="2626"/>
                    <a:pt x="1395" y="2626"/>
                    <a:pt x="1330" y="2634"/>
                  </a:cubicBezTo>
                  <a:cubicBezTo>
                    <a:pt x="1289" y="2642"/>
                    <a:pt x="1249" y="2642"/>
                    <a:pt x="1208" y="2642"/>
                  </a:cubicBezTo>
                  <a:cubicBezTo>
                    <a:pt x="1196" y="2640"/>
                    <a:pt x="1184" y="2639"/>
                    <a:pt x="1173" y="2639"/>
                  </a:cubicBezTo>
                  <a:cubicBezTo>
                    <a:pt x="1144" y="2639"/>
                    <a:pt x="1115" y="2644"/>
                    <a:pt x="1087" y="2650"/>
                  </a:cubicBezTo>
                  <a:cubicBezTo>
                    <a:pt x="1087" y="2650"/>
                    <a:pt x="1087" y="2654"/>
                    <a:pt x="1106" y="2654"/>
                  </a:cubicBezTo>
                  <a:cubicBezTo>
                    <a:pt x="1115" y="2654"/>
                    <a:pt x="1130" y="2653"/>
                    <a:pt x="1151" y="2650"/>
                  </a:cubicBezTo>
                  <a:cubicBezTo>
                    <a:pt x="1208" y="2650"/>
                    <a:pt x="1208" y="2650"/>
                    <a:pt x="1208" y="2658"/>
                  </a:cubicBezTo>
                  <a:cubicBezTo>
                    <a:pt x="1208" y="2658"/>
                    <a:pt x="1208" y="2666"/>
                    <a:pt x="1265" y="2666"/>
                  </a:cubicBezTo>
                  <a:cubicBezTo>
                    <a:pt x="1330" y="2666"/>
                    <a:pt x="1330" y="2674"/>
                    <a:pt x="1330" y="2674"/>
                  </a:cubicBezTo>
                  <a:cubicBezTo>
                    <a:pt x="1265" y="2682"/>
                    <a:pt x="1265" y="2691"/>
                    <a:pt x="1265" y="2691"/>
                  </a:cubicBezTo>
                  <a:lnTo>
                    <a:pt x="1087" y="2691"/>
                  </a:lnTo>
                  <a:cubicBezTo>
                    <a:pt x="1103" y="2699"/>
                    <a:pt x="1127" y="2699"/>
                    <a:pt x="1143" y="2699"/>
                  </a:cubicBezTo>
                  <a:cubicBezTo>
                    <a:pt x="1208" y="2699"/>
                    <a:pt x="1192" y="2804"/>
                    <a:pt x="1192" y="2812"/>
                  </a:cubicBezTo>
                  <a:cubicBezTo>
                    <a:pt x="1146" y="2819"/>
                    <a:pt x="1132" y="2831"/>
                    <a:pt x="1163" y="2831"/>
                  </a:cubicBezTo>
                  <a:cubicBezTo>
                    <a:pt x="1170" y="2831"/>
                    <a:pt x="1180" y="2830"/>
                    <a:pt x="1192" y="2828"/>
                  </a:cubicBezTo>
                  <a:cubicBezTo>
                    <a:pt x="1249" y="2828"/>
                    <a:pt x="1249" y="2853"/>
                    <a:pt x="1249" y="2877"/>
                  </a:cubicBezTo>
                  <a:cubicBezTo>
                    <a:pt x="1241" y="2909"/>
                    <a:pt x="1241" y="2926"/>
                    <a:pt x="1297" y="2926"/>
                  </a:cubicBezTo>
                  <a:cubicBezTo>
                    <a:pt x="1297" y="2926"/>
                    <a:pt x="1297" y="2934"/>
                    <a:pt x="1297" y="2942"/>
                  </a:cubicBezTo>
                  <a:cubicBezTo>
                    <a:pt x="1297" y="2950"/>
                    <a:pt x="1354" y="2958"/>
                    <a:pt x="1354" y="2966"/>
                  </a:cubicBezTo>
                  <a:cubicBezTo>
                    <a:pt x="1397" y="2966"/>
                    <a:pt x="1412" y="2970"/>
                    <a:pt x="1397" y="2970"/>
                  </a:cubicBezTo>
                  <a:cubicBezTo>
                    <a:pt x="1390" y="2970"/>
                    <a:pt x="1376" y="2969"/>
                    <a:pt x="1354" y="2966"/>
                  </a:cubicBezTo>
                  <a:cubicBezTo>
                    <a:pt x="1314" y="2966"/>
                    <a:pt x="1273" y="2966"/>
                    <a:pt x="1233" y="2974"/>
                  </a:cubicBezTo>
                  <a:cubicBezTo>
                    <a:pt x="1233" y="2982"/>
                    <a:pt x="1297" y="2982"/>
                    <a:pt x="1354" y="2982"/>
                  </a:cubicBezTo>
                  <a:lnTo>
                    <a:pt x="1411" y="2982"/>
                  </a:lnTo>
                  <a:cubicBezTo>
                    <a:pt x="1411" y="2991"/>
                    <a:pt x="1411" y="2991"/>
                    <a:pt x="1354" y="2991"/>
                  </a:cubicBezTo>
                  <a:lnTo>
                    <a:pt x="1233" y="2991"/>
                  </a:lnTo>
                  <a:cubicBezTo>
                    <a:pt x="1297" y="2991"/>
                    <a:pt x="1297" y="2999"/>
                    <a:pt x="1297" y="2999"/>
                  </a:cubicBezTo>
                  <a:lnTo>
                    <a:pt x="1176" y="2999"/>
                  </a:lnTo>
                  <a:cubicBezTo>
                    <a:pt x="1054" y="2999"/>
                    <a:pt x="1054" y="3007"/>
                    <a:pt x="1176" y="3007"/>
                  </a:cubicBezTo>
                  <a:lnTo>
                    <a:pt x="1233" y="3015"/>
                  </a:lnTo>
                  <a:cubicBezTo>
                    <a:pt x="1111" y="3023"/>
                    <a:pt x="1233" y="3031"/>
                    <a:pt x="1289" y="3039"/>
                  </a:cubicBezTo>
                  <a:cubicBezTo>
                    <a:pt x="1168" y="3039"/>
                    <a:pt x="1168" y="3047"/>
                    <a:pt x="1289" y="3047"/>
                  </a:cubicBezTo>
                  <a:cubicBezTo>
                    <a:pt x="1346" y="3047"/>
                    <a:pt x="1346" y="3055"/>
                    <a:pt x="1289" y="3055"/>
                  </a:cubicBezTo>
                  <a:cubicBezTo>
                    <a:pt x="1224" y="3064"/>
                    <a:pt x="1224" y="3064"/>
                    <a:pt x="1224" y="3072"/>
                  </a:cubicBezTo>
                  <a:cubicBezTo>
                    <a:pt x="1289" y="3080"/>
                    <a:pt x="1281" y="3104"/>
                    <a:pt x="1281" y="3145"/>
                  </a:cubicBezTo>
                  <a:cubicBezTo>
                    <a:pt x="1273" y="3177"/>
                    <a:pt x="1273" y="3209"/>
                    <a:pt x="1330" y="3209"/>
                  </a:cubicBezTo>
                  <a:cubicBezTo>
                    <a:pt x="1330" y="3209"/>
                    <a:pt x="1330" y="3209"/>
                    <a:pt x="1273" y="3218"/>
                  </a:cubicBezTo>
                  <a:cubicBezTo>
                    <a:pt x="1208" y="3218"/>
                    <a:pt x="1208" y="3218"/>
                    <a:pt x="1330" y="3226"/>
                  </a:cubicBezTo>
                  <a:cubicBezTo>
                    <a:pt x="1273" y="3226"/>
                    <a:pt x="1273" y="3234"/>
                    <a:pt x="1265" y="3250"/>
                  </a:cubicBezTo>
                  <a:cubicBezTo>
                    <a:pt x="1265" y="3266"/>
                    <a:pt x="1265" y="3282"/>
                    <a:pt x="1322" y="3282"/>
                  </a:cubicBezTo>
                  <a:cubicBezTo>
                    <a:pt x="1387" y="3291"/>
                    <a:pt x="1387" y="3291"/>
                    <a:pt x="1322" y="3291"/>
                  </a:cubicBezTo>
                  <a:cubicBezTo>
                    <a:pt x="1306" y="3289"/>
                    <a:pt x="1291" y="3289"/>
                    <a:pt x="1277" y="3289"/>
                  </a:cubicBezTo>
                  <a:cubicBezTo>
                    <a:pt x="1194" y="3289"/>
                    <a:pt x="1160" y="3308"/>
                    <a:pt x="1265" y="3315"/>
                  </a:cubicBezTo>
                  <a:cubicBezTo>
                    <a:pt x="1265" y="3323"/>
                    <a:pt x="1257" y="3323"/>
                    <a:pt x="1200" y="3323"/>
                  </a:cubicBezTo>
                  <a:cubicBezTo>
                    <a:pt x="1200" y="3331"/>
                    <a:pt x="1200" y="3331"/>
                    <a:pt x="1257" y="3347"/>
                  </a:cubicBezTo>
                  <a:cubicBezTo>
                    <a:pt x="1257" y="3347"/>
                    <a:pt x="1257" y="3372"/>
                    <a:pt x="1257" y="3380"/>
                  </a:cubicBezTo>
                  <a:cubicBezTo>
                    <a:pt x="1257" y="3388"/>
                    <a:pt x="1314" y="3396"/>
                    <a:pt x="1314" y="3396"/>
                  </a:cubicBezTo>
                  <a:cubicBezTo>
                    <a:pt x="1257" y="3396"/>
                    <a:pt x="1249" y="3420"/>
                    <a:pt x="1249" y="3453"/>
                  </a:cubicBezTo>
                  <a:cubicBezTo>
                    <a:pt x="1241" y="3477"/>
                    <a:pt x="1241" y="3501"/>
                    <a:pt x="1184" y="3509"/>
                  </a:cubicBezTo>
                  <a:cubicBezTo>
                    <a:pt x="1184" y="3509"/>
                    <a:pt x="1184" y="3509"/>
                    <a:pt x="1241" y="3518"/>
                  </a:cubicBezTo>
                  <a:cubicBezTo>
                    <a:pt x="1362" y="3526"/>
                    <a:pt x="1362" y="3526"/>
                    <a:pt x="1297" y="3534"/>
                  </a:cubicBezTo>
                  <a:cubicBezTo>
                    <a:pt x="1176" y="3534"/>
                    <a:pt x="1176" y="3550"/>
                    <a:pt x="1297" y="3558"/>
                  </a:cubicBezTo>
                  <a:lnTo>
                    <a:pt x="1233" y="3558"/>
                  </a:lnTo>
                  <a:cubicBezTo>
                    <a:pt x="1119" y="3558"/>
                    <a:pt x="1176" y="3574"/>
                    <a:pt x="1297" y="3574"/>
                  </a:cubicBezTo>
                  <a:cubicBezTo>
                    <a:pt x="1233" y="3582"/>
                    <a:pt x="1176" y="3582"/>
                    <a:pt x="1233" y="3591"/>
                  </a:cubicBezTo>
                  <a:lnTo>
                    <a:pt x="1111" y="3591"/>
                  </a:lnTo>
                  <a:cubicBezTo>
                    <a:pt x="1070" y="3591"/>
                    <a:pt x="1030" y="3591"/>
                    <a:pt x="989" y="3599"/>
                  </a:cubicBezTo>
                  <a:cubicBezTo>
                    <a:pt x="1030" y="3607"/>
                    <a:pt x="1070" y="3607"/>
                    <a:pt x="1111" y="3607"/>
                  </a:cubicBezTo>
                  <a:cubicBezTo>
                    <a:pt x="1111" y="3607"/>
                    <a:pt x="1111" y="3607"/>
                    <a:pt x="1111" y="3615"/>
                  </a:cubicBezTo>
                  <a:lnTo>
                    <a:pt x="1168" y="3615"/>
                  </a:lnTo>
                  <a:cubicBezTo>
                    <a:pt x="1233" y="3615"/>
                    <a:pt x="1233" y="3623"/>
                    <a:pt x="1233" y="3623"/>
                  </a:cubicBezTo>
                  <a:cubicBezTo>
                    <a:pt x="1189" y="3623"/>
                    <a:pt x="1204" y="3627"/>
                    <a:pt x="1235" y="3627"/>
                  </a:cubicBezTo>
                  <a:cubicBezTo>
                    <a:pt x="1251" y="3627"/>
                    <a:pt x="1270" y="3626"/>
                    <a:pt x="1289" y="3623"/>
                  </a:cubicBezTo>
                  <a:cubicBezTo>
                    <a:pt x="1330" y="3623"/>
                    <a:pt x="1370" y="3623"/>
                    <a:pt x="1411" y="3631"/>
                  </a:cubicBezTo>
                  <a:lnTo>
                    <a:pt x="1524" y="3631"/>
                  </a:lnTo>
                  <a:cubicBezTo>
                    <a:pt x="1605" y="3631"/>
                    <a:pt x="1687" y="3631"/>
                    <a:pt x="1768" y="3623"/>
                  </a:cubicBezTo>
                  <a:cubicBezTo>
                    <a:pt x="1833" y="3607"/>
                    <a:pt x="1889" y="3591"/>
                    <a:pt x="1768" y="3591"/>
                  </a:cubicBezTo>
                  <a:cubicBezTo>
                    <a:pt x="1751" y="3591"/>
                    <a:pt x="1735" y="3591"/>
                    <a:pt x="1711" y="3582"/>
                  </a:cubicBezTo>
                  <a:cubicBezTo>
                    <a:pt x="1735" y="3574"/>
                    <a:pt x="1751" y="3574"/>
                    <a:pt x="1776" y="3574"/>
                  </a:cubicBezTo>
                  <a:cubicBezTo>
                    <a:pt x="1833" y="3574"/>
                    <a:pt x="1833" y="3558"/>
                    <a:pt x="1841" y="3534"/>
                  </a:cubicBezTo>
                  <a:cubicBezTo>
                    <a:pt x="1841" y="3509"/>
                    <a:pt x="1841" y="3493"/>
                    <a:pt x="1897" y="3493"/>
                  </a:cubicBezTo>
                  <a:cubicBezTo>
                    <a:pt x="1962" y="3485"/>
                    <a:pt x="1962" y="3485"/>
                    <a:pt x="1962" y="3485"/>
                  </a:cubicBezTo>
                  <a:cubicBezTo>
                    <a:pt x="1905" y="3485"/>
                    <a:pt x="1905" y="3461"/>
                    <a:pt x="1905" y="3428"/>
                  </a:cubicBezTo>
                  <a:cubicBezTo>
                    <a:pt x="1914" y="3396"/>
                    <a:pt x="1914" y="3372"/>
                    <a:pt x="1857" y="3372"/>
                  </a:cubicBezTo>
                  <a:lnTo>
                    <a:pt x="1857" y="3364"/>
                  </a:lnTo>
                  <a:cubicBezTo>
                    <a:pt x="1914" y="3364"/>
                    <a:pt x="1914" y="3355"/>
                    <a:pt x="1914" y="3339"/>
                  </a:cubicBezTo>
                  <a:cubicBezTo>
                    <a:pt x="1857" y="3331"/>
                    <a:pt x="1857" y="3323"/>
                    <a:pt x="1857" y="3323"/>
                  </a:cubicBezTo>
                  <a:cubicBezTo>
                    <a:pt x="1922" y="3323"/>
                    <a:pt x="1922" y="3323"/>
                    <a:pt x="1922" y="3315"/>
                  </a:cubicBezTo>
                  <a:cubicBezTo>
                    <a:pt x="1922" y="3307"/>
                    <a:pt x="1922" y="3299"/>
                    <a:pt x="1865" y="3299"/>
                  </a:cubicBezTo>
                  <a:cubicBezTo>
                    <a:pt x="1865" y="3299"/>
                    <a:pt x="1865" y="3266"/>
                    <a:pt x="1930" y="3250"/>
                  </a:cubicBezTo>
                  <a:cubicBezTo>
                    <a:pt x="1987" y="3250"/>
                    <a:pt x="1930" y="3242"/>
                    <a:pt x="1865" y="3242"/>
                  </a:cubicBezTo>
                  <a:cubicBezTo>
                    <a:pt x="1824" y="3242"/>
                    <a:pt x="1792" y="3242"/>
                    <a:pt x="1751" y="3234"/>
                  </a:cubicBezTo>
                  <a:lnTo>
                    <a:pt x="1865" y="3234"/>
                  </a:lnTo>
                  <a:cubicBezTo>
                    <a:pt x="1930" y="3234"/>
                    <a:pt x="1930" y="3234"/>
                    <a:pt x="1930" y="3226"/>
                  </a:cubicBezTo>
                  <a:cubicBezTo>
                    <a:pt x="1930" y="3226"/>
                    <a:pt x="1930" y="3218"/>
                    <a:pt x="1930" y="3218"/>
                  </a:cubicBezTo>
                  <a:cubicBezTo>
                    <a:pt x="1873" y="3218"/>
                    <a:pt x="1873" y="3201"/>
                    <a:pt x="1873" y="3169"/>
                  </a:cubicBezTo>
                  <a:cubicBezTo>
                    <a:pt x="1881" y="3128"/>
                    <a:pt x="1881" y="3120"/>
                    <a:pt x="1824" y="3120"/>
                  </a:cubicBezTo>
                  <a:cubicBezTo>
                    <a:pt x="1760" y="3120"/>
                    <a:pt x="1760" y="3112"/>
                    <a:pt x="1824" y="3096"/>
                  </a:cubicBezTo>
                  <a:cubicBezTo>
                    <a:pt x="2003" y="3072"/>
                    <a:pt x="2003" y="3072"/>
                    <a:pt x="1946" y="3072"/>
                  </a:cubicBezTo>
                  <a:cubicBezTo>
                    <a:pt x="1919" y="3072"/>
                    <a:pt x="1892" y="3075"/>
                    <a:pt x="1865" y="3075"/>
                  </a:cubicBezTo>
                  <a:cubicBezTo>
                    <a:pt x="1851" y="3075"/>
                    <a:pt x="1838" y="3074"/>
                    <a:pt x="1824" y="3072"/>
                  </a:cubicBezTo>
                  <a:cubicBezTo>
                    <a:pt x="1703" y="3072"/>
                    <a:pt x="1703" y="3072"/>
                    <a:pt x="1824" y="3064"/>
                  </a:cubicBezTo>
                  <a:cubicBezTo>
                    <a:pt x="1946" y="3064"/>
                    <a:pt x="1889" y="2999"/>
                    <a:pt x="1776" y="2999"/>
                  </a:cubicBezTo>
                  <a:lnTo>
                    <a:pt x="1833" y="2999"/>
                  </a:lnTo>
                  <a:cubicBezTo>
                    <a:pt x="1889" y="2999"/>
                    <a:pt x="1897" y="2991"/>
                    <a:pt x="1897" y="2974"/>
                  </a:cubicBezTo>
                  <a:cubicBezTo>
                    <a:pt x="1897" y="2966"/>
                    <a:pt x="1897" y="2966"/>
                    <a:pt x="1897" y="2966"/>
                  </a:cubicBezTo>
                  <a:cubicBezTo>
                    <a:pt x="1776" y="2966"/>
                    <a:pt x="1841" y="2934"/>
                    <a:pt x="1897" y="2934"/>
                  </a:cubicBezTo>
                  <a:cubicBezTo>
                    <a:pt x="1962" y="2934"/>
                    <a:pt x="1962" y="2934"/>
                    <a:pt x="1962" y="2926"/>
                  </a:cubicBezTo>
                  <a:cubicBezTo>
                    <a:pt x="1841" y="2909"/>
                    <a:pt x="1905" y="2893"/>
                    <a:pt x="1962" y="2893"/>
                  </a:cubicBezTo>
                  <a:cubicBezTo>
                    <a:pt x="1962" y="2893"/>
                    <a:pt x="1962" y="2885"/>
                    <a:pt x="1962" y="2885"/>
                  </a:cubicBezTo>
                  <a:cubicBezTo>
                    <a:pt x="1905" y="2877"/>
                    <a:pt x="1905" y="2869"/>
                    <a:pt x="1905" y="2869"/>
                  </a:cubicBezTo>
                  <a:cubicBezTo>
                    <a:pt x="1905" y="2857"/>
                    <a:pt x="1905" y="2850"/>
                    <a:pt x="1883" y="2850"/>
                  </a:cubicBezTo>
                  <a:cubicBezTo>
                    <a:pt x="1875" y="2850"/>
                    <a:pt x="1864" y="2851"/>
                    <a:pt x="1849" y="2853"/>
                  </a:cubicBezTo>
                  <a:cubicBezTo>
                    <a:pt x="1808" y="2853"/>
                    <a:pt x="1768" y="2853"/>
                    <a:pt x="1727" y="2845"/>
                  </a:cubicBezTo>
                  <a:lnTo>
                    <a:pt x="1792" y="2845"/>
                  </a:lnTo>
                  <a:cubicBezTo>
                    <a:pt x="1849" y="2845"/>
                    <a:pt x="1849" y="2837"/>
                    <a:pt x="1849" y="2820"/>
                  </a:cubicBezTo>
                  <a:cubicBezTo>
                    <a:pt x="1857" y="2796"/>
                    <a:pt x="1857" y="2788"/>
                    <a:pt x="1914" y="2788"/>
                  </a:cubicBezTo>
                  <a:lnTo>
                    <a:pt x="1857" y="2780"/>
                  </a:lnTo>
                  <a:cubicBezTo>
                    <a:pt x="1800" y="2772"/>
                    <a:pt x="1800" y="2772"/>
                    <a:pt x="1857" y="2772"/>
                  </a:cubicBezTo>
                  <a:cubicBezTo>
                    <a:pt x="1914" y="2764"/>
                    <a:pt x="1922" y="2747"/>
                    <a:pt x="1857" y="2739"/>
                  </a:cubicBezTo>
                  <a:cubicBezTo>
                    <a:pt x="1857" y="2739"/>
                    <a:pt x="1857" y="2731"/>
                    <a:pt x="1857" y="2731"/>
                  </a:cubicBezTo>
                  <a:cubicBezTo>
                    <a:pt x="1978" y="2731"/>
                    <a:pt x="1978" y="2715"/>
                    <a:pt x="1865" y="2715"/>
                  </a:cubicBezTo>
                  <a:cubicBezTo>
                    <a:pt x="1922" y="2715"/>
                    <a:pt x="1922" y="2707"/>
                    <a:pt x="1922" y="2707"/>
                  </a:cubicBezTo>
                  <a:cubicBezTo>
                    <a:pt x="1865" y="2691"/>
                    <a:pt x="1865" y="2674"/>
                    <a:pt x="1930" y="2674"/>
                  </a:cubicBezTo>
                  <a:cubicBezTo>
                    <a:pt x="1865" y="2666"/>
                    <a:pt x="1865" y="2666"/>
                    <a:pt x="1865" y="2658"/>
                  </a:cubicBezTo>
                  <a:cubicBezTo>
                    <a:pt x="1865" y="2658"/>
                    <a:pt x="1865" y="2650"/>
                    <a:pt x="1808" y="2650"/>
                  </a:cubicBezTo>
                  <a:cubicBezTo>
                    <a:pt x="1751" y="2642"/>
                    <a:pt x="1751" y="2642"/>
                    <a:pt x="1751" y="2642"/>
                  </a:cubicBezTo>
                  <a:cubicBezTo>
                    <a:pt x="1765" y="2639"/>
                    <a:pt x="1778" y="2638"/>
                    <a:pt x="1792" y="2638"/>
                  </a:cubicBezTo>
                  <a:cubicBezTo>
                    <a:pt x="1819" y="2638"/>
                    <a:pt x="1846" y="2642"/>
                    <a:pt x="1873" y="2642"/>
                  </a:cubicBezTo>
                  <a:cubicBezTo>
                    <a:pt x="1888" y="2644"/>
                    <a:pt x="1899" y="2645"/>
                    <a:pt x="1905" y="2645"/>
                  </a:cubicBezTo>
                  <a:cubicBezTo>
                    <a:pt x="1921" y="2645"/>
                    <a:pt x="1897" y="2638"/>
                    <a:pt x="1808" y="2626"/>
                  </a:cubicBezTo>
                  <a:cubicBezTo>
                    <a:pt x="1851" y="2626"/>
                    <a:pt x="1891" y="2629"/>
                    <a:pt x="1896" y="2629"/>
                  </a:cubicBezTo>
                  <a:cubicBezTo>
                    <a:pt x="1898" y="2629"/>
                    <a:pt x="1892" y="2628"/>
                    <a:pt x="1873" y="2626"/>
                  </a:cubicBezTo>
                  <a:cubicBezTo>
                    <a:pt x="1873" y="2626"/>
                    <a:pt x="1873" y="2609"/>
                    <a:pt x="1816" y="2609"/>
                  </a:cubicBezTo>
                  <a:cubicBezTo>
                    <a:pt x="1816" y="2609"/>
                    <a:pt x="1816" y="2601"/>
                    <a:pt x="1816" y="2601"/>
                  </a:cubicBezTo>
                  <a:cubicBezTo>
                    <a:pt x="1873" y="2593"/>
                    <a:pt x="1873" y="2585"/>
                    <a:pt x="1873" y="2585"/>
                  </a:cubicBezTo>
                  <a:cubicBezTo>
                    <a:pt x="1816" y="2577"/>
                    <a:pt x="1816" y="2577"/>
                    <a:pt x="1873" y="2577"/>
                  </a:cubicBezTo>
                  <a:cubicBezTo>
                    <a:pt x="1938" y="2577"/>
                    <a:pt x="1938" y="2569"/>
                    <a:pt x="1816" y="2569"/>
                  </a:cubicBezTo>
                  <a:cubicBezTo>
                    <a:pt x="1760" y="2569"/>
                    <a:pt x="1760" y="2561"/>
                    <a:pt x="1816" y="2561"/>
                  </a:cubicBezTo>
                  <a:cubicBezTo>
                    <a:pt x="1938" y="2561"/>
                    <a:pt x="1938" y="2553"/>
                    <a:pt x="1881" y="2553"/>
                  </a:cubicBezTo>
                  <a:cubicBezTo>
                    <a:pt x="1816" y="2553"/>
                    <a:pt x="1816" y="2545"/>
                    <a:pt x="1816" y="2545"/>
                  </a:cubicBezTo>
                  <a:cubicBezTo>
                    <a:pt x="1881" y="2545"/>
                    <a:pt x="1881" y="2504"/>
                    <a:pt x="1889" y="2472"/>
                  </a:cubicBezTo>
                  <a:cubicBezTo>
                    <a:pt x="1861" y="2466"/>
                    <a:pt x="1832" y="2460"/>
                    <a:pt x="1803" y="2460"/>
                  </a:cubicBezTo>
                  <a:cubicBezTo>
                    <a:pt x="1791" y="2460"/>
                    <a:pt x="1780" y="2461"/>
                    <a:pt x="1768" y="2464"/>
                  </a:cubicBezTo>
                  <a:cubicBezTo>
                    <a:pt x="1646" y="2464"/>
                    <a:pt x="1711" y="2464"/>
                    <a:pt x="1768" y="2455"/>
                  </a:cubicBezTo>
                  <a:cubicBezTo>
                    <a:pt x="1894" y="2450"/>
                    <a:pt x="1931" y="2444"/>
                    <a:pt x="1878" y="2444"/>
                  </a:cubicBezTo>
                  <a:cubicBezTo>
                    <a:pt x="1857" y="2444"/>
                    <a:pt x="1820" y="2445"/>
                    <a:pt x="1768" y="2447"/>
                  </a:cubicBezTo>
                  <a:cubicBezTo>
                    <a:pt x="1646" y="2447"/>
                    <a:pt x="1646" y="2447"/>
                    <a:pt x="1768" y="2439"/>
                  </a:cubicBezTo>
                  <a:cubicBezTo>
                    <a:pt x="1833" y="2439"/>
                    <a:pt x="1833" y="2439"/>
                    <a:pt x="1768" y="2431"/>
                  </a:cubicBezTo>
                  <a:cubicBezTo>
                    <a:pt x="1833" y="2423"/>
                    <a:pt x="1889" y="2423"/>
                    <a:pt x="1833" y="2423"/>
                  </a:cubicBezTo>
                  <a:cubicBezTo>
                    <a:pt x="1833" y="2423"/>
                    <a:pt x="1833" y="2415"/>
                    <a:pt x="1889" y="2415"/>
                  </a:cubicBezTo>
                  <a:cubicBezTo>
                    <a:pt x="1954" y="2407"/>
                    <a:pt x="1889" y="2407"/>
                    <a:pt x="1833" y="2399"/>
                  </a:cubicBezTo>
                  <a:cubicBezTo>
                    <a:pt x="1752" y="2393"/>
                    <a:pt x="1729" y="2387"/>
                    <a:pt x="1762" y="2387"/>
                  </a:cubicBezTo>
                  <a:cubicBezTo>
                    <a:pt x="1776" y="2387"/>
                    <a:pt x="1799" y="2388"/>
                    <a:pt x="1833" y="2391"/>
                  </a:cubicBezTo>
                  <a:cubicBezTo>
                    <a:pt x="1954" y="2391"/>
                    <a:pt x="1897" y="2374"/>
                    <a:pt x="1776" y="2366"/>
                  </a:cubicBezTo>
                  <a:cubicBezTo>
                    <a:pt x="1662" y="2358"/>
                    <a:pt x="1662" y="2358"/>
                    <a:pt x="1719" y="2358"/>
                  </a:cubicBezTo>
                  <a:lnTo>
                    <a:pt x="1776" y="2358"/>
                  </a:lnTo>
                  <a:cubicBezTo>
                    <a:pt x="1776" y="2350"/>
                    <a:pt x="1776" y="2350"/>
                    <a:pt x="1841" y="2350"/>
                  </a:cubicBezTo>
                  <a:cubicBezTo>
                    <a:pt x="1841" y="2350"/>
                    <a:pt x="1841" y="2342"/>
                    <a:pt x="1784" y="2334"/>
                  </a:cubicBezTo>
                  <a:cubicBezTo>
                    <a:pt x="1662" y="2326"/>
                    <a:pt x="1727" y="2318"/>
                    <a:pt x="1841" y="2310"/>
                  </a:cubicBezTo>
                  <a:lnTo>
                    <a:pt x="1784" y="2301"/>
                  </a:lnTo>
                  <a:cubicBezTo>
                    <a:pt x="1662" y="2301"/>
                    <a:pt x="1605" y="2293"/>
                    <a:pt x="1727" y="2293"/>
                  </a:cubicBezTo>
                  <a:lnTo>
                    <a:pt x="1784" y="2293"/>
                  </a:lnTo>
                  <a:cubicBezTo>
                    <a:pt x="1662" y="2285"/>
                    <a:pt x="1727" y="2269"/>
                    <a:pt x="1849" y="2269"/>
                  </a:cubicBezTo>
                  <a:cubicBezTo>
                    <a:pt x="1808" y="2269"/>
                    <a:pt x="1768" y="2269"/>
                    <a:pt x="1727" y="2261"/>
                  </a:cubicBezTo>
                  <a:cubicBezTo>
                    <a:pt x="1727" y="2261"/>
                    <a:pt x="1727" y="2253"/>
                    <a:pt x="1792" y="2253"/>
                  </a:cubicBezTo>
                  <a:cubicBezTo>
                    <a:pt x="1849" y="2253"/>
                    <a:pt x="1914" y="2245"/>
                    <a:pt x="1849" y="2245"/>
                  </a:cubicBezTo>
                  <a:cubicBezTo>
                    <a:pt x="1849" y="2245"/>
                    <a:pt x="1849" y="2245"/>
                    <a:pt x="1914" y="2237"/>
                  </a:cubicBezTo>
                  <a:cubicBezTo>
                    <a:pt x="1914" y="2237"/>
                    <a:pt x="1914" y="2228"/>
                    <a:pt x="1914" y="2220"/>
                  </a:cubicBezTo>
                  <a:cubicBezTo>
                    <a:pt x="1857" y="2220"/>
                    <a:pt x="1857" y="2204"/>
                    <a:pt x="1914" y="2204"/>
                  </a:cubicBezTo>
                  <a:cubicBezTo>
                    <a:pt x="1914" y="2204"/>
                    <a:pt x="1914" y="2196"/>
                    <a:pt x="1857" y="2196"/>
                  </a:cubicBezTo>
                  <a:cubicBezTo>
                    <a:pt x="1857" y="2188"/>
                    <a:pt x="1857" y="2180"/>
                    <a:pt x="1914" y="2180"/>
                  </a:cubicBezTo>
                  <a:cubicBezTo>
                    <a:pt x="1857" y="2180"/>
                    <a:pt x="1857" y="2172"/>
                    <a:pt x="1857" y="2172"/>
                  </a:cubicBezTo>
                  <a:lnTo>
                    <a:pt x="1857" y="2164"/>
                  </a:lnTo>
                  <a:cubicBezTo>
                    <a:pt x="1800" y="2164"/>
                    <a:pt x="1800" y="2164"/>
                    <a:pt x="1800" y="2155"/>
                  </a:cubicBezTo>
                  <a:cubicBezTo>
                    <a:pt x="1800" y="2155"/>
                    <a:pt x="1857" y="2139"/>
                    <a:pt x="1865" y="2139"/>
                  </a:cubicBezTo>
                  <a:cubicBezTo>
                    <a:pt x="1865" y="2123"/>
                    <a:pt x="1865" y="2123"/>
                    <a:pt x="1800" y="2123"/>
                  </a:cubicBezTo>
                  <a:cubicBezTo>
                    <a:pt x="1800" y="2115"/>
                    <a:pt x="1865" y="2107"/>
                    <a:pt x="1865" y="2091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768" y="2077"/>
                    <a:pt x="1741" y="2078"/>
                    <a:pt x="1727" y="2078"/>
                  </a:cubicBezTo>
                  <a:cubicBezTo>
                    <a:pt x="1700" y="2078"/>
                    <a:pt x="1727" y="2074"/>
                    <a:pt x="1808" y="2074"/>
                  </a:cubicBezTo>
                  <a:cubicBezTo>
                    <a:pt x="1930" y="2066"/>
                    <a:pt x="1930" y="2058"/>
                    <a:pt x="1865" y="2058"/>
                  </a:cubicBezTo>
                  <a:cubicBezTo>
                    <a:pt x="1808" y="2058"/>
                    <a:pt x="1808" y="2058"/>
                    <a:pt x="1808" y="2050"/>
                  </a:cubicBezTo>
                  <a:cubicBezTo>
                    <a:pt x="1865" y="2050"/>
                    <a:pt x="1873" y="2050"/>
                    <a:pt x="1808" y="2034"/>
                  </a:cubicBezTo>
                  <a:lnTo>
                    <a:pt x="1873" y="2034"/>
                  </a:lnTo>
                  <a:lnTo>
                    <a:pt x="1873" y="2026"/>
                  </a:lnTo>
                  <a:cubicBezTo>
                    <a:pt x="1751" y="2018"/>
                    <a:pt x="1816" y="1993"/>
                    <a:pt x="1873" y="1985"/>
                  </a:cubicBezTo>
                  <a:cubicBezTo>
                    <a:pt x="1873" y="1985"/>
                    <a:pt x="1873" y="1985"/>
                    <a:pt x="1816" y="1977"/>
                  </a:cubicBezTo>
                  <a:cubicBezTo>
                    <a:pt x="1695" y="1977"/>
                    <a:pt x="1695" y="1969"/>
                    <a:pt x="1816" y="1969"/>
                  </a:cubicBezTo>
                  <a:cubicBezTo>
                    <a:pt x="1938" y="1969"/>
                    <a:pt x="1938" y="1969"/>
                    <a:pt x="1816" y="1961"/>
                  </a:cubicBezTo>
                  <a:cubicBezTo>
                    <a:pt x="1768" y="1961"/>
                    <a:pt x="1761" y="1943"/>
                    <a:pt x="1836" y="1943"/>
                  </a:cubicBezTo>
                  <a:cubicBezTo>
                    <a:pt x="1849" y="1943"/>
                    <a:pt x="1864" y="1944"/>
                    <a:pt x="1881" y="1945"/>
                  </a:cubicBezTo>
                  <a:lnTo>
                    <a:pt x="2003" y="1945"/>
                  </a:lnTo>
                  <a:cubicBezTo>
                    <a:pt x="1938" y="1937"/>
                    <a:pt x="1938" y="1937"/>
                    <a:pt x="1938" y="1937"/>
                  </a:cubicBezTo>
                  <a:cubicBezTo>
                    <a:pt x="1881" y="1937"/>
                    <a:pt x="1881" y="1928"/>
                    <a:pt x="1881" y="1920"/>
                  </a:cubicBezTo>
                  <a:cubicBezTo>
                    <a:pt x="1881" y="1912"/>
                    <a:pt x="1824" y="1896"/>
                    <a:pt x="1824" y="1880"/>
                  </a:cubicBezTo>
                  <a:cubicBezTo>
                    <a:pt x="1824" y="1872"/>
                    <a:pt x="1824" y="1864"/>
                    <a:pt x="1889" y="1855"/>
                  </a:cubicBezTo>
                  <a:cubicBezTo>
                    <a:pt x="1889" y="1855"/>
                    <a:pt x="1889" y="1847"/>
                    <a:pt x="1833" y="1839"/>
                  </a:cubicBezTo>
                  <a:cubicBezTo>
                    <a:pt x="1768" y="1839"/>
                    <a:pt x="1776" y="1831"/>
                    <a:pt x="1833" y="1831"/>
                  </a:cubicBezTo>
                  <a:lnTo>
                    <a:pt x="1833" y="1823"/>
                  </a:lnTo>
                  <a:cubicBezTo>
                    <a:pt x="1776" y="1815"/>
                    <a:pt x="1776" y="1815"/>
                    <a:pt x="1776" y="1815"/>
                  </a:cubicBezTo>
                  <a:cubicBezTo>
                    <a:pt x="1833" y="1815"/>
                    <a:pt x="1889" y="1807"/>
                    <a:pt x="1833" y="1799"/>
                  </a:cubicBezTo>
                  <a:cubicBezTo>
                    <a:pt x="1776" y="1799"/>
                    <a:pt x="1776" y="1799"/>
                    <a:pt x="1776" y="1791"/>
                  </a:cubicBezTo>
                  <a:cubicBezTo>
                    <a:pt x="1833" y="1783"/>
                    <a:pt x="1849" y="1645"/>
                    <a:pt x="1792" y="1645"/>
                  </a:cubicBezTo>
                  <a:lnTo>
                    <a:pt x="1792" y="1628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96"/>
                    <a:pt x="1800" y="1580"/>
                  </a:cubicBezTo>
                  <a:cubicBezTo>
                    <a:pt x="1735" y="1580"/>
                    <a:pt x="1735" y="1572"/>
                    <a:pt x="1735" y="1572"/>
                  </a:cubicBezTo>
                  <a:cubicBezTo>
                    <a:pt x="1857" y="1572"/>
                    <a:pt x="1857" y="1555"/>
                    <a:pt x="1800" y="1547"/>
                  </a:cubicBezTo>
                  <a:cubicBezTo>
                    <a:pt x="1678" y="1539"/>
                    <a:pt x="1678" y="1539"/>
                    <a:pt x="1800" y="1539"/>
                  </a:cubicBezTo>
                  <a:cubicBezTo>
                    <a:pt x="1922" y="1539"/>
                    <a:pt x="1922" y="1531"/>
                    <a:pt x="1743" y="1523"/>
                  </a:cubicBezTo>
                  <a:cubicBezTo>
                    <a:pt x="1687" y="1515"/>
                    <a:pt x="1687" y="1515"/>
                    <a:pt x="1743" y="1515"/>
                  </a:cubicBezTo>
                  <a:cubicBezTo>
                    <a:pt x="1865" y="1507"/>
                    <a:pt x="1865" y="1507"/>
                    <a:pt x="1808" y="1507"/>
                  </a:cubicBezTo>
                  <a:cubicBezTo>
                    <a:pt x="1687" y="1499"/>
                    <a:pt x="1687" y="1499"/>
                    <a:pt x="1808" y="1491"/>
                  </a:cubicBezTo>
                  <a:cubicBezTo>
                    <a:pt x="1930" y="1483"/>
                    <a:pt x="1930" y="1483"/>
                    <a:pt x="1808" y="1483"/>
                  </a:cubicBezTo>
                  <a:cubicBezTo>
                    <a:pt x="1687" y="1474"/>
                    <a:pt x="1695" y="1458"/>
                    <a:pt x="1808" y="1450"/>
                  </a:cubicBezTo>
                  <a:cubicBezTo>
                    <a:pt x="1808" y="1450"/>
                    <a:pt x="1873" y="1442"/>
                    <a:pt x="1808" y="1442"/>
                  </a:cubicBezTo>
                  <a:lnTo>
                    <a:pt x="1873" y="1442"/>
                  </a:lnTo>
                  <a:lnTo>
                    <a:pt x="1873" y="1434"/>
                  </a:lnTo>
                  <a:lnTo>
                    <a:pt x="1816" y="1434"/>
                  </a:lnTo>
                  <a:cubicBezTo>
                    <a:pt x="1816" y="1426"/>
                    <a:pt x="1873" y="1401"/>
                    <a:pt x="1881" y="1369"/>
                  </a:cubicBezTo>
                  <a:cubicBezTo>
                    <a:pt x="1881" y="1328"/>
                    <a:pt x="1881" y="1320"/>
                    <a:pt x="1824" y="1320"/>
                  </a:cubicBezTo>
                  <a:cubicBezTo>
                    <a:pt x="1789" y="1323"/>
                    <a:pt x="1764" y="1324"/>
                    <a:pt x="1749" y="1324"/>
                  </a:cubicBezTo>
                  <a:cubicBezTo>
                    <a:pt x="1713" y="1324"/>
                    <a:pt x="1738" y="1318"/>
                    <a:pt x="1824" y="1312"/>
                  </a:cubicBezTo>
                  <a:cubicBezTo>
                    <a:pt x="1824" y="1304"/>
                    <a:pt x="1889" y="1296"/>
                    <a:pt x="1889" y="1288"/>
                  </a:cubicBezTo>
                  <a:cubicBezTo>
                    <a:pt x="1889" y="1280"/>
                    <a:pt x="1889" y="1272"/>
                    <a:pt x="1946" y="1272"/>
                  </a:cubicBezTo>
                  <a:cubicBezTo>
                    <a:pt x="1833" y="1264"/>
                    <a:pt x="1833" y="1239"/>
                    <a:pt x="1897" y="1223"/>
                  </a:cubicBezTo>
                  <a:cubicBezTo>
                    <a:pt x="1897" y="1215"/>
                    <a:pt x="1897" y="1207"/>
                    <a:pt x="1841" y="1199"/>
                  </a:cubicBezTo>
                  <a:cubicBezTo>
                    <a:pt x="1776" y="1191"/>
                    <a:pt x="1776" y="1191"/>
                    <a:pt x="1841" y="1191"/>
                  </a:cubicBezTo>
                  <a:cubicBezTo>
                    <a:pt x="1897" y="1191"/>
                    <a:pt x="1962" y="1166"/>
                    <a:pt x="1841" y="1166"/>
                  </a:cubicBezTo>
                  <a:lnTo>
                    <a:pt x="1897" y="1158"/>
                  </a:lnTo>
                  <a:cubicBezTo>
                    <a:pt x="1962" y="1158"/>
                    <a:pt x="1905" y="1150"/>
                    <a:pt x="1841" y="1150"/>
                  </a:cubicBezTo>
                  <a:cubicBezTo>
                    <a:pt x="1719" y="1150"/>
                    <a:pt x="1727" y="1142"/>
                    <a:pt x="1905" y="1142"/>
                  </a:cubicBezTo>
                  <a:cubicBezTo>
                    <a:pt x="2019" y="1142"/>
                    <a:pt x="2027" y="1134"/>
                    <a:pt x="1962" y="1134"/>
                  </a:cubicBezTo>
                  <a:cubicBezTo>
                    <a:pt x="1905" y="1134"/>
                    <a:pt x="1849" y="1126"/>
                    <a:pt x="1905" y="1126"/>
                  </a:cubicBezTo>
                  <a:cubicBezTo>
                    <a:pt x="1905" y="1118"/>
                    <a:pt x="1905" y="1118"/>
                    <a:pt x="1784" y="1118"/>
                  </a:cubicBezTo>
                  <a:cubicBezTo>
                    <a:pt x="1727" y="1118"/>
                    <a:pt x="1727" y="1110"/>
                    <a:pt x="1727" y="1110"/>
                  </a:cubicBezTo>
                  <a:lnTo>
                    <a:pt x="1849" y="1110"/>
                  </a:lnTo>
                  <a:cubicBezTo>
                    <a:pt x="1849" y="1107"/>
                    <a:pt x="1849" y="1104"/>
                    <a:pt x="1849" y="1101"/>
                  </a:cubicBezTo>
                  <a:cubicBezTo>
                    <a:pt x="1877" y="1096"/>
                    <a:pt x="1906" y="1090"/>
                    <a:pt x="1935" y="1090"/>
                  </a:cubicBezTo>
                  <a:cubicBezTo>
                    <a:pt x="1947" y="1090"/>
                    <a:pt x="1958" y="1091"/>
                    <a:pt x="1970" y="1093"/>
                  </a:cubicBezTo>
                  <a:cubicBezTo>
                    <a:pt x="2027" y="1085"/>
                    <a:pt x="2027" y="1085"/>
                    <a:pt x="1905" y="1085"/>
                  </a:cubicBezTo>
                  <a:cubicBezTo>
                    <a:pt x="1792" y="1085"/>
                    <a:pt x="1792" y="1085"/>
                    <a:pt x="1792" y="1077"/>
                  </a:cubicBezTo>
                  <a:cubicBezTo>
                    <a:pt x="1792" y="1077"/>
                    <a:pt x="1792" y="1069"/>
                    <a:pt x="1849" y="1069"/>
                  </a:cubicBezTo>
                  <a:cubicBezTo>
                    <a:pt x="1914" y="1069"/>
                    <a:pt x="1914" y="1069"/>
                    <a:pt x="1914" y="1061"/>
                  </a:cubicBezTo>
                  <a:cubicBezTo>
                    <a:pt x="1816" y="1037"/>
                    <a:pt x="1719" y="1028"/>
                    <a:pt x="1614" y="1028"/>
                  </a:cubicBezTo>
                  <a:cubicBezTo>
                    <a:pt x="1678" y="1028"/>
                    <a:pt x="1678" y="1020"/>
                    <a:pt x="1678" y="1020"/>
                  </a:cubicBezTo>
                  <a:cubicBezTo>
                    <a:pt x="1635" y="1020"/>
                    <a:pt x="1650" y="1017"/>
                    <a:pt x="1664" y="1017"/>
                  </a:cubicBezTo>
                  <a:cubicBezTo>
                    <a:pt x="1671" y="1017"/>
                    <a:pt x="1678" y="1018"/>
                    <a:pt x="1678" y="1020"/>
                  </a:cubicBezTo>
                  <a:cubicBezTo>
                    <a:pt x="1735" y="1020"/>
                    <a:pt x="1735" y="1020"/>
                    <a:pt x="1735" y="1028"/>
                  </a:cubicBezTo>
                  <a:lnTo>
                    <a:pt x="1792" y="1028"/>
                  </a:lnTo>
                  <a:cubicBezTo>
                    <a:pt x="1914" y="1020"/>
                    <a:pt x="1914" y="1020"/>
                    <a:pt x="1800" y="1012"/>
                  </a:cubicBezTo>
                  <a:cubicBezTo>
                    <a:pt x="1735" y="1012"/>
                    <a:pt x="1735" y="1012"/>
                    <a:pt x="1800" y="1004"/>
                  </a:cubicBezTo>
                  <a:cubicBezTo>
                    <a:pt x="1857" y="1004"/>
                    <a:pt x="1922" y="996"/>
                    <a:pt x="1857" y="996"/>
                  </a:cubicBezTo>
                  <a:cubicBezTo>
                    <a:pt x="1857" y="996"/>
                    <a:pt x="1857" y="988"/>
                    <a:pt x="1922" y="980"/>
                  </a:cubicBezTo>
                  <a:cubicBezTo>
                    <a:pt x="1922" y="972"/>
                    <a:pt x="1922" y="972"/>
                    <a:pt x="1857" y="972"/>
                  </a:cubicBezTo>
                  <a:cubicBezTo>
                    <a:pt x="1800" y="972"/>
                    <a:pt x="1800" y="964"/>
                    <a:pt x="1800" y="964"/>
                  </a:cubicBezTo>
                  <a:cubicBezTo>
                    <a:pt x="1800" y="956"/>
                    <a:pt x="1800" y="956"/>
                    <a:pt x="1743" y="956"/>
                  </a:cubicBezTo>
                  <a:cubicBezTo>
                    <a:pt x="1687" y="956"/>
                    <a:pt x="1622" y="947"/>
                    <a:pt x="1622" y="939"/>
                  </a:cubicBezTo>
                  <a:cubicBezTo>
                    <a:pt x="1565" y="931"/>
                    <a:pt x="1565" y="931"/>
                    <a:pt x="1687" y="931"/>
                  </a:cubicBezTo>
                  <a:cubicBezTo>
                    <a:pt x="1743" y="931"/>
                    <a:pt x="1743" y="923"/>
                    <a:pt x="1743" y="923"/>
                  </a:cubicBezTo>
                  <a:cubicBezTo>
                    <a:pt x="1743" y="923"/>
                    <a:pt x="1743" y="915"/>
                    <a:pt x="1808" y="907"/>
                  </a:cubicBezTo>
                  <a:lnTo>
                    <a:pt x="1630" y="907"/>
                  </a:lnTo>
                  <a:cubicBezTo>
                    <a:pt x="1687" y="899"/>
                    <a:pt x="1751" y="899"/>
                    <a:pt x="1808" y="899"/>
                  </a:cubicBezTo>
                  <a:cubicBezTo>
                    <a:pt x="1930" y="891"/>
                    <a:pt x="1930" y="891"/>
                    <a:pt x="1808" y="891"/>
                  </a:cubicBezTo>
                  <a:cubicBezTo>
                    <a:pt x="1751" y="891"/>
                    <a:pt x="1687" y="891"/>
                    <a:pt x="1751" y="883"/>
                  </a:cubicBezTo>
                  <a:cubicBezTo>
                    <a:pt x="1751" y="874"/>
                    <a:pt x="1751" y="866"/>
                    <a:pt x="1808" y="866"/>
                  </a:cubicBezTo>
                  <a:cubicBezTo>
                    <a:pt x="1873" y="858"/>
                    <a:pt x="1816" y="858"/>
                    <a:pt x="1816" y="858"/>
                  </a:cubicBezTo>
                  <a:cubicBezTo>
                    <a:pt x="1751" y="850"/>
                    <a:pt x="1751" y="850"/>
                    <a:pt x="1816" y="834"/>
                  </a:cubicBezTo>
                  <a:cubicBezTo>
                    <a:pt x="1938" y="810"/>
                    <a:pt x="1938" y="810"/>
                    <a:pt x="1816" y="810"/>
                  </a:cubicBezTo>
                  <a:cubicBezTo>
                    <a:pt x="1881" y="801"/>
                    <a:pt x="1816" y="801"/>
                    <a:pt x="1760" y="793"/>
                  </a:cubicBezTo>
                  <a:cubicBezTo>
                    <a:pt x="1703" y="785"/>
                    <a:pt x="1581" y="785"/>
                    <a:pt x="1516" y="785"/>
                  </a:cubicBezTo>
                  <a:cubicBezTo>
                    <a:pt x="1403" y="785"/>
                    <a:pt x="1403" y="785"/>
                    <a:pt x="1460" y="777"/>
                  </a:cubicBezTo>
                  <a:cubicBezTo>
                    <a:pt x="1500" y="769"/>
                    <a:pt x="1541" y="769"/>
                    <a:pt x="1581" y="769"/>
                  </a:cubicBezTo>
                  <a:cubicBezTo>
                    <a:pt x="1638" y="769"/>
                    <a:pt x="1638" y="777"/>
                    <a:pt x="1638" y="777"/>
                  </a:cubicBezTo>
                  <a:cubicBezTo>
                    <a:pt x="1650" y="780"/>
                    <a:pt x="1662" y="781"/>
                    <a:pt x="1674" y="781"/>
                  </a:cubicBezTo>
                  <a:cubicBezTo>
                    <a:pt x="1702" y="781"/>
                    <a:pt x="1731" y="775"/>
                    <a:pt x="1760" y="769"/>
                  </a:cubicBezTo>
                  <a:cubicBezTo>
                    <a:pt x="1824" y="769"/>
                    <a:pt x="1824" y="761"/>
                    <a:pt x="1760" y="761"/>
                  </a:cubicBezTo>
                  <a:cubicBezTo>
                    <a:pt x="1824" y="761"/>
                    <a:pt x="1824" y="753"/>
                    <a:pt x="1824" y="737"/>
                  </a:cubicBezTo>
                  <a:cubicBezTo>
                    <a:pt x="1824" y="729"/>
                    <a:pt x="1824" y="720"/>
                    <a:pt x="1889" y="712"/>
                  </a:cubicBezTo>
                  <a:cubicBezTo>
                    <a:pt x="1889" y="704"/>
                    <a:pt x="1889" y="704"/>
                    <a:pt x="1824" y="704"/>
                  </a:cubicBezTo>
                  <a:cubicBezTo>
                    <a:pt x="1711" y="704"/>
                    <a:pt x="1711" y="696"/>
                    <a:pt x="1768" y="696"/>
                  </a:cubicBezTo>
                  <a:cubicBezTo>
                    <a:pt x="1889" y="696"/>
                    <a:pt x="1954" y="639"/>
                    <a:pt x="1833" y="631"/>
                  </a:cubicBezTo>
                  <a:lnTo>
                    <a:pt x="1833" y="623"/>
                  </a:lnTo>
                  <a:cubicBezTo>
                    <a:pt x="1897" y="615"/>
                    <a:pt x="1897" y="591"/>
                    <a:pt x="1841" y="591"/>
                  </a:cubicBezTo>
                  <a:cubicBezTo>
                    <a:pt x="1841" y="591"/>
                    <a:pt x="1841" y="583"/>
                    <a:pt x="1841" y="574"/>
                  </a:cubicBezTo>
                  <a:cubicBezTo>
                    <a:pt x="1905" y="566"/>
                    <a:pt x="1905" y="558"/>
                    <a:pt x="1841" y="558"/>
                  </a:cubicBezTo>
                  <a:cubicBezTo>
                    <a:pt x="1784" y="550"/>
                    <a:pt x="1727" y="550"/>
                    <a:pt x="1784" y="550"/>
                  </a:cubicBezTo>
                  <a:cubicBezTo>
                    <a:pt x="1841" y="550"/>
                    <a:pt x="1849" y="542"/>
                    <a:pt x="1849" y="526"/>
                  </a:cubicBezTo>
                  <a:cubicBezTo>
                    <a:pt x="1849" y="516"/>
                    <a:pt x="1849" y="512"/>
                    <a:pt x="1837" y="512"/>
                  </a:cubicBezTo>
                  <a:cubicBezTo>
                    <a:pt x="1829" y="512"/>
                    <a:pt x="1815" y="514"/>
                    <a:pt x="1792" y="518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884" y="496"/>
                    <a:pt x="1910" y="497"/>
                    <a:pt x="1923" y="497"/>
                  </a:cubicBezTo>
                  <a:cubicBezTo>
                    <a:pt x="1955" y="497"/>
                    <a:pt x="1918" y="491"/>
                    <a:pt x="1792" y="485"/>
                  </a:cubicBezTo>
                  <a:cubicBezTo>
                    <a:pt x="1670" y="485"/>
                    <a:pt x="1670" y="477"/>
                    <a:pt x="1735" y="477"/>
                  </a:cubicBezTo>
                  <a:cubicBezTo>
                    <a:pt x="1792" y="477"/>
                    <a:pt x="1792" y="477"/>
                    <a:pt x="1792" y="485"/>
                  </a:cubicBezTo>
                  <a:lnTo>
                    <a:pt x="1914" y="485"/>
                  </a:lnTo>
                  <a:cubicBezTo>
                    <a:pt x="1914" y="477"/>
                    <a:pt x="1914" y="477"/>
                    <a:pt x="1849" y="477"/>
                  </a:cubicBezTo>
                  <a:cubicBezTo>
                    <a:pt x="1849" y="477"/>
                    <a:pt x="1849" y="469"/>
                    <a:pt x="1792" y="469"/>
                  </a:cubicBezTo>
                  <a:cubicBezTo>
                    <a:pt x="1764" y="465"/>
                    <a:pt x="1733" y="463"/>
                    <a:pt x="1703" y="463"/>
                  </a:cubicBezTo>
                  <a:cubicBezTo>
                    <a:pt x="1672" y="463"/>
                    <a:pt x="1642" y="465"/>
                    <a:pt x="1614" y="469"/>
                  </a:cubicBezTo>
                  <a:cubicBezTo>
                    <a:pt x="1557" y="469"/>
                    <a:pt x="1557" y="469"/>
                    <a:pt x="1557" y="461"/>
                  </a:cubicBezTo>
                  <a:cubicBezTo>
                    <a:pt x="1585" y="457"/>
                    <a:pt x="1614" y="455"/>
                    <a:pt x="1643" y="455"/>
                  </a:cubicBezTo>
                  <a:cubicBezTo>
                    <a:pt x="1672" y="455"/>
                    <a:pt x="1703" y="457"/>
                    <a:pt x="1735" y="461"/>
                  </a:cubicBezTo>
                  <a:cubicBezTo>
                    <a:pt x="1762" y="461"/>
                    <a:pt x="1789" y="465"/>
                    <a:pt x="1816" y="465"/>
                  </a:cubicBezTo>
                  <a:cubicBezTo>
                    <a:pt x="1830" y="465"/>
                    <a:pt x="1843" y="464"/>
                    <a:pt x="1857" y="461"/>
                  </a:cubicBezTo>
                  <a:cubicBezTo>
                    <a:pt x="1914" y="461"/>
                    <a:pt x="1792" y="445"/>
                    <a:pt x="1678" y="437"/>
                  </a:cubicBezTo>
                  <a:lnTo>
                    <a:pt x="1735" y="437"/>
                  </a:lnTo>
                  <a:cubicBezTo>
                    <a:pt x="1792" y="437"/>
                    <a:pt x="1800" y="429"/>
                    <a:pt x="1800" y="420"/>
                  </a:cubicBezTo>
                  <a:cubicBezTo>
                    <a:pt x="1800" y="412"/>
                    <a:pt x="1800" y="404"/>
                    <a:pt x="1743" y="404"/>
                  </a:cubicBezTo>
                  <a:cubicBezTo>
                    <a:pt x="1723" y="408"/>
                    <a:pt x="1703" y="410"/>
                    <a:pt x="1683" y="410"/>
                  </a:cubicBezTo>
                  <a:cubicBezTo>
                    <a:pt x="1662" y="410"/>
                    <a:pt x="1642" y="408"/>
                    <a:pt x="1622" y="404"/>
                  </a:cubicBezTo>
                  <a:cubicBezTo>
                    <a:pt x="1601" y="408"/>
                    <a:pt x="1581" y="410"/>
                    <a:pt x="1561" y="410"/>
                  </a:cubicBezTo>
                  <a:cubicBezTo>
                    <a:pt x="1541" y="410"/>
                    <a:pt x="1520" y="408"/>
                    <a:pt x="1500" y="404"/>
                  </a:cubicBezTo>
                  <a:cubicBezTo>
                    <a:pt x="1500" y="404"/>
                    <a:pt x="1565" y="396"/>
                    <a:pt x="1622" y="396"/>
                  </a:cubicBezTo>
                  <a:cubicBezTo>
                    <a:pt x="1743" y="388"/>
                    <a:pt x="1800" y="380"/>
                    <a:pt x="1800" y="364"/>
                  </a:cubicBezTo>
                  <a:cubicBezTo>
                    <a:pt x="1808" y="356"/>
                    <a:pt x="1808" y="339"/>
                    <a:pt x="1865" y="331"/>
                  </a:cubicBezTo>
                  <a:cubicBezTo>
                    <a:pt x="1865" y="323"/>
                    <a:pt x="1865" y="323"/>
                    <a:pt x="1808" y="323"/>
                  </a:cubicBezTo>
                  <a:lnTo>
                    <a:pt x="1808" y="315"/>
                  </a:lnTo>
                  <a:cubicBezTo>
                    <a:pt x="1873" y="307"/>
                    <a:pt x="1873" y="299"/>
                    <a:pt x="1808" y="299"/>
                  </a:cubicBezTo>
                  <a:cubicBezTo>
                    <a:pt x="1751" y="299"/>
                    <a:pt x="1808" y="291"/>
                    <a:pt x="1808" y="291"/>
                  </a:cubicBezTo>
                  <a:cubicBezTo>
                    <a:pt x="1930" y="283"/>
                    <a:pt x="1930" y="283"/>
                    <a:pt x="1751" y="283"/>
                  </a:cubicBezTo>
                  <a:cubicBezTo>
                    <a:pt x="1711" y="283"/>
                    <a:pt x="1670" y="283"/>
                    <a:pt x="1630" y="299"/>
                  </a:cubicBezTo>
                  <a:lnTo>
                    <a:pt x="1630" y="307"/>
                  </a:lnTo>
                  <a:lnTo>
                    <a:pt x="1573" y="299"/>
                  </a:lnTo>
                  <a:cubicBezTo>
                    <a:pt x="1533" y="283"/>
                    <a:pt x="1492" y="283"/>
                    <a:pt x="1451" y="283"/>
                  </a:cubicBezTo>
                  <a:lnTo>
                    <a:pt x="1695" y="283"/>
                  </a:lnTo>
                  <a:cubicBezTo>
                    <a:pt x="1816" y="283"/>
                    <a:pt x="1873" y="266"/>
                    <a:pt x="1751" y="266"/>
                  </a:cubicBezTo>
                  <a:cubicBezTo>
                    <a:pt x="1751" y="266"/>
                    <a:pt x="1751" y="266"/>
                    <a:pt x="1816" y="258"/>
                  </a:cubicBezTo>
                  <a:cubicBezTo>
                    <a:pt x="1873" y="258"/>
                    <a:pt x="1873" y="250"/>
                    <a:pt x="1760" y="250"/>
                  </a:cubicBezTo>
                  <a:cubicBezTo>
                    <a:pt x="1638" y="242"/>
                    <a:pt x="1638" y="242"/>
                    <a:pt x="1760" y="234"/>
                  </a:cubicBezTo>
                  <a:cubicBezTo>
                    <a:pt x="1881" y="226"/>
                    <a:pt x="1881" y="210"/>
                    <a:pt x="1816" y="210"/>
                  </a:cubicBezTo>
                  <a:cubicBezTo>
                    <a:pt x="1703" y="210"/>
                    <a:pt x="1703" y="202"/>
                    <a:pt x="1760" y="193"/>
                  </a:cubicBezTo>
                  <a:cubicBezTo>
                    <a:pt x="1824" y="193"/>
                    <a:pt x="1824" y="185"/>
                    <a:pt x="1760" y="185"/>
                  </a:cubicBezTo>
                  <a:cubicBezTo>
                    <a:pt x="1824" y="185"/>
                    <a:pt x="1881" y="177"/>
                    <a:pt x="1824" y="169"/>
                  </a:cubicBezTo>
                  <a:lnTo>
                    <a:pt x="1768" y="169"/>
                  </a:lnTo>
                  <a:lnTo>
                    <a:pt x="1646" y="161"/>
                  </a:lnTo>
                  <a:cubicBezTo>
                    <a:pt x="1605" y="169"/>
                    <a:pt x="1565" y="169"/>
                    <a:pt x="1524" y="169"/>
                  </a:cubicBezTo>
                  <a:cubicBezTo>
                    <a:pt x="1468" y="169"/>
                    <a:pt x="1524" y="153"/>
                    <a:pt x="1711" y="145"/>
                  </a:cubicBezTo>
                  <a:lnTo>
                    <a:pt x="1824" y="137"/>
                  </a:lnTo>
                  <a:lnTo>
                    <a:pt x="1711" y="137"/>
                  </a:lnTo>
                  <a:cubicBezTo>
                    <a:pt x="1711" y="129"/>
                    <a:pt x="1711" y="129"/>
                    <a:pt x="1768" y="129"/>
                  </a:cubicBezTo>
                  <a:cubicBezTo>
                    <a:pt x="1833" y="129"/>
                    <a:pt x="1833" y="129"/>
                    <a:pt x="1833" y="120"/>
                  </a:cubicBezTo>
                  <a:lnTo>
                    <a:pt x="1768" y="120"/>
                  </a:lnTo>
                  <a:cubicBezTo>
                    <a:pt x="1654" y="120"/>
                    <a:pt x="1654" y="120"/>
                    <a:pt x="1711" y="112"/>
                  </a:cubicBezTo>
                  <a:cubicBezTo>
                    <a:pt x="1833" y="112"/>
                    <a:pt x="1833" y="104"/>
                    <a:pt x="1711" y="104"/>
                  </a:cubicBezTo>
                  <a:cubicBezTo>
                    <a:pt x="1589" y="104"/>
                    <a:pt x="1589" y="104"/>
                    <a:pt x="1711" y="96"/>
                  </a:cubicBezTo>
                  <a:cubicBezTo>
                    <a:pt x="1751" y="96"/>
                    <a:pt x="1792" y="96"/>
                    <a:pt x="1833" y="88"/>
                  </a:cubicBezTo>
                  <a:lnTo>
                    <a:pt x="1776" y="88"/>
                  </a:lnTo>
                  <a:cubicBezTo>
                    <a:pt x="1654" y="88"/>
                    <a:pt x="1654" y="80"/>
                    <a:pt x="1711" y="80"/>
                  </a:cubicBezTo>
                  <a:cubicBezTo>
                    <a:pt x="1776" y="80"/>
                    <a:pt x="1776" y="72"/>
                    <a:pt x="1719" y="64"/>
                  </a:cubicBezTo>
                  <a:cubicBezTo>
                    <a:pt x="1719" y="56"/>
                    <a:pt x="1719" y="56"/>
                    <a:pt x="1776" y="56"/>
                  </a:cubicBezTo>
                  <a:cubicBezTo>
                    <a:pt x="1897" y="56"/>
                    <a:pt x="1897" y="56"/>
                    <a:pt x="1776" y="47"/>
                  </a:cubicBezTo>
                  <a:cubicBezTo>
                    <a:pt x="1719" y="47"/>
                    <a:pt x="1719" y="47"/>
                    <a:pt x="1776" y="39"/>
                  </a:cubicBezTo>
                  <a:cubicBezTo>
                    <a:pt x="1841" y="31"/>
                    <a:pt x="1841" y="31"/>
                    <a:pt x="1776" y="31"/>
                  </a:cubicBezTo>
                  <a:cubicBezTo>
                    <a:pt x="1747" y="27"/>
                    <a:pt x="1719" y="25"/>
                    <a:pt x="1690" y="25"/>
                  </a:cubicBezTo>
                  <a:cubicBezTo>
                    <a:pt x="1660" y="25"/>
                    <a:pt x="1630" y="27"/>
                    <a:pt x="1597" y="31"/>
                  </a:cubicBezTo>
                  <a:cubicBezTo>
                    <a:pt x="1597" y="39"/>
                    <a:pt x="1597" y="39"/>
                    <a:pt x="1541" y="39"/>
                  </a:cubicBezTo>
                  <a:lnTo>
                    <a:pt x="1541" y="31"/>
                  </a:lnTo>
                  <a:cubicBezTo>
                    <a:pt x="1541" y="23"/>
                    <a:pt x="1541" y="23"/>
                    <a:pt x="1484" y="7"/>
                  </a:cubicBezTo>
                  <a:cubicBezTo>
                    <a:pt x="1451" y="3"/>
                    <a:pt x="1405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3" name="Google Shape;8853;p32"/>
            <p:cNvSpPr/>
            <p:nvPr/>
          </p:nvSpPr>
          <p:spPr>
            <a:xfrm>
              <a:off x="4622963" y="2151473"/>
              <a:ext cx="37061" cy="106304"/>
            </a:xfrm>
            <a:custGeom>
              <a:avLst/>
              <a:gdLst/>
              <a:ahLst/>
              <a:cxnLst/>
              <a:rect l="l" t="t" r="r" b="b"/>
              <a:pathLst>
                <a:path w="2150" h="6167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52" y="126"/>
                    <a:pt x="592" y="126"/>
                    <a:pt x="633" y="126"/>
                  </a:cubicBezTo>
                  <a:lnTo>
                    <a:pt x="633" y="118"/>
                  </a:lnTo>
                  <a:cubicBezTo>
                    <a:pt x="592" y="110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4"/>
                    <a:pt x="1533" y="142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2"/>
                    <a:pt x="1411" y="134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32"/>
                    <a:pt x="1468" y="232"/>
                  </a:cubicBez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11" y="220"/>
                    <a:pt x="1341" y="212"/>
                    <a:pt x="1371" y="212"/>
                  </a:cubicBezTo>
                  <a:cubicBezTo>
                    <a:pt x="1381" y="212"/>
                    <a:pt x="1392" y="213"/>
                    <a:pt x="1403" y="215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768" y="240"/>
                  </a:moveTo>
                  <a:lnTo>
                    <a:pt x="1768" y="248"/>
                  </a:lnTo>
                  <a:cubicBezTo>
                    <a:pt x="1825" y="248"/>
                    <a:pt x="1825" y="248"/>
                    <a:pt x="1825" y="240"/>
                  </a:cubicBezTo>
                  <a:close/>
                  <a:moveTo>
                    <a:pt x="1231" y="618"/>
                  </a:moveTo>
                  <a:cubicBezTo>
                    <a:pt x="1261" y="618"/>
                    <a:pt x="1292" y="627"/>
                    <a:pt x="1322" y="645"/>
                  </a:cubicBezTo>
                  <a:cubicBezTo>
                    <a:pt x="1310" y="648"/>
                    <a:pt x="1298" y="649"/>
                    <a:pt x="1286" y="649"/>
                  </a:cubicBezTo>
                  <a:cubicBezTo>
                    <a:pt x="1258" y="649"/>
                    <a:pt x="1229" y="643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ubicBezTo>
                    <a:pt x="1211" y="619"/>
                    <a:pt x="1221" y="618"/>
                    <a:pt x="1231" y="618"/>
                  </a:cubicBezTo>
                  <a:close/>
                  <a:moveTo>
                    <a:pt x="1144" y="661"/>
                  </a:moveTo>
                  <a:cubicBezTo>
                    <a:pt x="1079" y="661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61"/>
                    <a:pt x="1144" y="661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994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355" y="1026"/>
                    <a:pt x="1298" y="1026"/>
                    <a:pt x="1241" y="1010"/>
                  </a:cubicBezTo>
                  <a:lnTo>
                    <a:pt x="1241" y="994"/>
                  </a:lnTo>
                  <a:close/>
                  <a:moveTo>
                    <a:pt x="1520" y="1169"/>
                  </a:moveTo>
                  <a:cubicBezTo>
                    <a:pt x="1562" y="1169"/>
                    <a:pt x="1606" y="1175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8"/>
                  </a:cubicBezTo>
                  <a:lnTo>
                    <a:pt x="1468" y="1172"/>
                  </a:lnTo>
                  <a:cubicBezTo>
                    <a:pt x="1485" y="1170"/>
                    <a:pt x="1502" y="1169"/>
                    <a:pt x="1520" y="1169"/>
                  </a:cubicBezTo>
                  <a:close/>
                  <a:moveTo>
                    <a:pt x="1282" y="1229"/>
                  </a:moveTo>
                  <a:cubicBezTo>
                    <a:pt x="1322" y="1229"/>
                    <a:pt x="1363" y="1229"/>
                    <a:pt x="1403" y="1237"/>
                  </a:cubicBezTo>
                  <a:lnTo>
                    <a:pt x="1403" y="1245"/>
                  </a:lnTo>
                  <a:cubicBezTo>
                    <a:pt x="1363" y="1245"/>
                    <a:pt x="1322" y="1245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5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496"/>
                  </a:moveTo>
                  <a:lnTo>
                    <a:pt x="1565" y="1505"/>
                  </a:ln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lnTo>
                    <a:pt x="1565" y="1496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18"/>
                  </a:moveTo>
                  <a:cubicBezTo>
                    <a:pt x="1379" y="1618"/>
                    <a:pt x="1379" y="1626"/>
                    <a:pt x="1379" y="1626"/>
                  </a:cubicBezTo>
                  <a:cubicBezTo>
                    <a:pt x="1379" y="1634"/>
                    <a:pt x="1379" y="1642"/>
                    <a:pt x="1322" y="1642"/>
                  </a:cubicBezTo>
                  <a:cubicBezTo>
                    <a:pt x="1322" y="1642"/>
                    <a:pt x="1257" y="1642"/>
                    <a:pt x="1257" y="1634"/>
                  </a:cubicBezTo>
                  <a:cubicBezTo>
                    <a:pt x="1257" y="1626"/>
                    <a:pt x="1322" y="1618"/>
                    <a:pt x="1322" y="1618"/>
                  </a:cubicBezTo>
                  <a:close/>
                  <a:moveTo>
                    <a:pt x="2138" y="1702"/>
                  </a:moveTo>
                  <a:cubicBezTo>
                    <a:pt x="2130" y="1702"/>
                    <a:pt x="2116" y="1704"/>
                    <a:pt x="2092" y="1707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5"/>
                  </a:cubicBezTo>
                  <a:cubicBezTo>
                    <a:pt x="2149" y="1706"/>
                    <a:pt x="2149" y="1702"/>
                    <a:pt x="2138" y="1702"/>
                  </a:cubicBezTo>
                  <a:close/>
                  <a:moveTo>
                    <a:pt x="57" y="1715"/>
                  </a:moveTo>
                  <a:cubicBezTo>
                    <a:pt x="1" y="1715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15"/>
                    <a:pt x="98" y="1715"/>
                    <a:pt x="57" y="1715"/>
                  </a:cubicBezTo>
                  <a:close/>
                  <a:moveTo>
                    <a:pt x="1314" y="1756"/>
                  </a:moveTo>
                  <a:cubicBezTo>
                    <a:pt x="1371" y="1756"/>
                    <a:pt x="1371" y="1756"/>
                    <a:pt x="1371" y="1764"/>
                  </a:cubicBezTo>
                  <a:cubicBezTo>
                    <a:pt x="1371" y="1772"/>
                    <a:pt x="1314" y="1772"/>
                    <a:pt x="1314" y="1772"/>
                  </a:cubicBezTo>
                  <a:cubicBezTo>
                    <a:pt x="1249" y="1772"/>
                    <a:pt x="1314" y="1764"/>
                    <a:pt x="1314" y="1756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894"/>
                  </a:cubicBezTo>
                  <a:lnTo>
                    <a:pt x="1363" y="1894"/>
                  </a:ln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2"/>
                  </a:lnTo>
                  <a:lnTo>
                    <a:pt x="1476" y="1951"/>
                  </a:lnTo>
                  <a:cubicBezTo>
                    <a:pt x="1444" y="1951"/>
                    <a:pt x="1403" y="1951"/>
                    <a:pt x="1363" y="1942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290" y="2421"/>
                    <a:pt x="1249" y="2421"/>
                    <a:pt x="1209" y="2413"/>
                  </a:cubicBezTo>
                  <a:lnTo>
                    <a:pt x="1273" y="2405"/>
                  </a:lnTo>
                  <a:close/>
                  <a:moveTo>
                    <a:pt x="1379" y="2583"/>
                  </a:moveTo>
                  <a:lnTo>
                    <a:pt x="1379" y="2591"/>
                  </a:lnTo>
                  <a:lnTo>
                    <a:pt x="1200" y="2591"/>
                  </a:lnTo>
                  <a:cubicBezTo>
                    <a:pt x="1257" y="2583"/>
                    <a:pt x="1322" y="2583"/>
                    <a:pt x="1379" y="2583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05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794"/>
                  </a:moveTo>
                  <a:lnTo>
                    <a:pt x="1427" y="2802"/>
                  </a:lnTo>
                  <a:lnTo>
                    <a:pt x="1427" y="2810"/>
                  </a:lnTo>
                  <a:cubicBezTo>
                    <a:pt x="1416" y="2812"/>
                    <a:pt x="1404" y="2813"/>
                    <a:pt x="1392" y="2813"/>
                  </a:cubicBezTo>
                  <a:cubicBezTo>
                    <a:pt x="1363" y="2813"/>
                    <a:pt x="1335" y="2808"/>
                    <a:pt x="1306" y="2802"/>
                  </a:cubicBezTo>
                  <a:lnTo>
                    <a:pt x="1371" y="2794"/>
                  </a:lnTo>
                  <a:close/>
                  <a:moveTo>
                    <a:pt x="1324" y="3299"/>
                  </a:moveTo>
                  <a:cubicBezTo>
                    <a:pt x="1348" y="3299"/>
                    <a:pt x="1371" y="3303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90" y="3301"/>
                    <a:pt x="1307" y="3299"/>
                    <a:pt x="1324" y="3299"/>
                  </a:cubicBezTo>
                  <a:close/>
                  <a:moveTo>
                    <a:pt x="1322" y="3604"/>
                  </a:moveTo>
                  <a:cubicBezTo>
                    <a:pt x="1355" y="3604"/>
                    <a:pt x="1395" y="3604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22" y="3604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1"/>
                  </a:moveTo>
                  <a:cubicBezTo>
                    <a:pt x="1091" y="4391"/>
                    <a:pt x="1088" y="4392"/>
                    <a:pt x="1085" y="4392"/>
                  </a:cubicBezTo>
                  <a:lnTo>
                    <a:pt x="1085" y="4392"/>
                  </a:lnTo>
                  <a:cubicBezTo>
                    <a:pt x="1095" y="4392"/>
                    <a:pt x="1109" y="4391"/>
                    <a:pt x="1127" y="4391"/>
                  </a:cubicBezTo>
                  <a:lnTo>
                    <a:pt x="1127" y="4391"/>
                  </a:lnTo>
                  <a:cubicBezTo>
                    <a:pt x="1117" y="4391"/>
                    <a:pt x="1107" y="4391"/>
                    <a:pt x="1095" y="4391"/>
                  </a:cubicBezTo>
                  <a:close/>
                  <a:moveTo>
                    <a:pt x="1085" y="4392"/>
                  </a:moveTo>
                  <a:lnTo>
                    <a:pt x="1085" y="4392"/>
                  </a:lnTo>
                  <a:cubicBezTo>
                    <a:pt x="1062" y="4393"/>
                    <a:pt x="1055" y="4395"/>
                    <a:pt x="1060" y="4395"/>
                  </a:cubicBezTo>
                  <a:cubicBezTo>
                    <a:pt x="1063" y="4395"/>
                    <a:pt x="1072" y="4394"/>
                    <a:pt x="1085" y="4392"/>
                  </a:cubicBezTo>
                  <a:close/>
                  <a:moveTo>
                    <a:pt x="1387" y="4407"/>
                  </a:moveTo>
                  <a:lnTo>
                    <a:pt x="1387" y="4415"/>
                  </a:lnTo>
                  <a:cubicBezTo>
                    <a:pt x="1387" y="4423"/>
                    <a:pt x="1387" y="4423"/>
                    <a:pt x="1330" y="4423"/>
                  </a:cubicBezTo>
                  <a:lnTo>
                    <a:pt x="1330" y="4415"/>
                  </a:lnTo>
                  <a:lnTo>
                    <a:pt x="1387" y="4407"/>
                  </a:lnTo>
                  <a:close/>
                  <a:moveTo>
                    <a:pt x="1273" y="4464"/>
                  </a:moveTo>
                  <a:cubicBezTo>
                    <a:pt x="1273" y="4468"/>
                    <a:pt x="1288" y="4470"/>
                    <a:pt x="1295" y="4470"/>
                  </a:cubicBezTo>
                  <a:cubicBezTo>
                    <a:pt x="1302" y="4470"/>
                    <a:pt x="1302" y="4468"/>
                    <a:pt x="1273" y="4464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6"/>
                    <a:pt x="1387" y="4496"/>
                    <a:pt x="1322" y="4496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53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53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76" y="5085"/>
                  </a:moveTo>
                  <a:cubicBezTo>
                    <a:pt x="1619" y="5085"/>
                    <a:pt x="1663" y="5091"/>
                    <a:pt x="1703" y="5096"/>
                  </a:cubicBezTo>
                  <a:cubicBezTo>
                    <a:pt x="1703" y="5104"/>
                    <a:pt x="1703" y="5104"/>
                    <a:pt x="1646" y="5104"/>
                  </a:cubicBezTo>
                  <a:cubicBezTo>
                    <a:pt x="1636" y="5107"/>
                    <a:pt x="1625" y="5108"/>
                    <a:pt x="1614" y="5108"/>
                  </a:cubicBezTo>
                  <a:cubicBezTo>
                    <a:pt x="1584" y="5108"/>
                    <a:pt x="1554" y="5100"/>
                    <a:pt x="1525" y="5088"/>
                  </a:cubicBezTo>
                  <a:cubicBezTo>
                    <a:pt x="1541" y="5086"/>
                    <a:pt x="1559" y="5085"/>
                    <a:pt x="1576" y="5085"/>
                  </a:cubicBezTo>
                  <a:close/>
                  <a:moveTo>
                    <a:pt x="1617" y="6106"/>
                  </a:moveTo>
                  <a:cubicBezTo>
                    <a:pt x="1646" y="6106"/>
                    <a:pt x="1674" y="6112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ubicBezTo>
                    <a:pt x="1593" y="6107"/>
                    <a:pt x="1605" y="6106"/>
                    <a:pt x="1617" y="6106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29"/>
                    <a:pt x="1298" y="29"/>
                  </a:cubicBezTo>
                  <a:cubicBezTo>
                    <a:pt x="1476" y="29"/>
                    <a:pt x="1476" y="29"/>
                    <a:pt x="1355" y="37"/>
                  </a:cubicBezTo>
                  <a:cubicBezTo>
                    <a:pt x="1241" y="37"/>
                    <a:pt x="1241" y="45"/>
                    <a:pt x="1233" y="53"/>
                  </a:cubicBezTo>
                  <a:cubicBezTo>
                    <a:pt x="1233" y="61"/>
                    <a:pt x="1233" y="61"/>
                    <a:pt x="1176" y="61"/>
                  </a:cubicBezTo>
                  <a:cubicBezTo>
                    <a:pt x="1165" y="59"/>
                    <a:pt x="1154" y="58"/>
                    <a:pt x="1144" y="58"/>
                  </a:cubicBezTo>
                  <a:cubicBezTo>
                    <a:pt x="1114" y="58"/>
                    <a:pt x="1084" y="66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6" y="83"/>
                    <a:pt x="1148" y="82"/>
                    <a:pt x="1153" y="82"/>
                  </a:cubicBezTo>
                  <a:cubicBezTo>
                    <a:pt x="1166" y="82"/>
                    <a:pt x="1141" y="88"/>
                    <a:pt x="1055" y="94"/>
                  </a:cubicBezTo>
                  <a:cubicBezTo>
                    <a:pt x="998" y="102"/>
                    <a:pt x="998" y="102"/>
                    <a:pt x="1111" y="102"/>
                  </a:cubicBezTo>
                  <a:cubicBezTo>
                    <a:pt x="1233" y="102"/>
                    <a:pt x="1233" y="118"/>
                    <a:pt x="1111" y="126"/>
                  </a:cubicBezTo>
                  <a:cubicBezTo>
                    <a:pt x="1111" y="126"/>
                    <a:pt x="1111" y="134"/>
                    <a:pt x="1111" y="142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lnTo>
                    <a:pt x="1168" y="159"/>
                  </a:lnTo>
                  <a:cubicBezTo>
                    <a:pt x="1111" y="159"/>
                    <a:pt x="1111" y="167"/>
                    <a:pt x="1111" y="175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7"/>
                    <a:pt x="1046" y="207"/>
                    <a:pt x="1111" y="207"/>
                  </a:cubicBezTo>
                  <a:cubicBezTo>
                    <a:pt x="1111" y="207"/>
                    <a:pt x="1111" y="215"/>
                    <a:pt x="1046" y="224"/>
                  </a:cubicBezTo>
                  <a:cubicBezTo>
                    <a:pt x="1007" y="235"/>
                    <a:pt x="1050" y="250"/>
                    <a:pt x="1121" y="250"/>
                  </a:cubicBezTo>
                  <a:cubicBezTo>
                    <a:pt x="1152" y="250"/>
                    <a:pt x="1188" y="247"/>
                    <a:pt x="1225" y="240"/>
                  </a:cubicBezTo>
                  <a:lnTo>
                    <a:pt x="1225" y="248"/>
                  </a:ln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8"/>
                  </a:cubicBezTo>
                  <a:lnTo>
                    <a:pt x="1103" y="288"/>
                  </a:lnTo>
                  <a:cubicBezTo>
                    <a:pt x="1046" y="288"/>
                    <a:pt x="1046" y="297"/>
                    <a:pt x="1103" y="305"/>
                  </a:cubicBezTo>
                  <a:cubicBezTo>
                    <a:pt x="1160" y="321"/>
                    <a:pt x="1225" y="321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1"/>
                  </a:cubicBezTo>
                  <a:lnTo>
                    <a:pt x="1217" y="361"/>
                  </a:lnTo>
                  <a:cubicBezTo>
                    <a:pt x="1160" y="361"/>
                    <a:pt x="1095" y="370"/>
                    <a:pt x="1160" y="402"/>
                  </a:cubicBezTo>
                  <a:cubicBezTo>
                    <a:pt x="1152" y="434"/>
                    <a:pt x="1152" y="451"/>
                    <a:pt x="1095" y="451"/>
                  </a:cubicBezTo>
                  <a:cubicBezTo>
                    <a:pt x="1030" y="451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15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6"/>
                    <a:pt x="1072" y="534"/>
                    <a:pt x="1063" y="534"/>
                  </a:cubicBezTo>
                  <a:cubicBezTo>
                    <a:pt x="1051" y="534"/>
                    <a:pt x="1081" y="538"/>
                    <a:pt x="1152" y="548"/>
                  </a:cubicBezTo>
                  <a:cubicBezTo>
                    <a:pt x="1249" y="555"/>
                    <a:pt x="1221" y="574"/>
                    <a:pt x="1134" y="574"/>
                  </a:cubicBezTo>
                  <a:cubicBezTo>
                    <a:pt x="1120" y="574"/>
                    <a:pt x="1104" y="573"/>
                    <a:pt x="1087" y="572"/>
                  </a:cubicBezTo>
                  <a:cubicBezTo>
                    <a:pt x="1030" y="572"/>
                    <a:pt x="1030" y="580"/>
                    <a:pt x="1030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53"/>
                    <a:pt x="1079" y="653"/>
                    <a:pt x="1200" y="653"/>
                  </a:cubicBezTo>
                  <a:cubicBezTo>
                    <a:pt x="1322" y="653"/>
                    <a:pt x="1322" y="661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18"/>
                    <a:pt x="1136" y="718"/>
                  </a:cubicBezTo>
                  <a:cubicBezTo>
                    <a:pt x="1136" y="718"/>
                    <a:pt x="1079" y="726"/>
                    <a:pt x="1079" y="742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83"/>
                    <a:pt x="1136" y="815"/>
                  </a:cubicBezTo>
                  <a:cubicBezTo>
                    <a:pt x="1136" y="832"/>
                    <a:pt x="1127" y="856"/>
                    <a:pt x="1192" y="856"/>
                  </a:cubicBezTo>
                  <a:lnTo>
                    <a:pt x="1127" y="856"/>
                  </a:lnTo>
                  <a:cubicBezTo>
                    <a:pt x="1014" y="856"/>
                    <a:pt x="1006" y="872"/>
                    <a:pt x="1127" y="888"/>
                  </a:cubicBezTo>
                  <a:cubicBezTo>
                    <a:pt x="1184" y="888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1"/>
                    <a:pt x="1249" y="921"/>
                    <a:pt x="1184" y="937"/>
                  </a:cubicBezTo>
                  <a:cubicBezTo>
                    <a:pt x="1127" y="937"/>
                    <a:pt x="1127" y="945"/>
                    <a:pt x="1127" y="953"/>
                  </a:cubicBezTo>
                  <a:cubicBezTo>
                    <a:pt x="1184" y="969"/>
                    <a:pt x="1176" y="1051"/>
                    <a:pt x="1119" y="1059"/>
                  </a:cubicBezTo>
                  <a:cubicBezTo>
                    <a:pt x="1176" y="1059"/>
                    <a:pt x="1176" y="1059"/>
                    <a:pt x="1176" y="1067"/>
                  </a:cubicBezTo>
                  <a:cubicBezTo>
                    <a:pt x="1055" y="1075"/>
                    <a:pt x="1119" y="1083"/>
                    <a:pt x="1233" y="1083"/>
                  </a:cubicBezTo>
                  <a:lnTo>
                    <a:pt x="1233" y="1075"/>
                  </a:lnTo>
                  <a:lnTo>
                    <a:pt x="1233" y="1067"/>
                  </a:lnTo>
                  <a:cubicBezTo>
                    <a:pt x="1355" y="1067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5"/>
                    <a:pt x="1290" y="1124"/>
                    <a:pt x="1176" y="1132"/>
                  </a:cubicBezTo>
                  <a:cubicBezTo>
                    <a:pt x="1411" y="1148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8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4" y="1194"/>
                    <a:pt x="1229" y="1193"/>
                    <a:pt x="1244" y="1193"/>
                  </a:cubicBezTo>
                  <a:cubicBezTo>
                    <a:pt x="1279" y="1193"/>
                    <a:pt x="1254" y="1199"/>
                    <a:pt x="1168" y="1205"/>
                  </a:cubicBezTo>
                  <a:cubicBezTo>
                    <a:pt x="990" y="1229"/>
                    <a:pt x="990" y="1245"/>
                    <a:pt x="1103" y="1269"/>
                  </a:cubicBezTo>
                  <a:cubicBezTo>
                    <a:pt x="1189" y="1287"/>
                    <a:pt x="1214" y="1304"/>
                    <a:pt x="1179" y="1304"/>
                  </a:cubicBezTo>
                  <a:cubicBezTo>
                    <a:pt x="1164" y="1304"/>
                    <a:pt x="1139" y="1301"/>
                    <a:pt x="1103" y="1294"/>
                  </a:cubicBezTo>
                  <a:cubicBezTo>
                    <a:pt x="1042" y="1286"/>
                    <a:pt x="1012" y="1282"/>
                    <a:pt x="1005" y="1282"/>
                  </a:cubicBezTo>
                  <a:cubicBezTo>
                    <a:pt x="998" y="1282"/>
                    <a:pt x="1014" y="1286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65" y="1340"/>
                    <a:pt x="1092" y="1345"/>
                    <a:pt x="1119" y="1346"/>
                  </a:cubicBezTo>
                  <a:lnTo>
                    <a:pt x="1119" y="1346"/>
                  </a:lnTo>
                  <a:cubicBezTo>
                    <a:pt x="1027" y="1354"/>
                    <a:pt x="995" y="1369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07"/>
                  </a:cubicBezTo>
                  <a:cubicBezTo>
                    <a:pt x="1217" y="1415"/>
                    <a:pt x="1152" y="1424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48"/>
                    <a:pt x="1152" y="1456"/>
                    <a:pt x="1209" y="1472"/>
                  </a:cubicBezTo>
                  <a:cubicBezTo>
                    <a:pt x="1241" y="1476"/>
                    <a:pt x="1241" y="1478"/>
                    <a:pt x="1226" y="1478"/>
                  </a:cubicBezTo>
                  <a:cubicBezTo>
                    <a:pt x="1211" y="1478"/>
                    <a:pt x="1180" y="1476"/>
                    <a:pt x="1152" y="1472"/>
                  </a:cubicBezTo>
                  <a:cubicBezTo>
                    <a:pt x="1111" y="1472"/>
                    <a:pt x="1071" y="1480"/>
                    <a:pt x="1030" y="1488"/>
                  </a:cubicBezTo>
                  <a:cubicBezTo>
                    <a:pt x="1030" y="1496"/>
                    <a:pt x="1030" y="1513"/>
                    <a:pt x="1087" y="1513"/>
                  </a:cubicBezTo>
                  <a:cubicBezTo>
                    <a:pt x="1152" y="1513"/>
                    <a:pt x="1144" y="1553"/>
                    <a:pt x="1087" y="1561"/>
                  </a:cubicBezTo>
                  <a:cubicBezTo>
                    <a:pt x="1087" y="1561"/>
                    <a:pt x="1087" y="1569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0"/>
                  </a:cubicBezTo>
                  <a:cubicBezTo>
                    <a:pt x="1200" y="1618"/>
                    <a:pt x="1200" y="1626"/>
                    <a:pt x="1144" y="1626"/>
                  </a:cubicBezTo>
                  <a:cubicBezTo>
                    <a:pt x="1265" y="1634"/>
                    <a:pt x="1265" y="1634"/>
                    <a:pt x="1144" y="1642"/>
                  </a:cubicBezTo>
                  <a:cubicBezTo>
                    <a:pt x="1022" y="1642"/>
                    <a:pt x="1022" y="1642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699"/>
                    <a:pt x="1200" y="1699"/>
                  </a:cubicBezTo>
                  <a:cubicBezTo>
                    <a:pt x="1200" y="1699"/>
                    <a:pt x="1200" y="1707"/>
                    <a:pt x="1257" y="1715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56"/>
                  </a:cubicBezTo>
                  <a:cubicBezTo>
                    <a:pt x="1197" y="1771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1"/>
                  </a:lnTo>
                  <a:cubicBezTo>
                    <a:pt x="1192" y="1837"/>
                    <a:pt x="1192" y="1845"/>
                    <a:pt x="1249" y="1853"/>
                  </a:cubicBezTo>
                  <a:lnTo>
                    <a:pt x="1306" y="1861"/>
                  </a:lnTo>
                  <a:cubicBezTo>
                    <a:pt x="1265" y="1861"/>
                    <a:pt x="1225" y="1861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77" y="1899"/>
                    <a:pt x="1249" y="1905"/>
                    <a:pt x="1220" y="1905"/>
                  </a:cubicBezTo>
                  <a:cubicBezTo>
                    <a:pt x="1208" y="1905"/>
                    <a:pt x="1196" y="1904"/>
                    <a:pt x="1184" y="1902"/>
                  </a:cubicBezTo>
                  <a:lnTo>
                    <a:pt x="1184" y="1910"/>
                  </a:ln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2"/>
                  </a:cubicBezTo>
                  <a:cubicBezTo>
                    <a:pt x="1222" y="1942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2"/>
                  </a:cubicBezTo>
                  <a:lnTo>
                    <a:pt x="1127" y="1942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59"/>
                  </a:cubicBezTo>
                  <a:cubicBezTo>
                    <a:pt x="1184" y="1964"/>
                    <a:pt x="1184" y="1970"/>
                    <a:pt x="1204" y="1970"/>
                  </a:cubicBezTo>
                  <a:cubicBezTo>
                    <a:pt x="1213" y="1970"/>
                    <a:pt x="1224" y="1969"/>
                    <a:pt x="1241" y="1967"/>
                  </a:cubicBezTo>
                  <a:cubicBezTo>
                    <a:pt x="1282" y="1967"/>
                    <a:pt x="1322" y="1967"/>
                    <a:pt x="1363" y="1975"/>
                  </a:cubicBezTo>
                  <a:cubicBezTo>
                    <a:pt x="1400" y="1975"/>
                    <a:pt x="1388" y="1978"/>
                    <a:pt x="1375" y="1978"/>
                  </a:cubicBezTo>
                  <a:cubicBezTo>
                    <a:pt x="1369" y="1978"/>
                    <a:pt x="1363" y="1978"/>
                    <a:pt x="1363" y="1975"/>
                  </a:cubicBezTo>
                  <a:cubicBezTo>
                    <a:pt x="1322" y="1975"/>
                    <a:pt x="1282" y="1975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84" y="2023"/>
                  </a:cubicBezTo>
                  <a:cubicBezTo>
                    <a:pt x="1298" y="2032"/>
                    <a:pt x="1298" y="2040"/>
                    <a:pt x="1176" y="2040"/>
                  </a:cubicBezTo>
                  <a:cubicBezTo>
                    <a:pt x="1063" y="2040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13"/>
                    <a:pt x="1298" y="2113"/>
                    <a:pt x="1233" y="2113"/>
                  </a:cubicBezTo>
                  <a:cubicBezTo>
                    <a:pt x="1176" y="2113"/>
                    <a:pt x="1176" y="2121"/>
                    <a:pt x="1176" y="2145"/>
                  </a:cubicBezTo>
                  <a:cubicBezTo>
                    <a:pt x="1168" y="2169"/>
                    <a:pt x="1168" y="2169"/>
                    <a:pt x="1233" y="2169"/>
                  </a:cubicBezTo>
                  <a:lnTo>
                    <a:pt x="1233" y="2186"/>
                  </a:lnTo>
                  <a:cubicBezTo>
                    <a:pt x="1135" y="2192"/>
                    <a:pt x="1153" y="2204"/>
                    <a:pt x="1228" y="2204"/>
                  </a:cubicBezTo>
                  <a:cubicBezTo>
                    <a:pt x="1246" y="2204"/>
                    <a:pt x="1266" y="2203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lnTo>
                    <a:pt x="1217" y="2380"/>
                  </a:lnTo>
                  <a:cubicBezTo>
                    <a:pt x="1217" y="2380"/>
                    <a:pt x="1217" y="2396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39"/>
                    <a:pt x="1152" y="2445"/>
                  </a:cubicBezTo>
                  <a:cubicBezTo>
                    <a:pt x="1095" y="2445"/>
                    <a:pt x="1030" y="2453"/>
                    <a:pt x="1095" y="2453"/>
                  </a:cubicBezTo>
                  <a:cubicBezTo>
                    <a:pt x="1152" y="2461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18"/>
                  </a:cubicBezTo>
                  <a:cubicBezTo>
                    <a:pt x="1152" y="2518"/>
                    <a:pt x="1152" y="2534"/>
                    <a:pt x="1144" y="2550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0" y="2572"/>
                    <a:pt x="1059" y="2571"/>
                    <a:pt x="1052" y="2571"/>
                  </a:cubicBezTo>
                  <a:cubicBezTo>
                    <a:pt x="1035" y="2571"/>
                    <a:pt x="1047" y="2577"/>
                    <a:pt x="1087" y="2583"/>
                  </a:cubicBezTo>
                  <a:cubicBezTo>
                    <a:pt x="1087" y="2591"/>
                    <a:pt x="1209" y="2599"/>
                    <a:pt x="1200" y="2607"/>
                  </a:cubicBezTo>
                  <a:cubicBezTo>
                    <a:pt x="1241" y="2607"/>
                    <a:pt x="1282" y="2607"/>
                    <a:pt x="1322" y="2623"/>
                  </a:cubicBezTo>
                  <a:lnTo>
                    <a:pt x="1144" y="2623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64"/>
                  </a:cubicBezTo>
                  <a:cubicBezTo>
                    <a:pt x="1144" y="2680"/>
                    <a:pt x="1136" y="2696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69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794"/>
                    <a:pt x="1192" y="2802"/>
                    <a:pt x="1136" y="2810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0"/>
                    <a:pt x="1127" y="2867"/>
                    <a:pt x="1127" y="2867"/>
                  </a:cubicBezTo>
                  <a:cubicBezTo>
                    <a:pt x="1157" y="2879"/>
                    <a:pt x="1187" y="2886"/>
                    <a:pt x="1217" y="2886"/>
                  </a:cubicBezTo>
                  <a:cubicBezTo>
                    <a:pt x="1227" y="2886"/>
                    <a:pt x="1238" y="2885"/>
                    <a:pt x="1249" y="2883"/>
                  </a:cubicBezTo>
                  <a:cubicBezTo>
                    <a:pt x="1290" y="2883"/>
                    <a:pt x="1330" y="2891"/>
                    <a:pt x="1371" y="2891"/>
                  </a:cubicBezTo>
                  <a:cubicBezTo>
                    <a:pt x="1404" y="2901"/>
                    <a:pt x="1395" y="2904"/>
                    <a:pt x="1384" y="2904"/>
                  </a:cubicBezTo>
                  <a:cubicBezTo>
                    <a:pt x="1377" y="2904"/>
                    <a:pt x="1367" y="2902"/>
                    <a:pt x="1371" y="2899"/>
                  </a:cubicBez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3"/>
                    <a:pt x="1184" y="2932"/>
                  </a:cubicBezTo>
                  <a:cubicBezTo>
                    <a:pt x="1184" y="2932"/>
                    <a:pt x="1184" y="2948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6"/>
                    <a:pt x="1119" y="3069"/>
                    <a:pt x="1233" y="3077"/>
                  </a:cubicBezTo>
                  <a:lnTo>
                    <a:pt x="1176" y="3077"/>
                  </a:lnTo>
                  <a:cubicBezTo>
                    <a:pt x="1119" y="3077"/>
                    <a:pt x="1119" y="3086"/>
                    <a:pt x="1119" y="3102"/>
                  </a:cubicBezTo>
                  <a:cubicBezTo>
                    <a:pt x="1119" y="3110"/>
                    <a:pt x="1176" y="3142"/>
                    <a:pt x="1168" y="3159"/>
                  </a:cubicBezTo>
                  <a:cubicBezTo>
                    <a:pt x="1168" y="3191"/>
                    <a:pt x="1168" y="3207"/>
                    <a:pt x="1225" y="3207"/>
                  </a:cubicBezTo>
                  <a:cubicBezTo>
                    <a:pt x="1225" y="3215"/>
                    <a:pt x="1225" y="3215"/>
                    <a:pt x="1168" y="3215"/>
                  </a:cubicBezTo>
                  <a:cubicBezTo>
                    <a:pt x="1151" y="3213"/>
                    <a:pt x="1140" y="3212"/>
                    <a:pt x="1131" y="3212"/>
                  </a:cubicBezTo>
                  <a:cubicBezTo>
                    <a:pt x="1111" y="3212"/>
                    <a:pt x="1111" y="3218"/>
                    <a:pt x="1111" y="3223"/>
                  </a:cubicBezTo>
                  <a:cubicBezTo>
                    <a:pt x="1134" y="3229"/>
                    <a:pt x="1161" y="3235"/>
                    <a:pt x="1189" y="3235"/>
                  </a:cubicBezTo>
                  <a:cubicBezTo>
                    <a:pt x="1201" y="3235"/>
                    <a:pt x="1213" y="3234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296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45"/>
                    <a:pt x="1160" y="3361"/>
                  </a:cubicBezTo>
                  <a:cubicBezTo>
                    <a:pt x="1160" y="3369"/>
                    <a:pt x="1160" y="3369"/>
                    <a:pt x="1095" y="3369"/>
                  </a:cubicBezTo>
                  <a:cubicBezTo>
                    <a:pt x="1038" y="3377"/>
                    <a:pt x="982" y="3377"/>
                    <a:pt x="1095" y="3386"/>
                  </a:cubicBezTo>
                  <a:cubicBezTo>
                    <a:pt x="1160" y="3402"/>
                    <a:pt x="1152" y="3418"/>
                    <a:pt x="1095" y="3434"/>
                  </a:cubicBezTo>
                  <a:cubicBezTo>
                    <a:pt x="1095" y="3442"/>
                    <a:pt x="1095" y="3450"/>
                    <a:pt x="1152" y="3450"/>
                  </a:cubicBezTo>
                  <a:lnTo>
                    <a:pt x="1217" y="3450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83"/>
                    <a:pt x="1152" y="3483"/>
                  </a:cubicBezTo>
                  <a:cubicBezTo>
                    <a:pt x="1152" y="3491"/>
                    <a:pt x="1209" y="3532"/>
                    <a:pt x="1209" y="3564"/>
                  </a:cubicBezTo>
                  <a:cubicBezTo>
                    <a:pt x="1200" y="3621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69"/>
                    <a:pt x="1200" y="3677"/>
                    <a:pt x="1200" y="3686"/>
                  </a:cubicBezTo>
                  <a:cubicBezTo>
                    <a:pt x="1200" y="3694"/>
                    <a:pt x="1200" y="3694"/>
                    <a:pt x="1136" y="3694"/>
                  </a:cubicBezTo>
                  <a:cubicBezTo>
                    <a:pt x="1200" y="3702"/>
                    <a:pt x="1200" y="3702"/>
                    <a:pt x="1200" y="3710"/>
                  </a:cubicBezTo>
                  <a:cubicBezTo>
                    <a:pt x="1136" y="3710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0"/>
                  </a:cubicBezTo>
                  <a:cubicBezTo>
                    <a:pt x="1192" y="3750"/>
                    <a:pt x="1192" y="3759"/>
                    <a:pt x="1257" y="3767"/>
                  </a:cubicBezTo>
                  <a:cubicBezTo>
                    <a:pt x="1257" y="3775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32"/>
                  </a:cubicBezTo>
                  <a:cubicBezTo>
                    <a:pt x="1314" y="3832"/>
                    <a:pt x="1306" y="3840"/>
                    <a:pt x="1249" y="3840"/>
                  </a:cubicBezTo>
                  <a:cubicBezTo>
                    <a:pt x="1192" y="3840"/>
                    <a:pt x="1192" y="3848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13"/>
                    <a:pt x="1127" y="3937"/>
                  </a:cubicBezTo>
                  <a:cubicBezTo>
                    <a:pt x="1119" y="3969"/>
                    <a:pt x="1184" y="3977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60" y="4018"/>
                    <a:pt x="1200" y="4018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0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07"/>
                  </a:cubicBezTo>
                  <a:cubicBezTo>
                    <a:pt x="1111" y="4115"/>
                    <a:pt x="1111" y="4140"/>
                    <a:pt x="1176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88"/>
                  </a:lnTo>
                  <a:cubicBezTo>
                    <a:pt x="1290" y="4191"/>
                    <a:pt x="1285" y="4192"/>
                    <a:pt x="1278" y="4192"/>
                  </a:cubicBezTo>
                  <a:cubicBezTo>
                    <a:pt x="1261" y="4192"/>
                    <a:pt x="1233" y="4186"/>
                    <a:pt x="1233" y="4180"/>
                  </a:cubicBezTo>
                  <a:lnTo>
                    <a:pt x="1168" y="4188"/>
                  </a:lnTo>
                  <a:cubicBezTo>
                    <a:pt x="1168" y="4204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45"/>
                    <a:pt x="1225" y="4253"/>
                    <a:pt x="1168" y="4253"/>
                  </a:cubicBezTo>
                  <a:cubicBezTo>
                    <a:pt x="1127" y="4250"/>
                    <a:pt x="1100" y="4249"/>
                    <a:pt x="1087" y="4249"/>
                  </a:cubicBezTo>
                  <a:cubicBezTo>
                    <a:pt x="1060" y="4249"/>
                    <a:pt x="1087" y="4256"/>
                    <a:pt x="1168" y="4277"/>
                  </a:cubicBezTo>
                  <a:cubicBezTo>
                    <a:pt x="1160" y="4294"/>
                    <a:pt x="1225" y="4318"/>
                    <a:pt x="1217" y="4342"/>
                  </a:cubicBezTo>
                  <a:cubicBezTo>
                    <a:pt x="1217" y="4375"/>
                    <a:pt x="1217" y="4391"/>
                    <a:pt x="1160" y="4391"/>
                  </a:cubicBezTo>
                  <a:cubicBezTo>
                    <a:pt x="1148" y="4391"/>
                    <a:pt x="1136" y="4391"/>
                    <a:pt x="1127" y="4391"/>
                  </a:cubicBezTo>
                  <a:lnTo>
                    <a:pt x="1127" y="4391"/>
                  </a:lnTo>
                  <a:cubicBezTo>
                    <a:pt x="1217" y="4393"/>
                    <a:pt x="1217" y="4401"/>
                    <a:pt x="1217" y="4423"/>
                  </a:cubicBezTo>
                  <a:cubicBezTo>
                    <a:pt x="1152" y="4448"/>
                    <a:pt x="1217" y="4456"/>
                    <a:pt x="1273" y="4464"/>
                  </a:cubicBezTo>
                  <a:cubicBezTo>
                    <a:pt x="1273" y="4456"/>
                    <a:pt x="1273" y="4456"/>
                    <a:pt x="1273" y="4456"/>
                  </a:cubicBezTo>
                  <a:cubicBezTo>
                    <a:pt x="1395" y="4456"/>
                    <a:pt x="1395" y="4456"/>
                    <a:pt x="1330" y="4472"/>
                  </a:cubicBezTo>
                  <a:cubicBezTo>
                    <a:pt x="1302" y="4478"/>
                    <a:pt x="1273" y="4483"/>
                    <a:pt x="1244" y="4483"/>
                  </a:cubicBezTo>
                  <a:cubicBezTo>
                    <a:pt x="1232" y="4483"/>
                    <a:pt x="1220" y="4483"/>
                    <a:pt x="1209" y="4480"/>
                  </a:cubicBezTo>
                  <a:cubicBezTo>
                    <a:pt x="1168" y="4480"/>
                    <a:pt x="1127" y="4480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4"/>
                  </a:cubicBezTo>
                  <a:cubicBezTo>
                    <a:pt x="1209" y="4504"/>
                    <a:pt x="1209" y="4504"/>
                    <a:pt x="1209" y="4513"/>
                  </a:cubicBezTo>
                  <a:cubicBezTo>
                    <a:pt x="1209" y="4521"/>
                    <a:pt x="1209" y="4529"/>
                    <a:pt x="1265" y="4529"/>
                  </a:cubicBezTo>
                  <a:cubicBezTo>
                    <a:pt x="1330" y="4529"/>
                    <a:pt x="1330" y="4537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7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6" y="4793"/>
                    <a:pt x="1132" y="4807"/>
                    <a:pt x="1164" y="4807"/>
                  </a:cubicBezTo>
                  <a:cubicBezTo>
                    <a:pt x="1171" y="4807"/>
                    <a:pt x="1180" y="4806"/>
                    <a:pt x="1192" y="4804"/>
                  </a:cubicBezTo>
                  <a:cubicBezTo>
                    <a:pt x="1249" y="4804"/>
                    <a:pt x="1249" y="4845"/>
                    <a:pt x="1249" y="4886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23"/>
                    <a:pt x="1355" y="5031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cubicBezTo>
                    <a:pt x="1290" y="5080"/>
                    <a:pt x="1290" y="5088"/>
                    <a:pt x="1290" y="5088"/>
                  </a:cubicBezTo>
                  <a:cubicBezTo>
                    <a:pt x="1290" y="5096"/>
                    <a:pt x="1290" y="5096"/>
                    <a:pt x="1168" y="5096"/>
                  </a:cubicBezTo>
                  <a:cubicBezTo>
                    <a:pt x="1046" y="5096"/>
                    <a:pt x="1046" y="5104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53"/>
                  </a:cubicBezTo>
                  <a:cubicBezTo>
                    <a:pt x="1160" y="5161"/>
                    <a:pt x="1160" y="5169"/>
                    <a:pt x="1282" y="5177"/>
                  </a:cubicBezTo>
                  <a:cubicBezTo>
                    <a:pt x="1338" y="5177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18"/>
                  </a:cubicBezTo>
                  <a:cubicBezTo>
                    <a:pt x="1282" y="5226"/>
                    <a:pt x="1273" y="5283"/>
                    <a:pt x="1273" y="5340"/>
                  </a:cubicBezTo>
                  <a:cubicBezTo>
                    <a:pt x="1265" y="5404"/>
                    <a:pt x="1265" y="5445"/>
                    <a:pt x="1322" y="5445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7"/>
                  </a:cubicBezTo>
                  <a:cubicBezTo>
                    <a:pt x="1379" y="5485"/>
                    <a:pt x="1444" y="5485"/>
                    <a:pt x="1322" y="5485"/>
                  </a:cubicBezTo>
                  <a:cubicBezTo>
                    <a:pt x="1265" y="5485"/>
                    <a:pt x="1265" y="5502"/>
                    <a:pt x="1257" y="5526"/>
                  </a:cubicBezTo>
                  <a:cubicBezTo>
                    <a:pt x="1257" y="5550"/>
                    <a:pt x="1257" y="5575"/>
                    <a:pt x="1314" y="5575"/>
                  </a:cubicBezTo>
                  <a:cubicBezTo>
                    <a:pt x="1352" y="5584"/>
                    <a:pt x="1368" y="5588"/>
                    <a:pt x="1361" y="5588"/>
                  </a:cubicBezTo>
                  <a:cubicBezTo>
                    <a:pt x="1357" y="5588"/>
                    <a:pt x="1341" y="5586"/>
                    <a:pt x="1314" y="5583"/>
                  </a:cubicBezTo>
                  <a:cubicBezTo>
                    <a:pt x="1304" y="5582"/>
                    <a:pt x="1294" y="5582"/>
                    <a:pt x="1285" y="5582"/>
                  </a:cubicBezTo>
                  <a:cubicBezTo>
                    <a:pt x="1190" y="5582"/>
                    <a:pt x="1146" y="5617"/>
                    <a:pt x="1257" y="5640"/>
                  </a:cubicBezTo>
                  <a:cubicBezTo>
                    <a:pt x="1257" y="5640"/>
                    <a:pt x="1249" y="5648"/>
                    <a:pt x="1192" y="5648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7"/>
                    <a:pt x="1306" y="5777"/>
                    <a:pt x="1306" y="5777"/>
                  </a:cubicBezTo>
                  <a:cubicBezTo>
                    <a:pt x="1241" y="5777"/>
                    <a:pt x="1241" y="5810"/>
                    <a:pt x="1241" y="5858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0"/>
                    <a:pt x="1355" y="5988"/>
                    <a:pt x="1290" y="5996"/>
                  </a:cubicBezTo>
                  <a:cubicBezTo>
                    <a:pt x="1168" y="6004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45"/>
                    <a:pt x="1168" y="6069"/>
                    <a:pt x="1290" y="6077"/>
                  </a:cubicBezTo>
                  <a:cubicBezTo>
                    <a:pt x="1225" y="6085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86" y="6106"/>
                    <a:pt x="1070" y="6104"/>
                    <a:pt x="1053" y="6104"/>
                  </a:cubicBezTo>
                  <a:cubicBezTo>
                    <a:pt x="1029" y="6104"/>
                    <a:pt x="1005" y="6108"/>
                    <a:pt x="982" y="6118"/>
                  </a:cubicBezTo>
                  <a:cubicBezTo>
                    <a:pt x="1002" y="6122"/>
                    <a:pt x="1022" y="6124"/>
                    <a:pt x="1042" y="6124"/>
                  </a:cubicBezTo>
                  <a:cubicBezTo>
                    <a:pt x="1063" y="6124"/>
                    <a:pt x="1083" y="6122"/>
                    <a:pt x="1103" y="6118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8"/>
                  </a:cubicBezTo>
                  <a:cubicBezTo>
                    <a:pt x="1182" y="6158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8"/>
                  </a:cubicBezTo>
                  <a:cubicBezTo>
                    <a:pt x="1293" y="6156"/>
                    <a:pt x="1305" y="6155"/>
                    <a:pt x="1317" y="6155"/>
                  </a:cubicBezTo>
                  <a:cubicBezTo>
                    <a:pt x="1346" y="6155"/>
                    <a:pt x="1374" y="6161"/>
                    <a:pt x="1403" y="6167"/>
                  </a:cubicBezTo>
                  <a:lnTo>
                    <a:pt x="1517" y="6167"/>
                  </a:lnTo>
                  <a:cubicBezTo>
                    <a:pt x="1598" y="6167"/>
                    <a:pt x="1679" y="6167"/>
                    <a:pt x="1760" y="6150"/>
                  </a:cubicBezTo>
                  <a:cubicBezTo>
                    <a:pt x="1825" y="6118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5"/>
                  </a:cubicBezTo>
                  <a:cubicBezTo>
                    <a:pt x="1703" y="6077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4"/>
                  </a:cubicBezTo>
                  <a:cubicBezTo>
                    <a:pt x="1833" y="5964"/>
                    <a:pt x="1833" y="5940"/>
                    <a:pt x="1890" y="5931"/>
                  </a:cubicBezTo>
                  <a:cubicBezTo>
                    <a:pt x="1954" y="5923"/>
                    <a:pt x="1954" y="5915"/>
                    <a:pt x="1954" y="5915"/>
                  </a:cubicBezTo>
                  <a:cubicBezTo>
                    <a:pt x="1898" y="5915"/>
                    <a:pt x="1898" y="5875"/>
                    <a:pt x="1898" y="5826"/>
                  </a:cubicBezTo>
                  <a:cubicBezTo>
                    <a:pt x="1906" y="5777"/>
                    <a:pt x="1906" y="5721"/>
                    <a:pt x="1849" y="5721"/>
                  </a:cubicBezTo>
                  <a:cubicBezTo>
                    <a:pt x="1849" y="5713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48"/>
                    <a:pt x="1849" y="5648"/>
                  </a:cubicBezTo>
                  <a:cubicBezTo>
                    <a:pt x="1914" y="5648"/>
                    <a:pt x="1914" y="5640"/>
                    <a:pt x="1914" y="5631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67"/>
                    <a:pt x="1882" y="5534"/>
                    <a:pt x="1922" y="5526"/>
                  </a:cubicBezTo>
                  <a:cubicBezTo>
                    <a:pt x="1979" y="5518"/>
                    <a:pt x="1922" y="5510"/>
                    <a:pt x="1857" y="5502"/>
                  </a:cubicBezTo>
                  <a:cubicBezTo>
                    <a:pt x="1845" y="5504"/>
                    <a:pt x="1833" y="5505"/>
                    <a:pt x="1822" y="5505"/>
                  </a:cubicBezTo>
                  <a:cubicBezTo>
                    <a:pt x="1794" y="5505"/>
                    <a:pt x="1767" y="5499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5"/>
                  </a:cubicBezTo>
                  <a:cubicBezTo>
                    <a:pt x="1922" y="5477"/>
                    <a:pt x="1922" y="5469"/>
                    <a:pt x="1922" y="5469"/>
                  </a:cubicBezTo>
                  <a:cubicBezTo>
                    <a:pt x="1865" y="5469"/>
                    <a:pt x="1865" y="5429"/>
                    <a:pt x="1865" y="5380"/>
                  </a:cubicBezTo>
                  <a:cubicBezTo>
                    <a:pt x="1873" y="5315"/>
                    <a:pt x="1873" y="5291"/>
                    <a:pt x="1817" y="5291"/>
                  </a:cubicBezTo>
                  <a:cubicBezTo>
                    <a:pt x="1752" y="5291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096"/>
                    <a:pt x="1768" y="5088"/>
                  </a:cubicBezTo>
                  <a:lnTo>
                    <a:pt x="1825" y="5088"/>
                  </a:lnTo>
                  <a:cubicBezTo>
                    <a:pt x="1882" y="5088"/>
                    <a:pt x="1882" y="5088"/>
                    <a:pt x="1890" y="5056"/>
                  </a:cubicBezTo>
                  <a:cubicBezTo>
                    <a:pt x="1890" y="5040"/>
                    <a:pt x="1890" y="5031"/>
                    <a:pt x="1890" y="5031"/>
                  </a:cubicBezTo>
                  <a:cubicBezTo>
                    <a:pt x="1768" y="5031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0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86"/>
                    <a:pt x="1898" y="4877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00" y="4845"/>
                    <a:pt x="1760" y="4845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13"/>
                    <a:pt x="1841" y="4788"/>
                  </a:cubicBezTo>
                  <a:cubicBezTo>
                    <a:pt x="1849" y="4748"/>
                    <a:pt x="1849" y="4740"/>
                    <a:pt x="1906" y="4731"/>
                  </a:cubicBezTo>
                  <a:lnTo>
                    <a:pt x="1849" y="4723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67"/>
                    <a:pt x="1849" y="4659"/>
                  </a:cubicBezTo>
                  <a:cubicBezTo>
                    <a:pt x="1849" y="4650"/>
                    <a:pt x="1849" y="4642"/>
                    <a:pt x="1849" y="4642"/>
                  </a:cubicBezTo>
                  <a:cubicBezTo>
                    <a:pt x="1971" y="4634"/>
                    <a:pt x="1971" y="4610"/>
                    <a:pt x="1857" y="4602"/>
                  </a:cubicBezTo>
                  <a:cubicBezTo>
                    <a:pt x="1914" y="4602"/>
                    <a:pt x="1914" y="4602"/>
                    <a:pt x="1914" y="4594"/>
                  </a:cubicBezTo>
                  <a:cubicBezTo>
                    <a:pt x="1857" y="4577"/>
                    <a:pt x="1857" y="4545"/>
                    <a:pt x="1914" y="4545"/>
                  </a:cubicBezTo>
                  <a:lnTo>
                    <a:pt x="1914" y="4537"/>
                  </a:lnTo>
                  <a:cubicBezTo>
                    <a:pt x="1857" y="4529"/>
                    <a:pt x="1857" y="4529"/>
                    <a:pt x="1857" y="4521"/>
                  </a:cubicBezTo>
                  <a:cubicBezTo>
                    <a:pt x="1857" y="4513"/>
                    <a:pt x="1857" y="4504"/>
                    <a:pt x="1800" y="4496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6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3" y="4460"/>
                    <a:pt x="1863" y="4462"/>
                    <a:pt x="1878" y="4462"/>
                  </a:cubicBezTo>
                  <a:cubicBezTo>
                    <a:pt x="1894" y="4462"/>
                    <a:pt x="1894" y="4460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1"/>
                    <a:pt x="1809" y="4423"/>
                    <a:pt x="1809" y="4415"/>
                  </a:cubicBezTo>
                  <a:cubicBezTo>
                    <a:pt x="1865" y="4399"/>
                    <a:pt x="1865" y="4391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0"/>
                    <a:pt x="1809" y="4342"/>
                  </a:cubicBezTo>
                  <a:cubicBezTo>
                    <a:pt x="1930" y="4342"/>
                    <a:pt x="1930" y="4334"/>
                    <a:pt x="1873" y="4334"/>
                  </a:cubicBezTo>
                  <a:cubicBezTo>
                    <a:pt x="1809" y="4326"/>
                    <a:pt x="1809" y="4326"/>
                    <a:pt x="1809" y="4326"/>
                  </a:cubicBezTo>
                  <a:cubicBezTo>
                    <a:pt x="1873" y="4326"/>
                    <a:pt x="1873" y="4253"/>
                    <a:pt x="1882" y="4188"/>
                  </a:cubicBezTo>
                  <a:cubicBezTo>
                    <a:pt x="1853" y="4183"/>
                    <a:pt x="1824" y="4177"/>
                    <a:pt x="1796" y="4177"/>
                  </a:cubicBezTo>
                  <a:cubicBezTo>
                    <a:pt x="1784" y="4177"/>
                    <a:pt x="1772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5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1"/>
                  </a:cubicBezTo>
                  <a:cubicBezTo>
                    <a:pt x="1703" y="4131"/>
                    <a:pt x="1703" y="4123"/>
                    <a:pt x="1760" y="4123"/>
                  </a:cubicBezTo>
                  <a:cubicBezTo>
                    <a:pt x="1825" y="4115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4" y="4057"/>
                    <a:pt x="1715" y="4047"/>
                    <a:pt x="1760" y="4047"/>
                  </a:cubicBezTo>
                  <a:cubicBezTo>
                    <a:pt x="1775" y="4047"/>
                    <a:pt x="1796" y="4048"/>
                    <a:pt x="1825" y="4050"/>
                  </a:cubicBezTo>
                  <a:cubicBezTo>
                    <a:pt x="1838" y="4051"/>
                    <a:pt x="1849" y="4052"/>
                    <a:pt x="1858" y="4052"/>
                  </a:cubicBezTo>
                  <a:cubicBezTo>
                    <a:pt x="1933" y="4052"/>
                    <a:pt x="1876" y="4025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86"/>
                    <a:pt x="1833" y="3986"/>
                  </a:cubicBezTo>
                  <a:cubicBezTo>
                    <a:pt x="1833" y="3986"/>
                    <a:pt x="1833" y="3977"/>
                    <a:pt x="1776" y="3969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04"/>
                  </a:lnTo>
                  <a:cubicBezTo>
                    <a:pt x="1654" y="3904"/>
                    <a:pt x="1598" y="3896"/>
                    <a:pt x="1719" y="3896"/>
                  </a:cubicBezTo>
                  <a:lnTo>
                    <a:pt x="1776" y="3896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98" y="3856"/>
                    <a:pt x="1898" y="3856"/>
                    <a:pt x="1898" y="3848"/>
                  </a:cubicBezTo>
                  <a:lnTo>
                    <a:pt x="1841" y="3848"/>
                  </a:lnTo>
                  <a:cubicBezTo>
                    <a:pt x="1829" y="3850"/>
                    <a:pt x="1817" y="3851"/>
                    <a:pt x="1805" y="3851"/>
                  </a:cubicBezTo>
                  <a:cubicBezTo>
                    <a:pt x="1777" y="3851"/>
                    <a:pt x="1748" y="3845"/>
                    <a:pt x="1719" y="3840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3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83"/>
                    <a:pt x="1906" y="3767"/>
                  </a:cubicBezTo>
                  <a:cubicBezTo>
                    <a:pt x="1841" y="3767"/>
                    <a:pt x="1849" y="3750"/>
                    <a:pt x="1906" y="3750"/>
                  </a:cubicBezTo>
                  <a:cubicBezTo>
                    <a:pt x="1906" y="3750"/>
                    <a:pt x="1906" y="3734"/>
                    <a:pt x="1849" y="3726"/>
                  </a:cubicBezTo>
                  <a:cubicBezTo>
                    <a:pt x="1849" y="3710"/>
                    <a:pt x="1849" y="3702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7"/>
                    <a:pt x="1849" y="3669"/>
                    <a:pt x="1849" y="3669"/>
                  </a:cubicBezTo>
                  <a:cubicBezTo>
                    <a:pt x="1792" y="3669"/>
                    <a:pt x="1792" y="3669"/>
                    <a:pt x="1792" y="3661"/>
                  </a:cubicBezTo>
                  <a:cubicBezTo>
                    <a:pt x="1792" y="3653"/>
                    <a:pt x="1849" y="3629"/>
                    <a:pt x="1849" y="3629"/>
                  </a:cubicBezTo>
                  <a:cubicBezTo>
                    <a:pt x="1854" y="3613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4"/>
                  </a:cubicBezTo>
                  <a:cubicBezTo>
                    <a:pt x="1792" y="3596"/>
                    <a:pt x="1857" y="3572"/>
                    <a:pt x="1857" y="3556"/>
                  </a:cubicBezTo>
                  <a:cubicBezTo>
                    <a:pt x="1857" y="3523"/>
                    <a:pt x="1857" y="3523"/>
                    <a:pt x="1800" y="3523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499"/>
                    <a:pt x="1922" y="3491"/>
                    <a:pt x="1857" y="3491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0"/>
                    <a:pt x="1800" y="3450"/>
                    <a:pt x="1865" y="3450"/>
                  </a:cubicBezTo>
                  <a:cubicBezTo>
                    <a:pt x="1865" y="3450"/>
                    <a:pt x="1865" y="3442"/>
                    <a:pt x="1865" y="3434"/>
                  </a:cubicBezTo>
                  <a:cubicBezTo>
                    <a:pt x="1744" y="3418"/>
                    <a:pt x="1809" y="3377"/>
                    <a:pt x="1865" y="3369"/>
                  </a:cubicBezTo>
                  <a:cubicBezTo>
                    <a:pt x="1865" y="3369"/>
                    <a:pt x="1865" y="3361"/>
                    <a:pt x="1809" y="3353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7" y="3330"/>
                    <a:pt x="1752" y="3295"/>
                    <a:pt x="1843" y="3295"/>
                  </a:cubicBezTo>
                  <a:cubicBezTo>
                    <a:pt x="1852" y="3295"/>
                    <a:pt x="1862" y="3296"/>
                    <a:pt x="1873" y="3296"/>
                  </a:cubicBezTo>
                  <a:lnTo>
                    <a:pt x="1987" y="3296"/>
                  </a:lnTo>
                  <a:cubicBezTo>
                    <a:pt x="1930" y="3288"/>
                    <a:pt x="1930" y="3280"/>
                    <a:pt x="1930" y="3280"/>
                  </a:cubicBezTo>
                  <a:cubicBezTo>
                    <a:pt x="1873" y="3280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59"/>
                    <a:pt x="1882" y="3150"/>
                  </a:cubicBezTo>
                  <a:cubicBezTo>
                    <a:pt x="1882" y="3142"/>
                    <a:pt x="1882" y="3142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77"/>
                    <a:pt x="1768" y="3077"/>
                    <a:pt x="1768" y="3077"/>
                  </a:cubicBezTo>
                  <a:cubicBezTo>
                    <a:pt x="1825" y="3077"/>
                    <a:pt x="1882" y="3069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37"/>
                    <a:pt x="1784" y="2737"/>
                  </a:cubicBezTo>
                  <a:cubicBezTo>
                    <a:pt x="1906" y="2737"/>
                    <a:pt x="1849" y="2705"/>
                    <a:pt x="1792" y="2680"/>
                  </a:cubicBezTo>
                  <a:cubicBezTo>
                    <a:pt x="1727" y="2672"/>
                    <a:pt x="1727" y="2664"/>
                    <a:pt x="1727" y="2656"/>
                  </a:cubicBezTo>
                  <a:cubicBezTo>
                    <a:pt x="1849" y="2656"/>
                    <a:pt x="1849" y="2640"/>
                    <a:pt x="1792" y="2623"/>
                  </a:cubicBezTo>
                  <a:cubicBezTo>
                    <a:pt x="1671" y="2615"/>
                    <a:pt x="1671" y="2607"/>
                    <a:pt x="1792" y="2607"/>
                  </a:cubicBezTo>
                  <a:cubicBezTo>
                    <a:pt x="1914" y="2607"/>
                    <a:pt x="1914" y="2591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0"/>
                    <a:pt x="1800" y="2550"/>
                  </a:cubicBezTo>
                  <a:cubicBezTo>
                    <a:pt x="1679" y="2542"/>
                    <a:pt x="1679" y="2534"/>
                    <a:pt x="1800" y="2526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69"/>
                    <a:pt x="1800" y="2461"/>
                  </a:cubicBezTo>
                  <a:cubicBezTo>
                    <a:pt x="1800" y="2453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23"/>
                  </a:cubicBezTo>
                  <a:cubicBezTo>
                    <a:pt x="1873" y="2258"/>
                    <a:pt x="1873" y="2240"/>
                    <a:pt x="1843" y="2240"/>
                  </a:cubicBezTo>
                  <a:cubicBezTo>
                    <a:pt x="1836" y="2240"/>
                    <a:pt x="1827" y="2241"/>
                    <a:pt x="1817" y="2242"/>
                  </a:cubicBezTo>
                  <a:cubicBezTo>
                    <a:pt x="1695" y="2242"/>
                    <a:pt x="1695" y="2234"/>
                    <a:pt x="1817" y="2226"/>
                  </a:cubicBezTo>
                  <a:cubicBezTo>
                    <a:pt x="1817" y="2218"/>
                    <a:pt x="1882" y="2202"/>
                    <a:pt x="1882" y="2186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6"/>
                    <a:pt x="1890" y="2072"/>
                  </a:cubicBezTo>
                  <a:cubicBezTo>
                    <a:pt x="1890" y="2056"/>
                    <a:pt x="1890" y="2048"/>
                    <a:pt x="1825" y="2040"/>
                  </a:cubicBezTo>
                  <a:cubicBezTo>
                    <a:pt x="1768" y="2023"/>
                    <a:pt x="1768" y="2023"/>
                    <a:pt x="1833" y="2015"/>
                  </a:cubicBezTo>
                  <a:cubicBezTo>
                    <a:pt x="1890" y="2015"/>
                    <a:pt x="1954" y="1967"/>
                    <a:pt x="1833" y="1967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2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0"/>
                    <a:pt x="1898" y="1902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2"/>
                    <a:pt x="1841" y="1877"/>
                    <a:pt x="1841" y="1869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3" y="1839"/>
                    <a:pt x="2014" y="1834"/>
                    <a:pt x="1975" y="1834"/>
                  </a:cubicBezTo>
                  <a:cubicBezTo>
                    <a:pt x="1959" y="1834"/>
                    <a:pt x="1933" y="1835"/>
                    <a:pt x="1898" y="1837"/>
                  </a:cubicBezTo>
                  <a:cubicBezTo>
                    <a:pt x="1784" y="1837"/>
                    <a:pt x="1784" y="1837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6"/>
                  </a:cubicBezTo>
                  <a:cubicBezTo>
                    <a:pt x="1906" y="1772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5"/>
                  </a:cubicBezTo>
                  <a:cubicBezTo>
                    <a:pt x="1727" y="1707"/>
                    <a:pt x="1727" y="1707"/>
                    <a:pt x="1792" y="1699"/>
                  </a:cubicBezTo>
                  <a:cubicBezTo>
                    <a:pt x="1849" y="1691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2"/>
                    <a:pt x="1849" y="1642"/>
                  </a:cubicBezTo>
                  <a:cubicBezTo>
                    <a:pt x="1792" y="1642"/>
                    <a:pt x="1792" y="1634"/>
                    <a:pt x="1792" y="1626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69"/>
                  </a:cubicBezTo>
                  <a:cubicBezTo>
                    <a:pt x="1736" y="1569"/>
                    <a:pt x="1736" y="1561"/>
                    <a:pt x="1736" y="1553"/>
                  </a:cubicBezTo>
                  <a:cubicBezTo>
                    <a:pt x="1736" y="1553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1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88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5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59"/>
                    <a:pt x="1809" y="1351"/>
                    <a:pt x="1752" y="1342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02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86"/>
                    <a:pt x="1752" y="1286"/>
                  </a:cubicBezTo>
                  <a:cubicBezTo>
                    <a:pt x="1817" y="1278"/>
                    <a:pt x="1817" y="1269"/>
                    <a:pt x="1817" y="1253"/>
                  </a:cubicBezTo>
                  <a:cubicBezTo>
                    <a:pt x="1817" y="1237"/>
                    <a:pt x="1817" y="1213"/>
                    <a:pt x="1882" y="1213"/>
                  </a:cubicBezTo>
                  <a:cubicBezTo>
                    <a:pt x="1882" y="1197"/>
                    <a:pt x="1882" y="1188"/>
                    <a:pt x="1817" y="1188"/>
                  </a:cubicBezTo>
                  <a:cubicBezTo>
                    <a:pt x="1703" y="1188"/>
                    <a:pt x="1703" y="1180"/>
                    <a:pt x="1760" y="1180"/>
                  </a:cubicBezTo>
                  <a:cubicBezTo>
                    <a:pt x="1882" y="1172"/>
                    <a:pt x="1946" y="1075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2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69"/>
                  </a:cubicBezTo>
                  <a:cubicBezTo>
                    <a:pt x="1898" y="953"/>
                    <a:pt x="1898" y="945"/>
                    <a:pt x="1833" y="937"/>
                  </a:cubicBezTo>
                  <a:cubicBezTo>
                    <a:pt x="1776" y="937"/>
                    <a:pt x="1719" y="929"/>
                    <a:pt x="1776" y="929"/>
                  </a:cubicBezTo>
                  <a:cubicBezTo>
                    <a:pt x="1833" y="929"/>
                    <a:pt x="1833" y="921"/>
                    <a:pt x="1841" y="888"/>
                  </a:cubicBezTo>
                  <a:cubicBezTo>
                    <a:pt x="1841" y="864"/>
                    <a:pt x="1841" y="864"/>
                    <a:pt x="1776" y="864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5"/>
                    <a:pt x="1663" y="799"/>
                    <a:pt x="1727" y="799"/>
                  </a:cubicBezTo>
                  <a:cubicBezTo>
                    <a:pt x="1784" y="799"/>
                    <a:pt x="1784" y="807"/>
                    <a:pt x="1784" y="815"/>
                  </a:cubicBezTo>
                  <a:lnTo>
                    <a:pt x="1906" y="815"/>
                  </a:lnTo>
                  <a:cubicBezTo>
                    <a:pt x="1906" y="807"/>
                    <a:pt x="1906" y="807"/>
                    <a:pt x="1841" y="799"/>
                  </a:cubicBezTo>
                  <a:cubicBezTo>
                    <a:pt x="1841" y="799"/>
                    <a:pt x="1841" y="791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49" y="791"/>
                    <a:pt x="1549" y="791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2"/>
                    <a:pt x="1671" y="734"/>
                  </a:cubicBezTo>
                  <a:lnTo>
                    <a:pt x="1727" y="734"/>
                  </a:lnTo>
                  <a:cubicBezTo>
                    <a:pt x="1784" y="734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3"/>
                    <a:pt x="1614" y="678"/>
                  </a:cubicBezTo>
                  <a:cubicBezTo>
                    <a:pt x="1585" y="683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533" y="678"/>
                    <a:pt x="1573" y="670"/>
                    <a:pt x="1614" y="661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88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24"/>
                  </a:lnTo>
                  <a:cubicBezTo>
                    <a:pt x="1857" y="515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15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42"/>
                  </a:cubicBezTo>
                  <a:cubicBezTo>
                    <a:pt x="1744" y="442"/>
                    <a:pt x="1744" y="442"/>
                    <a:pt x="1809" y="434"/>
                  </a:cubicBezTo>
                  <a:cubicBezTo>
                    <a:pt x="1865" y="434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78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13"/>
                    <a:pt x="1817" y="305"/>
                    <a:pt x="1752" y="305"/>
                  </a:cubicBezTo>
                  <a:cubicBezTo>
                    <a:pt x="1817" y="305"/>
                    <a:pt x="1873" y="297"/>
                    <a:pt x="1817" y="288"/>
                  </a:cubicBezTo>
                  <a:cubicBezTo>
                    <a:pt x="1817" y="288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8"/>
                  </a:cubicBezTo>
                  <a:lnTo>
                    <a:pt x="1638" y="272"/>
                  </a:lnTo>
                  <a:cubicBezTo>
                    <a:pt x="1598" y="280"/>
                    <a:pt x="1557" y="280"/>
                    <a:pt x="1517" y="280"/>
                  </a:cubicBezTo>
                  <a:cubicBezTo>
                    <a:pt x="1460" y="280"/>
                    <a:pt x="1517" y="248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5"/>
                    <a:pt x="1703" y="207"/>
                    <a:pt x="1760" y="207"/>
                  </a:cubicBezTo>
                  <a:cubicBezTo>
                    <a:pt x="1825" y="207"/>
                    <a:pt x="1825" y="207"/>
                    <a:pt x="1825" y="199"/>
                  </a:cubicBezTo>
                  <a:cubicBezTo>
                    <a:pt x="1825" y="199"/>
                    <a:pt x="1825" y="191"/>
                    <a:pt x="1760" y="191"/>
                  </a:cubicBezTo>
                  <a:cubicBezTo>
                    <a:pt x="1646" y="191"/>
                    <a:pt x="1646" y="191"/>
                    <a:pt x="1703" y="183"/>
                  </a:cubicBezTo>
                  <a:cubicBezTo>
                    <a:pt x="1825" y="175"/>
                    <a:pt x="1825" y="167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44" y="159"/>
                    <a:pt x="1784" y="159"/>
                    <a:pt x="1825" y="142"/>
                  </a:cubicBezTo>
                  <a:lnTo>
                    <a:pt x="1768" y="142"/>
                  </a:lnTo>
                  <a:cubicBezTo>
                    <a:pt x="1646" y="142"/>
                    <a:pt x="1646" y="134"/>
                    <a:pt x="1703" y="126"/>
                  </a:cubicBezTo>
                  <a:cubicBezTo>
                    <a:pt x="1768" y="126"/>
                    <a:pt x="1768" y="118"/>
                    <a:pt x="1711" y="102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53"/>
                  </a:cubicBezTo>
                  <a:cubicBezTo>
                    <a:pt x="1833" y="45"/>
                    <a:pt x="1833" y="45"/>
                    <a:pt x="1768" y="37"/>
                  </a:cubicBezTo>
                  <a:cubicBezTo>
                    <a:pt x="1711" y="37"/>
                    <a:pt x="1646" y="37"/>
                    <a:pt x="1590" y="45"/>
                  </a:cubicBezTo>
                  <a:cubicBezTo>
                    <a:pt x="1590" y="53"/>
                    <a:pt x="1590" y="53"/>
                    <a:pt x="1533" y="53"/>
                  </a:cubicBezTo>
                  <a:lnTo>
                    <a:pt x="1533" y="37"/>
                  </a:lnTo>
                  <a:cubicBezTo>
                    <a:pt x="1533" y="29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4" name="Google Shape;8854;p32"/>
            <p:cNvSpPr/>
            <p:nvPr/>
          </p:nvSpPr>
          <p:spPr>
            <a:xfrm>
              <a:off x="4591384" y="2368769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509" y="122"/>
                  </a:moveTo>
                  <a:cubicBezTo>
                    <a:pt x="1524" y="122"/>
                    <a:pt x="1524" y="124"/>
                    <a:pt x="1524" y="128"/>
                  </a:cubicBezTo>
                  <a:cubicBezTo>
                    <a:pt x="1524" y="136"/>
                    <a:pt x="1524" y="136"/>
                    <a:pt x="1460" y="136"/>
                  </a:cubicBezTo>
                  <a:cubicBezTo>
                    <a:pt x="1503" y="136"/>
                    <a:pt x="1488" y="132"/>
                    <a:pt x="1457" y="132"/>
                  </a:cubicBezTo>
                  <a:cubicBezTo>
                    <a:pt x="1442" y="132"/>
                    <a:pt x="1422" y="133"/>
                    <a:pt x="1403" y="136"/>
                  </a:cubicBezTo>
                  <a:lnTo>
                    <a:pt x="1289" y="136"/>
                  </a:lnTo>
                  <a:cubicBezTo>
                    <a:pt x="1312" y="130"/>
                    <a:pt x="1339" y="124"/>
                    <a:pt x="1367" y="124"/>
                  </a:cubicBezTo>
                  <a:cubicBezTo>
                    <a:pt x="1379" y="124"/>
                    <a:pt x="1391" y="125"/>
                    <a:pt x="1403" y="128"/>
                  </a:cubicBezTo>
                  <a:cubicBezTo>
                    <a:pt x="1464" y="124"/>
                    <a:pt x="1494" y="122"/>
                    <a:pt x="1509" y="122"/>
                  </a:cubicBezTo>
                  <a:close/>
                  <a:moveTo>
                    <a:pt x="1824" y="136"/>
                  </a:moveTo>
                  <a:lnTo>
                    <a:pt x="1760" y="144"/>
                  </a:lnTo>
                  <a:lnTo>
                    <a:pt x="1824" y="144"/>
                  </a:lnTo>
                  <a:lnTo>
                    <a:pt x="1824" y="136"/>
                  </a:ln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74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9"/>
                  </a:cubicBezTo>
                  <a:cubicBezTo>
                    <a:pt x="1281" y="379"/>
                    <a:pt x="1241" y="379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95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cubicBezTo>
                    <a:pt x="1241" y="590"/>
                    <a:pt x="1241" y="582"/>
                    <a:pt x="1241" y="582"/>
                  </a:cubicBez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468" y="687"/>
                  </a:moveTo>
                  <a:cubicBezTo>
                    <a:pt x="1524" y="687"/>
                    <a:pt x="1589" y="687"/>
                    <a:pt x="1646" y="695"/>
                  </a:cubicBezTo>
                  <a:cubicBezTo>
                    <a:pt x="1674" y="699"/>
                    <a:pt x="1689" y="701"/>
                    <a:pt x="1680" y="701"/>
                  </a:cubicBezTo>
                  <a:cubicBezTo>
                    <a:pt x="1672" y="701"/>
                    <a:pt x="1642" y="699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cubicBezTo>
                    <a:pt x="1389" y="730"/>
                    <a:pt x="1376" y="731"/>
                    <a:pt x="1362" y="731"/>
                  </a:cubicBezTo>
                  <a:cubicBezTo>
                    <a:pt x="1335" y="731"/>
                    <a:pt x="1308" y="728"/>
                    <a:pt x="1281" y="728"/>
                  </a:cubicBezTo>
                  <a:lnTo>
                    <a:pt x="1281" y="720"/>
                  </a:lnTo>
                  <a:close/>
                  <a:moveTo>
                    <a:pt x="1151" y="809"/>
                  </a:moveTo>
                  <a:cubicBezTo>
                    <a:pt x="1176" y="809"/>
                    <a:pt x="1192" y="809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lose/>
                  <a:moveTo>
                    <a:pt x="1451" y="841"/>
                  </a:moveTo>
                  <a:cubicBezTo>
                    <a:pt x="1492" y="841"/>
                    <a:pt x="1533" y="841"/>
                    <a:pt x="1573" y="849"/>
                  </a:cubicBezTo>
                  <a:cubicBezTo>
                    <a:pt x="1611" y="849"/>
                    <a:pt x="1595" y="853"/>
                    <a:pt x="1546" y="853"/>
                  </a:cubicBezTo>
                  <a:cubicBezTo>
                    <a:pt x="1522" y="853"/>
                    <a:pt x="1489" y="852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cubicBezTo>
                    <a:pt x="1638" y="930"/>
                    <a:pt x="1662" y="939"/>
                    <a:pt x="1678" y="939"/>
                  </a:cubicBezTo>
                  <a:cubicBezTo>
                    <a:pt x="1703" y="939"/>
                    <a:pt x="1719" y="930"/>
                    <a:pt x="1743" y="930"/>
                  </a:cubicBezTo>
                  <a:lnTo>
                    <a:pt x="1743" y="922"/>
                  </a:lnTo>
                  <a:close/>
                  <a:moveTo>
                    <a:pt x="1378" y="955"/>
                  </a:move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55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lnTo>
                    <a:pt x="2092" y="1012"/>
                  </a:ln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63" y="1030"/>
                  </a:moveTo>
                  <a:cubicBezTo>
                    <a:pt x="1370" y="1030"/>
                    <a:pt x="1370" y="1032"/>
                    <a:pt x="1370" y="1036"/>
                  </a:cubicBezTo>
                  <a:cubicBezTo>
                    <a:pt x="1346" y="1044"/>
                    <a:pt x="1330" y="1044"/>
                    <a:pt x="1306" y="1044"/>
                  </a:cubicBezTo>
                  <a:cubicBezTo>
                    <a:pt x="1249" y="1044"/>
                    <a:pt x="1314" y="1036"/>
                    <a:pt x="1314" y="1036"/>
                  </a:cubicBezTo>
                  <a:cubicBezTo>
                    <a:pt x="1342" y="1032"/>
                    <a:pt x="1356" y="1030"/>
                    <a:pt x="1363" y="1030"/>
                  </a:cubicBezTo>
                  <a:close/>
                  <a:moveTo>
                    <a:pt x="1484" y="1109"/>
                  </a:moveTo>
                  <a:cubicBezTo>
                    <a:pt x="1541" y="1109"/>
                    <a:pt x="1541" y="1109"/>
                    <a:pt x="1419" y="1117"/>
                  </a:cubicBezTo>
                  <a:cubicBezTo>
                    <a:pt x="1362" y="1117"/>
                    <a:pt x="1362" y="1117"/>
                    <a:pt x="1362" y="1109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cubicBezTo>
                    <a:pt x="1462" y="1144"/>
                    <a:pt x="1450" y="1145"/>
                    <a:pt x="1437" y="1145"/>
                  </a:cubicBezTo>
                  <a:cubicBezTo>
                    <a:pt x="1413" y="1145"/>
                    <a:pt x="1389" y="1141"/>
                    <a:pt x="1362" y="1141"/>
                  </a:cubicBez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0" y="1421"/>
                    <a:pt x="1289" y="1423"/>
                    <a:pt x="1269" y="1423"/>
                  </a:cubicBezTo>
                  <a:cubicBezTo>
                    <a:pt x="1249" y="1423"/>
                    <a:pt x="1228" y="1421"/>
                    <a:pt x="1208" y="1417"/>
                  </a:cubicBezTo>
                  <a:lnTo>
                    <a:pt x="1273" y="1409"/>
                  </a:lnTo>
                  <a:close/>
                  <a:moveTo>
                    <a:pt x="1234" y="1519"/>
                  </a:moveTo>
                  <a:cubicBezTo>
                    <a:pt x="1274" y="1519"/>
                    <a:pt x="1341" y="1522"/>
                    <a:pt x="1378" y="1522"/>
                  </a:cubicBezTo>
                  <a:lnTo>
                    <a:pt x="1200" y="1522"/>
                  </a:lnTo>
                  <a:cubicBezTo>
                    <a:pt x="1200" y="1520"/>
                    <a:pt x="1214" y="1519"/>
                    <a:pt x="1234" y="1519"/>
                  </a:cubicBezTo>
                  <a:close/>
                  <a:moveTo>
                    <a:pt x="1670" y="1587"/>
                  </a:moveTo>
                  <a:cubicBezTo>
                    <a:pt x="1727" y="1587"/>
                    <a:pt x="1792" y="1595"/>
                    <a:pt x="1792" y="1595"/>
                  </a:cubicBezTo>
                  <a:lnTo>
                    <a:pt x="1670" y="1595"/>
                  </a:lnTo>
                  <a:lnTo>
                    <a:pt x="1670" y="1587"/>
                  </a:ln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cubicBezTo>
                    <a:pt x="1422" y="2125"/>
                    <a:pt x="1408" y="2126"/>
                    <a:pt x="1395" y="2126"/>
                  </a:cubicBezTo>
                  <a:cubicBezTo>
                    <a:pt x="1368" y="2126"/>
                    <a:pt x="1341" y="2122"/>
                    <a:pt x="1314" y="2122"/>
                  </a:cubicBez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95" y="2479"/>
                  </a:lnTo>
                  <a:cubicBezTo>
                    <a:pt x="1689" y="2482"/>
                    <a:pt x="1683" y="2483"/>
                    <a:pt x="1676" y="2483"/>
                  </a:cubicBezTo>
                  <a:cubicBezTo>
                    <a:pt x="1663" y="2483"/>
                    <a:pt x="1649" y="2479"/>
                    <a:pt x="1638" y="2479"/>
                  </a:cubicBez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378" y="2633"/>
                  </a:move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24" y="2990"/>
                  </a:moveTo>
                  <a:cubicBezTo>
                    <a:pt x="1581" y="2990"/>
                    <a:pt x="1646" y="2990"/>
                    <a:pt x="1703" y="2998"/>
                  </a:cubicBez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cubicBezTo>
                    <a:pt x="1233" y="39"/>
                    <a:pt x="1233" y="39"/>
                    <a:pt x="1176" y="39"/>
                  </a:cubicBezTo>
                  <a:cubicBezTo>
                    <a:pt x="1164" y="36"/>
                    <a:pt x="1152" y="35"/>
                    <a:pt x="1140" y="35"/>
                  </a:cubicBezTo>
                  <a:cubicBezTo>
                    <a:pt x="1111" y="35"/>
                    <a:pt x="1083" y="41"/>
                    <a:pt x="1054" y="47"/>
                  </a:cubicBezTo>
                  <a:lnTo>
                    <a:pt x="1111" y="47"/>
                  </a:lnTo>
                  <a:cubicBezTo>
                    <a:pt x="1176" y="47"/>
                    <a:pt x="1176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cubicBezTo>
                    <a:pt x="1111" y="71"/>
                    <a:pt x="1111" y="79"/>
                    <a:pt x="1111" y="79"/>
                  </a:cubicBez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20"/>
                    <a:pt x="1168" y="120"/>
                  </a:cubicBezTo>
                  <a:lnTo>
                    <a:pt x="1111" y="120"/>
                  </a:lnTo>
                  <a:cubicBezTo>
                    <a:pt x="1111" y="120"/>
                    <a:pt x="1111" y="128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43" y="182"/>
                    <a:pt x="1183" y="188"/>
                    <a:pt x="1226" y="188"/>
                  </a:cubicBezTo>
                  <a:cubicBezTo>
                    <a:pt x="1244" y="188"/>
                    <a:pt x="1262" y="187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cubicBezTo>
                    <a:pt x="1338" y="201"/>
                    <a:pt x="1338" y="201"/>
                    <a:pt x="1281" y="201"/>
                  </a:cubicBezTo>
                  <a:cubicBezTo>
                    <a:pt x="1160" y="201"/>
                    <a:pt x="1160" y="209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25"/>
                  </a:cubicBezTo>
                  <a:cubicBezTo>
                    <a:pt x="1184" y="525"/>
                    <a:pt x="1184" y="525"/>
                    <a:pt x="1127" y="533"/>
                  </a:cubicBezTo>
                  <a:cubicBezTo>
                    <a:pt x="1127" y="533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168" y="687"/>
                    <a:pt x="1111" y="687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89" y="755"/>
                    <a:pt x="1210" y="767"/>
                    <a:pt x="1175" y="767"/>
                  </a:cubicBezTo>
                  <a:cubicBezTo>
                    <a:pt x="1160" y="767"/>
                    <a:pt x="1136" y="765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93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cubicBezTo>
                    <a:pt x="1095" y="817"/>
                    <a:pt x="1095" y="817"/>
                    <a:pt x="1095" y="817"/>
                  </a:cubicBez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7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9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20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9"/>
                    <a:pt x="1184" y="1109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lnTo>
                    <a:pt x="1184" y="1149"/>
                  </a:ln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cubicBezTo>
                    <a:pt x="1230" y="1166"/>
                    <a:pt x="1215" y="1169"/>
                    <a:pt x="1202" y="1169"/>
                  </a:cubicBezTo>
                  <a:cubicBezTo>
                    <a:pt x="1196" y="1169"/>
                    <a:pt x="1189" y="1168"/>
                    <a:pt x="1184" y="1166"/>
                  </a:cubicBezTo>
                  <a:cubicBezTo>
                    <a:pt x="1062" y="1166"/>
                    <a:pt x="1119" y="1182"/>
                    <a:pt x="1176" y="1190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63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lnTo>
                    <a:pt x="1289" y="1303"/>
                  </a:ln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4"/>
                    <a:pt x="1160" y="1384"/>
                    <a:pt x="1281" y="1384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33"/>
                    <a:pt x="1151" y="1433"/>
                  </a:cubicBezTo>
                  <a:cubicBezTo>
                    <a:pt x="1192" y="1430"/>
                    <a:pt x="1213" y="1430"/>
                    <a:pt x="1220" y="1430"/>
                  </a:cubicBezTo>
                  <a:cubicBezTo>
                    <a:pt x="1234" y="1430"/>
                    <a:pt x="1195" y="1433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cubicBezTo>
                    <a:pt x="1087" y="1474"/>
                    <a:pt x="1087" y="1474"/>
                    <a:pt x="1087" y="1482"/>
                  </a:cubicBez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14"/>
                    <a:pt x="1087" y="1514"/>
                  </a:cubicBezTo>
                  <a:cubicBezTo>
                    <a:pt x="1070" y="1512"/>
                    <a:pt x="1058" y="1511"/>
                    <a:pt x="1051" y="1511"/>
                  </a:cubicBezTo>
                  <a:cubicBezTo>
                    <a:pt x="1035" y="1511"/>
                    <a:pt x="1046" y="1517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87"/>
                    <a:pt x="1200" y="1587"/>
                  </a:cubicBezTo>
                  <a:cubicBezTo>
                    <a:pt x="1078" y="1595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8"/>
                  </a:cubicBezTo>
                  <a:cubicBezTo>
                    <a:pt x="1127" y="1676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306" y="1693"/>
                    <a:pt x="1362" y="1701"/>
                    <a:pt x="1362" y="1701"/>
                  </a:cubicBezTo>
                  <a:lnTo>
                    <a:pt x="1249" y="1701"/>
                  </a:ln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57"/>
                    <a:pt x="1184" y="1757"/>
                  </a:cubicBezTo>
                  <a:lnTo>
                    <a:pt x="1241" y="1757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30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1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93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55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82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8"/>
                    <a:pt x="1233" y="2438"/>
                  </a:cubicBezTo>
                  <a:cubicBezTo>
                    <a:pt x="1233" y="2447"/>
                    <a:pt x="1233" y="2447"/>
                    <a:pt x="1289" y="2455"/>
                  </a:cubicBezTo>
                  <a:lnTo>
                    <a:pt x="1289" y="2463"/>
                  </a:ln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25"/>
                  </a:cubicBezTo>
                  <a:cubicBezTo>
                    <a:pt x="1289" y="2633"/>
                    <a:pt x="1249" y="2633"/>
                    <a:pt x="1208" y="2633"/>
                  </a:cubicBez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49"/>
                    <a:pt x="1354" y="2957"/>
                  </a:cubicBezTo>
                  <a:cubicBezTo>
                    <a:pt x="1397" y="2957"/>
                    <a:pt x="1412" y="2961"/>
                    <a:pt x="1397" y="2961"/>
                  </a:cubicBezTo>
                  <a:cubicBezTo>
                    <a:pt x="1390" y="2961"/>
                    <a:pt x="1376" y="2960"/>
                    <a:pt x="1354" y="2957"/>
                  </a:cubicBezTo>
                  <a:cubicBezTo>
                    <a:pt x="1314" y="2957"/>
                    <a:pt x="1273" y="2957"/>
                    <a:pt x="1233" y="2965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0"/>
                    <a:pt x="1168" y="3038"/>
                    <a:pt x="1289" y="3038"/>
                  </a:cubicBezTo>
                  <a:cubicBezTo>
                    <a:pt x="1346" y="3038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1"/>
                    <a:pt x="1330" y="3201"/>
                    <a:pt x="1273" y="3209"/>
                  </a:cubicBezTo>
                  <a:cubicBezTo>
                    <a:pt x="1208" y="3209"/>
                    <a:pt x="1208" y="3209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7"/>
                    <a:pt x="1265" y="3274"/>
                    <a:pt x="1322" y="3274"/>
                  </a:cubicBezTo>
                  <a:cubicBezTo>
                    <a:pt x="1387" y="3282"/>
                    <a:pt x="1387" y="3282"/>
                    <a:pt x="1322" y="3282"/>
                  </a:cubicBezTo>
                  <a:cubicBezTo>
                    <a:pt x="1306" y="3281"/>
                    <a:pt x="1292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68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1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cubicBezTo>
                    <a:pt x="1097" y="3587"/>
                    <a:pt x="1084" y="3586"/>
                    <a:pt x="1070" y="3586"/>
                  </a:cubicBezTo>
                  <a:cubicBezTo>
                    <a:pt x="1043" y="3586"/>
                    <a:pt x="1016" y="3590"/>
                    <a:pt x="989" y="3590"/>
                  </a:cubicBez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14"/>
                  </a:cubicBezTo>
                  <a:cubicBezTo>
                    <a:pt x="1189" y="3614"/>
                    <a:pt x="1204" y="3618"/>
                    <a:pt x="1235" y="3618"/>
                  </a:cubicBezTo>
                  <a:cubicBezTo>
                    <a:pt x="1251" y="3618"/>
                    <a:pt x="1270" y="3617"/>
                    <a:pt x="1289" y="3614"/>
                  </a:cubicBezTo>
                  <a:cubicBezTo>
                    <a:pt x="1330" y="3614"/>
                    <a:pt x="1370" y="3614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25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0"/>
                    <a:pt x="1865" y="3290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09"/>
                  </a:lnTo>
                  <a:cubicBezTo>
                    <a:pt x="1873" y="3209"/>
                    <a:pt x="1873" y="3193"/>
                    <a:pt x="1873" y="3160"/>
                  </a:cubicBezTo>
                  <a:cubicBezTo>
                    <a:pt x="1881" y="3120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lnTo>
                    <a:pt x="1897" y="2957"/>
                  </a:ln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lnTo>
                    <a:pt x="1962" y="2876"/>
                  </a:lnTo>
                  <a:cubicBezTo>
                    <a:pt x="1905" y="2868"/>
                    <a:pt x="1905" y="2860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35" y="2847"/>
                    <a:pt x="1822" y="2847"/>
                    <a:pt x="1808" y="2847"/>
                  </a:cubicBezTo>
                  <a:cubicBezTo>
                    <a:pt x="1781" y="2847"/>
                    <a:pt x="1754" y="2844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87"/>
                    <a:pt x="1857" y="2779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06"/>
                    <a:pt x="1865" y="2706"/>
                  </a:cubicBezTo>
                  <a:cubicBezTo>
                    <a:pt x="1922" y="2706"/>
                    <a:pt x="1922" y="2698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33"/>
                    <a:pt x="1751" y="2633"/>
                    <a:pt x="1751" y="2633"/>
                  </a:cubicBezTo>
                  <a:lnTo>
                    <a:pt x="1873" y="2633"/>
                  </a:lnTo>
                  <a:cubicBezTo>
                    <a:pt x="1890" y="2638"/>
                    <a:pt x="1901" y="2640"/>
                    <a:pt x="1907" y="2640"/>
                  </a:cubicBezTo>
                  <a:cubicBezTo>
                    <a:pt x="1919" y="2640"/>
                    <a:pt x="1894" y="2628"/>
                    <a:pt x="1808" y="2617"/>
                  </a:cubicBezTo>
                  <a:cubicBezTo>
                    <a:pt x="1851" y="2617"/>
                    <a:pt x="1891" y="2620"/>
                    <a:pt x="1896" y="2620"/>
                  </a:cubicBezTo>
                  <a:cubicBezTo>
                    <a:pt x="1898" y="2620"/>
                    <a:pt x="1892" y="2620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lnTo>
                    <a:pt x="1816" y="2593"/>
                  </a:ln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52"/>
                    <a:pt x="1816" y="2552"/>
                  </a:cubicBezTo>
                  <a:cubicBezTo>
                    <a:pt x="1938" y="2552"/>
                    <a:pt x="1938" y="2544"/>
                    <a:pt x="1881" y="2544"/>
                  </a:cubicBezTo>
                  <a:cubicBezTo>
                    <a:pt x="1816" y="2544"/>
                    <a:pt x="1816" y="2536"/>
                    <a:pt x="1816" y="2536"/>
                  </a:cubicBezTo>
                  <a:cubicBezTo>
                    <a:pt x="1881" y="2536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8"/>
                    <a:pt x="1768" y="2438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0"/>
                  </a:cubicBezTo>
                  <a:cubicBezTo>
                    <a:pt x="1752" y="2384"/>
                    <a:pt x="1729" y="2378"/>
                    <a:pt x="1762" y="2378"/>
                  </a:cubicBezTo>
                  <a:cubicBezTo>
                    <a:pt x="1776" y="2378"/>
                    <a:pt x="1799" y="2379"/>
                    <a:pt x="1833" y="2382"/>
                  </a:cubicBezTo>
                  <a:cubicBezTo>
                    <a:pt x="1954" y="2382"/>
                    <a:pt x="1897" y="2366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1"/>
                  </a:cubicBezTo>
                  <a:lnTo>
                    <a:pt x="1784" y="2293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727" y="2260"/>
                  </a:ln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28"/>
                  </a:cubicBezTo>
                  <a:cubicBezTo>
                    <a:pt x="1914" y="2228"/>
                    <a:pt x="1914" y="2220"/>
                    <a:pt x="1914" y="2211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cubicBezTo>
                    <a:pt x="1800" y="2155"/>
                    <a:pt x="1800" y="2155"/>
                    <a:pt x="1800" y="2147"/>
                  </a:cubicBezTo>
                  <a:cubicBezTo>
                    <a:pt x="1800" y="2147"/>
                    <a:pt x="1857" y="2130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49"/>
                    <a:pt x="1865" y="2049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lnTo>
                    <a:pt x="1873" y="2017"/>
                  </a:lnTo>
                  <a:cubicBezTo>
                    <a:pt x="1751" y="2009"/>
                    <a:pt x="1816" y="1984"/>
                    <a:pt x="1873" y="1976"/>
                  </a:cubicBezTo>
                  <a:cubicBezTo>
                    <a:pt x="1873" y="1976"/>
                    <a:pt x="1873" y="1976"/>
                    <a:pt x="1816" y="1968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1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lnTo>
                    <a:pt x="1833" y="1814"/>
                  </a:lnTo>
                  <a:cubicBezTo>
                    <a:pt x="1776" y="1806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cubicBezTo>
                    <a:pt x="1792" y="1636"/>
                    <a:pt x="1792" y="1628"/>
                    <a:pt x="1792" y="1620"/>
                  </a:cubicBezTo>
                  <a:lnTo>
                    <a:pt x="1792" y="1612"/>
                  </a:lnTo>
                  <a:cubicBezTo>
                    <a:pt x="1914" y="1612"/>
                    <a:pt x="1857" y="1587"/>
                    <a:pt x="1800" y="1571"/>
                  </a:cubicBezTo>
                  <a:cubicBezTo>
                    <a:pt x="1735" y="1571"/>
                    <a:pt x="1735" y="1563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0"/>
                    <a:pt x="1687" y="1490"/>
                    <a:pt x="1808" y="1482"/>
                  </a:cubicBezTo>
                  <a:cubicBezTo>
                    <a:pt x="1930" y="1474"/>
                    <a:pt x="1930" y="1474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cubicBezTo>
                    <a:pt x="1873" y="1433"/>
                    <a:pt x="1873" y="1425"/>
                    <a:pt x="1873" y="1425"/>
                  </a:cubicBez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20"/>
                    <a:pt x="1881" y="1312"/>
                    <a:pt x="1824" y="1312"/>
                  </a:cubicBezTo>
                  <a:cubicBezTo>
                    <a:pt x="1789" y="1314"/>
                    <a:pt x="1764" y="1315"/>
                    <a:pt x="1749" y="1315"/>
                  </a:cubicBezTo>
                  <a:cubicBezTo>
                    <a:pt x="1713" y="1315"/>
                    <a:pt x="1738" y="1309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49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27" y="1076"/>
                    <a:pt x="2027" y="1076"/>
                    <a:pt x="1905" y="1076"/>
                  </a:cubicBezTo>
                  <a:cubicBezTo>
                    <a:pt x="1792" y="1076"/>
                    <a:pt x="1792" y="1076"/>
                    <a:pt x="1792" y="1068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34" y="1039"/>
                    <a:pt x="1755" y="1026"/>
                    <a:pt x="1671" y="1026"/>
                  </a:cubicBezTo>
                  <a:cubicBezTo>
                    <a:pt x="1652" y="1026"/>
                    <a:pt x="1633" y="1026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635" y="1012"/>
                    <a:pt x="1650" y="1008"/>
                    <a:pt x="1664" y="1008"/>
                  </a:cubicBezTo>
                  <a:cubicBezTo>
                    <a:pt x="1671" y="1008"/>
                    <a:pt x="1678" y="1009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03"/>
                  </a:cubicBezTo>
                  <a:cubicBezTo>
                    <a:pt x="1735" y="1003"/>
                    <a:pt x="1735" y="1003"/>
                    <a:pt x="1800" y="995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22"/>
                    <a:pt x="1565" y="922"/>
                    <a:pt x="1687" y="922"/>
                  </a:cubicBezTo>
                  <a:cubicBezTo>
                    <a:pt x="1743" y="922"/>
                    <a:pt x="1743" y="914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7"/>
                    <a:pt x="1808" y="857"/>
                  </a:cubicBezTo>
                  <a:cubicBezTo>
                    <a:pt x="1873" y="857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25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500" y="768"/>
                    <a:pt x="1541" y="760"/>
                    <a:pt x="1581" y="760"/>
                  </a:cubicBezTo>
                  <a:cubicBezTo>
                    <a:pt x="1638" y="760"/>
                    <a:pt x="1638" y="768"/>
                    <a:pt x="1638" y="768"/>
                  </a:cubicBez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52"/>
                    <a:pt x="1760" y="752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82"/>
                    <a:pt x="1841" y="582"/>
                  </a:cubicBezTo>
                  <a:lnTo>
                    <a:pt x="1841" y="566"/>
                  </a:ln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10"/>
                    <a:pt x="1849" y="504"/>
                    <a:pt x="1834" y="504"/>
                  </a:cubicBezTo>
                  <a:cubicBezTo>
                    <a:pt x="1826" y="504"/>
                    <a:pt x="1813" y="506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597" y="454"/>
                    <a:pt x="1637" y="449"/>
                    <a:pt x="1680" y="449"/>
                  </a:cubicBezTo>
                  <a:cubicBezTo>
                    <a:pt x="1698" y="449"/>
                    <a:pt x="1716" y="450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28"/>
                  </a:cubicBezTo>
                  <a:lnTo>
                    <a:pt x="1735" y="428"/>
                  </a:lnTo>
                  <a:cubicBezTo>
                    <a:pt x="1792" y="428"/>
                    <a:pt x="1800" y="420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0"/>
                    <a:pt x="1865" y="330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0"/>
                    <a:pt x="1738" y="280"/>
                    <a:pt x="1731" y="279"/>
                  </a:cubicBezTo>
                  <a:lnTo>
                    <a:pt x="1731" y="279"/>
                  </a:lnTo>
                  <a:cubicBezTo>
                    <a:pt x="1826" y="270"/>
                    <a:pt x="1860" y="258"/>
                    <a:pt x="1751" y="258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85"/>
                  </a:cubicBezTo>
                  <a:cubicBezTo>
                    <a:pt x="1824" y="185"/>
                    <a:pt x="1824" y="176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19" y="160"/>
                    <a:pt x="1592" y="164"/>
                    <a:pt x="1565" y="164"/>
                  </a:cubicBezTo>
                  <a:cubicBezTo>
                    <a:pt x="1551" y="164"/>
                    <a:pt x="1538" y="163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cubicBezTo>
                    <a:pt x="1654" y="112"/>
                    <a:pt x="1654" y="112"/>
                    <a:pt x="1711" y="103"/>
                  </a:cubicBezTo>
                  <a:cubicBezTo>
                    <a:pt x="1833" y="103"/>
                    <a:pt x="1833" y="95"/>
                    <a:pt x="1711" y="95"/>
                  </a:cubicBezTo>
                  <a:cubicBezTo>
                    <a:pt x="1589" y="95"/>
                    <a:pt x="1589" y="95"/>
                    <a:pt x="1711" y="87"/>
                  </a:cubicBezTo>
                  <a:cubicBezTo>
                    <a:pt x="1723" y="90"/>
                    <a:pt x="1735" y="91"/>
                    <a:pt x="1747" y="91"/>
                  </a:cubicBezTo>
                  <a:cubicBezTo>
                    <a:pt x="1775" y="91"/>
                    <a:pt x="1804" y="85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22"/>
                    <a:pt x="1841" y="22"/>
                    <a:pt x="1776" y="22"/>
                  </a:cubicBezTo>
                  <a:lnTo>
                    <a:pt x="1597" y="22"/>
                  </a:lnTo>
                  <a:cubicBezTo>
                    <a:pt x="1597" y="31"/>
                    <a:pt x="1597" y="31"/>
                    <a:pt x="1541" y="31"/>
                  </a:cubicBezTo>
                  <a:cubicBezTo>
                    <a:pt x="1541" y="31"/>
                    <a:pt x="1541" y="22"/>
                    <a:pt x="1541" y="22"/>
                  </a:cubicBezTo>
                  <a:cubicBezTo>
                    <a:pt x="1541" y="14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5" name="Google Shape;8855;p32"/>
            <p:cNvSpPr/>
            <p:nvPr/>
          </p:nvSpPr>
          <p:spPr>
            <a:xfrm>
              <a:off x="4622963" y="2342378"/>
              <a:ext cx="37061" cy="106373"/>
            </a:xfrm>
            <a:custGeom>
              <a:avLst/>
              <a:gdLst/>
              <a:ahLst/>
              <a:cxnLst/>
              <a:rect l="l" t="t" r="r" b="b"/>
              <a:pathLst>
                <a:path w="2150" h="6171" extrusionOk="0">
                  <a:moveTo>
                    <a:pt x="519" y="118"/>
                  </a:moveTo>
                  <a:cubicBezTo>
                    <a:pt x="538" y="128"/>
                    <a:pt x="560" y="132"/>
                    <a:pt x="583" y="132"/>
                  </a:cubicBezTo>
                  <a:cubicBezTo>
                    <a:pt x="599" y="132"/>
                    <a:pt x="616" y="130"/>
                    <a:pt x="633" y="126"/>
                  </a:cubicBezTo>
                  <a:lnTo>
                    <a:pt x="633" y="118"/>
                  </a:ln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70"/>
                  </a:moveTo>
                  <a:cubicBezTo>
                    <a:pt x="1079" y="670"/>
                    <a:pt x="1079" y="678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8"/>
                    <a:pt x="1200" y="670"/>
                    <a:pt x="1144" y="670"/>
                  </a:cubicBez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8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0" y="1029"/>
                    <a:pt x="1382" y="1030"/>
                    <a:pt x="1364" y="1030"/>
                  </a:cubicBezTo>
                  <a:cubicBezTo>
                    <a:pt x="1321" y="1030"/>
                    <a:pt x="1281" y="1024"/>
                    <a:pt x="1241" y="1018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403" y="1237"/>
                  </a:moveTo>
                  <a:lnTo>
                    <a:pt x="1403" y="1245"/>
                  </a:lnTo>
                  <a:cubicBezTo>
                    <a:pt x="1386" y="1249"/>
                    <a:pt x="1370" y="1251"/>
                    <a:pt x="1353" y="1251"/>
                  </a:cubicBezTo>
                  <a:cubicBezTo>
                    <a:pt x="1329" y="1251"/>
                    <a:pt x="1305" y="1247"/>
                    <a:pt x="1282" y="1237"/>
                  </a:cubicBezTo>
                  <a:close/>
                  <a:moveTo>
                    <a:pt x="1152" y="1375"/>
                  </a:moveTo>
                  <a:cubicBezTo>
                    <a:pt x="1157" y="1376"/>
                    <a:pt x="1217" y="1383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101" y="1376"/>
                    <a:pt x="1152" y="1375"/>
                  </a:cubicBezTo>
                  <a:close/>
                  <a:moveTo>
                    <a:pt x="1502" y="1435"/>
                  </a:moveTo>
                  <a:cubicBezTo>
                    <a:pt x="1526" y="1435"/>
                    <a:pt x="1550" y="1438"/>
                    <a:pt x="1573" y="1448"/>
                  </a:cubicBezTo>
                  <a:cubicBezTo>
                    <a:pt x="1611" y="1448"/>
                    <a:pt x="1595" y="1452"/>
                    <a:pt x="1546" y="1452"/>
                  </a:cubicBezTo>
                  <a:cubicBezTo>
                    <a:pt x="1522" y="1452"/>
                    <a:pt x="1490" y="1451"/>
                    <a:pt x="1452" y="1448"/>
                  </a:cubicBezTo>
                  <a:cubicBezTo>
                    <a:pt x="1452" y="1448"/>
                    <a:pt x="1452" y="1448"/>
                    <a:pt x="1452" y="1440"/>
                  </a:cubicBezTo>
                  <a:cubicBezTo>
                    <a:pt x="1469" y="1437"/>
                    <a:pt x="1485" y="1435"/>
                    <a:pt x="1502" y="1435"/>
                  </a:cubicBezTo>
                  <a:close/>
                  <a:moveTo>
                    <a:pt x="1565" y="1505"/>
                  </a:moveTo>
                  <a:lnTo>
                    <a:pt x="1565" y="1513"/>
                  </a:lnTo>
                  <a:cubicBezTo>
                    <a:pt x="1565" y="1517"/>
                    <a:pt x="1565" y="1519"/>
                    <a:pt x="1558" y="1519"/>
                  </a:cubicBezTo>
                  <a:cubicBezTo>
                    <a:pt x="1551" y="1519"/>
                    <a:pt x="1537" y="1517"/>
                    <a:pt x="1509" y="1513"/>
                  </a:cubicBezTo>
                  <a:lnTo>
                    <a:pt x="1565" y="1505"/>
                  </a:lnTo>
                  <a:close/>
                  <a:moveTo>
                    <a:pt x="1622" y="1586"/>
                  </a:move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51"/>
                    <a:pt x="1322" y="1651"/>
                  </a:cubicBezTo>
                  <a:cubicBezTo>
                    <a:pt x="1322" y="1651"/>
                    <a:pt x="1257" y="1651"/>
                    <a:pt x="1257" y="1643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2138" y="1710"/>
                  </a:moveTo>
                  <a:cubicBezTo>
                    <a:pt x="2130" y="1710"/>
                    <a:pt x="2116" y="1712"/>
                    <a:pt x="2092" y="1716"/>
                  </a:cubicBezTo>
                  <a:lnTo>
                    <a:pt x="2092" y="1732"/>
                  </a:lnTo>
                  <a:cubicBezTo>
                    <a:pt x="2149" y="1732"/>
                    <a:pt x="2149" y="1732"/>
                    <a:pt x="2149" y="1724"/>
                  </a:cubicBezTo>
                  <a:cubicBezTo>
                    <a:pt x="2149" y="1714"/>
                    <a:pt x="2149" y="1710"/>
                    <a:pt x="2138" y="1710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67" y="1953"/>
                    <a:pt x="1456" y="1954"/>
                    <a:pt x="1446" y="1954"/>
                  </a:cubicBezTo>
                  <a:cubicBezTo>
                    <a:pt x="1420" y="1954"/>
                    <a:pt x="1391" y="1948"/>
                    <a:pt x="1363" y="1943"/>
                  </a:cubicBezTo>
                  <a:lnTo>
                    <a:pt x="1419" y="1934"/>
                  </a:lnTo>
                  <a:close/>
                  <a:moveTo>
                    <a:pt x="1330" y="2413"/>
                  </a:moveTo>
                  <a:lnTo>
                    <a:pt x="1330" y="2421"/>
                  </a:lnTo>
                  <a:cubicBezTo>
                    <a:pt x="1313" y="2424"/>
                    <a:pt x="1297" y="2426"/>
                    <a:pt x="1280" y="2426"/>
                  </a:cubicBezTo>
                  <a:cubicBezTo>
                    <a:pt x="1256" y="2426"/>
                    <a:pt x="1232" y="2422"/>
                    <a:pt x="1209" y="2413"/>
                  </a:cubicBezTo>
                  <a:close/>
                  <a:moveTo>
                    <a:pt x="1379" y="2591"/>
                  </a:move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9"/>
                    <a:pt x="1200" y="2591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80" y="2723"/>
                    <a:pt x="1769" y="2724"/>
                    <a:pt x="1757" y="2724"/>
                  </a:cubicBezTo>
                  <a:cubicBezTo>
                    <a:pt x="1728" y="2724"/>
                    <a:pt x="1699" y="2719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71" y="2899"/>
                  </a:moveTo>
                  <a:cubicBezTo>
                    <a:pt x="1399" y="2903"/>
                    <a:pt x="1397" y="2905"/>
                    <a:pt x="1389" y="2905"/>
                  </a:cubicBezTo>
                  <a:cubicBezTo>
                    <a:pt x="1381" y="2905"/>
                    <a:pt x="1367" y="2903"/>
                    <a:pt x="1371" y="2899"/>
                  </a:cubicBezTo>
                  <a:close/>
                  <a:moveTo>
                    <a:pt x="1324" y="3307"/>
                  </a:moveTo>
                  <a:cubicBezTo>
                    <a:pt x="1348" y="3307"/>
                    <a:pt x="1371" y="3311"/>
                    <a:pt x="1395" y="3321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21"/>
                    <a:pt x="1273" y="3313"/>
                  </a:cubicBezTo>
                  <a:cubicBezTo>
                    <a:pt x="1290" y="3309"/>
                    <a:pt x="1307" y="3307"/>
                    <a:pt x="1324" y="3307"/>
                  </a:cubicBezTo>
                  <a:close/>
                  <a:moveTo>
                    <a:pt x="1322" y="3605"/>
                  </a:moveTo>
                  <a:cubicBezTo>
                    <a:pt x="1355" y="3605"/>
                    <a:pt x="1395" y="3613"/>
                    <a:pt x="1436" y="3613"/>
                  </a:cubicBezTo>
                  <a:lnTo>
                    <a:pt x="1436" y="3621"/>
                  </a:lnTo>
                  <a:cubicBezTo>
                    <a:pt x="1424" y="3623"/>
                    <a:pt x="1412" y="3624"/>
                    <a:pt x="1400" y="3624"/>
                  </a:cubicBezTo>
                  <a:cubicBezTo>
                    <a:pt x="1371" y="3624"/>
                    <a:pt x="1343" y="3618"/>
                    <a:pt x="1314" y="3613"/>
                  </a:cubicBezTo>
                  <a:lnTo>
                    <a:pt x="1322" y="3605"/>
                  </a:lnTo>
                  <a:close/>
                  <a:moveTo>
                    <a:pt x="1760" y="4221"/>
                  </a:move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99" y="4321"/>
                    <a:pt x="1789" y="4321"/>
                    <a:pt x="1778" y="4321"/>
                  </a:cubicBezTo>
                  <a:cubicBezTo>
                    <a:pt x="1752" y="4321"/>
                    <a:pt x="1724" y="4316"/>
                    <a:pt x="1695" y="4310"/>
                  </a:cubicBezTo>
                  <a:lnTo>
                    <a:pt x="1752" y="4302"/>
                  </a:lnTo>
                  <a:close/>
                  <a:moveTo>
                    <a:pt x="1387" y="4359"/>
                  </a:move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63"/>
                    <a:pt x="1330" y="4361"/>
                    <a:pt x="1338" y="4361"/>
                  </a:cubicBezTo>
                  <a:cubicBezTo>
                    <a:pt x="1346" y="4361"/>
                    <a:pt x="1363" y="4363"/>
                    <a:pt x="1395" y="4367"/>
                  </a:cubicBezTo>
                  <a:lnTo>
                    <a:pt x="1387" y="4359"/>
                  </a:ln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lnTo>
                    <a:pt x="1387" y="4424"/>
                  </a:lnTo>
                  <a:lnTo>
                    <a:pt x="1330" y="4424"/>
                  </a:lnTo>
                  <a:lnTo>
                    <a:pt x="1387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8"/>
                  </a:moveTo>
                  <a:lnTo>
                    <a:pt x="1387" y="4496"/>
                  </a:lnTo>
                  <a:lnTo>
                    <a:pt x="1322" y="4496"/>
                  </a:lnTo>
                  <a:lnTo>
                    <a:pt x="1387" y="4488"/>
                  </a:lnTo>
                  <a:close/>
                  <a:moveTo>
                    <a:pt x="1500" y="4561"/>
                  </a:move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lnTo>
                    <a:pt x="1363" y="4845"/>
                  </a:ln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13"/>
                    <a:pt x="1703" y="5113"/>
                    <a:pt x="1646" y="5113"/>
                  </a:cubicBezTo>
                  <a:cubicBezTo>
                    <a:pt x="1606" y="5113"/>
                    <a:pt x="1565" y="5105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1" y="1"/>
                  </a:moveTo>
                  <a:cubicBezTo>
                    <a:pt x="1342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41" y="53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70"/>
                    <a:pt x="1055" y="78"/>
                  </a:cubicBezTo>
                  <a:cubicBezTo>
                    <a:pt x="1055" y="86"/>
                    <a:pt x="1055" y="86"/>
                    <a:pt x="1119" y="86"/>
                  </a:cubicBezTo>
                  <a:cubicBezTo>
                    <a:pt x="1130" y="84"/>
                    <a:pt x="1139" y="84"/>
                    <a:pt x="1145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26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40" y="148"/>
                    <a:pt x="1169" y="154"/>
                    <a:pt x="1197" y="154"/>
                  </a:cubicBezTo>
                  <a:cubicBezTo>
                    <a:pt x="1209" y="154"/>
                    <a:pt x="1221" y="153"/>
                    <a:pt x="1233" y="151"/>
                  </a:cubicBezTo>
                  <a:cubicBezTo>
                    <a:pt x="1355" y="151"/>
                    <a:pt x="1355" y="151"/>
                    <a:pt x="1290" y="159"/>
                  </a:cubicBezTo>
                  <a:cubicBezTo>
                    <a:pt x="1249" y="167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91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lnTo>
                    <a:pt x="1225" y="256"/>
                  </a:lnTo>
                  <a:cubicBezTo>
                    <a:pt x="1225" y="264"/>
                    <a:pt x="1282" y="264"/>
                    <a:pt x="1282" y="264"/>
                  </a:cubicBezTo>
                  <a:cubicBezTo>
                    <a:pt x="1346" y="264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60" y="321"/>
                    <a:pt x="1225" y="329"/>
                    <a:pt x="1282" y="329"/>
                  </a:cubicBezTo>
                  <a:cubicBezTo>
                    <a:pt x="1338" y="329"/>
                    <a:pt x="1338" y="337"/>
                    <a:pt x="1338" y="337"/>
                  </a:cubicBezTo>
                  <a:lnTo>
                    <a:pt x="1282" y="337"/>
                  </a:ln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7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030" y="540"/>
                    <a:pt x="1030" y="540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30" y="605"/>
                  </a:cubicBezTo>
                  <a:cubicBezTo>
                    <a:pt x="1087" y="613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86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51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9" y="783"/>
                  </a:cubicBezTo>
                  <a:cubicBezTo>
                    <a:pt x="1136" y="783"/>
                    <a:pt x="1192" y="791"/>
                    <a:pt x="1136" y="824"/>
                  </a:cubicBezTo>
                  <a:cubicBezTo>
                    <a:pt x="1136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14" y="864"/>
                    <a:pt x="1006" y="880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9" y="929"/>
                    <a:pt x="1184" y="945"/>
                  </a:cubicBezTo>
                  <a:cubicBezTo>
                    <a:pt x="1127" y="945"/>
                    <a:pt x="1127" y="953"/>
                    <a:pt x="1127" y="962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91"/>
                    <a:pt x="1233" y="1091"/>
                  </a:cubicBezTo>
                  <a:lnTo>
                    <a:pt x="1233" y="1083"/>
                  </a:lnTo>
                  <a:lnTo>
                    <a:pt x="1233" y="1075"/>
                  </a:lnTo>
                  <a:cubicBezTo>
                    <a:pt x="1355" y="1075"/>
                    <a:pt x="1355" y="1099"/>
                    <a:pt x="1176" y="1099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76" y="1132"/>
                  </a:cubicBezTo>
                  <a:cubicBezTo>
                    <a:pt x="1055" y="1132"/>
                    <a:pt x="1055" y="1132"/>
                    <a:pt x="1176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168" y="1172"/>
                    <a:pt x="1111" y="1172"/>
                    <a:pt x="1046" y="1189"/>
                  </a:cubicBezTo>
                  <a:cubicBezTo>
                    <a:pt x="1075" y="1194"/>
                    <a:pt x="1104" y="1200"/>
                    <a:pt x="1132" y="1200"/>
                  </a:cubicBezTo>
                  <a:cubicBezTo>
                    <a:pt x="1144" y="1200"/>
                    <a:pt x="1156" y="1199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92" y="1293"/>
                    <a:pt x="1216" y="1308"/>
                    <a:pt x="1175" y="1308"/>
                  </a:cubicBezTo>
                  <a:cubicBezTo>
                    <a:pt x="1160" y="1308"/>
                    <a:pt x="1136" y="1306"/>
                    <a:pt x="1103" y="1302"/>
                  </a:cubicBezTo>
                  <a:cubicBezTo>
                    <a:pt x="1042" y="1294"/>
                    <a:pt x="1012" y="1290"/>
                    <a:pt x="1005" y="1290"/>
                  </a:cubicBezTo>
                  <a:cubicBezTo>
                    <a:pt x="998" y="1290"/>
                    <a:pt x="1014" y="1294"/>
                    <a:pt x="1046" y="1302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51"/>
                    <a:pt x="1119" y="1351"/>
                    <a:pt x="1160" y="1351"/>
                  </a:cubicBezTo>
                  <a:cubicBezTo>
                    <a:pt x="1038" y="1359"/>
                    <a:pt x="982" y="1375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40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11" y="1480"/>
                    <a:pt x="1071" y="1480"/>
                    <a:pt x="1030" y="1497"/>
                  </a:cubicBezTo>
                  <a:cubicBezTo>
                    <a:pt x="1030" y="1505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8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65" y="1643"/>
                    <a:pt x="1265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22" y="1707"/>
                    <a:pt x="1200" y="1707"/>
                  </a:cubicBezTo>
                  <a:cubicBezTo>
                    <a:pt x="1200" y="1707"/>
                    <a:pt x="1200" y="1716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8" y="1779"/>
                    <a:pt x="1146" y="1814"/>
                    <a:pt x="1223" y="1814"/>
                  </a:cubicBezTo>
                  <a:cubicBezTo>
                    <a:pt x="1230" y="1814"/>
                    <a:pt x="1239" y="1814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53"/>
                    <a:pt x="1249" y="1861"/>
                  </a:cubicBezTo>
                  <a:lnTo>
                    <a:pt x="1306" y="1861"/>
                  </a:lnTo>
                  <a:cubicBezTo>
                    <a:pt x="1265" y="1861"/>
                    <a:pt x="1225" y="1870"/>
                    <a:pt x="1192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10"/>
                    <a:pt x="1225" y="1910"/>
                    <a:pt x="1184" y="1910"/>
                  </a:cubicBezTo>
                  <a:lnTo>
                    <a:pt x="1184" y="1918"/>
                  </a:lnTo>
                  <a:cubicBezTo>
                    <a:pt x="1306" y="1918"/>
                    <a:pt x="1306" y="1926"/>
                    <a:pt x="1249" y="1926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3" y="1973"/>
                    <a:pt x="1265" y="1972"/>
                    <a:pt x="1277" y="1972"/>
                  </a:cubicBezTo>
                  <a:cubicBezTo>
                    <a:pt x="1305" y="1972"/>
                    <a:pt x="1334" y="1977"/>
                    <a:pt x="1363" y="1983"/>
                  </a:cubicBezTo>
                  <a:cubicBezTo>
                    <a:pt x="1400" y="1983"/>
                    <a:pt x="1388" y="1987"/>
                    <a:pt x="1375" y="1987"/>
                  </a:cubicBezTo>
                  <a:cubicBezTo>
                    <a:pt x="1369" y="1987"/>
                    <a:pt x="1363" y="1986"/>
                    <a:pt x="1363" y="1983"/>
                  </a:cubicBezTo>
                  <a:cubicBezTo>
                    <a:pt x="1351" y="1981"/>
                    <a:pt x="1339" y="1980"/>
                    <a:pt x="1327" y="1980"/>
                  </a:cubicBezTo>
                  <a:cubicBezTo>
                    <a:pt x="1298" y="1980"/>
                    <a:pt x="1270" y="1985"/>
                    <a:pt x="1241" y="1991"/>
                  </a:cubicBezTo>
                  <a:cubicBezTo>
                    <a:pt x="1241" y="1999"/>
                    <a:pt x="1184" y="1999"/>
                    <a:pt x="1184" y="1999"/>
                  </a:cubicBezTo>
                  <a:cubicBezTo>
                    <a:pt x="1167" y="1998"/>
                    <a:pt x="1154" y="1998"/>
                    <a:pt x="1143" y="1998"/>
                  </a:cubicBezTo>
                  <a:cubicBezTo>
                    <a:pt x="1079" y="1998"/>
                    <a:pt x="1128" y="2017"/>
                    <a:pt x="1184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64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8" y="2121"/>
                    <a:pt x="1298" y="2121"/>
                    <a:pt x="1233" y="2121"/>
                  </a:cubicBezTo>
                  <a:cubicBezTo>
                    <a:pt x="1176" y="2121"/>
                    <a:pt x="1176" y="2129"/>
                    <a:pt x="1176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11" y="2202"/>
                    <a:pt x="1168" y="2210"/>
                    <a:pt x="1290" y="2210"/>
                  </a:cubicBezTo>
                  <a:cubicBezTo>
                    <a:pt x="1290" y="2210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82" y="2380"/>
                  </a:cubicBezTo>
                  <a:cubicBezTo>
                    <a:pt x="1217" y="2380"/>
                    <a:pt x="1160" y="2388"/>
                    <a:pt x="1217" y="2388"/>
                  </a:cubicBezTo>
                  <a:cubicBezTo>
                    <a:pt x="1217" y="2388"/>
                    <a:pt x="1217" y="2405"/>
                    <a:pt x="1160" y="2413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43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9" y="2607"/>
                    <a:pt x="1200" y="2616"/>
                  </a:cubicBezTo>
                  <a:cubicBezTo>
                    <a:pt x="1212" y="2613"/>
                    <a:pt x="1224" y="2612"/>
                    <a:pt x="1236" y="2612"/>
                  </a:cubicBezTo>
                  <a:cubicBezTo>
                    <a:pt x="1265" y="2612"/>
                    <a:pt x="1293" y="2618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44" y="2688"/>
                    <a:pt x="1136" y="2697"/>
                    <a:pt x="1200" y="2705"/>
                  </a:cubicBezTo>
                  <a:cubicBezTo>
                    <a:pt x="1079" y="2713"/>
                    <a:pt x="1079" y="2761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26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68" y="2891"/>
                    <a:pt x="1209" y="2891"/>
                    <a:pt x="1249" y="2891"/>
                  </a:cubicBezTo>
                  <a:cubicBezTo>
                    <a:pt x="1289" y="2891"/>
                    <a:pt x="1330" y="2891"/>
                    <a:pt x="1370" y="2899"/>
                  </a:cubicBezTo>
                  <a:lnTo>
                    <a:pt x="1370" y="2899"/>
                  </a:lnTo>
                  <a:cubicBezTo>
                    <a:pt x="1350" y="2895"/>
                    <a:pt x="1330" y="2893"/>
                    <a:pt x="1310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64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9" y="3110"/>
                  </a:cubicBezTo>
                  <a:cubicBezTo>
                    <a:pt x="1119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44" y="3240"/>
                    <a:pt x="1184" y="3240"/>
                    <a:pt x="1225" y="3240"/>
                  </a:cubicBezTo>
                  <a:cubicBezTo>
                    <a:pt x="1290" y="3240"/>
                    <a:pt x="1290" y="3248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cubicBezTo>
                    <a:pt x="1160" y="3378"/>
                    <a:pt x="1160" y="3378"/>
                    <a:pt x="1095" y="3378"/>
                  </a:cubicBezTo>
                  <a:cubicBezTo>
                    <a:pt x="1038" y="3386"/>
                    <a:pt x="982" y="3386"/>
                    <a:pt x="1095" y="3386"/>
                  </a:cubicBezTo>
                  <a:cubicBezTo>
                    <a:pt x="1160" y="3402"/>
                    <a:pt x="1152" y="3426"/>
                    <a:pt x="1095" y="3442"/>
                  </a:cubicBezTo>
                  <a:cubicBezTo>
                    <a:pt x="1095" y="3451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17" y="3467"/>
                  </a:cubicBezTo>
                  <a:cubicBezTo>
                    <a:pt x="1273" y="3467"/>
                    <a:pt x="1273" y="3475"/>
                    <a:pt x="1217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53"/>
                    <a:pt x="1265" y="3653"/>
                  </a:cubicBezTo>
                  <a:cubicBezTo>
                    <a:pt x="1322" y="3661"/>
                    <a:pt x="1322" y="3661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26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92" y="3751"/>
                    <a:pt x="1192" y="3767"/>
                    <a:pt x="1257" y="3775"/>
                  </a:cubicBezTo>
                  <a:cubicBezTo>
                    <a:pt x="1257" y="3783"/>
                    <a:pt x="1257" y="3791"/>
                    <a:pt x="1192" y="3791"/>
                  </a:cubicBezTo>
                  <a:cubicBezTo>
                    <a:pt x="1136" y="3799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64"/>
                  </a:cubicBezTo>
                  <a:lnTo>
                    <a:pt x="1127" y="3864"/>
                  </a:lnTo>
                  <a:cubicBezTo>
                    <a:pt x="1071" y="3864"/>
                    <a:pt x="1071" y="3864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4002"/>
                  </a:cubicBezTo>
                  <a:lnTo>
                    <a:pt x="1419" y="4010"/>
                  </a:lnTo>
                  <a:lnTo>
                    <a:pt x="1119" y="4010"/>
                  </a:ln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67"/>
                    <a:pt x="1233" y="4075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76" y="4148"/>
                  </a:cubicBezTo>
                  <a:cubicBezTo>
                    <a:pt x="1233" y="4148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5" y="4200"/>
                    <a:pt x="1278" y="4200"/>
                  </a:cubicBezTo>
                  <a:cubicBezTo>
                    <a:pt x="1261" y="4200"/>
                    <a:pt x="1233" y="4194"/>
                    <a:pt x="1233" y="4188"/>
                  </a:cubicBezTo>
                  <a:lnTo>
                    <a:pt x="1168" y="4197"/>
                  </a:lnTo>
                  <a:cubicBezTo>
                    <a:pt x="1168" y="4213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11" y="4237"/>
                    <a:pt x="1168" y="4245"/>
                  </a:cubicBezTo>
                  <a:cubicBezTo>
                    <a:pt x="1290" y="4253"/>
                    <a:pt x="1225" y="4261"/>
                    <a:pt x="1168" y="4261"/>
                  </a:cubicBezTo>
                  <a:cubicBezTo>
                    <a:pt x="1127" y="4259"/>
                    <a:pt x="1100" y="4257"/>
                    <a:pt x="1087" y="4257"/>
                  </a:cubicBezTo>
                  <a:cubicBezTo>
                    <a:pt x="1060" y="4257"/>
                    <a:pt x="1087" y="4264"/>
                    <a:pt x="1168" y="4286"/>
                  </a:cubicBezTo>
                  <a:cubicBezTo>
                    <a:pt x="1160" y="4294"/>
                    <a:pt x="1225" y="4326"/>
                    <a:pt x="1217" y="4351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17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290" y="4488"/>
                    <a:pt x="1249" y="4488"/>
                    <a:pt x="1209" y="4488"/>
                  </a:cubicBezTo>
                  <a:cubicBezTo>
                    <a:pt x="1197" y="4486"/>
                    <a:pt x="1185" y="4485"/>
                    <a:pt x="1173" y="4485"/>
                  </a:cubicBezTo>
                  <a:cubicBezTo>
                    <a:pt x="1145" y="4485"/>
                    <a:pt x="1118" y="4491"/>
                    <a:pt x="1095" y="4496"/>
                  </a:cubicBezTo>
                  <a:cubicBezTo>
                    <a:pt x="1095" y="4502"/>
                    <a:pt x="1091" y="4508"/>
                    <a:pt x="1112" y="4508"/>
                  </a:cubicBezTo>
                  <a:cubicBezTo>
                    <a:pt x="1120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53"/>
                  </a:cubicBezTo>
                  <a:cubicBezTo>
                    <a:pt x="1265" y="4561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78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64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40"/>
                  </a:cubicBezTo>
                  <a:cubicBezTo>
                    <a:pt x="1419" y="5048"/>
                    <a:pt x="1419" y="5048"/>
                    <a:pt x="1355" y="5048"/>
                  </a:cubicBezTo>
                  <a:cubicBezTo>
                    <a:pt x="1334" y="5044"/>
                    <a:pt x="1314" y="5042"/>
                    <a:pt x="1295" y="5042"/>
                  </a:cubicBezTo>
                  <a:cubicBezTo>
                    <a:pt x="1275" y="5042"/>
                    <a:pt x="1257" y="5044"/>
                    <a:pt x="1241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9" y="5072"/>
                    <a:pt x="1419" y="5072"/>
                  </a:cubicBezTo>
                  <a:cubicBezTo>
                    <a:pt x="1419" y="5080"/>
                    <a:pt x="1419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13"/>
                    <a:pt x="1168" y="5121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78"/>
                    <a:pt x="1282" y="5186"/>
                  </a:cubicBezTo>
                  <a:cubicBezTo>
                    <a:pt x="1338" y="5186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61"/>
                    <a:pt x="1322" y="5461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34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52" y="5592"/>
                    <a:pt x="1368" y="5596"/>
                    <a:pt x="1361" y="5596"/>
                  </a:cubicBezTo>
                  <a:cubicBezTo>
                    <a:pt x="1357" y="5596"/>
                    <a:pt x="1341" y="5594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64"/>
                    <a:pt x="1192" y="5672"/>
                    <a:pt x="1249" y="5688"/>
                  </a:cubicBezTo>
                  <a:cubicBezTo>
                    <a:pt x="1249" y="5696"/>
                    <a:pt x="1249" y="5729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67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6005"/>
                  </a:cubicBezTo>
                  <a:cubicBezTo>
                    <a:pt x="1168" y="6013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78"/>
                    <a:pt x="1290" y="6086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63" y="6110"/>
                    <a:pt x="1022" y="6110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42"/>
                  </a:lnTo>
                  <a:cubicBezTo>
                    <a:pt x="1103" y="6142"/>
                    <a:pt x="1103" y="6150"/>
                    <a:pt x="1160" y="6150"/>
                  </a:cubicBezTo>
                  <a:cubicBezTo>
                    <a:pt x="1225" y="6150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40" y="6169"/>
                    <a:pt x="1564" y="6170"/>
                    <a:pt x="1588" y="6170"/>
                  </a:cubicBezTo>
                  <a:cubicBezTo>
                    <a:pt x="1645" y="6170"/>
                    <a:pt x="1703" y="6164"/>
                    <a:pt x="1760" y="6159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86"/>
                    <a:pt x="1768" y="6078"/>
                    <a:pt x="1768" y="6078"/>
                  </a:cubicBezTo>
                  <a:cubicBezTo>
                    <a:pt x="1825" y="6078"/>
                    <a:pt x="1825" y="6045"/>
                    <a:pt x="1833" y="6013"/>
                  </a:cubicBezTo>
                  <a:cubicBezTo>
                    <a:pt x="1833" y="5964"/>
                    <a:pt x="1833" y="5948"/>
                    <a:pt x="1890" y="5940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83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72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34"/>
                  </a:cubicBezTo>
                  <a:cubicBezTo>
                    <a:pt x="1979" y="5526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8"/>
                  </a:cubicBezTo>
                  <a:cubicBezTo>
                    <a:pt x="1873" y="5323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8"/>
                    <a:pt x="1890" y="5040"/>
                    <a:pt x="1890" y="5040"/>
                  </a:cubicBezTo>
                  <a:cubicBezTo>
                    <a:pt x="1768" y="5040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75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10"/>
                    <a:pt x="1954" y="4902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45"/>
                    <a:pt x="1898" y="4845"/>
                    <a:pt x="1841" y="4845"/>
                  </a:cubicBezTo>
                  <a:cubicBezTo>
                    <a:pt x="1824" y="4848"/>
                    <a:pt x="1807" y="4850"/>
                    <a:pt x="1791" y="4850"/>
                  </a:cubicBezTo>
                  <a:cubicBezTo>
                    <a:pt x="1767" y="4850"/>
                    <a:pt x="1743" y="4847"/>
                    <a:pt x="1719" y="4837"/>
                  </a:cubicBezTo>
                  <a:lnTo>
                    <a:pt x="1784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92" y="4707"/>
                    <a:pt x="1849" y="4707"/>
                  </a:cubicBezTo>
                  <a:cubicBezTo>
                    <a:pt x="1906" y="4707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22" y="4553"/>
                  </a:cubicBezTo>
                  <a:lnTo>
                    <a:pt x="1922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6"/>
                  </a:cubicBezTo>
                  <a:cubicBezTo>
                    <a:pt x="1744" y="4496"/>
                    <a:pt x="1744" y="4488"/>
                    <a:pt x="1744" y="4488"/>
                  </a:cubicBezTo>
                  <a:cubicBezTo>
                    <a:pt x="1760" y="4485"/>
                    <a:pt x="1777" y="4483"/>
                    <a:pt x="1794" y="4483"/>
                  </a:cubicBezTo>
                  <a:cubicBezTo>
                    <a:pt x="1818" y="4483"/>
                    <a:pt x="1842" y="4487"/>
                    <a:pt x="1865" y="4496"/>
                  </a:cubicBezTo>
                  <a:cubicBezTo>
                    <a:pt x="1875" y="4498"/>
                    <a:pt x="1884" y="4499"/>
                    <a:pt x="1890" y="4499"/>
                  </a:cubicBezTo>
                  <a:cubicBezTo>
                    <a:pt x="1918" y="4499"/>
                    <a:pt x="1901" y="4484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24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9"/>
                    <a:pt x="1809" y="4351"/>
                  </a:cubicBezTo>
                  <a:cubicBezTo>
                    <a:pt x="1930" y="4351"/>
                    <a:pt x="1930" y="4342"/>
                    <a:pt x="1873" y="4342"/>
                  </a:cubicBez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41" y="4180"/>
                    <a:pt x="1800" y="4180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8"/>
                    <a:pt x="1825" y="4148"/>
                    <a:pt x="1760" y="4140"/>
                  </a:cubicBezTo>
                  <a:cubicBezTo>
                    <a:pt x="1703" y="4140"/>
                    <a:pt x="1703" y="4132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83"/>
                  </a:cubicBezTo>
                  <a:cubicBezTo>
                    <a:pt x="1740" y="4065"/>
                    <a:pt x="1718" y="4056"/>
                    <a:pt x="1761" y="4056"/>
                  </a:cubicBezTo>
                  <a:cubicBezTo>
                    <a:pt x="1775" y="4056"/>
                    <a:pt x="1796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lnTo>
                    <a:pt x="1768" y="4010"/>
                  </a:lnTo>
                  <a:cubicBezTo>
                    <a:pt x="1768" y="4002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69"/>
                  </a:cubicBezTo>
                  <a:cubicBezTo>
                    <a:pt x="1654" y="3953"/>
                    <a:pt x="1711" y="3937"/>
                    <a:pt x="1833" y="3929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64"/>
                    <a:pt x="1841" y="3864"/>
                  </a:cubicBezTo>
                  <a:cubicBezTo>
                    <a:pt x="1898" y="3864"/>
                    <a:pt x="1898" y="3864"/>
                    <a:pt x="1898" y="3856"/>
                  </a:cubicBezTo>
                  <a:lnTo>
                    <a:pt x="1841" y="3856"/>
                  </a:ln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9"/>
                    <a:pt x="1906" y="3791"/>
                    <a:pt x="1906" y="3775"/>
                  </a:cubicBezTo>
                  <a:cubicBezTo>
                    <a:pt x="1849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34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61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0" y="3526"/>
                    <a:pt x="1733" y="3527"/>
                    <a:pt x="1719" y="3527"/>
                  </a:cubicBezTo>
                  <a:cubicBezTo>
                    <a:pt x="1692" y="3527"/>
                    <a:pt x="1719" y="3524"/>
                    <a:pt x="1800" y="3524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lnTo>
                    <a:pt x="1865" y="3459"/>
                  </a:lnTo>
                  <a:cubicBezTo>
                    <a:pt x="1865" y="3459"/>
                    <a:pt x="1865" y="3451"/>
                    <a:pt x="1865" y="3442"/>
                  </a:cubicBezTo>
                  <a:cubicBezTo>
                    <a:pt x="1744" y="3426"/>
                    <a:pt x="1809" y="3386"/>
                    <a:pt x="1865" y="3378"/>
                  </a:cubicBezTo>
                  <a:cubicBezTo>
                    <a:pt x="1865" y="3378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95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8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8" y="3110"/>
                    <a:pt x="1825" y="3110"/>
                  </a:cubicBezTo>
                  <a:lnTo>
                    <a:pt x="1825" y="3102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90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9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61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8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24"/>
                    <a:pt x="1671" y="2616"/>
                    <a:pt x="1792" y="2616"/>
                  </a:cubicBezTo>
                  <a:cubicBezTo>
                    <a:pt x="1914" y="2616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51"/>
                    <a:pt x="1679" y="2543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87" y="2478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10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64"/>
                    <a:pt x="1890" y="2056"/>
                    <a:pt x="1833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9" y="1943"/>
                    <a:pt x="1898" y="1934"/>
                  </a:cubicBezTo>
                  <a:lnTo>
                    <a:pt x="1954" y="1934"/>
                  </a:lnTo>
                  <a:cubicBezTo>
                    <a:pt x="1898" y="1926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1" y="1858"/>
                    <a:pt x="1900" y="1850"/>
                    <a:pt x="1930" y="1850"/>
                  </a:cubicBezTo>
                  <a:cubicBezTo>
                    <a:pt x="1941" y="1850"/>
                    <a:pt x="1952" y="1851"/>
                    <a:pt x="1963" y="1853"/>
                  </a:cubicBezTo>
                  <a:cubicBezTo>
                    <a:pt x="2003" y="1848"/>
                    <a:pt x="2014" y="1842"/>
                    <a:pt x="1975" y="1842"/>
                  </a:cubicBezTo>
                  <a:cubicBezTo>
                    <a:pt x="1959" y="1842"/>
                    <a:pt x="1933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92" y="1748"/>
                    <a:pt x="1492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32"/>
                    <a:pt x="1792" y="1724"/>
                  </a:cubicBezTo>
                  <a:cubicBezTo>
                    <a:pt x="1727" y="1716"/>
                    <a:pt x="1727" y="1716"/>
                    <a:pt x="1792" y="1707"/>
                  </a:cubicBezTo>
                  <a:cubicBezTo>
                    <a:pt x="1849" y="1699"/>
                    <a:pt x="1914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9"/>
                    <a:pt x="1914" y="1651"/>
                    <a:pt x="1849" y="1651"/>
                  </a:cubicBezTo>
                  <a:cubicBezTo>
                    <a:pt x="1792" y="1651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86"/>
                    <a:pt x="1557" y="1586"/>
                    <a:pt x="1679" y="1578"/>
                  </a:cubicBezTo>
                  <a:cubicBezTo>
                    <a:pt x="1736" y="1578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44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744" y="1521"/>
                    <a:pt x="1679" y="1513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9" y="1448"/>
                    <a:pt x="1809" y="1448"/>
                  </a:cubicBezTo>
                  <a:cubicBezTo>
                    <a:pt x="1744" y="1448"/>
                    <a:pt x="1744" y="1440"/>
                    <a:pt x="1809" y="1416"/>
                  </a:cubicBezTo>
                  <a:cubicBezTo>
                    <a:pt x="1930" y="1383"/>
                    <a:pt x="1930" y="1383"/>
                    <a:pt x="1809" y="1383"/>
                  </a:cubicBezTo>
                  <a:cubicBezTo>
                    <a:pt x="1752" y="1383"/>
                    <a:pt x="1687" y="1383"/>
                    <a:pt x="1809" y="1375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80" y="1313"/>
                    <a:pt x="1509" y="1307"/>
                    <a:pt x="1538" y="1307"/>
                  </a:cubicBezTo>
                  <a:cubicBezTo>
                    <a:pt x="1550" y="1307"/>
                    <a:pt x="1562" y="1308"/>
                    <a:pt x="1573" y="1310"/>
                  </a:cubicBezTo>
                  <a:lnTo>
                    <a:pt x="1630" y="1310"/>
                  </a:lnTo>
                  <a:lnTo>
                    <a:pt x="1630" y="1318"/>
                  </a:lnTo>
                  <a:cubicBezTo>
                    <a:pt x="1695" y="1318"/>
                    <a:pt x="1752" y="1318"/>
                    <a:pt x="1752" y="1310"/>
                  </a:cubicBezTo>
                  <a:cubicBezTo>
                    <a:pt x="1817" y="1302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45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62"/>
                    <a:pt x="1898" y="953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41" y="921"/>
                    <a:pt x="1841" y="897"/>
                  </a:cubicBezTo>
                  <a:cubicBezTo>
                    <a:pt x="1841" y="875"/>
                    <a:pt x="1841" y="868"/>
                    <a:pt x="1824" y="868"/>
                  </a:cubicBezTo>
                  <a:cubicBezTo>
                    <a:pt x="1816" y="868"/>
                    <a:pt x="1803" y="870"/>
                    <a:pt x="1784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24"/>
                    <a:pt x="1663" y="807"/>
                    <a:pt x="1727" y="807"/>
                  </a:cubicBezTo>
                  <a:cubicBezTo>
                    <a:pt x="1784" y="807"/>
                    <a:pt x="1784" y="816"/>
                    <a:pt x="1784" y="824"/>
                  </a:cubicBezTo>
                  <a:lnTo>
                    <a:pt x="1906" y="824"/>
                  </a:lnTo>
                  <a:cubicBezTo>
                    <a:pt x="1906" y="816"/>
                    <a:pt x="1906" y="816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56" y="781"/>
                    <a:pt x="1785" y="787"/>
                    <a:pt x="1813" y="787"/>
                  </a:cubicBezTo>
                  <a:cubicBezTo>
                    <a:pt x="1825" y="787"/>
                    <a:pt x="1837" y="786"/>
                    <a:pt x="1849" y="783"/>
                  </a:cubicBezTo>
                  <a:cubicBezTo>
                    <a:pt x="1906" y="783"/>
                    <a:pt x="1784" y="751"/>
                    <a:pt x="1671" y="743"/>
                  </a:cubicBezTo>
                  <a:lnTo>
                    <a:pt x="1727" y="743"/>
                  </a:lnTo>
                  <a:cubicBezTo>
                    <a:pt x="1792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36" y="686"/>
                  </a:cubicBezTo>
                  <a:cubicBezTo>
                    <a:pt x="1715" y="690"/>
                    <a:pt x="1695" y="692"/>
                    <a:pt x="1675" y="692"/>
                  </a:cubicBezTo>
                  <a:cubicBezTo>
                    <a:pt x="1654" y="692"/>
                    <a:pt x="1634" y="690"/>
                    <a:pt x="1614" y="686"/>
                  </a:cubicBezTo>
                  <a:cubicBezTo>
                    <a:pt x="1594" y="690"/>
                    <a:pt x="1573" y="692"/>
                    <a:pt x="1553" y="692"/>
                  </a:cubicBezTo>
                  <a:cubicBezTo>
                    <a:pt x="1533" y="692"/>
                    <a:pt x="1513" y="690"/>
                    <a:pt x="1492" y="686"/>
                  </a:cubicBezTo>
                  <a:cubicBezTo>
                    <a:pt x="1492" y="686"/>
                    <a:pt x="1557" y="678"/>
                    <a:pt x="1614" y="670"/>
                  </a:cubicBezTo>
                  <a:cubicBezTo>
                    <a:pt x="1736" y="653"/>
                    <a:pt x="1792" y="637"/>
                    <a:pt x="1800" y="613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8"/>
                    <a:pt x="1800" y="548"/>
                  </a:cubicBezTo>
                  <a:lnTo>
                    <a:pt x="1800" y="532"/>
                  </a:lnTo>
                  <a:cubicBezTo>
                    <a:pt x="1865" y="524"/>
                    <a:pt x="1865" y="507"/>
                    <a:pt x="1800" y="507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922" y="475"/>
                    <a:pt x="1922" y="475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lnTo>
                    <a:pt x="1509" y="475"/>
                  </a:lnTo>
                  <a:cubicBezTo>
                    <a:pt x="1546" y="475"/>
                    <a:pt x="1584" y="479"/>
                    <a:pt x="1624" y="479"/>
                  </a:cubicBezTo>
                  <a:cubicBezTo>
                    <a:pt x="1645" y="479"/>
                    <a:pt x="1665" y="478"/>
                    <a:pt x="1687" y="475"/>
                  </a:cubicBezTo>
                  <a:cubicBezTo>
                    <a:pt x="1809" y="475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10"/>
                    <a:pt x="1752" y="402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37"/>
                    <a:pt x="1752" y="329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17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0" y="208"/>
                  </a:cubicBezTo>
                  <a:cubicBezTo>
                    <a:pt x="1825" y="208"/>
                    <a:pt x="1825" y="208"/>
                    <a:pt x="1825" y="199"/>
                  </a:cubicBezTo>
                  <a:lnTo>
                    <a:pt x="1760" y="199"/>
                  </a:lnTo>
                  <a:cubicBezTo>
                    <a:pt x="1646" y="199"/>
                    <a:pt x="1646" y="199"/>
                    <a:pt x="1703" y="191"/>
                  </a:cubicBezTo>
                  <a:cubicBezTo>
                    <a:pt x="1825" y="183"/>
                    <a:pt x="1825" y="175"/>
                    <a:pt x="1703" y="167"/>
                  </a:cubicBezTo>
                  <a:cubicBezTo>
                    <a:pt x="1582" y="167"/>
                    <a:pt x="1582" y="167"/>
                    <a:pt x="1703" y="159"/>
                  </a:cubicBezTo>
                  <a:cubicBezTo>
                    <a:pt x="1714" y="161"/>
                    <a:pt x="1725" y="162"/>
                    <a:pt x="1736" y="162"/>
                  </a:cubicBezTo>
                  <a:cubicBezTo>
                    <a:pt x="1765" y="162"/>
                    <a:pt x="1795" y="155"/>
                    <a:pt x="1825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03" y="135"/>
                  </a:cubicBezTo>
                  <a:cubicBezTo>
                    <a:pt x="1768" y="135"/>
                    <a:pt x="1768" y="126"/>
                    <a:pt x="1711" y="110"/>
                  </a:cubicBezTo>
                  <a:cubicBezTo>
                    <a:pt x="1711" y="94"/>
                    <a:pt x="1711" y="86"/>
                    <a:pt x="1768" y="86"/>
                  </a:cubicBezTo>
                  <a:cubicBezTo>
                    <a:pt x="1890" y="86"/>
                    <a:pt x="1890" y="86"/>
                    <a:pt x="1768" y="78"/>
                  </a:cubicBezTo>
                  <a:cubicBezTo>
                    <a:pt x="1711" y="70"/>
                    <a:pt x="1711" y="70"/>
                    <a:pt x="1768" y="62"/>
                  </a:cubicBezTo>
                  <a:cubicBezTo>
                    <a:pt x="1833" y="53"/>
                    <a:pt x="1833" y="53"/>
                    <a:pt x="1768" y="45"/>
                  </a:cubicBezTo>
                  <a:cubicBezTo>
                    <a:pt x="1744" y="42"/>
                    <a:pt x="1720" y="40"/>
                    <a:pt x="1694" y="40"/>
                  </a:cubicBezTo>
                  <a:cubicBezTo>
                    <a:pt x="1659" y="40"/>
                    <a:pt x="1623" y="44"/>
                    <a:pt x="1590" y="53"/>
                  </a:cubicBezTo>
                  <a:cubicBezTo>
                    <a:pt x="1590" y="62"/>
                    <a:pt x="1590" y="62"/>
                    <a:pt x="1533" y="62"/>
                  </a:cubicBez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4" y="5"/>
                    <a:pt x="1399" y="1"/>
                    <a:pt x="13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6" name="Google Shape;8856;p32"/>
            <p:cNvSpPr/>
            <p:nvPr/>
          </p:nvSpPr>
          <p:spPr>
            <a:xfrm>
              <a:off x="4591384" y="2560795"/>
              <a:ext cx="37043" cy="62451"/>
            </a:xfrm>
            <a:custGeom>
              <a:avLst/>
              <a:gdLst/>
              <a:ahLst/>
              <a:cxnLst/>
              <a:rect l="l" t="t" r="r" b="b"/>
              <a:pathLst>
                <a:path w="2149" h="3623" extrusionOk="0">
                  <a:moveTo>
                    <a:pt x="519" y="63"/>
                  </a:moveTo>
                  <a:lnTo>
                    <a:pt x="519" y="71"/>
                  </a:lnTo>
                  <a:lnTo>
                    <a:pt x="633" y="71"/>
                  </a:lnTo>
                  <a:cubicBezTo>
                    <a:pt x="633" y="71"/>
                    <a:pt x="576" y="63"/>
                    <a:pt x="519" y="63"/>
                  </a:cubicBezTo>
                  <a:close/>
                  <a:moveTo>
                    <a:pt x="1468" y="71"/>
                  </a:moveTo>
                  <a:cubicBezTo>
                    <a:pt x="1533" y="71"/>
                    <a:pt x="1533" y="79"/>
                    <a:pt x="1533" y="79"/>
                  </a:cubicBezTo>
                  <a:cubicBezTo>
                    <a:pt x="1533" y="87"/>
                    <a:pt x="1533" y="87"/>
                    <a:pt x="1468" y="87"/>
                  </a:cubicBezTo>
                  <a:cubicBezTo>
                    <a:pt x="1451" y="87"/>
                    <a:pt x="1427" y="79"/>
                    <a:pt x="1411" y="79"/>
                  </a:cubicBezTo>
                  <a:lnTo>
                    <a:pt x="1468" y="71"/>
                  </a:lnTo>
                  <a:close/>
                  <a:moveTo>
                    <a:pt x="1403" y="120"/>
                  </a:moveTo>
                  <a:cubicBezTo>
                    <a:pt x="1524" y="120"/>
                    <a:pt x="1524" y="120"/>
                    <a:pt x="1524" y="128"/>
                  </a:cubicBezTo>
                  <a:cubicBezTo>
                    <a:pt x="1524" y="128"/>
                    <a:pt x="1524" y="136"/>
                    <a:pt x="1460" y="136"/>
                  </a:cubicBezTo>
                  <a:lnTo>
                    <a:pt x="1460" y="128"/>
                  </a:lnTo>
                  <a:lnTo>
                    <a:pt x="1289" y="128"/>
                  </a:lnTo>
                  <a:cubicBezTo>
                    <a:pt x="1322" y="128"/>
                    <a:pt x="1362" y="120"/>
                    <a:pt x="1403" y="120"/>
                  </a:cubicBezTo>
                  <a:close/>
                  <a:moveTo>
                    <a:pt x="1760" y="136"/>
                  </a:moveTo>
                  <a:lnTo>
                    <a:pt x="1760" y="144"/>
                  </a:lnTo>
                  <a:cubicBezTo>
                    <a:pt x="1824" y="144"/>
                    <a:pt x="1824" y="144"/>
                    <a:pt x="1824" y="136"/>
                  </a:cubicBezTo>
                  <a:close/>
                  <a:moveTo>
                    <a:pt x="1516" y="274"/>
                  </a:moveTo>
                  <a:cubicBezTo>
                    <a:pt x="1567" y="281"/>
                    <a:pt x="1618" y="282"/>
                    <a:pt x="1674" y="282"/>
                  </a:cubicBezTo>
                  <a:lnTo>
                    <a:pt x="1674" y="282"/>
                  </a:lnTo>
                  <a:cubicBezTo>
                    <a:pt x="1660" y="284"/>
                    <a:pt x="1645" y="287"/>
                    <a:pt x="1630" y="290"/>
                  </a:cubicBezTo>
                  <a:lnTo>
                    <a:pt x="1630" y="306"/>
                  </a:lnTo>
                  <a:lnTo>
                    <a:pt x="1573" y="290"/>
                  </a:lnTo>
                  <a:cubicBezTo>
                    <a:pt x="1544" y="284"/>
                    <a:pt x="1516" y="278"/>
                    <a:pt x="1487" y="278"/>
                  </a:cubicBezTo>
                  <a:cubicBezTo>
                    <a:pt x="1475" y="278"/>
                    <a:pt x="1463" y="279"/>
                    <a:pt x="1451" y="282"/>
                  </a:cubicBezTo>
                  <a:cubicBezTo>
                    <a:pt x="1435" y="282"/>
                    <a:pt x="1411" y="282"/>
                    <a:pt x="1395" y="274"/>
                  </a:cubicBezTo>
                  <a:close/>
                  <a:moveTo>
                    <a:pt x="1200" y="363"/>
                  </a:moveTo>
                  <a:cubicBezTo>
                    <a:pt x="1241" y="363"/>
                    <a:pt x="1281" y="363"/>
                    <a:pt x="1322" y="371"/>
                  </a:cubicBezTo>
                  <a:cubicBezTo>
                    <a:pt x="1301" y="375"/>
                    <a:pt x="1281" y="377"/>
                    <a:pt x="1261" y="377"/>
                  </a:cubicBezTo>
                  <a:cubicBezTo>
                    <a:pt x="1241" y="377"/>
                    <a:pt x="1220" y="375"/>
                    <a:pt x="1200" y="371"/>
                  </a:cubicBezTo>
                  <a:lnTo>
                    <a:pt x="1200" y="363"/>
                  </a:lnTo>
                  <a:close/>
                  <a:moveTo>
                    <a:pt x="1135" y="387"/>
                  </a:moveTo>
                  <a:cubicBezTo>
                    <a:pt x="1078" y="387"/>
                    <a:pt x="1078" y="387"/>
                    <a:pt x="1078" y="403"/>
                  </a:cubicBezTo>
                  <a:cubicBezTo>
                    <a:pt x="1095" y="403"/>
                    <a:pt x="1119" y="412"/>
                    <a:pt x="1135" y="412"/>
                  </a:cubicBezTo>
                  <a:cubicBezTo>
                    <a:pt x="1200" y="412"/>
                    <a:pt x="1200" y="403"/>
                    <a:pt x="1200" y="403"/>
                  </a:cubicBezTo>
                  <a:cubicBezTo>
                    <a:pt x="1257" y="395"/>
                    <a:pt x="1200" y="387"/>
                    <a:pt x="1135" y="387"/>
                  </a:cubicBezTo>
                  <a:close/>
                  <a:moveTo>
                    <a:pt x="1541" y="574"/>
                  </a:moveTo>
                  <a:cubicBezTo>
                    <a:pt x="1597" y="574"/>
                    <a:pt x="1597" y="574"/>
                    <a:pt x="1597" y="582"/>
                  </a:cubicBezTo>
                  <a:lnTo>
                    <a:pt x="1541" y="582"/>
                  </a:lnTo>
                  <a:lnTo>
                    <a:pt x="1476" y="574"/>
                  </a:lnTo>
                  <a:close/>
                  <a:moveTo>
                    <a:pt x="1241" y="582"/>
                  </a:moveTo>
                  <a:lnTo>
                    <a:pt x="1354" y="590"/>
                  </a:lnTo>
                  <a:cubicBezTo>
                    <a:pt x="1533" y="598"/>
                    <a:pt x="1533" y="598"/>
                    <a:pt x="1419" y="598"/>
                  </a:cubicBezTo>
                  <a:cubicBezTo>
                    <a:pt x="1400" y="600"/>
                    <a:pt x="1382" y="601"/>
                    <a:pt x="1364" y="601"/>
                  </a:cubicBezTo>
                  <a:cubicBezTo>
                    <a:pt x="1320" y="601"/>
                    <a:pt x="1278" y="596"/>
                    <a:pt x="1233" y="590"/>
                  </a:cubicBezTo>
                  <a:lnTo>
                    <a:pt x="1241" y="582"/>
                  </a:lnTo>
                  <a:close/>
                  <a:moveTo>
                    <a:pt x="1233" y="630"/>
                  </a:moveTo>
                  <a:cubicBezTo>
                    <a:pt x="1340" y="630"/>
                    <a:pt x="1352" y="637"/>
                    <a:pt x="1233" y="638"/>
                  </a:cubicBezTo>
                  <a:lnTo>
                    <a:pt x="1233" y="638"/>
                  </a:lnTo>
                  <a:lnTo>
                    <a:pt x="1233" y="630"/>
                  </a:lnTo>
                  <a:close/>
                  <a:moveTo>
                    <a:pt x="1646" y="687"/>
                  </a:moveTo>
                  <a:cubicBezTo>
                    <a:pt x="1703" y="695"/>
                    <a:pt x="1703" y="695"/>
                    <a:pt x="1581" y="695"/>
                  </a:cubicBezTo>
                  <a:lnTo>
                    <a:pt x="1468" y="687"/>
                  </a:lnTo>
                  <a:close/>
                  <a:moveTo>
                    <a:pt x="1281" y="720"/>
                  </a:moveTo>
                  <a:cubicBezTo>
                    <a:pt x="1346" y="720"/>
                    <a:pt x="1403" y="728"/>
                    <a:pt x="1403" y="728"/>
                  </a:cubicBezTo>
                  <a:lnTo>
                    <a:pt x="1281" y="728"/>
                  </a:lnTo>
                  <a:lnTo>
                    <a:pt x="1281" y="720"/>
                  </a:lnTo>
                  <a:close/>
                  <a:moveTo>
                    <a:pt x="1171" y="805"/>
                  </a:moveTo>
                  <a:cubicBezTo>
                    <a:pt x="1186" y="805"/>
                    <a:pt x="1199" y="811"/>
                    <a:pt x="1216" y="817"/>
                  </a:cubicBezTo>
                  <a:lnTo>
                    <a:pt x="1151" y="817"/>
                  </a:lnTo>
                  <a:cubicBezTo>
                    <a:pt x="1151" y="809"/>
                    <a:pt x="1095" y="809"/>
                    <a:pt x="1151" y="809"/>
                  </a:cubicBezTo>
                  <a:cubicBezTo>
                    <a:pt x="1159" y="806"/>
                    <a:pt x="1165" y="805"/>
                    <a:pt x="1171" y="805"/>
                  </a:cubicBezTo>
                  <a:close/>
                  <a:moveTo>
                    <a:pt x="1565" y="841"/>
                  </a:moveTo>
                  <a:cubicBezTo>
                    <a:pt x="1630" y="849"/>
                    <a:pt x="1565" y="849"/>
                    <a:pt x="1451" y="849"/>
                  </a:cubicBezTo>
                  <a:lnTo>
                    <a:pt x="1451" y="841"/>
                  </a:lnTo>
                  <a:close/>
                  <a:moveTo>
                    <a:pt x="1565" y="882"/>
                  </a:moveTo>
                  <a:cubicBezTo>
                    <a:pt x="1565" y="890"/>
                    <a:pt x="1565" y="890"/>
                    <a:pt x="1508" y="890"/>
                  </a:cubicBezTo>
                  <a:lnTo>
                    <a:pt x="1508" y="882"/>
                  </a:lnTo>
                  <a:close/>
                  <a:moveTo>
                    <a:pt x="1743" y="922"/>
                  </a:moveTo>
                  <a:cubicBezTo>
                    <a:pt x="1678" y="922"/>
                    <a:pt x="1622" y="930"/>
                    <a:pt x="1622" y="930"/>
                  </a:cubicBezTo>
                  <a:lnTo>
                    <a:pt x="1743" y="930"/>
                  </a:lnTo>
                  <a:lnTo>
                    <a:pt x="1743" y="922"/>
                  </a:lnTo>
                  <a:close/>
                  <a:moveTo>
                    <a:pt x="1322" y="947"/>
                  </a:moveTo>
                  <a:cubicBezTo>
                    <a:pt x="1378" y="947"/>
                    <a:pt x="1378" y="955"/>
                    <a:pt x="1378" y="955"/>
                  </a:cubicBezTo>
                  <a:cubicBezTo>
                    <a:pt x="1378" y="963"/>
                    <a:pt x="1378" y="963"/>
                    <a:pt x="1314" y="963"/>
                  </a:cubicBezTo>
                  <a:lnTo>
                    <a:pt x="1257" y="963"/>
                  </a:lnTo>
                  <a:cubicBezTo>
                    <a:pt x="1281" y="955"/>
                    <a:pt x="1297" y="955"/>
                    <a:pt x="1322" y="947"/>
                  </a:cubicBezTo>
                  <a:close/>
                  <a:moveTo>
                    <a:pt x="57" y="1003"/>
                  </a:moveTo>
                  <a:cubicBezTo>
                    <a:pt x="0" y="1003"/>
                    <a:pt x="0" y="1012"/>
                    <a:pt x="114" y="1012"/>
                  </a:cubicBezTo>
                  <a:lnTo>
                    <a:pt x="179" y="1012"/>
                  </a:lnTo>
                  <a:cubicBezTo>
                    <a:pt x="179" y="1012"/>
                    <a:pt x="114" y="1003"/>
                    <a:pt x="57" y="1003"/>
                  </a:cubicBezTo>
                  <a:close/>
                  <a:moveTo>
                    <a:pt x="2142" y="997"/>
                  </a:moveTo>
                  <a:cubicBezTo>
                    <a:pt x="2135" y="997"/>
                    <a:pt x="2120" y="999"/>
                    <a:pt x="2092" y="1003"/>
                  </a:cubicBezTo>
                  <a:cubicBezTo>
                    <a:pt x="2092" y="1003"/>
                    <a:pt x="2092" y="1012"/>
                    <a:pt x="2092" y="1012"/>
                  </a:cubicBezTo>
                  <a:cubicBezTo>
                    <a:pt x="2149" y="1012"/>
                    <a:pt x="2149" y="1012"/>
                    <a:pt x="2149" y="1003"/>
                  </a:cubicBezTo>
                  <a:cubicBezTo>
                    <a:pt x="2149" y="999"/>
                    <a:pt x="2149" y="997"/>
                    <a:pt x="2142" y="997"/>
                  </a:cubicBezTo>
                  <a:close/>
                  <a:moveTo>
                    <a:pt x="1314" y="1028"/>
                  </a:moveTo>
                  <a:cubicBezTo>
                    <a:pt x="1370" y="1028"/>
                    <a:pt x="1370" y="1028"/>
                    <a:pt x="1370" y="1036"/>
                  </a:cubicBezTo>
                  <a:cubicBezTo>
                    <a:pt x="1346" y="1036"/>
                    <a:pt x="1330" y="1044"/>
                    <a:pt x="1306" y="1044"/>
                  </a:cubicBezTo>
                  <a:cubicBezTo>
                    <a:pt x="1249" y="1036"/>
                    <a:pt x="1314" y="1036"/>
                    <a:pt x="1314" y="1028"/>
                  </a:cubicBezTo>
                  <a:close/>
                  <a:moveTo>
                    <a:pt x="1484" y="1101"/>
                  </a:moveTo>
                  <a:cubicBezTo>
                    <a:pt x="1541" y="1101"/>
                    <a:pt x="1541" y="1109"/>
                    <a:pt x="1419" y="1109"/>
                  </a:cubicBezTo>
                  <a:lnTo>
                    <a:pt x="1362" y="1109"/>
                  </a:lnTo>
                  <a:cubicBezTo>
                    <a:pt x="1362" y="1109"/>
                    <a:pt x="1419" y="1101"/>
                    <a:pt x="1484" y="1101"/>
                  </a:cubicBezTo>
                  <a:close/>
                  <a:moveTo>
                    <a:pt x="1419" y="1133"/>
                  </a:moveTo>
                  <a:lnTo>
                    <a:pt x="1476" y="1141"/>
                  </a:lnTo>
                  <a:lnTo>
                    <a:pt x="1362" y="1141"/>
                  </a:lnTo>
                  <a:lnTo>
                    <a:pt x="1419" y="1133"/>
                  </a:lnTo>
                  <a:close/>
                  <a:moveTo>
                    <a:pt x="1273" y="1409"/>
                  </a:moveTo>
                  <a:lnTo>
                    <a:pt x="1330" y="1417"/>
                  </a:lnTo>
                  <a:cubicBezTo>
                    <a:pt x="1316" y="1420"/>
                    <a:pt x="1303" y="1421"/>
                    <a:pt x="1289" y="1421"/>
                  </a:cubicBezTo>
                  <a:cubicBezTo>
                    <a:pt x="1262" y="1421"/>
                    <a:pt x="1235" y="1417"/>
                    <a:pt x="1208" y="1417"/>
                  </a:cubicBezTo>
                  <a:lnTo>
                    <a:pt x="1273" y="1409"/>
                  </a:lnTo>
                  <a:close/>
                  <a:moveTo>
                    <a:pt x="1378" y="1514"/>
                  </a:moveTo>
                  <a:cubicBezTo>
                    <a:pt x="1378" y="1522"/>
                    <a:pt x="1378" y="1522"/>
                    <a:pt x="1322" y="1522"/>
                  </a:cubicBezTo>
                  <a:cubicBezTo>
                    <a:pt x="1257" y="1522"/>
                    <a:pt x="1200" y="1514"/>
                    <a:pt x="1200" y="1514"/>
                  </a:cubicBezTo>
                  <a:close/>
                  <a:moveTo>
                    <a:pt x="1792" y="1587"/>
                  </a:moveTo>
                  <a:lnTo>
                    <a:pt x="1792" y="1595"/>
                  </a:lnTo>
                  <a:cubicBezTo>
                    <a:pt x="1751" y="1595"/>
                    <a:pt x="1711" y="1595"/>
                    <a:pt x="1670" y="1587"/>
                  </a:cubicBezTo>
                  <a:close/>
                  <a:moveTo>
                    <a:pt x="1427" y="1644"/>
                  </a:moveTo>
                  <a:lnTo>
                    <a:pt x="1427" y="1652"/>
                  </a:lnTo>
                  <a:cubicBezTo>
                    <a:pt x="1387" y="1652"/>
                    <a:pt x="1346" y="1652"/>
                    <a:pt x="1306" y="1644"/>
                  </a:cubicBezTo>
                  <a:close/>
                  <a:moveTo>
                    <a:pt x="1362" y="1701"/>
                  </a:moveTo>
                  <a:lnTo>
                    <a:pt x="1362" y="1701"/>
                  </a:lnTo>
                  <a:cubicBezTo>
                    <a:pt x="1395" y="1705"/>
                    <a:pt x="1395" y="1707"/>
                    <a:pt x="1387" y="1707"/>
                  </a:cubicBezTo>
                  <a:cubicBezTo>
                    <a:pt x="1378" y="1707"/>
                    <a:pt x="1362" y="1705"/>
                    <a:pt x="1362" y="1701"/>
                  </a:cubicBezTo>
                  <a:close/>
                  <a:moveTo>
                    <a:pt x="1334" y="1938"/>
                  </a:moveTo>
                  <a:cubicBezTo>
                    <a:pt x="1354" y="1938"/>
                    <a:pt x="1374" y="1940"/>
                    <a:pt x="1395" y="1944"/>
                  </a:cubicBezTo>
                  <a:cubicBezTo>
                    <a:pt x="1395" y="1952"/>
                    <a:pt x="1395" y="1952"/>
                    <a:pt x="1330" y="1952"/>
                  </a:cubicBezTo>
                  <a:cubicBezTo>
                    <a:pt x="1273" y="1952"/>
                    <a:pt x="1273" y="1944"/>
                    <a:pt x="1273" y="1944"/>
                  </a:cubicBezTo>
                  <a:cubicBezTo>
                    <a:pt x="1293" y="1940"/>
                    <a:pt x="1314" y="1938"/>
                    <a:pt x="1334" y="1938"/>
                  </a:cubicBezTo>
                  <a:close/>
                  <a:moveTo>
                    <a:pt x="1314" y="2114"/>
                  </a:moveTo>
                  <a:cubicBezTo>
                    <a:pt x="1378" y="2114"/>
                    <a:pt x="1435" y="2122"/>
                    <a:pt x="1435" y="2122"/>
                  </a:cubicBezTo>
                  <a:lnTo>
                    <a:pt x="1314" y="2122"/>
                  </a:lnTo>
                  <a:lnTo>
                    <a:pt x="1314" y="2114"/>
                  </a:lnTo>
                  <a:close/>
                  <a:moveTo>
                    <a:pt x="1695" y="2471"/>
                  </a:moveTo>
                  <a:cubicBezTo>
                    <a:pt x="1760" y="2471"/>
                    <a:pt x="1760" y="2479"/>
                    <a:pt x="1760" y="2479"/>
                  </a:cubicBezTo>
                  <a:lnTo>
                    <a:pt x="1638" y="2479"/>
                  </a:lnTo>
                  <a:lnTo>
                    <a:pt x="1695" y="2471"/>
                  </a:lnTo>
                  <a:close/>
                  <a:moveTo>
                    <a:pt x="1808" y="2528"/>
                  </a:moveTo>
                  <a:lnTo>
                    <a:pt x="1808" y="2536"/>
                  </a:lnTo>
                  <a:cubicBezTo>
                    <a:pt x="1776" y="2536"/>
                    <a:pt x="1735" y="2536"/>
                    <a:pt x="1695" y="2528"/>
                  </a:cubicBezTo>
                  <a:close/>
                  <a:moveTo>
                    <a:pt x="1337" y="2554"/>
                  </a:moveTo>
                  <a:cubicBezTo>
                    <a:pt x="1344" y="2554"/>
                    <a:pt x="1358" y="2556"/>
                    <a:pt x="1387" y="2560"/>
                  </a:cubicBezTo>
                  <a:cubicBezTo>
                    <a:pt x="1451" y="2560"/>
                    <a:pt x="1451" y="2568"/>
                    <a:pt x="1387" y="2568"/>
                  </a:cubicBezTo>
                  <a:cubicBezTo>
                    <a:pt x="1330" y="2568"/>
                    <a:pt x="1330" y="2568"/>
                    <a:pt x="1330" y="2560"/>
                  </a:cubicBezTo>
                  <a:cubicBezTo>
                    <a:pt x="1330" y="2556"/>
                    <a:pt x="1330" y="2554"/>
                    <a:pt x="1337" y="2554"/>
                  </a:cubicBezTo>
                  <a:close/>
                  <a:moveTo>
                    <a:pt x="1387" y="2593"/>
                  </a:moveTo>
                  <a:cubicBezTo>
                    <a:pt x="1387" y="2601"/>
                    <a:pt x="1387" y="2601"/>
                    <a:pt x="1330" y="2601"/>
                  </a:cubicBezTo>
                  <a:lnTo>
                    <a:pt x="1330" y="2593"/>
                  </a:lnTo>
                  <a:close/>
                  <a:moveTo>
                    <a:pt x="1273" y="2625"/>
                  </a:moveTo>
                  <a:cubicBezTo>
                    <a:pt x="1273" y="2629"/>
                    <a:pt x="1287" y="2631"/>
                    <a:pt x="1294" y="2631"/>
                  </a:cubicBezTo>
                  <a:cubicBezTo>
                    <a:pt x="1301" y="2631"/>
                    <a:pt x="1301" y="2629"/>
                    <a:pt x="1273" y="2625"/>
                  </a:cubicBezTo>
                  <a:close/>
                  <a:moveTo>
                    <a:pt x="1500" y="2674"/>
                  </a:moveTo>
                  <a:lnTo>
                    <a:pt x="1500" y="2682"/>
                  </a:lnTo>
                  <a:lnTo>
                    <a:pt x="1378" y="2682"/>
                  </a:lnTo>
                  <a:cubicBezTo>
                    <a:pt x="1378" y="2682"/>
                    <a:pt x="1435" y="2674"/>
                    <a:pt x="1500" y="2674"/>
                  </a:cubicBezTo>
                  <a:close/>
                  <a:moveTo>
                    <a:pt x="1419" y="2844"/>
                  </a:moveTo>
                  <a:cubicBezTo>
                    <a:pt x="1476" y="2852"/>
                    <a:pt x="1541" y="2852"/>
                    <a:pt x="1476" y="2852"/>
                  </a:cubicBezTo>
                  <a:lnTo>
                    <a:pt x="1362" y="2852"/>
                  </a:lnTo>
                  <a:cubicBezTo>
                    <a:pt x="1362" y="2852"/>
                    <a:pt x="1297" y="2844"/>
                    <a:pt x="1362" y="2844"/>
                  </a:cubicBezTo>
                  <a:close/>
                  <a:moveTo>
                    <a:pt x="1583" y="2986"/>
                  </a:moveTo>
                  <a:cubicBezTo>
                    <a:pt x="1624" y="2986"/>
                    <a:pt x="1665" y="2990"/>
                    <a:pt x="1703" y="2990"/>
                  </a:cubicBezTo>
                  <a:lnTo>
                    <a:pt x="1703" y="2998"/>
                  </a:lnTo>
                  <a:lnTo>
                    <a:pt x="1646" y="2998"/>
                  </a:lnTo>
                  <a:cubicBezTo>
                    <a:pt x="1605" y="2998"/>
                    <a:pt x="1565" y="2998"/>
                    <a:pt x="1524" y="2990"/>
                  </a:cubicBezTo>
                  <a:cubicBezTo>
                    <a:pt x="1543" y="2987"/>
                    <a:pt x="1563" y="2986"/>
                    <a:pt x="1583" y="2986"/>
                  </a:cubicBezTo>
                  <a:close/>
                  <a:moveTo>
                    <a:pt x="1622" y="3586"/>
                  </a:moveTo>
                  <a:cubicBezTo>
                    <a:pt x="1649" y="3586"/>
                    <a:pt x="1676" y="3590"/>
                    <a:pt x="1703" y="3590"/>
                  </a:cubicBezTo>
                  <a:cubicBezTo>
                    <a:pt x="1760" y="3594"/>
                    <a:pt x="1760" y="3596"/>
                    <a:pt x="1730" y="3596"/>
                  </a:cubicBezTo>
                  <a:cubicBezTo>
                    <a:pt x="1701" y="3596"/>
                    <a:pt x="1642" y="3594"/>
                    <a:pt x="1581" y="3590"/>
                  </a:cubicBezTo>
                  <a:cubicBezTo>
                    <a:pt x="1595" y="3587"/>
                    <a:pt x="1608" y="3586"/>
                    <a:pt x="1622" y="3586"/>
                  </a:cubicBezTo>
                  <a:close/>
                  <a:moveTo>
                    <a:pt x="1374" y="0"/>
                  </a:moveTo>
                  <a:cubicBezTo>
                    <a:pt x="1344" y="0"/>
                    <a:pt x="1330" y="2"/>
                    <a:pt x="1362" y="6"/>
                  </a:cubicBezTo>
                  <a:lnTo>
                    <a:pt x="1297" y="6"/>
                  </a:lnTo>
                  <a:cubicBezTo>
                    <a:pt x="1119" y="6"/>
                    <a:pt x="1119" y="14"/>
                    <a:pt x="1297" y="14"/>
                  </a:cubicBezTo>
                  <a:cubicBezTo>
                    <a:pt x="1476" y="14"/>
                    <a:pt x="1476" y="14"/>
                    <a:pt x="1354" y="22"/>
                  </a:cubicBezTo>
                  <a:cubicBezTo>
                    <a:pt x="1233" y="22"/>
                    <a:pt x="1233" y="22"/>
                    <a:pt x="1233" y="31"/>
                  </a:cubicBezTo>
                  <a:lnTo>
                    <a:pt x="1176" y="31"/>
                  </a:lnTo>
                  <a:cubicBezTo>
                    <a:pt x="1135" y="31"/>
                    <a:pt x="1095" y="39"/>
                    <a:pt x="1054" y="39"/>
                  </a:cubicBezTo>
                  <a:cubicBezTo>
                    <a:pt x="1054" y="47"/>
                    <a:pt x="1054" y="47"/>
                    <a:pt x="1111" y="47"/>
                  </a:cubicBezTo>
                  <a:cubicBezTo>
                    <a:pt x="1124" y="45"/>
                    <a:pt x="1134" y="44"/>
                    <a:pt x="1142" y="44"/>
                  </a:cubicBezTo>
                  <a:cubicBezTo>
                    <a:pt x="1171" y="44"/>
                    <a:pt x="1151" y="55"/>
                    <a:pt x="1054" y="55"/>
                  </a:cubicBezTo>
                  <a:cubicBezTo>
                    <a:pt x="989" y="63"/>
                    <a:pt x="989" y="63"/>
                    <a:pt x="1111" y="63"/>
                  </a:cubicBezTo>
                  <a:cubicBezTo>
                    <a:pt x="1233" y="63"/>
                    <a:pt x="1233" y="71"/>
                    <a:pt x="1111" y="71"/>
                  </a:cubicBezTo>
                  <a:lnTo>
                    <a:pt x="1111" y="79"/>
                  </a:lnTo>
                  <a:cubicBezTo>
                    <a:pt x="1151" y="87"/>
                    <a:pt x="1192" y="87"/>
                    <a:pt x="1233" y="87"/>
                  </a:cubicBezTo>
                  <a:lnTo>
                    <a:pt x="1289" y="87"/>
                  </a:lnTo>
                  <a:cubicBezTo>
                    <a:pt x="1233" y="95"/>
                    <a:pt x="1168" y="95"/>
                    <a:pt x="1168" y="95"/>
                  </a:cubicBezTo>
                  <a:cubicBezTo>
                    <a:pt x="1111" y="95"/>
                    <a:pt x="1111" y="95"/>
                    <a:pt x="1111" y="103"/>
                  </a:cubicBezTo>
                  <a:cubicBezTo>
                    <a:pt x="1111" y="103"/>
                    <a:pt x="1111" y="112"/>
                    <a:pt x="1168" y="112"/>
                  </a:cubicBezTo>
                  <a:lnTo>
                    <a:pt x="1111" y="112"/>
                  </a:lnTo>
                  <a:cubicBezTo>
                    <a:pt x="1111" y="120"/>
                    <a:pt x="1046" y="120"/>
                    <a:pt x="1111" y="120"/>
                  </a:cubicBezTo>
                  <a:cubicBezTo>
                    <a:pt x="1111" y="120"/>
                    <a:pt x="1111" y="120"/>
                    <a:pt x="1046" y="136"/>
                  </a:cubicBezTo>
                  <a:cubicBezTo>
                    <a:pt x="1006" y="142"/>
                    <a:pt x="1051" y="147"/>
                    <a:pt x="1124" y="147"/>
                  </a:cubicBezTo>
                  <a:cubicBezTo>
                    <a:pt x="1154" y="147"/>
                    <a:pt x="1189" y="146"/>
                    <a:pt x="1224" y="144"/>
                  </a:cubicBezTo>
                  <a:cubicBezTo>
                    <a:pt x="1241" y="152"/>
                    <a:pt x="1265" y="152"/>
                    <a:pt x="1281" y="152"/>
                  </a:cubicBezTo>
                  <a:cubicBezTo>
                    <a:pt x="1346" y="152"/>
                    <a:pt x="1346" y="152"/>
                    <a:pt x="1346" y="160"/>
                  </a:cubicBezTo>
                  <a:lnTo>
                    <a:pt x="1224" y="160"/>
                  </a:lnTo>
                  <a:cubicBezTo>
                    <a:pt x="1172" y="158"/>
                    <a:pt x="1130" y="157"/>
                    <a:pt x="1100" y="157"/>
                  </a:cubicBezTo>
                  <a:cubicBezTo>
                    <a:pt x="1029" y="157"/>
                    <a:pt x="1033" y="163"/>
                    <a:pt x="1160" y="168"/>
                  </a:cubicBezTo>
                  <a:lnTo>
                    <a:pt x="1103" y="168"/>
                  </a:lnTo>
                  <a:cubicBezTo>
                    <a:pt x="1046" y="168"/>
                    <a:pt x="1046" y="168"/>
                    <a:pt x="1103" y="176"/>
                  </a:cubicBezTo>
                  <a:cubicBezTo>
                    <a:pt x="1160" y="185"/>
                    <a:pt x="1216" y="185"/>
                    <a:pt x="1281" y="185"/>
                  </a:cubicBezTo>
                  <a:cubicBezTo>
                    <a:pt x="1338" y="185"/>
                    <a:pt x="1338" y="193"/>
                    <a:pt x="1338" y="193"/>
                  </a:cubicBezTo>
                  <a:lnTo>
                    <a:pt x="1281" y="193"/>
                  </a:lnTo>
                  <a:cubicBezTo>
                    <a:pt x="1160" y="193"/>
                    <a:pt x="1160" y="201"/>
                    <a:pt x="1281" y="209"/>
                  </a:cubicBezTo>
                  <a:lnTo>
                    <a:pt x="1216" y="209"/>
                  </a:lnTo>
                  <a:cubicBezTo>
                    <a:pt x="1160" y="209"/>
                    <a:pt x="1095" y="217"/>
                    <a:pt x="1151" y="233"/>
                  </a:cubicBezTo>
                  <a:cubicBezTo>
                    <a:pt x="1151" y="249"/>
                    <a:pt x="1151" y="266"/>
                    <a:pt x="1095" y="266"/>
                  </a:cubicBezTo>
                  <a:cubicBezTo>
                    <a:pt x="1030" y="266"/>
                    <a:pt x="1151" y="282"/>
                    <a:pt x="1273" y="290"/>
                  </a:cubicBezTo>
                  <a:cubicBezTo>
                    <a:pt x="1208" y="290"/>
                    <a:pt x="1208" y="298"/>
                    <a:pt x="1208" y="306"/>
                  </a:cubicBezTo>
                  <a:cubicBezTo>
                    <a:pt x="1208" y="314"/>
                    <a:pt x="1208" y="314"/>
                    <a:pt x="1151" y="314"/>
                  </a:cubicBezTo>
                  <a:cubicBezTo>
                    <a:pt x="1030" y="314"/>
                    <a:pt x="1030" y="314"/>
                    <a:pt x="1151" y="322"/>
                  </a:cubicBezTo>
                  <a:cubicBezTo>
                    <a:pt x="1265" y="322"/>
                    <a:pt x="1208" y="339"/>
                    <a:pt x="1087" y="339"/>
                  </a:cubicBezTo>
                  <a:cubicBezTo>
                    <a:pt x="1030" y="339"/>
                    <a:pt x="1022" y="339"/>
                    <a:pt x="1022" y="347"/>
                  </a:cubicBezTo>
                  <a:cubicBezTo>
                    <a:pt x="1087" y="355"/>
                    <a:pt x="1087" y="363"/>
                    <a:pt x="1087" y="371"/>
                  </a:cubicBezTo>
                  <a:cubicBezTo>
                    <a:pt x="1078" y="387"/>
                    <a:pt x="1078" y="387"/>
                    <a:pt x="1200" y="387"/>
                  </a:cubicBezTo>
                  <a:cubicBezTo>
                    <a:pt x="1322" y="387"/>
                    <a:pt x="1322" y="387"/>
                    <a:pt x="1322" y="395"/>
                  </a:cubicBezTo>
                  <a:cubicBezTo>
                    <a:pt x="1322" y="403"/>
                    <a:pt x="1322" y="403"/>
                    <a:pt x="1257" y="403"/>
                  </a:cubicBezTo>
                  <a:cubicBezTo>
                    <a:pt x="1241" y="403"/>
                    <a:pt x="1216" y="412"/>
                    <a:pt x="1200" y="412"/>
                  </a:cubicBezTo>
                  <a:cubicBezTo>
                    <a:pt x="1200" y="420"/>
                    <a:pt x="1200" y="420"/>
                    <a:pt x="1135" y="420"/>
                  </a:cubicBezTo>
                  <a:cubicBezTo>
                    <a:pt x="1135" y="420"/>
                    <a:pt x="1078" y="428"/>
                    <a:pt x="1078" y="436"/>
                  </a:cubicBezTo>
                  <a:cubicBezTo>
                    <a:pt x="1078" y="444"/>
                    <a:pt x="1070" y="452"/>
                    <a:pt x="1014" y="452"/>
                  </a:cubicBezTo>
                  <a:cubicBezTo>
                    <a:pt x="1014" y="460"/>
                    <a:pt x="1014" y="460"/>
                    <a:pt x="1070" y="460"/>
                  </a:cubicBezTo>
                  <a:cubicBezTo>
                    <a:pt x="1135" y="460"/>
                    <a:pt x="1192" y="460"/>
                    <a:pt x="1135" y="476"/>
                  </a:cubicBezTo>
                  <a:cubicBezTo>
                    <a:pt x="1127" y="485"/>
                    <a:pt x="1127" y="501"/>
                    <a:pt x="1192" y="501"/>
                  </a:cubicBezTo>
                  <a:lnTo>
                    <a:pt x="1127" y="501"/>
                  </a:lnTo>
                  <a:cubicBezTo>
                    <a:pt x="1006" y="501"/>
                    <a:pt x="1006" y="509"/>
                    <a:pt x="1127" y="517"/>
                  </a:cubicBezTo>
                  <a:cubicBezTo>
                    <a:pt x="1184" y="517"/>
                    <a:pt x="1184" y="525"/>
                    <a:pt x="1127" y="525"/>
                  </a:cubicBezTo>
                  <a:cubicBezTo>
                    <a:pt x="1127" y="525"/>
                    <a:pt x="1127" y="533"/>
                    <a:pt x="1184" y="541"/>
                  </a:cubicBezTo>
                  <a:cubicBezTo>
                    <a:pt x="1241" y="541"/>
                    <a:pt x="1241" y="541"/>
                    <a:pt x="1184" y="549"/>
                  </a:cubicBezTo>
                  <a:cubicBezTo>
                    <a:pt x="1127" y="549"/>
                    <a:pt x="1127" y="558"/>
                    <a:pt x="1119" y="558"/>
                  </a:cubicBezTo>
                  <a:cubicBezTo>
                    <a:pt x="1184" y="566"/>
                    <a:pt x="1176" y="614"/>
                    <a:pt x="1119" y="622"/>
                  </a:cubicBezTo>
                  <a:cubicBezTo>
                    <a:pt x="1176" y="622"/>
                    <a:pt x="1176" y="622"/>
                    <a:pt x="1176" y="630"/>
                  </a:cubicBezTo>
                  <a:cubicBezTo>
                    <a:pt x="1062" y="630"/>
                    <a:pt x="1104" y="638"/>
                    <a:pt x="1209" y="638"/>
                  </a:cubicBezTo>
                  <a:lnTo>
                    <a:pt x="1209" y="638"/>
                  </a:lnTo>
                  <a:cubicBezTo>
                    <a:pt x="1199" y="639"/>
                    <a:pt x="1188" y="639"/>
                    <a:pt x="1176" y="639"/>
                  </a:cubicBezTo>
                  <a:cubicBezTo>
                    <a:pt x="1054" y="647"/>
                    <a:pt x="1054" y="647"/>
                    <a:pt x="1176" y="647"/>
                  </a:cubicBezTo>
                  <a:cubicBezTo>
                    <a:pt x="1289" y="655"/>
                    <a:pt x="1289" y="655"/>
                    <a:pt x="1168" y="663"/>
                  </a:cubicBezTo>
                  <a:cubicBezTo>
                    <a:pt x="1411" y="671"/>
                    <a:pt x="1468" y="687"/>
                    <a:pt x="1233" y="687"/>
                  </a:cubicBezTo>
                  <a:cubicBezTo>
                    <a:pt x="1214" y="685"/>
                    <a:pt x="1195" y="684"/>
                    <a:pt x="1177" y="684"/>
                  </a:cubicBezTo>
                  <a:cubicBezTo>
                    <a:pt x="1134" y="684"/>
                    <a:pt x="1092" y="690"/>
                    <a:pt x="1046" y="695"/>
                  </a:cubicBezTo>
                  <a:cubicBezTo>
                    <a:pt x="1087" y="703"/>
                    <a:pt x="1127" y="703"/>
                    <a:pt x="1168" y="703"/>
                  </a:cubicBezTo>
                  <a:cubicBezTo>
                    <a:pt x="1203" y="701"/>
                    <a:pt x="1228" y="700"/>
                    <a:pt x="1243" y="700"/>
                  </a:cubicBezTo>
                  <a:cubicBezTo>
                    <a:pt x="1279" y="700"/>
                    <a:pt x="1254" y="706"/>
                    <a:pt x="1168" y="712"/>
                  </a:cubicBezTo>
                  <a:cubicBezTo>
                    <a:pt x="989" y="720"/>
                    <a:pt x="981" y="728"/>
                    <a:pt x="1103" y="744"/>
                  </a:cubicBezTo>
                  <a:cubicBezTo>
                    <a:pt x="1192" y="756"/>
                    <a:pt x="1211" y="763"/>
                    <a:pt x="1171" y="763"/>
                  </a:cubicBezTo>
                  <a:cubicBezTo>
                    <a:pt x="1156" y="763"/>
                    <a:pt x="1133" y="762"/>
                    <a:pt x="1103" y="760"/>
                  </a:cubicBezTo>
                  <a:cubicBezTo>
                    <a:pt x="1042" y="756"/>
                    <a:pt x="1012" y="754"/>
                    <a:pt x="1003" y="754"/>
                  </a:cubicBezTo>
                  <a:cubicBezTo>
                    <a:pt x="995" y="754"/>
                    <a:pt x="1010" y="756"/>
                    <a:pt x="1038" y="760"/>
                  </a:cubicBezTo>
                  <a:cubicBezTo>
                    <a:pt x="1038" y="768"/>
                    <a:pt x="1038" y="776"/>
                    <a:pt x="1038" y="785"/>
                  </a:cubicBezTo>
                  <a:cubicBezTo>
                    <a:pt x="1078" y="785"/>
                    <a:pt x="1119" y="793"/>
                    <a:pt x="1160" y="793"/>
                  </a:cubicBezTo>
                  <a:cubicBezTo>
                    <a:pt x="1038" y="793"/>
                    <a:pt x="981" y="801"/>
                    <a:pt x="1095" y="809"/>
                  </a:cubicBezTo>
                  <a:lnTo>
                    <a:pt x="1095" y="817"/>
                  </a:lnTo>
                  <a:cubicBezTo>
                    <a:pt x="1095" y="825"/>
                    <a:pt x="1095" y="825"/>
                    <a:pt x="1151" y="825"/>
                  </a:cubicBezTo>
                  <a:cubicBezTo>
                    <a:pt x="1216" y="833"/>
                    <a:pt x="1151" y="833"/>
                    <a:pt x="1095" y="841"/>
                  </a:cubicBezTo>
                  <a:cubicBezTo>
                    <a:pt x="1030" y="841"/>
                    <a:pt x="973" y="849"/>
                    <a:pt x="1030" y="849"/>
                  </a:cubicBezTo>
                  <a:cubicBezTo>
                    <a:pt x="1095" y="849"/>
                    <a:pt x="1151" y="858"/>
                    <a:pt x="1208" y="866"/>
                  </a:cubicBezTo>
                  <a:cubicBezTo>
                    <a:pt x="1251" y="866"/>
                    <a:pt x="1237" y="869"/>
                    <a:pt x="1206" y="869"/>
                  </a:cubicBezTo>
                  <a:cubicBezTo>
                    <a:pt x="1190" y="869"/>
                    <a:pt x="1170" y="868"/>
                    <a:pt x="1151" y="866"/>
                  </a:cubicBezTo>
                  <a:cubicBezTo>
                    <a:pt x="1111" y="866"/>
                    <a:pt x="1070" y="866"/>
                    <a:pt x="1030" y="874"/>
                  </a:cubicBezTo>
                  <a:cubicBezTo>
                    <a:pt x="1030" y="882"/>
                    <a:pt x="1030" y="890"/>
                    <a:pt x="1087" y="890"/>
                  </a:cubicBezTo>
                  <a:cubicBezTo>
                    <a:pt x="1151" y="890"/>
                    <a:pt x="1143" y="914"/>
                    <a:pt x="1087" y="914"/>
                  </a:cubicBezTo>
                  <a:lnTo>
                    <a:pt x="1087" y="922"/>
                  </a:lnTo>
                  <a:cubicBezTo>
                    <a:pt x="1087" y="930"/>
                    <a:pt x="1143" y="930"/>
                    <a:pt x="1143" y="939"/>
                  </a:cubicBezTo>
                  <a:cubicBezTo>
                    <a:pt x="1143" y="939"/>
                    <a:pt x="1143" y="947"/>
                    <a:pt x="1200" y="947"/>
                  </a:cubicBezTo>
                  <a:cubicBezTo>
                    <a:pt x="1200" y="955"/>
                    <a:pt x="1200" y="955"/>
                    <a:pt x="1143" y="955"/>
                  </a:cubicBezTo>
                  <a:cubicBezTo>
                    <a:pt x="1257" y="963"/>
                    <a:pt x="1257" y="963"/>
                    <a:pt x="1143" y="963"/>
                  </a:cubicBezTo>
                  <a:cubicBezTo>
                    <a:pt x="1022" y="963"/>
                    <a:pt x="1022" y="963"/>
                    <a:pt x="1143" y="971"/>
                  </a:cubicBezTo>
                  <a:cubicBezTo>
                    <a:pt x="1200" y="971"/>
                    <a:pt x="1200" y="971"/>
                    <a:pt x="1135" y="979"/>
                  </a:cubicBezTo>
                  <a:cubicBezTo>
                    <a:pt x="1257" y="987"/>
                    <a:pt x="1314" y="995"/>
                    <a:pt x="1200" y="995"/>
                  </a:cubicBezTo>
                  <a:cubicBezTo>
                    <a:pt x="1200" y="995"/>
                    <a:pt x="1200" y="1003"/>
                    <a:pt x="1257" y="1003"/>
                  </a:cubicBezTo>
                  <a:cubicBezTo>
                    <a:pt x="1378" y="1012"/>
                    <a:pt x="1378" y="1012"/>
                    <a:pt x="1257" y="1012"/>
                  </a:cubicBezTo>
                  <a:cubicBezTo>
                    <a:pt x="1135" y="1012"/>
                    <a:pt x="1135" y="1020"/>
                    <a:pt x="1257" y="1028"/>
                  </a:cubicBezTo>
                  <a:cubicBezTo>
                    <a:pt x="1257" y="1028"/>
                    <a:pt x="1314" y="1028"/>
                    <a:pt x="1257" y="1036"/>
                  </a:cubicBezTo>
                  <a:cubicBezTo>
                    <a:pt x="1201" y="1043"/>
                    <a:pt x="1145" y="1062"/>
                    <a:pt x="1208" y="1062"/>
                  </a:cubicBezTo>
                  <a:cubicBezTo>
                    <a:pt x="1218" y="1062"/>
                    <a:pt x="1232" y="1061"/>
                    <a:pt x="1249" y="1060"/>
                  </a:cubicBezTo>
                  <a:lnTo>
                    <a:pt x="1249" y="1068"/>
                  </a:lnTo>
                  <a:cubicBezTo>
                    <a:pt x="1192" y="1076"/>
                    <a:pt x="1192" y="1085"/>
                    <a:pt x="1249" y="1085"/>
                  </a:cubicBezTo>
                  <a:lnTo>
                    <a:pt x="1306" y="1093"/>
                  </a:lnTo>
                  <a:cubicBezTo>
                    <a:pt x="1265" y="1093"/>
                    <a:pt x="1224" y="1093"/>
                    <a:pt x="1184" y="1101"/>
                  </a:cubicBezTo>
                  <a:cubicBezTo>
                    <a:pt x="1184" y="1101"/>
                    <a:pt x="1184" y="1101"/>
                    <a:pt x="1249" y="1109"/>
                  </a:cubicBezTo>
                  <a:cubicBezTo>
                    <a:pt x="1268" y="1106"/>
                    <a:pt x="1280" y="1105"/>
                    <a:pt x="1289" y="1105"/>
                  </a:cubicBezTo>
                  <a:cubicBezTo>
                    <a:pt x="1306" y="1105"/>
                    <a:pt x="1306" y="1109"/>
                    <a:pt x="1306" y="1109"/>
                  </a:cubicBezTo>
                  <a:cubicBezTo>
                    <a:pt x="1265" y="1117"/>
                    <a:pt x="1224" y="1117"/>
                    <a:pt x="1184" y="1117"/>
                  </a:cubicBezTo>
                  <a:lnTo>
                    <a:pt x="1184" y="1125"/>
                  </a:lnTo>
                  <a:lnTo>
                    <a:pt x="1241" y="1125"/>
                  </a:lnTo>
                  <a:cubicBezTo>
                    <a:pt x="1184" y="1133"/>
                    <a:pt x="1184" y="1133"/>
                    <a:pt x="1184" y="1141"/>
                  </a:cubicBezTo>
                  <a:cubicBezTo>
                    <a:pt x="1184" y="1141"/>
                    <a:pt x="1184" y="1149"/>
                    <a:pt x="1184" y="1149"/>
                  </a:cubicBezTo>
                  <a:cubicBezTo>
                    <a:pt x="1184" y="1157"/>
                    <a:pt x="1184" y="1157"/>
                    <a:pt x="1241" y="1157"/>
                  </a:cubicBezTo>
                  <a:lnTo>
                    <a:pt x="1362" y="1157"/>
                  </a:lnTo>
                  <a:cubicBezTo>
                    <a:pt x="1400" y="1157"/>
                    <a:pt x="1387" y="1161"/>
                    <a:pt x="1375" y="1161"/>
                  </a:cubicBezTo>
                  <a:cubicBezTo>
                    <a:pt x="1369" y="1161"/>
                    <a:pt x="1362" y="1160"/>
                    <a:pt x="1362" y="1157"/>
                  </a:cubicBezTo>
                  <a:cubicBezTo>
                    <a:pt x="1322" y="1157"/>
                    <a:pt x="1281" y="1157"/>
                    <a:pt x="1241" y="1166"/>
                  </a:cubicBezTo>
                  <a:lnTo>
                    <a:pt x="1184" y="1166"/>
                  </a:lnTo>
                  <a:cubicBezTo>
                    <a:pt x="1062" y="1166"/>
                    <a:pt x="1119" y="1182"/>
                    <a:pt x="1176" y="1182"/>
                  </a:cubicBezTo>
                  <a:cubicBezTo>
                    <a:pt x="1297" y="1198"/>
                    <a:pt x="1297" y="1198"/>
                    <a:pt x="1176" y="1198"/>
                  </a:cubicBezTo>
                  <a:cubicBezTo>
                    <a:pt x="1054" y="1198"/>
                    <a:pt x="1176" y="1206"/>
                    <a:pt x="1354" y="1214"/>
                  </a:cubicBezTo>
                  <a:cubicBezTo>
                    <a:pt x="1119" y="1222"/>
                    <a:pt x="1119" y="1222"/>
                    <a:pt x="1233" y="1230"/>
                  </a:cubicBezTo>
                  <a:cubicBezTo>
                    <a:pt x="1289" y="1239"/>
                    <a:pt x="1289" y="1239"/>
                    <a:pt x="1233" y="1239"/>
                  </a:cubicBezTo>
                  <a:cubicBezTo>
                    <a:pt x="1176" y="1239"/>
                    <a:pt x="1176" y="1247"/>
                    <a:pt x="1168" y="1255"/>
                  </a:cubicBezTo>
                  <a:cubicBezTo>
                    <a:pt x="1168" y="1271"/>
                    <a:pt x="1168" y="1279"/>
                    <a:pt x="1233" y="1279"/>
                  </a:cubicBezTo>
                  <a:lnTo>
                    <a:pt x="1224" y="1287"/>
                  </a:lnTo>
                  <a:cubicBezTo>
                    <a:pt x="1111" y="1287"/>
                    <a:pt x="1168" y="1295"/>
                    <a:pt x="1289" y="1295"/>
                  </a:cubicBezTo>
                  <a:cubicBezTo>
                    <a:pt x="1289" y="1295"/>
                    <a:pt x="1289" y="1295"/>
                    <a:pt x="1289" y="1303"/>
                  </a:cubicBezTo>
                  <a:lnTo>
                    <a:pt x="1224" y="1303"/>
                  </a:lnTo>
                  <a:cubicBezTo>
                    <a:pt x="1168" y="1303"/>
                    <a:pt x="1168" y="1312"/>
                    <a:pt x="1160" y="1344"/>
                  </a:cubicBezTo>
                  <a:cubicBezTo>
                    <a:pt x="1160" y="1385"/>
                    <a:pt x="1160" y="1385"/>
                    <a:pt x="1281" y="1385"/>
                  </a:cubicBezTo>
                  <a:cubicBezTo>
                    <a:pt x="1395" y="1393"/>
                    <a:pt x="1395" y="1393"/>
                    <a:pt x="1273" y="1393"/>
                  </a:cubicBezTo>
                  <a:cubicBezTo>
                    <a:pt x="1216" y="1393"/>
                    <a:pt x="1160" y="1401"/>
                    <a:pt x="1216" y="1401"/>
                  </a:cubicBezTo>
                  <a:cubicBezTo>
                    <a:pt x="1216" y="1401"/>
                    <a:pt x="1216" y="1409"/>
                    <a:pt x="1151" y="1409"/>
                  </a:cubicBezTo>
                  <a:cubicBezTo>
                    <a:pt x="1038" y="1425"/>
                    <a:pt x="1095" y="1425"/>
                    <a:pt x="1151" y="1425"/>
                  </a:cubicBezTo>
                  <a:cubicBezTo>
                    <a:pt x="1273" y="1425"/>
                    <a:pt x="1216" y="1425"/>
                    <a:pt x="1151" y="1433"/>
                  </a:cubicBezTo>
                  <a:cubicBezTo>
                    <a:pt x="1095" y="1441"/>
                    <a:pt x="1030" y="1441"/>
                    <a:pt x="1095" y="1441"/>
                  </a:cubicBezTo>
                  <a:cubicBezTo>
                    <a:pt x="1151" y="1449"/>
                    <a:pt x="1208" y="1474"/>
                    <a:pt x="1087" y="1474"/>
                  </a:cubicBezTo>
                  <a:lnTo>
                    <a:pt x="1087" y="1482"/>
                  </a:lnTo>
                  <a:cubicBezTo>
                    <a:pt x="1151" y="1482"/>
                    <a:pt x="1151" y="1490"/>
                    <a:pt x="1143" y="1498"/>
                  </a:cubicBezTo>
                  <a:cubicBezTo>
                    <a:pt x="1143" y="1506"/>
                    <a:pt x="1143" y="1506"/>
                    <a:pt x="1087" y="1506"/>
                  </a:cubicBezTo>
                  <a:cubicBezTo>
                    <a:pt x="1030" y="1506"/>
                    <a:pt x="1030" y="1506"/>
                    <a:pt x="1087" y="1522"/>
                  </a:cubicBezTo>
                  <a:cubicBezTo>
                    <a:pt x="1087" y="1522"/>
                    <a:pt x="1200" y="1530"/>
                    <a:pt x="1200" y="1530"/>
                  </a:cubicBezTo>
                  <a:cubicBezTo>
                    <a:pt x="1241" y="1530"/>
                    <a:pt x="1281" y="1530"/>
                    <a:pt x="1322" y="1539"/>
                  </a:cubicBezTo>
                  <a:lnTo>
                    <a:pt x="1143" y="1539"/>
                  </a:lnTo>
                  <a:cubicBezTo>
                    <a:pt x="1143" y="1547"/>
                    <a:pt x="1143" y="1547"/>
                    <a:pt x="1200" y="1547"/>
                  </a:cubicBezTo>
                  <a:cubicBezTo>
                    <a:pt x="1143" y="1555"/>
                    <a:pt x="1143" y="1555"/>
                    <a:pt x="1143" y="1563"/>
                  </a:cubicBezTo>
                  <a:cubicBezTo>
                    <a:pt x="1143" y="1571"/>
                    <a:pt x="1135" y="1579"/>
                    <a:pt x="1200" y="1587"/>
                  </a:cubicBezTo>
                  <a:cubicBezTo>
                    <a:pt x="1078" y="1587"/>
                    <a:pt x="1078" y="1620"/>
                    <a:pt x="1192" y="1620"/>
                  </a:cubicBezTo>
                  <a:cubicBezTo>
                    <a:pt x="1257" y="1620"/>
                    <a:pt x="1257" y="1628"/>
                    <a:pt x="1192" y="1628"/>
                  </a:cubicBezTo>
                  <a:cubicBezTo>
                    <a:pt x="1135" y="1636"/>
                    <a:pt x="1135" y="1636"/>
                    <a:pt x="1192" y="1636"/>
                  </a:cubicBezTo>
                  <a:cubicBezTo>
                    <a:pt x="1249" y="1644"/>
                    <a:pt x="1192" y="1644"/>
                    <a:pt x="1135" y="1652"/>
                  </a:cubicBezTo>
                  <a:cubicBezTo>
                    <a:pt x="1014" y="1652"/>
                    <a:pt x="1014" y="1660"/>
                    <a:pt x="1070" y="1660"/>
                  </a:cubicBezTo>
                  <a:cubicBezTo>
                    <a:pt x="1127" y="1668"/>
                    <a:pt x="1127" y="1684"/>
                    <a:pt x="1127" y="1684"/>
                  </a:cubicBezTo>
                  <a:cubicBezTo>
                    <a:pt x="1156" y="1690"/>
                    <a:pt x="1184" y="1696"/>
                    <a:pt x="1213" y="1696"/>
                  </a:cubicBezTo>
                  <a:cubicBezTo>
                    <a:pt x="1225" y="1696"/>
                    <a:pt x="1237" y="1695"/>
                    <a:pt x="1249" y="1693"/>
                  </a:cubicBezTo>
                  <a:cubicBezTo>
                    <a:pt x="1268" y="1693"/>
                    <a:pt x="1286" y="1693"/>
                    <a:pt x="1303" y="1695"/>
                  </a:cubicBezTo>
                  <a:lnTo>
                    <a:pt x="1303" y="1695"/>
                  </a:lnTo>
                  <a:cubicBezTo>
                    <a:pt x="1285" y="1695"/>
                    <a:pt x="1267" y="1697"/>
                    <a:pt x="1249" y="1701"/>
                  </a:cubicBezTo>
                  <a:cubicBezTo>
                    <a:pt x="1184" y="1709"/>
                    <a:pt x="1184" y="1717"/>
                    <a:pt x="1184" y="1717"/>
                  </a:cubicBezTo>
                  <a:cubicBezTo>
                    <a:pt x="1184" y="1725"/>
                    <a:pt x="1184" y="1733"/>
                    <a:pt x="1184" y="1733"/>
                  </a:cubicBezTo>
                  <a:cubicBezTo>
                    <a:pt x="1119" y="1749"/>
                    <a:pt x="1119" y="1749"/>
                    <a:pt x="1184" y="1749"/>
                  </a:cubicBezTo>
                  <a:lnTo>
                    <a:pt x="1241" y="1749"/>
                  </a:lnTo>
                  <a:cubicBezTo>
                    <a:pt x="1119" y="1757"/>
                    <a:pt x="1119" y="1806"/>
                    <a:pt x="1233" y="1806"/>
                  </a:cubicBezTo>
                  <a:lnTo>
                    <a:pt x="1176" y="1806"/>
                  </a:lnTo>
                  <a:cubicBezTo>
                    <a:pt x="1119" y="1806"/>
                    <a:pt x="1119" y="1814"/>
                    <a:pt x="1111" y="1822"/>
                  </a:cubicBezTo>
                  <a:cubicBezTo>
                    <a:pt x="1111" y="1822"/>
                    <a:pt x="1176" y="1847"/>
                    <a:pt x="1168" y="1855"/>
                  </a:cubicBezTo>
                  <a:cubicBezTo>
                    <a:pt x="1168" y="1871"/>
                    <a:pt x="1168" y="1887"/>
                    <a:pt x="1224" y="1887"/>
                  </a:cubicBezTo>
                  <a:lnTo>
                    <a:pt x="1168" y="1887"/>
                  </a:lnTo>
                  <a:cubicBezTo>
                    <a:pt x="1111" y="1887"/>
                    <a:pt x="1111" y="1887"/>
                    <a:pt x="1111" y="1895"/>
                  </a:cubicBezTo>
                  <a:cubicBezTo>
                    <a:pt x="1127" y="1899"/>
                    <a:pt x="1145" y="1901"/>
                    <a:pt x="1165" y="1901"/>
                  </a:cubicBezTo>
                  <a:cubicBezTo>
                    <a:pt x="1184" y="1901"/>
                    <a:pt x="1204" y="1899"/>
                    <a:pt x="1224" y="1895"/>
                  </a:cubicBezTo>
                  <a:cubicBezTo>
                    <a:pt x="1289" y="1895"/>
                    <a:pt x="1289" y="1903"/>
                    <a:pt x="1224" y="1912"/>
                  </a:cubicBezTo>
                  <a:cubicBezTo>
                    <a:pt x="1168" y="1920"/>
                    <a:pt x="1160" y="1936"/>
                    <a:pt x="1224" y="1944"/>
                  </a:cubicBezTo>
                  <a:cubicBezTo>
                    <a:pt x="1224" y="1952"/>
                    <a:pt x="1224" y="1952"/>
                    <a:pt x="1160" y="1952"/>
                  </a:cubicBezTo>
                  <a:cubicBezTo>
                    <a:pt x="1103" y="1960"/>
                    <a:pt x="1038" y="1968"/>
                    <a:pt x="1160" y="1976"/>
                  </a:cubicBezTo>
                  <a:lnTo>
                    <a:pt x="1095" y="1976"/>
                  </a:lnTo>
                  <a:cubicBezTo>
                    <a:pt x="1038" y="1984"/>
                    <a:pt x="981" y="1984"/>
                    <a:pt x="1095" y="1984"/>
                  </a:cubicBezTo>
                  <a:cubicBezTo>
                    <a:pt x="1160" y="2001"/>
                    <a:pt x="1151" y="2009"/>
                    <a:pt x="1095" y="2017"/>
                  </a:cubicBezTo>
                  <a:cubicBezTo>
                    <a:pt x="1095" y="2025"/>
                    <a:pt x="1095" y="2025"/>
                    <a:pt x="1151" y="2025"/>
                  </a:cubicBezTo>
                  <a:lnTo>
                    <a:pt x="1216" y="2025"/>
                  </a:lnTo>
                  <a:cubicBezTo>
                    <a:pt x="1095" y="2033"/>
                    <a:pt x="1095" y="2033"/>
                    <a:pt x="1208" y="2033"/>
                  </a:cubicBezTo>
                  <a:cubicBezTo>
                    <a:pt x="1273" y="2033"/>
                    <a:pt x="1273" y="2041"/>
                    <a:pt x="1208" y="2041"/>
                  </a:cubicBezTo>
                  <a:cubicBezTo>
                    <a:pt x="1151" y="2041"/>
                    <a:pt x="1151" y="2049"/>
                    <a:pt x="1151" y="2049"/>
                  </a:cubicBezTo>
                  <a:cubicBezTo>
                    <a:pt x="1151" y="2049"/>
                    <a:pt x="1208" y="2074"/>
                    <a:pt x="1208" y="2098"/>
                  </a:cubicBezTo>
                  <a:cubicBezTo>
                    <a:pt x="1200" y="2130"/>
                    <a:pt x="1200" y="2139"/>
                    <a:pt x="1265" y="2139"/>
                  </a:cubicBezTo>
                  <a:cubicBezTo>
                    <a:pt x="1322" y="2147"/>
                    <a:pt x="1322" y="2147"/>
                    <a:pt x="1257" y="2147"/>
                  </a:cubicBezTo>
                  <a:cubicBezTo>
                    <a:pt x="1200" y="2155"/>
                    <a:pt x="1200" y="2163"/>
                    <a:pt x="1200" y="2163"/>
                  </a:cubicBezTo>
                  <a:cubicBezTo>
                    <a:pt x="1200" y="2171"/>
                    <a:pt x="1200" y="2171"/>
                    <a:pt x="1135" y="2171"/>
                  </a:cubicBezTo>
                  <a:cubicBezTo>
                    <a:pt x="1200" y="2179"/>
                    <a:pt x="1200" y="2179"/>
                    <a:pt x="1200" y="2179"/>
                  </a:cubicBezTo>
                  <a:cubicBezTo>
                    <a:pt x="1135" y="2179"/>
                    <a:pt x="1135" y="2187"/>
                    <a:pt x="1200" y="2187"/>
                  </a:cubicBezTo>
                  <a:cubicBezTo>
                    <a:pt x="1314" y="2195"/>
                    <a:pt x="1314" y="2195"/>
                    <a:pt x="1200" y="2195"/>
                  </a:cubicBezTo>
                  <a:cubicBezTo>
                    <a:pt x="1135" y="2195"/>
                    <a:pt x="1078" y="2203"/>
                    <a:pt x="1135" y="2203"/>
                  </a:cubicBezTo>
                  <a:cubicBezTo>
                    <a:pt x="1176" y="2203"/>
                    <a:pt x="1216" y="2211"/>
                    <a:pt x="1257" y="2211"/>
                  </a:cubicBezTo>
                  <a:cubicBezTo>
                    <a:pt x="1257" y="2220"/>
                    <a:pt x="1257" y="2220"/>
                    <a:pt x="1192" y="2220"/>
                  </a:cubicBezTo>
                  <a:cubicBezTo>
                    <a:pt x="1135" y="2228"/>
                    <a:pt x="1192" y="2252"/>
                    <a:pt x="1249" y="2252"/>
                  </a:cubicBezTo>
                  <a:cubicBezTo>
                    <a:pt x="1314" y="2252"/>
                    <a:pt x="1306" y="2260"/>
                    <a:pt x="1249" y="2260"/>
                  </a:cubicBezTo>
                  <a:cubicBezTo>
                    <a:pt x="1192" y="2260"/>
                    <a:pt x="1192" y="2260"/>
                    <a:pt x="1192" y="2268"/>
                  </a:cubicBezTo>
                  <a:lnTo>
                    <a:pt x="1127" y="2268"/>
                  </a:lnTo>
                  <a:cubicBezTo>
                    <a:pt x="1070" y="2268"/>
                    <a:pt x="1070" y="2268"/>
                    <a:pt x="1070" y="2276"/>
                  </a:cubicBezTo>
                  <a:cubicBezTo>
                    <a:pt x="1127" y="2284"/>
                    <a:pt x="1127" y="2301"/>
                    <a:pt x="1127" y="2317"/>
                  </a:cubicBezTo>
                  <a:cubicBezTo>
                    <a:pt x="1119" y="2333"/>
                    <a:pt x="1184" y="2341"/>
                    <a:pt x="1297" y="2349"/>
                  </a:cubicBezTo>
                  <a:cubicBezTo>
                    <a:pt x="1241" y="2349"/>
                    <a:pt x="1119" y="2357"/>
                    <a:pt x="1119" y="2357"/>
                  </a:cubicBezTo>
                  <a:cubicBezTo>
                    <a:pt x="1146" y="2357"/>
                    <a:pt x="1173" y="2361"/>
                    <a:pt x="1200" y="2361"/>
                  </a:cubicBezTo>
                  <a:cubicBezTo>
                    <a:pt x="1214" y="2361"/>
                    <a:pt x="1227" y="2360"/>
                    <a:pt x="1241" y="2357"/>
                  </a:cubicBezTo>
                  <a:cubicBezTo>
                    <a:pt x="1297" y="2357"/>
                    <a:pt x="1297" y="2366"/>
                    <a:pt x="1241" y="2374"/>
                  </a:cubicBezTo>
                  <a:cubicBezTo>
                    <a:pt x="1176" y="2382"/>
                    <a:pt x="1176" y="2390"/>
                    <a:pt x="1233" y="2390"/>
                  </a:cubicBezTo>
                  <a:cubicBezTo>
                    <a:pt x="1233" y="2398"/>
                    <a:pt x="1233" y="2398"/>
                    <a:pt x="1176" y="2406"/>
                  </a:cubicBezTo>
                  <a:lnTo>
                    <a:pt x="1233" y="2406"/>
                  </a:lnTo>
                  <a:cubicBezTo>
                    <a:pt x="1297" y="2406"/>
                    <a:pt x="1297" y="2414"/>
                    <a:pt x="1233" y="2414"/>
                  </a:cubicBezTo>
                  <a:cubicBezTo>
                    <a:pt x="1111" y="2422"/>
                    <a:pt x="1111" y="2430"/>
                    <a:pt x="1176" y="2430"/>
                  </a:cubicBezTo>
                  <a:cubicBezTo>
                    <a:pt x="1233" y="2430"/>
                    <a:pt x="1233" y="2439"/>
                    <a:pt x="1233" y="2439"/>
                  </a:cubicBezTo>
                  <a:cubicBezTo>
                    <a:pt x="1233" y="2447"/>
                    <a:pt x="1233" y="2447"/>
                    <a:pt x="1289" y="2455"/>
                  </a:cubicBezTo>
                  <a:cubicBezTo>
                    <a:pt x="1289" y="2455"/>
                    <a:pt x="1289" y="2463"/>
                    <a:pt x="1289" y="2463"/>
                  </a:cubicBezTo>
                  <a:cubicBezTo>
                    <a:pt x="1265" y="2463"/>
                    <a:pt x="1249" y="2463"/>
                    <a:pt x="1233" y="2455"/>
                  </a:cubicBezTo>
                  <a:lnTo>
                    <a:pt x="1168" y="2463"/>
                  </a:lnTo>
                  <a:cubicBezTo>
                    <a:pt x="1168" y="2471"/>
                    <a:pt x="1168" y="2479"/>
                    <a:pt x="1224" y="2479"/>
                  </a:cubicBezTo>
                  <a:cubicBezTo>
                    <a:pt x="1346" y="2487"/>
                    <a:pt x="1346" y="2487"/>
                    <a:pt x="1224" y="2487"/>
                  </a:cubicBezTo>
                  <a:cubicBezTo>
                    <a:pt x="1168" y="2487"/>
                    <a:pt x="1103" y="2487"/>
                    <a:pt x="1168" y="2495"/>
                  </a:cubicBezTo>
                  <a:cubicBezTo>
                    <a:pt x="1281" y="2495"/>
                    <a:pt x="1224" y="2503"/>
                    <a:pt x="1168" y="2503"/>
                  </a:cubicBezTo>
                  <a:cubicBezTo>
                    <a:pt x="1117" y="2500"/>
                    <a:pt x="1088" y="2498"/>
                    <a:pt x="1079" y="2498"/>
                  </a:cubicBezTo>
                  <a:cubicBezTo>
                    <a:pt x="1067" y="2498"/>
                    <a:pt x="1096" y="2502"/>
                    <a:pt x="1168" y="2511"/>
                  </a:cubicBezTo>
                  <a:cubicBezTo>
                    <a:pt x="1160" y="2520"/>
                    <a:pt x="1224" y="2536"/>
                    <a:pt x="1216" y="2552"/>
                  </a:cubicBezTo>
                  <a:cubicBezTo>
                    <a:pt x="1216" y="2568"/>
                    <a:pt x="1216" y="2576"/>
                    <a:pt x="1160" y="2584"/>
                  </a:cubicBezTo>
                  <a:lnTo>
                    <a:pt x="1095" y="2584"/>
                  </a:lnTo>
                  <a:cubicBezTo>
                    <a:pt x="1216" y="2584"/>
                    <a:pt x="1216" y="2584"/>
                    <a:pt x="1216" y="2601"/>
                  </a:cubicBezTo>
                  <a:cubicBezTo>
                    <a:pt x="1151" y="2609"/>
                    <a:pt x="1216" y="2617"/>
                    <a:pt x="1273" y="2625"/>
                  </a:cubicBezTo>
                  <a:lnTo>
                    <a:pt x="1273" y="2617"/>
                  </a:lnTo>
                  <a:cubicBezTo>
                    <a:pt x="1395" y="2617"/>
                    <a:pt x="1395" y="2617"/>
                    <a:pt x="1330" y="2633"/>
                  </a:cubicBezTo>
                  <a:lnTo>
                    <a:pt x="1378" y="2633"/>
                  </a:lnTo>
                  <a:cubicBezTo>
                    <a:pt x="1378" y="2641"/>
                    <a:pt x="1378" y="2641"/>
                    <a:pt x="1322" y="2641"/>
                  </a:cubicBezTo>
                  <a:lnTo>
                    <a:pt x="1322" y="2633"/>
                  </a:lnTo>
                  <a:lnTo>
                    <a:pt x="1208" y="2633"/>
                  </a:lnTo>
                  <a:cubicBezTo>
                    <a:pt x="1168" y="2633"/>
                    <a:pt x="1127" y="2633"/>
                    <a:pt x="1087" y="2641"/>
                  </a:cubicBezTo>
                  <a:cubicBezTo>
                    <a:pt x="1087" y="2649"/>
                    <a:pt x="1087" y="2649"/>
                    <a:pt x="1151" y="2649"/>
                  </a:cubicBezTo>
                  <a:lnTo>
                    <a:pt x="1208" y="2649"/>
                  </a:lnTo>
                  <a:cubicBezTo>
                    <a:pt x="1208" y="2657"/>
                    <a:pt x="1208" y="2657"/>
                    <a:pt x="1265" y="2666"/>
                  </a:cubicBezTo>
                  <a:cubicBezTo>
                    <a:pt x="1330" y="2666"/>
                    <a:pt x="1330" y="2666"/>
                    <a:pt x="1330" y="2674"/>
                  </a:cubicBezTo>
                  <a:cubicBezTo>
                    <a:pt x="1265" y="2674"/>
                    <a:pt x="1265" y="2682"/>
                    <a:pt x="1265" y="2682"/>
                  </a:cubicBezTo>
                  <a:lnTo>
                    <a:pt x="1208" y="2682"/>
                  </a:lnTo>
                  <a:cubicBezTo>
                    <a:pt x="1143" y="2682"/>
                    <a:pt x="1087" y="2690"/>
                    <a:pt x="1087" y="2690"/>
                  </a:cubicBezTo>
                  <a:lnTo>
                    <a:pt x="1143" y="2690"/>
                  </a:lnTo>
                  <a:cubicBezTo>
                    <a:pt x="1208" y="2690"/>
                    <a:pt x="1192" y="2795"/>
                    <a:pt x="1192" y="2811"/>
                  </a:cubicBezTo>
                  <a:cubicBezTo>
                    <a:pt x="1135" y="2820"/>
                    <a:pt x="1127" y="2828"/>
                    <a:pt x="1192" y="2828"/>
                  </a:cubicBezTo>
                  <a:cubicBezTo>
                    <a:pt x="1249" y="2828"/>
                    <a:pt x="1249" y="2844"/>
                    <a:pt x="1249" y="2868"/>
                  </a:cubicBezTo>
                  <a:cubicBezTo>
                    <a:pt x="1241" y="2901"/>
                    <a:pt x="1241" y="2925"/>
                    <a:pt x="1297" y="2925"/>
                  </a:cubicBezTo>
                  <a:cubicBezTo>
                    <a:pt x="1297" y="2925"/>
                    <a:pt x="1297" y="2925"/>
                    <a:pt x="1297" y="2933"/>
                  </a:cubicBezTo>
                  <a:cubicBezTo>
                    <a:pt x="1297" y="2941"/>
                    <a:pt x="1354" y="2957"/>
                    <a:pt x="1354" y="2957"/>
                  </a:cubicBezTo>
                  <a:cubicBezTo>
                    <a:pt x="1419" y="2966"/>
                    <a:pt x="1419" y="2966"/>
                    <a:pt x="1354" y="2966"/>
                  </a:cubicBezTo>
                  <a:cubicBezTo>
                    <a:pt x="1334" y="2961"/>
                    <a:pt x="1314" y="2959"/>
                    <a:pt x="1293" y="2959"/>
                  </a:cubicBezTo>
                  <a:cubicBezTo>
                    <a:pt x="1273" y="2959"/>
                    <a:pt x="1253" y="2961"/>
                    <a:pt x="1233" y="2966"/>
                  </a:cubicBezTo>
                  <a:cubicBezTo>
                    <a:pt x="1233" y="2974"/>
                    <a:pt x="1297" y="2974"/>
                    <a:pt x="1354" y="2974"/>
                  </a:cubicBezTo>
                  <a:cubicBezTo>
                    <a:pt x="1411" y="2974"/>
                    <a:pt x="1411" y="2982"/>
                    <a:pt x="1411" y="2982"/>
                  </a:cubicBezTo>
                  <a:lnTo>
                    <a:pt x="1233" y="2982"/>
                  </a:lnTo>
                  <a:lnTo>
                    <a:pt x="1233" y="2990"/>
                  </a:lnTo>
                  <a:lnTo>
                    <a:pt x="1297" y="2990"/>
                  </a:lnTo>
                  <a:cubicBezTo>
                    <a:pt x="1297" y="2998"/>
                    <a:pt x="1297" y="2998"/>
                    <a:pt x="1176" y="2998"/>
                  </a:cubicBezTo>
                  <a:cubicBezTo>
                    <a:pt x="1054" y="2998"/>
                    <a:pt x="1054" y="2998"/>
                    <a:pt x="1176" y="3006"/>
                  </a:cubicBezTo>
                  <a:lnTo>
                    <a:pt x="1233" y="3014"/>
                  </a:lnTo>
                  <a:cubicBezTo>
                    <a:pt x="1111" y="3014"/>
                    <a:pt x="1233" y="3022"/>
                    <a:pt x="1289" y="3030"/>
                  </a:cubicBezTo>
                  <a:cubicBezTo>
                    <a:pt x="1168" y="3038"/>
                    <a:pt x="1168" y="3038"/>
                    <a:pt x="1289" y="3047"/>
                  </a:cubicBezTo>
                  <a:cubicBezTo>
                    <a:pt x="1346" y="3047"/>
                    <a:pt x="1346" y="3047"/>
                    <a:pt x="1289" y="3055"/>
                  </a:cubicBezTo>
                  <a:cubicBezTo>
                    <a:pt x="1224" y="3055"/>
                    <a:pt x="1224" y="3063"/>
                    <a:pt x="1224" y="3071"/>
                  </a:cubicBezTo>
                  <a:cubicBezTo>
                    <a:pt x="1289" y="3071"/>
                    <a:pt x="1281" y="3103"/>
                    <a:pt x="1281" y="3136"/>
                  </a:cubicBezTo>
                  <a:cubicBezTo>
                    <a:pt x="1273" y="3176"/>
                    <a:pt x="1273" y="3201"/>
                    <a:pt x="1330" y="3201"/>
                  </a:cubicBezTo>
                  <a:cubicBezTo>
                    <a:pt x="1330" y="3209"/>
                    <a:pt x="1330" y="3209"/>
                    <a:pt x="1273" y="3209"/>
                  </a:cubicBezTo>
                  <a:cubicBezTo>
                    <a:pt x="1208" y="3209"/>
                    <a:pt x="1208" y="3217"/>
                    <a:pt x="1330" y="3217"/>
                  </a:cubicBezTo>
                  <a:cubicBezTo>
                    <a:pt x="1387" y="3225"/>
                    <a:pt x="1451" y="3225"/>
                    <a:pt x="1330" y="3225"/>
                  </a:cubicBezTo>
                  <a:cubicBezTo>
                    <a:pt x="1273" y="3225"/>
                    <a:pt x="1273" y="3233"/>
                    <a:pt x="1265" y="3249"/>
                  </a:cubicBezTo>
                  <a:cubicBezTo>
                    <a:pt x="1265" y="3256"/>
                    <a:pt x="1265" y="3276"/>
                    <a:pt x="1303" y="3281"/>
                  </a:cubicBezTo>
                  <a:lnTo>
                    <a:pt x="1303" y="3281"/>
                  </a:lnTo>
                  <a:cubicBezTo>
                    <a:pt x="1294" y="3280"/>
                    <a:pt x="1286" y="3280"/>
                    <a:pt x="1278" y="3280"/>
                  </a:cubicBezTo>
                  <a:cubicBezTo>
                    <a:pt x="1194" y="3280"/>
                    <a:pt x="1160" y="3300"/>
                    <a:pt x="1265" y="3314"/>
                  </a:cubicBezTo>
                  <a:cubicBezTo>
                    <a:pt x="1265" y="3314"/>
                    <a:pt x="1257" y="3322"/>
                    <a:pt x="1200" y="3322"/>
                  </a:cubicBezTo>
                  <a:cubicBezTo>
                    <a:pt x="1200" y="3322"/>
                    <a:pt x="1200" y="3330"/>
                    <a:pt x="1257" y="3338"/>
                  </a:cubicBezTo>
                  <a:cubicBezTo>
                    <a:pt x="1257" y="3347"/>
                    <a:pt x="1257" y="3363"/>
                    <a:pt x="1257" y="3371"/>
                  </a:cubicBezTo>
                  <a:cubicBezTo>
                    <a:pt x="1257" y="3379"/>
                    <a:pt x="1314" y="3387"/>
                    <a:pt x="1314" y="3387"/>
                  </a:cubicBezTo>
                  <a:cubicBezTo>
                    <a:pt x="1314" y="3395"/>
                    <a:pt x="1314" y="3395"/>
                    <a:pt x="1314" y="3395"/>
                  </a:cubicBezTo>
                  <a:cubicBezTo>
                    <a:pt x="1257" y="3395"/>
                    <a:pt x="1249" y="3411"/>
                    <a:pt x="1249" y="3444"/>
                  </a:cubicBezTo>
                  <a:cubicBezTo>
                    <a:pt x="1241" y="3476"/>
                    <a:pt x="1241" y="3501"/>
                    <a:pt x="1184" y="3501"/>
                  </a:cubicBezTo>
                  <a:cubicBezTo>
                    <a:pt x="1184" y="3501"/>
                    <a:pt x="1184" y="3509"/>
                    <a:pt x="1241" y="3509"/>
                  </a:cubicBezTo>
                  <a:cubicBezTo>
                    <a:pt x="1362" y="3517"/>
                    <a:pt x="1362" y="3517"/>
                    <a:pt x="1297" y="3525"/>
                  </a:cubicBezTo>
                  <a:cubicBezTo>
                    <a:pt x="1176" y="3525"/>
                    <a:pt x="1176" y="3549"/>
                    <a:pt x="1297" y="3549"/>
                  </a:cubicBezTo>
                  <a:lnTo>
                    <a:pt x="1233" y="3549"/>
                  </a:lnTo>
                  <a:cubicBezTo>
                    <a:pt x="1119" y="3557"/>
                    <a:pt x="1176" y="3565"/>
                    <a:pt x="1297" y="3574"/>
                  </a:cubicBezTo>
                  <a:cubicBezTo>
                    <a:pt x="1233" y="3574"/>
                    <a:pt x="1176" y="3582"/>
                    <a:pt x="1233" y="3582"/>
                  </a:cubicBezTo>
                  <a:cubicBezTo>
                    <a:pt x="1233" y="3590"/>
                    <a:pt x="1233" y="3590"/>
                    <a:pt x="1111" y="3590"/>
                  </a:cubicBezTo>
                  <a:lnTo>
                    <a:pt x="989" y="3590"/>
                  </a:lnTo>
                  <a:cubicBezTo>
                    <a:pt x="1030" y="3598"/>
                    <a:pt x="1070" y="3598"/>
                    <a:pt x="1111" y="3598"/>
                  </a:cubicBezTo>
                  <a:cubicBezTo>
                    <a:pt x="1111" y="3598"/>
                    <a:pt x="1111" y="3598"/>
                    <a:pt x="1111" y="3606"/>
                  </a:cubicBezTo>
                  <a:lnTo>
                    <a:pt x="1168" y="3606"/>
                  </a:lnTo>
                  <a:cubicBezTo>
                    <a:pt x="1233" y="3606"/>
                    <a:pt x="1233" y="3614"/>
                    <a:pt x="1233" y="3622"/>
                  </a:cubicBezTo>
                  <a:lnTo>
                    <a:pt x="1289" y="3622"/>
                  </a:lnTo>
                  <a:cubicBezTo>
                    <a:pt x="1310" y="3618"/>
                    <a:pt x="1330" y="3616"/>
                    <a:pt x="1350" y="3616"/>
                  </a:cubicBezTo>
                  <a:cubicBezTo>
                    <a:pt x="1370" y="3616"/>
                    <a:pt x="1391" y="3618"/>
                    <a:pt x="1411" y="3622"/>
                  </a:cubicBezTo>
                  <a:lnTo>
                    <a:pt x="1524" y="3622"/>
                  </a:lnTo>
                  <a:cubicBezTo>
                    <a:pt x="1605" y="3622"/>
                    <a:pt x="1687" y="3622"/>
                    <a:pt x="1768" y="3614"/>
                  </a:cubicBezTo>
                  <a:cubicBezTo>
                    <a:pt x="1833" y="3598"/>
                    <a:pt x="1889" y="3582"/>
                    <a:pt x="1768" y="3582"/>
                  </a:cubicBezTo>
                  <a:cubicBezTo>
                    <a:pt x="1751" y="3582"/>
                    <a:pt x="1735" y="3582"/>
                    <a:pt x="1711" y="3574"/>
                  </a:cubicBezTo>
                  <a:cubicBezTo>
                    <a:pt x="1735" y="3574"/>
                    <a:pt x="1751" y="3565"/>
                    <a:pt x="1776" y="3565"/>
                  </a:cubicBezTo>
                  <a:cubicBezTo>
                    <a:pt x="1833" y="3565"/>
                    <a:pt x="1833" y="3549"/>
                    <a:pt x="1841" y="3533"/>
                  </a:cubicBezTo>
                  <a:cubicBezTo>
                    <a:pt x="1841" y="3501"/>
                    <a:pt x="1841" y="3493"/>
                    <a:pt x="1897" y="3484"/>
                  </a:cubicBezTo>
                  <a:cubicBezTo>
                    <a:pt x="1962" y="3484"/>
                    <a:pt x="1962" y="3476"/>
                    <a:pt x="1962" y="3476"/>
                  </a:cubicBezTo>
                  <a:cubicBezTo>
                    <a:pt x="1905" y="3476"/>
                    <a:pt x="1905" y="3452"/>
                    <a:pt x="1905" y="3420"/>
                  </a:cubicBezTo>
                  <a:cubicBezTo>
                    <a:pt x="1914" y="3395"/>
                    <a:pt x="1914" y="3363"/>
                    <a:pt x="1857" y="3363"/>
                  </a:cubicBezTo>
                  <a:lnTo>
                    <a:pt x="1857" y="3355"/>
                  </a:lnTo>
                  <a:cubicBezTo>
                    <a:pt x="1914" y="3355"/>
                    <a:pt x="1914" y="3347"/>
                    <a:pt x="1914" y="3338"/>
                  </a:cubicBezTo>
                  <a:cubicBezTo>
                    <a:pt x="1857" y="3330"/>
                    <a:pt x="1857" y="3322"/>
                    <a:pt x="1857" y="3322"/>
                  </a:cubicBezTo>
                  <a:cubicBezTo>
                    <a:pt x="1922" y="3322"/>
                    <a:pt x="1922" y="3314"/>
                    <a:pt x="1922" y="3306"/>
                  </a:cubicBezTo>
                  <a:cubicBezTo>
                    <a:pt x="1922" y="3298"/>
                    <a:pt x="1922" y="3298"/>
                    <a:pt x="1865" y="3298"/>
                  </a:cubicBezTo>
                  <a:cubicBezTo>
                    <a:pt x="1865" y="3290"/>
                    <a:pt x="1865" y="3257"/>
                    <a:pt x="1930" y="3249"/>
                  </a:cubicBezTo>
                  <a:cubicBezTo>
                    <a:pt x="1987" y="3241"/>
                    <a:pt x="1930" y="3241"/>
                    <a:pt x="1865" y="3233"/>
                  </a:cubicBezTo>
                  <a:cubicBezTo>
                    <a:pt x="1824" y="3233"/>
                    <a:pt x="1792" y="3233"/>
                    <a:pt x="1751" y="3225"/>
                  </a:cubicBezTo>
                  <a:lnTo>
                    <a:pt x="1865" y="3225"/>
                  </a:lnTo>
                  <a:cubicBezTo>
                    <a:pt x="1897" y="3229"/>
                    <a:pt x="1914" y="3231"/>
                    <a:pt x="1922" y="3231"/>
                  </a:cubicBezTo>
                  <a:cubicBezTo>
                    <a:pt x="1930" y="3231"/>
                    <a:pt x="1930" y="3229"/>
                    <a:pt x="1930" y="3225"/>
                  </a:cubicBezTo>
                  <a:lnTo>
                    <a:pt x="1930" y="3217"/>
                  </a:lnTo>
                  <a:cubicBezTo>
                    <a:pt x="1873" y="3217"/>
                    <a:pt x="1873" y="3193"/>
                    <a:pt x="1873" y="3160"/>
                  </a:cubicBezTo>
                  <a:cubicBezTo>
                    <a:pt x="1881" y="3128"/>
                    <a:pt x="1881" y="3111"/>
                    <a:pt x="1824" y="3111"/>
                  </a:cubicBezTo>
                  <a:cubicBezTo>
                    <a:pt x="1760" y="3111"/>
                    <a:pt x="1760" y="3103"/>
                    <a:pt x="1824" y="3095"/>
                  </a:cubicBezTo>
                  <a:cubicBezTo>
                    <a:pt x="2003" y="3071"/>
                    <a:pt x="2003" y="3071"/>
                    <a:pt x="1946" y="3063"/>
                  </a:cubicBezTo>
                  <a:lnTo>
                    <a:pt x="1946" y="3063"/>
                  </a:lnTo>
                  <a:cubicBezTo>
                    <a:pt x="1905" y="3071"/>
                    <a:pt x="1865" y="3071"/>
                    <a:pt x="1824" y="3071"/>
                  </a:cubicBezTo>
                  <a:cubicBezTo>
                    <a:pt x="1703" y="3071"/>
                    <a:pt x="1703" y="3063"/>
                    <a:pt x="1824" y="3063"/>
                  </a:cubicBezTo>
                  <a:cubicBezTo>
                    <a:pt x="1946" y="3063"/>
                    <a:pt x="1889" y="2998"/>
                    <a:pt x="1776" y="2990"/>
                  </a:cubicBezTo>
                  <a:lnTo>
                    <a:pt x="1833" y="2990"/>
                  </a:lnTo>
                  <a:cubicBezTo>
                    <a:pt x="1889" y="2990"/>
                    <a:pt x="1897" y="2990"/>
                    <a:pt x="1897" y="2974"/>
                  </a:cubicBezTo>
                  <a:cubicBezTo>
                    <a:pt x="1897" y="2966"/>
                    <a:pt x="1897" y="2957"/>
                    <a:pt x="1897" y="2957"/>
                  </a:cubicBezTo>
                  <a:cubicBezTo>
                    <a:pt x="1776" y="2957"/>
                    <a:pt x="1841" y="2933"/>
                    <a:pt x="1897" y="2933"/>
                  </a:cubicBezTo>
                  <a:cubicBezTo>
                    <a:pt x="1962" y="2925"/>
                    <a:pt x="1962" y="2925"/>
                    <a:pt x="1962" y="2917"/>
                  </a:cubicBezTo>
                  <a:cubicBezTo>
                    <a:pt x="1841" y="2909"/>
                    <a:pt x="1905" y="2884"/>
                    <a:pt x="1962" y="2884"/>
                  </a:cubicBezTo>
                  <a:cubicBezTo>
                    <a:pt x="1962" y="2884"/>
                    <a:pt x="1962" y="2884"/>
                    <a:pt x="1962" y="2876"/>
                  </a:cubicBezTo>
                  <a:cubicBezTo>
                    <a:pt x="1905" y="2876"/>
                    <a:pt x="1905" y="2868"/>
                    <a:pt x="1905" y="2860"/>
                  </a:cubicBezTo>
                  <a:cubicBezTo>
                    <a:pt x="1905" y="2844"/>
                    <a:pt x="1905" y="2844"/>
                    <a:pt x="1849" y="2844"/>
                  </a:cubicBezTo>
                  <a:cubicBezTo>
                    <a:pt x="1828" y="2848"/>
                    <a:pt x="1808" y="2850"/>
                    <a:pt x="1788" y="2850"/>
                  </a:cubicBezTo>
                  <a:cubicBezTo>
                    <a:pt x="1768" y="2850"/>
                    <a:pt x="1747" y="2848"/>
                    <a:pt x="1727" y="2844"/>
                  </a:cubicBezTo>
                  <a:lnTo>
                    <a:pt x="1792" y="2844"/>
                  </a:lnTo>
                  <a:cubicBezTo>
                    <a:pt x="1849" y="2844"/>
                    <a:pt x="1849" y="2828"/>
                    <a:pt x="1849" y="2811"/>
                  </a:cubicBezTo>
                  <a:cubicBezTo>
                    <a:pt x="1857" y="2795"/>
                    <a:pt x="1857" y="2787"/>
                    <a:pt x="1914" y="2779"/>
                  </a:cubicBezTo>
                  <a:lnTo>
                    <a:pt x="1857" y="2771"/>
                  </a:lnTo>
                  <a:cubicBezTo>
                    <a:pt x="1800" y="2771"/>
                    <a:pt x="1800" y="2763"/>
                    <a:pt x="1857" y="2763"/>
                  </a:cubicBezTo>
                  <a:cubicBezTo>
                    <a:pt x="1914" y="2763"/>
                    <a:pt x="1922" y="2747"/>
                    <a:pt x="1857" y="2738"/>
                  </a:cubicBezTo>
                  <a:lnTo>
                    <a:pt x="1857" y="2730"/>
                  </a:lnTo>
                  <a:cubicBezTo>
                    <a:pt x="1978" y="2722"/>
                    <a:pt x="1978" y="2714"/>
                    <a:pt x="1865" y="2706"/>
                  </a:cubicBezTo>
                  <a:cubicBezTo>
                    <a:pt x="1922" y="2706"/>
                    <a:pt x="1922" y="2706"/>
                    <a:pt x="1922" y="2698"/>
                  </a:cubicBezTo>
                  <a:cubicBezTo>
                    <a:pt x="1865" y="2690"/>
                    <a:pt x="1865" y="2674"/>
                    <a:pt x="1930" y="2674"/>
                  </a:cubicBezTo>
                  <a:lnTo>
                    <a:pt x="1930" y="2666"/>
                  </a:lnTo>
                  <a:cubicBezTo>
                    <a:pt x="1865" y="2666"/>
                    <a:pt x="1865" y="2657"/>
                    <a:pt x="1865" y="2657"/>
                  </a:cubicBezTo>
                  <a:cubicBezTo>
                    <a:pt x="1865" y="2649"/>
                    <a:pt x="1865" y="2649"/>
                    <a:pt x="1808" y="2641"/>
                  </a:cubicBezTo>
                  <a:cubicBezTo>
                    <a:pt x="1751" y="2641"/>
                    <a:pt x="1751" y="2633"/>
                    <a:pt x="1751" y="2633"/>
                  </a:cubicBezTo>
                  <a:cubicBezTo>
                    <a:pt x="1792" y="2633"/>
                    <a:pt x="1833" y="2633"/>
                    <a:pt x="1873" y="2641"/>
                  </a:cubicBezTo>
                  <a:cubicBezTo>
                    <a:pt x="1884" y="2643"/>
                    <a:pt x="1893" y="2643"/>
                    <a:pt x="1899" y="2643"/>
                  </a:cubicBezTo>
                  <a:cubicBezTo>
                    <a:pt x="1925" y="2643"/>
                    <a:pt x="1907" y="2632"/>
                    <a:pt x="1808" y="2625"/>
                  </a:cubicBezTo>
                  <a:cubicBezTo>
                    <a:pt x="1742" y="2615"/>
                    <a:pt x="1714" y="2612"/>
                    <a:pt x="1726" y="2612"/>
                  </a:cubicBezTo>
                  <a:cubicBezTo>
                    <a:pt x="1734" y="2612"/>
                    <a:pt x="1761" y="2614"/>
                    <a:pt x="1808" y="2617"/>
                  </a:cubicBezTo>
                  <a:cubicBezTo>
                    <a:pt x="1841" y="2621"/>
                    <a:pt x="1871" y="2623"/>
                    <a:pt x="1886" y="2623"/>
                  </a:cubicBezTo>
                  <a:cubicBezTo>
                    <a:pt x="1901" y="2623"/>
                    <a:pt x="1901" y="2621"/>
                    <a:pt x="1873" y="2617"/>
                  </a:cubicBezTo>
                  <a:cubicBezTo>
                    <a:pt x="1873" y="2617"/>
                    <a:pt x="1873" y="2609"/>
                    <a:pt x="1816" y="2609"/>
                  </a:cubicBezTo>
                  <a:cubicBezTo>
                    <a:pt x="1816" y="2601"/>
                    <a:pt x="1816" y="2601"/>
                    <a:pt x="1816" y="2593"/>
                  </a:cubicBezTo>
                  <a:cubicBezTo>
                    <a:pt x="1873" y="2584"/>
                    <a:pt x="1873" y="2584"/>
                    <a:pt x="1873" y="2576"/>
                  </a:cubicBezTo>
                  <a:cubicBezTo>
                    <a:pt x="1816" y="2576"/>
                    <a:pt x="1816" y="2576"/>
                    <a:pt x="1873" y="2568"/>
                  </a:cubicBezTo>
                  <a:lnTo>
                    <a:pt x="1816" y="2568"/>
                  </a:lnTo>
                  <a:cubicBezTo>
                    <a:pt x="1760" y="2560"/>
                    <a:pt x="1760" y="2560"/>
                    <a:pt x="1816" y="2552"/>
                  </a:cubicBezTo>
                  <a:lnTo>
                    <a:pt x="1881" y="2552"/>
                  </a:lnTo>
                  <a:cubicBezTo>
                    <a:pt x="1816" y="2544"/>
                    <a:pt x="1816" y="2544"/>
                    <a:pt x="1816" y="2544"/>
                  </a:cubicBezTo>
                  <a:cubicBezTo>
                    <a:pt x="1881" y="2544"/>
                    <a:pt x="1881" y="2503"/>
                    <a:pt x="1889" y="2463"/>
                  </a:cubicBezTo>
                  <a:cubicBezTo>
                    <a:pt x="1849" y="2455"/>
                    <a:pt x="1808" y="2455"/>
                    <a:pt x="1768" y="2455"/>
                  </a:cubicBezTo>
                  <a:cubicBezTo>
                    <a:pt x="1646" y="2455"/>
                    <a:pt x="1711" y="2455"/>
                    <a:pt x="1768" y="2447"/>
                  </a:cubicBezTo>
                  <a:cubicBezTo>
                    <a:pt x="1946" y="2447"/>
                    <a:pt x="1946" y="2439"/>
                    <a:pt x="1768" y="2439"/>
                  </a:cubicBezTo>
                  <a:cubicBezTo>
                    <a:pt x="1833" y="2430"/>
                    <a:pt x="1833" y="2430"/>
                    <a:pt x="1768" y="2430"/>
                  </a:cubicBezTo>
                  <a:cubicBezTo>
                    <a:pt x="1711" y="2430"/>
                    <a:pt x="1711" y="2422"/>
                    <a:pt x="1768" y="2422"/>
                  </a:cubicBezTo>
                  <a:cubicBezTo>
                    <a:pt x="1833" y="2422"/>
                    <a:pt x="1889" y="2414"/>
                    <a:pt x="1833" y="2414"/>
                  </a:cubicBezTo>
                  <a:cubicBezTo>
                    <a:pt x="1833" y="2414"/>
                    <a:pt x="1833" y="2414"/>
                    <a:pt x="1889" y="2406"/>
                  </a:cubicBezTo>
                  <a:cubicBezTo>
                    <a:pt x="1954" y="2406"/>
                    <a:pt x="1889" y="2398"/>
                    <a:pt x="1833" y="2398"/>
                  </a:cubicBezTo>
                  <a:cubicBezTo>
                    <a:pt x="1719" y="2382"/>
                    <a:pt x="1719" y="2382"/>
                    <a:pt x="1833" y="2382"/>
                  </a:cubicBezTo>
                  <a:cubicBezTo>
                    <a:pt x="1849" y="2383"/>
                    <a:pt x="1863" y="2383"/>
                    <a:pt x="1873" y="2383"/>
                  </a:cubicBezTo>
                  <a:cubicBezTo>
                    <a:pt x="1937" y="2383"/>
                    <a:pt x="1880" y="2364"/>
                    <a:pt x="1776" y="2357"/>
                  </a:cubicBezTo>
                  <a:lnTo>
                    <a:pt x="1719" y="2357"/>
                  </a:lnTo>
                  <a:cubicBezTo>
                    <a:pt x="1776" y="2357"/>
                    <a:pt x="1776" y="2349"/>
                    <a:pt x="1776" y="2349"/>
                  </a:cubicBezTo>
                  <a:cubicBezTo>
                    <a:pt x="1776" y="2349"/>
                    <a:pt x="1776" y="2341"/>
                    <a:pt x="1841" y="2341"/>
                  </a:cubicBezTo>
                  <a:cubicBezTo>
                    <a:pt x="1841" y="2341"/>
                    <a:pt x="1841" y="2341"/>
                    <a:pt x="1784" y="2333"/>
                  </a:cubicBezTo>
                  <a:cubicBezTo>
                    <a:pt x="1662" y="2325"/>
                    <a:pt x="1727" y="2309"/>
                    <a:pt x="1841" y="2309"/>
                  </a:cubicBezTo>
                  <a:lnTo>
                    <a:pt x="1784" y="2301"/>
                  </a:lnTo>
                  <a:cubicBezTo>
                    <a:pt x="1662" y="2293"/>
                    <a:pt x="1605" y="2284"/>
                    <a:pt x="1727" y="2284"/>
                  </a:cubicBezTo>
                  <a:lnTo>
                    <a:pt x="1784" y="2284"/>
                  </a:lnTo>
                  <a:cubicBezTo>
                    <a:pt x="1662" y="2284"/>
                    <a:pt x="1727" y="2268"/>
                    <a:pt x="1849" y="2268"/>
                  </a:cubicBezTo>
                  <a:cubicBezTo>
                    <a:pt x="1905" y="2268"/>
                    <a:pt x="1905" y="2268"/>
                    <a:pt x="1905" y="2260"/>
                  </a:cubicBezTo>
                  <a:lnTo>
                    <a:pt x="1849" y="2260"/>
                  </a:lnTo>
                  <a:cubicBezTo>
                    <a:pt x="1835" y="2263"/>
                    <a:pt x="1822" y="2264"/>
                    <a:pt x="1808" y="2264"/>
                  </a:cubicBezTo>
                  <a:cubicBezTo>
                    <a:pt x="1781" y="2264"/>
                    <a:pt x="1754" y="2260"/>
                    <a:pt x="1727" y="2260"/>
                  </a:cubicBezTo>
                  <a:cubicBezTo>
                    <a:pt x="1727" y="2252"/>
                    <a:pt x="1727" y="2252"/>
                    <a:pt x="1792" y="2252"/>
                  </a:cubicBezTo>
                  <a:cubicBezTo>
                    <a:pt x="1849" y="2244"/>
                    <a:pt x="1914" y="2244"/>
                    <a:pt x="1849" y="2244"/>
                  </a:cubicBezTo>
                  <a:cubicBezTo>
                    <a:pt x="1849" y="2244"/>
                    <a:pt x="1849" y="2236"/>
                    <a:pt x="1914" y="2236"/>
                  </a:cubicBezTo>
                  <a:cubicBezTo>
                    <a:pt x="1914" y="2228"/>
                    <a:pt x="1914" y="2228"/>
                    <a:pt x="1914" y="2220"/>
                  </a:cubicBezTo>
                  <a:cubicBezTo>
                    <a:pt x="1857" y="2211"/>
                    <a:pt x="1857" y="2203"/>
                    <a:pt x="1914" y="2203"/>
                  </a:cubicBezTo>
                  <a:cubicBezTo>
                    <a:pt x="1914" y="2203"/>
                    <a:pt x="1914" y="2195"/>
                    <a:pt x="1857" y="2187"/>
                  </a:cubicBezTo>
                  <a:cubicBezTo>
                    <a:pt x="1857" y="2179"/>
                    <a:pt x="1857" y="2179"/>
                    <a:pt x="1914" y="2179"/>
                  </a:cubicBezTo>
                  <a:cubicBezTo>
                    <a:pt x="1978" y="2179"/>
                    <a:pt x="1978" y="2179"/>
                    <a:pt x="1914" y="2171"/>
                  </a:cubicBezTo>
                  <a:cubicBezTo>
                    <a:pt x="1857" y="2171"/>
                    <a:pt x="1857" y="2171"/>
                    <a:pt x="1857" y="2163"/>
                  </a:cubicBezTo>
                  <a:lnTo>
                    <a:pt x="1857" y="2155"/>
                  </a:lnTo>
                  <a:lnTo>
                    <a:pt x="1800" y="2155"/>
                  </a:lnTo>
                  <a:cubicBezTo>
                    <a:pt x="1800" y="2147"/>
                    <a:pt x="1857" y="2139"/>
                    <a:pt x="1865" y="2130"/>
                  </a:cubicBezTo>
                  <a:cubicBezTo>
                    <a:pt x="1865" y="2121"/>
                    <a:pt x="1865" y="2117"/>
                    <a:pt x="1852" y="2117"/>
                  </a:cubicBezTo>
                  <a:cubicBezTo>
                    <a:pt x="1843" y="2117"/>
                    <a:pt x="1827" y="2119"/>
                    <a:pt x="1800" y="2122"/>
                  </a:cubicBezTo>
                  <a:cubicBezTo>
                    <a:pt x="1800" y="2122"/>
                    <a:pt x="1743" y="2122"/>
                    <a:pt x="1800" y="2114"/>
                  </a:cubicBezTo>
                  <a:cubicBezTo>
                    <a:pt x="1800" y="2114"/>
                    <a:pt x="1865" y="2098"/>
                    <a:pt x="1865" y="2090"/>
                  </a:cubicBezTo>
                  <a:cubicBezTo>
                    <a:pt x="1865" y="2074"/>
                    <a:pt x="1865" y="2074"/>
                    <a:pt x="1808" y="2074"/>
                  </a:cubicBezTo>
                  <a:cubicBezTo>
                    <a:pt x="1687" y="2074"/>
                    <a:pt x="1687" y="2074"/>
                    <a:pt x="1808" y="2066"/>
                  </a:cubicBezTo>
                  <a:cubicBezTo>
                    <a:pt x="1930" y="2057"/>
                    <a:pt x="1930" y="2057"/>
                    <a:pt x="1865" y="2057"/>
                  </a:cubicBezTo>
                  <a:cubicBezTo>
                    <a:pt x="1808" y="2049"/>
                    <a:pt x="1808" y="2049"/>
                    <a:pt x="1808" y="2041"/>
                  </a:cubicBezTo>
                  <a:cubicBezTo>
                    <a:pt x="1865" y="2041"/>
                    <a:pt x="1873" y="2041"/>
                    <a:pt x="1808" y="2033"/>
                  </a:cubicBezTo>
                  <a:cubicBezTo>
                    <a:pt x="1808" y="2025"/>
                    <a:pt x="1808" y="2025"/>
                    <a:pt x="1873" y="2025"/>
                  </a:cubicBezTo>
                  <a:cubicBezTo>
                    <a:pt x="1873" y="2025"/>
                    <a:pt x="1873" y="2025"/>
                    <a:pt x="1873" y="2017"/>
                  </a:cubicBezTo>
                  <a:cubicBezTo>
                    <a:pt x="1751" y="2009"/>
                    <a:pt x="1816" y="1984"/>
                    <a:pt x="1873" y="1984"/>
                  </a:cubicBezTo>
                  <a:cubicBezTo>
                    <a:pt x="1873" y="1984"/>
                    <a:pt x="1873" y="1976"/>
                    <a:pt x="1816" y="1976"/>
                  </a:cubicBezTo>
                  <a:cubicBezTo>
                    <a:pt x="1695" y="1968"/>
                    <a:pt x="1695" y="1960"/>
                    <a:pt x="1816" y="1960"/>
                  </a:cubicBezTo>
                  <a:cubicBezTo>
                    <a:pt x="1760" y="1952"/>
                    <a:pt x="1760" y="1936"/>
                    <a:pt x="1881" y="1936"/>
                  </a:cubicBezTo>
                  <a:lnTo>
                    <a:pt x="2003" y="1936"/>
                  </a:lnTo>
                  <a:cubicBezTo>
                    <a:pt x="1938" y="1936"/>
                    <a:pt x="1938" y="1928"/>
                    <a:pt x="1938" y="1928"/>
                  </a:cubicBezTo>
                  <a:cubicBezTo>
                    <a:pt x="1881" y="1928"/>
                    <a:pt x="1881" y="1928"/>
                    <a:pt x="1881" y="1912"/>
                  </a:cubicBezTo>
                  <a:cubicBezTo>
                    <a:pt x="1881" y="1903"/>
                    <a:pt x="1824" y="1887"/>
                    <a:pt x="1824" y="1879"/>
                  </a:cubicBezTo>
                  <a:cubicBezTo>
                    <a:pt x="1824" y="1871"/>
                    <a:pt x="1824" y="1855"/>
                    <a:pt x="1889" y="1855"/>
                  </a:cubicBezTo>
                  <a:cubicBezTo>
                    <a:pt x="1889" y="1847"/>
                    <a:pt x="1889" y="1847"/>
                    <a:pt x="1833" y="1839"/>
                  </a:cubicBezTo>
                  <a:cubicBezTo>
                    <a:pt x="1768" y="1830"/>
                    <a:pt x="1776" y="1822"/>
                    <a:pt x="1833" y="1822"/>
                  </a:cubicBezTo>
                  <a:cubicBezTo>
                    <a:pt x="1776" y="1814"/>
                    <a:pt x="1776" y="1806"/>
                    <a:pt x="1776" y="1806"/>
                  </a:cubicBezTo>
                  <a:cubicBezTo>
                    <a:pt x="1833" y="1806"/>
                    <a:pt x="1889" y="1798"/>
                    <a:pt x="1833" y="1798"/>
                  </a:cubicBezTo>
                  <a:cubicBezTo>
                    <a:pt x="1776" y="1798"/>
                    <a:pt x="1776" y="1790"/>
                    <a:pt x="1776" y="1782"/>
                  </a:cubicBezTo>
                  <a:cubicBezTo>
                    <a:pt x="1833" y="1774"/>
                    <a:pt x="1849" y="1636"/>
                    <a:pt x="1792" y="1636"/>
                  </a:cubicBezTo>
                  <a:lnTo>
                    <a:pt x="1792" y="1620"/>
                  </a:lnTo>
                  <a:cubicBezTo>
                    <a:pt x="1792" y="1620"/>
                    <a:pt x="1792" y="1612"/>
                    <a:pt x="1792" y="1612"/>
                  </a:cubicBezTo>
                  <a:cubicBezTo>
                    <a:pt x="1914" y="1612"/>
                    <a:pt x="1857" y="1587"/>
                    <a:pt x="1800" y="1579"/>
                  </a:cubicBezTo>
                  <a:cubicBezTo>
                    <a:pt x="1735" y="1571"/>
                    <a:pt x="1735" y="1571"/>
                    <a:pt x="1735" y="1563"/>
                  </a:cubicBezTo>
                  <a:cubicBezTo>
                    <a:pt x="1857" y="1563"/>
                    <a:pt x="1857" y="1547"/>
                    <a:pt x="1800" y="1539"/>
                  </a:cubicBezTo>
                  <a:cubicBezTo>
                    <a:pt x="1678" y="1539"/>
                    <a:pt x="1678" y="1530"/>
                    <a:pt x="1800" y="1530"/>
                  </a:cubicBezTo>
                  <a:cubicBezTo>
                    <a:pt x="1922" y="1530"/>
                    <a:pt x="1922" y="1522"/>
                    <a:pt x="1743" y="1514"/>
                  </a:cubicBezTo>
                  <a:cubicBezTo>
                    <a:pt x="1687" y="1514"/>
                    <a:pt x="1687" y="1514"/>
                    <a:pt x="1743" y="1506"/>
                  </a:cubicBezTo>
                  <a:cubicBezTo>
                    <a:pt x="1865" y="1506"/>
                    <a:pt x="1865" y="1498"/>
                    <a:pt x="1808" y="1498"/>
                  </a:cubicBezTo>
                  <a:cubicBezTo>
                    <a:pt x="1687" y="1498"/>
                    <a:pt x="1687" y="1490"/>
                    <a:pt x="1808" y="1490"/>
                  </a:cubicBezTo>
                  <a:cubicBezTo>
                    <a:pt x="1930" y="1482"/>
                    <a:pt x="1930" y="1482"/>
                    <a:pt x="1808" y="1474"/>
                  </a:cubicBezTo>
                  <a:cubicBezTo>
                    <a:pt x="1687" y="1466"/>
                    <a:pt x="1695" y="1449"/>
                    <a:pt x="1808" y="1449"/>
                  </a:cubicBezTo>
                  <a:cubicBezTo>
                    <a:pt x="1808" y="1441"/>
                    <a:pt x="1873" y="1441"/>
                    <a:pt x="1808" y="1441"/>
                  </a:cubicBezTo>
                  <a:lnTo>
                    <a:pt x="1873" y="1433"/>
                  </a:lnTo>
                  <a:lnTo>
                    <a:pt x="1873" y="1425"/>
                  </a:lnTo>
                  <a:lnTo>
                    <a:pt x="1816" y="1425"/>
                  </a:lnTo>
                  <a:cubicBezTo>
                    <a:pt x="1816" y="1425"/>
                    <a:pt x="1873" y="1393"/>
                    <a:pt x="1881" y="1368"/>
                  </a:cubicBezTo>
                  <a:cubicBezTo>
                    <a:pt x="1881" y="1330"/>
                    <a:pt x="1881" y="1317"/>
                    <a:pt x="1854" y="1317"/>
                  </a:cubicBezTo>
                  <a:cubicBezTo>
                    <a:pt x="1846" y="1317"/>
                    <a:pt x="1837" y="1318"/>
                    <a:pt x="1824" y="1320"/>
                  </a:cubicBezTo>
                  <a:cubicBezTo>
                    <a:pt x="1703" y="1320"/>
                    <a:pt x="1703" y="1312"/>
                    <a:pt x="1824" y="1303"/>
                  </a:cubicBezTo>
                  <a:cubicBezTo>
                    <a:pt x="1824" y="1303"/>
                    <a:pt x="1889" y="1295"/>
                    <a:pt x="1889" y="1287"/>
                  </a:cubicBezTo>
                  <a:cubicBezTo>
                    <a:pt x="1889" y="1279"/>
                    <a:pt x="1889" y="1271"/>
                    <a:pt x="1946" y="1271"/>
                  </a:cubicBezTo>
                  <a:lnTo>
                    <a:pt x="1946" y="1263"/>
                  </a:lnTo>
                  <a:cubicBezTo>
                    <a:pt x="1833" y="1255"/>
                    <a:pt x="1833" y="1230"/>
                    <a:pt x="1897" y="1214"/>
                  </a:cubicBezTo>
                  <a:cubicBezTo>
                    <a:pt x="1897" y="1206"/>
                    <a:pt x="1897" y="1206"/>
                    <a:pt x="1841" y="1198"/>
                  </a:cubicBezTo>
                  <a:cubicBezTo>
                    <a:pt x="1776" y="1190"/>
                    <a:pt x="1776" y="1190"/>
                    <a:pt x="1841" y="1182"/>
                  </a:cubicBezTo>
                  <a:cubicBezTo>
                    <a:pt x="1897" y="1182"/>
                    <a:pt x="1962" y="1157"/>
                    <a:pt x="1841" y="1157"/>
                  </a:cubicBezTo>
                  <a:lnTo>
                    <a:pt x="1897" y="1157"/>
                  </a:lnTo>
                  <a:cubicBezTo>
                    <a:pt x="1962" y="1149"/>
                    <a:pt x="1905" y="1141"/>
                    <a:pt x="1841" y="1141"/>
                  </a:cubicBezTo>
                  <a:cubicBezTo>
                    <a:pt x="1719" y="1141"/>
                    <a:pt x="1727" y="1141"/>
                    <a:pt x="1905" y="1133"/>
                  </a:cubicBezTo>
                  <a:lnTo>
                    <a:pt x="1962" y="1133"/>
                  </a:lnTo>
                  <a:cubicBezTo>
                    <a:pt x="1905" y="1125"/>
                    <a:pt x="1849" y="1125"/>
                    <a:pt x="1905" y="1117"/>
                  </a:cubicBezTo>
                  <a:cubicBezTo>
                    <a:pt x="1905" y="1117"/>
                    <a:pt x="1905" y="1109"/>
                    <a:pt x="1784" y="1109"/>
                  </a:cubicBezTo>
                  <a:cubicBezTo>
                    <a:pt x="1727" y="1109"/>
                    <a:pt x="1727" y="1109"/>
                    <a:pt x="1727" y="1101"/>
                  </a:cubicBezTo>
                  <a:cubicBezTo>
                    <a:pt x="1768" y="1101"/>
                    <a:pt x="1808" y="1101"/>
                    <a:pt x="1849" y="1109"/>
                  </a:cubicBezTo>
                  <a:cubicBezTo>
                    <a:pt x="1849" y="1109"/>
                    <a:pt x="1849" y="1109"/>
                    <a:pt x="1849" y="1101"/>
                  </a:cubicBezTo>
                  <a:cubicBezTo>
                    <a:pt x="1889" y="1085"/>
                    <a:pt x="1930" y="1085"/>
                    <a:pt x="1970" y="1085"/>
                  </a:cubicBezTo>
                  <a:cubicBezTo>
                    <a:pt x="2008" y="1085"/>
                    <a:pt x="2021" y="1081"/>
                    <a:pt x="1989" y="1081"/>
                  </a:cubicBezTo>
                  <a:cubicBezTo>
                    <a:pt x="1973" y="1081"/>
                    <a:pt x="1946" y="1082"/>
                    <a:pt x="1905" y="1085"/>
                  </a:cubicBezTo>
                  <a:cubicBezTo>
                    <a:pt x="1792" y="1085"/>
                    <a:pt x="1792" y="1085"/>
                    <a:pt x="1792" y="1076"/>
                  </a:cubicBezTo>
                  <a:cubicBezTo>
                    <a:pt x="1792" y="1068"/>
                    <a:pt x="1792" y="1060"/>
                    <a:pt x="1849" y="1060"/>
                  </a:cubicBezTo>
                  <a:cubicBezTo>
                    <a:pt x="1914" y="1060"/>
                    <a:pt x="1914" y="1060"/>
                    <a:pt x="1914" y="1052"/>
                  </a:cubicBezTo>
                  <a:cubicBezTo>
                    <a:pt x="1816" y="1036"/>
                    <a:pt x="1719" y="1028"/>
                    <a:pt x="1614" y="1028"/>
                  </a:cubicBezTo>
                  <a:cubicBezTo>
                    <a:pt x="1500" y="1028"/>
                    <a:pt x="1500" y="1028"/>
                    <a:pt x="1614" y="1020"/>
                  </a:cubicBezTo>
                  <a:cubicBezTo>
                    <a:pt x="1678" y="1020"/>
                    <a:pt x="1678" y="1020"/>
                    <a:pt x="1678" y="1012"/>
                  </a:cubicBezTo>
                  <a:cubicBezTo>
                    <a:pt x="1735" y="1012"/>
                    <a:pt x="1735" y="1020"/>
                    <a:pt x="1735" y="1020"/>
                  </a:cubicBezTo>
                  <a:lnTo>
                    <a:pt x="1792" y="1020"/>
                  </a:lnTo>
                  <a:cubicBezTo>
                    <a:pt x="1914" y="1020"/>
                    <a:pt x="1914" y="1012"/>
                    <a:pt x="1800" y="1012"/>
                  </a:cubicBezTo>
                  <a:cubicBezTo>
                    <a:pt x="1735" y="1003"/>
                    <a:pt x="1735" y="1003"/>
                    <a:pt x="1800" y="1003"/>
                  </a:cubicBezTo>
                  <a:cubicBezTo>
                    <a:pt x="1857" y="995"/>
                    <a:pt x="1922" y="987"/>
                    <a:pt x="1857" y="987"/>
                  </a:cubicBezTo>
                  <a:cubicBezTo>
                    <a:pt x="1857" y="987"/>
                    <a:pt x="1857" y="979"/>
                    <a:pt x="1922" y="979"/>
                  </a:cubicBezTo>
                  <a:cubicBezTo>
                    <a:pt x="1922" y="971"/>
                    <a:pt x="1922" y="963"/>
                    <a:pt x="1857" y="963"/>
                  </a:cubicBezTo>
                  <a:cubicBezTo>
                    <a:pt x="1800" y="963"/>
                    <a:pt x="1800" y="963"/>
                    <a:pt x="1800" y="955"/>
                  </a:cubicBezTo>
                  <a:cubicBezTo>
                    <a:pt x="1800" y="955"/>
                    <a:pt x="1800" y="947"/>
                    <a:pt x="1743" y="947"/>
                  </a:cubicBezTo>
                  <a:cubicBezTo>
                    <a:pt x="1687" y="947"/>
                    <a:pt x="1622" y="947"/>
                    <a:pt x="1622" y="939"/>
                  </a:cubicBezTo>
                  <a:cubicBezTo>
                    <a:pt x="1565" y="930"/>
                    <a:pt x="1565" y="930"/>
                    <a:pt x="1687" y="922"/>
                  </a:cubicBezTo>
                  <a:cubicBezTo>
                    <a:pt x="1743" y="922"/>
                    <a:pt x="1743" y="922"/>
                    <a:pt x="1743" y="914"/>
                  </a:cubicBezTo>
                  <a:cubicBezTo>
                    <a:pt x="1743" y="914"/>
                    <a:pt x="1743" y="906"/>
                    <a:pt x="1808" y="906"/>
                  </a:cubicBezTo>
                  <a:cubicBezTo>
                    <a:pt x="1865" y="898"/>
                    <a:pt x="1808" y="898"/>
                    <a:pt x="1751" y="898"/>
                  </a:cubicBezTo>
                  <a:lnTo>
                    <a:pt x="1630" y="898"/>
                  </a:lnTo>
                  <a:cubicBezTo>
                    <a:pt x="1687" y="898"/>
                    <a:pt x="1751" y="890"/>
                    <a:pt x="1808" y="890"/>
                  </a:cubicBezTo>
                  <a:cubicBezTo>
                    <a:pt x="1751" y="890"/>
                    <a:pt x="1687" y="882"/>
                    <a:pt x="1751" y="874"/>
                  </a:cubicBezTo>
                  <a:cubicBezTo>
                    <a:pt x="1751" y="866"/>
                    <a:pt x="1751" y="858"/>
                    <a:pt x="1808" y="858"/>
                  </a:cubicBezTo>
                  <a:cubicBezTo>
                    <a:pt x="1873" y="858"/>
                    <a:pt x="1816" y="849"/>
                    <a:pt x="1816" y="849"/>
                  </a:cubicBezTo>
                  <a:cubicBezTo>
                    <a:pt x="1751" y="849"/>
                    <a:pt x="1751" y="841"/>
                    <a:pt x="1816" y="833"/>
                  </a:cubicBezTo>
                  <a:cubicBezTo>
                    <a:pt x="1938" y="809"/>
                    <a:pt x="1938" y="809"/>
                    <a:pt x="1816" y="809"/>
                  </a:cubicBezTo>
                  <a:cubicBezTo>
                    <a:pt x="1760" y="809"/>
                    <a:pt x="1695" y="809"/>
                    <a:pt x="1816" y="801"/>
                  </a:cubicBezTo>
                  <a:cubicBezTo>
                    <a:pt x="1881" y="801"/>
                    <a:pt x="1816" y="793"/>
                    <a:pt x="1760" y="785"/>
                  </a:cubicBezTo>
                  <a:lnTo>
                    <a:pt x="1516" y="785"/>
                  </a:lnTo>
                  <a:cubicBezTo>
                    <a:pt x="1403" y="785"/>
                    <a:pt x="1403" y="785"/>
                    <a:pt x="1460" y="776"/>
                  </a:cubicBezTo>
                  <a:cubicBezTo>
                    <a:pt x="1488" y="771"/>
                    <a:pt x="1517" y="765"/>
                    <a:pt x="1546" y="765"/>
                  </a:cubicBezTo>
                  <a:cubicBezTo>
                    <a:pt x="1557" y="765"/>
                    <a:pt x="1569" y="766"/>
                    <a:pt x="1581" y="768"/>
                  </a:cubicBezTo>
                  <a:lnTo>
                    <a:pt x="1638" y="768"/>
                  </a:lnTo>
                  <a:lnTo>
                    <a:pt x="1638" y="776"/>
                  </a:lnTo>
                  <a:cubicBezTo>
                    <a:pt x="1678" y="776"/>
                    <a:pt x="1719" y="776"/>
                    <a:pt x="1760" y="768"/>
                  </a:cubicBezTo>
                  <a:cubicBezTo>
                    <a:pt x="1824" y="760"/>
                    <a:pt x="1824" y="760"/>
                    <a:pt x="1760" y="760"/>
                  </a:cubicBezTo>
                  <a:cubicBezTo>
                    <a:pt x="1824" y="752"/>
                    <a:pt x="1824" y="744"/>
                    <a:pt x="1824" y="736"/>
                  </a:cubicBezTo>
                  <a:cubicBezTo>
                    <a:pt x="1824" y="728"/>
                    <a:pt x="1824" y="712"/>
                    <a:pt x="1889" y="712"/>
                  </a:cubicBezTo>
                  <a:cubicBezTo>
                    <a:pt x="1889" y="703"/>
                    <a:pt x="1889" y="695"/>
                    <a:pt x="1824" y="695"/>
                  </a:cubicBezTo>
                  <a:lnTo>
                    <a:pt x="1768" y="695"/>
                  </a:lnTo>
                  <a:cubicBezTo>
                    <a:pt x="1889" y="687"/>
                    <a:pt x="1954" y="630"/>
                    <a:pt x="1833" y="630"/>
                  </a:cubicBezTo>
                  <a:lnTo>
                    <a:pt x="1833" y="622"/>
                  </a:lnTo>
                  <a:cubicBezTo>
                    <a:pt x="1897" y="614"/>
                    <a:pt x="1897" y="590"/>
                    <a:pt x="1841" y="582"/>
                  </a:cubicBezTo>
                  <a:cubicBezTo>
                    <a:pt x="1841" y="582"/>
                    <a:pt x="1841" y="574"/>
                    <a:pt x="1841" y="566"/>
                  </a:cubicBezTo>
                  <a:cubicBezTo>
                    <a:pt x="1905" y="558"/>
                    <a:pt x="1905" y="558"/>
                    <a:pt x="1841" y="549"/>
                  </a:cubicBezTo>
                  <a:lnTo>
                    <a:pt x="1784" y="549"/>
                  </a:lnTo>
                  <a:cubicBezTo>
                    <a:pt x="1841" y="549"/>
                    <a:pt x="1849" y="541"/>
                    <a:pt x="1849" y="525"/>
                  </a:cubicBezTo>
                  <a:cubicBezTo>
                    <a:pt x="1849" y="509"/>
                    <a:pt x="1849" y="509"/>
                    <a:pt x="1792" y="509"/>
                  </a:cubicBezTo>
                  <a:cubicBezTo>
                    <a:pt x="1727" y="493"/>
                    <a:pt x="1792" y="493"/>
                    <a:pt x="1849" y="493"/>
                  </a:cubicBezTo>
                  <a:cubicBezTo>
                    <a:pt x="1970" y="493"/>
                    <a:pt x="1970" y="485"/>
                    <a:pt x="1792" y="485"/>
                  </a:cubicBezTo>
                  <a:cubicBezTo>
                    <a:pt x="1670" y="476"/>
                    <a:pt x="1670" y="468"/>
                    <a:pt x="1735" y="468"/>
                  </a:cubicBezTo>
                  <a:cubicBezTo>
                    <a:pt x="1792" y="468"/>
                    <a:pt x="1792" y="476"/>
                    <a:pt x="1792" y="476"/>
                  </a:cubicBezTo>
                  <a:lnTo>
                    <a:pt x="1914" y="476"/>
                  </a:lnTo>
                  <a:cubicBezTo>
                    <a:pt x="1914" y="476"/>
                    <a:pt x="1914" y="476"/>
                    <a:pt x="1849" y="468"/>
                  </a:cubicBezTo>
                  <a:cubicBezTo>
                    <a:pt x="1849" y="468"/>
                    <a:pt x="1849" y="468"/>
                    <a:pt x="1792" y="460"/>
                  </a:cubicBezTo>
                  <a:lnTo>
                    <a:pt x="1614" y="460"/>
                  </a:lnTo>
                  <a:cubicBezTo>
                    <a:pt x="1595" y="463"/>
                    <a:pt x="1582" y="464"/>
                    <a:pt x="1574" y="464"/>
                  </a:cubicBezTo>
                  <a:cubicBezTo>
                    <a:pt x="1557" y="464"/>
                    <a:pt x="1557" y="460"/>
                    <a:pt x="1557" y="460"/>
                  </a:cubicBezTo>
                  <a:cubicBezTo>
                    <a:pt x="1614" y="452"/>
                    <a:pt x="1670" y="452"/>
                    <a:pt x="1735" y="452"/>
                  </a:cubicBezTo>
                  <a:cubicBezTo>
                    <a:pt x="1776" y="460"/>
                    <a:pt x="1816" y="460"/>
                    <a:pt x="1857" y="460"/>
                  </a:cubicBezTo>
                  <a:cubicBezTo>
                    <a:pt x="1914" y="460"/>
                    <a:pt x="1792" y="436"/>
                    <a:pt x="1678" y="436"/>
                  </a:cubicBezTo>
                  <a:lnTo>
                    <a:pt x="1735" y="436"/>
                  </a:lnTo>
                  <a:cubicBezTo>
                    <a:pt x="1792" y="436"/>
                    <a:pt x="1800" y="428"/>
                    <a:pt x="1800" y="412"/>
                  </a:cubicBezTo>
                  <a:cubicBezTo>
                    <a:pt x="1800" y="403"/>
                    <a:pt x="1800" y="403"/>
                    <a:pt x="1743" y="403"/>
                  </a:cubicBezTo>
                  <a:cubicBezTo>
                    <a:pt x="1703" y="403"/>
                    <a:pt x="1662" y="403"/>
                    <a:pt x="1622" y="395"/>
                  </a:cubicBezTo>
                  <a:cubicBezTo>
                    <a:pt x="1581" y="403"/>
                    <a:pt x="1541" y="403"/>
                    <a:pt x="1500" y="403"/>
                  </a:cubicBezTo>
                  <a:cubicBezTo>
                    <a:pt x="1500" y="403"/>
                    <a:pt x="1565" y="395"/>
                    <a:pt x="1622" y="387"/>
                  </a:cubicBezTo>
                  <a:cubicBezTo>
                    <a:pt x="1743" y="379"/>
                    <a:pt x="1800" y="371"/>
                    <a:pt x="1800" y="355"/>
                  </a:cubicBezTo>
                  <a:cubicBezTo>
                    <a:pt x="1808" y="347"/>
                    <a:pt x="1808" y="331"/>
                    <a:pt x="1865" y="331"/>
                  </a:cubicBezTo>
                  <a:cubicBezTo>
                    <a:pt x="1865" y="322"/>
                    <a:pt x="1865" y="314"/>
                    <a:pt x="1808" y="314"/>
                  </a:cubicBezTo>
                  <a:lnTo>
                    <a:pt x="1808" y="306"/>
                  </a:lnTo>
                  <a:cubicBezTo>
                    <a:pt x="1873" y="306"/>
                    <a:pt x="1873" y="298"/>
                    <a:pt x="1808" y="298"/>
                  </a:cubicBezTo>
                  <a:cubicBezTo>
                    <a:pt x="1751" y="290"/>
                    <a:pt x="1808" y="290"/>
                    <a:pt x="1808" y="282"/>
                  </a:cubicBezTo>
                  <a:cubicBezTo>
                    <a:pt x="1869" y="278"/>
                    <a:pt x="1899" y="276"/>
                    <a:pt x="1892" y="276"/>
                  </a:cubicBezTo>
                  <a:cubicBezTo>
                    <a:pt x="1885" y="276"/>
                    <a:pt x="1841" y="278"/>
                    <a:pt x="1751" y="282"/>
                  </a:cubicBezTo>
                  <a:cubicBezTo>
                    <a:pt x="1745" y="281"/>
                    <a:pt x="1739" y="280"/>
                    <a:pt x="1732" y="279"/>
                  </a:cubicBezTo>
                  <a:lnTo>
                    <a:pt x="1732" y="279"/>
                  </a:lnTo>
                  <a:cubicBezTo>
                    <a:pt x="1827" y="272"/>
                    <a:pt x="1860" y="266"/>
                    <a:pt x="1751" y="266"/>
                  </a:cubicBezTo>
                  <a:cubicBezTo>
                    <a:pt x="1751" y="258"/>
                    <a:pt x="1751" y="258"/>
                    <a:pt x="1816" y="249"/>
                  </a:cubicBezTo>
                  <a:cubicBezTo>
                    <a:pt x="1873" y="249"/>
                    <a:pt x="1873" y="249"/>
                    <a:pt x="1760" y="241"/>
                  </a:cubicBezTo>
                  <a:cubicBezTo>
                    <a:pt x="1638" y="241"/>
                    <a:pt x="1638" y="233"/>
                    <a:pt x="1760" y="233"/>
                  </a:cubicBezTo>
                  <a:cubicBezTo>
                    <a:pt x="1881" y="225"/>
                    <a:pt x="1881" y="209"/>
                    <a:pt x="1816" y="209"/>
                  </a:cubicBezTo>
                  <a:cubicBezTo>
                    <a:pt x="1703" y="209"/>
                    <a:pt x="1703" y="193"/>
                    <a:pt x="1760" y="193"/>
                  </a:cubicBezTo>
                  <a:cubicBezTo>
                    <a:pt x="1824" y="185"/>
                    <a:pt x="1824" y="185"/>
                    <a:pt x="1760" y="176"/>
                  </a:cubicBezTo>
                  <a:cubicBezTo>
                    <a:pt x="1824" y="176"/>
                    <a:pt x="1881" y="168"/>
                    <a:pt x="1824" y="168"/>
                  </a:cubicBezTo>
                  <a:cubicBezTo>
                    <a:pt x="1824" y="168"/>
                    <a:pt x="1824" y="165"/>
                    <a:pt x="1808" y="165"/>
                  </a:cubicBezTo>
                  <a:cubicBezTo>
                    <a:pt x="1799" y="165"/>
                    <a:pt x="1787" y="166"/>
                    <a:pt x="1768" y="168"/>
                  </a:cubicBezTo>
                  <a:lnTo>
                    <a:pt x="1646" y="160"/>
                  </a:lnTo>
                  <a:cubicBezTo>
                    <a:pt x="1626" y="164"/>
                    <a:pt x="1605" y="166"/>
                    <a:pt x="1585" y="166"/>
                  </a:cubicBezTo>
                  <a:cubicBezTo>
                    <a:pt x="1565" y="166"/>
                    <a:pt x="1545" y="164"/>
                    <a:pt x="1524" y="160"/>
                  </a:cubicBezTo>
                  <a:cubicBezTo>
                    <a:pt x="1468" y="160"/>
                    <a:pt x="1524" y="144"/>
                    <a:pt x="1711" y="136"/>
                  </a:cubicBezTo>
                  <a:lnTo>
                    <a:pt x="1824" y="128"/>
                  </a:lnTo>
                  <a:lnTo>
                    <a:pt x="1711" y="128"/>
                  </a:lnTo>
                  <a:cubicBezTo>
                    <a:pt x="1711" y="128"/>
                    <a:pt x="1711" y="120"/>
                    <a:pt x="1768" y="120"/>
                  </a:cubicBezTo>
                  <a:lnTo>
                    <a:pt x="1833" y="120"/>
                  </a:lnTo>
                  <a:cubicBezTo>
                    <a:pt x="1833" y="120"/>
                    <a:pt x="1833" y="112"/>
                    <a:pt x="1768" y="112"/>
                  </a:cubicBezTo>
                  <a:lnTo>
                    <a:pt x="1711" y="112"/>
                  </a:lnTo>
                  <a:cubicBezTo>
                    <a:pt x="1833" y="103"/>
                    <a:pt x="1833" y="103"/>
                    <a:pt x="1711" y="95"/>
                  </a:cubicBezTo>
                  <a:cubicBezTo>
                    <a:pt x="1751" y="95"/>
                    <a:pt x="1792" y="87"/>
                    <a:pt x="1833" y="79"/>
                  </a:cubicBezTo>
                  <a:lnTo>
                    <a:pt x="1776" y="79"/>
                  </a:lnTo>
                  <a:cubicBezTo>
                    <a:pt x="1654" y="79"/>
                    <a:pt x="1654" y="79"/>
                    <a:pt x="1711" y="71"/>
                  </a:cubicBezTo>
                  <a:cubicBezTo>
                    <a:pt x="1776" y="71"/>
                    <a:pt x="1776" y="71"/>
                    <a:pt x="1719" y="63"/>
                  </a:cubicBezTo>
                  <a:cubicBezTo>
                    <a:pt x="1719" y="55"/>
                    <a:pt x="1719" y="47"/>
                    <a:pt x="1776" y="47"/>
                  </a:cubicBezTo>
                  <a:cubicBezTo>
                    <a:pt x="1719" y="39"/>
                    <a:pt x="1719" y="39"/>
                    <a:pt x="1776" y="31"/>
                  </a:cubicBezTo>
                  <a:cubicBezTo>
                    <a:pt x="1841" y="31"/>
                    <a:pt x="1841" y="31"/>
                    <a:pt x="1776" y="22"/>
                  </a:cubicBezTo>
                  <a:cubicBezTo>
                    <a:pt x="1719" y="22"/>
                    <a:pt x="1662" y="22"/>
                    <a:pt x="1597" y="31"/>
                  </a:cubicBezTo>
                  <a:lnTo>
                    <a:pt x="1541" y="31"/>
                  </a:lnTo>
                  <a:lnTo>
                    <a:pt x="1541" y="22"/>
                  </a:lnTo>
                  <a:cubicBezTo>
                    <a:pt x="1541" y="22"/>
                    <a:pt x="1541" y="14"/>
                    <a:pt x="1484" y="6"/>
                  </a:cubicBezTo>
                  <a:cubicBezTo>
                    <a:pt x="1451" y="2"/>
                    <a:pt x="1405" y="0"/>
                    <a:pt x="13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7" name="Google Shape;8857;p32"/>
            <p:cNvSpPr/>
            <p:nvPr/>
          </p:nvSpPr>
          <p:spPr>
            <a:xfrm>
              <a:off x="4622963" y="2534404"/>
              <a:ext cx="37061" cy="106355"/>
            </a:xfrm>
            <a:custGeom>
              <a:avLst/>
              <a:gdLst/>
              <a:ahLst/>
              <a:cxnLst/>
              <a:rect l="l" t="t" r="r" b="b"/>
              <a:pathLst>
                <a:path w="2150" h="6170" extrusionOk="0">
                  <a:moveTo>
                    <a:pt x="519" y="110"/>
                  </a:moveTo>
                  <a:lnTo>
                    <a:pt x="519" y="118"/>
                  </a:lnTo>
                  <a:cubicBezTo>
                    <a:pt x="542" y="124"/>
                    <a:pt x="569" y="130"/>
                    <a:pt x="598" y="130"/>
                  </a:cubicBezTo>
                  <a:cubicBezTo>
                    <a:pt x="609" y="130"/>
                    <a:pt x="621" y="129"/>
                    <a:pt x="633" y="126"/>
                  </a:cubicBezTo>
                  <a:lnTo>
                    <a:pt x="633" y="118"/>
                  </a:lnTo>
                  <a:cubicBezTo>
                    <a:pt x="592" y="118"/>
                    <a:pt x="552" y="110"/>
                    <a:pt x="519" y="110"/>
                  </a:cubicBezTo>
                  <a:close/>
                  <a:moveTo>
                    <a:pt x="1468" y="126"/>
                  </a:moveTo>
                  <a:cubicBezTo>
                    <a:pt x="1533" y="126"/>
                    <a:pt x="1533" y="135"/>
                    <a:pt x="1533" y="143"/>
                  </a:cubicBezTo>
                  <a:cubicBezTo>
                    <a:pt x="1533" y="151"/>
                    <a:pt x="1533" y="151"/>
                    <a:pt x="1468" y="151"/>
                  </a:cubicBezTo>
                  <a:cubicBezTo>
                    <a:pt x="1468" y="151"/>
                    <a:pt x="1411" y="143"/>
                    <a:pt x="1411" y="135"/>
                  </a:cubicBezTo>
                  <a:lnTo>
                    <a:pt x="1468" y="126"/>
                  </a:lnTo>
                  <a:close/>
                  <a:moveTo>
                    <a:pt x="1500" y="210"/>
                  </a:moveTo>
                  <a:cubicBezTo>
                    <a:pt x="1525" y="210"/>
                    <a:pt x="1525" y="214"/>
                    <a:pt x="1525" y="224"/>
                  </a:cubicBezTo>
                  <a:cubicBezTo>
                    <a:pt x="1525" y="232"/>
                    <a:pt x="1525" y="240"/>
                    <a:pt x="1468" y="240"/>
                  </a:cubicBezTo>
                  <a:lnTo>
                    <a:pt x="1468" y="232"/>
                  </a:lnTo>
                  <a:cubicBezTo>
                    <a:pt x="1506" y="232"/>
                    <a:pt x="1493" y="228"/>
                    <a:pt x="1461" y="228"/>
                  </a:cubicBezTo>
                  <a:cubicBezTo>
                    <a:pt x="1445" y="228"/>
                    <a:pt x="1425" y="229"/>
                    <a:pt x="1403" y="232"/>
                  </a:cubicBezTo>
                  <a:lnTo>
                    <a:pt x="1282" y="232"/>
                  </a:lnTo>
                  <a:cubicBezTo>
                    <a:pt x="1322" y="216"/>
                    <a:pt x="1363" y="216"/>
                    <a:pt x="1403" y="216"/>
                  </a:cubicBezTo>
                  <a:cubicBezTo>
                    <a:pt x="1454" y="212"/>
                    <a:pt x="1483" y="210"/>
                    <a:pt x="1500" y="210"/>
                  </a:cubicBezTo>
                  <a:close/>
                  <a:moveTo>
                    <a:pt x="1825" y="240"/>
                  </a:moveTo>
                  <a:lnTo>
                    <a:pt x="1768" y="248"/>
                  </a:lnTo>
                  <a:lnTo>
                    <a:pt x="1768" y="256"/>
                  </a:lnTo>
                  <a:cubicBezTo>
                    <a:pt x="1825" y="256"/>
                    <a:pt x="1825" y="256"/>
                    <a:pt x="1825" y="248"/>
                  </a:cubicBezTo>
                  <a:lnTo>
                    <a:pt x="1825" y="240"/>
                  </a:lnTo>
                  <a:close/>
                  <a:moveTo>
                    <a:pt x="1200" y="621"/>
                  </a:moveTo>
                  <a:cubicBezTo>
                    <a:pt x="1241" y="621"/>
                    <a:pt x="1282" y="629"/>
                    <a:pt x="1322" y="645"/>
                  </a:cubicBezTo>
                  <a:cubicBezTo>
                    <a:pt x="1305" y="649"/>
                    <a:pt x="1288" y="651"/>
                    <a:pt x="1272" y="651"/>
                  </a:cubicBezTo>
                  <a:cubicBezTo>
                    <a:pt x="1248" y="651"/>
                    <a:pt x="1224" y="647"/>
                    <a:pt x="1200" y="637"/>
                  </a:cubicBezTo>
                  <a:cubicBezTo>
                    <a:pt x="1200" y="629"/>
                    <a:pt x="1200" y="621"/>
                    <a:pt x="1200" y="621"/>
                  </a:cubicBezTo>
                  <a:close/>
                  <a:moveTo>
                    <a:pt x="1144" y="662"/>
                  </a:moveTo>
                  <a:cubicBezTo>
                    <a:pt x="1079" y="662"/>
                    <a:pt x="1079" y="670"/>
                    <a:pt x="1079" y="686"/>
                  </a:cubicBezTo>
                  <a:cubicBezTo>
                    <a:pt x="1079" y="694"/>
                    <a:pt x="1136" y="702"/>
                    <a:pt x="1136" y="702"/>
                  </a:cubicBezTo>
                  <a:cubicBezTo>
                    <a:pt x="1200" y="702"/>
                    <a:pt x="1200" y="694"/>
                    <a:pt x="1200" y="686"/>
                  </a:cubicBezTo>
                  <a:cubicBezTo>
                    <a:pt x="1257" y="670"/>
                    <a:pt x="1200" y="670"/>
                    <a:pt x="1144" y="670"/>
                  </a:cubicBezTo>
                  <a:lnTo>
                    <a:pt x="1144" y="662"/>
                  </a:lnTo>
                  <a:close/>
                  <a:moveTo>
                    <a:pt x="1541" y="978"/>
                  </a:moveTo>
                  <a:cubicBezTo>
                    <a:pt x="1598" y="978"/>
                    <a:pt x="1598" y="986"/>
                    <a:pt x="1598" y="994"/>
                  </a:cubicBezTo>
                  <a:lnTo>
                    <a:pt x="1541" y="994"/>
                  </a:lnTo>
                  <a:lnTo>
                    <a:pt x="1476" y="986"/>
                  </a:lnTo>
                  <a:lnTo>
                    <a:pt x="1541" y="978"/>
                  </a:lnTo>
                  <a:close/>
                  <a:moveTo>
                    <a:pt x="1241" y="1002"/>
                  </a:moveTo>
                  <a:lnTo>
                    <a:pt x="1355" y="1010"/>
                  </a:lnTo>
                  <a:cubicBezTo>
                    <a:pt x="1533" y="1026"/>
                    <a:pt x="1533" y="1026"/>
                    <a:pt x="1419" y="1026"/>
                  </a:cubicBezTo>
                  <a:cubicBezTo>
                    <a:pt x="1402" y="1029"/>
                    <a:pt x="1385" y="1030"/>
                    <a:pt x="1369" y="1030"/>
                  </a:cubicBezTo>
                  <a:cubicBezTo>
                    <a:pt x="1324" y="1030"/>
                    <a:pt x="1283" y="1022"/>
                    <a:pt x="1241" y="1010"/>
                  </a:cubicBezTo>
                  <a:lnTo>
                    <a:pt x="1241" y="1002"/>
                  </a:lnTo>
                  <a:close/>
                  <a:moveTo>
                    <a:pt x="1468" y="1172"/>
                  </a:moveTo>
                  <a:cubicBezTo>
                    <a:pt x="1525" y="1172"/>
                    <a:pt x="1590" y="1172"/>
                    <a:pt x="1646" y="1180"/>
                  </a:cubicBezTo>
                  <a:cubicBezTo>
                    <a:pt x="1680" y="1190"/>
                    <a:pt x="1693" y="1194"/>
                    <a:pt x="1675" y="1194"/>
                  </a:cubicBezTo>
                  <a:cubicBezTo>
                    <a:pt x="1661" y="1194"/>
                    <a:pt x="1632" y="1192"/>
                    <a:pt x="1582" y="1189"/>
                  </a:cubicBezTo>
                  <a:lnTo>
                    <a:pt x="1468" y="1172"/>
                  </a:lnTo>
                  <a:close/>
                  <a:moveTo>
                    <a:pt x="1282" y="1229"/>
                  </a:moveTo>
                  <a:cubicBezTo>
                    <a:pt x="1322" y="1229"/>
                    <a:pt x="1363" y="1237"/>
                    <a:pt x="1403" y="1237"/>
                  </a:cubicBezTo>
                  <a:lnTo>
                    <a:pt x="1403" y="1245"/>
                  </a:lnTo>
                  <a:cubicBezTo>
                    <a:pt x="1391" y="1248"/>
                    <a:pt x="1379" y="1249"/>
                    <a:pt x="1368" y="1249"/>
                  </a:cubicBezTo>
                  <a:cubicBezTo>
                    <a:pt x="1339" y="1249"/>
                    <a:pt x="1310" y="1243"/>
                    <a:pt x="1282" y="1237"/>
                  </a:cubicBezTo>
                  <a:lnTo>
                    <a:pt x="1282" y="1229"/>
                  </a:lnTo>
                  <a:close/>
                  <a:moveTo>
                    <a:pt x="1158" y="1373"/>
                  </a:moveTo>
                  <a:cubicBezTo>
                    <a:pt x="1174" y="1373"/>
                    <a:pt x="1217" y="1385"/>
                    <a:pt x="1217" y="1391"/>
                  </a:cubicBezTo>
                  <a:lnTo>
                    <a:pt x="1152" y="1391"/>
                  </a:lnTo>
                  <a:cubicBezTo>
                    <a:pt x="1160" y="1383"/>
                    <a:pt x="1095" y="1375"/>
                    <a:pt x="1160" y="1375"/>
                  </a:cubicBezTo>
                  <a:lnTo>
                    <a:pt x="1152" y="1375"/>
                  </a:lnTo>
                  <a:cubicBezTo>
                    <a:pt x="1152" y="1373"/>
                    <a:pt x="1154" y="1373"/>
                    <a:pt x="1158" y="1373"/>
                  </a:cubicBezTo>
                  <a:close/>
                  <a:moveTo>
                    <a:pt x="1452" y="1432"/>
                  </a:moveTo>
                  <a:cubicBezTo>
                    <a:pt x="1492" y="1432"/>
                    <a:pt x="1533" y="1432"/>
                    <a:pt x="1573" y="1440"/>
                  </a:cubicBezTo>
                  <a:cubicBezTo>
                    <a:pt x="1614" y="1446"/>
                    <a:pt x="1593" y="1451"/>
                    <a:pt x="1537" y="1451"/>
                  </a:cubicBezTo>
                  <a:cubicBezTo>
                    <a:pt x="1514" y="1451"/>
                    <a:pt x="1485" y="1450"/>
                    <a:pt x="1452" y="1448"/>
                  </a:cubicBezTo>
                  <a:cubicBezTo>
                    <a:pt x="1452" y="1440"/>
                    <a:pt x="1452" y="1440"/>
                    <a:pt x="1452" y="1432"/>
                  </a:cubicBezTo>
                  <a:close/>
                  <a:moveTo>
                    <a:pt x="1565" y="1505"/>
                  </a:moveTo>
                  <a:cubicBezTo>
                    <a:pt x="1565" y="1513"/>
                    <a:pt x="1565" y="1513"/>
                    <a:pt x="1509" y="1513"/>
                  </a:cubicBezTo>
                  <a:lnTo>
                    <a:pt x="1509" y="1505"/>
                  </a:lnTo>
                  <a:close/>
                  <a:moveTo>
                    <a:pt x="1744" y="1578"/>
                  </a:moveTo>
                  <a:cubicBezTo>
                    <a:pt x="1703" y="1578"/>
                    <a:pt x="1663" y="1586"/>
                    <a:pt x="1622" y="1586"/>
                  </a:cubicBezTo>
                  <a:cubicBezTo>
                    <a:pt x="1622" y="1594"/>
                    <a:pt x="1679" y="1594"/>
                    <a:pt x="1679" y="1594"/>
                  </a:cubicBezTo>
                  <a:cubicBezTo>
                    <a:pt x="1679" y="1594"/>
                    <a:pt x="1744" y="1594"/>
                    <a:pt x="1744" y="1586"/>
                  </a:cubicBezTo>
                  <a:lnTo>
                    <a:pt x="1744" y="1578"/>
                  </a:lnTo>
                  <a:close/>
                  <a:moveTo>
                    <a:pt x="1322" y="1626"/>
                  </a:moveTo>
                  <a:cubicBezTo>
                    <a:pt x="1379" y="1626"/>
                    <a:pt x="1379" y="1634"/>
                    <a:pt x="1379" y="1634"/>
                  </a:cubicBezTo>
                  <a:cubicBezTo>
                    <a:pt x="1379" y="1643"/>
                    <a:pt x="1379" y="1643"/>
                    <a:pt x="1314" y="1643"/>
                  </a:cubicBezTo>
                  <a:cubicBezTo>
                    <a:pt x="1314" y="1643"/>
                    <a:pt x="1257" y="1643"/>
                    <a:pt x="1257" y="1634"/>
                  </a:cubicBezTo>
                  <a:cubicBezTo>
                    <a:pt x="1257" y="1634"/>
                    <a:pt x="1322" y="1626"/>
                    <a:pt x="1322" y="1626"/>
                  </a:cubicBezTo>
                  <a:close/>
                  <a:moveTo>
                    <a:pt x="2142" y="1709"/>
                  </a:moveTo>
                  <a:cubicBezTo>
                    <a:pt x="2135" y="1709"/>
                    <a:pt x="2121" y="1712"/>
                    <a:pt x="2092" y="1716"/>
                  </a:cubicBezTo>
                  <a:lnTo>
                    <a:pt x="2092" y="1724"/>
                  </a:lnTo>
                  <a:cubicBezTo>
                    <a:pt x="2149" y="1724"/>
                    <a:pt x="2149" y="1724"/>
                    <a:pt x="2149" y="1716"/>
                  </a:cubicBezTo>
                  <a:cubicBezTo>
                    <a:pt x="2149" y="1712"/>
                    <a:pt x="2149" y="1709"/>
                    <a:pt x="2142" y="1709"/>
                  </a:cubicBezTo>
                  <a:close/>
                  <a:moveTo>
                    <a:pt x="57" y="1716"/>
                  </a:moveTo>
                  <a:cubicBezTo>
                    <a:pt x="1" y="1716"/>
                    <a:pt x="1" y="1724"/>
                    <a:pt x="114" y="1732"/>
                  </a:cubicBezTo>
                  <a:cubicBezTo>
                    <a:pt x="179" y="1732"/>
                    <a:pt x="179" y="1732"/>
                    <a:pt x="179" y="1724"/>
                  </a:cubicBezTo>
                  <a:cubicBezTo>
                    <a:pt x="138" y="1724"/>
                    <a:pt x="98" y="1716"/>
                    <a:pt x="57" y="1716"/>
                  </a:cubicBezTo>
                  <a:close/>
                  <a:moveTo>
                    <a:pt x="1359" y="1759"/>
                  </a:moveTo>
                  <a:cubicBezTo>
                    <a:pt x="1371" y="1759"/>
                    <a:pt x="1371" y="1763"/>
                    <a:pt x="1371" y="1772"/>
                  </a:cubicBezTo>
                  <a:cubicBezTo>
                    <a:pt x="1371" y="1780"/>
                    <a:pt x="1314" y="1780"/>
                    <a:pt x="1314" y="1780"/>
                  </a:cubicBezTo>
                  <a:cubicBezTo>
                    <a:pt x="1249" y="1780"/>
                    <a:pt x="1314" y="1772"/>
                    <a:pt x="1314" y="1764"/>
                  </a:cubicBezTo>
                  <a:cubicBezTo>
                    <a:pt x="1337" y="1761"/>
                    <a:pt x="1351" y="1759"/>
                    <a:pt x="1359" y="1759"/>
                  </a:cubicBezTo>
                  <a:close/>
                  <a:moveTo>
                    <a:pt x="1484" y="1886"/>
                  </a:moveTo>
                  <a:cubicBezTo>
                    <a:pt x="1541" y="1886"/>
                    <a:pt x="1541" y="1894"/>
                    <a:pt x="1419" y="1902"/>
                  </a:cubicBezTo>
                  <a:cubicBezTo>
                    <a:pt x="1363" y="1902"/>
                    <a:pt x="1363" y="1902"/>
                    <a:pt x="1363" y="1894"/>
                  </a:cubicBezTo>
                  <a:cubicBezTo>
                    <a:pt x="1403" y="1886"/>
                    <a:pt x="1444" y="1886"/>
                    <a:pt x="1484" y="1886"/>
                  </a:cubicBezTo>
                  <a:close/>
                  <a:moveTo>
                    <a:pt x="1419" y="1934"/>
                  </a:moveTo>
                  <a:lnTo>
                    <a:pt x="1476" y="1943"/>
                  </a:lnTo>
                  <a:lnTo>
                    <a:pt x="1476" y="1951"/>
                  </a:lnTo>
                  <a:cubicBezTo>
                    <a:pt x="1436" y="1951"/>
                    <a:pt x="1403" y="1951"/>
                    <a:pt x="1363" y="1943"/>
                  </a:cubicBezTo>
                  <a:lnTo>
                    <a:pt x="1419" y="1934"/>
                  </a:lnTo>
                  <a:close/>
                  <a:moveTo>
                    <a:pt x="1273" y="2405"/>
                  </a:moveTo>
                  <a:lnTo>
                    <a:pt x="1330" y="2413"/>
                  </a:lnTo>
                  <a:lnTo>
                    <a:pt x="1330" y="2421"/>
                  </a:lnTo>
                  <a:cubicBezTo>
                    <a:pt x="1318" y="2423"/>
                    <a:pt x="1306" y="2424"/>
                    <a:pt x="1295" y="2424"/>
                  </a:cubicBezTo>
                  <a:cubicBezTo>
                    <a:pt x="1266" y="2424"/>
                    <a:pt x="1237" y="2419"/>
                    <a:pt x="1209" y="2413"/>
                  </a:cubicBezTo>
                  <a:lnTo>
                    <a:pt x="1273" y="2405"/>
                  </a:lnTo>
                  <a:close/>
                  <a:moveTo>
                    <a:pt x="1290" y="2585"/>
                  </a:moveTo>
                  <a:cubicBezTo>
                    <a:pt x="1320" y="2585"/>
                    <a:pt x="1350" y="2587"/>
                    <a:pt x="1379" y="2591"/>
                  </a:cubicBezTo>
                  <a:cubicBezTo>
                    <a:pt x="1379" y="2599"/>
                    <a:pt x="1379" y="2599"/>
                    <a:pt x="1322" y="2599"/>
                  </a:cubicBezTo>
                  <a:cubicBezTo>
                    <a:pt x="1282" y="2599"/>
                    <a:pt x="1241" y="2591"/>
                    <a:pt x="1200" y="2591"/>
                  </a:cubicBezTo>
                  <a:cubicBezTo>
                    <a:pt x="1229" y="2587"/>
                    <a:pt x="1259" y="2585"/>
                    <a:pt x="1290" y="2585"/>
                  </a:cubicBezTo>
                  <a:close/>
                  <a:moveTo>
                    <a:pt x="1671" y="2705"/>
                  </a:moveTo>
                  <a:cubicBezTo>
                    <a:pt x="1711" y="2705"/>
                    <a:pt x="1752" y="2713"/>
                    <a:pt x="1792" y="2713"/>
                  </a:cubicBezTo>
                  <a:lnTo>
                    <a:pt x="1792" y="2721"/>
                  </a:lnTo>
                  <a:cubicBezTo>
                    <a:pt x="1752" y="2721"/>
                    <a:pt x="1711" y="2721"/>
                    <a:pt x="1671" y="2713"/>
                  </a:cubicBezTo>
                  <a:lnTo>
                    <a:pt x="1671" y="2705"/>
                  </a:lnTo>
                  <a:close/>
                  <a:moveTo>
                    <a:pt x="1371" y="2802"/>
                  </a:moveTo>
                  <a:lnTo>
                    <a:pt x="1427" y="2810"/>
                  </a:lnTo>
                  <a:lnTo>
                    <a:pt x="1427" y="2818"/>
                  </a:lnTo>
                  <a:cubicBezTo>
                    <a:pt x="1387" y="2818"/>
                    <a:pt x="1346" y="2818"/>
                    <a:pt x="1306" y="2810"/>
                  </a:cubicBezTo>
                  <a:lnTo>
                    <a:pt x="1371" y="2802"/>
                  </a:lnTo>
                  <a:close/>
                  <a:moveTo>
                    <a:pt x="1309" y="3301"/>
                  </a:moveTo>
                  <a:cubicBezTo>
                    <a:pt x="1338" y="3301"/>
                    <a:pt x="1366" y="3307"/>
                    <a:pt x="1395" y="3313"/>
                  </a:cubicBezTo>
                  <a:cubicBezTo>
                    <a:pt x="1395" y="3329"/>
                    <a:pt x="1395" y="3329"/>
                    <a:pt x="1338" y="3329"/>
                  </a:cubicBezTo>
                  <a:cubicBezTo>
                    <a:pt x="1273" y="3329"/>
                    <a:pt x="1273" y="3313"/>
                    <a:pt x="1273" y="3305"/>
                  </a:cubicBezTo>
                  <a:cubicBezTo>
                    <a:pt x="1285" y="3302"/>
                    <a:pt x="1297" y="3301"/>
                    <a:pt x="1309" y="3301"/>
                  </a:cubicBezTo>
                  <a:close/>
                  <a:moveTo>
                    <a:pt x="1314" y="3605"/>
                  </a:moveTo>
                  <a:cubicBezTo>
                    <a:pt x="1355" y="3605"/>
                    <a:pt x="1395" y="3605"/>
                    <a:pt x="1436" y="3613"/>
                  </a:cubicBezTo>
                  <a:lnTo>
                    <a:pt x="1436" y="3621"/>
                  </a:lnTo>
                  <a:cubicBezTo>
                    <a:pt x="1395" y="3621"/>
                    <a:pt x="1355" y="3621"/>
                    <a:pt x="1314" y="3613"/>
                  </a:cubicBezTo>
                  <a:lnTo>
                    <a:pt x="1314" y="3605"/>
                  </a:lnTo>
                  <a:close/>
                  <a:moveTo>
                    <a:pt x="1695" y="4213"/>
                  </a:moveTo>
                  <a:cubicBezTo>
                    <a:pt x="1760" y="4213"/>
                    <a:pt x="1760" y="4221"/>
                    <a:pt x="1760" y="4221"/>
                  </a:cubicBezTo>
                  <a:cubicBezTo>
                    <a:pt x="1760" y="4229"/>
                    <a:pt x="1760" y="4229"/>
                    <a:pt x="1695" y="4229"/>
                  </a:cubicBezTo>
                  <a:cubicBezTo>
                    <a:pt x="1695" y="4229"/>
                    <a:pt x="1638" y="4229"/>
                    <a:pt x="1638" y="4221"/>
                  </a:cubicBezTo>
                  <a:lnTo>
                    <a:pt x="1695" y="4213"/>
                  </a:lnTo>
                  <a:close/>
                  <a:moveTo>
                    <a:pt x="1752" y="4302"/>
                  </a:moveTo>
                  <a:lnTo>
                    <a:pt x="1809" y="4310"/>
                  </a:lnTo>
                  <a:lnTo>
                    <a:pt x="1809" y="4318"/>
                  </a:lnTo>
                  <a:cubicBezTo>
                    <a:pt x="1776" y="4318"/>
                    <a:pt x="1736" y="4318"/>
                    <a:pt x="1695" y="4310"/>
                  </a:cubicBezTo>
                  <a:lnTo>
                    <a:pt x="1752" y="4302"/>
                  </a:lnTo>
                  <a:close/>
                  <a:moveTo>
                    <a:pt x="1343" y="4353"/>
                  </a:moveTo>
                  <a:cubicBezTo>
                    <a:pt x="1352" y="4353"/>
                    <a:pt x="1368" y="4355"/>
                    <a:pt x="1395" y="4359"/>
                  </a:cubicBezTo>
                  <a:lnTo>
                    <a:pt x="1387" y="4359"/>
                  </a:lnTo>
                  <a:cubicBezTo>
                    <a:pt x="1452" y="4367"/>
                    <a:pt x="1452" y="4375"/>
                    <a:pt x="1387" y="4375"/>
                  </a:cubicBezTo>
                  <a:cubicBezTo>
                    <a:pt x="1330" y="4375"/>
                    <a:pt x="1330" y="4375"/>
                    <a:pt x="1330" y="4367"/>
                  </a:cubicBezTo>
                  <a:cubicBezTo>
                    <a:pt x="1330" y="4357"/>
                    <a:pt x="1330" y="4353"/>
                    <a:pt x="1343" y="4353"/>
                  </a:cubicBezTo>
                  <a:close/>
                  <a:moveTo>
                    <a:pt x="1095" y="4399"/>
                  </a:moveTo>
                  <a:cubicBezTo>
                    <a:pt x="1091" y="4400"/>
                    <a:pt x="1088" y="4400"/>
                    <a:pt x="1085" y="4401"/>
                  </a:cubicBezTo>
                  <a:lnTo>
                    <a:pt x="1085" y="4401"/>
                  </a:lnTo>
                  <a:cubicBezTo>
                    <a:pt x="1095" y="4400"/>
                    <a:pt x="1109" y="4400"/>
                    <a:pt x="1127" y="4399"/>
                  </a:cubicBezTo>
                  <a:lnTo>
                    <a:pt x="1127" y="4399"/>
                  </a:lnTo>
                  <a:cubicBezTo>
                    <a:pt x="1117" y="4399"/>
                    <a:pt x="1107" y="4399"/>
                    <a:pt x="1095" y="4399"/>
                  </a:cubicBezTo>
                  <a:close/>
                  <a:moveTo>
                    <a:pt x="1085" y="4401"/>
                  </a:moveTo>
                  <a:lnTo>
                    <a:pt x="1085" y="4401"/>
                  </a:lnTo>
                  <a:cubicBezTo>
                    <a:pt x="1062" y="4402"/>
                    <a:pt x="1055" y="4403"/>
                    <a:pt x="1060" y="4403"/>
                  </a:cubicBezTo>
                  <a:cubicBezTo>
                    <a:pt x="1063" y="4403"/>
                    <a:pt x="1072" y="4402"/>
                    <a:pt x="1085" y="4401"/>
                  </a:cubicBezTo>
                  <a:close/>
                  <a:moveTo>
                    <a:pt x="1387" y="4415"/>
                  </a:moveTo>
                  <a:cubicBezTo>
                    <a:pt x="1387" y="4424"/>
                    <a:pt x="1387" y="4424"/>
                    <a:pt x="1330" y="4424"/>
                  </a:cubicBezTo>
                  <a:lnTo>
                    <a:pt x="1330" y="4415"/>
                  </a:lnTo>
                  <a:close/>
                  <a:moveTo>
                    <a:pt x="1273" y="4472"/>
                  </a:moveTo>
                  <a:cubicBezTo>
                    <a:pt x="1273" y="4476"/>
                    <a:pt x="1288" y="4478"/>
                    <a:pt x="1295" y="4478"/>
                  </a:cubicBezTo>
                  <a:cubicBezTo>
                    <a:pt x="1302" y="4478"/>
                    <a:pt x="1302" y="4476"/>
                    <a:pt x="1273" y="4472"/>
                  </a:cubicBezTo>
                  <a:close/>
                  <a:moveTo>
                    <a:pt x="1387" y="4480"/>
                  </a:moveTo>
                  <a:lnTo>
                    <a:pt x="1387" y="4488"/>
                  </a:lnTo>
                  <a:cubicBezTo>
                    <a:pt x="1387" y="4497"/>
                    <a:pt x="1387" y="4497"/>
                    <a:pt x="1322" y="4497"/>
                  </a:cubicBezTo>
                  <a:lnTo>
                    <a:pt x="1322" y="4488"/>
                  </a:lnTo>
                  <a:lnTo>
                    <a:pt x="1387" y="4480"/>
                  </a:lnTo>
                  <a:close/>
                  <a:moveTo>
                    <a:pt x="1500" y="4553"/>
                  </a:moveTo>
                  <a:lnTo>
                    <a:pt x="1500" y="4561"/>
                  </a:lnTo>
                  <a:cubicBezTo>
                    <a:pt x="1500" y="4569"/>
                    <a:pt x="1436" y="4569"/>
                    <a:pt x="1436" y="4569"/>
                  </a:cubicBezTo>
                  <a:cubicBezTo>
                    <a:pt x="1436" y="4569"/>
                    <a:pt x="1379" y="4569"/>
                    <a:pt x="1379" y="4561"/>
                  </a:cubicBezTo>
                  <a:cubicBezTo>
                    <a:pt x="1419" y="4561"/>
                    <a:pt x="1460" y="4561"/>
                    <a:pt x="1500" y="4553"/>
                  </a:cubicBezTo>
                  <a:close/>
                  <a:moveTo>
                    <a:pt x="1419" y="4845"/>
                  </a:moveTo>
                  <a:cubicBezTo>
                    <a:pt x="1476" y="4853"/>
                    <a:pt x="1541" y="4861"/>
                    <a:pt x="1476" y="4861"/>
                  </a:cubicBezTo>
                  <a:cubicBezTo>
                    <a:pt x="1444" y="4861"/>
                    <a:pt x="1403" y="4861"/>
                    <a:pt x="1363" y="4853"/>
                  </a:cubicBezTo>
                  <a:cubicBezTo>
                    <a:pt x="1363" y="4853"/>
                    <a:pt x="1298" y="4845"/>
                    <a:pt x="1363" y="4845"/>
                  </a:cubicBezTo>
                  <a:close/>
                  <a:moveTo>
                    <a:pt x="1598" y="5091"/>
                  </a:moveTo>
                  <a:cubicBezTo>
                    <a:pt x="1634" y="5091"/>
                    <a:pt x="1670" y="5095"/>
                    <a:pt x="1703" y="5105"/>
                  </a:cubicBezTo>
                  <a:cubicBezTo>
                    <a:pt x="1703" y="5109"/>
                    <a:pt x="1703" y="5111"/>
                    <a:pt x="1696" y="5111"/>
                  </a:cubicBezTo>
                  <a:cubicBezTo>
                    <a:pt x="1689" y="5111"/>
                    <a:pt x="1675" y="5109"/>
                    <a:pt x="1646" y="5105"/>
                  </a:cubicBezTo>
                  <a:cubicBezTo>
                    <a:pt x="1635" y="5107"/>
                    <a:pt x="1623" y="5108"/>
                    <a:pt x="1611" y="5108"/>
                  </a:cubicBezTo>
                  <a:cubicBezTo>
                    <a:pt x="1582" y="5108"/>
                    <a:pt x="1553" y="5102"/>
                    <a:pt x="1525" y="5096"/>
                  </a:cubicBezTo>
                  <a:cubicBezTo>
                    <a:pt x="1548" y="5093"/>
                    <a:pt x="1573" y="5091"/>
                    <a:pt x="1598" y="5091"/>
                  </a:cubicBezTo>
                  <a:close/>
                  <a:moveTo>
                    <a:pt x="1582" y="6110"/>
                  </a:moveTo>
                  <a:cubicBezTo>
                    <a:pt x="1622" y="6110"/>
                    <a:pt x="1663" y="6110"/>
                    <a:pt x="1703" y="6118"/>
                  </a:cubicBezTo>
                  <a:cubicBezTo>
                    <a:pt x="1760" y="6126"/>
                    <a:pt x="1760" y="6130"/>
                    <a:pt x="1731" y="6130"/>
                  </a:cubicBezTo>
                  <a:cubicBezTo>
                    <a:pt x="1701" y="6130"/>
                    <a:pt x="1642" y="6126"/>
                    <a:pt x="1582" y="6118"/>
                  </a:cubicBezTo>
                  <a:cubicBezTo>
                    <a:pt x="1460" y="6110"/>
                    <a:pt x="1460" y="6110"/>
                    <a:pt x="1582" y="6110"/>
                  </a:cubicBezTo>
                  <a:close/>
                  <a:moveTo>
                    <a:pt x="1374" y="1"/>
                  </a:moveTo>
                  <a:cubicBezTo>
                    <a:pt x="1344" y="1"/>
                    <a:pt x="1330" y="5"/>
                    <a:pt x="1363" y="13"/>
                  </a:cubicBezTo>
                  <a:lnTo>
                    <a:pt x="1298" y="21"/>
                  </a:lnTo>
                  <a:cubicBezTo>
                    <a:pt x="1119" y="21"/>
                    <a:pt x="1119" y="37"/>
                    <a:pt x="1298" y="37"/>
                  </a:cubicBezTo>
                  <a:cubicBezTo>
                    <a:pt x="1476" y="37"/>
                    <a:pt x="1476" y="37"/>
                    <a:pt x="1355" y="45"/>
                  </a:cubicBezTo>
                  <a:cubicBezTo>
                    <a:pt x="1241" y="45"/>
                    <a:pt x="1233" y="45"/>
                    <a:pt x="1233" y="53"/>
                  </a:cubicBezTo>
                  <a:cubicBezTo>
                    <a:pt x="1233" y="62"/>
                    <a:pt x="1233" y="62"/>
                    <a:pt x="1176" y="62"/>
                  </a:cubicBezTo>
                  <a:cubicBezTo>
                    <a:pt x="1136" y="62"/>
                    <a:pt x="1095" y="62"/>
                    <a:pt x="1055" y="78"/>
                  </a:cubicBezTo>
                  <a:cubicBezTo>
                    <a:pt x="1055" y="86"/>
                    <a:pt x="1055" y="86"/>
                    <a:pt x="1111" y="86"/>
                  </a:cubicBezTo>
                  <a:cubicBezTo>
                    <a:pt x="1124" y="84"/>
                    <a:pt x="1134" y="84"/>
                    <a:pt x="1141" y="84"/>
                  </a:cubicBezTo>
                  <a:cubicBezTo>
                    <a:pt x="1172" y="84"/>
                    <a:pt x="1153" y="96"/>
                    <a:pt x="1055" y="102"/>
                  </a:cubicBezTo>
                  <a:cubicBezTo>
                    <a:pt x="998" y="110"/>
                    <a:pt x="998" y="110"/>
                    <a:pt x="1111" y="110"/>
                  </a:cubicBezTo>
                  <a:cubicBezTo>
                    <a:pt x="1233" y="110"/>
                    <a:pt x="1233" y="118"/>
                    <a:pt x="1111" y="126"/>
                  </a:cubicBezTo>
                  <a:cubicBezTo>
                    <a:pt x="1111" y="126"/>
                    <a:pt x="1111" y="135"/>
                    <a:pt x="1111" y="143"/>
                  </a:cubicBezTo>
                  <a:cubicBezTo>
                    <a:pt x="1152" y="151"/>
                    <a:pt x="1192" y="151"/>
                    <a:pt x="1233" y="151"/>
                  </a:cubicBezTo>
                  <a:cubicBezTo>
                    <a:pt x="1346" y="151"/>
                    <a:pt x="1346" y="151"/>
                    <a:pt x="1290" y="159"/>
                  </a:cubicBezTo>
                  <a:cubicBezTo>
                    <a:pt x="1249" y="159"/>
                    <a:pt x="1209" y="167"/>
                    <a:pt x="1168" y="167"/>
                  </a:cubicBezTo>
                  <a:cubicBezTo>
                    <a:pt x="1111" y="167"/>
                    <a:pt x="1111" y="175"/>
                    <a:pt x="1111" y="183"/>
                  </a:cubicBezTo>
                  <a:cubicBezTo>
                    <a:pt x="1111" y="183"/>
                    <a:pt x="1111" y="199"/>
                    <a:pt x="1168" y="199"/>
                  </a:cubicBezTo>
                  <a:lnTo>
                    <a:pt x="1111" y="199"/>
                  </a:lnTo>
                  <a:cubicBezTo>
                    <a:pt x="1111" y="208"/>
                    <a:pt x="1046" y="208"/>
                    <a:pt x="1111" y="208"/>
                  </a:cubicBezTo>
                  <a:cubicBezTo>
                    <a:pt x="1111" y="208"/>
                    <a:pt x="1111" y="216"/>
                    <a:pt x="1046" y="232"/>
                  </a:cubicBezTo>
                  <a:cubicBezTo>
                    <a:pt x="1006" y="243"/>
                    <a:pt x="1051" y="255"/>
                    <a:pt x="1124" y="255"/>
                  </a:cubicBezTo>
                  <a:cubicBezTo>
                    <a:pt x="1154" y="255"/>
                    <a:pt x="1189" y="253"/>
                    <a:pt x="1225" y="248"/>
                  </a:cubicBezTo>
                  <a:cubicBezTo>
                    <a:pt x="1225" y="256"/>
                    <a:pt x="1282" y="256"/>
                    <a:pt x="1282" y="256"/>
                  </a:cubicBezTo>
                  <a:cubicBezTo>
                    <a:pt x="1346" y="256"/>
                    <a:pt x="1346" y="264"/>
                    <a:pt x="1346" y="272"/>
                  </a:cubicBezTo>
                  <a:lnTo>
                    <a:pt x="1225" y="272"/>
                  </a:lnTo>
                  <a:cubicBezTo>
                    <a:pt x="1191" y="271"/>
                    <a:pt x="1161" y="270"/>
                    <a:pt x="1136" y="270"/>
                  </a:cubicBezTo>
                  <a:cubicBezTo>
                    <a:pt x="1031" y="270"/>
                    <a:pt x="1016" y="282"/>
                    <a:pt x="1160" y="289"/>
                  </a:cubicBezTo>
                  <a:lnTo>
                    <a:pt x="1103" y="289"/>
                  </a:lnTo>
                  <a:cubicBezTo>
                    <a:pt x="1046" y="289"/>
                    <a:pt x="1046" y="297"/>
                    <a:pt x="1103" y="313"/>
                  </a:cubicBezTo>
                  <a:cubicBezTo>
                    <a:pt x="1143" y="319"/>
                    <a:pt x="1187" y="324"/>
                    <a:pt x="1230" y="324"/>
                  </a:cubicBezTo>
                  <a:cubicBezTo>
                    <a:pt x="1248" y="324"/>
                    <a:pt x="1265" y="323"/>
                    <a:pt x="1282" y="321"/>
                  </a:cubicBezTo>
                  <a:cubicBezTo>
                    <a:pt x="1338" y="321"/>
                    <a:pt x="1338" y="329"/>
                    <a:pt x="1338" y="329"/>
                  </a:cubicBezTo>
                  <a:cubicBezTo>
                    <a:pt x="1338" y="337"/>
                    <a:pt x="1338" y="337"/>
                    <a:pt x="1282" y="337"/>
                  </a:cubicBezTo>
                  <a:cubicBezTo>
                    <a:pt x="1160" y="337"/>
                    <a:pt x="1160" y="353"/>
                    <a:pt x="1282" y="362"/>
                  </a:cubicBezTo>
                  <a:lnTo>
                    <a:pt x="1217" y="362"/>
                  </a:lnTo>
                  <a:cubicBezTo>
                    <a:pt x="1160" y="362"/>
                    <a:pt x="1095" y="370"/>
                    <a:pt x="1160" y="402"/>
                  </a:cubicBezTo>
                  <a:cubicBezTo>
                    <a:pt x="1152" y="435"/>
                    <a:pt x="1152" y="459"/>
                    <a:pt x="1095" y="459"/>
                  </a:cubicBezTo>
                  <a:cubicBezTo>
                    <a:pt x="1030" y="459"/>
                    <a:pt x="1152" y="483"/>
                    <a:pt x="1273" y="499"/>
                  </a:cubicBezTo>
                  <a:cubicBezTo>
                    <a:pt x="1209" y="499"/>
                    <a:pt x="1209" y="508"/>
                    <a:pt x="1209" y="524"/>
                  </a:cubicBezTo>
                  <a:cubicBezTo>
                    <a:pt x="1209" y="540"/>
                    <a:pt x="1209" y="540"/>
                    <a:pt x="1152" y="540"/>
                  </a:cubicBezTo>
                  <a:cubicBezTo>
                    <a:pt x="1101" y="537"/>
                    <a:pt x="1072" y="535"/>
                    <a:pt x="1063" y="535"/>
                  </a:cubicBezTo>
                  <a:cubicBezTo>
                    <a:pt x="1051" y="535"/>
                    <a:pt x="1081" y="539"/>
                    <a:pt x="1152" y="548"/>
                  </a:cubicBezTo>
                  <a:cubicBezTo>
                    <a:pt x="1265" y="556"/>
                    <a:pt x="1209" y="580"/>
                    <a:pt x="1087" y="580"/>
                  </a:cubicBezTo>
                  <a:cubicBezTo>
                    <a:pt x="1030" y="580"/>
                    <a:pt x="1030" y="589"/>
                    <a:pt x="1022" y="597"/>
                  </a:cubicBezTo>
                  <a:cubicBezTo>
                    <a:pt x="1087" y="605"/>
                    <a:pt x="1087" y="621"/>
                    <a:pt x="1087" y="637"/>
                  </a:cubicBezTo>
                  <a:cubicBezTo>
                    <a:pt x="1079" y="662"/>
                    <a:pt x="1079" y="662"/>
                    <a:pt x="1200" y="662"/>
                  </a:cubicBezTo>
                  <a:cubicBezTo>
                    <a:pt x="1322" y="662"/>
                    <a:pt x="1322" y="670"/>
                    <a:pt x="1322" y="678"/>
                  </a:cubicBezTo>
                  <a:cubicBezTo>
                    <a:pt x="1322" y="686"/>
                    <a:pt x="1322" y="694"/>
                    <a:pt x="1257" y="694"/>
                  </a:cubicBezTo>
                  <a:cubicBezTo>
                    <a:pt x="1257" y="694"/>
                    <a:pt x="1200" y="702"/>
                    <a:pt x="1200" y="710"/>
                  </a:cubicBezTo>
                  <a:cubicBezTo>
                    <a:pt x="1200" y="718"/>
                    <a:pt x="1200" y="726"/>
                    <a:pt x="1136" y="726"/>
                  </a:cubicBezTo>
                  <a:cubicBezTo>
                    <a:pt x="1136" y="726"/>
                    <a:pt x="1079" y="735"/>
                    <a:pt x="1079" y="743"/>
                  </a:cubicBezTo>
                  <a:cubicBezTo>
                    <a:pt x="1079" y="759"/>
                    <a:pt x="1079" y="775"/>
                    <a:pt x="1014" y="775"/>
                  </a:cubicBezTo>
                  <a:cubicBezTo>
                    <a:pt x="1014" y="783"/>
                    <a:pt x="1014" y="783"/>
                    <a:pt x="1071" y="783"/>
                  </a:cubicBezTo>
                  <a:cubicBezTo>
                    <a:pt x="1136" y="783"/>
                    <a:pt x="1192" y="791"/>
                    <a:pt x="1136" y="816"/>
                  </a:cubicBezTo>
                  <a:cubicBezTo>
                    <a:pt x="1127" y="832"/>
                    <a:pt x="1127" y="856"/>
                    <a:pt x="1192" y="856"/>
                  </a:cubicBezTo>
                  <a:cubicBezTo>
                    <a:pt x="1192" y="864"/>
                    <a:pt x="1192" y="864"/>
                    <a:pt x="1127" y="864"/>
                  </a:cubicBezTo>
                  <a:cubicBezTo>
                    <a:pt x="1006" y="864"/>
                    <a:pt x="1006" y="872"/>
                    <a:pt x="1127" y="889"/>
                  </a:cubicBezTo>
                  <a:cubicBezTo>
                    <a:pt x="1184" y="889"/>
                    <a:pt x="1184" y="897"/>
                    <a:pt x="1127" y="905"/>
                  </a:cubicBezTo>
                  <a:cubicBezTo>
                    <a:pt x="1127" y="905"/>
                    <a:pt x="1127" y="913"/>
                    <a:pt x="1184" y="921"/>
                  </a:cubicBezTo>
                  <a:cubicBezTo>
                    <a:pt x="1241" y="929"/>
                    <a:pt x="1241" y="929"/>
                    <a:pt x="1184" y="945"/>
                  </a:cubicBezTo>
                  <a:cubicBezTo>
                    <a:pt x="1127" y="945"/>
                    <a:pt x="1127" y="945"/>
                    <a:pt x="1127" y="953"/>
                  </a:cubicBezTo>
                  <a:cubicBezTo>
                    <a:pt x="1184" y="970"/>
                    <a:pt x="1176" y="1051"/>
                    <a:pt x="1119" y="1059"/>
                  </a:cubicBezTo>
                  <a:cubicBezTo>
                    <a:pt x="1176" y="1067"/>
                    <a:pt x="1176" y="1067"/>
                    <a:pt x="1176" y="1075"/>
                  </a:cubicBezTo>
                  <a:cubicBezTo>
                    <a:pt x="1055" y="1083"/>
                    <a:pt x="1119" y="1083"/>
                    <a:pt x="1233" y="1083"/>
                  </a:cubicBezTo>
                  <a:lnTo>
                    <a:pt x="1233" y="1075"/>
                  </a:lnTo>
                  <a:cubicBezTo>
                    <a:pt x="1355" y="1075"/>
                    <a:pt x="1355" y="1091"/>
                    <a:pt x="1176" y="1091"/>
                  </a:cubicBezTo>
                  <a:cubicBezTo>
                    <a:pt x="1055" y="1099"/>
                    <a:pt x="1055" y="1099"/>
                    <a:pt x="1176" y="1107"/>
                  </a:cubicBezTo>
                  <a:cubicBezTo>
                    <a:pt x="1290" y="1116"/>
                    <a:pt x="1290" y="1124"/>
                    <a:pt x="1168" y="1132"/>
                  </a:cubicBezTo>
                  <a:cubicBezTo>
                    <a:pt x="1055" y="1132"/>
                    <a:pt x="1055" y="1132"/>
                    <a:pt x="1168" y="1140"/>
                  </a:cubicBezTo>
                  <a:cubicBezTo>
                    <a:pt x="1411" y="1156"/>
                    <a:pt x="1468" y="1172"/>
                    <a:pt x="1233" y="1172"/>
                  </a:cubicBezTo>
                  <a:cubicBezTo>
                    <a:pt x="1216" y="1170"/>
                    <a:pt x="1199" y="1169"/>
                    <a:pt x="1182" y="1169"/>
                  </a:cubicBezTo>
                  <a:cubicBezTo>
                    <a:pt x="1137" y="1169"/>
                    <a:pt x="1094" y="1177"/>
                    <a:pt x="1046" y="1189"/>
                  </a:cubicBezTo>
                  <a:cubicBezTo>
                    <a:pt x="1087" y="1197"/>
                    <a:pt x="1127" y="1197"/>
                    <a:pt x="1168" y="1197"/>
                  </a:cubicBezTo>
                  <a:cubicBezTo>
                    <a:pt x="1201" y="1194"/>
                    <a:pt x="1224" y="1193"/>
                    <a:pt x="1240" y="1193"/>
                  </a:cubicBezTo>
                  <a:cubicBezTo>
                    <a:pt x="1281" y="1193"/>
                    <a:pt x="1257" y="1201"/>
                    <a:pt x="1168" y="1213"/>
                  </a:cubicBezTo>
                  <a:cubicBezTo>
                    <a:pt x="990" y="1229"/>
                    <a:pt x="990" y="1245"/>
                    <a:pt x="1103" y="1270"/>
                  </a:cubicBezTo>
                  <a:cubicBezTo>
                    <a:pt x="1189" y="1287"/>
                    <a:pt x="1210" y="1304"/>
                    <a:pt x="1175" y="1304"/>
                  </a:cubicBezTo>
                  <a:cubicBezTo>
                    <a:pt x="1161" y="1304"/>
                    <a:pt x="1136" y="1301"/>
                    <a:pt x="1103" y="1294"/>
                  </a:cubicBezTo>
                  <a:cubicBezTo>
                    <a:pt x="1042" y="1290"/>
                    <a:pt x="1012" y="1288"/>
                    <a:pt x="1005" y="1288"/>
                  </a:cubicBezTo>
                  <a:cubicBezTo>
                    <a:pt x="998" y="1288"/>
                    <a:pt x="1014" y="1290"/>
                    <a:pt x="1046" y="1294"/>
                  </a:cubicBezTo>
                  <a:cubicBezTo>
                    <a:pt x="1038" y="1310"/>
                    <a:pt x="1038" y="1326"/>
                    <a:pt x="1038" y="1334"/>
                  </a:cubicBezTo>
                  <a:cubicBezTo>
                    <a:pt x="1079" y="1343"/>
                    <a:pt x="1119" y="1351"/>
                    <a:pt x="1160" y="1351"/>
                  </a:cubicBezTo>
                  <a:cubicBezTo>
                    <a:pt x="1038" y="1359"/>
                    <a:pt x="982" y="1367"/>
                    <a:pt x="1095" y="1383"/>
                  </a:cubicBezTo>
                  <a:lnTo>
                    <a:pt x="1095" y="1399"/>
                  </a:lnTo>
                  <a:cubicBezTo>
                    <a:pt x="1095" y="1407"/>
                    <a:pt x="1095" y="1407"/>
                    <a:pt x="1152" y="1416"/>
                  </a:cubicBezTo>
                  <a:cubicBezTo>
                    <a:pt x="1217" y="1424"/>
                    <a:pt x="1152" y="1432"/>
                    <a:pt x="1095" y="1432"/>
                  </a:cubicBezTo>
                  <a:cubicBezTo>
                    <a:pt x="1038" y="1440"/>
                    <a:pt x="973" y="1448"/>
                    <a:pt x="1030" y="1448"/>
                  </a:cubicBezTo>
                  <a:cubicBezTo>
                    <a:pt x="1095" y="1456"/>
                    <a:pt x="1152" y="1464"/>
                    <a:pt x="1209" y="1472"/>
                  </a:cubicBezTo>
                  <a:cubicBezTo>
                    <a:pt x="1254" y="1478"/>
                    <a:pt x="1235" y="1484"/>
                    <a:pt x="1200" y="1484"/>
                  </a:cubicBezTo>
                  <a:cubicBezTo>
                    <a:pt x="1186" y="1484"/>
                    <a:pt x="1168" y="1483"/>
                    <a:pt x="1152" y="1480"/>
                  </a:cubicBezTo>
                  <a:cubicBezTo>
                    <a:pt x="1141" y="1478"/>
                    <a:pt x="1130" y="1477"/>
                    <a:pt x="1119" y="1477"/>
                  </a:cubicBezTo>
                  <a:cubicBezTo>
                    <a:pt x="1090" y="1477"/>
                    <a:pt x="1060" y="1485"/>
                    <a:pt x="1030" y="1497"/>
                  </a:cubicBezTo>
                  <a:cubicBezTo>
                    <a:pt x="1030" y="1497"/>
                    <a:pt x="1030" y="1513"/>
                    <a:pt x="1087" y="1513"/>
                  </a:cubicBezTo>
                  <a:cubicBezTo>
                    <a:pt x="1152" y="1513"/>
                    <a:pt x="1144" y="1562"/>
                    <a:pt x="1087" y="1570"/>
                  </a:cubicBezTo>
                  <a:cubicBezTo>
                    <a:pt x="1087" y="1570"/>
                    <a:pt x="1087" y="1570"/>
                    <a:pt x="1087" y="1578"/>
                  </a:cubicBezTo>
                  <a:cubicBezTo>
                    <a:pt x="1087" y="1586"/>
                    <a:pt x="1144" y="1594"/>
                    <a:pt x="1144" y="1602"/>
                  </a:cubicBezTo>
                  <a:cubicBezTo>
                    <a:pt x="1144" y="1602"/>
                    <a:pt x="1144" y="1610"/>
                    <a:pt x="1200" y="1618"/>
                  </a:cubicBezTo>
                  <a:cubicBezTo>
                    <a:pt x="1200" y="1626"/>
                    <a:pt x="1200" y="1634"/>
                    <a:pt x="1144" y="1634"/>
                  </a:cubicBezTo>
                  <a:cubicBezTo>
                    <a:pt x="1257" y="1634"/>
                    <a:pt x="1257" y="1634"/>
                    <a:pt x="1144" y="1643"/>
                  </a:cubicBezTo>
                  <a:cubicBezTo>
                    <a:pt x="1022" y="1643"/>
                    <a:pt x="1022" y="1643"/>
                    <a:pt x="1144" y="1651"/>
                  </a:cubicBezTo>
                  <a:cubicBezTo>
                    <a:pt x="1200" y="1659"/>
                    <a:pt x="1200" y="1659"/>
                    <a:pt x="1144" y="1667"/>
                  </a:cubicBezTo>
                  <a:cubicBezTo>
                    <a:pt x="1079" y="1667"/>
                    <a:pt x="1079" y="1675"/>
                    <a:pt x="1144" y="1675"/>
                  </a:cubicBezTo>
                  <a:cubicBezTo>
                    <a:pt x="1257" y="1683"/>
                    <a:pt x="1314" y="1707"/>
                    <a:pt x="1200" y="1707"/>
                  </a:cubicBezTo>
                  <a:cubicBezTo>
                    <a:pt x="1200" y="1707"/>
                    <a:pt x="1200" y="1707"/>
                    <a:pt x="1257" y="1716"/>
                  </a:cubicBezTo>
                  <a:cubicBezTo>
                    <a:pt x="1379" y="1724"/>
                    <a:pt x="1379" y="1724"/>
                    <a:pt x="1257" y="1724"/>
                  </a:cubicBezTo>
                  <a:cubicBezTo>
                    <a:pt x="1136" y="1732"/>
                    <a:pt x="1136" y="1740"/>
                    <a:pt x="1257" y="1748"/>
                  </a:cubicBezTo>
                  <a:cubicBezTo>
                    <a:pt x="1257" y="1748"/>
                    <a:pt x="1314" y="1756"/>
                    <a:pt x="1257" y="1764"/>
                  </a:cubicBezTo>
                  <a:cubicBezTo>
                    <a:pt x="1197" y="1772"/>
                    <a:pt x="1144" y="1814"/>
                    <a:pt x="1226" y="1814"/>
                  </a:cubicBezTo>
                  <a:cubicBezTo>
                    <a:pt x="1233" y="1814"/>
                    <a:pt x="1240" y="1813"/>
                    <a:pt x="1249" y="1813"/>
                  </a:cubicBezTo>
                  <a:lnTo>
                    <a:pt x="1249" y="1829"/>
                  </a:lnTo>
                  <a:cubicBezTo>
                    <a:pt x="1192" y="1845"/>
                    <a:pt x="1192" y="1845"/>
                    <a:pt x="1249" y="1853"/>
                  </a:cubicBezTo>
                  <a:lnTo>
                    <a:pt x="1306" y="1862"/>
                  </a:lnTo>
                  <a:cubicBezTo>
                    <a:pt x="1265" y="1862"/>
                    <a:pt x="1225" y="1862"/>
                    <a:pt x="1184" y="1878"/>
                  </a:cubicBezTo>
                  <a:cubicBezTo>
                    <a:pt x="1184" y="1886"/>
                    <a:pt x="1184" y="1886"/>
                    <a:pt x="1249" y="1886"/>
                  </a:cubicBezTo>
                  <a:cubicBezTo>
                    <a:pt x="1266" y="1883"/>
                    <a:pt x="1277" y="1882"/>
                    <a:pt x="1286" y="1882"/>
                  </a:cubicBezTo>
                  <a:cubicBezTo>
                    <a:pt x="1306" y="1882"/>
                    <a:pt x="1306" y="1888"/>
                    <a:pt x="1306" y="1894"/>
                  </a:cubicBezTo>
                  <a:cubicBezTo>
                    <a:pt x="1265" y="1902"/>
                    <a:pt x="1225" y="1910"/>
                    <a:pt x="1184" y="1910"/>
                  </a:cubicBezTo>
                  <a:cubicBezTo>
                    <a:pt x="1306" y="1910"/>
                    <a:pt x="1306" y="1918"/>
                    <a:pt x="1249" y="1918"/>
                  </a:cubicBezTo>
                  <a:cubicBezTo>
                    <a:pt x="1184" y="1926"/>
                    <a:pt x="1184" y="1934"/>
                    <a:pt x="1184" y="1943"/>
                  </a:cubicBezTo>
                  <a:cubicBezTo>
                    <a:pt x="1222" y="1943"/>
                    <a:pt x="1209" y="1946"/>
                    <a:pt x="1197" y="1946"/>
                  </a:cubicBezTo>
                  <a:cubicBezTo>
                    <a:pt x="1191" y="1946"/>
                    <a:pt x="1184" y="1945"/>
                    <a:pt x="1184" y="1943"/>
                  </a:cubicBezTo>
                  <a:lnTo>
                    <a:pt x="1127" y="1943"/>
                  </a:lnTo>
                  <a:cubicBezTo>
                    <a:pt x="1063" y="1951"/>
                    <a:pt x="1127" y="1951"/>
                    <a:pt x="1184" y="1951"/>
                  </a:cubicBezTo>
                  <a:cubicBezTo>
                    <a:pt x="1184" y="1951"/>
                    <a:pt x="1184" y="1959"/>
                    <a:pt x="1184" y="1967"/>
                  </a:cubicBezTo>
                  <a:cubicBezTo>
                    <a:pt x="1184" y="1973"/>
                    <a:pt x="1184" y="1978"/>
                    <a:pt x="1204" y="1978"/>
                  </a:cubicBezTo>
                  <a:cubicBezTo>
                    <a:pt x="1213" y="1978"/>
                    <a:pt x="1224" y="1977"/>
                    <a:pt x="1241" y="1975"/>
                  </a:cubicBezTo>
                  <a:cubicBezTo>
                    <a:pt x="1258" y="1972"/>
                    <a:pt x="1275" y="1970"/>
                    <a:pt x="1291" y="1970"/>
                  </a:cubicBezTo>
                  <a:cubicBezTo>
                    <a:pt x="1315" y="1970"/>
                    <a:pt x="1339" y="1974"/>
                    <a:pt x="1363" y="1983"/>
                  </a:cubicBezTo>
                  <a:cubicBezTo>
                    <a:pt x="1342" y="1979"/>
                    <a:pt x="1322" y="1977"/>
                    <a:pt x="1302" y="1977"/>
                  </a:cubicBezTo>
                  <a:cubicBezTo>
                    <a:pt x="1282" y="1977"/>
                    <a:pt x="1261" y="1979"/>
                    <a:pt x="1241" y="1983"/>
                  </a:cubicBezTo>
                  <a:cubicBezTo>
                    <a:pt x="1241" y="1991"/>
                    <a:pt x="1184" y="1991"/>
                    <a:pt x="1184" y="1991"/>
                  </a:cubicBezTo>
                  <a:cubicBezTo>
                    <a:pt x="1171" y="1990"/>
                    <a:pt x="1160" y="1990"/>
                    <a:pt x="1150" y="1990"/>
                  </a:cubicBezTo>
                  <a:cubicBezTo>
                    <a:pt x="1075" y="1990"/>
                    <a:pt x="1126" y="2016"/>
                    <a:pt x="1176" y="2024"/>
                  </a:cubicBezTo>
                  <a:cubicBezTo>
                    <a:pt x="1298" y="2040"/>
                    <a:pt x="1298" y="2048"/>
                    <a:pt x="1176" y="2048"/>
                  </a:cubicBezTo>
                  <a:cubicBezTo>
                    <a:pt x="1063" y="2048"/>
                    <a:pt x="1176" y="2056"/>
                    <a:pt x="1355" y="2064"/>
                  </a:cubicBezTo>
                  <a:lnTo>
                    <a:pt x="1533" y="2072"/>
                  </a:lnTo>
                  <a:lnTo>
                    <a:pt x="1355" y="2072"/>
                  </a:lnTo>
                  <a:cubicBezTo>
                    <a:pt x="1119" y="2080"/>
                    <a:pt x="1119" y="2080"/>
                    <a:pt x="1233" y="2105"/>
                  </a:cubicBezTo>
                  <a:cubicBezTo>
                    <a:pt x="1290" y="2121"/>
                    <a:pt x="1290" y="2121"/>
                    <a:pt x="1233" y="2121"/>
                  </a:cubicBezTo>
                  <a:cubicBezTo>
                    <a:pt x="1176" y="2121"/>
                    <a:pt x="1176" y="2121"/>
                    <a:pt x="1168" y="2145"/>
                  </a:cubicBezTo>
                  <a:cubicBezTo>
                    <a:pt x="1168" y="2170"/>
                    <a:pt x="1168" y="2178"/>
                    <a:pt x="1233" y="2178"/>
                  </a:cubicBezTo>
                  <a:lnTo>
                    <a:pt x="1233" y="2194"/>
                  </a:lnTo>
                  <a:cubicBezTo>
                    <a:pt x="1136" y="2194"/>
                    <a:pt x="1152" y="2204"/>
                    <a:pt x="1225" y="2204"/>
                  </a:cubicBezTo>
                  <a:cubicBezTo>
                    <a:pt x="1244" y="2204"/>
                    <a:pt x="1265" y="2204"/>
                    <a:pt x="1290" y="2202"/>
                  </a:cubicBezTo>
                  <a:cubicBezTo>
                    <a:pt x="1290" y="2202"/>
                    <a:pt x="1290" y="2210"/>
                    <a:pt x="1290" y="2218"/>
                  </a:cubicBezTo>
                  <a:lnTo>
                    <a:pt x="1225" y="2218"/>
                  </a:lnTo>
                  <a:cubicBezTo>
                    <a:pt x="1168" y="2218"/>
                    <a:pt x="1168" y="2234"/>
                    <a:pt x="1160" y="2291"/>
                  </a:cubicBezTo>
                  <a:cubicBezTo>
                    <a:pt x="1160" y="2356"/>
                    <a:pt x="1160" y="2364"/>
                    <a:pt x="1282" y="2364"/>
                  </a:cubicBezTo>
                  <a:cubicBezTo>
                    <a:pt x="1395" y="2372"/>
                    <a:pt x="1395" y="2380"/>
                    <a:pt x="1273" y="2380"/>
                  </a:cubicBezTo>
                  <a:cubicBezTo>
                    <a:pt x="1217" y="2380"/>
                    <a:pt x="1160" y="2389"/>
                    <a:pt x="1217" y="2389"/>
                  </a:cubicBezTo>
                  <a:cubicBezTo>
                    <a:pt x="1217" y="2389"/>
                    <a:pt x="1217" y="2397"/>
                    <a:pt x="1160" y="2405"/>
                  </a:cubicBezTo>
                  <a:cubicBezTo>
                    <a:pt x="1038" y="2429"/>
                    <a:pt x="1095" y="2437"/>
                    <a:pt x="1152" y="2437"/>
                  </a:cubicBezTo>
                  <a:cubicBezTo>
                    <a:pt x="1187" y="2435"/>
                    <a:pt x="1208" y="2434"/>
                    <a:pt x="1217" y="2434"/>
                  </a:cubicBezTo>
                  <a:cubicBezTo>
                    <a:pt x="1239" y="2434"/>
                    <a:pt x="1198" y="2440"/>
                    <a:pt x="1152" y="2445"/>
                  </a:cubicBezTo>
                  <a:cubicBezTo>
                    <a:pt x="1095" y="2453"/>
                    <a:pt x="1030" y="2461"/>
                    <a:pt x="1095" y="2461"/>
                  </a:cubicBezTo>
                  <a:cubicBezTo>
                    <a:pt x="1152" y="2470"/>
                    <a:pt x="1209" y="2510"/>
                    <a:pt x="1087" y="2510"/>
                  </a:cubicBezTo>
                  <a:cubicBezTo>
                    <a:pt x="1087" y="2510"/>
                    <a:pt x="1087" y="2518"/>
                    <a:pt x="1087" y="2526"/>
                  </a:cubicBezTo>
                  <a:cubicBezTo>
                    <a:pt x="1152" y="2526"/>
                    <a:pt x="1152" y="2534"/>
                    <a:pt x="1144" y="2551"/>
                  </a:cubicBezTo>
                  <a:cubicBezTo>
                    <a:pt x="1144" y="2567"/>
                    <a:pt x="1144" y="2575"/>
                    <a:pt x="1087" y="2575"/>
                  </a:cubicBezTo>
                  <a:cubicBezTo>
                    <a:pt x="1072" y="2573"/>
                    <a:pt x="1061" y="2572"/>
                    <a:pt x="1054" y="2572"/>
                  </a:cubicBezTo>
                  <a:cubicBezTo>
                    <a:pt x="1034" y="2572"/>
                    <a:pt x="1045" y="2579"/>
                    <a:pt x="1087" y="2591"/>
                  </a:cubicBezTo>
                  <a:cubicBezTo>
                    <a:pt x="1087" y="2599"/>
                    <a:pt x="1200" y="2607"/>
                    <a:pt x="1200" y="2607"/>
                  </a:cubicBezTo>
                  <a:cubicBezTo>
                    <a:pt x="1241" y="2607"/>
                    <a:pt x="1282" y="2616"/>
                    <a:pt x="1322" y="2624"/>
                  </a:cubicBezTo>
                  <a:lnTo>
                    <a:pt x="1144" y="2624"/>
                  </a:lnTo>
                  <a:cubicBezTo>
                    <a:pt x="1144" y="2632"/>
                    <a:pt x="1144" y="2640"/>
                    <a:pt x="1200" y="2640"/>
                  </a:cubicBezTo>
                  <a:cubicBezTo>
                    <a:pt x="1144" y="2648"/>
                    <a:pt x="1144" y="2656"/>
                    <a:pt x="1144" y="2672"/>
                  </a:cubicBezTo>
                  <a:cubicBezTo>
                    <a:pt x="1136" y="2680"/>
                    <a:pt x="1136" y="2697"/>
                    <a:pt x="1200" y="2705"/>
                  </a:cubicBezTo>
                  <a:cubicBezTo>
                    <a:pt x="1079" y="2713"/>
                    <a:pt x="1079" y="2753"/>
                    <a:pt x="1192" y="2761"/>
                  </a:cubicBezTo>
                  <a:cubicBezTo>
                    <a:pt x="1257" y="2761"/>
                    <a:pt x="1257" y="2770"/>
                    <a:pt x="1192" y="2778"/>
                  </a:cubicBezTo>
                  <a:cubicBezTo>
                    <a:pt x="1136" y="2786"/>
                    <a:pt x="1136" y="2786"/>
                    <a:pt x="1192" y="2794"/>
                  </a:cubicBezTo>
                  <a:cubicBezTo>
                    <a:pt x="1249" y="2802"/>
                    <a:pt x="1192" y="2810"/>
                    <a:pt x="1136" y="2818"/>
                  </a:cubicBezTo>
                  <a:cubicBezTo>
                    <a:pt x="1014" y="2818"/>
                    <a:pt x="1014" y="2826"/>
                    <a:pt x="1071" y="2834"/>
                  </a:cubicBezTo>
                  <a:cubicBezTo>
                    <a:pt x="1127" y="2851"/>
                    <a:pt x="1127" y="2867"/>
                    <a:pt x="1127" y="2875"/>
                  </a:cubicBezTo>
                  <a:cubicBezTo>
                    <a:pt x="1151" y="2884"/>
                    <a:pt x="1175" y="2888"/>
                    <a:pt x="1199" y="2888"/>
                  </a:cubicBezTo>
                  <a:cubicBezTo>
                    <a:pt x="1216" y="2888"/>
                    <a:pt x="1232" y="2886"/>
                    <a:pt x="1249" y="2883"/>
                  </a:cubicBezTo>
                  <a:cubicBezTo>
                    <a:pt x="1290" y="2891"/>
                    <a:pt x="1330" y="2891"/>
                    <a:pt x="1363" y="2891"/>
                  </a:cubicBezTo>
                  <a:cubicBezTo>
                    <a:pt x="1401" y="2901"/>
                    <a:pt x="1394" y="2905"/>
                    <a:pt x="1382" y="2905"/>
                  </a:cubicBezTo>
                  <a:cubicBezTo>
                    <a:pt x="1374" y="2905"/>
                    <a:pt x="1363" y="2903"/>
                    <a:pt x="1363" y="2899"/>
                  </a:cubicBezTo>
                  <a:cubicBezTo>
                    <a:pt x="1346" y="2895"/>
                    <a:pt x="1328" y="2893"/>
                    <a:pt x="1309" y="2893"/>
                  </a:cubicBezTo>
                  <a:cubicBezTo>
                    <a:pt x="1290" y="2893"/>
                    <a:pt x="1269" y="2895"/>
                    <a:pt x="1249" y="2899"/>
                  </a:cubicBezTo>
                  <a:cubicBezTo>
                    <a:pt x="1184" y="2907"/>
                    <a:pt x="1184" y="2924"/>
                    <a:pt x="1184" y="2932"/>
                  </a:cubicBezTo>
                  <a:cubicBezTo>
                    <a:pt x="1184" y="2940"/>
                    <a:pt x="1184" y="2956"/>
                    <a:pt x="1184" y="2956"/>
                  </a:cubicBezTo>
                  <a:cubicBezTo>
                    <a:pt x="1119" y="2980"/>
                    <a:pt x="1119" y="2988"/>
                    <a:pt x="1184" y="2988"/>
                  </a:cubicBezTo>
                  <a:lnTo>
                    <a:pt x="1241" y="2988"/>
                  </a:lnTo>
                  <a:cubicBezTo>
                    <a:pt x="1119" y="2997"/>
                    <a:pt x="1119" y="3078"/>
                    <a:pt x="1233" y="3086"/>
                  </a:cubicBezTo>
                  <a:lnTo>
                    <a:pt x="1176" y="3086"/>
                  </a:lnTo>
                  <a:cubicBezTo>
                    <a:pt x="1119" y="3086"/>
                    <a:pt x="1119" y="3094"/>
                    <a:pt x="1111" y="3102"/>
                  </a:cubicBezTo>
                  <a:cubicBezTo>
                    <a:pt x="1111" y="3110"/>
                    <a:pt x="1176" y="3143"/>
                    <a:pt x="1168" y="3167"/>
                  </a:cubicBezTo>
                  <a:cubicBezTo>
                    <a:pt x="1168" y="3191"/>
                    <a:pt x="1168" y="3215"/>
                    <a:pt x="1225" y="3215"/>
                  </a:cubicBezTo>
                  <a:cubicBezTo>
                    <a:pt x="1225" y="3224"/>
                    <a:pt x="1225" y="3224"/>
                    <a:pt x="1168" y="3224"/>
                  </a:cubicBezTo>
                  <a:cubicBezTo>
                    <a:pt x="1151" y="3221"/>
                    <a:pt x="1140" y="3220"/>
                    <a:pt x="1131" y="3220"/>
                  </a:cubicBezTo>
                  <a:cubicBezTo>
                    <a:pt x="1111" y="3220"/>
                    <a:pt x="1111" y="3226"/>
                    <a:pt x="1111" y="3232"/>
                  </a:cubicBezTo>
                  <a:cubicBezTo>
                    <a:pt x="1127" y="3236"/>
                    <a:pt x="1146" y="3238"/>
                    <a:pt x="1165" y="3238"/>
                  </a:cubicBezTo>
                  <a:cubicBezTo>
                    <a:pt x="1184" y="3238"/>
                    <a:pt x="1205" y="3236"/>
                    <a:pt x="1225" y="3232"/>
                  </a:cubicBezTo>
                  <a:cubicBezTo>
                    <a:pt x="1290" y="3232"/>
                    <a:pt x="1290" y="3240"/>
                    <a:pt x="1225" y="3256"/>
                  </a:cubicBezTo>
                  <a:cubicBezTo>
                    <a:pt x="1168" y="3272"/>
                    <a:pt x="1160" y="3305"/>
                    <a:pt x="1225" y="3313"/>
                  </a:cubicBezTo>
                  <a:cubicBezTo>
                    <a:pt x="1225" y="3321"/>
                    <a:pt x="1225" y="3329"/>
                    <a:pt x="1160" y="3329"/>
                  </a:cubicBezTo>
                  <a:cubicBezTo>
                    <a:pt x="1103" y="3337"/>
                    <a:pt x="1038" y="3353"/>
                    <a:pt x="1160" y="3370"/>
                  </a:cubicBezTo>
                  <a:lnTo>
                    <a:pt x="1095" y="3370"/>
                  </a:lnTo>
                  <a:cubicBezTo>
                    <a:pt x="1038" y="3378"/>
                    <a:pt x="982" y="3378"/>
                    <a:pt x="1095" y="3386"/>
                  </a:cubicBezTo>
                  <a:cubicBezTo>
                    <a:pt x="1160" y="3402"/>
                    <a:pt x="1152" y="3426"/>
                    <a:pt x="1095" y="3434"/>
                  </a:cubicBezTo>
                  <a:cubicBezTo>
                    <a:pt x="1095" y="3443"/>
                    <a:pt x="1095" y="3451"/>
                    <a:pt x="1152" y="3451"/>
                  </a:cubicBezTo>
                  <a:lnTo>
                    <a:pt x="1217" y="3451"/>
                  </a:lnTo>
                  <a:cubicBezTo>
                    <a:pt x="1095" y="3459"/>
                    <a:pt x="1095" y="3459"/>
                    <a:pt x="1209" y="3467"/>
                  </a:cubicBezTo>
                  <a:cubicBezTo>
                    <a:pt x="1273" y="3467"/>
                    <a:pt x="1273" y="3475"/>
                    <a:pt x="1209" y="3475"/>
                  </a:cubicBezTo>
                  <a:cubicBezTo>
                    <a:pt x="1152" y="3483"/>
                    <a:pt x="1152" y="3491"/>
                    <a:pt x="1152" y="3491"/>
                  </a:cubicBezTo>
                  <a:cubicBezTo>
                    <a:pt x="1152" y="3499"/>
                    <a:pt x="1209" y="3532"/>
                    <a:pt x="1209" y="3572"/>
                  </a:cubicBezTo>
                  <a:cubicBezTo>
                    <a:pt x="1200" y="3629"/>
                    <a:pt x="1200" y="3645"/>
                    <a:pt x="1265" y="3645"/>
                  </a:cubicBezTo>
                  <a:cubicBezTo>
                    <a:pt x="1322" y="3653"/>
                    <a:pt x="1322" y="3653"/>
                    <a:pt x="1257" y="3661"/>
                  </a:cubicBezTo>
                  <a:cubicBezTo>
                    <a:pt x="1200" y="3670"/>
                    <a:pt x="1200" y="3678"/>
                    <a:pt x="1200" y="3686"/>
                  </a:cubicBezTo>
                  <a:cubicBezTo>
                    <a:pt x="1200" y="3694"/>
                    <a:pt x="1200" y="3702"/>
                    <a:pt x="1136" y="3702"/>
                  </a:cubicBezTo>
                  <a:cubicBezTo>
                    <a:pt x="1200" y="3710"/>
                    <a:pt x="1200" y="3710"/>
                    <a:pt x="1200" y="3718"/>
                  </a:cubicBezTo>
                  <a:cubicBezTo>
                    <a:pt x="1136" y="3718"/>
                    <a:pt x="1136" y="3718"/>
                    <a:pt x="1200" y="3726"/>
                  </a:cubicBezTo>
                  <a:cubicBezTo>
                    <a:pt x="1314" y="3734"/>
                    <a:pt x="1314" y="3734"/>
                    <a:pt x="1200" y="3734"/>
                  </a:cubicBezTo>
                  <a:cubicBezTo>
                    <a:pt x="1145" y="3734"/>
                    <a:pt x="1095" y="3752"/>
                    <a:pt x="1118" y="3752"/>
                  </a:cubicBezTo>
                  <a:cubicBezTo>
                    <a:pt x="1122" y="3752"/>
                    <a:pt x="1127" y="3752"/>
                    <a:pt x="1136" y="3751"/>
                  </a:cubicBezTo>
                  <a:cubicBezTo>
                    <a:pt x="1176" y="3751"/>
                    <a:pt x="1217" y="3759"/>
                    <a:pt x="1257" y="3775"/>
                  </a:cubicBezTo>
                  <a:cubicBezTo>
                    <a:pt x="1257" y="3783"/>
                    <a:pt x="1257" y="3783"/>
                    <a:pt x="1192" y="3783"/>
                  </a:cubicBezTo>
                  <a:cubicBezTo>
                    <a:pt x="1136" y="3791"/>
                    <a:pt x="1192" y="3832"/>
                    <a:pt x="1249" y="3840"/>
                  </a:cubicBezTo>
                  <a:cubicBezTo>
                    <a:pt x="1314" y="3840"/>
                    <a:pt x="1306" y="3848"/>
                    <a:pt x="1249" y="3848"/>
                  </a:cubicBezTo>
                  <a:cubicBezTo>
                    <a:pt x="1192" y="3848"/>
                    <a:pt x="1192" y="3856"/>
                    <a:pt x="1192" y="3856"/>
                  </a:cubicBezTo>
                  <a:cubicBezTo>
                    <a:pt x="1249" y="3864"/>
                    <a:pt x="1192" y="3864"/>
                    <a:pt x="1127" y="3864"/>
                  </a:cubicBezTo>
                  <a:cubicBezTo>
                    <a:pt x="1112" y="3862"/>
                    <a:pt x="1101" y="3861"/>
                    <a:pt x="1093" y="3861"/>
                  </a:cubicBezTo>
                  <a:cubicBezTo>
                    <a:pt x="1071" y="3861"/>
                    <a:pt x="1071" y="3868"/>
                    <a:pt x="1071" y="3880"/>
                  </a:cubicBezTo>
                  <a:cubicBezTo>
                    <a:pt x="1127" y="3888"/>
                    <a:pt x="1127" y="3921"/>
                    <a:pt x="1127" y="3937"/>
                  </a:cubicBezTo>
                  <a:cubicBezTo>
                    <a:pt x="1119" y="3978"/>
                    <a:pt x="1184" y="3986"/>
                    <a:pt x="1298" y="3994"/>
                  </a:cubicBezTo>
                  <a:lnTo>
                    <a:pt x="1419" y="4002"/>
                  </a:lnTo>
                  <a:lnTo>
                    <a:pt x="1298" y="4002"/>
                  </a:lnTo>
                  <a:cubicBezTo>
                    <a:pt x="1241" y="4002"/>
                    <a:pt x="1119" y="4010"/>
                    <a:pt x="1119" y="4010"/>
                  </a:cubicBezTo>
                  <a:cubicBezTo>
                    <a:pt x="1148" y="4016"/>
                    <a:pt x="1177" y="4022"/>
                    <a:pt x="1205" y="4022"/>
                  </a:cubicBezTo>
                  <a:cubicBezTo>
                    <a:pt x="1217" y="4022"/>
                    <a:pt x="1229" y="4021"/>
                    <a:pt x="1241" y="4018"/>
                  </a:cubicBezTo>
                  <a:cubicBezTo>
                    <a:pt x="1298" y="4018"/>
                    <a:pt x="1298" y="4026"/>
                    <a:pt x="1241" y="4042"/>
                  </a:cubicBezTo>
                  <a:cubicBezTo>
                    <a:pt x="1176" y="4059"/>
                    <a:pt x="1176" y="4059"/>
                    <a:pt x="1233" y="4067"/>
                  </a:cubicBezTo>
                  <a:cubicBezTo>
                    <a:pt x="1233" y="4075"/>
                    <a:pt x="1233" y="4083"/>
                    <a:pt x="1176" y="4091"/>
                  </a:cubicBezTo>
                  <a:cubicBezTo>
                    <a:pt x="1176" y="4099"/>
                    <a:pt x="1176" y="4099"/>
                    <a:pt x="1233" y="4099"/>
                  </a:cubicBezTo>
                  <a:cubicBezTo>
                    <a:pt x="1298" y="4099"/>
                    <a:pt x="1298" y="4107"/>
                    <a:pt x="1233" y="4115"/>
                  </a:cubicBezTo>
                  <a:cubicBezTo>
                    <a:pt x="1111" y="4124"/>
                    <a:pt x="1111" y="4140"/>
                    <a:pt x="1168" y="4140"/>
                  </a:cubicBezTo>
                  <a:cubicBezTo>
                    <a:pt x="1233" y="4140"/>
                    <a:pt x="1233" y="4148"/>
                    <a:pt x="1233" y="4156"/>
                  </a:cubicBezTo>
                  <a:cubicBezTo>
                    <a:pt x="1233" y="4164"/>
                    <a:pt x="1233" y="4172"/>
                    <a:pt x="1290" y="4180"/>
                  </a:cubicBezTo>
                  <a:lnTo>
                    <a:pt x="1290" y="4197"/>
                  </a:lnTo>
                  <a:cubicBezTo>
                    <a:pt x="1290" y="4199"/>
                    <a:pt x="1284" y="4200"/>
                    <a:pt x="1276" y="4200"/>
                  </a:cubicBezTo>
                  <a:cubicBezTo>
                    <a:pt x="1258" y="4200"/>
                    <a:pt x="1227" y="4194"/>
                    <a:pt x="1233" y="4188"/>
                  </a:cubicBezTo>
                  <a:lnTo>
                    <a:pt x="1233" y="4188"/>
                  </a:lnTo>
                  <a:lnTo>
                    <a:pt x="1168" y="4197"/>
                  </a:lnTo>
                  <a:cubicBezTo>
                    <a:pt x="1168" y="4205"/>
                    <a:pt x="1168" y="4213"/>
                    <a:pt x="1225" y="4221"/>
                  </a:cubicBezTo>
                  <a:cubicBezTo>
                    <a:pt x="1346" y="4229"/>
                    <a:pt x="1346" y="4229"/>
                    <a:pt x="1225" y="4229"/>
                  </a:cubicBezTo>
                  <a:cubicBezTo>
                    <a:pt x="1168" y="4229"/>
                    <a:pt x="1103" y="4237"/>
                    <a:pt x="1168" y="4245"/>
                  </a:cubicBezTo>
                  <a:cubicBezTo>
                    <a:pt x="1282" y="4253"/>
                    <a:pt x="1225" y="4261"/>
                    <a:pt x="1168" y="4261"/>
                  </a:cubicBezTo>
                  <a:cubicBezTo>
                    <a:pt x="1124" y="4258"/>
                    <a:pt x="1095" y="4257"/>
                    <a:pt x="1083" y="4257"/>
                  </a:cubicBezTo>
                  <a:cubicBezTo>
                    <a:pt x="1062" y="4257"/>
                    <a:pt x="1088" y="4262"/>
                    <a:pt x="1160" y="4278"/>
                  </a:cubicBezTo>
                  <a:cubicBezTo>
                    <a:pt x="1160" y="4294"/>
                    <a:pt x="1225" y="4326"/>
                    <a:pt x="1217" y="4342"/>
                  </a:cubicBezTo>
                  <a:cubicBezTo>
                    <a:pt x="1217" y="4375"/>
                    <a:pt x="1217" y="4391"/>
                    <a:pt x="1160" y="4399"/>
                  </a:cubicBezTo>
                  <a:cubicBezTo>
                    <a:pt x="1148" y="4399"/>
                    <a:pt x="1137" y="4399"/>
                    <a:pt x="1127" y="4399"/>
                  </a:cubicBezTo>
                  <a:lnTo>
                    <a:pt x="1127" y="4399"/>
                  </a:lnTo>
                  <a:cubicBezTo>
                    <a:pt x="1217" y="4401"/>
                    <a:pt x="1217" y="4409"/>
                    <a:pt x="1217" y="4424"/>
                  </a:cubicBezTo>
                  <a:cubicBezTo>
                    <a:pt x="1152" y="4448"/>
                    <a:pt x="1209" y="4464"/>
                    <a:pt x="1273" y="4472"/>
                  </a:cubicBezTo>
                  <a:cubicBezTo>
                    <a:pt x="1273" y="4464"/>
                    <a:pt x="1273" y="4456"/>
                    <a:pt x="1273" y="4456"/>
                  </a:cubicBezTo>
                  <a:cubicBezTo>
                    <a:pt x="1395" y="4456"/>
                    <a:pt x="1395" y="4464"/>
                    <a:pt x="1330" y="4480"/>
                  </a:cubicBezTo>
                  <a:cubicBezTo>
                    <a:pt x="1310" y="4484"/>
                    <a:pt x="1290" y="4486"/>
                    <a:pt x="1269" y="4486"/>
                  </a:cubicBezTo>
                  <a:cubicBezTo>
                    <a:pt x="1249" y="4486"/>
                    <a:pt x="1229" y="4484"/>
                    <a:pt x="1209" y="4480"/>
                  </a:cubicBezTo>
                  <a:cubicBezTo>
                    <a:pt x="1168" y="4480"/>
                    <a:pt x="1127" y="4488"/>
                    <a:pt x="1087" y="4497"/>
                  </a:cubicBezTo>
                  <a:cubicBezTo>
                    <a:pt x="1087" y="4502"/>
                    <a:pt x="1087" y="4508"/>
                    <a:pt x="1110" y="4508"/>
                  </a:cubicBezTo>
                  <a:cubicBezTo>
                    <a:pt x="1119" y="4508"/>
                    <a:pt x="1133" y="4507"/>
                    <a:pt x="1152" y="4505"/>
                  </a:cubicBezTo>
                  <a:cubicBezTo>
                    <a:pt x="1209" y="4505"/>
                    <a:pt x="1209" y="4505"/>
                    <a:pt x="1209" y="4513"/>
                  </a:cubicBezTo>
                  <a:cubicBezTo>
                    <a:pt x="1209" y="4521"/>
                    <a:pt x="1209" y="4529"/>
                    <a:pt x="1265" y="4537"/>
                  </a:cubicBezTo>
                  <a:cubicBezTo>
                    <a:pt x="1330" y="4537"/>
                    <a:pt x="1330" y="4545"/>
                    <a:pt x="1330" y="4545"/>
                  </a:cubicBezTo>
                  <a:cubicBezTo>
                    <a:pt x="1265" y="4553"/>
                    <a:pt x="1265" y="4569"/>
                    <a:pt x="1265" y="4569"/>
                  </a:cubicBezTo>
                  <a:lnTo>
                    <a:pt x="1209" y="4569"/>
                  </a:lnTo>
                  <a:cubicBezTo>
                    <a:pt x="1168" y="4569"/>
                    <a:pt x="1127" y="4569"/>
                    <a:pt x="1087" y="4578"/>
                  </a:cubicBezTo>
                  <a:cubicBezTo>
                    <a:pt x="1087" y="4586"/>
                    <a:pt x="1144" y="4586"/>
                    <a:pt x="1144" y="4586"/>
                  </a:cubicBezTo>
                  <a:cubicBezTo>
                    <a:pt x="1209" y="4586"/>
                    <a:pt x="1192" y="4756"/>
                    <a:pt x="1192" y="4780"/>
                  </a:cubicBezTo>
                  <a:cubicBezTo>
                    <a:pt x="1143" y="4794"/>
                    <a:pt x="1131" y="4814"/>
                    <a:pt x="1170" y="4814"/>
                  </a:cubicBezTo>
                  <a:cubicBezTo>
                    <a:pt x="1176" y="4814"/>
                    <a:pt x="1183" y="4814"/>
                    <a:pt x="1192" y="4813"/>
                  </a:cubicBezTo>
                  <a:cubicBezTo>
                    <a:pt x="1249" y="4813"/>
                    <a:pt x="1249" y="4845"/>
                    <a:pt x="1249" y="4894"/>
                  </a:cubicBezTo>
                  <a:cubicBezTo>
                    <a:pt x="1241" y="4942"/>
                    <a:pt x="1241" y="4975"/>
                    <a:pt x="1298" y="4975"/>
                  </a:cubicBezTo>
                  <a:cubicBezTo>
                    <a:pt x="1298" y="4975"/>
                    <a:pt x="1298" y="4983"/>
                    <a:pt x="1298" y="4999"/>
                  </a:cubicBezTo>
                  <a:cubicBezTo>
                    <a:pt x="1298" y="5015"/>
                    <a:pt x="1355" y="5032"/>
                    <a:pt x="1355" y="5032"/>
                  </a:cubicBezTo>
                  <a:cubicBezTo>
                    <a:pt x="1400" y="5037"/>
                    <a:pt x="1414" y="5043"/>
                    <a:pt x="1395" y="5043"/>
                  </a:cubicBezTo>
                  <a:cubicBezTo>
                    <a:pt x="1387" y="5043"/>
                    <a:pt x="1374" y="5042"/>
                    <a:pt x="1355" y="5040"/>
                  </a:cubicBezTo>
                  <a:cubicBezTo>
                    <a:pt x="1314" y="5040"/>
                    <a:pt x="1273" y="5040"/>
                    <a:pt x="1233" y="5048"/>
                  </a:cubicBezTo>
                  <a:cubicBezTo>
                    <a:pt x="1233" y="5064"/>
                    <a:pt x="1298" y="5064"/>
                    <a:pt x="1355" y="5064"/>
                  </a:cubicBezTo>
                  <a:cubicBezTo>
                    <a:pt x="1419" y="5064"/>
                    <a:pt x="1411" y="5072"/>
                    <a:pt x="1411" y="5072"/>
                  </a:cubicBezTo>
                  <a:cubicBezTo>
                    <a:pt x="1411" y="5080"/>
                    <a:pt x="1411" y="5080"/>
                    <a:pt x="1355" y="5080"/>
                  </a:cubicBezTo>
                  <a:lnTo>
                    <a:pt x="1225" y="5080"/>
                  </a:lnTo>
                  <a:lnTo>
                    <a:pt x="1225" y="5088"/>
                  </a:lnTo>
                  <a:cubicBezTo>
                    <a:pt x="1290" y="5088"/>
                    <a:pt x="1290" y="5096"/>
                    <a:pt x="1290" y="5096"/>
                  </a:cubicBezTo>
                  <a:cubicBezTo>
                    <a:pt x="1290" y="5105"/>
                    <a:pt x="1290" y="5105"/>
                    <a:pt x="1168" y="5105"/>
                  </a:cubicBezTo>
                  <a:cubicBezTo>
                    <a:pt x="1046" y="5105"/>
                    <a:pt x="1046" y="5105"/>
                    <a:pt x="1168" y="5113"/>
                  </a:cubicBezTo>
                  <a:lnTo>
                    <a:pt x="1225" y="5129"/>
                  </a:lnTo>
                  <a:cubicBezTo>
                    <a:pt x="1103" y="5137"/>
                    <a:pt x="1225" y="5153"/>
                    <a:pt x="1282" y="5161"/>
                  </a:cubicBezTo>
                  <a:cubicBezTo>
                    <a:pt x="1160" y="5169"/>
                    <a:pt x="1160" y="5169"/>
                    <a:pt x="1282" y="5178"/>
                  </a:cubicBezTo>
                  <a:cubicBezTo>
                    <a:pt x="1338" y="5178"/>
                    <a:pt x="1338" y="5186"/>
                    <a:pt x="1282" y="5194"/>
                  </a:cubicBezTo>
                  <a:cubicBezTo>
                    <a:pt x="1217" y="5202"/>
                    <a:pt x="1217" y="5210"/>
                    <a:pt x="1217" y="5226"/>
                  </a:cubicBezTo>
                  <a:cubicBezTo>
                    <a:pt x="1282" y="5234"/>
                    <a:pt x="1273" y="5283"/>
                    <a:pt x="1273" y="5340"/>
                  </a:cubicBezTo>
                  <a:cubicBezTo>
                    <a:pt x="1265" y="5405"/>
                    <a:pt x="1265" y="5453"/>
                    <a:pt x="1322" y="5453"/>
                  </a:cubicBezTo>
                  <a:cubicBezTo>
                    <a:pt x="1322" y="5453"/>
                    <a:pt x="1322" y="5453"/>
                    <a:pt x="1265" y="5461"/>
                  </a:cubicBezTo>
                  <a:cubicBezTo>
                    <a:pt x="1200" y="5461"/>
                    <a:pt x="1200" y="5469"/>
                    <a:pt x="1322" y="5478"/>
                  </a:cubicBezTo>
                  <a:cubicBezTo>
                    <a:pt x="1379" y="5486"/>
                    <a:pt x="1444" y="5486"/>
                    <a:pt x="1322" y="5486"/>
                  </a:cubicBezTo>
                  <a:cubicBezTo>
                    <a:pt x="1265" y="5486"/>
                    <a:pt x="1265" y="5502"/>
                    <a:pt x="1257" y="5526"/>
                  </a:cubicBezTo>
                  <a:cubicBezTo>
                    <a:pt x="1257" y="5551"/>
                    <a:pt x="1257" y="5583"/>
                    <a:pt x="1314" y="5583"/>
                  </a:cubicBezTo>
                  <a:cubicBezTo>
                    <a:pt x="1379" y="5591"/>
                    <a:pt x="1379" y="5591"/>
                    <a:pt x="1314" y="5591"/>
                  </a:cubicBezTo>
                  <a:cubicBezTo>
                    <a:pt x="1302" y="5590"/>
                    <a:pt x="1290" y="5590"/>
                    <a:pt x="1279" y="5590"/>
                  </a:cubicBezTo>
                  <a:cubicBezTo>
                    <a:pt x="1189" y="5590"/>
                    <a:pt x="1149" y="5618"/>
                    <a:pt x="1257" y="5640"/>
                  </a:cubicBezTo>
                  <a:cubicBezTo>
                    <a:pt x="1257" y="5648"/>
                    <a:pt x="1249" y="5656"/>
                    <a:pt x="1192" y="5656"/>
                  </a:cubicBezTo>
                  <a:cubicBezTo>
                    <a:pt x="1192" y="5656"/>
                    <a:pt x="1192" y="5664"/>
                    <a:pt x="1249" y="5688"/>
                  </a:cubicBezTo>
                  <a:cubicBezTo>
                    <a:pt x="1249" y="5696"/>
                    <a:pt x="1249" y="5721"/>
                    <a:pt x="1249" y="5737"/>
                  </a:cubicBezTo>
                  <a:cubicBezTo>
                    <a:pt x="1249" y="5753"/>
                    <a:pt x="1306" y="5769"/>
                    <a:pt x="1306" y="5769"/>
                  </a:cubicBezTo>
                  <a:cubicBezTo>
                    <a:pt x="1306" y="5772"/>
                    <a:pt x="1306" y="5775"/>
                    <a:pt x="1306" y="5778"/>
                  </a:cubicBezTo>
                  <a:cubicBezTo>
                    <a:pt x="1241" y="5778"/>
                    <a:pt x="1241" y="5810"/>
                    <a:pt x="1241" y="5859"/>
                  </a:cubicBezTo>
                  <a:cubicBezTo>
                    <a:pt x="1233" y="5915"/>
                    <a:pt x="1233" y="5956"/>
                    <a:pt x="1176" y="5964"/>
                  </a:cubicBezTo>
                  <a:cubicBezTo>
                    <a:pt x="1176" y="5964"/>
                    <a:pt x="1176" y="5972"/>
                    <a:pt x="1233" y="5980"/>
                  </a:cubicBezTo>
                  <a:cubicBezTo>
                    <a:pt x="1355" y="5988"/>
                    <a:pt x="1355" y="5996"/>
                    <a:pt x="1290" y="5996"/>
                  </a:cubicBezTo>
                  <a:cubicBezTo>
                    <a:pt x="1168" y="6005"/>
                    <a:pt x="1168" y="6037"/>
                    <a:pt x="1290" y="6045"/>
                  </a:cubicBezTo>
                  <a:lnTo>
                    <a:pt x="1225" y="6045"/>
                  </a:lnTo>
                  <a:cubicBezTo>
                    <a:pt x="1111" y="6053"/>
                    <a:pt x="1168" y="6069"/>
                    <a:pt x="1290" y="6078"/>
                  </a:cubicBezTo>
                  <a:cubicBezTo>
                    <a:pt x="1225" y="6086"/>
                    <a:pt x="1168" y="6094"/>
                    <a:pt x="1225" y="6102"/>
                  </a:cubicBezTo>
                  <a:cubicBezTo>
                    <a:pt x="1225" y="6110"/>
                    <a:pt x="1225" y="6110"/>
                    <a:pt x="1103" y="6110"/>
                  </a:cubicBezTo>
                  <a:cubicBezTo>
                    <a:pt x="1091" y="6108"/>
                    <a:pt x="1079" y="6107"/>
                    <a:pt x="1068" y="6107"/>
                  </a:cubicBezTo>
                  <a:cubicBezTo>
                    <a:pt x="1039" y="6107"/>
                    <a:pt x="1010" y="6112"/>
                    <a:pt x="982" y="6118"/>
                  </a:cubicBezTo>
                  <a:cubicBezTo>
                    <a:pt x="1022" y="6126"/>
                    <a:pt x="1063" y="6126"/>
                    <a:pt x="1103" y="6126"/>
                  </a:cubicBezTo>
                  <a:lnTo>
                    <a:pt x="1103" y="6134"/>
                  </a:lnTo>
                  <a:cubicBezTo>
                    <a:pt x="1103" y="6134"/>
                    <a:pt x="1103" y="6142"/>
                    <a:pt x="1160" y="6142"/>
                  </a:cubicBezTo>
                  <a:cubicBezTo>
                    <a:pt x="1225" y="6142"/>
                    <a:pt x="1225" y="6150"/>
                    <a:pt x="1225" y="6159"/>
                  </a:cubicBezTo>
                  <a:cubicBezTo>
                    <a:pt x="1182" y="6159"/>
                    <a:pt x="1196" y="6162"/>
                    <a:pt x="1227" y="6162"/>
                  </a:cubicBezTo>
                  <a:cubicBezTo>
                    <a:pt x="1243" y="6162"/>
                    <a:pt x="1263" y="6161"/>
                    <a:pt x="1282" y="6159"/>
                  </a:cubicBezTo>
                  <a:cubicBezTo>
                    <a:pt x="1322" y="6159"/>
                    <a:pt x="1363" y="6159"/>
                    <a:pt x="1403" y="6167"/>
                  </a:cubicBezTo>
                  <a:lnTo>
                    <a:pt x="1517" y="6167"/>
                  </a:lnTo>
                  <a:cubicBezTo>
                    <a:pt x="1538" y="6169"/>
                    <a:pt x="1560" y="6170"/>
                    <a:pt x="1582" y="6170"/>
                  </a:cubicBezTo>
                  <a:cubicBezTo>
                    <a:pt x="1641" y="6170"/>
                    <a:pt x="1701" y="6162"/>
                    <a:pt x="1760" y="6150"/>
                  </a:cubicBezTo>
                  <a:cubicBezTo>
                    <a:pt x="1825" y="6126"/>
                    <a:pt x="1882" y="6102"/>
                    <a:pt x="1760" y="6102"/>
                  </a:cubicBezTo>
                  <a:cubicBezTo>
                    <a:pt x="1760" y="6102"/>
                    <a:pt x="1703" y="6094"/>
                    <a:pt x="1703" y="6086"/>
                  </a:cubicBezTo>
                  <a:cubicBezTo>
                    <a:pt x="1703" y="6078"/>
                    <a:pt x="1768" y="6069"/>
                    <a:pt x="1768" y="6069"/>
                  </a:cubicBezTo>
                  <a:cubicBezTo>
                    <a:pt x="1825" y="6069"/>
                    <a:pt x="1825" y="6045"/>
                    <a:pt x="1833" y="6005"/>
                  </a:cubicBezTo>
                  <a:cubicBezTo>
                    <a:pt x="1833" y="5964"/>
                    <a:pt x="1833" y="5940"/>
                    <a:pt x="1890" y="5932"/>
                  </a:cubicBezTo>
                  <a:cubicBezTo>
                    <a:pt x="1954" y="5932"/>
                    <a:pt x="1954" y="5923"/>
                    <a:pt x="1954" y="5923"/>
                  </a:cubicBezTo>
                  <a:cubicBezTo>
                    <a:pt x="1898" y="5923"/>
                    <a:pt x="1898" y="5875"/>
                    <a:pt x="1898" y="5826"/>
                  </a:cubicBezTo>
                  <a:cubicBezTo>
                    <a:pt x="1906" y="5778"/>
                    <a:pt x="1906" y="5729"/>
                    <a:pt x="1849" y="5729"/>
                  </a:cubicBezTo>
                  <a:cubicBezTo>
                    <a:pt x="1849" y="5721"/>
                    <a:pt x="1849" y="5713"/>
                    <a:pt x="1849" y="5713"/>
                  </a:cubicBezTo>
                  <a:cubicBezTo>
                    <a:pt x="1906" y="5713"/>
                    <a:pt x="1906" y="5696"/>
                    <a:pt x="1906" y="5680"/>
                  </a:cubicBezTo>
                  <a:cubicBezTo>
                    <a:pt x="1849" y="5664"/>
                    <a:pt x="1849" y="5656"/>
                    <a:pt x="1849" y="5656"/>
                  </a:cubicBezTo>
                  <a:cubicBezTo>
                    <a:pt x="1914" y="5656"/>
                    <a:pt x="1914" y="5648"/>
                    <a:pt x="1914" y="5632"/>
                  </a:cubicBezTo>
                  <a:cubicBezTo>
                    <a:pt x="1914" y="5615"/>
                    <a:pt x="1914" y="5607"/>
                    <a:pt x="1857" y="5607"/>
                  </a:cubicBezTo>
                  <a:cubicBezTo>
                    <a:pt x="1857" y="5575"/>
                    <a:pt x="1882" y="5542"/>
                    <a:pt x="1922" y="5526"/>
                  </a:cubicBezTo>
                  <a:cubicBezTo>
                    <a:pt x="1979" y="5518"/>
                    <a:pt x="1922" y="5518"/>
                    <a:pt x="1857" y="5510"/>
                  </a:cubicBezTo>
                  <a:cubicBezTo>
                    <a:pt x="1817" y="5510"/>
                    <a:pt x="1776" y="5510"/>
                    <a:pt x="1744" y="5494"/>
                  </a:cubicBezTo>
                  <a:lnTo>
                    <a:pt x="1857" y="5494"/>
                  </a:lnTo>
                  <a:cubicBezTo>
                    <a:pt x="1884" y="5497"/>
                    <a:pt x="1900" y="5499"/>
                    <a:pt x="1909" y="5499"/>
                  </a:cubicBezTo>
                  <a:cubicBezTo>
                    <a:pt x="1922" y="5499"/>
                    <a:pt x="1922" y="5495"/>
                    <a:pt x="1922" y="5486"/>
                  </a:cubicBezTo>
                  <a:cubicBezTo>
                    <a:pt x="1922" y="5478"/>
                    <a:pt x="1922" y="5469"/>
                    <a:pt x="1922" y="5469"/>
                  </a:cubicBezTo>
                  <a:cubicBezTo>
                    <a:pt x="1865" y="5469"/>
                    <a:pt x="1865" y="5437"/>
                    <a:pt x="1865" y="5380"/>
                  </a:cubicBezTo>
                  <a:cubicBezTo>
                    <a:pt x="1873" y="5315"/>
                    <a:pt x="1873" y="5299"/>
                    <a:pt x="1817" y="5299"/>
                  </a:cubicBezTo>
                  <a:cubicBezTo>
                    <a:pt x="1752" y="5299"/>
                    <a:pt x="1752" y="5291"/>
                    <a:pt x="1817" y="5267"/>
                  </a:cubicBezTo>
                  <a:cubicBezTo>
                    <a:pt x="1995" y="5226"/>
                    <a:pt x="1995" y="5226"/>
                    <a:pt x="1938" y="5218"/>
                  </a:cubicBezTo>
                  <a:lnTo>
                    <a:pt x="1938" y="5218"/>
                  </a:lnTo>
                  <a:cubicBezTo>
                    <a:pt x="1898" y="5226"/>
                    <a:pt x="1857" y="5226"/>
                    <a:pt x="1817" y="5226"/>
                  </a:cubicBezTo>
                  <a:cubicBezTo>
                    <a:pt x="1695" y="5226"/>
                    <a:pt x="1695" y="5218"/>
                    <a:pt x="1817" y="5210"/>
                  </a:cubicBezTo>
                  <a:cubicBezTo>
                    <a:pt x="1938" y="5210"/>
                    <a:pt x="1882" y="5105"/>
                    <a:pt x="1768" y="5096"/>
                  </a:cubicBezTo>
                  <a:lnTo>
                    <a:pt x="1825" y="5096"/>
                  </a:lnTo>
                  <a:cubicBezTo>
                    <a:pt x="1882" y="5096"/>
                    <a:pt x="1882" y="5088"/>
                    <a:pt x="1890" y="5056"/>
                  </a:cubicBezTo>
                  <a:cubicBezTo>
                    <a:pt x="1890" y="5040"/>
                    <a:pt x="1890" y="5032"/>
                    <a:pt x="1890" y="5032"/>
                  </a:cubicBezTo>
                  <a:cubicBezTo>
                    <a:pt x="1768" y="5032"/>
                    <a:pt x="1833" y="4991"/>
                    <a:pt x="1890" y="4991"/>
                  </a:cubicBezTo>
                  <a:cubicBezTo>
                    <a:pt x="1954" y="4983"/>
                    <a:pt x="1954" y="4983"/>
                    <a:pt x="1954" y="4967"/>
                  </a:cubicBezTo>
                  <a:cubicBezTo>
                    <a:pt x="1833" y="4951"/>
                    <a:pt x="1898" y="4910"/>
                    <a:pt x="1954" y="4910"/>
                  </a:cubicBezTo>
                  <a:cubicBezTo>
                    <a:pt x="1954" y="4910"/>
                    <a:pt x="1954" y="4902"/>
                    <a:pt x="1954" y="4894"/>
                  </a:cubicBezTo>
                  <a:cubicBezTo>
                    <a:pt x="1898" y="4894"/>
                    <a:pt x="1898" y="4878"/>
                    <a:pt x="1898" y="4869"/>
                  </a:cubicBezTo>
                  <a:cubicBezTo>
                    <a:pt x="1898" y="4851"/>
                    <a:pt x="1898" y="4842"/>
                    <a:pt x="1874" y="4842"/>
                  </a:cubicBezTo>
                  <a:cubicBezTo>
                    <a:pt x="1866" y="4842"/>
                    <a:pt x="1855" y="4843"/>
                    <a:pt x="1841" y="4845"/>
                  </a:cubicBezTo>
                  <a:cubicBezTo>
                    <a:pt x="1829" y="4848"/>
                    <a:pt x="1817" y="4849"/>
                    <a:pt x="1805" y="4849"/>
                  </a:cubicBezTo>
                  <a:cubicBezTo>
                    <a:pt x="1777" y="4849"/>
                    <a:pt x="1748" y="4843"/>
                    <a:pt x="1719" y="4837"/>
                  </a:cubicBezTo>
                  <a:lnTo>
                    <a:pt x="1776" y="4837"/>
                  </a:lnTo>
                  <a:cubicBezTo>
                    <a:pt x="1841" y="4837"/>
                    <a:pt x="1841" y="4821"/>
                    <a:pt x="1841" y="4788"/>
                  </a:cubicBezTo>
                  <a:cubicBezTo>
                    <a:pt x="1849" y="4756"/>
                    <a:pt x="1849" y="4740"/>
                    <a:pt x="1906" y="4732"/>
                  </a:cubicBezTo>
                  <a:lnTo>
                    <a:pt x="1849" y="4724"/>
                  </a:lnTo>
                  <a:cubicBezTo>
                    <a:pt x="1784" y="4715"/>
                    <a:pt x="1784" y="4707"/>
                    <a:pt x="1849" y="4707"/>
                  </a:cubicBezTo>
                  <a:cubicBezTo>
                    <a:pt x="1906" y="4699"/>
                    <a:pt x="1914" y="4675"/>
                    <a:pt x="1849" y="4659"/>
                  </a:cubicBezTo>
                  <a:cubicBezTo>
                    <a:pt x="1849" y="4651"/>
                    <a:pt x="1849" y="4642"/>
                    <a:pt x="1849" y="4642"/>
                  </a:cubicBezTo>
                  <a:cubicBezTo>
                    <a:pt x="1971" y="4634"/>
                    <a:pt x="1971" y="4618"/>
                    <a:pt x="1857" y="4610"/>
                  </a:cubicBezTo>
                  <a:cubicBezTo>
                    <a:pt x="1914" y="4610"/>
                    <a:pt x="1914" y="4602"/>
                    <a:pt x="1914" y="4594"/>
                  </a:cubicBezTo>
                  <a:cubicBezTo>
                    <a:pt x="1857" y="4578"/>
                    <a:pt x="1857" y="4553"/>
                    <a:pt x="1914" y="4553"/>
                  </a:cubicBezTo>
                  <a:lnTo>
                    <a:pt x="1914" y="4545"/>
                  </a:lnTo>
                  <a:cubicBezTo>
                    <a:pt x="1857" y="4537"/>
                    <a:pt x="1857" y="4529"/>
                    <a:pt x="1857" y="4521"/>
                  </a:cubicBezTo>
                  <a:cubicBezTo>
                    <a:pt x="1857" y="4513"/>
                    <a:pt x="1857" y="4505"/>
                    <a:pt x="1800" y="4497"/>
                  </a:cubicBezTo>
                  <a:cubicBezTo>
                    <a:pt x="1744" y="4488"/>
                    <a:pt x="1744" y="4480"/>
                    <a:pt x="1744" y="4480"/>
                  </a:cubicBezTo>
                  <a:cubicBezTo>
                    <a:pt x="1784" y="4480"/>
                    <a:pt x="1825" y="4480"/>
                    <a:pt x="1857" y="4488"/>
                  </a:cubicBezTo>
                  <a:cubicBezTo>
                    <a:pt x="1872" y="4492"/>
                    <a:pt x="1884" y="4494"/>
                    <a:pt x="1891" y="4494"/>
                  </a:cubicBezTo>
                  <a:cubicBezTo>
                    <a:pt x="1915" y="4494"/>
                    <a:pt x="1894" y="4477"/>
                    <a:pt x="1800" y="4464"/>
                  </a:cubicBezTo>
                  <a:cubicBezTo>
                    <a:pt x="1738" y="4451"/>
                    <a:pt x="1710" y="4445"/>
                    <a:pt x="1716" y="4445"/>
                  </a:cubicBezTo>
                  <a:cubicBezTo>
                    <a:pt x="1721" y="4445"/>
                    <a:pt x="1749" y="4449"/>
                    <a:pt x="1800" y="4456"/>
                  </a:cubicBezTo>
                  <a:cubicBezTo>
                    <a:pt x="1838" y="4461"/>
                    <a:pt x="1873" y="4465"/>
                    <a:pt x="1884" y="4465"/>
                  </a:cubicBezTo>
                  <a:cubicBezTo>
                    <a:pt x="1893" y="4465"/>
                    <a:pt x="1889" y="4463"/>
                    <a:pt x="1865" y="4456"/>
                  </a:cubicBezTo>
                  <a:cubicBezTo>
                    <a:pt x="1865" y="4456"/>
                    <a:pt x="1865" y="4440"/>
                    <a:pt x="1800" y="4440"/>
                  </a:cubicBezTo>
                  <a:cubicBezTo>
                    <a:pt x="1800" y="4432"/>
                    <a:pt x="1809" y="4424"/>
                    <a:pt x="1809" y="4415"/>
                  </a:cubicBezTo>
                  <a:cubicBezTo>
                    <a:pt x="1865" y="4407"/>
                    <a:pt x="1865" y="4399"/>
                    <a:pt x="1865" y="4391"/>
                  </a:cubicBezTo>
                  <a:cubicBezTo>
                    <a:pt x="1809" y="4383"/>
                    <a:pt x="1809" y="4383"/>
                    <a:pt x="1865" y="4375"/>
                  </a:cubicBezTo>
                  <a:cubicBezTo>
                    <a:pt x="1930" y="4375"/>
                    <a:pt x="1930" y="4367"/>
                    <a:pt x="1809" y="4367"/>
                  </a:cubicBezTo>
                  <a:cubicBezTo>
                    <a:pt x="1752" y="4359"/>
                    <a:pt x="1752" y="4351"/>
                    <a:pt x="1809" y="4342"/>
                  </a:cubicBezTo>
                  <a:lnTo>
                    <a:pt x="1873" y="4342"/>
                  </a:lnTo>
                  <a:cubicBezTo>
                    <a:pt x="1809" y="4334"/>
                    <a:pt x="1809" y="4326"/>
                    <a:pt x="1809" y="4326"/>
                  </a:cubicBezTo>
                  <a:cubicBezTo>
                    <a:pt x="1873" y="4326"/>
                    <a:pt x="1873" y="4261"/>
                    <a:pt x="1882" y="4197"/>
                  </a:cubicBezTo>
                  <a:cubicBezTo>
                    <a:pt x="1852" y="4185"/>
                    <a:pt x="1822" y="4177"/>
                    <a:pt x="1792" y="4177"/>
                  </a:cubicBezTo>
                  <a:cubicBezTo>
                    <a:pt x="1782" y="4177"/>
                    <a:pt x="1771" y="4178"/>
                    <a:pt x="1760" y="4180"/>
                  </a:cubicBezTo>
                  <a:cubicBezTo>
                    <a:pt x="1638" y="4180"/>
                    <a:pt x="1703" y="4180"/>
                    <a:pt x="1760" y="4172"/>
                  </a:cubicBezTo>
                  <a:cubicBezTo>
                    <a:pt x="1904" y="4166"/>
                    <a:pt x="1932" y="4154"/>
                    <a:pt x="1843" y="4154"/>
                  </a:cubicBezTo>
                  <a:cubicBezTo>
                    <a:pt x="1822" y="4154"/>
                    <a:pt x="1794" y="4154"/>
                    <a:pt x="1760" y="4156"/>
                  </a:cubicBezTo>
                  <a:cubicBezTo>
                    <a:pt x="1710" y="4159"/>
                    <a:pt x="1680" y="4161"/>
                    <a:pt x="1671" y="4161"/>
                  </a:cubicBezTo>
                  <a:cubicBezTo>
                    <a:pt x="1659" y="4161"/>
                    <a:pt x="1689" y="4157"/>
                    <a:pt x="1760" y="4148"/>
                  </a:cubicBezTo>
                  <a:cubicBezTo>
                    <a:pt x="1825" y="4140"/>
                    <a:pt x="1825" y="4140"/>
                    <a:pt x="1760" y="4132"/>
                  </a:cubicBezTo>
                  <a:cubicBezTo>
                    <a:pt x="1825" y="4124"/>
                    <a:pt x="1882" y="4115"/>
                    <a:pt x="1825" y="4115"/>
                  </a:cubicBezTo>
                  <a:cubicBezTo>
                    <a:pt x="1825" y="4115"/>
                    <a:pt x="1825" y="4107"/>
                    <a:pt x="1882" y="4099"/>
                  </a:cubicBezTo>
                  <a:cubicBezTo>
                    <a:pt x="1946" y="4091"/>
                    <a:pt x="1882" y="4083"/>
                    <a:pt x="1825" y="4075"/>
                  </a:cubicBezTo>
                  <a:cubicBezTo>
                    <a:pt x="1736" y="4063"/>
                    <a:pt x="1716" y="4056"/>
                    <a:pt x="1757" y="4056"/>
                  </a:cubicBezTo>
                  <a:cubicBezTo>
                    <a:pt x="1771" y="4056"/>
                    <a:pt x="1794" y="4057"/>
                    <a:pt x="1825" y="4059"/>
                  </a:cubicBezTo>
                  <a:cubicBezTo>
                    <a:pt x="1836" y="4059"/>
                    <a:pt x="1845" y="4060"/>
                    <a:pt x="1853" y="4060"/>
                  </a:cubicBezTo>
                  <a:cubicBezTo>
                    <a:pt x="1936" y="4060"/>
                    <a:pt x="1879" y="4026"/>
                    <a:pt x="1768" y="4018"/>
                  </a:cubicBezTo>
                  <a:cubicBezTo>
                    <a:pt x="1646" y="4010"/>
                    <a:pt x="1646" y="4010"/>
                    <a:pt x="1711" y="4010"/>
                  </a:cubicBezTo>
                  <a:cubicBezTo>
                    <a:pt x="1768" y="4010"/>
                    <a:pt x="1768" y="4002"/>
                    <a:pt x="1768" y="4002"/>
                  </a:cubicBezTo>
                  <a:cubicBezTo>
                    <a:pt x="1768" y="3994"/>
                    <a:pt x="1768" y="3994"/>
                    <a:pt x="1833" y="3994"/>
                  </a:cubicBezTo>
                  <a:cubicBezTo>
                    <a:pt x="1833" y="3994"/>
                    <a:pt x="1833" y="3986"/>
                    <a:pt x="1776" y="3970"/>
                  </a:cubicBezTo>
                  <a:cubicBezTo>
                    <a:pt x="1654" y="3953"/>
                    <a:pt x="1711" y="3929"/>
                    <a:pt x="1833" y="3921"/>
                  </a:cubicBezTo>
                  <a:lnTo>
                    <a:pt x="1776" y="3913"/>
                  </a:lnTo>
                  <a:cubicBezTo>
                    <a:pt x="1654" y="3905"/>
                    <a:pt x="1598" y="3897"/>
                    <a:pt x="1719" y="3897"/>
                  </a:cubicBezTo>
                  <a:lnTo>
                    <a:pt x="1776" y="3897"/>
                  </a:lnTo>
                  <a:cubicBezTo>
                    <a:pt x="1654" y="3888"/>
                    <a:pt x="1719" y="3856"/>
                    <a:pt x="1841" y="3856"/>
                  </a:cubicBezTo>
                  <a:cubicBezTo>
                    <a:pt x="1800" y="3856"/>
                    <a:pt x="1760" y="3856"/>
                    <a:pt x="1719" y="3848"/>
                  </a:cubicBezTo>
                  <a:cubicBezTo>
                    <a:pt x="1719" y="3840"/>
                    <a:pt x="1719" y="3832"/>
                    <a:pt x="1784" y="3832"/>
                  </a:cubicBezTo>
                  <a:cubicBezTo>
                    <a:pt x="1841" y="3824"/>
                    <a:pt x="1898" y="3815"/>
                    <a:pt x="1841" y="3815"/>
                  </a:cubicBezTo>
                  <a:cubicBezTo>
                    <a:pt x="1841" y="3815"/>
                    <a:pt x="1841" y="3807"/>
                    <a:pt x="1906" y="3799"/>
                  </a:cubicBezTo>
                  <a:cubicBezTo>
                    <a:pt x="1906" y="3791"/>
                    <a:pt x="1906" y="3791"/>
                    <a:pt x="1906" y="3775"/>
                  </a:cubicBezTo>
                  <a:cubicBezTo>
                    <a:pt x="1841" y="3767"/>
                    <a:pt x="1849" y="3751"/>
                    <a:pt x="1906" y="3751"/>
                  </a:cubicBezTo>
                  <a:cubicBezTo>
                    <a:pt x="1906" y="3751"/>
                    <a:pt x="1906" y="3734"/>
                    <a:pt x="1849" y="3726"/>
                  </a:cubicBezTo>
                  <a:cubicBezTo>
                    <a:pt x="1849" y="3718"/>
                    <a:pt x="1849" y="3710"/>
                    <a:pt x="1906" y="3710"/>
                  </a:cubicBezTo>
                  <a:cubicBezTo>
                    <a:pt x="1971" y="3710"/>
                    <a:pt x="1971" y="3710"/>
                    <a:pt x="1906" y="3702"/>
                  </a:cubicBezTo>
                  <a:cubicBezTo>
                    <a:pt x="1849" y="3702"/>
                    <a:pt x="1849" y="3694"/>
                    <a:pt x="1849" y="3686"/>
                  </a:cubicBezTo>
                  <a:cubicBezTo>
                    <a:pt x="1849" y="3678"/>
                    <a:pt x="1849" y="3670"/>
                    <a:pt x="1849" y="3670"/>
                  </a:cubicBezTo>
                  <a:cubicBezTo>
                    <a:pt x="1792" y="3670"/>
                    <a:pt x="1792" y="3670"/>
                    <a:pt x="1792" y="3661"/>
                  </a:cubicBezTo>
                  <a:cubicBezTo>
                    <a:pt x="1792" y="3653"/>
                    <a:pt x="1849" y="3637"/>
                    <a:pt x="1849" y="3629"/>
                  </a:cubicBezTo>
                  <a:cubicBezTo>
                    <a:pt x="1854" y="3614"/>
                    <a:pt x="1856" y="3608"/>
                    <a:pt x="1840" y="3608"/>
                  </a:cubicBezTo>
                  <a:cubicBezTo>
                    <a:pt x="1831" y="3608"/>
                    <a:pt x="1816" y="3610"/>
                    <a:pt x="1792" y="3613"/>
                  </a:cubicBezTo>
                  <a:cubicBezTo>
                    <a:pt x="1792" y="3616"/>
                    <a:pt x="1783" y="3618"/>
                    <a:pt x="1775" y="3618"/>
                  </a:cubicBezTo>
                  <a:cubicBezTo>
                    <a:pt x="1765" y="3618"/>
                    <a:pt x="1759" y="3614"/>
                    <a:pt x="1792" y="3605"/>
                  </a:cubicBezTo>
                  <a:cubicBezTo>
                    <a:pt x="1792" y="3597"/>
                    <a:pt x="1857" y="3580"/>
                    <a:pt x="1857" y="3556"/>
                  </a:cubicBezTo>
                  <a:cubicBezTo>
                    <a:pt x="1857" y="3524"/>
                    <a:pt x="1857" y="3524"/>
                    <a:pt x="1800" y="3524"/>
                  </a:cubicBezTo>
                  <a:cubicBezTo>
                    <a:pt x="1765" y="3526"/>
                    <a:pt x="1740" y="3527"/>
                    <a:pt x="1725" y="3527"/>
                  </a:cubicBezTo>
                  <a:cubicBezTo>
                    <a:pt x="1689" y="3527"/>
                    <a:pt x="1714" y="3521"/>
                    <a:pt x="1800" y="3515"/>
                  </a:cubicBezTo>
                  <a:cubicBezTo>
                    <a:pt x="1922" y="3507"/>
                    <a:pt x="1922" y="3499"/>
                    <a:pt x="1857" y="3499"/>
                  </a:cubicBezTo>
                  <a:cubicBezTo>
                    <a:pt x="1800" y="3491"/>
                    <a:pt x="1800" y="3491"/>
                    <a:pt x="1800" y="3483"/>
                  </a:cubicBezTo>
                  <a:cubicBezTo>
                    <a:pt x="1857" y="3483"/>
                    <a:pt x="1857" y="3475"/>
                    <a:pt x="1800" y="3459"/>
                  </a:cubicBezTo>
                  <a:cubicBezTo>
                    <a:pt x="1800" y="3451"/>
                    <a:pt x="1800" y="3451"/>
                    <a:pt x="1865" y="3451"/>
                  </a:cubicBezTo>
                  <a:cubicBezTo>
                    <a:pt x="1865" y="3451"/>
                    <a:pt x="1865" y="3443"/>
                    <a:pt x="1865" y="3443"/>
                  </a:cubicBezTo>
                  <a:cubicBezTo>
                    <a:pt x="1744" y="3426"/>
                    <a:pt x="1809" y="3378"/>
                    <a:pt x="1865" y="3370"/>
                  </a:cubicBezTo>
                  <a:cubicBezTo>
                    <a:pt x="1865" y="3370"/>
                    <a:pt x="1865" y="3370"/>
                    <a:pt x="1809" y="3361"/>
                  </a:cubicBezTo>
                  <a:cubicBezTo>
                    <a:pt x="1687" y="3353"/>
                    <a:pt x="1687" y="3345"/>
                    <a:pt x="1809" y="3345"/>
                  </a:cubicBezTo>
                  <a:cubicBezTo>
                    <a:pt x="1930" y="3345"/>
                    <a:pt x="1930" y="3345"/>
                    <a:pt x="1809" y="3337"/>
                  </a:cubicBezTo>
                  <a:cubicBezTo>
                    <a:pt x="1758" y="3330"/>
                    <a:pt x="1752" y="3303"/>
                    <a:pt x="1838" y="3303"/>
                  </a:cubicBezTo>
                  <a:cubicBezTo>
                    <a:pt x="1848" y="3303"/>
                    <a:pt x="1860" y="3304"/>
                    <a:pt x="1873" y="3305"/>
                  </a:cubicBezTo>
                  <a:lnTo>
                    <a:pt x="1987" y="3305"/>
                  </a:lnTo>
                  <a:cubicBezTo>
                    <a:pt x="1930" y="3297"/>
                    <a:pt x="1930" y="3288"/>
                    <a:pt x="1930" y="3288"/>
                  </a:cubicBezTo>
                  <a:cubicBezTo>
                    <a:pt x="1873" y="3288"/>
                    <a:pt x="1873" y="3280"/>
                    <a:pt x="1873" y="3256"/>
                  </a:cubicBezTo>
                  <a:cubicBezTo>
                    <a:pt x="1873" y="3240"/>
                    <a:pt x="1817" y="3215"/>
                    <a:pt x="1817" y="3199"/>
                  </a:cubicBezTo>
                  <a:cubicBezTo>
                    <a:pt x="1817" y="3183"/>
                    <a:pt x="1817" y="3167"/>
                    <a:pt x="1882" y="3159"/>
                  </a:cubicBezTo>
                  <a:cubicBezTo>
                    <a:pt x="1882" y="3151"/>
                    <a:pt x="1882" y="3143"/>
                    <a:pt x="1825" y="3126"/>
                  </a:cubicBezTo>
                  <a:cubicBezTo>
                    <a:pt x="1760" y="3118"/>
                    <a:pt x="1760" y="3102"/>
                    <a:pt x="1825" y="3102"/>
                  </a:cubicBezTo>
                  <a:lnTo>
                    <a:pt x="1825" y="3094"/>
                  </a:lnTo>
                  <a:cubicBezTo>
                    <a:pt x="1768" y="3086"/>
                    <a:pt x="1768" y="3078"/>
                    <a:pt x="1768" y="3078"/>
                  </a:cubicBezTo>
                  <a:cubicBezTo>
                    <a:pt x="1825" y="3078"/>
                    <a:pt x="1882" y="3070"/>
                    <a:pt x="1825" y="3061"/>
                  </a:cubicBezTo>
                  <a:cubicBezTo>
                    <a:pt x="1768" y="3061"/>
                    <a:pt x="1768" y="3053"/>
                    <a:pt x="1768" y="3037"/>
                  </a:cubicBezTo>
                  <a:cubicBezTo>
                    <a:pt x="1825" y="3021"/>
                    <a:pt x="1841" y="2786"/>
                    <a:pt x="1784" y="2786"/>
                  </a:cubicBezTo>
                  <a:cubicBezTo>
                    <a:pt x="1784" y="2786"/>
                    <a:pt x="1784" y="2778"/>
                    <a:pt x="1784" y="2761"/>
                  </a:cubicBezTo>
                  <a:cubicBezTo>
                    <a:pt x="1784" y="2753"/>
                    <a:pt x="1784" y="2745"/>
                    <a:pt x="1784" y="2745"/>
                  </a:cubicBezTo>
                  <a:cubicBezTo>
                    <a:pt x="1906" y="2745"/>
                    <a:pt x="1849" y="2705"/>
                    <a:pt x="1792" y="2680"/>
                  </a:cubicBezTo>
                  <a:cubicBezTo>
                    <a:pt x="1727" y="2680"/>
                    <a:pt x="1727" y="2672"/>
                    <a:pt x="1727" y="2664"/>
                  </a:cubicBezTo>
                  <a:cubicBezTo>
                    <a:pt x="1849" y="2664"/>
                    <a:pt x="1849" y="2640"/>
                    <a:pt x="1792" y="2624"/>
                  </a:cubicBezTo>
                  <a:cubicBezTo>
                    <a:pt x="1671" y="2616"/>
                    <a:pt x="1671" y="2607"/>
                    <a:pt x="1792" y="2607"/>
                  </a:cubicBezTo>
                  <a:cubicBezTo>
                    <a:pt x="1914" y="2607"/>
                    <a:pt x="1914" y="2599"/>
                    <a:pt x="1736" y="2583"/>
                  </a:cubicBezTo>
                  <a:cubicBezTo>
                    <a:pt x="1679" y="2575"/>
                    <a:pt x="1679" y="2575"/>
                    <a:pt x="1736" y="2567"/>
                  </a:cubicBezTo>
                  <a:cubicBezTo>
                    <a:pt x="1857" y="2559"/>
                    <a:pt x="1857" y="2551"/>
                    <a:pt x="1800" y="2551"/>
                  </a:cubicBezTo>
                  <a:cubicBezTo>
                    <a:pt x="1679" y="2543"/>
                    <a:pt x="1679" y="2534"/>
                    <a:pt x="1800" y="2534"/>
                  </a:cubicBezTo>
                  <a:cubicBezTo>
                    <a:pt x="1922" y="2518"/>
                    <a:pt x="1922" y="2518"/>
                    <a:pt x="1800" y="2510"/>
                  </a:cubicBezTo>
                  <a:cubicBezTo>
                    <a:pt x="1679" y="2502"/>
                    <a:pt x="1679" y="2470"/>
                    <a:pt x="1800" y="2470"/>
                  </a:cubicBezTo>
                  <a:cubicBezTo>
                    <a:pt x="1800" y="2461"/>
                    <a:pt x="1865" y="2453"/>
                    <a:pt x="1800" y="2453"/>
                  </a:cubicBezTo>
                  <a:lnTo>
                    <a:pt x="1865" y="2445"/>
                  </a:lnTo>
                  <a:cubicBezTo>
                    <a:pt x="1865" y="2437"/>
                    <a:pt x="1865" y="2429"/>
                    <a:pt x="1865" y="2429"/>
                  </a:cubicBezTo>
                  <a:lnTo>
                    <a:pt x="1809" y="2429"/>
                  </a:lnTo>
                  <a:cubicBezTo>
                    <a:pt x="1809" y="2421"/>
                    <a:pt x="1865" y="2380"/>
                    <a:pt x="1873" y="2332"/>
                  </a:cubicBezTo>
                  <a:cubicBezTo>
                    <a:pt x="1873" y="2263"/>
                    <a:pt x="1873" y="2241"/>
                    <a:pt x="1838" y="2241"/>
                  </a:cubicBezTo>
                  <a:cubicBezTo>
                    <a:pt x="1832" y="2241"/>
                    <a:pt x="1825" y="2241"/>
                    <a:pt x="1817" y="2243"/>
                  </a:cubicBezTo>
                  <a:cubicBezTo>
                    <a:pt x="1793" y="2244"/>
                    <a:pt x="1775" y="2245"/>
                    <a:pt x="1760" y="2245"/>
                  </a:cubicBezTo>
                  <a:cubicBezTo>
                    <a:pt x="1699" y="2245"/>
                    <a:pt x="1718" y="2233"/>
                    <a:pt x="1817" y="2226"/>
                  </a:cubicBezTo>
                  <a:cubicBezTo>
                    <a:pt x="1817" y="2218"/>
                    <a:pt x="1882" y="2202"/>
                    <a:pt x="1882" y="2194"/>
                  </a:cubicBezTo>
                  <a:cubicBezTo>
                    <a:pt x="1882" y="2178"/>
                    <a:pt x="1882" y="2161"/>
                    <a:pt x="1938" y="2161"/>
                  </a:cubicBezTo>
                  <a:lnTo>
                    <a:pt x="1938" y="2153"/>
                  </a:lnTo>
                  <a:cubicBezTo>
                    <a:pt x="1825" y="2137"/>
                    <a:pt x="1825" y="2097"/>
                    <a:pt x="1890" y="2072"/>
                  </a:cubicBezTo>
                  <a:cubicBezTo>
                    <a:pt x="1890" y="2056"/>
                    <a:pt x="1890" y="2056"/>
                    <a:pt x="1825" y="2040"/>
                  </a:cubicBezTo>
                  <a:cubicBezTo>
                    <a:pt x="1768" y="2024"/>
                    <a:pt x="1768" y="2024"/>
                    <a:pt x="1833" y="2016"/>
                  </a:cubicBezTo>
                  <a:cubicBezTo>
                    <a:pt x="1890" y="2016"/>
                    <a:pt x="1954" y="1975"/>
                    <a:pt x="1833" y="1975"/>
                  </a:cubicBezTo>
                  <a:lnTo>
                    <a:pt x="1890" y="1967"/>
                  </a:lnTo>
                  <a:cubicBezTo>
                    <a:pt x="1954" y="1959"/>
                    <a:pt x="1898" y="1951"/>
                    <a:pt x="1833" y="1951"/>
                  </a:cubicBezTo>
                  <a:cubicBezTo>
                    <a:pt x="1711" y="1951"/>
                    <a:pt x="1711" y="1943"/>
                    <a:pt x="1898" y="1934"/>
                  </a:cubicBezTo>
                  <a:cubicBezTo>
                    <a:pt x="2011" y="1934"/>
                    <a:pt x="2011" y="1926"/>
                    <a:pt x="1954" y="1926"/>
                  </a:cubicBezTo>
                  <a:cubicBezTo>
                    <a:pt x="1898" y="1918"/>
                    <a:pt x="1833" y="1918"/>
                    <a:pt x="1898" y="1910"/>
                  </a:cubicBezTo>
                  <a:cubicBezTo>
                    <a:pt x="1898" y="1902"/>
                    <a:pt x="1898" y="1894"/>
                    <a:pt x="1776" y="1894"/>
                  </a:cubicBezTo>
                  <a:cubicBezTo>
                    <a:pt x="1719" y="1894"/>
                    <a:pt x="1719" y="1886"/>
                    <a:pt x="1719" y="1878"/>
                  </a:cubicBezTo>
                  <a:cubicBezTo>
                    <a:pt x="1760" y="1878"/>
                    <a:pt x="1800" y="1878"/>
                    <a:pt x="1841" y="1886"/>
                  </a:cubicBezTo>
                  <a:cubicBezTo>
                    <a:pt x="1841" y="1883"/>
                    <a:pt x="1841" y="1877"/>
                    <a:pt x="1841" y="1870"/>
                  </a:cubicBezTo>
                  <a:cubicBezTo>
                    <a:pt x="1873" y="1853"/>
                    <a:pt x="1922" y="1845"/>
                    <a:pt x="1963" y="1845"/>
                  </a:cubicBezTo>
                  <a:cubicBezTo>
                    <a:pt x="2000" y="1845"/>
                    <a:pt x="2013" y="1842"/>
                    <a:pt x="1981" y="1842"/>
                  </a:cubicBezTo>
                  <a:cubicBezTo>
                    <a:pt x="1965" y="1842"/>
                    <a:pt x="1938" y="1843"/>
                    <a:pt x="1898" y="1845"/>
                  </a:cubicBezTo>
                  <a:cubicBezTo>
                    <a:pt x="1784" y="1845"/>
                    <a:pt x="1784" y="1845"/>
                    <a:pt x="1784" y="1829"/>
                  </a:cubicBezTo>
                  <a:cubicBezTo>
                    <a:pt x="1784" y="1821"/>
                    <a:pt x="1784" y="1813"/>
                    <a:pt x="1841" y="1813"/>
                  </a:cubicBezTo>
                  <a:cubicBezTo>
                    <a:pt x="1906" y="1813"/>
                    <a:pt x="1906" y="1813"/>
                    <a:pt x="1906" y="1797"/>
                  </a:cubicBezTo>
                  <a:cubicBezTo>
                    <a:pt x="1906" y="1780"/>
                    <a:pt x="1727" y="1756"/>
                    <a:pt x="1606" y="1748"/>
                  </a:cubicBezTo>
                  <a:cubicBezTo>
                    <a:pt x="1484" y="1748"/>
                    <a:pt x="1484" y="1748"/>
                    <a:pt x="1606" y="1740"/>
                  </a:cubicBezTo>
                  <a:cubicBezTo>
                    <a:pt x="1671" y="1740"/>
                    <a:pt x="1671" y="1732"/>
                    <a:pt x="1671" y="1724"/>
                  </a:cubicBezTo>
                  <a:cubicBezTo>
                    <a:pt x="1627" y="1724"/>
                    <a:pt x="1642" y="1720"/>
                    <a:pt x="1656" y="1720"/>
                  </a:cubicBezTo>
                  <a:cubicBezTo>
                    <a:pt x="1664" y="1720"/>
                    <a:pt x="1671" y="1721"/>
                    <a:pt x="1671" y="1724"/>
                  </a:cubicBezTo>
                  <a:cubicBezTo>
                    <a:pt x="1727" y="1724"/>
                    <a:pt x="1727" y="1732"/>
                    <a:pt x="1727" y="1740"/>
                  </a:cubicBezTo>
                  <a:lnTo>
                    <a:pt x="1784" y="1740"/>
                  </a:lnTo>
                  <a:cubicBezTo>
                    <a:pt x="1906" y="1732"/>
                    <a:pt x="1906" y="1724"/>
                    <a:pt x="1792" y="1716"/>
                  </a:cubicBezTo>
                  <a:cubicBezTo>
                    <a:pt x="1727" y="1707"/>
                    <a:pt x="1727" y="1707"/>
                    <a:pt x="1792" y="1707"/>
                  </a:cubicBezTo>
                  <a:cubicBezTo>
                    <a:pt x="1849" y="1699"/>
                    <a:pt x="1906" y="1691"/>
                    <a:pt x="1849" y="1691"/>
                  </a:cubicBezTo>
                  <a:cubicBezTo>
                    <a:pt x="1849" y="1691"/>
                    <a:pt x="1849" y="1675"/>
                    <a:pt x="1914" y="1667"/>
                  </a:cubicBezTo>
                  <a:cubicBezTo>
                    <a:pt x="1914" y="1651"/>
                    <a:pt x="1914" y="1643"/>
                    <a:pt x="1849" y="1643"/>
                  </a:cubicBezTo>
                  <a:cubicBezTo>
                    <a:pt x="1792" y="1643"/>
                    <a:pt x="1792" y="1643"/>
                    <a:pt x="1792" y="1634"/>
                  </a:cubicBezTo>
                  <a:cubicBezTo>
                    <a:pt x="1792" y="1626"/>
                    <a:pt x="1792" y="1618"/>
                    <a:pt x="1736" y="1618"/>
                  </a:cubicBezTo>
                  <a:cubicBezTo>
                    <a:pt x="1679" y="1618"/>
                    <a:pt x="1614" y="1610"/>
                    <a:pt x="1614" y="1594"/>
                  </a:cubicBezTo>
                  <a:cubicBezTo>
                    <a:pt x="1557" y="1578"/>
                    <a:pt x="1557" y="1578"/>
                    <a:pt x="1679" y="1570"/>
                  </a:cubicBezTo>
                  <a:cubicBezTo>
                    <a:pt x="1736" y="1570"/>
                    <a:pt x="1736" y="1570"/>
                    <a:pt x="1736" y="1562"/>
                  </a:cubicBezTo>
                  <a:cubicBezTo>
                    <a:pt x="1736" y="1562"/>
                    <a:pt x="1736" y="1553"/>
                    <a:pt x="1800" y="1545"/>
                  </a:cubicBezTo>
                  <a:cubicBezTo>
                    <a:pt x="1857" y="1537"/>
                    <a:pt x="1800" y="1537"/>
                    <a:pt x="1736" y="1537"/>
                  </a:cubicBezTo>
                  <a:lnTo>
                    <a:pt x="1622" y="1537"/>
                  </a:lnTo>
                  <a:cubicBezTo>
                    <a:pt x="1679" y="1529"/>
                    <a:pt x="1744" y="1521"/>
                    <a:pt x="1800" y="1521"/>
                  </a:cubicBezTo>
                  <a:cubicBezTo>
                    <a:pt x="1922" y="1513"/>
                    <a:pt x="1922" y="1513"/>
                    <a:pt x="1800" y="1513"/>
                  </a:cubicBezTo>
                  <a:cubicBezTo>
                    <a:pt x="1744" y="1513"/>
                    <a:pt x="1679" y="1505"/>
                    <a:pt x="1744" y="1497"/>
                  </a:cubicBezTo>
                  <a:cubicBezTo>
                    <a:pt x="1744" y="1480"/>
                    <a:pt x="1744" y="1464"/>
                    <a:pt x="1800" y="1464"/>
                  </a:cubicBezTo>
                  <a:cubicBezTo>
                    <a:pt x="1865" y="1456"/>
                    <a:pt x="1800" y="1448"/>
                    <a:pt x="1800" y="1448"/>
                  </a:cubicBezTo>
                  <a:cubicBezTo>
                    <a:pt x="1744" y="1440"/>
                    <a:pt x="1744" y="1432"/>
                    <a:pt x="1809" y="1416"/>
                  </a:cubicBezTo>
                  <a:cubicBezTo>
                    <a:pt x="1930" y="1375"/>
                    <a:pt x="1930" y="1375"/>
                    <a:pt x="1809" y="1375"/>
                  </a:cubicBezTo>
                  <a:cubicBezTo>
                    <a:pt x="1752" y="1375"/>
                    <a:pt x="1687" y="1375"/>
                    <a:pt x="1809" y="1367"/>
                  </a:cubicBezTo>
                  <a:cubicBezTo>
                    <a:pt x="1865" y="1367"/>
                    <a:pt x="1809" y="1359"/>
                    <a:pt x="1752" y="1343"/>
                  </a:cubicBezTo>
                  <a:cubicBezTo>
                    <a:pt x="1695" y="1334"/>
                    <a:pt x="1573" y="1334"/>
                    <a:pt x="1509" y="1334"/>
                  </a:cubicBezTo>
                  <a:cubicBezTo>
                    <a:pt x="1395" y="1334"/>
                    <a:pt x="1395" y="1334"/>
                    <a:pt x="1452" y="1318"/>
                  </a:cubicBezTo>
                  <a:cubicBezTo>
                    <a:pt x="1492" y="1310"/>
                    <a:pt x="1533" y="1302"/>
                    <a:pt x="1573" y="1302"/>
                  </a:cubicBezTo>
                  <a:cubicBezTo>
                    <a:pt x="1630" y="1302"/>
                    <a:pt x="1630" y="1310"/>
                    <a:pt x="1630" y="1310"/>
                  </a:cubicBezTo>
                  <a:lnTo>
                    <a:pt x="1630" y="1318"/>
                  </a:lnTo>
                  <a:cubicBezTo>
                    <a:pt x="1695" y="1318"/>
                    <a:pt x="1752" y="1318"/>
                    <a:pt x="1752" y="1302"/>
                  </a:cubicBezTo>
                  <a:cubicBezTo>
                    <a:pt x="1817" y="1294"/>
                    <a:pt x="1817" y="1294"/>
                    <a:pt x="1752" y="1294"/>
                  </a:cubicBezTo>
                  <a:cubicBezTo>
                    <a:pt x="1817" y="1286"/>
                    <a:pt x="1817" y="1270"/>
                    <a:pt x="1817" y="1253"/>
                  </a:cubicBezTo>
                  <a:cubicBezTo>
                    <a:pt x="1817" y="1237"/>
                    <a:pt x="1817" y="1221"/>
                    <a:pt x="1882" y="1213"/>
                  </a:cubicBezTo>
                  <a:cubicBezTo>
                    <a:pt x="1882" y="1197"/>
                    <a:pt x="1882" y="1189"/>
                    <a:pt x="1817" y="1189"/>
                  </a:cubicBezTo>
                  <a:cubicBezTo>
                    <a:pt x="1703" y="1189"/>
                    <a:pt x="1703" y="1180"/>
                    <a:pt x="1760" y="1180"/>
                  </a:cubicBezTo>
                  <a:cubicBezTo>
                    <a:pt x="1882" y="1172"/>
                    <a:pt x="1946" y="1083"/>
                    <a:pt x="1825" y="1075"/>
                  </a:cubicBezTo>
                  <a:cubicBezTo>
                    <a:pt x="1825" y="1075"/>
                    <a:pt x="1825" y="1067"/>
                    <a:pt x="1825" y="1059"/>
                  </a:cubicBezTo>
                  <a:cubicBezTo>
                    <a:pt x="1890" y="1043"/>
                    <a:pt x="1890" y="1002"/>
                    <a:pt x="1833" y="994"/>
                  </a:cubicBezTo>
                  <a:cubicBezTo>
                    <a:pt x="1833" y="994"/>
                    <a:pt x="1833" y="986"/>
                    <a:pt x="1833" y="970"/>
                  </a:cubicBezTo>
                  <a:cubicBezTo>
                    <a:pt x="1898" y="953"/>
                    <a:pt x="1898" y="945"/>
                    <a:pt x="1833" y="945"/>
                  </a:cubicBezTo>
                  <a:cubicBezTo>
                    <a:pt x="1776" y="937"/>
                    <a:pt x="1719" y="937"/>
                    <a:pt x="1776" y="937"/>
                  </a:cubicBezTo>
                  <a:cubicBezTo>
                    <a:pt x="1833" y="937"/>
                    <a:pt x="1833" y="921"/>
                    <a:pt x="1841" y="889"/>
                  </a:cubicBezTo>
                  <a:cubicBezTo>
                    <a:pt x="1841" y="873"/>
                    <a:pt x="1841" y="868"/>
                    <a:pt x="1824" y="868"/>
                  </a:cubicBezTo>
                  <a:cubicBezTo>
                    <a:pt x="1815" y="868"/>
                    <a:pt x="1800" y="869"/>
                    <a:pt x="1776" y="872"/>
                  </a:cubicBezTo>
                  <a:cubicBezTo>
                    <a:pt x="1719" y="840"/>
                    <a:pt x="1784" y="840"/>
                    <a:pt x="1841" y="840"/>
                  </a:cubicBezTo>
                  <a:cubicBezTo>
                    <a:pt x="1864" y="841"/>
                    <a:pt x="1883" y="842"/>
                    <a:pt x="1897" y="842"/>
                  </a:cubicBezTo>
                  <a:cubicBezTo>
                    <a:pt x="1956" y="842"/>
                    <a:pt x="1929" y="830"/>
                    <a:pt x="1784" y="824"/>
                  </a:cubicBezTo>
                  <a:cubicBezTo>
                    <a:pt x="1663" y="816"/>
                    <a:pt x="1663" y="807"/>
                    <a:pt x="1727" y="807"/>
                  </a:cubicBezTo>
                  <a:cubicBezTo>
                    <a:pt x="1784" y="807"/>
                    <a:pt x="1784" y="807"/>
                    <a:pt x="1784" y="816"/>
                  </a:cubicBezTo>
                  <a:lnTo>
                    <a:pt x="1906" y="816"/>
                  </a:lnTo>
                  <a:cubicBezTo>
                    <a:pt x="1906" y="807"/>
                    <a:pt x="1906" y="807"/>
                    <a:pt x="1841" y="807"/>
                  </a:cubicBezTo>
                  <a:cubicBezTo>
                    <a:pt x="1841" y="807"/>
                    <a:pt x="1841" y="799"/>
                    <a:pt x="1784" y="791"/>
                  </a:cubicBezTo>
                  <a:cubicBezTo>
                    <a:pt x="1756" y="787"/>
                    <a:pt x="1725" y="785"/>
                    <a:pt x="1695" y="785"/>
                  </a:cubicBezTo>
                  <a:cubicBezTo>
                    <a:pt x="1665" y="785"/>
                    <a:pt x="1634" y="787"/>
                    <a:pt x="1606" y="791"/>
                  </a:cubicBezTo>
                  <a:cubicBezTo>
                    <a:pt x="1589" y="794"/>
                    <a:pt x="1577" y="795"/>
                    <a:pt x="1569" y="795"/>
                  </a:cubicBezTo>
                  <a:cubicBezTo>
                    <a:pt x="1549" y="795"/>
                    <a:pt x="1549" y="789"/>
                    <a:pt x="1549" y="783"/>
                  </a:cubicBezTo>
                  <a:cubicBezTo>
                    <a:pt x="1582" y="774"/>
                    <a:pt x="1616" y="770"/>
                    <a:pt x="1650" y="770"/>
                  </a:cubicBezTo>
                  <a:cubicBezTo>
                    <a:pt x="1675" y="770"/>
                    <a:pt x="1701" y="772"/>
                    <a:pt x="1727" y="775"/>
                  </a:cubicBezTo>
                  <a:cubicBezTo>
                    <a:pt x="1768" y="783"/>
                    <a:pt x="1809" y="783"/>
                    <a:pt x="1849" y="783"/>
                  </a:cubicBezTo>
                  <a:cubicBezTo>
                    <a:pt x="1906" y="783"/>
                    <a:pt x="1784" y="743"/>
                    <a:pt x="1671" y="743"/>
                  </a:cubicBezTo>
                  <a:lnTo>
                    <a:pt x="1727" y="743"/>
                  </a:lnTo>
                  <a:cubicBezTo>
                    <a:pt x="1784" y="743"/>
                    <a:pt x="1792" y="726"/>
                    <a:pt x="1792" y="710"/>
                  </a:cubicBezTo>
                  <a:cubicBezTo>
                    <a:pt x="1792" y="694"/>
                    <a:pt x="1792" y="686"/>
                    <a:pt x="1727" y="686"/>
                  </a:cubicBezTo>
                  <a:cubicBezTo>
                    <a:pt x="1718" y="688"/>
                    <a:pt x="1708" y="689"/>
                    <a:pt x="1697" y="689"/>
                  </a:cubicBezTo>
                  <a:cubicBezTo>
                    <a:pt x="1671" y="689"/>
                    <a:pt x="1643" y="684"/>
                    <a:pt x="1614" y="678"/>
                  </a:cubicBezTo>
                  <a:cubicBezTo>
                    <a:pt x="1585" y="684"/>
                    <a:pt x="1557" y="689"/>
                    <a:pt x="1528" y="689"/>
                  </a:cubicBezTo>
                  <a:cubicBezTo>
                    <a:pt x="1516" y="689"/>
                    <a:pt x="1504" y="688"/>
                    <a:pt x="1492" y="686"/>
                  </a:cubicBezTo>
                  <a:cubicBezTo>
                    <a:pt x="1492" y="686"/>
                    <a:pt x="1549" y="670"/>
                    <a:pt x="1614" y="670"/>
                  </a:cubicBezTo>
                  <a:cubicBezTo>
                    <a:pt x="1736" y="653"/>
                    <a:pt x="1792" y="637"/>
                    <a:pt x="1792" y="605"/>
                  </a:cubicBezTo>
                  <a:cubicBezTo>
                    <a:pt x="1800" y="597"/>
                    <a:pt x="1800" y="572"/>
                    <a:pt x="1857" y="564"/>
                  </a:cubicBezTo>
                  <a:cubicBezTo>
                    <a:pt x="1857" y="548"/>
                    <a:pt x="1857" y="540"/>
                    <a:pt x="1800" y="540"/>
                  </a:cubicBezTo>
                  <a:lnTo>
                    <a:pt x="1800" y="532"/>
                  </a:lnTo>
                  <a:cubicBezTo>
                    <a:pt x="1857" y="524"/>
                    <a:pt x="1865" y="508"/>
                    <a:pt x="1800" y="508"/>
                  </a:cubicBezTo>
                  <a:cubicBezTo>
                    <a:pt x="1744" y="499"/>
                    <a:pt x="1800" y="491"/>
                    <a:pt x="1800" y="483"/>
                  </a:cubicBezTo>
                  <a:cubicBezTo>
                    <a:pt x="1872" y="474"/>
                    <a:pt x="1901" y="470"/>
                    <a:pt x="1878" y="470"/>
                  </a:cubicBezTo>
                  <a:cubicBezTo>
                    <a:pt x="1861" y="470"/>
                    <a:pt x="1818" y="472"/>
                    <a:pt x="1744" y="475"/>
                  </a:cubicBezTo>
                  <a:cubicBezTo>
                    <a:pt x="1703" y="475"/>
                    <a:pt x="1663" y="483"/>
                    <a:pt x="1622" y="499"/>
                  </a:cubicBezTo>
                  <a:lnTo>
                    <a:pt x="1622" y="524"/>
                  </a:lnTo>
                  <a:lnTo>
                    <a:pt x="1565" y="499"/>
                  </a:lnTo>
                  <a:cubicBezTo>
                    <a:pt x="1525" y="483"/>
                    <a:pt x="1484" y="475"/>
                    <a:pt x="1444" y="475"/>
                  </a:cubicBezTo>
                  <a:cubicBezTo>
                    <a:pt x="1444" y="475"/>
                    <a:pt x="1387" y="475"/>
                    <a:pt x="1387" y="467"/>
                  </a:cubicBezTo>
                  <a:lnTo>
                    <a:pt x="1509" y="467"/>
                  </a:lnTo>
                  <a:cubicBezTo>
                    <a:pt x="1565" y="475"/>
                    <a:pt x="1622" y="475"/>
                    <a:pt x="1687" y="475"/>
                  </a:cubicBezTo>
                  <a:cubicBezTo>
                    <a:pt x="1809" y="467"/>
                    <a:pt x="1865" y="451"/>
                    <a:pt x="1744" y="451"/>
                  </a:cubicBezTo>
                  <a:cubicBezTo>
                    <a:pt x="1744" y="443"/>
                    <a:pt x="1744" y="443"/>
                    <a:pt x="1809" y="435"/>
                  </a:cubicBezTo>
                  <a:cubicBezTo>
                    <a:pt x="1865" y="435"/>
                    <a:pt x="1865" y="426"/>
                    <a:pt x="1752" y="418"/>
                  </a:cubicBezTo>
                  <a:cubicBezTo>
                    <a:pt x="1630" y="410"/>
                    <a:pt x="1630" y="402"/>
                    <a:pt x="1752" y="394"/>
                  </a:cubicBezTo>
                  <a:cubicBezTo>
                    <a:pt x="1873" y="386"/>
                    <a:pt x="1873" y="353"/>
                    <a:pt x="1809" y="353"/>
                  </a:cubicBezTo>
                  <a:cubicBezTo>
                    <a:pt x="1695" y="353"/>
                    <a:pt x="1695" y="329"/>
                    <a:pt x="1752" y="321"/>
                  </a:cubicBezTo>
                  <a:cubicBezTo>
                    <a:pt x="1817" y="321"/>
                    <a:pt x="1817" y="313"/>
                    <a:pt x="1752" y="305"/>
                  </a:cubicBezTo>
                  <a:cubicBezTo>
                    <a:pt x="1817" y="305"/>
                    <a:pt x="1873" y="297"/>
                    <a:pt x="1817" y="289"/>
                  </a:cubicBezTo>
                  <a:cubicBezTo>
                    <a:pt x="1817" y="289"/>
                    <a:pt x="1817" y="285"/>
                    <a:pt x="1800" y="285"/>
                  </a:cubicBezTo>
                  <a:cubicBezTo>
                    <a:pt x="1791" y="285"/>
                    <a:pt x="1779" y="286"/>
                    <a:pt x="1760" y="289"/>
                  </a:cubicBezTo>
                  <a:lnTo>
                    <a:pt x="1638" y="272"/>
                  </a:lnTo>
                  <a:cubicBezTo>
                    <a:pt x="1610" y="278"/>
                    <a:pt x="1581" y="284"/>
                    <a:pt x="1552" y="284"/>
                  </a:cubicBezTo>
                  <a:cubicBezTo>
                    <a:pt x="1540" y="284"/>
                    <a:pt x="1529" y="283"/>
                    <a:pt x="1517" y="280"/>
                  </a:cubicBezTo>
                  <a:cubicBezTo>
                    <a:pt x="1460" y="280"/>
                    <a:pt x="1517" y="256"/>
                    <a:pt x="1703" y="240"/>
                  </a:cubicBezTo>
                  <a:lnTo>
                    <a:pt x="1825" y="224"/>
                  </a:lnTo>
                  <a:lnTo>
                    <a:pt x="1703" y="224"/>
                  </a:lnTo>
                  <a:cubicBezTo>
                    <a:pt x="1703" y="216"/>
                    <a:pt x="1703" y="208"/>
                    <a:pt x="1768" y="208"/>
                  </a:cubicBezTo>
                  <a:cubicBezTo>
                    <a:pt x="1825" y="208"/>
                    <a:pt x="1825" y="208"/>
                    <a:pt x="1825" y="199"/>
                  </a:cubicBezTo>
                  <a:cubicBezTo>
                    <a:pt x="1825" y="199"/>
                    <a:pt x="1825" y="191"/>
                    <a:pt x="1768" y="191"/>
                  </a:cubicBezTo>
                  <a:lnTo>
                    <a:pt x="1711" y="191"/>
                  </a:lnTo>
                  <a:cubicBezTo>
                    <a:pt x="1825" y="183"/>
                    <a:pt x="1825" y="175"/>
                    <a:pt x="1711" y="167"/>
                  </a:cubicBezTo>
                  <a:cubicBezTo>
                    <a:pt x="1590" y="167"/>
                    <a:pt x="1590" y="167"/>
                    <a:pt x="1711" y="159"/>
                  </a:cubicBezTo>
                  <a:cubicBezTo>
                    <a:pt x="1752" y="159"/>
                    <a:pt x="1792" y="159"/>
                    <a:pt x="1833" y="143"/>
                  </a:cubicBezTo>
                  <a:lnTo>
                    <a:pt x="1768" y="143"/>
                  </a:lnTo>
                  <a:cubicBezTo>
                    <a:pt x="1646" y="143"/>
                    <a:pt x="1646" y="135"/>
                    <a:pt x="1711" y="126"/>
                  </a:cubicBezTo>
                  <a:cubicBezTo>
                    <a:pt x="1768" y="126"/>
                    <a:pt x="1768" y="118"/>
                    <a:pt x="1711" y="110"/>
                  </a:cubicBezTo>
                  <a:cubicBezTo>
                    <a:pt x="1711" y="94"/>
                    <a:pt x="1711" y="86"/>
                    <a:pt x="1776" y="86"/>
                  </a:cubicBezTo>
                  <a:cubicBezTo>
                    <a:pt x="1890" y="86"/>
                    <a:pt x="1890" y="86"/>
                    <a:pt x="1776" y="78"/>
                  </a:cubicBezTo>
                  <a:cubicBezTo>
                    <a:pt x="1711" y="70"/>
                    <a:pt x="1711" y="70"/>
                    <a:pt x="1776" y="53"/>
                  </a:cubicBezTo>
                  <a:cubicBezTo>
                    <a:pt x="1833" y="53"/>
                    <a:pt x="1833" y="53"/>
                    <a:pt x="1776" y="45"/>
                  </a:cubicBezTo>
                  <a:cubicBezTo>
                    <a:pt x="1749" y="42"/>
                    <a:pt x="1724" y="40"/>
                    <a:pt x="1699" y="40"/>
                  </a:cubicBezTo>
                  <a:cubicBezTo>
                    <a:pt x="1664" y="40"/>
                    <a:pt x="1631" y="44"/>
                    <a:pt x="1598" y="53"/>
                  </a:cubicBezTo>
                  <a:lnTo>
                    <a:pt x="1533" y="53"/>
                  </a:lnTo>
                  <a:lnTo>
                    <a:pt x="1533" y="45"/>
                  </a:lnTo>
                  <a:cubicBezTo>
                    <a:pt x="1533" y="37"/>
                    <a:pt x="1533" y="29"/>
                    <a:pt x="1476" y="13"/>
                  </a:cubicBezTo>
                  <a:cubicBezTo>
                    <a:pt x="1448" y="5"/>
                    <a:pt x="1403" y="1"/>
                    <a:pt x="13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8" name="Google Shape;8858;p32"/>
            <p:cNvSpPr/>
            <p:nvPr/>
          </p:nvSpPr>
          <p:spPr>
            <a:xfrm>
              <a:off x="5158515" y="1159799"/>
              <a:ext cx="1106337" cy="1385033"/>
            </a:xfrm>
            <a:custGeom>
              <a:avLst/>
              <a:gdLst/>
              <a:ahLst/>
              <a:cxnLst/>
              <a:rect l="l" t="t" r="r" b="b"/>
              <a:pathLst>
                <a:path w="64182" h="80350" extrusionOk="0">
                  <a:moveTo>
                    <a:pt x="32297" y="1"/>
                  </a:moveTo>
                  <a:cubicBezTo>
                    <a:pt x="31801" y="1"/>
                    <a:pt x="31303" y="12"/>
                    <a:pt x="30802" y="35"/>
                  </a:cubicBezTo>
                  <a:cubicBezTo>
                    <a:pt x="14343" y="797"/>
                    <a:pt x="1038" y="14248"/>
                    <a:pt x="454" y="30714"/>
                  </a:cubicBezTo>
                  <a:cubicBezTo>
                    <a:pt x="0" y="43573"/>
                    <a:pt x="7160" y="54802"/>
                    <a:pt x="17773" y="60251"/>
                  </a:cubicBezTo>
                  <a:lnTo>
                    <a:pt x="17789" y="72218"/>
                  </a:lnTo>
                  <a:cubicBezTo>
                    <a:pt x="17797" y="76709"/>
                    <a:pt x="21437" y="80350"/>
                    <a:pt x="25929" y="80350"/>
                  </a:cubicBezTo>
                  <a:lnTo>
                    <a:pt x="38180" y="80350"/>
                  </a:lnTo>
                  <a:cubicBezTo>
                    <a:pt x="42680" y="80350"/>
                    <a:pt x="46328" y="76701"/>
                    <a:pt x="46328" y="72202"/>
                  </a:cubicBezTo>
                  <a:lnTo>
                    <a:pt x="46328" y="60518"/>
                  </a:lnTo>
                  <a:cubicBezTo>
                    <a:pt x="56901" y="55329"/>
                    <a:pt x="64182" y="44457"/>
                    <a:pt x="64182" y="31882"/>
                  </a:cubicBezTo>
                  <a:cubicBezTo>
                    <a:pt x="64182" y="14273"/>
                    <a:pt x="49908" y="1"/>
                    <a:pt x="32297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59" name="Google Shape;8859;p32"/>
            <p:cNvSpPr/>
            <p:nvPr/>
          </p:nvSpPr>
          <p:spPr>
            <a:xfrm>
              <a:off x="5461550" y="2335742"/>
              <a:ext cx="498215" cy="36819"/>
            </a:xfrm>
            <a:custGeom>
              <a:avLst/>
              <a:gdLst/>
              <a:ahLst/>
              <a:cxnLst/>
              <a:rect l="l" t="t" r="r" b="b"/>
              <a:pathLst>
                <a:path w="28903" h="2136" extrusionOk="0">
                  <a:moveTo>
                    <a:pt x="8065" y="1"/>
                  </a:moveTo>
                  <a:cubicBezTo>
                    <a:pt x="7992" y="1"/>
                    <a:pt x="7992" y="1"/>
                    <a:pt x="8025" y="57"/>
                  </a:cubicBezTo>
                  <a:lnTo>
                    <a:pt x="8098" y="66"/>
                  </a:lnTo>
                  <a:cubicBezTo>
                    <a:pt x="8098" y="1"/>
                    <a:pt x="8098" y="1"/>
                    <a:pt x="8065" y="1"/>
                  </a:cubicBezTo>
                  <a:close/>
                  <a:moveTo>
                    <a:pt x="1125" y="333"/>
                  </a:moveTo>
                  <a:lnTo>
                    <a:pt x="1158" y="390"/>
                  </a:lnTo>
                  <a:lnTo>
                    <a:pt x="1190" y="390"/>
                  </a:lnTo>
                  <a:cubicBezTo>
                    <a:pt x="1190" y="333"/>
                    <a:pt x="1190" y="333"/>
                    <a:pt x="1158" y="333"/>
                  </a:cubicBezTo>
                  <a:close/>
                  <a:moveTo>
                    <a:pt x="20235" y="341"/>
                  </a:moveTo>
                  <a:cubicBezTo>
                    <a:pt x="20235" y="398"/>
                    <a:pt x="20235" y="463"/>
                    <a:pt x="20203" y="463"/>
                  </a:cubicBezTo>
                  <a:lnTo>
                    <a:pt x="20170" y="398"/>
                  </a:lnTo>
                  <a:lnTo>
                    <a:pt x="20203" y="341"/>
                  </a:lnTo>
                  <a:close/>
                  <a:moveTo>
                    <a:pt x="12752" y="365"/>
                  </a:moveTo>
                  <a:cubicBezTo>
                    <a:pt x="12752" y="422"/>
                    <a:pt x="12752" y="479"/>
                    <a:pt x="12719" y="479"/>
                  </a:cubicBezTo>
                  <a:lnTo>
                    <a:pt x="12687" y="479"/>
                  </a:lnTo>
                  <a:cubicBezTo>
                    <a:pt x="12687" y="438"/>
                    <a:pt x="12703" y="398"/>
                    <a:pt x="12719" y="365"/>
                  </a:cubicBezTo>
                  <a:close/>
                  <a:moveTo>
                    <a:pt x="19789" y="398"/>
                  </a:moveTo>
                  <a:cubicBezTo>
                    <a:pt x="19830" y="398"/>
                    <a:pt x="19830" y="398"/>
                    <a:pt x="19830" y="455"/>
                  </a:cubicBezTo>
                  <a:cubicBezTo>
                    <a:pt x="19830" y="455"/>
                    <a:pt x="19830" y="512"/>
                    <a:pt x="19796" y="512"/>
                  </a:cubicBezTo>
                  <a:cubicBezTo>
                    <a:pt x="19794" y="512"/>
                    <a:pt x="19792" y="512"/>
                    <a:pt x="19789" y="511"/>
                  </a:cubicBezTo>
                  <a:lnTo>
                    <a:pt x="19757" y="455"/>
                  </a:lnTo>
                  <a:cubicBezTo>
                    <a:pt x="19757" y="398"/>
                    <a:pt x="19789" y="398"/>
                    <a:pt x="19789" y="398"/>
                  </a:cubicBezTo>
                  <a:close/>
                  <a:moveTo>
                    <a:pt x="7417" y="414"/>
                  </a:moveTo>
                  <a:cubicBezTo>
                    <a:pt x="7417" y="455"/>
                    <a:pt x="7425" y="495"/>
                    <a:pt x="7449" y="536"/>
                  </a:cubicBezTo>
                  <a:cubicBezTo>
                    <a:pt x="7482" y="536"/>
                    <a:pt x="7482" y="471"/>
                    <a:pt x="7482" y="471"/>
                  </a:cubicBezTo>
                  <a:cubicBezTo>
                    <a:pt x="7482" y="471"/>
                    <a:pt x="7482" y="414"/>
                    <a:pt x="7449" y="414"/>
                  </a:cubicBezTo>
                  <a:close/>
                  <a:moveTo>
                    <a:pt x="23908" y="447"/>
                  </a:moveTo>
                  <a:cubicBezTo>
                    <a:pt x="23940" y="447"/>
                    <a:pt x="23940" y="447"/>
                    <a:pt x="23940" y="511"/>
                  </a:cubicBezTo>
                  <a:cubicBezTo>
                    <a:pt x="23940" y="565"/>
                    <a:pt x="23912" y="626"/>
                    <a:pt x="23881" y="626"/>
                  </a:cubicBezTo>
                  <a:cubicBezTo>
                    <a:pt x="23879" y="626"/>
                    <a:pt x="23877" y="625"/>
                    <a:pt x="23875" y="625"/>
                  </a:cubicBezTo>
                  <a:cubicBezTo>
                    <a:pt x="23835" y="625"/>
                    <a:pt x="23835" y="511"/>
                    <a:pt x="23908" y="447"/>
                  </a:cubicBezTo>
                  <a:close/>
                  <a:moveTo>
                    <a:pt x="7076" y="584"/>
                  </a:moveTo>
                  <a:cubicBezTo>
                    <a:pt x="7109" y="584"/>
                    <a:pt x="7109" y="584"/>
                    <a:pt x="7109" y="649"/>
                  </a:cubicBezTo>
                  <a:lnTo>
                    <a:pt x="7076" y="649"/>
                  </a:lnTo>
                  <a:lnTo>
                    <a:pt x="7044" y="584"/>
                  </a:lnTo>
                  <a:close/>
                  <a:moveTo>
                    <a:pt x="28708" y="404"/>
                  </a:moveTo>
                  <a:cubicBezTo>
                    <a:pt x="28726" y="404"/>
                    <a:pt x="28713" y="488"/>
                    <a:pt x="28667" y="568"/>
                  </a:cubicBezTo>
                  <a:cubicBezTo>
                    <a:pt x="28651" y="629"/>
                    <a:pt x="28643" y="659"/>
                    <a:pt x="28639" y="659"/>
                  </a:cubicBezTo>
                  <a:cubicBezTo>
                    <a:pt x="28635" y="659"/>
                    <a:pt x="28635" y="629"/>
                    <a:pt x="28635" y="568"/>
                  </a:cubicBezTo>
                  <a:cubicBezTo>
                    <a:pt x="28635" y="511"/>
                    <a:pt x="28635" y="455"/>
                    <a:pt x="28667" y="455"/>
                  </a:cubicBezTo>
                  <a:cubicBezTo>
                    <a:pt x="28686" y="419"/>
                    <a:pt x="28700" y="404"/>
                    <a:pt x="28708" y="404"/>
                  </a:cubicBezTo>
                  <a:close/>
                  <a:moveTo>
                    <a:pt x="4660" y="552"/>
                  </a:moveTo>
                  <a:lnTo>
                    <a:pt x="4660" y="617"/>
                  </a:lnTo>
                  <a:lnTo>
                    <a:pt x="4628" y="674"/>
                  </a:lnTo>
                  <a:lnTo>
                    <a:pt x="4595" y="617"/>
                  </a:lnTo>
                  <a:cubicBezTo>
                    <a:pt x="4595" y="552"/>
                    <a:pt x="4628" y="552"/>
                    <a:pt x="4660" y="552"/>
                  </a:cubicBezTo>
                  <a:close/>
                  <a:moveTo>
                    <a:pt x="5600" y="468"/>
                  </a:moveTo>
                  <a:cubicBezTo>
                    <a:pt x="5610" y="468"/>
                    <a:pt x="5600" y="498"/>
                    <a:pt x="5576" y="568"/>
                  </a:cubicBezTo>
                  <a:lnTo>
                    <a:pt x="5511" y="690"/>
                  </a:lnTo>
                  <a:cubicBezTo>
                    <a:pt x="5479" y="682"/>
                    <a:pt x="5511" y="625"/>
                    <a:pt x="5544" y="503"/>
                  </a:cubicBezTo>
                  <a:lnTo>
                    <a:pt x="5544" y="511"/>
                  </a:lnTo>
                  <a:cubicBezTo>
                    <a:pt x="5575" y="484"/>
                    <a:pt x="5592" y="468"/>
                    <a:pt x="5600" y="468"/>
                  </a:cubicBezTo>
                  <a:close/>
                  <a:moveTo>
                    <a:pt x="6793" y="562"/>
                  </a:moveTo>
                  <a:cubicBezTo>
                    <a:pt x="6813" y="562"/>
                    <a:pt x="6824" y="617"/>
                    <a:pt x="6801" y="706"/>
                  </a:cubicBezTo>
                  <a:lnTo>
                    <a:pt x="6736" y="706"/>
                  </a:lnTo>
                  <a:cubicBezTo>
                    <a:pt x="6736" y="641"/>
                    <a:pt x="6736" y="584"/>
                    <a:pt x="6768" y="584"/>
                  </a:cubicBezTo>
                  <a:cubicBezTo>
                    <a:pt x="6777" y="569"/>
                    <a:pt x="6785" y="562"/>
                    <a:pt x="6793" y="562"/>
                  </a:cubicBezTo>
                  <a:close/>
                  <a:moveTo>
                    <a:pt x="679" y="625"/>
                  </a:moveTo>
                  <a:cubicBezTo>
                    <a:pt x="720" y="625"/>
                    <a:pt x="720" y="625"/>
                    <a:pt x="720" y="682"/>
                  </a:cubicBezTo>
                  <a:cubicBezTo>
                    <a:pt x="720" y="682"/>
                    <a:pt x="684" y="739"/>
                    <a:pt x="653" y="739"/>
                  </a:cubicBezTo>
                  <a:cubicBezTo>
                    <a:pt x="651" y="739"/>
                    <a:pt x="649" y="739"/>
                    <a:pt x="647" y="738"/>
                  </a:cubicBezTo>
                  <a:lnTo>
                    <a:pt x="614" y="682"/>
                  </a:lnTo>
                  <a:cubicBezTo>
                    <a:pt x="614" y="625"/>
                    <a:pt x="647" y="625"/>
                    <a:pt x="679" y="625"/>
                  </a:cubicBezTo>
                  <a:close/>
                  <a:moveTo>
                    <a:pt x="21386" y="657"/>
                  </a:moveTo>
                  <a:cubicBezTo>
                    <a:pt x="21427" y="657"/>
                    <a:pt x="21427" y="714"/>
                    <a:pt x="21427" y="714"/>
                  </a:cubicBezTo>
                  <a:cubicBezTo>
                    <a:pt x="21427" y="714"/>
                    <a:pt x="21427" y="779"/>
                    <a:pt x="21386" y="779"/>
                  </a:cubicBezTo>
                  <a:cubicBezTo>
                    <a:pt x="21370" y="738"/>
                    <a:pt x="21354" y="698"/>
                    <a:pt x="21354" y="657"/>
                  </a:cubicBezTo>
                  <a:close/>
                  <a:moveTo>
                    <a:pt x="8859" y="630"/>
                  </a:moveTo>
                  <a:cubicBezTo>
                    <a:pt x="8871" y="630"/>
                    <a:pt x="8890" y="660"/>
                    <a:pt x="8909" y="730"/>
                  </a:cubicBezTo>
                  <a:cubicBezTo>
                    <a:pt x="8909" y="787"/>
                    <a:pt x="8909" y="787"/>
                    <a:pt x="8876" y="787"/>
                  </a:cubicBezTo>
                  <a:cubicBezTo>
                    <a:pt x="8852" y="755"/>
                    <a:pt x="8844" y="714"/>
                    <a:pt x="8844" y="674"/>
                  </a:cubicBezTo>
                  <a:cubicBezTo>
                    <a:pt x="8844" y="646"/>
                    <a:pt x="8849" y="630"/>
                    <a:pt x="8859" y="630"/>
                  </a:cubicBezTo>
                  <a:close/>
                  <a:moveTo>
                    <a:pt x="9152" y="674"/>
                  </a:moveTo>
                  <a:cubicBezTo>
                    <a:pt x="9152" y="730"/>
                    <a:pt x="9152" y="795"/>
                    <a:pt x="9111" y="795"/>
                  </a:cubicBezTo>
                  <a:lnTo>
                    <a:pt x="9079" y="730"/>
                  </a:lnTo>
                  <a:lnTo>
                    <a:pt x="9111" y="674"/>
                  </a:lnTo>
                  <a:close/>
                  <a:moveTo>
                    <a:pt x="22773" y="650"/>
                  </a:moveTo>
                  <a:cubicBezTo>
                    <a:pt x="22778" y="650"/>
                    <a:pt x="22781" y="657"/>
                    <a:pt x="22781" y="674"/>
                  </a:cubicBezTo>
                  <a:cubicBezTo>
                    <a:pt x="22781" y="714"/>
                    <a:pt x="22773" y="755"/>
                    <a:pt x="22748" y="795"/>
                  </a:cubicBezTo>
                  <a:cubicBezTo>
                    <a:pt x="22748" y="795"/>
                    <a:pt x="22734" y="820"/>
                    <a:pt x="22724" y="820"/>
                  </a:cubicBezTo>
                  <a:cubicBezTo>
                    <a:pt x="22720" y="820"/>
                    <a:pt x="22716" y="814"/>
                    <a:pt x="22716" y="795"/>
                  </a:cubicBezTo>
                  <a:lnTo>
                    <a:pt x="22716" y="730"/>
                  </a:lnTo>
                  <a:cubicBezTo>
                    <a:pt x="22739" y="690"/>
                    <a:pt x="22762" y="650"/>
                    <a:pt x="22773" y="650"/>
                  </a:cubicBezTo>
                  <a:close/>
                  <a:moveTo>
                    <a:pt x="20482" y="720"/>
                  </a:moveTo>
                  <a:cubicBezTo>
                    <a:pt x="20495" y="720"/>
                    <a:pt x="20503" y="734"/>
                    <a:pt x="20503" y="763"/>
                  </a:cubicBezTo>
                  <a:cubicBezTo>
                    <a:pt x="20503" y="811"/>
                    <a:pt x="20503" y="823"/>
                    <a:pt x="20490" y="823"/>
                  </a:cubicBezTo>
                  <a:cubicBezTo>
                    <a:pt x="20485" y="823"/>
                    <a:pt x="20479" y="822"/>
                    <a:pt x="20470" y="820"/>
                  </a:cubicBezTo>
                  <a:cubicBezTo>
                    <a:pt x="20405" y="820"/>
                    <a:pt x="20405" y="820"/>
                    <a:pt x="20438" y="763"/>
                  </a:cubicBezTo>
                  <a:cubicBezTo>
                    <a:pt x="20454" y="734"/>
                    <a:pt x="20470" y="720"/>
                    <a:pt x="20482" y="720"/>
                  </a:cubicBezTo>
                  <a:close/>
                  <a:moveTo>
                    <a:pt x="20705" y="763"/>
                  </a:moveTo>
                  <a:cubicBezTo>
                    <a:pt x="20746" y="763"/>
                    <a:pt x="20746" y="763"/>
                    <a:pt x="20746" y="828"/>
                  </a:cubicBezTo>
                  <a:lnTo>
                    <a:pt x="20705" y="828"/>
                  </a:lnTo>
                  <a:lnTo>
                    <a:pt x="20673" y="763"/>
                  </a:lnTo>
                  <a:close/>
                  <a:moveTo>
                    <a:pt x="21046" y="771"/>
                  </a:moveTo>
                  <a:cubicBezTo>
                    <a:pt x="21086" y="771"/>
                    <a:pt x="21086" y="771"/>
                    <a:pt x="21086" y="828"/>
                  </a:cubicBezTo>
                  <a:lnTo>
                    <a:pt x="21046" y="828"/>
                  </a:lnTo>
                  <a:lnTo>
                    <a:pt x="21013" y="771"/>
                  </a:lnTo>
                  <a:close/>
                  <a:moveTo>
                    <a:pt x="16968" y="714"/>
                  </a:moveTo>
                  <a:cubicBezTo>
                    <a:pt x="16968" y="779"/>
                    <a:pt x="16968" y="836"/>
                    <a:pt x="16935" y="836"/>
                  </a:cubicBezTo>
                  <a:lnTo>
                    <a:pt x="16903" y="836"/>
                  </a:lnTo>
                  <a:cubicBezTo>
                    <a:pt x="16903" y="795"/>
                    <a:pt x="16911" y="755"/>
                    <a:pt x="16935" y="714"/>
                  </a:cubicBezTo>
                  <a:close/>
                  <a:moveTo>
                    <a:pt x="13198" y="730"/>
                  </a:moveTo>
                  <a:cubicBezTo>
                    <a:pt x="13198" y="787"/>
                    <a:pt x="13198" y="844"/>
                    <a:pt x="13157" y="844"/>
                  </a:cubicBezTo>
                  <a:lnTo>
                    <a:pt x="13125" y="787"/>
                  </a:lnTo>
                  <a:lnTo>
                    <a:pt x="13157" y="730"/>
                  </a:lnTo>
                  <a:close/>
                  <a:moveTo>
                    <a:pt x="1060" y="625"/>
                  </a:moveTo>
                  <a:cubicBezTo>
                    <a:pt x="1093" y="625"/>
                    <a:pt x="1125" y="625"/>
                    <a:pt x="1125" y="690"/>
                  </a:cubicBezTo>
                  <a:lnTo>
                    <a:pt x="1093" y="690"/>
                  </a:lnTo>
                  <a:cubicBezTo>
                    <a:pt x="1093" y="671"/>
                    <a:pt x="1089" y="663"/>
                    <a:pt x="1085" y="663"/>
                  </a:cubicBezTo>
                  <a:cubicBezTo>
                    <a:pt x="1076" y="663"/>
                    <a:pt x="1064" y="707"/>
                    <a:pt x="1093" y="747"/>
                  </a:cubicBezTo>
                  <a:lnTo>
                    <a:pt x="1093" y="868"/>
                  </a:lnTo>
                  <a:cubicBezTo>
                    <a:pt x="1052" y="868"/>
                    <a:pt x="1020" y="803"/>
                    <a:pt x="1020" y="747"/>
                  </a:cubicBezTo>
                  <a:cubicBezTo>
                    <a:pt x="987" y="625"/>
                    <a:pt x="987" y="625"/>
                    <a:pt x="1060" y="625"/>
                  </a:cubicBezTo>
                  <a:close/>
                  <a:moveTo>
                    <a:pt x="5852" y="747"/>
                  </a:moveTo>
                  <a:cubicBezTo>
                    <a:pt x="5852" y="811"/>
                    <a:pt x="5852" y="868"/>
                    <a:pt x="5811" y="868"/>
                  </a:cubicBezTo>
                  <a:lnTo>
                    <a:pt x="5779" y="868"/>
                  </a:lnTo>
                  <a:cubicBezTo>
                    <a:pt x="5787" y="828"/>
                    <a:pt x="5795" y="787"/>
                    <a:pt x="5819" y="747"/>
                  </a:cubicBezTo>
                  <a:close/>
                  <a:moveTo>
                    <a:pt x="8300" y="779"/>
                  </a:moveTo>
                  <a:cubicBezTo>
                    <a:pt x="8333" y="779"/>
                    <a:pt x="8333" y="844"/>
                    <a:pt x="8333" y="844"/>
                  </a:cubicBezTo>
                  <a:cubicBezTo>
                    <a:pt x="8333" y="863"/>
                    <a:pt x="8329" y="869"/>
                    <a:pt x="8323" y="869"/>
                  </a:cubicBezTo>
                  <a:cubicBezTo>
                    <a:pt x="8310" y="869"/>
                    <a:pt x="8287" y="844"/>
                    <a:pt x="8260" y="844"/>
                  </a:cubicBezTo>
                  <a:cubicBezTo>
                    <a:pt x="8227" y="779"/>
                    <a:pt x="8227" y="779"/>
                    <a:pt x="8300" y="779"/>
                  </a:cubicBezTo>
                  <a:close/>
                  <a:moveTo>
                    <a:pt x="15541" y="755"/>
                  </a:moveTo>
                  <a:cubicBezTo>
                    <a:pt x="15606" y="763"/>
                    <a:pt x="15606" y="763"/>
                    <a:pt x="15606" y="820"/>
                  </a:cubicBezTo>
                  <a:cubicBezTo>
                    <a:pt x="15606" y="876"/>
                    <a:pt x="15541" y="876"/>
                    <a:pt x="15508" y="876"/>
                  </a:cubicBezTo>
                  <a:cubicBezTo>
                    <a:pt x="15476" y="820"/>
                    <a:pt x="15508" y="755"/>
                    <a:pt x="15541" y="755"/>
                  </a:cubicBezTo>
                  <a:close/>
                  <a:moveTo>
                    <a:pt x="20970" y="859"/>
                  </a:moveTo>
                  <a:cubicBezTo>
                    <a:pt x="20967" y="859"/>
                    <a:pt x="20959" y="865"/>
                    <a:pt x="20949" y="884"/>
                  </a:cubicBezTo>
                  <a:cubicBezTo>
                    <a:pt x="20970" y="884"/>
                    <a:pt x="20977" y="859"/>
                    <a:pt x="20970" y="859"/>
                  </a:cubicBezTo>
                  <a:close/>
                  <a:moveTo>
                    <a:pt x="7652" y="771"/>
                  </a:moveTo>
                  <a:cubicBezTo>
                    <a:pt x="7684" y="771"/>
                    <a:pt x="7717" y="779"/>
                    <a:pt x="7717" y="836"/>
                  </a:cubicBezTo>
                  <a:cubicBezTo>
                    <a:pt x="7717" y="836"/>
                    <a:pt x="7717" y="892"/>
                    <a:pt x="7684" y="892"/>
                  </a:cubicBezTo>
                  <a:cubicBezTo>
                    <a:pt x="7652" y="892"/>
                    <a:pt x="7619" y="836"/>
                    <a:pt x="7619" y="836"/>
                  </a:cubicBezTo>
                  <a:cubicBezTo>
                    <a:pt x="7619" y="771"/>
                    <a:pt x="7652" y="771"/>
                    <a:pt x="7652" y="771"/>
                  </a:cubicBezTo>
                  <a:close/>
                  <a:moveTo>
                    <a:pt x="4824" y="653"/>
                  </a:moveTo>
                  <a:cubicBezTo>
                    <a:pt x="4830" y="653"/>
                    <a:pt x="4830" y="683"/>
                    <a:pt x="4830" y="738"/>
                  </a:cubicBezTo>
                  <a:cubicBezTo>
                    <a:pt x="4838" y="803"/>
                    <a:pt x="4814" y="868"/>
                    <a:pt x="4765" y="917"/>
                  </a:cubicBezTo>
                  <a:lnTo>
                    <a:pt x="4692" y="917"/>
                  </a:lnTo>
                  <a:lnTo>
                    <a:pt x="4765" y="795"/>
                  </a:lnTo>
                  <a:cubicBezTo>
                    <a:pt x="4801" y="698"/>
                    <a:pt x="4817" y="653"/>
                    <a:pt x="4824" y="653"/>
                  </a:cubicBezTo>
                  <a:close/>
                  <a:moveTo>
                    <a:pt x="11357" y="820"/>
                  </a:moveTo>
                  <a:cubicBezTo>
                    <a:pt x="11357" y="884"/>
                    <a:pt x="11357" y="941"/>
                    <a:pt x="11325" y="941"/>
                  </a:cubicBezTo>
                  <a:lnTo>
                    <a:pt x="11292" y="884"/>
                  </a:lnTo>
                  <a:lnTo>
                    <a:pt x="11325" y="820"/>
                  </a:lnTo>
                  <a:close/>
                  <a:moveTo>
                    <a:pt x="3030" y="836"/>
                  </a:moveTo>
                  <a:cubicBezTo>
                    <a:pt x="3063" y="836"/>
                    <a:pt x="3063" y="892"/>
                    <a:pt x="2990" y="949"/>
                  </a:cubicBezTo>
                  <a:lnTo>
                    <a:pt x="2925" y="949"/>
                  </a:lnTo>
                  <a:cubicBezTo>
                    <a:pt x="2933" y="892"/>
                    <a:pt x="2974" y="844"/>
                    <a:pt x="3030" y="836"/>
                  </a:cubicBezTo>
                  <a:close/>
                  <a:moveTo>
                    <a:pt x="12144" y="771"/>
                  </a:moveTo>
                  <a:cubicBezTo>
                    <a:pt x="12176" y="771"/>
                    <a:pt x="12176" y="771"/>
                    <a:pt x="12176" y="836"/>
                  </a:cubicBezTo>
                  <a:cubicBezTo>
                    <a:pt x="12168" y="876"/>
                    <a:pt x="12160" y="917"/>
                    <a:pt x="12135" y="949"/>
                  </a:cubicBezTo>
                  <a:cubicBezTo>
                    <a:pt x="12103" y="949"/>
                    <a:pt x="12144" y="836"/>
                    <a:pt x="12144" y="771"/>
                  </a:cubicBezTo>
                  <a:close/>
                  <a:moveTo>
                    <a:pt x="6525" y="941"/>
                  </a:moveTo>
                  <a:lnTo>
                    <a:pt x="6525" y="998"/>
                  </a:lnTo>
                  <a:cubicBezTo>
                    <a:pt x="6503" y="998"/>
                    <a:pt x="6482" y="1023"/>
                    <a:pt x="6470" y="1023"/>
                  </a:cubicBezTo>
                  <a:cubicBezTo>
                    <a:pt x="6464" y="1023"/>
                    <a:pt x="6460" y="1017"/>
                    <a:pt x="6460" y="998"/>
                  </a:cubicBezTo>
                  <a:cubicBezTo>
                    <a:pt x="6428" y="998"/>
                    <a:pt x="6492" y="941"/>
                    <a:pt x="6525" y="941"/>
                  </a:cubicBezTo>
                  <a:close/>
                  <a:moveTo>
                    <a:pt x="3179" y="930"/>
                  </a:moveTo>
                  <a:cubicBezTo>
                    <a:pt x="3144" y="930"/>
                    <a:pt x="3128" y="974"/>
                    <a:pt x="3128" y="1014"/>
                  </a:cubicBezTo>
                  <a:cubicBezTo>
                    <a:pt x="3128" y="1071"/>
                    <a:pt x="3160" y="1071"/>
                    <a:pt x="3233" y="1071"/>
                  </a:cubicBezTo>
                  <a:cubicBezTo>
                    <a:pt x="3266" y="1071"/>
                    <a:pt x="3298" y="1014"/>
                    <a:pt x="3298" y="1014"/>
                  </a:cubicBezTo>
                  <a:cubicBezTo>
                    <a:pt x="3298" y="957"/>
                    <a:pt x="3266" y="957"/>
                    <a:pt x="3233" y="957"/>
                  </a:cubicBezTo>
                  <a:cubicBezTo>
                    <a:pt x="3211" y="938"/>
                    <a:pt x="3193" y="930"/>
                    <a:pt x="3179" y="930"/>
                  </a:cubicBezTo>
                  <a:close/>
                  <a:moveTo>
                    <a:pt x="20609" y="1031"/>
                  </a:moveTo>
                  <a:cubicBezTo>
                    <a:pt x="20608" y="1041"/>
                    <a:pt x="20608" y="1051"/>
                    <a:pt x="20608" y="1063"/>
                  </a:cubicBezTo>
                  <a:cubicBezTo>
                    <a:pt x="20610" y="1066"/>
                    <a:pt x="20612" y="1070"/>
                    <a:pt x="20614" y="1073"/>
                  </a:cubicBezTo>
                  <a:lnTo>
                    <a:pt x="20614" y="1073"/>
                  </a:lnTo>
                  <a:cubicBezTo>
                    <a:pt x="20612" y="1063"/>
                    <a:pt x="20610" y="1049"/>
                    <a:pt x="20609" y="1031"/>
                  </a:cubicBezTo>
                  <a:close/>
                  <a:moveTo>
                    <a:pt x="20614" y="1073"/>
                  </a:moveTo>
                  <a:cubicBezTo>
                    <a:pt x="20617" y="1091"/>
                    <a:pt x="20621" y="1099"/>
                    <a:pt x="20622" y="1099"/>
                  </a:cubicBezTo>
                  <a:cubicBezTo>
                    <a:pt x="20623" y="1099"/>
                    <a:pt x="20622" y="1090"/>
                    <a:pt x="20614" y="1073"/>
                  </a:cubicBezTo>
                  <a:close/>
                  <a:moveTo>
                    <a:pt x="8635" y="144"/>
                  </a:moveTo>
                  <a:cubicBezTo>
                    <a:pt x="8621" y="144"/>
                    <a:pt x="8618" y="174"/>
                    <a:pt x="8641" y="244"/>
                  </a:cubicBezTo>
                  <a:cubicBezTo>
                    <a:pt x="8641" y="365"/>
                    <a:pt x="8641" y="365"/>
                    <a:pt x="8568" y="365"/>
                  </a:cubicBezTo>
                  <a:cubicBezTo>
                    <a:pt x="8536" y="365"/>
                    <a:pt x="8503" y="365"/>
                    <a:pt x="8503" y="301"/>
                  </a:cubicBezTo>
                  <a:cubicBezTo>
                    <a:pt x="8503" y="244"/>
                    <a:pt x="8503" y="244"/>
                    <a:pt x="8430" y="244"/>
                  </a:cubicBezTo>
                  <a:cubicBezTo>
                    <a:pt x="8333" y="244"/>
                    <a:pt x="8227" y="422"/>
                    <a:pt x="8195" y="536"/>
                  </a:cubicBezTo>
                  <a:cubicBezTo>
                    <a:pt x="8195" y="597"/>
                    <a:pt x="8195" y="627"/>
                    <a:pt x="8191" y="627"/>
                  </a:cubicBezTo>
                  <a:cubicBezTo>
                    <a:pt x="8187" y="627"/>
                    <a:pt x="8179" y="597"/>
                    <a:pt x="8163" y="536"/>
                  </a:cubicBezTo>
                  <a:cubicBezTo>
                    <a:pt x="8163" y="479"/>
                    <a:pt x="8130" y="479"/>
                    <a:pt x="8090" y="479"/>
                  </a:cubicBezTo>
                  <a:cubicBezTo>
                    <a:pt x="8090" y="498"/>
                    <a:pt x="8086" y="504"/>
                    <a:pt x="8082" y="504"/>
                  </a:cubicBezTo>
                  <a:cubicBezTo>
                    <a:pt x="8075" y="504"/>
                    <a:pt x="8068" y="479"/>
                    <a:pt x="8090" y="479"/>
                  </a:cubicBezTo>
                  <a:cubicBezTo>
                    <a:pt x="8090" y="431"/>
                    <a:pt x="8112" y="419"/>
                    <a:pt x="8136" y="419"/>
                  </a:cubicBezTo>
                  <a:cubicBezTo>
                    <a:pt x="8145" y="419"/>
                    <a:pt x="8154" y="420"/>
                    <a:pt x="8163" y="422"/>
                  </a:cubicBezTo>
                  <a:lnTo>
                    <a:pt x="8163" y="357"/>
                  </a:lnTo>
                  <a:cubicBezTo>
                    <a:pt x="8146" y="297"/>
                    <a:pt x="8128" y="266"/>
                    <a:pt x="8110" y="266"/>
                  </a:cubicBezTo>
                  <a:cubicBezTo>
                    <a:pt x="8092" y="266"/>
                    <a:pt x="8073" y="297"/>
                    <a:pt x="8057" y="357"/>
                  </a:cubicBezTo>
                  <a:cubicBezTo>
                    <a:pt x="8041" y="386"/>
                    <a:pt x="8033" y="400"/>
                    <a:pt x="8025" y="400"/>
                  </a:cubicBezTo>
                  <a:cubicBezTo>
                    <a:pt x="8017" y="400"/>
                    <a:pt x="8009" y="386"/>
                    <a:pt x="7992" y="357"/>
                  </a:cubicBezTo>
                  <a:cubicBezTo>
                    <a:pt x="7969" y="311"/>
                    <a:pt x="7946" y="269"/>
                    <a:pt x="7932" y="269"/>
                  </a:cubicBezTo>
                  <a:cubicBezTo>
                    <a:pt x="7926" y="269"/>
                    <a:pt x="7922" y="276"/>
                    <a:pt x="7919" y="293"/>
                  </a:cubicBezTo>
                  <a:cubicBezTo>
                    <a:pt x="7879" y="293"/>
                    <a:pt x="7846" y="268"/>
                    <a:pt x="7822" y="236"/>
                  </a:cubicBezTo>
                  <a:cubicBezTo>
                    <a:pt x="7757" y="236"/>
                    <a:pt x="7717" y="236"/>
                    <a:pt x="7717" y="293"/>
                  </a:cubicBezTo>
                  <a:cubicBezTo>
                    <a:pt x="7717" y="349"/>
                    <a:pt x="7684" y="349"/>
                    <a:pt x="7652" y="349"/>
                  </a:cubicBezTo>
                  <a:cubicBezTo>
                    <a:pt x="7619" y="349"/>
                    <a:pt x="7587" y="349"/>
                    <a:pt x="7587" y="414"/>
                  </a:cubicBezTo>
                  <a:cubicBezTo>
                    <a:pt x="7587" y="471"/>
                    <a:pt x="7546" y="528"/>
                    <a:pt x="7482" y="528"/>
                  </a:cubicBezTo>
                  <a:cubicBezTo>
                    <a:pt x="7451" y="551"/>
                    <a:pt x="7434" y="565"/>
                    <a:pt x="7421" y="565"/>
                  </a:cubicBezTo>
                  <a:cubicBezTo>
                    <a:pt x="7403" y="565"/>
                    <a:pt x="7395" y="537"/>
                    <a:pt x="7376" y="471"/>
                  </a:cubicBezTo>
                  <a:cubicBezTo>
                    <a:pt x="7376" y="406"/>
                    <a:pt x="7344" y="406"/>
                    <a:pt x="7311" y="406"/>
                  </a:cubicBezTo>
                  <a:cubicBezTo>
                    <a:pt x="7311" y="406"/>
                    <a:pt x="7279" y="406"/>
                    <a:pt x="7246" y="349"/>
                  </a:cubicBezTo>
                  <a:cubicBezTo>
                    <a:pt x="7237" y="330"/>
                    <a:pt x="7229" y="322"/>
                    <a:pt x="7224" y="322"/>
                  </a:cubicBezTo>
                  <a:cubicBezTo>
                    <a:pt x="7210" y="322"/>
                    <a:pt x="7206" y="366"/>
                    <a:pt x="7206" y="406"/>
                  </a:cubicBezTo>
                  <a:lnTo>
                    <a:pt x="7206" y="528"/>
                  </a:lnTo>
                  <a:cubicBezTo>
                    <a:pt x="7173" y="528"/>
                    <a:pt x="7141" y="406"/>
                    <a:pt x="7141" y="349"/>
                  </a:cubicBezTo>
                  <a:cubicBezTo>
                    <a:pt x="7125" y="288"/>
                    <a:pt x="7117" y="258"/>
                    <a:pt x="7113" y="258"/>
                  </a:cubicBezTo>
                  <a:cubicBezTo>
                    <a:pt x="7109" y="258"/>
                    <a:pt x="7109" y="288"/>
                    <a:pt x="7109" y="349"/>
                  </a:cubicBezTo>
                  <a:cubicBezTo>
                    <a:pt x="7109" y="389"/>
                    <a:pt x="7092" y="430"/>
                    <a:pt x="7057" y="430"/>
                  </a:cubicBezTo>
                  <a:cubicBezTo>
                    <a:pt x="7042" y="430"/>
                    <a:pt x="7025" y="423"/>
                    <a:pt x="7003" y="406"/>
                  </a:cubicBezTo>
                  <a:cubicBezTo>
                    <a:pt x="6938" y="406"/>
                    <a:pt x="6873" y="406"/>
                    <a:pt x="6873" y="341"/>
                  </a:cubicBezTo>
                  <a:cubicBezTo>
                    <a:pt x="6860" y="322"/>
                    <a:pt x="6847" y="316"/>
                    <a:pt x="6837" y="316"/>
                  </a:cubicBezTo>
                  <a:cubicBezTo>
                    <a:pt x="6815" y="316"/>
                    <a:pt x="6801" y="341"/>
                    <a:pt x="6801" y="341"/>
                  </a:cubicBezTo>
                  <a:cubicBezTo>
                    <a:pt x="6784" y="370"/>
                    <a:pt x="6768" y="384"/>
                    <a:pt x="6743" y="384"/>
                  </a:cubicBezTo>
                  <a:cubicBezTo>
                    <a:pt x="6717" y="384"/>
                    <a:pt x="6683" y="370"/>
                    <a:pt x="6630" y="341"/>
                  </a:cubicBezTo>
                  <a:cubicBezTo>
                    <a:pt x="6544" y="279"/>
                    <a:pt x="6501" y="249"/>
                    <a:pt x="6480" y="249"/>
                  </a:cubicBezTo>
                  <a:cubicBezTo>
                    <a:pt x="6460" y="249"/>
                    <a:pt x="6460" y="277"/>
                    <a:pt x="6460" y="333"/>
                  </a:cubicBezTo>
                  <a:cubicBezTo>
                    <a:pt x="6460" y="370"/>
                    <a:pt x="6460" y="405"/>
                    <a:pt x="6454" y="405"/>
                  </a:cubicBezTo>
                  <a:cubicBezTo>
                    <a:pt x="6449" y="405"/>
                    <a:pt x="6441" y="385"/>
                    <a:pt x="6428" y="333"/>
                  </a:cubicBezTo>
                  <a:cubicBezTo>
                    <a:pt x="6418" y="317"/>
                    <a:pt x="6409" y="310"/>
                    <a:pt x="6398" y="310"/>
                  </a:cubicBezTo>
                  <a:cubicBezTo>
                    <a:pt x="6373" y="310"/>
                    <a:pt x="6342" y="352"/>
                    <a:pt x="6290" y="398"/>
                  </a:cubicBezTo>
                  <a:cubicBezTo>
                    <a:pt x="6265" y="471"/>
                    <a:pt x="6249" y="552"/>
                    <a:pt x="6257" y="633"/>
                  </a:cubicBezTo>
                  <a:cubicBezTo>
                    <a:pt x="6257" y="703"/>
                    <a:pt x="6257" y="733"/>
                    <a:pt x="6243" y="733"/>
                  </a:cubicBezTo>
                  <a:cubicBezTo>
                    <a:pt x="6233" y="733"/>
                    <a:pt x="6215" y="717"/>
                    <a:pt x="6184" y="690"/>
                  </a:cubicBezTo>
                  <a:cubicBezTo>
                    <a:pt x="6152" y="690"/>
                    <a:pt x="6119" y="633"/>
                    <a:pt x="6119" y="568"/>
                  </a:cubicBezTo>
                  <a:cubicBezTo>
                    <a:pt x="6119" y="511"/>
                    <a:pt x="6152" y="511"/>
                    <a:pt x="6152" y="511"/>
                  </a:cubicBezTo>
                  <a:lnTo>
                    <a:pt x="6192" y="511"/>
                  </a:lnTo>
                  <a:cubicBezTo>
                    <a:pt x="6192" y="455"/>
                    <a:pt x="6192" y="390"/>
                    <a:pt x="6119" y="390"/>
                  </a:cubicBezTo>
                  <a:cubicBezTo>
                    <a:pt x="6103" y="361"/>
                    <a:pt x="6087" y="347"/>
                    <a:pt x="6075" y="347"/>
                  </a:cubicBezTo>
                  <a:cubicBezTo>
                    <a:pt x="6063" y="347"/>
                    <a:pt x="6055" y="361"/>
                    <a:pt x="6055" y="390"/>
                  </a:cubicBezTo>
                  <a:cubicBezTo>
                    <a:pt x="6022" y="333"/>
                    <a:pt x="5949" y="333"/>
                    <a:pt x="5884" y="333"/>
                  </a:cubicBezTo>
                  <a:cubicBezTo>
                    <a:pt x="5811" y="325"/>
                    <a:pt x="5714" y="325"/>
                    <a:pt x="5682" y="268"/>
                  </a:cubicBezTo>
                  <a:cubicBezTo>
                    <a:pt x="5609" y="268"/>
                    <a:pt x="5576" y="268"/>
                    <a:pt x="5576" y="325"/>
                  </a:cubicBezTo>
                  <a:cubicBezTo>
                    <a:pt x="5576" y="395"/>
                    <a:pt x="5565" y="425"/>
                    <a:pt x="5556" y="425"/>
                  </a:cubicBezTo>
                  <a:cubicBezTo>
                    <a:pt x="5550" y="425"/>
                    <a:pt x="5544" y="409"/>
                    <a:pt x="5544" y="382"/>
                  </a:cubicBezTo>
                  <a:cubicBezTo>
                    <a:pt x="5523" y="310"/>
                    <a:pt x="5336" y="254"/>
                    <a:pt x="5194" y="254"/>
                  </a:cubicBezTo>
                  <a:cubicBezTo>
                    <a:pt x="5112" y="254"/>
                    <a:pt x="5045" y="272"/>
                    <a:pt x="5033" y="317"/>
                  </a:cubicBezTo>
                  <a:lnTo>
                    <a:pt x="4968" y="317"/>
                  </a:lnTo>
                  <a:cubicBezTo>
                    <a:pt x="4930" y="288"/>
                    <a:pt x="4858" y="271"/>
                    <a:pt x="4793" y="271"/>
                  </a:cubicBezTo>
                  <a:cubicBezTo>
                    <a:pt x="4731" y="271"/>
                    <a:pt x="4676" y="285"/>
                    <a:pt x="4660" y="317"/>
                  </a:cubicBezTo>
                  <a:lnTo>
                    <a:pt x="4563" y="317"/>
                  </a:lnTo>
                  <a:cubicBezTo>
                    <a:pt x="4526" y="284"/>
                    <a:pt x="4500" y="268"/>
                    <a:pt x="4479" y="268"/>
                  </a:cubicBezTo>
                  <a:cubicBezTo>
                    <a:pt x="4457" y="268"/>
                    <a:pt x="4441" y="284"/>
                    <a:pt x="4425" y="317"/>
                  </a:cubicBezTo>
                  <a:cubicBezTo>
                    <a:pt x="4404" y="347"/>
                    <a:pt x="4393" y="377"/>
                    <a:pt x="4390" y="390"/>
                  </a:cubicBezTo>
                  <a:lnTo>
                    <a:pt x="4390" y="390"/>
                  </a:lnTo>
                  <a:cubicBezTo>
                    <a:pt x="4391" y="386"/>
                    <a:pt x="4391" y="381"/>
                    <a:pt x="4393" y="374"/>
                  </a:cubicBezTo>
                  <a:cubicBezTo>
                    <a:pt x="4393" y="309"/>
                    <a:pt x="4320" y="309"/>
                    <a:pt x="4182" y="309"/>
                  </a:cubicBezTo>
                  <a:cubicBezTo>
                    <a:pt x="4052" y="309"/>
                    <a:pt x="4052" y="309"/>
                    <a:pt x="4084" y="365"/>
                  </a:cubicBezTo>
                  <a:cubicBezTo>
                    <a:pt x="4043" y="385"/>
                    <a:pt x="4015" y="393"/>
                    <a:pt x="3995" y="393"/>
                  </a:cubicBezTo>
                  <a:cubicBezTo>
                    <a:pt x="3947" y="393"/>
                    <a:pt x="3947" y="349"/>
                    <a:pt x="3947" y="309"/>
                  </a:cubicBezTo>
                  <a:cubicBezTo>
                    <a:pt x="3961" y="254"/>
                    <a:pt x="3956" y="224"/>
                    <a:pt x="3943" y="224"/>
                  </a:cubicBezTo>
                  <a:cubicBezTo>
                    <a:pt x="3927" y="224"/>
                    <a:pt x="3899" y="268"/>
                    <a:pt x="3882" y="365"/>
                  </a:cubicBezTo>
                  <a:cubicBezTo>
                    <a:pt x="3858" y="436"/>
                    <a:pt x="3827" y="465"/>
                    <a:pt x="3804" y="465"/>
                  </a:cubicBezTo>
                  <a:cubicBezTo>
                    <a:pt x="3788" y="465"/>
                    <a:pt x="3776" y="450"/>
                    <a:pt x="3776" y="422"/>
                  </a:cubicBezTo>
                  <a:cubicBezTo>
                    <a:pt x="3776" y="365"/>
                    <a:pt x="3809" y="365"/>
                    <a:pt x="3841" y="365"/>
                  </a:cubicBezTo>
                  <a:lnTo>
                    <a:pt x="3841" y="244"/>
                  </a:lnTo>
                  <a:cubicBezTo>
                    <a:pt x="3809" y="244"/>
                    <a:pt x="3809" y="244"/>
                    <a:pt x="3776" y="301"/>
                  </a:cubicBezTo>
                  <a:cubicBezTo>
                    <a:pt x="3776" y="301"/>
                    <a:pt x="3744" y="301"/>
                    <a:pt x="3711" y="365"/>
                  </a:cubicBezTo>
                  <a:cubicBezTo>
                    <a:pt x="3671" y="422"/>
                    <a:pt x="3671" y="487"/>
                    <a:pt x="3703" y="544"/>
                  </a:cubicBezTo>
                  <a:cubicBezTo>
                    <a:pt x="3744" y="601"/>
                    <a:pt x="3703" y="601"/>
                    <a:pt x="3671" y="601"/>
                  </a:cubicBezTo>
                  <a:cubicBezTo>
                    <a:pt x="3614" y="560"/>
                    <a:pt x="3598" y="479"/>
                    <a:pt x="3638" y="422"/>
                  </a:cubicBezTo>
                  <a:cubicBezTo>
                    <a:pt x="3671" y="422"/>
                    <a:pt x="3671" y="365"/>
                    <a:pt x="3671" y="301"/>
                  </a:cubicBezTo>
                  <a:cubicBezTo>
                    <a:pt x="3671" y="290"/>
                    <a:pt x="3665" y="286"/>
                    <a:pt x="3656" y="286"/>
                  </a:cubicBezTo>
                  <a:cubicBezTo>
                    <a:pt x="3613" y="286"/>
                    <a:pt x="3495" y="380"/>
                    <a:pt x="3468" y="479"/>
                  </a:cubicBezTo>
                  <a:lnTo>
                    <a:pt x="3468" y="422"/>
                  </a:lnTo>
                  <a:cubicBezTo>
                    <a:pt x="3468" y="357"/>
                    <a:pt x="3403" y="357"/>
                    <a:pt x="3330" y="357"/>
                  </a:cubicBezTo>
                  <a:cubicBezTo>
                    <a:pt x="3266" y="357"/>
                    <a:pt x="3233" y="357"/>
                    <a:pt x="3233" y="414"/>
                  </a:cubicBezTo>
                  <a:cubicBezTo>
                    <a:pt x="3233" y="479"/>
                    <a:pt x="3233" y="536"/>
                    <a:pt x="3201" y="536"/>
                  </a:cubicBezTo>
                  <a:cubicBezTo>
                    <a:pt x="3233" y="536"/>
                    <a:pt x="3233" y="593"/>
                    <a:pt x="3233" y="657"/>
                  </a:cubicBezTo>
                  <a:cubicBezTo>
                    <a:pt x="3193" y="617"/>
                    <a:pt x="3160" y="576"/>
                    <a:pt x="3128" y="536"/>
                  </a:cubicBezTo>
                  <a:cubicBezTo>
                    <a:pt x="3087" y="422"/>
                    <a:pt x="2974" y="349"/>
                    <a:pt x="2860" y="349"/>
                  </a:cubicBezTo>
                  <a:cubicBezTo>
                    <a:pt x="2787" y="349"/>
                    <a:pt x="2690" y="349"/>
                    <a:pt x="2657" y="293"/>
                  </a:cubicBezTo>
                  <a:cubicBezTo>
                    <a:pt x="2643" y="293"/>
                    <a:pt x="2630" y="292"/>
                    <a:pt x="2618" y="292"/>
                  </a:cubicBezTo>
                  <a:cubicBezTo>
                    <a:pt x="2573" y="292"/>
                    <a:pt x="2552" y="297"/>
                    <a:pt x="2552" y="349"/>
                  </a:cubicBezTo>
                  <a:lnTo>
                    <a:pt x="2487" y="349"/>
                  </a:lnTo>
                  <a:cubicBezTo>
                    <a:pt x="2467" y="317"/>
                    <a:pt x="2441" y="301"/>
                    <a:pt x="2419" y="301"/>
                  </a:cubicBezTo>
                  <a:cubicBezTo>
                    <a:pt x="2398" y="301"/>
                    <a:pt x="2382" y="317"/>
                    <a:pt x="2382" y="349"/>
                  </a:cubicBezTo>
                  <a:cubicBezTo>
                    <a:pt x="2372" y="367"/>
                    <a:pt x="2362" y="373"/>
                    <a:pt x="2352" y="373"/>
                  </a:cubicBezTo>
                  <a:cubicBezTo>
                    <a:pt x="2329" y="373"/>
                    <a:pt x="2305" y="341"/>
                    <a:pt x="2276" y="341"/>
                  </a:cubicBezTo>
                  <a:cubicBezTo>
                    <a:pt x="2248" y="291"/>
                    <a:pt x="2232" y="263"/>
                    <a:pt x="2226" y="263"/>
                  </a:cubicBezTo>
                  <a:cubicBezTo>
                    <a:pt x="2218" y="263"/>
                    <a:pt x="2226" y="307"/>
                    <a:pt x="2244" y="406"/>
                  </a:cubicBezTo>
                  <a:cubicBezTo>
                    <a:pt x="2252" y="463"/>
                    <a:pt x="2293" y="511"/>
                    <a:pt x="2349" y="528"/>
                  </a:cubicBezTo>
                  <a:lnTo>
                    <a:pt x="2447" y="528"/>
                  </a:lnTo>
                  <a:lnTo>
                    <a:pt x="2349" y="584"/>
                  </a:lnTo>
                  <a:cubicBezTo>
                    <a:pt x="2293" y="601"/>
                    <a:pt x="2252" y="649"/>
                    <a:pt x="2244" y="706"/>
                  </a:cubicBezTo>
                  <a:cubicBezTo>
                    <a:pt x="2244" y="706"/>
                    <a:pt x="2244" y="763"/>
                    <a:pt x="2212" y="763"/>
                  </a:cubicBezTo>
                  <a:cubicBezTo>
                    <a:pt x="2212" y="763"/>
                    <a:pt x="2212" y="706"/>
                    <a:pt x="2212" y="641"/>
                  </a:cubicBezTo>
                  <a:cubicBezTo>
                    <a:pt x="2236" y="584"/>
                    <a:pt x="2252" y="528"/>
                    <a:pt x="2244" y="463"/>
                  </a:cubicBezTo>
                  <a:cubicBezTo>
                    <a:pt x="2224" y="388"/>
                    <a:pt x="2177" y="338"/>
                    <a:pt x="2143" y="338"/>
                  </a:cubicBezTo>
                  <a:cubicBezTo>
                    <a:pt x="2122" y="338"/>
                    <a:pt x="2106" y="359"/>
                    <a:pt x="2106" y="406"/>
                  </a:cubicBezTo>
                  <a:cubicBezTo>
                    <a:pt x="2074" y="406"/>
                    <a:pt x="2074" y="406"/>
                    <a:pt x="2041" y="341"/>
                  </a:cubicBezTo>
                  <a:cubicBezTo>
                    <a:pt x="2041" y="318"/>
                    <a:pt x="2036" y="304"/>
                    <a:pt x="2027" y="304"/>
                  </a:cubicBezTo>
                  <a:cubicBezTo>
                    <a:pt x="2014" y="304"/>
                    <a:pt x="1995" y="331"/>
                    <a:pt x="1976" y="398"/>
                  </a:cubicBezTo>
                  <a:cubicBezTo>
                    <a:pt x="1956" y="459"/>
                    <a:pt x="1938" y="489"/>
                    <a:pt x="1921" y="489"/>
                  </a:cubicBezTo>
                  <a:cubicBezTo>
                    <a:pt x="1903" y="489"/>
                    <a:pt x="1887" y="459"/>
                    <a:pt x="1871" y="398"/>
                  </a:cubicBezTo>
                  <a:cubicBezTo>
                    <a:pt x="1832" y="326"/>
                    <a:pt x="1768" y="296"/>
                    <a:pt x="1722" y="296"/>
                  </a:cubicBezTo>
                  <a:cubicBezTo>
                    <a:pt x="1691" y="296"/>
                    <a:pt x="1668" y="310"/>
                    <a:pt x="1668" y="333"/>
                  </a:cubicBezTo>
                  <a:cubicBezTo>
                    <a:pt x="1668" y="405"/>
                    <a:pt x="1631" y="435"/>
                    <a:pt x="1594" y="435"/>
                  </a:cubicBezTo>
                  <a:cubicBezTo>
                    <a:pt x="1569" y="435"/>
                    <a:pt x="1544" y="421"/>
                    <a:pt x="1530" y="398"/>
                  </a:cubicBezTo>
                  <a:cubicBezTo>
                    <a:pt x="1514" y="364"/>
                    <a:pt x="1497" y="348"/>
                    <a:pt x="1480" y="348"/>
                  </a:cubicBezTo>
                  <a:cubicBezTo>
                    <a:pt x="1465" y="348"/>
                    <a:pt x="1449" y="362"/>
                    <a:pt x="1433" y="390"/>
                  </a:cubicBezTo>
                  <a:cubicBezTo>
                    <a:pt x="1433" y="350"/>
                    <a:pt x="1413" y="310"/>
                    <a:pt x="1390" y="310"/>
                  </a:cubicBezTo>
                  <a:cubicBezTo>
                    <a:pt x="1380" y="310"/>
                    <a:pt x="1370" y="316"/>
                    <a:pt x="1360" y="333"/>
                  </a:cubicBezTo>
                  <a:cubicBezTo>
                    <a:pt x="1360" y="333"/>
                    <a:pt x="1328" y="333"/>
                    <a:pt x="1360" y="390"/>
                  </a:cubicBezTo>
                  <a:lnTo>
                    <a:pt x="1295" y="511"/>
                  </a:lnTo>
                  <a:cubicBezTo>
                    <a:pt x="1328" y="511"/>
                    <a:pt x="1328" y="568"/>
                    <a:pt x="1328" y="633"/>
                  </a:cubicBezTo>
                  <a:cubicBezTo>
                    <a:pt x="1328" y="647"/>
                    <a:pt x="1319" y="654"/>
                    <a:pt x="1306" y="654"/>
                  </a:cubicBezTo>
                  <a:cubicBezTo>
                    <a:pt x="1264" y="654"/>
                    <a:pt x="1174" y="587"/>
                    <a:pt x="1125" y="447"/>
                  </a:cubicBezTo>
                  <a:lnTo>
                    <a:pt x="1052" y="325"/>
                  </a:lnTo>
                  <a:lnTo>
                    <a:pt x="1052" y="447"/>
                  </a:lnTo>
                  <a:cubicBezTo>
                    <a:pt x="1020" y="447"/>
                    <a:pt x="987" y="447"/>
                    <a:pt x="987" y="390"/>
                  </a:cubicBezTo>
                  <a:cubicBezTo>
                    <a:pt x="987" y="325"/>
                    <a:pt x="987" y="325"/>
                    <a:pt x="955" y="325"/>
                  </a:cubicBezTo>
                  <a:cubicBezTo>
                    <a:pt x="955" y="325"/>
                    <a:pt x="922" y="325"/>
                    <a:pt x="922" y="382"/>
                  </a:cubicBezTo>
                  <a:cubicBezTo>
                    <a:pt x="922" y="454"/>
                    <a:pt x="922" y="483"/>
                    <a:pt x="916" y="483"/>
                  </a:cubicBezTo>
                  <a:cubicBezTo>
                    <a:pt x="911" y="483"/>
                    <a:pt x="903" y="470"/>
                    <a:pt x="890" y="447"/>
                  </a:cubicBezTo>
                  <a:cubicBezTo>
                    <a:pt x="870" y="386"/>
                    <a:pt x="851" y="355"/>
                    <a:pt x="834" y="355"/>
                  </a:cubicBezTo>
                  <a:cubicBezTo>
                    <a:pt x="817" y="355"/>
                    <a:pt x="801" y="386"/>
                    <a:pt x="785" y="447"/>
                  </a:cubicBezTo>
                  <a:cubicBezTo>
                    <a:pt x="785" y="503"/>
                    <a:pt x="785" y="532"/>
                    <a:pt x="780" y="532"/>
                  </a:cubicBezTo>
                  <a:cubicBezTo>
                    <a:pt x="776" y="532"/>
                    <a:pt x="768" y="503"/>
                    <a:pt x="752" y="447"/>
                  </a:cubicBezTo>
                  <a:cubicBezTo>
                    <a:pt x="752" y="382"/>
                    <a:pt x="720" y="325"/>
                    <a:pt x="679" y="325"/>
                  </a:cubicBezTo>
                  <a:lnTo>
                    <a:pt x="679" y="382"/>
                  </a:lnTo>
                  <a:cubicBezTo>
                    <a:pt x="679" y="452"/>
                    <a:pt x="668" y="482"/>
                    <a:pt x="653" y="482"/>
                  </a:cubicBezTo>
                  <a:cubicBezTo>
                    <a:pt x="642" y="482"/>
                    <a:pt x="628" y="466"/>
                    <a:pt x="614" y="438"/>
                  </a:cubicBezTo>
                  <a:cubicBezTo>
                    <a:pt x="614" y="410"/>
                    <a:pt x="606" y="396"/>
                    <a:pt x="589" y="396"/>
                  </a:cubicBezTo>
                  <a:cubicBezTo>
                    <a:pt x="572" y="396"/>
                    <a:pt x="545" y="410"/>
                    <a:pt x="509" y="438"/>
                  </a:cubicBezTo>
                  <a:cubicBezTo>
                    <a:pt x="444" y="438"/>
                    <a:pt x="412" y="438"/>
                    <a:pt x="412" y="382"/>
                  </a:cubicBezTo>
                  <a:cubicBezTo>
                    <a:pt x="412" y="321"/>
                    <a:pt x="412" y="290"/>
                    <a:pt x="408" y="290"/>
                  </a:cubicBezTo>
                  <a:cubicBezTo>
                    <a:pt x="403" y="290"/>
                    <a:pt x="395" y="321"/>
                    <a:pt x="379" y="382"/>
                  </a:cubicBezTo>
                  <a:cubicBezTo>
                    <a:pt x="359" y="410"/>
                    <a:pt x="349" y="424"/>
                    <a:pt x="336" y="424"/>
                  </a:cubicBezTo>
                  <a:cubicBezTo>
                    <a:pt x="322" y="424"/>
                    <a:pt x="306" y="410"/>
                    <a:pt x="274" y="382"/>
                  </a:cubicBezTo>
                  <a:cubicBezTo>
                    <a:pt x="257" y="348"/>
                    <a:pt x="249" y="332"/>
                    <a:pt x="241" y="332"/>
                  </a:cubicBezTo>
                  <a:cubicBezTo>
                    <a:pt x="233" y="332"/>
                    <a:pt x="225" y="346"/>
                    <a:pt x="209" y="374"/>
                  </a:cubicBezTo>
                  <a:cubicBezTo>
                    <a:pt x="209" y="495"/>
                    <a:pt x="209" y="560"/>
                    <a:pt x="241" y="560"/>
                  </a:cubicBezTo>
                  <a:cubicBezTo>
                    <a:pt x="274" y="560"/>
                    <a:pt x="274" y="560"/>
                    <a:pt x="274" y="617"/>
                  </a:cubicBezTo>
                  <a:lnTo>
                    <a:pt x="209" y="617"/>
                  </a:lnTo>
                  <a:cubicBezTo>
                    <a:pt x="152" y="617"/>
                    <a:pt x="103" y="633"/>
                    <a:pt x="71" y="674"/>
                  </a:cubicBezTo>
                  <a:cubicBezTo>
                    <a:pt x="11" y="720"/>
                    <a:pt x="1" y="810"/>
                    <a:pt x="39" y="810"/>
                  </a:cubicBezTo>
                  <a:cubicBezTo>
                    <a:pt x="47" y="810"/>
                    <a:pt x="58" y="806"/>
                    <a:pt x="71" y="795"/>
                  </a:cubicBezTo>
                  <a:lnTo>
                    <a:pt x="103" y="852"/>
                  </a:lnTo>
                  <a:cubicBezTo>
                    <a:pt x="103" y="942"/>
                    <a:pt x="120" y="989"/>
                    <a:pt x="136" y="989"/>
                  </a:cubicBezTo>
                  <a:cubicBezTo>
                    <a:pt x="153" y="989"/>
                    <a:pt x="168" y="944"/>
                    <a:pt x="168" y="852"/>
                  </a:cubicBezTo>
                  <a:cubicBezTo>
                    <a:pt x="168" y="754"/>
                    <a:pt x="168" y="710"/>
                    <a:pt x="175" y="710"/>
                  </a:cubicBezTo>
                  <a:cubicBezTo>
                    <a:pt x="181" y="710"/>
                    <a:pt x="191" y="740"/>
                    <a:pt x="209" y="795"/>
                  </a:cubicBezTo>
                  <a:cubicBezTo>
                    <a:pt x="209" y="917"/>
                    <a:pt x="241" y="917"/>
                    <a:pt x="274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8"/>
                    <a:pt x="339" y="1095"/>
                    <a:pt x="371" y="1095"/>
                  </a:cubicBezTo>
                  <a:cubicBezTo>
                    <a:pt x="412" y="1095"/>
                    <a:pt x="412" y="1095"/>
                    <a:pt x="412" y="1038"/>
                  </a:cubicBezTo>
                  <a:cubicBezTo>
                    <a:pt x="395" y="1015"/>
                    <a:pt x="397" y="1002"/>
                    <a:pt x="408" y="1002"/>
                  </a:cubicBezTo>
                  <a:cubicBezTo>
                    <a:pt x="424" y="1002"/>
                    <a:pt x="457" y="1031"/>
                    <a:pt x="476" y="1103"/>
                  </a:cubicBezTo>
                  <a:cubicBezTo>
                    <a:pt x="490" y="1126"/>
                    <a:pt x="497" y="1140"/>
                    <a:pt x="502" y="1140"/>
                  </a:cubicBezTo>
                  <a:cubicBezTo>
                    <a:pt x="509" y="1140"/>
                    <a:pt x="509" y="1111"/>
                    <a:pt x="509" y="1038"/>
                  </a:cubicBezTo>
                  <a:cubicBezTo>
                    <a:pt x="509" y="979"/>
                    <a:pt x="527" y="950"/>
                    <a:pt x="548" y="950"/>
                  </a:cubicBezTo>
                  <a:cubicBezTo>
                    <a:pt x="571" y="950"/>
                    <a:pt x="598" y="981"/>
                    <a:pt x="614" y="1038"/>
                  </a:cubicBezTo>
                  <a:lnTo>
                    <a:pt x="679" y="1038"/>
                  </a:lnTo>
                  <a:cubicBezTo>
                    <a:pt x="712" y="1038"/>
                    <a:pt x="712" y="982"/>
                    <a:pt x="712" y="925"/>
                  </a:cubicBezTo>
                  <a:cubicBezTo>
                    <a:pt x="712" y="853"/>
                    <a:pt x="712" y="823"/>
                    <a:pt x="720" y="823"/>
                  </a:cubicBezTo>
                  <a:cubicBezTo>
                    <a:pt x="726" y="823"/>
                    <a:pt x="736" y="837"/>
                    <a:pt x="752" y="860"/>
                  </a:cubicBezTo>
                  <a:cubicBezTo>
                    <a:pt x="768" y="901"/>
                    <a:pt x="785" y="941"/>
                    <a:pt x="785" y="982"/>
                  </a:cubicBezTo>
                  <a:cubicBezTo>
                    <a:pt x="785" y="1047"/>
                    <a:pt x="817" y="1047"/>
                    <a:pt x="849" y="1047"/>
                  </a:cubicBezTo>
                  <a:cubicBezTo>
                    <a:pt x="882" y="1047"/>
                    <a:pt x="955" y="1047"/>
                    <a:pt x="955" y="990"/>
                  </a:cubicBezTo>
                  <a:lnTo>
                    <a:pt x="955" y="1047"/>
                  </a:lnTo>
                  <a:cubicBezTo>
                    <a:pt x="976" y="1047"/>
                    <a:pt x="984" y="1072"/>
                    <a:pt x="986" y="1072"/>
                  </a:cubicBezTo>
                  <a:cubicBezTo>
                    <a:pt x="987" y="1072"/>
                    <a:pt x="987" y="1065"/>
                    <a:pt x="987" y="1047"/>
                  </a:cubicBezTo>
                  <a:cubicBezTo>
                    <a:pt x="987" y="1047"/>
                    <a:pt x="1020" y="1047"/>
                    <a:pt x="1085" y="1103"/>
                  </a:cubicBezTo>
                  <a:cubicBezTo>
                    <a:pt x="1099" y="1116"/>
                    <a:pt x="1114" y="1121"/>
                    <a:pt x="1128" y="1121"/>
                  </a:cubicBezTo>
                  <a:cubicBezTo>
                    <a:pt x="1188" y="1121"/>
                    <a:pt x="1236" y="1023"/>
                    <a:pt x="1158" y="925"/>
                  </a:cubicBezTo>
                  <a:lnTo>
                    <a:pt x="1190" y="925"/>
                  </a:lnTo>
                  <a:cubicBezTo>
                    <a:pt x="1222" y="925"/>
                    <a:pt x="1222" y="868"/>
                    <a:pt x="1222" y="868"/>
                  </a:cubicBezTo>
                  <a:cubicBezTo>
                    <a:pt x="1222" y="811"/>
                    <a:pt x="1263" y="811"/>
                    <a:pt x="1295" y="811"/>
                  </a:cubicBezTo>
                  <a:lnTo>
                    <a:pt x="1295" y="933"/>
                  </a:lnTo>
                  <a:cubicBezTo>
                    <a:pt x="1272" y="1036"/>
                    <a:pt x="1286" y="1099"/>
                    <a:pt x="1309" y="1099"/>
                  </a:cubicBezTo>
                  <a:cubicBezTo>
                    <a:pt x="1326" y="1099"/>
                    <a:pt x="1347" y="1065"/>
                    <a:pt x="1360" y="990"/>
                  </a:cubicBezTo>
                  <a:lnTo>
                    <a:pt x="1360" y="1047"/>
                  </a:lnTo>
                  <a:cubicBezTo>
                    <a:pt x="1360" y="1080"/>
                    <a:pt x="1369" y="1096"/>
                    <a:pt x="1387" y="1096"/>
                  </a:cubicBezTo>
                  <a:cubicBezTo>
                    <a:pt x="1405" y="1096"/>
                    <a:pt x="1430" y="1082"/>
                    <a:pt x="1466" y="1055"/>
                  </a:cubicBezTo>
                  <a:cubicBezTo>
                    <a:pt x="1498" y="1055"/>
                    <a:pt x="1530" y="933"/>
                    <a:pt x="1530" y="876"/>
                  </a:cubicBezTo>
                  <a:cubicBezTo>
                    <a:pt x="1530" y="811"/>
                    <a:pt x="1563" y="811"/>
                    <a:pt x="1563" y="811"/>
                  </a:cubicBezTo>
                  <a:cubicBezTo>
                    <a:pt x="1603" y="811"/>
                    <a:pt x="1603" y="811"/>
                    <a:pt x="1603" y="876"/>
                  </a:cubicBezTo>
                  <a:cubicBezTo>
                    <a:pt x="1603" y="934"/>
                    <a:pt x="1620" y="964"/>
                    <a:pt x="1641" y="964"/>
                  </a:cubicBezTo>
                  <a:cubicBezTo>
                    <a:pt x="1661" y="964"/>
                    <a:pt x="1685" y="936"/>
                    <a:pt x="1701" y="876"/>
                  </a:cubicBezTo>
                  <a:lnTo>
                    <a:pt x="1701" y="933"/>
                  </a:lnTo>
                  <a:cubicBezTo>
                    <a:pt x="1701" y="979"/>
                    <a:pt x="1717" y="1021"/>
                    <a:pt x="1788" y="1021"/>
                  </a:cubicBezTo>
                  <a:cubicBezTo>
                    <a:pt x="1817" y="1021"/>
                    <a:pt x="1854" y="1014"/>
                    <a:pt x="1903" y="998"/>
                  </a:cubicBezTo>
                  <a:cubicBezTo>
                    <a:pt x="2041" y="998"/>
                    <a:pt x="2147" y="998"/>
                    <a:pt x="2147" y="1063"/>
                  </a:cubicBezTo>
                  <a:cubicBezTo>
                    <a:pt x="2147" y="1073"/>
                    <a:pt x="2151" y="1078"/>
                    <a:pt x="2158" y="1078"/>
                  </a:cubicBezTo>
                  <a:cubicBezTo>
                    <a:pt x="2192" y="1078"/>
                    <a:pt x="2290" y="984"/>
                    <a:pt x="2349" y="884"/>
                  </a:cubicBezTo>
                  <a:cubicBezTo>
                    <a:pt x="2349" y="941"/>
                    <a:pt x="2382" y="941"/>
                    <a:pt x="2447" y="941"/>
                  </a:cubicBezTo>
                  <a:cubicBezTo>
                    <a:pt x="2552" y="949"/>
                    <a:pt x="2552" y="949"/>
                    <a:pt x="2552" y="1006"/>
                  </a:cubicBezTo>
                  <a:cubicBezTo>
                    <a:pt x="2536" y="1067"/>
                    <a:pt x="2528" y="1097"/>
                    <a:pt x="2532" y="1097"/>
                  </a:cubicBezTo>
                  <a:cubicBezTo>
                    <a:pt x="2536" y="1097"/>
                    <a:pt x="2552" y="1067"/>
                    <a:pt x="2584" y="1006"/>
                  </a:cubicBezTo>
                  <a:cubicBezTo>
                    <a:pt x="2597" y="960"/>
                    <a:pt x="2619" y="941"/>
                    <a:pt x="2642" y="941"/>
                  </a:cubicBezTo>
                  <a:cubicBezTo>
                    <a:pt x="2681" y="941"/>
                    <a:pt x="2722" y="995"/>
                    <a:pt x="2722" y="1071"/>
                  </a:cubicBezTo>
                  <a:cubicBezTo>
                    <a:pt x="2722" y="1128"/>
                    <a:pt x="2755" y="1128"/>
                    <a:pt x="2820" y="1128"/>
                  </a:cubicBezTo>
                  <a:cubicBezTo>
                    <a:pt x="2852" y="1071"/>
                    <a:pt x="2925" y="1071"/>
                    <a:pt x="2990" y="1071"/>
                  </a:cubicBezTo>
                  <a:cubicBezTo>
                    <a:pt x="3095" y="1071"/>
                    <a:pt x="3095" y="1071"/>
                    <a:pt x="3095" y="949"/>
                  </a:cubicBezTo>
                  <a:cubicBezTo>
                    <a:pt x="3095" y="836"/>
                    <a:pt x="3128" y="836"/>
                    <a:pt x="3201" y="836"/>
                  </a:cubicBezTo>
                  <a:cubicBezTo>
                    <a:pt x="3233" y="836"/>
                    <a:pt x="3266" y="836"/>
                    <a:pt x="3266" y="892"/>
                  </a:cubicBezTo>
                  <a:cubicBezTo>
                    <a:pt x="3266" y="892"/>
                    <a:pt x="3298" y="957"/>
                    <a:pt x="3330" y="957"/>
                  </a:cubicBezTo>
                  <a:cubicBezTo>
                    <a:pt x="3363" y="957"/>
                    <a:pt x="3403" y="957"/>
                    <a:pt x="3403" y="1014"/>
                  </a:cubicBezTo>
                  <a:cubicBezTo>
                    <a:pt x="3420" y="1055"/>
                    <a:pt x="3460" y="1071"/>
                    <a:pt x="3501" y="1079"/>
                  </a:cubicBezTo>
                  <a:cubicBezTo>
                    <a:pt x="3574" y="1079"/>
                    <a:pt x="3638" y="1079"/>
                    <a:pt x="3638" y="1136"/>
                  </a:cubicBezTo>
                  <a:cubicBezTo>
                    <a:pt x="3671" y="1136"/>
                    <a:pt x="3671" y="1136"/>
                    <a:pt x="3671" y="1079"/>
                  </a:cubicBezTo>
                  <a:cubicBezTo>
                    <a:pt x="3671" y="1039"/>
                    <a:pt x="3687" y="995"/>
                    <a:pt x="3744" y="995"/>
                  </a:cubicBezTo>
                  <a:cubicBezTo>
                    <a:pt x="3769" y="995"/>
                    <a:pt x="3800" y="1003"/>
                    <a:pt x="3841" y="1022"/>
                  </a:cubicBezTo>
                  <a:cubicBezTo>
                    <a:pt x="3906" y="1022"/>
                    <a:pt x="4011" y="1022"/>
                    <a:pt x="4011" y="965"/>
                  </a:cubicBezTo>
                  <a:cubicBezTo>
                    <a:pt x="4044" y="965"/>
                    <a:pt x="4044" y="965"/>
                    <a:pt x="4044" y="1022"/>
                  </a:cubicBezTo>
                  <a:cubicBezTo>
                    <a:pt x="4044" y="1084"/>
                    <a:pt x="4063" y="1114"/>
                    <a:pt x="4090" y="1114"/>
                  </a:cubicBezTo>
                  <a:cubicBezTo>
                    <a:pt x="4116" y="1114"/>
                    <a:pt x="4150" y="1086"/>
                    <a:pt x="4182" y="1030"/>
                  </a:cubicBezTo>
                  <a:cubicBezTo>
                    <a:pt x="4182" y="998"/>
                    <a:pt x="4190" y="982"/>
                    <a:pt x="4202" y="982"/>
                  </a:cubicBezTo>
                  <a:cubicBezTo>
                    <a:pt x="4214" y="982"/>
                    <a:pt x="4230" y="998"/>
                    <a:pt x="4247" y="1030"/>
                  </a:cubicBezTo>
                  <a:cubicBezTo>
                    <a:pt x="4247" y="1030"/>
                    <a:pt x="4287" y="1030"/>
                    <a:pt x="4320" y="965"/>
                  </a:cubicBezTo>
                  <a:cubicBezTo>
                    <a:pt x="4335" y="938"/>
                    <a:pt x="4343" y="924"/>
                    <a:pt x="4355" y="924"/>
                  </a:cubicBezTo>
                  <a:cubicBezTo>
                    <a:pt x="4367" y="924"/>
                    <a:pt x="4383" y="940"/>
                    <a:pt x="4417" y="974"/>
                  </a:cubicBezTo>
                  <a:cubicBezTo>
                    <a:pt x="4417" y="1030"/>
                    <a:pt x="4457" y="1030"/>
                    <a:pt x="4490" y="1030"/>
                  </a:cubicBezTo>
                  <a:cubicBezTo>
                    <a:pt x="4521" y="1003"/>
                    <a:pt x="4624" y="989"/>
                    <a:pt x="4727" y="989"/>
                  </a:cubicBezTo>
                  <a:cubicBezTo>
                    <a:pt x="4838" y="989"/>
                    <a:pt x="4947" y="1005"/>
                    <a:pt x="4968" y="1038"/>
                  </a:cubicBezTo>
                  <a:cubicBezTo>
                    <a:pt x="4992" y="991"/>
                    <a:pt x="4998" y="978"/>
                    <a:pt x="5013" y="978"/>
                  </a:cubicBezTo>
                  <a:cubicBezTo>
                    <a:pt x="5018" y="978"/>
                    <a:pt x="5025" y="980"/>
                    <a:pt x="5033" y="982"/>
                  </a:cubicBezTo>
                  <a:cubicBezTo>
                    <a:pt x="5045" y="1025"/>
                    <a:pt x="5057" y="1043"/>
                    <a:pt x="5068" y="1043"/>
                  </a:cubicBezTo>
                  <a:cubicBezTo>
                    <a:pt x="5085" y="1043"/>
                    <a:pt x="5098" y="993"/>
                    <a:pt x="5098" y="917"/>
                  </a:cubicBezTo>
                  <a:lnTo>
                    <a:pt x="5033" y="917"/>
                  </a:lnTo>
                  <a:cubicBezTo>
                    <a:pt x="5033" y="866"/>
                    <a:pt x="5054" y="838"/>
                    <a:pt x="5076" y="838"/>
                  </a:cubicBezTo>
                  <a:cubicBezTo>
                    <a:pt x="5104" y="838"/>
                    <a:pt x="5135" y="882"/>
                    <a:pt x="5130" y="982"/>
                  </a:cubicBezTo>
                  <a:cubicBezTo>
                    <a:pt x="5151" y="1042"/>
                    <a:pt x="5161" y="1073"/>
                    <a:pt x="5170" y="1073"/>
                  </a:cubicBezTo>
                  <a:cubicBezTo>
                    <a:pt x="5179" y="1073"/>
                    <a:pt x="5187" y="1042"/>
                    <a:pt x="5203" y="982"/>
                  </a:cubicBezTo>
                  <a:cubicBezTo>
                    <a:pt x="5219" y="921"/>
                    <a:pt x="5236" y="890"/>
                    <a:pt x="5252" y="890"/>
                  </a:cubicBezTo>
                  <a:cubicBezTo>
                    <a:pt x="5268" y="890"/>
                    <a:pt x="5284" y="921"/>
                    <a:pt x="5301" y="982"/>
                  </a:cubicBezTo>
                  <a:cubicBezTo>
                    <a:pt x="5301" y="1042"/>
                    <a:pt x="5301" y="1073"/>
                    <a:pt x="5306" y="1073"/>
                  </a:cubicBezTo>
                  <a:cubicBezTo>
                    <a:pt x="5311" y="1073"/>
                    <a:pt x="5321" y="1042"/>
                    <a:pt x="5341" y="982"/>
                  </a:cubicBezTo>
                  <a:cubicBezTo>
                    <a:pt x="5378" y="849"/>
                    <a:pt x="5427" y="771"/>
                    <a:pt x="5463" y="771"/>
                  </a:cubicBezTo>
                  <a:cubicBezTo>
                    <a:pt x="5491" y="771"/>
                    <a:pt x="5511" y="818"/>
                    <a:pt x="5511" y="925"/>
                  </a:cubicBezTo>
                  <a:cubicBezTo>
                    <a:pt x="5511" y="1047"/>
                    <a:pt x="5544" y="1103"/>
                    <a:pt x="5576" y="1103"/>
                  </a:cubicBezTo>
                  <a:cubicBezTo>
                    <a:pt x="5609" y="1103"/>
                    <a:pt x="5609" y="1047"/>
                    <a:pt x="5609" y="982"/>
                  </a:cubicBezTo>
                  <a:cubicBezTo>
                    <a:pt x="5593" y="926"/>
                    <a:pt x="5592" y="898"/>
                    <a:pt x="5605" y="898"/>
                  </a:cubicBezTo>
                  <a:cubicBezTo>
                    <a:pt x="5618" y="898"/>
                    <a:pt x="5645" y="928"/>
                    <a:pt x="5682" y="990"/>
                  </a:cubicBezTo>
                  <a:cubicBezTo>
                    <a:pt x="5735" y="1087"/>
                    <a:pt x="5778" y="1132"/>
                    <a:pt x="5824" y="1132"/>
                  </a:cubicBezTo>
                  <a:cubicBezTo>
                    <a:pt x="5862" y="1132"/>
                    <a:pt x="5902" y="1102"/>
                    <a:pt x="5949" y="1047"/>
                  </a:cubicBezTo>
                  <a:cubicBezTo>
                    <a:pt x="6017" y="991"/>
                    <a:pt x="6077" y="962"/>
                    <a:pt x="6108" y="962"/>
                  </a:cubicBezTo>
                  <a:cubicBezTo>
                    <a:pt x="6140" y="962"/>
                    <a:pt x="6141" y="993"/>
                    <a:pt x="6087" y="1055"/>
                  </a:cubicBezTo>
                  <a:cubicBezTo>
                    <a:pt x="6044" y="1121"/>
                    <a:pt x="6027" y="1149"/>
                    <a:pt x="6034" y="1149"/>
                  </a:cubicBezTo>
                  <a:cubicBezTo>
                    <a:pt x="6039" y="1149"/>
                    <a:pt x="6057" y="1135"/>
                    <a:pt x="6087" y="1111"/>
                  </a:cubicBezTo>
                  <a:lnTo>
                    <a:pt x="6257" y="1111"/>
                  </a:lnTo>
                  <a:cubicBezTo>
                    <a:pt x="6290" y="1111"/>
                    <a:pt x="6322" y="1055"/>
                    <a:pt x="6322" y="998"/>
                  </a:cubicBezTo>
                  <a:cubicBezTo>
                    <a:pt x="6342" y="1068"/>
                    <a:pt x="6378" y="1120"/>
                    <a:pt x="6418" y="1120"/>
                  </a:cubicBezTo>
                  <a:cubicBezTo>
                    <a:pt x="6442" y="1120"/>
                    <a:pt x="6468" y="1101"/>
                    <a:pt x="6492" y="1055"/>
                  </a:cubicBezTo>
                  <a:lnTo>
                    <a:pt x="6565" y="1055"/>
                  </a:lnTo>
                  <a:cubicBezTo>
                    <a:pt x="6598" y="1055"/>
                    <a:pt x="6598" y="1055"/>
                    <a:pt x="6630" y="998"/>
                  </a:cubicBezTo>
                  <a:cubicBezTo>
                    <a:pt x="6640" y="982"/>
                    <a:pt x="6649" y="975"/>
                    <a:pt x="6659" y="975"/>
                  </a:cubicBezTo>
                  <a:cubicBezTo>
                    <a:pt x="6682" y="975"/>
                    <a:pt x="6707" y="1017"/>
                    <a:pt x="6736" y="1063"/>
                  </a:cubicBezTo>
                  <a:cubicBezTo>
                    <a:pt x="6758" y="1103"/>
                    <a:pt x="6781" y="1147"/>
                    <a:pt x="6793" y="1147"/>
                  </a:cubicBezTo>
                  <a:cubicBezTo>
                    <a:pt x="6798" y="1147"/>
                    <a:pt x="6801" y="1139"/>
                    <a:pt x="6801" y="1120"/>
                  </a:cubicBezTo>
                  <a:cubicBezTo>
                    <a:pt x="6801" y="1063"/>
                    <a:pt x="6865" y="1006"/>
                    <a:pt x="6906" y="941"/>
                  </a:cubicBezTo>
                  <a:cubicBezTo>
                    <a:pt x="6915" y="925"/>
                    <a:pt x="6925" y="918"/>
                    <a:pt x="6932" y="918"/>
                  </a:cubicBezTo>
                  <a:cubicBezTo>
                    <a:pt x="6952" y="918"/>
                    <a:pt x="6961" y="960"/>
                    <a:pt x="6938" y="1006"/>
                  </a:cubicBezTo>
                  <a:cubicBezTo>
                    <a:pt x="6938" y="1063"/>
                    <a:pt x="6938" y="1063"/>
                    <a:pt x="7003" y="1120"/>
                  </a:cubicBezTo>
                  <a:cubicBezTo>
                    <a:pt x="7010" y="1120"/>
                    <a:pt x="7018" y="1120"/>
                    <a:pt x="7027" y="1120"/>
                  </a:cubicBezTo>
                  <a:cubicBezTo>
                    <a:pt x="7062" y="1120"/>
                    <a:pt x="7109" y="1115"/>
                    <a:pt x="7109" y="1063"/>
                  </a:cubicBezTo>
                  <a:cubicBezTo>
                    <a:pt x="7109" y="1035"/>
                    <a:pt x="7156" y="1021"/>
                    <a:pt x="7209" y="1021"/>
                  </a:cubicBezTo>
                  <a:cubicBezTo>
                    <a:pt x="7265" y="1021"/>
                    <a:pt x="7327" y="1037"/>
                    <a:pt x="7344" y="1071"/>
                  </a:cubicBezTo>
                  <a:lnTo>
                    <a:pt x="7409" y="1071"/>
                  </a:lnTo>
                  <a:cubicBezTo>
                    <a:pt x="7447" y="1071"/>
                    <a:pt x="7478" y="1013"/>
                    <a:pt x="7508" y="1013"/>
                  </a:cubicBezTo>
                  <a:cubicBezTo>
                    <a:pt x="7510" y="1013"/>
                    <a:pt x="7512" y="1014"/>
                    <a:pt x="7514" y="1014"/>
                  </a:cubicBezTo>
                  <a:cubicBezTo>
                    <a:pt x="7514" y="1014"/>
                    <a:pt x="7546" y="1014"/>
                    <a:pt x="7579" y="949"/>
                  </a:cubicBezTo>
                  <a:cubicBezTo>
                    <a:pt x="7619" y="949"/>
                    <a:pt x="7652" y="949"/>
                    <a:pt x="7652" y="1014"/>
                  </a:cubicBezTo>
                  <a:cubicBezTo>
                    <a:pt x="7668" y="953"/>
                    <a:pt x="7676" y="923"/>
                    <a:pt x="7684" y="923"/>
                  </a:cubicBezTo>
                  <a:cubicBezTo>
                    <a:pt x="7692" y="923"/>
                    <a:pt x="7700" y="953"/>
                    <a:pt x="7717" y="1014"/>
                  </a:cubicBezTo>
                  <a:cubicBezTo>
                    <a:pt x="7717" y="1075"/>
                    <a:pt x="7717" y="1105"/>
                    <a:pt x="7721" y="1105"/>
                  </a:cubicBezTo>
                  <a:cubicBezTo>
                    <a:pt x="7725" y="1105"/>
                    <a:pt x="7733" y="1075"/>
                    <a:pt x="7749" y="1014"/>
                  </a:cubicBezTo>
                  <a:cubicBezTo>
                    <a:pt x="7769" y="986"/>
                    <a:pt x="7780" y="972"/>
                    <a:pt x="7789" y="972"/>
                  </a:cubicBezTo>
                  <a:cubicBezTo>
                    <a:pt x="7798" y="972"/>
                    <a:pt x="7806" y="986"/>
                    <a:pt x="7822" y="1014"/>
                  </a:cubicBezTo>
                  <a:cubicBezTo>
                    <a:pt x="7822" y="1042"/>
                    <a:pt x="7830" y="1057"/>
                    <a:pt x="7838" y="1057"/>
                  </a:cubicBezTo>
                  <a:cubicBezTo>
                    <a:pt x="7846" y="1057"/>
                    <a:pt x="7855" y="1042"/>
                    <a:pt x="7855" y="1014"/>
                  </a:cubicBezTo>
                  <a:cubicBezTo>
                    <a:pt x="7874" y="940"/>
                    <a:pt x="7921" y="890"/>
                    <a:pt x="7955" y="890"/>
                  </a:cubicBezTo>
                  <a:cubicBezTo>
                    <a:pt x="7976" y="890"/>
                    <a:pt x="7992" y="910"/>
                    <a:pt x="7992" y="957"/>
                  </a:cubicBezTo>
                  <a:cubicBezTo>
                    <a:pt x="7992" y="957"/>
                    <a:pt x="8025" y="957"/>
                    <a:pt x="8057" y="901"/>
                  </a:cubicBezTo>
                  <a:cubicBezTo>
                    <a:pt x="8073" y="840"/>
                    <a:pt x="8082" y="809"/>
                    <a:pt x="8086" y="809"/>
                  </a:cubicBezTo>
                  <a:cubicBezTo>
                    <a:pt x="8090" y="809"/>
                    <a:pt x="8090" y="840"/>
                    <a:pt x="8090" y="901"/>
                  </a:cubicBezTo>
                  <a:cubicBezTo>
                    <a:pt x="8110" y="957"/>
                    <a:pt x="8128" y="986"/>
                    <a:pt x="8145" y="986"/>
                  </a:cubicBezTo>
                  <a:cubicBezTo>
                    <a:pt x="8163" y="986"/>
                    <a:pt x="8179" y="957"/>
                    <a:pt x="8195" y="901"/>
                  </a:cubicBezTo>
                  <a:cubicBezTo>
                    <a:pt x="8195" y="901"/>
                    <a:pt x="8209" y="872"/>
                    <a:pt x="8229" y="872"/>
                  </a:cubicBezTo>
                  <a:cubicBezTo>
                    <a:pt x="8238" y="872"/>
                    <a:pt x="8249" y="879"/>
                    <a:pt x="8260" y="901"/>
                  </a:cubicBezTo>
                  <a:cubicBezTo>
                    <a:pt x="8302" y="934"/>
                    <a:pt x="8389" y="970"/>
                    <a:pt x="8448" y="970"/>
                  </a:cubicBezTo>
                  <a:cubicBezTo>
                    <a:pt x="8489" y="970"/>
                    <a:pt x="8517" y="951"/>
                    <a:pt x="8503" y="901"/>
                  </a:cubicBezTo>
                  <a:lnTo>
                    <a:pt x="8568" y="901"/>
                  </a:lnTo>
                  <a:cubicBezTo>
                    <a:pt x="8602" y="934"/>
                    <a:pt x="8629" y="950"/>
                    <a:pt x="8651" y="950"/>
                  </a:cubicBezTo>
                  <a:cubicBezTo>
                    <a:pt x="8673" y="950"/>
                    <a:pt x="8690" y="936"/>
                    <a:pt x="8706" y="909"/>
                  </a:cubicBezTo>
                  <a:lnTo>
                    <a:pt x="8738" y="844"/>
                  </a:lnTo>
                  <a:cubicBezTo>
                    <a:pt x="8738" y="909"/>
                    <a:pt x="8771" y="965"/>
                    <a:pt x="8803" y="965"/>
                  </a:cubicBezTo>
                  <a:cubicBezTo>
                    <a:pt x="8844" y="965"/>
                    <a:pt x="8844" y="965"/>
                    <a:pt x="8844" y="909"/>
                  </a:cubicBezTo>
                  <a:cubicBezTo>
                    <a:pt x="8803" y="844"/>
                    <a:pt x="8844" y="844"/>
                    <a:pt x="8876" y="844"/>
                  </a:cubicBezTo>
                  <a:cubicBezTo>
                    <a:pt x="8909" y="852"/>
                    <a:pt x="8941" y="909"/>
                    <a:pt x="8941" y="965"/>
                  </a:cubicBezTo>
                  <a:lnTo>
                    <a:pt x="8973" y="965"/>
                  </a:lnTo>
                  <a:cubicBezTo>
                    <a:pt x="8973" y="899"/>
                    <a:pt x="8987" y="871"/>
                    <a:pt x="8999" y="871"/>
                  </a:cubicBezTo>
                  <a:cubicBezTo>
                    <a:pt x="9007" y="871"/>
                    <a:pt x="9014" y="885"/>
                    <a:pt x="9014" y="909"/>
                  </a:cubicBezTo>
                  <a:cubicBezTo>
                    <a:pt x="9030" y="949"/>
                    <a:pt x="9071" y="974"/>
                    <a:pt x="9111" y="974"/>
                  </a:cubicBezTo>
                  <a:cubicBezTo>
                    <a:pt x="9111" y="952"/>
                    <a:pt x="9115" y="945"/>
                    <a:pt x="9118" y="945"/>
                  </a:cubicBezTo>
                  <a:cubicBezTo>
                    <a:pt x="9126" y="945"/>
                    <a:pt x="9133" y="974"/>
                    <a:pt x="9111" y="974"/>
                  </a:cubicBezTo>
                  <a:lnTo>
                    <a:pt x="9111" y="1030"/>
                  </a:lnTo>
                  <a:cubicBezTo>
                    <a:pt x="9121" y="1047"/>
                    <a:pt x="9127" y="1054"/>
                    <a:pt x="9132" y="1054"/>
                  </a:cubicBezTo>
                  <a:cubicBezTo>
                    <a:pt x="9144" y="1054"/>
                    <a:pt x="9144" y="1014"/>
                    <a:pt x="9144" y="974"/>
                  </a:cubicBezTo>
                  <a:lnTo>
                    <a:pt x="9217" y="974"/>
                  </a:lnTo>
                  <a:cubicBezTo>
                    <a:pt x="9249" y="974"/>
                    <a:pt x="9281" y="974"/>
                    <a:pt x="9249" y="909"/>
                  </a:cubicBezTo>
                  <a:cubicBezTo>
                    <a:pt x="9249" y="852"/>
                    <a:pt x="9249" y="795"/>
                    <a:pt x="9281" y="795"/>
                  </a:cubicBezTo>
                  <a:cubicBezTo>
                    <a:pt x="9281" y="774"/>
                    <a:pt x="9285" y="766"/>
                    <a:pt x="9289" y="766"/>
                  </a:cubicBezTo>
                  <a:cubicBezTo>
                    <a:pt x="9296" y="766"/>
                    <a:pt x="9303" y="795"/>
                    <a:pt x="9281" y="795"/>
                  </a:cubicBezTo>
                  <a:cubicBezTo>
                    <a:pt x="9281" y="852"/>
                    <a:pt x="9281" y="909"/>
                    <a:pt x="9314" y="909"/>
                  </a:cubicBezTo>
                  <a:cubicBezTo>
                    <a:pt x="9346" y="917"/>
                    <a:pt x="9346" y="974"/>
                    <a:pt x="9346" y="974"/>
                  </a:cubicBezTo>
                  <a:cubicBezTo>
                    <a:pt x="9333" y="1024"/>
                    <a:pt x="9349" y="1043"/>
                    <a:pt x="9375" y="1043"/>
                  </a:cubicBezTo>
                  <a:cubicBezTo>
                    <a:pt x="9410" y="1043"/>
                    <a:pt x="9465" y="1007"/>
                    <a:pt x="9484" y="974"/>
                  </a:cubicBezTo>
                  <a:cubicBezTo>
                    <a:pt x="9520" y="914"/>
                    <a:pt x="9546" y="885"/>
                    <a:pt x="9563" y="885"/>
                  </a:cubicBezTo>
                  <a:cubicBezTo>
                    <a:pt x="9581" y="885"/>
                    <a:pt x="9590" y="916"/>
                    <a:pt x="9590" y="974"/>
                  </a:cubicBezTo>
                  <a:cubicBezTo>
                    <a:pt x="9590" y="1008"/>
                    <a:pt x="9595" y="1023"/>
                    <a:pt x="9603" y="1023"/>
                  </a:cubicBezTo>
                  <a:cubicBezTo>
                    <a:pt x="9624" y="1023"/>
                    <a:pt x="9666" y="924"/>
                    <a:pt x="9695" y="795"/>
                  </a:cubicBezTo>
                  <a:lnTo>
                    <a:pt x="9727" y="617"/>
                  </a:lnTo>
                  <a:lnTo>
                    <a:pt x="9727" y="795"/>
                  </a:lnTo>
                  <a:cubicBezTo>
                    <a:pt x="9746" y="938"/>
                    <a:pt x="9754" y="997"/>
                    <a:pt x="9777" y="997"/>
                  </a:cubicBezTo>
                  <a:cubicBezTo>
                    <a:pt x="9793" y="997"/>
                    <a:pt x="9817" y="967"/>
                    <a:pt x="9857" y="917"/>
                  </a:cubicBezTo>
                  <a:cubicBezTo>
                    <a:pt x="9894" y="888"/>
                    <a:pt x="9912" y="874"/>
                    <a:pt x="9921" y="874"/>
                  </a:cubicBezTo>
                  <a:cubicBezTo>
                    <a:pt x="9930" y="874"/>
                    <a:pt x="9930" y="888"/>
                    <a:pt x="9930" y="917"/>
                  </a:cubicBezTo>
                  <a:cubicBezTo>
                    <a:pt x="9930" y="982"/>
                    <a:pt x="9963" y="982"/>
                    <a:pt x="10068" y="982"/>
                  </a:cubicBezTo>
                  <a:cubicBezTo>
                    <a:pt x="10165" y="982"/>
                    <a:pt x="10198" y="982"/>
                    <a:pt x="10198" y="925"/>
                  </a:cubicBezTo>
                  <a:lnTo>
                    <a:pt x="10271" y="925"/>
                  </a:lnTo>
                  <a:cubicBezTo>
                    <a:pt x="10283" y="972"/>
                    <a:pt x="10301" y="993"/>
                    <a:pt x="10316" y="993"/>
                  </a:cubicBezTo>
                  <a:cubicBezTo>
                    <a:pt x="10339" y="993"/>
                    <a:pt x="10355" y="942"/>
                    <a:pt x="10335" y="868"/>
                  </a:cubicBezTo>
                  <a:lnTo>
                    <a:pt x="10408" y="868"/>
                  </a:lnTo>
                  <a:lnTo>
                    <a:pt x="10408" y="925"/>
                  </a:lnTo>
                  <a:cubicBezTo>
                    <a:pt x="10408" y="990"/>
                    <a:pt x="10473" y="990"/>
                    <a:pt x="10741" y="990"/>
                  </a:cubicBezTo>
                  <a:cubicBezTo>
                    <a:pt x="10804" y="991"/>
                    <a:pt x="10856" y="993"/>
                    <a:pt x="10898" y="993"/>
                  </a:cubicBezTo>
                  <a:cubicBezTo>
                    <a:pt x="11061" y="993"/>
                    <a:pt x="11081" y="973"/>
                    <a:pt x="11081" y="876"/>
                  </a:cubicBezTo>
                  <a:cubicBezTo>
                    <a:pt x="11102" y="815"/>
                    <a:pt x="11120" y="785"/>
                    <a:pt x="11133" y="785"/>
                  </a:cubicBezTo>
                  <a:cubicBezTo>
                    <a:pt x="11146" y="785"/>
                    <a:pt x="11154" y="815"/>
                    <a:pt x="11154" y="876"/>
                  </a:cubicBezTo>
                  <a:cubicBezTo>
                    <a:pt x="11154" y="918"/>
                    <a:pt x="11172" y="963"/>
                    <a:pt x="11181" y="963"/>
                  </a:cubicBezTo>
                  <a:cubicBezTo>
                    <a:pt x="11184" y="963"/>
                    <a:pt x="11187" y="957"/>
                    <a:pt x="11187" y="941"/>
                  </a:cubicBezTo>
                  <a:cubicBezTo>
                    <a:pt x="11227" y="941"/>
                    <a:pt x="11268" y="965"/>
                    <a:pt x="11292" y="998"/>
                  </a:cubicBezTo>
                  <a:cubicBezTo>
                    <a:pt x="11334" y="1050"/>
                    <a:pt x="11364" y="1069"/>
                    <a:pt x="11384" y="1069"/>
                  </a:cubicBezTo>
                  <a:cubicBezTo>
                    <a:pt x="11411" y="1069"/>
                    <a:pt x="11422" y="1035"/>
                    <a:pt x="11422" y="998"/>
                  </a:cubicBezTo>
                  <a:cubicBezTo>
                    <a:pt x="11408" y="947"/>
                    <a:pt x="11406" y="929"/>
                    <a:pt x="11411" y="929"/>
                  </a:cubicBezTo>
                  <a:cubicBezTo>
                    <a:pt x="11418" y="929"/>
                    <a:pt x="11439" y="965"/>
                    <a:pt x="11462" y="998"/>
                  </a:cubicBezTo>
                  <a:cubicBezTo>
                    <a:pt x="11486" y="1044"/>
                    <a:pt x="11509" y="1086"/>
                    <a:pt x="11520" y="1086"/>
                  </a:cubicBezTo>
                  <a:cubicBezTo>
                    <a:pt x="11525" y="1086"/>
                    <a:pt x="11527" y="1079"/>
                    <a:pt x="11527" y="1063"/>
                  </a:cubicBezTo>
                  <a:cubicBezTo>
                    <a:pt x="11546" y="1026"/>
                    <a:pt x="11620" y="991"/>
                    <a:pt x="11680" y="991"/>
                  </a:cubicBezTo>
                  <a:cubicBezTo>
                    <a:pt x="11725" y="991"/>
                    <a:pt x="11762" y="1011"/>
                    <a:pt x="11762" y="1063"/>
                  </a:cubicBezTo>
                  <a:lnTo>
                    <a:pt x="11835" y="1063"/>
                  </a:lnTo>
                  <a:cubicBezTo>
                    <a:pt x="11835" y="1006"/>
                    <a:pt x="11900" y="1006"/>
                    <a:pt x="11965" y="1006"/>
                  </a:cubicBezTo>
                  <a:cubicBezTo>
                    <a:pt x="12038" y="1006"/>
                    <a:pt x="12071" y="1006"/>
                    <a:pt x="12071" y="1071"/>
                  </a:cubicBezTo>
                  <a:cubicBezTo>
                    <a:pt x="12054" y="1099"/>
                    <a:pt x="12054" y="1113"/>
                    <a:pt x="12067" y="1113"/>
                  </a:cubicBezTo>
                  <a:cubicBezTo>
                    <a:pt x="12079" y="1113"/>
                    <a:pt x="12103" y="1099"/>
                    <a:pt x="12135" y="1071"/>
                  </a:cubicBezTo>
                  <a:cubicBezTo>
                    <a:pt x="12168" y="1071"/>
                    <a:pt x="12208" y="949"/>
                    <a:pt x="12241" y="949"/>
                  </a:cubicBezTo>
                  <a:cubicBezTo>
                    <a:pt x="12241" y="896"/>
                    <a:pt x="12270" y="835"/>
                    <a:pt x="12300" y="835"/>
                  </a:cubicBezTo>
                  <a:cubicBezTo>
                    <a:pt x="12302" y="835"/>
                    <a:pt x="12304" y="835"/>
                    <a:pt x="12306" y="836"/>
                  </a:cubicBezTo>
                  <a:lnTo>
                    <a:pt x="12306" y="892"/>
                  </a:lnTo>
                  <a:lnTo>
                    <a:pt x="12306" y="1014"/>
                  </a:lnTo>
                  <a:cubicBezTo>
                    <a:pt x="12346" y="1014"/>
                    <a:pt x="12379" y="1014"/>
                    <a:pt x="12379" y="949"/>
                  </a:cubicBezTo>
                  <a:cubicBezTo>
                    <a:pt x="12411" y="1014"/>
                    <a:pt x="12444" y="1014"/>
                    <a:pt x="12516" y="1014"/>
                  </a:cubicBezTo>
                  <a:cubicBezTo>
                    <a:pt x="12581" y="1014"/>
                    <a:pt x="12646" y="1014"/>
                    <a:pt x="12687" y="957"/>
                  </a:cubicBezTo>
                  <a:cubicBezTo>
                    <a:pt x="12711" y="1018"/>
                    <a:pt x="12766" y="1049"/>
                    <a:pt x="12821" y="1049"/>
                  </a:cubicBezTo>
                  <a:cubicBezTo>
                    <a:pt x="12875" y="1049"/>
                    <a:pt x="12930" y="1018"/>
                    <a:pt x="12954" y="957"/>
                  </a:cubicBezTo>
                  <a:cubicBezTo>
                    <a:pt x="12954" y="929"/>
                    <a:pt x="12962" y="915"/>
                    <a:pt x="12975" y="915"/>
                  </a:cubicBezTo>
                  <a:cubicBezTo>
                    <a:pt x="12987" y="915"/>
                    <a:pt x="13003" y="929"/>
                    <a:pt x="13019" y="957"/>
                  </a:cubicBezTo>
                  <a:cubicBezTo>
                    <a:pt x="13040" y="991"/>
                    <a:pt x="13050" y="1007"/>
                    <a:pt x="13060" y="1007"/>
                  </a:cubicBezTo>
                  <a:cubicBezTo>
                    <a:pt x="13068" y="1007"/>
                    <a:pt x="13076" y="993"/>
                    <a:pt x="13092" y="965"/>
                  </a:cubicBezTo>
                  <a:cubicBezTo>
                    <a:pt x="13102" y="946"/>
                    <a:pt x="13111" y="938"/>
                    <a:pt x="13121" y="938"/>
                  </a:cubicBezTo>
                  <a:cubicBezTo>
                    <a:pt x="13144" y="938"/>
                    <a:pt x="13167" y="982"/>
                    <a:pt x="13189" y="1022"/>
                  </a:cubicBezTo>
                  <a:cubicBezTo>
                    <a:pt x="13214" y="1094"/>
                    <a:pt x="13235" y="1124"/>
                    <a:pt x="13255" y="1124"/>
                  </a:cubicBezTo>
                  <a:cubicBezTo>
                    <a:pt x="13269" y="1124"/>
                    <a:pt x="13282" y="1110"/>
                    <a:pt x="13295" y="1087"/>
                  </a:cubicBezTo>
                  <a:cubicBezTo>
                    <a:pt x="13343" y="1047"/>
                    <a:pt x="13400" y="1022"/>
                    <a:pt x="13465" y="1022"/>
                  </a:cubicBezTo>
                  <a:cubicBezTo>
                    <a:pt x="13530" y="965"/>
                    <a:pt x="13562" y="965"/>
                    <a:pt x="13530" y="909"/>
                  </a:cubicBezTo>
                  <a:cubicBezTo>
                    <a:pt x="13538" y="868"/>
                    <a:pt x="13546" y="828"/>
                    <a:pt x="13570" y="787"/>
                  </a:cubicBezTo>
                  <a:cubicBezTo>
                    <a:pt x="13592" y="768"/>
                    <a:pt x="13607" y="762"/>
                    <a:pt x="13615" y="762"/>
                  </a:cubicBezTo>
                  <a:cubicBezTo>
                    <a:pt x="13632" y="762"/>
                    <a:pt x="13625" y="787"/>
                    <a:pt x="13603" y="787"/>
                  </a:cubicBezTo>
                  <a:cubicBezTo>
                    <a:pt x="13530" y="844"/>
                    <a:pt x="13570" y="844"/>
                    <a:pt x="13603" y="909"/>
                  </a:cubicBezTo>
                  <a:cubicBezTo>
                    <a:pt x="13631" y="944"/>
                    <a:pt x="13672" y="967"/>
                    <a:pt x="13719" y="967"/>
                  </a:cubicBezTo>
                  <a:cubicBezTo>
                    <a:pt x="13726" y="967"/>
                    <a:pt x="13733" y="967"/>
                    <a:pt x="13741" y="965"/>
                  </a:cubicBezTo>
                  <a:lnTo>
                    <a:pt x="13870" y="974"/>
                  </a:lnTo>
                  <a:cubicBezTo>
                    <a:pt x="13923" y="1002"/>
                    <a:pt x="13958" y="1016"/>
                    <a:pt x="13979" y="1016"/>
                  </a:cubicBezTo>
                  <a:cubicBezTo>
                    <a:pt x="14000" y="1016"/>
                    <a:pt x="14008" y="1002"/>
                    <a:pt x="14008" y="974"/>
                  </a:cubicBezTo>
                  <a:lnTo>
                    <a:pt x="14008" y="917"/>
                  </a:lnTo>
                  <a:cubicBezTo>
                    <a:pt x="14025" y="975"/>
                    <a:pt x="14129" y="1005"/>
                    <a:pt x="14234" y="1005"/>
                  </a:cubicBezTo>
                  <a:cubicBezTo>
                    <a:pt x="14334" y="1005"/>
                    <a:pt x="14434" y="977"/>
                    <a:pt x="14454" y="917"/>
                  </a:cubicBezTo>
                  <a:lnTo>
                    <a:pt x="14454" y="982"/>
                  </a:lnTo>
                  <a:cubicBezTo>
                    <a:pt x="14454" y="1038"/>
                    <a:pt x="14487" y="1038"/>
                    <a:pt x="14552" y="1038"/>
                  </a:cubicBezTo>
                  <a:cubicBezTo>
                    <a:pt x="14641" y="1014"/>
                    <a:pt x="14730" y="998"/>
                    <a:pt x="14827" y="982"/>
                  </a:cubicBezTo>
                  <a:cubicBezTo>
                    <a:pt x="14853" y="982"/>
                    <a:pt x="14878" y="982"/>
                    <a:pt x="14901" y="982"/>
                  </a:cubicBezTo>
                  <a:cubicBezTo>
                    <a:pt x="14995" y="982"/>
                    <a:pt x="15062" y="977"/>
                    <a:pt x="15062" y="925"/>
                  </a:cubicBezTo>
                  <a:cubicBezTo>
                    <a:pt x="15095" y="925"/>
                    <a:pt x="15095" y="925"/>
                    <a:pt x="15095" y="990"/>
                  </a:cubicBezTo>
                  <a:cubicBezTo>
                    <a:pt x="15062" y="1047"/>
                    <a:pt x="15095" y="1047"/>
                    <a:pt x="15127" y="1047"/>
                  </a:cubicBezTo>
                  <a:cubicBezTo>
                    <a:pt x="15168" y="1047"/>
                    <a:pt x="15168" y="990"/>
                    <a:pt x="15168" y="925"/>
                  </a:cubicBezTo>
                  <a:cubicBezTo>
                    <a:pt x="15168" y="897"/>
                    <a:pt x="15175" y="883"/>
                    <a:pt x="15190" y="883"/>
                  </a:cubicBezTo>
                  <a:cubicBezTo>
                    <a:pt x="15207" y="883"/>
                    <a:pt x="15231" y="900"/>
                    <a:pt x="15265" y="933"/>
                  </a:cubicBezTo>
                  <a:cubicBezTo>
                    <a:pt x="15306" y="961"/>
                    <a:pt x="15354" y="976"/>
                    <a:pt x="15403" y="976"/>
                  </a:cubicBezTo>
                  <a:cubicBezTo>
                    <a:pt x="15451" y="976"/>
                    <a:pt x="15500" y="961"/>
                    <a:pt x="15541" y="933"/>
                  </a:cubicBezTo>
                  <a:cubicBezTo>
                    <a:pt x="15573" y="933"/>
                    <a:pt x="15606" y="933"/>
                    <a:pt x="15606" y="998"/>
                  </a:cubicBezTo>
                  <a:cubicBezTo>
                    <a:pt x="15624" y="1031"/>
                    <a:pt x="15656" y="1063"/>
                    <a:pt x="15693" y="1063"/>
                  </a:cubicBezTo>
                  <a:cubicBezTo>
                    <a:pt x="15720" y="1063"/>
                    <a:pt x="15748" y="1046"/>
                    <a:pt x="15776" y="998"/>
                  </a:cubicBezTo>
                  <a:cubicBezTo>
                    <a:pt x="15808" y="998"/>
                    <a:pt x="15808" y="998"/>
                    <a:pt x="15808" y="1055"/>
                  </a:cubicBezTo>
                  <a:cubicBezTo>
                    <a:pt x="15827" y="1092"/>
                    <a:pt x="15835" y="1126"/>
                    <a:pt x="15846" y="1126"/>
                  </a:cubicBezTo>
                  <a:cubicBezTo>
                    <a:pt x="15854" y="1126"/>
                    <a:pt x="15864" y="1107"/>
                    <a:pt x="15881" y="1055"/>
                  </a:cubicBezTo>
                  <a:cubicBezTo>
                    <a:pt x="15913" y="1027"/>
                    <a:pt x="15953" y="1013"/>
                    <a:pt x="15995" y="1013"/>
                  </a:cubicBezTo>
                  <a:cubicBezTo>
                    <a:pt x="16038" y="1013"/>
                    <a:pt x="16083" y="1029"/>
                    <a:pt x="16116" y="1063"/>
                  </a:cubicBezTo>
                  <a:cubicBezTo>
                    <a:pt x="16149" y="1063"/>
                    <a:pt x="16181" y="1063"/>
                    <a:pt x="16181" y="1006"/>
                  </a:cubicBezTo>
                  <a:cubicBezTo>
                    <a:pt x="16181" y="981"/>
                    <a:pt x="16181" y="958"/>
                    <a:pt x="16181" y="941"/>
                  </a:cubicBezTo>
                  <a:cubicBezTo>
                    <a:pt x="16201" y="1002"/>
                    <a:pt x="16212" y="1032"/>
                    <a:pt x="16221" y="1032"/>
                  </a:cubicBezTo>
                  <a:cubicBezTo>
                    <a:pt x="16230" y="1032"/>
                    <a:pt x="16238" y="1002"/>
                    <a:pt x="16254" y="941"/>
                  </a:cubicBezTo>
                  <a:cubicBezTo>
                    <a:pt x="16254" y="913"/>
                    <a:pt x="16262" y="899"/>
                    <a:pt x="16270" y="899"/>
                  </a:cubicBezTo>
                  <a:cubicBezTo>
                    <a:pt x="16278" y="899"/>
                    <a:pt x="16287" y="913"/>
                    <a:pt x="16287" y="941"/>
                  </a:cubicBezTo>
                  <a:cubicBezTo>
                    <a:pt x="16319" y="1006"/>
                    <a:pt x="16351" y="1006"/>
                    <a:pt x="16351" y="1006"/>
                  </a:cubicBezTo>
                  <a:cubicBezTo>
                    <a:pt x="16473" y="974"/>
                    <a:pt x="16603" y="957"/>
                    <a:pt x="16733" y="949"/>
                  </a:cubicBezTo>
                  <a:cubicBezTo>
                    <a:pt x="16786" y="949"/>
                    <a:pt x="16833" y="950"/>
                    <a:pt x="16874" y="950"/>
                  </a:cubicBezTo>
                  <a:cubicBezTo>
                    <a:pt x="17038" y="950"/>
                    <a:pt x="17105" y="944"/>
                    <a:pt x="17105" y="892"/>
                  </a:cubicBezTo>
                  <a:cubicBezTo>
                    <a:pt x="17122" y="864"/>
                    <a:pt x="17130" y="850"/>
                    <a:pt x="17138" y="850"/>
                  </a:cubicBezTo>
                  <a:cubicBezTo>
                    <a:pt x="17146" y="850"/>
                    <a:pt x="17154" y="864"/>
                    <a:pt x="17170" y="892"/>
                  </a:cubicBezTo>
                  <a:cubicBezTo>
                    <a:pt x="17187" y="933"/>
                    <a:pt x="17227" y="957"/>
                    <a:pt x="17276" y="957"/>
                  </a:cubicBezTo>
                  <a:cubicBezTo>
                    <a:pt x="17308" y="957"/>
                    <a:pt x="17341" y="957"/>
                    <a:pt x="17341" y="1014"/>
                  </a:cubicBezTo>
                  <a:cubicBezTo>
                    <a:pt x="17373" y="957"/>
                    <a:pt x="17373" y="957"/>
                    <a:pt x="17405" y="957"/>
                  </a:cubicBezTo>
                  <a:cubicBezTo>
                    <a:pt x="17405" y="986"/>
                    <a:pt x="17416" y="1000"/>
                    <a:pt x="17430" y="1000"/>
                  </a:cubicBezTo>
                  <a:cubicBezTo>
                    <a:pt x="17444" y="1000"/>
                    <a:pt x="17462" y="986"/>
                    <a:pt x="17478" y="957"/>
                  </a:cubicBezTo>
                  <a:cubicBezTo>
                    <a:pt x="17495" y="897"/>
                    <a:pt x="17503" y="866"/>
                    <a:pt x="17507" y="866"/>
                  </a:cubicBezTo>
                  <a:cubicBezTo>
                    <a:pt x="17511" y="866"/>
                    <a:pt x="17511" y="897"/>
                    <a:pt x="17511" y="957"/>
                  </a:cubicBezTo>
                  <a:cubicBezTo>
                    <a:pt x="17511" y="1003"/>
                    <a:pt x="17560" y="1046"/>
                    <a:pt x="17577" y="1046"/>
                  </a:cubicBezTo>
                  <a:cubicBezTo>
                    <a:pt x="17584" y="1046"/>
                    <a:pt x="17585" y="1039"/>
                    <a:pt x="17576" y="1022"/>
                  </a:cubicBezTo>
                  <a:cubicBezTo>
                    <a:pt x="17576" y="957"/>
                    <a:pt x="17649" y="957"/>
                    <a:pt x="17681" y="901"/>
                  </a:cubicBezTo>
                  <a:cubicBezTo>
                    <a:pt x="17714" y="901"/>
                    <a:pt x="17746" y="901"/>
                    <a:pt x="17746" y="965"/>
                  </a:cubicBezTo>
                  <a:cubicBezTo>
                    <a:pt x="17755" y="982"/>
                    <a:pt x="17777" y="989"/>
                    <a:pt x="17803" y="989"/>
                  </a:cubicBezTo>
                  <a:cubicBezTo>
                    <a:pt x="17867" y="989"/>
                    <a:pt x="17961" y="949"/>
                    <a:pt x="17989" y="909"/>
                  </a:cubicBezTo>
                  <a:cubicBezTo>
                    <a:pt x="17989" y="876"/>
                    <a:pt x="17997" y="860"/>
                    <a:pt x="18005" y="860"/>
                  </a:cubicBezTo>
                  <a:cubicBezTo>
                    <a:pt x="18014" y="860"/>
                    <a:pt x="18022" y="876"/>
                    <a:pt x="18022" y="909"/>
                  </a:cubicBezTo>
                  <a:cubicBezTo>
                    <a:pt x="18022" y="965"/>
                    <a:pt x="18054" y="965"/>
                    <a:pt x="18087" y="965"/>
                  </a:cubicBezTo>
                  <a:cubicBezTo>
                    <a:pt x="18096" y="949"/>
                    <a:pt x="18103" y="942"/>
                    <a:pt x="18107" y="942"/>
                  </a:cubicBezTo>
                  <a:cubicBezTo>
                    <a:pt x="18119" y="942"/>
                    <a:pt x="18119" y="984"/>
                    <a:pt x="18119" y="1030"/>
                  </a:cubicBezTo>
                  <a:cubicBezTo>
                    <a:pt x="18087" y="1087"/>
                    <a:pt x="18119" y="1087"/>
                    <a:pt x="18192" y="1087"/>
                  </a:cubicBezTo>
                  <a:cubicBezTo>
                    <a:pt x="18224" y="1030"/>
                    <a:pt x="18362" y="1030"/>
                    <a:pt x="18459" y="1030"/>
                  </a:cubicBezTo>
                  <a:cubicBezTo>
                    <a:pt x="18630" y="1030"/>
                    <a:pt x="18670" y="974"/>
                    <a:pt x="18735" y="852"/>
                  </a:cubicBezTo>
                  <a:lnTo>
                    <a:pt x="18768" y="738"/>
                  </a:lnTo>
                  <a:lnTo>
                    <a:pt x="18768" y="860"/>
                  </a:lnTo>
                  <a:cubicBezTo>
                    <a:pt x="18776" y="917"/>
                    <a:pt x="18784" y="974"/>
                    <a:pt x="18800" y="1038"/>
                  </a:cubicBezTo>
                  <a:cubicBezTo>
                    <a:pt x="18841" y="1038"/>
                    <a:pt x="18841" y="974"/>
                    <a:pt x="18841" y="917"/>
                  </a:cubicBezTo>
                  <a:cubicBezTo>
                    <a:pt x="18841" y="888"/>
                    <a:pt x="18849" y="874"/>
                    <a:pt x="18865" y="874"/>
                  </a:cubicBezTo>
                  <a:cubicBezTo>
                    <a:pt x="18881" y="874"/>
                    <a:pt x="18905" y="888"/>
                    <a:pt x="18938" y="917"/>
                  </a:cubicBezTo>
                  <a:cubicBezTo>
                    <a:pt x="18974" y="949"/>
                    <a:pt x="19001" y="965"/>
                    <a:pt x="19022" y="965"/>
                  </a:cubicBezTo>
                  <a:cubicBezTo>
                    <a:pt x="19043" y="965"/>
                    <a:pt x="19059" y="949"/>
                    <a:pt x="19076" y="917"/>
                  </a:cubicBezTo>
                  <a:cubicBezTo>
                    <a:pt x="19116" y="917"/>
                    <a:pt x="19157" y="941"/>
                    <a:pt x="19173" y="982"/>
                  </a:cubicBezTo>
                  <a:cubicBezTo>
                    <a:pt x="19213" y="982"/>
                    <a:pt x="19213" y="982"/>
                    <a:pt x="19213" y="925"/>
                  </a:cubicBezTo>
                  <a:cubicBezTo>
                    <a:pt x="19213" y="892"/>
                    <a:pt x="19222" y="876"/>
                    <a:pt x="19234" y="876"/>
                  </a:cubicBezTo>
                  <a:cubicBezTo>
                    <a:pt x="19246" y="876"/>
                    <a:pt x="19262" y="892"/>
                    <a:pt x="19278" y="925"/>
                  </a:cubicBezTo>
                  <a:cubicBezTo>
                    <a:pt x="19297" y="995"/>
                    <a:pt x="19340" y="1025"/>
                    <a:pt x="19373" y="1025"/>
                  </a:cubicBezTo>
                  <a:cubicBezTo>
                    <a:pt x="19397" y="1025"/>
                    <a:pt x="19416" y="1009"/>
                    <a:pt x="19416" y="982"/>
                  </a:cubicBezTo>
                  <a:cubicBezTo>
                    <a:pt x="19416" y="925"/>
                    <a:pt x="19449" y="925"/>
                    <a:pt x="19481" y="925"/>
                  </a:cubicBezTo>
                  <a:cubicBezTo>
                    <a:pt x="19487" y="926"/>
                    <a:pt x="19493" y="926"/>
                    <a:pt x="19499" y="926"/>
                  </a:cubicBezTo>
                  <a:cubicBezTo>
                    <a:pt x="19540" y="926"/>
                    <a:pt x="19572" y="903"/>
                    <a:pt x="19586" y="868"/>
                  </a:cubicBezTo>
                  <a:lnTo>
                    <a:pt x="19651" y="868"/>
                  </a:lnTo>
                  <a:cubicBezTo>
                    <a:pt x="19684" y="868"/>
                    <a:pt x="19651" y="925"/>
                    <a:pt x="19619" y="925"/>
                  </a:cubicBezTo>
                  <a:lnTo>
                    <a:pt x="19651" y="990"/>
                  </a:lnTo>
                  <a:cubicBezTo>
                    <a:pt x="19724" y="990"/>
                    <a:pt x="19757" y="990"/>
                    <a:pt x="19789" y="933"/>
                  </a:cubicBezTo>
                  <a:cubicBezTo>
                    <a:pt x="19805" y="872"/>
                    <a:pt x="19813" y="842"/>
                    <a:pt x="19818" y="842"/>
                  </a:cubicBezTo>
                  <a:cubicBezTo>
                    <a:pt x="19822" y="842"/>
                    <a:pt x="19822" y="872"/>
                    <a:pt x="19822" y="933"/>
                  </a:cubicBezTo>
                  <a:cubicBezTo>
                    <a:pt x="19822" y="973"/>
                    <a:pt x="19838" y="1013"/>
                    <a:pt x="19862" y="1013"/>
                  </a:cubicBezTo>
                  <a:cubicBezTo>
                    <a:pt x="19871" y="1013"/>
                    <a:pt x="19883" y="1006"/>
                    <a:pt x="19895" y="990"/>
                  </a:cubicBezTo>
                  <a:cubicBezTo>
                    <a:pt x="19908" y="939"/>
                    <a:pt x="19922" y="921"/>
                    <a:pt x="19933" y="921"/>
                  </a:cubicBezTo>
                  <a:cubicBezTo>
                    <a:pt x="19948" y="921"/>
                    <a:pt x="19959" y="957"/>
                    <a:pt x="19959" y="990"/>
                  </a:cubicBezTo>
                  <a:cubicBezTo>
                    <a:pt x="19943" y="1051"/>
                    <a:pt x="19935" y="1081"/>
                    <a:pt x="19947" y="1081"/>
                  </a:cubicBezTo>
                  <a:cubicBezTo>
                    <a:pt x="19959" y="1081"/>
                    <a:pt x="19992" y="1051"/>
                    <a:pt x="20057" y="990"/>
                  </a:cubicBezTo>
                  <a:cubicBezTo>
                    <a:pt x="20130" y="990"/>
                    <a:pt x="20268" y="933"/>
                    <a:pt x="20365" y="933"/>
                  </a:cubicBezTo>
                  <a:cubicBezTo>
                    <a:pt x="20503" y="941"/>
                    <a:pt x="20567" y="941"/>
                    <a:pt x="20608" y="998"/>
                  </a:cubicBezTo>
                  <a:cubicBezTo>
                    <a:pt x="20608" y="1010"/>
                    <a:pt x="20608" y="1021"/>
                    <a:pt x="20609" y="1031"/>
                  </a:cubicBezTo>
                  <a:lnTo>
                    <a:pt x="20609" y="1031"/>
                  </a:lnTo>
                  <a:cubicBezTo>
                    <a:pt x="20615" y="941"/>
                    <a:pt x="20650" y="941"/>
                    <a:pt x="20738" y="941"/>
                  </a:cubicBezTo>
                  <a:cubicBezTo>
                    <a:pt x="20763" y="958"/>
                    <a:pt x="20791" y="966"/>
                    <a:pt x="20819" y="966"/>
                  </a:cubicBezTo>
                  <a:cubicBezTo>
                    <a:pt x="20871" y="966"/>
                    <a:pt x="20922" y="937"/>
                    <a:pt x="20949" y="884"/>
                  </a:cubicBezTo>
                  <a:lnTo>
                    <a:pt x="20876" y="884"/>
                  </a:lnTo>
                  <a:cubicBezTo>
                    <a:pt x="20876" y="814"/>
                    <a:pt x="20886" y="784"/>
                    <a:pt x="20910" y="784"/>
                  </a:cubicBezTo>
                  <a:cubicBezTo>
                    <a:pt x="20927" y="784"/>
                    <a:pt x="20950" y="800"/>
                    <a:pt x="20981" y="828"/>
                  </a:cubicBezTo>
                  <a:cubicBezTo>
                    <a:pt x="21013" y="828"/>
                    <a:pt x="21013" y="884"/>
                    <a:pt x="21013" y="941"/>
                  </a:cubicBezTo>
                  <a:cubicBezTo>
                    <a:pt x="21013" y="1006"/>
                    <a:pt x="21046" y="1063"/>
                    <a:pt x="21078" y="1063"/>
                  </a:cubicBezTo>
                  <a:cubicBezTo>
                    <a:pt x="21111" y="1063"/>
                    <a:pt x="21151" y="1063"/>
                    <a:pt x="21119" y="1006"/>
                  </a:cubicBezTo>
                  <a:cubicBezTo>
                    <a:pt x="21119" y="949"/>
                    <a:pt x="21119" y="949"/>
                    <a:pt x="21151" y="949"/>
                  </a:cubicBezTo>
                  <a:cubicBezTo>
                    <a:pt x="21192" y="949"/>
                    <a:pt x="21232" y="925"/>
                    <a:pt x="21249" y="884"/>
                  </a:cubicBezTo>
                  <a:cubicBezTo>
                    <a:pt x="21249" y="828"/>
                    <a:pt x="21289" y="828"/>
                    <a:pt x="21322" y="828"/>
                  </a:cubicBezTo>
                  <a:cubicBezTo>
                    <a:pt x="21338" y="868"/>
                    <a:pt x="21378" y="884"/>
                    <a:pt x="21419" y="892"/>
                  </a:cubicBezTo>
                  <a:lnTo>
                    <a:pt x="21419" y="949"/>
                  </a:lnTo>
                  <a:cubicBezTo>
                    <a:pt x="21427" y="990"/>
                    <a:pt x="21435" y="1030"/>
                    <a:pt x="21451" y="1071"/>
                  </a:cubicBezTo>
                  <a:cubicBezTo>
                    <a:pt x="21492" y="1071"/>
                    <a:pt x="21492" y="1014"/>
                    <a:pt x="21492" y="1014"/>
                  </a:cubicBezTo>
                  <a:cubicBezTo>
                    <a:pt x="21492" y="971"/>
                    <a:pt x="21852" y="964"/>
                    <a:pt x="22124" y="964"/>
                  </a:cubicBezTo>
                  <a:cubicBezTo>
                    <a:pt x="22259" y="964"/>
                    <a:pt x="22373" y="965"/>
                    <a:pt x="22408" y="965"/>
                  </a:cubicBezTo>
                  <a:cubicBezTo>
                    <a:pt x="22440" y="994"/>
                    <a:pt x="22483" y="1008"/>
                    <a:pt x="22513" y="1008"/>
                  </a:cubicBezTo>
                  <a:cubicBezTo>
                    <a:pt x="22544" y="1008"/>
                    <a:pt x="22562" y="994"/>
                    <a:pt x="22546" y="965"/>
                  </a:cubicBezTo>
                  <a:cubicBezTo>
                    <a:pt x="22546" y="909"/>
                    <a:pt x="22716" y="909"/>
                    <a:pt x="22919" y="909"/>
                  </a:cubicBezTo>
                  <a:cubicBezTo>
                    <a:pt x="22980" y="911"/>
                    <a:pt x="23037" y="912"/>
                    <a:pt x="23088" y="912"/>
                  </a:cubicBezTo>
                  <a:cubicBezTo>
                    <a:pt x="23231" y="912"/>
                    <a:pt x="23324" y="900"/>
                    <a:pt x="23324" y="852"/>
                  </a:cubicBezTo>
                  <a:lnTo>
                    <a:pt x="23430" y="860"/>
                  </a:lnTo>
                  <a:cubicBezTo>
                    <a:pt x="23494" y="860"/>
                    <a:pt x="23567" y="795"/>
                    <a:pt x="23600" y="795"/>
                  </a:cubicBezTo>
                  <a:cubicBezTo>
                    <a:pt x="23616" y="767"/>
                    <a:pt x="23632" y="753"/>
                    <a:pt x="23640" y="753"/>
                  </a:cubicBezTo>
                  <a:cubicBezTo>
                    <a:pt x="23648" y="753"/>
                    <a:pt x="23648" y="767"/>
                    <a:pt x="23632" y="795"/>
                  </a:cubicBezTo>
                  <a:cubicBezTo>
                    <a:pt x="23632" y="860"/>
                    <a:pt x="23632" y="917"/>
                    <a:pt x="23665" y="917"/>
                  </a:cubicBezTo>
                  <a:cubicBezTo>
                    <a:pt x="23730" y="917"/>
                    <a:pt x="23730" y="860"/>
                    <a:pt x="23738" y="803"/>
                  </a:cubicBezTo>
                  <a:cubicBezTo>
                    <a:pt x="23738" y="738"/>
                    <a:pt x="23770" y="738"/>
                    <a:pt x="23770" y="738"/>
                  </a:cubicBezTo>
                  <a:cubicBezTo>
                    <a:pt x="23802" y="738"/>
                    <a:pt x="23802" y="738"/>
                    <a:pt x="23802" y="803"/>
                  </a:cubicBezTo>
                  <a:cubicBezTo>
                    <a:pt x="23802" y="860"/>
                    <a:pt x="23802" y="925"/>
                    <a:pt x="23802" y="925"/>
                  </a:cubicBezTo>
                  <a:lnTo>
                    <a:pt x="23835" y="925"/>
                  </a:lnTo>
                  <a:cubicBezTo>
                    <a:pt x="23835" y="860"/>
                    <a:pt x="23867" y="860"/>
                    <a:pt x="23867" y="860"/>
                  </a:cubicBezTo>
                  <a:cubicBezTo>
                    <a:pt x="23908" y="860"/>
                    <a:pt x="23908" y="860"/>
                    <a:pt x="23900" y="982"/>
                  </a:cubicBezTo>
                  <a:cubicBezTo>
                    <a:pt x="23900" y="1042"/>
                    <a:pt x="23910" y="1073"/>
                    <a:pt x="23924" y="1073"/>
                  </a:cubicBezTo>
                  <a:cubicBezTo>
                    <a:pt x="23938" y="1073"/>
                    <a:pt x="23957" y="1042"/>
                    <a:pt x="23973" y="982"/>
                  </a:cubicBezTo>
                  <a:lnTo>
                    <a:pt x="24038" y="925"/>
                  </a:lnTo>
                  <a:cubicBezTo>
                    <a:pt x="24048" y="963"/>
                    <a:pt x="24062" y="977"/>
                    <a:pt x="24077" y="977"/>
                  </a:cubicBezTo>
                  <a:cubicBezTo>
                    <a:pt x="24112" y="977"/>
                    <a:pt x="24153" y="907"/>
                    <a:pt x="24175" y="868"/>
                  </a:cubicBezTo>
                  <a:cubicBezTo>
                    <a:pt x="24192" y="926"/>
                    <a:pt x="24208" y="956"/>
                    <a:pt x="24226" y="956"/>
                  </a:cubicBezTo>
                  <a:cubicBezTo>
                    <a:pt x="24243" y="956"/>
                    <a:pt x="24261" y="928"/>
                    <a:pt x="24281" y="868"/>
                  </a:cubicBezTo>
                  <a:cubicBezTo>
                    <a:pt x="24281" y="837"/>
                    <a:pt x="24288" y="823"/>
                    <a:pt x="24300" y="823"/>
                  </a:cubicBezTo>
                  <a:cubicBezTo>
                    <a:pt x="24312" y="823"/>
                    <a:pt x="24329" y="839"/>
                    <a:pt x="24346" y="868"/>
                  </a:cubicBezTo>
                  <a:cubicBezTo>
                    <a:pt x="24378" y="925"/>
                    <a:pt x="24411" y="925"/>
                    <a:pt x="24484" y="933"/>
                  </a:cubicBezTo>
                  <a:cubicBezTo>
                    <a:pt x="24509" y="881"/>
                    <a:pt x="24665" y="876"/>
                    <a:pt x="24868" y="876"/>
                  </a:cubicBezTo>
                  <a:cubicBezTo>
                    <a:pt x="24918" y="876"/>
                    <a:pt x="24972" y="876"/>
                    <a:pt x="25027" y="876"/>
                  </a:cubicBezTo>
                  <a:cubicBezTo>
                    <a:pt x="25111" y="879"/>
                    <a:pt x="25188" y="880"/>
                    <a:pt x="25254" y="880"/>
                  </a:cubicBezTo>
                  <a:cubicBezTo>
                    <a:pt x="25431" y="880"/>
                    <a:pt x="25538" y="869"/>
                    <a:pt x="25538" y="828"/>
                  </a:cubicBezTo>
                  <a:cubicBezTo>
                    <a:pt x="25570" y="828"/>
                    <a:pt x="25570" y="828"/>
                    <a:pt x="25602" y="884"/>
                  </a:cubicBezTo>
                  <a:cubicBezTo>
                    <a:pt x="25602" y="908"/>
                    <a:pt x="25608" y="922"/>
                    <a:pt x="25617" y="922"/>
                  </a:cubicBezTo>
                  <a:cubicBezTo>
                    <a:pt x="25631" y="922"/>
                    <a:pt x="25652" y="894"/>
                    <a:pt x="25675" y="828"/>
                  </a:cubicBezTo>
                  <a:cubicBezTo>
                    <a:pt x="25694" y="791"/>
                    <a:pt x="25702" y="756"/>
                    <a:pt x="25705" y="756"/>
                  </a:cubicBezTo>
                  <a:cubicBezTo>
                    <a:pt x="25708" y="756"/>
                    <a:pt x="25708" y="776"/>
                    <a:pt x="25708" y="828"/>
                  </a:cubicBezTo>
                  <a:cubicBezTo>
                    <a:pt x="25708" y="884"/>
                    <a:pt x="25773" y="884"/>
                    <a:pt x="25911" y="884"/>
                  </a:cubicBezTo>
                  <a:cubicBezTo>
                    <a:pt x="25938" y="887"/>
                    <a:pt x="25967" y="888"/>
                    <a:pt x="25995" y="888"/>
                  </a:cubicBezTo>
                  <a:cubicBezTo>
                    <a:pt x="26075" y="888"/>
                    <a:pt x="26146" y="876"/>
                    <a:pt x="26146" y="828"/>
                  </a:cubicBezTo>
                  <a:cubicBezTo>
                    <a:pt x="26182" y="799"/>
                    <a:pt x="26200" y="785"/>
                    <a:pt x="26205" y="785"/>
                  </a:cubicBezTo>
                  <a:cubicBezTo>
                    <a:pt x="26210" y="785"/>
                    <a:pt x="26202" y="799"/>
                    <a:pt x="26186" y="828"/>
                  </a:cubicBezTo>
                  <a:cubicBezTo>
                    <a:pt x="26161" y="904"/>
                    <a:pt x="26218" y="957"/>
                    <a:pt x="26290" y="957"/>
                  </a:cubicBezTo>
                  <a:cubicBezTo>
                    <a:pt x="26333" y="957"/>
                    <a:pt x="26382" y="938"/>
                    <a:pt x="26421" y="892"/>
                  </a:cubicBezTo>
                  <a:cubicBezTo>
                    <a:pt x="26454" y="892"/>
                    <a:pt x="26486" y="892"/>
                    <a:pt x="26486" y="957"/>
                  </a:cubicBezTo>
                  <a:cubicBezTo>
                    <a:pt x="26551" y="957"/>
                    <a:pt x="26608" y="933"/>
                    <a:pt x="26656" y="901"/>
                  </a:cubicBezTo>
                  <a:lnTo>
                    <a:pt x="26900" y="901"/>
                  </a:lnTo>
                  <a:cubicBezTo>
                    <a:pt x="26948" y="892"/>
                    <a:pt x="26997" y="876"/>
                    <a:pt x="27029" y="844"/>
                  </a:cubicBezTo>
                  <a:lnTo>
                    <a:pt x="27070" y="844"/>
                  </a:lnTo>
                  <a:cubicBezTo>
                    <a:pt x="27070" y="901"/>
                    <a:pt x="27240" y="901"/>
                    <a:pt x="27475" y="909"/>
                  </a:cubicBezTo>
                  <a:cubicBezTo>
                    <a:pt x="27710" y="909"/>
                    <a:pt x="27913" y="917"/>
                    <a:pt x="27954" y="974"/>
                  </a:cubicBezTo>
                  <a:cubicBezTo>
                    <a:pt x="27954" y="974"/>
                    <a:pt x="27986" y="974"/>
                    <a:pt x="28019" y="917"/>
                  </a:cubicBezTo>
                  <a:cubicBezTo>
                    <a:pt x="28037" y="847"/>
                    <a:pt x="28056" y="817"/>
                    <a:pt x="28076" y="817"/>
                  </a:cubicBezTo>
                  <a:cubicBezTo>
                    <a:pt x="28091" y="817"/>
                    <a:pt x="28107" y="833"/>
                    <a:pt x="28124" y="860"/>
                  </a:cubicBezTo>
                  <a:cubicBezTo>
                    <a:pt x="28128" y="918"/>
                    <a:pt x="28176" y="948"/>
                    <a:pt x="28225" y="948"/>
                  </a:cubicBezTo>
                  <a:cubicBezTo>
                    <a:pt x="28272" y="948"/>
                    <a:pt x="28319" y="920"/>
                    <a:pt x="28327" y="860"/>
                  </a:cubicBezTo>
                  <a:lnTo>
                    <a:pt x="28327" y="917"/>
                  </a:lnTo>
                  <a:cubicBezTo>
                    <a:pt x="28339" y="964"/>
                    <a:pt x="28362" y="984"/>
                    <a:pt x="28387" y="984"/>
                  </a:cubicBezTo>
                  <a:cubicBezTo>
                    <a:pt x="28426" y="984"/>
                    <a:pt x="28472" y="934"/>
                    <a:pt x="28497" y="860"/>
                  </a:cubicBezTo>
                  <a:cubicBezTo>
                    <a:pt x="28520" y="906"/>
                    <a:pt x="28543" y="948"/>
                    <a:pt x="28566" y="948"/>
                  </a:cubicBezTo>
                  <a:cubicBezTo>
                    <a:pt x="28575" y="948"/>
                    <a:pt x="28585" y="941"/>
                    <a:pt x="28594" y="925"/>
                  </a:cubicBezTo>
                  <a:cubicBezTo>
                    <a:pt x="28627" y="925"/>
                    <a:pt x="28627" y="925"/>
                    <a:pt x="28627" y="1038"/>
                  </a:cubicBezTo>
                  <a:cubicBezTo>
                    <a:pt x="28627" y="1103"/>
                    <a:pt x="28627" y="1160"/>
                    <a:pt x="28659" y="1160"/>
                  </a:cubicBezTo>
                  <a:cubicBezTo>
                    <a:pt x="28700" y="1160"/>
                    <a:pt x="28700" y="1103"/>
                    <a:pt x="28700" y="1047"/>
                  </a:cubicBezTo>
                  <a:lnTo>
                    <a:pt x="28764" y="1047"/>
                  </a:lnTo>
                  <a:cubicBezTo>
                    <a:pt x="28764" y="1047"/>
                    <a:pt x="28797" y="1047"/>
                    <a:pt x="28797" y="982"/>
                  </a:cubicBezTo>
                  <a:cubicBezTo>
                    <a:pt x="28797" y="925"/>
                    <a:pt x="28837" y="925"/>
                    <a:pt x="28870" y="925"/>
                  </a:cubicBezTo>
                  <a:cubicBezTo>
                    <a:pt x="28870" y="942"/>
                    <a:pt x="28873" y="948"/>
                    <a:pt x="28876" y="948"/>
                  </a:cubicBezTo>
                  <a:cubicBezTo>
                    <a:pt x="28883" y="948"/>
                    <a:pt x="28893" y="908"/>
                    <a:pt x="28870" y="868"/>
                  </a:cubicBezTo>
                  <a:cubicBezTo>
                    <a:pt x="28870" y="803"/>
                    <a:pt x="28870" y="747"/>
                    <a:pt x="28902" y="747"/>
                  </a:cubicBezTo>
                  <a:lnTo>
                    <a:pt x="28902" y="625"/>
                  </a:lnTo>
                  <a:cubicBezTo>
                    <a:pt x="28902" y="511"/>
                    <a:pt x="28902" y="447"/>
                    <a:pt x="28837" y="390"/>
                  </a:cubicBezTo>
                  <a:cubicBezTo>
                    <a:pt x="28757" y="352"/>
                    <a:pt x="28687" y="317"/>
                    <a:pt x="28644" y="317"/>
                  </a:cubicBezTo>
                  <a:cubicBezTo>
                    <a:pt x="28612" y="317"/>
                    <a:pt x="28594" y="335"/>
                    <a:pt x="28594" y="382"/>
                  </a:cubicBezTo>
                  <a:cubicBezTo>
                    <a:pt x="28594" y="382"/>
                    <a:pt x="28562" y="447"/>
                    <a:pt x="28529" y="447"/>
                  </a:cubicBezTo>
                  <a:cubicBezTo>
                    <a:pt x="28497" y="438"/>
                    <a:pt x="28464" y="382"/>
                    <a:pt x="28464" y="382"/>
                  </a:cubicBezTo>
                  <a:cubicBezTo>
                    <a:pt x="28464" y="325"/>
                    <a:pt x="28327" y="317"/>
                    <a:pt x="28156" y="317"/>
                  </a:cubicBezTo>
                  <a:cubicBezTo>
                    <a:pt x="27954" y="317"/>
                    <a:pt x="27848" y="317"/>
                    <a:pt x="27816" y="252"/>
                  </a:cubicBezTo>
                  <a:cubicBezTo>
                    <a:pt x="27783" y="195"/>
                    <a:pt x="27751" y="195"/>
                    <a:pt x="27751" y="195"/>
                  </a:cubicBezTo>
                  <a:cubicBezTo>
                    <a:pt x="27751" y="236"/>
                    <a:pt x="27640" y="248"/>
                    <a:pt x="27489" y="248"/>
                  </a:cubicBezTo>
                  <a:cubicBezTo>
                    <a:pt x="27432" y="248"/>
                    <a:pt x="27370" y="246"/>
                    <a:pt x="27305" y="244"/>
                  </a:cubicBezTo>
                  <a:cubicBezTo>
                    <a:pt x="27070" y="244"/>
                    <a:pt x="26827" y="244"/>
                    <a:pt x="26827" y="301"/>
                  </a:cubicBezTo>
                  <a:lnTo>
                    <a:pt x="26762" y="301"/>
                  </a:lnTo>
                  <a:cubicBezTo>
                    <a:pt x="26762" y="244"/>
                    <a:pt x="26697" y="236"/>
                    <a:pt x="26624" y="236"/>
                  </a:cubicBezTo>
                  <a:cubicBezTo>
                    <a:pt x="26592" y="276"/>
                    <a:pt x="26543" y="293"/>
                    <a:pt x="26486" y="293"/>
                  </a:cubicBezTo>
                  <a:cubicBezTo>
                    <a:pt x="26486" y="236"/>
                    <a:pt x="26454" y="236"/>
                    <a:pt x="26389" y="236"/>
                  </a:cubicBezTo>
                  <a:cubicBezTo>
                    <a:pt x="26324" y="236"/>
                    <a:pt x="26283" y="236"/>
                    <a:pt x="26283" y="293"/>
                  </a:cubicBezTo>
                  <a:cubicBezTo>
                    <a:pt x="26268" y="294"/>
                    <a:pt x="26252" y="294"/>
                    <a:pt x="26237" y="294"/>
                  </a:cubicBezTo>
                  <a:cubicBezTo>
                    <a:pt x="26129" y="294"/>
                    <a:pt x="26017" y="270"/>
                    <a:pt x="25911" y="228"/>
                  </a:cubicBezTo>
                  <a:cubicBezTo>
                    <a:pt x="25901" y="211"/>
                    <a:pt x="25892" y="204"/>
                    <a:pt x="25882" y="204"/>
                  </a:cubicBezTo>
                  <a:cubicBezTo>
                    <a:pt x="25859" y="204"/>
                    <a:pt x="25836" y="244"/>
                    <a:pt x="25813" y="284"/>
                  </a:cubicBezTo>
                  <a:cubicBezTo>
                    <a:pt x="25813" y="349"/>
                    <a:pt x="25773" y="406"/>
                    <a:pt x="25740" y="406"/>
                  </a:cubicBezTo>
                  <a:lnTo>
                    <a:pt x="25740" y="284"/>
                  </a:lnTo>
                  <a:cubicBezTo>
                    <a:pt x="25773" y="228"/>
                    <a:pt x="25773" y="228"/>
                    <a:pt x="25708" y="228"/>
                  </a:cubicBezTo>
                  <a:lnTo>
                    <a:pt x="25643" y="228"/>
                  </a:lnTo>
                  <a:cubicBezTo>
                    <a:pt x="25643" y="269"/>
                    <a:pt x="25553" y="280"/>
                    <a:pt x="25411" y="280"/>
                  </a:cubicBezTo>
                  <a:cubicBezTo>
                    <a:pt x="25357" y="280"/>
                    <a:pt x="25296" y="279"/>
                    <a:pt x="25229" y="276"/>
                  </a:cubicBezTo>
                  <a:cubicBezTo>
                    <a:pt x="24929" y="276"/>
                    <a:pt x="24824" y="276"/>
                    <a:pt x="24824" y="333"/>
                  </a:cubicBezTo>
                  <a:cubicBezTo>
                    <a:pt x="24824" y="364"/>
                    <a:pt x="24816" y="379"/>
                    <a:pt x="24797" y="379"/>
                  </a:cubicBezTo>
                  <a:cubicBezTo>
                    <a:pt x="24776" y="379"/>
                    <a:pt x="24741" y="362"/>
                    <a:pt x="24686" y="333"/>
                  </a:cubicBezTo>
                  <a:cubicBezTo>
                    <a:pt x="24559" y="216"/>
                    <a:pt x="24511" y="172"/>
                    <a:pt x="24486" y="172"/>
                  </a:cubicBezTo>
                  <a:cubicBezTo>
                    <a:pt x="24471" y="172"/>
                    <a:pt x="24463" y="187"/>
                    <a:pt x="24451" y="211"/>
                  </a:cubicBezTo>
                  <a:cubicBezTo>
                    <a:pt x="24484" y="211"/>
                    <a:pt x="24484" y="268"/>
                    <a:pt x="24484" y="333"/>
                  </a:cubicBezTo>
                  <a:cubicBezTo>
                    <a:pt x="24484" y="390"/>
                    <a:pt x="24475" y="418"/>
                    <a:pt x="24463" y="418"/>
                  </a:cubicBezTo>
                  <a:cubicBezTo>
                    <a:pt x="24451" y="418"/>
                    <a:pt x="24435" y="390"/>
                    <a:pt x="24419" y="333"/>
                  </a:cubicBezTo>
                  <a:cubicBezTo>
                    <a:pt x="24419" y="284"/>
                    <a:pt x="24335" y="263"/>
                    <a:pt x="24233" y="263"/>
                  </a:cubicBezTo>
                  <a:cubicBezTo>
                    <a:pt x="24083" y="263"/>
                    <a:pt x="23892" y="309"/>
                    <a:pt x="23867" y="382"/>
                  </a:cubicBezTo>
                  <a:lnTo>
                    <a:pt x="23867" y="325"/>
                  </a:lnTo>
                  <a:cubicBezTo>
                    <a:pt x="23867" y="260"/>
                    <a:pt x="23835" y="260"/>
                    <a:pt x="23705" y="260"/>
                  </a:cubicBezTo>
                  <a:lnTo>
                    <a:pt x="23600" y="260"/>
                  </a:lnTo>
                  <a:cubicBezTo>
                    <a:pt x="23600" y="310"/>
                    <a:pt x="23566" y="328"/>
                    <a:pt x="23525" y="328"/>
                  </a:cubicBezTo>
                  <a:cubicBezTo>
                    <a:pt x="23468" y="328"/>
                    <a:pt x="23397" y="290"/>
                    <a:pt x="23397" y="252"/>
                  </a:cubicBezTo>
                  <a:cubicBezTo>
                    <a:pt x="23365" y="195"/>
                    <a:pt x="23365" y="195"/>
                    <a:pt x="23292" y="195"/>
                  </a:cubicBezTo>
                  <a:cubicBezTo>
                    <a:pt x="23251" y="246"/>
                    <a:pt x="23198" y="264"/>
                    <a:pt x="23150" y="264"/>
                  </a:cubicBezTo>
                  <a:cubicBezTo>
                    <a:pt x="23082" y="264"/>
                    <a:pt x="23024" y="228"/>
                    <a:pt x="23024" y="195"/>
                  </a:cubicBezTo>
                  <a:lnTo>
                    <a:pt x="22951" y="187"/>
                  </a:lnTo>
                  <a:cubicBezTo>
                    <a:pt x="22930" y="230"/>
                    <a:pt x="22884" y="254"/>
                    <a:pt x="22840" y="254"/>
                  </a:cubicBezTo>
                  <a:cubicBezTo>
                    <a:pt x="22834" y="254"/>
                    <a:pt x="22828" y="253"/>
                    <a:pt x="22821" y="252"/>
                  </a:cubicBezTo>
                  <a:cubicBezTo>
                    <a:pt x="22794" y="250"/>
                    <a:pt x="22771" y="248"/>
                    <a:pt x="22754" y="248"/>
                  </a:cubicBezTo>
                  <a:cubicBezTo>
                    <a:pt x="22704" y="248"/>
                    <a:pt x="22692" y="261"/>
                    <a:pt x="22716" y="309"/>
                  </a:cubicBezTo>
                  <a:cubicBezTo>
                    <a:pt x="22716" y="365"/>
                    <a:pt x="22716" y="430"/>
                    <a:pt x="22684" y="430"/>
                  </a:cubicBezTo>
                  <a:lnTo>
                    <a:pt x="22684" y="365"/>
                  </a:lnTo>
                  <a:cubicBezTo>
                    <a:pt x="22684" y="309"/>
                    <a:pt x="22578" y="309"/>
                    <a:pt x="22440" y="301"/>
                  </a:cubicBezTo>
                  <a:cubicBezTo>
                    <a:pt x="22270" y="301"/>
                    <a:pt x="22205" y="301"/>
                    <a:pt x="22173" y="244"/>
                  </a:cubicBezTo>
                  <a:lnTo>
                    <a:pt x="22140" y="301"/>
                  </a:lnTo>
                  <a:cubicBezTo>
                    <a:pt x="22120" y="329"/>
                    <a:pt x="22102" y="343"/>
                    <a:pt x="22089" y="343"/>
                  </a:cubicBezTo>
                  <a:cubicBezTo>
                    <a:pt x="22076" y="343"/>
                    <a:pt x="22067" y="329"/>
                    <a:pt x="22067" y="301"/>
                  </a:cubicBezTo>
                  <a:cubicBezTo>
                    <a:pt x="22051" y="267"/>
                    <a:pt x="22006" y="251"/>
                    <a:pt x="21957" y="251"/>
                  </a:cubicBezTo>
                  <a:cubicBezTo>
                    <a:pt x="21912" y="251"/>
                    <a:pt x="21864" y="265"/>
                    <a:pt x="21832" y="293"/>
                  </a:cubicBezTo>
                  <a:lnTo>
                    <a:pt x="21759" y="293"/>
                  </a:lnTo>
                  <a:cubicBezTo>
                    <a:pt x="21743" y="232"/>
                    <a:pt x="21711" y="201"/>
                    <a:pt x="21678" y="201"/>
                  </a:cubicBezTo>
                  <a:cubicBezTo>
                    <a:pt x="21646" y="201"/>
                    <a:pt x="21613" y="232"/>
                    <a:pt x="21597" y="293"/>
                  </a:cubicBezTo>
                  <a:cubicBezTo>
                    <a:pt x="21597" y="236"/>
                    <a:pt x="21557" y="228"/>
                    <a:pt x="21524" y="228"/>
                  </a:cubicBezTo>
                  <a:cubicBezTo>
                    <a:pt x="21492" y="260"/>
                    <a:pt x="21441" y="276"/>
                    <a:pt x="21399" y="276"/>
                  </a:cubicBezTo>
                  <a:cubicBezTo>
                    <a:pt x="21356" y="276"/>
                    <a:pt x="21322" y="260"/>
                    <a:pt x="21322" y="228"/>
                  </a:cubicBezTo>
                  <a:lnTo>
                    <a:pt x="21289" y="228"/>
                  </a:lnTo>
                  <a:cubicBezTo>
                    <a:pt x="21275" y="263"/>
                    <a:pt x="21242" y="286"/>
                    <a:pt x="21202" y="286"/>
                  </a:cubicBezTo>
                  <a:cubicBezTo>
                    <a:pt x="21196" y="286"/>
                    <a:pt x="21190" y="285"/>
                    <a:pt x="21184" y="284"/>
                  </a:cubicBezTo>
                  <a:cubicBezTo>
                    <a:pt x="21143" y="284"/>
                    <a:pt x="21103" y="309"/>
                    <a:pt x="21086" y="349"/>
                  </a:cubicBezTo>
                  <a:cubicBezTo>
                    <a:pt x="21046" y="406"/>
                    <a:pt x="21013" y="406"/>
                    <a:pt x="21013" y="406"/>
                  </a:cubicBezTo>
                  <a:cubicBezTo>
                    <a:pt x="20981" y="406"/>
                    <a:pt x="21013" y="341"/>
                    <a:pt x="21046" y="284"/>
                  </a:cubicBezTo>
                  <a:cubicBezTo>
                    <a:pt x="21076" y="261"/>
                    <a:pt x="21076" y="247"/>
                    <a:pt x="21058" y="247"/>
                  </a:cubicBezTo>
                  <a:cubicBezTo>
                    <a:pt x="21033" y="247"/>
                    <a:pt x="20973" y="275"/>
                    <a:pt x="20916" y="341"/>
                  </a:cubicBezTo>
                  <a:cubicBezTo>
                    <a:pt x="20863" y="402"/>
                    <a:pt x="20837" y="432"/>
                    <a:pt x="20832" y="432"/>
                  </a:cubicBezTo>
                  <a:cubicBezTo>
                    <a:pt x="20827" y="432"/>
                    <a:pt x="20843" y="402"/>
                    <a:pt x="20876" y="341"/>
                  </a:cubicBezTo>
                  <a:cubicBezTo>
                    <a:pt x="20904" y="301"/>
                    <a:pt x="20929" y="261"/>
                    <a:pt x="20915" y="261"/>
                  </a:cubicBezTo>
                  <a:cubicBezTo>
                    <a:pt x="20909" y="261"/>
                    <a:pt x="20897" y="268"/>
                    <a:pt x="20876" y="284"/>
                  </a:cubicBezTo>
                  <a:cubicBezTo>
                    <a:pt x="20876" y="284"/>
                    <a:pt x="20811" y="284"/>
                    <a:pt x="20811" y="341"/>
                  </a:cubicBezTo>
                  <a:lnTo>
                    <a:pt x="20705" y="341"/>
                  </a:lnTo>
                  <a:cubicBezTo>
                    <a:pt x="20673" y="301"/>
                    <a:pt x="20624" y="276"/>
                    <a:pt x="20576" y="276"/>
                  </a:cubicBezTo>
                  <a:cubicBezTo>
                    <a:pt x="20555" y="309"/>
                    <a:pt x="20545" y="325"/>
                    <a:pt x="20536" y="325"/>
                  </a:cubicBezTo>
                  <a:cubicBezTo>
                    <a:pt x="20527" y="325"/>
                    <a:pt x="20519" y="309"/>
                    <a:pt x="20503" y="276"/>
                  </a:cubicBezTo>
                  <a:cubicBezTo>
                    <a:pt x="20503" y="253"/>
                    <a:pt x="20497" y="240"/>
                    <a:pt x="20491" y="240"/>
                  </a:cubicBezTo>
                  <a:cubicBezTo>
                    <a:pt x="20482" y="240"/>
                    <a:pt x="20470" y="269"/>
                    <a:pt x="20470" y="341"/>
                  </a:cubicBezTo>
                  <a:cubicBezTo>
                    <a:pt x="20455" y="369"/>
                    <a:pt x="20439" y="383"/>
                    <a:pt x="20422" y="383"/>
                  </a:cubicBezTo>
                  <a:cubicBezTo>
                    <a:pt x="20405" y="383"/>
                    <a:pt x="20386" y="367"/>
                    <a:pt x="20365" y="333"/>
                  </a:cubicBezTo>
                  <a:cubicBezTo>
                    <a:pt x="20365" y="267"/>
                    <a:pt x="20354" y="239"/>
                    <a:pt x="20344" y="239"/>
                  </a:cubicBezTo>
                  <a:cubicBezTo>
                    <a:pt x="20338" y="239"/>
                    <a:pt x="20332" y="253"/>
                    <a:pt x="20332" y="276"/>
                  </a:cubicBezTo>
                  <a:cubicBezTo>
                    <a:pt x="20300" y="333"/>
                    <a:pt x="20268" y="333"/>
                    <a:pt x="20268" y="333"/>
                  </a:cubicBezTo>
                  <a:cubicBezTo>
                    <a:pt x="20268" y="276"/>
                    <a:pt x="19959" y="268"/>
                    <a:pt x="19651" y="268"/>
                  </a:cubicBezTo>
                  <a:cubicBezTo>
                    <a:pt x="19619" y="268"/>
                    <a:pt x="19586" y="325"/>
                    <a:pt x="19586" y="390"/>
                  </a:cubicBezTo>
                  <a:cubicBezTo>
                    <a:pt x="19586" y="438"/>
                    <a:pt x="19586" y="455"/>
                    <a:pt x="19584" y="455"/>
                  </a:cubicBezTo>
                  <a:cubicBezTo>
                    <a:pt x="19581" y="455"/>
                    <a:pt x="19573" y="423"/>
                    <a:pt x="19554" y="390"/>
                  </a:cubicBezTo>
                  <a:cubicBezTo>
                    <a:pt x="19538" y="296"/>
                    <a:pt x="19511" y="249"/>
                    <a:pt x="19493" y="249"/>
                  </a:cubicBezTo>
                  <a:cubicBezTo>
                    <a:pt x="19475" y="249"/>
                    <a:pt x="19465" y="294"/>
                    <a:pt x="19481" y="382"/>
                  </a:cubicBezTo>
                  <a:cubicBezTo>
                    <a:pt x="19501" y="443"/>
                    <a:pt x="19511" y="473"/>
                    <a:pt x="19507" y="473"/>
                  </a:cubicBezTo>
                  <a:cubicBezTo>
                    <a:pt x="19503" y="473"/>
                    <a:pt x="19485" y="443"/>
                    <a:pt x="19449" y="382"/>
                  </a:cubicBezTo>
                  <a:cubicBezTo>
                    <a:pt x="19432" y="353"/>
                    <a:pt x="19424" y="339"/>
                    <a:pt x="19416" y="339"/>
                  </a:cubicBezTo>
                  <a:cubicBezTo>
                    <a:pt x="19408" y="339"/>
                    <a:pt x="19400" y="353"/>
                    <a:pt x="19384" y="382"/>
                  </a:cubicBezTo>
                  <a:cubicBezTo>
                    <a:pt x="19384" y="414"/>
                    <a:pt x="19376" y="430"/>
                    <a:pt x="19368" y="430"/>
                  </a:cubicBezTo>
                  <a:cubicBezTo>
                    <a:pt x="19359" y="430"/>
                    <a:pt x="19351" y="414"/>
                    <a:pt x="19351" y="382"/>
                  </a:cubicBezTo>
                  <a:cubicBezTo>
                    <a:pt x="19323" y="342"/>
                    <a:pt x="19298" y="298"/>
                    <a:pt x="19286" y="298"/>
                  </a:cubicBezTo>
                  <a:cubicBezTo>
                    <a:pt x="19281" y="298"/>
                    <a:pt x="19278" y="306"/>
                    <a:pt x="19278" y="325"/>
                  </a:cubicBezTo>
                  <a:cubicBezTo>
                    <a:pt x="19278" y="325"/>
                    <a:pt x="19246" y="325"/>
                    <a:pt x="19213" y="260"/>
                  </a:cubicBezTo>
                  <a:cubicBezTo>
                    <a:pt x="19204" y="244"/>
                    <a:pt x="19195" y="237"/>
                    <a:pt x="19185" y="237"/>
                  </a:cubicBezTo>
                  <a:cubicBezTo>
                    <a:pt x="19162" y="237"/>
                    <a:pt x="19137" y="279"/>
                    <a:pt x="19108" y="325"/>
                  </a:cubicBezTo>
                  <a:cubicBezTo>
                    <a:pt x="19060" y="381"/>
                    <a:pt x="19026" y="409"/>
                    <a:pt x="19009" y="409"/>
                  </a:cubicBezTo>
                  <a:cubicBezTo>
                    <a:pt x="18991" y="409"/>
                    <a:pt x="18990" y="379"/>
                    <a:pt x="19011" y="317"/>
                  </a:cubicBezTo>
                  <a:cubicBezTo>
                    <a:pt x="19023" y="273"/>
                    <a:pt x="19006" y="255"/>
                    <a:pt x="18978" y="255"/>
                  </a:cubicBezTo>
                  <a:cubicBezTo>
                    <a:pt x="18933" y="255"/>
                    <a:pt x="18861" y="303"/>
                    <a:pt x="18841" y="374"/>
                  </a:cubicBezTo>
                  <a:cubicBezTo>
                    <a:pt x="18816" y="446"/>
                    <a:pt x="18807" y="475"/>
                    <a:pt x="18803" y="475"/>
                  </a:cubicBezTo>
                  <a:cubicBezTo>
                    <a:pt x="18800" y="475"/>
                    <a:pt x="18800" y="461"/>
                    <a:pt x="18800" y="438"/>
                  </a:cubicBezTo>
                  <a:cubicBezTo>
                    <a:pt x="18808" y="374"/>
                    <a:pt x="18768" y="374"/>
                    <a:pt x="18768" y="374"/>
                  </a:cubicBezTo>
                  <a:cubicBezTo>
                    <a:pt x="18735" y="374"/>
                    <a:pt x="18703" y="374"/>
                    <a:pt x="18703" y="317"/>
                  </a:cubicBezTo>
                  <a:cubicBezTo>
                    <a:pt x="18703" y="317"/>
                    <a:pt x="18670" y="317"/>
                    <a:pt x="18597" y="374"/>
                  </a:cubicBezTo>
                  <a:cubicBezTo>
                    <a:pt x="18573" y="419"/>
                    <a:pt x="18543" y="439"/>
                    <a:pt x="18513" y="439"/>
                  </a:cubicBezTo>
                  <a:cubicBezTo>
                    <a:pt x="18464" y="439"/>
                    <a:pt x="18415" y="385"/>
                    <a:pt x="18395" y="309"/>
                  </a:cubicBezTo>
                  <a:lnTo>
                    <a:pt x="18330" y="374"/>
                  </a:lnTo>
                  <a:cubicBezTo>
                    <a:pt x="18310" y="444"/>
                    <a:pt x="18286" y="496"/>
                    <a:pt x="18272" y="496"/>
                  </a:cubicBezTo>
                  <a:cubicBezTo>
                    <a:pt x="18263" y="496"/>
                    <a:pt x="18257" y="476"/>
                    <a:pt x="18257" y="430"/>
                  </a:cubicBezTo>
                  <a:lnTo>
                    <a:pt x="18257" y="365"/>
                  </a:lnTo>
                  <a:cubicBezTo>
                    <a:pt x="18244" y="413"/>
                    <a:pt x="18216" y="433"/>
                    <a:pt x="18185" y="433"/>
                  </a:cubicBezTo>
                  <a:cubicBezTo>
                    <a:pt x="18138" y="433"/>
                    <a:pt x="18087" y="383"/>
                    <a:pt x="18087" y="309"/>
                  </a:cubicBezTo>
                  <a:cubicBezTo>
                    <a:pt x="18087" y="244"/>
                    <a:pt x="18087" y="244"/>
                    <a:pt x="18054" y="244"/>
                  </a:cubicBezTo>
                  <a:lnTo>
                    <a:pt x="18054" y="309"/>
                  </a:lnTo>
                  <a:cubicBezTo>
                    <a:pt x="18054" y="362"/>
                    <a:pt x="18054" y="423"/>
                    <a:pt x="18027" y="423"/>
                  </a:cubicBezTo>
                  <a:cubicBezTo>
                    <a:pt x="18025" y="423"/>
                    <a:pt x="18024" y="423"/>
                    <a:pt x="18022" y="422"/>
                  </a:cubicBezTo>
                  <a:cubicBezTo>
                    <a:pt x="17989" y="422"/>
                    <a:pt x="17957" y="422"/>
                    <a:pt x="17957" y="365"/>
                  </a:cubicBezTo>
                  <a:cubicBezTo>
                    <a:pt x="17933" y="324"/>
                    <a:pt x="17905" y="279"/>
                    <a:pt x="17892" y="279"/>
                  </a:cubicBezTo>
                  <a:cubicBezTo>
                    <a:pt x="17887" y="279"/>
                    <a:pt x="17884" y="285"/>
                    <a:pt x="17884" y="301"/>
                  </a:cubicBezTo>
                  <a:cubicBezTo>
                    <a:pt x="17884" y="301"/>
                    <a:pt x="17851" y="301"/>
                    <a:pt x="17819" y="244"/>
                  </a:cubicBezTo>
                  <a:lnTo>
                    <a:pt x="17681" y="244"/>
                  </a:lnTo>
                  <a:cubicBezTo>
                    <a:pt x="17665" y="272"/>
                    <a:pt x="17641" y="286"/>
                    <a:pt x="17620" y="286"/>
                  </a:cubicBezTo>
                  <a:cubicBezTo>
                    <a:pt x="17600" y="286"/>
                    <a:pt x="17584" y="272"/>
                    <a:pt x="17584" y="244"/>
                  </a:cubicBezTo>
                  <a:cubicBezTo>
                    <a:pt x="17535" y="244"/>
                    <a:pt x="17503" y="260"/>
                    <a:pt x="17478" y="301"/>
                  </a:cubicBezTo>
                  <a:cubicBezTo>
                    <a:pt x="17414" y="301"/>
                    <a:pt x="17373" y="301"/>
                    <a:pt x="17373" y="236"/>
                  </a:cubicBezTo>
                  <a:cubicBezTo>
                    <a:pt x="17377" y="207"/>
                    <a:pt x="17377" y="193"/>
                    <a:pt x="17372" y="193"/>
                  </a:cubicBezTo>
                  <a:cubicBezTo>
                    <a:pt x="17367" y="193"/>
                    <a:pt x="17357" y="207"/>
                    <a:pt x="17341" y="236"/>
                  </a:cubicBezTo>
                  <a:cubicBezTo>
                    <a:pt x="17341" y="301"/>
                    <a:pt x="17308" y="301"/>
                    <a:pt x="17276" y="301"/>
                  </a:cubicBezTo>
                  <a:lnTo>
                    <a:pt x="17203" y="293"/>
                  </a:lnTo>
                  <a:cubicBezTo>
                    <a:pt x="17203" y="357"/>
                    <a:pt x="17203" y="357"/>
                    <a:pt x="17170" y="357"/>
                  </a:cubicBezTo>
                  <a:cubicBezTo>
                    <a:pt x="17138" y="357"/>
                    <a:pt x="17041" y="293"/>
                    <a:pt x="17000" y="293"/>
                  </a:cubicBezTo>
                  <a:cubicBezTo>
                    <a:pt x="16903" y="293"/>
                    <a:pt x="16903" y="293"/>
                    <a:pt x="16935" y="349"/>
                  </a:cubicBezTo>
                  <a:cubicBezTo>
                    <a:pt x="16957" y="349"/>
                    <a:pt x="16964" y="378"/>
                    <a:pt x="16947" y="378"/>
                  </a:cubicBezTo>
                  <a:cubicBezTo>
                    <a:pt x="16939" y="378"/>
                    <a:pt x="16924" y="371"/>
                    <a:pt x="16903" y="349"/>
                  </a:cubicBezTo>
                  <a:cubicBezTo>
                    <a:pt x="16822" y="325"/>
                    <a:pt x="16741" y="301"/>
                    <a:pt x="16660" y="293"/>
                  </a:cubicBezTo>
                  <a:cubicBezTo>
                    <a:pt x="16626" y="290"/>
                    <a:pt x="16601" y="289"/>
                    <a:pt x="16582" y="289"/>
                  </a:cubicBezTo>
                  <a:cubicBezTo>
                    <a:pt x="16530" y="289"/>
                    <a:pt x="16530" y="301"/>
                    <a:pt x="16530" y="349"/>
                  </a:cubicBezTo>
                  <a:cubicBezTo>
                    <a:pt x="16546" y="410"/>
                    <a:pt x="16546" y="440"/>
                    <a:pt x="16537" y="440"/>
                  </a:cubicBezTo>
                  <a:cubicBezTo>
                    <a:pt x="16528" y="440"/>
                    <a:pt x="16510" y="410"/>
                    <a:pt x="16489" y="349"/>
                  </a:cubicBezTo>
                  <a:cubicBezTo>
                    <a:pt x="16451" y="277"/>
                    <a:pt x="16424" y="248"/>
                    <a:pt x="16408" y="248"/>
                  </a:cubicBezTo>
                  <a:cubicBezTo>
                    <a:pt x="16397" y="248"/>
                    <a:pt x="16392" y="261"/>
                    <a:pt x="16392" y="284"/>
                  </a:cubicBezTo>
                  <a:cubicBezTo>
                    <a:pt x="16360" y="349"/>
                    <a:pt x="16360" y="349"/>
                    <a:pt x="16319" y="349"/>
                  </a:cubicBezTo>
                  <a:cubicBezTo>
                    <a:pt x="16319" y="316"/>
                    <a:pt x="16310" y="300"/>
                    <a:pt x="16293" y="300"/>
                  </a:cubicBezTo>
                  <a:cubicBezTo>
                    <a:pt x="16277" y="300"/>
                    <a:pt x="16253" y="314"/>
                    <a:pt x="16222" y="341"/>
                  </a:cubicBezTo>
                  <a:cubicBezTo>
                    <a:pt x="16189" y="341"/>
                    <a:pt x="16189" y="341"/>
                    <a:pt x="16189" y="284"/>
                  </a:cubicBezTo>
                  <a:lnTo>
                    <a:pt x="16116" y="284"/>
                  </a:lnTo>
                  <a:cubicBezTo>
                    <a:pt x="16089" y="332"/>
                    <a:pt x="16039" y="349"/>
                    <a:pt x="15986" y="349"/>
                  </a:cubicBezTo>
                  <a:cubicBezTo>
                    <a:pt x="15912" y="349"/>
                    <a:pt x="15835" y="314"/>
                    <a:pt x="15816" y="276"/>
                  </a:cubicBezTo>
                  <a:cubicBezTo>
                    <a:pt x="15816" y="276"/>
                    <a:pt x="15776" y="276"/>
                    <a:pt x="15743" y="341"/>
                  </a:cubicBezTo>
                  <a:cubicBezTo>
                    <a:pt x="15727" y="397"/>
                    <a:pt x="15711" y="425"/>
                    <a:pt x="15699" y="425"/>
                  </a:cubicBezTo>
                  <a:cubicBezTo>
                    <a:pt x="15687" y="425"/>
                    <a:pt x="15679" y="395"/>
                    <a:pt x="15679" y="333"/>
                  </a:cubicBezTo>
                  <a:cubicBezTo>
                    <a:pt x="15679" y="276"/>
                    <a:pt x="15679" y="248"/>
                    <a:pt x="15674" y="248"/>
                  </a:cubicBezTo>
                  <a:cubicBezTo>
                    <a:pt x="15670" y="248"/>
                    <a:pt x="15662" y="276"/>
                    <a:pt x="15646" y="333"/>
                  </a:cubicBezTo>
                  <a:cubicBezTo>
                    <a:pt x="15630" y="359"/>
                    <a:pt x="15591" y="374"/>
                    <a:pt x="15555" y="374"/>
                  </a:cubicBezTo>
                  <a:cubicBezTo>
                    <a:pt x="15502" y="374"/>
                    <a:pt x="15452" y="344"/>
                    <a:pt x="15476" y="276"/>
                  </a:cubicBezTo>
                  <a:lnTo>
                    <a:pt x="15476" y="155"/>
                  </a:lnTo>
                  <a:cubicBezTo>
                    <a:pt x="15435" y="211"/>
                    <a:pt x="15403" y="211"/>
                    <a:pt x="15403" y="211"/>
                  </a:cubicBezTo>
                  <a:cubicBezTo>
                    <a:pt x="15403" y="259"/>
                    <a:pt x="15385" y="272"/>
                    <a:pt x="15333" y="272"/>
                  </a:cubicBezTo>
                  <a:cubicBezTo>
                    <a:pt x="15315" y="272"/>
                    <a:pt x="15293" y="270"/>
                    <a:pt x="15265" y="268"/>
                  </a:cubicBezTo>
                  <a:cubicBezTo>
                    <a:pt x="15200" y="268"/>
                    <a:pt x="15062" y="325"/>
                    <a:pt x="14997" y="325"/>
                  </a:cubicBezTo>
                  <a:cubicBezTo>
                    <a:pt x="14924" y="325"/>
                    <a:pt x="14827" y="325"/>
                    <a:pt x="14795" y="268"/>
                  </a:cubicBezTo>
                  <a:cubicBezTo>
                    <a:pt x="14787" y="267"/>
                    <a:pt x="14780" y="267"/>
                    <a:pt x="14773" y="267"/>
                  </a:cubicBezTo>
                  <a:cubicBezTo>
                    <a:pt x="14726" y="267"/>
                    <a:pt x="14685" y="290"/>
                    <a:pt x="14657" y="325"/>
                  </a:cubicBezTo>
                  <a:cubicBezTo>
                    <a:pt x="14641" y="353"/>
                    <a:pt x="14614" y="368"/>
                    <a:pt x="14592" y="368"/>
                  </a:cubicBezTo>
                  <a:cubicBezTo>
                    <a:pt x="14570" y="368"/>
                    <a:pt x="14552" y="353"/>
                    <a:pt x="14552" y="325"/>
                  </a:cubicBezTo>
                  <a:lnTo>
                    <a:pt x="14519" y="325"/>
                  </a:lnTo>
                  <a:cubicBezTo>
                    <a:pt x="14454" y="382"/>
                    <a:pt x="14422" y="382"/>
                    <a:pt x="14422" y="382"/>
                  </a:cubicBezTo>
                  <a:cubicBezTo>
                    <a:pt x="14422" y="340"/>
                    <a:pt x="14400" y="295"/>
                    <a:pt x="14376" y="295"/>
                  </a:cubicBezTo>
                  <a:cubicBezTo>
                    <a:pt x="14367" y="295"/>
                    <a:pt x="14358" y="301"/>
                    <a:pt x="14349" y="317"/>
                  </a:cubicBezTo>
                  <a:cubicBezTo>
                    <a:pt x="14349" y="382"/>
                    <a:pt x="14316" y="382"/>
                    <a:pt x="14252" y="382"/>
                  </a:cubicBezTo>
                  <a:cubicBezTo>
                    <a:pt x="14211" y="345"/>
                    <a:pt x="13840" y="324"/>
                    <a:pt x="13523" y="324"/>
                  </a:cubicBezTo>
                  <a:cubicBezTo>
                    <a:pt x="13275" y="324"/>
                    <a:pt x="13060" y="337"/>
                    <a:pt x="13060" y="365"/>
                  </a:cubicBezTo>
                  <a:lnTo>
                    <a:pt x="12954" y="365"/>
                  </a:lnTo>
                  <a:lnTo>
                    <a:pt x="12857" y="357"/>
                  </a:lnTo>
                  <a:cubicBezTo>
                    <a:pt x="12857" y="309"/>
                    <a:pt x="12827" y="292"/>
                    <a:pt x="12784" y="292"/>
                  </a:cubicBezTo>
                  <a:cubicBezTo>
                    <a:pt x="12725" y="292"/>
                    <a:pt x="12642" y="325"/>
                    <a:pt x="12581" y="357"/>
                  </a:cubicBezTo>
                  <a:cubicBezTo>
                    <a:pt x="12567" y="393"/>
                    <a:pt x="12535" y="416"/>
                    <a:pt x="12494" y="416"/>
                  </a:cubicBezTo>
                  <a:cubicBezTo>
                    <a:pt x="12488" y="416"/>
                    <a:pt x="12482" y="415"/>
                    <a:pt x="12476" y="414"/>
                  </a:cubicBezTo>
                  <a:cubicBezTo>
                    <a:pt x="12476" y="342"/>
                    <a:pt x="12442" y="313"/>
                    <a:pt x="12400" y="313"/>
                  </a:cubicBezTo>
                  <a:cubicBezTo>
                    <a:pt x="12372" y="313"/>
                    <a:pt x="12340" y="326"/>
                    <a:pt x="12314" y="349"/>
                  </a:cubicBezTo>
                  <a:cubicBezTo>
                    <a:pt x="12294" y="410"/>
                    <a:pt x="12275" y="440"/>
                    <a:pt x="12262" y="440"/>
                  </a:cubicBezTo>
                  <a:cubicBezTo>
                    <a:pt x="12249" y="440"/>
                    <a:pt x="12241" y="410"/>
                    <a:pt x="12241" y="349"/>
                  </a:cubicBezTo>
                  <a:cubicBezTo>
                    <a:pt x="12241" y="298"/>
                    <a:pt x="12228" y="268"/>
                    <a:pt x="12206" y="268"/>
                  </a:cubicBezTo>
                  <a:cubicBezTo>
                    <a:pt x="12181" y="268"/>
                    <a:pt x="12143" y="312"/>
                    <a:pt x="12103" y="414"/>
                  </a:cubicBezTo>
                  <a:cubicBezTo>
                    <a:pt x="12087" y="442"/>
                    <a:pt x="12079" y="456"/>
                    <a:pt x="12071" y="456"/>
                  </a:cubicBezTo>
                  <a:cubicBezTo>
                    <a:pt x="12063" y="456"/>
                    <a:pt x="12055" y="440"/>
                    <a:pt x="12038" y="406"/>
                  </a:cubicBezTo>
                  <a:cubicBezTo>
                    <a:pt x="12019" y="340"/>
                    <a:pt x="12000" y="312"/>
                    <a:pt x="11988" y="312"/>
                  </a:cubicBezTo>
                  <a:cubicBezTo>
                    <a:pt x="11979" y="312"/>
                    <a:pt x="11973" y="326"/>
                    <a:pt x="11973" y="349"/>
                  </a:cubicBezTo>
                  <a:cubicBezTo>
                    <a:pt x="11953" y="410"/>
                    <a:pt x="11935" y="440"/>
                    <a:pt x="11918" y="440"/>
                  </a:cubicBezTo>
                  <a:cubicBezTo>
                    <a:pt x="11900" y="440"/>
                    <a:pt x="11884" y="410"/>
                    <a:pt x="11868" y="349"/>
                  </a:cubicBezTo>
                  <a:cubicBezTo>
                    <a:pt x="11835" y="288"/>
                    <a:pt x="11819" y="258"/>
                    <a:pt x="11806" y="258"/>
                  </a:cubicBezTo>
                  <a:cubicBezTo>
                    <a:pt x="11793" y="258"/>
                    <a:pt x="11783" y="288"/>
                    <a:pt x="11762" y="349"/>
                  </a:cubicBezTo>
                  <a:cubicBezTo>
                    <a:pt x="11754" y="405"/>
                    <a:pt x="11709" y="433"/>
                    <a:pt x="11664" y="433"/>
                  </a:cubicBezTo>
                  <a:cubicBezTo>
                    <a:pt x="11616" y="433"/>
                    <a:pt x="11568" y="403"/>
                    <a:pt x="11560" y="341"/>
                  </a:cubicBezTo>
                  <a:cubicBezTo>
                    <a:pt x="11538" y="341"/>
                    <a:pt x="11517" y="316"/>
                    <a:pt x="11505" y="316"/>
                  </a:cubicBezTo>
                  <a:cubicBezTo>
                    <a:pt x="11499" y="316"/>
                    <a:pt x="11495" y="322"/>
                    <a:pt x="11495" y="341"/>
                  </a:cubicBezTo>
                  <a:lnTo>
                    <a:pt x="11462" y="284"/>
                  </a:lnTo>
                  <a:lnTo>
                    <a:pt x="11390" y="284"/>
                  </a:lnTo>
                  <a:lnTo>
                    <a:pt x="11390" y="341"/>
                  </a:lnTo>
                  <a:cubicBezTo>
                    <a:pt x="11235" y="309"/>
                    <a:pt x="11073" y="284"/>
                    <a:pt x="10919" y="276"/>
                  </a:cubicBezTo>
                  <a:cubicBezTo>
                    <a:pt x="10820" y="274"/>
                    <a:pt x="10742" y="273"/>
                    <a:pt x="10681" y="273"/>
                  </a:cubicBezTo>
                  <a:cubicBezTo>
                    <a:pt x="10511" y="273"/>
                    <a:pt x="10482" y="285"/>
                    <a:pt x="10506" y="333"/>
                  </a:cubicBezTo>
                  <a:cubicBezTo>
                    <a:pt x="10522" y="389"/>
                    <a:pt x="10514" y="417"/>
                    <a:pt x="10498" y="417"/>
                  </a:cubicBezTo>
                  <a:cubicBezTo>
                    <a:pt x="10482" y="417"/>
                    <a:pt x="10457" y="387"/>
                    <a:pt x="10441" y="325"/>
                  </a:cubicBezTo>
                  <a:cubicBezTo>
                    <a:pt x="10408" y="325"/>
                    <a:pt x="10335" y="268"/>
                    <a:pt x="10271" y="268"/>
                  </a:cubicBezTo>
                  <a:cubicBezTo>
                    <a:pt x="10198" y="268"/>
                    <a:pt x="10133" y="268"/>
                    <a:pt x="10133" y="203"/>
                  </a:cubicBezTo>
                  <a:lnTo>
                    <a:pt x="10100" y="203"/>
                  </a:lnTo>
                  <a:cubicBezTo>
                    <a:pt x="10059" y="273"/>
                    <a:pt x="9975" y="300"/>
                    <a:pt x="9893" y="300"/>
                  </a:cubicBezTo>
                  <a:cubicBezTo>
                    <a:pt x="9830" y="300"/>
                    <a:pt x="9769" y="284"/>
                    <a:pt x="9727" y="260"/>
                  </a:cubicBezTo>
                  <a:cubicBezTo>
                    <a:pt x="9717" y="259"/>
                    <a:pt x="9706" y="258"/>
                    <a:pt x="9696" y="258"/>
                  </a:cubicBezTo>
                  <a:cubicBezTo>
                    <a:pt x="9642" y="258"/>
                    <a:pt x="9591" y="276"/>
                    <a:pt x="9557" y="317"/>
                  </a:cubicBezTo>
                  <a:cubicBezTo>
                    <a:pt x="9521" y="345"/>
                    <a:pt x="9502" y="359"/>
                    <a:pt x="9489" y="359"/>
                  </a:cubicBezTo>
                  <a:cubicBezTo>
                    <a:pt x="9476" y="359"/>
                    <a:pt x="9468" y="345"/>
                    <a:pt x="9452" y="317"/>
                  </a:cubicBezTo>
                  <a:cubicBezTo>
                    <a:pt x="9452" y="280"/>
                    <a:pt x="9386" y="245"/>
                    <a:pt x="9329" y="245"/>
                  </a:cubicBezTo>
                  <a:cubicBezTo>
                    <a:pt x="9286" y="245"/>
                    <a:pt x="9249" y="265"/>
                    <a:pt x="9249" y="317"/>
                  </a:cubicBezTo>
                  <a:lnTo>
                    <a:pt x="9217" y="252"/>
                  </a:lnTo>
                  <a:cubicBezTo>
                    <a:pt x="9207" y="235"/>
                    <a:pt x="9197" y="228"/>
                    <a:pt x="9187" y="228"/>
                  </a:cubicBezTo>
                  <a:cubicBezTo>
                    <a:pt x="9164" y="228"/>
                    <a:pt x="9144" y="269"/>
                    <a:pt x="9144" y="309"/>
                  </a:cubicBezTo>
                  <a:cubicBezTo>
                    <a:pt x="9144" y="364"/>
                    <a:pt x="9137" y="394"/>
                    <a:pt x="9127" y="394"/>
                  </a:cubicBezTo>
                  <a:cubicBezTo>
                    <a:pt x="9114" y="394"/>
                    <a:pt x="9097" y="350"/>
                    <a:pt x="9079" y="252"/>
                  </a:cubicBezTo>
                  <a:cubicBezTo>
                    <a:pt x="9079" y="180"/>
                    <a:pt x="9067" y="150"/>
                    <a:pt x="9058" y="150"/>
                  </a:cubicBezTo>
                  <a:cubicBezTo>
                    <a:pt x="9052" y="150"/>
                    <a:pt x="9046" y="164"/>
                    <a:pt x="9046" y="187"/>
                  </a:cubicBezTo>
                  <a:cubicBezTo>
                    <a:pt x="9023" y="233"/>
                    <a:pt x="8996" y="275"/>
                    <a:pt x="8971" y="275"/>
                  </a:cubicBezTo>
                  <a:cubicBezTo>
                    <a:pt x="8960" y="275"/>
                    <a:pt x="8950" y="268"/>
                    <a:pt x="8941" y="252"/>
                  </a:cubicBezTo>
                  <a:cubicBezTo>
                    <a:pt x="8909" y="252"/>
                    <a:pt x="8876" y="252"/>
                    <a:pt x="8876" y="365"/>
                  </a:cubicBezTo>
                  <a:cubicBezTo>
                    <a:pt x="8876" y="430"/>
                    <a:pt x="8844" y="430"/>
                    <a:pt x="8803" y="430"/>
                  </a:cubicBezTo>
                  <a:cubicBezTo>
                    <a:pt x="8803" y="382"/>
                    <a:pt x="8811" y="341"/>
                    <a:pt x="8844" y="309"/>
                  </a:cubicBezTo>
                  <a:lnTo>
                    <a:pt x="8771" y="309"/>
                  </a:lnTo>
                  <a:cubicBezTo>
                    <a:pt x="8714" y="293"/>
                    <a:pt x="8682" y="244"/>
                    <a:pt x="8673" y="187"/>
                  </a:cubicBezTo>
                  <a:cubicBezTo>
                    <a:pt x="8660" y="160"/>
                    <a:pt x="8645" y="144"/>
                    <a:pt x="8635" y="144"/>
                  </a:cubicBezTo>
                  <a:close/>
                  <a:moveTo>
                    <a:pt x="574" y="1517"/>
                  </a:moveTo>
                  <a:cubicBezTo>
                    <a:pt x="558" y="1557"/>
                    <a:pt x="541" y="1598"/>
                    <a:pt x="541" y="1638"/>
                  </a:cubicBezTo>
                  <a:lnTo>
                    <a:pt x="574" y="1638"/>
                  </a:lnTo>
                  <a:cubicBezTo>
                    <a:pt x="606" y="1638"/>
                    <a:pt x="606" y="1582"/>
                    <a:pt x="606" y="1517"/>
                  </a:cubicBezTo>
                  <a:close/>
                  <a:moveTo>
                    <a:pt x="8090" y="1979"/>
                  </a:moveTo>
                  <a:cubicBezTo>
                    <a:pt x="8065" y="2011"/>
                    <a:pt x="8057" y="2052"/>
                    <a:pt x="8057" y="2092"/>
                  </a:cubicBezTo>
                  <a:cubicBezTo>
                    <a:pt x="8057" y="2120"/>
                    <a:pt x="8063" y="2136"/>
                    <a:pt x="8072" y="2136"/>
                  </a:cubicBezTo>
                  <a:cubicBezTo>
                    <a:pt x="8085" y="2136"/>
                    <a:pt x="8103" y="2106"/>
                    <a:pt x="8122" y="2036"/>
                  </a:cubicBezTo>
                  <a:cubicBezTo>
                    <a:pt x="8122" y="1979"/>
                    <a:pt x="8122" y="1979"/>
                    <a:pt x="8090" y="197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0" name="Google Shape;8860;p32"/>
            <p:cNvSpPr/>
            <p:nvPr/>
          </p:nvSpPr>
          <p:spPr>
            <a:xfrm>
              <a:off x="5461550" y="2409811"/>
              <a:ext cx="492337" cy="36716"/>
            </a:xfrm>
            <a:custGeom>
              <a:avLst/>
              <a:gdLst/>
              <a:ahLst/>
              <a:cxnLst/>
              <a:rect l="l" t="t" r="r" b="b"/>
              <a:pathLst>
                <a:path w="28562" h="2130" extrusionOk="0">
                  <a:moveTo>
                    <a:pt x="7968" y="1"/>
                  </a:moveTo>
                  <a:cubicBezTo>
                    <a:pt x="7895" y="1"/>
                    <a:pt x="7895" y="1"/>
                    <a:pt x="7927" y="57"/>
                  </a:cubicBezTo>
                  <a:lnTo>
                    <a:pt x="8000" y="57"/>
                  </a:lnTo>
                  <a:cubicBezTo>
                    <a:pt x="8000" y="1"/>
                    <a:pt x="8000" y="1"/>
                    <a:pt x="7968" y="1"/>
                  </a:cubicBezTo>
                  <a:close/>
                  <a:moveTo>
                    <a:pt x="18046" y="366"/>
                  </a:moveTo>
                  <a:cubicBezTo>
                    <a:pt x="18046" y="366"/>
                    <a:pt x="18046" y="366"/>
                    <a:pt x="18046" y="366"/>
                  </a:cubicBezTo>
                  <a:lnTo>
                    <a:pt x="18046" y="366"/>
                  </a:lnTo>
                  <a:close/>
                  <a:moveTo>
                    <a:pt x="1109" y="325"/>
                  </a:moveTo>
                  <a:lnTo>
                    <a:pt x="1141" y="390"/>
                  </a:lnTo>
                  <a:lnTo>
                    <a:pt x="1182" y="390"/>
                  </a:lnTo>
                  <a:cubicBezTo>
                    <a:pt x="1182" y="325"/>
                    <a:pt x="1182" y="325"/>
                    <a:pt x="1141" y="325"/>
                  </a:cubicBezTo>
                  <a:close/>
                  <a:moveTo>
                    <a:pt x="19992" y="341"/>
                  </a:moveTo>
                  <a:cubicBezTo>
                    <a:pt x="19992" y="398"/>
                    <a:pt x="19992" y="455"/>
                    <a:pt x="19951" y="455"/>
                  </a:cubicBezTo>
                  <a:lnTo>
                    <a:pt x="19919" y="398"/>
                  </a:lnTo>
                  <a:lnTo>
                    <a:pt x="19951" y="341"/>
                  </a:lnTo>
                  <a:close/>
                  <a:moveTo>
                    <a:pt x="12598" y="357"/>
                  </a:moveTo>
                  <a:cubicBezTo>
                    <a:pt x="12598" y="422"/>
                    <a:pt x="12598" y="479"/>
                    <a:pt x="12565" y="479"/>
                  </a:cubicBezTo>
                  <a:lnTo>
                    <a:pt x="12533" y="479"/>
                  </a:lnTo>
                  <a:cubicBezTo>
                    <a:pt x="12533" y="439"/>
                    <a:pt x="12541" y="398"/>
                    <a:pt x="12565" y="357"/>
                  </a:cubicBezTo>
                  <a:close/>
                  <a:moveTo>
                    <a:pt x="19554" y="390"/>
                  </a:moveTo>
                  <a:cubicBezTo>
                    <a:pt x="19586" y="390"/>
                    <a:pt x="19586" y="390"/>
                    <a:pt x="19586" y="455"/>
                  </a:cubicBezTo>
                  <a:cubicBezTo>
                    <a:pt x="19586" y="455"/>
                    <a:pt x="19586" y="512"/>
                    <a:pt x="19554" y="512"/>
                  </a:cubicBezTo>
                  <a:lnTo>
                    <a:pt x="19522" y="455"/>
                  </a:lnTo>
                  <a:cubicBezTo>
                    <a:pt x="19522" y="390"/>
                    <a:pt x="19554" y="390"/>
                    <a:pt x="19554" y="390"/>
                  </a:cubicBezTo>
                  <a:close/>
                  <a:moveTo>
                    <a:pt x="7328" y="406"/>
                  </a:moveTo>
                  <a:cubicBezTo>
                    <a:pt x="7328" y="447"/>
                    <a:pt x="7336" y="495"/>
                    <a:pt x="7360" y="528"/>
                  </a:cubicBezTo>
                  <a:cubicBezTo>
                    <a:pt x="7392" y="528"/>
                    <a:pt x="7392" y="471"/>
                    <a:pt x="7392" y="471"/>
                  </a:cubicBezTo>
                  <a:cubicBezTo>
                    <a:pt x="7392" y="471"/>
                    <a:pt x="7392" y="406"/>
                    <a:pt x="7360" y="406"/>
                  </a:cubicBezTo>
                  <a:close/>
                  <a:moveTo>
                    <a:pt x="23616" y="447"/>
                  </a:moveTo>
                  <a:cubicBezTo>
                    <a:pt x="23648" y="447"/>
                    <a:pt x="23648" y="447"/>
                    <a:pt x="23648" y="503"/>
                  </a:cubicBezTo>
                  <a:cubicBezTo>
                    <a:pt x="23648" y="568"/>
                    <a:pt x="23616" y="625"/>
                    <a:pt x="23584" y="625"/>
                  </a:cubicBezTo>
                  <a:cubicBezTo>
                    <a:pt x="23551" y="625"/>
                    <a:pt x="23551" y="503"/>
                    <a:pt x="23616" y="447"/>
                  </a:cubicBezTo>
                  <a:close/>
                  <a:moveTo>
                    <a:pt x="6987" y="584"/>
                  </a:moveTo>
                  <a:cubicBezTo>
                    <a:pt x="7019" y="584"/>
                    <a:pt x="7019" y="584"/>
                    <a:pt x="7019" y="641"/>
                  </a:cubicBezTo>
                  <a:lnTo>
                    <a:pt x="6987" y="641"/>
                  </a:lnTo>
                  <a:lnTo>
                    <a:pt x="6955" y="584"/>
                  </a:lnTo>
                  <a:close/>
                  <a:moveTo>
                    <a:pt x="28359" y="400"/>
                  </a:moveTo>
                  <a:cubicBezTo>
                    <a:pt x="28378" y="400"/>
                    <a:pt x="28365" y="482"/>
                    <a:pt x="28319" y="568"/>
                  </a:cubicBezTo>
                  <a:cubicBezTo>
                    <a:pt x="28302" y="629"/>
                    <a:pt x="28294" y="659"/>
                    <a:pt x="28290" y="659"/>
                  </a:cubicBezTo>
                  <a:cubicBezTo>
                    <a:pt x="28286" y="659"/>
                    <a:pt x="28286" y="629"/>
                    <a:pt x="28286" y="568"/>
                  </a:cubicBezTo>
                  <a:cubicBezTo>
                    <a:pt x="28286" y="512"/>
                    <a:pt x="28286" y="447"/>
                    <a:pt x="28319" y="447"/>
                  </a:cubicBezTo>
                  <a:cubicBezTo>
                    <a:pt x="28337" y="414"/>
                    <a:pt x="28351" y="400"/>
                    <a:pt x="28359" y="400"/>
                  </a:cubicBezTo>
                  <a:close/>
                  <a:moveTo>
                    <a:pt x="4603" y="552"/>
                  </a:moveTo>
                  <a:lnTo>
                    <a:pt x="4603" y="609"/>
                  </a:lnTo>
                  <a:lnTo>
                    <a:pt x="4571" y="674"/>
                  </a:lnTo>
                  <a:lnTo>
                    <a:pt x="4538" y="609"/>
                  </a:lnTo>
                  <a:cubicBezTo>
                    <a:pt x="4538" y="552"/>
                    <a:pt x="4571" y="552"/>
                    <a:pt x="4603" y="552"/>
                  </a:cubicBezTo>
                  <a:close/>
                  <a:moveTo>
                    <a:pt x="5528" y="467"/>
                  </a:moveTo>
                  <a:cubicBezTo>
                    <a:pt x="5538" y="467"/>
                    <a:pt x="5531" y="496"/>
                    <a:pt x="5511" y="568"/>
                  </a:cubicBezTo>
                  <a:lnTo>
                    <a:pt x="5447" y="682"/>
                  </a:lnTo>
                  <a:cubicBezTo>
                    <a:pt x="5406" y="682"/>
                    <a:pt x="5447" y="625"/>
                    <a:pt x="5479" y="503"/>
                  </a:cubicBezTo>
                  <a:cubicBezTo>
                    <a:pt x="5505" y="480"/>
                    <a:pt x="5521" y="467"/>
                    <a:pt x="5528" y="467"/>
                  </a:cubicBezTo>
                  <a:close/>
                  <a:moveTo>
                    <a:pt x="6711" y="555"/>
                  </a:moveTo>
                  <a:cubicBezTo>
                    <a:pt x="6732" y="555"/>
                    <a:pt x="6744" y="613"/>
                    <a:pt x="6719" y="698"/>
                  </a:cubicBezTo>
                  <a:lnTo>
                    <a:pt x="6655" y="698"/>
                  </a:lnTo>
                  <a:cubicBezTo>
                    <a:pt x="6655" y="641"/>
                    <a:pt x="6655" y="576"/>
                    <a:pt x="6687" y="576"/>
                  </a:cubicBezTo>
                  <a:cubicBezTo>
                    <a:pt x="6695" y="562"/>
                    <a:pt x="6703" y="555"/>
                    <a:pt x="6711" y="555"/>
                  </a:cubicBezTo>
                  <a:close/>
                  <a:moveTo>
                    <a:pt x="671" y="617"/>
                  </a:moveTo>
                  <a:cubicBezTo>
                    <a:pt x="703" y="617"/>
                    <a:pt x="703" y="617"/>
                    <a:pt x="703" y="682"/>
                  </a:cubicBezTo>
                  <a:cubicBezTo>
                    <a:pt x="703" y="682"/>
                    <a:pt x="671" y="739"/>
                    <a:pt x="639" y="739"/>
                  </a:cubicBezTo>
                  <a:lnTo>
                    <a:pt x="606" y="682"/>
                  </a:lnTo>
                  <a:cubicBezTo>
                    <a:pt x="606" y="617"/>
                    <a:pt x="639" y="617"/>
                    <a:pt x="671" y="617"/>
                  </a:cubicBezTo>
                  <a:close/>
                  <a:moveTo>
                    <a:pt x="21127" y="649"/>
                  </a:moveTo>
                  <a:cubicBezTo>
                    <a:pt x="21159" y="649"/>
                    <a:pt x="21159" y="714"/>
                    <a:pt x="21159" y="714"/>
                  </a:cubicBezTo>
                  <a:cubicBezTo>
                    <a:pt x="21159" y="714"/>
                    <a:pt x="21159" y="771"/>
                    <a:pt x="21127" y="771"/>
                  </a:cubicBezTo>
                  <a:cubicBezTo>
                    <a:pt x="21111" y="730"/>
                    <a:pt x="21094" y="690"/>
                    <a:pt x="21094" y="649"/>
                  </a:cubicBezTo>
                  <a:close/>
                  <a:moveTo>
                    <a:pt x="8752" y="629"/>
                  </a:moveTo>
                  <a:cubicBezTo>
                    <a:pt x="8765" y="629"/>
                    <a:pt x="8784" y="658"/>
                    <a:pt x="8803" y="730"/>
                  </a:cubicBezTo>
                  <a:cubicBezTo>
                    <a:pt x="8803" y="787"/>
                    <a:pt x="8803" y="787"/>
                    <a:pt x="8771" y="787"/>
                  </a:cubicBezTo>
                  <a:cubicBezTo>
                    <a:pt x="8746" y="747"/>
                    <a:pt x="8738" y="706"/>
                    <a:pt x="8738" y="666"/>
                  </a:cubicBezTo>
                  <a:cubicBezTo>
                    <a:pt x="8738" y="643"/>
                    <a:pt x="8744" y="629"/>
                    <a:pt x="8752" y="629"/>
                  </a:cubicBezTo>
                  <a:close/>
                  <a:moveTo>
                    <a:pt x="9038" y="674"/>
                  </a:moveTo>
                  <a:cubicBezTo>
                    <a:pt x="9038" y="730"/>
                    <a:pt x="9038" y="787"/>
                    <a:pt x="9006" y="787"/>
                  </a:cubicBezTo>
                  <a:lnTo>
                    <a:pt x="8965" y="730"/>
                  </a:lnTo>
                  <a:lnTo>
                    <a:pt x="9006" y="674"/>
                  </a:lnTo>
                  <a:close/>
                  <a:moveTo>
                    <a:pt x="22498" y="647"/>
                  </a:moveTo>
                  <a:cubicBezTo>
                    <a:pt x="22502" y="647"/>
                    <a:pt x="22505" y="654"/>
                    <a:pt x="22505" y="674"/>
                  </a:cubicBezTo>
                  <a:cubicBezTo>
                    <a:pt x="22505" y="714"/>
                    <a:pt x="22489" y="755"/>
                    <a:pt x="22473" y="787"/>
                  </a:cubicBezTo>
                  <a:cubicBezTo>
                    <a:pt x="22473" y="787"/>
                    <a:pt x="22458" y="816"/>
                    <a:pt x="22449" y="816"/>
                  </a:cubicBezTo>
                  <a:cubicBezTo>
                    <a:pt x="22444" y="816"/>
                    <a:pt x="22440" y="809"/>
                    <a:pt x="22440" y="787"/>
                  </a:cubicBezTo>
                  <a:lnTo>
                    <a:pt x="22440" y="730"/>
                  </a:lnTo>
                  <a:cubicBezTo>
                    <a:pt x="22463" y="691"/>
                    <a:pt x="22486" y="647"/>
                    <a:pt x="22498" y="647"/>
                  </a:cubicBezTo>
                  <a:close/>
                  <a:moveTo>
                    <a:pt x="20235" y="714"/>
                  </a:moveTo>
                  <a:cubicBezTo>
                    <a:pt x="20249" y="714"/>
                    <a:pt x="20259" y="730"/>
                    <a:pt x="20259" y="763"/>
                  </a:cubicBezTo>
                  <a:cubicBezTo>
                    <a:pt x="20259" y="820"/>
                    <a:pt x="20259" y="820"/>
                    <a:pt x="20219" y="820"/>
                  </a:cubicBezTo>
                  <a:cubicBezTo>
                    <a:pt x="20154" y="820"/>
                    <a:pt x="20154" y="820"/>
                    <a:pt x="20186" y="763"/>
                  </a:cubicBezTo>
                  <a:cubicBezTo>
                    <a:pt x="20203" y="730"/>
                    <a:pt x="20221" y="714"/>
                    <a:pt x="20235" y="714"/>
                  </a:cubicBezTo>
                  <a:close/>
                  <a:moveTo>
                    <a:pt x="20454" y="763"/>
                  </a:moveTo>
                  <a:cubicBezTo>
                    <a:pt x="20495" y="763"/>
                    <a:pt x="20495" y="763"/>
                    <a:pt x="20495" y="820"/>
                  </a:cubicBezTo>
                  <a:lnTo>
                    <a:pt x="20454" y="820"/>
                  </a:lnTo>
                  <a:lnTo>
                    <a:pt x="20422" y="763"/>
                  </a:lnTo>
                  <a:close/>
                  <a:moveTo>
                    <a:pt x="20795" y="771"/>
                  </a:moveTo>
                  <a:cubicBezTo>
                    <a:pt x="20827" y="771"/>
                    <a:pt x="20827" y="771"/>
                    <a:pt x="20827" y="828"/>
                  </a:cubicBezTo>
                  <a:lnTo>
                    <a:pt x="20795" y="828"/>
                  </a:lnTo>
                  <a:lnTo>
                    <a:pt x="20762" y="771"/>
                  </a:lnTo>
                  <a:close/>
                  <a:moveTo>
                    <a:pt x="16765" y="714"/>
                  </a:moveTo>
                  <a:cubicBezTo>
                    <a:pt x="16765" y="771"/>
                    <a:pt x="16765" y="836"/>
                    <a:pt x="16733" y="836"/>
                  </a:cubicBezTo>
                  <a:lnTo>
                    <a:pt x="16692" y="836"/>
                  </a:lnTo>
                  <a:cubicBezTo>
                    <a:pt x="16700" y="787"/>
                    <a:pt x="16708" y="747"/>
                    <a:pt x="16733" y="714"/>
                  </a:cubicBezTo>
                  <a:close/>
                  <a:moveTo>
                    <a:pt x="13035" y="722"/>
                  </a:moveTo>
                  <a:cubicBezTo>
                    <a:pt x="13035" y="787"/>
                    <a:pt x="13035" y="844"/>
                    <a:pt x="13003" y="844"/>
                  </a:cubicBezTo>
                  <a:lnTo>
                    <a:pt x="12971" y="779"/>
                  </a:lnTo>
                  <a:lnTo>
                    <a:pt x="13003" y="722"/>
                  </a:lnTo>
                  <a:close/>
                  <a:moveTo>
                    <a:pt x="1044" y="625"/>
                  </a:moveTo>
                  <a:cubicBezTo>
                    <a:pt x="1076" y="625"/>
                    <a:pt x="1109" y="625"/>
                    <a:pt x="1109" y="682"/>
                  </a:cubicBezTo>
                  <a:lnTo>
                    <a:pt x="1076" y="682"/>
                  </a:lnTo>
                  <a:cubicBezTo>
                    <a:pt x="1076" y="665"/>
                    <a:pt x="1074" y="658"/>
                    <a:pt x="1071" y="658"/>
                  </a:cubicBezTo>
                  <a:cubicBezTo>
                    <a:pt x="1063" y="658"/>
                    <a:pt x="1053" y="701"/>
                    <a:pt x="1076" y="747"/>
                  </a:cubicBezTo>
                  <a:lnTo>
                    <a:pt x="1076" y="860"/>
                  </a:lnTo>
                  <a:cubicBezTo>
                    <a:pt x="1044" y="860"/>
                    <a:pt x="1012" y="803"/>
                    <a:pt x="1012" y="747"/>
                  </a:cubicBezTo>
                  <a:cubicBezTo>
                    <a:pt x="979" y="625"/>
                    <a:pt x="979" y="625"/>
                    <a:pt x="1044" y="625"/>
                  </a:cubicBezTo>
                  <a:close/>
                  <a:moveTo>
                    <a:pt x="8195" y="779"/>
                  </a:moveTo>
                  <a:cubicBezTo>
                    <a:pt x="8227" y="779"/>
                    <a:pt x="8227" y="836"/>
                    <a:pt x="8227" y="836"/>
                  </a:cubicBezTo>
                  <a:cubicBezTo>
                    <a:pt x="8227" y="857"/>
                    <a:pt x="8224" y="865"/>
                    <a:pt x="8218" y="865"/>
                  </a:cubicBezTo>
                  <a:cubicBezTo>
                    <a:pt x="8206" y="865"/>
                    <a:pt x="8184" y="836"/>
                    <a:pt x="8163" y="836"/>
                  </a:cubicBezTo>
                  <a:cubicBezTo>
                    <a:pt x="8130" y="779"/>
                    <a:pt x="8130" y="779"/>
                    <a:pt x="8195" y="779"/>
                  </a:cubicBezTo>
                  <a:close/>
                  <a:moveTo>
                    <a:pt x="5779" y="747"/>
                  </a:moveTo>
                  <a:cubicBezTo>
                    <a:pt x="5779" y="803"/>
                    <a:pt x="5779" y="868"/>
                    <a:pt x="5746" y="868"/>
                  </a:cubicBezTo>
                  <a:lnTo>
                    <a:pt x="5714" y="868"/>
                  </a:lnTo>
                  <a:cubicBezTo>
                    <a:pt x="5714" y="828"/>
                    <a:pt x="5722" y="787"/>
                    <a:pt x="5746" y="747"/>
                  </a:cubicBezTo>
                  <a:close/>
                  <a:moveTo>
                    <a:pt x="15354" y="755"/>
                  </a:moveTo>
                  <a:cubicBezTo>
                    <a:pt x="15419" y="755"/>
                    <a:pt x="15419" y="755"/>
                    <a:pt x="15419" y="820"/>
                  </a:cubicBezTo>
                  <a:cubicBezTo>
                    <a:pt x="15419" y="876"/>
                    <a:pt x="15354" y="876"/>
                    <a:pt x="15314" y="876"/>
                  </a:cubicBezTo>
                  <a:cubicBezTo>
                    <a:pt x="15281" y="812"/>
                    <a:pt x="15322" y="755"/>
                    <a:pt x="15354" y="755"/>
                  </a:cubicBezTo>
                  <a:close/>
                  <a:moveTo>
                    <a:pt x="20719" y="851"/>
                  </a:moveTo>
                  <a:cubicBezTo>
                    <a:pt x="20715" y="851"/>
                    <a:pt x="20708" y="857"/>
                    <a:pt x="20697" y="876"/>
                  </a:cubicBezTo>
                  <a:cubicBezTo>
                    <a:pt x="20719" y="876"/>
                    <a:pt x="20726" y="851"/>
                    <a:pt x="20719" y="851"/>
                  </a:cubicBezTo>
                  <a:close/>
                  <a:moveTo>
                    <a:pt x="7555" y="771"/>
                  </a:moveTo>
                  <a:cubicBezTo>
                    <a:pt x="7595" y="771"/>
                    <a:pt x="7627" y="771"/>
                    <a:pt x="7627" y="828"/>
                  </a:cubicBezTo>
                  <a:cubicBezTo>
                    <a:pt x="7627" y="828"/>
                    <a:pt x="7627" y="893"/>
                    <a:pt x="7587" y="893"/>
                  </a:cubicBezTo>
                  <a:cubicBezTo>
                    <a:pt x="7555" y="893"/>
                    <a:pt x="7522" y="828"/>
                    <a:pt x="7522" y="828"/>
                  </a:cubicBezTo>
                  <a:cubicBezTo>
                    <a:pt x="7522" y="771"/>
                    <a:pt x="7555" y="771"/>
                    <a:pt x="7555" y="771"/>
                  </a:cubicBezTo>
                  <a:close/>
                  <a:moveTo>
                    <a:pt x="4767" y="652"/>
                  </a:moveTo>
                  <a:cubicBezTo>
                    <a:pt x="4774" y="652"/>
                    <a:pt x="4774" y="680"/>
                    <a:pt x="4774" y="730"/>
                  </a:cubicBezTo>
                  <a:cubicBezTo>
                    <a:pt x="4782" y="803"/>
                    <a:pt x="4757" y="868"/>
                    <a:pt x="4701" y="909"/>
                  </a:cubicBezTo>
                  <a:lnTo>
                    <a:pt x="4636" y="909"/>
                  </a:lnTo>
                  <a:lnTo>
                    <a:pt x="4701" y="795"/>
                  </a:lnTo>
                  <a:cubicBezTo>
                    <a:pt x="4741" y="696"/>
                    <a:pt x="4759" y="652"/>
                    <a:pt x="4767" y="652"/>
                  </a:cubicBezTo>
                  <a:close/>
                  <a:moveTo>
                    <a:pt x="11219" y="820"/>
                  </a:moveTo>
                  <a:cubicBezTo>
                    <a:pt x="11219" y="876"/>
                    <a:pt x="11219" y="941"/>
                    <a:pt x="11187" y="941"/>
                  </a:cubicBezTo>
                  <a:lnTo>
                    <a:pt x="11154" y="876"/>
                  </a:lnTo>
                  <a:lnTo>
                    <a:pt x="11187" y="820"/>
                  </a:lnTo>
                  <a:close/>
                  <a:moveTo>
                    <a:pt x="2990" y="828"/>
                  </a:moveTo>
                  <a:cubicBezTo>
                    <a:pt x="3022" y="828"/>
                    <a:pt x="3022" y="893"/>
                    <a:pt x="2957" y="949"/>
                  </a:cubicBezTo>
                  <a:lnTo>
                    <a:pt x="2893" y="949"/>
                  </a:lnTo>
                  <a:cubicBezTo>
                    <a:pt x="2893" y="893"/>
                    <a:pt x="2933" y="844"/>
                    <a:pt x="2990" y="828"/>
                  </a:cubicBezTo>
                  <a:close/>
                  <a:moveTo>
                    <a:pt x="11989" y="771"/>
                  </a:moveTo>
                  <a:cubicBezTo>
                    <a:pt x="12022" y="771"/>
                    <a:pt x="12022" y="771"/>
                    <a:pt x="12022" y="828"/>
                  </a:cubicBezTo>
                  <a:cubicBezTo>
                    <a:pt x="12022" y="876"/>
                    <a:pt x="12014" y="917"/>
                    <a:pt x="11989" y="949"/>
                  </a:cubicBezTo>
                  <a:cubicBezTo>
                    <a:pt x="11957" y="949"/>
                    <a:pt x="11989" y="828"/>
                    <a:pt x="11989" y="771"/>
                  </a:cubicBezTo>
                  <a:close/>
                  <a:moveTo>
                    <a:pt x="6452" y="933"/>
                  </a:moveTo>
                  <a:lnTo>
                    <a:pt x="6452" y="998"/>
                  </a:lnTo>
                  <a:cubicBezTo>
                    <a:pt x="6430" y="998"/>
                    <a:pt x="6405" y="1023"/>
                    <a:pt x="6391" y="1023"/>
                  </a:cubicBezTo>
                  <a:cubicBezTo>
                    <a:pt x="6383" y="1023"/>
                    <a:pt x="6379" y="1017"/>
                    <a:pt x="6379" y="998"/>
                  </a:cubicBezTo>
                  <a:cubicBezTo>
                    <a:pt x="6346" y="998"/>
                    <a:pt x="6411" y="933"/>
                    <a:pt x="6452" y="933"/>
                  </a:cubicBezTo>
                  <a:close/>
                  <a:moveTo>
                    <a:pt x="20366" y="1026"/>
                  </a:moveTo>
                  <a:cubicBezTo>
                    <a:pt x="20365" y="1035"/>
                    <a:pt x="20365" y="1044"/>
                    <a:pt x="20365" y="1055"/>
                  </a:cubicBezTo>
                  <a:cubicBezTo>
                    <a:pt x="20367" y="1058"/>
                    <a:pt x="20368" y="1061"/>
                    <a:pt x="20369" y="1063"/>
                  </a:cubicBezTo>
                  <a:lnTo>
                    <a:pt x="20369" y="1063"/>
                  </a:lnTo>
                  <a:cubicBezTo>
                    <a:pt x="20368" y="1054"/>
                    <a:pt x="20366" y="1041"/>
                    <a:pt x="20366" y="1026"/>
                  </a:cubicBezTo>
                  <a:close/>
                  <a:moveTo>
                    <a:pt x="3143" y="926"/>
                  </a:moveTo>
                  <a:cubicBezTo>
                    <a:pt x="3108" y="926"/>
                    <a:pt x="3087" y="968"/>
                    <a:pt x="3087" y="1014"/>
                  </a:cubicBezTo>
                  <a:cubicBezTo>
                    <a:pt x="3087" y="1071"/>
                    <a:pt x="3120" y="1071"/>
                    <a:pt x="3193" y="1071"/>
                  </a:cubicBezTo>
                  <a:cubicBezTo>
                    <a:pt x="3225" y="1071"/>
                    <a:pt x="3257" y="1014"/>
                    <a:pt x="3257" y="1014"/>
                  </a:cubicBezTo>
                  <a:cubicBezTo>
                    <a:pt x="3257" y="949"/>
                    <a:pt x="3225" y="949"/>
                    <a:pt x="3193" y="949"/>
                  </a:cubicBezTo>
                  <a:cubicBezTo>
                    <a:pt x="3174" y="933"/>
                    <a:pt x="3157" y="926"/>
                    <a:pt x="3143" y="926"/>
                  </a:cubicBezTo>
                  <a:close/>
                  <a:moveTo>
                    <a:pt x="20369" y="1063"/>
                  </a:moveTo>
                  <a:cubicBezTo>
                    <a:pt x="20373" y="1083"/>
                    <a:pt x="20377" y="1092"/>
                    <a:pt x="20379" y="1092"/>
                  </a:cubicBezTo>
                  <a:cubicBezTo>
                    <a:pt x="20380" y="1092"/>
                    <a:pt x="20379" y="1082"/>
                    <a:pt x="20369" y="1063"/>
                  </a:cubicBezTo>
                  <a:close/>
                  <a:moveTo>
                    <a:pt x="8533" y="142"/>
                  </a:moveTo>
                  <a:cubicBezTo>
                    <a:pt x="8520" y="142"/>
                    <a:pt x="8516" y="172"/>
                    <a:pt x="8536" y="244"/>
                  </a:cubicBezTo>
                  <a:cubicBezTo>
                    <a:pt x="8536" y="357"/>
                    <a:pt x="8536" y="357"/>
                    <a:pt x="8471" y="357"/>
                  </a:cubicBezTo>
                  <a:cubicBezTo>
                    <a:pt x="8438" y="357"/>
                    <a:pt x="8398" y="357"/>
                    <a:pt x="8398" y="301"/>
                  </a:cubicBezTo>
                  <a:cubicBezTo>
                    <a:pt x="8398" y="236"/>
                    <a:pt x="8398" y="236"/>
                    <a:pt x="8333" y="236"/>
                  </a:cubicBezTo>
                  <a:cubicBezTo>
                    <a:pt x="8236" y="236"/>
                    <a:pt x="8130" y="414"/>
                    <a:pt x="8098" y="536"/>
                  </a:cubicBezTo>
                  <a:cubicBezTo>
                    <a:pt x="8098" y="593"/>
                    <a:pt x="8098" y="621"/>
                    <a:pt x="8094" y="621"/>
                  </a:cubicBezTo>
                  <a:cubicBezTo>
                    <a:pt x="8090" y="621"/>
                    <a:pt x="8082" y="593"/>
                    <a:pt x="8065" y="536"/>
                  </a:cubicBezTo>
                  <a:cubicBezTo>
                    <a:pt x="8065" y="471"/>
                    <a:pt x="8033" y="471"/>
                    <a:pt x="8000" y="471"/>
                  </a:cubicBezTo>
                  <a:cubicBezTo>
                    <a:pt x="8000" y="493"/>
                    <a:pt x="7996" y="500"/>
                    <a:pt x="7991" y="500"/>
                  </a:cubicBezTo>
                  <a:cubicBezTo>
                    <a:pt x="7982" y="500"/>
                    <a:pt x="7973" y="471"/>
                    <a:pt x="8000" y="471"/>
                  </a:cubicBezTo>
                  <a:cubicBezTo>
                    <a:pt x="8000" y="414"/>
                    <a:pt x="8033" y="414"/>
                    <a:pt x="8065" y="414"/>
                  </a:cubicBezTo>
                  <a:lnTo>
                    <a:pt x="8065" y="357"/>
                  </a:lnTo>
                  <a:cubicBezTo>
                    <a:pt x="8049" y="296"/>
                    <a:pt x="8032" y="265"/>
                    <a:pt x="8015" y="265"/>
                  </a:cubicBezTo>
                  <a:cubicBezTo>
                    <a:pt x="7998" y="265"/>
                    <a:pt x="7980" y="294"/>
                    <a:pt x="7960" y="349"/>
                  </a:cubicBezTo>
                  <a:cubicBezTo>
                    <a:pt x="7944" y="382"/>
                    <a:pt x="7936" y="398"/>
                    <a:pt x="7927" y="398"/>
                  </a:cubicBezTo>
                  <a:cubicBezTo>
                    <a:pt x="7919" y="398"/>
                    <a:pt x="7911" y="382"/>
                    <a:pt x="7895" y="349"/>
                  </a:cubicBezTo>
                  <a:cubicBezTo>
                    <a:pt x="7872" y="309"/>
                    <a:pt x="7849" y="266"/>
                    <a:pt x="7838" y="266"/>
                  </a:cubicBezTo>
                  <a:cubicBezTo>
                    <a:pt x="7833" y="266"/>
                    <a:pt x="7830" y="273"/>
                    <a:pt x="7830" y="293"/>
                  </a:cubicBezTo>
                  <a:cubicBezTo>
                    <a:pt x="7790" y="285"/>
                    <a:pt x="7749" y="268"/>
                    <a:pt x="7725" y="228"/>
                  </a:cubicBezTo>
                  <a:cubicBezTo>
                    <a:pt x="7660" y="228"/>
                    <a:pt x="7627" y="228"/>
                    <a:pt x="7627" y="285"/>
                  </a:cubicBezTo>
                  <a:cubicBezTo>
                    <a:pt x="7627" y="349"/>
                    <a:pt x="7595" y="349"/>
                    <a:pt x="7563" y="349"/>
                  </a:cubicBezTo>
                  <a:cubicBezTo>
                    <a:pt x="7522" y="349"/>
                    <a:pt x="7490" y="349"/>
                    <a:pt x="7490" y="406"/>
                  </a:cubicBezTo>
                  <a:cubicBezTo>
                    <a:pt x="7498" y="471"/>
                    <a:pt x="7449" y="520"/>
                    <a:pt x="7392" y="528"/>
                  </a:cubicBezTo>
                  <a:cubicBezTo>
                    <a:pt x="7366" y="551"/>
                    <a:pt x="7350" y="564"/>
                    <a:pt x="7338" y="564"/>
                  </a:cubicBezTo>
                  <a:cubicBezTo>
                    <a:pt x="7321" y="564"/>
                    <a:pt x="7311" y="535"/>
                    <a:pt x="7287" y="463"/>
                  </a:cubicBezTo>
                  <a:cubicBezTo>
                    <a:pt x="7287" y="406"/>
                    <a:pt x="7255" y="406"/>
                    <a:pt x="7222" y="406"/>
                  </a:cubicBezTo>
                  <a:cubicBezTo>
                    <a:pt x="7222" y="406"/>
                    <a:pt x="7190" y="406"/>
                    <a:pt x="7157" y="341"/>
                  </a:cubicBezTo>
                  <a:cubicBezTo>
                    <a:pt x="7148" y="325"/>
                    <a:pt x="7141" y="318"/>
                    <a:pt x="7136" y="318"/>
                  </a:cubicBezTo>
                  <a:cubicBezTo>
                    <a:pt x="7125" y="318"/>
                    <a:pt x="7125" y="358"/>
                    <a:pt x="7125" y="398"/>
                  </a:cubicBezTo>
                  <a:lnTo>
                    <a:pt x="7125" y="520"/>
                  </a:lnTo>
                  <a:cubicBezTo>
                    <a:pt x="7092" y="520"/>
                    <a:pt x="7052" y="398"/>
                    <a:pt x="7052" y="341"/>
                  </a:cubicBezTo>
                  <a:cubicBezTo>
                    <a:pt x="7036" y="280"/>
                    <a:pt x="7028" y="250"/>
                    <a:pt x="7023" y="250"/>
                  </a:cubicBezTo>
                  <a:cubicBezTo>
                    <a:pt x="7019" y="250"/>
                    <a:pt x="7019" y="280"/>
                    <a:pt x="7019" y="341"/>
                  </a:cubicBezTo>
                  <a:cubicBezTo>
                    <a:pt x="7019" y="381"/>
                    <a:pt x="7003" y="425"/>
                    <a:pt x="6971" y="425"/>
                  </a:cubicBezTo>
                  <a:cubicBezTo>
                    <a:pt x="6958" y="425"/>
                    <a:pt x="6941" y="417"/>
                    <a:pt x="6922" y="398"/>
                  </a:cubicBezTo>
                  <a:cubicBezTo>
                    <a:pt x="6857" y="398"/>
                    <a:pt x="6784" y="398"/>
                    <a:pt x="6784" y="341"/>
                  </a:cubicBezTo>
                  <a:cubicBezTo>
                    <a:pt x="6772" y="318"/>
                    <a:pt x="6761" y="310"/>
                    <a:pt x="6750" y="310"/>
                  </a:cubicBezTo>
                  <a:cubicBezTo>
                    <a:pt x="6733" y="310"/>
                    <a:pt x="6719" y="333"/>
                    <a:pt x="6719" y="333"/>
                  </a:cubicBezTo>
                  <a:cubicBezTo>
                    <a:pt x="6703" y="366"/>
                    <a:pt x="6687" y="382"/>
                    <a:pt x="6662" y="382"/>
                  </a:cubicBezTo>
                  <a:cubicBezTo>
                    <a:pt x="6636" y="382"/>
                    <a:pt x="6602" y="366"/>
                    <a:pt x="6549" y="333"/>
                  </a:cubicBezTo>
                  <a:cubicBezTo>
                    <a:pt x="6468" y="272"/>
                    <a:pt x="6428" y="242"/>
                    <a:pt x="6407" y="242"/>
                  </a:cubicBezTo>
                  <a:cubicBezTo>
                    <a:pt x="6387" y="242"/>
                    <a:pt x="6387" y="272"/>
                    <a:pt x="6387" y="333"/>
                  </a:cubicBezTo>
                  <a:cubicBezTo>
                    <a:pt x="6387" y="366"/>
                    <a:pt x="6387" y="402"/>
                    <a:pt x="6379" y="402"/>
                  </a:cubicBezTo>
                  <a:cubicBezTo>
                    <a:pt x="6373" y="402"/>
                    <a:pt x="6363" y="384"/>
                    <a:pt x="6346" y="333"/>
                  </a:cubicBezTo>
                  <a:cubicBezTo>
                    <a:pt x="6337" y="314"/>
                    <a:pt x="6327" y="306"/>
                    <a:pt x="6317" y="306"/>
                  </a:cubicBezTo>
                  <a:cubicBezTo>
                    <a:pt x="6292" y="306"/>
                    <a:pt x="6262" y="350"/>
                    <a:pt x="6217" y="390"/>
                  </a:cubicBezTo>
                  <a:cubicBezTo>
                    <a:pt x="6184" y="463"/>
                    <a:pt x="6176" y="544"/>
                    <a:pt x="6184" y="625"/>
                  </a:cubicBezTo>
                  <a:cubicBezTo>
                    <a:pt x="6184" y="697"/>
                    <a:pt x="6184" y="727"/>
                    <a:pt x="6169" y="727"/>
                  </a:cubicBezTo>
                  <a:cubicBezTo>
                    <a:pt x="6159" y="727"/>
                    <a:pt x="6141" y="713"/>
                    <a:pt x="6111" y="690"/>
                  </a:cubicBezTo>
                  <a:cubicBezTo>
                    <a:pt x="6079" y="690"/>
                    <a:pt x="6046" y="625"/>
                    <a:pt x="6046" y="568"/>
                  </a:cubicBezTo>
                  <a:cubicBezTo>
                    <a:pt x="6046" y="512"/>
                    <a:pt x="6079" y="512"/>
                    <a:pt x="6079" y="512"/>
                  </a:cubicBezTo>
                  <a:lnTo>
                    <a:pt x="6111" y="512"/>
                  </a:lnTo>
                  <a:cubicBezTo>
                    <a:pt x="6111" y="447"/>
                    <a:pt x="6111" y="390"/>
                    <a:pt x="6046" y="390"/>
                  </a:cubicBezTo>
                  <a:cubicBezTo>
                    <a:pt x="6030" y="357"/>
                    <a:pt x="6014" y="341"/>
                    <a:pt x="6002" y="341"/>
                  </a:cubicBezTo>
                  <a:cubicBezTo>
                    <a:pt x="5990" y="341"/>
                    <a:pt x="5982" y="357"/>
                    <a:pt x="5982" y="390"/>
                  </a:cubicBezTo>
                  <a:cubicBezTo>
                    <a:pt x="5949" y="325"/>
                    <a:pt x="5876" y="325"/>
                    <a:pt x="5811" y="325"/>
                  </a:cubicBezTo>
                  <a:cubicBezTo>
                    <a:pt x="5746" y="325"/>
                    <a:pt x="5641" y="325"/>
                    <a:pt x="5609" y="260"/>
                  </a:cubicBezTo>
                  <a:cubicBezTo>
                    <a:pt x="5544" y="260"/>
                    <a:pt x="5511" y="260"/>
                    <a:pt x="5511" y="317"/>
                  </a:cubicBezTo>
                  <a:cubicBezTo>
                    <a:pt x="5511" y="389"/>
                    <a:pt x="5500" y="419"/>
                    <a:pt x="5491" y="419"/>
                  </a:cubicBezTo>
                  <a:cubicBezTo>
                    <a:pt x="5484" y="419"/>
                    <a:pt x="5479" y="405"/>
                    <a:pt x="5479" y="382"/>
                  </a:cubicBezTo>
                  <a:cubicBezTo>
                    <a:pt x="5459" y="306"/>
                    <a:pt x="5280" y="252"/>
                    <a:pt x="5141" y="252"/>
                  </a:cubicBezTo>
                  <a:cubicBezTo>
                    <a:pt x="5058" y="252"/>
                    <a:pt x="4988" y="271"/>
                    <a:pt x="4976" y="317"/>
                  </a:cubicBezTo>
                  <a:lnTo>
                    <a:pt x="4903" y="309"/>
                  </a:lnTo>
                  <a:cubicBezTo>
                    <a:pt x="4871" y="280"/>
                    <a:pt x="4804" y="266"/>
                    <a:pt x="4741" y="266"/>
                  </a:cubicBezTo>
                  <a:cubicBezTo>
                    <a:pt x="4678" y="266"/>
                    <a:pt x="4620" y="280"/>
                    <a:pt x="4603" y="309"/>
                  </a:cubicBezTo>
                  <a:lnTo>
                    <a:pt x="4498" y="309"/>
                  </a:lnTo>
                  <a:cubicBezTo>
                    <a:pt x="4465" y="276"/>
                    <a:pt x="4441" y="260"/>
                    <a:pt x="4421" y="260"/>
                  </a:cubicBezTo>
                  <a:cubicBezTo>
                    <a:pt x="4401" y="260"/>
                    <a:pt x="4384" y="276"/>
                    <a:pt x="4368" y="309"/>
                  </a:cubicBezTo>
                  <a:cubicBezTo>
                    <a:pt x="4345" y="349"/>
                    <a:pt x="4339" y="389"/>
                    <a:pt x="4337" y="389"/>
                  </a:cubicBezTo>
                  <a:cubicBezTo>
                    <a:pt x="4336" y="389"/>
                    <a:pt x="4336" y="382"/>
                    <a:pt x="4336" y="366"/>
                  </a:cubicBezTo>
                  <a:cubicBezTo>
                    <a:pt x="4336" y="309"/>
                    <a:pt x="4263" y="301"/>
                    <a:pt x="4133" y="301"/>
                  </a:cubicBezTo>
                  <a:cubicBezTo>
                    <a:pt x="3995" y="301"/>
                    <a:pt x="3995" y="301"/>
                    <a:pt x="4028" y="357"/>
                  </a:cubicBezTo>
                  <a:cubicBezTo>
                    <a:pt x="3989" y="377"/>
                    <a:pt x="3962" y="385"/>
                    <a:pt x="3943" y="385"/>
                  </a:cubicBezTo>
                  <a:cubicBezTo>
                    <a:pt x="3898" y="385"/>
                    <a:pt x="3898" y="341"/>
                    <a:pt x="3898" y="301"/>
                  </a:cubicBezTo>
                  <a:cubicBezTo>
                    <a:pt x="3913" y="246"/>
                    <a:pt x="3907" y="216"/>
                    <a:pt x="3894" y="216"/>
                  </a:cubicBezTo>
                  <a:cubicBezTo>
                    <a:pt x="3878" y="216"/>
                    <a:pt x="3851" y="260"/>
                    <a:pt x="3833" y="357"/>
                  </a:cubicBezTo>
                  <a:cubicBezTo>
                    <a:pt x="3810" y="428"/>
                    <a:pt x="3778" y="457"/>
                    <a:pt x="3756" y="457"/>
                  </a:cubicBezTo>
                  <a:cubicBezTo>
                    <a:pt x="3739" y="457"/>
                    <a:pt x="3728" y="442"/>
                    <a:pt x="3728" y="414"/>
                  </a:cubicBezTo>
                  <a:cubicBezTo>
                    <a:pt x="3728" y="357"/>
                    <a:pt x="3760" y="357"/>
                    <a:pt x="3793" y="357"/>
                  </a:cubicBezTo>
                  <a:lnTo>
                    <a:pt x="3793" y="236"/>
                  </a:lnTo>
                  <a:cubicBezTo>
                    <a:pt x="3760" y="236"/>
                    <a:pt x="3760" y="236"/>
                    <a:pt x="3728" y="301"/>
                  </a:cubicBezTo>
                  <a:cubicBezTo>
                    <a:pt x="3728" y="301"/>
                    <a:pt x="3695" y="301"/>
                    <a:pt x="3663" y="357"/>
                  </a:cubicBezTo>
                  <a:cubicBezTo>
                    <a:pt x="3630" y="414"/>
                    <a:pt x="3630" y="479"/>
                    <a:pt x="3663" y="536"/>
                  </a:cubicBezTo>
                  <a:cubicBezTo>
                    <a:pt x="3695" y="593"/>
                    <a:pt x="3663" y="593"/>
                    <a:pt x="3622" y="593"/>
                  </a:cubicBezTo>
                  <a:cubicBezTo>
                    <a:pt x="3566" y="552"/>
                    <a:pt x="3557" y="471"/>
                    <a:pt x="3590" y="414"/>
                  </a:cubicBezTo>
                  <a:cubicBezTo>
                    <a:pt x="3630" y="414"/>
                    <a:pt x="3630" y="357"/>
                    <a:pt x="3630" y="293"/>
                  </a:cubicBezTo>
                  <a:cubicBezTo>
                    <a:pt x="3630" y="282"/>
                    <a:pt x="3625" y="278"/>
                    <a:pt x="3615" y="278"/>
                  </a:cubicBezTo>
                  <a:cubicBezTo>
                    <a:pt x="3573" y="278"/>
                    <a:pt x="3454" y="372"/>
                    <a:pt x="3428" y="471"/>
                  </a:cubicBezTo>
                  <a:lnTo>
                    <a:pt x="3428" y="414"/>
                  </a:lnTo>
                  <a:cubicBezTo>
                    <a:pt x="3428" y="349"/>
                    <a:pt x="3355" y="349"/>
                    <a:pt x="3290" y="349"/>
                  </a:cubicBezTo>
                  <a:cubicBezTo>
                    <a:pt x="3225" y="349"/>
                    <a:pt x="3193" y="349"/>
                    <a:pt x="3193" y="406"/>
                  </a:cubicBezTo>
                  <a:cubicBezTo>
                    <a:pt x="3193" y="471"/>
                    <a:pt x="3193" y="528"/>
                    <a:pt x="3152" y="528"/>
                  </a:cubicBezTo>
                  <a:cubicBezTo>
                    <a:pt x="3193" y="528"/>
                    <a:pt x="3184" y="593"/>
                    <a:pt x="3184" y="649"/>
                  </a:cubicBezTo>
                  <a:cubicBezTo>
                    <a:pt x="3152" y="609"/>
                    <a:pt x="3120" y="568"/>
                    <a:pt x="3087" y="528"/>
                  </a:cubicBezTo>
                  <a:cubicBezTo>
                    <a:pt x="3047" y="414"/>
                    <a:pt x="2941" y="341"/>
                    <a:pt x="2820" y="341"/>
                  </a:cubicBezTo>
                  <a:cubicBezTo>
                    <a:pt x="2755" y="341"/>
                    <a:pt x="2649" y="341"/>
                    <a:pt x="2617" y="285"/>
                  </a:cubicBezTo>
                  <a:cubicBezTo>
                    <a:pt x="2552" y="285"/>
                    <a:pt x="2520" y="285"/>
                    <a:pt x="2520" y="341"/>
                  </a:cubicBezTo>
                  <a:lnTo>
                    <a:pt x="2447" y="341"/>
                  </a:lnTo>
                  <a:cubicBezTo>
                    <a:pt x="2430" y="309"/>
                    <a:pt x="2406" y="293"/>
                    <a:pt x="2386" y="293"/>
                  </a:cubicBezTo>
                  <a:cubicBezTo>
                    <a:pt x="2366" y="293"/>
                    <a:pt x="2349" y="309"/>
                    <a:pt x="2349" y="341"/>
                  </a:cubicBezTo>
                  <a:cubicBezTo>
                    <a:pt x="2339" y="360"/>
                    <a:pt x="2328" y="366"/>
                    <a:pt x="2318" y="366"/>
                  </a:cubicBezTo>
                  <a:cubicBezTo>
                    <a:pt x="2296" y="366"/>
                    <a:pt x="2274" y="339"/>
                    <a:pt x="2252" y="333"/>
                  </a:cubicBezTo>
                  <a:cubicBezTo>
                    <a:pt x="2220" y="283"/>
                    <a:pt x="2202" y="255"/>
                    <a:pt x="2194" y="255"/>
                  </a:cubicBezTo>
                  <a:cubicBezTo>
                    <a:pt x="2185" y="255"/>
                    <a:pt x="2193" y="299"/>
                    <a:pt x="2212" y="398"/>
                  </a:cubicBezTo>
                  <a:cubicBezTo>
                    <a:pt x="2220" y="455"/>
                    <a:pt x="2260" y="503"/>
                    <a:pt x="2317" y="520"/>
                  </a:cubicBezTo>
                  <a:lnTo>
                    <a:pt x="2414" y="520"/>
                  </a:lnTo>
                  <a:lnTo>
                    <a:pt x="2317" y="576"/>
                  </a:lnTo>
                  <a:cubicBezTo>
                    <a:pt x="2260" y="593"/>
                    <a:pt x="2220" y="641"/>
                    <a:pt x="2212" y="698"/>
                  </a:cubicBezTo>
                  <a:cubicBezTo>
                    <a:pt x="2212" y="698"/>
                    <a:pt x="2212" y="755"/>
                    <a:pt x="2179" y="755"/>
                  </a:cubicBezTo>
                  <a:lnTo>
                    <a:pt x="2179" y="633"/>
                  </a:lnTo>
                  <a:cubicBezTo>
                    <a:pt x="2203" y="576"/>
                    <a:pt x="2220" y="520"/>
                    <a:pt x="2212" y="455"/>
                  </a:cubicBezTo>
                  <a:cubicBezTo>
                    <a:pt x="2192" y="380"/>
                    <a:pt x="2148" y="330"/>
                    <a:pt x="2116" y="330"/>
                  </a:cubicBezTo>
                  <a:cubicBezTo>
                    <a:pt x="2097" y="330"/>
                    <a:pt x="2082" y="351"/>
                    <a:pt x="2082" y="398"/>
                  </a:cubicBezTo>
                  <a:cubicBezTo>
                    <a:pt x="2049" y="398"/>
                    <a:pt x="2049" y="398"/>
                    <a:pt x="2009" y="333"/>
                  </a:cubicBezTo>
                  <a:cubicBezTo>
                    <a:pt x="2009" y="310"/>
                    <a:pt x="2003" y="296"/>
                    <a:pt x="1994" y="296"/>
                  </a:cubicBezTo>
                  <a:cubicBezTo>
                    <a:pt x="1982" y="296"/>
                    <a:pt x="1963" y="323"/>
                    <a:pt x="1944" y="390"/>
                  </a:cubicBezTo>
                  <a:cubicBezTo>
                    <a:pt x="1928" y="451"/>
                    <a:pt x="1912" y="481"/>
                    <a:pt x="1895" y="481"/>
                  </a:cubicBezTo>
                  <a:cubicBezTo>
                    <a:pt x="1879" y="481"/>
                    <a:pt x="1863" y="451"/>
                    <a:pt x="1847" y="390"/>
                  </a:cubicBezTo>
                  <a:cubicBezTo>
                    <a:pt x="1803" y="318"/>
                    <a:pt x="1740" y="288"/>
                    <a:pt x="1696" y="288"/>
                  </a:cubicBezTo>
                  <a:cubicBezTo>
                    <a:pt x="1665" y="288"/>
                    <a:pt x="1644" y="302"/>
                    <a:pt x="1644" y="325"/>
                  </a:cubicBezTo>
                  <a:cubicBezTo>
                    <a:pt x="1644" y="397"/>
                    <a:pt x="1607" y="427"/>
                    <a:pt x="1570" y="427"/>
                  </a:cubicBezTo>
                  <a:cubicBezTo>
                    <a:pt x="1544" y="427"/>
                    <a:pt x="1519" y="413"/>
                    <a:pt x="1506" y="390"/>
                  </a:cubicBezTo>
                  <a:cubicBezTo>
                    <a:pt x="1489" y="356"/>
                    <a:pt x="1473" y="340"/>
                    <a:pt x="1456" y="340"/>
                  </a:cubicBezTo>
                  <a:cubicBezTo>
                    <a:pt x="1440" y="340"/>
                    <a:pt x="1425" y="354"/>
                    <a:pt x="1409" y="382"/>
                  </a:cubicBezTo>
                  <a:cubicBezTo>
                    <a:pt x="1409" y="342"/>
                    <a:pt x="1393" y="302"/>
                    <a:pt x="1372" y="302"/>
                  </a:cubicBezTo>
                  <a:cubicBezTo>
                    <a:pt x="1363" y="302"/>
                    <a:pt x="1353" y="308"/>
                    <a:pt x="1344" y="325"/>
                  </a:cubicBezTo>
                  <a:cubicBezTo>
                    <a:pt x="1344" y="325"/>
                    <a:pt x="1303" y="325"/>
                    <a:pt x="1344" y="382"/>
                  </a:cubicBezTo>
                  <a:lnTo>
                    <a:pt x="1271" y="503"/>
                  </a:lnTo>
                  <a:cubicBezTo>
                    <a:pt x="1303" y="503"/>
                    <a:pt x="1303" y="560"/>
                    <a:pt x="1303" y="625"/>
                  </a:cubicBezTo>
                  <a:cubicBezTo>
                    <a:pt x="1303" y="639"/>
                    <a:pt x="1296" y="646"/>
                    <a:pt x="1283" y="646"/>
                  </a:cubicBezTo>
                  <a:cubicBezTo>
                    <a:pt x="1244" y="646"/>
                    <a:pt x="1158" y="579"/>
                    <a:pt x="1109" y="439"/>
                  </a:cubicBezTo>
                  <a:lnTo>
                    <a:pt x="1036" y="317"/>
                  </a:lnTo>
                  <a:lnTo>
                    <a:pt x="1036" y="439"/>
                  </a:lnTo>
                  <a:cubicBezTo>
                    <a:pt x="1003" y="439"/>
                    <a:pt x="971" y="439"/>
                    <a:pt x="971" y="382"/>
                  </a:cubicBezTo>
                  <a:cubicBezTo>
                    <a:pt x="971" y="317"/>
                    <a:pt x="971" y="317"/>
                    <a:pt x="939" y="317"/>
                  </a:cubicBezTo>
                  <a:cubicBezTo>
                    <a:pt x="939" y="317"/>
                    <a:pt x="906" y="317"/>
                    <a:pt x="906" y="382"/>
                  </a:cubicBezTo>
                  <a:cubicBezTo>
                    <a:pt x="906" y="448"/>
                    <a:pt x="906" y="476"/>
                    <a:pt x="900" y="476"/>
                  </a:cubicBezTo>
                  <a:cubicBezTo>
                    <a:pt x="895" y="476"/>
                    <a:pt x="887" y="462"/>
                    <a:pt x="874" y="439"/>
                  </a:cubicBezTo>
                  <a:cubicBezTo>
                    <a:pt x="853" y="378"/>
                    <a:pt x="835" y="347"/>
                    <a:pt x="818" y="347"/>
                  </a:cubicBezTo>
                  <a:cubicBezTo>
                    <a:pt x="801" y="347"/>
                    <a:pt x="785" y="378"/>
                    <a:pt x="768" y="439"/>
                  </a:cubicBezTo>
                  <a:cubicBezTo>
                    <a:pt x="768" y="495"/>
                    <a:pt x="768" y="524"/>
                    <a:pt x="764" y="524"/>
                  </a:cubicBezTo>
                  <a:cubicBezTo>
                    <a:pt x="760" y="524"/>
                    <a:pt x="752" y="495"/>
                    <a:pt x="736" y="439"/>
                  </a:cubicBezTo>
                  <a:cubicBezTo>
                    <a:pt x="736" y="374"/>
                    <a:pt x="703" y="317"/>
                    <a:pt x="671" y="317"/>
                  </a:cubicBezTo>
                  <a:lnTo>
                    <a:pt x="671" y="374"/>
                  </a:lnTo>
                  <a:cubicBezTo>
                    <a:pt x="671" y="446"/>
                    <a:pt x="660" y="475"/>
                    <a:pt x="642" y="475"/>
                  </a:cubicBezTo>
                  <a:cubicBezTo>
                    <a:pt x="630" y="475"/>
                    <a:pt x="615" y="462"/>
                    <a:pt x="598" y="439"/>
                  </a:cubicBezTo>
                  <a:cubicBezTo>
                    <a:pt x="598" y="405"/>
                    <a:pt x="589" y="389"/>
                    <a:pt x="572" y="389"/>
                  </a:cubicBezTo>
                  <a:cubicBezTo>
                    <a:pt x="556" y="389"/>
                    <a:pt x="532" y="403"/>
                    <a:pt x="501" y="430"/>
                  </a:cubicBezTo>
                  <a:cubicBezTo>
                    <a:pt x="436" y="430"/>
                    <a:pt x="403" y="430"/>
                    <a:pt x="403" y="374"/>
                  </a:cubicBezTo>
                  <a:cubicBezTo>
                    <a:pt x="403" y="313"/>
                    <a:pt x="403" y="282"/>
                    <a:pt x="399" y="282"/>
                  </a:cubicBezTo>
                  <a:cubicBezTo>
                    <a:pt x="395" y="282"/>
                    <a:pt x="387" y="313"/>
                    <a:pt x="371" y="374"/>
                  </a:cubicBezTo>
                  <a:cubicBezTo>
                    <a:pt x="351" y="402"/>
                    <a:pt x="341" y="416"/>
                    <a:pt x="327" y="416"/>
                  </a:cubicBezTo>
                  <a:cubicBezTo>
                    <a:pt x="314" y="416"/>
                    <a:pt x="298" y="402"/>
                    <a:pt x="266" y="374"/>
                  </a:cubicBezTo>
                  <a:cubicBezTo>
                    <a:pt x="249" y="341"/>
                    <a:pt x="241" y="325"/>
                    <a:pt x="233" y="325"/>
                  </a:cubicBezTo>
                  <a:cubicBezTo>
                    <a:pt x="225" y="325"/>
                    <a:pt x="217" y="341"/>
                    <a:pt x="201" y="374"/>
                  </a:cubicBezTo>
                  <a:cubicBezTo>
                    <a:pt x="201" y="487"/>
                    <a:pt x="201" y="552"/>
                    <a:pt x="233" y="552"/>
                  </a:cubicBezTo>
                  <a:cubicBezTo>
                    <a:pt x="266" y="552"/>
                    <a:pt x="266" y="552"/>
                    <a:pt x="266" y="609"/>
                  </a:cubicBezTo>
                  <a:lnTo>
                    <a:pt x="201" y="609"/>
                  </a:lnTo>
                  <a:cubicBezTo>
                    <a:pt x="144" y="609"/>
                    <a:pt x="95" y="625"/>
                    <a:pt x="63" y="666"/>
                  </a:cubicBezTo>
                  <a:cubicBezTo>
                    <a:pt x="11" y="717"/>
                    <a:pt x="1" y="806"/>
                    <a:pt x="36" y="806"/>
                  </a:cubicBezTo>
                  <a:cubicBezTo>
                    <a:pt x="45" y="806"/>
                    <a:pt x="56" y="800"/>
                    <a:pt x="71" y="787"/>
                  </a:cubicBezTo>
                  <a:lnTo>
                    <a:pt x="103" y="852"/>
                  </a:lnTo>
                  <a:cubicBezTo>
                    <a:pt x="103" y="941"/>
                    <a:pt x="120" y="986"/>
                    <a:pt x="136" y="986"/>
                  </a:cubicBezTo>
                  <a:cubicBezTo>
                    <a:pt x="152" y="986"/>
                    <a:pt x="168" y="941"/>
                    <a:pt x="168" y="852"/>
                  </a:cubicBezTo>
                  <a:cubicBezTo>
                    <a:pt x="168" y="754"/>
                    <a:pt x="168" y="710"/>
                    <a:pt x="174" y="710"/>
                  </a:cubicBezTo>
                  <a:cubicBezTo>
                    <a:pt x="178" y="710"/>
                    <a:pt x="186" y="740"/>
                    <a:pt x="201" y="795"/>
                  </a:cubicBezTo>
                  <a:cubicBezTo>
                    <a:pt x="201" y="909"/>
                    <a:pt x="233" y="909"/>
                    <a:pt x="266" y="917"/>
                  </a:cubicBezTo>
                  <a:cubicBezTo>
                    <a:pt x="306" y="917"/>
                    <a:pt x="306" y="917"/>
                    <a:pt x="306" y="974"/>
                  </a:cubicBezTo>
                  <a:cubicBezTo>
                    <a:pt x="306" y="1039"/>
                    <a:pt x="339" y="1095"/>
                    <a:pt x="371" y="1095"/>
                  </a:cubicBezTo>
                  <a:cubicBezTo>
                    <a:pt x="403" y="1095"/>
                    <a:pt x="403" y="1095"/>
                    <a:pt x="403" y="1039"/>
                  </a:cubicBezTo>
                  <a:cubicBezTo>
                    <a:pt x="390" y="1011"/>
                    <a:pt x="393" y="995"/>
                    <a:pt x="405" y="995"/>
                  </a:cubicBezTo>
                  <a:cubicBezTo>
                    <a:pt x="420" y="995"/>
                    <a:pt x="450" y="1025"/>
                    <a:pt x="468" y="1095"/>
                  </a:cubicBezTo>
                  <a:cubicBezTo>
                    <a:pt x="482" y="1119"/>
                    <a:pt x="490" y="1133"/>
                    <a:pt x="494" y="1133"/>
                  </a:cubicBezTo>
                  <a:cubicBezTo>
                    <a:pt x="501" y="1133"/>
                    <a:pt x="501" y="1105"/>
                    <a:pt x="501" y="1039"/>
                  </a:cubicBezTo>
                  <a:cubicBezTo>
                    <a:pt x="501" y="978"/>
                    <a:pt x="519" y="947"/>
                    <a:pt x="541" y="947"/>
                  </a:cubicBezTo>
                  <a:cubicBezTo>
                    <a:pt x="564" y="947"/>
                    <a:pt x="590" y="978"/>
                    <a:pt x="606" y="1039"/>
                  </a:cubicBezTo>
                  <a:lnTo>
                    <a:pt x="671" y="1039"/>
                  </a:lnTo>
                  <a:cubicBezTo>
                    <a:pt x="703" y="1039"/>
                    <a:pt x="703" y="982"/>
                    <a:pt x="703" y="917"/>
                  </a:cubicBezTo>
                  <a:cubicBezTo>
                    <a:pt x="703" y="850"/>
                    <a:pt x="703" y="823"/>
                    <a:pt x="710" y="823"/>
                  </a:cubicBezTo>
                  <a:cubicBezTo>
                    <a:pt x="715" y="823"/>
                    <a:pt x="722" y="837"/>
                    <a:pt x="736" y="860"/>
                  </a:cubicBezTo>
                  <a:cubicBezTo>
                    <a:pt x="760" y="901"/>
                    <a:pt x="768" y="941"/>
                    <a:pt x="776" y="982"/>
                  </a:cubicBezTo>
                  <a:cubicBezTo>
                    <a:pt x="776" y="1039"/>
                    <a:pt x="809" y="1039"/>
                    <a:pt x="841" y="1039"/>
                  </a:cubicBezTo>
                  <a:cubicBezTo>
                    <a:pt x="874" y="1039"/>
                    <a:pt x="939" y="1039"/>
                    <a:pt x="939" y="982"/>
                  </a:cubicBezTo>
                  <a:lnTo>
                    <a:pt x="939" y="1039"/>
                  </a:lnTo>
                  <a:cubicBezTo>
                    <a:pt x="960" y="1039"/>
                    <a:pt x="967" y="1067"/>
                    <a:pt x="970" y="1067"/>
                  </a:cubicBezTo>
                  <a:cubicBezTo>
                    <a:pt x="971" y="1067"/>
                    <a:pt x="971" y="1060"/>
                    <a:pt x="971" y="1039"/>
                  </a:cubicBezTo>
                  <a:cubicBezTo>
                    <a:pt x="971" y="1039"/>
                    <a:pt x="1012" y="1039"/>
                    <a:pt x="1076" y="1103"/>
                  </a:cubicBezTo>
                  <a:cubicBezTo>
                    <a:pt x="1088" y="1114"/>
                    <a:pt x="1101" y="1118"/>
                    <a:pt x="1114" y="1118"/>
                  </a:cubicBezTo>
                  <a:cubicBezTo>
                    <a:pt x="1173" y="1118"/>
                    <a:pt x="1227" y="1024"/>
                    <a:pt x="1141" y="925"/>
                  </a:cubicBezTo>
                  <a:lnTo>
                    <a:pt x="1174" y="925"/>
                  </a:lnTo>
                  <a:cubicBezTo>
                    <a:pt x="1214" y="925"/>
                    <a:pt x="1214" y="868"/>
                    <a:pt x="1214" y="868"/>
                  </a:cubicBezTo>
                  <a:cubicBezTo>
                    <a:pt x="1214" y="803"/>
                    <a:pt x="1247" y="803"/>
                    <a:pt x="1279" y="803"/>
                  </a:cubicBezTo>
                  <a:lnTo>
                    <a:pt x="1279" y="925"/>
                  </a:lnTo>
                  <a:cubicBezTo>
                    <a:pt x="1260" y="1030"/>
                    <a:pt x="1275" y="1096"/>
                    <a:pt x="1296" y="1096"/>
                  </a:cubicBezTo>
                  <a:cubicBezTo>
                    <a:pt x="1312" y="1096"/>
                    <a:pt x="1331" y="1063"/>
                    <a:pt x="1344" y="990"/>
                  </a:cubicBezTo>
                  <a:lnTo>
                    <a:pt x="1344" y="1047"/>
                  </a:lnTo>
                  <a:cubicBezTo>
                    <a:pt x="1344" y="1075"/>
                    <a:pt x="1352" y="1089"/>
                    <a:pt x="1369" y="1089"/>
                  </a:cubicBezTo>
                  <a:cubicBezTo>
                    <a:pt x="1387" y="1089"/>
                    <a:pt x="1413" y="1075"/>
                    <a:pt x="1449" y="1047"/>
                  </a:cubicBezTo>
                  <a:cubicBezTo>
                    <a:pt x="1482" y="1047"/>
                    <a:pt x="1514" y="933"/>
                    <a:pt x="1514" y="868"/>
                  </a:cubicBezTo>
                  <a:cubicBezTo>
                    <a:pt x="1514" y="812"/>
                    <a:pt x="1547" y="812"/>
                    <a:pt x="1547" y="812"/>
                  </a:cubicBezTo>
                  <a:cubicBezTo>
                    <a:pt x="1579" y="812"/>
                    <a:pt x="1579" y="812"/>
                    <a:pt x="1579" y="868"/>
                  </a:cubicBezTo>
                  <a:cubicBezTo>
                    <a:pt x="1579" y="929"/>
                    <a:pt x="1595" y="959"/>
                    <a:pt x="1617" y="959"/>
                  </a:cubicBezTo>
                  <a:cubicBezTo>
                    <a:pt x="1638" y="959"/>
                    <a:pt x="1664" y="929"/>
                    <a:pt x="1685" y="868"/>
                  </a:cubicBezTo>
                  <a:lnTo>
                    <a:pt x="1685" y="933"/>
                  </a:lnTo>
                  <a:cubicBezTo>
                    <a:pt x="1685" y="973"/>
                    <a:pt x="1701" y="1017"/>
                    <a:pt x="1769" y="1017"/>
                  </a:cubicBezTo>
                  <a:cubicBezTo>
                    <a:pt x="1798" y="1017"/>
                    <a:pt x="1837" y="1009"/>
                    <a:pt x="1887" y="990"/>
                  </a:cubicBezTo>
                  <a:cubicBezTo>
                    <a:pt x="2017" y="998"/>
                    <a:pt x="2122" y="998"/>
                    <a:pt x="2114" y="1055"/>
                  </a:cubicBezTo>
                  <a:cubicBezTo>
                    <a:pt x="2114" y="1067"/>
                    <a:pt x="2119" y="1073"/>
                    <a:pt x="2128" y="1073"/>
                  </a:cubicBezTo>
                  <a:cubicBezTo>
                    <a:pt x="2165" y="1073"/>
                    <a:pt x="2265" y="975"/>
                    <a:pt x="2317" y="876"/>
                  </a:cubicBezTo>
                  <a:cubicBezTo>
                    <a:pt x="2317" y="941"/>
                    <a:pt x="2357" y="941"/>
                    <a:pt x="2422" y="941"/>
                  </a:cubicBezTo>
                  <a:cubicBezTo>
                    <a:pt x="2520" y="941"/>
                    <a:pt x="2520" y="941"/>
                    <a:pt x="2520" y="998"/>
                  </a:cubicBezTo>
                  <a:cubicBezTo>
                    <a:pt x="2503" y="1059"/>
                    <a:pt x="2495" y="1089"/>
                    <a:pt x="2499" y="1089"/>
                  </a:cubicBezTo>
                  <a:cubicBezTo>
                    <a:pt x="2503" y="1089"/>
                    <a:pt x="2520" y="1059"/>
                    <a:pt x="2552" y="998"/>
                  </a:cubicBezTo>
                  <a:cubicBezTo>
                    <a:pt x="2567" y="955"/>
                    <a:pt x="2591" y="937"/>
                    <a:pt x="2614" y="937"/>
                  </a:cubicBezTo>
                  <a:cubicBezTo>
                    <a:pt x="2652" y="937"/>
                    <a:pt x="2690" y="987"/>
                    <a:pt x="2690" y="1063"/>
                  </a:cubicBezTo>
                  <a:cubicBezTo>
                    <a:pt x="2690" y="1120"/>
                    <a:pt x="2722" y="1120"/>
                    <a:pt x="2787" y="1128"/>
                  </a:cubicBezTo>
                  <a:cubicBezTo>
                    <a:pt x="2828" y="1063"/>
                    <a:pt x="2893" y="1063"/>
                    <a:pt x="2957" y="1063"/>
                  </a:cubicBezTo>
                  <a:cubicBezTo>
                    <a:pt x="2979" y="1065"/>
                    <a:pt x="2996" y="1066"/>
                    <a:pt x="3010" y="1066"/>
                  </a:cubicBezTo>
                  <a:cubicBezTo>
                    <a:pt x="3063" y="1066"/>
                    <a:pt x="3063" y="1046"/>
                    <a:pt x="3063" y="949"/>
                  </a:cubicBezTo>
                  <a:cubicBezTo>
                    <a:pt x="3063" y="828"/>
                    <a:pt x="3095" y="828"/>
                    <a:pt x="3160" y="828"/>
                  </a:cubicBezTo>
                  <a:cubicBezTo>
                    <a:pt x="3193" y="828"/>
                    <a:pt x="3225" y="828"/>
                    <a:pt x="3225" y="893"/>
                  </a:cubicBezTo>
                  <a:cubicBezTo>
                    <a:pt x="3225" y="893"/>
                    <a:pt x="3257" y="949"/>
                    <a:pt x="3298" y="949"/>
                  </a:cubicBezTo>
                  <a:cubicBezTo>
                    <a:pt x="3330" y="949"/>
                    <a:pt x="3363" y="949"/>
                    <a:pt x="3363" y="1014"/>
                  </a:cubicBezTo>
                  <a:cubicBezTo>
                    <a:pt x="3379" y="1047"/>
                    <a:pt x="3420" y="1071"/>
                    <a:pt x="3460" y="1071"/>
                  </a:cubicBezTo>
                  <a:cubicBezTo>
                    <a:pt x="3533" y="1071"/>
                    <a:pt x="3598" y="1079"/>
                    <a:pt x="3598" y="1136"/>
                  </a:cubicBezTo>
                  <a:cubicBezTo>
                    <a:pt x="3630" y="1136"/>
                    <a:pt x="3630" y="1136"/>
                    <a:pt x="3630" y="1079"/>
                  </a:cubicBezTo>
                  <a:cubicBezTo>
                    <a:pt x="3630" y="1033"/>
                    <a:pt x="3647" y="991"/>
                    <a:pt x="3706" y="991"/>
                  </a:cubicBezTo>
                  <a:cubicBezTo>
                    <a:pt x="3730" y="991"/>
                    <a:pt x="3761" y="998"/>
                    <a:pt x="3801" y="1014"/>
                  </a:cubicBezTo>
                  <a:cubicBezTo>
                    <a:pt x="3818" y="1016"/>
                    <a:pt x="3837" y="1018"/>
                    <a:pt x="3856" y="1018"/>
                  </a:cubicBezTo>
                  <a:cubicBezTo>
                    <a:pt x="3910" y="1018"/>
                    <a:pt x="3963" y="1005"/>
                    <a:pt x="3963" y="957"/>
                  </a:cubicBezTo>
                  <a:cubicBezTo>
                    <a:pt x="4003" y="957"/>
                    <a:pt x="4003" y="957"/>
                    <a:pt x="4003" y="1022"/>
                  </a:cubicBezTo>
                  <a:cubicBezTo>
                    <a:pt x="4003" y="1083"/>
                    <a:pt x="4020" y="1114"/>
                    <a:pt x="4044" y="1114"/>
                  </a:cubicBezTo>
                  <a:cubicBezTo>
                    <a:pt x="4068" y="1114"/>
                    <a:pt x="4101" y="1083"/>
                    <a:pt x="4133" y="1022"/>
                  </a:cubicBezTo>
                  <a:cubicBezTo>
                    <a:pt x="4133" y="994"/>
                    <a:pt x="4141" y="980"/>
                    <a:pt x="4153" y="980"/>
                  </a:cubicBezTo>
                  <a:cubicBezTo>
                    <a:pt x="4165" y="980"/>
                    <a:pt x="4182" y="994"/>
                    <a:pt x="4198" y="1022"/>
                  </a:cubicBezTo>
                  <a:cubicBezTo>
                    <a:pt x="4198" y="1022"/>
                    <a:pt x="4238" y="1022"/>
                    <a:pt x="4271" y="966"/>
                  </a:cubicBezTo>
                  <a:cubicBezTo>
                    <a:pt x="4287" y="937"/>
                    <a:pt x="4295" y="923"/>
                    <a:pt x="4307" y="923"/>
                  </a:cubicBezTo>
                  <a:cubicBezTo>
                    <a:pt x="4320" y="923"/>
                    <a:pt x="4336" y="937"/>
                    <a:pt x="4368" y="966"/>
                  </a:cubicBezTo>
                  <a:cubicBezTo>
                    <a:pt x="4368" y="1022"/>
                    <a:pt x="4401" y="1022"/>
                    <a:pt x="4433" y="1030"/>
                  </a:cubicBezTo>
                  <a:cubicBezTo>
                    <a:pt x="4468" y="999"/>
                    <a:pt x="4572" y="985"/>
                    <a:pt x="4673" y="985"/>
                  </a:cubicBezTo>
                  <a:cubicBezTo>
                    <a:pt x="4781" y="985"/>
                    <a:pt x="4887" y="1001"/>
                    <a:pt x="4903" y="1030"/>
                  </a:cubicBezTo>
                  <a:cubicBezTo>
                    <a:pt x="4944" y="974"/>
                    <a:pt x="4944" y="974"/>
                    <a:pt x="4976" y="974"/>
                  </a:cubicBezTo>
                  <a:cubicBezTo>
                    <a:pt x="4989" y="1021"/>
                    <a:pt x="5001" y="1041"/>
                    <a:pt x="5012" y="1041"/>
                  </a:cubicBezTo>
                  <a:cubicBezTo>
                    <a:pt x="5029" y="1041"/>
                    <a:pt x="5041" y="991"/>
                    <a:pt x="5041" y="917"/>
                  </a:cubicBezTo>
                  <a:lnTo>
                    <a:pt x="4976" y="917"/>
                  </a:lnTo>
                  <a:cubicBezTo>
                    <a:pt x="4976" y="862"/>
                    <a:pt x="4996" y="832"/>
                    <a:pt x="5018" y="832"/>
                  </a:cubicBezTo>
                  <a:cubicBezTo>
                    <a:pt x="5044" y="832"/>
                    <a:pt x="5074" y="876"/>
                    <a:pt x="5074" y="974"/>
                  </a:cubicBezTo>
                  <a:cubicBezTo>
                    <a:pt x="5090" y="1034"/>
                    <a:pt x="5098" y="1065"/>
                    <a:pt x="5106" y="1065"/>
                  </a:cubicBezTo>
                  <a:cubicBezTo>
                    <a:pt x="5114" y="1065"/>
                    <a:pt x="5122" y="1034"/>
                    <a:pt x="5138" y="974"/>
                  </a:cubicBezTo>
                  <a:cubicBezTo>
                    <a:pt x="5158" y="918"/>
                    <a:pt x="5176" y="890"/>
                    <a:pt x="5193" y="890"/>
                  </a:cubicBezTo>
                  <a:cubicBezTo>
                    <a:pt x="5211" y="890"/>
                    <a:pt x="5227" y="920"/>
                    <a:pt x="5244" y="982"/>
                  </a:cubicBezTo>
                  <a:cubicBezTo>
                    <a:pt x="5244" y="1039"/>
                    <a:pt x="5244" y="1067"/>
                    <a:pt x="5248" y="1067"/>
                  </a:cubicBezTo>
                  <a:cubicBezTo>
                    <a:pt x="5252" y="1067"/>
                    <a:pt x="5260" y="1039"/>
                    <a:pt x="5276" y="982"/>
                  </a:cubicBezTo>
                  <a:cubicBezTo>
                    <a:pt x="5313" y="845"/>
                    <a:pt x="5362" y="767"/>
                    <a:pt x="5398" y="767"/>
                  </a:cubicBezTo>
                  <a:cubicBezTo>
                    <a:pt x="5426" y="767"/>
                    <a:pt x="5447" y="814"/>
                    <a:pt x="5447" y="917"/>
                  </a:cubicBezTo>
                  <a:cubicBezTo>
                    <a:pt x="5447" y="1039"/>
                    <a:pt x="5479" y="1103"/>
                    <a:pt x="5511" y="1103"/>
                  </a:cubicBezTo>
                  <a:cubicBezTo>
                    <a:pt x="5544" y="1103"/>
                    <a:pt x="5544" y="1039"/>
                    <a:pt x="5544" y="982"/>
                  </a:cubicBezTo>
                  <a:cubicBezTo>
                    <a:pt x="5528" y="921"/>
                    <a:pt x="5528" y="891"/>
                    <a:pt x="5540" y="891"/>
                  </a:cubicBezTo>
                  <a:cubicBezTo>
                    <a:pt x="5552" y="891"/>
                    <a:pt x="5576" y="921"/>
                    <a:pt x="5609" y="982"/>
                  </a:cubicBezTo>
                  <a:cubicBezTo>
                    <a:pt x="5667" y="1081"/>
                    <a:pt x="5713" y="1125"/>
                    <a:pt x="5761" y="1125"/>
                  </a:cubicBezTo>
                  <a:cubicBezTo>
                    <a:pt x="5799" y="1125"/>
                    <a:pt x="5838" y="1097"/>
                    <a:pt x="5884" y="1047"/>
                  </a:cubicBezTo>
                  <a:cubicBezTo>
                    <a:pt x="5948" y="987"/>
                    <a:pt x="6006" y="958"/>
                    <a:pt x="6036" y="958"/>
                  </a:cubicBezTo>
                  <a:cubicBezTo>
                    <a:pt x="6067" y="958"/>
                    <a:pt x="6068" y="989"/>
                    <a:pt x="6014" y="1047"/>
                  </a:cubicBezTo>
                  <a:cubicBezTo>
                    <a:pt x="5977" y="1117"/>
                    <a:pt x="5961" y="1147"/>
                    <a:pt x="5967" y="1147"/>
                  </a:cubicBezTo>
                  <a:cubicBezTo>
                    <a:pt x="5971" y="1147"/>
                    <a:pt x="5987" y="1131"/>
                    <a:pt x="6014" y="1103"/>
                  </a:cubicBezTo>
                  <a:lnTo>
                    <a:pt x="6184" y="1112"/>
                  </a:lnTo>
                  <a:cubicBezTo>
                    <a:pt x="6217" y="1112"/>
                    <a:pt x="6249" y="1055"/>
                    <a:pt x="6249" y="990"/>
                  </a:cubicBezTo>
                  <a:cubicBezTo>
                    <a:pt x="6269" y="1066"/>
                    <a:pt x="6305" y="1116"/>
                    <a:pt x="6345" y="1116"/>
                  </a:cubicBezTo>
                  <a:cubicBezTo>
                    <a:pt x="6369" y="1116"/>
                    <a:pt x="6395" y="1098"/>
                    <a:pt x="6419" y="1055"/>
                  </a:cubicBezTo>
                  <a:lnTo>
                    <a:pt x="6484" y="1055"/>
                  </a:lnTo>
                  <a:cubicBezTo>
                    <a:pt x="6517" y="1055"/>
                    <a:pt x="6517" y="1055"/>
                    <a:pt x="6549" y="998"/>
                  </a:cubicBezTo>
                  <a:cubicBezTo>
                    <a:pt x="6561" y="979"/>
                    <a:pt x="6573" y="971"/>
                    <a:pt x="6583" y="971"/>
                  </a:cubicBezTo>
                  <a:cubicBezTo>
                    <a:pt x="6609" y="971"/>
                    <a:pt x="6632" y="1015"/>
                    <a:pt x="6655" y="1055"/>
                  </a:cubicBezTo>
                  <a:cubicBezTo>
                    <a:pt x="6678" y="1101"/>
                    <a:pt x="6701" y="1143"/>
                    <a:pt x="6712" y="1143"/>
                  </a:cubicBezTo>
                  <a:cubicBezTo>
                    <a:pt x="6717" y="1143"/>
                    <a:pt x="6719" y="1136"/>
                    <a:pt x="6719" y="1120"/>
                  </a:cubicBezTo>
                  <a:cubicBezTo>
                    <a:pt x="6719" y="1055"/>
                    <a:pt x="6784" y="998"/>
                    <a:pt x="6825" y="941"/>
                  </a:cubicBezTo>
                  <a:cubicBezTo>
                    <a:pt x="6834" y="922"/>
                    <a:pt x="6844" y="914"/>
                    <a:pt x="6852" y="914"/>
                  </a:cubicBezTo>
                  <a:cubicBezTo>
                    <a:pt x="6871" y="914"/>
                    <a:pt x="6880" y="958"/>
                    <a:pt x="6857" y="998"/>
                  </a:cubicBezTo>
                  <a:cubicBezTo>
                    <a:pt x="6857" y="1063"/>
                    <a:pt x="6857" y="1063"/>
                    <a:pt x="6922" y="1120"/>
                  </a:cubicBezTo>
                  <a:cubicBezTo>
                    <a:pt x="6955" y="1120"/>
                    <a:pt x="7019" y="1120"/>
                    <a:pt x="7019" y="1063"/>
                  </a:cubicBezTo>
                  <a:cubicBezTo>
                    <a:pt x="7023" y="1032"/>
                    <a:pt x="7071" y="1017"/>
                    <a:pt x="7123" y="1017"/>
                  </a:cubicBezTo>
                  <a:cubicBezTo>
                    <a:pt x="7178" y="1017"/>
                    <a:pt x="7238" y="1034"/>
                    <a:pt x="7255" y="1063"/>
                  </a:cubicBezTo>
                  <a:lnTo>
                    <a:pt x="7328" y="1063"/>
                  </a:lnTo>
                  <a:cubicBezTo>
                    <a:pt x="7360" y="1063"/>
                    <a:pt x="7392" y="1006"/>
                    <a:pt x="7425" y="1006"/>
                  </a:cubicBezTo>
                  <a:cubicBezTo>
                    <a:pt x="7425" y="1006"/>
                    <a:pt x="7457" y="1006"/>
                    <a:pt x="7498" y="949"/>
                  </a:cubicBezTo>
                  <a:cubicBezTo>
                    <a:pt x="7530" y="949"/>
                    <a:pt x="7563" y="949"/>
                    <a:pt x="7563" y="1006"/>
                  </a:cubicBezTo>
                  <a:cubicBezTo>
                    <a:pt x="7579" y="949"/>
                    <a:pt x="7587" y="921"/>
                    <a:pt x="7595" y="921"/>
                  </a:cubicBezTo>
                  <a:cubicBezTo>
                    <a:pt x="7603" y="921"/>
                    <a:pt x="7611" y="949"/>
                    <a:pt x="7627" y="1006"/>
                  </a:cubicBezTo>
                  <a:cubicBezTo>
                    <a:pt x="7627" y="1067"/>
                    <a:pt x="7627" y="1097"/>
                    <a:pt x="7632" y="1097"/>
                  </a:cubicBezTo>
                  <a:cubicBezTo>
                    <a:pt x="7636" y="1097"/>
                    <a:pt x="7644" y="1067"/>
                    <a:pt x="7660" y="1006"/>
                  </a:cubicBezTo>
                  <a:cubicBezTo>
                    <a:pt x="7676" y="979"/>
                    <a:pt x="7684" y="964"/>
                    <a:pt x="7692" y="964"/>
                  </a:cubicBezTo>
                  <a:cubicBezTo>
                    <a:pt x="7702" y="964"/>
                    <a:pt x="7712" y="981"/>
                    <a:pt x="7733" y="1014"/>
                  </a:cubicBezTo>
                  <a:cubicBezTo>
                    <a:pt x="7733" y="1043"/>
                    <a:pt x="7741" y="1057"/>
                    <a:pt x="7749" y="1057"/>
                  </a:cubicBezTo>
                  <a:cubicBezTo>
                    <a:pt x="7757" y="1057"/>
                    <a:pt x="7765" y="1043"/>
                    <a:pt x="7765" y="1014"/>
                  </a:cubicBezTo>
                  <a:cubicBezTo>
                    <a:pt x="7786" y="938"/>
                    <a:pt x="7831" y="888"/>
                    <a:pt x="7862" y="888"/>
                  </a:cubicBezTo>
                  <a:cubicBezTo>
                    <a:pt x="7881" y="888"/>
                    <a:pt x="7895" y="907"/>
                    <a:pt x="7895" y="949"/>
                  </a:cubicBezTo>
                  <a:cubicBezTo>
                    <a:pt x="7895" y="949"/>
                    <a:pt x="7927" y="949"/>
                    <a:pt x="7968" y="893"/>
                  </a:cubicBezTo>
                  <a:cubicBezTo>
                    <a:pt x="7984" y="832"/>
                    <a:pt x="7992" y="801"/>
                    <a:pt x="7996" y="801"/>
                  </a:cubicBezTo>
                  <a:cubicBezTo>
                    <a:pt x="8000" y="801"/>
                    <a:pt x="8000" y="832"/>
                    <a:pt x="8000" y="893"/>
                  </a:cubicBezTo>
                  <a:cubicBezTo>
                    <a:pt x="8017" y="953"/>
                    <a:pt x="8033" y="984"/>
                    <a:pt x="8049" y="984"/>
                  </a:cubicBezTo>
                  <a:cubicBezTo>
                    <a:pt x="8065" y="984"/>
                    <a:pt x="8082" y="953"/>
                    <a:pt x="8098" y="893"/>
                  </a:cubicBezTo>
                  <a:cubicBezTo>
                    <a:pt x="8098" y="893"/>
                    <a:pt x="8112" y="867"/>
                    <a:pt x="8131" y="867"/>
                  </a:cubicBezTo>
                  <a:cubicBezTo>
                    <a:pt x="8141" y="867"/>
                    <a:pt x="8152" y="874"/>
                    <a:pt x="8163" y="893"/>
                  </a:cubicBezTo>
                  <a:cubicBezTo>
                    <a:pt x="8206" y="931"/>
                    <a:pt x="8294" y="969"/>
                    <a:pt x="8351" y="969"/>
                  </a:cubicBezTo>
                  <a:cubicBezTo>
                    <a:pt x="8390" y="969"/>
                    <a:pt x="8414" y="951"/>
                    <a:pt x="8398" y="901"/>
                  </a:cubicBezTo>
                  <a:lnTo>
                    <a:pt x="8471" y="901"/>
                  </a:lnTo>
                  <a:cubicBezTo>
                    <a:pt x="8503" y="929"/>
                    <a:pt x="8527" y="943"/>
                    <a:pt x="8548" y="943"/>
                  </a:cubicBezTo>
                  <a:cubicBezTo>
                    <a:pt x="8568" y="943"/>
                    <a:pt x="8584" y="929"/>
                    <a:pt x="8600" y="901"/>
                  </a:cubicBezTo>
                  <a:lnTo>
                    <a:pt x="8633" y="844"/>
                  </a:lnTo>
                  <a:cubicBezTo>
                    <a:pt x="8633" y="901"/>
                    <a:pt x="8673" y="966"/>
                    <a:pt x="8706" y="966"/>
                  </a:cubicBezTo>
                  <a:cubicBezTo>
                    <a:pt x="8738" y="966"/>
                    <a:pt x="8738" y="966"/>
                    <a:pt x="8738" y="901"/>
                  </a:cubicBezTo>
                  <a:cubicBezTo>
                    <a:pt x="8706" y="844"/>
                    <a:pt x="8738" y="844"/>
                    <a:pt x="8771" y="844"/>
                  </a:cubicBezTo>
                  <a:cubicBezTo>
                    <a:pt x="8803" y="844"/>
                    <a:pt x="8836" y="901"/>
                    <a:pt x="8836" y="966"/>
                  </a:cubicBezTo>
                  <a:lnTo>
                    <a:pt x="8868" y="966"/>
                  </a:lnTo>
                  <a:cubicBezTo>
                    <a:pt x="8868" y="895"/>
                    <a:pt x="8882" y="866"/>
                    <a:pt x="8893" y="866"/>
                  </a:cubicBezTo>
                  <a:cubicBezTo>
                    <a:pt x="8901" y="866"/>
                    <a:pt x="8909" y="881"/>
                    <a:pt x="8909" y="909"/>
                  </a:cubicBezTo>
                  <a:cubicBezTo>
                    <a:pt x="8923" y="944"/>
                    <a:pt x="8955" y="967"/>
                    <a:pt x="8990" y="967"/>
                  </a:cubicBezTo>
                  <a:cubicBezTo>
                    <a:pt x="8995" y="967"/>
                    <a:pt x="9001" y="967"/>
                    <a:pt x="9006" y="966"/>
                  </a:cubicBezTo>
                  <a:cubicBezTo>
                    <a:pt x="9006" y="947"/>
                    <a:pt x="9009" y="940"/>
                    <a:pt x="9013" y="940"/>
                  </a:cubicBezTo>
                  <a:cubicBezTo>
                    <a:pt x="9020" y="940"/>
                    <a:pt x="9027" y="966"/>
                    <a:pt x="9006" y="966"/>
                  </a:cubicBezTo>
                  <a:lnTo>
                    <a:pt x="9006" y="1022"/>
                  </a:lnTo>
                  <a:cubicBezTo>
                    <a:pt x="9015" y="1042"/>
                    <a:pt x="9022" y="1049"/>
                    <a:pt x="9027" y="1049"/>
                  </a:cubicBezTo>
                  <a:cubicBezTo>
                    <a:pt x="9038" y="1049"/>
                    <a:pt x="9038" y="1005"/>
                    <a:pt x="9038" y="966"/>
                  </a:cubicBezTo>
                  <a:lnTo>
                    <a:pt x="9103" y="966"/>
                  </a:lnTo>
                  <a:cubicBezTo>
                    <a:pt x="9144" y="966"/>
                    <a:pt x="9176" y="966"/>
                    <a:pt x="9144" y="909"/>
                  </a:cubicBezTo>
                  <a:cubicBezTo>
                    <a:pt x="9144" y="844"/>
                    <a:pt x="9144" y="787"/>
                    <a:pt x="9176" y="787"/>
                  </a:cubicBezTo>
                  <a:cubicBezTo>
                    <a:pt x="9176" y="768"/>
                    <a:pt x="9180" y="762"/>
                    <a:pt x="9183" y="762"/>
                  </a:cubicBezTo>
                  <a:cubicBezTo>
                    <a:pt x="9190" y="762"/>
                    <a:pt x="9198" y="787"/>
                    <a:pt x="9176" y="787"/>
                  </a:cubicBezTo>
                  <a:cubicBezTo>
                    <a:pt x="9176" y="852"/>
                    <a:pt x="9176" y="909"/>
                    <a:pt x="9209" y="909"/>
                  </a:cubicBezTo>
                  <a:cubicBezTo>
                    <a:pt x="9241" y="909"/>
                    <a:pt x="9241" y="966"/>
                    <a:pt x="9241" y="966"/>
                  </a:cubicBezTo>
                  <a:cubicBezTo>
                    <a:pt x="9227" y="1019"/>
                    <a:pt x="9243" y="1038"/>
                    <a:pt x="9270" y="1038"/>
                  </a:cubicBezTo>
                  <a:cubicBezTo>
                    <a:pt x="9305" y="1038"/>
                    <a:pt x="9356" y="1006"/>
                    <a:pt x="9379" y="974"/>
                  </a:cubicBezTo>
                  <a:cubicBezTo>
                    <a:pt x="9411" y="913"/>
                    <a:pt x="9436" y="882"/>
                    <a:pt x="9452" y="882"/>
                  </a:cubicBezTo>
                  <a:cubicBezTo>
                    <a:pt x="9468" y="882"/>
                    <a:pt x="9476" y="913"/>
                    <a:pt x="9476" y="974"/>
                  </a:cubicBezTo>
                  <a:cubicBezTo>
                    <a:pt x="9476" y="1008"/>
                    <a:pt x="9481" y="1023"/>
                    <a:pt x="9489" y="1023"/>
                  </a:cubicBezTo>
                  <a:cubicBezTo>
                    <a:pt x="9510" y="1023"/>
                    <a:pt x="9552" y="924"/>
                    <a:pt x="9581" y="795"/>
                  </a:cubicBezTo>
                  <a:lnTo>
                    <a:pt x="9614" y="617"/>
                  </a:lnTo>
                  <a:lnTo>
                    <a:pt x="9614" y="795"/>
                  </a:lnTo>
                  <a:cubicBezTo>
                    <a:pt x="9633" y="934"/>
                    <a:pt x="9641" y="991"/>
                    <a:pt x="9664" y="991"/>
                  </a:cubicBezTo>
                  <a:cubicBezTo>
                    <a:pt x="9680" y="991"/>
                    <a:pt x="9704" y="963"/>
                    <a:pt x="9744" y="917"/>
                  </a:cubicBezTo>
                  <a:cubicBezTo>
                    <a:pt x="9776" y="889"/>
                    <a:pt x="9792" y="874"/>
                    <a:pt x="9800" y="874"/>
                  </a:cubicBezTo>
                  <a:cubicBezTo>
                    <a:pt x="9808" y="874"/>
                    <a:pt x="9808" y="889"/>
                    <a:pt x="9808" y="917"/>
                  </a:cubicBezTo>
                  <a:cubicBezTo>
                    <a:pt x="9808" y="974"/>
                    <a:pt x="9849" y="974"/>
                    <a:pt x="9946" y="982"/>
                  </a:cubicBezTo>
                  <a:cubicBezTo>
                    <a:pt x="10044" y="982"/>
                    <a:pt x="10084" y="982"/>
                    <a:pt x="10084" y="917"/>
                  </a:cubicBezTo>
                  <a:lnTo>
                    <a:pt x="10149" y="925"/>
                  </a:lnTo>
                  <a:cubicBezTo>
                    <a:pt x="10161" y="968"/>
                    <a:pt x="10178" y="986"/>
                    <a:pt x="10193" y="986"/>
                  </a:cubicBezTo>
                  <a:cubicBezTo>
                    <a:pt x="10217" y="986"/>
                    <a:pt x="10234" y="936"/>
                    <a:pt x="10214" y="860"/>
                  </a:cubicBezTo>
                  <a:lnTo>
                    <a:pt x="10279" y="860"/>
                  </a:lnTo>
                  <a:lnTo>
                    <a:pt x="10279" y="925"/>
                  </a:lnTo>
                  <a:cubicBezTo>
                    <a:pt x="10279" y="982"/>
                    <a:pt x="10352" y="982"/>
                    <a:pt x="10619" y="990"/>
                  </a:cubicBezTo>
                  <a:cubicBezTo>
                    <a:pt x="10919" y="990"/>
                    <a:pt x="10952" y="990"/>
                    <a:pt x="10952" y="868"/>
                  </a:cubicBezTo>
                  <a:cubicBezTo>
                    <a:pt x="10972" y="812"/>
                    <a:pt x="10990" y="784"/>
                    <a:pt x="11003" y="784"/>
                  </a:cubicBezTo>
                  <a:cubicBezTo>
                    <a:pt x="11016" y="784"/>
                    <a:pt x="11025" y="815"/>
                    <a:pt x="11025" y="876"/>
                  </a:cubicBezTo>
                  <a:cubicBezTo>
                    <a:pt x="11025" y="917"/>
                    <a:pt x="11041" y="957"/>
                    <a:pt x="11050" y="957"/>
                  </a:cubicBezTo>
                  <a:cubicBezTo>
                    <a:pt x="11054" y="957"/>
                    <a:pt x="11057" y="950"/>
                    <a:pt x="11057" y="933"/>
                  </a:cubicBezTo>
                  <a:cubicBezTo>
                    <a:pt x="11098" y="933"/>
                    <a:pt x="11138" y="957"/>
                    <a:pt x="11154" y="998"/>
                  </a:cubicBezTo>
                  <a:cubicBezTo>
                    <a:pt x="11199" y="1046"/>
                    <a:pt x="11230" y="1064"/>
                    <a:pt x="11252" y="1064"/>
                  </a:cubicBezTo>
                  <a:cubicBezTo>
                    <a:pt x="11281" y="1064"/>
                    <a:pt x="11292" y="1031"/>
                    <a:pt x="11292" y="998"/>
                  </a:cubicBezTo>
                  <a:cubicBezTo>
                    <a:pt x="11278" y="946"/>
                    <a:pt x="11276" y="927"/>
                    <a:pt x="11281" y="927"/>
                  </a:cubicBezTo>
                  <a:cubicBezTo>
                    <a:pt x="11288" y="927"/>
                    <a:pt x="11306" y="961"/>
                    <a:pt x="11325" y="998"/>
                  </a:cubicBezTo>
                  <a:cubicBezTo>
                    <a:pt x="11347" y="1038"/>
                    <a:pt x="11370" y="1082"/>
                    <a:pt x="11382" y="1082"/>
                  </a:cubicBezTo>
                  <a:cubicBezTo>
                    <a:pt x="11387" y="1082"/>
                    <a:pt x="11390" y="1074"/>
                    <a:pt x="11390" y="1055"/>
                  </a:cubicBezTo>
                  <a:cubicBezTo>
                    <a:pt x="11408" y="1023"/>
                    <a:pt x="11480" y="991"/>
                    <a:pt x="11540" y="991"/>
                  </a:cubicBezTo>
                  <a:cubicBezTo>
                    <a:pt x="11586" y="991"/>
                    <a:pt x="11625" y="1010"/>
                    <a:pt x="11625" y="1063"/>
                  </a:cubicBezTo>
                  <a:lnTo>
                    <a:pt x="11689" y="1063"/>
                  </a:lnTo>
                  <a:cubicBezTo>
                    <a:pt x="11689" y="1015"/>
                    <a:pt x="11729" y="1002"/>
                    <a:pt x="11776" y="1002"/>
                  </a:cubicBezTo>
                  <a:cubicBezTo>
                    <a:pt x="11793" y="1002"/>
                    <a:pt x="11810" y="1004"/>
                    <a:pt x="11827" y="1006"/>
                  </a:cubicBezTo>
                  <a:cubicBezTo>
                    <a:pt x="11892" y="1006"/>
                    <a:pt x="11925" y="1006"/>
                    <a:pt x="11925" y="1063"/>
                  </a:cubicBezTo>
                  <a:cubicBezTo>
                    <a:pt x="11908" y="1091"/>
                    <a:pt x="11908" y="1105"/>
                    <a:pt x="11922" y="1105"/>
                  </a:cubicBezTo>
                  <a:cubicBezTo>
                    <a:pt x="11935" y="1105"/>
                    <a:pt x="11961" y="1091"/>
                    <a:pt x="11998" y="1063"/>
                  </a:cubicBezTo>
                  <a:cubicBezTo>
                    <a:pt x="12030" y="1063"/>
                    <a:pt x="12062" y="949"/>
                    <a:pt x="12095" y="949"/>
                  </a:cubicBezTo>
                  <a:cubicBezTo>
                    <a:pt x="12095" y="884"/>
                    <a:pt x="12127" y="828"/>
                    <a:pt x="12168" y="828"/>
                  </a:cubicBezTo>
                  <a:lnTo>
                    <a:pt x="12168" y="884"/>
                  </a:lnTo>
                  <a:lnTo>
                    <a:pt x="12168" y="1006"/>
                  </a:lnTo>
                  <a:cubicBezTo>
                    <a:pt x="12200" y="1006"/>
                    <a:pt x="12233" y="1006"/>
                    <a:pt x="12233" y="949"/>
                  </a:cubicBezTo>
                  <a:cubicBezTo>
                    <a:pt x="12265" y="1006"/>
                    <a:pt x="12298" y="1006"/>
                    <a:pt x="12362" y="1006"/>
                  </a:cubicBezTo>
                  <a:cubicBezTo>
                    <a:pt x="12381" y="1008"/>
                    <a:pt x="12400" y="1010"/>
                    <a:pt x="12418" y="1010"/>
                  </a:cubicBezTo>
                  <a:cubicBezTo>
                    <a:pt x="12467" y="1010"/>
                    <a:pt x="12509" y="997"/>
                    <a:pt x="12533" y="949"/>
                  </a:cubicBezTo>
                  <a:cubicBezTo>
                    <a:pt x="12557" y="1011"/>
                    <a:pt x="12614" y="1042"/>
                    <a:pt x="12669" y="1042"/>
                  </a:cubicBezTo>
                  <a:cubicBezTo>
                    <a:pt x="12723" y="1042"/>
                    <a:pt x="12776" y="1013"/>
                    <a:pt x="12800" y="957"/>
                  </a:cubicBezTo>
                  <a:cubicBezTo>
                    <a:pt x="12800" y="925"/>
                    <a:pt x="12808" y="909"/>
                    <a:pt x="12822" y="909"/>
                  </a:cubicBezTo>
                  <a:cubicBezTo>
                    <a:pt x="12835" y="909"/>
                    <a:pt x="12853" y="925"/>
                    <a:pt x="12873" y="957"/>
                  </a:cubicBezTo>
                  <a:cubicBezTo>
                    <a:pt x="12889" y="986"/>
                    <a:pt x="12898" y="1000"/>
                    <a:pt x="12906" y="1000"/>
                  </a:cubicBezTo>
                  <a:cubicBezTo>
                    <a:pt x="12914" y="1000"/>
                    <a:pt x="12922" y="986"/>
                    <a:pt x="12938" y="957"/>
                  </a:cubicBezTo>
                  <a:cubicBezTo>
                    <a:pt x="12948" y="941"/>
                    <a:pt x="12957" y="934"/>
                    <a:pt x="12967" y="934"/>
                  </a:cubicBezTo>
                  <a:cubicBezTo>
                    <a:pt x="12990" y="934"/>
                    <a:pt x="13012" y="974"/>
                    <a:pt x="13035" y="1014"/>
                  </a:cubicBezTo>
                  <a:cubicBezTo>
                    <a:pt x="13055" y="1086"/>
                    <a:pt x="13074" y="1116"/>
                    <a:pt x="13095" y="1116"/>
                  </a:cubicBezTo>
                  <a:cubicBezTo>
                    <a:pt x="13109" y="1116"/>
                    <a:pt x="13124" y="1102"/>
                    <a:pt x="13141" y="1079"/>
                  </a:cubicBezTo>
                  <a:cubicBezTo>
                    <a:pt x="13176" y="1044"/>
                    <a:pt x="13230" y="1021"/>
                    <a:pt x="13281" y="1021"/>
                  </a:cubicBezTo>
                  <a:cubicBezTo>
                    <a:pt x="13288" y="1021"/>
                    <a:pt x="13296" y="1021"/>
                    <a:pt x="13303" y="1022"/>
                  </a:cubicBezTo>
                  <a:cubicBezTo>
                    <a:pt x="13376" y="966"/>
                    <a:pt x="13408" y="966"/>
                    <a:pt x="13376" y="901"/>
                  </a:cubicBezTo>
                  <a:cubicBezTo>
                    <a:pt x="13376" y="860"/>
                    <a:pt x="13384" y="820"/>
                    <a:pt x="13408" y="787"/>
                  </a:cubicBezTo>
                  <a:cubicBezTo>
                    <a:pt x="13430" y="766"/>
                    <a:pt x="13444" y="758"/>
                    <a:pt x="13453" y="758"/>
                  </a:cubicBezTo>
                  <a:cubicBezTo>
                    <a:pt x="13470" y="758"/>
                    <a:pt x="13462" y="787"/>
                    <a:pt x="13441" y="787"/>
                  </a:cubicBezTo>
                  <a:cubicBezTo>
                    <a:pt x="13376" y="844"/>
                    <a:pt x="13408" y="844"/>
                    <a:pt x="13441" y="901"/>
                  </a:cubicBezTo>
                  <a:cubicBezTo>
                    <a:pt x="13469" y="943"/>
                    <a:pt x="13510" y="967"/>
                    <a:pt x="13557" y="967"/>
                  </a:cubicBezTo>
                  <a:cubicBezTo>
                    <a:pt x="13564" y="967"/>
                    <a:pt x="13571" y="967"/>
                    <a:pt x="13579" y="966"/>
                  </a:cubicBezTo>
                  <a:lnTo>
                    <a:pt x="13708" y="966"/>
                  </a:lnTo>
                  <a:cubicBezTo>
                    <a:pt x="13761" y="998"/>
                    <a:pt x="13795" y="1014"/>
                    <a:pt x="13817" y="1014"/>
                  </a:cubicBezTo>
                  <a:cubicBezTo>
                    <a:pt x="13838" y="1014"/>
                    <a:pt x="13846" y="998"/>
                    <a:pt x="13846" y="966"/>
                  </a:cubicBezTo>
                  <a:lnTo>
                    <a:pt x="13846" y="909"/>
                  </a:lnTo>
                  <a:cubicBezTo>
                    <a:pt x="13863" y="971"/>
                    <a:pt x="13965" y="1001"/>
                    <a:pt x="14067" y="1001"/>
                  </a:cubicBezTo>
                  <a:cubicBezTo>
                    <a:pt x="14166" y="1001"/>
                    <a:pt x="14264" y="973"/>
                    <a:pt x="14284" y="917"/>
                  </a:cubicBezTo>
                  <a:lnTo>
                    <a:pt x="14284" y="974"/>
                  </a:lnTo>
                  <a:cubicBezTo>
                    <a:pt x="14284" y="1030"/>
                    <a:pt x="14316" y="1030"/>
                    <a:pt x="14381" y="1039"/>
                  </a:cubicBezTo>
                  <a:cubicBezTo>
                    <a:pt x="14470" y="1006"/>
                    <a:pt x="14560" y="990"/>
                    <a:pt x="14649" y="982"/>
                  </a:cubicBezTo>
                  <a:cubicBezTo>
                    <a:pt x="14787" y="982"/>
                    <a:pt x="14884" y="982"/>
                    <a:pt x="14884" y="925"/>
                  </a:cubicBezTo>
                  <a:cubicBezTo>
                    <a:pt x="14916" y="925"/>
                    <a:pt x="14916" y="925"/>
                    <a:pt x="14916" y="982"/>
                  </a:cubicBezTo>
                  <a:cubicBezTo>
                    <a:pt x="14884" y="1039"/>
                    <a:pt x="14916" y="1039"/>
                    <a:pt x="14949" y="1047"/>
                  </a:cubicBezTo>
                  <a:cubicBezTo>
                    <a:pt x="14989" y="1047"/>
                    <a:pt x="14989" y="982"/>
                    <a:pt x="14989" y="925"/>
                  </a:cubicBezTo>
                  <a:cubicBezTo>
                    <a:pt x="14989" y="894"/>
                    <a:pt x="14997" y="879"/>
                    <a:pt x="15012" y="879"/>
                  </a:cubicBezTo>
                  <a:cubicBezTo>
                    <a:pt x="15028" y="879"/>
                    <a:pt x="15053" y="896"/>
                    <a:pt x="15087" y="925"/>
                  </a:cubicBezTo>
                  <a:cubicBezTo>
                    <a:pt x="15127" y="957"/>
                    <a:pt x="15174" y="974"/>
                    <a:pt x="15220" y="974"/>
                  </a:cubicBezTo>
                  <a:cubicBezTo>
                    <a:pt x="15267" y="974"/>
                    <a:pt x="15314" y="957"/>
                    <a:pt x="15354" y="925"/>
                  </a:cubicBezTo>
                  <a:cubicBezTo>
                    <a:pt x="15387" y="925"/>
                    <a:pt x="15419" y="933"/>
                    <a:pt x="15419" y="990"/>
                  </a:cubicBezTo>
                  <a:cubicBezTo>
                    <a:pt x="15443" y="1023"/>
                    <a:pt x="15475" y="1059"/>
                    <a:pt x="15510" y="1059"/>
                  </a:cubicBezTo>
                  <a:cubicBezTo>
                    <a:pt x="15535" y="1059"/>
                    <a:pt x="15562" y="1041"/>
                    <a:pt x="15589" y="990"/>
                  </a:cubicBezTo>
                  <a:cubicBezTo>
                    <a:pt x="15622" y="990"/>
                    <a:pt x="15622" y="990"/>
                    <a:pt x="15622" y="1055"/>
                  </a:cubicBezTo>
                  <a:cubicBezTo>
                    <a:pt x="15640" y="1088"/>
                    <a:pt x="15648" y="1120"/>
                    <a:pt x="15660" y="1120"/>
                  </a:cubicBezTo>
                  <a:cubicBezTo>
                    <a:pt x="15668" y="1120"/>
                    <a:pt x="15678" y="1103"/>
                    <a:pt x="15695" y="1055"/>
                  </a:cubicBezTo>
                  <a:cubicBezTo>
                    <a:pt x="15726" y="1023"/>
                    <a:pt x="15765" y="1009"/>
                    <a:pt x="15805" y="1009"/>
                  </a:cubicBezTo>
                  <a:cubicBezTo>
                    <a:pt x="15848" y="1009"/>
                    <a:pt x="15892" y="1025"/>
                    <a:pt x="15930" y="1055"/>
                  </a:cubicBezTo>
                  <a:cubicBezTo>
                    <a:pt x="15962" y="1055"/>
                    <a:pt x="15995" y="1055"/>
                    <a:pt x="15995" y="998"/>
                  </a:cubicBezTo>
                  <a:cubicBezTo>
                    <a:pt x="15995" y="973"/>
                    <a:pt x="15995" y="950"/>
                    <a:pt x="15995" y="933"/>
                  </a:cubicBezTo>
                  <a:cubicBezTo>
                    <a:pt x="16011" y="995"/>
                    <a:pt x="16019" y="1025"/>
                    <a:pt x="16028" y="1025"/>
                  </a:cubicBezTo>
                  <a:cubicBezTo>
                    <a:pt x="16036" y="1025"/>
                    <a:pt x="16044" y="997"/>
                    <a:pt x="16060" y="941"/>
                  </a:cubicBezTo>
                  <a:cubicBezTo>
                    <a:pt x="16060" y="909"/>
                    <a:pt x="16068" y="893"/>
                    <a:pt x="16076" y="893"/>
                  </a:cubicBezTo>
                  <a:cubicBezTo>
                    <a:pt x="16084" y="893"/>
                    <a:pt x="16092" y="909"/>
                    <a:pt x="16092" y="941"/>
                  </a:cubicBezTo>
                  <a:cubicBezTo>
                    <a:pt x="16124" y="998"/>
                    <a:pt x="16165" y="998"/>
                    <a:pt x="16165" y="998"/>
                  </a:cubicBezTo>
                  <a:cubicBezTo>
                    <a:pt x="16287" y="966"/>
                    <a:pt x="16408" y="949"/>
                    <a:pt x="16530" y="941"/>
                  </a:cubicBezTo>
                  <a:cubicBezTo>
                    <a:pt x="16603" y="943"/>
                    <a:pt x="16664" y="945"/>
                    <a:pt x="16715" y="945"/>
                  </a:cubicBezTo>
                  <a:cubicBezTo>
                    <a:pt x="16847" y="945"/>
                    <a:pt x="16903" y="934"/>
                    <a:pt x="16903" y="893"/>
                  </a:cubicBezTo>
                  <a:cubicBezTo>
                    <a:pt x="16919" y="860"/>
                    <a:pt x="16927" y="844"/>
                    <a:pt x="16935" y="844"/>
                  </a:cubicBezTo>
                  <a:cubicBezTo>
                    <a:pt x="16943" y="844"/>
                    <a:pt x="16951" y="860"/>
                    <a:pt x="16968" y="893"/>
                  </a:cubicBezTo>
                  <a:cubicBezTo>
                    <a:pt x="16982" y="928"/>
                    <a:pt x="17014" y="951"/>
                    <a:pt x="17049" y="951"/>
                  </a:cubicBezTo>
                  <a:cubicBezTo>
                    <a:pt x="17054" y="951"/>
                    <a:pt x="17060" y="950"/>
                    <a:pt x="17065" y="949"/>
                  </a:cubicBezTo>
                  <a:cubicBezTo>
                    <a:pt x="17105" y="949"/>
                    <a:pt x="17138" y="949"/>
                    <a:pt x="17138" y="1014"/>
                  </a:cubicBezTo>
                  <a:cubicBezTo>
                    <a:pt x="17170" y="949"/>
                    <a:pt x="17170" y="949"/>
                    <a:pt x="17203" y="949"/>
                  </a:cubicBezTo>
                  <a:cubicBezTo>
                    <a:pt x="17203" y="983"/>
                    <a:pt x="17211" y="999"/>
                    <a:pt x="17224" y="999"/>
                  </a:cubicBezTo>
                  <a:cubicBezTo>
                    <a:pt x="17236" y="999"/>
                    <a:pt x="17252" y="985"/>
                    <a:pt x="17268" y="957"/>
                  </a:cubicBezTo>
                  <a:cubicBezTo>
                    <a:pt x="17288" y="897"/>
                    <a:pt x="17298" y="866"/>
                    <a:pt x="17302" y="866"/>
                  </a:cubicBezTo>
                  <a:lnTo>
                    <a:pt x="17302" y="866"/>
                  </a:lnTo>
                  <a:cubicBezTo>
                    <a:pt x="17306" y="866"/>
                    <a:pt x="17304" y="897"/>
                    <a:pt x="17300" y="957"/>
                  </a:cubicBezTo>
                  <a:cubicBezTo>
                    <a:pt x="17300" y="998"/>
                    <a:pt x="17353" y="1038"/>
                    <a:pt x="17372" y="1038"/>
                  </a:cubicBezTo>
                  <a:cubicBezTo>
                    <a:pt x="17380" y="1038"/>
                    <a:pt x="17383" y="1031"/>
                    <a:pt x="17373" y="1014"/>
                  </a:cubicBezTo>
                  <a:cubicBezTo>
                    <a:pt x="17373" y="957"/>
                    <a:pt x="17438" y="957"/>
                    <a:pt x="17470" y="893"/>
                  </a:cubicBezTo>
                  <a:cubicBezTo>
                    <a:pt x="17503" y="893"/>
                    <a:pt x="17535" y="901"/>
                    <a:pt x="17535" y="957"/>
                  </a:cubicBezTo>
                  <a:cubicBezTo>
                    <a:pt x="17547" y="974"/>
                    <a:pt x="17569" y="981"/>
                    <a:pt x="17596" y="981"/>
                  </a:cubicBezTo>
                  <a:cubicBezTo>
                    <a:pt x="17660" y="981"/>
                    <a:pt x="17747" y="941"/>
                    <a:pt x="17770" y="901"/>
                  </a:cubicBezTo>
                  <a:cubicBezTo>
                    <a:pt x="17770" y="872"/>
                    <a:pt x="17780" y="858"/>
                    <a:pt x="17791" y="858"/>
                  </a:cubicBezTo>
                  <a:cubicBezTo>
                    <a:pt x="17801" y="858"/>
                    <a:pt x="17811" y="872"/>
                    <a:pt x="17811" y="901"/>
                  </a:cubicBezTo>
                  <a:cubicBezTo>
                    <a:pt x="17811" y="957"/>
                    <a:pt x="17843" y="957"/>
                    <a:pt x="17876" y="957"/>
                  </a:cubicBezTo>
                  <a:cubicBezTo>
                    <a:pt x="17885" y="941"/>
                    <a:pt x="17892" y="934"/>
                    <a:pt x="17896" y="934"/>
                  </a:cubicBezTo>
                  <a:cubicBezTo>
                    <a:pt x="17908" y="934"/>
                    <a:pt x="17908" y="976"/>
                    <a:pt x="17908" y="1022"/>
                  </a:cubicBezTo>
                  <a:cubicBezTo>
                    <a:pt x="17876" y="1079"/>
                    <a:pt x="17908" y="1079"/>
                    <a:pt x="17973" y="1079"/>
                  </a:cubicBezTo>
                  <a:cubicBezTo>
                    <a:pt x="17997" y="1038"/>
                    <a:pt x="18076" y="1027"/>
                    <a:pt x="18154" y="1027"/>
                  </a:cubicBezTo>
                  <a:cubicBezTo>
                    <a:pt x="18184" y="1027"/>
                    <a:pt x="18214" y="1028"/>
                    <a:pt x="18241" y="1030"/>
                  </a:cubicBezTo>
                  <a:cubicBezTo>
                    <a:pt x="18411" y="1030"/>
                    <a:pt x="18443" y="966"/>
                    <a:pt x="18516" y="852"/>
                  </a:cubicBezTo>
                  <a:lnTo>
                    <a:pt x="18549" y="730"/>
                  </a:lnTo>
                  <a:lnTo>
                    <a:pt x="18549" y="852"/>
                  </a:lnTo>
                  <a:cubicBezTo>
                    <a:pt x="18557" y="909"/>
                    <a:pt x="18565" y="974"/>
                    <a:pt x="18581" y="1030"/>
                  </a:cubicBezTo>
                  <a:cubicBezTo>
                    <a:pt x="18614" y="1030"/>
                    <a:pt x="18614" y="974"/>
                    <a:pt x="18614" y="909"/>
                  </a:cubicBezTo>
                  <a:cubicBezTo>
                    <a:pt x="18614" y="881"/>
                    <a:pt x="18621" y="867"/>
                    <a:pt x="18637" y="867"/>
                  </a:cubicBezTo>
                  <a:cubicBezTo>
                    <a:pt x="18654" y="867"/>
                    <a:pt x="18681" y="883"/>
                    <a:pt x="18719" y="917"/>
                  </a:cubicBezTo>
                  <a:cubicBezTo>
                    <a:pt x="18751" y="945"/>
                    <a:pt x="18776" y="959"/>
                    <a:pt x="18796" y="959"/>
                  </a:cubicBezTo>
                  <a:cubicBezTo>
                    <a:pt x="18816" y="959"/>
                    <a:pt x="18832" y="945"/>
                    <a:pt x="18849" y="917"/>
                  </a:cubicBezTo>
                  <a:cubicBezTo>
                    <a:pt x="18854" y="916"/>
                    <a:pt x="18859" y="915"/>
                    <a:pt x="18865" y="915"/>
                  </a:cubicBezTo>
                  <a:cubicBezTo>
                    <a:pt x="18901" y="915"/>
                    <a:pt x="18940" y="938"/>
                    <a:pt x="18954" y="974"/>
                  </a:cubicBezTo>
                  <a:cubicBezTo>
                    <a:pt x="18986" y="974"/>
                    <a:pt x="18986" y="974"/>
                    <a:pt x="18986" y="917"/>
                  </a:cubicBezTo>
                  <a:cubicBezTo>
                    <a:pt x="18986" y="889"/>
                    <a:pt x="18995" y="874"/>
                    <a:pt x="19007" y="874"/>
                  </a:cubicBezTo>
                  <a:cubicBezTo>
                    <a:pt x="19019" y="874"/>
                    <a:pt x="19035" y="889"/>
                    <a:pt x="19051" y="917"/>
                  </a:cubicBezTo>
                  <a:cubicBezTo>
                    <a:pt x="19071" y="989"/>
                    <a:pt x="19113" y="1018"/>
                    <a:pt x="19146" y="1018"/>
                  </a:cubicBezTo>
                  <a:cubicBezTo>
                    <a:pt x="19168" y="1018"/>
                    <a:pt x="19186" y="1005"/>
                    <a:pt x="19189" y="982"/>
                  </a:cubicBezTo>
                  <a:cubicBezTo>
                    <a:pt x="19189" y="917"/>
                    <a:pt x="19222" y="917"/>
                    <a:pt x="19254" y="917"/>
                  </a:cubicBezTo>
                  <a:cubicBezTo>
                    <a:pt x="19259" y="918"/>
                    <a:pt x="19265" y="918"/>
                    <a:pt x="19270" y="918"/>
                  </a:cubicBezTo>
                  <a:cubicBezTo>
                    <a:pt x="19305" y="918"/>
                    <a:pt x="19337" y="895"/>
                    <a:pt x="19351" y="860"/>
                  </a:cubicBezTo>
                  <a:lnTo>
                    <a:pt x="19424" y="860"/>
                  </a:lnTo>
                  <a:cubicBezTo>
                    <a:pt x="19457" y="860"/>
                    <a:pt x="19424" y="925"/>
                    <a:pt x="19384" y="925"/>
                  </a:cubicBezTo>
                  <a:lnTo>
                    <a:pt x="19424" y="982"/>
                  </a:lnTo>
                  <a:cubicBezTo>
                    <a:pt x="19489" y="982"/>
                    <a:pt x="19522" y="982"/>
                    <a:pt x="19554" y="925"/>
                  </a:cubicBezTo>
                  <a:cubicBezTo>
                    <a:pt x="19570" y="864"/>
                    <a:pt x="19578" y="834"/>
                    <a:pt x="19582" y="834"/>
                  </a:cubicBezTo>
                  <a:cubicBezTo>
                    <a:pt x="19586" y="834"/>
                    <a:pt x="19586" y="864"/>
                    <a:pt x="19586" y="925"/>
                  </a:cubicBezTo>
                  <a:cubicBezTo>
                    <a:pt x="19586" y="965"/>
                    <a:pt x="19602" y="1009"/>
                    <a:pt x="19626" y="1009"/>
                  </a:cubicBezTo>
                  <a:cubicBezTo>
                    <a:pt x="19636" y="1009"/>
                    <a:pt x="19647" y="1001"/>
                    <a:pt x="19659" y="982"/>
                  </a:cubicBezTo>
                  <a:cubicBezTo>
                    <a:pt x="19673" y="935"/>
                    <a:pt x="19686" y="917"/>
                    <a:pt x="19698" y="917"/>
                  </a:cubicBezTo>
                  <a:cubicBezTo>
                    <a:pt x="19713" y="917"/>
                    <a:pt x="19724" y="952"/>
                    <a:pt x="19724" y="990"/>
                  </a:cubicBezTo>
                  <a:cubicBezTo>
                    <a:pt x="19708" y="1047"/>
                    <a:pt x="19700" y="1075"/>
                    <a:pt x="19712" y="1075"/>
                  </a:cubicBezTo>
                  <a:cubicBezTo>
                    <a:pt x="19724" y="1075"/>
                    <a:pt x="19757" y="1047"/>
                    <a:pt x="19822" y="990"/>
                  </a:cubicBezTo>
                  <a:cubicBezTo>
                    <a:pt x="19895" y="990"/>
                    <a:pt x="20024" y="933"/>
                    <a:pt x="20130" y="933"/>
                  </a:cubicBezTo>
                  <a:cubicBezTo>
                    <a:pt x="20259" y="933"/>
                    <a:pt x="20332" y="933"/>
                    <a:pt x="20365" y="998"/>
                  </a:cubicBezTo>
                  <a:cubicBezTo>
                    <a:pt x="20365" y="1008"/>
                    <a:pt x="20365" y="1018"/>
                    <a:pt x="20366" y="1026"/>
                  </a:cubicBezTo>
                  <a:lnTo>
                    <a:pt x="20366" y="1026"/>
                  </a:lnTo>
                  <a:cubicBezTo>
                    <a:pt x="20371" y="933"/>
                    <a:pt x="20406" y="933"/>
                    <a:pt x="20495" y="933"/>
                  </a:cubicBezTo>
                  <a:cubicBezTo>
                    <a:pt x="20520" y="953"/>
                    <a:pt x="20548" y="962"/>
                    <a:pt x="20575" y="962"/>
                  </a:cubicBezTo>
                  <a:cubicBezTo>
                    <a:pt x="20627" y="962"/>
                    <a:pt x="20676" y="929"/>
                    <a:pt x="20697" y="876"/>
                  </a:cubicBezTo>
                  <a:lnTo>
                    <a:pt x="20632" y="876"/>
                  </a:lnTo>
                  <a:cubicBezTo>
                    <a:pt x="20632" y="810"/>
                    <a:pt x="20643" y="782"/>
                    <a:pt x="20666" y="782"/>
                  </a:cubicBezTo>
                  <a:cubicBezTo>
                    <a:pt x="20681" y="782"/>
                    <a:pt x="20703" y="796"/>
                    <a:pt x="20730" y="820"/>
                  </a:cubicBezTo>
                  <a:cubicBezTo>
                    <a:pt x="20762" y="820"/>
                    <a:pt x="20762" y="884"/>
                    <a:pt x="20762" y="941"/>
                  </a:cubicBezTo>
                  <a:cubicBezTo>
                    <a:pt x="20762" y="998"/>
                    <a:pt x="20803" y="1063"/>
                    <a:pt x="20835" y="1063"/>
                  </a:cubicBezTo>
                  <a:cubicBezTo>
                    <a:pt x="20867" y="1063"/>
                    <a:pt x="20900" y="1063"/>
                    <a:pt x="20867" y="998"/>
                  </a:cubicBezTo>
                  <a:cubicBezTo>
                    <a:pt x="20867" y="941"/>
                    <a:pt x="20867" y="941"/>
                    <a:pt x="20900" y="941"/>
                  </a:cubicBezTo>
                  <a:cubicBezTo>
                    <a:pt x="20905" y="942"/>
                    <a:pt x="20910" y="943"/>
                    <a:pt x="20916" y="943"/>
                  </a:cubicBezTo>
                  <a:cubicBezTo>
                    <a:pt x="20951" y="943"/>
                    <a:pt x="20983" y="920"/>
                    <a:pt x="20997" y="884"/>
                  </a:cubicBezTo>
                  <a:cubicBezTo>
                    <a:pt x="20997" y="828"/>
                    <a:pt x="21038" y="828"/>
                    <a:pt x="21070" y="828"/>
                  </a:cubicBezTo>
                  <a:cubicBezTo>
                    <a:pt x="21086" y="860"/>
                    <a:pt x="21127" y="884"/>
                    <a:pt x="21167" y="884"/>
                  </a:cubicBezTo>
                  <a:lnTo>
                    <a:pt x="21167" y="949"/>
                  </a:lnTo>
                  <a:cubicBezTo>
                    <a:pt x="21167" y="990"/>
                    <a:pt x="21184" y="1030"/>
                    <a:pt x="21200" y="1063"/>
                  </a:cubicBezTo>
                  <a:cubicBezTo>
                    <a:pt x="21232" y="1063"/>
                    <a:pt x="21232" y="1006"/>
                    <a:pt x="21232" y="1006"/>
                  </a:cubicBezTo>
                  <a:cubicBezTo>
                    <a:pt x="21232" y="962"/>
                    <a:pt x="21723" y="957"/>
                    <a:pt x="21987" y="957"/>
                  </a:cubicBezTo>
                  <a:cubicBezTo>
                    <a:pt x="22062" y="957"/>
                    <a:pt x="22119" y="957"/>
                    <a:pt x="22140" y="957"/>
                  </a:cubicBezTo>
                  <a:cubicBezTo>
                    <a:pt x="22177" y="990"/>
                    <a:pt x="22219" y="1006"/>
                    <a:pt x="22249" y="1006"/>
                  </a:cubicBezTo>
                  <a:cubicBezTo>
                    <a:pt x="22278" y="1006"/>
                    <a:pt x="22294" y="990"/>
                    <a:pt x="22278" y="957"/>
                  </a:cubicBezTo>
                  <a:cubicBezTo>
                    <a:pt x="22278" y="916"/>
                    <a:pt x="22368" y="905"/>
                    <a:pt x="22495" y="905"/>
                  </a:cubicBezTo>
                  <a:cubicBezTo>
                    <a:pt x="22542" y="905"/>
                    <a:pt x="22596" y="907"/>
                    <a:pt x="22651" y="909"/>
                  </a:cubicBezTo>
                  <a:cubicBezTo>
                    <a:pt x="22886" y="909"/>
                    <a:pt x="23048" y="909"/>
                    <a:pt x="23048" y="852"/>
                  </a:cubicBezTo>
                  <a:lnTo>
                    <a:pt x="23154" y="852"/>
                  </a:lnTo>
                  <a:cubicBezTo>
                    <a:pt x="23219" y="852"/>
                    <a:pt x="23284" y="795"/>
                    <a:pt x="23316" y="795"/>
                  </a:cubicBezTo>
                  <a:cubicBezTo>
                    <a:pt x="23336" y="767"/>
                    <a:pt x="23355" y="753"/>
                    <a:pt x="23364" y="753"/>
                  </a:cubicBezTo>
                  <a:cubicBezTo>
                    <a:pt x="23373" y="753"/>
                    <a:pt x="23373" y="767"/>
                    <a:pt x="23357" y="795"/>
                  </a:cubicBezTo>
                  <a:cubicBezTo>
                    <a:pt x="23357" y="852"/>
                    <a:pt x="23357" y="917"/>
                    <a:pt x="23389" y="917"/>
                  </a:cubicBezTo>
                  <a:cubicBezTo>
                    <a:pt x="23454" y="917"/>
                    <a:pt x="23454" y="852"/>
                    <a:pt x="23454" y="795"/>
                  </a:cubicBezTo>
                  <a:cubicBezTo>
                    <a:pt x="23454" y="739"/>
                    <a:pt x="23486" y="739"/>
                    <a:pt x="23486" y="739"/>
                  </a:cubicBezTo>
                  <a:cubicBezTo>
                    <a:pt x="23519" y="739"/>
                    <a:pt x="23519" y="739"/>
                    <a:pt x="23519" y="795"/>
                  </a:cubicBezTo>
                  <a:cubicBezTo>
                    <a:pt x="23519" y="860"/>
                    <a:pt x="23519" y="917"/>
                    <a:pt x="23519" y="917"/>
                  </a:cubicBezTo>
                  <a:lnTo>
                    <a:pt x="23551" y="917"/>
                  </a:lnTo>
                  <a:cubicBezTo>
                    <a:pt x="23551" y="860"/>
                    <a:pt x="23592" y="860"/>
                    <a:pt x="23592" y="860"/>
                  </a:cubicBezTo>
                  <a:cubicBezTo>
                    <a:pt x="23624" y="860"/>
                    <a:pt x="23624" y="860"/>
                    <a:pt x="23624" y="974"/>
                  </a:cubicBezTo>
                  <a:cubicBezTo>
                    <a:pt x="23624" y="1036"/>
                    <a:pt x="23633" y="1066"/>
                    <a:pt x="23645" y="1066"/>
                  </a:cubicBezTo>
                  <a:cubicBezTo>
                    <a:pt x="23657" y="1066"/>
                    <a:pt x="23673" y="1038"/>
                    <a:pt x="23689" y="982"/>
                  </a:cubicBezTo>
                  <a:lnTo>
                    <a:pt x="23754" y="917"/>
                  </a:lnTo>
                  <a:cubicBezTo>
                    <a:pt x="23764" y="955"/>
                    <a:pt x="23778" y="969"/>
                    <a:pt x="23793" y="969"/>
                  </a:cubicBezTo>
                  <a:cubicBezTo>
                    <a:pt x="23828" y="969"/>
                    <a:pt x="23869" y="899"/>
                    <a:pt x="23892" y="860"/>
                  </a:cubicBezTo>
                  <a:cubicBezTo>
                    <a:pt x="23908" y="921"/>
                    <a:pt x="23924" y="951"/>
                    <a:pt x="23940" y="951"/>
                  </a:cubicBezTo>
                  <a:cubicBezTo>
                    <a:pt x="23957" y="951"/>
                    <a:pt x="23973" y="921"/>
                    <a:pt x="23989" y="860"/>
                  </a:cubicBezTo>
                  <a:cubicBezTo>
                    <a:pt x="23989" y="832"/>
                    <a:pt x="23997" y="818"/>
                    <a:pt x="24010" y="818"/>
                  </a:cubicBezTo>
                  <a:cubicBezTo>
                    <a:pt x="24023" y="818"/>
                    <a:pt x="24042" y="832"/>
                    <a:pt x="24062" y="860"/>
                  </a:cubicBezTo>
                  <a:cubicBezTo>
                    <a:pt x="24094" y="925"/>
                    <a:pt x="24127" y="925"/>
                    <a:pt x="24192" y="925"/>
                  </a:cubicBezTo>
                  <a:cubicBezTo>
                    <a:pt x="24224" y="868"/>
                    <a:pt x="24459" y="868"/>
                    <a:pt x="24727" y="868"/>
                  </a:cubicBezTo>
                  <a:cubicBezTo>
                    <a:pt x="24811" y="870"/>
                    <a:pt x="24888" y="872"/>
                    <a:pt x="24954" y="872"/>
                  </a:cubicBezTo>
                  <a:cubicBezTo>
                    <a:pt x="25131" y="872"/>
                    <a:pt x="25238" y="861"/>
                    <a:pt x="25238" y="820"/>
                  </a:cubicBezTo>
                  <a:cubicBezTo>
                    <a:pt x="25270" y="820"/>
                    <a:pt x="25270" y="820"/>
                    <a:pt x="25302" y="876"/>
                  </a:cubicBezTo>
                  <a:cubicBezTo>
                    <a:pt x="25302" y="904"/>
                    <a:pt x="25308" y="920"/>
                    <a:pt x="25317" y="920"/>
                  </a:cubicBezTo>
                  <a:cubicBezTo>
                    <a:pt x="25330" y="920"/>
                    <a:pt x="25349" y="890"/>
                    <a:pt x="25367" y="820"/>
                  </a:cubicBezTo>
                  <a:cubicBezTo>
                    <a:pt x="25386" y="787"/>
                    <a:pt x="25394" y="751"/>
                    <a:pt x="25397" y="751"/>
                  </a:cubicBezTo>
                  <a:cubicBezTo>
                    <a:pt x="25400" y="751"/>
                    <a:pt x="25400" y="769"/>
                    <a:pt x="25400" y="820"/>
                  </a:cubicBezTo>
                  <a:cubicBezTo>
                    <a:pt x="25400" y="884"/>
                    <a:pt x="25473" y="884"/>
                    <a:pt x="25602" y="884"/>
                  </a:cubicBezTo>
                  <a:cubicBezTo>
                    <a:pt x="25708" y="884"/>
                    <a:pt x="25838" y="884"/>
                    <a:pt x="25838" y="828"/>
                  </a:cubicBezTo>
                  <a:cubicBezTo>
                    <a:pt x="25874" y="799"/>
                    <a:pt x="25892" y="785"/>
                    <a:pt x="25896" y="785"/>
                  </a:cubicBezTo>
                  <a:cubicBezTo>
                    <a:pt x="25900" y="785"/>
                    <a:pt x="25890" y="799"/>
                    <a:pt x="25870" y="828"/>
                  </a:cubicBezTo>
                  <a:cubicBezTo>
                    <a:pt x="25850" y="903"/>
                    <a:pt x="25908" y="954"/>
                    <a:pt x="25979" y="954"/>
                  </a:cubicBezTo>
                  <a:cubicBezTo>
                    <a:pt x="26021" y="954"/>
                    <a:pt x="26068" y="935"/>
                    <a:pt x="26105" y="893"/>
                  </a:cubicBezTo>
                  <a:cubicBezTo>
                    <a:pt x="26138" y="893"/>
                    <a:pt x="26178" y="893"/>
                    <a:pt x="26178" y="949"/>
                  </a:cubicBezTo>
                  <a:cubicBezTo>
                    <a:pt x="26235" y="949"/>
                    <a:pt x="26292" y="933"/>
                    <a:pt x="26340" y="893"/>
                  </a:cubicBezTo>
                  <a:lnTo>
                    <a:pt x="26575" y="893"/>
                  </a:lnTo>
                  <a:cubicBezTo>
                    <a:pt x="26624" y="893"/>
                    <a:pt x="26673" y="868"/>
                    <a:pt x="26713" y="836"/>
                  </a:cubicBezTo>
                  <a:lnTo>
                    <a:pt x="26746" y="836"/>
                  </a:lnTo>
                  <a:cubicBezTo>
                    <a:pt x="26746" y="901"/>
                    <a:pt x="26916" y="901"/>
                    <a:pt x="27151" y="901"/>
                  </a:cubicBezTo>
                  <a:cubicBezTo>
                    <a:pt x="27386" y="909"/>
                    <a:pt x="27589" y="909"/>
                    <a:pt x="27621" y="966"/>
                  </a:cubicBezTo>
                  <a:cubicBezTo>
                    <a:pt x="27621" y="966"/>
                    <a:pt x="27654" y="966"/>
                    <a:pt x="27686" y="909"/>
                  </a:cubicBezTo>
                  <a:cubicBezTo>
                    <a:pt x="27705" y="839"/>
                    <a:pt x="27723" y="812"/>
                    <a:pt x="27743" y="812"/>
                  </a:cubicBezTo>
                  <a:cubicBezTo>
                    <a:pt x="27758" y="812"/>
                    <a:pt x="27774" y="828"/>
                    <a:pt x="27792" y="852"/>
                  </a:cubicBezTo>
                  <a:cubicBezTo>
                    <a:pt x="27796" y="913"/>
                    <a:pt x="27842" y="943"/>
                    <a:pt x="27889" y="943"/>
                  </a:cubicBezTo>
                  <a:cubicBezTo>
                    <a:pt x="27935" y="943"/>
                    <a:pt x="27982" y="913"/>
                    <a:pt x="27986" y="852"/>
                  </a:cubicBezTo>
                  <a:lnTo>
                    <a:pt x="27986" y="917"/>
                  </a:lnTo>
                  <a:cubicBezTo>
                    <a:pt x="27998" y="960"/>
                    <a:pt x="28022" y="979"/>
                    <a:pt x="28047" y="979"/>
                  </a:cubicBezTo>
                  <a:cubicBezTo>
                    <a:pt x="28088" y="979"/>
                    <a:pt x="28136" y="930"/>
                    <a:pt x="28156" y="860"/>
                  </a:cubicBezTo>
                  <a:cubicBezTo>
                    <a:pt x="28179" y="900"/>
                    <a:pt x="28202" y="940"/>
                    <a:pt x="28228" y="940"/>
                  </a:cubicBezTo>
                  <a:cubicBezTo>
                    <a:pt x="28239" y="940"/>
                    <a:pt x="28250" y="934"/>
                    <a:pt x="28262" y="917"/>
                  </a:cubicBezTo>
                  <a:cubicBezTo>
                    <a:pt x="28294" y="917"/>
                    <a:pt x="28294" y="917"/>
                    <a:pt x="28294" y="1039"/>
                  </a:cubicBezTo>
                  <a:cubicBezTo>
                    <a:pt x="28294" y="1095"/>
                    <a:pt x="28294" y="1160"/>
                    <a:pt x="28327" y="1160"/>
                  </a:cubicBezTo>
                  <a:cubicBezTo>
                    <a:pt x="28359" y="1160"/>
                    <a:pt x="28359" y="1095"/>
                    <a:pt x="28359" y="1039"/>
                  </a:cubicBezTo>
                  <a:lnTo>
                    <a:pt x="28424" y="1039"/>
                  </a:lnTo>
                  <a:cubicBezTo>
                    <a:pt x="28424" y="1039"/>
                    <a:pt x="28456" y="1039"/>
                    <a:pt x="28456" y="982"/>
                  </a:cubicBezTo>
                  <a:cubicBezTo>
                    <a:pt x="28456" y="934"/>
                    <a:pt x="28478" y="921"/>
                    <a:pt x="28503" y="921"/>
                  </a:cubicBezTo>
                  <a:cubicBezTo>
                    <a:pt x="28512" y="921"/>
                    <a:pt x="28521" y="923"/>
                    <a:pt x="28529" y="925"/>
                  </a:cubicBezTo>
                  <a:cubicBezTo>
                    <a:pt x="28529" y="941"/>
                    <a:pt x="28532" y="948"/>
                    <a:pt x="28535" y="948"/>
                  </a:cubicBezTo>
                  <a:cubicBezTo>
                    <a:pt x="28543" y="948"/>
                    <a:pt x="28552" y="906"/>
                    <a:pt x="28529" y="860"/>
                  </a:cubicBezTo>
                  <a:cubicBezTo>
                    <a:pt x="28529" y="803"/>
                    <a:pt x="28529" y="739"/>
                    <a:pt x="28562" y="739"/>
                  </a:cubicBezTo>
                  <a:lnTo>
                    <a:pt x="28562" y="625"/>
                  </a:lnTo>
                  <a:cubicBezTo>
                    <a:pt x="28562" y="503"/>
                    <a:pt x="28562" y="447"/>
                    <a:pt x="28497" y="382"/>
                  </a:cubicBezTo>
                  <a:cubicBezTo>
                    <a:pt x="28418" y="345"/>
                    <a:pt x="28353" y="310"/>
                    <a:pt x="28311" y="310"/>
                  </a:cubicBezTo>
                  <a:cubicBezTo>
                    <a:pt x="28280" y="310"/>
                    <a:pt x="28262" y="330"/>
                    <a:pt x="28262" y="382"/>
                  </a:cubicBezTo>
                  <a:cubicBezTo>
                    <a:pt x="28262" y="382"/>
                    <a:pt x="28229" y="439"/>
                    <a:pt x="28189" y="439"/>
                  </a:cubicBezTo>
                  <a:cubicBezTo>
                    <a:pt x="28156" y="439"/>
                    <a:pt x="28124" y="374"/>
                    <a:pt x="28124" y="374"/>
                  </a:cubicBezTo>
                  <a:cubicBezTo>
                    <a:pt x="28124" y="317"/>
                    <a:pt x="27994" y="317"/>
                    <a:pt x="27824" y="317"/>
                  </a:cubicBezTo>
                  <a:cubicBezTo>
                    <a:pt x="27621" y="309"/>
                    <a:pt x="27524" y="309"/>
                    <a:pt x="27483" y="252"/>
                  </a:cubicBezTo>
                  <a:cubicBezTo>
                    <a:pt x="27451" y="187"/>
                    <a:pt x="27419" y="187"/>
                    <a:pt x="27419" y="187"/>
                  </a:cubicBezTo>
                  <a:cubicBezTo>
                    <a:pt x="27419" y="239"/>
                    <a:pt x="27289" y="244"/>
                    <a:pt x="27117" y="244"/>
                  </a:cubicBezTo>
                  <a:cubicBezTo>
                    <a:pt x="27073" y="244"/>
                    <a:pt x="27028" y="244"/>
                    <a:pt x="26981" y="244"/>
                  </a:cubicBezTo>
                  <a:cubicBezTo>
                    <a:pt x="26916" y="242"/>
                    <a:pt x="26852" y="240"/>
                    <a:pt x="26792" y="240"/>
                  </a:cubicBezTo>
                  <a:cubicBezTo>
                    <a:pt x="26634" y="240"/>
                    <a:pt x="26510" y="251"/>
                    <a:pt x="26510" y="293"/>
                  </a:cubicBezTo>
                  <a:lnTo>
                    <a:pt x="26446" y="293"/>
                  </a:lnTo>
                  <a:cubicBezTo>
                    <a:pt x="26446" y="236"/>
                    <a:pt x="26381" y="236"/>
                    <a:pt x="26308" y="236"/>
                  </a:cubicBezTo>
                  <a:cubicBezTo>
                    <a:pt x="26275" y="268"/>
                    <a:pt x="26227" y="285"/>
                    <a:pt x="26178" y="293"/>
                  </a:cubicBezTo>
                  <a:cubicBezTo>
                    <a:pt x="26178" y="236"/>
                    <a:pt x="26146" y="228"/>
                    <a:pt x="26073" y="228"/>
                  </a:cubicBezTo>
                  <a:cubicBezTo>
                    <a:pt x="26008" y="228"/>
                    <a:pt x="25975" y="228"/>
                    <a:pt x="25975" y="293"/>
                  </a:cubicBezTo>
                  <a:cubicBezTo>
                    <a:pt x="25846" y="293"/>
                    <a:pt x="25724" y="268"/>
                    <a:pt x="25602" y="228"/>
                  </a:cubicBezTo>
                  <a:cubicBezTo>
                    <a:pt x="25593" y="209"/>
                    <a:pt x="25583" y="201"/>
                    <a:pt x="25574" y="201"/>
                  </a:cubicBezTo>
                  <a:cubicBezTo>
                    <a:pt x="25551" y="201"/>
                    <a:pt x="25528" y="245"/>
                    <a:pt x="25505" y="285"/>
                  </a:cubicBezTo>
                  <a:cubicBezTo>
                    <a:pt x="25505" y="338"/>
                    <a:pt x="25476" y="399"/>
                    <a:pt x="25446" y="399"/>
                  </a:cubicBezTo>
                  <a:cubicBezTo>
                    <a:pt x="25444" y="399"/>
                    <a:pt x="25442" y="398"/>
                    <a:pt x="25440" y="398"/>
                  </a:cubicBezTo>
                  <a:lnTo>
                    <a:pt x="25440" y="285"/>
                  </a:lnTo>
                  <a:cubicBezTo>
                    <a:pt x="25473" y="220"/>
                    <a:pt x="25473" y="220"/>
                    <a:pt x="25400" y="220"/>
                  </a:cubicBezTo>
                  <a:lnTo>
                    <a:pt x="25335" y="220"/>
                  </a:lnTo>
                  <a:cubicBezTo>
                    <a:pt x="25335" y="276"/>
                    <a:pt x="25165" y="276"/>
                    <a:pt x="24929" y="276"/>
                  </a:cubicBezTo>
                  <a:cubicBezTo>
                    <a:pt x="24851" y="274"/>
                    <a:pt x="24787" y="273"/>
                    <a:pt x="24734" y="273"/>
                  </a:cubicBezTo>
                  <a:cubicBezTo>
                    <a:pt x="24585" y="273"/>
                    <a:pt x="24532" y="285"/>
                    <a:pt x="24532" y="333"/>
                  </a:cubicBezTo>
                  <a:cubicBezTo>
                    <a:pt x="24532" y="361"/>
                    <a:pt x="24525" y="375"/>
                    <a:pt x="24505" y="375"/>
                  </a:cubicBezTo>
                  <a:cubicBezTo>
                    <a:pt x="24484" y="375"/>
                    <a:pt x="24449" y="359"/>
                    <a:pt x="24394" y="325"/>
                  </a:cubicBezTo>
                  <a:cubicBezTo>
                    <a:pt x="24265" y="211"/>
                    <a:pt x="24218" y="170"/>
                    <a:pt x="24193" y="170"/>
                  </a:cubicBezTo>
                  <a:cubicBezTo>
                    <a:pt x="24178" y="170"/>
                    <a:pt x="24171" y="183"/>
                    <a:pt x="24159" y="203"/>
                  </a:cubicBezTo>
                  <a:cubicBezTo>
                    <a:pt x="24192" y="203"/>
                    <a:pt x="24192" y="268"/>
                    <a:pt x="24192" y="325"/>
                  </a:cubicBezTo>
                  <a:cubicBezTo>
                    <a:pt x="24192" y="386"/>
                    <a:pt x="24184" y="416"/>
                    <a:pt x="24171" y="416"/>
                  </a:cubicBezTo>
                  <a:cubicBezTo>
                    <a:pt x="24159" y="416"/>
                    <a:pt x="24143" y="386"/>
                    <a:pt x="24127" y="325"/>
                  </a:cubicBezTo>
                  <a:cubicBezTo>
                    <a:pt x="24127" y="277"/>
                    <a:pt x="24049" y="257"/>
                    <a:pt x="23952" y="257"/>
                  </a:cubicBezTo>
                  <a:cubicBezTo>
                    <a:pt x="23804" y="257"/>
                    <a:pt x="23611" y="305"/>
                    <a:pt x="23592" y="374"/>
                  </a:cubicBezTo>
                  <a:lnTo>
                    <a:pt x="23592" y="317"/>
                  </a:lnTo>
                  <a:cubicBezTo>
                    <a:pt x="23592" y="260"/>
                    <a:pt x="23559" y="260"/>
                    <a:pt x="23421" y="252"/>
                  </a:cubicBezTo>
                  <a:lnTo>
                    <a:pt x="23324" y="252"/>
                  </a:lnTo>
                  <a:cubicBezTo>
                    <a:pt x="23324" y="303"/>
                    <a:pt x="23289" y="321"/>
                    <a:pt x="23248" y="321"/>
                  </a:cubicBezTo>
                  <a:cubicBezTo>
                    <a:pt x="23190" y="321"/>
                    <a:pt x="23121" y="285"/>
                    <a:pt x="23121" y="252"/>
                  </a:cubicBezTo>
                  <a:cubicBezTo>
                    <a:pt x="23089" y="187"/>
                    <a:pt x="23089" y="187"/>
                    <a:pt x="23016" y="187"/>
                  </a:cubicBezTo>
                  <a:cubicBezTo>
                    <a:pt x="22975" y="238"/>
                    <a:pt x="22922" y="256"/>
                    <a:pt x="22874" y="256"/>
                  </a:cubicBezTo>
                  <a:cubicBezTo>
                    <a:pt x="22806" y="256"/>
                    <a:pt x="22748" y="220"/>
                    <a:pt x="22748" y="187"/>
                  </a:cubicBezTo>
                  <a:lnTo>
                    <a:pt x="22684" y="187"/>
                  </a:lnTo>
                  <a:cubicBezTo>
                    <a:pt x="22655" y="223"/>
                    <a:pt x="22615" y="246"/>
                    <a:pt x="22567" y="246"/>
                  </a:cubicBezTo>
                  <a:cubicBezTo>
                    <a:pt x="22560" y="246"/>
                    <a:pt x="22553" y="245"/>
                    <a:pt x="22546" y="244"/>
                  </a:cubicBezTo>
                  <a:cubicBezTo>
                    <a:pt x="22448" y="244"/>
                    <a:pt x="22416" y="244"/>
                    <a:pt x="22448" y="301"/>
                  </a:cubicBezTo>
                  <a:cubicBezTo>
                    <a:pt x="22448" y="366"/>
                    <a:pt x="22448" y="422"/>
                    <a:pt x="22416" y="422"/>
                  </a:cubicBezTo>
                  <a:lnTo>
                    <a:pt x="22416" y="357"/>
                  </a:lnTo>
                  <a:cubicBezTo>
                    <a:pt x="22416" y="301"/>
                    <a:pt x="22311" y="301"/>
                    <a:pt x="22181" y="301"/>
                  </a:cubicBezTo>
                  <a:cubicBezTo>
                    <a:pt x="22011" y="293"/>
                    <a:pt x="21946" y="293"/>
                    <a:pt x="21913" y="236"/>
                  </a:cubicBezTo>
                  <a:lnTo>
                    <a:pt x="21873" y="293"/>
                  </a:lnTo>
                  <a:cubicBezTo>
                    <a:pt x="21857" y="325"/>
                    <a:pt x="21840" y="341"/>
                    <a:pt x="21828" y="341"/>
                  </a:cubicBezTo>
                  <a:cubicBezTo>
                    <a:pt x="21816" y="341"/>
                    <a:pt x="21808" y="325"/>
                    <a:pt x="21808" y="293"/>
                  </a:cubicBezTo>
                  <a:cubicBezTo>
                    <a:pt x="21791" y="263"/>
                    <a:pt x="21746" y="247"/>
                    <a:pt x="21698" y="247"/>
                  </a:cubicBezTo>
                  <a:cubicBezTo>
                    <a:pt x="21653" y="247"/>
                    <a:pt x="21604" y="261"/>
                    <a:pt x="21573" y="293"/>
                  </a:cubicBezTo>
                  <a:lnTo>
                    <a:pt x="21508" y="293"/>
                  </a:lnTo>
                  <a:cubicBezTo>
                    <a:pt x="21491" y="231"/>
                    <a:pt x="21456" y="200"/>
                    <a:pt x="21421" y="200"/>
                  </a:cubicBezTo>
                  <a:cubicBezTo>
                    <a:pt x="21387" y="200"/>
                    <a:pt x="21354" y="229"/>
                    <a:pt x="21338" y="285"/>
                  </a:cubicBezTo>
                  <a:cubicBezTo>
                    <a:pt x="21338" y="228"/>
                    <a:pt x="21305" y="228"/>
                    <a:pt x="21273" y="228"/>
                  </a:cubicBezTo>
                  <a:cubicBezTo>
                    <a:pt x="21236" y="256"/>
                    <a:pt x="21186" y="270"/>
                    <a:pt x="21144" y="270"/>
                  </a:cubicBezTo>
                  <a:cubicBezTo>
                    <a:pt x="21103" y="270"/>
                    <a:pt x="21070" y="256"/>
                    <a:pt x="21070" y="228"/>
                  </a:cubicBezTo>
                  <a:lnTo>
                    <a:pt x="21038" y="228"/>
                  </a:lnTo>
                  <a:cubicBezTo>
                    <a:pt x="21022" y="268"/>
                    <a:pt x="20981" y="285"/>
                    <a:pt x="20932" y="285"/>
                  </a:cubicBezTo>
                  <a:cubicBezTo>
                    <a:pt x="20927" y="283"/>
                    <a:pt x="20922" y="283"/>
                    <a:pt x="20917" y="283"/>
                  </a:cubicBezTo>
                  <a:cubicBezTo>
                    <a:pt x="20882" y="283"/>
                    <a:pt x="20849" y="306"/>
                    <a:pt x="20835" y="341"/>
                  </a:cubicBezTo>
                  <a:cubicBezTo>
                    <a:pt x="20803" y="398"/>
                    <a:pt x="20770" y="398"/>
                    <a:pt x="20770" y="398"/>
                  </a:cubicBezTo>
                  <a:cubicBezTo>
                    <a:pt x="20730" y="398"/>
                    <a:pt x="20770" y="341"/>
                    <a:pt x="20803" y="285"/>
                  </a:cubicBezTo>
                  <a:cubicBezTo>
                    <a:pt x="20830" y="257"/>
                    <a:pt x="20828" y="241"/>
                    <a:pt x="20810" y="241"/>
                  </a:cubicBezTo>
                  <a:cubicBezTo>
                    <a:pt x="20784" y="241"/>
                    <a:pt x="20726" y="271"/>
                    <a:pt x="20665" y="341"/>
                  </a:cubicBezTo>
                  <a:cubicBezTo>
                    <a:pt x="20616" y="398"/>
                    <a:pt x="20592" y="426"/>
                    <a:pt x="20588" y="426"/>
                  </a:cubicBezTo>
                  <a:cubicBezTo>
                    <a:pt x="20584" y="426"/>
                    <a:pt x="20600" y="398"/>
                    <a:pt x="20632" y="341"/>
                  </a:cubicBezTo>
                  <a:cubicBezTo>
                    <a:pt x="20655" y="295"/>
                    <a:pt x="20678" y="253"/>
                    <a:pt x="20667" y="253"/>
                  </a:cubicBezTo>
                  <a:cubicBezTo>
                    <a:pt x="20662" y="253"/>
                    <a:pt x="20651" y="260"/>
                    <a:pt x="20632" y="276"/>
                  </a:cubicBezTo>
                  <a:cubicBezTo>
                    <a:pt x="20632" y="276"/>
                    <a:pt x="20567" y="276"/>
                    <a:pt x="20567" y="341"/>
                  </a:cubicBezTo>
                  <a:lnTo>
                    <a:pt x="20462" y="333"/>
                  </a:lnTo>
                  <a:cubicBezTo>
                    <a:pt x="20430" y="301"/>
                    <a:pt x="20381" y="276"/>
                    <a:pt x="20332" y="276"/>
                  </a:cubicBezTo>
                  <a:cubicBezTo>
                    <a:pt x="20316" y="305"/>
                    <a:pt x="20308" y="319"/>
                    <a:pt x="20299" y="319"/>
                  </a:cubicBezTo>
                  <a:cubicBezTo>
                    <a:pt x="20290" y="319"/>
                    <a:pt x="20280" y="305"/>
                    <a:pt x="20259" y="276"/>
                  </a:cubicBezTo>
                  <a:cubicBezTo>
                    <a:pt x="20259" y="249"/>
                    <a:pt x="20254" y="233"/>
                    <a:pt x="20247" y="233"/>
                  </a:cubicBezTo>
                  <a:cubicBezTo>
                    <a:pt x="20238" y="233"/>
                    <a:pt x="20227" y="263"/>
                    <a:pt x="20227" y="333"/>
                  </a:cubicBezTo>
                  <a:cubicBezTo>
                    <a:pt x="20211" y="362"/>
                    <a:pt x="20195" y="376"/>
                    <a:pt x="20178" y="376"/>
                  </a:cubicBezTo>
                  <a:cubicBezTo>
                    <a:pt x="20162" y="376"/>
                    <a:pt x="20146" y="362"/>
                    <a:pt x="20130" y="333"/>
                  </a:cubicBezTo>
                  <a:cubicBezTo>
                    <a:pt x="20130" y="261"/>
                    <a:pt x="20118" y="232"/>
                    <a:pt x="20109" y="232"/>
                  </a:cubicBezTo>
                  <a:cubicBezTo>
                    <a:pt x="20103" y="232"/>
                    <a:pt x="20097" y="245"/>
                    <a:pt x="20097" y="268"/>
                  </a:cubicBezTo>
                  <a:cubicBezTo>
                    <a:pt x="20057" y="333"/>
                    <a:pt x="20024" y="333"/>
                    <a:pt x="20024" y="333"/>
                  </a:cubicBezTo>
                  <a:cubicBezTo>
                    <a:pt x="20024" y="268"/>
                    <a:pt x="19724" y="268"/>
                    <a:pt x="19424" y="260"/>
                  </a:cubicBezTo>
                  <a:cubicBezTo>
                    <a:pt x="19392" y="260"/>
                    <a:pt x="19351" y="325"/>
                    <a:pt x="19351" y="382"/>
                  </a:cubicBezTo>
                  <a:cubicBezTo>
                    <a:pt x="19351" y="432"/>
                    <a:pt x="19351" y="451"/>
                    <a:pt x="19349" y="451"/>
                  </a:cubicBezTo>
                  <a:cubicBezTo>
                    <a:pt x="19346" y="451"/>
                    <a:pt x="19338" y="415"/>
                    <a:pt x="19319" y="382"/>
                  </a:cubicBezTo>
                  <a:cubicBezTo>
                    <a:pt x="19303" y="293"/>
                    <a:pt x="19278" y="248"/>
                    <a:pt x="19262" y="248"/>
                  </a:cubicBezTo>
                  <a:cubicBezTo>
                    <a:pt x="19246" y="248"/>
                    <a:pt x="19238" y="293"/>
                    <a:pt x="19254" y="382"/>
                  </a:cubicBezTo>
                  <a:cubicBezTo>
                    <a:pt x="19270" y="443"/>
                    <a:pt x="19278" y="473"/>
                    <a:pt x="19274" y="473"/>
                  </a:cubicBezTo>
                  <a:cubicBezTo>
                    <a:pt x="19270" y="473"/>
                    <a:pt x="19254" y="443"/>
                    <a:pt x="19222" y="382"/>
                  </a:cubicBezTo>
                  <a:cubicBezTo>
                    <a:pt x="19205" y="349"/>
                    <a:pt x="19197" y="333"/>
                    <a:pt x="19189" y="333"/>
                  </a:cubicBezTo>
                  <a:cubicBezTo>
                    <a:pt x="19181" y="333"/>
                    <a:pt x="19173" y="349"/>
                    <a:pt x="19157" y="382"/>
                  </a:cubicBezTo>
                  <a:cubicBezTo>
                    <a:pt x="19157" y="410"/>
                    <a:pt x="19147" y="424"/>
                    <a:pt x="19136" y="424"/>
                  </a:cubicBezTo>
                  <a:cubicBezTo>
                    <a:pt x="19126" y="424"/>
                    <a:pt x="19116" y="410"/>
                    <a:pt x="19116" y="382"/>
                  </a:cubicBezTo>
                  <a:cubicBezTo>
                    <a:pt x="19093" y="336"/>
                    <a:pt x="19070" y="294"/>
                    <a:pt x="19059" y="294"/>
                  </a:cubicBezTo>
                  <a:cubicBezTo>
                    <a:pt x="19054" y="294"/>
                    <a:pt x="19051" y="301"/>
                    <a:pt x="19051" y="317"/>
                  </a:cubicBezTo>
                  <a:cubicBezTo>
                    <a:pt x="19051" y="317"/>
                    <a:pt x="19019" y="317"/>
                    <a:pt x="18986" y="260"/>
                  </a:cubicBezTo>
                  <a:cubicBezTo>
                    <a:pt x="18977" y="241"/>
                    <a:pt x="18967" y="233"/>
                    <a:pt x="18957" y="233"/>
                  </a:cubicBezTo>
                  <a:cubicBezTo>
                    <a:pt x="18934" y="233"/>
                    <a:pt x="18910" y="277"/>
                    <a:pt x="18881" y="317"/>
                  </a:cubicBezTo>
                  <a:cubicBezTo>
                    <a:pt x="18832" y="374"/>
                    <a:pt x="18800" y="402"/>
                    <a:pt x="18784" y="402"/>
                  </a:cubicBezTo>
                  <a:cubicBezTo>
                    <a:pt x="18768" y="402"/>
                    <a:pt x="18768" y="374"/>
                    <a:pt x="18784" y="317"/>
                  </a:cubicBezTo>
                  <a:cubicBezTo>
                    <a:pt x="18796" y="270"/>
                    <a:pt x="18778" y="249"/>
                    <a:pt x="18750" y="249"/>
                  </a:cubicBezTo>
                  <a:cubicBezTo>
                    <a:pt x="18705" y="249"/>
                    <a:pt x="18633" y="299"/>
                    <a:pt x="18614" y="374"/>
                  </a:cubicBezTo>
                  <a:cubicBezTo>
                    <a:pt x="18594" y="441"/>
                    <a:pt x="18586" y="471"/>
                    <a:pt x="18583" y="471"/>
                  </a:cubicBezTo>
                  <a:cubicBezTo>
                    <a:pt x="18581" y="471"/>
                    <a:pt x="18581" y="457"/>
                    <a:pt x="18581" y="430"/>
                  </a:cubicBezTo>
                  <a:cubicBezTo>
                    <a:pt x="18581" y="374"/>
                    <a:pt x="18549" y="374"/>
                    <a:pt x="18549" y="374"/>
                  </a:cubicBezTo>
                  <a:cubicBezTo>
                    <a:pt x="18516" y="374"/>
                    <a:pt x="18484" y="374"/>
                    <a:pt x="18484" y="309"/>
                  </a:cubicBezTo>
                  <a:cubicBezTo>
                    <a:pt x="18484" y="309"/>
                    <a:pt x="18451" y="309"/>
                    <a:pt x="18378" y="366"/>
                  </a:cubicBezTo>
                  <a:cubicBezTo>
                    <a:pt x="18353" y="413"/>
                    <a:pt x="18322" y="433"/>
                    <a:pt x="18291" y="433"/>
                  </a:cubicBezTo>
                  <a:cubicBezTo>
                    <a:pt x="18243" y="433"/>
                    <a:pt x="18196" y="383"/>
                    <a:pt x="18176" y="309"/>
                  </a:cubicBezTo>
                  <a:lnTo>
                    <a:pt x="18111" y="366"/>
                  </a:lnTo>
                  <a:cubicBezTo>
                    <a:pt x="18091" y="440"/>
                    <a:pt x="18071" y="490"/>
                    <a:pt x="18059" y="490"/>
                  </a:cubicBezTo>
                  <a:cubicBezTo>
                    <a:pt x="18051" y="490"/>
                    <a:pt x="18046" y="470"/>
                    <a:pt x="18046" y="422"/>
                  </a:cubicBezTo>
                  <a:lnTo>
                    <a:pt x="18046" y="366"/>
                  </a:lnTo>
                  <a:cubicBezTo>
                    <a:pt x="18034" y="411"/>
                    <a:pt x="18007" y="431"/>
                    <a:pt x="17978" y="431"/>
                  </a:cubicBezTo>
                  <a:cubicBezTo>
                    <a:pt x="17930" y="431"/>
                    <a:pt x="17876" y="377"/>
                    <a:pt x="17876" y="301"/>
                  </a:cubicBezTo>
                  <a:cubicBezTo>
                    <a:pt x="17876" y="244"/>
                    <a:pt x="17876" y="244"/>
                    <a:pt x="17843" y="244"/>
                  </a:cubicBezTo>
                  <a:lnTo>
                    <a:pt x="17843" y="301"/>
                  </a:lnTo>
                  <a:cubicBezTo>
                    <a:pt x="17843" y="366"/>
                    <a:pt x="17843" y="422"/>
                    <a:pt x="17811" y="422"/>
                  </a:cubicBezTo>
                  <a:cubicBezTo>
                    <a:pt x="17778" y="422"/>
                    <a:pt x="17738" y="422"/>
                    <a:pt x="17738" y="357"/>
                  </a:cubicBezTo>
                  <a:cubicBezTo>
                    <a:pt x="17715" y="318"/>
                    <a:pt x="17692" y="274"/>
                    <a:pt x="17681" y="274"/>
                  </a:cubicBezTo>
                  <a:cubicBezTo>
                    <a:pt x="17676" y="274"/>
                    <a:pt x="17673" y="281"/>
                    <a:pt x="17673" y="301"/>
                  </a:cubicBezTo>
                  <a:cubicBezTo>
                    <a:pt x="17673" y="301"/>
                    <a:pt x="17641" y="301"/>
                    <a:pt x="17608" y="236"/>
                  </a:cubicBezTo>
                  <a:lnTo>
                    <a:pt x="17470" y="236"/>
                  </a:lnTo>
                  <a:cubicBezTo>
                    <a:pt x="17454" y="264"/>
                    <a:pt x="17430" y="278"/>
                    <a:pt x="17410" y="278"/>
                  </a:cubicBezTo>
                  <a:cubicBezTo>
                    <a:pt x="17389" y="278"/>
                    <a:pt x="17373" y="264"/>
                    <a:pt x="17373" y="236"/>
                  </a:cubicBezTo>
                  <a:cubicBezTo>
                    <a:pt x="17332" y="236"/>
                    <a:pt x="17292" y="260"/>
                    <a:pt x="17268" y="293"/>
                  </a:cubicBezTo>
                  <a:cubicBezTo>
                    <a:pt x="17203" y="293"/>
                    <a:pt x="17170" y="293"/>
                    <a:pt x="17170" y="236"/>
                  </a:cubicBezTo>
                  <a:cubicBezTo>
                    <a:pt x="17170" y="203"/>
                    <a:pt x="17170" y="187"/>
                    <a:pt x="17166" y="187"/>
                  </a:cubicBezTo>
                  <a:cubicBezTo>
                    <a:pt x="17162" y="187"/>
                    <a:pt x="17154" y="203"/>
                    <a:pt x="17138" y="236"/>
                  </a:cubicBezTo>
                  <a:cubicBezTo>
                    <a:pt x="17138" y="293"/>
                    <a:pt x="17105" y="293"/>
                    <a:pt x="17073" y="293"/>
                  </a:cubicBezTo>
                  <a:lnTo>
                    <a:pt x="17000" y="293"/>
                  </a:lnTo>
                  <a:cubicBezTo>
                    <a:pt x="17000" y="349"/>
                    <a:pt x="17000" y="349"/>
                    <a:pt x="16968" y="349"/>
                  </a:cubicBezTo>
                  <a:cubicBezTo>
                    <a:pt x="16935" y="349"/>
                    <a:pt x="16838" y="293"/>
                    <a:pt x="16797" y="285"/>
                  </a:cubicBezTo>
                  <a:cubicBezTo>
                    <a:pt x="16700" y="285"/>
                    <a:pt x="16700" y="285"/>
                    <a:pt x="16733" y="349"/>
                  </a:cubicBezTo>
                  <a:cubicBezTo>
                    <a:pt x="16754" y="349"/>
                    <a:pt x="16761" y="375"/>
                    <a:pt x="16745" y="375"/>
                  </a:cubicBezTo>
                  <a:cubicBezTo>
                    <a:pt x="16736" y="375"/>
                    <a:pt x="16722" y="368"/>
                    <a:pt x="16700" y="349"/>
                  </a:cubicBezTo>
                  <a:cubicBezTo>
                    <a:pt x="16627" y="317"/>
                    <a:pt x="16546" y="301"/>
                    <a:pt x="16465" y="285"/>
                  </a:cubicBezTo>
                  <a:cubicBezTo>
                    <a:pt x="16327" y="285"/>
                    <a:pt x="16327" y="285"/>
                    <a:pt x="16327" y="341"/>
                  </a:cubicBezTo>
                  <a:cubicBezTo>
                    <a:pt x="16347" y="402"/>
                    <a:pt x="16347" y="432"/>
                    <a:pt x="16338" y="432"/>
                  </a:cubicBezTo>
                  <a:cubicBezTo>
                    <a:pt x="16329" y="432"/>
                    <a:pt x="16311" y="402"/>
                    <a:pt x="16295" y="341"/>
                  </a:cubicBezTo>
                  <a:cubicBezTo>
                    <a:pt x="16257" y="271"/>
                    <a:pt x="16231" y="241"/>
                    <a:pt x="16215" y="241"/>
                  </a:cubicBezTo>
                  <a:cubicBezTo>
                    <a:pt x="16203" y="241"/>
                    <a:pt x="16197" y="257"/>
                    <a:pt x="16197" y="285"/>
                  </a:cubicBezTo>
                  <a:cubicBezTo>
                    <a:pt x="16165" y="341"/>
                    <a:pt x="16165" y="341"/>
                    <a:pt x="16133" y="341"/>
                  </a:cubicBezTo>
                  <a:cubicBezTo>
                    <a:pt x="16133" y="313"/>
                    <a:pt x="16122" y="299"/>
                    <a:pt x="16104" y="299"/>
                  </a:cubicBezTo>
                  <a:cubicBezTo>
                    <a:pt x="16086" y="299"/>
                    <a:pt x="16060" y="313"/>
                    <a:pt x="16027" y="341"/>
                  </a:cubicBezTo>
                  <a:cubicBezTo>
                    <a:pt x="15995" y="341"/>
                    <a:pt x="15995" y="341"/>
                    <a:pt x="15995" y="276"/>
                  </a:cubicBezTo>
                  <a:lnTo>
                    <a:pt x="15930" y="276"/>
                  </a:lnTo>
                  <a:cubicBezTo>
                    <a:pt x="15899" y="327"/>
                    <a:pt x="15848" y="345"/>
                    <a:pt x="15795" y="345"/>
                  </a:cubicBezTo>
                  <a:cubicBezTo>
                    <a:pt x="15721" y="345"/>
                    <a:pt x="15645" y="310"/>
                    <a:pt x="15622" y="276"/>
                  </a:cubicBezTo>
                  <a:cubicBezTo>
                    <a:pt x="15622" y="276"/>
                    <a:pt x="15589" y="276"/>
                    <a:pt x="15557" y="333"/>
                  </a:cubicBezTo>
                  <a:cubicBezTo>
                    <a:pt x="15541" y="394"/>
                    <a:pt x="15524" y="424"/>
                    <a:pt x="15512" y="424"/>
                  </a:cubicBezTo>
                  <a:cubicBezTo>
                    <a:pt x="15500" y="424"/>
                    <a:pt x="15492" y="394"/>
                    <a:pt x="15492" y="333"/>
                  </a:cubicBezTo>
                  <a:cubicBezTo>
                    <a:pt x="15492" y="272"/>
                    <a:pt x="15492" y="242"/>
                    <a:pt x="15488" y="242"/>
                  </a:cubicBezTo>
                  <a:cubicBezTo>
                    <a:pt x="15484" y="242"/>
                    <a:pt x="15476" y="272"/>
                    <a:pt x="15460" y="333"/>
                  </a:cubicBezTo>
                  <a:cubicBezTo>
                    <a:pt x="15446" y="356"/>
                    <a:pt x="15411" y="370"/>
                    <a:pt x="15375" y="370"/>
                  </a:cubicBezTo>
                  <a:cubicBezTo>
                    <a:pt x="15322" y="370"/>
                    <a:pt x="15270" y="341"/>
                    <a:pt x="15289" y="268"/>
                  </a:cubicBezTo>
                  <a:lnTo>
                    <a:pt x="15289" y="147"/>
                  </a:lnTo>
                  <a:cubicBezTo>
                    <a:pt x="15257" y="212"/>
                    <a:pt x="15224" y="212"/>
                    <a:pt x="15224" y="212"/>
                  </a:cubicBezTo>
                  <a:cubicBezTo>
                    <a:pt x="15224" y="268"/>
                    <a:pt x="15192" y="268"/>
                    <a:pt x="15087" y="268"/>
                  </a:cubicBezTo>
                  <a:cubicBezTo>
                    <a:pt x="15022" y="268"/>
                    <a:pt x="14884" y="325"/>
                    <a:pt x="14819" y="325"/>
                  </a:cubicBezTo>
                  <a:cubicBezTo>
                    <a:pt x="14754" y="325"/>
                    <a:pt x="14649" y="325"/>
                    <a:pt x="14616" y="260"/>
                  </a:cubicBezTo>
                  <a:cubicBezTo>
                    <a:pt x="14568" y="260"/>
                    <a:pt x="14519" y="285"/>
                    <a:pt x="14487" y="317"/>
                  </a:cubicBezTo>
                  <a:cubicBezTo>
                    <a:pt x="14466" y="349"/>
                    <a:pt x="14440" y="366"/>
                    <a:pt x="14419" y="366"/>
                  </a:cubicBezTo>
                  <a:cubicBezTo>
                    <a:pt x="14397" y="366"/>
                    <a:pt x="14381" y="349"/>
                    <a:pt x="14381" y="317"/>
                  </a:cubicBezTo>
                  <a:lnTo>
                    <a:pt x="14349" y="317"/>
                  </a:lnTo>
                  <a:cubicBezTo>
                    <a:pt x="14284" y="374"/>
                    <a:pt x="14243" y="374"/>
                    <a:pt x="14243" y="374"/>
                  </a:cubicBezTo>
                  <a:cubicBezTo>
                    <a:pt x="14243" y="334"/>
                    <a:pt x="14227" y="293"/>
                    <a:pt x="14206" y="293"/>
                  </a:cubicBezTo>
                  <a:cubicBezTo>
                    <a:pt x="14198" y="293"/>
                    <a:pt x="14188" y="300"/>
                    <a:pt x="14179" y="317"/>
                  </a:cubicBezTo>
                  <a:cubicBezTo>
                    <a:pt x="14179" y="374"/>
                    <a:pt x="14146" y="374"/>
                    <a:pt x="14081" y="374"/>
                  </a:cubicBezTo>
                  <a:cubicBezTo>
                    <a:pt x="14040" y="341"/>
                    <a:pt x="13664" y="322"/>
                    <a:pt x="13348" y="322"/>
                  </a:cubicBezTo>
                  <a:cubicBezTo>
                    <a:pt x="13110" y="322"/>
                    <a:pt x="12906" y="333"/>
                    <a:pt x="12906" y="357"/>
                  </a:cubicBezTo>
                  <a:lnTo>
                    <a:pt x="12703" y="357"/>
                  </a:lnTo>
                  <a:cubicBezTo>
                    <a:pt x="12703" y="304"/>
                    <a:pt x="12671" y="285"/>
                    <a:pt x="12626" y="285"/>
                  </a:cubicBezTo>
                  <a:cubicBezTo>
                    <a:pt x="12568" y="285"/>
                    <a:pt x="12490" y="317"/>
                    <a:pt x="12435" y="349"/>
                  </a:cubicBezTo>
                  <a:cubicBezTo>
                    <a:pt x="12419" y="390"/>
                    <a:pt x="12371" y="414"/>
                    <a:pt x="12330" y="414"/>
                  </a:cubicBezTo>
                  <a:cubicBezTo>
                    <a:pt x="12330" y="342"/>
                    <a:pt x="12296" y="313"/>
                    <a:pt x="12252" y="313"/>
                  </a:cubicBezTo>
                  <a:cubicBezTo>
                    <a:pt x="12223" y="313"/>
                    <a:pt x="12189" y="326"/>
                    <a:pt x="12160" y="349"/>
                  </a:cubicBezTo>
                  <a:cubicBezTo>
                    <a:pt x="12144" y="410"/>
                    <a:pt x="12127" y="441"/>
                    <a:pt x="12115" y="441"/>
                  </a:cubicBezTo>
                  <a:cubicBezTo>
                    <a:pt x="12103" y="441"/>
                    <a:pt x="12095" y="410"/>
                    <a:pt x="12095" y="349"/>
                  </a:cubicBezTo>
                  <a:cubicBezTo>
                    <a:pt x="12095" y="294"/>
                    <a:pt x="12082" y="264"/>
                    <a:pt x="12061" y="264"/>
                  </a:cubicBezTo>
                  <a:cubicBezTo>
                    <a:pt x="12036" y="264"/>
                    <a:pt x="12001" y="308"/>
                    <a:pt x="11965" y="406"/>
                  </a:cubicBezTo>
                  <a:cubicBezTo>
                    <a:pt x="11945" y="435"/>
                    <a:pt x="11935" y="449"/>
                    <a:pt x="11926" y="449"/>
                  </a:cubicBezTo>
                  <a:cubicBezTo>
                    <a:pt x="11917" y="449"/>
                    <a:pt x="11908" y="435"/>
                    <a:pt x="11892" y="406"/>
                  </a:cubicBezTo>
                  <a:cubicBezTo>
                    <a:pt x="11873" y="334"/>
                    <a:pt x="11854" y="305"/>
                    <a:pt x="11841" y="305"/>
                  </a:cubicBezTo>
                  <a:cubicBezTo>
                    <a:pt x="11833" y="305"/>
                    <a:pt x="11827" y="318"/>
                    <a:pt x="11827" y="341"/>
                  </a:cubicBezTo>
                  <a:cubicBezTo>
                    <a:pt x="11811" y="402"/>
                    <a:pt x="11795" y="432"/>
                    <a:pt x="11779" y="432"/>
                  </a:cubicBezTo>
                  <a:cubicBezTo>
                    <a:pt x="11762" y="432"/>
                    <a:pt x="11746" y="402"/>
                    <a:pt x="11730" y="341"/>
                  </a:cubicBezTo>
                  <a:cubicBezTo>
                    <a:pt x="11694" y="280"/>
                    <a:pt x="11675" y="250"/>
                    <a:pt x="11662" y="250"/>
                  </a:cubicBezTo>
                  <a:cubicBezTo>
                    <a:pt x="11649" y="250"/>
                    <a:pt x="11641" y="280"/>
                    <a:pt x="11625" y="341"/>
                  </a:cubicBezTo>
                  <a:cubicBezTo>
                    <a:pt x="11617" y="402"/>
                    <a:pt x="11570" y="432"/>
                    <a:pt x="11523" y="432"/>
                  </a:cubicBezTo>
                  <a:cubicBezTo>
                    <a:pt x="11477" y="432"/>
                    <a:pt x="11430" y="402"/>
                    <a:pt x="11422" y="341"/>
                  </a:cubicBezTo>
                  <a:cubicBezTo>
                    <a:pt x="11400" y="341"/>
                    <a:pt x="11379" y="312"/>
                    <a:pt x="11367" y="312"/>
                  </a:cubicBezTo>
                  <a:cubicBezTo>
                    <a:pt x="11361" y="312"/>
                    <a:pt x="11357" y="320"/>
                    <a:pt x="11357" y="341"/>
                  </a:cubicBezTo>
                  <a:lnTo>
                    <a:pt x="11325" y="276"/>
                  </a:lnTo>
                  <a:lnTo>
                    <a:pt x="11260" y="276"/>
                  </a:lnTo>
                  <a:lnTo>
                    <a:pt x="11260" y="333"/>
                  </a:lnTo>
                  <a:cubicBezTo>
                    <a:pt x="11106" y="301"/>
                    <a:pt x="10944" y="276"/>
                    <a:pt x="10790" y="268"/>
                  </a:cubicBezTo>
                  <a:cubicBezTo>
                    <a:pt x="10715" y="268"/>
                    <a:pt x="10653" y="268"/>
                    <a:pt x="10601" y="268"/>
                  </a:cubicBezTo>
                  <a:cubicBezTo>
                    <a:pt x="10395" y="268"/>
                    <a:pt x="10358" y="273"/>
                    <a:pt x="10384" y="325"/>
                  </a:cubicBezTo>
                  <a:cubicBezTo>
                    <a:pt x="10400" y="386"/>
                    <a:pt x="10392" y="416"/>
                    <a:pt x="10376" y="416"/>
                  </a:cubicBezTo>
                  <a:cubicBezTo>
                    <a:pt x="10360" y="416"/>
                    <a:pt x="10335" y="386"/>
                    <a:pt x="10319" y="325"/>
                  </a:cubicBezTo>
                  <a:cubicBezTo>
                    <a:pt x="10279" y="325"/>
                    <a:pt x="10214" y="260"/>
                    <a:pt x="10149" y="260"/>
                  </a:cubicBezTo>
                  <a:cubicBezTo>
                    <a:pt x="10084" y="260"/>
                    <a:pt x="10011" y="260"/>
                    <a:pt x="10011" y="203"/>
                  </a:cubicBezTo>
                  <a:lnTo>
                    <a:pt x="9979" y="203"/>
                  </a:lnTo>
                  <a:cubicBezTo>
                    <a:pt x="9942" y="268"/>
                    <a:pt x="9860" y="296"/>
                    <a:pt x="9779" y="296"/>
                  </a:cubicBezTo>
                  <a:cubicBezTo>
                    <a:pt x="9717" y="296"/>
                    <a:pt x="9656" y="280"/>
                    <a:pt x="9614" y="252"/>
                  </a:cubicBezTo>
                  <a:cubicBezTo>
                    <a:pt x="9606" y="251"/>
                    <a:pt x="9597" y="251"/>
                    <a:pt x="9589" y="251"/>
                  </a:cubicBezTo>
                  <a:cubicBezTo>
                    <a:pt x="9533" y="251"/>
                    <a:pt x="9479" y="274"/>
                    <a:pt x="9444" y="309"/>
                  </a:cubicBezTo>
                  <a:cubicBezTo>
                    <a:pt x="9411" y="341"/>
                    <a:pt x="9395" y="357"/>
                    <a:pt x="9382" y="357"/>
                  </a:cubicBezTo>
                  <a:cubicBezTo>
                    <a:pt x="9369" y="357"/>
                    <a:pt x="9359" y="341"/>
                    <a:pt x="9338" y="309"/>
                  </a:cubicBezTo>
                  <a:cubicBezTo>
                    <a:pt x="9338" y="276"/>
                    <a:pt x="9272" y="240"/>
                    <a:pt x="9217" y="240"/>
                  </a:cubicBezTo>
                  <a:cubicBezTo>
                    <a:pt x="9177" y="240"/>
                    <a:pt x="9144" y="258"/>
                    <a:pt x="9144" y="309"/>
                  </a:cubicBezTo>
                  <a:lnTo>
                    <a:pt x="9103" y="252"/>
                  </a:lnTo>
                  <a:cubicBezTo>
                    <a:pt x="9093" y="232"/>
                    <a:pt x="9083" y="223"/>
                    <a:pt x="9074" y="223"/>
                  </a:cubicBezTo>
                  <a:cubicBezTo>
                    <a:pt x="9054" y="223"/>
                    <a:pt x="9038" y="264"/>
                    <a:pt x="9038" y="309"/>
                  </a:cubicBezTo>
                  <a:cubicBezTo>
                    <a:pt x="9038" y="362"/>
                    <a:pt x="9032" y="391"/>
                    <a:pt x="9022" y="391"/>
                  </a:cubicBezTo>
                  <a:cubicBezTo>
                    <a:pt x="9010" y="391"/>
                    <a:pt x="8992" y="344"/>
                    <a:pt x="8973" y="244"/>
                  </a:cubicBezTo>
                  <a:cubicBezTo>
                    <a:pt x="8973" y="177"/>
                    <a:pt x="8962" y="146"/>
                    <a:pt x="8953" y="146"/>
                  </a:cubicBezTo>
                  <a:cubicBezTo>
                    <a:pt x="8946" y="146"/>
                    <a:pt x="8941" y="161"/>
                    <a:pt x="8941" y="187"/>
                  </a:cubicBezTo>
                  <a:cubicBezTo>
                    <a:pt x="8918" y="227"/>
                    <a:pt x="8891" y="267"/>
                    <a:pt x="8866" y="267"/>
                  </a:cubicBezTo>
                  <a:cubicBezTo>
                    <a:pt x="8855" y="267"/>
                    <a:pt x="8845" y="261"/>
                    <a:pt x="8836" y="244"/>
                  </a:cubicBezTo>
                  <a:cubicBezTo>
                    <a:pt x="8803" y="244"/>
                    <a:pt x="8771" y="244"/>
                    <a:pt x="8771" y="366"/>
                  </a:cubicBezTo>
                  <a:cubicBezTo>
                    <a:pt x="8771" y="422"/>
                    <a:pt x="8738" y="422"/>
                    <a:pt x="8706" y="422"/>
                  </a:cubicBezTo>
                  <a:cubicBezTo>
                    <a:pt x="8698" y="382"/>
                    <a:pt x="8714" y="333"/>
                    <a:pt x="8738" y="301"/>
                  </a:cubicBezTo>
                  <a:lnTo>
                    <a:pt x="8673" y="301"/>
                  </a:lnTo>
                  <a:cubicBezTo>
                    <a:pt x="8617" y="285"/>
                    <a:pt x="8576" y="236"/>
                    <a:pt x="8568" y="179"/>
                  </a:cubicBezTo>
                  <a:cubicBezTo>
                    <a:pt x="8555" y="156"/>
                    <a:pt x="8542" y="142"/>
                    <a:pt x="8533" y="142"/>
                  </a:cubicBezTo>
                  <a:close/>
                  <a:moveTo>
                    <a:pt x="566" y="1517"/>
                  </a:moveTo>
                  <a:cubicBezTo>
                    <a:pt x="549" y="1549"/>
                    <a:pt x="533" y="1590"/>
                    <a:pt x="533" y="1630"/>
                  </a:cubicBezTo>
                  <a:lnTo>
                    <a:pt x="566" y="1630"/>
                  </a:lnTo>
                  <a:cubicBezTo>
                    <a:pt x="598" y="1630"/>
                    <a:pt x="598" y="1574"/>
                    <a:pt x="606" y="1517"/>
                  </a:cubicBezTo>
                  <a:close/>
                  <a:moveTo>
                    <a:pt x="7992" y="1971"/>
                  </a:moveTo>
                  <a:cubicBezTo>
                    <a:pt x="7968" y="2011"/>
                    <a:pt x="7960" y="2052"/>
                    <a:pt x="7960" y="2093"/>
                  </a:cubicBezTo>
                  <a:cubicBezTo>
                    <a:pt x="7960" y="2116"/>
                    <a:pt x="7965" y="2130"/>
                    <a:pt x="7974" y="2130"/>
                  </a:cubicBezTo>
                  <a:cubicBezTo>
                    <a:pt x="7987" y="2130"/>
                    <a:pt x="8006" y="2102"/>
                    <a:pt x="8025" y="2036"/>
                  </a:cubicBezTo>
                  <a:cubicBezTo>
                    <a:pt x="8025" y="1971"/>
                    <a:pt x="8025" y="1971"/>
                    <a:pt x="7992" y="197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1" name="Google Shape;8861;p32"/>
            <p:cNvSpPr/>
            <p:nvPr/>
          </p:nvSpPr>
          <p:spPr>
            <a:xfrm>
              <a:off x="5504024" y="2489052"/>
              <a:ext cx="415768" cy="36854"/>
            </a:xfrm>
            <a:custGeom>
              <a:avLst/>
              <a:gdLst/>
              <a:ahLst/>
              <a:cxnLst/>
              <a:rect l="l" t="t" r="r" b="b"/>
              <a:pathLst>
                <a:path w="24120" h="2138" extrusionOk="0">
                  <a:moveTo>
                    <a:pt x="6728" y="1"/>
                  </a:moveTo>
                  <a:cubicBezTo>
                    <a:pt x="6672" y="1"/>
                    <a:pt x="6672" y="1"/>
                    <a:pt x="6704" y="66"/>
                  </a:cubicBezTo>
                  <a:lnTo>
                    <a:pt x="6761" y="66"/>
                  </a:lnTo>
                  <a:cubicBezTo>
                    <a:pt x="6761" y="1"/>
                    <a:pt x="6761" y="1"/>
                    <a:pt x="6728" y="1"/>
                  </a:cubicBezTo>
                  <a:close/>
                  <a:moveTo>
                    <a:pt x="939" y="333"/>
                  </a:moveTo>
                  <a:lnTo>
                    <a:pt x="964" y="390"/>
                  </a:lnTo>
                  <a:lnTo>
                    <a:pt x="996" y="390"/>
                  </a:lnTo>
                  <a:cubicBezTo>
                    <a:pt x="996" y="333"/>
                    <a:pt x="996" y="333"/>
                    <a:pt x="972" y="333"/>
                  </a:cubicBezTo>
                  <a:close/>
                  <a:moveTo>
                    <a:pt x="16887" y="341"/>
                  </a:moveTo>
                  <a:cubicBezTo>
                    <a:pt x="16887" y="406"/>
                    <a:pt x="16887" y="463"/>
                    <a:pt x="16855" y="463"/>
                  </a:cubicBezTo>
                  <a:lnTo>
                    <a:pt x="16831" y="406"/>
                  </a:lnTo>
                  <a:lnTo>
                    <a:pt x="16855" y="341"/>
                  </a:lnTo>
                  <a:close/>
                  <a:moveTo>
                    <a:pt x="10644" y="366"/>
                  </a:moveTo>
                  <a:cubicBezTo>
                    <a:pt x="10644" y="422"/>
                    <a:pt x="10644" y="487"/>
                    <a:pt x="10612" y="487"/>
                  </a:cubicBezTo>
                  <a:lnTo>
                    <a:pt x="10588" y="487"/>
                  </a:lnTo>
                  <a:cubicBezTo>
                    <a:pt x="10588" y="439"/>
                    <a:pt x="10596" y="406"/>
                    <a:pt x="10612" y="366"/>
                  </a:cubicBezTo>
                  <a:close/>
                  <a:moveTo>
                    <a:pt x="16514" y="398"/>
                  </a:moveTo>
                  <a:cubicBezTo>
                    <a:pt x="16547" y="398"/>
                    <a:pt x="16547" y="398"/>
                    <a:pt x="16547" y="455"/>
                  </a:cubicBezTo>
                  <a:cubicBezTo>
                    <a:pt x="16547" y="455"/>
                    <a:pt x="16547" y="520"/>
                    <a:pt x="16514" y="520"/>
                  </a:cubicBezTo>
                  <a:lnTo>
                    <a:pt x="16490" y="455"/>
                  </a:lnTo>
                  <a:cubicBezTo>
                    <a:pt x="16490" y="398"/>
                    <a:pt x="16514" y="398"/>
                    <a:pt x="16514" y="398"/>
                  </a:cubicBezTo>
                  <a:close/>
                  <a:moveTo>
                    <a:pt x="6185" y="414"/>
                  </a:moveTo>
                  <a:cubicBezTo>
                    <a:pt x="6193" y="455"/>
                    <a:pt x="6201" y="495"/>
                    <a:pt x="6218" y="536"/>
                  </a:cubicBezTo>
                  <a:cubicBezTo>
                    <a:pt x="6242" y="536"/>
                    <a:pt x="6242" y="471"/>
                    <a:pt x="6242" y="471"/>
                  </a:cubicBezTo>
                  <a:cubicBezTo>
                    <a:pt x="6242" y="471"/>
                    <a:pt x="6242" y="414"/>
                    <a:pt x="6218" y="414"/>
                  </a:cubicBezTo>
                  <a:close/>
                  <a:moveTo>
                    <a:pt x="19952" y="455"/>
                  </a:moveTo>
                  <a:cubicBezTo>
                    <a:pt x="19976" y="455"/>
                    <a:pt x="19976" y="455"/>
                    <a:pt x="19976" y="512"/>
                  </a:cubicBezTo>
                  <a:cubicBezTo>
                    <a:pt x="19976" y="576"/>
                    <a:pt x="19952" y="633"/>
                    <a:pt x="19920" y="633"/>
                  </a:cubicBezTo>
                  <a:cubicBezTo>
                    <a:pt x="19895" y="633"/>
                    <a:pt x="19895" y="512"/>
                    <a:pt x="19952" y="455"/>
                  </a:cubicBezTo>
                  <a:close/>
                  <a:moveTo>
                    <a:pt x="5901" y="593"/>
                  </a:moveTo>
                  <a:cubicBezTo>
                    <a:pt x="5934" y="593"/>
                    <a:pt x="5934" y="593"/>
                    <a:pt x="5934" y="649"/>
                  </a:cubicBezTo>
                  <a:lnTo>
                    <a:pt x="5901" y="649"/>
                  </a:lnTo>
                  <a:lnTo>
                    <a:pt x="5877" y="593"/>
                  </a:lnTo>
                  <a:close/>
                  <a:moveTo>
                    <a:pt x="23960" y="404"/>
                  </a:moveTo>
                  <a:cubicBezTo>
                    <a:pt x="23977" y="404"/>
                    <a:pt x="23965" y="490"/>
                    <a:pt x="23925" y="576"/>
                  </a:cubicBezTo>
                  <a:cubicBezTo>
                    <a:pt x="23909" y="633"/>
                    <a:pt x="23901" y="662"/>
                    <a:pt x="23896" y="662"/>
                  </a:cubicBezTo>
                  <a:cubicBezTo>
                    <a:pt x="23892" y="662"/>
                    <a:pt x="23892" y="633"/>
                    <a:pt x="23892" y="576"/>
                  </a:cubicBezTo>
                  <a:cubicBezTo>
                    <a:pt x="23892" y="512"/>
                    <a:pt x="23892" y="455"/>
                    <a:pt x="23925" y="455"/>
                  </a:cubicBezTo>
                  <a:cubicBezTo>
                    <a:pt x="23941" y="419"/>
                    <a:pt x="23953" y="404"/>
                    <a:pt x="23960" y="404"/>
                  </a:cubicBezTo>
                  <a:close/>
                  <a:moveTo>
                    <a:pt x="3891" y="560"/>
                  </a:moveTo>
                  <a:lnTo>
                    <a:pt x="3891" y="617"/>
                  </a:lnTo>
                  <a:lnTo>
                    <a:pt x="3858" y="674"/>
                  </a:lnTo>
                  <a:lnTo>
                    <a:pt x="3834" y="617"/>
                  </a:lnTo>
                  <a:cubicBezTo>
                    <a:pt x="3834" y="560"/>
                    <a:pt x="3858" y="560"/>
                    <a:pt x="3891" y="560"/>
                  </a:cubicBezTo>
                  <a:close/>
                  <a:moveTo>
                    <a:pt x="4672" y="468"/>
                  </a:moveTo>
                  <a:cubicBezTo>
                    <a:pt x="4679" y="468"/>
                    <a:pt x="4671" y="498"/>
                    <a:pt x="4653" y="568"/>
                  </a:cubicBezTo>
                  <a:lnTo>
                    <a:pt x="4596" y="690"/>
                  </a:lnTo>
                  <a:cubicBezTo>
                    <a:pt x="4572" y="690"/>
                    <a:pt x="4596" y="625"/>
                    <a:pt x="4628" y="512"/>
                  </a:cubicBezTo>
                  <a:cubicBezTo>
                    <a:pt x="4652" y="484"/>
                    <a:pt x="4666" y="468"/>
                    <a:pt x="4672" y="468"/>
                  </a:cubicBezTo>
                  <a:close/>
                  <a:moveTo>
                    <a:pt x="5670" y="562"/>
                  </a:moveTo>
                  <a:cubicBezTo>
                    <a:pt x="5687" y="562"/>
                    <a:pt x="5698" y="617"/>
                    <a:pt x="5674" y="706"/>
                  </a:cubicBezTo>
                  <a:lnTo>
                    <a:pt x="5618" y="706"/>
                  </a:lnTo>
                  <a:cubicBezTo>
                    <a:pt x="5618" y="641"/>
                    <a:pt x="5618" y="585"/>
                    <a:pt x="5650" y="585"/>
                  </a:cubicBezTo>
                  <a:cubicBezTo>
                    <a:pt x="5656" y="570"/>
                    <a:pt x="5663" y="562"/>
                    <a:pt x="5670" y="562"/>
                  </a:cubicBezTo>
                  <a:close/>
                  <a:moveTo>
                    <a:pt x="566" y="625"/>
                  </a:moveTo>
                  <a:cubicBezTo>
                    <a:pt x="599" y="625"/>
                    <a:pt x="599" y="625"/>
                    <a:pt x="599" y="682"/>
                  </a:cubicBezTo>
                  <a:cubicBezTo>
                    <a:pt x="599" y="682"/>
                    <a:pt x="566" y="747"/>
                    <a:pt x="542" y="747"/>
                  </a:cubicBezTo>
                  <a:lnTo>
                    <a:pt x="510" y="682"/>
                  </a:lnTo>
                  <a:cubicBezTo>
                    <a:pt x="510" y="625"/>
                    <a:pt x="542" y="625"/>
                    <a:pt x="566" y="625"/>
                  </a:cubicBezTo>
                  <a:close/>
                  <a:moveTo>
                    <a:pt x="17852" y="658"/>
                  </a:moveTo>
                  <a:cubicBezTo>
                    <a:pt x="17876" y="658"/>
                    <a:pt x="17876" y="714"/>
                    <a:pt x="17876" y="714"/>
                  </a:cubicBezTo>
                  <a:cubicBezTo>
                    <a:pt x="17876" y="714"/>
                    <a:pt x="17876" y="779"/>
                    <a:pt x="17852" y="779"/>
                  </a:cubicBezTo>
                  <a:cubicBezTo>
                    <a:pt x="17828" y="739"/>
                    <a:pt x="17820" y="698"/>
                    <a:pt x="17820" y="658"/>
                  </a:cubicBezTo>
                  <a:close/>
                  <a:moveTo>
                    <a:pt x="7391" y="631"/>
                  </a:moveTo>
                  <a:cubicBezTo>
                    <a:pt x="7403" y="631"/>
                    <a:pt x="7420" y="660"/>
                    <a:pt x="7434" y="731"/>
                  </a:cubicBezTo>
                  <a:cubicBezTo>
                    <a:pt x="7434" y="795"/>
                    <a:pt x="7434" y="795"/>
                    <a:pt x="7409" y="795"/>
                  </a:cubicBezTo>
                  <a:cubicBezTo>
                    <a:pt x="7393" y="755"/>
                    <a:pt x="7377" y="714"/>
                    <a:pt x="7377" y="674"/>
                  </a:cubicBezTo>
                  <a:cubicBezTo>
                    <a:pt x="7377" y="646"/>
                    <a:pt x="7383" y="631"/>
                    <a:pt x="7391" y="631"/>
                  </a:cubicBezTo>
                  <a:close/>
                  <a:moveTo>
                    <a:pt x="7636" y="674"/>
                  </a:moveTo>
                  <a:cubicBezTo>
                    <a:pt x="7636" y="739"/>
                    <a:pt x="7636" y="795"/>
                    <a:pt x="7604" y="795"/>
                  </a:cubicBezTo>
                  <a:lnTo>
                    <a:pt x="7580" y="739"/>
                  </a:lnTo>
                  <a:lnTo>
                    <a:pt x="7604" y="674"/>
                  </a:lnTo>
                  <a:close/>
                  <a:moveTo>
                    <a:pt x="19006" y="650"/>
                  </a:moveTo>
                  <a:cubicBezTo>
                    <a:pt x="19010" y="650"/>
                    <a:pt x="19012" y="657"/>
                    <a:pt x="19012" y="674"/>
                  </a:cubicBezTo>
                  <a:cubicBezTo>
                    <a:pt x="19012" y="714"/>
                    <a:pt x="19003" y="755"/>
                    <a:pt x="18987" y="795"/>
                  </a:cubicBezTo>
                  <a:cubicBezTo>
                    <a:pt x="18987" y="795"/>
                    <a:pt x="18973" y="821"/>
                    <a:pt x="18963" y="821"/>
                  </a:cubicBezTo>
                  <a:cubicBezTo>
                    <a:pt x="18958" y="821"/>
                    <a:pt x="18955" y="814"/>
                    <a:pt x="18955" y="795"/>
                  </a:cubicBezTo>
                  <a:lnTo>
                    <a:pt x="18955" y="739"/>
                  </a:lnTo>
                  <a:cubicBezTo>
                    <a:pt x="18978" y="692"/>
                    <a:pt x="18997" y="650"/>
                    <a:pt x="19006" y="650"/>
                  </a:cubicBezTo>
                  <a:close/>
                  <a:moveTo>
                    <a:pt x="17095" y="720"/>
                  </a:moveTo>
                  <a:cubicBezTo>
                    <a:pt x="17106" y="720"/>
                    <a:pt x="17114" y="735"/>
                    <a:pt x="17114" y="763"/>
                  </a:cubicBezTo>
                  <a:cubicBezTo>
                    <a:pt x="17114" y="828"/>
                    <a:pt x="17114" y="828"/>
                    <a:pt x="17082" y="828"/>
                  </a:cubicBezTo>
                  <a:cubicBezTo>
                    <a:pt x="17025" y="828"/>
                    <a:pt x="17025" y="828"/>
                    <a:pt x="17058" y="763"/>
                  </a:cubicBezTo>
                  <a:cubicBezTo>
                    <a:pt x="17070" y="735"/>
                    <a:pt x="17084" y="720"/>
                    <a:pt x="17095" y="720"/>
                  </a:cubicBezTo>
                  <a:close/>
                  <a:moveTo>
                    <a:pt x="17285" y="771"/>
                  </a:moveTo>
                  <a:cubicBezTo>
                    <a:pt x="17309" y="771"/>
                    <a:pt x="17309" y="771"/>
                    <a:pt x="17309" y="828"/>
                  </a:cubicBezTo>
                  <a:lnTo>
                    <a:pt x="17285" y="828"/>
                  </a:lnTo>
                  <a:lnTo>
                    <a:pt x="17252" y="771"/>
                  </a:lnTo>
                  <a:close/>
                  <a:moveTo>
                    <a:pt x="14163" y="722"/>
                  </a:moveTo>
                  <a:cubicBezTo>
                    <a:pt x="14163" y="779"/>
                    <a:pt x="14163" y="836"/>
                    <a:pt x="14131" y="836"/>
                  </a:cubicBezTo>
                  <a:lnTo>
                    <a:pt x="14106" y="836"/>
                  </a:lnTo>
                  <a:cubicBezTo>
                    <a:pt x="14106" y="795"/>
                    <a:pt x="14114" y="755"/>
                    <a:pt x="14131" y="722"/>
                  </a:cubicBezTo>
                  <a:close/>
                  <a:moveTo>
                    <a:pt x="17568" y="771"/>
                  </a:moveTo>
                  <a:cubicBezTo>
                    <a:pt x="17593" y="771"/>
                    <a:pt x="17593" y="771"/>
                    <a:pt x="17593" y="836"/>
                  </a:cubicBezTo>
                  <a:lnTo>
                    <a:pt x="17568" y="836"/>
                  </a:lnTo>
                  <a:lnTo>
                    <a:pt x="17536" y="771"/>
                  </a:lnTo>
                  <a:close/>
                  <a:moveTo>
                    <a:pt x="11009" y="731"/>
                  </a:moveTo>
                  <a:cubicBezTo>
                    <a:pt x="11009" y="787"/>
                    <a:pt x="11009" y="852"/>
                    <a:pt x="10985" y="852"/>
                  </a:cubicBezTo>
                  <a:lnTo>
                    <a:pt x="10952" y="787"/>
                  </a:lnTo>
                  <a:lnTo>
                    <a:pt x="10985" y="731"/>
                  </a:lnTo>
                  <a:close/>
                  <a:moveTo>
                    <a:pt x="855" y="630"/>
                  </a:moveTo>
                  <a:cubicBezTo>
                    <a:pt x="862" y="630"/>
                    <a:pt x="871" y="632"/>
                    <a:pt x="883" y="633"/>
                  </a:cubicBezTo>
                  <a:cubicBezTo>
                    <a:pt x="907" y="633"/>
                    <a:pt x="939" y="633"/>
                    <a:pt x="939" y="690"/>
                  </a:cubicBezTo>
                  <a:lnTo>
                    <a:pt x="907" y="690"/>
                  </a:lnTo>
                  <a:cubicBezTo>
                    <a:pt x="907" y="673"/>
                    <a:pt x="905" y="666"/>
                    <a:pt x="902" y="666"/>
                  </a:cubicBezTo>
                  <a:cubicBezTo>
                    <a:pt x="897" y="666"/>
                    <a:pt x="890" y="707"/>
                    <a:pt x="907" y="747"/>
                  </a:cubicBezTo>
                  <a:lnTo>
                    <a:pt x="907" y="868"/>
                  </a:lnTo>
                  <a:cubicBezTo>
                    <a:pt x="883" y="868"/>
                    <a:pt x="850" y="812"/>
                    <a:pt x="850" y="747"/>
                  </a:cubicBezTo>
                  <a:cubicBezTo>
                    <a:pt x="831" y="650"/>
                    <a:pt x="827" y="630"/>
                    <a:pt x="855" y="630"/>
                  </a:cubicBezTo>
                  <a:close/>
                  <a:moveTo>
                    <a:pt x="4880" y="755"/>
                  </a:moveTo>
                  <a:cubicBezTo>
                    <a:pt x="4880" y="812"/>
                    <a:pt x="4880" y="868"/>
                    <a:pt x="4855" y="868"/>
                  </a:cubicBezTo>
                  <a:lnTo>
                    <a:pt x="4823" y="868"/>
                  </a:lnTo>
                  <a:cubicBezTo>
                    <a:pt x="4823" y="828"/>
                    <a:pt x="4839" y="787"/>
                    <a:pt x="4855" y="755"/>
                  </a:cubicBezTo>
                  <a:close/>
                  <a:moveTo>
                    <a:pt x="6923" y="787"/>
                  </a:moveTo>
                  <a:cubicBezTo>
                    <a:pt x="6955" y="787"/>
                    <a:pt x="6955" y="844"/>
                    <a:pt x="6955" y="844"/>
                  </a:cubicBezTo>
                  <a:cubicBezTo>
                    <a:pt x="6955" y="863"/>
                    <a:pt x="6952" y="869"/>
                    <a:pt x="6946" y="869"/>
                  </a:cubicBezTo>
                  <a:cubicBezTo>
                    <a:pt x="6935" y="869"/>
                    <a:pt x="6915" y="844"/>
                    <a:pt x="6899" y="844"/>
                  </a:cubicBezTo>
                  <a:cubicBezTo>
                    <a:pt x="6866" y="787"/>
                    <a:pt x="6866" y="787"/>
                    <a:pt x="6923" y="787"/>
                  </a:cubicBezTo>
                  <a:close/>
                  <a:moveTo>
                    <a:pt x="12971" y="763"/>
                  </a:moveTo>
                  <a:cubicBezTo>
                    <a:pt x="13028" y="763"/>
                    <a:pt x="13028" y="763"/>
                    <a:pt x="13028" y="820"/>
                  </a:cubicBezTo>
                  <a:cubicBezTo>
                    <a:pt x="13028" y="872"/>
                    <a:pt x="12992" y="877"/>
                    <a:pt x="12961" y="877"/>
                  </a:cubicBezTo>
                  <a:cubicBezTo>
                    <a:pt x="12953" y="877"/>
                    <a:pt x="12945" y="876"/>
                    <a:pt x="12939" y="876"/>
                  </a:cubicBezTo>
                  <a:cubicBezTo>
                    <a:pt x="12915" y="820"/>
                    <a:pt x="12939" y="763"/>
                    <a:pt x="12971" y="763"/>
                  </a:cubicBezTo>
                  <a:close/>
                  <a:moveTo>
                    <a:pt x="17501" y="859"/>
                  </a:moveTo>
                  <a:cubicBezTo>
                    <a:pt x="17497" y="859"/>
                    <a:pt x="17490" y="866"/>
                    <a:pt x="17479" y="885"/>
                  </a:cubicBezTo>
                  <a:cubicBezTo>
                    <a:pt x="17501" y="885"/>
                    <a:pt x="17508" y="859"/>
                    <a:pt x="17501" y="859"/>
                  </a:cubicBezTo>
                  <a:close/>
                  <a:moveTo>
                    <a:pt x="6388" y="779"/>
                  </a:moveTo>
                  <a:cubicBezTo>
                    <a:pt x="6412" y="779"/>
                    <a:pt x="6445" y="779"/>
                    <a:pt x="6445" y="836"/>
                  </a:cubicBezTo>
                  <a:cubicBezTo>
                    <a:pt x="6445" y="836"/>
                    <a:pt x="6445" y="901"/>
                    <a:pt x="6412" y="901"/>
                  </a:cubicBezTo>
                  <a:cubicBezTo>
                    <a:pt x="6388" y="893"/>
                    <a:pt x="6355" y="836"/>
                    <a:pt x="6355" y="836"/>
                  </a:cubicBezTo>
                  <a:cubicBezTo>
                    <a:pt x="6355" y="779"/>
                    <a:pt x="6388" y="779"/>
                    <a:pt x="6388" y="779"/>
                  </a:cubicBezTo>
                  <a:close/>
                  <a:moveTo>
                    <a:pt x="4023" y="653"/>
                  </a:moveTo>
                  <a:cubicBezTo>
                    <a:pt x="4028" y="653"/>
                    <a:pt x="4028" y="684"/>
                    <a:pt x="4028" y="739"/>
                  </a:cubicBezTo>
                  <a:cubicBezTo>
                    <a:pt x="4037" y="803"/>
                    <a:pt x="4020" y="868"/>
                    <a:pt x="3972" y="917"/>
                  </a:cubicBezTo>
                  <a:lnTo>
                    <a:pt x="3915" y="917"/>
                  </a:lnTo>
                  <a:lnTo>
                    <a:pt x="3972" y="795"/>
                  </a:lnTo>
                  <a:cubicBezTo>
                    <a:pt x="4003" y="698"/>
                    <a:pt x="4017" y="653"/>
                    <a:pt x="4023" y="653"/>
                  </a:cubicBezTo>
                  <a:close/>
                  <a:moveTo>
                    <a:pt x="9477" y="828"/>
                  </a:moveTo>
                  <a:cubicBezTo>
                    <a:pt x="9477" y="885"/>
                    <a:pt x="9477" y="941"/>
                    <a:pt x="9453" y="941"/>
                  </a:cubicBezTo>
                  <a:lnTo>
                    <a:pt x="9420" y="885"/>
                  </a:lnTo>
                  <a:lnTo>
                    <a:pt x="9453" y="828"/>
                  </a:lnTo>
                  <a:close/>
                  <a:moveTo>
                    <a:pt x="2528" y="836"/>
                  </a:moveTo>
                  <a:cubicBezTo>
                    <a:pt x="2553" y="836"/>
                    <a:pt x="2553" y="893"/>
                    <a:pt x="2496" y="958"/>
                  </a:cubicBezTo>
                  <a:lnTo>
                    <a:pt x="2439" y="958"/>
                  </a:lnTo>
                  <a:cubicBezTo>
                    <a:pt x="2439" y="893"/>
                    <a:pt x="2496" y="836"/>
                    <a:pt x="2528" y="836"/>
                  </a:cubicBezTo>
                  <a:close/>
                  <a:moveTo>
                    <a:pt x="10134" y="779"/>
                  </a:moveTo>
                  <a:cubicBezTo>
                    <a:pt x="10158" y="779"/>
                    <a:pt x="10158" y="779"/>
                    <a:pt x="10158" y="836"/>
                  </a:cubicBezTo>
                  <a:cubicBezTo>
                    <a:pt x="10158" y="876"/>
                    <a:pt x="10150" y="917"/>
                    <a:pt x="10134" y="958"/>
                  </a:cubicBezTo>
                  <a:cubicBezTo>
                    <a:pt x="10101" y="958"/>
                    <a:pt x="10134" y="836"/>
                    <a:pt x="10134" y="779"/>
                  </a:cubicBezTo>
                  <a:close/>
                  <a:moveTo>
                    <a:pt x="5447" y="941"/>
                  </a:moveTo>
                  <a:lnTo>
                    <a:pt x="5447" y="998"/>
                  </a:lnTo>
                  <a:cubicBezTo>
                    <a:pt x="5431" y="998"/>
                    <a:pt x="5411" y="1027"/>
                    <a:pt x="5400" y="1027"/>
                  </a:cubicBezTo>
                  <a:cubicBezTo>
                    <a:pt x="5394" y="1027"/>
                    <a:pt x="5391" y="1020"/>
                    <a:pt x="5391" y="998"/>
                  </a:cubicBezTo>
                  <a:cubicBezTo>
                    <a:pt x="5366" y="998"/>
                    <a:pt x="5423" y="941"/>
                    <a:pt x="5447" y="941"/>
                  </a:cubicBezTo>
                  <a:close/>
                  <a:moveTo>
                    <a:pt x="17196" y="1031"/>
                  </a:moveTo>
                  <a:cubicBezTo>
                    <a:pt x="17196" y="1041"/>
                    <a:pt x="17195" y="1051"/>
                    <a:pt x="17195" y="1063"/>
                  </a:cubicBezTo>
                  <a:cubicBezTo>
                    <a:pt x="17198" y="1067"/>
                    <a:pt x="17199" y="1070"/>
                    <a:pt x="17201" y="1073"/>
                  </a:cubicBezTo>
                  <a:lnTo>
                    <a:pt x="17201" y="1073"/>
                  </a:lnTo>
                  <a:cubicBezTo>
                    <a:pt x="17199" y="1063"/>
                    <a:pt x="17197" y="1049"/>
                    <a:pt x="17196" y="1031"/>
                  </a:cubicBezTo>
                  <a:close/>
                  <a:moveTo>
                    <a:pt x="2655" y="930"/>
                  </a:moveTo>
                  <a:cubicBezTo>
                    <a:pt x="2626" y="930"/>
                    <a:pt x="2610" y="974"/>
                    <a:pt x="2610" y="1014"/>
                  </a:cubicBezTo>
                  <a:cubicBezTo>
                    <a:pt x="2610" y="1079"/>
                    <a:pt x="2642" y="1079"/>
                    <a:pt x="2699" y="1079"/>
                  </a:cubicBezTo>
                  <a:cubicBezTo>
                    <a:pt x="2723" y="1079"/>
                    <a:pt x="2755" y="1014"/>
                    <a:pt x="2755" y="1014"/>
                  </a:cubicBezTo>
                  <a:cubicBezTo>
                    <a:pt x="2755" y="958"/>
                    <a:pt x="2723" y="958"/>
                    <a:pt x="2699" y="958"/>
                  </a:cubicBezTo>
                  <a:cubicBezTo>
                    <a:pt x="2682" y="938"/>
                    <a:pt x="2667" y="930"/>
                    <a:pt x="2655" y="930"/>
                  </a:cubicBezTo>
                  <a:close/>
                  <a:moveTo>
                    <a:pt x="17201" y="1073"/>
                  </a:moveTo>
                  <a:cubicBezTo>
                    <a:pt x="17204" y="1092"/>
                    <a:pt x="17208" y="1100"/>
                    <a:pt x="17209" y="1100"/>
                  </a:cubicBezTo>
                  <a:cubicBezTo>
                    <a:pt x="17211" y="1100"/>
                    <a:pt x="17209" y="1090"/>
                    <a:pt x="17201" y="1073"/>
                  </a:cubicBezTo>
                  <a:close/>
                  <a:moveTo>
                    <a:pt x="7205" y="144"/>
                  </a:moveTo>
                  <a:cubicBezTo>
                    <a:pt x="7195" y="144"/>
                    <a:pt x="7193" y="174"/>
                    <a:pt x="7207" y="244"/>
                  </a:cubicBezTo>
                  <a:cubicBezTo>
                    <a:pt x="7207" y="366"/>
                    <a:pt x="7207" y="366"/>
                    <a:pt x="7150" y="366"/>
                  </a:cubicBezTo>
                  <a:cubicBezTo>
                    <a:pt x="7126" y="366"/>
                    <a:pt x="7093" y="366"/>
                    <a:pt x="7093" y="301"/>
                  </a:cubicBezTo>
                  <a:cubicBezTo>
                    <a:pt x="7093" y="244"/>
                    <a:pt x="7093" y="244"/>
                    <a:pt x="7036" y="244"/>
                  </a:cubicBezTo>
                  <a:cubicBezTo>
                    <a:pt x="6955" y="244"/>
                    <a:pt x="6866" y="422"/>
                    <a:pt x="6842" y="536"/>
                  </a:cubicBezTo>
                  <a:cubicBezTo>
                    <a:pt x="6842" y="597"/>
                    <a:pt x="6842" y="627"/>
                    <a:pt x="6838" y="627"/>
                  </a:cubicBezTo>
                  <a:cubicBezTo>
                    <a:pt x="6834" y="627"/>
                    <a:pt x="6826" y="597"/>
                    <a:pt x="6809" y="536"/>
                  </a:cubicBezTo>
                  <a:cubicBezTo>
                    <a:pt x="6809" y="479"/>
                    <a:pt x="6785" y="479"/>
                    <a:pt x="6753" y="479"/>
                  </a:cubicBezTo>
                  <a:cubicBezTo>
                    <a:pt x="6753" y="498"/>
                    <a:pt x="6750" y="504"/>
                    <a:pt x="6747" y="504"/>
                  </a:cubicBezTo>
                  <a:cubicBezTo>
                    <a:pt x="6742" y="504"/>
                    <a:pt x="6736" y="479"/>
                    <a:pt x="6753" y="479"/>
                  </a:cubicBezTo>
                  <a:cubicBezTo>
                    <a:pt x="6753" y="431"/>
                    <a:pt x="6770" y="419"/>
                    <a:pt x="6789" y="419"/>
                  </a:cubicBezTo>
                  <a:cubicBezTo>
                    <a:pt x="6796" y="419"/>
                    <a:pt x="6803" y="420"/>
                    <a:pt x="6809" y="422"/>
                  </a:cubicBezTo>
                  <a:lnTo>
                    <a:pt x="6809" y="358"/>
                  </a:lnTo>
                  <a:cubicBezTo>
                    <a:pt x="6797" y="297"/>
                    <a:pt x="6783" y="266"/>
                    <a:pt x="6769" y="266"/>
                  </a:cubicBezTo>
                  <a:cubicBezTo>
                    <a:pt x="6755" y="266"/>
                    <a:pt x="6740" y="297"/>
                    <a:pt x="6728" y="358"/>
                  </a:cubicBezTo>
                  <a:cubicBezTo>
                    <a:pt x="6712" y="386"/>
                    <a:pt x="6704" y="400"/>
                    <a:pt x="6697" y="400"/>
                  </a:cubicBezTo>
                  <a:cubicBezTo>
                    <a:pt x="6690" y="400"/>
                    <a:pt x="6684" y="386"/>
                    <a:pt x="6672" y="358"/>
                  </a:cubicBezTo>
                  <a:cubicBezTo>
                    <a:pt x="6648" y="311"/>
                    <a:pt x="6630" y="269"/>
                    <a:pt x="6620" y="269"/>
                  </a:cubicBezTo>
                  <a:cubicBezTo>
                    <a:pt x="6617" y="269"/>
                    <a:pt x="6615" y="276"/>
                    <a:pt x="6615" y="293"/>
                  </a:cubicBezTo>
                  <a:cubicBezTo>
                    <a:pt x="6574" y="293"/>
                    <a:pt x="6542" y="268"/>
                    <a:pt x="6526" y="236"/>
                  </a:cubicBezTo>
                  <a:cubicBezTo>
                    <a:pt x="6469" y="236"/>
                    <a:pt x="6445" y="236"/>
                    <a:pt x="6445" y="293"/>
                  </a:cubicBezTo>
                  <a:cubicBezTo>
                    <a:pt x="6445" y="349"/>
                    <a:pt x="6412" y="349"/>
                    <a:pt x="6388" y="349"/>
                  </a:cubicBezTo>
                  <a:cubicBezTo>
                    <a:pt x="6355" y="349"/>
                    <a:pt x="6331" y="349"/>
                    <a:pt x="6331" y="414"/>
                  </a:cubicBezTo>
                  <a:cubicBezTo>
                    <a:pt x="6331" y="471"/>
                    <a:pt x="6299" y="528"/>
                    <a:pt x="6242" y="528"/>
                  </a:cubicBezTo>
                  <a:cubicBezTo>
                    <a:pt x="6218" y="551"/>
                    <a:pt x="6205" y="565"/>
                    <a:pt x="6195" y="565"/>
                  </a:cubicBezTo>
                  <a:cubicBezTo>
                    <a:pt x="6181" y="565"/>
                    <a:pt x="6175" y="538"/>
                    <a:pt x="6161" y="471"/>
                  </a:cubicBezTo>
                  <a:cubicBezTo>
                    <a:pt x="6161" y="406"/>
                    <a:pt x="6128" y="406"/>
                    <a:pt x="6104" y="406"/>
                  </a:cubicBezTo>
                  <a:cubicBezTo>
                    <a:pt x="6104" y="406"/>
                    <a:pt x="6072" y="406"/>
                    <a:pt x="6047" y="349"/>
                  </a:cubicBezTo>
                  <a:cubicBezTo>
                    <a:pt x="6038" y="330"/>
                    <a:pt x="6031" y="322"/>
                    <a:pt x="6026" y="322"/>
                  </a:cubicBezTo>
                  <a:cubicBezTo>
                    <a:pt x="6015" y="322"/>
                    <a:pt x="6015" y="366"/>
                    <a:pt x="6015" y="406"/>
                  </a:cubicBezTo>
                  <a:lnTo>
                    <a:pt x="6015" y="528"/>
                  </a:lnTo>
                  <a:cubicBezTo>
                    <a:pt x="5990" y="528"/>
                    <a:pt x="5958" y="406"/>
                    <a:pt x="5958" y="349"/>
                  </a:cubicBezTo>
                  <a:cubicBezTo>
                    <a:pt x="5946" y="289"/>
                    <a:pt x="5940" y="258"/>
                    <a:pt x="5937" y="258"/>
                  </a:cubicBezTo>
                  <a:cubicBezTo>
                    <a:pt x="5934" y="258"/>
                    <a:pt x="5934" y="289"/>
                    <a:pt x="5934" y="349"/>
                  </a:cubicBezTo>
                  <a:cubicBezTo>
                    <a:pt x="5934" y="390"/>
                    <a:pt x="5918" y="430"/>
                    <a:pt x="5888" y="430"/>
                  </a:cubicBezTo>
                  <a:cubicBezTo>
                    <a:pt x="5876" y="430"/>
                    <a:pt x="5861" y="423"/>
                    <a:pt x="5845" y="406"/>
                  </a:cubicBezTo>
                  <a:cubicBezTo>
                    <a:pt x="5788" y="406"/>
                    <a:pt x="5731" y="406"/>
                    <a:pt x="5731" y="341"/>
                  </a:cubicBezTo>
                  <a:cubicBezTo>
                    <a:pt x="5723" y="322"/>
                    <a:pt x="5714" y="316"/>
                    <a:pt x="5706" y="316"/>
                  </a:cubicBezTo>
                  <a:cubicBezTo>
                    <a:pt x="5689" y="316"/>
                    <a:pt x="5674" y="341"/>
                    <a:pt x="5674" y="341"/>
                  </a:cubicBezTo>
                  <a:cubicBezTo>
                    <a:pt x="5662" y="370"/>
                    <a:pt x="5648" y="384"/>
                    <a:pt x="5627" y="384"/>
                  </a:cubicBezTo>
                  <a:cubicBezTo>
                    <a:pt x="5605" y="384"/>
                    <a:pt x="5577" y="370"/>
                    <a:pt x="5536" y="341"/>
                  </a:cubicBezTo>
                  <a:cubicBezTo>
                    <a:pt x="5463" y="281"/>
                    <a:pt x="5427" y="250"/>
                    <a:pt x="5409" y="250"/>
                  </a:cubicBezTo>
                  <a:cubicBezTo>
                    <a:pt x="5391" y="250"/>
                    <a:pt x="5391" y="281"/>
                    <a:pt x="5391" y="341"/>
                  </a:cubicBezTo>
                  <a:cubicBezTo>
                    <a:pt x="5391" y="374"/>
                    <a:pt x="5391" y="407"/>
                    <a:pt x="5386" y="407"/>
                  </a:cubicBezTo>
                  <a:cubicBezTo>
                    <a:pt x="5382" y="407"/>
                    <a:pt x="5376" y="389"/>
                    <a:pt x="5366" y="341"/>
                  </a:cubicBezTo>
                  <a:cubicBezTo>
                    <a:pt x="5356" y="321"/>
                    <a:pt x="5347" y="313"/>
                    <a:pt x="5337" y="313"/>
                  </a:cubicBezTo>
                  <a:cubicBezTo>
                    <a:pt x="5315" y="313"/>
                    <a:pt x="5292" y="353"/>
                    <a:pt x="5253" y="398"/>
                  </a:cubicBezTo>
                  <a:cubicBezTo>
                    <a:pt x="5228" y="471"/>
                    <a:pt x="5220" y="552"/>
                    <a:pt x="5220" y="633"/>
                  </a:cubicBezTo>
                  <a:cubicBezTo>
                    <a:pt x="5220" y="704"/>
                    <a:pt x="5220" y="733"/>
                    <a:pt x="5209" y="733"/>
                  </a:cubicBezTo>
                  <a:cubicBezTo>
                    <a:pt x="5201" y="733"/>
                    <a:pt x="5187" y="717"/>
                    <a:pt x="5163" y="690"/>
                  </a:cubicBezTo>
                  <a:cubicBezTo>
                    <a:pt x="5139" y="690"/>
                    <a:pt x="5107" y="633"/>
                    <a:pt x="5107" y="576"/>
                  </a:cubicBezTo>
                  <a:cubicBezTo>
                    <a:pt x="5107" y="512"/>
                    <a:pt x="5139" y="512"/>
                    <a:pt x="5139" y="512"/>
                  </a:cubicBezTo>
                  <a:lnTo>
                    <a:pt x="5163" y="512"/>
                  </a:lnTo>
                  <a:cubicBezTo>
                    <a:pt x="5163" y="455"/>
                    <a:pt x="5163" y="390"/>
                    <a:pt x="5107" y="390"/>
                  </a:cubicBezTo>
                  <a:cubicBezTo>
                    <a:pt x="5095" y="362"/>
                    <a:pt x="5080" y="347"/>
                    <a:pt x="5069" y="347"/>
                  </a:cubicBezTo>
                  <a:cubicBezTo>
                    <a:pt x="5058" y="347"/>
                    <a:pt x="5050" y="362"/>
                    <a:pt x="5050" y="390"/>
                  </a:cubicBezTo>
                  <a:cubicBezTo>
                    <a:pt x="5026" y="333"/>
                    <a:pt x="4969" y="333"/>
                    <a:pt x="4912" y="333"/>
                  </a:cubicBezTo>
                  <a:cubicBezTo>
                    <a:pt x="4855" y="325"/>
                    <a:pt x="4766" y="325"/>
                    <a:pt x="4742" y="268"/>
                  </a:cubicBezTo>
                  <a:cubicBezTo>
                    <a:pt x="4685" y="268"/>
                    <a:pt x="4653" y="268"/>
                    <a:pt x="4653" y="325"/>
                  </a:cubicBezTo>
                  <a:cubicBezTo>
                    <a:pt x="4653" y="395"/>
                    <a:pt x="4645" y="425"/>
                    <a:pt x="4638" y="425"/>
                  </a:cubicBezTo>
                  <a:cubicBezTo>
                    <a:pt x="4633" y="425"/>
                    <a:pt x="4628" y="409"/>
                    <a:pt x="4628" y="382"/>
                  </a:cubicBezTo>
                  <a:cubicBezTo>
                    <a:pt x="4608" y="310"/>
                    <a:pt x="4454" y="258"/>
                    <a:pt x="4336" y="258"/>
                  </a:cubicBezTo>
                  <a:cubicBezTo>
                    <a:pt x="4267" y="258"/>
                    <a:pt x="4211" y="275"/>
                    <a:pt x="4199" y="317"/>
                  </a:cubicBezTo>
                  <a:lnTo>
                    <a:pt x="4142" y="317"/>
                  </a:lnTo>
                  <a:cubicBezTo>
                    <a:pt x="4113" y="288"/>
                    <a:pt x="4053" y="271"/>
                    <a:pt x="3999" y="271"/>
                  </a:cubicBezTo>
                  <a:cubicBezTo>
                    <a:pt x="3948" y="271"/>
                    <a:pt x="3902" y="286"/>
                    <a:pt x="3891" y="317"/>
                  </a:cubicBezTo>
                  <a:lnTo>
                    <a:pt x="3801" y="309"/>
                  </a:lnTo>
                  <a:cubicBezTo>
                    <a:pt x="3773" y="281"/>
                    <a:pt x="3753" y="266"/>
                    <a:pt x="3736" y="266"/>
                  </a:cubicBezTo>
                  <a:cubicBezTo>
                    <a:pt x="3718" y="266"/>
                    <a:pt x="3704" y="281"/>
                    <a:pt x="3688" y="309"/>
                  </a:cubicBezTo>
                  <a:cubicBezTo>
                    <a:pt x="3670" y="350"/>
                    <a:pt x="3665" y="396"/>
                    <a:pt x="3664" y="396"/>
                  </a:cubicBezTo>
                  <a:cubicBezTo>
                    <a:pt x="3664" y="396"/>
                    <a:pt x="3664" y="389"/>
                    <a:pt x="3664" y="374"/>
                  </a:cubicBezTo>
                  <a:cubicBezTo>
                    <a:pt x="3664" y="309"/>
                    <a:pt x="3607" y="309"/>
                    <a:pt x="3493" y="309"/>
                  </a:cubicBezTo>
                  <a:cubicBezTo>
                    <a:pt x="3380" y="309"/>
                    <a:pt x="3380" y="309"/>
                    <a:pt x="3404" y="366"/>
                  </a:cubicBezTo>
                  <a:cubicBezTo>
                    <a:pt x="3371" y="382"/>
                    <a:pt x="3348" y="389"/>
                    <a:pt x="3331" y="389"/>
                  </a:cubicBezTo>
                  <a:cubicBezTo>
                    <a:pt x="3291" y="389"/>
                    <a:pt x="3291" y="347"/>
                    <a:pt x="3291" y="301"/>
                  </a:cubicBezTo>
                  <a:cubicBezTo>
                    <a:pt x="3305" y="250"/>
                    <a:pt x="3302" y="222"/>
                    <a:pt x="3291" y="222"/>
                  </a:cubicBezTo>
                  <a:cubicBezTo>
                    <a:pt x="3277" y="222"/>
                    <a:pt x="3252" y="266"/>
                    <a:pt x="3234" y="366"/>
                  </a:cubicBezTo>
                  <a:cubicBezTo>
                    <a:pt x="3220" y="432"/>
                    <a:pt x="3194" y="460"/>
                    <a:pt x="3176" y="460"/>
                  </a:cubicBezTo>
                  <a:cubicBezTo>
                    <a:pt x="3163" y="460"/>
                    <a:pt x="3153" y="446"/>
                    <a:pt x="3153" y="422"/>
                  </a:cubicBezTo>
                  <a:cubicBezTo>
                    <a:pt x="3153" y="366"/>
                    <a:pt x="3177" y="366"/>
                    <a:pt x="3210" y="366"/>
                  </a:cubicBezTo>
                  <a:lnTo>
                    <a:pt x="3210" y="244"/>
                  </a:lnTo>
                  <a:cubicBezTo>
                    <a:pt x="3177" y="244"/>
                    <a:pt x="3177" y="244"/>
                    <a:pt x="3153" y="301"/>
                  </a:cubicBezTo>
                  <a:cubicBezTo>
                    <a:pt x="3153" y="301"/>
                    <a:pt x="3120" y="301"/>
                    <a:pt x="3096" y="358"/>
                  </a:cubicBezTo>
                  <a:cubicBezTo>
                    <a:pt x="3064" y="414"/>
                    <a:pt x="3064" y="487"/>
                    <a:pt x="3096" y="544"/>
                  </a:cubicBezTo>
                  <a:cubicBezTo>
                    <a:pt x="3120" y="601"/>
                    <a:pt x="3096" y="601"/>
                    <a:pt x="3064" y="601"/>
                  </a:cubicBezTo>
                  <a:cubicBezTo>
                    <a:pt x="3015" y="552"/>
                    <a:pt x="3007" y="479"/>
                    <a:pt x="3039" y="422"/>
                  </a:cubicBezTo>
                  <a:cubicBezTo>
                    <a:pt x="3064" y="422"/>
                    <a:pt x="3064" y="358"/>
                    <a:pt x="3064" y="301"/>
                  </a:cubicBezTo>
                  <a:cubicBezTo>
                    <a:pt x="3064" y="290"/>
                    <a:pt x="3059" y="286"/>
                    <a:pt x="3051" y="286"/>
                  </a:cubicBezTo>
                  <a:cubicBezTo>
                    <a:pt x="3017" y="286"/>
                    <a:pt x="2920" y="380"/>
                    <a:pt x="2893" y="479"/>
                  </a:cubicBezTo>
                  <a:lnTo>
                    <a:pt x="2893" y="414"/>
                  </a:lnTo>
                  <a:cubicBezTo>
                    <a:pt x="2893" y="358"/>
                    <a:pt x="2837" y="358"/>
                    <a:pt x="2780" y="358"/>
                  </a:cubicBezTo>
                  <a:cubicBezTo>
                    <a:pt x="2723" y="358"/>
                    <a:pt x="2699" y="358"/>
                    <a:pt x="2699" y="414"/>
                  </a:cubicBezTo>
                  <a:cubicBezTo>
                    <a:pt x="2699" y="471"/>
                    <a:pt x="2699" y="536"/>
                    <a:pt x="2666" y="536"/>
                  </a:cubicBezTo>
                  <a:cubicBezTo>
                    <a:pt x="2699" y="536"/>
                    <a:pt x="2699" y="593"/>
                    <a:pt x="2699" y="658"/>
                  </a:cubicBezTo>
                  <a:cubicBezTo>
                    <a:pt x="2658" y="617"/>
                    <a:pt x="2634" y="576"/>
                    <a:pt x="2610" y="536"/>
                  </a:cubicBezTo>
                  <a:cubicBezTo>
                    <a:pt x="2553" y="414"/>
                    <a:pt x="2496" y="349"/>
                    <a:pt x="2383" y="349"/>
                  </a:cubicBezTo>
                  <a:cubicBezTo>
                    <a:pt x="2326" y="349"/>
                    <a:pt x="2245" y="349"/>
                    <a:pt x="2212" y="285"/>
                  </a:cubicBezTo>
                  <a:cubicBezTo>
                    <a:pt x="2156" y="285"/>
                    <a:pt x="2131" y="285"/>
                    <a:pt x="2131" y="349"/>
                  </a:cubicBezTo>
                  <a:lnTo>
                    <a:pt x="2074" y="349"/>
                  </a:lnTo>
                  <a:cubicBezTo>
                    <a:pt x="2058" y="316"/>
                    <a:pt x="2034" y="300"/>
                    <a:pt x="2016" y="300"/>
                  </a:cubicBezTo>
                  <a:cubicBezTo>
                    <a:pt x="1999" y="300"/>
                    <a:pt x="1985" y="314"/>
                    <a:pt x="1985" y="341"/>
                  </a:cubicBezTo>
                  <a:cubicBezTo>
                    <a:pt x="1977" y="363"/>
                    <a:pt x="1968" y="370"/>
                    <a:pt x="1959" y="370"/>
                  </a:cubicBezTo>
                  <a:cubicBezTo>
                    <a:pt x="1940" y="370"/>
                    <a:pt x="1920" y="341"/>
                    <a:pt x="1904" y="341"/>
                  </a:cubicBezTo>
                  <a:cubicBezTo>
                    <a:pt x="1879" y="287"/>
                    <a:pt x="1865" y="257"/>
                    <a:pt x="1859" y="257"/>
                  </a:cubicBezTo>
                  <a:cubicBezTo>
                    <a:pt x="1852" y="257"/>
                    <a:pt x="1858" y="303"/>
                    <a:pt x="1872" y="406"/>
                  </a:cubicBezTo>
                  <a:cubicBezTo>
                    <a:pt x="1872" y="455"/>
                    <a:pt x="1904" y="504"/>
                    <a:pt x="1961" y="520"/>
                  </a:cubicBezTo>
                  <a:lnTo>
                    <a:pt x="2042" y="528"/>
                  </a:lnTo>
                  <a:lnTo>
                    <a:pt x="1961" y="585"/>
                  </a:lnTo>
                  <a:cubicBezTo>
                    <a:pt x="1929" y="585"/>
                    <a:pt x="1872" y="641"/>
                    <a:pt x="1872" y="698"/>
                  </a:cubicBezTo>
                  <a:cubicBezTo>
                    <a:pt x="1872" y="698"/>
                    <a:pt x="1872" y="763"/>
                    <a:pt x="1839" y="763"/>
                  </a:cubicBezTo>
                  <a:lnTo>
                    <a:pt x="1839" y="641"/>
                  </a:lnTo>
                  <a:cubicBezTo>
                    <a:pt x="1864" y="585"/>
                    <a:pt x="1880" y="520"/>
                    <a:pt x="1872" y="463"/>
                  </a:cubicBezTo>
                  <a:cubicBezTo>
                    <a:pt x="1857" y="387"/>
                    <a:pt x="1816" y="337"/>
                    <a:pt x="1788" y="337"/>
                  </a:cubicBezTo>
                  <a:cubicBezTo>
                    <a:pt x="1771" y="337"/>
                    <a:pt x="1758" y="355"/>
                    <a:pt x="1758" y="398"/>
                  </a:cubicBezTo>
                  <a:cubicBezTo>
                    <a:pt x="1734" y="398"/>
                    <a:pt x="1734" y="398"/>
                    <a:pt x="1701" y="341"/>
                  </a:cubicBezTo>
                  <a:cubicBezTo>
                    <a:pt x="1701" y="314"/>
                    <a:pt x="1697" y="298"/>
                    <a:pt x="1690" y="298"/>
                  </a:cubicBezTo>
                  <a:cubicBezTo>
                    <a:pt x="1680" y="298"/>
                    <a:pt x="1663" y="328"/>
                    <a:pt x="1645" y="398"/>
                  </a:cubicBezTo>
                  <a:cubicBezTo>
                    <a:pt x="1633" y="459"/>
                    <a:pt x="1618" y="489"/>
                    <a:pt x="1604" y="489"/>
                  </a:cubicBezTo>
                  <a:cubicBezTo>
                    <a:pt x="1590" y="489"/>
                    <a:pt x="1576" y="459"/>
                    <a:pt x="1564" y="398"/>
                  </a:cubicBezTo>
                  <a:cubicBezTo>
                    <a:pt x="1530" y="326"/>
                    <a:pt x="1476" y="297"/>
                    <a:pt x="1438" y="297"/>
                  </a:cubicBezTo>
                  <a:cubicBezTo>
                    <a:pt x="1412" y="297"/>
                    <a:pt x="1393" y="310"/>
                    <a:pt x="1393" y="333"/>
                  </a:cubicBezTo>
                  <a:cubicBezTo>
                    <a:pt x="1393" y="404"/>
                    <a:pt x="1364" y="433"/>
                    <a:pt x="1334" y="433"/>
                  </a:cubicBezTo>
                  <a:cubicBezTo>
                    <a:pt x="1312" y="433"/>
                    <a:pt x="1290" y="417"/>
                    <a:pt x="1280" y="390"/>
                  </a:cubicBezTo>
                  <a:cubicBezTo>
                    <a:pt x="1264" y="362"/>
                    <a:pt x="1249" y="347"/>
                    <a:pt x="1235" y="347"/>
                  </a:cubicBezTo>
                  <a:cubicBezTo>
                    <a:pt x="1221" y="347"/>
                    <a:pt x="1207" y="362"/>
                    <a:pt x="1191" y="390"/>
                  </a:cubicBezTo>
                  <a:cubicBezTo>
                    <a:pt x="1191" y="350"/>
                    <a:pt x="1179" y="306"/>
                    <a:pt x="1160" y="306"/>
                  </a:cubicBezTo>
                  <a:cubicBezTo>
                    <a:pt x="1152" y="306"/>
                    <a:pt x="1144" y="314"/>
                    <a:pt x="1134" y="333"/>
                  </a:cubicBezTo>
                  <a:cubicBezTo>
                    <a:pt x="1134" y="333"/>
                    <a:pt x="1110" y="333"/>
                    <a:pt x="1134" y="390"/>
                  </a:cubicBezTo>
                  <a:lnTo>
                    <a:pt x="1077" y="512"/>
                  </a:lnTo>
                  <a:cubicBezTo>
                    <a:pt x="1110" y="512"/>
                    <a:pt x="1110" y="568"/>
                    <a:pt x="1110" y="625"/>
                  </a:cubicBezTo>
                  <a:cubicBezTo>
                    <a:pt x="1108" y="642"/>
                    <a:pt x="1099" y="650"/>
                    <a:pt x="1087" y="650"/>
                  </a:cubicBezTo>
                  <a:cubicBezTo>
                    <a:pt x="1051" y="650"/>
                    <a:pt x="982" y="580"/>
                    <a:pt x="939" y="447"/>
                  </a:cubicBezTo>
                  <a:lnTo>
                    <a:pt x="883" y="325"/>
                  </a:lnTo>
                  <a:lnTo>
                    <a:pt x="883" y="447"/>
                  </a:lnTo>
                  <a:cubicBezTo>
                    <a:pt x="850" y="447"/>
                    <a:pt x="826" y="447"/>
                    <a:pt x="826" y="382"/>
                  </a:cubicBezTo>
                  <a:cubicBezTo>
                    <a:pt x="826" y="325"/>
                    <a:pt x="826" y="325"/>
                    <a:pt x="793" y="325"/>
                  </a:cubicBezTo>
                  <a:cubicBezTo>
                    <a:pt x="793" y="325"/>
                    <a:pt x="769" y="325"/>
                    <a:pt x="769" y="382"/>
                  </a:cubicBezTo>
                  <a:cubicBezTo>
                    <a:pt x="769" y="454"/>
                    <a:pt x="769" y="483"/>
                    <a:pt x="762" y="483"/>
                  </a:cubicBezTo>
                  <a:cubicBezTo>
                    <a:pt x="758" y="483"/>
                    <a:pt x="750" y="470"/>
                    <a:pt x="737" y="447"/>
                  </a:cubicBezTo>
                  <a:cubicBezTo>
                    <a:pt x="724" y="385"/>
                    <a:pt x="710" y="354"/>
                    <a:pt x="695" y="354"/>
                  </a:cubicBezTo>
                  <a:cubicBezTo>
                    <a:pt x="681" y="354"/>
                    <a:pt x="668" y="383"/>
                    <a:pt x="656" y="439"/>
                  </a:cubicBezTo>
                  <a:cubicBezTo>
                    <a:pt x="656" y="499"/>
                    <a:pt x="656" y="530"/>
                    <a:pt x="652" y="530"/>
                  </a:cubicBezTo>
                  <a:cubicBezTo>
                    <a:pt x="647" y="530"/>
                    <a:pt x="639" y="499"/>
                    <a:pt x="623" y="439"/>
                  </a:cubicBezTo>
                  <a:cubicBezTo>
                    <a:pt x="623" y="382"/>
                    <a:pt x="599" y="325"/>
                    <a:pt x="566" y="325"/>
                  </a:cubicBezTo>
                  <a:lnTo>
                    <a:pt x="566" y="382"/>
                  </a:lnTo>
                  <a:cubicBezTo>
                    <a:pt x="566" y="452"/>
                    <a:pt x="558" y="482"/>
                    <a:pt x="545" y="482"/>
                  </a:cubicBezTo>
                  <a:cubicBezTo>
                    <a:pt x="536" y="482"/>
                    <a:pt x="523" y="466"/>
                    <a:pt x="510" y="439"/>
                  </a:cubicBezTo>
                  <a:cubicBezTo>
                    <a:pt x="510" y="410"/>
                    <a:pt x="504" y="396"/>
                    <a:pt x="490" y="396"/>
                  </a:cubicBezTo>
                  <a:cubicBezTo>
                    <a:pt x="477" y="396"/>
                    <a:pt x="457" y="410"/>
                    <a:pt x="429" y="439"/>
                  </a:cubicBezTo>
                  <a:cubicBezTo>
                    <a:pt x="372" y="439"/>
                    <a:pt x="339" y="439"/>
                    <a:pt x="339" y="382"/>
                  </a:cubicBezTo>
                  <a:cubicBezTo>
                    <a:pt x="339" y="321"/>
                    <a:pt x="339" y="291"/>
                    <a:pt x="336" y="291"/>
                  </a:cubicBezTo>
                  <a:cubicBezTo>
                    <a:pt x="333" y="291"/>
                    <a:pt x="327" y="321"/>
                    <a:pt x="315" y="382"/>
                  </a:cubicBezTo>
                  <a:cubicBezTo>
                    <a:pt x="299" y="409"/>
                    <a:pt x="291" y="423"/>
                    <a:pt x="281" y="423"/>
                  </a:cubicBezTo>
                  <a:cubicBezTo>
                    <a:pt x="269" y="423"/>
                    <a:pt x="255" y="407"/>
                    <a:pt x="226" y="374"/>
                  </a:cubicBezTo>
                  <a:cubicBezTo>
                    <a:pt x="214" y="345"/>
                    <a:pt x="208" y="331"/>
                    <a:pt x="201" y="331"/>
                  </a:cubicBezTo>
                  <a:cubicBezTo>
                    <a:pt x="193" y="331"/>
                    <a:pt x="185" y="345"/>
                    <a:pt x="169" y="374"/>
                  </a:cubicBezTo>
                  <a:cubicBezTo>
                    <a:pt x="169" y="495"/>
                    <a:pt x="169" y="552"/>
                    <a:pt x="202" y="552"/>
                  </a:cubicBezTo>
                  <a:cubicBezTo>
                    <a:pt x="226" y="560"/>
                    <a:pt x="226" y="552"/>
                    <a:pt x="226" y="617"/>
                  </a:cubicBezTo>
                  <a:lnTo>
                    <a:pt x="169" y="617"/>
                  </a:lnTo>
                  <a:cubicBezTo>
                    <a:pt x="145" y="617"/>
                    <a:pt x="112" y="617"/>
                    <a:pt x="56" y="674"/>
                  </a:cubicBezTo>
                  <a:cubicBezTo>
                    <a:pt x="9" y="720"/>
                    <a:pt x="1" y="810"/>
                    <a:pt x="30" y="810"/>
                  </a:cubicBezTo>
                  <a:cubicBezTo>
                    <a:pt x="37" y="810"/>
                    <a:pt x="45" y="806"/>
                    <a:pt x="56" y="795"/>
                  </a:cubicBezTo>
                  <a:lnTo>
                    <a:pt x="88" y="860"/>
                  </a:lnTo>
                  <a:cubicBezTo>
                    <a:pt x="88" y="949"/>
                    <a:pt x="102" y="994"/>
                    <a:pt x="116" y="994"/>
                  </a:cubicBezTo>
                  <a:cubicBezTo>
                    <a:pt x="131" y="994"/>
                    <a:pt x="145" y="949"/>
                    <a:pt x="145" y="860"/>
                  </a:cubicBezTo>
                  <a:cubicBezTo>
                    <a:pt x="145" y="760"/>
                    <a:pt x="145" y="714"/>
                    <a:pt x="149" y="714"/>
                  </a:cubicBezTo>
                  <a:cubicBezTo>
                    <a:pt x="152" y="714"/>
                    <a:pt x="158" y="742"/>
                    <a:pt x="169" y="795"/>
                  </a:cubicBezTo>
                  <a:cubicBezTo>
                    <a:pt x="169" y="917"/>
                    <a:pt x="202" y="917"/>
                    <a:pt x="226" y="917"/>
                  </a:cubicBezTo>
                  <a:cubicBezTo>
                    <a:pt x="258" y="917"/>
                    <a:pt x="258" y="917"/>
                    <a:pt x="258" y="982"/>
                  </a:cubicBezTo>
                  <a:cubicBezTo>
                    <a:pt x="258" y="1039"/>
                    <a:pt x="283" y="1095"/>
                    <a:pt x="315" y="1095"/>
                  </a:cubicBezTo>
                  <a:cubicBezTo>
                    <a:pt x="320" y="1097"/>
                    <a:pt x="324" y="1098"/>
                    <a:pt x="327" y="1098"/>
                  </a:cubicBezTo>
                  <a:cubicBezTo>
                    <a:pt x="339" y="1098"/>
                    <a:pt x="339" y="1084"/>
                    <a:pt x="339" y="1039"/>
                  </a:cubicBezTo>
                  <a:cubicBezTo>
                    <a:pt x="330" y="1016"/>
                    <a:pt x="333" y="1002"/>
                    <a:pt x="342" y="1002"/>
                  </a:cubicBezTo>
                  <a:cubicBezTo>
                    <a:pt x="356" y="1002"/>
                    <a:pt x="382" y="1031"/>
                    <a:pt x="396" y="1103"/>
                  </a:cubicBezTo>
                  <a:cubicBezTo>
                    <a:pt x="409" y="1127"/>
                    <a:pt x="417" y="1140"/>
                    <a:pt x="422" y="1140"/>
                  </a:cubicBezTo>
                  <a:cubicBezTo>
                    <a:pt x="429" y="1140"/>
                    <a:pt x="429" y="1111"/>
                    <a:pt x="429" y="1039"/>
                  </a:cubicBezTo>
                  <a:cubicBezTo>
                    <a:pt x="429" y="979"/>
                    <a:pt x="442" y="950"/>
                    <a:pt x="459" y="950"/>
                  </a:cubicBezTo>
                  <a:cubicBezTo>
                    <a:pt x="477" y="950"/>
                    <a:pt x="497" y="981"/>
                    <a:pt x="510" y="1039"/>
                  </a:cubicBezTo>
                  <a:lnTo>
                    <a:pt x="566" y="1047"/>
                  </a:lnTo>
                  <a:cubicBezTo>
                    <a:pt x="599" y="1047"/>
                    <a:pt x="599" y="982"/>
                    <a:pt x="599" y="925"/>
                  </a:cubicBezTo>
                  <a:cubicBezTo>
                    <a:pt x="599" y="855"/>
                    <a:pt x="599" y="825"/>
                    <a:pt x="604" y="825"/>
                  </a:cubicBezTo>
                  <a:cubicBezTo>
                    <a:pt x="607" y="825"/>
                    <a:pt x="613" y="841"/>
                    <a:pt x="623" y="868"/>
                  </a:cubicBezTo>
                  <a:cubicBezTo>
                    <a:pt x="639" y="901"/>
                    <a:pt x="656" y="941"/>
                    <a:pt x="656" y="982"/>
                  </a:cubicBezTo>
                  <a:cubicBezTo>
                    <a:pt x="656" y="1047"/>
                    <a:pt x="680" y="1047"/>
                    <a:pt x="712" y="1047"/>
                  </a:cubicBezTo>
                  <a:cubicBezTo>
                    <a:pt x="737" y="1047"/>
                    <a:pt x="793" y="1047"/>
                    <a:pt x="793" y="990"/>
                  </a:cubicBezTo>
                  <a:cubicBezTo>
                    <a:pt x="793" y="1006"/>
                    <a:pt x="793" y="1027"/>
                    <a:pt x="793" y="1047"/>
                  </a:cubicBezTo>
                  <a:cubicBezTo>
                    <a:pt x="815" y="1047"/>
                    <a:pt x="822" y="1076"/>
                    <a:pt x="825" y="1076"/>
                  </a:cubicBezTo>
                  <a:cubicBezTo>
                    <a:pt x="826" y="1076"/>
                    <a:pt x="826" y="1068"/>
                    <a:pt x="826" y="1047"/>
                  </a:cubicBezTo>
                  <a:cubicBezTo>
                    <a:pt x="826" y="1047"/>
                    <a:pt x="850" y="1047"/>
                    <a:pt x="907" y="1112"/>
                  </a:cubicBezTo>
                  <a:cubicBezTo>
                    <a:pt x="917" y="1122"/>
                    <a:pt x="928" y="1126"/>
                    <a:pt x="939" y="1126"/>
                  </a:cubicBezTo>
                  <a:cubicBezTo>
                    <a:pt x="989" y="1126"/>
                    <a:pt x="1037" y="1027"/>
                    <a:pt x="964" y="933"/>
                  </a:cubicBezTo>
                  <a:cubicBezTo>
                    <a:pt x="952" y="929"/>
                    <a:pt x="945" y="927"/>
                    <a:pt x="949" y="927"/>
                  </a:cubicBezTo>
                  <a:cubicBezTo>
                    <a:pt x="954" y="927"/>
                    <a:pt x="968" y="929"/>
                    <a:pt x="996" y="933"/>
                  </a:cubicBezTo>
                  <a:cubicBezTo>
                    <a:pt x="1020" y="933"/>
                    <a:pt x="1020" y="868"/>
                    <a:pt x="1020" y="868"/>
                  </a:cubicBezTo>
                  <a:cubicBezTo>
                    <a:pt x="1020" y="812"/>
                    <a:pt x="1053" y="812"/>
                    <a:pt x="1077" y="812"/>
                  </a:cubicBezTo>
                  <a:lnTo>
                    <a:pt x="1077" y="933"/>
                  </a:lnTo>
                  <a:cubicBezTo>
                    <a:pt x="1063" y="1036"/>
                    <a:pt x="1076" y="1099"/>
                    <a:pt x="1094" y="1099"/>
                  </a:cubicBezTo>
                  <a:cubicBezTo>
                    <a:pt x="1108" y="1099"/>
                    <a:pt x="1124" y="1065"/>
                    <a:pt x="1134" y="990"/>
                  </a:cubicBezTo>
                  <a:lnTo>
                    <a:pt x="1134" y="1055"/>
                  </a:lnTo>
                  <a:cubicBezTo>
                    <a:pt x="1134" y="1083"/>
                    <a:pt x="1142" y="1097"/>
                    <a:pt x="1157" y="1097"/>
                  </a:cubicBezTo>
                  <a:cubicBezTo>
                    <a:pt x="1172" y="1097"/>
                    <a:pt x="1195" y="1083"/>
                    <a:pt x="1223" y="1055"/>
                  </a:cubicBezTo>
                  <a:cubicBezTo>
                    <a:pt x="1247" y="1055"/>
                    <a:pt x="1280" y="933"/>
                    <a:pt x="1280" y="876"/>
                  </a:cubicBezTo>
                  <a:cubicBezTo>
                    <a:pt x="1280" y="812"/>
                    <a:pt x="1304" y="812"/>
                    <a:pt x="1304" y="812"/>
                  </a:cubicBezTo>
                  <a:cubicBezTo>
                    <a:pt x="1337" y="812"/>
                    <a:pt x="1337" y="812"/>
                    <a:pt x="1337" y="876"/>
                  </a:cubicBezTo>
                  <a:cubicBezTo>
                    <a:pt x="1337" y="937"/>
                    <a:pt x="1351" y="968"/>
                    <a:pt x="1368" y="968"/>
                  </a:cubicBezTo>
                  <a:cubicBezTo>
                    <a:pt x="1385" y="968"/>
                    <a:pt x="1406" y="937"/>
                    <a:pt x="1418" y="876"/>
                  </a:cubicBezTo>
                  <a:lnTo>
                    <a:pt x="1418" y="933"/>
                  </a:lnTo>
                  <a:cubicBezTo>
                    <a:pt x="1418" y="979"/>
                    <a:pt x="1434" y="1021"/>
                    <a:pt x="1493" y="1021"/>
                  </a:cubicBezTo>
                  <a:cubicBezTo>
                    <a:pt x="1517" y="1021"/>
                    <a:pt x="1548" y="1014"/>
                    <a:pt x="1588" y="998"/>
                  </a:cubicBezTo>
                  <a:cubicBezTo>
                    <a:pt x="1701" y="998"/>
                    <a:pt x="1791" y="1006"/>
                    <a:pt x="1791" y="1063"/>
                  </a:cubicBezTo>
                  <a:cubicBezTo>
                    <a:pt x="1791" y="1073"/>
                    <a:pt x="1794" y="1078"/>
                    <a:pt x="1801" y="1078"/>
                  </a:cubicBezTo>
                  <a:cubicBezTo>
                    <a:pt x="1830" y="1078"/>
                    <a:pt x="1915" y="984"/>
                    <a:pt x="1961" y="885"/>
                  </a:cubicBezTo>
                  <a:cubicBezTo>
                    <a:pt x="1961" y="941"/>
                    <a:pt x="1985" y="949"/>
                    <a:pt x="2042" y="949"/>
                  </a:cubicBezTo>
                  <a:cubicBezTo>
                    <a:pt x="2131" y="949"/>
                    <a:pt x="2131" y="949"/>
                    <a:pt x="2131" y="1006"/>
                  </a:cubicBezTo>
                  <a:cubicBezTo>
                    <a:pt x="2115" y="1067"/>
                    <a:pt x="2107" y="1097"/>
                    <a:pt x="2110" y="1097"/>
                  </a:cubicBezTo>
                  <a:lnTo>
                    <a:pt x="2110" y="1097"/>
                  </a:lnTo>
                  <a:cubicBezTo>
                    <a:pt x="2113" y="1097"/>
                    <a:pt x="2127" y="1067"/>
                    <a:pt x="2156" y="1006"/>
                  </a:cubicBezTo>
                  <a:cubicBezTo>
                    <a:pt x="2168" y="961"/>
                    <a:pt x="2187" y="941"/>
                    <a:pt x="2206" y="941"/>
                  </a:cubicBezTo>
                  <a:cubicBezTo>
                    <a:pt x="2237" y="941"/>
                    <a:pt x="2269" y="995"/>
                    <a:pt x="2269" y="1071"/>
                  </a:cubicBezTo>
                  <a:cubicBezTo>
                    <a:pt x="2269" y="1128"/>
                    <a:pt x="2301" y="1128"/>
                    <a:pt x="2358" y="1128"/>
                  </a:cubicBezTo>
                  <a:cubicBezTo>
                    <a:pt x="2383" y="1071"/>
                    <a:pt x="2439" y="1071"/>
                    <a:pt x="2496" y="1071"/>
                  </a:cubicBezTo>
                  <a:cubicBezTo>
                    <a:pt x="2585" y="1071"/>
                    <a:pt x="2585" y="1071"/>
                    <a:pt x="2585" y="958"/>
                  </a:cubicBezTo>
                  <a:cubicBezTo>
                    <a:pt x="2585" y="836"/>
                    <a:pt x="2610" y="836"/>
                    <a:pt x="2666" y="836"/>
                  </a:cubicBezTo>
                  <a:cubicBezTo>
                    <a:pt x="2699" y="836"/>
                    <a:pt x="2723" y="836"/>
                    <a:pt x="2723" y="893"/>
                  </a:cubicBezTo>
                  <a:cubicBezTo>
                    <a:pt x="2723" y="893"/>
                    <a:pt x="2755" y="958"/>
                    <a:pt x="2780" y="958"/>
                  </a:cubicBezTo>
                  <a:cubicBezTo>
                    <a:pt x="2812" y="958"/>
                    <a:pt x="2837" y="958"/>
                    <a:pt x="2837" y="1014"/>
                  </a:cubicBezTo>
                  <a:cubicBezTo>
                    <a:pt x="2853" y="1055"/>
                    <a:pt x="2885" y="1071"/>
                    <a:pt x="2926" y="1079"/>
                  </a:cubicBezTo>
                  <a:cubicBezTo>
                    <a:pt x="2983" y="1079"/>
                    <a:pt x="3039" y="1079"/>
                    <a:pt x="3039" y="1144"/>
                  </a:cubicBezTo>
                  <a:cubicBezTo>
                    <a:pt x="3064" y="1144"/>
                    <a:pt x="3064" y="1144"/>
                    <a:pt x="3064" y="1079"/>
                  </a:cubicBezTo>
                  <a:cubicBezTo>
                    <a:pt x="3064" y="1039"/>
                    <a:pt x="3080" y="999"/>
                    <a:pt x="3129" y="999"/>
                  </a:cubicBezTo>
                  <a:cubicBezTo>
                    <a:pt x="3150" y="999"/>
                    <a:pt x="3176" y="1006"/>
                    <a:pt x="3210" y="1022"/>
                  </a:cubicBezTo>
                  <a:cubicBezTo>
                    <a:pt x="3266" y="1022"/>
                    <a:pt x="3347" y="1022"/>
                    <a:pt x="3347" y="966"/>
                  </a:cubicBezTo>
                  <a:cubicBezTo>
                    <a:pt x="3380" y="966"/>
                    <a:pt x="3380" y="966"/>
                    <a:pt x="3380" y="1022"/>
                  </a:cubicBezTo>
                  <a:cubicBezTo>
                    <a:pt x="3380" y="1084"/>
                    <a:pt x="3394" y="1115"/>
                    <a:pt x="3416" y="1115"/>
                  </a:cubicBezTo>
                  <a:cubicBezTo>
                    <a:pt x="3438" y="1115"/>
                    <a:pt x="3465" y="1086"/>
                    <a:pt x="3493" y="1031"/>
                  </a:cubicBezTo>
                  <a:cubicBezTo>
                    <a:pt x="3493" y="998"/>
                    <a:pt x="3499" y="982"/>
                    <a:pt x="3510" y="982"/>
                  </a:cubicBezTo>
                  <a:cubicBezTo>
                    <a:pt x="3520" y="982"/>
                    <a:pt x="3534" y="998"/>
                    <a:pt x="3550" y="1031"/>
                  </a:cubicBezTo>
                  <a:cubicBezTo>
                    <a:pt x="3550" y="1031"/>
                    <a:pt x="3574" y="1031"/>
                    <a:pt x="3607" y="974"/>
                  </a:cubicBezTo>
                  <a:cubicBezTo>
                    <a:pt x="3619" y="941"/>
                    <a:pt x="3625" y="925"/>
                    <a:pt x="3635" y="925"/>
                  </a:cubicBezTo>
                  <a:cubicBezTo>
                    <a:pt x="3645" y="925"/>
                    <a:pt x="3660" y="941"/>
                    <a:pt x="3688" y="974"/>
                  </a:cubicBezTo>
                  <a:cubicBezTo>
                    <a:pt x="3688" y="1031"/>
                    <a:pt x="3720" y="1031"/>
                    <a:pt x="3745" y="1031"/>
                  </a:cubicBezTo>
                  <a:cubicBezTo>
                    <a:pt x="3771" y="1004"/>
                    <a:pt x="3853" y="992"/>
                    <a:pt x="3936" y="992"/>
                  </a:cubicBezTo>
                  <a:cubicBezTo>
                    <a:pt x="4032" y="992"/>
                    <a:pt x="4129" y="1008"/>
                    <a:pt x="4142" y="1039"/>
                  </a:cubicBezTo>
                  <a:cubicBezTo>
                    <a:pt x="4174" y="982"/>
                    <a:pt x="4174" y="982"/>
                    <a:pt x="4199" y="982"/>
                  </a:cubicBezTo>
                  <a:cubicBezTo>
                    <a:pt x="4211" y="1025"/>
                    <a:pt x="4222" y="1043"/>
                    <a:pt x="4231" y="1043"/>
                  </a:cubicBezTo>
                  <a:cubicBezTo>
                    <a:pt x="4246" y="1043"/>
                    <a:pt x="4255" y="993"/>
                    <a:pt x="4255" y="917"/>
                  </a:cubicBezTo>
                  <a:lnTo>
                    <a:pt x="4199" y="917"/>
                  </a:lnTo>
                  <a:cubicBezTo>
                    <a:pt x="4199" y="867"/>
                    <a:pt x="4216" y="839"/>
                    <a:pt x="4236" y="839"/>
                  </a:cubicBezTo>
                  <a:cubicBezTo>
                    <a:pt x="4260" y="839"/>
                    <a:pt x="4288" y="883"/>
                    <a:pt x="4288" y="982"/>
                  </a:cubicBezTo>
                  <a:cubicBezTo>
                    <a:pt x="4300" y="1043"/>
                    <a:pt x="4306" y="1073"/>
                    <a:pt x="4313" y="1073"/>
                  </a:cubicBezTo>
                  <a:cubicBezTo>
                    <a:pt x="4320" y="1073"/>
                    <a:pt x="4328" y="1043"/>
                    <a:pt x="4345" y="982"/>
                  </a:cubicBezTo>
                  <a:cubicBezTo>
                    <a:pt x="4357" y="921"/>
                    <a:pt x="4371" y="891"/>
                    <a:pt x="4385" y="891"/>
                  </a:cubicBezTo>
                  <a:cubicBezTo>
                    <a:pt x="4399" y="891"/>
                    <a:pt x="4414" y="921"/>
                    <a:pt x="4426" y="982"/>
                  </a:cubicBezTo>
                  <a:cubicBezTo>
                    <a:pt x="4426" y="1043"/>
                    <a:pt x="4426" y="1073"/>
                    <a:pt x="4430" y="1073"/>
                  </a:cubicBezTo>
                  <a:cubicBezTo>
                    <a:pt x="4434" y="1073"/>
                    <a:pt x="4442" y="1043"/>
                    <a:pt x="4458" y="982"/>
                  </a:cubicBezTo>
                  <a:cubicBezTo>
                    <a:pt x="4490" y="850"/>
                    <a:pt x="4529" y="775"/>
                    <a:pt x="4558" y="775"/>
                  </a:cubicBezTo>
                  <a:cubicBezTo>
                    <a:pt x="4580" y="775"/>
                    <a:pt x="4596" y="822"/>
                    <a:pt x="4596" y="925"/>
                  </a:cubicBezTo>
                  <a:cubicBezTo>
                    <a:pt x="4596" y="1047"/>
                    <a:pt x="4628" y="1103"/>
                    <a:pt x="4653" y="1103"/>
                  </a:cubicBezTo>
                  <a:cubicBezTo>
                    <a:pt x="4685" y="1103"/>
                    <a:pt x="4685" y="1047"/>
                    <a:pt x="4685" y="990"/>
                  </a:cubicBezTo>
                  <a:cubicBezTo>
                    <a:pt x="4669" y="929"/>
                    <a:pt x="4669" y="899"/>
                    <a:pt x="4680" y="899"/>
                  </a:cubicBezTo>
                  <a:lnTo>
                    <a:pt x="4680" y="899"/>
                  </a:lnTo>
                  <a:cubicBezTo>
                    <a:pt x="4691" y="899"/>
                    <a:pt x="4714" y="929"/>
                    <a:pt x="4742" y="990"/>
                  </a:cubicBezTo>
                  <a:cubicBezTo>
                    <a:pt x="4787" y="1089"/>
                    <a:pt x="4825" y="1133"/>
                    <a:pt x="4864" y="1133"/>
                  </a:cubicBezTo>
                  <a:cubicBezTo>
                    <a:pt x="4896" y="1133"/>
                    <a:pt x="4929" y="1105"/>
                    <a:pt x="4969" y="1055"/>
                  </a:cubicBezTo>
                  <a:cubicBezTo>
                    <a:pt x="5026" y="994"/>
                    <a:pt x="5074" y="964"/>
                    <a:pt x="5099" y="964"/>
                  </a:cubicBezTo>
                  <a:cubicBezTo>
                    <a:pt x="5123" y="964"/>
                    <a:pt x="5123" y="994"/>
                    <a:pt x="5082" y="1055"/>
                  </a:cubicBezTo>
                  <a:cubicBezTo>
                    <a:pt x="5049" y="1121"/>
                    <a:pt x="5035" y="1149"/>
                    <a:pt x="5041" y="1149"/>
                  </a:cubicBezTo>
                  <a:cubicBezTo>
                    <a:pt x="5045" y="1149"/>
                    <a:pt x="5059" y="1135"/>
                    <a:pt x="5082" y="1112"/>
                  </a:cubicBezTo>
                  <a:lnTo>
                    <a:pt x="5220" y="1112"/>
                  </a:lnTo>
                  <a:cubicBezTo>
                    <a:pt x="5253" y="1112"/>
                    <a:pt x="5277" y="1055"/>
                    <a:pt x="5277" y="998"/>
                  </a:cubicBezTo>
                  <a:cubicBezTo>
                    <a:pt x="5297" y="1072"/>
                    <a:pt x="5326" y="1122"/>
                    <a:pt x="5358" y="1122"/>
                  </a:cubicBezTo>
                  <a:cubicBezTo>
                    <a:pt x="5379" y="1122"/>
                    <a:pt x="5401" y="1102"/>
                    <a:pt x="5423" y="1055"/>
                  </a:cubicBezTo>
                  <a:lnTo>
                    <a:pt x="5480" y="1063"/>
                  </a:lnTo>
                  <a:cubicBezTo>
                    <a:pt x="5504" y="1063"/>
                    <a:pt x="5504" y="1063"/>
                    <a:pt x="5536" y="998"/>
                  </a:cubicBezTo>
                  <a:cubicBezTo>
                    <a:pt x="5543" y="982"/>
                    <a:pt x="5551" y="975"/>
                    <a:pt x="5559" y="975"/>
                  </a:cubicBezTo>
                  <a:cubicBezTo>
                    <a:pt x="5579" y="975"/>
                    <a:pt x="5600" y="1017"/>
                    <a:pt x="5618" y="1063"/>
                  </a:cubicBezTo>
                  <a:cubicBezTo>
                    <a:pt x="5640" y="1103"/>
                    <a:pt x="5659" y="1147"/>
                    <a:pt x="5668" y="1147"/>
                  </a:cubicBezTo>
                  <a:cubicBezTo>
                    <a:pt x="5672" y="1147"/>
                    <a:pt x="5674" y="1139"/>
                    <a:pt x="5674" y="1120"/>
                  </a:cubicBezTo>
                  <a:cubicBezTo>
                    <a:pt x="5674" y="1063"/>
                    <a:pt x="5731" y="1006"/>
                    <a:pt x="5763" y="941"/>
                  </a:cubicBezTo>
                  <a:cubicBezTo>
                    <a:pt x="5770" y="925"/>
                    <a:pt x="5778" y="918"/>
                    <a:pt x="5785" y="918"/>
                  </a:cubicBezTo>
                  <a:cubicBezTo>
                    <a:pt x="5801" y="918"/>
                    <a:pt x="5811" y="960"/>
                    <a:pt x="5788" y="1006"/>
                  </a:cubicBezTo>
                  <a:cubicBezTo>
                    <a:pt x="5788" y="1063"/>
                    <a:pt x="5788" y="1063"/>
                    <a:pt x="5845" y="1128"/>
                  </a:cubicBezTo>
                  <a:cubicBezTo>
                    <a:pt x="5877" y="1128"/>
                    <a:pt x="5934" y="1128"/>
                    <a:pt x="5934" y="1063"/>
                  </a:cubicBezTo>
                  <a:cubicBezTo>
                    <a:pt x="5934" y="1036"/>
                    <a:pt x="5974" y="1021"/>
                    <a:pt x="6017" y="1021"/>
                  </a:cubicBezTo>
                  <a:cubicBezTo>
                    <a:pt x="6064" y="1021"/>
                    <a:pt x="6116" y="1038"/>
                    <a:pt x="6128" y="1071"/>
                  </a:cubicBezTo>
                  <a:lnTo>
                    <a:pt x="6185" y="1071"/>
                  </a:lnTo>
                  <a:cubicBezTo>
                    <a:pt x="6218" y="1071"/>
                    <a:pt x="6242" y="1014"/>
                    <a:pt x="6274" y="1014"/>
                  </a:cubicBezTo>
                  <a:cubicBezTo>
                    <a:pt x="6274" y="1014"/>
                    <a:pt x="6299" y="1014"/>
                    <a:pt x="6331" y="949"/>
                  </a:cubicBezTo>
                  <a:cubicBezTo>
                    <a:pt x="6355" y="949"/>
                    <a:pt x="6388" y="958"/>
                    <a:pt x="6388" y="1014"/>
                  </a:cubicBezTo>
                  <a:cubicBezTo>
                    <a:pt x="6400" y="953"/>
                    <a:pt x="6406" y="923"/>
                    <a:pt x="6413" y="923"/>
                  </a:cubicBezTo>
                  <a:cubicBezTo>
                    <a:pt x="6420" y="923"/>
                    <a:pt x="6428" y="953"/>
                    <a:pt x="6445" y="1014"/>
                  </a:cubicBezTo>
                  <a:cubicBezTo>
                    <a:pt x="6445" y="1075"/>
                    <a:pt x="6445" y="1105"/>
                    <a:pt x="6448" y="1105"/>
                  </a:cubicBezTo>
                  <a:cubicBezTo>
                    <a:pt x="6451" y="1105"/>
                    <a:pt x="6457" y="1075"/>
                    <a:pt x="6469" y="1014"/>
                  </a:cubicBezTo>
                  <a:cubicBezTo>
                    <a:pt x="6485" y="986"/>
                    <a:pt x="6493" y="972"/>
                    <a:pt x="6500" y="972"/>
                  </a:cubicBezTo>
                  <a:cubicBezTo>
                    <a:pt x="6507" y="972"/>
                    <a:pt x="6513" y="986"/>
                    <a:pt x="6526" y="1014"/>
                  </a:cubicBezTo>
                  <a:cubicBezTo>
                    <a:pt x="6526" y="1047"/>
                    <a:pt x="6534" y="1063"/>
                    <a:pt x="6542" y="1063"/>
                  </a:cubicBezTo>
                  <a:cubicBezTo>
                    <a:pt x="6550" y="1063"/>
                    <a:pt x="6558" y="1047"/>
                    <a:pt x="6558" y="1014"/>
                  </a:cubicBezTo>
                  <a:cubicBezTo>
                    <a:pt x="6573" y="940"/>
                    <a:pt x="6612" y="890"/>
                    <a:pt x="6640" y="890"/>
                  </a:cubicBezTo>
                  <a:cubicBezTo>
                    <a:pt x="6658" y="890"/>
                    <a:pt x="6672" y="910"/>
                    <a:pt x="6672" y="958"/>
                  </a:cubicBezTo>
                  <a:cubicBezTo>
                    <a:pt x="6672" y="958"/>
                    <a:pt x="6696" y="958"/>
                    <a:pt x="6728" y="901"/>
                  </a:cubicBezTo>
                  <a:cubicBezTo>
                    <a:pt x="6740" y="840"/>
                    <a:pt x="6747" y="810"/>
                    <a:pt x="6750" y="810"/>
                  </a:cubicBezTo>
                  <a:cubicBezTo>
                    <a:pt x="6753" y="810"/>
                    <a:pt x="6753" y="840"/>
                    <a:pt x="6753" y="901"/>
                  </a:cubicBezTo>
                  <a:cubicBezTo>
                    <a:pt x="6769" y="962"/>
                    <a:pt x="6783" y="992"/>
                    <a:pt x="6797" y="992"/>
                  </a:cubicBezTo>
                  <a:cubicBezTo>
                    <a:pt x="6811" y="992"/>
                    <a:pt x="6826" y="962"/>
                    <a:pt x="6842" y="901"/>
                  </a:cubicBezTo>
                  <a:cubicBezTo>
                    <a:pt x="6842" y="901"/>
                    <a:pt x="6853" y="876"/>
                    <a:pt x="6869" y="876"/>
                  </a:cubicBezTo>
                  <a:cubicBezTo>
                    <a:pt x="6878" y="876"/>
                    <a:pt x="6888" y="882"/>
                    <a:pt x="6899" y="901"/>
                  </a:cubicBezTo>
                  <a:cubicBezTo>
                    <a:pt x="6932" y="934"/>
                    <a:pt x="7003" y="970"/>
                    <a:pt x="7051" y="970"/>
                  </a:cubicBezTo>
                  <a:cubicBezTo>
                    <a:pt x="7085" y="970"/>
                    <a:pt x="7107" y="951"/>
                    <a:pt x="7093" y="901"/>
                  </a:cubicBezTo>
                  <a:lnTo>
                    <a:pt x="7150" y="901"/>
                  </a:lnTo>
                  <a:cubicBezTo>
                    <a:pt x="7179" y="934"/>
                    <a:pt x="7202" y="950"/>
                    <a:pt x="7221" y="950"/>
                  </a:cubicBezTo>
                  <a:cubicBezTo>
                    <a:pt x="7238" y="950"/>
                    <a:pt x="7252" y="936"/>
                    <a:pt x="7263" y="909"/>
                  </a:cubicBezTo>
                  <a:lnTo>
                    <a:pt x="7296" y="844"/>
                  </a:lnTo>
                  <a:cubicBezTo>
                    <a:pt x="7296" y="909"/>
                    <a:pt x="7320" y="966"/>
                    <a:pt x="7353" y="966"/>
                  </a:cubicBezTo>
                  <a:cubicBezTo>
                    <a:pt x="7377" y="966"/>
                    <a:pt x="7377" y="966"/>
                    <a:pt x="7377" y="909"/>
                  </a:cubicBezTo>
                  <a:cubicBezTo>
                    <a:pt x="7353" y="852"/>
                    <a:pt x="7377" y="852"/>
                    <a:pt x="7409" y="852"/>
                  </a:cubicBezTo>
                  <a:cubicBezTo>
                    <a:pt x="7434" y="852"/>
                    <a:pt x="7466" y="909"/>
                    <a:pt x="7466" y="966"/>
                  </a:cubicBezTo>
                  <a:lnTo>
                    <a:pt x="7490" y="966"/>
                  </a:lnTo>
                  <a:cubicBezTo>
                    <a:pt x="7490" y="899"/>
                    <a:pt x="7502" y="872"/>
                    <a:pt x="7511" y="872"/>
                  </a:cubicBezTo>
                  <a:cubicBezTo>
                    <a:pt x="7517" y="872"/>
                    <a:pt x="7523" y="885"/>
                    <a:pt x="7523" y="909"/>
                  </a:cubicBezTo>
                  <a:cubicBezTo>
                    <a:pt x="7547" y="974"/>
                    <a:pt x="7580" y="974"/>
                    <a:pt x="7604" y="974"/>
                  </a:cubicBezTo>
                  <a:cubicBezTo>
                    <a:pt x="7604" y="952"/>
                    <a:pt x="7608" y="945"/>
                    <a:pt x="7611" y="945"/>
                  </a:cubicBezTo>
                  <a:cubicBezTo>
                    <a:pt x="7618" y="945"/>
                    <a:pt x="7626" y="974"/>
                    <a:pt x="7604" y="974"/>
                  </a:cubicBezTo>
                  <a:lnTo>
                    <a:pt x="7604" y="1031"/>
                  </a:lnTo>
                  <a:cubicBezTo>
                    <a:pt x="7613" y="1047"/>
                    <a:pt x="7620" y="1054"/>
                    <a:pt x="7625" y="1054"/>
                  </a:cubicBezTo>
                  <a:cubicBezTo>
                    <a:pt x="7636" y="1054"/>
                    <a:pt x="7636" y="1014"/>
                    <a:pt x="7636" y="974"/>
                  </a:cubicBezTo>
                  <a:lnTo>
                    <a:pt x="7693" y="974"/>
                  </a:lnTo>
                  <a:cubicBezTo>
                    <a:pt x="7717" y="974"/>
                    <a:pt x="7750" y="974"/>
                    <a:pt x="7717" y="917"/>
                  </a:cubicBezTo>
                  <a:cubicBezTo>
                    <a:pt x="7717" y="852"/>
                    <a:pt x="7717" y="795"/>
                    <a:pt x="7750" y="795"/>
                  </a:cubicBezTo>
                  <a:cubicBezTo>
                    <a:pt x="7750" y="774"/>
                    <a:pt x="7753" y="767"/>
                    <a:pt x="7755" y="767"/>
                  </a:cubicBezTo>
                  <a:cubicBezTo>
                    <a:pt x="7761" y="767"/>
                    <a:pt x="7766" y="795"/>
                    <a:pt x="7750" y="795"/>
                  </a:cubicBezTo>
                  <a:cubicBezTo>
                    <a:pt x="7750" y="852"/>
                    <a:pt x="7750" y="917"/>
                    <a:pt x="7774" y="917"/>
                  </a:cubicBezTo>
                  <a:cubicBezTo>
                    <a:pt x="7807" y="917"/>
                    <a:pt x="7807" y="974"/>
                    <a:pt x="7807" y="974"/>
                  </a:cubicBezTo>
                  <a:cubicBezTo>
                    <a:pt x="7793" y="1026"/>
                    <a:pt x="7806" y="1045"/>
                    <a:pt x="7827" y="1045"/>
                  </a:cubicBezTo>
                  <a:cubicBezTo>
                    <a:pt x="7857" y="1045"/>
                    <a:pt x="7902" y="1011"/>
                    <a:pt x="7920" y="974"/>
                  </a:cubicBezTo>
                  <a:cubicBezTo>
                    <a:pt x="7948" y="918"/>
                    <a:pt x="7968" y="890"/>
                    <a:pt x="7981" y="890"/>
                  </a:cubicBezTo>
                  <a:cubicBezTo>
                    <a:pt x="7995" y="890"/>
                    <a:pt x="8001" y="920"/>
                    <a:pt x="8001" y="982"/>
                  </a:cubicBezTo>
                  <a:cubicBezTo>
                    <a:pt x="8001" y="1013"/>
                    <a:pt x="8006" y="1027"/>
                    <a:pt x="8013" y="1027"/>
                  </a:cubicBezTo>
                  <a:cubicBezTo>
                    <a:pt x="8031" y="1027"/>
                    <a:pt x="8067" y="932"/>
                    <a:pt x="8090" y="803"/>
                  </a:cubicBezTo>
                  <a:lnTo>
                    <a:pt x="8115" y="617"/>
                  </a:lnTo>
                  <a:lnTo>
                    <a:pt x="8115" y="803"/>
                  </a:lnTo>
                  <a:cubicBezTo>
                    <a:pt x="8134" y="942"/>
                    <a:pt x="8142" y="999"/>
                    <a:pt x="8162" y="999"/>
                  </a:cubicBezTo>
                  <a:cubicBezTo>
                    <a:pt x="8175" y="999"/>
                    <a:pt x="8195" y="972"/>
                    <a:pt x="8228" y="925"/>
                  </a:cubicBezTo>
                  <a:cubicBezTo>
                    <a:pt x="8257" y="893"/>
                    <a:pt x="8271" y="876"/>
                    <a:pt x="8278" y="876"/>
                  </a:cubicBezTo>
                  <a:cubicBezTo>
                    <a:pt x="8285" y="876"/>
                    <a:pt x="8285" y="893"/>
                    <a:pt x="8285" y="925"/>
                  </a:cubicBezTo>
                  <a:cubicBezTo>
                    <a:pt x="8285" y="982"/>
                    <a:pt x="8317" y="982"/>
                    <a:pt x="8398" y="982"/>
                  </a:cubicBezTo>
                  <a:cubicBezTo>
                    <a:pt x="8416" y="982"/>
                    <a:pt x="8432" y="982"/>
                    <a:pt x="8445" y="982"/>
                  </a:cubicBezTo>
                  <a:cubicBezTo>
                    <a:pt x="8496" y="982"/>
                    <a:pt x="8512" y="977"/>
                    <a:pt x="8512" y="925"/>
                  </a:cubicBezTo>
                  <a:lnTo>
                    <a:pt x="8569" y="925"/>
                  </a:lnTo>
                  <a:cubicBezTo>
                    <a:pt x="8581" y="972"/>
                    <a:pt x="8598" y="993"/>
                    <a:pt x="8611" y="993"/>
                  </a:cubicBezTo>
                  <a:cubicBezTo>
                    <a:pt x="8632" y="993"/>
                    <a:pt x="8645" y="943"/>
                    <a:pt x="8626" y="868"/>
                  </a:cubicBezTo>
                  <a:lnTo>
                    <a:pt x="8682" y="868"/>
                  </a:lnTo>
                  <a:lnTo>
                    <a:pt x="8682" y="925"/>
                  </a:lnTo>
                  <a:cubicBezTo>
                    <a:pt x="8682" y="990"/>
                    <a:pt x="8739" y="990"/>
                    <a:pt x="8966" y="990"/>
                  </a:cubicBezTo>
                  <a:cubicBezTo>
                    <a:pt x="9019" y="992"/>
                    <a:pt x="9063" y="993"/>
                    <a:pt x="9098" y="993"/>
                  </a:cubicBezTo>
                  <a:cubicBezTo>
                    <a:pt x="9234" y="993"/>
                    <a:pt x="9250" y="973"/>
                    <a:pt x="9250" y="876"/>
                  </a:cubicBezTo>
                  <a:cubicBezTo>
                    <a:pt x="9266" y="817"/>
                    <a:pt x="9280" y="788"/>
                    <a:pt x="9290" y="788"/>
                  </a:cubicBezTo>
                  <a:cubicBezTo>
                    <a:pt x="9300" y="788"/>
                    <a:pt x="9307" y="819"/>
                    <a:pt x="9307" y="876"/>
                  </a:cubicBezTo>
                  <a:cubicBezTo>
                    <a:pt x="9307" y="923"/>
                    <a:pt x="9323" y="965"/>
                    <a:pt x="9332" y="965"/>
                  </a:cubicBezTo>
                  <a:cubicBezTo>
                    <a:pt x="9336" y="965"/>
                    <a:pt x="9339" y="958"/>
                    <a:pt x="9339" y="941"/>
                  </a:cubicBezTo>
                  <a:cubicBezTo>
                    <a:pt x="9371" y="941"/>
                    <a:pt x="9404" y="966"/>
                    <a:pt x="9420" y="998"/>
                  </a:cubicBezTo>
                  <a:cubicBezTo>
                    <a:pt x="9458" y="1050"/>
                    <a:pt x="9485" y="1070"/>
                    <a:pt x="9502" y="1070"/>
                  </a:cubicBezTo>
                  <a:cubicBezTo>
                    <a:pt x="9526" y="1070"/>
                    <a:pt x="9534" y="1035"/>
                    <a:pt x="9534" y="998"/>
                  </a:cubicBezTo>
                  <a:cubicBezTo>
                    <a:pt x="9523" y="950"/>
                    <a:pt x="9522" y="933"/>
                    <a:pt x="9526" y="933"/>
                  </a:cubicBezTo>
                  <a:cubicBezTo>
                    <a:pt x="9531" y="933"/>
                    <a:pt x="9547" y="965"/>
                    <a:pt x="9566" y="998"/>
                  </a:cubicBezTo>
                  <a:cubicBezTo>
                    <a:pt x="9583" y="1044"/>
                    <a:pt x="9605" y="1086"/>
                    <a:pt x="9616" y="1086"/>
                  </a:cubicBezTo>
                  <a:cubicBezTo>
                    <a:pt x="9620" y="1086"/>
                    <a:pt x="9623" y="1079"/>
                    <a:pt x="9623" y="1063"/>
                  </a:cubicBezTo>
                  <a:cubicBezTo>
                    <a:pt x="9637" y="1030"/>
                    <a:pt x="9700" y="997"/>
                    <a:pt x="9750" y="997"/>
                  </a:cubicBezTo>
                  <a:cubicBezTo>
                    <a:pt x="9787" y="997"/>
                    <a:pt x="9817" y="1015"/>
                    <a:pt x="9817" y="1063"/>
                  </a:cubicBezTo>
                  <a:lnTo>
                    <a:pt x="9874" y="1063"/>
                  </a:lnTo>
                  <a:cubicBezTo>
                    <a:pt x="9874" y="1006"/>
                    <a:pt x="9931" y="1006"/>
                    <a:pt x="9988" y="1006"/>
                  </a:cubicBezTo>
                  <a:cubicBezTo>
                    <a:pt x="10044" y="1006"/>
                    <a:pt x="10077" y="1006"/>
                    <a:pt x="10077" y="1071"/>
                  </a:cubicBezTo>
                  <a:cubicBezTo>
                    <a:pt x="10061" y="1099"/>
                    <a:pt x="10061" y="1114"/>
                    <a:pt x="10072" y="1114"/>
                  </a:cubicBezTo>
                  <a:cubicBezTo>
                    <a:pt x="10083" y="1114"/>
                    <a:pt x="10105" y="1099"/>
                    <a:pt x="10134" y="1071"/>
                  </a:cubicBezTo>
                  <a:cubicBezTo>
                    <a:pt x="10158" y="1071"/>
                    <a:pt x="10190" y="949"/>
                    <a:pt x="10215" y="949"/>
                  </a:cubicBezTo>
                  <a:cubicBezTo>
                    <a:pt x="10215" y="893"/>
                    <a:pt x="10247" y="836"/>
                    <a:pt x="10271" y="836"/>
                  </a:cubicBezTo>
                  <a:lnTo>
                    <a:pt x="10271" y="893"/>
                  </a:lnTo>
                  <a:lnTo>
                    <a:pt x="10271" y="1014"/>
                  </a:lnTo>
                  <a:cubicBezTo>
                    <a:pt x="10304" y="1014"/>
                    <a:pt x="10328" y="1014"/>
                    <a:pt x="10328" y="958"/>
                  </a:cubicBezTo>
                  <a:cubicBezTo>
                    <a:pt x="10361" y="1014"/>
                    <a:pt x="10385" y="1014"/>
                    <a:pt x="10442" y="1014"/>
                  </a:cubicBezTo>
                  <a:cubicBezTo>
                    <a:pt x="10498" y="1014"/>
                    <a:pt x="10555" y="1014"/>
                    <a:pt x="10588" y="958"/>
                  </a:cubicBezTo>
                  <a:cubicBezTo>
                    <a:pt x="10600" y="1018"/>
                    <a:pt x="10648" y="1049"/>
                    <a:pt x="10698" y="1049"/>
                  </a:cubicBezTo>
                  <a:cubicBezTo>
                    <a:pt x="10748" y="1049"/>
                    <a:pt x="10798" y="1018"/>
                    <a:pt x="10815" y="958"/>
                  </a:cubicBezTo>
                  <a:cubicBezTo>
                    <a:pt x="10815" y="930"/>
                    <a:pt x="10820" y="916"/>
                    <a:pt x="10830" y="916"/>
                  </a:cubicBezTo>
                  <a:cubicBezTo>
                    <a:pt x="10840" y="916"/>
                    <a:pt x="10855" y="932"/>
                    <a:pt x="10871" y="966"/>
                  </a:cubicBezTo>
                  <a:cubicBezTo>
                    <a:pt x="10884" y="994"/>
                    <a:pt x="10890" y="1008"/>
                    <a:pt x="10897" y="1008"/>
                  </a:cubicBezTo>
                  <a:cubicBezTo>
                    <a:pt x="10904" y="1008"/>
                    <a:pt x="10912" y="994"/>
                    <a:pt x="10928" y="966"/>
                  </a:cubicBezTo>
                  <a:cubicBezTo>
                    <a:pt x="10935" y="946"/>
                    <a:pt x="10943" y="939"/>
                    <a:pt x="10951" y="939"/>
                  </a:cubicBezTo>
                  <a:cubicBezTo>
                    <a:pt x="10971" y="939"/>
                    <a:pt x="10992" y="982"/>
                    <a:pt x="11009" y="1022"/>
                  </a:cubicBezTo>
                  <a:cubicBezTo>
                    <a:pt x="11028" y="1095"/>
                    <a:pt x="11045" y="1124"/>
                    <a:pt x="11062" y="1124"/>
                  </a:cubicBezTo>
                  <a:cubicBezTo>
                    <a:pt x="11073" y="1124"/>
                    <a:pt x="11085" y="1110"/>
                    <a:pt x="11098" y="1087"/>
                  </a:cubicBezTo>
                  <a:cubicBezTo>
                    <a:pt x="11127" y="1052"/>
                    <a:pt x="11173" y="1029"/>
                    <a:pt x="11217" y="1029"/>
                  </a:cubicBezTo>
                  <a:cubicBezTo>
                    <a:pt x="11224" y="1029"/>
                    <a:pt x="11230" y="1029"/>
                    <a:pt x="11236" y="1031"/>
                  </a:cubicBezTo>
                  <a:cubicBezTo>
                    <a:pt x="11293" y="966"/>
                    <a:pt x="11325" y="966"/>
                    <a:pt x="11293" y="909"/>
                  </a:cubicBezTo>
                  <a:cubicBezTo>
                    <a:pt x="11293" y="868"/>
                    <a:pt x="11309" y="828"/>
                    <a:pt x="11325" y="787"/>
                  </a:cubicBezTo>
                  <a:cubicBezTo>
                    <a:pt x="11344" y="768"/>
                    <a:pt x="11357" y="762"/>
                    <a:pt x="11364" y="762"/>
                  </a:cubicBezTo>
                  <a:cubicBezTo>
                    <a:pt x="11379" y="762"/>
                    <a:pt x="11371" y="787"/>
                    <a:pt x="11350" y="787"/>
                  </a:cubicBezTo>
                  <a:cubicBezTo>
                    <a:pt x="11293" y="852"/>
                    <a:pt x="11325" y="852"/>
                    <a:pt x="11350" y="909"/>
                  </a:cubicBezTo>
                  <a:cubicBezTo>
                    <a:pt x="11374" y="949"/>
                    <a:pt x="11415" y="974"/>
                    <a:pt x="11463" y="974"/>
                  </a:cubicBezTo>
                  <a:lnTo>
                    <a:pt x="11577" y="974"/>
                  </a:lnTo>
                  <a:cubicBezTo>
                    <a:pt x="11621" y="1002"/>
                    <a:pt x="11650" y="1016"/>
                    <a:pt x="11667" y="1016"/>
                  </a:cubicBezTo>
                  <a:cubicBezTo>
                    <a:pt x="11684" y="1016"/>
                    <a:pt x="11690" y="1002"/>
                    <a:pt x="11690" y="974"/>
                  </a:cubicBezTo>
                  <a:lnTo>
                    <a:pt x="11690" y="917"/>
                  </a:lnTo>
                  <a:cubicBezTo>
                    <a:pt x="11707" y="975"/>
                    <a:pt x="11795" y="1005"/>
                    <a:pt x="11881" y="1005"/>
                  </a:cubicBezTo>
                  <a:cubicBezTo>
                    <a:pt x="11965" y="1005"/>
                    <a:pt x="12047" y="977"/>
                    <a:pt x="12063" y="917"/>
                  </a:cubicBezTo>
                  <a:lnTo>
                    <a:pt x="12063" y="982"/>
                  </a:lnTo>
                  <a:cubicBezTo>
                    <a:pt x="12063" y="1039"/>
                    <a:pt x="12088" y="1039"/>
                    <a:pt x="12144" y="1039"/>
                  </a:cubicBezTo>
                  <a:cubicBezTo>
                    <a:pt x="12217" y="1014"/>
                    <a:pt x="12298" y="998"/>
                    <a:pt x="12371" y="982"/>
                  </a:cubicBezTo>
                  <a:cubicBezTo>
                    <a:pt x="12401" y="984"/>
                    <a:pt x="12429" y="986"/>
                    <a:pt x="12454" y="986"/>
                  </a:cubicBezTo>
                  <a:cubicBezTo>
                    <a:pt x="12525" y="986"/>
                    <a:pt x="12574" y="973"/>
                    <a:pt x="12574" y="925"/>
                  </a:cubicBezTo>
                  <a:cubicBezTo>
                    <a:pt x="12598" y="925"/>
                    <a:pt x="12598" y="925"/>
                    <a:pt x="12598" y="990"/>
                  </a:cubicBezTo>
                  <a:cubicBezTo>
                    <a:pt x="12574" y="1047"/>
                    <a:pt x="12598" y="1047"/>
                    <a:pt x="12631" y="1047"/>
                  </a:cubicBezTo>
                  <a:cubicBezTo>
                    <a:pt x="12655" y="1047"/>
                    <a:pt x="12655" y="990"/>
                    <a:pt x="12655" y="933"/>
                  </a:cubicBezTo>
                  <a:cubicBezTo>
                    <a:pt x="12655" y="901"/>
                    <a:pt x="12663" y="885"/>
                    <a:pt x="12678" y="885"/>
                  </a:cubicBezTo>
                  <a:cubicBezTo>
                    <a:pt x="12694" y="885"/>
                    <a:pt x="12716" y="901"/>
                    <a:pt x="12744" y="933"/>
                  </a:cubicBezTo>
                  <a:cubicBezTo>
                    <a:pt x="12773" y="962"/>
                    <a:pt x="12813" y="976"/>
                    <a:pt x="12855" y="976"/>
                  </a:cubicBezTo>
                  <a:cubicBezTo>
                    <a:pt x="12896" y="976"/>
                    <a:pt x="12939" y="962"/>
                    <a:pt x="12971" y="933"/>
                  </a:cubicBezTo>
                  <a:cubicBezTo>
                    <a:pt x="12996" y="933"/>
                    <a:pt x="13028" y="933"/>
                    <a:pt x="13028" y="998"/>
                  </a:cubicBezTo>
                  <a:cubicBezTo>
                    <a:pt x="13042" y="1031"/>
                    <a:pt x="13067" y="1067"/>
                    <a:pt x="13097" y="1067"/>
                  </a:cubicBezTo>
                  <a:cubicBezTo>
                    <a:pt x="13119" y="1067"/>
                    <a:pt x="13142" y="1049"/>
                    <a:pt x="13166" y="998"/>
                  </a:cubicBezTo>
                  <a:cubicBezTo>
                    <a:pt x="13198" y="998"/>
                    <a:pt x="13198" y="998"/>
                    <a:pt x="13198" y="1055"/>
                  </a:cubicBezTo>
                  <a:cubicBezTo>
                    <a:pt x="13212" y="1092"/>
                    <a:pt x="13218" y="1126"/>
                    <a:pt x="13227" y="1126"/>
                  </a:cubicBezTo>
                  <a:cubicBezTo>
                    <a:pt x="13233" y="1126"/>
                    <a:pt x="13241" y="1107"/>
                    <a:pt x="13255" y="1055"/>
                  </a:cubicBezTo>
                  <a:cubicBezTo>
                    <a:pt x="13279" y="1027"/>
                    <a:pt x="13313" y="1013"/>
                    <a:pt x="13349" y="1013"/>
                  </a:cubicBezTo>
                  <a:cubicBezTo>
                    <a:pt x="13386" y="1013"/>
                    <a:pt x="13424" y="1029"/>
                    <a:pt x="13450" y="1063"/>
                  </a:cubicBezTo>
                  <a:cubicBezTo>
                    <a:pt x="13482" y="1063"/>
                    <a:pt x="13506" y="1063"/>
                    <a:pt x="13506" y="1006"/>
                  </a:cubicBezTo>
                  <a:cubicBezTo>
                    <a:pt x="13506" y="981"/>
                    <a:pt x="13506" y="958"/>
                    <a:pt x="13506" y="941"/>
                  </a:cubicBezTo>
                  <a:cubicBezTo>
                    <a:pt x="13523" y="1002"/>
                    <a:pt x="13531" y="1033"/>
                    <a:pt x="13538" y="1033"/>
                  </a:cubicBezTo>
                  <a:cubicBezTo>
                    <a:pt x="13545" y="1033"/>
                    <a:pt x="13551" y="1002"/>
                    <a:pt x="13563" y="941"/>
                  </a:cubicBezTo>
                  <a:cubicBezTo>
                    <a:pt x="13563" y="913"/>
                    <a:pt x="13571" y="899"/>
                    <a:pt x="13579" y="899"/>
                  </a:cubicBezTo>
                  <a:cubicBezTo>
                    <a:pt x="13587" y="899"/>
                    <a:pt x="13596" y="913"/>
                    <a:pt x="13596" y="941"/>
                  </a:cubicBezTo>
                  <a:cubicBezTo>
                    <a:pt x="13620" y="1006"/>
                    <a:pt x="13652" y="1006"/>
                    <a:pt x="13652" y="1006"/>
                  </a:cubicBezTo>
                  <a:cubicBezTo>
                    <a:pt x="13750" y="974"/>
                    <a:pt x="13855" y="958"/>
                    <a:pt x="13960" y="949"/>
                  </a:cubicBezTo>
                  <a:cubicBezTo>
                    <a:pt x="14006" y="949"/>
                    <a:pt x="14046" y="950"/>
                    <a:pt x="14080" y="950"/>
                  </a:cubicBezTo>
                  <a:cubicBezTo>
                    <a:pt x="14220" y="950"/>
                    <a:pt x="14277" y="945"/>
                    <a:pt x="14277" y="893"/>
                  </a:cubicBezTo>
                  <a:cubicBezTo>
                    <a:pt x="14289" y="864"/>
                    <a:pt x="14295" y="850"/>
                    <a:pt x="14302" y="850"/>
                  </a:cubicBezTo>
                  <a:cubicBezTo>
                    <a:pt x="14309" y="850"/>
                    <a:pt x="14317" y="864"/>
                    <a:pt x="14333" y="893"/>
                  </a:cubicBezTo>
                  <a:cubicBezTo>
                    <a:pt x="14358" y="958"/>
                    <a:pt x="14390" y="958"/>
                    <a:pt x="14414" y="958"/>
                  </a:cubicBezTo>
                  <a:cubicBezTo>
                    <a:pt x="14447" y="958"/>
                    <a:pt x="14471" y="958"/>
                    <a:pt x="14471" y="1014"/>
                  </a:cubicBezTo>
                  <a:cubicBezTo>
                    <a:pt x="14504" y="958"/>
                    <a:pt x="14504" y="958"/>
                    <a:pt x="14528" y="958"/>
                  </a:cubicBezTo>
                  <a:cubicBezTo>
                    <a:pt x="14528" y="987"/>
                    <a:pt x="14537" y="1003"/>
                    <a:pt x="14548" y="1003"/>
                  </a:cubicBezTo>
                  <a:cubicBezTo>
                    <a:pt x="14559" y="1003"/>
                    <a:pt x="14573" y="989"/>
                    <a:pt x="14585" y="958"/>
                  </a:cubicBezTo>
                  <a:cubicBezTo>
                    <a:pt x="14601" y="901"/>
                    <a:pt x="14609" y="872"/>
                    <a:pt x="14613" y="872"/>
                  </a:cubicBezTo>
                  <a:cubicBezTo>
                    <a:pt x="14617" y="872"/>
                    <a:pt x="14617" y="901"/>
                    <a:pt x="14617" y="958"/>
                  </a:cubicBezTo>
                  <a:cubicBezTo>
                    <a:pt x="14617" y="1004"/>
                    <a:pt x="14658" y="1046"/>
                    <a:pt x="14673" y="1046"/>
                  </a:cubicBezTo>
                  <a:cubicBezTo>
                    <a:pt x="14679" y="1046"/>
                    <a:pt x="14681" y="1039"/>
                    <a:pt x="14674" y="1022"/>
                  </a:cubicBezTo>
                  <a:cubicBezTo>
                    <a:pt x="14674" y="958"/>
                    <a:pt x="14731" y="958"/>
                    <a:pt x="14755" y="901"/>
                  </a:cubicBezTo>
                  <a:cubicBezTo>
                    <a:pt x="14787" y="901"/>
                    <a:pt x="14812" y="901"/>
                    <a:pt x="14812" y="966"/>
                  </a:cubicBezTo>
                  <a:cubicBezTo>
                    <a:pt x="14821" y="982"/>
                    <a:pt x="14840" y="989"/>
                    <a:pt x="14862" y="989"/>
                  </a:cubicBezTo>
                  <a:cubicBezTo>
                    <a:pt x="14916" y="989"/>
                    <a:pt x="14991" y="949"/>
                    <a:pt x="15014" y="909"/>
                  </a:cubicBezTo>
                  <a:cubicBezTo>
                    <a:pt x="15014" y="876"/>
                    <a:pt x="15021" y="860"/>
                    <a:pt x="15027" y="860"/>
                  </a:cubicBezTo>
                  <a:cubicBezTo>
                    <a:pt x="15033" y="860"/>
                    <a:pt x="15039" y="876"/>
                    <a:pt x="15039" y="909"/>
                  </a:cubicBezTo>
                  <a:cubicBezTo>
                    <a:pt x="15039" y="966"/>
                    <a:pt x="15071" y="966"/>
                    <a:pt x="15096" y="966"/>
                  </a:cubicBezTo>
                  <a:cubicBezTo>
                    <a:pt x="15105" y="949"/>
                    <a:pt x="15112" y="942"/>
                    <a:pt x="15116" y="942"/>
                  </a:cubicBezTo>
                  <a:cubicBezTo>
                    <a:pt x="15128" y="942"/>
                    <a:pt x="15128" y="984"/>
                    <a:pt x="15128" y="1031"/>
                  </a:cubicBezTo>
                  <a:cubicBezTo>
                    <a:pt x="15096" y="1087"/>
                    <a:pt x="15128" y="1087"/>
                    <a:pt x="15185" y="1087"/>
                  </a:cubicBezTo>
                  <a:cubicBezTo>
                    <a:pt x="15209" y="1031"/>
                    <a:pt x="15323" y="1031"/>
                    <a:pt x="15412" y="1031"/>
                  </a:cubicBezTo>
                  <a:cubicBezTo>
                    <a:pt x="15550" y="1031"/>
                    <a:pt x="15582" y="974"/>
                    <a:pt x="15639" y="852"/>
                  </a:cubicBezTo>
                  <a:lnTo>
                    <a:pt x="15663" y="739"/>
                  </a:lnTo>
                  <a:lnTo>
                    <a:pt x="15663" y="860"/>
                  </a:lnTo>
                  <a:cubicBezTo>
                    <a:pt x="15671" y="917"/>
                    <a:pt x="15679" y="974"/>
                    <a:pt x="15695" y="1039"/>
                  </a:cubicBezTo>
                  <a:cubicBezTo>
                    <a:pt x="15720" y="1039"/>
                    <a:pt x="15720" y="974"/>
                    <a:pt x="15720" y="917"/>
                  </a:cubicBezTo>
                  <a:cubicBezTo>
                    <a:pt x="15720" y="889"/>
                    <a:pt x="15728" y="874"/>
                    <a:pt x="15743" y="874"/>
                  </a:cubicBezTo>
                  <a:cubicBezTo>
                    <a:pt x="15758" y="874"/>
                    <a:pt x="15781" y="889"/>
                    <a:pt x="15809" y="917"/>
                  </a:cubicBezTo>
                  <a:cubicBezTo>
                    <a:pt x="15837" y="949"/>
                    <a:pt x="15858" y="966"/>
                    <a:pt x="15875" y="966"/>
                  </a:cubicBezTo>
                  <a:cubicBezTo>
                    <a:pt x="15892" y="966"/>
                    <a:pt x="15906" y="949"/>
                    <a:pt x="15923" y="917"/>
                  </a:cubicBezTo>
                  <a:cubicBezTo>
                    <a:pt x="15947" y="917"/>
                    <a:pt x="15979" y="917"/>
                    <a:pt x="16004" y="982"/>
                  </a:cubicBezTo>
                  <a:cubicBezTo>
                    <a:pt x="16036" y="982"/>
                    <a:pt x="16036" y="982"/>
                    <a:pt x="16036" y="925"/>
                  </a:cubicBezTo>
                  <a:cubicBezTo>
                    <a:pt x="16036" y="893"/>
                    <a:pt x="16042" y="876"/>
                    <a:pt x="16052" y="876"/>
                  </a:cubicBezTo>
                  <a:cubicBezTo>
                    <a:pt x="16062" y="876"/>
                    <a:pt x="16077" y="893"/>
                    <a:pt x="16093" y="925"/>
                  </a:cubicBezTo>
                  <a:cubicBezTo>
                    <a:pt x="16107" y="992"/>
                    <a:pt x="16144" y="1023"/>
                    <a:pt x="16172" y="1023"/>
                  </a:cubicBezTo>
                  <a:cubicBezTo>
                    <a:pt x="16191" y="1023"/>
                    <a:pt x="16206" y="1008"/>
                    <a:pt x="16206" y="982"/>
                  </a:cubicBezTo>
                  <a:cubicBezTo>
                    <a:pt x="16206" y="925"/>
                    <a:pt x="16231" y="925"/>
                    <a:pt x="16263" y="925"/>
                  </a:cubicBezTo>
                  <a:cubicBezTo>
                    <a:pt x="16287" y="925"/>
                    <a:pt x="16320" y="925"/>
                    <a:pt x="16344" y="868"/>
                  </a:cubicBezTo>
                  <a:lnTo>
                    <a:pt x="16401" y="868"/>
                  </a:lnTo>
                  <a:cubicBezTo>
                    <a:pt x="16433" y="868"/>
                    <a:pt x="16401" y="925"/>
                    <a:pt x="16377" y="925"/>
                  </a:cubicBezTo>
                  <a:lnTo>
                    <a:pt x="16401" y="990"/>
                  </a:lnTo>
                  <a:cubicBezTo>
                    <a:pt x="16458" y="990"/>
                    <a:pt x="16490" y="990"/>
                    <a:pt x="16514" y="933"/>
                  </a:cubicBezTo>
                  <a:cubicBezTo>
                    <a:pt x="16531" y="872"/>
                    <a:pt x="16539" y="842"/>
                    <a:pt x="16543" y="842"/>
                  </a:cubicBezTo>
                  <a:cubicBezTo>
                    <a:pt x="16547" y="842"/>
                    <a:pt x="16547" y="872"/>
                    <a:pt x="16547" y="933"/>
                  </a:cubicBezTo>
                  <a:cubicBezTo>
                    <a:pt x="16547" y="973"/>
                    <a:pt x="16559" y="1013"/>
                    <a:pt x="16578" y="1013"/>
                  </a:cubicBezTo>
                  <a:cubicBezTo>
                    <a:pt x="16585" y="1013"/>
                    <a:pt x="16594" y="1007"/>
                    <a:pt x="16604" y="990"/>
                  </a:cubicBezTo>
                  <a:cubicBezTo>
                    <a:pt x="16614" y="939"/>
                    <a:pt x="16625" y="921"/>
                    <a:pt x="16635" y="921"/>
                  </a:cubicBezTo>
                  <a:cubicBezTo>
                    <a:pt x="16649" y="921"/>
                    <a:pt x="16660" y="957"/>
                    <a:pt x="16660" y="990"/>
                  </a:cubicBezTo>
                  <a:cubicBezTo>
                    <a:pt x="16644" y="1051"/>
                    <a:pt x="16636" y="1081"/>
                    <a:pt x="16646" y="1081"/>
                  </a:cubicBezTo>
                  <a:cubicBezTo>
                    <a:pt x="16656" y="1081"/>
                    <a:pt x="16685" y="1051"/>
                    <a:pt x="16741" y="990"/>
                  </a:cubicBezTo>
                  <a:cubicBezTo>
                    <a:pt x="16798" y="990"/>
                    <a:pt x="16912" y="933"/>
                    <a:pt x="17001" y="933"/>
                  </a:cubicBezTo>
                  <a:cubicBezTo>
                    <a:pt x="17114" y="941"/>
                    <a:pt x="17171" y="941"/>
                    <a:pt x="17195" y="998"/>
                  </a:cubicBezTo>
                  <a:cubicBezTo>
                    <a:pt x="17195" y="1010"/>
                    <a:pt x="17196" y="1021"/>
                    <a:pt x="17196" y="1031"/>
                  </a:cubicBezTo>
                  <a:lnTo>
                    <a:pt x="17196" y="1031"/>
                  </a:lnTo>
                  <a:cubicBezTo>
                    <a:pt x="17202" y="941"/>
                    <a:pt x="17236" y="941"/>
                    <a:pt x="17309" y="941"/>
                  </a:cubicBezTo>
                  <a:cubicBezTo>
                    <a:pt x="17335" y="961"/>
                    <a:pt x="17359" y="968"/>
                    <a:pt x="17380" y="968"/>
                  </a:cubicBezTo>
                  <a:cubicBezTo>
                    <a:pt x="17429" y="968"/>
                    <a:pt x="17462" y="924"/>
                    <a:pt x="17479" y="885"/>
                  </a:cubicBezTo>
                  <a:lnTo>
                    <a:pt x="17422" y="885"/>
                  </a:lnTo>
                  <a:cubicBezTo>
                    <a:pt x="17422" y="814"/>
                    <a:pt x="17433" y="785"/>
                    <a:pt x="17453" y="785"/>
                  </a:cubicBezTo>
                  <a:cubicBezTo>
                    <a:pt x="17468" y="785"/>
                    <a:pt x="17488" y="800"/>
                    <a:pt x="17512" y="828"/>
                  </a:cubicBezTo>
                  <a:cubicBezTo>
                    <a:pt x="17536" y="828"/>
                    <a:pt x="17536" y="885"/>
                    <a:pt x="17536" y="949"/>
                  </a:cubicBezTo>
                  <a:cubicBezTo>
                    <a:pt x="17536" y="1006"/>
                    <a:pt x="17568" y="1063"/>
                    <a:pt x="17593" y="1063"/>
                  </a:cubicBezTo>
                  <a:cubicBezTo>
                    <a:pt x="17625" y="1063"/>
                    <a:pt x="17649" y="1063"/>
                    <a:pt x="17625" y="1006"/>
                  </a:cubicBezTo>
                  <a:cubicBezTo>
                    <a:pt x="17625" y="949"/>
                    <a:pt x="17625" y="949"/>
                    <a:pt x="17649" y="949"/>
                  </a:cubicBezTo>
                  <a:cubicBezTo>
                    <a:pt x="17682" y="949"/>
                    <a:pt x="17706" y="949"/>
                    <a:pt x="17739" y="893"/>
                  </a:cubicBezTo>
                  <a:cubicBezTo>
                    <a:pt x="17739" y="828"/>
                    <a:pt x="17763" y="828"/>
                    <a:pt x="17795" y="828"/>
                  </a:cubicBezTo>
                  <a:cubicBezTo>
                    <a:pt x="17812" y="860"/>
                    <a:pt x="17844" y="885"/>
                    <a:pt x="17876" y="893"/>
                  </a:cubicBezTo>
                  <a:lnTo>
                    <a:pt x="17876" y="949"/>
                  </a:lnTo>
                  <a:cubicBezTo>
                    <a:pt x="17876" y="990"/>
                    <a:pt x="17893" y="1031"/>
                    <a:pt x="17909" y="1071"/>
                  </a:cubicBezTo>
                  <a:cubicBezTo>
                    <a:pt x="17933" y="1071"/>
                    <a:pt x="17933" y="1014"/>
                    <a:pt x="17933" y="1014"/>
                  </a:cubicBezTo>
                  <a:cubicBezTo>
                    <a:pt x="17933" y="971"/>
                    <a:pt x="18236" y="964"/>
                    <a:pt x="18464" y="964"/>
                  </a:cubicBezTo>
                  <a:cubicBezTo>
                    <a:pt x="18578" y="964"/>
                    <a:pt x="18674" y="966"/>
                    <a:pt x="18703" y="966"/>
                  </a:cubicBezTo>
                  <a:cubicBezTo>
                    <a:pt x="18732" y="994"/>
                    <a:pt x="18766" y="1008"/>
                    <a:pt x="18791" y="1008"/>
                  </a:cubicBezTo>
                  <a:cubicBezTo>
                    <a:pt x="18815" y="1008"/>
                    <a:pt x="18829" y="994"/>
                    <a:pt x="18817" y="966"/>
                  </a:cubicBezTo>
                  <a:cubicBezTo>
                    <a:pt x="18817" y="909"/>
                    <a:pt x="18955" y="909"/>
                    <a:pt x="19125" y="909"/>
                  </a:cubicBezTo>
                  <a:cubicBezTo>
                    <a:pt x="19178" y="911"/>
                    <a:pt x="19227" y="913"/>
                    <a:pt x="19269" y="913"/>
                  </a:cubicBezTo>
                  <a:cubicBezTo>
                    <a:pt x="19390" y="913"/>
                    <a:pt x="19466" y="900"/>
                    <a:pt x="19466" y="852"/>
                  </a:cubicBezTo>
                  <a:lnTo>
                    <a:pt x="19555" y="860"/>
                  </a:lnTo>
                  <a:cubicBezTo>
                    <a:pt x="19608" y="860"/>
                    <a:pt x="19662" y="803"/>
                    <a:pt x="19688" y="803"/>
                  </a:cubicBezTo>
                  <a:cubicBezTo>
                    <a:pt x="19690" y="803"/>
                    <a:pt x="19691" y="803"/>
                    <a:pt x="19693" y="803"/>
                  </a:cubicBezTo>
                  <a:cubicBezTo>
                    <a:pt x="19709" y="771"/>
                    <a:pt x="19723" y="755"/>
                    <a:pt x="19730" y="755"/>
                  </a:cubicBezTo>
                  <a:cubicBezTo>
                    <a:pt x="19737" y="755"/>
                    <a:pt x="19737" y="771"/>
                    <a:pt x="19725" y="803"/>
                  </a:cubicBezTo>
                  <a:cubicBezTo>
                    <a:pt x="19725" y="860"/>
                    <a:pt x="19725" y="917"/>
                    <a:pt x="19749" y="917"/>
                  </a:cubicBezTo>
                  <a:cubicBezTo>
                    <a:pt x="19806" y="917"/>
                    <a:pt x="19806" y="860"/>
                    <a:pt x="19806" y="803"/>
                  </a:cubicBezTo>
                  <a:cubicBezTo>
                    <a:pt x="19806" y="739"/>
                    <a:pt x="19839" y="739"/>
                    <a:pt x="19839" y="739"/>
                  </a:cubicBezTo>
                  <a:cubicBezTo>
                    <a:pt x="19863" y="739"/>
                    <a:pt x="19863" y="739"/>
                    <a:pt x="19863" y="803"/>
                  </a:cubicBezTo>
                  <a:lnTo>
                    <a:pt x="19863" y="925"/>
                  </a:lnTo>
                  <a:lnTo>
                    <a:pt x="19895" y="925"/>
                  </a:lnTo>
                  <a:cubicBezTo>
                    <a:pt x="19895" y="860"/>
                    <a:pt x="19920" y="860"/>
                    <a:pt x="19920" y="860"/>
                  </a:cubicBezTo>
                  <a:cubicBezTo>
                    <a:pt x="19952" y="860"/>
                    <a:pt x="19952" y="860"/>
                    <a:pt x="19952" y="982"/>
                  </a:cubicBezTo>
                  <a:cubicBezTo>
                    <a:pt x="19952" y="1043"/>
                    <a:pt x="19958" y="1073"/>
                    <a:pt x="19968" y="1073"/>
                  </a:cubicBezTo>
                  <a:cubicBezTo>
                    <a:pt x="19978" y="1073"/>
                    <a:pt x="19993" y="1043"/>
                    <a:pt x="20009" y="982"/>
                  </a:cubicBezTo>
                  <a:lnTo>
                    <a:pt x="20066" y="925"/>
                  </a:lnTo>
                  <a:cubicBezTo>
                    <a:pt x="20073" y="963"/>
                    <a:pt x="20084" y="977"/>
                    <a:pt x="20096" y="977"/>
                  </a:cubicBezTo>
                  <a:cubicBezTo>
                    <a:pt x="20123" y="977"/>
                    <a:pt x="20157" y="907"/>
                    <a:pt x="20179" y="868"/>
                  </a:cubicBezTo>
                  <a:cubicBezTo>
                    <a:pt x="20191" y="929"/>
                    <a:pt x="20205" y="960"/>
                    <a:pt x="20220" y="960"/>
                  </a:cubicBezTo>
                  <a:cubicBezTo>
                    <a:pt x="20234" y="960"/>
                    <a:pt x="20248" y="929"/>
                    <a:pt x="20260" y="868"/>
                  </a:cubicBezTo>
                  <a:cubicBezTo>
                    <a:pt x="20260" y="840"/>
                    <a:pt x="20268" y="826"/>
                    <a:pt x="20279" y="826"/>
                  </a:cubicBezTo>
                  <a:cubicBezTo>
                    <a:pt x="20291" y="826"/>
                    <a:pt x="20305" y="840"/>
                    <a:pt x="20317" y="868"/>
                  </a:cubicBezTo>
                  <a:cubicBezTo>
                    <a:pt x="20349" y="925"/>
                    <a:pt x="20374" y="933"/>
                    <a:pt x="20430" y="933"/>
                  </a:cubicBezTo>
                  <a:cubicBezTo>
                    <a:pt x="20456" y="881"/>
                    <a:pt x="20586" y="876"/>
                    <a:pt x="20753" y="876"/>
                  </a:cubicBezTo>
                  <a:cubicBezTo>
                    <a:pt x="20795" y="876"/>
                    <a:pt x="20839" y="876"/>
                    <a:pt x="20884" y="876"/>
                  </a:cubicBezTo>
                  <a:cubicBezTo>
                    <a:pt x="20956" y="879"/>
                    <a:pt x="21020" y="880"/>
                    <a:pt x="21076" y="880"/>
                  </a:cubicBezTo>
                  <a:cubicBezTo>
                    <a:pt x="21224" y="880"/>
                    <a:pt x="21314" y="869"/>
                    <a:pt x="21314" y="828"/>
                  </a:cubicBezTo>
                  <a:cubicBezTo>
                    <a:pt x="21338" y="828"/>
                    <a:pt x="21338" y="828"/>
                    <a:pt x="21371" y="885"/>
                  </a:cubicBezTo>
                  <a:cubicBezTo>
                    <a:pt x="21371" y="909"/>
                    <a:pt x="21375" y="924"/>
                    <a:pt x="21383" y="924"/>
                  </a:cubicBezTo>
                  <a:cubicBezTo>
                    <a:pt x="21393" y="924"/>
                    <a:pt x="21409" y="897"/>
                    <a:pt x="21428" y="828"/>
                  </a:cubicBezTo>
                  <a:cubicBezTo>
                    <a:pt x="21442" y="791"/>
                    <a:pt x="21448" y="756"/>
                    <a:pt x="21450" y="756"/>
                  </a:cubicBezTo>
                  <a:cubicBezTo>
                    <a:pt x="21452" y="756"/>
                    <a:pt x="21452" y="776"/>
                    <a:pt x="21452" y="828"/>
                  </a:cubicBezTo>
                  <a:cubicBezTo>
                    <a:pt x="21452" y="885"/>
                    <a:pt x="21509" y="885"/>
                    <a:pt x="21622" y="893"/>
                  </a:cubicBezTo>
                  <a:cubicBezTo>
                    <a:pt x="21711" y="893"/>
                    <a:pt x="21825" y="893"/>
                    <a:pt x="21825" y="836"/>
                  </a:cubicBezTo>
                  <a:cubicBezTo>
                    <a:pt x="21853" y="803"/>
                    <a:pt x="21868" y="787"/>
                    <a:pt x="21871" y="787"/>
                  </a:cubicBezTo>
                  <a:lnTo>
                    <a:pt x="21871" y="787"/>
                  </a:lnTo>
                  <a:cubicBezTo>
                    <a:pt x="21874" y="787"/>
                    <a:pt x="21865" y="803"/>
                    <a:pt x="21849" y="836"/>
                  </a:cubicBezTo>
                  <a:cubicBezTo>
                    <a:pt x="21834" y="906"/>
                    <a:pt x="21882" y="958"/>
                    <a:pt x="21941" y="958"/>
                  </a:cubicBezTo>
                  <a:cubicBezTo>
                    <a:pt x="21977" y="958"/>
                    <a:pt x="22018" y="939"/>
                    <a:pt x="22052" y="893"/>
                  </a:cubicBezTo>
                  <a:cubicBezTo>
                    <a:pt x="22076" y="893"/>
                    <a:pt x="22109" y="893"/>
                    <a:pt x="22109" y="958"/>
                  </a:cubicBezTo>
                  <a:cubicBezTo>
                    <a:pt x="22133" y="958"/>
                    <a:pt x="22165" y="958"/>
                    <a:pt x="22247" y="901"/>
                  </a:cubicBezTo>
                  <a:lnTo>
                    <a:pt x="22449" y="901"/>
                  </a:lnTo>
                  <a:cubicBezTo>
                    <a:pt x="22490" y="893"/>
                    <a:pt x="22530" y="876"/>
                    <a:pt x="22563" y="844"/>
                  </a:cubicBezTo>
                  <a:lnTo>
                    <a:pt x="22587" y="844"/>
                  </a:lnTo>
                  <a:cubicBezTo>
                    <a:pt x="22587" y="901"/>
                    <a:pt x="22733" y="909"/>
                    <a:pt x="22928" y="909"/>
                  </a:cubicBezTo>
                  <a:cubicBezTo>
                    <a:pt x="23130" y="909"/>
                    <a:pt x="23301" y="917"/>
                    <a:pt x="23325" y="974"/>
                  </a:cubicBezTo>
                  <a:cubicBezTo>
                    <a:pt x="23325" y="974"/>
                    <a:pt x="23357" y="974"/>
                    <a:pt x="23382" y="917"/>
                  </a:cubicBezTo>
                  <a:cubicBezTo>
                    <a:pt x="23400" y="847"/>
                    <a:pt x="23416" y="817"/>
                    <a:pt x="23433" y="817"/>
                  </a:cubicBezTo>
                  <a:cubicBezTo>
                    <a:pt x="23445" y="817"/>
                    <a:pt x="23457" y="833"/>
                    <a:pt x="23471" y="860"/>
                  </a:cubicBezTo>
                  <a:cubicBezTo>
                    <a:pt x="23483" y="918"/>
                    <a:pt x="23519" y="948"/>
                    <a:pt x="23555" y="948"/>
                  </a:cubicBezTo>
                  <a:cubicBezTo>
                    <a:pt x="23590" y="948"/>
                    <a:pt x="23625" y="920"/>
                    <a:pt x="23641" y="860"/>
                  </a:cubicBezTo>
                  <a:lnTo>
                    <a:pt x="23641" y="917"/>
                  </a:lnTo>
                  <a:cubicBezTo>
                    <a:pt x="23651" y="964"/>
                    <a:pt x="23670" y="985"/>
                    <a:pt x="23691" y="985"/>
                  </a:cubicBezTo>
                  <a:cubicBezTo>
                    <a:pt x="23725" y="985"/>
                    <a:pt x="23764" y="935"/>
                    <a:pt x="23779" y="860"/>
                  </a:cubicBezTo>
                  <a:cubicBezTo>
                    <a:pt x="23802" y="906"/>
                    <a:pt x="23821" y="948"/>
                    <a:pt x="23842" y="948"/>
                  </a:cubicBezTo>
                  <a:cubicBezTo>
                    <a:pt x="23850" y="948"/>
                    <a:pt x="23859" y="941"/>
                    <a:pt x="23868" y="925"/>
                  </a:cubicBezTo>
                  <a:cubicBezTo>
                    <a:pt x="23892" y="925"/>
                    <a:pt x="23892" y="925"/>
                    <a:pt x="23892" y="1047"/>
                  </a:cubicBezTo>
                  <a:cubicBezTo>
                    <a:pt x="23892" y="1103"/>
                    <a:pt x="23892" y="1160"/>
                    <a:pt x="23925" y="1160"/>
                  </a:cubicBezTo>
                  <a:cubicBezTo>
                    <a:pt x="23949" y="1160"/>
                    <a:pt x="23949" y="1103"/>
                    <a:pt x="23949" y="1047"/>
                  </a:cubicBezTo>
                  <a:lnTo>
                    <a:pt x="24006" y="1047"/>
                  </a:lnTo>
                  <a:cubicBezTo>
                    <a:pt x="24006" y="1047"/>
                    <a:pt x="24038" y="1047"/>
                    <a:pt x="24038" y="982"/>
                  </a:cubicBezTo>
                  <a:cubicBezTo>
                    <a:pt x="24038" y="925"/>
                    <a:pt x="24063" y="925"/>
                    <a:pt x="24095" y="925"/>
                  </a:cubicBezTo>
                  <a:cubicBezTo>
                    <a:pt x="24095" y="944"/>
                    <a:pt x="24097" y="952"/>
                    <a:pt x="24100" y="952"/>
                  </a:cubicBezTo>
                  <a:cubicBezTo>
                    <a:pt x="24105" y="952"/>
                    <a:pt x="24112" y="908"/>
                    <a:pt x="24095" y="868"/>
                  </a:cubicBezTo>
                  <a:cubicBezTo>
                    <a:pt x="24095" y="803"/>
                    <a:pt x="24095" y="747"/>
                    <a:pt x="24119" y="747"/>
                  </a:cubicBezTo>
                  <a:lnTo>
                    <a:pt x="24119" y="625"/>
                  </a:lnTo>
                  <a:cubicBezTo>
                    <a:pt x="24119" y="512"/>
                    <a:pt x="24119" y="447"/>
                    <a:pt x="24063" y="390"/>
                  </a:cubicBezTo>
                  <a:cubicBezTo>
                    <a:pt x="23996" y="352"/>
                    <a:pt x="23941" y="317"/>
                    <a:pt x="23907" y="317"/>
                  </a:cubicBezTo>
                  <a:cubicBezTo>
                    <a:pt x="23882" y="317"/>
                    <a:pt x="23868" y="335"/>
                    <a:pt x="23868" y="382"/>
                  </a:cubicBezTo>
                  <a:cubicBezTo>
                    <a:pt x="23868" y="382"/>
                    <a:pt x="23836" y="447"/>
                    <a:pt x="23811" y="447"/>
                  </a:cubicBezTo>
                  <a:cubicBezTo>
                    <a:pt x="23779" y="447"/>
                    <a:pt x="23755" y="382"/>
                    <a:pt x="23755" y="382"/>
                  </a:cubicBezTo>
                  <a:cubicBezTo>
                    <a:pt x="23755" y="325"/>
                    <a:pt x="23641" y="325"/>
                    <a:pt x="23495" y="317"/>
                  </a:cubicBezTo>
                  <a:cubicBezTo>
                    <a:pt x="23325" y="317"/>
                    <a:pt x="23244" y="317"/>
                    <a:pt x="23211" y="252"/>
                  </a:cubicBezTo>
                  <a:cubicBezTo>
                    <a:pt x="23187" y="195"/>
                    <a:pt x="23155" y="195"/>
                    <a:pt x="23155" y="195"/>
                  </a:cubicBezTo>
                  <a:cubicBezTo>
                    <a:pt x="23155" y="237"/>
                    <a:pt x="23065" y="248"/>
                    <a:pt x="22941" y="248"/>
                  </a:cubicBezTo>
                  <a:cubicBezTo>
                    <a:pt x="22895" y="248"/>
                    <a:pt x="22843" y="246"/>
                    <a:pt x="22790" y="244"/>
                  </a:cubicBezTo>
                  <a:cubicBezTo>
                    <a:pt x="22587" y="244"/>
                    <a:pt x="22392" y="244"/>
                    <a:pt x="22392" y="301"/>
                  </a:cubicBezTo>
                  <a:lnTo>
                    <a:pt x="22336" y="301"/>
                  </a:lnTo>
                  <a:cubicBezTo>
                    <a:pt x="22336" y="244"/>
                    <a:pt x="22279" y="236"/>
                    <a:pt x="22222" y="236"/>
                  </a:cubicBezTo>
                  <a:cubicBezTo>
                    <a:pt x="22190" y="276"/>
                    <a:pt x="22149" y="293"/>
                    <a:pt x="22109" y="301"/>
                  </a:cubicBezTo>
                  <a:cubicBezTo>
                    <a:pt x="22109" y="236"/>
                    <a:pt x="22076" y="236"/>
                    <a:pt x="22020" y="236"/>
                  </a:cubicBezTo>
                  <a:cubicBezTo>
                    <a:pt x="21963" y="236"/>
                    <a:pt x="21938" y="236"/>
                    <a:pt x="21938" y="293"/>
                  </a:cubicBezTo>
                  <a:cubicBezTo>
                    <a:pt x="21925" y="294"/>
                    <a:pt x="21912" y="294"/>
                    <a:pt x="21898" y="294"/>
                  </a:cubicBezTo>
                  <a:cubicBezTo>
                    <a:pt x="21804" y="294"/>
                    <a:pt x="21707" y="270"/>
                    <a:pt x="21622" y="228"/>
                  </a:cubicBezTo>
                  <a:cubicBezTo>
                    <a:pt x="21615" y="211"/>
                    <a:pt x="21607" y="204"/>
                    <a:pt x="21599" y="204"/>
                  </a:cubicBezTo>
                  <a:cubicBezTo>
                    <a:pt x="21580" y="204"/>
                    <a:pt x="21558" y="244"/>
                    <a:pt x="21541" y="285"/>
                  </a:cubicBezTo>
                  <a:cubicBezTo>
                    <a:pt x="21541" y="349"/>
                    <a:pt x="21509" y="406"/>
                    <a:pt x="21484" y="406"/>
                  </a:cubicBezTo>
                  <a:lnTo>
                    <a:pt x="21484" y="285"/>
                  </a:lnTo>
                  <a:cubicBezTo>
                    <a:pt x="21509" y="228"/>
                    <a:pt x="21509" y="228"/>
                    <a:pt x="21452" y="228"/>
                  </a:cubicBezTo>
                  <a:lnTo>
                    <a:pt x="21395" y="228"/>
                  </a:lnTo>
                  <a:cubicBezTo>
                    <a:pt x="21395" y="285"/>
                    <a:pt x="21257" y="285"/>
                    <a:pt x="21055" y="285"/>
                  </a:cubicBezTo>
                  <a:cubicBezTo>
                    <a:pt x="20986" y="282"/>
                    <a:pt x="20929" y="281"/>
                    <a:pt x="20883" y="281"/>
                  </a:cubicBezTo>
                  <a:cubicBezTo>
                    <a:pt x="20761" y="281"/>
                    <a:pt x="20714" y="292"/>
                    <a:pt x="20714" y="333"/>
                  </a:cubicBezTo>
                  <a:cubicBezTo>
                    <a:pt x="20714" y="366"/>
                    <a:pt x="20708" y="382"/>
                    <a:pt x="20691" y="382"/>
                  </a:cubicBezTo>
                  <a:cubicBezTo>
                    <a:pt x="20674" y="382"/>
                    <a:pt x="20645" y="366"/>
                    <a:pt x="20601" y="333"/>
                  </a:cubicBezTo>
                  <a:cubicBezTo>
                    <a:pt x="20492" y="219"/>
                    <a:pt x="20453" y="178"/>
                    <a:pt x="20432" y="178"/>
                  </a:cubicBezTo>
                  <a:cubicBezTo>
                    <a:pt x="20420" y="178"/>
                    <a:pt x="20415" y="191"/>
                    <a:pt x="20406" y="212"/>
                  </a:cubicBezTo>
                  <a:cubicBezTo>
                    <a:pt x="20430" y="212"/>
                    <a:pt x="20430" y="268"/>
                    <a:pt x="20430" y="333"/>
                  </a:cubicBezTo>
                  <a:cubicBezTo>
                    <a:pt x="20430" y="390"/>
                    <a:pt x="20424" y="418"/>
                    <a:pt x="20414" y="418"/>
                  </a:cubicBezTo>
                  <a:cubicBezTo>
                    <a:pt x="20404" y="418"/>
                    <a:pt x="20390" y="390"/>
                    <a:pt x="20374" y="333"/>
                  </a:cubicBezTo>
                  <a:cubicBezTo>
                    <a:pt x="20374" y="284"/>
                    <a:pt x="20305" y="263"/>
                    <a:pt x="20221" y="263"/>
                  </a:cubicBezTo>
                  <a:cubicBezTo>
                    <a:pt x="20097" y="263"/>
                    <a:pt x="19939" y="309"/>
                    <a:pt x="19920" y="382"/>
                  </a:cubicBezTo>
                  <a:lnTo>
                    <a:pt x="19920" y="325"/>
                  </a:lnTo>
                  <a:cubicBezTo>
                    <a:pt x="19920" y="260"/>
                    <a:pt x="19895" y="260"/>
                    <a:pt x="19782" y="260"/>
                  </a:cubicBezTo>
                  <a:lnTo>
                    <a:pt x="19693" y="260"/>
                  </a:lnTo>
                  <a:cubicBezTo>
                    <a:pt x="19693" y="311"/>
                    <a:pt x="19663" y="329"/>
                    <a:pt x="19629" y="329"/>
                  </a:cubicBezTo>
                  <a:cubicBezTo>
                    <a:pt x="19580" y="329"/>
                    <a:pt x="19522" y="293"/>
                    <a:pt x="19522" y="260"/>
                  </a:cubicBezTo>
                  <a:cubicBezTo>
                    <a:pt x="19498" y="195"/>
                    <a:pt x="19498" y="195"/>
                    <a:pt x="19441" y="195"/>
                  </a:cubicBezTo>
                  <a:cubicBezTo>
                    <a:pt x="19404" y="246"/>
                    <a:pt x="19359" y="264"/>
                    <a:pt x="19318" y="264"/>
                  </a:cubicBezTo>
                  <a:cubicBezTo>
                    <a:pt x="19261" y="264"/>
                    <a:pt x="19214" y="229"/>
                    <a:pt x="19214" y="195"/>
                  </a:cubicBezTo>
                  <a:lnTo>
                    <a:pt x="19157" y="195"/>
                  </a:lnTo>
                  <a:cubicBezTo>
                    <a:pt x="19136" y="231"/>
                    <a:pt x="19103" y="254"/>
                    <a:pt x="19062" y="254"/>
                  </a:cubicBezTo>
                  <a:cubicBezTo>
                    <a:pt x="19056" y="254"/>
                    <a:pt x="19050" y="253"/>
                    <a:pt x="19044" y="252"/>
                  </a:cubicBezTo>
                  <a:cubicBezTo>
                    <a:pt x="19026" y="252"/>
                    <a:pt x="19011" y="252"/>
                    <a:pt x="18998" y="252"/>
                  </a:cubicBezTo>
                  <a:cubicBezTo>
                    <a:pt x="18947" y="252"/>
                    <a:pt x="18935" y="257"/>
                    <a:pt x="18955" y="309"/>
                  </a:cubicBezTo>
                  <a:cubicBezTo>
                    <a:pt x="18955" y="366"/>
                    <a:pt x="18955" y="431"/>
                    <a:pt x="18930" y="431"/>
                  </a:cubicBezTo>
                  <a:lnTo>
                    <a:pt x="18930" y="366"/>
                  </a:lnTo>
                  <a:cubicBezTo>
                    <a:pt x="18930" y="309"/>
                    <a:pt x="18841" y="309"/>
                    <a:pt x="18728" y="301"/>
                  </a:cubicBezTo>
                  <a:cubicBezTo>
                    <a:pt x="18590" y="301"/>
                    <a:pt x="18533" y="301"/>
                    <a:pt x="18501" y="244"/>
                  </a:cubicBezTo>
                  <a:lnTo>
                    <a:pt x="18476" y="301"/>
                  </a:lnTo>
                  <a:cubicBezTo>
                    <a:pt x="18460" y="329"/>
                    <a:pt x="18446" y="343"/>
                    <a:pt x="18436" y="343"/>
                  </a:cubicBezTo>
                  <a:cubicBezTo>
                    <a:pt x="18426" y="343"/>
                    <a:pt x="18420" y="329"/>
                    <a:pt x="18420" y="301"/>
                  </a:cubicBezTo>
                  <a:cubicBezTo>
                    <a:pt x="18403" y="267"/>
                    <a:pt x="18365" y="251"/>
                    <a:pt x="18324" y="251"/>
                  </a:cubicBezTo>
                  <a:cubicBezTo>
                    <a:pt x="18285" y="251"/>
                    <a:pt x="18244" y="265"/>
                    <a:pt x="18217" y="293"/>
                  </a:cubicBezTo>
                  <a:lnTo>
                    <a:pt x="18160" y="293"/>
                  </a:lnTo>
                  <a:cubicBezTo>
                    <a:pt x="18148" y="235"/>
                    <a:pt x="18119" y="205"/>
                    <a:pt x="18090" y="205"/>
                  </a:cubicBezTo>
                  <a:cubicBezTo>
                    <a:pt x="18062" y="205"/>
                    <a:pt x="18034" y="233"/>
                    <a:pt x="18022" y="293"/>
                  </a:cubicBezTo>
                  <a:cubicBezTo>
                    <a:pt x="18022" y="236"/>
                    <a:pt x="17990" y="236"/>
                    <a:pt x="17966" y="236"/>
                  </a:cubicBezTo>
                  <a:cubicBezTo>
                    <a:pt x="17938" y="263"/>
                    <a:pt x="17898" y="278"/>
                    <a:pt x="17863" y="278"/>
                  </a:cubicBezTo>
                  <a:cubicBezTo>
                    <a:pt x="17826" y="278"/>
                    <a:pt x="17795" y="261"/>
                    <a:pt x="17795" y="228"/>
                  </a:cubicBezTo>
                  <a:lnTo>
                    <a:pt x="17763" y="228"/>
                  </a:lnTo>
                  <a:cubicBezTo>
                    <a:pt x="17745" y="276"/>
                    <a:pt x="17723" y="288"/>
                    <a:pt x="17702" y="288"/>
                  </a:cubicBezTo>
                  <a:cubicBezTo>
                    <a:pt x="17695" y="288"/>
                    <a:pt x="17688" y="287"/>
                    <a:pt x="17682" y="285"/>
                  </a:cubicBezTo>
                  <a:cubicBezTo>
                    <a:pt x="17649" y="285"/>
                    <a:pt x="17625" y="285"/>
                    <a:pt x="17593" y="349"/>
                  </a:cubicBezTo>
                  <a:cubicBezTo>
                    <a:pt x="17568" y="406"/>
                    <a:pt x="17536" y="406"/>
                    <a:pt x="17536" y="406"/>
                  </a:cubicBezTo>
                  <a:cubicBezTo>
                    <a:pt x="17512" y="406"/>
                    <a:pt x="17536" y="349"/>
                    <a:pt x="17568" y="285"/>
                  </a:cubicBezTo>
                  <a:cubicBezTo>
                    <a:pt x="17592" y="261"/>
                    <a:pt x="17590" y="247"/>
                    <a:pt x="17575" y="247"/>
                  </a:cubicBezTo>
                  <a:cubicBezTo>
                    <a:pt x="17553" y="247"/>
                    <a:pt x="17502" y="275"/>
                    <a:pt x="17455" y="341"/>
                  </a:cubicBezTo>
                  <a:cubicBezTo>
                    <a:pt x="17410" y="402"/>
                    <a:pt x="17388" y="433"/>
                    <a:pt x="17384" y="433"/>
                  </a:cubicBezTo>
                  <a:cubicBezTo>
                    <a:pt x="17380" y="433"/>
                    <a:pt x="17394" y="402"/>
                    <a:pt x="17422" y="341"/>
                  </a:cubicBezTo>
                  <a:cubicBezTo>
                    <a:pt x="17445" y="301"/>
                    <a:pt x="17464" y="261"/>
                    <a:pt x="17453" y="261"/>
                  </a:cubicBezTo>
                  <a:cubicBezTo>
                    <a:pt x="17449" y="261"/>
                    <a:pt x="17439" y="268"/>
                    <a:pt x="17422" y="285"/>
                  </a:cubicBezTo>
                  <a:cubicBezTo>
                    <a:pt x="17390" y="285"/>
                    <a:pt x="17366" y="309"/>
                    <a:pt x="17366" y="341"/>
                  </a:cubicBezTo>
                  <a:lnTo>
                    <a:pt x="17285" y="341"/>
                  </a:lnTo>
                  <a:cubicBezTo>
                    <a:pt x="17228" y="285"/>
                    <a:pt x="17195" y="285"/>
                    <a:pt x="17171" y="285"/>
                  </a:cubicBezTo>
                  <a:cubicBezTo>
                    <a:pt x="17155" y="312"/>
                    <a:pt x="17147" y="326"/>
                    <a:pt x="17140" y="326"/>
                  </a:cubicBezTo>
                  <a:cubicBezTo>
                    <a:pt x="17133" y="326"/>
                    <a:pt x="17127" y="310"/>
                    <a:pt x="17114" y="276"/>
                  </a:cubicBezTo>
                  <a:cubicBezTo>
                    <a:pt x="17114" y="253"/>
                    <a:pt x="17109" y="240"/>
                    <a:pt x="17103" y="240"/>
                  </a:cubicBezTo>
                  <a:cubicBezTo>
                    <a:pt x="17093" y="240"/>
                    <a:pt x="17082" y="269"/>
                    <a:pt x="17082" y="341"/>
                  </a:cubicBezTo>
                  <a:cubicBezTo>
                    <a:pt x="17070" y="370"/>
                    <a:pt x="17056" y="384"/>
                    <a:pt x="17041" y="384"/>
                  </a:cubicBezTo>
                  <a:cubicBezTo>
                    <a:pt x="17027" y="384"/>
                    <a:pt x="17013" y="370"/>
                    <a:pt x="17001" y="341"/>
                  </a:cubicBezTo>
                  <a:cubicBezTo>
                    <a:pt x="17001" y="269"/>
                    <a:pt x="16989" y="240"/>
                    <a:pt x="16980" y="240"/>
                  </a:cubicBezTo>
                  <a:cubicBezTo>
                    <a:pt x="16974" y="240"/>
                    <a:pt x="16968" y="253"/>
                    <a:pt x="16968" y="276"/>
                  </a:cubicBezTo>
                  <a:cubicBezTo>
                    <a:pt x="16944" y="333"/>
                    <a:pt x="16912" y="333"/>
                    <a:pt x="16912" y="333"/>
                  </a:cubicBezTo>
                  <a:cubicBezTo>
                    <a:pt x="16912" y="276"/>
                    <a:pt x="16660" y="268"/>
                    <a:pt x="16401" y="268"/>
                  </a:cubicBezTo>
                  <a:cubicBezTo>
                    <a:pt x="16377" y="268"/>
                    <a:pt x="16344" y="325"/>
                    <a:pt x="16344" y="390"/>
                  </a:cubicBezTo>
                  <a:cubicBezTo>
                    <a:pt x="16344" y="438"/>
                    <a:pt x="16344" y="456"/>
                    <a:pt x="16342" y="456"/>
                  </a:cubicBezTo>
                  <a:cubicBezTo>
                    <a:pt x="16340" y="456"/>
                    <a:pt x="16334" y="423"/>
                    <a:pt x="16320" y="390"/>
                  </a:cubicBezTo>
                  <a:cubicBezTo>
                    <a:pt x="16304" y="297"/>
                    <a:pt x="16281" y="250"/>
                    <a:pt x="16267" y="250"/>
                  </a:cubicBezTo>
                  <a:cubicBezTo>
                    <a:pt x="16253" y="250"/>
                    <a:pt x="16247" y="297"/>
                    <a:pt x="16263" y="390"/>
                  </a:cubicBezTo>
                  <a:cubicBezTo>
                    <a:pt x="16275" y="447"/>
                    <a:pt x="16281" y="475"/>
                    <a:pt x="16277" y="475"/>
                  </a:cubicBezTo>
                  <a:cubicBezTo>
                    <a:pt x="16273" y="475"/>
                    <a:pt x="16259" y="447"/>
                    <a:pt x="16231" y="390"/>
                  </a:cubicBezTo>
                  <a:cubicBezTo>
                    <a:pt x="16218" y="356"/>
                    <a:pt x="16212" y="340"/>
                    <a:pt x="16205" y="340"/>
                  </a:cubicBezTo>
                  <a:cubicBezTo>
                    <a:pt x="16198" y="340"/>
                    <a:pt x="16190" y="354"/>
                    <a:pt x="16174" y="382"/>
                  </a:cubicBezTo>
                  <a:cubicBezTo>
                    <a:pt x="16174" y="414"/>
                    <a:pt x="16168" y="431"/>
                    <a:pt x="16162" y="431"/>
                  </a:cubicBezTo>
                  <a:cubicBezTo>
                    <a:pt x="16156" y="431"/>
                    <a:pt x="16150" y="414"/>
                    <a:pt x="16150" y="382"/>
                  </a:cubicBezTo>
                  <a:cubicBezTo>
                    <a:pt x="16127" y="342"/>
                    <a:pt x="16108" y="302"/>
                    <a:pt x="16099" y="302"/>
                  </a:cubicBezTo>
                  <a:cubicBezTo>
                    <a:pt x="16095" y="302"/>
                    <a:pt x="16093" y="309"/>
                    <a:pt x="16093" y="325"/>
                  </a:cubicBezTo>
                  <a:cubicBezTo>
                    <a:pt x="16093" y="325"/>
                    <a:pt x="16060" y="325"/>
                    <a:pt x="16036" y="260"/>
                  </a:cubicBezTo>
                  <a:cubicBezTo>
                    <a:pt x="16027" y="244"/>
                    <a:pt x="16018" y="237"/>
                    <a:pt x="16010" y="237"/>
                  </a:cubicBezTo>
                  <a:cubicBezTo>
                    <a:pt x="15989" y="237"/>
                    <a:pt x="15970" y="279"/>
                    <a:pt x="15947" y="325"/>
                  </a:cubicBezTo>
                  <a:cubicBezTo>
                    <a:pt x="15907" y="381"/>
                    <a:pt x="15879" y="409"/>
                    <a:pt x="15864" y="409"/>
                  </a:cubicBezTo>
                  <a:cubicBezTo>
                    <a:pt x="15850" y="409"/>
                    <a:pt x="15849" y="379"/>
                    <a:pt x="15866" y="317"/>
                  </a:cubicBezTo>
                  <a:cubicBezTo>
                    <a:pt x="15875" y="274"/>
                    <a:pt x="15861" y="256"/>
                    <a:pt x="15838" y="256"/>
                  </a:cubicBezTo>
                  <a:cubicBezTo>
                    <a:pt x="15801" y="256"/>
                    <a:pt x="15740" y="306"/>
                    <a:pt x="15720" y="382"/>
                  </a:cubicBezTo>
                  <a:cubicBezTo>
                    <a:pt x="15706" y="448"/>
                    <a:pt x="15700" y="476"/>
                    <a:pt x="15697" y="476"/>
                  </a:cubicBezTo>
                  <a:cubicBezTo>
                    <a:pt x="15695" y="476"/>
                    <a:pt x="15695" y="462"/>
                    <a:pt x="15695" y="439"/>
                  </a:cubicBezTo>
                  <a:cubicBezTo>
                    <a:pt x="15695" y="374"/>
                    <a:pt x="15663" y="374"/>
                    <a:pt x="15663" y="374"/>
                  </a:cubicBezTo>
                  <a:cubicBezTo>
                    <a:pt x="15639" y="374"/>
                    <a:pt x="15606" y="374"/>
                    <a:pt x="15606" y="317"/>
                  </a:cubicBezTo>
                  <a:cubicBezTo>
                    <a:pt x="15606" y="317"/>
                    <a:pt x="15582" y="317"/>
                    <a:pt x="15525" y="374"/>
                  </a:cubicBezTo>
                  <a:cubicBezTo>
                    <a:pt x="15504" y="419"/>
                    <a:pt x="15478" y="439"/>
                    <a:pt x="15453" y="439"/>
                  </a:cubicBezTo>
                  <a:cubicBezTo>
                    <a:pt x="15411" y="439"/>
                    <a:pt x="15370" y="385"/>
                    <a:pt x="15355" y="309"/>
                  </a:cubicBezTo>
                  <a:lnTo>
                    <a:pt x="15298" y="374"/>
                  </a:lnTo>
                  <a:cubicBezTo>
                    <a:pt x="15278" y="444"/>
                    <a:pt x="15261" y="496"/>
                    <a:pt x="15251" y="496"/>
                  </a:cubicBezTo>
                  <a:cubicBezTo>
                    <a:pt x="15245" y="496"/>
                    <a:pt x="15241" y="477"/>
                    <a:pt x="15241" y="431"/>
                  </a:cubicBezTo>
                  <a:lnTo>
                    <a:pt x="15241" y="374"/>
                  </a:lnTo>
                  <a:cubicBezTo>
                    <a:pt x="15229" y="417"/>
                    <a:pt x="15205" y="435"/>
                    <a:pt x="15181" y="435"/>
                  </a:cubicBezTo>
                  <a:cubicBezTo>
                    <a:pt x="15140" y="435"/>
                    <a:pt x="15096" y="385"/>
                    <a:pt x="15096" y="309"/>
                  </a:cubicBezTo>
                  <a:cubicBezTo>
                    <a:pt x="15096" y="252"/>
                    <a:pt x="15096" y="252"/>
                    <a:pt x="15071" y="244"/>
                  </a:cubicBezTo>
                  <a:lnTo>
                    <a:pt x="15071" y="309"/>
                  </a:lnTo>
                  <a:cubicBezTo>
                    <a:pt x="15071" y="366"/>
                    <a:pt x="15071" y="431"/>
                    <a:pt x="15039" y="431"/>
                  </a:cubicBezTo>
                  <a:cubicBezTo>
                    <a:pt x="15014" y="422"/>
                    <a:pt x="14982" y="422"/>
                    <a:pt x="14982" y="366"/>
                  </a:cubicBezTo>
                  <a:cubicBezTo>
                    <a:pt x="14965" y="326"/>
                    <a:pt x="14944" y="282"/>
                    <a:pt x="14933" y="282"/>
                  </a:cubicBezTo>
                  <a:cubicBezTo>
                    <a:pt x="14928" y="282"/>
                    <a:pt x="14925" y="290"/>
                    <a:pt x="14925" y="309"/>
                  </a:cubicBezTo>
                  <a:cubicBezTo>
                    <a:pt x="14925" y="309"/>
                    <a:pt x="14901" y="309"/>
                    <a:pt x="14868" y="244"/>
                  </a:cubicBezTo>
                  <a:lnTo>
                    <a:pt x="14755" y="244"/>
                  </a:lnTo>
                  <a:cubicBezTo>
                    <a:pt x="14743" y="272"/>
                    <a:pt x="14723" y="287"/>
                    <a:pt x="14705" y="287"/>
                  </a:cubicBezTo>
                  <a:cubicBezTo>
                    <a:pt x="14688" y="287"/>
                    <a:pt x="14674" y="272"/>
                    <a:pt x="14674" y="244"/>
                  </a:cubicBezTo>
                  <a:cubicBezTo>
                    <a:pt x="14633" y="244"/>
                    <a:pt x="14601" y="268"/>
                    <a:pt x="14585" y="301"/>
                  </a:cubicBezTo>
                  <a:cubicBezTo>
                    <a:pt x="14528" y="301"/>
                    <a:pt x="14504" y="301"/>
                    <a:pt x="14504" y="236"/>
                  </a:cubicBezTo>
                  <a:cubicBezTo>
                    <a:pt x="14504" y="208"/>
                    <a:pt x="14504" y="193"/>
                    <a:pt x="14500" y="193"/>
                  </a:cubicBezTo>
                  <a:cubicBezTo>
                    <a:pt x="14496" y="193"/>
                    <a:pt x="14487" y="208"/>
                    <a:pt x="14471" y="236"/>
                  </a:cubicBezTo>
                  <a:cubicBezTo>
                    <a:pt x="14471" y="301"/>
                    <a:pt x="14447" y="301"/>
                    <a:pt x="14414" y="301"/>
                  </a:cubicBezTo>
                  <a:lnTo>
                    <a:pt x="14358" y="301"/>
                  </a:lnTo>
                  <a:cubicBezTo>
                    <a:pt x="14358" y="358"/>
                    <a:pt x="14358" y="358"/>
                    <a:pt x="14333" y="358"/>
                  </a:cubicBezTo>
                  <a:cubicBezTo>
                    <a:pt x="14301" y="358"/>
                    <a:pt x="14220" y="293"/>
                    <a:pt x="14187" y="293"/>
                  </a:cubicBezTo>
                  <a:cubicBezTo>
                    <a:pt x="14106" y="293"/>
                    <a:pt x="14106" y="293"/>
                    <a:pt x="14131" y="349"/>
                  </a:cubicBezTo>
                  <a:cubicBezTo>
                    <a:pt x="14152" y="349"/>
                    <a:pt x="14160" y="378"/>
                    <a:pt x="14145" y="378"/>
                  </a:cubicBezTo>
                  <a:cubicBezTo>
                    <a:pt x="14138" y="378"/>
                    <a:pt x="14125" y="371"/>
                    <a:pt x="14106" y="349"/>
                  </a:cubicBezTo>
                  <a:cubicBezTo>
                    <a:pt x="14042" y="325"/>
                    <a:pt x="13977" y="301"/>
                    <a:pt x="13904" y="293"/>
                  </a:cubicBezTo>
                  <a:cubicBezTo>
                    <a:pt x="13874" y="291"/>
                    <a:pt x="13852" y="289"/>
                    <a:pt x="13836" y="289"/>
                  </a:cubicBezTo>
                  <a:cubicBezTo>
                    <a:pt x="13790" y="289"/>
                    <a:pt x="13790" y="302"/>
                    <a:pt x="13790" y="349"/>
                  </a:cubicBezTo>
                  <a:cubicBezTo>
                    <a:pt x="13806" y="410"/>
                    <a:pt x="13806" y="441"/>
                    <a:pt x="13799" y="441"/>
                  </a:cubicBezTo>
                  <a:cubicBezTo>
                    <a:pt x="13792" y="441"/>
                    <a:pt x="13778" y="410"/>
                    <a:pt x="13766" y="349"/>
                  </a:cubicBezTo>
                  <a:cubicBezTo>
                    <a:pt x="13732" y="277"/>
                    <a:pt x="13707" y="248"/>
                    <a:pt x="13692" y="248"/>
                  </a:cubicBezTo>
                  <a:cubicBezTo>
                    <a:pt x="13682" y="248"/>
                    <a:pt x="13677" y="262"/>
                    <a:pt x="13677" y="285"/>
                  </a:cubicBezTo>
                  <a:cubicBezTo>
                    <a:pt x="13652" y="349"/>
                    <a:pt x="13652" y="349"/>
                    <a:pt x="13620" y="349"/>
                  </a:cubicBezTo>
                  <a:cubicBezTo>
                    <a:pt x="13620" y="316"/>
                    <a:pt x="13613" y="300"/>
                    <a:pt x="13599" y="300"/>
                  </a:cubicBezTo>
                  <a:cubicBezTo>
                    <a:pt x="13586" y="300"/>
                    <a:pt x="13566" y="314"/>
                    <a:pt x="13539" y="341"/>
                  </a:cubicBezTo>
                  <a:cubicBezTo>
                    <a:pt x="13506" y="341"/>
                    <a:pt x="13506" y="341"/>
                    <a:pt x="13506" y="285"/>
                  </a:cubicBezTo>
                  <a:lnTo>
                    <a:pt x="13450" y="285"/>
                  </a:lnTo>
                  <a:cubicBezTo>
                    <a:pt x="13426" y="334"/>
                    <a:pt x="13384" y="353"/>
                    <a:pt x="13340" y="353"/>
                  </a:cubicBezTo>
                  <a:cubicBezTo>
                    <a:pt x="13278" y="353"/>
                    <a:pt x="13213" y="315"/>
                    <a:pt x="13198" y="276"/>
                  </a:cubicBezTo>
                  <a:cubicBezTo>
                    <a:pt x="13198" y="276"/>
                    <a:pt x="13166" y="276"/>
                    <a:pt x="13142" y="341"/>
                  </a:cubicBezTo>
                  <a:cubicBezTo>
                    <a:pt x="13125" y="398"/>
                    <a:pt x="13111" y="426"/>
                    <a:pt x="13101" y="426"/>
                  </a:cubicBezTo>
                  <a:cubicBezTo>
                    <a:pt x="13091" y="426"/>
                    <a:pt x="13085" y="398"/>
                    <a:pt x="13085" y="341"/>
                  </a:cubicBezTo>
                  <a:cubicBezTo>
                    <a:pt x="13085" y="281"/>
                    <a:pt x="13085" y="250"/>
                    <a:pt x="13081" y="250"/>
                  </a:cubicBezTo>
                  <a:cubicBezTo>
                    <a:pt x="13077" y="250"/>
                    <a:pt x="13069" y="281"/>
                    <a:pt x="13052" y="341"/>
                  </a:cubicBezTo>
                  <a:cubicBezTo>
                    <a:pt x="13042" y="364"/>
                    <a:pt x="13013" y="378"/>
                    <a:pt x="12983" y="378"/>
                  </a:cubicBezTo>
                  <a:cubicBezTo>
                    <a:pt x="12939" y="378"/>
                    <a:pt x="12895" y="349"/>
                    <a:pt x="12915" y="276"/>
                  </a:cubicBezTo>
                  <a:lnTo>
                    <a:pt x="12915" y="155"/>
                  </a:lnTo>
                  <a:cubicBezTo>
                    <a:pt x="12882" y="212"/>
                    <a:pt x="12858" y="212"/>
                    <a:pt x="12858" y="212"/>
                  </a:cubicBezTo>
                  <a:cubicBezTo>
                    <a:pt x="12858" y="276"/>
                    <a:pt x="12825" y="276"/>
                    <a:pt x="12744" y="276"/>
                  </a:cubicBezTo>
                  <a:cubicBezTo>
                    <a:pt x="12741" y="276"/>
                    <a:pt x="12737" y="276"/>
                    <a:pt x="12734" y="276"/>
                  </a:cubicBezTo>
                  <a:cubicBezTo>
                    <a:pt x="12674" y="276"/>
                    <a:pt x="12571" y="333"/>
                    <a:pt x="12517" y="333"/>
                  </a:cubicBezTo>
                  <a:cubicBezTo>
                    <a:pt x="12460" y="325"/>
                    <a:pt x="12371" y="325"/>
                    <a:pt x="12347" y="268"/>
                  </a:cubicBezTo>
                  <a:cubicBezTo>
                    <a:pt x="12315" y="268"/>
                    <a:pt x="12290" y="268"/>
                    <a:pt x="12233" y="325"/>
                  </a:cubicBezTo>
                  <a:cubicBezTo>
                    <a:pt x="12217" y="354"/>
                    <a:pt x="12195" y="368"/>
                    <a:pt x="12177" y="368"/>
                  </a:cubicBezTo>
                  <a:cubicBezTo>
                    <a:pt x="12158" y="368"/>
                    <a:pt x="12144" y="354"/>
                    <a:pt x="12144" y="325"/>
                  </a:cubicBezTo>
                  <a:lnTo>
                    <a:pt x="12120" y="325"/>
                  </a:lnTo>
                  <a:cubicBezTo>
                    <a:pt x="12063" y="382"/>
                    <a:pt x="12031" y="382"/>
                    <a:pt x="12031" y="382"/>
                  </a:cubicBezTo>
                  <a:cubicBezTo>
                    <a:pt x="12031" y="342"/>
                    <a:pt x="12019" y="298"/>
                    <a:pt x="12000" y="298"/>
                  </a:cubicBezTo>
                  <a:cubicBezTo>
                    <a:pt x="11993" y="298"/>
                    <a:pt x="11984" y="306"/>
                    <a:pt x="11974" y="325"/>
                  </a:cubicBezTo>
                  <a:cubicBezTo>
                    <a:pt x="11974" y="382"/>
                    <a:pt x="11950" y="382"/>
                    <a:pt x="11893" y="382"/>
                  </a:cubicBezTo>
                  <a:cubicBezTo>
                    <a:pt x="11861" y="345"/>
                    <a:pt x="11551" y="324"/>
                    <a:pt x="11284" y="324"/>
                  </a:cubicBezTo>
                  <a:cubicBezTo>
                    <a:pt x="11076" y="324"/>
                    <a:pt x="10896" y="337"/>
                    <a:pt x="10896" y="366"/>
                  </a:cubicBezTo>
                  <a:lnTo>
                    <a:pt x="10815" y="366"/>
                  </a:lnTo>
                  <a:lnTo>
                    <a:pt x="10725" y="358"/>
                  </a:lnTo>
                  <a:cubicBezTo>
                    <a:pt x="10725" y="310"/>
                    <a:pt x="10701" y="292"/>
                    <a:pt x="10666" y="292"/>
                  </a:cubicBezTo>
                  <a:cubicBezTo>
                    <a:pt x="10618" y="292"/>
                    <a:pt x="10550" y="325"/>
                    <a:pt x="10498" y="358"/>
                  </a:cubicBezTo>
                  <a:cubicBezTo>
                    <a:pt x="10474" y="414"/>
                    <a:pt x="10442" y="414"/>
                    <a:pt x="10417" y="414"/>
                  </a:cubicBezTo>
                  <a:cubicBezTo>
                    <a:pt x="10417" y="347"/>
                    <a:pt x="10386" y="317"/>
                    <a:pt x="10349" y="317"/>
                  </a:cubicBezTo>
                  <a:cubicBezTo>
                    <a:pt x="10323" y="317"/>
                    <a:pt x="10295" y="331"/>
                    <a:pt x="10271" y="358"/>
                  </a:cubicBezTo>
                  <a:cubicBezTo>
                    <a:pt x="10259" y="413"/>
                    <a:pt x="10246" y="442"/>
                    <a:pt x="10234" y="442"/>
                  </a:cubicBezTo>
                  <a:cubicBezTo>
                    <a:pt x="10223" y="442"/>
                    <a:pt x="10215" y="411"/>
                    <a:pt x="10215" y="349"/>
                  </a:cubicBezTo>
                  <a:cubicBezTo>
                    <a:pt x="10215" y="299"/>
                    <a:pt x="10203" y="271"/>
                    <a:pt x="10186" y="271"/>
                  </a:cubicBezTo>
                  <a:cubicBezTo>
                    <a:pt x="10164" y="271"/>
                    <a:pt x="10133" y="315"/>
                    <a:pt x="10101" y="414"/>
                  </a:cubicBezTo>
                  <a:cubicBezTo>
                    <a:pt x="10089" y="443"/>
                    <a:pt x="10083" y="457"/>
                    <a:pt x="10076" y="457"/>
                  </a:cubicBezTo>
                  <a:cubicBezTo>
                    <a:pt x="10069" y="457"/>
                    <a:pt x="10061" y="443"/>
                    <a:pt x="10044" y="414"/>
                  </a:cubicBezTo>
                  <a:cubicBezTo>
                    <a:pt x="10030" y="342"/>
                    <a:pt x="10013" y="313"/>
                    <a:pt x="10001" y="313"/>
                  </a:cubicBezTo>
                  <a:cubicBezTo>
                    <a:pt x="9993" y="313"/>
                    <a:pt x="9988" y="326"/>
                    <a:pt x="9988" y="349"/>
                  </a:cubicBezTo>
                  <a:cubicBezTo>
                    <a:pt x="9975" y="410"/>
                    <a:pt x="9961" y="441"/>
                    <a:pt x="9947" y="441"/>
                  </a:cubicBezTo>
                  <a:cubicBezTo>
                    <a:pt x="9933" y="441"/>
                    <a:pt x="9919" y="410"/>
                    <a:pt x="9907" y="349"/>
                  </a:cubicBezTo>
                  <a:cubicBezTo>
                    <a:pt x="9878" y="289"/>
                    <a:pt x="9864" y="258"/>
                    <a:pt x="9853" y="258"/>
                  </a:cubicBezTo>
                  <a:cubicBezTo>
                    <a:pt x="9842" y="258"/>
                    <a:pt x="9834" y="289"/>
                    <a:pt x="9817" y="349"/>
                  </a:cubicBezTo>
                  <a:cubicBezTo>
                    <a:pt x="9805" y="405"/>
                    <a:pt x="9772" y="434"/>
                    <a:pt x="9737" y="434"/>
                  </a:cubicBezTo>
                  <a:cubicBezTo>
                    <a:pt x="9701" y="434"/>
                    <a:pt x="9664" y="403"/>
                    <a:pt x="9647" y="341"/>
                  </a:cubicBezTo>
                  <a:cubicBezTo>
                    <a:pt x="9631" y="341"/>
                    <a:pt x="9611" y="316"/>
                    <a:pt x="9600" y="316"/>
                  </a:cubicBezTo>
                  <a:cubicBezTo>
                    <a:pt x="9594" y="316"/>
                    <a:pt x="9590" y="322"/>
                    <a:pt x="9590" y="341"/>
                  </a:cubicBezTo>
                  <a:lnTo>
                    <a:pt x="9566" y="285"/>
                  </a:lnTo>
                  <a:lnTo>
                    <a:pt x="9509" y="285"/>
                  </a:lnTo>
                  <a:lnTo>
                    <a:pt x="9509" y="341"/>
                  </a:lnTo>
                  <a:cubicBezTo>
                    <a:pt x="9380" y="309"/>
                    <a:pt x="9242" y="285"/>
                    <a:pt x="9112" y="276"/>
                  </a:cubicBezTo>
                  <a:cubicBezTo>
                    <a:pt x="9029" y="274"/>
                    <a:pt x="8964" y="273"/>
                    <a:pt x="8914" y="273"/>
                  </a:cubicBezTo>
                  <a:cubicBezTo>
                    <a:pt x="8772" y="273"/>
                    <a:pt x="8747" y="285"/>
                    <a:pt x="8771" y="333"/>
                  </a:cubicBezTo>
                  <a:cubicBezTo>
                    <a:pt x="8783" y="389"/>
                    <a:pt x="8776" y="417"/>
                    <a:pt x="8762" y="417"/>
                  </a:cubicBezTo>
                  <a:cubicBezTo>
                    <a:pt x="8748" y="417"/>
                    <a:pt x="8727" y="387"/>
                    <a:pt x="8715" y="325"/>
                  </a:cubicBezTo>
                  <a:cubicBezTo>
                    <a:pt x="8682" y="325"/>
                    <a:pt x="8626" y="268"/>
                    <a:pt x="8569" y="268"/>
                  </a:cubicBezTo>
                  <a:cubicBezTo>
                    <a:pt x="8512" y="268"/>
                    <a:pt x="8455" y="268"/>
                    <a:pt x="8455" y="204"/>
                  </a:cubicBezTo>
                  <a:lnTo>
                    <a:pt x="8431" y="204"/>
                  </a:lnTo>
                  <a:cubicBezTo>
                    <a:pt x="8398" y="274"/>
                    <a:pt x="8327" y="303"/>
                    <a:pt x="8256" y="303"/>
                  </a:cubicBezTo>
                  <a:cubicBezTo>
                    <a:pt x="8204" y="303"/>
                    <a:pt x="8152" y="288"/>
                    <a:pt x="8115" y="260"/>
                  </a:cubicBezTo>
                  <a:cubicBezTo>
                    <a:pt x="8108" y="259"/>
                    <a:pt x="8102" y="259"/>
                    <a:pt x="8096" y="259"/>
                  </a:cubicBezTo>
                  <a:cubicBezTo>
                    <a:pt x="8052" y="259"/>
                    <a:pt x="8005" y="282"/>
                    <a:pt x="7977" y="317"/>
                  </a:cubicBezTo>
                  <a:cubicBezTo>
                    <a:pt x="7949" y="345"/>
                    <a:pt x="7934" y="360"/>
                    <a:pt x="7923" y="360"/>
                  </a:cubicBezTo>
                  <a:cubicBezTo>
                    <a:pt x="7912" y="360"/>
                    <a:pt x="7904" y="345"/>
                    <a:pt x="7888" y="317"/>
                  </a:cubicBezTo>
                  <a:cubicBezTo>
                    <a:pt x="7888" y="284"/>
                    <a:pt x="7830" y="248"/>
                    <a:pt x="7781" y="248"/>
                  </a:cubicBezTo>
                  <a:cubicBezTo>
                    <a:pt x="7747" y="248"/>
                    <a:pt x="7717" y="266"/>
                    <a:pt x="7717" y="317"/>
                  </a:cubicBezTo>
                  <a:lnTo>
                    <a:pt x="7693" y="252"/>
                  </a:lnTo>
                  <a:cubicBezTo>
                    <a:pt x="7684" y="236"/>
                    <a:pt x="7675" y="229"/>
                    <a:pt x="7667" y="229"/>
                  </a:cubicBezTo>
                  <a:cubicBezTo>
                    <a:pt x="7649" y="229"/>
                    <a:pt x="7636" y="269"/>
                    <a:pt x="7636" y="309"/>
                  </a:cubicBezTo>
                  <a:cubicBezTo>
                    <a:pt x="7636" y="364"/>
                    <a:pt x="7630" y="394"/>
                    <a:pt x="7620" y="394"/>
                  </a:cubicBezTo>
                  <a:cubicBezTo>
                    <a:pt x="7609" y="394"/>
                    <a:pt x="7593" y="350"/>
                    <a:pt x="7580" y="252"/>
                  </a:cubicBezTo>
                  <a:cubicBezTo>
                    <a:pt x="7580" y="180"/>
                    <a:pt x="7568" y="151"/>
                    <a:pt x="7559" y="151"/>
                  </a:cubicBezTo>
                  <a:cubicBezTo>
                    <a:pt x="7553" y="151"/>
                    <a:pt x="7547" y="164"/>
                    <a:pt x="7547" y="187"/>
                  </a:cubicBezTo>
                  <a:cubicBezTo>
                    <a:pt x="7530" y="233"/>
                    <a:pt x="7508" y="275"/>
                    <a:pt x="7489" y="275"/>
                  </a:cubicBezTo>
                  <a:cubicBezTo>
                    <a:pt x="7481" y="275"/>
                    <a:pt x="7473" y="269"/>
                    <a:pt x="7466" y="252"/>
                  </a:cubicBezTo>
                  <a:cubicBezTo>
                    <a:pt x="7434" y="252"/>
                    <a:pt x="7409" y="252"/>
                    <a:pt x="7409" y="366"/>
                  </a:cubicBezTo>
                  <a:cubicBezTo>
                    <a:pt x="7409" y="431"/>
                    <a:pt x="7377" y="431"/>
                    <a:pt x="7353" y="431"/>
                  </a:cubicBezTo>
                  <a:cubicBezTo>
                    <a:pt x="7344" y="382"/>
                    <a:pt x="7353" y="341"/>
                    <a:pt x="7377" y="309"/>
                  </a:cubicBezTo>
                  <a:lnTo>
                    <a:pt x="7320" y="309"/>
                  </a:lnTo>
                  <a:cubicBezTo>
                    <a:pt x="7272" y="285"/>
                    <a:pt x="7239" y="236"/>
                    <a:pt x="7239" y="187"/>
                  </a:cubicBezTo>
                  <a:cubicBezTo>
                    <a:pt x="7225" y="160"/>
                    <a:pt x="7213" y="144"/>
                    <a:pt x="7205" y="144"/>
                  </a:cubicBezTo>
                  <a:close/>
                  <a:moveTo>
                    <a:pt x="485" y="1517"/>
                  </a:moveTo>
                  <a:cubicBezTo>
                    <a:pt x="461" y="1558"/>
                    <a:pt x="453" y="1598"/>
                    <a:pt x="453" y="1639"/>
                  </a:cubicBezTo>
                  <a:lnTo>
                    <a:pt x="485" y="1639"/>
                  </a:lnTo>
                  <a:cubicBezTo>
                    <a:pt x="510" y="1639"/>
                    <a:pt x="510" y="1582"/>
                    <a:pt x="510" y="1517"/>
                  </a:cubicBezTo>
                  <a:close/>
                  <a:moveTo>
                    <a:pt x="6753" y="1979"/>
                  </a:moveTo>
                  <a:cubicBezTo>
                    <a:pt x="6736" y="2020"/>
                    <a:pt x="6720" y="2060"/>
                    <a:pt x="6720" y="2101"/>
                  </a:cubicBezTo>
                  <a:cubicBezTo>
                    <a:pt x="6720" y="2124"/>
                    <a:pt x="6726" y="2137"/>
                    <a:pt x="6734" y="2137"/>
                  </a:cubicBezTo>
                  <a:cubicBezTo>
                    <a:pt x="6745" y="2137"/>
                    <a:pt x="6762" y="2108"/>
                    <a:pt x="6777" y="2036"/>
                  </a:cubicBezTo>
                  <a:cubicBezTo>
                    <a:pt x="6777" y="1979"/>
                    <a:pt x="6777" y="1979"/>
                    <a:pt x="6753" y="197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2" name="Google Shape;8862;p32"/>
            <p:cNvSpPr/>
            <p:nvPr/>
          </p:nvSpPr>
          <p:spPr>
            <a:xfrm>
              <a:off x="5461568" y="2257053"/>
              <a:ext cx="498198" cy="36733"/>
            </a:xfrm>
            <a:custGeom>
              <a:avLst/>
              <a:gdLst/>
              <a:ahLst/>
              <a:cxnLst/>
              <a:rect l="l" t="t" r="r" b="b"/>
              <a:pathLst>
                <a:path w="28902" h="2131" extrusionOk="0">
                  <a:moveTo>
                    <a:pt x="8064" y="1"/>
                  </a:moveTo>
                  <a:cubicBezTo>
                    <a:pt x="7991" y="1"/>
                    <a:pt x="7991" y="1"/>
                    <a:pt x="8024" y="58"/>
                  </a:cubicBezTo>
                  <a:lnTo>
                    <a:pt x="8097" y="58"/>
                  </a:lnTo>
                  <a:cubicBezTo>
                    <a:pt x="8097" y="1"/>
                    <a:pt x="8097" y="1"/>
                    <a:pt x="8064" y="1"/>
                  </a:cubicBezTo>
                  <a:close/>
                  <a:moveTo>
                    <a:pt x="1124" y="325"/>
                  </a:moveTo>
                  <a:lnTo>
                    <a:pt x="1157" y="390"/>
                  </a:lnTo>
                  <a:lnTo>
                    <a:pt x="1189" y="390"/>
                  </a:lnTo>
                  <a:cubicBezTo>
                    <a:pt x="1189" y="325"/>
                    <a:pt x="1189" y="325"/>
                    <a:pt x="1157" y="325"/>
                  </a:cubicBezTo>
                  <a:close/>
                  <a:moveTo>
                    <a:pt x="20234" y="342"/>
                  </a:moveTo>
                  <a:cubicBezTo>
                    <a:pt x="20234" y="398"/>
                    <a:pt x="20234" y="455"/>
                    <a:pt x="20202" y="455"/>
                  </a:cubicBezTo>
                  <a:lnTo>
                    <a:pt x="20169" y="398"/>
                  </a:lnTo>
                  <a:lnTo>
                    <a:pt x="20202" y="342"/>
                  </a:lnTo>
                  <a:close/>
                  <a:moveTo>
                    <a:pt x="12751" y="358"/>
                  </a:moveTo>
                  <a:cubicBezTo>
                    <a:pt x="12751" y="423"/>
                    <a:pt x="12751" y="479"/>
                    <a:pt x="12718" y="479"/>
                  </a:cubicBezTo>
                  <a:lnTo>
                    <a:pt x="12686" y="479"/>
                  </a:lnTo>
                  <a:cubicBezTo>
                    <a:pt x="12686" y="439"/>
                    <a:pt x="12702" y="398"/>
                    <a:pt x="12718" y="358"/>
                  </a:cubicBezTo>
                  <a:close/>
                  <a:moveTo>
                    <a:pt x="19788" y="390"/>
                  </a:moveTo>
                  <a:cubicBezTo>
                    <a:pt x="19829" y="390"/>
                    <a:pt x="19829" y="390"/>
                    <a:pt x="19829" y="455"/>
                  </a:cubicBezTo>
                  <a:cubicBezTo>
                    <a:pt x="19829" y="455"/>
                    <a:pt x="19829" y="512"/>
                    <a:pt x="19788" y="512"/>
                  </a:cubicBezTo>
                  <a:lnTo>
                    <a:pt x="19756" y="455"/>
                  </a:lnTo>
                  <a:cubicBezTo>
                    <a:pt x="19756" y="390"/>
                    <a:pt x="19788" y="390"/>
                    <a:pt x="19788" y="390"/>
                  </a:cubicBezTo>
                  <a:close/>
                  <a:moveTo>
                    <a:pt x="7416" y="406"/>
                  </a:moveTo>
                  <a:cubicBezTo>
                    <a:pt x="7416" y="447"/>
                    <a:pt x="7424" y="496"/>
                    <a:pt x="7448" y="528"/>
                  </a:cubicBezTo>
                  <a:cubicBezTo>
                    <a:pt x="7481" y="528"/>
                    <a:pt x="7481" y="471"/>
                    <a:pt x="7481" y="471"/>
                  </a:cubicBezTo>
                  <a:cubicBezTo>
                    <a:pt x="7481" y="471"/>
                    <a:pt x="7481" y="406"/>
                    <a:pt x="7448" y="406"/>
                  </a:cubicBezTo>
                  <a:close/>
                  <a:moveTo>
                    <a:pt x="23907" y="447"/>
                  </a:moveTo>
                  <a:cubicBezTo>
                    <a:pt x="23939" y="447"/>
                    <a:pt x="23939" y="447"/>
                    <a:pt x="23939" y="504"/>
                  </a:cubicBezTo>
                  <a:cubicBezTo>
                    <a:pt x="23939" y="569"/>
                    <a:pt x="23907" y="625"/>
                    <a:pt x="23874" y="625"/>
                  </a:cubicBezTo>
                  <a:cubicBezTo>
                    <a:pt x="23834" y="625"/>
                    <a:pt x="23834" y="504"/>
                    <a:pt x="23907" y="447"/>
                  </a:cubicBezTo>
                  <a:close/>
                  <a:moveTo>
                    <a:pt x="7075" y="585"/>
                  </a:moveTo>
                  <a:cubicBezTo>
                    <a:pt x="7108" y="585"/>
                    <a:pt x="7108" y="585"/>
                    <a:pt x="7108" y="642"/>
                  </a:cubicBezTo>
                  <a:lnTo>
                    <a:pt x="7075" y="642"/>
                  </a:lnTo>
                  <a:lnTo>
                    <a:pt x="7043" y="585"/>
                  </a:lnTo>
                  <a:close/>
                  <a:moveTo>
                    <a:pt x="28706" y="400"/>
                  </a:moveTo>
                  <a:cubicBezTo>
                    <a:pt x="28726" y="400"/>
                    <a:pt x="28712" y="482"/>
                    <a:pt x="28666" y="569"/>
                  </a:cubicBezTo>
                  <a:cubicBezTo>
                    <a:pt x="28650" y="629"/>
                    <a:pt x="28642" y="660"/>
                    <a:pt x="28638" y="660"/>
                  </a:cubicBezTo>
                  <a:cubicBezTo>
                    <a:pt x="28634" y="660"/>
                    <a:pt x="28634" y="629"/>
                    <a:pt x="28634" y="569"/>
                  </a:cubicBezTo>
                  <a:cubicBezTo>
                    <a:pt x="28634" y="512"/>
                    <a:pt x="28634" y="447"/>
                    <a:pt x="28666" y="447"/>
                  </a:cubicBezTo>
                  <a:cubicBezTo>
                    <a:pt x="28685" y="414"/>
                    <a:pt x="28698" y="400"/>
                    <a:pt x="28706" y="400"/>
                  </a:cubicBezTo>
                  <a:close/>
                  <a:moveTo>
                    <a:pt x="4659" y="552"/>
                  </a:moveTo>
                  <a:lnTo>
                    <a:pt x="4659" y="609"/>
                  </a:lnTo>
                  <a:lnTo>
                    <a:pt x="4627" y="674"/>
                  </a:lnTo>
                  <a:lnTo>
                    <a:pt x="4594" y="609"/>
                  </a:lnTo>
                  <a:cubicBezTo>
                    <a:pt x="4594" y="552"/>
                    <a:pt x="4627" y="552"/>
                    <a:pt x="4659" y="552"/>
                  </a:cubicBezTo>
                  <a:close/>
                  <a:moveTo>
                    <a:pt x="5592" y="467"/>
                  </a:moveTo>
                  <a:cubicBezTo>
                    <a:pt x="5602" y="467"/>
                    <a:pt x="5595" y="496"/>
                    <a:pt x="5575" y="569"/>
                  </a:cubicBezTo>
                  <a:lnTo>
                    <a:pt x="5510" y="682"/>
                  </a:lnTo>
                  <a:cubicBezTo>
                    <a:pt x="5478" y="682"/>
                    <a:pt x="5510" y="625"/>
                    <a:pt x="5543" y="504"/>
                  </a:cubicBezTo>
                  <a:cubicBezTo>
                    <a:pt x="5569" y="481"/>
                    <a:pt x="5585" y="467"/>
                    <a:pt x="5592" y="467"/>
                  </a:cubicBezTo>
                  <a:close/>
                  <a:moveTo>
                    <a:pt x="6791" y="556"/>
                  </a:moveTo>
                  <a:cubicBezTo>
                    <a:pt x="6812" y="556"/>
                    <a:pt x="6824" y="613"/>
                    <a:pt x="6800" y="698"/>
                  </a:cubicBezTo>
                  <a:lnTo>
                    <a:pt x="6735" y="698"/>
                  </a:lnTo>
                  <a:cubicBezTo>
                    <a:pt x="6735" y="642"/>
                    <a:pt x="6735" y="577"/>
                    <a:pt x="6767" y="577"/>
                  </a:cubicBezTo>
                  <a:cubicBezTo>
                    <a:pt x="6775" y="562"/>
                    <a:pt x="6783" y="556"/>
                    <a:pt x="6791" y="556"/>
                  </a:cubicBezTo>
                  <a:close/>
                  <a:moveTo>
                    <a:pt x="678" y="617"/>
                  </a:moveTo>
                  <a:cubicBezTo>
                    <a:pt x="719" y="617"/>
                    <a:pt x="719" y="617"/>
                    <a:pt x="711" y="682"/>
                  </a:cubicBezTo>
                  <a:cubicBezTo>
                    <a:pt x="711" y="682"/>
                    <a:pt x="678" y="739"/>
                    <a:pt x="646" y="739"/>
                  </a:cubicBezTo>
                  <a:lnTo>
                    <a:pt x="613" y="682"/>
                  </a:lnTo>
                  <a:cubicBezTo>
                    <a:pt x="613" y="617"/>
                    <a:pt x="646" y="617"/>
                    <a:pt x="678" y="617"/>
                  </a:cubicBezTo>
                  <a:close/>
                  <a:moveTo>
                    <a:pt x="21385" y="650"/>
                  </a:moveTo>
                  <a:cubicBezTo>
                    <a:pt x="21426" y="650"/>
                    <a:pt x="21426" y="714"/>
                    <a:pt x="21426" y="714"/>
                  </a:cubicBezTo>
                  <a:cubicBezTo>
                    <a:pt x="21426" y="714"/>
                    <a:pt x="21426" y="771"/>
                    <a:pt x="21385" y="771"/>
                  </a:cubicBezTo>
                  <a:cubicBezTo>
                    <a:pt x="21369" y="731"/>
                    <a:pt x="21353" y="690"/>
                    <a:pt x="21353" y="650"/>
                  </a:cubicBezTo>
                  <a:close/>
                  <a:moveTo>
                    <a:pt x="8857" y="629"/>
                  </a:moveTo>
                  <a:cubicBezTo>
                    <a:pt x="8869" y="629"/>
                    <a:pt x="8888" y="658"/>
                    <a:pt x="8908" y="731"/>
                  </a:cubicBezTo>
                  <a:cubicBezTo>
                    <a:pt x="8908" y="787"/>
                    <a:pt x="8908" y="787"/>
                    <a:pt x="8875" y="787"/>
                  </a:cubicBezTo>
                  <a:cubicBezTo>
                    <a:pt x="8851" y="747"/>
                    <a:pt x="8843" y="706"/>
                    <a:pt x="8843" y="666"/>
                  </a:cubicBezTo>
                  <a:cubicBezTo>
                    <a:pt x="8843" y="643"/>
                    <a:pt x="8848" y="629"/>
                    <a:pt x="8857" y="629"/>
                  </a:cubicBezTo>
                  <a:close/>
                  <a:moveTo>
                    <a:pt x="9151" y="674"/>
                  </a:moveTo>
                  <a:cubicBezTo>
                    <a:pt x="9151" y="731"/>
                    <a:pt x="9151" y="787"/>
                    <a:pt x="9110" y="787"/>
                  </a:cubicBezTo>
                  <a:lnTo>
                    <a:pt x="9078" y="731"/>
                  </a:lnTo>
                  <a:lnTo>
                    <a:pt x="9110" y="674"/>
                  </a:lnTo>
                  <a:close/>
                  <a:moveTo>
                    <a:pt x="22772" y="647"/>
                  </a:moveTo>
                  <a:cubicBezTo>
                    <a:pt x="22777" y="647"/>
                    <a:pt x="22780" y="655"/>
                    <a:pt x="22780" y="674"/>
                  </a:cubicBezTo>
                  <a:cubicBezTo>
                    <a:pt x="22780" y="714"/>
                    <a:pt x="22772" y="755"/>
                    <a:pt x="22747" y="787"/>
                  </a:cubicBezTo>
                  <a:cubicBezTo>
                    <a:pt x="22747" y="787"/>
                    <a:pt x="22733" y="816"/>
                    <a:pt x="22723" y="816"/>
                  </a:cubicBezTo>
                  <a:cubicBezTo>
                    <a:pt x="22719" y="816"/>
                    <a:pt x="22715" y="809"/>
                    <a:pt x="22715" y="787"/>
                  </a:cubicBezTo>
                  <a:lnTo>
                    <a:pt x="22715" y="731"/>
                  </a:lnTo>
                  <a:cubicBezTo>
                    <a:pt x="22738" y="691"/>
                    <a:pt x="22761" y="647"/>
                    <a:pt x="22772" y="647"/>
                  </a:cubicBezTo>
                  <a:close/>
                  <a:moveTo>
                    <a:pt x="20481" y="714"/>
                  </a:moveTo>
                  <a:cubicBezTo>
                    <a:pt x="20494" y="714"/>
                    <a:pt x="20502" y="731"/>
                    <a:pt x="20502" y="763"/>
                  </a:cubicBezTo>
                  <a:cubicBezTo>
                    <a:pt x="20502" y="820"/>
                    <a:pt x="20502" y="820"/>
                    <a:pt x="20469" y="820"/>
                  </a:cubicBezTo>
                  <a:cubicBezTo>
                    <a:pt x="20404" y="820"/>
                    <a:pt x="20404" y="820"/>
                    <a:pt x="20437" y="763"/>
                  </a:cubicBezTo>
                  <a:cubicBezTo>
                    <a:pt x="20453" y="731"/>
                    <a:pt x="20469" y="714"/>
                    <a:pt x="20481" y="714"/>
                  </a:cubicBezTo>
                  <a:close/>
                  <a:moveTo>
                    <a:pt x="20704" y="763"/>
                  </a:moveTo>
                  <a:cubicBezTo>
                    <a:pt x="20745" y="763"/>
                    <a:pt x="20745" y="763"/>
                    <a:pt x="20745" y="820"/>
                  </a:cubicBezTo>
                  <a:lnTo>
                    <a:pt x="20704" y="820"/>
                  </a:lnTo>
                  <a:lnTo>
                    <a:pt x="20672" y="763"/>
                  </a:lnTo>
                  <a:close/>
                  <a:moveTo>
                    <a:pt x="21045" y="771"/>
                  </a:moveTo>
                  <a:cubicBezTo>
                    <a:pt x="21085" y="771"/>
                    <a:pt x="21085" y="771"/>
                    <a:pt x="21085" y="828"/>
                  </a:cubicBezTo>
                  <a:lnTo>
                    <a:pt x="21045" y="828"/>
                  </a:lnTo>
                  <a:lnTo>
                    <a:pt x="21012" y="771"/>
                  </a:lnTo>
                  <a:close/>
                  <a:moveTo>
                    <a:pt x="16967" y="714"/>
                  </a:moveTo>
                  <a:cubicBezTo>
                    <a:pt x="16967" y="771"/>
                    <a:pt x="16967" y="836"/>
                    <a:pt x="16934" y="836"/>
                  </a:cubicBezTo>
                  <a:lnTo>
                    <a:pt x="16902" y="836"/>
                  </a:lnTo>
                  <a:cubicBezTo>
                    <a:pt x="16902" y="787"/>
                    <a:pt x="16910" y="747"/>
                    <a:pt x="16934" y="714"/>
                  </a:cubicBezTo>
                  <a:close/>
                  <a:moveTo>
                    <a:pt x="13197" y="723"/>
                  </a:moveTo>
                  <a:cubicBezTo>
                    <a:pt x="13197" y="779"/>
                    <a:pt x="13197" y="844"/>
                    <a:pt x="13156" y="844"/>
                  </a:cubicBezTo>
                  <a:lnTo>
                    <a:pt x="13124" y="779"/>
                  </a:lnTo>
                  <a:lnTo>
                    <a:pt x="13156" y="723"/>
                  </a:lnTo>
                  <a:close/>
                  <a:moveTo>
                    <a:pt x="8299" y="779"/>
                  </a:moveTo>
                  <a:cubicBezTo>
                    <a:pt x="8332" y="779"/>
                    <a:pt x="8332" y="836"/>
                    <a:pt x="8332" y="836"/>
                  </a:cubicBezTo>
                  <a:cubicBezTo>
                    <a:pt x="8332" y="858"/>
                    <a:pt x="8328" y="865"/>
                    <a:pt x="8322" y="865"/>
                  </a:cubicBezTo>
                  <a:cubicBezTo>
                    <a:pt x="8309" y="865"/>
                    <a:pt x="8286" y="836"/>
                    <a:pt x="8259" y="836"/>
                  </a:cubicBezTo>
                  <a:cubicBezTo>
                    <a:pt x="8226" y="779"/>
                    <a:pt x="8226" y="779"/>
                    <a:pt x="8299" y="779"/>
                  </a:cubicBezTo>
                  <a:close/>
                  <a:moveTo>
                    <a:pt x="1051" y="625"/>
                  </a:moveTo>
                  <a:cubicBezTo>
                    <a:pt x="1092" y="625"/>
                    <a:pt x="1124" y="625"/>
                    <a:pt x="1124" y="682"/>
                  </a:cubicBezTo>
                  <a:lnTo>
                    <a:pt x="1092" y="682"/>
                  </a:lnTo>
                  <a:cubicBezTo>
                    <a:pt x="1092" y="666"/>
                    <a:pt x="1088" y="659"/>
                    <a:pt x="1084" y="659"/>
                  </a:cubicBezTo>
                  <a:cubicBezTo>
                    <a:pt x="1075" y="659"/>
                    <a:pt x="1063" y="701"/>
                    <a:pt x="1092" y="747"/>
                  </a:cubicBezTo>
                  <a:lnTo>
                    <a:pt x="1092" y="869"/>
                  </a:lnTo>
                  <a:cubicBezTo>
                    <a:pt x="1051" y="860"/>
                    <a:pt x="1019" y="804"/>
                    <a:pt x="1019" y="747"/>
                  </a:cubicBezTo>
                  <a:cubicBezTo>
                    <a:pt x="986" y="625"/>
                    <a:pt x="986" y="625"/>
                    <a:pt x="1051" y="625"/>
                  </a:cubicBezTo>
                  <a:close/>
                  <a:moveTo>
                    <a:pt x="5851" y="747"/>
                  </a:moveTo>
                  <a:cubicBezTo>
                    <a:pt x="5851" y="804"/>
                    <a:pt x="5851" y="869"/>
                    <a:pt x="5810" y="869"/>
                  </a:cubicBezTo>
                  <a:lnTo>
                    <a:pt x="5778" y="869"/>
                  </a:lnTo>
                  <a:cubicBezTo>
                    <a:pt x="5786" y="828"/>
                    <a:pt x="5794" y="787"/>
                    <a:pt x="5810" y="747"/>
                  </a:cubicBezTo>
                  <a:close/>
                  <a:moveTo>
                    <a:pt x="15540" y="755"/>
                  </a:moveTo>
                  <a:cubicBezTo>
                    <a:pt x="15605" y="755"/>
                    <a:pt x="15605" y="755"/>
                    <a:pt x="15605" y="812"/>
                  </a:cubicBezTo>
                  <a:cubicBezTo>
                    <a:pt x="15605" y="877"/>
                    <a:pt x="15540" y="877"/>
                    <a:pt x="15507" y="877"/>
                  </a:cubicBezTo>
                  <a:cubicBezTo>
                    <a:pt x="15475" y="812"/>
                    <a:pt x="15507" y="755"/>
                    <a:pt x="15540" y="755"/>
                  </a:cubicBezTo>
                  <a:close/>
                  <a:moveTo>
                    <a:pt x="20969" y="851"/>
                  </a:moveTo>
                  <a:cubicBezTo>
                    <a:pt x="20966" y="851"/>
                    <a:pt x="20958" y="858"/>
                    <a:pt x="20948" y="877"/>
                  </a:cubicBezTo>
                  <a:cubicBezTo>
                    <a:pt x="20969" y="877"/>
                    <a:pt x="20976" y="851"/>
                    <a:pt x="20969" y="851"/>
                  </a:cubicBezTo>
                  <a:close/>
                  <a:moveTo>
                    <a:pt x="7651" y="771"/>
                  </a:moveTo>
                  <a:cubicBezTo>
                    <a:pt x="7683" y="771"/>
                    <a:pt x="7716" y="771"/>
                    <a:pt x="7716" y="828"/>
                  </a:cubicBezTo>
                  <a:cubicBezTo>
                    <a:pt x="7716" y="828"/>
                    <a:pt x="7716" y="893"/>
                    <a:pt x="7683" y="893"/>
                  </a:cubicBezTo>
                  <a:cubicBezTo>
                    <a:pt x="7651" y="893"/>
                    <a:pt x="7618" y="828"/>
                    <a:pt x="7618" y="828"/>
                  </a:cubicBezTo>
                  <a:cubicBezTo>
                    <a:pt x="7618" y="771"/>
                    <a:pt x="7651" y="771"/>
                    <a:pt x="7651" y="771"/>
                  </a:cubicBezTo>
                  <a:close/>
                  <a:moveTo>
                    <a:pt x="4824" y="652"/>
                  </a:moveTo>
                  <a:cubicBezTo>
                    <a:pt x="4829" y="652"/>
                    <a:pt x="4829" y="680"/>
                    <a:pt x="4829" y="731"/>
                  </a:cubicBezTo>
                  <a:cubicBezTo>
                    <a:pt x="4837" y="804"/>
                    <a:pt x="4813" y="869"/>
                    <a:pt x="4756" y="909"/>
                  </a:cubicBezTo>
                  <a:lnTo>
                    <a:pt x="4691" y="909"/>
                  </a:lnTo>
                  <a:lnTo>
                    <a:pt x="4764" y="796"/>
                  </a:lnTo>
                  <a:cubicBezTo>
                    <a:pt x="4801" y="696"/>
                    <a:pt x="4817" y="652"/>
                    <a:pt x="4824" y="652"/>
                  </a:cubicBezTo>
                  <a:close/>
                  <a:moveTo>
                    <a:pt x="11356" y="820"/>
                  </a:moveTo>
                  <a:cubicBezTo>
                    <a:pt x="11356" y="877"/>
                    <a:pt x="11356" y="941"/>
                    <a:pt x="11324" y="941"/>
                  </a:cubicBezTo>
                  <a:lnTo>
                    <a:pt x="11291" y="877"/>
                  </a:lnTo>
                  <a:lnTo>
                    <a:pt x="11324" y="820"/>
                  </a:lnTo>
                  <a:close/>
                  <a:moveTo>
                    <a:pt x="3029" y="828"/>
                  </a:moveTo>
                  <a:cubicBezTo>
                    <a:pt x="3062" y="828"/>
                    <a:pt x="3062" y="893"/>
                    <a:pt x="2989" y="950"/>
                  </a:cubicBezTo>
                  <a:lnTo>
                    <a:pt x="2924" y="950"/>
                  </a:lnTo>
                  <a:cubicBezTo>
                    <a:pt x="2932" y="893"/>
                    <a:pt x="2973" y="844"/>
                    <a:pt x="3029" y="828"/>
                  </a:cubicBezTo>
                  <a:close/>
                  <a:moveTo>
                    <a:pt x="12143" y="771"/>
                  </a:moveTo>
                  <a:cubicBezTo>
                    <a:pt x="12175" y="771"/>
                    <a:pt x="12175" y="771"/>
                    <a:pt x="12175" y="828"/>
                  </a:cubicBezTo>
                  <a:cubicBezTo>
                    <a:pt x="12167" y="869"/>
                    <a:pt x="12159" y="909"/>
                    <a:pt x="12134" y="950"/>
                  </a:cubicBezTo>
                  <a:cubicBezTo>
                    <a:pt x="12102" y="950"/>
                    <a:pt x="12143" y="828"/>
                    <a:pt x="12143" y="771"/>
                  </a:cubicBezTo>
                  <a:close/>
                  <a:moveTo>
                    <a:pt x="6524" y="933"/>
                  </a:moveTo>
                  <a:lnTo>
                    <a:pt x="6524" y="998"/>
                  </a:lnTo>
                  <a:cubicBezTo>
                    <a:pt x="6502" y="998"/>
                    <a:pt x="6481" y="1023"/>
                    <a:pt x="6469" y="1023"/>
                  </a:cubicBezTo>
                  <a:cubicBezTo>
                    <a:pt x="6463" y="1023"/>
                    <a:pt x="6459" y="1017"/>
                    <a:pt x="6459" y="998"/>
                  </a:cubicBezTo>
                  <a:cubicBezTo>
                    <a:pt x="6427" y="998"/>
                    <a:pt x="6491" y="933"/>
                    <a:pt x="6524" y="933"/>
                  </a:cubicBezTo>
                  <a:close/>
                  <a:moveTo>
                    <a:pt x="20607" y="1053"/>
                  </a:moveTo>
                  <a:lnTo>
                    <a:pt x="20607" y="1053"/>
                  </a:lnTo>
                  <a:cubicBezTo>
                    <a:pt x="20607" y="1054"/>
                    <a:pt x="20607" y="1054"/>
                    <a:pt x="20607" y="1055"/>
                  </a:cubicBezTo>
                  <a:cubicBezTo>
                    <a:pt x="20607" y="1055"/>
                    <a:pt x="20607" y="1055"/>
                    <a:pt x="20607" y="1055"/>
                  </a:cubicBezTo>
                  <a:lnTo>
                    <a:pt x="20607" y="1055"/>
                  </a:lnTo>
                  <a:cubicBezTo>
                    <a:pt x="20607" y="1055"/>
                    <a:pt x="20607" y="1054"/>
                    <a:pt x="20607" y="1053"/>
                  </a:cubicBezTo>
                  <a:close/>
                  <a:moveTo>
                    <a:pt x="3178" y="926"/>
                  </a:moveTo>
                  <a:cubicBezTo>
                    <a:pt x="3143" y="926"/>
                    <a:pt x="3127" y="966"/>
                    <a:pt x="3127" y="1006"/>
                  </a:cubicBezTo>
                  <a:lnTo>
                    <a:pt x="3127" y="1014"/>
                  </a:lnTo>
                  <a:cubicBezTo>
                    <a:pt x="3127" y="1071"/>
                    <a:pt x="3159" y="1071"/>
                    <a:pt x="3232" y="1071"/>
                  </a:cubicBezTo>
                  <a:cubicBezTo>
                    <a:pt x="3265" y="1071"/>
                    <a:pt x="3297" y="1014"/>
                    <a:pt x="3297" y="1014"/>
                  </a:cubicBezTo>
                  <a:cubicBezTo>
                    <a:pt x="3297" y="950"/>
                    <a:pt x="3265" y="950"/>
                    <a:pt x="3232" y="950"/>
                  </a:cubicBezTo>
                  <a:cubicBezTo>
                    <a:pt x="3211" y="933"/>
                    <a:pt x="3193" y="926"/>
                    <a:pt x="3178" y="926"/>
                  </a:cubicBezTo>
                  <a:close/>
                  <a:moveTo>
                    <a:pt x="20607" y="1055"/>
                  </a:moveTo>
                  <a:cubicBezTo>
                    <a:pt x="20610" y="1081"/>
                    <a:pt x="20616" y="1092"/>
                    <a:pt x="20618" y="1092"/>
                  </a:cubicBezTo>
                  <a:cubicBezTo>
                    <a:pt x="20621" y="1092"/>
                    <a:pt x="20620" y="1079"/>
                    <a:pt x="20607" y="1055"/>
                  </a:cubicBezTo>
                  <a:close/>
                  <a:moveTo>
                    <a:pt x="8637" y="151"/>
                  </a:moveTo>
                  <a:cubicBezTo>
                    <a:pt x="8624" y="151"/>
                    <a:pt x="8621" y="180"/>
                    <a:pt x="8640" y="252"/>
                  </a:cubicBezTo>
                  <a:cubicBezTo>
                    <a:pt x="8640" y="366"/>
                    <a:pt x="8640" y="366"/>
                    <a:pt x="8567" y="366"/>
                  </a:cubicBezTo>
                  <a:cubicBezTo>
                    <a:pt x="8535" y="366"/>
                    <a:pt x="8502" y="366"/>
                    <a:pt x="8502" y="309"/>
                  </a:cubicBezTo>
                  <a:cubicBezTo>
                    <a:pt x="8502" y="244"/>
                    <a:pt x="8502" y="244"/>
                    <a:pt x="8437" y="244"/>
                  </a:cubicBezTo>
                  <a:cubicBezTo>
                    <a:pt x="8332" y="244"/>
                    <a:pt x="8235" y="423"/>
                    <a:pt x="8194" y="544"/>
                  </a:cubicBezTo>
                  <a:cubicBezTo>
                    <a:pt x="8194" y="601"/>
                    <a:pt x="8194" y="629"/>
                    <a:pt x="8190" y="629"/>
                  </a:cubicBezTo>
                  <a:cubicBezTo>
                    <a:pt x="8186" y="629"/>
                    <a:pt x="8178" y="601"/>
                    <a:pt x="8162" y="544"/>
                  </a:cubicBezTo>
                  <a:cubicBezTo>
                    <a:pt x="8162" y="479"/>
                    <a:pt x="8129" y="479"/>
                    <a:pt x="8097" y="479"/>
                  </a:cubicBezTo>
                  <a:cubicBezTo>
                    <a:pt x="8097" y="501"/>
                    <a:pt x="8093" y="508"/>
                    <a:pt x="8090" y="508"/>
                  </a:cubicBezTo>
                  <a:cubicBezTo>
                    <a:pt x="8082" y="508"/>
                    <a:pt x="8075" y="479"/>
                    <a:pt x="8097" y="479"/>
                  </a:cubicBezTo>
                  <a:cubicBezTo>
                    <a:pt x="8097" y="423"/>
                    <a:pt x="8129" y="423"/>
                    <a:pt x="8162" y="423"/>
                  </a:cubicBezTo>
                  <a:lnTo>
                    <a:pt x="8162" y="366"/>
                  </a:lnTo>
                  <a:cubicBezTo>
                    <a:pt x="8145" y="304"/>
                    <a:pt x="8129" y="274"/>
                    <a:pt x="8112" y="274"/>
                  </a:cubicBezTo>
                  <a:cubicBezTo>
                    <a:pt x="8096" y="274"/>
                    <a:pt x="8080" y="302"/>
                    <a:pt x="8064" y="358"/>
                  </a:cubicBezTo>
                  <a:cubicBezTo>
                    <a:pt x="8044" y="390"/>
                    <a:pt x="8034" y="406"/>
                    <a:pt x="8025" y="406"/>
                  </a:cubicBezTo>
                  <a:cubicBezTo>
                    <a:pt x="8016" y="406"/>
                    <a:pt x="8008" y="390"/>
                    <a:pt x="7991" y="358"/>
                  </a:cubicBezTo>
                  <a:cubicBezTo>
                    <a:pt x="7969" y="318"/>
                    <a:pt x="7946" y="274"/>
                    <a:pt x="7934" y="274"/>
                  </a:cubicBezTo>
                  <a:cubicBezTo>
                    <a:pt x="7929" y="274"/>
                    <a:pt x="7926" y="282"/>
                    <a:pt x="7926" y="301"/>
                  </a:cubicBezTo>
                  <a:cubicBezTo>
                    <a:pt x="7886" y="301"/>
                    <a:pt x="7845" y="277"/>
                    <a:pt x="7821" y="236"/>
                  </a:cubicBezTo>
                  <a:cubicBezTo>
                    <a:pt x="7756" y="236"/>
                    <a:pt x="7724" y="236"/>
                    <a:pt x="7724" y="301"/>
                  </a:cubicBezTo>
                  <a:cubicBezTo>
                    <a:pt x="7724" y="358"/>
                    <a:pt x="7683" y="358"/>
                    <a:pt x="7651" y="358"/>
                  </a:cubicBezTo>
                  <a:cubicBezTo>
                    <a:pt x="7618" y="358"/>
                    <a:pt x="7586" y="358"/>
                    <a:pt x="7586" y="414"/>
                  </a:cubicBezTo>
                  <a:cubicBezTo>
                    <a:pt x="7594" y="479"/>
                    <a:pt x="7545" y="528"/>
                    <a:pt x="7481" y="536"/>
                  </a:cubicBezTo>
                  <a:cubicBezTo>
                    <a:pt x="7454" y="559"/>
                    <a:pt x="7439" y="573"/>
                    <a:pt x="7427" y="573"/>
                  </a:cubicBezTo>
                  <a:cubicBezTo>
                    <a:pt x="7410" y="573"/>
                    <a:pt x="7403" y="544"/>
                    <a:pt x="7383" y="471"/>
                  </a:cubicBezTo>
                  <a:cubicBezTo>
                    <a:pt x="7383" y="414"/>
                    <a:pt x="7351" y="414"/>
                    <a:pt x="7310" y="414"/>
                  </a:cubicBezTo>
                  <a:cubicBezTo>
                    <a:pt x="7310" y="414"/>
                    <a:pt x="7278" y="414"/>
                    <a:pt x="7245" y="350"/>
                  </a:cubicBezTo>
                  <a:cubicBezTo>
                    <a:pt x="7236" y="333"/>
                    <a:pt x="7229" y="326"/>
                    <a:pt x="7224" y="326"/>
                  </a:cubicBezTo>
                  <a:cubicBezTo>
                    <a:pt x="7213" y="326"/>
                    <a:pt x="7213" y="366"/>
                    <a:pt x="7213" y="406"/>
                  </a:cubicBezTo>
                  <a:lnTo>
                    <a:pt x="7213" y="528"/>
                  </a:lnTo>
                  <a:cubicBezTo>
                    <a:pt x="7181" y="528"/>
                    <a:pt x="7140" y="406"/>
                    <a:pt x="7140" y="350"/>
                  </a:cubicBezTo>
                  <a:cubicBezTo>
                    <a:pt x="7124" y="289"/>
                    <a:pt x="7116" y="258"/>
                    <a:pt x="7112" y="258"/>
                  </a:cubicBezTo>
                  <a:cubicBezTo>
                    <a:pt x="7108" y="258"/>
                    <a:pt x="7108" y="289"/>
                    <a:pt x="7108" y="350"/>
                  </a:cubicBezTo>
                  <a:cubicBezTo>
                    <a:pt x="7108" y="390"/>
                    <a:pt x="7092" y="433"/>
                    <a:pt x="7059" y="433"/>
                  </a:cubicBezTo>
                  <a:cubicBezTo>
                    <a:pt x="7046" y="433"/>
                    <a:pt x="7030" y="426"/>
                    <a:pt x="7010" y="406"/>
                  </a:cubicBezTo>
                  <a:cubicBezTo>
                    <a:pt x="6937" y="406"/>
                    <a:pt x="6872" y="406"/>
                    <a:pt x="6872" y="350"/>
                  </a:cubicBezTo>
                  <a:cubicBezTo>
                    <a:pt x="6861" y="326"/>
                    <a:pt x="6848" y="319"/>
                    <a:pt x="6836" y="319"/>
                  </a:cubicBezTo>
                  <a:cubicBezTo>
                    <a:pt x="6816" y="319"/>
                    <a:pt x="6800" y="342"/>
                    <a:pt x="6800" y="342"/>
                  </a:cubicBezTo>
                  <a:cubicBezTo>
                    <a:pt x="6783" y="374"/>
                    <a:pt x="6767" y="390"/>
                    <a:pt x="6743" y="390"/>
                  </a:cubicBezTo>
                  <a:cubicBezTo>
                    <a:pt x="6718" y="390"/>
                    <a:pt x="6686" y="374"/>
                    <a:pt x="6637" y="342"/>
                  </a:cubicBezTo>
                  <a:cubicBezTo>
                    <a:pt x="6552" y="281"/>
                    <a:pt x="6510" y="250"/>
                    <a:pt x="6488" y="250"/>
                  </a:cubicBezTo>
                  <a:cubicBezTo>
                    <a:pt x="6467" y="250"/>
                    <a:pt x="6467" y="281"/>
                    <a:pt x="6467" y="342"/>
                  </a:cubicBezTo>
                  <a:cubicBezTo>
                    <a:pt x="6467" y="375"/>
                    <a:pt x="6464" y="410"/>
                    <a:pt x="6456" y="410"/>
                  </a:cubicBezTo>
                  <a:cubicBezTo>
                    <a:pt x="6449" y="410"/>
                    <a:pt x="6440" y="392"/>
                    <a:pt x="6427" y="342"/>
                  </a:cubicBezTo>
                  <a:cubicBezTo>
                    <a:pt x="6417" y="322"/>
                    <a:pt x="6407" y="314"/>
                    <a:pt x="6397" y="314"/>
                  </a:cubicBezTo>
                  <a:cubicBezTo>
                    <a:pt x="6372" y="314"/>
                    <a:pt x="6342" y="358"/>
                    <a:pt x="6297" y="398"/>
                  </a:cubicBezTo>
                  <a:cubicBezTo>
                    <a:pt x="6264" y="471"/>
                    <a:pt x="6256" y="560"/>
                    <a:pt x="6256" y="642"/>
                  </a:cubicBezTo>
                  <a:cubicBezTo>
                    <a:pt x="6256" y="708"/>
                    <a:pt x="6256" y="736"/>
                    <a:pt x="6243" y="736"/>
                  </a:cubicBezTo>
                  <a:cubicBezTo>
                    <a:pt x="6234" y="736"/>
                    <a:pt x="6218" y="722"/>
                    <a:pt x="6191" y="698"/>
                  </a:cubicBezTo>
                  <a:cubicBezTo>
                    <a:pt x="6159" y="698"/>
                    <a:pt x="6118" y="633"/>
                    <a:pt x="6118" y="577"/>
                  </a:cubicBezTo>
                  <a:cubicBezTo>
                    <a:pt x="6127" y="520"/>
                    <a:pt x="6159" y="520"/>
                    <a:pt x="6159" y="520"/>
                  </a:cubicBezTo>
                  <a:lnTo>
                    <a:pt x="6191" y="520"/>
                  </a:lnTo>
                  <a:cubicBezTo>
                    <a:pt x="6191" y="455"/>
                    <a:pt x="6191" y="398"/>
                    <a:pt x="6127" y="398"/>
                  </a:cubicBezTo>
                  <a:cubicBezTo>
                    <a:pt x="6106" y="366"/>
                    <a:pt x="6088" y="350"/>
                    <a:pt x="6075" y="350"/>
                  </a:cubicBezTo>
                  <a:cubicBezTo>
                    <a:pt x="6062" y="350"/>
                    <a:pt x="6054" y="366"/>
                    <a:pt x="6054" y="398"/>
                  </a:cubicBezTo>
                  <a:cubicBezTo>
                    <a:pt x="6021" y="333"/>
                    <a:pt x="5956" y="333"/>
                    <a:pt x="5883" y="333"/>
                  </a:cubicBezTo>
                  <a:cubicBezTo>
                    <a:pt x="5818" y="333"/>
                    <a:pt x="5713" y="333"/>
                    <a:pt x="5681" y="269"/>
                  </a:cubicBezTo>
                  <a:cubicBezTo>
                    <a:pt x="5616" y="269"/>
                    <a:pt x="5583" y="269"/>
                    <a:pt x="5583" y="325"/>
                  </a:cubicBezTo>
                  <a:cubicBezTo>
                    <a:pt x="5583" y="398"/>
                    <a:pt x="5569" y="427"/>
                    <a:pt x="5557" y="427"/>
                  </a:cubicBezTo>
                  <a:cubicBezTo>
                    <a:pt x="5549" y="427"/>
                    <a:pt x="5543" y="413"/>
                    <a:pt x="5543" y="390"/>
                  </a:cubicBezTo>
                  <a:cubicBezTo>
                    <a:pt x="5523" y="314"/>
                    <a:pt x="5344" y="260"/>
                    <a:pt x="5203" y="260"/>
                  </a:cubicBezTo>
                  <a:cubicBezTo>
                    <a:pt x="5118" y="260"/>
                    <a:pt x="5047" y="280"/>
                    <a:pt x="5032" y="325"/>
                  </a:cubicBezTo>
                  <a:lnTo>
                    <a:pt x="4967" y="317"/>
                  </a:lnTo>
                  <a:cubicBezTo>
                    <a:pt x="4935" y="289"/>
                    <a:pt x="4868" y="275"/>
                    <a:pt x="4804" y="275"/>
                  </a:cubicBezTo>
                  <a:cubicBezTo>
                    <a:pt x="4740" y="275"/>
                    <a:pt x="4679" y="289"/>
                    <a:pt x="4659" y="317"/>
                  </a:cubicBezTo>
                  <a:lnTo>
                    <a:pt x="4562" y="309"/>
                  </a:lnTo>
                  <a:cubicBezTo>
                    <a:pt x="4525" y="281"/>
                    <a:pt x="4499" y="267"/>
                    <a:pt x="4478" y="267"/>
                  </a:cubicBezTo>
                  <a:cubicBezTo>
                    <a:pt x="4456" y="267"/>
                    <a:pt x="4440" y="281"/>
                    <a:pt x="4424" y="309"/>
                  </a:cubicBezTo>
                  <a:cubicBezTo>
                    <a:pt x="4402" y="340"/>
                    <a:pt x="4392" y="374"/>
                    <a:pt x="4388" y="387"/>
                  </a:cubicBezTo>
                  <a:lnTo>
                    <a:pt x="4388" y="387"/>
                  </a:lnTo>
                  <a:cubicBezTo>
                    <a:pt x="4389" y="383"/>
                    <a:pt x="4390" y="376"/>
                    <a:pt x="4392" y="366"/>
                  </a:cubicBezTo>
                  <a:cubicBezTo>
                    <a:pt x="4392" y="309"/>
                    <a:pt x="4319" y="309"/>
                    <a:pt x="4181" y="309"/>
                  </a:cubicBezTo>
                  <a:cubicBezTo>
                    <a:pt x="4147" y="307"/>
                    <a:pt x="4122" y="305"/>
                    <a:pt x="4104" y="305"/>
                  </a:cubicBezTo>
                  <a:cubicBezTo>
                    <a:pt x="4053" y="305"/>
                    <a:pt x="4059" y="318"/>
                    <a:pt x="4083" y="366"/>
                  </a:cubicBezTo>
                  <a:cubicBezTo>
                    <a:pt x="4044" y="382"/>
                    <a:pt x="4015" y="389"/>
                    <a:pt x="3995" y="389"/>
                  </a:cubicBezTo>
                  <a:cubicBezTo>
                    <a:pt x="3946" y="389"/>
                    <a:pt x="3946" y="347"/>
                    <a:pt x="3946" y="301"/>
                  </a:cubicBezTo>
                  <a:cubicBezTo>
                    <a:pt x="3960" y="250"/>
                    <a:pt x="3955" y="220"/>
                    <a:pt x="3942" y="220"/>
                  </a:cubicBezTo>
                  <a:cubicBezTo>
                    <a:pt x="3926" y="220"/>
                    <a:pt x="3898" y="264"/>
                    <a:pt x="3881" y="366"/>
                  </a:cubicBezTo>
                  <a:cubicBezTo>
                    <a:pt x="3857" y="432"/>
                    <a:pt x="3825" y="460"/>
                    <a:pt x="3802" y="460"/>
                  </a:cubicBezTo>
                  <a:cubicBezTo>
                    <a:pt x="3786" y="460"/>
                    <a:pt x="3775" y="446"/>
                    <a:pt x="3775" y="423"/>
                  </a:cubicBezTo>
                  <a:cubicBezTo>
                    <a:pt x="3775" y="375"/>
                    <a:pt x="3793" y="362"/>
                    <a:pt x="3815" y="362"/>
                  </a:cubicBezTo>
                  <a:cubicBezTo>
                    <a:pt x="3823" y="362"/>
                    <a:pt x="3832" y="364"/>
                    <a:pt x="3840" y="366"/>
                  </a:cubicBezTo>
                  <a:lnTo>
                    <a:pt x="3840" y="244"/>
                  </a:lnTo>
                  <a:cubicBezTo>
                    <a:pt x="3808" y="244"/>
                    <a:pt x="3808" y="244"/>
                    <a:pt x="3775" y="301"/>
                  </a:cubicBezTo>
                  <a:cubicBezTo>
                    <a:pt x="3775" y="301"/>
                    <a:pt x="3743" y="301"/>
                    <a:pt x="3710" y="358"/>
                  </a:cubicBezTo>
                  <a:cubicBezTo>
                    <a:pt x="3670" y="414"/>
                    <a:pt x="3670" y="487"/>
                    <a:pt x="3702" y="536"/>
                  </a:cubicBezTo>
                  <a:cubicBezTo>
                    <a:pt x="3743" y="601"/>
                    <a:pt x="3702" y="601"/>
                    <a:pt x="3670" y="601"/>
                  </a:cubicBezTo>
                  <a:cubicBezTo>
                    <a:pt x="3613" y="560"/>
                    <a:pt x="3597" y="479"/>
                    <a:pt x="3637" y="423"/>
                  </a:cubicBezTo>
                  <a:cubicBezTo>
                    <a:pt x="3670" y="423"/>
                    <a:pt x="3670" y="358"/>
                    <a:pt x="3670" y="301"/>
                  </a:cubicBezTo>
                  <a:cubicBezTo>
                    <a:pt x="3670" y="289"/>
                    <a:pt x="3664" y="283"/>
                    <a:pt x="3653" y="283"/>
                  </a:cubicBezTo>
                  <a:cubicBezTo>
                    <a:pt x="3609" y="283"/>
                    <a:pt x="3493" y="381"/>
                    <a:pt x="3467" y="479"/>
                  </a:cubicBezTo>
                  <a:lnTo>
                    <a:pt x="3467" y="414"/>
                  </a:lnTo>
                  <a:cubicBezTo>
                    <a:pt x="3467" y="358"/>
                    <a:pt x="3402" y="358"/>
                    <a:pt x="3329" y="358"/>
                  </a:cubicBezTo>
                  <a:cubicBezTo>
                    <a:pt x="3265" y="358"/>
                    <a:pt x="3232" y="358"/>
                    <a:pt x="3232" y="414"/>
                  </a:cubicBezTo>
                  <a:cubicBezTo>
                    <a:pt x="3232" y="471"/>
                    <a:pt x="3232" y="536"/>
                    <a:pt x="3200" y="536"/>
                  </a:cubicBezTo>
                  <a:cubicBezTo>
                    <a:pt x="3232" y="536"/>
                    <a:pt x="3232" y="593"/>
                    <a:pt x="3232" y="650"/>
                  </a:cubicBezTo>
                  <a:cubicBezTo>
                    <a:pt x="3192" y="617"/>
                    <a:pt x="3159" y="577"/>
                    <a:pt x="3127" y="528"/>
                  </a:cubicBezTo>
                  <a:cubicBezTo>
                    <a:pt x="3086" y="423"/>
                    <a:pt x="2973" y="350"/>
                    <a:pt x="2859" y="350"/>
                  </a:cubicBezTo>
                  <a:cubicBezTo>
                    <a:pt x="2786" y="350"/>
                    <a:pt x="2689" y="350"/>
                    <a:pt x="2656" y="285"/>
                  </a:cubicBezTo>
                  <a:cubicBezTo>
                    <a:pt x="2583" y="285"/>
                    <a:pt x="2551" y="285"/>
                    <a:pt x="2551" y="342"/>
                  </a:cubicBezTo>
                  <a:lnTo>
                    <a:pt x="2486" y="342"/>
                  </a:lnTo>
                  <a:cubicBezTo>
                    <a:pt x="2466" y="313"/>
                    <a:pt x="2440" y="299"/>
                    <a:pt x="2418" y="299"/>
                  </a:cubicBezTo>
                  <a:cubicBezTo>
                    <a:pt x="2397" y="299"/>
                    <a:pt x="2381" y="313"/>
                    <a:pt x="2381" y="342"/>
                  </a:cubicBezTo>
                  <a:cubicBezTo>
                    <a:pt x="2370" y="360"/>
                    <a:pt x="2359" y="367"/>
                    <a:pt x="2348" y="367"/>
                  </a:cubicBezTo>
                  <a:cubicBezTo>
                    <a:pt x="2326" y="367"/>
                    <a:pt x="2302" y="342"/>
                    <a:pt x="2275" y="342"/>
                  </a:cubicBezTo>
                  <a:cubicBezTo>
                    <a:pt x="2246" y="287"/>
                    <a:pt x="2230" y="256"/>
                    <a:pt x="2224" y="256"/>
                  </a:cubicBezTo>
                  <a:cubicBezTo>
                    <a:pt x="2217" y="256"/>
                    <a:pt x="2225" y="301"/>
                    <a:pt x="2243" y="398"/>
                  </a:cubicBezTo>
                  <a:cubicBezTo>
                    <a:pt x="2251" y="455"/>
                    <a:pt x="2292" y="504"/>
                    <a:pt x="2348" y="520"/>
                  </a:cubicBezTo>
                  <a:lnTo>
                    <a:pt x="2446" y="520"/>
                  </a:lnTo>
                  <a:lnTo>
                    <a:pt x="2348" y="585"/>
                  </a:lnTo>
                  <a:cubicBezTo>
                    <a:pt x="2292" y="593"/>
                    <a:pt x="2251" y="642"/>
                    <a:pt x="2243" y="698"/>
                  </a:cubicBezTo>
                  <a:cubicBezTo>
                    <a:pt x="2243" y="698"/>
                    <a:pt x="2243" y="763"/>
                    <a:pt x="2211" y="763"/>
                  </a:cubicBezTo>
                  <a:cubicBezTo>
                    <a:pt x="2211" y="763"/>
                    <a:pt x="2211" y="698"/>
                    <a:pt x="2211" y="642"/>
                  </a:cubicBezTo>
                  <a:cubicBezTo>
                    <a:pt x="2235" y="585"/>
                    <a:pt x="2251" y="520"/>
                    <a:pt x="2243" y="463"/>
                  </a:cubicBezTo>
                  <a:cubicBezTo>
                    <a:pt x="2223" y="387"/>
                    <a:pt x="2174" y="333"/>
                    <a:pt x="2140" y="333"/>
                  </a:cubicBezTo>
                  <a:cubicBezTo>
                    <a:pt x="2120" y="333"/>
                    <a:pt x="2105" y="353"/>
                    <a:pt x="2105" y="398"/>
                  </a:cubicBezTo>
                  <a:cubicBezTo>
                    <a:pt x="2073" y="398"/>
                    <a:pt x="2073" y="398"/>
                    <a:pt x="2040" y="342"/>
                  </a:cubicBezTo>
                  <a:cubicBezTo>
                    <a:pt x="2040" y="314"/>
                    <a:pt x="2034" y="298"/>
                    <a:pt x="2025" y="298"/>
                  </a:cubicBezTo>
                  <a:cubicBezTo>
                    <a:pt x="2013" y="298"/>
                    <a:pt x="1994" y="328"/>
                    <a:pt x="1975" y="398"/>
                  </a:cubicBezTo>
                  <a:cubicBezTo>
                    <a:pt x="1955" y="458"/>
                    <a:pt x="1938" y="486"/>
                    <a:pt x="1921" y="486"/>
                  </a:cubicBezTo>
                  <a:cubicBezTo>
                    <a:pt x="1903" y="486"/>
                    <a:pt x="1886" y="456"/>
                    <a:pt x="1870" y="398"/>
                  </a:cubicBezTo>
                  <a:cubicBezTo>
                    <a:pt x="1831" y="326"/>
                    <a:pt x="1767" y="297"/>
                    <a:pt x="1721" y="297"/>
                  </a:cubicBezTo>
                  <a:cubicBezTo>
                    <a:pt x="1690" y="297"/>
                    <a:pt x="1667" y="310"/>
                    <a:pt x="1667" y="333"/>
                  </a:cubicBezTo>
                  <a:cubicBezTo>
                    <a:pt x="1667" y="404"/>
                    <a:pt x="1632" y="433"/>
                    <a:pt x="1596" y="433"/>
                  </a:cubicBezTo>
                  <a:cubicBezTo>
                    <a:pt x="1570" y="433"/>
                    <a:pt x="1543" y="418"/>
                    <a:pt x="1529" y="390"/>
                  </a:cubicBezTo>
                  <a:cubicBezTo>
                    <a:pt x="1513" y="362"/>
                    <a:pt x="1497" y="348"/>
                    <a:pt x="1481" y="348"/>
                  </a:cubicBezTo>
                  <a:cubicBezTo>
                    <a:pt x="1465" y="348"/>
                    <a:pt x="1448" y="362"/>
                    <a:pt x="1432" y="390"/>
                  </a:cubicBezTo>
                  <a:cubicBezTo>
                    <a:pt x="1432" y="349"/>
                    <a:pt x="1411" y="303"/>
                    <a:pt x="1387" y="303"/>
                  </a:cubicBezTo>
                  <a:cubicBezTo>
                    <a:pt x="1378" y="303"/>
                    <a:pt x="1368" y="310"/>
                    <a:pt x="1359" y="325"/>
                  </a:cubicBezTo>
                  <a:cubicBezTo>
                    <a:pt x="1359" y="325"/>
                    <a:pt x="1327" y="325"/>
                    <a:pt x="1359" y="390"/>
                  </a:cubicBezTo>
                  <a:lnTo>
                    <a:pt x="1294" y="504"/>
                  </a:lnTo>
                  <a:cubicBezTo>
                    <a:pt x="1327" y="504"/>
                    <a:pt x="1327" y="569"/>
                    <a:pt x="1327" y="625"/>
                  </a:cubicBezTo>
                  <a:cubicBezTo>
                    <a:pt x="1327" y="642"/>
                    <a:pt x="1318" y="650"/>
                    <a:pt x="1304" y="650"/>
                  </a:cubicBezTo>
                  <a:cubicBezTo>
                    <a:pt x="1261" y="650"/>
                    <a:pt x="1172" y="580"/>
                    <a:pt x="1124" y="447"/>
                  </a:cubicBezTo>
                  <a:lnTo>
                    <a:pt x="1051" y="325"/>
                  </a:lnTo>
                  <a:lnTo>
                    <a:pt x="1051" y="447"/>
                  </a:lnTo>
                  <a:cubicBezTo>
                    <a:pt x="1019" y="447"/>
                    <a:pt x="986" y="447"/>
                    <a:pt x="986" y="382"/>
                  </a:cubicBezTo>
                  <a:cubicBezTo>
                    <a:pt x="986" y="325"/>
                    <a:pt x="986" y="325"/>
                    <a:pt x="954" y="325"/>
                  </a:cubicBezTo>
                  <a:cubicBezTo>
                    <a:pt x="954" y="325"/>
                    <a:pt x="921" y="325"/>
                    <a:pt x="921" y="382"/>
                  </a:cubicBezTo>
                  <a:cubicBezTo>
                    <a:pt x="921" y="452"/>
                    <a:pt x="921" y="482"/>
                    <a:pt x="915" y="482"/>
                  </a:cubicBezTo>
                  <a:cubicBezTo>
                    <a:pt x="911" y="482"/>
                    <a:pt x="903" y="466"/>
                    <a:pt x="889" y="439"/>
                  </a:cubicBezTo>
                  <a:cubicBezTo>
                    <a:pt x="868" y="381"/>
                    <a:pt x="850" y="351"/>
                    <a:pt x="832" y="351"/>
                  </a:cubicBezTo>
                  <a:cubicBezTo>
                    <a:pt x="815" y="351"/>
                    <a:pt x="799" y="379"/>
                    <a:pt x="784" y="439"/>
                  </a:cubicBezTo>
                  <a:cubicBezTo>
                    <a:pt x="784" y="500"/>
                    <a:pt x="784" y="530"/>
                    <a:pt x="779" y="530"/>
                  </a:cubicBezTo>
                  <a:cubicBezTo>
                    <a:pt x="775" y="530"/>
                    <a:pt x="767" y="500"/>
                    <a:pt x="751" y="439"/>
                  </a:cubicBezTo>
                  <a:cubicBezTo>
                    <a:pt x="751" y="382"/>
                    <a:pt x="719" y="317"/>
                    <a:pt x="678" y="317"/>
                  </a:cubicBezTo>
                  <a:lnTo>
                    <a:pt x="678" y="382"/>
                  </a:lnTo>
                  <a:cubicBezTo>
                    <a:pt x="678" y="449"/>
                    <a:pt x="667" y="476"/>
                    <a:pt x="651" y="476"/>
                  </a:cubicBezTo>
                  <a:cubicBezTo>
                    <a:pt x="640" y="476"/>
                    <a:pt x="627" y="462"/>
                    <a:pt x="613" y="439"/>
                  </a:cubicBezTo>
                  <a:cubicBezTo>
                    <a:pt x="613" y="410"/>
                    <a:pt x="605" y="396"/>
                    <a:pt x="588" y="396"/>
                  </a:cubicBezTo>
                  <a:cubicBezTo>
                    <a:pt x="571" y="396"/>
                    <a:pt x="544" y="410"/>
                    <a:pt x="508" y="439"/>
                  </a:cubicBezTo>
                  <a:cubicBezTo>
                    <a:pt x="443" y="439"/>
                    <a:pt x="411" y="439"/>
                    <a:pt x="411" y="374"/>
                  </a:cubicBezTo>
                  <a:cubicBezTo>
                    <a:pt x="411" y="317"/>
                    <a:pt x="411" y="289"/>
                    <a:pt x="407" y="289"/>
                  </a:cubicBezTo>
                  <a:cubicBezTo>
                    <a:pt x="402" y="289"/>
                    <a:pt x="394" y="317"/>
                    <a:pt x="378" y="374"/>
                  </a:cubicBezTo>
                  <a:cubicBezTo>
                    <a:pt x="358" y="406"/>
                    <a:pt x="348" y="423"/>
                    <a:pt x="335" y="423"/>
                  </a:cubicBezTo>
                  <a:cubicBezTo>
                    <a:pt x="321" y="423"/>
                    <a:pt x="305" y="406"/>
                    <a:pt x="273" y="374"/>
                  </a:cubicBezTo>
                  <a:cubicBezTo>
                    <a:pt x="257" y="346"/>
                    <a:pt x="248" y="331"/>
                    <a:pt x="240" y="331"/>
                  </a:cubicBezTo>
                  <a:cubicBezTo>
                    <a:pt x="232" y="331"/>
                    <a:pt x="224" y="346"/>
                    <a:pt x="208" y="374"/>
                  </a:cubicBezTo>
                  <a:cubicBezTo>
                    <a:pt x="208" y="496"/>
                    <a:pt x="208" y="552"/>
                    <a:pt x="240" y="552"/>
                  </a:cubicBezTo>
                  <a:cubicBezTo>
                    <a:pt x="273" y="552"/>
                    <a:pt x="273" y="552"/>
                    <a:pt x="273" y="617"/>
                  </a:cubicBezTo>
                  <a:lnTo>
                    <a:pt x="208" y="617"/>
                  </a:lnTo>
                  <a:cubicBezTo>
                    <a:pt x="201" y="616"/>
                    <a:pt x="193" y="616"/>
                    <a:pt x="186" y="616"/>
                  </a:cubicBezTo>
                  <a:cubicBezTo>
                    <a:pt x="139" y="616"/>
                    <a:pt x="98" y="639"/>
                    <a:pt x="70" y="674"/>
                  </a:cubicBezTo>
                  <a:cubicBezTo>
                    <a:pt x="12" y="719"/>
                    <a:pt x="0" y="806"/>
                    <a:pt x="35" y="806"/>
                  </a:cubicBezTo>
                  <a:cubicBezTo>
                    <a:pt x="44" y="806"/>
                    <a:pt x="55" y="800"/>
                    <a:pt x="70" y="787"/>
                  </a:cubicBezTo>
                  <a:lnTo>
                    <a:pt x="102" y="852"/>
                  </a:lnTo>
                  <a:cubicBezTo>
                    <a:pt x="102" y="941"/>
                    <a:pt x="119" y="986"/>
                    <a:pt x="135" y="986"/>
                  </a:cubicBezTo>
                  <a:cubicBezTo>
                    <a:pt x="151" y="986"/>
                    <a:pt x="167" y="941"/>
                    <a:pt x="167" y="852"/>
                  </a:cubicBezTo>
                  <a:cubicBezTo>
                    <a:pt x="167" y="755"/>
                    <a:pt x="167" y="710"/>
                    <a:pt x="174" y="710"/>
                  </a:cubicBezTo>
                  <a:cubicBezTo>
                    <a:pt x="180" y="710"/>
                    <a:pt x="190" y="741"/>
                    <a:pt x="208" y="796"/>
                  </a:cubicBezTo>
                  <a:cubicBezTo>
                    <a:pt x="200" y="909"/>
                    <a:pt x="240" y="909"/>
                    <a:pt x="273" y="917"/>
                  </a:cubicBezTo>
                  <a:cubicBezTo>
                    <a:pt x="305" y="917"/>
                    <a:pt x="305" y="917"/>
                    <a:pt x="305" y="974"/>
                  </a:cubicBezTo>
                  <a:cubicBezTo>
                    <a:pt x="305" y="1031"/>
                    <a:pt x="338" y="1096"/>
                    <a:pt x="370" y="1096"/>
                  </a:cubicBezTo>
                  <a:cubicBezTo>
                    <a:pt x="411" y="1096"/>
                    <a:pt x="411" y="1096"/>
                    <a:pt x="411" y="1039"/>
                  </a:cubicBezTo>
                  <a:cubicBezTo>
                    <a:pt x="393" y="1011"/>
                    <a:pt x="397" y="996"/>
                    <a:pt x="408" y="996"/>
                  </a:cubicBezTo>
                  <a:cubicBezTo>
                    <a:pt x="424" y="996"/>
                    <a:pt x="457" y="1025"/>
                    <a:pt x="475" y="1096"/>
                  </a:cubicBezTo>
                  <a:cubicBezTo>
                    <a:pt x="489" y="1123"/>
                    <a:pt x="497" y="1139"/>
                    <a:pt x="502" y="1139"/>
                  </a:cubicBezTo>
                  <a:cubicBezTo>
                    <a:pt x="508" y="1139"/>
                    <a:pt x="508" y="1109"/>
                    <a:pt x="508" y="1039"/>
                  </a:cubicBezTo>
                  <a:cubicBezTo>
                    <a:pt x="508" y="978"/>
                    <a:pt x="526" y="948"/>
                    <a:pt x="548" y="948"/>
                  </a:cubicBezTo>
                  <a:cubicBezTo>
                    <a:pt x="571" y="948"/>
                    <a:pt x="597" y="978"/>
                    <a:pt x="613" y="1039"/>
                  </a:cubicBezTo>
                  <a:lnTo>
                    <a:pt x="678" y="1039"/>
                  </a:lnTo>
                  <a:cubicBezTo>
                    <a:pt x="711" y="1039"/>
                    <a:pt x="711" y="982"/>
                    <a:pt x="711" y="917"/>
                  </a:cubicBezTo>
                  <a:cubicBezTo>
                    <a:pt x="711" y="851"/>
                    <a:pt x="711" y="823"/>
                    <a:pt x="719" y="823"/>
                  </a:cubicBezTo>
                  <a:cubicBezTo>
                    <a:pt x="724" y="823"/>
                    <a:pt x="734" y="837"/>
                    <a:pt x="751" y="860"/>
                  </a:cubicBezTo>
                  <a:cubicBezTo>
                    <a:pt x="767" y="893"/>
                    <a:pt x="784" y="941"/>
                    <a:pt x="784" y="982"/>
                  </a:cubicBezTo>
                  <a:cubicBezTo>
                    <a:pt x="784" y="1039"/>
                    <a:pt x="816" y="1039"/>
                    <a:pt x="848" y="1039"/>
                  </a:cubicBezTo>
                  <a:cubicBezTo>
                    <a:pt x="881" y="1039"/>
                    <a:pt x="954" y="1039"/>
                    <a:pt x="954" y="982"/>
                  </a:cubicBezTo>
                  <a:lnTo>
                    <a:pt x="954" y="1039"/>
                  </a:lnTo>
                  <a:cubicBezTo>
                    <a:pt x="975" y="1039"/>
                    <a:pt x="983" y="1068"/>
                    <a:pt x="985" y="1068"/>
                  </a:cubicBezTo>
                  <a:cubicBezTo>
                    <a:pt x="986" y="1068"/>
                    <a:pt x="986" y="1060"/>
                    <a:pt x="986" y="1039"/>
                  </a:cubicBezTo>
                  <a:cubicBezTo>
                    <a:pt x="986" y="1039"/>
                    <a:pt x="1019" y="1039"/>
                    <a:pt x="1084" y="1104"/>
                  </a:cubicBezTo>
                  <a:cubicBezTo>
                    <a:pt x="1097" y="1114"/>
                    <a:pt x="1111" y="1119"/>
                    <a:pt x="1125" y="1119"/>
                  </a:cubicBezTo>
                  <a:cubicBezTo>
                    <a:pt x="1186" y="1119"/>
                    <a:pt x="1236" y="1025"/>
                    <a:pt x="1157" y="925"/>
                  </a:cubicBezTo>
                  <a:lnTo>
                    <a:pt x="1189" y="925"/>
                  </a:lnTo>
                  <a:cubicBezTo>
                    <a:pt x="1221" y="925"/>
                    <a:pt x="1221" y="869"/>
                    <a:pt x="1221" y="869"/>
                  </a:cubicBezTo>
                  <a:cubicBezTo>
                    <a:pt x="1221" y="804"/>
                    <a:pt x="1262" y="804"/>
                    <a:pt x="1294" y="804"/>
                  </a:cubicBezTo>
                  <a:lnTo>
                    <a:pt x="1294" y="925"/>
                  </a:lnTo>
                  <a:cubicBezTo>
                    <a:pt x="1270" y="1030"/>
                    <a:pt x="1286" y="1096"/>
                    <a:pt x="1309" y="1096"/>
                  </a:cubicBezTo>
                  <a:cubicBezTo>
                    <a:pt x="1326" y="1096"/>
                    <a:pt x="1346" y="1064"/>
                    <a:pt x="1359" y="990"/>
                  </a:cubicBezTo>
                  <a:lnTo>
                    <a:pt x="1359" y="1047"/>
                  </a:lnTo>
                  <a:cubicBezTo>
                    <a:pt x="1359" y="1075"/>
                    <a:pt x="1367" y="1089"/>
                    <a:pt x="1385" y="1089"/>
                  </a:cubicBezTo>
                  <a:cubicBezTo>
                    <a:pt x="1402" y="1089"/>
                    <a:pt x="1428" y="1075"/>
                    <a:pt x="1465" y="1047"/>
                  </a:cubicBezTo>
                  <a:cubicBezTo>
                    <a:pt x="1497" y="1047"/>
                    <a:pt x="1529" y="925"/>
                    <a:pt x="1529" y="869"/>
                  </a:cubicBezTo>
                  <a:cubicBezTo>
                    <a:pt x="1529" y="812"/>
                    <a:pt x="1562" y="812"/>
                    <a:pt x="1562" y="812"/>
                  </a:cubicBezTo>
                  <a:cubicBezTo>
                    <a:pt x="1602" y="812"/>
                    <a:pt x="1602" y="812"/>
                    <a:pt x="1594" y="869"/>
                  </a:cubicBezTo>
                  <a:cubicBezTo>
                    <a:pt x="1594" y="929"/>
                    <a:pt x="1613" y="960"/>
                    <a:pt x="1635" y="960"/>
                  </a:cubicBezTo>
                  <a:cubicBezTo>
                    <a:pt x="1657" y="960"/>
                    <a:pt x="1684" y="929"/>
                    <a:pt x="1700" y="869"/>
                  </a:cubicBezTo>
                  <a:lnTo>
                    <a:pt x="1700" y="933"/>
                  </a:lnTo>
                  <a:cubicBezTo>
                    <a:pt x="1700" y="973"/>
                    <a:pt x="1716" y="1017"/>
                    <a:pt x="1784" y="1017"/>
                  </a:cubicBezTo>
                  <a:cubicBezTo>
                    <a:pt x="1813" y="1017"/>
                    <a:pt x="1852" y="1009"/>
                    <a:pt x="1902" y="990"/>
                  </a:cubicBezTo>
                  <a:cubicBezTo>
                    <a:pt x="2040" y="998"/>
                    <a:pt x="2146" y="998"/>
                    <a:pt x="2146" y="1055"/>
                  </a:cubicBezTo>
                  <a:cubicBezTo>
                    <a:pt x="2144" y="1067"/>
                    <a:pt x="2148" y="1073"/>
                    <a:pt x="2156" y="1073"/>
                  </a:cubicBezTo>
                  <a:cubicBezTo>
                    <a:pt x="2188" y="1073"/>
                    <a:pt x="2289" y="975"/>
                    <a:pt x="2348" y="877"/>
                  </a:cubicBezTo>
                  <a:cubicBezTo>
                    <a:pt x="2348" y="941"/>
                    <a:pt x="2381" y="941"/>
                    <a:pt x="2446" y="941"/>
                  </a:cubicBezTo>
                  <a:cubicBezTo>
                    <a:pt x="2551" y="941"/>
                    <a:pt x="2551" y="941"/>
                    <a:pt x="2551" y="998"/>
                  </a:cubicBezTo>
                  <a:cubicBezTo>
                    <a:pt x="2535" y="1059"/>
                    <a:pt x="2527" y="1089"/>
                    <a:pt x="2531" y="1089"/>
                  </a:cubicBezTo>
                  <a:cubicBezTo>
                    <a:pt x="2535" y="1089"/>
                    <a:pt x="2551" y="1059"/>
                    <a:pt x="2583" y="998"/>
                  </a:cubicBezTo>
                  <a:cubicBezTo>
                    <a:pt x="2596" y="955"/>
                    <a:pt x="2618" y="937"/>
                    <a:pt x="2642" y="937"/>
                  </a:cubicBezTo>
                  <a:cubicBezTo>
                    <a:pt x="2680" y="937"/>
                    <a:pt x="2721" y="987"/>
                    <a:pt x="2721" y="1063"/>
                  </a:cubicBezTo>
                  <a:cubicBezTo>
                    <a:pt x="2721" y="1120"/>
                    <a:pt x="2754" y="1120"/>
                    <a:pt x="2819" y="1128"/>
                  </a:cubicBezTo>
                  <a:cubicBezTo>
                    <a:pt x="2851" y="1063"/>
                    <a:pt x="2924" y="1063"/>
                    <a:pt x="2989" y="1063"/>
                  </a:cubicBezTo>
                  <a:cubicBezTo>
                    <a:pt x="3010" y="1065"/>
                    <a:pt x="3028" y="1066"/>
                    <a:pt x="3041" y="1066"/>
                  </a:cubicBezTo>
                  <a:cubicBezTo>
                    <a:pt x="3094" y="1066"/>
                    <a:pt x="3094" y="1046"/>
                    <a:pt x="3094" y="950"/>
                  </a:cubicBezTo>
                  <a:cubicBezTo>
                    <a:pt x="3094" y="828"/>
                    <a:pt x="3127" y="828"/>
                    <a:pt x="3192" y="828"/>
                  </a:cubicBezTo>
                  <a:cubicBezTo>
                    <a:pt x="3232" y="828"/>
                    <a:pt x="3265" y="828"/>
                    <a:pt x="3265" y="893"/>
                  </a:cubicBezTo>
                  <a:cubicBezTo>
                    <a:pt x="3265" y="893"/>
                    <a:pt x="3297" y="950"/>
                    <a:pt x="3329" y="950"/>
                  </a:cubicBezTo>
                  <a:cubicBezTo>
                    <a:pt x="3362" y="950"/>
                    <a:pt x="3402" y="950"/>
                    <a:pt x="3402" y="1014"/>
                  </a:cubicBezTo>
                  <a:cubicBezTo>
                    <a:pt x="3419" y="1047"/>
                    <a:pt x="3459" y="1071"/>
                    <a:pt x="3500" y="1071"/>
                  </a:cubicBezTo>
                  <a:cubicBezTo>
                    <a:pt x="3565" y="1071"/>
                    <a:pt x="3637" y="1071"/>
                    <a:pt x="3637" y="1136"/>
                  </a:cubicBezTo>
                  <a:cubicBezTo>
                    <a:pt x="3670" y="1136"/>
                    <a:pt x="3670" y="1136"/>
                    <a:pt x="3670" y="1079"/>
                  </a:cubicBezTo>
                  <a:cubicBezTo>
                    <a:pt x="3670" y="1033"/>
                    <a:pt x="3686" y="991"/>
                    <a:pt x="3745" y="991"/>
                  </a:cubicBezTo>
                  <a:cubicBezTo>
                    <a:pt x="3769" y="991"/>
                    <a:pt x="3800" y="998"/>
                    <a:pt x="3840" y="1014"/>
                  </a:cubicBezTo>
                  <a:cubicBezTo>
                    <a:pt x="3857" y="1017"/>
                    <a:pt x="3877" y="1018"/>
                    <a:pt x="3897" y="1018"/>
                  </a:cubicBezTo>
                  <a:cubicBezTo>
                    <a:pt x="3953" y="1018"/>
                    <a:pt x="4010" y="1006"/>
                    <a:pt x="4010" y="958"/>
                  </a:cubicBezTo>
                  <a:cubicBezTo>
                    <a:pt x="4043" y="958"/>
                    <a:pt x="4043" y="958"/>
                    <a:pt x="4043" y="1023"/>
                  </a:cubicBezTo>
                  <a:cubicBezTo>
                    <a:pt x="4043" y="1083"/>
                    <a:pt x="4061" y="1114"/>
                    <a:pt x="4087" y="1114"/>
                  </a:cubicBezTo>
                  <a:cubicBezTo>
                    <a:pt x="4114" y="1114"/>
                    <a:pt x="4148" y="1083"/>
                    <a:pt x="4181" y="1023"/>
                  </a:cubicBezTo>
                  <a:cubicBezTo>
                    <a:pt x="4181" y="994"/>
                    <a:pt x="4189" y="980"/>
                    <a:pt x="4201" y="980"/>
                  </a:cubicBezTo>
                  <a:cubicBezTo>
                    <a:pt x="4213" y="980"/>
                    <a:pt x="4229" y="994"/>
                    <a:pt x="4246" y="1023"/>
                  </a:cubicBezTo>
                  <a:cubicBezTo>
                    <a:pt x="4246" y="1023"/>
                    <a:pt x="4286" y="1023"/>
                    <a:pt x="4319" y="966"/>
                  </a:cubicBezTo>
                  <a:cubicBezTo>
                    <a:pt x="4335" y="937"/>
                    <a:pt x="4343" y="923"/>
                    <a:pt x="4355" y="923"/>
                  </a:cubicBezTo>
                  <a:cubicBezTo>
                    <a:pt x="4367" y="923"/>
                    <a:pt x="4383" y="937"/>
                    <a:pt x="4416" y="966"/>
                  </a:cubicBezTo>
                  <a:cubicBezTo>
                    <a:pt x="4416" y="1023"/>
                    <a:pt x="4456" y="1031"/>
                    <a:pt x="4489" y="1031"/>
                  </a:cubicBezTo>
                  <a:cubicBezTo>
                    <a:pt x="4520" y="999"/>
                    <a:pt x="4623" y="985"/>
                    <a:pt x="4726" y="985"/>
                  </a:cubicBezTo>
                  <a:cubicBezTo>
                    <a:pt x="4835" y="985"/>
                    <a:pt x="4942" y="1001"/>
                    <a:pt x="4959" y="1031"/>
                  </a:cubicBezTo>
                  <a:cubicBezTo>
                    <a:pt x="5000" y="974"/>
                    <a:pt x="5000" y="974"/>
                    <a:pt x="5032" y="974"/>
                  </a:cubicBezTo>
                  <a:cubicBezTo>
                    <a:pt x="5045" y="1021"/>
                    <a:pt x="5057" y="1042"/>
                    <a:pt x="5068" y="1042"/>
                  </a:cubicBezTo>
                  <a:cubicBezTo>
                    <a:pt x="5085" y="1042"/>
                    <a:pt x="5097" y="991"/>
                    <a:pt x="5097" y="917"/>
                  </a:cubicBezTo>
                  <a:lnTo>
                    <a:pt x="5032" y="917"/>
                  </a:lnTo>
                  <a:cubicBezTo>
                    <a:pt x="5032" y="862"/>
                    <a:pt x="5054" y="832"/>
                    <a:pt x="5076" y="832"/>
                  </a:cubicBezTo>
                  <a:cubicBezTo>
                    <a:pt x="5104" y="832"/>
                    <a:pt x="5134" y="876"/>
                    <a:pt x="5129" y="974"/>
                  </a:cubicBezTo>
                  <a:cubicBezTo>
                    <a:pt x="5150" y="1035"/>
                    <a:pt x="5160" y="1065"/>
                    <a:pt x="5169" y="1065"/>
                  </a:cubicBezTo>
                  <a:cubicBezTo>
                    <a:pt x="5178" y="1065"/>
                    <a:pt x="5186" y="1035"/>
                    <a:pt x="5202" y="974"/>
                  </a:cubicBezTo>
                  <a:cubicBezTo>
                    <a:pt x="5218" y="918"/>
                    <a:pt x="5234" y="890"/>
                    <a:pt x="5250" y="890"/>
                  </a:cubicBezTo>
                  <a:cubicBezTo>
                    <a:pt x="5267" y="890"/>
                    <a:pt x="5283" y="920"/>
                    <a:pt x="5300" y="982"/>
                  </a:cubicBezTo>
                  <a:cubicBezTo>
                    <a:pt x="5300" y="1039"/>
                    <a:pt x="5300" y="1067"/>
                    <a:pt x="5305" y="1067"/>
                  </a:cubicBezTo>
                  <a:cubicBezTo>
                    <a:pt x="5310" y="1067"/>
                    <a:pt x="5320" y="1039"/>
                    <a:pt x="5340" y="982"/>
                  </a:cubicBezTo>
                  <a:cubicBezTo>
                    <a:pt x="5377" y="845"/>
                    <a:pt x="5426" y="767"/>
                    <a:pt x="5462" y="767"/>
                  </a:cubicBezTo>
                  <a:cubicBezTo>
                    <a:pt x="5490" y="767"/>
                    <a:pt x="5510" y="814"/>
                    <a:pt x="5510" y="917"/>
                  </a:cubicBezTo>
                  <a:cubicBezTo>
                    <a:pt x="5510" y="1039"/>
                    <a:pt x="5543" y="1104"/>
                    <a:pt x="5575" y="1104"/>
                  </a:cubicBezTo>
                  <a:cubicBezTo>
                    <a:pt x="5608" y="1104"/>
                    <a:pt x="5608" y="1039"/>
                    <a:pt x="5608" y="982"/>
                  </a:cubicBezTo>
                  <a:cubicBezTo>
                    <a:pt x="5591" y="921"/>
                    <a:pt x="5591" y="891"/>
                    <a:pt x="5605" y="891"/>
                  </a:cubicBezTo>
                  <a:cubicBezTo>
                    <a:pt x="5618" y="891"/>
                    <a:pt x="5644" y="921"/>
                    <a:pt x="5681" y="982"/>
                  </a:cubicBezTo>
                  <a:cubicBezTo>
                    <a:pt x="5735" y="1082"/>
                    <a:pt x="5780" y="1129"/>
                    <a:pt x="5827" y="1129"/>
                  </a:cubicBezTo>
                  <a:cubicBezTo>
                    <a:pt x="5864" y="1129"/>
                    <a:pt x="5902" y="1100"/>
                    <a:pt x="5948" y="1047"/>
                  </a:cubicBezTo>
                  <a:cubicBezTo>
                    <a:pt x="6016" y="987"/>
                    <a:pt x="6074" y="959"/>
                    <a:pt x="6104" y="959"/>
                  </a:cubicBezTo>
                  <a:cubicBezTo>
                    <a:pt x="6135" y="959"/>
                    <a:pt x="6136" y="989"/>
                    <a:pt x="6086" y="1047"/>
                  </a:cubicBezTo>
                  <a:cubicBezTo>
                    <a:pt x="6043" y="1119"/>
                    <a:pt x="6025" y="1148"/>
                    <a:pt x="6033" y="1148"/>
                  </a:cubicBezTo>
                  <a:cubicBezTo>
                    <a:pt x="6039" y="1148"/>
                    <a:pt x="6056" y="1135"/>
                    <a:pt x="6086" y="1112"/>
                  </a:cubicBezTo>
                  <a:lnTo>
                    <a:pt x="6256" y="1112"/>
                  </a:lnTo>
                  <a:cubicBezTo>
                    <a:pt x="6289" y="1112"/>
                    <a:pt x="6321" y="1055"/>
                    <a:pt x="6321" y="990"/>
                  </a:cubicBezTo>
                  <a:cubicBezTo>
                    <a:pt x="6341" y="1066"/>
                    <a:pt x="6377" y="1116"/>
                    <a:pt x="6417" y="1116"/>
                  </a:cubicBezTo>
                  <a:cubicBezTo>
                    <a:pt x="6441" y="1116"/>
                    <a:pt x="6467" y="1098"/>
                    <a:pt x="6491" y="1055"/>
                  </a:cubicBezTo>
                  <a:lnTo>
                    <a:pt x="6564" y="1055"/>
                  </a:lnTo>
                  <a:cubicBezTo>
                    <a:pt x="6597" y="1055"/>
                    <a:pt x="6597" y="1055"/>
                    <a:pt x="6629" y="998"/>
                  </a:cubicBezTo>
                  <a:cubicBezTo>
                    <a:pt x="6639" y="979"/>
                    <a:pt x="6648" y="971"/>
                    <a:pt x="6658" y="971"/>
                  </a:cubicBezTo>
                  <a:cubicBezTo>
                    <a:pt x="6681" y="971"/>
                    <a:pt x="6704" y="1015"/>
                    <a:pt x="6727" y="1055"/>
                  </a:cubicBezTo>
                  <a:cubicBezTo>
                    <a:pt x="6755" y="1101"/>
                    <a:pt x="6780" y="1143"/>
                    <a:pt x="6792" y="1143"/>
                  </a:cubicBezTo>
                  <a:cubicBezTo>
                    <a:pt x="6797" y="1143"/>
                    <a:pt x="6800" y="1136"/>
                    <a:pt x="6800" y="1120"/>
                  </a:cubicBezTo>
                  <a:cubicBezTo>
                    <a:pt x="6800" y="1055"/>
                    <a:pt x="6864" y="998"/>
                    <a:pt x="6905" y="941"/>
                  </a:cubicBezTo>
                  <a:cubicBezTo>
                    <a:pt x="6915" y="922"/>
                    <a:pt x="6924" y="914"/>
                    <a:pt x="6932" y="914"/>
                  </a:cubicBezTo>
                  <a:cubicBezTo>
                    <a:pt x="6951" y="914"/>
                    <a:pt x="6960" y="958"/>
                    <a:pt x="6937" y="998"/>
                  </a:cubicBezTo>
                  <a:cubicBezTo>
                    <a:pt x="6937" y="1055"/>
                    <a:pt x="6937" y="1055"/>
                    <a:pt x="7002" y="1120"/>
                  </a:cubicBezTo>
                  <a:cubicBezTo>
                    <a:pt x="7035" y="1120"/>
                    <a:pt x="7108" y="1120"/>
                    <a:pt x="7108" y="1063"/>
                  </a:cubicBezTo>
                  <a:cubicBezTo>
                    <a:pt x="7108" y="1032"/>
                    <a:pt x="7155" y="1017"/>
                    <a:pt x="7208" y="1017"/>
                  </a:cubicBezTo>
                  <a:cubicBezTo>
                    <a:pt x="7264" y="1017"/>
                    <a:pt x="7326" y="1034"/>
                    <a:pt x="7343" y="1063"/>
                  </a:cubicBezTo>
                  <a:lnTo>
                    <a:pt x="7408" y="1063"/>
                  </a:lnTo>
                  <a:cubicBezTo>
                    <a:pt x="7448" y="1063"/>
                    <a:pt x="7481" y="1006"/>
                    <a:pt x="7513" y="1006"/>
                  </a:cubicBezTo>
                  <a:cubicBezTo>
                    <a:pt x="7513" y="1006"/>
                    <a:pt x="7545" y="1006"/>
                    <a:pt x="7578" y="950"/>
                  </a:cubicBezTo>
                  <a:cubicBezTo>
                    <a:pt x="7618" y="950"/>
                    <a:pt x="7651" y="950"/>
                    <a:pt x="7651" y="1006"/>
                  </a:cubicBezTo>
                  <a:cubicBezTo>
                    <a:pt x="7667" y="950"/>
                    <a:pt x="7675" y="921"/>
                    <a:pt x="7683" y="921"/>
                  </a:cubicBezTo>
                  <a:cubicBezTo>
                    <a:pt x="7691" y="921"/>
                    <a:pt x="7699" y="950"/>
                    <a:pt x="7716" y="1006"/>
                  </a:cubicBezTo>
                  <a:cubicBezTo>
                    <a:pt x="7716" y="1067"/>
                    <a:pt x="7716" y="1098"/>
                    <a:pt x="7720" y="1098"/>
                  </a:cubicBezTo>
                  <a:cubicBezTo>
                    <a:pt x="7724" y="1098"/>
                    <a:pt x="7732" y="1067"/>
                    <a:pt x="7748" y="1006"/>
                  </a:cubicBezTo>
                  <a:cubicBezTo>
                    <a:pt x="7768" y="979"/>
                    <a:pt x="7778" y="965"/>
                    <a:pt x="7787" y="965"/>
                  </a:cubicBezTo>
                  <a:cubicBezTo>
                    <a:pt x="7796" y="965"/>
                    <a:pt x="7804" y="981"/>
                    <a:pt x="7821" y="1014"/>
                  </a:cubicBezTo>
                  <a:cubicBezTo>
                    <a:pt x="7821" y="1043"/>
                    <a:pt x="7829" y="1057"/>
                    <a:pt x="7837" y="1057"/>
                  </a:cubicBezTo>
                  <a:cubicBezTo>
                    <a:pt x="7845" y="1057"/>
                    <a:pt x="7854" y="1043"/>
                    <a:pt x="7854" y="1014"/>
                  </a:cubicBezTo>
                  <a:cubicBezTo>
                    <a:pt x="7874" y="939"/>
                    <a:pt x="7922" y="888"/>
                    <a:pt x="7956" y="888"/>
                  </a:cubicBezTo>
                  <a:cubicBezTo>
                    <a:pt x="7976" y="888"/>
                    <a:pt x="7991" y="907"/>
                    <a:pt x="7991" y="950"/>
                  </a:cubicBezTo>
                  <a:cubicBezTo>
                    <a:pt x="7991" y="950"/>
                    <a:pt x="8024" y="950"/>
                    <a:pt x="8056" y="893"/>
                  </a:cubicBezTo>
                  <a:cubicBezTo>
                    <a:pt x="8072" y="832"/>
                    <a:pt x="8081" y="802"/>
                    <a:pt x="8085" y="802"/>
                  </a:cubicBezTo>
                  <a:cubicBezTo>
                    <a:pt x="8089" y="802"/>
                    <a:pt x="8089" y="832"/>
                    <a:pt x="8089" y="893"/>
                  </a:cubicBezTo>
                  <a:cubicBezTo>
                    <a:pt x="8105" y="954"/>
                    <a:pt x="8123" y="984"/>
                    <a:pt x="8141" y="984"/>
                  </a:cubicBezTo>
                  <a:cubicBezTo>
                    <a:pt x="8160" y="984"/>
                    <a:pt x="8178" y="954"/>
                    <a:pt x="8194" y="893"/>
                  </a:cubicBezTo>
                  <a:cubicBezTo>
                    <a:pt x="8194" y="893"/>
                    <a:pt x="8208" y="868"/>
                    <a:pt x="8228" y="868"/>
                  </a:cubicBezTo>
                  <a:cubicBezTo>
                    <a:pt x="8237" y="868"/>
                    <a:pt x="8248" y="874"/>
                    <a:pt x="8259" y="893"/>
                  </a:cubicBezTo>
                  <a:cubicBezTo>
                    <a:pt x="8302" y="931"/>
                    <a:pt x="8390" y="969"/>
                    <a:pt x="8449" y="969"/>
                  </a:cubicBezTo>
                  <a:cubicBezTo>
                    <a:pt x="8489" y="969"/>
                    <a:pt x="8515" y="951"/>
                    <a:pt x="8502" y="901"/>
                  </a:cubicBezTo>
                  <a:lnTo>
                    <a:pt x="8567" y="901"/>
                  </a:lnTo>
                  <a:cubicBezTo>
                    <a:pt x="8599" y="929"/>
                    <a:pt x="8626" y="944"/>
                    <a:pt x="8648" y="944"/>
                  </a:cubicBezTo>
                  <a:cubicBezTo>
                    <a:pt x="8670" y="944"/>
                    <a:pt x="8689" y="929"/>
                    <a:pt x="8705" y="901"/>
                  </a:cubicBezTo>
                  <a:lnTo>
                    <a:pt x="8737" y="844"/>
                  </a:lnTo>
                  <a:cubicBezTo>
                    <a:pt x="8737" y="901"/>
                    <a:pt x="8770" y="966"/>
                    <a:pt x="8802" y="966"/>
                  </a:cubicBezTo>
                  <a:cubicBezTo>
                    <a:pt x="8843" y="966"/>
                    <a:pt x="8843" y="966"/>
                    <a:pt x="8843" y="901"/>
                  </a:cubicBezTo>
                  <a:cubicBezTo>
                    <a:pt x="8802" y="844"/>
                    <a:pt x="8843" y="844"/>
                    <a:pt x="8875" y="844"/>
                  </a:cubicBezTo>
                  <a:cubicBezTo>
                    <a:pt x="8908" y="844"/>
                    <a:pt x="8940" y="901"/>
                    <a:pt x="8940" y="966"/>
                  </a:cubicBezTo>
                  <a:lnTo>
                    <a:pt x="8972" y="966"/>
                  </a:lnTo>
                  <a:cubicBezTo>
                    <a:pt x="8972" y="896"/>
                    <a:pt x="8986" y="866"/>
                    <a:pt x="8997" y="866"/>
                  </a:cubicBezTo>
                  <a:cubicBezTo>
                    <a:pt x="9006" y="866"/>
                    <a:pt x="9013" y="882"/>
                    <a:pt x="9013" y="909"/>
                  </a:cubicBezTo>
                  <a:cubicBezTo>
                    <a:pt x="9027" y="944"/>
                    <a:pt x="9060" y="967"/>
                    <a:pt x="9095" y="967"/>
                  </a:cubicBezTo>
                  <a:cubicBezTo>
                    <a:pt x="9100" y="967"/>
                    <a:pt x="9105" y="967"/>
                    <a:pt x="9110" y="966"/>
                  </a:cubicBezTo>
                  <a:cubicBezTo>
                    <a:pt x="9110" y="947"/>
                    <a:pt x="9114" y="941"/>
                    <a:pt x="9117" y="941"/>
                  </a:cubicBezTo>
                  <a:cubicBezTo>
                    <a:pt x="9125" y="941"/>
                    <a:pt x="9132" y="966"/>
                    <a:pt x="9110" y="966"/>
                  </a:cubicBezTo>
                  <a:lnTo>
                    <a:pt x="9110" y="1023"/>
                  </a:lnTo>
                  <a:cubicBezTo>
                    <a:pt x="9120" y="1042"/>
                    <a:pt x="9127" y="1050"/>
                    <a:pt x="9131" y="1050"/>
                  </a:cubicBezTo>
                  <a:cubicBezTo>
                    <a:pt x="9143" y="1050"/>
                    <a:pt x="9143" y="1006"/>
                    <a:pt x="9143" y="966"/>
                  </a:cubicBezTo>
                  <a:lnTo>
                    <a:pt x="9216" y="966"/>
                  </a:lnTo>
                  <a:cubicBezTo>
                    <a:pt x="9248" y="966"/>
                    <a:pt x="9280" y="966"/>
                    <a:pt x="9248" y="909"/>
                  </a:cubicBezTo>
                  <a:cubicBezTo>
                    <a:pt x="9248" y="844"/>
                    <a:pt x="9248" y="787"/>
                    <a:pt x="9280" y="787"/>
                  </a:cubicBezTo>
                  <a:cubicBezTo>
                    <a:pt x="9280" y="769"/>
                    <a:pt x="9284" y="762"/>
                    <a:pt x="9288" y="762"/>
                  </a:cubicBezTo>
                  <a:cubicBezTo>
                    <a:pt x="9295" y="762"/>
                    <a:pt x="9302" y="787"/>
                    <a:pt x="9280" y="787"/>
                  </a:cubicBezTo>
                  <a:cubicBezTo>
                    <a:pt x="9280" y="852"/>
                    <a:pt x="9280" y="909"/>
                    <a:pt x="9313" y="909"/>
                  </a:cubicBezTo>
                  <a:cubicBezTo>
                    <a:pt x="9345" y="909"/>
                    <a:pt x="9345" y="966"/>
                    <a:pt x="9345" y="966"/>
                  </a:cubicBezTo>
                  <a:cubicBezTo>
                    <a:pt x="9331" y="1019"/>
                    <a:pt x="9349" y="1038"/>
                    <a:pt x="9377" y="1038"/>
                  </a:cubicBezTo>
                  <a:cubicBezTo>
                    <a:pt x="9413" y="1038"/>
                    <a:pt x="9465" y="1006"/>
                    <a:pt x="9483" y="974"/>
                  </a:cubicBezTo>
                  <a:cubicBezTo>
                    <a:pt x="9520" y="913"/>
                    <a:pt x="9546" y="883"/>
                    <a:pt x="9563" y="883"/>
                  </a:cubicBezTo>
                  <a:cubicBezTo>
                    <a:pt x="9580" y="883"/>
                    <a:pt x="9589" y="913"/>
                    <a:pt x="9589" y="974"/>
                  </a:cubicBezTo>
                  <a:cubicBezTo>
                    <a:pt x="9589" y="1008"/>
                    <a:pt x="9594" y="1023"/>
                    <a:pt x="9602" y="1023"/>
                  </a:cubicBezTo>
                  <a:cubicBezTo>
                    <a:pt x="9622" y="1023"/>
                    <a:pt x="9663" y="924"/>
                    <a:pt x="9686" y="796"/>
                  </a:cubicBezTo>
                  <a:lnTo>
                    <a:pt x="9726" y="617"/>
                  </a:lnTo>
                  <a:lnTo>
                    <a:pt x="9726" y="796"/>
                  </a:lnTo>
                  <a:cubicBezTo>
                    <a:pt x="9745" y="938"/>
                    <a:pt x="9753" y="997"/>
                    <a:pt x="9776" y="997"/>
                  </a:cubicBezTo>
                  <a:cubicBezTo>
                    <a:pt x="9792" y="997"/>
                    <a:pt x="9816" y="968"/>
                    <a:pt x="9856" y="917"/>
                  </a:cubicBezTo>
                  <a:cubicBezTo>
                    <a:pt x="9893" y="889"/>
                    <a:pt x="9911" y="875"/>
                    <a:pt x="9920" y="875"/>
                  </a:cubicBezTo>
                  <a:cubicBezTo>
                    <a:pt x="9929" y="875"/>
                    <a:pt x="9929" y="889"/>
                    <a:pt x="9929" y="917"/>
                  </a:cubicBezTo>
                  <a:cubicBezTo>
                    <a:pt x="9929" y="974"/>
                    <a:pt x="9962" y="974"/>
                    <a:pt x="10067" y="982"/>
                  </a:cubicBezTo>
                  <a:cubicBezTo>
                    <a:pt x="10164" y="982"/>
                    <a:pt x="10197" y="982"/>
                    <a:pt x="10197" y="917"/>
                  </a:cubicBezTo>
                  <a:lnTo>
                    <a:pt x="10270" y="925"/>
                  </a:lnTo>
                  <a:cubicBezTo>
                    <a:pt x="10282" y="968"/>
                    <a:pt x="10299" y="987"/>
                    <a:pt x="10313" y="987"/>
                  </a:cubicBezTo>
                  <a:cubicBezTo>
                    <a:pt x="10337" y="987"/>
                    <a:pt x="10355" y="936"/>
                    <a:pt x="10334" y="860"/>
                  </a:cubicBezTo>
                  <a:lnTo>
                    <a:pt x="10407" y="860"/>
                  </a:lnTo>
                  <a:lnTo>
                    <a:pt x="10407" y="925"/>
                  </a:lnTo>
                  <a:cubicBezTo>
                    <a:pt x="10407" y="982"/>
                    <a:pt x="10472" y="982"/>
                    <a:pt x="10740" y="990"/>
                  </a:cubicBezTo>
                  <a:cubicBezTo>
                    <a:pt x="11048" y="990"/>
                    <a:pt x="11080" y="990"/>
                    <a:pt x="11080" y="877"/>
                  </a:cubicBezTo>
                  <a:cubicBezTo>
                    <a:pt x="11101" y="816"/>
                    <a:pt x="11119" y="785"/>
                    <a:pt x="11132" y="785"/>
                  </a:cubicBezTo>
                  <a:cubicBezTo>
                    <a:pt x="11145" y="785"/>
                    <a:pt x="11153" y="816"/>
                    <a:pt x="11153" y="877"/>
                  </a:cubicBezTo>
                  <a:cubicBezTo>
                    <a:pt x="11153" y="917"/>
                    <a:pt x="11170" y="957"/>
                    <a:pt x="11179" y="957"/>
                  </a:cubicBezTo>
                  <a:cubicBezTo>
                    <a:pt x="11183" y="957"/>
                    <a:pt x="11186" y="950"/>
                    <a:pt x="11186" y="933"/>
                  </a:cubicBezTo>
                  <a:cubicBezTo>
                    <a:pt x="11226" y="933"/>
                    <a:pt x="11267" y="958"/>
                    <a:pt x="11283" y="998"/>
                  </a:cubicBezTo>
                  <a:cubicBezTo>
                    <a:pt x="11327" y="1049"/>
                    <a:pt x="11358" y="1067"/>
                    <a:pt x="11380" y="1067"/>
                  </a:cubicBezTo>
                  <a:cubicBezTo>
                    <a:pt x="11410" y="1067"/>
                    <a:pt x="11421" y="1031"/>
                    <a:pt x="11421" y="998"/>
                  </a:cubicBezTo>
                  <a:cubicBezTo>
                    <a:pt x="11407" y="946"/>
                    <a:pt x="11405" y="927"/>
                    <a:pt x="11410" y="927"/>
                  </a:cubicBezTo>
                  <a:cubicBezTo>
                    <a:pt x="11416" y="927"/>
                    <a:pt x="11435" y="961"/>
                    <a:pt x="11453" y="998"/>
                  </a:cubicBezTo>
                  <a:cubicBezTo>
                    <a:pt x="11482" y="1038"/>
                    <a:pt x="11506" y="1082"/>
                    <a:pt x="11518" y="1082"/>
                  </a:cubicBezTo>
                  <a:cubicBezTo>
                    <a:pt x="11523" y="1082"/>
                    <a:pt x="11526" y="1074"/>
                    <a:pt x="11526" y="1055"/>
                  </a:cubicBezTo>
                  <a:cubicBezTo>
                    <a:pt x="11545" y="1023"/>
                    <a:pt x="11617" y="991"/>
                    <a:pt x="11677" y="991"/>
                  </a:cubicBezTo>
                  <a:cubicBezTo>
                    <a:pt x="11723" y="991"/>
                    <a:pt x="11761" y="1010"/>
                    <a:pt x="11761" y="1063"/>
                  </a:cubicBezTo>
                  <a:lnTo>
                    <a:pt x="11834" y="1063"/>
                  </a:lnTo>
                  <a:cubicBezTo>
                    <a:pt x="11834" y="1011"/>
                    <a:pt x="11876" y="1006"/>
                    <a:pt x="11926" y="1006"/>
                  </a:cubicBezTo>
                  <a:cubicBezTo>
                    <a:pt x="11938" y="1006"/>
                    <a:pt x="11951" y="1006"/>
                    <a:pt x="11964" y="1006"/>
                  </a:cubicBezTo>
                  <a:cubicBezTo>
                    <a:pt x="12037" y="1006"/>
                    <a:pt x="12070" y="1006"/>
                    <a:pt x="12070" y="1063"/>
                  </a:cubicBezTo>
                  <a:cubicBezTo>
                    <a:pt x="12053" y="1092"/>
                    <a:pt x="12053" y="1109"/>
                    <a:pt x="12067" y="1109"/>
                  </a:cubicBezTo>
                  <a:cubicBezTo>
                    <a:pt x="12079" y="1109"/>
                    <a:pt x="12103" y="1094"/>
                    <a:pt x="12134" y="1063"/>
                  </a:cubicBezTo>
                  <a:cubicBezTo>
                    <a:pt x="12167" y="1063"/>
                    <a:pt x="12207" y="950"/>
                    <a:pt x="12240" y="950"/>
                  </a:cubicBezTo>
                  <a:cubicBezTo>
                    <a:pt x="12240" y="885"/>
                    <a:pt x="12272" y="828"/>
                    <a:pt x="12305" y="828"/>
                  </a:cubicBezTo>
                  <a:lnTo>
                    <a:pt x="12305" y="885"/>
                  </a:lnTo>
                  <a:lnTo>
                    <a:pt x="12305" y="1006"/>
                  </a:lnTo>
                  <a:cubicBezTo>
                    <a:pt x="12345" y="1006"/>
                    <a:pt x="12378" y="1006"/>
                    <a:pt x="12378" y="950"/>
                  </a:cubicBezTo>
                  <a:cubicBezTo>
                    <a:pt x="12410" y="1006"/>
                    <a:pt x="12443" y="1006"/>
                    <a:pt x="12507" y="1006"/>
                  </a:cubicBezTo>
                  <a:cubicBezTo>
                    <a:pt x="12526" y="1008"/>
                    <a:pt x="12545" y="1010"/>
                    <a:pt x="12562" y="1010"/>
                  </a:cubicBezTo>
                  <a:cubicBezTo>
                    <a:pt x="12612" y="1010"/>
                    <a:pt x="12654" y="998"/>
                    <a:pt x="12678" y="950"/>
                  </a:cubicBezTo>
                  <a:cubicBezTo>
                    <a:pt x="12707" y="1011"/>
                    <a:pt x="12765" y="1042"/>
                    <a:pt x="12821" y="1042"/>
                  </a:cubicBezTo>
                  <a:cubicBezTo>
                    <a:pt x="12876" y="1042"/>
                    <a:pt x="12929" y="1013"/>
                    <a:pt x="12953" y="958"/>
                  </a:cubicBezTo>
                  <a:cubicBezTo>
                    <a:pt x="12953" y="926"/>
                    <a:pt x="12961" y="912"/>
                    <a:pt x="12972" y="912"/>
                  </a:cubicBezTo>
                  <a:cubicBezTo>
                    <a:pt x="12985" y="912"/>
                    <a:pt x="13001" y="928"/>
                    <a:pt x="13018" y="958"/>
                  </a:cubicBezTo>
                  <a:cubicBezTo>
                    <a:pt x="13038" y="986"/>
                    <a:pt x="13049" y="1000"/>
                    <a:pt x="13058" y="1000"/>
                  </a:cubicBezTo>
                  <a:cubicBezTo>
                    <a:pt x="13067" y="1000"/>
                    <a:pt x="13075" y="986"/>
                    <a:pt x="13091" y="958"/>
                  </a:cubicBezTo>
                  <a:cubicBezTo>
                    <a:pt x="13100" y="941"/>
                    <a:pt x="13110" y="934"/>
                    <a:pt x="13119" y="934"/>
                  </a:cubicBezTo>
                  <a:cubicBezTo>
                    <a:pt x="13142" y="934"/>
                    <a:pt x="13165" y="976"/>
                    <a:pt x="13188" y="1023"/>
                  </a:cubicBezTo>
                  <a:cubicBezTo>
                    <a:pt x="13207" y="1089"/>
                    <a:pt x="13229" y="1117"/>
                    <a:pt x="13251" y="1117"/>
                  </a:cubicBezTo>
                  <a:cubicBezTo>
                    <a:pt x="13266" y="1117"/>
                    <a:pt x="13280" y="1103"/>
                    <a:pt x="13294" y="1079"/>
                  </a:cubicBezTo>
                  <a:cubicBezTo>
                    <a:pt x="13336" y="1044"/>
                    <a:pt x="13385" y="1021"/>
                    <a:pt x="13439" y="1021"/>
                  </a:cubicBezTo>
                  <a:cubicBezTo>
                    <a:pt x="13447" y="1021"/>
                    <a:pt x="13456" y="1022"/>
                    <a:pt x="13464" y="1023"/>
                  </a:cubicBezTo>
                  <a:cubicBezTo>
                    <a:pt x="13529" y="966"/>
                    <a:pt x="13561" y="966"/>
                    <a:pt x="13529" y="901"/>
                  </a:cubicBezTo>
                  <a:cubicBezTo>
                    <a:pt x="13537" y="860"/>
                    <a:pt x="13545" y="820"/>
                    <a:pt x="13569" y="787"/>
                  </a:cubicBezTo>
                  <a:cubicBezTo>
                    <a:pt x="13591" y="766"/>
                    <a:pt x="13606" y="759"/>
                    <a:pt x="13614" y="759"/>
                  </a:cubicBezTo>
                  <a:cubicBezTo>
                    <a:pt x="13631" y="759"/>
                    <a:pt x="13624" y="787"/>
                    <a:pt x="13602" y="787"/>
                  </a:cubicBezTo>
                  <a:cubicBezTo>
                    <a:pt x="13529" y="844"/>
                    <a:pt x="13561" y="844"/>
                    <a:pt x="13602" y="901"/>
                  </a:cubicBezTo>
                  <a:cubicBezTo>
                    <a:pt x="13623" y="943"/>
                    <a:pt x="13669" y="967"/>
                    <a:pt x="13713" y="967"/>
                  </a:cubicBezTo>
                  <a:cubicBezTo>
                    <a:pt x="13719" y="967"/>
                    <a:pt x="13725" y="967"/>
                    <a:pt x="13732" y="966"/>
                  </a:cubicBezTo>
                  <a:lnTo>
                    <a:pt x="13869" y="966"/>
                  </a:lnTo>
                  <a:cubicBezTo>
                    <a:pt x="13922" y="998"/>
                    <a:pt x="13957" y="1014"/>
                    <a:pt x="13978" y="1014"/>
                  </a:cubicBezTo>
                  <a:cubicBezTo>
                    <a:pt x="13999" y="1014"/>
                    <a:pt x="14007" y="998"/>
                    <a:pt x="14007" y="966"/>
                  </a:cubicBezTo>
                  <a:cubicBezTo>
                    <a:pt x="14007" y="942"/>
                    <a:pt x="14007" y="923"/>
                    <a:pt x="14007" y="909"/>
                  </a:cubicBezTo>
                  <a:cubicBezTo>
                    <a:pt x="14024" y="971"/>
                    <a:pt x="14128" y="1001"/>
                    <a:pt x="14233" y="1001"/>
                  </a:cubicBezTo>
                  <a:cubicBezTo>
                    <a:pt x="14333" y="1001"/>
                    <a:pt x="14433" y="973"/>
                    <a:pt x="14453" y="917"/>
                  </a:cubicBezTo>
                  <a:lnTo>
                    <a:pt x="14453" y="974"/>
                  </a:lnTo>
                  <a:cubicBezTo>
                    <a:pt x="14453" y="1039"/>
                    <a:pt x="14486" y="1039"/>
                    <a:pt x="14551" y="1039"/>
                  </a:cubicBezTo>
                  <a:cubicBezTo>
                    <a:pt x="14640" y="1006"/>
                    <a:pt x="14729" y="990"/>
                    <a:pt x="14826" y="982"/>
                  </a:cubicBezTo>
                  <a:cubicBezTo>
                    <a:pt x="14956" y="982"/>
                    <a:pt x="15061" y="982"/>
                    <a:pt x="15061" y="925"/>
                  </a:cubicBezTo>
                  <a:cubicBezTo>
                    <a:pt x="15094" y="925"/>
                    <a:pt x="15094" y="925"/>
                    <a:pt x="15094" y="982"/>
                  </a:cubicBezTo>
                  <a:cubicBezTo>
                    <a:pt x="15061" y="1047"/>
                    <a:pt x="15094" y="1047"/>
                    <a:pt x="15126" y="1047"/>
                  </a:cubicBezTo>
                  <a:cubicBezTo>
                    <a:pt x="15159" y="1047"/>
                    <a:pt x="15167" y="982"/>
                    <a:pt x="15167" y="925"/>
                  </a:cubicBezTo>
                  <a:cubicBezTo>
                    <a:pt x="15167" y="897"/>
                    <a:pt x="15175" y="883"/>
                    <a:pt x="15191" y="883"/>
                  </a:cubicBezTo>
                  <a:cubicBezTo>
                    <a:pt x="15207" y="883"/>
                    <a:pt x="15232" y="897"/>
                    <a:pt x="15264" y="925"/>
                  </a:cubicBezTo>
                  <a:cubicBezTo>
                    <a:pt x="15306" y="959"/>
                    <a:pt x="15356" y="975"/>
                    <a:pt x="15407" y="975"/>
                  </a:cubicBezTo>
                  <a:cubicBezTo>
                    <a:pt x="15454" y="975"/>
                    <a:pt x="15500" y="961"/>
                    <a:pt x="15540" y="933"/>
                  </a:cubicBezTo>
                  <a:cubicBezTo>
                    <a:pt x="15572" y="933"/>
                    <a:pt x="15605" y="933"/>
                    <a:pt x="15605" y="990"/>
                  </a:cubicBezTo>
                  <a:cubicBezTo>
                    <a:pt x="15623" y="1023"/>
                    <a:pt x="15656" y="1059"/>
                    <a:pt x="15693" y="1059"/>
                  </a:cubicBezTo>
                  <a:cubicBezTo>
                    <a:pt x="15719" y="1059"/>
                    <a:pt x="15748" y="1041"/>
                    <a:pt x="15775" y="990"/>
                  </a:cubicBezTo>
                  <a:cubicBezTo>
                    <a:pt x="15807" y="990"/>
                    <a:pt x="15807" y="990"/>
                    <a:pt x="15807" y="1055"/>
                  </a:cubicBezTo>
                  <a:cubicBezTo>
                    <a:pt x="15826" y="1088"/>
                    <a:pt x="15834" y="1124"/>
                    <a:pt x="15845" y="1124"/>
                  </a:cubicBezTo>
                  <a:cubicBezTo>
                    <a:pt x="15853" y="1124"/>
                    <a:pt x="15863" y="1106"/>
                    <a:pt x="15880" y="1055"/>
                  </a:cubicBezTo>
                  <a:cubicBezTo>
                    <a:pt x="15913" y="1027"/>
                    <a:pt x="15955" y="1012"/>
                    <a:pt x="15998" y="1012"/>
                  </a:cubicBezTo>
                  <a:cubicBezTo>
                    <a:pt x="16040" y="1012"/>
                    <a:pt x="16083" y="1027"/>
                    <a:pt x="16115" y="1055"/>
                  </a:cubicBezTo>
                  <a:cubicBezTo>
                    <a:pt x="16148" y="1055"/>
                    <a:pt x="16180" y="1055"/>
                    <a:pt x="16180" y="998"/>
                  </a:cubicBezTo>
                  <a:cubicBezTo>
                    <a:pt x="16180" y="978"/>
                    <a:pt x="16180" y="957"/>
                    <a:pt x="16180" y="941"/>
                  </a:cubicBezTo>
                  <a:cubicBezTo>
                    <a:pt x="16200" y="998"/>
                    <a:pt x="16211" y="1027"/>
                    <a:pt x="16220" y="1027"/>
                  </a:cubicBezTo>
                  <a:cubicBezTo>
                    <a:pt x="16229" y="1027"/>
                    <a:pt x="16237" y="998"/>
                    <a:pt x="16253" y="941"/>
                  </a:cubicBezTo>
                  <a:cubicBezTo>
                    <a:pt x="16253" y="909"/>
                    <a:pt x="16261" y="893"/>
                    <a:pt x="16269" y="893"/>
                  </a:cubicBezTo>
                  <a:cubicBezTo>
                    <a:pt x="16277" y="893"/>
                    <a:pt x="16286" y="909"/>
                    <a:pt x="16286" y="941"/>
                  </a:cubicBezTo>
                  <a:cubicBezTo>
                    <a:pt x="16318" y="998"/>
                    <a:pt x="16350" y="998"/>
                    <a:pt x="16350" y="998"/>
                  </a:cubicBezTo>
                  <a:cubicBezTo>
                    <a:pt x="16472" y="974"/>
                    <a:pt x="16602" y="950"/>
                    <a:pt x="16723" y="941"/>
                  </a:cubicBezTo>
                  <a:cubicBezTo>
                    <a:pt x="16799" y="944"/>
                    <a:pt x="16862" y="945"/>
                    <a:pt x="16913" y="945"/>
                  </a:cubicBezTo>
                  <a:cubicBezTo>
                    <a:pt x="17049" y="945"/>
                    <a:pt x="17104" y="934"/>
                    <a:pt x="17104" y="893"/>
                  </a:cubicBezTo>
                  <a:cubicBezTo>
                    <a:pt x="17121" y="860"/>
                    <a:pt x="17129" y="844"/>
                    <a:pt x="17137" y="844"/>
                  </a:cubicBezTo>
                  <a:cubicBezTo>
                    <a:pt x="17145" y="844"/>
                    <a:pt x="17153" y="860"/>
                    <a:pt x="17169" y="893"/>
                  </a:cubicBezTo>
                  <a:cubicBezTo>
                    <a:pt x="17183" y="928"/>
                    <a:pt x="17216" y="951"/>
                    <a:pt x="17256" y="951"/>
                  </a:cubicBezTo>
                  <a:cubicBezTo>
                    <a:pt x="17262" y="951"/>
                    <a:pt x="17268" y="951"/>
                    <a:pt x="17275" y="950"/>
                  </a:cubicBezTo>
                  <a:cubicBezTo>
                    <a:pt x="17307" y="950"/>
                    <a:pt x="17340" y="950"/>
                    <a:pt x="17340" y="1014"/>
                  </a:cubicBezTo>
                  <a:cubicBezTo>
                    <a:pt x="17364" y="967"/>
                    <a:pt x="17370" y="954"/>
                    <a:pt x="17385" y="954"/>
                  </a:cubicBezTo>
                  <a:cubicBezTo>
                    <a:pt x="17390" y="954"/>
                    <a:pt x="17396" y="956"/>
                    <a:pt x="17404" y="958"/>
                  </a:cubicBezTo>
                  <a:cubicBezTo>
                    <a:pt x="17404" y="986"/>
                    <a:pt x="17413" y="1000"/>
                    <a:pt x="17426" y="1000"/>
                  </a:cubicBezTo>
                  <a:cubicBezTo>
                    <a:pt x="17439" y="1000"/>
                    <a:pt x="17457" y="986"/>
                    <a:pt x="17477" y="958"/>
                  </a:cubicBezTo>
                  <a:cubicBezTo>
                    <a:pt x="17494" y="897"/>
                    <a:pt x="17502" y="866"/>
                    <a:pt x="17506" y="866"/>
                  </a:cubicBezTo>
                  <a:cubicBezTo>
                    <a:pt x="17510" y="866"/>
                    <a:pt x="17510" y="897"/>
                    <a:pt x="17510" y="958"/>
                  </a:cubicBezTo>
                  <a:cubicBezTo>
                    <a:pt x="17510" y="998"/>
                    <a:pt x="17558" y="1042"/>
                    <a:pt x="17575" y="1042"/>
                  </a:cubicBezTo>
                  <a:cubicBezTo>
                    <a:pt x="17583" y="1042"/>
                    <a:pt x="17584" y="1034"/>
                    <a:pt x="17575" y="1014"/>
                  </a:cubicBezTo>
                  <a:cubicBezTo>
                    <a:pt x="17575" y="958"/>
                    <a:pt x="17648" y="958"/>
                    <a:pt x="17680" y="901"/>
                  </a:cubicBezTo>
                  <a:cubicBezTo>
                    <a:pt x="17713" y="901"/>
                    <a:pt x="17745" y="901"/>
                    <a:pt x="17745" y="958"/>
                  </a:cubicBezTo>
                  <a:cubicBezTo>
                    <a:pt x="17754" y="974"/>
                    <a:pt x="17776" y="981"/>
                    <a:pt x="17802" y="981"/>
                  </a:cubicBezTo>
                  <a:cubicBezTo>
                    <a:pt x="17866" y="981"/>
                    <a:pt x="17960" y="941"/>
                    <a:pt x="17988" y="901"/>
                  </a:cubicBezTo>
                  <a:cubicBezTo>
                    <a:pt x="17988" y="873"/>
                    <a:pt x="17996" y="858"/>
                    <a:pt x="18004" y="858"/>
                  </a:cubicBezTo>
                  <a:cubicBezTo>
                    <a:pt x="18013" y="858"/>
                    <a:pt x="18021" y="873"/>
                    <a:pt x="18021" y="901"/>
                  </a:cubicBezTo>
                  <a:cubicBezTo>
                    <a:pt x="18021" y="958"/>
                    <a:pt x="18053" y="966"/>
                    <a:pt x="18086" y="966"/>
                  </a:cubicBezTo>
                  <a:cubicBezTo>
                    <a:pt x="18095" y="947"/>
                    <a:pt x="18102" y="939"/>
                    <a:pt x="18107" y="939"/>
                  </a:cubicBezTo>
                  <a:cubicBezTo>
                    <a:pt x="18118" y="939"/>
                    <a:pt x="18118" y="983"/>
                    <a:pt x="18118" y="1023"/>
                  </a:cubicBezTo>
                  <a:cubicBezTo>
                    <a:pt x="18086" y="1079"/>
                    <a:pt x="18118" y="1079"/>
                    <a:pt x="18191" y="1079"/>
                  </a:cubicBezTo>
                  <a:cubicBezTo>
                    <a:pt x="18214" y="1038"/>
                    <a:pt x="18293" y="1027"/>
                    <a:pt x="18372" y="1027"/>
                  </a:cubicBezTo>
                  <a:cubicBezTo>
                    <a:pt x="18402" y="1027"/>
                    <a:pt x="18432" y="1028"/>
                    <a:pt x="18458" y="1031"/>
                  </a:cubicBezTo>
                  <a:cubicBezTo>
                    <a:pt x="18629" y="1031"/>
                    <a:pt x="18661" y="966"/>
                    <a:pt x="18734" y="852"/>
                  </a:cubicBezTo>
                  <a:lnTo>
                    <a:pt x="18767" y="731"/>
                  </a:lnTo>
                  <a:lnTo>
                    <a:pt x="18767" y="852"/>
                  </a:lnTo>
                  <a:cubicBezTo>
                    <a:pt x="18775" y="909"/>
                    <a:pt x="18783" y="974"/>
                    <a:pt x="18799" y="1031"/>
                  </a:cubicBezTo>
                  <a:cubicBezTo>
                    <a:pt x="18831" y="1031"/>
                    <a:pt x="18831" y="974"/>
                    <a:pt x="18840" y="909"/>
                  </a:cubicBezTo>
                  <a:cubicBezTo>
                    <a:pt x="18840" y="882"/>
                    <a:pt x="18847" y="867"/>
                    <a:pt x="18862" y="867"/>
                  </a:cubicBezTo>
                  <a:cubicBezTo>
                    <a:pt x="18878" y="867"/>
                    <a:pt x="18903" y="884"/>
                    <a:pt x="18937" y="917"/>
                  </a:cubicBezTo>
                  <a:cubicBezTo>
                    <a:pt x="18969" y="946"/>
                    <a:pt x="18996" y="960"/>
                    <a:pt x="19018" y="960"/>
                  </a:cubicBezTo>
                  <a:cubicBezTo>
                    <a:pt x="19040" y="960"/>
                    <a:pt x="19058" y="946"/>
                    <a:pt x="19075" y="917"/>
                  </a:cubicBezTo>
                  <a:cubicBezTo>
                    <a:pt x="19080" y="916"/>
                    <a:pt x="19085" y="916"/>
                    <a:pt x="19090" y="916"/>
                  </a:cubicBezTo>
                  <a:cubicBezTo>
                    <a:pt x="19125" y="916"/>
                    <a:pt x="19158" y="939"/>
                    <a:pt x="19172" y="974"/>
                  </a:cubicBezTo>
                  <a:cubicBezTo>
                    <a:pt x="19212" y="974"/>
                    <a:pt x="19212" y="974"/>
                    <a:pt x="19212" y="917"/>
                  </a:cubicBezTo>
                  <a:cubicBezTo>
                    <a:pt x="19212" y="889"/>
                    <a:pt x="19221" y="875"/>
                    <a:pt x="19233" y="875"/>
                  </a:cubicBezTo>
                  <a:cubicBezTo>
                    <a:pt x="19245" y="875"/>
                    <a:pt x="19261" y="889"/>
                    <a:pt x="19277" y="917"/>
                  </a:cubicBezTo>
                  <a:cubicBezTo>
                    <a:pt x="19297" y="989"/>
                    <a:pt x="19342" y="1019"/>
                    <a:pt x="19375" y="1019"/>
                  </a:cubicBezTo>
                  <a:cubicBezTo>
                    <a:pt x="19398" y="1019"/>
                    <a:pt x="19415" y="1005"/>
                    <a:pt x="19415" y="982"/>
                  </a:cubicBezTo>
                  <a:cubicBezTo>
                    <a:pt x="19415" y="917"/>
                    <a:pt x="19448" y="917"/>
                    <a:pt x="19480" y="917"/>
                  </a:cubicBezTo>
                  <a:cubicBezTo>
                    <a:pt x="19486" y="918"/>
                    <a:pt x="19492" y="919"/>
                    <a:pt x="19498" y="919"/>
                  </a:cubicBezTo>
                  <a:cubicBezTo>
                    <a:pt x="19539" y="919"/>
                    <a:pt x="19571" y="896"/>
                    <a:pt x="19585" y="860"/>
                  </a:cubicBezTo>
                  <a:lnTo>
                    <a:pt x="19650" y="860"/>
                  </a:lnTo>
                  <a:cubicBezTo>
                    <a:pt x="19683" y="860"/>
                    <a:pt x="19650" y="925"/>
                    <a:pt x="19618" y="925"/>
                  </a:cubicBezTo>
                  <a:lnTo>
                    <a:pt x="19650" y="982"/>
                  </a:lnTo>
                  <a:cubicBezTo>
                    <a:pt x="19715" y="982"/>
                    <a:pt x="19756" y="982"/>
                    <a:pt x="19788" y="925"/>
                  </a:cubicBezTo>
                  <a:cubicBezTo>
                    <a:pt x="19804" y="864"/>
                    <a:pt x="19812" y="834"/>
                    <a:pt x="19817" y="834"/>
                  </a:cubicBezTo>
                  <a:cubicBezTo>
                    <a:pt x="19821" y="834"/>
                    <a:pt x="19821" y="864"/>
                    <a:pt x="19821" y="925"/>
                  </a:cubicBezTo>
                  <a:cubicBezTo>
                    <a:pt x="19821" y="965"/>
                    <a:pt x="19837" y="1009"/>
                    <a:pt x="19857" y="1009"/>
                  </a:cubicBezTo>
                  <a:cubicBezTo>
                    <a:pt x="19866" y="1009"/>
                    <a:pt x="19876" y="1001"/>
                    <a:pt x="19885" y="982"/>
                  </a:cubicBezTo>
                  <a:cubicBezTo>
                    <a:pt x="19903" y="934"/>
                    <a:pt x="19918" y="916"/>
                    <a:pt x="19931" y="916"/>
                  </a:cubicBezTo>
                  <a:cubicBezTo>
                    <a:pt x="19948" y="916"/>
                    <a:pt x="19958" y="949"/>
                    <a:pt x="19958" y="982"/>
                  </a:cubicBezTo>
                  <a:cubicBezTo>
                    <a:pt x="19942" y="1044"/>
                    <a:pt x="19934" y="1074"/>
                    <a:pt x="19947" y="1074"/>
                  </a:cubicBezTo>
                  <a:cubicBezTo>
                    <a:pt x="19960" y="1074"/>
                    <a:pt x="19992" y="1046"/>
                    <a:pt x="20056" y="990"/>
                  </a:cubicBezTo>
                  <a:cubicBezTo>
                    <a:pt x="20129" y="990"/>
                    <a:pt x="20267" y="933"/>
                    <a:pt x="20364" y="933"/>
                  </a:cubicBezTo>
                  <a:cubicBezTo>
                    <a:pt x="20502" y="933"/>
                    <a:pt x="20566" y="933"/>
                    <a:pt x="20607" y="998"/>
                  </a:cubicBezTo>
                  <a:cubicBezTo>
                    <a:pt x="20605" y="1021"/>
                    <a:pt x="20606" y="1039"/>
                    <a:pt x="20607" y="1053"/>
                  </a:cubicBezTo>
                  <a:lnTo>
                    <a:pt x="20607" y="1053"/>
                  </a:lnTo>
                  <a:cubicBezTo>
                    <a:pt x="20607" y="933"/>
                    <a:pt x="20640" y="933"/>
                    <a:pt x="20737" y="933"/>
                  </a:cubicBezTo>
                  <a:cubicBezTo>
                    <a:pt x="20762" y="953"/>
                    <a:pt x="20790" y="962"/>
                    <a:pt x="20818" y="962"/>
                  </a:cubicBezTo>
                  <a:cubicBezTo>
                    <a:pt x="20870" y="962"/>
                    <a:pt x="20921" y="930"/>
                    <a:pt x="20948" y="877"/>
                  </a:cubicBezTo>
                  <a:lnTo>
                    <a:pt x="20875" y="877"/>
                  </a:lnTo>
                  <a:cubicBezTo>
                    <a:pt x="20875" y="807"/>
                    <a:pt x="20885" y="780"/>
                    <a:pt x="20908" y="780"/>
                  </a:cubicBezTo>
                  <a:cubicBezTo>
                    <a:pt x="20925" y="780"/>
                    <a:pt x="20949" y="795"/>
                    <a:pt x="20980" y="820"/>
                  </a:cubicBezTo>
                  <a:cubicBezTo>
                    <a:pt x="21012" y="820"/>
                    <a:pt x="21012" y="885"/>
                    <a:pt x="21012" y="941"/>
                  </a:cubicBezTo>
                  <a:cubicBezTo>
                    <a:pt x="21012" y="998"/>
                    <a:pt x="21045" y="1063"/>
                    <a:pt x="21077" y="1063"/>
                  </a:cubicBezTo>
                  <a:cubicBezTo>
                    <a:pt x="21110" y="1063"/>
                    <a:pt x="21150" y="1063"/>
                    <a:pt x="21110" y="998"/>
                  </a:cubicBezTo>
                  <a:cubicBezTo>
                    <a:pt x="21110" y="941"/>
                    <a:pt x="21110" y="941"/>
                    <a:pt x="21150" y="941"/>
                  </a:cubicBezTo>
                  <a:cubicBezTo>
                    <a:pt x="21155" y="943"/>
                    <a:pt x="21161" y="943"/>
                    <a:pt x="21166" y="943"/>
                  </a:cubicBezTo>
                  <a:cubicBezTo>
                    <a:pt x="21201" y="943"/>
                    <a:pt x="21233" y="920"/>
                    <a:pt x="21248" y="885"/>
                  </a:cubicBezTo>
                  <a:cubicBezTo>
                    <a:pt x="21248" y="833"/>
                    <a:pt x="21273" y="828"/>
                    <a:pt x="21300" y="828"/>
                  </a:cubicBezTo>
                  <a:cubicBezTo>
                    <a:pt x="21307" y="828"/>
                    <a:pt x="21314" y="828"/>
                    <a:pt x="21321" y="828"/>
                  </a:cubicBezTo>
                  <a:cubicBezTo>
                    <a:pt x="21337" y="860"/>
                    <a:pt x="21377" y="885"/>
                    <a:pt x="21418" y="885"/>
                  </a:cubicBezTo>
                  <a:lnTo>
                    <a:pt x="21418" y="941"/>
                  </a:lnTo>
                  <a:cubicBezTo>
                    <a:pt x="21418" y="990"/>
                    <a:pt x="21434" y="1031"/>
                    <a:pt x="21450" y="1063"/>
                  </a:cubicBezTo>
                  <a:cubicBezTo>
                    <a:pt x="21491" y="1063"/>
                    <a:pt x="21491" y="1006"/>
                    <a:pt x="21491" y="1006"/>
                  </a:cubicBezTo>
                  <a:cubicBezTo>
                    <a:pt x="21491" y="962"/>
                    <a:pt x="21981" y="957"/>
                    <a:pt x="22249" y="957"/>
                  </a:cubicBezTo>
                  <a:cubicBezTo>
                    <a:pt x="22325" y="957"/>
                    <a:pt x="22384" y="958"/>
                    <a:pt x="22407" y="958"/>
                  </a:cubicBezTo>
                  <a:cubicBezTo>
                    <a:pt x="22439" y="990"/>
                    <a:pt x="22482" y="1006"/>
                    <a:pt x="22512" y="1006"/>
                  </a:cubicBezTo>
                  <a:cubicBezTo>
                    <a:pt x="22543" y="1006"/>
                    <a:pt x="22561" y="990"/>
                    <a:pt x="22545" y="958"/>
                  </a:cubicBezTo>
                  <a:cubicBezTo>
                    <a:pt x="22545" y="901"/>
                    <a:pt x="22715" y="901"/>
                    <a:pt x="22918" y="901"/>
                  </a:cubicBezTo>
                  <a:cubicBezTo>
                    <a:pt x="22982" y="903"/>
                    <a:pt x="23042" y="905"/>
                    <a:pt x="23094" y="905"/>
                  </a:cubicBezTo>
                  <a:cubicBezTo>
                    <a:pt x="23233" y="905"/>
                    <a:pt x="23323" y="893"/>
                    <a:pt x="23323" y="852"/>
                  </a:cubicBezTo>
                  <a:lnTo>
                    <a:pt x="23429" y="852"/>
                  </a:lnTo>
                  <a:cubicBezTo>
                    <a:pt x="23493" y="852"/>
                    <a:pt x="23566" y="796"/>
                    <a:pt x="23599" y="796"/>
                  </a:cubicBezTo>
                  <a:cubicBezTo>
                    <a:pt x="23615" y="767"/>
                    <a:pt x="23631" y="753"/>
                    <a:pt x="23639" y="753"/>
                  </a:cubicBezTo>
                  <a:cubicBezTo>
                    <a:pt x="23647" y="753"/>
                    <a:pt x="23647" y="767"/>
                    <a:pt x="23631" y="796"/>
                  </a:cubicBezTo>
                  <a:cubicBezTo>
                    <a:pt x="23631" y="852"/>
                    <a:pt x="23631" y="917"/>
                    <a:pt x="23664" y="917"/>
                  </a:cubicBezTo>
                  <a:cubicBezTo>
                    <a:pt x="23729" y="917"/>
                    <a:pt x="23729" y="852"/>
                    <a:pt x="23729" y="796"/>
                  </a:cubicBezTo>
                  <a:cubicBezTo>
                    <a:pt x="23729" y="739"/>
                    <a:pt x="23769" y="739"/>
                    <a:pt x="23769" y="739"/>
                  </a:cubicBezTo>
                  <a:cubicBezTo>
                    <a:pt x="23801" y="739"/>
                    <a:pt x="23801" y="739"/>
                    <a:pt x="23801" y="796"/>
                  </a:cubicBezTo>
                  <a:cubicBezTo>
                    <a:pt x="23801" y="860"/>
                    <a:pt x="23801" y="917"/>
                    <a:pt x="23801" y="917"/>
                  </a:cubicBezTo>
                  <a:lnTo>
                    <a:pt x="23834" y="917"/>
                  </a:lnTo>
                  <a:cubicBezTo>
                    <a:pt x="23834" y="865"/>
                    <a:pt x="23855" y="860"/>
                    <a:pt x="23863" y="860"/>
                  </a:cubicBezTo>
                  <a:cubicBezTo>
                    <a:pt x="23865" y="860"/>
                    <a:pt x="23866" y="860"/>
                    <a:pt x="23866" y="860"/>
                  </a:cubicBezTo>
                  <a:cubicBezTo>
                    <a:pt x="23899" y="860"/>
                    <a:pt x="23899" y="860"/>
                    <a:pt x="23899" y="974"/>
                  </a:cubicBezTo>
                  <a:cubicBezTo>
                    <a:pt x="23899" y="1035"/>
                    <a:pt x="23909" y="1065"/>
                    <a:pt x="23923" y="1065"/>
                  </a:cubicBezTo>
                  <a:cubicBezTo>
                    <a:pt x="23937" y="1065"/>
                    <a:pt x="23956" y="1035"/>
                    <a:pt x="23972" y="974"/>
                  </a:cubicBezTo>
                  <a:lnTo>
                    <a:pt x="24037" y="917"/>
                  </a:lnTo>
                  <a:cubicBezTo>
                    <a:pt x="24047" y="955"/>
                    <a:pt x="24061" y="969"/>
                    <a:pt x="24076" y="969"/>
                  </a:cubicBezTo>
                  <a:cubicBezTo>
                    <a:pt x="24111" y="969"/>
                    <a:pt x="24152" y="899"/>
                    <a:pt x="24174" y="860"/>
                  </a:cubicBezTo>
                  <a:cubicBezTo>
                    <a:pt x="24191" y="921"/>
                    <a:pt x="24207" y="952"/>
                    <a:pt x="24224" y="952"/>
                  </a:cubicBezTo>
                  <a:cubicBezTo>
                    <a:pt x="24241" y="952"/>
                    <a:pt x="24260" y="921"/>
                    <a:pt x="24280" y="860"/>
                  </a:cubicBezTo>
                  <a:cubicBezTo>
                    <a:pt x="24280" y="832"/>
                    <a:pt x="24288" y="818"/>
                    <a:pt x="24300" y="818"/>
                  </a:cubicBezTo>
                  <a:cubicBezTo>
                    <a:pt x="24312" y="818"/>
                    <a:pt x="24328" y="832"/>
                    <a:pt x="24345" y="860"/>
                  </a:cubicBezTo>
                  <a:cubicBezTo>
                    <a:pt x="24377" y="925"/>
                    <a:pt x="24410" y="925"/>
                    <a:pt x="24483" y="925"/>
                  </a:cubicBezTo>
                  <a:cubicBezTo>
                    <a:pt x="24515" y="869"/>
                    <a:pt x="24750" y="869"/>
                    <a:pt x="25026" y="869"/>
                  </a:cubicBezTo>
                  <a:cubicBezTo>
                    <a:pt x="25110" y="871"/>
                    <a:pt x="25187" y="872"/>
                    <a:pt x="25253" y="872"/>
                  </a:cubicBezTo>
                  <a:cubicBezTo>
                    <a:pt x="25430" y="872"/>
                    <a:pt x="25537" y="861"/>
                    <a:pt x="25537" y="820"/>
                  </a:cubicBezTo>
                  <a:cubicBezTo>
                    <a:pt x="25569" y="820"/>
                    <a:pt x="25569" y="820"/>
                    <a:pt x="25601" y="877"/>
                  </a:cubicBezTo>
                  <a:cubicBezTo>
                    <a:pt x="25601" y="904"/>
                    <a:pt x="25607" y="920"/>
                    <a:pt x="25617" y="920"/>
                  </a:cubicBezTo>
                  <a:cubicBezTo>
                    <a:pt x="25630" y="920"/>
                    <a:pt x="25651" y="890"/>
                    <a:pt x="25674" y="820"/>
                  </a:cubicBezTo>
                  <a:cubicBezTo>
                    <a:pt x="25693" y="787"/>
                    <a:pt x="25701" y="751"/>
                    <a:pt x="25704" y="751"/>
                  </a:cubicBezTo>
                  <a:cubicBezTo>
                    <a:pt x="25707" y="751"/>
                    <a:pt x="25707" y="769"/>
                    <a:pt x="25707" y="820"/>
                  </a:cubicBezTo>
                  <a:cubicBezTo>
                    <a:pt x="25707" y="877"/>
                    <a:pt x="25772" y="885"/>
                    <a:pt x="25910" y="885"/>
                  </a:cubicBezTo>
                  <a:cubicBezTo>
                    <a:pt x="26007" y="885"/>
                    <a:pt x="26145" y="885"/>
                    <a:pt x="26145" y="828"/>
                  </a:cubicBezTo>
                  <a:cubicBezTo>
                    <a:pt x="26181" y="800"/>
                    <a:pt x="26199" y="785"/>
                    <a:pt x="26203" y="785"/>
                  </a:cubicBezTo>
                  <a:lnTo>
                    <a:pt x="26203" y="785"/>
                  </a:lnTo>
                  <a:cubicBezTo>
                    <a:pt x="26207" y="785"/>
                    <a:pt x="26197" y="800"/>
                    <a:pt x="26177" y="828"/>
                  </a:cubicBezTo>
                  <a:cubicBezTo>
                    <a:pt x="26157" y="904"/>
                    <a:pt x="26215" y="954"/>
                    <a:pt x="26288" y="954"/>
                  </a:cubicBezTo>
                  <a:cubicBezTo>
                    <a:pt x="26331" y="954"/>
                    <a:pt x="26381" y="936"/>
                    <a:pt x="26420" y="893"/>
                  </a:cubicBezTo>
                  <a:cubicBezTo>
                    <a:pt x="26453" y="893"/>
                    <a:pt x="26485" y="893"/>
                    <a:pt x="26485" y="950"/>
                  </a:cubicBezTo>
                  <a:cubicBezTo>
                    <a:pt x="26550" y="950"/>
                    <a:pt x="26607" y="933"/>
                    <a:pt x="26655" y="893"/>
                  </a:cubicBezTo>
                  <a:lnTo>
                    <a:pt x="26899" y="893"/>
                  </a:lnTo>
                  <a:cubicBezTo>
                    <a:pt x="26947" y="893"/>
                    <a:pt x="26996" y="869"/>
                    <a:pt x="27028" y="836"/>
                  </a:cubicBezTo>
                  <a:lnTo>
                    <a:pt x="27069" y="836"/>
                  </a:lnTo>
                  <a:cubicBezTo>
                    <a:pt x="27069" y="901"/>
                    <a:pt x="27231" y="901"/>
                    <a:pt x="27474" y="901"/>
                  </a:cubicBezTo>
                  <a:cubicBezTo>
                    <a:pt x="27709" y="909"/>
                    <a:pt x="27912" y="909"/>
                    <a:pt x="27945" y="966"/>
                  </a:cubicBezTo>
                  <a:cubicBezTo>
                    <a:pt x="27945" y="966"/>
                    <a:pt x="27985" y="966"/>
                    <a:pt x="28018" y="909"/>
                  </a:cubicBezTo>
                  <a:cubicBezTo>
                    <a:pt x="28036" y="839"/>
                    <a:pt x="28055" y="809"/>
                    <a:pt x="28075" y="809"/>
                  </a:cubicBezTo>
                  <a:cubicBezTo>
                    <a:pt x="28090" y="809"/>
                    <a:pt x="28106" y="825"/>
                    <a:pt x="28123" y="852"/>
                  </a:cubicBezTo>
                  <a:cubicBezTo>
                    <a:pt x="28127" y="913"/>
                    <a:pt x="28174" y="944"/>
                    <a:pt x="28221" y="944"/>
                  </a:cubicBezTo>
                  <a:cubicBezTo>
                    <a:pt x="28269" y="944"/>
                    <a:pt x="28318" y="913"/>
                    <a:pt x="28326" y="852"/>
                  </a:cubicBezTo>
                  <a:lnTo>
                    <a:pt x="28326" y="917"/>
                  </a:lnTo>
                  <a:cubicBezTo>
                    <a:pt x="28338" y="961"/>
                    <a:pt x="28360" y="979"/>
                    <a:pt x="28384" y="979"/>
                  </a:cubicBezTo>
                  <a:cubicBezTo>
                    <a:pt x="28424" y="979"/>
                    <a:pt x="28471" y="931"/>
                    <a:pt x="28496" y="860"/>
                  </a:cubicBezTo>
                  <a:cubicBezTo>
                    <a:pt x="28519" y="901"/>
                    <a:pt x="28542" y="941"/>
                    <a:pt x="28565" y="941"/>
                  </a:cubicBezTo>
                  <a:cubicBezTo>
                    <a:pt x="28574" y="941"/>
                    <a:pt x="28584" y="934"/>
                    <a:pt x="28593" y="917"/>
                  </a:cubicBezTo>
                  <a:cubicBezTo>
                    <a:pt x="28626" y="917"/>
                    <a:pt x="28626" y="917"/>
                    <a:pt x="28626" y="1039"/>
                  </a:cubicBezTo>
                  <a:cubicBezTo>
                    <a:pt x="28626" y="1096"/>
                    <a:pt x="28626" y="1160"/>
                    <a:pt x="28658" y="1160"/>
                  </a:cubicBezTo>
                  <a:cubicBezTo>
                    <a:pt x="28699" y="1160"/>
                    <a:pt x="28699" y="1096"/>
                    <a:pt x="28699" y="1039"/>
                  </a:cubicBezTo>
                  <a:lnTo>
                    <a:pt x="28763" y="1039"/>
                  </a:lnTo>
                  <a:cubicBezTo>
                    <a:pt x="28763" y="1039"/>
                    <a:pt x="28796" y="1039"/>
                    <a:pt x="28796" y="982"/>
                  </a:cubicBezTo>
                  <a:cubicBezTo>
                    <a:pt x="28796" y="917"/>
                    <a:pt x="28836" y="917"/>
                    <a:pt x="28869" y="917"/>
                  </a:cubicBezTo>
                  <a:cubicBezTo>
                    <a:pt x="28869" y="936"/>
                    <a:pt x="28872" y="944"/>
                    <a:pt x="28875" y="944"/>
                  </a:cubicBezTo>
                  <a:cubicBezTo>
                    <a:pt x="28882" y="944"/>
                    <a:pt x="28892" y="900"/>
                    <a:pt x="28869" y="860"/>
                  </a:cubicBezTo>
                  <a:cubicBezTo>
                    <a:pt x="28869" y="804"/>
                    <a:pt x="28869" y="739"/>
                    <a:pt x="28901" y="739"/>
                  </a:cubicBezTo>
                  <a:lnTo>
                    <a:pt x="28901" y="625"/>
                  </a:lnTo>
                  <a:cubicBezTo>
                    <a:pt x="28901" y="504"/>
                    <a:pt x="28901" y="447"/>
                    <a:pt x="28836" y="382"/>
                  </a:cubicBezTo>
                  <a:cubicBezTo>
                    <a:pt x="28758" y="345"/>
                    <a:pt x="28689" y="311"/>
                    <a:pt x="28646" y="311"/>
                  </a:cubicBezTo>
                  <a:cubicBezTo>
                    <a:pt x="28613" y="311"/>
                    <a:pt x="28593" y="330"/>
                    <a:pt x="28593" y="382"/>
                  </a:cubicBezTo>
                  <a:cubicBezTo>
                    <a:pt x="28593" y="382"/>
                    <a:pt x="28561" y="439"/>
                    <a:pt x="28528" y="439"/>
                  </a:cubicBezTo>
                  <a:cubicBezTo>
                    <a:pt x="28496" y="439"/>
                    <a:pt x="28463" y="374"/>
                    <a:pt x="28463" y="374"/>
                  </a:cubicBezTo>
                  <a:cubicBezTo>
                    <a:pt x="28463" y="317"/>
                    <a:pt x="28326" y="317"/>
                    <a:pt x="28155" y="317"/>
                  </a:cubicBezTo>
                  <a:cubicBezTo>
                    <a:pt x="27953" y="309"/>
                    <a:pt x="27847" y="309"/>
                    <a:pt x="27815" y="252"/>
                  </a:cubicBezTo>
                  <a:cubicBezTo>
                    <a:pt x="27782" y="187"/>
                    <a:pt x="27750" y="187"/>
                    <a:pt x="27750" y="187"/>
                  </a:cubicBezTo>
                  <a:cubicBezTo>
                    <a:pt x="27750" y="244"/>
                    <a:pt x="27539" y="244"/>
                    <a:pt x="27304" y="244"/>
                  </a:cubicBezTo>
                  <a:cubicBezTo>
                    <a:pt x="27240" y="242"/>
                    <a:pt x="27174" y="240"/>
                    <a:pt x="27114" y="240"/>
                  </a:cubicBezTo>
                  <a:cubicBezTo>
                    <a:pt x="26954" y="240"/>
                    <a:pt x="26826" y="252"/>
                    <a:pt x="26826" y="293"/>
                  </a:cubicBezTo>
                  <a:lnTo>
                    <a:pt x="26761" y="293"/>
                  </a:lnTo>
                  <a:cubicBezTo>
                    <a:pt x="26761" y="236"/>
                    <a:pt x="26696" y="236"/>
                    <a:pt x="26623" y="236"/>
                  </a:cubicBezTo>
                  <a:cubicBezTo>
                    <a:pt x="26591" y="269"/>
                    <a:pt x="26542" y="285"/>
                    <a:pt x="26485" y="293"/>
                  </a:cubicBezTo>
                  <a:cubicBezTo>
                    <a:pt x="26485" y="228"/>
                    <a:pt x="26453" y="228"/>
                    <a:pt x="26388" y="228"/>
                  </a:cubicBezTo>
                  <a:cubicBezTo>
                    <a:pt x="26323" y="228"/>
                    <a:pt x="26282" y="228"/>
                    <a:pt x="26282" y="293"/>
                  </a:cubicBezTo>
                  <a:cubicBezTo>
                    <a:pt x="26161" y="293"/>
                    <a:pt x="26031" y="269"/>
                    <a:pt x="25910" y="228"/>
                  </a:cubicBezTo>
                  <a:cubicBezTo>
                    <a:pt x="25899" y="208"/>
                    <a:pt x="25889" y="199"/>
                    <a:pt x="25879" y="199"/>
                  </a:cubicBezTo>
                  <a:cubicBezTo>
                    <a:pt x="25857" y="199"/>
                    <a:pt x="25835" y="240"/>
                    <a:pt x="25812" y="285"/>
                  </a:cubicBezTo>
                  <a:cubicBezTo>
                    <a:pt x="25812" y="342"/>
                    <a:pt x="25772" y="398"/>
                    <a:pt x="25739" y="398"/>
                  </a:cubicBezTo>
                  <a:lnTo>
                    <a:pt x="25739" y="285"/>
                  </a:lnTo>
                  <a:cubicBezTo>
                    <a:pt x="25772" y="220"/>
                    <a:pt x="25772" y="220"/>
                    <a:pt x="25707" y="220"/>
                  </a:cubicBezTo>
                  <a:lnTo>
                    <a:pt x="25642" y="220"/>
                  </a:lnTo>
                  <a:cubicBezTo>
                    <a:pt x="25642" y="277"/>
                    <a:pt x="25472" y="277"/>
                    <a:pt x="25228" y="277"/>
                  </a:cubicBezTo>
                  <a:cubicBezTo>
                    <a:pt x="25144" y="274"/>
                    <a:pt x="25075" y="273"/>
                    <a:pt x="25020" y="273"/>
                  </a:cubicBezTo>
                  <a:cubicBezTo>
                    <a:pt x="24874" y="273"/>
                    <a:pt x="24823" y="284"/>
                    <a:pt x="24823" y="325"/>
                  </a:cubicBezTo>
                  <a:cubicBezTo>
                    <a:pt x="24823" y="358"/>
                    <a:pt x="24815" y="374"/>
                    <a:pt x="24794" y="374"/>
                  </a:cubicBezTo>
                  <a:cubicBezTo>
                    <a:pt x="24772" y="374"/>
                    <a:pt x="24738" y="358"/>
                    <a:pt x="24685" y="325"/>
                  </a:cubicBezTo>
                  <a:cubicBezTo>
                    <a:pt x="24556" y="211"/>
                    <a:pt x="24509" y="170"/>
                    <a:pt x="24484" y="170"/>
                  </a:cubicBezTo>
                  <a:cubicBezTo>
                    <a:pt x="24469" y="170"/>
                    <a:pt x="24462" y="183"/>
                    <a:pt x="24450" y="204"/>
                  </a:cubicBezTo>
                  <a:cubicBezTo>
                    <a:pt x="24483" y="204"/>
                    <a:pt x="24483" y="269"/>
                    <a:pt x="24483" y="325"/>
                  </a:cubicBezTo>
                  <a:cubicBezTo>
                    <a:pt x="24483" y="386"/>
                    <a:pt x="24474" y="417"/>
                    <a:pt x="24462" y="417"/>
                  </a:cubicBezTo>
                  <a:cubicBezTo>
                    <a:pt x="24450" y="417"/>
                    <a:pt x="24434" y="386"/>
                    <a:pt x="24418" y="325"/>
                  </a:cubicBezTo>
                  <a:cubicBezTo>
                    <a:pt x="24418" y="277"/>
                    <a:pt x="24338" y="257"/>
                    <a:pt x="24240" y="257"/>
                  </a:cubicBezTo>
                  <a:cubicBezTo>
                    <a:pt x="24088" y="257"/>
                    <a:pt x="23891" y="305"/>
                    <a:pt x="23866" y="374"/>
                  </a:cubicBezTo>
                  <a:lnTo>
                    <a:pt x="23866" y="317"/>
                  </a:lnTo>
                  <a:cubicBezTo>
                    <a:pt x="23866" y="260"/>
                    <a:pt x="23834" y="252"/>
                    <a:pt x="23696" y="252"/>
                  </a:cubicBezTo>
                  <a:lnTo>
                    <a:pt x="23599" y="260"/>
                  </a:lnTo>
                  <a:cubicBezTo>
                    <a:pt x="23599" y="311"/>
                    <a:pt x="23564" y="329"/>
                    <a:pt x="23523" y="329"/>
                  </a:cubicBezTo>
                  <a:cubicBezTo>
                    <a:pt x="23465" y="329"/>
                    <a:pt x="23396" y="294"/>
                    <a:pt x="23396" y="260"/>
                  </a:cubicBezTo>
                  <a:cubicBezTo>
                    <a:pt x="23364" y="196"/>
                    <a:pt x="23364" y="196"/>
                    <a:pt x="23299" y="196"/>
                  </a:cubicBezTo>
                  <a:cubicBezTo>
                    <a:pt x="23255" y="246"/>
                    <a:pt x="23200" y="265"/>
                    <a:pt x="23150" y="265"/>
                  </a:cubicBezTo>
                  <a:cubicBezTo>
                    <a:pt x="23081" y="265"/>
                    <a:pt x="23023" y="229"/>
                    <a:pt x="23023" y="196"/>
                  </a:cubicBezTo>
                  <a:lnTo>
                    <a:pt x="22958" y="196"/>
                  </a:lnTo>
                  <a:cubicBezTo>
                    <a:pt x="22930" y="231"/>
                    <a:pt x="22883" y="254"/>
                    <a:pt x="22840" y="254"/>
                  </a:cubicBezTo>
                  <a:cubicBezTo>
                    <a:pt x="22833" y="254"/>
                    <a:pt x="22827" y="253"/>
                    <a:pt x="22820" y="252"/>
                  </a:cubicBezTo>
                  <a:cubicBezTo>
                    <a:pt x="22715" y="252"/>
                    <a:pt x="22683" y="252"/>
                    <a:pt x="22715" y="309"/>
                  </a:cubicBezTo>
                  <a:cubicBezTo>
                    <a:pt x="22715" y="374"/>
                    <a:pt x="22715" y="431"/>
                    <a:pt x="22683" y="431"/>
                  </a:cubicBezTo>
                  <a:lnTo>
                    <a:pt x="22683" y="374"/>
                  </a:lnTo>
                  <a:cubicBezTo>
                    <a:pt x="22683" y="309"/>
                    <a:pt x="22577" y="309"/>
                    <a:pt x="22447" y="309"/>
                  </a:cubicBezTo>
                  <a:cubicBezTo>
                    <a:pt x="22277" y="309"/>
                    <a:pt x="22204" y="301"/>
                    <a:pt x="22172" y="244"/>
                  </a:cubicBezTo>
                  <a:lnTo>
                    <a:pt x="22139" y="301"/>
                  </a:lnTo>
                  <a:cubicBezTo>
                    <a:pt x="22123" y="333"/>
                    <a:pt x="22107" y="350"/>
                    <a:pt x="22095" y="350"/>
                  </a:cubicBezTo>
                  <a:cubicBezTo>
                    <a:pt x="22083" y="350"/>
                    <a:pt x="22075" y="333"/>
                    <a:pt x="22075" y="301"/>
                  </a:cubicBezTo>
                  <a:cubicBezTo>
                    <a:pt x="22054" y="273"/>
                    <a:pt x="22012" y="258"/>
                    <a:pt x="21965" y="258"/>
                  </a:cubicBezTo>
                  <a:cubicBezTo>
                    <a:pt x="21918" y="258"/>
                    <a:pt x="21868" y="273"/>
                    <a:pt x="21831" y="301"/>
                  </a:cubicBezTo>
                  <a:lnTo>
                    <a:pt x="21766" y="301"/>
                  </a:lnTo>
                  <a:cubicBezTo>
                    <a:pt x="21750" y="239"/>
                    <a:pt x="21715" y="209"/>
                    <a:pt x="21680" y="209"/>
                  </a:cubicBezTo>
                  <a:cubicBezTo>
                    <a:pt x="21646" y="209"/>
                    <a:pt x="21612" y="237"/>
                    <a:pt x="21596" y="293"/>
                  </a:cubicBezTo>
                  <a:cubicBezTo>
                    <a:pt x="21596" y="236"/>
                    <a:pt x="21564" y="236"/>
                    <a:pt x="21523" y="236"/>
                  </a:cubicBezTo>
                  <a:cubicBezTo>
                    <a:pt x="21491" y="264"/>
                    <a:pt x="21440" y="279"/>
                    <a:pt x="21398" y="279"/>
                  </a:cubicBezTo>
                  <a:cubicBezTo>
                    <a:pt x="21355" y="279"/>
                    <a:pt x="21321" y="264"/>
                    <a:pt x="21321" y="236"/>
                  </a:cubicBezTo>
                  <a:lnTo>
                    <a:pt x="21288" y="236"/>
                  </a:lnTo>
                  <a:cubicBezTo>
                    <a:pt x="21274" y="271"/>
                    <a:pt x="21241" y="294"/>
                    <a:pt x="21201" y="294"/>
                  </a:cubicBezTo>
                  <a:cubicBezTo>
                    <a:pt x="21195" y="294"/>
                    <a:pt x="21189" y="294"/>
                    <a:pt x="21183" y="293"/>
                  </a:cubicBezTo>
                  <a:cubicBezTo>
                    <a:pt x="21177" y="292"/>
                    <a:pt x="21172" y="291"/>
                    <a:pt x="21167" y="291"/>
                  </a:cubicBezTo>
                  <a:cubicBezTo>
                    <a:pt x="21132" y="291"/>
                    <a:pt x="21100" y="314"/>
                    <a:pt x="21085" y="350"/>
                  </a:cubicBezTo>
                  <a:cubicBezTo>
                    <a:pt x="21053" y="406"/>
                    <a:pt x="21012" y="406"/>
                    <a:pt x="21012" y="406"/>
                  </a:cubicBezTo>
                  <a:cubicBezTo>
                    <a:pt x="20980" y="406"/>
                    <a:pt x="21012" y="350"/>
                    <a:pt x="21053" y="293"/>
                  </a:cubicBezTo>
                  <a:cubicBezTo>
                    <a:pt x="21080" y="266"/>
                    <a:pt x="21079" y="250"/>
                    <a:pt x="21060" y="250"/>
                  </a:cubicBezTo>
                  <a:cubicBezTo>
                    <a:pt x="21034" y="250"/>
                    <a:pt x="20976" y="279"/>
                    <a:pt x="20915" y="350"/>
                  </a:cubicBezTo>
                  <a:cubicBezTo>
                    <a:pt x="20862" y="406"/>
                    <a:pt x="20836" y="435"/>
                    <a:pt x="20832" y="435"/>
                  </a:cubicBezTo>
                  <a:cubicBezTo>
                    <a:pt x="20828" y="435"/>
                    <a:pt x="20846" y="406"/>
                    <a:pt x="20883" y="350"/>
                  </a:cubicBezTo>
                  <a:cubicBezTo>
                    <a:pt x="20906" y="303"/>
                    <a:pt x="20929" y="261"/>
                    <a:pt x="20917" y="261"/>
                  </a:cubicBezTo>
                  <a:cubicBezTo>
                    <a:pt x="20912" y="261"/>
                    <a:pt x="20901" y="268"/>
                    <a:pt x="20883" y="285"/>
                  </a:cubicBezTo>
                  <a:cubicBezTo>
                    <a:pt x="20883" y="285"/>
                    <a:pt x="20810" y="285"/>
                    <a:pt x="20810" y="350"/>
                  </a:cubicBezTo>
                  <a:lnTo>
                    <a:pt x="20712" y="342"/>
                  </a:lnTo>
                  <a:cubicBezTo>
                    <a:pt x="20680" y="309"/>
                    <a:pt x="20623" y="285"/>
                    <a:pt x="20575" y="285"/>
                  </a:cubicBezTo>
                  <a:cubicBezTo>
                    <a:pt x="20558" y="313"/>
                    <a:pt x="20550" y="327"/>
                    <a:pt x="20542" y="327"/>
                  </a:cubicBezTo>
                  <a:cubicBezTo>
                    <a:pt x="20534" y="327"/>
                    <a:pt x="20526" y="313"/>
                    <a:pt x="20510" y="285"/>
                  </a:cubicBezTo>
                  <a:cubicBezTo>
                    <a:pt x="20510" y="257"/>
                    <a:pt x="20503" y="242"/>
                    <a:pt x="20494" y="242"/>
                  </a:cubicBezTo>
                  <a:cubicBezTo>
                    <a:pt x="20483" y="242"/>
                    <a:pt x="20469" y="271"/>
                    <a:pt x="20469" y="342"/>
                  </a:cubicBezTo>
                  <a:cubicBezTo>
                    <a:pt x="20453" y="370"/>
                    <a:pt x="20437" y="384"/>
                    <a:pt x="20421" y="384"/>
                  </a:cubicBezTo>
                  <a:cubicBezTo>
                    <a:pt x="20404" y="384"/>
                    <a:pt x="20388" y="370"/>
                    <a:pt x="20372" y="342"/>
                  </a:cubicBezTo>
                  <a:cubicBezTo>
                    <a:pt x="20372" y="269"/>
                    <a:pt x="20360" y="240"/>
                    <a:pt x="20351" y="240"/>
                  </a:cubicBezTo>
                  <a:cubicBezTo>
                    <a:pt x="20345" y="240"/>
                    <a:pt x="20339" y="254"/>
                    <a:pt x="20339" y="277"/>
                  </a:cubicBezTo>
                  <a:cubicBezTo>
                    <a:pt x="20299" y="342"/>
                    <a:pt x="20267" y="342"/>
                    <a:pt x="20267" y="342"/>
                  </a:cubicBezTo>
                  <a:cubicBezTo>
                    <a:pt x="20267" y="277"/>
                    <a:pt x="19958" y="277"/>
                    <a:pt x="19658" y="269"/>
                  </a:cubicBezTo>
                  <a:cubicBezTo>
                    <a:pt x="19626" y="269"/>
                    <a:pt x="19585" y="333"/>
                    <a:pt x="19585" y="390"/>
                  </a:cubicBezTo>
                  <a:cubicBezTo>
                    <a:pt x="19585" y="441"/>
                    <a:pt x="19585" y="459"/>
                    <a:pt x="19583" y="459"/>
                  </a:cubicBezTo>
                  <a:cubicBezTo>
                    <a:pt x="19580" y="459"/>
                    <a:pt x="19572" y="423"/>
                    <a:pt x="19553" y="390"/>
                  </a:cubicBezTo>
                  <a:cubicBezTo>
                    <a:pt x="19537" y="301"/>
                    <a:pt x="19512" y="256"/>
                    <a:pt x="19496" y="256"/>
                  </a:cubicBezTo>
                  <a:cubicBezTo>
                    <a:pt x="19480" y="256"/>
                    <a:pt x="19472" y="301"/>
                    <a:pt x="19488" y="390"/>
                  </a:cubicBezTo>
                  <a:cubicBezTo>
                    <a:pt x="19504" y="451"/>
                    <a:pt x="19512" y="481"/>
                    <a:pt x="19508" y="481"/>
                  </a:cubicBezTo>
                  <a:cubicBezTo>
                    <a:pt x="19504" y="481"/>
                    <a:pt x="19488" y="451"/>
                    <a:pt x="19456" y="390"/>
                  </a:cubicBezTo>
                  <a:cubicBezTo>
                    <a:pt x="19435" y="358"/>
                    <a:pt x="19425" y="342"/>
                    <a:pt x="19416" y="342"/>
                  </a:cubicBezTo>
                  <a:cubicBezTo>
                    <a:pt x="19407" y="342"/>
                    <a:pt x="19399" y="358"/>
                    <a:pt x="19383" y="390"/>
                  </a:cubicBezTo>
                  <a:cubicBezTo>
                    <a:pt x="19383" y="419"/>
                    <a:pt x="19375" y="433"/>
                    <a:pt x="19367" y="433"/>
                  </a:cubicBezTo>
                  <a:cubicBezTo>
                    <a:pt x="19358" y="433"/>
                    <a:pt x="19350" y="419"/>
                    <a:pt x="19350" y="390"/>
                  </a:cubicBezTo>
                  <a:cubicBezTo>
                    <a:pt x="19327" y="344"/>
                    <a:pt x="19304" y="302"/>
                    <a:pt x="19293" y="302"/>
                  </a:cubicBezTo>
                  <a:cubicBezTo>
                    <a:pt x="19288" y="302"/>
                    <a:pt x="19285" y="309"/>
                    <a:pt x="19285" y="325"/>
                  </a:cubicBezTo>
                  <a:cubicBezTo>
                    <a:pt x="19285" y="325"/>
                    <a:pt x="19245" y="325"/>
                    <a:pt x="19212" y="269"/>
                  </a:cubicBezTo>
                  <a:cubicBezTo>
                    <a:pt x="19203" y="249"/>
                    <a:pt x="19193" y="241"/>
                    <a:pt x="19184" y="241"/>
                  </a:cubicBezTo>
                  <a:cubicBezTo>
                    <a:pt x="19161" y="241"/>
                    <a:pt x="19138" y="285"/>
                    <a:pt x="19115" y="325"/>
                  </a:cubicBezTo>
                  <a:cubicBezTo>
                    <a:pt x="19063" y="385"/>
                    <a:pt x="19029" y="414"/>
                    <a:pt x="19012" y="414"/>
                  </a:cubicBezTo>
                  <a:cubicBezTo>
                    <a:pt x="18994" y="414"/>
                    <a:pt x="18993" y="383"/>
                    <a:pt x="19010" y="325"/>
                  </a:cubicBezTo>
                  <a:cubicBezTo>
                    <a:pt x="19022" y="278"/>
                    <a:pt x="19004" y="258"/>
                    <a:pt x="18976" y="258"/>
                  </a:cubicBezTo>
                  <a:cubicBezTo>
                    <a:pt x="18931" y="258"/>
                    <a:pt x="18859" y="308"/>
                    <a:pt x="18840" y="382"/>
                  </a:cubicBezTo>
                  <a:cubicBezTo>
                    <a:pt x="18821" y="452"/>
                    <a:pt x="18813" y="482"/>
                    <a:pt x="18810" y="482"/>
                  </a:cubicBezTo>
                  <a:cubicBezTo>
                    <a:pt x="18807" y="482"/>
                    <a:pt x="18807" y="466"/>
                    <a:pt x="18807" y="439"/>
                  </a:cubicBezTo>
                  <a:cubicBezTo>
                    <a:pt x="18807" y="382"/>
                    <a:pt x="18775" y="382"/>
                    <a:pt x="18775" y="382"/>
                  </a:cubicBezTo>
                  <a:cubicBezTo>
                    <a:pt x="18734" y="382"/>
                    <a:pt x="18702" y="382"/>
                    <a:pt x="18702" y="317"/>
                  </a:cubicBezTo>
                  <a:cubicBezTo>
                    <a:pt x="18702" y="317"/>
                    <a:pt x="18669" y="317"/>
                    <a:pt x="18604" y="374"/>
                  </a:cubicBezTo>
                  <a:cubicBezTo>
                    <a:pt x="18576" y="421"/>
                    <a:pt x="18544" y="442"/>
                    <a:pt x="18513" y="442"/>
                  </a:cubicBezTo>
                  <a:cubicBezTo>
                    <a:pt x="18466" y="442"/>
                    <a:pt x="18422" y="391"/>
                    <a:pt x="18402" y="317"/>
                  </a:cubicBezTo>
                  <a:lnTo>
                    <a:pt x="18329" y="374"/>
                  </a:lnTo>
                  <a:cubicBezTo>
                    <a:pt x="18309" y="448"/>
                    <a:pt x="18289" y="498"/>
                    <a:pt x="18277" y="498"/>
                  </a:cubicBezTo>
                  <a:cubicBezTo>
                    <a:pt x="18269" y="498"/>
                    <a:pt x="18264" y="478"/>
                    <a:pt x="18264" y="431"/>
                  </a:cubicBezTo>
                  <a:lnTo>
                    <a:pt x="18264" y="374"/>
                  </a:lnTo>
                  <a:cubicBezTo>
                    <a:pt x="18249" y="420"/>
                    <a:pt x="18221" y="439"/>
                    <a:pt x="18192" y="439"/>
                  </a:cubicBezTo>
                  <a:cubicBezTo>
                    <a:pt x="18144" y="439"/>
                    <a:pt x="18094" y="385"/>
                    <a:pt x="18094" y="309"/>
                  </a:cubicBezTo>
                  <a:cubicBezTo>
                    <a:pt x="18094" y="252"/>
                    <a:pt x="18094" y="252"/>
                    <a:pt x="18061" y="252"/>
                  </a:cubicBezTo>
                  <a:lnTo>
                    <a:pt x="18061" y="309"/>
                  </a:lnTo>
                  <a:cubicBezTo>
                    <a:pt x="18061" y="374"/>
                    <a:pt x="18061" y="431"/>
                    <a:pt x="18021" y="431"/>
                  </a:cubicBezTo>
                  <a:cubicBezTo>
                    <a:pt x="17988" y="431"/>
                    <a:pt x="17956" y="431"/>
                    <a:pt x="17956" y="366"/>
                  </a:cubicBezTo>
                  <a:cubicBezTo>
                    <a:pt x="17933" y="326"/>
                    <a:pt x="17910" y="282"/>
                    <a:pt x="17899" y="282"/>
                  </a:cubicBezTo>
                  <a:cubicBezTo>
                    <a:pt x="17894" y="282"/>
                    <a:pt x="17891" y="290"/>
                    <a:pt x="17891" y="309"/>
                  </a:cubicBezTo>
                  <a:cubicBezTo>
                    <a:pt x="17891" y="309"/>
                    <a:pt x="17850" y="309"/>
                    <a:pt x="17818" y="244"/>
                  </a:cubicBezTo>
                  <a:lnTo>
                    <a:pt x="17680" y="244"/>
                  </a:lnTo>
                  <a:cubicBezTo>
                    <a:pt x="17664" y="273"/>
                    <a:pt x="17640" y="287"/>
                    <a:pt x="17619" y="287"/>
                  </a:cubicBezTo>
                  <a:cubicBezTo>
                    <a:pt x="17599" y="287"/>
                    <a:pt x="17583" y="273"/>
                    <a:pt x="17583" y="244"/>
                  </a:cubicBezTo>
                  <a:cubicBezTo>
                    <a:pt x="17542" y="244"/>
                    <a:pt x="17502" y="269"/>
                    <a:pt x="17477" y="301"/>
                  </a:cubicBezTo>
                  <a:cubicBezTo>
                    <a:pt x="17413" y="301"/>
                    <a:pt x="17380" y="301"/>
                    <a:pt x="17380" y="244"/>
                  </a:cubicBezTo>
                  <a:cubicBezTo>
                    <a:pt x="17380" y="212"/>
                    <a:pt x="17380" y="196"/>
                    <a:pt x="17376" y="196"/>
                  </a:cubicBezTo>
                  <a:cubicBezTo>
                    <a:pt x="17372" y="196"/>
                    <a:pt x="17364" y="212"/>
                    <a:pt x="17348" y="244"/>
                  </a:cubicBezTo>
                  <a:cubicBezTo>
                    <a:pt x="17348" y="301"/>
                    <a:pt x="17307" y="301"/>
                    <a:pt x="17275" y="301"/>
                  </a:cubicBezTo>
                  <a:lnTo>
                    <a:pt x="17210" y="301"/>
                  </a:lnTo>
                  <a:cubicBezTo>
                    <a:pt x="17210" y="358"/>
                    <a:pt x="17210" y="358"/>
                    <a:pt x="17177" y="358"/>
                  </a:cubicBezTo>
                  <a:cubicBezTo>
                    <a:pt x="17137" y="358"/>
                    <a:pt x="17040" y="301"/>
                    <a:pt x="17007" y="301"/>
                  </a:cubicBezTo>
                  <a:cubicBezTo>
                    <a:pt x="16980" y="299"/>
                    <a:pt x="16959" y="297"/>
                    <a:pt x="16945" y="297"/>
                  </a:cubicBezTo>
                  <a:cubicBezTo>
                    <a:pt x="16904" y="297"/>
                    <a:pt x="16910" y="310"/>
                    <a:pt x="16934" y="358"/>
                  </a:cubicBezTo>
                  <a:cubicBezTo>
                    <a:pt x="16956" y="358"/>
                    <a:pt x="16963" y="383"/>
                    <a:pt x="16946" y="383"/>
                  </a:cubicBezTo>
                  <a:cubicBezTo>
                    <a:pt x="16938" y="383"/>
                    <a:pt x="16923" y="377"/>
                    <a:pt x="16902" y="358"/>
                  </a:cubicBezTo>
                  <a:cubicBezTo>
                    <a:pt x="16829" y="325"/>
                    <a:pt x="16748" y="309"/>
                    <a:pt x="16667" y="293"/>
                  </a:cubicBezTo>
                  <a:cubicBezTo>
                    <a:pt x="16529" y="293"/>
                    <a:pt x="16529" y="293"/>
                    <a:pt x="16529" y="350"/>
                  </a:cubicBezTo>
                  <a:cubicBezTo>
                    <a:pt x="16545" y="410"/>
                    <a:pt x="16545" y="441"/>
                    <a:pt x="16537" y="441"/>
                  </a:cubicBezTo>
                  <a:cubicBezTo>
                    <a:pt x="16529" y="441"/>
                    <a:pt x="16513" y="410"/>
                    <a:pt x="16496" y="350"/>
                  </a:cubicBezTo>
                  <a:cubicBezTo>
                    <a:pt x="16454" y="279"/>
                    <a:pt x="16426" y="250"/>
                    <a:pt x="16409" y="250"/>
                  </a:cubicBezTo>
                  <a:cubicBezTo>
                    <a:pt x="16397" y="250"/>
                    <a:pt x="16391" y="266"/>
                    <a:pt x="16391" y="293"/>
                  </a:cubicBezTo>
                  <a:cubicBezTo>
                    <a:pt x="16359" y="350"/>
                    <a:pt x="16359" y="350"/>
                    <a:pt x="16326" y="350"/>
                  </a:cubicBezTo>
                  <a:cubicBezTo>
                    <a:pt x="16326" y="321"/>
                    <a:pt x="16318" y="307"/>
                    <a:pt x="16301" y="307"/>
                  </a:cubicBezTo>
                  <a:cubicBezTo>
                    <a:pt x="16284" y="307"/>
                    <a:pt x="16257" y="321"/>
                    <a:pt x="16221" y="350"/>
                  </a:cubicBezTo>
                  <a:cubicBezTo>
                    <a:pt x="16188" y="350"/>
                    <a:pt x="16188" y="350"/>
                    <a:pt x="16188" y="285"/>
                  </a:cubicBezTo>
                  <a:lnTo>
                    <a:pt x="16123" y="285"/>
                  </a:lnTo>
                  <a:cubicBezTo>
                    <a:pt x="16093" y="335"/>
                    <a:pt x="16040" y="354"/>
                    <a:pt x="15986" y="354"/>
                  </a:cubicBezTo>
                  <a:cubicBezTo>
                    <a:pt x="15911" y="354"/>
                    <a:pt x="15834" y="318"/>
                    <a:pt x="15815" y="285"/>
                  </a:cubicBezTo>
                  <a:cubicBezTo>
                    <a:pt x="15815" y="285"/>
                    <a:pt x="15783" y="285"/>
                    <a:pt x="15742" y="342"/>
                  </a:cubicBezTo>
                  <a:cubicBezTo>
                    <a:pt x="15726" y="402"/>
                    <a:pt x="15710" y="433"/>
                    <a:pt x="15698" y="433"/>
                  </a:cubicBezTo>
                  <a:cubicBezTo>
                    <a:pt x="15686" y="433"/>
                    <a:pt x="15678" y="402"/>
                    <a:pt x="15678" y="342"/>
                  </a:cubicBezTo>
                  <a:cubicBezTo>
                    <a:pt x="15678" y="281"/>
                    <a:pt x="15678" y="250"/>
                    <a:pt x="15673" y="250"/>
                  </a:cubicBezTo>
                  <a:cubicBezTo>
                    <a:pt x="15669" y="250"/>
                    <a:pt x="15661" y="281"/>
                    <a:pt x="15645" y="342"/>
                  </a:cubicBezTo>
                  <a:cubicBezTo>
                    <a:pt x="15632" y="365"/>
                    <a:pt x="15596" y="378"/>
                    <a:pt x="15560" y="378"/>
                  </a:cubicBezTo>
                  <a:cubicBezTo>
                    <a:pt x="15508" y="378"/>
                    <a:pt x="15456" y="349"/>
                    <a:pt x="15475" y="277"/>
                  </a:cubicBezTo>
                  <a:lnTo>
                    <a:pt x="15475" y="155"/>
                  </a:lnTo>
                  <a:cubicBezTo>
                    <a:pt x="15442" y="220"/>
                    <a:pt x="15410" y="220"/>
                    <a:pt x="15410" y="220"/>
                  </a:cubicBezTo>
                  <a:cubicBezTo>
                    <a:pt x="15410" y="277"/>
                    <a:pt x="15369" y="277"/>
                    <a:pt x="15272" y="277"/>
                  </a:cubicBezTo>
                  <a:cubicBezTo>
                    <a:pt x="15199" y="277"/>
                    <a:pt x="15069" y="333"/>
                    <a:pt x="14996" y="333"/>
                  </a:cubicBezTo>
                  <a:cubicBezTo>
                    <a:pt x="14932" y="333"/>
                    <a:pt x="14826" y="333"/>
                    <a:pt x="14794" y="269"/>
                  </a:cubicBezTo>
                  <a:cubicBezTo>
                    <a:pt x="14745" y="269"/>
                    <a:pt x="14688" y="293"/>
                    <a:pt x="14656" y="325"/>
                  </a:cubicBezTo>
                  <a:cubicBezTo>
                    <a:pt x="14640" y="358"/>
                    <a:pt x="14615" y="374"/>
                    <a:pt x="14595" y="374"/>
                  </a:cubicBezTo>
                  <a:cubicBezTo>
                    <a:pt x="14575" y="374"/>
                    <a:pt x="14559" y="358"/>
                    <a:pt x="14559" y="325"/>
                  </a:cubicBezTo>
                  <a:lnTo>
                    <a:pt x="14518" y="325"/>
                  </a:lnTo>
                  <a:cubicBezTo>
                    <a:pt x="14453" y="382"/>
                    <a:pt x="14421" y="382"/>
                    <a:pt x="14421" y="382"/>
                  </a:cubicBezTo>
                  <a:cubicBezTo>
                    <a:pt x="14421" y="342"/>
                    <a:pt x="14405" y="302"/>
                    <a:pt x="14381" y="302"/>
                  </a:cubicBezTo>
                  <a:cubicBezTo>
                    <a:pt x="14371" y="302"/>
                    <a:pt x="14360" y="309"/>
                    <a:pt x="14348" y="325"/>
                  </a:cubicBezTo>
                  <a:cubicBezTo>
                    <a:pt x="14348" y="382"/>
                    <a:pt x="14315" y="382"/>
                    <a:pt x="14251" y="382"/>
                  </a:cubicBezTo>
                  <a:cubicBezTo>
                    <a:pt x="14214" y="350"/>
                    <a:pt x="13831" y="331"/>
                    <a:pt x="13510" y="331"/>
                  </a:cubicBezTo>
                  <a:cubicBezTo>
                    <a:pt x="13267" y="331"/>
                    <a:pt x="13059" y="341"/>
                    <a:pt x="13059" y="366"/>
                  </a:cubicBezTo>
                  <a:lnTo>
                    <a:pt x="12856" y="366"/>
                  </a:lnTo>
                  <a:cubicBezTo>
                    <a:pt x="12856" y="313"/>
                    <a:pt x="12824" y="294"/>
                    <a:pt x="12778" y="294"/>
                  </a:cubicBezTo>
                  <a:cubicBezTo>
                    <a:pt x="12720" y="294"/>
                    <a:pt x="12640" y="326"/>
                    <a:pt x="12580" y="358"/>
                  </a:cubicBezTo>
                  <a:cubicBezTo>
                    <a:pt x="12564" y="398"/>
                    <a:pt x="12524" y="423"/>
                    <a:pt x="12483" y="423"/>
                  </a:cubicBezTo>
                  <a:cubicBezTo>
                    <a:pt x="12483" y="350"/>
                    <a:pt x="12446" y="321"/>
                    <a:pt x="12402" y="321"/>
                  </a:cubicBezTo>
                  <a:cubicBezTo>
                    <a:pt x="12372" y="321"/>
                    <a:pt x="12339" y="335"/>
                    <a:pt x="12313" y="358"/>
                  </a:cubicBezTo>
                  <a:cubicBezTo>
                    <a:pt x="12297" y="419"/>
                    <a:pt x="12278" y="449"/>
                    <a:pt x="12264" y="449"/>
                  </a:cubicBezTo>
                  <a:cubicBezTo>
                    <a:pt x="12250" y="449"/>
                    <a:pt x="12240" y="419"/>
                    <a:pt x="12240" y="358"/>
                  </a:cubicBezTo>
                  <a:cubicBezTo>
                    <a:pt x="12243" y="303"/>
                    <a:pt x="12231" y="273"/>
                    <a:pt x="12209" y="273"/>
                  </a:cubicBezTo>
                  <a:cubicBezTo>
                    <a:pt x="12184" y="273"/>
                    <a:pt x="12146" y="317"/>
                    <a:pt x="12110" y="414"/>
                  </a:cubicBezTo>
                  <a:cubicBezTo>
                    <a:pt x="12090" y="443"/>
                    <a:pt x="12080" y="457"/>
                    <a:pt x="12071" y="457"/>
                  </a:cubicBezTo>
                  <a:cubicBezTo>
                    <a:pt x="12061" y="457"/>
                    <a:pt x="12053" y="443"/>
                    <a:pt x="12037" y="414"/>
                  </a:cubicBezTo>
                  <a:cubicBezTo>
                    <a:pt x="12018" y="342"/>
                    <a:pt x="11999" y="313"/>
                    <a:pt x="11986" y="313"/>
                  </a:cubicBezTo>
                  <a:cubicBezTo>
                    <a:pt x="11978" y="313"/>
                    <a:pt x="11972" y="327"/>
                    <a:pt x="11972" y="350"/>
                  </a:cubicBezTo>
                  <a:cubicBezTo>
                    <a:pt x="11956" y="410"/>
                    <a:pt x="11938" y="441"/>
                    <a:pt x="11920" y="441"/>
                  </a:cubicBezTo>
                  <a:cubicBezTo>
                    <a:pt x="11901" y="441"/>
                    <a:pt x="11883" y="410"/>
                    <a:pt x="11867" y="350"/>
                  </a:cubicBezTo>
                  <a:cubicBezTo>
                    <a:pt x="11834" y="289"/>
                    <a:pt x="11818" y="258"/>
                    <a:pt x="11806" y="258"/>
                  </a:cubicBezTo>
                  <a:cubicBezTo>
                    <a:pt x="11794" y="258"/>
                    <a:pt x="11786" y="289"/>
                    <a:pt x="11770" y="350"/>
                  </a:cubicBezTo>
                  <a:cubicBezTo>
                    <a:pt x="11762" y="409"/>
                    <a:pt x="11714" y="438"/>
                    <a:pt x="11668" y="438"/>
                  </a:cubicBezTo>
                  <a:cubicBezTo>
                    <a:pt x="11619" y="438"/>
                    <a:pt x="11571" y="407"/>
                    <a:pt x="11567" y="350"/>
                  </a:cubicBezTo>
                  <a:cubicBezTo>
                    <a:pt x="11540" y="350"/>
                    <a:pt x="11516" y="321"/>
                    <a:pt x="11504" y="321"/>
                  </a:cubicBezTo>
                  <a:cubicBezTo>
                    <a:pt x="11498" y="321"/>
                    <a:pt x="11494" y="328"/>
                    <a:pt x="11494" y="350"/>
                  </a:cubicBezTo>
                  <a:lnTo>
                    <a:pt x="11461" y="285"/>
                  </a:lnTo>
                  <a:lnTo>
                    <a:pt x="11397" y="285"/>
                  </a:lnTo>
                  <a:lnTo>
                    <a:pt x="11397" y="342"/>
                  </a:lnTo>
                  <a:cubicBezTo>
                    <a:pt x="11234" y="309"/>
                    <a:pt x="11080" y="285"/>
                    <a:pt x="10918" y="277"/>
                  </a:cubicBezTo>
                  <a:cubicBezTo>
                    <a:pt x="10545" y="277"/>
                    <a:pt x="10472" y="277"/>
                    <a:pt x="10513" y="333"/>
                  </a:cubicBezTo>
                  <a:cubicBezTo>
                    <a:pt x="10529" y="394"/>
                    <a:pt x="10519" y="425"/>
                    <a:pt x="10501" y="425"/>
                  </a:cubicBezTo>
                  <a:cubicBezTo>
                    <a:pt x="10482" y="425"/>
                    <a:pt x="10456" y="394"/>
                    <a:pt x="10440" y="333"/>
                  </a:cubicBezTo>
                  <a:cubicBezTo>
                    <a:pt x="10407" y="333"/>
                    <a:pt x="10343" y="269"/>
                    <a:pt x="10270" y="269"/>
                  </a:cubicBezTo>
                  <a:cubicBezTo>
                    <a:pt x="10205" y="269"/>
                    <a:pt x="10132" y="269"/>
                    <a:pt x="10132" y="212"/>
                  </a:cubicBezTo>
                  <a:lnTo>
                    <a:pt x="10099" y="212"/>
                  </a:lnTo>
                  <a:cubicBezTo>
                    <a:pt x="10062" y="276"/>
                    <a:pt x="9981" y="304"/>
                    <a:pt x="9898" y="304"/>
                  </a:cubicBezTo>
                  <a:cubicBezTo>
                    <a:pt x="9835" y="304"/>
                    <a:pt x="9772" y="288"/>
                    <a:pt x="9726" y="260"/>
                  </a:cubicBezTo>
                  <a:cubicBezTo>
                    <a:pt x="9718" y="259"/>
                    <a:pt x="9710" y="259"/>
                    <a:pt x="9702" y="259"/>
                  </a:cubicBezTo>
                  <a:cubicBezTo>
                    <a:pt x="9647" y="259"/>
                    <a:pt x="9599" y="282"/>
                    <a:pt x="9556" y="317"/>
                  </a:cubicBezTo>
                  <a:cubicBezTo>
                    <a:pt x="9524" y="350"/>
                    <a:pt x="9508" y="366"/>
                    <a:pt x="9495" y="366"/>
                  </a:cubicBezTo>
                  <a:cubicBezTo>
                    <a:pt x="9483" y="366"/>
                    <a:pt x="9475" y="350"/>
                    <a:pt x="9459" y="317"/>
                  </a:cubicBezTo>
                  <a:cubicBezTo>
                    <a:pt x="9459" y="284"/>
                    <a:pt x="9387" y="248"/>
                    <a:pt x="9327" y="248"/>
                  </a:cubicBezTo>
                  <a:cubicBezTo>
                    <a:pt x="9285" y="248"/>
                    <a:pt x="9248" y="267"/>
                    <a:pt x="9248" y="317"/>
                  </a:cubicBezTo>
                  <a:lnTo>
                    <a:pt x="9216" y="260"/>
                  </a:lnTo>
                  <a:cubicBezTo>
                    <a:pt x="9205" y="240"/>
                    <a:pt x="9195" y="232"/>
                    <a:pt x="9186" y="232"/>
                  </a:cubicBezTo>
                  <a:cubicBezTo>
                    <a:pt x="9166" y="232"/>
                    <a:pt x="9151" y="273"/>
                    <a:pt x="9151" y="317"/>
                  </a:cubicBezTo>
                  <a:cubicBezTo>
                    <a:pt x="9151" y="372"/>
                    <a:pt x="9144" y="402"/>
                    <a:pt x="9134" y="402"/>
                  </a:cubicBezTo>
                  <a:cubicBezTo>
                    <a:pt x="9120" y="402"/>
                    <a:pt x="9100" y="356"/>
                    <a:pt x="9078" y="252"/>
                  </a:cubicBezTo>
                  <a:cubicBezTo>
                    <a:pt x="9078" y="186"/>
                    <a:pt x="9067" y="158"/>
                    <a:pt x="9057" y="158"/>
                  </a:cubicBezTo>
                  <a:cubicBezTo>
                    <a:pt x="9051" y="158"/>
                    <a:pt x="9045" y="172"/>
                    <a:pt x="9045" y="196"/>
                  </a:cubicBezTo>
                  <a:cubicBezTo>
                    <a:pt x="9023" y="235"/>
                    <a:pt x="9000" y="279"/>
                    <a:pt x="8977" y="279"/>
                  </a:cubicBezTo>
                  <a:cubicBezTo>
                    <a:pt x="8967" y="279"/>
                    <a:pt x="8958" y="272"/>
                    <a:pt x="8948" y="252"/>
                  </a:cubicBezTo>
                  <a:cubicBezTo>
                    <a:pt x="8908" y="252"/>
                    <a:pt x="8875" y="252"/>
                    <a:pt x="8875" y="374"/>
                  </a:cubicBezTo>
                  <a:cubicBezTo>
                    <a:pt x="8875" y="431"/>
                    <a:pt x="8843" y="431"/>
                    <a:pt x="8810" y="431"/>
                  </a:cubicBezTo>
                  <a:cubicBezTo>
                    <a:pt x="8802" y="390"/>
                    <a:pt x="8818" y="342"/>
                    <a:pt x="8843" y="309"/>
                  </a:cubicBezTo>
                  <a:lnTo>
                    <a:pt x="8778" y="309"/>
                  </a:lnTo>
                  <a:cubicBezTo>
                    <a:pt x="8721" y="293"/>
                    <a:pt x="8681" y="244"/>
                    <a:pt x="8672" y="187"/>
                  </a:cubicBezTo>
                  <a:cubicBezTo>
                    <a:pt x="8659" y="164"/>
                    <a:pt x="8646" y="151"/>
                    <a:pt x="8637" y="151"/>
                  </a:cubicBezTo>
                  <a:close/>
                  <a:moveTo>
                    <a:pt x="573" y="1517"/>
                  </a:moveTo>
                  <a:cubicBezTo>
                    <a:pt x="557" y="1550"/>
                    <a:pt x="540" y="1590"/>
                    <a:pt x="540" y="1631"/>
                  </a:cubicBezTo>
                  <a:lnTo>
                    <a:pt x="573" y="1631"/>
                  </a:lnTo>
                  <a:cubicBezTo>
                    <a:pt x="605" y="1631"/>
                    <a:pt x="605" y="1574"/>
                    <a:pt x="605" y="1517"/>
                  </a:cubicBezTo>
                  <a:close/>
                  <a:moveTo>
                    <a:pt x="8089" y="1971"/>
                  </a:moveTo>
                  <a:cubicBezTo>
                    <a:pt x="8064" y="2012"/>
                    <a:pt x="8056" y="2052"/>
                    <a:pt x="8056" y="2093"/>
                  </a:cubicBezTo>
                  <a:cubicBezTo>
                    <a:pt x="8056" y="2116"/>
                    <a:pt x="8062" y="2130"/>
                    <a:pt x="8071" y="2130"/>
                  </a:cubicBezTo>
                  <a:cubicBezTo>
                    <a:pt x="8083" y="2130"/>
                    <a:pt x="8102" y="2103"/>
                    <a:pt x="8121" y="2036"/>
                  </a:cubicBezTo>
                  <a:cubicBezTo>
                    <a:pt x="8121" y="1971"/>
                    <a:pt x="8121" y="1971"/>
                    <a:pt x="8089" y="197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3" name="Google Shape;8863;p32"/>
            <p:cNvSpPr/>
            <p:nvPr/>
          </p:nvSpPr>
          <p:spPr>
            <a:xfrm>
              <a:off x="5493371" y="1374286"/>
              <a:ext cx="424180" cy="893316"/>
            </a:xfrm>
            <a:custGeom>
              <a:avLst/>
              <a:gdLst/>
              <a:ahLst/>
              <a:cxnLst/>
              <a:rect l="l" t="t" r="r" b="b"/>
              <a:pathLst>
                <a:path w="24608" h="51824" extrusionOk="0">
                  <a:moveTo>
                    <a:pt x="20181" y="556"/>
                  </a:moveTo>
                  <a:lnTo>
                    <a:pt x="20327" y="605"/>
                  </a:lnTo>
                  <a:cubicBezTo>
                    <a:pt x="20327" y="678"/>
                    <a:pt x="20205" y="686"/>
                    <a:pt x="20205" y="686"/>
                  </a:cubicBezTo>
                  <a:cubicBezTo>
                    <a:pt x="20152" y="696"/>
                    <a:pt x="20120" y="703"/>
                    <a:pt x="20101" y="703"/>
                  </a:cubicBezTo>
                  <a:cubicBezTo>
                    <a:pt x="20073" y="703"/>
                    <a:pt x="20069" y="688"/>
                    <a:pt x="20059" y="645"/>
                  </a:cubicBezTo>
                  <a:lnTo>
                    <a:pt x="20059" y="645"/>
                  </a:lnTo>
                  <a:cubicBezTo>
                    <a:pt x="20060" y="646"/>
                    <a:pt x="20060" y="646"/>
                    <a:pt x="20060" y="646"/>
                  </a:cubicBezTo>
                  <a:cubicBezTo>
                    <a:pt x="20065" y="646"/>
                    <a:pt x="20050" y="571"/>
                    <a:pt x="20181" y="556"/>
                  </a:cubicBezTo>
                  <a:close/>
                  <a:moveTo>
                    <a:pt x="2401" y="1626"/>
                  </a:moveTo>
                  <a:cubicBezTo>
                    <a:pt x="2401" y="1651"/>
                    <a:pt x="2374" y="1659"/>
                    <a:pt x="2351" y="1659"/>
                  </a:cubicBezTo>
                  <a:cubicBezTo>
                    <a:pt x="2313" y="1659"/>
                    <a:pt x="2284" y="1636"/>
                    <a:pt x="2401" y="1626"/>
                  </a:cubicBezTo>
                  <a:close/>
                  <a:moveTo>
                    <a:pt x="19046" y="1529"/>
                  </a:moveTo>
                  <a:lnTo>
                    <a:pt x="19038" y="1691"/>
                  </a:lnTo>
                  <a:lnTo>
                    <a:pt x="18973" y="1829"/>
                  </a:lnTo>
                  <a:cubicBezTo>
                    <a:pt x="18908" y="1805"/>
                    <a:pt x="18851" y="1772"/>
                    <a:pt x="18916" y="1634"/>
                  </a:cubicBezTo>
                  <a:lnTo>
                    <a:pt x="19046" y="1529"/>
                  </a:lnTo>
                  <a:close/>
                  <a:moveTo>
                    <a:pt x="2417" y="1821"/>
                  </a:moveTo>
                  <a:cubicBezTo>
                    <a:pt x="2474" y="1837"/>
                    <a:pt x="2530" y="1853"/>
                    <a:pt x="2579" y="1877"/>
                  </a:cubicBezTo>
                  <a:cubicBezTo>
                    <a:pt x="2530" y="1902"/>
                    <a:pt x="2474" y="1926"/>
                    <a:pt x="2425" y="1959"/>
                  </a:cubicBezTo>
                  <a:cubicBezTo>
                    <a:pt x="2376" y="1959"/>
                    <a:pt x="2328" y="1967"/>
                    <a:pt x="2271" y="1983"/>
                  </a:cubicBezTo>
                  <a:cubicBezTo>
                    <a:pt x="2263" y="1918"/>
                    <a:pt x="2247" y="1837"/>
                    <a:pt x="2417" y="1821"/>
                  </a:cubicBezTo>
                  <a:close/>
                  <a:moveTo>
                    <a:pt x="1638" y="2096"/>
                  </a:moveTo>
                  <a:lnTo>
                    <a:pt x="1638" y="2096"/>
                  </a:lnTo>
                  <a:cubicBezTo>
                    <a:pt x="1657" y="2128"/>
                    <a:pt x="1611" y="2155"/>
                    <a:pt x="1592" y="2155"/>
                  </a:cubicBezTo>
                  <a:cubicBezTo>
                    <a:pt x="1577" y="2155"/>
                    <a:pt x="1578" y="2139"/>
                    <a:pt x="1638" y="2096"/>
                  </a:cubicBezTo>
                  <a:close/>
                  <a:moveTo>
                    <a:pt x="3401" y="2021"/>
                  </a:moveTo>
                  <a:cubicBezTo>
                    <a:pt x="3424" y="2021"/>
                    <a:pt x="3462" y="2041"/>
                    <a:pt x="3544" y="2088"/>
                  </a:cubicBezTo>
                  <a:cubicBezTo>
                    <a:pt x="3544" y="2088"/>
                    <a:pt x="3657" y="2226"/>
                    <a:pt x="3617" y="2291"/>
                  </a:cubicBezTo>
                  <a:cubicBezTo>
                    <a:pt x="3609" y="2300"/>
                    <a:pt x="3598" y="2305"/>
                    <a:pt x="3585" y="2305"/>
                  </a:cubicBezTo>
                  <a:cubicBezTo>
                    <a:pt x="3528" y="2305"/>
                    <a:pt x="3430" y="2222"/>
                    <a:pt x="3357" y="2064"/>
                  </a:cubicBezTo>
                  <a:cubicBezTo>
                    <a:pt x="3373" y="2037"/>
                    <a:pt x="3381" y="2021"/>
                    <a:pt x="3401" y="2021"/>
                  </a:cubicBezTo>
                  <a:close/>
                  <a:moveTo>
                    <a:pt x="3342" y="2589"/>
                  </a:moveTo>
                  <a:cubicBezTo>
                    <a:pt x="3340" y="2589"/>
                    <a:pt x="3355" y="2601"/>
                    <a:pt x="3390" y="2623"/>
                  </a:cubicBezTo>
                  <a:cubicBezTo>
                    <a:pt x="3392" y="2624"/>
                    <a:pt x="3393" y="2624"/>
                    <a:pt x="3395" y="2624"/>
                  </a:cubicBezTo>
                  <a:lnTo>
                    <a:pt x="3395" y="2624"/>
                  </a:lnTo>
                  <a:cubicBezTo>
                    <a:pt x="3362" y="2601"/>
                    <a:pt x="3343" y="2589"/>
                    <a:pt x="3342" y="2589"/>
                  </a:cubicBezTo>
                  <a:close/>
                  <a:moveTo>
                    <a:pt x="18199" y="2551"/>
                  </a:moveTo>
                  <a:cubicBezTo>
                    <a:pt x="18209" y="2551"/>
                    <a:pt x="18217" y="2599"/>
                    <a:pt x="18227" y="2680"/>
                  </a:cubicBezTo>
                  <a:cubicBezTo>
                    <a:pt x="18251" y="2878"/>
                    <a:pt x="18228" y="3053"/>
                    <a:pt x="18166" y="3053"/>
                  </a:cubicBezTo>
                  <a:cubicBezTo>
                    <a:pt x="18165" y="3053"/>
                    <a:pt x="18163" y="3053"/>
                    <a:pt x="18162" y="3053"/>
                  </a:cubicBezTo>
                  <a:cubicBezTo>
                    <a:pt x="18097" y="3045"/>
                    <a:pt x="18097" y="3045"/>
                    <a:pt x="18122" y="2859"/>
                  </a:cubicBezTo>
                  <a:cubicBezTo>
                    <a:pt x="18164" y="2642"/>
                    <a:pt x="18184" y="2551"/>
                    <a:pt x="18199" y="2551"/>
                  </a:cubicBezTo>
                  <a:close/>
                  <a:moveTo>
                    <a:pt x="17757" y="3580"/>
                  </a:moveTo>
                  <a:cubicBezTo>
                    <a:pt x="17752" y="3590"/>
                    <a:pt x="17748" y="3599"/>
                    <a:pt x="17744" y="3607"/>
                  </a:cubicBezTo>
                  <a:lnTo>
                    <a:pt x="17744" y="3607"/>
                  </a:lnTo>
                  <a:cubicBezTo>
                    <a:pt x="17756" y="3598"/>
                    <a:pt x="17771" y="3591"/>
                    <a:pt x="17789" y="3589"/>
                  </a:cubicBezTo>
                  <a:lnTo>
                    <a:pt x="17789" y="3589"/>
                  </a:lnTo>
                  <a:cubicBezTo>
                    <a:pt x="17780" y="3584"/>
                    <a:pt x="17769" y="3582"/>
                    <a:pt x="17757" y="3580"/>
                  </a:cubicBezTo>
                  <a:close/>
                  <a:moveTo>
                    <a:pt x="17744" y="3607"/>
                  </a:moveTo>
                  <a:cubicBezTo>
                    <a:pt x="17714" y="3629"/>
                    <a:pt x="17702" y="3662"/>
                    <a:pt x="17709" y="3662"/>
                  </a:cubicBezTo>
                  <a:cubicBezTo>
                    <a:pt x="17713" y="3662"/>
                    <a:pt x="17725" y="3647"/>
                    <a:pt x="17744" y="3607"/>
                  </a:cubicBezTo>
                  <a:close/>
                  <a:moveTo>
                    <a:pt x="18065" y="4002"/>
                  </a:moveTo>
                  <a:lnTo>
                    <a:pt x="18049" y="4196"/>
                  </a:lnTo>
                  <a:cubicBezTo>
                    <a:pt x="18042" y="4358"/>
                    <a:pt x="18041" y="4385"/>
                    <a:pt x="18003" y="4385"/>
                  </a:cubicBezTo>
                  <a:cubicBezTo>
                    <a:pt x="17996" y="4385"/>
                    <a:pt x="17987" y="4384"/>
                    <a:pt x="17976" y="4383"/>
                  </a:cubicBezTo>
                  <a:lnTo>
                    <a:pt x="17984" y="4188"/>
                  </a:lnTo>
                  <a:lnTo>
                    <a:pt x="18065" y="4002"/>
                  </a:lnTo>
                  <a:close/>
                  <a:moveTo>
                    <a:pt x="5434" y="4308"/>
                  </a:moveTo>
                  <a:cubicBezTo>
                    <a:pt x="5484" y="4308"/>
                    <a:pt x="5502" y="4498"/>
                    <a:pt x="5579" y="4667"/>
                  </a:cubicBezTo>
                  <a:cubicBezTo>
                    <a:pt x="5586" y="4754"/>
                    <a:pt x="5590" y="4803"/>
                    <a:pt x="5579" y="4803"/>
                  </a:cubicBezTo>
                  <a:cubicBezTo>
                    <a:pt x="5565" y="4803"/>
                    <a:pt x="5525" y="4716"/>
                    <a:pt x="5433" y="4513"/>
                  </a:cubicBezTo>
                  <a:cubicBezTo>
                    <a:pt x="5360" y="4342"/>
                    <a:pt x="5425" y="4310"/>
                    <a:pt x="5425" y="4310"/>
                  </a:cubicBezTo>
                  <a:cubicBezTo>
                    <a:pt x="5428" y="4308"/>
                    <a:pt x="5431" y="4308"/>
                    <a:pt x="5434" y="4308"/>
                  </a:cubicBezTo>
                  <a:close/>
                  <a:moveTo>
                    <a:pt x="7135" y="4934"/>
                  </a:moveTo>
                  <a:lnTo>
                    <a:pt x="7135" y="4934"/>
                  </a:lnTo>
                  <a:cubicBezTo>
                    <a:pt x="7071" y="4958"/>
                    <a:pt x="7079" y="4950"/>
                    <a:pt x="7144" y="5153"/>
                  </a:cubicBezTo>
                  <a:cubicBezTo>
                    <a:pt x="7144" y="5153"/>
                    <a:pt x="7262" y="5308"/>
                    <a:pt x="7329" y="5308"/>
                  </a:cubicBezTo>
                  <a:cubicBezTo>
                    <a:pt x="7332" y="5308"/>
                    <a:pt x="7335" y="5308"/>
                    <a:pt x="7338" y="5307"/>
                  </a:cubicBezTo>
                  <a:cubicBezTo>
                    <a:pt x="7403" y="5283"/>
                    <a:pt x="7338" y="5080"/>
                    <a:pt x="7135" y="4934"/>
                  </a:cubicBezTo>
                  <a:close/>
                  <a:moveTo>
                    <a:pt x="17838" y="5550"/>
                  </a:moveTo>
                  <a:cubicBezTo>
                    <a:pt x="17834" y="5649"/>
                    <a:pt x="17848" y="5699"/>
                    <a:pt x="17856" y="5699"/>
                  </a:cubicBezTo>
                  <a:cubicBezTo>
                    <a:pt x="17864" y="5699"/>
                    <a:pt x="17866" y="5651"/>
                    <a:pt x="17838" y="5550"/>
                  </a:cubicBezTo>
                  <a:close/>
                  <a:moveTo>
                    <a:pt x="5109" y="5842"/>
                  </a:moveTo>
                  <a:cubicBezTo>
                    <a:pt x="5044" y="5866"/>
                    <a:pt x="5044" y="5866"/>
                    <a:pt x="5100" y="6037"/>
                  </a:cubicBezTo>
                  <a:cubicBezTo>
                    <a:pt x="5170" y="6236"/>
                    <a:pt x="5200" y="6322"/>
                    <a:pt x="5214" y="6322"/>
                  </a:cubicBezTo>
                  <a:cubicBezTo>
                    <a:pt x="5225" y="6322"/>
                    <a:pt x="5227" y="6274"/>
                    <a:pt x="5230" y="6191"/>
                  </a:cubicBezTo>
                  <a:lnTo>
                    <a:pt x="5109" y="5842"/>
                  </a:lnTo>
                  <a:close/>
                  <a:moveTo>
                    <a:pt x="17951" y="5956"/>
                  </a:moveTo>
                  <a:lnTo>
                    <a:pt x="17943" y="6150"/>
                  </a:lnTo>
                  <a:cubicBezTo>
                    <a:pt x="17930" y="6312"/>
                    <a:pt x="17927" y="6339"/>
                    <a:pt x="17890" y="6339"/>
                  </a:cubicBezTo>
                  <a:cubicBezTo>
                    <a:pt x="17882" y="6339"/>
                    <a:pt x="17873" y="6338"/>
                    <a:pt x="17862" y="6337"/>
                  </a:cubicBezTo>
                  <a:lnTo>
                    <a:pt x="17878" y="6142"/>
                  </a:lnTo>
                  <a:lnTo>
                    <a:pt x="17951" y="5956"/>
                  </a:lnTo>
                  <a:close/>
                  <a:moveTo>
                    <a:pt x="6548" y="7601"/>
                  </a:moveTo>
                  <a:cubicBezTo>
                    <a:pt x="6562" y="7601"/>
                    <a:pt x="6616" y="7613"/>
                    <a:pt x="6657" y="7772"/>
                  </a:cubicBezTo>
                  <a:cubicBezTo>
                    <a:pt x="6681" y="7902"/>
                    <a:pt x="6690" y="8031"/>
                    <a:pt x="6673" y="8161"/>
                  </a:cubicBezTo>
                  <a:cubicBezTo>
                    <a:pt x="6671" y="8162"/>
                    <a:pt x="6668" y="8162"/>
                    <a:pt x="6665" y="8162"/>
                  </a:cubicBezTo>
                  <a:cubicBezTo>
                    <a:pt x="6605" y="8162"/>
                    <a:pt x="6568" y="7991"/>
                    <a:pt x="6568" y="7991"/>
                  </a:cubicBezTo>
                  <a:cubicBezTo>
                    <a:pt x="6519" y="7804"/>
                    <a:pt x="6479" y="7610"/>
                    <a:pt x="6544" y="7602"/>
                  </a:cubicBezTo>
                  <a:cubicBezTo>
                    <a:pt x="6544" y="7602"/>
                    <a:pt x="6545" y="7601"/>
                    <a:pt x="6548" y="7601"/>
                  </a:cubicBezTo>
                  <a:close/>
                  <a:moveTo>
                    <a:pt x="17980" y="7918"/>
                  </a:moveTo>
                  <a:cubicBezTo>
                    <a:pt x="17981" y="7918"/>
                    <a:pt x="17982" y="7918"/>
                    <a:pt x="17984" y="7918"/>
                  </a:cubicBezTo>
                  <a:lnTo>
                    <a:pt x="17976" y="8112"/>
                  </a:lnTo>
                  <a:cubicBezTo>
                    <a:pt x="17967" y="8307"/>
                    <a:pt x="17903" y="8307"/>
                    <a:pt x="17903" y="8307"/>
                  </a:cubicBezTo>
                  <a:cubicBezTo>
                    <a:pt x="17903" y="8307"/>
                    <a:pt x="17830" y="8299"/>
                    <a:pt x="17838" y="8104"/>
                  </a:cubicBezTo>
                  <a:cubicBezTo>
                    <a:pt x="17838" y="8104"/>
                    <a:pt x="17916" y="7918"/>
                    <a:pt x="17980" y="7918"/>
                  </a:cubicBezTo>
                  <a:close/>
                  <a:moveTo>
                    <a:pt x="6431" y="8988"/>
                  </a:moveTo>
                  <a:cubicBezTo>
                    <a:pt x="6431" y="8988"/>
                    <a:pt x="6430" y="8988"/>
                    <a:pt x="6430" y="8988"/>
                  </a:cubicBezTo>
                  <a:cubicBezTo>
                    <a:pt x="6430" y="8988"/>
                    <a:pt x="6365" y="9004"/>
                    <a:pt x="6398" y="9191"/>
                  </a:cubicBezTo>
                  <a:lnTo>
                    <a:pt x="6422" y="9377"/>
                  </a:lnTo>
                  <a:cubicBezTo>
                    <a:pt x="6495" y="9369"/>
                    <a:pt x="6527" y="9166"/>
                    <a:pt x="6527" y="9166"/>
                  </a:cubicBezTo>
                  <a:cubicBezTo>
                    <a:pt x="6498" y="8995"/>
                    <a:pt x="6440" y="8988"/>
                    <a:pt x="6431" y="8988"/>
                  </a:cubicBezTo>
                  <a:close/>
                  <a:moveTo>
                    <a:pt x="6933" y="11055"/>
                  </a:moveTo>
                  <a:lnTo>
                    <a:pt x="6949" y="11250"/>
                  </a:lnTo>
                  <a:lnTo>
                    <a:pt x="6908" y="11453"/>
                  </a:lnTo>
                  <a:lnTo>
                    <a:pt x="6884" y="11258"/>
                  </a:lnTo>
                  <a:cubicBezTo>
                    <a:pt x="6868" y="11064"/>
                    <a:pt x="6868" y="11064"/>
                    <a:pt x="6933" y="11055"/>
                  </a:cubicBezTo>
                  <a:close/>
                  <a:moveTo>
                    <a:pt x="1647" y="12628"/>
                  </a:moveTo>
                  <a:lnTo>
                    <a:pt x="1784" y="12782"/>
                  </a:lnTo>
                  <a:cubicBezTo>
                    <a:pt x="1809" y="12847"/>
                    <a:pt x="1833" y="12904"/>
                    <a:pt x="1865" y="12961"/>
                  </a:cubicBezTo>
                  <a:cubicBezTo>
                    <a:pt x="1841" y="12970"/>
                    <a:pt x="1817" y="12980"/>
                    <a:pt x="1793" y="12980"/>
                  </a:cubicBezTo>
                  <a:cubicBezTo>
                    <a:pt x="1751" y="12980"/>
                    <a:pt x="1709" y="12951"/>
                    <a:pt x="1663" y="12839"/>
                  </a:cubicBezTo>
                  <a:lnTo>
                    <a:pt x="1647" y="12628"/>
                  </a:lnTo>
                  <a:close/>
                  <a:moveTo>
                    <a:pt x="7056" y="12716"/>
                  </a:moveTo>
                  <a:cubicBezTo>
                    <a:pt x="7082" y="12716"/>
                    <a:pt x="7117" y="12738"/>
                    <a:pt x="7160" y="12790"/>
                  </a:cubicBezTo>
                  <a:lnTo>
                    <a:pt x="7184" y="13180"/>
                  </a:lnTo>
                  <a:cubicBezTo>
                    <a:pt x="7173" y="13181"/>
                    <a:pt x="7162" y="13182"/>
                    <a:pt x="7151" y="13182"/>
                  </a:cubicBezTo>
                  <a:cubicBezTo>
                    <a:pt x="7096" y="13182"/>
                    <a:pt x="7045" y="13155"/>
                    <a:pt x="7038" y="12993"/>
                  </a:cubicBezTo>
                  <a:cubicBezTo>
                    <a:pt x="6980" y="12859"/>
                    <a:pt x="6989" y="12716"/>
                    <a:pt x="7056" y="12716"/>
                  </a:cubicBezTo>
                  <a:close/>
                  <a:moveTo>
                    <a:pt x="22929" y="13617"/>
                  </a:moveTo>
                  <a:cubicBezTo>
                    <a:pt x="22994" y="13642"/>
                    <a:pt x="23059" y="13658"/>
                    <a:pt x="23002" y="13844"/>
                  </a:cubicBezTo>
                  <a:lnTo>
                    <a:pt x="22946" y="14031"/>
                  </a:lnTo>
                  <a:cubicBezTo>
                    <a:pt x="22881" y="14015"/>
                    <a:pt x="22873" y="13804"/>
                    <a:pt x="22873" y="13804"/>
                  </a:cubicBezTo>
                  <a:lnTo>
                    <a:pt x="22929" y="13617"/>
                  </a:lnTo>
                  <a:close/>
                  <a:moveTo>
                    <a:pt x="7590" y="14339"/>
                  </a:moveTo>
                  <a:cubicBezTo>
                    <a:pt x="7598" y="14534"/>
                    <a:pt x="7671" y="14728"/>
                    <a:pt x="7606" y="14728"/>
                  </a:cubicBezTo>
                  <a:cubicBezTo>
                    <a:pt x="7607" y="14765"/>
                    <a:pt x="7606" y="14781"/>
                    <a:pt x="7602" y="14781"/>
                  </a:cubicBezTo>
                  <a:cubicBezTo>
                    <a:pt x="7585" y="14781"/>
                    <a:pt x="7530" y="14496"/>
                    <a:pt x="7517" y="14339"/>
                  </a:cubicBezTo>
                  <a:close/>
                  <a:moveTo>
                    <a:pt x="17546" y="15734"/>
                  </a:moveTo>
                  <a:lnTo>
                    <a:pt x="17611" y="15742"/>
                  </a:lnTo>
                  <a:cubicBezTo>
                    <a:pt x="17674" y="15933"/>
                    <a:pt x="17730" y="16131"/>
                    <a:pt x="17671" y="16131"/>
                  </a:cubicBezTo>
                  <a:cubicBezTo>
                    <a:pt x="17670" y="16131"/>
                    <a:pt x="17669" y="16131"/>
                    <a:pt x="17667" y="16131"/>
                  </a:cubicBezTo>
                  <a:cubicBezTo>
                    <a:pt x="17667" y="16131"/>
                    <a:pt x="17603" y="16131"/>
                    <a:pt x="17538" y="15928"/>
                  </a:cubicBezTo>
                  <a:cubicBezTo>
                    <a:pt x="17538" y="15928"/>
                    <a:pt x="17538" y="15928"/>
                    <a:pt x="17538" y="15928"/>
                  </a:cubicBezTo>
                  <a:cubicBezTo>
                    <a:pt x="17536" y="15928"/>
                    <a:pt x="17482" y="15734"/>
                    <a:pt x="17546" y="15734"/>
                  </a:cubicBezTo>
                  <a:close/>
                  <a:moveTo>
                    <a:pt x="4119" y="16812"/>
                  </a:moveTo>
                  <a:cubicBezTo>
                    <a:pt x="4225" y="16974"/>
                    <a:pt x="4225" y="16974"/>
                    <a:pt x="4168" y="17007"/>
                  </a:cubicBezTo>
                  <a:cubicBezTo>
                    <a:pt x="4160" y="17012"/>
                    <a:pt x="4151" y="17014"/>
                    <a:pt x="4140" y="17014"/>
                  </a:cubicBezTo>
                  <a:cubicBezTo>
                    <a:pt x="4070" y="17014"/>
                    <a:pt x="3949" y="16917"/>
                    <a:pt x="3949" y="16917"/>
                  </a:cubicBezTo>
                  <a:cubicBezTo>
                    <a:pt x="3893" y="16831"/>
                    <a:pt x="3929" y="16816"/>
                    <a:pt x="3984" y="16816"/>
                  </a:cubicBezTo>
                  <a:cubicBezTo>
                    <a:pt x="4012" y="16816"/>
                    <a:pt x="4046" y="16820"/>
                    <a:pt x="4074" y="16820"/>
                  </a:cubicBezTo>
                  <a:cubicBezTo>
                    <a:pt x="4093" y="16820"/>
                    <a:pt x="4109" y="16818"/>
                    <a:pt x="4119" y="16812"/>
                  </a:cubicBezTo>
                  <a:close/>
                  <a:moveTo>
                    <a:pt x="7460" y="18255"/>
                  </a:moveTo>
                  <a:cubicBezTo>
                    <a:pt x="7525" y="18255"/>
                    <a:pt x="7590" y="18255"/>
                    <a:pt x="7598" y="18450"/>
                  </a:cubicBezTo>
                  <a:lnTo>
                    <a:pt x="7598" y="18644"/>
                  </a:lnTo>
                  <a:cubicBezTo>
                    <a:pt x="7533" y="18644"/>
                    <a:pt x="7460" y="18450"/>
                    <a:pt x="7460" y="18450"/>
                  </a:cubicBezTo>
                  <a:lnTo>
                    <a:pt x="7460" y="18255"/>
                  </a:lnTo>
                  <a:close/>
                  <a:moveTo>
                    <a:pt x="6222" y="19146"/>
                  </a:moveTo>
                  <a:cubicBezTo>
                    <a:pt x="6294" y="19146"/>
                    <a:pt x="6414" y="19220"/>
                    <a:pt x="6414" y="19220"/>
                  </a:cubicBezTo>
                  <a:lnTo>
                    <a:pt x="6527" y="19374"/>
                  </a:lnTo>
                  <a:cubicBezTo>
                    <a:pt x="6505" y="19392"/>
                    <a:pt x="6481" y="19411"/>
                    <a:pt x="6450" y="19411"/>
                  </a:cubicBezTo>
                  <a:cubicBezTo>
                    <a:pt x="6413" y="19411"/>
                    <a:pt x="6367" y="19385"/>
                    <a:pt x="6300" y="19301"/>
                  </a:cubicBezTo>
                  <a:lnTo>
                    <a:pt x="6187" y="19155"/>
                  </a:lnTo>
                  <a:cubicBezTo>
                    <a:pt x="6196" y="19149"/>
                    <a:pt x="6208" y="19146"/>
                    <a:pt x="6222" y="19146"/>
                  </a:cubicBezTo>
                  <a:close/>
                  <a:moveTo>
                    <a:pt x="2407" y="2273"/>
                  </a:moveTo>
                  <a:cubicBezTo>
                    <a:pt x="2454" y="2273"/>
                    <a:pt x="2521" y="2317"/>
                    <a:pt x="2579" y="2421"/>
                  </a:cubicBezTo>
                  <a:cubicBezTo>
                    <a:pt x="2579" y="2502"/>
                    <a:pt x="2610" y="2536"/>
                    <a:pt x="2638" y="2536"/>
                  </a:cubicBezTo>
                  <a:cubicBezTo>
                    <a:pt x="2656" y="2536"/>
                    <a:pt x="2673" y="2520"/>
                    <a:pt x="2676" y="2494"/>
                  </a:cubicBezTo>
                  <a:cubicBezTo>
                    <a:pt x="2733" y="2461"/>
                    <a:pt x="2790" y="2437"/>
                    <a:pt x="2846" y="2429"/>
                  </a:cubicBezTo>
                  <a:cubicBezTo>
                    <a:pt x="2911" y="2429"/>
                    <a:pt x="2968" y="2453"/>
                    <a:pt x="3009" y="2502"/>
                  </a:cubicBezTo>
                  <a:cubicBezTo>
                    <a:pt x="3075" y="2525"/>
                    <a:pt x="3141" y="2557"/>
                    <a:pt x="3199" y="2557"/>
                  </a:cubicBezTo>
                  <a:cubicBezTo>
                    <a:pt x="3241" y="2557"/>
                    <a:pt x="3278" y="2541"/>
                    <a:pt x="3309" y="2494"/>
                  </a:cubicBezTo>
                  <a:cubicBezTo>
                    <a:pt x="3317" y="2477"/>
                    <a:pt x="3332" y="2469"/>
                    <a:pt x="3351" y="2469"/>
                  </a:cubicBezTo>
                  <a:cubicBezTo>
                    <a:pt x="3406" y="2469"/>
                    <a:pt x="3497" y="2527"/>
                    <a:pt x="3592" y="2599"/>
                  </a:cubicBezTo>
                  <a:cubicBezTo>
                    <a:pt x="3569" y="2628"/>
                    <a:pt x="3556" y="2639"/>
                    <a:pt x="3519" y="2639"/>
                  </a:cubicBezTo>
                  <a:cubicBezTo>
                    <a:pt x="3493" y="2639"/>
                    <a:pt x="3456" y="2634"/>
                    <a:pt x="3395" y="2624"/>
                  </a:cubicBezTo>
                  <a:lnTo>
                    <a:pt x="3395" y="2624"/>
                  </a:lnTo>
                  <a:cubicBezTo>
                    <a:pt x="3444" y="2659"/>
                    <a:pt x="3524" y="2718"/>
                    <a:pt x="3625" y="2802"/>
                  </a:cubicBezTo>
                  <a:cubicBezTo>
                    <a:pt x="3746" y="2891"/>
                    <a:pt x="3909" y="3167"/>
                    <a:pt x="3860" y="3215"/>
                  </a:cubicBezTo>
                  <a:cubicBezTo>
                    <a:pt x="3890" y="3312"/>
                    <a:pt x="3940" y="3398"/>
                    <a:pt x="3975" y="3398"/>
                  </a:cubicBezTo>
                  <a:cubicBezTo>
                    <a:pt x="3995" y="3398"/>
                    <a:pt x="4011" y="3367"/>
                    <a:pt x="4014" y="3288"/>
                  </a:cubicBezTo>
                  <a:cubicBezTo>
                    <a:pt x="4052" y="3259"/>
                    <a:pt x="4078" y="3239"/>
                    <a:pt x="4104" y="3239"/>
                  </a:cubicBezTo>
                  <a:cubicBezTo>
                    <a:pt x="4150" y="3239"/>
                    <a:pt x="4198" y="3299"/>
                    <a:pt x="4322" y="3475"/>
                  </a:cubicBezTo>
                  <a:cubicBezTo>
                    <a:pt x="4428" y="3613"/>
                    <a:pt x="4517" y="3758"/>
                    <a:pt x="4460" y="3791"/>
                  </a:cubicBezTo>
                  <a:cubicBezTo>
                    <a:pt x="4403" y="3823"/>
                    <a:pt x="4403" y="3823"/>
                    <a:pt x="4573" y="4115"/>
                  </a:cubicBezTo>
                  <a:cubicBezTo>
                    <a:pt x="4703" y="4342"/>
                    <a:pt x="4849" y="4553"/>
                    <a:pt x="5003" y="4748"/>
                  </a:cubicBezTo>
                  <a:cubicBezTo>
                    <a:pt x="5125" y="4894"/>
                    <a:pt x="5263" y="5023"/>
                    <a:pt x="5409" y="5145"/>
                  </a:cubicBezTo>
                  <a:cubicBezTo>
                    <a:pt x="5450" y="5129"/>
                    <a:pt x="5478" y="5119"/>
                    <a:pt x="5496" y="5119"/>
                  </a:cubicBezTo>
                  <a:cubicBezTo>
                    <a:pt x="5532" y="5119"/>
                    <a:pt x="5520" y="5166"/>
                    <a:pt x="5482" y="5315"/>
                  </a:cubicBezTo>
                  <a:cubicBezTo>
                    <a:pt x="5417" y="5339"/>
                    <a:pt x="5490" y="5518"/>
                    <a:pt x="5554" y="5696"/>
                  </a:cubicBezTo>
                  <a:cubicBezTo>
                    <a:pt x="5558" y="5695"/>
                    <a:pt x="5562" y="5694"/>
                    <a:pt x="5565" y="5694"/>
                  </a:cubicBezTo>
                  <a:cubicBezTo>
                    <a:pt x="5601" y="5694"/>
                    <a:pt x="5608" y="5770"/>
                    <a:pt x="5593" y="5770"/>
                  </a:cubicBezTo>
                  <a:cubicBezTo>
                    <a:pt x="5585" y="5770"/>
                    <a:pt x="5572" y="5752"/>
                    <a:pt x="5554" y="5696"/>
                  </a:cubicBezTo>
                  <a:cubicBezTo>
                    <a:pt x="5552" y="5697"/>
                    <a:pt x="5549" y="5697"/>
                    <a:pt x="5546" y="5697"/>
                  </a:cubicBezTo>
                  <a:cubicBezTo>
                    <a:pt x="5484" y="5697"/>
                    <a:pt x="5422" y="5534"/>
                    <a:pt x="5352" y="5364"/>
                  </a:cubicBezTo>
                  <a:lnTo>
                    <a:pt x="5287" y="5388"/>
                  </a:lnTo>
                  <a:cubicBezTo>
                    <a:pt x="5230" y="5583"/>
                    <a:pt x="5311" y="5802"/>
                    <a:pt x="5490" y="5915"/>
                  </a:cubicBezTo>
                  <a:cubicBezTo>
                    <a:pt x="5611" y="6069"/>
                    <a:pt x="5611" y="6069"/>
                    <a:pt x="5611" y="6272"/>
                  </a:cubicBezTo>
                  <a:cubicBezTo>
                    <a:pt x="5603" y="6459"/>
                    <a:pt x="5588" y="6646"/>
                    <a:pt x="5645" y="6646"/>
                  </a:cubicBezTo>
                  <a:cubicBezTo>
                    <a:pt x="5647" y="6646"/>
                    <a:pt x="5649" y="6645"/>
                    <a:pt x="5652" y="6645"/>
                  </a:cubicBezTo>
                  <a:cubicBezTo>
                    <a:pt x="5652" y="6645"/>
                    <a:pt x="5765" y="7002"/>
                    <a:pt x="5749" y="7204"/>
                  </a:cubicBezTo>
                  <a:cubicBezTo>
                    <a:pt x="5835" y="7547"/>
                    <a:pt x="5883" y="7732"/>
                    <a:pt x="5944" y="7732"/>
                  </a:cubicBezTo>
                  <a:cubicBezTo>
                    <a:pt x="5947" y="7732"/>
                    <a:pt x="5949" y="7732"/>
                    <a:pt x="5952" y="7731"/>
                  </a:cubicBezTo>
                  <a:cubicBezTo>
                    <a:pt x="5954" y="7731"/>
                    <a:pt x="5957" y="7730"/>
                    <a:pt x="5960" y="7730"/>
                  </a:cubicBezTo>
                  <a:cubicBezTo>
                    <a:pt x="6021" y="7730"/>
                    <a:pt x="6067" y="7909"/>
                    <a:pt x="6106" y="8088"/>
                  </a:cubicBezTo>
                  <a:cubicBezTo>
                    <a:pt x="6145" y="8263"/>
                    <a:pt x="6185" y="8445"/>
                    <a:pt x="6248" y="8445"/>
                  </a:cubicBezTo>
                  <a:cubicBezTo>
                    <a:pt x="6249" y="8445"/>
                    <a:pt x="6250" y="8445"/>
                    <a:pt x="6252" y="8445"/>
                  </a:cubicBezTo>
                  <a:cubicBezTo>
                    <a:pt x="6254" y="8444"/>
                    <a:pt x="6257" y="8444"/>
                    <a:pt x="6260" y="8444"/>
                  </a:cubicBezTo>
                  <a:cubicBezTo>
                    <a:pt x="6325" y="8444"/>
                    <a:pt x="6425" y="8622"/>
                    <a:pt x="6495" y="8980"/>
                  </a:cubicBezTo>
                  <a:cubicBezTo>
                    <a:pt x="6625" y="9345"/>
                    <a:pt x="6625" y="9353"/>
                    <a:pt x="6527" y="9556"/>
                  </a:cubicBezTo>
                  <a:cubicBezTo>
                    <a:pt x="6454" y="9564"/>
                    <a:pt x="6487" y="9758"/>
                    <a:pt x="6511" y="9945"/>
                  </a:cubicBezTo>
                  <a:cubicBezTo>
                    <a:pt x="6527" y="10074"/>
                    <a:pt x="6527" y="10204"/>
                    <a:pt x="6503" y="10334"/>
                  </a:cubicBezTo>
                  <a:cubicBezTo>
                    <a:pt x="6471" y="10490"/>
                    <a:pt x="6506" y="10515"/>
                    <a:pt x="6554" y="10515"/>
                  </a:cubicBezTo>
                  <a:cubicBezTo>
                    <a:pt x="6566" y="10515"/>
                    <a:pt x="6579" y="10514"/>
                    <a:pt x="6592" y="10512"/>
                  </a:cubicBezTo>
                  <a:lnTo>
                    <a:pt x="6730" y="10496"/>
                  </a:lnTo>
                  <a:lnTo>
                    <a:pt x="6730" y="10496"/>
                  </a:lnTo>
                  <a:cubicBezTo>
                    <a:pt x="6754" y="10691"/>
                    <a:pt x="6641" y="10893"/>
                    <a:pt x="6576" y="10901"/>
                  </a:cubicBezTo>
                  <a:cubicBezTo>
                    <a:pt x="6488" y="11059"/>
                    <a:pt x="6468" y="11094"/>
                    <a:pt x="6529" y="11094"/>
                  </a:cubicBezTo>
                  <a:cubicBezTo>
                    <a:pt x="6546" y="11094"/>
                    <a:pt x="6570" y="11091"/>
                    <a:pt x="6600" y="11088"/>
                  </a:cubicBezTo>
                  <a:cubicBezTo>
                    <a:pt x="6665" y="11088"/>
                    <a:pt x="6754" y="11266"/>
                    <a:pt x="6722" y="11655"/>
                  </a:cubicBezTo>
                  <a:cubicBezTo>
                    <a:pt x="6763" y="12045"/>
                    <a:pt x="6787" y="12426"/>
                    <a:pt x="6722" y="12434"/>
                  </a:cubicBezTo>
                  <a:cubicBezTo>
                    <a:pt x="6698" y="12555"/>
                    <a:pt x="6706" y="12693"/>
                    <a:pt x="6754" y="12815"/>
                  </a:cubicBezTo>
                  <a:cubicBezTo>
                    <a:pt x="6836" y="13001"/>
                    <a:pt x="6852" y="13196"/>
                    <a:pt x="6819" y="13780"/>
                  </a:cubicBezTo>
                  <a:cubicBezTo>
                    <a:pt x="6730" y="14753"/>
                    <a:pt x="6730" y="14753"/>
                    <a:pt x="6868" y="14753"/>
                  </a:cubicBezTo>
                  <a:cubicBezTo>
                    <a:pt x="6879" y="14751"/>
                    <a:pt x="6890" y="14750"/>
                    <a:pt x="6900" y="14750"/>
                  </a:cubicBezTo>
                  <a:cubicBezTo>
                    <a:pt x="6949" y="14750"/>
                    <a:pt x="6977" y="14778"/>
                    <a:pt x="6876" y="14947"/>
                  </a:cubicBezTo>
                  <a:cubicBezTo>
                    <a:pt x="6811" y="15142"/>
                    <a:pt x="6892" y="15336"/>
                    <a:pt x="6973" y="15725"/>
                  </a:cubicBezTo>
                  <a:cubicBezTo>
                    <a:pt x="7003" y="15837"/>
                    <a:pt x="7100" y="15914"/>
                    <a:pt x="7216" y="15914"/>
                  </a:cubicBezTo>
                  <a:cubicBezTo>
                    <a:pt x="7227" y="15914"/>
                    <a:pt x="7238" y="15913"/>
                    <a:pt x="7249" y="15912"/>
                  </a:cubicBezTo>
                  <a:cubicBezTo>
                    <a:pt x="7379" y="15912"/>
                    <a:pt x="7379" y="15912"/>
                    <a:pt x="7330" y="16301"/>
                  </a:cubicBezTo>
                  <a:cubicBezTo>
                    <a:pt x="7338" y="16496"/>
                    <a:pt x="7273" y="16690"/>
                    <a:pt x="7208" y="16698"/>
                  </a:cubicBezTo>
                  <a:cubicBezTo>
                    <a:pt x="7144" y="16698"/>
                    <a:pt x="7135" y="16504"/>
                    <a:pt x="7135" y="16504"/>
                  </a:cubicBezTo>
                  <a:lnTo>
                    <a:pt x="7127" y="16309"/>
                  </a:lnTo>
                  <a:cubicBezTo>
                    <a:pt x="7063" y="16309"/>
                    <a:pt x="6990" y="16309"/>
                    <a:pt x="7006" y="16698"/>
                  </a:cubicBezTo>
                  <a:cubicBezTo>
                    <a:pt x="6941" y="16893"/>
                    <a:pt x="6949" y="17088"/>
                    <a:pt x="7022" y="17088"/>
                  </a:cubicBezTo>
                  <a:cubicBezTo>
                    <a:pt x="6957" y="17282"/>
                    <a:pt x="6973" y="17671"/>
                    <a:pt x="6981" y="18069"/>
                  </a:cubicBezTo>
                  <a:cubicBezTo>
                    <a:pt x="6990" y="18458"/>
                    <a:pt x="7006" y="19042"/>
                    <a:pt x="6941" y="19236"/>
                  </a:cubicBezTo>
                  <a:cubicBezTo>
                    <a:pt x="6949" y="19625"/>
                    <a:pt x="6957" y="19820"/>
                    <a:pt x="7022" y="19820"/>
                  </a:cubicBezTo>
                  <a:cubicBezTo>
                    <a:pt x="7160" y="19820"/>
                    <a:pt x="7160" y="20014"/>
                    <a:pt x="7095" y="20014"/>
                  </a:cubicBezTo>
                  <a:cubicBezTo>
                    <a:pt x="7091" y="20021"/>
                    <a:pt x="7087" y="20029"/>
                    <a:pt x="7083" y="20041"/>
                  </a:cubicBezTo>
                  <a:lnTo>
                    <a:pt x="7083" y="20041"/>
                  </a:lnTo>
                  <a:lnTo>
                    <a:pt x="6884" y="19812"/>
                  </a:lnTo>
                  <a:cubicBezTo>
                    <a:pt x="6990" y="19731"/>
                    <a:pt x="6341" y="19042"/>
                    <a:pt x="5952" y="18612"/>
                  </a:cubicBezTo>
                  <a:cubicBezTo>
                    <a:pt x="5798" y="18490"/>
                    <a:pt x="5660" y="18344"/>
                    <a:pt x="5554" y="18182"/>
                  </a:cubicBezTo>
                  <a:cubicBezTo>
                    <a:pt x="5668" y="18109"/>
                    <a:pt x="5336" y="17639"/>
                    <a:pt x="5060" y="17355"/>
                  </a:cubicBezTo>
                  <a:cubicBezTo>
                    <a:pt x="4833" y="17274"/>
                    <a:pt x="4727" y="17112"/>
                    <a:pt x="4841" y="17039"/>
                  </a:cubicBezTo>
                  <a:cubicBezTo>
                    <a:pt x="4955" y="16958"/>
                    <a:pt x="4736" y="16650"/>
                    <a:pt x="4355" y="16431"/>
                  </a:cubicBezTo>
                  <a:cubicBezTo>
                    <a:pt x="4200" y="16309"/>
                    <a:pt x="4192" y="16301"/>
                    <a:pt x="4152" y="16107"/>
                  </a:cubicBezTo>
                  <a:cubicBezTo>
                    <a:pt x="4159" y="15899"/>
                    <a:pt x="4079" y="15746"/>
                    <a:pt x="4021" y="15746"/>
                  </a:cubicBezTo>
                  <a:cubicBezTo>
                    <a:pt x="4016" y="15746"/>
                    <a:pt x="4011" y="15747"/>
                    <a:pt x="4006" y="15750"/>
                  </a:cubicBezTo>
                  <a:cubicBezTo>
                    <a:pt x="3803" y="15677"/>
                    <a:pt x="3673" y="15474"/>
                    <a:pt x="3706" y="15255"/>
                  </a:cubicBezTo>
                  <a:cubicBezTo>
                    <a:pt x="3617" y="14866"/>
                    <a:pt x="3625" y="14866"/>
                    <a:pt x="3414" y="14761"/>
                  </a:cubicBezTo>
                  <a:cubicBezTo>
                    <a:pt x="3195" y="14663"/>
                    <a:pt x="2822" y="13990"/>
                    <a:pt x="2863" y="13763"/>
                  </a:cubicBezTo>
                  <a:cubicBezTo>
                    <a:pt x="2779" y="13603"/>
                    <a:pt x="2752" y="13421"/>
                    <a:pt x="2695" y="13421"/>
                  </a:cubicBezTo>
                  <a:cubicBezTo>
                    <a:pt x="2692" y="13421"/>
                    <a:pt x="2688" y="13421"/>
                    <a:pt x="2684" y="13423"/>
                  </a:cubicBezTo>
                  <a:lnTo>
                    <a:pt x="2668" y="13228"/>
                  </a:lnTo>
                  <a:lnTo>
                    <a:pt x="2498" y="12888"/>
                  </a:lnTo>
                  <a:lnTo>
                    <a:pt x="2441" y="12912"/>
                  </a:lnTo>
                  <a:cubicBezTo>
                    <a:pt x="2352" y="12742"/>
                    <a:pt x="1930" y="11688"/>
                    <a:pt x="1525" y="10447"/>
                  </a:cubicBezTo>
                  <a:cubicBezTo>
                    <a:pt x="1355" y="9961"/>
                    <a:pt x="1274" y="9564"/>
                    <a:pt x="1184" y="9256"/>
                  </a:cubicBezTo>
                  <a:cubicBezTo>
                    <a:pt x="1111" y="8947"/>
                    <a:pt x="1063" y="8720"/>
                    <a:pt x="1030" y="8566"/>
                  </a:cubicBezTo>
                  <a:cubicBezTo>
                    <a:pt x="980" y="8347"/>
                    <a:pt x="956" y="8260"/>
                    <a:pt x="939" y="8260"/>
                  </a:cubicBezTo>
                  <a:cubicBezTo>
                    <a:pt x="931" y="8260"/>
                    <a:pt x="924" y="8277"/>
                    <a:pt x="917" y="8307"/>
                  </a:cubicBezTo>
                  <a:cubicBezTo>
                    <a:pt x="895" y="8348"/>
                    <a:pt x="876" y="8365"/>
                    <a:pt x="860" y="8365"/>
                  </a:cubicBezTo>
                  <a:cubicBezTo>
                    <a:pt x="798" y="8365"/>
                    <a:pt x="784" y="8097"/>
                    <a:pt x="868" y="7942"/>
                  </a:cubicBezTo>
                  <a:cubicBezTo>
                    <a:pt x="836" y="7756"/>
                    <a:pt x="860" y="7383"/>
                    <a:pt x="836" y="7018"/>
                  </a:cubicBezTo>
                  <a:cubicBezTo>
                    <a:pt x="795" y="6653"/>
                    <a:pt x="820" y="6288"/>
                    <a:pt x="876" y="6288"/>
                  </a:cubicBezTo>
                  <a:lnTo>
                    <a:pt x="876" y="6110"/>
                  </a:lnTo>
                  <a:cubicBezTo>
                    <a:pt x="795" y="5931"/>
                    <a:pt x="795" y="5567"/>
                    <a:pt x="811" y="5177"/>
                  </a:cubicBezTo>
                  <a:cubicBezTo>
                    <a:pt x="828" y="4837"/>
                    <a:pt x="893" y="4513"/>
                    <a:pt x="1022" y="4196"/>
                  </a:cubicBezTo>
                  <a:cubicBezTo>
                    <a:pt x="1111" y="3880"/>
                    <a:pt x="1160" y="3726"/>
                    <a:pt x="1233" y="3410"/>
                  </a:cubicBezTo>
                  <a:cubicBezTo>
                    <a:pt x="1314" y="3102"/>
                    <a:pt x="1330" y="3110"/>
                    <a:pt x="1460" y="3021"/>
                  </a:cubicBezTo>
                  <a:cubicBezTo>
                    <a:pt x="1462" y="3021"/>
                    <a:pt x="1464" y="3022"/>
                    <a:pt x="1466" y="3022"/>
                  </a:cubicBezTo>
                  <a:cubicBezTo>
                    <a:pt x="1508" y="3022"/>
                    <a:pt x="1653" y="2877"/>
                    <a:pt x="1784" y="2761"/>
                  </a:cubicBezTo>
                  <a:cubicBezTo>
                    <a:pt x="1922" y="2632"/>
                    <a:pt x="2060" y="2559"/>
                    <a:pt x="2028" y="2494"/>
                  </a:cubicBezTo>
                  <a:cubicBezTo>
                    <a:pt x="2076" y="2494"/>
                    <a:pt x="2117" y="2494"/>
                    <a:pt x="2157" y="2502"/>
                  </a:cubicBezTo>
                  <a:cubicBezTo>
                    <a:pt x="2172" y="2505"/>
                    <a:pt x="2187" y="2506"/>
                    <a:pt x="2201" y="2506"/>
                  </a:cubicBezTo>
                  <a:cubicBezTo>
                    <a:pt x="2298" y="2506"/>
                    <a:pt x="2359" y="2437"/>
                    <a:pt x="2352" y="2380"/>
                  </a:cubicBezTo>
                  <a:cubicBezTo>
                    <a:pt x="2336" y="2313"/>
                    <a:pt x="2363" y="2273"/>
                    <a:pt x="2407" y="2273"/>
                  </a:cubicBezTo>
                  <a:close/>
                  <a:moveTo>
                    <a:pt x="7185" y="19692"/>
                  </a:moveTo>
                  <a:cubicBezTo>
                    <a:pt x="7199" y="19692"/>
                    <a:pt x="7232" y="19739"/>
                    <a:pt x="7290" y="19820"/>
                  </a:cubicBezTo>
                  <a:cubicBezTo>
                    <a:pt x="7363" y="20014"/>
                    <a:pt x="7435" y="20209"/>
                    <a:pt x="7435" y="20209"/>
                  </a:cubicBezTo>
                  <a:cubicBezTo>
                    <a:pt x="7435" y="20269"/>
                    <a:pt x="7429" y="20293"/>
                    <a:pt x="7417" y="20293"/>
                  </a:cubicBezTo>
                  <a:cubicBezTo>
                    <a:pt x="7387" y="20293"/>
                    <a:pt x="7322" y="20152"/>
                    <a:pt x="7225" y="20014"/>
                  </a:cubicBezTo>
                  <a:cubicBezTo>
                    <a:pt x="7182" y="19787"/>
                    <a:pt x="7164" y="19692"/>
                    <a:pt x="7185" y="19692"/>
                  </a:cubicBezTo>
                  <a:close/>
                  <a:moveTo>
                    <a:pt x="19600" y="20493"/>
                  </a:moveTo>
                  <a:cubicBezTo>
                    <a:pt x="19613" y="20493"/>
                    <a:pt x="19623" y="20503"/>
                    <a:pt x="19638" y="20517"/>
                  </a:cubicBezTo>
                  <a:cubicBezTo>
                    <a:pt x="19686" y="20558"/>
                    <a:pt x="19427" y="20841"/>
                    <a:pt x="19297" y="20987"/>
                  </a:cubicBezTo>
                  <a:cubicBezTo>
                    <a:pt x="19265" y="21001"/>
                    <a:pt x="19241" y="21008"/>
                    <a:pt x="19224" y="21008"/>
                  </a:cubicBezTo>
                  <a:cubicBezTo>
                    <a:pt x="19145" y="21008"/>
                    <a:pt x="19229" y="20866"/>
                    <a:pt x="19330" y="20752"/>
                  </a:cubicBezTo>
                  <a:cubicBezTo>
                    <a:pt x="19513" y="20552"/>
                    <a:pt x="19567" y="20493"/>
                    <a:pt x="19600" y="20493"/>
                  </a:cubicBezTo>
                  <a:close/>
                  <a:moveTo>
                    <a:pt x="21041" y="704"/>
                  </a:moveTo>
                  <a:cubicBezTo>
                    <a:pt x="21056" y="704"/>
                    <a:pt x="21078" y="751"/>
                    <a:pt x="21146" y="823"/>
                  </a:cubicBezTo>
                  <a:cubicBezTo>
                    <a:pt x="21182" y="973"/>
                    <a:pt x="21294" y="1087"/>
                    <a:pt x="21364" y="1087"/>
                  </a:cubicBezTo>
                  <a:cubicBezTo>
                    <a:pt x="21404" y="1087"/>
                    <a:pt x="21430" y="1050"/>
                    <a:pt x="21421" y="961"/>
                  </a:cubicBezTo>
                  <a:cubicBezTo>
                    <a:pt x="21384" y="869"/>
                    <a:pt x="21366" y="820"/>
                    <a:pt x="21376" y="820"/>
                  </a:cubicBezTo>
                  <a:cubicBezTo>
                    <a:pt x="21388" y="820"/>
                    <a:pt x="21441" y="889"/>
                    <a:pt x="21551" y="1034"/>
                  </a:cubicBezTo>
                  <a:cubicBezTo>
                    <a:pt x="21648" y="1180"/>
                    <a:pt x="21648" y="1180"/>
                    <a:pt x="21819" y="1213"/>
                  </a:cubicBezTo>
                  <a:cubicBezTo>
                    <a:pt x="21826" y="1204"/>
                    <a:pt x="21836" y="1200"/>
                    <a:pt x="21848" y="1200"/>
                  </a:cubicBezTo>
                  <a:cubicBezTo>
                    <a:pt x="21900" y="1200"/>
                    <a:pt x="21982" y="1278"/>
                    <a:pt x="21948" y="1318"/>
                  </a:cubicBezTo>
                  <a:cubicBezTo>
                    <a:pt x="22019" y="1453"/>
                    <a:pt x="22078" y="1594"/>
                    <a:pt x="22124" y="1594"/>
                  </a:cubicBezTo>
                  <a:cubicBezTo>
                    <a:pt x="22131" y="1594"/>
                    <a:pt x="22137" y="1592"/>
                    <a:pt x="22143" y="1586"/>
                  </a:cubicBezTo>
                  <a:cubicBezTo>
                    <a:pt x="22224" y="1667"/>
                    <a:pt x="22281" y="1764"/>
                    <a:pt x="22313" y="1869"/>
                  </a:cubicBezTo>
                  <a:cubicBezTo>
                    <a:pt x="22378" y="2032"/>
                    <a:pt x="22516" y="2121"/>
                    <a:pt x="22678" y="2210"/>
                  </a:cubicBezTo>
                  <a:cubicBezTo>
                    <a:pt x="22998" y="2490"/>
                    <a:pt x="23093" y="2655"/>
                    <a:pt x="23009" y="2655"/>
                  </a:cubicBezTo>
                  <a:cubicBezTo>
                    <a:pt x="22991" y="2655"/>
                    <a:pt x="22964" y="2647"/>
                    <a:pt x="22929" y="2632"/>
                  </a:cubicBezTo>
                  <a:cubicBezTo>
                    <a:pt x="22918" y="2627"/>
                    <a:pt x="22909" y="2625"/>
                    <a:pt x="22903" y="2625"/>
                  </a:cubicBezTo>
                  <a:cubicBezTo>
                    <a:pt x="22849" y="2625"/>
                    <a:pt x="22915" y="2757"/>
                    <a:pt x="22994" y="2915"/>
                  </a:cubicBezTo>
                  <a:cubicBezTo>
                    <a:pt x="23092" y="3086"/>
                    <a:pt x="23229" y="3329"/>
                    <a:pt x="23327" y="3386"/>
                  </a:cubicBezTo>
                  <a:cubicBezTo>
                    <a:pt x="23513" y="3515"/>
                    <a:pt x="23513" y="3523"/>
                    <a:pt x="23448" y="3540"/>
                  </a:cubicBezTo>
                  <a:cubicBezTo>
                    <a:pt x="23383" y="3556"/>
                    <a:pt x="23432" y="3726"/>
                    <a:pt x="23432" y="3726"/>
                  </a:cubicBezTo>
                  <a:cubicBezTo>
                    <a:pt x="23489" y="3896"/>
                    <a:pt x="23529" y="4075"/>
                    <a:pt x="23465" y="4091"/>
                  </a:cubicBezTo>
                  <a:cubicBezTo>
                    <a:pt x="23465" y="4091"/>
                    <a:pt x="23473" y="4131"/>
                    <a:pt x="23505" y="4213"/>
                  </a:cubicBezTo>
                  <a:cubicBezTo>
                    <a:pt x="23529" y="4302"/>
                    <a:pt x="23578" y="4423"/>
                    <a:pt x="23643" y="4602"/>
                  </a:cubicBezTo>
                  <a:cubicBezTo>
                    <a:pt x="23846" y="4934"/>
                    <a:pt x="23837" y="5494"/>
                    <a:pt x="23708" y="5680"/>
                  </a:cubicBezTo>
                  <a:lnTo>
                    <a:pt x="23797" y="6045"/>
                  </a:lnTo>
                  <a:cubicBezTo>
                    <a:pt x="23932" y="6220"/>
                    <a:pt x="24005" y="6410"/>
                    <a:pt x="23878" y="6410"/>
                  </a:cubicBezTo>
                  <a:cubicBezTo>
                    <a:pt x="23875" y="6410"/>
                    <a:pt x="23873" y="6410"/>
                    <a:pt x="23870" y="6410"/>
                  </a:cubicBezTo>
                  <a:lnTo>
                    <a:pt x="23805" y="6410"/>
                  </a:lnTo>
                  <a:cubicBezTo>
                    <a:pt x="23950" y="6595"/>
                    <a:pt x="23847" y="7334"/>
                    <a:pt x="23710" y="7334"/>
                  </a:cubicBezTo>
                  <a:cubicBezTo>
                    <a:pt x="23709" y="7334"/>
                    <a:pt x="23709" y="7334"/>
                    <a:pt x="23708" y="7334"/>
                  </a:cubicBezTo>
                  <a:cubicBezTo>
                    <a:pt x="23697" y="7333"/>
                    <a:pt x="23687" y="7331"/>
                    <a:pt x="23680" y="7331"/>
                  </a:cubicBezTo>
                  <a:cubicBezTo>
                    <a:pt x="23642" y="7331"/>
                    <a:pt x="23640" y="7358"/>
                    <a:pt x="23627" y="7512"/>
                  </a:cubicBezTo>
                  <a:lnTo>
                    <a:pt x="23700" y="7520"/>
                  </a:lnTo>
                  <a:cubicBezTo>
                    <a:pt x="23765" y="7520"/>
                    <a:pt x="23829" y="7529"/>
                    <a:pt x="23813" y="7715"/>
                  </a:cubicBezTo>
                  <a:cubicBezTo>
                    <a:pt x="23797" y="7898"/>
                    <a:pt x="23781" y="8080"/>
                    <a:pt x="23712" y="8080"/>
                  </a:cubicBezTo>
                  <a:cubicBezTo>
                    <a:pt x="23711" y="8080"/>
                    <a:pt x="23709" y="8080"/>
                    <a:pt x="23708" y="8080"/>
                  </a:cubicBezTo>
                  <a:cubicBezTo>
                    <a:pt x="23627" y="8258"/>
                    <a:pt x="23529" y="8437"/>
                    <a:pt x="23594" y="8445"/>
                  </a:cubicBezTo>
                  <a:cubicBezTo>
                    <a:pt x="23578" y="8574"/>
                    <a:pt x="23538" y="8696"/>
                    <a:pt x="23481" y="8810"/>
                  </a:cubicBezTo>
                  <a:cubicBezTo>
                    <a:pt x="23448" y="8996"/>
                    <a:pt x="23424" y="9183"/>
                    <a:pt x="23351" y="9547"/>
                  </a:cubicBezTo>
                  <a:cubicBezTo>
                    <a:pt x="23391" y="9746"/>
                    <a:pt x="23314" y="10107"/>
                    <a:pt x="23250" y="10107"/>
                  </a:cubicBezTo>
                  <a:cubicBezTo>
                    <a:pt x="23248" y="10107"/>
                    <a:pt x="23247" y="10107"/>
                    <a:pt x="23246" y="10107"/>
                  </a:cubicBezTo>
                  <a:cubicBezTo>
                    <a:pt x="23205" y="10301"/>
                    <a:pt x="23189" y="10496"/>
                    <a:pt x="23189" y="10682"/>
                  </a:cubicBezTo>
                  <a:cubicBezTo>
                    <a:pt x="23111" y="11041"/>
                    <a:pt x="23063" y="11235"/>
                    <a:pt x="23009" y="11235"/>
                  </a:cubicBezTo>
                  <a:cubicBezTo>
                    <a:pt x="23007" y="11235"/>
                    <a:pt x="23005" y="11234"/>
                    <a:pt x="23002" y="11234"/>
                  </a:cubicBezTo>
                  <a:cubicBezTo>
                    <a:pt x="22985" y="11230"/>
                    <a:pt x="22971" y="11226"/>
                    <a:pt x="22962" y="11226"/>
                  </a:cubicBezTo>
                  <a:cubicBezTo>
                    <a:pt x="22931" y="11226"/>
                    <a:pt x="22935" y="11260"/>
                    <a:pt x="22954" y="11420"/>
                  </a:cubicBezTo>
                  <a:cubicBezTo>
                    <a:pt x="23019" y="11436"/>
                    <a:pt x="22970" y="11623"/>
                    <a:pt x="22929" y="11809"/>
                  </a:cubicBezTo>
                  <a:cubicBezTo>
                    <a:pt x="22881" y="11996"/>
                    <a:pt x="22832" y="12182"/>
                    <a:pt x="22832" y="12182"/>
                  </a:cubicBezTo>
                  <a:cubicBezTo>
                    <a:pt x="22897" y="12199"/>
                    <a:pt x="22897" y="12199"/>
                    <a:pt x="22848" y="12385"/>
                  </a:cubicBezTo>
                  <a:cubicBezTo>
                    <a:pt x="22800" y="12572"/>
                    <a:pt x="22589" y="13115"/>
                    <a:pt x="22532" y="13293"/>
                  </a:cubicBezTo>
                  <a:cubicBezTo>
                    <a:pt x="22427" y="13651"/>
                    <a:pt x="22390" y="13776"/>
                    <a:pt x="22410" y="13776"/>
                  </a:cubicBezTo>
                  <a:cubicBezTo>
                    <a:pt x="22421" y="13776"/>
                    <a:pt x="22449" y="13739"/>
                    <a:pt x="22492" y="13682"/>
                  </a:cubicBezTo>
                  <a:cubicBezTo>
                    <a:pt x="22511" y="13608"/>
                    <a:pt x="22533" y="13567"/>
                    <a:pt x="22542" y="13567"/>
                  </a:cubicBezTo>
                  <a:cubicBezTo>
                    <a:pt x="22555" y="13567"/>
                    <a:pt x="22537" y="13659"/>
                    <a:pt x="22435" y="13869"/>
                  </a:cubicBezTo>
                  <a:cubicBezTo>
                    <a:pt x="22378" y="14047"/>
                    <a:pt x="22143" y="14574"/>
                    <a:pt x="21956" y="15109"/>
                  </a:cubicBezTo>
                  <a:cubicBezTo>
                    <a:pt x="21697" y="15823"/>
                    <a:pt x="21681" y="15815"/>
                    <a:pt x="21754" y="15839"/>
                  </a:cubicBezTo>
                  <a:cubicBezTo>
                    <a:pt x="21800" y="15810"/>
                    <a:pt x="21831" y="15798"/>
                    <a:pt x="21849" y="15798"/>
                  </a:cubicBezTo>
                  <a:cubicBezTo>
                    <a:pt x="21907" y="15798"/>
                    <a:pt x="21830" y="15924"/>
                    <a:pt x="21681" y="16017"/>
                  </a:cubicBezTo>
                  <a:cubicBezTo>
                    <a:pt x="21413" y="16309"/>
                    <a:pt x="21340" y="16480"/>
                    <a:pt x="21397" y="16512"/>
                  </a:cubicBezTo>
                  <a:cubicBezTo>
                    <a:pt x="21405" y="16642"/>
                    <a:pt x="21373" y="16763"/>
                    <a:pt x="21308" y="16877"/>
                  </a:cubicBezTo>
                  <a:cubicBezTo>
                    <a:pt x="21304" y="16875"/>
                    <a:pt x="21300" y="16875"/>
                    <a:pt x="21296" y="16875"/>
                  </a:cubicBezTo>
                  <a:cubicBezTo>
                    <a:pt x="21234" y="16875"/>
                    <a:pt x="21163" y="17046"/>
                    <a:pt x="21065" y="17388"/>
                  </a:cubicBezTo>
                  <a:cubicBezTo>
                    <a:pt x="21003" y="17500"/>
                    <a:pt x="20984" y="17534"/>
                    <a:pt x="20959" y="17534"/>
                  </a:cubicBezTo>
                  <a:cubicBezTo>
                    <a:pt x="20948" y="17534"/>
                    <a:pt x="20936" y="17527"/>
                    <a:pt x="20919" y="17517"/>
                  </a:cubicBezTo>
                  <a:cubicBezTo>
                    <a:pt x="20919" y="17517"/>
                    <a:pt x="20838" y="17688"/>
                    <a:pt x="20740" y="17850"/>
                  </a:cubicBezTo>
                  <a:cubicBezTo>
                    <a:pt x="20700" y="18255"/>
                    <a:pt x="20027" y="19147"/>
                    <a:pt x="19865" y="19252"/>
                  </a:cubicBezTo>
                  <a:cubicBezTo>
                    <a:pt x="19792" y="19350"/>
                    <a:pt x="19735" y="19463"/>
                    <a:pt x="19694" y="19585"/>
                  </a:cubicBezTo>
                  <a:cubicBezTo>
                    <a:pt x="19694" y="19771"/>
                    <a:pt x="19618" y="19896"/>
                    <a:pt x="19534" y="19896"/>
                  </a:cubicBezTo>
                  <a:cubicBezTo>
                    <a:pt x="19512" y="19896"/>
                    <a:pt x="19489" y="19887"/>
                    <a:pt x="19467" y="19869"/>
                  </a:cubicBezTo>
                  <a:cubicBezTo>
                    <a:pt x="19431" y="19838"/>
                    <a:pt x="19408" y="19819"/>
                    <a:pt x="19393" y="19819"/>
                  </a:cubicBezTo>
                  <a:cubicBezTo>
                    <a:pt x="19368" y="19819"/>
                    <a:pt x="19364" y="19872"/>
                    <a:pt x="19354" y="20014"/>
                  </a:cubicBezTo>
                  <a:cubicBezTo>
                    <a:pt x="19305" y="20181"/>
                    <a:pt x="18837" y="20678"/>
                    <a:pt x="18722" y="20678"/>
                  </a:cubicBezTo>
                  <a:cubicBezTo>
                    <a:pt x="18702" y="20678"/>
                    <a:pt x="18692" y="20664"/>
                    <a:pt x="18697" y="20631"/>
                  </a:cubicBezTo>
                  <a:lnTo>
                    <a:pt x="18600" y="20533"/>
                  </a:lnTo>
                  <a:cubicBezTo>
                    <a:pt x="18551" y="20639"/>
                    <a:pt x="18478" y="20744"/>
                    <a:pt x="18389" y="20825"/>
                  </a:cubicBezTo>
                  <a:cubicBezTo>
                    <a:pt x="18431" y="20875"/>
                    <a:pt x="18339" y="20973"/>
                    <a:pt x="18035" y="21223"/>
                  </a:cubicBezTo>
                  <a:lnTo>
                    <a:pt x="18035" y="21223"/>
                  </a:lnTo>
                  <a:lnTo>
                    <a:pt x="18040" y="20850"/>
                  </a:lnTo>
                  <a:cubicBezTo>
                    <a:pt x="17911" y="20841"/>
                    <a:pt x="17992" y="19674"/>
                    <a:pt x="18065" y="19674"/>
                  </a:cubicBezTo>
                  <a:cubicBezTo>
                    <a:pt x="18130" y="19479"/>
                    <a:pt x="18130" y="19479"/>
                    <a:pt x="18138" y="19090"/>
                  </a:cubicBezTo>
                  <a:cubicBezTo>
                    <a:pt x="18016" y="18498"/>
                    <a:pt x="18105" y="17525"/>
                    <a:pt x="18170" y="17525"/>
                  </a:cubicBezTo>
                  <a:cubicBezTo>
                    <a:pt x="18170" y="17525"/>
                    <a:pt x="18178" y="17331"/>
                    <a:pt x="18186" y="17136"/>
                  </a:cubicBezTo>
                  <a:cubicBezTo>
                    <a:pt x="18122" y="16942"/>
                    <a:pt x="18130" y="16544"/>
                    <a:pt x="18138" y="16350"/>
                  </a:cubicBezTo>
                  <a:cubicBezTo>
                    <a:pt x="18144" y="15908"/>
                    <a:pt x="18150" y="15690"/>
                    <a:pt x="18121" y="15690"/>
                  </a:cubicBezTo>
                  <a:cubicBezTo>
                    <a:pt x="18112" y="15690"/>
                    <a:pt x="18099" y="15712"/>
                    <a:pt x="18081" y="15758"/>
                  </a:cubicBezTo>
                  <a:cubicBezTo>
                    <a:pt x="18016" y="15758"/>
                    <a:pt x="17951" y="15758"/>
                    <a:pt x="17951" y="15563"/>
                  </a:cubicBezTo>
                  <a:lnTo>
                    <a:pt x="18024" y="15563"/>
                  </a:lnTo>
                  <a:cubicBezTo>
                    <a:pt x="18089" y="15563"/>
                    <a:pt x="18105" y="14980"/>
                    <a:pt x="18130" y="14201"/>
                  </a:cubicBezTo>
                  <a:cubicBezTo>
                    <a:pt x="18162" y="13220"/>
                    <a:pt x="18178" y="12831"/>
                    <a:pt x="18251" y="12636"/>
                  </a:cubicBezTo>
                  <a:lnTo>
                    <a:pt x="18194" y="12442"/>
                  </a:lnTo>
                  <a:cubicBezTo>
                    <a:pt x="18130" y="12239"/>
                    <a:pt x="18138" y="12045"/>
                    <a:pt x="18211" y="12045"/>
                  </a:cubicBezTo>
                  <a:cubicBezTo>
                    <a:pt x="18284" y="11858"/>
                    <a:pt x="18316" y="11072"/>
                    <a:pt x="18259" y="10682"/>
                  </a:cubicBezTo>
                  <a:cubicBezTo>
                    <a:pt x="18267" y="10488"/>
                    <a:pt x="18276" y="10293"/>
                    <a:pt x="18276" y="10293"/>
                  </a:cubicBezTo>
                  <a:cubicBezTo>
                    <a:pt x="18422" y="10099"/>
                    <a:pt x="18446" y="9515"/>
                    <a:pt x="18324" y="9312"/>
                  </a:cubicBezTo>
                  <a:lnTo>
                    <a:pt x="18324" y="9312"/>
                  </a:lnTo>
                  <a:cubicBezTo>
                    <a:pt x="18325" y="9312"/>
                    <a:pt x="18327" y="9313"/>
                    <a:pt x="18328" y="9313"/>
                  </a:cubicBezTo>
                  <a:cubicBezTo>
                    <a:pt x="18389" y="9313"/>
                    <a:pt x="18397" y="9114"/>
                    <a:pt x="18405" y="8923"/>
                  </a:cubicBezTo>
                  <a:cubicBezTo>
                    <a:pt x="18357" y="8536"/>
                    <a:pt x="18397" y="7756"/>
                    <a:pt x="18461" y="7756"/>
                  </a:cubicBezTo>
                  <a:cubicBezTo>
                    <a:pt x="18461" y="7756"/>
                    <a:pt x="18462" y="7756"/>
                    <a:pt x="18462" y="7756"/>
                  </a:cubicBezTo>
                  <a:lnTo>
                    <a:pt x="18470" y="7561"/>
                  </a:lnTo>
                  <a:cubicBezTo>
                    <a:pt x="18430" y="7366"/>
                    <a:pt x="18413" y="7164"/>
                    <a:pt x="18438" y="6969"/>
                  </a:cubicBezTo>
                  <a:cubicBezTo>
                    <a:pt x="18454" y="6775"/>
                    <a:pt x="18446" y="6572"/>
                    <a:pt x="18397" y="6377"/>
                  </a:cubicBezTo>
                  <a:cubicBezTo>
                    <a:pt x="18365" y="6248"/>
                    <a:pt x="18349" y="6118"/>
                    <a:pt x="18357" y="5980"/>
                  </a:cubicBezTo>
                  <a:cubicBezTo>
                    <a:pt x="18359" y="5924"/>
                    <a:pt x="18365" y="5901"/>
                    <a:pt x="18374" y="5901"/>
                  </a:cubicBezTo>
                  <a:cubicBezTo>
                    <a:pt x="18397" y="5901"/>
                    <a:pt x="18438" y="6046"/>
                    <a:pt x="18478" y="6191"/>
                  </a:cubicBezTo>
                  <a:cubicBezTo>
                    <a:pt x="18489" y="6278"/>
                    <a:pt x="18499" y="6317"/>
                    <a:pt x="18507" y="6317"/>
                  </a:cubicBezTo>
                  <a:cubicBezTo>
                    <a:pt x="18535" y="6317"/>
                    <a:pt x="18536" y="5863"/>
                    <a:pt x="18454" y="5404"/>
                  </a:cubicBezTo>
                  <a:cubicBezTo>
                    <a:pt x="18401" y="5075"/>
                    <a:pt x="18376" y="4926"/>
                    <a:pt x="18384" y="4926"/>
                  </a:cubicBezTo>
                  <a:lnTo>
                    <a:pt x="18384" y="4926"/>
                  </a:lnTo>
                  <a:cubicBezTo>
                    <a:pt x="18391" y="4926"/>
                    <a:pt x="18419" y="5027"/>
                    <a:pt x="18470" y="5210"/>
                  </a:cubicBezTo>
                  <a:cubicBezTo>
                    <a:pt x="18498" y="5322"/>
                    <a:pt x="18529" y="5438"/>
                    <a:pt x="18542" y="5438"/>
                  </a:cubicBezTo>
                  <a:cubicBezTo>
                    <a:pt x="18552" y="5438"/>
                    <a:pt x="18552" y="5377"/>
                    <a:pt x="18535" y="5210"/>
                  </a:cubicBezTo>
                  <a:cubicBezTo>
                    <a:pt x="18535" y="5210"/>
                    <a:pt x="18551" y="4821"/>
                    <a:pt x="18486" y="4821"/>
                  </a:cubicBezTo>
                  <a:lnTo>
                    <a:pt x="18519" y="4229"/>
                  </a:lnTo>
                  <a:cubicBezTo>
                    <a:pt x="18584" y="3994"/>
                    <a:pt x="18624" y="3742"/>
                    <a:pt x="18649" y="3499"/>
                  </a:cubicBezTo>
                  <a:cubicBezTo>
                    <a:pt x="18600" y="3304"/>
                    <a:pt x="18600" y="3313"/>
                    <a:pt x="18689" y="3142"/>
                  </a:cubicBezTo>
                  <a:cubicBezTo>
                    <a:pt x="18691" y="3142"/>
                    <a:pt x="18692" y="3143"/>
                    <a:pt x="18694" y="3143"/>
                  </a:cubicBezTo>
                  <a:cubicBezTo>
                    <a:pt x="18755" y="3143"/>
                    <a:pt x="18783" y="2980"/>
                    <a:pt x="18657" y="2956"/>
                  </a:cubicBezTo>
                  <a:cubicBezTo>
                    <a:pt x="18616" y="2777"/>
                    <a:pt x="18657" y="2591"/>
                    <a:pt x="18762" y="2445"/>
                  </a:cubicBezTo>
                  <a:cubicBezTo>
                    <a:pt x="18774" y="2448"/>
                    <a:pt x="18786" y="2450"/>
                    <a:pt x="18796" y="2450"/>
                  </a:cubicBezTo>
                  <a:cubicBezTo>
                    <a:pt x="18898" y="2450"/>
                    <a:pt x="18926" y="2322"/>
                    <a:pt x="18867" y="2307"/>
                  </a:cubicBezTo>
                  <a:cubicBezTo>
                    <a:pt x="18859" y="2194"/>
                    <a:pt x="18876" y="2080"/>
                    <a:pt x="18908" y="1975"/>
                  </a:cubicBezTo>
                  <a:cubicBezTo>
                    <a:pt x="18909" y="1976"/>
                    <a:pt x="18910" y="1976"/>
                    <a:pt x="18911" y="1976"/>
                  </a:cubicBezTo>
                  <a:cubicBezTo>
                    <a:pt x="18949" y="1976"/>
                    <a:pt x="19079" y="1624"/>
                    <a:pt x="19362" y="1302"/>
                  </a:cubicBezTo>
                  <a:cubicBezTo>
                    <a:pt x="19634" y="983"/>
                    <a:pt x="20027" y="805"/>
                    <a:pt x="20432" y="805"/>
                  </a:cubicBezTo>
                  <a:cubicBezTo>
                    <a:pt x="20521" y="805"/>
                    <a:pt x="20611" y="814"/>
                    <a:pt x="20700" y="832"/>
                  </a:cubicBezTo>
                  <a:cubicBezTo>
                    <a:pt x="20736" y="836"/>
                    <a:pt x="20775" y="839"/>
                    <a:pt x="20811" y="839"/>
                  </a:cubicBezTo>
                  <a:cubicBezTo>
                    <a:pt x="20906" y="839"/>
                    <a:pt x="20990" y="821"/>
                    <a:pt x="21008" y="775"/>
                  </a:cubicBezTo>
                  <a:cubicBezTo>
                    <a:pt x="21024" y="726"/>
                    <a:pt x="21031" y="704"/>
                    <a:pt x="21041" y="704"/>
                  </a:cubicBezTo>
                  <a:close/>
                  <a:moveTo>
                    <a:pt x="7796" y="21393"/>
                  </a:moveTo>
                  <a:lnTo>
                    <a:pt x="7873" y="21466"/>
                  </a:lnTo>
                  <a:cubicBezTo>
                    <a:pt x="7848" y="21491"/>
                    <a:pt x="7822" y="21517"/>
                    <a:pt x="7784" y="21517"/>
                  </a:cubicBezTo>
                  <a:cubicBezTo>
                    <a:pt x="7767" y="21517"/>
                    <a:pt x="7746" y="21511"/>
                    <a:pt x="7721" y="21497"/>
                  </a:cubicBezTo>
                  <a:lnTo>
                    <a:pt x="7721" y="21497"/>
                  </a:lnTo>
                  <a:cubicBezTo>
                    <a:pt x="7737" y="21460"/>
                    <a:pt x="7758" y="21425"/>
                    <a:pt x="7784" y="21393"/>
                  </a:cubicBezTo>
                  <a:cubicBezTo>
                    <a:pt x="7788" y="21393"/>
                    <a:pt x="7792" y="21393"/>
                    <a:pt x="7796" y="21393"/>
                  </a:cubicBezTo>
                  <a:close/>
                  <a:moveTo>
                    <a:pt x="17797" y="22485"/>
                  </a:moveTo>
                  <a:cubicBezTo>
                    <a:pt x="17806" y="22519"/>
                    <a:pt x="17814" y="22557"/>
                    <a:pt x="17822" y="22601"/>
                  </a:cubicBezTo>
                  <a:cubicBezTo>
                    <a:pt x="17822" y="22795"/>
                    <a:pt x="17822" y="22795"/>
                    <a:pt x="17749" y="22795"/>
                  </a:cubicBezTo>
                  <a:cubicBezTo>
                    <a:pt x="17706" y="22795"/>
                    <a:pt x="17663" y="22707"/>
                    <a:pt x="17639" y="22591"/>
                  </a:cubicBezTo>
                  <a:lnTo>
                    <a:pt x="17639" y="22591"/>
                  </a:lnTo>
                  <a:cubicBezTo>
                    <a:pt x="17680" y="22565"/>
                    <a:pt x="17731" y="22531"/>
                    <a:pt x="17781" y="22495"/>
                  </a:cubicBezTo>
                  <a:cubicBezTo>
                    <a:pt x="17787" y="22492"/>
                    <a:pt x="17792" y="22488"/>
                    <a:pt x="17797" y="22485"/>
                  </a:cubicBezTo>
                  <a:close/>
                  <a:moveTo>
                    <a:pt x="7533" y="24125"/>
                  </a:moveTo>
                  <a:cubicBezTo>
                    <a:pt x="7598" y="24125"/>
                    <a:pt x="7663" y="24125"/>
                    <a:pt x="7735" y="24522"/>
                  </a:cubicBezTo>
                  <a:cubicBezTo>
                    <a:pt x="7727" y="24717"/>
                    <a:pt x="7727" y="24912"/>
                    <a:pt x="7727" y="24912"/>
                  </a:cubicBezTo>
                  <a:lnTo>
                    <a:pt x="7598" y="24522"/>
                  </a:lnTo>
                  <a:cubicBezTo>
                    <a:pt x="7395" y="24125"/>
                    <a:pt x="7395" y="24125"/>
                    <a:pt x="7533" y="24125"/>
                  </a:cubicBezTo>
                  <a:close/>
                  <a:moveTo>
                    <a:pt x="7387" y="25098"/>
                  </a:moveTo>
                  <a:lnTo>
                    <a:pt x="7460" y="25301"/>
                  </a:lnTo>
                  <a:lnTo>
                    <a:pt x="7387" y="25495"/>
                  </a:lnTo>
                  <a:cubicBezTo>
                    <a:pt x="7322" y="25487"/>
                    <a:pt x="7322" y="25293"/>
                    <a:pt x="7322" y="25098"/>
                  </a:cubicBezTo>
                  <a:close/>
                  <a:moveTo>
                    <a:pt x="7719" y="32946"/>
                  </a:moveTo>
                  <a:cubicBezTo>
                    <a:pt x="7646" y="32946"/>
                    <a:pt x="7646" y="33141"/>
                    <a:pt x="7638" y="33335"/>
                  </a:cubicBezTo>
                  <a:cubicBezTo>
                    <a:pt x="7557" y="33725"/>
                    <a:pt x="7614" y="33927"/>
                    <a:pt x="7687" y="33927"/>
                  </a:cubicBezTo>
                  <a:cubicBezTo>
                    <a:pt x="7688" y="33927"/>
                    <a:pt x="7689" y="33928"/>
                    <a:pt x="7691" y="33928"/>
                  </a:cubicBezTo>
                  <a:cubicBezTo>
                    <a:pt x="7752" y="33928"/>
                    <a:pt x="7760" y="33725"/>
                    <a:pt x="7776" y="33344"/>
                  </a:cubicBezTo>
                  <a:cubicBezTo>
                    <a:pt x="7776" y="33214"/>
                    <a:pt x="7752" y="33076"/>
                    <a:pt x="7719" y="32946"/>
                  </a:cubicBezTo>
                  <a:close/>
                  <a:moveTo>
                    <a:pt x="7494" y="34378"/>
                  </a:moveTo>
                  <a:cubicBezTo>
                    <a:pt x="7519" y="34378"/>
                    <a:pt x="7556" y="34475"/>
                    <a:pt x="7590" y="34706"/>
                  </a:cubicBezTo>
                  <a:lnTo>
                    <a:pt x="7573" y="35103"/>
                  </a:lnTo>
                  <a:cubicBezTo>
                    <a:pt x="7508" y="35095"/>
                    <a:pt x="7452" y="34698"/>
                    <a:pt x="7460" y="34503"/>
                  </a:cubicBezTo>
                  <a:cubicBezTo>
                    <a:pt x="7463" y="34424"/>
                    <a:pt x="7476" y="34378"/>
                    <a:pt x="7494" y="34378"/>
                  </a:cubicBezTo>
                  <a:close/>
                  <a:moveTo>
                    <a:pt x="6480" y="45041"/>
                  </a:moveTo>
                  <a:cubicBezTo>
                    <a:pt x="6438" y="45041"/>
                    <a:pt x="6437" y="45068"/>
                    <a:pt x="6430" y="45229"/>
                  </a:cubicBezTo>
                  <a:lnTo>
                    <a:pt x="6422" y="45424"/>
                  </a:lnTo>
                  <a:lnTo>
                    <a:pt x="6495" y="45238"/>
                  </a:lnTo>
                  <a:lnTo>
                    <a:pt x="6511" y="45043"/>
                  </a:lnTo>
                  <a:cubicBezTo>
                    <a:pt x="6499" y="45042"/>
                    <a:pt x="6489" y="45041"/>
                    <a:pt x="6480" y="45041"/>
                  </a:cubicBezTo>
                  <a:close/>
                  <a:moveTo>
                    <a:pt x="6815" y="45456"/>
                  </a:moveTo>
                  <a:cubicBezTo>
                    <a:pt x="6817" y="45456"/>
                    <a:pt x="6818" y="45456"/>
                    <a:pt x="6819" y="45457"/>
                  </a:cubicBezTo>
                  <a:lnTo>
                    <a:pt x="6811" y="45651"/>
                  </a:lnTo>
                  <a:cubicBezTo>
                    <a:pt x="6810" y="45651"/>
                    <a:pt x="6809" y="45651"/>
                    <a:pt x="6807" y="45651"/>
                  </a:cubicBezTo>
                  <a:cubicBezTo>
                    <a:pt x="6768" y="45651"/>
                    <a:pt x="6780" y="45738"/>
                    <a:pt x="6815" y="45738"/>
                  </a:cubicBezTo>
                  <a:cubicBezTo>
                    <a:pt x="6831" y="45738"/>
                    <a:pt x="6853" y="45718"/>
                    <a:pt x="6876" y="45659"/>
                  </a:cubicBezTo>
                  <a:lnTo>
                    <a:pt x="7014" y="45667"/>
                  </a:lnTo>
                  <a:cubicBezTo>
                    <a:pt x="6998" y="45862"/>
                    <a:pt x="6925" y="46048"/>
                    <a:pt x="6860" y="46048"/>
                  </a:cubicBezTo>
                  <a:cubicBezTo>
                    <a:pt x="6800" y="46124"/>
                    <a:pt x="6765" y="46169"/>
                    <a:pt x="6745" y="46169"/>
                  </a:cubicBezTo>
                  <a:cubicBezTo>
                    <a:pt x="6717" y="46169"/>
                    <a:pt x="6720" y="46073"/>
                    <a:pt x="6730" y="45838"/>
                  </a:cubicBezTo>
                  <a:cubicBezTo>
                    <a:pt x="6746" y="45647"/>
                    <a:pt x="6754" y="45456"/>
                    <a:pt x="6815" y="45456"/>
                  </a:cubicBezTo>
                  <a:close/>
                  <a:moveTo>
                    <a:pt x="6690" y="47800"/>
                  </a:moveTo>
                  <a:cubicBezTo>
                    <a:pt x="6722" y="47929"/>
                    <a:pt x="6738" y="48067"/>
                    <a:pt x="6738" y="48197"/>
                  </a:cubicBezTo>
                  <a:lnTo>
                    <a:pt x="6657" y="48392"/>
                  </a:lnTo>
                  <a:cubicBezTo>
                    <a:pt x="6592" y="48383"/>
                    <a:pt x="6600" y="48189"/>
                    <a:pt x="6617" y="47994"/>
                  </a:cubicBezTo>
                  <a:cubicBezTo>
                    <a:pt x="6625" y="47800"/>
                    <a:pt x="6625" y="47800"/>
                    <a:pt x="6690" y="47800"/>
                  </a:cubicBezTo>
                  <a:close/>
                  <a:moveTo>
                    <a:pt x="7598" y="48464"/>
                  </a:moveTo>
                  <a:lnTo>
                    <a:pt x="7590" y="48659"/>
                  </a:lnTo>
                  <a:cubicBezTo>
                    <a:pt x="7590" y="48659"/>
                    <a:pt x="7646" y="48854"/>
                    <a:pt x="7711" y="48862"/>
                  </a:cubicBezTo>
                  <a:lnTo>
                    <a:pt x="7719" y="48667"/>
                  </a:lnTo>
                  <a:cubicBezTo>
                    <a:pt x="7735" y="48473"/>
                    <a:pt x="7663" y="48464"/>
                    <a:pt x="7598" y="48464"/>
                  </a:cubicBezTo>
                  <a:close/>
                  <a:moveTo>
                    <a:pt x="18527" y="49784"/>
                  </a:moveTo>
                  <a:cubicBezTo>
                    <a:pt x="18580" y="49784"/>
                    <a:pt x="18627" y="49811"/>
                    <a:pt x="18640" y="49973"/>
                  </a:cubicBezTo>
                  <a:cubicBezTo>
                    <a:pt x="18722" y="50165"/>
                    <a:pt x="18728" y="50262"/>
                    <a:pt x="18692" y="50262"/>
                  </a:cubicBezTo>
                  <a:cubicBezTo>
                    <a:pt x="18657" y="50262"/>
                    <a:pt x="18583" y="50169"/>
                    <a:pt x="18503" y="49981"/>
                  </a:cubicBezTo>
                  <a:cubicBezTo>
                    <a:pt x="18357" y="49786"/>
                    <a:pt x="18357" y="49786"/>
                    <a:pt x="18494" y="49786"/>
                  </a:cubicBezTo>
                  <a:cubicBezTo>
                    <a:pt x="18505" y="49785"/>
                    <a:pt x="18516" y="49784"/>
                    <a:pt x="18527" y="49784"/>
                  </a:cubicBezTo>
                  <a:close/>
                  <a:moveTo>
                    <a:pt x="20503" y="0"/>
                  </a:moveTo>
                  <a:cubicBezTo>
                    <a:pt x="20343" y="0"/>
                    <a:pt x="20229" y="31"/>
                    <a:pt x="20124" y="86"/>
                  </a:cubicBezTo>
                  <a:cubicBezTo>
                    <a:pt x="20038" y="172"/>
                    <a:pt x="20002" y="215"/>
                    <a:pt x="19982" y="215"/>
                  </a:cubicBezTo>
                  <a:cubicBezTo>
                    <a:pt x="19965" y="215"/>
                    <a:pt x="19961" y="182"/>
                    <a:pt x="19946" y="118"/>
                  </a:cubicBezTo>
                  <a:cubicBezTo>
                    <a:pt x="19942" y="88"/>
                    <a:pt x="19891" y="64"/>
                    <a:pt x="19823" y="64"/>
                  </a:cubicBezTo>
                  <a:cubicBezTo>
                    <a:pt x="19747" y="64"/>
                    <a:pt x="19650" y="93"/>
                    <a:pt x="19573" y="175"/>
                  </a:cubicBezTo>
                  <a:cubicBezTo>
                    <a:pt x="19483" y="313"/>
                    <a:pt x="19366" y="376"/>
                    <a:pt x="19295" y="376"/>
                  </a:cubicBezTo>
                  <a:cubicBezTo>
                    <a:pt x="19270" y="376"/>
                    <a:pt x="19251" y="368"/>
                    <a:pt x="19240" y="353"/>
                  </a:cubicBezTo>
                  <a:cubicBezTo>
                    <a:pt x="19280" y="268"/>
                    <a:pt x="19303" y="214"/>
                    <a:pt x="19276" y="214"/>
                  </a:cubicBezTo>
                  <a:cubicBezTo>
                    <a:pt x="19270" y="214"/>
                    <a:pt x="19261" y="217"/>
                    <a:pt x="19248" y="224"/>
                  </a:cubicBezTo>
                  <a:cubicBezTo>
                    <a:pt x="19070" y="361"/>
                    <a:pt x="18924" y="524"/>
                    <a:pt x="18811" y="718"/>
                  </a:cubicBezTo>
                  <a:cubicBezTo>
                    <a:pt x="18640" y="921"/>
                    <a:pt x="18503" y="1140"/>
                    <a:pt x="18397" y="1383"/>
                  </a:cubicBezTo>
                  <a:cubicBezTo>
                    <a:pt x="18284" y="1667"/>
                    <a:pt x="18186" y="1967"/>
                    <a:pt x="18113" y="2267"/>
                  </a:cubicBezTo>
                  <a:cubicBezTo>
                    <a:pt x="17927" y="3013"/>
                    <a:pt x="17919" y="3402"/>
                    <a:pt x="17822" y="3588"/>
                  </a:cubicBezTo>
                  <a:cubicBezTo>
                    <a:pt x="17816" y="3588"/>
                    <a:pt x="17811" y="3587"/>
                    <a:pt x="17806" y="3587"/>
                  </a:cubicBezTo>
                  <a:cubicBezTo>
                    <a:pt x="17800" y="3587"/>
                    <a:pt x="17795" y="3588"/>
                    <a:pt x="17789" y="3589"/>
                  </a:cubicBezTo>
                  <a:lnTo>
                    <a:pt x="17789" y="3589"/>
                  </a:lnTo>
                  <a:cubicBezTo>
                    <a:pt x="17890" y="3632"/>
                    <a:pt x="17867" y="3835"/>
                    <a:pt x="17838" y="4375"/>
                  </a:cubicBezTo>
                  <a:cubicBezTo>
                    <a:pt x="17740" y="4950"/>
                    <a:pt x="17781" y="5348"/>
                    <a:pt x="17838" y="5550"/>
                  </a:cubicBezTo>
                  <a:lnTo>
                    <a:pt x="17862" y="5161"/>
                  </a:lnTo>
                  <a:cubicBezTo>
                    <a:pt x="17992" y="5169"/>
                    <a:pt x="17984" y="5364"/>
                    <a:pt x="17894" y="5753"/>
                  </a:cubicBezTo>
                  <a:cubicBezTo>
                    <a:pt x="17887" y="5933"/>
                    <a:pt x="17831" y="5940"/>
                    <a:pt x="17765" y="5940"/>
                  </a:cubicBezTo>
                  <a:cubicBezTo>
                    <a:pt x="17760" y="5940"/>
                    <a:pt x="17754" y="5939"/>
                    <a:pt x="17749" y="5939"/>
                  </a:cubicBezTo>
                  <a:cubicBezTo>
                    <a:pt x="17747" y="5939"/>
                    <a:pt x="17746" y="5939"/>
                    <a:pt x="17745" y="5939"/>
                  </a:cubicBezTo>
                  <a:cubicBezTo>
                    <a:pt x="17680" y="5939"/>
                    <a:pt x="17602" y="6130"/>
                    <a:pt x="17595" y="6321"/>
                  </a:cubicBezTo>
                  <a:cubicBezTo>
                    <a:pt x="17589" y="6458"/>
                    <a:pt x="17579" y="6596"/>
                    <a:pt x="17602" y="6596"/>
                  </a:cubicBezTo>
                  <a:cubicBezTo>
                    <a:pt x="17612" y="6596"/>
                    <a:pt x="17628" y="6572"/>
                    <a:pt x="17651" y="6515"/>
                  </a:cubicBezTo>
                  <a:cubicBezTo>
                    <a:pt x="17716" y="6523"/>
                    <a:pt x="17716" y="6523"/>
                    <a:pt x="17708" y="6718"/>
                  </a:cubicBezTo>
                  <a:cubicBezTo>
                    <a:pt x="17684" y="6920"/>
                    <a:pt x="17700" y="7115"/>
                    <a:pt x="17740" y="7310"/>
                  </a:cubicBezTo>
                  <a:cubicBezTo>
                    <a:pt x="17813" y="7318"/>
                    <a:pt x="17797" y="7512"/>
                    <a:pt x="17789" y="7707"/>
                  </a:cubicBezTo>
                  <a:cubicBezTo>
                    <a:pt x="17740" y="7893"/>
                    <a:pt x="17708" y="8096"/>
                    <a:pt x="17700" y="8291"/>
                  </a:cubicBezTo>
                  <a:lnTo>
                    <a:pt x="17627" y="8283"/>
                  </a:lnTo>
                  <a:cubicBezTo>
                    <a:pt x="17562" y="8283"/>
                    <a:pt x="17489" y="8469"/>
                    <a:pt x="17489" y="8469"/>
                  </a:cubicBezTo>
                  <a:cubicBezTo>
                    <a:pt x="17473" y="8664"/>
                    <a:pt x="17546" y="8672"/>
                    <a:pt x="17546" y="8672"/>
                  </a:cubicBezTo>
                  <a:cubicBezTo>
                    <a:pt x="17562" y="8672"/>
                    <a:pt x="17562" y="8972"/>
                    <a:pt x="17546" y="9418"/>
                  </a:cubicBezTo>
                  <a:cubicBezTo>
                    <a:pt x="17530" y="9872"/>
                    <a:pt x="17513" y="10472"/>
                    <a:pt x="17497" y="11096"/>
                  </a:cubicBezTo>
                  <a:cubicBezTo>
                    <a:pt x="17457" y="12345"/>
                    <a:pt x="17408" y="13666"/>
                    <a:pt x="17400" y="13966"/>
                  </a:cubicBezTo>
                  <a:cubicBezTo>
                    <a:pt x="17330" y="14296"/>
                    <a:pt x="17308" y="14783"/>
                    <a:pt x="17351" y="14783"/>
                  </a:cubicBezTo>
                  <a:cubicBezTo>
                    <a:pt x="17357" y="14783"/>
                    <a:pt x="17366" y="14771"/>
                    <a:pt x="17376" y="14744"/>
                  </a:cubicBezTo>
                  <a:cubicBezTo>
                    <a:pt x="17440" y="14753"/>
                    <a:pt x="17400" y="15725"/>
                    <a:pt x="17384" y="16901"/>
                  </a:cubicBezTo>
                  <a:cubicBezTo>
                    <a:pt x="17343" y="18271"/>
                    <a:pt x="17327" y="19252"/>
                    <a:pt x="17392" y="19260"/>
                  </a:cubicBezTo>
                  <a:lnTo>
                    <a:pt x="17384" y="19844"/>
                  </a:lnTo>
                  <a:cubicBezTo>
                    <a:pt x="17376" y="20233"/>
                    <a:pt x="17440" y="20631"/>
                    <a:pt x="17440" y="20825"/>
                  </a:cubicBezTo>
                  <a:cubicBezTo>
                    <a:pt x="17486" y="20967"/>
                    <a:pt x="17496" y="21105"/>
                    <a:pt x="17475" y="21105"/>
                  </a:cubicBezTo>
                  <a:cubicBezTo>
                    <a:pt x="17466" y="21105"/>
                    <a:pt x="17452" y="21080"/>
                    <a:pt x="17432" y="21020"/>
                  </a:cubicBezTo>
                  <a:cubicBezTo>
                    <a:pt x="17367" y="21020"/>
                    <a:pt x="17303" y="21020"/>
                    <a:pt x="17295" y="21214"/>
                  </a:cubicBezTo>
                  <a:cubicBezTo>
                    <a:pt x="17295" y="21604"/>
                    <a:pt x="17359" y="21604"/>
                    <a:pt x="17424" y="21612"/>
                  </a:cubicBezTo>
                  <a:cubicBezTo>
                    <a:pt x="17450" y="21612"/>
                    <a:pt x="17465" y="21642"/>
                    <a:pt x="17475" y="21679"/>
                  </a:cubicBezTo>
                  <a:lnTo>
                    <a:pt x="17475" y="21679"/>
                  </a:lnTo>
                  <a:cubicBezTo>
                    <a:pt x="17218" y="21882"/>
                    <a:pt x="16930" y="22098"/>
                    <a:pt x="16735" y="22204"/>
                  </a:cubicBezTo>
                  <a:cubicBezTo>
                    <a:pt x="16419" y="22382"/>
                    <a:pt x="15932" y="22609"/>
                    <a:pt x="15746" y="22609"/>
                  </a:cubicBezTo>
                  <a:cubicBezTo>
                    <a:pt x="15519" y="22698"/>
                    <a:pt x="15308" y="22804"/>
                    <a:pt x="15097" y="22925"/>
                  </a:cubicBezTo>
                  <a:cubicBezTo>
                    <a:pt x="14985" y="23012"/>
                    <a:pt x="14754" y="23085"/>
                    <a:pt x="14645" y="23085"/>
                  </a:cubicBezTo>
                  <a:cubicBezTo>
                    <a:pt x="14612" y="23085"/>
                    <a:pt x="14590" y="23078"/>
                    <a:pt x="14587" y="23063"/>
                  </a:cubicBezTo>
                  <a:cubicBezTo>
                    <a:pt x="14538" y="23087"/>
                    <a:pt x="14481" y="23095"/>
                    <a:pt x="14416" y="23104"/>
                  </a:cubicBezTo>
                  <a:cubicBezTo>
                    <a:pt x="14254" y="23168"/>
                    <a:pt x="14124" y="23209"/>
                    <a:pt x="14035" y="23233"/>
                  </a:cubicBezTo>
                  <a:cubicBezTo>
                    <a:pt x="13995" y="23249"/>
                    <a:pt x="13954" y="23258"/>
                    <a:pt x="13905" y="23266"/>
                  </a:cubicBezTo>
                  <a:cubicBezTo>
                    <a:pt x="13900" y="23225"/>
                    <a:pt x="13829" y="23191"/>
                    <a:pt x="13736" y="23191"/>
                  </a:cubicBezTo>
                  <a:cubicBezTo>
                    <a:pt x="13680" y="23191"/>
                    <a:pt x="13617" y="23203"/>
                    <a:pt x="13557" y="23233"/>
                  </a:cubicBezTo>
                  <a:cubicBezTo>
                    <a:pt x="13557" y="23306"/>
                    <a:pt x="13387" y="23322"/>
                    <a:pt x="13038" y="23331"/>
                  </a:cubicBezTo>
                  <a:cubicBezTo>
                    <a:pt x="12989" y="23322"/>
                    <a:pt x="12860" y="23322"/>
                    <a:pt x="12673" y="23298"/>
                  </a:cubicBezTo>
                  <a:lnTo>
                    <a:pt x="12349" y="23274"/>
                  </a:lnTo>
                  <a:cubicBezTo>
                    <a:pt x="12227" y="23249"/>
                    <a:pt x="12089" y="23233"/>
                    <a:pt x="11952" y="23209"/>
                  </a:cubicBezTo>
                  <a:cubicBezTo>
                    <a:pt x="11270" y="23079"/>
                    <a:pt x="10622" y="22844"/>
                    <a:pt x="10014" y="22512"/>
                  </a:cubicBezTo>
                  <a:cubicBezTo>
                    <a:pt x="9414" y="22163"/>
                    <a:pt x="8854" y="21758"/>
                    <a:pt x="8344" y="21304"/>
                  </a:cubicBezTo>
                  <a:cubicBezTo>
                    <a:pt x="8125" y="21117"/>
                    <a:pt x="7954" y="20947"/>
                    <a:pt x="7833" y="20833"/>
                  </a:cubicBezTo>
                  <a:cubicBezTo>
                    <a:pt x="7768" y="20768"/>
                    <a:pt x="7703" y="20704"/>
                    <a:pt x="7630" y="20655"/>
                  </a:cubicBezTo>
                  <a:cubicBezTo>
                    <a:pt x="7630" y="20655"/>
                    <a:pt x="7598" y="20623"/>
                    <a:pt x="7536" y="20556"/>
                  </a:cubicBezTo>
                  <a:lnTo>
                    <a:pt x="7536" y="20556"/>
                  </a:lnTo>
                  <a:cubicBezTo>
                    <a:pt x="7517" y="20362"/>
                    <a:pt x="7566" y="20217"/>
                    <a:pt x="7703" y="20217"/>
                  </a:cubicBezTo>
                  <a:cubicBezTo>
                    <a:pt x="7833" y="20217"/>
                    <a:pt x="7898" y="20023"/>
                    <a:pt x="7898" y="19820"/>
                  </a:cubicBezTo>
                  <a:cubicBezTo>
                    <a:pt x="7890" y="19625"/>
                    <a:pt x="7825" y="19625"/>
                    <a:pt x="7760" y="19625"/>
                  </a:cubicBezTo>
                  <a:cubicBezTo>
                    <a:pt x="7725" y="19677"/>
                    <a:pt x="7699" y="19702"/>
                    <a:pt x="7682" y="19702"/>
                  </a:cubicBezTo>
                  <a:cubicBezTo>
                    <a:pt x="7635" y="19702"/>
                    <a:pt x="7655" y="19521"/>
                    <a:pt x="7744" y="19236"/>
                  </a:cubicBezTo>
                  <a:cubicBezTo>
                    <a:pt x="7938" y="18644"/>
                    <a:pt x="7930" y="18255"/>
                    <a:pt x="7776" y="17671"/>
                  </a:cubicBezTo>
                  <a:cubicBezTo>
                    <a:pt x="7660" y="17108"/>
                    <a:pt x="7619" y="16648"/>
                    <a:pt x="7661" y="16648"/>
                  </a:cubicBezTo>
                  <a:cubicBezTo>
                    <a:pt x="7678" y="16648"/>
                    <a:pt x="7708" y="16720"/>
                    <a:pt x="7752" y="16885"/>
                  </a:cubicBezTo>
                  <a:cubicBezTo>
                    <a:pt x="7825" y="17079"/>
                    <a:pt x="7861" y="17177"/>
                    <a:pt x="7869" y="17177"/>
                  </a:cubicBezTo>
                  <a:cubicBezTo>
                    <a:pt x="7877" y="17177"/>
                    <a:pt x="7857" y="17079"/>
                    <a:pt x="7817" y="16885"/>
                  </a:cubicBezTo>
                  <a:cubicBezTo>
                    <a:pt x="7808" y="16488"/>
                    <a:pt x="7792" y="16098"/>
                    <a:pt x="7784" y="15904"/>
                  </a:cubicBezTo>
                  <a:cubicBezTo>
                    <a:pt x="7776" y="15709"/>
                    <a:pt x="7703" y="15515"/>
                    <a:pt x="7638" y="15515"/>
                  </a:cubicBezTo>
                  <a:cubicBezTo>
                    <a:pt x="7768" y="15312"/>
                    <a:pt x="7817" y="14923"/>
                    <a:pt x="7663" y="14534"/>
                  </a:cubicBezTo>
                  <a:lnTo>
                    <a:pt x="7638" y="14144"/>
                  </a:lnTo>
                  <a:cubicBezTo>
                    <a:pt x="7646" y="14007"/>
                    <a:pt x="7614" y="13877"/>
                    <a:pt x="7557" y="13755"/>
                  </a:cubicBezTo>
                  <a:cubicBezTo>
                    <a:pt x="7476" y="13561"/>
                    <a:pt x="7533" y="13366"/>
                    <a:pt x="7590" y="13163"/>
                  </a:cubicBezTo>
                  <a:cubicBezTo>
                    <a:pt x="7638" y="12969"/>
                    <a:pt x="7695" y="12766"/>
                    <a:pt x="7622" y="12766"/>
                  </a:cubicBezTo>
                  <a:cubicBezTo>
                    <a:pt x="7621" y="12766"/>
                    <a:pt x="7621" y="12766"/>
                    <a:pt x="7620" y="12766"/>
                  </a:cubicBezTo>
                  <a:cubicBezTo>
                    <a:pt x="7555" y="12766"/>
                    <a:pt x="7459" y="12383"/>
                    <a:pt x="7379" y="12199"/>
                  </a:cubicBezTo>
                  <a:cubicBezTo>
                    <a:pt x="7321" y="12060"/>
                    <a:pt x="7329" y="11921"/>
                    <a:pt x="7368" y="11921"/>
                  </a:cubicBezTo>
                  <a:cubicBezTo>
                    <a:pt x="7384" y="11921"/>
                    <a:pt x="7404" y="11943"/>
                    <a:pt x="7427" y="11996"/>
                  </a:cubicBezTo>
                  <a:cubicBezTo>
                    <a:pt x="7492" y="11988"/>
                    <a:pt x="7500" y="11996"/>
                    <a:pt x="7525" y="11599"/>
                  </a:cubicBezTo>
                  <a:cubicBezTo>
                    <a:pt x="7509" y="11406"/>
                    <a:pt x="7469" y="11015"/>
                    <a:pt x="7405" y="11015"/>
                  </a:cubicBezTo>
                  <a:cubicBezTo>
                    <a:pt x="7404" y="11015"/>
                    <a:pt x="7404" y="11015"/>
                    <a:pt x="7403" y="11015"/>
                  </a:cubicBezTo>
                  <a:cubicBezTo>
                    <a:pt x="7403" y="11015"/>
                    <a:pt x="7403" y="11015"/>
                    <a:pt x="7402" y="11015"/>
                  </a:cubicBezTo>
                  <a:cubicBezTo>
                    <a:pt x="7337" y="11015"/>
                    <a:pt x="7184" y="9855"/>
                    <a:pt x="7217" y="9653"/>
                  </a:cubicBezTo>
                  <a:cubicBezTo>
                    <a:pt x="7217" y="9653"/>
                    <a:pt x="7184" y="9466"/>
                    <a:pt x="7160" y="9272"/>
                  </a:cubicBezTo>
                  <a:cubicBezTo>
                    <a:pt x="7119" y="9077"/>
                    <a:pt x="7030" y="8891"/>
                    <a:pt x="6990" y="8704"/>
                  </a:cubicBezTo>
                  <a:cubicBezTo>
                    <a:pt x="6957" y="8574"/>
                    <a:pt x="6908" y="8445"/>
                    <a:pt x="6844" y="8331"/>
                  </a:cubicBezTo>
                  <a:cubicBezTo>
                    <a:pt x="6811" y="8137"/>
                    <a:pt x="6763" y="7950"/>
                    <a:pt x="6827" y="7934"/>
                  </a:cubicBezTo>
                  <a:cubicBezTo>
                    <a:pt x="6649" y="7772"/>
                    <a:pt x="6649" y="7772"/>
                    <a:pt x="6738" y="7553"/>
                  </a:cubicBezTo>
                  <a:cubicBezTo>
                    <a:pt x="6868" y="7529"/>
                    <a:pt x="6876" y="7529"/>
                    <a:pt x="6690" y="7366"/>
                  </a:cubicBezTo>
                  <a:cubicBezTo>
                    <a:pt x="6576" y="7196"/>
                    <a:pt x="6576" y="7196"/>
                    <a:pt x="6592" y="6985"/>
                  </a:cubicBezTo>
                  <a:cubicBezTo>
                    <a:pt x="6654" y="6970"/>
                    <a:pt x="6612" y="6798"/>
                    <a:pt x="6552" y="6798"/>
                  </a:cubicBezTo>
                  <a:cubicBezTo>
                    <a:pt x="6549" y="6798"/>
                    <a:pt x="6546" y="6798"/>
                    <a:pt x="6544" y="6799"/>
                  </a:cubicBezTo>
                  <a:cubicBezTo>
                    <a:pt x="6357" y="6645"/>
                    <a:pt x="6122" y="6110"/>
                    <a:pt x="6252" y="6069"/>
                  </a:cubicBezTo>
                  <a:cubicBezTo>
                    <a:pt x="6203" y="5948"/>
                    <a:pt x="6138" y="5826"/>
                    <a:pt x="6057" y="5721"/>
                  </a:cubicBezTo>
                  <a:cubicBezTo>
                    <a:pt x="5871" y="5583"/>
                    <a:pt x="5871" y="5583"/>
                    <a:pt x="5992" y="5542"/>
                  </a:cubicBezTo>
                  <a:cubicBezTo>
                    <a:pt x="6065" y="5331"/>
                    <a:pt x="5976" y="5104"/>
                    <a:pt x="5790" y="4999"/>
                  </a:cubicBezTo>
                  <a:cubicBezTo>
                    <a:pt x="5709" y="4894"/>
                    <a:pt x="5652" y="4772"/>
                    <a:pt x="5636" y="4642"/>
                  </a:cubicBezTo>
                  <a:cubicBezTo>
                    <a:pt x="5563" y="4350"/>
                    <a:pt x="5457" y="4067"/>
                    <a:pt x="5327" y="3799"/>
                  </a:cubicBezTo>
                  <a:cubicBezTo>
                    <a:pt x="5217" y="3578"/>
                    <a:pt x="5096" y="3409"/>
                    <a:pt x="5053" y="3409"/>
                  </a:cubicBezTo>
                  <a:cubicBezTo>
                    <a:pt x="5042" y="3409"/>
                    <a:pt x="5036" y="3420"/>
                    <a:pt x="5036" y="3442"/>
                  </a:cubicBezTo>
                  <a:lnTo>
                    <a:pt x="4817" y="3126"/>
                  </a:lnTo>
                  <a:cubicBezTo>
                    <a:pt x="4655" y="2777"/>
                    <a:pt x="4517" y="2640"/>
                    <a:pt x="4338" y="2542"/>
                  </a:cubicBezTo>
                  <a:lnTo>
                    <a:pt x="4152" y="2461"/>
                  </a:lnTo>
                  <a:cubicBezTo>
                    <a:pt x="4209" y="2413"/>
                    <a:pt x="4111" y="2234"/>
                    <a:pt x="3957" y="2121"/>
                  </a:cubicBezTo>
                  <a:cubicBezTo>
                    <a:pt x="3866" y="2058"/>
                    <a:pt x="3828" y="2033"/>
                    <a:pt x="3807" y="2033"/>
                  </a:cubicBezTo>
                  <a:cubicBezTo>
                    <a:pt x="3792" y="2033"/>
                    <a:pt x="3784" y="2044"/>
                    <a:pt x="3771" y="2064"/>
                  </a:cubicBezTo>
                  <a:cubicBezTo>
                    <a:pt x="3810" y="2127"/>
                    <a:pt x="3814" y="2150"/>
                    <a:pt x="3797" y="2150"/>
                  </a:cubicBezTo>
                  <a:cubicBezTo>
                    <a:pt x="3767" y="2150"/>
                    <a:pt x="3673" y="2083"/>
                    <a:pt x="3576" y="2032"/>
                  </a:cubicBezTo>
                  <a:cubicBezTo>
                    <a:pt x="3422" y="1934"/>
                    <a:pt x="3284" y="1821"/>
                    <a:pt x="3309" y="1748"/>
                  </a:cubicBezTo>
                  <a:cubicBezTo>
                    <a:pt x="3252" y="1723"/>
                    <a:pt x="3195" y="1707"/>
                    <a:pt x="3130" y="1691"/>
                  </a:cubicBezTo>
                  <a:cubicBezTo>
                    <a:pt x="3111" y="1749"/>
                    <a:pt x="3064" y="1770"/>
                    <a:pt x="3021" y="1770"/>
                  </a:cubicBezTo>
                  <a:cubicBezTo>
                    <a:pt x="2974" y="1770"/>
                    <a:pt x="2931" y="1745"/>
                    <a:pt x="2936" y="1715"/>
                  </a:cubicBezTo>
                  <a:cubicBezTo>
                    <a:pt x="2815" y="1649"/>
                    <a:pt x="2676" y="1614"/>
                    <a:pt x="2539" y="1614"/>
                  </a:cubicBezTo>
                  <a:cubicBezTo>
                    <a:pt x="2492" y="1614"/>
                    <a:pt x="2446" y="1618"/>
                    <a:pt x="2401" y="1626"/>
                  </a:cubicBezTo>
                  <a:lnTo>
                    <a:pt x="2392" y="1553"/>
                  </a:lnTo>
                  <a:cubicBezTo>
                    <a:pt x="2349" y="1543"/>
                    <a:pt x="2316" y="1538"/>
                    <a:pt x="2290" y="1538"/>
                  </a:cubicBezTo>
                  <a:cubicBezTo>
                    <a:pt x="2194" y="1538"/>
                    <a:pt x="2201" y="1599"/>
                    <a:pt x="2214" y="1650"/>
                  </a:cubicBezTo>
                  <a:cubicBezTo>
                    <a:pt x="2092" y="1675"/>
                    <a:pt x="1971" y="1707"/>
                    <a:pt x="1857" y="1756"/>
                  </a:cubicBezTo>
                  <a:cubicBezTo>
                    <a:pt x="1710" y="1819"/>
                    <a:pt x="1575" y="1900"/>
                    <a:pt x="1662" y="1900"/>
                  </a:cubicBezTo>
                  <a:cubicBezTo>
                    <a:pt x="1675" y="1900"/>
                    <a:pt x="1694" y="1898"/>
                    <a:pt x="1720" y="1894"/>
                  </a:cubicBezTo>
                  <a:lnTo>
                    <a:pt x="1720" y="1894"/>
                  </a:lnTo>
                  <a:cubicBezTo>
                    <a:pt x="1752" y="1959"/>
                    <a:pt x="1776" y="2007"/>
                    <a:pt x="1638" y="2096"/>
                  </a:cubicBezTo>
                  <a:cubicBezTo>
                    <a:pt x="1614" y="2063"/>
                    <a:pt x="1593" y="2029"/>
                    <a:pt x="1550" y="2029"/>
                  </a:cubicBezTo>
                  <a:cubicBezTo>
                    <a:pt x="1520" y="2029"/>
                    <a:pt x="1479" y="2045"/>
                    <a:pt x="1420" y="2088"/>
                  </a:cubicBezTo>
                  <a:cubicBezTo>
                    <a:pt x="1343" y="2156"/>
                    <a:pt x="1294" y="2171"/>
                    <a:pt x="1265" y="2171"/>
                  </a:cubicBezTo>
                  <a:cubicBezTo>
                    <a:pt x="1243" y="2171"/>
                    <a:pt x="1233" y="2161"/>
                    <a:pt x="1233" y="2161"/>
                  </a:cubicBezTo>
                  <a:cubicBezTo>
                    <a:pt x="1244" y="2123"/>
                    <a:pt x="1237" y="2106"/>
                    <a:pt x="1217" y="2106"/>
                  </a:cubicBezTo>
                  <a:cubicBezTo>
                    <a:pt x="1179" y="2106"/>
                    <a:pt x="1095" y="2173"/>
                    <a:pt x="1014" y="2275"/>
                  </a:cubicBezTo>
                  <a:cubicBezTo>
                    <a:pt x="901" y="2413"/>
                    <a:pt x="811" y="2575"/>
                    <a:pt x="763" y="2745"/>
                  </a:cubicBezTo>
                  <a:cubicBezTo>
                    <a:pt x="685" y="3085"/>
                    <a:pt x="632" y="3258"/>
                    <a:pt x="538" y="3258"/>
                  </a:cubicBezTo>
                  <a:cubicBezTo>
                    <a:pt x="525" y="3258"/>
                    <a:pt x="510" y="3255"/>
                    <a:pt x="495" y="3248"/>
                  </a:cubicBezTo>
                  <a:cubicBezTo>
                    <a:pt x="487" y="3244"/>
                    <a:pt x="480" y="3243"/>
                    <a:pt x="472" y="3243"/>
                  </a:cubicBezTo>
                  <a:cubicBezTo>
                    <a:pt x="363" y="3243"/>
                    <a:pt x="350" y="3628"/>
                    <a:pt x="487" y="3856"/>
                  </a:cubicBezTo>
                  <a:cubicBezTo>
                    <a:pt x="528" y="3929"/>
                    <a:pt x="576" y="4010"/>
                    <a:pt x="625" y="4091"/>
                  </a:cubicBezTo>
                  <a:lnTo>
                    <a:pt x="430" y="4034"/>
                  </a:lnTo>
                  <a:cubicBezTo>
                    <a:pt x="130" y="4140"/>
                    <a:pt x="106" y="4148"/>
                    <a:pt x="155" y="4740"/>
                  </a:cubicBezTo>
                  <a:cubicBezTo>
                    <a:pt x="169" y="5080"/>
                    <a:pt x="183" y="5122"/>
                    <a:pt x="138" y="5122"/>
                  </a:cubicBezTo>
                  <a:cubicBezTo>
                    <a:pt x="131" y="5122"/>
                    <a:pt x="123" y="5122"/>
                    <a:pt x="114" y="5121"/>
                  </a:cubicBezTo>
                  <a:cubicBezTo>
                    <a:pt x="113" y="5120"/>
                    <a:pt x="112" y="5120"/>
                    <a:pt x="110" y="5120"/>
                  </a:cubicBezTo>
                  <a:cubicBezTo>
                    <a:pt x="49" y="5120"/>
                    <a:pt x="32" y="5319"/>
                    <a:pt x="1" y="5891"/>
                  </a:cubicBezTo>
                  <a:cubicBezTo>
                    <a:pt x="9" y="6475"/>
                    <a:pt x="9" y="6669"/>
                    <a:pt x="74" y="6669"/>
                  </a:cubicBezTo>
                  <a:cubicBezTo>
                    <a:pt x="74" y="6669"/>
                    <a:pt x="82" y="6864"/>
                    <a:pt x="98" y="7058"/>
                  </a:cubicBezTo>
                  <a:cubicBezTo>
                    <a:pt x="0" y="7215"/>
                    <a:pt x="44" y="7496"/>
                    <a:pt x="128" y="7496"/>
                  </a:cubicBezTo>
                  <a:cubicBezTo>
                    <a:pt x="148" y="7496"/>
                    <a:pt x="171" y="7479"/>
                    <a:pt x="195" y="7439"/>
                  </a:cubicBezTo>
                  <a:cubicBezTo>
                    <a:pt x="203" y="7569"/>
                    <a:pt x="211" y="7691"/>
                    <a:pt x="236" y="7820"/>
                  </a:cubicBezTo>
                  <a:lnTo>
                    <a:pt x="171" y="7829"/>
                  </a:lnTo>
                  <a:cubicBezTo>
                    <a:pt x="138" y="7829"/>
                    <a:pt x="130" y="7926"/>
                    <a:pt x="163" y="8218"/>
                  </a:cubicBezTo>
                  <a:cubicBezTo>
                    <a:pt x="236" y="8737"/>
                    <a:pt x="333" y="9247"/>
                    <a:pt x="471" y="9742"/>
                  </a:cubicBezTo>
                  <a:cubicBezTo>
                    <a:pt x="911" y="11302"/>
                    <a:pt x="1063" y="11563"/>
                    <a:pt x="1173" y="11563"/>
                  </a:cubicBezTo>
                  <a:cubicBezTo>
                    <a:pt x="1182" y="11563"/>
                    <a:pt x="1192" y="11561"/>
                    <a:pt x="1201" y="11558"/>
                  </a:cubicBezTo>
                  <a:cubicBezTo>
                    <a:pt x="1395" y="11688"/>
                    <a:pt x="1460" y="11866"/>
                    <a:pt x="1338" y="11915"/>
                  </a:cubicBezTo>
                  <a:cubicBezTo>
                    <a:pt x="1277" y="11938"/>
                    <a:pt x="1281" y="12128"/>
                    <a:pt x="1336" y="12128"/>
                  </a:cubicBezTo>
                  <a:cubicBezTo>
                    <a:pt x="1340" y="12128"/>
                    <a:pt x="1343" y="12127"/>
                    <a:pt x="1347" y="12126"/>
                  </a:cubicBezTo>
                  <a:cubicBezTo>
                    <a:pt x="1428" y="12304"/>
                    <a:pt x="1484" y="12491"/>
                    <a:pt x="1517" y="12685"/>
                  </a:cubicBezTo>
                  <a:cubicBezTo>
                    <a:pt x="1621" y="13226"/>
                    <a:pt x="1765" y="13395"/>
                    <a:pt x="1832" y="13395"/>
                  </a:cubicBezTo>
                  <a:cubicBezTo>
                    <a:pt x="1839" y="13395"/>
                    <a:pt x="1844" y="13393"/>
                    <a:pt x="1849" y="13390"/>
                  </a:cubicBezTo>
                  <a:cubicBezTo>
                    <a:pt x="1859" y="13319"/>
                    <a:pt x="1869" y="13290"/>
                    <a:pt x="1878" y="13290"/>
                  </a:cubicBezTo>
                  <a:cubicBezTo>
                    <a:pt x="1897" y="13290"/>
                    <a:pt x="1914" y="13430"/>
                    <a:pt x="1930" y="13569"/>
                  </a:cubicBezTo>
                  <a:cubicBezTo>
                    <a:pt x="1953" y="13758"/>
                    <a:pt x="1983" y="13953"/>
                    <a:pt x="2032" y="13953"/>
                  </a:cubicBezTo>
                  <a:cubicBezTo>
                    <a:pt x="2036" y="13953"/>
                    <a:pt x="2040" y="13952"/>
                    <a:pt x="2044" y="13950"/>
                  </a:cubicBezTo>
                  <a:cubicBezTo>
                    <a:pt x="2206" y="14144"/>
                    <a:pt x="2352" y="14363"/>
                    <a:pt x="2465" y="14582"/>
                  </a:cubicBezTo>
                  <a:cubicBezTo>
                    <a:pt x="2628" y="14858"/>
                    <a:pt x="2765" y="15117"/>
                    <a:pt x="2701" y="15150"/>
                  </a:cubicBezTo>
                  <a:cubicBezTo>
                    <a:pt x="2701" y="15150"/>
                    <a:pt x="2798" y="15320"/>
                    <a:pt x="2895" y="15490"/>
                  </a:cubicBezTo>
                  <a:cubicBezTo>
                    <a:pt x="2898" y="15489"/>
                    <a:pt x="2901" y="15488"/>
                    <a:pt x="2905" y="15488"/>
                  </a:cubicBezTo>
                  <a:cubicBezTo>
                    <a:pt x="2978" y="15488"/>
                    <a:pt x="3172" y="15806"/>
                    <a:pt x="3365" y="16131"/>
                  </a:cubicBezTo>
                  <a:cubicBezTo>
                    <a:pt x="3568" y="16463"/>
                    <a:pt x="3682" y="16625"/>
                    <a:pt x="3625" y="16658"/>
                  </a:cubicBezTo>
                  <a:cubicBezTo>
                    <a:pt x="3584" y="16627"/>
                    <a:pt x="3560" y="16613"/>
                    <a:pt x="3550" y="16613"/>
                  </a:cubicBezTo>
                  <a:cubicBezTo>
                    <a:pt x="3517" y="16613"/>
                    <a:pt x="3632" y="16761"/>
                    <a:pt x="3836" y="16990"/>
                  </a:cubicBezTo>
                  <a:cubicBezTo>
                    <a:pt x="3941" y="17152"/>
                    <a:pt x="4168" y="17242"/>
                    <a:pt x="4273" y="17404"/>
                  </a:cubicBezTo>
                  <a:cubicBezTo>
                    <a:pt x="4281" y="17399"/>
                    <a:pt x="4289" y="17396"/>
                    <a:pt x="4300" y="17396"/>
                  </a:cubicBezTo>
                  <a:cubicBezTo>
                    <a:pt x="4372" y="17396"/>
                    <a:pt x="4514" y="17513"/>
                    <a:pt x="4606" y="17655"/>
                  </a:cubicBezTo>
                  <a:lnTo>
                    <a:pt x="4549" y="17688"/>
                  </a:lnTo>
                  <a:lnTo>
                    <a:pt x="4436" y="17761"/>
                  </a:lnTo>
                  <a:cubicBezTo>
                    <a:pt x="4537" y="17906"/>
                    <a:pt x="4639" y="18051"/>
                    <a:pt x="4700" y="18051"/>
                  </a:cubicBezTo>
                  <a:cubicBezTo>
                    <a:pt x="4707" y="18051"/>
                    <a:pt x="4713" y="18049"/>
                    <a:pt x="4719" y="18044"/>
                  </a:cubicBezTo>
                  <a:cubicBezTo>
                    <a:pt x="4776" y="18247"/>
                    <a:pt x="4890" y="18409"/>
                    <a:pt x="5117" y="18725"/>
                  </a:cubicBezTo>
                  <a:cubicBezTo>
                    <a:pt x="5344" y="19042"/>
                    <a:pt x="5579" y="19358"/>
                    <a:pt x="5757" y="19471"/>
                  </a:cubicBezTo>
                  <a:cubicBezTo>
                    <a:pt x="5757" y="19706"/>
                    <a:pt x="6503" y="20623"/>
                    <a:pt x="6738" y="20679"/>
                  </a:cubicBezTo>
                  <a:cubicBezTo>
                    <a:pt x="6746" y="20673"/>
                    <a:pt x="6754" y="20670"/>
                    <a:pt x="6764" y="20670"/>
                  </a:cubicBezTo>
                  <a:cubicBezTo>
                    <a:pt x="6824" y="20670"/>
                    <a:pt x="6922" y="20795"/>
                    <a:pt x="6992" y="20957"/>
                  </a:cubicBezTo>
                  <a:lnTo>
                    <a:pt x="6992" y="20957"/>
                  </a:lnTo>
                  <a:cubicBezTo>
                    <a:pt x="6959" y="21768"/>
                    <a:pt x="6973" y="22819"/>
                    <a:pt x="7054" y="22941"/>
                  </a:cubicBezTo>
                  <a:cubicBezTo>
                    <a:pt x="7054" y="22941"/>
                    <a:pt x="7054" y="23144"/>
                    <a:pt x="7054" y="23339"/>
                  </a:cubicBezTo>
                  <a:cubicBezTo>
                    <a:pt x="6990" y="23728"/>
                    <a:pt x="6990" y="24895"/>
                    <a:pt x="7054" y="25090"/>
                  </a:cubicBezTo>
                  <a:lnTo>
                    <a:pt x="7054" y="25682"/>
                  </a:lnTo>
                  <a:cubicBezTo>
                    <a:pt x="6981" y="26071"/>
                    <a:pt x="6981" y="26266"/>
                    <a:pt x="7046" y="26460"/>
                  </a:cubicBezTo>
                  <a:cubicBezTo>
                    <a:pt x="7111" y="26655"/>
                    <a:pt x="7176" y="26663"/>
                    <a:pt x="7111" y="26663"/>
                  </a:cubicBezTo>
                  <a:cubicBezTo>
                    <a:pt x="7111" y="26663"/>
                    <a:pt x="7110" y="26663"/>
                    <a:pt x="7109" y="26663"/>
                  </a:cubicBezTo>
                  <a:cubicBezTo>
                    <a:pt x="7046" y="26663"/>
                    <a:pt x="7038" y="27052"/>
                    <a:pt x="7030" y="27830"/>
                  </a:cubicBezTo>
                  <a:cubicBezTo>
                    <a:pt x="7019" y="28349"/>
                    <a:pt x="7016" y="28522"/>
                    <a:pt x="7036" y="28522"/>
                  </a:cubicBezTo>
                  <a:cubicBezTo>
                    <a:pt x="7046" y="28522"/>
                    <a:pt x="7063" y="28479"/>
                    <a:pt x="7087" y="28414"/>
                  </a:cubicBezTo>
                  <a:lnTo>
                    <a:pt x="7087" y="28414"/>
                  </a:lnTo>
                  <a:cubicBezTo>
                    <a:pt x="7144" y="29201"/>
                    <a:pt x="7071" y="29201"/>
                    <a:pt x="7006" y="29201"/>
                  </a:cubicBezTo>
                  <a:cubicBezTo>
                    <a:pt x="6980" y="29161"/>
                    <a:pt x="6959" y="29144"/>
                    <a:pt x="6944" y="29144"/>
                  </a:cubicBezTo>
                  <a:cubicBezTo>
                    <a:pt x="6881" y="29144"/>
                    <a:pt x="6906" y="29427"/>
                    <a:pt x="7063" y="29590"/>
                  </a:cubicBezTo>
                  <a:cubicBezTo>
                    <a:pt x="7192" y="29792"/>
                    <a:pt x="7184" y="30182"/>
                    <a:pt x="7119" y="30182"/>
                  </a:cubicBezTo>
                  <a:cubicBezTo>
                    <a:pt x="7046" y="30173"/>
                    <a:pt x="7054" y="29979"/>
                    <a:pt x="7063" y="29784"/>
                  </a:cubicBezTo>
                  <a:lnTo>
                    <a:pt x="6925" y="29784"/>
                  </a:lnTo>
                  <a:cubicBezTo>
                    <a:pt x="6908" y="29914"/>
                    <a:pt x="6933" y="30052"/>
                    <a:pt x="6981" y="30173"/>
                  </a:cubicBezTo>
                  <a:cubicBezTo>
                    <a:pt x="6981" y="30311"/>
                    <a:pt x="7006" y="30441"/>
                    <a:pt x="7038" y="30571"/>
                  </a:cubicBezTo>
                  <a:cubicBezTo>
                    <a:pt x="7071" y="30669"/>
                    <a:pt x="7104" y="30718"/>
                    <a:pt x="7138" y="30718"/>
                  </a:cubicBezTo>
                  <a:cubicBezTo>
                    <a:pt x="7171" y="30718"/>
                    <a:pt x="7205" y="30671"/>
                    <a:pt x="7241" y="30579"/>
                  </a:cubicBezTo>
                  <a:cubicBezTo>
                    <a:pt x="7262" y="30522"/>
                    <a:pt x="7277" y="30498"/>
                    <a:pt x="7288" y="30498"/>
                  </a:cubicBezTo>
                  <a:cubicBezTo>
                    <a:pt x="7313" y="30498"/>
                    <a:pt x="7311" y="30636"/>
                    <a:pt x="7306" y="30773"/>
                  </a:cubicBezTo>
                  <a:cubicBezTo>
                    <a:pt x="7263" y="30999"/>
                    <a:pt x="7221" y="31094"/>
                    <a:pt x="7182" y="31094"/>
                  </a:cubicBezTo>
                  <a:cubicBezTo>
                    <a:pt x="7153" y="31094"/>
                    <a:pt x="7127" y="31045"/>
                    <a:pt x="7103" y="30960"/>
                  </a:cubicBezTo>
                  <a:cubicBezTo>
                    <a:pt x="7103" y="30765"/>
                    <a:pt x="7038" y="30765"/>
                    <a:pt x="6973" y="30757"/>
                  </a:cubicBezTo>
                  <a:cubicBezTo>
                    <a:pt x="6900" y="30757"/>
                    <a:pt x="7014" y="31738"/>
                    <a:pt x="7144" y="31941"/>
                  </a:cubicBezTo>
                  <a:lnTo>
                    <a:pt x="7071" y="31941"/>
                  </a:lnTo>
                  <a:cubicBezTo>
                    <a:pt x="7070" y="31941"/>
                    <a:pt x="7069" y="31941"/>
                    <a:pt x="7069" y="31941"/>
                  </a:cubicBezTo>
                  <a:cubicBezTo>
                    <a:pt x="7006" y="31941"/>
                    <a:pt x="6998" y="32334"/>
                    <a:pt x="6981" y="32719"/>
                  </a:cubicBezTo>
                  <a:cubicBezTo>
                    <a:pt x="6973" y="33108"/>
                    <a:pt x="6965" y="33303"/>
                    <a:pt x="7030" y="33311"/>
                  </a:cubicBezTo>
                  <a:cubicBezTo>
                    <a:pt x="7103" y="33311"/>
                    <a:pt x="7168" y="33311"/>
                    <a:pt x="7160" y="33514"/>
                  </a:cubicBezTo>
                  <a:cubicBezTo>
                    <a:pt x="7167" y="33326"/>
                    <a:pt x="7223" y="33319"/>
                    <a:pt x="7283" y="33319"/>
                  </a:cubicBezTo>
                  <a:cubicBezTo>
                    <a:pt x="7288" y="33319"/>
                    <a:pt x="7293" y="33319"/>
                    <a:pt x="7298" y="33319"/>
                  </a:cubicBezTo>
                  <a:cubicBezTo>
                    <a:pt x="7265" y="33514"/>
                    <a:pt x="7208" y="33708"/>
                    <a:pt x="7144" y="33903"/>
                  </a:cubicBezTo>
                  <a:cubicBezTo>
                    <a:pt x="6998" y="34284"/>
                    <a:pt x="6917" y="34673"/>
                    <a:pt x="6892" y="35452"/>
                  </a:cubicBezTo>
                  <a:cubicBezTo>
                    <a:pt x="6876" y="35849"/>
                    <a:pt x="6852" y="36433"/>
                    <a:pt x="6779" y="36627"/>
                  </a:cubicBezTo>
                  <a:cubicBezTo>
                    <a:pt x="6763" y="37016"/>
                    <a:pt x="6754" y="37211"/>
                    <a:pt x="6819" y="37211"/>
                  </a:cubicBezTo>
                  <a:lnTo>
                    <a:pt x="6803" y="37608"/>
                  </a:lnTo>
                  <a:cubicBezTo>
                    <a:pt x="6730" y="37795"/>
                    <a:pt x="6714" y="38184"/>
                    <a:pt x="6779" y="38192"/>
                  </a:cubicBezTo>
                  <a:cubicBezTo>
                    <a:pt x="6836" y="38395"/>
                    <a:pt x="6763" y="38581"/>
                    <a:pt x="6754" y="38776"/>
                  </a:cubicBezTo>
                  <a:cubicBezTo>
                    <a:pt x="6663" y="39002"/>
                    <a:pt x="6626" y="39094"/>
                    <a:pt x="6655" y="39094"/>
                  </a:cubicBezTo>
                  <a:cubicBezTo>
                    <a:pt x="6675" y="39094"/>
                    <a:pt x="6726" y="39051"/>
                    <a:pt x="6811" y="38978"/>
                  </a:cubicBezTo>
                  <a:cubicBezTo>
                    <a:pt x="6876" y="38978"/>
                    <a:pt x="6965" y="38597"/>
                    <a:pt x="6973" y="38403"/>
                  </a:cubicBezTo>
                  <a:lnTo>
                    <a:pt x="6998" y="37811"/>
                  </a:lnTo>
                  <a:lnTo>
                    <a:pt x="7038" y="38403"/>
                  </a:lnTo>
                  <a:cubicBezTo>
                    <a:pt x="7030" y="38597"/>
                    <a:pt x="7079" y="38995"/>
                    <a:pt x="7144" y="39003"/>
                  </a:cubicBezTo>
                  <a:cubicBezTo>
                    <a:pt x="7144" y="39003"/>
                    <a:pt x="7217" y="39003"/>
                    <a:pt x="7208" y="39197"/>
                  </a:cubicBezTo>
                  <a:cubicBezTo>
                    <a:pt x="7208" y="39197"/>
                    <a:pt x="7135" y="39197"/>
                    <a:pt x="7071" y="39189"/>
                  </a:cubicBezTo>
                  <a:cubicBezTo>
                    <a:pt x="7014" y="38995"/>
                    <a:pt x="6941" y="38987"/>
                    <a:pt x="6876" y="38987"/>
                  </a:cubicBezTo>
                  <a:cubicBezTo>
                    <a:pt x="6738" y="39173"/>
                    <a:pt x="6641" y="39749"/>
                    <a:pt x="6771" y="39757"/>
                  </a:cubicBezTo>
                  <a:cubicBezTo>
                    <a:pt x="6779" y="39895"/>
                    <a:pt x="6746" y="40024"/>
                    <a:pt x="6690" y="40146"/>
                  </a:cubicBezTo>
                  <a:cubicBezTo>
                    <a:pt x="6625" y="40146"/>
                    <a:pt x="6617" y="40341"/>
                    <a:pt x="6738" y="40543"/>
                  </a:cubicBezTo>
                  <a:cubicBezTo>
                    <a:pt x="6868" y="40722"/>
                    <a:pt x="6852" y="40965"/>
                    <a:pt x="6706" y="41127"/>
                  </a:cubicBezTo>
                  <a:cubicBezTo>
                    <a:pt x="6552" y="41508"/>
                    <a:pt x="6519" y="42295"/>
                    <a:pt x="6584" y="42295"/>
                  </a:cubicBezTo>
                  <a:cubicBezTo>
                    <a:pt x="6722" y="42311"/>
                    <a:pt x="6690" y="42894"/>
                    <a:pt x="6608" y="43081"/>
                  </a:cubicBezTo>
                  <a:cubicBezTo>
                    <a:pt x="6536" y="43267"/>
                    <a:pt x="6519" y="43478"/>
                    <a:pt x="6584" y="43673"/>
                  </a:cubicBezTo>
                  <a:cubicBezTo>
                    <a:pt x="6583" y="43673"/>
                    <a:pt x="6581" y="43673"/>
                    <a:pt x="6580" y="43673"/>
                  </a:cubicBezTo>
                  <a:cubicBezTo>
                    <a:pt x="6508" y="43673"/>
                    <a:pt x="6439" y="43863"/>
                    <a:pt x="6495" y="44054"/>
                  </a:cubicBezTo>
                  <a:cubicBezTo>
                    <a:pt x="6495" y="44054"/>
                    <a:pt x="6488" y="44146"/>
                    <a:pt x="6508" y="44146"/>
                  </a:cubicBezTo>
                  <a:cubicBezTo>
                    <a:pt x="6517" y="44146"/>
                    <a:pt x="6534" y="44125"/>
                    <a:pt x="6560" y="44062"/>
                  </a:cubicBezTo>
                  <a:lnTo>
                    <a:pt x="6673" y="44459"/>
                  </a:lnTo>
                  <a:cubicBezTo>
                    <a:pt x="6680" y="44304"/>
                    <a:pt x="6728" y="44278"/>
                    <a:pt x="6780" y="44278"/>
                  </a:cubicBezTo>
                  <a:cubicBezTo>
                    <a:pt x="6793" y="44278"/>
                    <a:pt x="6806" y="44279"/>
                    <a:pt x="6819" y="44281"/>
                  </a:cubicBezTo>
                  <a:cubicBezTo>
                    <a:pt x="6884" y="44281"/>
                    <a:pt x="6779" y="45059"/>
                    <a:pt x="6552" y="45432"/>
                  </a:cubicBezTo>
                  <a:lnTo>
                    <a:pt x="6398" y="45813"/>
                  </a:lnTo>
                  <a:lnTo>
                    <a:pt x="6536" y="45829"/>
                  </a:lnTo>
                  <a:cubicBezTo>
                    <a:pt x="6520" y="46020"/>
                    <a:pt x="6512" y="46211"/>
                    <a:pt x="6450" y="46211"/>
                  </a:cubicBezTo>
                  <a:cubicBezTo>
                    <a:pt x="6449" y="46211"/>
                    <a:pt x="6448" y="46211"/>
                    <a:pt x="6446" y="46211"/>
                  </a:cubicBezTo>
                  <a:cubicBezTo>
                    <a:pt x="6373" y="46211"/>
                    <a:pt x="6373" y="46211"/>
                    <a:pt x="6365" y="46405"/>
                  </a:cubicBezTo>
                  <a:cubicBezTo>
                    <a:pt x="6365" y="46405"/>
                    <a:pt x="6357" y="46600"/>
                    <a:pt x="6422" y="46608"/>
                  </a:cubicBezTo>
                  <a:cubicBezTo>
                    <a:pt x="6560" y="46616"/>
                    <a:pt x="6560" y="46616"/>
                    <a:pt x="6479" y="46802"/>
                  </a:cubicBezTo>
                  <a:cubicBezTo>
                    <a:pt x="6333" y="46973"/>
                    <a:pt x="6325" y="47216"/>
                    <a:pt x="6446" y="47394"/>
                  </a:cubicBezTo>
                  <a:cubicBezTo>
                    <a:pt x="6576" y="47402"/>
                    <a:pt x="6576" y="47402"/>
                    <a:pt x="6438" y="47589"/>
                  </a:cubicBezTo>
                  <a:cubicBezTo>
                    <a:pt x="6437" y="47589"/>
                    <a:pt x="6435" y="47589"/>
                    <a:pt x="6434" y="47589"/>
                  </a:cubicBezTo>
                  <a:cubicBezTo>
                    <a:pt x="6362" y="47589"/>
                    <a:pt x="6292" y="47779"/>
                    <a:pt x="6276" y="47970"/>
                  </a:cubicBezTo>
                  <a:lnTo>
                    <a:pt x="6349" y="47970"/>
                  </a:lnTo>
                  <a:cubicBezTo>
                    <a:pt x="6479" y="47986"/>
                    <a:pt x="6471" y="48181"/>
                    <a:pt x="6390" y="48367"/>
                  </a:cubicBezTo>
                  <a:cubicBezTo>
                    <a:pt x="6325" y="48367"/>
                    <a:pt x="6309" y="48562"/>
                    <a:pt x="6357" y="48959"/>
                  </a:cubicBezTo>
                  <a:cubicBezTo>
                    <a:pt x="6333" y="49348"/>
                    <a:pt x="6325" y="49543"/>
                    <a:pt x="6260" y="49543"/>
                  </a:cubicBezTo>
                  <a:cubicBezTo>
                    <a:pt x="6230" y="49539"/>
                    <a:pt x="6207" y="49537"/>
                    <a:pt x="6189" y="49537"/>
                  </a:cubicBezTo>
                  <a:cubicBezTo>
                    <a:pt x="6128" y="49537"/>
                    <a:pt x="6148" y="49572"/>
                    <a:pt x="6244" y="49737"/>
                  </a:cubicBezTo>
                  <a:cubicBezTo>
                    <a:pt x="6300" y="49932"/>
                    <a:pt x="6300" y="49932"/>
                    <a:pt x="6211" y="50321"/>
                  </a:cubicBezTo>
                  <a:cubicBezTo>
                    <a:pt x="6130" y="50516"/>
                    <a:pt x="6130" y="50516"/>
                    <a:pt x="6187" y="50710"/>
                  </a:cubicBezTo>
                  <a:cubicBezTo>
                    <a:pt x="6218" y="50714"/>
                    <a:pt x="6245" y="50717"/>
                    <a:pt x="6269" y="50717"/>
                  </a:cubicBezTo>
                  <a:cubicBezTo>
                    <a:pt x="6351" y="50717"/>
                    <a:pt x="6393" y="50683"/>
                    <a:pt x="6406" y="50532"/>
                  </a:cubicBezTo>
                  <a:cubicBezTo>
                    <a:pt x="6413" y="50370"/>
                    <a:pt x="6414" y="50343"/>
                    <a:pt x="6451" y="50343"/>
                  </a:cubicBezTo>
                  <a:cubicBezTo>
                    <a:pt x="6459" y="50343"/>
                    <a:pt x="6468" y="50344"/>
                    <a:pt x="6479" y="50345"/>
                  </a:cubicBezTo>
                  <a:lnTo>
                    <a:pt x="6454" y="50735"/>
                  </a:lnTo>
                  <a:cubicBezTo>
                    <a:pt x="6438" y="50994"/>
                    <a:pt x="6446" y="51262"/>
                    <a:pt x="6479" y="51521"/>
                  </a:cubicBezTo>
                  <a:cubicBezTo>
                    <a:pt x="6503" y="51722"/>
                    <a:pt x="6549" y="51823"/>
                    <a:pt x="6582" y="51823"/>
                  </a:cubicBezTo>
                  <a:cubicBezTo>
                    <a:pt x="6615" y="51823"/>
                    <a:pt x="6637" y="51726"/>
                    <a:pt x="6617" y="51529"/>
                  </a:cubicBezTo>
                  <a:lnTo>
                    <a:pt x="6690" y="51343"/>
                  </a:lnTo>
                  <a:cubicBezTo>
                    <a:pt x="6694" y="51343"/>
                    <a:pt x="6698" y="51343"/>
                    <a:pt x="6702" y="51343"/>
                  </a:cubicBezTo>
                  <a:cubicBezTo>
                    <a:pt x="6893" y="51343"/>
                    <a:pt x="6913" y="50961"/>
                    <a:pt x="6714" y="50945"/>
                  </a:cubicBezTo>
                  <a:cubicBezTo>
                    <a:pt x="6511" y="50937"/>
                    <a:pt x="6511" y="50929"/>
                    <a:pt x="6657" y="50751"/>
                  </a:cubicBezTo>
                  <a:lnTo>
                    <a:pt x="6657" y="50751"/>
                  </a:lnTo>
                  <a:cubicBezTo>
                    <a:pt x="6660" y="50751"/>
                    <a:pt x="6663" y="50751"/>
                    <a:pt x="6665" y="50751"/>
                  </a:cubicBezTo>
                  <a:cubicBezTo>
                    <a:pt x="6795" y="50751"/>
                    <a:pt x="6803" y="50560"/>
                    <a:pt x="6811" y="50370"/>
                  </a:cubicBezTo>
                  <a:cubicBezTo>
                    <a:pt x="6825" y="50201"/>
                    <a:pt x="6827" y="50173"/>
                    <a:pt x="6865" y="50173"/>
                  </a:cubicBezTo>
                  <a:cubicBezTo>
                    <a:pt x="6872" y="50173"/>
                    <a:pt x="6881" y="50174"/>
                    <a:pt x="6892" y="50175"/>
                  </a:cubicBezTo>
                  <a:cubicBezTo>
                    <a:pt x="6894" y="50175"/>
                    <a:pt x="6895" y="50175"/>
                    <a:pt x="6896" y="50175"/>
                  </a:cubicBezTo>
                  <a:cubicBezTo>
                    <a:pt x="6960" y="50175"/>
                    <a:pt x="7038" y="49985"/>
                    <a:pt x="7046" y="49794"/>
                  </a:cubicBezTo>
                  <a:cubicBezTo>
                    <a:pt x="7063" y="49600"/>
                    <a:pt x="7063" y="49600"/>
                    <a:pt x="6998" y="49591"/>
                  </a:cubicBezTo>
                  <a:cubicBezTo>
                    <a:pt x="6982" y="49629"/>
                    <a:pt x="6970" y="49645"/>
                    <a:pt x="6963" y="49645"/>
                  </a:cubicBezTo>
                  <a:cubicBezTo>
                    <a:pt x="6930" y="49645"/>
                    <a:pt x="6969" y="49361"/>
                    <a:pt x="7087" y="49210"/>
                  </a:cubicBezTo>
                  <a:cubicBezTo>
                    <a:pt x="7160" y="49016"/>
                    <a:pt x="7160" y="49016"/>
                    <a:pt x="7030" y="49008"/>
                  </a:cubicBezTo>
                  <a:cubicBezTo>
                    <a:pt x="6892" y="49000"/>
                    <a:pt x="6917" y="48602"/>
                    <a:pt x="7063" y="48424"/>
                  </a:cubicBezTo>
                  <a:lnTo>
                    <a:pt x="7087" y="48027"/>
                  </a:lnTo>
                  <a:cubicBezTo>
                    <a:pt x="7095" y="47832"/>
                    <a:pt x="7030" y="47824"/>
                    <a:pt x="6957" y="47824"/>
                  </a:cubicBezTo>
                  <a:cubicBezTo>
                    <a:pt x="6827" y="47816"/>
                    <a:pt x="6827" y="47816"/>
                    <a:pt x="6900" y="47621"/>
                  </a:cubicBezTo>
                  <a:cubicBezTo>
                    <a:pt x="6981" y="47435"/>
                    <a:pt x="7046" y="47435"/>
                    <a:pt x="7046" y="47435"/>
                  </a:cubicBezTo>
                  <a:cubicBezTo>
                    <a:pt x="7048" y="47435"/>
                    <a:pt x="7049" y="47435"/>
                    <a:pt x="7051" y="47435"/>
                  </a:cubicBezTo>
                  <a:cubicBezTo>
                    <a:pt x="7120" y="47435"/>
                    <a:pt x="7128" y="47244"/>
                    <a:pt x="7135" y="47054"/>
                  </a:cubicBezTo>
                  <a:cubicBezTo>
                    <a:pt x="7152" y="46851"/>
                    <a:pt x="7168" y="46462"/>
                    <a:pt x="7103" y="46462"/>
                  </a:cubicBezTo>
                  <a:lnTo>
                    <a:pt x="7168" y="46462"/>
                  </a:lnTo>
                  <a:cubicBezTo>
                    <a:pt x="7184" y="46267"/>
                    <a:pt x="7249" y="46275"/>
                    <a:pt x="7184" y="46267"/>
                  </a:cubicBezTo>
                  <a:cubicBezTo>
                    <a:pt x="7200" y="46073"/>
                    <a:pt x="7233" y="45878"/>
                    <a:pt x="7281" y="45684"/>
                  </a:cubicBezTo>
                  <a:cubicBezTo>
                    <a:pt x="7344" y="45416"/>
                    <a:pt x="7311" y="45040"/>
                    <a:pt x="7229" y="45040"/>
                  </a:cubicBezTo>
                  <a:cubicBezTo>
                    <a:pt x="7194" y="45040"/>
                    <a:pt x="7151" y="45107"/>
                    <a:pt x="7103" y="45278"/>
                  </a:cubicBezTo>
                  <a:cubicBezTo>
                    <a:pt x="7096" y="45359"/>
                    <a:pt x="7092" y="45406"/>
                    <a:pt x="7092" y="45406"/>
                  </a:cubicBezTo>
                  <a:cubicBezTo>
                    <a:pt x="7091" y="45406"/>
                    <a:pt x="7097" y="45312"/>
                    <a:pt x="7111" y="45084"/>
                  </a:cubicBezTo>
                  <a:cubicBezTo>
                    <a:pt x="7119" y="44889"/>
                    <a:pt x="7054" y="44881"/>
                    <a:pt x="7054" y="44881"/>
                  </a:cubicBezTo>
                  <a:cubicBezTo>
                    <a:pt x="6990" y="44881"/>
                    <a:pt x="6998" y="44678"/>
                    <a:pt x="7006" y="44484"/>
                  </a:cubicBezTo>
                  <a:lnTo>
                    <a:pt x="7006" y="44484"/>
                  </a:lnTo>
                  <a:lnTo>
                    <a:pt x="7144" y="44500"/>
                  </a:lnTo>
                  <a:cubicBezTo>
                    <a:pt x="7181" y="44542"/>
                    <a:pt x="7215" y="44561"/>
                    <a:pt x="7243" y="44561"/>
                  </a:cubicBezTo>
                  <a:cubicBezTo>
                    <a:pt x="7355" y="44561"/>
                    <a:pt x="7382" y="44279"/>
                    <a:pt x="7233" y="44111"/>
                  </a:cubicBezTo>
                  <a:lnTo>
                    <a:pt x="7233" y="44111"/>
                  </a:lnTo>
                  <a:lnTo>
                    <a:pt x="7298" y="44119"/>
                  </a:lnTo>
                  <a:cubicBezTo>
                    <a:pt x="7363" y="44119"/>
                    <a:pt x="7379" y="43924"/>
                    <a:pt x="7330" y="43527"/>
                  </a:cubicBezTo>
                  <a:cubicBezTo>
                    <a:pt x="7338" y="43332"/>
                    <a:pt x="7217" y="43130"/>
                    <a:pt x="7144" y="43121"/>
                  </a:cubicBezTo>
                  <a:cubicBezTo>
                    <a:pt x="7079" y="43121"/>
                    <a:pt x="7087" y="42919"/>
                    <a:pt x="7087" y="42919"/>
                  </a:cubicBezTo>
                  <a:cubicBezTo>
                    <a:pt x="7100" y="42757"/>
                    <a:pt x="7103" y="42730"/>
                    <a:pt x="7140" y="42730"/>
                  </a:cubicBezTo>
                  <a:cubicBezTo>
                    <a:pt x="7148" y="42730"/>
                    <a:pt x="7157" y="42731"/>
                    <a:pt x="7168" y="42732"/>
                  </a:cubicBezTo>
                  <a:cubicBezTo>
                    <a:pt x="7169" y="42732"/>
                    <a:pt x="7171" y="42732"/>
                    <a:pt x="7172" y="42732"/>
                  </a:cubicBezTo>
                  <a:cubicBezTo>
                    <a:pt x="7306" y="42732"/>
                    <a:pt x="7321" y="42349"/>
                    <a:pt x="7200" y="42140"/>
                  </a:cubicBezTo>
                  <a:lnTo>
                    <a:pt x="7200" y="42140"/>
                  </a:lnTo>
                  <a:lnTo>
                    <a:pt x="7265" y="42149"/>
                  </a:lnTo>
                  <a:cubicBezTo>
                    <a:pt x="7266" y="42149"/>
                    <a:pt x="7268" y="42149"/>
                    <a:pt x="7269" y="42149"/>
                  </a:cubicBezTo>
                  <a:cubicBezTo>
                    <a:pt x="7333" y="42149"/>
                    <a:pt x="7411" y="41943"/>
                    <a:pt x="7387" y="40981"/>
                  </a:cubicBezTo>
                  <a:cubicBezTo>
                    <a:pt x="7427" y="40195"/>
                    <a:pt x="7452" y="39611"/>
                    <a:pt x="7525" y="39611"/>
                  </a:cubicBezTo>
                  <a:cubicBezTo>
                    <a:pt x="7525" y="39611"/>
                    <a:pt x="7525" y="39611"/>
                    <a:pt x="7526" y="39611"/>
                  </a:cubicBezTo>
                  <a:cubicBezTo>
                    <a:pt x="7589" y="39611"/>
                    <a:pt x="7492" y="38822"/>
                    <a:pt x="7371" y="38427"/>
                  </a:cubicBezTo>
                  <a:cubicBezTo>
                    <a:pt x="7444" y="38427"/>
                    <a:pt x="7452" y="38233"/>
                    <a:pt x="7468" y="37843"/>
                  </a:cubicBezTo>
                  <a:cubicBezTo>
                    <a:pt x="7490" y="37314"/>
                    <a:pt x="7492" y="37258"/>
                    <a:pt x="7539" y="37258"/>
                  </a:cubicBezTo>
                  <a:cubicBezTo>
                    <a:pt x="7544" y="37258"/>
                    <a:pt x="7550" y="37259"/>
                    <a:pt x="7557" y="37260"/>
                  </a:cubicBezTo>
                  <a:cubicBezTo>
                    <a:pt x="7611" y="37344"/>
                    <a:pt x="7643" y="37393"/>
                    <a:pt x="7652" y="37393"/>
                  </a:cubicBezTo>
                  <a:cubicBezTo>
                    <a:pt x="7666" y="37393"/>
                    <a:pt x="7636" y="37297"/>
                    <a:pt x="7565" y="37065"/>
                  </a:cubicBezTo>
                  <a:cubicBezTo>
                    <a:pt x="7444" y="36864"/>
                    <a:pt x="7532" y="36287"/>
                    <a:pt x="7660" y="36287"/>
                  </a:cubicBezTo>
                  <a:cubicBezTo>
                    <a:pt x="7661" y="36287"/>
                    <a:pt x="7662" y="36287"/>
                    <a:pt x="7663" y="36287"/>
                  </a:cubicBezTo>
                  <a:cubicBezTo>
                    <a:pt x="7735" y="36287"/>
                    <a:pt x="7744" y="36092"/>
                    <a:pt x="7760" y="35703"/>
                  </a:cubicBezTo>
                  <a:cubicBezTo>
                    <a:pt x="7695" y="35500"/>
                    <a:pt x="7711" y="35111"/>
                    <a:pt x="7727" y="34714"/>
                  </a:cubicBezTo>
                  <a:cubicBezTo>
                    <a:pt x="7744" y="34130"/>
                    <a:pt x="7744" y="34130"/>
                    <a:pt x="7614" y="34122"/>
                  </a:cubicBezTo>
                  <a:cubicBezTo>
                    <a:pt x="7476" y="34114"/>
                    <a:pt x="7484" y="33919"/>
                    <a:pt x="7500" y="33530"/>
                  </a:cubicBezTo>
                  <a:cubicBezTo>
                    <a:pt x="7500" y="33339"/>
                    <a:pt x="7508" y="33141"/>
                    <a:pt x="7570" y="33141"/>
                  </a:cubicBezTo>
                  <a:cubicBezTo>
                    <a:pt x="7571" y="33141"/>
                    <a:pt x="7572" y="33141"/>
                    <a:pt x="7573" y="33141"/>
                  </a:cubicBezTo>
                  <a:cubicBezTo>
                    <a:pt x="7622" y="33011"/>
                    <a:pt x="7646" y="32881"/>
                    <a:pt x="7654" y="32752"/>
                  </a:cubicBezTo>
                  <a:cubicBezTo>
                    <a:pt x="7663" y="32557"/>
                    <a:pt x="7663" y="32363"/>
                    <a:pt x="7735" y="32363"/>
                  </a:cubicBezTo>
                  <a:cubicBezTo>
                    <a:pt x="7792" y="32176"/>
                    <a:pt x="7817" y="31973"/>
                    <a:pt x="7817" y="31779"/>
                  </a:cubicBezTo>
                  <a:cubicBezTo>
                    <a:pt x="7833" y="31394"/>
                    <a:pt x="7841" y="31000"/>
                    <a:pt x="7904" y="31000"/>
                  </a:cubicBezTo>
                  <a:cubicBezTo>
                    <a:pt x="7904" y="31000"/>
                    <a:pt x="7905" y="31000"/>
                    <a:pt x="7906" y="31000"/>
                  </a:cubicBezTo>
                  <a:cubicBezTo>
                    <a:pt x="7914" y="30806"/>
                    <a:pt x="7914" y="30806"/>
                    <a:pt x="7841" y="30798"/>
                  </a:cubicBezTo>
                  <a:cubicBezTo>
                    <a:pt x="7776" y="30798"/>
                    <a:pt x="7711" y="30595"/>
                    <a:pt x="7800" y="29817"/>
                  </a:cubicBezTo>
                  <a:cubicBezTo>
                    <a:pt x="7808" y="29428"/>
                    <a:pt x="7825" y="28836"/>
                    <a:pt x="7752" y="28836"/>
                  </a:cubicBezTo>
                  <a:cubicBezTo>
                    <a:pt x="7752" y="28641"/>
                    <a:pt x="7752" y="28641"/>
                    <a:pt x="7825" y="28641"/>
                  </a:cubicBezTo>
                  <a:cubicBezTo>
                    <a:pt x="7826" y="28641"/>
                    <a:pt x="7827" y="28641"/>
                    <a:pt x="7829" y="28641"/>
                  </a:cubicBezTo>
                  <a:cubicBezTo>
                    <a:pt x="7955" y="28641"/>
                    <a:pt x="7961" y="28248"/>
                    <a:pt x="7833" y="27855"/>
                  </a:cubicBezTo>
                  <a:cubicBezTo>
                    <a:pt x="7768" y="27855"/>
                    <a:pt x="7768" y="27660"/>
                    <a:pt x="7841" y="27465"/>
                  </a:cubicBezTo>
                  <a:cubicBezTo>
                    <a:pt x="7841" y="27336"/>
                    <a:pt x="7817" y="27198"/>
                    <a:pt x="7776" y="27068"/>
                  </a:cubicBezTo>
                  <a:cubicBezTo>
                    <a:pt x="7711" y="26874"/>
                    <a:pt x="7719" y="26874"/>
                    <a:pt x="7784" y="26484"/>
                  </a:cubicBezTo>
                  <a:cubicBezTo>
                    <a:pt x="7849" y="26484"/>
                    <a:pt x="7857" y="26290"/>
                    <a:pt x="7857" y="26095"/>
                  </a:cubicBezTo>
                  <a:cubicBezTo>
                    <a:pt x="7792" y="25698"/>
                    <a:pt x="7800" y="23541"/>
                    <a:pt x="7865" y="23347"/>
                  </a:cubicBezTo>
                  <a:cubicBezTo>
                    <a:pt x="7808" y="23225"/>
                    <a:pt x="7784" y="23095"/>
                    <a:pt x="7792" y="22958"/>
                  </a:cubicBezTo>
                  <a:cubicBezTo>
                    <a:pt x="7930" y="22763"/>
                    <a:pt x="7857" y="22568"/>
                    <a:pt x="7727" y="22568"/>
                  </a:cubicBezTo>
                  <a:lnTo>
                    <a:pt x="7727" y="22763"/>
                  </a:lnTo>
                  <a:lnTo>
                    <a:pt x="7727" y="22958"/>
                  </a:lnTo>
                  <a:cubicBezTo>
                    <a:pt x="7590" y="22958"/>
                    <a:pt x="7590" y="22366"/>
                    <a:pt x="7792" y="22366"/>
                  </a:cubicBezTo>
                  <a:cubicBezTo>
                    <a:pt x="7909" y="22208"/>
                    <a:pt x="7927" y="22178"/>
                    <a:pt x="7846" y="22055"/>
                  </a:cubicBezTo>
                  <a:lnTo>
                    <a:pt x="7846" y="22055"/>
                  </a:lnTo>
                  <a:cubicBezTo>
                    <a:pt x="7898" y="22097"/>
                    <a:pt x="7956" y="22131"/>
                    <a:pt x="8019" y="22155"/>
                  </a:cubicBezTo>
                  <a:cubicBezTo>
                    <a:pt x="8368" y="22358"/>
                    <a:pt x="8676" y="22585"/>
                    <a:pt x="8838" y="22698"/>
                  </a:cubicBezTo>
                  <a:cubicBezTo>
                    <a:pt x="9075" y="22803"/>
                    <a:pt x="9223" y="22885"/>
                    <a:pt x="9264" y="22885"/>
                  </a:cubicBezTo>
                  <a:cubicBezTo>
                    <a:pt x="9287" y="22885"/>
                    <a:pt x="9278" y="22861"/>
                    <a:pt x="9235" y="22804"/>
                  </a:cubicBezTo>
                  <a:cubicBezTo>
                    <a:pt x="9251" y="22785"/>
                    <a:pt x="9287" y="22780"/>
                    <a:pt x="9328" y="22780"/>
                  </a:cubicBezTo>
                  <a:cubicBezTo>
                    <a:pt x="9395" y="22780"/>
                    <a:pt x="9471" y="22795"/>
                    <a:pt x="9471" y="22795"/>
                  </a:cubicBezTo>
                  <a:cubicBezTo>
                    <a:pt x="9703" y="22880"/>
                    <a:pt x="9770" y="22934"/>
                    <a:pt x="9744" y="22934"/>
                  </a:cubicBezTo>
                  <a:cubicBezTo>
                    <a:pt x="9730" y="22934"/>
                    <a:pt x="9689" y="22918"/>
                    <a:pt x="9633" y="22885"/>
                  </a:cubicBezTo>
                  <a:cubicBezTo>
                    <a:pt x="9514" y="22842"/>
                    <a:pt x="9451" y="22824"/>
                    <a:pt x="9425" y="22824"/>
                  </a:cubicBezTo>
                  <a:cubicBezTo>
                    <a:pt x="9371" y="22824"/>
                    <a:pt x="9475" y="22902"/>
                    <a:pt x="9568" y="23006"/>
                  </a:cubicBezTo>
                  <a:cubicBezTo>
                    <a:pt x="9689" y="23168"/>
                    <a:pt x="10038" y="23331"/>
                    <a:pt x="10216" y="23420"/>
                  </a:cubicBezTo>
                  <a:cubicBezTo>
                    <a:pt x="10452" y="23517"/>
                    <a:pt x="10695" y="23614"/>
                    <a:pt x="10938" y="23687"/>
                  </a:cubicBezTo>
                  <a:cubicBezTo>
                    <a:pt x="11312" y="23851"/>
                    <a:pt x="11523" y="23913"/>
                    <a:pt x="11620" y="23913"/>
                  </a:cubicBezTo>
                  <a:cubicBezTo>
                    <a:pt x="11661" y="23913"/>
                    <a:pt x="11682" y="23901"/>
                    <a:pt x="11684" y="23882"/>
                  </a:cubicBezTo>
                  <a:cubicBezTo>
                    <a:pt x="11698" y="23806"/>
                    <a:pt x="11704" y="23774"/>
                    <a:pt x="11705" y="23774"/>
                  </a:cubicBezTo>
                  <a:lnTo>
                    <a:pt x="11705" y="23774"/>
                  </a:lnTo>
                  <a:cubicBezTo>
                    <a:pt x="11705" y="23774"/>
                    <a:pt x="11704" y="23790"/>
                    <a:pt x="11700" y="23817"/>
                  </a:cubicBezTo>
                  <a:cubicBezTo>
                    <a:pt x="11773" y="23898"/>
                    <a:pt x="12349" y="24036"/>
                    <a:pt x="12933" y="24044"/>
                  </a:cubicBezTo>
                  <a:cubicBezTo>
                    <a:pt x="13516" y="24036"/>
                    <a:pt x="14091" y="23923"/>
                    <a:pt x="14173" y="23833"/>
                  </a:cubicBezTo>
                  <a:lnTo>
                    <a:pt x="14173" y="23833"/>
                  </a:lnTo>
                  <a:cubicBezTo>
                    <a:pt x="14175" y="23852"/>
                    <a:pt x="14178" y="23879"/>
                    <a:pt x="14181" y="23906"/>
                  </a:cubicBezTo>
                  <a:cubicBezTo>
                    <a:pt x="14184" y="23927"/>
                    <a:pt x="14212" y="23937"/>
                    <a:pt x="14264" y="23937"/>
                  </a:cubicBezTo>
                  <a:cubicBezTo>
                    <a:pt x="14355" y="23937"/>
                    <a:pt x="14522" y="23906"/>
                    <a:pt x="14765" y="23849"/>
                  </a:cubicBezTo>
                  <a:cubicBezTo>
                    <a:pt x="15268" y="23695"/>
                    <a:pt x="15746" y="23509"/>
                    <a:pt x="16216" y="23282"/>
                  </a:cubicBezTo>
                  <a:cubicBezTo>
                    <a:pt x="16603" y="23115"/>
                    <a:pt x="16924" y="22943"/>
                    <a:pt x="17131" y="22811"/>
                  </a:cubicBezTo>
                  <a:lnTo>
                    <a:pt x="17131" y="22811"/>
                  </a:lnTo>
                  <a:cubicBezTo>
                    <a:pt x="17148" y="22862"/>
                    <a:pt x="17175" y="22918"/>
                    <a:pt x="17213" y="22974"/>
                  </a:cubicBezTo>
                  <a:lnTo>
                    <a:pt x="17278" y="23371"/>
                  </a:lnTo>
                  <a:cubicBezTo>
                    <a:pt x="17140" y="23558"/>
                    <a:pt x="17270" y="23955"/>
                    <a:pt x="17335" y="24158"/>
                  </a:cubicBezTo>
                  <a:cubicBezTo>
                    <a:pt x="17197" y="24328"/>
                    <a:pt x="17197" y="24571"/>
                    <a:pt x="17335" y="24741"/>
                  </a:cubicBezTo>
                  <a:cubicBezTo>
                    <a:pt x="17400" y="24741"/>
                    <a:pt x="17400" y="24936"/>
                    <a:pt x="17335" y="25130"/>
                  </a:cubicBezTo>
                  <a:cubicBezTo>
                    <a:pt x="17262" y="25325"/>
                    <a:pt x="17262" y="25520"/>
                    <a:pt x="17262" y="25917"/>
                  </a:cubicBezTo>
                  <a:cubicBezTo>
                    <a:pt x="17335" y="26111"/>
                    <a:pt x="17327" y="27482"/>
                    <a:pt x="17343" y="29055"/>
                  </a:cubicBezTo>
                  <a:cubicBezTo>
                    <a:pt x="17351" y="30814"/>
                    <a:pt x="17376" y="31990"/>
                    <a:pt x="17449" y="31990"/>
                  </a:cubicBezTo>
                  <a:cubicBezTo>
                    <a:pt x="17457" y="32119"/>
                    <a:pt x="17440" y="32257"/>
                    <a:pt x="17384" y="32379"/>
                  </a:cubicBezTo>
                  <a:cubicBezTo>
                    <a:pt x="17319" y="32379"/>
                    <a:pt x="17319" y="32573"/>
                    <a:pt x="17457" y="32776"/>
                  </a:cubicBezTo>
                  <a:cubicBezTo>
                    <a:pt x="17530" y="32971"/>
                    <a:pt x="17595" y="32971"/>
                    <a:pt x="17465" y="32971"/>
                  </a:cubicBezTo>
                  <a:cubicBezTo>
                    <a:pt x="17392" y="32971"/>
                    <a:pt x="17400" y="33360"/>
                    <a:pt x="17416" y="34146"/>
                  </a:cubicBezTo>
                  <a:cubicBezTo>
                    <a:pt x="17432" y="34730"/>
                    <a:pt x="17449" y="35516"/>
                    <a:pt x="17513" y="35516"/>
                  </a:cubicBezTo>
                  <a:cubicBezTo>
                    <a:pt x="17561" y="35744"/>
                    <a:pt x="17581" y="35839"/>
                    <a:pt x="17574" y="35839"/>
                  </a:cubicBezTo>
                  <a:cubicBezTo>
                    <a:pt x="17569" y="35839"/>
                    <a:pt x="17552" y="35792"/>
                    <a:pt x="17522" y="35711"/>
                  </a:cubicBezTo>
                  <a:cubicBezTo>
                    <a:pt x="17509" y="35694"/>
                    <a:pt x="17498" y="35686"/>
                    <a:pt x="17487" y="35686"/>
                  </a:cubicBezTo>
                  <a:cubicBezTo>
                    <a:pt x="17377" y="35686"/>
                    <a:pt x="17349" y="36549"/>
                    <a:pt x="17489" y="37081"/>
                  </a:cubicBezTo>
                  <a:cubicBezTo>
                    <a:pt x="17497" y="37276"/>
                    <a:pt x="17505" y="37470"/>
                    <a:pt x="17440" y="37470"/>
                  </a:cubicBezTo>
                  <a:cubicBezTo>
                    <a:pt x="17449" y="37803"/>
                    <a:pt x="17481" y="38127"/>
                    <a:pt x="17538" y="38451"/>
                  </a:cubicBezTo>
                  <a:cubicBezTo>
                    <a:pt x="17546" y="38646"/>
                    <a:pt x="17570" y="39432"/>
                    <a:pt x="17578" y="39822"/>
                  </a:cubicBezTo>
                  <a:cubicBezTo>
                    <a:pt x="17595" y="40089"/>
                    <a:pt x="17627" y="40349"/>
                    <a:pt x="17684" y="40608"/>
                  </a:cubicBezTo>
                  <a:cubicBezTo>
                    <a:pt x="17687" y="40679"/>
                    <a:pt x="17690" y="40751"/>
                    <a:pt x="17692" y="40803"/>
                  </a:cubicBezTo>
                  <a:lnTo>
                    <a:pt x="17692" y="40803"/>
                  </a:lnTo>
                  <a:cubicBezTo>
                    <a:pt x="17627" y="40803"/>
                    <a:pt x="17659" y="41784"/>
                    <a:pt x="17724" y="43154"/>
                  </a:cubicBezTo>
                  <a:cubicBezTo>
                    <a:pt x="17789" y="44524"/>
                    <a:pt x="17846" y="45692"/>
                    <a:pt x="17789" y="45894"/>
                  </a:cubicBezTo>
                  <a:cubicBezTo>
                    <a:pt x="17797" y="46024"/>
                    <a:pt x="17830" y="46154"/>
                    <a:pt x="17878" y="46284"/>
                  </a:cubicBezTo>
                  <a:cubicBezTo>
                    <a:pt x="18008" y="46446"/>
                    <a:pt x="18049" y="46665"/>
                    <a:pt x="17976" y="46867"/>
                  </a:cubicBezTo>
                  <a:cubicBezTo>
                    <a:pt x="17854" y="47062"/>
                    <a:pt x="17903" y="47848"/>
                    <a:pt x="18049" y="48035"/>
                  </a:cubicBezTo>
                  <a:cubicBezTo>
                    <a:pt x="18113" y="48035"/>
                    <a:pt x="18049" y="48035"/>
                    <a:pt x="17976" y="48043"/>
                  </a:cubicBezTo>
                  <a:cubicBezTo>
                    <a:pt x="17854" y="48246"/>
                    <a:pt x="17959" y="48829"/>
                    <a:pt x="18105" y="49016"/>
                  </a:cubicBezTo>
                  <a:cubicBezTo>
                    <a:pt x="18049" y="49218"/>
                    <a:pt x="17992" y="49413"/>
                    <a:pt x="18073" y="49608"/>
                  </a:cubicBezTo>
                  <a:cubicBezTo>
                    <a:pt x="18089" y="49802"/>
                    <a:pt x="18089" y="49802"/>
                    <a:pt x="17951" y="49810"/>
                  </a:cubicBezTo>
                  <a:cubicBezTo>
                    <a:pt x="17886" y="49810"/>
                    <a:pt x="17822" y="49810"/>
                    <a:pt x="17830" y="50005"/>
                  </a:cubicBezTo>
                  <a:cubicBezTo>
                    <a:pt x="17845" y="50193"/>
                    <a:pt x="17901" y="50200"/>
                    <a:pt x="17961" y="50200"/>
                  </a:cubicBezTo>
                  <a:cubicBezTo>
                    <a:pt x="17966" y="50200"/>
                    <a:pt x="17971" y="50200"/>
                    <a:pt x="17976" y="50200"/>
                  </a:cubicBezTo>
                  <a:lnTo>
                    <a:pt x="18008" y="50589"/>
                  </a:lnTo>
                  <a:cubicBezTo>
                    <a:pt x="18008" y="50589"/>
                    <a:pt x="18016" y="50783"/>
                    <a:pt x="18081" y="50783"/>
                  </a:cubicBezTo>
                  <a:cubicBezTo>
                    <a:pt x="18082" y="50783"/>
                    <a:pt x="18084" y="50783"/>
                    <a:pt x="18085" y="50783"/>
                  </a:cubicBezTo>
                  <a:cubicBezTo>
                    <a:pt x="18154" y="50783"/>
                    <a:pt x="18162" y="50982"/>
                    <a:pt x="18178" y="51172"/>
                  </a:cubicBezTo>
                  <a:cubicBezTo>
                    <a:pt x="18130" y="51172"/>
                    <a:pt x="18149" y="51257"/>
                    <a:pt x="18183" y="51257"/>
                  </a:cubicBezTo>
                  <a:cubicBezTo>
                    <a:pt x="18201" y="51257"/>
                    <a:pt x="18224" y="51234"/>
                    <a:pt x="18243" y="51164"/>
                  </a:cubicBezTo>
                  <a:cubicBezTo>
                    <a:pt x="18248" y="51164"/>
                    <a:pt x="18253" y="51164"/>
                    <a:pt x="18258" y="51164"/>
                  </a:cubicBezTo>
                  <a:cubicBezTo>
                    <a:pt x="18318" y="51164"/>
                    <a:pt x="18382" y="51171"/>
                    <a:pt x="18389" y="51359"/>
                  </a:cubicBezTo>
                  <a:lnTo>
                    <a:pt x="18527" y="51351"/>
                  </a:lnTo>
                  <a:cubicBezTo>
                    <a:pt x="18657" y="51343"/>
                    <a:pt x="18730" y="51343"/>
                    <a:pt x="18770" y="50945"/>
                  </a:cubicBezTo>
                  <a:cubicBezTo>
                    <a:pt x="18786" y="50159"/>
                    <a:pt x="18819" y="49575"/>
                    <a:pt x="18681" y="49575"/>
                  </a:cubicBezTo>
                  <a:cubicBezTo>
                    <a:pt x="18632" y="49454"/>
                    <a:pt x="18600" y="49324"/>
                    <a:pt x="18592" y="49194"/>
                  </a:cubicBezTo>
                  <a:cubicBezTo>
                    <a:pt x="18584" y="49056"/>
                    <a:pt x="18600" y="48927"/>
                    <a:pt x="18632" y="48797"/>
                  </a:cubicBezTo>
                  <a:cubicBezTo>
                    <a:pt x="18697" y="48797"/>
                    <a:pt x="18649" y="48019"/>
                    <a:pt x="18600" y="47038"/>
                  </a:cubicBezTo>
                  <a:cubicBezTo>
                    <a:pt x="18527" y="45870"/>
                    <a:pt x="18494" y="45278"/>
                    <a:pt x="18559" y="45084"/>
                  </a:cubicBezTo>
                  <a:cubicBezTo>
                    <a:pt x="18592" y="44954"/>
                    <a:pt x="18608" y="44824"/>
                    <a:pt x="18608" y="44694"/>
                  </a:cubicBezTo>
                  <a:cubicBezTo>
                    <a:pt x="18535" y="44694"/>
                    <a:pt x="18478" y="43519"/>
                    <a:pt x="18422" y="42157"/>
                  </a:cubicBezTo>
                  <a:cubicBezTo>
                    <a:pt x="18365" y="40786"/>
                    <a:pt x="18308" y="39416"/>
                    <a:pt x="18243" y="39416"/>
                  </a:cubicBezTo>
                  <a:cubicBezTo>
                    <a:pt x="18235" y="39222"/>
                    <a:pt x="18227" y="39027"/>
                    <a:pt x="18227" y="39027"/>
                  </a:cubicBezTo>
                  <a:cubicBezTo>
                    <a:pt x="18292" y="39027"/>
                    <a:pt x="18284" y="38638"/>
                    <a:pt x="18267" y="38249"/>
                  </a:cubicBezTo>
                  <a:cubicBezTo>
                    <a:pt x="18219" y="37989"/>
                    <a:pt x="18186" y="37730"/>
                    <a:pt x="18178" y="37462"/>
                  </a:cubicBezTo>
                  <a:cubicBezTo>
                    <a:pt x="18243" y="37462"/>
                    <a:pt x="18235" y="37268"/>
                    <a:pt x="18227" y="36879"/>
                  </a:cubicBezTo>
                  <a:cubicBezTo>
                    <a:pt x="18211" y="36489"/>
                    <a:pt x="18211" y="36295"/>
                    <a:pt x="18146" y="36295"/>
                  </a:cubicBezTo>
                  <a:cubicBezTo>
                    <a:pt x="18138" y="36100"/>
                    <a:pt x="18105" y="34730"/>
                    <a:pt x="18154" y="34146"/>
                  </a:cubicBezTo>
                  <a:cubicBezTo>
                    <a:pt x="18219" y="33944"/>
                    <a:pt x="18146" y="33749"/>
                    <a:pt x="18073" y="33554"/>
                  </a:cubicBezTo>
                  <a:cubicBezTo>
                    <a:pt x="18008" y="33554"/>
                    <a:pt x="17935" y="33360"/>
                    <a:pt x="17935" y="33165"/>
                  </a:cubicBezTo>
                  <a:lnTo>
                    <a:pt x="18073" y="33165"/>
                  </a:lnTo>
                  <a:cubicBezTo>
                    <a:pt x="18100" y="33246"/>
                    <a:pt x="18115" y="33293"/>
                    <a:pt x="18125" y="33293"/>
                  </a:cubicBezTo>
                  <a:cubicBezTo>
                    <a:pt x="18138" y="33293"/>
                    <a:pt x="18138" y="33199"/>
                    <a:pt x="18138" y="32971"/>
                  </a:cubicBezTo>
                  <a:lnTo>
                    <a:pt x="18130" y="32581"/>
                  </a:lnTo>
                  <a:cubicBezTo>
                    <a:pt x="18065" y="32581"/>
                    <a:pt x="18040" y="31600"/>
                    <a:pt x="18024" y="30230"/>
                  </a:cubicBezTo>
                  <a:cubicBezTo>
                    <a:pt x="18016" y="28471"/>
                    <a:pt x="18008" y="27887"/>
                    <a:pt x="17943" y="27887"/>
                  </a:cubicBezTo>
                  <a:cubicBezTo>
                    <a:pt x="17870" y="27887"/>
                    <a:pt x="17870" y="27692"/>
                    <a:pt x="17935" y="27101"/>
                  </a:cubicBezTo>
                  <a:cubicBezTo>
                    <a:pt x="18138" y="25933"/>
                    <a:pt x="18138" y="25933"/>
                    <a:pt x="18073" y="25739"/>
                  </a:cubicBezTo>
                  <a:lnTo>
                    <a:pt x="18073" y="25739"/>
                  </a:lnTo>
                  <a:cubicBezTo>
                    <a:pt x="18073" y="25933"/>
                    <a:pt x="18008" y="25933"/>
                    <a:pt x="17935" y="25933"/>
                  </a:cubicBezTo>
                  <a:cubicBezTo>
                    <a:pt x="17805" y="25925"/>
                    <a:pt x="17805" y="25730"/>
                    <a:pt x="17935" y="25536"/>
                  </a:cubicBezTo>
                  <a:cubicBezTo>
                    <a:pt x="17935" y="25536"/>
                    <a:pt x="17935" y="25536"/>
                    <a:pt x="17936" y="25536"/>
                  </a:cubicBezTo>
                  <a:cubicBezTo>
                    <a:pt x="18065" y="25536"/>
                    <a:pt x="18024" y="22609"/>
                    <a:pt x="17886" y="22406"/>
                  </a:cubicBezTo>
                  <a:lnTo>
                    <a:pt x="17959" y="22406"/>
                  </a:lnTo>
                  <a:cubicBezTo>
                    <a:pt x="17961" y="22406"/>
                    <a:pt x="17962" y="22406"/>
                    <a:pt x="17963" y="22406"/>
                  </a:cubicBezTo>
                  <a:cubicBezTo>
                    <a:pt x="18000" y="22406"/>
                    <a:pt x="18015" y="22334"/>
                    <a:pt x="18022" y="22109"/>
                  </a:cubicBezTo>
                  <a:lnTo>
                    <a:pt x="18022" y="22109"/>
                  </a:lnTo>
                  <a:cubicBezTo>
                    <a:pt x="18098" y="22059"/>
                    <a:pt x="18201" y="22000"/>
                    <a:pt x="18332" y="21928"/>
                  </a:cubicBezTo>
                  <a:cubicBezTo>
                    <a:pt x="18786" y="21668"/>
                    <a:pt x="19176" y="21312"/>
                    <a:pt x="19476" y="20890"/>
                  </a:cubicBezTo>
                  <a:cubicBezTo>
                    <a:pt x="19590" y="20762"/>
                    <a:pt x="19704" y="20640"/>
                    <a:pt x="19763" y="20640"/>
                  </a:cubicBezTo>
                  <a:cubicBezTo>
                    <a:pt x="19771" y="20640"/>
                    <a:pt x="19778" y="20642"/>
                    <a:pt x="19784" y="20647"/>
                  </a:cubicBezTo>
                  <a:cubicBezTo>
                    <a:pt x="20075" y="20477"/>
                    <a:pt x="20286" y="20209"/>
                    <a:pt x="20392" y="19885"/>
                  </a:cubicBezTo>
                  <a:cubicBezTo>
                    <a:pt x="20472" y="19783"/>
                    <a:pt x="20499" y="19748"/>
                    <a:pt x="20523" y="19748"/>
                  </a:cubicBezTo>
                  <a:cubicBezTo>
                    <a:pt x="20535" y="19748"/>
                    <a:pt x="20545" y="19757"/>
                    <a:pt x="20562" y="19771"/>
                  </a:cubicBezTo>
                  <a:cubicBezTo>
                    <a:pt x="20732" y="19658"/>
                    <a:pt x="20789" y="19690"/>
                    <a:pt x="20789" y="19447"/>
                  </a:cubicBezTo>
                  <a:cubicBezTo>
                    <a:pt x="20984" y="19042"/>
                    <a:pt x="21227" y="18644"/>
                    <a:pt x="21502" y="18279"/>
                  </a:cubicBezTo>
                  <a:cubicBezTo>
                    <a:pt x="21600" y="18109"/>
                    <a:pt x="21689" y="17939"/>
                    <a:pt x="21624" y="17906"/>
                  </a:cubicBezTo>
                  <a:cubicBezTo>
                    <a:pt x="21603" y="17895"/>
                    <a:pt x="21583" y="17883"/>
                    <a:pt x="21567" y="17874"/>
                  </a:cubicBezTo>
                  <a:lnTo>
                    <a:pt x="21567" y="17874"/>
                  </a:lnTo>
                  <a:cubicBezTo>
                    <a:pt x="21778" y="17761"/>
                    <a:pt x="21778" y="17761"/>
                    <a:pt x="21746" y="17525"/>
                  </a:cubicBezTo>
                  <a:cubicBezTo>
                    <a:pt x="21694" y="17496"/>
                    <a:pt x="21758" y="17343"/>
                    <a:pt x="21812" y="17343"/>
                  </a:cubicBezTo>
                  <a:cubicBezTo>
                    <a:pt x="21817" y="17343"/>
                    <a:pt x="21822" y="17344"/>
                    <a:pt x="21827" y="17347"/>
                  </a:cubicBezTo>
                  <a:cubicBezTo>
                    <a:pt x="21916" y="17250"/>
                    <a:pt x="21997" y="17144"/>
                    <a:pt x="22054" y="17023"/>
                  </a:cubicBezTo>
                  <a:cubicBezTo>
                    <a:pt x="22135" y="16844"/>
                    <a:pt x="22467" y="15928"/>
                    <a:pt x="22775" y="15004"/>
                  </a:cubicBezTo>
                  <a:cubicBezTo>
                    <a:pt x="23270" y="13520"/>
                    <a:pt x="23392" y="12945"/>
                    <a:pt x="23335" y="12928"/>
                  </a:cubicBezTo>
                  <a:cubicBezTo>
                    <a:pt x="23319" y="12718"/>
                    <a:pt x="23319" y="12718"/>
                    <a:pt x="23432" y="12547"/>
                  </a:cubicBezTo>
                  <a:cubicBezTo>
                    <a:pt x="23538" y="12377"/>
                    <a:pt x="23602" y="12191"/>
                    <a:pt x="23643" y="11996"/>
                  </a:cubicBezTo>
                  <a:cubicBezTo>
                    <a:pt x="23690" y="11817"/>
                    <a:pt x="23736" y="11638"/>
                    <a:pt x="23790" y="11638"/>
                  </a:cubicBezTo>
                  <a:cubicBezTo>
                    <a:pt x="23792" y="11638"/>
                    <a:pt x="23795" y="11639"/>
                    <a:pt x="23797" y="11639"/>
                  </a:cubicBezTo>
                  <a:cubicBezTo>
                    <a:pt x="23773" y="11501"/>
                    <a:pt x="23781" y="11372"/>
                    <a:pt x="23829" y="11242"/>
                  </a:cubicBezTo>
                  <a:cubicBezTo>
                    <a:pt x="23832" y="11243"/>
                    <a:pt x="23834" y="11243"/>
                    <a:pt x="23837" y="11243"/>
                  </a:cubicBezTo>
                  <a:cubicBezTo>
                    <a:pt x="23897" y="11243"/>
                    <a:pt x="23934" y="11056"/>
                    <a:pt x="23910" y="10861"/>
                  </a:cubicBezTo>
                  <a:cubicBezTo>
                    <a:pt x="23846" y="10696"/>
                    <a:pt x="23828" y="10651"/>
                    <a:pt x="23873" y="10651"/>
                  </a:cubicBezTo>
                  <a:cubicBezTo>
                    <a:pt x="23890" y="10651"/>
                    <a:pt x="23915" y="10657"/>
                    <a:pt x="23951" y="10666"/>
                  </a:cubicBezTo>
                  <a:cubicBezTo>
                    <a:pt x="23952" y="10666"/>
                    <a:pt x="23953" y="10667"/>
                    <a:pt x="23954" y="10667"/>
                  </a:cubicBezTo>
                  <a:cubicBezTo>
                    <a:pt x="24019" y="10667"/>
                    <a:pt x="24155" y="10266"/>
                    <a:pt x="24125" y="10266"/>
                  </a:cubicBezTo>
                  <a:cubicBezTo>
                    <a:pt x="24121" y="10266"/>
                    <a:pt x="24111" y="10277"/>
                    <a:pt x="24097" y="10301"/>
                  </a:cubicBezTo>
                  <a:cubicBezTo>
                    <a:pt x="24032" y="10285"/>
                    <a:pt x="24113" y="9904"/>
                    <a:pt x="24081" y="9693"/>
                  </a:cubicBezTo>
                  <a:cubicBezTo>
                    <a:pt x="24112" y="9514"/>
                    <a:pt x="24151" y="9328"/>
                    <a:pt x="24211" y="9328"/>
                  </a:cubicBezTo>
                  <a:cubicBezTo>
                    <a:pt x="24213" y="9328"/>
                    <a:pt x="24216" y="9328"/>
                    <a:pt x="24219" y="9328"/>
                  </a:cubicBezTo>
                  <a:cubicBezTo>
                    <a:pt x="24316" y="9150"/>
                    <a:pt x="24389" y="8169"/>
                    <a:pt x="24332" y="7966"/>
                  </a:cubicBezTo>
                  <a:cubicBezTo>
                    <a:pt x="24261" y="7958"/>
                    <a:pt x="24282" y="7772"/>
                    <a:pt x="24344" y="7772"/>
                  </a:cubicBezTo>
                  <a:cubicBezTo>
                    <a:pt x="24346" y="7772"/>
                    <a:pt x="24347" y="7772"/>
                    <a:pt x="24348" y="7772"/>
                  </a:cubicBezTo>
                  <a:cubicBezTo>
                    <a:pt x="24350" y="7772"/>
                    <a:pt x="24351" y="7772"/>
                    <a:pt x="24353" y="7772"/>
                  </a:cubicBezTo>
                  <a:cubicBezTo>
                    <a:pt x="24422" y="7772"/>
                    <a:pt x="24438" y="7581"/>
                    <a:pt x="24446" y="7391"/>
                  </a:cubicBezTo>
                  <a:cubicBezTo>
                    <a:pt x="24398" y="7229"/>
                    <a:pt x="24435" y="7202"/>
                    <a:pt x="24491" y="7202"/>
                  </a:cubicBezTo>
                  <a:cubicBezTo>
                    <a:pt x="24502" y="7202"/>
                    <a:pt x="24514" y="7203"/>
                    <a:pt x="24527" y="7204"/>
                  </a:cubicBezTo>
                  <a:cubicBezTo>
                    <a:pt x="24540" y="7259"/>
                    <a:pt x="24551" y="7284"/>
                    <a:pt x="24561" y="7284"/>
                  </a:cubicBezTo>
                  <a:cubicBezTo>
                    <a:pt x="24587" y="7284"/>
                    <a:pt x="24602" y="7099"/>
                    <a:pt x="24608" y="6815"/>
                  </a:cubicBezTo>
                  <a:cubicBezTo>
                    <a:pt x="24551" y="6612"/>
                    <a:pt x="24543" y="5834"/>
                    <a:pt x="24486" y="5250"/>
                  </a:cubicBezTo>
                  <a:cubicBezTo>
                    <a:pt x="24373" y="4277"/>
                    <a:pt x="24227" y="4107"/>
                    <a:pt x="24008" y="3767"/>
                  </a:cubicBezTo>
                  <a:lnTo>
                    <a:pt x="23821" y="3621"/>
                  </a:lnTo>
                  <a:lnTo>
                    <a:pt x="23951" y="3580"/>
                  </a:lnTo>
                  <a:cubicBezTo>
                    <a:pt x="24016" y="3564"/>
                    <a:pt x="24089" y="3345"/>
                    <a:pt x="24089" y="3345"/>
                  </a:cubicBezTo>
                  <a:cubicBezTo>
                    <a:pt x="24050" y="3217"/>
                    <a:pt x="24007" y="3185"/>
                    <a:pt x="23963" y="3185"/>
                  </a:cubicBezTo>
                  <a:cubicBezTo>
                    <a:pt x="23943" y="3185"/>
                    <a:pt x="23923" y="3191"/>
                    <a:pt x="23902" y="3199"/>
                  </a:cubicBezTo>
                  <a:cubicBezTo>
                    <a:pt x="23900" y="3200"/>
                    <a:pt x="23897" y="3200"/>
                    <a:pt x="23894" y="3200"/>
                  </a:cubicBezTo>
                  <a:cubicBezTo>
                    <a:pt x="23832" y="3200"/>
                    <a:pt x="23769" y="3021"/>
                    <a:pt x="23692" y="2664"/>
                  </a:cubicBezTo>
                  <a:cubicBezTo>
                    <a:pt x="23602" y="2291"/>
                    <a:pt x="23497" y="2121"/>
                    <a:pt x="23335" y="1991"/>
                  </a:cubicBezTo>
                  <a:cubicBezTo>
                    <a:pt x="23221" y="1837"/>
                    <a:pt x="23132" y="1667"/>
                    <a:pt x="23059" y="1488"/>
                  </a:cubicBezTo>
                  <a:cubicBezTo>
                    <a:pt x="22982" y="1396"/>
                    <a:pt x="22951" y="1362"/>
                    <a:pt x="22925" y="1362"/>
                  </a:cubicBezTo>
                  <a:cubicBezTo>
                    <a:pt x="22911" y="1362"/>
                    <a:pt x="22899" y="1373"/>
                    <a:pt x="22881" y="1391"/>
                  </a:cubicBezTo>
                  <a:cubicBezTo>
                    <a:pt x="22874" y="1396"/>
                    <a:pt x="22867" y="1398"/>
                    <a:pt x="22859" y="1398"/>
                  </a:cubicBezTo>
                  <a:cubicBezTo>
                    <a:pt x="22798" y="1398"/>
                    <a:pt x="22700" y="1266"/>
                    <a:pt x="22621" y="1115"/>
                  </a:cubicBezTo>
                  <a:cubicBezTo>
                    <a:pt x="22591" y="890"/>
                    <a:pt x="22184" y="566"/>
                    <a:pt x="22093" y="566"/>
                  </a:cubicBezTo>
                  <a:cubicBezTo>
                    <a:pt x="22086" y="566"/>
                    <a:pt x="22081" y="568"/>
                    <a:pt x="22078" y="572"/>
                  </a:cubicBezTo>
                  <a:cubicBezTo>
                    <a:pt x="22070" y="583"/>
                    <a:pt x="22059" y="587"/>
                    <a:pt x="22044" y="587"/>
                  </a:cubicBezTo>
                  <a:cubicBezTo>
                    <a:pt x="21979" y="587"/>
                    <a:pt x="21853" y="500"/>
                    <a:pt x="21721" y="434"/>
                  </a:cubicBezTo>
                  <a:cubicBezTo>
                    <a:pt x="21559" y="329"/>
                    <a:pt x="21373" y="272"/>
                    <a:pt x="21186" y="264"/>
                  </a:cubicBezTo>
                  <a:cubicBezTo>
                    <a:pt x="21073" y="224"/>
                    <a:pt x="20959" y="191"/>
                    <a:pt x="20838" y="175"/>
                  </a:cubicBezTo>
                  <a:cubicBezTo>
                    <a:pt x="20713" y="152"/>
                    <a:pt x="20767" y="125"/>
                    <a:pt x="20875" y="125"/>
                  </a:cubicBezTo>
                  <a:cubicBezTo>
                    <a:pt x="20921" y="125"/>
                    <a:pt x="20976" y="130"/>
                    <a:pt x="21032" y="142"/>
                  </a:cubicBezTo>
                  <a:cubicBezTo>
                    <a:pt x="21032" y="142"/>
                    <a:pt x="21032" y="142"/>
                    <a:pt x="20862" y="37"/>
                  </a:cubicBezTo>
                  <a:cubicBezTo>
                    <a:pt x="20719" y="12"/>
                    <a:pt x="20602" y="0"/>
                    <a:pt x="205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4" name="Google Shape;8864;p32"/>
            <p:cNvSpPr/>
            <p:nvPr/>
          </p:nvSpPr>
          <p:spPr>
            <a:xfrm>
              <a:off x="6039679" y="1397677"/>
              <a:ext cx="139641" cy="497785"/>
            </a:xfrm>
            <a:custGeom>
              <a:avLst/>
              <a:gdLst/>
              <a:ahLst/>
              <a:cxnLst/>
              <a:rect l="l" t="t" r="r" b="b"/>
              <a:pathLst>
                <a:path w="8101" h="28878" extrusionOk="0">
                  <a:moveTo>
                    <a:pt x="788" y="515"/>
                  </a:moveTo>
                  <a:cubicBezTo>
                    <a:pt x="806" y="515"/>
                    <a:pt x="821" y="530"/>
                    <a:pt x="836" y="545"/>
                  </a:cubicBezTo>
                  <a:cubicBezTo>
                    <a:pt x="860" y="577"/>
                    <a:pt x="860" y="577"/>
                    <a:pt x="820" y="618"/>
                  </a:cubicBezTo>
                  <a:cubicBezTo>
                    <a:pt x="820" y="618"/>
                    <a:pt x="808" y="619"/>
                    <a:pt x="793" y="619"/>
                  </a:cubicBezTo>
                  <a:cubicBezTo>
                    <a:pt x="769" y="619"/>
                    <a:pt x="737" y="616"/>
                    <a:pt x="723" y="602"/>
                  </a:cubicBezTo>
                  <a:lnTo>
                    <a:pt x="747" y="537"/>
                  </a:lnTo>
                  <a:cubicBezTo>
                    <a:pt x="763" y="521"/>
                    <a:pt x="776" y="515"/>
                    <a:pt x="788" y="515"/>
                  </a:cubicBezTo>
                  <a:close/>
                  <a:moveTo>
                    <a:pt x="1379" y="699"/>
                  </a:moveTo>
                  <a:lnTo>
                    <a:pt x="1363" y="772"/>
                  </a:lnTo>
                  <a:lnTo>
                    <a:pt x="1387" y="796"/>
                  </a:lnTo>
                  <a:cubicBezTo>
                    <a:pt x="1428" y="756"/>
                    <a:pt x="1428" y="756"/>
                    <a:pt x="1404" y="731"/>
                  </a:cubicBezTo>
                  <a:lnTo>
                    <a:pt x="1379" y="699"/>
                  </a:lnTo>
                  <a:close/>
                  <a:moveTo>
                    <a:pt x="1068" y="808"/>
                  </a:moveTo>
                  <a:cubicBezTo>
                    <a:pt x="1080" y="808"/>
                    <a:pt x="1092" y="821"/>
                    <a:pt x="1112" y="845"/>
                  </a:cubicBezTo>
                  <a:cubicBezTo>
                    <a:pt x="1136" y="877"/>
                    <a:pt x="1160" y="902"/>
                    <a:pt x="1112" y="942"/>
                  </a:cubicBezTo>
                  <a:lnTo>
                    <a:pt x="1087" y="918"/>
                  </a:lnTo>
                  <a:cubicBezTo>
                    <a:pt x="1106" y="902"/>
                    <a:pt x="1107" y="893"/>
                    <a:pt x="1099" y="893"/>
                  </a:cubicBezTo>
                  <a:cubicBezTo>
                    <a:pt x="1088" y="893"/>
                    <a:pt x="1057" y="914"/>
                    <a:pt x="1047" y="958"/>
                  </a:cubicBezTo>
                  <a:lnTo>
                    <a:pt x="958" y="1031"/>
                  </a:lnTo>
                  <a:cubicBezTo>
                    <a:pt x="933" y="1007"/>
                    <a:pt x="950" y="942"/>
                    <a:pt x="998" y="902"/>
                  </a:cubicBezTo>
                  <a:cubicBezTo>
                    <a:pt x="1036" y="835"/>
                    <a:pt x="1052" y="808"/>
                    <a:pt x="1068" y="808"/>
                  </a:cubicBezTo>
                  <a:close/>
                  <a:moveTo>
                    <a:pt x="114" y="1080"/>
                  </a:moveTo>
                  <a:cubicBezTo>
                    <a:pt x="66" y="1096"/>
                    <a:pt x="33" y="1112"/>
                    <a:pt x="1" y="1137"/>
                  </a:cubicBezTo>
                  <a:lnTo>
                    <a:pt x="25" y="1169"/>
                  </a:lnTo>
                  <a:cubicBezTo>
                    <a:pt x="30" y="1174"/>
                    <a:pt x="36" y="1176"/>
                    <a:pt x="43" y="1176"/>
                  </a:cubicBezTo>
                  <a:cubicBezTo>
                    <a:pt x="67" y="1176"/>
                    <a:pt x="100" y="1144"/>
                    <a:pt x="139" y="1112"/>
                  </a:cubicBezTo>
                  <a:lnTo>
                    <a:pt x="114" y="1080"/>
                  </a:lnTo>
                  <a:close/>
                  <a:moveTo>
                    <a:pt x="2217" y="2568"/>
                  </a:moveTo>
                  <a:cubicBezTo>
                    <a:pt x="2249" y="2568"/>
                    <a:pt x="2283" y="2581"/>
                    <a:pt x="2312" y="2604"/>
                  </a:cubicBezTo>
                  <a:cubicBezTo>
                    <a:pt x="2324" y="2623"/>
                    <a:pt x="2302" y="2652"/>
                    <a:pt x="2245" y="2652"/>
                  </a:cubicBezTo>
                  <a:cubicBezTo>
                    <a:pt x="2230" y="2652"/>
                    <a:pt x="2211" y="2650"/>
                    <a:pt x="2190" y="2645"/>
                  </a:cubicBezTo>
                  <a:cubicBezTo>
                    <a:pt x="2174" y="2612"/>
                    <a:pt x="2149" y="2588"/>
                    <a:pt x="2149" y="2588"/>
                  </a:cubicBezTo>
                  <a:cubicBezTo>
                    <a:pt x="2170" y="2574"/>
                    <a:pt x="2193" y="2568"/>
                    <a:pt x="2217" y="2568"/>
                  </a:cubicBezTo>
                  <a:close/>
                  <a:moveTo>
                    <a:pt x="2297" y="2770"/>
                  </a:moveTo>
                  <a:cubicBezTo>
                    <a:pt x="2276" y="2770"/>
                    <a:pt x="2251" y="2782"/>
                    <a:pt x="2231" y="2799"/>
                  </a:cubicBezTo>
                  <a:cubicBezTo>
                    <a:pt x="2182" y="2831"/>
                    <a:pt x="2206" y="2864"/>
                    <a:pt x="2247" y="2920"/>
                  </a:cubicBezTo>
                  <a:cubicBezTo>
                    <a:pt x="2271" y="2945"/>
                    <a:pt x="2336" y="2945"/>
                    <a:pt x="2336" y="2945"/>
                  </a:cubicBezTo>
                  <a:cubicBezTo>
                    <a:pt x="2385" y="2904"/>
                    <a:pt x="2368" y="2880"/>
                    <a:pt x="2344" y="2847"/>
                  </a:cubicBezTo>
                  <a:cubicBezTo>
                    <a:pt x="2349" y="2791"/>
                    <a:pt x="2326" y="2770"/>
                    <a:pt x="2297" y="2770"/>
                  </a:cubicBezTo>
                  <a:close/>
                  <a:moveTo>
                    <a:pt x="3506" y="3823"/>
                  </a:moveTo>
                  <a:cubicBezTo>
                    <a:pt x="3530" y="3823"/>
                    <a:pt x="3543" y="3846"/>
                    <a:pt x="3560" y="3869"/>
                  </a:cubicBezTo>
                  <a:lnTo>
                    <a:pt x="3503" y="3901"/>
                  </a:lnTo>
                  <a:lnTo>
                    <a:pt x="3439" y="3901"/>
                  </a:lnTo>
                  <a:lnTo>
                    <a:pt x="3471" y="3837"/>
                  </a:lnTo>
                  <a:cubicBezTo>
                    <a:pt x="3485" y="3827"/>
                    <a:pt x="3497" y="3823"/>
                    <a:pt x="3506" y="3823"/>
                  </a:cubicBezTo>
                  <a:close/>
                  <a:moveTo>
                    <a:pt x="3556" y="4067"/>
                  </a:moveTo>
                  <a:cubicBezTo>
                    <a:pt x="3584" y="4067"/>
                    <a:pt x="3560" y="4082"/>
                    <a:pt x="3503" y="4120"/>
                  </a:cubicBezTo>
                  <a:cubicBezTo>
                    <a:pt x="3467" y="4152"/>
                    <a:pt x="3427" y="4166"/>
                    <a:pt x="3386" y="4166"/>
                  </a:cubicBezTo>
                  <a:cubicBezTo>
                    <a:pt x="3364" y="4166"/>
                    <a:pt x="3340" y="4161"/>
                    <a:pt x="3317" y="4153"/>
                  </a:cubicBezTo>
                  <a:cubicBezTo>
                    <a:pt x="3293" y="4128"/>
                    <a:pt x="3276" y="4096"/>
                    <a:pt x="3276" y="4096"/>
                  </a:cubicBezTo>
                  <a:lnTo>
                    <a:pt x="3414" y="4088"/>
                  </a:lnTo>
                  <a:cubicBezTo>
                    <a:pt x="3492" y="4074"/>
                    <a:pt x="3537" y="4067"/>
                    <a:pt x="3556" y="4067"/>
                  </a:cubicBezTo>
                  <a:close/>
                  <a:moveTo>
                    <a:pt x="4112" y="4647"/>
                  </a:moveTo>
                  <a:lnTo>
                    <a:pt x="4112" y="4647"/>
                  </a:lnTo>
                  <a:cubicBezTo>
                    <a:pt x="4201" y="4680"/>
                    <a:pt x="4201" y="4680"/>
                    <a:pt x="4079" y="4712"/>
                  </a:cubicBezTo>
                  <a:lnTo>
                    <a:pt x="3941" y="4712"/>
                  </a:lnTo>
                  <a:cubicBezTo>
                    <a:pt x="3917" y="4680"/>
                    <a:pt x="3990" y="4680"/>
                    <a:pt x="4112" y="4647"/>
                  </a:cubicBezTo>
                  <a:close/>
                  <a:moveTo>
                    <a:pt x="4055" y="5028"/>
                  </a:moveTo>
                  <a:lnTo>
                    <a:pt x="4071" y="5061"/>
                  </a:lnTo>
                  <a:cubicBezTo>
                    <a:pt x="4031" y="5078"/>
                    <a:pt x="3996" y="5099"/>
                    <a:pt x="3972" y="5099"/>
                  </a:cubicBezTo>
                  <a:cubicBezTo>
                    <a:pt x="3962" y="5099"/>
                    <a:pt x="3954" y="5095"/>
                    <a:pt x="3949" y="5085"/>
                  </a:cubicBezTo>
                  <a:lnTo>
                    <a:pt x="3933" y="5053"/>
                  </a:lnTo>
                  <a:cubicBezTo>
                    <a:pt x="3966" y="5036"/>
                    <a:pt x="4006" y="5028"/>
                    <a:pt x="4055" y="5028"/>
                  </a:cubicBezTo>
                  <a:close/>
                  <a:moveTo>
                    <a:pt x="4703" y="5199"/>
                  </a:moveTo>
                  <a:lnTo>
                    <a:pt x="4611" y="5255"/>
                  </a:lnTo>
                  <a:lnTo>
                    <a:pt x="4611" y="5255"/>
                  </a:lnTo>
                  <a:cubicBezTo>
                    <a:pt x="4624" y="5248"/>
                    <a:pt x="4639" y="5240"/>
                    <a:pt x="4655" y="5231"/>
                  </a:cubicBezTo>
                  <a:lnTo>
                    <a:pt x="4703" y="5199"/>
                  </a:lnTo>
                  <a:close/>
                  <a:moveTo>
                    <a:pt x="4611" y="5255"/>
                  </a:moveTo>
                  <a:cubicBezTo>
                    <a:pt x="4591" y="5266"/>
                    <a:pt x="4578" y="5273"/>
                    <a:pt x="4578" y="5273"/>
                  </a:cubicBezTo>
                  <a:cubicBezTo>
                    <a:pt x="4578" y="5273"/>
                    <a:pt x="4584" y="5270"/>
                    <a:pt x="4598" y="5264"/>
                  </a:cubicBezTo>
                  <a:lnTo>
                    <a:pt x="4611" y="5255"/>
                  </a:lnTo>
                  <a:close/>
                  <a:moveTo>
                    <a:pt x="4185" y="5730"/>
                  </a:moveTo>
                  <a:cubicBezTo>
                    <a:pt x="4202" y="5730"/>
                    <a:pt x="4254" y="5758"/>
                    <a:pt x="4266" y="5782"/>
                  </a:cubicBezTo>
                  <a:lnTo>
                    <a:pt x="4217" y="5807"/>
                  </a:lnTo>
                  <a:cubicBezTo>
                    <a:pt x="4201" y="5774"/>
                    <a:pt x="4128" y="5774"/>
                    <a:pt x="4185" y="5742"/>
                  </a:cubicBezTo>
                  <a:cubicBezTo>
                    <a:pt x="4178" y="5733"/>
                    <a:pt x="4180" y="5730"/>
                    <a:pt x="4185" y="5730"/>
                  </a:cubicBezTo>
                  <a:close/>
                  <a:moveTo>
                    <a:pt x="4679" y="5817"/>
                  </a:moveTo>
                  <a:cubicBezTo>
                    <a:pt x="4690" y="5817"/>
                    <a:pt x="4699" y="5821"/>
                    <a:pt x="4703" y="5831"/>
                  </a:cubicBezTo>
                  <a:cubicBezTo>
                    <a:pt x="4768" y="5839"/>
                    <a:pt x="4736" y="5904"/>
                    <a:pt x="4614" y="5920"/>
                  </a:cubicBezTo>
                  <a:lnTo>
                    <a:pt x="4582" y="5855"/>
                  </a:lnTo>
                  <a:cubicBezTo>
                    <a:pt x="4616" y="5838"/>
                    <a:pt x="4654" y="5817"/>
                    <a:pt x="4679" y="5817"/>
                  </a:cubicBezTo>
                  <a:close/>
                  <a:moveTo>
                    <a:pt x="4833" y="6099"/>
                  </a:moveTo>
                  <a:lnTo>
                    <a:pt x="4857" y="6131"/>
                  </a:lnTo>
                  <a:cubicBezTo>
                    <a:pt x="4874" y="6163"/>
                    <a:pt x="4874" y="6163"/>
                    <a:pt x="4817" y="6188"/>
                  </a:cubicBezTo>
                  <a:lnTo>
                    <a:pt x="4801" y="6155"/>
                  </a:lnTo>
                  <a:lnTo>
                    <a:pt x="4833" y="6099"/>
                  </a:lnTo>
                  <a:close/>
                  <a:moveTo>
                    <a:pt x="5182" y="6374"/>
                  </a:moveTo>
                  <a:cubicBezTo>
                    <a:pt x="5141" y="6399"/>
                    <a:pt x="5109" y="6431"/>
                    <a:pt x="5084" y="6463"/>
                  </a:cubicBezTo>
                  <a:cubicBezTo>
                    <a:pt x="5091" y="6476"/>
                    <a:pt x="5104" y="6480"/>
                    <a:pt x="5117" y="6480"/>
                  </a:cubicBezTo>
                  <a:cubicBezTo>
                    <a:pt x="5137" y="6480"/>
                    <a:pt x="5157" y="6472"/>
                    <a:pt x="5157" y="6472"/>
                  </a:cubicBezTo>
                  <a:cubicBezTo>
                    <a:pt x="5157" y="6472"/>
                    <a:pt x="5214" y="6439"/>
                    <a:pt x="5198" y="6407"/>
                  </a:cubicBezTo>
                  <a:lnTo>
                    <a:pt x="5182" y="6374"/>
                  </a:lnTo>
                  <a:close/>
                  <a:moveTo>
                    <a:pt x="4942" y="6749"/>
                  </a:moveTo>
                  <a:cubicBezTo>
                    <a:pt x="4964" y="6749"/>
                    <a:pt x="4971" y="6763"/>
                    <a:pt x="4971" y="6763"/>
                  </a:cubicBezTo>
                  <a:cubicBezTo>
                    <a:pt x="4979" y="6796"/>
                    <a:pt x="4995" y="6836"/>
                    <a:pt x="4947" y="6861"/>
                  </a:cubicBezTo>
                  <a:cubicBezTo>
                    <a:pt x="4947" y="6861"/>
                    <a:pt x="4926" y="6869"/>
                    <a:pt x="4906" y="6869"/>
                  </a:cubicBezTo>
                  <a:cubicBezTo>
                    <a:pt x="4893" y="6869"/>
                    <a:pt x="4880" y="6866"/>
                    <a:pt x="4874" y="6853"/>
                  </a:cubicBezTo>
                  <a:cubicBezTo>
                    <a:pt x="4857" y="6820"/>
                    <a:pt x="4898" y="6763"/>
                    <a:pt x="4898" y="6763"/>
                  </a:cubicBezTo>
                  <a:cubicBezTo>
                    <a:pt x="4917" y="6753"/>
                    <a:pt x="4931" y="6749"/>
                    <a:pt x="4942" y="6749"/>
                  </a:cubicBezTo>
                  <a:close/>
                  <a:moveTo>
                    <a:pt x="5829" y="6781"/>
                  </a:moveTo>
                  <a:cubicBezTo>
                    <a:pt x="5820" y="6781"/>
                    <a:pt x="5810" y="6797"/>
                    <a:pt x="5790" y="6828"/>
                  </a:cubicBezTo>
                  <a:cubicBezTo>
                    <a:pt x="5806" y="6861"/>
                    <a:pt x="5822" y="6893"/>
                    <a:pt x="5822" y="6893"/>
                  </a:cubicBezTo>
                  <a:cubicBezTo>
                    <a:pt x="5879" y="6869"/>
                    <a:pt x="5879" y="6869"/>
                    <a:pt x="5863" y="6836"/>
                  </a:cubicBezTo>
                  <a:cubicBezTo>
                    <a:pt x="5846" y="6799"/>
                    <a:pt x="5838" y="6781"/>
                    <a:pt x="5829" y="6781"/>
                  </a:cubicBezTo>
                  <a:close/>
                  <a:moveTo>
                    <a:pt x="5228" y="7346"/>
                  </a:moveTo>
                  <a:cubicBezTo>
                    <a:pt x="5236" y="7346"/>
                    <a:pt x="5242" y="7362"/>
                    <a:pt x="5255" y="7396"/>
                  </a:cubicBezTo>
                  <a:cubicBezTo>
                    <a:pt x="5271" y="7428"/>
                    <a:pt x="5222" y="7453"/>
                    <a:pt x="5222" y="7453"/>
                  </a:cubicBezTo>
                  <a:cubicBezTo>
                    <a:pt x="5213" y="7457"/>
                    <a:pt x="5206" y="7458"/>
                    <a:pt x="5201" y="7458"/>
                  </a:cubicBezTo>
                  <a:cubicBezTo>
                    <a:pt x="5178" y="7458"/>
                    <a:pt x="5203" y="7415"/>
                    <a:pt x="5190" y="7388"/>
                  </a:cubicBezTo>
                  <a:cubicBezTo>
                    <a:pt x="5209" y="7360"/>
                    <a:pt x="5220" y="7346"/>
                    <a:pt x="5228" y="7346"/>
                  </a:cubicBezTo>
                  <a:close/>
                  <a:moveTo>
                    <a:pt x="4087" y="7696"/>
                  </a:moveTo>
                  <a:cubicBezTo>
                    <a:pt x="4047" y="7696"/>
                    <a:pt x="3998" y="7704"/>
                    <a:pt x="3966" y="7720"/>
                  </a:cubicBezTo>
                  <a:cubicBezTo>
                    <a:pt x="3923" y="7738"/>
                    <a:pt x="3922" y="7761"/>
                    <a:pt x="3975" y="7761"/>
                  </a:cubicBezTo>
                  <a:cubicBezTo>
                    <a:pt x="3992" y="7761"/>
                    <a:pt x="4016" y="7759"/>
                    <a:pt x="4047" y="7753"/>
                  </a:cubicBezTo>
                  <a:cubicBezTo>
                    <a:pt x="4103" y="7728"/>
                    <a:pt x="4103" y="7728"/>
                    <a:pt x="4087" y="7696"/>
                  </a:cubicBezTo>
                  <a:close/>
                  <a:moveTo>
                    <a:pt x="5626" y="7874"/>
                  </a:moveTo>
                  <a:cubicBezTo>
                    <a:pt x="5654" y="7874"/>
                    <a:pt x="5647" y="7908"/>
                    <a:pt x="5571" y="7971"/>
                  </a:cubicBezTo>
                  <a:cubicBezTo>
                    <a:pt x="5545" y="7983"/>
                    <a:pt x="5530" y="7989"/>
                    <a:pt x="5522" y="7989"/>
                  </a:cubicBezTo>
                  <a:cubicBezTo>
                    <a:pt x="5512" y="7989"/>
                    <a:pt x="5510" y="7981"/>
                    <a:pt x="5506" y="7963"/>
                  </a:cubicBezTo>
                  <a:cubicBezTo>
                    <a:pt x="5530" y="7931"/>
                    <a:pt x="5563" y="7899"/>
                    <a:pt x="5595" y="7882"/>
                  </a:cubicBezTo>
                  <a:cubicBezTo>
                    <a:pt x="5608" y="7877"/>
                    <a:pt x="5618" y="7874"/>
                    <a:pt x="5626" y="7874"/>
                  </a:cubicBezTo>
                  <a:close/>
                  <a:moveTo>
                    <a:pt x="5644" y="8142"/>
                  </a:moveTo>
                  <a:lnTo>
                    <a:pt x="5709" y="8150"/>
                  </a:lnTo>
                  <a:lnTo>
                    <a:pt x="5725" y="8190"/>
                  </a:lnTo>
                  <a:cubicBezTo>
                    <a:pt x="5689" y="8201"/>
                    <a:pt x="5652" y="8214"/>
                    <a:pt x="5629" y="8214"/>
                  </a:cubicBezTo>
                  <a:cubicBezTo>
                    <a:pt x="5615" y="8214"/>
                    <a:pt x="5606" y="8210"/>
                    <a:pt x="5603" y="8199"/>
                  </a:cubicBezTo>
                  <a:lnTo>
                    <a:pt x="5644" y="8142"/>
                  </a:lnTo>
                  <a:close/>
                  <a:moveTo>
                    <a:pt x="6309" y="10412"/>
                  </a:moveTo>
                  <a:lnTo>
                    <a:pt x="6382" y="10428"/>
                  </a:lnTo>
                  <a:lnTo>
                    <a:pt x="6390" y="10469"/>
                  </a:lnTo>
                  <a:cubicBezTo>
                    <a:pt x="6357" y="10478"/>
                    <a:pt x="6324" y="10487"/>
                    <a:pt x="6299" y="10487"/>
                  </a:cubicBezTo>
                  <a:cubicBezTo>
                    <a:pt x="6281" y="10487"/>
                    <a:pt x="6267" y="10482"/>
                    <a:pt x="6260" y="10469"/>
                  </a:cubicBezTo>
                  <a:lnTo>
                    <a:pt x="6309" y="10412"/>
                  </a:lnTo>
                  <a:close/>
                  <a:moveTo>
                    <a:pt x="6674" y="11255"/>
                  </a:moveTo>
                  <a:lnTo>
                    <a:pt x="6674" y="11255"/>
                  </a:lnTo>
                  <a:cubicBezTo>
                    <a:pt x="6682" y="11296"/>
                    <a:pt x="6682" y="11296"/>
                    <a:pt x="6625" y="11304"/>
                  </a:cubicBezTo>
                  <a:cubicBezTo>
                    <a:pt x="6601" y="11308"/>
                    <a:pt x="6578" y="11310"/>
                    <a:pt x="6557" y="11310"/>
                  </a:cubicBezTo>
                  <a:cubicBezTo>
                    <a:pt x="6536" y="11310"/>
                    <a:pt x="6515" y="11308"/>
                    <a:pt x="6495" y="11304"/>
                  </a:cubicBezTo>
                  <a:cubicBezTo>
                    <a:pt x="6487" y="11271"/>
                    <a:pt x="6617" y="11271"/>
                    <a:pt x="6674" y="11255"/>
                  </a:cubicBezTo>
                  <a:close/>
                  <a:moveTo>
                    <a:pt x="7139" y="11746"/>
                  </a:moveTo>
                  <a:cubicBezTo>
                    <a:pt x="7168" y="11746"/>
                    <a:pt x="7196" y="11752"/>
                    <a:pt x="7225" y="11758"/>
                  </a:cubicBezTo>
                  <a:lnTo>
                    <a:pt x="7233" y="11798"/>
                  </a:lnTo>
                  <a:cubicBezTo>
                    <a:pt x="7202" y="11803"/>
                    <a:pt x="7171" y="11810"/>
                    <a:pt x="7148" y="11810"/>
                  </a:cubicBezTo>
                  <a:cubicBezTo>
                    <a:pt x="7129" y="11810"/>
                    <a:pt x="7115" y="11805"/>
                    <a:pt x="7111" y="11790"/>
                  </a:cubicBezTo>
                  <a:lnTo>
                    <a:pt x="7103" y="11750"/>
                  </a:lnTo>
                  <a:cubicBezTo>
                    <a:pt x="7115" y="11747"/>
                    <a:pt x="7127" y="11746"/>
                    <a:pt x="7139" y="11746"/>
                  </a:cubicBezTo>
                  <a:close/>
                  <a:moveTo>
                    <a:pt x="6917" y="12285"/>
                  </a:moveTo>
                  <a:lnTo>
                    <a:pt x="6982" y="12309"/>
                  </a:lnTo>
                  <a:lnTo>
                    <a:pt x="6990" y="12342"/>
                  </a:lnTo>
                  <a:cubicBezTo>
                    <a:pt x="6957" y="12350"/>
                    <a:pt x="6927" y="12356"/>
                    <a:pt x="6904" y="12356"/>
                  </a:cubicBezTo>
                  <a:cubicBezTo>
                    <a:pt x="6880" y="12356"/>
                    <a:pt x="6864" y="12350"/>
                    <a:pt x="6860" y="12333"/>
                  </a:cubicBezTo>
                  <a:lnTo>
                    <a:pt x="6917" y="12285"/>
                  </a:lnTo>
                  <a:close/>
                  <a:moveTo>
                    <a:pt x="7319" y="14785"/>
                  </a:moveTo>
                  <a:cubicBezTo>
                    <a:pt x="7353" y="14785"/>
                    <a:pt x="7379" y="14805"/>
                    <a:pt x="7379" y="14831"/>
                  </a:cubicBezTo>
                  <a:cubicBezTo>
                    <a:pt x="7387" y="14904"/>
                    <a:pt x="7387" y="14904"/>
                    <a:pt x="7330" y="14912"/>
                  </a:cubicBezTo>
                  <a:cubicBezTo>
                    <a:pt x="7327" y="14912"/>
                    <a:pt x="7324" y="14912"/>
                    <a:pt x="7321" y="14912"/>
                  </a:cubicBezTo>
                  <a:cubicBezTo>
                    <a:pt x="7265" y="14912"/>
                    <a:pt x="7265" y="14845"/>
                    <a:pt x="7257" y="14806"/>
                  </a:cubicBezTo>
                  <a:cubicBezTo>
                    <a:pt x="7278" y="14792"/>
                    <a:pt x="7299" y="14785"/>
                    <a:pt x="7319" y="14785"/>
                  </a:cubicBezTo>
                  <a:close/>
                  <a:moveTo>
                    <a:pt x="7428" y="16290"/>
                  </a:moveTo>
                  <a:cubicBezTo>
                    <a:pt x="7468" y="16290"/>
                    <a:pt x="7517" y="16298"/>
                    <a:pt x="7549" y="16314"/>
                  </a:cubicBezTo>
                  <a:lnTo>
                    <a:pt x="7549" y="16355"/>
                  </a:lnTo>
                  <a:cubicBezTo>
                    <a:pt x="7533" y="16355"/>
                    <a:pt x="7517" y="16356"/>
                    <a:pt x="7502" y="16356"/>
                  </a:cubicBezTo>
                  <a:cubicBezTo>
                    <a:pt x="7464" y="16356"/>
                    <a:pt x="7433" y="16351"/>
                    <a:pt x="7428" y="16322"/>
                  </a:cubicBezTo>
                  <a:lnTo>
                    <a:pt x="7428" y="16290"/>
                  </a:lnTo>
                  <a:close/>
                  <a:moveTo>
                    <a:pt x="7801" y="19363"/>
                  </a:moveTo>
                  <a:cubicBezTo>
                    <a:pt x="7857" y="19371"/>
                    <a:pt x="7857" y="19403"/>
                    <a:pt x="7857" y="19403"/>
                  </a:cubicBezTo>
                  <a:cubicBezTo>
                    <a:pt x="7857" y="19431"/>
                    <a:pt x="7857" y="19440"/>
                    <a:pt x="7836" y="19440"/>
                  </a:cubicBezTo>
                  <a:cubicBezTo>
                    <a:pt x="7826" y="19440"/>
                    <a:pt x="7813" y="19438"/>
                    <a:pt x="7792" y="19436"/>
                  </a:cubicBezTo>
                  <a:cubicBezTo>
                    <a:pt x="7792" y="19436"/>
                    <a:pt x="7736" y="19436"/>
                    <a:pt x="7736" y="19395"/>
                  </a:cubicBezTo>
                  <a:lnTo>
                    <a:pt x="7801" y="19363"/>
                  </a:lnTo>
                  <a:close/>
                  <a:moveTo>
                    <a:pt x="7817" y="19809"/>
                  </a:moveTo>
                  <a:lnTo>
                    <a:pt x="7874" y="19849"/>
                  </a:lnTo>
                  <a:lnTo>
                    <a:pt x="7874" y="19890"/>
                  </a:lnTo>
                  <a:cubicBezTo>
                    <a:pt x="7809" y="19882"/>
                    <a:pt x="7752" y="19882"/>
                    <a:pt x="7760" y="19841"/>
                  </a:cubicBezTo>
                  <a:lnTo>
                    <a:pt x="7817" y="19809"/>
                  </a:lnTo>
                  <a:close/>
                  <a:moveTo>
                    <a:pt x="7389" y="20041"/>
                  </a:moveTo>
                  <a:cubicBezTo>
                    <a:pt x="7398" y="20041"/>
                    <a:pt x="7411" y="20051"/>
                    <a:pt x="7436" y="20068"/>
                  </a:cubicBezTo>
                  <a:cubicBezTo>
                    <a:pt x="7488" y="20105"/>
                    <a:pt x="7485" y="20142"/>
                    <a:pt x="7441" y="20142"/>
                  </a:cubicBezTo>
                  <a:cubicBezTo>
                    <a:pt x="7437" y="20142"/>
                    <a:pt x="7433" y="20142"/>
                    <a:pt x="7428" y="20141"/>
                  </a:cubicBezTo>
                  <a:cubicBezTo>
                    <a:pt x="7363" y="20133"/>
                    <a:pt x="7363" y="20133"/>
                    <a:pt x="7371" y="20101"/>
                  </a:cubicBezTo>
                  <a:cubicBezTo>
                    <a:pt x="7376" y="20059"/>
                    <a:pt x="7377" y="20041"/>
                    <a:pt x="7389" y="20041"/>
                  </a:cubicBezTo>
                  <a:close/>
                  <a:moveTo>
                    <a:pt x="7111" y="20222"/>
                  </a:moveTo>
                  <a:cubicBezTo>
                    <a:pt x="7108" y="20224"/>
                    <a:pt x="7105" y="20226"/>
                    <a:pt x="7102" y="20227"/>
                  </a:cubicBezTo>
                  <a:lnTo>
                    <a:pt x="7102" y="20227"/>
                  </a:lnTo>
                  <a:cubicBezTo>
                    <a:pt x="7108" y="20227"/>
                    <a:pt x="7114" y="20226"/>
                    <a:pt x="7122" y="20226"/>
                  </a:cubicBezTo>
                  <a:cubicBezTo>
                    <a:pt x="7132" y="20226"/>
                    <a:pt x="7145" y="20227"/>
                    <a:pt x="7159" y="20228"/>
                  </a:cubicBezTo>
                  <a:lnTo>
                    <a:pt x="7159" y="20228"/>
                  </a:lnTo>
                  <a:cubicBezTo>
                    <a:pt x="7146" y="20225"/>
                    <a:pt x="7130" y="20223"/>
                    <a:pt x="7111" y="20222"/>
                  </a:cubicBezTo>
                  <a:close/>
                  <a:moveTo>
                    <a:pt x="7102" y="20227"/>
                  </a:moveTo>
                  <a:cubicBezTo>
                    <a:pt x="7077" y="20229"/>
                    <a:pt x="7070" y="20235"/>
                    <a:pt x="7077" y="20235"/>
                  </a:cubicBezTo>
                  <a:cubicBezTo>
                    <a:pt x="7081" y="20235"/>
                    <a:pt x="7090" y="20233"/>
                    <a:pt x="7102" y="20227"/>
                  </a:cubicBezTo>
                  <a:close/>
                  <a:moveTo>
                    <a:pt x="7403" y="20320"/>
                  </a:moveTo>
                  <a:lnTo>
                    <a:pt x="7403" y="20360"/>
                  </a:lnTo>
                  <a:cubicBezTo>
                    <a:pt x="7403" y="20393"/>
                    <a:pt x="7403" y="20393"/>
                    <a:pt x="7338" y="20393"/>
                  </a:cubicBezTo>
                  <a:lnTo>
                    <a:pt x="7347" y="20352"/>
                  </a:lnTo>
                  <a:lnTo>
                    <a:pt x="7403" y="20320"/>
                  </a:lnTo>
                  <a:close/>
                  <a:moveTo>
                    <a:pt x="7249" y="20603"/>
                  </a:moveTo>
                  <a:cubicBezTo>
                    <a:pt x="7245" y="20620"/>
                    <a:pt x="7261" y="20631"/>
                    <a:pt x="7269" y="20631"/>
                  </a:cubicBezTo>
                  <a:cubicBezTo>
                    <a:pt x="7276" y="20631"/>
                    <a:pt x="7276" y="20622"/>
                    <a:pt x="7249" y="20603"/>
                  </a:cubicBezTo>
                  <a:close/>
                  <a:moveTo>
                    <a:pt x="7363" y="20684"/>
                  </a:moveTo>
                  <a:lnTo>
                    <a:pt x="7355" y="20725"/>
                  </a:lnTo>
                  <a:cubicBezTo>
                    <a:pt x="7349" y="20747"/>
                    <a:pt x="7347" y="20754"/>
                    <a:pt x="7330" y="20754"/>
                  </a:cubicBezTo>
                  <a:cubicBezTo>
                    <a:pt x="7321" y="20754"/>
                    <a:pt x="7309" y="20752"/>
                    <a:pt x="7290" y="20749"/>
                  </a:cubicBezTo>
                  <a:lnTo>
                    <a:pt x="7298" y="20717"/>
                  </a:lnTo>
                  <a:lnTo>
                    <a:pt x="7363" y="20684"/>
                  </a:lnTo>
                  <a:close/>
                  <a:moveTo>
                    <a:pt x="7395" y="21062"/>
                  </a:moveTo>
                  <a:cubicBezTo>
                    <a:pt x="7406" y="21062"/>
                    <a:pt x="7417" y="21063"/>
                    <a:pt x="7428" y="21065"/>
                  </a:cubicBezTo>
                  <a:lnTo>
                    <a:pt x="7420" y="21098"/>
                  </a:lnTo>
                  <a:cubicBezTo>
                    <a:pt x="7420" y="21120"/>
                    <a:pt x="7402" y="21125"/>
                    <a:pt x="7386" y="21125"/>
                  </a:cubicBezTo>
                  <a:cubicBezTo>
                    <a:pt x="7374" y="21125"/>
                    <a:pt x="7363" y="21122"/>
                    <a:pt x="7363" y="21122"/>
                  </a:cubicBezTo>
                  <a:cubicBezTo>
                    <a:pt x="7363" y="21122"/>
                    <a:pt x="7298" y="21114"/>
                    <a:pt x="7306" y="21082"/>
                  </a:cubicBezTo>
                  <a:cubicBezTo>
                    <a:pt x="7336" y="21070"/>
                    <a:pt x="7365" y="21062"/>
                    <a:pt x="7395" y="21062"/>
                  </a:cubicBezTo>
                  <a:close/>
                  <a:moveTo>
                    <a:pt x="7042" y="22481"/>
                  </a:moveTo>
                  <a:cubicBezTo>
                    <a:pt x="7047" y="22481"/>
                    <a:pt x="7054" y="22482"/>
                    <a:pt x="7063" y="22484"/>
                  </a:cubicBezTo>
                  <a:lnTo>
                    <a:pt x="7120" y="22492"/>
                  </a:lnTo>
                  <a:cubicBezTo>
                    <a:pt x="7162" y="22535"/>
                    <a:pt x="7204" y="22577"/>
                    <a:pt x="7177" y="22577"/>
                  </a:cubicBezTo>
                  <a:cubicBezTo>
                    <a:pt x="7173" y="22577"/>
                    <a:pt x="7168" y="22576"/>
                    <a:pt x="7160" y="22574"/>
                  </a:cubicBezTo>
                  <a:cubicBezTo>
                    <a:pt x="7120" y="22565"/>
                    <a:pt x="7087" y="22541"/>
                    <a:pt x="7055" y="22517"/>
                  </a:cubicBezTo>
                  <a:cubicBezTo>
                    <a:pt x="7055" y="22517"/>
                    <a:pt x="7013" y="22481"/>
                    <a:pt x="7042" y="22481"/>
                  </a:cubicBezTo>
                  <a:close/>
                  <a:moveTo>
                    <a:pt x="6987" y="23715"/>
                  </a:moveTo>
                  <a:cubicBezTo>
                    <a:pt x="7026" y="23715"/>
                    <a:pt x="7091" y="23748"/>
                    <a:pt x="7120" y="23806"/>
                  </a:cubicBezTo>
                  <a:cubicBezTo>
                    <a:pt x="7115" y="23831"/>
                    <a:pt x="7113" y="23840"/>
                    <a:pt x="7099" y="23840"/>
                  </a:cubicBezTo>
                  <a:cubicBezTo>
                    <a:pt x="7090" y="23840"/>
                    <a:pt x="7077" y="23836"/>
                    <a:pt x="7055" y="23830"/>
                  </a:cubicBezTo>
                  <a:cubicBezTo>
                    <a:pt x="6990" y="23814"/>
                    <a:pt x="6941" y="23765"/>
                    <a:pt x="6957" y="23733"/>
                  </a:cubicBezTo>
                  <a:cubicBezTo>
                    <a:pt x="6960" y="23721"/>
                    <a:pt x="6971" y="23715"/>
                    <a:pt x="6987" y="23715"/>
                  </a:cubicBezTo>
                  <a:close/>
                  <a:moveTo>
                    <a:pt x="5208" y="28548"/>
                  </a:moveTo>
                  <a:cubicBezTo>
                    <a:pt x="5215" y="28548"/>
                    <a:pt x="5241" y="28560"/>
                    <a:pt x="5287" y="28581"/>
                  </a:cubicBezTo>
                  <a:cubicBezTo>
                    <a:pt x="5344" y="28606"/>
                    <a:pt x="5401" y="28630"/>
                    <a:pt x="5384" y="28671"/>
                  </a:cubicBezTo>
                  <a:cubicBezTo>
                    <a:pt x="5413" y="28715"/>
                    <a:pt x="5414" y="28735"/>
                    <a:pt x="5400" y="28735"/>
                  </a:cubicBezTo>
                  <a:cubicBezTo>
                    <a:pt x="5378" y="28735"/>
                    <a:pt x="5320" y="28688"/>
                    <a:pt x="5271" y="28614"/>
                  </a:cubicBezTo>
                  <a:cubicBezTo>
                    <a:pt x="5221" y="28568"/>
                    <a:pt x="5199" y="28548"/>
                    <a:pt x="5208" y="28548"/>
                  </a:cubicBezTo>
                  <a:close/>
                  <a:moveTo>
                    <a:pt x="702" y="1"/>
                  </a:moveTo>
                  <a:cubicBezTo>
                    <a:pt x="693" y="1"/>
                    <a:pt x="678" y="5"/>
                    <a:pt x="658" y="10"/>
                  </a:cubicBezTo>
                  <a:cubicBezTo>
                    <a:pt x="568" y="91"/>
                    <a:pt x="528" y="131"/>
                    <a:pt x="552" y="164"/>
                  </a:cubicBezTo>
                  <a:cubicBezTo>
                    <a:pt x="577" y="188"/>
                    <a:pt x="577" y="188"/>
                    <a:pt x="536" y="229"/>
                  </a:cubicBezTo>
                  <a:lnTo>
                    <a:pt x="479" y="180"/>
                  </a:lnTo>
                  <a:cubicBezTo>
                    <a:pt x="447" y="139"/>
                    <a:pt x="398" y="115"/>
                    <a:pt x="341" y="115"/>
                  </a:cubicBezTo>
                  <a:cubicBezTo>
                    <a:pt x="333" y="114"/>
                    <a:pt x="325" y="113"/>
                    <a:pt x="317" y="113"/>
                  </a:cubicBezTo>
                  <a:cubicBezTo>
                    <a:pt x="238" y="113"/>
                    <a:pt x="172" y="181"/>
                    <a:pt x="260" y="196"/>
                  </a:cubicBezTo>
                  <a:lnTo>
                    <a:pt x="236" y="261"/>
                  </a:lnTo>
                  <a:cubicBezTo>
                    <a:pt x="163" y="339"/>
                    <a:pt x="151" y="388"/>
                    <a:pt x="182" y="388"/>
                  </a:cubicBezTo>
                  <a:cubicBezTo>
                    <a:pt x="202" y="388"/>
                    <a:pt x="241" y="366"/>
                    <a:pt x="293" y="318"/>
                  </a:cubicBezTo>
                  <a:cubicBezTo>
                    <a:pt x="356" y="251"/>
                    <a:pt x="386" y="218"/>
                    <a:pt x="393" y="218"/>
                  </a:cubicBezTo>
                  <a:cubicBezTo>
                    <a:pt x="399" y="218"/>
                    <a:pt x="385" y="247"/>
                    <a:pt x="358" y="302"/>
                  </a:cubicBezTo>
                  <a:cubicBezTo>
                    <a:pt x="268" y="383"/>
                    <a:pt x="293" y="407"/>
                    <a:pt x="317" y="439"/>
                  </a:cubicBezTo>
                  <a:cubicBezTo>
                    <a:pt x="341" y="464"/>
                    <a:pt x="341" y="464"/>
                    <a:pt x="301" y="504"/>
                  </a:cubicBezTo>
                  <a:cubicBezTo>
                    <a:pt x="260" y="545"/>
                    <a:pt x="244" y="610"/>
                    <a:pt x="268" y="642"/>
                  </a:cubicBezTo>
                  <a:cubicBezTo>
                    <a:pt x="279" y="653"/>
                    <a:pt x="285" y="659"/>
                    <a:pt x="292" y="659"/>
                  </a:cubicBezTo>
                  <a:cubicBezTo>
                    <a:pt x="301" y="659"/>
                    <a:pt x="310" y="649"/>
                    <a:pt x="333" y="626"/>
                  </a:cubicBezTo>
                  <a:cubicBezTo>
                    <a:pt x="338" y="603"/>
                    <a:pt x="347" y="593"/>
                    <a:pt x="354" y="593"/>
                  </a:cubicBezTo>
                  <a:cubicBezTo>
                    <a:pt x="370" y="593"/>
                    <a:pt x="381" y="643"/>
                    <a:pt x="341" y="715"/>
                  </a:cubicBezTo>
                  <a:cubicBezTo>
                    <a:pt x="330" y="750"/>
                    <a:pt x="324" y="768"/>
                    <a:pt x="330" y="768"/>
                  </a:cubicBezTo>
                  <a:cubicBezTo>
                    <a:pt x="337" y="768"/>
                    <a:pt x="359" y="746"/>
                    <a:pt x="406" y="699"/>
                  </a:cubicBezTo>
                  <a:cubicBezTo>
                    <a:pt x="436" y="672"/>
                    <a:pt x="461" y="660"/>
                    <a:pt x="479" y="660"/>
                  </a:cubicBezTo>
                  <a:cubicBezTo>
                    <a:pt x="515" y="660"/>
                    <a:pt x="523" y="709"/>
                    <a:pt x="479" y="780"/>
                  </a:cubicBezTo>
                  <a:lnTo>
                    <a:pt x="528" y="837"/>
                  </a:lnTo>
                  <a:cubicBezTo>
                    <a:pt x="533" y="842"/>
                    <a:pt x="539" y="844"/>
                    <a:pt x="546" y="844"/>
                  </a:cubicBezTo>
                  <a:cubicBezTo>
                    <a:pt x="572" y="844"/>
                    <a:pt x="609" y="812"/>
                    <a:pt x="641" y="780"/>
                  </a:cubicBezTo>
                  <a:cubicBezTo>
                    <a:pt x="689" y="737"/>
                    <a:pt x="711" y="717"/>
                    <a:pt x="719" y="717"/>
                  </a:cubicBezTo>
                  <a:cubicBezTo>
                    <a:pt x="726" y="717"/>
                    <a:pt x="722" y="733"/>
                    <a:pt x="714" y="764"/>
                  </a:cubicBezTo>
                  <a:cubicBezTo>
                    <a:pt x="698" y="804"/>
                    <a:pt x="682" y="845"/>
                    <a:pt x="650" y="869"/>
                  </a:cubicBezTo>
                  <a:cubicBezTo>
                    <a:pt x="601" y="910"/>
                    <a:pt x="633" y="942"/>
                    <a:pt x="658" y="966"/>
                  </a:cubicBezTo>
                  <a:cubicBezTo>
                    <a:pt x="676" y="985"/>
                    <a:pt x="708" y="1021"/>
                    <a:pt x="740" y="1021"/>
                  </a:cubicBezTo>
                  <a:cubicBezTo>
                    <a:pt x="750" y="1021"/>
                    <a:pt x="761" y="1017"/>
                    <a:pt x="771" y="1007"/>
                  </a:cubicBezTo>
                  <a:lnTo>
                    <a:pt x="771" y="1007"/>
                  </a:lnTo>
                  <a:lnTo>
                    <a:pt x="731" y="1047"/>
                  </a:lnTo>
                  <a:cubicBezTo>
                    <a:pt x="742" y="1064"/>
                    <a:pt x="726" y="1089"/>
                    <a:pt x="728" y="1089"/>
                  </a:cubicBezTo>
                  <a:cubicBezTo>
                    <a:pt x="730" y="1089"/>
                    <a:pt x="734" y="1084"/>
                    <a:pt x="747" y="1072"/>
                  </a:cubicBezTo>
                  <a:cubicBezTo>
                    <a:pt x="771" y="1112"/>
                    <a:pt x="779" y="1153"/>
                    <a:pt x="779" y="1193"/>
                  </a:cubicBezTo>
                  <a:cubicBezTo>
                    <a:pt x="779" y="1236"/>
                    <a:pt x="810" y="1260"/>
                    <a:pt x="846" y="1260"/>
                  </a:cubicBezTo>
                  <a:cubicBezTo>
                    <a:pt x="893" y="1260"/>
                    <a:pt x="948" y="1220"/>
                    <a:pt x="958" y="1129"/>
                  </a:cubicBezTo>
                  <a:lnTo>
                    <a:pt x="982" y="1153"/>
                  </a:lnTo>
                  <a:cubicBezTo>
                    <a:pt x="989" y="1162"/>
                    <a:pt x="997" y="1165"/>
                    <a:pt x="1005" y="1165"/>
                  </a:cubicBezTo>
                  <a:cubicBezTo>
                    <a:pt x="1026" y="1165"/>
                    <a:pt x="1047" y="1145"/>
                    <a:pt x="1047" y="1145"/>
                  </a:cubicBezTo>
                  <a:cubicBezTo>
                    <a:pt x="1065" y="1130"/>
                    <a:pt x="1080" y="1124"/>
                    <a:pt x="1092" y="1124"/>
                  </a:cubicBezTo>
                  <a:cubicBezTo>
                    <a:pt x="1114" y="1124"/>
                    <a:pt x="1129" y="1141"/>
                    <a:pt x="1144" y="1161"/>
                  </a:cubicBezTo>
                  <a:lnTo>
                    <a:pt x="1055" y="1242"/>
                  </a:lnTo>
                  <a:cubicBezTo>
                    <a:pt x="940" y="1305"/>
                    <a:pt x="911" y="1368"/>
                    <a:pt x="958" y="1368"/>
                  </a:cubicBezTo>
                  <a:cubicBezTo>
                    <a:pt x="977" y="1368"/>
                    <a:pt x="1010" y="1357"/>
                    <a:pt x="1055" y="1331"/>
                  </a:cubicBezTo>
                  <a:lnTo>
                    <a:pt x="1055" y="1331"/>
                  </a:lnTo>
                  <a:lnTo>
                    <a:pt x="1014" y="1372"/>
                  </a:lnTo>
                  <a:cubicBezTo>
                    <a:pt x="966" y="1412"/>
                    <a:pt x="990" y="1437"/>
                    <a:pt x="1079" y="1453"/>
                  </a:cubicBezTo>
                  <a:cubicBezTo>
                    <a:pt x="1084" y="1457"/>
                    <a:pt x="1091" y="1459"/>
                    <a:pt x="1101" y="1459"/>
                  </a:cubicBezTo>
                  <a:cubicBezTo>
                    <a:pt x="1144" y="1459"/>
                    <a:pt x="1226" y="1421"/>
                    <a:pt x="1266" y="1388"/>
                  </a:cubicBezTo>
                  <a:cubicBezTo>
                    <a:pt x="1281" y="1372"/>
                    <a:pt x="1295" y="1368"/>
                    <a:pt x="1305" y="1368"/>
                  </a:cubicBezTo>
                  <a:cubicBezTo>
                    <a:pt x="1321" y="1368"/>
                    <a:pt x="1331" y="1380"/>
                    <a:pt x="1331" y="1380"/>
                  </a:cubicBezTo>
                  <a:cubicBezTo>
                    <a:pt x="1355" y="1404"/>
                    <a:pt x="1355" y="1404"/>
                    <a:pt x="1314" y="1445"/>
                  </a:cubicBezTo>
                  <a:cubicBezTo>
                    <a:pt x="1244" y="1504"/>
                    <a:pt x="1250" y="1545"/>
                    <a:pt x="1302" y="1545"/>
                  </a:cubicBezTo>
                  <a:cubicBezTo>
                    <a:pt x="1322" y="1545"/>
                    <a:pt x="1348" y="1539"/>
                    <a:pt x="1379" y="1526"/>
                  </a:cubicBezTo>
                  <a:lnTo>
                    <a:pt x="1379" y="1526"/>
                  </a:lnTo>
                  <a:lnTo>
                    <a:pt x="1339" y="1566"/>
                  </a:lnTo>
                  <a:cubicBezTo>
                    <a:pt x="1290" y="1607"/>
                    <a:pt x="1274" y="1672"/>
                    <a:pt x="1428" y="1769"/>
                  </a:cubicBezTo>
                  <a:cubicBezTo>
                    <a:pt x="1517" y="1883"/>
                    <a:pt x="1590" y="1972"/>
                    <a:pt x="1541" y="2004"/>
                  </a:cubicBezTo>
                  <a:cubicBezTo>
                    <a:pt x="1503" y="2036"/>
                    <a:pt x="1611" y="2068"/>
                    <a:pt x="1727" y="2068"/>
                  </a:cubicBezTo>
                  <a:cubicBezTo>
                    <a:pt x="1757" y="2068"/>
                    <a:pt x="1788" y="2066"/>
                    <a:pt x="1817" y="2061"/>
                  </a:cubicBezTo>
                  <a:lnTo>
                    <a:pt x="1817" y="2061"/>
                  </a:lnTo>
                  <a:cubicBezTo>
                    <a:pt x="1768" y="2101"/>
                    <a:pt x="1793" y="2126"/>
                    <a:pt x="1841" y="2183"/>
                  </a:cubicBezTo>
                  <a:cubicBezTo>
                    <a:pt x="1906" y="2272"/>
                    <a:pt x="1906" y="2272"/>
                    <a:pt x="1858" y="2304"/>
                  </a:cubicBezTo>
                  <a:cubicBezTo>
                    <a:pt x="1786" y="2335"/>
                    <a:pt x="1759" y="2346"/>
                    <a:pt x="1785" y="2346"/>
                  </a:cubicBezTo>
                  <a:cubicBezTo>
                    <a:pt x="1799" y="2346"/>
                    <a:pt x="1831" y="2343"/>
                    <a:pt x="1882" y="2337"/>
                  </a:cubicBezTo>
                  <a:cubicBezTo>
                    <a:pt x="1900" y="2329"/>
                    <a:pt x="1916" y="2325"/>
                    <a:pt x="1929" y="2325"/>
                  </a:cubicBezTo>
                  <a:cubicBezTo>
                    <a:pt x="2000" y="2325"/>
                    <a:pt x="2004" y="2421"/>
                    <a:pt x="1922" y="2483"/>
                  </a:cubicBezTo>
                  <a:cubicBezTo>
                    <a:pt x="1882" y="2523"/>
                    <a:pt x="1898" y="2547"/>
                    <a:pt x="1939" y="2604"/>
                  </a:cubicBezTo>
                  <a:cubicBezTo>
                    <a:pt x="2012" y="2604"/>
                    <a:pt x="2052" y="2661"/>
                    <a:pt x="2093" y="2718"/>
                  </a:cubicBezTo>
                  <a:cubicBezTo>
                    <a:pt x="2127" y="2765"/>
                    <a:pt x="2143" y="2787"/>
                    <a:pt x="2165" y="2787"/>
                  </a:cubicBezTo>
                  <a:cubicBezTo>
                    <a:pt x="2184" y="2787"/>
                    <a:pt x="2209" y="2769"/>
                    <a:pt x="2255" y="2734"/>
                  </a:cubicBezTo>
                  <a:cubicBezTo>
                    <a:pt x="2297" y="2703"/>
                    <a:pt x="2325" y="2689"/>
                    <a:pt x="2347" y="2689"/>
                  </a:cubicBezTo>
                  <a:cubicBezTo>
                    <a:pt x="2376" y="2689"/>
                    <a:pt x="2394" y="2713"/>
                    <a:pt x="2417" y="2750"/>
                  </a:cubicBezTo>
                  <a:cubicBezTo>
                    <a:pt x="2441" y="2774"/>
                    <a:pt x="2458" y="2807"/>
                    <a:pt x="2409" y="2839"/>
                  </a:cubicBezTo>
                  <a:cubicBezTo>
                    <a:pt x="2409" y="2839"/>
                    <a:pt x="2385" y="2904"/>
                    <a:pt x="2409" y="2937"/>
                  </a:cubicBezTo>
                  <a:cubicBezTo>
                    <a:pt x="2425" y="2961"/>
                    <a:pt x="2449" y="2993"/>
                    <a:pt x="2401" y="3026"/>
                  </a:cubicBezTo>
                  <a:cubicBezTo>
                    <a:pt x="2385" y="3066"/>
                    <a:pt x="2393" y="3115"/>
                    <a:pt x="2417" y="3147"/>
                  </a:cubicBezTo>
                  <a:cubicBezTo>
                    <a:pt x="2458" y="3212"/>
                    <a:pt x="2506" y="3269"/>
                    <a:pt x="2449" y="3301"/>
                  </a:cubicBezTo>
                  <a:cubicBezTo>
                    <a:pt x="2461" y="3317"/>
                    <a:pt x="2467" y="3325"/>
                    <a:pt x="2475" y="3325"/>
                  </a:cubicBezTo>
                  <a:cubicBezTo>
                    <a:pt x="2485" y="3325"/>
                    <a:pt x="2497" y="3315"/>
                    <a:pt x="2522" y="3293"/>
                  </a:cubicBezTo>
                  <a:cubicBezTo>
                    <a:pt x="2539" y="3282"/>
                    <a:pt x="2557" y="3274"/>
                    <a:pt x="2576" y="3274"/>
                  </a:cubicBezTo>
                  <a:cubicBezTo>
                    <a:pt x="2611" y="3274"/>
                    <a:pt x="2647" y="3305"/>
                    <a:pt x="2668" y="3407"/>
                  </a:cubicBezTo>
                  <a:cubicBezTo>
                    <a:pt x="2703" y="3462"/>
                    <a:pt x="2755" y="3535"/>
                    <a:pt x="2800" y="3535"/>
                  </a:cubicBezTo>
                  <a:cubicBezTo>
                    <a:pt x="2808" y="3535"/>
                    <a:pt x="2815" y="3533"/>
                    <a:pt x="2822" y="3528"/>
                  </a:cubicBezTo>
                  <a:lnTo>
                    <a:pt x="2822" y="3528"/>
                  </a:lnTo>
                  <a:cubicBezTo>
                    <a:pt x="2847" y="3553"/>
                    <a:pt x="2847" y="3553"/>
                    <a:pt x="2790" y="3593"/>
                  </a:cubicBezTo>
                  <a:cubicBezTo>
                    <a:pt x="2699" y="3654"/>
                    <a:pt x="2729" y="3708"/>
                    <a:pt x="2846" y="3708"/>
                  </a:cubicBezTo>
                  <a:cubicBezTo>
                    <a:pt x="2854" y="3708"/>
                    <a:pt x="2862" y="3707"/>
                    <a:pt x="2871" y="3707"/>
                  </a:cubicBezTo>
                  <a:cubicBezTo>
                    <a:pt x="2886" y="3698"/>
                    <a:pt x="2899" y="3694"/>
                    <a:pt x="2908" y="3694"/>
                  </a:cubicBezTo>
                  <a:cubicBezTo>
                    <a:pt x="2933" y="3694"/>
                    <a:pt x="2935" y="3724"/>
                    <a:pt x="2912" y="3772"/>
                  </a:cubicBezTo>
                  <a:cubicBezTo>
                    <a:pt x="2912" y="3772"/>
                    <a:pt x="2936" y="3796"/>
                    <a:pt x="3009" y="3796"/>
                  </a:cubicBezTo>
                  <a:cubicBezTo>
                    <a:pt x="3023" y="3794"/>
                    <a:pt x="3035" y="3793"/>
                    <a:pt x="3043" y="3793"/>
                  </a:cubicBezTo>
                  <a:cubicBezTo>
                    <a:pt x="3073" y="3793"/>
                    <a:pt x="3072" y="3810"/>
                    <a:pt x="3066" y="3885"/>
                  </a:cubicBezTo>
                  <a:cubicBezTo>
                    <a:pt x="3017" y="3918"/>
                    <a:pt x="3033" y="3950"/>
                    <a:pt x="3058" y="3974"/>
                  </a:cubicBezTo>
                  <a:cubicBezTo>
                    <a:pt x="3147" y="4007"/>
                    <a:pt x="3358" y="4339"/>
                    <a:pt x="3325" y="4404"/>
                  </a:cubicBezTo>
                  <a:cubicBezTo>
                    <a:pt x="3398" y="4404"/>
                    <a:pt x="3398" y="4404"/>
                    <a:pt x="3414" y="4437"/>
                  </a:cubicBezTo>
                  <a:cubicBezTo>
                    <a:pt x="3371" y="4485"/>
                    <a:pt x="3372" y="4507"/>
                    <a:pt x="3397" y="4507"/>
                  </a:cubicBezTo>
                  <a:cubicBezTo>
                    <a:pt x="3419" y="4507"/>
                    <a:pt x="3459" y="4491"/>
                    <a:pt x="3503" y="4461"/>
                  </a:cubicBezTo>
                  <a:lnTo>
                    <a:pt x="3487" y="4437"/>
                  </a:lnTo>
                  <a:lnTo>
                    <a:pt x="3463" y="4404"/>
                  </a:lnTo>
                  <a:cubicBezTo>
                    <a:pt x="3488" y="4389"/>
                    <a:pt x="3510" y="4382"/>
                    <a:pt x="3528" y="4382"/>
                  </a:cubicBezTo>
                  <a:cubicBezTo>
                    <a:pt x="3583" y="4382"/>
                    <a:pt x="3589" y="4451"/>
                    <a:pt x="3471" y="4526"/>
                  </a:cubicBezTo>
                  <a:cubicBezTo>
                    <a:pt x="3420" y="4587"/>
                    <a:pt x="3401" y="4610"/>
                    <a:pt x="3425" y="4610"/>
                  </a:cubicBezTo>
                  <a:cubicBezTo>
                    <a:pt x="3439" y="4610"/>
                    <a:pt x="3467" y="4602"/>
                    <a:pt x="3512" y="4591"/>
                  </a:cubicBezTo>
                  <a:cubicBezTo>
                    <a:pt x="3545" y="4582"/>
                    <a:pt x="3570" y="4577"/>
                    <a:pt x="3588" y="4577"/>
                  </a:cubicBezTo>
                  <a:cubicBezTo>
                    <a:pt x="3635" y="4577"/>
                    <a:pt x="3627" y="4609"/>
                    <a:pt x="3568" y="4680"/>
                  </a:cubicBezTo>
                  <a:cubicBezTo>
                    <a:pt x="3511" y="4718"/>
                    <a:pt x="3485" y="4733"/>
                    <a:pt x="3497" y="4733"/>
                  </a:cubicBezTo>
                  <a:cubicBezTo>
                    <a:pt x="3506" y="4733"/>
                    <a:pt x="3534" y="4726"/>
                    <a:pt x="3585" y="4712"/>
                  </a:cubicBezTo>
                  <a:cubicBezTo>
                    <a:pt x="3650" y="4695"/>
                    <a:pt x="3706" y="4687"/>
                    <a:pt x="3748" y="4687"/>
                  </a:cubicBezTo>
                  <a:cubicBezTo>
                    <a:pt x="3862" y="4687"/>
                    <a:pt x="3878" y="4745"/>
                    <a:pt x="3730" y="4834"/>
                  </a:cubicBezTo>
                  <a:cubicBezTo>
                    <a:pt x="3633" y="4899"/>
                    <a:pt x="3593" y="4955"/>
                    <a:pt x="3617" y="4988"/>
                  </a:cubicBezTo>
                  <a:cubicBezTo>
                    <a:pt x="3622" y="4997"/>
                    <a:pt x="3629" y="5001"/>
                    <a:pt x="3639" y="5001"/>
                  </a:cubicBezTo>
                  <a:cubicBezTo>
                    <a:pt x="3662" y="5001"/>
                    <a:pt x="3698" y="4978"/>
                    <a:pt x="3739" y="4955"/>
                  </a:cubicBezTo>
                  <a:cubicBezTo>
                    <a:pt x="3770" y="4921"/>
                    <a:pt x="3792" y="4905"/>
                    <a:pt x="3803" y="4905"/>
                  </a:cubicBezTo>
                  <a:cubicBezTo>
                    <a:pt x="3820" y="4905"/>
                    <a:pt x="3811" y="4946"/>
                    <a:pt x="3771" y="5020"/>
                  </a:cubicBezTo>
                  <a:cubicBezTo>
                    <a:pt x="3674" y="5207"/>
                    <a:pt x="3706" y="5272"/>
                    <a:pt x="3860" y="5304"/>
                  </a:cubicBezTo>
                  <a:cubicBezTo>
                    <a:pt x="4013" y="5359"/>
                    <a:pt x="4076" y="5433"/>
                    <a:pt x="3991" y="5433"/>
                  </a:cubicBezTo>
                  <a:cubicBezTo>
                    <a:pt x="3976" y="5433"/>
                    <a:pt x="3957" y="5430"/>
                    <a:pt x="3933" y="5426"/>
                  </a:cubicBezTo>
                  <a:cubicBezTo>
                    <a:pt x="3795" y="5426"/>
                    <a:pt x="3795" y="5426"/>
                    <a:pt x="3885" y="5458"/>
                  </a:cubicBezTo>
                  <a:lnTo>
                    <a:pt x="3974" y="5612"/>
                  </a:lnTo>
                  <a:cubicBezTo>
                    <a:pt x="3982" y="5630"/>
                    <a:pt x="4007" y="5638"/>
                    <a:pt x="4036" y="5638"/>
                  </a:cubicBezTo>
                  <a:cubicBezTo>
                    <a:pt x="4061" y="5638"/>
                    <a:pt x="4089" y="5632"/>
                    <a:pt x="4112" y="5620"/>
                  </a:cubicBezTo>
                  <a:lnTo>
                    <a:pt x="4112" y="5620"/>
                  </a:lnTo>
                  <a:cubicBezTo>
                    <a:pt x="4022" y="5709"/>
                    <a:pt x="4006" y="5799"/>
                    <a:pt x="4144" y="5807"/>
                  </a:cubicBezTo>
                  <a:lnTo>
                    <a:pt x="4176" y="5872"/>
                  </a:lnTo>
                  <a:cubicBezTo>
                    <a:pt x="4193" y="5904"/>
                    <a:pt x="4193" y="5904"/>
                    <a:pt x="4266" y="5904"/>
                  </a:cubicBezTo>
                  <a:cubicBezTo>
                    <a:pt x="4330" y="5904"/>
                    <a:pt x="4298" y="5969"/>
                    <a:pt x="4257" y="6026"/>
                  </a:cubicBezTo>
                  <a:cubicBezTo>
                    <a:pt x="4230" y="6080"/>
                    <a:pt x="4197" y="6129"/>
                    <a:pt x="4221" y="6129"/>
                  </a:cubicBezTo>
                  <a:cubicBezTo>
                    <a:pt x="4225" y="6129"/>
                    <a:pt x="4232" y="6127"/>
                    <a:pt x="4241" y="6123"/>
                  </a:cubicBezTo>
                  <a:cubicBezTo>
                    <a:pt x="4255" y="6114"/>
                    <a:pt x="4272" y="6110"/>
                    <a:pt x="4292" y="6110"/>
                  </a:cubicBezTo>
                  <a:cubicBezTo>
                    <a:pt x="4340" y="6110"/>
                    <a:pt x="4400" y="6131"/>
                    <a:pt x="4452" y="6131"/>
                  </a:cubicBezTo>
                  <a:cubicBezTo>
                    <a:pt x="4517" y="6139"/>
                    <a:pt x="4485" y="6196"/>
                    <a:pt x="4412" y="6196"/>
                  </a:cubicBezTo>
                  <a:cubicBezTo>
                    <a:pt x="4363" y="6220"/>
                    <a:pt x="4363" y="6220"/>
                    <a:pt x="4339" y="6309"/>
                  </a:cubicBezTo>
                  <a:cubicBezTo>
                    <a:pt x="4352" y="6337"/>
                    <a:pt x="4378" y="6388"/>
                    <a:pt x="4420" y="6388"/>
                  </a:cubicBezTo>
                  <a:cubicBezTo>
                    <a:pt x="4427" y="6388"/>
                    <a:pt x="4435" y="6386"/>
                    <a:pt x="4444" y="6382"/>
                  </a:cubicBezTo>
                  <a:cubicBezTo>
                    <a:pt x="4448" y="6380"/>
                    <a:pt x="4453" y="6379"/>
                    <a:pt x="4458" y="6379"/>
                  </a:cubicBezTo>
                  <a:cubicBezTo>
                    <a:pt x="4515" y="6379"/>
                    <a:pt x="4595" y="6549"/>
                    <a:pt x="4557" y="6601"/>
                  </a:cubicBezTo>
                  <a:cubicBezTo>
                    <a:pt x="4557" y="6601"/>
                    <a:pt x="4574" y="6634"/>
                    <a:pt x="4590" y="6666"/>
                  </a:cubicBezTo>
                  <a:cubicBezTo>
                    <a:pt x="4606" y="6699"/>
                    <a:pt x="4671" y="6707"/>
                    <a:pt x="4687" y="6739"/>
                  </a:cubicBezTo>
                  <a:cubicBezTo>
                    <a:pt x="4687" y="6739"/>
                    <a:pt x="4703" y="6772"/>
                    <a:pt x="4776" y="6780"/>
                  </a:cubicBezTo>
                  <a:cubicBezTo>
                    <a:pt x="4784" y="6812"/>
                    <a:pt x="4801" y="6845"/>
                    <a:pt x="4752" y="6869"/>
                  </a:cubicBezTo>
                  <a:cubicBezTo>
                    <a:pt x="4790" y="6864"/>
                    <a:pt x="4816" y="6860"/>
                    <a:pt x="4831" y="6860"/>
                  </a:cubicBezTo>
                  <a:cubicBezTo>
                    <a:pt x="4865" y="6860"/>
                    <a:pt x="4846" y="6878"/>
                    <a:pt x="4784" y="6934"/>
                  </a:cubicBezTo>
                  <a:cubicBezTo>
                    <a:pt x="4716" y="6968"/>
                    <a:pt x="4689" y="6982"/>
                    <a:pt x="4705" y="6982"/>
                  </a:cubicBezTo>
                  <a:cubicBezTo>
                    <a:pt x="4715" y="6982"/>
                    <a:pt x="4744" y="6976"/>
                    <a:pt x="4793" y="6966"/>
                  </a:cubicBezTo>
                  <a:cubicBezTo>
                    <a:pt x="4866" y="6974"/>
                    <a:pt x="4866" y="6974"/>
                    <a:pt x="4825" y="7031"/>
                  </a:cubicBezTo>
                  <a:cubicBezTo>
                    <a:pt x="4791" y="7054"/>
                    <a:pt x="4789" y="7077"/>
                    <a:pt x="4808" y="7077"/>
                  </a:cubicBezTo>
                  <a:cubicBezTo>
                    <a:pt x="4816" y="7077"/>
                    <a:pt x="4827" y="7073"/>
                    <a:pt x="4841" y="7063"/>
                  </a:cubicBezTo>
                  <a:cubicBezTo>
                    <a:pt x="4853" y="7062"/>
                    <a:pt x="4865" y="7061"/>
                    <a:pt x="4876" y="7061"/>
                  </a:cubicBezTo>
                  <a:cubicBezTo>
                    <a:pt x="4981" y="7061"/>
                    <a:pt x="5058" y="7125"/>
                    <a:pt x="4963" y="7169"/>
                  </a:cubicBezTo>
                  <a:cubicBezTo>
                    <a:pt x="4963" y="7169"/>
                    <a:pt x="4971" y="7201"/>
                    <a:pt x="5044" y="7209"/>
                  </a:cubicBezTo>
                  <a:cubicBezTo>
                    <a:pt x="5088" y="7203"/>
                    <a:pt x="5117" y="7200"/>
                    <a:pt x="5129" y="7200"/>
                  </a:cubicBezTo>
                  <a:cubicBezTo>
                    <a:pt x="5151" y="7200"/>
                    <a:pt x="5127" y="7211"/>
                    <a:pt x="5060" y="7242"/>
                  </a:cubicBezTo>
                  <a:cubicBezTo>
                    <a:pt x="4986" y="7316"/>
                    <a:pt x="4979" y="7351"/>
                    <a:pt x="5055" y="7351"/>
                  </a:cubicBezTo>
                  <a:cubicBezTo>
                    <a:pt x="5069" y="7351"/>
                    <a:pt x="5087" y="7350"/>
                    <a:pt x="5109" y="7347"/>
                  </a:cubicBezTo>
                  <a:cubicBezTo>
                    <a:pt x="5109" y="7347"/>
                    <a:pt x="5174" y="7355"/>
                    <a:pt x="5133" y="7412"/>
                  </a:cubicBezTo>
                  <a:cubicBezTo>
                    <a:pt x="5112" y="7488"/>
                    <a:pt x="5133" y="7664"/>
                    <a:pt x="5195" y="7664"/>
                  </a:cubicBezTo>
                  <a:cubicBezTo>
                    <a:pt x="5205" y="7664"/>
                    <a:pt x="5217" y="7659"/>
                    <a:pt x="5230" y="7647"/>
                  </a:cubicBezTo>
                  <a:lnTo>
                    <a:pt x="5263" y="7712"/>
                  </a:lnTo>
                  <a:cubicBezTo>
                    <a:pt x="5239" y="7801"/>
                    <a:pt x="5247" y="7834"/>
                    <a:pt x="5320" y="7842"/>
                  </a:cubicBezTo>
                  <a:lnTo>
                    <a:pt x="5393" y="7850"/>
                  </a:lnTo>
                  <a:cubicBezTo>
                    <a:pt x="5336" y="7874"/>
                    <a:pt x="5295" y="7931"/>
                    <a:pt x="5311" y="7963"/>
                  </a:cubicBezTo>
                  <a:cubicBezTo>
                    <a:pt x="5316" y="7982"/>
                    <a:pt x="5318" y="7990"/>
                    <a:pt x="5330" y="7990"/>
                  </a:cubicBezTo>
                  <a:cubicBezTo>
                    <a:pt x="5339" y="7990"/>
                    <a:pt x="5353" y="7986"/>
                    <a:pt x="5376" y="7980"/>
                  </a:cubicBezTo>
                  <a:cubicBezTo>
                    <a:pt x="5392" y="7957"/>
                    <a:pt x="5405" y="7949"/>
                    <a:pt x="5415" y="7949"/>
                  </a:cubicBezTo>
                  <a:cubicBezTo>
                    <a:pt x="5430" y="7949"/>
                    <a:pt x="5440" y="7968"/>
                    <a:pt x="5449" y="7988"/>
                  </a:cubicBezTo>
                  <a:cubicBezTo>
                    <a:pt x="5457" y="8020"/>
                    <a:pt x="5417" y="8077"/>
                    <a:pt x="5368" y="8101"/>
                  </a:cubicBezTo>
                  <a:lnTo>
                    <a:pt x="5376" y="8134"/>
                  </a:lnTo>
                  <a:cubicBezTo>
                    <a:pt x="5419" y="8115"/>
                    <a:pt x="5448" y="8108"/>
                    <a:pt x="5465" y="8108"/>
                  </a:cubicBezTo>
                  <a:cubicBezTo>
                    <a:pt x="5492" y="8108"/>
                    <a:pt x="5485" y="8127"/>
                    <a:pt x="5449" y="8142"/>
                  </a:cubicBezTo>
                  <a:cubicBezTo>
                    <a:pt x="5417" y="8174"/>
                    <a:pt x="5409" y="8223"/>
                    <a:pt x="5433" y="8263"/>
                  </a:cubicBezTo>
                  <a:cubicBezTo>
                    <a:pt x="5441" y="8261"/>
                    <a:pt x="5446" y="8260"/>
                    <a:pt x="5451" y="8260"/>
                  </a:cubicBezTo>
                  <a:cubicBezTo>
                    <a:pt x="5471" y="8260"/>
                    <a:pt x="5462" y="8278"/>
                    <a:pt x="5449" y="8278"/>
                  </a:cubicBezTo>
                  <a:cubicBezTo>
                    <a:pt x="5444" y="8278"/>
                    <a:pt x="5438" y="8274"/>
                    <a:pt x="5433" y="8263"/>
                  </a:cubicBezTo>
                  <a:lnTo>
                    <a:pt x="5376" y="8288"/>
                  </a:lnTo>
                  <a:cubicBezTo>
                    <a:pt x="5357" y="8315"/>
                    <a:pt x="5360" y="8323"/>
                    <a:pt x="5374" y="8323"/>
                  </a:cubicBezTo>
                  <a:cubicBezTo>
                    <a:pt x="5390" y="8323"/>
                    <a:pt x="5419" y="8312"/>
                    <a:pt x="5449" y="8304"/>
                  </a:cubicBezTo>
                  <a:lnTo>
                    <a:pt x="5474" y="8369"/>
                  </a:lnTo>
                  <a:cubicBezTo>
                    <a:pt x="5479" y="8388"/>
                    <a:pt x="5486" y="8408"/>
                    <a:pt x="5501" y="8408"/>
                  </a:cubicBezTo>
                  <a:cubicBezTo>
                    <a:pt x="5510" y="8408"/>
                    <a:pt x="5522" y="8399"/>
                    <a:pt x="5539" y="8377"/>
                  </a:cubicBezTo>
                  <a:cubicBezTo>
                    <a:pt x="5575" y="8366"/>
                    <a:pt x="5611" y="8353"/>
                    <a:pt x="5637" y="8353"/>
                  </a:cubicBezTo>
                  <a:cubicBezTo>
                    <a:pt x="5651" y="8353"/>
                    <a:pt x="5662" y="8357"/>
                    <a:pt x="5668" y="8369"/>
                  </a:cubicBezTo>
                  <a:cubicBezTo>
                    <a:pt x="5677" y="8364"/>
                    <a:pt x="5683" y="8363"/>
                    <a:pt x="5687" y="8363"/>
                  </a:cubicBezTo>
                  <a:cubicBezTo>
                    <a:pt x="5698" y="8363"/>
                    <a:pt x="5687" y="8379"/>
                    <a:pt x="5678" y="8379"/>
                  </a:cubicBezTo>
                  <a:cubicBezTo>
                    <a:pt x="5674" y="8379"/>
                    <a:pt x="5670" y="8376"/>
                    <a:pt x="5668" y="8369"/>
                  </a:cubicBezTo>
                  <a:cubicBezTo>
                    <a:pt x="5611" y="8393"/>
                    <a:pt x="5555" y="8417"/>
                    <a:pt x="5571" y="8450"/>
                  </a:cubicBezTo>
                  <a:cubicBezTo>
                    <a:pt x="5579" y="8482"/>
                    <a:pt x="5522" y="8507"/>
                    <a:pt x="5522" y="8507"/>
                  </a:cubicBezTo>
                  <a:cubicBezTo>
                    <a:pt x="5401" y="8515"/>
                    <a:pt x="5506" y="8628"/>
                    <a:pt x="5579" y="8636"/>
                  </a:cubicBezTo>
                  <a:cubicBezTo>
                    <a:pt x="5717" y="8661"/>
                    <a:pt x="5725" y="8693"/>
                    <a:pt x="5611" y="8742"/>
                  </a:cubicBezTo>
                  <a:cubicBezTo>
                    <a:pt x="5540" y="8769"/>
                    <a:pt x="5580" y="8789"/>
                    <a:pt x="5669" y="8789"/>
                  </a:cubicBezTo>
                  <a:cubicBezTo>
                    <a:pt x="5711" y="8789"/>
                    <a:pt x="5765" y="8785"/>
                    <a:pt x="5822" y="8774"/>
                  </a:cubicBezTo>
                  <a:lnTo>
                    <a:pt x="6001" y="8750"/>
                  </a:lnTo>
                  <a:lnTo>
                    <a:pt x="6001" y="8750"/>
                  </a:lnTo>
                  <a:lnTo>
                    <a:pt x="5838" y="8807"/>
                  </a:lnTo>
                  <a:cubicBezTo>
                    <a:pt x="5628" y="8928"/>
                    <a:pt x="5628" y="8928"/>
                    <a:pt x="5774" y="8985"/>
                  </a:cubicBezTo>
                  <a:cubicBezTo>
                    <a:pt x="5855" y="9034"/>
                    <a:pt x="5855" y="9034"/>
                    <a:pt x="5798" y="9058"/>
                  </a:cubicBezTo>
                  <a:cubicBezTo>
                    <a:pt x="5741" y="9074"/>
                    <a:pt x="5757" y="9107"/>
                    <a:pt x="5790" y="9212"/>
                  </a:cubicBezTo>
                  <a:cubicBezTo>
                    <a:pt x="5824" y="9300"/>
                    <a:pt x="5835" y="9338"/>
                    <a:pt x="5871" y="9338"/>
                  </a:cubicBezTo>
                  <a:cubicBezTo>
                    <a:pt x="5878" y="9338"/>
                    <a:pt x="5886" y="9336"/>
                    <a:pt x="5895" y="9334"/>
                  </a:cubicBezTo>
                  <a:cubicBezTo>
                    <a:pt x="5895" y="9334"/>
                    <a:pt x="5903" y="9366"/>
                    <a:pt x="5920" y="9398"/>
                  </a:cubicBezTo>
                  <a:cubicBezTo>
                    <a:pt x="5851" y="9446"/>
                    <a:pt x="5861" y="9483"/>
                    <a:pt x="5906" y="9483"/>
                  </a:cubicBezTo>
                  <a:cubicBezTo>
                    <a:pt x="5930" y="9483"/>
                    <a:pt x="5964" y="9473"/>
                    <a:pt x="6001" y="9447"/>
                  </a:cubicBezTo>
                  <a:lnTo>
                    <a:pt x="6025" y="9512"/>
                  </a:lnTo>
                  <a:lnTo>
                    <a:pt x="5968" y="9536"/>
                  </a:lnTo>
                  <a:cubicBezTo>
                    <a:pt x="5911" y="9552"/>
                    <a:pt x="5936" y="9625"/>
                    <a:pt x="6025" y="9901"/>
                  </a:cubicBezTo>
                  <a:cubicBezTo>
                    <a:pt x="6110" y="10150"/>
                    <a:pt x="6127" y="10219"/>
                    <a:pt x="6190" y="10219"/>
                  </a:cubicBezTo>
                  <a:cubicBezTo>
                    <a:pt x="6205" y="10219"/>
                    <a:pt x="6222" y="10215"/>
                    <a:pt x="6244" y="10209"/>
                  </a:cubicBezTo>
                  <a:cubicBezTo>
                    <a:pt x="6255" y="10209"/>
                    <a:pt x="6266" y="10208"/>
                    <a:pt x="6275" y="10208"/>
                  </a:cubicBezTo>
                  <a:cubicBezTo>
                    <a:pt x="6374" y="10208"/>
                    <a:pt x="6372" y="10245"/>
                    <a:pt x="6268" y="10274"/>
                  </a:cubicBezTo>
                  <a:cubicBezTo>
                    <a:pt x="6218" y="10288"/>
                    <a:pt x="6175" y="10334"/>
                    <a:pt x="6203" y="10334"/>
                  </a:cubicBezTo>
                  <a:cubicBezTo>
                    <a:pt x="6207" y="10334"/>
                    <a:pt x="6213" y="10333"/>
                    <a:pt x="6220" y="10331"/>
                  </a:cubicBezTo>
                  <a:lnTo>
                    <a:pt x="6220" y="10331"/>
                  </a:lnTo>
                  <a:cubicBezTo>
                    <a:pt x="6236" y="10371"/>
                    <a:pt x="6220" y="10420"/>
                    <a:pt x="6195" y="10452"/>
                  </a:cubicBezTo>
                  <a:cubicBezTo>
                    <a:pt x="6130" y="10563"/>
                    <a:pt x="6159" y="10595"/>
                    <a:pt x="6203" y="10595"/>
                  </a:cubicBezTo>
                  <a:cubicBezTo>
                    <a:pt x="6213" y="10595"/>
                    <a:pt x="6225" y="10593"/>
                    <a:pt x="6236" y="10590"/>
                  </a:cubicBezTo>
                  <a:cubicBezTo>
                    <a:pt x="6272" y="10565"/>
                    <a:pt x="6290" y="10555"/>
                    <a:pt x="6296" y="10555"/>
                  </a:cubicBezTo>
                  <a:cubicBezTo>
                    <a:pt x="6308" y="10555"/>
                    <a:pt x="6276" y="10591"/>
                    <a:pt x="6244" y="10623"/>
                  </a:cubicBezTo>
                  <a:cubicBezTo>
                    <a:pt x="6201" y="10666"/>
                    <a:pt x="6164" y="10715"/>
                    <a:pt x="6195" y="10715"/>
                  </a:cubicBezTo>
                  <a:cubicBezTo>
                    <a:pt x="6199" y="10715"/>
                    <a:pt x="6205" y="10714"/>
                    <a:pt x="6211" y="10712"/>
                  </a:cubicBezTo>
                  <a:cubicBezTo>
                    <a:pt x="6276" y="10728"/>
                    <a:pt x="6398" y="10915"/>
                    <a:pt x="6284" y="10947"/>
                  </a:cubicBezTo>
                  <a:lnTo>
                    <a:pt x="6301" y="11020"/>
                  </a:lnTo>
                  <a:cubicBezTo>
                    <a:pt x="6306" y="11018"/>
                    <a:pt x="6311" y="11018"/>
                    <a:pt x="6316" y="11018"/>
                  </a:cubicBezTo>
                  <a:cubicBezTo>
                    <a:pt x="6361" y="11018"/>
                    <a:pt x="6375" y="11083"/>
                    <a:pt x="6390" y="11142"/>
                  </a:cubicBezTo>
                  <a:cubicBezTo>
                    <a:pt x="6414" y="11215"/>
                    <a:pt x="6422" y="11247"/>
                    <a:pt x="6366" y="11263"/>
                  </a:cubicBezTo>
                  <a:cubicBezTo>
                    <a:pt x="6353" y="11260"/>
                    <a:pt x="6343" y="11259"/>
                    <a:pt x="6335" y="11259"/>
                  </a:cubicBezTo>
                  <a:cubicBezTo>
                    <a:pt x="6298" y="11259"/>
                    <a:pt x="6315" y="11289"/>
                    <a:pt x="6382" y="11336"/>
                  </a:cubicBezTo>
                  <a:cubicBezTo>
                    <a:pt x="6390" y="11369"/>
                    <a:pt x="6511" y="11377"/>
                    <a:pt x="6520" y="11409"/>
                  </a:cubicBezTo>
                  <a:cubicBezTo>
                    <a:pt x="6532" y="11406"/>
                    <a:pt x="6545" y="11404"/>
                    <a:pt x="6558" y="11404"/>
                  </a:cubicBezTo>
                  <a:cubicBezTo>
                    <a:pt x="6605" y="11404"/>
                    <a:pt x="6651" y="11424"/>
                    <a:pt x="6657" y="11450"/>
                  </a:cubicBezTo>
                  <a:lnTo>
                    <a:pt x="6601" y="11466"/>
                  </a:lnTo>
                  <a:lnTo>
                    <a:pt x="6479" y="11498"/>
                  </a:lnTo>
                  <a:cubicBezTo>
                    <a:pt x="6492" y="11525"/>
                    <a:pt x="6500" y="11551"/>
                    <a:pt x="6533" y="11551"/>
                  </a:cubicBezTo>
                  <a:cubicBezTo>
                    <a:pt x="6541" y="11551"/>
                    <a:pt x="6550" y="11550"/>
                    <a:pt x="6560" y="11547"/>
                  </a:cubicBezTo>
                  <a:lnTo>
                    <a:pt x="6560" y="11547"/>
                  </a:lnTo>
                  <a:cubicBezTo>
                    <a:pt x="6511" y="11596"/>
                    <a:pt x="6520" y="11636"/>
                    <a:pt x="6536" y="11701"/>
                  </a:cubicBezTo>
                  <a:cubicBezTo>
                    <a:pt x="6552" y="11774"/>
                    <a:pt x="6576" y="11847"/>
                    <a:pt x="6641" y="11863"/>
                  </a:cubicBezTo>
                  <a:cubicBezTo>
                    <a:pt x="6536" y="11952"/>
                    <a:pt x="6568" y="12115"/>
                    <a:pt x="6698" y="12147"/>
                  </a:cubicBezTo>
                  <a:cubicBezTo>
                    <a:pt x="6704" y="12146"/>
                    <a:pt x="6709" y="12146"/>
                    <a:pt x="6714" y="12146"/>
                  </a:cubicBezTo>
                  <a:cubicBezTo>
                    <a:pt x="6756" y="12146"/>
                    <a:pt x="6758" y="12176"/>
                    <a:pt x="6714" y="12220"/>
                  </a:cubicBezTo>
                  <a:cubicBezTo>
                    <a:pt x="6665" y="12269"/>
                    <a:pt x="6665" y="12269"/>
                    <a:pt x="6730" y="12293"/>
                  </a:cubicBezTo>
                  <a:cubicBezTo>
                    <a:pt x="6795" y="12309"/>
                    <a:pt x="6747" y="12358"/>
                    <a:pt x="6690" y="12406"/>
                  </a:cubicBezTo>
                  <a:cubicBezTo>
                    <a:pt x="6584" y="12471"/>
                    <a:pt x="6593" y="12504"/>
                    <a:pt x="6657" y="12528"/>
                  </a:cubicBezTo>
                  <a:cubicBezTo>
                    <a:pt x="6706" y="12569"/>
                    <a:pt x="6747" y="12625"/>
                    <a:pt x="6755" y="12690"/>
                  </a:cubicBezTo>
                  <a:cubicBezTo>
                    <a:pt x="6805" y="12729"/>
                    <a:pt x="6824" y="12761"/>
                    <a:pt x="6847" y="12761"/>
                  </a:cubicBezTo>
                  <a:cubicBezTo>
                    <a:pt x="6858" y="12761"/>
                    <a:pt x="6869" y="12754"/>
                    <a:pt x="6884" y="12739"/>
                  </a:cubicBezTo>
                  <a:cubicBezTo>
                    <a:pt x="6896" y="12736"/>
                    <a:pt x="6909" y="12735"/>
                    <a:pt x="6922" y="12735"/>
                  </a:cubicBezTo>
                  <a:cubicBezTo>
                    <a:pt x="6953" y="12735"/>
                    <a:pt x="6985" y="12741"/>
                    <a:pt x="7014" y="12747"/>
                  </a:cubicBezTo>
                  <a:cubicBezTo>
                    <a:pt x="7055" y="12788"/>
                    <a:pt x="7048" y="12806"/>
                    <a:pt x="7035" y="12806"/>
                  </a:cubicBezTo>
                  <a:cubicBezTo>
                    <a:pt x="7027" y="12806"/>
                    <a:pt x="7017" y="12800"/>
                    <a:pt x="7014" y="12787"/>
                  </a:cubicBezTo>
                  <a:cubicBezTo>
                    <a:pt x="6990" y="12763"/>
                    <a:pt x="6975" y="12754"/>
                    <a:pt x="6963" y="12754"/>
                  </a:cubicBezTo>
                  <a:cubicBezTo>
                    <a:pt x="6943" y="12754"/>
                    <a:pt x="6931" y="12781"/>
                    <a:pt x="6901" y="12812"/>
                  </a:cubicBezTo>
                  <a:cubicBezTo>
                    <a:pt x="6860" y="12852"/>
                    <a:pt x="6852" y="12909"/>
                    <a:pt x="6868" y="12966"/>
                  </a:cubicBezTo>
                  <a:cubicBezTo>
                    <a:pt x="6868" y="12998"/>
                    <a:pt x="6884" y="13071"/>
                    <a:pt x="6893" y="13104"/>
                  </a:cubicBezTo>
                  <a:cubicBezTo>
                    <a:pt x="6856" y="13214"/>
                    <a:pt x="6859" y="13251"/>
                    <a:pt x="6902" y="13251"/>
                  </a:cubicBezTo>
                  <a:cubicBezTo>
                    <a:pt x="6907" y="13251"/>
                    <a:pt x="6911" y="13250"/>
                    <a:pt x="6917" y="13250"/>
                  </a:cubicBezTo>
                  <a:lnTo>
                    <a:pt x="6974" y="13242"/>
                  </a:lnTo>
                  <a:lnTo>
                    <a:pt x="6974" y="13242"/>
                  </a:lnTo>
                  <a:cubicBezTo>
                    <a:pt x="6860" y="13298"/>
                    <a:pt x="6933" y="13687"/>
                    <a:pt x="7055" y="13704"/>
                  </a:cubicBezTo>
                  <a:lnTo>
                    <a:pt x="6998" y="13712"/>
                  </a:lnTo>
                  <a:cubicBezTo>
                    <a:pt x="6933" y="13720"/>
                    <a:pt x="6941" y="13760"/>
                    <a:pt x="6949" y="13825"/>
                  </a:cubicBezTo>
                  <a:cubicBezTo>
                    <a:pt x="6990" y="13914"/>
                    <a:pt x="7022" y="14012"/>
                    <a:pt x="7047" y="14109"/>
                  </a:cubicBezTo>
                  <a:cubicBezTo>
                    <a:pt x="7070" y="14242"/>
                    <a:pt x="7078" y="14345"/>
                    <a:pt x="7137" y="14345"/>
                  </a:cubicBezTo>
                  <a:cubicBezTo>
                    <a:pt x="7139" y="14345"/>
                    <a:pt x="7142" y="14344"/>
                    <a:pt x="7144" y="14344"/>
                  </a:cubicBezTo>
                  <a:lnTo>
                    <a:pt x="7144" y="14344"/>
                  </a:lnTo>
                  <a:cubicBezTo>
                    <a:pt x="7144" y="14385"/>
                    <a:pt x="7144" y="14385"/>
                    <a:pt x="7087" y="14393"/>
                  </a:cubicBezTo>
                  <a:cubicBezTo>
                    <a:pt x="7070" y="14384"/>
                    <a:pt x="7058" y="14381"/>
                    <a:pt x="7050" y="14381"/>
                  </a:cubicBezTo>
                  <a:cubicBezTo>
                    <a:pt x="7026" y="14381"/>
                    <a:pt x="7030" y="14409"/>
                    <a:pt x="7030" y="14433"/>
                  </a:cubicBezTo>
                  <a:cubicBezTo>
                    <a:pt x="7035" y="14457"/>
                    <a:pt x="7057" y="14464"/>
                    <a:pt x="7086" y="14464"/>
                  </a:cubicBezTo>
                  <a:cubicBezTo>
                    <a:pt x="7106" y="14464"/>
                    <a:pt x="7129" y="14461"/>
                    <a:pt x="7152" y="14458"/>
                  </a:cubicBezTo>
                  <a:cubicBezTo>
                    <a:pt x="7158" y="14457"/>
                    <a:pt x="7164" y="14456"/>
                    <a:pt x="7169" y="14456"/>
                  </a:cubicBezTo>
                  <a:cubicBezTo>
                    <a:pt x="7216" y="14456"/>
                    <a:pt x="7212" y="14490"/>
                    <a:pt x="7168" y="14563"/>
                  </a:cubicBezTo>
                  <a:cubicBezTo>
                    <a:pt x="7120" y="14660"/>
                    <a:pt x="7136" y="14774"/>
                    <a:pt x="7201" y="14855"/>
                  </a:cubicBezTo>
                  <a:cubicBezTo>
                    <a:pt x="7201" y="14887"/>
                    <a:pt x="7209" y="14920"/>
                    <a:pt x="7144" y="14928"/>
                  </a:cubicBezTo>
                  <a:cubicBezTo>
                    <a:pt x="7087" y="14977"/>
                    <a:pt x="7038" y="15050"/>
                    <a:pt x="7160" y="15106"/>
                  </a:cubicBezTo>
                  <a:cubicBezTo>
                    <a:pt x="7168" y="15147"/>
                    <a:pt x="7168" y="15147"/>
                    <a:pt x="7111" y="15155"/>
                  </a:cubicBezTo>
                  <a:cubicBezTo>
                    <a:pt x="7055" y="15195"/>
                    <a:pt x="6990" y="15195"/>
                    <a:pt x="7111" y="15220"/>
                  </a:cubicBezTo>
                  <a:cubicBezTo>
                    <a:pt x="7184" y="15293"/>
                    <a:pt x="7192" y="15398"/>
                    <a:pt x="7136" y="15471"/>
                  </a:cubicBezTo>
                  <a:cubicBezTo>
                    <a:pt x="7144" y="15512"/>
                    <a:pt x="7144" y="15544"/>
                    <a:pt x="7201" y="15544"/>
                  </a:cubicBezTo>
                  <a:lnTo>
                    <a:pt x="7265" y="15536"/>
                  </a:lnTo>
                  <a:lnTo>
                    <a:pt x="7265" y="15536"/>
                  </a:lnTo>
                  <a:cubicBezTo>
                    <a:pt x="7144" y="15585"/>
                    <a:pt x="7144" y="15585"/>
                    <a:pt x="7274" y="15609"/>
                  </a:cubicBezTo>
                  <a:cubicBezTo>
                    <a:pt x="7279" y="15608"/>
                    <a:pt x="7283" y="15608"/>
                    <a:pt x="7288" y="15608"/>
                  </a:cubicBezTo>
                  <a:cubicBezTo>
                    <a:pt x="7330" y="15608"/>
                    <a:pt x="7325" y="15641"/>
                    <a:pt x="7274" y="15641"/>
                  </a:cubicBezTo>
                  <a:cubicBezTo>
                    <a:pt x="7217" y="15682"/>
                    <a:pt x="7217" y="15722"/>
                    <a:pt x="7217" y="15722"/>
                  </a:cubicBezTo>
                  <a:cubicBezTo>
                    <a:pt x="7257" y="15852"/>
                    <a:pt x="7282" y="15982"/>
                    <a:pt x="7298" y="16112"/>
                  </a:cubicBezTo>
                  <a:cubicBezTo>
                    <a:pt x="7314" y="16404"/>
                    <a:pt x="7322" y="16509"/>
                    <a:pt x="7379" y="16509"/>
                  </a:cubicBezTo>
                  <a:cubicBezTo>
                    <a:pt x="7444" y="16541"/>
                    <a:pt x="7444" y="16541"/>
                    <a:pt x="7379" y="16582"/>
                  </a:cubicBezTo>
                  <a:cubicBezTo>
                    <a:pt x="7338" y="16606"/>
                    <a:pt x="7322" y="16647"/>
                    <a:pt x="7322" y="16695"/>
                  </a:cubicBezTo>
                  <a:cubicBezTo>
                    <a:pt x="7322" y="16728"/>
                    <a:pt x="7322" y="16768"/>
                    <a:pt x="7265" y="16768"/>
                  </a:cubicBezTo>
                  <a:cubicBezTo>
                    <a:pt x="7330" y="16801"/>
                    <a:pt x="7330" y="16801"/>
                    <a:pt x="7330" y="16841"/>
                  </a:cubicBezTo>
                  <a:cubicBezTo>
                    <a:pt x="7265" y="16841"/>
                    <a:pt x="7265" y="16874"/>
                    <a:pt x="7330" y="16906"/>
                  </a:cubicBezTo>
                  <a:cubicBezTo>
                    <a:pt x="7444" y="16939"/>
                    <a:pt x="7444" y="16947"/>
                    <a:pt x="7330" y="16947"/>
                  </a:cubicBezTo>
                  <a:cubicBezTo>
                    <a:pt x="7275" y="16947"/>
                    <a:pt x="7226" y="17028"/>
                    <a:pt x="7247" y="17028"/>
                  </a:cubicBezTo>
                  <a:cubicBezTo>
                    <a:pt x="7251" y="17028"/>
                    <a:pt x="7257" y="17026"/>
                    <a:pt x="7265" y="17020"/>
                  </a:cubicBezTo>
                  <a:cubicBezTo>
                    <a:pt x="7330" y="17020"/>
                    <a:pt x="7330" y="17093"/>
                    <a:pt x="7387" y="17125"/>
                  </a:cubicBezTo>
                  <a:cubicBezTo>
                    <a:pt x="7395" y="17166"/>
                    <a:pt x="7395" y="17198"/>
                    <a:pt x="7330" y="17198"/>
                  </a:cubicBezTo>
                  <a:cubicBezTo>
                    <a:pt x="7274" y="17239"/>
                    <a:pt x="7338" y="17417"/>
                    <a:pt x="7395" y="17449"/>
                  </a:cubicBezTo>
                  <a:cubicBezTo>
                    <a:pt x="7452" y="17449"/>
                    <a:pt x="7460" y="17490"/>
                    <a:pt x="7395" y="17490"/>
                  </a:cubicBezTo>
                  <a:cubicBezTo>
                    <a:pt x="7338" y="17490"/>
                    <a:pt x="7338" y="17522"/>
                    <a:pt x="7338" y="17563"/>
                  </a:cubicBezTo>
                  <a:cubicBezTo>
                    <a:pt x="7395" y="17595"/>
                    <a:pt x="7338" y="17595"/>
                    <a:pt x="7274" y="17595"/>
                  </a:cubicBezTo>
                  <a:cubicBezTo>
                    <a:pt x="7259" y="17587"/>
                    <a:pt x="7248" y="17583"/>
                    <a:pt x="7240" y="17583"/>
                  </a:cubicBezTo>
                  <a:cubicBezTo>
                    <a:pt x="7217" y="17583"/>
                    <a:pt x="7217" y="17615"/>
                    <a:pt x="7217" y="17668"/>
                  </a:cubicBezTo>
                  <a:cubicBezTo>
                    <a:pt x="7274" y="17701"/>
                    <a:pt x="7265" y="17847"/>
                    <a:pt x="7265" y="17960"/>
                  </a:cubicBezTo>
                  <a:cubicBezTo>
                    <a:pt x="7265" y="18139"/>
                    <a:pt x="7322" y="18171"/>
                    <a:pt x="7436" y="18252"/>
                  </a:cubicBezTo>
                  <a:lnTo>
                    <a:pt x="7557" y="18293"/>
                  </a:lnTo>
                  <a:lnTo>
                    <a:pt x="7436" y="18285"/>
                  </a:lnTo>
                  <a:cubicBezTo>
                    <a:pt x="7379" y="18293"/>
                    <a:pt x="7314" y="18301"/>
                    <a:pt x="7257" y="18317"/>
                  </a:cubicBezTo>
                  <a:cubicBezTo>
                    <a:pt x="7257" y="18357"/>
                    <a:pt x="7314" y="18357"/>
                    <a:pt x="7379" y="18357"/>
                  </a:cubicBezTo>
                  <a:cubicBezTo>
                    <a:pt x="7436" y="18357"/>
                    <a:pt x="7436" y="18398"/>
                    <a:pt x="7371" y="18463"/>
                  </a:cubicBezTo>
                  <a:cubicBezTo>
                    <a:pt x="7314" y="18536"/>
                    <a:pt x="7306" y="18568"/>
                    <a:pt x="7363" y="18609"/>
                  </a:cubicBezTo>
                  <a:cubicBezTo>
                    <a:pt x="7371" y="18657"/>
                    <a:pt x="7338" y="18698"/>
                    <a:pt x="7298" y="18714"/>
                  </a:cubicBezTo>
                  <a:cubicBezTo>
                    <a:pt x="7298" y="18755"/>
                    <a:pt x="7298" y="18755"/>
                    <a:pt x="7355" y="18755"/>
                  </a:cubicBezTo>
                  <a:cubicBezTo>
                    <a:pt x="7420" y="18755"/>
                    <a:pt x="7411" y="18795"/>
                    <a:pt x="7355" y="18828"/>
                  </a:cubicBezTo>
                  <a:cubicBezTo>
                    <a:pt x="7233" y="18860"/>
                    <a:pt x="7225" y="18966"/>
                    <a:pt x="7282" y="18966"/>
                  </a:cubicBezTo>
                  <a:cubicBezTo>
                    <a:pt x="7347" y="18974"/>
                    <a:pt x="7338" y="19006"/>
                    <a:pt x="7338" y="19047"/>
                  </a:cubicBezTo>
                  <a:cubicBezTo>
                    <a:pt x="7330" y="19087"/>
                    <a:pt x="7355" y="19136"/>
                    <a:pt x="7395" y="19160"/>
                  </a:cubicBezTo>
                  <a:cubicBezTo>
                    <a:pt x="7387" y="19193"/>
                    <a:pt x="7387" y="19225"/>
                    <a:pt x="7387" y="19225"/>
                  </a:cubicBezTo>
                  <a:cubicBezTo>
                    <a:pt x="7387" y="19237"/>
                    <a:pt x="7382" y="19242"/>
                    <a:pt x="7375" y="19242"/>
                  </a:cubicBezTo>
                  <a:cubicBezTo>
                    <a:pt x="7358" y="19242"/>
                    <a:pt x="7330" y="19215"/>
                    <a:pt x="7330" y="19193"/>
                  </a:cubicBezTo>
                  <a:lnTo>
                    <a:pt x="7265" y="19225"/>
                  </a:lnTo>
                  <a:cubicBezTo>
                    <a:pt x="7265" y="19290"/>
                    <a:pt x="7257" y="19330"/>
                    <a:pt x="7314" y="19371"/>
                  </a:cubicBezTo>
                  <a:cubicBezTo>
                    <a:pt x="7398" y="19399"/>
                    <a:pt x="7424" y="19408"/>
                    <a:pt x="7392" y="19408"/>
                  </a:cubicBezTo>
                  <a:cubicBezTo>
                    <a:pt x="7378" y="19408"/>
                    <a:pt x="7352" y="19406"/>
                    <a:pt x="7314" y="19403"/>
                  </a:cubicBezTo>
                  <a:cubicBezTo>
                    <a:pt x="7257" y="19403"/>
                    <a:pt x="7192" y="19436"/>
                    <a:pt x="7249" y="19476"/>
                  </a:cubicBezTo>
                  <a:cubicBezTo>
                    <a:pt x="7363" y="19517"/>
                    <a:pt x="7306" y="19549"/>
                    <a:pt x="7241" y="19549"/>
                  </a:cubicBezTo>
                  <a:cubicBezTo>
                    <a:pt x="7200" y="19532"/>
                    <a:pt x="7174" y="19521"/>
                    <a:pt x="7162" y="19521"/>
                  </a:cubicBezTo>
                  <a:cubicBezTo>
                    <a:pt x="7141" y="19521"/>
                    <a:pt x="7166" y="19556"/>
                    <a:pt x="7233" y="19655"/>
                  </a:cubicBezTo>
                  <a:cubicBezTo>
                    <a:pt x="7225" y="19728"/>
                    <a:pt x="7274" y="19874"/>
                    <a:pt x="7257" y="19979"/>
                  </a:cubicBezTo>
                  <a:cubicBezTo>
                    <a:pt x="7241" y="20125"/>
                    <a:pt x="7241" y="20198"/>
                    <a:pt x="7176" y="20230"/>
                  </a:cubicBezTo>
                  <a:cubicBezTo>
                    <a:pt x="7170" y="20230"/>
                    <a:pt x="7164" y="20229"/>
                    <a:pt x="7159" y="20228"/>
                  </a:cubicBezTo>
                  <a:lnTo>
                    <a:pt x="7159" y="20228"/>
                  </a:lnTo>
                  <a:cubicBezTo>
                    <a:pt x="7233" y="20244"/>
                    <a:pt x="7231" y="20287"/>
                    <a:pt x="7217" y="20376"/>
                  </a:cubicBezTo>
                  <a:cubicBezTo>
                    <a:pt x="7160" y="20449"/>
                    <a:pt x="7176" y="20555"/>
                    <a:pt x="7249" y="20603"/>
                  </a:cubicBezTo>
                  <a:lnTo>
                    <a:pt x="7257" y="20530"/>
                  </a:lnTo>
                  <a:cubicBezTo>
                    <a:pt x="7379" y="20547"/>
                    <a:pt x="7371" y="20579"/>
                    <a:pt x="7306" y="20644"/>
                  </a:cubicBezTo>
                  <a:cubicBezTo>
                    <a:pt x="7301" y="20665"/>
                    <a:pt x="7274" y="20673"/>
                    <a:pt x="7237" y="20673"/>
                  </a:cubicBezTo>
                  <a:cubicBezTo>
                    <a:pt x="7219" y="20673"/>
                    <a:pt x="7198" y="20671"/>
                    <a:pt x="7176" y="20668"/>
                  </a:cubicBezTo>
                  <a:cubicBezTo>
                    <a:pt x="7169" y="20667"/>
                    <a:pt x="7161" y="20667"/>
                    <a:pt x="7154" y="20667"/>
                  </a:cubicBezTo>
                  <a:cubicBezTo>
                    <a:pt x="7104" y="20667"/>
                    <a:pt x="7055" y="20690"/>
                    <a:pt x="7055" y="20725"/>
                  </a:cubicBezTo>
                  <a:cubicBezTo>
                    <a:pt x="7049" y="20749"/>
                    <a:pt x="7042" y="20774"/>
                    <a:pt x="7068" y="20774"/>
                  </a:cubicBezTo>
                  <a:cubicBezTo>
                    <a:pt x="7076" y="20774"/>
                    <a:pt x="7087" y="20771"/>
                    <a:pt x="7103" y="20765"/>
                  </a:cubicBezTo>
                  <a:cubicBezTo>
                    <a:pt x="7168" y="20774"/>
                    <a:pt x="7168" y="20774"/>
                    <a:pt x="7160" y="20806"/>
                  </a:cubicBezTo>
                  <a:cubicBezTo>
                    <a:pt x="7144" y="20855"/>
                    <a:pt x="7168" y="20903"/>
                    <a:pt x="7201" y="20928"/>
                  </a:cubicBezTo>
                  <a:cubicBezTo>
                    <a:pt x="7265" y="20936"/>
                    <a:pt x="7257" y="20968"/>
                    <a:pt x="7249" y="21001"/>
                  </a:cubicBezTo>
                  <a:cubicBezTo>
                    <a:pt x="7217" y="21025"/>
                    <a:pt x="7184" y="21057"/>
                    <a:pt x="7176" y="21106"/>
                  </a:cubicBezTo>
                  <a:lnTo>
                    <a:pt x="7120" y="21098"/>
                  </a:lnTo>
                  <a:cubicBezTo>
                    <a:pt x="7109" y="21096"/>
                    <a:pt x="7098" y="21095"/>
                    <a:pt x="7087" y="21095"/>
                  </a:cubicBezTo>
                  <a:cubicBezTo>
                    <a:pt x="7057" y="21095"/>
                    <a:pt x="7028" y="21102"/>
                    <a:pt x="6998" y="21114"/>
                  </a:cubicBezTo>
                  <a:cubicBezTo>
                    <a:pt x="6990" y="21147"/>
                    <a:pt x="7047" y="21155"/>
                    <a:pt x="7047" y="21155"/>
                  </a:cubicBezTo>
                  <a:cubicBezTo>
                    <a:pt x="7120" y="21171"/>
                    <a:pt x="6965" y="22022"/>
                    <a:pt x="6941" y="22128"/>
                  </a:cubicBezTo>
                  <a:cubicBezTo>
                    <a:pt x="6883" y="22186"/>
                    <a:pt x="6857" y="22277"/>
                    <a:pt x="6900" y="22277"/>
                  </a:cubicBezTo>
                  <a:cubicBezTo>
                    <a:pt x="6905" y="22277"/>
                    <a:pt x="6910" y="22276"/>
                    <a:pt x="6917" y="22274"/>
                  </a:cubicBezTo>
                  <a:lnTo>
                    <a:pt x="6917" y="22274"/>
                  </a:lnTo>
                  <a:cubicBezTo>
                    <a:pt x="6982" y="22282"/>
                    <a:pt x="6941" y="22460"/>
                    <a:pt x="6893" y="22671"/>
                  </a:cubicBezTo>
                  <a:cubicBezTo>
                    <a:pt x="6836" y="22922"/>
                    <a:pt x="6803" y="23092"/>
                    <a:pt x="6860" y="23109"/>
                  </a:cubicBezTo>
                  <a:lnTo>
                    <a:pt x="6836" y="23214"/>
                  </a:lnTo>
                  <a:cubicBezTo>
                    <a:pt x="6820" y="23287"/>
                    <a:pt x="6860" y="23368"/>
                    <a:pt x="6852" y="23409"/>
                  </a:cubicBezTo>
                  <a:cubicBezTo>
                    <a:pt x="6884" y="23440"/>
                    <a:pt x="6891" y="23465"/>
                    <a:pt x="6879" y="23465"/>
                  </a:cubicBezTo>
                  <a:cubicBezTo>
                    <a:pt x="6873" y="23465"/>
                    <a:pt x="6861" y="23458"/>
                    <a:pt x="6844" y="23441"/>
                  </a:cubicBezTo>
                  <a:cubicBezTo>
                    <a:pt x="6815" y="23433"/>
                    <a:pt x="6785" y="23427"/>
                    <a:pt x="6761" y="23427"/>
                  </a:cubicBezTo>
                  <a:cubicBezTo>
                    <a:pt x="6736" y="23427"/>
                    <a:pt x="6718" y="23433"/>
                    <a:pt x="6714" y="23449"/>
                  </a:cubicBezTo>
                  <a:cubicBezTo>
                    <a:pt x="6698" y="23522"/>
                    <a:pt x="6755" y="23530"/>
                    <a:pt x="6811" y="23546"/>
                  </a:cubicBezTo>
                  <a:cubicBezTo>
                    <a:pt x="6868" y="23563"/>
                    <a:pt x="6860" y="23595"/>
                    <a:pt x="6860" y="23595"/>
                  </a:cubicBezTo>
                  <a:cubicBezTo>
                    <a:pt x="6855" y="23620"/>
                    <a:pt x="6853" y="23630"/>
                    <a:pt x="6839" y="23630"/>
                  </a:cubicBezTo>
                  <a:cubicBezTo>
                    <a:pt x="6831" y="23630"/>
                    <a:pt x="6817" y="23626"/>
                    <a:pt x="6795" y="23619"/>
                  </a:cubicBezTo>
                  <a:lnTo>
                    <a:pt x="6682" y="23587"/>
                  </a:lnTo>
                  <a:lnTo>
                    <a:pt x="6674" y="23628"/>
                  </a:lnTo>
                  <a:cubicBezTo>
                    <a:pt x="6730" y="23636"/>
                    <a:pt x="6722" y="23676"/>
                    <a:pt x="6722" y="23676"/>
                  </a:cubicBezTo>
                  <a:cubicBezTo>
                    <a:pt x="6718" y="23692"/>
                    <a:pt x="6716" y="23700"/>
                    <a:pt x="6700" y="23700"/>
                  </a:cubicBezTo>
                  <a:cubicBezTo>
                    <a:pt x="6684" y="23700"/>
                    <a:pt x="6653" y="23692"/>
                    <a:pt x="6593" y="23676"/>
                  </a:cubicBezTo>
                  <a:cubicBezTo>
                    <a:pt x="6567" y="23671"/>
                    <a:pt x="6547" y="23668"/>
                    <a:pt x="6532" y="23668"/>
                  </a:cubicBezTo>
                  <a:cubicBezTo>
                    <a:pt x="6481" y="23668"/>
                    <a:pt x="6495" y="23699"/>
                    <a:pt x="6576" y="23749"/>
                  </a:cubicBezTo>
                  <a:lnTo>
                    <a:pt x="6617" y="23830"/>
                  </a:lnTo>
                  <a:cubicBezTo>
                    <a:pt x="6487" y="23838"/>
                    <a:pt x="6584" y="23936"/>
                    <a:pt x="6633" y="23992"/>
                  </a:cubicBezTo>
                  <a:cubicBezTo>
                    <a:pt x="6511" y="23992"/>
                    <a:pt x="6503" y="24025"/>
                    <a:pt x="6609" y="24098"/>
                  </a:cubicBezTo>
                  <a:cubicBezTo>
                    <a:pt x="6665" y="24114"/>
                    <a:pt x="6657" y="24146"/>
                    <a:pt x="6593" y="24163"/>
                  </a:cubicBezTo>
                  <a:cubicBezTo>
                    <a:pt x="6528" y="24187"/>
                    <a:pt x="6511" y="24219"/>
                    <a:pt x="6495" y="24292"/>
                  </a:cubicBezTo>
                  <a:cubicBezTo>
                    <a:pt x="6544" y="24341"/>
                    <a:pt x="6471" y="24584"/>
                    <a:pt x="6382" y="24860"/>
                  </a:cubicBezTo>
                  <a:cubicBezTo>
                    <a:pt x="6293" y="25176"/>
                    <a:pt x="6211" y="25379"/>
                    <a:pt x="6276" y="25395"/>
                  </a:cubicBezTo>
                  <a:cubicBezTo>
                    <a:pt x="6260" y="25427"/>
                    <a:pt x="6260" y="25427"/>
                    <a:pt x="6195" y="25444"/>
                  </a:cubicBezTo>
                  <a:cubicBezTo>
                    <a:pt x="6186" y="25441"/>
                    <a:pt x="6177" y="25440"/>
                    <a:pt x="6170" y="25440"/>
                  </a:cubicBezTo>
                  <a:cubicBezTo>
                    <a:pt x="6136" y="25440"/>
                    <a:pt x="6140" y="25472"/>
                    <a:pt x="6228" y="25533"/>
                  </a:cubicBezTo>
                  <a:cubicBezTo>
                    <a:pt x="6253" y="25568"/>
                    <a:pt x="6284" y="25588"/>
                    <a:pt x="6277" y="25588"/>
                  </a:cubicBezTo>
                  <a:cubicBezTo>
                    <a:pt x="6273" y="25588"/>
                    <a:pt x="6254" y="25581"/>
                    <a:pt x="6211" y="25565"/>
                  </a:cubicBezTo>
                  <a:cubicBezTo>
                    <a:pt x="6206" y="25564"/>
                    <a:pt x="6201" y="25563"/>
                    <a:pt x="6197" y="25563"/>
                  </a:cubicBezTo>
                  <a:cubicBezTo>
                    <a:pt x="6150" y="25563"/>
                    <a:pt x="6127" y="25634"/>
                    <a:pt x="6090" y="25752"/>
                  </a:cubicBezTo>
                  <a:cubicBezTo>
                    <a:pt x="6049" y="25857"/>
                    <a:pt x="6001" y="25995"/>
                    <a:pt x="6057" y="26019"/>
                  </a:cubicBezTo>
                  <a:cubicBezTo>
                    <a:pt x="6075" y="26068"/>
                    <a:pt x="6083" y="26088"/>
                    <a:pt x="6080" y="26088"/>
                  </a:cubicBezTo>
                  <a:cubicBezTo>
                    <a:pt x="6078" y="26088"/>
                    <a:pt x="6068" y="26074"/>
                    <a:pt x="6049" y="26052"/>
                  </a:cubicBezTo>
                  <a:cubicBezTo>
                    <a:pt x="6031" y="26038"/>
                    <a:pt x="6013" y="26032"/>
                    <a:pt x="5995" y="26032"/>
                  </a:cubicBezTo>
                  <a:cubicBezTo>
                    <a:pt x="5914" y="26032"/>
                    <a:pt x="5844" y="26151"/>
                    <a:pt x="5903" y="26271"/>
                  </a:cubicBezTo>
                  <a:cubicBezTo>
                    <a:pt x="5891" y="26295"/>
                    <a:pt x="5879" y="26320"/>
                    <a:pt x="5853" y="26320"/>
                  </a:cubicBezTo>
                  <a:cubicBezTo>
                    <a:pt x="5844" y="26320"/>
                    <a:pt x="5834" y="26317"/>
                    <a:pt x="5822" y="26311"/>
                  </a:cubicBezTo>
                  <a:cubicBezTo>
                    <a:pt x="5798" y="26376"/>
                    <a:pt x="5790" y="26441"/>
                    <a:pt x="5806" y="26506"/>
                  </a:cubicBezTo>
                  <a:cubicBezTo>
                    <a:pt x="5798" y="26538"/>
                    <a:pt x="5741" y="26676"/>
                    <a:pt x="5717" y="26741"/>
                  </a:cubicBezTo>
                  <a:cubicBezTo>
                    <a:pt x="5701" y="26790"/>
                    <a:pt x="5701" y="26846"/>
                    <a:pt x="5717" y="26895"/>
                  </a:cubicBezTo>
                  <a:cubicBezTo>
                    <a:pt x="5714" y="26906"/>
                    <a:pt x="5711" y="26918"/>
                    <a:pt x="5707" y="26927"/>
                  </a:cubicBezTo>
                  <a:lnTo>
                    <a:pt x="5707" y="26927"/>
                  </a:lnTo>
                  <a:cubicBezTo>
                    <a:pt x="5705" y="26926"/>
                    <a:pt x="5703" y="26926"/>
                    <a:pt x="5701" y="26926"/>
                  </a:cubicBezTo>
                  <a:cubicBezTo>
                    <a:pt x="5645" y="26926"/>
                    <a:pt x="5575" y="27084"/>
                    <a:pt x="5482" y="27308"/>
                  </a:cubicBezTo>
                  <a:cubicBezTo>
                    <a:pt x="5376" y="27544"/>
                    <a:pt x="5295" y="27738"/>
                    <a:pt x="5222" y="27746"/>
                  </a:cubicBezTo>
                  <a:cubicBezTo>
                    <a:pt x="5222" y="27746"/>
                    <a:pt x="5206" y="27779"/>
                    <a:pt x="5247" y="27835"/>
                  </a:cubicBezTo>
                  <a:cubicBezTo>
                    <a:pt x="5344" y="27925"/>
                    <a:pt x="5328" y="27957"/>
                    <a:pt x="5255" y="27965"/>
                  </a:cubicBezTo>
                  <a:cubicBezTo>
                    <a:pt x="5244" y="27962"/>
                    <a:pt x="5234" y="27961"/>
                    <a:pt x="5224" y="27961"/>
                  </a:cubicBezTo>
                  <a:cubicBezTo>
                    <a:pt x="5129" y="27961"/>
                    <a:pt x="5077" y="28094"/>
                    <a:pt x="5157" y="28160"/>
                  </a:cubicBezTo>
                  <a:lnTo>
                    <a:pt x="5109" y="28135"/>
                  </a:lnTo>
                  <a:cubicBezTo>
                    <a:pt x="5101" y="28134"/>
                    <a:pt x="5093" y="28134"/>
                    <a:pt x="5087" y="28134"/>
                  </a:cubicBezTo>
                  <a:cubicBezTo>
                    <a:pt x="4980" y="28134"/>
                    <a:pt x="4993" y="28246"/>
                    <a:pt x="5084" y="28322"/>
                  </a:cubicBezTo>
                  <a:cubicBezTo>
                    <a:pt x="5012" y="28330"/>
                    <a:pt x="4939" y="28338"/>
                    <a:pt x="4979" y="28395"/>
                  </a:cubicBezTo>
                  <a:cubicBezTo>
                    <a:pt x="4972" y="28409"/>
                    <a:pt x="4968" y="28417"/>
                    <a:pt x="4956" y="28417"/>
                  </a:cubicBezTo>
                  <a:cubicBezTo>
                    <a:pt x="4942" y="28417"/>
                    <a:pt x="4915" y="28405"/>
                    <a:pt x="4857" y="28379"/>
                  </a:cubicBezTo>
                  <a:cubicBezTo>
                    <a:pt x="4820" y="28357"/>
                    <a:pt x="4785" y="28339"/>
                    <a:pt x="4762" y="28339"/>
                  </a:cubicBezTo>
                  <a:cubicBezTo>
                    <a:pt x="4750" y="28339"/>
                    <a:pt x="4741" y="28344"/>
                    <a:pt x="4736" y="28354"/>
                  </a:cubicBezTo>
                  <a:cubicBezTo>
                    <a:pt x="4720" y="28387"/>
                    <a:pt x="4768" y="28411"/>
                    <a:pt x="4825" y="28443"/>
                  </a:cubicBezTo>
                  <a:cubicBezTo>
                    <a:pt x="4825" y="28443"/>
                    <a:pt x="4809" y="28476"/>
                    <a:pt x="4793" y="28508"/>
                  </a:cubicBezTo>
                  <a:cubicBezTo>
                    <a:pt x="4793" y="28508"/>
                    <a:pt x="4776" y="28541"/>
                    <a:pt x="4833" y="28565"/>
                  </a:cubicBezTo>
                  <a:cubicBezTo>
                    <a:pt x="4882" y="28589"/>
                    <a:pt x="4866" y="28622"/>
                    <a:pt x="4857" y="28654"/>
                  </a:cubicBezTo>
                  <a:cubicBezTo>
                    <a:pt x="4847" y="28650"/>
                    <a:pt x="4840" y="28648"/>
                    <a:pt x="4836" y="28648"/>
                  </a:cubicBezTo>
                  <a:cubicBezTo>
                    <a:pt x="4818" y="28648"/>
                    <a:pt x="4847" y="28679"/>
                    <a:pt x="4893" y="28679"/>
                  </a:cubicBezTo>
                  <a:cubicBezTo>
                    <a:pt x="4897" y="28679"/>
                    <a:pt x="4902" y="28679"/>
                    <a:pt x="4906" y="28679"/>
                  </a:cubicBezTo>
                  <a:cubicBezTo>
                    <a:pt x="4963" y="28711"/>
                    <a:pt x="5012" y="28735"/>
                    <a:pt x="4995" y="28768"/>
                  </a:cubicBezTo>
                  <a:lnTo>
                    <a:pt x="5109" y="28825"/>
                  </a:lnTo>
                  <a:cubicBezTo>
                    <a:pt x="5177" y="28856"/>
                    <a:pt x="5222" y="28877"/>
                    <a:pt x="5269" y="28877"/>
                  </a:cubicBezTo>
                  <a:cubicBezTo>
                    <a:pt x="5294" y="28877"/>
                    <a:pt x="5321" y="28871"/>
                    <a:pt x="5352" y="28857"/>
                  </a:cubicBezTo>
                  <a:cubicBezTo>
                    <a:pt x="5474" y="28752"/>
                    <a:pt x="5571" y="28679"/>
                    <a:pt x="5466" y="28630"/>
                  </a:cubicBezTo>
                  <a:cubicBezTo>
                    <a:pt x="5466" y="28630"/>
                    <a:pt x="5425" y="28565"/>
                    <a:pt x="5441" y="28533"/>
                  </a:cubicBezTo>
                  <a:cubicBezTo>
                    <a:pt x="5457" y="28500"/>
                    <a:pt x="5530" y="28492"/>
                    <a:pt x="5530" y="28492"/>
                  </a:cubicBezTo>
                  <a:cubicBezTo>
                    <a:pt x="5534" y="28494"/>
                    <a:pt x="5538" y="28495"/>
                    <a:pt x="5543" y="28495"/>
                  </a:cubicBezTo>
                  <a:cubicBezTo>
                    <a:pt x="5590" y="28495"/>
                    <a:pt x="5651" y="28373"/>
                    <a:pt x="5725" y="28216"/>
                  </a:cubicBezTo>
                  <a:cubicBezTo>
                    <a:pt x="5830" y="28022"/>
                    <a:pt x="5863" y="27916"/>
                    <a:pt x="5936" y="27908"/>
                  </a:cubicBezTo>
                  <a:cubicBezTo>
                    <a:pt x="6009" y="27892"/>
                    <a:pt x="6025" y="27860"/>
                    <a:pt x="6025" y="27860"/>
                  </a:cubicBezTo>
                  <a:cubicBezTo>
                    <a:pt x="5968" y="27835"/>
                    <a:pt x="6057" y="27633"/>
                    <a:pt x="6163" y="27389"/>
                  </a:cubicBezTo>
                  <a:cubicBezTo>
                    <a:pt x="6268" y="27154"/>
                    <a:pt x="6357" y="26911"/>
                    <a:pt x="6301" y="26887"/>
                  </a:cubicBezTo>
                  <a:cubicBezTo>
                    <a:pt x="6317" y="26854"/>
                    <a:pt x="6325" y="26822"/>
                    <a:pt x="6325" y="26822"/>
                  </a:cubicBezTo>
                  <a:cubicBezTo>
                    <a:pt x="6331" y="26824"/>
                    <a:pt x="6337" y="26824"/>
                    <a:pt x="6342" y="26824"/>
                  </a:cubicBezTo>
                  <a:cubicBezTo>
                    <a:pt x="6387" y="26824"/>
                    <a:pt x="6409" y="26766"/>
                    <a:pt x="6438" y="26700"/>
                  </a:cubicBezTo>
                  <a:cubicBezTo>
                    <a:pt x="6422" y="26652"/>
                    <a:pt x="6422" y="26595"/>
                    <a:pt x="6438" y="26546"/>
                  </a:cubicBezTo>
                  <a:cubicBezTo>
                    <a:pt x="6447" y="26549"/>
                    <a:pt x="6454" y="26550"/>
                    <a:pt x="6461" y="26550"/>
                  </a:cubicBezTo>
                  <a:cubicBezTo>
                    <a:pt x="6493" y="26550"/>
                    <a:pt x="6507" y="26518"/>
                    <a:pt x="6528" y="26457"/>
                  </a:cubicBezTo>
                  <a:cubicBezTo>
                    <a:pt x="6560" y="26392"/>
                    <a:pt x="6568" y="26352"/>
                    <a:pt x="6511" y="26335"/>
                  </a:cubicBezTo>
                  <a:cubicBezTo>
                    <a:pt x="6536" y="26303"/>
                    <a:pt x="6617" y="26052"/>
                    <a:pt x="6706" y="25971"/>
                  </a:cubicBezTo>
                  <a:cubicBezTo>
                    <a:pt x="6779" y="25954"/>
                    <a:pt x="6730" y="25898"/>
                    <a:pt x="6690" y="25841"/>
                  </a:cubicBezTo>
                  <a:cubicBezTo>
                    <a:pt x="6633" y="25825"/>
                    <a:pt x="6584" y="25768"/>
                    <a:pt x="6601" y="25736"/>
                  </a:cubicBezTo>
                  <a:lnTo>
                    <a:pt x="6601" y="25736"/>
                  </a:lnTo>
                  <a:lnTo>
                    <a:pt x="6714" y="25776"/>
                  </a:lnTo>
                  <a:cubicBezTo>
                    <a:pt x="6733" y="25799"/>
                    <a:pt x="6743" y="25811"/>
                    <a:pt x="6751" y="25811"/>
                  </a:cubicBezTo>
                  <a:cubicBezTo>
                    <a:pt x="6760" y="25811"/>
                    <a:pt x="6766" y="25795"/>
                    <a:pt x="6779" y="25760"/>
                  </a:cubicBezTo>
                  <a:lnTo>
                    <a:pt x="6803" y="25687"/>
                  </a:lnTo>
                  <a:cubicBezTo>
                    <a:pt x="6747" y="25671"/>
                    <a:pt x="6811" y="25492"/>
                    <a:pt x="6893" y="25249"/>
                  </a:cubicBezTo>
                  <a:cubicBezTo>
                    <a:pt x="6990" y="24925"/>
                    <a:pt x="7022" y="24819"/>
                    <a:pt x="6965" y="24803"/>
                  </a:cubicBezTo>
                  <a:cubicBezTo>
                    <a:pt x="6901" y="24787"/>
                    <a:pt x="6917" y="24754"/>
                    <a:pt x="7006" y="24657"/>
                  </a:cubicBezTo>
                  <a:cubicBezTo>
                    <a:pt x="7241" y="24495"/>
                    <a:pt x="7241" y="24495"/>
                    <a:pt x="7192" y="24446"/>
                  </a:cubicBezTo>
                  <a:lnTo>
                    <a:pt x="7192" y="24446"/>
                  </a:lnTo>
                  <a:cubicBezTo>
                    <a:pt x="7189" y="24460"/>
                    <a:pt x="7177" y="24465"/>
                    <a:pt x="7160" y="24465"/>
                  </a:cubicBezTo>
                  <a:cubicBezTo>
                    <a:pt x="7136" y="24465"/>
                    <a:pt x="7104" y="24456"/>
                    <a:pt x="7071" y="24446"/>
                  </a:cubicBezTo>
                  <a:cubicBezTo>
                    <a:pt x="6957" y="24414"/>
                    <a:pt x="6965" y="24382"/>
                    <a:pt x="7087" y="24373"/>
                  </a:cubicBezTo>
                  <a:cubicBezTo>
                    <a:pt x="7091" y="24374"/>
                    <a:pt x="7094" y="24375"/>
                    <a:pt x="7097" y="24375"/>
                  </a:cubicBezTo>
                  <a:cubicBezTo>
                    <a:pt x="7213" y="24375"/>
                    <a:pt x="7287" y="23853"/>
                    <a:pt x="7184" y="23790"/>
                  </a:cubicBezTo>
                  <a:lnTo>
                    <a:pt x="7184" y="23790"/>
                  </a:lnTo>
                  <a:lnTo>
                    <a:pt x="7241" y="23806"/>
                  </a:lnTo>
                  <a:cubicBezTo>
                    <a:pt x="7249" y="23808"/>
                    <a:pt x="7256" y="23809"/>
                    <a:pt x="7262" y="23809"/>
                  </a:cubicBezTo>
                  <a:cubicBezTo>
                    <a:pt x="7301" y="23809"/>
                    <a:pt x="7311" y="23762"/>
                    <a:pt x="7347" y="23636"/>
                  </a:cubicBezTo>
                  <a:lnTo>
                    <a:pt x="7371" y="23530"/>
                  </a:lnTo>
                  <a:cubicBezTo>
                    <a:pt x="7260" y="23506"/>
                    <a:pt x="7367" y="23311"/>
                    <a:pt x="7424" y="23311"/>
                  </a:cubicBezTo>
                  <a:cubicBezTo>
                    <a:pt x="7425" y="23311"/>
                    <a:pt x="7427" y="23311"/>
                    <a:pt x="7428" y="23311"/>
                  </a:cubicBezTo>
                  <a:cubicBezTo>
                    <a:pt x="7492" y="23287"/>
                    <a:pt x="7492" y="23287"/>
                    <a:pt x="7509" y="23214"/>
                  </a:cubicBezTo>
                  <a:cubicBezTo>
                    <a:pt x="7416" y="23090"/>
                    <a:pt x="7508" y="22929"/>
                    <a:pt x="7566" y="22929"/>
                  </a:cubicBezTo>
                  <a:cubicBezTo>
                    <a:pt x="7568" y="22929"/>
                    <a:pt x="7571" y="22930"/>
                    <a:pt x="7574" y="22930"/>
                  </a:cubicBezTo>
                  <a:cubicBezTo>
                    <a:pt x="7574" y="22930"/>
                    <a:pt x="7582" y="22890"/>
                    <a:pt x="7590" y="22857"/>
                  </a:cubicBezTo>
                  <a:cubicBezTo>
                    <a:pt x="7549" y="22809"/>
                    <a:pt x="7541" y="22752"/>
                    <a:pt x="7557" y="22695"/>
                  </a:cubicBezTo>
                  <a:cubicBezTo>
                    <a:pt x="7577" y="22609"/>
                    <a:pt x="7586" y="22567"/>
                    <a:pt x="7554" y="22567"/>
                  </a:cubicBezTo>
                  <a:cubicBezTo>
                    <a:pt x="7547" y="22567"/>
                    <a:pt x="7537" y="22569"/>
                    <a:pt x="7525" y="22574"/>
                  </a:cubicBezTo>
                  <a:cubicBezTo>
                    <a:pt x="7468" y="22565"/>
                    <a:pt x="7411" y="22549"/>
                    <a:pt x="7420" y="22517"/>
                  </a:cubicBezTo>
                  <a:lnTo>
                    <a:pt x="7420" y="22517"/>
                  </a:lnTo>
                  <a:lnTo>
                    <a:pt x="7476" y="22525"/>
                  </a:lnTo>
                  <a:cubicBezTo>
                    <a:pt x="7480" y="22526"/>
                    <a:pt x="7483" y="22526"/>
                    <a:pt x="7487" y="22526"/>
                  </a:cubicBezTo>
                  <a:cubicBezTo>
                    <a:pt x="7536" y="22526"/>
                    <a:pt x="7559" y="22418"/>
                    <a:pt x="7582" y="22282"/>
                  </a:cubicBezTo>
                  <a:cubicBezTo>
                    <a:pt x="7614" y="22103"/>
                    <a:pt x="7630" y="22030"/>
                    <a:pt x="7695" y="22006"/>
                  </a:cubicBezTo>
                  <a:lnTo>
                    <a:pt x="7647" y="21957"/>
                  </a:lnTo>
                  <a:cubicBezTo>
                    <a:pt x="7596" y="21914"/>
                    <a:pt x="7597" y="21883"/>
                    <a:pt x="7639" y="21883"/>
                  </a:cubicBezTo>
                  <a:cubicBezTo>
                    <a:pt x="7643" y="21883"/>
                    <a:pt x="7649" y="21884"/>
                    <a:pt x="7655" y="21884"/>
                  </a:cubicBezTo>
                  <a:cubicBezTo>
                    <a:pt x="7720" y="21860"/>
                    <a:pt x="7752" y="21706"/>
                    <a:pt x="7703" y="21625"/>
                  </a:cubicBezTo>
                  <a:cubicBezTo>
                    <a:pt x="7711" y="21592"/>
                    <a:pt x="7711" y="21552"/>
                    <a:pt x="7711" y="21552"/>
                  </a:cubicBezTo>
                  <a:cubicBezTo>
                    <a:pt x="7841" y="21536"/>
                    <a:pt x="7857" y="21422"/>
                    <a:pt x="7744" y="21374"/>
                  </a:cubicBezTo>
                  <a:lnTo>
                    <a:pt x="7744" y="21374"/>
                  </a:lnTo>
                  <a:cubicBezTo>
                    <a:pt x="7749" y="21374"/>
                    <a:pt x="7753" y="21375"/>
                    <a:pt x="7758" y="21375"/>
                  </a:cubicBezTo>
                  <a:cubicBezTo>
                    <a:pt x="7802" y="21375"/>
                    <a:pt x="7809" y="21338"/>
                    <a:pt x="7817" y="21309"/>
                  </a:cubicBezTo>
                  <a:cubicBezTo>
                    <a:pt x="7769" y="21230"/>
                    <a:pt x="7784" y="21081"/>
                    <a:pt x="7844" y="21081"/>
                  </a:cubicBezTo>
                  <a:cubicBezTo>
                    <a:pt x="7846" y="21081"/>
                    <a:pt x="7848" y="21081"/>
                    <a:pt x="7849" y="21082"/>
                  </a:cubicBezTo>
                  <a:lnTo>
                    <a:pt x="7849" y="21049"/>
                  </a:lnTo>
                  <a:cubicBezTo>
                    <a:pt x="7809" y="21025"/>
                    <a:pt x="7792" y="20976"/>
                    <a:pt x="7809" y="20928"/>
                  </a:cubicBezTo>
                  <a:cubicBezTo>
                    <a:pt x="7817" y="20887"/>
                    <a:pt x="7801" y="20838"/>
                    <a:pt x="7760" y="20814"/>
                  </a:cubicBezTo>
                  <a:cubicBezTo>
                    <a:pt x="7711" y="20765"/>
                    <a:pt x="7711" y="20733"/>
                    <a:pt x="7711" y="20733"/>
                  </a:cubicBezTo>
                  <a:cubicBezTo>
                    <a:pt x="7714" y="20722"/>
                    <a:pt x="7719" y="20718"/>
                    <a:pt x="7727" y="20718"/>
                  </a:cubicBezTo>
                  <a:cubicBezTo>
                    <a:pt x="7749" y="20718"/>
                    <a:pt x="7789" y="20752"/>
                    <a:pt x="7825" y="20782"/>
                  </a:cubicBezTo>
                  <a:cubicBezTo>
                    <a:pt x="7836" y="20801"/>
                    <a:pt x="7846" y="20809"/>
                    <a:pt x="7853" y="20809"/>
                  </a:cubicBezTo>
                  <a:cubicBezTo>
                    <a:pt x="7874" y="20809"/>
                    <a:pt x="7865" y="20721"/>
                    <a:pt x="7784" y="20628"/>
                  </a:cubicBezTo>
                  <a:cubicBezTo>
                    <a:pt x="7732" y="20562"/>
                    <a:pt x="7708" y="20532"/>
                    <a:pt x="7713" y="20532"/>
                  </a:cubicBezTo>
                  <a:lnTo>
                    <a:pt x="7713" y="20532"/>
                  </a:lnTo>
                  <a:cubicBezTo>
                    <a:pt x="7718" y="20532"/>
                    <a:pt x="7744" y="20554"/>
                    <a:pt x="7792" y="20595"/>
                  </a:cubicBezTo>
                  <a:cubicBezTo>
                    <a:pt x="7825" y="20619"/>
                    <a:pt x="7858" y="20642"/>
                    <a:pt x="7869" y="20642"/>
                  </a:cubicBezTo>
                  <a:cubicBezTo>
                    <a:pt x="7877" y="20642"/>
                    <a:pt x="7873" y="20629"/>
                    <a:pt x="7849" y="20595"/>
                  </a:cubicBezTo>
                  <a:cubicBezTo>
                    <a:pt x="7849" y="20595"/>
                    <a:pt x="7865" y="20522"/>
                    <a:pt x="7801" y="20514"/>
                  </a:cubicBezTo>
                  <a:lnTo>
                    <a:pt x="7817" y="20409"/>
                  </a:lnTo>
                  <a:cubicBezTo>
                    <a:pt x="7857" y="20376"/>
                    <a:pt x="7890" y="20320"/>
                    <a:pt x="7890" y="20263"/>
                  </a:cubicBezTo>
                  <a:cubicBezTo>
                    <a:pt x="7833" y="20222"/>
                    <a:pt x="7833" y="20222"/>
                    <a:pt x="7898" y="20190"/>
                  </a:cubicBezTo>
                  <a:cubicBezTo>
                    <a:pt x="7903" y="20191"/>
                    <a:pt x="7908" y="20191"/>
                    <a:pt x="7912" y="20191"/>
                  </a:cubicBezTo>
                  <a:cubicBezTo>
                    <a:pt x="7955" y="20191"/>
                    <a:pt x="7952" y="20157"/>
                    <a:pt x="7841" y="20149"/>
                  </a:cubicBezTo>
                  <a:cubicBezTo>
                    <a:pt x="7784" y="20109"/>
                    <a:pt x="7792" y="20068"/>
                    <a:pt x="7857" y="20036"/>
                  </a:cubicBezTo>
                  <a:cubicBezTo>
                    <a:pt x="7876" y="20038"/>
                    <a:pt x="7892" y="20040"/>
                    <a:pt x="7905" y="20040"/>
                  </a:cubicBezTo>
                  <a:cubicBezTo>
                    <a:pt x="7972" y="20040"/>
                    <a:pt x="7968" y="20011"/>
                    <a:pt x="7914" y="20011"/>
                  </a:cubicBezTo>
                  <a:cubicBezTo>
                    <a:pt x="7857" y="19963"/>
                    <a:pt x="7865" y="19930"/>
                    <a:pt x="7865" y="19930"/>
                  </a:cubicBezTo>
                  <a:cubicBezTo>
                    <a:pt x="7922" y="19930"/>
                    <a:pt x="7971" y="19598"/>
                    <a:pt x="7979" y="19266"/>
                  </a:cubicBezTo>
                  <a:cubicBezTo>
                    <a:pt x="7987" y="19233"/>
                    <a:pt x="7930" y="19193"/>
                    <a:pt x="7865" y="19184"/>
                  </a:cubicBezTo>
                  <a:cubicBezTo>
                    <a:pt x="7752" y="19176"/>
                    <a:pt x="7809" y="19184"/>
                    <a:pt x="7874" y="19152"/>
                  </a:cubicBezTo>
                  <a:cubicBezTo>
                    <a:pt x="8021" y="19125"/>
                    <a:pt x="8052" y="19071"/>
                    <a:pt x="7954" y="19071"/>
                  </a:cubicBezTo>
                  <a:cubicBezTo>
                    <a:pt x="7933" y="19071"/>
                    <a:pt x="7906" y="19073"/>
                    <a:pt x="7874" y="19079"/>
                  </a:cubicBezTo>
                  <a:cubicBezTo>
                    <a:pt x="7827" y="19088"/>
                    <a:pt x="7799" y="19094"/>
                    <a:pt x="7788" y="19094"/>
                  </a:cubicBezTo>
                  <a:cubicBezTo>
                    <a:pt x="7769" y="19094"/>
                    <a:pt x="7798" y="19079"/>
                    <a:pt x="7874" y="19039"/>
                  </a:cubicBezTo>
                  <a:cubicBezTo>
                    <a:pt x="7938" y="19006"/>
                    <a:pt x="7938" y="19006"/>
                    <a:pt x="7882" y="18966"/>
                  </a:cubicBezTo>
                  <a:cubicBezTo>
                    <a:pt x="7825" y="18966"/>
                    <a:pt x="7825" y="18925"/>
                    <a:pt x="7882" y="18925"/>
                  </a:cubicBezTo>
                  <a:cubicBezTo>
                    <a:pt x="7947" y="18893"/>
                    <a:pt x="8011" y="18860"/>
                    <a:pt x="7947" y="18860"/>
                  </a:cubicBezTo>
                  <a:cubicBezTo>
                    <a:pt x="7947" y="18860"/>
                    <a:pt x="7955" y="18820"/>
                    <a:pt x="8011" y="18787"/>
                  </a:cubicBezTo>
                  <a:cubicBezTo>
                    <a:pt x="8076" y="18755"/>
                    <a:pt x="8019" y="18714"/>
                    <a:pt x="7963" y="18674"/>
                  </a:cubicBezTo>
                  <a:cubicBezTo>
                    <a:pt x="7878" y="18589"/>
                    <a:pt x="7857" y="18545"/>
                    <a:pt x="7902" y="18545"/>
                  </a:cubicBezTo>
                  <a:cubicBezTo>
                    <a:pt x="7917" y="18545"/>
                    <a:pt x="7940" y="18550"/>
                    <a:pt x="7971" y="18560"/>
                  </a:cubicBezTo>
                  <a:cubicBezTo>
                    <a:pt x="7982" y="18564"/>
                    <a:pt x="7991" y="18566"/>
                    <a:pt x="7999" y="18566"/>
                  </a:cubicBezTo>
                  <a:cubicBezTo>
                    <a:pt x="8074" y="18566"/>
                    <a:pt x="8024" y="18410"/>
                    <a:pt x="7914" y="18374"/>
                  </a:cubicBezTo>
                  <a:cubicBezTo>
                    <a:pt x="7792" y="18333"/>
                    <a:pt x="7792" y="18333"/>
                    <a:pt x="7857" y="18333"/>
                  </a:cubicBezTo>
                  <a:cubicBezTo>
                    <a:pt x="7914" y="18333"/>
                    <a:pt x="7914" y="18301"/>
                    <a:pt x="7914" y="18301"/>
                  </a:cubicBezTo>
                  <a:cubicBezTo>
                    <a:pt x="7914" y="18260"/>
                    <a:pt x="7914" y="18228"/>
                    <a:pt x="7979" y="18228"/>
                  </a:cubicBezTo>
                  <a:cubicBezTo>
                    <a:pt x="7979" y="18228"/>
                    <a:pt x="7979" y="18187"/>
                    <a:pt x="7922" y="18114"/>
                  </a:cubicBezTo>
                  <a:cubicBezTo>
                    <a:pt x="7801" y="18041"/>
                    <a:pt x="7865" y="17928"/>
                    <a:pt x="7987" y="17895"/>
                  </a:cubicBezTo>
                  <a:lnTo>
                    <a:pt x="7930" y="17822"/>
                  </a:lnTo>
                  <a:cubicBezTo>
                    <a:pt x="7809" y="17782"/>
                    <a:pt x="7752" y="17741"/>
                    <a:pt x="7865" y="17741"/>
                  </a:cubicBezTo>
                  <a:lnTo>
                    <a:pt x="7930" y="17741"/>
                  </a:lnTo>
                  <a:cubicBezTo>
                    <a:pt x="7809" y="17709"/>
                    <a:pt x="7874" y="17563"/>
                    <a:pt x="7995" y="17563"/>
                  </a:cubicBezTo>
                  <a:cubicBezTo>
                    <a:pt x="8052" y="17563"/>
                    <a:pt x="8052" y="17563"/>
                    <a:pt x="8052" y="17522"/>
                  </a:cubicBezTo>
                  <a:lnTo>
                    <a:pt x="7995" y="17522"/>
                  </a:lnTo>
                  <a:cubicBezTo>
                    <a:pt x="7930" y="17522"/>
                    <a:pt x="7874" y="17522"/>
                    <a:pt x="7874" y="17482"/>
                  </a:cubicBezTo>
                  <a:cubicBezTo>
                    <a:pt x="7874" y="17449"/>
                    <a:pt x="7874" y="17409"/>
                    <a:pt x="7930" y="17409"/>
                  </a:cubicBezTo>
                  <a:cubicBezTo>
                    <a:pt x="7995" y="17376"/>
                    <a:pt x="8052" y="17336"/>
                    <a:pt x="7987" y="17336"/>
                  </a:cubicBezTo>
                  <a:cubicBezTo>
                    <a:pt x="7987" y="17336"/>
                    <a:pt x="7987" y="17295"/>
                    <a:pt x="8052" y="17263"/>
                  </a:cubicBezTo>
                  <a:cubicBezTo>
                    <a:pt x="8052" y="17222"/>
                    <a:pt x="8052" y="17190"/>
                    <a:pt x="8044" y="17109"/>
                  </a:cubicBezTo>
                  <a:cubicBezTo>
                    <a:pt x="7987" y="17076"/>
                    <a:pt x="7987" y="17003"/>
                    <a:pt x="8044" y="17003"/>
                  </a:cubicBezTo>
                  <a:cubicBezTo>
                    <a:pt x="8044" y="16955"/>
                    <a:pt x="8019" y="16914"/>
                    <a:pt x="7987" y="16890"/>
                  </a:cubicBezTo>
                  <a:cubicBezTo>
                    <a:pt x="7987" y="16817"/>
                    <a:pt x="7979" y="16776"/>
                    <a:pt x="8044" y="16776"/>
                  </a:cubicBezTo>
                  <a:cubicBezTo>
                    <a:pt x="8101" y="16776"/>
                    <a:pt x="8101" y="16776"/>
                    <a:pt x="8044" y="16744"/>
                  </a:cubicBezTo>
                  <a:cubicBezTo>
                    <a:pt x="7979" y="16744"/>
                    <a:pt x="7979" y="16704"/>
                    <a:pt x="7979" y="16671"/>
                  </a:cubicBezTo>
                  <a:lnTo>
                    <a:pt x="7979" y="16598"/>
                  </a:lnTo>
                  <a:cubicBezTo>
                    <a:pt x="7922" y="16598"/>
                    <a:pt x="7922" y="16598"/>
                    <a:pt x="7922" y="16558"/>
                  </a:cubicBezTo>
                  <a:cubicBezTo>
                    <a:pt x="7914" y="16525"/>
                    <a:pt x="7971" y="16412"/>
                    <a:pt x="7971" y="16371"/>
                  </a:cubicBezTo>
                  <a:cubicBezTo>
                    <a:pt x="7966" y="16300"/>
                    <a:pt x="7964" y="16273"/>
                    <a:pt x="7949" y="16273"/>
                  </a:cubicBezTo>
                  <a:cubicBezTo>
                    <a:pt x="7940" y="16273"/>
                    <a:pt x="7927" y="16283"/>
                    <a:pt x="7906" y="16298"/>
                  </a:cubicBezTo>
                  <a:cubicBezTo>
                    <a:pt x="7906" y="16315"/>
                    <a:pt x="7896" y="16325"/>
                    <a:pt x="7888" y="16325"/>
                  </a:cubicBezTo>
                  <a:cubicBezTo>
                    <a:pt x="7878" y="16325"/>
                    <a:pt x="7873" y="16308"/>
                    <a:pt x="7906" y="16266"/>
                  </a:cubicBezTo>
                  <a:cubicBezTo>
                    <a:pt x="7930" y="16177"/>
                    <a:pt x="7947" y="16087"/>
                    <a:pt x="7947" y="15998"/>
                  </a:cubicBezTo>
                  <a:cubicBezTo>
                    <a:pt x="7940" y="15880"/>
                    <a:pt x="7939" y="15858"/>
                    <a:pt x="7908" y="15858"/>
                  </a:cubicBezTo>
                  <a:cubicBezTo>
                    <a:pt x="7901" y="15858"/>
                    <a:pt x="7892" y="15859"/>
                    <a:pt x="7882" y="15860"/>
                  </a:cubicBezTo>
                  <a:cubicBezTo>
                    <a:pt x="7846" y="15873"/>
                    <a:pt x="7820" y="15879"/>
                    <a:pt x="7806" y="15879"/>
                  </a:cubicBezTo>
                  <a:cubicBezTo>
                    <a:pt x="7776" y="15879"/>
                    <a:pt x="7799" y="15853"/>
                    <a:pt x="7882" y="15820"/>
                  </a:cubicBezTo>
                  <a:cubicBezTo>
                    <a:pt x="7986" y="15745"/>
                    <a:pt x="7994" y="15705"/>
                    <a:pt x="7945" y="15705"/>
                  </a:cubicBezTo>
                  <a:cubicBezTo>
                    <a:pt x="7941" y="15705"/>
                    <a:pt x="7936" y="15706"/>
                    <a:pt x="7930" y="15706"/>
                  </a:cubicBezTo>
                  <a:cubicBezTo>
                    <a:pt x="7874" y="15674"/>
                    <a:pt x="7874" y="15674"/>
                    <a:pt x="7874" y="15633"/>
                  </a:cubicBezTo>
                  <a:cubicBezTo>
                    <a:pt x="7930" y="15633"/>
                    <a:pt x="7930" y="15593"/>
                    <a:pt x="7865" y="15520"/>
                  </a:cubicBezTo>
                  <a:cubicBezTo>
                    <a:pt x="7857" y="15487"/>
                    <a:pt x="7857" y="15487"/>
                    <a:pt x="7914" y="15479"/>
                  </a:cubicBezTo>
                  <a:cubicBezTo>
                    <a:pt x="7914" y="15479"/>
                    <a:pt x="7914" y="15447"/>
                    <a:pt x="7914" y="15406"/>
                  </a:cubicBezTo>
                  <a:cubicBezTo>
                    <a:pt x="7784" y="15341"/>
                    <a:pt x="7825" y="15114"/>
                    <a:pt x="7882" y="15074"/>
                  </a:cubicBezTo>
                  <a:cubicBezTo>
                    <a:pt x="7882" y="15074"/>
                    <a:pt x="7874" y="15033"/>
                    <a:pt x="7817" y="15009"/>
                  </a:cubicBezTo>
                  <a:cubicBezTo>
                    <a:pt x="7695" y="14985"/>
                    <a:pt x="7687" y="14944"/>
                    <a:pt x="7809" y="14936"/>
                  </a:cubicBezTo>
                  <a:cubicBezTo>
                    <a:pt x="7922" y="14920"/>
                    <a:pt x="7922" y="14920"/>
                    <a:pt x="7801" y="14895"/>
                  </a:cubicBezTo>
                  <a:cubicBezTo>
                    <a:pt x="7746" y="14864"/>
                    <a:pt x="7722" y="14700"/>
                    <a:pt x="7833" y="14700"/>
                  </a:cubicBezTo>
                  <a:cubicBezTo>
                    <a:pt x="7838" y="14700"/>
                    <a:pt x="7844" y="14700"/>
                    <a:pt x="7849" y="14701"/>
                  </a:cubicBezTo>
                  <a:lnTo>
                    <a:pt x="7963" y="14693"/>
                  </a:lnTo>
                  <a:cubicBezTo>
                    <a:pt x="7898" y="14660"/>
                    <a:pt x="7898" y="14620"/>
                    <a:pt x="7898" y="14620"/>
                  </a:cubicBezTo>
                  <a:cubicBezTo>
                    <a:pt x="7892" y="14621"/>
                    <a:pt x="7887" y="14621"/>
                    <a:pt x="7883" y="14621"/>
                  </a:cubicBezTo>
                  <a:cubicBezTo>
                    <a:pt x="7840" y="14621"/>
                    <a:pt x="7832" y="14585"/>
                    <a:pt x="7825" y="14482"/>
                  </a:cubicBezTo>
                  <a:cubicBezTo>
                    <a:pt x="7809" y="14409"/>
                    <a:pt x="7736" y="14271"/>
                    <a:pt x="7720" y="14198"/>
                  </a:cubicBezTo>
                  <a:cubicBezTo>
                    <a:pt x="7711" y="14125"/>
                    <a:pt x="7695" y="14012"/>
                    <a:pt x="7752" y="13963"/>
                  </a:cubicBezTo>
                  <a:cubicBezTo>
                    <a:pt x="7744" y="13914"/>
                    <a:pt x="7720" y="13858"/>
                    <a:pt x="7671" y="13825"/>
                  </a:cubicBezTo>
                  <a:cubicBezTo>
                    <a:pt x="7606" y="13801"/>
                    <a:pt x="7598" y="13728"/>
                    <a:pt x="7663" y="13720"/>
                  </a:cubicBezTo>
                  <a:lnTo>
                    <a:pt x="7655" y="13679"/>
                  </a:lnTo>
                  <a:cubicBezTo>
                    <a:pt x="7622" y="13655"/>
                    <a:pt x="7598" y="13623"/>
                    <a:pt x="7582" y="13582"/>
                  </a:cubicBezTo>
                  <a:cubicBezTo>
                    <a:pt x="7638" y="13574"/>
                    <a:pt x="7687" y="13525"/>
                    <a:pt x="7622" y="13501"/>
                  </a:cubicBezTo>
                  <a:lnTo>
                    <a:pt x="7622" y="13501"/>
                  </a:lnTo>
                  <a:cubicBezTo>
                    <a:pt x="7617" y="13502"/>
                    <a:pt x="7613" y="13502"/>
                    <a:pt x="7609" y="13502"/>
                  </a:cubicBezTo>
                  <a:cubicBezTo>
                    <a:pt x="7564" y="13502"/>
                    <a:pt x="7557" y="13462"/>
                    <a:pt x="7549" y="13396"/>
                  </a:cubicBezTo>
                  <a:cubicBezTo>
                    <a:pt x="7574" y="13355"/>
                    <a:pt x="7525" y="13031"/>
                    <a:pt x="7476" y="12723"/>
                  </a:cubicBezTo>
                  <a:cubicBezTo>
                    <a:pt x="7412" y="12419"/>
                    <a:pt x="7332" y="12122"/>
                    <a:pt x="7307" y="12122"/>
                  </a:cubicBezTo>
                  <a:cubicBezTo>
                    <a:pt x="7307" y="12122"/>
                    <a:pt x="7306" y="12123"/>
                    <a:pt x="7306" y="12123"/>
                  </a:cubicBezTo>
                  <a:lnTo>
                    <a:pt x="7282" y="12017"/>
                  </a:lnTo>
                  <a:lnTo>
                    <a:pt x="7257" y="11904"/>
                  </a:lnTo>
                  <a:cubicBezTo>
                    <a:pt x="7371" y="11879"/>
                    <a:pt x="7282" y="11709"/>
                    <a:pt x="7192" y="11620"/>
                  </a:cubicBezTo>
                  <a:cubicBezTo>
                    <a:pt x="7144" y="11612"/>
                    <a:pt x="7111" y="11571"/>
                    <a:pt x="7103" y="11523"/>
                  </a:cubicBezTo>
                  <a:cubicBezTo>
                    <a:pt x="7225" y="11498"/>
                    <a:pt x="7192" y="11385"/>
                    <a:pt x="7120" y="11328"/>
                  </a:cubicBezTo>
                  <a:cubicBezTo>
                    <a:pt x="6990" y="11328"/>
                    <a:pt x="6982" y="11288"/>
                    <a:pt x="7095" y="11255"/>
                  </a:cubicBezTo>
                  <a:cubicBezTo>
                    <a:pt x="7217" y="11231"/>
                    <a:pt x="7192" y="11158"/>
                    <a:pt x="7006" y="11134"/>
                  </a:cubicBezTo>
                  <a:cubicBezTo>
                    <a:pt x="6941" y="11109"/>
                    <a:pt x="6941" y="11109"/>
                    <a:pt x="6990" y="11061"/>
                  </a:cubicBezTo>
                  <a:cubicBezTo>
                    <a:pt x="7079" y="11005"/>
                    <a:pt x="7081" y="10968"/>
                    <a:pt x="7045" y="10968"/>
                  </a:cubicBezTo>
                  <a:cubicBezTo>
                    <a:pt x="7038" y="10968"/>
                    <a:pt x="7031" y="10969"/>
                    <a:pt x="7022" y="10971"/>
                  </a:cubicBezTo>
                  <a:cubicBezTo>
                    <a:pt x="6901" y="10971"/>
                    <a:pt x="6893" y="10931"/>
                    <a:pt x="6998" y="10866"/>
                  </a:cubicBezTo>
                  <a:cubicBezTo>
                    <a:pt x="7095" y="10761"/>
                    <a:pt x="7095" y="10761"/>
                    <a:pt x="6974" y="10752"/>
                  </a:cubicBezTo>
                  <a:cubicBezTo>
                    <a:pt x="6970" y="10753"/>
                    <a:pt x="6967" y="10753"/>
                    <a:pt x="6964" y="10753"/>
                  </a:cubicBezTo>
                  <a:cubicBezTo>
                    <a:pt x="6850" y="10753"/>
                    <a:pt x="6806" y="10605"/>
                    <a:pt x="6909" y="10542"/>
                  </a:cubicBezTo>
                  <a:cubicBezTo>
                    <a:pt x="6894" y="10513"/>
                    <a:pt x="6930" y="10466"/>
                    <a:pt x="6901" y="10466"/>
                  </a:cubicBezTo>
                  <a:cubicBezTo>
                    <a:pt x="6897" y="10466"/>
                    <a:pt x="6891" y="10467"/>
                    <a:pt x="6884" y="10469"/>
                  </a:cubicBezTo>
                  <a:lnTo>
                    <a:pt x="6933" y="10420"/>
                  </a:lnTo>
                  <a:lnTo>
                    <a:pt x="6909" y="10347"/>
                  </a:lnTo>
                  <a:lnTo>
                    <a:pt x="6852" y="10363"/>
                  </a:lnTo>
                  <a:cubicBezTo>
                    <a:pt x="6836" y="10193"/>
                    <a:pt x="6803" y="10023"/>
                    <a:pt x="6763" y="9852"/>
                  </a:cubicBezTo>
                  <a:cubicBezTo>
                    <a:pt x="6658" y="9538"/>
                    <a:pt x="6622" y="9430"/>
                    <a:pt x="6586" y="9430"/>
                  </a:cubicBezTo>
                  <a:cubicBezTo>
                    <a:pt x="6578" y="9430"/>
                    <a:pt x="6569" y="9436"/>
                    <a:pt x="6560" y="9447"/>
                  </a:cubicBezTo>
                  <a:cubicBezTo>
                    <a:pt x="6532" y="9468"/>
                    <a:pt x="6509" y="9477"/>
                    <a:pt x="6495" y="9477"/>
                  </a:cubicBezTo>
                  <a:cubicBezTo>
                    <a:pt x="6460" y="9477"/>
                    <a:pt x="6469" y="9426"/>
                    <a:pt x="6544" y="9374"/>
                  </a:cubicBezTo>
                  <a:cubicBezTo>
                    <a:pt x="6528" y="9342"/>
                    <a:pt x="6560" y="9253"/>
                    <a:pt x="6536" y="9180"/>
                  </a:cubicBezTo>
                  <a:cubicBezTo>
                    <a:pt x="6511" y="9115"/>
                    <a:pt x="6487" y="9042"/>
                    <a:pt x="6544" y="9017"/>
                  </a:cubicBezTo>
                  <a:lnTo>
                    <a:pt x="6536" y="8985"/>
                  </a:lnTo>
                  <a:cubicBezTo>
                    <a:pt x="6398" y="8953"/>
                    <a:pt x="6325" y="8750"/>
                    <a:pt x="6333" y="8620"/>
                  </a:cubicBezTo>
                  <a:cubicBezTo>
                    <a:pt x="6317" y="8555"/>
                    <a:pt x="6276" y="8498"/>
                    <a:pt x="6211" y="8466"/>
                  </a:cubicBezTo>
                  <a:cubicBezTo>
                    <a:pt x="6130" y="8426"/>
                    <a:pt x="6130" y="8426"/>
                    <a:pt x="6171" y="8369"/>
                  </a:cubicBezTo>
                  <a:cubicBezTo>
                    <a:pt x="6222" y="8347"/>
                    <a:pt x="6207" y="8151"/>
                    <a:pt x="6119" y="8151"/>
                  </a:cubicBezTo>
                  <a:cubicBezTo>
                    <a:pt x="6110" y="8151"/>
                    <a:pt x="6100" y="8153"/>
                    <a:pt x="6090" y="8158"/>
                  </a:cubicBezTo>
                  <a:lnTo>
                    <a:pt x="6138" y="8101"/>
                  </a:lnTo>
                  <a:cubicBezTo>
                    <a:pt x="6167" y="8061"/>
                    <a:pt x="6140" y="8042"/>
                    <a:pt x="6101" y="8042"/>
                  </a:cubicBezTo>
                  <a:cubicBezTo>
                    <a:pt x="6085" y="8042"/>
                    <a:pt x="6066" y="8045"/>
                    <a:pt x="6049" y="8053"/>
                  </a:cubicBezTo>
                  <a:cubicBezTo>
                    <a:pt x="6017" y="8067"/>
                    <a:pt x="5993" y="8075"/>
                    <a:pt x="5980" y="8075"/>
                  </a:cubicBezTo>
                  <a:cubicBezTo>
                    <a:pt x="5950" y="8075"/>
                    <a:pt x="5975" y="8037"/>
                    <a:pt x="6082" y="7963"/>
                  </a:cubicBezTo>
                  <a:cubicBezTo>
                    <a:pt x="6169" y="7926"/>
                    <a:pt x="6180" y="7898"/>
                    <a:pt x="6154" y="7898"/>
                  </a:cubicBezTo>
                  <a:cubicBezTo>
                    <a:pt x="6147" y="7898"/>
                    <a:pt x="6136" y="7901"/>
                    <a:pt x="6122" y="7907"/>
                  </a:cubicBezTo>
                  <a:cubicBezTo>
                    <a:pt x="6057" y="7890"/>
                    <a:pt x="5984" y="7882"/>
                    <a:pt x="6025" y="7826"/>
                  </a:cubicBezTo>
                  <a:cubicBezTo>
                    <a:pt x="6014" y="7804"/>
                    <a:pt x="6003" y="7779"/>
                    <a:pt x="5966" y="7779"/>
                  </a:cubicBezTo>
                  <a:cubicBezTo>
                    <a:pt x="5948" y="7779"/>
                    <a:pt x="5922" y="7785"/>
                    <a:pt x="5887" y="7801"/>
                  </a:cubicBezTo>
                  <a:cubicBezTo>
                    <a:pt x="5873" y="7807"/>
                    <a:pt x="5862" y="7810"/>
                    <a:pt x="5852" y="7810"/>
                  </a:cubicBezTo>
                  <a:cubicBezTo>
                    <a:pt x="5822" y="7810"/>
                    <a:pt x="5810" y="7785"/>
                    <a:pt x="5798" y="7761"/>
                  </a:cubicBezTo>
                  <a:cubicBezTo>
                    <a:pt x="5824" y="7745"/>
                    <a:pt x="5854" y="7736"/>
                    <a:pt x="5882" y="7736"/>
                  </a:cubicBezTo>
                  <a:cubicBezTo>
                    <a:pt x="5898" y="7736"/>
                    <a:pt x="5913" y="7739"/>
                    <a:pt x="5928" y="7744"/>
                  </a:cubicBezTo>
                  <a:lnTo>
                    <a:pt x="5895" y="7680"/>
                  </a:lnTo>
                  <a:cubicBezTo>
                    <a:pt x="5887" y="7615"/>
                    <a:pt x="5911" y="7558"/>
                    <a:pt x="5960" y="7526"/>
                  </a:cubicBezTo>
                  <a:cubicBezTo>
                    <a:pt x="5983" y="7493"/>
                    <a:pt x="5988" y="7469"/>
                    <a:pt x="5971" y="7469"/>
                  </a:cubicBezTo>
                  <a:cubicBezTo>
                    <a:pt x="5958" y="7469"/>
                    <a:pt x="5934" y="7483"/>
                    <a:pt x="5895" y="7517"/>
                  </a:cubicBezTo>
                  <a:cubicBezTo>
                    <a:pt x="5844" y="7539"/>
                    <a:pt x="5816" y="7551"/>
                    <a:pt x="5798" y="7551"/>
                  </a:cubicBezTo>
                  <a:cubicBezTo>
                    <a:pt x="5777" y="7551"/>
                    <a:pt x="5771" y="7533"/>
                    <a:pt x="5757" y="7493"/>
                  </a:cubicBezTo>
                  <a:cubicBezTo>
                    <a:pt x="5741" y="7461"/>
                    <a:pt x="5725" y="7428"/>
                    <a:pt x="5782" y="7404"/>
                  </a:cubicBezTo>
                  <a:cubicBezTo>
                    <a:pt x="5830" y="7380"/>
                    <a:pt x="5830" y="7380"/>
                    <a:pt x="5806" y="7315"/>
                  </a:cubicBezTo>
                  <a:cubicBezTo>
                    <a:pt x="5766" y="7229"/>
                    <a:pt x="5624" y="7197"/>
                    <a:pt x="5507" y="7197"/>
                  </a:cubicBezTo>
                  <a:cubicBezTo>
                    <a:pt x="5480" y="7197"/>
                    <a:pt x="5455" y="7198"/>
                    <a:pt x="5433" y="7201"/>
                  </a:cubicBezTo>
                  <a:cubicBezTo>
                    <a:pt x="5385" y="7222"/>
                    <a:pt x="5357" y="7234"/>
                    <a:pt x="5349" y="7234"/>
                  </a:cubicBezTo>
                  <a:cubicBezTo>
                    <a:pt x="5337" y="7234"/>
                    <a:pt x="5361" y="7212"/>
                    <a:pt x="5417" y="7161"/>
                  </a:cubicBezTo>
                  <a:cubicBezTo>
                    <a:pt x="5466" y="7136"/>
                    <a:pt x="5457" y="7104"/>
                    <a:pt x="5441" y="7072"/>
                  </a:cubicBezTo>
                  <a:lnTo>
                    <a:pt x="5441" y="7072"/>
                  </a:lnTo>
                  <a:cubicBezTo>
                    <a:pt x="5431" y="7076"/>
                    <a:pt x="5423" y="7078"/>
                    <a:pt x="5419" y="7078"/>
                  </a:cubicBezTo>
                  <a:cubicBezTo>
                    <a:pt x="5405" y="7078"/>
                    <a:pt x="5415" y="7061"/>
                    <a:pt x="5427" y="7061"/>
                  </a:cubicBezTo>
                  <a:cubicBezTo>
                    <a:pt x="5432" y="7061"/>
                    <a:pt x="5437" y="7064"/>
                    <a:pt x="5441" y="7072"/>
                  </a:cubicBezTo>
                  <a:cubicBezTo>
                    <a:pt x="5453" y="7066"/>
                    <a:pt x="5463" y="7063"/>
                    <a:pt x="5472" y="7063"/>
                  </a:cubicBezTo>
                  <a:cubicBezTo>
                    <a:pt x="5498" y="7063"/>
                    <a:pt x="5510" y="7088"/>
                    <a:pt x="5522" y="7112"/>
                  </a:cubicBezTo>
                  <a:lnTo>
                    <a:pt x="5579" y="7088"/>
                  </a:lnTo>
                  <a:cubicBezTo>
                    <a:pt x="5653" y="7020"/>
                    <a:pt x="5654" y="6986"/>
                    <a:pt x="5582" y="6986"/>
                  </a:cubicBezTo>
                  <a:cubicBezTo>
                    <a:pt x="5568" y="6986"/>
                    <a:pt x="5551" y="6988"/>
                    <a:pt x="5530" y="6990"/>
                  </a:cubicBezTo>
                  <a:cubicBezTo>
                    <a:pt x="5457" y="6982"/>
                    <a:pt x="5457" y="6982"/>
                    <a:pt x="5498" y="6917"/>
                  </a:cubicBezTo>
                  <a:cubicBezTo>
                    <a:pt x="5532" y="6870"/>
                    <a:pt x="5566" y="6823"/>
                    <a:pt x="5543" y="6823"/>
                  </a:cubicBezTo>
                  <a:cubicBezTo>
                    <a:pt x="5538" y="6823"/>
                    <a:pt x="5532" y="6824"/>
                    <a:pt x="5522" y="6828"/>
                  </a:cubicBezTo>
                  <a:cubicBezTo>
                    <a:pt x="5506" y="6788"/>
                    <a:pt x="5506" y="6739"/>
                    <a:pt x="5530" y="6699"/>
                  </a:cubicBezTo>
                  <a:cubicBezTo>
                    <a:pt x="5505" y="6648"/>
                    <a:pt x="5490" y="6618"/>
                    <a:pt x="5458" y="6618"/>
                  </a:cubicBezTo>
                  <a:cubicBezTo>
                    <a:pt x="5449" y="6618"/>
                    <a:pt x="5438" y="6620"/>
                    <a:pt x="5425" y="6626"/>
                  </a:cubicBezTo>
                  <a:cubicBezTo>
                    <a:pt x="5410" y="6634"/>
                    <a:pt x="5398" y="6638"/>
                    <a:pt x="5388" y="6638"/>
                  </a:cubicBezTo>
                  <a:cubicBezTo>
                    <a:pt x="5360" y="6638"/>
                    <a:pt x="5350" y="6609"/>
                    <a:pt x="5344" y="6585"/>
                  </a:cubicBezTo>
                  <a:cubicBezTo>
                    <a:pt x="5332" y="6561"/>
                    <a:pt x="5319" y="6536"/>
                    <a:pt x="5290" y="6536"/>
                  </a:cubicBezTo>
                  <a:cubicBezTo>
                    <a:pt x="5280" y="6536"/>
                    <a:pt x="5269" y="6539"/>
                    <a:pt x="5255" y="6545"/>
                  </a:cubicBezTo>
                  <a:cubicBezTo>
                    <a:pt x="5236" y="6555"/>
                    <a:pt x="5215" y="6561"/>
                    <a:pt x="5195" y="6561"/>
                  </a:cubicBezTo>
                  <a:cubicBezTo>
                    <a:pt x="5155" y="6561"/>
                    <a:pt x="5117" y="6539"/>
                    <a:pt x="5101" y="6496"/>
                  </a:cubicBezTo>
                  <a:cubicBezTo>
                    <a:pt x="5012" y="6463"/>
                    <a:pt x="5012" y="6463"/>
                    <a:pt x="5109" y="6374"/>
                  </a:cubicBezTo>
                  <a:cubicBezTo>
                    <a:pt x="5157" y="6350"/>
                    <a:pt x="5141" y="6309"/>
                    <a:pt x="5125" y="6277"/>
                  </a:cubicBezTo>
                  <a:cubicBezTo>
                    <a:pt x="5125" y="6277"/>
                    <a:pt x="5109" y="6245"/>
                    <a:pt x="5149" y="6188"/>
                  </a:cubicBezTo>
                  <a:cubicBezTo>
                    <a:pt x="5167" y="6159"/>
                    <a:pt x="5166" y="6150"/>
                    <a:pt x="5155" y="6150"/>
                  </a:cubicBezTo>
                  <a:cubicBezTo>
                    <a:pt x="5140" y="6150"/>
                    <a:pt x="5108" y="6166"/>
                    <a:pt x="5076" y="6180"/>
                  </a:cubicBezTo>
                  <a:lnTo>
                    <a:pt x="4971" y="6236"/>
                  </a:lnTo>
                  <a:cubicBezTo>
                    <a:pt x="4955" y="6204"/>
                    <a:pt x="5044" y="6115"/>
                    <a:pt x="5101" y="6090"/>
                  </a:cubicBezTo>
                  <a:cubicBezTo>
                    <a:pt x="5150" y="6041"/>
                    <a:pt x="5172" y="6019"/>
                    <a:pt x="5163" y="6019"/>
                  </a:cubicBezTo>
                  <a:cubicBezTo>
                    <a:pt x="5155" y="6019"/>
                    <a:pt x="5127" y="6033"/>
                    <a:pt x="5076" y="6058"/>
                  </a:cubicBezTo>
                  <a:cubicBezTo>
                    <a:pt x="5062" y="6065"/>
                    <a:pt x="5044" y="6070"/>
                    <a:pt x="5028" y="6070"/>
                  </a:cubicBezTo>
                  <a:cubicBezTo>
                    <a:pt x="4992" y="6070"/>
                    <a:pt x="4962" y="6047"/>
                    <a:pt x="4979" y="5985"/>
                  </a:cubicBezTo>
                  <a:cubicBezTo>
                    <a:pt x="4939" y="5920"/>
                    <a:pt x="4906" y="5855"/>
                    <a:pt x="4963" y="5823"/>
                  </a:cubicBezTo>
                  <a:cubicBezTo>
                    <a:pt x="4995" y="5766"/>
                    <a:pt x="4922" y="5758"/>
                    <a:pt x="4922" y="5758"/>
                  </a:cubicBezTo>
                  <a:cubicBezTo>
                    <a:pt x="4857" y="5750"/>
                    <a:pt x="4841" y="5718"/>
                    <a:pt x="4841" y="5596"/>
                  </a:cubicBezTo>
                  <a:cubicBezTo>
                    <a:pt x="4852" y="5451"/>
                    <a:pt x="4856" y="5398"/>
                    <a:pt x="4826" y="5398"/>
                  </a:cubicBezTo>
                  <a:cubicBezTo>
                    <a:pt x="4811" y="5398"/>
                    <a:pt x="4788" y="5412"/>
                    <a:pt x="4752" y="5434"/>
                  </a:cubicBezTo>
                  <a:cubicBezTo>
                    <a:pt x="4728" y="5446"/>
                    <a:pt x="4701" y="5460"/>
                    <a:pt x="4692" y="5460"/>
                  </a:cubicBezTo>
                  <a:cubicBezTo>
                    <a:pt x="4683" y="5460"/>
                    <a:pt x="4691" y="5446"/>
                    <a:pt x="4736" y="5401"/>
                  </a:cubicBezTo>
                  <a:cubicBezTo>
                    <a:pt x="4768" y="5336"/>
                    <a:pt x="4703" y="5328"/>
                    <a:pt x="4614" y="5296"/>
                  </a:cubicBezTo>
                  <a:cubicBezTo>
                    <a:pt x="4533" y="5304"/>
                    <a:pt x="4452" y="5336"/>
                    <a:pt x="4387" y="5385"/>
                  </a:cubicBezTo>
                  <a:cubicBezTo>
                    <a:pt x="4342" y="5410"/>
                    <a:pt x="4316" y="5424"/>
                    <a:pt x="4302" y="5424"/>
                  </a:cubicBezTo>
                  <a:cubicBezTo>
                    <a:pt x="4285" y="5424"/>
                    <a:pt x="4289" y="5400"/>
                    <a:pt x="4298" y="5345"/>
                  </a:cubicBezTo>
                  <a:cubicBezTo>
                    <a:pt x="4282" y="5312"/>
                    <a:pt x="4314" y="5255"/>
                    <a:pt x="4363" y="5223"/>
                  </a:cubicBezTo>
                  <a:cubicBezTo>
                    <a:pt x="4378" y="5216"/>
                    <a:pt x="4391" y="5214"/>
                    <a:pt x="4401" y="5214"/>
                  </a:cubicBezTo>
                  <a:cubicBezTo>
                    <a:pt x="4427" y="5214"/>
                    <a:pt x="4436" y="5231"/>
                    <a:pt x="4436" y="5231"/>
                  </a:cubicBezTo>
                  <a:lnTo>
                    <a:pt x="4452" y="5255"/>
                  </a:lnTo>
                  <a:cubicBezTo>
                    <a:pt x="4509" y="5231"/>
                    <a:pt x="4557" y="5199"/>
                    <a:pt x="4525" y="5134"/>
                  </a:cubicBezTo>
                  <a:cubicBezTo>
                    <a:pt x="4550" y="5090"/>
                    <a:pt x="4541" y="5061"/>
                    <a:pt x="4514" y="5061"/>
                  </a:cubicBezTo>
                  <a:cubicBezTo>
                    <a:pt x="4506" y="5061"/>
                    <a:pt x="4496" y="5063"/>
                    <a:pt x="4485" y="5069"/>
                  </a:cubicBezTo>
                  <a:cubicBezTo>
                    <a:pt x="4517" y="5012"/>
                    <a:pt x="4485" y="4947"/>
                    <a:pt x="4444" y="4882"/>
                  </a:cubicBezTo>
                  <a:cubicBezTo>
                    <a:pt x="4412" y="4818"/>
                    <a:pt x="4355" y="4720"/>
                    <a:pt x="4387" y="4655"/>
                  </a:cubicBezTo>
                  <a:cubicBezTo>
                    <a:pt x="4358" y="4608"/>
                    <a:pt x="4341" y="4578"/>
                    <a:pt x="4315" y="4578"/>
                  </a:cubicBezTo>
                  <a:cubicBezTo>
                    <a:pt x="4306" y="4578"/>
                    <a:pt x="4295" y="4582"/>
                    <a:pt x="4282" y="4591"/>
                  </a:cubicBezTo>
                  <a:cubicBezTo>
                    <a:pt x="4237" y="4618"/>
                    <a:pt x="4209" y="4628"/>
                    <a:pt x="4194" y="4628"/>
                  </a:cubicBezTo>
                  <a:cubicBezTo>
                    <a:pt x="4174" y="4628"/>
                    <a:pt x="4181" y="4609"/>
                    <a:pt x="4209" y="4591"/>
                  </a:cubicBezTo>
                  <a:cubicBezTo>
                    <a:pt x="4295" y="4497"/>
                    <a:pt x="4102" y="4086"/>
                    <a:pt x="3979" y="4086"/>
                  </a:cubicBezTo>
                  <a:cubicBezTo>
                    <a:pt x="3974" y="4086"/>
                    <a:pt x="3970" y="4087"/>
                    <a:pt x="3966" y="4088"/>
                  </a:cubicBezTo>
                  <a:lnTo>
                    <a:pt x="3933" y="4023"/>
                  </a:lnTo>
                  <a:cubicBezTo>
                    <a:pt x="3941" y="3926"/>
                    <a:pt x="3820" y="3739"/>
                    <a:pt x="3755" y="3739"/>
                  </a:cubicBezTo>
                  <a:lnTo>
                    <a:pt x="3690" y="3642"/>
                  </a:lnTo>
                  <a:cubicBezTo>
                    <a:pt x="3706" y="3553"/>
                    <a:pt x="3682" y="3520"/>
                    <a:pt x="3609" y="3520"/>
                  </a:cubicBezTo>
                  <a:cubicBezTo>
                    <a:pt x="3570" y="3520"/>
                    <a:pt x="3534" y="3535"/>
                    <a:pt x="3524" y="3540"/>
                  </a:cubicBezTo>
                  <a:lnTo>
                    <a:pt x="3524" y="3540"/>
                  </a:lnTo>
                  <a:cubicBezTo>
                    <a:pt x="3527" y="3538"/>
                    <a:pt x="3534" y="3534"/>
                    <a:pt x="3544" y="3528"/>
                  </a:cubicBezTo>
                  <a:cubicBezTo>
                    <a:pt x="3593" y="3488"/>
                    <a:pt x="3552" y="3431"/>
                    <a:pt x="3463" y="3310"/>
                  </a:cubicBezTo>
                  <a:cubicBezTo>
                    <a:pt x="3416" y="3239"/>
                    <a:pt x="3396" y="3210"/>
                    <a:pt x="3382" y="3210"/>
                  </a:cubicBezTo>
                  <a:cubicBezTo>
                    <a:pt x="3371" y="3210"/>
                    <a:pt x="3363" y="3225"/>
                    <a:pt x="3349" y="3253"/>
                  </a:cubicBezTo>
                  <a:cubicBezTo>
                    <a:pt x="3220" y="3164"/>
                    <a:pt x="3268" y="3123"/>
                    <a:pt x="3317" y="3091"/>
                  </a:cubicBezTo>
                  <a:cubicBezTo>
                    <a:pt x="3398" y="3069"/>
                    <a:pt x="3407" y="3033"/>
                    <a:pt x="3354" y="3033"/>
                  </a:cubicBezTo>
                  <a:cubicBezTo>
                    <a:pt x="3327" y="3033"/>
                    <a:pt x="3285" y="3042"/>
                    <a:pt x="3228" y="3066"/>
                  </a:cubicBezTo>
                  <a:cubicBezTo>
                    <a:pt x="3200" y="3075"/>
                    <a:pt x="3177" y="3079"/>
                    <a:pt x="3158" y="3079"/>
                  </a:cubicBezTo>
                  <a:cubicBezTo>
                    <a:pt x="3092" y="3079"/>
                    <a:pt x="3077" y="3035"/>
                    <a:pt x="3114" y="3010"/>
                  </a:cubicBezTo>
                  <a:cubicBezTo>
                    <a:pt x="3131" y="2999"/>
                    <a:pt x="3144" y="2994"/>
                    <a:pt x="3155" y="2994"/>
                  </a:cubicBezTo>
                  <a:cubicBezTo>
                    <a:pt x="3178" y="2994"/>
                    <a:pt x="3193" y="3012"/>
                    <a:pt x="3203" y="3034"/>
                  </a:cubicBezTo>
                  <a:lnTo>
                    <a:pt x="3309" y="2969"/>
                  </a:lnTo>
                  <a:cubicBezTo>
                    <a:pt x="3285" y="2937"/>
                    <a:pt x="3285" y="2937"/>
                    <a:pt x="3212" y="2937"/>
                  </a:cubicBezTo>
                  <a:cubicBezTo>
                    <a:pt x="3212" y="2937"/>
                    <a:pt x="3195" y="2912"/>
                    <a:pt x="3122" y="2912"/>
                  </a:cubicBezTo>
                  <a:cubicBezTo>
                    <a:pt x="3058" y="2912"/>
                    <a:pt x="3001" y="2953"/>
                    <a:pt x="2976" y="3018"/>
                  </a:cubicBezTo>
                  <a:cubicBezTo>
                    <a:pt x="2966" y="3045"/>
                    <a:pt x="2956" y="3055"/>
                    <a:pt x="2946" y="3055"/>
                  </a:cubicBezTo>
                  <a:cubicBezTo>
                    <a:pt x="2933" y="3055"/>
                    <a:pt x="2921" y="3036"/>
                    <a:pt x="2912" y="3018"/>
                  </a:cubicBezTo>
                  <a:cubicBezTo>
                    <a:pt x="2920" y="2928"/>
                    <a:pt x="2960" y="2888"/>
                    <a:pt x="3033" y="2888"/>
                  </a:cubicBezTo>
                  <a:cubicBezTo>
                    <a:pt x="3039" y="2894"/>
                    <a:pt x="3047" y="2896"/>
                    <a:pt x="3055" y="2896"/>
                  </a:cubicBezTo>
                  <a:cubicBezTo>
                    <a:pt x="3081" y="2896"/>
                    <a:pt x="3118" y="2872"/>
                    <a:pt x="3155" y="2847"/>
                  </a:cubicBezTo>
                  <a:cubicBezTo>
                    <a:pt x="3193" y="2815"/>
                    <a:pt x="3068" y="2763"/>
                    <a:pt x="2958" y="2763"/>
                  </a:cubicBezTo>
                  <a:cubicBezTo>
                    <a:pt x="2930" y="2763"/>
                    <a:pt x="2903" y="2766"/>
                    <a:pt x="2879" y="2774"/>
                  </a:cubicBezTo>
                  <a:lnTo>
                    <a:pt x="2928" y="2734"/>
                  </a:lnTo>
                  <a:cubicBezTo>
                    <a:pt x="2976" y="2701"/>
                    <a:pt x="2928" y="2645"/>
                    <a:pt x="2887" y="2580"/>
                  </a:cubicBezTo>
                  <a:cubicBezTo>
                    <a:pt x="2854" y="2541"/>
                    <a:pt x="2836" y="2513"/>
                    <a:pt x="2812" y="2513"/>
                  </a:cubicBezTo>
                  <a:cubicBezTo>
                    <a:pt x="2801" y="2513"/>
                    <a:pt x="2789" y="2519"/>
                    <a:pt x="2774" y="2531"/>
                  </a:cubicBezTo>
                  <a:cubicBezTo>
                    <a:pt x="2738" y="2555"/>
                    <a:pt x="2702" y="2584"/>
                    <a:pt x="2676" y="2584"/>
                  </a:cubicBezTo>
                  <a:cubicBezTo>
                    <a:pt x="2666" y="2584"/>
                    <a:pt x="2658" y="2580"/>
                    <a:pt x="2652" y="2572"/>
                  </a:cubicBezTo>
                  <a:lnTo>
                    <a:pt x="2652" y="2572"/>
                  </a:lnTo>
                  <a:cubicBezTo>
                    <a:pt x="2676" y="2604"/>
                    <a:pt x="2628" y="2637"/>
                    <a:pt x="2579" y="2669"/>
                  </a:cubicBezTo>
                  <a:cubicBezTo>
                    <a:pt x="2579" y="2620"/>
                    <a:pt x="2595" y="2564"/>
                    <a:pt x="2612" y="2515"/>
                  </a:cubicBezTo>
                  <a:cubicBezTo>
                    <a:pt x="2668" y="2401"/>
                    <a:pt x="2652" y="2264"/>
                    <a:pt x="2579" y="2166"/>
                  </a:cubicBezTo>
                  <a:cubicBezTo>
                    <a:pt x="2531" y="2101"/>
                    <a:pt x="2466" y="2020"/>
                    <a:pt x="2490" y="1947"/>
                  </a:cubicBezTo>
                  <a:cubicBezTo>
                    <a:pt x="2456" y="1908"/>
                    <a:pt x="2434" y="1884"/>
                    <a:pt x="2408" y="1884"/>
                  </a:cubicBezTo>
                  <a:cubicBezTo>
                    <a:pt x="2396" y="1884"/>
                    <a:pt x="2383" y="1889"/>
                    <a:pt x="2368" y="1899"/>
                  </a:cubicBezTo>
                  <a:lnTo>
                    <a:pt x="2328" y="1842"/>
                  </a:lnTo>
                  <a:cubicBezTo>
                    <a:pt x="2347" y="1790"/>
                    <a:pt x="2320" y="1743"/>
                    <a:pt x="2283" y="1743"/>
                  </a:cubicBezTo>
                  <a:cubicBezTo>
                    <a:pt x="2274" y="1743"/>
                    <a:pt x="2265" y="1746"/>
                    <a:pt x="2255" y="1753"/>
                  </a:cubicBezTo>
                  <a:cubicBezTo>
                    <a:pt x="2248" y="1754"/>
                    <a:pt x="2243" y="1755"/>
                    <a:pt x="2238" y="1755"/>
                  </a:cubicBezTo>
                  <a:cubicBezTo>
                    <a:pt x="2193" y="1755"/>
                    <a:pt x="2205" y="1694"/>
                    <a:pt x="2190" y="1672"/>
                  </a:cubicBezTo>
                  <a:cubicBezTo>
                    <a:pt x="2210" y="1604"/>
                    <a:pt x="2220" y="1569"/>
                    <a:pt x="2212" y="1569"/>
                  </a:cubicBezTo>
                  <a:cubicBezTo>
                    <a:pt x="2203" y="1569"/>
                    <a:pt x="2175" y="1606"/>
                    <a:pt x="2117" y="1680"/>
                  </a:cubicBezTo>
                  <a:cubicBezTo>
                    <a:pt x="2076" y="1720"/>
                    <a:pt x="2068" y="1785"/>
                    <a:pt x="2093" y="1842"/>
                  </a:cubicBezTo>
                  <a:lnTo>
                    <a:pt x="2166" y="1923"/>
                  </a:lnTo>
                  <a:lnTo>
                    <a:pt x="2166" y="1923"/>
                  </a:lnTo>
                  <a:lnTo>
                    <a:pt x="2044" y="1874"/>
                  </a:lnTo>
                  <a:cubicBezTo>
                    <a:pt x="2021" y="1856"/>
                    <a:pt x="1991" y="1846"/>
                    <a:pt x="1959" y="1846"/>
                  </a:cubicBezTo>
                  <a:cubicBezTo>
                    <a:pt x="1933" y="1846"/>
                    <a:pt x="1907" y="1852"/>
                    <a:pt x="1882" y="1866"/>
                  </a:cubicBezTo>
                  <a:cubicBezTo>
                    <a:pt x="1882" y="1866"/>
                    <a:pt x="1861" y="1887"/>
                    <a:pt x="1841" y="1887"/>
                  </a:cubicBezTo>
                  <a:cubicBezTo>
                    <a:pt x="1832" y="1887"/>
                    <a:pt x="1824" y="1884"/>
                    <a:pt x="1817" y="1874"/>
                  </a:cubicBezTo>
                  <a:lnTo>
                    <a:pt x="1906" y="1802"/>
                  </a:lnTo>
                  <a:cubicBezTo>
                    <a:pt x="1971" y="1793"/>
                    <a:pt x="2028" y="1761"/>
                    <a:pt x="2068" y="1720"/>
                  </a:cubicBezTo>
                  <a:cubicBezTo>
                    <a:pt x="2125" y="1638"/>
                    <a:pt x="2123" y="1541"/>
                    <a:pt x="2077" y="1541"/>
                  </a:cubicBezTo>
                  <a:cubicBezTo>
                    <a:pt x="2064" y="1541"/>
                    <a:pt x="2047" y="1549"/>
                    <a:pt x="2028" y="1566"/>
                  </a:cubicBezTo>
                  <a:cubicBezTo>
                    <a:pt x="2004" y="1534"/>
                    <a:pt x="2004" y="1534"/>
                    <a:pt x="2028" y="1469"/>
                  </a:cubicBezTo>
                  <a:cubicBezTo>
                    <a:pt x="2054" y="1443"/>
                    <a:pt x="2053" y="1424"/>
                    <a:pt x="2020" y="1424"/>
                  </a:cubicBezTo>
                  <a:cubicBezTo>
                    <a:pt x="2001" y="1424"/>
                    <a:pt x="1972" y="1430"/>
                    <a:pt x="1931" y="1445"/>
                  </a:cubicBezTo>
                  <a:cubicBezTo>
                    <a:pt x="1893" y="1461"/>
                    <a:pt x="1866" y="1469"/>
                    <a:pt x="1848" y="1469"/>
                  </a:cubicBezTo>
                  <a:cubicBezTo>
                    <a:pt x="1812" y="1469"/>
                    <a:pt x="1817" y="1435"/>
                    <a:pt x="1866" y="1364"/>
                  </a:cubicBezTo>
                  <a:cubicBezTo>
                    <a:pt x="1901" y="1245"/>
                    <a:pt x="1833" y="1145"/>
                    <a:pt x="1788" y="1145"/>
                  </a:cubicBezTo>
                  <a:cubicBezTo>
                    <a:pt x="1781" y="1145"/>
                    <a:pt x="1774" y="1147"/>
                    <a:pt x="1768" y="1153"/>
                  </a:cubicBezTo>
                  <a:cubicBezTo>
                    <a:pt x="1741" y="1176"/>
                    <a:pt x="1715" y="1185"/>
                    <a:pt x="1693" y="1185"/>
                  </a:cubicBezTo>
                  <a:cubicBezTo>
                    <a:pt x="1637" y="1185"/>
                    <a:pt x="1605" y="1126"/>
                    <a:pt x="1622" y="1080"/>
                  </a:cubicBezTo>
                  <a:cubicBezTo>
                    <a:pt x="1643" y="1026"/>
                    <a:pt x="1629" y="995"/>
                    <a:pt x="1583" y="995"/>
                  </a:cubicBezTo>
                  <a:cubicBezTo>
                    <a:pt x="1573" y="995"/>
                    <a:pt x="1562" y="996"/>
                    <a:pt x="1549" y="999"/>
                  </a:cubicBezTo>
                  <a:cubicBezTo>
                    <a:pt x="1595" y="961"/>
                    <a:pt x="1612" y="901"/>
                    <a:pt x="1560" y="901"/>
                  </a:cubicBezTo>
                  <a:cubicBezTo>
                    <a:pt x="1557" y="901"/>
                    <a:pt x="1553" y="901"/>
                    <a:pt x="1549" y="902"/>
                  </a:cubicBezTo>
                  <a:cubicBezTo>
                    <a:pt x="1549" y="902"/>
                    <a:pt x="1545" y="897"/>
                    <a:pt x="1538" y="897"/>
                  </a:cubicBezTo>
                  <a:cubicBezTo>
                    <a:pt x="1529" y="897"/>
                    <a:pt x="1515" y="905"/>
                    <a:pt x="1501" y="942"/>
                  </a:cubicBezTo>
                  <a:lnTo>
                    <a:pt x="1363" y="966"/>
                  </a:lnTo>
                  <a:cubicBezTo>
                    <a:pt x="1387" y="991"/>
                    <a:pt x="1347" y="1031"/>
                    <a:pt x="1298" y="1072"/>
                  </a:cubicBezTo>
                  <a:cubicBezTo>
                    <a:pt x="1293" y="1076"/>
                    <a:pt x="1287" y="1078"/>
                    <a:pt x="1282" y="1078"/>
                  </a:cubicBezTo>
                  <a:cubicBezTo>
                    <a:pt x="1240" y="1078"/>
                    <a:pt x="1211" y="940"/>
                    <a:pt x="1290" y="788"/>
                  </a:cubicBezTo>
                  <a:lnTo>
                    <a:pt x="1331" y="650"/>
                  </a:lnTo>
                  <a:lnTo>
                    <a:pt x="1331" y="650"/>
                  </a:lnTo>
                  <a:lnTo>
                    <a:pt x="1241" y="731"/>
                  </a:lnTo>
                  <a:cubicBezTo>
                    <a:pt x="1217" y="699"/>
                    <a:pt x="1193" y="675"/>
                    <a:pt x="1233" y="634"/>
                  </a:cubicBezTo>
                  <a:cubicBezTo>
                    <a:pt x="1282" y="593"/>
                    <a:pt x="1282" y="593"/>
                    <a:pt x="1258" y="561"/>
                  </a:cubicBezTo>
                  <a:cubicBezTo>
                    <a:pt x="1258" y="561"/>
                    <a:pt x="1250" y="554"/>
                    <a:pt x="1236" y="554"/>
                  </a:cubicBezTo>
                  <a:cubicBezTo>
                    <a:pt x="1224" y="554"/>
                    <a:pt x="1207" y="559"/>
                    <a:pt x="1185" y="577"/>
                  </a:cubicBezTo>
                  <a:cubicBezTo>
                    <a:pt x="1138" y="620"/>
                    <a:pt x="1115" y="640"/>
                    <a:pt x="1108" y="640"/>
                  </a:cubicBezTo>
                  <a:cubicBezTo>
                    <a:pt x="1102" y="640"/>
                    <a:pt x="1108" y="624"/>
                    <a:pt x="1120" y="593"/>
                  </a:cubicBezTo>
                  <a:cubicBezTo>
                    <a:pt x="1157" y="519"/>
                    <a:pt x="1159" y="483"/>
                    <a:pt x="1125" y="483"/>
                  </a:cubicBezTo>
                  <a:cubicBezTo>
                    <a:pt x="1106" y="483"/>
                    <a:pt x="1078" y="493"/>
                    <a:pt x="1039" y="512"/>
                  </a:cubicBezTo>
                  <a:cubicBezTo>
                    <a:pt x="1002" y="550"/>
                    <a:pt x="981" y="570"/>
                    <a:pt x="976" y="570"/>
                  </a:cubicBezTo>
                  <a:cubicBezTo>
                    <a:pt x="970" y="570"/>
                    <a:pt x="984" y="541"/>
                    <a:pt x="1014" y="480"/>
                  </a:cubicBezTo>
                  <a:cubicBezTo>
                    <a:pt x="1063" y="439"/>
                    <a:pt x="1079" y="375"/>
                    <a:pt x="1055" y="350"/>
                  </a:cubicBezTo>
                  <a:lnTo>
                    <a:pt x="1055" y="350"/>
                  </a:lnTo>
                  <a:lnTo>
                    <a:pt x="1006" y="391"/>
                  </a:lnTo>
                  <a:cubicBezTo>
                    <a:pt x="972" y="425"/>
                    <a:pt x="948" y="439"/>
                    <a:pt x="933" y="439"/>
                  </a:cubicBezTo>
                  <a:cubicBezTo>
                    <a:pt x="912" y="439"/>
                    <a:pt x="908" y="412"/>
                    <a:pt x="917" y="375"/>
                  </a:cubicBezTo>
                  <a:cubicBezTo>
                    <a:pt x="958" y="334"/>
                    <a:pt x="933" y="310"/>
                    <a:pt x="836" y="293"/>
                  </a:cubicBezTo>
                  <a:cubicBezTo>
                    <a:pt x="787" y="237"/>
                    <a:pt x="763" y="212"/>
                    <a:pt x="804" y="172"/>
                  </a:cubicBezTo>
                  <a:cubicBezTo>
                    <a:pt x="852" y="128"/>
                    <a:pt x="874" y="108"/>
                    <a:pt x="866" y="108"/>
                  </a:cubicBezTo>
                  <a:cubicBezTo>
                    <a:pt x="859" y="108"/>
                    <a:pt x="831" y="122"/>
                    <a:pt x="779" y="148"/>
                  </a:cubicBezTo>
                  <a:cubicBezTo>
                    <a:pt x="764" y="149"/>
                    <a:pt x="753" y="151"/>
                    <a:pt x="744" y="151"/>
                  </a:cubicBezTo>
                  <a:cubicBezTo>
                    <a:pt x="714" y="151"/>
                    <a:pt x="713" y="135"/>
                    <a:pt x="706" y="66"/>
                  </a:cubicBezTo>
                  <a:cubicBezTo>
                    <a:pt x="717" y="17"/>
                    <a:pt x="721" y="1"/>
                    <a:pt x="702" y="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5" name="Google Shape;8865;p32"/>
            <p:cNvSpPr/>
            <p:nvPr/>
          </p:nvSpPr>
          <p:spPr>
            <a:xfrm>
              <a:off x="6091391" y="1916612"/>
              <a:ext cx="30062" cy="39146"/>
            </a:xfrm>
            <a:custGeom>
              <a:avLst/>
              <a:gdLst/>
              <a:ahLst/>
              <a:cxnLst/>
              <a:rect l="l" t="t" r="r" b="b"/>
              <a:pathLst>
                <a:path w="1744" h="2271" extrusionOk="0">
                  <a:moveTo>
                    <a:pt x="690" y="1"/>
                  </a:moveTo>
                  <a:cubicBezTo>
                    <a:pt x="690" y="1"/>
                    <a:pt x="690" y="1"/>
                    <a:pt x="690" y="1"/>
                  </a:cubicBezTo>
                  <a:lnTo>
                    <a:pt x="690" y="1"/>
                  </a:lnTo>
                  <a:cubicBezTo>
                    <a:pt x="690" y="1"/>
                    <a:pt x="690" y="1"/>
                    <a:pt x="690" y="1"/>
                  </a:cubicBezTo>
                  <a:close/>
                  <a:moveTo>
                    <a:pt x="690" y="1"/>
                  </a:moveTo>
                  <a:cubicBezTo>
                    <a:pt x="696" y="5"/>
                    <a:pt x="741" y="43"/>
                    <a:pt x="779" y="74"/>
                  </a:cubicBezTo>
                  <a:lnTo>
                    <a:pt x="787" y="74"/>
                  </a:lnTo>
                  <a:cubicBezTo>
                    <a:pt x="787" y="74"/>
                    <a:pt x="739" y="41"/>
                    <a:pt x="690" y="1"/>
                  </a:cubicBezTo>
                  <a:close/>
                  <a:moveTo>
                    <a:pt x="1" y="101"/>
                  </a:moveTo>
                  <a:cubicBezTo>
                    <a:pt x="0" y="101"/>
                    <a:pt x="23" y="119"/>
                    <a:pt x="82" y="163"/>
                  </a:cubicBezTo>
                  <a:cubicBezTo>
                    <a:pt x="130" y="195"/>
                    <a:pt x="131" y="195"/>
                    <a:pt x="131" y="195"/>
                  </a:cubicBezTo>
                  <a:cubicBezTo>
                    <a:pt x="131" y="195"/>
                    <a:pt x="82" y="163"/>
                    <a:pt x="33" y="122"/>
                  </a:cubicBezTo>
                  <a:cubicBezTo>
                    <a:pt x="14" y="109"/>
                    <a:pt x="2" y="101"/>
                    <a:pt x="1" y="101"/>
                  </a:cubicBezTo>
                  <a:close/>
                  <a:moveTo>
                    <a:pt x="1185" y="354"/>
                  </a:moveTo>
                  <a:cubicBezTo>
                    <a:pt x="1203" y="365"/>
                    <a:pt x="1212" y="371"/>
                    <a:pt x="1212" y="371"/>
                  </a:cubicBezTo>
                  <a:cubicBezTo>
                    <a:pt x="1211" y="371"/>
                    <a:pt x="1203" y="365"/>
                    <a:pt x="1185" y="354"/>
                  </a:cubicBezTo>
                  <a:close/>
                  <a:moveTo>
                    <a:pt x="1039" y="471"/>
                  </a:moveTo>
                  <a:cubicBezTo>
                    <a:pt x="1055" y="487"/>
                    <a:pt x="1071" y="503"/>
                    <a:pt x="1087" y="511"/>
                  </a:cubicBezTo>
                  <a:cubicBezTo>
                    <a:pt x="1136" y="544"/>
                    <a:pt x="1136" y="544"/>
                    <a:pt x="1136" y="544"/>
                  </a:cubicBezTo>
                  <a:cubicBezTo>
                    <a:pt x="1151" y="552"/>
                    <a:pt x="1158" y="556"/>
                    <a:pt x="1161" y="556"/>
                  </a:cubicBezTo>
                  <a:cubicBezTo>
                    <a:pt x="1167" y="556"/>
                    <a:pt x="1131" y="527"/>
                    <a:pt x="1095" y="503"/>
                  </a:cubicBezTo>
                  <a:cubicBezTo>
                    <a:pt x="1047" y="471"/>
                    <a:pt x="1047" y="471"/>
                    <a:pt x="1039" y="471"/>
                  </a:cubicBezTo>
                  <a:close/>
                  <a:moveTo>
                    <a:pt x="1152" y="528"/>
                  </a:moveTo>
                  <a:cubicBezTo>
                    <a:pt x="1185" y="552"/>
                    <a:pt x="1217" y="576"/>
                    <a:pt x="1241" y="609"/>
                  </a:cubicBezTo>
                  <a:cubicBezTo>
                    <a:pt x="1209" y="584"/>
                    <a:pt x="1176" y="560"/>
                    <a:pt x="1152" y="536"/>
                  </a:cubicBezTo>
                  <a:lnTo>
                    <a:pt x="1152" y="528"/>
                  </a:lnTo>
                  <a:close/>
                  <a:moveTo>
                    <a:pt x="1422" y="543"/>
                  </a:moveTo>
                  <a:lnTo>
                    <a:pt x="1460" y="568"/>
                  </a:lnTo>
                  <a:cubicBezTo>
                    <a:pt x="1509" y="601"/>
                    <a:pt x="1509" y="601"/>
                    <a:pt x="1509" y="609"/>
                  </a:cubicBezTo>
                  <a:cubicBezTo>
                    <a:pt x="1501" y="609"/>
                    <a:pt x="1501" y="609"/>
                    <a:pt x="1452" y="568"/>
                  </a:cubicBezTo>
                  <a:cubicBezTo>
                    <a:pt x="1440" y="562"/>
                    <a:pt x="1432" y="551"/>
                    <a:pt x="1422" y="543"/>
                  </a:cubicBezTo>
                  <a:close/>
                  <a:moveTo>
                    <a:pt x="1290" y="479"/>
                  </a:moveTo>
                  <a:lnTo>
                    <a:pt x="1290" y="479"/>
                  </a:lnTo>
                  <a:cubicBezTo>
                    <a:pt x="1322" y="503"/>
                    <a:pt x="1363" y="528"/>
                    <a:pt x="1395" y="552"/>
                  </a:cubicBezTo>
                  <a:cubicBezTo>
                    <a:pt x="1493" y="617"/>
                    <a:pt x="1493" y="617"/>
                    <a:pt x="1485" y="625"/>
                  </a:cubicBezTo>
                  <a:cubicBezTo>
                    <a:pt x="1485" y="625"/>
                    <a:pt x="1485" y="625"/>
                    <a:pt x="1436" y="593"/>
                  </a:cubicBezTo>
                  <a:lnTo>
                    <a:pt x="1436" y="593"/>
                  </a:lnTo>
                  <a:cubicBezTo>
                    <a:pt x="1449" y="601"/>
                    <a:pt x="1455" y="604"/>
                    <a:pt x="1456" y="604"/>
                  </a:cubicBezTo>
                  <a:cubicBezTo>
                    <a:pt x="1459" y="604"/>
                    <a:pt x="1423" y="576"/>
                    <a:pt x="1387" y="552"/>
                  </a:cubicBezTo>
                  <a:lnTo>
                    <a:pt x="1290" y="479"/>
                  </a:lnTo>
                  <a:close/>
                  <a:moveTo>
                    <a:pt x="1355" y="625"/>
                  </a:moveTo>
                  <a:lnTo>
                    <a:pt x="1379" y="641"/>
                  </a:lnTo>
                  <a:cubicBezTo>
                    <a:pt x="1371" y="637"/>
                    <a:pt x="1363" y="631"/>
                    <a:pt x="1355" y="625"/>
                  </a:cubicBezTo>
                  <a:close/>
                  <a:moveTo>
                    <a:pt x="982" y="690"/>
                  </a:moveTo>
                  <a:lnTo>
                    <a:pt x="982" y="690"/>
                  </a:lnTo>
                  <a:cubicBezTo>
                    <a:pt x="998" y="698"/>
                    <a:pt x="1014" y="714"/>
                    <a:pt x="1030" y="730"/>
                  </a:cubicBezTo>
                  <a:lnTo>
                    <a:pt x="982" y="690"/>
                  </a:lnTo>
                  <a:close/>
                  <a:moveTo>
                    <a:pt x="1112" y="730"/>
                  </a:moveTo>
                  <a:lnTo>
                    <a:pt x="1112" y="730"/>
                  </a:lnTo>
                  <a:cubicBezTo>
                    <a:pt x="1128" y="742"/>
                    <a:pt x="1145" y="754"/>
                    <a:pt x="1160" y="765"/>
                  </a:cubicBezTo>
                  <a:lnTo>
                    <a:pt x="1160" y="765"/>
                  </a:lnTo>
                  <a:cubicBezTo>
                    <a:pt x="1133" y="744"/>
                    <a:pt x="1112" y="731"/>
                    <a:pt x="1112" y="730"/>
                  </a:cubicBezTo>
                  <a:close/>
                  <a:moveTo>
                    <a:pt x="1671" y="771"/>
                  </a:moveTo>
                  <a:cubicBezTo>
                    <a:pt x="1720" y="803"/>
                    <a:pt x="1720" y="803"/>
                    <a:pt x="1728" y="803"/>
                  </a:cubicBezTo>
                  <a:lnTo>
                    <a:pt x="1679" y="771"/>
                  </a:lnTo>
                  <a:close/>
                  <a:moveTo>
                    <a:pt x="1120" y="641"/>
                  </a:moveTo>
                  <a:lnTo>
                    <a:pt x="1209" y="714"/>
                  </a:lnTo>
                  <a:cubicBezTo>
                    <a:pt x="1290" y="777"/>
                    <a:pt x="1326" y="805"/>
                    <a:pt x="1325" y="805"/>
                  </a:cubicBezTo>
                  <a:cubicBezTo>
                    <a:pt x="1325" y="805"/>
                    <a:pt x="1301" y="787"/>
                    <a:pt x="1257" y="755"/>
                  </a:cubicBezTo>
                  <a:cubicBezTo>
                    <a:pt x="1209" y="722"/>
                    <a:pt x="1160" y="682"/>
                    <a:pt x="1112" y="649"/>
                  </a:cubicBezTo>
                  <a:lnTo>
                    <a:pt x="1120" y="641"/>
                  </a:lnTo>
                  <a:close/>
                  <a:moveTo>
                    <a:pt x="832" y="794"/>
                  </a:moveTo>
                  <a:lnTo>
                    <a:pt x="832" y="794"/>
                  </a:lnTo>
                  <a:cubicBezTo>
                    <a:pt x="832" y="794"/>
                    <a:pt x="838" y="799"/>
                    <a:pt x="852" y="811"/>
                  </a:cubicBezTo>
                  <a:lnTo>
                    <a:pt x="901" y="844"/>
                  </a:lnTo>
                  <a:cubicBezTo>
                    <a:pt x="867" y="821"/>
                    <a:pt x="833" y="794"/>
                    <a:pt x="832" y="794"/>
                  </a:cubicBezTo>
                  <a:close/>
                  <a:moveTo>
                    <a:pt x="1022" y="811"/>
                  </a:moveTo>
                  <a:cubicBezTo>
                    <a:pt x="1039" y="819"/>
                    <a:pt x="1055" y="836"/>
                    <a:pt x="1071" y="844"/>
                  </a:cubicBezTo>
                  <a:cubicBezTo>
                    <a:pt x="1120" y="884"/>
                    <a:pt x="1120" y="884"/>
                    <a:pt x="1120" y="884"/>
                  </a:cubicBezTo>
                  <a:cubicBezTo>
                    <a:pt x="1120" y="884"/>
                    <a:pt x="1112" y="884"/>
                    <a:pt x="1063" y="852"/>
                  </a:cubicBezTo>
                  <a:cubicBezTo>
                    <a:pt x="1047" y="836"/>
                    <a:pt x="1030" y="828"/>
                    <a:pt x="1022" y="811"/>
                  </a:cubicBezTo>
                  <a:close/>
                  <a:moveTo>
                    <a:pt x="1663" y="860"/>
                  </a:moveTo>
                  <a:cubicBezTo>
                    <a:pt x="1686" y="879"/>
                    <a:pt x="1698" y="887"/>
                    <a:pt x="1699" y="887"/>
                  </a:cubicBezTo>
                  <a:cubicBezTo>
                    <a:pt x="1701" y="887"/>
                    <a:pt x="1689" y="877"/>
                    <a:pt x="1663" y="860"/>
                  </a:cubicBezTo>
                  <a:close/>
                  <a:moveTo>
                    <a:pt x="1671" y="852"/>
                  </a:moveTo>
                  <a:cubicBezTo>
                    <a:pt x="1671" y="853"/>
                    <a:pt x="1670" y="853"/>
                    <a:pt x="1670" y="853"/>
                  </a:cubicBezTo>
                  <a:cubicBezTo>
                    <a:pt x="1669" y="853"/>
                    <a:pt x="1669" y="853"/>
                    <a:pt x="1669" y="853"/>
                  </a:cubicBezTo>
                  <a:lnTo>
                    <a:pt x="1669" y="853"/>
                  </a:lnTo>
                  <a:cubicBezTo>
                    <a:pt x="1716" y="887"/>
                    <a:pt x="1738" y="903"/>
                    <a:pt x="1739" y="903"/>
                  </a:cubicBezTo>
                  <a:cubicBezTo>
                    <a:pt x="1739" y="903"/>
                    <a:pt x="1715" y="885"/>
                    <a:pt x="1671" y="852"/>
                  </a:cubicBezTo>
                  <a:close/>
                  <a:moveTo>
                    <a:pt x="1039" y="876"/>
                  </a:moveTo>
                  <a:cubicBezTo>
                    <a:pt x="1087" y="909"/>
                    <a:pt x="1087" y="909"/>
                    <a:pt x="1087" y="909"/>
                  </a:cubicBezTo>
                  <a:cubicBezTo>
                    <a:pt x="1071" y="901"/>
                    <a:pt x="1055" y="892"/>
                    <a:pt x="1039" y="876"/>
                  </a:cubicBezTo>
                  <a:close/>
                  <a:moveTo>
                    <a:pt x="941" y="884"/>
                  </a:moveTo>
                  <a:lnTo>
                    <a:pt x="941" y="884"/>
                  </a:lnTo>
                  <a:cubicBezTo>
                    <a:pt x="958" y="896"/>
                    <a:pt x="975" y="908"/>
                    <a:pt x="990" y="919"/>
                  </a:cubicBezTo>
                  <a:lnTo>
                    <a:pt x="990" y="919"/>
                  </a:lnTo>
                  <a:cubicBezTo>
                    <a:pt x="962" y="898"/>
                    <a:pt x="942" y="885"/>
                    <a:pt x="941" y="884"/>
                  </a:cubicBezTo>
                  <a:close/>
                  <a:moveTo>
                    <a:pt x="840" y="894"/>
                  </a:moveTo>
                  <a:cubicBezTo>
                    <a:pt x="839" y="894"/>
                    <a:pt x="854" y="905"/>
                    <a:pt x="878" y="922"/>
                  </a:cubicBezTo>
                  <a:lnTo>
                    <a:pt x="878" y="922"/>
                  </a:lnTo>
                  <a:cubicBezTo>
                    <a:pt x="852" y="902"/>
                    <a:pt x="840" y="894"/>
                    <a:pt x="840" y="894"/>
                  </a:cubicBezTo>
                  <a:close/>
                  <a:moveTo>
                    <a:pt x="1517" y="864"/>
                  </a:moveTo>
                  <a:cubicBezTo>
                    <a:pt x="1518" y="864"/>
                    <a:pt x="1530" y="871"/>
                    <a:pt x="1549" y="884"/>
                  </a:cubicBezTo>
                  <a:cubicBezTo>
                    <a:pt x="1598" y="925"/>
                    <a:pt x="1598" y="925"/>
                    <a:pt x="1590" y="925"/>
                  </a:cubicBezTo>
                  <a:cubicBezTo>
                    <a:pt x="1536" y="881"/>
                    <a:pt x="1515" y="864"/>
                    <a:pt x="1517" y="864"/>
                  </a:cubicBezTo>
                  <a:close/>
                  <a:moveTo>
                    <a:pt x="1209" y="876"/>
                  </a:moveTo>
                  <a:lnTo>
                    <a:pt x="1209" y="876"/>
                  </a:lnTo>
                  <a:cubicBezTo>
                    <a:pt x="1241" y="897"/>
                    <a:pt x="1272" y="922"/>
                    <a:pt x="1291" y="937"/>
                  </a:cubicBezTo>
                  <a:lnTo>
                    <a:pt x="1291" y="937"/>
                  </a:lnTo>
                  <a:cubicBezTo>
                    <a:pt x="1271" y="922"/>
                    <a:pt x="1243" y="902"/>
                    <a:pt x="1209" y="876"/>
                  </a:cubicBezTo>
                  <a:close/>
                  <a:moveTo>
                    <a:pt x="673" y="911"/>
                  </a:moveTo>
                  <a:lnTo>
                    <a:pt x="673" y="911"/>
                  </a:lnTo>
                  <a:cubicBezTo>
                    <a:pt x="672" y="911"/>
                    <a:pt x="682" y="921"/>
                    <a:pt x="706" y="941"/>
                  </a:cubicBezTo>
                  <a:cubicBezTo>
                    <a:pt x="686" y="921"/>
                    <a:pt x="674" y="911"/>
                    <a:pt x="673" y="911"/>
                  </a:cubicBezTo>
                  <a:close/>
                  <a:moveTo>
                    <a:pt x="1281" y="826"/>
                  </a:moveTo>
                  <a:cubicBezTo>
                    <a:pt x="1298" y="839"/>
                    <a:pt x="1343" y="875"/>
                    <a:pt x="1412" y="925"/>
                  </a:cubicBezTo>
                  <a:cubicBezTo>
                    <a:pt x="1432" y="942"/>
                    <a:pt x="1444" y="952"/>
                    <a:pt x="1443" y="952"/>
                  </a:cubicBezTo>
                  <a:cubicBezTo>
                    <a:pt x="1442" y="952"/>
                    <a:pt x="1419" y="934"/>
                    <a:pt x="1363" y="892"/>
                  </a:cubicBezTo>
                  <a:lnTo>
                    <a:pt x="1281" y="826"/>
                  </a:lnTo>
                  <a:close/>
                  <a:moveTo>
                    <a:pt x="1241" y="925"/>
                  </a:moveTo>
                  <a:lnTo>
                    <a:pt x="1290" y="957"/>
                  </a:lnTo>
                  <a:lnTo>
                    <a:pt x="1290" y="965"/>
                  </a:lnTo>
                  <a:cubicBezTo>
                    <a:pt x="1290" y="965"/>
                    <a:pt x="1290" y="965"/>
                    <a:pt x="1241" y="925"/>
                  </a:cubicBezTo>
                  <a:close/>
                  <a:moveTo>
                    <a:pt x="1047" y="949"/>
                  </a:moveTo>
                  <a:lnTo>
                    <a:pt x="1095" y="982"/>
                  </a:lnTo>
                  <a:lnTo>
                    <a:pt x="1144" y="1014"/>
                  </a:lnTo>
                  <a:lnTo>
                    <a:pt x="1144" y="1022"/>
                  </a:lnTo>
                  <a:cubicBezTo>
                    <a:pt x="1096" y="982"/>
                    <a:pt x="1048" y="950"/>
                    <a:pt x="1047" y="949"/>
                  </a:cubicBezTo>
                  <a:close/>
                  <a:moveTo>
                    <a:pt x="1055" y="933"/>
                  </a:moveTo>
                  <a:lnTo>
                    <a:pt x="1055" y="933"/>
                  </a:lnTo>
                  <a:cubicBezTo>
                    <a:pt x="1055" y="933"/>
                    <a:pt x="1112" y="974"/>
                    <a:pt x="1160" y="1006"/>
                  </a:cubicBezTo>
                  <a:cubicBezTo>
                    <a:pt x="1182" y="1020"/>
                    <a:pt x="1192" y="1030"/>
                    <a:pt x="1189" y="1030"/>
                  </a:cubicBezTo>
                  <a:cubicBezTo>
                    <a:pt x="1184" y="1030"/>
                    <a:pt x="1158" y="1014"/>
                    <a:pt x="1103" y="974"/>
                  </a:cubicBezTo>
                  <a:cubicBezTo>
                    <a:pt x="1055" y="941"/>
                    <a:pt x="1055" y="941"/>
                    <a:pt x="1055" y="933"/>
                  </a:cubicBezTo>
                  <a:close/>
                  <a:moveTo>
                    <a:pt x="844" y="974"/>
                  </a:moveTo>
                  <a:lnTo>
                    <a:pt x="893" y="1006"/>
                  </a:lnTo>
                  <a:lnTo>
                    <a:pt x="941" y="1046"/>
                  </a:lnTo>
                  <a:cubicBezTo>
                    <a:pt x="893" y="1014"/>
                    <a:pt x="844" y="974"/>
                    <a:pt x="844" y="974"/>
                  </a:cubicBezTo>
                  <a:close/>
                  <a:moveTo>
                    <a:pt x="1476" y="1030"/>
                  </a:moveTo>
                  <a:lnTo>
                    <a:pt x="1574" y="1103"/>
                  </a:lnTo>
                  <a:lnTo>
                    <a:pt x="1525" y="1063"/>
                  </a:lnTo>
                  <a:cubicBezTo>
                    <a:pt x="1507" y="1051"/>
                    <a:pt x="1489" y="1039"/>
                    <a:pt x="1476" y="1030"/>
                  </a:cubicBezTo>
                  <a:close/>
                  <a:moveTo>
                    <a:pt x="803" y="1014"/>
                  </a:moveTo>
                  <a:cubicBezTo>
                    <a:pt x="805" y="1015"/>
                    <a:pt x="901" y="1079"/>
                    <a:pt x="949" y="1119"/>
                  </a:cubicBezTo>
                  <a:cubicBezTo>
                    <a:pt x="949" y="1119"/>
                    <a:pt x="949" y="1119"/>
                    <a:pt x="901" y="1087"/>
                  </a:cubicBezTo>
                  <a:cubicBezTo>
                    <a:pt x="853" y="1047"/>
                    <a:pt x="805" y="1015"/>
                    <a:pt x="803" y="1014"/>
                  </a:cubicBezTo>
                  <a:close/>
                  <a:moveTo>
                    <a:pt x="779" y="1111"/>
                  </a:moveTo>
                  <a:cubicBezTo>
                    <a:pt x="828" y="1144"/>
                    <a:pt x="876" y="1184"/>
                    <a:pt x="876" y="1184"/>
                  </a:cubicBezTo>
                  <a:cubicBezTo>
                    <a:pt x="844" y="1160"/>
                    <a:pt x="812" y="1136"/>
                    <a:pt x="779" y="1111"/>
                  </a:cubicBezTo>
                  <a:close/>
                  <a:moveTo>
                    <a:pt x="852" y="1128"/>
                  </a:moveTo>
                  <a:lnTo>
                    <a:pt x="901" y="1160"/>
                  </a:lnTo>
                  <a:lnTo>
                    <a:pt x="949" y="1201"/>
                  </a:lnTo>
                  <a:lnTo>
                    <a:pt x="941" y="1201"/>
                  </a:lnTo>
                  <a:cubicBezTo>
                    <a:pt x="893" y="1168"/>
                    <a:pt x="844" y="1128"/>
                    <a:pt x="852" y="1128"/>
                  </a:cubicBezTo>
                  <a:close/>
                  <a:moveTo>
                    <a:pt x="739" y="1233"/>
                  </a:moveTo>
                  <a:cubicBezTo>
                    <a:pt x="771" y="1257"/>
                    <a:pt x="803" y="1282"/>
                    <a:pt x="828" y="1306"/>
                  </a:cubicBezTo>
                  <a:cubicBezTo>
                    <a:pt x="828" y="1306"/>
                    <a:pt x="828" y="1306"/>
                    <a:pt x="779" y="1273"/>
                  </a:cubicBezTo>
                  <a:cubicBezTo>
                    <a:pt x="730" y="1241"/>
                    <a:pt x="730" y="1233"/>
                    <a:pt x="739" y="1233"/>
                  </a:cubicBezTo>
                  <a:close/>
                  <a:moveTo>
                    <a:pt x="617" y="1346"/>
                  </a:moveTo>
                  <a:cubicBezTo>
                    <a:pt x="641" y="1363"/>
                    <a:pt x="651" y="1371"/>
                    <a:pt x="650" y="1371"/>
                  </a:cubicBezTo>
                  <a:cubicBezTo>
                    <a:pt x="649" y="1371"/>
                    <a:pt x="637" y="1363"/>
                    <a:pt x="617" y="1346"/>
                  </a:cubicBezTo>
                  <a:close/>
                  <a:moveTo>
                    <a:pt x="1160" y="1314"/>
                  </a:moveTo>
                  <a:cubicBezTo>
                    <a:pt x="1209" y="1355"/>
                    <a:pt x="1257" y="1387"/>
                    <a:pt x="1257" y="1387"/>
                  </a:cubicBezTo>
                  <a:lnTo>
                    <a:pt x="1257" y="1395"/>
                  </a:lnTo>
                  <a:cubicBezTo>
                    <a:pt x="1209" y="1355"/>
                    <a:pt x="1160" y="1322"/>
                    <a:pt x="1160" y="1322"/>
                  </a:cubicBezTo>
                  <a:lnTo>
                    <a:pt x="1160" y="1314"/>
                  </a:lnTo>
                  <a:close/>
                  <a:moveTo>
                    <a:pt x="714" y="1330"/>
                  </a:moveTo>
                  <a:lnTo>
                    <a:pt x="714" y="1330"/>
                  </a:lnTo>
                  <a:cubicBezTo>
                    <a:pt x="763" y="1363"/>
                    <a:pt x="812" y="1403"/>
                    <a:pt x="812" y="1403"/>
                  </a:cubicBezTo>
                  <a:cubicBezTo>
                    <a:pt x="763" y="1371"/>
                    <a:pt x="714" y="1330"/>
                    <a:pt x="714" y="1330"/>
                  </a:cubicBezTo>
                  <a:close/>
                  <a:moveTo>
                    <a:pt x="471" y="1395"/>
                  </a:moveTo>
                  <a:cubicBezTo>
                    <a:pt x="513" y="1427"/>
                    <a:pt x="528" y="1439"/>
                    <a:pt x="527" y="1439"/>
                  </a:cubicBezTo>
                  <a:cubicBezTo>
                    <a:pt x="526" y="1439"/>
                    <a:pt x="499" y="1418"/>
                    <a:pt x="471" y="1395"/>
                  </a:cubicBezTo>
                  <a:close/>
                  <a:moveTo>
                    <a:pt x="358" y="1366"/>
                  </a:moveTo>
                  <a:cubicBezTo>
                    <a:pt x="357" y="1366"/>
                    <a:pt x="380" y="1384"/>
                    <a:pt x="439" y="1428"/>
                  </a:cubicBezTo>
                  <a:cubicBezTo>
                    <a:pt x="450" y="1435"/>
                    <a:pt x="459" y="1441"/>
                    <a:pt x="466" y="1445"/>
                  </a:cubicBezTo>
                  <a:lnTo>
                    <a:pt x="466" y="1445"/>
                  </a:lnTo>
                  <a:cubicBezTo>
                    <a:pt x="453" y="1434"/>
                    <a:pt x="429" y="1416"/>
                    <a:pt x="390" y="1387"/>
                  </a:cubicBezTo>
                  <a:cubicBezTo>
                    <a:pt x="370" y="1374"/>
                    <a:pt x="359" y="1366"/>
                    <a:pt x="358" y="1366"/>
                  </a:cubicBezTo>
                  <a:close/>
                  <a:moveTo>
                    <a:pt x="1087" y="1506"/>
                  </a:moveTo>
                  <a:cubicBezTo>
                    <a:pt x="1089" y="1506"/>
                    <a:pt x="1113" y="1522"/>
                    <a:pt x="1160" y="1557"/>
                  </a:cubicBezTo>
                  <a:cubicBezTo>
                    <a:pt x="1110" y="1524"/>
                    <a:pt x="1086" y="1506"/>
                    <a:pt x="1087" y="1506"/>
                  </a:cubicBezTo>
                  <a:close/>
                  <a:moveTo>
                    <a:pt x="576" y="1533"/>
                  </a:moveTo>
                  <a:lnTo>
                    <a:pt x="625" y="1565"/>
                  </a:lnTo>
                  <a:lnTo>
                    <a:pt x="625" y="1573"/>
                  </a:lnTo>
                  <a:cubicBezTo>
                    <a:pt x="625" y="1573"/>
                    <a:pt x="625" y="1573"/>
                    <a:pt x="576" y="1533"/>
                  </a:cubicBezTo>
                  <a:close/>
                  <a:moveTo>
                    <a:pt x="560" y="1549"/>
                  </a:moveTo>
                  <a:lnTo>
                    <a:pt x="609" y="1582"/>
                  </a:lnTo>
                  <a:cubicBezTo>
                    <a:pt x="609" y="1584"/>
                    <a:pt x="609" y="1586"/>
                    <a:pt x="607" y="1586"/>
                  </a:cubicBezTo>
                  <a:cubicBezTo>
                    <a:pt x="604" y="1586"/>
                    <a:pt x="594" y="1577"/>
                    <a:pt x="560" y="1549"/>
                  </a:cubicBezTo>
                  <a:close/>
                  <a:moveTo>
                    <a:pt x="594" y="1521"/>
                  </a:moveTo>
                  <a:cubicBezTo>
                    <a:pt x="597" y="1521"/>
                    <a:pt x="608" y="1529"/>
                    <a:pt x="641" y="1557"/>
                  </a:cubicBezTo>
                  <a:cubicBezTo>
                    <a:pt x="666" y="1578"/>
                    <a:pt x="676" y="1588"/>
                    <a:pt x="674" y="1588"/>
                  </a:cubicBezTo>
                  <a:cubicBezTo>
                    <a:pt x="672" y="1588"/>
                    <a:pt x="658" y="1578"/>
                    <a:pt x="633" y="1557"/>
                  </a:cubicBezTo>
                  <a:cubicBezTo>
                    <a:pt x="593" y="1525"/>
                    <a:pt x="593" y="1525"/>
                    <a:pt x="593" y="1525"/>
                  </a:cubicBezTo>
                  <a:cubicBezTo>
                    <a:pt x="593" y="1522"/>
                    <a:pt x="593" y="1521"/>
                    <a:pt x="594" y="1521"/>
                  </a:cubicBezTo>
                  <a:close/>
                  <a:moveTo>
                    <a:pt x="593" y="1598"/>
                  </a:moveTo>
                  <a:cubicBezTo>
                    <a:pt x="593" y="1598"/>
                    <a:pt x="641" y="1630"/>
                    <a:pt x="690" y="1671"/>
                  </a:cubicBezTo>
                  <a:cubicBezTo>
                    <a:pt x="674" y="1663"/>
                    <a:pt x="658" y="1646"/>
                    <a:pt x="641" y="1638"/>
                  </a:cubicBezTo>
                  <a:cubicBezTo>
                    <a:pt x="625" y="1622"/>
                    <a:pt x="609" y="1614"/>
                    <a:pt x="593" y="1598"/>
                  </a:cubicBezTo>
                  <a:close/>
                  <a:moveTo>
                    <a:pt x="406" y="1695"/>
                  </a:moveTo>
                  <a:cubicBezTo>
                    <a:pt x="432" y="1712"/>
                    <a:pt x="444" y="1723"/>
                    <a:pt x="443" y="1723"/>
                  </a:cubicBezTo>
                  <a:cubicBezTo>
                    <a:pt x="441" y="1723"/>
                    <a:pt x="429" y="1714"/>
                    <a:pt x="406" y="1695"/>
                  </a:cubicBezTo>
                  <a:close/>
                  <a:moveTo>
                    <a:pt x="868" y="1671"/>
                  </a:moveTo>
                  <a:lnTo>
                    <a:pt x="917" y="1703"/>
                  </a:lnTo>
                  <a:cubicBezTo>
                    <a:pt x="966" y="1736"/>
                    <a:pt x="966" y="1744"/>
                    <a:pt x="966" y="1744"/>
                  </a:cubicBezTo>
                  <a:cubicBezTo>
                    <a:pt x="957" y="1744"/>
                    <a:pt x="957" y="1744"/>
                    <a:pt x="909" y="1703"/>
                  </a:cubicBezTo>
                  <a:cubicBezTo>
                    <a:pt x="893" y="1695"/>
                    <a:pt x="876" y="1687"/>
                    <a:pt x="868" y="1671"/>
                  </a:cubicBezTo>
                  <a:close/>
                  <a:moveTo>
                    <a:pt x="977" y="1689"/>
                  </a:moveTo>
                  <a:cubicBezTo>
                    <a:pt x="978" y="1689"/>
                    <a:pt x="1002" y="1707"/>
                    <a:pt x="1047" y="1744"/>
                  </a:cubicBezTo>
                  <a:cubicBezTo>
                    <a:pt x="998" y="1707"/>
                    <a:pt x="976" y="1689"/>
                    <a:pt x="977" y="1689"/>
                  </a:cubicBezTo>
                  <a:close/>
                  <a:moveTo>
                    <a:pt x="528" y="1663"/>
                  </a:moveTo>
                  <a:lnTo>
                    <a:pt x="576" y="1695"/>
                  </a:lnTo>
                  <a:cubicBezTo>
                    <a:pt x="612" y="1719"/>
                    <a:pt x="648" y="1748"/>
                    <a:pt x="645" y="1748"/>
                  </a:cubicBezTo>
                  <a:cubicBezTo>
                    <a:pt x="644" y="1748"/>
                    <a:pt x="638" y="1744"/>
                    <a:pt x="625" y="1736"/>
                  </a:cubicBezTo>
                  <a:cubicBezTo>
                    <a:pt x="625" y="1736"/>
                    <a:pt x="576" y="1695"/>
                    <a:pt x="528" y="1663"/>
                  </a:cubicBezTo>
                  <a:close/>
                  <a:moveTo>
                    <a:pt x="893" y="1719"/>
                  </a:moveTo>
                  <a:lnTo>
                    <a:pt x="939" y="1758"/>
                  </a:lnTo>
                  <a:lnTo>
                    <a:pt x="939" y="1758"/>
                  </a:lnTo>
                  <a:cubicBezTo>
                    <a:pt x="912" y="1739"/>
                    <a:pt x="893" y="1725"/>
                    <a:pt x="893" y="1719"/>
                  </a:cubicBezTo>
                  <a:close/>
                  <a:moveTo>
                    <a:pt x="617" y="1817"/>
                  </a:moveTo>
                  <a:cubicBezTo>
                    <a:pt x="666" y="1849"/>
                    <a:pt x="714" y="1882"/>
                    <a:pt x="763" y="1922"/>
                  </a:cubicBezTo>
                  <a:cubicBezTo>
                    <a:pt x="763" y="1922"/>
                    <a:pt x="763" y="1922"/>
                    <a:pt x="714" y="1890"/>
                  </a:cubicBezTo>
                  <a:cubicBezTo>
                    <a:pt x="682" y="1865"/>
                    <a:pt x="649" y="1841"/>
                    <a:pt x="617" y="1817"/>
                  </a:cubicBezTo>
                  <a:close/>
                  <a:moveTo>
                    <a:pt x="413" y="2046"/>
                  </a:moveTo>
                  <a:cubicBezTo>
                    <a:pt x="414" y="2046"/>
                    <a:pt x="439" y="2064"/>
                    <a:pt x="487" y="2100"/>
                  </a:cubicBezTo>
                  <a:cubicBezTo>
                    <a:pt x="528" y="2133"/>
                    <a:pt x="576" y="2165"/>
                    <a:pt x="576" y="2173"/>
                  </a:cubicBezTo>
                  <a:lnTo>
                    <a:pt x="576" y="2173"/>
                  </a:lnTo>
                  <a:cubicBezTo>
                    <a:pt x="550" y="2154"/>
                    <a:pt x="515" y="2127"/>
                    <a:pt x="479" y="2100"/>
                  </a:cubicBezTo>
                  <a:cubicBezTo>
                    <a:pt x="435" y="2064"/>
                    <a:pt x="412" y="2046"/>
                    <a:pt x="413" y="2046"/>
                  </a:cubicBezTo>
                  <a:close/>
                  <a:moveTo>
                    <a:pt x="1136" y="309"/>
                  </a:moveTo>
                  <a:cubicBezTo>
                    <a:pt x="1128" y="309"/>
                    <a:pt x="1128" y="309"/>
                    <a:pt x="1174" y="347"/>
                  </a:cubicBezTo>
                  <a:lnTo>
                    <a:pt x="1174" y="347"/>
                  </a:lnTo>
                  <a:cubicBezTo>
                    <a:pt x="1161" y="339"/>
                    <a:pt x="1146" y="329"/>
                    <a:pt x="1128" y="317"/>
                  </a:cubicBezTo>
                  <a:lnTo>
                    <a:pt x="1128" y="317"/>
                  </a:lnTo>
                  <a:cubicBezTo>
                    <a:pt x="1140" y="325"/>
                    <a:pt x="1156" y="336"/>
                    <a:pt x="1176" y="349"/>
                  </a:cubicBezTo>
                  <a:cubicBezTo>
                    <a:pt x="1226" y="387"/>
                    <a:pt x="1249" y="405"/>
                    <a:pt x="1245" y="405"/>
                  </a:cubicBezTo>
                  <a:cubicBezTo>
                    <a:pt x="1242" y="405"/>
                    <a:pt x="1216" y="389"/>
                    <a:pt x="1168" y="357"/>
                  </a:cubicBezTo>
                  <a:lnTo>
                    <a:pt x="1168" y="357"/>
                  </a:lnTo>
                  <a:cubicBezTo>
                    <a:pt x="1168" y="357"/>
                    <a:pt x="1217" y="398"/>
                    <a:pt x="1257" y="430"/>
                  </a:cubicBezTo>
                  <a:cubicBezTo>
                    <a:pt x="1316" y="474"/>
                    <a:pt x="1339" y="492"/>
                    <a:pt x="1338" y="492"/>
                  </a:cubicBezTo>
                  <a:cubicBezTo>
                    <a:pt x="1337" y="492"/>
                    <a:pt x="1326" y="484"/>
                    <a:pt x="1306" y="471"/>
                  </a:cubicBezTo>
                  <a:cubicBezTo>
                    <a:pt x="1257" y="430"/>
                    <a:pt x="1209" y="398"/>
                    <a:pt x="1209" y="398"/>
                  </a:cubicBezTo>
                  <a:cubicBezTo>
                    <a:pt x="1160" y="366"/>
                    <a:pt x="1160" y="365"/>
                    <a:pt x="1160" y="365"/>
                  </a:cubicBezTo>
                  <a:lnTo>
                    <a:pt x="1160" y="365"/>
                  </a:lnTo>
                  <a:cubicBezTo>
                    <a:pt x="1160" y="365"/>
                    <a:pt x="1152" y="374"/>
                    <a:pt x="1201" y="406"/>
                  </a:cubicBezTo>
                  <a:lnTo>
                    <a:pt x="1152" y="374"/>
                  </a:lnTo>
                  <a:cubicBezTo>
                    <a:pt x="1136" y="365"/>
                    <a:pt x="1112" y="357"/>
                    <a:pt x="1095" y="341"/>
                  </a:cubicBezTo>
                  <a:cubicBezTo>
                    <a:pt x="1087" y="336"/>
                    <a:pt x="1083" y="333"/>
                    <a:pt x="1082" y="333"/>
                  </a:cubicBezTo>
                  <a:lnTo>
                    <a:pt x="1082" y="333"/>
                  </a:lnTo>
                  <a:cubicBezTo>
                    <a:pt x="1077" y="333"/>
                    <a:pt x="1154" y="394"/>
                    <a:pt x="1241" y="455"/>
                  </a:cubicBezTo>
                  <a:cubicBezTo>
                    <a:pt x="1249" y="463"/>
                    <a:pt x="1266" y="479"/>
                    <a:pt x="1282" y="487"/>
                  </a:cubicBezTo>
                  <a:cubicBezTo>
                    <a:pt x="1330" y="528"/>
                    <a:pt x="1330" y="528"/>
                    <a:pt x="1330" y="528"/>
                  </a:cubicBezTo>
                  <a:lnTo>
                    <a:pt x="1233" y="455"/>
                  </a:lnTo>
                  <a:cubicBezTo>
                    <a:pt x="1149" y="394"/>
                    <a:pt x="1097" y="358"/>
                    <a:pt x="1096" y="358"/>
                  </a:cubicBezTo>
                  <a:lnTo>
                    <a:pt x="1096" y="358"/>
                  </a:lnTo>
                  <a:cubicBezTo>
                    <a:pt x="1096" y="358"/>
                    <a:pt x="1123" y="377"/>
                    <a:pt x="1185" y="422"/>
                  </a:cubicBezTo>
                  <a:cubicBezTo>
                    <a:pt x="1199" y="434"/>
                    <a:pt x="1205" y="439"/>
                    <a:pt x="1205" y="439"/>
                  </a:cubicBezTo>
                  <a:cubicBezTo>
                    <a:pt x="1204" y="439"/>
                    <a:pt x="1170" y="412"/>
                    <a:pt x="1136" y="390"/>
                  </a:cubicBezTo>
                  <a:cubicBezTo>
                    <a:pt x="1113" y="374"/>
                    <a:pt x="1101" y="366"/>
                    <a:pt x="1099" y="366"/>
                  </a:cubicBezTo>
                  <a:lnTo>
                    <a:pt x="1099" y="366"/>
                  </a:lnTo>
                  <a:cubicBezTo>
                    <a:pt x="1096" y="366"/>
                    <a:pt x="1106" y="376"/>
                    <a:pt x="1128" y="398"/>
                  </a:cubicBezTo>
                  <a:cubicBezTo>
                    <a:pt x="1128" y="398"/>
                    <a:pt x="1225" y="471"/>
                    <a:pt x="1274" y="503"/>
                  </a:cubicBezTo>
                  <a:cubicBezTo>
                    <a:pt x="1322" y="536"/>
                    <a:pt x="1314" y="536"/>
                    <a:pt x="1314" y="536"/>
                  </a:cubicBezTo>
                  <a:cubicBezTo>
                    <a:pt x="1314" y="538"/>
                    <a:pt x="1314" y="540"/>
                    <a:pt x="1313" y="540"/>
                  </a:cubicBezTo>
                  <a:cubicBezTo>
                    <a:pt x="1310" y="540"/>
                    <a:pt x="1299" y="531"/>
                    <a:pt x="1266" y="503"/>
                  </a:cubicBezTo>
                  <a:cubicBezTo>
                    <a:pt x="1218" y="472"/>
                    <a:pt x="1194" y="456"/>
                    <a:pt x="1193" y="456"/>
                  </a:cubicBezTo>
                  <a:lnTo>
                    <a:pt x="1193" y="456"/>
                  </a:lnTo>
                  <a:cubicBezTo>
                    <a:pt x="1191" y="456"/>
                    <a:pt x="1216" y="474"/>
                    <a:pt x="1266" y="511"/>
                  </a:cubicBezTo>
                  <a:lnTo>
                    <a:pt x="1217" y="479"/>
                  </a:lnTo>
                  <a:cubicBezTo>
                    <a:pt x="1184" y="452"/>
                    <a:pt x="1148" y="428"/>
                    <a:pt x="1140" y="428"/>
                  </a:cubicBezTo>
                  <a:cubicBezTo>
                    <a:pt x="1136" y="428"/>
                    <a:pt x="1139" y="433"/>
                    <a:pt x="1152" y="447"/>
                  </a:cubicBezTo>
                  <a:cubicBezTo>
                    <a:pt x="1152" y="450"/>
                    <a:pt x="1151" y="453"/>
                    <a:pt x="1146" y="453"/>
                  </a:cubicBezTo>
                  <a:cubicBezTo>
                    <a:pt x="1139" y="453"/>
                    <a:pt x="1124" y="446"/>
                    <a:pt x="1095" y="422"/>
                  </a:cubicBezTo>
                  <a:cubicBezTo>
                    <a:pt x="1087" y="417"/>
                    <a:pt x="1083" y="414"/>
                    <a:pt x="1082" y="414"/>
                  </a:cubicBezTo>
                  <a:lnTo>
                    <a:pt x="1082" y="414"/>
                  </a:lnTo>
                  <a:cubicBezTo>
                    <a:pt x="1077" y="414"/>
                    <a:pt x="1152" y="475"/>
                    <a:pt x="1233" y="536"/>
                  </a:cubicBezTo>
                  <a:cubicBezTo>
                    <a:pt x="1201" y="514"/>
                    <a:pt x="1190" y="507"/>
                    <a:pt x="1184" y="507"/>
                  </a:cubicBezTo>
                  <a:cubicBezTo>
                    <a:pt x="1181" y="507"/>
                    <a:pt x="1179" y="509"/>
                    <a:pt x="1176" y="511"/>
                  </a:cubicBezTo>
                  <a:cubicBezTo>
                    <a:pt x="1168" y="511"/>
                    <a:pt x="1168" y="511"/>
                    <a:pt x="1128" y="479"/>
                  </a:cubicBezTo>
                  <a:cubicBezTo>
                    <a:pt x="1079" y="442"/>
                    <a:pt x="1055" y="424"/>
                    <a:pt x="1054" y="424"/>
                  </a:cubicBezTo>
                  <a:lnTo>
                    <a:pt x="1054" y="424"/>
                  </a:lnTo>
                  <a:cubicBezTo>
                    <a:pt x="1053" y="424"/>
                    <a:pt x="1075" y="442"/>
                    <a:pt x="1120" y="479"/>
                  </a:cubicBezTo>
                  <a:cubicBezTo>
                    <a:pt x="1159" y="508"/>
                    <a:pt x="1173" y="521"/>
                    <a:pt x="1170" y="521"/>
                  </a:cubicBezTo>
                  <a:cubicBezTo>
                    <a:pt x="1166" y="521"/>
                    <a:pt x="1124" y="493"/>
                    <a:pt x="1071" y="455"/>
                  </a:cubicBezTo>
                  <a:cubicBezTo>
                    <a:pt x="1037" y="427"/>
                    <a:pt x="1023" y="418"/>
                    <a:pt x="1018" y="418"/>
                  </a:cubicBezTo>
                  <a:cubicBezTo>
                    <a:pt x="1015" y="418"/>
                    <a:pt x="1014" y="420"/>
                    <a:pt x="1014" y="422"/>
                  </a:cubicBezTo>
                  <a:cubicBezTo>
                    <a:pt x="1063" y="455"/>
                    <a:pt x="1055" y="463"/>
                    <a:pt x="1055" y="463"/>
                  </a:cubicBezTo>
                  <a:cubicBezTo>
                    <a:pt x="1047" y="471"/>
                    <a:pt x="1047" y="471"/>
                    <a:pt x="1144" y="536"/>
                  </a:cubicBezTo>
                  <a:cubicBezTo>
                    <a:pt x="1241" y="609"/>
                    <a:pt x="1241" y="609"/>
                    <a:pt x="1233" y="617"/>
                  </a:cubicBezTo>
                  <a:cubicBezTo>
                    <a:pt x="1233" y="617"/>
                    <a:pt x="1233" y="617"/>
                    <a:pt x="1185" y="584"/>
                  </a:cubicBezTo>
                  <a:cubicBezTo>
                    <a:pt x="1168" y="568"/>
                    <a:pt x="1152" y="560"/>
                    <a:pt x="1136" y="552"/>
                  </a:cubicBezTo>
                  <a:cubicBezTo>
                    <a:pt x="1136" y="552"/>
                    <a:pt x="1128" y="552"/>
                    <a:pt x="1079" y="519"/>
                  </a:cubicBezTo>
                  <a:cubicBezTo>
                    <a:pt x="1063" y="503"/>
                    <a:pt x="1047" y="495"/>
                    <a:pt x="1030" y="487"/>
                  </a:cubicBezTo>
                  <a:cubicBezTo>
                    <a:pt x="1028" y="487"/>
                    <a:pt x="1026" y="488"/>
                    <a:pt x="1024" y="488"/>
                  </a:cubicBezTo>
                  <a:cubicBezTo>
                    <a:pt x="1018" y="488"/>
                    <a:pt x="1008" y="484"/>
                    <a:pt x="974" y="455"/>
                  </a:cubicBezTo>
                  <a:lnTo>
                    <a:pt x="974" y="455"/>
                  </a:lnTo>
                  <a:cubicBezTo>
                    <a:pt x="974" y="455"/>
                    <a:pt x="980" y="460"/>
                    <a:pt x="1022" y="495"/>
                  </a:cubicBezTo>
                  <a:cubicBezTo>
                    <a:pt x="1058" y="519"/>
                    <a:pt x="1090" y="548"/>
                    <a:pt x="1084" y="548"/>
                  </a:cubicBezTo>
                  <a:cubicBezTo>
                    <a:pt x="1082" y="548"/>
                    <a:pt x="1076" y="544"/>
                    <a:pt x="1063" y="536"/>
                  </a:cubicBezTo>
                  <a:cubicBezTo>
                    <a:pt x="1055" y="536"/>
                    <a:pt x="1055" y="544"/>
                    <a:pt x="1103" y="576"/>
                  </a:cubicBezTo>
                  <a:cubicBezTo>
                    <a:pt x="1101" y="579"/>
                    <a:pt x="1099" y="580"/>
                    <a:pt x="1097" y="580"/>
                  </a:cubicBezTo>
                  <a:cubicBezTo>
                    <a:pt x="1091" y="580"/>
                    <a:pt x="1083" y="572"/>
                    <a:pt x="1055" y="544"/>
                  </a:cubicBezTo>
                  <a:cubicBezTo>
                    <a:pt x="1008" y="512"/>
                    <a:pt x="981" y="496"/>
                    <a:pt x="978" y="496"/>
                  </a:cubicBezTo>
                  <a:lnTo>
                    <a:pt x="978" y="496"/>
                  </a:lnTo>
                  <a:cubicBezTo>
                    <a:pt x="974" y="496"/>
                    <a:pt x="997" y="514"/>
                    <a:pt x="1047" y="552"/>
                  </a:cubicBezTo>
                  <a:cubicBezTo>
                    <a:pt x="1071" y="568"/>
                    <a:pt x="1081" y="576"/>
                    <a:pt x="1079" y="576"/>
                  </a:cubicBezTo>
                  <a:cubicBezTo>
                    <a:pt x="1077" y="576"/>
                    <a:pt x="1063" y="568"/>
                    <a:pt x="1039" y="552"/>
                  </a:cubicBezTo>
                  <a:lnTo>
                    <a:pt x="1039" y="552"/>
                  </a:lnTo>
                  <a:cubicBezTo>
                    <a:pt x="1039" y="552"/>
                    <a:pt x="1039" y="560"/>
                    <a:pt x="1087" y="592"/>
                  </a:cubicBezTo>
                  <a:cubicBezTo>
                    <a:pt x="1113" y="614"/>
                    <a:pt x="1125" y="624"/>
                    <a:pt x="1122" y="624"/>
                  </a:cubicBezTo>
                  <a:cubicBezTo>
                    <a:pt x="1120" y="624"/>
                    <a:pt x="1106" y="616"/>
                    <a:pt x="1079" y="601"/>
                  </a:cubicBezTo>
                  <a:cubicBezTo>
                    <a:pt x="1046" y="573"/>
                    <a:pt x="1035" y="564"/>
                    <a:pt x="1032" y="564"/>
                  </a:cubicBezTo>
                  <a:cubicBezTo>
                    <a:pt x="1030" y="564"/>
                    <a:pt x="1030" y="566"/>
                    <a:pt x="1030" y="568"/>
                  </a:cubicBezTo>
                  <a:cubicBezTo>
                    <a:pt x="1056" y="588"/>
                    <a:pt x="1059" y="602"/>
                    <a:pt x="1046" y="602"/>
                  </a:cubicBezTo>
                  <a:cubicBezTo>
                    <a:pt x="1039" y="602"/>
                    <a:pt x="1025" y="597"/>
                    <a:pt x="1006" y="584"/>
                  </a:cubicBezTo>
                  <a:lnTo>
                    <a:pt x="1006" y="584"/>
                  </a:lnTo>
                  <a:cubicBezTo>
                    <a:pt x="1055" y="625"/>
                    <a:pt x="1055" y="625"/>
                    <a:pt x="1055" y="625"/>
                  </a:cubicBezTo>
                  <a:cubicBezTo>
                    <a:pt x="1016" y="598"/>
                    <a:pt x="998" y="586"/>
                    <a:pt x="996" y="586"/>
                  </a:cubicBezTo>
                  <a:lnTo>
                    <a:pt x="996" y="586"/>
                  </a:lnTo>
                  <a:cubicBezTo>
                    <a:pt x="992" y="586"/>
                    <a:pt x="1034" y="619"/>
                    <a:pt x="1095" y="665"/>
                  </a:cubicBezTo>
                  <a:lnTo>
                    <a:pt x="1095" y="657"/>
                  </a:lnTo>
                  <a:lnTo>
                    <a:pt x="1103" y="657"/>
                  </a:lnTo>
                  <a:cubicBezTo>
                    <a:pt x="1146" y="692"/>
                    <a:pt x="1168" y="712"/>
                    <a:pt x="1164" y="712"/>
                  </a:cubicBezTo>
                  <a:cubicBezTo>
                    <a:pt x="1159" y="712"/>
                    <a:pt x="1123" y="688"/>
                    <a:pt x="1047" y="633"/>
                  </a:cubicBezTo>
                  <a:lnTo>
                    <a:pt x="1047" y="633"/>
                  </a:lnTo>
                  <a:cubicBezTo>
                    <a:pt x="1091" y="669"/>
                    <a:pt x="1114" y="688"/>
                    <a:pt x="1113" y="688"/>
                  </a:cubicBezTo>
                  <a:cubicBezTo>
                    <a:pt x="1112" y="688"/>
                    <a:pt x="1087" y="669"/>
                    <a:pt x="1039" y="633"/>
                  </a:cubicBezTo>
                  <a:cubicBezTo>
                    <a:pt x="991" y="602"/>
                    <a:pt x="967" y="585"/>
                    <a:pt x="966" y="585"/>
                  </a:cubicBezTo>
                  <a:lnTo>
                    <a:pt x="966" y="585"/>
                  </a:lnTo>
                  <a:cubicBezTo>
                    <a:pt x="964" y="585"/>
                    <a:pt x="988" y="604"/>
                    <a:pt x="1039" y="641"/>
                  </a:cubicBezTo>
                  <a:cubicBezTo>
                    <a:pt x="1145" y="720"/>
                    <a:pt x="1207" y="767"/>
                    <a:pt x="1204" y="767"/>
                  </a:cubicBezTo>
                  <a:cubicBezTo>
                    <a:pt x="1201" y="767"/>
                    <a:pt x="1162" y="741"/>
                    <a:pt x="1079" y="682"/>
                  </a:cubicBezTo>
                  <a:cubicBezTo>
                    <a:pt x="1030" y="641"/>
                    <a:pt x="982" y="609"/>
                    <a:pt x="925" y="576"/>
                  </a:cubicBezTo>
                  <a:lnTo>
                    <a:pt x="925" y="576"/>
                  </a:lnTo>
                  <a:cubicBezTo>
                    <a:pt x="925" y="584"/>
                    <a:pt x="974" y="617"/>
                    <a:pt x="1022" y="649"/>
                  </a:cubicBezTo>
                  <a:cubicBezTo>
                    <a:pt x="1072" y="687"/>
                    <a:pt x="1097" y="705"/>
                    <a:pt x="1095" y="705"/>
                  </a:cubicBezTo>
                  <a:cubicBezTo>
                    <a:pt x="1094" y="705"/>
                    <a:pt x="1070" y="689"/>
                    <a:pt x="1022" y="657"/>
                  </a:cubicBezTo>
                  <a:cubicBezTo>
                    <a:pt x="940" y="601"/>
                    <a:pt x="902" y="575"/>
                    <a:pt x="898" y="575"/>
                  </a:cubicBezTo>
                  <a:lnTo>
                    <a:pt x="898" y="575"/>
                  </a:lnTo>
                  <a:cubicBezTo>
                    <a:pt x="894" y="575"/>
                    <a:pt x="916" y="595"/>
                    <a:pt x="957" y="633"/>
                  </a:cubicBezTo>
                  <a:cubicBezTo>
                    <a:pt x="1003" y="670"/>
                    <a:pt x="1026" y="691"/>
                    <a:pt x="1023" y="691"/>
                  </a:cubicBezTo>
                  <a:cubicBezTo>
                    <a:pt x="1021" y="691"/>
                    <a:pt x="997" y="672"/>
                    <a:pt x="949" y="633"/>
                  </a:cubicBezTo>
                  <a:cubicBezTo>
                    <a:pt x="898" y="591"/>
                    <a:pt x="876" y="573"/>
                    <a:pt x="875" y="573"/>
                  </a:cubicBezTo>
                  <a:lnTo>
                    <a:pt x="875" y="573"/>
                  </a:lnTo>
                  <a:cubicBezTo>
                    <a:pt x="874" y="573"/>
                    <a:pt x="883" y="583"/>
                    <a:pt x="901" y="601"/>
                  </a:cubicBezTo>
                  <a:lnTo>
                    <a:pt x="893" y="609"/>
                  </a:lnTo>
                  <a:cubicBezTo>
                    <a:pt x="925" y="633"/>
                    <a:pt x="957" y="657"/>
                    <a:pt x="990" y="682"/>
                  </a:cubicBezTo>
                  <a:cubicBezTo>
                    <a:pt x="932" y="643"/>
                    <a:pt x="888" y="616"/>
                    <a:pt x="883" y="616"/>
                  </a:cubicBezTo>
                  <a:cubicBezTo>
                    <a:pt x="880" y="616"/>
                    <a:pt x="894" y="628"/>
                    <a:pt x="933" y="657"/>
                  </a:cubicBezTo>
                  <a:lnTo>
                    <a:pt x="925" y="657"/>
                  </a:lnTo>
                  <a:cubicBezTo>
                    <a:pt x="925" y="657"/>
                    <a:pt x="925" y="657"/>
                    <a:pt x="974" y="698"/>
                  </a:cubicBezTo>
                  <a:cubicBezTo>
                    <a:pt x="988" y="707"/>
                    <a:pt x="994" y="711"/>
                    <a:pt x="994" y="711"/>
                  </a:cubicBezTo>
                  <a:cubicBezTo>
                    <a:pt x="993" y="711"/>
                    <a:pt x="957" y="688"/>
                    <a:pt x="917" y="665"/>
                  </a:cubicBezTo>
                  <a:cubicBezTo>
                    <a:pt x="899" y="654"/>
                    <a:pt x="881" y="642"/>
                    <a:pt x="868" y="633"/>
                  </a:cubicBezTo>
                  <a:lnTo>
                    <a:pt x="868" y="633"/>
                  </a:lnTo>
                  <a:cubicBezTo>
                    <a:pt x="917" y="665"/>
                    <a:pt x="966" y="706"/>
                    <a:pt x="1006" y="746"/>
                  </a:cubicBezTo>
                  <a:lnTo>
                    <a:pt x="1006" y="746"/>
                  </a:lnTo>
                  <a:cubicBezTo>
                    <a:pt x="993" y="738"/>
                    <a:pt x="975" y="726"/>
                    <a:pt x="957" y="714"/>
                  </a:cubicBezTo>
                  <a:cubicBezTo>
                    <a:pt x="925" y="690"/>
                    <a:pt x="893" y="665"/>
                    <a:pt x="860" y="641"/>
                  </a:cubicBezTo>
                  <a:lnTo>
                    <a:pt x="860" y="641"/>
                  </a:lnTo>
                  <a:cubicBezTo>
                    <a:pt x="860" y="641"/>
                    <a:pt x="852" y="649"/>
                    <a:pt x="901" y="682"/>
                  </a:cubicBezTo>
                  <a:cubicBezTo>
                    <a:pt x="929" y="700"/>
                    <a:pt x="938" y="714"/>
                    <a:pt x="931" y="714"/>
                  </a:cubicBezTo>
                  <a:cubicBezTo>
                    <a:pt x="926" y="714"/>
                    <a:pt x="913" y="707"/>
                    <a:pt x="893" y="690"/>
                  </a:cubicBezTo>
                  <a:lnTo>
                    <a:pt x="885" y="698"/>
                  </a:lnTo>
                  <a:cubicBezTo>
                    <a:pt x="885" y="698"/>
                    <a:pt x="933" y="730"/>
                    <a:pt x="933" y="738"/>
                  </a:cubicBezTo>
                  <a:cubicBezTo>
                    <a:pt x="933" y="738"/>
                    <a:pt x="925" y="738"/>
                    <a:pt x="974" y="771"/>
                  </a:cubicBezTo>
                  <a:cubicBezTo>
                    <a:pt x="974" y="773"/>
                    <a:pt x="974" y="774"/>
                    <a:pt x="973" y="775"/>
                  </a:cubicBezTo>
                  <a:lnTo>
                    <a:pt x="973" y="775"/>
                  </a:lnTo>
                  <a:cubicBezTo>
                    <a:pt x="961" y="766"/>
                    <a:pt x="945" y="754"/>
                    <a:pt x="925" y="738"/>
                  </a:cubicBezTo>
                  <a:lnTo>
                    <a:pt x="925" y="738"/>
                  </a:lnTo>
                  <a:cubicBezTo>
                    <a:pt x="959" y="766"/>
                    <a:pt x="969" y="775"/>
                    <a:pt x="972" y="775"/>
                  </a:cubicBezTo>
                  <a:cubicBezTo>
                    <a:pt x="973" y="775"/>
                    <a:pt x="973" y="775"/>
                    <a:pt x="973" y="775"/>
                  </a:cubicBezTo>
                  <a:lnTo>
                    <a:pt x="973" y="775"/>
                  </a:lnTo>
                  <a:cubicBezTo>
                    <a:pt x="990" y="788"/>
                    <a:pt x="998" y="794"/>
                    <a:pt x="997" y="794"/>
                  </a:cubicBezTo>
                  <a:cubicBezTo>
                    <a:pt x="994" y="794"/>
                    <a:pt x="968" y="778"/>
                    <a:pt x="917" y="746"/>
                  </a:cubicBezTo>
                  <a:cubicBezTo>
                    <a:pt x="894" y="731"/>
                    <a:pt x="882" y="723"/>
                    <a:pt x="881" y="723"/>
                  </a:cubicBezTo>
                  <a:lnTo>
                    <a:pt x="881" y="723"/>
                  </a:lnTo>
                  <a:cubicBezTo>
                    <a:pt x="879" y="723"/>
                    <a:pt x="891" y="733"/>
                    <a:pt x="917" y="755"/>
                  </a:cubicBezTo>
                  <a:cubicBezTo>
                    <a:pt x="974" y="796"/>
                    <a:pt x="1015" y="828"/>
                    <a:pt x="1011" y="828"/>
                  </a:cubicBezTo>
                  <a:cubicBezTo>
                    <a:pt x="1008" y="828"/>
                    <a:pt x="992" y="818"/>
                    <a:pt x="957" y="795"/>
                  </a:cubicBezTo>
                  <a:lnTo>
                    <a:pt x="957" y="795"/>
                  </a:lnTo>
                  <a:cubicBezTo>
                    <a:pt x="958" y="795"/>
                    <a:pt x="958" y="796"/>
                    <a:pt x="998" y="828"/>
                  </a:cubicBezTo>
                  <a:cubicBezTo>
                    <a:pt x="1048" y="865"/>
                    <a:pt x="1072" y="883"/>
                    <a:pt x="1071" y="883"/>
                  </a:cubicBezTo>
                  <a:cubicBezTo>
                    <a:pt x="1070" y="883"/>
                    <a:pt x="1045" y="867"/>
                    <a:pt x="998" y="836"/>
                  </a:cubicBezTo>
                  <a:lnTo>
                    <a:pt x="998" y="836"/>
                  </a:lnTo>
                  <a:cubicBezTo>
                    <a:pt x="998" y="836"/>
                    <a:pt x="1016" y="854"/>
                    <a:pt x="1014" y="854"/>
                  </a:cubicBezTo>
                  <a:cubicBezTo>
                    <a:pt x="1012" y="854"/>
                    <a:pt x="1006" y="849"/>
                    <a:pt x="990" y="836"/>
                  </a:cubicBezTo>
                  <a:cubicBezTo>
                    <a:pt x="964" y="823"/>
                    <a:pt x="935" y="807"/>
                    <a:pt x="930" y="807"/>
                  </a:cubicBezTo>
                  <a:cubicBezTo>
                    <a:pt x="925" y="807"/>
                    <a:pt x="937" y="818"/>
                    <a:pt x="982" y="852"/>
                  </a:cubicBezTo>
                  <a:lnTo>
                    <a:pt x="974" y="852"/>
                  </a:lnTo>
                  <a:cubicBezTo>
                    <a:pt x="951" y="837"/>
                    <a:pt x="939" y="828"/>
                    <a:pt x="936" y="828"/>
                  </a:cubicBezTo>
                  <a:lnTo>
                    <a:pt x="936" y="828"/>
                  </a:lnTo>
                  <a:cubicBezTo>
                    <a:pt x="934" y="828"/>
                    <a:pt x="944" y="839"/>
                    <a:pt x="966" y="860"/>
                  </a:cubicBezTo>
                  <a:cubicBezTo>
                    <a:pt x="949" y="850"/>
                    <a:pt x="933" y="840"/>
                    <a:pt x="917" y="828"/>
                  </a:cubicBezTo>
                  <a:lnTo>
                    <a:pt x="917" y="828"/>
                  </a:lnTo>
                  <a:cubicBezTo>
                    <a:pt x="917" y="828"/>
                    <a:pt x="918" y="828"/>
                    <a:pt x="966" y="868"/>
                  </a:cubicBezTo>
                  <a:cubicBezTo>
                    <a:pt x="1014" y="901"/>
                    <a:pt x="1014" y="901"/>
                    <a:pt x="1006" y="901"/>
                  </a:cubicBezTo>
                  <a:cubicBezTo>
                    <a:pt x="974" y="884"/>
                    <a:pt x="942" y="860"/>
                    <a:pt x="910" y="836"/>
                  </a:cubicBezTo>
                  <a:lnTo>
                    <a:pt x="910" y="836"/>
                  </a:lnTo>
                  <a:cubicBezTo>
                    <a:pt x="967" y="880"/>
                    <a:pt x="991" y="897"/>
                    <a:pt x="989" y="897"/>
                  </a:cubicBezTo>
                  <a:cubicBezTo>
                    <a:pt x="989" y="897"/>
                    <a:pt x="977" y="889"/>
                    <a:pt x="957" y="876"/>
                  </a:cubicBezTo>
                  <a:cubicBezTo>
                    <a:pt x="923" y="847"/>
                    <a:pt x="909" y="843"/>
                    <a:pt x="903" y="843"/>
                  </a:cubicBezTo>
                  <a:cubicBezTo>
                    <a:pt x="901" y="843"/>
                    <a:pt x="901" y="844"/>
                    <a:pt x="901" y="844"/>
                  </a:cubicBezTo>
                  <a:lnTo>
                    <a:pt x="893" y="844"/>
                  </a:lnTo>
                  <a:cubicBezTo>
                    <a:pt x="893" y="852"/>
                    <a:pt x="893" y="852"/>
                    <a:pt x="941" y="884"/>
                  </a:cubicBezTo>
                  <a:cubicBezTo>
                    <a:pt x="925" y="876"/>
                    <a:pt x="909" y="868"/>
                    <a:pt x="893" y="852"/>
                  </a:cubicBezTo>
                  <a:cubicBezTo>
                    <a:pt x="853" y="823"/>
                    <a:pt x="837" y="812"/>
                    <a:pt x="834" y="812"/>
                  </a:cubicBezTo>
                  <a:lnTo>
                    <a:pt x="834" y="812"/>
                  </a:lnTo>
                  <a:cubicBezTo>
                    <a:pt x="829" y="812"/>
                    <a:pt x="855" y="836"/>
                    <a:pt x="885" y="860"/>
                  </a:cubicBezTo>
                  <a:cubicBezTo>
                    <a:pt x="929" y="896"/>
                    <a:pt x="951" y="915"/>
                    <a:pt x="950" y="915"/>
                  </a:cubicBezTo>
                  <a:cubicBezTo>
                    <a:pt x="949" y="915"/>
                    <a:pt x="925" y="896"/>
                    <a:pt x="876" y="860"/>
                  </a:cubicBezTo>
                  <a:cubicBezTo>
                    <a:pt x="851" y="843"/>
                    <a:pt x="839" y="836"/>
                    <a:pt x="837" y="836"/>
                  </a:cubicBezTo>
                  <a:lnTo>
                    <a:pt x="837" y="836"/>
                  </a:lnTo>
                  <a:cubicBezTo>
                    <a:pt x="833" y="836"/>
                    <a:pt x="912" y="896"/>
                    <a:pt x="1014" y="974"/>
                  </a:cubicBezTo>
                  <a:cubicBezTo>
                    <a:pt x="902" y="894"/>
                    <a:pt x="854" y="860"/>
                    <a:pt x="853" y="860"/>
                  </a:cubicBezTo>
                  <a:lnTo>
                    <a:pt x="853" y="860"/>
                  </a:lnTo>
                  <a:cubicBezTo>
                    <a:pt x="852" y="860"/>
                    <a:pt x="876" y="878"/>
                    <a:pt x="917" y="909"/>
                  </a:cubicBezTo>
                  <a:cubicBezTo>
                    <a:pt x="938" y="930"/>
                    <a:pt x="948" y="940"/>
                    <a:pt x="946" y="940"/>
                  </a:cubicBezTo>
                  <a:cubicBezTo>
                    <a:pt x="944" y="940"/>
                    <a:pt x="932" y="932"/>
                    <a:pt x="909" y="917"/>
                  </a:cubicBezTo>
                  <a:cubicBezTo>
                    <a:pt x="874" y="888"/>
                    <a:pt x="864" y="884"/>
                    <a:pt x="858" y="884"/>
                  </a:cubicBezTo>
                  <a:cubicBezTo>
                    <a:pt x="856" y="884"/>
                    <a:pt x="854" y="884"/>
                    <a:pt x="852" y="884"/>
                  </a:cubicBezTo>
                  <a:cubicBezTo>
                    <a:pt x="852" y="892"/>
                    <a:pt x="852" y="892"/>
                    <a:pt x="893" y="925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888" y="929"/>
                    <a:pt x="883" y="925"/>
                    <a:pt x="878" y="922"/>
                  </a:cubicBezTo>
                  <a:lnTo>
                    <a:pt x="878" y="922"/>
                  </a:lnTo>
                  <a:cubicBezTo>
                    <a:pt x="883" y="925"/>
                    <a:pt x="887" y="929"/>
                    <a:pt x="893" y="933"/>
                  </a:cubicBezTo>
                  <a:lnTo>
                    <a:pt x="893" y="932"/>
                  </a:lnTo>
                  <a:lnTo>
                    <a:pt x="893" y="932"/>
                  </a:lnTo>
                  <a:cubicBezTo>
                    <a:pt x="907" y="942"/>
                    <a:pt x="923" y="953"/>
                    <a:pt x="941" y="965"/>
                  </a:cubicBezTo>
                  <a:lnTo>
                    <a:pt x="933" y="974"/>
                  </a:lnTo>
                  <a:lnTo>
                    <a:pt x="885" y="933"/>
                  </a:lnTo>
                  <a:cubicBezTo>
                    <a:pt x="856" y="914"/>
                    <a:pt x="844" y="906"/>
                    <a:pt x="836" y="906"/>
                  </a:cubicBezTo>
                  <a:cubicBezTo>
                    <a:pt x="830" y="906"/>
                    <a:pt x="826" y="910"/>
                    <a:pt x="820" y="917"/>
                  </a:cubicBezTo>
                  <a:cubicBezTo>
                    <a:pt x="803" y="925"/>
                    <a:pt x="803" y="933"/>
                    <a:pt x="901" y="998"/>
                  </a:cubicBezTo>
                  <a:cubicBezTo>
                    <a:pt x="951" y="1035"/>
                    <a:pt x="975" y="1054"/>
                    <a:pt x="974" y="1054"/>
                  </a:cubicBezTo>
                  <a:cubicBezTo>
                    <a:pt x="972" y="1054"/>
                    <a:pt x="948" y="1037"/>
                    <a:pt x="901" y="1006"/>
                  </a:cubicBezTo>
                  <a:cubicBezTo>
                    <a:pt x="868" y="979"/>
                    <a:pt x="835" y="955"/>
                    <a:pt x="832" y="955"/>
                  </a:cubicBezTo>
                  <a:lnTo>
                    <a:pt x="832" y="955"/>
                  </a:lnTo>
                  <a:cubicBezTo>
                    <a:pt x="831" y="955"/>
                    <a:pt x="836" y="960"/>
                    <a:pt x="852" y="974"/>
                  </a:cubicBezTo>
                  <a:cubicBezTo>
                    <a:pt x="852" y="974"/>
                    <a:pt x="844" y="974"/>
                    <a:pt x="795" y="941"/>
                  </a:cubicBezTo>
                  <a:cubicBezTo>
                    <a:pt x="752" y="914"/>
                    <a:pt x="735" y="904"/>
                    <a:pt x="733" y="904"/>
                  </a:cubicBezTo>
                  <a:lnTo>
                    <a:pt x="733" y="904"/>
                  </a:lnTo>
                  <a:cubicBezTo>
                    <a:pt x="730" y="904"/>
                    <a:pt x="759" y="925"/>
                    <a:pt x="787" y="949"/>
                  </a:cubicBezTo>
                  <a:cubicBezTo>
                    <a:pt x="753" y="926"/>
                    <a:pt x="719" y="900"/>
                    <a:pt x="718" y="900"/>
                  </a:cubicBezTo>
                  <a:lnTo>
                    <a:pt x="718" y="900"/>
                  </a:lnTo>
                  <a:cubicBezTo>
                    <a:pt x="718" y="900"/>
                    <a:pt x="724" y="905"/>
                    <a:pt x="739" y="917"/>
                  </a:cubicBezTo>
                  <a:cubicBezTo>
                    <a:pt x="764" y="937"/>
                    <a:pt x="789" y="963"/>
                    <a:pt x="781" y="963"/>
                  </a:cubicBezTo>
                  <a:cubicBezTo>
                    <a:pt x="777" y="963"/>
                    <a:pt x="760" y="953"/>
                    <a:pt x="722" y="925"/>
                  </a:cubicBezTo>
                  <a:lnTo>
                    <a:pt x="722" y="925"/>
                  </a:lnTo>
                  <a:cubicBezTo>
                    <a:pt x="771" y="965"/>
                    <a:pt x="763" y="965"/>
                    <a:pt x="763" y="965"/>
                  </a:cubicBezTo>
                  <a:cubicBezTo>
                    <a:pt x="763" y="968"/>
                    <a:pt x="762" y="970"/>
                    <a:pt x="759" y="970"/>
                  </a:cubicBezTo>
                  <a:cubicBezTo>
                    <a:pt x="753" y="970"/>
                    <a:pt x="739" y="963"/>
                    <a:pt x="706" y="941"/>
                  </a:cubicBezTo>
                  <a:lnTo>
                    <a:pt x="706" y="941"/>
                  </a:lnTo>
                  <a:cubicBezTo>
                    <a:pt x="706" y="941"/>
                    <a:pt x="795" y="1014"/>
                    <a:pt x="795" y="1014"/>
                  </a:cubicBezTo>
                  <a:cubicBezTo>
                    <a:pt x="828" y="1038"/>
                    <a:pt x="860" y="1063"/>
                    <a:pt x="893" y="1087"/>
                  </a:cubicBezTo>
                  <a:lnTo>
                    <a:pt x="844" y="1055"/>
                  </a:lnTo>
                  <a:lnTo>
                    <a:pt x="747" y="982"/>
                  </a:lnTo>
                  <a:lnTo>
                    <a:pt x="747" y="982"/>
                  </a:lnTo>
                  <a:cubicBezTo>
                    <a:pt x="747" y="990"/>
                    <a:pt x="739" y="990"/>
                    <a:pt x="787" y="1022"/>
                  </a:cubicBezTo>
                  <a:cubicBezTo>
                    <a:pt x="755" y="1001"/>
                    <a:pt x="744" y="993"/>
                    <a:pt x="740" y="993"/>
                  </a:cubicBezTo>
                  <a:cubicBezTo>
                    <a:pt x="739" y="993"/>
                    <a:pt x="739" y="995"/>
                    <a:pt x="739" y="998"/>
                  </a:cubicBezTo>
                  <a:cubicBezTo>
                    <a:pt x="730" y="998"/>
                    <a:pt x="730" y="998"/>
                    <a:pt x="779" y="1038"/>
                  </a:cubicBezTo>
                  <a:cubicBezTo>
                    <a:pt x="729" y="1004"/>
                    <a:pt x="701" y="988"/>
                    <a:pt x="696" y="988"/>
                  </a:cubicBezTo>
                  <a:cubicBezTo>
                    <a:pt x="690" y="988"/>
                    <a:pt x="712" y="1008"/>
                    <a:pt x="763" y="1046"/>
                  </a:cubicBezTo>
                  <a:cubicBezTo>
                    <a:pt x="789" y="1068"/>
                    <a:pt x="801" y="1078"/>
                    <a:pt x="799" y="1078"/>
                  </a:cubicBezTo>
                  <a:cubicBezTo>
                    <a:pt x="798" y="1078"/>
                    <a:pt x="786" y="1070"/>
                    <a:pt x="763" y="1055"/>
                  </a:cubicBezTo>
                  <a:cubicBezTo>
                    <a:pt x="735" y="1038"/>
                    <a:pt x="720" y="1030"/>
                    <a:pt x="719" y="1030"/>
                  </a:cubicBezTo>
                  <a:lnTo>
                    <a:pt x="719" y="1030"/>
                  </a:lnTo>
                  <a:cubicBezTo>
                    <a:pt x="718" y="1030"/>
                    <a:pt x="730" y="1038"/>
                    <a:pt x="755" y="1055"/>
                  </a:cubicBezTo>
                  <a:cubicBezTo>
                    <a:pt x="769" y="1067"/>
                    <a:pt x="775" y="1072"/>
                    <a:pt x="775" y="1072"/>
                  </a:cubicBezTo>
                  <a:cubicBezTo>
                    <a:pt x="774" y="1072"/>
                    <a:pt x="740" y="1045"/>
                    <a:pt x="706" y="1022"/>
                  </a:cubicBezTo>
                  <a:cubicBezTo>
                    <a:pt x="647" y="986"/>
                    <a:pt x="621" y="970"/>
                    <a:pt x="618" y="970"/>
                  </a:cubicBezTo>
                  <a:lnTo>
                    <a:pt x="618" y="970"/>
                  </a:lnTo>
                  <a:cubicBezTo>
                    <a:pt x="616" y="970"/>
                    <a:pt x="628" y="980"/>
                    <a:pt x="649" y="998"/>
                  </a:cubicBezTo>
                  <a:cubicBezTo>
                    <a:pt x="698" y="1030"/>
                    <a:pt x="690" y="1038"/>
                    <a:pt x="690" y="1038"/>
                  </a:cubicBezTo>
                  <a:cubicBezTo>
                    <a:pt x="714" y="1063"/>
                    <a:pt x="747" y="1087"/>
                    <a:pt x="779" y="1111"/>
                  </a:cubicBezTo>
                  <a:cubicBezTo>
                    <a:pt x="747" y="1090"/>
                    <a:pt x="732" y="1083"/>
                    <a:pt x="726" y="1083"/>
                  </a:cubicBezTo>
                  <a:cubicBezTo>
                    <a:pt x="723" y="1083"/>
                    <a:pt x="722" y="1084"/>
                    <a:pt x="722" y="1087"/>
                  </a:cubicBezTo>
                  <a:lnTo>
                    <a:pt x="714" y="1087"/>
                  </a:lnTo>
                  <a:cubicBezTo>
                    <a:pt x="692" y="1076"/>
                    <a:pt x="680" y="1070"/>
                    <a:pt x="678" y="1070"/>
                  </a:cubicBezTo>
                  <a:lnTo>
                    <a:pt x="678" y="1070"/>
                  </a:lnTo>
                  <a:cubicBezTo>
                    <a:pt x="676" y="1070"/>
                    <a:pt x="688" y="1078"/>
                    <a:pt x="714" y="1095"/>
                  </a:cubicBezTo>
                  <a:lnTo>
                    <a:pt x="763" y="1128"/>
                  </a:lnTo>
                  <a:cubicBezTo>
                    <a:pt x="718" y="1100"/>
                    <a:pt x="689" y="1087"/>
                    <a:pt x="679" y="1087"/>
                  </a:cubicBezTo>
                  <a:cubicBezTo>
                    <a:pt x="664" y="1087"/>
                    <a:pt x="683" y="1110"/>
                    <a:pt x="739" y="1152"/>
                  </a:cubicBezTo>
                  <a:cubicBezTo>
                    <a:pt x="726" y="1143"/>
                    <a:pt x="708" y="1131"/>
                    <a:pt x="690" y="1119"/>
                  </a:cubicBezTo>
                  <a:cubicBezTo>
                    <a:pt x="656" y="1091"/>
                    <a:pt x="646" y="1083"/>
                    <a:pt x="640" y="1083"/>
                  </a:cubicBezTo>
                  <a:cubicBezTo>
                    <a:pt x="637" y="1083"/>
                    <a:pt x="636" y="1085"/>
                    <a:pt x="633" y="1087"/>
                  </a:cubicBezTo>
                  <a:cubicBezTo>
                    <a:pt x="633" y="1087"/>
                    <a:pt x="674" y="1128"/>
                    <a:pt x="674" y="1136"/>
                  </a:cubicBezTo>
                  <a:cubicBezTo>
                    <a:pt x="666" y="1136"/>
                    <a:pt x="658" y="1144"/>
                    <a:pt x="706" y="1176"/>
                  </a:cubicBezTo>
                  <a:cubicBezTo>
                    <a:pt x="706" y="1176"/>
                    <a:pt x="706" y="1176"/>
                    <a:pt x="658" y="1144"/>
                  </a:cubicBezTo>
                  <a:cubicBezTo>
                    <a:pt x="609" y="1112"/>
                    <a:pt x="609" y="1111"/>
                    <a:pt x="609" y="1111"/>
                  </a:cubicBezTo>
                  <a:lnTo>
                    <a:pt x="609" y="1111"/>
                  </a:lnTo>
                  <a:cubicBezTo>
                    <a:pt x="609" y="1111"/>
                    <a:pt x="658" y="1152"/>
                    <a:pt x="706" y="1184"/>
                  </a:cubicBezTo>
                  <a:cubicBezTo>
                    <a:pt x="730" y="1201"/>
                    <a:pt x="741" y="1209"/>
                    <a:pt x="739" y="1209"/>
                  </a:cubicBezTo>
                  <a:cubicBezTo>
                    <a:pt x="737" y="1209"/>
                    <a:pt x="722" y="1201"/>
                    <a:pt x="698" y="1184"/>
                  </a:cubicBezTo>
                  <a:cubicBezTo>
                    <a:pt x="678" y="1171"/>
                    <a:pt x="665" y="1164"/>
                    <a:pt x="659" y="1164"/>
                  </a:cubicBezTo>
                  <a:cubicBezTo>
                    <a:pt x="651" y="1164"/>
                    <a:pt x="658" y="1177"/>
                    <a:pt x="682" y="1201"/>
                  </a:cubicBezTo>
                  <a:cubicBezTo>
                    <a:pt x="682" y="1201"/>
                    <a:pt x="682" y="1201"/>
                    <a:pt x="633" y="1168"/>
                  </a:cubicBezTo>
                  <a:cubicBezTo>
                    <a:pt x="606" y="1150"/>
                    <a:pt x="579" y="1132"/>
                    <a:pt x="576" y="1132"/>
                  </a:cubicBezTo>
                  <a:lnTo>
                    <a:pt x="576" y="1132"/>
                  </a:lnTo>
                  <a:cubicBezTo>
                    <a:pt x="573" y="1132"/>
                    <a:pt x="585" y="1144"/>
                    <a:pt x="625" y="1176"/>
                  </a:cubicBezTo>
                  <a:cubicBezTo>
                    <a:pt x="625" y="1176"/>
                    <a:pt x="625" y="1176"/>
                    <a:pt x="576" y="1144"/>
                  </a:cubicBezTo>
                  <a:cubicBezTo>
                    <a:pt x="548" y="1125"/>
                    <a:pt x="519" y="1103"/>
                    <a:pt x="519" y="1103"/>
                  </a:cubicBezTo>
                  <a:lnTo>
                    <a:pt x="519" y="1103"/>
                  </a:lnTo>
                  <a:cubicBezTo>
                    <a:pt x="518" y="1103"/>
                    <a:pt x="532" y="1114"/>
                    <a:pt x="568" y="1144"/>
                  </a:cubicBezTo>
                  <a:cubicBezTo>
                    <a:pt x="594" y="1165"/>
                    <a:pt x="604" y="1175"/>
                    <a:pt x="600" y="1175"/>
                  </a:cubicBezTo>
                  <a:cubicBezTo>
                    <a:pt x="597" y="1175"/>
                    <a:pt x="583" y="1167"/>
                    <a:pt x="560" y="1152"/>
                  </a:cubicBezTo>
                  <a:lnTo>
                    <a:pt x="560" y="1152"/>
                  </a:lnTo>
                  <a:cubicBezTo>
                    <a:pt x="560" y="1160"/>
                    <a:pt x="560" y="1160"/>
                    <a:pt x="609" y="1192"/>
                  </a:cubicBezTo>
                  <a:cubicBezTo>
                    <a:pt x="618" y="1199"/>
                    <a:pt x="627" y="1205"/>
                    <a:pt x="635" y="1211"/>
                  </a:cubicBezTo>
                  <a:lnTo>
                    <a:pt x="635" y="1211"/>
                  </a:lnTo>
                  <a:cubicBezTo>
                    <a:pt x="599" y="1189"/>
                    <a:pt x="580" y="1177"/>
                    <a:pt x="578" y="1177"/>
                  </a:cubicBezTo>
                  <a:lnTo>
                    <a:pt x="578" y="1177"/>
                  </a:lnTo>
                  <a:cubicBezTo>
                    <a:pt x="576" y="1177"/>
                    <a:pt x="589" y="1188"/>
                    <a:pt x="619" y="1210"/>
                  </a:cubicBezTo>
                  <a:lnTo>
                    <a:pt x="619" y="1210"/>
                  </a:lnTo>
                  <a:cubicBezTo>
                    <a:pt x="613" y="1207"/>
                    <a:pt x="607" y="1204"/>
                    <a:pt x="601" y="1201"/>
                  </a:cubicBezTo>
                  <a:lnTo>
                    <a:pt x="601" y="1201"/>
                  </a:lnTo>
                  <a:cubicBezTo>
                    <a:pt x="593" y="1201"/>
                    <a:pt x="633" y="1241"/>
                    <a:pt x="625" y="1249"/>
                  </a:cubicBezTo>
                  <a:cubicBezTo>
                    <a:pt x="617" y="1265"/>
                    <a:pt x="609" y="1265"/>
                    <a:pt x="658" y="1306"/>
                  </a:cubicBezTo>
                  <a:cubicBezTo>
                    <a:pt x="601" y="1273"/>
                    <a:pt x="601" y="1273"/>
                    <a:pt x="601" y="1273"/>
                  </a:cubicBezTo>
                  <a:cubicBezTo>
                    <a:pt x="601" y="1276"/>
                    <a:pt x="601" y="1278"/>
                    <a:pt x="599" y="1278"/>
                  </a:cubicBezTo>
                  <a:cubicBezTo>
                    <a:pt x="596" y="1278"/>
                    <a:pt x="586" y="1269"/>
                    <a:pt x="552" y="1241"/>
                  </a:cubicBezTo>
                  <a:lnTo>
                    <a:pt x="552" y="1241"/>
                  </a:lnTo>
                  <a:cubicBezTo>
                    <a:pt x="593" y="1282"/>
                    <a:pt x="593" y="1282"/>
                    <a:pt x="593" y="1282"/>
                  </a:cubicBezTo>
                  <a:cubicBezTo>
                    <a:pt x="570" y="1266"/>
                    <a:pt x="558" y="1258"/>
                    <a:pt x="556" y="1258"/>
                  </a:cubicBezTo>
                  <a:lnTo>
                    <a:pt x="556" y="1258"/>
                  </a:lnTo>
                  <a:cubicBezTo>
                    <a:pt x="555" y="1258"/>
                    <a:pt x="567" y="1268"/>
                    <a:pt x="593" y="1290"/>
                  </a:cubicBezTo>
                  <a:cubicBezTo>
                    <a:pt x="560" y="1262"/>
                    <a:pt x="523" y="1242"/>
                    <a:pt x="518" y="1242"/>
                  </a:cubicBezTo>
                  <a:cubicBezTo>
                    <a:pt x="515" y="1242"/>
                    <a:pt x="520" y="1247"/>
                    <a:pt x="536" y="1257"/>
                  </a:cubicBezTo>
                  <a:cubicBezTo>
                    <a:pt x="585" y="1290"/>
                    <a:pt x="585" y="1298"/>
                    <a:pt x="633" y="1330"/>
                  </a:cubicBezTo>
                  <a:cubicBezTo>
                    <a:pt x="625" y="1330"/>
                    <a:pt x="625" y="1330"/>
                    <a:pt x="576" y="1298"/>
                  </a:cubicBezTo>
                  <a:cubicBezTo>
                    <a:pt x="564" y="1290"/>
                    <a:pt x="557" y="1286"/>
                    <a:pt x="555" y="1286"/>
                  </a:cubicBezTo>
                  <a:cubicBezTo>
                    <a:pt x="549" y="1286"/>
                    <a:pt x="581" y="1316"/>
                    <a:pt x="617" y="1346"/>
                  </a:cubicBezTo>
                  <a:cubicBezTo>
                    <a:pt x="568" y="1314"/>
                    <a:pt x="560" y="1314"/>
                    <a:pt x="560" y="1314"/>
                  </a:cubicBezTo>
                  <a:lnTo>
                    <a:pt x="560" y="1314"/>
                  </a:lnTo>
                  <a:cubicBezTo>
                    <a:pt x="547" y="1305"/>
                    <a:pt x="529" y="1293"/>
                    <a:pt x="512" y="1282"/>
                  </a:cubicBezTo>
                  <a:cubicBezTo>
                    <a:pt x="478" y="1254"/>
                    <a:pt x="468" y="1245"/>
                    <a:pt x="464" y="1245"/>
                  </a:cubicBezTo>
                  <a:cubicBezTo>
                    <a:pt x="463" y="1245"/>
                    <a:pt x="463" y="1247"/>
                    <a:pt x="463" y="1249"/>
                  </a:cubicBezTo>
                  <a:cubicBezTo>
                    <a:pt x="503" y="1282"/>
                    <a:pt x="503" y="1290"/>
                    <a:pt x="495" y="1298"/>
                  </a:cubicBezTo>
                  <a:cubicBezTo>
                    <a:pt x="487" y="1306"/>
                    <a:pt x="536" y="1338"/>
                    <a:pt x="625" y="1411"/>
                  </a:cubicBezTo>
                  <a:cubicBezTo>
                    <a:pt x="612" y="1402"/>
                    <a:pt x="594" y="1391"/>
                    <a:pt x="576" y="1379"/>
                  </a:cubicBezTo>
                  <a:lnTo>
                    <a:pt x="576" y="1379"/>
                  </a:lnTo>
                  <a:cubicBezTo>
                    <a:pt x="602" y="1400"/>
                    <a:pt x="612" y="1410"/>
                    <a:pt x="608" y="1410"/>
                  </a:cubicBezTo>
                  <a:cubicBezTo>
                    <a:pt x="605" y="1410"/>
                    <a:pt x="591" y="1402"/>
                    <a:pt x="568" y="1387"/>
                  </a:cubicBezTo>
                  <a:cubicBezTo>
                    <a:pt x="545" y="1372"/>
                    <a:pt x="531" y="1364"/>
                    <a:pt x="528" y="1364"/>
                  </a:cubicBezTo>
                  <a:cubicBezTo>
                    <a:pt x="525" y="1364"/>
                    <a:pt x="535" y="1374"/>
                    <a:pt x="560" y="1395"/>
                  </a:cubicBezTo>
                  <a:cubicBezTo>
                    <a:pt x="560" y="1395"/>
                    <a:pt x="560" y="1395"/>
                    <a:pt x="512" y="1363"/>
                  </a:cubicBezTo>
                  <a:cubicBezTo>
                    <a:pt x="503" y="1363"/>
                    <a:pt x="503" y="1363"/>
                    <a:pt x="552" y="1395"/>
                  </a:cubicBezTo>
                  <a:cubicBezTo>
                    <a:pt x="578" y="1417"/>
                    <a:pt x="590" y="1427"/>
                    <a:pt x="588" y="1427"/>
                  </a:cubicBezTo>
                  <a:cubicBezTo>
                    <a:pt x="587" y="1427"/>
                    <a:pt x="575" y="1419"/>
                    <a:pt x="552" y="1403"/>
                  </a:cubicBezTo>
                  <a:cubicBezTo>
                    <a:pt x="498" y="1362"/>
                    <a:pt x="471" y="1347"/>
                    <a:pt x="467" y="1347"/>
                  </a:cubicBezTo>
                  <a:cubicBezTo>
                    <a:pt x="464" y="1347"/>
                    <a:pt x="474" y="1357"/>
                    <a:pt x="495" y="1371"/>
                  </a:cubicBezTo>
                  <a:cubicBezTo>
                    <a:pt x="544" y="1411"/>
                    <a:pt x="544" y="1411"/>
                    <a:pt x="544" y="1411"/>
                  </a:cubicBezTo>
                  <a:cubicBezTo>
                    <a:pt x="544" y="1411"/>
                    <a:pt x="536" y="1411"/>
                    <a:pt x="585" y="1452"/>
                  </a:cubicBezTo>
                  <a:cubicBezTo>
                    <a:pt x="568" y="1444"/>
                    <a:pt x="552" y="1428"/>
                    <a:pt x="536" y="1419"/>
                  </a:cubicBezTo>
                  <a:lnTo>
                    <a:pt x="487" y="1387"/>
                  </a:lnTo>
                  <a:cubicBezTo>
                    <a:pt x="479" y="1387"/>
                    <a:pt x="479" y="1387"/>
                    <a:pt x="528" y="1428"/>
                  </a:cubicBezTo>
                  <a:cubicBezTo>
                    <a:pt x="495" y="1400"/>
                    <a:pt x="462" y="1376"/>
                    <a:pt x="457" y="1376"/>
                  </a:cubicBezTo>
                  <a:cubicBezTo>
                    <a:pt x="454" y="1376"/>
                    <a:pt x="458" y="1382"/>
                    <a:pt x="471" y="1395"/>
                  </a:cubicBezTo>
                  <a:cubicBezTo>
                    <a:pt x="424" y="1360"/>
                    <a:pt x="399" y="1341"/>
                    <a:pt x="397" y="1341"/>
                  </a:cubicBezTo>
                  <a:lnTo>
                    <a:pt x="397" y="1341"/>
                  </a:lnTo>
                  <a:cubicBezTo>
                    <a:pt x="395" y="1341"/>
                    <a:pt x="417" y="1362"/>
                    <a:pt x="463" y="1403"/>
                  </a:cubicBezTo>
                  <a:cubicBezTo>
                    <a:pt x="463" y="1403"/>
                    <a:pt x="503" y="1444"/>
                    <a:pt x="495" y="1452"/>
                  </a:cubicBezTo>
                  <a:cubicBezTo>
                    <a:pt x="495" y="1455"/>
                    <a:pt x="494" y="1456"/>
                    <a:pt x="491" y="1456"/>
                  </a:cubicBezTo>
                  <a:cubicBezTo>
                    <a:pt x="488" y="1456"/>
                    <a:pt x="480" y="1453"/>
                    <a:pt x="466" y="1445"/>
                  </a:cubicBezTo>
                  <a:lnTo>
                    <a:pt x="466" y="1445"/>
                  </a:lnTo>
                  <a:cubicBezTo>
                    <a:pt x="486" y="1461"/>
                    <a:pt x="484" y="1463"/>
                    <a:pt x="479" y="1468"/>
                  </a:cubicBezTo>
                  <a:cubicBezTo>
                    <a:pt x="467" y="1460"/>
                    <a:pt x="460" y="1456"/>
                    <a:pt x="458" y="1456"/>
                  </a:cubicBezTo>
                  <a:cubicBezTo>
                    <a:pt x="452" y="1456"/>
                    <a:pt x="484" y="1485"/>
                    <a:pt x="520" y="1509"/>
                  </a:cubicBezTo>
                  <a:cubicBezTo>
                    <a:pt x="520" y="1509"/>
                    <a:pt x="520" y="1509"/>
                    <a:pt x="520" y="1509"/>
                  </a:cubicBezTo>
                  <a:lnTo>
                    <a:pt x="520" y="1509"/>
                  </a:lnTo>
                  <a:cubicBezTo>
                    <a:pt x="520" y="1514"/>
                    <a:pt x="539" y="1529"/>
                    <a:pt x="541" y="1529"/>
                  </a:cubicBezTo>
                  <a:cubicBezTo>
                    <a:pt x="542" y="1529"/>
                    <a:pt x="538" y="1524"/>
                    <a:pt x="520" y="1509"/>
                  </a:cubicBezTo>
                  <a:lnTo>
                    <a:pt x="520" y="1509"/>
                  </a:lnTo>
                  <a:cubicBezTo>
                    <a:pt x="578" y="1552"/>
                    <a:pt x="601" y="1570"/>
                    <a:pt x="600" y="1570"/>
                  </a:cubicBezTo>
                  <a:cubicBezTo>
                    <a:pt x="599" y="1570"/>
                    <a:pt x="588" y="1562"/>
                    <a:pt x="568" y="1549"/>
                  </a:cubicBezTo>
                  <a:cubicBezTo>
                    <a:pt x="560" y="1549"/>
                    <a:pt x="520" y="1517"/>
                    <a:pt x="471" y="1476"/>
                  </a:cubicBezTo>
                  <a:cubicBezTo>
                    <a:pt x="439" y="1452"/>
                    <a:pt x="398" y="1436"/>
                    <a:pt x="366" y="1411"/>
                  </a:cubicBezTo>
                  <a:lnTo>
                    <a:pt x="366" y="1411"/>
                  </a:lnTo>
                  <a:cubicBezTo>
                    <a:pt x="366" y="1411"/>
                    <a:pt x="366" y="1412"/>
                    <a:pt x="414" y="1452"/>
                  </a:cubicBezTo>
                  <a:cubicBezTo>
                    <a:pt x="463" y="1484"/>
                    <a:pt x="463" y="1484"/>
                    <a:pt x="463" y="1484"/>
                  </a:cubicBezTo>
                  <a:cubicBezTo>
                    <a:pt x="463" y="1484"/>
                    <a:pt x="455" y="1492"/>
                    <a:pt x="503" y="1525"/>
                  </a:cubicBezTo>
                  <a:cubicBezTo>
                    <a:pt x="552" y="1557"/>
                    <a:pt x="552" y="1565"/>
                    <a:pt x="552" y="1565"/>
                  </a:cubicBezTo>
                  <a:cubicBezTo>
                    <a:pt x="495" y="1533"/>
                    <a:pt x="495" y="1533"/>
                    <a:pt x="495" y="1533"/>
                  </a:cubicBezTo>
                  <a:lnTo>
                    <a:pt x="447" y="1501"/>
                  </a:lnTo>
                  <a:cubicBezTo>
                    <a:pt x="398" y="1460"/>
                    <a:pt x="349" y="1428"/>
                    <a:pt x="349" y="1428"/>
                  </a:cubicBezTo>
                  <a:lnTo>
                    <a:pt x="349" y="1428"/>
                  </a:lnTo>
                  <a:cubicBezTo>
                    <a:pt x="366" y="1444"/>
                    <a:pt x="382" y="1452"/>
                    <a:pt x="398" y="1468"/>
                  </a:cubicBezTo>
                  <a:cubicBezTo>
                    <a:pt x="422" y="1484"/>
                    <a:pt x="430" y="1525"/>
                    <a:pt x="398" y="1541"/>
                  </a:cubicBezTo>
                  <a:cubicBezTo>
                    <a:pt x="377" y="1527"/>
                    <a:pt x="363" y="1520"/>
                    <a:pt x="359" y="1520"/>
                  </a:cubicBezTo>
                  <a:cubicBezTo>
                    <a:pt x="353" y="1520"/>
                    <a:pt x="363" y="1531"/>
                    <a:pt x="390" y="1549"/>
                  </a:cubicBezTo>
                  <a:cubicBezTo>
                    <a:pt x="439" y="1582"/>
                    <a:pt x="430" y="1590"/>
                    <a:pt x="422" y="1598"/>
                  </a:cubicBezTo>
                  <a:cubicBezTo>
                    <a:pt x="414" y="1614"/>
                    <a:pt x="406" y="1614"/>
                    <a:pt x="455" y="1655"/>
                  </a:cubicBezTo>
                  <a:lnTo>
                    <a:pt x="447" y="1655"/>
                  </a:lnTo>
                  <a:cubicBezTo>
                    <a:pt x="447" y="1663"/>
                    <a:pt x="487" y="1695"/>
                    <a:pt x="487" y="1703"/>
                  </a:cubicBezTo>
                  <a:cubicBezTo>
                    <a:pt x="439" y="1663"/>
                    <a:pt x="390" y="1630"/>
                    <a:pt x="390" y="1630"/>
                  </a:cubicBezTo>
                  <a:lnTo>
                    <a:pt x="390" y="1630"/>
                  </a:lnTo>
                  <a:cubicBezTo>
                    <a:pt x="414" y="1663"/>
                    <a:pt x="447" y="1687"/>
                    <a:pt x="479" y="1703"/>
                  </a:cubicBezTo>
                  <a:cubicBezTo>
                    <a:pt x="528" y="1744"/>
                    <a:pt x="528" y="1744"/>
                    <a:pt x="528" y="1744"/>
                  </a:cubicBezTo>
                  <a:cubicBezTo>
                    <a:pt x="528" y="1744"/>
                    <a:pt x="528" y="1744"/>
                    <a:pt x="479" y="1711"/>
                  </a:cubicBezTo>
                  <a:lnTo>
                    <a:pt x="382" y="1638"/>
                  </a:lnTo>
                  <a:lnTo>
                    <a:pt x="382" y="1638"/>
                  </a:lnTo>
                  <a:cubicBezTo>
                    <a:pt x="430" y="1679"/>
                    <a:pt x="422" y="1679"/>
                    <a:pt x="422" y="1679"/>
                  </a:cubicBezTo>
                  <a:cubicBezTo>
                    <a:pt x="422" y="1679"/>
                    <a:pt x="422" y="1679"/>
                    <a:pt x="325" y="1606"/>
                  </a:cubicBezTo>
                  <a:cubicBezTo>
                    <a:pt x="278" y="1574"/>
                    <a:pt x="254" y="1558"/>
                    <a:pt x="252" y="1558"/>
                  </a:cubicBezTo>
                  <a:lnTo>
                    <a:pt x="252" y="1558"/>
                  </a:lnTo>
                  <a:cubicBezTo>
                    <a:pt x="251" y="1558"/>
                    <a:pt x="275" y="1576"/>
                    <a:pt x="325" y="1614"/>
                  </a:cubicBezTo>
                  <a:lnTo>
                    <a:pt x="366" y="1646"/>
                  </a:lnTo>
                  <a:cubicBezTo>
                    <a:pt x="337" y="1628"/>
                    <a:pt x="326" y="1620"/>
                    <a:pt x="324" y="1620"/>
                  </a:cubicBezTo>
                  <a:lnTo>
                    <a:pt x="324" y="1620"/>
                  </a:lnTo>
                  <a:cubicBezTo>
                    <a:pt x="321" y="1620"/>
                    <a:pt x="380" y="1664"/>
                    <a:pt x="414" y="1687"/>
                  </a:cubicBezTo>
                  <a:cubicBezTo>
                    <a:pt x="363" y="1656"/>
                    <a:pt x="337" y="1639"/>
                    <a:pt x="334" y="1639"/>
                  </a:cubicBezTo>
                  <a:lnTo>
                    <a:pt x="334" y="1639"/>
                  </a:lnTo>
                  <a:cubicBezTo>
                    <a:pt x="332" y="1639"/>
                    <a:pt x="356" y="1658"/>
                    <a:pt x="406" y="1695"/>
                  </a:cubicBezTo>
                  <a:cubicBezTo>
                    <a:pt x="368" y="1673"/>
                    <a:pt x="356" y="1666"/>
                    <a:pt x="352" y="1666"/>
                  </a:cubicBezTo>
                  <a:cubicBezTo>
                    <a:pt x="349" y="1666"/>
                    <a:pt x="349" y="1668"/>
                    <a:pt x="349" y="1671"/>
                  </a:cubicBezTo>
                  <a:cubicBezTo>
                    <a:pt x="398" y="1703"/>
                    <a:pt x="382" y="1719"/>
                    <a:pt x="366" y="1728"/>
                  </a:cubicBezTo>
                  <a:cubicBezTo>
                    <a:pt x="358" y="1744"/>
                    <a:pt x="341" y="1752"/>
                    <a:pt x="390" y="1784"/>
                  </a:cubicBezTo>
                  <a:cubicBezTo>
                    <a:pt x="390" y="1784"/>
                    <a:pt x="390" y="1784"/>
                    <a:pt x="341" y="1752"/>
                  </a:cubicBezTo>
                  <a:cubicBezTo>
                    <a:pt x="322" y="1739"/>
                    <a:pt x="310" y="1731"/>
                    <a:pt x="309" y="1731"/>
                  </a:cubicBezTo>
                  <a:lnTo>
                    <a:pt x="309" y="1731"/>
                  </a:lnTo>
                  <a:cubicBezTo>
                    <a:pt x="308" y="1731"/>
                    <a:pt x="332" y="1749"/>
                    <a:pt x="390" y="1792"/>
                  </a:cubicBezTo>
                  <a:cubicBezTo>
                    <a:pt x="408" y="1811"/>
                    <a:pt x="429" y="1828"/>
                    <a:pt x="436" y="1834"/>
                  </a:cubicBezTo>
                  <a:lnTo>
                    <a:pt x="436" y="1834"/>
                  </a:lnTo>
                  <a:cubicBezTo>
                    <a:pt x="430" y="1829"/>
                    <a:pt x="414" y="1816"/>
                    <a:pt x="382" y="1792"/>
                  </a:cubicBezTo>
                  <a:cubicBezTo>
                    <a:pt x="349" y="1771"/>
                    <a:pt x="339" y="1764"/>
                    <a:pt x="333" y="1764"/>
                  </a:cubicBezTo>
                  <a:cubicBezTo>
                    <a:pt x="330" y="1764"/>
                    <a:pt x="328" y="1765"/>
                    <a:pt x="325" y="1768"/>
                  </a:cubicBezTo>
                  <a:cubicBezTo>
                    <a:pt x="325" y="1776"/>
                    <a:pt x="317" y="1776"/>
                    <a:pt x="366" y="1817"/>
                  </a:cubicBezTo>
                  <a:cubicBezTo>
                    <a:pt x="309" y="1774"/>
                    <a:pt x="266" y="1748"/>
                    <a:pt x="258" y="1748"/>
                  </a:cubicBezTo>
                  <a:cubicBezTo>
                    <a:pt x="252" y="1748"/>
                    <a:pt x="263" y="1762"/>
                    <a:pt x="301" y="1792"/>
                  </a:cubicBezTo>
                  <a:cubicBezTo>
                    <a:pt x="301" y="1792"/>
                    <a:pt x="301" y="1792"/>
                    <a:pt x="252" y="1760"/>
                  </a:cubicBezTo>
                  <a:lnTo>
                    <a:pt x="252" y="1760"/>
                  </a:lnTo>
                  <a:cubicBezTo>
                    <a:pt x="252" y="1760"/>
                    <a:pt x="244" y="1760"/>
                    <a:pt x="293" y="1800"/>
                  </a:cubicBezTo>
                  <a:lnTo>
                    <a:pt x="276" y="1809"/>
                  </a:lnTo>
                  <a:cubicBezTo>
                    <a:pt x="276" y="1817"/>
                    <a:pt x="317" y="1857"/>
                    <a:pt x="317" y="1857"/>
                  </a:cubicBezTo>
                  <a:cubicBezTo>
                    <a:pt x="291" y="1835"/>
                    <a:pt x="276" y="1828"/>
                    <a:pt x="267" y="1828"/>
                  </a:cubicBezTo>
                  <a:cubicBezTo>
                    <a:pt x="260" y="1828"/>
                    <a:pt x="256" y="1834"/>
                    <a:pt x="252" y="1841"/>
                  </a:cubicBezTo>
                  <a:cubicBezTo>
                    <a:pt x="245" y="1845"/>
                    <a:pt x="239" y="1848"/>
                    <a:pt x="231" y="1848"/>
                  </a:cubicBezTo>
                  <a:cubicBezTo>
                    <a:pt x="221" y="1848"/>
                    <a:pt x="206" y="1843"/>
                    <a:pt x="179" y="1825"/>
                  </a:cubicBezTo>
                  <a:lnTo>
                    <a:pt x="179" y="1825"/>
                  </a:lnTo>
                  <a:cubicBezTo>
                    <a:pt x="179" y="1825"/>
                    <a:pt x="180" y="1825"/>
                    <a:pt x="228" y="1865"/>
                  </a:cubicBezTo>
                  <a:cubicBezTo>
                    <a:pt x="284" y="1906"/>
                    <a:pt x="305" y="1924"/>
                    <a:pt x="300" y="1924"/>
                  </a:cubicBezTo>
                  <a:cubicBezTo>
                    <a:pt x="298" y="1924"/>
                    <a:pt x="286" y="1918"/>
                    <a:pt x="268" y="1906"/>
                  </a:cubicBezTo>
                  <a:cubicBezTo>
                    <a:pt x="222" y="1871"/>
                    <a:pt x="196" y="1855"/>
                    <a:pt x="192" y="1855"/>
                  </a:cubicBezTo>
                  <a:cubicBezTo>
                    <a:pt x="190" y="1855"/>
                    <a:pt x="193" y="1859"/>
                    <a:pt x="201" y="1866"/>
                  </a:cubicBezTo>
                  <a:lnTo>
                    <a:pt x="201" y="1866"/>
                  </a:lnTo>
                  <a:cubicBezTo>
                    <a:pt x="174" y="1849"/>
                    <a:pt x="160" y="1841"/>
                    <a:pt x="157" y="1841"/>
                  </a:cubicBezTo>
                  <a:cubicBezTo>
                    <a:pt x="150" y="1841"/>
                    <a:pt x="189" y="1875"/>
                    <a:pt x="252" y="1922"/>
                  </a:cubicBezTo>
                  <a:cubicBezTo>
                    <a:pt x="214" y="1895"/>
                    <a:pt x="179" y="1871"/>
                    <a:pt x="176" y="1871"/>
                  </a:cubicBezTo>
                  <a:lnTo>
                    <a:pt x="176" y="1871"/>
                  </a:lnTo>
                  <a:cubicBezTo>
                    <a:pt x="174" y="1871"/>
                    <a:pt x="180" y="1877"/>
                    <a:pt x="195" y="1890"/>
                  </a:cubicBezTo>
                  <a:cubicBezTo>
                    <a:pt x="195" y="1890"/>
                    <a:pt x="195" y="1890"/>
                    <a:pt x="98" y="1817"/>
                  </a:cubicBezTo>
                  <a:cubicBezTo>
                    <a:pt x="50" y="1785"/>
                    <a:pt x="2" y="1752"/>
                    <a:pt x="1" y="1752"/>
                  </a:cubicBezTo>
                  <a:lnTo>
                    <a:pt x="1" y="1752"/>
                  </a:lnTo>
                  <a:cubicBezTo>
                    <a:pt x="2" y="1752"/>
                    <a:pt x="50" y="1785"/>
                    <a:pt x="90" y="1825"/>
                  </a:cubicBezTo>
                  <a:cubicBezTo>
                    <a:pt x="90" y="1825"/>
                    <a:pt x="90" y="1825"/>
                    <a:pt x="139" y="1865"/>
                  </a:cubicBezTo>
                  <a:cubicBezTo>
                    <a:pt x="187" y="1898"/>
                    <a:pt x="187" y="1898"/>
                    <a:pt x="179" y="1898"/>
                  </a:cubicBezTo>
                  <a:cubicBezTo>
                    <a:pt x="167" y="1889"/>
                    <a:pt x="160" y="1886"/>
                    <a:pt x="159" y="1886"/>
                  </a:cubicBezTo>
                  <a:lnTo>
                    <a:pt x="159" y="1886"/>
                  </a:lnTo>
                  <a:cubicBezTo>
                    <a:pt x="156" y="1886"/>
                    <a:pt x="192" y="1914"/>
                    <a:pt x="228" y="1938"/>
                  </a:cubicBezTo>
                  <a:cubicBezTo>
                    <a:pt x="276" y="1971"/>
                    <a:pt x="325" y="2003"/>
                    <a:pt x="325" y="2011"/>
                  </a:cubicBezTo>
                  <a:cubicBezTo>
                    <a:pt x="325" y="2011"/>
                    <a:pt x="374" y="2044"/>
                    <a:pt x="422" y="2076"/>
                  </a:cubicBezTo>
                  <a:cubicBezTo>
                    <a:pt x="520" y="2149"/>
                    <a:pt x="568" y="2182"/>
                    <a:pt x="617" y="2214"/>
                  </a:cubicBezTo>
                  <a:cubicBezTo>
                    <a:pt x="648" y="2232"/>
                    <a:pt x="680" y="2250"/>
                    <a:pt x="685" y="2250"/>
                  </a:cubicBezTo>
                  <a:cubicBezTo>
                    <a:pt x="689" y="2250"/>
                    <a:pt x="677" y="2238"/>
                    <a:pt x="633" y="2206"/>
                  </a:cubicBezTo>
                  <a:cubicBezTo>
                    <a:pt x="617" y="2190"/>
                    <a:pt x="601" y="2182"/>
                    <a:pt x="585" y="2165"/>
                  </a:cubicBezTo>
                  <a:lnTo>
                    <a:pt x="585" y="2165"/>
                  </a:lnTo>
                  <a:cubicBezTo>
                    <a:pt x="601" y="2173"/>
                    <a:pt x="617" y="2190"/>
                    <a:pt x="641" y="2198"/>
                  </a:cubicBezTo>
                  <a:cubicBezTo>
                    <a:pt x="668" y="2219"/>
                    <a:pt x="681" y="2227"/>
                    <a:pt x="689" y="2227"/>
                  </a:cubicBezTo>
                  <a:cubicBezTo>
                    <a:pt x="693" y="2227"/>
                    <a:pt x="695" y="2225"/>
                    <a:pt x="698" y="2222"/>
                  </a:cubicBezTo>
                  <a:cubicBezTo>
                    <a:pt x="705" y="2218"/>
                    <a:pt x="709" y="2215"/>
                    <a:pt x="716" y="2215"/>
                  </a:cubicBezTo>
                  <a:cubicBezTo>
                    <a:pt x="724" y="2215"/>
                    <a:pt x="736" y="2220"/>
                    <a:pt x="763" y="2238"/>
                  </a:cubicBezTo>
                  <a:cubicBezTo>
                    <a:pt x="779" y="2255"/>
                    <a:pt x="795" y="2263"/>
                    <a:pt x="820" y="2271"/>
                  </a:cubicBezTo>
                  <a:cubicBezTo>
                    <a:pt x="771" y="2238"/>
                    <a:pt x="779" y="2230"/>
                    <a:pt x="787" y="2214"/>
                  </a:cubicBezTo>
                  <a:cubicBezTo>
                    <a:pt x="803" y="2206"/>
                    <a:pt x="812" y="2198"/>
                    <a:pt x="763" y="2165"/>
                  </a:cubicBezTo>
                  <a:lnTo>
                    <a:pt x="771" y="2157"/>
                  </a:lnTo>
                  <a:cubicBezTo>
                    <a:pt x="806" y="2186"/>
                    <a:pt x="816" y="2190"/>
                    <a:pt x="819" y="2190"/>
                  </a:cubicBezTo>
                  <a:cubicBezTo>
                    <a:pt x="820" y="2190"/>
                    <a:pt x="820" y="2190"/>
                    <a:pt x="820" y="2190"/>
                  </a:cubicBezTo>
                  <a:cubicBezTo>
                    <a:pt x="779" y="2149"/>
                    <a:pt x="779" y="2149"/>
                    <a:pt x="779" y="2149"/>
                  </a:cubicBezTo>
                  <a:lnTo>
                    <a:pt x="779" y="2149"/>
                  </a:lnTo>
                  <a:cubicBezTo>
                    <a:pt x="812" y="2171"/>
                    <a:pt x="826" y="2178"/>
                    <a:pt x="832" y="2178"/>
                  </a:cubicBezTo>
                  <a:cubicBezTo>
                    <a:pt x="835" y="2178"/>
                    <a:pt x="836" y="2176"/>
                    <a:pt x="836" y="2173"/>
                  </a:cubicBezTo>
                  <a:cubicBezTo>
                    <a:pt x="836" y="2173"/>
                    <a:pt x="844" y="2173"/>
                    <a:pt x="795" y="2141"/>
                  </a:cubicBezTo>
                  <a:cubicBezTo>
                    <a:pt x="795" y="2137"/>
                    <a:pt x="797" y="2134"/>
                    <a:pt x="804" y="2134"/>
                  </a:cubicBezTo>
                  <a:cubicBezTo>
                    <a:pt x="812" y="2134"/>
                    <a:pt x="829" y="2139"/>
                    <a:pt x="860" y="2157"/>
                  </a:cubicBezTo>
                  <a:cubicBezTo>
                    <a:pt x="873" y="2166"/>
                    <a:pt x="879" y="2169"/>
                    <a:pt x="880" y="2169"/>
                  </a:cubicBezTo>
                  <a:cubicBezTo>
                    <a:pt x="884" y="2169"/>
                    <a:pt x="848" y="2141"/>
                    <a:pt x="812" y="2117"/>
                  </a:cubicBezTo>
                  <a:cubicBezTo>
                    <a:pt x="779" y="2092"/>
                    <a:pt x="755" y="2068"/>
                    <a:pt x="722" y="2044"/>
                  </a:cubicBezTo>
                  <a:lnTo>
                    <a:pt x="722" y="2044"/>
                  </a:lnTo>
                  <a:lnTo>
                    <a:pt x="820" y="2117"/>
                  </a:lnTo>
                  <a:cubicBezTo>
                    <a:pt x="868" y="2149"/>
                    <a:pt x="868" y="2149"/>
                    <a:pt x="868" y="2149"/>
                  </a:cubicBezTo>
                  <a:lnTo>
                    <a:pt x="868" y="2141"/>
                  </a:lnTo>
                  <a:cubicBezTo>
                    <a:pt x="820" y="2109"/>
                    <a:pt x="828" y="2100"/>
                    <a:pt x="844" y="2092"/>
                  </a:cubicBezTo>
                  <a:cubicBezTo>
                    <a:pt x="860" y="2076"/>
                    <a:pt x="860" y="2068"/>
                    <a:pt x="812" y="2036"/>
                  </a:cubicBezTo>
                  <a:cubicBezTo>
                    <a:pt x="785" y="2018"/>
                    <a:pt x="776" y="2010"/>
                    <a:pt x="780" y="2010"/>
                  </a:cubicBezTo>
                  <a:cubicBezTo>
                    <a:pt x="783" y="2010"/>
                    <a:pt x="797" y="2016"/>
                    <a:pt x="820" y="2028"/>
                  </a:cubicBezTo>
                  <a:cubicBezTo>
                    <a:pt x="917" y="2089"/>
                    <a:pt x="953" y="2112"/>
                    <a:pt x="956" y="2112"/>
                  </a:cubicBezTo>
                  <a:cubicBezTo>
                    <a:pt x="957" y="2112"/>
                    <a:pt x="948" y="2104"/>
                    <a:pt x="933" y="2092"/>
                  </a:cubicBezTo>
                  <a:cubicBezTo>
                    <a:pt x="925" y="2092"/>
                    <a:pt x="876" y="2060"/>
                    <a:pt x="828" y="2019"/>
                  </a:cubicBezTo>
                  <a:cubicBezTo>
                    <a:pt x="778" y="1986"/>
                    <a:pt x="756" y="1968"/>
                    <a:pt x="759" y="1968"/>
                  </a:cubicBezTo>
                  <a:lnTo>
                    <a:pt x="759" y="1968"/>
                  </a:lnTo>
                  <a:cubicBezTo>
                    <a:pt x="762" y="1968"/>
                    <a:pt x="789" y="1984"/>
                    <a:pt x="836" y="2019"/>
                  </a:cubicBezTo>
                  <a:cubicBezTo>
                    <a:pt x="866" y="2042"/>
                    <a:pt x="885" y="2052"/>
                    <a:pt x="893" y="2052"/>
                  </a:cubicBezTo>
                  <a:cubicBezTo>
                    <a:pt x="911" y="2052"/>
                    <a:pt x="878" y="2007"/>
                    <a:pt x="812" y="1963"/>
                  </a:cubicBezTo>
                  <a:cubicBezTo>
                    <a:pt x="791" y="1945"/>
                    <a:pt x="779" y="1935"/>
                    <a:pt x="780" y="1935"/>
                  </a:cubicBezTo>
                  <a:lnTo>
                    <a:pt x="780" y="1935"/>
                  </a:lnTo>
                  <a:cubicBezTo>
                    <a:pt x="781" y="1935"/>
                    <a:pt x="804" y="1953"/>
                    <a:pt x="860" y="1995"/>
                  </a:cubicBezTo>
                  <a:cubicBezTo>
                    <a:pt x="893" y="2017"/>
                    <a:pt x="903" y="2024"/>
                    <a:pt x="909" y="2024"/>
                  </a:cubicBezTo>
                  <a:cubicBezTo>
                    <a:pt x="912" y="2024"/>
                    <a:pt x="914" y="2022"/>
                    <a:pt x="917" y="2019"/>
                  </a:cubicBezTo>
                  <a:lnTo>
                    <a:pt x="925" y="2019"/>
                  </a:lnTo>
                  <a:cubicBezTo>
                    <a:pt x="880" y="1985"/>
                    <a:pt x="868" y="1973"/>
                    <a:pt x="873" y="1973"/>
                  </a:cubicBezTo>
                  <a:cubicBezTo>
                    <a:pt x="879" y="1973"/>
                    <a:pt x="907" y="1990"/>
                    <a:pt x="933" y="2011"/>
                  </a:cubicBezTo>
                  <a:cubicBezTo>
                    <a:pt x="966" y="2033"/>
                    <a:pt x="976" y="2040"/>
                    <a:pt x="982" y="2040"/>
                  </a:cubicBezTo>
                  <a:cubicBezTo>
                    <a:pt x="985" y="2040"/>
                    <a:pt x="987" y="2038"/>
                    <a:pt x="990" y="2036"/>
                  </a:cubicBezTo>
                  <a:cubicBezTo>
                    <a:pt x="947" y="2003"/>
                    <a:pt x="934" y="1992"/>
                    <a:pt x="937" y="1992"/>
                  </a:cubicBezTo>
                  <a:cubicBezTo>
                    <a:pt x="942" y="1992"/>
                    <a:pt x="971" y="2010"/>
                    <a:pt x="998" y="2028"/>
                  </a:cubicBezTo>
                  <a:lnTo>
                    <a:pt x="1006" y="2019"/>
                  </a:lnTo>
                  <a:cubicBezTo>
                    <a:pt x="957" y="1987"/>
                    <a:pt x="957" y="1987"/>
                    <a:pt x="957" y="1979"/>
                  </a:cubicBezTo>
                  <a:cubicBezTo>
                    <a:pt x="966" y="1979"/>
                    <a:pt x="966" y="1979"/>
                    <a:pt x="917" y="1946"/>
                  </a:cubicBezTo>
                  <a:cubicBezTo>
                    <a:pt x="869" y="1906"/>
                    <a:pt x="821" y="1874"/>
                    <a:pt x="820" y="1873"/>
                  </a:cubicBezTo>
                  <a:lnTo>
                    <a:pt x="820" y="1873"/>
                  </a:lnTo>
                  <a:lnTo>
                    <a:pt x="868" y="1906"/>
                  </a:lnTo>
                  <a:cubicBezTo>
                    <a:pt x="901" y="1928"/>
                    <a:pt x="915" y="1935"/>
                    <a:pt x="924" y="1935"/>
                  </a:cubicBezTo>
                  <a:cubicBezTo>
                    <a:pt x="928" y="1935"/>
                    <a:pt x="930" y="1933"/>
                    <a:pt x="933" y="1930"/>
                  </a:cubicBezTo>
                  <a:cubicBezTo>
                    <a:pt x="936" y="1928"/>
                    <a:pt x="938" y="1926"/>
                    <a:pt x="941" y="1926"/>
                  </a:cubicBezTo>
                  <a:cubicBezTo>
                    <a:pt x="947" y="1926"/>
                    <a:pt x="957" y="1933"/>
                    <a:pt x="990" y="1955"/>
                  </a:cubicBezTo>
                  <a:lnTo>
                    <a:pt x="949" y="1914"/>
                  </a:lnTo>
                  <a:lnTo>
                    <a:pt x="949" y="1914"/>
                  </a:lnTo>
                  <a:cubicBezTo>
                    <a:pt x="971" y="1928"/>
                    <a:pt x="984" y="1935"/>
                    <a:pt x="989" y="1935"/>
                  </a:cubicBezTo>
                  <a:cubicBezTo>
                    <a:pt x="994" y="1935"/>
                    <a:pt x="985" y="1924"/>
                    <a:pt x="957" y="1906"/>
                  </a:cubicBezTo>
                  <a:lnTo>
                    <a:pt x="966" y="1898"/>
                  </a:lnTo>
                  <a:cubicBezTo>
                    <a:pt x="1012" y="1932"/>
                    <a:pt x="1038" y="1949"/>
                    <a:pt x="1042" y="1949"/>
                  </a:cubicBezTo>
                  <a:cubicBezTo>
                    <a:pt x="1046" y="1949"/>
                    <a:pt x="1035" y="1938"/>
                    <a:pt x="1008" y="1916"/>
                  </a:cubicBezTo>
                  <a:lnTo>
                    <a:pt x="1008" y="1916"/>
                  </a:lnTo>
                  <a:cubicBezTo>
                    <a:pt x="1016" y="1922"/>
                    <a:pt x="1020" y="1923"/>
                    <a:pt x="1021" y="1923"/>
                  </a:cubicBezTo>
                  <a:cubicBezTo>
                    <a:pt x="1022" y="1923"/>
                    <a:pt x="1022" y="1922"/>
                    <a:pt x="1022" y="1922"/>
                  </a:cubicBezTo>
                  <a:cubicBezTo>
                    <a:pt x="1000" y="1904"/>
                    <a:pt x="990" y="1893"/>
                    <a:pt x="994" y="1893"/>
                  </a:cubicBezTo>
                  <a:cubicBezTo>
                    <a:pt x="997" y="1893"/>
                    <a:pt x="1009" y="1900"/>
                    <a:pt x="1030" y="1914"/>
                  </a:cubicBezTo>
                  <a:lnTo>
                    <a:pt x="1039" y="1914"/>
                  </a:lnTo>
                  <a:cubicBezTo>
                    <a:pt x="990" y="1873"/>
                    <a:pt x="990" y="1873"/>
                    <a:pt x="990" y="1873"/>
                  </a:cubicBezTo>
                  <a:cubicBezTo>
                    <a:pt x="990" y="1873"/>
                    <a:pt x="998" y="1873"/>
                    <a:pt x="949" y="1833"/>
                  </a:cubicBezTo>
                  <a:cubicBezTo>
                    <a:pt x="901" y="1800"/>
                    <a:pt x="901" y="1792"/>
                    <a:pt x="901" y="1792"/>
                  </a:cubicBezTo>
                  <a:lnTo>
                    <a:pt x="901" y="1792"/>
                  </a:lnTo>
                  <a:cubicBezTo>
                    <a:pt x="909" y="1792"/>
                    <a:pt x="949" y="1833"/>
                    <a:pt x="998" y="1865"/>
                  </a:cubicBezTo>
                  <a:cubicBezTo>
                    <a:pt x="1018" y="1882"/>
                    <a:pt x="1030" y="1892"/>
                    <a:pt x="1031" y="1892"/>
                  </a:cubicBezTo>
                  <a:cubicBezTo>
                    <a:pt x="1031" y="1892"/>
                    <a:pt x="1010" y="1872"/>
                    <a:pt x="957" y="1825"/>
                  </a:cubicBezTo>
                  <a:lnTo>
                    <a:pt x="957" y="1825"/>
                  </a:lnTo>
                  <a:cubicBezTo>
                    <a:pt x="990" y="1852"/>
                    <a:pt x="1023" y="1876"/>
                    <a:pt x="1026" y="1876"/>
                  </a:cubicBezTo>
                  <a:cubicBezTo>
                    <a:pt x="1027" y="1876"/>
                    <a:pt x="1022" y="1870"/>
                    <a:pt x="1006" y="1857"/>
                  </a:cubicBezTo>
                  <a:cubicBezTo>
                    <a:pt x="1006" y="1857"/>
                    <a:pt x="1014" y="1857"/>
                    <a:pt x="966" y="1825"/>
                  </a:cubicBezTo>
                  <a:lnTo>
                    <a:pt x="966" y="1817"/>
                  </a:lnTo>
                  <a:cubicBezTo>
                    <a:pt x="1022" y="1849"/>
                    <a:pt x="1022" y="1849"/>
                    <a:pt x="1022" y="1849"/>
                  </a:cubicBezTo>
                  <a:cubicBezTo>
                    <a:pt x="997" y="1828"/>
                    <a:pt x="985" y="1818"/>
                    <a:pt x="986" y="1818"/>
                  </a:cubicBezTo>
                  <a:lnTo>
                    <a:pt x="986" y="1818"/>
                  </a:lnTo>
                  <a:cubicBezTo>
                    <a:pt x="987" y="1818"/>
                    <a:pt x="999" y="1826"/>
                    <a:pt x="1022" y="1841"/>
                  </a:cubicBezTo>
                  <a:cubicBezTo>
                    <a:pt x="1043" y="1858"/>
                    <a:pt x="1057" y="1868"/>
                    <a:pt x="1057" y="1868"/>
                  </a:cubicBezTo>
                  <a:cubicBezTo>
                    <a:pt x="1059" y="1868"/>
                    <a:pt x="1038" y="1850"/>
                    <a:pt x="982" y="1809"/>
                  </a:cubicBezTo>
                  <a:cubicBezTo>
                    <a:pt x="956" y="1787"/>
                    <a:pt x="944" y="1777"/>
                    <a:pt x="945" y="1777"/>
                  </a:cubicBezTo>
                  <a:lnTo>
                    <a:pt x="945" y="1777"/>
                  </a:lnTo>
                  <a:cubicBezTo>
                    <a:pt x="947" y="1777"/>
                    <a:pt x="959" y="1785"/>
                    <a:pt x="982" y="1800"/>
                  </a:cubicBezTo>
                  <a:cubicBezTo>
                    <a:pt x="1038" y="1842"/>
                    <a:pt x="1061" y="1860"/>
                    <a:pt x="1062" y="1860"/>
                  </a:cubicBezTo>
                  <a:cubicBezTo>
                    <a:pt x="1063" y="1860"/>
                    <a:pt x="1051" y="1850"/>
                    <a:pt x="1030" y="1833"/>
                  </a:cubicBezTo>
                  <a:cubicBezTo>
                    <a:pt x="990" y="1801"/>
                    <a:pt x="990" y="1801"/>
                    <a:pt x="990" y="1800"/>
                  </a:cubicBezTo>
                  <a:lnTo>
                    <a:pt x="990" y="1800"/>
                  </a:lnTo>
                  <a:cubicBezTo>
                    <a:pt x="1012" y="1815"/>
                    <a:pt x="1027" y="1820"/>
                    <a:pt x="1038" y="1820"/>
                  </a:cubicBezTo>
                  <a:cubicBezTo>
                    <a:pt x="1052" y="1820"/>
                    <a:pt x="1058" y="1813"/>
                    <a:pt x="1063" y="1809"/>
                  </a:cubicBezTo>
                  <a:cubicBezTo>
                    <a:pt x="1039" y="1776"/>
                    <a:pt x="1006" y="1752"/>
                    <a:pt x="974" y="1736"/>
                  </a:cubicBezTo>
                  <a:cubicBezTo>
                    <a:pt x="930" y="1703"/>
                    <a:pt x="916" y="1692"/>
                    <a:pt x="918" y="1692"/>
                  </a:cubicBezTo>
                  <a:lnTo>
                    <a:pt x="918" y="1692"/>
                  </a:lnTo>
                  <a:cubicBezTo>
                    <a:pt x="920" y="1692"/>
                    <a:pt x="947" y="1710"/>
                    <a:pt x="974" y="1728"/>
                  </a:cubicBezTo>
                  <a:cubicBezTo>
                    <a:pt x="1047" y="1780"/>
                    <a:pt x="1085" y="1807"/>
                    <a:pt x="1087" y="1807"/>
                  </a:cubicBezTo>
                  <a:cubicBezTo>
                    <a:pt x="1089" y="1807"/>
                    <a:pt x="1055" y="1780"/>
                    <a:pt x="982" y="1728"/>
                  </a:cubicBezTo>
                  <a:cubicBezTo>
                    <a:pt x="956" y="1706"/>
                    <a:pt x="944" y="1696"/>
                    <a:pt x="945" y="1696"/>
                  </a:cubicBezTo>
                  <a:lnTo>
                    <a:pt x="945" y="1696"/>
                  </a:lnTo>
                  <a:cubicBezTo>
                    <a:pt x="947" y="1696"/>
                    <a:pt x="959" y="1704"/>
                    <a:pt x="982" y="1719"/>
                  </a:cubicBezTo>
                  <a:cubicBezTo>
                    <a:pt x="1022" y="1742"/>
                    <a:pt x="1057" y="1769"/>
                    <a:pt x="1059" y="1769"/>
                  </a:cubicBezTo>
                  <a:cubicBezTo>
                    <a:pt x="1059" y="1769"/>
                    <a:pt x="1053" y="1764"/>
                    <a:pt x="1039" y="1752"/>
                  </a:cubicBezTo>
                  <a:lnTo>
                    <a:pt x="1039" y="1752"/>
                  </a:lnTo>
                  <a:cubicBezTo>
                    <a:pt x="1055" y="1760"/>
                    <a:pt x="1071" y="1776"/>
                    <a:pt x="1087" y="1784"/>
                  </a:cubicBezTo>
                  <a:cubicBezTo>
                    <a:pt x="1101" y="1794"/>
                    <a:pt x="1108" y="1798"/>
                    <a:pt x="1109" y="1798"/>
                  </a:cubicBezTo>
                  <a:cubicBezTo>
                    <a:pt x="1112" y="1798"/>
                    <a:pt x="1081" y="1773"/>
                    <a:pt x="1047" y="1744"/>
                  </a:cubicBezTo>
                  <a:lnTo>
                    <a:pt x="1047" y="1744"/>
                  </a:lnTo>
                  <a:cubicBezTo>
                    <a:pt x="1081" y="1770"/>
                    <a:pt x="1098" y="1780"/>
                    <a:pt x="1102" y="1780"/>
                  </a:cubicBezTo>
                  <a:cubicBezTo>
                    <a:pt x="1108" y="1780"/>
                    <a:pt x="1069" y="1745"/>
                    <a:pt x="1006" y="1703"/>
                  </a:cubicBezTo>
                  <a:cubicBezTo>
                    <a:pt x="953" y="1659"/>
                    <a:pt x="931" y="1642"/>
                    <a:pt x="933" y="1642"/>
                  </a:cubicBezTo>
                  <a:lnTo>
                    <a:pt x="933" y="1642"/>
                  </a:lnTo>
                  <a:cubicBezTo>
                    <a:pt x="934" y="1642"/>
                    <a:pt x="946" y="1650"/>
                    <a:pt x="966" y="1663"/>
                  </a:cubicBezTo>
                  <a:cubicBezTo>
                    <a:pt x="982" y="1679"/>
                    <a:pt x="998" y="1687"/>
                    <a:pt x="1014" y="1695"/>
                  </a:cubicBezTo>
                  <a:cubicBezTo>
                    <a:pt x="1014" y="1695"/>
                    <a:pt x="1014" y="1695"/>
                    <a:pt x="1063" y="1728"/>
                  </a:cubicBezTo>
                  <a:cubicBezTo>
                    <a:pt x="1063" y="1728"/>
                    <a:pt x="1063" y="1728"/>
                    <a:pt x="1022" y="1687"/>
                  </a:cubicBezTo>
                  <a:cubicBezTo>
                    <a:pt x="983" y="1658"/>
                    <a:pt x="969" y="1645"/>
                    <a:pt x="972" y="1645"/>
                  </a:cubicBezTo>
                  <a:cubicBezTo>
                    <a:pt x="977" y="1645"/>
                    <a:pt x="1021" y="1673"/>
                    <a:pt x="1079" y="1711"/>
                  </a:cubicBezTo>
                  <a:lnTo>
                    <a:pt x="1030" y="1679"/>
                  </a:lnTo>
                  <a:cubicBezTo>
                    <a:pt x="974" y="1633"/>
                    <a:pt x="934" y="1600"/>
                    <a:pt x="937" y="1600"/>
                  </a:cubicBezTo>
                  <a:lnTo>
                    <a:pt x="937" y="1600"/>
                  </a:lnTo>
                  <a:cubicBezTo>
                    <a:pt x="938" y="1600"/>
                    <a:pt x="954" y="1611"/>
                    <a:pt x="990" y="1638"/>
                  </a:cubicBezTo>
                  <a:lnTo>
                    <a:pt x="1039" y="1671"/>
                  </a:lnTo>
                  <a:cubicBezTo>
                    <a:pt x="1000" y="1642"/>
                    <a:pt x="986" y="1630"/>
                    <a:pt x="988" y="1630"/>
                  </a:cubicBezTo>
                  <a:lnTo>
                    <a:pt x="988" y="1630"/>
                  </a:lnTo>
                  <a:cubicBezTo>
                    <a:pt x="992" y="1630"/>
                    <a:pt x="1036" y="1659"/>
                    <a:pt x="1095" y="1703"/>
                  </a:cubicBezTo>
                  <a:cubicBezTo>
                    <a:pt x="1063" y="1679"/>
                    <a:pt x="1030" y="1655"/>
                    <a:pt x="998" y="1630"/>
                  </a:cubicBezTo>
                  <a:cubicBezTo>
                    <a:pt x="1000" y="1630"/>
                    <a:pt x="1002" y="1630"/>
                    <a:pt x="1004" y="1630"/>
                  </a:cubicBezTo>
                  <a:cubicBezTo>
                    <a:pt x="1010" y="1630"/>
                    <a:pt x="1020" y="1634"/>
                    <a:pt x="1055" y="1663"/>
                  </a:cubicBezTo>
                  <a:cubicBezTo>
                    <a:pt x="1073" y="1675"/>
                    <a:pt x="1090" y="1686"/>
                    <a:pt x="1103" y="1695"/>
                  </a:cubicBezTo>
                  <a:lnTo>
                    <a:pt x="1103" y="1695"/>
                  </a:lnTo>
                  <a:cubicBezTo>
                    <a:pt x="1120" y="1703"/>
                    <a:pt x="1144" y="1711"/>
                    <a:pt x="1152" y="1728"/>
                  </a:cubicBezTo>
                  <a:lnTo>
                    <a:pt x="1160" y="1719"/>
                  </a:lnTo>
                  <a:cubicBezTo>
                    <a:pt x="1139" y="1698"/>
                    <a:pt x="1129" y="1688"/>
                    <a:pt x="1131" y="1688"/>
                  </a:cubicBezTo>
                  <a:lnTo>
                    <a:pt x="1131" y="1688"/>
                  </a:lnTo>
                  <a:cubicBezTo>
                    <a:pt x="1133" y="1688"/>
                    <a:pt x="1145" y="1696"/>
                    <a:pt x="1168" y="1711"/>
                  </a:cubicBezTo>
                  <a:cubicBezTo>
                    <a:pt x="1168" y="1711"/>
                    <a:pt x="1168" y="1711"/>
                    <a:pt x="1128" y="1671"/>
                  </a:cubicBezTo>
                  <a:lnTo>
                    <a:pt x="1128" y="1671"/>
                  </a:lnTo>
                  <a:cubicBezTo>
                    <a:pt x="1128" y="1671"/>
                    <a:pt x="1128" y="1671"/>
                    <a:pt x="1176" y="1703"/>
                  </a:cubicBezTo>
                  <a:cubicBezTo>
                    <a:pt x="1128" y="1671"/>
                    <a:pt x="1136" y="1663"/>
                    <a:pt x="1136" y="1663"/>
                  </a:cubicBezTo>
                  <a:cubicBezTo>
                    <a:pt x="1087" y="1630"/>
                    <a:pt x="1087" y="1630"/>
                    <a:pt x="1087" y="1622"/>
                  </a:cubicBezTo>
                  <a:lnTo>
                    <a:pt x="1087" y="1622"/>
                  </a:lnTo>
                  <a:cubicBezTo>
                    <a:pt x="1095" y="1622"/>
                    <a:pt x="1144" y="1655"/>
                    <a:pt x="1144" y="1655"/>
                  </a:cubicBezTo>
                  <a:cubicBezTo>
                    <a:pt x="1152" y="1646"/>
                    <a:pt x="1152" y="1646"/>
                    <a:pt x="1103" y="1614"/>
                  </a:cubicBezTo>
                  <a:lnTo>
                    <a:pt x="1103" y="1614"/>
                  </a:lnTo>
                  <a:cubicBezTo>
                    <a:pt x="1103" y="1614"/>
                    <a:pt x="1160" y="1638"/>
                    <a:pt x="1160" y="1638"/>
                  </a:cubicBezTo>
                  <a:cubicBezTo>
                    <a:pt x="1168" y="1630"/>
                    <a:pt x="1168" y="1630"/>
                    <a:pt x="1120" y="1598"/>
                  </a:cubicBezTo>
                  <a:cubicBezTo>
                    <a:pt x="1071" y="1561"/>
                    <a:pt x="1047" y="1543"/>
                    <a:pt x="1048" y="1543"/>
                  </a:cubicBezTo>
                  <a:lnTo>
                    <a:pt x="1048" y="1543"/>
                  </a:lnTo>
                  <a:cubicBezTo>
                    <a:pt x="1049" y="1543"/>
                    <a:pt x="1075" y="1561"/>
                    <a:pt x="1128" y="1598"/>
                  </a:cubicBezTo>
                  <a:cubicBezTo>
                    <a:pt x="1182" y="1634"/>
                    <a:pt x="1206" y="1650"/>
                    <a:pt x="1208" y="1650"/>
                  </a:cubicBezTo>
                  <a:cubicBezTo>
                    <a:pt x="1210" y="1650"/>
                    <a:pt x="1198" y="1640"/>
                    <a:pt x="1176" y="1622"/>
                  </a:cubicBezTo>
                  <a:cubicBezTo>
                    <a:pt x="1128" y="1590"/>
                    <a:pt x="1128" y="1590"/>
                    <a:pt x="1136" y="1590"/>
                  </a:cubicBezTo>
                  <a:cubicBezTo>
                    <a:pt x="1155" y="1605"/>
                    <a:pt x="1167" y="1613"/>
                    <a:pt x="1169" y="1613"/>
                  </a:cubicBezTo>
                  <a:cubicBezTo>
                    <a:pt x="1171" y="1613"/>
                    <a:pt x="1162" y="1603"/>
                    <a:pt x="1136" y="1582"/>
                  </a:cubicBezTo>
                  <a:lnTo>
                    <a:pt x="1136" y="1582"/>
                  </a:lnTo>
                  <a:cubicBezTo>
                    <a:pt x="1136" y="1582"/>
                    <a:pt x="1136" y="1582"/>
                    <a:pt x="1185" y="1614"/>
                  </a:cubicBezTo>
                  <a:lnTo>
                    <a:pt x="1193" y="1614"/>
                  </a:lnTo>
                  <a:cubicBezTo>
                    <a:pt x="1146" y="1579"/>
                    <a:pt x="1135" y="1566"/>
                    <a:pt x="1142" y="1566"/>
                  </a:cubicBezTo>
                  <a:cubicBezTo>
                    <a:pt x="1150" y="1566"/>
                    <a:pt x="1179" y="1581"/>
                    <a:pt x="1209" y="1598"/>
                  </a:cubicBezTo>
                  <a:cubicBezTo>
                    <a:pt x="1209" y="1598"/>
                    <a:pt x="1209" y="1598"/>
                    <a:pt x="1160" y="1557"/>
                  </a:cubicBezTo>
                  <a:lnTo>
                    <a:pt x="1160" y="1557"/>
                  </a:lnTo>
                  <a:cubicBezTo>
                    <a:pt x="1209" y="1594"/>
                    <a:pt x="1233" y="1612"/>
                    <a:pt x="1234" y="1612"/>
                  </a:cubicBezTo>
                  <a:cubicBezTo>
                    <a:pt x="1235" y="1612"/>
                    <a:pt x="1213" y="1594"/>
                    <a:pt x="1168" y="1557"/>
                  </a:cubicBezTo>
                  <a:cubicBezTo>
                    <a:pt x="1146" y="1538"/>
                    <a:pt x="1135" y="1527"/>
                    <a:pt x="1140" y="1527"/>
                  </a:cubicBezTo>
                  <a:cubicBezTo>
                    <a:pt x="1146" y="1527"/>
                    <a:pt x="1173" y="1542"/>
                    <a:pt x="1225" y="1582"/>
                  </a:cubicBezTo>
                  <a:lnTo>
                    <a:pt x="1322" y="1655"/>
                  </a:lnTo>
                  <a:cubicBezTo>
                    <a:pt x="1274" y="1614"/>
                    <a:pt x="1274" y="1614"/>
                    <a:pt x="1274" y="1614"/>
                  </a:cubicBezTo>
                  <a:cubicBezTo>
                    <a:pt x="1225" y="1582"/>
                    <a:pt x="1225" y="1582"/>
                    <a:pt x="1233" y="1573"/>
                  </a:cubicBezTo>
                  <a:cubicBezTo>
                    <a:pt x="1233" y="1573"/>
                    <a:pt x="1193" y="1533"/>
                    <a:pt x="1193" y="1525"/>
                  </a:cubicBezTo>
                  <a:cubicBezTo>
                    <a:pt x="1195" y="1525"/>
                    <a:pt x="1197" y="1524"/>
                    <a:pt x="1201" y="1524"/>
                  </a:cubicBezTo>
                  <a:cubicBezTo>
                    <a:pt x="1209" y="1524"/>
                    <a:pt x="1223" y="1528"/>
                    <a:pt x="1257" y="1557"/>
                  </a:cubicBezTo>
                  <a:cubicBezTo>
                    <a:pt x="1257" y="1549"/>
                    <a:pt x="1257" y="1549"/>
                    <a:pt x="1217" y="1509"/>
                  </a:cubicBezTo>
                  <a:cubicBezTo>
                    <a:pt x="1177" y="1468"/>
                    <a:pt x="1176" y="1468"/>
                    <a:pt x="1176" y="1468"/>
                  </a:cubicBezTo>
                  <a:lnTo>
                    <a:pt x="1176" y="1468"/>
                  </a:lnTo>
                  <a:cubicBezTo>
                    <a:pt x="1194" y="1480"/>
                    <a:pt x="1212" y="1492"/>
                    <a:pt x="1225" y="1501"/>
                  </a:cubicBezTo>
                  <a:cubicBezTo>
                    <a:pt x="1176" y="1460"/>
                    <a:pt x="1185" y="1460"/>
                    <a:pt x="1185" y="1460"/>
                  </a:cubicBezTo>
                  <a:lnTo>
                    <a:pt x="1185" y="1460"/>
                  </a:lnTo>
                  <a:cubicBezTo>
                    <a:pt x="1196" y="1467"/>
                    <a:pt x="1207" y="1471"/>
                    <a:pt x="1218" y="1471"/>
                  </a:cubicBezTo>
                  <a:cubicBezTo>
                    <a:pt x="1254" y="1471"/>
                    <a:pt x="1279" y="1434"/>
                    <a:pt x="1241" y="1403"/>
                  </a:cubicBezTo>
                  <a:lnTo>
                    <a:pt x="1249" y="1403"/>
                  </a:lnTo>
                  <a:lnTo>
                    <a:pt x="1249" y="1395"/>
                  </a:lnTo>
                  <a:cubicBezTo>
                    <a:pt x="1289" y="1424"/>
                    <a:pt x="1305" y="1435"/>
                    <a:pt x="1309" y="1435"/>
                  </a:cubicBezTo>
                  <a:cubicBezTo>
                    <a:pt x="1314" y="1435"/>
                    <a:pt x="1290" y="1411"/>
                    <a:pt x="1266" y="1387"/>
                  </a:cubicBezTo>
                  <a:cubicBezTo>
                    <a:pt x="1217" y="1346"/>
                    <a:pt x="1217" y="1346"/>
                    <a:pt x="1225" y="1346"/>
                  </a:cubicBezTo>
                  <a:cubicBezTo>
                    <a:pt x="1279" y="1383"/>
                    <a:pt x="1303" y="1399"/>
                    <a:pt x="1307" y="1399"/>
                  </a:cubicBezTo>
                  <a:cubicBezTo>
                    <a:pt x="1310" y="1399"/>
                    <a:pt x="1300" y="1389"/>
                    <a:pt x="1282" y="1371"/>
                  </a:cubicBezTo>
                  <a:lnTo>
                    <a:pt x="1282" y="1371"/>
                  </a:lnTo>
                  <a:cubicBezTo>
                    <a:pt x="1324" y="1402"/>
                    <a:pt x="1348" y="1419"/>
                    <a:pt x="1350" y="1419"/>
                  </a:cubicBezTo>
                  <a:cubicBezTo>
                    <a:pt x="1353" y="1419"/>
                    <a:pt x="1320" y="1390"/>
                    <a:pt x="1241" y="1330"/>
                  </a:cubicBezTo>
                  <a:cubicBezTo>
                    <a:pt x="1216" y="1309"/>
                    <a:pt x="1203" y="1299"/>
                    <a:pt x="1205" y="1299"/>
                  </a:cubicBezTo>
                  <a:lnTo>
                    <a:pt x="1205" y="1299"/>
                  </a:lnTo>
                  <a:cubicBezTo>
                    <a:pt x="1206" y="1299"/>
                    <a:pt x="1218" y="1307"/>
                    <a:pt x="1241" y="1322"/>
                  </a:cubicBezTo>
                  <a:cubicBezTo>
                    <a:pt x="1297" y="1364"/>
                    <a:pt x="1323" y="1382"/>
                    <a:pt x="1327" y="1382"/>
                  </a:cubicBezTo>
                  <a:cubicBezTo>
                    <a:pt x="1329" y="1382"/>
                    <a:pt x="1319" y="1372"/>
                    <a:pt x="1298" y="1355"/>
                  </a:cubicBezTo>
                  <a:lnTo>
                    <a:pt x="1298" y="1355"/>
                  </a:lnTo>
                  <a:cubicBezTo>
                    <a:pt x="1349" y="1386"/>
                    <a:pt x="1376" y="1402"/>
                    <a:pt x="1378" y="1402"/>
                  </a:cubicBezTo>
                  <a:cubicBezTo>
                    <a:pt x="1381" y="1402"/>
                    <a:pt x="1356" y="1384"/>
                    <a:pt x="1306" y="1346"/>
                  </a:cubicBezTo>
                  <a:cubicBezTo>
                    <a:pt x="1256" y="1309"/>
                    <a:pt x="1234" y="1291"/>
                    <a:pt x="1237" y="1291"/>
                  </a:cubicBezTo>
                  <a:lnTo>
                    <a:pt x="1237" y="1291"/>
                  </a:lnTo>
                  <a:cubicBezTo>
                    <a:pt x="1241" y="1291"/>
                    <a:pt x="1267" y="1307"/>
                    <a:pt x="1314" y="1338"/>
                  </a:cubicBezTo>
                  <a:cubicBezTo>
                    <a:pt x="1314" y="1338"/>
                    <a:pt x="1339" y="1353"/>
                    <a:pt x="1342" y="1353"/>
                  </a:cubicBezTo>
                  <a:cubicBezTo>
                    <a:pt x="1343" y="1353"/>
                    <a:pt x="1339" y="1349"/>
                    <a:pt x="1322" y="1338"/>
                  </a:cubicBezTo>
                  <a:lnTo>
                    <a:pt x="1322" y="1338"/>
                  </a:lnTo>
                  <a:lnTo>
                    <a:pt x="1371" y="1371"/>
                  </a:lnTo>
                  <a:lnTo>
                    <a:pt x="1322" y="1330"/>
                  </a:lnTo>
                  <a:lnTo>
                    <a:pt x="1322" y="1330"/>
                  </a:lnTo>
                  <a:cubicBezTo>
                    <a:pt x="1322" y="1330"/>
                    <a:pt x="1370" y="1348"/>
                    <a:pt x="1389" y="1348"/>
                  </a:cubicBezTo>
                  <a:cubicBezTo>
                    <a:pt x="1392" y="1348"/>
                    <a:pt x="1394" y="1348"/>
                    <a:pt x="1395" y="1346"/>
                  </a:cubicBezTo>
                  <a:cubicBezTo>
                    <a:pt x="1412" y="1330"/>
                    <a:pt x="1420" y="1322"/>
                    <a:pt x="1363" y="1290"/>
                  </a:cubicBezTo>
                  <a:cubicBezTo>
                    <a:pt x="1313" y="1256"/>
                    <a:pt x="1291" y="1238"/>
                    <a:pt x="1294" y="1238"/>
                  </a:cubicBezTo>
                  <a:lnTo>
                    <a:pt x="1294" y="1238"/>
                  </a:lnTo>
                  <a:cubicBezTo>
                    <a:pt x="1298" y="1238"/>
                    <a:pt x="1324" y="1254"/>
                    <a:pt x="1371" y="1290"/>
                  </a:cubicBezTo>
                  <a:cubicBezTo>
                    <a:pt x="1371" y="1290"/>
                    <a:pt x="1409" y="1315"/>
                    <a:pt x="1424" y="1315"/>
                  </a:cubicBezTo>
                  <a:cubicBezTo>
                    <a:pt x="1425" y="1315"/>
                    <a:pt x="1427" y="1315"/>
                    <a:pt x="1428" y="1314"/>
                  </a:cubicBezTo>
                  <a:cubicBezTo>
                    <a:pt x="1428" y="1314"/>
                    <a:pt x="1436" y="1314"/>
                    <a:pt x="1485" y="1346"/>
                  </a:cubicBezTo>
                  <a:cubicBezTo>
                    <a:pt x="1419" y="1297"/>
                    <a:pt x="1405" y="1277"/>
                    <a:pt x="1418" y="1277"/>
                  </a:cubicBezTo>
                  <a:cubicBezTo>
                    <a:pt x="1424" y="1277"/>
                    <a:pt x="1436" y="1282"/>
                    <a:pt x="1452" y="1290"/>
                  </a:cubicBezTo>
                  <a:cubicBezTo>
                    <a:pt x="1460" y="1290"/>
                    <a:pt x="1460" y="1290"/>
                    <a:pt x="1412" y="1249"/>
                  </a:cubicBezTo>
                  <a:cubicBezTo>
                    <a:pt x="1390" y="1228"/>
                    <a:pt x="1380" y="1218"/>
                    <a:pt x="1382" y="1218"/>
                  </a:cubicBezTo>
                  <a:lnTo>
                    <a:pt x="1382" y="1218"/>
                  </a:lnTo>
                  <a:cubicBezTo>
                    <a:pt x="1385" y="1218"/>
                    <a:pt x="1397" y="1226"/>
                    <a:pt x="1420" y="1241"/>
                  </a:cubicBezTo>
                  <a:cubicBezTo>
                    <a:pt x="1446" y="1263"/>
                    <a:pt x="1474" y="1280"/>
                    <a:pt x="1480" y="1280"/>
                  </a:cubicBezTo>
                  <a:cubicBezTo>
                    <a:pt x="1482" y="1280"/>
                    <a:pt x="1481" y="1278"/>
                    <a:pt x="1478" y="1275"/>
                  </a:cubicBezTo>
                  <a:lnTo>
                    <a:pt x="1478" y="1275"/>
                  </a:lnTo>
                  <a:cubicBezTo>
                    <a:pt x="1490" y="1282"/>
                    <a:pt x="1496" y="1285"/>
                    <a:pt x="1498" y="1285"/>
                  </a:cubicBezTo>
                  <a:cubicBezTo>
                    <a:pt x="1503" y="1285"/>
                    <a:pt x="1472" y="1257"/>
                    <a:pt x="1436" y="1233"/>
                  </a:cubicBezTo>
                  <a:cubicBezTo>
                    <a:pt x="1392" y="1200"/>
                    <a:pt x="1368" y="1182"/>
                    <a:pt x="1368" y="1182"/>
                  </a:cubicBezTo>
                  <a:lnTo>
                    <a:pt x="1368" y="1182"/>
                  </a:lnTo>
                  <a:cubicBezTo>
                    <a:pt x="1369" y="1182"/>
                    <a:pt x="1405" y="1208"/>
                    <a:pt x="1485" y="1265"/>
                  </a:cubicBezTo>
                  <a:cubicBezTo>
                    <a:pt x="1505" y="1279"/>
                    <a:pt x="1521" y="1290"/>
                    <a:pt x="1533" y="1298"/>
                  </a:cubicBezTo>
                  <a:cubicBezTo>
                    <a:pt x="1498" y="1269"/>
                    <a:pt x="1468" y="1244"/>
                    <a:pt x="1471" y="1244"/>
                  </a:cubicBezTo>
                  <a:lnTo>
                    <a:pt x="1471" y="1244"/>
                  </a:lnTo>
                  <a:cubicBezTo>
                    <a:pt x="1472" y="1244"/>
                    <a:pt x="1479" y="1248"/>
                    <a:pt x="1493" y="1257"/>
                  </a:cubicBezTo>
                  <a:cubicBezTo>
                    <a:pt x="1493" y="1257"/>
                    <a:pt x="1493" y="1257"/>
                    <a:pt x="1395" y="1184"/>
                  </a:cubicBezTo>
                  <a:cubicBezTo>
                    <a:pt x="1347" y="1152"/>
                    <a:pt x="1347" y="1144"/>
                    <a:pt x="1355" y="1144"/>
                  </a:cubicBezTo>
                  <a:cubicBezTo>
                    <a:pt x="1403" y="1184"/>
                    <a:pt x="1403" y="1184"/>
                    <a:pt x="1444" y="1217"/>
                  </a:cubicBezTo>
                  <a:lnTo>
                    <a:pt x="1452" y="1217"/>
                  </a:lnTo>
                  <a:cubicBezTo>
                    <a:pt x="1485" y="1233"/>
                    <a:pt x="1517" y="1257"/>
                    <a:pt x="1549" y="1282"/>
                  </a:cubicBezTo>
                  <a:cubicBezTo>
                    <a:pt x="1569" y="1295"/>
                    <a:pt x="1582" y="1302"/>
                    <a:pt x="1584" y="1302"/>
                  </a:cubicBezTo>
                  <a:cubicBezTo>
                    <a:pt x="1588" y="1302"/>
                    <a:pt x="1567" y="1285"/>
                    <a:pt x="1509" y="1241"/>
                  </a:cubicBezTo>
                  <a:cubicBezTo>
                    <a:pt x="1412" y="1176"/>
                    <a:pt x="1412" y="1176"/>
                    <a:pt x="1412" y="1168"/>
                  </a:cubicBezTo>
                  <a:lnTo>
                    <a:pt x="1412" y="1168"/>
                  </a:lnTo>
                  <a:cubicBezTo>
                    <a:pt x="1412" y="1168"/>
                    <a:pt x="1412" y="1168"/>
                    <a:pt x="1460" y="1201"/>
                  </a:cubicBezTo>
                  <a:cubicBezTo>
                    <a:pt x="1494" y="1229"/>
                    <a:pt x="1504" y="1237"/>
                    <a:pt x="1510" y="1237"/>
                  </a:cubicBezTo>
                  <a:cubicBezTo>
                    <a:pt x="1513" y="1237"/>
                    <a:pt x="1514" y="1235"/>
                    <a:pt x="1517" y="1233"/>
                  </a:cubicBezTo>
                  <a:cubicBezTo>
                    <a:pt x="1444" y="1168"/>
                    <a:pt x="1363" y="1103"/>
                    <a:pt x="1282" y="1046"/>
                  </a:cubicBezTo>
                  <a:cubicBezTo>
                    <a:pt x="1233" y="1010"/>
                    <a:pt x="1209" y="992"/>
                    <a:pt x="1210" y="992"/>
                  </a:cubicBezTo>
                  <a:lnTo>
                    <a:pt x="1210" y="992"/>
                  </a:lnTo>
                  <a:cubicBezTo>
                    <a:pt x="1211" y="992"/>
                    <a:pt x="1237" y="1010"/>
                    <a:pt x="1290" y="1046"/>
                  </a:cubicBezTo>
                  <a:cubicBezTo>
                    <a:pt x="1339" y="1079"/>
                    <a:pt x="1339" y="1079"/>
                    <a:pt x="1339" y="1079"/>
                  </a:cubicBezTo>
                  <a:cubicBezTo>
                    <a:pt x="1387" y="1111"/>
                    <a:pt x="1387" y="1119"/>
                    <a:pt x="1387" y="1119"/>
                  </a:cubicBezTo>
                  <a:lnTo>
                    <a:pt x="1428" y="1152"/>
                  </a:lnTo>
                  <a:cubicBezTo>
                    <a:pt x="1478" y="1186"/>
                    <a:pt x="1504" y="1203"/>
                    <a:pt x="1507" y="1203"/>
                  </a:cubicBezTo>
                  <a:cubicBezTo>
                    <a:pt x="1511" y="1203"/>
                    <a:pt x="1487" y="1182"/>
                    <a:pt x="1436" y="1144"/>
                  </a:cubicBezTo>
                  <a:cubicBezTo>
                    <a:pt x="1412" y="1128"/>
                    <a:pt x="1399" y="1119"/>
                    <a:pt x="1400" y="1119"/>
                  </a:cubicBezTo>
                  <a:lnTo>
                    <a:pt x="1400" y="1119"/>
                  </a:lnTo>
                  <a:cubicBezTo>
                    <a:pt x="1401" y="1119"/>
                    <a:pt x="1416" y="1128"/>
                    <a:pt x="1444" y="1144"/>
                  </a:cubicBezTo>
                  <a:cubicBezTo>
                    <a:pt x="1478" y="1167"/>
                    <a:pt x="1513" y="1190"/>
                    <a:pt x="1513" y="1190"/>
                  </a:cubicBezTo>
                  <a:lnTo>
                    <a:pt x="1513" y="1190"/>
                  </a:lnTo>
                  <a:cubicBezTo>
                    <a:pt x="1520" y="1194"/>
                    <a:pt x="1529" y="1200"/>
                    <a:pt x="1541" y="1209"/>
                  </a:cubicBezTo>
                  <a:lnTo>
                    <a:pt x="1541" y="1209"/>
                  </a:lnTo>
                  <a:cubicBezTo>
                    <a:pt x="1549" y="1201"/>
                    <a:pt x="1549" y="1201"/>
                    <a:pt x="1501" y="1168"/>
                  </a:cubicBezTo>
                  <a:cubicBezTo>
                    <a:pt x="1452" y="1136"/>
                    <a:pt x="1452" y="1128"/>
                    <a:pt x="1460" y="1128"/>
                  </a:cubicBezTo>
                  <a:cubicBezTo>
                    <a:pt x="1460" y="1128"/>
                    <a:pt x="1460" y="1128"/>
                    <a:pt x="1412" y="1087"/>
                  </a:cubicBezTo>
                  <a:cubicBezTo>
                    <a:pt x="1379" y="1071"/>
                    <a:pt x="1347" y="1046"/>
                    <a:pt x="1322" y="1014"/>
                  </a:cubicBezTo>
                  <a:lnTo>
                    <a:pt x="1322" y="1014"/>
                  </a:lnTo>
                  <a:cubicBezTo>
                    <a:pt x="1339" y="1030"/>
                    <a:pt x="1355" y="1038"/>
                    <a:pt x="1371" y="1046"/>
                  </a:cubicBezTo>
                  <a:cubicBezTo>
                    <a:pt x="1387" y="1063"/>
                    <a:pt x="1403" y="1071"/>
                    <a:pt x="1420" y="1087"/>
                  </a:cubicBezTo>
                  <a:lnTo>
                    <a:pt x="1420" y="1079"/>
                  </a:lnTo>
                  <a:cubicBezTo>
                    <a:pt x="1403" y="1068"/>
                    <a:pt x="1387" y="1057"/>
                    <a:pt x="1373" y="1048"/>
                  </a:cubicBezTo>
                  <a:lnTo>
                    <a:pt x="1373" y="1048"/>
                  </a:lnTo>
                  <a:cubicBezTo>
                    <a:pt x="1420" y="1079"/>
                    <a:pt x="1420" y="1079"/>
                    <a:pt x="1428" y="1079"/>
                  </a:cubicBezTo>
                  <a:cubicBezTo>
                    <a:pt x="1444" y="1087"/>
                    <a:pt x="1460" y="1095"/>
                    <a:pt x="1476" y="1111"/>
                  </a:cubicBezTo>
                  <a:cubicBezTo>
                    <a:pt x="1490" y="1121"/>
                    <a:pt x="1496" y="1125"/>
                    <a:pt x="1497" y="1125"/>
                  </a:cubicBezTo>
                  <a:cubicBezTo>
                    <a:pt x="1497" y="1125"/>
                    <a:pt x="1462" y="1100"/>
                    <a:pt x="1428" y="1071"/>
                  </a:cubicBezTo>
                  <a:lnTo>
                    <a:pt x="1330" y="1006"/>
                  </a:lnTo>
                  <a:lnTo>
                    <a:pt x="1330" y="1006"/>
                  </a:lnTo>
                  <a:cubicBezTo>
                    <a:pt x="1339" y="1006"/>
                    <a:pt x="1436" y="1071"/>
                    <a:pt x="1485" y="1103"/>
                  </a:cubicBezTo>
                  <a:cubicBezTo>
                    <a:pt x="1448" y="1079"/>
                    <a:pt x="1412" y="1051"/>
                    <a:pt x="1416" y="1051"/>
                  </a:cubicBezTo>
                  <a:lnTo>
                    <a:pt x="1416" y="1051"/>
                  </a:lnTo>
                  <a:cubicBezTo>
                    <a:pt x="1417" y="1051"/>
                    <a:pt x="1423" y="1054"/>
                    <a:pt x="1436" y="1063"/>
                  </a:cubicBezTo>
                  <a:cubicBezTo>
                    <a:pt x="1444" y="1063"/>
                    <a:pt x="1444" y="1063"/>
                    <a:pt x="1493" y="1095"/>
                  </a:cubicBezTo>
                  <a:cubicBezTo>
                    <a:pt x="1509" y="1106"/>
                    <a:pt x="1515" y="1110"/>
                    <a:pt x="1516" y="1110"/>
                  </a:cubicBezTo>
                  <a:cubicBezTo>
                    <a:pt x="1519" y="1110"/>
                    <a:pt x="1501" y="1095"/>
                    <a:pt x="1501" y="1095"/>
                  </a:cubicBezTo>
                  <a:cubicBezTo>
                    <a:pt x="1475" y="1074"/>
                    <a:pt x="1463" y="1064"/>
                    <a:pt x="1466" y="1064"/>
                  </a:cubicBezTo>
                  <a:lnTo>
                    <a:pt x="1466" y="1064"/>
                  </a:lnTo>
                  <a:cubicBezTo>
                    <a:pt x="1468" y="1064"/>
                    <a:pt x="1482" y="1072"/>
                    <a:pt x="1509" y="1087"/>
                  </a:cubicBezTo>
                  <a:cubicBezTo>
                    <a:pt x="1560" y="1114"/>
                    <a:pt x="1586" y="1129"/>
                    <a:pt x="1589" y="1129"/>
                  </a:cubicBezTo>
                  <a:cubicBezTo>
                    <a:pt x="1592" y="1129"/>
                    <a:pt x="1567" y="1112"/>
                    <a:pt x="1517" y="1079"/>
                  </a:cubicBezTo>
                  <a:cubicBezTo>
                    <a:pt x="1488" y="1055"/>
                    <a:pt x="1460" y="1034"/>
                    <a:pt x="1461" y="1034"/>
                  </a:cubicBezTo>
                  <a:lnTo>
                    <a:pt x="1461" y="1034"/>
                  </a:lnTo>
                  <a:cubicBezTo>
                    <a:pt x="1462" y="1034"/>
                    <a:pt x="1477" y="1044"/>
                    <a:pt x="1517" y="1071"/>
                  </a:cubicBezTo>
                  <a:cubicBezTo>
                    <a:pt x="1531" y="1083"/>
                    <a:pt x="1537" y="1088"/>
                    <a:pt x="1537" y="1088"/>
                  </a:cubicBezTo>
                  <a:cubicBezTo>
                    <a:pt x="1538" y="1088"/>
                    <a:pt x="1505" y="1059"/>
                    <a:pt x="1476" y="1030"/>
                  </a:cubicBezTo>
                  <a:lnTo>
                    <a:pt x="1476" y="1030"/>
                  </a:lnTo>
                  <a:lnTo>
                    <a:pt x="1476" y="1030"/>
                  </a:lnTo>
                  <a:cubicBezTo>
                    <a:pt x="1428" y="998"/>
                    <a:pt x="1330" y="925"/>
                    <a:pt x="1282" y="892"/>
                  </a:cubicBezTo>
                  <a:cubicBezTo>
                    <a:pt x="1223" y="849"/>
                    <a:pt x="1200" y="831"/>
                    <a:pt x="1203" y="831"/>
                  </a:cubicBezTo>
                  <a:lnTo>
                    <a:pt x="1203" y="831"/>
                  </a:lnTo>
                  <a:cubicBezTo>
                    <a:pt x="1205" y="831"/>
                    <a:pt x="1219" y="839"/>
                    <a:pt x="1241" y="852"/>
                  </a:cubicBezTo>
                  <a:cubicBezTo>
                    <a:pt x="1274" y="876"/>
                    <a:pt x="1306" y="892"/>
                    <a:pt x="1339" y="917"/>
                  </a:cubicBezTo>
                  <a:cubicBezTo>
                    <a:pt x="1387" y="957"/>
                    <a:pt x="1387" y="957"/>
                    <a:pt x="1387" y="957"/>
                  </a:cubicBezTo>
                  <a:lnTo>
                    <a:pt x="1379" y="957"/>
                  </a:lnTo>
                  <a:cubicBezTo>
                    <a:pt x="1412" y="982"/>
                    <a:pt x="1444" y="1006"/>
                    <a:pt x="1485" y="1022"/>
                  </a:cubicBezTo>
                  <a:cubicBezTo>
                    <a:pt x="1485" y="1022"/>
                    <a:pt x="1485" y="1022"/>
                    <a:pt x="1485" y="1022"/>
                  </a:cubicBezTo>
                  <a:lnTo>
                    <a:pt x="1485" y="1022"/>
                  </a:lnTo>
                  <a:cubicBezTo>
                    <a:pt x="1507" y="1041"/>
                    <a:pt x="1520" y="1050"/>
                    <a:pt x="1521" y="1050"/>
                  </a:cubicBezTo>
                  <a:cubicBezTo>
                    <a:pt x="1522" y="1050"/>
                    <a:pt x="1510" y="1039"/>
                    <a:pt x="1485" y="1022"/>
                  </a:cubicBezTo>
                  <a:lnTo>
                    <a:pt x="1485" y="1022"/>
                  </a:lnTo>
                  <a:cubicBezTo>
                    <a:pt x="1533" y="1055"/>
                    <a:pt x="1541" y="1055"/>
                    <a:pt x="1541" y="1055"/>
                  </a:cubicBezTo>
                  <a:cubicBezTo>
                    <a:pt x="1544" y="1052"/>
                    <a:pt x="1546" y="1050"/>
                    <a:pt x="1549" y="1050"/>
                  </a:cubicBezTo>
                  <a:cubicBezTo>
                    <a:pt x="1555" y="1050"/>
                    <a:pt x="1566" y="1057"/>
                    <a:pt x="1598" y="1079"/>
                  </a:cubicBezTo>
                  <a:cubicBezTo>
                    <a:pt x="1606" y="1071"/>
                    <a:pt x="1606" y="1071"/>
                    <a:pt x="1557" y="1038"/>
                  </a:cubicBezTo>
                  <a:cubicBezTo>
                    <a:pt x="1499" y="995"/>
                    <a:pt x="1476" y="977"/>
                    <a:pt x="1477" y="977"/>
                  </a:cubicBezTo>
                  <a:lnTo>
                    <a:pt x="1477" y="977"/>
                  </a:lnTo>
                  <a:cubicBezTo>
                    <a:pt x="1478" y="977"/>
                    <a:pt x="1489" y="985"/>
                    <a:pt x="1509" y="998"/>
                  </a:cubicBezTo>
                  <a:cubicBezTo>
                    <a:pt x="1563" y="1038"/>
                    <a:pt x="1609" y="1061"/>
                    <a:pt x="1623" y="1061"/>
                  </a:cubicBezTo>
                  <a:cubicBezTo>
                    <a:pt x="1635" y="1061"/>
                    <a:pt x="1625" y="1047"/>
                    <a:pt x="1582" y="1014"/>
                  </a:cubicBezTo>
                  <a:lnTo>
                    <a:pt x="1590" y="1006"/>
                  </a:lnTo>
                  <a:cubicBezTo>
                    <a:pt x="1611" y="1020"/>
                    <a:pt x="1625" y="1027"/>
                    <a:pt x="1630" y="1027"/>
                  </a:cubicBezTo>
                  <a:cubicBezTo>
                    <a:pt x="1636" y="1027"/>
                    <a:pt x="1629" y="1016"/>
                    <a:pt x="1606" y="998"/>
                  </a:cubicBezTo>
                  <a:lnTo>
                    <a:pt x="1606" y="990"/>
                  </a:lnTo>
                  <a:cubicBezTo>
                    <a:pt x="1633" y="1005"/>
                    <a:pt x="1647" y="1013"/>
                    <a:pt x="1649" y="1013"/>
                  </a:cubicBezTo>
                  <a:cubicBezTo>
                    <a:pt x="1652" y="1013"/>
                    <a:pt x="1640" y="1003"/>
                    <a:pt x="1614" y="982"/>
                  </a:cubicBezTo>
                  <a:cubicBezTo>
                    <a:pt x="1596" y="970"/>
                    <a:pt x="1579" y="958"/>
                    <a:pt x="1566" y="949"/>
                  </a:cubicBezTo>
                  <a:lnTo>
                    <a:pt x="1566" y="949"/>
                  </a:lnTo>
                  <a:cubicBezTo>
                    <a:pt x="1598" y="971"/>
                    <a:pt x="1612" y="978"/>
                    <a:pt x="1618" y="978"/>
                  </a:cubicBezTo>
                  <a:cubicBezTo>
                    <a:pt x="1621" y="978"/>
                    <a:pt x="1622" y="976"/>
                    <a:pt x="1622" y="974"/>
                  </a:cubicBezTo>
                  <a:cubicBezTo>
                    <a:pt x="1630" y="965"/>
                    <a:pt x="1630" y="965"/>
                    <a:pt x="1582" y="933"/>
                  </a:cubicBezTo>
                  <a:cubicBezTo>
                    <a:pt x="1570" y="921"/>
                    <a:pt x="1566" y="916"/>
                    <a:pt x="1567" y="916"/>
                  </a:cubicBezTo>
                  <a:lnTo>
                    <a:pt x="1567" y="916"/>
                  </a:lnTo>
                  <a:cubicBezTo>
                    <a:pt x="1570" y="916"/>
                    <a:pt x="1604" y="943"/>
                    <a:pt x="1639" y="965"/>
                  </a:cubicBezTo>
                  <a:cubicBezTo>
                    <a:pt x="1681" y="997"/>
                    <a:pt x="1704" y="1013"/>
                    <a:pt x="1706" y="1013"/>
                  </a:cubicBezTo>
                  <a:cubicBezTo>
                    <a:pt x="1707" y="1013"/>
                    <a:pt x="1701" y="1008"/>
                    <a:pt x="1688" y="997"/>
                  </a:cubicBezTo>
                  <a:lnTo>
                    <a:pt x="1688" y="997"/>
                  </a:lnTo>
                  <a:cubicBezTo>
                    <a:pt x="1695" y="990"/>
                    <a:pt x="1694" y="989"/>
                    <a:pt x="1647" y="957"/>
                  </a:cubicBezTo>
                  <a:cubicBezTo>
                    <a:pt x="1647" y="957"/>
                    <a:pt x="1647" y="957"/>
                    <a:pt x="1598" y="917"/>
                  </a:cubicBezTo>
                  <a:cubicBezTo>
                    <a:pt x="1557" y="884"/>
                    <a:pt x="1509" y="844"/>
                    <a:pt x="1452" y="811"/>
                  </a:cubicBezTo>
                  <a:cubicBezTo>
                    <a:pt x="1403" y="779"/>
                    <a:pt x="1403" y="779"/>
                    <a:pt x="1412" y="779"/>
                  </a:cubicBezTo>
                  <a:cubicBezTo>
                    <a:pt x="1460" y="811"/>
                    <a:pt x="1509" y="844"/>
                    <a:pt x="1557" y="876"/>
                  </a:cubicBezTo>
                  <a:cubicBezTo>
                    <a:pt x="1557" y="884"/>
                    <a:pt x="1598" y="917"/>
                    <a:pt x="1647" y="949"/>
                  </a:cubicBezTo>
                  <a:cubicBezTo>
                    <a:pt x="1656" y="957"/>
                    <a:pt x="1660" y="960"/>
                    <a:pt x="1661" y="960"/>
                  </a:cubicBezTo>
                  <a:cubicBezTo>
                    <a:pt x="1664" y="960"/>
                    <a:pt x="1630" y="927"/>
                    <a:pt x="1581" y="886"/>
                  </a:cubicBezTo>
                  <a:lnTo>
                    <a:pt x="1581" y="886"/>
                  </a:lnTo>
                  <a:cubicBezTo>
                    <a:pt x="1602" y="900"/>
                    <a:pt x="1610" y="905"/>
                    <a:pt x="1615" y="905"/>
                  </a:cubicBezTo>
                  <a:cubicBezTo>
                    <a:pt x="1618" y="905"/>
                    <a:pt x="1620" y="903"/>
                    <a:pt x="1622" y="901"/>
                  </a:cubicBezTo>
                  <a:cubicBezTo>
                    <a:pt x="1622" y="901"/>
                    <a:pt x="1622" y="901"/>
                    <a:pt x="1574" y="860"/>
                  </a:cubicBezTo>
                  <a:cubicBezTo>
                    <a:pt x="1525" y="828"/>
                    <a:pt x="1476" y="795"/>
                    <a:pt x="1476" y="787"/>
                  </a:cubicBezTo>
                  <a:cubicBezTo>
                    <a:pt x="1476" y="788"/>
                    <a:pt x="1476" y="788"/>
                    <a:pt x="1475" y="788"/>
                  </a:cubicBezTo>
                  <a:cubicBezTo>
                    <a:pt x="1468" y="788"/>
                    <a:pt x="1423" y="752"/>
                    <a:pt x="1379" y="722"/>
                  </a:cubicBezTo>
                  <a:lnTo>
                    <a:pt x="1379" y="722"/>
                  </a:lnTo>
                  <a:cubicBezTo>
                    <a:pt x="1379" y="722"/>
                    <a:pt x="1436" y="755"/>
                    <a:pt x="1485" y="787"/>
                  </a:cubicBezTo>
                  <a:cubicBezTo>
                    <a:pt x="1582" y="852"/>
                    <a:pt x="1639" y="884"/>
                    <a:pt x="1639" y="884"/>
                  </a:cubicBezTo>
                  <a:cubicBezTo>
                    <a:pt x="1641" y="882"/>
                    <a:pt x="1643" y="880"/>
                    <a:pt x="1646" y="880"/>
                  </a:cubicBezTo>
                  <a:cubicBezTo>
                    <a:pt x="1653" y="880"/>
                    <a:pt x="1666" y="887"/>
                    <a:pt x="1703" y="909"/>
                  </a:cubicBezTo>
                  <a:cubicBezTo>
                    <a:pt x="1703" y="901"/>
                    <a:pt x="1703" y="901"/>
                    <a:pt x="1655" y="868"/>
                  </a:cubicBezTo>
                  <a:lnTo>
                    <a:pt x="1663" y="860"/>
                  </a:lnTo>
                  <a:cubicBezTo>
                    <a:pt x="1646" y="846"/>
                    <a:pt x="1642" y="842"/>
                    <a:pt x="1644" y="842"/>
                  </a:cubicBezTo>
                  <a:lnTo>
                    <a:pt x="1644" y="842"/>
                  </a:lnTo>
                  <a:cubicBezTo>
                    <a:pt x="1646" y="842"/>
                    <a:pt x="1662" y="852"/>
                    <a:pt x="1669" y="853"/>
                  </a:cubicBezTo>
                  <a:lnTo>
                    <a:pt x="1669" y="853"/>
                  </a:lnTo>
                  <a:cubicBezTo>
                    <a:pt x="1655" y="843"/>
                    <a:pt x="1640" y="832"/>
                    <a:pt x="1622" y="819"/>
                  </a:cubicBezTo>
                  <a:cubicBezTo>
                    <a:pt x="1590" y="795"/>
                    <a:pt x="1557" y="771"/>
                    <a:pt x="1525" y="755"/>
                  </a:cubicBezTo>
                  <a:lnTo>
                    <a:pt x="1517" y="755"/>
                  </a:lnTo>
                  <a:lnTo>
                    <a:pt x="1476" y="714"/>
                  </a:lnTo>
                  <a:cubicBezTo>
                    <a:pt x="1444" y="690"/>
                    <a:pt x="1412" y="665"/>
                    <a:pt x="1379" y="641"/>
                  </a:cubicBezTo>
                  <a:lnTo>
                    <a:pt x="1379" y="641"/>
                  </a:lnTo>
                  <a:lnTo>
                    <a:pt x="1428" y="674"/>
                  </a:lnTo>
                  <a:cubicBezTo>
                    <a:pt x="1476" y="714"/>
                    <a:pt x="1525" y="746"/>
                    <a:pt x="1574" y="779"/>
                  </a:cubicBezTo>
                  <a:cubicBezTo>
                    <a:pt x="1633" y="823"/>
                    <a:pt x="1677" y="852"/>
                    <a:pt x="1681" y="852"/>
                  </a:cubicBezTo>
                  <a:cubicBezTo>
                    <a:pt x="1683" y="852"/>
                    <a:pt x="1669" y="840"/>
                    <a:pt x="1630" y="811"/>
                  </a:cubicBezTo>
                  <a:lnTo>
                    <a:pt x="1630" y="811"/>
                  </a:lnTo>
                  <a:cubicBezTo>
                    <a:pt x="1630" y="811"/>
                    <a:pt x="1631" y="812"/>
                    <a:pt x="1679" y="844"/>
                  </a:cubicBezTo>
                  <a:cubicBezTo>
                    <a:pt x="1699" y="857"/>
                    <a:pt x="1710" y="865"/>
                    <a:pt x="1712" y="865"/>
                  </a:cubicBezTo>
                  <a:cubicBezTo>
                    <a:pt x="1713" y="865"/>
                    <a:pt x="1692" y="847"/>
                    <a:pt x="1639" y="803"/>
                  </a:cubicBezTo>
                  <a:lnTo>
                    <a:pt x="1639" y="803"/>
                  </a:lnTo>
                  <a:cubicBezTo>
                    <a:pt x="1696" y="838"/>
                    <a:pt x="1722" y="852"/>
                    <a:pt x="1727" y="852"/>
                  </a:cubicBezTo>
                  <a:cubicBezTo>
                    <a:pt x="1732" y="852"/>
                    <a:pt x="1722" y="842"/>
                    <a:pt x="1703" y="828"/>
                  </a:cubicBezTo>
                  <a:cubicBezTo>
                    <a:pt x="1645" y="784"/>
                    <a:pt x="1622" y="766"/>
                    <a:pt x="1623" y="766"/>
                  </a:cubicBezTo>
                  <a:lnTo>
                    <a:pt x="1623" y="766"/>
                  </a:lnTo>
                  <a:cubicBezTo>
                    <a:pt x="1624" y="766"/>
                    <a:pt x="1635" y="774"/>
                    <a:pt x="1655" y="787"/>
                  </a:cubicBezTo>
                  <a:cubicBezTo>
                    <a:pt x="1678" y="802"/>
                    <a:pt x="1692" y="810"/>
                    <a:pt x="1695" y="810"/>
                  </a:cubicBezTo>
                  <a:cubicBezTo>
                    <a:pt x="1698" y="810"/>
                    <a:pt x="1689" y="800"/>
                    <a:pt x="1663" y="779"/>
                  </a:cubicBezTo>
                  <a:lnTo>
                    <a:pt x="1663" y="779"/>
                  </a:lnTo>
                  <a:cubicBezTo>
                    <a:pt x="1696" y="806"/>
                    <a:pt x="1729" y="830"/>
                    <a:pt x="1731" y="830"/>
                  </a:cubicBezTo>
                  <a:cubicBezTo>
                    <a:pt x="1733" y="830"/>
                    <a:pt x="1727" y="825"/>
                    <a:pt x="1712" y="811"/>
                  </a:cubicBezTo>
                  <a:cubicBezTo>
                    <a:pt x="1712" y="811"/>
                    <a:pt x="1720" y="811"/>
                    <a:pt x="1663" y="779"/>
                  </a:cubicBezTo>
                  <a:lnTo>
                    <a:pt x="1663" y="779"/>
                  </a:lnTo>
                  <a:cubicBezTo>
                    <a:pt x="1663" y="779"/>
                    <a:pt x="1663" y="779"/>
                    <a:pt x="1663" y="779"/>
                  </a:cubicBezTo>
                  <a:lnTo>
                    <a:pt x="1574" y="706"/>
                  </a:lnTo>
                  <a:cubicBezTo>
                    <a:pt x="1574" y="706"/>
                    <a:pt x="1525" y="674"/>
                    <a:pt x="1476" y="633"/>
                  </a:cubicBezTo>
                  <a:cubicBezTo>
                    <a:pt x="1464" y="625"/>
                    <a:pt x="1459" y="621"/>
                    <a:pt x="1459" y="621"/>
                  </a:cubicBezTo>
                  <a:lnTo>
                    <a:pt x="1459" y="621"/>
                  </a:lnTo>
                  <a:cubicBezTo>
                    <a:pt x="1462" y="621"/>
                    <a:pt x="1521" y="657"/>
                    <a:pt x="1630" y="730"/>
                  </a:cubicBezTo>
                  <a:lnTo>
                    <a:pt x="1630" y="730"/>
                  </a:lnTo>
                  <a:lnTo>
                    <a:pt x="1630" y="730"/>
                  </a:lnTo>
                  <a:cubicBezTo>
                    <a:pt x="1630" y="730"/>
                    <a:pt x="1639" y="730"/>
                    <a:pt x="1687" y="763"/>
                  </a:cubicBezTo>
                  <a:cubicBezTo>
                    <a:pt x="1629" y="719"/>
                    <a:pt x="1605" y="701"/>
                    <a:pt x="1607" y="701"/>
                  </a:cubicBezTo>
                  <a:lnTo>
                    <a:pt x="1607" y="701"/>
                  </a:lnTo>
                  <a:cubicBezTo>
                    <a:pt x="1607" y="701"/>
                    <a:pt x="1619" y="709"/>
                    <a:pt x="1639" y="722"/>
                  </a:cubicBezTo>
                  <a:cubicBezTo>
                    <a:pt x="1686" y="754"/>
                    <a:pt x="1712" y="770"/>
                    <a:pt x="1715" y="770"/>
                  </a:cubicBezTo>
                  <a:cubicBezTo>
                    <a:pt x="1719" y="770"/>
                    <a:pt x="1697" y="752"/>
                    <a:pt x="1647" y="714"/>
                  </a:cubicBezTo>
                  <a:lnTo>
                    <a:pt x="1647" y="714"/>
                  </a:lnTo>
                  <a:cubicBezTo>
                    <a:pt x="1679" y="738"/>
                    <a:pt x="1712" y="763"/>
                    <a:pt x="1744" y="787"/>
                  </a:cubicBezTo>
                  <a:lnTo>
                    <a:pt x="1695" y="746"/>
                  </a:lnTo>
                  <a:cubicBezTo>
                    <a:pt x="1642" y="703"/>
                    <a:pt x="1620" y="685"/>
                    <a:pt x="1622" y="685"/>
                  </a:cubicBezTo>
                  <a:lnTo>
                    <a:pt x="1622" y="685"/>
                  </a:lnTo>
                  <a:cubicBezTo>
                    <a:pt x="1624" y="685"/>
                    <a:pt x="1635" y="693"/>
                    <a:pt x="1655" y="706"/>
                  </a:cubicBezTo>
                  <a:cubicBezTo>
                    <a:pt x="1679" y="726"/>
                    <a:pt x="1691" y="736"/>
                    <a:pt x="1692" y="736"/>
                  </a:cubicBezTo>
                  <a:cubicBezTo>
                    <a:pt x="1693" y="736"/>
                    <a:pt x="1683" y="726"/>
                    <a:pt x="1663" y="706"/>
                  </a:cubicBezTo>
                  <a:cubicBezTo>
                    <a:pt x="1663" y="706"/>
                    <a:pt x="1663" y="705"/>
                    <a:pt x="1664" y="705"/>
                  </a:cubicBezTo>
                  <a:cubicBezTo>
                    <a:pt x="1667" y="705"/>
                    <a:pt x="1677" y="709"/>
                    <a:pt x="1712" y="738"/>
                  </a:cubicBezTo>
                  <a:cubicBezTo>
                    <a:pt x="1690" y="717"/>
                    <a:pt x="1680" y="707"/>
                    <a:pt x="1682" y="707"/>
                  </a:cubicBezTo>
                  <a:lnTo>
                    <a:pt x="1682" y="707"/>
                  </a:lnTo>
                  <a:cubicBezTo>
                    <a:pt x="1685" y="707"/>
                    <a:pt x="1697" y="715"/>
                    <a:pt x="1720" y="730"/>
                  </a:cubicBezTo>
                  <a:cubicBezTo>
                    <a:pt x="1622" y="657"/>
                    <a:pt x="1574" y="625"/>
                    <a:pt x="1574" y="625"/>
                  </a:cubicBezTo>
                  <a:cubicBezTo>
                    <a:pt x="1574" y="625"/>
                    <a:pt x="1574" y="625"/>
                    <a:pt x="1525" y="592"/>
                  </a:cubicBezTo>
                  <a:lnTo>
                    <a:pt x="1525" y="584"/>
                  </a:lnTo>
                  <a:cubicBezTo>
                    <a:pt x="1533" y="584"/>
                    <a:pt x="1533" y="584"/>
                    <a:pt x="1485" y="544"/>
                  </a:cubicBezTo>
                  <a:cubicBezTo>
                    <a:pt x="1452" y="511"/>
                    <a:pt x="1381" y="462"/>
                    <a:pt x="1378" y="462"/>
                  </a:cubicBezTo>
                  <a:lnTo>
                    <a:pt x="1378" y="462"/>
                  </a:lnTo>
                  <a:cubicBezTo>
                    <a:pt x="1377" y="462"/>
                    <a:pt x="1380" y="465"/>
                    <a:pt x="1387" y="471"/>
                  </a:cubicBezTo>
                  <a:lnTo>
                    <a:pt x="1339" y="438"/>
                  </a:lnTo>
                  <a:lnTo>
                    <a:pt x="1339" y="438"/>
                  </a:lnTo>
                  <a:cubicBezTo>
                    <a:pt x="1420" y="497"/>
                    <a:pt x="1456" y="523"/>
                    <a:pt x="1454" y="523"/>
                  </a:cubicBezTo>
                  <a:cubicBezTo>
                    <a:pt x="1451" y="523"/>
                    <a:pt x="1425" y="507"/>
                    <a:pt x="1379" y="479"/>
                  </a:cubicBezTo>
                  <a:cubicBezTo>
                    <a:pt x="1312" y="424"/>
                    <a:pt x="1291" y="411"/>
                    <a:pt x="1284" y="411"/>
                  </a:cubicBezTo>
                  <a:cubicBezTo>
                    <a:pt x="1282" y="411"/>
                    <a:pt x="1282" y="412"/>
                    <a:pt x="1282" y="414"/>
                  </a:cubicBezTo>
                  <a:cubicBezTo>
                    <a:pt x="1282" y="414"/>
                    <a:pt x="1282" y="414"/>
                    <a:pt x="1233" y="374"/>
                  </a:cubicBezTo>
                  <a:cubicBezTo>
                    <a:pt x="1201" y="349"/>
                    <a:pt x="1168" y="333"/>
                    <a:pt x="1136" y="309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6" name="Google Shape;8866;p32"/>
            <p:cNvSpPr/>
            <p:nvPr/>
          </p:nvSpPr>
          <p:spPr>
            <a:xfrm>
              <a:off x="6327442" y="2936693"/>
              <a:ext cx="440815" cy="627255"/>
            </a:xfrm>
            <a:custGeom>
              <a:avLst/>
              <a:gdLst/>
              <a:ahLst/>
              <a:cxnLst/>
              <a:rect l="l" t="t" r="r" b="b"/>
              <a:pathLst>
                <a:path w="25573" h="36389" extrusionOk="0">
                  <a:moveTo>
                    <a:pt x="25573" y="1"/>
                  </a:moveTo>
                  <a:lnTo>
                    <a:pt x="16419" y="4436"/>
                  </a:lnTo>
                  <a:lnTo>
                    <a:pt x="4752" y="11773"/>
                  </a:lnTo>
                  <a:lnTo>
                    <a:pt x="1" y="27818"/>
                  </a:lnTo>
                  <a:lnTo>
                    <a:pt x="7411" y="36388"/>
                  </a:lnTo>
                  <a:lnTo>
                    <a:pt x="25573" y="28775"/>
                  </a:lnTo>
                  <a:lnTo>
                    <a:pt x="25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7" name="Google Shape;8867;p32"/>
            <p:cNvSpPr/>
            <p:nvPr/>
          </p:nvSpPr>
          <p:spPr>
            <a:xfrm>
              <a:off x="7539152" y="2979890"/>
              <a:ext cx="246117" cy="393842"/>
            </a:xfrm>
            <a:custGeom>
              <a:avLst/>
              <a:gdLst/>
              <a:ahLst/>
              <a:cxnLst/>
              <a:rect l="l" t="t" r="r" b="b"/>
              <a:pathLst>
                <a:path w="14278" h="22848" extrusionOk="0">
                  <a:moveTo>
                    <a:pt x="14278" y="0"/>
                  </a:moveTo>
                  <a:lnTo>
                    <a:pt x="2457" y="7775"/>
                  </a:lnTo>
                  <a:lnTo>
                    <a:pt x="0" y="22848"/>
                  </a:lnTo>
                  <a:lnTo>
                    <a:pt x="14278" y="22515"/>
                  </a:lnTo>
                  <a:lnTo>
                    <a:pt x="1427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8" name="Google Shape;8868;p32"/>
            <p:cNvSpPr/>
            <p:nvPr/>
          </p:nvSpPr>
          <p:spPr>
            <a:xfrm>
              <a:off x="5741298" y="2861451"/>
              <a:ext cx="2898882" cy="1389377"/>
            </a:xfrm>
            <a:custGeom>
              <a:avLst/>
              <a:gdLst/>
              <a:ahLst/>
              <a:cxnLst/>
              <a:rect l="l" t="t" r="r" b="b"/>
              <a:pathLst>
                <a:path w="168173" h="80602" extrusionOk="0">
                  <a:moveTo>
                    <a:pt x="54279" y="1"/>
                  </a:moveTo>
                  <a:cubicBezTo>
                    <a:pt x="52542" y="1"/>
                    <a:pt x="50646" y="481"/>
                    <a:pt x="49037" y="1074"/>
                  </a:cubicBezTo>
                  <a:cubicBezTo>
                    <a:pt x="31840" y="7382"/>
                    <a:pt x="15397" y="15579"/>
                    <a:pt x="1" y="25503"/>
                  </a:cubicBezTo>
                  <a:lnTo>
                    <a:pt x="1" y="74181"/>
                  </a:lnTo>
                  <a:cubicBezTo>
                    <a:pt x="13273" y="65620"/>
                    <a:pt x="27340" y="58347"/>
                    <a:pt x="41999" y="52453"/>
                  </a:cubicBezTo>
                  <a:lnTo>
                    <a:pt x="41999" y="52453"/>
                  </a:lnTo>
                  <a:lnTo>
                    <a:pt x="41983" y="75884"/>
                  </a:lnTo>
                  <a:cubicBezTo>
                    <a:pt x="42007" y="76525"/>
                    <a:pt x="42169" y="77149"/>
                    <a:pt x="42453" y="77725"/>
                  </a:cubicBezTo>
                  <a:cubicBezTo>
                    <a:pt x="43389" y="79635"/>
                    <a:pt x="45632" y="80601"/>
                    <a:pt x="47772" y="80601"/>
                  </a:cubicBezTo>
                  <a:cubicBezTo>
                    <a:pt x="47875" y="80601"/>
                    <a:pt x="47978" y="80599"/>
                    <a:pt x="48080" y="80595"/>
                  </a:cubicBezTo>
                  <a:cubicBezTo>
                    <a:pt x="50301" y="80489"/>
                    <a:pt x="52393" y="79524"/>
                    <a:pt x="54388" y="78535"/>
                  </a:cubicBezTo>
                  <a:cubicBezTo>
                    <a:pt x="71357" y="70103"/>
                    <a:pt x="86762" y="58509"/>
                    <a:pt x="104453" y="51715"/>
                  </a:cubicBezTo>
                  <a:cubicBezTo>
                    <a:pt x="105645" y="51237"/>
                    <a:pt x="106861" y="50831"/>
                    <a:pt x="108102" y="50507"/>
                  </a:cubicBezTo>
                  <a:lnTo>
                    <a:pt x="108450" y="50507"/>
                  </a:lnTo>
                  <a:lnTo>
                    <a:pt x="108272" y="70290"/>
                  </a:lnTo>
                  <a:cubicBezTo>
                    <a:pt x="108239" y="70987"/>
                    <a:pt x="108377" y="71684"/>
                    <a:pt x="108685" y="72317"/>
                  </a:cubicBezTo>
                  <a:cubicBezTo>
                    <a:pt x="109551" y="74106"/>
                    <a:pt x="111606" y="74964"/>
                    <a:pt x="113635" y="74964"/>
                  </a:cubicBezTo>
                  <a:cubicBezTo>
                    <a:pt x="114153" y="74964"/>
                    <a:pt x="114669" y="74908"/>
                    <a:pt x="115164" y="74798"/>
                  </a:cubicBezTo>
                  <a:cubicBezTo>
                    <a:pt x="117596" y="74246"/>
                    <a:pt x="119663" y="72698"/>
                    <a:pt x="121747" y="71319"/>
                  </a:cubicBezTo>
                  <a:cubicBezTo>
                    <a:pt x="131616" y="64760"/>
                    <a:pt x="143475" y="61292"/>
                    <a:pt x="155320" y="61292"/>
                  </a:cubicBezTo>
                  <a:cubicBezTo>
                    <a:pt x="159638" y="61292"/>
                    <a:pt x="163955" y="61753"/>
                    <a:pt x="168172" y="62693"/>
                  </a:cubicBezTo>
                  <a:lnTo>
                    <a:pt x="168172" y="14014"/>
                  </a:lnTo>
                  <a:cubicBezTo>
                    <a:pt x="163955" y="13074"/>
                    <a:pt x="159638" y="12613"/>
                    <a:pt x="155320" y="12613"/>
                  </a:cubicBezTo>
                  <a:cubicBezTo>
                    <a:pt x="143475" y="12613"/>
                    <a:pt x="131616" y="16081"/>
                    <a:pt x="121747" y="22641"/>
                  </a:cubicBezTo>
                  <a:cubicBezTo>
                    <a:pt x="119663" y="24019"/>
                    <a:pt x="117596" y="25568"/>
                    <a:pt x="115164" y="26119"/>
                  </a:cubicBezTo>
                  <a:cubicBezTo>
                    <a:pt x="114669" y="26229"/>
                    <a:pt x="114153" y="26285"/>
                    <a:pt x="113635" y="26285"/>
                  </a:cubicBezTo>
                  <a:cubicBezTo>
                    <a:pt x="111606" y="26285"/>
                    <a:pt x="109551" y="25427"/>
                    <a:pt x="108685" y="23638"/>
                  </a:cubicBezTo>
                  <a:cubicBezTo>
                    <a:pt x="107177" y="20508"/>
                    <a:pt x="109991" y="17063"/>
                    <a:pt x="112756" y="14955"/>
                  </a:cubicBezTo>
                  <a:cubicBezTo>
                    <a:pt x="115512" y="12847"/>
                    <a:pt x="118820" y="10333"/>
                    <a:pt x="118577" y="6871"/>
                  </a:cubicBezTo>
                  <a:cubicBezTo>
                    <a:pt x="118374" y="4025"/>
                    <a:pt x="115601" y="1893"/>
                    <a:pt x="112772" y="1488"/>
                  </a:cubicBezTo>
                  <a:cubicBezTo>
                    <a:pt x="112306" y="1421"/>
                    <a:pt x="111840" y="1390"/>
                    <a:pt x="111374" y="1390"/>
                  </a:cubicBezTo>
                  <a:cubicBezTo>
                    <a:pt x="109018" y="1390"/>
                    <a:pt x="106674" y="2175"/>
                    <a:pt x="104453" y="3028"/>
                  </a:cubicBezTo>
                  <a:cubicBezTo>
                    <a:pt x="86762" y="9830"/>
                    <a:pt x="71357" y="21425"/>
                    <a:pt x="54388" y="29857"/>
                  </a:cubicBezTo>
                  <a:cubicBezTo>
                    <a:pt x="52393" y="30846"/>
                    <a:pt x="50301" y="31811"/>
                    <a:pt x="48080" y="31916"/>
                  </a:cubicBezTo>
                  <a:cubicBezTo>
                    <a:pt x="47978" y="31920"/>
                    <a:pt x="47877" y="31923"/>
                    <a:pt x="47774" y="31923"/>
                  </a:cubicBezTo>
                  <a:cubicBezTo>
                    <a:pt x="45633" y="31923"/>
                    <a:pt x="43381" y="30950"/>
                    <a:pt x="42445" y="29046"/>
                  </a:cubicBezTo>
                  <a:cubicBezTo>
                    <a:pt x="40823" y="25730"/>
                    <a:pt x="43742" y="22073"/>
                    <a:pt x="46418" y="19535"/>
                  </a:cubicBezTo>
                  <a:lnTo>
                    <a:pt x="55296" y="11136"/>
                  </a:lnTo>
                  <a:cubicBezTo>
                    <a:pt x="57817" y="8744"/>
                    <a:pt x="60542" y="5201"/>
                    <a:pt x="58815" y="2193"/>
                  </a:cubicBezTo>
                  <a:cubicBezTo>
                    <a:pt x="57880" y="573"/>
                    <a:pt x="56174" y="1"/>
                    <a:pt x="542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69" name="Google Shape;8869;p32"/>
            <p:cNvSpPr/>
            <p:nvPr/>
          </p:nvSpPr>
          <p:spPr>
            <a:xfrm>
              <a:off x="6443726" y="3368061"/>
              <a:ext cx="37199" cy="806060"/>
            </a:xfrm>
            <a:custGeom>
              <a:avLst/>
              <a:gdLst/>
              <a:ahLst/>
              <a:cxnLst/>
              <a:rect l="l" t="t" r="r" b="b"/>
              <a:pathLst>
                <a:path w="2158" h="46762" extrusionOk="0">
                  <a:moveTo>
                    <a:pt x="673" y="840"/>
                  </a:moveTo>
                  <a:lnTo>
                    <a:pt x="673" y="896"/>
                  </a:lnTo>
                  <a:cubicBezTo>
                    <a:pt x="665" y="945"/>
                    <a:pt x="730" y="945"/>
                    <a:pt x="787" y="953"/>
                  </a:cubicBezTo>
                  <a:lnTo>
                    <a:pt x="787" y="896"/>
                  </a:lnTo>
                  <a:cubicBezTo>
                    <a:pt x="754" y="864"/>
                    <a:pt x="714" y="848"/>
                    <a:pt x="673" y="840"/>
                  </a:cubicBezTo>
                  <a:close/>
                  <a:moveTo>
                    <a:pt x="1622" y="969"/>
                  </a:moveTo>
                  <a:cubicBezTo>
                    <a:pt x="1687" y="969"/>
                    <a:pt x="1687" y="1026"/>
                    <a:pt x="1687" y="1075"/>
                  </a:cubicBezTo>
                  <a:cubicBezTo>
                    <a:pt x="1679" y="1131"/>
                    <a:pt x="1679" y="1131"/>
                    <a:pt x="1622" y="1131"/>
                  </a:cubicBezTo>
                  <a:cubicBezTo>
                    <a:pt x="1590" y="1099"/>
                    <a:pt x="1573" y="1067"/>
                    <a:pt x="1565" y="1018"/>
                  </a:cubicBezTo>
                  <a:lnTo>
                    <a:pt x="1622" y="969"/>
                  </a:lnTo>
                  <a:close/>
                  <a:moveTo>
                    <a:pt x="1646" y="1589"/>
                  </a:moveTo>
                  <a:cubicBezTo>
                    <a:pt x="1671" y="1589"/>
                    <a:pt x="1671" y="1616"/>
                    <a:pt x="1671" y="1683"/>
                  </a:cubicBezTo>
                  <a:cubicBezTo>
                    <a:pt x="1671" y="1736"/>
                    <a:pt x="1671" y="1789"/>
                    <a:pt x="1618" y="1789"/>
                  </a:cubicBezTo>
                  <a:cubicBezTo>
                    <a:pt x="1614" y="1789"/>
                    <a:pt x="1610" y="1789"/>
                    <a:pt x="1606" y="1788"/>
                  </a:cubicBezTo>
                  <a:lnTo>
                    <a:pt x="1606" y="1739"/>
                  </a:lnTo>
                  <a:cubicBezTo>
                    <a:pt x="1651" y="1739"/>
                    <a:pt x="1637" y="1712"/>
                    <a:pt x="1602" y="1712"/>
                  </a:cubicBezTo>
                  <a:cubicBezTo>
                    <a:pt x="1587" y="1712"/>
                    <a:pt x="1568" y="1717"/>
                    <a:pt x="1549" y="1731"/>
                  </a:cubicBezTo>
                  <a:lnTo>
                    <a:pt x="1427" y="1731"/>
                  </a:lnTo>
                  <a:cubicBezTo>
                    <a:pt x="1436" y="1675"/>
                    <a:pt x="1492" y="1626"/>
                    <a:pt x="1549" y="1626"/>
                  </a:cubicBezTo>
                  <a:cubicBezTo>
                    <a:pt x="1599" y="1602"/>
                    <a:pt x="1629" y="1589"/>
                    <a:pt x="1646" y="1589"/>
                  </a:cubicBezTo>
                  <a:close/>
                  <a:moveTo>
                    <a:pt x="1971" y="1796"/>
                  </a:moveTo>
                  <a:lnTo>
                    <a:pt x="1906" y="1853"/>
                  </a:lnTo>
                  <a:lnTo>
                    <a:pt x="1906" y="1910"/>
                  </a:lnTo>
                  <a:cubicBezTo>
                    <a:pt x="1963" y="1910"/>
                    <a:pt x="1963" y="1910"/>
                    <a:pt x="1963" y="1853"/>
                  </a:cubicBezTo>
                  <a:lnTo>
                    <a:pt x="1971" y="1796"/>
                  </a:lnTo>
                  <a:close/>
                  <a:moveTo>
                    <a:pt x="1306" y="4707"/>
                  </a:moveTo>
                  <a:cubicBezTo>
                    <a:pt x="1371" y="4707"/>
                    <a:pt x="1427" y="4812"/>
                    <a:pt x="1427" y="4869"/>
                  </a:cubicBezTo>
                  <a:cubicBezTo>
                    <a:pt x="1427" y="4893"/>
                    <a:pt x="1416" y="4906"/>
                    <a:pt x="1399" y="4906"/>
                  </a:cubicBezTo>
                  <a:cubicBezTo>
                    <a:pt x="1375" y="4906"/>
                    <a:pt x="1339" y="4879"/>
                    <a:pt x="1306" y="4812"/>
                  </a:cubicBezTo>
                  <a:lnTo>
                    <a:pt x="1306" y="4707"/>
                  </a:lnTo>
                  <a:close/>
                  <a:moveTo>
                    <a:pt x="1241" y="5031"/>
                  </a:moveTo>
                  <a:cubicBezTo>
                    <a:pt x="1184" y="5031"/>
                    <a:pt x="1184" y="5088"/>
                    <a:pt x="1176" y="5193"/>
                  </a:cubicBezTo>
                  <a:cubicBezTo>
                    <a:pt x="1184" y="5242"/>
                    <a:pt x="1209" y="5274"/>
                    <a:pt x="1233" y="5307"/>
                  </a:cubicBezTo>
                  <a:cubicBezTo>
                    <a:pt x="1298" y="5307"/>
                    <a:pt x="1298" y="5250"/>
                    <a:pt x="1298" y="5201"/>
                  </a:cubicBezTo>
                  <a:cubicBezTo>
                    <a:pt x="1363" y="5088"/>
                    <a:pt x="1306" y="5031"/>
                    <a:pt x="1241" y="5031"/>
                  </a:cubicBezTo>
                  <a:close/>
                  <a:moveTo>
                    <a:pt x="1614" y="7407"/>
                  </a:moveTo>
                  <a:cubicBezTo>
                    <a:pt x="1671" y="7407"/>
                    <a:pt x="1671" y="7464"/>
                    <a:pt x="1671" y="7520"/>
                  </a:cubicBezTo>
                  <a:lnTo>
                    <a:pt x="1606" y="7520"/>
                  </a:lnTo>
                  <a:lnTo>
                    <a:pt x="1549" y="7464"/>
                  </a:lnTo>
                  <a:lnTo>
                    <a:pt x="1614" y="7407"/>
                  </a:lnTo>
                  <a:close/>
                  <a:moveTo>
                    <a:pt x="1306" y="7569"/>
                  </a:moveTo>
                  <a:lnTo>
                    <a:pt x="1427" y="7674"/>
                  </a:lnTo>
                  <a:cubicBezTo>
                    <a:pt x="1606" y="7788"/>
                    <a:pt x="1606" y="7788"/>
                    <a:pt x="1484" y="7788"/>
                  </a:cubicBezTo>
                  <a:cubicBezTo>
                    <a:pt x="1478" y="7788"/>
                    <a:pt x="1472" y="7789"/>
                    <a:pt x="1467" y="7789"/>
                  </a:cubicBezTo>
                  <a:cubicBezTo>
                    <a:pt x="1393" y="7789"/>
                    <a:pt x="1328" y="7742"/>
                    <a:pt x="1306" y="7674"/>
                  </a:cubicBezTo>
                  <a:lnTo>
                    <a:pt x="1306" y="7569"/>
                  </a:lnTo>
                  <a:close/>
                  <a:moveTo>
                    <a:pt x="1540" y="8867"/>
                  </a:moveTo>
                  <a:cubicBezTo>
                    <a:pt x="1564" y="8867"/>
                    <a:pt x="1617" y="8907"/>
                    <a:pt x="1703" y="8947"/>
                  </a:cubicBezTo>
                  <a:cubicBezTo>
                    <a:pt x="1736" y="9014"/>
                    <a:pt x="1750" y="9041"/>
                    <a:pt x="1731" y="9041"/>
                  </a:cubicBezTo>
                  <a:cubicBezTo>
                    <a:pt x="1718" y="9041"/>
                    <a:pt x="1689" y="9027"/>
                    <a:pt x="1638" y="9004"/>
                  </a:cubicBezTo>
                  <a:lnTo>
                    <a:pt x="1525" y="8890"/>
                  </a:lnTo>
                  <a:cubicBezTo>
                    <a:pt x="1525" y="8874"/>
                    <a:pt x="1530" y="8867"/>
                    <a:pt x="1540" y="8867"/>
                  </a:cubicBezTo>
                  <a:close/>
                  <a:moveTo>
                    <a:pt x="1330" y="9328"/>
                  </a:moveTo>
                  <a:cubicBezTo>
                    <a:pt x="1379" y="9336"/>
                    <a:pt x="1419" y="9353"/>
                    <a:pt x="1452" y="9385"/>
                  </a:cubicBezTo>
                  <a:lnTo>
                    <a:pt x="1452" y="9442"/>
                  </a:lnTo>
                  <a:cubicBezTo>
                    <a:pt x="1387" y="9442"/>
                    <a:pt x="1330" y="9434"/>
                    <a:pt x="1330" y="9385"/>
                  </a:cubicBezTo>
                  <a:lnTo>
                    <a:pt x="1330" y="9328"/>
                  </a:lnTo>
                  <a:close/>
                  <a:moveTo>
                    <a:pt x="1197" y="10410"/>
                  </a:moveTo>
                  <a:cubicBezTo>
                    <a:pt x="1211" y="10410"/>
                    <a:pt x="1249" y="10490"/>
                    <a:pt x="1249" y="10536"/>
                  </a:cubicBezTo>
                  <a:lnTo>
                    <a:pt x="1192" y="10536"/>
                  </a:lnTo>
                  <a:cubicBezTo>
                    <a:pt x="1192" y="10480"/>
                    <a:pt x="1127" y="10423"/>
                    <a:pt x="1192" y="10423"/>
                  </a:cubicBezTo>
                  <a:cubicBezTo>
                    <a:pt x="1192" y="10414"/>
                    <a:pt x="1194" y="10410"/>
                    <a:pt x="1197" y="10410"/>
                  </a:cubicBezTo>
                  <a:close/>
                  <a:moveTo>
                    <a:pt x="1484" y="10869"/>
                  </a:moveTo>
                  <a:cubicBezTo>
                    <a:pt x="1541" y="10869"/>
                    <a:pt x="1598" y="10877"/>
                    <a:pt x="1598" y="10926"/>
                  </a:cubicBezTo>
                  <a:cubicBezTo>
                    <a:pt x="1638" y="10966"/>
                    <a:pt x="1621" y="11006"/>
                    <a:pt x="1565" y="11006"/>
                  </a:cubicBezTo>
                  <a:cubicBezTo>
                    <a:pt x="1542" y="11006"/>
                    <a:pt x="1512" y="10999"/>
                    <a:pt x="1476" y="10982"/>
                  </a:cubicBezTo>
                  <a:lnTo>
                    <a:pt x="1484" y="10869"/>
                  </a:lnTo>
                  <a:close/>
                  <a:moveTo>
                    <a:pt x="1590" y="11371"/>
                  </a:moveTo>
                  <a:lnTo>
                    <a:pt x="1590" y="11420"/>
                  </a:lnTo>
                  <a:cubicBezTo>
                    <a:pt x="1590" y="11477"/>
                    <a:pt x="1590" y="11477"/>
                    <a:pt x="1525" y="11477"/>
                  </a:cubicBezTo>
                  <a:lnTo>
                    <a:pt x="1533" y="11420"/>
                  </a:lnTo>
                  <a:lnTo>
                    <a:pt x="1590" y="11371"/>
                  </a:lnTo>
                  <a:close/>
                  <a:moveTo>
                    <a:pt x="1760" y="11980"/>
                  </a:moveTo>
                  <a:cubicBezTo>
                    <a:pt x="1711" y="11980"/>
                    <a:pt x="1671" y="12004"/>
                    <a:pt x="1638" y="12028"/>
                  </a:cubicBezTo>
                  <a:cubicBezTo>
                    <a:pt x="1638" y="12085"/>
                    <a:pt x="1695" y="12085"/>
                    <a:pt x="1695" y="12085"/>
                  </a:cubicBezTo>
                  <a:cubicBezTo>
                    <a:pt x="1695" y="12085"/>
                    <a:pt x="1752" y="12085"/>
                    <a:pt x="1752" y="12036"/>
                  </a:cubicBezTo>
                  <a:lnTo>
                    <a:pt x="1760" y="11980"/>
                  </a:lnTo>
                  <a:close/>
                  <a:moveTo>
                    <a:pt x="1342" y="12302"/>
                  </a:moveTo>
                  <a:cubicBezTo>
                    <a:pt x="1369" y="12302"/>
                    <a:pt x="1387" y="12324"/>
                    <a:pt x="1387" y="12352"/>
                  </a:cubicBezTo>
                  <a:cubicBezTo>
                    <a:pt x="1387" y="12409"/>
                    <a:pt x="1387" y="12466"/>
                    <a:pt x="1330" y="12466"/>
                  </a:cubicBezTo>
                  <a:cubicBezTo>
                    <a:pt x="1330" y="12466"/>
                    <a:pt x="1265" y="12466"/>
                    <a:pt x="1273" y="12409"/>
                  </a:cubicBezTo>
                  <a:cubicBezTo>
                    <a:pt x="1273" y="12369"/>
                    <a:pt x="1298" y="12328"/>
                    <a:pt x="1330" y="12304"/>
                  </a:cubicBezTo>
                  <a:cubicBezTo>
                    <a:pt x="1334" y="12303"/>
                    <a:pt x="1339" y="12302"/>
                    <a:pt x="1342" y="12302"/>
                  </a:cubicBezTo>
                  <a:close/>
                  <a:moveTo>
                    <a:pt x="2144" y="12939"/>
                  </a:moveTo>
                  <a:cubicBezTo>
                    <a:pt x="2135" y="12939"/>
                    <a:pt x="2119" y="12953"/>
                    <a:pt x="2092" y="12977"/>
                  </a:cubicBezTo>
                  <a:cubicBezTo>
                    <a:pt x="2092" y="13034"/>
                    <a:pt x="2092" y="13082"/>
                    <a:pt x="2092" y="13082"/>
                  </a:cubicBezTo>
                  <a:cubicBezTo>
                    <a:pt x="2108" y="13084"/>
                    <a:pt x="2119" y="13086"/>
                    <a:pt x="2127" y="13086"/>
                  </a:cubicBezTo>
                  <a:cubicBezTo>
                    <a:pt x="2150" y="13086"/>
                    <a:pt x="2151" y="13075"/>
                    <a:pt x="2157" y="13034"/>
                  </a:cubicBezTo>
                  <a:cubicBezTo>
                    <a:pt x="2157" y="12967"/>
                    <a:pt x="2157" y="12939"/>
                    <a:pt x="2144" y="12939"/>
                  </a:cubicBezTo>
                  <a:close/>
                  <a:moveTo>
                    <a:pt x="57" y="12993"/>
                  </a:moveTo>
                  <a:cubicBezTo>
                    <a:pt x="0" y="12993"/>
                    <a:pt x="0" y="13042"/>
                    <a:pt x="122" y="13098"/>
                  </a:cubicBezTo>
                  <a:cubicBezTo>
                    <a:pt x="138" y="13101"/>
                    <a:pt x="149" y="13102"/>
                    <a:pt x="157" y="13102"/>
                  </a:cubicBezTo>
                  <a:cubicBezTo>
                    <a:pt x="179" y="13102"/>
                    <a:pt x="179" y="13091"/>
                    <a:pt x="179" y="13050"/>
                  </a:cubicBezTo>
                  <a:cubicBezTo>
                    <a:pt x="146" y="13017"/>
                    <a:pt x="106" y="13001"/>
                    <a:pt x="57" y="12993"/>
                  </a:cubicBezTo>
                  <a:close/>
                  <a:moveTo>
                    <a:pt x="1359" y="13310"/>
                  </a:moveTo>
                  <a:cubicBezTo>
                    <a:pt x="1371" y="13310"/>
                    <a:pt x="1371" y="13336"/>
                    <a:pt x="1371" y="13398"/>
                  </a:cubicBezTo>
                  <a:cubicBezTo>
                    <a:pt x="1371" y="13455"/>
                    <a:pt x="1306" y="13455"/>
                    <a:pt x="1306" y="13455"/>
                  </a:cubicBezTo>
                  <a:cubicBezTo>
                    <a:pt x="1249" y="13455"/>
                    <a:pt x="1306" y="13398"/>
                    <a:pt x="1306" y="13342"/>
                  </a:cubicBezTo>
                  <a:lnTo>
                    <a:pt x="1314" y="13342"/>
                  </a:lnTo>
                  <a:cubicBezTo>
                    <a:pt x="1337" y="13322"/>
                    <a:pt x="1351" y="13310"/>
                    <a:pt x="1359" y="13310"/>
                  </a:cubicBezTo>
                  <a:close/>
                  <a:moveTo>
                    <a:pt x="1468" y="14282"/>
                  </a:moveTo>
                  <a:cubicBezTo>
                    <a:pt x="1533" y="14282"/>
                    <a:pt x="1525" y="14339"/>
                    <a:pt x="1411" y="14396"/>
                  </a:cubicBezTo>
                  <a:cubicBezTo>
                    <a:pt x="1346" y="14396"/>
                    <a:pt x="1346" y="14396"/>
                    <a:pt x="1346" y="14339"/>
                  </a:cubicBezTo>
                  <a:cubicBezTo>
                    <a:pt x="1387" y="14306"/>
                    <a:pt x="1427" y="14290"/>
                    <a:pt x="1468" y="14282"/>
                  </a:cubicBezTo>
                  <a:close/>
                  <a:moveTo>
                    <a:pt x="1403" y="14671"/>
                  </a:moveTo>
                  <a:lnTo>
                    <a:pt x="1460" y="14728"/>
                  </a:lnTo>
                  <a:lnTo>
                    <a:pt x="1460" y="14777"/>
                  </a:lnTo>
                  <a:cubicBezTo>
                    <a:pt x="1403" y="14777"/>
                    <a:pt x="1338" y="14777"/>
                    <a:pt x="1338" y="14720"/>
                  </a:cubicBezTo>
                  <a:lnTo>
                    <a:pt x="1403" y="14671"/>
                  </a:lnTo>
                  <a:close/>
                  <a:moveTo>
                    <a:pt x="1338" y="14996"/>
                  </a:moveTo>
                  <a:lnTo>
                    <a:pt x="1338" y="14996"/>
                  </a:lnTo>
                  <a:cubicBezTo>
                    <a:pt x="1375" y="15001"/>
                    <a:pt x="1364" y="15023"/>
                    <a:pt x="1352" y="15023"/>
                  </a:cubicBezTo>
                  <a:cubicBezTo>
                    <a:pt x="1346" y="15023"/>
                    <a:pt x="1338" y="15016"/>
                    <a:pt x="1338" y="14996"/>
                  </a:cubicBezTo>
                  <a:close/>
                  <a:moveTo>
                    <a:pt x="1209" y="18239"/>
                  </a:moveTo>
                  <a:lnTo>
                    <a:pt x="1265" y="18295"/>
                  </a:lnTo>
                  <a:lnTo>
                    <a:pt x="1265" y="18352"/>
                  </a:lnTo>
                  <a:cubicBezTo>
                    <a:pt x="1209" y="18352"/>
                    <a:pt x="1144" y="18352"/>
                    <a:pt x="1144" y="18295"/>
                  </a:cubicBezTo>
                  <a:lnTo>
                    <a:pt x="1209" y="18239"/>
                  </a:lnTo>
                  <a:close/>
                  <a:moveTo>
                    <a:pt x="1153" y="19592"/>
                  </a:moveTo>
                  <a:cubicBezTo>
                    <a:pt x="1193" y="19592"/>
                    <a:pt x="1260" y="19617"/>
                    <a:pt x="1298" y="19617"/>
                  </a:cubicBezTo>
                  <a:cubicBezTo>
                    <a:pt x="1298" y="19674"/>
                    <a:pt x="1298" y="19674"/>
                    <a:pt x="1241" y="19674"/>
                  </a:cubicBezTo>
                  <a:cubicBezTo>
                    <a:pt x="1192" y="19666"/>
                    <a:pt x="1152" y="19649"/>
                    <a:pt x="1119" y="19617"/>
                  </a:cubicBezTo>
                  <a:cubicBezTo>
                    <a:pt x="1119" y="19598"/>
                    <a:pt x="1133" y="19592"/>
                    <a:pt x="1153" y="19592"/>
                  </a:cubicBezTo>
                  <a:close/>
                  <a:moveTo>
                    <a:pt x="1581" y="20509"/>
                  </a:moveTo>
                  <a:cubicBezTo>
                    <a:pt x="1622" y="20517"/>
                    <a:pt x="1663" y="20533"/>
                    <a:pt x="1703" y="20566"/>
                  </a:cubicBezTo>
                  <a:lnTo>
                    <a:pt x="1695" y="20622"/>
                  </a:lnTo>
                  <a:cubicBezTo>
                    <a:pt x="1638" y="20614"/>
                    <a:pt x="1581" y="20614"/>
                    <a:pt x="1581" y="20566"/>
                  </a:cubicBezTo>
                  <a:lnTo>
                    <a:pt x="1581" y="20509"/>
                  </a:lnTo>
                  <a:close/>
                  <a:moveTo>
                    <a:pt x="1265" y="21214"/>
                  </a:moveTo>
                  <a:lnTo>
                    <a:pt x="1322" y="21271"/>
                  </a:lnTo>
                  <a:lnTo>
                    <a:pt x="1322" y="21328"/>
                  </a:lnTo>
                  <a:cubicBezTo>
                    <a:pt x="1265" y="21328"/>
                    <a:pt x="1200" y="21328"/>
                    <a:pt x="1209" y="21271"/>
                  </a:cubicBezTo>
                  <a:lnTo>
                    <a:pt x="1265" y="21214"/>
                  </a:lnTo>
                  <a:close/>
                  <a:moveTo>
                    <a:pt x="1178" y="25044"/>
                  </a:moveTo>
                  <a:cubicBezTo>
                    <a:pt x="1217" y="25044"/>
                    <a:pt x="1255" y="25077"/>
                    <a:pt x="1249" y="25122"/>
                  </a:cubicBezTo>
                  <a:cubicBezTo>
                    <a:pt x="1241" y="25236"/>
                    <a:pt x="1241" y="25236"/>
                    <a:pt x="1184" y="25236"/>
                  </a:cubicBezTo>
                  <a:cubicBezTo>
                    <a:pt x="1127" y="25236"/>
                    <a:pt x="1127" y="25122"/>
                    <a:pt x="1127" y="25065"/>
                  </a:cubicBezTo>
                  <a:cubicBezTo>
                    <a:pt x="1142" y="25050"/>
                    <a:pt x="1160" y="25044"/>
                    <a:pt x="1178" y="25044"/>
                  </a:cubicBezTo>
                  <a:close/>
                  <a:moveTo>
                    <a:pt x="1144" y="27327"/>
                  </a:moveTo>
                  <a:cubicBezTo>
                    <a:pt x="1184" y="27327"/>
                    <a:pt x="1225" y="27352"/>
                    <a:pt x="1257" y="27384"/>
                  </a:cubicBezTo>
                  <a:lnTo>
                    <a:pt x="1257" y="27433"/>
                  </a:lnTo>
                  <a:cubicBezTo>
                    <a:pt x="1200" y="27433"/>
                    <a:pt x="1136" y="27433"/>
                    <a:pt x="1136" y="27376"/>
                  </a:cubicBezTo>
                  <a:lnTo>
                    <a:pt x="1144" y="27327"/>
                  </a:lnTo>
                  <a:close/>
                  <a:moveTo>
                    <a:pt x="1470" y="31956"/>
                  </a:moveTo>
                  <a:cubicBezTo>
                    <a:pt x="1499" y="31956"/>
                    <a:pt x="1525" y="31985"/>
                    <a:pt x="1525" y="32014"/>
                  </a:cubicBezTo>
                  <a:cubicBezTo>
                    <a:pt x="1517" y="32062"/>
                    <a:pt x="1517" y="32062"/>
                    <a:pt x="1460" y="32062"/>
                  </a:cubicBezTo>
                  <a:cubicBezTo>
                    <a:pt x="1460" y="32062"/>
                    <a:pt x="1403" y="32062"/>
                    <a:pt x="1403" y="32006"/>
                  </a:cubicBezTo>
                  <a:lnTo>
                    <a:pt x="1460" y="31957"/>
                  </a:lnTo>
                  <a:cubicBezTo>
                    <a:pt x="1463" y="31956"/>
                    <a:pt x="1467" y="31956"/>
                    <a:pt x="1470" y="31956"/>
                  </a:cubicBezTo>
                  <a:close/>
                  <a:moveTo>
                    <a:pt x="1509" y="32614"/>
                  </a:moveTo>
                  <a:lnTo>
                    <a:pt x="1565" y="32670"/>
                  </a:lnTo>
                  <a:lnTo>
                    <a:pt x="1565" y="32727"/>
                  </a:lnTo>
                  <a:cubicBezTo>
                    <a:pt x="1509" y="32727"/>
                    <a:pt x="1444" y="32727"/>
                    <a:pt x="1452" y="32670"/>
                  </a:cubicBezTo>
                  <a:lnTo>
                    <a:pt x="1509" y="32614"/>
                  </a:lnTo>
                  <a:close/>
                  <a:moveTo>
                    <a:pt x="1091" y="33014"/>
                  </a:moveTo>
                  <a:cubicBezTo>
                    <a:pt x="1100" y="33014"/>
                    <a:pt x="1116" y="33027"/>
                    <a:pt x="1144" y="33052"/>
                  </a:cubicBezTo>
                  <a:cubicBezTo>
                    <a:pt x="1200" y="33108"/>
                    <a:pt x="1200" y="33157"/>
                    <a:pt x="1136" y="33157"/>
                  </a:cubicBezTo>
                  <a:cubicBezTo>
                    <a:pt x="1079" y="33157"/>
                    <a:pt x="1079" y="33157"/>
                    <a:pt x="1079" y="33100"/>
                  </a:cubicBezTo>
                  <a:cubicBezTo>
                    <a:pt x="1079" y="33039"/>
                    <a:pt x="1079" y="33014"/>
                    <a:pt x="1091" y="33014"/>
                  </a:cubicBezTo>
                  <a:close/>
                  <a:moveTo>
                    <a:pt x="836" y="33319"/>
                  </a:moveTo>
                  <a:cubicBezTo>
                    <a:pt x="832" y="33323"/>
                    <a:pt x="828" y="33326"/>
                    <a:pt x="825" y="33329"/>
                  </a:cubicBezTo>
                  <a:lnTo>
                    <a:pt x="825" y="33329"/>
                  </a:lnTo>
                  <a:cubicBezTo>
                    <a:pt x="834" y="33326"/>
                    <a:pt x="846" y="33323"/>
                    <a:pt x="860" y="33321"/>
                  </a:cubicBezTo>
                  <a:lnTo>
                    <a:pt x="860" y="33321"/>
                  </a:lnTo>
                  <a:cubicBezTo>
                    <a:pt x="852" y="33320"/>
                    <a:pt x="844" y="33320"/>
                    <a:pt x="836" y="33319"/>
                  </a:cubicBezTo>
                  <a:close/>
                  <a:moveTo>
                    <a:pt x="825" y="33329"/>
                  </a:moveTo>
                  <a:cubicBezTo>
                    <a:pt x="803" y="33336"/>
                    <a:pt x="796" y="33344"/>
                    <a:pt x="800" y="33344"/>
                  </a:cubicBezTo>
                  <a:cubicBezTo>
                    <a:pt x="803" y="33344"/>
                    <a:pt x="812" y="33340"/>
                    <a:pt x="825" y="33329"/>
                  </a:cubicBezTo>
                  <a:close/>
                  <a:moveTo>
                    <a:pt x="1136" y="33433"/>
                  </a:moveTo>
                  <a:lnTo>
                    <a:pt x="1136" y="33489"/>
                  </a:lnTo>
                  <a:cubicBezTo>
                    <a:pt x="1127" y="33546"/>
                    <a:pt x="1127" y="33546"/>
                    <a:pt x="1071" y="33546"/>
                  </a:cubicBezTo>
                  <a:lnTo>
                    <a:pt x="1071" y="33489"/>
                  </a:lnTo>
                  <a:lnTo>
                    <a:pt x="1136" y="33433"/>
                  </a:lnTo>
                  <a:close/>
                  <a:moveTo>
                    <a:pt x="1006" y="33878"/>
                  </a:moveTo>
                  <a:cubicBezTo>
                    <a:pt x="1006" y="33903"/>
                    <a:pt x="1020" y="33915"/>
                    <a:pt x="1027" y="33915"/>
                  </a:cubicBezTo>
                  <a:cubicBezTo>
                    <a:pt x="1034" y="33915"/>
                    <a:pt x="1034" y="33903"/>
                    <a:pt x="1006" y="33878"/>
                  </a:cubicBezTo>
                  <a:close/>
                  <a:moveTo>
                    <a:pt x="1119" y="33984"/>
                  </a:moveTo>
                  <a:lnTo>
                    <a:pt x="1119" y="34041"/>
                  </a:lnTo>
                  <a:cubicBezTo>
                    <a:pt x="1119" y="34082"/>
                    <a:pt x="1119" y="34093"/>
                    <a:pt x="1098" y="34093"/>
                  </a:cubicBezTo>
                  <a:cubicBezTo>
                    <a:pt x="1089" y="34093"/>
                    <a:pt x="1078" y="34092"/>
                    <a:pt x="1063" y="34089"/>
                  </a:cubicBezTo>
                  <a:lnTo>
                    <a:pt x="1063" y="34041"/>
                  </a:lnTo>
                  <a:lnTo>
                    <a:pt x="1119" y="33984"/>
                  </a:lnTo>
                  <a:close/>
                  <a:moveTo>
                    <a:pt x="1233" y="34535"/>
                  </a:moveTo>
                  <a:lnTo>
                    <a:pt x="1233" y="34592"/>
                  </a:lnTo>
                  <a:cubicBezTo>
                    <a:pt x="1225" y="34649"/>
                    <a:pt x="1168" y="34649"/>
                    <a:pt x="1168" y="34649"/>
                  </a:cubicBezTo>
                  <a:cubicBezTo>
                    <a:pt x="1168" y="34649"/>
                    <a:pt x="1111" y="34641"/>
                    <a:pt x="1111" y="34592"/>
                  </a:cubicBezTo>
                  <a:cubicBezTo>
                    <a:pt x="1144" y="34560"/>
                    <a:pt x="1184" y="34543"/>
                    <a:pt x="1233" y="34535"/>
                  </a:cubicBezTo>
                  <a:close/>
                  <a:moveTo>
                    <a:pt x="1063" y="36732"/>
                  </a:moveTo>
                  <a:lnTo>
                    <a:pt x="1127" y="36741"/>
                  </a:lnTo>
                  <a:cubicBezTo>
                    <a:pt x="1184" y="36789"/>
                    <a:pt x="1241" y="36846"/>
                    <a:pt x="1184" y="36846"/>
                  </a:cubicBezTo>
                  <a:cubicBezTo>
                    <a:pt x="1136" y="36846"/>
                    <a:pt x="1095" y="36822"/>
                    <a:pt x="1063" y="36789"/>
                  </a:cubicBezTo>
                  <a:cubicBezTo>
                    <a:pt x="1063" y="36789"/>
                    <a:pt x="1006" y="36732"/>
                    <a:pt x="1063" y="36732"/>
                  </a:cubicBezTo>
                  <a:close/>
                  <a:moveTo>
                    <a:pt x="1258" y="38576"/>
                  </a:moveTo>
                  <a:cubicBezTo>
                    <a:pt x="1298" y="38576"/>
                    <a:pt x="1354" y="38604"/>
                    <a:pt x="1387" y="38670"/>
                  </a:cubicBezTo>
                  <a:cubicBezTo>
                    <a:pt x="1381" y="38711"/>
                    <a:pt x="1379" y="38723"/>
                    <a:pt x="1357" y="38723"/>
                  </a:cubicBezTo>
                  <a:cubicBezTo>
                    <a:pt x="1349" y="38723"/>
                    <a:pt x="1338" y="38721"/>
                    <a:pt x="1322" y="38719"/>
                  </a:cubicBezTo>
                  <a:cubicBezTo>
                    <a:pt x="1265" y="38719"/>
                    <a:pt x="1209" y="38670"/>
                    <a:pt x="1209" y="38613"/>
                  </a:cubicBezTo>
                  <a:cubicBezTo>
                    <a:pt x="1209" y="38590"/>
                    <a:pt x="1229" y="38576"/>
                    <a:pt x="1258" y="38576"/>
                  </a:cubicBezTo>
                  <a:close/>
                  <a:moveTo>
                    <a:pt x="1168" y="46316"/>
                  </a:moveTo>
                  <a:cubicBezTo>
                    <a:pt x="1225" y="46316"/>
                    <a:pt x="1290" y="46316"/>
                    <a:pt x="1281" y="46372"/>
                  </a:cubicBezTo>
                  <a:cubicBezTo>
                    <a:pt x="1342" y="46429"/>
                    <a:pt x="1342" y="46458"/>
                    <a:pt x="1313" y="46458"/>
                  </a:cubicBezTo>
                  <a:cubicBezTo>
                    <a:pt x="1284" y="46458"/>
                    <a:pt x="1225" y="46429"/>
                    <a:pt x="1168" y="46372"/>
                  </a:cubicBezTo>
                  <a:cubicBezTo>
                    <a:pt x="1046" y="46316"/>
                    <a:pt x="1046" y="46316"/>
                    <a:pt x="1168" y="46316"/>
                  </a:cubicBezTo>
                  <a:close/>
                  <a:moveTo>
                    <a:pt x="1543" y="0"/>
                  </a:moveTo>
                  <a:cubicBezTo>
                    <a:pt x="1513" y="0"/>
                    <a:pt x="1496" y="29"/>
                    <a:pt x="1525" y="85"/>
                  </a:cubicBezTo>
                  <a:lnTo>
                    <a:pt x="1460" y="134"/>
                  </a:lnTo>
                  <a:cubicBezTo>
                    <a:pt x="1281" y="134"/>
                    <a:pt x="1281" y="248"/>
                    <a:pt x="1460" y="248"/>
                  </a:cubicBezTo>
                  <a:cubicBezTo>
                    <a:pt x="1638" y="248"/>
                    <a:pt x="1638" y="248"/>
                    <a:pt x="1517" y="304"/>
                  </a:cubicBezTo>
                  <a:cubicBezTo>
                    <a:pt x="1403" y="304"/>
                    <a:pt x="1395" y="353"/>
                    <a:pt x="1395" y="410"/>
                  </a:cubicBezTo>
                  <a:cubicBezTo>
                    <a:pt x="1395" y="467"/>
                    <a:pt x="1395" y="467"/>
                    <a:pt x="1338" y="467"/>
                  </a:cubicBezTo>
                  <a:cubicBezTo>
                    <a:pt x="1273" y="467"/>
                    <a:pt x="1225" y="515"/>
                    <a:pt x="1217" y="572"/>
                  </a:cubicBezTo>
                  <a:cubicBezTo>
                    <a:pt x="1217" y="629"/>
                    <a:pt x="1217" y="629"/>
                    <a:pt x="1273" y="629"/>
                  </a:cubicBezTo>
                  <a:cubicBezTo>
                    <a:pt x="1286" y="618"/>
                    <a:pt x="1295" y="613"/>
                    <a:pt x="1302" y="613"/>
                  </a:cubicBezTo>
                  <a:cubicBezTo>
                    <a:pt x="1331" y="613"/>
                    <a:pt x="1307" y="696"/>
                    <a:pt x="1209" y="742"/>
                  </a:cubicBezTo>
                  <a:cubicBezTo>
                    <a:pt x="1152" y="791"/>
                    <a:pt x="1152" y="791"/>
                    <a:pt x="1273" y="791"/>
                  </a:cubicBezTo>
                  <a:cubicBezTo>
                    <a:pt x="1387" y="799"/>
                    <a:pt x="1387" y="904"/>
                    <a:pt x="1265" y="961"/>
                  </a:cubicBezTo>
                  <a:lnTo>
                    <a:pt x="1265" y="1067"/>
                  </a:lnTo>
                  <a:cubicBezTo>
                    <a:pt x="1265" y="1123"/>
                    <a:pt x="1322" y="1123"/>
                    <a:pt x="1387" y="1123"/>
                  </a:cubicBezTo>
                  <a:cubicBezTo>
                    <a:pt x="1500" y="1131"/>
                    <a:pt x="1500" y="1131"/>
                    <a:pt x="1444" y="1180"/>
                  </a:cubicBezTo>
                  <a:cubicBezTo>
                    <a:pt x="1411" y="1212"/>
                    <a:pt x="1371" y="1237"/>
                    <a:pt x="1322" y="1237"/>
                  </a:cubicBezTo>
                  <a:cubicBezTo>
                    <a:pt x="1265" y="1237"/>
                    <a:pt x="1257" y="1294"/>
                    <a:pt x="1257" y="1342"/>
                  </a:cubicBezTo>
                  <a:cubicBezTo>
                    <a:pt x="1257" y="1399"/>
                    <a:pt x="1257" y="1512"/>
                    <a:pt x="1314" y="1512"/>
                  </a:cubicBezTo>
                  <a:lnTo>
                    <a:pt x="1257" y="1512"/>
                  </a:lnTo>
                  <a:cubicBezTo>
                    <a:pt x="1257" y="1561"/>
                    <a:pt x="1192" y="1561"/>
                    <a:pt x="1257" y="1561"/>
                  </a:cubicBezTo>
                  <a:cubicBezTo>
                    <a:pt x="1249" y="1626"/>
                    <a:pt x="1225" y="1683"/>
                    <a:pt x="1192" y="1731"/>
                  </a:cubicBezTo>
                  <a:cubicBezTo>
                    <a:pt x="1147" y="1806"/>
                    <a:pt x="1193" y="1912"/>
                    <a:pt x="1267" y="1912"/>
                  </a:cubicBezTo>
                  <a:cubicBezTo>
                    <a:pt x="1299" y="1912"/>
                    <a:pt x="1335" y="1893"/>
                    <a:pt x="1371" y="1845"/>
                  </a:cubicBezTo>
                  <a:cubicBezTo>
                    <a:pt x="1371" y="1858"/>
                    <a:pt x="1371" y="1874"/>
                    <a:pt x="1371" y="1894"/>
                  </a:cubicBezTo>
                  <a:cubicBezTo>
                    <a:pt x="1371" y="1950"/>
                    <a:pt x="1427" y="1950"/>
                    <a:pt x="1427" y="1950"/>
                  </a:cubicBezTo>
                  <a:cubicBezTo>
                    <a:pt x="1484" y="1958"/>
                    <a:pt x="1484" y="2007"/>
                    <a:pt x="1484" y="2064"/>
                  </a:cubicBezTo>
                  <a:lnTo>
                    <a:pt x="1363" y="2064"/>
                  </a:lnTo>
                  <a:cubicBezTo>
                    <a:pt x="1327" y="2052"/>
                    <a:pt x="1296" y="2047"/>
                    <a:pt x="1271" y="2047"/>
                  </a:cubicBezTo>
                  <a:cubicBezTo>
                    <a:pt x="1171" y="2047"/>
                    <a:pt x="1163" y="2124"/>
                    <a:pt x="1306" y="2169"/>
                  </a:cubicBezTo>
                  <a:lnTo>
                    <a:pt x="1241" y="2169"/>
                  </a:lnTo>
                  <a:cubicBezTo>
                    <a:pt x="1184" y="2169"/>
                    <a:pt x="1184" y="2226"/>
                    <a:pt x="1241" y="2339"/>
                  </a:cubicBezTo>
                  <a:cubicBezTo>
                    <a:pt x="1241" y="2388"/>
                    <a:pt x="1354" y="2445"/>
                    <a:pt x="1419" y="2453"/>
                  </a:cubicBezTo>
                  <a:cubicBezTo>
                    <a:pt x="1424" y="2452"/>
                    <a:pt x="1428" y="2451"/>
                    <a:pt x="1432" y="2451"/>
                  </a:cubicBezTo>
                  <a:cubicBezTo>
                    <a:pt x="1458" y="2451"/>
                    <a:pt x="1476" y="2473"/>
                    <a:pt x="1476" y="2502"/>
                  </a:cubicBezTo>
                  <a:cubicBezTo>
                    <a:pt x="1476" y="2558"/>
                    <a:pt x="1476" y="2558"/>
                    <a:pt x="1411" y="2558"/>
                  </a:cubicBezTo>
                  <a:cubicBezTo>
                    <a:pt x="1298" y="2558"/>
                    <a:pt x="1290" y="2664"/>
                    <a:pt x="1411" y="2721"/>
                  </a:cubicBezTo>
                  <a:lnTo>
                    <a:pt x="1354" y="2721"/>
                  </a:lnTo>
                  <a:cubicBezTo>
                    <a:pt x="1290" y="2721"/>
                    <a:pt x="1233" y="2777"/>
                    <a:pt x="1281" y="3053"/>
                  </a:cubicBezTo>
                  <a:cubicBezTo>
                    <a:pt x="1281" y="3272"/>
                    <a:pt x="1273" y="3434"/>
                    <a:pt x="1217" y="3434"/>
                  </a:cubicBezTo>
                  <a:cubicBezTo>
                    <a:pt x="1160" y="3434"/>
                    <a:pt x="1273" y="3661"/>
                    <a:pt x="1387" y="3766"/>
                  </a:cubicBezTo>
                  <a:cubicBezTo>
                    <a:pt x="1330" y="3766"/>
                    <a:pt x="1330" y="3823"/>
                    <a:pt x="1322" y="3937"/>
                  </a:cubicBezTo>
                  <a:cubicBezTo>
                    <a:pt x="1322" y="4099"/>
                    <a:pt x="1322" y="4099"/>
                    <a:pt x="1265" y="4099"/>
                  </a:cubicBezTo>
                  <a:cubicBezTo>
                    <a:pt x="1215" y="4075"/>
                    <a:pt x="1185" y="4062"/>
                    <a:pt x="1176" y="4062"/>
                  </a:cubicBezTo>
                  <a:cubicBezTo>
                    <a:pt x="1163" y="4062"/>
                    <a:pt x="1191" y="4089"/>
                    <a:pt x="1257" y="4156"/>
                  </a:cubicBezTo>
                  <a:cubicBezTo>
                    <a:pt x="1368" y="4211"/>
                    <a:pt x="1324" y="4375"/>
                    <a:pt x="1209" y="4375"/>
                  </a:cubicBezTo>
                  <a:cubicBezTo>
                    <a:pt x="1206" y="4375"/>
                    <a:pt x="1203" y="4375"/>
                    <a:pt x="1200" y="4374"/>
                  </a:cubicBezTo>
                  <a:cubicBezTo>
                    <a:pt x="1196" y="4374"/>
                    <a:pt x="1193" y="4374"/>
                    <a:pt x="1189" y="4374"/>
                  </a:cubicBezTo>
                  <a:cubicBezTo>
                    <a:pt x="1136" y="4374"/>
                    <a:pt x="1136" y="4430"/>
                    <a:pt x="1136" y="4537"/>
                  </a:cubicBezTo>
                  <a:cubicBezTo>
                    <a:pt x="1192" y="4593"/>
                    <a:pt x="1192" y="4699"/>
                    <a:pt x="1184" y="4812"/>
                  </a:cubicBezTo>
                  <a:cubicBezTo>
                    <a:pt x="1184" y="4974"/>
                    <a:pt x="1184" y="4974"/>
                    <a:pt x="1306" y="4983"/>
                  </a:cubicBezTo>
                  <a:cubicBezTo>
                    <a:pt x="1427" y="4983"/>
                    <a:pt x="1419" y="5039"/>
                    <a:pt x="1419" y="5145"/>
                  </a:cubicBezTo>
                  <a:cubicBezTo>
                    <a:pt x="1419" y="5201"/>
                    <a:pt x="1419" y="5258"/>
                    <a:pt x="1354" y="5258"/>
                  </a:cubicBezTo>
                  <a:cubicBezTo>
                    <a:pt x="1322" y="5283"/>
                    <a:pt x="1306" y="5323"/>
                    <a:pt x="1298" y="5364"/>
                  </a:cubicBezTo>
                  <a:cubicBezTo>
                    <a:pt x="1298" y="5417"/>
                    <a:pt x="1298" y="5470"/>
                    <a:pt x="1245" y="5470"/>
                  </a:cubicBezTo>
                  <a:cubicBezTo>
                    <a:pt x="1241" y="5470"/>
                    <a:pt x="1237" y="5470"/>
                    <a:pt x="1233" y="5469"/>
                  </a:cubicBezTo>
                  <a:cubicBezTo>
                    <a:pt x="1192" y="5518"/>
                    <a:pt x="1168" y="5574"/>
                    <a:pt x="1168" y="5639"/>
                  </a:cubicBezTo>
                  <a:cubicBezTo>
                    <a:pt x="1168" y="5745"/>
                    <a:pt x="1168" y="5858"/>
                    <a:pt x="1103" y="5858"/>
                  </a:cubicBezTo>
                  <a:cubicBezTo>
                    <a:pt x="1103" y="5907"/>
                    <a:pt x="1103" y="5907"/>
                    <a:pt x="1168" y="5915"/>
                  </a:cubicBezTo>
                  <a:cubicBezTo>
                    <a:pt x="1225" y="5915"/>
                    <a:pt x="1281" y="5972"/>
                    <a:pt x="1217" y="6191"/>
                  </a:cubicBezTo>
                  <a:cubicBezTo>
                    <a:pt x="1217" y="6296"/>
                    <a:pt x="1217" y="6466"/>
                    <a:pt x="1273" y="6466"/>
                  </a:cubicBezTo>
                  <a:cubicBezTo>
                    <a:pt x="1273" y="6507"/>
                    <a:pt x="1273" y="6519"/>
                    <a:pt x="1249" y="6519"/>
                  </a:cubicBezTo>
                  <a:cubicBezTo>
                    <a:pt x="1239" y="6519"/>
                    <a:pt x="1226" y="6517"/>
                    <a:pt x="1209" y="6515"/>
                  </a:cubicBezTo>
                  <a:cubicBezTo>
                    <a:pt x="1095" y="6515"/>
                    <a:pt x="1087" y="6628"/>
                    <a:pt x="1209" y="6742"/>
                  </a:cubicBezTo>
                  <a:cubicBezTo>
                    <a:pt x="1265" y="6742"/>
                    <a:pt x="1265" y="6799"/>
                    <a:pt x="1209" y="6847"/>
                  </a:cubicBezTo>
                  <a:cubicBezTo>
                    <a:pt x="1209" y="6888"/>
                    <a:pt x="1233" y="6928"/>
                    <a:pt x="1265" y="6961"/>
                  </a:cubicBezTo>
                  <a:cubicBezTo>
                    <a:pt x="1322" y="7018"/>
                    <a:pt x="1322" y="7018"/>
                    <a:pt x="1257" y="7123"/>
                  </a:cubicBezTo>
                  <a:cubicBezTo>
                    <a:pt x="1200" y="7123"/>
                    <a:pt x="1200" y="7180"/>
                    <a:pt x="1200" y="7237"/>
                  </a:cubicBezTo>
                  <a:cubicBezTo>
                    <a:pt x="1257" y="7342"/>
                    <a:pt x="1241" y="7950"/>
                    <a:pt x="1184" y="8007"/>
                  </a:cubicBezTo>
                  <a:cubicBezTo>
                    <a:pt x="1241" y="8063"/>
                    <a:pt x="1241" y="8063"/>
                    <a:pt x="1241" y="8112"/>
                  </a:cubicBezTo>
                  <a:cubicBezTo>
                    <a:pt x="1119" y="8169"/>
                    <a:pt x="1176" y="8226"/>
                    <a:pt x="1298" y="8226"/>
                  </a:cubicBezTo>
                  <a:lnTo>
                    <a:pt x="1298" y="8169"/>
                  </a:lnTo>
                  <a:lnTo>
                    <a:pt x="1298" y="8120"/>
                  </a:lnTo>
                  <a:cubicBezTo>
                    <a:pt x="1419" y="8120"/>
                    <a:pt x="1411" y="8282"/>
                    <a:pt x="1233" y="8282"/>
                  </a:cubicBezTo>
                  <a:cubicBezTo>
                    <a:pt x="1111" y="8331"/>
                    <a:pt x="1111" y="8331"/>
                    <a:pt x="1233" y="8388"/>
                  </a:cubicBezTo>
                  <a:cubicBezTo>
                    <a:pt x="1354" y="8445"/>
                    <a:pt x="1354" y="8501"/>
                    <a:pt x="1233" y="8558"/>
                  </a:cubicBezTo>
                  <a:cubicBezTo>
                    <a:pt x="1201" y="8556"/>
                    <a:pt x="1178" y="8554"/>
                    <a:pt x="1162" y="8554"/>
                  </a:cubicBezTo>
                  <a:cubicBezTo>
                    <a:pt x="1120" y="8554"/>
                    <a:pt x="1143" y="8567"/>
                    <a:pt x="1233" y="8615"/>
                  </a:cubicBezTo>
                  <a:cubicBezTo>
                    <a:pt x="1468" y="8728"/>
                    <a:pt x="1525" y="8890"/>
                    <a:pt x="1281" y="8890"/>
                  </a:cubicBezTo>
                  <a:cubicBezTo>
                    <a:pt x="1274" y="8890"/>
                    <a:pt x="1266" y="8890"/>
                    <a:pt x="1259" y="8890"/>
                  </a:cubicBezTo>
                  <a:cubicBezTo>
                    <a:pt x="1153" y="8890"/>
                    <a:pt x="1103" y="8943"/>
                    <a:pt x="1103" y="8996"/>
                  </a:cubicBezTo>
                  <a:cubicBezTo>
                    <a:pt x="1103" y="9053"/>
                    <a:pt x="1160" y="9053"/>
                    <a:pt x="1217" y="9053"/>
                  </a:cubicBezTo>
                  <a:cubicBezTo>
                    <a:pt x="1250" y="9037"/>
                    <a:pt x="1274" y="9030"/>
                    <a:pt x="1289" y="9030"/>
                  </a:cubicBezTo>
                  <a:cubicBezTo>
                    <a:pt x="1329" y="9030"/>
                    <a:pt x="1305" y="9081"/>
                    <a:pt x="1217" y="9158"/>
                  </a:cubicBezTo>
                  <a:cubicBezTo>
                    <a:pt x="1038" y="9320"/>
                    <a:pt x="1030" y="9434"/>
                    <a:pt x="1152" y="9604"/>
                  </a:cubicBezTo>
                  <a:cubicBezTo>
                    <a:pt x="1233" y="9761"/>
                    <a:pt x="1252" y="9889"/>
                    <a:pt x="1214" y="9889"/>
                  </a:cubicBezTo>
                  <a:cubicBezTo>
                    <a:pt x="1199" y="9889"/>
                    <a:pt x="1176" y="9869"/>
                    <a:pt x="1144" y="9823"/>
                  </a:cubicBezTo>
                  <a:cubicBezTo>
                    <a:pt x="1087" y="9766"/>
                    <a:pt x="1059" y="9738"/>
                    <a:pt x="1051" y="9738"/>
                  </a:cubicBezTo>
                  <a:cubicBezTo>
                    <a:pt x="1044" y="9738"/>
                    <a:pt x="1059" y="9766"/>
                    <a:pt x="1087" y="9823"/>
                  </a:cubicBezTo>
                  <a:cubicBezTo>
                    <a:pt x="1079" y="9928"/>
                    <a:pt x="1079" y="10042"/>
                    <a:pt x="1079" y="10090"/>
                  </a:cubicBezTo>
                  <a:cubicBezTo>
                    <a:pt x="1087" y="10155"/>
                    <a:pt x="1136" y="10204"/>
                    <a:pt x="1192" y="10204"/>
                  </a:cubicBezTo>
                  <a:cubicBezTo>
                    <a:pt x="1079" y="10261"/>
                    <a:pt x="1014" y="10366"/>
                    <a:pt x="1127" y="10480"/>
                  </a:cubicBezTo>
                  <a:cubicBezTo>
                    <a:pt x="1127" y="10536"/>
                    <a:pt x="1127" y="10593"/>
                    <a:pt x="1127" y="10593"/>
                  </a:cubicBezTo>
                  <a:cubicBezTo>
                    <a:pt x="1127" y="10642"/>
                    <a:pt x="1127" y="10642"/>
                    <a:pt x="1184" y="10699"/>
                  </a:cubicBezTo>
                  <a:cubicBezTo>
                    <a:pt x="1241" y="10755"/>
                    <a:pt x="1184" y="10812"/>
                    <a:pt x="1119" y="10869"/>
                  </a:cubicBezTo>
                  <a:cubicBezTo>
                    <a:pt x="1063" y="10917"/>
                    <a:pt x="998" y="10974"/>
                    <a:pt x="1063" y="10974"/>
                  </a:cubicBezTo>
                  <a:cubicBezTo>
                    <a:pt x="1119" y="10974"/>
                    <a:pt x="1176" y="11088"/>
                    <a:pt x="1233" y="11144"/>
                  </a:cubicBezTo>
                  <a:cubicBezTo>
                    <a:pt x="1279" y="11185"/>
                    <a:pt x="1259" y="11221"/>
                    <a:pt x="1224" y="11221"/>
                  </a:cubicBezTo>
                  <a:cubicBezTo>
                    <a:pt x="1209" y="11221"/>
                    <a:pt x="1192" y="11215"/>
                    <a:pt x="1176" y="11201"/>
                  </a:cubicBezTo>
                  <a:cubicBezTo>
                    <a:pt x="1164" y="11199"/>
                    <a:pt x="1155" y="11198"/>
                    <a:pt x="1147" y="11198"/>
                  </a:cubicBezTo>
                  <a:cubicBezTo>
                    <a:pt x="1116" y="11198"/>
                    <a:pt x="1106" y="11217"/>
                    <a:pt x="1054" y="11307"/>
                  </a:cubicBezTo>
                  <a:cubicBezTo>
                    <a:pt x="1054" y="11363"/>
                    <a:pt x="1054" y="11469"/>
                    <a:pt x="1111" y="11469"/>
                  </a:cubicBezTo>
                  <a:cubicBezTo>
                    <a:pt x="1168" y="11469"/>
                    <a:pt x="1160" y="11801"/>
                    <a:pt x="1103" y="11858"/>
                  </a:cubicBezTo>
                  <a:cubicBezTo>
                    <a:pt x="1103" y="11858"/>
                    <a:pt x="1103" y="11915"/>
                    <a:pt x="1103" y="11963"/>
                  </a:cubicBezTo>
                  <a:cubicBezTo>
                    <a:pt x="1095" y="12020"/>
                    <a:pt x="1160" y="12077"/>
                    <a:pt x="1160" y="12134"/>
                  </a:cubicBezTo>
                  <a:cubicBezTo>
                    <a:pt x="1160" y="12174"/>
                    <a:pt x="1184" y="12215"/>
                    <a:pt x="1217" y="12247"/>
                  </a:cubicBezTo>
                  <a:cubicBezTo>
                    <a:pt x="1217" y="12296"/>
                    <a:pt x="1209" y="12352"/>
                    <a:pt x="1152" y="12352"/>
                  </a:cubicBezTo>
                  <a:cubicBezTo>
                    <a:pt x="1273" y="12409"/>
                    <a:pt x="1273" y="12409"/>
                    <a:pt x="1152" y="12466"/>
                  </a:cubicBezTo>
                  <a:cubicBezTo>
                    <a:pt x="1118" y="12464"/>
                    <a:pt x="1094" y="12462"/>
                    <a:pt x="1079" y="12462"/>
                  </a:cubicBezTo>
                  <a:cubicBezTo>
                    <a:pt x="1039" y="12462"/>
                    <a:pt x="1064" y="12473"/>
                    <a:pt x="1152" y="12515"/>
                  </a:cubicBezTo>
                  <a:cubicBezTo>
                    <a:pt x="1209" y="12571"/>
                    <a:pt x="1209" y="12571"/>
                    <a:pt x="1144" y="12628"/>
                  </a:cubicBezTo>
                  <a:cubicBezTo>
                    <a:pt x="1087" y="12628"/>
                    <a:pt x="1087" y="12685"/>
                    <a:pt x="1144" y="12685"/>
                  </a:cubicBezTo>
                  <a:cubicBezTo>
                    <a:pt x="1265" y="12742"/>
                    <a:pt x="1322" y="12904"/>
                    <a:pt x="1200" y="12904"/>
                  </a:cubicBezTo>
                  <a:cubicBezTo>
                    <a:pt x="1200" y="12944"/>
                    <a:pt x="1225" y="12985"/>
                    <a:pt x="1257" y="13017"/>
                  </a:cubicBezTo>
                  <a:cubicBezTo>
                    <a:pt x="1379" y="13074"/>
                    <a:pt x="1379" y="13074"/>
                    <a:pt x="1257" y="13074"/>
                  </a:cubicBezTo>
                  <a:cubicBezTo>
                    <a:pt x="1136" y="13123"/>
                    <a:pt x="1136" y="13179"/>
                    <a:pt x="1257" y="13236"/>
                  </a:cubicBezTo>
                  <a:cubicBezTo>
                    <a:pt x="1290" y="13269"/>
                    <a:pt x="1281" y="13317"/>
                    <a:pt x="1249" y="13350"/>
                  </a:cubicBezTo>
                  <a:cubicBezTo>
                    <a:pt x="1197" y="13447"/>
                    <a:pt x="1131" y="13737"/>
                    <a:pt x="1216" y="13737"/>
                  </a:cubicBezTo>
                  <a:cubicBezTo>
                    <a:pt x="1223" y="13737"/>
                    <a:pt x="1231" y="13735"/>
                    <a:pt x="1241" y="13731"/>
                  </a:cubicBezTo>
                  <a:lnTo>
                    <a:pt x="1241" y="13844"/>
                  </a:lnTo>
                  <a:cubicBezTo>
                    <a:pt x="1176" y="13950"/>
                    <a:pt x="1176" y="14006"/>
                    <a:pt x="1233" y="14063"/>
                  </a:cubicBezTo>
                  <a:lnTo>
                    <a:pt x="1298" y="14120"/>
                  </a:lnTo>
                  <a:cubicBezTo>
                    <a:pt x="1233" y="14120"/>
                    <a:pt x="1184" y="14161"/>
                    <a:pt x="1176" y="14225"/>
                  </a:cubicBezTo>
                  <a:cubicBezTo>
                    <a:pt x="1176" y="14282"/>
                    <a:pt x="1176" y="14282"/>
                    <a:pt x="1233" y="14282"/>
                  </a:cubicBezTo>
                  <a:cubicBezTo>
                    <a:pt x="1249" y="14265"/>
                    <a:pt x="1261" y="14259"/>
                    <a:pt x="1270" y="14259"/>
                  </a:cubicBezTo>
                  <a:cubicBezTo>
                    <a:pt x="1290" y="14259"/>
                    <a:pt x="1290" y="14299"/>
                    <a:pt x="1290" y="14339"/>
                  </a:cubicBezTo>
                  <a:cubicBezTo>
                    <a:pt x="1281" y="14396"/>
                    <a:pt x="1233" y="14444"/>
                    <a:pt x="1168" y="14444"/>
                  </a:cubicBezTo>
                  <a:lnTo>
                    <a:pt x="1168" y="14501"/>
                  </a:lnTo>
                  <a:cubicBezTo>
                    <a:pt x="1290" y="14501"/>
                    <a:pt x="1290" y="14558"/>
                    <a:pt x="1225" y="14558"/>
                  </a:cubicBezTo>
                  <a:cubicBezTo>
                    <a:pt x="1184" y="14598"/>
                    <a:pt x="1160" y="14655"/>
                    <a:pt x="1160" y="14720"/>
                  </a:cubicBezTo>
                  <a:cubicBezTo>
                    <a:pt x="1203" y="14720"/>
                    <a:pt x="1189" y="14745"/>
                    <a:pt x="1174" y="14745"/>
                  </a:cubicBezTo>
                  <a:cubicBezTo>
                    <a:pt x="1167" y="14745"/>
                    <a:pt x="1160" y="14739"/>
                    <a:pt x="1160" y="14720"/>
                  </a:cubicBezTo>
                  <a:lnTo>
                    <a:pt x="1103" y="14720"/>
                  </a:lnTo>
                  <a:cubicBezTo>
                    <a:pt x="1046" y="14777"/>
                    <a:pt x="1103" y="14777"/>
                    <a:pt x="1160" y="14777"/>
                  </a:cubicBezTo>
                  <a:lnTo>
                    <a:pt x="1160" y="14882"/>
                  </a:lnTo>
                  <a:cubicBezTo>
                    <a:pt x="1160" y="14922"/>
                    <a:pt x="1160" y="14962"/>
                    <a:pt x="1180" y="14962"/>
                  </a:cubicBezTo>
                  <a:cubicBezTo>
                    <a:pt x="1188" y="14962"/>
                    <a:pt x="1200" y="14955"/>
                    <a:pt x="1217" y="14939"/>
                  </a:cubicBezTo>
                  <a:cubicBezTo>
                    <a:pt x="1281" y="14939"/>
                    <a:pt x="1338" y="14947"/>
                    <a:pt x="1338" y="14996"/>
                  </a:cubicBezTo>
                  <a:cubicBezTo>
                    <a:pt x="1273" y="14996"/>
                    <a:pt x="1217" y="14996"/>
                    <a:pt x="1217" y="15052"/>
                  </a:cubicBezTo>
                  <a:cubicBezTo>
                    <a:pt x="1217" y="15109"/>
                    <a:pt x="1152" y="15109"/>
                    <a:pt x="1152" y="15109"/>
                  </a:cubicBezTo>
                  <a:cubicBezTo>
                    <a:pt x="1138" y="15101"/>
                    <a:pt x="1126" y="15098"/>
                    <a:pt x="1117" y="15098"/>
                  </a:cubicBezTo>
                  <a:cubicBezTo>
                    <a:pt x="1052" y="15098"/>
                    <a:pt x="1102" y="15278"/>
                    <a:pt x="1152" y="15328"/>
                  </a:cubicBezTo>
                  <a:cubicBezTo>
                    <a:pt x="1265" y="15442"/>
                    <a:pt x="1265" y="15490"/>
                    <a:pt x="1144" y="15490"/>
                  </a:cubicBezTo>
                  <a:cubicBezTo>
                    <a:pt x="1030" y="15490"/>
                    <a:pt x="1144" y="15604"/>
                    <a:pt x="1322" y="15660"/>
                  </a:cubicBezTo>
                  <a:lnTo>
                    <a:pt x="1500" y="15717"/>
                  </a:lnTo>
                  <a:lnTo>
                    <a:pt x="1322" y="15717"/>
                  </a:lnTo>
                  <a:cubicBezTo>
                    <a:pt x="1079" y="15766"/>
                    <a:pt x="1079" y="15766"/>
                    <a:pt x="1200" y="15928"/>
                  </a:cubicBezTo>
                  <a:cubicBezTo>
                    <a:pt x="1257" y="16041"/>
                    <a:pt x="1257" y="16041"/>
                    <a:pt x="1192" y="16041"/>
                  </a:cubicBezTo>
                  <a:cubicBezTo>
                    <a:pt x="1136" y="16041"/>
                    <a:pt x="1136" y="16098"/>
                    <a:pt x="1127" y="16260"/>
                  </a:cubicBezTo>
                  <a:cubicBezTo>
                    <a:pt x="1127" y="16423"/>
                    <a:pt x="1127" y="16479"/>
                    <a:pt x="1184" y="16479"/>
                  </a:cubicBezTo>
                  <a:cubicBezTo>
                    <a:pt x="1184" y="16479"/>
                    <a:pt x="1184" y="16536"/>
                    <a:pt x="1184" y="16593"/>
                  </a:cubicBezTo>
                  <a:cubicBezTo>
                    <a:pt x="1083" y="16633"/>
                    <a:pt x="1105" y="16718"/>
                    <a:pt x="1185" y="16718"/>
                  </a:cubicBezTo>
                  <a:cubicBezTo>
                    <a:pt x="1201" y="16718"/>
                    <a:pt x="1220" y="16715"/>
                    <a:pt x="1241" y="16706"/>
                  </a:cubicBezTo>
                  <a:lnTo>
                    <a:pt x="1241" y="16812"/>
                  </a:lnTo>
                  <a:lnTo>
                    <a:pt x="1176" y="16812"/>
                  </a:lnTo>
                  <a:cubicBezTo>
                    <a:pt x="1119" y="16812"/>
                    <a:pt x="1119" y="16925"/>
                    <a:pt x="1111" y="17363"/>
                  </a:cubicBezTo>
                  <a:cubicBezTo>
                    <a:pt x="1095" y="17858"/>
                    <a:pt x="1095" y="17914"/>
                    <a:pt x="1217" y="17914"/>
                  </a:cubicBezTo>
                  <a:cubicBezTo>
                    <a:pt x="1338" y="17971"/>
                    <a:pt x="1338" y="18028"/>
                    <a:pt x="1217" y="18028"/>
                  </a:cubicBezTo>
                  <a:cubicBezTo>
                    <a:pt x="1212" y="18027"/>
                    <a:pt x="1208" y="18027"/>
                    <a:pt x="1204" y="18027"/>
                  </a:cubicBezTo>
                  <a:cubicBezTo>
                    <a:pt x="1145" y="18027"/>
                    <a:pt x="1099" y="18077"/>
                    <a:pt x="1152" y="18077"/>
                  </a:cubicBezTo>
                  <a:cubicBezTo>
                    <a:pt x="1152" y="18141"/>
                    <a:pt x="1127" y="18198"/>
                    <a:pt x="1087" y="18239"/>
                  </a:cubicBezTo>
                  <a:cubicBezTo>
                    <a:pt x="965" y="18401"/>
                    <a:pt x="1030" y="18458"/>
                    <a:pt x="1087" y="18466"/>
                  </a:cubicBezTo>
                  <a:cubicBezTo>
                    <a:pt x="1123" y="18449"/>
                    <a:pt x="1143" y="18442"/>
                    <a:pt x="1151" y="18442"/>
                  </a:cubicBezTo>
                  <a:cubicBezTo>
                    <a:pt x="1171" y="18442"/>
                    <a:pt x="1127" y="18480"/>
                    <a:pt x="1087" y="18514"/>
                  </a:cubicBezTo>
                  <a:cubicBezTo>
                    <a:pt x="1022" y="18571"/>
                    <a:pt x="965" y="18628"/>
                    <a:pt x="1022" y="18628"/>
                  </a:cubicBezTo>
                  <a:cubicBezTo>
                    <a:pt x="1078" y="18684"/>
                    <a:pt x="1134" y="19009"/>
                    <a:pt x="1018" y="19009"/>
                  </a:cubicBezTo>
                  <a:cubicBezTo>
                    <a:pt x="1017" y="19009"/>
                    <a:pt x="1015" y="19009"/>
                    <a:pt x="1014" y="19009"/>
                  </a:cubicBezTo>
                  <a:cubicBezTo>
                    <a:pt x="1014" y="19009"/>
                    <a:pt x="1014" y="19066"/>
                    <a:pt x="1014" y="19122"/>
                  </a:cubicBezTo>
                  <a:cubicBezTo>
                    <a:pt x="1071" y="19122"/>
                    <a:pt x="1071" y="19236"/>
                    <a:pt x="1071" y="19341"/>
                  </a:cubicBezTo>
                  <a:cubicBezTo>
                    <a:pt x="1063" y="19448"/>
                    <a:pt x="1063" y="19504"/>
                    <a:pt x="1016" y="19504"/>
                  </a:cubicBezTo>
                  <a:cubicBezTo>
                    <a:pt x="1013" y="19504"/>
                    <a:pt x="1009" y="19504"/>
                    <a:pt x="1006" y="19503"/>
                  </a:cubicBezTo>
                  <a:cubicBezTo>
                    <a:pt x="991" y="19488"/>
                    <a:pt x="979" y="19481"/>
                    <a:pt x="972" y="19481"/>
                  </a:cubicBezTo>
                  <a:cubicBezTo>
                    <a:pt x="953" y="19481"/>
                    <a:pt x="964" y="19534"/>
                    <a:pt x="1006" y="19617"/>
                  </a:cubicBezTo>
                  <a:cubicBezTo>
                    <a:pt x="998" y="19674"/>
                    <a:pt x="1119" y="19731"/>
                    <a:pt x="1119" y="19787"/>
                  </a:cubicBezTo>
                  <a:cubicBezTo>
                    <a:pt x="1184" y="19787"/>
                    <a:pt x="1233" y="19836"/>
                    <a:pt x="1233" y="19893"/>
                  </a:cubicBezTo>
                  <a:lnTo>
                    <a:pt x="1054" y="19893"/>
                  </a:lnTo>
                  <a:cubicBezTo>
                    <a:pt x="1054" y="19949"/>
                    <a:pt x="1054" y="20006"/>
                    <a:pt x="1111" y="20006"/>
                  </a:cubicBezTo>
                  <a:cubicBezTo>
                    <a:pt x="1054" y="20055"/>
                    <a:pt x="1054" y="20112"/>
                    <a:pt x="1046" y="20225"/>
                  </a:cubicBezTo>
                  <a:cubicBezTo>
                    <a:pt x="1046" y="20330"/>
                    <a:pt x="1046" y="20444"/>
                    <a:pt x="1103" y="20501"/>
                  </a:cubicBezTo>
                  <a:cubicBezTo>
                    <a:pt x="981" y="20549"/>
                    <a:pt x="973" y="20882"/>
                    <a:pt x="1095" y="20939"/>
                  </a:cubicBezTo>
                  <a:cubicBezTo>
                    <a:pt x="1152" y="20939"/>
                    <a:pt x="1152" y="20995"/>
                    <a:pt x="1095" y="21052"/>
                  </a:cubicBezTo>
                  <a:cubicBezTo>
                    <a:pt x="1030" y="21101"/>
                    <a:pt x="1030" y="21101"/>
                    <a:pt x="1087" y="21157"/>
                  </a:cubicBezTo>
                  <a:cubicBezTo>
                    <a:pt x="1152" y="21214"/>
                    <a:pt x="1087" y="21271"/>
                    <a:pt x="1030" y="21328"/>
                  </a:cubicBezTo>
                  <a:cubicBezTo>
                    <a:pt x="909" y="21376"/>
                    <a:pt x="909" y="21433"/>
                    <a:pt x="965" y="21490"/>
                  </a:cubicBezTo>
                  <a:cubicBezTo>
                    <a:pt x="1006" y="21571"/>
                    <a:pt x="1022" y="21668"/>
                    <a:pt x="1014" y="21766"/>
                  </a:cubicBezTo>
                  <a:cubicBezTo>
                    <a:pt x="1062" y="21849"/>
                    <a:pt x="1070" y="21898"/>
                    <a:pt x="1097" y="21898"/>
                  </a:cubicBezTo>
                  <a:cubicBezTo>
                    <a:pt x="1107" y="21898"/>
                    <a:pt x="1119" y="21892"/>
                    <a:pt x="1136" y="21879"/>
                  </a:cubicBezTo>
                  <a:cubicBezTo>
                    <a:pt x="1176" y="21879"/>
                    <a:pt x="1225" y="21903"/>
                    <a:pt x="1257" y="21936"/>
                  </a:cubicBezTo>
                  <a:cubicBezTo>
                    <a:pt x="1291" y="21999"/>
                    <a:pt x="1282" y="22024"/>
                    <a:pt x="1269" y="22024"/>
                  </a:cubicBezTo>
                  <a:cubicBezTo>
                    <a:pt x="1260" y="22024"/>
                    <a:pt x="1249" y="22012"/>
                    <a:pt x="1249" y="21993"/>
                  </a:cubicBezTo>
                  <a:cubicBezTo>
                    <a:pt x="1225" y="21944"/>
                    <a:pt x="1211" y="21926"/>
                    <a:pt x="1198" y="21926"/>
                  </a:cubicBezTo>
                  <a:cubicBezTo>
                    <a:pt x="1182" y="21926"/>
                    <a:pt x="1168" y="21957"/>
                    <a:pt x="1136" y="21984"/>
                  </a:cubicBezTo>
                  <a:cubicBezTo>
                    <a:pt x="1087" y="22049"/>
                    <a:pt x="1063" y="22130"/>
                    <a:pt x="1071" y="22203"/>
                  </a:cubicBezTo>
                  <a:cubicBezTo>
                    <a:pt x="1071" y="22260"/>
                    <a:pt x="1063" y="22374"/>
                    <a:pt x="1063" y="22422"/>
                  </a:cubicBezTo>
                  <a:cubicBezTo>
                    <a:pt x="998" y="22593"/>
                    <a:pt x="998" y="22641"/>
                    <a:pt x="1063" y="22649"/>
                  </a:cubicBezTo>
                  <a:lnTo>
                    <a:pt x="1119" y="22649"/>
                  </a:lnTo>
                  <a:cubicBezTo>
                    <a:pt x="998" y="22698"/>
                    <a:pt x="990" y="23306"/>
                    <a:pt x="1103" y="23363"/>
                  </a:cubicBezTo>
                  <a:lnTo>
                    <a:pt x="1046" y="23363"/>
                  </a:lnTo>
                  <a:cubicBezTo>
                    <a:pt x="981" y="23363"/>
                    <a:pt x="981" y="23411"/>
                    <a:pt x="981" y="23525"/>
                  </a:cubicBezTo>
                  <a:cubicBezTo>
                    <a:pt x="1006" y="23671"/>
                    <a:pt x="1022" y="23817"/>
                    <a:pt x="1030" y="23963"/>
                  </a:cubicBezTo>
                  <a:cubicBezTo>
                    <a:pt x="1030" y="24190"/>
                    <a:pt x="1022" y="24352"/>
                    <a:pt x="1087" y="24352"/>
                  </a:cubicBezTo>
                  <a:cubicBezTo>
                    <a:pt x="1087" y="24409"/>
                    <a:pt x="1087" y="24409"/>
                    <a:pt x="1022" y="24409"/>
                  </a:cubicBezTo>
                  <a:cubicBezTo>
                    <a:pt x="1005" y="24392"/>
                    <a:pt x="993" y="24385"/>
                    <a:pt x="985" y="24385"/>
                  </a:cubicBezTo>
                  <a:cubicBezTo>
                    <a:pt x="965" y="24385"/>
                    <a:pt x="965" y="24423"/>
                    <a:pt x="965" y="24457"/>
                  </a:cubicBezTo>
                  <a:cubicBezTo>
                    <a:pt x="965" y="24514"/>
                    <a:pt x="1022" y="24514"/>
                    <a:pt x="1079" y="24514"/>
                  </a:cubicBezTo>
                  <a:cubicBezTo>
                    <a:pt x="1144" y="24522"/>
                    <a:pt x="1136" y="24571"/>
                    <a:pt x="1079" y="24684"/>
                  </a:cubicBezTo>
                  <a:cubicBezTo>
                    <a:pt x="1014" y="24822"/>
                    <a:pt x="1014" y="24984"/>
                    <a:pt x="1071" y="25122"/>
                  </a:cubicBezTo>
                  <a:cubicBezTo>
                    <a:pt x="1071" y="25179"/>
                    <a:pt x="1063" y="25236"/>
                    <a:pt x="1006" y="25236"/>
                  </a:cubicBezTo>
                  <a:cubicBezTo>
                    <a:pt x="917" y="25301"/>
                    <a:pt x="909" y="25438"/>
                    <a:pt x="998" y="25503"/>
                  </a:cubicBezTo>
                  <a:cubicBezTo>
                    <a:pt x="998" y="25560"/>
                    <a:pt x="998" y="25560"/>
                    <a:pt x="941" y="25560"/>
                  </a:cubicBezTo>
                  <a:cubicBezTo>
                    <a:pt x="876" y="25617"/>
                    <a:pt x="819" y="25617"/>
                    <a:pt x="941" y="25673"/>
                  </a:cubicBezTo>
                  <a:cubicBezTo>
                    <a:pt x="998" y="25795"/>
                    <a:pt x="990" y="25933"/>
                    <a:pt x="933" y="26055"/>
                  </a:cubicBezTo>
                  <a:cubicBezTo>
                    <a:pt x="925" y="26111"/>
                    <a:pt x="925" y="26168"/>
                    <a:pt x="990" y="26168"/>
                  </a:cubicBezTo>
                  <a:lnTo>
                    <a:pt x="1046" y="26168"/>
                  </a:lnTo>
                  <a:cubicBezTo>
                    <a:pt x="925" y="26225"/>
                    <a:pt x="925" y="26225"/>
                    <a:pt x="1046" y="26282"/>
                  </a:cubicBezTo>
                  <a:cubicBezTo>
                    <a:pt x="1099" y="26282"/>
                    <a:pt x="1103" y="26331"/>
                    <a:pt x="1057" y="26331"/>
                  </a:cubicBezTo>
                  <a:cubicBezTo>
                    <a:pt x="1054" y="26331"/>
                    <a:pt x="1050" y="26331"/>
                    <a:pt x="1046" y="26330"/>
                  </a:cubicBezTo>
                  <a:cubicBezTo>
                    <a:pt x="1006" y="26363"/>
                    <a:pt x="990" y="26403"/>
                    <a:pt x="981" y="26444"/>
                  </a:cubicBezTo>
                  <a:cubicBezTo>
                    <a:pt x="1006" y="26646"/>
                    <a:pt x="1022" y="26849"/>
                    <a:pt x="1030" y="27052"/>
                  </a:cubicBezTo>
                  <a:cubicBezTo>
                    <a:pt x="1022" y="27490"/>
                    <a:pt x="1014" y="27652"/>
                    <a:pt x="1079" y="27652"/>
                  </a:cubicBezTo>
                  <a:cubicBezTo>
                    <a:pt x="1136" y="27709"/>
                    <a:pt x="1136" y="27709"/>
                    <a:pt x="1071" y="27765"/>
                  </a:cubicBezTo>
                  <a:cubicBezTo>
                    <a:pt x="1030" y="27806"/>
                    <a:pt x="1006" y="27871"/>
                    <a:pt x="1014" y="27927"/>
                  </a:cubicBezTo>
                  <a:cubicBezTo>
                    <a:pt x="1006" y="27984"/>
                    <a:pt x="1006" y="28041"/>
                    <a:pt x="949" y="28041"/>
                  </a:cubicBezTo>
                  <a:cubicBezTo>
                    <a:pt x="1006" y="28098"/>
                    <a:pt x="1006" y="28098"/>
                    <a:pt x="1006" y="28146"/>
                  </a:cubicBezTo>
                  <a:cubicBezTo>
                    <a:pt x="949" y="28146"/>
                    <a:pt x="949" y="28203"/>
                    <a:pt x="1006" y="28260"/>
                  </a:cubicBezTo>
                  <a:cubicBezTo>
                    <a:pt x="1119" y="28317"/>
                    <a:pt x="1119" y="28317"/>
                    <a:pt x="1006" y="28317"/>
                  </a:cubicBezTo>
                  <a:cubicBezTo>
                    <a:pt x="951" y="28317"/>
                    <a:pt x="895" y="28434"/>
                    <a:pt x="920" y="28434"/>
                  </a:cubicBezTo>
                  <a:cubicBezTo>
                    <a:pt x="925" y="28434"/>
                    <a:pt x="931" y="28430"/>
                    <a:pt x="941" y="28422"/>
                  </a:cubicBezTo>
                  <a:cubicBezTo>
                    <a:pt x="998" y="28422"/>
                    <a:pt x="998" y="28535"/>
                    <a:pt x="1054" y="28592"/>
                  </a:cubicBezTo>
                  <a:cubicBezTo>
                    <a:pt x="1054" y="28649"/>
                    <a:pt x="1054" y="28698"/>
                    <a:pt x="998" y="28698"/>
                  </a:cubicBezTo>
                  <a:cubicBezTo>
                    <a:pt x="933" y="28754"/>
                    <a:pt x="990" y="29030"/>
                    <a:pt x="1046" y="29087"/>
                  </a:cubicBezTo>
                  <a:cubicBezTo>
                    <a:pt x="1103" y="29087"/>
                    <a:pt x="1103" y="29144"/>
                    <a:pt x="1046" y="29144"/>
                  </a:cubicBezTo>
                  <a:cubicBezTo>
                    <a:pt x="990" y="29144"/>
                    <a:pt x="981" y="29192"/>
                    <a:pt x="981" y="29249"/>
                  </a:cubicBezTo>
                  <a:cubicBezTo>
                    <a:pt x="1038" y="29306"/>
                    <a:pt x="981" y="29306"/>
                    <a:pt x="925" y="29306"/>
                  </a:cubicBezTo>
                  <a:cubicBezTo>
                    <a:pt x="907" y="29290"/>
                    <a:pt x="894" y="29283"/>
                    <a:pt x="885" y="29283"/>
                  </a:cubicBezTo>
                  <a:cubicBezTo>
                    <a:pt x="860" y="29283"/>
                    <a:pt x="860" y="29334"/>
                    <a:pt x="860" y="29411"/>
                  </a:cubicBezTo>
                  <a:cubicBezTo>
                    <a:pt x="917" y="29468"/>
                    <a:pt x="917" y="29687"/>
                    <a:pt x="909" y="29857"/>
                  </a:cubicBezTo>
                  <a:cubicBezTo>
                    <a:pt x="909" y="30133"/>
                    <a:pt x="965" y="30189"/>
                    <a:pt x="1079" y="30295"/>
                  </a:cubicBezTo>
                  <a:lnTo>
                    <a:pt x="1200" y="30352"/>
                  </a:lnTo>
                  <a:lnTo>
                    <a:pt x="1079" y="30352"/>
                  </a:lnTo>
                  <a:cubicBezTo>
                    <a:pt x="1014" y="30360"/>
                    <a:pt x="957" y="30376"/>
                    <a:pt x="900" y="30408"/>
                  </a:cubicBezTo>
                  <a:cubicBezTo>
                    <a:pt x="900" y="30457"/>
                    <a:pt x="957" y="30457"/>
                    <a:pt x="1022" y="30465"/>
                  </a:cubicBezTo>
                  <a:cubicBezTo>
                    <a:pt x="1079" y="30465"/>
                    <a:pt x="1079" y="30522"/>
                    <a:pt x="1014" y="30627"/>
                  </a:cubicBezTo>
                  <a:cubicBezTo>
                    <a:pt x="949" y="30733"/>
                    <a:pt x="949" y="30789"/>
                    <a:pt x="1014" y="30846"/>
                  </a:cubicBezTo>
                  <a:cubicBezTo>
                    <a:pt x="1014" y="30911"/>
                    <a:pt x="990" y="30968"/>
                    <a:pt x="949" y="31008"/>
                  </a:cubicBezTo>
                  <a:cubicBezTo>
                    <a:pt x="949" y="31065"/>
                    <a:pt x="949" y="31065"/>
                    <a:pt x="1006" y="31065"/>
                  </a:cubicBezTo>
                  <a:cubicBezTo>
                    <a:pt x="1063" y="31065"/>
                    <a:pt x="1063" y="31122"/>
                    <a:pt x="1006" y="31179"/>
                  </a:cubicBezTo>
                  <a:cubicBezTo>
                    <a:pt x="884" y="31227"/>
                    <a:pt x="876" y="31398"/>
                    <a:pt x="941" y="31398"/>
                  </a:cubicBezTo>
                  <a:cubicBezTo>
                    <a:pt x="998" y="31398"/>
                    <a:pt x="998" y="31454"/>
                    <a:pt x="998" y="31511"/>
                  </a:cubicBezTo>
                  <a:cubicBezTo>
                    <a:pt x="990" y="31568"/>
                    <a:pt x="1006" y="31633"/>
                    <a:pt x="1054" y="31673"/>
                  </a:cubicBezTo>
                  <a:cubicBezTo>
                    <a:pt x="1054" y="31730"/>
                    <a:pt x="1054" y="31787"/>
                    <a:pt x="1054" y="31787"/>
                  </a:cubicBezTo>
                  <a:cubicBezTo>
                    <a:pt x="1052" y="31800"/>
                    <a:pt x="1047" y="31805"/>
                    <a:pt x="1039" y="31805"/>
                  </a:cubicBezTo>
                  <a:cubicBezTo>
                    <a:pt x="1020" y="31805"/>
                    <a:pt x="990" y="31765"/>
                    <a:pt x="990" y="31730"/>
                  </a:cubicBezTo>
                  <a:lnTo>
                    <a:pt x="933" y="31779"/>
                  </a:lnTo>
                  <a:cubicBezTo>
                    <a:pt x="925" y="31892"/>
                    <a:pt x="925" y="31949"/>
                    <a:pt x="990" y="32006"/>
                  </a:cubicBezTo>
                  <a:cubicBezTo>
                    <a:pt x="1072" y="32047"/>
                    <a:pt x="1095" y="32058"/>
                    <a:pt x="1054" y="32058"/>
                  </a:cubicBezTo>
                  <a:cubicBezTo>
                    <a:pt x="1039" y="32058"/>
                    <a:pt x="1015" y="32056"/>
                    <a:pt x="981" y="32054"/>
                  </a:cubicBezTo>
                  <a:cubicBezTo>
                    <a:pt x="925" y="32054"/>
                    <a:pt x="868" y="32111"/>
                    <a:pt x="925" y="32168"/>
                  </a:cubicBezTo>
                  <a:cubicBezTo>
                    <a:pt x="1031" y="32221"/>
                    <a:pt x="988" y="32274"/>
                    <a:pt x="936" y="32274"/>
                  </a:cubicBezTo>
                  <a:cubicBezTo>
                    <a:pt x="932" y="32274"/>
                    <a:pt x="928" y="32274"/>
                    <a:pt x="925" y="32273"/>
                  </a:cubicBezTo>
                  <a:cubicBezTo>
                    <a:pt x="884" y="32254"/>
                    <a:pt x="857" y="32242"/>
                    <a:pt x="843" y="32242"/>
                  </a:cubicBezTo>
                  <a:cubicBezTo>
                    <a:pt x="816" y="32242"/>
                    <a:pt x="841" y="32292"/>
                    <a:pt x="917" y="32443"/>
                  </a:cubicBezTo>
                  <a:cubicBezTo>
                    <a:pt x="917" y="32549"/>
                    <a:pt x="973" y="32776"/>
                    <a:pt x="965" y="32938"/>
                  </a:cubicBezTo>
                  <a:cubicBezTo>
                    <a:pt x="965" y="33157"/>
                    <a:pt x="957" y="33270"/>
                    <a:pt x="900" y="33319"/>
                  </a:cubicBezTo>
                  <a:cubicBezTo>
                    <a:pt x="885" y="33319"/>
                    <a:pt x="872" y="33320"/>
                    <a:pt x="860" y="33321"/>
                  </a:cubicBezTo>
                  <a:lnTo>
                    <a:pt x="860" y="33321"/>
                  </a:lnTo>
                  <a:cubicBezTo>
                    <a:pt x="957" y="33335"/>
                    <a:pt x="957" y="33388"/>
                    <a:pt x="957" y="33546"/>
                  </a:cubicBezTo>
                  <a:cubicBezTo>
                    <a:pt x="900" y="33651"/>
                    <a:pt x="925" y="33789"/>
                    <a:pt x="1006" y="33878"/>
                  </a:cubicBezTo>
                  <a:lnTo>
                    <a:pt x="1006" y="33765"/>
                  </a:lnTo>
                  <a:cubicBezTo>
                    <a:pt x="1127" y="33765"/>
                    <a:pt x="1127" y="33822"/>
                    <a:pt x="1063" y="33927"/>
                  </a:cubicBezTo>
                  <a:cubicBezTo>
                    <a:pt x="1063" y="33984"/>
                    <a:pt x="1006" y="33984"/>
                    <a:pt x="949" y="33984"/>
                  </a:cubicBezTo>
                  <a:cubicBezTo>
                    <a:pt x="884" y="33984"/>
                    <a:pt x="836" y="34033"/>
                    <a:pt x="827" y="34089"/>
                  </a:cubicBezTo>
                  <a:cubicBezTo>
                    <a:pt x="822" y="34129"/>
                    <a:pt x="820" y="34170"/>
                    <a:pt x="842" y="34170"/>
                  </a:cubicBezTo>
                  <a:cubicBezTo>
                    <a:pt x="852" y="34170"/>
                    <a:pt x="865" y="34163"/>
                    <a:pt x="884" y="34146"/>
                  </a:cubicBezTo>
                  <a:cubicBezTo>
                    <a:pt x="941" y="34146"/>
                    <a:pt x="941" y="34146"/>
                    <a:pt x="941" y="34203"/>
                  </a:cubicBezTo>
                  <a:cubicBezTo>
                    <a:pt x="933" y="34268"/>
                    <a:pt x="949" y="34324"/>
                    <a:pt x="998" y="34373"/>
                  </a:cubicBezTo>
                  <a:cubicBezTo>
                    <a:pt x="1054" y="34373"/>
                    <a:pt x="1054" y="34430"/>
                    <a:pt x="1054" y="34478"/>
                  </a:cubicBezTo>
                  <a:cubicBezTo>
                    <a:pt x="1014" y="34527"/>
                    <a:pt x="990" y="34584"/>
                    <a:pt x="990" y="34649"/>
                  </a:cubicBezTo>
                  <a:lnTo>
                    <a:pt x="933" y="34641"/>
                  </a:lnTo>
                  <a:cubicBezTo>
                    <a:pt x="884" y="34649"/>
                    <a:pt x="844" y="34665"/>
                    <a:pt x="811" y="34697"/>
                  </a:cubicBezTo>
                  <a:cubicBezTo>
                    <a:pt x="811" y="34754"/>
                    <a:pt x="868" y="34754"/>
                    <a:pt x="868" y="34754"/>
                  </a:cubicBezTo>
                  <a:cubicBezTo>
                    <a:pt x="933" y="34754"/>
                    <a:pt x="900" y="36076"/>
                    <a:pt x="900" y="36238"/>
                  </a:cubicBezTo>
                  <a:cubicBezTo>
                    <a:pt x="845" y="36335"/>
                    <a:pt x="837" y="36468"/>
                    <a:pt x="872" y="36468"/>
                  </a:cubicBezTo>
                  <a:cubicBezTo>
                    <a:pt x="877" y="36468"/>
                    <a:pt x="884" y="36465"/>
                    <a:pt x="892" y="36457"/>
                  </a:cubicBezTo>
                  <a:cubicBezTo>
                    <a:pt x="957" y="36465"/>
                    <a:pt x="949" y="36732"/>
                    <a:pt x="941" y="37065"/>
                  </a:cubicBezTo>
                  <a:cubicBezTo>
                    <a:pt x="933" y="37454"/>
                    <a:pt x="925" y="37730"/>
                    <a:pt x="990" y="37730"/>
                  </a:cubicBezTo>
                  <a:lnTo>
                    <a:pt x="981" y="37892"/>
                  </a:lnTo>
                  <a:cubicBezTo>
                    <a:pt x="998" y="37989"/>
                    <a:pt x="1014" y="38078"/>
                    <a:pt x="1038" y="38167"/>
                  </a:cubicBezTo>
                  <a:cubicBezTo>
                    <a:pt x="1078" y="38208"/>
                    <a:pt x="1090" y="38248"/>
                    <a:pt x="1074" y="38248"/>
                  </a:cubicBezTo>
                  <a:cubicBezTo>
                    <a:pt x="1067" y="38248"/>
                    <a:pt x="1055" y="38241"/>
                    <a:pt x="1038" y="38224"/>
                  </a:cubicBezTo>
                  <a:cubicBezTo>
                    <a:pt x="981" y="38224"/>
                    <a:pt x="917" y="38224"/>
                    <a:pt x="917" y="38281"/>
                  </a:cubicBezTo>
                  <a:cubicBezTo>
                    <a:pt x="917" y="38386"/>
                    <a:pt x="973" y="38386"/>
                    <a:pt x="1030" y="38386"/>
                  </a:cubicBezTo>
                  <a:cubicBezTo>
                    <a:pt x="1063" y="38386"/>
                    <a:pt x="1095" y="38411"/>
                    <a:pt x="1095" y="38443"/>
                  </a:cubicBezTo>
                  <a:cubicBezTo>
                    <a:pt x="1095" y="38500"/>
                    <a:pt x="1095" y="38500"/>
                    <a:pt x="1030" y="38500"/>
                  </a:cubicBezTo>
                  <a:lnTo>
                    <a:pt x="909" y="38500"/>
                  </a:lnTo>
                  <a:lnTo>
                    <a:pt x="909" y="38549"/>
                  </a:lnTo>
                  <a:cubicBezTo>
                    <a:pt x="941" y="38549"/>
                    <a:pt x="973" y="38573"/>
                    <a:pt x="973" y="38605"/>
                  </a:cubicBezTo>
                  <a:cubicBezTo>
                    <a:pt x="965" y="38662"/>
                    <a:pt x="965" y="38662"/>
                    <a:pt x="852" y="38662"/>
                  </a:cubicBezTo>
                  <a:cubicBezTo>
                    <a:pt x="730" y="38662"/>
                    <a:pt x="730" y="38711"/>
                    <a:pt x="844" y="38767"/>
                  </a:cubicBezTo>
                  <a:lnTo>
                    <a:pt x="900" y="38881"/>
                  </a:lnTo>
                  <a:cubicBezTo>
                    <a:pt x="787" y="38938"/>
                    <a:pt x="900" y="39051"/>
                    <a:pt x="957" y="39100"/>
                  </a:cubicBezTo>
                  <a:cubicBezTo>
                    <a:pt x="836" y="39157"/>
                    <a:pt x="836" y="39213"/>
                    <a:pt x="957" y="39270"/>
                  </a:cubicBezTo>
                  <a:cubicBezTo>
                    <a:pt x="1014" y="39270"/>
                    <a:pt x="1014" y="39327"/>
                    <a:pt x="957" y="39376"/>
                  </a:cubicBezTo>
                  <a:cubicBezTo>
                    <a:pt x="892" y="39432"/>
                    <a:pt x="892" y="39489"/>
                    <a:pt x="892" y="39594"/>
                  </a:cubicBezTo>
                  <a:cubicBezTo>
                    <a:pt x="949" y="39651"/>
                    <a:pt x="941" y="40040"/>
                    <a:pt x="933" y="40478"/>
                  </a:cubicBezTo>
                  <a:cubicBezTo>
                    <a:pt x="925" y="40973"/>
                    <a:pt x="917" y="41305"/>
                    <a:pt x="973" y="41305"/>
                  </a:cubicBezTo>
                  <a:cubicBezTo>
                    <a:pt x="973" y="41362"/>
                    <a:pt x="973" y="41362"/>
                    <a:pt x="909" y="41419"/>
                  </a:cubicBezTo>
                  <a:cubicBezTo>
                    <a:pt x="905" y="41418"/>
                    <a:pt x="901" y="41418"/>
                    <a:pt x="898" y="41418"/>
                  </a:cubicBezTo>
                  <a:cubicBezTo>
                    <a:pt x="852" y="41418"/>
                    <a:pt x="859" y="41471"/>
                    <a:pt x="965" y="41524"/>
                  </a:cubicBezTo>
                  <a:cubicBezTo>
                    <a:pt x="1030" y="41581"/>
                    <a:pt x="1087" y="41581"/>
                    <a:pt x="965" y="41581"/>
                  </a:cubicBezTo>
                  <a:cubicBezTo>
                    <a:pt x="909" y="41581"/>
                    <a:pt x="909" y="41694"/>
                    <a:pt x="900" y="41913"/>
                  </a:cubicBezTo>
                  <a:cubicBezTo>
                    <a:pt x="900" y="42075"/>
                    <a:pt x="892" y="42294"/>
                    <a:pt x="949" y="42294"/>
                  </a:cubicBezTo>
                  <a:cubicBezTo>
                    <a:pt x="987" y="42361"/>
                    <a:pt x="1003" y="42388"/>
                    <a:pt x="996" y="42388"/>
                  </a:cubicBezTo>
                  <a:cubicBezTo>
                    <a:pt x="992" y="42388"/>
                    <a:pt x="976" y="42375"/>
                    <a:pt x="949" y="42351"/>
                  </a:cubicBezTo>
                  <a:cubicBezTo>
                    <a:pt x="939" y="42346"/>
                    <a:pt x="929" y="42343"/>
                    <a:pt x="919" y="42343"/>
                  </a:cubicBezTo>
                  <a:cubicBezTo>
                    <a:pt x="825" y="42343"/>
                    <a:pt x="781" y="42585"/>
                    <a:pt x="884" y="42732"/>
                  </a:cubicBezTo>
                  <a:cubicBezTo>
                    <a:pt x="884" y="42789"/>
                    <a:pt x="884" y="42846"/>
                    <a:pt x="819" y="42846"/>
                  </a:cubicBezTo>
                  <a:cubicBezTo>
                    <a:pt x="819" y="42943"/>
                    <a:pt x="836" y="43032"/>
                    <a:pt x="876" y="43121"/>
                  </a:cubicBezTo>
                  <a:cubicBezTo>
                    <a:pt x="876" y="43178"/>
                    <a:pt x="868" y="43397"/>
                    <a:pt x="868" y="43502"/>
                  </a:cubicBezTo>
                  <a:cubicBezTo>
                    <a:pt x="868" y="43583"/>
                    <a:pt x="892" y="43656"/>
                    <a:pt x="925" y="43729"/>
                  </a:cubicBezTo>
                  <a:lnTo>
                    <a:pt x="925" y="43786"/>
                  </a:lnTo>
                  <a:cubicBezTo>
                    <a:pt x="924" y="43786"/>
                    <a:pt x="923" y="43786"/>
                    <a:pt x="922" y="43786"/>
                  </a:cubicBezTo>
                  <a:cubicBezTo>
                    <a:pt x="860" y="43786"/>
                    <a:pt x="860" y="44059"/>
                    <a:pt x="852" y="44443"/>
                  </a:cubicBezTo>
                  <a:cubicBezTo>
                    <a:pt x="844" y="44824"/>
                    <a:pt x="836" y="45156"/>
                    <a:pt x="771" y="45213"/>
                  </a:cubicBezTo>
                  <a:cubicBezTo>
                    <a:pt x="779" y="45254"/>
                    <a:pt x="795" y="45294"/>
                    <a:pt x="827" y="45318"/>
                  </a:cubicBezTo>
                  <a:cubicBezTo>
                    <a:pt x="949" y="45383"/>
                    <a:pt x="949" y="45432"/>
                    <a:pt x="884" y="45489"/>
                  </a:cubicBezTo>
                  <a:cubicBezTo>
                    <a:pt x="763" y="45562"/>
                    <a:pt x="763" y="45740"/>
                    <a:pt x="884" y="45821"/>
                  </a:cubicBezTo>
                  <a:lnTo>
                    <a:pt x="819" y="45821"/>
                  </a:lnTo>
                  <a:cubicBezTo>
                    <a:pt x="698" y="45870"/>
                    <a:pt x="754" y="46040"/>
                    <a:pt x="876" y="46097"/>
                  </a:cubicBezTo>
                  <a:cubicBezTo>
                    <a:pt x="811" y="46145"/>
                    <a:pt x="754" y="46202"/>
                    <a:pt x="811" y="46259"/>
                  </a:cubicBezTo>
                  <a:cubicBezTo>
                    <a:pt x="811" y="46300"/>
                    <a:pt x="811" y="46311"/>
                    <a:pt x="765" y="46311"/>
                  </a:cubicBezTo>
                  <a:cubicBezTo>
                    <a:pt x="747" y="46311"/>
                    <a:pt x="723" y="46310"/>
                    <a:pt x="690" y="46308"/>
                  </a:cubicBezTo>
                  <a:cubicBezTo>
                    <a:pt x="633" y="46308"/>
                    <a:pt x="568" y="46308"/>
                    <a:pt x="568" y="46364"/>
                  </a:cubicBezTo>
                  <a:cubicBezTo>
                    <a:pt x="568" y="46421"/>
                    <a:pt x="625" y="46421"/>
                    <a:pt x="690" y="46421"/>
                  </a:cubicBezTo>
                  <a:lnTo>
                    <a:pt x="690" y="46527"/>
                  </a:lnTo>
                  <a:cubicBezTo>
                    <a:pt x="682" y="46556"/>
                    <a:pt x="708" y="46585"/>
                    <a:pt x="736" y="46585"/>
                  </a:cubicBezTo>
                  <a:cubicBezTo>
                    <a:pt x="740" y="46585"/>
                    <a:pt x="743" y="46584"/>
                    <a:pt x="746" y="46583"/>
                  </a:cubicBezTo>
                  <a:cubicBezTo>
                    <a:pt x="803" y="46591"/>
                    <a:pt x="803" y="46640"/>
                    <a:pt x="803" y="46697"/>
                  </a:cubicBezTo>
                  <a:cubicBezTo>
                    <a:pt x="765" y="46697"/>
                    <a:pt x="778" y="46722"/>
                    <a:pt x="807" y="46722"/>
                  </a:cubicBezTo>
                  <a:cubicBezTo>
                    <a:pt x="822" y="46722"/>
                    <a:pt x="841" y="46716"/>
                    <a:pt x="860" y="46697"/>
                  </a:cubicBezTo>
                  <a:cubicBezTo>
                    <a:pt x="925" y="46697"/>
                    <a:pt x="981" y="46705"/>
                    <a:pt x="981" y="46754"/>
                  </a:cubicBezTo>
                  <a:lnTo>
                    <a:pt x="1103" y="46762"/>
                  </a:lnTo>
                  <a:cubicBezTo>
                    <a:pt x="1217" y="46762"/>
                    <a:pt x="1281" y="46762"/>
                    <a:pt x="1338" y="46656"/>
                  </a:cubicBezTo>
                  <a:cubicBezTo>
                    <a:pt x="1403" y="46437"/>
                    <a:pt x="1468" y="46267"/>
                    <a:pt x="1346" y="46267"/>
                  </a:cubicBezTo>
                  <a:cubicBezTo>
                    <a:pt x="1273" y="46218"/>
                    <a:pt x="1273" y="46097"/>
                    <a:pt x="1354" y="46048"/>
                  </a:cubicBezTo>
                  <a:cubicBezTo>
                    <a:pt x="1411" y="46048"/>
                    <a:pt x="1419" y="45829"/>
                    <a:pt x="1427" y="45554"/>
                  </a:cubicBezTo>
                  <a:cubicBezTo>
                    <a:pt x="1427" y="45221"/>
                    <a:pt x="1436" y="45059"/>
                    <a:pt x="1492" y="45002"/>
                  </a:cubicBezTo>
                  <a:cubicBezTo>
                    <a:pt x="1533" y="44978"/>
                    <a:pt x="1549" y="44937"/>
                    <a:pt x="1557" y="44897"/>
                  </a:cubicBezTo>
                  <a:cubicBezTo>
                    <a:pt x="1500" y="44897"/>
                    <a:pt x="1500" y="44564"/>
                    <a:pt x="1509" y="44183"/>
                  </a:cubicBezTo>
                  <a:cubicBezTo>
                    <a:pt x="1517" y="43794"/>
                    <a:pt x="1525" y="43413"/>
                    <a:pt x="1468" y="43405"/>
                  </a:cubicBezTo>
                  <a:lnTo>
                    <a:pt x="1468" y="43300"/>
                  </a:lnTo>
                  <a:cubicBezTo>
                    <a:pt x="1533" y="43300"/>
                    <a:pt x="1533" y="43186"/>
                    <a:pt x="1533" y="43081"/>
                  </a:cubicBezTo>
                  <a:cubicBezTo>
                    <a:pt x="1500" y="43008"/>
                    <a:pt x="1484" y="42935"/>
                    <a:pt x="1476" y="42862"/>
                  </a:cubicBezTo>
                  <a:cubicBezTo>
                    <a:pt x="1541" y="42862"/>
                    <a:pt x="1541" y="42805"/>
                    <a:pt x="1541" y="42692"/>
                  </a:cubicBezTo>
                  <a:cubicBezTo>
                    <a:pt x="1549" y="42586"/>
                    <a:pt x="1549" y="42529"/>
                    <a:pt x="1484" y="42529"/>
                  </a:cubicBezTo>
                  <a:cubicBezTo>
                    <a:pt x="1484" y="42327"/>
                    <a:pt x="1509" y="42124"/>
                    <a:pt x="1557" y="41921"/>
                  </a:cubicBezTo>
                  <a:cubicBezTo>
                    <a:pt x="1622" y="41873"/>
                    <a:pt x="1557" y="41816"/>
                    <a:pt x="1500" y="41759"/>
                  </a:cubicBezTo>
                  <a:cubicBezTo>
                    <a:pt x="1444" y="41751"/>
                    <a:pt x="1387" y="41711"/>
                    <a:pt x="1387" y="41646"/>
                  </a:cubicBezTo>
                  <a:lnTo>
                    <a:pt x="1509" y="41646"/>
                  </a:lnTo>
                  <a:cubicBezTo>
                    <a:pt x="1533" y="41670"/>
                    <a:pt x="1546" y="41684"/>
                    <a:pt x="1554" y="41684"/>
                  </a:cubicBezTo>
                  <a:cubicBezTo>
                    <a:pt x="1565" y="41684"/>
                    <a:pt x="1565" y="41658"/>
                    <a:pt x="1565" y="41597"/>
                  </a:cubicBezTo>
                  <a:lnTo>
                    <a:pt x="1565" y="41484"/>
                  </a:lnTo>
                  <a:cubicBezTo>
                    <a:pt x="1509" y="41484"/>
                    <a:pt x="1517" y="41208"/>
                    <a:pt x="1525" y="40819"/>
                  </a:cubicBezTo>
                  <a:cubicBezTo>
                    <a:pt x="1533" y="40324"/>
                    <a:pt x="1533" y="40162"/>
                    <a:pt x="1476" y="40162"/>
                  </a:cubicBezTo>
                  <a:cubicBezTo>
                    <a:pt x="1419" y="40162"/>
                    <a:pt x="1419" y="40105"/>
                    <a:pt x="1484" y="39943"/>
                  </a:cubicBezTo>
                  <a:cubicBezTo>
                    <a:pt x="1663" y="39611"/>
                    <a:pt x="1663" y="39611"/>
                    <a:pt x="1606" y="39554"/>
                  </a:cubicBezTo>
                  <a:lnTo>
                    <a:pt x="1606" y="39554"/>
                  </a:lnTo>
                  <a:cubicBezTo>
                    <a:pt x="1606" y="39611"/>
                    <a:pt x="1549" y="39611"/>
                    <a:pt x="1484" y="39611"/>
                  </a:cubicBezTo>
                  <a:cubicBezTo>
                    <a:pt x="1371" y="39611"/>
                    <a:pt x="1371" y="39554"/>
                    <a:pt x="1492" y="39497"/>
                  </a:cubicBezTo>
                  <a:cubicBezTo>
                    <a:pt x="1493" y="39497"/>
                    <a:pt x="1493" y="39497"/>
                    <a:pt x="1494" y="39497"/>
                  </a:cubicBezTo>
                  <a:cubicBezTo>
                    <a:pt x="1605" y="39497"/>
                    <a:pt x="1565" y="38678"/>
                    <a:pt x="1444" y="38622"/>
                  </a:cubicBezTo>
                  <a:lnTo>
                    <a:pt x="1509" y="38622"/>
                  </a:lnTo>
                  <a:cubicBezTo>
                    <a:pt x="1565" y="38622"/>
                    <a:pt x="1565" y="38565"/>
                    <a:pt x="1573" y="38346"/>
                  </a:cubicBezTo>
                  <a:cubicBezTo>
                    <a:pt x="1573" y="38232"/>
                    <a:pt x="1573" y="38184"/>
                    <a:pt x="1573" y="38184"/>
                  </a:cubicBezTo>
                  <a:cubicBezTo>
                    <a:pt x="1460" y="38176"/>
                    <a:pt x="1525" y="37851"/>
                    <a:pt x="1581" y="37851"/>
                  </a:cubicBezTo>
                  <a:cubicBezTo>
                    <a:pt x="1646" y="37795"/>
                    <a:pt x="1646" y="37795"/>
                    <a:pt x="1646" y="37689"/>
                  </a:cubicBezTo>
                  <a:cubicBezTo>
                    <a:pt x="1533" y="37519"/>
                    <a:pt x="1598" y="37243"/>
                    <a:pt x="1654" y="37243"/>
                  </a:cubicBezTo>
                  <a:cubicBezTo>
                    <a:pt x="1654" y="37243"/>
                    <a:pt x="1654" y="37195"/>
                    <a:pt x="1654" y="37138"/>
                  </a:cubicBezTo>
                  <a:cubicBezTo>
                    <a:pt x="1614" y="37073"/>
                    <a:pt x="1590" y="36992"/>
                    <a:pt x="1606" y="36919"/>
                  </a:cubicBezTo>
                  <a:cubicBezTo>
                    <a:pt x="1606" y="36791"/>
                    <a:pt x="1606" y="36727"/>
                    <a:pt x="1582" y="36727"/>
                  </a:cubicBezTo>
                  <a:cubicBezTo>
                    <a:pt x="1574" y="36727"/>
                    <a:pt x="1563" y="36734"/>
                    <a:pt x="1549" y="36749"/>
                  </a:cubicBezTo>
                  <a:cubicBezTo>
                    <a:pt x="1484" y="36749"/>
                    <a:pt x="1427" y="36749"/>
                    <a:pt x="1427" y="36692"/>
                  </a:cubicBezTo>
                  <a:lnTo>
                    <a:pt x="1484" y="36692"/>
                  </a:lnTo>
                  <a:cubicBezTo>
                    <a:pt x="1549" y="36692"/>
                    <a:pt x="1549" y="36530"/>
                    <a:pt x="1557" y="36311"/>
                  </a:cubicBezTo>
                  <a:cubicBezTo>
                    <a:pt x="1557" y="36035"/>
                    <a:pt x="1565" y="35922"/>
                    <a:pt x="1622" y="35873"/>
                  </a:cubicBezTo>
                  <a:lnTo>
                    <a:pt x="1565" y="35816"/>
                  </a:lnTo>
                  <a:cubicBezTo>
                    <a:pt x="1509" y="35759"/>
                    <a:pt x="1509" y="35703"/>
                    <a:pt x="1565" y="35703"/>
                  </a:cubicBezTo>
                  <a:cubicBezTo>
                    <a:pt x="1630" y="35646"/>
                    <a:pt x="1630" y="35427"/>
                    <a:pt x="1573" y="35322"/>
                  </a:cubicBezTo>
                  <a:lnTo>
                    <a:pt x="1581" y="35208"/>
                  </a:lnTo>
                  <a:cubicBezTo>
                    <a:pt x="1695" y="35160"/>
                    <a:pt x="1703" y="34989"/>
                    <a:pt x="1581" y="34932"/>
                  </a:cubicBezTo>
                  <a:cubicBezTo>
                    <a:pt x="1646" y="34932"/>
                    <a:pt x="1646" y="34876"/>
                    <a:pt x="1646" y="34827"/>
                  </a:cubicBezTo>
                  <a:cubicBezTo>
                    <a:pt x="1590" y="34714"/>
                    <a:pt x="1590" y="34495"/>
                    <a:pt x="1654" y="34495"/>
                  </a:cubicBezTo>
                  <a:lnTo>
                    <a:pt x="1654" y="34438"/>
                  </a:lnTo>
                  <a:cubicBezTo>
                    <a:pt x="1606" y="34397"/>
                    <a:pt x="1590" y="34333"/>
                    <a:pt x="1598" y="34276"/>
                  </a:cubicBezTo>
                  <a:cubicBezTo>
                    <a:pt x="1606" y="34211"/>
                    <a:pt x="1581" y="34146"/>
                    <a:pt x="1541" y="34106"/>
                  </a:cubicBezTo>
                  <a:cubicBezTo>
                    <a:pt x="1509" y="34081"/>
                    <a:pt x="1484" y="34041"/>
                    <a:pt x="1484" y="33992"/>
                  </a:cubicBezTo>
                  <a:cubicBezTo>
                    <a:pt x="1484" y="33979"/>
                    <a:pt x="1488" y="33974"/>
                    <a:pt x="1495" y="33974"/>
                  </a:cubicBezTo>
                  <a:cubicBezTo>
                    <a:pt x="1515" y="33974"/>
                    <a:pt x="1558" y="34015"/>
                    <a:pt x="1606" y="34057"/>
                  </a:cubicBezTo>
                  <a:cubicBezTo>
                    <a:pt x="1618" y="34080"/>
                    <a:pt x="1628" y="34090"/>
                    <a:pt x="1634" y="34090"/>
                  </a:cubicBezTo>
                  <a:cubicBezTo>
                    <a:pt x="1657" y="34090"/>
                    <a:pt x="1638" y="33963"/>
                    <a:pt x="1549" y="33830"/>
                  </a:cubicBezTo>
                  <a:cubicBezTo>
                    <a:pt x="1482" y="33740"/>
                    <a:pt x="1452" y="33700"/>
                    <a:pt x="1459" y="33700"/>
                  </a:cubicBezTo>
                  <a:cubicBezTo>
                    <a:pt x="1465" y="33700"/>
                    <a:pt x="1495" y="33726"/>
                    <a:pt x="1549" y="33773"/>
                  </a:cubicBezTo>
                  <a:cubicBezTo>
                    <a:pt x="1583" y="33807"/>
                    <a:pt x="1616" y="33840"/>
                    <a:pt x="1626" y="33840"/>
                  </a:cubicBezTo>
                  <a:cubicBezTo>
                    <a:pt x="1633" y="33840"/>
                    <a:pt x="1629" y="33824"/>
                    <a:pt x="1606" y="33781"/>
                  </a:cubicBezTo>
                  <a:cubicBezTo>
                    <a:pt x="1606" y="33781"/>
                    <a:pt x="1614" y="33668"/>
                    <a:pt x="1549" y="33668"/>
                  </a:cubicBezTo>
                  <a:cubicBezTo>
                    <a:pt x="1549" y="33611"/>
                    <a:pt x="1549" y="33554"/>
                    <a:pt x="1557" y="33497"/>
                  </a:cubicBezTo>
                  <a:cubicBezTo>
                    <a:pt x="1598" y="33433"/>
                    <a:pt x="1622" y="33360"/>
                    <a:pt x="1614" y="33279"/>
                  </a:cubicBezTo>
                  <a:cubicBezTo>
                    <a:pt x="1557" y="33230"/>
                    <a:pt x="1557" y="33230"/>
                    <a:pt x="1622" y="33173"/>
                  </a:cubicBezTo>
                  <a:cubicBezTo>
                    <a:pt x="1679" y="33173"/>
                    <a:pt x="1679" y="33116"/>
                    <a:pt x="1565" y="33116"/>
                  </a:cubicBezTo>
                  <a:cubicBezTo>
                    <a:pt x="1500" y="33076"/>
                    <a:pt x="1500" y="32987"/>
                    <a:pt x="1565" y="32954"/>
                  </a:cubicBezTo>
                  <a:cubicBezTo>
                    <a:pt x="1687" y="32954"/>
                    <a:pt x="1687" y="32897"/>
                    <a:pt x="1622" y="32897"/>
                  </a:cubicBezTo>
                  <a:cubicBezTo>
                    <a:pt x="1590" y="32865"/>
                    <a:pt x="1573" y="32833"/>
                    <a:pt x="1565" y="32784"/>
                  </a:cubicBezTo>
                  <a:cubicBezTo>
                    <a:pt x="1630" y="32784"/>
                    <a:pt x="1638" y="32289"/>
                    <a:pt x="1646" y="31795"/>
                  </a:cubicBezTo>
                  <a:cubicBezTo>
                    <a:pt x="1646" y="31738"/>
                    <a:pt x="1590" y="31689"/>
                    <a:pt x="1533" y="31681"/>
                  </a:cubicBezTo>
                  <a:cubicBezTo>
                    <a:pt x="1411" y="31681"/>
                    <a:pt x="1468" y="31681"/>
                    <a:pt x="1533" y="31633"/>
                  </a:cubicBezTo>
                  <a:cubicBezTo>
                    <a:pt x="1679" y="31586"/>
                    <a:pt x="1705" y="31507"/>
                    <a:pt x="1611" y="31507"/>
                  </a:cubicBezTo>
                  <a:cubicBezTo>
                    <a:pt x="1591" y="31507"/>
                    <a:pt x="1565" y="31510"/>
                    <a:pt x="1533" y="31519"/>
                  </a:cubicBezTo>
                  <a:cubicBezTo>
                    <a:pt x="1484" y="31539"/>
                    <a:pt x="1454" y="31551"/>
                    <a:pt x="1445" y="31551"/>
                  </a:cubicBezTo>
                  <a:cubicBezTo>
                    <a:pt x="1431" y="31551"/>
                    <a:pt x="1460" y="31525"/>
                    <a:pt x="1533" y="31462"/>
                  </a:cubicBezTo>
                  <a:cubicBezTo>
                    <a:pt x="1598" y="31414"/>
                    <a:pt x="1598" y="31414"/>
                    <a:pt x="1541" y="31357"/>
                  </a:cubicBezTo>
                  <a:cubicBezTo>
                    <a:pt x="1476" y="31349"/>
                    <a:pt x="1476" y="31300"/>
                    <a:pt x="1541" y="31300"/>
                  </a:cubicBezTo>
                  <a:cubicBezTo>
                    <a:pt x="1598" y="31243"/>
                    <a:pt x="1663" y="31195"/>
                    <a:pt x="1598" y="31187"/>
                  </a:cubicBezTo>
                  <a:cubicBezTo>
                    <a:pt x="1606" y="31146"/>
                    <a:pt x="1630" y="31106"/>
                    <a:pt x="1663" y="31081"/>
                  </a:cubicBezTo>
                  <a:cubicBezTo>
                    <a:pt x="1727" y="31025"/>
                    <a:pt x="1663" y="30968"/>
                    <a:pt x="1606" y="30911"/>
                  </a:cubicBezTo>
                  <a:cubicBezTo>
                    <a:pt x="1521" y="30790"/>
                    <a:pt x="1500" y="30727"/>
                    <a:pt x="1545" y="30727"/>
                  </a:cubicBezTo>
                  <a:cubicBezTo>
                    <a:pt x="1560" y="30727"/>
                    <a:pt x="1583" y="30735"/>
                    <a:pt x="1614" y="30749"/>
                  </a:cubicBezTo>
                  <a:cubicBezTo>
                    <a:pt x="1624" y="30754"/>
                    <a:pt x="1633" y="30757"/>
                    <a:pt x="1641" y="30757"/>
                  </a:cubicBezTo>
                  <a:cubicBezTo>
                    <a:pt x="1716" y="30757"/>
                    <a:pt x="1660" y="30525"/>
                    <a:pt x="1557" y="30473"/>
                  </a:cubicBezTo>
                  <a:cubicBezTo>
                    <a:pt x="1436" y="30416"/>
                    <a:pt x="1436" y="30416"/>
                    <a:pt x="1500" y="30416"/>
                  </a:cubicBezTo>
                  <a:cubicBezTo>
                    <a:pt x="1533" y="30416"/>
                    <a:pt x="1557" y="30392"/>
                    <a:pt x="1557" y="30360"/>
                  </a:cubicBezTo>
                  <a:cubicBezTo>
                    <a:pt x="1557" y="30311"/>
                    <a:pt x="1557" y="30254"/>
                    <a:pt x="1622" y="30254"/>
                  </a:cubicBezTo>
                  <a:cubicBezTo>
                    <a:pt x="1614" y="30198"/>
                    <a:pt x="1598" y="30141"/>
                    <a:pt x="1565" y="30092"/>
                  </a:cubicBezTo>
                  <a:cubicBezTo>
                    <a:pt x="1460" y="29987"/>
                    <a:pt x="1492" y="29808"/>
                    <a:pt x="1630" y="29760"/>
                  </a:cubicBezTo>
                  <a:lnTo>
                    <a:pt x="1573" y="29646"/>
                  </a:lnTo>
                  <a:cubicBezTo>
                    <a:pt x="1452" y="29590"/>
                    <a:pt x="1395" y="29533"/>
                    <a:pt x="1517" y="29533"/>
                  </a:cubicBezTo>
                  <a:lnTo>
                    <a:pt x="1573" y="29541"/>
                  </a:lnTo>
                  <a:cubicBezTo>
                    <a:pt x="1460" y="29484"/>
                    <a:pt x="1525" y="29265"/>
                    <a:pt x="1638" y="29265"/>
                  </a:cubicBezTo>
                  <a:cubicBezTo>
                    <a:pt x="1703" y="29265"/>
                    <a:pt x="1703" y="29265"/>
                    <a:pt x="1703" y="29208"/>
                  </a:cubicBezTo>
                  <a:lnTo>
                    <a:pt x="1638" y="29208"/>
                  </a:lnTo>
                  <a:cubicBezTo>
                    <a:pt x="1581" y="29208"/>
                    <a:pt x="1525" y="29208"/>
                    <a:pt x="1525" y="29152"/>
                  </a:cubicBezTo>
                  <a:cubicBezTo>
                    <a:pt x="1525" y="29099"/>
                    <a:pt x="1525" y="29046"/>
                    <a:pt x="1571" y="29046"/>
                  </a:cubicBezTo>
                  <a:cubicBezTo>
                    <a:pt x="1574" y="29046"/>
                    <a:pt x="1578" y="29046"/>
                    <a:pt x="1581" y="29046"/>
                  </a:cubicBezTo>
                  <a:cubicBezTo>
                    <a:pt x="1646" y="28990"/>
                    <a:pt x="1703" y="28933"/>
                    <a:pt x="1646" y="28933"/>
                  </a:cubicBezTo>
                  <a:cubicBezTo>
                    <a:pt x="1654" y="28892"/>
                    <a:pt x="1679" y="28852"/>
                    <a:pt x="1711" y="28827"/>
                  </a:cubicBezTo>
                  <a:cubicBezTo>
                    <a:pt x="1711" y="28771"/>
                    <a:pt x="1711" y="28714"/>
                    <a:pt x="1711" y="28608"/>
                  </a:cubicBezTo>
                  <a:cubicBezTo>
                    <a:pt x="1654" y="28552"/>
                    <a:pt x="1654" y="28438"/>
                    <a:pt x="1719" y="28438"/>
                  </a:cubicBezTo>
                  <a:cubicBezTo>
                    <a:pt x="1719" y="28381"/>
                    <a:pt x="1695" y="28317"/>
                    <a:pt x="1663" y="28276"/>
                  </a:cubicBezTo>
                  <a:cubicBezTo>
                    <a:pt x="1663" y="28163"/>
                    <a:pt x="1663" y="28106"/>
                    <a:pt x="1727" y="28106"/>
                  </a:cubicBezTo>
                  <a:cubicBezTo>
                    <a:pt x="1743" y="28108"/>
                    <a:pt x="1754" y="28110"/>
                    <a:pt x="1761" y="28110"/>
                  </a:cubicBezTo>
                  <a:cubicBezTo>
                    <a:pt x="1780" y="28110"/>
                    <a:pt x="1769" y="28098"/>
                    <a:pt x="1727" y="28057"/>
                  </a:cubicBezTo>
                  <a:cubicBezTo>
                    <a:pt x="1663" y="28057"/>
                    <a:pt x="1671" y="28000"/>
                    <a:pt x="1671" y="27944"/>
                  </a:cubicBezTo>
                  <a:lnTo>
                    <a:pt x="1671" y="27830"/>
                  </a:lnTo>
                  <a:cubicBezTo>
                    <a:pt x="1614" y="27830"/>
                    <a:pt x="1614" y="27830"/>
                    <a:pt x="1614" y="27773"/>
                  </a:cubicBezTo>
                  <a:cubicBezTo>
                    <a:pt x="1614" y="27725"/>
                    <a:pt x="1679" y="27554"/>
                    <a:pt x="1679" y="27506"/>
                  </a:cubicBezTo>
                  <a:cubicBezTo>
                    <a:pt x="1679" y="27398"/>
                    <a:pt x="1679" y="27358"/>
                    <a:pt x="1664" y="27358"/>
                  </a:cubicBezTo>
                  <a:cubicBezTo>
                    <a:pt x="1656" y="27358"/>
                    <a:pt x="1643" y="27372"/>
                    <a:pt x="1622" y="27392"/>
                  </a:cubicBezTo>
                  <a:cubicBezTo>
                    <a:pt x="1622" y="27416"/>
                    <a:pt x="1611" y="27430"/>
                    <a:pt x="1602" y="27430"/>
                  </a:cubicBezTo>
                  <a:cubicBezTo>
                    <a:pt x="1591" y="27430"/>
                    <a:pt x="1584" y="27402"/>
                    <a:pt x="1622" y="27336"/>
                  </a:cubicBezTo>
                  <a:cubicBezTo>
                    <a:pt x="1654" y="27214"/>
                    <a:pt x="1671" y="27084"/>
                    <a:pt x="1687" y="26954"/>
                  </a:cubicBezTo>
                  <a:cubicBezTo>
                    <a:pt x="1695" y="26736"/>
                    <a:pt x="1695" y="26736"/>
                    <a:pt x="1630" y="26727"/>
                  </a:cubicBezTo>
                  <a:cubicBezTo>
                    <a:pt x="1596" y="26744"/>
                    <a:pt x="1573" y="26751"/>
                    <a:pt x="1559" y="26751"/>
                  </a:cubicBezTo>
                  <a:cubicBezTo>
                    <a:pt x="1527" y="26751"/>
                    <a:pt x="1553" y="26713"/>
                    <a:pt x="1638" y="26679"/>
                  </a:cubicBezTo>
                  <a:cubicBezTo>
                    <a:pt x="1760" y="26565"/>
                    <a:pt x="1760" y="26517"/>
                    <a:pt x="1695" y="26509"/>
                  </a:cubicBezTo>
                  <a:cubicBezTo>
                    <a:pt x="1638" y="26460"/>
                    <a:pt x="1638" y="26460"/>
                    <a:pt x="1638" y="26403"/>
                  </a:cubicBezTo>
                  <a:cubicBezTo>
                    <a:pt x="1703" y="26403"/>
                    <a:pt x="1703" y="26346"/>
                    <a:pt x="1646" y="26233"/>
                  </a:cubicBezTo>
                  <a:cubicBezTo>
                    <a:pt x="1646" y="26184"/>
                    <a:pt x="1646" y="26184"/>
                    <a:pt x="1703" y="26184"/>
                  </a:cubicBezTo>
                  <a:lnTo>
                    <a:pt x="1703" y="26071"/>
                  </a:lnTo>
                  <a:cubicBezTo>
                    <a:pt x="1590" y="25957"/>
                    <a:pt x="1654" y="25633"/>
                    <a:pt x="1719" y="25576"/>
                  </a:cubicBezTo>
                  <a:cubicBezTo>
                    <a:pt x="1711" y="25536"/>
                    <a:pt x="1695" y="25495"/>
                    <a:pt x="1663" y="25463"/>
                  </a:cubicBezTo>
                  <a:cubicBezTo>
                    <a:pt x="1549" y="25410"/>
                    <a:pt x="1541" y="25356"/>
                    <a:pt x="1641" y="25356"/>
                  </a:cubicBezTo>
                  <a:cubicBezTo>
                    <a:pt x="1647" y="25356"/>
                    <a:pt x="1655" y="25357"/>
                    <a:pt x="1663" y="25357"/>
                  </a:cubicBezTo>
                  <a:cubicBezTo>
                    <a:pt x="1784" y="25357"/>
                    <a:pt x="1784" y="25357"/>
                    <a:pt x="1663" y="25301"/>
                  </a:cubicBezTo>
                  <a:cubicBezTo>
                    <a:pt x="1611" y="25249"/>
                    <a:pt x="1606" y="25017"/>
                    <a:pt x="1697" y="25017"/>
                  </a:cubicBezTo>
                  <a:cubicBezTo>
                    <a:pt x="1706" y="25017"/>
                    <a:pt x="1716" y="25020"/>
                    <a:pt x="1727" y="25025"/>
                  </a:cubicBezTo>
                  <a:lnTo>
                    <a:pt x="1849" y="25033"/>
                  </a:lnTo>
                  <a:cubicBezTo>
                    <a:pt x="1817" y="25001"/>
                    <a:pt x="1792" y="24960"/>
                    <a:pt x="1792" y="24919"/>
                  </a:cubicBezTo>
                  <a:cubicBezTo>
                    <a:pt x="1727" y="24919"/>
                    <a:pt x="1736" y="24863"/>
                    <a:pt x="1736" y="24692"/>
                  </a:cubicBezTo>
                  <a:cubicBezTo>
                    <a:pt x="1736" y="24587"/>
                    <a:pt x="1679" y="24368"/>
                    <a:pt x="1687" y="24255"/>
                  </a:cubicBezTo>
                  <a:cubicBezTo>
                    <a:pt x="1687" y="24141"/>
                    <a:pt x="1687" y="23979"/>
                    <a:pt x="1752" y="23922"/>
                  </a:cubicBezTo>
                  <a:cubicBezTo>
                    <a:pt x="1752" y="23849"/>
                    <a:pt x="1736" y="23768"/>
                    <a:pt x="1695" y="23703"/>
                  </a:cubicBezTo>
                  <a:cubicBezTo>
                    <a:pt x="1638" y="23647"/>
                    <a:pt x="1638" y="23541"/>
                    <a:pt x="1695" y="23541"/>
                  </a:cubicBezTo>
                  <a:lnTo>
                    <a:pt x="1703" y="23484"/>
                  </a:lnTo>
                  <a:cubicBezTo>
                    <a:pt x="1671" y="23436"/>
                    <a:pt x="1646" y="23379"/>
                    <a:pt x="1646" y="23322"/>
                  </a:cubicBezTo>
                  <a:cubicBezTo>
                    <a:pt x="1703" y="23322"/>
                    <a:pt x="1768" y="23265"/>
                    <a:pt x="1703" y="23209"/>
                  </a:cubicBezTo>
                  <a:cubicBezTo>
                    <a:pt x="1646" y="23209"/>
                    <a:pt x="1646" y="23152"/>
                    <a:pt x="1646" y="23047"/>
                  </a:cubicBezTo>
                  <a:cubicBezTo>
                    <a:pt x="1711" y="22933"/>
                    <a:pt x="1752" y="21117"/>
                    <a:pt x="1687" y="21117"/>
                  </a:cubicBezTo>
                  <a:lnTo>
                    <a:pt x="1695" y="20955"/>
                  </a:lnTo>
                  <a:cubicBezTo>
                    <a:pt x="1695" y="20898"/>
                    <a:pt x="1695" y="20785"/>
                    <a:pt x="1695" y="20785"/>
                  </a:cubicBezTo>
                  <a:cubicBezTo>
                    <a:pt x="1697" y="20785"/>
                    <a:pt x="1698" y="20785"/>
                    <a:pt x="1700" y="20785"/>
                  </a:cubicBezTo>
                  <a:cubicBezTo>
                    <a:pt x="1815" y="20785"/>
                    <a:pt x="1759" y="20515"/>
                    <a:pt x="1703" y="20347"/>
                  </a:cubicBezTo>
                  <a:cubicBezTo>
                    <a:pt x="1663" y="20306"/>
                    <a:pt x="1638" y="20241"/>
                    <a:pt x="1646" y="20185"/>
                  </a:cubicBezTo>
                  <a:cubicBezTo>
                    <a:pt x="1768" y="20185"/>
                    <a:pt x="1768" y="20014"/>
                    <a:pt x="1711" y="19909"/>
                  </a:cubicBezTo>
                  <a:cubicBezTo>
                    <a:pt x="1598" y="19852"/>
                    <a:pt x="1598" y="19795"/>
                    <a:pt x="1719" y="19795"/>
                  </a:cubicBezTo>
                  <a:cubicBezTo>
                    <a:pt x="1723" y="19796"/>
                    <a:pt x="1727" y="19796"/>
                    <a:pt x="1730" y="19796"/>
                  </a:cubicBezTo>
                  <a:cubicBezTo>
                    <a:pt x="1833" y="19796"/>
                    <a:pt x="1835" y="19686"/>
                    <a:pt x="1663" y="19576"/>
                  </a:cubicBezTo>
                  <a:cubicBezTo>
                    <a:pt x="1606" y="19520"/>
                    <a:pt x="1606" y="19520"/>
                    <a:pt x="1663" y="19463"/>
                  </a:cubicBezTo>
                  <a:cubicBezTo>
                    <a:pt x="1784" y="19414"/>
                    <a:pt x="1784" y="19358"/>
                    <a:pt x="1727" y="19358"/>
                  </a:cubicBezTo>
                  <a:cubicBezTo>
                    <a:pt x="1606" y="19301"/>
                    <a:pt x="1606" y="19244"/>
                    <a:pt x="1727" y="19195"/>
                  </a:cubicBezTo>
                  <a:cubicBezTo>
                    <a:pt x="1849" y="19082"/>
                    <a:pt x="1849" y="19082"/>
                    <a:pt x="1736" y="19025"/>
                  </a:cubicBezTo>
                  <a:cubicBezTo>
                    <a:pt x="1614" y="18944"/>
                    <a:pt x="1622" y="18774"/>
                    <a:pt x="1736" y="18701"/>
                  </a:cubicBezTo>
                  <a:cubicBezTo>
                    <a:pt x="1744" y="18644"/>
                    <a:pt x="1800" y="18587"/>
                    <a:pt x="1744" y="18587"/>
                  </a:cubicBezTo>
                  <a:lnTo>
                    <a:pt x="1800" y="18531"/>
                  </a:lnTo>
                  <a:cubicBezTo>
                    <a:pt x="1800" y="18482"/>
                    <a:pt x="1808" y="18425"/>
                    <a:pt x="1808" y="18425"/>
                  </a:cubicBezTo>
                  <a:lnTo>
                    <a:pt x="1744" y="18425"/>
                  </a:lnTo>
                  <a:cubicBezTo>
                    <a:pt x="1784" y="18166"/>
                    <a:pt x="1808" y="17906"/>
                    <a:pt x="1825" y="17655"/>
                  </a:cubicBezTo>
                  <a:cubicBezTo>
                    <a:pt x="1832" y="17136"/>
                    <a:pt x="1833" y="16977"/>
                    <a:pt x="1797" y="16977"/>
                  </a:cubicBezTo>
                  <a:cubicBezTo>
                    <a:pt x="1791" y="16977"/>
                    <a:pt x="1784" y="16982"/>
                    <a:pt x="1776" y="16990"/>
                  </a:cubicBezTo>
                  <a:cubicBezTo>
                    <a:pt x="1753" y="17001"/>
                    <a:pt x="1734" y="17006"/>
                    <a:pt x="1719" y="17006"/>
                  </a:cubicBezTo>
                  <a:cubicBezTo>
                    <a:pt x="1659" y="17006"/>
                    <a:pt x="1678" y="16924"/>
                    <a:pt x="1776" y="16885"/>
                  </a:cubicBezTo>
                  <a:cubicBezTo>
                    <a:pt x="1800" y="16787"/>
                    <a:pt x="1825" y="16698"/>
                    <a:pt x="1841" y="16609"/>
                  </a:cubicBezTo>
                  <a:cubicBezTo>
                    <a:pt x="1841" y="16496"/>
                    <a:pt x="1849" y="16390"/>
                    <a:pt x="1906" y="16390"/>
                  </a:cubicBezTo>
                  <a:lnTo>
                    <a:pt x="1906" y="16333"/>
                  </a:lnTo>
                  <a:cubicBezTo>
                    <a:pt x="1792" y="16220"/>
                    <a:pt x="1800" y="15887"/>
                    <a:pt x="1857" y="15725"/>
                  </a:cubicBezTo>
                  <a:cubicBezTo>
                    <a:pt x="1873" y="15628"/>
                    <a:pt x="1849" y="15539"/>
                    <a:pt x="1808" y="15450"/>
                  </a:cubicBezTo>
                  <a:cubicBezTo>
                    <a:pt x="1752" y="15336"/>
                    <a:pt x="1752" y="15336"/>
                    <a:pt x="1808" y="15287"/>
                  </a:cubicBezTo>
                  <a:cubicBezTo>
                    <a:pt x="1873" y="15287"/>
                    <a:pt x="1938" y="14955"/>
                    <a:pt x="1817" y="14955"/>
                  </a:cubicBezTo>
                  <a:lnTo>
                    <a:pt x="1881" y="14898"/>
                  </a:lnTo>
                  <a:cubicBezTo>
                    <a:pt x="1938" y="14850"/>
                    <a:pt x="1881" y="14793"/>
                    <a:pt x="1817" y="14793"/>
                  </a:cubicBezTo>
                  <a:cubicBezTo>
                    <a:pt x="1703" y="14785"/>
                    <a:pt x="1703" y="14736"/>
                    <a:pt x="1881" y="14679"/>
                  </a:cubicBezTo>
                  <a:cubicBezTo>
                    <a:pt x="1890" y="14680"/>
                    <a:pt x="1897" y="14680"/>
                    <a:pt x="1904" y="14680"/>
                  </a:cubicBezTo>
                  <a:cubicBezTo>
                    <a:pt x="2003" y="14680"/>
                    <a:pt x="1999" y="14631"/>
                    <a:pt x="1946" y="14631"/>
                  </a:cubicBezTo>
                  <a:cubicBezTo>
                    <a:pt x="1881" y="14574"/>
                    <a:pt x="1825" y="14517"/>
                    <a:pt x="1890" y="14460"/>
                  </a:cubicBezTo>
                  <a:cubicBezTo>
                    <a:pt x="1890" y="14404"/>
                    <a:pt x="1890" y="14355"/>
                    <a:pt x="1768" y="14347"/>
                  </a:cubicBezTo>
                  <a:cubicBezTo>
                    <a:pt x="1711" y="14347"/>
                    <a:pt x="1711" y="14290"/>
                    <a:pt x="1711" y="14233"/>
                  </a:cubicBezTo>
                  <a:lnTo>
                    <a:pt x="1711" y="14233"/>
                  </a:lnTo>
                  <a:cubicBezTo>
                    <a:pt x="1768" y="14242"/>
                    <a:pt x="1768" y="14242"/>
                    <a:pt x="1833" y="14298"/>
                  </a:cubicBezTo>
                  <a:cubicBezTo>
                    <a:pt x="1833" y="14277"/>
                    <a:pt x="1833" y="14238"/>
                    <a:pt x="1833" y="14185"/>
                  </a:cubicBezTo>
                  <a:cubicBezTo>
                    <a:pt x="1833" y="14128"/>
                    <a:pt x="1898" y="14023"/>
                    <a:pt x="1954" y="14023"/>
                  </a:cubicBezTo>
                  <a:cubicBezTo>
                    <a:pt x="2000" y="13983"/>
                    <a:pt x="2014" y="13942"/>
                    <a:pt x="1975" y="13942"/>
                  </a:cubicBezTo>
                  <a:cubicBezTo>
                    <a:pt x="1958" y="13942"/>
                    <a:pt x="1933" y="13949"/>
                    <a:pt x="1898" y="13966"/>
                  </a:cubicBezTo>
                  <a:cubicBezTo>
                    <a:pt x="1776" y="13966"/>
                    <a:pt x="1776" y="13966"/>
                    <a:pt x="1776" y="13852"/>
                  </a:cubicBezTo>
                  <a:cubicBezTo>
                    <a:pt x="1784" y="13796"/>
                    <a:pt x="1784" y="13747"/>
                    <a:pt x="1841" y="13747"/>
                  </a:cubicBezTo>
                  <a:cubicBezTo>
                    <a:pt x="1898" y="13747"/>
                    <a:pt x="1898" y="13747"/>
                    <a:pt x="1906" y="13633"/>
                  </a:cubicBezTo>
                  <a:cubicBezTo>
                    <a:pt x="1906" y="13471"/>
                    <a:pt x="1727" y="13301"/>
                    <a:pt x="1614" y="13244"/>
                  </a:cubicBezTo>
                  <a:cubicBezTo>
                    <a:pt x="1492" y="13244"/>
                    <a:pt x="1492" y="13244"/>
                    <a:pt x="1614" y="13188"/>
                  </a:cubicBezTo>
                  <a:cubicBezTo>
                    <a:pt x="1671" y="13188"/>
                    <a:pt x="1671" y="13139"/>
                    <a:pt x="1679" y="13082"/>
                  </a:cubicBezTo>
                  <a:cubicBezTo>
                    <a:pt x="1636" y="13082"/>
                    <a:pt x="1650" y="13057"/>
                    <a:pt x="1664" y="13057"/>
                  </a:cubicBezTo>
                  <a:cubicBezTo>
                    <a:pt x="1672" y="13057"/>
                    <a:pt x="1679" y="13063"/>
                    <a:pt x="1679" y="13082"/>
                  </a:cubicBezTo>
                  <a:cubicBezTo>
                    <a:pt x="1736" y="13082"/>
                    <a:pt x="1736" y="13139"/>
                    <a:pt x="1736" y="13196"/>
                  </a:cubicBezTo>
                  <a:lnTo>
                    <a:pt x="1792" y="13196"/>
                  </a:lnTo>
                  <a:cubicBezTo>
                    <a:pt x="1914" y="13139"/>
                    <a:pt x="1914" y="13082"/>
                    <a:pt x="1800" y="13025"/>
                  </a:cubicBezTo>
                  <a:cubicBezTo>
                    <a:pt x="1736" y="12969"/>
                    <a:pt x="1736" y="12969"/>
                    <a:pt x="1800" y="12920"/>
                  </a:cubicBezTo>
                  <a:cubicBezTo>
                    <a:pt x="1857" y="12863"/>
                    <a:pt x="1922" y="12807"/>
                    <a:pt x="1857" y="12807"/>
                  </a:cubicBezTo>
                  <a:cubicBezTo>
                    <a:pt x="1865" y="12750"/>
                    <a:pt x="1881" y="12693"/>
                    <a:pt x="1922" y="12644"/>
                  </a:cubicBezTo>
                  <a:cubicBezTo>
                    <a:pt x="1930" y="12539"/>
                    <a:pt x="1930" y="12482"/>
                    <a:pt x="1865" y="12482"/>
                  </a:cubicBezTo>
                  <a:cubicBezTo>
                    <a:pt x="1808" y="12474"/>
                    <a:pt x="1808" y="12425"/>
                    <a:pt x="1808" y="12369"/>
                  </a:cubicBezTo>
                  <a:cubicBezTo>
                    <a:pt x="1808" y="12312"/>
                    <a:pt x="1808" y="12255"/>
                    <a:pt x="1752" y="12255"/>
                  </a:cubicBezTo>
                  <a:cubicBezTo>
                    <a:pt x="1695" y="12255"/>
                    <a:pt x="1638" y="12198"/>
                    <a:pt x="1638" y="12085"/>
                  </a:cubicBezTo>
                  <a:cubicBezTo>
                    <a:pt x="1581" y="11980"/>
                    <a:pt x="1581" y="11980"/>
                    <a:pt x="1703" y="11923"/>
                  </a:cubicBezTo>
                  <a:cubicBezTo>
                    <a:pt x="1760" y="11923"/>
                    <a:pt x="1760" y="11874"/>
                    <a:pt x="1760" y="11817"/>
                  </a:cubicBezTo>
                  <a:cubicBezTo>
                    <a:pt x="1768" y="11777"/>
                    <a:pt x="1792" y="11736"/>
                    <a:pt x="1825" y="11704"/>
                  </a:cubicBezTo>
                  <a:cubicBezTo>
                    <a:pt x="1881" y="11655"/>
                    <a:pt x="1825" y="11655"/>
                    <a:pt x="1768" y="11647"/>
                  </a:cubicBezTo>
                  <a:lnTo>
                    <a:pt x="1646" y="11647"/>
                  </a:lnTo>
                  <a:cubicBezTo>
                    <a:pt x="1646" y="11590"/>
                    <a:pt x="1768" y="11542"/>
                    <a:pt x="1825" y="11542"/>
                  </a:cubicBezTo>
                  <a:cubicBezTo>
                    <a:pt x="1946" y="11493"/>
                    <a:pt x="1946" y="11493"/>
                    <a:pt x="1825" y="11485"/>
                  </a:cubicBezTo>
                  <a:cubicBezTo>
                    <a:pt x="1768" y="11485"/>
                    <a:pt x="1711" y="11428"/>
                    <a:pt x="1776" y="11323"/>
                  </a:cubicBezTo>
                  <a:cubicBezTo>
                    <a:pt x="1776" y="11209"/>
                    <a:pt x="1776" y="11104"/>
                    <a:pt x="1833" y="11104"/>
                  </a:cubicBezTo>
                  <a:cubicBezTo>
                    <a:pt x="1873" y="11071"/>
                    <a:pt x="1873" y="11023"/>
                    <a:pt x="1841" y="10990"/>
                  </a:cubicBezTo>
                  <a:cubicBezTo>
                    <a:pt x="1776" y="10934"/>
                    <a:pt x="1784" y="10877"/>
                    <a:pt x="1841" y="10715"/>
                  </a:cubicBezTo>
                  <a:cubicBezTo>
                    <a:pt x="1971" y="10447"/>
                    <a:pt x="1971" y="10447"/>
                    <a:pt x="1849" y="10439"/>
                  </a:cubicBezTo>
                  <a:cubicBezTo>
                    <a:pt x="1792" y="10439"/>
                    <a:pt x="1727" y="10439"/>
                    <a:pt x="1849" y="10390"/>
                  </a:cubicBezTo>
                  <a:cubicBezTo>
                    <a:pt x="1914" y="10334"/>
                    <a:pt x="1857" y="10277"/>
                    <a:pt x="1792" y="10163"/>
                  </a:cubicBezTo>
                  <a:cubicBezTo>
                    <a:pt x="1736" y="10128"/>
                    <a:pt x="1661" y="10105"/>
                    <a:pt x="1589" y="10105"/>
                  </a:cubicBezTo>
                  <a:cubicBezTo>
                    <a:pt x="1578" y="10105"/>
                    <a:pt x="1568" y="10106"/>
                    <a:pt x="1557" y="10107"/>
                  </a:cubicBezTo>
                  <a:cubicBezTo>
                    <a:pt x="1436" y="10107"/>
                    <a:pt x="1436" y="10107"/>
                    <a:pt x="1500" y="9993"/>
                  </a:cubicBezTo>
                  <a:cubicBezTo>
                    <a:pt x="1509" y="9936"/>
                    <a:pt x="1557" y="9888"/>
                    <a:pt x="1622" y="9888"/>
                  </a:cubicBezTo>
                  <a:cubicBezTo>
                    <a:pt x="1654" y="9888"/>
                    <a:pt x="1679" y="9912"/>
                    <a:pt x="1679" y="9944"/>
                  </a:cubicBezTo>
                  <a:lnTo>
                    <a:pt x="1679" y="10001"/>
                  </a:lnTo>
                  <a:cubicBezTo>
                    <a:pt x="1736" y="10001"/>
                    <a:pt x="1800" y="10001"/>
                    <a:pt x="1800" y="9888"/>
                  </a:cubicBezTo>
                  <a:cubicBezTo>
                    <a:pt x="1865" y="9839"/>
                    <a:pt x="1865" y="9782"/>
                    <a:pt x="1800" y="9782"/>
                  </a:cubicBezTo>
                  <a:cubicBezTo>
                    <a:pt x="1865" y="9726"/>
                    <a:pt x="1865" y="9612"/>
                    <a:pt x="1865" y="9507"/>
                  </a:cubicBezTo>
                  <a:cubicBezTo>
                    <a:pt x="1873" y="9393"/>
                    <a:pt x="1873" y="9231"/>
                    <a:pt x="1938" y="9174"/>
                  </a:cubicBezTo>
                  <a:cubicBezTo>
                    <a:pt x="1938" y="9069"/>
                    <a:pt x="1938" y="9012"/>
                    <a:pt x="1881" y="9012"/>
                  </a:cubicBezTo>
                  <a:cubicBezTo>
                    <a:pt x="1760" y="9012"/>
                    <a:pt x="1760" y="8955"/>
                    <a:pt x="1817" y="8955"/>
                  </a:cubicBezTo>
                  <a:cubicBezTo>
                    <a:pt x="1938" y="8899"/>
                    <a:pt x="2019" y="8185"/>
                    <a:pt x="1898" y="8128"/>
                  </a:cubicBezTo>
                  <a:lnTo>
                    <a:pt x="1898" y="8023"/>
                  </a:lnTo>
                  <a:cubicBezTo>
                    <a:pt x="1963" y="7909"/>
                    <a:pt x="1971" y="7585"/>
                    <a:pt x="1906" y="7528"/>
                  </a:cubicBezTo>
                  <a:lnTo>
                    <a:pt x="1914" y="7358"/>
                  </a:lnTo>
                  <a:cubicBezTo>
                    <a:pt x="1979" y="7253"/>
                    <a:pt x="1979" y="7196"/>
                    <a:pt x="1914" y="7139"/>
                  </a:cubicBezTo>
                  <a:cubicBezTo>
                    <a:pt x="1857" y="7082"/>
                    <a:pt x="1800" y="7082"/>
                    <a:pt x="1857" y="7082"/>
                  </a:cubicBezTo>
                  <a:cubicBezTo>
                    <a:pt x="1922" y="7082"/>
                    <a:pt x="1922" y="6977"/>
                    <a:pt x="1922" y="6758"/>
                  </a:cubicBezTo>
                  <a:cubicBezTo>
                    <a:pt x="1927" y="6607"/>
                    <a:pt x="1929" y="6556"/>
                    <a:pt x="1911" y="6556"/>
                  </a:cubicBezTo>
                  <a:cubicBezTo>
                    <a:pt x="1901" y="6556"/>
                    <a:pt x="1887" y="6569"/>
                    <a:pt x="1865" y="6588"/>
                  </a:cubicBezTo>
                  <a:cubicBezTo>
                    <a:pt x="1817" y="6369"/>
                    <a:pt x="1873" y="6369"/>
                    <a:pt x="1930" y="6369"/>
                  </a:cubicBezTo>
                  <a:cubicBezTo>
                    <a:pt x="1954" y="6380"/>
                    <a:pt x="1974" y="6385"/>
                    <a:pt x="1988" y="6385"/>
                  </a:cubicBezTo>
                  <a:cubicBezTo>
                    <a:pt x="2045" y="6385"/>
                    <a:pt x="2016" y="6307"/>
                    <a:pt x="1873" y="6255"/>
                  </a:cubicBezTo>
                  <a:cubicBezTo>
                    <a:pt x="1760" y="6199"/>
                    <a:pt x="1760" y="6093"/>
                    <a:pt x="1817" y="6093"/>
                  </a:cubicBezTo>
                  <a:cubicBezTo>
                    <a:pt x="1881" y="6093"/>
                    <a:pt x="1881" y="6150"/>
                    <a:pt x="1873" y="6207"/>
                  </a:cubicBezTo>
                  <a:lnTo>
                    <a:pt x="1995" y="6207"/>
                  </a:lnTo>
                  <a:cubicBezTo>
                    <a:pt x="1995" y="6150"/>
                    <a:pt x="1995" y="6150"/>
                    <a:pt x="1938" y="6093"/>
                  </a:cubicBezTo>
                  <a:cubicBezTo>
                    <a:pt x="1938" y="6053"/>
                    <a:pt x="1914" y="6012"/>
                    <a:pt x="1881" y="5980"/>
                  </a:cubicBezTo>
                  <a:cubicBezTo>
                    <a:pt x="1857" y="5951"/>
                    <a:pt x="1825" y="5937"/>
                    <a:pt x="1792" y="5937"/>
                  </a:cubicBezTo>
                  <a:cubicBezTo>
                    <a:pt x="1760" y="5937"/>
                    <a:pt x="1727" y="5951"/>
                    <a:pt x="1703" y="5980"/>
                  </a:cubicBezTo>
                  <a:cubicBezTo>
                    <a:pt x="1684" y="5996"/>
                    <a:pt x="1671" y="6003"/>
                    <a:pt x="1663" y="6003"/>
                  </a:cubicBezTo>
                  <a:cubicBezTo>
                    <a:pt x="1642" y="6003"/>
                    <a:pt x="1646" y="5963"/>
                    <a:pt x="1646" y="5923"/>
                  </a:cubicBezTo>
                  <a:cubicBezTo>
                    <a:pt x="1679" y="5862"/>
                    <a:pt x="1714" y="5837"/>
                    <a:pt x="1750" y="5837"/>
                  </a:cubicBezTo>
                  <a:cubicBezTo>
                    <a:pt x="1775" y="5837"/>
                    <a:pt x="1801" y="5850"/>
                    <a:pt x="1825" y="5874"/>
                  </a:cubicBezTo>
                  <a:cubicBezTo>
                    <a:pt x="1825" y="5923"/>
                    <a:pt x="1881" y="5931"/>
                    <a:pt x="1946" y="5931"/>
                  </a:cubicBezTo>
                  <a:cubicBezTo>
                    <a:pt x="2003" y="5931"/>
                    <a:pt x="1890" y="5655"/>
                    <a:pt x="1768" y="5599"/>
                  </a:cubicBezTo>
                  <a:lnTo>
                    <a:pt x="1833" y="5599"/>
                  </a:lnTo>
                  <a:cubicBezTo>
                    <a:pt x="1890" y="5599"/>
                    <a:pt x="1890" y="5485"/>
                    <a:pt x="1898" y="5380"/>
                  </a:cubicBezTo>
                  <a:cubicBezTo>
                    <a:pt x="1898" y="5266"/>
                    <a:pt x="1898" y="5210"/>
                    <a:pt x="1841" y="5210"/>
                  </a:cubicBezTo>
                  <a:cubicBezTo>
                    <a:pt x="1776" y="5210"/>
                    <a:pt x="1719" y="5210"/>
                    <a:pt x="1719" y="5153"/>
                  </a:cubicBezTo>
                  <a:cubicBezTo>
                    <a:pt x="1719" y="5210"/>
                    <a:pt x="1663" y="5210"/>
                    <a:pt x="1598" y="5210"/>
                  </a:cubicBezTo>
                  <a:cubicBezTo>
                    <a:pt x="1630" y="5145"/>
                    <a:pt x="1671" y="5096"/>
                    <a:pt x="1719" y="5047"/>
                  </a:cubicBezTo>
                  <a:cubicBezTo>
                    <a:pt x="1849" y="4934"/>
                    <a:pt x="1922" y="4772"/>
                    <a:pt x="1914" y="4610"/>
                  </a:cubicBezTo>
                  <a:cubicBezTo>
                    <a:pt x="1914" y="4496"/>
                    <a:pt x="1914" y="4334"/>
                    <a:pt x="1979" y="4277"/>
                  </a:cubicBezTo>
                  <a:cubicBezTo>
                    <a:pt x="1979" y="4172"/>
                    <a:pt x="1979" y="4115"/>
                    <a:pt x="1922" y="4115"/>
                  </a:cubicBezTo>
                  <a:lnTo>
                    <a:pt x="1922" y="4002"/>
                  </a:lnTo>
                  <a:cubicBezTo>
                    <a:pt x="1987" y="3945"/>
                    <a:pt x="1987" y="3839"/>
                    <a:pt x="1930" y="3839"/>
                  </a:cubicBezTo>
                  <a:cubicBezTo>
                    <a:pt x="1865" y="3783"/>
                    <a:pt x="1930" y="3726"/>
                    <a:pt x="1930" y="3669"/>
                  </a:cubicBezTo>
                  <a:cubicBezTo>
                    <a:pt x="2003" y="3606"/>
                    <a:pt x="2032" y="3581"/>
                    <a:pt x="2006" y="3581"/>
                  </a:cubicBezTo>
                  <a:cubicBezTo>
                    <a:pt x="1988" y="3581"/>
                    <a:pt x="1946" y="3593"/>
                    <a:pt x="1873" y="3612"/>
                  </a:cubicBezTo>
                  <a:cubicBezTo>
                    <a:pt x="1808" y="3612"/>
                    <a:pt x="1752" y="3726"/>
                    <a:pt x="1752" y="3775"/>
                  </a:cubicBezTo>
                  <a:lnTo>
                    <a:pt x="1744" y="3945"/>
                  </a:lnTo>
                  <a:lnTo>
                    <a:pt x="1687" y="3775"/>
                  </a:lnTo>
                  <a:cubicBezTo>
                    <a:pt x="1687" y="3726"/>
                    <a:pt x="1630" y="3612"/>
                    <a:pt x="1573" y="3612"/>
                  </a:cubicBezTo>
                  <a:cubicBezTo>
                    <a:pt x="1573" y="3612"/>
                    <a:pt x="1509" y="3612"/>
                    <a:pt x="1517" y="3556"/>
                  </a:cubicBezTo>
                  <a:lnTo>
                    <a:pt x="1630" y="3556"/>
                  </a:lnTo>
                  <a:cubicBezTo>
                    <a:pt x="1672" y="3591"/>
                    <a:pt x="1727" y="3614"/>
                    <a:pt x="1783" y="3614"/>
                  </a:cubicBezTo>
                  <a:cubicBezTo>
                    <a:pt x="1792" y="3614"/>
                    <a:pt x="1800" y="3613"/>
                    <a:pt x="1808" y="3612"/>
                  </a:cubicBezTo>
                  <a:cubicBezTo>
                    <a:pt x="1930" y="3564"/>
                    <a:pt x="1995" y="3402"/>
                    <a:pt x="1873" y="3393"/>
                  </a:cubicBezTo>
                  <a:cubicBezTo>
                    <a:pt x="1873" y="3337"/>
                    <a:pt x="1873" y="3337"/>
                    <a:pt x="1938" y="3288"/>
                  </a:cubicBezTo>
                  <a:cubicBezTo>
                    <a:pt x="1995" y="3288"/>
                    <a:pt x="1995" y="3231"/>
                    <a:pt x="1881" y="3175"/>
                  </a:cubicBezTo>
                  <a:cubicBezTo>
                    <a:pt x="1760" y="3118"/>
                    <a:pt x="1760" y="3061"/>
                    <a:pt x="1881" y="3012"/>
                  </a:cubicBezTo>
                  <a:cubicBezTo>
                    <a:pt x="2003" y="2899"/>
                    <a:pt x="2011" y="2680"/>
                    <a:pt x="1946" y="2680"/>
                  </a:cubicBezTo>
                  <a:cubicBezTo>
                    <a:pt x="1833" y="2680"/>
                    <a:pt x="1833" y="2510"/>
                    <a:pt x="1898" y="2461"/>
                  </a:cubicBezTo>
                  <a:cubicBezTo>
                    <a:pt x="1954" y="2421"/>
                    <a:pt x="1954" y="2331"/>
                    <a:pt x="1898" y="2291"/>
                  </a:cubicBezTo>
                  <a:lnTo>
                    <a:pt x="1898" y="2291"/>
                  </a:lnTo>
                  <a:cubicBezTo>
                    <a:pt x="1901" y="2291"/>
                    <a:pt x="1905" y="2292"/>
                    <a:pt x="1909" y="2292"/>
                  </a:cubicBezTo>
                  <a:cubicBezTo>
                    <a:pt x="1962" y="2292"/>
                    <a:pt x="2016" y="2238"/>
                    <a:pt x="1963" y="2185"/>
                  </a:cubicBezTo>
                  <a:cubicBezTo>
                    <a:pt x="1963" y="2185"/>
                    <a:pt x="1963" y="2160"/>
                    <a:pt x="1943" y="2160"/>
                  </a:cubicBezTo>
                  <a:cubicBezTo>
                    <a:pt x="1934" y="2160"/>
                    <a:pt x="1919" y="2166"/>
                    <a:pt x="1898" y="2185"/>
                  </a:cubicBezTo>
                  <a:lnTo>
                    <a:pt x="1784" y="2072"/>
                  </a:lnTo>
                  <a:cubicBezTo>
                    <a:pt x="1784" y="2129"/>
                    <a:pt x="1719" y="2129"/>
                    <a:pt x="1663" y="2129"/>
                  </a:cubicBezTo>
                  <a:cubicBezTo>
                    <a:pt x="1606" y="2121"/>
                    <a:pt x="1671" y="1902"/>
                    <a:pt x="1849" y="1796"/>
                  </a:cubicBezTo>
                  <a:lnTo>
                    <a:pt x="1971" y="1691"/>
                  </a:lnTo>
                  <a:lnTo>
                    <a:pt x="1849" y="1691"/>
                  </a:lnTo>
                  <a:cubicBezTo>
                    <a:pt x="1849" y="1634"/>
                    <a:pt x="1857" y="1577"/>
                    <a:pt x="1914" y="1577"/>
                  </a:cubicBezTo>
                  <a:cubicBezTo>
                    <a:pt x="1971" y="1577"/>
                    <a:pt x="1971" y="1577"/>
                    <a:pt x="1971" y="1529"/>
                  </a:cubicBezTo>
                  <a:cubicBezTo>
                    <a:pt x="1971" y="1500"/>
                    <a:pt x="1951" y="1471"/>
                    <a:pt x="1924" y="1471"/>
                  </a:cubicBezTo>
                  <a:cubicBezTo>
                    <a:pt x="1921" y="1471"/>
                    <a:pt x="1917" y="1471"/>
                    <a:pt x="1914" y="1472"/>
                  </a:cubicBezTo>
                  <a:cubicBezTo>
                    <a:pt x="1792" y="1464"/>
                    <a:pt x="1792" y="1464"/>
                    <a:pt x="1857" y="1415"/>
                  </a:cubicBezTo>
                  <a:cubicBezTo>
                    <a:pt x="1979" y="1358"/>
                    <a:pt x="1979" y="1302"/>
                    <a:pt x="1857" y="1245"/>
                  </a:cubicBezTo>
                  <a:cubicBezTo>
                    <a:pt x="1744" y="1245"/>
                    <a:pt x="1744" y="1245"/>
                    <a:pt x="1857" y="1196"/>
                  </a:cubicBezTo>
                  <a:cubicBezTo>
                    <a:pt x="1922" y="1196"/>
                    <a:pt x="1971" y="1148"/>
                    <a:pt x="1979" y="1083"/>
                  </a:cubicBezTo>
                  <a:lnTo>
                    <a:pt x="1922" y="1083"/>
                  </a:lnTo>
                  <a:cubicBezTo>
                    <a:pt x="1800" y="1083"/>
                    <a:pt x="1800" y="1026"/>
                    <a:pt x="1865" y="969"/>
                  </a:cubicBezTo>
                  <a:lnTo>
                    <a:pt x="1865" y="969"/>
                  </a:lnTo>
                  <a:cubicBezTo>
                    <a:pt x="1869" y="970"/>
                    <a:pt x="1872" y="970"/>
                    <a:pt x="1875" y="970"/>
                  </a:cubicBezTo>
                  <a:cubicBezTo>
                    <a:pt x="1923" y="970"/>
                    <a:pt x="1926" y="913"/>
                    <a:pt x="1865" y="807"/>
                  </a:cubicBezTo>
                  <a:cubicBezTo>
                    <a:pt x="1873" y="694"/>
                    <a:pt x="1873" y="645"/>
                    <a:pt x="1930" y="645"/>
                  </a:cubicBezTo>
                  <a:cubicBezTo>
                    <a:pt x="2052" y="645"/>
                    <a:pt x="2052" y="645"/>
                    <a:pt x="1930" y="588"/>
                  </a:cubicBezTo>
                  <a:cubicBezTo>
                    <a:pt x="1873" y="531"/>
                    <a:pt x="1873" y="531"/>
                    <a:pt x="1938" y="426"/>
                  </a:cubicBezTo>
                  <a:cubicBezTo>
                    <a:pt x="1995" y="369"/>
                    <a:pt x="1995" y="369"/>
                    <a:pt x="1938" y="313"/>
                  </a:cubicBezTo>
                  <a:cubicBezTo>
                    <a:pt x="1817" y="313"/>
                    <a:pt x="1760" y="313"/>
                    <a:pt x="1760" y="361"/>
                  </a:cubicBezTo>
                  <a:cubicBezTo>
                    <a:pt x="1760" y="418"/>
                    <a:pt x="1760" y="418"/>
                    <a:pt x="1695" y="418"/>
                  </a:cubicBezTo>
                  <a:cubicBezTo>
                    <a:pt x="1695" y="418"/>
                    <a:pt x="1695" y="361"/>
                    <a:pt x="1703" y="313"/>
                  </a:cubicBezTo>
                  <a:cubicBezTo>
                    <a:pt x="1703" y="231"/>
                    <a:pt x="1687" y="150"/>
                    <a:pt x="1646" y="85"/>
                  </a:cubicBezTo>
                  <a:cubicBezTo>
                    <a:pt x="1618" y="29"/>
                    <a:pt x="1573" y="0"/>
                    <a:pt x="15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0" name="Google Shape;8870;p32"/>
            <p:cNvSpPr/>
            <p:nvPr/>
          </p:nvSpPr>
          <p:spPr>
            <a:xfrm>
              <a:off x="7594208" y="3273841"/>
              <a:ext cx="37061" cy="805991"/>
            </a:xfrm>
            <a:custGeom>
              <a:avLst/>
              <a:gdLst/>
              <a:ahLst/>
              <a:cxnLst/>
              <a:rect l="l" t="t" r="r" b="b"/>
              <a:pathLst>
                <a:path w="2150" h="46758" extrusionOk="0">
                  <a:moveTo>
                    <a:pt x="665" y="833"/>
                  </a:moveTo>
                  <a:lnTo>
                    <a:pt x="665" y="890"/>
                  </a:lnTo>
                  <a:cubicBezTo>
                    <a:pt x="665" y="946"/>
                    <a:pt x="722" y="946"/>
                    <a:pt x="787" y="946"/>
                  </a:cubicBezTo>
                  <a:lnTo>
                    <a:pt x="787" y="890"/>
                  </a:lnTo>
                  <a:cubicBezTo>
                    <a:pt x="755" y="865"/>
                    <a:pt x="714" y="841"/>
                    <a:pt x="665" y="833"/>
                  </a:cubicBezTo>
                  <a:close/>
                  <a:moveTo>
                    <a:pt x="1622" y="963"/>
                  </a:moveTo>
                  <a:cubicBezTo>
                    <a:pt x="1679" y="963"/>
                    <a:pt x="1679" y="1019"/>
                    <a:pt x="1679" y="1076"/>
                  </a:cubicBezTo>
                  <a:cubicBezTo>
                    <a:pt x="1679" y="1133"/>
                    <a:pt x="1679" y="1133"/>
                    <a:pt x="1622" y="1133"/>
                  </a:cubicBezTo>
                  <a:cubicBezTo>
                    <a:pt x="1590" y="1100"/>
                    <a:pt x="1565" y="1060"/>
                    <a:pt x="1565" y="1019"/>
                  </a:cubicBezTo>
                  <a:lnTo>
                    <a:pt x="1622" y="963"/>
                  </a:lnTo>
                  <a:close/>
                  <a:moveTo>
                    <a:pt x="1646" y="1590"/>
                  </a:moveTo>
                  <a:cubicBezTo>
                    <a:pt x="1671" y="1590"/>
                    <a:pt x="1671" y="1618"/>
                    <a:pt x="1671" y="1684"/>
                  </a:cubicBezTo>
                  <a:cubicBezTo>
                    <a:pt x="1663" y="1733"/>
                    <a:pt x="1663" y="1790"/>
                    <a:pt x="1606" y="1790"/>
                  </a:cubicBezTo>
                  <a:lnTo>
                    <a:pt x="1606" y="1733"/>
                  </a:lnTo>
                  <a:cubicBezTo>
                    <a:pt x="1644" y="1733"/>
                    <a:pt x="1631" y="1708"/>
                    <a:pt x="1602" y="1708"/>
                  </a:cubicBezTo>
                  <a:cubicBezTo>
                    <a:pt x="1587" y="1708"/>
                    <a:pt x="1568" y="1714"/>
                    <a:pt x="1549" y="1733"/>
                  </a:cubicBezTo>
                  <a:lnTo>
                    <a:pt x="1428" y="1733"/>
                  </a:lnTo>
                  <a:cubicBezTo>
                    <a:pt x="1436" y="1668"/>
                    <a:pt x="1484" y="1627"/>
                    <a:pt x="1549" y="1627"/>
                  </a:cubicBezTo>
                  <a:cubicBezTo>
                    <a:pt x="1600" y="1604"/>
                    <a:pt x="1629" y="1590"/>
                    <a:pt x="1646" y="1590"/>
                  </a:cubicBezTo>
                  <a:close/>
                  <a:moveTo>
                    <a:pt x="1963" y="1798"/>
                  </a:moveTo>
                  <a:lnTo>
                    <a:pt x="1906" y="1854"/>
                  </a:lnTo>
                  <a:lnTo>
                    <a:pt x="1906" y="1903"/>
                  </a:lnTo>
                  <a:cubicBezTo>
                    <a:pt x="1963" y="1903"/>
                    <a:pt x="1963" y="1903"/>
                    <a:pt x="1963" y="1854"/>
                  </a:cubicBezTo>
                  <a:lnTo>
                    <a:pt x="1963" y="1798"/>
                  </a:lnTo>
                  <a:close/>
                  <a:moveTo>
                    <a:pt x="1306" y="4700"/>
                  </a:moveTo>
                  <a:cubicBezTo>
                    <a:pt x="1363" y="4700"/>
                    <a:pt x="1419" y="4814"/>
                    <a:pt x="1419" y="4870"/>
                  </a:cubicBezTo>
                  <a:cubicBezTo>
                    <a:pt x="1419" y="4893"/>
                    <a:pt x="1410" y="4905"/>
                    <a:pt x="1396" y="4905"/>
                  </a:cubicBezTo>
                  <a:cubicBezTo>
                    <a:pt x="1374" y="4905"/>
                    <a:pt x="1340" y="4877"/>
                    <a:pt x="1306" y="4814"/>
                  </a:cubicBezTo>
                  <a:lnTo>
                    <a:pt x="1306" y="4700"/>
                  </a:lnTo>
                  <a:close/>
                  <a:moveTo>
                    <a:pt x="1241" y="5033"/>
                  </a:moveTo>
                  <a:cubicBezTo>
                    <a:pt x="1176" y="5033"/>
                    <a:pt x="1176" y="5081"/>
                    <a:pt x="1176" y="5195"/>
                  </a:cubicBezTo>
                  <a:cubicBezTo>
                    <a:pt x="1184" y="5235"/>
                    <a:pt x="1201" y="5276"/>
                    <a:pt x="1233" y="5308"/>
                  </a:cubicBezTo>
                  <a:cubicBezTo>
                    <a:pt x="1290" y="5308"/>
                    <a:pt x="1298" y="5252"/>
                    <a:pt x="1298" y="5195"/>
                  </a:cubicBezTo>
                  <a:cubicBezTo>
                    <a:pt x="1355" y="5089"/>
                    <a:pt x="1298" y="5033"/>
                    <a:pt x="1241" y="5033"/>
                  </a:cubicBezTo>
                  <a:close/>
                  <a:moveTo>
                    <a:pt x="1606" y="7408"/>
                  </a:moveTo>
                  <a:cubicBezTo>
                    <a:pt x="1671" y="7408"/>
                    <a:pt x="1671" y="7457"/>
                    <a:pt x="1663" y="7514"/>
                  </a:cubicBezTo>
                  <a:lnTo>
                    <a:pt x="1606" y="7514"/>
                  </a:lnTo>
                  <a:lnTo>
                    <a:pt x="1549" y="7457"/>
                  </a:lnTo>
                  <a:lnTo>
                    <a:pt x="1606" y="7408"/>
                  </a:lnTo>
                  <a:close/>
                  <a:moveTo>
                    <a:pt x="1306" y="7562"/>
                  </a:moveTo>
                  <a:lnTo>
                    <a:pt x="1428" y="7676"/>
                  </a:lnTo>
                  <a:cubicBezTo>
                    <a:pt x="1598" y="7789"/>
                    <a:pt x="1598" y="7789"/>
                    <a:pt x="1484" y="7789"/>
                  </a:cubicBezTo>
                  <a:cubicBezTo>
                    <a:pt x="1478" y="7790"/>
                    <a:pt x="1472" y="7790"/>
                    <a:pt x="1467" y="7790"/>
                  </a:cubicBezTo>
                  <a:cubicBezTo>
                    <a:pt x="1393" y="7790"/>
                    <a:pt x="1328" y="7743"/>
                    <a:pt x="1306" y="7676"/>
                  </a:cubicBezTo>
                  <a:lnTo>
                    <a:pt x="1306" y="7562"/>
                  </a:lnTo>
                  <a:close/>
                  <a:moveTo>
                    <a:pt x="1533" y="8868"/>
                  </a:moveTo>
                  <a:cubicBezTo>
                    <a:pt x="1559" y="8868"/>
                    <a:pt x="1615" y="8908"/>
                    <a:pt x="1695" y="8949"/>
                  </a:cubicBezTo>
                  <a:cubicBezTo>
                    <a:pt x="1728" y="9015"/>
                    <a:pt x="1742" y="9043"/>
                    <a:pt x="1725" y="9043"/>
                  </a:cubicBezTo>
                  <a:cubicBezTo>
                    <a:pt x="1713" y="9043"/>
                    <a:pt x="1685" y="9029"/>
                    <a:pt x="1638" y="9005"/>
                  </a:cubicBezTo>
                  <a:lnTo>
                    <a:pt x="1517" y="8892"/>
                  </a:lnTo>
                  <a:cubicBezTo>
                    <a:pt x="1517" y="8875"/>
                    <a:pt x="1522" y="8868"/>
                    <a:pt x="1533" y="8868"/>
                  </a:cubicBezTo>
                  <a:close/>
                  <a:moveTo>
                    <a:pt x="1330" y="9330"/>
                  </a:moveTo>
                  <a:cubicBezTo>
                    <a:pt x="1371" y="9330"/>
                    <a:pt x="1419" y="9354"/>
                    <a:pt x="1452" y="9386"/>
                  </a:cubicBezTo>
                  <a:lnTo>
                    <a:pt x="1444" y="9435"/>
                  </a:lnTo>
                  <a:cubicBezTo>
                    <a:pt x="1387" y="9435"/>
                    <a:pt x="1330" y="9435"/>
                    <a:pt x="1330" y="9378"/>
                  </a:cubicBezTo>
                  <a:lnTo>
                    <a:pt x="1330" y="9330"/>
                  </a:lnTo>
                  <a:close/>
                  <a:moveTo>
                    <a:pt x="1194" y="10409"/>
                  </a:moveTo>
                  <a:cubicBezTo>
                    <a:pt x="1212" y="10409"/>
                    <a:pt x="1249" y="10492"/>
                    <a:pt x="1249" y="10538"/>
                  </a:cubicBezTo>
                  <a:lnTo>
                    <a:pt x="1184" y="10538"/>
                  </a:lnTo>
                  <a:cubicBezTo>
                    <a:pt x="1184" y="10481"/>
                    <a:pt x="1128" y="10424"/>
                    <a:pt x="1184" y="10424"/>
                  </a:cubicBezTo>
                  <a:cubicBezTo>
                    <a:pt x="1186" y="10413"/>
                    <a:pt x="1189" y="10409"/>
                    <a:pt x="1194" y="10409"/>
                  </a:cubicBezTo>
                  <a:close/>
                  <a:moveTo>
                    <a:pt x="1476" y="10870"/>
                  </a:moveTo>
                  <a:cubicBezTo>
                    <a:pt x="1541" y="10870"/>
                    <a:pt x="1598" y="10870"/>
                    <a:pt x="1598" y="10927"/>
                  </a:cubicBezTo>
                  <a:cubicBezTo>
                    <a:pt x="1638" y="10967"/>
                    <a:pt x="1621" y="11007"/>
                    <a:pt x="1565" y="11007"/>
                  </a:cubicBezTo>
                  <a:cubicBezTo>
                    <a:pt x="1542" y="11007"/>
                    <a:pt x="1512" y="11000"/>
                    <a:pt x="1476" y="10984"/>
                  </a:cubicBezTo>
                  <a:lnTo>
                    <a:pt x="1476" y="10870"/>
                  </a:lnTo>
                  <a:close/>
                  <a:moveTo>
                    <a:pt x="1590" y="11365"/>
                  </a:moveTo>
                  <a:lnTo>
                    <a:pt x="1590" y="11421"/>
                  </a:lnTo>
                  <a:cubicBezTo>
                    <a:pt x="1582" y="11478"/>
                    <a:pt x="1582" y="11478"/>
                    <a:pt x="1525" y="11478"/>
                  </a:cubicBezTo>
                  <a:lnTo>
                    <a:pt x="1525" y="11421"/>
                  </a:lnTo>
                  <a:lnTo>
                    <a:pt x="1590" y="11365"/>
                  </a:lnTo>
                  <a:close/>
                  <a:moveTo>
                    <a:pt x="1752" y="11973"/>
                  </a:moveTo>
                  <a:cubicBezTo>
                    <a:pt x="1711" y="11981"/>
                    <a:pt x="1663" y="11997"/>
                    <a:pt x="1630" y="12030"/>
                  </a:cubicBezTo>
                  <a:cubicBezTo>
                    <a:pt x="1630" y="12086"/>
                    <a:pt x="1695" y="12086"/>
                    <a:pt x="1695" y="12086"/>
                  </a:cubicBezTo>
                  <a:cubicBezTo>
                    <a:pt x="1695" y="12086"/>
                    <a:pt x="1752" y="12086"/>
                    <a:pt x="1752" y="12030"/>
                  </a:cubicBezTo>
                  <a:lnTo>
                    <a:pt x="1752" y="11973"/>
                  </a:lnTo>
                  <a:close/>
                  <a:moveTo>
                    <a:pt x="1330" y="12297"/>
                  </a:moveTo>
                  <a:cubicBezTo>
                    <a:pt x="1363" y="12297"/>
                    <a:pt x="1387" y="12321"/>
                    <a:pt x="1387" y="12354"/>
                  </a:cubicBezTo>
                  <a:cubicBezTo>
                    <a:pt x="1387" y="12407"/>
                    <a:pt x="1387" y="12460"/>
                    <a:pt x="1334" y="12460"/>
                  </a:cubicBezTo>
                  <a:cubicBezTo>
                    <a:pt x="1330" y="12460"/>
                    <a:pt x="1326" y="12460"/>
                    <a:pt x="1322" y="12459"/>
                  </a:cubicBezTo>
                  <a:cubicBezTo>
                    <a:pt x="1322" y="12459"/>
                    <a:pt x="1265" y="12459"/>
                    <a:pt x="1265" y="12411"/>
                  </a:cubicBezTo>
                  <a:cubicBezTo>
                    <a:pt x="1273" y="12362"/>
                    <a:pt x="1298" y="12330"/>
                    <a:pt x="1330" y="12297"/>
                  </a:cubicBezTo>
                  <a:close/>
                  <a:moveTo>
                    <a:pt x="2137" y="12939"/>
                  </a:moveTo>
                  <a:cubicBezTo>
                    <a:pt x="2129" y="12939"/>
                    <a:pt x="2115" y="12950"/>
                    <a:pt x="2092" y="12970"/>
                  </a:cubicBezTo>
                  <a:lnTo>
                    <a:pt x="2092" y="13084"/>
                  </a:lnTo>
                  <a:cubicBezTo>
                    <a:pt x="2149" y="13084"/>
                    <a:pt x="2149" y="13084"/>
                    <a:pt x="2149" y="13027"/>
                  </a:cubicBezTo>
                  <a:cubicBezTo>
                    <a:pt x="2149" y="12964"/>
                    <a:pt x="2149" y="12939"/>
                    <a:pt x="2137" y="12939"/>
                  </a:cubicBezTo>
                  <a:close/>
                  <a:moveTo>
                    <a:pt x="57" y="12986"/>
                  </a:moveTo>
                  <a:cubicBezTo>
                    <a:pt x="1" y="12986"/>
                    <a:pt x="1" y="13043"/>
                    <a:pt x="114" y="13100"/>
                  </a:cubicBezTo>
                  <a:cubicBezTo>
                    <a:pt x="171" y="13100"/>
                    <a:pt x="171" y="13100"/>
                    <a:pt x="179" y="13043"/>
                  </a:cubicBezTo>
                  <a:cubicBezTo>
                    <a:pt x="147" y="13019"/>
                    <a:pt x="106" y="12994"/>
                    <a:pt x="57" y="12986"/>
                  </a:cubicBezTo>
                  <a:close/>
                  <a:moveTo>
                    <a:pt x="1357" y="13306"/>
                  </a:moveTo>
                  <a:cubicBezTo>
                    <a:pt x="1369" y="13306"/>
                    <a:pt x="1367" y="13333"/>
                    <a:pt x="1363" y="13400"/>
                  </a:cubicBezTo>
                  <a:cubicBezTo>
                    <a:pt x="1363" y="13457"/>
                    <a:pt x="1306" y="13457"/>
                    <a:pt x="1306" y="13457"/>
                  </a:cubicBezTo>
                  <a:cubicBezTo>
                    <a:pt x="1241" y="13457"/>
                    <a:pt x="1306" y="13400"/>
                    <a:pt x="1306" y="13343"/>
                  </a:cubicBezTo>
                  <a:cubicBezTo>
                    <a:pt x="1333" y="13320"/>
                    <a:pt x="1349" y="13306"/>
                    <a:pt x="1357" y="13306"/>
                  </a:cubicBezTo>
                  <a:close/>
                  <a:moveTo>
                    <a:pt x="1468" y="14284"/>
                  </a:moveTo>
                  <a:cubicBezTo>
                    <a:pt x="1525" y="14284"/>
                    <a:pt x="1525" y="14340"/>
                    <a:pt x="1403" y="14389"/>
                  </a:cubicBezTo>
                  <a:cubicBezTo>
                    <a:pt x="1346" y="14389"/>
                    <a:pt x="1346" y="14389"/>
                    <a:pt x="1346" y="14332"/>
                  </a:cubicBezTo>
                  <a:cubicBezTo>
                    <a:pt x="1379" y="14308"/>
                    <a:pt x="1419" y="14284"/>
                    <a:pt x="1468" y="14284"/>
                  </a:cubicBezTo>
                  <a:close/>
                  <a:moveTo>
                    <a:pt x="1395" y="14665"/>
                  </a:moveTo>
                  <a:lnTo>
                    <a:pt x="1460" y="14721"/>
                  </a:lnTo>
                  <a:lnTo>
                    <a:pt x="1460" y="14778"/>
                  </a:lnTo>
                  <a:cubicBezTo>
                    <a:pt x="1395" y="14778"/>
                    <a:pt x="1338" y="14778"/>
                    <a:pt x="1338" y="14721"/>
                  </a:cubicBezTo>
                  <a:lnTo>
                    <a:pt x="1395" y="14665"/>
                  </a:lnTo>
                  <a:close/>
                  <a:moveTo>
                    <a:pt x="1209" y="18240"/>
                  </a:moveTo>
                  <a:lnTo>
                    <a:pt x="1265" y="18297"/>
                  </a:lnTo>
                  <a:lnTo>
                    <a:pt x="1265" y="18354"/>
                  </a:lnTo>
                  <a:cubicBezTo>
                    <a:pt x="1201" y="18354"/>
                    <a:pt x="1144" y="18354"/>
                    <a:pt x="1144" y="18297"/>
                  </a:cubicBezTo>
                  <a:lnTo>
                    <a:pt x="1209" y="18240"/>
                  </a:lnTo>
                  <a:close/>
                  <a:moveTo>
                    <a:pt x="1153" y="19593"/>
                  </a:moveTo>
                  <a:cubicBezTo>
                    <a:pt x="1193" y="19593"/>
                    <a:pt x="1260" y="19618"/>
                    <a:pt x="1298" y="19618"/>
                  </a:cubicBezTo>
                  <a:cubicBezTo>
                    <a:pt x="1298" y="19675"/>
                    <a:pt x="1298" y="19675"/>
                    <a:pt x="1233" y="19675"/>
                  </a:cubicBezTo>
                  <a:cubicBezTo>
                    <a:pt x="1192" y="19667"/>
                    <a:pt x="1152" y="19643"/>
                    <a:pt x="1119" y="19618"/>
                  </a:cubicBezTo>
                  <a:cubicBezTo>
                    <a:pt x="1119" y="19599"/>
                    <a:pt x="1133" y="19593"/>
                    <a:pt x="1153" y="19593"/>
                  </a:cubicBezTo>
                  <a:close/>
                  <a:moveTo>
                    <a:pt x="1573" y="20502"/>
                  </a:moveTo>
                  <a:cubicBezTo>
                    <a:pt x="1622" y="20510"/>
                    <a:pt x="1663" y="20535"/>
                    <a:pt x="1695" y="20559"/>
                  </a:cubicBezTo>
                  <a:lnTo>
                    <a:pt x="1695" y="20616"/>
                  </a:lnTo>
                  <a:cubicBezTo>
                    <a:pt x="1638" y="20616"/>
                    <a:pt x="1573" y="20616"/>
                    <a:pt x="1573" y="20559"/>
                  </a:cubicBezTo>
                  <a:lnTo>
                    <a:pt x="1573" y="20502"/>
                  </a:lnTo>
                  <a:close/>
                  <a:moveTo>
                    <a:pt x="1265" y="21216"/>
                  </a:moveTo>
                  <a:lnTo>
                    <a:pt x="1322" y="21272"/>
                  </a:lnTo>
                  <a:lnTo>
                    <a:pt x="1322" y="21329"/>
                  </a:lnTo>
                  <a:cubicBezTo>
                    <a:pt x="1257" y="21321"/>
                    <a:pt x="1201" y="21321"/>
                    <a:pt x="1201" y="21272"/>
                  </a:cubicBezTo>
                  <a:lnTo>
                    <a:pt x="1265" y="21216"/>
                  </a:lnTo>
                  <a:close/>
                  <a:moveTo>
                    <a:pt x="1173" y="25045"/>
                  </a:moveTo>
                  <a:cubicBezTo>
                    <a:pt x="1209" y="25045"/>
                    <a:pt x="1247" y="25079"/>
                    <a:pt x="1241" y="25124"/>
                  </a:cubicBezTo>
                  <a:cubicBezTo>
                    <a:pt x="1241" y="25229"/>
                    <a:pt x="1241" y="25229"/>
                    <a:pt x="1176" y="25229"/>
                  </a:cubicBezTo>
                  <a:cubicBezTo>
                    <a:pt x="1119" y="25229"/>
                    <a:pt x="1119" y="25124"/>
                    <a:pt x="1128" y="25067"/>
                  </a:cubicBezTo>
                  <a:cubicBezTo>
                    <a:pt x="1140" y="25052"/>
                    <a:pt x="1156" y="25045"/>
                    <a:pt x="1173" y="25045"/>
                  </a:cubicBezTo>
                  <a:close/>
                  <a:moveTo>
                    <a:pt x="1136" y="27321"/>
                  </a:moveTo>
                  <a:cubicBezTo>
                    <a:pt x="1184" y="27329"/>
                    <a:pt x="1225" y="27345"/>
                    <a:pt x="1257" y="27377"/>
                  </a:cubicBezTo>
                  <a:lnTo>
                    <a:pt x="1257" y="27434"/>
                  </a:lnTo>
                  <a:cubicBezTo>
                    <a:pt x="1192" y="27434"/>
                    <a:pt x="1136" y="27434"/>
                    <a:pt x="1136" y="27377"/>
                  </a:cubicBezTo>
                  <a:lnTo>
                    <a:pt x="1136" y="27321"/>
                  </a:lnTo>
                  <a:close/>
                  <a:moveTo>
                    <a:pt x="1460" y="31950"/>
                  </a:moveTo>
                  <a:cubicBezTo>
                    <a:pt x="1492" y="31950"/>
                    <a:pt x="1517" y="31975"/>
                    <a:pt x="1517" y="32007"/>
                  </a:cubicBezTo>
                  <a:cubicBezTo>
                    <a:pt x="1517" y="32064"/>
                    <a:pt x="1517" y="32064"/>
                    <a:pt x="1460" y="32064"/>
                  </a:cubicBezTo>
                  <a:cubicBezTo>
                    <a:pt x="1460" y="32064"/>
                    <a:pt x="1395" y="32064"/>
                    <a:pt x="1395" y="32007"/>
                  </a:cubicBezTo>
                  <a:lnTo>
                    <a:pt x="1460" y="31950"/>
                  </a:lnTo>
                  <a:close/>
                  <a:moveTo>
                    <a:pt x="1509" y="32615"/>
                  </a:moveTo>
                  <a:lnTo>
                    <a:pt x="1565" y="32672"/>
                  </a:lnTo>
                  <a:lnTo>
                    <a:pt x="1565" y="32729"/>
                  </a:lnTo>
                  <a:cubicBezTo>
                    <a:pt x="1500" y="32720"/>
                    <a:pt x="1444" y="32720"/>
                    <a:pt x="1444" y="32672"/>
                  </a:cubicBezTo>
                  <a:lnTo>
                    <a:pt x="1509" y="32615"/>
                  </a:lnTo>
                  <a:close/>
                  <a:moveTo>
                    <a:pt x="1090" y="33008"/>
                  </a:moveTo>
                  <a:cubicBezTo>
                    <a:pt x="1098" y="33008"/>
                    <a:pt x="1112" y="33021"/>
                    <a:pt x="1136" y="33045"/>
                  </a:cubicBezTo>
                  <a:cubicBezTo>
                    <a:pt x="1201" y="33102"/>
                    <a:pt x="1192" y="33158"/>
                    <a:pt x="1136" y="33158"/>
                  </a:cubicBezTo>
                  <a:cubicBezTo>
                    <a:pt x="1079" y="33158"/>
                    <a:pt x="1079" y="33158"/>
                    <a:pt x="1079" y="33102"/>
                  </a:cubicBezTo>
                  <a:cubicBezTo>
                    <a:pt x="1079" y="33035"/>
                    <a:pt x="1079" y="33008"/>
                    <a:pt x="1090" y="33008"/>
                  </a:cubicBezTo>
                  <a:close/>
                  <a:moveTo>
                    <a:pt x="836" y="33320"/>
                  </a:moveTo>
                  <a:cubicBezTo>
                    <a:pt x="833" y="33323"/>
                    <a:pt x="830" y="33326"/>
                    <a:pt x="827" y="33329"/>
                  </a:cubicBezTo>
                  <a:lnTo>
                    <a:pt x="827" y="33329"/>
                  </a:lnTo>
                  <a:cubicBezTo>
                    <a:pt x="837" y="33326"/>
                    <a:pt x="849" y="33323"/>
                    <a:pt x="864" y="33322"/>
                  </a:cubicBezTo>
                  <a:lnTo>
                    <a:pt x="864" y="33322"/>
                  </a:lnTo>
                  <a:cubicBezTo>
                    <a:pt x="856" y="33321"/>
                    <a:pt x="846" y="33320"/>
                    <a:pt x="836" y="33320"/>
                  </a:cubicBezTo>
                  <a:close/>
                  <a:moveTo>
                    <a:pt x="827" y="33329"/>
                  </a:moveTo>
                  <a:cubicBezTo>
                    <a:pt x="802" y="33336"/>
                    <a:pt x="795" y="33346"/>
                    <a:pt x="800" y="33346"/>
                  </a:cubicBezTo>
                  <a:cubicBezTo>
                    <a:pt x="803" y="33346"/>
                    <a:pt x="813" y="33341"/>
                    <a:pt x="827" y="33329"/>
                  </a:cubicBezTo>
                  <a:close/>
                  <a:moveTo>
                    <a:pt x="1128" y="33434"/>
                  </a:moveTo>
                  <a:lnTo>
                    <a:pt x="1128" y="33491"/>
                  </a:lnTo>
                  <a:cubicBezTo>
                    <a:pt x="1128" y="33539"/>
                    <a:pt x="1128" y="33539"/>
                    <a:pt x="1071" y="33539"/>
                  </a:cubicBezTo>
                  <a:lnTo>
                    <a:pt x="1071" y="33483"/>
                  </a:lnTo>
                  <a:lnTo>
                    <a:pt x="1128" y="33434"/>
                  </a:lnTo>
                  <a:close/>
                  <a:moveTo>
                    <a:pt x="1006" y="33872"/>
                  </a:moveTo>
                  <a:cubicBezTo>
                    <a:pt x="1006" y="33900"/>
                    <a:pt x="1020" y="33914"/>
                    <a:pt x="1027" y="33914"/>
                  </a:cubicBezTo>
                  <a:cubicBezTo>
                    <a:pt x="1034" y="33914"/>
                    <a:pt x="1034" y="33900"/>
                    <a:pt x="1006" y="33872"/>
                  </a:cubicBezTo>
                  <a:close/>
                  <a:moveTo>
                    <a:pt x="1119" y="33985"/>
                  </a:moveTo>
                  <a:lnTo>
                    <a:pt x="1119" y="34034"/>
                  </a:lnTo>
                  <a:cubicBezTo>
                    <a:pt x="1119" y="34091"/>
                    <a:pt x="1119" y="34091"/>
                    <a:pt x="1055" y="34091"/>
                  </a:cubicBezTo>
                  <a:lnTo>
                    <a:pt x="1055" y="34034"/>
                  </a:lnTo>
                  <a:lnTo>
                    <a:pt x="1119" y="33985"/>
                  </a:lnTo>
                  <a:close/>
                  <a:moveTo>
                    <a:pt x="1225" y="34537"/>
                  </a:moveTo>
                  <a:lnTo>
                    <a:pt x="1225" y="34593"/>
                  </a:lnTo>
                  <a:cubicBezTo>
                    <a:pt x="1225" y="34642"/>
                    <a:pt x="1168" y="34642"/>
                    <a:pt x="1168" y="34642"/>
                  </a:cubicBezTo>
                  <a:cubicBezTo>
                    <a:pt x="1168" y="34642"/>
                    <a:pt x="1103" y="34642"/>
                    <a:pt x="1103" y="34585"/>
                  </a:cubicBezTo>
                  <a:cubicBezTo>
                    <a:pt x="1144" y="34561"/>
                    <a:pt x="1184" y="34537"/>
                    <a:pt x="1225" y="34537"/>
                  </a:cubicBezTo>
                  <a:close/>
                  <a:moveTo>
                    <a:pt x="1119" y="36734"/>
                  </a:moveTo>
                  <a:cubicBezTo>
                    <a:pt x="1184" y="36791"/>
                    <a:pt x="1241" y="36847"/>
                    <a:pt x="1176" y="36847"/>
                  </a:cubicBezTo>
                  <a:cubicBezTo>
                    <a:pt x="1136" y="36839"/>
                    <a:pt x="1095" y="36823"/>
                    <a:pt x="1063" y="36791"/>
                  </a:cubicBezTo>
                  <a:cubicBezTo>
                    <a:pt x="1063" y="36791"/>
                    <a:pt x="1006" y="36734"/>
                    <a:pt x="1063" y="36734"/>
                  </a:cubicBezTo>
                  <a:close/>
                  <a:moveTo>
                    <a:pt x="1247" y="38572"/>
                  </a:moveTo>
                  <a:cubicBezTo>
                    <a:pt x="1287" y="38572"/>
                    <a:pt x="1345" y="38600"/>
                    <a:pt x="1379" y="38663"/>
                  </a:cubicBezTo>
                  <a:cubicBezTo>
                    <a:pt x="1379" y="38720"/>
                    <a:pt x="1379" y="38720"/>
                    <a:pt x="1322" y="38720"/>
                  </a:cubicBezTo>
                  <a:cubicBezTo>
                    <a:pt x="1257" y="38720"/>
                    <a:pt x="1209" y="38672"/>
                    <a:pt x="1201" y="38607"/>
                  </a:cubicBezTo>
                  <a:cubicBezTo>
                    <a:pt x="1201" y="38584"/>
                    <a:pt x="1220" y="38572"/>
                    <a:pt x="1247" y="38572"/>
                  </a:cubicBezTo>
                  <a:close/>
                  <a:moveTo>
                    <a:pt x="1092" y="46313"/>
                  </a:moveTo>
                  <a:cubicBezTo>
                    <a:pt x="1106" y="46313"/>
                    <a:pt x="1129" y="46315"/>
                    <a:pt x="1160" y="46317"/>
                  </a:cubicBezTo>
                  <a:cubicBezTo>
                    <a:pt x="1225" y="46317"/>
                    <a:pt x="1282" y="46317"/>
                    <a:pt x="1282" y="46374"/>
                  </a:cubicBezTo>
                  <a:cubicBezTo>
                    <a:pt x="1336" y="46429"/>
                    <a:pt x="1338" y="46455"/>
                    <a:pt x="1312" y="46455"/>
                  </a:cubicBezTo>
                  <a:cubicBezTo>
                    <a:pt x="1284" y="46455"/>
                    <a:pt x="1223" y="46425"/>
                    <a:pt x="1160" y="46366"/>
                  </a:cubicBezTo>
                  <a:cubicBezTo>
                    <a:pt x="1078" y="46325"/>
                    <a:pt x="1055" y="46313"/>
                    <a:pt x="1092" y="46313"/>
                  </a:cubicBezTo>
                  <a:close/>
                  <a:moveTo>
                    <a:pt x="1534" y="1"/>
                  </a:moveTo>
                  <a:cubicBezTo>
                    <a:pt x="1506" y="1"/>
                    <a:pt x="1493" y="27"/>
                    <a:pt x="1525" y="79"/>
                  </a:cubicBezTo>
                  <a:lnTo>
                    <a:pt x="1460" y="136"/>
                  </a:lnTo>
                  <a:cubicBezTo>
                    <a:pt x="1282" y="136"/>
                    <a:pt x="1282" y="241"/>
                    <a:pt x="1460" y="249"/>
                  </a:cubicBezTo>
                  <a:cubicBezTo>
                    <a:pt x="1638" y="249"/>
                    <a:pt x="1638" y="249"/>
                    <a:pt x="1517" y="306"/>
                  </a:cubicBezTo>
                  <a:cubicBezTo>
                    <a:pt x="1509" y="305"/>
                    <a:pt x="1502" y="305"/>
                    <a:pt x="1495" y="305"/>
                  </a:cubicBezTo>
                  <a:cubicBezTo>
                    <a:pt x="1395" y="305"/>
                    <a:pt x="1395" y="358"/>
                    <a:pt x="1395" y="411"/>
                  </a:cubicBezTo>
                  <a:cubicBezTo>
                    <a:pt x="1395" y="452"/>
                    <a:pt x="1395" y="464"/>
                    <a:pt x="1370" y="464"/>
                  </a:cubicBezTo>
                  <a:cubicBezTo>
                    <a:pt x="1361" y="464"/>
                    <a:pt x="1348" y="462"/>
                    <a:pt x="1330" y="460"/>
                  </a:cubicBezTo>
                  <a:cubicBezTo>
                    <a:pt x="1273" y="468"/>
                    <a:pt x="1217" y="508"/>
                    <a:pt x="1209" y="573"/>
                  </a:cubicBezTo>
                  <a:cubicBezTo>
                    <a:pt x="1209" y="630"/>
                    <a:pt x="1209" y="630"/>
                    <a:pt x="1273" y="630"/>
                  </a:cubicBezTo>
                  <a:cubicBezTo>
                    <a:pt x="1284" y="619"/>
                    <a:pt x="1293" y="615"/>
                    <a:pt x="1299" y="615"/>
                  </a:cubicBezTo>
                  <a:cubicBezTo>
                    <a:pt x="1326" y="615"/>
                    <a:pt x="1307" y="696"/>
                    <a:pt x="1209" y="736"/>
                  </a:cubicBezTo>
                  <a:cubicBezTo>
                    <a:pt x="1152" y="792"/>
                    <a:pt x="1152" y="792"/>
                    <a:pt x="1265" y="792"/>
                  </a:cubicBezTo>
                  <a:cubicBezTo>
                    <a:pt x="1387" y="792"/>
                    <a:pt x="1387" y="906"/>
                    <a:pt x="1265" y="954"/>
                  </a:cubicBezTo>
                  <a:lnTo>
                    <a:pt x="1265" y="1068"/>
                  </a:lnTo>
                  <a:cubicBezTo>
                    <a:pt x="1257" y="1125"/>
                    <a:pt x="1322" y="1125"/>
                    <a:pt x="1379" y="1125"/>
                  </a:cubicBezTo>
                  <a:cubicBezTo>
                    <a:pt x="1500" y="1125"/>
                    <a:pt x="1500" y="1125"/>
                    <a:pt x="1436" y="1181"/>
                  </a:cubicBezTo>
                  <a:cubicBezTo>
                    <a:pt x="1403" y="1214"/>
                    <a:pt x="1363" y="1230"/>
                    <a:pt x="1322" y="1238"/>
                  </a:cubicBezTo>
                  <a:cubicBezTo>
                    <a:pt x="1318" y="1238"/>
                    <a:pt x="1314" y="1237"/>
                    <a:pt x="1310" y="1237"/>
                  </a:cubicBezTo>
                  <a:cubicBezTo>
                    <a:pt x="1257" y="1237"/>
                    <a:pt x="1257" y="1290"/>
                    <a:pt x="1257" y="1344"/>
                  </a:cubicBezTo>
                  <a:cubicBezTo>
                    <a:pt x="1257" y="1400"/>
                    <a:pt x="1249" y="1506"/>
                    <a:pt x="1314" y="1506"/>
                  </a:cubicBezTo>
                  <a:lnTo>
                    <a:pt x="1249" y="1506"/>
                  </a:lnTo>
                  <a:cubicBezTo>
                    <a:pt x="1249" y="1562"/>
                    <a:pt x="1192" y="1562"/>
                    <a:pt x="1249" y="1562"/>
                  </a:cubicBezTo>
                  <a:cubicBezTo>
                    <a:pt x="1241" y="1619"/>
                    <a:pt x="1225" y="1676"/>
                    <a:pt x="1192" y="1725"/>
                  </a:cubicBezTo>
                  <a:cubicBezTo>
                    <a:pt x="1147" y="1804"/>
                    <a:pt x="1189" y="1907"/>
                    <a:pt x="1259" y="1907"/>
                  </a:cubicBezTo>
                  <a:cubicBezTo>
                    <a:pt x="1290" y="1907"/>
                    <a:pt x="1326" y="1887"/>
                    <a:pt x="1363" y="1838"/>
                  </a:cubicBezTo>
                  <a:lnTo>
                    <a:pt x="1363" y="1895"/>
                  </a:lnTo>
                  <a:cubicBezTo>
                    <a:pt x="1363" y="1952"/>
                    <a:pt x="1419" y="1952"/>
                    <a:pt x="1419" y="1952"/>
                  </a:cubicBezTo>
                  <a:cubicBezTo>
                    <a:pt x="1484" y="1952"/>
                    <a:pt x="1484" y="2008"/>
                    <a:pt x="1484" y="2065"/>
                  </a:cubicBezTo>
                  <a:lnTo>
                    <a:pt x="1363" y="2057"/>
                  </a:lnTo>
                  <a:cubicBezTo>
                    <a:pt x="1329" y="2046"/>
                    <a:pt x="1299" y="2042"/>
                    <a:pt x="1274" y="2042"/>
                  </a:cubicBezTo>
                  <a:cubicBezTo>
                    <a:pt x="1168" y="2042"/>
                    <a:pt x="1153" y="2125"/>
                    <a:pt x="1298" y="2171"/>
                  </a:cubicBezTo>
                  <a:lnTo>
                    <a:pt x="1241" y="2171"/>
                  </a:lnTo>
                  <a:cubicBezTo>
                    <a:pt x="1176" y="2171"/>
                    <a:pt x="1176" y="2219"/>
                    <a:pt x="1233" y="2333"/>
                  </a:cubicBezTo>
                  <a:cubicBezTo>
                    <a:pt x="1233" y="2389"/>
                    <a:pt x="1355" y="2446"/>
                    <a:pt x="1411" y="2446"/>
                  </a:cubicBezTo>
                  <a:cubicBezTo>
                    <a:pt x="1444" y="2446"/>
                    <a:pt x="1476" y="2471"/>
                    <a:pt x="1468" y="2503"/>
                  </a:cubicBezTo>
                  <a:cubicBezTo>
                    <a:pt x="1468" y="2560"/>
                    <a:pt x="1468" y="2560"/>
                    <a:pt x="1411" y="2560"/>
                  </a:cubicBezTo>
                  <a:cubicBezTo>
                    <a:pt x="1407" y="2559"/>
                    <a:pt x="1403" y="2559"/>
                    <a:pt x="1399" y="2559"/>
                  </a:cubicBezTo>
                  <a:cubicBezTo>
                    <a:pt x="1290" y="2559"/>
                    <a:pt x="1294" y="2667"/>
                    <a:pt x="1411" y="2722"/>
                  </a:cubicBezTo>
                  <a:lnTo>
                    <a:pt x="1346" y="2722"/>
                  </a:lnTo>
                  <a:cubicBezTo>
                    <a:pt x="1290" y="2722"/>
                    <a:pt x="1225" y="2771"/>
                    <a:pt x="1282" y="3054"/>
                  </a:cubicBezTo>
                  <a:cubicBezTo>
                    <a:pt x="1273" y="3273"/>
                    <a:pt x="1273" y="3435"/>
                    <a:pt x="1217" y="3435"/>
                  </a:cubicBezTo>
                  <a:cubicBezTo>
                    <a:pt x="1152" y="3435"/>
                    <a:pt x="1265" y="3654"/>
                    <a:pt x="1387" y="3768"/>
                  </a:cubicBezTo>
                  <a:cubicBezTo>
                    <a:pt x="1322" y="3768"/>
                    <a:pt x="1322" y="3825"/>
                    <a:pt x="1322" y="3930"/>
                  </a:cubicBezTo>
                  <a:cubicBezTo>
                    <a:pt x="1322" y="4070"/>
                    <a:pt x="1322" y="4095"/>
                    <a:pt x="1286" y="4095"/>
                  </a:cubicBezTo>
                  <a:cubicBezTo>
                    <a:pt x="1278" y="4095"/>
                    <a:pt x="1269" y="4094"/>
                    <a:pt x="1257" y="4092"/>
                  </a:cubicBezTo>
                  <a:cubicBezTo>
                    <a:pt x="1210" y="4069"/>
                    <a:pt x="1183" y="4055"/>
                    <a:pt x="1175" y="4055"/>
                  </a:cubicBezTo>
                  <a:cubicBezTo>
                    <a:pt x="1163" y="4055"/>
                    <a:pt x="1191" y="4082"/>
                    <a:pt x="1257" y="4149"/>
                  </a:cubicBezTo>
                  <a:cubicBezTo>
                    <a:pt x="1368" y="4212"/>
                    <a:pt x="1324" y="4368"/>
                    <a:pt x="1202" y="4368"/>
                  </a:cubicBezTo>
                  <a:cubicBezTo>
                    <a:pt x="1199" y="4368"/>
                    <a:pt x="1196" y="4368"/>
                    <a:pt x="1192" y="4368"/>
                  </a:cubicBezTo>
                  <a:cubicBezTo>
                    <a:pt x="1136" y="4368"/>
                    <a:pt x="1136" y="4425"/>
                    <a:pt x="1128" y="4530"/>
                  </a:cubicBezTo>
                  <a:cubicBezTo>
                    <a:pt x="1192" y="4587"/>
                    <a:pt x="1184" y="4700"/>
                    <a:pt x="1184" y="4814"/>
                  </a:cubicBezTo>
                  <a:cubicBezTo>
                    <a:pt x="1184" y="4976"/>
                    <a:pt x="1184" y="4976"/>
                    <a:pt x="1298" y="4976"/>
                  </a:cubicBezTo>
                  <a:cubicBezTo>
                    <a:pt x="1419" y="4976"/>
                    <a:pt x="1419" y="5033"/>
                    <a:pt x="1419" y="5146"/>
                  </a:cubicBezTo>
                  <a:cubicBezTo>
                    <a:pt x="1419" y="5203"/>
                    <a:pt x="1411" y="5252"/>
                    <a:pt x="1355" y="5252"/>
                  </a:cubicBezTo>
                  <a:cubicBezTo>
                    <a:pt x="1322" y="5284"/>
                    <a:pt x="1298" y="5316"/>
                    <a:pt x="1290" y="5365"/>
                  </a:cubicBezTo>
                  <a:cubicBezTo>
                    <a:pt x="1290" y="5414"/>
                    <a:pt x="1290" y="5470"/>
                    <a:pt x="1233" y="5470"/>
                  </a:cubicBezTo>
                  <a:cubicBezTo>
                    <a:pt x="1192" y="5519"/>
                    <a:pt x="1168" y="5576"/>
                    <a:pt x="1168" y="5633"/>
                  </a:cubicBezTo>
                  <a:cubicBezTo>
                    <a:pt x="1168" y="5746"/>
                    <a:pt x="1160" y="5851"/>
                    <a:pt x="1103" y="5851"/>
                  </a:cubicBezTo>
                  <a:cubicBezTo>
                    <a:pt x="1103" y="5908"/>
                    <a:pt x="1103" y="5908"/>
                    <a:pt x="1160" y="5908"/>
                  </a:cubicBezTo>
                  <a:cubicBezTo>
                    <a:pt x="1225" y="5908"/>
                    <a:pt x="1282" y="5965"/>
                    <a:pt x="1217" y="6184"/>
                  </a:cubicBezTo>
                  <a:cubicBezTo>
                    <a:pt x="1217" y="6297"/>
                    <a:pt x="1209" y="6460"/>
                    <a:pt x="1273" y="6460"/>
                  </a:cubicBezTo>
                  <a:cubicBezTo>
                    <a:pt x="1265" y="6516"/>
                    <a:pt x="1265" y="6516"/>
                    <a:pt x="1209" y="6516"/>
                  </a:cubicBezTo>
                  <a:cubicBezTo>
                    <a:pt x="1087" y="6516"/>
                    <a:pt x="1087" y="6622"/>
                    <a:pt x="1209" y="6735"/>
                  </a:cubicBezTo>
                  <a:cubicBezTo>
                    <a:pt x="1265" y="6735"/>
                    <a:pt x="1265" y="6792"/>
                    <a:pt x="1201" y="6849"/>
                  </a:cubicBezTo>
                  <a:cubicBezTo>
                    <a:pt x="1209" y="6889"/>
                    <a:pt x="1225" y="6930"/>
                    <a:pt x="1257" y="6962"/>
                  </a:cubicBezTo>
                  <a:cubicBezTo>
                    <a:pt x="1322" y="7011"/>
                    <a:pt x="1322" y="7011"/>
                    <a:pt x="1257" y="7124"/>
                  </a:cubicBezTo>
                  <a:cubicBezTo>
                    <a:pt x="1201" y="7124"/>
                    <a:pt x="1192" y="7181"/>
                    <a:pt x="1192" y="7230"/>
                  </a:cubicBezTo>
                  <a:cubicBezTo>
                    <a:pt x="1249" y="7343"/>
                    <a:pt x="1241" y="7951"/>
                    <a:pt x="1176" y="8000"/>
                  </a:cubicBezTo>
                  <a:cubicBezTo>
                    <a:pt x="1241" y="8057"/>
                    <a:pt x="1241" y="8057"/>
                    <a:pt x="1233" y="8114"/>
                  </a:cubicBezTo>
                  <a:cubicBezTo>
                    <a:pt x="1111" y="8170"/>
                    <a:pt x="1176" y="8227"/>
                    <a:pt x="1290" y="8227"/>
                  </a:cubicBezTo>
                  <a:lnTo>
                    <a:pt x="1298" y="8170"/>
                  </a:lnTo>
                  <a:lnTo>
                    <a:pt x="1298" y="8114"/>
                  </a:lnTo>
                  <a:lnTo>
                    <a:pt x="1298" y="8114"/>
                  </a:lnTo>
                  <a:cubicBezTo>
                    <a:pt x="1416" y="8121"/>
                    <a:pt x="1412" y="8276"/>
                    <a:pt x="1246" y="8276"/>
                  </a:cubicBezTo>
                  <a:cubicBezTo>
                    <a:pt x="1242" y="8276"/>
                    <a:pt x="1237" y="8276"/>
                    <a:pt x="1233" y="8276"/>
                  </a:cubicBezTo>
                  <a:cubicBezTo>
                    <a:pt x="1111" y="8332"/>
                    <a:pt x="1111" y="8332"/>
                    <a:pt x="1233" y="8389"/>
                  </a:cubicBezTo>
                  <a:cubicBezTo>
                    <a:pt x="1346" y="8446"/>
                    <a:pt x="1346" y="8503"/>
                    <a:pt x="1225" y="8551"/>
                  </a:cubicBezTo>
                  <a:cubicBezTo>
                    <a:pt x="1111" y="8551"/>
                    <a:pt x="1111" y="8551"/>
                    <a:pt x="1225" y="8608"/>
                  </a:cubicBezTo>
                  <a:cubicBezTo>
                    <a:pt x="1455" y="8719"/>
                    <a:pt x="1514" y="8884"/>
                    <a:pt x="1297" y="8884"/>
                  </a:cubicBezTo>
                  <a:cubicBezTo>
                    <a:pt x="1292" y="8884"/>
                    <a:pt x="1287" y="8884"/>
                    <a:pt x="1282" y="8884"/>
                  </a:cubicBezTo>
                  <a:cubicBezTo>
                    <a:pt x="1160" y="8884"/>
                    <a:pt x="1103" y="8941"/>
                    <a:pt x="1095" y="8989"/>
                  </a:cubicBezTo>
                  <a:cubicBezTo>
                    <a:pt x="1095" y="9046"/>
                    <a:pt x="1160" y="9046"/>
                    <a:pt x="1217" y="9046"/>
                  </a:cubicBezTo>
                  <a:cubicBezTo>
                    <a:pt x="1247" y="9034"/>
                    <a:pt x="1269" y="9028"/>
                    <a:pt x="1285" y="9028"/>
                  </a:cubicBezTo>
                  <a:cubicBezTo>
                    <a:pt x="1331" y="9028"/>
                    <a:pt x="1308" y="9080"/>
                    <a:pt x="1217" y="9159"/>
                  </a:cubicBezTo>
                  <a:cubicBezTo>
                    <a:pt x="1030" y="9322"/>
                    <a:pt x="1030" y="9435"/>
                    <a:pt x="1144" y="9597"/>
                  </a:cubicBezTo>
                  <a:cubicBezTo>
                    <a:pt x="1224" y="9758"/>
                    <a:pt x="1248" y="9887"/>
                    <a:pt x="1214" y="9887"/>
                  </a:cubicBezTo>
                  <a:cubicBezTo>
                    <a:pt x="1200" y="9887"/>
                    <a:pt x="1177" y="9866"/>
                    <a:pt x="1144" y="9816"/>
                  </a:cubicBezTo>
                  <a:cubicBezTo>
                    <a:pt x="1083" y="9763"/>
                    <a:pt x="1053" y="9737"/>
                    <a:pt x="1044" y="9737"/>
                  </a:cubicBezTo>
                  <a:cubicBezTo>
                    <a:pt x="1036" y="9737"/>
                    <a:pt x="1051" y="9763"/>
                    <a:pt x="1079" y="9816"/>
                  </a:cubicBezTo>
                  <a:cubicBezTo>
                    <a:pt x="1079" y="9930"/>
                    <a:pt x="1079" y="10035"/>
                    <a:pt x="1079" y="10092"/>
                  </a:cubicBezTo>
                  <a:cubicBezTo>
                    <a:pt x="1079" y="10157"/>
                    <a:pt x="1128" y="10205"/>
                    <a:pt x="1192" y="10205"/>
                  </a:cubicBezTo>
                  <a:cubicBezTo>
                    <a:pt x="1071" y="10262"/>
                    <a:pt x="1014" y="10367"/>
                    <a:pt x="1128" y="10481"/>
                  </a:cubicBezTo>
                  <a:cubicBezTo>
                    <a:pt x="1128" y="10538"/>
                    <a:pt x="1128" y="10586"/>
                    <a:pt x="1128" y="10586"/>
                  </a:cubicBezTo>
                  <a:cubicBezTo>
                    <a:pt x="1128" y="10643"/>
                    <a:pt x="1128" y="10643"/>
                    <a:pt x="1184" y="10700"/>
                  </a:cubicBezTo>
                  <a:cubicBezTo>
                    <a:pt x="1241" y="10757"/>
                    <a:pt x="1176" y="10813"/>
                    <a:pt x="1119" y="10862"/>
                  </a:cubicBezTo>
                  <a:cubicBezTo>
                    <a:pt x="1055" y="10919"/>
                    <a:pt x="998" y="10976"/>
                    <a:pt x="1055" y="10976"/>
                  </a:cubicBezTo>
                  <a:cubicBezTo>
                    <a:pt x="1119" y="10976"/>
                    <a:pt x="1176" y="11089"/>
                    <a:pt x="1233" y="11146"/>
                  </a:cubicBezTo>
                  <a:cubicBezTo>
                    <a:pt x="1273" y="11180"/>
                    <a:pt x="1257" y="11218"/>
                    <a:pt x="1224" y="11218"/>
                  </a:cubicBezTo>
                  <a:cubicBezTo>
                    <a:pt x="1210" y="11218"/>
                    <a:pt x="1193" y="11211"/>
                    <a:pt x="1176" y="11194"/>
                  </a:cubicBezTo>
                  <a:cubicBezTo>
                    <a:pt x="1111" y="11194"/>
                    <a:pt x="1111" y="11194"/>
                    <a:pt x="1055" y="11300"/>
                  </a:cubicBezTo>
                  <a:cubicBezTo>
                    <a:pt x="1046" y="11357"/>
                    <a:pt x="1046" y="11470"/>
                    <a:pt x="1103" y="11470"/>
                  </a:cubicBezTo>
                  <a:cubicBezTo>
                    <a:pt x="1168" y="11470"/>
                    <a:pt x="1160" y="11803"/>
                    <a:pt x="1103" y="11851"/>
                  </a:cubicBezTo>
                  <a:cubicBezTo>
                    <a:pt x="1103" y="11851"/>
                    <a:pt x="1095" y="11908"/>
                    <a:pt x="1095" y="11965"/>
                  </a:cubicBezTo>
                  <a:cubicBezTo>
                    <a:pt x="1095" y="12021"/>
                    <a:pt x="1152" y="12078"/>
                    <a:pt x="1152" y="12135"/>
                  </a:cubicBezTo>
                  <a:cubicBezTo>
                    <a:pt x="1160" y="12176"/>
                    <a:pt x="1176" y="12216"/>
                    <a:pt x="1209" y="12240"/>
                  </a:cubicBezTo>
                  <a:cubicBezTo>
                    <a:pt x="1209" y="12297"/>
                    <a:pt x="1209" y="12354"/>
                    <a:pt x="1152" y="12354"/>
                  </a:cubicBezTo>
                  <a:cubicBezTo>
                    <a:pt x="1265" y="12411"/>
                    <a:pt x="1265" y="12411"/>
                    <a:pt x="1144" y="12459"/>
                  </a:cubicBezTo>
                  <a:cubicBezTo>
                    <a:pt x="1030" y="12459"/>
                    <a:pt x="1030" y="12459"/>
                    <a:pt x="1144" y="12516"/>
                  </a:cubicBezTo>
                  <a:cubicBezTo>
                    <a:pt x="1201" y="12573"/>
                    <a:pt x="1201" y="12573"/>
                    <a:pt x="1144" y="12630"/>
                  </a:cubicBezTo>
                  <a:cubicBezTo>
                    <a:pt x="1140" y="12629"/>
                    <a:pt x="1136" y="12629"/>
                    <a:pt x="1133" y="12629"/>
                  </a:cubicBezTo>
                  <a:cubicBezTo>
                    <a:pt x="1086" y="12629"/>
                    <a:pt x="1083" y="12678"/>
                    <a:pt x="1144" y="12678"/>
                  </a:cubicBezTo>
                  <a:cubicBezTo>
                    <a:pt x="1257" y="12735"/>
                    <a:pt x="1314" y="12905"/>
                    <a:pt x="1201" y="12905"/>
                  </a:cubicBezTo>
                  <a:cubicBezTo>
                    <a:pt x="1201" y="12946"/>
                    <a:pt x="1225" y="12986"/>
                    <a:pt x="1257" y="13011"/>
                  </a:cubicBezTo>
                  <a:cubicBezTo>
                    <a:pt x="1341" y="13059"/>
                    <a:pt x="1363" y="13071"/>
                    <a:pt x="1323" y="13071"/>
                  </a:cubicBezTo>
                  <a:cubicBezTo>
                    <a:pt x="1309" y="13071"/>
                    <a:pt x="1287" y="13069"/>
                    <a:pt x="1257" y="13067"/>
                  </a:cubicBezTo>
                  <a:cubicBezTo>
                    <a:pt x="1136" y="13124"/>
                    <a:pt x="1136" y="13181"/>
                    <a:pt x="1249" y="13238"/>
                  </a:cubicBezTo>
                  <a:cubicBezTo>
                    <a:pt x="1282" y="13262"/>
                    <a:pt x="1282" y="13319"/>
                    <a:pt x="1249" y="13343"/>
                  </a:cubicBezTo>
                  <a:cubicBezTo>
                    <a:pt x="1189" y="13449"/>
                    <a:pt x="1128" y="13737"/>
                    <a:pt x="1218" y="13737"/>
                  </a:cubicBezTo>
                  <a:cubicBezTo>
                    <a:pt x="1225" y="13737"/>
                    <a:pt x="1233" y="13736"/>
                    <a:pt x="1241" y="13732"/>
                  </a:cubicBezTo>
                  <a:lnTo>
                    <a:pt x="1241" y="13838"/>
                  </a:lnTo>
                  <a:cubicBezTo>
                    <a:pt x="1176" y="13951"/>
                    <a:pt x="1176" y="14000"/>
                    <a:pt x="1233" y="14056"/>
                  </a:cubicBezTo>
                  <a:lnTo>
                    <a:pt x="1290" y="14113"/>
                  </a:lnTo>
                  <a:cubicBezTo>
                    <a:pt x="1233" y="14113"/>
                    <a:pt x="1176" y="14162"/>
                    <a:pt x="1168" y="14227"/>
                  </a:cubicBezTo>
                  <a:cubicBezTo>
                    <a:pt x="1168" y="14275"/>
                    <a:pt x="1168" y="14275"/>
                    <a:pt x="1225" y="14284"/>
                  </a:cubicBezTo>
                  <a:cubicBezTo>
                    <a:pt x="1244" y="14267"/>
                    <a:pt x="1258" y="14260"/>
                    <a:pt x="1267" y="14260"/>
                  </a:cubicBezTo>
                  <a:cubicBezTo>
                    <a:pt x="1290" y="14260"/>
                    <a:pt x="1290" y="14298"/>
                    <a:pt x="1290" y="14332"/>
                  </a:cubicBezTo>
                  <a:cubicBezTo>
                    <a:pt x="1282" y="14397"/>
                    <a:pt x="1225" y="14446"/>
                    <a:pt x="1168" y="14446"/>
                  </a:cubicBezTo>
                  <a:lnTo>
                    <a:pt x="1168" y="14502"/>
                  </a:lnTo>
                  <a:cubicBezTo>
                    <a:pt x="1274" y="14502"/>
                    <a:pt x="1281" y="14552"/>
                    <a:pt x="1235" y="14552"/>
                  </a:cubicBezTo>
                  <a:cubicBezTo>
                    <a:pt x="1232" y="14552"/>
                    <a:pt x="1229" y="14552"/>
                    <a:pt x="1225" y="14551"/>
                  </a:cubicBezTo>
                  <a:cubicBezTo>
                    <a:pt x="1176" y="14600"/>
                    <a:pt x="1152" y="14656"/>
                    <a:pt x="1160" y="14721"/>
                  </a:cubicBezTo>
                  <a:cubicBezTo>
                    <a:pt x="1198" y="14721"/>
                    <a:pt x="1185" y="14743"/>
                    <a:pt x="1173" y="14743"/>
                  </a:cubicBezTo>
                  <a:cubicBezTo>
                    <a:pt x="1166" y="14743"/>
                    <a:pt x="1160" y="14738"/>
                    <a:pt x="1160" y="14721"/>
                  </a:cubicBezTo>
                  <a:lnTo>
                    <a:pt x="1103" y="14721"/>
                  </a:lnTo>
                  <a:cubicBezTo>
                    <a:pt x="1038" y="14770"/>
                    <a:pt x="1103" y="14770"/>
                    <a:pt x="1160" y="14770"/>
                  </a:cubicBezTo>
                  <a:cubicBezTo>
                    <a:pt x="1160" y="14770"/>
                    <a:pt x="1160" y="14827"/>
                    <a:pt x="1160" y="14883"/>
                  </a:cubicBezTo>
                  <a:cubicBezTo>
                    <a:pt x="1154" y="14924"/>
                    <a:pt x="1153" y="14964"/>
                    <a:pt x="1175" y="14964"/>
                  </a:cubicBezTo>
                  <a:cubicBezTo>
                    <a:pt x="1184" y="14964"/>
                    <a:pt x="1198" y="14957"/>
                    <a:pt x="1217" y="14940"/>
                  </a:cubicBezTo>
                  <a:cubicBezTo>
                    <a:pt x="1273" y="14940"/>
                    <a:pt x="1338" y="14940"/>
                    <a:pt x="1330" y="14997"/>
                  </a:cubicBezTo>
                  <a:cubicBezTo>
                    <a:pt x="1373" y="14997"/>
                    <a:pt x="1359" y="15022"/>
                    <a:pt x="1345" y="15022"/>
                  </a:cubicBezTo>
                  <a:cubicBezTo>
                    <a:pt x="1337" y="15022"/>
                    <a:pt x="1330" y="15016"/>
                    <a:pt x="1330" y="14997"/>
                  </a:cubicBezTo>
                  <a:cubicBezTo>
                    <a:pt x="1273" y="14997"/>
                    <a:pt x="1217" y="14997"/>
                    <a:pt x="1217" y="15054"/>
                  </a:cubicBezTo>
                  <a:cubicBezTo>
                    <a:pt x="1209" y="15102"/>
                    <a:pt x="1152" y="15102"/>
                    <a:pt x="1152" y="15102"/>
                  </a:cubicBezTo>
                  <a:cubicBezTo>
                    <a:pt x="1138" y="15096"/>
                    <a:pt x="1127" y="15093"/>
                    <a:pt x="1117" y="15093"/>
                  </a:cubicBezTo>
                  <a:cubicBezTo>
                    <a:pt x="1043" y="15093"/>
                    <a:pt x="1093" y="15271"/>
                    <a:pt x="1144" y="15321"/>
                  </a:cubicBezTo>
                  <a:cubicBezTo>
                    <a:pt x="1265" y="15435"/>
                    <a:pt x="1265" y="15492"/>
                    <a:pt x="1144" y="15492"/>
                  </a:cubicBezTo>
                  <a:cubicBezTo>
                    <a:pt x="1140" y="15491"/>
                    <a:pt x="1136" y="15491"/>
                    <a:pt x="1132" y="15491"/>
                  </a:cubicBezTo>
                  <a:cubicBezTo>
                    <a:pt x="1031" y="15491"/>
                    <a:pt x="1150" y="15599"/>
                    <a:pt x="1322" y="15654"/>
                  </a:cubicBezTo>
                  <a:lnTo>
                    <a:pt x="1500" y="15719"/>
                  </a:lnTo>
                  <a:lnTo>
                    <a:pt x="1322" y="15710"/>
                  </a:lnTo>
                  <a:cubicBezTo>
                    <a:pt x="1079" y="15767"/>
                    <a:pt x="1079" y="15767"/>
                    <a:pt x="1192" y="15929"/>
                  </a:cubicBezTo>
                  <a:cubicBezTo>
                    <a:pt x="1249" y="16043"/>
                    <a:pt x="1249" y="16043"/>
                    <a:pt x="1192" y="16043"/>
                  </a:cubicBezTo>
                  <a:cubicBezTo>
                    <a:pt x="1136" y="16043"/>
                    <a:pt x="1136" y="16092"/>
                    <a:pt x="1128" y="16262"/>
                  </a:cubicBezTo>
                  <a:cubicBezTo>
                    <a:pt x="1128" y="16424"/>
                    <a:pt x="1128" y="16481"/>
                    <a:pt x="1184" y="16481"/>
                  </a:cubicBezTo>
                  <a:lnTo>
                    <a:pt x="1184" y="16594"/>
                  </a:lnTo>
                  <a:cubicBezTo>
                    <a:pt x="1086" y="16634"/>
                    <a:pt x="1104" y="16715"/>
                    <a:pt x="1179" y="16715"/>
                  </a:cubicBezTo>
                  <a:cubicBezTo>
                    <a:pt x="1197" y="16715"/>
                    <a:pt x="1218" y="16711"/>
                    <a:pt x="1241" y="16700"/>
                  </a:cubicBezTo>
                  <a:lnTo>
                    <a:pt x="1241" y="16700"/>
                  </a:lnTo>
                  <a:lnTo>
                    <a:pt x="1233" y="16813"/>
                  </a:lnTo>
                  <a:lnTo>
                    <a:pt x="1176" y="16813"/>
                  </a:lnTo>
                  <a:cubicBezTo>
                    <a:pt x="1119" y="16813"/>
                    <a:pt x="1111" y="16919"/>
                    <a:pt x="1103" y="17356"/>
                  </a:cubicBezTo>
                  <a:cubicBezTo>
                    <a:pt x="1095" y="17859"/>
                    <a:pt x="1095" y="17908"/>
                    <a:pt x="1217" y="17916"/>
                  </a:cubicBezTo>
                  <a:cubicBezTo>
                    <a:pt x="1330" y="17973"/>
                    <a:pt x="1330" y="18021"/>
                    <a:pt x="1209" y="18021"/>
                  </a:cubicBezTo>
                  <a:cubicBezTo>
                    <a:pt x="1152" y="18021"/>
                    <a:pt x="1095" y="18078"/>
                    <a:pt x="1152" y="18078"/>
                  </a:cubicBezTo>
                  <a:cubicBezTo>
                    <a:pt x="1152" y="18135"/>
                    <a:pt x="1128" y="18191"/>
                    <a:pt x="1087" y="18240"/>
                  </a:cubicBezTo>
                  <a:cubicBezTo>
                    <a:pt x="965" y="18402"/>
                    <a:pt x="1022" y="18459"/>
                    <a:pt x="1087" y="18459"/>
                  </a:cubicBezTo>
                  <a:cubicBezTo>
                    <a:pt x="1120" y="18445"/>
                    <a:pt x="1138" y="18439"/>
                    <a:pt x="1147" y="18439"/>
                  </a:cubicBezTo>
                  <a:cubicBezTo>
                    <a:pt x="1167" y="18439"/>
                    <a:pt x="1125" y="18475"/>
                    <a:pt x="1079" y="18516"/>
                  </a:cubicBezTo>
                  <a:cubicBezTo>
                    <a:pt x="1022" y="18572"/>
                    <a:pt x="957" y="18621"/>
                    <a:pt x="1022" y="18621"/>
                  </a:cubicBezTo>
                  <a:cubicBezTo>
                    <a:pt x="1079" y="18678"/>
                    <a:pt x="1128" y="19010"/>
                    <a:pt x="1014" y="19010"/>
                  </a:cubicBezTo>
                  <a:cubicBezTo>
                    <a:pt x="1014" y="19010"/>
                    <a:pt x="1014" y="19067"/>
                    <a:pt x="1006" y="19116"/>
                  </a:cubicBezTo>
                  <a:cubicBezTo>
                    <a:pt x="1071" y="19124"/>
                    <a:pt x="1071" y="19229"/>
                    <a:pt x="1063" y="19343"/>
                  </a:cubicBezTo>
                  <a:cubicBezTo>
                    <a:pt x="1063" y="19448"/>
                    <a:pt x="1063" y="19505"/>
                    <a:pt x="998" y="19505"/>
                  </a:cubicBezTo>
                  <a:cubicBezTo>
                    <a:pt x="983" y="19490"/>
                    <a:pt x="971" y="19483"/>
                    <a:pt x="964" y="19483"/>
                  </a:cubicBezTo>
                  <a:cubicBezTo>
                    <a:pt x="945" y="19483"/>
                    <a:pt x="956" y="19535"/>
                    <a:pt x="998" y="19618"/>
                  </a:cubicBezTo>
                  <a:cubicBezTo>
                    <a:pt x="998" y="19667"/>
                    <a:pt x="1119" y="19724"/>
                    <a:pt x="1119" y="19781"/>
                  </a:cubicBezTo>
                  <a:cubicBezTo>
                    <a:pt x="1176" y="19789"/>
                    <a:pt x="1225" y="19829"/>
                    <a:pt x="1233" y="19894"/>
                  </a:cubicBezTo>
                  <a:lnTo>
                    <a:pt x="1055" y="19894"/>
                  </a:lnTo>
                  <a:cubicBezTo>
                    <a:pt x="1055" y="19943"/>
                    <a:pt x="1055" y="19999"/>
                    <a:pt x="1111" y="19999"/>
                  </a:cubicBezTo>
                  <a:cubicBezTo>
                    <a:pt x="1046" y="20056"/>
                    <a:pt x="1046" y="20113"/>
                    <a:pt x="1046" y="20218"/>
                  </a:cubicBezTo>
                  <a:cubicBezTo>
                    <a:pt x="1046" y="20332"/>
                    <a:pt x="1038" y="20445"/>
                    <a:pt x="1103" y="20494"/>
                  </a:cubicBezTo>
                  <a:cubicBezTo>
                    <a:pt x="982" y="20551"/>
                    <a:pt x="973" y="20883"/>
                    <a:pt x="1095" y="20940"/>
                  </a:cubicBezTo>
                  <a:cubicBezTo>
                    <a:pt x="1152" y="20940"/>
                    <a:pt x="1152" y="20997"/>
                    <a:pt x="1087" y="21045"/>
                  </a:cubicBezTo>
                  <a:cubicBezTo>
                    <a:pt x="1030" y="21102"/>
                    <a:pt x="1030" y="21102"/>
                    <a:pt x="1087" y="21159"/>
                  </a:cubicBezTo>
                  <a:cubicBezTo>
                    <a:pt x="1144" y="21216"/>
                    <a:pt x="1087" y="21272"/>
                    <a:pt x="1022" y="21321"/>
                  </a:cubicBezTo>
                  <a:cubicBezTo>
                    <a:pt x="901" y="21378"/>
                    <a:pt x="901" y="21426"/>
                    <a:pt x="957" y="21483"/>
                  </a:cubicBezTo>
                  <a:cubicBezTo>
                    <a:pt x="1006" y="21572"/>
                    <a:pt x="1022" y="21670"/>
                    <a:pt x="1014" y="21759"/>
                  </a:cubicBezTo>
                  <a:cubicBezTo>
                    <a:pt x="1056" y="21842"/>
                    <a:pt x="1067" y="21895"/>
                    <a:pt x="1095" y="21895"/>
                  </a:cubicBezTo>
                  <a:cubicBezTo>
                    <a:pt x="1106" y="21895"/>
                    <a:pt x="1118" y="21888"/>
                    <a:pt x="1136" y="21872"/>
                  </a:cubicBezTo>
                  <a:cubicBezTo>
                    <a:pt x="1176" y="21880"/>
                    <a:pt x="1217" y="21905"/>
                    <a:pt x="1249" y="21929"/>
                  </a:cubicBezTo>
                  <a:cubicBezTo>
                    <a:pt x="1282" y="21996"/>
                    <a:pt x="1277" y="22023"/>
                    <a:pt x="1266" y="22023"/>
                  </a:cubicBezTo>
                  <a:cubicBezTo>
                    <a:pt x="1259" y="22023"/>
                    <a:pt x="1249" y="22009"/>
                    <a:pt x="1249" y="21986"/>
                  </a:cubicBezTo>
                  <a:cubicBezTo>
                    <a:pt x="1225" y="21938"/>
                    <a:pt x="1211" y="21920"/>
                    <a:pt x="1198" y="21920"/>
                  </a:cubicBezTo>
                  <a:cubicBezTo>
                    <a:pt x="1181" y="21920"/>
                    <a:pt x="1165" y="21953"/>
                    <a:pt x="1128" y="21986"/>
                  </a:cubicBezTo>
                  <a:cubicBezTo>
                    <a:pt x="1079" y="22051"/>
                    <a:pt x="1055" y="22124"/>
                    <a:pt x="1063" y="22205"/>
                  </a:cubicBezTo>
                  <a:cubicBezTo>
                    <a:pt x="1063" y="22262"/>
                    <a:pt x="1063" y="22367"/>
                    <a:pt x="1063" y="22424"/>
                  </a:cubicBezTo>
                  <a:cubicBezTo>
                    <a:pt x="998" y="22586"/>
                    <a:pt x="998" y="22643"/>
                    <a:pt x="1055" y="22643"/>
                  </a:cubicBezTo>
                  <a:lnTo>
                    <a:pt x="1119" y="22643"/>
                  </a:lnTo>
                  <a:cubicBezTo>
                    <a:pt x="999" y="22699"/>
                    <a:pt x="982" y="23287"/>
                    <a:pt x="1099" y="23362"/>
                  </a:cubicBezTo>
                  <a:lnTo>
                    <a:pt x="1099" y="23362"/>
                  </a:lnTo>
                  <a:cubicBezTo>
                    <a:pt x="1083" y="23361"/>
                    <a:pt x="1061" y="23359"/>
                    <a:pt x="1038" y="23356"/>
                  </a:cubicBezTo>
                  <a:cubicBezTo>
                    <a:pt x="982" y="23356"/>
                    <a:pt x="982" y="23413"/>
                    <a:pt x="982" y="23526"/>
                  </a:cubicBezTo>
                  <a:cubicBezTo>
                    <a:pt x="1006" y="23672"/>
                    <a:pt x="1022" y="23818"/>
                    <a:pt x="1030" y="23964"/>
                  </a:cubicBezTo>
                  <a:cubicBezTo>
                    <a:pt x="1022" y="24183"/>
                    <a:pt x="1022" y="24353"/>
                    <a:pt x="1079" y="24353"/>
                  </a:cubicBezTo>
                  <a:cubicBezTo>
                    <a:pt x="1079" y="24402"/>
                    <a:pt x="1079" y="24402"/>
                    <a:pt x="1022" y="24402"/>
                  </a:cubicBezTo>
                  <a:cubicBezTo>
                    <a:pt x="1006" y="24385"/>
                    <a:pt x="993" y="24378"/>
                    <a:pt x="984" y="24378"/>
                  </a:cubicBezTo>
                  <a:cubicBezTo>
                    <a:pt x="961" y="24378"/>
                    <a:pt x="957" y="24419"/>
                    <a:pt x="957" y="24459"/>
                  </a:cubicBezTo>
                  <a:cubicBezTo>
                    <a:pt x="957" y="24515"/>
                    <a:pt x="1014" y="24515"/>
                    <a:pt x="1079" y="24515"/>
                  </a:cubicBezTo>
                  <a:cubicBezTo>
                    <a:pt x="1136" y="24515"/>
                    <a:pt x="1136" y="24572"/>
                    <a:pt x="1071" y="24678"/>
                  </a:cubicBezTo>
                  <a:cubicBezTo>
                    <a:pt x="1014" y="24824"/>
                    <a:pt x="1006" y="24978"/>
                    <a:pt x="1063" y="25124"/>
                  </a:cubicBezTo>
                  <a:cubicBezTo>
                    <a:pt x="1063" y="25172"/>
                    <a:pt x="1063" y="25229"/>
                    <a:pt x="1006" y="25229"/>
                  </a:cubicBezTo>
                  <a:cubicBezTo>
                    <a:pt x="909" y="25294"/>
                    <a:pt x="909" y="25432"/>
                    <a:pt x="998" y="25505"/>
                  </a:cubicBezTo>
                  <a:cubicBezTo>
                    <a:pt x="998" y="25561"/>
                    <a:pt x="998" y="25561"/>
                    <a:pt x="933" y="25561"/>
                  </a:cubicBezTo>
                  <a:cubicBezTo>
                    <a:pt x="876" y="25610"/>
                    <a:pt x="819" y="25610"/>
                    <a:pt x="933" y="25667"/>
                  </a:cubicBezTo>
                  <a:cubicBezTo>
                    <a:pt x="990" y="25788"/>
                    <a:pt x="990" y="25934"/>
                    <a:pt x="925" y="26056"/>
                  </a:cubicBezTo>
                  <a:cubicBezTo>
                    <a:pt x="925" y="26113"/>
                    <a:pt x="925" y="26161"/>
                    <a:pt x="982" y="26169"/>
                  </a:cubicBezTo>
                  <a:lnTo>
                    <a:pt x="1046" y="26169"/>
                  </a:lnTo>
                  <a:cubicBezTo>
                    <a:pt x="925" y="26218"/>
                    <a:pt x="925" y="26218"/>
                    <a:pt x="1038" y="26275"/>
                  </a:cubicBezTo>
                  <a:cubicBezTo>
                    <a:pt x="1103" y="26275"/>
                    <a:pt x="1103" y="26332"/>
                    <a:pt x="1038" y="26332"/>
                  </a:cubicBezTo>
                  <a:cubicBezTo>
                    <a:pt x="1006" y="26356"/>
                    <a:pt x="982" y="26396"/>
                    <a:pt x="982" y="26437"/>
                  </a:cubicBezTo>
                  <a:cubicBezTo>
                    <a:pt x="1006" y="26640"/>
                    <a:pt x="1022" y="26842"/>
                    <a:pt x="1022" y="27045"/>
                  </a:cubicBezTo>
                  <a:cubicBezTo>
                    <a:pt x="1014" y="27491"/>
                    <a:pt x="1014" y="27653"/>
                    <a:pt x="1071" y="27653"/>
                  </a:cubicBezTo>
                  <a:cubicBezTo>
                    <a:pt x="1128" y="27710"/>
                    <a:pt x="1128" y="27710"/>
                    <a:pt x="1071" y="27767"/>
                  </a:cubicBezTo>
                  <a:cubicBezTo>
                    <a:pt x="1022" y="27807"/>
                    <a:pt x="998" y="27864"/>
                    <a:pt x="1006" y="27929"/>
                  </a:cubicBezTo>
                  <a:cubicBezTo>
                    <a:pt x="1006" y="27986"/>
                    <a:pt x="1006" y="28034"/>
                    <a:pt x="949" y="28034"/>
                  </a:cubicBezTo>
                  <a:cubicBezTo>
                    <a:pt x="1006" y="28091"/>
                    <a:pt x="1006" y="28091"/>
                    <a:pt x="1006" y="28148"/>
                  </a:cubicBezTo>
                  <a:cubicBezTo>
                    <a:pt x="941" y="28148"/>
                    <a:pt x="941" y="28204"/>
                    <a:pt x="998" y="28261"/>
                  </a:cubicBezTo>
                  <a:cubicBezTo>
                    <a:pt x="1086" y="28302"/>
                    <a:pt x="1110" y="28314"/>
                    <a:pt x="1070" y="28314"/>
                  </a:cubicBezTo>
                  <a:cubicBezTo>
                    <a:pt x="1055" y="28314"/>
                    <a:pt x="1031" y="28312"/>
                    <a:pt x="998" y="28310"/>
                  </a:cubicBezTo>
                  <a:cubicBezTo>
                    <a:pt x="948" y="28310"/>
                    <a:pt x="893" y="28432"/>
                    <a:pt x="922" y="28432"/>
                  </a:cubicBezTo>
                  <a:cubicBezTo>
                    <a:pt x="926" y="28432"/>
                    <a:pt x="933" y="28430"/>
                    <a:pt x="941" y="28423"/>
                  </a:cubicBezTo>
                  <a:cubicBezTo>
                    <a:pt x="998" y="28423"/>
                    <a:pt x="998" y="28537"/>
                    <a:pt x="1055" y="28586"/>
                  </a:cubicBezTo>
                  <a:cubicBezTo>
                    <a:pt x="1055" y="28642"/>
                    <a:pt x="1055" y="28699"/>
                    <a:pt x="990" y="28699"/>
                  </a:cubicBezTo>
                  <a:cubicBezTo>
                    <a:pt x="933" y="28756"/>
                    <a:pt x="982" y="29031"/>
                    <a:pt x="1046" y="29088"/>
                  </a:cubicBezTo>
                  <a:cubicBezTo>
                    <a:pt x="1103" y="29088"/>
                    <a:pt x="1103" y="29137"/>
                    <a:pt x="1038" y="29137"/>
                  </a:cubicBezTo>
                  <a:cubicBezTo>
                    <a:pt x="982" y="29137"/>
                    <a:pt x="982" y="29194"/>
                    <a:pt x="982" y="29250"/>
                  </a:cubicBezTo>
                  <a:cubicBezTo>
                    <a:pt x="1023" y="29292"/>
                    <a:pt x="1004" y="29303"/>
                    <a:pt x="966" y="29303"/>
                  </a:cubicBezTo>
                  <a:cubicBezTo>
                    <a:pt x="952" y="29303"/>
                    <a:pt x="935" y="29301"/>
                    <a:pt x="917" y="29299"/>
                  </a:cubicBezTo>
                  <a:cubicBezTo>
                    <a:pt x="902" y="29284"/>
                    <a:pt x="890" y="29277"/>
                    <a:pt x="882" y="29277"/>
                  </a:cubicBezTo>
                  <a:cubicBezTo>
                    <a:pt x="860" y="29277"/>
                    <a:pt x="860" y="29329"/>
                    <a:pt x="860" y="29413"/>
                  </a:cubicBezTo>
                  <a:cubicBezTo>
                    <a:pt x="917" y="29469"/>
                    <a:pt x="909" y="29688"/>
                    <a:pt x="909" y="29850"/>
                  </a:cubicBezTo>
                  <a:cubicBezTo>
                    <a:pt x="901" y="30126"/>
                    <a:pt x="957" y="30183"/>
                    <a:pt x="1079" y="30296"/>
                  </a:cubicBezTo>
                  <a:lnTo>
                    <a:pt x="1201" y="30353"/>
                  </a:lnTo>
                  <a:lnTo>
                    <a:pt x="1079" y="30353"/>
                  </a:lnTo>
                  <a:cubicBezTo>
                    <a:pt x="1014" y="30361"/>
                    <a:pt x="957" y="30377"/>
                    <a:pt x="901" y="30402"/>
                  </a:cubicBezTo>
                  <a:cubicBezTo>
                    <a:pt x="892" y="30458"/>
                    <a:pt x="957" y="30458"/>
                    <a:pt x="1014" y="30458"/>
                  </a:cubicBezTo>
                  <a:cubicBezTo>
                    <a:pt x="1079" y="30458"/>
                    <a:pt x="1071" y="30515"/>
                    <a:pt x="1014" y="30629"/>
                  </a:cubicBezTo>
                  <a:cubicBezTo>
                    <a:pt x="949" y="30734"/>
                    <a:pt x="949" y="30791"/>
                    <a:pt x="1006" y="30848"/>
                  </a:cubicBezTo>
                  <a:cubicBezTo>
                    <a:pt x="1014" y="30904"/>
                    <a:pt x="990" y="30969"/>
                    <a:pt x="941" y="31010"/>
                  </a:cubicBezTo>
                  <a:cubicBezTo>
                    <a:pt x="941" y="31067"/>
                    <a:pt x="941" y="31067"/>
                    <a:pt x="1006" y="31067"/>
                  </a:cubicBezTo>
                  <a:cubicBezTo>
                    <a:pt x="1063" y="31067"/>
                    <a:pt x="1063" y="31123"/>
                    <a:pt x="998" y="31172"/>
                  </a:cubicBezTo>
                  <a:cubicBezTo>
                    <a:pt x="876" y="31229"/>
                    <a:pt x="876" y="31391"/>
                    <a:pt x="933" y="31391"/>
                  </a:cubicBezTo>
                  <a:cubicBezTo>
                    <a:pt x="998" y="31399"/>
                    <a:pt x="998" y="31448"/>
                    <a:pt x="990" y="31504"/>
                  </a:cubicBezTo>
                  <a:cubicBezTo>
                    <a:pt x="982" y="31569"/>
                    <a:pt x="1006" y="31626"/>
                    <a:pt x="1046" y="31675"/>
                  </a:cubicBezTo>
                  <a:lnTo>
                    <a:pt x="1046" y="31780"/>
                  </a:lnTo>
                  <a:cubicBezTo>
                    <a:pt x="1046" y="31797"/>
                    <a:pt x="1042" y="31803"/>
                    <a:pt x="1035" y="31803"/>
                  </a:cubicBezTo>
                  <a:cubicBezTo>
                    <a:pt x="1018" y="31803"/>
                    <a:pt x="990" y="31763"/>
                    <a:pt x="990" y="31723"/>
                  </a:cubicBezTo>
                  <a:lnTo>
                    <a:pt x="925" y="31780"/>
                  </a:lnTo>
                  <a:cubicBezTo>
                    <a:pt x="925" y="31893"/>
                    <a:pt x="925" y="31942"/>
                    <a:pt x="982" y="31999"/>
                  </a:cubicBezTo>
                  <a:cubicBezTo>
                    <a:pt x="1103" y="32056"/>
                    <a:pt x="1103" y="32056"/>
                    <a:pt x="982" y="32056"/>
                  </a:cubicBezTo>
                  <a:cubicBezTo>
                    <a:pt x="925" y="32056"/>
                    <a:pt x="860" y="32112"/>
                    <a:pt x="917" y="32161"/>
                  </a:cubicBezTo>
                  <a:cubicBezTo>
                    <a:pt x="1038" y="32226"/>
                    <a:pt x="982" y="32275"/>
                    <a:pt x="917" y="32275"/>
                  </a:cubicBezTo>
                  <a:cubicBezTo>
                    <a:pt x="878" y="32255"/>
                    <a:pt x="853" y="32243"/>
                    <a:pt x="841" y="32243"/>
                  </a:cubicBezTo>
                  <a:cubicBezTo>
                    <a:pt x="816" y="32243"/>
                    <a:pt x="842" y="32292"/>
                    <a:pt x="917" y="32437"/>
                  </a:cubicBezTo>
                  <a:cubicBezTo>
                    <a:pt x="909" y="32550"/>
                    <a:pt x="965" y="32769"/>
                    <a:pt x="965" y="32939"/>
                  </a:cubicBezTo>
                  <a:cubicBezTo>
                    <a:pt x="957" y="33158"/>
                    <a:pt x="957" y="33264"/>
                    <a:pt x="892" y="33320"/>
                  </a:cubicBezTo>
                  <a:cubicBezTo>
                    <a:pt x="882" y="33320"/>
                    <a:pt x="873" y="33321"/>
                    <a:pt x="864" y="33322"/>
                  </a:cubicBezTo>
                  <a:lnTo>
                    <a:pt x="864" y="33322"/>
                  </a:lnTo>
                  <a:cubicBezTo>
                    <a:pt x="957" y="33331"/>
                    <a:pt x="957" y="33391"/>
                    <a:pt x="949" y="33539"/>
                  </a:cubicBezTo>
                  <a:cubicBezTo>
                    <a:pt x="901" y="33653"/>
                    <a:pt x="917" y="33783"/>
                    <a:pt x="1006" y="33872"/>
                  </a:cubicBezTo>
                  <a:lnTo>
                    <a:pt x="1006" y="33766"/>
                  </a:lnTo>
                  <a:cubicBezTo>
                    <a:pt x="1128" y="33766"/>
                    <a:pt x="1128" y="33823"/>
                    <a:pt x="1063" y="33929"/>
                  </a:cubicBezTo>
                  <a:cubicBezTo>
                    <a:pt x="1063" y="33985"/>
                    <a:pt x="1006" y="33985"/>
                    <a:pt x="941" y="33985"/>
                  </a:cubicBezTo>
                  <a:cubicBezTo>
                    <a:pt x="884" y="33985"/>
                    <a:pt x="828" y="34026"/>
                    <a:pt x="819" y="34091"/>
                  </a:cubicBezTo>
                  <a:cubicBezTo>
                    <a:pt x="819" y="34131"/>
                    <a:pt x="819" y="34167"/>
                    <a:pt x="840" y="34167"/>
                  </a:cubicBezTo>
                  <a:cubicBezTo>
                    <a:pt x="848" y="34167"/>
                    <a:pt x="860" y="34161"/>
                    <a:pt x="876" y="34147"/>
                  </a:cubicBezTo>
                  <a:cubicBezTo>
                    <a:pt x="941" y="34147"/>
                    <a:pt x="941" y="34147"/>
                    <a:pt x="941" y="34204"/>
                  </a:cubicBezTo>
                  <a:cubicBezTo>
                    <a:pt x="925" y="34261"/>
                    <a:pt x="949" y="34326"/>
                    <a:pt x="998" y="34366"/>
                  </a:cubicBezTo>
                  <a:cubicBezTo>
                    <a:pt x="1055" y="34366"/>
                    <a:pt x="1055" y="34423"/>
                    <a:pt x="1055" y="34480"/>
                  </a:cubicBezTo>
                  <a:cubicBezTo>
                    <a:pt x="1014" y="34528"/>
                    <a:pt x="990" y="34585"/>
                    <a:pt x="990" y="34642"/>
                  </a:cubicBezTo>
                  <a:lnTo>
                    <a:pt x="933" y="34642"/>
                  </a:lnTo>
                  <a:cubicBezTo>
                    <a:pt x="884" y="34650"/>
                    <a:pt x="844" y="34666"/>
                    <a:pt x="811" y="34699"/>
                  </a:cubicBezTo>
                  <a:cubicBezTo>
                    <a:pt x="803" y="34747"/>
                    <a:pt x="868" y="34756"/>
                    <a:pt x="868" y="34756"/>
                  </a:cubicBezTo>
                  <a:cubicBezTo>
                    <a:pt x="925" y="34756"/>
                    <a:pt x="901" y="36077"/>
                    <a:pt x="892" y="36239"/>
                  </a:cubicBezTo>
                  <a:cubicBezTo>
                    <a:pt x="843" y="36330"/>
                    <a:pt x="831" y="36469"/>
                    <a:pt x="870" y="36469"/>
                  </a:cubicBezTo>
                  <a:cubicBezTo>
                    <a:pt x="876" y="36469"/>
                    <a:pt x="884" y="36466"/>
                    <a:pt x="892" y="36458"/>
                  </a:cubicBezTo>
                  <a:cubicBezTo>
                    <a:pt x="949" y="36458"/>
                    <a:pt x="949" y="36734"/>
                    <a:pt x="941" y="37066"/>
                  </a:cubicBezTo>
                  <a:cubicBezTo>
                    <a:pt x="933" y="37447"/>
                    <a:pt x="925" y="37723"/>
                    <a:pt x="982" y="37723"/>
                  </a:cubicBezTo>
                  <a:lnTo>
                    <a:pt x="982" y="37893"/>
                  </a:lnTo>
                  <a:cubicBezTo>
                    <a:pt x="990" y="37982"/>
                    <a:pt x="1014" y="38080"/>
                    <a:pt x="1038" y="38169"/>
                  </a:cubicBezTo>
                  <a:cubicBezTo>
                    <a:pt x="1078" y="38209"/>
                    <a:pt x="1090" y="38249"/>
                    <a:pt x="1074" y="38249"/>
                  </a:cubicBezTo>
                  <a:cubicBezTo>
                    <a:pt x="1067" y="38249"/>
                    <a:pt x="1055" y="38242"/>
                    <a:pt x="1038" y="38226"/>
                  </a:cubicBezTo>
                  <a:cubicBezTo>
                    <a:pt x="1024" y="38226"/>
                    <a:pt x="1010" y="38225"/>
                    <a:pt x="997" y="38225"/>
                  </a:cubicBezTo>
                  <a:cubicBezTo>
                    <a:pt x="951" y="38225"/>
                    <a:pt x="917" y="38230"/>
                    <a:pt x="917" y="38274"/>
                  </a:cubicBezTo>
                  <a:cubicBezTo>
                    <a:pt x="909" y="38388"/>
                    <a:pt x="973" y="38388"/>
                    <a:pt x="1030" y="38388"/>
                  </a:cubicBezTo>
                  <a:cubicBezTo>
                    <a:pt x="1063" y="38388"/>
                    <a:pt x="1087" y="38412"/>
                    <a:pt x="1087" y="38445"/>
                  </a:cubicBezTo>
                  <a:cubicBezTo>
                    <a:pt x="1087" y="38501"/>
                    <a:pt x="1087" y="38501"/>
                    <a:pt x="1030" y="38501"/>
                  </a:cubicBezTo>
                  <a:lnTo>
                    <a:pt x="909" y="38493"/>
                  </a:lnTo>
                  <a:lnTo>
                    <a:pt x="909" y="38550"/>
                  </a:lnTo>
                  <a:cubicBezTo>
                    <a:pt x="941" y="38550"/>
                    <a:pt x="965" y="38574"/>
                    <a:pt x="965" y="38607"/>
                  </a:cubicBezTo>
                  <a:cubicBezTo>
                    <a:pt x="965" y="38663"/>
                    <a:pt x="965" y="38663"/>
                    <a:pt x="844" y="38663"/>
                  </a:cubicBezTo>
                  <a:cubicBezTo>
                    <a:pt x="836" y="38663"/>
                    <a:pt x="830" y="38663"/>
                    <a:pt x="823" y="38663"/>
                  </a:cubicBezTo>
                  <a:cubicBezTo>
                    <a:pt x="730" y="38663"/>
                    <a:pt x="730" y="38716"/>
                    <a:pt x="844" y="38769"/>
                  </a:cubicBezTo>
                  <a:lnTo>
                    <a:pt x="901" y="38882"/>
                  </a:lnTo>
                  <a:cubicBezTo>
                    <a:pt x="779" y="38931"/>
                    <a:pt x="901" y="39045"/>
                    <a:pt x="957" y="39101"/>
                  </a:cubicBezTo>
                  <a:cubicBezTo>
                    <a:pt x="836" y="39158"/>
                    <a:pt x="836" y="39207"/>
                    <a:pt x="949" y="39263"/>
                  </a:cubicBezTo>
                  <a:cubicBezTo>
                    <a:pt x="1014" y="39272"/>
                    <a:pt x="1014" y="39320"/>
                    <a:pt x="949" y="39377"/>
                  </a:cubicBezTo>
                  <a:cubicBezTo>
                    <a:pt x="892" y="39434"/>
                    <a:pt x="892" y="39482"/>
                    <a:pt x="884" y="39596"/>
                  </a:cubicBezTo>
                  <a:cubicBezTo>
                    <a:pt x="941" y="39653"/>
                    <a:pt x="941" y="40034"/>
                    <a:pt x="925" y="40480"/>
                  </a:cubicBezTo>
                  <a:cubicBezTo>
                    <a:pt x="917" y="40974"/>
                    <a:pt x="909" y="41307"/>
                    <a:pt x="973" y="41307"/>
                  </a:cubicBezTo>
                  <a:cubicBezTo>
                    <a:pt x="973" y="41363"/>
                    <a:pt x="973" y="41363"/>
                    <a:pt x="909" y="41412"/>
                  </a:cubicBezTo>
                  <a:cubicBezTo>
                    <a:pt x="852" y="41412"/>
                    <a:pt x="852" y="41469"/>
                    <a:pt x="965" y="41525"/>
                  </a:cubicBezTo>
                  <a:cubicBezTo>
                    <a:pt x="1022" y="41582"/>
                    <a:pt x="1087" y="41582"/>
                    <a:pt x="965" y="41582"/>
                  </a:cubicBezTo>
                  <a:cubicBezTo>
                    <a:pt x="909" y="41582"/>
                    <a:pt x="901" y="41688"/>
                    <a:pt x="901" y="41907"/>
                  </a:cubicBezTo>
                  <a:cubicBezTo>
                    <a:pt x="892" y="42077"/>
                    <a:pt x="892" y="42296"/>
                    <a:pt x="949" y="42296"/>
                  </a:cubicBezTo>
                  <a:cubicBezTo>
                    <a:pt x="982" y="42362"/>
                    <a:pt x="996" y="42390"/>
                    <a:pt x="990" y="42390"/>
                  </a:cubicBezTo>
                  <a:cubicBezTo>
                    <a:pt x="986" y="42390"/>
                    <a:pt x="973" y="42376"/>
                    <a:pt x="949" y="42352"/>
                  </a:cubicBezTo>
                  <a:cubicBezTo>
                    <a:pt x="938" y="42347"/>
                    <a:pt x="927" y="42345"/>
                    <a:pt x="917" y="42345"/>
                  </a:cubicBezTo>
                  <a:cubicBezTo>
                    <a:pt x="817" y="42345"/>
                    <a:pt x="774" y="42579"/>
                    <a:pt x="884" y="42734"/>
                  </a:cubicBezTo>
                  <a:cubicBezTo>
                    <a:pt x="876" y="42790"/>
                    <a:pt x="876" y="42847"/>
                    <a:pt x="819" y="42847"/>
                  </a:cubicBezTo>
                  <a:cubicBezTo>
                    <a:pt x="819" y="42936"/>
                    <a:pt x="836" y="43034"/>
                    <a:pt x="876" y="43123"/>
                  </a:cubicBezTo>
                  <a:cubicBezTo>
                    <a:pt x="876" y="43171"/>
                    <a:pt x="868" y="43398"/>
                    <a:pt x="868" y="43504"/>
                  </a:cubicBezTo>
                  <a:cubicBezTo>
                    <a:pt x="868" y="43585"/>
                    <a:pt x="884" y="43658"/>
                    <a:pt x="917" y="43723"/>
                  </a:cubicBezTo>
                  <a:lnTo>
                    <a:pt x="917" y="43779"/>
                  </a:lnTo>
                  <a:cubicBezTo>
                    <a:pt x="860" y="43779"/>
                    <a:pt x="852" y="44055"/>
                    <a:pt x="844" y="44436"/>
                  </a:cubicBezTo>
                  <a:cubicBezTo>
                    <a:pt x="836" y="44825"/>
                    <a:pt x="828" y="45158"/>
                    <a:pt x="771" y="45206"/>
                  </a:cubicBezTo>
                  <a:cubicBezTo>
                    <a:pt x="771" y="45255"/>
                    <a:pt x="795" y="45296"/>
                    <a:pt x="828" y="45320"/>
                  </a:cubicBezTo>
                  <a:cubicBezTo>
                    <a:pt x="949" y="45377"/>
                    <a:pt x="949" y="45433"/>
                    <a:pt x="884" y="45490"/>
                  </a:cubicBezTo>
                  <a:cubicBezTo>
                    <a:pt x="763" y="45563"/>
                    <a:pt x="763" y="45733"/>
                    <a:pt x="876" y="45814"/>
                  </a:cubicBezTo>
                  <a:lnTo>
                    <a:pt x="819" y="45814"/>
                  </a:lnTo>
                  <a:cubicBezTo>
                    <a:pt x="698" y="45871"/>
                    <a:pt x="755" y="46033"/>
                    <a:pt x="868" y="46090"/>
                  </a:cubicBezTo>
                  <a:cubicBezTo>
                    <a:pt x="811" y="46147"/>
                    <a:pt x="746" y="46204"/>
                    <a:pt x="811" y="46252"/>
                  </a:cubicBezTo>
                  <a:cubicBezTo>
                    <a:pt x="811" y="46309"/>
                    <a:pt x="811" y="46309"/>
                    <a:pt x="690" y="46309"/>
                  </a:cubicBezTo>
                  <a:cubicBezTo>
                    <a:pt x="625" y="46309"/>
                    <a:pt x="568" y="46309"/>
                    <a:pt x="568" y="46358"/>
                  </a:cubicBezTo>
                  <a:cubicBezTo>
                    <a:pt x="568" y="46414"/>
                    <a:pt x="625" y="46414"/>
                    <a:pt x="682" y="46423"/>
                  </a:cubicBezTo>
                  <a:lnTo>
                    <a:pt x="682" y="46528"/>
                  </a:lnTo>
                  <a:cubicBezTo>
                    <a:pt x="682" y="46560"/>
                    <a:pt x="706" y="46585"/>
                    <a:pt x="738" y="46585"/>
                  </a:cubicBezTo>
                  <a:cubicBezTo>
                    <a:pt x="803" y="46585"/>
                    <a:pt x="803" y="46641"/>
                    <a:pt x="803" y="46698"/>
                  </a:cubicBezTo>
                  <a:cubicBezTo>
                    <a:pt x="760" y="46698"/>
                    <a:pt x="771" y="46723"/>
                    <a:pt x="802" y="46723"/>
                  </a:cubicBezTo>
                  <a:cubicBezTo>
                    <a:pt x="818" y="46723"/>
                    <a:pt x="838" y="46717"/>
                    <a:pt x="860" y="46698"/>
                  </a:cubicBezTo>
                  <a:cubicBezTo>
                    <a:pt x="917" y="46698"/>
                    <a:pt x="982" y="46698"/>
                    <a:pt x="982" y="46755"/>
                  </a:cubicBezTo>
                  <a:lnTo>
                    <a:pt x="1095" y="46755"/>
                  </a:lnTo>
                  <a:cubicBezTo>
                    <a:pt x="1121" y="46757"/>
                    <a:pt x="1144" y="46758"/>
                    <a:pt x="1164" y="46758"/>
                  </a:cubicBezTo>
                  <a:cubicBezTo>
                    <a:pt x="1241" y="46758"/>
                    <a:pt x="1287" y="46739"/>
                    <a:pt x="1338" y="46650"/>
                  </a:cubicBezTo>
                  <a:cubicBezTo>
                    <a:pt x="1403" y="46431"/>
                    <a:pt x="1468" y="46268"/>
                    <a:pt x="1346" y="46268"/>
                  </a:cubicBezTo>
                  <a:cubicBezTo>
                    <a:pt x="1265" y="46212"/>
                    <a:pt x="1273" y="46098"/>
                    <a:pt x="1355" y="46050"/>
                  </a:cubicBezTo>
                  <a:cubicBezTo>
                    <a:pt x="1411" y="46050"/>
                    <a:pt x="1419" y="45831"/>
                    <a:pt x="1419" y="45555"/>
                  </a:cubicBezTo>
                  <a:cubicBezTo>
                    <a:pt x="1428" y="45223"/>
                    <a:pt x="1428" y="45060"/>
                    <a:pt x="1492" y="45004"/>
                  </a:cubicBezTo>
                  <a:cubicBezTo>
                    <a:pt x="1525" y="44979"/>
                    <a:pt x="1549" y="44939"/>
                    <a:pt x="1557" y="44898"/>
                  </a:cubicBezTo>
                  <a:cubicBezTo>
                    <a:pt x="1492" y="44890"/>
                    <a:pt x="1500" y="44566"/>
                    <a:pt x="1509" y="44177"/>
                  </a:cubicBezTo>
                  <a:cubicBezTo>
                    <a:pt x="1517" y="43796"/>
                    <a:pt x="1525" y="43406"/>
                    <a:pt x="1468" y="43406"/>
                  </a:cubicBezTo>
                  <a:lnTo>
                    <a:pt x="1468" y="43293"/>
                  </a:lnTo>
                  <a:cubicBezTo>
                    <a:pt x="1470" y="43293"/>
                    <a:pt x="1472" y="43293"/>
                    <a:pt x="1474" y="43293"/>
                  </a:cubicBezTo>
                  <a:cubicBezTo>
                    <a:pt x="1525" y="43293"/>
                    <a:pt x="1533" y="43184"/>
                    <a:pt x="1533" y="43074"/>
                  </a:cubicBezTo>
                  <a:cubicBezTo>
                    <a:pt x="1500" y="43009"/>
                    <a:pt x="1476" y="42936"/>
                    <a:pt x="1476" y="42855"/>
                  </a:cubicBezTo>
                  <a:cubicBezTo>
                    <a:pt x="1533" y="42855"/>
                    <a:pt x="1541" y="42798"/>
                    <a:pt x="1541" y="42693"/>
                  </a:cubicBezTo>
                  <a:cubicBezTo>
                    <a:pt x="1541" y="42579"/>
                    <a:pt x="1541" y="42531"/>
                    <a:pt x="1484" y="42523"/>
                  </a:cubicBezTo>
                  <a:cubicBezTo>
                    <a:pt x="1484" y="42320"/>
                    <a:pt x="1509" y="42117"/>
                    <a:pt x="1557" y="41923"/>
                  </a:cubicBezTo>
                  <a:cubicBezTo>
                    <a:pt x="1614" y="41866"/>
                    <a:pt x="1557" y="41809"/>
                    <a:pt x="1500" y="41752"/>
                  </a:cubicBezTo>
                  <a:cubicBezTo>
                    <a:pt x="1436" y="41752"/>
                    <a:pt x="1387" y="41704"/>
                    <a:pt x="1379" y="41647"/>
                  </a:cubicBezTo>
                  <a:lnTo>
                    <a:pt x="1500" y="41647"/>
                  </a:lnTo>
                  <a:cubicBezTo>
                    <a:pt x="1524" y="41671"/>
                    <a:pt x="1538" y="41684"/>
                    <a:pt x="1546" y="41684"/>
                  </a:cubicBezTo>
                  <a:cubicBezTo>
                    <a:pt x="1559" y="41684"/>
                    <a:pt x="1561" y="41657"/>
                    <a:pt x="1565" y="41590"/>
                  </a:cubicBezTo>
                  <a:lnTo>
                    <a:pt x="1565" y="41485"/>
                  </a:lnTo>
                  <a:cubicBezTo>
                    <a:pt x="1509" y="41477"/>
                    <a:pt x="1509" y="41209"/>
                    <a:pt x="1517" y="40820"/>
                  </a:cubicBezTo>
                  <a:cubicBezTo>
                    <a:pt x="1533" y="40326"/>
                    <a:pt x="1533" y="40163"/>
                    <a:pt x="1476" y="40155"/>
                  </a:cubicBezTo>
                  <a:cubicBezTo>
                    <a:pt x="1411" y="40155"/>
                    <a:pt x="1411" y="40107"/>
                    <a:pt x="1476" y="39936"/>
                  </a:cubicBezTo>
                  <a:cubicBezTo>
                    <a:pt x="1663" y="39612"/>
                    <a:pt x="1663" y="39612"/>
                    <a:pt x="1606" y="39555"/>
                  </a:cubicBezTo>
                  <a:lnTo>
                    <a:pt x="1606" y="39555"/>
                  </a:lnTo>
                  <a:cubicBezTo>
                    <a:pt x="1606" y="39612"/>
                    <a:pt x="1541" y="39612"/>
                    <a:pt x="1484" y="39612"/>
                  </a:cubicBezTo>
                  <a:cubicBezTo>
                    <a:pt x="1363" y="39604"/>
                    <a:pt x="1363" y="39555"/>
                    <a:pt x="1484" y="39499"/>
                  </a:cubicBezTo>
                  <a:cubicBezTo>
                    <a:pt x="1606" y="39499"/>
                    <a:pt x="1565" y="38672"/>
                    <a:pt x="1444" y="38615"/>
                  </a:cubicBezTo>
                  <a:lnTo>
                    <a:pt x="1500" y="38615"/>
                  </a:lnTo>
                  <a:cubicBezTo>
                    <a:pt x="1504" y="38615"/>
                    <a:pt x="1508" y="38616"/>
                    <a:pt x="1511" y="38616"/>
                  </a:cubicBezTo>
                  <a:cubicBezTo>
                    <a:pt x="1565" y="38616"/>
                    <a:pt x="1566" y="38553"/>
                    <a:pt x="1573" y="38347"/>
                  </a:cubicBezTo>
                  <a:lnTo>
                    <a:pt x="1573" y="38177"/>
                  </a:lnTo>
                  <a:cubicBezTo>
                    <a:pt x="1453" y="38177"/>
                    <a:pt x="1515" y="37853"/>
                    <a:pt x="1579" y="37853"/>
                  </a:cubicBezTo>
                  <a:cubicBezTo>
                    <a:pt x="1580" y="37853"/>
                    <a:pt x="1581" y="37853"/>
                    <a:pt x="1582" y="37853"/>
                  </a:cubicBezTo>
                  <a:cubicBezTo>
                    <a:pt x="1638" y="37796"/>
                    <a:pt x="1638" y="37796"/>
                    <a:pt x="1646" y="37682"/>
                  </a:cubicBezTo>
                  <a:cubicBezTo>
                    <a:pt x="1525" y="37520"/>
                    <a:pt x="1590" y="37245"/>
                    <a:pt x="1655" y="37245"/>
                  </a:cubicBezTo>
                  <a:lnTo>
                    <a:pt x="1655" y="37131"/>
                  </a:lnTo>
                  <a:cubicBezTo>
                    <a:pt x="1606" y="37074"/>
                    <a:pt x="1590" y="36993"/>
                    <a:pt x="1598" y="36912"/>
                  </a:cubicBezTo>
                  <a:cubicBezTo>
                    <a:pt x="1604" y="36791"/>
                    <a:pt x="1605" y="36729"/>
                    <a:pt x="1579" y="36729"/>
                  </a:cubicBezTo>
                  <a:cubicBezTo>
                    <a:pt x="1570" y="36729"/>
                    <a:pt x="1557" y="36736"/>
                    <a:pt x="1541" y="36750"/>
                  </a:cubicBezTo>
                  <a:cubicBezTo>
                    <a:pt x="1484" y="36750"/>
                    <a:pt x="1428" y="36742"/>
                    <a:pt x="1428" y="36693"/>
                  </a:cubicBezTo>
                  <a:lnTo>
                    <a:pt x="1484" y="36693"/>
                  </a:lnTo>
                  <a:cubicBezTo>
                    <a:pt x="1541" y="36693"/>
                    <a:pt x="1549" y="36531"/>
                    <a:pt x="1549" y="36304"/>
                  </a:cubicBezTo>
                  <a:cubicBezTo>
                    <a:pt x="1557" y="36028"/>
                    <a:pt x="1557" y="35923"/>
                    <a:pt x="1622" y="35866"/>
                  </a:cubicBezTo>
                  <a:lnTo>
                    <a:pt x="1565" y="35810"/>
                  </a:lnTo>
                  <a:cubicBezTo>
                    <a:pt x="1500" y="35753"/>
                    <a:pt x="1509" y="35704"/>
                    <a:pt x="1565" y="35704"/>
                  </a:cubicBezTo>
                  <a:cubicBezTo>
                    <a:pt x="1622" y="35647"/>
                    <a:pt x="1630" y="35428"/>
                    <a:pt x="1573" y="35315"/>
                  </a:cubicBezTo>
                  <a:lnTo>
                    <a:pt x="1573" y="35210"/>
                  </a:lnTo>
                  <a:cubicBezTo>
                    <a:pt x="1695" y="35153"/>
                    <a:pt x="1703" y="34991"/>
                    <a:pt x="1582" y="34934"/>
                  </a:cubicBezTo>
                  <a:cubicBezTo>
                    <a:pt x="1638" y="34934"/>
                    <a:pt x="1638" y="34877"/>
                    <a:pt x="1646" y="34820"/>
                  </a:cubicBezTo>
                  <a:cubicBezTo>
                    <a:pt x="1583" y="34717"/>
                    <a:pt x="1589" y="34496"/>
                    <a:pt x="1644" y="34496"/>
                  </a:cubicBezTo>
                  <a:cubicBezTo>
                    <a:pt x="1644" y="34496"/>
                    <a:pt x="1645" y="34496"/>
                    <a:pt x="1646" y="34496"/>
                  </a:cubicBezTo>
                  <a:lnTo>
                    <a:pt x="1655" y="34439"/>
                  </a:lnTo>
                  <a:cubicBezTo>
                    <a:pt x="1606" y="34391"/>
                    <a:pt x="1582" y="34334"/>
                    <a:pt x="1598" y="34269"/>
                  </a:cubicBezTo>
                  <a:cubicBezTo>
                    <a:pt x="1606" y="34212"/>
                    <a:pt x="1582" y="34147"/>
                    <a:pt x="1541" y="34107"/>
                  </a:cubicBezTo>
                  <a:cubicBezTo>
                    <a:pt x="1509" y="34074"/>
                    <a:pt x="1484" y="34034"/>
                    <a:pt x="1484" y="33993"/>
                  </a:cubicBezTo>
                  <a:cubicBezTo>
                    <a:pt x="1484" y="33977"/>
                    <a:pt x="1489" y="33970"/>
                    <a:pt x="1497" y="33970"/>
                  </a:cubicBezTo>
                  <a:cubicBezTo>
                    <a:pt x="1518" y="33970"/>
                    <a:pt x="1558" y="34010"/>
                    <a:pt x="1598" y="34050"/>
                  </a:cubicBezTo>
                  <a:cubicBezTo>
                    <a:pt x="1611" y="34076"/>
                    <a:pt x="1621" y="34087"/>
                    <a:pt x="1628" y="34087"/>
                  </a:cubicBezTo>
                  <a:cubicBezTo>
                    <a:pt x="1652" y="34087"/>
                    <a:pt x="1635" y="33957"/>
                    <a:pt x="1541" y="33831"/>
                  </a:cubicBezTo>
                  <a:cubicBezTo>
                    <a:pt x="1479" y="33738"/>
                    <a:pt x="1450" y="33695"/>
                    <a:pt x="1457" y="33695"/>
                  </a:cubicBezTo>
                  <a:lnTo>
                    <a:pt x="1457" y="33695"/>
                  </a:lnTo>
                  <a:cubicBezTo>
                    <a:pt x="1462" y="33695"/>
                    <a:pt x="1490" y="33723"/>
                    <a:pt x="1541" y="33774"/>
                  </a:cubicBezTo>
                  <a:cubicBezTo>
                    <a:pt x="1578" y="33807"/>
                    <a:pt x="1613" y="33840"/>
                    <a:pt x="1625" y="33840"/>
                  </a:cubicBezTo>
                  <a:cubicBezTo>
                    <a:pt x="1634" y="33840"/>
                    <a:pt x="1630" y="33822"/>
                    <a:pt x="1606" y="33774"/>
                  </a:cubicBezTo>
                  <a:cubicBezTo>
                    <a:pt x="1606" y="33774"/>
                    <a:pt x="1606" y="33669"/>
                    <a:pt x="1549" y="33661"/>
                  </a:cubicBezTo>
                  <a:lnTo>
                    <a:pt x="1549" y="33499"/>
                  </a:lnTo>
                  <a:cubicBezTo>
                    <a:pt x="1590" y="33434"/>
                    <a:pt x="1614" y="33361"/>
                    <a:pt x="1614" y="33280"/>
                  </a:cubicBezTo>
                  <a:cubicBezTo>
                    <a:pt x="1557" y="33223"/>
                    <a:pt x="1557" y="33223"/>
                    <a:pt x="1614" y="33175"/>
                  </a:cubicBezTo>
                  <a:cubicBezTo>
                    <a:pt x="1679" y="33175"/>
                    <a:pt x="1679" y="33118"/>
                    <a:pt x="1557" y="33118"/>
                  </a:cubicBezTo>
                  <a:cubicBezTo>
                    <a:pt x="1500" y="33077"/>
                    <a:pt x="1500" y="32988"/>
                    <a:pt x="1565" y="32947"/>
                  </a:cubicBezTo>
                  <a:cubicBezTo>
                    <a:pt x="1573" y="32948"/>
                    <a:pt x="1580" y="32948"/>
                    <a:pt x="1587" y="32948"/>
                  </a:cubicBezTo>
                  <a:cubicBezTo>
                    <a:pt x="1679" y="32948"/>
                    <a:pt x="1675" y="32899"/>
                    <a:pt x="1622" y="32899"/>
                  </a:cubicBezTo>
                  <a:cubicBezTo>
                    <a:pt x="1590" y="32866"/>
                    <a:pt x="1565" y="32826"/>
                    <a:pt x="1565" y="32785"/>
                  </a:cubicBezTo>
                  <a:cubicBezTo>
                    <a:pt x="1622" y="32785"/>
                    <a:pt x="1638" y="32291"/>
                    <a:pt x="1646" y="31796"/>
                  </a:cubicBezTo>
                  <a:cubicBezTo>
                    <a:pt x="1638" y="31731"/>
                    <a:pt x="1590" y="31683"/>
                    <a:pt x="1525" y="31683"/>
                  </a:cubicBezTo>
                  <a:cubicBezTo>
                    <a:pt x="1411" y="31683"/>
                    <a:pt x="1468" y="31683"/>
                    <a:pt x="1533" y="31626"/>
                  </a:cubicBezTo>
                  <a:cubicBezTo>
                    <a:pt x="1677" y="31587"/>
                    <a:pt x="1705" y="31505"/>
                    <a:pt x="1616" y="31505"/>
                  </a:cubicBezTo>
                  <a:cubicBezTo>
                    <a:pt x="1595" y="31505"/>
                    <a:pt x="1567" y="31510"/>
                    <a:pt x="1533" y="31521"/>
                  </a:cubicBezTo>
                  <a:cubicBezTo>
                    <a:pt x="1484" y="31540"/>
                    <a:pt x="1454" y="31552"/>
                    <a:pt x="1445" y="31552"/>
                  </a:cubicBezTo>
                  <a:cubicBezTo>
                    <a:pt x="1431" y="31552"/>
                    <a:pt x="1461" y="31527"/>
                    <a:pt x="1533" y="31464"/>
                  </a:cubicBezTo>
                  <a:cubicBezTo>
                    <a:pt x="1590" y="31407"/>
                    <a:pt x="1590" y="31407"/>
                    <a:pt x="1533" y="31350"/>
                  </a:cubicBezTo>
                  <a:cubicBezTo>
                    <a:pt x="1476" y="31350"/>
                    <a:pt x="1476" y="31294"/>
                    <a:pt x="1533" y="31294"/>
                  </a:cubicBezTo>
                  <a:cubicBezTo>
                    <a:pt x="1598" y="31245"/>
                    <a:pt x="1655" y="31188"/>
                    <a:pt x="1598" y="31188"/>
                  </a:cubicBezTo>
                  <a:cubicBezTo>
                    <a:pt x="1606" y="31148"/>
                    <a:pt x="1622" y="31107"/>
                    <a:pt x="1663" y="31083"/>
                  </a:cubicBezTo>
                  <a:cubicBezTo>
                    <a:pt x="1719" y="31026"/>
                    <a:pt x="1663" y="30969"/>
                    <a:pt x="1606" y="30912"/>
                  </a:cubicBezTo>
                  <a:cubicBezTo>
                    <a:pt x="1516" y="30787"/>
                    <a:pt x="1497" y="30728"/>
                    <a:pt x="1539" y="30728"/>
                  </a:cubicBezTo>
                  <a:cubicBezTo>
                    <a:pt x="1553" y="30728"/>
                    <a:pt x="1576" y="30735"/>
                    <a:pt x="1606" y="30750"/>
                  </a:cubicBezTo>
                  <a:cubicBezTo>
                    <a:pt x="1617" y="30756"/>
                    <a:pt x="1627" y="30758"/>
                    <a:pt x="1635" y="30758"/>
                  </a:cubicBezTo>
                  <a:cubicBezTo>
                    <a:pt x="1717" y="30758"/>
                    <a:pt x="1660" y="30526"/>
                    <a:pt x="1557" y="30475"/>
                  </a:cubicBezTo>
                  <a:cubicBezTo>
                    <a:pt x="1436" y="30418"/>
                    <a:pt x="1436" y="30418"/>
                    <a:pt x="1492" y="30418"/>
                  </a:cubicBezTo>
                  <a:cubicBezTo>
                    <a:pt x="1525" y="30418"/>
                    <a:pt x="1557" y="30394"/>
                    <a:pt x="1557" y="30361"/>
                  </a:cubicBezTo>
                  <a:cubicBezTo>
                    <a:pt x="1557" y="30304"/>
                    <a:pt x="1557" y="30256"/>
                    <a:pt x="1614" y="30256"/>
                  </a:cubicBezTo>
                  <a:cubicBezTo>
                    <a:pt x="1614" y="30191"/>
                    <a:pt x="1590" y="30134"/>
                    <a:pt x="1557" y="30085"/>
                  </a:cubicBezTo>
                  <a:cubicBezTo>
                    <a:pt x="1460" y="29988"/>
                    <a:pt x="1492" y="29810"/>
                    <a:pt x="1630" y="29761"/>
                  </a:cubicBezTo>
                  <a:lnTo>
                    <a:pt x="1573" y="29648"/>
                  </a:lnTo>
                  <a:cubicBezTo>
                    <a:pt x="1452" y="29591"/>
                    <a:pt x="1395" y="29534"/>
                    <a:pt x="1517" y="29534"/>
                  </a:cubicBezTo>
                  <a:lnTo>
                    <a:pt x="1573" y="29534"/>
                  </a:lnTo>
                  <a:cubicBezTo>
                    <a:pt x="1452" y="29477"/>
                    <a:pt x="1517" y="29258"/>
                    <a:pt x="1638" y="29258"/>
                  </a:cubicBezTo>
                  <a:cubicBezTo>
                    <a:pt x="1654" y="29261"/>
                    <a:pt x="1665" y="29262"/>
                    <a:pt x="1673" y="29262"/>
                  </a:cubicBezTo>
                  <a:cubicBezTo>
                    <a:pt x="1695" y="29262"/>
                    <a:pt x="1695" y="29251"/>
                    <a:pt x="1695" y="29210"/>
                  </a:cubicBezTo>
                  <a:lnTo>
                    <a:pt x="1638" y="29210"/>
                  </a:lnTo>
                  <a:cubicBezTo>
                    <a:pt x="1582" y="29210"/>
                    <a:pt x="1517" y="29202"/>
                    <a:pt x="1517" y="29153"/>
                  </a:cubicBezTo>
                  <a:cubicBezTo>
                    <a:pt x="1525" y="29096"/>
                    <a:pt x="1525" y="29040"/>
                    <a:pt x="1582" y="29040"/>
                  </a:cubicBezTo>
                  <a:cubicBezTo>
                    <a:pt x="1646" y="28991"/>
                    <a:pt x="1703" y="28934"/>
                    <a:pt x="1646" y="28934"/>
                  </a:cubicBezTo>
                  <a:cubicBezTo>
                    <a:pt x="1646" y="28886"/>
                    <a:pt x="1671" y="28853"/>
                    <a:pt x="1703" y="28821"/>
                  </a:cubicBezTo>
                  <a:cubicBezTo>
                    <a:pt x="1711" y="28772"/>
                    <a:pt x="1711" y="28715"/>
                    <a:pt x="1711" y="28602"/>
                  </a:cubicBezTo>
                  <a:cubicBezTo>
                    <a:pt x="1655" y="28545"/>
                    <a:pt x="1655" y="28440"/>
                    <a:pt x="1711" y="28440"/>
                  </a:cubicBezTo>
                  <a:cubicBezTo>
                    <a:pt x="1719" y="28375"/>
                    <a:pt x="1695" y="28318"/>
                    <a:pt x="1655" y="28269"/>
                  </a:cubicBezTo>
                  <a:cubicBezTo>
                    <a:pt x="1663" y="28164"/>
                    <a:pt x="1663" y="28107"/>
                    <a:pt x="1719" y="28107"/>
                  </a:cubicBezTo>
                  <a:cubicBezTo>
                    <a:pt x="1784" y="28107"/>
                    <a:pt x="1784" y="28107"/>
                    <a:pt x="1719" y="28050"/>
                  </a:cubicBezTo>
                  <a:cubicBezTo>
                    <a:pt x="1663" y="28050"/>
                    <a:pt x="1663" y="27994"/>
                    <a:pt x="1663" y="27945"/>
                  </a:cubicBezTo>
                  <a:lnTo>
                    <a:pt x="1671" y="27832"/>
                  </a:lnTo>
                  <a:cubicBezTo>
                    <a:pt x="1606" y="27832"/>
                    <a:pt x="1606" y="27832"/>
                    <a:pt x="1606" y="27775"/>
                  </a:cubicBezTo>
                  <a:cubicBezTo>
                    <a:pt x="1614" y="27718"/>
                    <a:pt x="1671" y="27556"/>
                    <a:pt x="1671" y="27499"/>
                  </a:cubicBezTo>
                  <a:cubicBezTo>
                    <a:pt x="1676" y="27397"/>
                    <a:pt x="1678" y="27359"/>
                    <a:pt x="1662" y="27359"/>
                  </a:cubicBezTo>
                  <a:cubicBezTo>
                    <a:pt x="1653" y="27359"/>
                    <a:pt x="1638" y="27373"/>
                    <a:pt x="1614" y="27394"/>
                  </a:cubicBezTo>
                  <a:cubicBezTo>
                    <a:pt x="1614" y="27413"/>
                    <a:pt x="1605" y="27425"/>
                    <a:pt x="1597" y="27425"/>
                  </a:cubicBezTo>
                  <a:cubicBezTo>
                    <a:pt x="1587" y="27425"/>
                    <a:pt x="1580" y="27400"/>
                    <a:pt x="1614" y="27337"/>
                  </a:cubicBezTo>
                  <a:cubicBezTo>
                    <a:pt x="1646" y="27207"/>
                    <a:pt x="1671" y="27078"/>
                    <a:pt x="1687" y="26948"/>
                  </a:cubicBezTo>
                  <a:cubicBezTo>
                    <a:pt x="1687" y="26729"/>
                    <a:pt x="1687" y="26729"/>
                    <a:pt x="1630" y="26729"/>
                  </a:cubicBezTo>
                  <a:cubicBezTo>
                    <a:pt x="1595" y="26745"/>
                    <a:pt x="1569" y="26752"/>
                    <a:pt x="1555" y="26752"/>
                  </a:cubicBezTo>
                  <a:cubicBezTo>
                    <a:pt x="1519" y="26752"/>
                    <a:pt x="1544" y="26712"/>
                    <a:pt x="1630" y="26672"/>
                  </a:cubicBezTo>
                  <a:cubicBezTo>
                    <a:pt x="1752" y="26567"/>
                    <a:pt x="1752" y="26510"/>
                    <a:pt x="1695" y="26510"/>
                  </a:cubicBezTo>
                  <a:cubicBezTo>
                    <a:pt x="1638" y="26453"/>
                    <a:pt x="1638" y="26453"/>
                    <a:pt x="1638" y="26396"/>
                  </a:cubicBezTo>
                  <a:cubicBezTo>
                    <a:pt x="1695" y="26396"/>
                    <a:pt x="1695" y="26348"/>
                    <a:pt x="1638" y="26234"/>
                  </a:cubicBezTo>
                  <a:cubicBezTo>
                    <a:pt x="1638" y="26178"/>
                    <a:pt x="1638" y="26178"/>
                    <a:pt x="1703" y="26178"/>
                  </a:cubicBezTo>
                  <a:cubicBezTo>
                    <a:pt x="1703" y="26178"/>
                    <a:pt x="1703" y="26129"/>
                    <a:pt x="1703" y="26072"/>
                  </a:cubicBezTo>
                  <a:cubicBezTo>
                    <a:pt x="1590" y="25959"/>
                    <a:pt x="1655" y="25626"/>
                    <a:pt x="1711" y="25578"/>
                  </a:cubicBezTo>
                  <a:cubicBezTo>
                    <a:pt x="1711" y="25529"/>
                    <a:pt x="1687" y="25488"/>
                    <a:pt x="1655" y="25464"/>
                  </a:cubicBezTo>
                  <a:cubicBezTo>
                    <a:pt x="1541" y="25407"/>
                    <a:pt x="1541" y="25351"/>
                    <a:pt x="1663" y="25351"/>
                  </a:cubicBezTo>
                  <a:cubicBezTo>
                    <a:pt x="1694" y="25353"/>
                    <a:pt x="1716" y="25354"/>
                    <a:pt x="1730" y="25354"/>
                  </a:cubicBezTo>
                  <a:cubicBezTo>
                    <a:pt x="1768" y="25354"/>
                    <a:pt x="1745" y="25343"/>
                    <a:pt x="1663" y="25302"/>
                  </a:cubicBezTo>
                  <a:cubicBezTo>
                    <a:pt x="1604" y="25250"/>
                    <a:pt x="1605" y="25019"/>
                    <a:pt x="1697" y="25019"/>
                  </a:cubicBezTo>
                  <a:cubicBezTo>
                    <a:pt x="1706" y="25019"/>
                    <a:pt x="1716" y="25021"/>
                    <a:pt x="1728" y="25026"/>
                  </a:cubicBezTo>
                  <a:lnTo>
                    <a:pt x="1841" y="25026"/>
                  </a:lnTo>
                  <a:cubicBezTo>
                    <a:pt x="1809" y="25002"/>
                    <a:pt x="1792" y="24961"/>
                    <a:pt x="1784" y="24913"/>
                  </a:cubicBezTo>
                  <a:cubicBezTo>
                    <a:pt x="1728" y="24913"/>
                    <a:pt x="1728" y="24856"/>
                    <a:pt x="1736" y="24694"/>
                  </a:cubicBezTo>
                  <a:cubicBezTo>
                    <a:pt x="1736" y="24580"/>
                    <a:pt x="1679" y="24361"/>
                    <a:pt x="1679" y="24256"/>
                  </a:cubicBezTo>
                  <a:cubicBezTo>
                    <a:pt x="1687" y="24143"/>
                    <a:pt x="1687" y="23980"/>
                    <a:pt x="1752" y="23924"/>
                  </a:cubicBezTo>
                  <a:cubicBezTo>
                    <a:pt x="1752" y="23843"/>
                    <a:pt x="1736" y="23770"/>
                    <a:pt x="1695" y="23705"/>
                  </a:cubicBezTo>
                  <a:cubicBezTo>
                    <a:pt x="1630" y="23648"/>
                    <a:pt x="1638" y="23534"/>
                    <a:pt x="1695" y="23534"/>
                  </a:cubicBezTo>
                  <a:lnTo>
                    <a:pt x="1695" y="23486"/>
                  </a:lnTo>
                  <a:cubicBezTo>
                    <a:pt x="1663" y="23429"/>
                    <a:pt x="1646" y="23372"/>
                    <a:pt x="1638" y="23316"/>
                  </a:cubicBezTo>
                  <a:cubicBezTo>
                    <a:pt x="1703" y="23316"/>
                    <a:pt x="1760" y="23267"/>
                    <a:pt x="1703" y="23210"/>
                  </a:cubicBezTo>
                  <a:cubicBezTo>
                    <a:pt x="1646" y="23210"/>
                    <a:pt x="1646" y="23153"/>
                    <a:pt x="1646" y="23040"/>
                  </a:cubicBezTo>
                  <a:cubicBezTo>
                    <a:pt x="1711" y="22934"/>
                    <a:pt x="1744" y="21118"/>
                    <a:pt x="1687" y="21118"/>
                  </a:cubicBezTo>
                  <a:lnTo>
                    <a:pt x="1687" y="20948"/>
                  </a:lnTo>
                  <a:lnTo>
                    <a:pt x="1695" y="20786"/>
                  </a:lnTo>
                  <a:cubicBezTo>
                    <a:pt x="1817" y="20786"/>
                    <a:pt x="1760" y="20510"/>
                    <a:pt x="1703" y="20348"/>
                  </a:cubicBezTo>
                  <a:cubicBezTo>
                    <a:pt x="1655" y="20299"/>
                    <a:pt x="1638" y="20243"/>
                    <a:pt x="1646" y="20178"/>
                  </a:cubicBezTo>
                  <a:cubicBezTo>
                    <a:pt x="1768" y="20178"/>
                    <a:pt x="1768" y="20016"/>
                    <a:pt x="1711" y="19902"/>
                  </a:cubicBezTo>
                  <a:cubicBezTo>
                    <a:pt x="1590" y="19845"/>
                    <a:pt x="1598" y="19797"/>
                    <a:pt x="1711" y="19797"/>
                  </a:cubicBezTo>
                  <a:cubicBezTo>
                    <a:pt x="1833" y="19797"/>
                    <a:pt x="1833" y="19691"/>
                    <a:pt x="1655" y="19578"/>
                  </a:cubicBezTo>
                  <a:cubicBezTo>
                    <a:pt x="1598" y="19521"/>
                    <a:pt x="1598" y="19521"/>
                    <a:pt x="1663" y="19464"/>
                  </a:cubicBezTo>
                  <a:cubicBezTo>
                    <a:pt x="1784" y="19408"/>
                    <a:pt x="1784" y="19359"/>
                    <a:pt x="1719" y="19359"/>
                  </a:cubicBezTo>
                  <a:cubicBezTo>
                    <a:pt x="1606" y="19294"/>
                    <a:pt x="1606" y="19245"/>
                    <a:pt x="1728" y="19189"/>
                  </a:cubicBezTo>
                  <a:cubicBezTo>
                    <a:pt x="1849" y="19083"/>
                    <a:pt x="1849" y="19083"/>
                    <a:pt x="1728" y="19027"/>
                  </a:cubicBezTo>
                  <a:cubicBezTo>
                    <a:pt x="1614" y="18945"/>
                    <a:pt x="1614" y="18767"/>
                    <a:pt x="1736" y="18694"/>
                  </a:cubicBezTo>
                  <a:cubicBezTo>
                    <a:pt x="1736" y="18637"/>
                    <a:pt x="1800" y="18589"/>
                    <a:pt x="1736" y="18589"/>
                  </a:cubicBezTo>
                  <a:lnTo>
                    <a:pt x="1800" y="18532"/>
                  </a:lnTo>
                  <a:cubicBezTo>
                    <a:pt x="1800" y="18475"/>
                    <a:pt x="1800" y="18418"/>
                    <a:pt x="1800" y="18418"/>
                  </a:cubicBezTo>
                  <a:lnTo>
                    <a:pt x="1744" y="18418"/>
                  </a:lnTo>
                  <a:cubicBezTo>
                    <a:pt x="1784" y="18167"/>
                    <a:pt x="1809" y="17908"/>
                    <a:pt x="1817" y="17648"/>
                  </a:cubicBezTo>
                  <a:cubicBezTo>
                    <a:pt x="1831" y="17136"/>
                    <a:pt x="1833" y="16979"/>
                    <a:pt x="1793" y="16979"/>
                  </a:cubicBezTo>
                  <a:cubicBezTo>
                    <a:pt x="1786" y="16979"/>
                    <a:pt x="1778" y="16983"/>
                    <a:pt x="1768" y="16991"/>
                  </a:cubicBezTo>
                  <a:cubicBezTo>
                    <a:pt x="1748" y="17000"/>
                    <a:pt x="1731" y="17004"/>
                    <a:pt x="1718" y="17004"/>
                  </a:cubicBezTo>
                  <a:cubicBezTo>
                    <a:pt x="1658" y="17004"/>
                    <a:pt x="1676" y="16925"/>
                    <a:pt x="1776" y="16878"/>
                  </a:cubicBezTo>
                  <a:cubicBezTo>
                    <a:pt x="1800" y="16789"/>
                    <a:pt x="1825" y="16700"/>
                    <a:pt x="1841" y="16602"/>
                  </a:cubicBezTo>
                  <a:cubicBezTo>
                    <a:pt x="1841" y="16497"/>
                    <a:pt x="1841" y="16383"/>
                    <a:pt x="1906" y="16383"/>
                  </a:cubicBezTo>
                  <a:lnTo>
                    <a:pt x="1906" y="16335"/>
                  </a:lnTo>
                  <a:cubicBezTo>
                    <a:pt x="1784" y="16221"/>
                    <a:pt x="1792" y="15889"/>
                    <a:pt x="1857" y="15727"/>
                  </a:cubicBezTo>
                  <a:cubicBezTo>
                    <a:pt x="1865" y="15629"/>
                    <a:pt x="1849" y="15532"/>
                    <a:pt x="1800" y="15451"/>
                  </a:cubicBezTo>
                  <a:cubicBezTo>
                    <a:pt x="1744" y="15338"/>
                    <a:pt x="1744" y="15338"/>
                    <a:pt x="1809" y="15281"/>
                  </a:cubicBezTo>
                  <a:cubicBezTo>
                    <a:pt x="1809" y="15281"/>
                    <a:pt x="1810" y="15281"/>
                    <a:pt x="1811" y="15281"/>
                  </a:cubicBezTo>
                  <a:cubicBezTo>
                    <a:pt x="1867" y="15281"/>
                    <a:pt x="1929" y="14956"/>
                    <a:pt x="1817" y="14956"/>
                  </a:cubicBezTo>
                  <a:lnTo>
                    <a:pt x="1873" y="14900"/>
                  </a:lnTo>
                  <a:cubicBezTo>
                    <a:pt x="1938" y="14843"/>
                    <a:pt x="1873" y="14786"/>
                    <a:pt x="1817" y="14786"/>
                  </a:cubicBezTo>
                  <a:cubicBezTo>
                    <a:pt x="1695" y="14786"/>
                    <a:pt x="1695" y="14729"/>
                    <a:pt x="1882" y="14681"/>
                  </a:cubicBezTo>
                  <a:cubicBezTo>
                    <a:pt x="1995" y="14681"/>
                    <a:pt x="2003" y="14624"/>
                    <a:pt x="1938" y="14624"/>
                  </a:cubicBezTo>
                  <a:cubicBezTo>
                    <a:pt x="1882" y="14567"/>
                    <a:pt x="1825" y="14511"/>
                    <a:pt x="1882" y="14462"/>
                  </a:cubicBezTo>
                  <a:cubicBezTo>
                    <a:pt x="1882" y="14405"/>
                    <a:pt x="1890" y="14348"/>
                    <a:pt x="1768" y="14348"/>
                  </a:cubicBezTo>
                  <a:cubicBezTo>
                    <a:pt x="1703" y="14348"/>
                    <a:pt x="1711" y="14292"/>
                    <a:pt x="1711" y="14235"/>
                  </a:cubicBezTo>
                  <a:cubicBezTo>
                    <a:pt x="1768" y="14235"/>
                    <a:pt x="1768" y="14235"/>
                    <a:pt x="1825" y="14292"/>
                  </a:cubicBezTo>
                  <a:cubicBezTo>
                    <a:pt x="1825" y="14307"/>
                    <a:pt x="1825" y="14314"/>
                    <a:pt x="1825" y="14314"/>
                  </a:cubicBezTo>
                  <a:cubicBezTo>
                    <a:pt x="1825" y="14314"/>
                    <a:pt x="1827" y="14263"/>
                    <a:pt x="1833" y="14186"/>
                  </a:cubicBezTo>
                  <a:cubicBezTo>
                    <a:pt x="1833" y="14129"/>
                    <a:pt x="1890" y="14016"/>
                    <a:pt x="1955" y="14016"/>
                  </a:cubicBezTo>
                  <a:cubicBezTo>
                    <a:pt x="1994" y="13982"/>
                    <a:pt x="2006" y="13944"/>
                    <a:pt x="1970" y="13944"/>
                  </a:cubicBezTo>
                  <a:cubicBezTo>
                    <a:pt x="1955" y="13944"/>
                    <a:pt x="1932" y="13950"/>
                    <a:pt x="1898" y="13967"/>
                  </a:cubicBezTo>
                  <a:cubicBezTo>
                    <a:pt x="1776" y="13959"/>
                    <a:pt x="1776" y="13959"/>
                    <a:pt x="1776" y="13854"/>
                  </a:cubicBezTo>
                  <a:cubicBezTo>
                    <a:pt x="1776" y="13797"/>
                    <a:pt x="1776" y="13740"/>
                    <a:pt x="1841" y="13740"/>
                  </a:cubicBezTo>
                  <a:cubicBezTo>
                    <a:pt x="1898" y="13740"/>
                    <a:pt x="1898" y="13740"/>
                    <a:pt x="1898" y="13635"/>
                  </a:cubicBezTo>
                  <a:cubicBezTo>
                    <a:pt x="1906" y="13465"/>
                    <a:pt x="1728" y="13302"/>
                    <a:pt x="1606" y="13246"/>
                  </a:cubicBezTo>
                  <a:cubicBezTo>
                    <a:pt x="1492" y="13238"/>
                    <a:pt x="1492" y="13238"/>
                    <a:pt x="1614" y="13189"/>
                  </a:cubicBezTo>
                  <a:cubicBezTo>
                    <a:pt x="1671" y="13189"/>
                    <a:pt x="1671" y="13132"/>
                    <a:pt x="1671" y="13075"/>
                  </a:cubicBezTo>
                  <a:cubicBezTo>
                    <a:pt x="1633" y="13075"/>
                    <a:pt x="1646" y="13054"/>
                    <a:pt x="1658" y="13054"/>
                  </a:cubicBezTo>
                  <a:cubicBezTo>
                    <a:pt x="1664" y="13054"/>
                    <a:pt x="1671" y="13059"/>
                    <a:pt x="1671" y="13075"/>
                  </a:cubicBezTo>
                  <a:cubicBezTo>
                    <a:pt x="1736" y="13084"/>
                    <a:pt x="1736" y="13132"/>
                    <a:pt x="1728" y="13189"/>
                  </a:cubicBezTo>
                  <a:lnTo>
                    <a:pt x="1792" y="13189"/>
                  </a:lnTo>
                  <a:cubicBezTo>
                    <a:pt x="1914" y="13140"/>
                    <a:pt x="1914" y="13084"/>
                    <a:pt x="1792" y="13027"/>
                  </a:cubicBezTo>
                  <a:cubicBezTo>
                    <a:pt x="1736" y="12970"/>
                    <a:pt x="1736" y="12970"/>
                    <a:pt x="1792" y="12913"/>
                  </a:cubicBezTo>
                  <a:cubicBezTo>
                    <a:pt x="1857" y="12865"/>
                    <a:pt x="1914" y="12808"/>
                    <a:pt x="1857" y="12808"/>
                  </a:cubicBezTo>
                  <a:cubicBezTo>
                    <a:pt x="1857" y="12743"/>
                    <a:pt x="1882" y="12686"/>
                    <a:pt x="1922" y="12646"/>
                  </a:cubicBezTo>
                  <a:cubicBezTo>
                    <a:pt x="1922" y="12532"/>
                    <a:pt x="1922" y="12475"/>
                    <a:pt x="1865" y="12475"/>
                  </a:cubicBezTo>
                  <a:cubicBezTo>
                    <a:pt x="1809" y="12475"/>
                    <a:pt x="1809" y="12419"/>
                    <a:pt x="1809" y="12362"/>
                  </a:cubicBezTo>
                  <a:cubicBezTo>
                    <a:pt x="1809" y="12313"/>
                    <a:pt x="1809" y="12257"/>
                    <a:pt x="1752" y="12257"/>
                  </a:cubicBezTo>
                  <a:cubicBezTo>
                    <a:pt x="1687" y="12257"/>
                    <a:pt x="1630" y="12200"/>
                    <a:pt x="1630" y="12086"/>
                  </a:cubicBezTo>
                  <a:cubicBezTo>
                    <a:pt x="1573" y="11973"/>
                    <a:pt x="1573" y="11973"/>
                    <a:pt x="1695" y="11924"/>
                  </a:cubicBezTo>
                  <a:cubicBezTo>
                    <a:pt x="1760" y="11924"/>
                    <a:pt x="1760" y="11867"/>
                    <a:pt x="1760" y="11811"/>
                  </a:cubicBezTo>
                  <a:cubicBezTo>
                    <a:pt x="1768" y="11770"/>
                    <a:pt x="1784" y="11730"/>
                    <a:pt x="1825" y="11705"/>
                  </a:cubicBezTo>
                  <a:cubicBezTo>
                    <a:pt x="1882" y="11649"/>
                    <a:pt x="1825" y="11649"/>
                    <a:pt x="1760" y="11649"/>
                  </a:cubicBezTo>
                  <a:lnTo>
                    <a:pt x="1646" y="11649"/>
                  </a:lnTo>
                  <a:cubicBezTo>
                    <a:pt x="1646" y="11595"/>
                    <a:pt x="1753" y="11542"/>
                    <a:pt x="1813" y="11542"/>
                  </a:cubicBezTo>
                  <a:cubicBezTo>
                    <a:pt x="1817" y="11542"/>
                    <a:pt x="1821" y="11543"/>
                    <a:pt x="1825" y="11543"/>
                  </a:cubicBezTo>
                  <a:cubicBezTo>
                    <a:pt x="1946" y="11486"/>
                    <a:pt x="1946" y="11486"/>
                    <a:pt x="1825" y="11486"/>
                  </a:cubicBezTo>
                  <a:cubicBezTo>
                    <a:pt x="1768" y="11486"/>
                    <a:pt x="1703" y="11430"/>
                    <a:pt x="1768" y="11316"/>
                  </a:cubicBezTo>
                  <a:cubicBezTo>
                    <a:pt x="1768" y="11211"/>
                    <a:pt x="1776" y="11097"/>
                    <a:pt x="1833" y="11097"/>
                  </a:cubicBezTo>
                  <a:cubicBezTo>
                    <a:pt x="1865" y="11073"/>
                    <a:pt x="1865" y="11016"/>
                    <a:pt x="1833" y="10992"/>
                  </a:cubicBezTo>
                  <a:cubicBezTo>
                    <a:pt x="1776" y="10935"/>
                    <a:pt x="1776" y="10878"/>
                    <a:pt x="1841" y="10716"/>
                  </a:cubicBezTo>
                  <a:cubicBezTo>
                    <a:pt x="1971" y="10440"/>
                    <a:pt x="1971" y="10440"/>
                    <a:pt x="1849" y="10440"/>
                  </a:cubicBezTo>
                  <a:cubicBezTo>
                    <a:pt x="1784" y="10440"/>
                    <a:pt x="1728" y="10440"/>
                    <a:pt x="1849" y="10384"/>
                  </a:cubicBezTo>
                  <a:cubicBezTo>
                    <a:pt x="1906" y="10327"/>
                    <a:pt x="1849" y="10278"/>
                    <a:pt x="1792" y="10165"/>
                  </a:cubicBezTo>
                  <a:cubicBezTo>
                    <a:pt x="1719" y="10116"/>
                    <a:pt x="1638" y="10100"/>
                    <a:pt x="1557" y="10100"/>
                  </a:cubicBezTo>
                  <a:cubicBezTo>
                    <a:pt x="1436" y="10100"/>
                    <a:pt x="1436" y="10100"/>
                    <a:pt x="1500" y="9995"/>
                  </a:cubicBezTo>
                  <a:cubicBezTo>
                    <a:pt x="1509" y="9930"/>
                    <a:pt x="1557" y="9881"/>
                    <a:pt x="1622" y="9881"/>
                  </a:cubicBezTo>
                  <a:cubicBezTo>
                    <a:pt x="1655" y="9881"/>
                    <a:pt x="1679" y="9905"/>
                    <a:pt x="1679" y="9938"/>
                  </a:cubicBezTo>
                  <a:lnTo>
                    <a:pt x="1679" y="9995"/>
                  </a:lnTo>
                  <a:cubicBezTo>
                    <a:pt x="1736" y="9995"/>
                    <a:pt x="1792" y="9995"/>
                    <a:pt x="1800" y="9889"/>
                  </a:cubicBezTo>
                  <a:cubicBezTo>
                    <a:pt x="1857" y="9832"/>
                    <a:pt x="1857" y="9776"/>
                    <a:pt x="1800" y="9776"/>
                  </a:cubicBezTo>
                  <a:cubicBezTo>
                    <a:pt x="1857" y="9727"/>
                    <a:pt x="1865" y="9613"/>
                    <a:pt x="1865" y="9508"/>
                  </a:cubicBezTo>
                  <a:cubicBezTo>
                    <a:pt x="1865" y="9395"/>
                    <a:pt x="1873" y="9232"/>
                    <a:pt x="1930" y="9176"/>
                  </a:cubicBezTo>
                  <a:cubicBezTo>
                    <a:pt x="1938" y="9062"/>
                    <a:pt x="1938" y="9013"/>
                    <a:pt x="1873" y="9005"/>
                  </a:cubicBezTo>
                  <a:cubicBezTo>
                    <a:pt x="1768" y="9005"/>
                    <a:pt x="1760" y="8956"/>
                    <a:pt x="1806" y="8956"/>
                  </a:cubicBezTo>
                  <a:cubicBezTo>
                    <a:pt x="1809" y="8956"/>
                    <a:pt x="1813" y="8956"/>
                    <a:pt x="1817" y="8957"/>
                  </a:cubicBezTo>
                  <a:cubicBezTo>
                    <a:pt x="1938" y="8900"/>
                    <a:pt x="2011" y="8187"/>
                    <a:pt x="1898" y="8130"/>
                  </a:cubicBezTo>
                  <a:lnTo>
                    <a:pt x="1898" y="8016"/>
                  </a:lnTo>
                  <a:cubicBezTo>
                    <a:pt x="1963" y="7911"/>
                    <a:pt x="1963" y="7578"/>
                    <a:pt x="1906" y="7522"/>
                  </a:cubicBezTo>
                  <a:lnTo>
                    <a:pt x="1914" y="7360"/>
                  </a:lnTo>
                  <a:cubicBezTo>
                    <a:pt x="1971" y="7246"/>
                    <a:pt x="1971" y="7197"/>
                    <a:pt x="1914" y="7141"/>
                  </a:cubicBezTo>
                  <a:cubicBezTo>
                    <a:pt x="1857" y="7084"/>
                    <a:pt x="1792" y="7084"/>
                    <a:pt x="1857" y="7084"/>
                  </a:cubicBezTo>
                  <a:cubicBezTo>
                    <a:pt x="1914" y="7084"/>
                    <a:pt x="1922" y="6970"/>
                    <a:pt x="1922" y="6751"/>
                  </a:cubicBezTo>
                  <a:cubicBezTo>
                    <a:pt x="1927" y="6606"/>
                    <a:pt x="1929" y="6557"/>
                    <a:pt x="1911" y="6557"/>
                  </a:cubicBezTo>
                  <a:cubicBezTo>
                    <a:pt x="1902" y="6557"/>
                    <a:pt x="1887" y="6570"/>
                    <a:pt x="1865" y="6589"/>
                  </a:cubicBezTo>
                  <a:cubicBezTo>
                    <a:pt x="1812" y="6377"/>
                    <a:pt x="1865" y="6370"/>
                    <a:pt x="1919" y="6370"/>
                  </a:cubicBezTo>
                  <a:cubicBezTo>
                    <a:pt x="1923" y="6370"/>
                    <a:pt x="1926" y="6370"/>
                    <a:pt x="1930" y="6370"/>
                  </a:cubicBezTo>
                  <a:cubicBezTo>
                    <a:pt x="1953" y="6381"/>
                    <a:pt x="1972" y="6386"/>
                    <a:pt x="1986" y="6386"/>
                  </a:cubicBezTo>
                  <a:cubicBezTo>
                    <a:pt x="2045" y="6386"/>
                    <a:pt x="2018" y="6303"/>
                    <a:pt x="1873" y="6257"/>
                  </a:cubicBezTo>
                  <a:cubicBezTo>
                    <a:pt x="1752" y="6200"/>
                    <a:pt x="1760" y="6087"/>
                    <a:pt x="1817" y="6087"/>
                  </a:cubicBezTo>
                  <a:cubicBezTo>
                    <a:pt x="1873" y="6095"/>
                    <a:pt x="1873" y="6143"/>
                    <a:pt x="1873" y="6200"/>
                  </a:cubicBezTo>
                  <a:lnTo>
                    <a:pt x="1995" y="6200"/>
                  </a:lnTo>
                  <a:cubicBezTo>
                    <a:pt x="1995" y="6151"/>
                    <a:pt x="1995" y="6151"/>
                    <a:pt x="1938" y="6095"/>
                  </a:cubicBezTo>
                  <a:cubicBezTo>
                    <a:pt x="1930" y="6046"/>
                    <a:pt x="1914" y="6006"/>
                    <a:pt x="1882" y="5981"/>
                  </a:cubicBezTo>
                  <a:cubicBezTo>
                    <a:pt x="1857" y="5953"/>
                    <a:pt x="1823" y="5939"/>
                    <a:pt x="1789" y="5939"/>
                  </a:cubicBezTo>
                  <a:cubicBezTo>
                    <a:pt x="1756" y="5939"/>
                    <a:pt x="1723" y="5953"/>
                    <a:pt x="1703" y="5981"/>
                  </a:cubicBezTo>
                  <a:cubicBezTo>
                    <a:pt x="1686" y="5994"/>
                    <a:pt x="1673" y="6000"/>
                    <a:pt x="1664" y="6000"/>
                  </a:cubicBezTo>
                  <a:cubicBezTo>
                    <a:pt x="1638" y="6000"/>
                    <a:pt x="1638" y="5960"/>
                    <a:pt x="1638" y="5924"/>
                  </a:cubicBezTo>
                  <a:cubicBezTo>
                    <a:pt x="1676" y="5858"/>
                    <a:pt x="1712" y="5830"/>
                    <a:pt x="1747" y="5830"/>
                  </a:cubicBezTo>
                  <a:cubicBezTo>
                    <a:pt x="1772" y="5830"/>
                    <a:pt x="1798" y="5844"/>
                    <a:pt x="1825" y="5868"/>
                  </a:cubicBezTo>
                  <a:cubicBezTo>
                    <a:pt x="1817" y="5924"/>
                    <a:pt x="1882" y="5924"/>
                    <a:pt x="1938" y="5924"/>
                  </a:cubicBezTo>
                  <a:cubicBezTo>
                    <a:pt x="2003" y="5924"/>
                    <a:pt x="1890" y="5649"/>
                    <a:pt x="1768" y="5592"/>
                  </a:cubicBezTo>
                  <a:lnTo>
                    <a:pt x="1825" y="5592"/>
                  </a:lnTo>
                  <a:cubicBezTo>
                    <a:pt x="1890" y="5592"/>
                    <a:pt x="1890" y="5487"/>
                    <a:pt x="1890" y="5373"/>
                  </a:cubicBezTo>
                  <a:cubicBezTo>
                    <a:pt x="1890" y="5268"/>
                    <a:pt x="1898" y="5211"/>
                    <a:pt x="1833" y="5211"/>
                  </a:cubicBezTo>
                  <a:cubicBezTo>
                    <a:pt x="1776" y="5211"/>
                    <a:pt x="1719" y="5211"/>
                    <a:pt x="1719" y="5154"/>
                  </a:cubicBezTo>
                  <a:cubicBezTo>
                    <a:pt x="1719" y="5198"/>
                    <a:pt x="1680" y="5203"/>
                    <a:pt x="1636" y="5203"/>
                  </a:cubicBezTo>
                  <a:cubicBezTo>
                    <a:pt x="1623" y="5203"/>
                    <a:pt x="1610" y="5203"/>
                    <a:pt x="1598" y="5203"/>
                  </a:cubicBezTo>
                  <a:cubicBezTo>
                    <a:pt x="1630" y="5146"/>
                    <a:pt x="1671" y="5089"/>
                    <a:pt x="1719" y="5041"/>
                  </a:cubicBezTo>
                  <a:cubicBezTo>
                    <a:pt x="1849" y="4935"/>
                    <a:pt x="1922" y="4773"/>
                    <a:pt x="1906" y="4603"/>
                  </a:cubicBezTo>
                  <a:cubicBezTo>
                    <a:pt x="1906" y="4497"/>
                    <a:pt x="1914" y="4327"/>
                    <a:pt x="1971" y="4279"/>
                  </a:cubicBezTo>
                  <a:cubicBezTo>
                    <a:pt x="1979" y="4165"/>
                    <a:pt x="1979" y="4108"/>
                    <a:pt x="1914" y="4108"/>
                  </a:cubicBezTo>
                  <a:lnTo>
                    <a:pt x="1922" y="4003"/>
                  </a:lnTo>
                  <a:cubicBezTo>
                    <a:pt x="1979" y="3946"/>
                    <a:pt x="1987" y="3833"/>
                    <a:pt x="1922" y="3833"/>
                  </a:cubicBezTo>
                  <a:cubicBezTo>
                    <a:pt x="1865" y="3776"/>
                    <a:pt x="1922" y="3727"/>
                    <a:pt x="1930" y="3670"/>
                  </a:cubicBezTo>
                  <a:cubicBezTo>
                    <a:pt x="2003" y="3608"/>
                    <a:pt x="2032" y="3582"/>
                    <a:pt x="2004" y="3582"/>
                  </a:cubicBezTo>
                  <a:cubicBezTo>
                    <a:pt x="1986" y="3582"/>
                    <a:pt x="1941" y="3594"/>
                    <a:pt x="1865" y="3614"/>
                  </a:cubicBezTo>
                  <a:cubicBezTo>
                    <a:pt x="1809" y="3614"/>
                    <a:pt x="1744" y="3719"/>
                    <a:pt x="1744" y="3776"/>
                  </a:cubicBezTo>
                  <a:lnTo>
                    <a:pt x="1744" y="3938"/>
                  </a:lnTo>
                  <a:lnTo>
                    <a:pt x="1687" y="3776"/>
                  </a:lnTo>
                  <a:cubicBezTo>
                    <a:pt x="1687" y="3719"/>
                    <a:pt x="1630" y="3606"/>
                    <a:pt x="1565" y="3606"/>
                  </a:cubicBezTo>
                  <a:cubicBezTo>
                    <a:pt x="1565" y="3606"/>
                    <a:pt x="1509" y="3606"/>
                    <a:pt x="1509" y="3549"/>
                  </a:cubicBezTo>
                  <a:lnTo>
                    <a:pt x="1509" y="3549"/>
                  </a:lnTo>
                  <a:lnTo>
                    <a:pt x="1630" y="3557"/>
                  </a:lnTo>
                  <a:cubicBezTo>
                    <a:pt x="1673" y="3592"/>
                    <a:pt x="1727" y="3615"/>
                    <a:pt x="1783" y="3615"/>
                  </a:cubicBezTo>
                  <a:cubicBezTo>
                    <a:pt x="1792" y="3615"/>
                    <a:pt x="1800" y="3615"/>
                    <a:pt x="1809" y="3614"/>
                  </a:cubicBezTo>
                  <a:cubicBezTo>
                    <a:pt x="1930" y="3557"/>
                    <a:pt x="1995" y="3395"/>
                    <a:pt x="1873" y="3395"/>
                  </a:cubicBezTo>
                  <a:cubicBezTo>
                    <a:pt x="1873" y="3338"/>
                    <a:pt x="1873" y="3338"/>
                    <a:pt x="1938" y="3281"/>
                  </a:cubicBezTo>
                  <a:cubicBezTo>
                    <a:pt x="1942" y="3282"/>
                    <a:pt x="1945" y="3282"/>
                    <a:pt x="1949" y="3282"/>
                  </a:cubicBezTo>
                  <a:cubicBezTo>
                    <a:pt x="1995" y="3282"/>
                    <a:pt x="1987" y="3229"/>
                    <a:pt x="1873" y="3176"/>
                  </a:cubicBezTo>
                  <a:cubicBezTo>
                    <a:pt x="1760" y="3119"/>
                    <a:pt x="1760" y="3062"/>
                    <a:pt x="1882" y="3006"/>
                  </a:cubicBezTo>
                  <a:cubicBezTo>
                    <a:pt x="2003" y="2900"/>
                    <a:pt x="2003" y="2681"/>
                    <a:pt x="1946" y="2681"/>
                  </a:cubicBezTo>
                  <a:cubicBezTo>
                    <a:pt x="1825" y="2673"/>
                    <a:pt x="1833" y="2511"/>
                    <a:pt x="1890" y="2454"/>
                  </a:cubicBezTo>
                  <a:cubicBezTo>
                    <a:pt x="1955" y="2422"/>
                    <a:pt x="1955" y="2333"/>
                    <a:pt x="1898" y="2292"/>
                  </a:cubicBezTo>
                  <a:cubicBezTo>
                    <a:pt x="1955" y="2292"/>
                    <a:pt x="2019" y="2244"/>
                    <a:pt x="1955" y="2187"/>
                  </a:cubicBezTo>
                  <a:cubicBezTo>
                    <a:pt x="1955" y="2187"/>
                    <a:pt x="1958" y="2162"/>
                    <a:pt x="1941" y="2162"/>
                  </a:cubicBezTo>
                  <a:cubicBezTo>
                    <a:pt x="1933" y="2162"/>
                    <a:pt x="1919" y="2168"/>
                    <a:pt x="1898" y="2187"/>
                  </a:cubicBezTo>
                  <a:lnTo>
                    <a:pt x="1784" y="2073"/>
                  </a:lnTo>
                  <a:cubicBezTo>
                    <a:pt x="1776" y="2122"/>
                    <a:pt x="1719" y="2122"/>
                    <a:pt x="1663" y="2122"/>
                  </a:cubicBezTo>
                  <a:cubicBezTo>
                    <a:pt x="1598" y="2122"/>
                    <a:pt x="1663" y="1903"/>
                    <a:pt x="1849" y="1798"/>
                  </a:cubicBezTo>
                  <a:lnTo>
                    <a:pt x="1971" y="1692"/>
                  </a:lnTo>
                  <a:lnTo>
                    <a:pt x="1849" y="1684"/>
                  </a:lnTo>
                  <a:cubicBezTo>
                    <a:pt x="1849" y="1635"/>
                    <a:pt x="1849" y="1579"/>
                    <a:pt x="1914" y="1579"/>
                  </a:cubicBezTo>
                  <a:cubicBezTo>
                    <a:pt x="1971" y="1579"/>
                    <a:pt x="1971" y="1579"/>
                    <a:pt x="1971" y="1522"/>
                  </a:cubicBezTo>
                  <a:cubicBezTo>
                    <a:pt x="1971" y="1490"/>
                    <a:pt x="1946" y="1465"/>
                    <a:pt x="1914" y="1465"/>
                  </a:cubicBezTo>
                  <a:cubicBezTo>
                    <a:pt x="1792" y="1465"/>
                    <a:pt x="1792" y="1465"/>
                    <a:pt x="1857" y="1408"/>
                  </a:cubicBezTo>
                  <a:cubicBezTo>
                    <a:pt x="1971" y="1360"/>
                    <a:pt x="1979" y="1303"/>
                    <a:pt x="1857" y="1246"/>
                  </a:cubicBezTo>
                  <a:cubicBezTo>
                    <a:pt x="1736" y="1246"/>
                    <a:pt x="1736" y="1246"/>
                    <a:pt x="1857" y="1190"/>
                  </a:cubicBezTo>
                  <a:cubicBezTo>
                    <a:pt x="1922" y="1190"/>
                    <a:pt x="1971" y="1141"/>
                    <a:pt x="1979" y="1084"/>
                  </a:cubicBezTo>
                  <a:lnTo>
                    <a:pt x="1922" y="1084"/>
                  </a:lnTo>
                  <a:cubicBezTo>
                    <a:pt x="1800" y="1076"/>
                    <a:pt x="1800" y="1027"/>
                    <a:pt x="1865" y="971"/>
                  </a:cubicBezTo>
                  <a:cubicBezTo>
                    <a:pt x="1922" y="971"/>
                    <a:pt x="1922" y="914"/>
                    <a:pt x="1865" y="808"/>
                  </a:cubicBezTo>
                  <a:cubicBezTo>
                    <a:pt x="1865" y="695"/>
                    <a:pt x="1865" y="638"/>
                    <a:pt x="1930" y="638"/>
                  </a:cubicBezTo>
                  <a:cubicBezTo>
                    <a:pt x="1964" y="640"/>
                    <a:pt x="1988" y="642"/>
                    <a:pt x="2003" y="642"/>
                  </a:cubicBezTo>
                  <a:cubicBezTo>
                    <a:pt x="2043" y="642"/>
                    <a:pt x="2018" y="631"/>
                    <a:pt x="1930" y="590"/>
                  </a:cubicBezTo>
                  <a:cubicBezTo>
                    <a:pt x="1873" y="533"/>
                    <a:pt x="1873" y="533"/>
                    <a:pt x="1930" y="419"/>
                  </a:cubicBezTo>
                  <a:cubicBezTo>
                    <a:pt x="1995" y="371"/>
                    <a:pt x="1995" y="371"/>
                    <a:pt x="1938" y="314"/>
                  </a:cubicBezTo>
                  <a:cubicBezTo>
                    <a:pt x="1905" y="312"/>
                    <a:pt x="1876" y="310"/>
                    <a:pt x="1853" y="310"/>
                  </a:cubicBezTo>
                  <a:cubicBezTo>
                    <a:pt x="1789" y="310"/>
                    <a:pt x="1758" y="321"/>
                    <a:pt x="1752" y="363"/>
                  </a:cubicBezTo>
                  <a:cubicBezTo>
                    <a:pt x="1752" y="419"/>
                    <a:pt x="1752" y="419"/>
                    <a:pt x="1695" y="419"/>
                  </a:cubicBezTo>
                  <a:cubicBezTo>
                    <a:pt x="1695" y="419"/>
                    <a:pt x="1695" y="363"/>
                    <a:pt x="1695" y="306"/>
                  </a:cubicBezTo>
                  <a:cubicBezTo>
                    <a:pt x="1703" y="233"/>
                    <a:pt x="1679" y="152"/>
                    <a:pt x="1638" y="87"/>
                  </a:cubicBezTo>
                  <a:cubicBezTo>
                    <a:pt x="1609" y="29"/>
                    <a:pt x="1564" y="1"/>
                    <a:pt x="15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1" name="Google Shape;8871;p32"/>
            <p:cNvSpPr/>
            <p:nvPr/>
          </p:nvSpPr>
          <p:spPr>
            <a:xfrm>
              <a:off x="8308444" y="2203823"/>
              <a:ext cx="326134" cy="1131073"/>
            </a:xfrm>
            <a:custGeom>
              <a:avLst/>
              <a:gdLst/>
              <a:ahLst/>
              <a:cxnLst/>
              <a:rect l="l" t="t" r="r" b="b"/>
              <a:pathLst>
                <a:path w="18920" h="65617" extrusionOk="0">
                  <a:moveTo>
                    <a:pt x="18245" y="317"/>
                  </a:moveTo>
                  <a:cubicBezTo>
                    <a:pt x="18273" y="317"/>
                    <a:pt x="18310" y="392"/>
                    <a:pt x="18320" y="511"/>
                  </a:cubicBezTo>
                  <a:cubicBezTo>
                    <a:pt x="18348" y="587"/>
                    <a:pt x="18360" y="618"/>
                    <a:pt x="18345" y="618"/>
                  </a:cubicBezTo>
                  <a:cubicBezTo>
                    <a:pt x="18335" y="618"/>
                    <a:pt x="18311" y="602"/>
                    <a:pt x="18271" y="576"/>
                  </a:cubicBezTo>
                  <a:cubicBezTo>
                    <a:pt x="18222" y="543"/>
                    <a:pt x="18174" y="511"/>
                    <a:pt x="18214" y="438"/>
                  </a:cubicBezTo>
                  <a:cubicBezTo>
                    <a:pt x="18211" y="354"/>
                    <a:pt x="18226" y="317"/>
                    <a:pt x="18245" y="317"/>
                  </a:cubicBezTo>
                  <a:close/>
                  <a:moveTo>
                    <a:pt x="12503" y="10234"/>
                  </a:moveTo>
                  <a:cubicBezTo>
                    <a:pt x="12513" y="10234"/>
                    <a:pt x="12526" y="10239"/>
                    <a:pt x="12547" y="10248"/>
                  </a:cubicBezTo>
                  <a:cubicBezTo>
                    <a:pt x="12596" y="10297"/>
                    <a:pt x="12612" y="10386"/>
                    <a:pt x="12571" y="10451"/>
                  </a:cubicBezTo>
                  <a:cubicBezTo>
                    <a:pt x="12560" y="10472"/>
                    <a:pt x="12543" y="10482"/>
                    <a:pt x="12525" y="10482"/>
                  </a:cubicBezTo>
                  <a:cubicBezTo>
                    <a:pt x="12481" y="10482"/>
                    <a:pt x="12432" y="10418"/>
                    <a:pt x="12450" y="10297"/>
                  </a:cubicBezTo>
                  <a:cubicBezTo>
                    <a:pt x="12475" y="10251"/>
                    <a:pt x="12485" y="10234"/>
                    <a:pt x="12503" y="10234"/>
                  </a:cubicBezTo>
                  <a:close/>
                  <a:moveTo>
                    <a:pt x="11437" y="12798"/>
                  </a:moveTo>
                  <a:cubicBezTo>
                    <a:pt x="11441" y="12798"/>
                    <a:pt x="11447" y="12799"/>
                    <a:pt x="11453" y="12802"/>
                  </a:cubicBezTo>
                  <a:cubicBezTo>
                    <a:pt x="11493" y="12834"/>
                    <a:pt x="11517" y="12875"/>
                    <a:pt x="11525" y="12932"/>
                  </a:cubicBezTo>
                  <a:cubicBezTo>
                    <a:pt x="11525" y="12932"/>
                    <a:pt x="11538" y="13009"/>
                    <a:pt x="11501" y="13009"/>
                  </a:cubicBezTo>
                  <a:cubicBezTo>
                    <a:pt x="11497" y="13009"/>
                    <a:pt x="11491" y="13007"/>
                    <a:pt x="11485" y="13005"/>
                  </a:cubicBezTo>
                  <a:lnTo>
                    <a:pt x="11436" y="12972"/>
                  </a:lnTo>
                  <a:cubicBezTo>
                    <a:pt x="11422" y="12885"/>
                    <a:pt x="11401" y="12798"/>
                    <a:pt x="11437" y="12798"/>
                  </a:cubicBezTo>
                  <a:close/>
                  <a:moveTo>
                    <a:pt x="10085" y="15757"/>
                  </a:moveTo>
                  <a:cubicBezTo>
                    <a:pt x="10098" y="15757"/>
                    <a:pt x="10107" y="15761"/>
                    <a:pt x="10107" y="15761"/>
                  </a:cubicBezTo>
                  <a:cubicBezTo>
                    <a:pt x="10107" y="15761"/>
                    <a:pt x="10155" y="15786"/>
                    <a:pt x="10123" y="15867"/>
                  </a:cubicBezTo>
                  <a:cubicBezTo>
                    <a:pt x="10123" y="15867"/>
                    <a:pt x="10071" y="15898"/>
                    <a:pt x="10021" y="15898"/>
                  </a:cubicBezTo>
                  <a:cubicBezTo>
                    <a:pt x="10009" y="15898"/>
                    <a:pt x="9996" y="15896"/>
                    <a:pt x="9985" y="15891"/>
                  </a:cubicBezTo>
                  <a:lnTo>
                    <a:pt x="10017" y="15810"/>
                  </a:lnTo>
                  <a:cubicBezTo>
                    <a:pt x="10037" y="15766"/>
                    <a:pt x="10065" y="15757"/>
                    <a:pt x="10085" y="15757"/>
                  </a:cubicBezTo>
                  <a:close/>
                  <a:moveTo>
                    <a:pt x="9844" y="16541"/>
                  </a:moveTo>
                  <a:cubicBezTo>
                    <a:pt x="9854" y="16541"/>
                    <a:pt x="9867" y="16547"/>
                    <a:pt x="9888" y="16556"/>
                  </a:cubicBezTo>
                  <a:lnTo>
                    <a:pt x="9855" y="16637"/>
                  </a:lnTo>
                  <a:lnTo>
                    <a:pt x="9766" y="16686"/>
                  </a:lnTo>
                  <a:lnTo>
                    <a:pt x="9799" y="16605"/>
                  </a:lnTo>
                  <a:cubicBezTo>
                    <a:pt x="9819" y="16558"/>
                    <a:pt x="9827" y="16541"/>
                    <a:pt x="9844" y="16541"/>
                  </a:cubicBezTo>
                  <a:close/>
                  <a:moveTo>
                    <a:pt x="9811" y="16816"/>
                  </a:moveTo>
                  <a:lnTo>
                    <a:pt x="9811" y="16816"/>
                  </a:lnTo>
                  <a:cubicBezTo>
                    <a:pt x="9806" y="16816"/>
                    <a:pt x="9799" y="16835"/>
                    <a:pt x="9807" y="16880"/>
                  </a:cubicBezTo>
                  <a:cubicBezTo>
                    <a:pt x="9824" y="16841"/>
                    <a:pt x="9818" y="16816"/>
                    <a:pt x="9811" y="16816"/>
                  </a:cubicBezTo>
                  <a:close/>
                  <a:moveTo>
                    <a:pt x="9520" y="17287"/>
                  </a:moveTo>
                  <a:cubicBezTo>
                    <a:pt x="9529" y="17287"/>
                    <a:pt x="9543" y="17293"/>
                    <a:pt x="9563" y="17302"/>
                  </a:cubicBezTo>
                  <a:lnTo>
                    <a:pt x="9523" y="17375"/>
                  </a:lnTo>
                  <a:lnTo>
                    <a:pt x="9442" y="17432"/>
                  </a:lnTo>
                  <a:lnTo>
                    <a:pt x="9474" y="17350"/>
                  </a:lnTo>
                  <a:cubicBezTo>
                    <a:pt x="9495" y="17304"/>
                    <a:pt x="9502" y="17287"/>
                    <a:pt x="9520" y="17287"/>
                  </a:cubicBezTo>
                  <a:close/>
                  <a:moveTo>
                    <a:pt x="9692" y="17682"/>
                  </a:moveTo>
                  <a:cubicBezTo>
                    <a:pt x="9686" y="17682"/>
                    <a:pt x="9675" y="17684"/>
                    <a:pt x="9658" y="17692"/>
                  </a:cubicBezTo>
                  <a:lnTo>
                    <a:pt x="9658" y="17692"/>
                  </a:lnTo>
                  <a:cubicBezTo>
                    <a:pt x="9646" y="17691"/>
                    <a:pt x="9632" y="17689"/>
                    <a:pt x="9616" y="17683"/>
                  </a:cubicBezTo>
                  <a:lnTo>
                    <a:pt x="9616" y="17683"/>
                  </a:lnTo>
                  <a:cubicBezTo>
                    <a:pt x="9624" y="17689"/>
                    <a:pt x="9633" y="17694"/>
                    <a:pt x="9644" y="17699"/>
                  </a:cubicBezTo>
                  <a:cubicBezTo>
                    <a:pt x="9649" y="17696"/>
                    <a:pt x="9654" y="17694"/>
                    <a:pt x="9658" y="17692"/>
                  </a:cubicBezTo>
                  <a:lnTo>
                    <a:pt x="9658" y="17692"/>
                  </a:lnTo>
                  <a:cubicBezTo>
                    <a:pt x="9661" y="17692"/>
                    <a:pt x="9663" y="17692"/>
                    <a:pt x="9665" y="17692"/>
                  </a:cubicBezTo>
                  <a:cubicBezTo>
                    <a:pt x="9693" y="17692"/>
                    <a:pt x="9703" y="17682"/>
                    <a:pt x="9692" y="17682"/>
                  </a:cubicBezTo>
                  <a:close/>
                  <a:moveTo>
                    <a:pt x="9264" y="17794"/>
                  </a:moveTo>
                  <a:cubicBezTo>
                    <a:pt x="9269" y="17794"/>
                    <a:pt x="9274" y="17795"/>
                    <a:pt x="9280" y="17796"/>
                  </a:cubicBezTo>
                  <a:cubicBezTo>
                    <a:pt x="9328" y="17821"/>
                    <a:pt x="9328" y="17821"/>
                    <a:pt x="9296" y="17902"/>
                  </a:cubicBezTo>
                  <a:cubicBezTo>
                    <a:pt x="9260" y="17982"/>
                    <a:pt x="9244" y="18018"/>
                    <a:pt x="9234" y="18018"/>
                  </a:cubicBezTo>
                  <a:cubicBezTo>
                    <a:pt x="9226" y="18018"/>
                    <a:pt x="9222" y="17994"/>
                    <a:pt x="9215" y="17950"/>
                  </a:cubicBezTo>
                  <a:cubicBezTo>
                    <a:pt x="9193" y="17862"/>
                    <a:pt x="9217" y="17794"/>
                    <a:pt x="9264" y="17794"/>
                  </a:cubicBezTo>
                  <a:close/>
                  <a:moveTo>
                    <a:pt x="8631" y="18234"/>
                  </a:moveTo>
                  <a:cubicBezTo>
                    <a:pt x="8688" y="18250"/>
                    <a:pt x="8736" y="18275"/>
                    <a:pt x="8704" y="18356"/>
                  </a:cubicBezTo>
                  <a:lnTo>
                    <a:pt x="8623" y="18404"/>
                  </a:lnTo>
                  <a:lnTo>
                    <a:pt x="8599" y="18307"/>
                  </a:lnTo>
                  <a:lnTo>
                    <a:pt x="8631" y="18234"/>
                  </a:lnTo>
                  <a:close/>
                  <a:moveTo>
                    <a:pt x="8312" y="19161"/>
                  </a:moveTo>
                  <a:cubicBezTo>
                    <a:pt x="8322" y="19161"/>
                    <a:pt x="8335" y="19166"/>
                    <a:pt x="8355" y="19175"/>
                  </a:cubicBezTo>
                  <a:cubicBezTo>
                    <a:pt x="8355" y="19175"/>
                    <a:pt x="8404" y="19199"/>
                    <a:pt x="8380" y="19272"/>
                  </a:cubicBezTo>
                  <a:lnTo>
                    <a:pt x="8290" y="19329"/>
                  </a:lnTo>
                  <a:cubicBezTo>
                    <a:pt x="8234" y="19304"/>
                    <a:pt x="8266" y="19231"/>
                    <a:pt x="8266" y="19231"/>
                  </a:cubicBezTo>
                  <a:cubicBezTo>
                    <a:pt x="8287" y="19179"/>
                    <a:pt x="8295" y="19161"/>
                    <a:pt x="8312" y="19161"/>
                  </a:cubicBezTo>
                  <a:close/>
                  <a:moveTo>
                    <a:pt x="6905" y="22638"/>
                  </a:moveTo>
                  <a:cubicBezTo>
                    <a:pt x="6904" y="22638"/>
                    <a:pt x="6914" y="22642"/>
                    <a:pt x="6930" y="22648"/>
                  </a:cubicBezTo>
                  <a:lnTo>
                    <a:pt x="6930" y="22648"/>
                  </a:lnTo>
                  <a:cubicBezTo>
                    <a:pt x="6930" y="22647"/>
                    <a:pt x="6929" y="22646"/>
                    <a:pt x="6928" y="22645"/>
                  </a:cubicBezTo>
                  <a:cubicBezTo>
                    <a:pt x="6913" y="22640"/>
                    <a:pt x="6906" y="22638"/>
                    <a:pt x="6905" y="22638"/>
                  </a:cubicBezTo>
                  <a:close/>
                  <a:moveTo>
                    <a:pt x="6231" y="25685"/>
                  </a:moveTo>
                  <a:cubicBezTo>
                    <a:pt x="6288" y="25710"/>
                    <a:pt x="6345" y="25726"/>
                    <a:pt x="6312" y="25807"/>
                  </a:cubicBezTo>
                  <a:lnTo>
                    <a:pt x="6288" y="25880"/>
                  </a:lnTo>
                  <a:cubicBezTo>
                    <a:pt x="6231" y="25864"/>
                    <a:pt x="6199" y="25766"/>
                    <a:pt x="6199" y="25766"/>
                  </a:cubicBezTo>
                  <a:lnTo>
                    <a:pt x="6231" y="25685"/>
                  </a:lnTo>
                  <a:close/>
                  <a:moveTo>
                    <a:pt x="5298" y="28808"/>
                  </a:moveTo>
                  <a:cubicBezTo>
                    <a:pt x="5307" y="28808"/>
                    <a:pt x="5317" y="28811"/>
                    <a:pt x="5331" y="28815"/>
                  </a:cubicBezTo>
                  <a:cubicBezTo>
                    <a:pt x="5388" y="28839"/>
                    <a:pt x="5339" y="28993"/>
                    <a:pt x="5315" y="29066"/>
                  </a:cubicBezTo>
                  <a:cubicBezTo>
                    <a:pt x="5296" y="29081"/>
                    <a:pt x="5280" y="29087"/>
                    <a:pt x="5267" y="29087"/>
                  </a:cubicBezTo>
                  <a:cubicBezTo>
                    <a:pt x="5222" y="29087"/>
                    <a:pt x="5207" y="29015"/>
                    <a:pt x="5226" y="28953"/>
                  </a:cubicBezTo>
                  <a:cubicBezTo>
                    <a:pt x="5262" y="28836"/>
                    <a:pt x="5271" y="28808"/>
                    <a:pt x="5298" y="28808"/>
                  </a:cubicBezTo>
                  <a:close/>
                  <a:moveTo>
                    <a:pt x="3710" y="34360"/>
                  </a:moveTo>
                  <a:cubicBezTo>
                    <a:pt x="3766" y="34369"/>
                    <a:pt x="3823" y="34385"/>
                    <a:pt x="3799" y="34466"/>
                  </a:cubicBezTo>
                  <a:lnTo>
                    <a:pt x="3726" y="34531"/>
                  </a:lnTo>
                  <a:lnTo>
                    <a:pt x="3685" y="34433"/>
                  </a:lnTo>
                  <a:lnTo>
                    <a:pt x="3710" y="34360"/>
                  </a:lnTo>
                  <a:close/>
                  <a:moveTo>
                    <a:pt x="3093" y="35293"/>
                  </a:moveTo>
                  <a:cubicBezTo>
                    <a:pt x="3150" y="35309"/>
                    <a:pt x="3207" y="35325"/>
                    <a:pt x="3183" y="35398"/>
                  </a:cubicBezTo>
                  <a:lnTo>
                    <a:pt x="3166" y="35479"/>
                  </a:lnTo>
                  <a:cubicBezTo>
                    <a:pt x="3110" y="35463"/>
                    <a:pt x="3069" y="35374"/>
                    <a:pt x="3069" y="35374"/>
                  </a:cubicBezTo>
                  <a:lnTo>
                    <a:pt x="3093" y="35293"/>
                  </a:lnTo>
                  <a:close/>
                  <a:moveTo>
                    <a:pt x="3215" y="36749"/>
                  </a:moveTo>
                  <a:cubicBezTo>
                    <a:pt x="3223" y="36749"/>
                    <a:pt x="3234" y="36750"/>
                    <a:pt x="3247" y="36752"/>
                  </a:cubicBezTo>
                  <a:cubicBezTo>
                    <a:pt x="3304" y="36768"/>
                    <a:pt x="3345" y="36866"/>
                    <a:pt x="3345" y="36866"/>
                  </a:cubicBezTo>
                  <a:cubicBezTo>
                    <a:pt x="3341" y="36884"/>
                    <a:pt x="3331" y="36891"/>
                    <a:pt x="3319" y="36891"/>
                  </a:cubicBezTo>
                  <a:cubicBezTo>
                    <a:pt x="3282" y="36891"/>
                    <a:pt x="3218" y="36831"/>
                    <a:pt x="3176" y="36818"/>
                  </a:cubicBezTo>
                  <a:lnTo>
                    <a:pt x="3176" y="36818"/>
                  </a:lnTo>
                  <a:cubicBezTo>
                    <a:pt x="3187" y="36762"/>
                    <a:pt x="3191" y="36749"/>
                    <a:pt x="3215" y="36749"/>
                  </a:cubicBezTo>
                  <a:close/>
                  <a:moveTo>
                    <a:pt x="2826" y="38658"/>
                  </a:moveTo>
                  <a:cubicBezTo>
                    <a:pt x="2883" y="38674"/>
                    <a:pt x="2947" y="38682"/>
                    <a:pt x="2923" y="38763"/>
                  </a:cubicBezTo>
                  <a:lnTo>
                    <a:pt x="2850" y="38836"/>
                  </a:lnTo>
                  <a:lnTo>
                    <a:pt x="2810" y="38739"/>
                  </a:lnTo>
                  <a:lnTo>
                    <a:pt x="2826" y="38658"/>
                  </a:lnTo>
                  <a:close/>
                  <a:moveTo>
                    <a:pt x="1895" y="43492"/>
                  </a:moveTo>
                  <a:cubicBezTo>
                    <a:pt x="1902" y="43492"/>
                    <a:pt x="1907" y="43502"/>
                    <a:pt x="1902" y="43530"/>
                  </a:cubicBezTo>
                  <a:cubicBezTo>
                    <a:pt x="1865" y="43525"/>
                    <a:pt x="1883" y="43492"/>
                    <a:pt x="1895" y="43492"/>
                  </a:cubicBezTo>
                  <a:close/>
                  <a:moveTo>
                    <a:pt x="1723" y="43830"/>
                  </a:moveTo>
                  <a:cubicBezTo>
                    <a:pt x="1788" y="43838"/>
                    <a:pt x="1845" y="43855"/>
                    <a:pt x="1829" y="43936"/>
                  </a:cubicBezTo>
                  <a:lnTo>
                    <a:pt x="1756" y="44001"/>
                  </a:lnTo>
                  <a:lnTo>
                    <a:pt x="1715" y="43911"/>
                  </a:lnTo>
                  <a:lnTo>
                    <a:pt x="1723" y="43830"/>
                  </a:lnTo>
                  <a:close/>
                  <a:moveTo>
                    <a:pt x="1699" y="44406"/>
                  </a:moveTo>
                  <a:cubicBezTo>
                    <a:pt x="1756" y="44414"/>
                    <a:pt x="1756" y="44414"/>
                    <a:pt x="1748" y="44495"/>
                  </a:cubicBezTo>
                  <a:cubicBezTo>
                    <a:pt x="1748" y="44495"/>
                    <a:pt x="1688" y="44554"/>
                    <a:pt x="1635" y="44554"/>
                  </a:cubicBezTo>
                  <a:cubicBezTo>
                    <a:pt x="1629" y="44554"/>
                    <a:pt x="1623" y="44554"/>
                    <a:pt x="1618" y="44552"/>
                  </a:cubicBezTo>
                  <a:lnTo>
                    <a:pt x="1618" y="44560"/>
                  </a:lnTo>
                  <a:cubicBezTo>
                    <a:pt x="1553" y="44544"/>
                    <a:pt x="1569" y="44463"/>
                    <a:pt x="1699" y="44406"/>
                  </a:cubicBezTo>
                  <a:close/>
                  <a:moveTo>
                    <a:pt x="1621" y="45792"/>
                  </a:moveTo>
                  <a:cubicBezTo>
                    <a:pt x="1624" y="45792"/>
                    <a:pt x="1626" y="45792"/>
                    <a:pt x="1626" y="45792"/>
                  </a:cubicBezTo>
                  <a:cubicBezTo>
                    <a:pt x="1683" y="45800"/>
                    <a:pt x="1610" y="45873"/>
                    <a:pt x="1602" y="45955"/>
                  </a:cubicBezTo>
                  <a:cubicBezTo>
                    <a:pt x="1572" y="45984"/>
                    <a:pt x="1555" y="46001"/>
                    <a:pt x="1546" y="46001"/>
                  </a:cubicBezTo>
                  <a:cubicBezTo>
                    <a:pt x="1533" y="46001"/>
                    <a:pt x="1538" y="45962"/>
                    <a:pt x="1553" y="45865"/>
                  </a:cubicBezTo>
                  <a:cubicBezTo>
                    <a:pt x="1560" y="45798"/>
                    <a:pt x="1606" y="45792"/>
                    <a:pt x="1621" y="45792"/>
                  </a:cubicBezTo>
                  <a:close/>
                  <a:moveTo>
                    <a:pt x="1188" y="46303"/>
                  </a:moveTo>
                  <a:cubicBezTo>
                    <a:pt x="1229" y="46313"/>
                    <a:pt x="1215" y="46343"/>
                    <a:pt x="1201" y="46343"/>
                  </a:cubicBezTo>
                  <a:cubicBezTo>
                    <a:pt x="1193" y="46343"/>
                    <a:pt x="1185" y="46333"/>
                    <a:pt x="1188" y="46303"/>
                  </a:cubicBezTo>
                  <a:close/>
                  <a:moveTo>
                    <a:pt x="742" y="46243"/>
                  </a:moveTo>
                  <a:cubicBezTo>
                    <a:pt x="717" y="46243"/>
                    <a:pt x="714" y="46258"/>
                    <a:pt x="702" y="46319"/>
                  </a:cubicBezTo>
                  <a:cubicBezTo>
                    <a:pt x="692" y="46416"/>
                    <a:pt x="688" y="46455"/>
                    <a:pt x="700" y="46455"/>
                  </a:cubicBezTo>
                  <a:cubicBezTo>
                    <a:pt x="709" y="46455"/>
                    <a:pt x="724" y="46438"/>
                    <a:pt x="750" y="46409"/>
                  </a:cubicBezTo>
                  <a:lnTo>
                    <a:pt x="775" y="46246"/>
                  </a:lnTo>
                  <a:cubicBezTo>
                    <a:pt x="761" y="46244"/>
                    <a:pt x="751" y="46243"/>
                    <a:pt x="742" y="46243"/>
                  </a:cubicBezTo>
                  <a:close/>
                  <a:moveTo>
                    <a:pt x="2708" y="46438"/>
                  </a:moveTo>
                  <a:cubicBezTo>
                    <a:pt x="2679" y="46438"/>
                    <a:pt x="2678" y="46452"/>
                    <a:pt x="2672" y="46514"/>
                  </a:cubicBezTo>
                  <a:cubicBezTo>
                    <a:pt x="2672" y="46514"/>
                    <a:pt x="2720" y="46603"/>
                    <a:pt x="2777" y="46611"/>
                  </a:cubicBezTo>
                  <a:cubicBezTo>
                    <a:pt x="2780" y="46612"/>
                    <a:pt x="2782" y="46612"/>
                    <a:pt x="2785" y="46612"/>
                  </a:cubicBezTo>
                  <a:cubicBezTo>
                    <a:pt x="2835" y="46612"/>
                    <a:pt x="2845" y="46534"/>
                    <a:pt x="2745" y="46441"/>
                  </a:cubicBezTo>
                  <a:cubicBezTo>
                    <a:pt x="2729" y="46439"/>
                    <a:pt x="2717" y="46438"/>
                    <a:pt x="2708" y="46438"/>
                  </a:cubicBezTo>
                  <a:close/>
                  <a:moveTo>
                    <a:pt x="1414" y="47243"/>
                  </a:moveTo>
                  <a:cubicBezTo>
                    <a:pt x="1417" y="47243"/>
                    <a:pt x="1420" y="47243"/>
                    <a:pt x="1423" y="47244"/>
                  </a:cubicBezTo>
                  <a:cubicBezTo>
                    <a:pt x="1423" y="47244"/>
                    <a:pt x="1480" y="47252"/>
                    <a:pt x="1472" y="47333"/>
                  </a:cubicBezTo>
                  <a:cubicBezTo>
                    <a:pt x="1456" y="47390"/>
                    <a:pt x="1431" y="47438"/>
                    <a:pt x="1391" y="47479"/>
                  </a:cubicBezTo>
                  <a:cubicBezTo>
                    <a:pt x="1326" y="47471"/>
                    <a:pt x="1342" y="47390"/>
                    <a:pt x="1342" y="47390"/>
                  </a:cubicBezTo>
                  <a:cubicBezTo>
                    <a:pt x="1350" y="47320"/>
                    <a:pt x="1358" y="47243"/>
                    <a:pt x="1414" y="47243"/>
                  </a:cubicBezTo>
                  <a:close/>
                  <a:moveTo>
                    <a:pt x="981" y="47754"/>
                  </a:moveTo>
                  <a:cubicBezTo>
                    <a:pt x="968" y="47754"/>
                    <a:pt x="926" y="47760"/>
                    <a:pt x="912" y="47827"/>
                  </a:cubicBezTo>
                  <a:lnTo>
                    <a:pt x="904" y="47909"/>
                  </a:lnTo>
                  <a:cubicBezTo>
                    <a:pt x="907" y="47909"/>
                    <a:pt x="910" y="47909"/>
                    <a:pt x="913" y="47909"/>
                  </a:cubicBezTo>
                  <a:cubicBezTo>
                    <a:pt x="969" y="47909"/>
                    <a:pt x="1034" y="47844"/>
                    <a:pt x="1034" y="47844"/>
                  </a:cubicBezTo>
                  <a:cubicBezTo>
                    <a:pt x="1050" y="47763"/>
                    <a:pt x="985" y="47754"/>
                    <a:pt x="985" y="47754"/>
                  </a:cubicBezTo>
                  <a:cubicBezTo>
                    <a:pt x="985" y="47754"/>
                    <a:pt x="984" y="47754"/>
                    <a:pt x="981" y="47754"/>
                  </a:cubicBezTo>
                  <a:close/>
                  <a:moveTo>
                    <a:pt x="1018" y="48667"/>
                  </a:moveTo>
                  <a:cubicBezTo>
                    <a:pt x="1026" y="48667"/>
                    <a:pt x="1037" y="48669"/>
                    <a:pt x="1050" y="48671"/>
                  </a:cubicBezTo>
                  <a:lnTo>
                    <a:pt x="1042" y="48752"/>
                  </a:lnTo>
                  <a:lnTo>
                    <a:pt x="977" y="48825"/>
                  </a:lnTo>
                  <a:lnTo>
                    <a:pt x="985" y="48744"/>
                  </a:lnTo>
                  <a:cubicBezTo>
                    <a:pt x="992" y="48682"/>
                    <a:pt x="993" y="48667"/>
                    <a:pt x="1018" y="48667"/>
                  </a:cubicBezTo>
                  <a:close/>
                  <a:moveTo>
                    <a:pt x="946" y="49362"/>
                  </a:moveTo>
                  <a:cubicBezTo>
                    <a:pt x="971" y="49362"/>
                    <a:pt x="1004" y="49376"/>
                    <a:pt x="1042" y="49408"/>
                  </a:cubicBezTo>
                  <a:lnTo>
                    <a:pt x="1026" y="49571"/>
                  </a:lnTo>
                  <a:cubicBezTo>
                    <a:pt x="961" y="49562"/>
                    <a:pt x="904" y="49554"/>
                    <a:pt x="912" y="49473"/>
                  </a:cubicBezTo>
                  <a:cubicBezTo>
                    <a:pt x="880" y="49414"/>
                    <a:pt x="898" y="49362"/>
                    <a:pt x="946" y="49362"/>
                  </a:cubicBezTo>
                  <a:close/>
                  <a:moveTo>
                    <a:pt x="1277" y="50081"/>
                  </a:moveTo>
                  <a:cubicBezTo>
                    <a:pt x="1269" y="50159"/>
                    <a:pt x="1314" y="50244"/>
                    <a:pt x="1268" y="50244"/>
                  </a:cubicBezTo>
                  <a:cubicBezTo>
                    <a:pt x="1266" y="50244"/>
                    <a:pt x="1263" y="50244"/>
                    <a:pt x="1261" y="50244"/>
                  </a:cubicBezTo>
                  <a:cubicBezTo>
                    <a:pt x="1259" y="50259"/>
                    <a:pt x="1256" y="50266"/>
                    <a:pt x="1253" y="50266"/>
                  </a:cubicBezTo>
                  <a:cubicBezTo>
                    <a:pt x="1236" y="50266"/>
                    <a:pt x="1206" y="50147"/>
                    <a:pt x="1212" y="50081"/>
                  </a:cubicBezTo>
                  <a:close/>
                  <a:moveTo>
                    <a:pt x="556" y="50665"/>
                  </a:moveTo>
                  <a:lnTo>
                    <a:pt x="612" y="50673"/>
                  </a:lnTo>
                  <a:cubicBezTo>
                    <a:pt x="677" y="50673"/>
                    <a:pt x="612" y="50673"/>
                    <a:pt x="556" y="50665"/>
                  </a:cubicBezTo>
                  <a:close/>
                  <a:moveTo>
                    <a:pt x="872" y="51679"/>
                  </a:moveTo>
                  <a:cubicBezTo>
                    <a:pt x="937" y="51687"/>
                    <a:pt x="993" y="51687"/>
                    <a:pt x="985" y="51768"/>
                  </a:cubicBezTo>
                  <a:lnTo>
                    <a:pt x="977" y="51849"/>
                  </a:lnTo>
                  <a:cubicBezTo>
                    <a:pt x="921" y="51849"/>
                    <a:pt x="864" y="51760"/>
                    <a:pt x="864" y="51760"/>
                  </a:cubicBezTo>
                  <a:lnTo>
                    <a:pt x="872" y="51679"/>
                  </a:lnTo>
                  <a:close/>
                  <a:moveTo>
                    <a:pt x="546" y="52251"/>
                  </a:moveTo>
                  <a:cubicBezTo>
                    <a:pt x="558" y="52251"/>
                    <a:pt x="584" y="52273"/>
                    <a:pt x="629" y="52311"/>
                  </a:cubicBezTo>
                  <a:lnTo>
                    <a:pt x="734" y="52481"/>
                  </a:lnTo>
                  <a:cubicBezTo>
                    <a:pt x="732" y="52505"/>
                    <a:pt x="726" y="52514"/>
                    <a:pt x="716" y="52514"/>
                  </a:cubicBezTo>
                  <a:cubicBezTo>
                    <a:pt x="693" y="52514"/>
                    <a:pt x="645" y="52453"/>
                    <a:pt x="564" y="52384"/>
                  </a:cubicBezTo>
                  <a:cubicBezTo>
                    <a:pt x="540" y="52291"/>
                    <a:pt x="531" y="52251"/>
                    <a:pt x="546" y="52251"/>
                  </a:cubicBezTo>
                  <a:close/>
                  <a:moveTo>
                    <a:pt x="641" y="54108"/>
                  </a:moveTo>
                  <a:cubicBezTo>
                    <a:pt x="655" y="54108"/>
                    <a:pt x="672" y="54109"/>
                    <a:pt x="693" y="54111"/>
                  </a:cubicBezTo>
                  <a:cubicBezTo>
                    <a:pt x="750" y="54119"/>
                    <a:pt x="807" y="54119"/>
                    <a:pt x="864" y="54289"/>
                  </a:cubicBezTo>
                  <a:lnTo>
                    <a:pt x="848" y="54451"/>
                  </a:lnTo>
                  <a:lnTo>
                    <a:pt x="742" y="54281"/>
                  </a:lnTo>
                  <a:cubicBezTo>
                    <a:pt x="602" y="54134"/>
                    <a:pt x="577" y="54108"/>
                    <a:pt x="641" y="54108"/>
                  </a:cubicBezTo>
                  <a:close/>
                  <a:moveTo>
                    <a:pt x="548" y="54508"/>
                  </a:moveTo>
                  <a:lnTo>
                    <a:pt x="604" y="54597"/>
                  </a:lnTo>
                  <a:lnTo>
                    <a:pt x="539" y="54670"/>
                  </a:lnTo>
                  <a:cubicBezTo>
                    <a:pt x="475" y="54670"/>
                    <a:pt x="483" y="54589"/>
                    <a:pt x="491" y="54508"/>
                  </a:cubicBezTo>
                  <a:close/>
                  <a:moveTo>
                    <a:pt x="807" y="57776"/>
                  </a:moveTo>
                  <a:cubicBezTo>
                    <a:pt x="742" y="57776"/>
                    <a:pt x="742" y="57857"/>
                    <a:pt x="742" y="57938"/>
                  </a:cubicBezTo>
                  <a:cubicBezTo>
                    <a:pt x="677" y="58100"/>
                    <a:pt x="734" y="58181"/>
                    <a:pt x="799" y="58181"/>
                  </a:cubicBezTo>
                  <a:cubicBezTo>
                    <a:pt x="801" y="58181"/>
                    <a:pt x="804" y="58182"/>
                    <a:pt x="806" y="58182"/>
                  </a:cubicBezTo>
                  <a:cubicBezTo>
                    <a:pt x="856" y="58182"/>
                    <a:pt x="856" y="58101"/>
                    <a:pt x="864" y="57946"/>
                  </a:cubicBezTo>
                  <a:cubicBezTo>
                    <a:pt x="856" y="57881"/>
                    <a:pt x="839" y="57824"/>
                    <a:pt x="807" y="57776"/>
                  </a:cubicBezTo>
                  <a:close/>
                  <a:moveTo>
                    <a:pt x="641" y="58371"/>
                  </a:moveTo>
                  <a:cubicBezTo>
                    <a:pt x="665" y="58371"/>
                    <a:pt x="701" y="58410"/>
                    <a:pt x="734" y="58505"/>
                  </a:cubicBezTo>
                  <a:lnTo>
                    <a:pt x="726" y="58667"/>
                  </a:lnTo>
                  <a:cubicBezTo>
                    <a:pt x="669" y="58667"/>
                    <a:pt x="612" y="58505"/>
                    <a:pt x="612" y="58424"/>
                  </a:cubicBezTo>
                  <a:cubicBezTo>
                    <a:pt x="612" y="58391"/>
                    <a:pt x="624" y="58371"/>
                    <a:pt x="641" y="58371"/>
                  </a:cubicBezTo>
                  <a:close/>
                  <a:moveTo>
                    <a:pt x="175" y="62819"/>
                  </a:moveTo>
                  <a:cubicBezTo>
                    <a:pt x="110" y="62819"/>
                    <a:pt x="110" y="62819"/>
                    <a:pt x="118" y="62900"/>
                  </a:cubicBezTo>
                  <a:lnTo>
                    <a:pt x="118" y="62981"/>
                  </a:lnTo>
                  <a:lnTo>
                    <a:pt x="175" y="62900"/>
                  </a:lnTo>
                  <a:lnTo>
                    <a:pt x="175" y="62819"/>
                  </a:lnTo>
                  <a:close/>
                  <a:moveTo>
                    <a:pt x="475" y="62973"/>
                  </a:moveTo>
                  <a:lnTo>
                    <a:pt x="475" y="63054"/>
                  </a:lnTo>
                  <a:cubicBezTo>
                    <a:pt x="437" y="63054"/>
                    <a:pt x="453" y="63090"/>
                    <a:pt x="485" y="63090"/>
                  </a:cubicBezTo>
                  <a:cubicBezTo>
                    <a:pt x="501" y="63090"/>
                    <a:pt x="521" y="63081"/>
                    <a:pt x="539" y="63054"/>
                  </a:cubicBezTo>
                  <a:lnTo>
                    <a:pt x="661" y="63054"/>
                  </a:lnTo>
                  <a:cubicBezTo>
                    <a:pt x="661" y="63135"/>
                    <a:pt x="604" y="63216"/>
                    <a:pt x="539" y="63216"/>
                  </a:cubicBezTo>
                  <a:cubicBezTo>
                    <a:pt x="492" y="63249"/>
                    <a:pt x="465" y="63269"/>
                    <a:pt x="448" y="63269"/>
                  </a:cubicBezTo>
                  <a:cubicBezTo>
                    <a:pt x="425" y="63269"/>
                    <a:pt x="423" y="63230"/>
                    <a:pt x="418" y="63135"/>
                  </a:cubicBezTo>
                  <a:cubicBezTo>
                    <a:pt x="418" y="63054"/>
                    <a:pt x="418" y="62973"/>
                    <a:pt x="475" y="62973"/>
                  </a:cubicBezTo>
                  <a:close/>
                  <a:moveTo>
                    <a:pt x="499" y="63954"/>
                  </a:moveTo>
                  <a:cubicBezTo>
                    <a:pt x="531" y="63994"/>
                    <a:pt x="556" y="64051"/>
                    <a:pt x="564" y="64116"/>
                  </a:cubicBezTo>
                  <a:lnTo>
                    <a:pt x="499" y="64197"/>
                  </a:lnTo>
                  <a:cubicBezTo>
                    <a:pt x="442" y="64197"/>
                    <a:pt x="442" y="64116"/>
                    <a:pt x="442" y="64035"/>
                  </a:cubicBezTo>
                  <a:cubicBezTo>
                    <a:pt x="434" y="63954"/>
                    <a:pt x="434" y="63954"/>
                    <a:pt x="499" y="63954"/>
                  </a:cubicBezTo>
                  <a:close/>
                  <a:moveTo>
                    <a:pt x="1342" y="64173"/>
                  </a:moveTo>
                  <a:lnTo>
                    <a:pt x="1342" y="64254"/>
                  </a:lnTo>
                  <a:cubicBezTo>
                    <a:pt x="1342" y="64254"/>
                    <a:pt x="1407" y="64335"/>
                    <a:pt x="1464" y="64335"/>
                  </a:cubicBezTo>
                  <a:lnTo>
                    <a:pt x="1464" y="64254"/>
                  </a:lnTo>
                  <a:cubicBezTo>
                    <a:pt x="1456" y="64173"/>
                    <a:pt x="1399" y="64173"/>
                    <a:pt x="1342" y="64173"/>
                  </a:cubicBezTo>
                  <a:close/>
                  <a:moveTo>
                    <a:pt x="18535" y="0"/>
                  </a:moveTo>
                  <a:cubicBezTo>
                    <a:pt x="18497" y="0"/>
                    <a:pt x="18454" y="18"/>
                    <a:pt x="18393" y="65"/>
                  </a:cubicBezTo>
                  <a:cubicBezTo>
                    <a:pt x="18166" y="308"/>
                    <a:pt x="17979" y="478"/>
                    <a:pt x="18077" y="543"/>
                  </a:cubicBezTo>
                  <a:cubicBezTo>
                    <a:pt x="18085" y="608"/>
                    <a:pt x="18068" y="665"/>
                    <a:pt x="18044" y="713"/>
                  </a:cubicBezTo>
                  <a:cubicBezTo>
                    <a:pt x="18004" y="762"/>
                    <a:pt x="17955" y="803"/>
                    <a:pt x="17906" y="819"/>
                  </a:cubicBezTo>
                  <a:cubicBezTo>
                    <a:pt x="17903" y="817"/>
                    <a:pt x="17900" y="816"/>
                    <a:pt x="17896" y="816"/>
                  </a:cubicBezTo>
                  <a:cubicBezTo>
                    <a:pt x="17831" y="816"/>
                    <a:pt x="17667" y="1080"/>
                    <a:pt x="17452" y="1403"/>
                  </a:cubicBezTo>
                  <a:cubicBezTo>
                    <a:pt x="17185" y="1816"/>
                    <a:pt x="17055" y="2019"/>
                    <a:pt x="16958" y="2059"/>
                  </a:cubicBezTo>
                  <a:cubicBezTo>
                    <a:pt x="16901" y="2076"/>
                    <a:pt x="16860" y="2116"/>
                    <a:pt x="16820" y="2165"/>
                  </a:cubicBezTo>
                  <a:cubicBezTo>
                    <a:pt x="16868" y="2197"/>
                    <a:pt x="16609" y="2611"/>
                    <a:pt x="16293" y="3089"/>
                  </a:cubicBezTo>
                  <a:cubicBezTo>
                    <a:pt x="15977" y="3559"/>
                    <a:pt x="15701" y="4062"/>
                    <a:pt x="15750" y="4094"/>
                  </a:cubicBezTo>
                  <a:lnTo>
                    <a:pt x="15660" y="4232"/>
                  </a:lnTo>
                  <a:cubicBezTo>
                    <a:pt x="15656" y="4229"/>
                    <a:pt x="15651" y="4228"/>
                    <a:pt x="15646" y="4228"/>
                  </a:cubicBezTo>
                  <a:cubicBezTo>
                    <a:pt x="15596" y="4228"/>
                    <a:pt x="15523" y="4359"/>
                    <a:pt x="15450" y="4484"/>
                  </a:cubicBezTo>
                  <a:cubicBezTo>
                    <a:pt x="15425" y="4597"/>
                    <a:pt x="15385" y="4702"/>
                    <a:pt x="15328" y="4800"/>
                  </a:cubicBezTo>
                  <a:cubicBezTo>
                    <a:pt x="15320" y="4795"/>
                    <a:pt x="15313" y="4792"/>
                    <a:pt x="15305" y="4792"/>
                  </a:cubicBezTo>
                  <a:cubicBezTo>
                    <a:pt x="15265" y="4792"/>
                    <a:pt x="15226" y="4862"/>
                    <a:pt x="15158" y="4978"/>
                  </a:cubicBezTo>
                  <a:cubicBezTo>
                    <a:pt x="15077" y="5116"/>
                    <a:pt x="15028" y="5189"/>
                    <a:pt x="15085" y="5221"/>
                  </a:cubicBezTo>
                  <a:cubicBezTo>
                    <a:pt x="15044" y="5286"/>
                    <a:pt x="14752" y="5781"/>
                    <a:pt x="14574" y="5959"/>
                  </a:cubicBezTo>
                  <a:cubicBezTo>
                    <a:pt x="14485" y="6000"/>
                    <a:pt x="14493" y="6105"/>
                    <a:pt x="14501" y="6202"/>
                  </a:cubicBezTo>
                  <a:cubicBezTo>
                    <a:pt x="14558" y="6259"/>
                    <a:pt x="14566" y="6340"/>
                    <a:pt x="14525" y="6405"/>
                  </a:cubicBezTo>
                  <a:lnTo>
                    <a:pt x="14420" y="6348"/>
                  </a:lnTo>
                  <a:cubicBezTo>
                    <a:pt x="14416" y="6300"/>
                    <a:pt x="14414" y="6274"/>
                    <a:pt x="14404" y="6274"/>
                  </a:cubicBezTo>
                  <a:cubicBezTo>
                    <a:pt x="14393" y="6274"/>
                    <a:pt x="14371" y="6310"/>
                    <a:pt x="14323" y="6389"/>
                  </a:cubicBezTo>
                  <a:lnTo>
                    <a:pt x="14242" y="6527"/>
                  </a:lnTo>
                  <a:cubicBezTo>
                    <a:pt x="14298" y="6559"/>
                    <a:pt x="14079" y="6908"/>
                    <a:pt x="13804" y="7402"/>
                  </a:cubicBezTo>
                  <a:cubicBezTo>
                    <a:pt x="13455" y="8051"/>
                    <a:pt x="13334" y="8270"/>
                    <a:pt x="13390" y="8294"/>
                  </a:cubicBezTo>
                  <a:cubicBezTo>
                    <a:pt x="13439" y="8327"/>
                    <a:pt x="13406" y="8400"/>
                    <a:pt x="13236" y="8586"/>
                  </a:cubicBezTo>
                  <a:cubicBezTo>
                    <a:pt x="12847" y="8927"/>
                    <a:pt x="12847" y="8927"/>
                    <a:pt x="12863" y="9032"/>
                  </a:cubicBezTo>
                  <a:cubicBezTo>
                    <a:pt x="12879" y="8997"/>
                    <a:pt x="12900" y="8984"/>
                    <a:pt x="12923" y="8984"/>
                  </a:cubicBezTo>
                  <a:cubicBezTo>
                    <a:pt x="12948" y="8984"/>
                    <a:pt x="12976" y="8999"/>
                    <a:pt x="13001" y="9016"/>
                  </a:cubicBezTo>
                  <a:cubicBezTo>
                    <a:pt x="13106" y="9072"/>
                    <a:pt x="13066" y="9145"/>
                    <a:pt x="12928" y="9162"/>
                  </a:cubicBezTo>
                  <a:cubicBezTo>
                    <a:pt x="12925" y="9160"/>
                    <a:pt x="12923" y="9160"/>
                    <a:pt x="12919" y="9160"/>
                  </a:cubicBezTo>
                  <a:cubicBezTo>
                    <a:pt x="12797" y="9160"/>
                    <a:pt x="12297" y="10211"/>
                    <a:pt x="12361" y="10337"/>
                  </a:cubicBezTo>
                  <a:lnTo>
                    <a:pt x="12312" y="10313"/>
                  </a:lnTo>
                  <a:cubicBezTo>
                    <a:pt x="12304" y="10308"/>
                    <a:pt x="12296" y="10306"/>
                    <a:pt x="12288" y="10306"/>
                  </a:cubicBezTo>
                  <a:cubicBezTo>
                    <a:pt x="12241" y="10306"/>
                    <a:pt x="12193" y="10395"/>
                    <a:pt x="12061" y="10645"/>
                  </a:cubicBezTo>
                  <a:lnTo>
                    <a:pt x="11947" y="10856"/>
                  </a:lnTo>
                  <a:cubicBezTo>
                    <a:pt x="12049" y="10911"/>
                    <a:pt x="11785" y="11295"/>
                    <a:pt x="11725" y="11295"/>
                  </a:cubicBezTo>
                  <a:cubicBezTo>
                    <a:pt x="11723" y="11295"/>
                    <a:pt x="11721" y="11295"/>
                    <a:pt x="11720" y="11294"/>
                  </a:cubicBezTo>
                  <a:cubicBezTo>
                    <a:pt x="11631" y="11343"/>
                    <a:pt x="11631" y="11343"/>
                    <a:pt x="11558" y="11489"/>
                  </a:cubicBezTo>
                  <a:cubicBezTo>
                    <a:pt x="11558" y="11752"/>
                    <a:pt x="11351" y="12075"/>
                    <a:pt x="11283" y="12075"/>
                  </a:cubicBezTo>
                  <a:cubicBezTo>
                    <a:pt x="11280" y="12075"/>
                    <a:pt x="11277" y="12074"/>
                    <a:pt x="11274" y="12072"/>
                  </a:cubicBezTo>
                  <a:lnTo>
                    <a:pt x="11201" y="12218"/>
                  </a:lnTo>
                  <a:cubicBezTo>
                    <a:pt x="11201" y="12332"/>
                    <a:pt x="11169" y="12445"/>
                    <a:pt x="11112" y="12543"/>
                  </a:cubicBezTo>
                  <a:cubicBezTo>
                    <a:pt x="11027" y="12719"/>
                    <a:pt x="10990" y="12800"/>
                    <a:pt x="11025" y="12800"/>
                  </a:cubicBezTo>
                  <a:cubicBezTo>
                    <a:pt x="11033" y="12800"/>
                    <a:pt x="11046" y="12795"/>
                    <a:pt x="11063" y="12786"/>
                  </a:cubicBezTo>
                  <a:cubicBezTo>
                    <a:pt x="11112" y="12818"/>
                    <a:pt x="11169" y="12843"/>
                    <a:pt x="11128" y="12916"/>
                  </a:cubicBezTo>
                  <a:lnTo>
                    <a:pt x="11080" y="12891"/>
                  </a:lnTo>
                  <a:cubicBezTo>
                    <a:pt x="11076" y="12889"/>
                    <a:pt x="11072" y="12888"/>
                    <a:pt x="11068" y="12888"/>
                  </a:cubicBezTo>
                  <a:cubicBezTo>
                    <a:pt x="11009" y="12888"/>
                    <a:pt x="10908" y="13105"/>
                    <a:pt x="10771" y="13378"/>
                  </a:cubicBezTo>
                  <a:cubicBezTo>
                    <a:pt x="10593" y="13743"/>
                    <a:pt x="10520" y="13888"/>
                    <a:pt x="10431" y="13937"/>
                  </a:cubicBezTo>
                  <a:lnTo>
                    <a:pt x="10455" y="14034"/>
                  </a:lnTo>
                  <a:cubicBezTo>
                    <a:pt x="10469" y="14123"/>
                    <a:pt x="10443" y="14188"/>
                    <a:pt x="10405" y="14188"/>
                  </a:cubicBezTo>
                  <a:cubicBezTo>
                    <a:pt x="10398" y="14188"/>
                    <a:pt x="10390" y="14186"/>
                    <a:pt x="10382" y="14180"/>
                  </a:cubicBezTo>
                  <a:cubicBezTo>
                    <a:pt x="10293" y="14229"/>
                    <a:pt x="10147" y="14529"/>
                    <a:pt x="10131" y="14699"/>
                  </a:cubicBezTo>
                  <a:cubicBezTo>
                    <a:pt x="10099" y="14772"/>
                    <a:pt x="10058" y="14845"/>
                    <a:pt x="10058" y="14845"/>
                  </a:cubicBezTo>
                  <a:cubicBezTo>
                    <a:pt x="9904" y="14894"/>
                    <a:pt x="9823" y="15064"/>
                    <a:pt x="9888" y="15218"/>
                  </a:cubicBezTo>
                  <a:cubicBezTo>
                    <a:pt x="9880" y="15215"/>
                    <a:pt x="9873" y="15213"/>
                    <a:pt x="9866" y="15213"/>
                  </a:cubicBezTo>
                  <a:cubicBezTo>
                    <a:pt x="9822" y="15213"/>
                    <a:pt x="9794" y="15277"/>
                    <a:pt x="9766" y="15340"/>
                  </a:cubicBezTo>
                  <a:cubicBezTo>
                    <a:pt x="9758" y="15511"/>
                    <a:pt x="9638" y="15787"/>
                    <a:pt x="9579" y="15787"/>
                  </a:cubicBezTo>
                  <a:cubicBezTo>
                    <a:pt x="9576" y="15787"/>
                    <a:pt x="9574" y="15787"/>
                    <a:pt x="9571" y="15786"/>
                  </a:cubicBezTo>
                  <a:lnTo>
                    <a:pt x="9539" y="15867"/>
                  </a:lnTo>
                  <a:cubicBezTo>
                    <a:pt x="9555" y="15948"/>
                    <a:pt x="9539" y="16037"/>
                    <a:pt x="9499" y="16110"/>
                  </a:cubicBezTo>
                  <a:cubicBezTo>
                    <a:pt x="9450" y="16191"/>
                    <a:pt x="9434" y="16280"/>
                    <a:pt x="9450" y="16361"/>
                  </a:cubicBezTo>
                  <a:cubicBezTo>
                    <a:pt x="9466" y="16418"/>
                    <a:pt x="9458" y="16483"/>
                    <a:pt x="9442" y="16540"/>
                  </a:cubicBezTo>
                  <a:cubicBezTo>
                    <a:pt x="9434" y="16557"/>
                    <a:pt x="9427" y="16565"/>
                    <a:pt x="9420" y="16565"/>
                  </a:cubicBezTo>
                  <a:cubicBezTo>
                    <a:pt x="9398" y="16565"/>
                    <a:pt x="9379" y="16490"/>
                    <a:pt x="9361" y="16410"/>
                  </a:cubicBezTo>
                  <a:cubicBezTo>
                    <a:pt x="9365" y="16369"/>
                    <a:pt x="9362" y="16351"/>
                    <a:pt x="9356" y="16351"/>
                  </a:cubicBezTo>
                  <a:cubicBezTo>
                    <a:pt x="9336" y="16351"/>
                    <a:pt x="9282" y="16531"/>
                    <a:pt x="9288" y="16734"/>
                  </a:cubicBezTo>
                  <a:cubicBezTo>
                    <a:pt x="9292" y="16883"/>
                    <a:pt x="9294" y="16951"/>
                    <a:pt x="9289" y="16951"/>
                  </a:cubicBezTo>
                  <a:cubicBezTo>
                    <a:pt x="9284" y="16951"/>
                    <a:pt x="9274" y="16901"/>
                    <a:pt x="9255" y="16807"/>
                  </a:cubicBezTo>
                  <a:cubicBezTo>
                    <a:pt x="9241" y="16749"/>
                    <a:pt x="9226" y="16690"/>
                    <a:pt x="9215" y="16690"/>
                  </a:cubicBezTo>
                  <a:cubicBezTo>
                    <a:pt x="9208" y="16690"/>
                    <a:pt x="9202" y="16715"/>
                    <a:pt x="9199" y="16783"/>
                  </a:cubicBezTo>
                  <a:cubicBezTo>
                    <a:pt x="9199" y="16783"/>
                    <a:pt x="9134" y="16937"/>
                    <a:pt x="9190" y="16961"/>
                  </a:cubicBezTo>
                  <a:lnTo>
                    <a:pt x="9093" y="17188"/>
                  </a:lnTo>
                  <a:cubicBezTo>
                    <a:pt x="9012" y="17261"/>
                    <a:pt x="8947" y="17359"/>
                    <a:pt x="8907" y="17456"/>
                  </a:cubicBezTo>
                  <a:cubicBezTo>
                    <a:pt x="8923" y="17561"/>
                    <a:pt x="8923" y="17561"/>
                    <a:pt x="8842" y="17610"/>
                  </a:cubicBezTo>
                  <a:cubicBezTo>
                    <a:pt x="8834" y="17607"/>
                    <a:pt x="8827" y="17605"/>
                    <a:pt x="8820" y="17605"/>
                  </a:cubicBezTo>
                  <a:cubicBezTo>
                    <a:pt x="8779" y="17605"/>
                    <a:pt x="8767" y="17665"/>
                    <a:pt x="8858" y="17707"/>
                  </a:cubicBezTo>
                  <a:cubicBezTo>
                    <a:pt x="8890" y="17796"/>
                    <a:pt x="8842" y="17894"/>
                    <a:pt x="8761" y="17934"/>
                  </a:cubicBezTo>
                  <a:cubicBezTo>
                    <a:pt x="8735" y="17923"/>
                    <a:pt x="8714" y="17918"/>
                    <a:pt x="8697" y="17918"/>
                  </a:cubicBezTo>
                  <a:cubicBezTo>
                    <a:pt x="8644" y="17918"/>
                    <a:pt x="8635" y="17964"/>
                    <a:pt x="8672" y="17983"/>
                  </a:cubicBezTo>
                  <a:cubicBezTo>
                    <a:pt x="8688" y="18040"/>
                    <a:pt x="8688" y="18105"/>
                    <a:pt x="8663" y="18153"/>
                  </a:cubicBezTo>
                  <a:cubicBezTo>
                    <a:pt x="8663" y="18153"/>
                    <a:pt x="8662" y="18153"/>
                    <a:pt x="8662" y="18153"/>
                  </a:cubicBezTo>
                  <a:cubicBezTo>
                    <a:pt x="8607" y="18153"/>
                    <a:pt x="8287" y="18810"/>
                    <a:pt x="8039" y="19483"/>
                  </a:cubicBezTo>
                  <a:cubicBezTo>
                    <a:pt x="8007" y="19556"/>
                    <a:pt x="8023" y="19637"/>
                    <a:pt x="8088" y="19686"/>
                  </a:cubicBezTo>
                  <a:cubicBezTo>
                    <a:pt x="8201" y="19734"/>
                    <a:pt x="8145" y="19710"/>
                    <a:pt x="8055" y="19758"/>
                  </a:cubicBezTo>
                  <a:cubicBezTo>
                    <a:pt x="7866" y="19766"/>
                    <a:pt x="7807" y="19913"/>
                    <a:pt x="7984" y="19913"/>
                  </a:cubicBezTo>
                  <a:cubicBezTo>
                    <a:pt x="7989" y="19913"/>
                    <a:pt x="7994" y="19913"/>
                    <a:pt x="7999" y="19913"/>
                  </a:cubicBezTo>
                  <a:cubicBezTo>
                    <a:pt x="8048" y="19901"/>
                    <a:pt x="8079" y="19894"/>
                    <a:pt x="8092" y="19894"/>
                  </a:cubicBezTo>
                  <a:cubicBezTo>
                    <a:pt x="8115" y="19894"/>
                    <a:pt x="8076" y="19918"/>
                    <a:pt x="7966" y="19985"/>
                  </a:cubicBezTo>
                  <a:cubicBezTo>
                    <a:pt x="7885" y="20042"/>
                    <a:pt x="7885" y="20042"/>
                    <a:pt x="7909" y="20140"/>
                  </a:cubicBezTo>
                  <a:cubicBezTo>
                    <a:pt x="7951" y="20160"/>
                    <a:pt x="7939" y="20217"/>
                    <a:pt x="7899" y="20217"/>
                  </a:cubicBezTo>
                  <a:cubicBezTo>
                    <a:pt x="7892" y="20217"/>
                    <a:pt x="7885" y="20216"/>
                    <a:pt x="7877" y="20213"/>
                  </a:cubicBezTo>
                  <a:cubicBezTo>
                    <a:pt x="7796" y="20269"/>
                    <a:pt x="7707" y="20326"/>
                    <a:pt x="7763" y="20342"/>
                  </a:cubicBezTo>
                  <a:cubicBezTo>
                    <a:pt x="7739" y="20399"/>
                    <a:pt x="7699" y="20448"/>
                    <a:pt x="7650" y="20472"/>
                  </a:cubicBezTo>
                  <a:cubicBezTo>
                    <a:pt x="7561" y="20529"/>
                    <a:pt x="7593" y="20626"/>
                    <a:pt x="7618" y="20723"/>
                  </a:cubicBezTo>
                  <a:cubicBezTo>
                    <a:pt x="7629" y="20913"/>
                    <a:pt x="7621" y="21007"/>
                    <a:pt x="7588" y="21007"/>
                  </a:cubicBezTo>
                  <a:cubicBezTo>
                    <a:pt x="7573" y="21007"/>
                    <a:pt x="7554" y="20988"/>
                    <a:pt x="7528" y="20950"/>
                  </a:cubicBezTo>
                  <a:cubicBezTo>
                    <a:pt x="7518" y="20936"/>
                    <a:pt x="7508" y="20930"/>
                    <a:pt x="7498" y="20930"/>
                  </a:cubicBezTo>
                  <a:cubicBezTo>
                    <a:pt x="7426" y="20930"/>
                    <a:pt x="7360" y="21249"/>
                    <a:pt x="7431" y="21356"/>
                  </a:cubicBezTo>
                  <a:cubicBezTo>
                    <a:pt x="7487" y="21440"/>
                    <a:pt x="7504" y="21466"/>
                    <a:pt x="7491" y="21466"/>
                  </a:cubicBezTo>
                  <a:cubicBezTo>
                    <a:pt x="7485" y="21466"/>
                    <a:pt x="7473" y="21461"/>
                    <a:pt x="7455" y="21453"/>
                  </a:cubicBezTo>
                  <a:cubicBezTo>
                    <a:pt x="7449" y="21450"/>
                    <a:pt x="7443" y="21448"/>
                    <a:pt x="7437" y="21448"/>
                  </a:cubicBezTo>
                  <a:cubicBezTo>
                    <a:pt x="7399" y="21448"/>
                    <a:pt x="7374" y="21510"/>
                    <a:pt x="7374" y="21510"/>
                  </a:cubicBezTo>
                  <a:cubicBezTo>
                    <a:pt x="7346" y="21574"/>
                    <a:pt x="7317" y="21644"/>
                    <a:pt x="7278" y="21644"/>
                  </a:cubicBezTo>
                  <a:cubicBezTo>
                    <a:pt x="7273" y="21644"/>
                    <a:pt x="7267" y="21642"/>
                    <a:pt x="7261" y="21639"/>
                  </a:cubicBezTo>
                  <a:cubicBezTo>
                    <a:pt x="7236" y="21721"/>
                    <a:pt x="7220" y="21802"/>
                    <a:pt x="7220" y="21891"/>
                  </a:cubicBezTo>
                  <a:cubicBezTo>
                    <a:pt x="7269" y="22069"/>
                    <a:pt x="7163" y="22256"/>
                    <a:pt x="6985" y="22321"/>
                  </a:cubicBezTo>
                  <a:lnTo>
                    <a:pt x="6985" y="22499"/>
                  </a:lnTo>
                  <a:cubicBezTo>
                    <a:pt x="7053" y="22594"/>
                    <a:pt x="7081" y="22679"/>
                    <a:pt x="7026" y="22679"/>
                  </a:cubicBezTo>
                  <a:cubicBezTo>
                    <a:pt x="7015" y="22679"/>
                    <a:pt x="7002" y="22676"/>
                    <a:pt x="6985" y="22669"/>
                  </a:cubicBezTo>
                  <a:cubicBezTo>
                    <a:pt x="6965" y="22661"/>
                    <a:pt x="6945" y="22653"/>
                    <a:pt x="6930" y="22648"/>
                  </a:cubicBezTo>
                  <a:lnTo>
                    <a:pt x="6930" y="22648"/>
                  </a:lnTo>
                  <a:cubicBezTo>
                    <a:pt x="7002" y="22762"/>
                    <a:pt x="6853" y="23014"/>
                    <a:pt x="6741" y="23014"/>
                  </a:cubicBezTo>
                  <a:cubicBezTo>
                    <a:pt x="6733" y="23014"/>
                    <a:pt x="6725" y="23012"/>
                    <a:pt x="6718" y="23010"/>
                  </a:cubicBezTo>
                  <a:cubicBezTo>
                    <a:pt x="6700" y="23001"/>
                    <a:pt x="6687" y="22995"/>
                    <a:pt x="6678" y="22995"/>
                  </a:cubicBezTo>
                  <a:cubicBezTo>
                    <a:pt x="6661" y="22995"/>
                    <a:pt x="6652" y="23012"/>
                    <a:pt x="6636" y="23058"/>
                  </a:cubicBezTo>
                  <a:lnTo>
                    <a:pt x="6693" y="23083"/>
                  </a:lnTo>
                  <a:cubicBezTo>
                    <a:pt x="6750" y="23107"/>
                    <a:pt x="6807" y="23123"/>
                    <a:pt x="6774" y="23204"/>
                  </a:cubicBezTo>
                  <a:cubicBezTo>
                    <a:pt x="6753" y="23268"/>
                    <a:pt x="6732" y="23338"/>
                    <a:pt x="6689" y="23338"/>
                  </a:cubicBezTo>
                  <a:cubicBezTo>
                    <a:pt x="6682" y="23338"/>
                    <a:pt x="6676" y="23337"/>
                    <a:pt x="6669" y="23334"/>
                  </a:cubicBezTo>
                  <a:cubicBezTo>
                    <a:pt x="6588" y="23391"/>
                    <a:pt x="6499" y="23447"/>
                    <a:pt x="6555" y="23472"/>
                  </a:cubicBezTo>
                  <a:cubicBezTo>
                    <a:pt x="6531" y="23520"/>
                    <a:pt x="6499" y="23569"/>
                    <a:pt x="6450" y="23602"/>
                  </a:cubicBezTo>
                  <a:lnTo>
                    <a:pt x="6337" y="23910"/>
                  </a:lnTo>
                  <a:cubicBezTo>
                    <a:pt x="6367" y="24002"/>
                    <a:pt x="6318" y="24146"/>
                    <a:pt x="6271" y="24146"/>
                  </a:cubicBezTo>
                  <a:cubicBezTo>
                    <a:pt x="6268" y="24146"/>
                    <a:pt x="6266" y="24146"/>
                    <a:pt x="6264" y="24145"/>
                  </a:cubicBezTo>
                  <a:cubicBezTo>
                    <a:pt x="6231" y="24226"/>
                    <a:pt x="6223" y="24307"/>
                    <a:pt x="6239" y="24396"/>
                  </a:cubicBezTo>
                  <a:cubicBezTo>
                    <a:pt x="6188" y="24536"/>
                    <a:pt x="6163" y="24609"/>
                    <a:pt x="6116" y="24609"/>
                  </a:cubicBezTo>
                  <a:cubicBezTo>
                    <a:pt x="6111" y="24609"/>
                    <a:pt x="6107" y="24608"/>
                    <a:pt x="6101" y="24607"/>
                  </a:cubicBezTo>
                  <a:cubicBezTo>
                    <a:pt x="6082" y="24599"/>
                    <a:pt x="6070" y="24593"/>
                    <a:pt x="6062" y="24593"/>
                  </a:cubicBezTo>
                  <a:cubicBezTo>
                    <a:pt x="6047" y="24593"/>
                    <a:pt x="6053" y="24615"/>
                    <a:pt x="6069" y="24680"/>
                  </a:cubicBezTo>
                  <a:cubicBezTo>
                    <a:pt x="6126" y="24704"/>
                    <a:pt x="6101" y="24777"/>
                    <a:pt x="6077" y="24858"/>
                  </a:cubicBezTo>
                  <a:cubicBezTo>
                    <a:pt x="6045" y="24931"/>
                    <a:pt x="6020" y="25012"/>
                    <a:pt x="6020" y="25012"/>
                  </a:cubicBezTo>
                  <a:cubicBezTo>
                    <a:pt x="6077" y="25029"/>
                    <a:pt x="6077" y="25029"/>
                    <a:pt x="6053" y="25110"/>
                  </a:cubicBezTo>
                  <a:cubicBezTo>
                    <a:pt x="6020" y="25183"/>
                    <a:pt x="5891" y="25393"/>
                    <a:pt x="5858" y="25474"/>
                  </a:cubicBezTo>
                  <a:cubicBezTo>
                    <a:pt x="5804" y="25626"/>
                    <a:pt x="5786" y="25676"/>
                    <a:pt x="5806" y="25676"/>
                  </a:cubicBezTo>
                  <a:cubicBezTo>
                    <a:pt x="5817" y="25676"/>
                    <a:pt x="5837" y="25664"/>
                    <a:pt x="5866" y="25645"/>
                  </a:cubicBezTo>
                  <a:cubicBezTo>
                    <a:pt x="5876" y="25617"/>
                    <a:pt x="5890" y="25602"/>
                    <a:pt x="5897" y="25602"/>
                  </a:cubicBezTo>
                  <a:cubicBezTo>
                    <a:pt x="5909" y="25602"/>
                    <a:pt x="5904" y="25641"/>
                    <a:pt x="5834" y="25726"/>
                  </a:cubicBezTo>
                  <a:cubicBezTo>
                    <a:pt x="5809" y="25799"/>
                    <a:pt x="5672" y="26018"/>
                    <a:pt x="5591" y="26245"/>
                  </a:cubicBezTo>
                  <a:cubicBezTo>
                    <a:pt x="5485" y="26553"/>
                    <a:pt x="5485" y="26553"/>
                    <a:pt x="5542" y="26569"/>
                  </a:cubicBezTo>
                  <a:cubicBezTo>
                    <a:pt x="5566" y="26563"/>
                    <a:pt x="5585" y="26561"/>
                    <a:pt x="5599" y="26561"/>
                  </a:cubicBezTo>
                  <a:cubicBezTo>
                    <a:pt x="5668" y="26561"/>
                    <a:pt x="5632" y="26617"/>
                    <a:pt x="5518" y="26650"/>
                  </a:cubicBezTo>
                  <a:cubicBezTo>
                    <a:pt x="5347" y="26764"/>
                    <a:pt x="5323" y="26845"/>
                    <a:pt x="5380" y="26861"/>
                  </a:cubicBezTo>
                  <a:cubicBezTo>
                    <a:pt x="5404" y="26958"/>
                    <a:pt x="5404" y="26958"/>
                    <a:pt x="5380" y="27039"/>
                  </a:cubicBezTo>
                  <a:cubicBezTo>
                    <a:pt x="5373" y="27036"/>
                    <a:pt x="5367" y="27035"/>
                    <a:pt x="5361" y="27035"/>
                  </a:cubicBezTo>
                  <a:cubicBezTo>
                    <a:pt x="5316" y="27035"/>
                    <a:pt x="5292" y="27116"/>
                    <a:pt x="5307" y="27266"/>
                  </a:cubicBezTo>
                  <a:cubicBezTo>
                    <a:pt x="5290" y="27322"/>
                    <a:pt x="5285" y="27340"/>
                    <a:pt x="5264" y="27340"/>
                  </a:cubicBezTo>
                  <a:cubicBezTo>
                    <a:pt x="5255" y="27340"/>
                    <a:pt x="5243" y="27336"/>
                    <a:pt x="5226" y="27331"/>
                  </a:cubicBezTo>
                  <a:lnTo>
                    <a:pt x="5177" y="27485"/>
                  </a:lnTo>
                  <a:cubicBezTo>
                    <a:pt x="5242" y="27680"/>
                    <a:pt x="5039" y="28126"/>
                    <a:pt x="4958" y="28191"/>
                  </a:cubicBezTo>
                  <a:cubicBezTo>
                    <a:pt x="4950" y="28247"/>
                    <a:pt x="4950" y="28304"/>
                    <a:pt x="4966" y="28361"/>
                  </a:cubicBezTo>
                  <a:cubicBezTo>
                    <a:pt x="5046" y="28454"/>
                    <a:pt x="5044" y="28525"/>
                    <a:pt x="4978" y="28525"/>
                  </a:cubicBezTo>
                  <a:cubicBezTo>
                    <a:pt x="4963" y="28525"/>
                    <a:pt x="4946" y="28522"/>
                    <a:pt x="4926" y="28515"/>
                  </a:cubicBezTo>
                  <a:cubicBezTo>
                    <a:pt x="4886" y="28504"/>
                    <a:pt x="4860" y="28496"/>
                    <a:pt x="4847" y="28496"/>
                  </a:cubicBezTo>
                  <a:cubicBezTo>
                    <a:pt x="4823" y="28496"/>
                    <a:pt x="4843" y="28522"/>
                    <a:pt x="4901" y="28596"/>
                  </a:cubicBezTo>
                  <a:cubicBezTo>
                    <a:pt x="4930" y="28681"/>
                    <a:pt x="4840" y="28989"/>
                    <a:pt x="4758" y="28989"/>
                  </a:cubicBezTo>
                  <a:cubicBezTo>
                    <a:pt x="4746" y="28989"/>
                    <a:pt x="4734" y="28983"/>
                    <a:pt x="4723" y="28969"/>
                  </a:cubicBezTo>
                  <a:lnTo>
                    <a:pt x="4610" y="28936"/>
                  </a:lnTo>
                  <a:lnTo>
                    <a:pt x="4610" y="28936"/>
                  </a:lnTo>
                  <a:cubicBezTo>
                    <a:pt x="4626" y="28993"/>
                    <a:pt x="4634" y="29050"/>
                    <a:pt x="4618" y="29107"/>
                  </a:cubicBezTo>
                  <a:cubicBezTo>
                    <a:pt x="4674" y="29123"/>
                    <a:pt x="4650" y="29204"/>
                    <a:pt x="4577" y="29439"/>
                  </a:cubicBezTo>
                  <a:cubicBezTo>
                    <a:pt x="4537" y="29593"/>
                    <a:pt x="4496" y="29926"/>
                    <a:pt x="4447" y="30080"/>
                  </a:cubicBezTo>
                  <a:cubicBezTo>
                    <a:pt x="4399" y="30234"/>
                    <a:pt x="4326" y="30469"/>
                    <a:pt x="4245" y="30534"/>
                  </a:cubicBezTo>
                  <a:cubicBezTo>
                    <a:pt x="4212" y="30639"/>
                    <a:pt x="4196" y="30753"/>
                    <a:pt x="4212" y="30858"/>
                  </a:cubicBezTo>
                  <a:cubicBezTo>
                    <a:pt x="4243" y="30950"/>
                    <a:pt x="4201" y="31094"/>
                    <a:pt x="4148" y="31094"/>
                  </a:cubicBezTo>
                  <a:cubicBezTo>
                    <a:pt x="4145" y="31094"/>
                    <a:pt x="4142" y="31094"/>
                    <a:pt x="4139" y="31093"/>
                  </a:cubicBezTo>
                  <a:lnTo>
                    <a:pt x="4115" y="31174"/>
                  </a:lnTo>
                  <a:cubicBezTo>
                    <a:pt x="4123" y="31255"/>
                    <a:pt x="4115" y="31344"/>
                    <a:pt x="4107" y="31425"/>
                  </a:cubicBezTo>
                  <a:cubicBezTo>
                    <a:pt x="4100" y="31424"/>
                    <a:pt x="4094" y="31424"/>
                    <a:pt x="4088" y="31424"/>
                  </a:cubicBezTo>
                  <a:cubicBezTo>
                    <a:pt x="4017" y="31424"/>
                    <a:pt x="3972" y="31504"/>
                    <a:pt x="4010" y="31563"/>
                  </a:cubicBezTo>
                  <a:cubicBezTo>
                    <a:pt x="4066" y="31588"/>
                    <a:pt x="4042" y="31661"/>
                    <a:pt x="4001" y="31823"/>
                  </a:cubicBezTo>
                  <a:cubicBezTo>
                    <a:pt x="3904" y="31961"/>
                    <a:pt x="3215" y="34571"/>
                    <a:pt x="3280" y="34588"/>
                  </a:cubicBezTo>
                  <a:lnTo>
                    <a:pt x="3215" y="34823"/>
                  </a:lnTo>
                  <a:cubicBezTo>
                    <a:pt x="3191" y="34896"/>
                    <a:pt x="3150" y="35058"/>
                    <a:pt x="3150" y="35058"/>
                  </a:cubicBezTo>
                  <a:cubicBezTo>
                    <a:pt x="3146" y="35057"/>
                    <a:pt x="3142" y="35056"/>
                    <a:pt x="3138" y="35056"/>
                  </a:cubicBezTo>
                  <a:cubicBezTo>
                    <a:pt x="3033" y="35056"/>
                    <a:pt x="2988" y="35448"/>
                    <a:pt x="2996" y="35690"/>
                  </a:cubicBezTo>
                  <a:cubicBezTo>
                    <a:pt x="3020" y="35771"/>
                    <a:pt x="3029" y="35860"/>
                    <a:pt x="2996" y="35941"/>
                  </a:cubicBezTo>
                  <a:cubicBezTo>
                    <a:pt x="2991" y="35940"/>
                    <a:pt x="2985" y="35940"/>
                    <a:pt x="2980" y="35940"/>
                  </a:cubicBezTo>
                  <a:cubicBezTo>
                    <a:pt x="2877" y="35940"/>
                    <a:pt x="2827" y="36161"/>
                    <a:pt x="2850" y="36331"/>
                  </a:cubicBezTo>
                  <a:cubicBezTo>
                    <a:pt x="2933" y="36420"/>
                    <a:pt x="2934" y="36492"/>
                    <a:pt x="2863" y="36492"/>
                  </a:cubicBezTo>
                  <a:cubicBezTo>
                    <a:pt x="2850" y="36492"/>
                    <a:pt x="2835" y="36490"/>
                    <a:pt x="2818" y="36485"/>
                  </a:cubicBezTo>
                  <a:cubicBezTo>
                    <a:pt x="2810" y="36483"/>
                    <a:pt x="2803" y="36482"/>
                    <a:pt x="2796" y="36482"/>
                  </a:cubicBezTo>
                  <a:cubicBezTo>
                    <a:pt x="2700" y="36482"/>
                    <a:pt x="2673" y="36636"/>
                    <a:pt x="2802" y="36817"/>
                  </a:cubicBezTo>
                  <a:cubicBezTo>
                    <a:pt x="2842" y="36914"/>
                    <a:pt x="2842" y="36914"/>
                    <a:pt x="2769" y="36979"/>
                  </a:cubicBezTo>
                  <a:cubicBezTo>
                    <a:pt x="2639" y="37036"/>
                    <a:pt x="2615" y="37109"/>
                    <a:pt x="2680" y="37125"/>
                  </a:cubicBezTo>
                  <a:cubicBezTo>
                    <a:pt x="2777" y="37231"/>
                    <a:pt x="2761" y="37312"/>
                    <a:pt x="2623" y="37368"/>
                  </a:cubicBezTo>
                  <a:cubicBezTo>
                    <a:pt x="2469" y="37498"/>
                    <a:pt x="2469" y="37498"/>
                    <a:pt x="2575" y="37604"/>
                  </a:cubicBezTo>
                  <a:cubicBezTo>
                    <a:pt x="2672" y="37709"/>
                    <a:pt x="2599" y="38025"/>
                    <a:pt x="2469" y="38082"/>
                  </a:cubicBezTo>
                  <a:cubicBezTo>
                    <a:pt x="2445" y="38163"/>
                    <a:pt x="2372" y="38228"/>
                    <a:pt x="2429" y="38244"/>
                  </a:cubicBezTo>
                  <a:lnTo>
                    <a:pt x="2356" y="38309"/>
                  </a:lnTo>
                  <a:lnTo>
                    <a:pt x="2315" y="38471"/>
                  </a:lnTo>
                  <a:lnTo>
                    <a:pt x="2380" y="38479"/>
                  </a:lnTo>
                  <a:cubicBezTo>
                    <a:pt x="2356" y="38560"/>
                    <a:pt x="2193" y="39022"/>
                    <a:pt x="2072" y="39582"/>
                  </a:cubicBezTo>
                  <a:cubicBezTo>
                    <a:pt x="1923" y="40355"/>
                    <a:pt x="1886" y="40576"/>
                    <a:pt x="1927" y="40576"/>
                  </a:cubicBezTo>
                  <a:cubicBezTo>
                    <a:pt x="1933" y="40576"/>
                    <a:pt x="1941" y="40571"/>
                    <a:pt x="1950" y="40563"/>
                  </a:cubicBezTo>
                  <a:cubicBezTo>
                    <a:pt x="1970" y="40554"/>
                    <a:pt x="1986" y="40551"/>
                    <a:pt x="1999" y="40551"/>
                  </a:cubicBezTo>
                  <a:cubicBezTo>
                    <a:pt x="2070" y="40551"/>
                    <a:pt x="2035" y="40669"/>
                    <a:pt x="1918" y="40717"/>
                  </a:cubicBezTo>
                  <a:cubicBezTo>
                    <a:pt x="1910" y="40798"/>
                    <a:pt x="1820" y="40952"/>
                    <a:pt x="1788" y="41114"/>
                  </a:cubicBezTo>
                  <a:cubicBezTo>
                    <a:pt x="1764" y="41265"/>
                    <a:pt x="1733" y="41423"/>
                    <a:pt x="1679" y="41423"/>
                  </a:cubicBezTo>
                  <a:cubicBezTo>
                    <a:pt x="1677" y="41423"/>
                    <a:pt x="1676" y="41423"/>
                    <a:pt x="1675" y="41422"/>
                  </a:cubicBezTo>
                  <a:lnTo>
                    <a:pt x="1658" y="41503"/>
                  </a:lnTo>
                  <a:cubicBezTo>
                    <a:pt x="1748" y="41682"/>
                    <a:pt x="1658" y="42168"/>
                    <a:pt x="1561" y="42395"/>
                  </a:cubicBezTo>
                  <a:cubicBezTo>
                    <a:pt x="1529" y="42533"/>
                    <a:pt x="1520" y="42671"/>
                    <a:pt x="1545" y="42809"/>
                  </a:cubicBezTo>
                  <a:cubicBezTo>
                    <a:pt x="1577" y="42979"/>
                    <a:pt x="1577" y="42979"/>
                    <a:pt x="1504" y="43052"/>
                  </a:cubicBezTo>
                  <a:cubicBezTo>
                    <a:pt x="1504" y="43052"/>
                    <a:pt x="1503" y="43052"/>
                    <a:pt x="1503" y="43052"/>
                  </a:cubicBezTo>
                  <a:cubicBezTo>
                    <a:pt x="1437" y="43052"/>
                    <a:pt x="1303" y="43514"/>
                    <a:pt x="1415" y="43530"/>
                  </a:cubicBezTo>
                  <a:lnTo>
                    <a:pt x="1342" y="43603"/>
                  </a:lnTo>
                  <a:cubicBezTo>
                    <a:pt x="1277" y="43652"/>
                    <a:pt x="1293" y="43749"/>
                    <a:pt x="1375" y="43774"/>
                  </a:cubicBezTo>
                  <a:cubicBezTo>
                    <a:pt x="1488" y="43798"/>
                    <a:pt x="1480" y="43871"/>
                    <a:pt x="1285" y="43928"/>
                  </a:cubicBezTo>
                  <a:cubicBezTo>
                    <a:pt x="1270" y="43924"/>
                    <a:pt x="1256" y="43923"/>
                    <a:pt x="1244" y="43923"/>
                  </a:cubicBezTo>
                  <a:cubicBezTo>
                    <a:pt x="1163" y="43923"/>
                    <a:pt x="1163" y="43986"/>
                    <a:pt x="1212" y="44001"/>
                  </a:cubicBezTo>
                  <a:cubicBezTo>
                    <a:pt x="1261" y="44090"/>
                    <a:pt x="1310" y="44179"/>
                    <a:pt x="1237" y="44252"/>
                  </a:cubicBezTo>
                  <a:cubicBezTo>
                    <a:pt x="1221" y="44333"/>
                    <a:pt x="1212" y="44414"/>
                    <a:pt x="1334" y="44430"/>
                  </a:cubicBezTo>
                  <a:cubicBezTo>
                    <a:pt x="1391" y="44438"/>
                    <a:pt x="1383" y="44519"/>
                    <a:pt x="1366" y="44601"/>
                  </a:cubicBezTo>
                  <a:cubicBezTo>
                    <a:pt x="1310" y="44592"/>
                    <a:pt x="1310" y="44592"/>
                    <a:pt x="1261" y="44503"/>
                  </a:cubicBezTo>
                  <a:cubicBezTo>
                    <a:pt x="1263" y="44482"/>
                    <a:pt x="1264" y="44471"/>
                    <a:pt x="1264" y="44471"/>
                  </a:cubicBezTo>
                  <a:lnTo>
                    <a:pt x="1264" y="44471"/>
                  </a:lnTo>
                  <a:cubicBezTo>
                    <a:pt x="1264" y="44471"/>
                    <a:pt x="1255" y="44547"/>
                    <a:pt x="1237" y="44665"/>
                  </a:cubicBezTo>
                  <a:cubicBezTo>
                    <a:pt x="1229" y="44742"/>
                    <a:pt x="1155" y="44886"/>
                    <a:pt x="1092" y="44886"/>
                  </a:cubicBezTo>
                  <a:cubicBezTo>
                    <a:pt x="1089" y="44886"/>
                    <a:pt x="1086" y="44885"/>
                    <a:pt x="1083" y="44884"/>
                  </a:cubicBezTo>
                  <a:cubicBezTo>
                    <a:pt x="1033" y="44940"/>
                    <a:pt x="1012" y="45001"/>
                    <a:pt x="1063" y="45001"/>
                  </a:cubicBezTo>
                  <a:cubicBezTo>
                    <a:pt x="1078" y="45001"/>
                    <a:pt x="1101" y="44995"/>
                    <a:pt x="1131" y="44982"/>
                  </a:cubicBezTo>
                  <a:cubicBezTo>
                    <a:pt x="1253" y="44998"/>
                    <a:pt x="1253" y="44998"/>
                    <a:pt x="1229" y="45160"/>
                  </a:cubicBezTo>
                  <a:cubicBezTo>
                    <a:pt x="1221" y="45237"/>
                    <a:pt x="1206" y="45315"/>
                    <a:pt x="1155" y="45315"/>
                  </a:cubicBezTo>
                  <a:cubicBezTo>
                    <a:pt x="1153" y="45315"/>
                    <a:pt x="1150" y="45314"/>
                    <a:pt x="1148" y="45314"/>
                  </a:cubicBezTo>
                  <a:cubicBezTo>
                    <a:pt x="1134" y="45310"/>
                    <a:pt x="1124" y="45307"/>
                    <a:pt x="1115" y="45307"/>
                  </a:cubicBezTo>
                  <a:cubicBezTo>
                    <a:pt x="1089" y="45307"/>
                    <a:pt x="1085" y="45337"/>
                    <a:pt x="1066" y="45460"/>
                  </a:cubicBezTo>
                  <a:cubicBezTo>
                    <a:pt x="1050" y="45687"/>
                    <a:pt x="1131" y="45906"/>
                    <a:pt x="1285" y="46076"/>
                  </a:cubicBezTo>
                  <a:cubicBezTo>
                    <a:pt x="1399" y="46092"/>
                    <a:pt x="1399" y="46092"/>
                    <a:pt x="1269" y="46157"/>
                  </a:cubicBezTo>
                  <a:cubicBezTo>
                    <a:pt x="1267" y="46157"/>
                    <a:pt x="1264" y="46157"/>
                    <a:pt x="1262" y="46157"/>
                  </a:cubicBezTo>
                  <a:cubicBezTo>
                    <a:pt x="1212" y="46157"/>
                    <a:pt x="1204" y="46234"/>
                    <a:pt x="1188" y="46303"/>
                  </a:cubicBezTo>
                  <a:cubicBezTo>
                    <a:pt x="1131" y="46295"/>
                    <a:pt x="1139" y="46214"/>
                    <a:pt x="1156" y="46133"/>
                  </a:cubicBezTo>
                  <a:lnTo>
                    <a:pt x="1091" y="46125"/>
                  </a:lnTo>
                  <a:cubicBezTo>
                    <a:pt x="961" y="46190"/>
                    <a:pt x="953" y="46271"/>
                    <a:pt x="1058" y="46368"/>
                  </a:cubicBezTo>
                  <a:cubicBezTo>
                    <a:pt x="1107" y="46457"/>
                    <a:pt x="1107" y="46457"/>
                    <a:pt x="1042" y="46530"/>
                  </a:cubicBezTo>
                  <a:cubicBezTo>
                    <a:pt x="969" y="46603"/>
                    <a:pt x="896" y="46676"/>
                    <a:pt x="953" y="46684"/>
                  </a:cubicBezTo>
                  <a:cubicBezTo>
                    <a:pt x="945" y="46773"/>
                    <a:pt x="912" y="46854"/>
                    <a:pt x="864" y="46919"/>
                  </a:cubicBezTo>
                  <a:cubicBezTo>
                    <a:pt x="839" y="47082"/>
                    <a:pt x="831" y="47163"/>
                    <a:pt x="888" y="47171"/>
                  </a:cubicBezTo>
                  <a:cubicBezTo>
                    <a:pt x="945" y="47179"/>
                    <a:pt x="937" y="47260"/>
                    <a:pt x="929" y="47341"/>
                  </a:cubicBezTo>
                  <a:cubicBezTo>
                    <a:pt x="912" y="47422"/>
                    <a:pt x="904" y="47503"/>
                    <a:pt x="961" y="47511"/>
                  </a:cubicBezTo>
                  <a:cubicBezTo>
                    <a:pt x="1018" y="47519"/>
                    <a:pt x="1066" y="47609"/>
                    <a:pt x="1050" y="47771"/>
                  </a:cubicBezTo>
                  <a:cubicBezTo>
                    <a:pt x="1083" y="47941"/>
                    <a:pt x="1083" y="47941"/>
                    <a:pt x="953" y="48006"/>
                  </a:cubicBezTo>
                  <a:cubicBezTo>
                    <a:pt x="950" y="48005"/>
                    <a:pt x="948" y="48005"/>
                    <a:pt x="945" y="48005"/>
                  </a:cubicBezTo>
                  <a:cubicBezTo>
                    <a:pt x="895" y="48005"/>
                    <a:pt x="880" y="48083"/>
                    <a:pt x="872" y="48160"/>
                  </a:cubicBezTo>
                  <a:cubicBezTo>
                    <a:pt x="864" y="48217"/>
                    <a:pt x="831" y="48265"/>
                    <a:pt x="791" y="48314"/>
                  </a:cubicBezTo>
                  <a:cubicBezTo>
                    <a:pt x="718" y="48387"/>
                    <a:pt x="783" y="48395"/>
                    <a:pt x="839" y="48403"/>
                  </a:cubicBezTo>
                  <a:lnTo>
                    <a:pt x="961" y="48411"/>
                  </a:lnTo>
                  <a:cubicBezTo>
                    <a:pt x="953" y="48488"/>
                    <a:pt x="836" y="48558"/>
                    <a:pt x="776" y="48558"/>
                  </a:cubicBezTo>
                  <a:cubicBezTo>
                    <a:pt x="772" y="48558"/>
                    <a:pt x="769" y="48558"/>
                    <a:pt x="766" y="48557"/>
                  </a:cubicBezTo>
                  <a:cubicBezTo>
                    <a:pt x="637" y="48622"/>
                    <a:pt x="637" y="48622"/>
                    <a:pt x="758" y="48638"/>
                  </a:cubicBezTo>
                  <a:cubicBezTo>
                    <a:pt x="815" y="48646"/>
                    <a:pt x="872" y="48735"/>
                    <a:pt x="791" y="48890"/>
                  </a:cubicBezTo>
                  <a:cubicBezTo>
                    <a:pt x="775" y="49048"/>
                    <a:pt x="759" y="49206"/>
                    <a:pt x="706" y="49206"/>
                  </a:cubicBezTo>
                  <a:cubicBezTo>
                    <a:pt x="704" y="49206"/>
                    <a:pt x="703" y="49206"/>
                    <a:pt x="702" y="49206"/>
                  </a:cubicBezTo>
                  <a:cubicBezTo>
                    <a:pt x="661" y="49254"/>
                    <a:pt x="653" y="49311"/>
                    <a:pt x="685" y="49368"/>
                  </a:cubicBezTo>
                  <a:cubicBezTo>
                    <a:pt x="734" y="49457"/>
                    <a:pt x="726" y="49538"/>
                    <a:pt x="645" y="49773"/>
                  </a:cubicBezTo>
                  <a:cubicBezTo>
                    <a:pt x="483" y="50171"/>
                    <a:pt x="483" y="50171"/>
                    <a:pt x="604" y="50179"/>
                  </a:cubicBezTo>
                  <a:cubicBezTo>
                    <a:pt x="661" y="50187"/>
                    <a:pt x="726" y="50195"/>
                    <a:pt x="596" y="50260"/>
                  </a:cubicBezTo>
                  <a:cubicBezTo>
                    <a:pt x="531" y="50333"/>
                    <a:pt x="580" y="50422"/>
                    <a:pt x="621" y="50592"/>
                  </a:cubicBezTo>
                  <a:cubicBezTo>
                    <a:pt x="677" y="50657"/>
                    <a:pt x="766" y="50698"/>
                    <a:pt x="856" y="50698"/>
                  </a:cubicBezTo>
                  <a:cubicBezTo>
                    <a:pt x="969" y="50706"/>
                    <a:pt x="969" y="50706"/>
                    <a:pt x="896" y="50868"/>
                  </a:cubicBezTo>
                  <a:cubicBezTo>
                    <a:pt x="889" y="50945"/>
                    <a:pt x="830" y="51014"/>
                    <a:pt x="768" y="51014"/>
                  </a:cubicBezTo>
                  <a:cubicBezTo>
                    <a:pt x="765" y="51014"/>
                    <a:pt x="762" y="51014"/>
                    <a:pt x="758" y="51014"/>
                  </a:cubicBezTo>
                  <a:cubicBezTo>
                    <a:pt x="702" y="51014"/>
                    <a:pt x="710" y="50933"/>
                    <a:pt x="710" y="50933"/>
                  </a:cubicBezTo>
                  <a:lnTo>
                    <a:pt x="718" y="50852"/>
                  </a:lnTo>
                  <a:cubicBezTo>
                    <a:pt x="705" y="50850"/>
                    <a:pt x="693" y="50848"/>
                    <a:pt x="680" y="50848"/>
                  </a:cubicBezTo>
                  <a:cubicBezTo>
                    <a:pt x="635" y="50848"/>
                    <a:pt x="593" y="50871"/>
                    <a:pt x="580" y="50998"/>
                  </a:cubicBezTo>
                  <a:cubicBezTo>
                    <a:pt x="515" y="51071"/>
                    <a:pt x="507" y="51152"/>
                    <a:pt x="564" y="51160"/>
                  </a:cubicBezTo>
                  <a:cubicBezTo>
                    <a:pt x="499" y="51233"/>
                    <a:pt x="483" y="51395"/>
                    <a:pt x="466" y="51557"/>
                  </a:cubicBezTo>
                  <a:cubicBezTo>
                    <a:pt x="450" y="51719"/>
                    <a:pt x="426" y="51970"/>
                    <a:pt x="361" y="52043"/>
                  </a:cubicBezTo>
                  <a:cubicBezTo>
                    <a:pt x="345" y="52206"/>
                    <a:pt x="337" y="52287"/>
                    <a:pt x="394" y="52295"/>
                  </a:cubicBezTo>
                  <a:cubicBezTo>
                    <a:pt x="509" y="52303"/>
                    <a:pt x="507" y="52376"/>
                    <a:pt x="451" y="52376"/>
                  </a:cubicBezTo>
                  <a:cubicBezTo>
                    <a:pt x="448" y="52376"/>
                    <a:pt x="445" y="52376"/>
                    <a:pt x="442" y="52376"/>
                  </a:cubicBezTo>
                  <a:cubicBezTo>
                    <a:pt x="304" y="52449"/>
                    <a:pt x="191" y="53503"/>
                    <a:pt x="304" y="53592"/>
                  </a:cubicBezTo>
                  <a:lnTo>
                    <a:pt x="296" y="53754"/>
                  </a:lnTo>
                  <a:cubicBezTo>
                    <a:pt x="223" y="53916"/>
                    <a:pt x="191" y="54403"/>
                    <a:pt x="248" y="54492"/>
                  </a:cubicBezTo>
                  <a:lnTo>
                    <a:pt x="231" y="54735"/>
                  </a:lnTo>
                  <a:cubicBezTo>
                    <a:pt x="166" y="54897"/>
                    <a:pt x="158" y="54978"/>
                    <a:pt x="215" y="55060"/>
                  </a:cubicBezTo>
                  <a:cubicBezTo>
                    <a:pt x="272" y="55149"/>
                    <a:pt x="329" y="55149"/>
                    <a:pt x="272" y="55149"/>
                  </a:cubicBezTo>
                  <a:cubicBezTo>
                    <a:pt x="270" y="55149"/>
                    <a:pt x="269" y="55148"/>
                    <a:pt x="267" y="55148"/>
                  </a:cubicBezTo>
                  <a:cubicBezTo>
                    <a:pt x="207" y="55148"/>
                    <a:pt x="199" y="55311"/>
                    <a:pt x="183" y="55635"/>
                  </a:cubicBezTo>
                  <a:cubicBezTo>
                    <a:pt x="166" y="55851"/>
                    <a:pt x="161" y="55923"/>
                    <a:pt x="179" y="55923"/>
                  </a:cubicBezTo>
                  <a:cubicBezTo>
                    <a:pt x="187" y="55923"/>
                    <a:pt x="202" y="55905"/>
                    <a:pt x="223" y="55878"/>
                  </a:cubicBezTo>
                  <a:lnTo>
                    <a:pt x="223" y="55878"/>
                  </a:lnTo>
                  <a:cubicBezTo>
                    <a:pt x="262" y="56195"/>
                    <a:pt x="212" y="56203"/>
                    <a:pt x="158" y="56203"/>
                  </a:cubicBezTo>
                  <a:cubicBezTo>
                    <a:pt x="156" y="56203"/>
                    <a:pt x="153" y="56203"/>
                    <a:pt x="150" y="56203"/>
                  </a:cubicBezTo>
                  <a:cubicBezTo>
                    <a:pt x="127" y="56185"/>
                    <a:pt x="108" y="56177"/>
                    <a:pt x="94" y="56177"/>
                  </a:cubicBezTo>
                  <a:cubicBezTo>
                    <a:pt x="38" y="56177"/>
                    <a:pt x="57" y="56295"/>
                    <a:pt x="199" y="56373"/>
                  </a:cubicBezTo>
                  <a:cubicBezTo>
                    <a:pt x="312" y="56454"/>
                    <a:pt x="304" y="56616"/>
                    <a:pt x="239" y="56616"/>
                  </a:cubicBezTo>
                  <a:cubicBezTo>
                    <a:pt x="183" y="56616"/>
                    <a:pt x="191" y="56535"/>
                    <a:pt x="191" y="56454"/>
                  </a:cubicBezTo>
                  <a:lnTo>
                    <a:pt x="77" y="56446"/>
                  </a:lnTo>
                  <a:lnTo>
                    <a:pt x="77" y="56446"/>
                  </a:lnTo>
                  <a:cubicBezTo>
                    <a:pt x="69" y="56527"/>
                    <a:pt x="69" y="56527"/>
                    <a:pt x="126" y="56608"/>
                  </a:cubicBezTo>
                  <a:cubicBezTo>
                    <a:pt x="126" y="56673"/>
                    <a:pt x="142" y="56730"/>
                    <a:pt x="175" y="56778"/>
                  </a:cubicBezTo>
                  <a:cubicBezTo>
                    <a:pt x="204" y="56821"/>
                    <a:pt x="234" y="56843"/>
                    <a:pt x="265" y="56843"/>
                  </a:cubicBezTo>
                  <a:cubicBezTo>
                    <a:pt x="293" y="56843"/>
                    <a:pt x="322" y="56825"/>
                    <a:pt x="353" y="56786"/>
                  </a:cubicBezTo>
                  <a:cubicBezTo>
                    <a:pt x="372" y="56763"/>
                    <a:pt x="385" y="56753"/>
                    <a:pt x="393" y="56753"/>
                  </a:cubicBezTo>
                  <a:cubicBezTo>
                    <a:pt x="414" y="56753"/>
                    <a:pt x="410" y="56810"/>
                    <a:pt x="410" y="56868"/>
                  </a:cubicBezTo>
                  <a:cubicBezTo>
                    <a:pt x="368" y="56961"/>
                    <a:pt x="331" y="57000"/>
                    <a:pt x="297" y="57000"/>
                  </a:cubicBezTo>
                  <a:cubicBezTo>
                    <a:pt x="272" y="57000"/>
                    <a:pt x="247" y="56978"/>
                    <a:pt x="223" y="56941"/>
                  </a:cubicBezTo>
                  <a:cubicBezTo>
                    <a:pt x="231" y="56859"/>
                    <a:pt x="166" y="56859"/>
                    <a:pt x="110" y="56859"/>
                  </a:cubicBezTo>
                  <a:cubicBezTo>
                    <a:pt x="109" y="56859"/>
                    <a:pt x="108" y="56859"/>
                    <a:pt x="108" y="56859"/>
                  </a:cubicBezTo>
                  <a:cubicBezTo>
                    <a:pt x="47" y="56859"/>
                    <a:pt x="159" y="57266"/>
                    <a:pt x="272" y="57354"/>
                  </a:cubicBezTo>
                  <a:lnTo>
                    <a:pt x="215" y="57354"/>
                  </a:lnTo>
                  <a:cubicBezTo>
                    <a:pt x="214" y="57354"/>
                    <a:pt x="212" y="57354"/>
                    <a:pt x="211" y="57354"/>
                  </a:cubicBezTo>
                  <a:cubicBezTo>
                    <a:pt x="158" y="57354"/>
                    <a:pt x="150" y="57512"/>
                    <a:pt x="150" y="57678"/>
                  </a:cubicBezTo>
                  <a:cubicBezTo>
                    <a:pt x="142" y="57840"/>
                    <a:pt x="142" y="57922"/>
                    <a:pt x="207" y="57922"/>
                  </a:cubicBezTo>
                  <a:cubicBezTo>
                    <a:pt x="264" y="57922"/>
                    <a:pt x="321" y="57922"/>
                    <a:pt x="321" y="58011"/>
                  </a:cubicBezTo>
                  <a:cubicBezTo>
                    <a:pt x="321" y="57930"/>
                    <a:pt x="385" y="57930"/>
                    <a:pt x="442" y="57930"/>
                  </a:cubicBezTo>
                  <a:cubicBezTo>
                    <a:pt x="410" y="58011"/>
                    <a:pt x="369" y="58092"/>
                    <a:pt x="321" y="58173"/>
                  </a:cubicBezTo>
                  <a:cubicBezTo>
                    <a:pt x="199" y="58327"/>
                    <a:pt x="134" y="58489"/>
                    <a:pt x="126" y="58813"/>
                  </a:cubicBezTo>
                  <a:cubicBezTo>
                    <a:pt x="126" y="58984"/>
                    <a:pt x="118" y="59227"/>
                    <a:pt x="61" y="59308"/>
                  </a:cubicBezTo>
                  <a:cubicBezTo>
                    <a:pt x="53" y="59470"/>
                    <a:pt x="53" y="59551"/>
                    <a:pt x="110" y="59551"/>
                  </a:cubicBezTo>
                  <a:lnTo>
                    <a:pt x="110" y="59713"/>
                  </a:lnTo>
                  <a:cubicBezTo>
                    <a:pt x="53" y="59794"/>
                    <a:pt x="45" y="59957"/>
                    <a:pt x="110" y="59957"/>
                  </a:cubicBezTo>
                  <a:cubicBezTo>
                    <a:pt x="166" y="60046"/>
                    <a:pt x="102" y="60127"/>
                    <a:pt x="102" y="60208"/>
                  </a:cubicBezTo>
                  <a:cubicBezTo>
                    <a:pt x="30" y="60303"/>
                    <a:pt x="1" y="60342"/>
                    <a:pt x="25" y="60342"/>
                  </a:cubicBezTo>
                  <a:cubicBezTo>
                    <a:pt x="41" y="60342"/>
                    <a:pt x="85" y="60323"/>
                    <a:pt x="158" y="60289"/>
                  </a:cubicBezTo>
                  <a:cubicBezTo>
                    <a:pt x="223" y="60289"/>
                    <a:pt x="280" y="60127"/>
                    <a:pt x="280" y="60046"/>
                  </a:cubicBezTo>
                  <a:lnTo>
                    <a:pt x="288" y="59803"/>
                  </a:lnTo>
                  <a:lnTo>
                    <a:pt x="345" y="60046"/>
                  </a:lnTo>
                  <a:cubicBezTo>
                    <a:pt x="345" y="60127"/>
                    <a:pt x="402" y="60289"/>
                    <a:pt x="458" y="60289"/>
                  </a:cubicBezTo>
                  <a:cubicBezTo>
                    <a:pt x="458" y="60289"/>
                    <a:pt x="515" y="60289"/>
                    <a:pt x="515" y="60370"/>
                  </a:cubicBezTo>
                  <a:lnTo>
                    <a:pt x="394" y="60370"/>
                  </a:lnTo>
                  <a:cubicBezTo>
                    <a:pt x="364" y="60319"/>
                    <a:pt x="303" y="60288"/>
                    <a:pt x="243" y="60288"/>
                  </a:cubicBezTo>
                  <a:cubicBezTo>
                    <a:pt x="237" y="60288"/>
                    <a:pt x="230" y="60288"/>
                    <a:pt x="223" y="60289"/>
                  </a:cubicBezTo>
                  <a:cubicBezTo>
                    <a:pt x="102" y="60370"/>
                    <a:pt x="37" y="60613"/>
                    <a:pt x="150" y="60613"/>
                  </a:cubicBezTo>
                  <a:cubicBezTo>
                    <a:pt x="150" y="60694"/>
                    <a:pt x="150" y="60694"/>
                    <a:pt x="94" y="60775"/>
                  </a:cubicBezTo>
                  <a:cubicBezTo>
                    <a:pt x="29" y="60775"/>
                    <a:pt x="29" y="60857"/>
                    <a:pt x="150" y="60938"/>
                  </a:cubicBezTo>
                  <a:cubicBezTo>
                    <a:pt x="264" y="61019"/>
                    <a:pt x="264" y="61100"/>
                    <a:pt x="142" y="61181"/>
                  </a:cubicBezTo>
                  <a:cubicBezTo>
                    <a:pt x="21" y="61351"/>
                    <a:pt x="29" y="61675"/>
                    <a:pt x="85" y="61675"/>
                  </a:cubicBezTo>
                  <a:cubicBezTo>
                    <a:pt x="207" y="61675"/>
                    <a:pt x="215" y="61919"/>
                    <a:pt x="158" y="62000"/>
                  </a:cubicBezTo>
                  <a:cubicBezTo>
                    <a:pt x="94" y="62073"/>
                    <a:pt x="102" y="62178"/>
                    <a:pt x="158" y="62243"/>
                  </a:cubicBezTo>
                  <a:cubicBezTo>
                    <a:pt x="85" y="62259"/>
                    <a:pt x="45" y="62348"/>
                    <a:pt x="102" y="62405"/>
                  </a:cubicBezTo>
                  <a:cubicBezTo>
                    <a:pt x="102" y="62405"/>
                    <a:pt x="105" y="62445"/>
                    <a:pt x="124" y="62445"/>
                  </a:cubicBezTo>
                  <a:cubicBezTo>
                    <a:pt x="134" y="62445"/>
                    <a:pt x="148" y="62435"/>
                    <a:pt x="166" y="62405"/>
                  </a:cubicBezTo>
                  <a:lnTo>
                    <a:pt x="288" y="62567"/>
                  </a:lnTo>
                  <a:cubicBezTo>
                    <a:pt x="288" y="62486"/>
                    <a:pt x="345" y="62486"/>
                    <a:pt x="402" y="62486"/>
                  </a:cubicBezTo>
                  <a:cubicBezTo>
                    <a:pt x="466" y="62486"/>
                    <a:pt x="410" y="62811"/>
                    <a:pt x="239" y="62981"/>
                  </a:cubicBezTo>
                  <a:lnTo>
                    <a:pt x="118" y="63143"/>
                  </a:lnTo>
                  <a:lnTo>
                    <a:pt x="239" y="63143"/>
                  </a:lnTo>
                  <a:cubicBezTo>
                    <a:pt x="239" y="63224"/>
                    <a:pt x="248" y="63305"/>
                    <a:pt x="183" y="63305"/>
                  </a:cubicBezTo>
                  <a:cubicBezTo>
                    <a:pt x="126" y="63305"/>
                    <a:pt x="126" y="63305"/>
                    <a:pt x="126" y="63386"/>
                  </a:cubicBezTo>
                  <a:cubicBezTo>
                    <a:pt x="126" y="63386"/>
                    <a:pt x="126" y="63467"/>
                    <a:pt x="191" y="63467"/>
                  </a:cubicBezTo>
                  <a:cubicBezTo>
                    <a:pt x="304" y="63467"/>
                    <a:pt x="304" y="63467"/>
                    <a:pt x="248" y="63548"/>
                  </a:cubicBezTo>
                  <a:cubicBezTo>
                    <a:pt x="134" y="63637"/>
                    <a:pt x="134" y="63719"/>
                    <a:pt x="256" y="63800"/>
                  </a:cubicBezTo>
                  <a:cubicBezTo>
                    <a:pt x="284" y="63798"/>
                    <a:pt x="306" y="63796"/>
                    <a:pt x="321" y="63796"/>
                  </a:cubicBezTo>
                  <a:cubicBezTo>
                    <a:pt x="371" y="63796"/>
                    <a:pt x="349" y="63812"/>
                    <a:pt x="256" y="63881"/>
                  </a:cubicBezTo>
                  <a:cubicBezTo>
                    <a:pt x="199" y="63881"/>
                    <a:pt x="142" y="63962"/>
                    <a:pt x="142" y="64043"/>
                  </a:cubicBezTo>
                  <a:lnTo>
                    <a:pt x="199" y="64043"/>
                  </a:lnTo>
                  <a:cubicBezTo>
                    <a:pt x="321" y="64043"/>
                    <a:pt x="321" y="64124"/>
                    <a:pt x="264" y="64205"/>
                  </a:cubicBezTo>
                  <a:cubicBezTo>
                    <a:pt x="207" y="64205"/>
                    <a:pt x="207" y="64286"/>
                    <a:pt x="272" y="64448"/>
                  </a:cubicBezTo>
                  <a:cubicBezTo>
                    <a:pt x="272" y="64610"/>
                    <a:pt x="272" y="64691"/>
                    <a:pt x="215" y="64691"/>
                  </a:cubicBezTo>
                  <a:cubicBezTo>
                    <a:pt x="94" y="64700"/>
                    <a:pt x="94" y="64700"/>
                    <a:pt x="215" y="64781"/>
                  </a:cubicBezTo>
                  <a:cubicBezTo>
                    <a:pt x="280" y="64854"/>
                    <a:pt x="280" y="64854"/>
                    <a:pt x="223" y="65024"/>
                  </a:cubicBezTo>
                  <a:cubicBezTo>
                    <a:pt x="166" y="65105"/>
                    <a:pt x="166" y="65105"/>
                    <a:pt x="223" y="65186"/>
                  </a:cubicBezTo>
                  <a:cubicBezTo>
                    <a:pt x="345" y="65178"/>
                    <a:pt x="402" y="65178"/>
                    <a:pt x="402" y="65097"/>
                  </a:cubicBezTo>
                  <a:cubicBezTo>
                    <a:pt x="402" y="65016"/>
                    <a:pt x="402" y="65016"/>
                    <a:pt x="458" y="65016"/>
                  </a:cubicBezTo>
                  <a:cubicBezTo>
                    <a:pt x="458" y="65016"/>
                    <a:pt x="458" y="65097"/>
                    <a:pt x="466" y="65178"/>
                  </a:cubicBezTo>
                  <a:cubicBezTo>
                    <a:pt x="466" y="65291"/>
                    <a:pt x="483" y="65397"/>
                    <a:pt x="531" y="65502"/>
                  </a:cubicBezTo>
                  <a:cubicBezTo>
                    <a:pt x="563" y="65578"/>
                    <a:pt x="607" y="65617"/>
                    <a:pt x="637" y="65617"/>
                  </a:cubicBezTo>
                  <a:cubicBezTo>
                    <a:pt x="667" y="65617"/>
                    <a:pt x="682" y="65576"/>
                    <a:pt x="653" y="65494"/>
                  </a:cubicBezTo>
                  <a:lnTo>
                    <a:pt x="710" y="65413"/>
                  </a:lnTo>
                  <a:cubicBezTo>
                    <a:pt x="884" y="65405"/>
                    <a:pt x="888" y="65251"/>
                    <a:pt x="715" y="65251"/>
                  </a:cubicBezTo>
                  <a:cubicBezTo>
                    <a:pt x="711" y="65251"/>
                    <a:pt x="706" y="65251"/>
                    <a:pt x="702" y="65251"/>
                  </a:cubicBezTo>
                  <a:cubicBezTo>
                    <a:pt x="523" y="65251"/>
                    <a:pt x="523" y="65251"/>
                    <a:pt x="645" y="65170"/>
                  </a:cubicBezTo>
                  <a:cubicBezTo>
                    <a:pt x="766" y="65162"/>
                    <a:pt x="758" y="65081"/>
                    <a:pt x="758" y="65000"/>
                  </a:cubicBezTo>
                  <a:cubicBezTo>
                    <a:pt x="758" y="64919"/>
                    <a:pt x="758" y="64919"/>
                    <a:pt x="815" y="64919"/>
                  </a:cubicBezTo>
                  <a:cubicBezTo>
                    <a:pt x="880" y="64919"/>
                    <a:pt x="937" y="64837"/>
                    <a:pt x="937" y="64756"/>
                  </a:cubicBezTo>
                  <a:cubicBezTo>
                    <a:pt x="929" y="64675"/>
                    <a:pt x="929" y="64675"/>
                    <a:pt x="872" y="64675"/>
                  </a:cubicBezTo>
                  <a:cubicBezTo>
                    <a:pt x="861" y="64691"/>
                    <a:pt x="852" y="64697"/>
                    <a:pt x="845" y="64697"/>
                  </a:cubicBezTo>
                  <a:cubicBezTo>
                    <a:pt x="817" y="64697"/>
                    <a:pt x="830" y="64579"/>
                    <a:pt x="929" y="64513"/>
                  </a:cubicBezTo>
                  <a:cubicBezTo>
                    <a:pt x="972" y="64445"/>
                    <a:pt x="982" y="64429"/>
                    <a:pt x="930" y="64429"/>
                  </a:cubicBezTo>
                  <a:cubicBezTo>
                    <a:pt x="914" y="64429"/>
                    <a:pt x="892" y="64430"/>
                    <a:pt x="864" y="64432"/>
                  </a:cubicBezTo>
                  <a:cubicBezTo>
                    <a:pt x="750" y="64432"/>
                    <a:pt x="742" y="64270"/>
                    <a:pt x="864" y="64189"/>
                  </a:cubicBezTo>
                  <a:lnTo>
                    <a:pt x="856" y="64027"/>
                  </a:lnTo>
                  <a:cubicBezTo>
                    <a:pt x="856" y="63946"/>
                    <a:pt x="799" y="63946"/>
                    <a:pt x="734" y="63946"/>
                  </a:cubicBezTo>
                  <a:cubicBezTo>
                    <a:pt x="621" y="63946"/>
                    <a:pt x="621" y="63946"/>
                    <a:pt x="677" y="63865"/>
                  </a:cubicBezTo>
                  <a:cubicBezTo>
                    <a:pt x="702" y="63824"/>
                    <a:pt x="742" y="63792"/>
                    <a:pt x="791" y="63783"/>
                  </a:cubicBezTo>
                  <a:cubicBezTo>
                    <a:pt x="856" y="63783"/>
                    <a:pt x="848" y="63702"/>
                    <a:pt x="848" y="63621"/>
                  </a:cubicBezTo>
                  <a:cubicBezTo>
                    <a:pt x="848" y="63540"/>
                    <a:pt x="848" y="63378"/>
                    <a:pt x="783" y="63378"/>
                  </a:cubicBezTo>
                  <a:lnTo>
                    <a:pt x="848" y="63378"/>
                  </a:lnTo>
                  <a:cubicBezTo>
                    <a:pt x="839" y="63297"/>
                    <a:pt x="904" y="63297"/>
                    <a:pt x="839" y="63297"/>
                  </a:cubicBezTo>
                  <a:cubicBezTo>
                    <a:pt x="848" y="63208"/>
                    <a:pt x="864" y="63127"/>
                    <a:pt x="896" y="63054"/>
                  </a:cubicBezTo>
                  <a:cubicBezTo>
                    <a:pt x="936" y="62941"/>
                    <a:pt x="889" y="62789"/>
                    <a:pt x="816" y="62789"/>
                  </a:cubicBezTo>
                  <a:cubicBezTo>
                    <a:pt x="785" y="62789"/>
                    <a:pt x="749" y="62816"/>
                    <a:pt x="713" y="62884"/>
                  </a:cubicBezTo>
                  <a:lnTo>
                    <a:pt x="713" y="62884"/>
                  </a:lnTo>
                  <a:cubicBezTo>
                    <a:pt x="712" y="62865"/>
                    <a:pt x="711" y="62841"/>
                    <a:pt x="710" y="62811"/>
                  </a:cubicBezTo>
                  <a:cubicBezTo>
                    <a:pt x="710" y="62729"/>
                    <a:pt x="653" y="62729"/>
                    <a:pt x="653" y="62729"/>
                  </a:cubicBezTo>
                  <a:cubicBezTo>
                    <a:pt x="588" y="62729"/>
                    <a:pt x="588" y="62648"/>
                    <a:pt x="588" y="62567"/>
                  </a:cubicBezTo>
                  <a:lnTo>
                    <a:pt x="710" y="62567"/>
                  </a:lnTo>
                  <a:cubicBezTo>
                    <a:pt x="744" y="62583"/>
                    <a:pt x="773" y="62589"/>
                    <a:pt x="798" y="62589"/>
                  </a:cubicBezTo>
                  <a:cubicBezTo>
                    <a:pt x="901" y="62589"/>
                    <a:pt x="911" y="62471"/>
                    <a:pt x="766" y="62405"/>
                  </a:cubicBezTo>
                  <a:lnTo>
                    <a:pt x="823" y="62405"/>
                  </a:lnTo>
                  <a:cubicBezTo>
                    <a:pt x="880" y="62405"/>
                    <a:pt x="880" y="62324"/>
                    <a:pt x="815" y="62162"/>
                  </a:cubicBezTo>
                  <a:cubicBezTo>
                    <a:pt x="815" y="62081"/>
                    <a:pt x="693" y="62000"/>
                    <a:pt x="637" y="62000"/>
                  </a:cubicBezTo>
                  <a:cubicBezTo>
                    <a:pt x="572" y="62000"/>
                    <a:pt x="572" y="61919"/>
                    <a:pt x="572" y="61919"/>
                  </a:cubicBezTo>
                  <a:cubicBezTo>
                    <a:pt x="572" y="61838"/>
                    <a:pt x="572" y="61838"/>
                    <a:pt x="629" y="61838"/>
                  </a:cubicBezTo>
                  <a:cubicBezTo>
                    <a:pt x="750" y="61838"/>
                    <a:pt x="750" y="61675"/>
                    <a:pt x="629" y="61594"/>
                  </a:cubicBezTo>
                  <a:lnTo>
                    <a:pt x="685" y="61594"/>
                  </a:lnTo>
                  <a:cubicBezTo>
                    <a:pt x="750" y="61594"/>
                    <a:pt x="799" y="61513"/>
                    <a:pt x="742" y="61108"/>
                  </a:cubicBezTo>
                  <a:cubicBezTo>
                    <a:pt x="750" y="60784"/>
                    <a:pt x="750" y="60540"/>
                    <a:pt x="815" y="60540"/>
                  </a:cubicBezTo>
                  <a:cubicBezTo>
                    <a:pt x="872" y="60540"/>
                    <a:pt x="758" y="60216"/>
                    <a:pt x="645" y="60054"/>
                  </a:cubicBezTo>
                  <a:cubicBezTo>
                    <a:pt x="702" y="60054"/>
                    <a:pt x="702" y="59973"/>
                    <a:pt x="710" y="59811"/>
                  </a:cubicBezTo>
                  <a:cubicBezTo>
                    <a:pt x="710" y="59567"/>
                    <a:pt x="710" y="59567"/>
                    <a:pt x="775" y="59567"/>
                  </a:cubicBezTo>
                  <a:cubicBezTo>
                    <a:pt x="822" y="59601"/>
                    <a:pt x="849" y="59621"/>
                    <a:pt x="857" y="59621"/>
                  </a:cubicBezTo>
                  <a:cubicBezTo>
                    <a:pt x="869" y="59621"/>
                    <a:pt x="841" y="59581"/>
                    <a:pt x="775" y="59486"/>
                  </a:cubicBezTo>
                  <a:cubicBezTo>
                    <a:pt x="655" y="59399"/>
                    <a:pt x="716" y="59162"/>
                    <a:pt x="834" y="59162"/>
                  </a:cubicBezTo>
                  <a:cubicBezTo>
                    <a:pt x="835" y="59162"/>
                    <a:pt x="837" y="59162"/>
                    <a:pt x="839" y="59162"/>
                  </a:cubicBezTo>
                  <a:cubicBezTo>
                    <a:pt x="896" y="59162"/>
                    <a:pt x="904" y="59081"/>
                    <a:pt x="904" y="58919"/>
                  </a:cubicBezTo>
                  <a:cubicBezTo>
                    <a:pt x="848" y="58838"/>
                    <a:pt x="848" y="58676"/>
                    <a:pt x="848" y="58513"/>
                  </a:cubicBezTo>
                  <a:cubicBezTo>
                    <a:pt x="856" y="58270"/>
                    <a:pt x="856" y="58270"/>
                    <a:pt x="734" y="58262"/>
                  </a:cubicBezTo>
                  <a:cubicBezTo>
                    <a:pt x="621" y="58262"/>
                    <a:pt x="621" y="58181"/>
                    <a:pt x="621" y="58019"/>
                  </a:cubicBezTo>
                  <a:cubicBezTo>
                    <a:pt x="621" y="57938"/>
                    <a:pt x="629" y="57857"/>
                    <a:pt x="685" y="57857"/>
                  </a:cubicBezTo>
                  <a:cubicBezTo>
                    <a:pt x="718" y="57808"/>
                    <a:pt x="742" y="57751"/>
                    <a:pt x="750" y="57695"/>
                  </a:cubicBezTo>
                  <a:cubicBezTo>
                    <a:pt x="750" y="57617"/>
                    <a:pt x="750" y="57540"/>
                    <a:pt x="799" y="57540"/>
                  </a:cubicBezTo>
                  <a:cubicBezTo>
                    <a:pt x="802" y="57540"/>
                    <a:pt x="804" y="57540"/>
                    <a:pt x="807" y="57540"/>
                  </a:cubicBezTo>
                  <a:cubicBezTo>
                    <a:pt x="856" y="57468"/>
                    <a:pt x="880" y="57378"/>
                    <a:pt x="872" y="57297"/>
                  </a:cubicBezTo>
                  <a:cubicBezTo>
                    <a:pt x="880" y="57135"/>
                    <a:pt x="880" y="56973"/>
                    <a:pt x="945" y="56973"/>
                  </a:cubicBezTo>
                  <a:cubicBezTo>
                    <a:pt x="945" y="56892"/>
                    <a:pt x="945" y="56892"/>
                    <a:pt x="888" y="56892"/>
                  </a:cubicBezTo>
                  <a:cubicBezTo>
                    <a:pt x="823" y="56892"/>
                    <a:pt x="775" y="56803"/>
                    <a:pt x="848" y="56486"/>
                  </a:cubicBezTo>
                  <a:cubicBezTo>
                    <a:pt x="864" y="56324"/>
                    <a:pt x="872" y="56081"/>
                    <a:pt x="815" y="56073"/>
                  </a:cubicBezTo>
                  <a:cubicBezTo>
                    <a:pt x="821" y="56011"/>
                    <a:pt x="823" y="55997"/>
                    <a:pt x="848" y="55997"/>
                  </a:cubicBezTo>
                  <a:cubicBezTo>
                    <a:pt x="856" y="55997"/>
                    <a:pt x="866" y="55998"/>
                    <a:pt x="880" y="56000"/>
                  </a:cubicBezTo>
                  <a:cubicBezTo>
                    <a:pt x="1002" y="56000"/>
                    <a:pt x="1010" y="55838"/>
                    <a:pt x="896" y="55676"/>
                  </a:cubicBezTo>
                  <a:cubicBezTo>
                    <a:pt x="839" y="55668"/>
                    <a:pt x="848" y="55587"/>
                    <a:pt x="912" y="55514"/>
                  </a:cubicBezTo>
                  <a:cubicBezTo>
                    <a:pt x="912" y="55449"/>
                    <a:pt x="888" y="55392"/>
                    <a:pt x="856" y="55343"/>
                  </a:cubicBezTo>
                  <a:cubicBezTo>
                    <a:pt x="807" y="55262"/>
                    <a:pt x="807" y="55262"/>
                    <a:pt x="872" y="55100"/>
                  </a:cubicBezTo>
                  <a:cubicBezTo>
                    <a:pt x="875" y="55100"/>
                    <a:pt x="877" y="55101"/>
                    <a:pt x="879" y="55101"/>
                  </a:cubicBezTo>
                  <a:cubicBezTo>
                    <a:pt x="929" y="55101"/>
                    <a:pt x="937" y="55023"/>
                    <a:pt x="945" y="54946"/>
                  </a:cubicBezTo>
                  <a:cubicBezTo>
                    <a:pt x="888" y="54776"/>
                    <a:pt x="945" y="53884"/>
                    <a:pt x="1010" y="53811"/>
                  </a:cubicBezTo>
                  <a:cubicBezTo>
                    <a:pt x="953" y="53722"/>
                    <a:pt x="953" y="53722"/>
                    <a:pt x="961" y="53641"/>
                  </a:cubicBezTo>
                  <a:cubicBezTo>
                    <a:pt x="1083" y="53568"/>
                    <a:pt x="1026" y="53487"/>
                    <a:pt x="912" y="53479"/>
                  </a:cubicBezTo>
                  <a:lnTo>
                    <a:pt x="904" y="53560"/>
                  </a:lnTo>
                  <a:lnTo>
                    <a:pt x="896" y="53641"/>
                  </a:lnTo>
                  <a:cubicBezTo>
                    <a:pt x="785" y="53633"/>
                    <a:pt x="791" y="53397"/>
                    <a:pt x="968" y="53397"/>
                  </a:cubicBezTo>
                  <a:cubicBezTo>
                    <a:pt x="971" y="53397"/>
                    <a:pt x="974" y="53397"/>
                    <a:pt x="977" y="53397"/>
                  </a:cubicBezTo>
                  <a:cubicBezTo>
                    <a:pt x="1099" y="53324"/>
                    <a:pt x="1099" y="53333"/>
                    <a:pt x="985" y="53235"/>
                  </a:cubicBezTo>
                  <a:cubicBezTo>
                    <a:pt x="872" y="53146"/>
                    <a:pt x="872" y="53065"/>
                    <a:pt x="993" y="52992"/>
                  </a:cubicBezTo>
                  <a:cubicBezTo>
                    <a:pt x="1029" y="52997"/>
                    <a:pt x="1054" y="53000"/>
                    <a:pt x="1069" y="53000"/>
                  </a:cubicBezTo>
                  <a:cubicBezTo>
                    <a:pt x="1106" y="53000"/>
                    <a:pt x="1082" y="52980"/>
                    <a:pt x="1002" y="52911"/>
                  </a:cubicBezTo>
                  <a:cubicBezTo>
                    <a:pt x="777" y="52741"/>
                    <a:pt x="737" y="52504"/>
                    <a:pt x="946" y="52504"/>
                  </a:cubicBezTo>
                  <a:cubicBezTo>
                    <a:pt x="956" y="52504"/>
                    <a:pt x="966" y="52504"/>
                    <a:pt x="977" y="52506"/>
                  </a:cubicBezTo>
                  <a:cubicBezTo>
                    <a:pt x="986" y="52507"/>
                    <a:pt x="996" y="52508"/>
                    <a:pt x="1005" y="52508"/>
                  </a:cubicBezTo>
                  <a:cubicBezTo>
                    <a:pt x="1084" y="52508"/>
                    <a:pt x="1157" y="52447"/>
                    <a:pt x="1172" y="52360"/>
                  </a:cubicBezTo>
                  <a:cubicBezTo>
                    <a:pt x="1180" y="52279"/>
                    <a:pt x="1115" y="52270"/>
                    <a:pt x="1058" y="52270"/>
                  </a:cubicBezTo>
                  <a:cubicBezTo>
                    <a:pt x="1027" y="52286"/>
                    <a:pt x="1004" y="52293"/>
                    <a:pt x="989" y="52293"/>
                  </a:cubicBezTo>
                  <a:cubicBezTo>
                    <a:pt x="940" y="52293"/>
                    <a:pt x="970" y="52220"/>
                    <a:pt x="1075" y="52108"/>
                  </a:cubicBezTo>
                  <a:cubicBezTo>
                    <a:pt x="1277" y="51881"/>
                    <a:pt x="1293" y="51719"/>
                    <a:pt x="1196" y="51468"/>
                  </a:cubicBezTo>
                  <a:cubicBezTo>
                    <a:pt x="1133" y="51227"/>
                    <a:pt x="1127" y="51035"/>
                    <a:pt x="1163" y="51035"/>
                  </a:cubicBezTo>
                  <a:cubicBezTo>
                    <a:pt x="1178" y="51035"/>
                    <a:pt x="1200" y="51068"/>
                    <a:pt x="1229" y="51143"/>
                  </a:cubicBezTo>
                  <a:cubicBezTo>
                    <a:pt x="1282" y="51230"/>
                    <a:pt x="1308" y="51272"/>
                    <a:pt x="1315" y="51272"/>
                  </a:cubicBezTo>
                  <a:cubicBezTo>
                    <a:pt x="1322" y="51272"/>
                    <a:pt x="1309" y="51232"/>
                    <a:pt x="1285" y="51152"/>
                  </a:cubicBezTo>
                  <a:lnTo>
                    <a:pt x="1326" y="50746"/>
                  </a:lnTo>
                  <a:cubicBezTo>
                    <a:pt x="1334" y="50665"/>
                    <a:pt x="1285" y="50576"/>
                    <a:pt x="1229" y="50568"/>
                  </a:cubicBezTo>
                  <a:cubicBezTo>
                    <a:pt x="1375" y="50495"/>
                    <a:pt x="1423" y="50308"/>
                    <a:pt x="1326" y="50171"/>
                  </a:cubicBezTo>
                  <a:lnTo>
                    <a:pt x="1342" y="50008"/>
                  </a:lnTo>
                  <a:cubicBezTo>
                    <a:pt x="1350" y="49927"/>
                    <a:pt x="1350" y="49927"/>
                    <a:pt x="1302" y="49846"/>
                  </a:cubicBezTo>
                  <a:cubicBezTo>
                    <a:pt x="1245" y="49757"/>
                    <a:pt x="1310" y="49684"/>
                    <a:pt x="1383" y="49611"/>
                  </a:cubicBezTo>
                  <a:cubicBezTo>
                    <a:pt x="1448" y="49538"/>
                    <a:pt x="1512" y="49457"/>
                    <a:pt x="1456" y="49457"/>
                  </a:cubicBezTo>
                  <a:cubicBezTo>
                    <a:pt x="1399" y="49449"/>
                    <a:pt x="1350" y="49279"/>
                    <a:pt x="1302" y="49190"/>
                  </a:cubicBezTo>
                  <a:cubicBezTo>
                    <a:pt x="1269" y="49129"/>
                    <a:pt x="1288" y="49076"/>
                    <a:pt x="1319" y="49076"/>
                  </a:cubicBezTo>
                  <a:cubicBezTo>
                    <a:pt x="1333" y="49076"/>
                    <a:pt x="1351" y="49088"/>
                    <a:pt x="1366" y="49117"/>
                  </a:cubicBezTo>
                  <a:cubicBezTo>
                    <a:pt x="1379" y="49118"/>
                    <a:pt x="1388" y="49119"/>
                    <a:pt x="1397" y="49119"/>
                  </a:cubicBezTo>
                  <a:cubicBezTo>
                    <a:pt x="1434" y="49119"/>
                    <a:pt x="1445" y="49096"/>
                    <a:pt x="1504" y="48971"/>
                  </a:cubicBezTo>
                  <a:cubicBezTo>
                    <a:pt x="1512" y="48890"/>
                    <a:pt x="1529" y="48727"/>
                    <a:pt x="1472" y="48719"/>
                  </a:cubicBezTo>
                  <a:cubicBezTo>
                    <a:pt x="1407" y="48711"/>
                    <a:pt x="1456" y="48233"/>
                    <a:pt x="1537" y="48160"/>
                  </a:cubicBezTo>
                  <a:lnTo>
                    <a:pt x="1561" y="47998"/>
                  </a:lnTo>
                  <a:cubicBezTo>
                    <a:pt x="1569" y="47917"/>
                    <a:pt x="1520" y="47827"/>
                    <a:pt x="1529" y="47746"/>
                  </a:cubicBezTo>
                  <a:cubicBezTo>
                    <a:pt x="1537" y="47690"/>
                    <a:pt x="1520" y="47633"/>
                    <a:pt x="1496" y="47576"/>
                  </a:cubicBezTo>
                  <a:cubicBezTo>
                    <a:pt x="1504" y="47499"/>
                    <a:pt x="1519" y="47430"/>
                    <a:pt x="1569" y="47430"/>
                  </a:cubicBezTo>
                  <a:cubicBezTo>
                    <a:pt x="1572" y="47430"/>
                    <a:pt x="1574" y="47430"/>
                    <a:pt x="1577" y="47430"/>
                  </a:cubicBezTo>
                  <a:cubicBezTo>
                    <a:pt x="1472" y="47333"/>
                    <a:pt x="1472" y="47333"/>
                    <a:pt x="1602" y="47268"/>
                  </a:cubicBezTo>
                  <a:cubicBezTo>
                    <a:pt x="1634" y="47273"/>
                    <a:pt x="1658" y="47276"/>
                    <a:pt x="1672" y="47276"/>
                  </a:cubicBezTo>
                  <a:cubicBezTo>
                    <a:pt x="1706" y="47276"/>
                    <a:pt x="1685" y="47256"/>
                    <a:pt x="1610" y="47187"/>
                  </a:cubicBezTo>
                  <a:cubicBezTo>
                    <a:pt x="1561" y="47098"/>
                    <a:pt x="1561" y="47098"/>
                    <a:pt x="1634" y="47025"/>
                  </a:cubicBezTo>
                  <a:cubicBezTo>
                    <a:pt x="1637" y="47025"/>
                    <a:pt x="1639" y="47025"/>
                    <a:pt x="1642" y="47025"/>
                  </a:cubicBezTo>
                  <a:cubicBezTo>
                    <a:pt x="1691" y="47025"/>
                    <a:pt x="1696" y="46951"/>
                    <a:pt x="1642" y="46944"/>
                  </a:cubicBezTo>
                  <a:cubicBezTo>
                    <a:pt x="1540" y="46849"/>
                    <a:pt x="1514" y="46611"/>
                    <a:pt x="1623" y="46611"/>
                  </a:cubicBezTo>
                  <a:cubicBezTo>
                    <a:pt x="1627" y="46611"/>
                    <a:pt x="1630" y="46611"/>
                    <a:pt x="1634" y="46611"/>
                  </a:cubicBezTo>
                  <a:cubicBezTo>
                    <a:pt x="1634" y="46555"/>
                    <a:pt x="1626" y="46498"/>
                    <a:pt x="1593" y="46441"/>
                  </a:cubicBezTo>
                  <a:cubicBezTo>
                    <a:pt x="1523" y="46376"/>
                    <a:pt x="1500" y="46355"/>
                    <a:pt x="1526" y="46355"/>
                  </a:cubicBezTo>
                  <a:cubicBezTo>
                    <a:pt x="1539" y="46355"/>
                    <a:pt x="1564" y="46360"/>
                    <a:pt x="1602" y="46368"/>
                  </a:cubicBezTo>
                  <a:cubicBezTo>
                    <a:pt x="1731" y="46303"/>
                    <a:pt x="1748" y="46222"/>
                    <a:pt x="1642" y="46125"/>
                  </a:cubicBezTo>
                  <a:cubicBezTo>
                    <a:pt x="1610" y="46068"/>
                    <a:pt x="1618" y="46003"/>
                    <a:pt x="1658" y="45963"/>
                  </a:cubicBezTo>
                  <a:cubicBezTo>
                    <a:pt x="1734" y="45818"/>
                    <a:pt x="1853" y="45397"/>
                    <a:pt x="1761" y="45397"/>
                  </a:cubicBezTo>
                  <a:cubicBezTo>
                    <a:pt x="1755" y="45397"/>
                    <a:pt x="1748" y="45399"/>
                    <a:pt x="1739" y="45403"/>
                  </a:cubicBezTo>
                  <a:lnTo>
                    <a:pt x="1764" y="45241"/>
                  </a:lnTo>
                  <a:cubicBezTo>
                    <a:pt x="1845" y="45087"/>
                    <a:pt x="1853" y="45006"/>
                    <a:pt x="1804" y="44917"/>
                  </a:cubicBezTo>
                  <a:lnTo>
                    <a:pt x="1756" y="44828"/>
                  </a:lnTo>
                  <a:lnTo>
                    <a:pt x="1756" y="44828"/>
                  </a:lnTo>
                  <a:cubicBezTo>
                    <a:pt x="1759" y="44828"/>
                    <a:pt x="1762" y="44828"/>
                    <a:pt x="1766" y="44828"/>
                  </a:cubicBezTo>
                  <a:cubicBezTo>
                    <a:pt x="1827" y="44828"/>
                    <a:pt x="1886" y="44759"/>
                    <a:pt x="1902" y="44682"/>
                  </a:cubicBezTo>
                  <a:cubicBezTo>
                    <a:pt x="1910" y="44609"/>
                    <a:pt x="1910" y="44601"/>
                    <a:pt x="1853" y="44592"/>
                  </a:cubicBezTo>
                  <a:cubicBezTo>
                    <a:pt x="1833" y="44612"/>
                    <a:pt x="1820" y="44621"/>
                    <a:pt x="1811" y="44621"/>
                  </a:cubicBezTo>
                  <a:cubicBezTo>
                    <a:pt x="1788" y="44621"/>
                    <a:pt x="1798" y="44562"/>
                    <a:pt x="1804" y="44503"/>
                  </a:cubicBezTo>
                  <a:cubicBezTo>
                    <a:pt x="1812" y="44427"/>
                    <a:pt x="1877" y="44365"/>
                    <a:pt x="1932" y="44365"/>
                  </a:cubicBezTo>
                  <a:cubicBezTo>
                    <a:pt x="1936" y="44365"/>
                    <a:pt x="1939" y="44365"/>
                    <a:pt x="1942" y="44365"/>
                  </a:cubicBezTo>
                  <a:lnTo>
                    <a:pt x="1958" y="44284"/>
                  </a:lnTo>
                  <a:cubicBezTo>
                    <a:pt x="1843" y="44261"/>
                    <a:pt x="1844" y="44195"/>
                    <a:pt x="1900" y="44195"/>
                  </a:cubicBezTo>
                  <a:cubicBezTo>
                    <a:pt x="1903" y="44195"/>
                    <a:pt x="1906" y="44195"/>
                    <a:pt x="1910" y="44195"/>
                  </a:cubicBezTo>
                  <a:cubicBezTo>
                    <a:pt x="1966" y="44130"/>
                    <a:pt x="1999" y="44049"/>
                    <a:pt x="2007" y="43960"/>
                  </a:cubicBezTo>
                  <a:cubicBezTo>
                    <a:pt x="1970" y="43955"/>
                    <a:pt x="1988" y="43922"/>
                    <a:pt x="2001" y="43922"/>
                  </a:cubicBezTo>
                  <a:cubicBezTo>
                    <a:pt x="2007" y="43922"/>
                    <a:pt x="2013" y="43932"/>
                    <a:pt x="2007" y="43960"/>
                  </a:cubicBezTo>
                  <a:lnTo>
                    <a:pt x="2064" y="43976"/>
                  </a:lnTo>
                  <a:cubicBezTo>
                    <a:pt x="2137" y="43903"/>
                    <a:pt x="2080" y="43895"/>
                    <a:pt x="2023" y="43879"/>
                  </a:cubicBezTo>
                  <a:cubicBezTo>
                    <a:pt x="2023" y="43879"/>
                    <a:pt x="2039" y="43806"/>
                    <a:pt x="2047" y="43725"/>
                  </a:cubicBezTo>
                  <a:cubicBezTo>
                    <a:pt x="2059" y="43666"/>
                    <a:pt x="2071" y="43607"/>
                    <a:pt x="2049" y="43607"/>
                  </a:cubicBezTo>
                  <a:cubicBezTo>
                    <a:pt x="2040" y="43607"/>
                    <a:pt x="2027" y="43616"/>
                    <a:pt x="2007" y="43636"/>
                  </a:cubicBezTo>
                  <a:cubicBezTo>
                    <a:pt x="1950" y="43620"/>
                    <a:pt x="1885" y="43611"/>
                    <a:pt x="1902" y="43530"/>
                  </a:cubicBezTo>
                  <a:lnTo>
                    <a:pt x="1902" y="43530"/>
                  </a:lnTo>
                  <a:cubicBezTo>
                    <a:pt x="1922" y="43536"/>
                    <a:pt x="1943" y="43541"/>
                    <a:pt x="1963" y="43541"/>
                  </a:cubicBezTo>
                  <a:cubicBezTo>
                    <a:pt x="1998" y="43541"/>
                    <a:pt x="2026" y="43526"/>
                    <a:pt x="2031" y="43474"/>
                  </a:cubicBezTo>
                  <a:cubicBezTo>
                    <a:pt x="2045" y="43406"/>
                    <a:pt x="2086" y="43400"/>
                    <a:pt x="2100" y="43400"/>
                  </a:cubicBezTo>
                  <a:cubicBezTo>
                    <a:pt x="2103" y="43400"/>
                    <a:pt x="2104" y="43401"/>
                    <a:pt x="2104" y="43401"/>
                  </a:cubicBezTo>
                  <a:cubicBezTo>
                    <a:pt x="2118" y="43415"/>
                    <a:pt x="2131" y="43421"/>
                    <a:pt x="2141" y="43421"/>
                  </a:cubicBezTo>
                  <a:cubicBezTo>
                    <a:pt x="2209" y="43421"/>
                    <a:pt x="2203" y="43162"/>
                    <a:pt x="2161" y="43084"/>
                  </a:cubicBezTo>
                  <a:cubicBezTo>
                    <a:pt x="2079" y="42921"/>
                    <a:pt x="2086" y="42839"/>
                    <a:pt x="2181" y="42839"/>
                  </a:cubicBezTo>
                  <a:cubicBezTo>
                    <a:pt x="2190" y="42839"/>
                    <a:pt x="2200" y="42840"/>
                    <a:pt x="2210" y="42841"/>
                  </a:cubicBezTo>
                  <a:cubicBezTo>
                    <a:pt x="2217" y="42843"/>
                    <a:pt x="2223" y="42843"/>
                    <a:pt x="2229" y="42843"/>
                  </a:cubicBezTo>
                  <a:cubicBezTo>
                    <a:pt x="2312" y="42843"/>
                    <a:pt x="2224" y="42680"/>
                    <a:pt x="2072" y="42574"/>
                  </a:cubicBezTo>
                  <a:lnTo>
                    <a:pt x="1910" y="42460"/>
                  </a:lnTo>
                  <a:lnTo>
                    <a:pt x="2088" y="42493"/>
                  </a:lnTo>
                  <a:cubicBezTo>
                    <a:pt x="2339" y="42452"/>
                    <a:pt x="2339" y="42452"/>
                    <a:pt x="2266" y="42193"/>
                  </a:cubicBezTo>
                  <a:cubicBezTo>
                    <a:pt x="2242" y="42062"/>
                    <a:pt x="2236" y="42032"/>
                    <a:pt x="2260" y="42032"/>
                  </a:cubicBezTo>
                  <a:cubicBezTo>
                    <a:pt x="2267" y="42032"/>
                    <a:pt x="2277" y="42035"/>
                    <a:pt x="2291" y="42039"/>
                  </a:cubicBezTo>
                  <a:cubicBezTo>
                    <a:pt x="2294" y="42039"/>
                    <a:pt x="2296" y="42039"/>
                    <a:pt x="2299" y="42039"/>
                  </a:cubicBezTo>
                  <a:cubicBezTo>
                    <a:pt x="2356" y="42039"/>
                    <a:pt x="2366" y="41955"/>
                    <a:pt x="2412" y="41722"/>
                  </a:cubicBezTo>
                  <a:cubicBezTo>
                    <a:pt x="2453" y="41487"/>
                    <a:pt x="2469" y="41406"/>
                    <a:pt x="2404" y="41398"/>
                  </a:cubicBezTo>
                  <a:lnTo>
                    <a:pt x="2437" y="41236"/>
                  </a:lnTo>
                  <a:cubicBezTo>
                    <a:pt x="2548" y="41187"/>
                    <a:pt x="2540" y="41054"/>
                    <a:pt x="2453" y="41054"/>
                  </a:cubicBezTo>
                  <a:cubicBezTo>
                    <a:pt x="2439" y="41054"/>
                    <a:pt x="2422" y="41058"/>
                    <a:pt x="2404" y="41066"/>
                  </a:cubicBezTo>
                  <a:lnTo>
                    <a:pt x="2437" y="40903"/>
                  </a:lnTo>
                  <a:lnTo>
                    <a:pt x="2493" y="40920"/>
                  </a:lnTo>
                  <a:cubicBezTo>
                    <a:pt x="2495" y="40920"/>
                    <a:pt x="2496" y="40920"/>
                    <a:pt x="2497" y="40920"/>
                  </a:cubicBezTo>
                  <a:cubicBezTo>
                    <a:pt x="2552" y="40920"/>
                    <a:pt x="2585" y="40751"/>
                    <a:pt x="2696" y="40125"/>
                  </a:cubicBezTo>
                  <a:cubicBezTo>
                    <a:pt x="2834" y="39412"/>
                    <a:pt x="2866" y="39339"/>
                    <a:pt x="2745" y="39306"/>
                  </a:cubicBezTo>
                  <a:cubicBezTo>
                    <a:pt x="2659" y="39221"/>
                    <a:pt x="2661" y="39148"/>
                    <a:pt x="2740" y="39148"/>
                  </a:cubicBezTo>
                  <a:cubicBezTo>
                    <a:pt x="2751" y="39148"/>
                    <a:pt x="2763" y="39149"/>
                    <a:pt x="2777" y="39152"/>
                  </a:cubicBezTo>
                  <a:cubicBezTo>
                    <a:pt x="2781" y="39153"/>
                    <a:pt x="2785" y="39153"/>
                    <a:pt x="2789" y="39153"/>
                  </a:cubicBezTo>
                  <a:cubicBezTo>
                    <a:pt x="2850" y="39153"/>
                    <a:pt x="2912" y="39095"/>
                    <a:pt x="2858" y="39087"/>
                  </a:cubicBezTo>
                  <a:cubicBezTo>
                    <a:pt x="2874" y="38998"/>
                    <a:pt x="2915" y="38925"/>
                    <a:pt x="2964" y="38860"/>
                  </a:cubicBezTo>
                  <a:cubicBezTo>
                    <a:pt x="3134" y="38649"/>
                    <a:pt x="3093" y="38552"/>
                    <a:pt x="3037" y="38544"/>
                  </a:cubicBezTo>
                  <a:lnTo>
                    <a:pt x="3037" y="38544"/>
                  </a:lnTo>
                  <a:cubicBezTo>
                    <a:pt x="3003" y="38556"/>
                    <a:pt x="2982" y="38561"/>
                    <a:pt x="2972" y="38561"/>
                  </a:cubicBezTo>
                  <a:cubicBezTo>
                    <a:pt x="2938" y="38561"/>
                    <a:pt x="2998" y="38512"/>
                    <a:pt x="3053" y="38463"/>
                  </a:cubicBezTo>
                  <a:cubicBezTo>
                    <a:pt x="3134" y="38398"/>
                    <a:pt x="3207" y="38333"/>
                    <a:pt x="3150" y="38317"/>
                  </a:cubicBezTo>
                  <a:cubicBezTo>
                    <a:pt x="3111" y="38231"/>
                    <a:pt x="3148" y="37764"/>
                    <a:pt x="3260" y="37764"/>
                  </a:cubicBezTo>
                  <a:cubicBezTo>
                    <a:pt x="3264" y="37764"/>
                    <a:pt x="3268" y="37765"/>
                    <a:pt x="3272" y="37766"/>
                  </a:cubicBezTo>
                  <a:lnTo>
                    <a:pt x="3304" y="37604"/>
                  </a:lnTo>
                  <a:cubicBezTo>
                    <a:pt x="3247" y="37587"/>
                    <a:pt x="3280" y="37433"/>
                    <a:pt x="3320" y="37271"/>
                  </a:cubicBezTo>
                  <a:cubicBezTo>
                    <a:pt x="3350" y="37130"/>
                    <a:pt x="3366" y="37050"/>
                    <a:pt x="3412" y="37050"/>
                  </a:cubicBezTo>
                  <a:cubicBezTo>
                    <a:pt x="3417" y="37050"/>
                    <a:pt x="3421" y="37051"/>
                    <a:pt x="3426" y="37052"/>
                  </a:cubicBezTo>
                  <a:cubicBezTo>
                    <a:pt x="3437" y="37077"/>
                    <a:pt x="3447" y="37089"/>
                    <a:pt x="3454" y="37089"/>
                  </a:cubicBezTo>
                  <a:cubicBezTo>
                    <a:pt x="3473" y="37089"/>
                    <a:pt x="3478" y="37013"/>
                    <a:pt x="3466" y="36890"/>
                  </a:cubicBezTo>
                  <a:cubicBezTo>
                    <a:pt x="3483" y="36809"/>
                    <a:pt x="3385" y="36704"/>
                    <a:pt x="3401" y="36623"/>
                  </a:cubicBezTo>
                  <a:cubicBezTo>
                    <a:pt x="3337" y="36614"/>
                    <a:pt x="3296" y="36517"/>
                    <a:pt x="3320" y="36444"/>
                  </a:cubicBezTo>
                  <a:lnTo>
                    <a:pt x="3320" y="36444"/>
                  </a:lnTo>
                  <a:lnTo>
                    <a:pt x="3377" y="36452"/>
                  </a:lnTo>
                  <a:lnTo>
                    <a:pt x="3491" y="36485"/>
                  </a:lnTo>
                  <a:cubicBezTo>
                    <a:pt x="3507" y="36404"/>
                    <a:pt x="3523" y="36323"/>
                    <a:pt x="3466" y="36306"/>
                  </a:cubicBezTo>
                  <a:cubicBezTo>
                    <a:pt x="3547" y="36241"/>
                    <a:pt x="3564" y="36169"/>
                    <a:pt x="3596" y="36006"/>
                  </a:cubicBezTo>
                  <a:cubicBezTo>
                    <a:pt x="3629" y="35844"/>
                    <a:pt x="3661" y="35690"/>
                    <a:pt x="3629" y="35593"/>
                  </a:cubicBezTo>
                  <a:cubicBezTo>
                    <a:pt x="3766" y="35544"/>
                    <a:pt x="3888" y="35074"/>
                    <a:pt x="3791" y="34969"/>
                  </a:cubicBezTo>
                  <a:cubicBezTo>
                    <a:pt x="3734" y="34952"/>
                    <a:pt x="3758" y="34871"/>
                    <a:pt x="3831" y="34815"/>
                  </a:cubicBezTo>
                  <a:cubicBezTo>
                    <a:pt x="3912" y="34750"/>
                    <a:pt x="3912" y="34750"/>
                    <a:pt x="3880" y="34652"/>
                  </a:cubicBezTo>
                  <a:cubicBezTo>
                    <a:pt x="3839" y="34563"/>
                    <a:pt x="3920" y="34498"/>
                    <a:pt x="3993" y="34433"/>
                  </a:cubicBezTo>
                  <a:cubicBezTo>
                    <a:pt x="4131" y="34385"/>
                    <a:pt x="4156" y="34304"/>
                    <a:pt x="4115" y="34215"/>
                  </a:cubicBezTo>
                  <a:cubicBezTo>
                    <a:pt x="4107" y="34077"/>
                    <a:pt x="4123" y="33939"/>
                    <a:pt x="4164" y="33809"/>
                  </a:cubicBezTo>
                  <a:cubicBezTo>
                    <a:pt x="4151" y="33671"/>
                    <a:pt x="4158" y="33596"/>
                    <a:pt x="4124" y="33596"/>
                  </a:cubicBezTo>
                  <a:cubicBezTo>
                    <a:pt x="4114" y="33596"/>
                    <a:pt x="4101" y="33602"/>
                    <a:pt x="4083" y="33615"/>
                  </a:cubicBezTo>
                  <a:cubicBezTo>
                    <a:pt x="4026" y="33606"/>
                    <a:pt x="3993" y="33509"/>
                    <a:pt x="3993" y="33509"/>
                  </a:cubicBezTo>
                  <a:cubicBezTo>
                    <a:pt x="3984" y="33412"/>
                    <a:pt x="3999" y="33376"/>
                    <a:pt x="4008" y="33376"/>
                  </a:cubicBezTo>
                  <a:cubicBezTo>
                    <a:pt x="4015" y="33376"/>
                    <a:pt x="4020" y="33397"/>
                    <a:pt x="4010" y="33428"/>
                  </a:cubicBezTo>
                  <a:cubicBezTo>
                    <a:pt x="4017" y="33506"/>
                    <a:pt x="4026" y="33533"/>
                    <a:pt x="4041" y="33533"/>
                  </a:cubicBezTo>
                  <a:cubicBezTo>
                    <a:pt x="4058" y="33533"/>
                    <a:pt x="4084" y="33496"/>
                    <a:pt x="4123" y="33461"/>
                  </a:cubicBezTo>
                  <a:cubicBezTo>
                    <a:pt x="4196" y="33379"/>
                    <a:pt x="4245" y="33274"/>
                    <a:pt x="4269" y="33161"/>
                  </a:cubicBezTo>
                  <a:cubicBezTo>
                    <a:pt x="4285" y="33088"/>
                    <a:pt x="4326" y="32925"/>
                    <a:pt x="4350" y="32844"/>
                  </a:cubicBezTo>
                  <a:cubicBezTo>
                    <a:pt x="4472" y="32625"/>
                    <a:pt x="4488" y="32552"/>
                    <a:pt x="4431" y="32536"/>
                  </a:cubicBezTo>
                  <a:lnTo>
                    <a:pt x="4374" y="32520"/>
                  </a:lnTo>
                  <a:cubicBezTo>
                    <a:pt x="4512" y="32471"/>
                    <a:pt x="4739" y="31612"/>
                    <a:pt x="4642" y="31498"/>
                  </a:cubicBezTo>
                  <a:lnTo>
                    <a:pt x="4642" y="31498"/>
                  </a:lnTo>
                  <a:lnTo>
                    <a:pt x="4699" y="31515"/>
                  </a:lnTo>
                  <a:cubicBezTo>
                    <a:pt x="4704" y="31516"/>
                    <a:pt x="4708" y="31517"/>
                    <a:pt x="4712" y="31517"/>
                  </a:cubicBezTo>
                  <a:cubicBezTo>
                    <a:pt x="4760" y="31517"/>
                    <a:pt x="4784" y="31437"/>
                    <a:pt x="4828" y="31296"/>
                  </a:cubicBezTo>
                  <a:cubicBezTo>
                    <a:pt x="4853" y="31223"/>
                    <a:pt x="4885" y="30890"/>
                    <a:pt x="4958" y="30655"/>
                  </a:cubicBezTo>
                  <a:cubicBezTo>
                    <a:pt x="5055" y="30347"/>
                    <a:pt x="5120" y="30112"/>
                    <a:pt x="5064" y="30096"/>
                  </a:cubicBezTo>
                  <a:cubicBezTo>
                    <a:pt x="5080" y="30046"/>
                    <a:pt x="5085" y="30030"/>
                    <a:pt x="5105" y="30030"/>
                  </a:cubicBezTo>
                  <a:cubicBezTo>
                    <a:pt x="5114" y="30030"/>
                    <a:pt x="5126" y="30034"/>
                    <a:pt x="5145" y="30039"/>
                  </a:cubicBezTo>
                  <a:cubicBezTo>
                    <a:pt x="5158" y="30071"/>
                    <a:pt x="5168" y="30084"/>
                    <a:pt x="5178" y="30084"/>
                  </a:cubicBezTo>
                  <a:cubicBezTo>
                    <a:pt x="5197" y="30084"/>
                    <a:pt x="5209" y="30029"/>
                    <a:pt x="5226" y="29974"/>
                  </a:cubicBezTo>
                  <a:cubicBezTo>
                    <a:pt x="5250" y="29901"/>
                    <a:pt x="5193" y="29885"/>
                    <a:pt x="5137" y="29861"/>
                  </a:cubicBezTo>
                  <a:cubicBezTo>
                    <a:pt x="5080" y="29844"/>
                    <a:pt x="5104" y="29772"/>
                    <a:pt x="5210" y="29634"/>
                  </a:cubicBezTo>
                  <a:cubicBezTo>
                    <a:pt x="5331" y="29447"/>
                    <a:pt x="5396" y="29228"/>
                    <a:pt x="5396" y="29009"/>
                  </a:cubicBezTo>
                  <a:cubicBezTo>
                    <a:pt x="5418" y="28936"/>
                    <a:pt x="5440" y="28869"/>
                    <a:pt x="5486" y="28869"/>
                  </a:cubicBezTo>
                  <a:cubicBezTo>
                    <a:pt x="5491" y="28869"/>
                    <a:pt x="5496" y="28870"/>
                    <a:pt x="5501" y="28872"/>
                  </a:cubicBezTo>
                  <a:cubicBezTo>
                    <a:pt x="5623" y="28782"/>
                    <a:pt x="5672" y="28628"/>
                    <a:pt x="5623" y="28482"/>
                  </a:cubicBezTo>
                  <a:cubicBezTo>
                    <a:pt x="5640" y="28433"/>
                    <a:pt x="5645" y="28417"/>
                    <a:pt x="5664" y="28417"/>
                  </a:cubicBezTo>
                  <a:cubicBezTo>
                    <a:pt x="5674" y="28417"/>
                    <a:pt x="5686" y="28420"/>
                    <a:pt x="5704" y="28426"/>
                  </a:cubicBezTo>
                  <a:cubicBezTo>
                    <a:pt x="5785" y="28369"/>
                    <a:pt x="5842" y="28385"/>
                    <a:pt x="5745" y="28272"/>
                  </a:cubicBezTo>
                  <a:cubicBezTo>
                    <a:pt x="5745" y="28077"/>
                    <a:pt x="5801" y="27882"/>
                    <a:pt x="5915" y="27728"/>
                  </a:cubicBezTo>
                  <a:cubicBezTo>
                    <a:pt x="5939" y="27647"/>
                    <a:pt x="5964" y="27574"/>
                    <a:pt x="5907" y="27550"/>
                  </a:cubicBezTo>
                  <a:lnTo>
                    <a:pt x="5850" y="27534"/>
                  </a:lnTo>
                  <a:cubicBezTo>
                    <a:pt x="5988" y="27493"/>
                    <a:pt x="5988" y="27493"/>
                    <a:pt x="5899" y="27380"/>
                  </a:cubicBezTo>
                  <a:cubicBezTo>
                    <a:pt x="5847" y="27365"/>
                    <a:pt x="5863" y="27297"/>
                    <a:pt x="5908" y="27297"/>
                  </a:cubicBezTo>
                  <a:cubicBezTo>
                    <a:pt x="5913" y="27297"/>
                    <a:pt x="5918" y="27297"/>
                    <a:pt x="5923" y="27299"/>
                  </a:cubicBezTo>
                  <a:cubicBezTo>
                    <a:pt x="5972" y="27266"/>
                    <a:pt x="6004" y="27226"/>
                    <a:pt x="6028" y="27169"/>
                  </a:cubicBezTo>
                  <a:cubicBezTo>
                    <a:pt x="6061" y="27088"/>
                    <a:pt x="6134" y="26691"/>
                    <a:pt x="6264" y="26301"/>
                  </a:cubicBezTo>
                  <a:cubicBezTo>
                    <a:pt x="6482" y="25693"/>
                    <a:pt x="6564" y="25458"/>
                    <a:pt x="6507" y="25442"/>
                  </a:cubicBezTo>
                  <a:cubicBezTo>
                    <a:pt x="6474" y="25345"/>
                    <a:pt x="6474" y="25345"/>
                    <a:pt x="6555" y="25288"/>
                  </a:cubicBezTo>
                  <a:cubicBezTo>
                    <a:pt x="6628" y="25239"/>
                    <a:pt x="6677" y="25158"/>
                    <a:pt x="6693" y="25077"/>
                  </a:cubicBezTo>
                  <a:cubicBezTo>
                    <a:pt x="6715" y="25013"/>
                    <a:pt x="6742" y="24943"/>
                    <a:pt x="6787" y="24943"/>
                  </a:cubicBezTo>
                  <a:cubicBezTo>
                    <a:pt x="6793" y="24943"/>
                    <a:pt x="6800" y="24944"/>
                    <a:pt x="6807" y="24947"/>
                  </a:cubicBezTo>
                  <a:cubicBezTo>
                    <a:pt x="6774" y="24850"/>
                    <a:pt x="6774" y="24850"/>
                    <a:pt x="6799" y="24769"/>
                  </a:cubicBezTo>
                  <a:lnTo>
                    <a:pt x="6799" y="24769"/>
                  </a:lnTo>
                  <a:cubicBezTo>
                    <a:pt x="6806" y="24772"/>
                    <a:pt x="6812" y="24773"/>
                    <a:pt x="6818" y="24773"/>
                  </a:cubicBezTo>
                  <a:cubicBezTo>
                    <a:pt x="6861" y="24773"/>
                    <a:pt x="6877" y="24700"/>
                    <a:pt x="6855" y="24615"/>
                  </a:cubicBezTo>
                  <a:cubicBezTo>
                    <a:pt x="6800" y="24544"/>
                    <a:pt x="6779" y="24517"/>
                    <a:pt x="6799" y="24517"/>
                  </a:cubicBezTo>
                  <a:cubicBezTo>
                    <a:pt x="6811" y="24517"/>
                    <a:pt x="6837" y="24527"/>
                    <a:pt x="6880" y="24542"/>
                  </a:cubicBezTo>
                  <a:cubicBezTo>
                    <a:pt x="6882" y="24543"/>
                    <a:pt x="6884" y="24543"/>
                    <a:pt x="6887" y="24543"/>
                  </a:cubicBezTo>
                  <a:cubicBezTo>
                    <a:pt x="6940" y="24543"/>
                    <a:pt x="7044" y="24397"/>
                    <a:pt x="7012" y="24397"/>
                  </a:cubicBezTo>
                  <a:cubicBezTo>
                    <a:pt x="7008" y="24397"/>
                    <a:pt x="7002" y="24399"/>
                    <a:pt x="6993" y="24404"/>
                  </a:cubicBezTo>
                  <a:cubicBezTo>
                    <a:pt x="6936" y="24388"/>
                    <a:pt x="6985" y="24234"/>
                    <a:pt x="6961" y="24137"/>
                  </a:cubicBezTo>
                  <a:cubicBezTo>
                    <a:pt x="6982" y="24073"/>
                    <a:pt x="7003" y="24003"/>
                    <a:pt x="7047" y="24003"/>
                  </a:cubicBezTo>
                  <a:cubicBezTo>
                    <a:pt x="7053" y="24003"/>
                    <a:pt x="7059" y="24004"/>
                    <a:pt x="7066" y="24007"/>
                  </a:cubicBezTo>
                  <a:cubicBezTo>
                    <a:pt x="7147" y="23950"/>
                    <a:pt x="7228" y="23545"/>
                    <a:pt x="7196" y="23447"/>
                  </a:cubicBezTo>
                  <a:cubicBezTo>
                    <a:pt x="7152" y="23433"/>
                    <a:pt x="7168" y="23364"/>
                    <a:pt x="7214" y="23364"/>
                  </a:cubicBezTo>
                  <a:cubicBezTo>
                    <a:pt x="7218" y="23364"/>
                    <a:pt x="7223" y="23365"/>
                    <a:pt x="7228" y="23366"/>
                  </a:cubicBezTo>
                  <a:cubicBezTo>
                    <a:pt x="7236" y="23370"/>
                    <a:pt x="7243" y="23371"/>
                    <a:pt x="7249" y="23371"/>
                  </a:cubicBezTo>
                  <a:cubicBezTo>
                    <a:pt x="7292" y="23371"/>
                    <a:pt x="7313" y="23307"/>
                    <a:pt x="7334" y="23237"/>
                  </a:cubicBezTo>
                  <a:cubicBezTo>
                    <a:pt x="7320" y="23183"/>
                    <a:pt x="7332" y="23166"/>
                    <a:pt x="7354" y="23166"/>
                  </a:cubicBezTo>
                  <a:cubicBezTo>
                    <a:pt x="7372" y="23166"/>
                    <a:pt x="7398" y="23177"/>
                    <a:pt x="7423" y="23188"/>
                  </a:cubicBezTo>
                  <a:cubicBezTo>
                    <a:pt x="7430" y="23215"/>
                    <a:pt x="7438" y="23227"/>
                    <a:pt x="7447" y="23227"/>
                  </a:cubicBezTo>
                  <a:cubicBezTo>
                    <a:pt x="7469" y="23227"/>
                    <a:pt x="7497" y="23159"/>
                    <a:pt x="7536" y="23050"/>
                  </a:cubicBezTo>
                  <a:cubicBezTo>
                    <a:pt x="7512" y="22961"/>
                    <a:pt x="7626" y="22653"/>
                    <a:pt x="7715" y="22426"/>
                  </a:cubicBezTo>
                  <a:cubicBezTo>
                    <a:pt x="7869" y="22053"/>
                    <a:pt x="7836" y="21956"/>
                    <a:pt x="7788" y="21761"/>
                  </a:cubicBezTo>
                  <a:lnTo>
                    <a:pt x="7707" y="21639"/>
                  </a:lnTo>
                  <a:lnTo>
                    <a:pt x="7820" y="21680"/>
                  </a:lnTo>
                  <a:cubicBezTo>
                    <a:pt x="7845" y="21686"/>
                    <a:pt x="7870" y="21689"/>
                    <a:pt x="7895" y="21689"/>
                  </a:cubicBezTo>
                  <a:cubicBezTo>
                    <a:pt x="7935" y="21689"/>
                    <a:pt x="7975" y="21682"/>
                    <a:pt x="8015" y="21672"/>
                  </a:cubicBezTo>
                  <a:cubicBezTo>
                    <a:pt x="8047" y="21599"/>
                    <a:pt x="7990" y="21575"/>
                    <a:pt x="7934" y="21550"/>
                  </a:cubicBezTo>
                  <a:cubicBezTo>
                    <a:pt x="7877" y="21534"/>
                    <a:pt x="7909" y="21453"/>
                    <a:pt x="8023" y="21323"/>
                  </a:cubicBezTo>
                  <a:cubicBezTo>
                    <a:pt x="8136" y="21202"/>
                    <a:pt x="8169" y="21121"/>
                    <a:pt x="8136" y="21023"/>
                  </a:cubicBezTo>
                  <a:cubicBezTo>
                    <a:pt x="8161" y="20942"/>
                    <a:pt x="8218" y="20869"/>
                    <a:pt x="8282" y="20821"/>
                  </a:cubicBezTo>
                  <a:cubicBezTo>
                    <a:pt x="8315" y="20748"/>
                    <a:pt x="8315" y="20748"/>
                    <a:pt x="8258" y="20723"/>
                  </a:cubicBezTo>
                  <a:cubicBezTo>
                    <a:pt x="8201" y="20699"/>
                    <a:pt x="8234" y="20626"/>
                    <a:pt x="8315" y="20569"/>
                  </a:cubicBezTo>
                  <a:cubicBezTo>
                    <a:pt x="8461" y="20545"/>
                    <a:pt x="8550" y="20318"/>
                    <a:pt x="8493" y="20294"/>
                  </a:cubicBezTo>
                  <a:cubicBezTo>
                    <a:pt x="8436" y="20269"/>
                    <a:pt x="8469" y="20196"/>
                    <a:pt x="8493" y="20115"/>
                  </a:cubicBezTo>
                  <a:cubicBezTo>
                    <a:pt x="8534" y="20042"/>
                    <a:pt x="8550" y="19953"/>
                    <a:pt x="8534" y="19872"/>
                  </a:cubicBezTo>
                  <a:cubicBezTo>
                    <a:pt x="8558" y="19791"/>
                    <a:pt x="8590" y="19718"/>
                    <a:pt x="8590" y="19718"/>
                  </a:cubicBezTo>
                  <a:cubicBezTo>
                    <a:pt x="8597" y="19700"/>
                    <a:pt x="8603" y="19692"/>
                    <a:pt x="8609" y="19692"/>
                  </a:cubicBezTo>
                  <a:cubicBezTo>
                    <a:pt x="8627" y="19692"/>
                    <a:pt x="8639" y="19761"/>
                    <a:pt x="8615" y="19815"/>
                  </a:cubicBezTo>
                  <a:lnTo>
                    <a:pt x="8696" y="19767"/>
                  </a:lnTo>
                  <a:cubicBezTo>
                    <a:pt x="8761" y="19613"/>
                    <a:pt x="8785" y="19540"/>
                    <a:pt x="8761" y="19434"/>
                  </a:cubicBezTo>
                  <a:cubicBezTo>
                    <a:pt x="8711" y="19360"/>
                    <a:pt x="8692" y="19331"/>
                    <a:pt x="8710" y="19331"/>
                  </a:cubicBezTo>
                  <a:cubicBezTo>
                    <a:pt x="8722" y="19331"/>
                    <a:pt x="8749" y="19342"/>
                    <a:pt x="8793" y="19361"/>
                  </a:cubicBezTo>
                  <a:cubicBezTo>
                    <a:pt x="8802" y="19365"/>
                    <a:pt x="8811" y="19367"/>
                    <a:pt x="8821" y="19367"/>
                  </a:cubicBezTo>
                  <a:cubicBezTo>
                    <a:pt x="8873" y="19367"/>
                    <a:pt x="8927" y="19314"/>
                    <a:pt x="8907" y="19231"/>
                  </a:cubicBezTo>
                  <a:cubicBezTo>
                    <a:pt x="8846" y="19130"/>
                    <a:pt x="8892" y="19079"/>
                    <a:pt x="8942" y="19079"/>
                  </a:cubicBezTo>
                  <a:cubicBezTo>
                    <a:pt x="8952" y="19079"/>
                    <a:pt x="8962" y="19081"/>
                    <a:pt x="8972" y="19086"/>
                  </a:cubicBezTo>
                  <a:cubicBezTo>
                    <a:pt x="9002" y="19131"/>
                    <a:pt x="9021" y="19160"/>
                    <a:pt x="9034" y="19160"/>
                  </a:cubicBezTo>
                  <a:cubicBezTo>
                    <a:pt x="9055" y="19160"/>
                    <a:pt x="9059" y="19080"/>
                    <a:pt x="9069" y="18867"/>
                  </a:cubicBezTo>
                  <a:cubicBezTo>
                    <a:pt x="9134" y="18713"/>
                    <a:pt x="9215" y="18396"/>
                    <a:pt x="9312" y="18169"/>
                  </a:cubicBezTo>
                  <a:cubicBezTo>
                    <a:pt x="9442" y="17869"/>
                    <a:pt x="9507" y="17723"/>
                    <a:pt x="9596" y="17675"/>
                  </a:cubicBezTo>
                  <a:cubicBezTo>
                    <a:pt x="9603" y="17678"/>
                    <a:pt x="9610" y="17681"/>
                    <a:pt x="9616" y="17683"/>
                  </a:cubicBezTo>
                  <a:lnTo>
                    <a:pt x="9616" y="17683"/>
                  </a:lnTo>
                  <a:cubicBezTo>
                    <a:pt x="9547" y="17634"/>
                    <a:pt x="9582" y="17554"/>
                    <a:pt x="9669" y="17350"/>
                  </a:cubicBezTo>
                  <a:cubicBezTo>
                    <a:pt x="9782" y="17221"/>
                    <a:pt x="9831" y="17051"/>
                    <a:pt x="9807" y="16880"/>
                  </a:cubicBezTo>
                  <a:lnTo>
                    <a:pt x="9807" y="16880"/>
                  </a:lnTo>
                  <a:cubicBezTo>
                    <a:pt x="9774" y="16953"/>
                    <a:pt x="9742" y="17034"/>
                    <a:pt x="9742" y="17034"/>
                  </a:cubicBezTo>
                  <a:cubicBezTo>
                    <a:pt x="9636" y="16986"/>
                    <a:pt x="9669" y="16905"/>
                    <a:pt x="9790" y="16783"/>
                  </a:cubicBezTo>
                  <a:cubicBezTo>
                    <a:pt x="9807" y="16746"/>
                    <a:pt x="9827" y="16734"/>
                    <a:pt x="9850" y="16734"/>
                  </a:cubicBezTo>
                  <a:cubicBezTo>
                    <a:pt x="9874" y="16734"/>
                    <a:pt x="9900" y="16746"/>
                    <a:pt x="9928" y="16759"/>
                  </a:cubicBezTo>
                  <a:cubicBezTo>
                    <a:pt x="9938" y="16763"/>
                    <a:pt x="9949" y="16765"/>
                    <a:pt x="9961" y="16765"/>
                  </a:cubicBezTo>
                  <a:cubicBezTo>
                    <a:pt x="10015" y="16765"/>
                    <a:pt x="10080" y="16721"/>
                    <a:pt x="10107" y="16661"/>
                  </a:cubicBezTo>
                  <a:cubicBezTo>
                    <a:pt x="10132" y="16598"/>
                    <a:pt x="10157" y="16540"/>
                    <a:pt x="10125" y="16540"/>
                  </a:cubicBezTo>
                  <a:cubicBezTo>
                    <a:pt x="10116" y="16540"/>
                    <a:pt x="10102" y="16545"/>
                    <a:pt x="10082" y="16556"/>
                  </a:cubicBezTo>
                  <a:cubicBezTo>
                    <a:pt x="10026" y="16532"/>
                    <a:pt x="10026" y="16532"/>
                    <a:pt x="10058" y="16459"/>
                  </a:cubicBezTo>
                  <a:cubicBezTo>
                    <a:pt x="10107" y="16386"/>
                    <a:pt x="10115" y="16296"/>
                    <a:pt x="10107" y="16215"/>
                  </a:cubicBezTo>
                  <a:cubicBezTo>
                    <a:pt x="10050" y="16191"/>
                    <a:pt x="10082" y="16110"/>
                    <a:pt x="10115" y="16037"/>
                  </a:cubicBezTo>
                  <a:cubicBezTo>
                    <a:pt x="10180" y="15988"/>
                    <a:pt x="10236" y="15915"/>
                    <a:pt x="10269" y="15842"/>
                  </a:cubicBezTo>
                  <a:lnTo>
                    <a:pt x="10317" y="15867"/>
                  </a:lnTo>
                  <a:cubicBezTo>
                    <a:pt x="10329" y="15872"/>
                    <a:pt x="10341" y="15874"/>
                    <a:pt x="10354" y="15874"/>
                  </a:cubicBezTo>
                  <a:cubicBezTo>
                    <a:pt x="10406" y="15874"/>
                    <a:pt x="10463" y="15842"/>
                    <a:pt x="10463" y="15842"/>
                  </a:cubicBezTo>
                  <a:cubicBezTo>
                    <a:pt x="10496" y="15769"/>
                    <a:pt x="10439" y="15745"/>
                    <a:pt x="10439" y="15745"/>
                  </a:cubicBezTo>
                  <a:cubicBezTo>
                    <a:pt x="10366" y="15705"/>
                    <a:pt x="11225" y="13953"/>
                    <a:pt x="11331" y="13734"/>
                  </a:cubicBezTo>
                  <a:cubicBezTo>
                    <a:pt x="11442" y="13630"/>
                    <a:pt x="11540" y="13438"/>
                    <a:pt x="11487" y="13438"/>
                  </a:cubicBezTo>
                  <a:cubicBezTo>
                    <a:pt x="11482" y="13438"/>
                    <a:pt x="11476" y="13439"/>
                    <a:pt x="11469" y="13443"/>
                  </a:cubicBezTo>
                  <a:cubicBezTo>
                    <a:pt x="11420" y="13418"/>
                    <a:pt x="11598" y="13053"/>
                    <a:pt x="11809" y="12616"/>
                  </a:cubicBezTo>
                  <a:cubicBezTo>
                    <a:pt x="12061" y="12105"/>
                    <a:pt x="12231" y="11740"/>
                    <a:pt x="12182" y="11716"/>
                  </a:cubicBezTo>
                  <a:lnTo>
                    <a:pt x="12288" y="11497"/>
                  </a:lnTo>
                  <a:cubicBezTo>
                    <a:pt x="12352" y="11343"/>
                    <a:pt x="12385" y="11181"/>
                    <a:pt x="12425" y="11108"/>
                  </a:cubicBezTo>
                  <a:cubicBezTo>
                    <a:pt x="12415" y="11043"/>
                    <a:pt x="12429" y="10989"/>
                    <a:pt x="12442" y="10989"/>
                  </a:cubicBezTo>
                  <a:cubicBezTo>
                    <a:pt x="12449" y="10989"/>
                    <a:pt x="12455" y="11002"/>
                    <a:pt x="12458" y="11035"/>
                  </a:cubicBezTo>
                  <a:cubicBezTo>
                    <a:pt x="12489" y="11048"/>
                    <a:pt x="12517" y="11063"/>
                    <a:pt x="12543" y="11063"/>
                  </a:cubicBezTo>
                  <a:cubicBezTo>
                    <a:pt x="12565" y="11063"/>
                    <a:pt x="12585" y="11052"/>
                    <a:pt x="12604" y="11018"/>
                  </a:cubicBezTo>
                  <a:cubicBezTo>
                    <a:pt x="12685" y="10872"/>
                    <a:pt x="12628" y="10848"/>
                    <a:pt x="12579" y="10816"/>
                  </a:cubicBezTo>
                  <a:cubicBezTo>
                    <a:pt x="12523" y="10791"/>
                    <a:pt x="12563" y="10718"/>
                    <a:pt x="12563" y="10718"/>
                  </a:cubicBezTo>
                  <a:cubicBezTo>
                    <a:pt x="12588" y="10675"/>
                    <a:pt x="12597" y="10657"/>
                    <a:pt x="12612" y="10657"/>
                  </a:cubicBezTo>
                  <a:cubicBezTo>
                    <a:pt x="12621" y="10657"/>
                    <a:pt x="12633" y="10665"/>
                    <a:pt x="12652" y="10678"/>
                  </a:cubicBezTo>
                  <a:lnTo>
                    <a:pt x="12758" y="10735"/>
                  </a:lnTo>
                  <a:lnTo>
                    <a:pt x="12798" y="10662"/>
                  </a:lnTo>
                  <a:cubicBezTo>
                    <a:pt x="12742" y="10629"/>
                    <a:pt x="12782" y="10564"/>
                    <a:pt x="12782" y="10564"/>
                  </a:cubicBezTo>
                  <a:cubicBezTo>
                    <a:pt x="12804" y="10526"/>
                    <a:pt x="12814" y="10507"/>
                    <a:pt x="12834" y="10507"/>
                  </a:cubicBezTo>
                  <a:cubicBezTo>
                    <a:pt x="12852" y="10507"/>
                    <a:pt x="12879" y="10522"/>
                    <a:pt x="12928" y="10548"/>
                  </a:cubicBezTo>
                  <a:cubicBezTo>
                    <a:pt x="12953" y="10561"/>
                    <a:pt x="12974" y="10568"/>
                    <a:pt x="12991" y="10568"/>
                  </a:cubicBezTo>
                  <a:cubicBezTo>
                    <a:pt x="13046" y="10568"/>
                    <a:pt x="13057" y="10502"/>
                    <a:pt x="13001" y="10402"/>
                  </a:cubicBezTo>
                  <a:lnTo>
                    <a:pt x="13025" y="10232"/>
                  </a:lnTo>
                  <a:cubicBezTo>
                    <a:pt x="13171" y="10216"/>
                    <a:pt x="13139" y="10013"/>
                    <a:pt x="13131" y="9916"/>
                  </a:cubicBezTo>
                  <a:cubicBezTo>
                    <a:pt x="13277" y="9899"/>
                    <a:pt x="13309" y="9827"/>
                    <a:pt x="13244" y="9705"/>
                  </a:cubicBezTo>
                  <a:cubicBezTo>
                    <a:pt x="13196" y="9672"/>
                    <a:pt x="13228" y="9600"/>
                    <a:pt x="13317" y="9559"/>
                  </a:cubicBezTo>
                  <a:cubicBezTo>
                    <a:pt x="13415" y="9518"/>
                    <a:pt x="13447" y="9445"/>
                    <a:pt x="13528" y="9300"/>
                  </a:cubicBezTo>
                  <a:cubicBezTo>
                    <a:pt x="13512" y="9202"/>
                    <a:pt x="13779" y="8700"/>
                    <a:pt x="14088" y="8124"/>
                  </a:cubicBezTo>
                  <a:cubicBezTo>
                    <a:pt x="14428" y="7475"/>
                    <a:pt x="14687" y="7070"/>
                    <a:pt x="14639" y="7037"/>
                  </a:cubicBezTo>
                  <a:cubicBezTo>
                    <a:pt x="14679" y="6964"/>
                    <a:pt x="14679" y="6964"/>
                    <a:pt x="14769" y="6924"/>
                  </a:cubicBezTo>
                  <a:cubicBezTo>
                    <a:pt x="14778" y="6929"/>
                    <a:pt x="14786" y="6932"/>
                    <a:pt x="14794" y="6932"/>
                  </a:cubicBezTo>
                  <a:cubicBezTo>
                    <a:pt x="14836" y="6932"/>
                    <a:pt x="14856" y="6863"/>
                    <a:pt x="14801" y="6754"/>
                  </a:cubicBezTo>
                  <a:cubicBezTo>
                    <a:pt x="14796" y="6691"/>
                    <a:pt x="14770" y="6655"/>
                    <a:pt x="14781" y="6655"/>
                  </a:cubicBezTo>
                  <a:lnTo>
                    <a:pt x="14781" y="6655"/>
                  </a:lnTo>
                  <a:cubicBezTo>
                    <a:pt x="14787" y="6655"/>
                    <a:pt x="14804" y="6666"/>
                    <a:pt x="14842" y="6689"/>
                  </a:cubicBezTo>
                  <a:cubicBezTo>
                    <a:pt x="14845" y="6691"/>
                    <a:pt x="14849" y="6692"/>
                    <a:pt x="14853" y="6692"/>
                  </a:cubicBezTo>
                  <a:cubicBezTo>
                    <a:pt x="14904" y="6692"/>
                    <a:pt x="14992" y="6555"/>
                    <a:pt x="15142" y="6300"/>
                  </a:cubicBezTo>
                  <a:cubicBezTo>
                    <a:pt x="15263" y="6089"/>
                    <a:pt x="15433" y="5805"/>
                    <a:pt x="15377" y="5773"/>
                  </a:cubicBezTo>
                  <a:cubicBezTo>
                    <a:pt x="15395" y="5677"/>
                    <a:pt x="15403" y="5635"/>
                    <a:pt x="15408" y="5635"/>
                  </a:cubicBezTo>
                  <a:cubicBezTo>
                    <a:pt x="15412" y="5635"/>
                    <a:pt x="15414" y="5661"/>
                    <a:pt x="15417" y="5708"/>
                  </a:cubicBezTo>
                  <a:cubicBezTo>
                    <a:pt x="15428" y="5728"/>
                    <a:pt x="15443" y="5738"/>
                    <a:pt x="15461" y="5738"/>
                  </a:cubicBezTo>
                  <a:cubicBezTo>
                    <a:pt x="15559" y="5738"/>
                    <a:pt x="15744" y="5477"/>
                    <a:pt x="15758" y="5246"/>
                  </a:cubicBezTo>
                  <a:cubicBezTo>
                    <a:pt x="15791" y="5186"/>
                    <a:pt x="15824" y="5132"/>
                    <a:pt x="15866" y="5132"/>
                  </a:cubicBezTo>
                  <a:cubicBezTo>
                    <a:pt x="15875" y="5132"/>
                    <a:pt x="15885" y="5134"/>
                    <a:pt x="15896" y="5140"/>
                  </a:cubicBezTo>
                  <a:cubicBezTo>
                    <a:pt x="15960" y="5019"/>
                    <a:pt x="16017" y="4889"/>
                    <a:pt x="16050" y="4759"/>
                  </a:cubicBezTo>
                  <a:lnTo>
                    <a:pt x="16341" y="4265"/>
                  </a:lnTo>
                  <a:cubicBezTo>
                    <a:pt x="16390" y="4167"/>
                    <a:pt x="16431" y="4062"/>
                    <a:pt x="16455" y="3957"/>
                  </a:cubicBezTo>
                  <a:cubicBezTo>
                    <a:pt x="16470" y="3929"/>
                    <a:pt x="16485" y="3903"/>
                    <a:pt x="16496" y="3884"/>
                  </a:cubicBezTo>
                  <a:lnTo>
                    <a:pt x="16496" y="3884"/>
                  </a:lnTo>
                  <a:cubicBezTo>
                    <a:pt x="16498" y="3885"/>
                    <a:pt x="16500" y="3886"/>
                    <a:pt x="16502" y="3886"/>
                  </a:cubicBezTo>
                  <a:cubicBezTo>
                    <a:pt x="16556" y="3886"/>
                    <a:pt x="16777" y="3554"/>
                    <a:pt x="17071" y="3097"/>
                  </a:cubicBezTo>
                  <a:cubicBezTo>
                    <a:pt x="17379" y="2619"/>
                    <a:pt x="17647" y="2213"/>
                    <a:pt x="17736" y="2173"/>
                  </a:cubicBezTo>
                  <a:cubicBezTo>
                    <a:pt x="17768" y="2124"/>
                    <a:pt x="17785" y="2067"/>
                    <a:pt x="17777" y="2003"/>
                  </a:cubicBezTo>
                  <a:cubicBezTo>
                    <a:pt x="17720" y="1873"/>
                    <a:pt x="17768" y="1800"/>
                    <a:pt x="17858" y="1767"/>
                  </a:cubicBezTo>
                  <a:cubicBezTo>
                    <a:pt x="18004" y="1767"/>
                    <a:pt x="18182" y="1492"/>
                    <a:pt x="18125" y="1362"/>
                  </a:cubicBezTo>
                  <a:lnTo>
                    <a:pt x="18125" y="1362"/>
                  </a:lnTo>
                  <a:lnTo>
                    <a:pt x="18174" y="1394"/>
                  </a:lnTo>
                  <a:cubicBezTo>
                    <a:pt x="18320" y="1386"/>
                    <a:pt x="18401" y="1151"/>
                    <a:pt x="18344" y="1022"/>
                  </a:cubicBezTo>
                  <a:cubicBezTo>
                    <a:pt x="18441" y="981"/>
                    <a:pt x="18531" y="949"/>
                    <a:pt x="18531" y="843"/>
                  </a:cubicBezTo>
                  <a:cubicBezTo>
                    <a:pt x="18551" y="811"/>
                    <a:pt x="18561" y="795"/>
                    <a:pt x="18578" y="795"/>
                  </a:cubicBezTo>
                  <a:cubicBezTo>
                    <a:pt x="18595" y="795"/>
                    <a:pt x="18620" y="811"/>
                    <a:pt x="18668" y="843"/>
                  </a:cubicBezTo>
                  <a:cubicBezTo>
                    <a:pt x="18697" y="862"/>
                    <a:pt x="18725" y="881"/>
                    <a:pt x="18753" y="881"/>
                  </a:cubicBezTo>
                  <a:cubicBezTo>
                    <a:pt x="18773" y="881"/>
                    <a:pt x="18794" y="871"/>
                    <a:pt x="18814" y="843"/>
                  </a:cubicBezTo>
                  <a:cubicBezTo>
                    <a:pt x="18855" y="778"/>
                    <a:pt x="18806" y="746"/>
                    <a:pt x="18758" y="705"/>
                  </a:cubicBezTo>
                  <a:lnTo>
                    <a:pt x="18847" y="576"/>
                  </a:lnTo>
                  <a:cubicBezTo>
                    <a:pt x="18847" y="576"/>
                    <a:pt x="18887" y="503"/>
                    <a:pt x="18839" y="470"/>
                  </a:cubicBezTo>
                  <a:cubicBezTo>
                    <a:pt x="18790" y="438"/>
                    <a:pt x="18839" y="373"/>
                    <a:pt x="18879" y="300"/>
                  </a:cubicBezTo>
                  <a:cubicBezTo>
                    <a:pt x="18886" y="305"/>
                    <a:pt x="18892" y="307"/>
                    <a:pt x="18897" y="307"/>
                  </a:cubicBezTo>
                  <a:cubicBezTo>
                    <a:pt x="18919" y="307"/>
                    <a:pt x="18911" y="261"/>
                    <a:pt x="18865" y="261"/>
                  </a:cubicBezTo>
                  <a:cubicBezTo>
                    <a:pt x="18855" y="261"/>
                    <a:pt x="18844" y="263"/>
                    <a:pt x="18831" y="268"/>
                  </a:cubicBezTo>
                  <a:cubicBezTo>
                    <a:pt x="18782" y="235"/>
                    <a:pt x="18733" y="203"/>
                    <a:pt x="18774" y="130"/>
                  </a:cubicBezTo>
                  <a:lnTo>
                    <a:pt x="18677" y="65"/>
                  </a:lnTo>
                  <a:cubicBezTo>
                    <a:pt x="18622" y="29"/>
                    <a:pt x="18583" y="0"/>
                    <a:pt x="18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2" name="Google Shape;8872;p32"/>
            <p:cNvSpPr/>
            <p:nvPr/>
          </p:nvSpPr>
          <p:spPr>
            <a:xfrm>
              <a:off x="7948922" y="2631916"/>
              <a:ext cx="316842" cy="699119"/>
            </a:xfrm>
            <a:custGeom>
              <a:avLst/>
              <a:gdLst/>
              <a:ahLst/>
              <a:cxnLst/>
              <a:rect l="l" t="t" r="r" b="b"/>
              <a:pathLst>
                <a:path w="18381" h="40558" extrusionOk="0">
                  <a:moveTo>
                    <a:pt x="454" y="458"/>
                  </a:moveTo>
                  <a:cubicBezTo>
                    <a:pt x="465" y="458"/>
                    <a:pt x="449" y="485"/>
                    <a:pt x="414" y="542"/>
                  </a:cubicBezTo>
                  <a:cubicBezTo>
                    <a:pt x="388" y="580"/>
                    <a:pt x="363" y="617"/>
                    <a:pt x="331" y="617"/>
                  </a:cubicBezTo>
                  <a:cubicBezTo>
                    <a:pt x="321" y="617"/>
                    <a:pt x="311" y="614"/>
                    <a:pt x="300" y="607"/>
                  </a:cubicBezTo>
                  <a:cubicBezTo>
                    <a:pt x="276" y="614"/>
                    <a:pt x="257" y="617"/>
                    <a:pt x="244" y="617"/>
                  </a:cubicBezTo>
                  <a:cubicBezTo>
                    <a:pt x="178" y="617"/>
                    <a:pt x="243" y="543"/>
                    <a:pt x="365" y="510"/>
                  </a:cubicBezTo>
                  <a:cubicBezTo>
                    <a:pt x="416" y="477"/>
                    <a:pt x="445" y="458"/>
                    <a:pt x="454" y="458"/>
                  </a:cubicBezTo>
                  <a:close/>
                  <a:moveTo>
                    <a:pt x="5971" y="5344"/>
                  </a:moveTo>
                  <a:cubicBezTo>
                    <a:pt x="6000" y="5344"/>
                    <a:pt x="6028" y="5354"/>
                    <a:pt x="6048" y="5374"/>
                  </a:cubicBezTo>
                  <a:cubicBezTo>
                    <a:pt x="6081" y="5407"/>
                    <a:pt x="6024" y="5466"/>
                    <a:pt x="5941" y="5466"/>
                  </a:cubicBezTo>
                  <a:cubicBezTo>
                    <a:pt x="5921" y="5466"/>
                    <a:pt x="5900" y="5463"/>
                    <a:pt x="5878" y="5455"/>
                  </a:cubicBezTo>
                  <a:cubicBezTo>
                    <a:pt x="5846" y="5415"/>
                    <a:pt x="5846" y="5415"/>
                    <a:pt x="5894" y="5374"/>
                  </a:cubicBezTo>
                  <a:cubicBezTo>
                    <a:pt x="5915" y="5354"/>
                    <a:pt x="5943" y="5344"/>
                    <a:pt x="5971" y="5344"/>
                  </a:cubicBezTo>
                  <a:close/>
                  <a:moveTo>
                    <a:pt x="7313" y="6615"/>
                  </a:moveTo>
                  <a:cubicBezTo>
                    <a:pt x="7313" y="6615"/>
                    <a:pt x="7394" y="6623"/>
                    <a:pt x="7354" y="6663"/>
                  </a:cubicBezTo>
                  <a:lnTo>
                    <a:pt x="7354" y="6655"/>
                  </a:lnTo>
                  <a:lnTo>
                    <a:pt x="7305" y="6696"/>
                  </a:lnTo>
                  <a:cubicBezTo>
                    <a:pt x="7224" y="6688"/>
                    <a:pt x="7143" y="6688"/>
                    <a:pt x="7192" y="6647"/>
                  </a:cubicBezTo>
                  <a:cubicBezTo>
                    <a:pt x="7224" y="6623"/>
                    <a:pt x="7273" y="6615"/>
                    <a:pt x="7313" y="6615"/>
                  </a:cubicBezTo>
                  <a:close/>
                  <a:moveTo>
                    <a:pt x="8561" y="8318"/>
                  </a:moveTo>
                  <a:cubicBezTo>
                    <a:pt x="8573" y="8318"/>
                    <a:pt x="8585" y="8324"/>
                    <a:pt x="8594" y="8342"/>
                  </a:cubicBezTo>
                  <a:cubicBezTo>
                    <a:pt x="8586" y="8382"/>
                    <a:pt x="8562" y="8423"/>
                    <a:pt x="8529" y="8455"/>
                  </a:cubicBezTo>
                  <a:lnTo>
                    <a:pt x="8497" y="8407"/>
                  </a:lnTo>
                  <a:cubicBezTo>
                    <a:pt x="8473" y="8366"/>
                    <a:pt x="8521" y="8334"/>
                    <a:pt x="8521" y="8334"/>
                  </a:cubicBezTo>
                  <a:cubicBezTo>
                    <a:pt x="8521" y="8334"/>
                    <a:pt x="8540" y="8318"/>
                    <a:pt x="8561" y="8318"/>
                  </a:cubicBezTo>
                  <a:close/>
                  <a:moveTo>
                    <a:pt x="8919" y="8707"/>
                  </a:moveTo>
                  <a:lnTo>
                    <a:pt x="8943" y="8755"/>
                  </a:lnTo>
                  <a:lnTo>
                    <a:pt x="8927" y="8828"/>
                  </a:lnTo>
                  <a:lnTo>
                    <a:pt x="8894" y="8788"/>
                  </a:lnTo>
                  <a:cubicBezTo>
                    <a:pt x="8862" y="8739"/>
                    <a:pt x="8862" y="8739"/>
                    <a:pt x="8919" y="8707"/>
                  </a:cubicBezTo>
                  <a:close/>
                  <a:moveTo>
                    <a:pt x="9054" y="8833"/>
                  </a:moveTo>
                  <a:cubicBezTo>
                    <a:pt x="9038" y="8833"/>
                    <a:pt x="9038" y="8847"/>
                    <a:pt x="9089" y="8853"/>
                  </a:cubicBezTo>
                  <a:cubicBezTo>
                    <a:pt x="9077" y="8838"/>
                    <a:pt x="9063" y="8833"/>
                    <a:pt x="9054" y="8833"/>
                  </a:cubicBezTo>
                  <a:close/>
                  <a:moveTo>
                    <a:pt x="9556" y="9162"/>
                  </a:moveTo>
                  <a:cubicBezTo>
                    <a:pt x="9554" y="9162"/>
                    <a:pt x="9546" y="9171"/>
                    <a:pt x="9539" y="9190"/>
                  </a:cubicBezTo>
                  <a:lnTo>
                    <a:pt x="9539" y="9190"/>
                  </a:lnTo>
                  <a:cubicBezTo>
                    <a:pt x="9555" y="9173"/>
                    <a:pt x="9558" y="9162"/>
                    <a:pt x="9556" y="9162"/>
                  </a:cubicBezTo>
                  <a:close/>
                  <a:moveTo>
                    <a:pt x="9539" y="9190"/>
                  </a:moveTo>
                  <a:cubicBezTo>
                    <a:pt x="9532" y="9198"/>
                    <a:pt x="9523" y="9206"/>
                    <a:pt x="9511" y="9216"/>
                  </a:cubicBezTo>
                  <a:lnTo>
                    <a:pt x="9511" y="9216"/>
                  </a:lnTo>
                  <a:cubicBezTo>
                    <a:pt x="9519" y="9212"/>
                    <a:pt x="9526" y="9207"/>
                    <a:pt x="9535" y="9201"/>
                  </a:cubicBezTo>
                  <a:cubicBezTo>
                    <a:pt x="9536" y="9197"/>
                    <a:pt x="9537" y="9194"/>
                    <a:pt x="9539" y="9190"/>
                  </a:cubicBezTo>
                  <a:close/>
                  <a:moveTo>
                    <a:pt x="9210" y="9153"/>
                  </a:moveTo>
                  <a:lnTo>
                    <a:pt x="9243" y="9201"/>
                  </a:lnTo>
                  <a:lnTo>
                    <a:pt x="9227" y="9274"/>
                  </a:lnTo>
                  <a:lnTo>
                    <a:pt x="9194" y="9234"/>
                  </a:lnTo>
                  <a:cubicBezTo>
                    <a:pt x="9162" y="9185"/>
                    <a:pt x="9162" y="9185"/>
                    <a:pt x="9210" y="9153"/>
                  </a:cubicBezTo>
                  <a:close/>
                  <a:moveTo>
                    <a:pt x="9416" y="9479"/>
                  </a:moveTo>
                  <a:cubicBezTo>
                    <a:pt x="9428" y="9479"/>
                    <a:pt x="9436" y="9491"/>
                    <a:pt x="9454" y="9517"/>
                  </a:cubicBezTo>
                  <a:cubicBezTo>
                    <a:pt x="9494" y="9580"/>
                    <a:pt x="9505" y="9599"/>
                    <a:pt x="9481" y="9599"/>
                  </a:cubicBezTo>
                  <a:cubicBezTo>
                    <a:pt x="9471" y="9599"/>
                    <a:pt x="9454" y="9595"/>
                    <a:pt x="9429" y="9590"/>
                  </a:cubicBezTo>
                  <a:cubicBezTo>
                    <a:pt x="9348" y="9582"/>
                    <a:pt x="9324" y="9534"/>
                    <a:pt x="9373" y="9501"/>
                  </a:cubicBezTo>
                  <a:cubicBezTo>
                    <a:pt x="9395" y="9487"/>
                    <a:pt x="9407" y="9479"/>
                    <a:pt x="9416" y="9479"/>
                  </a:cubicBezTo>
                  <a:close/>
                  <a:moveTo>
                    <a:pt x="9334" y="10049"/>
                  </a:moveTo>
                  <a:cubicBezTo>
                    <a:pt x="9348" y="10049"/>
                    <a:pt x="9362" y="10055"/>
                    <a:pt x="9373" y="10069"/>
                  </a:cubicBezTo>
                  <a:lnTo>
                    <a:pt x="9348" y="10150"/>
                  </a:lnTo>
                  <a:lnTo>
                    <a:pt x="9267" y="10134"/>
                  </a:lnTo>
                  <a:lnTo>
                    <a:pt x="9243" y="10085"/>
                  </a:lnTo>
                  <a:cubicBezTo>
                    <a:pt x="9275" y="10069"/>
                    <a:pt x="9307" y="10049"/>
                    <a:pt x="9334" y="10049"/>
                  </a:cubicBezTo>
                  <a:close/>
                  <a:moveTo>
                    <a:pt x="9721" y="10559"/>
                  </a:moveTo>
                  <a:cubicBezTo>
                    <a:pt x="9734" y="10559"/>
                    <a:pt x="9749" y="10564"/>
                    <a:pt x="9762" y="10579"/>
                  </a:cubicBezTo>
                  <a:lnTo>
                    <a:pt x="9737" y="10661"/>
                  </a:lnTo>
                  <a:cubicBezTo>
                    <a:pt x="9726" y="10666"/>
                    <a:pt x="9715" y="10669"/>
                    <a:pt x="9704" y="10669"/>
                  </a:cubicBezTo>
                  <a:cubicBezTo>
                    <a:pt x="9684" y="10669"/>
                    <a:pt x="9667" y="10660"/>
                    <a:pt x="9656" y="10644"/>
                  </a:cubicBezTo>
                  <a:cubicBezTo>
                    <a:pt x="9624" y="10604"/>
                    <a:pt x="9624" y="10604"/>
                    <a:pt x="9681" y="10571"/>
                  </a:cubicBezTo>
                  <a:cubicBezTo>
                    <a:pt x="9681" y="10571"/>
                    <a:pt x="9699" y="10559"/>
                    <a:pt x="9721" y="10559"/>
                  </a:cubicBezTo>
                  <a:close/>
                  <a:moveTo>
                    <a:pt x="12117" y="14370"/>
                  </a:moveTo>
                  <a:cubicBezTo>
                    <a:pt x="12135" y="14370"/>
                    <a:pt x="12151" y="14378"/>
                    <a:pt x="12162" y="14398"/>
                  </a:cubicBezTo>
                  <a:lnTo>
                    <a:pt x="12178" y="14447"/>
                  </a:lnTo>
                  <a:cubicBezTo>
                    <a:pt x="12158" y="14455"/>
                    <a:pt x="12135" y="14459"/>
                    <a:pt x="12113" y="14459"/>
                  </a:cubicBezTo>
                  <a:cubicBezTo>
                    <a:pt x="12091" y="14459"/>
                    <a:pt x="12068" y="14455"/>
                    <a:pt x="12048" y="14447"/>
                  </a:cubicBezTo>
                  <a:lnTo>
                    <a:pt x="12032" y="14398"/>
                  </a:lnTo>
                  <a:cubicBezTo>
                    <a:pt x="12060" y="14384"/>
                    <a:pt x="12091" y="14370"/>
                    <a:pt x="12117" y="14370"/>
                  </a:cubicBezTo>
                  <a:close/>
                  <a:moveTo>
                    <a:pt x="12973" y="16332"/>
                  </a:moveTo>
                  <a:cubicBezTo>
                    <a:pt x="13021" y="16332"/>
                    <a:pt x="13056" y="16422"/>
                    <a:pt x="13078" y="16466"/>
                  </a:cubicBezTo>
                  <a:cubicBezTo>
                    <a:pt x="13062" y="16493"/>
                    <a:pt x="13035" y="16507"/>
                    <a:pt x="13009" y="16507"/>
                  </a:cubicBezTo>
                  <a:cubicBezTo>
                    <a:pt x="12980" y="16507"/>
                    <a:pt x="12953" y="16491"/>
                    <a:pt x="12940" y="16458"/>
                  </a:cubicBezTo>
                  <a:cubicBezTo>
                    <a:pt x="12908" y="16360"/>
                    <a:pt x="12908" y="16360"/>
                    <a:pt x="12956" y="16336"/>
                  </a:cubicBezTo>
                  <a:cubicBezTo>
                    <a:pt x="12962" y="16334"/>
                    <a:pt x="12968" y="16332"/>
                    <a:pt x="12973" y="16332"/>
                  </a:cubicBezTo>
                  <a:close/>
                  <a:moveTo>
                    <a:pt x="14171" y="19968"/>
                  </a:moveTo>
                  <a:cubicBezTo>
                    <a:pt x="14195" y="19968"/>
                    <a:pt x="14213" y="19976"/>
                    <a:pt x="14221" y="20001"/>
                  </a:cubicBezTo>
                  <a:lnTo>
                    <a:pt x="14181" y="20066"/>
                  </a:lnTo>
                  <a:lnTo>
                    <a:pt x="14108" y="20033"/>
                  </a:lnTo>
                  <a:lnTo>
                    <a:pt x="14091" y="19984"/>
                  </a:lnTo>
                  <a:cubicBezTo>
                    <a:pt x="14120" y="19976"/>
                    <a:pt x="14148" y="19968"/>
                    <a:pt x="14171" y="19968"/>
                  </a:cubicBezTo>
                  <a:close/>
                  <a:moveTo>
                    <a:pt x="14013" y="20731"/>
                  </a:moveTo>
                  <a:cubicBezTo>
                    <a:pt x="14039" y="20731"/>
                    <a:pt x="14058" y="20741"/>
                    <a:pt x="14067" y="20771"/>
                  </a:cubicBezTo>
                  <a:lnTo>
                    <a:pt x="14083" y="20820"/>
                  </a:lnTo>
                  <a:cubicBezTo>
                    <a:pt x="14070" y="20822"/>
                    <a:pt x="14057" y="20823"/>
                    <a:pt x="14044" y="20823"/>
                  </a:cubicBezTo>
                  <a:cubicBezTo>
                    <a:pt x="14010" y="20823"/>
                    <a:pt x="13977" y="20815"/>
                    <a:pt x="13954" y="20803"/>
                  </a:cubicBezTo>
                  <a:lnTo>
                    <a:pt x="13937" y="20747"/>
                  </a:lnTo>
                  <a:cubicBezTo>
                    <a:pt x="13964" y="20739"/>
                    <a:pt x="13991" y="20731"/>
                    <a:pt x="14013" y="20731"/>
                  </a:cubicBezTo>
                  <a:close/>
                  <a:moveTo>
                    <a:pt x="14662" y="21506"/>
                  </a:moveTo>
                  <a:cubicBezTo>
                    <a:pt x="14695" y="21506"/>
                    <a:pt x="14726" y="21515"/>
                    <a:pt x="14756" y="21533"/>
                  </a:cubicBezTo>
                  <a:cubicBezTo>
                    <a:pt x="14772" y="21582"/>
                    <a:pt x="14643" y="21557"/>
                    <a:pt x="14586" y="21574"/>
                  </a:cubicBezTo>
                  <a:cubicBezTo>
                    <a:pt x="14570" y="21525"/>
                    <a:pt x="14570" y="21525"/>
                    <a:pt x="14626" y="21509"/>
                  </a:cubicBezTo>
                  <a:cubicBezTo>
                    <a:pt x="14639" y="21507"/>
                    <a:pt x="14650" y="21506"/>
                    <a:pt x="14662" y="21506"/>
                  </a:cubicBezTo>
                  <a:close/>
                  <a:moveTo>
                    <a:pt x="15018" y="22750"/>
                  </a:moveTo>
                  <a:cubicBezTo>
                    <a:pt x="15042" y="22750"/>
                    <a:pt x="15060" y="22760"/>
                    <a:pt x="15064" y="22790"/>
                  </a:cubicBezTo>
                  <a:lnTo>
                    <a:pt x="15024" y="22855"/>
                  </a:lnTo>
                  <a:lnTo>
                    <a:pt x="14951" y="22814"/>
                  </a:lnTo>
                  <a:lnTo>
                    <a:pt x="14943" y="22765"/>
                  </a:lnTo>
                  <a:cubicBezTo>
                    <a:pt x="14969" y="22758"/>
                    <a:pt x="14996" y="22750"/>
                    <a:pt x="15018" y="22750"/>
                  </a:cubicBezTo>
                  <a:close/>
                  <a:moveTo>
                    <a:pt x="15615" y="26205"/>
                  </a:moveTo>
                  <a:cubicBezTo>
                    <a:pt x="15648" y="26205"/>
                    <a:pt x="15675" y="26213"/>
                    <a:pt x="15680" y="26244"/>
                  </a:cubicBezTo>
                  <a:lnTo>
                    <a:pt x="15632" y="26308"/>
                  </a:lnTo>
                  <a:lnTo>
                    <a:pt x="15559" y="26268"/>
                  </a:lnTo>
                  <a:lnTo>
                    <a:pt x="15551" y="26211"/>
                  </a:lnTo>
                  <a:cubicBezTo>
                    <a:pt x="15572" y="26208"/>
                    <a:pt x="15595" y="26205"/>
                    <a:pt x="15615" y="26205"/>
                  </a:cubicBezTo>
                  <a:close/>
                  <a:moveTo>
                    <a:pt x="15722" y="26567"/>
                  </a:moveTo>
                  <a:cubicBezTo>
                    <a:pt x="15738" y="26567"/>
                    <a:pt x="15740" y="26580"/>
                    <a:pt x="15745" y="26617"/>
                  </a:cubicBezTo>
                  <a:cubicBezTo>
                    <a:pt x="15721" y="26649"/>
                    <a:pt x="15680" y="26681"/>
                    <a:pt x="15640" y="26690"/>
                  </a:cubicBezTo>
                  <a:cubicBezTo>
                    <a:pt x="15633" y="26691"/>
                    <a:pt x="15627" y="26692"/>
                    <a:pt x="15622" y="26692"/>
                  </a:cubicBezTo>
                  <a:cubicBezTo>
                    <a:pt x="15581" y="26692"/>
                    <a:pt x="15580" y="26641"/>
                    <a:pt x="15680" y="26576"/>
                  </a:cubicBezTo>
                  <a:cubicBezTo>
                    <a:pt x="15700" y="26570"/>
                    <a:pt x="15713" y="26567"/>
                    <a:pt x="15722" y="26567"/>
                  </a:cubicBezTo>
                  <a:close/>
                  <a:moveTo>
                    <a:pt x="15280" y="26735"/>
                  </a:moveTo>
                  <a:cubicBezTo>
                    <a:pt x="15280" y="26735"/>
                    <a:pt x="15281" y="26742"/>
                    <a:pt x="15283" y="26754"/>
                  </a:cubicBezTo>
                  <a:cubicBezTo>
                    <a:pt x="15284" y="26755"/>
                    <a:pt x="15284" y="26755"/>
                    <a:pt x="15284" y="26755"/>
                  </a:cubicBezTo>
                  <a:lnTo>
                    <a:pt x="15284" y="26755"/>
                  </a:lnTo>
                  <a:cubicBezTo>
                    <a:pt x="15282" y="26742"/>
                    <a:pt x="15280" y="26735"/>
                    <a:pt x="15280" y="26735"/>
                  </a:cubicBezTo>
                  <a:close/>
                  <a:moveTo>
                    <a:pt x="15971" y="27457"/>
                  </a:moveTo>
                  <a:cubicBezTo>
                    <a:pt x="16003" y="27457"/>
                    <a:pt x="15965" y="27514"/>
                    <a:pt x="15972" y="27565"/>
                  </a:cubicBezTo>
                  <a:cubicBezTo>
                    <a:pt x="15952" y="27589"/>
                    <a:pt x="15940" y="27603"/>
                    <a:pt x="15932" y="27603"/>
                  </a:cubicBezTo>
                  <a:cubicBezTo>
                    <a:pt x="15921" y="27603"/>
                    <a:pt x="15917" y="27577"/>
                    <a:pt x="15907" y="27517"/>
                  </a:cubicBezTo>
                  <a:cubicBezTo>
                    <a:pt x="15899" y="27468"/>
                    <a:pt x="15956" y="27460"/>
                    <a:pt x="15956" y="27460"/>
                  </a:cubicBezTo>
                  <a:cubicBezTo>
                    <a:pt x="15962" y="27458"/>
                    <a:pt x="15967" y="27457"/>
                    <a:pt x="15971" y="27457"/>
                  </a:cubicBezTo>
                  <a:close/>
                  <a:moveTo>
                    <a:pt x="17189" y="27573"/>
                  </a:moveTo>
                  <a:cubicBezTo>
                    <a:pt x="17132" y="27581"/>
                    <a:pt x="17132" y="27581"/>
                    <a:pt x="17140" y="27638"/>
                  </a:cubicBezTo>
                  <a:cubicBezTo>
                    <a:pt x="17180" y="27662"/>
                    <a:pt x="17221" y="27671"/>
                    <a:pt x="17270" y="27671"/>
                  </a:cubicBezTo>
                  <a:cubicBezTo>
                    <a:pt x="17326" y="27662"/>
                    <a:pt x="17318" y="27606"/>
                    <a:pt x="17189" y="27573"/>
                  </a:cubicBezTo>
                  <a:close/>
                  <a:moveTo>
                    <a:pt x="15259" y="27962"/>
                  </a:moveTo>
                  <a:cubicBezTo>
                    <a:pt x="15194" y="27971"/>
                    <a:pt x="15194" y="27971"/>
                    <a:pt x="15202" y="28019"/>
                  </a:cubicBezTo>
                  <a:cubicBezTo>
                    <a:pt x="15211" y="28080"/>
                    <a:pt x="15215" y="28106"/>
                    <a:pt x="15228" y="28106"/>
                  </a:cubicBezTo>
                  <a:cubicBezTo>
                    <a:pt x="15237" y="28106"/>
                    <a:pt x="15251" y="28092"/>
                    <a:pt x="15275" y="28068"/>
                  </a:cubicBezTo>
                  <a:lnTo>
                    <a:pt x="15259" y="27962"/>
                  </a:lnTo>
                  <a:close/>
                  <a:moveTo>
                    <a:pt x="16136" y="28414"/>
                  </a:moveTo>
                  <a:cubicBezTo>
                    <a:pt x="16153" y="28414"/>
                    <a:pt x="16178" y="28421"/>
                    <a:pt x="16183" y="28457"/>
                  </a:cubicBezTo>
                  <a:cubicBezTo>
                    <a:pt x="16183" y="28498"/>
                    <a:pt x="16167" y="28538"/>
                    <a:pt x="16143" y="28571"/>
                  </a:cubicBezTo>
                  <a:cubicBezTo>
                    <a:pt x="16137" y="28572"/>
                    <a:pt x="16131" y="28573"/>
                    <a:pt x="16126" y="28573"/>
                  </a:cubicBezTo>
                  <a:cubicBezTo>
                    <a:pt x="16100" y="28573"/>
                    <a:pt x="16078" y="28557"/>
                    <a:pt x="16078" y="28530"/>
                  </a:cubicBezTo>
                  <a:cubicBezTo>
                    <a:pt x="16070" y="28473"/>
                    <a:pt x="16062" y="28425"/>
                    <a:pt x="16118" y="28416"/>
                  </a:cubicBezTo>
                  <a:cubicBezTo>
                    <a:pt x="16118" y="28416"/>
                    <a:pt x="16126" y="28414"/>
                    <a:pt x="16136" y="28414"/>
                  </a:cubicBezTo>
                  <a:close/>
                  <a:moveTo>
                    <a:pt x="15835" y="28846"/>
                  </a:moveTo>
                  <a:cubicBezTo>
                    <a:pt x="15830" y="28846"/>
                    <a:pt x="15826" y="28846"/>
                    <a:pt x="15826" y="28846"/>
                  </a:cubicBezTo>
                  <a:cubicBezTo>
                    <a:pt x="15826" y="28846"/>
                    <a:pt x="15762" y="28854"/>
                    <a:pt x="15770" y="28903"/>
                  </a:cubicBezTo>
                  <a:lnTo>
                    <a:pt x="15778" y="28960"/>
                  </a:lnTo>
                  <a:cubicBezTo>
                    <a:pt x="15826" y="28952"/>
                    <a:pt x="15867" y="28919"/>
                    <a:pt x="15891" y="28887"/>
                  </a:cubicBezTo>
                  <a:cubicBezTo>
                    <a:pt x="15885" y="28850"/>
                    <a:pt x="15852" y="28846"/>
                    <a:pt x="15835" y="28846"/>
                  </a:cubicBezTo>
                  <a:close/>
                  <a:moveTo>
                    <a:pt x="16094" y="29398"/>
                  </a:moveTo>
                  <a:lnTo>
                    <a:pt x="16102" y="29454"/>
                  </a:lnTo>
                  <a:lnTo>
                    <a:pt x="16053" y="29519"/>
                  </a:lnTo>
                  <a:lnTo>
                    <a:pt x="16045" y="29462"/>
                  </a:lnTo>
                  <a:cubicBezTo>
                    <a:pt x="16037" y="29414"/>
                    <a:pt x="16037" y="29414"/>
                    <a:pt x="16094" y="29398"/>
                  </a:cubicBezTo>
                  <a:close/>
                  <a:moveTo>
                    <a:pt x="16159" y="29859"/>
                  </a:moveTo>
                  <a:cubicBezTo>
                    <a:pt x="16178" y="29859"/>
                    <a:pt x="16199" y="29862"/>
                    <a:pt x="16224" y="29868"/>
                  </a:cubicBezTo>
                  <a:cubicBezTo>
                    <a:pt x="16232" y="29925"/>
                    <a:pt x="16232" y="29925"/>
                    <a:pt x="16240" y="29981"/>
                  </a:cubicBezTo>
                  <a:cubicBezTo>
                    <a:pt x="16220" y="29984"/>
                    <a:pt x="16199" y="29987"/>
                    <a:pt x="16180" y="29987"/>
                  </a:cubicBezTo>
                  <a:cubicBezTo>
                    <a:pt x="16144" y="29987"/>
                    <a:pt x="16115" y="29977"/>
                    <a:pt x="16110" y="29941"/>
                  </a:cubicBezTo>
                  <a:cubicBezTo>
                    <a:pt x="16058" y="29908"/>
                    <a:pt x="16080" y="29859"/>
                    <a:pt x="16159" y="29859"/>
                  </a:cubicBezTo>
                  <a:close/>
                  <a:moveTo>
                    <a:pt x="16580" y="30257"/>
                  </a:moveTo>
                  <a:cubicBezTo>
                    <a:pt x="16589" y="30306"/>
                    <a:pt x="16653" y="30354"/>
                    <a:pt x="16597" y="30362"/>
                  </a:cubicBezTo>
                  <a:cubicBezTo>
                    <a:pt x="16598" y="30374"/>
                    <a:pt x="16597" y="30379"/>
                    <a:pt x="16593" y="30379"/>
                  </a:cubicBezTo>
                  <a:cubicBezTo>
                    <a:pt x="16578" y="30379"/>
                    <a:pt x="16530" y="30304"/>
                    <a:pt x="16524" y="30265"/>
                  </a:cubicBezTo>
                  <a:lnTo>
                    <a:pt x="16580" y="30257"/>
                  </a:lnTo>
                  <a:close/>
                  <a:moveTo>
                    <a:pt x="16053" y="30768"/>
                  </a:moveTo>
                  <a:lnTo>
                    <a:pt x="15932" y="30784"/>
                  </a:lnTo>
                  <a:lnTo>
                    <a:pt x="15932" y="30784"/>
                  </a:lnTo>
                  <a:lnTo>
                    <a:pt x="15997" y="30776"/>
                  </a:lnTo>
                  <a:lnTo>
                    <a:pt x="16053" y="30768"/>
                  </a:lnTo>
                  <a:close/>
                  <a:moveTo>
                    <a:pt x="16561" y="31353"/>
                  </a:moveTo>
                  <a:cubicBezTo>
                    <a:pt x="16592" y="31353"/>
                    <a:pt x="16616" y="31362"/>
                    <a:pt x="16621" y="31392"/>
                  </a:cubicBezTo>
                  <a:lnTo>
                    <a:pt x="16629" y="31449"/>
                  </a:lnTo>
                  <a:cubicBezTo>
                    <a:pt x="16580" y="31449"/>
                    <a:pt x="16540" y="31441"/>
                    <a:pt x="16507" y="31408"/>
                  </a:cubicBezTo>
                  <a:lnTo>
                    <a:pt x="16499" y="31360"/>
                  </a:lnTo>
                  <a:cubicBezTo>
                    <a:pt x="16521" y="31357"/>
                    <a:pt x="16542" y="31353"/>
                    <a:pt x="16561" y="31353"/>
                  </a:cubicBezTo>
                  <a:close/>
                  <a:moveTo>
                    <a:pt x="16282" y="31788"/>
                  </a:moveTo>
                  <a:cubicBezTo>
                    <a:pt x="16296" y="31788"/>
                    <a:pt x="16327" y="31798"/>
                    <a:pt x="16378" y="31814"/>
                  </a:cubicBezTo>
                  <a:lnTo>
                    <a:pt x="16507" y="31903"/>
                  </a:lnTo>
                  <a:cubicBezTo>
                    <a:pt x="16510" y="31919"/>
                    <a:pt x="16505" y="31925"/>
                    <a:pt x="16492" y="31925"/>
                  </a:cubicBezTo>
                  <a:cubicBezTo>
                    <a:pt x="16466" y="31925"/>
                    <a:pt x="16408" y="31898"/>
                    <a:pt x="16321" y="31870"/>
                  </a:cubicBezTo>
                  <a:cubicBezTo>
                    <a:pt x="16277" y="31811"/>
                    <a:pt x="16259" y="31788"/>
                    <a:pt x="16282" y="31788"/>
                  </a:cubicBezTo>
                  <a:close/>
                  <a:moveTo>
                    <a:pt x="16743" y="32961"/>
                  </a:moveTo>
                  <a:cubicBezTo>
                    <a:pt x="16807" y="32961"/>
                    <a:pt x="16863" y="32992"/>
                    <a:pt x="16897" y="33046"/>
                  </a:cubicBezTo>
                  <a:cubicBezTo>
                    <a:pt x="16903" y="33092"/>
                    <a:pt x="16904" y="33138"/>
                    <a:pt x="16905" y="33154"/>
                  </a:cubicBezTo>
                  <a:lnTo>
                    <a:pt x="16905" y="33154"/>
                  </a:lnTo>
                  <a:lnTo>
                    <a:pt x="16775" y="33062"/>
                  </a:lnTo>
                  <a:cubicBezTo>
                    <a:pt x="16589" y="32981"/>
                    <a:pt x="16589" y="32981"/>
                    <a:pt x="16702" y="32965"/>
                  </a:cubicBezTo>
                  <a:cubicBezTo>
                    <a:pt x="16716" y="32962"/>
                    <a:pt x="16730" y="32961"/>
                    <a:pt x="16743" y="32961"/>
                  </a:cubicBezTo>
                  <a:close/>
                  <a:moveTo>
                    <a:pt x="16621" y="33249"/>
                  </a:moveTo>
                  <a:lnTo>
                    <a:pt x="16686" y="33289"/>
                  </a:lnTo>
                  <a:lnTo>
                    <a:pt x="16637" y="33354"/>
                  </a:lnTo>
                  <a:cubicBezTo>
                    <a:pt x="16633" y="33355"/>
                    <a:pt x="16629" y="33355"/>
                    <a:pt x="16625" y="33355"/>
                  </a:cubicBezTo>
                  <a:cubicBezTo>
                    <a:pt x="16571" y="33355"/>
                    <a:pt x="16564" y="33302"/>
                    <a:pt x="16564" y="33257"/>
                  </a:cubicBezTo>
                  <a:lnTo>
                    <a:pt x="16621" y="33249"/>
                  </a:lnTo>
                  <a:close/>
                  <a:moveTo>
                    <a:pt x="17286" y="35349"/>
                  </a:moveTo>
                  <a:cubicBezTo>
                    <a:pt x="17221" y="35349"/>
                    <a:pt x="17229" y="35405"/>
                    <a:pt x="17237" y="35462"/>
                  </a:cubicBezTo>
                  <a:cubicBezTo>
                    <a:pt x="17192" y="35568"/>
                    <a:pt x="17245" y="35617"/>
                    <a:pt x="17298" y="35617"/>
                  </a:cubicBezTo>
                  <a:cubicBezTo>
                    <a:pt x="17302" y="35617"/>
                    <a:pt x="17306" y="35617"/>
                    <a:pt x="17310" y="35616"/>
                  </a:cubicBezTo>
                  <a:cubicBezTo>
                    <a:pt x="17367" y="35608"/>
                    <a:pt x="17367" y="35551"/>
                    <a:pt x="17351" y="35446"/>
                  </a:cubicBezTo>
                  <a:cubicBezTo>
                    <a:pt x="17343" y="35405"/>
                    <a:pt x="17318" y="35373"/>
                    <a:pt x="17286" y="35349"/>
                  </a:cubicBezTo>
                  <a:close/>
                  <a:moveTo>
                    <a:pt x="17179" y="35753"/>
                  </a:moveTo>
                  <a:cubicBezTo>
                    <a:pt x="17202" y="35753"/>
                    <a:pt x="17237" y="35777"/>
                    <a:pt x="17278" y="35835"/>
                  </a:cubicBezTo>
                  <a:cubicBezTo>
                    <a:pt x="17278" y="35892"/>
                    <a:pt x="17286" y="35940"/>
                    <a:pt x="17286" y="35940"/>
                  </a:cubicBezTo>
                  <a:cubicBezTo>
                    <a:pt x="17284" y="35941"/>
                    <a:pt x="17281" y="35941"/>
                    <a:pt x="17279" y="35941"/>
                  </a:cubicBezTo>
                  <a:cubicBezTo>
                    <a:pt x="17223" y="35941"/>
                    <a:pt x="17156" y="35849"/>
                    <a:pt x="17148" y="35795"/>
                  </a:cubicBezTo>
                  <a:cubicBezTo>
                    <a:pt x="17148" y="35769"/>
                    <a:pt x="17159" y="35753"/>
                    <a:pt x="17179" y="35753"/>
                  </a:cubicBezTo>
                  <a:close/>
                  <a:moveTo>
                    <a:pt x="17026" y="38738"/>
                  </a:moveTo>
                  <a:cubicBezTo>
                    <a:pt x="16970" y="38746"/>
                    <a:pt x="16970" y="38746"/>
                    <a:pt x="16978" y="38802"/>
                  </a:cubicBezTo>
                  <a:lnTo>
                    <a:pt x="16978" y="38851"/>
                  </a:lnTo>
                  <a:lnTo>
                    <a:pt x="17034" y="38794"/>
                  </a:lnTo>
                  <a:lnTo>
                    <a:pt x="17026" y="38738"/>
                  </a:lnTo>
                  <a:close/>
                  <a:moveTo>
                    <a:pt x="17343" y="38819"/>
                  </a:moveTo>
                  <a:lnTo>
                    <a:pt x="17343" y="38867"/>
                  </a:lnTo>
                  <a:cubicBezTo>
                    <a:pt x="17306" y="38873"/>
                    <a:pt x="17320" y="38894"/>
                    <a:pt x="17349" y="38894"/>
                  </a:cubicBezTo>
                  <a:cubicBezTo>
                    <a:pt x="17366" y="38894"/>
                    <a:pt x="17387" y="38888"/>
                    <a:pt x="17407" y="38867"/>
                  </a:cubicBezTo>
                  <a:lnTo>
                    <a:pt x="17521" y="38851"/>
                  </a:lnTo>
                  <a:lnTo>
                    <a:pt x="17521" y="38851"/>
                  </a:lnTo>
                  <a:cubicBezTo>
                    <a:pt x="17521" y="38916"/>
                    <a:pt x="17472" y="38965"/>
                    <a:pt x="17416" y="38973"/>
                  </a:cubicBezTo>
                  <a:cubicBezTo>
                    <a:pt x="17366" y="39001"/>
                    <a:pt x="17338" y="39017"/>
                    <a:pt x="17321" y="39017"/>
                  </a:cubicBezTo>
                  <a:cubicBezTo>
                    <a:pt x="17300" y="39017"/>
                    <a:pt x="17298" y="38991"/>
                    <a:pt x="17294" y="38932"/>
                  </a:cubicBezTo>
                  <a:cubicBezTo>
                    <a:pt x="17286" y="38875"/>
                    <a:pt x="17278" y="38827"/>
                    <a:pt x="17343" y="38819"/>
                  </a:cubicBezTo>
                  <a:close/>
                  <a:moveTo>
                    <a:pt x="17399" y="39459"/>
                  </a:moveTo>
                  <a:cubicBezTo>
                    <a:pt x="17432" y="39492"/>
                    <a:pt x="17464" y="39524"/>
                    <a:pt x="17472" y="39565"/>
                  </a:cubicBezTo>
                  <a:lnTo>
                    <a:pt x="17416" y="39621"/>
                  </a:lnTo>
                  <a:cubicBezTo>
                    <a:pt x="17412" y="39622"/>
                    <a:pt x="17408" y="39622"/>
                    <a:pt x="17405" y="39622"/>
                  </a:cubicBezTo>
                  <a:cubicBezTo>
                    <a:pt x="17358" y="39622"/>
                    <a:pt x="17351" y="39570"/>
                    <a:pt x="17351" y="39524"/>
                  </a:cubicBezTo>
                  <a:cubicBezTo>
                    <a:pt x="17343" y="39467"/>
                    <a:pt x="17343" y="39467"/>
                    <a:pt x="17399" y="39459"/>
                  </a:cubicBezTo>
                  <a:close/>
                  <a:moveTo>
                    <a:pt x="18309" y="39543"/>
                  </a:moveTo>
                  <a:cubicBezTo>
                    <a:pt x="18291" y="39543"/>
                    <a:pt x="18271" y="39546"/>
                    <a:pt x="18251" y="39548"/>
                  </a:cubicBezTo>
                  <a:lnTo>
                    <a:pt x="18251" y="39597"/>
                  </a:lnTo>
                  <a:cubicBezTo>
                    <a:pt x="18291" y="39621"/>
                    <a:pt x="18332" y="39638"/>
                    <a:pt x="18380" y="39638"/>
                  </a:cubicBezTo>
                  <a:lnTo>
                    <a:pt x="18372" y="39589"/>
                  </a:lnTo>
                  <a:cubicBezTo>
                    <a:pt x="18367" y="39552"/>
                    <a:pt x="18341" y="39543"/>
                    <a:pt x="18309" y="39543"/>
                  </a:cubicBezTo>
                  <a:close/>
                  <a:moveTo>
                    <a:pt x="672" y="1"/>
                  </a:moveTo>
                  <a:cubicBezTo>
                    <a:pt x="637" y="1"/>
                    <a:pt x="610" y="40"/>
                    <a:pt x="584" y="80"/>
                  </a:cubicBezTo>
                  <a:lnTo>
                    <a:pt x="495" y="23"/>
                  </a:lnTo>
                  <a:cubicBezTo>
                    <a:pt x="486" y="15"/>
                    <a:pt x="477" y="11"/>
                    <a:pt x="467" y="11"/>
                  </a:cubicBezTo>
                  <a:cubicBezTo>
                    <a:pt x="450" y="11"/>
                    <a:pt x="432" y="24"/>
                    <a:pt x="422" y="39"/>
                  </a:cubicBezTo>
                  <a:cubicBezTo>
                    <a:pt x="408" y="59"/>
                    <a:pt x="393" y="67"/>
                    <a:pt x="376" y="67"/>
                  </a:cubicBezTo>
                  <a:cubicBezTo>
                    <a:pt x="351" y="67"/>
                    <a:pt x="324" y="51"/>
                    <a:pt x="300" y="31"/>
                  </a:cubicBezTo>
                  <a:cubicBezTo>
                    <a:pt x="312" y="13"/>
                    <a:pt x="308" y="4"/>
                    <a:pt x="300" y="4"/>
                  </a:cubicBezTo>
                  <a:cubicBezTo>
                    <a:pt x="285" y="4"/>
                    <a:pt x="257" y="29"/>
                    <a:pt x="268" y="80"/>
                  </a:cubicBezTo>
                  <a:cubicBezTo>
                    <a:pt x="242" y="119"/>
                    <a:pt x="216" y="163"/>
                    <a:pt x="182" y="163"/>
                  </a:cubicBezTo>
                  <a:cubicBezTo>
                    <a:pt x="173" y="163"/>
                    <a:pt x="164" y="160"/>
                    <a:pt x="154" y="153"/>
                  </a:cubicBezTo>
                  <a:lnTo>
                    <a:pt x="97" y="250"/>
                  </a:lnTo>
                  <a:cubicBezTo>
                    <a:pt x="32" y="356"/>
                    <a:pt x="0" y="404"/>
                    <a:pt x="57" y="518"/>
                  </a:cubicBezTo>
                  <a:cubicBezTo>
                    <a:pt x="163" y="643"/>
                    <a:pt x="245" y="753"/>
                    <a:pt x="307" y="753"/>
                  </a:cubicBezTo>
                  <a:cubicBezTo>
                    <a:pt x="325" y="753"/>
                    <a:pt x="342" y="743"/>
                    <a:pt x="357" y="721"/>
                  </a:cubicBezTo>
                  <a:cubicBezTo>
                    <a:pt x="374" y="717"/>
                    <a:pt x="390" y="715"/>
                    <a:pt x="407" y="715"/>
                  </a:cubicBezTo>
                  <a:cubicBezTo>
                    <a:pt x="431" y="715"/>
                    <a:pt x="455" y="719"/>
                    <a:pt x="478" y="729"/>
                  </a:cubicBezTo>
                  <a:cubicBezTo>
                    <a:pt x="511" y="761"/>
                    <a:pt x="527" y="802"/>
                    <a:pt x="535" y="842"/>
                  </a:cubicBezTo>
                  <a:cubicBezTo>
                    <a:pt x="503" y="891"/>
                    <a:pt x="673" y="1004"/>
                    <a:pt x="892" y="1150"/>
                  </a:cubicBezTo>
                  <a:cubicBezTo>
                    <a:pt x="1151" y="1329"/>
                    <a:pt x="1273" y="1434"/>
                    <a:pt x="1281" y="1507"/>
                  </a:cubicBezTo>
                  <a:cubicBezTo>
                    <a:pt x="1281" y="1547"/>
                    <a:pt x="1297" y="1588"/>
                    <a:pt x="1330" y="1620"/>
                  </a:cubicBezTo>
                  <a:cubicBezTo>
                    <a:pt x="1333" y="1615"/>
                    <a:pt x="1339" y="1613"/>
                    <a:pt x="1347" y="1613"/>
                  </a:cubicBezTo>
                  <a:cubicBezTo>
                    <a:pt x="1415" y="1613"/>
                    <a:pt x="1644" y="1789"/>
                    <a:pt x="1905" y="1985"/>
                  </a:cubicBezTo>
                  <a:cubicBezTo>
                    <a:pt x="2176" y="2188"/>
                    <a:pt x="2432" y="2411"/>
                    <a:pt x="2501" y="2411"/>
                  </a:cubicBezTo>
                  <a:cubicBezTo>
                    <a:pt x="2506" y="2411"/>
                    <a:pt x="2510" y="2410"/>
                    <a:pt x="2513" y="2407"/>
                  </a:cubicBezTo>
                  <a:lnTo>
                    <a:pt x="2595" y="2472"/>
                  </a:lnTo>
                  <a:cubicBezTo>
                    <a:pt x="2554" y="2520"/>
                    <a:pt x="2635" y="2585"/>
                    <a:pt x="2716" y="2650"/>
                  </a:cubicBezTo>
                  <a:cubicBezTo>
                    <a:pt x="2789" y="2666"/>
                    <a:pt x="2854" y="2699"/>
                    <a:pt x="2911" y="2747"/>
                  </a:cubicBezTo>
                  <a:cubicBezTo>
                    <a:pt x="2870" y="2788"/>
                    <a:pt x="2911" y="2829"/>
                    <a:pt x="2992" y="2893"/>
                  </a:cubicBezTo>
                  <a:cubicBezTo>
                    <a:pt x="3048" y="2938"/>
                    <a:pt x="3085" y="2972"/>
                    <a:pt x="3115" y="2972"/>
                  </a:cubicBezTo>
                  <a:cubicBezTo>
                    <a:pt x="3129" y="2972"/>
                    <a:pt x="3142" y="2965"/>
                    <a:pt x="3154" y="2950"/>
                  </a:cubicBezTo>
                  <a:cubicBezTo>
                    <a:pt x="3195" y="2983"/>
                    <a:pt x="3470" y="3226"/>
                    <a:pt x="3543" y="3388"/>
                  </a:cubicBezTo>
                  <a:cubicBezTo>
                    <a:pt x="3537" y="3443"/>
                    <a:pt x="3581" y="3456"/>
                    <a:pt x="3638" y="3456"/>
                  </a:cubicBezTo>
                  <a:cubicBezTo>
                    <a:pt x="3657" y="3456"/>
                    <a:pt x="3677" y="3455"/>
                    <a:pt x="3697" y="3453"/>
                  </a:cubicBezTo>
                  <a:cubicBezTo>
                    <a:pt x="3720" y="3425"/>
                    <a:pt x="3751" y="3411"/>
                    <a:pt x="3782" y="3411"/>
                  </a:cubicBezTo>
                  <a:cubicBezTo>
                    <a:pt x="3806" y="3411"/>
                    <a:pt x="3830" y="3419"/>
                    <a:pt x="3851" y="3437"/>
                  </a:cubicBezTo>
                  <a:lnTo>
                    <a:pt x="3770" y="3526"/>
                  </a:lnTo>
                  <a:cubicBezTo>
                    <a:pt x="3689" y="3526"/>
                    <a:pt x="3689" y="3526"/>
                    <a:pt x="3770" y="3599"/>
                  </a:cubicBezTo>
                  <a:lnTo>
                    <a:pt x="3843" y="3672"/>
                  </a:lnTo>
                  <a:cubicBezTo>
                    <a:pt x="3847" y="3668"/>
                    <a:pt x="3852" y="3666"/>
                    <a:pt x="3859" y="3666"/>
                  </a:cubicBezTo>
                  <a:cubicBezTo>
                    <a:pt x="3921" y="3666"/>
                    <a:pt x="4104" y="3834"/>
                    <a:pt x="4346" y="4069"/>
                  </a:cubicBezTo>
                  <a:cubicBezTo>
                    <a:pt x="4636" y="4366"/>
                    <a:pt x="4753" y="4490"/>
                    <a:pt x="4805" y="4490"/>
                  </a:cubicBezTo>
                  <a:cubicBezTo>
                    <a:pt x="4813" y="4490"/>
                    <a:pt x="4819" y="4488"/>
                    <a:pt x="4824" y="4482"/>
                  </a:cubicBezTo>
                  <a:cubicBezTo>
                    <a:pt x="4836" y="4472"/>
                    <a:pt x="4848" y="4467"/>
                    <a:pt x="4859" y="4467"/>
                  </a:cubicBezTo>
                  <a:cubicBezTo>
                    <a:pt x="4891" y="4467"/>
                    <a:pt x="4922" y="4515"/>
                    <a:pt x="4970" y="4637"/>
                  </a:cubicBezTo>
                  <a:cubicBezTo>
                    <a:pt x="5059" y="4985"/>
                    <a:pt x="5059" y="4985"/>
                    <a:pt x="5140" y="4985"/>
                  </a:cubicBezTo>
                  <a:cubicBezTo>
                    <a:pt x="5100" y="4945"/>
                    <a:pt x="5148" y="4904"/>
                    <a:pt x="5189" y="4864"/>
                  </a:cubicBezTo>
                  <a:cubicBezTo>
                    <a:pt x="5221" y="4834"/>
                    <a:pt x="5246" y="4821"/>
                    <a:pt x="5262" y="4821"/>
                  </a:cubicBezTo>
                  <a:cubicBezTo>
                    <a:pt x="5291" y="4821"/>
                    <a:pt x="5293" y="4864"/>
                    <a:pt x="5262" y="4937"/>
                  </a:cubicBezTo>
                  <a:cubicBezTo>
                    <a:pt x="5184" y="5015"/>
                    <a:pt x="5709" y="5531"/>
                    <a:pt x="5856" y="5531"/>
                  </a:cubicBezTo>
                  <a:cubicBezTo>
                    <a:pt x="5861" y="5531"/>
                    <a:pt x="5866" y="5530"/>
                    <a:pt x="5870" y="5528"/>
                  </a:cubicBezTo>
                  <a:lnTo>
                    <a:pt x="5870" y="5528"/>
                  </a:lnTo>
                  <a:lnTo>
                    <a:pt x="5830" y="5569"/>
                  </a:lnTo>
                  <a:cubicBezTo>
                    <a:pt x="5781" y="5609"/>
                    <a:pt x="5813" y="5650"/>
                    <a:pt x="5951" y="5812"/>
                  </a:cubicBezTo>
                  <a:lnTo>
                    <a:pt x="6057" y="5926"/>
                  </a:lnTo>
                  <a:cubicBezTo>
                    <a:pt x="6067" y="5917"/>
                    <a:pt x="6078" y="5913"/>
                    <a:pt x="6090" y="5913"/>
                  </a:cubicBezTo>
                  <a:cubicBezTo>
                    <a:pt x="6182" y="5913"/>
                    <a:pt x="6310" y="6133"/>
                    <a:pt x="6267" y="6169"/>
                  </a:cubicBezTo>
                  <a:cubicBezTo>
                    <a:pt x="6251" y="6250"/>
                    <a:pt x="6259" y="6242"/>
                    <a:pt x="6324" y="6331"/>
                  </a:cubicBezTo>
                  <a:cubicBezTo>
                    <a:pt x="6511" y="6372"/>
                    <a:pt x="6632" y="6623"/>
                    <a:pt x="6584" y="6655"/>
                  </a:cubicBezTo>
                  <a:lnTo>
                    <a:pt x="6648" y="6745"/>
                  </a:lnTo>
                  <a:cubicBezTo>
                    <a:pt x="6730" y="6745"/>
                    <a:pt x="6794" y="6826"/>
                    <a:pt x="6827" y="6866"/>
                  </a:cubicBezTo>
                  <a:cubicBezTo>
                    <a:pt x="6890" y="6951"/>
                    <a:pt x="6929" y="6997"/>
                    <a:pt x="6951" y="6997"/>
                  </a:cubicBezTo>
                  <a:cubicBezTo>
                    <a:pt x="6963" y="6997"/>
                    <a:pt x="6970" y="6984"/>
                    <a:pt x="6973" y="6955"/>
                  </a:cubicBezTo>
                  <a:cubicBezTo>
                    <a:pt x="7006" y="6928"/>
                    <a:pt x="7038" y="6904"/>
                    <a:pt x="7066" y="6904"/>
                  </a:cubicBezTo>
                  <a:cubicBezTo>
                    <a:pt x="7080" y="6904"/>
                    <a:pt x="7092" y="6910"/>
                    <a:pt x="7102" y="6923"/>
                  </a:cubicBezTo>
                  <a:lnTo>
                    <a:pt x="7054" y="6963"/>
                  </a:lnTo>
                  <a:cubicBezTo>
                    <a:pt x="7005" y="6996"/>
                    <a:pt x="7111" y="7117"/>
                    <a:pt x="7240" y="7288"/>
                  </a:cubicBezTo>
                  <a:cubicBezTo>
                    <a:pt x="7402" y="7499"/>
                    <a:pt x="7459" y="7588"/>
                    <a:pt x="7443" y="7661"/>
                  </a:cubicBezTo>
                  <a:lnTo>
                    <a:pt x="7524" y="7669"/>
                  </a:lnTo>
                  <a:cubicBezTo>
                    <a:pt x="7597" y="7677"/>
                    <a:pt x="7629" y="7717"/>
                    <a:pt x="7581" y="7758"/>
                  </a:cubicBezTo>
                  <a:cubicBezTo>
                    <a:pt x="7565" y="7831"/>
                    <a:pt x="7694" y="8001"/>
                    <a:pt x="7800" y="8058"/>
                  </a:cubicBezTo>
                  <a:lnTo>
                    <a:pt x="7865" y="8139"/>
                  </a:lnTo>
                  <a:cubicBezTo>
                    <a:pt x="7805" y="8243"/>
                    <a:pt x="7882" y="8361"/>
                    <a:pt x="7989" y="8361"/>
                  </a:cubicBezTo>
                  <a:cubicBezTo>
                    <a:pt x="7999" y="8361"/>
                    <a:pt x="8009" y="8360"/>
                    <a:pt x="8019" y="8358"/>
                  </a:cubicBezTo>
                  <a:lnTo>
                    <a:pt x="8019" y="8358"/>
                  </a:lnTo>
                  <a:cubicBezTo>
                    <a:pt x="7970" y="8390"/>
                    <a:pt x="8002" y="8431"/>
                    <a:pt x="8035" y="8471"/>
                  </a:cubicBezTo>
                  <a:cubicBezTo>
                    <a:pt x="8148" y="8520"/>
                    <a:pt x="8262" y="8707"/>
                    <a:pt x="8213" y="8739"/>
                  </a:cubicBezTo>
                  <a:lnTo>
                    <a:pt x="8246" y="8780"/>
                  </a:lnTo>
                  <a:cubicBezTo>
                    <a:pt x="8302" y="8788"/>
                    <a:pt x="8359" y="8828"/>
                    <a:pt x="8383" y="8877"/>
                  </a:cubicBezTo>
                  <a:cubicBezTo>
                    <a:pt x="8408" y="8934"/>
                    <a:pt x="8456" y="8966"/>
                    <a:pt x="8521" y="8974"/>
                  </a:cubicBezTo>
                  <a:cubicBezTo>
                    <a:pt x="8562" y="8982"/>
                    <a:pt x="8602" y="8998"/>
                    <a:pt x="8627" y="9031"/>
                  </a:cubicBezTo>
                  <a:cubicBezTo>
                    <a:pt x="8646" y="9055"/>
                    <a:pt x="8625" y="9062"/>
                    <a:pt x="8589" y="9062"/>
                  </a:cubicBezTo>
                  <a:cubicBezTo>
                    <a:pt x="8563" y="9062"/>
                    <a:pt x="8530" y="9059"/>
                    <a:pt x="8497" y="9055"/>
                  </a:cubicBezTo>
                  <a:cubicBezTo>
                    <a:pt x="8479" y="9045"/>
                    <a:pt x="8466" y="9041"/>
                    <a:pt x="8459" y="9041"/>
                  </a:cubicBezTo>
                  <a:cubicBezTo>
                    <a:pt x="8425" y="9041"/>
                    <a:pt x="8513" y="9139"/>
                    <a:pt x="8667" y="9193"/>
                  </a:cubicBezTo>
                  <a:cubicBezTo>
                    <a:pt x="8785" y="9239"/>
                    <a:pt x="8829" y="9256"/>
                    <a:pt x="8805" y="9256"/>
                  </a:cubicBezTo>
                  <a:cubicBezTo>
                    <a:pt x="8792" y="9256"/>
                    <a:pt x="8756" y="9251"/>
                    <a:pt x="8700" y="9242"/>
                  </a:cubicBezTo>
                  <a:cubicBezTo>
                    <a:pt x="8665" y="9238"/>
                    <a:pt x="8630" y="9233"/>
                    <a:pt x="8610" y="9233"/>
                  </a:cubicBezTo>
                  <a:cubicBezTo>
                    <a:pt x="8585" y="9233"/>
                    <a:pt x="8587" y="9242"/>
                    <a:pt x="8651" y="9274"/>
                  </a:cubicBezTo>
                  <a:cubicBezTo>
                    <a:pt x="8651" y="9274"/>
                    <a:pt x="8692" y="9338"/>
                    <a:pt x="8734" y="9338"/>
                  </a:cubicBezTo>
                  <a:cubicBezTo>
                    <a:pt x="8741" y="9338"/>
                    <a:pt x="8749" y="9336"/>
                    <a:pt x="8756" y="9331"/>
                  </a:cubicBezTo>
                  <a:lnTo>
                    <a:pt x="8846" y="9461"/>
                  </a:lnTo>
                  <a:cubicBezTo>
                    <a:pt x="8846" y="9534"/>
                    <a:pt x="8870" y="9607"/>
                    <a:pt x="8910" y="9671"/>
                  </a:cubicBezTo>
                  <a:cubicBezTo>
                    <a:pt x="8992" y="9680"/>
                    <a:pt x="8992" y="9680"/>
                    <a:pt x="8967" y="9761"/>
                  </a:cubicBezTo>
                  <a:cubicBezTo>
                    <a:pt x="8938" y="9780"/>
                    <a:pt x="8938" y="9803"/>
                    <a:pt x="8965" y="9803"/>
                  </a:cubicBezTo>
                  <a:cubicBezTo>
                    <a:pt x="8982" y="9803"/>
                    <a:pt x="9010" y="9794"/>
                    <a:pt x="9048" y="9769"/>
                  </a:cubicBezTo>
                  <a:cubicBezTo>
                    <a:pt x="9129" y="9785"/>
                    <a:pt x="9154" y="9834"/>
                    <a:pt x="9129" y="9907"/>
                  </a:cubicBezTo>
                  <a:cubicBezTo>
                    <a:pt x="9053" y="9957"/>
                    <a:pt x="9052" y="9998"/>
                    <a:pt x="9078" y="9998"/>
                  </a:cubicBezTo>
                  <a:cubicBezTo>
                    <a:pt x="9085" y="9998"/>
                    <a:pt x="9094" y="9995"/>
                    <a:pt x="9105" y="9988"/>
                  </a:cubicBezTo>
                  <a:cubicBezTo>
                    <a:pt x="9154" y="9988"/>
                    <a:pt x="9186" y="10012"/>
                    <a:pt x="9219" y="10044"/>
                  </a:cubicBezTo>
                  <a:cubicBezTo>
                    <a:pt x="9162" y="10077"/>
                    <a:pt x="9413" y="10482"/>
                    <a:pt x="9665" y="10888"/>
                  </a:cubicBezTo>
                  <a:cubicBezTo>
                    <a:pt x="9691" y="10919"/>
                    <a:pt x="9726" y="10933"/>
                    <a:pt x="9762" y="10933"/>
                  </a:cubicBezTo>
                  <a:cubicBezTo>
                    <a:pt x="9782" y="10933"/>
                    <a:pt x="9801" y="10929"/>
                    <a:pt x="9819" y="10920"/>
                  </a:cubicBezTo>
                  <a:cubicBezTo>
                    <a:pt x="9858" y="10896"/>
                    <a:pt x="9876" y="10885"/>
                    <a:pt x="9882" y="10885"/>
                  </a:cubicBezTo>
                  <a:lnTo>
                    <a:pt x="9882" y="10885"/>
                  </a:lnTo>
                  <a:cubicBezTo>
                    <a:pt x="9891" y="10885"/>
                    <a:pt x="9866" y="10915"/>
                    <a:pt x="9851" y="10961"/>
                  </a:cubicBezTo>
                  <a:cubicBezTo>
                    <a:pt x="9766" y="11051"/>
                    <a:pt x="9757" y="11125"/>
                    <a:pt x="9799" y="11125"/>
                  </a:cubicBezTo>
                  <a:cubicBezTo>
                    <a:pt x="9821" y="11125"/>
                    <a:pt x="9855" y="11105"/>
                    <a:pt x="9900" y="11058"/>
                  </a:cubicBezTo>
                  <a:cubicBezTo>
                    <a:pt x="9933" y="11010"/>
                    <a:pt x="9951" y="10984"/>
                    <a:pt x="9956" y="10984"/>
                  </a:cubicBezTo>
                  <a:lnTo>
                    <a:pt x="9956" y="10984"/>
                  </a:lnTo>
                  <a:cubicBezTo>
                    <a:pt x="9963" y="10984"/>
                    <a:pt x="9951" y="11022"/>
                    <a:pt x="9924" y="11106"/>
                  </a:cubicBezTo>
                  <a:cubicBezTo>
                    <a:pt x="9900" y="11179"/>
                    <a:pt x="9900" y="11179"/>
                    <a:pt x="9981" y="11196"/>
                  </a:cubicBezTo>
                  <a:cubicBezTo>
                    <a:pt x="9992" y="11188"/>
                    <a:pt x="10002" y="11185"/>
                    <a:pt x="10010" y="11185"/>
                  </a:cubicBezTo>
                  <a:cubicBezTo>
                    <a:pt x="10037" y="11185"/>
                    <a:pt x="10042" y="11219"/>
                    <a:pt x="10005" y="11244"/>
                  </a:cubicBezTo>
                  <a:cubicBezTo>
                    <a:pt x="9984" y="11308"/>
                    <a:pt x="9963" y="11371"/>
                    <a:pt x="9989" y="11371"/>
                  </a:cubicBezTo>
                  <a:cubicBezTo>
                    <a:pt x="9993" y="11371"/>
                    <a:pt x="9999" y="11369"/>
                    <a:pt x="10005" y="11366"/>
                  </a:cubicBezTo>
                  <a:cubicBezTo>
                    <a:pt x="10021" y="11406"/>
                    <a:pt x="10021" y="11447"/>
                    <a:pt x="10005" y="11488"/>
                  </a:cubicBezTo>
                  <a:cubicBezTo>
                    <a:pt x="9981" y="11561"/>
                    <a:pt x="10054" y="11577"/>
                    <a:pt x="10135" y="11593"/>
                  </a:cubicBezTo>
                  <a:cubicBezTo>
                    <a:pt x="10313" y="11674"/>
                    <a:pt x="10346" y="11723"/>
                    <a:pt x="10216" y="11731"/>
                  </a:cubicBezTo>
                  <a:cubicBezTo>
                    <a:pt x="10091" y="11746"/>
                    <a:pt x="10251" y="11934"/>
                    <a:pt x="10379" y="11934"/>
                  </a:cubicBezTo>
                  <a:cubicBezTo>
                    <a:pt x="10384" y="11934"/>
                    <a:pt x="10389" y="11934"/>
                    <a:pt x="10394" y="11933"/>
                  </a:cubicBezTo>
                  <a:cubicBezTo>
                    <a:pt x="10442" y="11931"/>
                    <a:pt x="10472" y="11929"/>
                    <a:pt x="10489" y="11929"/>
                  </a:cubicBezTo>
                  <a:cubicBezTo>
                    <a:pt x="10517" y="11929"/>
                    <a:pt x="10506" y="11934"/>
                    <a:pt x="10475" y="11950"/>
                  </a:cubicBezTo>
                  <a:cubicBezTo>
                    <a:pt x="10443" y="11966"/>
                    <a:pt x="10435" y="11998"/>
                    <a:pt x="10451" y="12031"/>
                  </a:cubicBezTo>
                  <a:cubicBezTo>
                    <a:pt x="10475" y="12071"/>
                    <a:pt x="10500" y="12120"/>
                    <a:pt x="10443" y="12152"/>
                  </a:cubicBezTo>
                  <a:cubicBezTo>
                    <a:pt x="10483" y="12193"/>
                    <a:pt x="10524" y="12233"/>
                    <a:pt x="10573" y="12266"/>
                  </a:cubicBezTo>
                  <a:cubicBezTo>
                    <a:pt x="10710" y="12298"/>
                    <a:pt x="10759" y="12469"/>
                    <a:pt x="10670" y="12574"/>
                  </a:cubicBezTo>
                  <a:lnTo>
                    <a:pt x="10767" y="12639"/>
                  </a:lnTo>
                  <a:cubicBezTo>
                    <a:pt x="10784" y="12638"/>
                    <a:pt x="10799" y="12637"/>
                    <a:pt x="10814" y="12637"/>
                  </a:cubicBezTo>
                  <a:cubicBezTo>
                    <a:pt x="10914" y="12637"/>
                    <a:pt x="10965" y="12661"/>
                    <a:pt x="10873" y="12704"/>
                  </a:cubicBezTo>
                  <a:lnTo>
                    <a:pt x="10816" y="12736"/>
                  </a:lnTo>
                  <a:cubicBezTo>
                    <a:pt x="10818" y="12736"/>
                    <a:pt x="10821" y="12736"/>
                    <a:pt x="10823" y="12736"/>
                  </a:cubicBezTo>
                  <a:cubicBezTo>
                    <a:pt x="10947" y="12736"/>
                    <a:pt x="10992" y="12948"/>
                    <a:pt x="10889" y="12996"/>
                  </a:cubicBezTo>
                  <a:cubicBezTo>
                    <a:pt x="10832" y="13028"/>
                    <a:pt x="10832" y="13028"/>
                    <a:pt x="10856" y="13069"/>
                  </a:cubicBezTo>
                  <a:lnTo>
                    <a:pt x="10913" y="13044"/>
                  </a:lnTo>
                  <a:cubicBezTo>
                    <a:pt x="10943" y="13029"/>
                    <a:pt x="10977" y="13011"/>
                    <a:pt x="11003" y="13011"/>
                  </a:cubicBezTo>
                  <a:cubicBezTo>
                    <a:pt x="11020" y="13011"/>
                    <a:pt x="11034" y="13018"/>
                    <a:pt x="11043" y="13036"/>
                  </a:cubicBezTo>
                  <a:cubicBezTo>
                    <a:pt x="11067" y="13085"/>
                    <a:pt x="11091" y="13133"/>
                    <a:pt x="11035" y="13158"/>
                  </a:cubicBezTo>
                  <a:cubicBezTo>
                    <a:pt x="11014" y="13221"/>
                    <a:pt x="10987" y="13284"/>
                    <a:pt x="11016" y="13284"/>
                  </a:cubicBezTo>
                  <a:cubicBezTo>
                    <a:pt x="11021" y="13284"/>
                    <a:pt x="11027" y="13283"/>
                    <a:pt x="11035" y="13279"/>
                  </a:cubicBezTo>
                  <a:lnTo>
                    <a:pt x="11035" y="13279"/>
                  </a:lnTo>
                  <a:cubicBezTo>
                    <a:pt x="11051" y="13320"/>
                    <a:pt x="11043" y="13369"/>
                    <a:pt x="11027" y="13401"/>
                  </a:cubicBezTo>
                  <a:lnTo>
                    <a:pt x="11116" y="13596"/>
                  </a:lnTo>
                  <a:cubicBezTo>
                    <a:pt x="11197" y="13612"/>
                    <a:pt x="11237" y="13709"/>
                    <a:pt x="11189" y="13742"/>
                  </a:cubicBezTo>
                  <a:cubicBezTo>
                    <a:pt x="11213" y="13790"/>
                    <a:pt x="11254" y="13831"/>
                    <a:pt x="11310" y="13855"/>
                  </a:cubicBezTo>
                  <a:cubicBezTo>
                    <a:pt x="11351" y="13952"/>
                    <a:pt x="11375" y="14001"/>
                    <a:pt x="11319" y="14025"/>
                  </a:cubicBezTo>
                  <a:cubicBezTo>
                    <a:pt x="11270" y="14050"/>
                    <a:pt x="11270" y="14050"/>
                    <a:pt x="11343" y="14074"/>
                  </a:cubicBezTo>
                  <a:cubicBezTo>
                    <a:pt x="11353" y="14069"/>
                    <a:pt x="11363" y="14067"/>
                    <a:pt x="11371" y="14067"/>
                  </a:cubicBezTo>
                  <a:cubicBezTo>
                    <a:pt x="11408" y="14067"/>
                    <a:pt x="11427" y="14106"/>
                    <a:pt x="11440" y="14139"/>
                  </a:cubicBezTo>
                  <a:lnTo>
                    <a:pt x="11489" y="14236"/>
                  </a:lnTo>
                  <a:cubicBezTo>
                    <a:pt x="11512" y="14226"/>
                    <a:pt x="11526" y="14220"/>
                    <a:pt x="11535" y="14220"/>
                  </a:cubicBezTo>
                  <a:cubicBezTo>
                    <a:pt x="11548" y="14220"/>
                    <a:pt x="11552" y="14232"/>
                    <a:pt x="11562" y="14260"/>
                  </a:cubicBezTo>
                  <a:cubicBezTo>
                    <a:pt x="11586" y="14309"/>
                    <a:pt x="11602" y="14479"/>
                    <a:pt x="11627" y="14528"/>
                  </a:cubicBezTo>
                  <a:cubicBezTo>
                    <a:pt x="11665" y="14613"/>
                    <a:pt x="11680" y="14649"/>
                    <a:pt x="11693" y="14649"/>
                  </a:cubicBezTo>
                  <a:cubicBezTo>
                    <a:pt x="11703" y="14649"/>
                    <a:pt x="11710" y="14631"/>
                    <a:pt x="11724" y="14601"/>
                  </a:cubicBezTo>
                  <a:cubicBezTo>
                    <a:pt x="11713" y="14578"/>
                    <a:pt x="11719" y="14561"/>
                    <a:pt x="11727" y="14561"/>
                  </a:cubicBezTo>
                  <a:cubicBezTo>
                    <a:pt x="11736" y="14561"/>
                    <a:pt x="11749" y="14584"/>
                    <a:pt x="11740" y="14650"/>
                  </a:cubicBezTo>
                  <a:cubicBezTo>
                    <a:pt x="11764" y="14771"/>
                    <a:pt x="11797" y="14893"/>
                    <a:pt x="11837" y="15014"/>
                  </a:cubicBezTo>
                  <a:cubicBezTo>
                    <a:pt x="11897" y="15158"/>
                    <a:pt x="11913" y="15196"/>
                    <a:pt x="11940" y="15196"/>
                  </a:cubicBezTo>
                  <a:cubicBezTo>
                    <a:pt x="11949" y="15196"/>
                    <a:pt x="11960" y="15191"/>
                    <a:pt x="11975" y="15185"/>
                  </a:cubicBezTo>
                  <a:cubicBezTo>
                    <a:pt x="12009" y="15148"/>
                    <a:pt x="12033" y="15132"/>
                    <a:pt x="12044" y="15132"/>
                  </a:cubicBezTo>
                  <a:cubicBezTo>
                    <a:pt x="12061" y="15132"/>
                    <a:pt x="12047" y="15173"/>
                    <a:pt x="11991" y="15233"/>
                  </a:cubicBezTo>
                  <a:cubicBezTo>
                    <a:pt x="11937" y="15356"/>
                    <a:pt x="11945" y="15410"/>
                    <a:pt x="11978" y="15410"/>
                  </a:cubicBezTo>
                  <a:cubicBezTo>
                    <a:pt x="11984" y="15410"/>
                    <a:pt x="11992" y="15408"/>
                    <a:pt x="12000" y="15404"/>
                  </a:cubicBezTo>
                  <a:cubicBezTo>
                    <a:pt x="12081" y="15428"/>
                    <a:pt x="12081" y="15428"/>
                    <a:pt x="12097" y="15477"/>
                  </a:cubicBezTo>
                  <a:cubicBezTo>
                    <a:pt x="12048" y="15501"/>
                    <a:pt x="12064" y="15550"/>
                    <a:pt x="12162" y="15623"/>
                  </a:cubicBezTo>
                  <a:cubicBezTo>
                    <a:pt x="12186" y="15671"/>
                    <a:pt x="12186" y="15671"/>
                    <a:pt x="12129" y="15695"/>
                  </a:cubicBezTo>
                  <a:cubicBezTo>
                    <a:pt x="12129" y="15695"/>
                    <a:pt x="12145" y="15744"/>
                    <a:pt x="12170" y="15793"/>
                  </a:cubicBezTo>
                  <a:cubicBezTo>
                    <a:pt x="12316" y="15841"/>
                    <a:pt x="12381" y="16166"/>
                    <a:pt x="12340" y="16239"/>
                  </a:cubicBezTo>
                  <a:cubicBezTo>
                    <a:pt x="12364" y="16271"/>
                    <a:pt x="12397" y="16304"/>
                    <a:pt x="12437" y="16312"/>
                  </a:cubicBezTo>
                  <a:cubicBezTo>
                    <a:pt x="12567" y="16320"/>
                    <a:pt x="12583" y="16368"/>
                    <a:pt x="12478" y="16409"/>
                  </a:cubicBezTo>
                  <a:cubicBezTo>
                    <a:pt x="12364" y="16458"/>
                    <a:pt x="12364" y="16458"/>
                    <a:pt x="12494" y="16458"/>
                  </a:cubicBezTo>
                  <a:cubicBezTo>
                    <a:pt x="12566" y="16489"/>
                    <a:pt x="12661" y="16725"/>
                    <a:pt x="12541" y="16725"/>
                  </a:cubicBezTo>
                  <a:cubicBezTo>
                    <a:pt x="12539" y="16725"/>
                    <a:pt x="12537" y="16725"/>
                    <a:pt x="12535" y="16725"/>
                  </a:cubicBezTo>
                  <a:lnTo>
                    <a:pt x="12421" y="16774"/>
                  </a:lnTo>
                  <a:cubicBezTo>
                    <a:pt x="12462" y="16782"/>
                    <a:pt x="12494" y="16814"/>
                    <a:pt x="12518" y="16847"/>
                  </a:cubicBezTo>
                  <a:cubicBezTo>
                    <a:pt x="12525" y="16845"/>
                    <a:pt x="12532" y="16844"/>
                    <a:pt x="12537" y="16844"/>
                  </a:cubicBezTo>
                  <a:cubicBezTo>
                    <a:pt x="12580" y="16844"/>
                    <a:pt x="12598" y="16897"/>
                    <a:pt x="12648" y="17025"/>
                  </a:cubicBezTo>
                  <a:cubicBezTo>
                    <a:pt x="12681" y="17122"/>
                    <a:pt x="12810" y="17301"/>
                    <a:pt x="12843" y="17406"/>
                  </a:cubicBezTo>
                  <a:cubicBezTo>
                    <a:pt x="12875" y="17503"/>
                    <a:pt x="12932" y="17658"/>
                    <a:pt x="12891" y="17722"/>
                  </a:cubicBezTo>
                  <a:cubicBezTo>
                    <a:pt x="12908" y="17795"/>
                    <a:pt x="12956" y="17860"/>
                    <a:pt x="13013" y="17909"/>
                  </a:cubicBezTo>
                  <a:cubicBezTo>
                    <a:pt x="13086" y="17933"/>
                    <a:pt x="13127" y="18039"/>
                    <a:pt x="13070" y="18055"/>
                  </a:cubicBezTo>
                  <a:lnTo>
                    <a:pt x="13086" y="18103"/>
                  </a:lnTo>
                  <a:cubicBezTo>
                    <a:pt x="13127" y="18136"/>
                    <a:pt x="13167" y="18185"/>
                    <a:pt x="13191" y="18241"/>
                  </a:cubicBezTo>
                  <a:cubicBezTo>
                    <a:pt x="13135" y="18258"/>
                    <a:pt x="13094" y="18322"/>
                    <a:pt x="13167" y="18355"/>
                  </a:cubicBezTo>
                  <a:cubicBezTo>
                    <a:pt x="13174" y="18353"/>
                    <a:pt x="13179" y="18352"/>
                    <a:pt x="13185" y="18352"/>
                  </a:cubicBezTo>
                  <a:cubicBezTo>
                    <a:pt x="13228" y="18352"/>
                    <a:pt x="13244" y="18406"/>
                    <a:pt x="13272" y="18493"/>
                  </a:cubicBezTo>
                  <a:cubicBezTo>
                    <a:pt x="13256" y="18557"/>
                    <a:pt x="13378" y="19003"/>
                    <a:pt x="13516" y="19441"/>
                  </a:cubicBezTo>
                  <a:cubicBezTo>
                    <a:pt x="13644" y="19867"/>
                    <a:pt x="13773" y="20285"/>
                    <a:pt x="13807" y="20285"/>
                  </a:cubicBezTo>
                  <a:cubicBezTo>
                    <a:pt x="13807" y="20285"/>
                    <a:pt x="13807" y="20285"/>
                    <a:pt x="13808" y="20284"/>
                  </a:cubicBezTo>
                  <a:lnTo>
                    <a:pt x="13848" y="20438"/>
                  </a:lnTo>
                  <a:cubicBezTo>
                    <a:pt x="13864" y="20495"/>
                    <a:pt x="13889" y="20593"/>
                    <a:pt x="13889" y="20593"/>
                  </a:cubicBezTo>
                  <a:cubicBezTo>
                    <a:pt x="13775" y="20625"/>
                    <a:pt x="13913" y="20868"/>
                    <a:pt x="14002" y="21006"/>
                  </a:cubicBezTo>
                  <a:cubicBezTo>
                    <a:pt x="14059" y="21038"/>
                    <a:pt x="14099" y="21087"/>
                    <a:pt x="14099" y="21144"/>
                  </a:cubicBezTo>
                  <a:cubicBezTo>
                    <a:pt x="13986" y="21176"/>
                    <a:pt x="14026" y="21330"/>
                    <a:pt x="14116" y="21420"/>
                  </a:cubicBezTo>
                  <a:cubicBezTo>
                    <a:pt x="14245" y="21444"/>
                    <a:pt x="14254" y="21492"/>
                    <a:pt x="14140" y="21525"/>
                  </a:cubicBezTo>
                  <a:cubicBezTo>
                    <a:pt x="14026" y="21557"/>
                    <a:pt x="14051" y="21663"/>
                    <a:pt x="14254" y="21720"/>
                  </a:cubicBezTo>
                  <a:cubicBezTo>
                    <a:pt x="14318" y="21752"/>
                    <a:pt x="14318" y="21752"/>
                    <a:pt x="14278" y="21825"/>
                  </a:cubicBezTo>
                  <a:cubicBezTo>
                    <a:pt x="14186" y="21896"/>
                    <a:pt x="14186" y="21942"/>
                    <a:pt x="14226" y="21942"/>
                  </a:cubicBezTo>
                  <a:cubicBezTo>
                    <a:pt x="14231" y="21942"/>
                    <a:pt x="14238" y="21941"/>
                    <a:pt x="14245" y="21938"/>
                  </a:cubicBezTo>
                  <a:cubicBezTo>
                    <a:pt x="14375" y="21963"/>
                    <a:pt x="14391" y="22011"/>
                    <a:pt x="14286" y="22092"/>
                  </a:cubicBezTo>
                  <a:cubicBezTo>
                    <a:pt x="14197" y="22230"/>
                    <a:pt x="14197" y="22230"/>
                    <a:pt x="14326" y="22255"/>
                  </a:cubicBezTo>
                  <a:cubicBezTo>
                    <a:pt x="14464" y="22295"/>
                    <a:pt x="14497" y="22465"/>
                    <a:pt x="14399" y="22563"/>
                  </a:cubicBezTo>
                  <a:cubicBezTo>
                    <a:pt x="14414" y="22613"/>
                    <a:pt x="14377" y="22671"/>
                    <a:pt x="14409" y="22671"/>
                  </a:cubicBezTo>
                  <a:cubicBezTo>
                    <a:pt x="14413" y="22671"/>
                    <a:pt x="14418" y="22670"/>
                    <a:pt x="14424" y="22668"/>
                  </a:cubicBezTo>
                  <a:lnTo>
                    <a:pt x="14424" y="22668"/>
                  </a:lnTo>
                  <a:lnTo>
                    <a:pt x="14383" y="22733"/>
                  </a:lnTo>
                  <a:lnTo>
                    <a:pt x="14408" y="22838"/>
                  </a:lnTo>
                  <a:lnTo>
                    <a:pt x="14464" y="22822"/>
                  </a:lnTo>
                  <a:cubicBezTo>
                    <a:pt x="14489" y="23074"/>
                    <a:pt x="14521" y="23325"/>
                    <a:pt x="14578" y="23568"/>
                  </a:cubicBezTo>
                  <a:cubicBezTo>
                    <a:pt x="14679" y="24048"/>
                    <a:pt x="14713" y="24201"/>
                    <a:pt x="14750" y="24201"/>
                  </a:cubicBezTo>
                  <a:cubicBezTo>
                    <a:pt x="14757" y="24201"/>
                    <a:pt x="14764" y="24195"/>
                    <a:pt x="14772" y="24184"/>
                  </a:cubicBezTo>
                  <a:cubicBezTo>
                    <a:pt x="14799" y="24164"/>
                    <a:pt x="14821" y="24155"/>
                    <a:pt x="14836" y="24155"/>
                  </a:cubicBezTo>
                  <a:cubicBezTo>
                    <a:pt x="14882" y="24155"/>
                    <a:pt x="14875" y="24229"/>
                    <a:pt x="14797" y="24290"/>
                  </a:cubicBezTo>
                  <a:cubicBezTo>
                    <a:pt x="14789" y="24379"/>
                    <a:pt x="14789" y="24468"/>
                    <a:pt x="14789" y="24565"/>
                  </a:cubicBezTo>
                  <a:cubicBezTo>
                    <a:pt x="14813" y="24663"/>
                    <a:pt x="14837" y="24768"/>
                    <a:pt x="14781" y="24784"/>
                  </a:cubicBezTo>
                  <a:lnTo>
                    <a:pt x="14789" y="24833"/>
                  </a:lnTo>
                  <a:cubicBezTo>
                    <a:pt x="14935" y="24914"/>
                    <a:pt x="14991" y="25230"/>
                    <a:pt x="14967" y="25400"/>
                  </a:cubicBezTo>
                  <a:cubicBezTo>
                    <a:pt x="14975" y="25498"/>
                    <a:pt x="15016" y="25579"/>
                    <a:pt x="15072" y="25652"/>
                  </a:cubicBezTo>
                  <a:cubicBezTo>
                    <a:pt x="15153" y="25749"/>
                    <a:pt x="15153" y="25749"/>
                    <a:pt x="15105" y="25806"/>
                  </a:cubicBezTo>
                  <a:cubicBezTo>
                    <a:pt x="15050" y="25821"/>
                    <a:pt x="15048" y="26123"/>
                    <a:pt x="15157" y="26123"/>
                  </a:cubicBezTo>
                  <a:cubicBezTo>
                    <a:pt x="15161" y="26123"/>
                    <a:pt x="15165" y="26123"/>
                    <a:pt x="15170" y="26122"/>
                  </a:cubicBezTo>
                  <a:lnTo>
                    <a:pt x="15170" y="26122"/>
                  </a:lnTo>
                  <a:lnTo>
                    <a:pt x="15121" y="26187"/>
                  </a:lnTo>
                  <a:cubicBezTo>
                    <a:pt x="15077" y="26246"/>
                    <a:pt x="15127" y="26285"/>
                    <a:pt x="15186" y="26285"/>
                  </a:cubicBezTo>
                  <a:cubicBezTo>
                    <a:pt x="15191" y="26285"/>
                    <a:pt x="15197" y="26285"/>
                    <a:pt x="15202" y="26284"/>
                  </a:cubicBezTo>
                  <a:cubicBezTo>
                    <a:pt x="15220" y="26280"/>
                    <a:pt x="15236" y="26278"/>
                    <a:pt x="15248" y="26278"/>
                  </a:cubicBezTo>
                  <a:cubicBezTo>
                    <a:pt x="15314" y="26278"/>
                    <a:pt x="15298" y="26329"/>
                    <a:pt x="15162" y="26398"/>
                  </a:cubicBezTo>
                  <a:cubicBezTo>
                    <a:pt x="15049" y="26420"/>
                    <a:pt x="15055" y="26463"/>
                    <a:pt x="15101" y="26463"/>
                  </a:cubicBezTo>
                  <a:cubicBezTo>
                    <a:pt x="15105" y="26463"/>
                    <a:pt x="15109" y="26463"/>
                    <a:pt x="15113" y="26463"/>
                  </a:cubicBezTo>
                  <a:cubicBezTo>
                    <a:pt x="15178" y="26503"/>
                    <a:pt x="15251" y="26544"/>
                    <a:pt x="15202" y="26608"/>
                  </a:cubicBezTo>
                  <a:cubicBezTo>
                    <a:pt x="15209" y="26658"/>
                    <a:pt x="15216" y="26701"/>
                    <a:pt x="15292" y="26701"/>
                  </a:cubicBezTo>
                  <a:cubicBezTo>
                    <a:pt x="15304" y="26701"/>
                    <a:pt x="15317" y="26700"/>
                    <a:pt x="15332" y="26698"/>
                  </a:cubicBezTo>
                  <a:cubicBezTo>
                    <a:pt x="15340" y="26696"/>
                    <a:pt x="15346" y="26695"/>
                    <a:pt x="15353" y="26695"/>
                  </a:cubicBezTo>
                  <a:cubicBezTo>
                    <a:pt x="15399" y="26695"/>
                    <a:pt x="15406" y="26744"/>
                    <a:pt x="15413" y="26787"/>
                  </a:cubicBezTo>
                  <a:cubicBezTo>
                    <a:pt x="15392" y="26793"/>
                    <a:pt x="15379" y="26797"/>
                    <a:pt x="15367" y="26797"/>
                  </a:cubicBezTo>
                  <a:cubicBezTo>
                    <a:pt x="15347" y="26797"/>
                    <a:pt x="15330" y="26785"/>
                    <a:pt x="15284" y="26755"/>
                  </a:cubicBezTo>
                  <a:lnTo>
                    <a:pt x="15284" y="26755"/>
                  </a:lnTo>
                  <a:cubicBezTo>
                    <a:pt x="15289" y="26776"/>
                    <a:pt x="15296" y="26812"/>
                    <a:pt x="15308" y="26860"/>
                  </a:cubicBezTo>
                  <a:cubicBezTo>
                    <a:pt x="15316" y="26917"/>
                    <a:pt x="15275" y="27030"/>
                    <a:pt x="15218" y="27046"/>
                  </a:cubicBezTo>
                  <a:cubicBezTo>
                    <a:pt x="15181" y="27084"/>
                    <a:pt x="15175" y="27121"/>
                    <a:pt x="15206" y="27121"/>
                  </a:cubicBezTo>
                  <a:cubicBezTo>
                    <a:pt x="15222" y="27121"/>
                    <a:pt x="15248" y="27112"/>
                    <a:pt x="15283" y="27087"/>
                  </a:cubicBezTo>
                  <a:cubicBezTo>
                    <a:pt x="15323" y="27079"/>
                    <a:pt x="15349" y="27074"/>
                    <a:pt x="15368" y="27074"/>
                  </a:cubicBezTo>
                  <a:cubicBezTo>
                    <a:pt x="15407" y="27074"/>
                    <a:pt x="15410" y="27097"/>
                    <a:pt x="15421" y="27168"/>
                  </a:cubicBezTo>
                  <a:cubicBezTo>
                    <a:pt x="15429" y="27225"/>
                    <a:pt x="15437" y="27273"/>
                    <a:pt x="15380" y="27290"/>
                  </a:cubicBezTo>
                  <a:cubicBezTo>
                    <a:pt x="15324" y="27298"/>
                    <a:pt x="15324" y="27298"/>
                    <a:pt x="15340" y="27403"/>
                  </a:cubicBezTo>
                  <a:cubicBezTo>
                    <a:pt x="15364" y="27557"/>
                    <a:pt x="15575" y="27687"/>
                    <a:pt x="15697" y="27719"/>
                  </a:cubicBezTo>
                  <a:cubicBezTo>
                    <a:pt x="15736" y="27714"/>
                    <a:pt x="15762" y="27711"/>
                    <a:pt x="15777" y="27711"/>
                  </a:cubicBezTo>
                  <a:cubicBezTo>
                    <a:pt x="15807" y="27711"/>
                    <a:pt x="15785" y="27726"/>
                    <a:pt x="15713" y="27776"/>
                  </a:cubicBezTo>
                  <a:cubicBezTo>
                    <a:pt x="15648" y="27784"/>
                    <a:pt x="15656" y="27833"/>
                    <a:pt x="15664" y="27889"/>
                  </a:cubicBezTo>
                  <a:cubicBezTo>
                    <a:pt x="15668" y="27889"/>
                    <a:pt x="15672" y="27889"/>
                    <a:pt x="15675" y="27889"/>
                  </a:cubicBezTo>
                  <a:cubicBezTo>
                    <a:pt x="15707" y="27889"/>
                    <a:pt x="15698" y="27913"/>
                    <a:pt x="15684" y="27913"/>
                  </a:cubicBezTo>
                  <a:cubicBezTo>
                    <a:pt x="15677" y="27913"/>
                    <a:pt x="15669" y="27907"/>
                    <a:pt x="15664" y="27889"/>
                  </a:cubicBezTo>
                  <a:cubicBezTo>
                    <a:pt x="15660" y="27890"/>
                    <a:pt x="15656" y="27890"/>
                    <a:pt x="15652" y="27890"/>
                  </a:cubicBezTo>
                  <a:cubicBezTo>
                    <a:pt x="15606" y="27890"/>
                    <a:pt x="15599" y="27845"/>
                    <a:pt x="15591" y="27792"/>
                  </a:cubicBezTo>
                  <a:lnTo>
                    <a:pt x="15535" y="27800"/>
                  </a:lnTo>
                  <a:cubicBezTo>
                    <a:pt x="15421" y="27873"/>
                    <a:pt x="15429" y="27930"/>
                    <a:pt x="15559" y="27962"/>
                  </a:cubicBezTo>
                  <a:cubicBezTo>
                    <a:pt x="15624" y="28003"/>
                    <a:pt x="15624" y="28003"/>
                    <a:pt x="15575" y="28068"/>
                  </a:cubicBezTo>
                  <a:cubicBezTo>
                    <a:pt x="15532" y="28126"/>
                    <a:pt x="15488" y="28184"/>
                    <a:pt x="15520" y="28184"/>
                  </a:cubicBezTo>
                  <a:cubicBezTo>
                    <a:pt x="15524" y="28184"/>
                    <a:pt x="15529" y="28183"/>
                    <a:pt x="15535" y="28181"/>
                  </a:cubicBezTo>
                  <a:lnTo>
                    <a:pt x="15535" y="28181"/>
                  </a:lnTo>
                  <a:cubicBezTo>
                    <a:pt x="15543" y="28246"/>
                    <a:pt x="15535" y="28303"/>
                    <a:pt x="15502" y="28352"/>
                  </a:cubicBezTo>
                  <a:cubicBezTo>
                    <a:pt x="15517" y="28450"/>
                    <a:pt x="15525" y="28506"/>
                    <a:pt x="15573" y="28506"/>
                  </a:cubicBezTo>
                  <a:cubicBezTo>
                    <a:pt x="15576" y="28506"/>
                    <a:pt x="15580" y="28506"/>
                    <a:pt x="15583" y="28506"/>
                  </a:cubicBezTo>
                  <a:cubicBezTo>
                    <a:pt x="15591" y="28504"/>
                    <a:pt x="15598" y="28503"/>
                    <a:pt x="15604" y="28503"/>
                  </a:cubicBezTo>
                  <a:cubicBezTo>
                    <a:pt x="15650" y="28503"/>
                    <a:pt x="15657" y="28553"/>
                    <a:pt x="15664" y="28603"/>
                  </a:cubicBezTo>
                  <a:cubicBezTo>
                    <a:pt x="15671" y="28646"/>
                    <a:pt x="15679" y="28695"/>
                    <a:pt x="15719" y="28695"/>
                  </a:cubicBezTo>
                  <a:cubicBezTo>
                    <a:pt x="15724" y="28695"/>
                    <a:pt x="15730" y="28694"/>
                    <a:pt x="15737" y="28692"/>
                  </a:cubicBezTo>
                  <a:cubicBezTo>
                    <a:pt x="15741" y="28692"/>
                    <a:pt x="15745" y="28691"/>
                    <a:pt x="15750" y="28691"/>
                  </a:cubicBezTo>
                  <a:cubicBezTo>
                    <a:pt x="15804" y="28691"/>
                    <a:pt x="15868" y="28740"/>
                    <a:pt x="15883" y="28838"/>
                  </a:cubicBezTo>
                  <a:cubicBezTo>
                    <a:pt x="15956" y="28935"/>
                    <a:pt x="15956" y="28935"/>
                    <a:pt x="15851" y="29000"/>
                  </a:cubicBezTo>
                  <a:cubicBezTo>
                    <a:pt x="15794" y="29016"/>
                    <a:pt x="15802" y="29065"/>
                    <a:pt x="15810" y="29122"/>
                  </a:cubicBezTo>
                  <a:cubicBezTo>
                    <a:pt x="15810" y="29162"/>
                    <a:pt x="15794" y="29203"/>
                    <a:pt x="15770" y="29235"/>
                  </a:cubicBezTo>
                  <a:cubicBezTo>
                    <a:pt x="15735" y="29275"/>
                    <a:pt x="15746" y="29287"/>
                    <a:pt x="15772" y="29287"/>
                  </a:cubicBezTo>
                  <a:cubicBezTo>
                    <a:pt x="15789" y="29287"/>
                    <a:pt x="15812" y="29282"/>
                    <a:pt x="15835" y="29276"/>
                  </a:cubicBezTo>
                  <a:lnTo>
                    <a:pt x="15948" y="29260"/>
                  </a:lnTo>
                  <a:lnTo>
                    <a:pt x="15948" y="29260"/>
                  </a:lnTo>
                  <a:cubicBezTo>
                    <a:pt x="15956" y="29316"/>
                    <a:pt x="15851" y="29389"/>
                    <a:pt x="15786" y="29398"/>
                  </a:cubicBezTo>
                  <a:cubicBezTo>
                    <a:pt x="15716" y="29441"/>
                    <a:pt x="15692" y="29455"/>
                    <a:pt x="15718" y="29455"/>
                  </a:cubicBezTo>
                  <a:cubicBezTo>
                    <a:pt x="15731" y="29455"/>
                    <a:pt x="15756" y="29452"/>
                    <a:pt x="15794" y="29446"/>
                  </a:cubicBezTo>
                  <a:cubicBezTo>
                    <a:pt x="15799" y="29446"/>
                    <a:pt x="15803" y="29445"/>
                    <a:pt x="15808" y="29445"/>
                  </a:cubicBezTo>
                  <a:cubicBezTo>
                    <a:pt x="15868" y="29445"/>
                    <a:pt x="15921" y="29495"/>
                    <a:pt x="15883" y="29600"/>
                  </a:cubicBezTo>
                  <a:cubicBezTo>
                    <a:pt x="15899" y="29706"/>
                    <a:pt x="15916" y="29811"/>
                    <a:pt x="15851" y="29819"/>
                  </a:cubicBezTo>
                  <a:cubicBezTo>
                    <a:pt x="15826" y="29852"/>
                    <a:pt x="15835" y="29900"/>
                    <a:pt x="15867" y="29925"/>
                  </a:cubicBezTo>
                  <a:cubicBezTo>
                    <a:pt x="15940" y="29973"/>
                    <a:pt x="15940" y="30022"/>
                    <a:pt x="15907" y="30192"/>
                  </a:cubicBezTo>
                  <a:cubicBezTo>
                    <a:pt x="15842" y="30421"/>
                    <a:pt x="15829" y="30465"/>
                    <a:pt x="15891" y="30465"/>
                  </a:cubicBezTo>
                  <a:cubicBezTo>
                    <a:pt x="15906" y="30465"/>
                    <a:pt x="15925" y="30463"/>
                    <a:pt x="15948" y="30460"/>
                  </a:cubicBezTo>
                  <a:cubicBezTo>
                    <a:pt x="15967" y="30457"/>
                    <a:pt x="15987" y="30454"/>
                    <a:pt x="16001" y="30454"/>
                  </a:cubicBezTo>
                  <a:cubicBezTo>
                    <a:pt x="16028" y="30454"/>
                    <a:pt x="16032" y="30465"/>
                    <a:pt x="15956" y="30508"/>
                  </a:cubicBezTo>
                  <a:cubicBezTo>
                    <a:pt x="15907" y="30573"/>
                    <a:pt x="15972" y="30614"/>
                    <a:pt x="16045" y="30719"/>
                  </a:cubicBezTo>
                  <a:cubicBezTo>
                    <a:pt x="16093" y="30738"/>
                    <a:pt x="16140" y="30746"/>
                    <a:pt x="16188" y="30746"/>
                  </a:cubicBezTo>
                  <a:cubicBezTo>
                    <a:pt x="16221" y="30746"/>
                    <a:pt x="16255" y="30742"/>
                    <a:pt x="16289" y="30735"/>
                  </a:cubicBezTo>
                  <a:cubicBezTo>
                    <a:pt x="16322" y="30731"/>
                    <a:pt x="16346" y="30728"/>
                    <a:pt x="16363" y="30728"/>
                  </a:cubicBezTo>
                  <a:cubicBezTo>
                    <a:pt x="16407" y="30728"/>
                    <a:pt x="16397" y="30750"/>
                    <a:pt x="16362" y="30833"/>
                  </a:cubicBezTo>
                  <a:cubicBezTo>
                    <a:pt x="16362" y="30897"/>
                    <a:pt x="16321" y="30946"/>
                    <a:pt x="16256" y="30954"/>
                  </a:cubicBezTo>
                  <a:cubicBezTo>
                    <a:pt x="16252" y="30956"/>
                    <a:pt x="16248" y="30956"/>
                    <a:pt x="16243" y="30956"/>
                  </a:cubicBezTo>
                  <a:cubicBezTo>
                    <a:pt x="16221" y="30956"/>
                    <a:pt x="16198" y="30941"/>
                    <a:pt x="16191" y="30914"/>
                  </a:cubicBezTo>
                  <a:lnTo>
                    <a:pt x="16183" y="30857"/>
                  </a:lnTo>
                  <a:cubicBezTo>
                    <a:pt x="16126" y="30865"/>
                    <a:pt x="16070" y="30873"/>
                    <a:pt x="16086" y="30979"/>
                  </a:cubicBezTo>
                  <a:cubicBezTo>
                    <a:pt x="16033" y="31039"/>
                    <a:pt x="16036" y="31093"/>
                    <a:pt x="16084" y="31093"/>
                  </a:cubicBezTo>
                  <a:cubicBezTo>
                    <a:pt x="16087" y="31093"/>
                    <a:pt x="16090" y="31093"/>
                    <a:pt x="16094" y="31092"/>
                  </a:cubicBezTo>
                  <a:lnTo>
                    <a:pt x="16094" y="31092"/>
                  </a:lnTo>
                  <a:cubicBezTo>
                    <a:pt x="16045" y="31149"/>
                    <a:pt x="16062" y="31254"/>
                    <a:pt x="16078" y="31360"/>
                  </a:cubicBezTo>
                  <a:cubicBezTo>
                    <a:pt x="16086" y="31473"/>
                    <a:pt x="16110" y="31627"/>
                    <a:pt x="16062" y="31692"/>
                  </a:cubicBezTo>
                  <a:cubicBezTo>
                    <a:pt x="16069" y="31791"/>
                    <a:pt x="16077" y="31847"/>
                    <a:pt x="16131" y="31847"/>
                  </a:cubicBezTo>
                  <a:cubicBezTo>
                    <a:pt x="16135" y="31847"/>
                    <a:pt x="16139" y="31847"/>
                    <a:pt x="16143" y="31846"/>
                  </a:cubicBezTo>
                  <a:cubicBezTo>
                    <a:pt x="16159" y="31844"/>
                    <a:pt x="16173" y="31843"/>
                    <a:pt x="16185" y="31843"/>
                  </a:cubicBezTo>
                  <a:cubicBezTo>
                    <a:pt x="16257" y="31843"/>
                    <a:pt x="16256" y="31880"/>
                    <a:pt x="16207" y="31887"/>
                  </a:cubicBezTo>
                  <a:cubicBezTo>
                    <a:pt x="16094" y="31960"/>
                    <a:pt x="16126" y="32657"/>
                    <a:pt x="16248" y="32697"/>
                  </a:cubicBezTo>
                  <a:cubicBezTo>
                    <a:pt x="16248" y="32697"/>
                    <a:pt x="16256" y="32754"/>
                    <a:pt x="16264" y="32803"/>
                  </a:cubicBezTo>
                  <a:cubicBezTo>
                    <a:pt x="16216" y="32916"/>
                    <a:pt x="16256" y="33241"/>
                    <a:pt x="16321" y="33281"/>
                  </a:cubicBezTo>
                  <a:lnTo>
                    <a:pt x="16345" y="33443"/>
                  </a:lnTo>
                  <a:cubicBezTo>
                    <a:pt x="16297" y="33557"/>
                    <a:pt x="16305" y="33614"/>
                    <a:pt x="16370" y="33662"/>
                  </a:cubicBezTo>
                  <a:cubicBezTo>
                    <a:pt x="16435" y="33703"/>
                    <a:pt x="16491" y="33695"/>
                    <a:pt x="16435" y="33703"/>
                  </a:cubicBezTo>
                  <a:cubicBezTo>
                    <a:pt x="16378" y="33711"/>
                    <a:pt x="16386" y="33816"/>
                    <a:pt x="16410" y="34035"/>
                  </a:cubicBezTo>
                  <a:cubicBezTo>
                    <a:pt x="16426" y="34174"/>
                    <a:pt x="16432" y="34221"/>
                    <a:pt x="16450" y="34221"/>
                  </a:cubicBezTo>
                  <a:cubicBezTo>
                    <a:pt x="16459" y="34221"/>
                    <a:pt x="16472" y="34209"/>
                    <a:pt x="16491" y="34189"/>
                  </a:cubicBezTo>
                  <a:lnTo>
                    <a:pt x="16491" y="34189"/>
                  </a:lnTo>
                  <a:cubicBezTo>
                    <a:pt x="16572" y="34392"/>
                    <a:pt x="16516" y="34400"/>
                    <a:pt x="16459" y="34408"/>
                  </a:cubicBezTo>
                  <a:cubicBezTo>
                    <a:pt x="16438" y="34402"/>
                    <a:pt x="16422" y="34399"/>
                    <a:pt x="16408" y="34399"/>
                  </a:cubicBezTo>
                  <a:cubicBezTo>
                    <a:pt x="16338" y="34399"/>
                    <a:pt x="16373" y="34478"/>
                    <a:pt x="16524" y="34505"/>
                  </a:cubicBezTo>
                  <a:cubicBezTo>
                    <a:pt x="16653" y="34546"/>
                    <a:pt x="16662" y="34651"/>
                    <a:pt x="16605" y="34659"/>
                  </a:cubicBezTo>
                  <a:cubicBezTo>
                    <a:pt x="16601" y="34660"/>
                    <a:pt x="16597" y="34660"/>
                    <a:pt x="16593" y="34660"/>
                  </a:cubicBezTo>
                  <a:cubicBezTo>
                    <a:pt x="16547" y="34660"/>
                    <a:pt x="16539" y="34615"/>
                    <a:pt x="16532" y="34562"/>
                  </a:cubicBezTo>
                  <a:lnTo>
                    <a:pt x="16418" y="34578"/>
                  </a:lnTo>
                  <a:cubicBezTo>
                    <a:pt x="16418" y="34627"/>
                    <a:pt x="16418" y="34627"/>
                    <a:pt x="16483" y="34676"/>
                  </a:cubicBezTo>
                  <a:cubicBezTo>
                    <a:pt x="16499" y="34716"/>
                    <a:pt x="16524" y="34757"/>
                    <a:pt x="16556" y="34773"/>
                  </a:cubicBezTo>
                  <a:cubicBezTo>
                    <a:pt x="16581" y="34794"/>
                    <a:pt x="16611" y="34805"/>
                    <a:pt x="16640" y="34805"/>
                  </a:cubicBezTo>
                  <a:cubicBezTo>
                    <a:pt x="16677" y="34805"/>
                    <a:pt x="16712" y="34788"/>
                    <a:pt x="16734" y="34757"/>
                  </a:cubicBezTo>
                  <a:cubicBezTo>
                    <a:pt x="16752" y="34736"/>
                    <a:pt x="16766" y="34728"/>
                    <a:pt x="16775" y="34728"/>
                  </a:cubicBezTo>
                  <a:cubicBezTo>
                    <a:pt x="16796" y="34728"/>
                    <a:pt x="16799" y="34767"/>
                    <a:pt x="16799" y="34805"/>
                  </a:cubicBezTo>
                  <a:cubicBezTo>
                    <a:pt x="16774" y="34877"/>
                    <a:pt x="16739" y="34907"/>
                    <a:pt x="16700" y="34907"/>
                  </a:cubicBezTo>
                  <a:cubicBezTo>
                    <a:pt x="16677" y="34907"/>
                    <a:pt x="16653" y="34896"/>
                    <a:pt x="16629" y="34878"/>
                  </a:cubicBezTo>
                  <a:cubicBezTo>
                    <a:pt x="16624" y="34842"/>
                    <a:pt x="16598" y="34832"/>
                    <a:pt x="16566" y="34832"/>
                  </a:cubicBezTo>
                  <a:cubicBezTo>
                    <a:pt x="16548" y="34832"/>
                    <a:pt x="16528" y="34835"/>
                    <a:pt x="16507" y="34838"/>
                  </a:cubicBezTo>
                  <a:cubicBezTo>
                    <a:pt x="16443" y="34838"/>
                    <a:pt x="16597" y="35097"/>
                    <a:pt x="16718" y="35138"/>
                  </a:cubicBezTo>
                  <a:lnTo>
                    <a:pt x="16662" y="35146"/>
                  </a:lnTo>
                  <a:cubicBezTo>
                    <a:pt x="16597" y="35154"/>
                    <a:pt x="16613" y="35259"/>
                    <a:pt x="16621" y="35365"/>
                  </a:cubicBezTo>
                  <a:cubicBezTo>
                    <a:pt x="16636" y="35464"/>
                    <a:pt x="16637" y="35520"/>
                    <a:pt x="16691" y="35520"/>
                  </a:cubicBezTo>
                  <a:cubicBezTo>
                    <a:pt x="16694" y="35520"/>
                    <a:pt x="16698" y="35519"/>
                    <a:pt x="16702" y="35519"/>
                  </a:cubicBezTo>
                  <a:cubicBezTo>
                    <a:pt x="16722" y="35516"/>
                    <a:pt x="16742" y="35513"/>
                    <a:pt x="16760" y="35513"/>
                  </a:cubicBezTo>
                  <a:cubicBezTo>
                    <a:pt x="16793" y="35513"/>
                    <a:pt x="16818" y="35523"/>
                    <a:pt x="16824" y="35559"/>
                  </a:cubicBezTo>
                  <a:cubicBezTo>
                    <a:pt x="16816" y="35503"/>
                    <a:pt x="16880" y="35503"/>
                    <a:pt x="16937" y="35495"/>
                  </a:cubicBezTo>
                  <a:lnTo>
                    <a:pt x="16937" y="35495"/>
                  </a:lnTo>
                  <a:cubicBezTo>
                    <a:pt x="16913" y="35551"/>
                    <a:pt x="16880" y="35616"/>
                    <a:pt x="16840" y="35665"/>
                  </a:cubicBezTo>
                  <a:cubicBezTo>
                    <a:pt x="16718" y="35786"/>
                    <a:pt x="16670" y="35957"/>
                    <a:pt x="16702" y="36119"/>
                  </a:cubicBezTo>
                  <a:cubicBezTo>
                    <a:pt x="16718" y="36224"/>
                    <a:pt x="16734" y="36386"/>
                    <a:pt x="16678" y="36443"/>
                  </a:cubicBezTo>
                  <a:cubicBezTo>
                    <a:pt x="16693" y="36542"/>
                    <a:pt x="16694" y="36598"/>
                    <a:pt x="16747" y="36598"/>
                  </a:cubicBezTo>
                  <a:cubicBezTo>
                    <a:pt x="16751" y="36598"/>
                    <a:pt x="16755" y="36598"/>
                    <a:pt x="16759" y="36597"/>
                  </a:cubicBezTo>
                  <a:lnTo>
                    <a:pt x="16767" y="36703"/>
                  </a:lnTo>
                  <a:cubicBezTo>
                    <a:pt x="16712" y="36765"/>
                    <a:pt x="16725" y="36865"/>
                    <a:pt x="16777" y="36865"/>
                  </a:cubicBezTo>
                  <a:cubicBezTo>
                    <a:pt x="16779" y="36865"/>
                    <a:pt x="16781" y="36865"/>
                    <a:pt x="16783" y="36865"/>
                  </a:cubicBezTo>
                  <a:cubicBezTo>
                    <a:pt x="16848" y="36913"/>
                    <a:pt x="16791" y="36970"/>
                    <a:pt x="16799" y="37027"/>
                  </a:cubicBezTo>
                  <a:cubicBezTo>
                    <a:pt x="16740" y="37095"/>
                    <a:pt x="16714" y="37125"/>
                    <a:pt x="16733" y="37125"/>
                  </a:cubicBezTo>
                  <a:cubicBezTo>
                    <a:pt x="16748" y="37125"/>
                    <a:pt x="16790" y="37107"/>
                    <a:pt x="16864" y="37076"/>
                  </a:cubicBezTo>
                  <a:cubicBezTo>
                    <a:pt x="16921" y="37067"/>
                    <a:pt x="16970" y="36954"/>
                    <a:pt x="16970" y="36905"/>
                  </a:cubicBezTo>
                  <a:lnTo>
                    <a:pt x="16953" y="36743"/>
                  </a:lnTo>
                  <a:lnTo>
                    <a:pt x="17026" y="36897"/>
                  </a:lnTo>
                  <a:cubicBezTo>
                    <a:pt x="17034" y="36944"/>
                    <a:pt x="17095" y="37044"/>
                    <a:pt x="17157" y="37044"/>
                  </a:cubicBezTo>
                  <a:cubicBezTo>
                    <a:pt x="17159" y="37044"/>
                    <a:pt x="17162" y="37043"/>
                    <a:pt x="17164" y="37043"/>
                  </a:cubicBezTo>
                  <a:cubicBezTo>
                    <a:pt x="17164" y="37043"/>
                    <a:pt x="17167" y="37043"/>
                    <a:pt x="17171" y="37043"/>
                  </a:cubicBezTo>
                  <a:cubicBezTo>
                    <a:pt x="17187" y="37043"/>
                    <a:pt x="17223" y="37048"/>
                    <a:pt x="17229" y="37092"/>
                  </a:cubicBezTo>
                  <a:lnTo>
                    <a:pt x="17107" y="37108"/>
                  </a:lnTo>
                  <a:cubicBezTo>
                    <a:pt x="17065" y="37078"/>
                    <a:pt x="17019" y="37061"/>
                    <a:pt x="16971" y="37061"/>
                  </a:cubicBezTo>
                  <a:cubicBezTo>
                    <a:pt x="16954" y="37061"/>
                    <a:pt x="16938" y="37063"/>
                    <a:pt x="16921" y="37067"/>
                  </a:cubicBezTo>
                  <a:cubicBezTo>
                    <a:pt x="16813" y="37129"/>
                    <a:pt x="16771" y="37287"/>
                    <a:pt x="16873" y="37287"/>
                  </a:cubicBezTo>
                  <a:cubicBezTo>
                    <a:pt x="16878" y="37287"/>
                    <a:pt x="16883" y="37287"/>
                    <a:pt x="16889" y="37286"/>
                  </a:cubicBezTo>
                  <a:lnTo>
                    <a:pt x="16889" y="37286"/>
                  </a:lnTo>
                  <a:cubicBezTo>
                    <a:pt x="16889" y="37343"/>
                    <a:pt x="16889" y="37343"/>
                    <a:pt x="16840" y="37400"/>
                  </a:cubicBezTo>
                  <a:cubicBezTo>
                    <a:pt x="16775" y="37408"/>
                    <a:pt x="16783" y="37465"/>
                    <a:pt x="16913" y="37505"/>
                  </a:cubicBezTo>
                  <a:cubicBezTo>
                    <a:pt x="17034" y="37546"/>
                    <a:pt x="17043" y="37603"/>
                    <a:pt x="16929" y="37667"/>
                  </a:cubicBezTo>
                  <a:cubicBezTo>
                    <a:pt x="16818" y="37787"/>
                    <a:pt x="16839" y="37992"/>
                    <a:pt x="16893" y="37992"/>
                  </a:cubicBezTo>
                  <a:cubicBezTo>
                    <a:pt x="16895" y="37992"/>
                    <a:pt x="16896" y="37992"/>
                    <a:pt x="16897" y="37992"/>
                  </a:cubicBezTo>
                  <a:cubicBezTo>
                    <a:pt x="16900" y="37992"/>
                    <a:pt x="16902" y="37991"/>
                    <a:pt x="16905" y="37991"/>
                  </a:cubicBezTo>
                  <a:cubicBezTo>
                    <a:pt x="17019" y="37991"/>
                    <a:pt x="17033" y="38147"/>
                    <a:pt x="16978" y="38203"/>
                  </a:cubicBezTo>
                  <a:cubicBezTo>
                    <a:pt x="16921" y="38243"/>
                    <a:pt x="16929" y="38332"/>
                    <a:pt x="16994" y="38365"/>
                  </a:cubicBezTo>
                  <a:cubicBezTo>
                    <a:pt x="16937" y="38373"/>
                    <a:pt x="16880" y="38430"/>
                    <a:pt x="16945" y="38478"/>
                  </a:cubicBezTo>
                  <a:cubicBezTo>
                    <a:pt x="16945" y="38478"/>
                    <a:pt x="16949" y="38501"/>
                    <a:pt x="16963" y="38501"/>
                  </a:cubicBezTo>
                  <a:cubicBezTo>
                    <a:pt x="16972" y="38501"/>
                    <a:pt x="16984" y="38494"/>
                    <a:pt x="17002" y="38470"/>
                  </a:cubicBezTo>
                  <a:lnTo>
                    <a:pt x="17132" y="38567"/>
                  </a:lnTo>
                  <a:cubicBezTo>
                    <a:pt x="17132" y="38511"/>
                    <a:pt x="17189" y="38511"/>
                    <a:pt x="17245" y="38503"/>
                  </a:cubicBezTo>
                  <a:cubicBezTo>
                    <a:pt x="17246" y="38502"/>
                    <a:pt x="17248" y="38502"/>
                    <a:pt x="17249" y="38502"/>
                  </a:cubicBezTo>
                  <a:cubicBezTo>
                    <a:pt x="17309" y="38502"/>
                    <a:pt x="17267" y="38716"/>
                    <a:pt x="17099" y="38843"/>
                  </a:cubicBezTo>
                  <a:lnTo>
                    <a:pt x="16994" y="38965"/>
                  </a:lnTo>
                  <a:lnTo>
                    <a:pt x="16994" y="38965"/>
                  </a:lnTo>
                  <a:lnTo>
                    <a:pt x="17116" y="38948"/>
                  </a:lnTo>
                  <a:lnTo>
                    <a:pt x="17116" y="38948"/>
                  </a:lnTo>
                  <a:cubicBezTo>
                    <a:pt x="17116" y="39005"/>
                    <a:pt x="17124" y="39054"/>
                    <a:pt x="17067" y="39062"/>
                  </a:cubicBezTo>
                  <a:cubicBezTo>
                    <a:pt x="17002" y="39070"/>
                    <a:pt x="17002" y="39070"/>
                    <a:pt x="17010" y="39119"/>
                  </a:cubicBezTo>
                  <a:cubicBezTo>
                    <a:pt x="17010" y="39147"/>
                    <a:pt x="17035" y="39169"/>
                    <a:pt x="17062" y="39169"/>
                  </a:cubicBezTo>
                  <a:cubicBezTo>
                    <a:pt x="17066" y="39169"/>
                    <a:pt x="17071" y="39168"/>
                    <a:pt x="17075" y="39167"/>
                  </a:cubicBezTo>
                  <a:cubicBezTo>
                    <a:pt x="17108" y="39165"/>
                    <a:pt x="17133" y="39164"/>
                    <a:pt x="17149" y="39164"/>
                  </a:cubicBezTo>
                  <a:cubicBezTo>
                    <a:pt x="17192" y="39164"/>
                    <a:pt x="17181" y="39175"/>
                    <a:pt x="17140" y="39216"/>
                  </a:cubicBezTo>
                  <a:cubicBezTo>
                    <a:pt x="17026" y="39281"/>
                    <a:pt x="17026" y="39338"/>
                    <a:pt x="17156" y="39378"/>
                  </a:cubicBezTo>
                  <a:cubicBezTo>
                    <a:pt x="17186" y="39376"/>
                    <a:pt x="17208" y="39374"/>
                    <a:pt x="17222" y="39374"/>
                  </a:cubicBezTo>
                  <a:cubicBezTo>
                    <a:pt x="17262" y="39374"/>
                    <a:pt x="17240" y="39387"/>
                    <a:pt x="17156" y="39435"/>
                  </a:cubicBezTo>
                  <a:cubicBezTo>
                    <a:pt x="17099" y="39443"/>
                    <a:pt x="17051" y="39492"/>
                    <a:pt x="17051" y="39557"/>
                  </a:cubicBezTo>
                  <a:lnTo>
                    <a:pt x="17107" y="39548"/>
                  </a:lnTo>
                  <a:cubicBezTo>
                    <a:pt x="17122" y="39546"/>
                    <a:pt x="17135" y="39546"/>
                    <a:pt x="17146" y="39546"/>
                  </a:cubicBezTo>
                  <a:cubicBezTo>
                    <a:pt x="17230" y="39546"/>
                    <a:pt x="17230" y="39596"/>
                    <a:pt x="17180" y="39646"/>
                  </a:cubicBezTo>
                  <a:cubicBezTo>
                    <a:pt x="17124" y="39654"/>
                    <a:pt x="17124" y="39711"/>
                    <a:pt x="17197" y="39808"/>
                  </a:cubicBezTo>
                  <a:cubicBezTo>
                    <a:pt x="17205" y="39921"/>
                    <a:pt x="17213" y="39970"/>
                    <a:pt x="17148" y="39978"/>
                  </a:cubicBezTo>
                  <a:cubicBezTo>
                    <a:pt x="17034" y="39986"/>
                    <a:pt x="17034" y="39986"/>
                    <a:pt x="17156" y="40035"/>
                  </a:cubicBezTo>
                  <a:cubicBezTo>
                    <a:pt x="17221" y="40084"/>
                    <a:pt x="17221" y="40084"/>
                    <a:pt x="17172" y="40189"/>
                  </a:cubicBezTo>
                  <a:cubicBezTo>
                    <a:pt x="17116" y="40254"/>
                    <a:pt x="17116" y="40254"/>
                    <a:pt x="17180" y="40302"/>
                  </a:cubicBezTo>
                  <a:cubicBezTo>
                    <a:pt x="17302" y="40286"/>
                    <a:pt x="17359" y="40286"/>
                    <a:pt x="17351" y="40229"/>
                  </a:cubicBezTo>
                  <a:cubicBezTo>
                    <a:pt x="17351" y="40173"/>
                    <a:pt x="17351" y="40173"/>
                    <a:pt x="17407" y="40173"/>
                  </a:cubicBezTo>
                  <a:lnTo>
                    <a:pt x="17416" y="40278"/>
                  </a:lnTo>
                  <a:cubicBezTo>
                    <a:pt x="17424" y="40351"/>
                    <a:pt x="17448" y="40424"/>
                    <a:pt x="17497" y="40489"/>
                  </a:cubicBezTo>
                  <a:cubicBezTo>
                    <a:pt x="17531" y="40535"/>
                    <a:pt x="17574" y="40557"/>
                    <a:pt x="17604" y="40557"/>
                  </a:cubicBezTo>
                  <a:cubicBezTo>
                    <a:pt x="17637" y="40557"/>
                    <a:pt x="17653" y="40529"/>
                    <a:pt x="17618" y="40473"/>
                  </a:cubicBezTo>
                  <a:lnTo>
                    <a:pt x="17675" y="40416"/>
                  </a:lnTo>
                  <a:cubicBezTo>
                    <a:pt x="17836" y="40401"/>
                    <a:pt x="17838" y="40307"/>
                    <a:pt x="17706" y="40307"/>
                  </a:cubicBezTo>
                  <a:cubicBezTo>
                    <a:pt x="17692" y="40307"/>
                    <a:pt x="17676" y="40308"/>
                    <a:pt x="17659" y="40311"/>
                  </a:cubicBezTo>
                  <a:cubicBezTo>
                    <a:pt x="17599" y="40316"/>
                    <a:pt x="17560" y="40320"/>
                    <a:pt x="17537" y="40320"/>
                  </a:cubicBezTo>
                  <a:cubicBezTo>
                    <a:pt x="17493" y="40320"/>
                    <a:pt x="17518" y="40305"/>
                    <a:pt x="17594" y="40262"/>
                  </a:cubicBezTo>
                  <a:cubicBezTo>
                    <a:pt x="17716" y="40246"/>
                    <a:pt x="17707" y="40197"/>
                    <a:pt x="17707" y="40140"/>
                  </a:cubicBezTo>
                  <a:cubicBezTo>
                    <a:pt x="17699" y="40084"/>
                    <a:pt x="17699" y="40084"/>
                    <a:pt x="17764" y="40084"/>
                  </a:cubicBezTo>
                  <a:cubicBezTo>
                    <a:pt x="17821" y="40075"/>
                    <a:pt x="17870" y="40019"/>
                    <a:pt x="17870" y="39962"/>
                  </a:cubicBezTo>
                  <a:cubicBezTo>
                    <a:pt x="17864" y="39921"/>
                    <a:pt x="17862" y="39909"/>
                    <a:pt x="17840" y="39909"/>
                  </a:cubicBezTo>
                  <a:cubicBezTo>
                    <a:pt x="17832" y="39909"/>
                    <a:pt x="17820" y="39911"/>
                    <a:pt x="17805" y="39913"/>
                  </a:cubicBezTo>
                  <a:cubicBezTo>
                    <a:pt x="17793" y="39925"/>
                    <a:pt x="17784" y="39929"/>
                    <a:pt x="17777" y="39929"/>
                  </a:cubicBezTo>
                  <a:cubicBezTo>
                    <a:pt x="17750" y="39929"/>
                    <a:pt x="17763" y="39852"/>
                    <a:pt x="17853" y="39800"/>
                  </a:cubicBezTo>
                  <a:cubicBezTo>
                    <a:pt x="17895" y="39759"/>
                    <a:pt x="17906" y="39747"/>
                    <a:pt x="17862" y="39747"/>
                  </a:cubicBezTo>
                  <a:cubicBezTo>
                    <a:pt x="17846" y="39747"/>
                    <a:pt x="17822" y="39749"/>
                    <a:pt x="17788" y="39751"/>
                  </a:cubicBezTo>
                  <a:cubicBezTo>
                    <a:pt x="17784" y="39751"/>
                    <a:pt x="17780" y="39752"/>
                    <a:pt x="17776" y="39752"/>
                  </a:cubicBezTo>
                  <a:cubicBezTo>
                    <a:pt x="17666" y="39752"/>
                    <a:pt x="17663" y="39651"/>
                    <a:pt x="17772" y="39589"/>
                  </a:cubicBezTo>
                  <a:cubicBezTo>
                    <a:pt x="17772" y="39589"/>
                    <a:pt x="17772" y="39532"/>
                    <a:pt x="17764" y="39484"/>
                  </a:cubicBezTo>
                  <a:cubicBezTo>
                    <a:pt x="17759" y="39447"/>
                    <a:pt x="17733" y="39437"/>
                    <a:pt x="17701" y="39437"/>
                  </a:cubicBezTo>
                  <a:cubicBezTo>
                    <a:pt x="17683" y="39437"/>
                    <a:pt x="17663" y="39440"/>
                    <a:pt x="17643" y="39443"/>
                  </a:cubicBezTo>
                  <a:cubicBezTo>
                    <a:pt x="17609" y="39445"/>
                    <a:pt x="17585" y="39447"/>
                    <a:pt x="17569" y="39447"/>
                  </a:cubicBezTo>
                  <a:cubicBezTo>
                    <a:pt x="17525" y="39447"/>
                    <a:pt x="17537" y="39436"/>
                    <a:pt x="17578" y="39394"/>
                  </a:cubicBezTo>
                  <a:cubicBezTo>
                    <a:pt x="17602" y="39354"/>
                    <a:pt x="17643" y="39338"/>
                    <a:pt x="17691" y="39329"/>
                  </a:cubicBezTo>
                  <a:cubicBezTo>
                    <a:pt x="17748" y="39321"/>
                    <a:pt x="17740" y="39265"/>
                    <a:pt x="17740" y="39216"/>
                  </a:cubicBezTo>
                  <a:cubicBezTo>
                    <a:pt x="17732" y="39163"/>
                    <a:pt x="17725" y="39068"/>
                    <a:pt x="17678" y="39055"/>
                  </a:cubicBezTo>
                  <a:lnTo>
                    <a:pt x="17678" y="39055"/>
                  </a:lnTo>
                  <a:cubicBezTo>
                    <a:pt x="17692" y="39054"/>
                    <a:pt x="17708" y="39054"/>
                    <a:pt x="17724" y="39054"/>
                  </a:cubicBezTo>
                  <a:cubicBezTo>
                    <a:pt x="17717" y="39009"/>
                    <a:pt x="17757" y="38994"/>
                    <a:pt x="17741" y="38994"/>
                  </a:cubicBezTo>
                  <a:cubicBezTo>
                    <a:pt x="17737" y="38994"/>
                    <a:pt x="17729" y="38995"/>
                    <a:pt x="17716" y="38997"/>
                  </a:cubicBezTo>
                  <a:cubicBezTo>
                    <a:pt x="17716" y="38940"/>
                    <a:pt x="17732" y="38884"/>
                    <a:pt x="17764" y="38827"/>
                  </a:cubicBezTo>
                  <a:cubicBezTo>
                    <a:pt x="17797" y="38751"/>
                    <a:pt x="17745" y="38660"/>
                    <a:pt x="17676" y="38660"/>
                  </a:cubicBezTo>
                  <a:cubicBezTo>
                    <a:pt x="17643" y="38660"/>
                    <a:pt x="17607" y="38680"/>
                    <a:pt x="17573" y="38732"/>
                  </a:cubicBezTo>
                  <a:lnTo>
                    <a:pt x="17573" y="38732"/>
                  </a:lnTo>
                  <a:cubicBezTo>
                    <a:pt x="17572" y="38721"/>
                    <a:pt x="17571" y="38706"/>
                    <a:pt x="17570" y="38689"/>
                  </a:cubicBezTo>
                  <a:cubicBezTo>
                    <a:pt x="17563" y="38645"/>
                    <a:pt x="17528" y="38640"/>
                    <a:pt x="17512" y="38640"/>
                  </a:cubicBezTo>
                  <a:cubicBezTo>
                    <a:pt x="17508" y="38640"/>
                    <a:pt x="17505" y="38640"/>
                    <a:pt x="17505" y="38640"/>
                  </a:cubicBezTo>
                  <a:cubicBezTo>
                    <a:pt x="17440" y="38640"/>
                    <a:pt x="17440" y="38592"/>
                    <a:pt x="17432" y="38535"/>
                  </a:cubicBezTo>
                  <a:lnTo>
                    <a:pt x="17553" y="38527"/>
                  </a:lnTo>
                  <a:cubicBezTo>
                    <a:pt x="17575" y="38531"/>
                    <a:pt x="17595" y="38533"/>
                    <a:pt x="17613" y="38533"/>
                  </a:cubicBezTo>
                  <a:cubicBezTo>
                    <a:pt x="17740" y="38533"/>
                    <a:pt x="17758" y="38442"/>
                    <a:pt x="17602" y="38413"/>
                  </a:cubicBezTo>
                  <a:lnTo>
                    <a:pt x="17659" y="38405"/>
                  </a:lnTo>
                  <a:cubicBezTo>
                    <a:pt x="17716" y="38397"/>
                    <a:pt x="17716" y="38348"/>
                    <a:pt x="17643" y="38243"/>
                  </a:cubicBezTo>
                  <a:cubicBezTo>
                    <a:pt x="17635" y="38198"/>
                    <a:pt x="17530" y="38153"/>
                    <a:pt x="17470" y="38153"/>
                  </a:cubicBezTo>
                  <a:cubicBezTo>
                    <a:pt x="17465" y="38153"/>
                    <a:pt x="17460" y="38153"/>
                    <a:pt x="17456" y="38154"/>
                  </a:cubicBezTo>
                  <a:cubicBezTo>
                    <a:pt x="17452" y="38155"/>
                    <a:pt x="17448" y="38155"/>
                    <a:pt x="17443" y="38155"/>
                  </a:cubicBezTo>
                  <a:cubicBezTo>
                    <a:pt x="17416" y="38155"/>
                    <a:pt x="17391" y="38133"/>
                    <a:pt x="17391" y="38105"/>
                  </a:cubicBezTo>
                  <a:cubicBezTo>
                    <a:pt x="17383" y="38057"/>
                    <a:pt x="17383" y="38057"/>
                    <a:pt x="17448" y="38048"/>
                  </a:cubicBezTo>
                  <a:cubicBezTo>
                    <a:pt x="17561" y="38032"/>
                    <a:pt x="17553" y="37927"/>
                    <a:pt x="17432" y="37886"/>
                  </a:cubicBezTo>
                  <a:lnTo>
                    <a:pt x="17489" y="37878"/>
                  </a:lnTo>
                  <a:cubicBezTo>
                    <a:pt x="17545" y="37870"/>
                    <a:pt x="17602" y="37813"/>
                    <a:pt x="17513" y="37554"/>
                  </a:cubicBezTo>
                  <a:cubicBezTo>
                    <a:pt x="17497" y="37335"/>
                    <a:pt x="17472" y="37173"/>
                    <a:pt x="17537" y="37165"/>
                  </a:cubicBezTo>
                  <a:cubicBezTo>
                    <a:pt x="17594" y="37165"/>
                    <a:pt x="17456" y="36962"/>
                    <a:pt x="17326" y="36865"/>
                  </a:cubicBezTo>
                  <a:cubicBezTo>
                    <a:pt x="17383" y="36857"/>
                    <a:pt x="17375" y="36800"/>
                    <a:pt x="17367" y="36694"/>
                  </a:cubicBezTo>
                  <a:cubicBezTo>
                    <a:pt x="17351" y="36532"/>
                    <a:pt x="17351" y="36532"/>
                    <a:pt x="17407" y="36524"/>
                  </a:cubicBezTo>
                  <a:cubicBezTo>
                    <a:pt x="17461" y="36544"/>
                    <a:pt x="17493" y="36556"/>
                    <a:pt x="17502" y="36556"/>
                  </a:cubicBezTo>
                  <a:cubicBezTo>
                    <a:pt x="17515" y="36556"/>
                    <a:pt x="17483" y="36533"/>
                    <a:pt x="17407" y="36476"/>
                  </a:cubicBezTo>
                  <a:cubicBezTo>
                    <a:pt x="17286" y="36427"/>
                    <a:pt x="17318" y="36257"/>
                    <a:pt x="17440" y="36257"/>
                  </a:cubicBezTo>
                  <a:cubicBezTo>
                    <a:pt x="17505" y="36249"/>
                    <a:pt x="17497" y="36192"/>
                    <a:pt x="17480" y="36086"/>
                  </a:cubicBezTo>
                  <a:cubicBezTo>
                    <a:pt x="17416" y="36038"/>
                    <a:pt x="17407" y="35932"/>
                    <a:pt x="17399" y="35819"/>
                  </a:cubicBezTo>
                  <a:cubicBezTo>
                    <a:pt x="17380" y="35694"/>
                    <a:pt x="17376" y="35670"/>
                    <a:pt x="17314" y="35670"/>
                  </a:cubicBezTo>
                  <a:cubicBezTo>
                    <a:pt x="17300" y="35670"/>
                    <a:pt x="17283" y="35671"/>
                    <a:pt x="17261" y="35673"/>
                  </a:cubicBezTo>
                  <a:cubicBezTo>
                    <a:pt x="17248" y="35675"/>
                    <a:pt x="17235" y="35676"/>
                    <a:pt x="17224" y="35676"/>
                  </a:cubicBezTo>
                  <a:cubicBezTo>
                    <a:pt x="17138" y="35676"/>
                    <a:pt x="17131" y="35620"/>
                    <a:pt x="17124" y="35527"/>
                  </a:cubicBezTo>
                  <a:cubicBezTo>
                    <a:pt x="17116" y="35470"/>
                    <a:pt x="17107" y="35422"/>
                    <a:pt x="17172" y="35413"/>
                  </a:cubicBezTo>
                  <a:cubicBezTo>
                    <a:pt x="17197" y="35381"/>
                    <a:pt x="17213" y="35340"/>
                    <a:pt x="17221" y="35300"/>
                  </a:cubicBezTo>
                  <a:cubicBezTo>
                    <a:pt x="17213" y="35243"/>
                    <a:pt x="17205" y="35186"/>
                    <a:pt x="17270" y="35186"/>
                  </a:cubicBezTo>
                  <a:cubicBezTo>
                    <a:pt x="17302" y="35138"/>
                    <a:pt x="17318" y="35073"/>
                    <a:pt x="17310" y="35016"/>
                  </a:cubicBezTo>
                  <a:cubicBezTo>
                    <a:pt x="17294" y="34911"/>
                    <a:pt x="17286" y="34797"/>
                    <a:pt x="17343" y="34797"/>
                  </a:cubicBezTo>
                  <a:cubicBezTo>
                    <a:pt x="17337" y="34756"/>
                    <a:pt x="17335" y="34745"/>
                    <a:pt x="17313" y="34745"/>
                  </a:cubicBezTo>
                  <a:cubicBezTo>
                    <a:pt x="17305" y="34745"/>
                    <a:pt x="17293" y="34746"/>
                    <a:pt x="17278" y="34749"/>
                  </a:cubicBezTo>
                  <a:cubicBezTo>
                    <a:pt x="17274" y="34749"/>
                    <a:pt x="17270" y="34749"/>
                    <a:pt x="17266" y="34749"/>
                  </a:cubicBezTo>
                  <a:cubicBezTo>
                    <a:pt x="17213" y="34749"/>
                    <a:pt x="17158" y="34693"/>
                    <a:pt x="17189" y="34481"/>
                  </a:cubicBezTo>
                  <a:cubicBezTo>
                    <a:pt x="17173" y="34378"/>
                    <a:pt x="17157" y="34221"/>
                    <a:pt x="17103" y="34221"/>
                  </a:cubicBezTo>
                  <a:cubicBezTo>
                    <a:pt x="17102" y="34221"/>
                    <a:pt x="17101" y="34221"/>
                    <a:pt x="17099" y="34222"/>
                  </a:cubicBezTo>
                  <a:cubicBezTo>
                    <a:pt x="17091" y="34173"/>
                    <a:pt x="17091" y="34173"/>
                    <a:pt x="17148" y="34165"/>
                  </a:cubicBezTo>
                  <a:cubicBezTo>
                    <a:pt x="17270" y="34149"/>
                    <a:pt x="17253" y="34043"/>
                    <a:pt x="17124" y="33946"/>
                  </a:cubicBezTo>
                  <a:cubicBezTo>
                    <a:pt x="17120" y="33946"/>
                    <a:pt x="17117" y="33947"/>
                    <a:pt x="17113" y="33947"/>
                  </a:cubicBezTo>
                  <a:cubicBezTo>
                    <a:pt x="17066" y="33947"/>
                    <a:pt x="17062" y="33894"/>
                    <a:pt x="17116" y="33841"/>
                  </a:cubicBezTo>
                  <a:cubicBezTo>
                    <a:pt x="17099" y="33800"/>
                    <a:pt x="17075" y="33759"/>
                    <a:pt x="17043" y="33743"/>
                  </a:cubicBezTo>
                  <a:cubicBezTo>
                    <a:pt x="16978" y="33695"/>
                    <a:pt x="16978" y="33695"/>
                    <a:pt x="17018" y="33581"/>
                  </a:cubicBezTo>
                  <a:cubicBezTo>
                    <a:pt x="17083" y="33573"/>
                    <a:pt x="17075" y="33516"/>
                    <a:pt x="17067" y="33468"/>
                  </a:cubicBezTo>
                  <a:cubicBezTo>
                    <a:pt x="16994" y="33362"/>
                    <a:pt x="16921" y="32770"/>
                    <a:pt x="16978" y="32714"/>
                  </a:cubicBezTo>
                  <a:cubicBezTo>
                    <a:pt x="16905" y="32665"/>
                    <a:pt x="16905" y="32665"/>
                    <a:pt x="16905" y="32616"/>
                  </a:cubicBezTo>
                  <a:cubicBezTo>
                    <a:pt x="16996" y="32553"/>
                    <a:pt x="16959" y="32508"/>
                    <a:pt x="16873" y="32508"/>
                  </a:cubicBezTo>
                  <a:cubicBezTo>
                    <a:pt x="16861" y="32508"/>
                    <a:pt x="16847" y="32509"/>
                    <a:pt x="16832" y="32511"/>
                  </a:cubicBezTo>
                  <a:lnTo>
                    <a:pt x="16832" y="32568"/>
                  </a:lnTo>
                  <a:lnTo>
                    <a:pt x="16840" y="32624"/>
                  </a:lnTo>
                  <a:cubicBezTo>
                    <a:pt x="16837" y="32625"/>
                    <a:pt x="16834" y="32625"/>
                    <a:pt x="16831" y="32625"/>
                  </a:cubicBezTo>
                  <a:cubicBezTo>
                    <a:pt x="16725" y="32625"/>
                    <a:pt x="16707" y="32478"/>
                    <a:pt x="16880" y="32454"/>
                  </a:cubicBezTo>
                  <a:cubicBezTo>
                    <a:pt x="16994" y="32381"/>
                    <a:pt x="16994" y="32381"/>
                    <a:pt x="16864" y="32341"/>
                  </a:cubicBezTo>
                  <a:cubicBezTo>
                    <a:pt x="16743" y="32308"/>
                    <a:pt x="16734" y="32251"/>
                    <a:pt x="16848" y="32187"/>
                  </a:cubicBezTo>
                  <a:cubicBezTo>
                    <a:pt x="16970" y="32170"/>
                    <a:pt x="16970" y="32170"/>
                    <a:pt x="16840" y="32130"/>
                  </a:cubicBezTo>
                  <a:cubicBezTo>
                    <a:pt x="16589" y="32057"/>
                    <a:pt x="16507" y="31903"/>
                    <a:pt x="16751" y="31870"/>
                  </a:cubicBezTo>
                  <a:cubicBezTo>
                    <a:pt x="16864" y="31854"/>
                    <a:pt x="16921" y="31789"/>
                    <a:pt x="16913" y="31741"/>
                  </a:cubicBezTo>
                  <a:cubicBezTo>
                    <a:pt x="16908" y="31704"/>
                    <a:pt x="16879" y="31694"/>
                    <a:pt x="16844" y="31694"/>
                  </a:cubicBezTo>
                  <a:cubicBezTo>
                    <a:pt x="16824" y="31694"/>
                    <a:pt x="16803" y="31697"/>
                    <a:pt x="16783" y="31700"/>
                  </a:cubicBezTo>
                  <a:cubicBezTo>
                    <a:pt x="16749" y="31722"/>
                    <a:pt x="16725" y="31733"/>
                    <a:pt x="16711" y="31733"/>
                  </a:cubicBezTo>
                  <a:cubicBezTo>
                    <a:pt x="16679" y="31733"/>
                    <a:pt x="16699" y="31679"/>
                    <a:pt x="16767" y="31595"/>
                  </a:cubicBezTo>
                  <a:cubicBezTo>
                    <a:pt x="16929" y="31408"/>
                    <a:pt x="16913" y="31303"/>
                    <a:pt x="16767" y="31157"/>
                  </a:cubicBezTo>
                  <a:cubicBezTo>
                    <a:pt x="16660" y="31015"/>
                    <a:pt x="16623" y="30890"/>
                    <a:pt x="16664" y="30890"/>
                  </a:cubicBezTo>
                  <a:cubicBezTo>
                    <a:pt x="16680" y="30890"/>
                    <a:pt x="16705" y="30907"/>
                    <a:pt x="16743" y="30946"/>
                  </a:cubicBezTo>
                  <a:cubicBezTo>
                    <a:pt x="16806" y="30990"/>
                    <a:pt x="16838" y="31012"/>
                    <a:pt x="16846" y="31012"/>
                  </a:cubicBezTo>
                  <a:cubicBezTo>
                    <a:pt x="16855" y="31012"/>
                    <a:pt x="16837" y="30988"/>
                    <a:pt x="16799" y="30938"/>
                  </a:cubicBezTo>
                  <a:cubicBezTo>
                    <a:pt x="16783" y="30824"/>
                    <a:pt x="16775" y="30719"/>
                    <a:pt x="16767" y="30662"/>
                  </a:cubicBezTo>
                  <a:cubicBezTo>
                    <a:pt x="16752" y="30610"/>
                    <a:pt x="16703" y="30572"/>
                    <a:pt x="16646" y="30572"/>
                  </a:cubicBezTo>
                  <a:cubicBezTo>
                    <a:pt x="16640" y="30572"/>
                    <a:pt x="16635" y="30572"/>
                    <a:pt x="16629" y="30573"/>
                  </a:cubicBezTo>
                  <a:cubicBezTo>
                    <a:pt x="16743" y="30508"/>
                    <a:pt x="16783" y="30387"/>
                    <a:pt x="16653" y="30297"/>
                  </a:cubicBezTo>
                  <a:cubicBezTo>
                    <a:pt x="16645" y="30249"/>
                    <a:pt x="16637" y="30192"/>
                    <a:pt x="16637" y="30192"/>
                  </a:cubicBezTo>
                  <a:cubicBezTo>
                    <a:pt x="16629" y="30143"/>
                    <a:pt x="16629" y="30143"/>
                    <a:pt x="16556" y="30095"/>
                  </a:cubicBezTo>
                  <a:cubicBezTo>
                    <a:pt x="16491" y="30046"/>
                    <a:pt x="16548" y="29989"/>
                    <a:pt x="16597" y="29925"/>
                  </a:cubicBezTo>
                  <a:cubicBezTo>
                    <a:pt x="16642" y="29864"/>
                    <a:pt x="16688" y="29810"/>
                    <a:pt x="16647" y="29810"/>
                  </a:cubicBezTo>
                  <a:cubicBezTo>
                    <a:pt x="16644" y="29810"/>
                    <a:pt x="16641" y="29811"/>
                    <a:pt x="16637" y="29811"/>
                  </a:cubicBezTo>
                  <a:cubicBezTo>
                    <a:pt x="16635" y="29811"/>
                    <a:pt x="16633" y="29812"/>
                    <a:pt x="16630" y="29812"/>
                  </a:cubicBezTo>
                  <a:cubicBezTo>
                    <a:pt x="16575" y="29812"/>
                    <a:pt x="16505" y="29720"/>
                    <a:pt x="16435" y="29673"/>
                  </a:cubicBezTo>
                  <a:cubicBezTo>
                    <a:pt x="16386" y="29643"/>
                    <a:pt x="16401" y="29599"/>
                    <a:pt x="16442" y="29599"/>
                  </a:cubicBezTo>
                  <a:cubicBezTo>
                    <a:pt x="16456" y="29599"/>
                    <a:pt x="16473" y="29604"/>
                    <a:pt x="16491" y="29616"/>
                  </a:cubicBezTo>
                  <a:cubicBezTo>
                    <a:pt x="16548" y="29608"/>
                    <a:pt x="16548" y="29608"/>
                    <a:pt x="16589" y="29487"/>
                  </a:cubicBezTo>
                  <a:cubicBezTo>
                    <a:pt x="16581" y="29440"/>
                    <a:pt x="16565" y="29332"/>
                    <a:pt x="16513" y="29332"/>
                  </a:cubicBezTo>
                  <a:cubicBezTo>
                    <a:pt x="16511" y="29332"/>
                    <a:pt x="16509" y="29332"/>
                    <a:pt x="16507" y="29333"/>
                  </a:cubicBezTo>
                  <a:cubicBezTo>
                    <a:pt x="16506" y="29333"/>
                    <a:pt x="16505" y="29333"/>
                    <a:pt x="16503" y="29333"/>
                  </a:cubicBezTo>
                  <a:cubicBezTo>
                    <a:pt x="16448" y="29333"/>
                    <a:pt x="16403" y="29023"/>
                    <a:pt x="16451" y="28960"/>
                  </a:cubicBezTo>
                  <a:lnTo>
                    <a:pt x="16435" y="28854"/>
                  </a:lnTo>
                  <a:cubicBezTo>
                    <a:pt x="16426" y="28806"/>
                    <a:pt x="16353" y="28757"/>
                    <a:pt x="16345" y="28708"/>
                  </a:cubicBezTo>
                  <a:cubicBezTo>
                    <a:pt x="16337" y="28660"/>
                    <a:pt x="16305" y="28627"/>
                    <a:pt x="16272" y="28611"/>
                  </a:cubicBezTo>
                  <a:cubicBezTo>
                    <a:pt x="16264" y="28554"/>
                    <a:pt x="16256" y="28498"/>
                    <a:pt x="16313" y="28489"/>
                  </a:cubicBezTo>
                  <a:cubicBezTo>
                    <a:pt x="16183" y="28457"/>
                    <a:pt x="16183" y="28457"/>
                    <a:pt x="16297" y="28384"/>
                  </a:cubicBezTo>
                  <a:cubicBezTo>
                    <a:pt x="16410" y="28368"/>
                    <a:pt x="16410" y="28368"/>
                    <a:pt x="16289" y="28327"/>
                  </a:cubicBezTo>
                  <a:cubicBezTo>
                    <a:pt x="16216" y="28287"/>
                    <a:pt x="16216" y="28287"/>
                    <a:pt x="16272" y="28222"/>
                  </a:cubicBezTo>
                  <a:cubicBezTo>
                    <a:pt x="16322" y="28215"/>
                    <a:pt x="16322" y="28170"/>
                    <a:pt x="16278" y="28170"/>
                  </a:cubicBezTo>
                  <a:cubicBezTo>
                    <a:pt x="16271" y="28170"/>
                    <a:pt x="16264" y="28171"/>
                    <a:pt x="16256" y="28173"/>
                  </a:cubicBezTo>
                  <a:cubicBezTo>
                    <a:pt x="16135" y="28141"/>
                    <a:pt x="16045" y="27987"/>
                    <a:pt x="16167" y="27971"/>
                  </a:cubicBezTo>
                  <a:cubicBezTo>
                    <a:pt x="16151" y="27930"/>
                    <a:pt x="16126" y="27889"/>
                    <a:pt x="16086" y="27873"/>
                  </a:cubicBezTo>
                  <a:cubicBezTo>
                    <a:pt x="15964" y="27841"/>
                    <a:pt x="15964" y="27841"/>
                    <a:pt x="16078" y="27817"/>
                  </a:cubicBezTo>
                  <a:cubicBezTo>
                    <a:pt x="16191" y="27744"/>
                    <a:pt x="16183" y="27687"/>
                    <a:pt x="16053" y="27654"/>
                  </a:cubicBezTo>
                  <a:cubicBezTo>
                    <a:pt x="16013" y="27638"/>
                    <a:pt x="16005" y="27581"/>
                    <a:pt x="16037" y="27549"/>
                  </a:cubicBezTo>
                  <a:cubicBezTo>
                    <a:pt x="16074" y="27447"/>
                    <a:pt x="16077" y="27166"/>
                    <a:pt x="16000" y="27166"/>
                  </a:cubicBezTo>
                  <a:cubicBezTo>
                    <a:pt x="15992" y="27166"/>
                    <a:pt x="15983" y="27169"/>
                    <a:pt x="15972" y="27176"/>
                  </a:cubicBezTo>
                  <a:lnTo>
                    <a:pt x="15948" y="27071"/>
                  </a:lnTo>
                  <a:cubicBezTo>
                    <a:pt x="15989" y="26957"/>
                    <a:pt x="15980" y="26900"/>
                    <a:pt x="15916" y="26860"/>
                  </a:cubicBezTo>
                  <a:lnTo>
                    <a:pt x="15843" y="26819"/>
                  </a:lnTo>
                  <a:cubicBezTo>
                    <a:pt x="15907" y="26803"/>
                    <a:pt x="15948" y="26754"/>
                    <a:pt x="15940" y="26690"/>
                  </a:cubicBezTo>
                  <a:cubicBezTo>
                    <a:pt x="15935" y="26653"/>
                    <a:pt x="15933" y="26640"/>
                    <a:pt x="15916" y="26640"/>
                  </a:cubicBezTo>
                  <a:cubicBezTo>
                    <a:pt x="15908" y="26640"/>
                    <a:pt x="15895" y="26643"/>
                    <a:pt x="15875" y="26649"/>
                  </a:cubicBezTo>
                  <a:cubicBezTo>
                    <a:pt x="15859" y="26670"/>
                    <a:pt x="15848" y="26678"/>
                    <a:pt x="15839" y="26678"/>
                  </a:cubicBezTo>
                  <a:cubicBezTo>
                    <a:pt x="15820" y="26678"/>
                    <a:pt x="15813" y="26641"/>
                    <a:pt x="15802" y="26608"/>
                  </a:cubicBezTo>
                  <a:cubicBezTo>
                    <a:pt x="15802" y="26544"/>
                    <a:pt x="15843" y="26487"/>
                    <a:pt x="15907" y="26479"/>
                  </a:cubicBezTo>
                  <a:lnTo>
                    <a:pt x="15891" y="26422"/>
                  </a:lnTo>
                  <a:cubicBezTo>
                    <a:pt x="15871" y="26426"/>
                    <a:pt x="15855" y="26428"/>
                    <a:pt x="15841" y="26428"/>
                  </a:cubicBezTo>
                  <a:cubicBezTo>
                    <a:pt x="15777" y="26428"/>
                    <a:pt x="15780" y="26388"/>
                    <a:pt x="15826" y="26381"/>
                  </a:cubicBezTo>
                  <a:cubicBezTo>
                    <a:pt x="15867" y="26333"/>
                    <a:pt x="15875" y="26268"/>
                    <a:pt x="15859" y="26211"/>
                  </a:cubicBezTo>
                  <a:lnTo>
                    <a:pt x="15859" y="26211"/>
                  </a:lnTo>
                  <a:cubicBezTo>
                    <a:pt x="15855" y="26212"/>
                    <a:pt x="15851" y="26212"/>
                    <a:pt x="15848" y="26212"/>
                  </a:cubicBezTo>
                  <a:cubicBezTo>
                    <a:pt x="15816" y="26212"/>
                    <a:pt x="15825" y="26188"/>
                    <a:pt x="15839" y="26188"/>
                  </a:cubicBezTo>
                  <a:cubicBezTo>
                    <a:pt x="15846" y="26188"/>
                    <a:pt x="15854" y="26194"/>
                    <a:pt x="15859" y="26211"/>
                  </a:cubicBezTo>
                  <a:lnTo>
                    <a:pt x="15916" y="26203"/>
                  </a:lnTo>
                  <a:cubicBezTo>
                    <a:pt x="15948" y="26160"/>
                    <a:pt x="15934" y="26149"/>
                    <a:pt x="15901" y="26149"/>
                  </a:cubicBezTo>
                  <a:cubicBezTo>
                    <a:pt x="15885" y="26149"/>
                    <a:pt x="15864" y="26152"/>
                    <a:pt x="15843" y="26154"/>
                  </a:cubicBezTo>
                  <a:cubicBezTo>
                    <a:pt x="15843" y="26154"/>
                    <a:pt x="15835" y="26106"/>
                    <a:pt x="15826" y="26049"/>
                  </a:cubicBezTo>
                  <a:cubicBezTo>
                    <a:pt x="15815" y="26016"/>
                    <a:pt x="15808" y="25979"/>
                    <a:pt x="15789" y="25979"/>
                  </a:cubicBezTo>
                  <a:cubicBezTo>
                    <a:pt x="15781" y="25979"/>
                    <a:pt x="15769" y="25988"/>
                    <a:pt x="15753" y="26009"/>
                  </a:cubicBezTo>
                  <a:cubicBezTo>
                    <a:pt x="15730" y="26015"/>
                    <a:pt x="15707" y="26020"/>
                    <a:pt x="15686" y="26020"/>
                  </a:cubicBezTo>
                  <a:cubicBezTo>
                    <a:pt x="15657" y="26020"/>
                    <a:pt x="15633" y="26010"/>
                    <a:pt x="15624" y="25976"/>
                  </a:cubicBezTo>
                  <a:cubicBezTo>
                    <a:pt x="15617" y="25978"/>
                    <a:pt x="15612" y="25979"/>
                    <a:pt x="15608" y="25979"/>
                  </a:cubicBezTo>
                  <a:cubicBezTo>
                    <a:pt x="15587" y="25979"/>
                    <a:pt x="15599" y="25958"/>
                    <a:pt x="15610" y="25958"/>
                  </a:cubicBezTo>
                  <a:cubicBezTo>
                    <a:pt x="15616" y="25958"/>
                    <a:pt x="15621" y="25962"/>
                    <a:pt x="15624" y="25976"/>
                  </a:cubicBezTo>
                  <a:cubicBezTo>
                    <a:pt x="15689" y="25968"/>
                    <a:pt x="15745" y="25960"/>
                    <a:pt x="15737" y="25903"/>
                  </a:cubicBezTo>
                  <a:cubicBezTo>
                    <a:pt x="15721" y="25854"/>
                    <a:pt x="15786" y="25838"/>
                    <a:pt x="15786" y="25838"/>
                  </a:cubicBezTo>
                  <a:cubicBezTo>
                    <a:pt x="15795" y="25841"/>
                    <a:pt x="15803" y="25842"/>
                    <a:pt x="15809" y="25842"/>
                  </a:cubicBezTo>
                  <a:cubicBezTo>
                    <a:pt x="15893" y="25842"/>
                    <a:pt x="15805" y="25665"/>
                    <a:pt x="15737" y="25627"/>
                  </a:cubicBezTo>
                  <a:cubicBezTo>
                    <a:pt x="15599" y="25546"/>
                    <a:pt x="15591" y="25490"/>
                    <a:pt x="15713" y="25465"/>
                  </a:cubicBezTo>
                  <a:cubicBezTo>
                    <a:pt x="15826" y="25449"/>
                    <a:pt x="15689" y="25360"/>
                    <a:pt x="15502" y="25344"/>
                  </a:cubicBezTo>
                  <a:lnTo>
                    <a:pt x="15316" y="25327"/>
                  </a:lnTo>
                  <a:lnTo>
                    <a:pt x="15494" y="25295"/>
                  </a:lnTo>
                  <a:cubicBezTo>
                    <a:pt x="15713" y="25190"/>
                    <a:pt x="15713" y="25190"/>
                    <a:pt x="15567" y="25060"/>
                  </a:cubicBezTo>
                  <a:cubicBezTo>
                    <a:pt x="15486" y="24963"/>
                    <a:pt x="15486" y="24963"/>
                    <a:pt x="15551" y="24946"/>
                  </a:cubicBezTo>
                  <a:cubicBezTo>
                    <a:pt x="15608" y="24938"/>
                    <a:pt x="15599" y="24882"/>
                    <a:pt x="15559" y="24727"/>
                  </a:cubicBezTo>
                  <a:cubicBezTo>
                    <a:pt x="15529" y="24577"/>
                    <a:pt x="15520" y="24524"/>
                    <a:pt x="15473" y="24524"/>
                  </a:cubicBezTo>
                  <a:cubicBezTo>
                    <a:pt x="15469" y="24524"/>
                    <a:pt x="15465" y="24524"/>
                    <a:pt x="15462" y="24525"/>
                  </a:cubicBezTo>
                  <a:cubicBezTo>
                    <a:pt x="15462" y="24525"/>
                    <a:pt x="15445" y="24476"/>
                    <a:pt x="15437" y="24419"/>
                  </a:cubicBezTo>
                  <a:cubicBezTo>
                    <a:pt x="15514" y="24366"/>
                    <a:pt x="15492" y="24300"/>
                    <a:pt x="15433" y="24300"/>
                  </a:cubicBezTo>
                  <a:cubicBezTo>
                    <a:pt x="15411" y="24300"/>
                    <a:pt x="15384" y="24308"/>
                    <a:pt x="15356" y="24330"/>
                  </a:cubicBezTo>
                  <a:lnTo>
                    <a:pt x="15332" y="24225"/>
                  </a:lnTo>
                  <a:lnTo>
                    <a:pt x="15389" y="24209"/>
                  </a:lnTo>
                  <a:cubicBezTo>
                    <a:pt x="15445" y="24200"/>
                    <a:pt x="15429" y="24095"/>
                    <a:pt x="15332" y="23673"/>
                  </a:cubicBezTo>
                  <a:cubicBezTo>
                    <a:pt x="15240" y="23256"/>
                    <a:pt x="15216" y="23166"/>
                    <a:pt x="15136" y="23166"/>
                  </a:cubicBezTo>
                  <a:cubicBezTo>
                    <a:pt x="15124" y="23166"/>
                    <a:pt x="15111" y="23168"/>
                    <a:pt x="15097" y="23171"/>
                  </a:cubicBezTo>
                  <a:cubicBezTo>
                    <a:pt x="14967" y="23146"/>
                    <a:pt x="14959" y="23090"/>
                    <a:pt x="15072" y="23065"/>
                  </a:cubicBezTo>
                  <a:cubicBezTo>
                    <a:pt x="15123" y="23051"/>
                    <a:pt x="15167" y="22998"/>
                    <a:pt x="15136" y="22998"/>
                  </a:cubicBezTo>
                  <a:cubicBezTo>
                    <a:pt x="15132" y="22998"/>
                    <a:pt x="15127" y="22999"/>
                    <a:pt x="15121" y="23001"/>
                  </a:cubicBezTo>
                  <a:cubicBezTo>
                    <a:pt x="15105" y="22944"/>
                    <a:pt x="15113" y="22879"/>
                    <a:pt x="15137" y="22830"/>
                  </a:cubicBezTo>
                  <a:cubicBezTo>
                    <a:pt x="15208" y="22668"/>
                    <a:pt x="15162" y="22616"/>
                    <a:pt x="15111" y="22616"/>
                  </a:cubicBezTo>
                  <a:cubicBezTo>
                    <a:pt x="15104" y="22616"/>
                    <a:pt x="15096" y="22617"/>
                    <a:pt x="15089" y="22619"/>
                  </a:cubicBezTo>
                  <a:cubicBezTo>
                    <a:pt x="15055" y="22645"/>
                    <a:pt x="15037" y="22655"/>
                    <a:pt x="15030" y="22655"/>
                  </a:cubicBezTo>
                  <a:cubicBezTo>
                    <a:pt x="15014" y="22655"/>
                    <a:pt x="15047" y="22607"/>
                    <a:pt x="15081" y="22563"/>
                  </a:cubicBezTo>
                  <a:cubicBezTo>
                    <a:pt x="15119" y="22502"/>
                    <a:pt x="15164" y="22440"/>
                    <a:pt x="15122" y="22440"/>
                  </a:cubicBezTo>
                  <a:cubicBezTo>
                    <a:pt x="15119" y="22440"/>
                    <a:pt x="15116" y="22441"/>
                    <a:pt x="15113" y="22441"/>
                  </a:cubicBezTo>
                  <a:cubicBezTo>
                    <a:pt x="15040" y="22409"/>
                    <a:pt x="14910" y="22109"/>
                    <a:pt x="15024" y="22076"/>
                  </a:cubicBezTo>
                  <a:cubicBezTo>
                    <a:pt x="15024" y="22076"/>
                    <a:pt x="15008" y="22028"/>
                    <a:pt x="14999" y="21971"/>
                  </a:cubicBezTo>
                  <a:cubicBezTo>
                    <a:pt x="14996" y="21972"/>
                    <a:pt x="14992" y="21973"/>
                    <a:pt x="14988" y="21973"/>
                  </a:cubicBezTo>
                  <a:cubicBezTo>
                    <a:pt x="14938" y="21973"/>
                    <a:pt x="14909" y="21874"/>
                    <a:pt x="14886" y="21776"/>
                  </a:cubicBezTo>
                  <a:cubicBezTo>
                    <a:pt x="14862" y="21671"/>
                    <a:pt x="14845" y="21622"/>
                    <a:pt x="14902" y="21606"/>
                  </a:cubicBezTo>
                  <a:cubicBezTo>
                    <a:pt x="14918" y="21613"/>
                    <a:pt x="14929" y="21616"/>
                    <a:pt x="14937" y="21616"/>
                  </a:cubicBezTo>
                  <a:cubicBezTo>
                    <a:pt x="14965" y="21616"/>
                    <a:pt x="14942" y="21571"/>
                    <a:pt x="14878" y="21501"/>
                  </a:cubicBezTo>
                  <a:cubicBezTo>
                    <a:pt x="14862" y="21444"/>
                    <a:pt x="14732" y="21428"/>
                    <a:pt x="14716" y="21371"/>
                  </a:cubicBezTo>
                  <a:cubicBezTo>
                    <a:pt x="14706" y="21374"/>
                    <a:pt x="14696" y="21375"/>
                    <a:pt x="14686" y="21375"/>
                  </a:cubicBezTo>
                  <a:cubicBezTo>
                    <a:pt x="14640" y="21375"/>
                    <a:pt x="14598" y="21345"/>
                    <a:pt x="14578" y="21298"/>
                  </a:cubicBezTo>
                  <a:lnTo>
                    <a:pt x="14635" y="21282"/>
                  </a:lnTo>
                  <a:lnTo>
                    <a:pt x="14748" y="21249"/>
                  </a:lnTo>
                  <a:cubicBezTo>
                    <a:pt x="14741" y="21204"/>
                    <a:pt x="14726" y="21159"/>
                    <a:pt x="14679" y="21159"/>
                  </a:cubicBezTo>
                  <a:cubicBezTo>
                    <a:pt x="14675" y="21159"/>
                    <a:pt x="14671" y="21159"/>
                    <a:pt x="14667" y="21160"/>
                  </a:cubicBezTo>
                  <a:cubicBezTo>
                    <a:pt x="14708" y="21095"/>
                    <a:pt x="14691" y="21047"/>
                    <a:pt x="14667" y="20941"/>
                  </a:cubicBezTo>
                  <a:cubicBezTo>
                    <a:pt x="14643" y="20836"/>
                    <a:pt x="14618" y="20730"/>
                    <a:pt x="14545" y="20690"/>
                  </a:cubicBezTo>
                  <a:cubicBezTo>
                    <a:pt x="14643" y="20609"/>
                    <a:pt x="14553" y="20301"/>
                    <a:pt x="14424" y="20276"/>
                  </a:cubicBezTo>
                  <a:cubicBezTo>
                    <a:pt x="14416" y="20278"/>
                    <a:pt x="14410" y="20279"/>
                    <a:pt x="14404" y="20279"/>
                  </a:cubicBezTo>
                  <a:cubicBezTo>
                    <a:pt x="14364" y="20279"/>
                    <a:pt x="14356" y="20234"/>
                    <a:pt x="14391" y="20171"/>
                  </a:cubicBezTo>
                  <a:cubicBezTo>
                    <a:pt x="14440" y="20106"/>
                    <a:pt x="14440" y="20106"/>
                    <a:pt x="14367" y="20074"/>
                  </a:cubicBezTo>
                  <a:cubicBezTo>
                    <a:pt x="14294" y="20033"/>
                    <a:pt x="14335" y="19968"/>
                    <a:pt x="14383" y="19895"/>
                  </a:cubicBezTo>
                  <a:cubicBezTo>
                    <a:pt x="14481" y="19814"/>
                    <a:pt x="14464" y="19757"/>
                    <a:pt x="14391" y="19725"/>
                  </a:cubicBezTo>
                  <a:cubicBezTo>
                    <a:pt x="14326" y="19660"/>
                    <a:pt x="14286" y="19571"/>
                    <a:pt x="14262" y="19482"/>
                  </a:cubicBezTo>
                  <a:cubicBezTo>
                    <a:pt x="14201" y="19421"/>
                    <a:pt x="14174" y="19379"/>
                    <a:pt x="14150" y="19379"/>
                  </a:cubicBezTo>
                  <a:cubicBezTo>
                    <a:pt x="14139" y="19379"/>
                    <a:pt x="14129" y="19388"/>
                    <a:pt x="14116" y="19409"/>
                  </a:cubicBezTo>
                  <a:cubicBezTo>
                    <a:pt x="14101" y="19412"/>
                    <a:pt x="14085" y="19414"/>
                    <a:pt x="14069" y="19414"/>
                  </a:cubicBezTo>
                  <a:cubicBezTo>
                    <a:pt x="14041" y="19414"/>
                    <a:pt x="14012" y="19408"/>
                    <a:pt x="13986" y="19393"/>
                  </a:cubicBezTo>
                  <a:cubicBezTo>
                    <a:pt x="13930" y="19342"/>
                    <a:pt x="13931" y="19317"/>
                    <a:pt x="13944" y="19317"/>
                  </a:cubicBezTo>
                  <a:cubicBezTo>
                    <a:pt x="13952" y="19317"/>
                    <a:pt x="13964" y="19326"/>
                    <a:pt x="13970" y="19344"/>
                  </a:cubicBezTo>
                  <a:cubicBezTo>
                    <a:pt x="14003" y="19374"/>
                    <a:pt x="14022" y="19386"/>
                    <a:pt x="14034" y="19386"/>
                  </a:cubicBezTo>
                  <a:cubicBezTo>
                    <a:pt x="14055" y="19386"/>
                    <a:pt x="14058" y="19352"/>
                    <a:pt x="14083" y="19312"/>
                  </a:cubicBezTo>
                  <a:cubicBezTo>
                    <a:pt x="14116" y="19239"/>
                    <a:pt x="14108" y="19157"/>
                    <a:pt x="14083" y="19085"/>
                  </a:cubicBezTo>
                  <a:cubicBezTo>
                    <a:pt x="14067" y="19036"/>
                    <a:pt x="14035" y="18930"/>
                    <a:pt x="14018" y="18882"/>
                  </a:cubicBezTo>
                  <a:cubicBezTo>
                    <a:pt x="14026" y="18724"/>
                    <a:pt x="14014" y="18668"/>
                    <a:pt x="13972" y="18668"/>
                  </a:cubicBezTo>
                  <a:cubicBezTo>
                    <a:pt x="13966" y="18668"/>
                    <a:pt x="13960" y="18669"/>
                    <a:pt x="13954" y="18671"/>
                  </a:cubicBezTo>
                  <a:lnTo>
                    <a:pt x="13897" y="18687"/>
                  </a:lnTo>
                  <a:cubicBezTo>
                    <a:pt x="13994" y="18606"/>
                    <a:pt x="13816" y="18039"/>
                    <a:pt x="13686" y="18022"/>
                  </a:cubicBezTo>
                  <a:lnTo>
                    <a:pt x="13743" y="17998"/>
                  </a:lnTo>
                  <a:cubicBezTo>
                    <a:pt x="13799" y="17982"/>
                    <a:pt x="13783" y="17933"/>
                    <a:pt x="13751" y="17828"/>
                  </a:cubicBezTo>
                  <a:cubicBezTo>
                    <a:pt x="13678" y="17706"/>
                    <a:pt x="13613" y="17576"/>
                    <a:pt x="13548" y="17439"/>
                  </a:cubicBezTo>
                  <a:cubicBezTo>
                    <a:pt x="13488" y="17250"/>
                    <a:pt x="13435" y="17104"/>
                    <a:pt x="13382" y="17104"/>
                  </a:cubicBezTo>
                  <a:cubicBezTo>
                    <a:pt x="13378" y="17104"/>
                    <a:pt x="13374" y="17105"/>
                    <a:pt x="13370" y="17106"/>
                  </a:cubicBezTo>
                  <a:cubicBezTo>
                    <a:pt x="13354" y="17049"/>
                    <a:pt x="13354" y="17049"/>
                    <a:pt x="13410" y="17033"/>
                  </a:cubicBezTo>
                  <a:cubicBezTo>
                    <a:pt x="13425" y="17040"/>
                    <a:pt x="13436" y="17043"/>
                    <a:pt x="13445" y="17043"/>
                  </a:cubicBezTo>
                  <a:cubicBezTo>
                    <a:pt x="13477" y="17043"/>
                    <a:pt x="13464" y="16999"/>
                    <a:pt x="13451" y="16960"/>
                  </a:cubicBezTo>
                  <a:cubicBezTo>
                    <a:pt x="13443" y="16937"/>
                    <a:pt x="13426" y="16929"/>
                    <a:pt x="13405" y="16929"/>
                  </a:cubicBezTo>
                  <a:cubicBezTo>
                    <a:pt x="13381" y="16929"/>
                    <a:pt x="13351" y="16939"/>
                    <a:pt x="13321" y="16952"/>
                  </a:cubicBezTo>
                  <a:cubicBezTo>
                    <a:pt x="13314" y="16954"/>
                    <a:pt x="13308" y="16955"/>
                    <a:pt x="13302" y="16955"/>
                  </a:cubicBezTo>
                  <a:cubicBezTo>
                    <a:pt x="13261" y="16955"/>
                    <a:pt x="13250" y="16905"/>
                    <a:pt x="13264" y="16798"/>
                  </a:cubicBezTo>
                  <a:cubicBezTo>
                    <a:pt x="13272" y="16652"/>
                    <a:pt x="13216" y="16506"/>
                    <a:pt x="13110" y="16393"/>
                  </a:cubicBezTo>
                  <a:cubicBezTo>
                    <a:pt x="13094" y="16344"/>
                    <a:pt x="13070" y="16295"/>
                    <a:pt x="13127" y="16271"/>
                  </a:cubicBezTo>
                  <a:cubicBezTo>
                    <a:pt x="13191" y="16182"/>
                    <a:pt x="13143" y="16052"/>
                    <a:pt x="13029" y="16020"/>
                  </a:cubicBezTo>
                  <a:cubicBezTo>
                    <a:pt x="13013" y="15971"/>
                    <a:pt x="13013" y="15971"/>
                    <a:pt x="13070" y="15947"/>
                  </a:cubicBezTo>
                  <a:cubicBezTo>
                    <a:pt x="13102" y="15882"/>
                    <a:pt x="13159" y="15858"/>
                    <a:pt x="13029" y="15850"/>
                  </a:cubicBezTo>
                  <a:cubicBezTo>
                    <a:pt x="12932" y="15760"/>
                    <a:pt x="12875" y="15631"/>
                    <a:pt x="12891" y="15493"/>
                  </a:cubicBezTo>
                  <a:cubicBezTo>
                    <a:pt x="12872" y="15453"/>
                    <a:pt x="12857" y="15413"/>
                    <a:pt x="12822" y="15413"/>
                  </a:cubicBezTo>
                  <a:cubicBezTo>
                    <a:pt x="12814" y="15413"/>
                    <a:pt x="12805" y="15415"/>
                    <a:pt x="12794" y="15420"/>
                  </a:cubicBezTo>
                  <a:cubicBezTo>
                    <a:pt x="12773" y="15429"/>
                    <a:pt x="12753" y="15438"/>
                    <a:pt x="12737" y="15444"/>
                  </a:cubicBezTo>
                  <a:cubicBezTo>
                    <a:pt x="12827" y="15347"/>
                    <a:pt x="12827" y="15347"/>
                    <a:pt x="12697" y="15347"/>
                  </a:cubicBezTo>
                  <a:cubicBezTo>
                    <a:pt x="12689" y="15349"/>
                    <a:pt x="12682" y="15350"/>
                    <a:pt x="12675" y="15350"/>
                  </a:cubicBezTo>
                  <a:cubicBezTo>
                    <a:pt x="12635" y="15350"/>
                    <a:pt x="12624" y="15311"/>
                    <a:pt x="12672" y="15290"/>
                  </a:cubicBezTo>
                  <a:cubicBezTo>
                    <a:pt x="12697" y="15258"/>
                    <a:pt x="12697" y="15209"/>
                    <a:pt x="12689" y="15168"/>
                  </a:cubicBezTo>
                  <a:cubicBezTo>
                    <a:pt x="12583" y="15006"/>
                    <a:pt x="12486" y="14828"/>
                    <a:pt x="12397" y="14650"/>
                  </a:cubicBezTo>
                  <a:cubicBezTo>
                    <a:pt x="12239" y="14280"/>
                    <a:pt x="12164" y="14128"/>
                    <a:pt x="12116" y="14128"/>
                  </a:cubicBezTo>
                  <a:cubicBezTo>
                    <a:pt x="12112" y="14128"/>
                    <a:pt x="12108" y="14129"/>
                    <a:pt x="12105" y="14131"/>
                  </a:cubicBezTo>
                  <a:cubicBezTo>
                    <a:pt x="12024" y="14106"/>
                    <a:pt x="12024" y="14106"/>
                    <a:pt x="12056" y="14033"/>
                  </a:cubicBezTo>
                  <a:cubicBezTo>
                    <a:pt x="12081" y="13977"/>
                    <a:pt x="12073" y="13912"/>
                    <a:pt x="12040" y="13863"/>
                  </a:cubicBezTo>
                  <a:cubicBezTo>
                    <a:pt x="12016" y="13814"/>
                    <a:pt x="11991" y="13766"/>
                    <a:pt x="12048" y="13742"/>
                  </a:cubicBezTo>
                  <a:cubicBezTo>
                    <a:pt x="11967" y="13717"/>
                    <a:pt x="11967" y="13717"/>
                    <a:pt x="11951" y="13669"/>
                  </a:cubicBezTo>
                  <a:cubicBezTo>
                    <a:pt x="12000" y="13644"/>
                    <a:pt x="11975" y="13596"/>
                    <a:pt x="11902" y="13571"/>
                  </a:cubicBezTo>
                  <a:cubicBezTo>
                    <a:pt x="11773" y="13571"/>
                    <a:pt x="11773" y="13571"/>
                    <a:pt x="11878" y="13523"/>
                  </a:cubicBezTo>
                  <a:cubicBezTo>
                    <a:pt x="11924" y="13503"/>
                    <a:pt x="11922" y="13380"/>
                    <a:pt x="11902" y="13380"/>
                  </a:cubicBezTo>
                  <a:cubicBezTo>
                    <a:pt x="11897" y="13380"/>
                    <a:pt x="11892" y="13386"/>
                    <a:pt x="11886" y="13401"/>
                  </a:cubicBezTo>
                  <a:cubicBezTo>
                    <a:pt x="11880" y="13404"/>
                    <a:pt x="11874" y="13405"/>
                    <a:pt x="11868" y="13405"/>
                  </a:cubicBezTo>
                  <a:cubicBezTo>
                    <a:pt x="11820" y="13405"/>
                    <a:pt x="11780" y="13325"/>
                    <a:pt x="11708" y="13304"/>
                  </a:cubicBezTo>
                  <a:cubicBezTo>
                    <a:pt x="11683" y="13255"/>
                    <a:pt x="11667" y="13206"/>
                    <a:pt x="11716" y="13182"/>
                  </a:cubicBezTo>
                  <a:cubicBezTo>
                    <a:pt x="11748" y="13101"/>
                    <a:pt x="11578" y="12890"/>
                    <a:pt x="11497" y="12874"/>
                  </a:cubicBezTo>
                  <a:cubicBezTo>
                    <a:pt x="11486" y="12879"/>
                    <a:pt x="11476" y="12881"/>
                    <a:pt x="11468" y="12881"/>
                  </a:cubicBezTo>
                  <a:cubicBezTo>
                    <a:pt x="11434" y="12881"/>
                    <a:pt x="11427" y="12845"/>
                    <a:pt x="11473" y="12825"/>
                  </a:cubicBezTo>
                  <a:cubicBezTo>
                    <a:pt x="11521" y="12793"/>
                    <a:pt x="11497" y="12744"/>
                    <a:pt x="11473" y="12696"/>
                  </a:cubicBezTo>
                  <a:cubicBezTo>
                    <a:pt x="11400" y="12679"/>
                    <a:pt x="11448" y="12655"/>
                    <a:pt x="11505" y="12623"/>
                  </a:cubicBezTo>
                  <a:cubicBezTo>
                    <a:pt x="11518" y="12627"/>
                    <a:pt x="11527" y="12629"/>
                    <a:pt x="11534" y="12629"/>
                  </a:cubicBezTo>
                  <a:cubicBezTo>
                    <a:pt x="11569" y="12629"/>
                    <a:pt x="11545" y="12582"/>
                    <a:pt x="11505" y="12501"/>
                  </a:cubicBezTo>
                  <a:cubicBezTo>
                    <a:pt x="11424" y="12477"/>
                    <a:pt x="11327" y="12290"/>
                    <a:pt x="11254" y="12144"/>
                  </a:cubicBezTo>
                  <a:cubicBezTo>
                    <a:pt x="11132" y="11901"/>
                    <a:pt x="11051" y="11885"/>
                    <a:pt x="10897" y="11844"/>
                  </a:cubicBezTo>
                  <a:lnTo>
                    <a:pt x="10767" y="11861"/>
                  </a:lnTo>
                  <a:lnTo>
                    <a:pt x="10873" y="11796"/>
                  </a:lnTo>
                  <a:cubicBezTo>
                    <a:pt x="10921" y="11763"/>
                    <a:pt x="10962" y="11715"/>
                    <a:pt x="11002" y="11666"/>
                  </a:cubicBezTo>
                  <a:cubicBezTo>
                    <a:pt x="10990" y="11647"/>
                    <a:pt x="10975" y="11641"/>
                    <a:pt x="10959" y="11641"/>
                  </a:cubicBezTo>
                  <a:cubicBezTo>
                    <a:pt x="10933" y="11641"/>
                    <a:pt x="10903" y="11659"/>
                    <a:pt x="10873" y="11674"/>
                  </a:cubicBezTo>
                  <a:cubicBezTo>
                    <a:pt x="10861" y="11681"/>
                    <a:pt x="10851" y="11684"/>
                    <a:pt x="10842" y="11684"/>
                  </a:cubicBezTo>
                  <a:cubicBezTo>
                    <a:pt x="10807" y="11684"/>
                    <a:pt x="10791" y="11633"/>
                    <a:pt x="10791" y="11536"/>
                  </a:cubicBezTo>
                  <a:cubicBezTo>
                    <a:pt x="10791" y="11415"/>
                    <a:pt x="10759" y="11366"/>
                    <a:pt x="10686" y="11350"/>
                  </a:cubicBezTo>
                  <a:cubicBezTo>
                    <a:pt x="10646" y="11301"/>
                    <a:pt x="10637" y="11236"/>
                    <a:pt x="10654" y="11179"/>
                  </a:cubicBezTo>
                  <a:cubicBezTo>
                    <a:pt x="10640" y="11153"/>
                    <a:pt x="10634" y="11141"/>
                    <a:pt x="10623" y="11141"/>
                  </a:cubicBezTo>
                  <a:cubicBezTo>
                    <a:pt x="10615" y="11141"/>
                    <a:pt x="10603" y="11149"/>
                    <a:pt x="10581" y="11163"/>
                  </a:cubicBezTo>
                  <a:cubicBezTo>
                    <a:pt x="10570" y="11168"/>
                    <a:pt x="10560" y="11170"/>
                    <a:pt x="10551" y="11170"/>
                  </a:cubicBezTo>
                  <a:cubicBezTo>
                    <a:pt x="10516" y="11170"/>
                    <a:pt x="10504" y="11131"/>
                    <a:pt x="10524" y="11066"/>
                  </a:cubicBezTo>
                  <a:cubicBezTo>
                    <a:pt x="10591" y="10969"/>
                    <a:pt x="10535" y="10844"/>
                    <a:pt x="10481" y="10844"/>
                  </a:cubicBezTo>
                  <a:cubicBezTo>
                    <a:pt x="10476" y="10844"/>
                    <a:pt x="10472" y="10845"/>
                    <a:pt x="10467" y="10847"/>
                  </a:cubicBezTo>
                  <a:cubicBezTo>
                    <a:pt x="10456" y="10854"/>
                    <a:pt x="10446" y="10858"/>
                    <a:pt x="10438" y="10858"/>
                  </a:cubicBezTo>
                  <a:cubicBezTo>
                    <a:pt x="10407" y="10858"/>
                    <a:pt x="10387" y="10820"/>
                    <a:pt x="10362" y="10782"/>
                  </a:cubicBezTo>
                  <a:cubicBezTo>
                    <a:pt x="10337" y="10725"/>
                    <a:pt x="10289" y="10685"/>
                    <a:pt x="10232" y="10677"/>
                  </a:cubicBezTo>
                  <a:lnTo>
                    <a:pt x="10175" y="10579"/>
                  </a:lnTo>
                  <a:cubicBezTo>
                    <a:pt x="10165" y="10562"/>
                    <a:pt x="10174" y="10554"/>
                    <a:pt x="10190" y="10554"/>
                  </a:cubicBezTo>
                  <a:cubicBezTo>
                    <a:pt x="10210" y="10554"/>
                    <a:pt x="10243" y="10568"/>
                    <a:pt x="10256" y="10596"/>
                  </a:cubicBezTo>
                  <a:lnTo>
                    <a:pt x="10281" y="10523"/>
                  </a:lnTo>
                  <a:cubicBezTo>
                    <a:pt x="10224" y="10425"/>
                    <a:pt x="10200" y="10385"/>
                    <a:pt x="10119" y="10369"/>
                  </a:cubicBezTo>
                  <a:cubicBezTo>
                    <a:pt x="10075" y="10374"/>
                    <a:pt x="10046" y="10378"/>
                    <a:pt x="10031" y="10378"/>
                  </a:cubicBezTo>
                  <a:cubicBezTo>
                    <a:pt x="10000" y="10378"/>
                    <a:pt x="10021" y="10363"/>
                    <a:pt x="10086" y="10320"/>
                  </a:cubicBezTo>
                  <a:cubicBezTo>
                    <a:pt x="10143" y="10288"/>
                    <a:pt x="10159" y="10215"/>
                    <a:pt x="10086" y="10198"/>
                  </a:cubicBezTo>
                  <a:cubicBezTo>
                    <a:pt x="10073" y="10200"/>
                    <a:pt x="10062" y="10201"/>
                    <a:pt x="10052" y="10201"/>
                  </a:cubicBezTo>
                  <a:cubicBezTo>
                    <a:pt x="9960" y="10201"/>
                    <a:pt x="9978" y="10139"/>
                    <a:pt x="10029" y="10109"/>
                  </a:cubicBezTo>
                  <a:cubicBezTo>
                    <a:pt x="10159" y="10093"/>
                    <a:pt x="10159" y="10093"/>
                    <a:pt x="9940" y="9971"/>
                  </a:cubicBezTo>
                  <a:cubicBezTo>
                    <a:pt x="9883" y="9874"/>
                    <a:pt x="9721" y="9728"/>
                    <a:pt x="9632" y="9590"/>
                  </a:cubicBezTo>
                  <a:cubicBezTo>
                    <a:pt x="9527" y="9404"/>
                    <a:pt x="9470" y="9315"/>
                    <a:pt x="9486" y="9234"/>
                  </a:cubicBezTo>
                  <a:cubicBezTo>
                    <a:pt x="9496" y="9227"/>
                    <a:pt x="9504" y="9221"/>
                    <a:pt x="9511" y="9216"/>
                  </a:cubicBezTo>
                  <a:lnTo>
                    <a:pt x="9511" y="9216"/>
                  </a:lnTo>
                  <a:cubicBezTo>
                    <a:pt x="9491" y="9226"/>
                    <a:pt x="9475" y="9231"/>
                    <a:pt x="9459" y="9231"/>
                  </a:cubicBezTo>
                  <a:cubicBezTo>
                    <a:pt x="9412" y="9231"/>
                    <a:pt x="9377" y="9183"/>
                    <a:pt x="9316" y="9088"/>
                  </a:cubicBezTo>
                  <a:cubicBezTo>
                    <a:pt x="9300" y="8966"/>
                    <a:pt x="9202" y="8877"/>
                    <a:pt x="9089" y="8853"/>
                  </a:cubicBezTo>
                  <a:lnTo>
                    <a:pt x="9089" y="8853"/>
                  </a:lnTo>
                  <a:lnTo>
                    <a:pt x="9146" y="8942"/>
                  </a:lnTo>
                  <a:cubicBezTo>
                    <a:pt x="9115" y="8962"/>
                    <a:pt x="9090" y="8972"/>
                    <a:pt x="9071" y="8972"/>
                  </a:cubicBezTo>
                  <a:cubicBezTo>
                    <a:pt x="9030" y="8972"/>
                    <a:pt x="9013" y="8927"/>
                    <a:pt x="9008" y="8844"/>
                  </a:cubicBezTo>
                  <a:cubicBezTo>
                    <a:pt x="8975" y="8796"/>
                    <a:pt x="9024" y="8763"/>
                    <a:pt x="9073" y="8731"/>
                  </a:cubicBezTo>
                  <a:cubicBezTo>
                    <a:pt x="9121" y="8690"/>
                    <a:pt x="9146" y="8626"/>
                    <a:pt x="9113" y="8577"/>
                  </a:cubicBezTo>
                  <a:cubicBezTo>
                    <a:pt x="9093" y="8547"/>
                    <a:pt x="9077" y="8517"/>
                    <a:pt x="9061" y="8517"/>
                  </a:cubicBezTo>
                  <a:cubicBezTo>
                    <a:pt x="9051" y="8517"/>
                    <a:pt x="9042" y="8529"/>
                    <a:pt x="9032" y="8561"/>
                  </a:cubicBezTo>
                  <a:cubicBezTo>
                    <a:pt x="9009" y="8576"/>
                    <a:pt x="8997" y="8584"/>
                    <a:pt x="8987" y="8584"/>
                  </a:cubicBezTo>
                  <a:cubicBezTo>
                    <a:pt x="8976" y="8584"/>
                    <a:pt x="8968" y="8574"/>
                    <a:pt x="8951" y="8553"/>
                  </a:cubicBezTo>
                  <a:cubicBezTo>
                    <a:pt x="8927" y="8496"/>
                    <a:pt x="8878" y="8455"/>
                    <a:pt x="8813" y="8447"/>
                  </a:cubicBezTo>
                  <a:cubicBezTo>
                    <a:pt x="8800" y="8458"/>
                    <a:pt x="8789" y="8462"/>
                    <a:pt x="8779" y="8462"/>
                  </a:cubicBezTo>
                  <a:cubicBezTo>
                    <a:pt x="8751" y="8462"/>
                    <a:pt x="8732" y="8428"/>
                    <a:pt x="8708" y="8399"/>
                  </a:cubicBezTo>
                  <a:cubicBezTo>
                    <a:pt x="8716" y="8334"/>
                    <a:pt x="8700" y="8277"/>
                    <a:pt x="8667" y="8228"/>
                  </a:cubicBezTo>
                  <a:lnTo>
                    <a:pt x="8716" y="8196"/>
                  </a:lnTo>
                  <a:cubicBezTo>
                    <a:pt x="8748" y="8163"/>
                    <a:pt x="8773" y="8123"/>
                    <a:pt x="8781" y="8082"/>
                  </a:cubicBezTo>
                  <a:cubicBezTo>
                    <a:pt x="8767" y="8061"/>
                    <a:pt x="8750" y="8056"/>
                    <a:pt x="8735" y="8056"/>
                  </a:cubicBezTo>
                  <a:cubicBezTo>
                    <a:pt x="8716" y="8056"/>
                    <a:pt x="8700" y="8066"/>
                    <a:pt x="8700" y="8066"/>
                  </a:cubicBezTo>
                  <a:cubicBezTo>
                    <a:pt x="8699" y="8067"/>
                    <a:pt x="8698" y="8067"/>
                    <a:pt x="8696" y="8067"/>
                  </a:cubicBezTo>
                  <a:cubicBezTo>
                    <a:pt x="8622" y="8067"/>
                    <a:pt x="7887" y="7058"/>
                    <a:pt x="7792" y="6931"/>
                  </a:cubicBezTo>
                  <a:cubicBezTo>
                    <a:pt x="7779" y="6836"/>
                    <a:pt x="7711" y="6736"/>
                    <a:pt x="7679" y="6736"/>
                  </a:cubicBezTo>
                  <a:cubicBezTo>
                    <a:pt x="7670" y="6736"/>
                    <a:pt x="7664" y="6743"/>
                    <a:pt x="7662" y="6761"/>
                  </a:cubicBezTo>
                  <a:cubicBezTo>
                    <a:pt x="7659" y="6763"/>
                    <a:pt x="7655" y="6764"/>
                    <a:pt x="7650" y="6764"/>
                  </a:cubicBezTo>
                  <a:cubicBezTo>
                    <a:pt x="7590" y="6764"/>
                    <a:pt x="7429" y="6565"/>
                    <a:pt x="7240" y="6331"/>
                  </a:cubicBezTo>
                  <a:cubicBezTo>
                    <a:pt x="7021" y="6059"/>
                    <a:pt x="6865" y="5858"/>
                    <a:pt x="6806" y="5858"/>
                  </a:cubicBezTo>
                  <a:cubicBezTo>
                    <a:pt x="6802" y="5858"/>
                    <a:pt x="6798" y="5859"/>
                    <a:pt x="6794" y="5861"/>
                  </a:cubicBezTo>
                  <a:lnTo>
                    <a:pt x="6689" y="5739"/>
                  </a:lnTo>
                  <a:cubicBezTo>
                    <a:pt x="6616" y="5658"/>
                    <a:pt x="6502" y="5618"/>
                    <a:pt x="6470" y="5577"/>
                  </a:cubicBezTo>
                  <a:cubicBezTo>
                    <a:pt x="6389" y="5577"/>
                    <a:pt x="6348" y="5536"/>
                    <a:pt x="6430" y="5536"/>
                  </a:cubicBezTo>
                  <a:cubicBezTo>
                    <a:pt x="6478" y="5496"/>
                    <a:pt x="6527" y="5464"/>
                    <a:pt x="6486" y="5423"/>
                  </a:cubicBezTo>
                  <a:cubicBezTo>
                    <a:pt x="6453" y="5386"/>
                    <a:pt x="6427" y="5373"/>
                    <a:pt x="6403" y="5373"/>
                  </a:cubicBezTo>
                  <a:cubicBezTo>
                    <a:pt x="6375" y="5373"/>
                    <a:pt x="6351" y="5393"/>
                    <a:pt x="6324" y="5415"/>
                  </a:cubicBezTo>
                  <a:cubicBezTo>
                    <a:pt x="6316" y="5427"/>
                    <a:pt x="6302" y="5433"/>
                    <a:pt x="6287" y="5433"/>
                  </a:cubicBezTo>
                  <a:cubicBezTo>
                    <a:pt x="6271" y="5433"/>
                    <a:pt x="6255" y="5427"/>
                    <a:pt x="6243" y="5415"/>
                  </a:cubicBezTo>
                  <a:cubicBezTo>
                    <a:pt x="6211" y="5374"/>
                    <a:pt x="6211" y="5374"/>
                    <a:pt x="6259" y="5334"/>
                  </a:cubicBezTo>
                  <a:lnTo>
                    <a:pt x="6348" y="5261"/>
                  </a:lnTo>
                  <a:lnTo>
                    <a:pt x="6308" y="5220"/>
                  </a:lnTo>
                  <a:cubicBezTo>
                    <a:pt x="6301" y="5228"/>
                    <a:pt x="6288" y="5232"/>
                    <a:pt x="6276" y="5232"/>
                  </a:cubicBezTo>
                  <a:cubicBezTo>
                    <a:pt x="6260" y="5232"/>
                    <a:pt x="6244" y="5226"/>
                    <a:pt x="6235" y="5212"/>
                  </a:cubicBezTo>
                  <a:cubicBezTo>
                    <a:pt x="6194" y="5172"/>
                    <a:pt x="6194" y="5172"/>
                    <a:pt x="6284" y="5099"/>
                  </a:cubicBezTo>
                  <a:cubicBezTo>
                    <a:pt x="6349" y="5039"/>
                    <a:pt x="6349" y="5002"/>
                    <a:pt x="6293" y="5002"/>
                  </a:cubicBezTo>
                  <a:cubicBezTo>
                    <a:pt x="6273" y="5002"/>
                    <a:pt x="6245" y="5007"/>
                    <a:pt x="6211" y="5018"/>
                  </a:cubicBezTo>
                  <a:lnTo>
                    <a:pt x="6097" y="4969"/>
                  </a:lnTo>
                  <a:cubicBezTo>
                    <a:pt x="6154" y="4855"/>
                    <a:pt x="5992" y="4847"/>
                    <a:pt x="5911" y="4847"/>
                  </a:cubicBezTo>
                  <a:cubicBezTo>
                    <a:pt x="5954" y="4760"/>
                    <a:pt x="5945" y="4712"/>
                    <a:pt x="5881" y="4712"/>
                  </a:cubicBezTo>
                  <a:cubicBezTo>
                    <a:pt x="5861" y="4712"/>
                    <a:pt x="5836" y="4716"/>
                    <a:pt x="5805" y="4726"/>
                  </a:cubicBezTo>
                  <a:cubicBezTo>
                    <a:pt x="5793" y="4738"/>
                    <a:pt x="5782" y="4743"/>
                    <a:pt x="5771" y="4743"/>
                  </a:cubicBezTo>
                  <a:cubicBezTo>
                    <a:pt x="5745" y="4743"/>
                    <a:pt x="5727" y="4710"/>
                    <a:pt x="5732" y="4653"/>
                  </a:cubicBezTo>
                  <a:cubicBezTo>
                    <a:pt x="5740" y="4572"/>
                    <a:pt x="5700" y="4531"/>
                    <a:pt x="5627" y="4458"/>
                  </a:cubicBezTo>
                  <a:cubicBezTo>
                    <a:pt x="5546" y="4458"/>
                    <a:pt x="5286" y="4183"/>
                    <a:pt x="4986" y="3874"/>
                  </a:cubicBezTo>
                  <a:cubicBezTo>
                    <a:pt x="4682" y="3548"/>
                    <a:pt x="4453" y="3350"/>
                    <a:pt x="4385" y="3350"/>
                  </a:cubicBezTo>
                  <a:cubicBezTo>
                    <a:pt x="4378" y="3350"/>
                    <a:pt x="4374" y="3352"/>
                    <a:pt x="4370" y="3356"/>
                  </a:cubicBezTo>
                  <a:cubicBezTo>
                    <a:pt x="4338" y="3315"/>
                    <a:pt x="4338" y="3315"/>
                    <a:pt x="4338" y="3234"/>
                  </a:cubicBezTo>
                  <a:cubicBezTo>
                    <a:pt x="4365" y="3207"/>
                    <a:pt x="4356" y="3179"/>
                    <a:pt x="4309" y="3179"/>
                  </a:cubicBezTo>
                  <a:cubicBezTo>
                    <a:pt x="4287" y="3179"/>
                    <a:pt x="4256" y="3186"/>
                    <a:pt x="4216" y="3201"/>
                  </a:cubicBezTo>
                  <a:cubicBezTo>
                    <a:pt x="4174" y="3206"/>
                    <a:pt x="4143" y="3219"/>
                    <a:pt x="4134" y="3219"/>
                  </a:cubicBezTo>
                  <a:cubicBezTo>
                    <a:pt x="4126" y="3219"/>
                    <a:pt x="4137" y="3208"/>
                    <a:pt x="4176" y="3169"/>
                  </a:cubicBezTo>
                  <a:cubicBezTo>
                    <a:pt x="4216" y="3120"/>
                    <a:pt x="4143" y="3047"/>
                    <a:pt x="3989" y="2901"/>
                  </a:cubicBezTo>
                  <a:cubicBezTo>
                    <a:pt x="3884" y="2803"/>
                    <a:pt x="3755" y="2681"/>
                    <a:pt x="3695" y="2681"/>
                  </a:cubicBezTo>
                  <a:cubicBezTo>
                    <a:pt x="3686" y="2681"/>
                    <a:pt x="3678" y="2684"/>
                    <a:pt x="3673" y="2691"/>
                  </a:cubicBezTo>
                  <a:cubicBezTo>
                    <a:pt x="3551" y="2658"/>
                    <a:pt x="3551" y="2658"/>
                    <a:pt x="3632" y="2650"/>
                  </a:cubicBezTo>
                  <a:cubicBezTo>
                    <a:pt x="3754" y="2601"/>
                    <a:pt x="3584" y="2374"/>
                    <a:pt x="3389" y="2366"/>
                  </a:cubicBezTo>
                  <a:cubicBezTo>
                    <a:pt x="3349" y="2326"/>
                    <a:pt x="3300" y="2293"/>
                    <a:pt x="3340" y="2245"/>
                  </a:cubicBezTo>
                  <a:cubicBezTo>
                    <a:pt x="3276" y="2188"/>
                    <a:pt x="3186" y="2139"/>
                    <a:pt x="3097" y="2115"/>
                  </a:cubicBezTo>
                  <a:lnTo>
                    <a:pt x="2813" y="1872"/>
                  </a:lnTo>
                  <a:cubicBezTo>
                    <a:pt x="2757" y="1823"/>
                    <a:pt x="2684" y="1791"/>
                    <a:pt x="2611" y="1783"/>
                  </a:cubicBezTo>
                  <a:cubicBezTo>
                    <a:pt x="2582" y="1754"/>
                    <a:pt x="2553" y="1729"/>
                    <a:pt x="2553" y="1729"/>
                  </a:cubicBezTo>
                  <a:lnTo>
                    <a:pt x="2553" y="1729"/>
                  </a:lnTo>
                  <a:cubicBezTo>
                    <a:pt x="2554" y="1729"/>
                    <a:pt x="2559" y="1733"/>
                    <a:pt x="2570" y="1742"/>
                  </a:cubicBezTo>
                  <a:cubicBezTo>
                    <a:pt x="2611" y="1702"/>
                    <a:pt x="2392" y="1531"/>
                    <a:pt x="2100" y="1304"/>
                  </a:cubicBezTo>
                  <a:cubicBezTo>
                    <a:pt x="1800" y="1077"/>
                    <a:pt x="1541" y="883"/>
                    <a:pt x="1532" y="802"/>
                  </a:cubicBezTo>
                  <a:cubicBezTo>
                    <a:pt x="1511" y="786"/>
                    <a:pt x="1484" y="777"/>
                    <a:pt x="1456" y="777"/>
                  </a:cubicBezTo>
                  <a:cubicBezTo>
                    <a:pt x="1441" y="777"/>
                    <a:pt x="1425" y="780"/>
                    <a:pt x="1411" y="785"/>
                  </a:cubicBezTo>
                  <a:cubicBezTo>
                    <a:pt x="1366" y="811"/>
                    <a:pt x="1333" y="822"/>
                    <a:pt x="1308" y="822"/>
                  </a:cubicBezTo>
                  <a:cubicBezTo>
                    <a:pt x="1269" y="822"/>
                    <a:pt x="1250" y="794"/>
                    <a:pt x="1241" y="745"/>
                  </a:cubicBezTo>
                  <a:cubicBezTo>
                    <a:pt x="1247" y="628"/>
                    <a:pt x="1154" y="542"/>
                    <a:pt x="1055" y="542"/>
                  </a:cubicBezTo>
                  <a:cubicBezTo>
                    <a:pt x="1030" y="542"/>
                    <a:pt x="1005" y="547"/>
                    <a:pt x="981" y="558"/>
                  </a:cubicBezTo>
                  <a:cubicBezTo>
                    <a:pt x="969" y="575"/>
                    <a:pt x="964" y="582"/>
                    <a:pt x="964" y="582"/>
                  </a:cubicBezTo>
                  <a:cubicBezTo>
                    <a:pt x="964" y="582"/>
                    <a:pt x="991" y="544"/>
                    <a:pt x="1014" y="510"/>
                  </a:cubicBezTo>
                  <a:cubicBezTo>
                    <a:pt x="1030" y="427"/>
                    <a:pt x="957" y="378"/>
                    <a:pt x="872" y="378"/>
                  </a:cubicBezTo>
                  <a:cubicBezTo>
                    <a:pt x="833" y="378"/>
                    <a:pt x="790" y="389"/>
                    <a:pt x="754" y="412"/>
                  </a:cubicBezTo>
                  <a:cubicBezTo>
                    <a:pt x="747" y="341"/>
                    <a:pt x="734" y="270"/>
                    <a:pt x="681" y="270"/>
                  </a:cubicBezTo>
                  <a:cubicBezTo>
                    <a:pt x="674" y="270"/>
                    <a:pt x="666" y="272"/>
                    <a:pt x="657" y="275"/>
                  </a:cubicBezTo>
                  <a:cubicBezTo>
                    <a:pt x="608" y="242"/>
                    <a:pt x="608" y="242"/>
                    <a:pt x="673" y="145"/>
                  </a:cubicBezTo>
                  <a:cubicBezTo>
                    <a:pt x="714" y="88"/>
                    <a:pt x="746" y="39"/>
                    <a:pt x="697" y="7"/>
                  </a:cubicBezTo>
                  <a:cubicBezTo>
                    <a:pt x="688" y="3"/>
                    <a:pt x="680" y="1"/>
                    <a:pt x="6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3" name="Google Shape;8873;p32"/>
            <p:cNvSpPr/>
            <p:nvPr/>
          </p:nvSpPr>
          <p:spPr>
            <a:xfrm>
              <a:off x="8028300" y="3320744"/>
              <a:ext cx="495320" cy="938065"/>
            </a:xfrm>
            <a:custGeom>
              <a:avLst/>
              <a:gdLst/>
              <a:ahLst/>
              <a:cxnLst/>
              <a:rect l="l" t="t" r="r" b="b"/>
              <a:pathLst>
                <a:path w="28735" h="54420" extrusionOk="0">
                  <a:moveTo>
                    <a:pt x="8084" y="1"/>
                  </a:moveTo>
                  <a:cubicBezTo>
                    <a:pt x="7241" y="1"/>
                    <a:pt x="6519" y="633"/>
                    <a:pt x="6414" y="1468"/>
                  </a:cubicBezTo>
                  <a:lnTo>
                    <a:pt x="268" y="50399"/>
                  </a:lnTo>
                  <a:cubicBezTo>
                    <a:pt x="0" y="52539"/>
                    <a:pt x="1670" y="54420"/>
                    <a:pt x="3819" y="54420"/>
                  </a:cubicBezTo>
                  <a:lnTo>
                    <a:pt x="24915" y="54420"/>
                  </a:lnTo>
                  <a:cubicBezTo>
                    <a:pt x="27072" y="54420"/>
                    <a:pt x="28734" y="52539"/>
                    <a:pt x="28467" y="50399"/>
                  </a:cubicBezTo>
                  <a:lnTo>
                    <a:pt x="22321" y="1468"/>
                  </a:lnTo>
                  <a:cubicBezTo>
                    <a:pt x="22216" y="633"/>
                    <a:pt x="21502" y="1"/>
                    <a:pt x="20651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4" name="Google Shape;8874;p32"/>
            <p:cNvSpPr/>
            <p:nvPr/>
          </p:nvSpPr>
          <p:spPr>
            <a:xfrm>
              <a:off x="8076927" y="3996196"/>
              <a:ext cx="724" cy="293"/>
            </a:xfrm>
            <a:custGeom>
              <a:avLst/>
              <a:gdLst/>
              <a:ahLst/>
              <a:cxnLst/>
              <a:rect l="l" t="t" r="r" b="b"/>
              <a:pathLst>
                <a:path w="42" h="17" fill="none" extrusionOk="0">
                  <a:moveTo>
                    <a:pt x="41" y="1"/>
                  </a:moveTo>
                  <a:lnTo>
                    <a:pt x="1" y="1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5" name="Google Shape;8875;p32"/>
            <p:cNvSpPr/>
            <p:nvPr/>
          </p:nvSpPr>
          <p:spPr>
            <a:xfrm>
              <a:off x="8078186" y="4240072"/>
              <a:ext cx="483" cy="655"/>
            </a:xfrm>
            <a:custGeom>
              <a:avLst/>
              <a:gdLst/>
              <a:ahLst/>
              <a:cxnLst/>
              <a:rect l="l" t="t" r="r" b="b"/>
              <a:pathLst>
                <a:path w="28" h="38" extrusionOk="0">
                  <a:moveTo>
                    <a:pt x="9" y="1"/>
                  </a:moveTo>
                  <a:cubicBezTo>
                    <a:pt x="0" y="22"/>
                    <a:pt x="13" y="37"/>
                    <a:pt x="20" y="37"/>
                  </a:cubicBezTo>
                  <a:cubicBezTo>
                    <a:pt x="26" y="37"/>
                    <a:pt x="27" y="27"/>
                    <a:pt x="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6" name="Google Shape;8876;p32"/>
            <p:cNvSpPr/>
            <p:nvPr/>
          </p:nvSpPr>
          <p:spPr>
            <a:xfrm>
              <a:off x="8077910" y="3966702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1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7" name="Google Shape;8877;p32"/>
            <p:cNvSpPr/>
            <p:nvPr/>
          </p:nvSpPr>
          <p:spPr>
            <a:xfrm>
              <a:off x="8077772" y="4233091"/>
              <a:ext cx="707" cy="155"/>
            </a:xfrm>
            <a:custGeom>
              <a:avLst/>
              <a:gdLst/>
              <a:ahLst/>
              <a:cxnLst/>
              <a:rect l="l" t="t" r="r" b="b"/>
              <a:pathLst>
                <a:path w="41" h="9" extrusionOk="0">
                  <a:moveTo>
                    <a:pt x="0" y="0"/>
                  </a:moveTo>
                  <a:cubicBezTo>
                    <a:pt x="17" y="0"/>
                    <a:pt x="25" y="8"/>
                    <a:pt x="41" y="8"/>
                  </a:cubicBezTo>
                  <a:cubicBezTo>
                    <a:pt x="33" y="8"/>
                    <a:pt x="25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8" name="Google Shape;8878;p32"/>
            <p:cNvSpPr/>
            <p:nvPr/>
          </p:nvSpPr>
          <p:spPr>
            <a:xfrm>
              <a:off x="8077203" y="4233022"/>
              <a:ext cx="586" cy="86"/>
            </a:xfrm>
            <a:custGeom>
              <a:avLst/>
              <a:gdLst/>
              <a:ahLst/>
              <a:cxnLst/>
              <a:rect l="l" t="t" r="r" b="b"/>
              <a:pathLst>
                <a:path w="34" h="5" extrusionOk="0">
                  <a:moveTo>
                    <a:pt x="8" y="1"/>
                  </a:moveTo>
                  <a:cubicBezTo>
                    <a:pt x="1" y="1"/>
                    <a:pt x="12" y="4"/>
                    <a:pt x="33" y="4"/>
                  </a:cubicBezTo>
                  <a:cubicBezTo>
                    <a:pt x="20" y="1"/>
                    <a:pt x="12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79" name="Google Shape;8879;p32"/>
            <p:cNvSpPr/>
            <p:nvPr/>
          </p:nvSpPr>
          <p:spPr>
            <a:xfrm>
              <a:off x="8075738" y="3966702"/>
              <a:ext cx="2189" cy="1103"/>
            </a:xfrm>
            <a:custGeom>
              <a:avLst/>
              <a:gdLst/>
              <a:ahLst/>
              <a:cxnLst/>
              <a:rect l="l" t="t" r="r" b="b"/>
              <a:pathLst>
                <a:path w="127" h="64" extrusionOk="0">
                  <a:moveTo>
                    <a:pt x="127" y="1"/>
                  </a:moveTo>
                  <a:lnTo>
                    <a:pt x="21" y="49"/>
                  </a:lnTo>
                  <a:cubicBezTo>
                    <a:pt x="6" y="59"/>
                    <a:pt x="1" y="63"/>
                    <a:pt x="1" y="63"/>
                  </a:cubicBezTo>
                  <a:cubicBezTo>
                    <a:pt x="2" y="63"/>
                    <a:pt x="38" y="42"/>
                    <a:pt x="78" y="25"/>
                  </a:cubicBezTo>
                  <a:lnTo>
                    <a:pt x="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0" name="Google Shape;8880;p32"/>
            <p:cNvSpPr/>
            <p:nvPr/>
          </p:nvSpPr>
          <p:spPr>
            <a:xfrm>
              <a:off x="8062224" y="4009693"/>
              <a:ext cx="3258" cy="1069"/>
            </a:xfrm>
            <a:custGeom>
              <a:avLst/>
              <a:gdLst/>
              <a:ahLst/>
              <a:cxnLst/>
              <a:rect l="l" t="t" r="r" b="b"/>
              <a:pathLst>
                <a:path w="189" h="62" extrusionOk="0">
                  <a:moveTo>
                    <a:pt x="140" y="1"/>
                  </a:moveTo>
                  <a:cubicBezTo>
                    <a:pt x="108" y="1"/>
                    <a:pt x="80" y="6"/>
                    <a:pt x="51" y="12"/>
                  </a:cubicBezTo>
                  <a:cubicBezTo>
                    <a:pt x="0" y="34"/>
                    <a:pt x="8" y="62"/>
                    <a:pt x="97" y="62"/>
                  </a:cubicBezTo>
                  <a:cubicBezTo>
                    <a:pt x="107" y="62"/>
                    <a:pt x="119" y="62"/>
                    <a:pt x="132" y="61"/>
                  </a:cubicBezTo>
                  <a:cubicBezTo>
                    <a:pt x="189" y="36"/>
                    <a:pt x="189" y="36"/>
                    <a:pt x="181" y="4"/>
                  </a:cubicBezTo>
                  <a:cubicBezTo>
                    <a:pt x="167" y="2"/>
                    <a:pt x="153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1" name="Google Shape;8881;p32"/>
            <p:cNvSpPr/>
            <p:nvPr/>
          </p:nvSpPr>
          <p:spPr>
            <a:xfrm>
              <a:off x="8440725" y="2016676"/>
              <a:ext cx="376105" cy="376243"/>
            </a:xfrm>
            <a:custGeom>
              <a:avLst/>
              <a:gdLst/>
              <a:ahLst/>
              <a:cxnLst/>
              <a:rect l="l" t="t" r="r" b="b"/>
              <a:pathLst>
                <a:path w="21819" h="21827" extrusionOk="0">
                  <a:moveTo>
                    <a:pt x="10905" y="1"/>
                  </a:moveTo>
                  <a:cubicBezTo>
                    <a:pt x="4881" y="1"/>
                    <a:pt x="0" y="4890"/>
                    <a:pt x="0" y="10914"/>
                  </a:cubicBezTo>
                  <a:cubicBezTo>
                    <a:pt x="0" y="16938"/>
                    <a:pt x="4881" y="21827"/>
                    <a:pt x="10905" y="21827"/>
                  </a:cubicBezTo>
                  <a:cubicBezTo>
                    <a:pt x="16929" y="21827"/>
                    <a:pt x="21818" y="16938"/>
                    <a:pt x="21818" y="10914"/>
                  </a:cubicBezTo>
                  <a:cubicBezTo>
                    <a:pt x="21818" y="4890"/>
                    <a:pt x="16929" y="1"/>
                    <a:pt x="10905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2" name="Google Shape;8882;p32"/>
            <p:cNvSpPr/>
            <p:nvPr/>
          </p:nvSpPr>
          <p:spPr>
            <a:xfrm>
              <a:off x="7814331" y="2509289"/>
              <a:ext cx="280782" cy="255287"/>
            </a:xfrm>
            <a:custGeom>
              <a:avLst/>
              <a:gdLst/>
              <a:ahLst/>
              <a:cxnLst/>
              <a:rect l="l" t="t" r="r" b="b"/>
              <a:pathLst>
                <a:path w="16289" h="14810" extrusionOk="0">
                  <a:moveTo>
                    <a:pt x="8141" y="0"/>
                  </a:moveTo>
                  <a:cubicBezTo>
                    <a:pt x="4781" y="0"/>
                    <a:pt x="1740" y="2305"/>
                    <a:pt x="941" y="5718"/>
                  </a:cubicBezTo>
                  <a:cubicBezTo>
                    <a:pt x="0" y="9699"/>
                    <a:pt x="2473" y="13680"/>
                    <a:pt x="6454" y="14613"/>
                  </a:cubicBezTo>
                  <a:cubicBezTo>
                    <a:pt x="7022" y="14745"/>
                    <a:pt x="7589" y="14809"/>
                    <a:pt x="8148" y="14809"/>
                  </a:cubicBezTo>
                  <a:cubicBezTo>
                    <a:pt x="11508" y="14809"/>
                    <a:pt x="14550" y="12505"/>
                    <a:pt x="15356" y="9091"/>
                  </a:cubicBezTo>
                  <a:cubicBezTo>
                    <a:pt x="16289" y="5110"/>
                    <a:pt x="13816" y="1129"/>
                    <a:pt x="9835" y="197"/>
                  </a:cubicBezTo>
                  <a:cubicBezTo>
                    <a:pt x="9267" y="64"/>
                    <a:pt x="8700" y="0"/>
                    <a:pt x="8141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3" name="Google Shape;8883;p32"/>
            <p:cNvSpPr/>
            <p:nvPr/>
          </p:nvSpPr>
          <p:spPr>
            <a:xfrm>
              <a:off x="8342833" y="2619505"/>
              <a:ext cx="392929" cy="291658"/>
            </a:xfrm>
            <a:custGeom>
              <a:avLst/>
              <a:gdLst/>
              <a:ahLst/>
              <a:cxnLst/>
              <a:rect l="l" t="t" r="r" b="b"/>
              <a:pathLst>
                <a:path w="22795" h="16920" extrusionOk="0">
                  <a:moveTo>
                    <a:pt x="19722" y="751"/>
                  </a:moveTo>
                  <a:cubicBezTo>
                    <a:pt x="19746" y="808"/>
                    <a:pt x="19771" y="865"/>
                    <a:pt x="19706" y="889"/>
                  </a:cubicBezTo>
                  <a:lnTo>
                    <a:pt x="19625" y="865"/>
                  </a:lnTo>
                  <a:lnTo>
                    <a:pt x="19657" y="784"/>
                  </a:lnTo>
                  <a:lnTo>
                    <a:pt x="19722" y="751"/>
                  </a:lnTo>
                  <a:close/>
                  <a:moveTo>
                    <a:pt x="18781" y="857"/>
                  </a:moveTo>
                  <a:cubicBezTo>
                    <a:pt x="18814" y="905"/>
                    <a:pt x="18838" y="954"/>
                    <a:pt x="18781" y="986"/>
                  </a:cubicBezTo>
                  <a:lnTo>
                    <a:pt x="18733" y="1019"/>
                  </a:lnTo>
                  <a:cubicBezTo>
                    <a:pt x="18717" y="978"/>
                    <a:pt x="18708" y="930"/>
                    <a:pt x="18725" y="889"/>
                  </a:cubicBezTo>
                  <a:lnTo>
                    <a:pt x="18781" y="857"/>
                  </a:lnTo>
                  <a:close/>
                  <a:moveTo>
                    <a:pt x="18028" y="1775"/>
                  </a:moveTo>
                  <a:cubicBezTo>
                    <a:pt x="18040" y="1775"/>
                    <a:pt x="18046" y="1787"/>
                    <a:pt x="18060" y="1813"/>
                  </a:cubicBezTo>
                  <a:cubicBezTo>
                    <a:pt x="18076" y="1862"/>
                    <a:pt x="18084" y="1903"/>
                    <a:pt x="18068" y="1951"/>
                  </a:cubicBezTo>
                  <a:cubicBezTo>
                    <a:pt x="18062" y="1955"/>
                    <a:pt x="18057" y="1956"/>
                    <a:pt x="18052" y="1956"/>
                  </a:cubicBezTo>
                  <a:cubicBezTo>
                    <a:pt x="18011" y="1956"/>
                    <a:pt x="18008" y="1841"/>
                    <a:pt x="17979" y="1797"/>
                  </a:cubicBezTo>
                  <a:cubicBezTo>
                    <a:pt x="18004" y="1783"/>
                    <a:pt x="18018" y="1775"/>
                    <a:pt x="18028" y="1775"/>
                  </a:cubicBezTo>
                  <a:close/>
                  <a:moveTo>
                    <a:pt x="16730" y="2608"/>
                  </a:moveTo>
                  <a:cubicBezTo>
                    <a:pt x="16763" y="2657"/>
                    <a:pt x="16795" y="2713"/>
                    <a:pt x="16738" y="2746"/>
                  </a:cubicBezTo>
                  <a:lnTo>
                    <a:pt x="16649" y="2730"/>
                  </a:lnTo>
                  <a:lnTo>
                    <a:pt x="16673" y="2640"/>
                  </a:lnTo>
                  <a:lnTo>
                    <a:pt x="16730" y="2608"/>
                  </a:lnTo>
                  <a:close/>
                  <a:moveTo>
                    <a:pt x="21725" y="3298"/>
                  </a:moveTo>
                  <a:cubicBezTo>
                    <a:pt x="21781" y="3298"/>
                    <a:pt x="21801" y="3370"/>
                    <a:pt x="21773" y="3419"/>
                  </a:cubicBezTo>
                  <a:cubicBezTo>
                    <a:pt x="21736" y="3499"/>
                    <a:pt x="21720" y="3526"/>
                    <a:pt x="21699" y="3526"/>
                  </a:cubicBezTo>
                  <a:cubicBezTo>
                    <a:pt x="21688" y="3526"/>
                    <a:pt x="21676" y="3519"/>
                    <a:pt x="21660" y="3508"/>
                  </a:cubicBezTo>
                  <a:cubicBezTo>
                    <a:pt x="21603" y="3484"/>
                    <a:pt x="21668" y="3370"/>
                    <a:pt x="21692" y="3305"/>
                  </a:cubicBezTo>
                  <a:cubicBezTo>
                    <a:pt x="21704" y="3301"/>
                    <a:pt x="21715" y="3298"/>
                    <a:pt x="21725" y="3298"/>
                  </a:cubicBezTo>
                  <a:close/>
                  <a:moveTo>
                    <a:pt x="13422" y="4715"/>
                  </a:moveTo>
                  <a:cubicBezTo>
                    <a:pt x="13434" y="4715"/>
                    <a:pt x="13444" y="4727"/>
                    <a:pt x="13414" y="4748"/>
                  </a:cubicBezTo>
                  <a:cubicBezTo>
                    <a:pt x="13399" y="4725"/>
                    <a:pt x="13411" y="4715"/>
                    <a:pt x="13422" y="4715"/>
                  </a:cubicBezTo>
                  <a:close/>
                  <a:moveTo>
                    <a:pt x="13130" y="4797"/>
                  </a:moveTo>
                  <a:cubicBezTo>
                    <a:pt x="13163" y="4846"/>
                    <a:pt x="13195" y="4894"/>
                    <a:pt x="13147" y="4927"/>
                  </a:cubicBezTo>
                  <a:lnTo>
                    <a:pt x="13057" y="4919"/>
                  </a:lnTo>
                  <a:lnTo>
                    <a:pt x="13082" y="4830"/>
                  </a:lnTo>
                  <a:lnTo>
                    <a:pt x="13130" y="4797"/>
                  </a:lnTo>
                  <a:close/>
                  <a:moveTo>
                    <a:pt x="12684" y="5067"/>
                  </a:moveTo>
                  <a:cubicBezTo>
                    <a:pt x="12709" y="5067"/>
                    <a:pt x="12744" y="5076"/>
                    <a:pt x="12790" y="5097"/>
                  </a:cubicBezTo>
                  <a:cubicBezTo>
                    <a:pt x="12822" y="5146"/>
                    <a:pt x="12822" y="5146"/>
                    <a:pt x="12774" y="5186"/>
                  </a:cubicBezTo>
                  <a:cubicBezTo>
                    <a:pt x="12725" y="5178"/>
                    <a:pt x="12684" y="5162"/>
                    <a:pt x="12652" y="5121"/>
                  </a:cubicBezTo>
                  <a:cubicBezTo>
                    <a:pt x="12632" y="5091"/>
                    <a:pt x="12643" y="5067"/>
                    <a:pt x="12684" y="5067"/>
                  </a:cubicBezTo>
                  <a:close/>
                  <a:moveTo>
                    <a:pt x="11099" y="5424"/>
                  </a:moveTo>
                  <a:cubicBezTo>
                    <a:pt x="11088" y="5424"/>
                    <a:pt x="11074" y="5434"/>
                    <a:pt x="11047" y="5454"/>
                  </a:cubicBezTo>
                  <a:cubicBezTo>
                    <a:pt x="10941" y="5527"/>
                    <a:pt x="10941" y="5527"/>
                    <a:pt x="11030" y="5535"/>
                  </a:cubicBezTo>
                  <a:lnTo>
                    <a:pt x="11136" y="5462"/>
                  </a:lnTo>
                  <a:cubicBezTo>
                    <a:pt x="11119" y="5437"/>
                    <a:pt x="11111" y="5424"/>
                    <a:pt x="11099" y="5424"/>
                  </a:cubicBezTo>
                  <a:close/>
                  <a:moveTo>
                    <a:pt x="20233" y="5567"/>
                  </a:moveTo>
                  <a:cubicBezTo>
                    <a:pt x="20265" y="5608"/>
                    <a:pt x="20281" y="5648"/>
                    <a:pt x="20281" y="5697"/>
                  </a:cubicBezTo>
                  <a:lnTo>
                    <a:pt x="20233" y="5746"/>
                  </a:lnTo>
                  <a:cubicBezTo>
                    <a:pt x="20192" y="5705"/>
                    <a:pt x="20144" y="5665"/>
                    <a:pt x="20192" y="5616"/>
                  </a:cubicBezTo>
                  <a:lnTo>
                    <a:pt x="20233" y="5567"/>
                  </a:lnTo>
                  <a:close/>
                  <a:moveTo>
                    <a:pt x="11387" y="5802"/>
                  </a:moveTo>
                  <a:lnTo>
                    <a:pt x="11387" y="5802"/>
                  </a:lnTo>
                  <a:cubicBezTo>
                    <a:pt x="11403" y="5826"/>
                    <a:pt x="11390" y="5836"/>
                    <a:pt x="11380" y="5836"/>
                  </a:cubicBezTo>
                  <a:cubicBezTo>
                    <a:pt x="11368" y="5836"/>
                    <a:pt x="11357" y="5824"/>
                    <a:pt x="11387" y="5802"/>
                  </a:cubicBezTo>
                  <a:close/>
                  <a:moveTo>
                    <a:pt x="11908" y="5805"/>
                  </a:moveTo>
                  <a:cubicBezTo>
                    <a:pt x="11927" y="5805"/>
                    <a:pt x="11948" y="5815"/>
                    <a:pt x="11963" y="5835"/>
                  </a:cubicBezTo>
                  <a:cubicBezTo>
                    <a:pt x="11995" y="5875"/>
                    <a:pt x="11906" y="5867"/>
                    <a:pt x="11857" y="5908"/>
                  </a:cubicBezTo>
                  <a:cubicBezTo>
                    <a:pt x="11768" y="5892"/>
                    <a:pt x="11768" y="5892"/>
                    <a:pt x="11874" y="5819"/>
                  </a:cubicBezTo>
                  <a:cubicBezTo>
                    <a:pt x="11883" y="5809"/>
                    <a:pt x="11895" y="5805"/>
                    <a:pt x="11908" y="5805"/>
                  </a:cubicBezTo>
                  <a:close/>
                  <a:moveTo>
                    <a:pt x="10390" y="6466"/>
                  </a:moveTo>
                  <a:cubicBezTo>
                    <a:pt x="10375" y="6466"/>
                    <a:pt x="10361" y="6472"/>
                    <a:pt x="10349" y="6484"/>
                  </a:cubicBezTo>
                  <a:lnTo>
                    <a:pt x="10301" y="6516"/>
                  </a:lnTo>
                  <a:cubicBezTo>
                    <a:pt x="10333" y="6548"/>
                    <a:pt x="10374" y="6573"/>
                    <a:pt x="10422" y="6581"/>
                  </a:cubicBezTo>
                  <a:cubicBezTo>
                    <a:pt x="10447" y="6556"/>
                    <a:pt x="10455" y="6516"/>
                    <a:pt x="10439" y="6492"/>
                  </a:cubicBezTo>
                  <a:cubicBezTo>
                    <a:pt x="10426" y="6474"/>
                    <a:pt x="10408" y="6466"/>
                    <a:pt x="10390" y="6466"/>
                  </a:cubicBezTo>
                  <a:close/>
                  <a:moveTo>
                    <a:pt x="10974" y="6492"/>
                  </a:moveTo>
                  <a:cubicBezTo>
                    <a:pt x="10989" y="6492"/>
                    <a:pt x="11003" y="6499"/>
                    <a:pt x="11014" y="6516"/>
                  </a:cubicBezTo>
                  <a:cubicBezTo>
                    <a:pt x="11039" y="6540"/>
                    <a:pt x="11030" y="6581"/>
                    <a:pt x="10998" y="6597"/>
                  </a:cubicBezTo>
                  <a:cubicBezTo>
                    <a:pt x="10957" y="6621"/>
                    <a:pt x="10909" y="6629"/>
                    <a:pt x="10860" y="6629"/>
                  </a:cubicBezTo>
                  <a:cubicBezTo>
                    <a:pt x="10844" y="6597"/>
                    <a:pt x="10852" y="6565"/>
                    <a:pt x="10876" y="6540"/>
                  </a:cubicBezTo>
                  <a:cubicBezTo>
                    <a:pt x="10913" y="6514"/>
                    <a:pt x="10946" y="6492"/>
                    <a:pt x="10974" y="6492"/>
                  </a:cubicBezTo>
                  <a:close/>
                  <a:moveTo>
                    <a:pt x="9933" y="7030"/>
                  </a:moveTo>
                  <a:cubicBezTo>
                    <a:pt x="9945" y="7030"/>
                    <a:pt x="9955" y="7042"/>
                    <a:pt x="9976" y="7067"/>
                  </a:cubicBezTo>
                  <a:lnTo>
                    <a:pt x="9920" y="7108"/>
                  </a:lnTo>
                  <a:lnTo>
                    <a:pt x="9839" y="7092"/>
                  </a:lnTo>
                  <a:lnTo>
                    <a:pt x="9887" y="7059"/>
                  </a:lnTo>
                  <a:cubicBezTo>
                    <a:pt x="9910" y="7040"/>
                    <a:pt x="9923" y="7030"/>
                    <a:pt x="9933" y="7030"/>
                  </a:cubicBezTo>
                  <a:close/>
                  <a:moveTo>
                    <a:pt x="12301" y="6989"/>
                  </a:moveTo>
                  <a:cubicBezTo>
                    <a:pt x="12290" y="6989"/>
                    <a:pt x="12278" y="6999"/>
                    <a:pt x="12255" y="7019"/>
                  </a:cubicBezTo>
                  <a:cubicBezTo>
                    <a:pt x="12247" y="7059"/>
                    <a:pt x="12255" y="7108"/>
                    <a:pt x="12271" y="7148"/>
                  </a:cubicBezTo>
                  <a:cubicBezTo>
                    <a:pt x="12280" y="7162"/>
                    <a:pt x="12292" y="7170"/>
                    <a:pt x="12303" y="7170"/>
                  </a:cubicBezTo>
                  <a:cubicBezTo>
                    <a:pt x="12330" y="7170"/>
                    <a:pt x="12355" y="7125"/>
                    <a:pt x="12344" y="7027"/>
                  </a:cubicBezTo>
                  <a:cubicBezTo>
                    <a:pt x="12323" y="7001"/>
                    <a:pt x="12313" y="6989"/>
                    <a:pt x="12301" y="6989"/>
                  </a:cubicBezTo>
                  <a:close/>
                  <a:moveTo>
                    <a:pt x="9471" y="7355"/>
                  </a:moveTo>
                  <a:cubicBezTo>
                    <a:pt x="9500" y="7355"/>
                    <a:pt x="9533" y="7390"/>
                    <a:pt x="9547" y="7465"/>
                  </a:cubicBezTo>
                  <a:lnTo>
                    <a:pt x="9441" y="7546"/>
                  </a:lnTo>
                  <a:cubicBezTo>
                    <a:pt x="9409" y="7497"/>
                    <a:pt x="9368" y="7448"/>
                    <a:pt x="9425" y="7408"/>
                  </a:cubicBezTo>
                  <a:cubicBezTo>
                    <a:pt x="9432" y="7374"/>
                    <a:pt x="9450" y="7355"/>
                    <a:pt x="9471" y="7355"/>
                  </a:cubicBezTo>
                  <a:close/>
                  <a:moveTo>
                    <a:pt x="8468" y="7773"/>
                  </a:moveTo>
                  <a:lnTo>
                    <a:pt x="8541" y="7862"/>
                  </a:lnTo>
                  <a:lnTo>
                    <a:pt x="8509" y="7813"/>
                  </a:lnTo>
                  <a:lnTo>
                    <a:pt x="8468" y="7773"/>
                  </a:lnTo>
                  <a:close/>
                  <a:moveTo>
                    <a:pt x="9279" y="7967"/>
                  </a:moveTo>
                  <a:lnTo>
                    <a:pt x="9320" y="8016"/>
                  </a:lnTo>
                  <a:cubicBezTo>
                    <a:pt x="9275" y="8048"/>
                    <a:pt x="9260" y="8111"/>
                    <a:pt x="9236" y="8111"/>
                  </a:cubicBezTo>
                  <a:cubicBezTo>
                    <a:pt x="9230" y="8111"/>
                    <a:pt x="9223" y="8107"/>
                    <a:pt x="9214" y="8097"/>
                  </a:cubicBezTo>
                  <a:cubicBezTo>
                    <a:pt x="9208" y="8102"/>
                    <a:pt x="9203" y="8105"/>
                    <a:pt x="9201" y="8105"/>
                  </a:cubicBezTo>
                  <a:cubicBezTo>
                    <a:pt x="9183" y="8105"/>
                    <a:pt x="9237" y="8002"/>
                    <a:pt x="9279" y="7967"/>
                  </a:cubicBezTo>
                  <a:close/>
                  <a:moveTo>
                    <a:pt x="8152" y="8632"/>
                  </a:moveTo>
                  <a:cubicBezTo>
                    <a:pt x="8193" y="8673"/>
                    <a:pt x="8233" y="8721"/>
                    <a:pt x="8176" y="8762"/>
                  </a:cubicBezTo>
                  <a:lnTo>
                    <a:pt x="8128" y="8802"/>
                  </a:lnTo>
                  <a:cubicBezTo>
                    <a:pt x="8104" y="8762"/>
                    <a:pt x="8095" y="8713"/>
                    <a:pt x="8104" y="8673"/>
                  </a:cubicBezTo>
                  <a:lnTo>
                    <a:pt x="8152" y="8632"/>
                  </a:lnTo>
                  <a:close/>
                  <a:moveTo>
                    <a:pt x="7611" y="8714"/>
                  </a:moveTo>
                  <a:cubicBezTo>
                    <a:pt x="7623" y="8714"/>
                    <a:pt x="7629" y="8749"/>
                    <a:pt x="7641" y="8819"/>
                  </a:cubicBezTo>
                  <a:cubicBezTo>
                    <a:pt x="7625" y="8900"/>
                    <a:pt x="7617" y="8989"/>
                    <a:pt x="7617" y="8989"/>
                  </a:cubicBezTo>
                  <a:cubicBezTo>
                    <a:pt x="7608" y="8996"/>
                    <a:pt x="7600" y="8999"/>
                    <a:pt x="7594" y="8999"/>
                  </a:cubicBezTo>
                  <a:cubicBezTo>
                    <a:pt x="7565" y="8999"/>
                    <a:pt x="7572" y="8919"/>
                    <a:pt x="7552" y="8810"/>
                  </a:cubicBezTo>
                  <a:cubicBezTo>
                    <a:pt x="7584" y="8747"/>
                    <a:pt x="7600" y="8714"/>
                    <a:pt x="7611" y="8714"/>
                  </a:cubicBezTo>
                  <a:close/>
                  <a:moveTo>
                    <a:pt x="16041" y="9256"/>
                  </a:moveTo>
                  <a:lnTo>
                    <a:pt x="16122" y="9281"/>
                  </a:lnTo>
                  <a:cubicBezTo>
                    <a:pt x="16138" y="9313"/>
                    <a:pt x="16130" y="9346"/>
                    <a:pt x="16098" y="9362"/>
                  </a:cubicBezTo>
                  <a:cubicBezTo>
                    <a:pt x="16072" y="9376"/>
                    <a:pt x="16058" y="9384"/>
                    <a:pt x="16048" y="9384"/>
                  </a:cubicBezTo>
                  <a:cubicBezTo>
                    <a:pt x="16034" y="9384"/>
                    <a:pt x="16026" y="9372"/>
                    <a:pt x="16009" y="9346"/>
                  </a:cubicBezTo>
                  <a:cubicBezTo>
                    <a:pt x="15992" y="9313"/>
                    <a:pt x="16009" y="9273"/>
                    <a:pt x="16041" y="9256"/>
                  </a:cubicBezTo>
                  <a:close/>
                  <a:moveTo>
                    <a:pt x="14374" y="9519"/>
                  </a:moveTo>
                  <a:cubicBezTo>
                    <a:pt x="14371" y="9519"/>
                    <a:pt x="14376" y="9525"/>
                    <a:pt x="14395" y="9532"/>
                  </a:cubicBezTo>
                  <a:lnTo>
                    <a:pt x="14395" y="9532"/>
                  </a:lnTo>
                  <a:cubicBezTo>
                    <a:pt x="14384" y="9523"/>
                    <a:pt x="14376" y="9519"/>
                    <a:pt x="14374" y="9519"/>
                  </a:cubicBezTo>
                  <a:close/>
                  <a:moveTo>
                    <a:pt x="14395" y="9532"/>
                  </a:moveTo>
                  <a:cubicBezTo>
                    <a:pt x="14407" y="9543"/>
                    <a:pt x="14423" y="9560"/>
                    <a:pt x="14438" y="9587"/>
                  </a:cubicBezTo>
                  <a:lnTo>
                    <a:pt x="14438" y="9587"/>
                  </a:lnTo>
                  <a:cubicBezTo>
                    <a:pt x="14435" y="9573"/>
                    <a:pt x="14429" y="9558"/>
                    <a:pt x="14419" y="9540"/>
                  </a:cubicBezTo>
                  <a:cubicBezTo>
                    <a:pt x="14410" y="9537"/>
                    <a:pt x="14402" y="9535"/>
                    <a:pt x="14395" y="9532"/>
                  </a:cubicBezTo>
                  <a:close/>
                  <a:moveTo>
                    <a:pt x="14845" y="9583"/>
                  </a:moveTo>
                  <a:cubicBezTo>
                    <a:pt x="14860" y="9583"/>
                    <a:pt x="14854" y="9605"/>
                    <a:pt x="14841" y="9654"/>
                  </a:cubicBezTo>
                  <a:cubicBezTo>
                    <a:pt x="14820" y="9707"/>
                    <a:pt x="14788" y="9739"/>
                    <a:pt x="14762" y="9739"/>
                  </a:cubicBezTo>
                  <a:cubicBezTo>
                    <a:pt x="14748" y="9739"/>
                    <a:pt x="14736" y="9730"/>
                    <a:pt x="14728" y="9710"/>
                  </a:cubicBezTo>
                  <a:cubicBezTo>
                    <a:pt x="14695" y="9662"/>
                    <a:pt x="14695" y="9662"/>
                    <a:pt x="14752" y="9629"/>
                  </a:cubicBezTo>
                  <a:cubicBezTo>
                    <a:pt x="14804" y="9599"/>
                    <a:pt x="14832" y="9583"/>
                    <a:pt x="14845" y="9583"/>
                  </a:cubicBezTo>
                  <a:close/>
                  <a:moveTo>
                    <a:pt x="15384" y="9694"/>
                  </a:moveTo>
                  <a:lnTo>
                    <a:pt x="15465" y="9718"/>
                  </a:lnTo>
                  <a:lnTo>
                    <a:pt x="15441" y="9800"/>
                  </a:lnTo>
                  <a:lnTo>
                    <a:pt x="15384" y="9832"/>
                  </a:lnTo>
                  <a:cubicBezTo>
                    <a:pt x="15352" y="9783"/>
                    <a:pt x="15328" y="9727"/>
                    <a:pt x="15384" y="9694"/>
                  </a:cubicBezTo>
                  <a:close/>
                  <a:moveTo>
                    <a:pt x="14355" y="9840"/>
                  </a:moveTo>
                  <a:lnTo>
                    <a:pt x="14444" y="9864"/>
                  </a:lnTo>
                  <a:lnTo>
                    <a:pt x="14387" y="9897"/>
                  </a:lnTo>
                  <a:cubicBezTo>
                    <a:pt x="14364" y="9907"/>
                    <a:pt x="14350" y="9913"/>
                    <a:pt x="14339" y="9913"/>
                  </a:cubicBezTo>
                  <a:cubicBezTo>
                    <a:pt x="14325" y="9913"/>
                    <a:pt x="14317" y="9901"/>
                    <a:pt x="14298" y="9873"/>
                  </a:cubicBezTo>
                  <a:lnTo>
                    <a:pt x="14355" y="9840"/>
                  </a:lnTo>
                  <a:close/>
                  <a:moveTo>
                    <a:pt x="13933" y="10002"/>
                  </a:moveTo>
                  <a:cubicBezTo>
                    <a:pt x="13899" y="10022"/>
                    <a:pt x="13894" y="10047"/>
                    <a:pt x="13902" y="10047"/>
                  </a:cubicBezTo>
                  <a:cubicBezTo>
                    <a:pt x="13908" y="10047"/>
                    <a:pt x="13920" y="10035"/>
                    <a:pt x="13933" y="10002"/>
                  </a:cubicBezTo>
                  <a:close/>
                  <a:moveTo>
                    <a:pt x="6287" y="9929"/>
                  </a:moveTo>
                  <a:lnTo>
                    <a:pt x="6328" y="9978"/>
                  </a:lnTo>
                  <a:lnTo>
                    <a:pt x="6320" y="10067"/>
                  </a:lnTo>
                  <a:lnTo>
                    <a:pt x="6231" y="10059"/>
                  </a:lnTo>
                  <a:cubicBezTo>
                    <a:pt x="6190" y="10018"/>
                    <a:pt x="6239" y="9978"/>
                    <a:pt x="6287" y="9929"/>
                  </a:cubicBezTo>
                  <a:close/>
                  <a:moveTo>
                    <a:pt x="6597" y="9800"/>
                  </a:moveTo>
                  <a:cubicBezTo>
                    <a:pt x="6606" y="9800"/>
                    <a:pt x="6624" y="9822"/>
                    <a:pt x="6652" y="9856"/>
                  </a:cubicBezTo>
                  <a:cubicBezTo>
                    <a:pt x="6693" y="9905"/>
                    <a:pt x="6733" y="9954"/>
                    <a:pt x="6668" y="10083"/>
                  </a:cubicBezTo>
                  <a:lnTo>
                    <a:pt x="6571" y="10164"/>
                  </a:lnTo>
                  <a:lnTo>
                    <a:pt x="6571" y="10164"/>
                  </a:lnTo>
                  <a:lnTo>
                    <a:pt x="6595" y="9986"/>
                  </a:lnTo>
                  <a:cubicBezTo>
                    <a:pt x="6586" y="9852"/>
                    <a:pt x="6582" y="9800"/>
                    <a:pt x="6597" y="9800"/>
                  </a:cubicBezTo>
                  <a:close/>
                  <a:moveTo>
                    <a:pt x="13787" y="10140"/>
                  </a:moveTo>
                  <a:lnTo>
                    <a:pt x="13868" y="10164"/>
                  </a:lnTo>
                  <a:lnTo>
                    <a:pt x="13811" y="10197"/>
                  </a:lnTo>
                  <a:cubicBezTo>
                    <a:pt x="13787" y="10211"/>
                    <a:pt x="13773" y="10219"/>
                    <a:pt x="13763" y="10219"/>
                  </a:cubicBezTo>
                  <a:cubicBezTo>
                    <a:pt x="13750" y="10219"/>
                    <a:pt x="13744" y="10205"/>
                    <a:pt x="13730" y="10173"/>
                  </a:cubicBezTo>
                  <a:lnTo>
                    <a:pt x="13787" y="10140"/>
                  </a:lnTo>
                  <a:close/>
                  <a:moveTo>
                    <a:pt x="13236" y="10497"/>
                  </a:moveTo>
                  <a:cubicBezTo>
                    <a:pt x="13284" y="10505"/>
                    <a:pt x="13325" y="10537"/>
                    <a:pt x="13349" y="10570"/>
                  </a:cubicBezTo>
                  <a:lnTo>
                    <a:pt x="13292" y="10602"/>
                  </a:lnTo>
                  <a:cubicBezTo>
                    <a:pt x="13282" y="10608"/>
                    <a:pt x="13270" y="10610"/>
                    <a:pt x="13259" y="10610"/>
                  </a:cubicBezTo>
                  <a:cubicBezTo>
                    <a:pt x="13236" y="10610"/>
                    <a:pt x="13214" y="10600"/>
                    <a:pt x="13203" y="10578"/>
                  </a:cubicBezTo>
                  <a:cubicBezTo>
                    <a:pt x="13195" y="10545"/>
                    <a:pt x="13203" y="10513"/>
                    <a:pt x="13236" y="10497"/>
                  </a:cubicBezTo>
                  <a:close/>
                  <a:moveTo>
                    <a:pt x="10952" y="11587"/>
                  </a:moveTo>
                  <a:cubicBezTo>
                    <a:pt x="10960" y="11587"/>
                    <a:pt x="10967" y="11593"/>
                    <a:pt x="10974" y="11608"/>
                  </a:cubicBezTo>
                  <a:lnTo>
                    <a:pt x="10998" y="11656"/>
                  </a:lnTo>
                  <a:cubicBezTo>
                    <a:pt x="10973" y="11725"/>
                    <a:pt x="10948" y="11789"/>
                    <a:pt x="10923" y="11789"/>
                  </a:cubicBezTo>
                  <a:cubicBezTo>
                    <a:pt x="10916" y="11789"/>
                    <a:pt x="10908" y="11783"/>
                    <a:pt x="10901" y="11770"/>
                  </a:cubicBezTo>
                  <a:cubicBezTo>
                    <a:pt x="10893" y="11721"/>
                    <a:pt x="10893" y="11672"/>
                    <a:pt x="10909" y="11632"/>
                  </a:cubicBezTo>
                  <a:cubicBezTo>
                    <a:pt x="10909" y="11632"/>
                    <a:pt x="10931" y="11587"/>
                    <a:pt x="10952" y="11587"/>
                  </a:cubicBezTo>
                  <a:close/>
                  <a:moveTo>
                    <a:pt x="4613" y="11972"/>
                  </a:moveTo>
                  <a:cubicBezTo>
                    <a:pt x="4582" y="11972"/>
                    <a:pt x="4549" y="12003"/>
                    <a:pt x="4520" y="12037"/>
                  </a:cubicBezTo>
                  <a:cubicBezTo>
                    <a:pt x="4382" y="12078"/>
                    <a:pt x="4374" y="12167"/>
                    <a:pt x="4414" y="12208"/>
                  </a:cubicBezTo>
                  <a:cubicBezTo>
                    <a:pt x="4426" y="12221"/>
                    <a:pt x="4437" y="12227"/>
                    <a:pt x="4450" y="12227"/>
                  </a:cubicBezTo>
                  <a:cubicBezTo>
                    <a:pt x="4485" y="12227"/>
                    <a:pt x="4528" y="12185"/>
                    <a:pt x="4593" y="12126"/>
                  </a:cubicBezTo>
                  <a:cubicBezTo>
                    <a:pt x="4625" y="12086"/>
                    <a:pt x="4650" y="12037"/>
                    <a:pt x="4650" y="11989"/>
                  </a:cubicBezTo>
                  <a:cubicBezTo>
                    <a:pt x="4638" y="11977"/>
                    <a:pt x="4626" y="11972"/>
                    <a:pt x="4613" y="11972"/>
                  </a:cubicBezTo>
                  <a:close/>
                  <a:moveTo>
                    <a:pt x="4180" y="12192"/>
                  </a:moveTo>
                  <a:cubicBezTo>
                    <a:pt x="4210" y="12192"/>
                    <a:pt x="4224" y="12240"/>
                    <a:pt x="4187" y="12337"/>
                  </a:cubicBezTo>
                  <a:lnTo>
                    <a:pt x="4090" y="12426"/>
                  </a:lnTo>
                  <a:cubicBezTo>
                    <a:pt x="4050" y="12386"/>
                    <a:pt x="4106" y="12248"/>
                    <a:pt x="4147" y="12208"/>
                  </a:cubicBezTo>
                  <a:cubicBezTo>
                    <a:pt x="4159" y="12198"/>
                    <a:pt x="4170" y="12192"/>
                    <a:pt x="4180" y="12192"/>
                  </a:cubicBezTo>
                  <a:close/>
                  <a:moveTo>
                    <a:pt x="9063" y="12682"/>
                  </a:moveTo>
                  <a:cubicBezTo>
                    <a:pt x="9117" y="12682"/>
                    <a:pt x="9148" y="12778"/>
                    <a:pt x="9060" y="12881"/>
                  </a:cubicBezTo>
                  <a:cubicBezTo>
                    <a:pt x="9038" y="12890"/>
                    <a:pt x="9024" y="12896"/>
                    <a:pt x="9014" y="12896"/>
                  </a:cubicBezTo>
                  <a:cubicBezTo>
                    <a:pt x="9000" y="12896"/>
                    <a:pt x="8994" y="12882"/>
                    <a:pt x="8979" y="12848"/>
                  </a:cubicBezTo>
                  <a:cubicBezTo>
                    <a:pt x="8955" y="12783"/>
                    <a:pt x="8987" y="12718"/>
                    <a:pt x="9044" y="12686"/>
                  </a:cubicBezTo>
                  <a:cubicBezTo>
                    <a:pt x="9050" y="12684"/>
                    <a:pt x="9057" y="12682"/>
                    <a:pt x="9063" y="12682"/>
                  </a:cubicBezTo>
                  <a:close/>
                  <a:moveTo>
                    <a:pt x="1284" y="14279"/>
                  </a:moveTo>
                  <a:cubicBezTo>
                    <a:pt x="1273" y="14279"/>
                    <a:pt x="1261" y="14291"/>
                    <a:pt x="1236" y="14316"/>
                  </a:cubicBezTo>
                  <a:lnTo>
                    <a:pt x="1188" y="14364"/>
                  </a:lnTo>
                  <a:lnTo>
                    <a:pt x="1188" y="14364"/>
                  </a:lnTo>
                  <a:lnTo>
                    <a:pt x="1277" y="14356"/>
                  </a:lnTo>
                  <a:lnTo>
                    <a:pt x="1325" y="14316"/>
                  </a:lnTo>
                  <a:cubicBezTo>
                    <a:pt x="1305" y="14291"/>
                    <a:pt x="1295" y="14279"/>
                    <a:pt x="1284" y="14279"/>
                  </a:cubicBezTo>
                  <a:close/>
                  <a:moveTo>
                    <a:pt x="1402" y="14599"/>
                  </a:moveTo>
                  <a:cubicBezTo>
                    <a:pt x="1415" y="14599"/>
                    <a:pt x="1427" y="14604"/>
                    <a:pt x="1439" y="14616"/>
                  </a:cubicBezTo>
                  <a:lnTo>
                    <a:pt x="1398" y="14664"/>
                  </a:lnTo>
                  <a:cubicBezTo>
                    <a:pt x="1388" y="14654"/>
                    <a:pt x="1380" y="14650"/>
                    <a:pt x="1374" y="14650"/>
                  </a:cubicBezTo>
                  <a:cubicBezTo>
                    <a:pt x="1354" y="14650"/>
                    <a:pt x="1369" y="14705"/>
                    <a:pt x="1439" y="14705"/>
                  </a:cubicBezTo>
                  <a:lnTo>
                    <a:pt x="1520" y="14786"/>
                  </a:lnTo>
                  <a:cubicBezTo>
                    <a:pt x="1495" y="14811"/>
                    <a:pt x="1462" y="14823"/>
                    <a:pt x="1430" y="14823"/>
                  </a:cubicBezTo>
                  <a:cubicBezTo>
                    <a:pt x="1399" y="14823"/>
                    <a:pt x="1369" y="14813"/>
                    <a:pt x="1342" y="14794"/>
                  </a:cubicBezTo>
                  <a:cubicBezTo>
                    <a:pt x="1212" y="14753"/>
                    <a:pt x="1212" y="14753"/>
                    <a:pt x="1309" y="14664"/>
                  </a:cubicBezTo>
                  <a:cubicBezTo>
                    <a:pt x="1338" y="14630"/>
                    <a:pt x="1371" y="14599"/>
                    <a:pt x="1402" y="14599"/>
                  </a:cubicBezTo>
                  <a:close/>
                  <a:moveTo>
                    <a:pt x="846" y="15136"/>
                  </a:moveTo>
                  <a:cubicBezTo>
                    <a:pt x="857" y="15136"/>
                    <a:pt x="867" y="15147"/>
                    <a:pt x="888" y="15167"/>
                  </a:cubicBezTo>
                  <a:cubicBezTo>
                    <a:pt x="888" y="15216"/>
                    <a:pt x="871" y="15264"/>
                    <a:pt x="839" y="15297"/>
                  </a:cubicBezTo>
                  <a:lnTo>
                    <a:pt x="758" y="15305"/>
                  </a:lnTo>
                  <a:cubicBezTo>
                    <a:pt x="709" y="15264"/>
                    <a:pt x="758" y="15216"/>
                    <a:pt x="798" y="15167"/>
                  </a:cubicBezTo>
                  <a:cubicBezTo>
                    <a:pt x="823" y="15147"/>
                    <a:pt x="835" y="15136"/>
                    <a:pt x="846" y="15136"/>
                  </a:cubicBezTo>
                  <a:close/>
                  <a:moveTo>
                    <a:pt x="888" y="16510"/>
                  </a:moveTo>
                  <a:cubicBezTo>
                    <a:pt x="896" y="16510"/>
                    <a:pt x="910" y="16537"/>
                    <a:pt x="936" y="16586"/>
                  </a:cubicBezTo>
                  <a:cubicBezTo>
                    <a:pt x="961" y="16634"/>
                    <a:pt x="993" y="16691"/>
                    <a:pt x="936" y="16724"/>
                  </a:cubicBezTo>
                  <a:cubicBezTo>
                    <a:pt x="913" y="16781"/>
                    <a:pt x="893" y="16805"/>
                    <a:pt x="878" y="16805"/>
                  </a:cubicBezTo>
                  <a:cubicBezTo>
                    <a:pt x="850" y="16805"/>
                    <a:pt x="843" y="16723"/>
                    <a:pt x="879" y="16618"/>
                  </a:cubicBezTo>
                  <a:cubicBezTo>
                    <a:pt x="879" y="16545"/>
                    <a:pt x="879" y="16510"/>
                    <a:pt x="888" y="16510"/>
                  </a:cubicBezTo>
                  <a:close/>
                  <a:moveTo>
                    <a:pt x="21023" y="1"/>
                  </a:moveTo>
                  <a:cubicBezTo>
                    <a:pt x="20840" y="1"/>
                    <a:pt x="20653" y="22"/>
                    <a:pt x="20484" y="62"/>
                  </a:cubicBezTo>
                  <a:cubicBezTo>
                    <a:pt x="20192" y="127"/>
                    <a:pt x="19908" y="232"/>
                    <a:pt x="19641" y="362"/>
                  </a:cubicBezTo>
                  <a:cubicBezTo>
                    <a:pt x="19430" y="468"/>
                    <a:pt x="19308" y="549"/>
                    <a:pt x="19317" y="557"/>
                  </a:cubicBezTo>
                  <a:lnTo>
                    <a:pt x="19130" y="662"/>
                  </a:lnTo>
                  <a:lnTo>
                    <a:pt x="18960" y="759"/>
                  </a:lnTo>
                  <a:cubicBezTo>
                    <a:pt x="18949" y="740"/>
                    <a:pt x="18931" y="731"/>
                    <a:pt x="18908" y="731"/>
                  </a:cubicBezTo>
                  <a:cubicBezTo>
                    <a:pt x="18810" y="731"/>
                    <a:pt x="18618" y="892"/>
                    <a:pt x="18506" y="1011"/>
                  </a:cubicBezTo>
                  <a:cubicBezTo>
                    <a:pt x="18481" y="1084"/>
                    <a:pt x="18433" y="1132"/>
                    <a:pt x="18368" y="1165"/>
                  </a:cubicBezTo>
                  <a:cubicBezTo>
                    <a:pt x="18348" y="1133"/>
                    <a:pt x="18319" y="1120"/>
                    <a:pt x="18286" y="1120"/>
                  </a:cubicBezTo>
                  <a:cubicBezTo>
                    <a:pt x="18208" y="1120"/>
                    <a:pt x="18108" y="1191"/>
                    <a:pt x="18052" y="1270"/>
                  </a:cubicBezTo>
                  <a:cubicBezTo>
                    <a:pt x="18057" y="1353"/>
                    <a:pt x="18038" y="1398"/>
                    <a:pt x="18009" y="1398"/>
                  </a:cubicBezTo>
                  <a:cubicBezTo>
                    <a:pt x="17989" y="1398"/>
                    <a:pt x="17964" y="1377"/>
                    <a:pt x="17938" y="1335"/>
                  </a:cubicBezTo>
                  <a:cubicBezTo>
                    <a:pt x="17921" y="1302"/>
                    <a:pt x="17897" y="1286"/>
                    <a:pt x="17873" y="1286"/>
                  </a:cubicBezTo>
                  <a:cubicBezTo>
                    <a:pt x="17819" y="1286"/>
                    <a:pt x="17760" y="1365"/>
                    <a:pt x="17744" y="1522"/>
                  </a:cubicBezTo>
                  <a:cubicBezTo>
                    <a:pt x="17727" y="1578"/>
                    <a:pt x="17722" y="1595"/>
                    <a:pt x="17691" y="1595"/>
                  </a:cubicBezTo>
                  <a:cubicBezTo>
                    <a:pt x="17677" y="1595"/>
                    <a:pt x="17658" y="1591"/>
                    <a:pt x="17630" y="1586"/>
                  </a:cubicBezTo>
                  <a:cubicBezTo>
                    <a:pt x="17583" y="1556"/>
                    <a:pt x="17546" y="1544"/>
                    <a:pt x="17521" y="1544"/>
                  </a:cubicBezTo>
                  <a:cubicBezTo>
                    <a:pt x="17485" y="1544"/>
                    <a:pt x="17473" y="1569"/>
                    <a:pt x="17492" y="1603"/>
                  </a:cubicBezTo>
                  <a:cubicBezTo>
                    <a:pt x="17498" y="1693"/>
                    <a:pt x="17475" y="1738"/>
                    <a:pt x="17425" y="1738"/>
                  </a:cubicBezTo>
                  <a:cubicBezTo>
                    <a:pt x="17398" y="1738"/>
                    <a:pt x="17364" y="1725"/>
                    <a:pt x="17322" y="1700"/>
                  </a:cubicBezTo>
                  <a:cubicBezTo>
                    <a:pt x="17265" y="1689"/>
                    <a:pt x="17227" y="1682"/>
                    <a:pt x="17203" y="1682"/>
                  </a:cubicBezTo>
                  <a:cubicBezTo>
                    <a:pt x="17153" y="1682"/>
                    <a:pt x="17154" y="1711"/>
                    <a:pt x="17160" y="1797"/>
                  </a:cubicBezTo>
                  <a:cubicBezTo>
                    <a:pt x="17160" y="1909"/>
                    <a:pt x="17017" y="2020"/>
                    <a:pt x="16898" y="2020"/>
                  </a:cubicBezTo>
                  <a:cubicBezTo>
                    <a:pt x="16869" y="2020"/>
                    <a:pt x="16843" y="2014"/>
                    <a:pt x="16819" y="2000"/>
                  </a:cubicBezTo>
                  <a:cubicBezTo>
                    <a:pt x="16763" y="2032"/>
                    <a:pt x="16682" y="2016"/>
                    <a:pt x="16706" y="2065"/>
                  </a:cubicBezTo>
                  <a:lnTo>
                    <a:pt x="16625" y="2049"/>
                  </a:lnTo>
                  <a:lnTo>
                    <a:pt x="16511" y="2113"/>
                  </a:lnTo>
                  <a:lnTo>
                    <a:pt x="16544" y="2170"/>
                  </a:lnTo>
                  <a:cubicBezTo>
                    <a:pt x="16487" y="2203"/>
                    <a:pt x="16122" y="2357"/>
                    <a:pt x="15733" y="2600"/>
                  </a:cubicBezTo>
                  <a:cubicBezTo>
                    <a:pt x="15125" y="2973"/>
                    <a:pt x="15019" y="3046"/>
                    <a:pt x="15109" y="3062"/>
                  </a:cubicBezTo>
                  <a:cubicBezTo>
                    <a:pt x="15191" y="3109"/>
                    <a:pt x="15158" y="3160"/>
                    <a:pt x="15088" y="3160"/>
                  </a:cubicBezTo>
                  <a:cubicBezTo>
                    <a:pt x="15061" y="3160"/>
                    <a:pt x="15029" y="3153"/>
                    <a:pt x="14995" y="3135"/>
                  </a:cubicBezTo>
                  <a:cubicBezTo>
                    <a:pt x="14890" y="3167"/>
                    <a:pt x="14792" y="3208"/>
                    <a:pt x="14695" y="3257"/>
                  </a:cubicBezTo>
                  <a:cubicBezTo>
                    <a:pt x="14607" y="3313"/>
                    <a:pt x="14524" y="3370"/>
                    <a:pt x="14476" y="3370"/>
                  </a:cubicBezTo>
                  <a:cubicBezTo>
                    <a:pt x="14462" y="3370"/>
                    <a:pt x="14451" y="3365"/>
                    <a:pt x="14444" y="3354"/>
                  </a:cubicBezTo>
                  <a:lnTo>
                    <a:pt x="14387" y="3386"/>
                  </a:lnTo>
                  <a:cubicBezTo>
                    <a:pt x="14338" y="3557"/>
                    <a:pt x="14014" y="3767"/>
                    <a:pt x="13819" y="3824"/>
                  </a:cubicBezTo>
                  <a:cubicBezTo>
                    <a:pt x="13722" y="3881"/>
                    <a:pt x="13641" y="3962"/>
                    <a:pt x="13584" y="4059"/>
                  </a:cubicBezTo>
                  <a:cubicBezTo>
                    <a:pt x="13520" y="4156"/>
                    <a:pt x="13507" y="4176"/>
                    <a:pt x="13463" y="4176"/>
                  </a:cubicBezTo>
                  <a:cubicBezTo>
                    <a:pt x="13452" y="4176"/>
                    <a:pt x="13439" y="4174"/>
                    <a:pt x="13422" y="4173"/>
                  </a:cubicBezTo>
                  <a:cubicBezTo>
                    <a:pt x="13418" y="4165"/>
                    <a:pt x="13407" y="4162"/>
                    <a:pt x="13392" y="4162"/>
                  </a:cubicBezTo>
                  <a:cubicBezTo>
                    <a:pt x="13298" y="4162"/>
                    <a:pt x="13035" y="4301"/>
                    <a:pt x="13098" y="4392"/>
                  </a:cubicBezTo>
                  <a:lnTo>
                    <a:pt x="13009" y="4376"/>
                  </a:lnTo>
                  <a:cubicBezTo>
                    <a:pt x="13002" y="4374"/>
                    <a:pt x="12996" y="4373"/>
                    <a:pt x="12990" y="4373"/>
                  </a:cubicBezTo>
                  <a:cubicBezTo>
                    <a:pt x="12928" y="4373"/>
                    <a:pt x="12891" y="4445"/>
                    <a:pt x="12936" y="4497"/>
                  </a:cubicBezTo>
                  <a:cubicBezTo>
                    <a:pt x="12973" y="4553"/>
                    <a:pt x="12970" y="4590"/>
                    <a:pt x="12932" y="4590"/>
                  </a:cubicBezTo>
                  <a:cubicBezTo>
                    <a:pt x="12903" y="4590"/>
                    <a:pt x="12855" y="4570"/>
                    <a:pt x="12790" y="4521"/>
                  </a:cubicBezTo>
                  <a:cubicBezTo>
                    <a:pt x="12759" y="4475"/>
                    <a:pt x="12730" y="4458"/>
                    <a:pt x="12712" y="4458"/>
                  </a:cubicBezTo>
                  <a:cubicBezTo>
                    <a:pt x="12691" y="4458"/>
                    <a:pt x="12684" y="4480"/>
                    <a:pt x="12701" y="4505"/>
                  </a:cubicBezTo>
                  <a:cubicBezTo>
                    <a:pt x="12685" y="4590"/>
                    <a:pt x="12662" y="4668"/>
                    <a:pt x="12590" y="4668"/>
                  </a:cubicBezTo>
                  <a:cubicBezTo>
                    <a:pt x="12586" y="4668"/>
                    <a:pt x="12583" y="4668"/>
                    <a:pt x="12579" y="4667"/>
                  </a:cubicBezTo>
                  <a:cubicBezTo>
                    <a:pt x="12522" y="4708"/>
                    <a:pt x="12474" y="4740"/>
                    <a:pt x="12538" y="4838"/>
                  </a:cubicBezTo>
                  <a:cubicBezTo>
                    <a:pt x="12571" y="4886"/>
                    <a:pt x="12522" y="4927"/>
                    <a:pt x="12465" y="4967"/>
                  </a:cubicBezTo>
                  <a:cubicBezTo>
                    <a:pt x="12433" y="4919"/>
                    <a:pt x="12433" y="4919"/>
                    <a:pt x="12449" y="4830"/>
                  </a:cubicBezTo>
                  <a:lnTo>
                    <a:pt x="12449" y="4830"/>
                  </a:lnTo>
                  <a:lnTo>
                    <a:pt x="12344" y="4903"/>
                  </a:lnTo>
                  <a:cubicBezTo>
                    <a:pt x="12314" y="4927"/>
                    <a:pt x="12249" y="4946"/>
                    <a:pt x="12195" y="4946"/>
                  </a:cubicBezTo>
                  <a:cubicBezTo>
                    <a:pt x="12160" y="4946"/>
                    <a:pt x="12130" y="4938"/>
                    <a:pt x="12117" y="4919"/>
                  </a:cubicBezTo>
                  <a:cubicBezTo>
                    <a:pt x="12108" y="4918"/>
                    <a:pt x="12099" y="4917"/>
                    <a:pt x="12091" y="4917"/>
                  </a:cubicBezTo>
                  <a:cubicBezTo>
                    <a:pt x="12020" y="4917"/>
                    <a:pt x="11991" y="4950"/>
                    <a:pt x="12101" y="5008"/>
                  </a:cubicBezTo>
                  <a:cubicBezTo>
                    <a:pt x="12165" y="5105"/>
                    <a:pt x="12165" y="5105"/>
                    <a:pt x="12060" y="5178"/>
                  </a:cubicBezTo>
                  <a:cubicBezTo>
                    <a:pt x="12024" y="5204"/>
                    <a:pt x="11991" y="5227"/>
                    <a:pt x="11963" y="5227"/>
                  </a:cubicBezTo>
                  <a:cubicBezTo>
                    <a:pt x="11948" y="5227"/>
                    <a:pt x="11934" y="5220"/>
                    <a:pt x="11922" y="5202"/>
                  </a:cubicBezTo>
                  <a:cubicBezTo>
                    <a:pt x="11904" y="5181"/>
                    <a:pt x="11894" y="5169"/>
                    <a:pt x="11879" y="5169"/>
                  </a:cubicBezTo>
                  <a:cubicBezTo>
                    <a:pt x="11860" y="5169"/>
                    <a:pt x="11834" y="5187"/>
                    <a:pt x="11776" y="5227"/>
                  </a:cubicBezTo>
                  <a:cubicBezTo>
                    <a:pt x="11614" y="5340"/>
                    <a:pt x="11566" y="5600"/>
                    <a:pt x="11582" y="5738"/>
                  </a:cubicBezTo>
                  <a:cubicBezTo>
                    <a:pt x="11617" y="5791"/>
                    <a:pt x="11633" y="5815"/>
                    <a:pt x="11620" y="5815"/>
                  </a:cubicBezTo>
                  <a:cubicBezTo>
                    <a:pt x="11610" y="5815"/>
                    <a:pt x="11580" y="5799"/>
                    <a:pt x="11525" y="5770"/>
                  </a:cubicBezTo>
                  <a:cubicBezTo>
                    <a:pt x="11514" y="5754"/>
                    <a:pt x="11501" y="5748"/>
                    <a:pt x="11487" y="5748"/>
                  </a:cubicBezTo>
                  <a:cubicBezTo>
                    <a:pt x="11456" y="5748"/>
                    <a:pt x="11420" y="5775"/>
                    <a:pt x="11387" y="5802"/>
                  </a:cubicBezTo>
                  <a:cubicBezTo>
                    <a:pt x="11355" y="5754"/>
                    <a:pt x="11403" y="5713"/>
                    <a:pt x="11460" y="5673"/>
                  </a:cubicBezTo>
                  <a:lnTo>
                    <a:pt x="11420" y="5624"/>
                  </a:lnTo>
                  <a:cubicBezTo>
                    <a:pt x="11384" y="5608"/>
                    <a:pt x="11355" y="5599"/>
                    <a:pt x="11332" y="5599"/>
                  </a:cubicBezTo>
                  <a:cubicBezTo>
                    <a:pt x="11275" y="5599"/>
                    <a:pt x="11254" y="5648"/>
                    <a:pt x="11266" y="5746"/>
                  </a:cubicBezTo>
                  <a:cubicBezTo>
                    <a:pt x="11253" y="5807"/>
                    <a:pt x="11250" y="5822"/>
                    <a:pt x="11210" y="5822"/>
                  </a:cubicBezTo>
                  <a:cubicBezTo>
                    <a:pt x="11198" y="5822"/>
                    <a:pt x="11182" y="5821"/>
                    <a:pt x="11160" y="5819"/>
                  </a:cubicBezTo>
                  <a:cubicBezTo>
                    <a:pt x="11126" y="5816"/>
                    <a:pt x="11093" y="5813"/>
                    <a:pt x="11066" y="5813"/>
                  </a:cubicBezTo>
                  <a:cubicBezTo>
                    <a:pt x="11022" y="5813"/>
                    <a:pt x="10997" y="5821"/>
                    <a:pt x="11022" y="5851"/>
                  </a:cubicBezTo>
                  <a:cubicBezTo>
                    <a:pt x="10966" y="5892"/>
                    <a:pt x="10893" y="5916"/>
                    <a:pt x="10828" y="5916"/>
                  </a:cubicBezTo>
                  <a:cubicBezTo>
                    <a:pt x="10722" y="5989"/>
                    <a:pt x="10666" y="6029"/>
                    <a:pt x="10706" y="6078"/>
                  </a:cubicBezTo>
                  <a:cubicBezTo>
                    <a:pt x="10739" y="6127"/>
                    <a:pt x="10690" y="6167"/>
                    <a:pt x="10633" y="6200"/>
                  </a:cubicBezTo>
                  <a:cubicBezTo>
                    <a:pt x="10584" y="6240"/>
                    <a:pt x="10528" y="6281"/>
                    <a:pt x="10568" y="6329"/>
                  </a:cubicBezTo>
                  <a:cubicBezTo>
                    <a:pt x="10601" y="6378"/>
                    <a:pt x="10584" y="6459"/>
                    <a:pt x="10479" y="6540"/>
                  </a:cubicBezTo>
                  <a:cubicBezTo>
                    <a:pt x="10436" y="6613"/>
                    <a:pt x="10418" y="6642"/>
                    <a:pt x="10385" y="6642"/>
                  </a:cubicBezTo>
                  <a:cubicBezTo>
                    <a:pt x="10363" y="6642"/>
                    <a:pt x="10334" y="6628"/>
                    <a:pt x="10284" y="6605"/>
                  </a:cubicBezTo>
                  <a:cubicBezTo>
                    <a:pt x="10274" y="6589"/>
                    <a:pt x="10261" y="6583"/>
                    <a:pt x="10246" y="6583"/>
                  </a:cubicBezTo>
                  <a:cubicBezTo>
                    <a:pt x="10216" y="6583"/>
                    <a:pt x="10179" y="6610"/>
                    <a:pt x="10147" y="6638"/>
                  </a:cubicBezTo>
                  <a:cubicBezTo>
                    <a:pt x="10106" y="6662"/>
                    <a:pt x="10057" y="6670"/>
                    <a:pt x="10009" y="6670"/>
                  </a:cubicBezTo>
                  <a:cubicBezTo>
                    <a:pt x="10001" y="6669"/>
                    <a:pt x="9994" y="6669"/>
                    <a:pt x="9988" y="6669"/>
                  </a:cubicBezTo>
                  <a:cubicBezTo>
                    <a:pt x="9925" y="6669"/>
                    <a:pt x="9956" y="6707"/>
                    <a:pt x="9993" y="6751"/>
                  </a:cubicBezTo>
                  <a:lnTo>
                    <a:pt x="10066" y="6848"/>
                  </a:lnTo>
                  <a:cubicBezTo>
                    <a:pt x="10052" y="6858"/>
                    <a:pt x="10035" y="6862"/>
                    <a:pt x="10016" y="6862"/>
                  </a:cubicBezTo>
                  <a:cubicBezTo>
                    <a:pt x="9956" y="6862"/>
                    <a:pt x="9879" y="6820"/>
                    <a:pt x="9855" y="6783"/>
                  </a:cubicBezTo>
                  <a:cubicBezTo>
                    <a:pt x="9799" y="6759"/>
                    <a:pt x="9767" y="6745"/>
                    <a:pt x="9755" y="6745"/>
                  </a:cubicBezTo>
                  <a:cubicBezTo>
                    <a:pt x="9739" y="6745"/>
                    <a:pt x="9757" y="6769"/>
                    <a:pt x="9798" y="6824"/>
                  </a:cubicBezTo>
                  <a:cubicBezTo>
                    <a:pt x="9839" y="6873"/>
                    <a:pt x="9822" y="6962"/>
                    <a:pt x="9676" y="6986"/>
                  </a:cubicBezTo>
                  <a:cubicBezTo>
                    <a:pt x="9599" y="7050"/>
                    <a:pt x="9518" y="7114"/>
                    <a:pt x="9467" y="7114"/>
                  </a:cubicBezTo>
                  <a:cubicBezTo>
                    <a:pt x="9453" y="7114"/>
                    <a:pt x="9442" y="7110"/>
                    <a:pt x="9433" y="7100"/>
                  </a:cubicBezTo>
                  <a:cubicBezTo>
                    <a:pt x="9429" y="7099"/>
                    <a:pt x="9425" y="7099"/>
                    <a:pt x="9421" y="7099"/>
                  </a:cubicBezTo>
                  <a:cubicBezTo>
                    <a:pt x="9378" y="7099"/>
                    <a:pt x="9343" y="7136"/>
                    <a:pt x="9336" y="7181"/>
                  </a:cubicBezTo>
                  <a:cubicBezTo>
                    <a:pt x="9320" y="7262"/>
                    <a:pt x="9263" y="7302"/>
                    <a:pt x="9076" y="7375"/>
                  </a:cubicBezTo>
                  <a:cubicBezTo>
                    <a:pt x="8744" y="7481"/>
                    <a:pt x="8744" y="7481"/>
                    <a:pt x="8817" y="7578"/>
                  </a:cubicBezTo>
                  <a:cubicBezTo>
                    <a:pt x="8845" y="7607"/>
                    <a:pt x="8870" y="7639"/>
                    <a:pt x="8840" y="7639"/>
                  </a:cubicBezTo>
                  <a:cubicBezTo>
                    <a:pt x="8827" y="7639"/>
                    <a:pt x="8805" y="7633"/>
                    <a:pt x="8768" y="7619"/>
                  </a:cubicBezTo>
                  <a:cubicBezTo>
                    <a:pt x="8765" y="7618"/>
                    <a:pt x="8761" y="7618"/>
                    <a:pt x="8757" y="7618"/>
                  </a:cubicBezTo>
                  <a:cubicBezTo>
                    <a:pt x="8678" y="7618"/>
                    <a:pt x="8660" y="7705"/>
                    <a:pt x="8598" y="7821"/>
                  </a:cubicBezTo>
                  <a:cubicBezTo>
                    <a:pt x="8598" y="7910"/>
                    <a:pt x="8639" y="7992"/>
                    <a:pt x="8695" y="8056"/>
                  </a:cubicBezTo>
                  <a:cubicBezTo>
                    <a:pt x="8768" y="8146"/>
                    <a:pt x="8768" y="8146"/>
                    <a:pt x="8631" y="8178"/>
                  </a:cubicBezTo>
                  <a:cubicBezTo>
                    <a:pt x="8605" y="8196"/>
                    <a:pt x="8576" y="8205"/>
                    <a:pt x="8548" y="8205"/>
                  </a:cubicBezTo>
                  <a:cubicBezTo>
                    <a:pt x="8513" y="8205"/>
                    <a:pt x="8479" y="8192"/>
                    <a:pt x="8452" y="8170"/>
                  </a:cubicBezTo>
                  <a:cubicBezTo>
                    <a:pt x="8436" y="8137"/>
                    <a:pt x="8444" y="8097"/>
                    <a:pt x="8468" y="8081"/>
                  </a:cubicBezTo>
                  <a:lnTo>
                    <a:pt x="8517" y="8040"/>
                  </a:lnTo>
                  <a:cubicBezTo>
                    <a:pt x="8497" y="8010"/>
                    <a:pt x="8474" y="7981"/>
                    <a:pt x="8437" y="7981"/>
                  </a:cubicBezTo>
                  <a:cubicBezTo>
                    <a:pt x="8414" y="7981"/>
                    <a:pt x="8384" y="7993"/>
                    <a:pt x="8347" y="8024"/>
                  </a:cubicBezTo>
                  <a:cubicBezTo>
                    <a:pt x="8339" y="8023"/>
                    <a:pt x="8332" y="8023"/>
                    <a:pt x="8325" y="8023"/>
                  </a:cubicBezTo>
                  <a:cubicBezTo>
                    <a:pt x="8250" y="8023"/>
                    <a:pt x="8212" y="8061"/>
                    <a:pt x="8241" y="8105"/>
                  </a:cubicBezTo>
                  <a:cubicBezTo>
                    <a:pt x="8237" y="8105"/>
                    <a:pt x="8233" y="8104"/>
                    <a:pt x="8229" y="8104"/>
                  </a:cubicBezTo>
                  <a:cubicBezTo>
                    <a:pt x="8143" y="8104"/>
                    <a:pt x="8050" y="8182"/>
                    <a:pt x="7949" y="8259"/>
                  </a:cubicBezTo>
                  <a:cubicBezTo>
                    <a:pt x="7847" y="8338"/>
                    <a:pt x="7707" y="8454"/>
                    <a:pt x="7618" y="8454"/>
                  </a:cubicBezTo>
                  <a:cubicBezTo>
                    <a:pt x="7615" y="8454"/>
                    <a:pt x="7612" y="8454"/>
                    <a:pt x="7609" y="8454"/>
                  </a:cubicBezTo>
                  <a:cubicBezTo>
                    <a:pt x="7504" y="8543"/>
                    <a:pt x="7455" y="8583"/>
                    <a:pt x="7495" y="8624"/>
                  </a:cubicBezTo>
                  <a:cubicBezTo>
                    <a:pt x="7547" y="8693"/>
                    <a:pt x="7538" y="8734"/>
                    <a:pt x="7513" y="8734"/>
                  </a:cubicBezTo>
                  <a:cubicBezTo>
                    <a:pt x="7503" y="8734"/>
                    <a:pt x="7491" y="8727"/>
                    <a:pt x="7479" y="8713"/>
                  </a:cubicBezTo>
                  <a:cubicBezTo>
                    <a:pt x="7473" y="8711"/>
                    <a:pt x="7466" y="8710"/>
                    <a:pt x="7458" y="8710"/>
                  </a:cubicBezTo>
                  <a:cubicBezTo>
                    <a:pt x="7293" y="8710"/>
                    <a:pt x="6662" y="9157"/>
                    <a:pt x="6693" y="9289"/>
                  </a:cubicBezTo>
                  <a:lnTo>
                    <a:pt x="6587" y="9370"/>
                  </a:lnTo>
                  <a:cubicBezTo>
                    <a:pt x="6450" y="9410"/>
                    <a:pt x="6150" y="9662"/>
                    <a:pt x="6141" y="9751"/>
                  </a:cubicBezTo>
                  <a:lnTo>
                    <a:pt x="5995" y="9873"/>
                  </a:lnTo>
                  <a:cubicBezTo>
                    <a:pt x="5858" y="9913"/>
                    <a:pt x="5809" y="9954"/>
                    <a:pt x="5793" y="10043"/>
                  </a:cubicBezTo>
                  <a:cubicBezTo>
                    <a:pt x="5787" y="10108"/>
                    <a:pt x="5807" y="10151"/>
                    <a:pt x="5802" y="10151"/>
                  </a:cubicBezTo>
                  <a:cubicBezTo>
                    <a:pt x="5801" y="10151"/>
                    <a:pt x="5796" y="10145"/>
                    <a:pt x="5785" y="10132"/>
                  </a:cubicBezTo>
                  <a:cubicBezTo>
                    <a:pt x="5777" y="10123"/>
                    <a:pt x="5768" y="10119"/>
                    <a:pt x="5756" y="10119"/>
                  </a:cubicBezTo>
                  <a:cubicBezTo>
                    <a:pt x="5705" y="10119"/>
                    <a:pt x="5610" y="10204"/>
                    <a:pt x="5444" y="10343"/>
                  </a:cubicBezTo>
                  <a:cubicBezTo>
                    <a:pt x="5250" y="10505"/>
                    <a:pt x="5250" y="10513"/>
                    <a:pt x="5339" y="10513"/>
                  </a:cubicBezTo>
                  <a:cubicBezTo>
                    <a:pt x="5250" y="10639"/>
                    <a:pt x="5199" y="10676"/>
                    <a:pt x="5164" y="10676"/>
                  </a:cubicBezTo>
                  <a:cubicBezTo>
                    <a:pt x="5138" y="10676"/>
                    <a:pt x="5121" y="10655"/>
                    <a:pt x="5104" y="10635"/>
                  </a:cubicBezTo>
                  <a:cubicBezTo>
                    <a:pt x="5093" y="10592"/>
                    <a:pt x="5075" y="10573"/>
                    <a:pt x="5059" y="10573"/>
                  </a:cubicBezTo>
                  <a:cubicBezTo>
                    <a:pt x="5026" y="10573"/>
                    <a:pt x="4998" y="10653"/>
                    <a:pt x="5047" y="10772"/>
                  </a:cubicBezTo>
                  <a:cubicBezTo>
                    <a:pt x="5073" y="10878"/>
                    <a:pt x="5014" y="10956"/>
                    <a:pt x="4969" y="10956"/>
                  </a:cubicBezTo>
                  <a:cubicBezTo>
                    <a:pt x="4959" y="10956"/>
                    <a:pt x="4949" y="10952"/>
                    <a:pt x="4941" y="10943"/>
                  </a:cubicBezTo>
                  <a:cubicBezTo>
                    <a:pt x="4901" y="10902"/>
                    <a:pt x="4950" y="10854"/>
                    <a:pt x="4998" y="10813"/>
                  </a:cubicBezTo>
                  <a:lnTo>
                    <a:pt x="4917" y="10724"/>
                  </a:lnTo>
                  <a:cubicBezTo>
                    <a:pt x="4869" y="10764"/>
                    <a:pt x="4869" y="10764"/>
                    <a:pt x="4860" y="10854"/>
                  </a:cubicBezTo>
                  <a:cubicBezTo>
                    <a:pt x="4828" y="10886"/>
                    <a:pt x="4804" y="10935"/>
                    <a:pt x="4804" y="10983"/>
                  </a:cubicBezTo>
                  <a:cubicBezTo>
                    <a:pt x="4781" y="11053"/>
                    <a:pt x="4838" y="11122"/>
                    <a:pt x="4913" y="11122"/>
                  </a:cubicBezTo>
                  <a:cubicBezTo>
                    <a:pt x="4917" y="11122"/>
                    <a:pt x="4921" y="11122"/>
                    <a:pt x="4925" y="11121"/>
                  </a:cubicBezTo>
                  <a:cubicBezTo>
                    <a:pt x="5006" y="11121"/>
                    <a:pt x="4958" y="11162"/>
                    <a:pt x="4909" y="11210"/>
                  </a:cubicBezTo>
                  <a:cubicBezTo>
                    <a:pt x="4877" y="11220"/>
                    <a:pt x="4851" y="11225"/>
                    <a:pt x="4830" y="11225"/>
                  </a:cubicBezTo>
                  <a:cubicBezTo>
                    <a:pt x="4762" y="11225"/>
                    <a:pt x="4741" y="11180"/>
                    <a:pt x="4747" y="11113"/>
                  </a:cubicBezTo>
                  <a:cubicBezTo>
                    <a:pt x="4796" y="11072"/>
                    <a:pt x="4755" y="11032"/>
                    <a:pt x="4714" y="10983"/>
                  </a:cubicBezTo>
                  <a:cubicBezTo>
                    <a:pt x="4712" y="10980"/>
                    <a:pt x="4708" y="10978"/>
                    <a:pt x="4704" y="10978"/>
                  </a:cubicBezTo>
                  <a:cubicBezTo>
                    <a:pt x="4652" y="10978"/>
                    <a:pt x="4514" y="11252"/>
                    <a:pt x="4544" y="11372"/>
                  </a:cubicBezTo>
                  <a:cubicBezTo>
                    <a:pt x="4561" y="11393"/>
                    <a:pt x="4571" y="11405"/>
                    <a:pt x="4571" y="11405"/>
                  </a:cubicBezTo>
                  <a:cubicBezTo>
                    <a:pt x="4570" y="11405"/>
                    <a:pt x="4550" y="11383"/>
                    <a:pt x="4504" y="11332"/>
                  </a:cubicBezTo>
                  <a:cubicBezTo>
                    <a:pt x="4496" y="11322"/>
                    <a:pt x="4486" y="11318"/>
                    <a:pt x="4474" y="11318"/>
                  </a:cubicBezTo>
                  <a:cubicBezTo>
                    <a:pt x="4425" y="11318"/>
                    <a:pt x="4347" y="11390"/>
                    <a:pt x="4269" y="11462"/>
                  </a:cubicBezTo>
                  <a:cubicBezTo>
                    <a:pt x="4171" y="11543"/>
                    <a:pt x="4123" y="11591"/>
                    <a:pt x="4163" y="11632"/>
                  </a:cubicBezTo>
                  <a:cubicBezTo>
                    <a:pt x="4204" y="11681"/>
                    <a:pt x="4244" y="11721"/>
                    <a:pt x="4196" y="11770"/>
                  </a:cubicBezTo>
                  <a:cubicBezTo>
                    <a:pt x="4210" y="11755"/>
                    <a:pt x="4224" y="11749"/>
                    <a:pt x="4237" y="11749"/>
                  </a:cubicBezTo>
                  <a:cubicBezTo>
                    <a:pt x="4268" y="11749"/>
                    <a:pt x="4297" y="11782"/>
                    <a:pt x="4325" y="11810"/>
                  </a:cubicBezTo>
                  <a:cubicBezTo>
                    <a:pt x="4252" y="11835"/>
                    <a:pt x="4171" y="11851"/>
                    <a:pt x="4098" y="11851"/>
                  </a:cubicBezTo>
                  <a:cubicBezTo>
                    <a:pt x="3920" y="11851"/>
                    <a:pt x="3790" y="11899"/>
                    <a:pt x="3596" y="12070"/>
                  </a:cubicBezTo>
                  <a:cubicBezTo>
                    <a:pt x="3498" y="12159"/>
                    <a:pt x="3352" y="12289"/>
                    <a:pt x="3263" y="12289"/>
                  </a:cubicBezTo>
                  <a:cubicBezTo>
                    <a:pt x="3174" y="12378"/>
                    <a:pt x="3125" y="12426"/>
                    <a:pt x="3166" y="12467"/>
                  </a:cubicBezTo>
                  <a:lnTo>
                    <a:pt x="3069" y="12556"/>
                  </a:lnTo>
                  <a:cubicBezTo>
                    <a:pt x="2979" y="12556"/>
                    <a:pt x="2882" y="12645"/>
                    <a:pt x="2923" y="12694"/>
                  </a:cubicBezTo>
                  <a:cubicBezTo>
                    <a:pt x="2923" y="12775"/>
                    <a:pt x="2833" y="12783"/>
                    <a:pt x="2785" y="12824"/>
                  </a:cubicBezTo>
                  <a:cubicBezTo>
                    <a:pt x="2606" y="12824"/>
                    <a:pt x="2606" y="12824"/>
                    <a:pt x="2777" y="12913"/>
                  </a:cubicBezTo>
                  <a:cubicBezTo>
                    <a:pt x="2788" y="12925"/>
                    <a:pt x="2808" y="12930"/>
                    <a:pt x="2831" y="12930"/>
                  </a:cubicBezTo>
                  <a:cubicBezTo>
                    <a:pt x="2889" y="12930"/>
                    <a:pt x="2969" y="12899"/>
                    <a:pt x="3004" y="12864"/>
                  </a:cubicBezTo>
                  <a:lnTo>
                    <a:pt x="3142" y="12735"/>
                  </a:lnTo>
                  <a:lnTo>
                    <a:pt x="3142" y="12735"/>
                  </a:lnTo>
                  <a:lnTo>
                    <a:pt x="3044" y="12913"/>
                  </a:lnTo>
                  <a:cubicBezTo>
                    <a:pt x="2996" y="12953"/>
                    <a:pt x="2939" y="13091"/>
                    <a:pt x="2979" y="13132"/>
                  </a:cubicBezTo>
                  <a:cubicBezTo>
                    <a:pt x="3004" y="13156"/>
                    <a:pt x="3004" y="13197"/>
                    <a:pt x="2979" y="13221"/>
                  </a:cubicBezTo>
                  <a:lnTo>
                    <a:pt x="2898" y="13132"/>
                  </a:lnTo>
                  <a:cubicBezTo>
                    <a:pt x="2898" y="13067"/>
                    <a:pt x="2874" y="13002"/>
                    <a:pt x="2817" y="12953"/>
                  </a:cubicBezTo>
                  <a:cubicBezTo>
                    <a:pt x="2795" y="12947"/>
                    <a:pt x="2771" y="12943"/>
                    <a:pt x="2748" y="12943"/>
                  </a:cubicBezTo>
                  <a:cubicBezTo>
                    <a:pt x="2634" y="12943"/>
                    <a:pt x="2523" y="13017"/>
                    <a:pt x="2590" y="13091"/>
                  </a:cubicBezTo>
                  <a:cubicBezTo>
                    <a:pt x="2542" y="13140"/>
                    <a:pt x="2542" y="13140"/>
                    <a:pt x="2452" y="13140"/>
                  </a:cubicBezTo>
                  <a:cubicBezTo>
                    <a:pt x="2442" y="13128"/>
                    <a:pt x="2431" y="13121"/>
                    <a:pt x="2421" y="13121"/>
                  </a:cubicBezTo>
                  <a:cubicBezTo>
                    <a:pt x="2393" y="13121"/>
                    <a:pt x="2374" y="13173"/>
                    <a:pt x="2404" y="13270"/>
                  </a:cubicBezTo>
                  <a:cubicBezTo>
                    <a:pt x="2429" y="13370"/>
                    <a:pt x="2406" y="13421"/>
                    <a:pt x="2334" y="13421"/>
                  </a:cubicBezTo>
                  <a:cubicBezTo>
                    <a:pt x="2313" y="13421"/>
                    <a:pt x="2288" y="13417"/>
                    <a:pt x="2258" y="13408"/>
                  </a:cubicBezTo>
                  <a:cubicBezTo>
                    <a:pt x="2079" y="13408"/>
                    <a:pt x="1893" y="13586"/>
                    <a:pt x="1933" y="13635"/>
                  </a:cubicBezTo>
                  <a:cubicBezTo>
                    <a:pt x="2015" y="13716"/>
                    <a:pt x="1877" y="13853"/>
                    <a:pt x="1788" y="13853"/>
                  </a:cubicBezTo>
                  <a:cubicBezTo>
                    <a:pt x="1715" y="13853"/>
                    <a:pt x="1650" y="13918"/>
                    <a:pt x="1650" y="13991"/>
                  </a:cubicBezTo>
                  <a:cubicBezTo>
                    <a:pt x="1635" y="13971"/>
                    <a:pt x="1615" y="13962"/>
                    <a:pt x="1595" y="13962"/>
                  </a:cubicBezTo>
                  <a:cubicBezTo>
                    <a:pt x="1557" y="13962"/>
                    <a:pt x="1520" y="13993"/>
                    <a:pt x="1520" y="14040"/>
                  </a:cubicBezTo>
                  <a:cubicBezTo>
                    <a:pt x="1520" y="14040"/>
                    <a:pt x="1479" y="14081"/>
                    <a:pt x="1542" y="14081"/>
                  </a:cubicBezTo>
                  <a:cubicBezTo>
                    <a:pt x="1548" y="14081"/>
                    <a:pt x="1554" y="14081"/>
                    <a:pt x="1561" y="14080"/>
                  </a:cubicBezTo>
                  <a:lnTo>
                    <a:pt x="1561" y="14080"/>
                  </a:lnTo>
                  <a:lnTo>
                    <a:pt x="1552" y="14259"/>
                  </a:lnTo>
                  <a:cubicBezTo>
                    <a:pt x="1567" y="14247"/>
                    <a:pt x="1580" y="14242"/>
                    <a:pt x="1593" y="14242"/>
                  </a:cubicBezTo>
                  <a:cubicBezTo>
                    <a:pt x="1625" y="14242"/>
                    <a:pt x="1653" y="14271"/>
                    <a:pt x="1682" y="14299"/>
                  </a:cubicBezTo>
                  <a:cubicBezTo>
                    <a:pt x="1718" y="14335"/>
                    <a:pt x="1546" y="14452"/>
                    <a:pt x="1355" y="14452"/>
                  </a:cubicBezTo>
                  <a:cubicBezTo>
                    <a:pt x="1329" y="14452"/>
                    <a:pt x="1303" y="14450"/>
                    <a:pt x="1277" y="14445"/>
                  </a:cubicBezTo>
                  <a:lnTo>
                    <a:pt x="1098" y="14453"/>
                  </a:lnTo>
                  <a:lnTo>
                    <a:pt x="1188" y="14534"/>
                  </a:lnTo>
                  <a:cubicBezTo>
                    <a:pt x="1153" y="14569"/>
                    <a:pt x="1119" y="14603"/>
                    <a:pt x="1087" y="14603"/>
                  </a:cubicBezTo>
                  <a:cubicBezTo>
                    <a:pt x="1074" y="14603"/>
                    <a:pt x="1062" y="14597"/>
                    <a:pt x="1050" y="14583"/>
                  </a:cubicBezTo>
                  <a:cubicBezTo>
                    <a:pt x="1030" y="14564"/>
                    <a:pt x="1020" y="14554"/>
                    <a:pt x="1010" y="14554"/>
                  </a:cubicBezTo>
                  <a:cubicBezTo>
                    <a:pt x="998" y="14554"/>
                    <a:pt x="986" y="14566"/>
                    <a:pt x="961" y="14591"/>
                  </a:cubicBezTo>
                  <a:cubicBezTo>
                    <a:pt x="936" y="14616"/>
                    <a:pt x="936" y="14656"/>
                    <a:pt x="961" y="14680"/>
                  </a:cubicBezTo>
                  <a:cubicBezTo>
                    <a:pt x="1042" y="14761"/>
                    <a:pt x="1042" y="14761"/>
                    <a:pt x="952" y="14761"/>
                  </a:cubicBezTo>
                  <a:cubicBezTo>
                    <a:pt x="925" y="14755"/>
                    <a:pt x="901" y="14751"/>
                    <a:pt x="880" y="14751"/>
                  </a:cubicBezTo>
                  <a:cubicBezTo>
                    <a:pt x="806" y="14751"/>
                    <a:pt x="783" y="14799"/>
                    <a:pt x="815" y="14907"/>
                  </a:cubicBezTo>
                  <a:cubicBezTo>
                    <a:pt x="867" y="14955"/>
                    <a:pt x="889" y="14975"/>
                    <a:pt x="871" y="14975"/>
                  </a:cubicBezTo>
                  <a:cubicBezTo>
                    <a:pt x="859" y="14975"/>
                    <a:pt x="828" y="14965"/>
                    <a:pt x="774" y="14948"/>
                  </a:cubicBezTo>
                  <a:cubicBezTo>
                    <a:pt x="749" y="14930"/>
                    <a:pt x="720" y="14921"/>
                    <a:pt x="691" y="14921"/>
                  </a:cubicBezTo>
                  <a:cubicBezTo>
                    <a:pt x="657" y="14921"/>
                    <a:pt x="622" y="14934"/>
                    <a:pt x="596" y="14956"/>
                  </a:cubicBezTo>
                  <a:lnTo>
                    <a:pt x="636" y="15005"/>
                  </a:lnTo>
                  <a:cubicBezTo>
                    <a:pt x="725" y="15086"/>
                    <a:pt x="677" y="15134"/>
                    <a:pt x="588" y="15134"/>
                  </a:cubicBezTo>
                  <a:cubicBezTo>
                    <a:pt x="578" y="15125"/>
                    <a:pt x="569" y="15121"/>
                    <a:pt x="558" y="15121"/>
                  </a:cubicBezTo>
                  <a:cubicBezTo>
                    <a:pt x="525" y="15121"/>
                    <a:pt x="487" y="15172"/>
                    <a:pt x="450" y="15272"/>
                  </a:cubicBezTo>
                  <a:cubicBezTo>
                    <a:pt x="384" y="15344"/>
                    <a:pt x="345" y="15389"/>
                    <a:pt x="310" y="15389"/>
                  </a:cubicBezTo>
                  <a:cubicBezTo>
                    <a:pt x="297" y="15389"/>
                    <a:pt x="284" y="15383"/>
                    <a:pt x="271" y="15370"/>
                  </a:cubicBezTo>
                  <a:cubicBezTo>
                    <a:pt x="236" y="15334"/>
                    <a:pt x="216" y="15314"/>
                    <a:pt x="208" y="15314"/>
                  </a:cubicBezTo>
                  <a:lnTo>
                    <a:pt x="208" y="15314"/>
                  </a:lnTo>
                  <a:cubicBezTo>
                    <a:pt x="198" y="15314"/>
                    <a:pt x="208" y="15346"/>
                    <a:pt x="231" y="15418"/>
                  </a:cubicBezTo>
                  <a:cubicBezTo>
                    <a:pt x="223" y="15507"/>
                    <a:pt x="223" y="15507"/>
                    <a:pt x="93" y="15556"/>
                  </a:cubicBezTo>
                  <a:cubicBezTo>
                    <a:pt x="4" y="15564"/>
                    <a:pt x="4" y="15564"/>
                    <a:pt x="4" y="15653"/>
                  </a:cubicBezTo>
                  <a:cubicBezTo>
                    <a:pt x="61" y="15710"/>
                    <a:pt x="102" y="15747"/>
                    <a:pt x="135" y="15747"/>
                  </a:cubicBezTo>
                  <a:cubicBezTo>
                    <a:pt x="149" y="15747"/>
                    <a:pt x="162" y="15741"/>
                    <a:pt x="174" y="15726"/>
                  </a:cubicBezTo>
                  <a:cubicBezTo>
                    <a:pt x="198" y="15706"/>
                    <a:pt x="211" y="15696"/>
                    <a:pt x="222" y="15696"/>
                  </a:cubicBezTo>
                  <a:cubicBezTo>
                    <a:pt x="233" y="15696"/>
                    <a:pt x="243" y="15706"/>
                    <a:pt x="263" y="15726"/>
                  </a:cubicBezTo>
                  <a:cubicBezTo>
                    <a:pt x="263" y="15726"/>
                    <a:pt x="215" y="15775"/>
                    <a:pt x="174" y="15816"/>
                  </a:cubicBezTo>
                  <a:cubicBezTo>
                    <a:pt x="109" y="15880"/>
                    <a:pt x="61" y="15961"/>
                    <a:pt x="36" y="16043"/>
                  </a:cubicBezTo>
                  <a:cubicBezTo>
                    <a:pt x="0" y="16130"/>
                    <a:pt x="23" y="16195"/>
                    <a:pt x="57" y="16195"/>
                  </a:cubicBezTo>
                  <a:cubicBezTo>
                    <a:pt x="77" y="16195"/>
                    <a:pt x="100" y="16174"/>
                    <a:pt x="117" y="16124"/>
                  </a:cubicBezTo>
                  <a:lnTo>
                    <a:pt x="207" y="16124"/>
                  </a:lnTo>
                  <a:cubicBezTo>
                    <a:pt x="250" y="16164"/>
                    <a:pt x="289" y="16181"/>
                    <a:pt x="316" y="16181"/>
                  </a:cubicBezTo>
                  <a:cubicBezTo>
                    <a:pt x="371" y="16181"/>
                    <a:pt x="382" y="16113"/>
                    <a:pt x="296" y="16026"/>
                  </a:cubicBezTo>
                  <a:cubicBezTo>
                    <a:pt x="213" y="15949"/>
                    <a:pt x="183" y="15921"/>
                    <a:pt x="205" y="15921"/>
                  </a:cubicBezTo>
                  <a:cubicBezTo>
                    <a:pt x="218" y="15921"/>
                    <a:pt x="248" y="15930"/>
                    <a:pt x="296" y="15945"/>
                  </a:cubicBezTo>
                  <a:cubicBezTo>
                    <a:pt x="331" y="15977"/>
                    <a:pt x="359" y="15989"/>
                    <a:pt x="382" y="15989"/>
                  </a:cubicBezTo>
                  <a:cubicBezTo>
                    <a:pt x="418" y="15989"/>
                    <a:pt x="445" y="15962"/>
                    <a:pt x="474" y="15937"/>
                  </a:cubicBezTo>
                  <a:cubicBezTo>
                    <a:pt x="495" y="15912"/>
                    <a:pt x="505" y="15900"/>
                    <a:pt x="517" y="15900"/>
                  </a:cubicBezTo>
                  <a:cubicBezTo>
                    <a:pt x="528" y="15900"/>
                    <a:pt x="540" y="15910"/>
                    <a:pt x="563" y="15929"/>
                  </a:cubicBezTo>
                  <a:cubicBezTo>
                    <a:pt x="587" y="15948"/>
                    <a:pt x="615" y="15958"/>
                    <a:pt x="644" y="15958"/>
                  </a:cubicBezTo>
                  <a:cubicBezTo>
                    <a:pt x="676" y="15958"/>
                    <a:pt x="708" y="15946"/>
                    <a:pt x="734" y="15921"/>
                  </a:cubicBezTo>
                  <a:cubicBezTo>
                    <a:pt x="782" y="15872"/>
                    <a:pt x="782" y="15872"/>
                    <a:pt x="742" y="15832"/>
                  </a:cubicBezTo>
                  <a:lnTo>
                    <a:pt x="742" y="15832"/>
                  </a:lnTo>
                  <a:cubicBezTo>
                    <a:pt x="738" y="15832"/>
                    <a:pt x="735" y="15832"/>
                    <a:pt x="732" y="15832"/>
                  </a:cubicBezTo>
                  <a:cubicBezTo>
                    <a:pt x="673" y="15832"/>
                    <a:pt x="721" y="15773"/>
                    <a:pt x="808" y="15773"/>
                  </a:cubicBezTo>
                  <a:cubicBezTo>
                    <a:pt x="828" y="15773"/>
                    <a:pt x="849" y="15776"/>
                    <a:pt x="871" y="15783"/>
                  </a:cubicBezTo>
                  <a:cubicBezTo>
                    <a:pt x="961" y="15775"/>
                    <a:pt x="961" y="15775"/>
                    <a:pt x="871" y="15694"/>
                  </a:cubicBezTo>
                  <a:cubicBezTo>
                    <a:pt x="803" y="15626"/>
                    <a:pt x="855" y="15547"/>
                    <a:pt x="950" y="15547"/>
                  </a:cubicBezTo>
                  <a:cubicBezTo>
                    <a:pt x="968" y="15547"/>
                    <a:pt x="988" y="15549"/>
                    <a:pt x="1009" y="15556"/>
                  </a:cubicBezTo>
                  <a:lnTo>
                    <a:pt x="1098" y="15467"/>
                  </a:lnTo>
                  <a:cubicBezTo>
                    <a:pt x="1147" y="15418"/>
                    <a:pt x="1107" y="15378"/>
                    <a:pt x="1058" y="15329"/>
                  </a:cubicBezTo>
                  <a:cubicBezTo>
                    <a:pt x="977" y="15248"/>
                    <a:pt x="977" y="15248"/>
                    <a:pt x="1066" y="15248"/>
                  </a:cubicBezTo>
                  <a:cubicBezTo>
                    <a:pt x="1073" y="15247"/>
                    <a:pt x="1081" y="15246"/>
                    <a:pt x="1088" y="15246"/>
                  </a:cubicBezTo>
                  <a:cubicBezTo>
                    <a:pt x="1123" y="15246"/>
                    <a:pt x="1162" y="15260"/>
                    <a:pt x="1196" y="15280"/>
                  </a:cubicBezTo>
                  <a:cubicBezTo>
                    <a:pt x="1208" y="15295"/>
                    <a:pt x="1219" y="15301"/>
                    <a:pt x="1232" y="15301"/>
                  </a:cubicBezTo>
                  <a:cubicBezTo>
                    <a:pt x="1261" y="15301"/>
                    <a:pt x="1291" y="15266"/>
                    <a:pt x="1325" y="15232"/>
                  </a:cubicBezTo>
                  <a:cubicBezTo>
                    <a:pt x="1374" y="15191"/>
                    <a:pt x="1463" y="15094"/>
                    <a:pt x="1423" y="15053"/>
                  </a:cubicBezTo>
                  <a:lnTo>
                    <a:pt x="1423" y="15053"/>
                  </a:lnTo>
                  <a:lnTo>
                    <a:pt x="1463" y="15094"/>
                  </a:lnTo>
                  <a:cubicBezTo>
                    <a:pt x="1488" y="15074"/>
                    <a:pt x="1510" y="15074"/>
                    <a:pt x="1521" y="15074"/>
                  </a:cubicBezTo>
                  <a:cubicBezTo>
                    <a:pt x="1532" y="15074"/>
                    <a:pt x="1532" y="15074"/>
                    <a:pt x="1512" y="15053"/>
                  </a:cubicBezTo>
                  <a:cubicBezTo>
                    <a:pt x="1561" y="15013"/>
                    <a:pt x="1625" y="14980"/>
                    <a:pt x="1690" y="14956"/>
                  </a:cubicBezTo>
                  <a:cubicBezTo>
                    <a:pt x="1807" y="14912"/>
                    <a:pt x="1865" y="14730"/>
                    <a:pt x="1715" y="14730"/>
                  </a:cubicBezTo>
                  <a:cubicBezTo>
                    <a:pt x="1698" y="14730"/>
                    <a:pt x="1679" y="14732"/>
                    <a:pt x="1658" y="14737"/>
                  </a:cubicBezTo>
                  <a:lnTo>
                    <a:pt x="1698" y="14697"/>
                  </a:lnTo>
                  <a:cubicBezTo>
                    <a:pt x="1731" y="14672"/>
                    <a:pt x="1731" y="14632"/>
                    <a:pt x="1706" y="14607"/>
                  </a:cubicBezTo>
                  <a:cubicBezTo>
                    <a:pt x="1666" y="14567"/>
                    <a:pt x="1706" y="14518"/>
                    <a:pt x="1755" y="14478"/>
                  </a:cubicBezTo>
                  <a:lnTo>
                    <a:pt x="1836" y="14559"/>
                  </a:lnTo>
                  <a:cubicBezTo>
                    <a:pt x="1872" y="14633"/>
                    <a:pt x="1918" y="14667"/>
                    <a:pt x="1952" y="14667"/>
                  </a:cubicBezTo>
                  <a:cubicBezTo>
                    <a:pt x="1996" y="14667"/>
                    <a:pt x="2020" y="14611"/>
                    <a:pt x="1974" y="14510"/>
                  </a:cubicBezTo>
                  <a:lnTo>
                    <a:pt x="1974" y="14510"/>
                  </a:lnTo>
                  <a:cubicBezTo>
                    <a:pt x="1985" y="14521"/>
                    <a:pt x="2000" y="14536"/>
                    <a:pt x="2015" y="14551"/>
                  </a:cubicBezTo>
                  <a:cubicBezTo>
                    <a:pt x="2025" y="14563"/>
                    <a:pt x="2036" y="14569"/>
                    <a:pt x="2047" y="14569"/>
                  </a:cubicBezTo>
                  <a:cubicBezTo>
                    <a:pt x="2080" y="14569"/>
                    <a:pt x="2116" y="14518"/>
                    <a:pt x="2152" y="14421"/>
                  </a:cubicBezTo>
                  <a:cubicBezTo>
                    <a:pt x="2201" y="14372"/>
                    <a:pt x="2161" y="14243"/>
                    <a:pt x="2120" y="14202"/>
                  </a:cubicBezTo>
                  <a:cubicBezTo>
                    <a:pt x="2096" y="14170"/>
                    <a:pt x="2096" y="14137"/>
                    <a:pt x="2128" y="14113"/>
                  </a:cubicBezTo>
                  <a:cubicBezTo>
                    <a:pt x="2149" y="14087"/>
                    <a:pt x="2159" y="14075"/>
                    <a:pt x="2170" y="14075"/>
                  </a:cubicBezTo>
                  <a:cubicBezTo>
                    <a:pt x="2180" y="14075"/>
                    <a:pt x="2190" y="14085"/>
                    <a:pt x="2209" y="14105"/>
                  </a:cubicBezTo>
                  <a:cubicBezTo>
                    <a:pt x="2234" y="14130"/>
                    <a:pt x="2259" y="14141"/>
                    <a:pt x="2281" y="14141"/>
                  </a:cubicBezTo>
                  <a:cubicBezTo>
                    <a:pt x="2338" y="14141"/>
                    <a:pt x="2376" y="14068"/>
                    <a:pt x="2347" y="13975"/>
                  </a:cubicBezTo>
                  <a:lnTo>
                    <a:pt x="2347" y="13975"/>
                  </a:lnTo>
                  <a:lnTo>
                    <a:pt x="2396" y="14016"/>
                  </a:lnTo>
                  <a:cubicBezTo>
                    <a:pt x="2407" y="14027"/>
                    <a:pt x="2422" y="14035"/>
                    <a:pt x="2442" y="14035"/>
                  </a:cubicBezTo>
                  <a:cubicBezTo>
                    <a:pt x="2494" y="14035"/>
                    <a:pt x="2578" y="13981"/>
                    <a:pt x="2712" y="13789"/>
                  </a:cubicBezTo>
                  <a:cubicBezTo>
                    <a:pt x="2876" y="13639"/>
                    <a:pt x="3009" y="13514"/>
                    <a:pt x="3066" y="13514"/>
                  </a:cubicBezTo>
                  <a:cubicBezTo>
                    <a:pt x="3074" y="13514"/>
                    <a:pt x="3080" y="13516"/>
                    <a:pt x="3085" y="13521"/>
                  </a:cubicBezTo>
                  <a:cubicBezTo>
                    <a:pt x="3088" y="13525"/>
                    <a:pt x="3092" y="13527"/>
                    <a:pt x="3096" y="13527"/>
                  </a:cubicBezTo>
                  <a:cubicBezTo>
                    <a:pt x="3142" y="13527"/>
                    <a:pt x="3231" y="13288"/>
                    <a:pt x="3239" y="13124"/>
                  </a:cubicBezTo>
                  <a:cubicBezTo>
                    <a:pt x="3250" y="13137"/>
                    <a:pt x="3261" y="13143"/>
                    <a:pt x="3274" y="13143"/>
                  </a:cubicBezTo>
                  <a:cubicBezTo>
                    <a:pt x="3309" y="13143"/>
                    <a:pt x="3354" y="13100"/>
                    <a:pt x="3425" y="13035"/>
                  </a:cubicBezTo>
                  <a:cubicBezTo>
                    <a:pt x="3511" y="12954"/>
                    <a:pt x="3543" y="12924"/>
                    <a:pt x="3565" y="12924"/>
                  </a:cubicBezTo>
                  <a:cubicBezTo>
                    <a:pt x="3579" y="12924"/>
                    <a:pt x="3588" y="12935"/>
                    <a:pt x="3604" y="12953"/>
                  </a:cubicBezTo>
                  <a:cubicBezTo>
                    <a:pt x="3619" y="13013"/>
                    <a:pt x="3627" y="13045"/>
                    <a:pt x="3633" y="13045"/>
                  </a:cubicBezTo>
                  <a:cubicBezTo>
                    <a:pt x="3640" y="13045"/>
                    <a:pt x="3644" y="13001"/>
                    <a:pt x="3652" y="12905"/>
                  </a:cubicBezTo>
                  <a:cubicBezTo>
                    <a:pt x="3635" y="12811"/>
                    <a:pt x="3710" y="12743"/>
                    <a:pt x="3794" y="12743"/>
                  </a:cubicBezTo>
                  <a:cubicBezTo>
                    <a:pt x="3825" y="12743"/>
                    <a:pt x="3858" y="12753"/>
                    <a:pt x="3887" y="12775"/>
                  </a:cubicBezTo>
                  <a:cubicBezTo>
                    <a:pt x="3898" y="12788"/>
                    <a:pt x="3909" y="12794"/>
                    <a:pt x="3922" y="12794"/>
                  </a:cubicBezTo>
                  <a:cubicBezTo>
                    <a:pt x="3954" y="12794"/>
                    <a:pt x="3995" y="12751"/>
                    <a:pt x="4066" y="12686"/>
                  </a:cubicBezTo>
                  <a:cubicBezTo>
                    <a:pt x="4074" y="12605"/>
                    <a:pt x="4171" y="12516"/>
                    <a:pt x="4260" y="12426"/>
                  </a:cubicBezTo>
                  <a:cubicBezTo>
                    <a:pt x="4406" y="12297"/>
                    <a:pt x="4406" y="12297"/>
                    <a:pt x="4325" y="12208"/>
                  </a:cubicBezTo>
                  <a:cubicBezTo>
                    <a:pt x="4244" y="12118"/>
                    <a:pt x="4293" y="12078"/>
                    <a:pt x="4390" y="11989"/>
                  </a:cubicBezTo>
                  <a:cubicBezTo>
                    <a:pt x="4424" y="11960"/>
                    <a:pt x="4458" y="11928"/>
                    <a:pt x="4490" y="11928"/>
                  </a:cubicBezTo>
                  <a:cubicBezTo>
                    <a:pt x="4503" y="11928"/>
                    <a:pt x="4516" y="11934"/>
                    <a:pt x="4528" y="11948"/>
                  </a:cubicBezTo>
                  <a:cubicBezTo>
                    <a:pt x="4577" y="11948"/>
                    <a:pt x="4617" y="11932"/>
                    <a:pt x="4658" y="11908"/>
                  </a:cubicBezTo>
                  <a:cubicBezTo>
                    <a:pt x="4691" y="11874"/>
                    <a:pt x="4724" y="11845"/>
                    <a:pt x="4755" y="11845"/>
                  </a:cubicBezTo>
                  <a:cubicBezTo>
                    <a:pt x="4769" y="11845"/>
                    <a:pt x="4783" y="11852"/>
                    <a:pt x="4796" y="11867"/>
                  </a:cubicBezTo>
                  <a:cubicBezTo>
                    <a:pt x="4869" y="11859"/>
                    <a:pt x="4933" y="11826"/>
                    <a:pt x="4982" y="11778"/>
                  </a:cubicBezTo>
                  <a:cubicBezTo>
                    <a:pt x="5060" y="11713"/>
                    <a:pt x="5138" y="11642"/>
                    <a:pt x="5187" y="11642"/>
                  </a:cubicBezTo>
                  <a:cubicBezTo>
                    <a:pt x="5199" y="11642"/>
                    <a:pt x="5209" y="11647"/>
                    <a:pt x="5217" y="11656"/>
                  </a:cubicBezTo>
                  <a:cubicBezTo>
                    <a:pt x="5266" y="11608"/>
                    <a:pt x="5266" y="11608"/>
                    <a:pt x="5225" y="11567"/>
                  </a:cubicBezTo>
                  <a:cubicBezTo>
                    <a:pt x="5185" y="11518"/>
                    <a:pt x="5193" y="11437"/>
                    <a:pt x="5428" y="11308"/>
                  </a:cubicBezTo>
                  <a:cubicBezTo>
                    <a:pt x="5525" y="11218"/>
                    <a:pt x="5671" y="11097"/>
                    <a:pt x="5631" y="11048"/>
                  </a:cubicBezTo>
                  <a:cubicBezTo>
                    <a:pt x="5655" y="11028"/>
                    <a:pt x="5667" y="11018"/>
                    <a:pt x="5678" y="11018"/>
                  </a:cubicBezTo>
                  <a:cubicBezTo>
                    <a:pt x="5689" y="11018"/>
                    <a:pt x="5700" y="11028"/>
                    <a:pt x="5720" y="11048"/>
                  </a:cubicBezTo>
                  <a:cubicBezTo>
                    <a:pt x="5741" y="11076"/>
                    <a:pt x="5763" y="11088"/>
                    <a:pt x="5786" y="11088"/>
                  </a:cubicBezTo>
                  <a:cubicBezTo>
                    <a:pt x="5842" y="11088"/>
                    <a:pt x="5897" y="11008"/>
                    <a:pt x="5914" y="10886"/>
                  </a:cubicBezTo>
                  <a:cubicBezTo>
                    <a:pt x="5874" y="10837"/>
                    <a:pt x="5923" y="10797"/>
                    <a:pt x="6012" y="10797"/>
                  </a:cubicBezTo>
                  <a:cubicBezTo>
                    <a:pt x="6044" y="10764"/>
                    <a:pt x="6068" y="10716"/>
                    <a:pt x="6068" y="10667"/>
                  </a:cubicBezTo>
                  <a:cubicBezTo>
                    <a:pt x="6077" y="10586"/>
                    <a:pt x="6077" y="10586"/>
                    <a:pt x="6214" y="10545"/>
                  </a:cubicBezTo>
                  <a:cubicBezTo>
                    <a:pt x="6226" y="10557"/>
                    <a:pt x="6239" y="10562"/>
                    <a:pt x="6252" y="10562"/>
                  </a:cubicBezTo>
                  <a:cubicBezTo>
                    <a:pt x="6283" y="10562"/>
                    <a:pt x="6318" y="10534"/>
                    <a:pt x="6352" y="10505"/>
                  </a:cubicBezTo>
                  <a:cubicBezTo>
                    <a:pt x="6417" y="10376"/>
                    <a:pt x="6943" y="9921"/>
                    <a:pt x="7039" y="9921"/>
                  </a:cubicBezTo>
                  <a:cubicBezTo>
                    <a:pt x="7040" y="9921"/>
                    <a:pt x="7041" y="9921"/>
                    <a:pt x="7041" y="9921"/>
                  </a:cubicBezTo>
                  <a:cubicBezTo>
                    <a:pt x="7058" y="9832"/>
                    <a:pt x="7058" y="9832"/>
                    <a:pt x="7106" y="9791"/>
                  </a:cubicBezTo>
                  <a:cubicBezTo>
                    <a:pt x="7133" y="9804"/>
                    <a:pt x="7154" y="9809"/>
                    <a:pt x="7171" y="9809"/>
                  </a:cubicBezTo>
                  <a:cubicBezTo>
                    <a:pt x="7230" y="9809"/>
                    <a:pt x="7226" y="9740"/>
                    <a:pt x="7163" y="9670"/>
                  </a:cubicBezTo>
                  <a:lnTo>
                    <a:pt x="7114" y="9710"/>
                  </a:lnTo>
                  <a:lnTo>
                    <a:pt x="7066" y="9751"/>
                  </a:lnTo>
                  <a:cubicBezTo>
                    <a:pt x="7016" y="9685"/>
                    <a:pt x="7067" y="9608"/>
                    <a:pt x="7141" y="9608"/>
                  </a:cubicBezTo>
                  <a:cubicBezTo>
                    <a:pt x="7176" y="9608"/>
                    <a:pt x="7216" y="9625"/>
                    <a:pt x="7252" y="9670"/>
                  </a:cubicBezTo>
                  <a:cubicBezTo>
                    <a:pt x="7301" y="9688"/>
                    <a:pt x="7332" y="9700"/>
                    <a:pt x="7350" y="9700"/>
                  </a:cubicBezTo>
                  <a:cubicBezTo>
                    <a:pt x="7378" y="9700"/>
                    <a:pt x="7373" y="9669"/>
                    <a:pt x="7358" y="9589"/>
                  </a:cubicBezTo>
                  <a:cubicBezTo>
                    <a:pt x="7334" y="9495"/>
                    <a:pt x="7357" y="9444"/>
                    <a:pt x="7418" y="9444"/>
                  </a:cubicBezTo>
                  <a:cubicBezTo>
                    <a:pt x="7441" y="9444"/>
                    <a:pt x="7470" y="9451"/>
                    <a:pt x="7504" y="9467"/>
                  </a:cubicBezTo>
                  <a:cubicBezTo>
                    <a:pt x="7537" y="9508"/>
                    <a:pt x="7555" y="9530"/>
                    <a:pt x="7562" y="9530"/>
                  </a:cubicBezTo>
                  <a:cubicBezTo>
                    <a:pt x="7572" y="9530"/>
                    <a:pt x="7565" y="9498"/>
                    <a:pt x="7552" y="9427"/>
                  </a:cubicBezTo>
                  <a:cubicBezTo>
                    <a:pt x="7518" y="9237"/>
                    <a:pt x="7565" y="9097"/>
                    <a:pt x="7646" y="9097"/>
                  </a:cubicBezTo>
                  <a:cubicBezTo>
                    <a:pt x="7680" y="9097"/>
                    <a:pt x="7720" y="9121"/>
                    <a:pt x="7763" y="9175"/>
                  </a:cubicBezTo>
                  <a:cubicBezTo>
                    <a:pt x="7814" y="9231"/>
                    <a:pt x="7865" y="9255"/>
                    <a:pt x="7910" y="9255"/>
                  </a:cubicBezTo>
                  <a:cubicBezTo>
                    <a:pt x="7936" y="9255"/>
                    <a:pt x="7961" y="9247"/>
                    <a:pt x="7982" y="9232"/>
                  </a:cubicBezTo>
                  <a:cubicBezTo>
                    <a:pt x="8031" y="9191"/>
                    <a:pt x="7990" y="9143"/>
                    <a:pt x="7949" y="9094"/>
                  </a:cubicBezTo>
                  <a:cubicBezTo>
                    <a:pt x="7838" y="9050"/>
                    <a:pt x="7869" y="9012"/>
                    <a:pt x="8012" y="9012"/>
                  </a:cubicBezTo>
                  <a:cubicBezTo>
                    <a:pt x="8025" y="9012"/>
                    <a:pt x="8039" y="9012"/>
                    <a:pt x="8055" y="9013"/>
                  </a:cubicBezTo>
                  <a:cubicBezTo>
                    <a:pt x="8078" y="9015"/>
                    <a:pt x="8100" y="9015"/>
                    <a:pt x="8120" y="9015"/>
                  </a:cubicBezTo>
                  <a:cubicBezTo>
                    <a:pt x="8333" y="9015"/>
                    <a:pt x="8426" y="8937"/>
                    <a:pt x="8493" y="8737"/>
                  </a:cubicBezTo>
                  <a:cubicBezTo>
                    <a:pt x="8575" y="8577"/>
                    <a:pt x="8668" y="8470"/>
                    <a:pt x="8703" y="8470"/>
                  </a:cubicBezTo>
                  <a:cubicBezTo>
                    <a:pt x="8723" y="8470"/>
                    <a:pt x="8725" y="8504"/>
                    <a:pt x="8695" y="8583"/>
                  </a:cubicBezTo>
                  <a:cubicBezTo>
                    <a:pt x="8682" y="8674"/>
                    <a:pt x="8676" y="8717"/>
                    <a:pt x="8683" y="8717"/>
                  </a:cubicBezTo>
                  <a:cubicBezTo>
                    <a:pt x="8690" y="8717"/>
                    <a:pt x="8706" y="8684"/>
                    <a:pt x="8736" y="8624"/>
                  </a:cubicBezTo>
                  <a:lnTo>
                    <a:pt x="8987" y="8429"/>
                  </a:lnTo>
                  <a:cubicBezTo>
                    <a:pt x="9036" y="8389"/>
                    <a:pt x="9052" y="8308"/>
                    <a:pt x="9012" y="8251"/>
                  </a:cubicBezTo>
                  <a:lnTo>
                    <a:pt x="9012" y="8251"/>
                  </a:lnTo>
                  <a:cubicBezTo>
                    <a:pt x="9046" y="8272"/>
                    <a:pt x="9081" y="8282"/>
                    <a:pt x="9116" y="8282"/>
                  </a:cubicBezTo>
                  <a:cubicBezTo>
                    <a:pt x="9212" y="8282"/>
                    <a:pt x="9297" y="8207"/>
                    <a:pt x="9303" y="8105"/>
                  </a:cubicBezTo>
                  <a:lnTo>
                    <a:pt x="9409" y="8024"/>
                  </a:lnTo>
                  <a:cubicBezTo>
                    <a:pt x="9458" y="7983"/>
                    <a:pt x="9458" y="7983"/>
                    <a:pt x="9474" y="7894"/>
                  </a:cubicBezTo>
                  <a:cubicBezTo>
                    <a:pt x="9485" y="7838"/>
                    <a:pt x="9532" y="7825"/>
                    <a:pt x="9587" y="7825"/>
                  </a:cubicBezTo>
                  <a:cubicBezTo>
                    <a:pt x="9611" y="7825"/>
                    <a:pt x="9636" y="7827"/>
                    <a:pt x="9660" y="7829"/>
                  </a:cubicBezTo>
                  <a:cubicBezTo>
                    <a:pt x="9694" y="7832"/>
                    <a:pt x="9728" y="7836"/>
                    <a:pt x="9754" y="7836"/>
                  </a:cubicBezTo>
                  <a:cubicBezTo>
                    <a:pt x="9798" y="7836"/>
                    <a:pt x="9823" y="7827"/>
                    <a:pt x="9798" y="7797"/>
                  </a:cubicBezTo>
                  <a:cubicBezTo>
                    <a:pt x="9766" y="7748"/>
                    <a:pt x="9830" y="7627"/>
                    <a:pt x="9847" y="7538"/>
                  </a:cubicBezTo>
                  <a:cubicBezTo>
                    <a:pt x="9854" y="7495"/>
                    <a:pt x="9879" y="7475"/>
                    <a:pt x="9900" y="7475"/>
                  </a:cubicBezTo>
                  <a:cubicBezTo>
                    <a:pt x="9924" y="7475"/>
                    <a:pt x="9944" y="7499"/>
                    <a:pt x="9936" y="7546"/>
                  </a:cubicBezTo>
                  <a:cubicBezTo>
                    <a:pt x="9954" y="7572"/>
                    <a:pt x="9962" y="7584"/>
                    <a:pt x="9988" y="7584"/>
                  </a:cubicBezTo>
                  <a:cubicBezTo>
                    <a:pt x="10010" y="7584"/>
                    <a:pt x="10044" y="7576"/>
                    <a:pt x="10106" y="7562"/>
                  </a:cubicBezTo>
                  <a:cubicBezTo>
                    <a:pt x="10163" y="7521"/>
                    <a:pt x="10260" y="7448"/>
                    <a:pt x="10228" y="7400"/>
                  </a:cubicBezTo>
                  <a:cubicBezTo>
                    <a:pt x="10196" y="7352"/>
                    <a:pt x="10493" y="7124"/>
                    <a:pt x="10580" y="7124"/>
                  </a:cubicBezTo>
                  <a:cubicBezTo>
                    <a:pt x="10582" y="7124"/>
                    <a:pt x="10583" y="7124"/>
                    <a:pt x="10584" y="7124"/>
                  </a:cubicBezTo>
                  <a:lnTo>
                    <a:pt x="10690" y="7051"/>
                  </a:lnTo>
                  <a:cubicBezTo>
                    <a:pt x="10747" y="7011"/>
                    <a:pt x="10763" y="6921"/>
                    <a:pt x="10811" y="6889"/>
                  </a:cubicBezTo>
                  <a:cubicBezTo>
                    <a:pt x="10852" y="6856"/>
                    <a:pt x="10876" y="6808"/>
                    <a:pt x="10876" y="6759"/>
                  </a:cubicBezTo>
                  <a:cubicBezTo>
                    <a:pt x="10914" y="6738"/>
                    <a:pt x="10948" y="6712"/>
                    <a:pt x="10979" y="6712"/>
                  </a:cubicBezTo>
                  <a:cubicBezTo>
                    <a:pt x="10994" y="6712"/>
                    <a:pt x="11009" y="6719"/>
                    <a:pt x="11022" y="6735"/>
                  </a:cubicBezTo>
                  <a:cubicBezTo>
                    <a:pt x="11007" y="6651"/>
                    <a:pt x="11002" y="6618"/>
                    <a:pt x="11029" y="6618"/>
                  </a:cubicBezTo>
                  <a:cubicBezTo>
                    <a:pt x="11046" y="6618"/>
                    <a:pt x="11077" y="6632"/>
                    <a:pt x="11128" y="6654"/>
                  </a:cubicBezTo>
                  <a:cubicBezTo>
                    <a:pt x="11158" y="6699"/>
                    <a:pt x="11174" y="6723"/>
                    <a:pt x="11181" y="6723"/>
                  </a:cubicBezTo>
                  <a:cubicBezTo>
                    <a:pt x="11189" y="6723"/>
                    <a:pt x="11185" y="6691"/>
                    <a:pt x="11176" y="6621"/>
                  </a:cubicBezTo>
                  <a:cubicBezTo>
                    <a:pt x="11189" y="6553"/>
                    <a:pt x="11192" y="6537"/>
                    <a:pt x="11233" y="6537"/>
                  </a:cubicBezTo>
                  <a:cubicBezTo>
                    <a:pt x="11245" y="6537"/>
                    <a:pt x="11261" y="6538"/>
                    <a:pt x="11282" y="6540"/>
                  </a:cubicBezTo>
                  <a:cubicBezTo>
                    <a:pt x="11293" y="6557"/>
                    <a:pt x="11307" y="6564"/>
                    <a:pt x="11319" y="6564"/>
                  </a:cubicBezTo>
                  <a:cubicBezTo>
                    <a:pt x="11342" y="6564"/>
                    <a:pt x="11357" y="6540"/>
                    <a:pt x="11330" y="6508"/>
                  </a:cubicBezTo>
                  <a:cubicBezTo>
                    <a:pt x="11318" y="6399"/>
                    <a:pt x="11390" y="6276"/>
                    <a:pt x="11458" y="6276"/>
                  </a:cubicBezTo>
                  <a:cubicBezTo>
                    <a:pt x="11476" y="6276"/>
                    <a:pt x="11493" y="6285"/>
                    <a:pt x="11509" y="6305"/>
                  </a:cubicBezTo>
                  <a:cubicBezTo>
                    <a:pt x="11541" y="6273"/>
                    <a:pt x="11566" y="6224"/>
                    <a:pt x="11574" y="6175"/>
                  </a:cubicBezTo>
                  <a:cubicBezTo>
                    <a:pt x="11565" y="6106"/>
                    <a:pt x="11561" y="6074"/>
                    <a:pt x="11570" y="6074"/>
                  </a:cubicBezTo>
                  <a:lnTo>
                    <a:pt x="11570" y="6074"/>
                  </a:lnTo>
                  <a:cubicBezTo>
                    <a:pt x="11578" y="6074"/>
                    <a:pt x="11597" y="6098"/>
                    <a:pt x="11630" y="6143"/>
                  </a:cubicBezTo>
                  <a:cubicBezTo>
                    <a:pt x="11666" y="6160"/>
                    <a:pt x="11696" y="6168"/>
                    <a:pt x="11719" y="6168"/>
                  </a:cubicBezTo>
                  <a:cubicBezTo>
                    <a:pt x="11775" y="6168"/>
                    <a:pt x="11796" y="6121"/>
                    <a:pt x="11784" y="6029"/>
                  </a:cubicBezTo>
                  <a:cubicBezTo>
                    <a:pt x="11792" y="5986"/>
                    <a:pt x="11832" y="5955"/>
                    <a:pt x="11875" y="5955"/>
                  </a:cubicBezTo>
                  <a:cubicBezTo>
                    <a:pt x="11880" y="5955"/>
                    <a:pt x="11885" y="5956"/>
                    <a:pt x="11890" y="5957"/>
                  </a:cubicBezTo>
                  <a:cubicBezTo>
                    <a:pt x="12028" y="5924"/>
                    <a:pt x="12384" y="5754"/>
                    <a:pt x="12263" y="5689"/>
                  </a:cubicBezTo>
                  <a:lnTo>
                    <a:pt x="12368" y="5616"/>
                  </a:lnTo>
                  <a:cubicBezTo>
                    <a:pt x="12506" y="5592"/>
                    <a:pt x="12555" y="5559"/>
                    <a:pt x="12579" y="5470"/>
                  </a:cubicBezTo>
                  <a:lnTo>
                    <a:pt x="12595" y="5381"/>
                  </a:lnTo>
                  <a:cubicBezTo>
                    <a:pt x="12620" y="5411"/>
                    <a:pt x="12660" y="5428"/>
                    <a:pt x="12700" y="5428"/>
                  </a:cubicBezTo>
                  <a:cubicBezTo>
                    <a:pt x="12726" y="5428"/>
                    <a:pt x="12751" y="5421"/>
                    <a:pt x="12774" y="5405"/>
                  </a:cubicBezTo>
                  <a:cubicBezTo>
                    <a:pt x="12822" y="5373"/>
                    <a:pt x="12822" y="5373"/>
                    <a:pt x="12790" y="5324"/>
                  </a:cubicBezTo>
                  <a:cubicBezTo>
                    <a:pt x="12701" y="5308"/>
                    <a:pt x="12757" y="5275"/>
                    <a:pt x="12806" y="5235"/>
                  </a:cubicBezTo>
                  <a:cubicBezTo>
                    <a:pt x="12828" y="5219"/>
                    <a:pt x="12853" y="5212"/>
                    <a:pt x="12877" y="5212"/>
                  </a:cubicBezTo>
                  <a:cubicBezTo>
                    <a:pt x="12916" y="5212"/>
                    <a:pt x="12955" y="5230"/>
                    <a:pt x="12984" y="5259"/>
                  </a:cubicBezTo>
                  <a:lnTo>
                    <a:pt x="13033" y="5219"/>
                  </a:lnTo>
                  <a:cubicBezTo>
                    <a:pt x="12988" y="5152"/>
                    <a:pt x="12998" y="5115"/>
                    <a:pt x="13021" y="5115"/>
                  </a:cubicBezTo>
                  <a:cubicBezTo>
                    <a:pt x="13031" y="5115"/>
                    <a:pt x="13045" y="5123"/>
                    <a:pt x="13057" y="5138"/>
                  </a:cubicBezTo>
                  <a:cubicBezTo>
                    <a:pt x="13066" y="5139"/>
                    <a:pt x="13074" y="5139"/>
                    <a:pt x="13082" y="5139"/>
                  </a:cubicBezTo>
                  <a:cubicBezTo>
                    <a:pt x="13140" y="5139"/>
                    <a:pt x="13201" y="5115"/>
                    <a:pt x="13244" y="5073"/>
                  </a:cubicBezTo>
                  <a:cubicBezTo>
                    <a:pt x="13229" y="5051"/>
                    <a:pt x="13239" y="5042"/>
                    <a:pt x="13250" y="5042"/>
                  </a:cubicBezTo>
                  <a:cubicBezTo>
                    <a:pt x="13262" y="5042"/>
                    <a:pt x="13275" y="5055"/>
                    <a:pt x="13244" y="5073"/>
                  </a:cubicBezTo>
                  <a:lnTo>
                    <a:pt x="13284" y="5130"/>
                  </a:lnTo>
                  <a:cubicBezTo>
                    <a:pt x="13290" y="5130"/>
                    <a:pt x="13296" y="5130"/>
                    <a:pt x="13301" y="5130"/>
                  </a:cubicBezTo>
                  <a:cubicBezTo>
                    <a:pt x="13361" y="5130"/>
                    <a:pt x="13331" y="5085"/>
                    <a:pt x="13301" y="5040"/>
                  </a:cubicBezTo>
                  <a:lnTo>
                    <a:pt x="13406" y="4967"/>
                  </a:lnTo>
                  <a:cubicBezTo>
                    <a:pt x="13463" y="4935"/>
                    <a:pt x="13519" y="4894"/>
                    <a:pt x="13430" y="4886"/>
                  </a:cubicBezTo>
                  <a:cubicBezTo>
                    <a:pt x="13398" y="4830"/>
                    <a:pt x="13365" y="4781"/>
                    <a:pt x="13414" y="4748"/>
                  </a:cubicBezTo>
                  <a:lnTo>
                    <a:pt x="13414" y="4748"/>
                  </a:lnTo>
                  <a:cubicBezTo>
                    <a:pt x="13439" y="4786"/>
                    <a:pt x="13464" y="4824"/>
                    <a:pt x="13501" y="4824"/>
                  </a:cubicBezTo>
                  <a:cubicBezTo>
                    <a:pt x="13511" y="4824"/>
                    <a:pt x="13523" y="4821"/>
                    <a:pt x="13536" y="4813"/>
                  </a:cubicBezTo>
                  <a:cubicBezTo>
                    <a:pt x="13546" y="4803"/>
                    <a:pt x="13559" y="4799"/>
                    <a:pt x="13572" y="4799"/>
                  </a:cubicBezTo>
                  <a:cubicBezTo>
                    <a:pt x="13591" y="4799"/>
                    <a:pt x="13611" y="4807"/>
                    <a:pt x="13625" y="4821"/>
                  </a:cubicBezTo>
                  <a:cubicBezTo>
                    <a:pt x="13627" y="4856"/>
                    <a:pt x="13640" y="4869"/>
                    <a:pt x="13658" y="4869"/>
                  </a:cubicBezTo>
                  <a:cubicBezTo>
                    <a:pt x="13715" y="4869"/>
                    <a:pt x="13824" y="4743"/>
                    <a:pt x="13836" y="4675"/>
                  </a:cubicBezTo>
                  <a:cubicBezTo>
                    <a:pt x="13861" y="4568"/>
                    <a:pt x="13893" y="4516"/>
                    <a:pt x="13929" y="4516"/>
                  </a:cubicBezTo>
                  <a:cubicBezTo>
                    <a:pt x="13951" y="4516"/>
                    <a:pt x="13974" y="4534"/>
                    <a:pt x="13998" y="4570"/>
                  </a:cubicBezTo>
                  <a:cubicBezTo>
                    <a:pt x="14011" y="4590"/>
                    <a:pt x="14023" y="4598"/>
                    <a:pt x="14034" y="4598"/>
                  </a:cubicBezTo>
                  <a:cubicBezTo>
                    <a:pt x="14076" y="4598"/>
                    <a:pt x="14095" y="4460"/>
                    <a:pt x="14063" y="4311"/>
                  </a:cubicBezTo>
                  <a:lnTo>
                    <a:pt x="14014" y="4124"/>
                  </a:lnTo>
                  <a:lnTo>
                    <a:pt x="14111" y="4278"/>
                  </a:lnTo>
                  <a:cubicBezTo>
                    <a:pt x="14199" y="4355"/>
                    <a:pt x="14246" y="4395"/>
                    <a:pt x="14281" y="4395"/>
                  </a:cubicBezTo>
                  <a:cubicBezTo>
                    <a:pt x="14320" y="4395"/>
                    <a:pt x="14344" y="4345"/>
                    <a:pt x="14395" y="4238"/>
                  </a:cubicBezTo>
                  <a:cubicBezTo>
                    <a:pt x="14440" y="4163"/>
                    <a:pt x="14457" y="4134"/>
                    <a:pt x="14471" y="4134"/>
                  </a:cubicBezTo>
                  <a:cubicBezTo>
                    <a:pt x="14480" y="4134"/>
                    <a:pt x="14488" y="4146"/>
                    <a:pt x="14501" y="4165"/>
                  </a:cubicBezTo>
                  <a:cubicBezTo>
                    <a:pt x="14510" y="4180"/>
                    <a:pt x="14523" y="4187"/>
                    <a:pt x="14539" y="4187"/>
                  </a:cubicBezTo>
                  <a:cubicBezTo>
                    <a:pt x="14577" y="4187"/>
                    <a:pt x="14639" y="4149"/>
                    <a:pt x="14752" y="4076"/>
                  </a:cubicBezTo>
                  <a:cubicBezTo>
                    <a:pt x="14914" y="3970"/>
                    <a:pt x="14971" y="3930"/>
                    <a:pt x="14938" y="3881"/>
                  </a:cubicBezTo>
                  <a:lnTo>
                    <a:pt x="15044" y="3816"/>
                  </a:lnTo>
                  <a:cubicBezTo>
                    <a:pt x="15068" y="3829"/>
                    <a:pt x="15090" y="3835"/>
                    <a:pt x="15110" y="3835"/>
                  </a:cubicBezTo>
                  <a:cubicBezTo>
                    <a:pt x="15187" y="3835"/>
                    <a:pt x="15216" y="3746"/>
                    <a:pt x="15125" y="3694"/>
                  </a:cubicBezTo>
                  <a:lnTo>
                    <a:pt x="15230" y="3621"/>
                  </a:lnTo>
                  <a:lnTo>
                    <a:pt x="15263" y="3670"/>
                  </a:lnTo>
                  <a:cubicBezTo>
                    <a:pt x="15269" y="3681"/>
                    <a:pt x="15278" y="3687"/>
                    <a:pt x="15293" y="3687"/>
                  </a:cubicBezTo>
                  <a:cubicBezTo>
                    <a:pt x="15350" y="3687"/>
                    <a:pt x="15488" y="3593"/>
                    <a:pt x="15838" y="3378"/>
                  </a:cubicBezTo>
                  <a:cubicBezTo>
                    <a:pt x="16333" y="3070"/>
                    <a:pt x="16390" y="3038"/>
                    <a:pt x="16325" y="2932"/>
                  </a:cubicBezTo>
                  <a:cubicBezTo>
                    <a:pt x="16320" y="2850"/>
                    <a:pt x="16338" y="2805"/>
                    <a:pt x="16366" y="2805"/>
                  </a:cubicBezTo>
                  <a:cubicBezTo>
                    <a:pt x="16385" y="2805"/>
                    <a:pt x="16407" y="2825"/>
                    <a:pt x="16430" y="2867"/>
                  </a:cubicBezTo>
                  <a:cubicBezTo>
                    <a:pt x="16449" y="2896"/>
                    <a:pt x="16487" y="2913"/>
                    <a:pt x="16509" y="2913"/>
                  </a:cubicBezTo>
                  <a:cubicBezTo>
                    <a:pt x="16525" y="2913"/>
                    <a:pt x="16533" y="2904"/>
                    <a:pt x="16519" y="2884"/>
                  </a:cubicBezTo>
                  <a:cubicBezTo>
                    <a:pt x="16576" y="2843"/>
                    <a:pt x="16649" y="2827"/>
                    <a:pt x="16714" y="2827"/>
                  </a:cubicBezTo>
                  <a:cubicBezTo>
                    <a:pt x="16941" y="2827"/>
                    <a:pt x="16965" y="2746"/>
                    <a:pt x="16933" y="2697"/>
                  </a:cubicBezTo>
                  <a:cubicBezTo>
                    <a:pt x="16873" y="2659"/>
                    <a:pt x="16870" y="2647"/>
                    <a:pt x="16891" y="2647"/>
                  </a:cubicBezTo>
                  <a:cubicBezTo>
                    <a:pt x="16910" y="2647"/>
                    <a:pt x="16951" y="2657"/>
                    <a:pt x="16990" y="2665"/>
                  </a:cubicBezTo>
                  <a:cubicBezTo>
                    <a:pt x="17034" y="2673"/>
                    <a:pt x="17077" y="2681"/>
                    <a:pt x="17105" y="2681"/>
                  </a:cubicBezTo>
                  <a:cubicBezTo>
                    <a:pt x="17134" y="2681"/>
                    <a:pt x="17148" y="2673"/>
                    <a:pt x="17136" y="2649"/>
                  </a:cubicBezTo>
                  <a:cubicBezTo>
                    <a:pt x="17156" y="2580"/>
                    <a:pt x="17372" y="2391"/>
                    <a:pt x="17478" y="2391"/>
                  </a:cubicBezTo>
                  <a:cubicBezTo>
                    <a:pt x="17498" y="2391"/>
                    <a:pt x="17514" y="2398"/>
                    <a:pt x="17525" y="2413"/>
                  </a:cubicBezTo>
                  <a:lnTo>
                    <a:pt x="17630" y="2349"/>
                  </a:lnTo>
                  <a:cubicBezTo>
                    <a:pt x="17598" y="2300"/>
                    <a:pt x="17711" y="2235"/>
                    <a:pt x="17825" y="2170"/>
                  </a:cubicBezTo>
                  <a:cubicBezTo>
                    <a:pt x="17893" y="2123"/>
                    <a:pt x="17941" y="2093"/>
                    <a:pt x="17975" y="2093"/>
                  </a:cubicBezTo>
                  <a:cubicBezTo>
                    <a:pt x="17993" y="2093"/>
                    <a:pt x="18008" y="2102"/>
                    <a:pt x="18019" y="2122"/>
                  </a:cubicBezTo>
                  <a:cubicBezTo>
                    <a:pt x="18010" y="2152"/>
                    <a:pt x="18012" y="2167"/>
                    <a:pt x="18023" y="2167"/>
                  </a:cubicBezTo>
                  <a:cubicBezTo>
                    <a:pt x="18041" y="2167"/>
                    <a:pt x="18082" y="2127"/>
                    <a:pt x="18133" y="2057"/>
                  </a:cubicBezTo>
                  <a:cubicBezTo>
                    <a:pt x="18181" y="2024"/>
                    <a:pt x="18181" y="1886"/>
                    <a:pt x="18238" y="1854"/>
                  </a:cubicBezTo>
                  <a:cubicBezTo>
                    <a:pt x="18214" y="1789"/>
                    <a:pt x="18230" y="1716"/>
                    <a:pt x="18287" y="1684"/>
                  </a:cubicBezTo>
                  <a:lnTo>
                    <a:pt x="18319" y="1740"/>
                  </a:lnTo>
                  <a:lnTo>
                    <a:pt x="18384" y="1838"/>
                  </a:lnTo>
                  <a:cubicBezTo>
                    <a:pt x="18433" y="1805"/>
                    <a:pt x="18490" y="1781"/>
                    <a:pt x="18465" y="1724"/>
                  </a:cubicBezTo>
                  <a:lnTo>
                    <a:pt x="18465" y="1724"/>
                  </a:lnTo>
                  <a:cubicBezTo>
                    <a:pt x="18483" y="1730"/>
                    <a:pt x="18501" y="1732"/>
                    <a:pt x="18517" y="1732"/>
                  </a:cubicBezTo>
                  <a:cubicBezTo>
                    <a:pt x="18575" y="1732"/>
                    <a:pt x="18629" y="1702"/>
                    <a:pt x="18717" y="1651"/>
                  </a:cubicBezTo>
                  <a:cubicBezTo>
                    <a:pt x="18830" y="1586"/>
                    <a:pt x="18944" y="1522"/>
                    <a:pt x="18968" y="1441"/>
                  </a:cubicBezTo>
                  <a:cubicBezTo>
                    <a:pt x="18985" y="1451"/>
                    <a:pt x="19007" y="1456"/>
                    <a:pt x="19032" y="1456"/>
                  </a:cubicBezTo>
                  <a:cubicBezTo>
                    <a:pt x="19176" y="1456"/>
                    <a:pt x="19421" y="1298"/>
                    <a:pt x="19414" y="1181"/>
                  </a:cubicBezTo>
                  <a:cubicBezTo>
                    <a:pt x="19394" y="1141"/>
                    <a:pt x="19429" y="1112"/>
                    <a:pt x="19487" y="1112"/>
                  </a:cubicBezTo>
                  <a:cubicBezTo>
                    <a:pt x="19499" y="1112"/>
                    <a:pt x="19513" y="1113"/>
                    <a:pt x="19527" y="1116"/>
                  </a:cubicBezTo>
                  <a:cubicBezTo>
                    <a:pt x="19559" y="1125"/>
                    <a:pt x="19579" y="1130"/>
                    <a:pt x="19594" y="1130"/>
                  </a:cubicBezTo>
                  <a:cubicBezTo>
                    <a:pt x="19621" y="1130"/>
                    <a:pt x="19628" y="1112"/>
                    <a:pt x="19649" y="1059"/>
                  </a:cubicBezTo>
                  <a:cubicBezTo>
                    <a:pt x="19666" y="1016"/>
                    <a:pt x="19698" y="1000"/>
                    <a:pt x="19737" y="1000"/>
                  </a:cubicBezTo>
                  <a:cubicBezTo>
                    <a:pt x="19771" y="1000"/>
                    <a:pt x="19810" y="1012"/>
                    <a:pt x="19852" y="1027"/>
                  </a:cubicBezTo>
                  <a:cubicBezTo>
                    <a:pt x="19897" y="1062"/>
                    <a:pt x="19933" y="1077"/>
                    <a:pt x="19963" y="1077"/>
                  </a:cubicBezTo>
                  <a:cubicBezTo>
                    <a:pt x="20003" y="1077"/>
                    <a:pt x="20031" y="1049"/>
                    <a:pt x="20054" y="1003"/>
                  </a:cubicBezTo>
                  <a:cubicBezTo>
                    <a:pt x="20127" y="922"/>
                    <a:pt x="20225" y="865"/>
                    <a:pt x="20330" y="832"/>
                  </a:cubicBezTo>
                  <a:cubicBezTo>
                    <a:pt x="20435" y="735"/>
                    <a:pt x="20508" y="719"/>
                    <a:pt x="20427" y="678"/>
                  </a:cubicBezTo>
                  <a:cubicBezTo>
                    <a:pt x="20419" y="630"/>
                    <a:pt x="20435" y="581"/>
                    <a:pt x="20460" y="549"/>
                  </a:cubicBezTo>
                  <a:cubicBezTo>
                    <a:pt x="20511" y="507"/>
                    <a:pt x="20544" y="494"/>
                    <a:pt x="20560" y="494"/>
                  </a:cubicBezTo>
                  <a:cubicBezTo>
                    <a:pt x="20580" y="494"/>
                    <a:pt x="20570" y="518"/>
                    <a:pt x="20533" y="532"/>
                  </a:cubicBezTo>
                  <a:cubicBezTo>
                    <a:pt x="20403" y="622"/>
                    <a:pt x="20476" y="605"/>
                    <a:pt x="20557" y="646"/>
                  </a:cubicBezTo>
                  <a:cubicBezTo>
                    <a:pt x="20609" y="660"/>
                    <a:pt x="20663" y="669"/>
                    <a:pt x="20719" y="669"/>
                  </a:cubicBezTo>
                  <a:cubicBezTo>
                    <a:pt x="20759" y="669"/>
                    <a:pt x="20800" y="664"/>
                    <a:pt x="20841" y="654"/>
                  </a:cubicBezTo>
                  <a:cubicBezTo>
                    <a:pt x="20930" y="646"/>
                    <a:pt x="21027" y="638"/>
                    <a:pt x="21116" y="638"/>
                  </a:cubicBezTo>
                  <a:cubicBezTo>
                    <a:pt x="21237" y="683"/>
                    <a:pt x="21305" y="710"/>
                    <a:pt x="21345" y="710"/>
                  </a:cubicBezTo>
                  <a:cubicBezTo>
                    <a:pt x="21369" y="710"/>
                    <a:pt x="21383" y="700"/>
                    <a:pt x="21392" y="678"/>
                  </a:cubicBezTo>
                  <a:cubicBezTo>
                    <a:pt x="21420" y="618"/>
                    <a:pt x="21432" y="592"/>
                    <a:pt x="21432" y="592"/>
                  </a:cubicBezTo>
                  <a:lnTo>
                    <a:pt x="21432" y="592"/>
                  </a:lnTo>
                  <a:cubicBezTo>
                    <a:pt x="21433" y="592"/>
                    <a:pt x="21427" y="606"/>
                    <a:pt x="21416" y="630"/>
                  </a:cubicBezTo>
                  <a:cubicBezTo>
                    <a:pt x="21425" y="678"/>
                    <a:pt x="21538" y="735"/>
                    <a:pt x="21652" y="824"/>
                  </a:cubicBezTo>
                  <a:cubicBezTo>
                    <a:pt x="21765" y="914"/>
                    <a:pt x="21870" y="1019"/>
                    <a:pt x="21952" y="1141"/>
                  </a:cubicBezTo>
                  <a:cubicBezTo>
                    <a:pt x="22000" y="1197"/>
                    <a:pt x="22041" y="1246"/>
                    <a:pt x="22073" y="1246"/>
                  </a:cubicBezTo>
                  <a:lnTo>
                    <a:pt x="22016" y="1278"/>
                  </a:lnTo>
                  <a:cubicBezTo>
                    <a:pt x="21960" y="1303"/>
                    <a:pt x="21992" y="1368"/>
                    <a:pt x="22008" y="1497"/>
                  </a:cubicBezTo>
                  <a:cubicBezTo>
                    <a:pt x="22057" y="1668"/>
                    <a:pt x="22065" y="1854"/>
                    <a:pt x="22041" y="2032"/>
                  </a:cubicBezTo>
                  <a:cubicBezTo>
                    <a:pt x="21992" y="2292"/>
                    <a:pt x="21919" y="2478"/>
                    <a:pt x="21976" y="2495"/>
                  </a:cubicBezTo>
                  <a:cubicBezTo>
                    <a:pt x="21966" y="2535"/>
                    <a:pt x="21962" y="2550"/>
                    <a:pt x="21947" y="2550"/>
                  </a:cubicBezTo>
                  <a:cubicBezTo>
                    <a:pt x="21938" y="2550"/>
                    <a:pt x="21924" y="2544"/>
                    <a:pt x="21903" y="2535"/>
                  </a:cubicBezTo>
                  <a:cubicBezTo>
                    <a:pt x="21892" y="2508"/>
                    <a:pt x="21882" y="2497"/>
                    <a:pt x="21872" y="2497"/>
                  </a:cubicBezTo>
                  <a:cubicBezTo>
                    <a:pt x="21854" y="2497"/>
                    <a:pt x="21838" y="2538"/>
                    <a:pt x="21822" y="2576"/>
                  </a:cubicBezTo>
                  <a:cubicBezTo>
                    <a:pt x="21798" y="2640"/>
                    <a:pt x="21854" y="2657"/>
                    <a:pt x="21911" y="2681"/>
                  </a:cubicBezTo>
                  <a:cubicBezTo>
                    <a:pt x="21968" y="2705"/>
                    <a:pt x="21943" y="2770"/>
                    <a:pt x="21838" y="2867"/>
                  </a:cubicBezTo>
                  <a:cubicBezTo>
                    <a:pt x="21716" y="2997"/>
                    <a:pt x="21635" y="3167"/>
                    <a:pt x="21619" y="3338"/>
                  </a:cubicBezTo>
                  <a:cubicBezTo>
                    <a:pt x="21593" y="3390"/>
                    <a:pt x="21567" y="3436"/>
                    <a:pt x="21533" y="3436"/>
                  </a:cubicBezTo>
                  <a:cubicBezTo>
                    <a:pt x="21524" y="3436"/>
                    <a:pt x="21515" y="3433"/>
                    <a:pt x="21506" y="3427"/>
                  </a:cubicBezTo>
                  <a:cubicBezTo>
                    <a:pt x="21384" y="3467"/>
                    <a:pt x="21311" y="3597"/>
                    <a:pt x="21352" y="3719"/>
                  </a:cubicBezTo>
                  <a:cubicBezTo>
                    <a:pt x="21333" y="3751"/>
                    <a:pt x="21325" y="3765"/>
                    <a:pt x="21311" y="3765"/>
                  </a:cubicBezTo>
                  <a:cubicBezTo>
                    <a:pt x="21301" y="3765"/>
                    <a:pt x="21287" y="3757"/>
                    <a:pt x="21262" y="3743"/>
                  </a:cubicBezTo>
                  <a:cubicBezTo>
                    <a:pt x="21181" y="3767"/>
                    <a:pt x="21133" y="3735"/>
                    <a:pt x="21198" y="3857"/>
                  </a:cubicBezTo>
                  <a:cubicBezTo>
                    <a:pt x="21181" y="4011"/>
                    <a:pt x="21092" y="4148"/>
                    <a:pt x="20962" y="4238"/>
                  </a:cubicBezTo>
                  <a:cubicBezTo>
                    <a:pt x="20922" y="4286"/>
                    <a:pt x="20889" y="4343"/>
                    <a:pt x="20938" y="4376"/>
                  </a:cubicBezTo>
                  <a:cubicBezTo>
                    <a:pt x="20956" y="4387"/>
                    <a:pt x="20974" y="4399"/>
                    <a:pt x="20987" y="4408"/>
                  </a:cubicBezTo>
                  <a:cubicBezTo>
                    <a:pt x="20958" y="4406"/>
                    <a:pt x="20936" y="4405"/>
                    <a:pt x="20919" y="4405"/>
                  </a:cubicBezTo>
                  <a:cubicBezTo>
                    <a:pt x="20852" y="4405"/>
                    <a:pt x="20862" y="4425"/>
                    <a:pt x="20914" y="4521"/>
                  </a:cubicBezTo>
                  <a:cubicBezTo>
                    <a:pt x="20950" y="4546"/>
                    <a:pt x="20936" y="4584"/>
                    <a:pt x="20906" y="4584"/>
                  </a:cubicBezTo>
                  <a:cubicBezTo>
                    <a:pt x="20897" y="4584"/>
                    <a:pt x="20885" y="4580"/>
                    <a:pt x="20873" y="4570"/>
                  </a:cubicBezTo>
                  <a:cubicBezTo>
                    <a:pt x="20825" y="4578"/>
                    <a:pt x="20784" y="4603"/>
                    <a:pt x="20752" y="4643"/>
                  </a:cubicBezTo>
                  <a:cubicBezTo>
                    <a:pt x="20638" y="4854"/>
                    <a:pt x="20508" y="5057"/>
                    <a:pt x="20362" y="5243"/>
                  </a:cubicBezTo>
                  <a:cubicBezTo>
                    <a:pt x="20022" y="5640"/>
                    <a:pt x="19884" y="5778"/>
                    <a:pt x="19925" y="5819"/>
                  </a:cubicBezTo>
                  <a:cubicBezTo>
                    <a:pt x="19925" y="5908"/>
                    <a:pt x="19925" y="5908"/>
                    <a:pt x="19835" y="5916"/>
                  </a:cubicBezTo>
                  <a:cubicBezTo>
                    <a:pt x="19771" y="5924"/>
                    <a:pt x="19706" y="5957"/>
                    <a:pt x="19657" y="6013"/>
                  </a:cubicBezTo>
                  <a:cubicBezTo>
                    <a:pt x="19622" y="6048"/>
                    <a:pt x="19592" y="6079"/>
                    <a:pt x="19562" y="6079"/>
                  </a:cubicBezTo>
                  <a:cubicBezTo>
                    <a:pt x="19551" y="6079"/>
                    <a:pt x="19539" y="6074"/>
                    <a:pt x="19527" y="6062"/>
                  </a:cubicBezTo>
                  <a:cubicBezTo>
                    <a:pt x="19519" y="6151"/>
                    <a:pt x="19519" y="6151"/>
                    <a:pt x="19471" y="6200"/>
                  </a:cubicBezTo>
                  <a:cubicBezTo>
                    <a:pt x="19460" y="6187"/>
                    <a:pt x="19448" y="6180"/>
                    <a:pt x="19437" y="6180"/>
                  </a:cubicBezTo>
                  <a:cubicBezTo>
                    <a:pt x="19407" y="6180"/>
                    <a:pt x="19381" y="6224"/>
                    <a:pt x="19381" y="6289"/>
                  </a:cubicBezTo>
                  <a:cubicBezTo>
                    <a:pt x="19399" y="6360"/>
                    <a:pt x="19407" y="6392"/>
                    <a:pt x="19398" y="6392"/>
                  </a:cubicBezTo>
                  <a:cubicBezTo>
                    <a:pt x="19390" y="6392"/>
                    <a:pt x="19370" y="6370"/>
                    <a:pt x="19333" y="6329"/>
                  </a:cubicBezTo>
                  <a:cubicBezTo>
                    <a:pt x="19325" y="6322"/>
                    <a:pt x="19313" y="6319"/>
                    <a:pt x="19298" y="6319"/>
                  </a:cubicBezTo>
                  <a:cubicBezTo>
                    <a:pt x="19233" y="6319"/>
                    <a:pt x="19122" y="6378"/>
                    <a:pt x="19195" y="6378"/>
                  </a:cubicBezTo>
                  <a:cubicBezTo>
                    <a:pt x="19235" y="6419"/>
                    <a:pt x="19138" y="6508"/>
                    <a:pt x="19130" y="6597"/>
                  </a:cubicBezTo>
                  <a:cubicBezTo>
                    <a:pt x="19096" y="6626"/>
                    <a:pt x="19061" y="6654"/>
                    <a:pt x="19030" y="6654"/>
                  </a:cubicBezTo>
                  <a:cubicBezTo>
                    <a:pt x="19017" y="6654"/>
                    <a:pt x="19004" y="6649"/>
                    <a:pt x="18992" y="6638"/>
                  </a:cubicBezTo>
                  <a:cubicBezTo>
                    <a:pt x="18991" y="6637"/>
                    <a:pt x="18989" y="6637"/>
                    <a:pt x="18988" y="6637"/>
                  </a:cubicBezTo>
                  <a:cubicBezTo>
                    <a:pt x="18897" y="6637"/>
                    <a:pt x="18700" y="6890"/>
                    <a:pt x="18684" y="6978"/>
                  </a:cubicBezTo>
                  <a:cubicBezTo>
                    <a:pt x="18713" y="7007"/>
                    <a:pt x="18697" y="7039"/>
                    <a:pt x="18671" y="7039"/>
                  </a:cubicBezTo>
                  <a:cubicBezTo>
                    <a:pt x="18660" y="7039"/>
                    <a:pt x="18648" y="7033"/>
                    <a:pt x="18635" y="7019"/>
                  </a:cubicBezTo>
                  <a:cubicBezTo>
                    <a:pt x="18622" y="7003"/>
                    <a:pt x="18608" y="6996"/>
                    <a:pt x="18594" y="6996"/>
                  </a:cubicBezTo>
                  <a:cubicBezTo>
                    <a:pt x="18563" y="6996"/>
                    <a:pt x="18530" y="7024"/>
                    <a:pt x="18498" y="7051"/>
                  </a:cubicBezTo>
                  <a:cubicBezTo>
                    <a:pt x="18491" y="7087"/>
                    <a:pt x="18482" y="7101"/>
                    <a:pt x="18470" y="7101"/>
                  </a:cubicBezTo>
                  <a:cubicBezTo>
                    <a:pt x="18454" y="7101"/>
                    <a:pt x="18433" y="7072"/>
                    <a:pt x="18408" y="7043"/>
                  </a:cubicBezTo>
                  <a:cubicBezTo>
                    <a:pt x="18415" y="7011"/>
                    <a:pt x="18411" y="6998"/>
                    <a:pt x="18398" y="6998"/>
                  </a:cubicBezTo>
                  <a:cubicBezTo>
                    <a:pt x="18378" y="6998"/>
                    <a:pt x="18335" y="7031"/>
                    <a:pt x="18271" y="7075"/>
                  </a:cubicBezTo>
                  <a:cubicBezTo>
                    <a:pt x="18254" y="7165"/>
                    <a:pt x="18052" y="7327"/>
                    <a:pt x="17898" y="7440"/>
                  </a:cubicBezTo>
                  <a:cubicBezTo>
                    <a:pt x="17630" y="7627"/>
                    <a:pt x="17614" y="7708"/>
                    <a:pt x="17573" y="7886"/>
                  </a:cubicBezTo>
                  <a:lnTo>
                    <a:pt x="17590" y="8016"/>
                  </a:lnTo>
                  <a:lnTo>
                    <a:pt x="17517" y="7919"/>
                  </a:lnTo>
                  <a:cubicBezTo>
                    <a:pt x="17476" y="7878"/>
                    <a:pt x="17419" y="7837"/>
                    <a:pt x="17363" y="7805"/>
                  </a:cubicBezTo>
                  <a:lnTo>
                    <a:pt x="17363" y="7805"/>
                  </a:lnTo>
                  <a:cubicBezTo>
                    <a:pt x="17314" y="7846"/>
                    <a:pt x="17346" y="7894"/>
                    <a:pt x="17379" y="7943"/>
                  </a:cubicBezTo>
                  <a:cubicBezTo>
                    <a:pt x="17411" y="7992"/>
                    <a:pt x="17354" y="8032"/>
                    <a:pt x="17217" y="8048"/>
                  </a:cubicBezTo>
                  <a:cubicBezTo>
                    <a:pt x="17079" y="8073"/>
                    <a:pt x="17022" y="8105"/>
                    <a:pt x="16998" y="8194"/>
                  </a:cubicBezTo>
                  <a:cubicBezTo>
                    <a:pt x="16948" y="8230"/>
                    <a:pt x="16893" y="8253"/>
                    <a:pt x="16831" y="8253"/>
                  </a:cubicBezTo>
                  <a:cubicBezTo>
                    <a:pt x="16822" y="8253"/>
                    <a:pt x="16813" y="8252"/>
                    <a:pt x="16803" y="8251"/>
                  </a:cubicBezTo>
                  <a:cubicBezTo>
                    <a:pt x="16746" y="8283"/>
                    <a:pt x="16746" y="8283"/>
                    <a:pt x="16779" y="8332"/>
                  </a:cubicBezTo>
                  <a:cubicBezTo>
                    <a:pt x="16806" y="8373"/>
                    <a:pt x="16770" y="8409"/>
                    <a:pt x="16709" y="8409"/>
                  </a:cubicBezTo>
                  <a:cubicBezTo>
                    <a:pt x="16698" y="8409"/>
                    <a:pt x="16686" y="8408"/>
                    <a:pt x="16673" y="8405"/>
                  </a:cubicBezTo>
                  <a:cubicBezTo>
                    <a:pt x="16644" y="8387"/>
                    <a:pt x="16612" y="8380"/>
                    <a:pt x="16581" y="8380"/>
                  </a:cubicBezTo>
                  <a:cubicBezTo>
                    <a:pt x="16484" y="8380"/>
                    <a:pt x="16396" y="8449"/>
                    <a:pt x="16414" y="8486"/>
                  </a:cubicBezTo>
                  <a:cubicBezTo>
                    <a:pt x="16446" y="8535"/>
                    <a:pt x="16390" y="8567"/>
                    <a:pt x="16341" y="8600"/>
                  </a:cubicBezTo>
                  <a:cubicBezTo>
                    <a:pt x="16276" y="8632"/>
                    <a:pt x="16219" y="8689"/>
                    <a:pt x="16203" y="8754"/>
                  </a:cubicBezTo>
                  <a:lnTo>
                    <a:pt x="16090" y="8819"/>
                  </a:lnTo>
                  <a:cubicBezTo>
                    <a:pt x="16080" y="8824"/>
                    <a:pt x="16073" y="8826"/>
                    <a:pt x="16068" y="8826"/>
                  </a:cubicBezTo>
                  <a:cubicBezTo>
                    <a:pt x="16042" y="8826"/>
                    <a:pt x="16066" y="8765"/>
                    <a:pt x="16114" y="8737"/>
                  </a:cubicBezTo>
                  <a:lnTo>
                    <a:pt x="16025" y="8713"/>
                  </a:lnTo>
                  <a:cubicBezTo>
                    <a:pt x="15919" y="8778"/>
                    <a:pt x="15863" y="8810"/>
                    <a:pt x="15830" y="8900"/>
                  </a:cubicBezTo>
                  <a:cubicBezTo>
                    <a:pt x="15835" y="8973"/>
                    <a:pt x="15837" y="9007"/>
                    <a:pt x="15829" y="9007"/>
                  </a:cubicBezTo>
                  <a:cubicBezTo>
                    <a:pt x="15822" y="9007"/>
                    <a:pt x="15808" y="8981"/>
                    <a:pt x="15782" y="8932"/>
                  </a:cubicBezTo>
                  <a:cubicBezTo>
                    <a:pt x="15766" y="8902"/>
                    <a:pt x="15737" y="8887"/>
                    <a:pt x="15708" y="8887"/>
                  </a:cubicBezTo>
                  <a:cubicBezTo>
                    <a:pt x="15676" y="8887"/>
                    <a:pt x="15644" y="8906"/>
                    <a:pt x="15636" y="8940"/>
                  </a:cubicBezTo>
                  <a:cubicBezTo>
                    <a:pt x="15636" y="9017"/>
                    <a:pt x="15610" y="9043"/>
                    <a:pt x="15583" y="9043"/>
                  </a:cubicBezTo>
                  <a:cubicBezTo>
                    <a:pt x="15560" y="9043"/>
                    <a:pt x="15536" y="9027"/>
                    <a:pt x="15522" y="9005"/>
                  </a:cubicBezTo>
                  <a:cubicBezTo>
                    <a:pt x="15522" y="8945"/>
                    <a:pt x="15522" y="8911"/>
                    <a:pt x="15508" y="8911"/>
                  </a:cubicBezTo>
                  <a:cubicBezTo>
                    <a:pt x="15490" y="8911"/>
                    <a:pt x="15448" y="8969"/>
                    <a:pt x="15352" y="9102"/>
                  </a:cubicBezTo>
                  <a:cubicBezTo>
                    <a:pt x="15238" y="9159"/>
                    <a:pt x="15044" y="9337"/>
                    <a:pt x="14873" y="9435"/>
                  </a:cubicBezTo>
                  <a:cubicBezTo>
                    <a:pt x="14672" y="9543"/>
                    <a:pt x="14560" y="9600"/>
                    <a:pt x="14475" y="9600"/>
                  </a:cubicBezTo>
                  <a:cubicBezTo>
                    <a:pt x="14464" y="9600"/>
                    <a:pt x="14454" y="9599"/>
                    <a:pt x="14444" y="9597"/>
                  </a:cubicBezTo>
                  <a:cubicBezTo>
                    <a:pt x="14442" y="9593"/>
                    <a:pt x="14440" y="9590"/>
                    <a:pt x="14438" y="9587"/>
                  </a:cubicBezTo>
                  <a:lnTo>
                    <a:pt x="14438" y="9587"/>
                  </a:lnTo>
                  <a:cubicBezTo>
                    <a:pt x="14454" y="9658"/>
                    <a:pt x="14391" y="9693"/>
                    <a:pt x="14249" y="9767"/>
                  </a:cubicBezTo>
                  <a:cubicBezTo>
                    <a:pt x="14111" y="9783"/>
                    <a:pt x="13990" y="9873"/>
                    <a:pt x="13933" y="10002"/>
                  </a:cubicBezTo>
                  <a:lnTo>
                    <a:pt x="14047" y="9937"/>
                  </a:lnTo>
                  <a:lnTo>
                    <a:pt x="14047" y="9937"/>
                  </a:lnTo>
                  <a:cubicBezTo>
                    <a:pt x="14103" y="10043"/>
                    <a:pt x="14047" y="10075"/>
                    <a:pt x="13901" y="10083"/>
                  </a:cubicBezTo>
                  <a:cubicBezTo>
                    <a:pt x="13889" y="10090"/>
                    <a:pt x="13879" y="10093"/>
                    <a:pt x="13869" y="10093"/>
                  </a:cubicBezTo>
                  <a:cubicBezTo>
                    <a:pt x="13834" y="10093"/>
                    <a:pt x="13813" y="10049"/>
                    <a:pt x="13787" y="10010"/>
                  </a:cubicBezTo>
                  <a:cubicBezTo>
                    <a:pt x="13765" y="9971"/>
                    <a:pt x="13722" y="9947"/>
                    <a:pt x="13677" y="9947"/>
                  </a:cubicBezTo>
                  <a:cubicBezTo>
                    <a:pt x="13657" y="9947"/>
                    <a:pt x="13637" y="9952"/>
                    <a:pt x="13617" y="9962"/>
                  </a:cubicBezTo>
                  <a:cubicBezTo>
                    <a:pt x="13560" y="9994"/>
                    <a:pt x="13503" y="10018"/>
                    <a:pt x="13592" y="10043"/>
                  </a:cubicBezTo>
                  <a:cubicBezTo>
                    <a:pt x="13617" y="10100"/>
                    <a:pt x="13617" y="10100"/>
                    <a:pt x="13560" y="10124"/>
                  </a:cubicBezTo>
                  <a:cubicBezTo>
                    <a:pt x="13495" y="10156"/>
                    <a:pt x="13447" y="10205"/>
                    <a:pt x="13414" y="10270"/>
                  </a:cubicBezTo>
                  <a:cubicBezTo>
                    <a:pt x="13447" y="10327"/>
                    <a:pt x="13390" y="10351"/>
                    <a:pt x="13333" y="10383"/>
                  </a:cubicBezTo>
                  <a:cubicBezTo>
                    <a:pt x="13316" y="10381"/>
                    <a:pt x="13299" y="10380"/>
                    <a:pt x="13283" y="10380"/>
                  </a:cubicBezTo>
                  <a:cubicBezTo>
                    <a:pt x="13229" y="10380"/>
                    <a:pt x="13180" y="10391"/>
                    <a:pt x="13130" y="10416"/>
                  </a:cubicBezTo>
                  <a:cubicBezTo>
                    <a:pt x="13138" y="10433"/>
                    <a:pt x="13140" y="10439"/>
                    <a:pt x="13140" y="10439"/>
                  </a:cubicBezTo>
                  <a:cubicBezTo>
                    <a:pt x="13140" y="10439"/>
                    <a:pt x="13123" y="10401"/>
                    <a:pt x="13106" y="10367"/>
                  </a:cubicBezTo>
                  <a:cubicBezTo>
                    <a:pt x="13074" y="10327"/>
                    <a:pt x="13033" y="10302"/>
                    <a:pt x="12992" y="10286"/>
                  </a:cubicBezTo>
                  <a:cubicBezTo>
                    <a:pt x="12960" y="10302"/>
                    <a:pt x="12944" y="10343"/>
                    <a:pt x="12960" y="10375"/>
                  </a:cubicBezTo>
                  <a:cubicBezTo>
                    <a:pt x="12992" y="10432"/>
                    <a:pt x="11598" y="11113"/>
                    <a:pt x="11420" y="11194"/>
                  </a:cubicBezTo>
                  <a:cubicBezTo>
                    <a:pt x="11282" y="11202"/>
                    <a:pt x="11103" y="11283"/>
                    <a:pt x="11193" y="11308"/>
                  </a:cubicBezTo>
                  <a:cubicBezTo>
                    <a:pt x="11217" y="11364"/>
                    <a:pt x="10925" y="11502"/>
                    <a:pt x="10576" y="11664"/>
                  </a:cubicBezTo>
                  <a:cubicBezTo>
                    <a:pt x="10163" y="11851"/>
                    <a:pt x="9871" y="11989"/>
                    <a:pt x="9895" y="12045"/>
                  </a:cubicBezTo>
                  <a:lnTo>
                    <a:pt x="9717" y="12126"/>
                  </a:lnTo>
                  <a:cubicBezTo>
                    <a:pt x="9628" y="12183"/>
                    <a:pt x="9539" y="12248"/>
                    <a:pt x="9449" y="12313"/>
                  </a:cubicBezTo>
                  <a:cubicBezTo>
                    <a:pt x="9431" y="12359"/>
                    <a:pt x="9402" y="12387"/>
                    <a:pt x="9388" y="12387"/>
                  </a:cubicBezTo>
                  <a:cubicBezTo>
                    <a:pt x="9377" y="12387"/>
                    <a:pt x="9375" y="12372"/>
                    <a:pt x="9393" y="12337"/>
                  </a:cubicBezTo>
                  <a:cubicBezTo>
                    <a:pt x="9373" y="12291"/>
                    <a:pt x="9353" y="12250"/>
                    <a:pt x="9311" y="12250"/>
                  </a:cubicBezTo>
                  <a:cubicBezTo>
                    <a:pt x="9301" y="12250"/>
                    <a:pt x="9291" y="12252"/>
                    <a:pt x="9279" y="12256"/>
                  </a:cubicBezTo>
                  <a:cubicBezTo>
                    <a:pt x="9166" y="12313"/>
                    <a:pt x="9190" y="12362"/>
                    <a:pt x="9214" y="12418"/>
                  </a:cubicBezTo>
                  <a:cubicBezTo>
                    <a:pt x="9230" y="12451"/>
                    <a:pt x="9214" y="12483"/>
                    <a:pt x="9182" y="12499"/>
                  </a:cubicBezTo>
                  <a:cubicBezTo>
                    <a:pt x="9155" y="12510"/>
                    <a:pt x="9139" y="12515"/>
                    <a:pt x="9128" y="12515"/>
                  </a:cubicBezTo>
                  <a:cubicBezTo>
                    <a:pt x="9113" y="12515"/>
                    <a:pt x="9107" y="12504"/>
                    <a:pt x="9093" y="12475"/>
                  </a:cubicBezTo>
                  <a:lnTo>
                    <a:pt x="9044" y="12362"/>
                  </a:lnTo>
                  <a:lnTo>
                    <a:pt x="8987" y="12386"/>
                  </a:lnTo>
                  <a:cubicBezTo>
                    <a:pt x="9003" y="12418"/>
                    <a:pt x="8987" y="12459"/>
                    <a:pt x="8955" y="12467"/>
                  </a:cubicBezTo>
                  <a:cubicBezTo>
                    <a:pt x="8935" y="12478"/>
                    <a:pt x="8922" y="12486"/>
                    <a:pt x="8912" y="12486"/>
                  </a:cubicBezTo>
                  <a:cubicBezTo>
                    <a:pt x="8892" y="12486"/>
                    <a:pt x="8881" y="12460"/>
                    <a:pt x="8849" y="12386"/>
                  </a:cubicBezTo>
                  <a:cubicBezTo>
                    <a:pt x="8829" y="12342"/>
                    <a:pt x="8806" y="12321"/>
                    <a:pt x="8785" y="12321"/>
                  </a:cubicBezTo>
                  <a:cubicBezTo>
                    <a:pt x="8757" y="12321"/>
                    <a:pt x="8733" y="12362"/>
                    <a:pt x="8728" y="12443"/>
                  </a:cubicBezTo>
                  <a:lnTo>
                    <a:pt x="8639" y="12548"/>
                  </a:lnTo>
                  <a:cubicBezTo>
                    <a:pt x="8617" y="12533"/>
                    <a:pt x="8597" y="12526"/>
                    <a:pt x="8579" y="12526"/>
                  </a:cubicBezTo>
                  <a:cubicBezTo>
                    <a:pt x="8502" y="12526"/>
                    <a:pt x="8454" y="12645"/>
                    <a:pt x="8428" y="12710"/>
                  </a:cubicBezTo>
                  <a:cubicBezTo>
                    <a:pt x="8385" y="12676"/>
                    <a:pt x="8350" y="12660"/>
                    <a:pt x="8322" y="12660"/>
                  </a:cubicBezTo>
                  <a:cubicBezTo>
                    <a:pt x="8278" y="12660"/>
                    <a:pt x="8254" y="12703"/>
                    <a:pt x="8249" y="12783"/>
                  </a:cubicBezTo>
                  <a:cubicBezTo>
                    <a:pt x="8267" y="12825"/>
                    <a:pt x="8237" y="12849"/>
                    <a:pt x="8187" y="12849"/>
                  </a:cubicBezTo>
                  <a:cubicBezTo>
                    <a:pt x="8169" y="12849"/>
                    <a:pt x="8149" y="12846"/>
                    <a:pt x="8128" y="12840"/>
                  </a:cubicBezTo>
                  <a:cubicBezTo>
                    <a:pt x="8105" y="12831"/>
                    <a:pt x="8084" y="12827"/>
                    <a:pt x="8064" y="12827"/>
                  </a:cubicBezTo>
                  <a:cubicBezTo>
                    <a:pt x="8010" y="12827"/>
                    <a:pt x="7956" y="12854"/>
                    <a:pt x="7868" y="12889"/>
                  </a:cubicBezTo>
                  <a:cubicBezTo>
                    <a:pt x="7836" y="12970"/>
                    <a:pt x="7422" y="13156"/>
                    <a:pt x="6952" y="13367"/>
                  </a:cubicBezTo>
                  <a:cubicBezTo>
                    <a:pt x="6417" y="13602"/>
                    <a:pt x="6068" y="13756"/>
                    <a:pt x="6093" y="13813"/>
                  </a:cubicBezTo>
                  <a:cubicBezTo>
                    <a:pt x="6064" y="13825"/>
                    <a:pt x="6050" y="13831"/>
                    <a:pt x="6032" y="13831"/>
                  </a:cubicBezTo>
                  <a:cubicBezTo>
                    <a:pt x="6014" y="13831"/>
                    <a:pt x="5991" y="13825"/>
                    <a:pt x="5947" y="13813"/>
                  </a:cubicBezTo>
                  <a:cubicBezTo>
                    <a:pt x="5939" y="13794"/>
                    <a:pt x="5927" y="13784"/>
                    <a:pt x="5915" y="13784"/>
                  </a:cubicBezTo>
                  <a:cubicBezTo>
                    <a:pt x="5890" y="13784"/>
                    <a:pt x="5863" y="13826"/>
                    <a:pt x="5858" y="13918"/>
                  </a:cubicBezTo>
                  <a:cubicBezTo>
                    <a:pt x="5838" y="13967"/>
                    <a:pt x="5839" y="14006"/>
                    <a:pt x="5833" y="14006"/>
                  </a:cubicBezTo>
                  <a:cubicBezTo>
                    <a:pt x="5828" y="14006"/>
                    <a:pt x="5820" y="13988"/>
                    <a:pt x="5801" y="13943"/>
                  </a:cubicBezTo>
                  <a:cubicBezTo>
                    <a:pt x="5794" y="13930"/>
                    <a:pt x="5781" y="13924"/>
                    <a:pt x="5761" y="13924"/>
                  </a:cubicBezTo>
                  <a:cubicBezTo>
                    <a:pt x="5704" y="13924"/>
                    <a:pt x="5593" y="13971"/>
                    <a:pt x="5420" y="14048"/>
                  </a:cubicBezTo>
                  <a:cubicBezTo>
                    <a:pt x="5241" y="14129"/>
                    <a:pt x="5006" y="14234"/>
                    <a:pt x="5031" y="14291"/>
                  </a:cubicBezTo>
                  <a:cubicBezTo>
                    <a:pt x="4983" y="14347"/>
                    <a:pt x="4961" y="14374"/>
                    <a:pt x="4955" y="14374"/>
                  </a:cubicBezTo>
                  <a:cubicBezTo>
                    <a:pt x="4951" y="14374"/>
                    <a:pt x="4959" y="14353"/>
                    <a:pt x="4974" y="14316"/>
                  </a:cubicBezTo>
                  <a:cubicBezTo>
                    <a:pt x="4977" y="14268"/>
                    <a:pt x="4941" y="14246"/>
                    <a:pt x="4887" y="14246"/>
                  </a:cubicBezTo>
                  <a:cubicBezTo>
                    <a:pt x="4787" y="14246"/>
                    <a:pt x="4624" y="14323"/>
                    <a:pt x="4544" y="14445"/>
                  </a:cubicBezTo>
                  <a:cubicBezTo>
                    <a:pt x="4508" y="14464"/>
                    <a:pt x="4474" y="14479"/>
                    <a:pt x="4446" y="14479"/>
                  </a:cubicBezTo>
                  <a:cubicBezTo>
                    <a:pt x="4426" y="14479"/>
                    <a:pt x="4409" y="14470"/>
                    <a:pt x="4398" y="14445"/>
                  </a:cubicBezTo>
                  <a:cubicBezTo>
                    <a:pt x="4301" y="14494"/>
                    <a:pt x="4212" y="14559"/>
                    <a:pt x="4131" y="14640"/>
                  </a:cubicBezTo>
                  <a:cubicBezTo>
                    <a:pt x="4074" y="14664"/>
                    <a:pt x="3839" y="14770"/>
                    <a:pt x="3717" y="14826"/>
                  </a:cubicBezTo>
                  <a:cubicBezTo>
                    <a:pt x="3644" y="14867"/>
                    <a:pt x="3571" y="14924"/>
                    <a:pt x="3515" y="14989"/>
                  </a:cubicBezTo>
                  <a:lnTo>
                    <a:pt x="3458" y="15013"/>
                  </a:lnTo>
                  <a:cubicBezTo>
                    <a:pt x="3454" y="15006"/>
                    <a:pt x="3445" y="15003"/>
                    <a:pt x="3431" y="15003"/>
                  </a:cubicBezTo>
                  <a:cubicBezTo>
                    <a:pt x="3348" y="15003"/>
                    <a:pt x="3082" y="15122"/>
                    <a:pt x="2728" y="15288"/>
                  </a:cubicBezTo>
                  <a:cubicBezTo>
                    <a:pt x="2350" y="15478"/>
                    <a:pt x="2021" y="15631"/>
                    <a:pt x="1913" y="15631"/>
                  </a:cubicBezTo>
                  <a:cubicBezTo>
                    <a:pt x="1905" y="15631"/>
                    <a:pt x="1898" y="15631"/>
                    <a:pt x="1893" y="15629"/>
                  </a:cubicBezTo>
                  <a:cubicBezTo>
                    <a:pt x="1852" y="15653"/>
                    <a:pt x="1820" y="15694"/>
                    <a:pt x="1804" y="15743"/>
                  </a:cubicBezTo>
                  <a:cubicBezTo>
                    <a:pt x="1804" y="15850"/>
                    <a:pt x="1769" y="15889"/>
                    <a:pt x="1711" y="15889"/>
                  </a:cubicBezTo>
                  <a:cubicBezTo>
                    <a:pt x="1695" y="15889"/>
                    <a:pt x="1677" y="15886"/>
                    <a:pt x="1658" y="15880"/>
                  </a:cubicBezTo>
                  <a:cubicBezTo>
                    <a:pt x="1635" y="15865"/>
                    <a:pt x="1606" y="15858"/>
                    <a:pt x="1575" y="15858"/>
                  </a:cubicBezTo>
                  <a:cubicBezTo>
                    <a:pt x="1511" y="15858"/>
                    <a:pt x="1438" y="15887"/>
                    <a:pt x="1385" y="15932"/>
                  </a:cubicBezTo>
                  <a:lnTo>
                    <a:pt x="1385" y="15932"/>
                  </a:lnTo>
                  <a:cubicBezTo>
                    <a:pt x="1375" y="15918"/>
                    <a:pt x="1362" y="15904"/>
                    <a:pt x="1350" y="15888"/>
                  </a:cubicBezTo>
                  <a:lnTo>
                    <a:pt x="1301" y="15937"/>
                  </a:lnTo>
                  <a:cubicBezTo>
                    <a:pt x="1301" y="15970"/>
                    <a:pt x="1308" y="16003"/>
                    <a:pt x="1321" y="16030"/>
                  </a:cubicBezTo>
                  <a:lnTo>
                    <a:pt x="1321" y="16030"/>
                  </a:lnTo>
                  <a:cubicBezTo>
                    <a:pt x="1318" y="16040"/>
                    <a:pt x="1317" y="16049"/>
                    <a:pt x="1317" y="16059"/>
                  </a:cubicBezTo>
                  <a:lnTo>
                    <a:pt x="1285" y="16002"/>
                  </a:lnTo>
                  <a:cubicBezTo>
                    <a:pt x="1264" y="15986"/>
                    <a:pt x="1241" y="15979"/>
                    <a:pt x="1219" y="15979"/>
                  </a:cubicBezTo>
                  <a:cubicBezTo>
                    <a:pt x="1127" y="15979"/>
                    <a:pt x="1032" y="16094"/>
                    <a:pt x="1025" y="16205"/>
                  </a:cubicBezTo>
                  <a:cubicBezTo>
                    <a:pt x="986" y="16193"/>
                    <a:pt x="948" y="16181"/>
                    <a:pt x="914" y="16181"/>
                  </a:cubicBezTo>
                  <a:cubicBezTo>
                    <a:pt x="878" y="16181"/>
                    <a:pt x="848" y="16195"/>
                    <a:pt x="831" y="16237"/>
                  </a:cubicBezTo>
                  <a:cubicBezTo>
                    <a:pt x="811" y="16249"/>
                    <a:pt x="798" y="16256"/>
                    <a:pt x="787" y="16256"/>
                  </a:cubicBezTo>
                  <a:cubicBezTo>
                    <a:pt x="767" y="16256"/>
                    <a:pt x="754" y="16232"/>
                    <a:pt x="717" y="16164"/>
                  </a:cubicBezTo>
                  <a:cubicBezTo>
                    <a:pt x="698" y="16119"/>
                    <a:pt x="673" y="16074"/>
                    <a:pt x="635" y="16074"/>
                  </a:cubicBezTo>
                  <a:cubicBezTo>
                    <a:pt x="626" y="16074"/>
                    <a:pt x="615" y="16076"/>
                    <a:pt x="604" y="16083"/>
                  </a:cubicBezTo>
                  <a:cubicBezTo>
                    <a:pt x="547" y="16115"/>
                    <a:pt x="580" y="16164"/>
                    <a:pt x="604" y="16221"/>
                  </a:cubicBezTo>
                  <a:lnTo>
                    <a:pt x="490" y="16278"/>
                  </a:lnTo>
                  <a:cubicBezTo>
                    <a:pt x="458" y="16294"/>
                    <a:pt x="442" y="16334"/>
                    <a:pt x="458" y="16359"/>
                  </a:cubicBezTo>
                  <a:cubicBezTo>
                    <a:pt x="490" y="16415"/>
                    <a:pt x="434" y="16448"/>
                    <a:pt x="377" y="16472"/>
                  </a:cubicBezTo>
                  <a:cubicBezTo>
                    <a:pt x="370" y="16461"/>
                    <a:pt x="363" y="16457"/>
                    <a:pt x="357" y="16457"/>
                  </a:cubicBezTo>
                  <a:cubicBezTo>
                    <a:pt x="339" y="16457"/>
                    <a:pt x="338" y="16510"/>
                    <a:pt x="401" y="16529"/>
                  </a:cubicBezTo>
                  <a:cubicBezTo>
                    <a:pt x="434" y="16578"/>
                    <a:pt x="458" y="16634"/>
                    <a:pt x="401" y="16667"/>
                  </a:cubicBezTo>
                  <a:lnTo>
                    <a:pt x="458" y="16772"/>
                  </a:lnTo>
                  <a:cubicBezTo>
                    <a:pt x="511" y="16870"/>
                    <a:pt x="535" y="16919"/>
                    <a:pt x="655" y="16919"/>
                  </a:cubicBezTo>
                  <a:cubicBezTo>
                    <a:pt x="665" y="16919"/>
                    <a:pt x="674" y="16919"/>
                    <a:pt x="685" y="16918"/>
                  </a:cubicBezTo>
                  <a:cubicBezTo>
                    <a:pt x="936" y="16853"/>
                    <a:pt x="1131" y="16821"/>
                    <a:pt x="1074" y="16715"/>
                  </a:cubicBezTo>
                  <a:cubicBezTo>
                    <a:pt x="1090" y="16667"/>
                    <a:pt x="1123" y="16626"/>
                    <a:pt x="1163" y="16602"/>
                  </a:cubicBezTo>
                  <a:cubicBezTo>
                    <a:pt x="1192" y="16592"/>
                    <a:pt x="1220" y="16589"/>
                    <a:pt x="1247" y="16589"/>
                  </a:cubicBezTo>
                  <a:cubicBezTo>
                    <a:pt x="1266" y="16589"/>
                    <a:pt x="1284" y="16590"/>
                    <a:pt x="1301" y="16594"/>
                  </a:cubicBezTo>
                  <a:cubicBezTo>
                    <a:pt x="1307" y="16604"/>
                    <a:pt x="1319" y="16609"/>
                    <a:pt x="1337" y="16609"/>
                  </a:cubicBezTo>
                  <a:cubicBezTo>
                    <a:pt x="1417" y="16609"/>
                    <a:pt x="1612" y="16511"/>
                    <a:pt x="1844" y="16391"/>
                  </a:cubicBezTo>
                  <a:cubicBezTo>
                    <a:pt x="2145" y="16241"/>
                    <a:pt x="2313" y="16160"/>
                    <a:pt x="2410" y="16160"/>
                  </a:cubicBezTo>
                  <a:cubicBezTo>
                    <a:pt x="2422" y="16160"/>
                    <a:pt x="2434" y="16161"/>
                    <a:pt x="2444" y="16164"/>
                  </a:cubicBezTo>
                  <a:cubicBezTo>
                    <a:pt x="2465" y="16172"/>
                    <a:pt x="2487" y="16176"/>
                    <a:pt x="2510" y="16176"/>
                  </a:cubicBezTo>
                  <a:cubicBezTo>
                    <a:pt x="2533" y="16176"/>
                    <a:pt x="2558" y="16172"/>
                    <a:pt x="2582" y="16164"/>
                  </a:cubicBezTo>
                  <a:cubicBezTo>
                    <a:pt x="2558" y="16107"/>
                    <a:pt x="2898" y="15937"/>
                    <a:pt x="3304" y="15751"/>
                  </a:cubicBezTo>
                  <a:cubicBezTo>
                    <a:pt x="3709" y="15556"/>
                    <a:pt x="4114" y="15370"/>
                    <a:pt x="4090" y="15313"/>
                  </a:cubicBezTo>
                  <a:lnTo>
                    <a:pt x="4204" y="15256"/>
                  </a:lnTo>
                  <a:cubicBezTo>
                    <a:pt x="4211" y="15273"/>
                    <a:pt x="4227" y="15280"/>
                    <a:pt x="4248" y="15280"/>
                  </a:cubicBezTo>
                  <a:cubicBezTo>
                    <a:pt x="4300" y="15280"/>
                    <a:pt x="4383" y="15242"/>
                    <a:pt x="4463" y="15207"/>
                  </a:cubicBezTo>
                  <a:cubicBezTo>
                    <a:pt x="4520" y="15143"/>
                    <a:pt x="4593" y="15086"/>
                    <a:pt x="4674" y="15045"/>
                  </a:cubicBezTo>
                  <a:cubicBezTo>
                    <a:pt x="4683" y="15067"/>
                    <a:pt x="4697" y="15075"/>
                    <a:pt x="4716" y="15075"/>
                  </a:cubicBezTo>
                  <a:cubicBezTo>
                    <a:pt x="4749" y="15075"/>
                    <a:pt x="4798" y="15051"/>
                    <a:pt x="4869" y="15021"/>
                  </a:cubicBezTo>
                  <a:cubicBezTo>
                    <a:pt x="4990" y="14964"/>
                    <a:pt x="5047" y="14940"/>
                    <a:pt x="5023" y="14883"/>
                  </a:cubicBezTo>
                  <a:cubicBezTo>
                    <a:pt x="5079" y="14859"/>
                    <a:pt x="5493" y="14672"/>
                    <a:pt x="5687" y="14648"/>
                  </a:cubicBezTo>
                  <a:cubicBezTo>
                    <a:pt x="5699" y="14651"/>
                    <a:pt x="5710" y="14653"/>
                    <a:pt x="5720" y="14653"/>
                  </a:cubicBezTo>
                  <a:cubicBezTo>
                    <a:pt x="5785" y="14653"/>
                    <a:pt x="5813" y="14589"/>
                    <a:pt x="5841" y="14518"/>
                  </a:cubicBezTo>
                  <a:cubicBezTo>
                    <a:pt x="5825" y="14453"/>
                    <a:pt x="5850" y="14380"/>
                    <a:pt x="5914" y="14356"/>
                  </a:cubicBezTo>
                  <a:cubicBezTo>
                    <a:pt x="5914" y="14356"/>
                    <a:pt x="5939" y="14405"/>
                    <a:pt x="5963" y="14462"/>
                  </a:cubicBezTo>
                  <a:cubicBezTo>
                    <a:pt x="5941" y="14506"/>
                    <a:pt x="5931" y="14526"/>
                    <a:pt x="5946" y="14526"/>
                  </a:cubicBezTo>
                  <a:cubicBezTo>
                    <a:pt x="5959" y="14526"/>
                    <a:pt x="5989" y="14512"/>
                    <a:pt x="6044" y="14486"/>
                  </a:cubicBezTo>
                  <a:lnTo>
                    <a:pt x="6158" y="14437"/>
                  </a:lnTo>
                  <a:cubicBezTo>
                    <a:pt x="6133" y="14380"/>
                    <a:pt x="6425" y="14251"/>
                    <a:pt x="6839" y="14064"/>
                  </a:cubicBezTo>
                  <a:cubicBezTo>
                    <a:pt x="7374" y="13829"/>
                    <a:pt x="7544" y="13756"/>
                    <a:pt x="7520" y="13699"/>
                  </a:cubicBezTo>
                  <a:cubicBezTo>
                    <a:pt x="7495" y="13643"/>
                    <a:pt x="7560" y="13618"/>
                    <a:pt x="7763" y="13594"/>
                  </a:cubicBezTo>
                  <a:cubicBezTo>
                    <a:pt x="7864" y="13596"/>
                    <a:pt x="7941" y="13597"/>
                    <a:pt x="8000" y="13597"/>
                  </a:cubicBezTo>
                  <a:cubicBezTo>
                    <a:pt x="8186" y="13597"/>
                    <a:pt x="8192" y="13583"/>
                    <a:pt x="8217" y="13521"/>
                  </a:cubicBezTo>
                  <a:lnTo>
                    <a:pt x="8217" y="13521"/>
                  </a:lnTo>
                  <a:cubicBezTo>
                    <a:pt x="8208" y="13525"/>
                    <a:pt x="8199" y="13527"/>
                    <a:pt x="8192" y="13527"/>
                  </a:cubicBezTo>
                  <a:cubicBezTo>
                    <a:pt x="8152" y="13527"/>
                    <a:pt x="8132" y="13479"/>
                    <a:pt x="8112" y="13432"/>
                  </a:cubicBezTo>
                  <a:cubicBezTo>
                    <a:pt x="8083" y="13369"/>
                    <a:pt x="8091" y="13335"/>
                    <a:pt x="8127" y="13335"/>
                  </a:cubicBezTo>
                  <a:cubicBezTo>
                    <a:pt x="8151" y="13335"/>
                    <a:pt x="8187" y="13350"/>
                    <a:pt x="8233" y="13383"/>
                  </a:cubicBezTo>
                  <a:cubicBezTo>
                    <a:pt x="8238" y="13394"/>
                    <a:pt x="8252" y="13399"/>
                    <a:pt x="8273" y="13399"/>
                  </a:cubicBezTo>
                  <a:cubicBezTo>
                    <a:pt x="8451" y="13399"/>
                    <a:pt x="9142" y="13028"/>
                    <a:pt x="9149" y="12905"/>
                  </a:cubicBezTo>
                  <a:lnTo>
                    <a:pt x="9174" y="12962"/>
                  </a:lnTo>
                  <a:cubicBezTo>
                    <a:pt x="9182" y="12978"/>
                    <a:pt x="9193" y="12986"/>
                    <a:pt x="9213" y="12986"/>
                  </a:cubicBezTo>
                  <a:cubicBezTo>
                    <a:pt x="9255" y="12986"/>
                    <a:pt x="9334" y="12951"/>
                    <a:pt x="9498" y="12881"/>
                  </a:cubicBezTo>
                  <a:lnTo>
                    <a:pt x="9668" y="12799"/>
                  </a:lnTo>
                  <a:cubicBezTo>
                    <a:pt x="9628" y="12712"/>
                    <a:pt x="9882" y="12625"/>
                    <a:pt x="9985" y="12625"/>
                  </a:cubicBezTo>
                  <a:cubicBezTo>
                    <a:pt x="10006" y="12625"/>
                    <a:pt x="10021" y="12629"/>
                    <a:pt x="10025" y="12637"/>
                  </a:cubicBezTo>
                  <a:cubicBezTo>
                    <a:pt x="10060" y="12651"/>
                    <a:pt x="10080" y="12659"/>
                    <a:pt x="10101" y="12659"/>
                  </a:cubicBezTo>
                  <a:cubicBezTo>
                    <a:pt x="10129" y="12659"/>
                    <a:pt x="10158" y="12645"/>
                    <a:pt x="10228" y="12613"/>
                  </a:cubicBezTo>
                  <a:cubicBezTo>
                    <a:pt x="10330" y="12459"/>
                    <a:pt x="10549" y="12376"/>
                    <a:pt x="10649" y="12376"/>
                  </a:cubicBezTo>
                  <a:cubicBezTo>
                    <a:pt x="10675" y="12376"/>
                    <a:pt x="10693" y="12382"/>
                    <a:pt x="10698" y="12394"/>
                  </a:cubicBezTo>
                  <a:lnTo>
                    <a:pt x="10820" y="12337"/>
                  </a:lnTo>
                  <a:cubicBezTo>
                    <a:pt x="10852" y="12256"/>
                    <a:pt x="10966" y="12199"/>
                    <a:pt x="11030" y="12175"/>
                  </a:cubicBezTo>
                  <a:cubicBezTo>
                    <a:pt x="11201" y="12094"/>
                    <a:pt x="11266" y="12062"/>
                    <a:pt x="11176" y="12037"/>
                  </a:cubicBezTo>
                  <a:cubicBezTo>
                    <a:pt x="11152" y="11981"/>
                    <a:pt x="11128" y="11932"/>
                    <a:pt x="11184" y="11899"/>
                  </a:cubicBezTo>
                  <a:lnTo>
                    <a:pt x="11209" y="11956"/>
                  </a:lnTo>
                  <a:cubicBezTo>
                    <a:pt x="11214" y="11968"/>
                    <a:pt x="11226" y="11974"/>
                    <a:pt x="11245" y="11974"/>
                  </a:cubicBezTo>
                  <a:cubicBezTo>
                    <a:pt x="11312" y="11974"/>
                    <a:pt x="11462" y="11901"/>
                    <a:pt x="11647" y="11818"/>
                  </a:cubicBezTo>
                  <a:cubicBezTo>
                    <a:pt x="11895" y="11694"/>
                    <a:pt x="12020" y="11635"/>
                    <a:pt x="12102" y="11635"/>
                  </a:cubicBezTo>
                  <a:cubicBezTo>
                    <a:pt x="12116" y="11635"/>
                    <a:pt x="12129" y="11636"/>
                    <a:pt x="12141" y="11640"/>
                  </a:cubicBezTo>
                  <a:lnTo>
                    <a:pt x="12174" y="11559"/>
                  </a:lnTo>
                  <a:cubicBezTo>
                    <a:pt x="12195" y="11506"/>
                    <a:pt x="12230" y="11477"/>
                    <a:pt x="12258" y="11477"/>
                  </a:cubicBezTo>
                  <a:cubicBezTo>
                    <a:pt x="12273" y="11477"/>
                    <a:pt x="12287" y="11485"/>
                    <a:pt x="12295" y="11502"/>
                  </a:cubicBezTo>
                  <a:cubicBezTo>
                    <a:pt x="12303" y="11504"/>
                    <a:pt x="12312" y="11506"/>
                    <a:pt x="12321" y="11506"/>
                  </a:cubicBezTo>
                  <a:cubicBezTo>
                    <a:pt x="12419" y="11506"/>
                    <a:pt x="12620" y="11403"/>
                    <a:pt x="12701" y="11299"/>
                  </a:cubicBezTo>
                  <a:lnTo>
                    <a:pt x="12822" y="11243"/>
                  </a:lnTo>
                  <a:cubicBezTo>
                    <a:pt x="12855" y="11262"/>
                    <a:pt x="12890" y="11271"/>
                    <a:pt x="12924" y="11271"/>
                  </a:cubicBezTo>
                  <a:cubicBezTo>
                    <a:pt x="13016" y="11271"/>
                    <a:pt x="13102" y="11204"/>
                    <a:pt x="13114" y="11097"/>
                  </a:cubicBezTo>
                  <a:cubicBezTo>
                    <a:pt x="13124" y="11120"/>
                    <a:pt x="13139" y="11128"/>
                    <a:pt x="13158" y="11128"/>
                  </a:cubicBezTo>
                  <a:cubicBezTo>
                    <a:pt x="13185" y="11128"/>
                    <a:pt x="13218" y="11111"/>
                    <a:pt x="13252" y="11097"/>
                  </a:cubicBezTo>
                  <a:cubicBezTo>
                    <a:pt x="13327" y="11001"/>
                    <a:pt x="13507" y="10899"/>
                    <a:pt x="13575" y="10899"/>
                  </a:cubicBezTo>
                  <a:cubicBezTo>
                    <a:pt x="13588" y="10899"/>
                    <a:pt x="13597" y="10903"/>
                    <a:pt x="13601" y="10910"/>
                  </a:cubicBezTo>
                  <a:lnTo>
                    <a:pt x="13665" y="10886"/>
                  </a:lnTo>
                  <a:cubicBezTo>
                    <a:pt x="13690" y="10813"/>
                    <a:pt x="13738" y="10764"/>
                    <a:pt x="13811" y="10740"/>
                  </a:cubicBezTo>
                  <a:cubicBezTo>
                    <a:pt x="13876" y="10716"/>
                    <a:pt x="13925" y="10659"/>
                    <a:pt x="13957" y="10594"/>
                  </a:cubicBezTo>
                  <a:cubicBezTo>
                    <a:pt x="13965" y="10545"/>
                    <a:pt x="13998" y="10513"/>
                    <a:pt x="14038" y="10481"/>
                  </a:cubicBezTo>
                  <a:cubicBezTo>
                    <a:pt x="14046" y="10478"/>
                    <a:pt x="14053" y="10476"/>
                    <a:pt x="14058" y="10476"/>
                  </a:cubicBezTo>
                  <a:cubicBezTo>
                    <a:pt x="14095" y="10476"/>
                    <a:pt x="14067" y="10547"/>
                    <a:pt x="14038" y="10618"/>
                  </a:cubicBezTo>
                  <a:cubicBezTo>
                    <a:pt x="14011" y="10653"/>
                    <a:pt x="14009" y="10669"/>
                    <a:pt x="14022" y="10669"/>
                  </a:cubicBezTo>
                  <a:cubicBezTo>
                    <a:pt x="14051" y="10669"/>
                    <a:pt x="14162" y="10584"/>
                    <a:pt x="14241" y="10448"/>
                  </a:cubicBezTo>
                  <a:cubicBezTo>
                    <a:pt x="14300" y="10342"/>
                    <a:pt x="14329" y="10292"/>
                    <a:pt x="14334" y="10292"/>
                  </a:cubicBezTo>
                  <a:lnTo>
                    <a:pt x="14334" y="10292"/>
                  </a:lnTo>
                  <a:cubicBezTo>
                    <a:pt x="14339" y="10292"/>
                    <a:pt x="14325" y="10334"/>
                    <a:pt x="14298" y="10416"/>
                  </a:cubicBezTo>
                  <a:cubicBezTo>
                    <a:pt x="14282" y="10468"/>
                    <a:pt x="14263" y="10520"/>
                    <a:pt x="14275" y="10520"/>
                  </a:cubicBezTo>
                  <a:cubicBezTo>
                    <a:pt x="14282" y="10520"/>
                    <a:pt x="14299" y="10505"/>
                    <a:pt x="14330" y="10464"/>
                  </a:cubicBezTo>
                  <a:cubicBezTo>
                    <a:pt x="14330" y="10464"/>
                    <a:pt x="14444" y="10408"/>
                    <a:pt x="14411" y="10351"/>
                  </a:cubicBezTo>
                  <a:lnTo>
                    <a:pt x="14582" y="10262"/>
                  </a:lnTo>
                  <a:cubicBezTo>
                    <a:pt x="14679" y="10262"/>
                    <a:pt x="14768" y="10237"/>
                    <a:pt x="14841" y="10197"/>
                  </a:cubicBezTo>
                  <a:cubicBezTo>
                    <a:pt x="14862" y="10138"/>
                    <a:pt x="14870" y="10118"/>
                    <a:pt x="14895" y="10118"/>
                  </a:cubicBezTo>
                  <a:cubicBezTo>
                    <a:pt x="14908" y="10118"/>
                    <a:pt x="14927" y="10124"/>
                    <a:pt x="14955" y="10132"/>
                  </a:cubicBezTo>
                  <a:cubicBezTo>
                    <a:pt x="14965" y="10148"/>
                    <a:pt x="14978" y="10156"/>
                    <a:pt x="14989" y="10156"/>
                  </a:cubicBezTo>
                  <a:cubicBezTo>
                    <a:pt x="15012" y="10156"/>
                    <a:pt x="15025" y="10122"/>
                    <a:pt x="14987" y="10051"/>
                  </a:cubicBezTo>
                  <a:cubicBezTo>
                    <a:pt x="15000" y="9986"/>
                    <a:pt x="15055" y="9947"/>
                    <a:pt x="15114" y="9947"/>
                  </a:cubicBezTo>
                  <a:cubicBezTo>
                    <a:pt x="15129" y="9947"/>
                    <a:pt x="15143" y="9949"/>
                    <a:pt x="15157" y="9954"/>
                  </a:cubicBezTo>
                  <a:cubicBezTo>
                    <a:pt x="15185" y="10005"/>
                    <a:pt x="15213" y="10024"/>
                    <a:pt x="15231" y="10024"/>
                  </a:cubicBezTo>
                  <a:cubicBezTo>
                    <a:pt x="15250" y="10024"/>
                    <a:pt x="15259" y="10003"/>
                    <a:pt x="15246" y="9978"/>
                  </a:cubicBezTo>
                  <a:cubicBezTo>
                    <a:pt x="15255" y="9929"/>
                    <a:pt x="15287" y="9889"/>
                    <a:pt x="15328" y="9864"/>
                  </a:cubicBezTo>
                  <a:cubicBezTo>
                    <a:pt x="15330" y="9868"/>
                    <a:pt x="15336" y="9870"/>
                    <a:pt x="15344" y="9870"/>
                  </a:cubicBezTo>
                  <a:cubicBezTo>
                    <a:pt x="15441" y="9870"/>
                    <a:pt x="15919" y="9614"/>
                    <a:pt x="16390" y="9337"/>
                  </a:cubicBezTo>
                  <a:cubicBezTo>
                    <a:pt x="16446" y="9297"/>
                    <a:pt x="16471" y="9224"/>
                    <a:pt x="16446" y="9167"/>
                  </a:cubicBezTo>
                  <a:cubicBezTo>
                    <a:pt x="16416" y="9118"/>
                    <a:pt x="16407" y="9102"/>
                    <a:pt x="16415" y="9102"/>
                  </a:cubicBezTo>
                  <a:cubicBezTo>
                    <a:pt x="16425" y="9102"/>
                    <a:pt x="16456" y="9122"/>
                    <a:pt x="16503" y="9135"/>
                  </a:cubicBezTo>
                  <a:cubicBezTo>
                    <a:pt x="16556" y="9176"/>
                    <a:pt x="16605" y="9194"/>
                    <a:pt x="16638" y="9194"/>
                  </a:cubicBezTo>
                  <a:cubicBezTo>
                    <a:pt x="16697" y="9194"/>
                    <a:pt x="16710" y="9139"/>
                    <a:pt x="16617" y="9062"/>
                  </a:cubicBezTo>
                  <a:cubicBezTo>
                    <a:pt x="16545" y="9024"/>
                    <a:pt x="16516" y="9008"/>
                    <a:pt x="16540" y="9008"/>
                  </a:cubicBezTo>
                  <a:cubicBezTo>
                    <a:pt x="16556" y="9008"/>
                    <a:pt x="16600" y="9016"/>
                    <a:pt x="16673" y="9029"/>
                  </a:cubicBezTo>
                  <a:cubicBezTo>
                    <a:pt x="16698" y="9034"/>
                    <a:pt x="16716" y="9038"/>
                    <a:pt x="16729" y="9038"/>
                  </a:cubicBezTo>
                  <a:cubicBezTo>
                    <a:pt x="16758" y="9038"/>
                    <a:pt x="16765" y="9020"/>
                    <a:pt x="16787" y="8964"/>
                  </a:cubicBezTo>
                  <a:cubicBezTo>
                    <a:pt x="16766" y="8927"/>
                    <a:pt x="16783" y="8900"/>
                    <a:pt x="16807" y="8900"/>
                  </a:cubicBezTo>
                  <a:cubicBezTo>
                    <a:pt x="16819" y="8900"/>
                    <a:pt x="16833" y="8907"/>
                    <a:pt x="16844" y="8924"/>
                  </a:cubicBezTo>
                  <a:cubicBezTo>
                    <a:pt x="16884" y="8932"/>
                    <a:pt x="16927" y="8940"/>
                    <a:pt x="16955" y="8940"/>
                  </a:cubicBezTo>
                  <a:cubicBezTo>
                    <a:pt x="16984" y="8940"/>
                    <a:pt x="16998" y="8932"/>
                    <a:pt x="16982" y="8908"/>
                  </a:cubicBezTo>
                  <a:cubicBezTo>
                    <a:pt x="17013" y="8892"/>
                    <a:pt x="17044" y="8883"/>
                    <a:pt x="17076" y="8883"/>
                  </a:cubicBezTo>
                  <a:cubicBezTo>
                    <a:pt x="17093" y="8883"/>
                    <a:pt x="17110" y="8886"/>
                    <a:pt x="17127" y="8892"/>
                  </a:cubicBezTo>
                  <a:cubicBezTo>
                    <a:pt x="17135" y="8893"/>
                    <a:pt x="17141" y="8893"/>
                    <a:pt x="17148" y="8893"/>
                  </a:cubicBezTo>
                  <a:cubicBezTo>
                    <a:pt x="17221" y="8893"/>
                    <a:pt x="17243" y="8811"/>
                    <a:pt x="17265" y="8729"/>
                  </a:cubicBezTo>
                  <a:cubicBezTo>
                    <a:pt x="17329" y="8606"/>
                    <a:pt x="17375" y="8543"/>
                    <a:pt x="17403" y="8543"/>
                  </a:cubicBezTo>
                  <a:cubicBezTo>
                    <a:pt x="17422" y="8543"/>
                    <a:pt x="17432" y="8570"/>
                    <a:pt x="17436" y="8624"/>
                  </a:cubicBezTo>
                  <a:cubicBezTo>
                    <a:pt x="17437" y="8653"/>
                    <a:pt x="17450" y="8666"/>
                    <a:pt x="17469" y="8666"/>
                  </a:cubicBezTo>
                  <a:cubicBezTo>
                    <a:pt x="17539" y="8666"/>
                    <a:pt x="17692" y="8497"/>
                    <a:pt x="17679" y="8389"/>
                  </a:cubicBezTo>
                  <a:cubicBezTo>
                    <a:pt x="17674" y="8302"/>
                    <a:pt x="17672" y="8270"/>
                    <a:pt x="17679" y="8270"/>
                  </a:cubicBezTo>
                  <a:cubicBezTo>
                    <a:pt x="17683" y="8270"/>
                    <a:pt x="17691" y="8282"/>
                    <a:pt x="17703" y="8300"/>
                  </a:cubicBezTo>
                  <a:cubicBezTo>
                    <a:pt x="17717" y="8320"/>
                    <a:pt x="17735" y="8326"/>
                    <a:pt x="17752" y="8326"/>
                  </a:cubicBezTo>
                  <a:cubicBezTo>
                    <a:pt x="17774" y="8326"/>
                    <a:pt x="17792" y="8316"/>
                    <a:pt x="17792" y="8316"/>
                  </a:cubicBezTo>
                  <a:cubicBezTo>
                    <a:pt x="17829" y="8290"/>
                    <a:pt x="17862" y="8267"/>
                    <a:pt x="17892" y="8267"/>
                  </a:cubicBezTo>
                  <a:cubicBezTo>
                    <a:pt x="17908" y="8267"/>
                    <a:pt x="17924" y="8274"/>
                    <a:pt x="17938" y="8292"/>
                  </a:cubicBezTo>
                  <a:cubicBezTo>
                    <a:pt x="17987" y="8243"/>
                    <a:pt x="18036" y="8186"/>
                    <a:pt x="18068" y="8121"/>
                  </a:cubicBezTo>
                  <a:cubicBezTo>
                    <a:pt x="18100" y="7999"/>
                    <a:pt x="18209" y="7918"/>
                    <a:pt x="18329" y="7918"/>
                  </a:cubicBezTo>
                  <a:cubicBezTo>
                    <a:pt x="18361" y="7918"/>
                    <a:pt x="18393" y="7923"/>
                    <a:pt x="18425" y="7935"/>
                  </a:cubicBezTo>
                  <a:lnTo>
                    <a:pt x="18498" y="7805"/>
                  </a:lnTo>
                  <a:cubicBezTo>
                    <a:pt x="18486" y="7712"/>
                    <a:pt x="18491" y="7639"/>
                    <a:pt x="18522" y="7639"/>
                  </a:cubicBezTo>
                  <a:cubicBezTo>
                    <a:pt x="18534" y="7639"/>
                    <a:pt x="18550" y="7650"/>
                    <a:pt x="18571" y="7675"/>
                  </a:cubicBezTo>
                  <a:lnTo>
                    <a:pt x="18603" y="7724"/>
                  </a:lnTo>
                  <a:cubicBezTo>
                    <a:pt x="18591" y="7620"/>
                    <a:pt x="18726" y="7530"/>
                    <a:pt x="18828" y="7530"/>
                  </a:cubicBezTo>
                  <a:cubicBezTo>
                    <a:pt x="18861" y="7530"/>
                    <a:pt x="18891" y="7540"/>
                    <a:pt x="18911" y="7562"/>
                  </a:cubicBezTo>
                  <a:cubicBezTo>
                    <a:pt x="18928" y="7587"/>
                    <a:pt x="18936" y="7599"/>
                    <a:pt x="18948" y="7599"/>
                  </a:cubicBezTo>
                  <a:cubicBezTo>
                    <a:pt x="18959" y="7599"/>
                    <a:pt x="18973" y="7589"/>
                    <a:pt x="19000" y="7570"/>
                  </a:cubicBezTo>
                  <a:lnTo>
                    <a:pt x="18960" y="7521"/>
                  </a:lnTo>
                  <a:cubicBezTo>
                    <a:pt x="18927" y="7473"/>
                    <a:pt x="18887" y="7432"/>
                    <a:pt x="18935" y="7383"/>
                  </a:cubicBezTo>
                  <a:cubicBezTo>
                    <a:pt x="18974" y="7356"/>
                    <a:pt x="19008" y="7329"/>
                    <a:pt x="19039" y="7329"/>
                  </a:cubicBezTo>
                  <a:cubicBezTo>
                    <a:pt x="19054" y="7329"/>
                    <a:pt x="19068" y="7335"/>
                    <a:pt x="19081" y="7351"/>
                  </a:cubicBezTo>
                  <a:cubicBezTo>
                    <a:pt x="19171" y="7351"/>
                    <a:pt x="19260" y="7351"/>
                    <a:pt x="19219" y="7310"/>
                  </a:cubicBezTo>
                  <a:cubicBezTo>
                    <a:pt x="19268" y="7278"/>
                    <a:pt x="19317" y="7262"/>
                    <a:pt x="19365" y="7262"/>
                  </a:cubicBezTo>
                  <a:lnTo>
                    <a:pt x="19568" y="7083"/>
                  </a:lnTo>
                  <a:cubicBezTo>
                    <a:pt x="19581" y="7010"/>
                    <a:pt x="19651" y="6936"/>
                    <a:pt x="19697" y="6936"/>
                  </a:cubicBezTo>
                  <a:cubicBezTo>
                    <a:pt x="19706" y="6936"/>
                    <a:pt x="19715" y="6939"/>
                    <a:pt x="19722" y="6946"/>
                  </a:cubicBezTo>
                  <a:cubicBezTo>
                    <a:pt x="19779" y="6897"/>
                    <a:pt x="19811" y="6832"/>
                    <a:pt x="19835" y="6759"/>
                  </a:cubicBezTo>
                  <a:cubicBezTo>
                    <a:pt x="19909" y="6692"/>
                    <a:pt x="19955" y="6647"/>
                    <a:pt x="19990" y="6647"/>
                  </a:cubicBezTo>
                  <a:cubicBezTo>
                    <a:pt x="20002" y="6647"/>
                    <a:pt x="20012" y="6652"/>
                    <a:pt x="20022" y="6662"/>
                  </a:cubicBezTo>
                  <a:cubicBezTo>
                    <a:pt x="20038" y="6678"/>
                    <a:pt x="20048" y="6688"/>
                    <a:pt x="20054" y="6688"/>
                  </a:cubicBezTo>
                  <a:cubicBezTo>
                    <a:pt x="20064" y="6688"/>
                    <a:pt x="20066" y="6667"/>
                    <a:pt x="20071" y="6613"/>
                  </a:cubicBezTo>
                  <a:cubicBezTo>
                    <a:pt x="20030" y="6573"/>
                    <a:pt x="20079" y="6524"/>
                    <a:pt x="20127" y="6475"/>
                  </a:cubicBezTo>
                  <a:lnTo>
                    <a:pt x="20225" y="6378"/>
                  </a:lnTo>
                  <a:cubicBezTo>
                    <a:pt x="20176" y="6338"/>
                    <a:pt x="20176" y="6338"/>
                    <a:pt x="20225" y="6289"/>
                  </a:cubicBezTo>
                  <a:cubicBezTo>
                    <a:pt x="20273" y="6240"/>
                    <a:pt x="20460" y="6127"/>
                    <a:pt x="20500" y="6078"/>
                  </a:cubicBezTo>
                  <a:cubicBezTo>
                    <a:pt x="20604" y="5962"/>
                    <a:pt x="20630" y="5933"/>
                    <a:pt x="20598" y="5933"/>
                  </a:cubicBezTo>
                  <a:cubicBezTo>
                    <a:pt x="20587" y="5933"/>
                    <a:pt x="20571" y="5936"/>
                    <a:pt x="20549" y="5940"/>
                  </a:cubicBezTo>
                  <a:cubicBezTo>
                    <a:pt x="20536" y="5955"/>
                    <a:pt x="20523" y="5962"/>
                    <a:pt x="20515" y="5962"/>
                  </a:cubicBezTo>
                  <a:cubicBezTo>
                    <a:pt x="20496" y="5962"/>
                    <a:pt x="20502" y="5928"/>
                    <a:pt x="20598" y="5884"/>
                  </a:cubicBezTo>
                  <a:cubicBezTo>
                    <a:pt x="20719" y="5786"/>
                    <a:pt x="20841" y="5673"/>
                    <a:pt x="20954" y="5559"/>
                  </a:cubicBezTo>
                  <a:cubicBezTo>
                    <a:pt x="21125" y="5340"/>
                    <a:pt x="21125" y="5340"/>
                    <a:pt x="21076" y="5308"/>
                  </a:cubicBezTo>
                  <a:cubicBezTo>
                    <a:pt x="20957" y="5287"/>
                    <a:pt x="20977" y="5248"/>
                    <a:pt x="21068" y="5248"/>
                  </a:cubicBezTo>
                  <a:cubicBezTo>
                    <a:pt x="21082" y="5248"/>
                    <a:pt x="21099" y="5249"/>
                    <a:pt x="21116" y="5251"/>
                  </a:cubicBezTo>
                  <a:cubicBezTo>
                    <a:pt x="21295" y="5211"/>
                    <a:pt x="21335" y="5154"/>
                    <a:pt x="21295" y="5121"/>
                  </a:cubicBezTo>
                  <a:cubicBezTo>
                    <a:pt x="21287" y="5032"/>
                    <a:pt x="21287" y="5032"/>
                    <a:pt x="21327" y="4975"/>
                  </a:cubicBezTo>
                  <a:cubicBezTo>
                    <a:pt x="21336" y="4981"/>
                    <a:pt x="21345" y="4984"/>
                    <a:pt x="21353" y="4984"/>
                  </a:cubicBezTo>
                  <a:cubicBezTo>
                    <a:pt x="21390" y="4984"/>
                    <a:pt x="21421" y="4925"/>
                    <a:pt x="21441" y="4805"/>
                  </a:cubicBezTo>
                  <a:cubicBezTo>
                    <a:pt x="21464" y="4773"/>
                    <a:pt x="21474" y="4759"/>
                    <a:pt x="21487" y="4759"/>
                  </a:cubicBezTo>
                  <a:cubicBezTo>
                    <a:pt x="21497" y="4759"/>
                    <a:pt x="21509" y="4767"/>
                    <a:pt x="21530" y="4781"/>
                  </a:cubicBezTo>
                  <a:cubicBezTo>
                    <a:pt x="21530" y="4781"/>
                    <a:pt x="21571" y="4724"/>
                    <a:pt x="21611" y="4667"/>
                  </a:cubicBezTo>
                  <a:cubicBezTo>
                    <a:pt x="21587" y="4481"/>
                    <a:pt x="21854" y="4165"/>
                    <a:pt x="21943" y="4132"/>
                  </a:cubicBezTo>
                  <a:cubicBezTo>
                    <a:pt x="21960" y="4084"/>
                    <a:pt x="21968" y="4027"/>
                    <a:pt x="21960" y="3978"/>
                  </a:cubicBezTo>
                  <a:cubicBezTo>
                    <a:pt x="21906" y="3889"/>
                    <a:pt x="21909" y="3834"/>
                    <a:pt x="21957" y="3834"/>
                  </a:cubicBezTo>
                  <a:cubicBezTo>
                    <a:pt x="21974" y="3834"/>
                    <a:pt x="21997" y="3842"/>
                    <a:pt x="22025" y="3857"/>
                  </a:cubicBezTo>
                  <a:cubicBezTo>
                    <a:pt x="22067" y="3880"/>
                    <a:pt x="22093" y="3893"/>
                    <a:pt x="22103" y="3893"/>
                  </a:cubicBezTo>
                  <a:cubicBezTo>
                    <a:pt x="22118" y="3893"/>
                    <a:pt x="22100" y="3864"/>
                    <a:pt x="22057" y="3792"/>
                  </a:cubicBezTo>
                  <a:cubicBezTo>
                    <a:pt x="22043" y="3716"/>
                    <a:pt x="22146" y="3483"/>
                    <a:pt x="22227" y="3483"/>
                  </a:cubicBezTo>
                  <a:cubicBezTo>
                    <a:pt x="22242" y="3483"/>
                    <a:pt x="22255" y="3491"/>
                    <a:pt x="22268" y="3508"/>
                  </a:cubicBezTo>
                  <a:lnTo>
                    <a:pt x="22373" y="3557"/>
                  </a:lnTo>
                  <a:cubicBezTo>
                    <a:pt x="22357" y="3508"/>
                    <a:pt x="22365" y="3451"/>
                    <a:pt x="22381" y="3403"/>
                  </a:cubicBezTo>
                  <a:cubicBezTo>
                    <a:pt x="22325" y="3378"/>
                    <a:pt x="22357" y="3313"/>
                    <a:pt x="22438" y="3119"/>
                  </a:cubicBezTo>
                  <a:cubicBezTo>
                    <a:pt x="22503" y="2932"/>
                    <a:pt x="22552" y="2738"/>
                    <a:pt x="22592" y="2543"/>
                  </a:cubicBezTo>
                  <a:cubicBezTo>
                    <a:pt x="22633" y="2373"/>
                    <a:pt x="22689" y="2211"/>
                    <a:pt x="22762" y="2065"/>
                  </a:cubicBezTo>
                  <a:cubicBezTo>
                    <a:pt x="22795" y="1911"/>
                    <a:pt x="22779" y="1765"/>
                    <a:pt x="22738" y="1619"/>
                  </a:cubicBezTo>
                  <a:cubicBezTo>
                    <a:pt x="22681" y="1513"/>
                    <a:pt x="22649" y="1319"/>
                    <a:pt x="22706" y="1295"/>
                  </a:cubicBezTo>
                  <a:cubicBezTo>
                    <a:pt x="22697" y="1262"/>
                    <a:pt x="22689" y="1230"/>
                    <a:pt x="22681" y="1197"/>
                  </a:cubicBezTo>
                  <a:cubicBezTo>
                    <a:pt x="22568" y="1011"/>
                    <a:pt x="22519" y="922"/>
                    <a:pt x="22519" y="922"/>
                  </a:cubicBezTo>
                  <a:cubicBezTo>
                    <a:pt x="22568" y="881"/>
                    <a:pt x="22576" y="808"/>
                    <a:pt x="22535" y="759"/>
                  </a:cubicBezTo>
                  <a:cubicBezTo>
                    <a:pt x="22519" y="735"/>
                    <a:pt x="22495" y="719"/>
                    <a:pt x="22470" y="711"/>
                  </a:cubicBezTo>
                  <a:cubicBezTo>
                    <a:pt x="22463" y="717"/>
                    <a:pt x="22455" y="720"/>
                    <a:pt x="22448" y="720"/>
                  </a:cubicBezTo>
                  <a:cubicBezTo>
                    <a:pt x="22405" y="720"/>
                    <a:pt x="22352" y="630"/>
                    <a:pt x="22235" y="500"/>
                  </a:cubicBezTo>
                  <a:cubicBezTo>
                    <a:pt x="22106" y="330"/>
                    <a:pt x="21919" y="200"/>
                    <a:pt x="21716" y="127"/>
                  </a:cubicBezTo>
                  <a:cubicBezTo>
                    <a:pt x="21532" y="42"/>
                    <a:pt x="21281" y="1"/>
                    <a:pt x="210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4" name="Google Shape;8884;p32"/>
            <p:cNvSpPr/>
            <p:nvPr/>
          </p:nvSpPr>
          <p:spPr>
            <a:xfrm>
              <a:off x="7865475" y="2970806"/>
              <a:ext cx="373864" cy="214176"/>
            </a:xfrm>
            <a:custGeom>
              <a:avLst/>
              <a:gdLst/>
              <a:ahLst/>
              <a:cxnLst/>
              <a:rect l="l" t="t" r="r" b="b"/>
              <a:pathLst>
                <a:path w="21689" h="12425" extrusionOk="0">
                  <a:moveTo>
                    <a:pt x="2587" y="592"/>
                  </a:moveTo>
                  <a:cubicBezTo>
                    <a:pt x="2709" y="592"/>
                    <a:pt x="2709" y="592"/>
                    <a:pt x="2709" y="657"/>
                  </a:cubicBezTo>
                  <a:cubicBezTo>
                    <a:pt x="2701" y="714"/>
                    <a:pt x="2587" y="714"/>
                    <a:pt x="2530" y="714"/>
                  </a:cubicBezTo>
                  <a:cubicBezTo>
                    <a:pt x="2474" y="657"/>
                    <a:pt x="2530" y="600"/>
                    <a:pt x="2587" y="592"/>
                  </a:cubicBezTo>
                  <a:close/>
                  <a:moveTo>
                    <a:pt x="4946" y="851"/>
                  </a:moveTo>
                  <a:lnTo>
                    <a:pt x="5003" y="868"/>
                  </a:lnTo>
                  <a:cubicBezTo>
                    <a:pt x="4988" y="921"/>
                    <a:pt x="4973" y="974"/>
                    <a:pt x="4931" y="974"/>
                  </a:cubicBezTo>
                  <a:cubicBezTo>
                    <a:pt x="4928" y="974"/>
                    <a:pt x="4925" y="974"/>
                    <a:pt x="4922" y="973"/>
                  </a:cubicBezTo>
                  <a:lnTo>
                    <a:pt x="4865" y="957"/>
                  </a:lnTo>
                  <a:cubicBezTo>
                    <a:pt x="4882" y="916"/>
                    <a:pt x="4914" y="876"/>
                    <a:pt x="4946" y="851"/>
                  </a:cubicBezTo>
                  <a:close/>
                  <a:moveTo>
                    <a:pt x="9426" y="2627"/>
                  </a:moveTo>
                  <a:cubicBezTo>
                    <a:pt x="9436" y="2627"/>
                    <a:pt x="9446" y="2630"/>
                    <a:pt x="9454" y="2635"/>
                  </a:cubicBezTo>
                  <a:cubicBezTo>
                    <a:pt x="9503" y="2668"/>
                    <a:pt x="9503" y="2668"/>
                    <a:pt x="9471" y="2716"/>
                  </a:cubicBezTo>
                  <a:cubicBezTo>
                    <a:pt x="9460" y="2738"/>
                    <a:pt x="9438" y="2749"/>
                    <a:pt x="9418" y="2749"/>
                  </a:cubicBezTo>
                  <a:cubicBezTo>
                    <a:pt x="9408" y="2749"/>
                    <a:pt x="9398" y="2746"/>
                    <a:pt x="9390" y="2741"/>
                  </a:cubicBezTo>
                  <a:lnTo>
                    <a:pt x="9373" y="2659"/>
                  </a:lnTo>
                  <a:cubicBezTo>
                    <a:pt x="9384" y="2638"/>
                    <a:pt x="9406" y="2627"/>
                    <a:pt x="9426" y="2627"/>
                  </a:cubicBezTo>
                  <a:close/>
                  <a:moveTo>
                    <a:pt x="10054" y="2976"/>
                  </a:moveTo>
                  <a:lnTo>
                    <a:pt x="10103" y="3008"/>
                  </a:lnTo>
                  <a:cubicBezTo>
                    <a:pt x="10078" y="3046"/>
                    <a:pt x="10053" y="3083"/>
                    <a:pt x="10020" y="3083"/>
                  </a:cubicBezTo>
                  <a:cubicBezTo>
                    <a:pt x="10011" y="3083"/>
                    <a:pt x="10000" y="3080"/>
                    <a:pt x="9989" y="3073"/>
                  </a:cubicBezTo>
                  <a:lnTo>
                    <a:pt x="9973" y="2992"/>
                  </a:lnTo>
                  <a:lnTo>
                    <a:pt x="10054" y="2976"/>
                  </a:lnTo>
                  <a:close/>
                  <a:moveTo>
                    <a:pt x="1494" y="3265"/>
                  </a:moveTo>
                  <a:cubicBezTo>
                    <a:pt x="1504" y="3265"/>
                    <a:pt x="1514" y="3268"/>
                    <a:pt x="1525" y="3276"/>
                  </a:cubicBezTo>
                  <a:lnTo>
                    <a:pt x="1533" y="3365"/>
                  </a:lnTo>
                  <a:lnTo>
                    <a:pt x="1452" y="3373"/>
                  </a:lnTo>
                  <a:lnTo>
                    <a:pt x="1403" y="3341"/>
                  </a:lnTo>
                  <a:cubicBezTo>
                    <a:pt x="1435" y="3303"/>
                    <a:pt x="1461" y="3265"/>
                    <a:pt x="1494" y="3265"/>
                  </a:cubicBezTo>
                  <a:close/>
                  <a:moveTo>
                    <a:pt x="10175" y="3539"/>
                  </a:moveTo>
                  <a:cubicBezTo>
                    <a:pt x="10231" y="3539"/>
                    <a:pt x="10259" y="3568"/>
                    <a:pt x="10233" y="3608"/>
                  </a:cubicBezTo>
                  <a:cubicBezTo>
                    <a:pt x="10215" y="3635"/>
                    <a:pt x="10207" y="3647"/>
                    <a:pt x="10195" y="3647"/>
                  </a:cubicBezTo>
                  <a:cubicBezTo>
                    <a:pt x="10186" y="3647"/>
                    <a:pt x="10174" y="3639"/>
                    <a:pt x="10152" y="3624"/>
                  </a:cubicBezTo>
                  <a:cubicBezTo>
                    <a:pt x="10062" y="3559"/>
                    <a:pt x="10062" y="3559"/>
                    <a:pt x="10144" y="3543"/>
                  </a:cubicBezTo>
                  <a:lnTo>
                    <a:pt x="10135" y="3543"/>
                  </a:lnTo>
                  <a:cubicBezTo>
                    <a:pt x="10150" y="3540"/>
                    <a:pt x="10163" y="3539"/>
                    <a:pt x="10175" y="3539"/>
                  </a:cubicBezTo>
                  <a:close/>
                  <a:moveTo>
                    <a:pt x="10460" y="3770"/>
                  </a:moveTo>
                  <a:lnTo>
                    <a:pt x="10508" y="3803"/>
                  </a:lnTo>
                  <a:cubicBezTo>
                    <a:pt x="10549" y="3835"/>
                    <a:pt x="10549" y="3835"/>
                    <a:pt x="10516" y="3884"/>
                  </a:cubicBezTo>
                  <a:lnTo>
                    <a:pt x="10468" y="3851"/>
                  </a:lnTo>
                  <a:lnTo>
                    <a:pt x="10460" y="3770"/>
                  </a:lnTo>
                  <a:close/>
                  <a:moveTo>
                    <a:pt x="10222" y="3915"/>
                  </a:moveTo>
                  <a:lnTo>
                    <a:pt x="10222" y="3915"/>
                  </a:lnTo>
                  <a:cubicBezTo>
                    <a:pt x="10213" y="3923"/>
                    <a:pt x="10203" y="3935"/>
                    <a:pt x="10192" y="3949"/>
                  </a:cubicBezTo>
                  <a:cubicBezTo>
                    <a:pt x="10194" y="3956"/>
                    <a:pt x="10195" y="3962"/>
                    <a:pt x="10195" y="3968"/>
                  </a:cubicBezTo>
                  <a:lnTo>
                    <a:pt x="10195" y="3968"/>
                  </a:lnTo>
                  <a:cubicBezTo>
                    <a:pt x="10199" y="3955"/>
                    <a:pt x="10208" y="3937"/>
                    <a:pt x="10222" y="3915"/>
                  </a:cubicBezTo>
                  <a:close/>
                  <a:moveTo>
                    <a:pt x="10195" y="3968"/>
                  </a:moveTo>
                  <a:cubicBezTo>
                    <a:pt x="10190" y="3985"/>
                    <a:pt x="10191" y="3995"/>
                    <a:pt x="10193" y="3995"/>
                  </a:cubicBezTo>
                  <a:cubicBezTo>
                    <a:pt x="10194" y="3995"/>
                    <a:pt x="10197" y="3986"/>
                    <a:pt x="10195" y="3968"/>
                  </a:cubicBezTo>
                  <a:close/>
                  <a:moveTo>
                    <a:pt x="1903" y="3987"/>
                  </a:moveTo>
                  <a:cubicBezTo>
                    <a:pt x="1912" y="3987"/>
                    <a:pt x="1921" y="3990"/>
                    <a:pt x="1930" y="3997"/>
                  </a:cubicBezTo>
                  <a:lnTo>
                    <a:pt x="1979" y="4030"/>
                  </a:lnTo>
                  <a:cubicBezTo>
                    <a:pt x="1955" y="4062"/>
                    <a:pt x="1914" y="4086"/>
                    <a:pt x="1866" y="4095"/>
                  </a:cubicBezTo>
                  <a:lnTo>
                    <a:pt x="1817" y="4062"/>
                  </a:lnTo>
                  <a:cubicBezTo>
                    <a:pt x="1842" y="4024"/>
                    <a:pt x="1872" y="3987"/>
                    <a:pt x="1903" y="3987"/>
                  </a:cubicBezTo>
                  <a:close/>
                  <a:moveTo>
                    <a:pt x="10781" y="4124"/>
                  </a:moveTo>
                  <a:cubicBezTo>
                    <a:pt x="10773" y="4124"/>
                    <a:pt x="10764" y="4125"/>
                    <a:pt x="10752" y="4127"/>
                  </a:cubicBezTo>
                  <a:cubicBezTo>
                    <a:pt x="10764" y="4135"/>
                    <a:pt x="10776" y="4138"/>
                    <a:pt x="10785" y="4138"/>
                  </a:cubicBezTo>
                  <a:cubicBezTo>
                    <a:pt x="10804" y="4138"/>
                    <a:pt x="10810" y="4124"/>
                    <a:pt x="10781" y="4124"/>
                  </a:cubicBezTo>
                  <a:close/>
                  <a:moveTo>
                    <a:pt x="10914" y="4095"/>
                  </a:moveTo>
                  <a:lnTo>
                    <a:pt x="10962" y="4127"/>
                  </a:lnTo>
                  <a:cubicBezTo>
                    <a:pt x="11003" y="4159"/>
                    <a:pt x="11003" y="4159"/>
                    <a:pt x="10971" y="4208"/>
                  </a:cubicBezTo>
                  <a:lnTo>
                    <a:pt x="10922" y="4176"/>
                  </a:lnTo>
                  <a:lnTo>
                    <a:pt x="10914" y="4095"/>
                  </a:lnTo>
                  <a:close/>
                  <a:moveTo>
                    <a:pt x="2992" y="4127"/>
                  </a:moveTo>
                  <a:lnTo>
                    <a:pt x="2992" y="4127"/>
                  </a:lnTo>
                  <a:cubicBezTo>
                    <a:pt x="3041" y="4151"/>
                    <a:pt x="2928" y="4224"/>
                    <a:pt x="2895" y="4273"/>
                  </a:cubicBezTo>
                  <a:cubicBezTo>
                    <a:pt x="2855" y="4240"/>
                    <a:pt x="2855" y="4240"/>
                    <a:pt x="2887" y="4192"/>
                  </a:cubicBezTo>
                  <a:cubicBezTo>
                    <a:pt x="2911" y="4159"/>
                    <a:pt x="2952" y="4135"/>
                    <a:pt x="2992" y="4127"/>
                  </a:cubicBezTo>
                  <a:close/>
                  <a:moveTo>
                    <a:pt x="11441" y="4330"/>
                  </a:moveTo>
                  <a:lnTo>
                    <a:pt x="11481" y="4362"/>
                  </a:lnTo>
                  <a:cubicBezTo>
                    <a:pt x="11535" y="4402"/>
                    <a:pt x="11500" y="4470"/>
                    <a:pt x="11450" y="4470"/>
                  </a:cubicBezTo>
                  <a:cubicBezTo>
                    <a:pt x="11439" y="4470"/>
                    <a:pt x="11428" y="4467"/>
                    <a:pt x="11416" y="4459"/>
                  </a:cubicBezTo>
                  <a:cubicBezTo>
                    <a:pt x="11408" y="4411"/>
                    <a:pt x="11416" y="4370"/>
                    <a:pt x="11441" y="4330"/>
                  </a:cubicBezTo>
                  <a:close/>
                  <a:moveTo>
                    <a:pt x="4110" y="4826"/>
                  </a:moveTo>
                  <a:cubicBezTo>
                    <a:pt x="4118" y="4826"/>
                    <a:pt x="4127" y="4828"/>
                    <a:pt x="4136" y="4832"/>
                  </a:cubicBezTo>
                  <a:lnTo>
                    <a:pt x="4152" y="4913"/>
                  </a:lnTo>
                  <a:lnTo>
                    <a:pt x="4079" y="4938"/>
                  </a:lnTo>
                  <a:lnTo>
                    <a:pt x="4030" y="4905"/>
                  </a:lnTo>
                  <a:cubicBezTo>
                    <a:pt x="4050" y="4866"/>
                    <a:pt x="4075" y="4826"/>
                    <a:pt x="4110" y="4826"/>
                  </a:cubicBezTo>
                  <a:close/>
                  <a:moveTo>
                    <a:pt x="13324" y="5667"/>
                  </a:moveTo>
                  <a:cubicBezTo>
                    <a:pt x="13350" y="5667"/>
                    <a:pt x="13362" y="5676"/>
                    <a:pt x="13346" y="5700"/>
                  </a:cubicBezTo>
                  <a:cubicBezTo>
                    <a:pt x="13314" y="5732"/>
                    <a:pt x="13273" y="5757"/>
                    <a:pt x="13233" y="5765"/>
                  </a:cubicBezTo>
                  <a:cubicBezTo>
                    <a:pt x="13233" y="5765"/>
                    <a:pt x="13220" y="5767"/>
                    <a:pt x="13206" y="5767"/>
                  </a:cubicBezTo>
                  <a:cubicBezTo>
                    <a:pt x="13186" y="5767"/>
                    <a:pt x="13164" y="5762"/>
                    <a:pt x="13184" y="5732"/>
                  </a:cubicBezTo>
                  <a:lnTo>
                    <a:pt x="13216" y="5684"/>
                  </a:lnTo>
                  <a:cubicBezTo>
                    <a:pt x="13257" y="5676"/>
                    <a:pt x="13297" y="5667"/>
                    <a:pt x="13324" y="5667"/>
                  </a:cubicBezTo>
                  <a:close/>
                  <a:moveTo>
                    <a:pt x="9379" y="6244"/>
                  </a:moveTo>
                  <a:cubicBezTo>
                    <a:pt x="9357" y="6244"/>
                    <a:pt x="9319" y="6261"/>
                    <a:pt x="9268" y="6300"/>
                  </a:cubicBezTo>
                  <a:cubicBezTo>
                    <a:pt x="9244" y="6357"/>
                    <a:pt x="9244" y="6357"/>
                    <a:pt x="9292" y="6381"/>
                  </a:cubicBezTo>
                  <a:cubicBezTo>
                    <a:pt x="9333" y="6357"/>
                    <a:pt x="9373" y="6332"/>
                    <a:pt x="9398" y="6292"/>
                  </a:cubicBezTo>
                  <a:cubicBezTo>
                    <a:pt x="9410" y="6263"/>
                    <a:pt x="9403" y="6244"/>
                    <a:pt x="9379" y="6244"/>
                  </a:cubicBezTo>
                  <a:close/>
                  <a:moveTo>
                    <a:pt x="14955" y="6582"/>
                  </a:moveTo>
                  <a:cubicBezTo>
                    <a:pt x="14965" y="6582"/>
                    <a:pt x="14974" y="6582"/>
                    <a:pt x="14984" y="6584"/>
                  </a:cubicBezTo>
                  <a:cubicBezTo>
                    <a:pt x="15024" y="6616"/>
                    <a:pt x="15024" y="6616"/>
                    <a:pt x="14992" y="6665"/>
                  </a:cubicBezTo>
                  <a:cubicBezTo>
                    <a:pt x="14966" y="6696"/>
                    <a:pt x="14930" y="6710"/>
                    <a:pt x="14893" y="6710"/>
                  </a:cubicBezTo>
                  <a:cubicBezTo>
                    <a:pt x="14872" y="6710"/>
                    <a:pt x="14850" y="6706"/>
                    <a:pt x="14830" y="6697"/>
                  </a:cubicBezTo>
                  <a:cubicBezTo>
                    <a:pt x="14792" y="6667"/>
                    <a:pt x="14845" y="6582"/>
                    <a:pt x="14955" y="6582"/>
                  </a:cubicBezTo>
                  <a:close/>
                  <a:moveTo>
                    <a:pt x="7238" y="6704"/>
                  </a:moveTo>
                  <a:cubicBezTo>
                    <a:pt x="7246" y="6704"/>
                    <a:pt x="7255" y="6707"/>
                    <a:pt x="7265" y="6713"/>
                  </a:cubicBezTo>
                  <a:lnTo>
                    <a:pt x="7290" y="6786"/>
                  </a:lnTo>
                  <a:lnTo>
                    <a:pt x="7217" y="6819"/>
                  </a:lnTo>
                  <a:lnTo>
                    <a:pt x="7168" y="6786"/>
                  </a:lnTo>
                  <a:cubicBezTo>
                    <a:pt x="7187" y="6748"/>
                    <a:pt x="7207" y="6704"/>
                    <a:pt x="7238" y="6704"/>
                  </a:cubicBezTo>
                  <a:close/>
                  <a:moveTo>
                    <a:pt x="7576" y="6868"/>
                  </a:moveTo>
                  <a:cubicBezTo>
                    <a:pt x="7586" y="6868"/>
                    <a:pt x="7600" y="6874"/>
                    <a:pt x="7622" y="6884"/>
                  </a:cubicBezTo>
                  <a:cubicBezTo>
                    <a:pt x="7630" y="6932"/>
                    <a:pt x="7630" y="6981"/>
                    <a:pt x="7614" y="7021"/>
                  </a:cubicBezTo>
                  <a:cubicBezTo>
                    <a:pt x="7606" y="7037"/>
                    <a:pt x="7596" y="7045"/>
                    <a:pt x="7586" y="7045"/>
                  </a:cubicBezTo>
                  <a:cubicBezTo>
                    <a:pt x="7564" y="7045"/>
                    <a:pt x="7541" y="7005"/>
                    <a:pt x="7541" y="6916"/>
                  </a:cubicBezTo>
                  <a:cubicBezTo>
                    <a:pt x="7556" y="6882"/>
                    <a:pt x="7561" y="6868"/>
                    <a:pt x="7576" y="6868"/>
                  </a:cubicBezTo>
                  <a:close/>
                  <a:moveTo>
                    <a:pt x="8472" y="7212"/>
                  </a:moveTo>
                  <a:cubicBezTo>
                    <a:pt x="8495" y="7212"/>
                    <a:pt x="8518" y="7263"/>
                    <a:pt x="8554" y="7281"/>
                  </a:cubicBezTo>
                  <a:cubicBezTo>
                    <a:pt x="8568" y="7327"/>
                    <a:pt x="8574" y="7347"/>
                    <a:pt x="8558" y="7347"/>
                  </a:cubicBezTo>
                  <a:cubicBezTo>
                    <a:pt x="8545" y="7347"/>
                    <a:pt x="8519" y="7335"/>
                    <a:pt x="8473" y="7313"/>
                  </a:cubicBezTo>
                  <a:cubicBezTo>
                    <a:pt x="8449" y="7297"/>
                    <a:pt x="8433" y="7257"/>
                    <a:pt x="8449" y="7232"/>
                  </a:cubicBezTo>
                  <a:cubicBezTo>
                    <a:pt x="8457" y="7218"/>
                    <a:pt x="8465" y="7212"/>
                    <a:pt x="8472" y="7212"/>
                  </a:cubicBezTo>
                  <a:close/>
                  <a:moveTo>
                    <a:pt x="9415" y="7631"/>
                  </a:moveTo>
                  <a:cubicBezTo>
                    <a:pt x="9423" y="7631"/>
                    <a:pt x="9431" y="7633"/>
                    <a:pt x="9438" y="7638"/>
                  </a:cubicBezTo>
                  <a:cubicBezTo>
                    <a:pt x="9479" y="7662"/>
                    <a:pt x="9503" y="7694"/>
                    <a:pt x="9519" y="7735"/>
                  </a:cubicBezTo>
                  <a:cubicBezTo>
                    <a:pt x="9507" y="7759"/>
                    <a:pt x="9487" y="7774"/>
                    <a:pt x="9464" y="7774"/>
                  </a:cubicBezTo>
                  <a:cubicBezTo>
                    <a:pt x="9456" y="7774"/>
                    <a:pt x="9447" y="7772"/>
                    <a:pt x="9438" y="7767"/>
                  </a:cubicBezTo>
                  <a:cubicBezTo>
                    <a:pt x="9390" y="7743"/>
                    <a:pt x="9341" y="7719"/>
                    <a:pt x="9365" y="7662"/>
                  </a:cubicBezTo>
                  <a:cubicBezTo>
                    <a:pt x="9371" y="7644"/>
                    <a:pt x="9394" y="7631"/>
                    <a:pt x="9415" y="7631"/>
                  </a:cubicBezTo>
                  <a:close/>
                  <a:moveTo>
                    <a:pt x="8473" y="8108"/>
                  </a:moveTo>
                  <a:lnTo>
                    <a:pt x="8473" y="8108"/>
                  </a:lnTo>
                  <a:cubicBezTo>
                    <a:pt x="8449" y="8157"/>
                    <a:pt x="8449" y="8157"/>
                    <a:pt x="8498" y="8181"/>
                  </a:cubicBezTo>
                  <a:cubicBezTo>
                    <a:pt x="8545" y="8203"/>
                    <a:pt x="8571" y="8215"/>
                    <a:pt x="8583" y="8215"/>
                  </a:cubicBezTo>
                  <a:cubicBezTo>
                    <a:pt x="8597" y="8215"/>
                    <a:pt x="8588" y="8197"/>
                    <a:pt x="8571" y="8157"/>
                  </a:cubicBezTo>
                  <a:lnTo>
                    <a:pt x="8473" y="8108"/>
                  </a:lnTo>
                  <a:close/>
                  <a:moveTo>
                    <a:pt x="9632" y="8122"/>
                  </a:moveTo>
                  <a:cubicBezTo>
                    <a:pt x="9606" y="8122"/>
                    <a:pt x="9581" y="8137"/>
                    <a:pt x="9568" y="8157"/>
                  </a:cubicBezTo>
                  <a:cubicBezTo>
                    <a:pt x="9560" y="8189"/>
                    <a:pt x="9568" y="8221"/>
                    <a:pt x="9600" y="8238"/>
                  </a:cubicBezTo>
                  <a:lnTo>
                    <a:pt x="9649" y="8262"/>
                  </a:lnTo>
                  <a:cubicBezTo>
                    <a:pt x="9665" y="8213"/>
                    <a:pt x="9657" y="8173"/>
                    <a:pt x="9649" y="8124"/>
                  </a:cubicBezTo>
                  <a:cubicBezTo>
                    <a:pt x="9643" y="8123"/>
                    <a:pt x="9637" y="8122"/>
                    <a:pt x="9632" y="8122"/>
                  </a:cubicBezTo>
                  <a:close/>
                  <a:moveTo>
                    <a:pt x="10208" y="8246"/>
                  </a:moveTo>
                  <a:lnTo>
                    <a:pt x="10257" y="8270"/>
                  </a:lnTo>
                  <a:lnTo>
                    <a:pt x="10289" y="8351"/>
                  </a:lnTo>
                  <a:lnTo>
                    <a:pt x="10233" y="8327"/>
                  </a:lnTo>
                  <a:cubicBezTo>
                    <a:pt x="10184" y="8302"/>
                    <a:pt x="10184" y="8302"/>
                    <a:pt x="10208" y="8246"/>
                  </a:cubicBezTo>
                  <a:close/>
                  <a:moveTo>
                    <a:pt x="11222" y="8302"/>
                  </a:moveTo>
                  <a:cubicBezTo>
                    <a:pt x="11279" y="8327"/>
                    <a:pt x="11352" y="8294"/>
                    <a:pt x="11327" y="8351"/>
                  </a:cubicBezTo>
                  <a:cubicBezTo>
                    <a:pt x="11360" y="8365"/>
                    <a:pt x="11330" y="8374"/>
                    <a:pt x="11290" y="8374"/>
                  </a:cubicBezTo>
                  <a:cubicBezTo>
                    <a:pt x="11261" y="8374"/>
                    <a:pt x="11226" y="8369"/>
                    <a:pt x="11206" y="8359"/>
                  </a:cubicBezTo>
                  <a:lnTo>
                    <a:pt x="11222" y="8302"/>
                  </a:lnTo>
                  <a:close/>
                  <a:moveTo>
                    <a:pt x="10695" y="8400"/>
                  </a:moveTo>
                  <a:lnTo>
                    <a:pt x="10800" y="8448"/>
                  </a:lnTo>
                  <a:cubicBezTo>
                    <a:pt x="10780" y="8489"/>
                    <a:pt x="10760" y="8535"/>
                    <a:pt x="10725" y="8535"/>
                  </a:cubicBezTo>
                  <a:cubicBezTo>
                    <a:pt x="10718" y="8535"/>
                    <a:pt x="10711" y="8533"/>
                    <a:pt x="10703" y="8529"/>
                  </a:cubicBezTo>
                  <a:cubicBezTo>
                    <a:pt x="10690" y="8535"/>
                    <a:pt x="10678" y="8537"/>
                    <a:pt x="10668" y="8537"/>
                  </a:cubicBezTo>
                  <a:cubicBezTo>
                    <a:pt x="10617" y="8537"/>
                    <a:pt x="10614" y="8474"/>
                    <a:pt x="10695" y="8400"/>
                  </a:cubicBezTo>
                  <a:close/>
                  <a:moveTo>
                    <a:pt x="12238" y="8872"/>
                  </a:moveTo>
                  <a:cubicBezTo>
                    <a:pt x="12244" y="8872"/>
                    <a:pt x="12252" y="8874"/>
                    <a:pt x="12260" y="8878"/>
                  </a:cubicBezTo>
                  <a:lnTo>
                    <a:pt x="12316" y="8894"/>
                  </a:lnTo>
                  <a:cubicBezTo>
                    <a:pt x="12292" y="8935"/>
                    <a:pt x="12260" y="8967"/>
                    <a:pt x="12219" y="8984"/>
                  </a:cubicBezTo>
                  <a:lnTo>
                    <a:pt x="12162" y="8967"/>
                  </a:lnTo>
                  <a:cubicBezTo>
                    <a:pt x="12183" y="8920"/>
                    <a:pt x="12203" y="8872"/>
                    <a:pt x="12238" y="8872"/>
                  </a:cubicBezTo>
                  <a:close/>
                  <a:moveTo>
                    <a:pt x="11415" y="9009"/>
                  </a:moveTo>
                  <a:cubicBezTo>
                    <a:pt x="11414" y="9009"/>
                    <a:pt x="11401" y="9049"/>
                    <a:pt x="11384" y="9089"/>
                  </a:cubicBezTo>
                  <a:lnTo>
                    <a:pt x="11408" y="9032"/>
                  </a:lnTo>
                  <a:cubicBezTo>
                    <a:pt x="11413" y="9016"/>
                    <a:pt x="11415" y="9009"/>
                    <a:pt x="11415" y="9009"/>
                  </a:cubicBezTo>
                  <a:close/>
                  <a:moveTo>
                    <a:pt x="12665" y="9235"/>
                  </a:moveTo>
                  <a:lnTo>
                    <a:pt x="12665" y="9235"/>
                  </a:lnTo>
                  <a:cubicBezTo>
                    <a:pt x="12714" y="9251"/>
                    <a:pt x="12641" y="9283"/>
                    <a:pt x="12543" y="9381"/>
                  </a:cubicBezTo>
                  <a:lnTo>
                    <a:pt x="12543" y="9373"/>
                  </a:lnTo>
                  <a:cubicBezTo>
                    <a:pt x="12505" y="9378"/>
                    <a:pt x="12477" y="9381"/>
                    <a:pt x="12461" y="9381"/>
                  </a:cubicBezTo>
                  <a:cubicBezTo>
                    <a:pt x="12422" y="9381"/>
                    <a:pt x="12443" y="9362"/>
                    <a:pt x="12511" y="9300"/>
                  </a:cubicBezTo>
                  <a:lnTo>
                    <a:pt x="12665" y="9235"/>
                  </a:lnTo>
                  <a:close/>
                  <a:moveTo>
                    <a:pt x="13897" y="9462"/>
                  </a:moveTo>
                  <a:lnTo>
                    <a:pt x="14003" y="9502"/>
                  </a:lnTo>
                  <a:lnTo>
                    <a:pt x="13857" y="9575"/>
                  </a:lnTo>
                  <a:cubicBezTo>
                    <a:pt x="13769" y="9642"/>
                    <a:pt x="13726" y="9675"/>
                    <a:pt x="13711" y="9675"/>
                  </a:cubicBezTo>
                  <a:cubicBezTo>
                    <a:pt x="13697" y="9675"/>
                    <a:pt x="13708" y="9646"/>
                    <a:pt x="13727" y="9592"/>
                  </a:cubicBezTo>
                  <a:cubicBezTo>
                    <a:pt x="13751" y="9519"/>
                    <a:pt x="13816" y="9462"/>
                    <a:pt x="13897" y="9462"/>
                  </a:cubicBezTo>
                  <a:close/>
                  <a:moveTo>
                    <a:pt x="14019" y="9770"/>
                  </a:moveTo>
                  <a:lnTo>
                    <a:pt x="14051" y="9843"/>
                  </a:lnTo>
                  <a:cubicBezTo>
                    <a:pt x="14039" y="9871"/>
                    <a:pt x="14021" y="9881"/>
                    <a:pt x="13999" y="9881"/>
                  </a:cubicBezTo>
                  <a:cubicBezTo>
                    <a:pt x="13976" y="9881"/>
                    <a:pt x="13950" y="9871"/>
                    <a:pt x="13922" y="9859"/>
                  </a:cubicBezTo>
                  <a:lnTo>
                    <a:pt x="13946" y="9802"/>
                  </a:lnTo>
                  <a:lnTo>
                    <a:pt x="14019" y="9770"/>
                  </a:lnTo>
                  <a:close/>
                  <a:moveTo>
                    <a:pt x="16284" y="10180"/>
                  </a:moveTo>
                  <a:cubicBezTo>
                    <a:pt x="16251" y="10180"/>
                    <a:pt x="16222" y="10188"/>
                    <a:pt x="16192" y="10200"/>
                  </a:cubicBezTo>
                  <a:cubicBezTo>
                    <a:pt x="16176" y="10256"/>
                    <a:pt x="16224" y="10273"/>
                    <a:pt x="16281" y="10297"/>
                  </a:cubicBezTo>
                  <a:cubicBezTo>
                    <a:pt x="16317" y="10337"/>
                    <a:pt x="16352" y="10352"/>
                    <a:pt x="16381" y="10352"/>
                  </a:cubicBezTo>
                  <a:cubicBezTo>
                    <a:pt x="16418" y="10352"/>
                    <a:pt x="16446" y="10328"/>
                    <a:pt x="16459" y="10297"/>
                  </a:cubicBezTo>
                  <a:cubicBezTo>
                    <a:pt x="16476" y="10240"/>
                    <a:pt x="16427" y="10216"/>
                    <a:pt x="16322" y="10183"/>
                  </a:cubicBezTo>
                  <a:cubicBezTo>
                    <a:pt x="16309" y="10181"/>
                    <a:pt x="16296" y="10180"/>
                    <a:pt x="16284" y="10180"/>
                  </a:cubicBezTo>
                  <a:close/>
                  <a:moveTo>
                    <a:pt x="16646" y="10427"/>
                  </a:moveTo>
                  <a:lnTo>
                    <a:pt x="16751" y="10459"/>
                  </a:lnTo>
                  <a:cubicBezTo>
                    <a:pt x="16739" y="10501"/>
                    <a:pt x="16665" y="10525"/>
                    <a:pt x="16608" y="10525"/>
                  </a:cubicBezTo>
                  <a:cubicBezTo>
                    <a:pt x="16588" y="10525"/>
                    <a:pt x="16569" y="10522"/>
                    <a:pt x="16557" y="10516"/>
                  </a:cubicBezTo>
                  <a:cubicBezTo>
                    <a:pt x="16500" y="10500"/>
                    <a:pt x="16524" y="10443"/>
                    <a:pt x="16646" y="10427"/>
                  </a:cubicBezTo>
                  <a:close/>
                  <a:moveTo>
                    <a:pt x="21342" y="11097"/>
                  </a:moveTo>
                  <a:cubicBezTo>
                    <a:pt x="21352" y="11097"/>
                    <a:pt x="21362" y="11100"/>
                    <a:pt x="21373" y="11108"/>
                  </a:cubicBezTo>
                  <a:cubicBezTo>
                    <a:pt x="21395" y="11103"/>
                    <a:pt x="21413" y="11101"/>
                    <a:pt x="21427" y="11101"/>
                  </a:cubicBezTo>
                  <a:cubicBezTo>
                    <a:pt x="21513" y="11101"/>
                    <a:pt x="21439" y="11177"/>
                    <a:pt x="21300" y="11205"/>
                  </a:cubicBezTo>
                  <a:cubicBezTo>
                    <a:pt x="21249" y="11234"/>
                    <a:pt x="21221" y="11250"/>
                    <a:pt x="21212" y="11250"/>
                  </a:cubicBezTo>
                  <a:cubicBezTo>
                    <a:pt x="21201" y="11250"/>
                    <a:pt x="21219" y="11226"/>
                    <a:pt x="21259" y="11173"/>
                  </a:cubicBezTo>
                  <a:cubicBezTo>
                    <a:pt x="21284" y="11135"/>
                    <a:pt x="21310" y="11097"/>
                    <a:pt x="21342" y="11097"/>
                  </a:cubicBezTo>
                  <a:close/>
                  <a:moveTo>
                    <a:pt x="19597" y="11497"/>
                  </a:moveTo>
                  <a:cubicBezTo>
                    <a:pt x="19654" y="11521"/>
                    <a:pt x="19678" y="11586"/>
                    <a:pt x="19662" y="11643"/>
                  </a:cubicBezTo>
                  <a:cubicBezTo>
                    <a:pt x="19673" y="11732"/>
                    <a:pt x="19676" y="11764"/>
                    <a:pt x="19649" y="11764"/>
                  </a:cubicBezTo>
                  <a:cubicBezTo>
                    <a:pt x="19634" y="11764"/>
                    <a:pt x="19610" y="11754"/>
                    <a:pt x="19573" y="11740"/>
                  </a:cubicBezTo>
                  <a:cubicBezTo>
                    <a:pt x="19524" y="11724"/>
                    <a:pt x="19467" y="11708"/>
                    <a:pt x="19484" y="11651"/>
                  </a:cubicBezTo>
                  <a:lnTo>
                    <a:pt x="19484" y="11651"/>
                  </a:lnTo>
                  <a:lnTo>
                    <a:pt x="19540" y="11667"/>
                  </a:lnTo>
                  <a:cubicBezTo>
                    <a:pt x="19535" y="11686"/>
                    <a:pt x="19539" y="11694"/>
                    <a:pt x="19544" y="11694"/>
                  </a:cubicBezTo>
                  <a:cubicBezTo>
                    <a:pt x="19556" y="11694"/>
                    <a:pt x="19578" y="11659"/>
                    <a:pt x="19557" y="11610"/>
                  </a:cubicBezTo>
                  <a:cubicBezTo>
                    <a:pt x="19573" y="11554"/>
                    <a:pt x="19597" y="11497"/>
                    <a:pt x="19597" y="11497"/>
                  </a:cubicBezTo>
                  <a:close/>
                  <a:moveTo>
                    <a:pt x="20219" y="11834"/>
                  </a:moveTo>
                  <a:cubicBezTo>
                    <a:pt x="20230" y="11834"/>
                    <a:pt x="20242" y="11835"/>
                    <a:pt x="20254" y="11837"/>
                  </a:cubicBezTo>
                  <a:lnTo>
                    <a:pt x="20286" y="11910"/>
                  </a:lnTo>
                  <a:cubicBezTo>
                    <a:pt x="20278" y="11940"/>
                    <a:pt x="20258" y="11950"/>
                    <a:pt x="20233" y="11950"/>
                  </a:cubicBezTo>
                  <a:cubicBezTo>
                    <a:pt x="20210" y="11950"/>
                    <a:pt x="20183" y="11942"/>
                    <a:pt x="20157" y="11935"/>
                  </a:cubicBezTo>
                  <a:cubicBezTo>
                    <a:pt x="20108" y="11919"/>
                    <a:pt x="20108" y="11919"/>
                    <a:pt x="20124" y="11862"/>
                  </a:cubicBezTo>
                  <a:cubicBezTo>
                    <a:pt x="20155" y="11844"/>
                    <a:pt x="20185" y="11834"/>
                    <a:pt x="20219" y="11834"/>
                  </a:cubicBezTo>
                  <a:close/>
                  <a:moveTo>
                    <a:pt x="19289" y="11902"/>
                  </a:moveTo>
                  <a:cubicBezTo>
                    <a:pt x="19265" y="11959"/>
                    <a:pt x="19265" y="11959"/>
                    <a:pt x="19322" y="11975"/>
                  </a:cubicBezTo>
                  <a:lnTo>
                    <a:pt x="19370" y="11991"/>
                  </a:lnTo>
                  <a:lnTo>
                    <a:pt x="19338" y="11919"/>
                  </a:lnTo>
                  <a:lnTo>
                    <a:pt x="19289" y="11902"/>
                  </a:lnTo>
                  <a:close/>
                  <a:moveTo>
                    <a:pt x="2457" y="0"/>
                  </a:moveTo>
                  <a:cubicBezTo>
                    <a:pt x="2425" y="33"/>
                    <a:pt x="2384" y="57"/>
                    <a:pt x="2336" y="65"/>
                  </a:cubicBezTo>
                  <a:cubicBezTo>
                    <a:pt x="2336" y="122"/>
                    <a:pt x="2271" y="122"/>
                    <a:pt x="2084" y="138"/>
                  </a:cubicBezTo>
                  <a:cubicBezTo>
                    <a:pt x="2003" y="146"/>
                    <a:pt x="1914" y="162"/>
                    <a:pt x="1833" y="187"/>
                  </a:cubicBezTo>
                  <a:lnTo>
                    <a:pt x="1493" y="276"/>
                  </a:lnTo>
                  <a:cubicBezTo>
                    <a:pt x="1313" y="307"/>
                    <a:pt x="1067" y="398"/>
                    <a:pt x="940" y="398"/>
                  </a:cubicBezTo>
                  <a:cubicBezTo>
                    <a:pt x="935" y="398"/>
                    <a:pt x="930" y="398"/>
                    <a:pt x="925" y="397"/>
                  </a:cubicBezTo>
                  <a:cubicBezTo>
                    <a:pt x="812" y="438"/>
                    <a:pt x="714" y="519"/>
                    <a:pt x="649" y="624"/>
                  </a:cubicBezTo>
                  <a:cubicBezTo>
                    <a:pt x="622" y="701"/>
                    <a:pt x="522" y="795"/>
                    <a:pt x="464" y="795"/>
                  </a:cubicBezTo>
                  <a:cubicBezTo>
                    <a:pt x="454" y="795"/>
                    <a:pt x="446" y="792"/>
                    <a:pt x="439" y="787"/>
                  </a:cubicBezTo>
                  <a:cubicBezTo>
                    <a:pt x="439" y="787"/>
                    <a:pt x="439" y="787"/>
                    <a:pt x="382" y="851"/>
                  </a:cubicBezTo>
                  <a:cubicBezTo>
                    <a:pt x="333" y="965"/>
                    <a:pt x="301" y="1030"/>
                    <a:pt x="293" y="1054"/>
                  </a:cubicBezTo>
                  <a:lnTo>
                    <a:pt x="268" y="1087"/>
                  </a:lnTo>
                  <a:cubicBezTo>
                    <a:pt x="259" y="1080"/>
                    <a:pt x="248" y="1077"/>
                    <a:pt x="236" y="1077"/>
                  </a:cubicBezTo>
                  <a:cubicBezTo>
                    <a:pt x="187" y="1077"/>
                    <a:pt x="125" y="1131"/>
                    <a:pt x="139" y="1216"/>
                  </a:cubicBezTo>
                  <a:cubicBezTo>
                    <a:pt x="195" y="1241"/>
                    <a:pt x="139" y="1305"/>
                    <a:pt x="98" y="1476"/>
                  </a:cubicBezTo>
                  <a:cubicBezTo>
                    <a:pt x="25" y="1638"/>
                    <a:pt x="1" y="1824"/>
                    <a:pt x="25" y="2003"/>
                  </a:cubicBezTo>
                  <a:cubicBezTo>
                    <a:pt x="74" y="2359"/>
                    <a:pt x="220" y="2700"/>
                    <a:pt x="455" y="2976"/>
                  </a:cubicBezTo>
                  <a:cubicBezTo>
                    <a:pt x="568" y="3114"/>
                    <a:pt x="690" y="3251"/>
                    <a:pt x="828" y="3373"/>
                  </a:cubicBezTo>
                  <a:cubicBezTo>
                    <a:pt x="925" y="3462"/>
                    <a:pt x="1022" y="3535"/>
                    <a:pt x="1103" y="3600"/>
                  </a:cubicBezTo>
                  <a:cubicBezTo>
                    <a:pt x="1249" y="3709"/>
                    <a:pt x="1355" y="3773"/>
                    <a:pt x="1381" y="3773"/>
                  </a:cubicBezTo>
                  <a:cubicBezTo>
                    <a:pt x="1384" y="3773"/>
                    <a:pt x="1386" y="3772"/>
                    <a:pt x="1387" y="3770"/>
                  </a:cubicBezTo>
                  <a:lnTo>
                    <a:pt x="1533" y="3876"/>
                  </a:lnTo>
                  <a:lnTo>
                    <a:pt x="1679" y="3973"/>
                  </a:lnTo>
                  <a:cubicBezTo>
                    <a:pt x="1606" y="4070"/>
                    <a:pt x="1882" y="4176"/>
                    <a:pt x="2052" y="4224"/>
                  </a:cubicBezTo>
                  <a:cubicBezTo>
                    <a:pt x="2069" y="4220"/>
                    <a:pt x="2086" y="4218"/>
                    <a:pt x="2102" y="4218"/>
                  </a:cubicBezTo>
                  <a:cubicBezTo>
                    <a:pt x="2149" y="4218"/>
                    <a:pt x="2194" y="4235"/>
                    <a:pt x="2230" y="4265"/>
                  </a:cubicBezTo>
                  <a:cubicBezTo>
                    <a:pt x="2166" y="4362"/>
                    <a:pt x="2303" y="4459"/>
                    <a:pt x="2433" y="4476"/>
                  </a:cubicBezTo>
                  <a:cubicBezTo>
                    <a:pt x="2475" y="4449"/>
                    <a:pt x="2508" y="4436"/>
                    <a:pt x="2529" y="4436"/>
                  </a:cubicBezTo>
                  <a:cubicBezTo>
                    <a:pt x="2567" y="4436"/>
                    <a:pt x="2571" y="4474"/>
                    <a:pt x="2530" y="4540"/>
                  </a:cubicBezTo>
                  <a:cubicBezTo>
                    <a:pt x="2488" y="4604"/>
                    <a:pt x="2511" y="4653"/>
                    <a:pt x="2586" y="4653"/>
                  </a:cubicBezTo>
                  <a:cubicBezTo>
                    <a:pt x="2626" y="4653"/>
                    <a:pt x="2681" y="4639"/>
                    <a:pt x="2749" y="4605"/>
                  </a:cubicBezTo>
                  <a:cubicBezTo>
                    <a:pt x="2774" y="4600"/>
                    <a:pt x="2792" y="4597"/>
                    <a:pt x="2804" y="4597"/>
                  </a:cubicBezTo>
                  <a:cubicBezTo>
                    <a:pt x="2832" y="4597"/>
                    <a:pt x="2835" y="4614"/>
                    <a:pt x="2847" y="4670"/>
                  </a:cubicBezTo>
                  <a:cubicBezTo>
                    <a:pt x="2835" y="4759"/>
                    <a:pt x="2855" y="4802"/>
                    <a:pt x="2879" y="4802"/>
                  </a:cubicBezTo>
                  <a:cubicBezTo>
                    <a:pt x="2889" y="4802"/>
                    <a:pt x="2901" y="4793"/>
                    <a:pt x="2911" y="4776"/>
                  </a:cubicBezTo>
                  <a:cubicBezTo>
                    <a:pt x="2951" y="4753"/>
                    <a:pt x="2982" y="4741"/>
                    <a:pt x="3006" y="4741"/>
                  </a:cubicBezTo>
                  <a:cubicBezTo>
                    <a:pt x="3051" y="4741"/>
                    <a:pt x="3068" y="4783"/>
                    <a:pt x="3057" y="4873"/>
                  </a:cubicBezTo>
                  <a:cubicBezTo>
                    <a:pt x="3077" y="4970"/>
                    <a:pt x="3085" y="5009"/>
                    <a:pt x="3112" y="5009"/>
                  </a:cubicBezTo>
                  <a:cubicBezTo>
                    <a:pt x="3130" y="5009"/>
                    <a:pt x="3158" y="4991"/>
                    <a:pt x="3203" y="4962"/>
                  </a:cubicBezTo>
                  <a:cubicBezTo>
                    <a:pt x="3230" y="4950"/>
                    <a:pt x="3258" y="4945"/>
                    <a:pt x="3285" y="4945"/>
                  </a:cubicBezTo>
                  <a:cubicBezTo>
                    <a:pt x="3388" y="4945"/>
                    <a:pt x="3481" y="5025"/>
                    <a:pt x="3487" y="5140"/>
                  </a:cubicBezTo>
                  <a:cubicBezTo>
                    <a:pt x="3524" y="5165"/>
                    <a:pt x="3542" y="5217"/>
                    <a:pt x="3563" y="5217"/>
                  </a:cubicBezTo>
                  <a:cubicBezTo>
                    <a:pt x="3569" y="5217"/>
                    <a:pt x="3576" y="5211"/>
                    <a:pt x="3584" y="5197"/>
                  </a:cubicBezTo>
                  <a:lnTo>
                    <a:pt x="3601" y="5278"/>
                  </a:lnTo>
                  <a:lnTo>
                    <a:pt x="3698" y="5343"/>
                  </a:lnTo>
                  <a:lnTo>
                    <a:pt x="3730" y="5286"/>
                  </a:lnTo>
                  <a:cubicBezTo>
                    <a:pt x="3941" y="5457"/>
                    <a:pt x="4160" y="5603"/>
                    <a:pt x="4387" y="5740"/>
                  </a:cubicBezTo>
                  <a:cubicBezTo>
                    <a:pt x="4777" y="5977"/>
                    <a:pt x="4939" y="6067"/>
                    <a:pt x="4988" y="6067"/>
                  </a:cubicBezTo>
                  <a:cubicBezTo>
                    <a:pt x="5007" y="6067"/>
                    <a:pt x="5010" y="6054"/>
                    <a:pt x="5003" y="6032"/>
                  </a:cubicBezTo>
                  <a:cubicBezTo>
                    <a:pt x="5006" y="5981"/>
                    <a:pt x="5024" y="5959"/>
                    <a:pt x="5043" y="5959"/>
                  </a:cubicBezTo>
                  <a:cubicBezTo>
                    <a:pt x="5072" y="5959"/>
                    <a:pt x="5105" y="6011"/>
                    <a:pt x="5101" y="6089"/>
                  </a:cubicBezTo>
                  <a:cubicBezTo>
                    <a:pt x="5149" y="6113"/>
                    <a:pt x="5222" y="6227"/>
                    <a:pt x="5319" y="6276"/>
                  </a:cubicBezTo>
                  <a:cubicBezTo>
                    <a:pt x="5417" y="6332"/>
                    <a:pt x="5522" y="6389"/>
                    <a:pt x="5490" y="6438"/>
                  </a:cubicBezTo>
                  <a:lnTo>
                    <a:pt x="5538" y="6470"/>
                  </a:lnTo>
                  <a:cubicBezTo>
                    <a:pt x="5558" y="6464"/>
                    <a:pt x="5581" y="6461"/>
                    <a:pt x="5604" y="6461"/>
                  </a:cubicBezTo>
                  <a:cubicBezTo>
                    <a:pt x="5770" y="6461"/>
                    <a:pt x="6007" y="6600"/>
                    <a:pt x="6114" y="6713"/>
                  </a:cubicBezTo>
                  <a:cubicBezTo>
                    <a:pt x="6203" y="6770"/>
                    <a:pt x="6300" y="6794"/>
                    <a:pt x="6398" y="6794"/>
                  </a:cubicBezTo>
                  <a:cubicBezTo>
                    <a:pt x="6527" y="6794"/>
                    <a:pt x="6527" y="6794"/>
                    <a:pt x="6544" y="6876"/>
                  </a:cubicBezTo>
                  <a:cubicBezTo>
                    <a:pt x="6524" y="6915"/>
                    <a:pt x="6699" y="7059"/>
                    <a:pt x="6793" y="7059"/>
                  </a:cubicBezTo>
                  <a:cubicBezTo>
                    <a:pt x="6816" y="7059"/>
                    <a:pt x="6834" y="7050"/>
                    <a:pt x="6844" y="7030"/>
                  </a:cubicBezTo>
                  <a:lnTo>
                    <a:pt x="6868" y="7111"/>
                  </a:lnTo>
                  <a:cubicBezTo>
                    <a:pt x="6879" y="7146"/>
                    <a:pt x="6900" y="7160"/>
                    <a:pt x="6923" y="7160"/>
                  </a:cubicBezTo>
                  <a:cubicBezTo>
                    <a:pt x="6953" y="7160"/>
                    <a:pt x="6984" y="7138"/>
                    <a:pt x="6998" y="7111"/>
                  </a:cubicBezTo>
                  <a:cubicBezTo>
                    <a:pt x="7020" y="7070"/>
                    <a:pt x="7040" y="7048"/>
                    <a:pt x="7056" y="7048"/>
                  </a:cubicBezTo>
                  <a:cubicBezTo>
                    <a:pt x="7080" y="7048"/>
                    <a:pt x="7091" y="7102"/>
                    <a:pt x="7071" y="7216"/>
                  </a:cubicBezTo>
                  <a:cubicBezTo>
                    <a:pt x="7033" y="7287"/>
                    <a:pt x="7046" y="7321"/>
                    <a:pt x="7066" y="7321"/>
                  </a:cubicBezTo>
                  <a:cubicBezTo>
                    <a:pt x="7076" y="7321"/>
                    <a:pt x="7087" y="7313"/>
                    <a:pt x="7095" y="7297"/>
                  </a:cubicBezTo>
                  <a:cubicBezTo>
                    <a:pt x="7132" y="7281"/>
                    <a:pt x="7170" y="7267"/>
                    <a:pt x="7202" y="7267"/>
                  </a:cubicBezTo>
                  <a:cubicBezTo>
                    <a:pt x="7235" y="7267"/>
                    <a:pt x="7261" y="7281"/>
                    <a:pt x="7273" y="7321"/>
                  </a:cubicBezTo>
                  <a:cubicBezTo>
                    <a:pt x="7294" y="7332"/>
                    <a:pt x="7317" y="7342"/>
                    <a:pt x="7340" y="7342"/>
                  </a:cubicBezTo>
                  <a:cubicBezTo>
                    <a:pt x="7370" y="7342"/>
                    <a:pt x="7400" y="7324"/>
                    <a:pt x="7427" y="7265"/>
                  </a:cubicBezTo>
                  <a:cubicBezTo>
                    <a:pt x="7438" y="7239"/>
                    <a:pt x="7456" y="7230"/>
                    <a:pt x="7477" y="7230"/>
                  </a:cubicBezTo>
                  <a:cubicBezTo>
                    <a:pt x="7501" y="7230"/>
                    <a:pt x="7531" y="7243"/>
                    <a:pt x="7557" y="7257"/>
                  </a:cubicBezTo>
                  <a:cubicBezTo>
                    <a:pt x="7533" y="7313"/>
                    <a:pt x="7533" y="7313"/>
                    <a:pt x="7452" y="7338"/>
                  </a:cubicBezTo>
                  <a:lnTo>
                    <a:pt x="7557" y="7394"/>
                  </a:lnTo>
                  <a:cubicBezTo>
                    <a:pt x="7606" y="7419"/>
                    <a:pt x="7679" y="7516"/>
                    <a:pt x="7654" y="7573"/>
                  </a:cubicBezTo>
                  <a:cubicBezTo>
                    <a:pt x="7667" y="7613"/>
                    <a:pt x="7685" y="7640"/>
                    <a:pt x="7700" y="7640"/>
                  </a:cubicBezTo>
                  <a:cubicBezTo>
                    <a:pt x="7715" y="7640"/>
                    <a:pt x="7727" y="7613"/>
                    <a:pt x="7727" y="7548"/>
                  </a:cubicBezTo>
                  <a:cubicBezTo>
                    <a:pt x="7762" y="7480"/>
                    <a:pt x="7775" y="7453"/>
                    <a:pt x="7802" y="7453"/>
                  </a:cubicBezTo>
                  <a:cubicBezTo>
                    <a:pt x="7820" y="7453"/>
                    <a:pt x="7843" y="7464"/>
                    <a:pt x="7881" y="7484"/>
                  </a:cubicBezTo>
                  <a:cubicBezTo>
                    <a:pt x="7938" y="7516"/>
                    <a:pt x="7987" y="7540"/>
                    <a:pt x="7963" y="7589"/>
                  </a:cubicBezTo>
                  <a:cubicBezTo>
                    <a:pt x="7930" y="7646"/>
                    <a:pt x="7930" y="7646"/>
                    <a:pt x="8036" y="7694"/>
                  </a:cubicBezTo>
                  <a:cubicBezTo>
                    <a:pt x="8078" y="7714"/>
                    <a:pt x="8126" y="7723"/>
                    <a:pt x="8175" y="7723"/>
                  </a:cubicBezTo>
                  <a:cubicBezTo>
                    <a:pt x="8305" y="7723"/>
                    <a:pt x="8446" y="7664"/>
                    <a:pt x="8522" y="7605"/>
                  </a:cubicBezTo>
                  <a:cubicBezTo>
                    <a:pt x="8545" y="7551"/>
                    <a:pt x="8557" y="7523"/>
                    <a:pt x="8564" y="7523"/>
                  </a:cubicBezTo>
                  <a:cubicBezTo>
                    <a:pt x="8571" y="7523"/>
                    <a:pt x="8571" y="7557"/>
                    <a:pt x="8571" y="7630"/>
                  </a:cubicBezTo>
                  <a:cubicBezTo>
                    <a:pt x="8546" y="7678"/>
                    <a:pt x="8595" y="7702"/>
                    <a:pt x="8644" y="7727"/>
                  </a:cubicBezTo>
                  <a:cubicBezTo>
                    <a:pt x="8652" y="7711"/>
                    <a:pt x="8661" y="7706"/>
                    <a:pt x="8667" y="7706"/>
                  </a:cubicBezTo>
                  <a:cubicBezTo>
                    <a:pt x="8680" y="7706"/>
                    <a:pt x="8684" y="7732"/>
                    <a:pt x="8663" y="7732"/>
                  </a:cubicBezTo>
                  <a:cubicBezTo>
                    <a:pt x="8658" y="7732"/>
                    <a:pt x="8651" y="7730"/>
                    <a:pt x="8644" y="7727"/>
                  </a:cubicBezTo>
                  <a:cubicBezTo>
                    <a:pt x="8633" y="7752"/>
                    <a:pt x="8617" y="7762"/>
                    <a:pt x="8598" y="7762"/>
                  </a:cubicBezTo>
                  <a:cubicBezTo>
                    <a:pt x="8575" y="7762"/>
                    <a:pt x="8549" y="7748"/>
                    <a:pt x="8522" y="7735"/>
                  </a:cubicBezTo>
                  <a:lnTo>
                    <a:pt x="8498" y="7784"/>
                  </a:lnTo>
                  <a:cubicBezTo>
                    <a:pt x="8493" y="7867"/>
                    <a:pt x="8512" y="7909"/>
                    <a:pt x="8549" y="7909"/>
                  </a:cubicBezTo>
                  <a:cubicBezTo>
                    <a:pt x="8573" y="7909"/>
                    <a:pt x="8605" y="7892"/>
                    <a:pt x="8644" y="7857"/>
                  </a:cubicBezTo>
                  <a:cubicBezTo>
                    <a:pt x="8673" y="7848"/>
                    <a:pt x="8692" y="7842"/>
                    <a:pt x="8705" y="7842"/>
                  </a:cubicBezTo>
                  <a:cubicBezTo>
                    <a:pt x="8728" y="7842"/>
                    <a:pt x="8734" y="7859"/>
                    <a:pt x="8749" y="7905"/>
                  </a:cubicBezTo>
                  <a:cubicBezTo>
                    <a:pt x="8768" y="7968"/>
                    <a:pt x="8787" y="8026"/>
                    <a:pt x="8809" y="8026"/>
                  </a:cubicBezTo>
                  <a:cubicBezTo>
                    <a:pt x="8816" y="8026"/>
                    <a:pt x="8823" y="8021"/>
                    <a:pt x="8830" y="8011"/>
                  </a:cubicBezTo>
                  <a:cubicBezTo>
                    <a:pt x="8879" y="8035"/>
                    <a:pt x="8927" y="8075"/>
                    <a:pt x="8952" y="8132"/>
                  </a:cubicBezTo>
                  <a:cubicBezTo>
                    <a:pt x="9017" y="8162"/>
                    <a:pt x="9060" y="8183"/>
                    <a:pt x="9090" y="8183"/>
                  </a:cubicBezTo>
                  <a:cubicBezTo>
                    <a:pt x="9108" y="8183"/>
                    <a:pt x="9121" y="8175"/>
                    <a:pt x="9130" y="8157"/>
                  </a:cubicBezTo>
                  <a:cubicBezTo>
                    <a:pt x="9145" y="8131"/>
                    <a:pt x="9163" y="8122"/>
                    <a:pt x="9183" y="8122"/>
                  </a:cubicBezTo>
                  <a:cubicBezTo>
                    <a:pt x="9207" y="8122"/>
                    <a:pt x="9233" y="8135"/>
                    <a:pt x="9260" y="8148"/>
                  </a:cubicBezTo>
                  <a:cubicBezTo>
                    <a:pt x="9291" y="8162"/>
                    <a:pt x="9320" y="8175"/>
                    <a:pt x="9343" y="8175"/>
                  </a:cubicBezTo>
                  <a:cubicBezTo>
                    <a:pt x="9363" y="8175"/>
                    <a:pt x="9379" y="8166"/>
                    <a:pt x="9390" y="8140"/>
                  </a:cubicBezTo>
                  <a:cubicBezTo>
                    <a:pt x="9406" y="8103"/>
                    <a:pt x="9443" y="8080"/>
                    <a:pt x="9496" y="8080"/>
                  </a:cubicBezTo>
                  <a:cubicBezTo>
                    <a:pt x="9524" y="8080"/>
                    <a:pt x="9556" y="8086"/>
                    <a:pt x="9592" y="8100"/>
                  </a:cubicBezTo>
                  <a:cubicBezTo>
                    <a:pt x="9722" y="8100"/>
                    <a:pt x="9722" y="8100"/>
                    <a:pt x="9722" y="8229"/>
                  </a:cubicBezTo>
                  <a:cubicBezTo>
                    <a:pt x="9698" y="8286"/>
                    <a:pt x="9746" y="8311"/>
                    <a:pt x="9803" y="8327"/>
                  </a:cubicBezTo>
                  <a:cubicBezTo>
                    <a:pt x="9835" y="8351"/>
                    <a:pt x="9868" y="8384"/>
                    <a:pt x="9876" y="8432"/>
                  </a:cubicBezTo>
                  <a:cubicBezTo>
                    <a:pt x="9888" y="8459"/>
                    <a:pt x="9898" y="8469"/>
                    <a:pt x="9908" y="8469"/>
                  </a:cubicBezTo>
                  <a:cubicBezTo>
                    <a:pt x="9926" y="8469"/>
                    <a:pt x="9942" y="8436"/>
                    <a:pt x="9957" y="8400"/>
                  </a:cubicBezTo>
                  <a:cubicBezTo>
                    <a:pt x="9981" y="8343"/>
                    <a:pt x="10006" y="8286"/>
                    <a:pt x="10006" y="8286"/>
                  </a:cubicBezTo>
                  <a:cubicBezTo>
                    <a:pt x="10054" y="8311"/>
                    <a:pt x="10054" y="8440"/>
                    <a:pt x="10030" y="8497"/>
                  </a:cubicBezTo>
                  <a:cubicBezTo>
                    <a:pt x="10034" y="8565"/>
                    <a:pt x="10036" y="8598"/>
                    <a:pt x="10044" y="8598"/>
                  </a:cubicBezTo>
                  <a:cubicBezTo>
                    <a:pt x="10052" y="8598"/>
                    <a:pt x="10064" y="8571"/>
                    <a:pt x="10087" y="8521"/>
                  </a:cubicBezTo>
                  <a:cubicBezTo>
                    <a:pt x="10100" y="8492"/>
                    <a:pt x="10126" y="8469"/>
                    <a:pt x="10159" y="8469"/>
                  </a:cubicBezTo>
                  <a:cubicBezTo>
                    <a:pt x="10190" y="8469"/>
                    <a:pt x="10227" y="8487"/>
                    <a:pt x="10265" y="8538"/>
                  </a:cubicBezTo>
                  <a:cubicBezTo>
                    <a:pt x="10371" y="8578"/>
                    <a:pt x="10468" y="8627"/>
                    <a:pt x="10444" y="8684"/>
                  </a:cubicBezTo>
                  <a:cubicBezTo>
                    <a:pt x="10456" y="8715"/>
                    <a:pt x="10489" y="8737"/>
                    <a:pt x="10522" y="8737"/>
                  </a:cubicBezTo>
                  <a:cubicBezTo>
                    <a:pt x="10531" y="8737"/>
                    <a:pt x="10540" y="8736"/>
                    <a:pt x="10549" y="8732"/>
                  </a:cubicBezTo>
                  <a:cubicBezTo>
                    <a:pt x="10569" y="8723"/>
                    <a:pt x="10589" y="8718"/>
                    <a:pt x="10609" y="8718"/>
                  </a:cubicBezTo>
                  <a:cubicBezTo>
                    <a:pt x="10660" y="8718"/>
                    <a:pt x="10715" y="8752"/>
                    <a:pt x="10808" y="8846"/>
                  </a:cubicBezTo>
                  <a:cubicBezTo>
                    <a:pt x="10931" y="8973"/>
                    <a:pt x="10982" y="9026"/>
                    <a:pt x="11013" y="9026"/>
                  </a:cubicBezTo>
                  <a:cubicBezTo>
                    <a:pt x="11036" y="9026"/>
                    <a:pt x="11047" y="8999"/>
                    <a:pt x="11068" y="8951"/>
                  </a:cubicBezTo>
                  <a:cubicBezTo>
                    <a:pt x="11081" y="8925"/>
                    <a:pt x="11094" y="8896"/>
                    <a:pt x="11104" y="8896"/>
                  </a:cubicBezTo>
                  <a:cubicBezTo>
                    <a:pt x="11111" y="8896"/>
                    <a:pt x="11116" y="8916"/>
                    <a:pt x="11116" y="8975"/>
                  </a:cubicBezTo>
                  <a:cubicBezTo>
                    <a:pt x="11133" y="9016"/>
                    <a:pt x="11159" y="9028"/>
                    <a:pt x="11198" y="9028"/>
                  </a:cubicBezTo>
                  <a:cubicBezTo>
                    <a:pt x="11236" y="9028"/>
                    <a:pt x="11287" y="9016"/>
                    <a:pt x="11352" y="9008"/>
                  </a:cubicBezTo>
                  <a:cubicBezTo>
                    <a:pt x="11425" y="8975"/>
                    <a:pt x="11473" y="8870"/>
                    <a:pt x="11498" y="8813"/>
                  </a:cubicBezTo>
                  <a:cubicBezTo>
                    <a:pt x="11519" y="8754"/>
                    <a:pt x="11529" y="8726"/>
                    <a:pt x="11545" y="8726"/>
                  </a:cubicBezTo>
                  <a:cubicBezTo>
                    <a:pt x="11560" y="8726"/>
                    <a:pt x="11580" y="8750"/>
                    <a:pt x="11619" y="8797"/>
                  </a:cubicBezTo>
                  <a:cubicBezTo>
                    <a:pt x="11676" y="8829"/>
                    <a:pt x="11700" y="8894"/>
                    <a:pt x="11676" y="8951"/>
                  </a:cubicBezTo>
                  <a:cubicBezTo>
                    <a:pt x="11670" y="8975"/>
                    <a:pt x="11651" y="8990"/>
                    <a:pt x="11629" y="8990"/>
                  </a:cubicBezTo>
                  <a:cubicBezTo>
                    <a:pt x="11620" y="8990"/>
                    <a:pt x="11612" y="8988"/>
                    <a:pt x="11603" y="8984"/>
                  </a:cubicBezTo>
                  <a:lnTo>
                    <a:pt x="11554" y="8967"/>
                  </a:lnTo>
                  <a:lnTo>
                    <a:pt x="11554" y="8967"/>
                  </a:lnTo>
                  <a:cubicBezTo>
                    <a:pt x="11530" y="9024"/>
                    <a:pt x="11506" y="9073"/>
                    <a:pt x="11611" y="9121"/>
                  </a:cubicBezTo>
                  <a:cubicBezTo>
                    <a:pt x="11626" y="9167"/>
                    <a:pt x="11654" y="9193"/>
                    <a:pt x="11678" y="9193"/>
                  </a:cubicBezTo>
                  <a:cubicBezTo>
                    <a:pt x="11693" y="9193"/>
                    <a:pt x="11707" y="9183"/>
                    <a:pt x="11716" y="9162"/>
                  </a:cubicBezTo>
                  <a:cubicBezTo>
                    <a:pt x="11741" y="9243"/>
                    <a:pt x="11846" y="9283"/>
                    <a:pt x="11952" y="9332"/>
                  </a:cubicBezTo>
                  <a:cubicBezTo>
                    <a:pt x="12057" y="9373"/>
                    <a:pt x="12211" y="9438"/>
                    <a:pt x="12243" y="9511"/>
                  </a:cubicBezTo>
                  <a:cubicBezTo>
                    <a:pt x="12302" y="9538"/>
                    <a:pt x="12343" y="9555"/>
                    <a:pt x="12372" y="9555"/>
                  </a:cubicBezTo>
                  <a:cubicBezTo>
                    <a:pt x="12395" y="9555"/>
                    <a:pt x="12411" y="9544"/>
                    <a:pt x="12422" y="9519"/>
                  </a:cubicBezTo>
                  <a:cubicBezTo>
                    <a:pt x="12443" y="9463"/>
                    <a:pt x="12469" y="9441"/>
                    <a:pt x="12485" y="9441"/>
                  </a:cubicBezTo>
                  <a:cubicBezTo>
                    <a:pt x="12500" y="9441"/>
                    <a:pt x="12506" y="9459"/>
                    <a:pt x="12495" y="9486"/>
                  </a:cubicBezTo>
                  <a:cubicBezTo>
                    <a:pt x="12502" y="9601"/>
                    <a:pt x="13016" y="9874"/>
                    <a:pt x="13203" y="9874"/>
                  </a:cubicBezTo>
                  <a:cubicBezTo>
                    <a:pt x="13227" y="9874"/>
                    <a:pt x="13246" y="9869"/>
                    <a:pt x="13257" y="9859"/>
                  </a:cubicBezTo>
                  <a:lnTo>
                    <a:pt x="13362" y="9900"/>
                  </a:lnTo>
                  <a:cubicBezTo>
                    <a:pt x="13434" y="9986"/>
                    <a:pt x="13691" y="10092"/>
                    <a:pt x="13799" y="10092"/>
                  </a:cubicBezTo>
                  <a:cubicBezTo>
                    <a:pt x="13813" y="10092"/>
                    <a:pt x="13824" y="10090"/>
                    <a:pt x="13833" y="10086"/>
                  </a:cubicBezTo>
                  <a:lnTo>
                    <a:pt x="13995" y="10143"/>
                  </a:lnTo>
                  <a:cubicBezTo>
                    <a:pt x="14051" y="10210"/>
                    <a:pt x="14095" y="10243"/>
                    <a:pt x="14142" y="10243"/>
                  </a:cubicBezTo>
                  <a:cubicBezTo>
                    <a:pt x="14162" y="10243"/>
                    <a:pt x="14183" y="10236"/>
                    <a:pt x="14206" y="10224"/>
                  </a:cubicBezTo>
                  <a:cubicBezTo>
                    <a:pt x="14256" y="10202"/>
                    <a:pt x="14283" y="10167"/>
                    <a:pt x="14287" y="10167"/>
                  </a:cubicBezTo>
                  <a:lnTo>
                    <a:pt x="14287" y="10167"/>
                  </a:lnTo>
                  <a:cubicBezTo>
                    <a:pt x="14289" y="10167"/>
                    <a:pt x="14286" y="10174"/>
                    <a:pt x="14279" y="10192"/>
                  </a:cubicBezTo>
                  <a:cubicBezTo>
                    <a:pt x="14254" y="10248"/>
                    <a:pt x="14360" y="10289"/>
                    <a:pt x="14570" y="10370"/>
                  </a:cubicBezTo>
                  <a:cubicBezTo>
                    <a:pt x="14673" y="10409"/>
                    <a:pt x="14726" y="10428"/>
                    <a:pt x="14749" y="10428"/>
                  </a:cubicBezTo>
                  <a:cubicBezTo>
                    <a:pt x="14773" y="10428"/>
                    <a:pt x="14765" y="10407"/>
                    <a:pt x="14749" y="10370"/>
                  </a:cubicBezTo>
                  <a:lnTo>
                    <a:pt x="14749" y="10370"/>
                  </a:lnTo>
                  <a:cubicBezTo>
                    <a:pt x="14984" y="10394"/>
                    <a:pt x="14960" y="10451"/>
                    <a:pt x="14943" y="10508"/>
                  </a:cubicBezTo>
                  <a:cubicBezTo>
                    <a:pt x="14892" y="10555"/>
                    <a:pt x="14897" y="10588"/>
                    <a:pt x="14930" y="10588"/>
                  </a:cubicBezTo>
                  <a:cubicBezTo>
                    <a:pt x="14959" y="10588"/>
                    <a:pt x="15011" y="10561"/>
                    <a:pt x="15065" y="10492"/>
                  </a:cubicBezTo>
                  <a:cubicBezTo>
                    <a:pt x="15108" y="10449"/>
                    <a:pt x="15152" y="10433"/>
                    <a:pt x="15186" y="10433"/>
                  </a:cubicBezTo>
                  <a:cubicBezTo>
                    <a:pt x="15231" y="10433"/>
                    <a:pt x="15261" y="10460"/>
                    <a:pt x="15251" y="10492"/>
                  </a:cubicBezTo>
                  <a:cubicBezTo>
                    <a:pt x="15240" y="10518"/>
                    <a:pt x="15221" y="10527"/>
                    <a:pt x="15199" y="10527"/>
                  </a:cubicBezTo>
                  <a:cubicBezTo>
                    <a:pt x="15175" y="10527"/>
                    <a:pt x="15147" y="10516"/>
                    <a:pt x="15122" y="10508"/>
                  </a:cubicBezTo>
                  <a:cubicBezTo>
                    <a:pt x="15122" y="10508"/>
                    <a:pt x="15097" y="10565"/>
                    <a:pt x="15081" y="10621"/>
                  </a:cubicBezTo>
                  <a:cubicBezTo>
                    <a:pt x="15101" y="10628"/>
                    <a:pt x="15113" y="10632"/>
                    <a:pt x="15125" y="10632"/>
                  </a:cubicBezTo>
                  <a:cubicBezTo>
                    <a:pt x="15142" y="10632"/>
                    <a:pt x="15160" y="10624"/>
                    <a:pt x="15203" y="10605"/>
                  </a:cubicBezTo>
                  <a:cubicBezTo>
                    <a:pt x="15216" y="10607"/>
                    <a:pt x="15228" y="10608"/>
                    <a:pt x="15240" y="10608"/>
                  </a:cubicBezTo>
                  <a:cubicBezTo>
                    <a:pt x="15273" y="10608"/>
                    <a:pt x="15303" y="10601"/>
                    <a:pt x="15333" y="10589"/>
                  </a:cubicBezTo>
                  <a:cubicBezTo>
                    <a:pt x="15397" y="10565"/>
                    <a:pt x="15430" y="10483"/>
                    <a:pt x="15397" y="10419"/>
                  </a:cubicBezTo>
                  <a:cubicBezTo>
                    <a:pt x="15379" y="10377"/>
                    <a:pt x="15387" y="10364"/>
                    <a:pt x="15408" y="10364"/>
                  </a:cubicBezTo>
                  <a:cubicBezTo>
                    <a:pt x="15423" y="10364"/>
                    <a:pt x="15446" y="10371"/>
                    <a:pt x="15470" y="10378"/>
                  </a:cubicBezTo>
                  <a:cubicBezTo>
                    <a:pt x="15551" y="10475"/>
                    <a:pt x="15535" y="10532"/>
                    <a:pt x="15462" y="10573"/>
                  </a:cubicBezTo>
                  <a:cubicBezTo>
                    <a:pt x="15453" y="10569"/>
                    <a:pt x="15445" y="10567"/>
                    <a:pt x="15437" y="10567"/>
                  </a:cubicBezTo>
                  <a:cubicBezTo>
                    <a:pt x="15400" y="10567"/>
                    <a:pt x="15385" y="10614"/>
                    <a:pt x="15365" y="10662"/>
                  </a:cubicBezTo>
                  <a:cubicBezTo>
                    <a:pt x="15355" y="10684"/>
                    <a:pt x="15396" y="10695"/>
                    <a:pt x="15455" y="10695"/>
                  </a:cubicBezTo>
                  <a:cubicBezTo>
                    <a:pt x="15548" y="10695"/>
                    <a:pt x="15687" y="10668"/>
                    <a:pt x="15746" y="10613"/>
                  </a:cubicBezTo>
                  <a:lnTo>
                    <a:pt x="15746" y="10613"/>
                  </a:lnTo>
                  <a:lnTo>
                    <a:pt x="15722" y="10670"/>
                  </a:lnTo>
                  <a:cubicBezTo>
                    <a:pt x="15705" y="10719"/>
                    <a:pt x="15811" y="10759"/>
                    <a:pt x="15916" y="10800"/>
                  </a:cubicBezTo>
                  <a:cubicBezTo>
                    <a:pt x="15973" y="10822"/>
                    <a:pt x="16014" y="10836"/>
                    <a:pt x="16043" y="10836"/>
                  </a:cubicBezTo>
                  <a:cubicBezTo>
                    <a:pt x="16067" y="10836"/>
                    <a:pt x="16083" y="10826"/>
                    <a:pt x="16095" y="10800"/>
                  </a:cubicBezTo>
                  <a:cubicBezTo>
                    <a:pt x="16108" y="10752"/>
                    <a:pt x="16127" y="10705"/>
                    <a:pt x="16162" y="10705"/>
                  </a:cubicBezTo>
                  <a:cubicBezTo>
                    <a:pt x="16169" y="10705"/>
                    <a:pt x="16176" y="10706"/>
                    <a:pt x="16184" y="10710"/>
                  </a:cubicBezTo>
                  <a:cubicBezTo>
                    <a:pt x="16135" y="10686"/>
                    <a:pt x="16151" y="10629"/>
                    <a:pt x="16176" y="10573"/>
                  </a:cubicBezTo>
                  <a:lnTo>
                    <a:pt x="16176" y="10573"/>
                  </a:lnTo>
                  <a:cubicBezTo>
                    <a:pt x="16224" y="10629"/>
                    <a:pt x="16257" y="10686"/>
                    <a:pt x="16289" y="10743"/>
                  </a:cubicBezTo>
                  <a:cubicBezTo>
                    <a:pt x="16354" y="10905"/>
                    <a:pt x="16492" y="11019"/>
                    <a:pt x="16654" y="11067"/>
                  </a:cubicBezTo>
                  <a:cubicBezTo>
                    <a:pt x="16759" y="11100"/>
                    <a:pt x="16922" y="11156"/>
                    <a:pt x="16954" y="11229"/>
                  </a:cubicBezTo>
                  <a:cubicBezTo>
                    <a:pt x="17011" y="11251"/>
                    <a:pt x="17054" y="11266"/>
                    <a:pt x="17084" y="11266"/>
                  </a:cubicBezTo>
                  <a:cubicBezTo>
                    <a:pt x="17109" y="11266"/>
                    <a:pt x="17125" y="11255"/>
                    <a:pt x="17132" y="11229"/>
                  </a:cubicBezTo>
                  <a:lnTo>
                    <a:pt x="17238" y="11270"/>
                  </a:lnTo>
                  <a:cubicBezTo>
                    <a:pt x="17260" y="11319"/>
                    <a:pt x="17318" y="11353"/>
                    <a:pt x="17359" y="11353"/>
                  </a:cubicBezTo>
                  <a:cubicBezTo>
                    <a:pt x="17379" y="11353"/>
                    <a:pt x="17395" y="11345"/>
                    <a:pt x="17400" y="11327"/>
                  </a:cubicBezTo>
                  <a:cubicBezTo>
                    <a:pt x="17415" y="11318"/>
                    <a:pt x="17429" y="11315"/>
                    <a:pt x="17441" y="11315"/>
                  </a:cubicBezTo>
                  <a:cubicBezTo>
                    <a:pt x="17488" y="11315"/>
                    <a:pt x="17517" y="11364"/>
                    <a:pt x="17562" y="11383"/>
                  </a:cubicBezTo>
                  <a:cubicBezTo>
                    <a:pt x="17593" y="11452"/>
                    <a:pt x="17609" y="11488"/>
                    <a:pt x="17618" y="11488"/>
                  </a:cubicBezTo>
                  <a:cubicBezTo>
                    <a:pt x="17629" y="11488"/>
                    <a:pt x="17631" y="11442"/>
                    <a:pt x="17635" y="11343"/>
                  </a:cubicBezTo>
                  <a:cubicBezTo>
                    <a:pt x="17651" y="11286"/>
                    <a:pt x="17562" y="11189"/>
                    <a:pt x="17513" y="11173"/>
                  </a:cubicBezTo>
                  <a:lnTo>
                    <a:pt x="17351" y="11116"/>
                  </a:lnTo>
                  <a:lnTo>
                    <a:pt x="17530" y="11116"/>
                  </a:lnTo>
                  <a:cubicBezTo>
                    <a:pt x="17543" y="11120"/>
                    <a:pt x="17561" y="11122"/>
                    <a:pt x="17580" y="11122"/>
                  </a:cubicBezTo>
                  <a:cubicBezTo>
                    <a:pt x="17640" y="11122"/>
                    <a:pt x="17714" y="11102"/>
                    <a:pt x="17732" y="11059"/>
                  </a:cubicBezTo>
                  <a:cubicBezTo>
                    <a:pt x="17739" y="11032"/>
                    <a:pt x="17763" y="11016"/>
                    <a:pt x="17789" y="11016"/>
                  </a:cubicBezTo>
                  <a:cubicBezTo>
                    <a:pt x="17794" y="11016"/>
                    <a:pt x="17800" y="11017"/>
                    <a:pt x="17805" y="11019"/>
                  </a:cubicBezTo>
                  <a:cubicBezTo>
                    <a:pt x="17805" y="11019"/>
                    <a:pt x="17781" y="11075"/>
                    <a:pt x="17765" y="11132"/>
                  </a:cubicBezTo>
                  <a:cubicBezTo>
                    <a:pt x="17708" y="11164"/>
                    <a:pt x="17668" y="11221"/>
                    <a:pt x="17651" y="11286"/>
                  </a:cubicBezTo>
                  <a:cubicBezTo>
                    <a:pt x="17663" y="11378"/>
                    <a:pt x="17736" y="11462"/>
                    <a:pt x="17792" y="11462"/>
                  </a:cubicBezTo>
                  <a:cubicBezTo>
                    <a:pt x="17814" y="11462"/>
                    <a:pt x="17834" y="11449"/>
                    <a:pt x="17846" y="11416"/>
                  </a:cubicBezTo>
                  <a:cubicBezTo>
                    <a:pt x="17895" y="11432"/>
                    <a:pt x="17895" y="11432"/>
                    <a:pt x="17935" y="11505"/>
                  </a:cubicBezTo>
                  <a:cubicBezTo>
                    <a:pt x="17923" y="11534"/>
                    <a:pt x="17931" y="11555"/>
                    <a:pt x="17955" y="11555"/>
                  </a:cubicBezTo>
                  <a:cubicBezTo>
                    <a:pt x="17978" y="11555"/>
                    <a:pt x="18013" y="11536"/>
                    <a:pt x="18057" y="11489"/>
                  </a:cubicBezTo>
                  <a:cubicBezTo>
                    <a:pt x="18094" y="11448"/>
                    <a:pt x="18126" y="11427"/>
                    <a:pt x="18152" y="11427"/>
                  </a:cubicBezTo>
                  <a:cubicBezTo>
                    <a:pt x="18187" y="11427"/>
                    <a:pt x="18210" y="11466"/>
                    <a:pt x="18219" y="11546"/>
                  </a:cubicBezTo>
                  <a:cubicBezTo>
                    <a:pt x="18269" y="11658"/>
                    <a:pt x="18405" y="11727"/>
                    <a:pt x="18476" y="11727"/>
                  </a:cubicBezTo>
                  <a:cubicBezTo>
                    <a:pt x="18498" y="11727"/>
                    <a:pt x="18513" y="11721"/>
                    <a:pt x="18519" y="11708"/>
                  </a:cubicBezTo>
                  <a:cubicBezTo>
                    <a:pt x="18532" y="11661"/>
                    <a:pt x="18567" y="11643"/>
                    <a:pt x="18606" y="11643"/>
                  </a:cubicBezTo>
                  <a:cubicBezTo>
                    <a:pt x="18662" y="11643"/>
                    <a:pt x="18727" y="11681"/>
                    <a:pt x="18746" y="11724"/>
                  </a:cubicBezTo>
                  <a:cubicBezTo>
                    <a:pt x="18762" y="11767"/>
                    <a:pt x="18804" y="11796"/>
                    <a:pt x="18846" y="11796"/>
                  </a:cubicBezTo>
                  <a:cubicBezTo>
                    <a:pt x="18867" y="11796"/>
                    <a:pt x="18889" y="11789"/>
                    <a:pt x="18908" y="11773"/>
                  </a:cubicBezTo>
                  <a:lnTo>
                    <a:pt x="18908" y="11773"/>
                  </a:lnTo>
                  <a:cubicBezTo>
                    <a:pt x="18895" y="11820"/>
                    <a:pt x="18915" y="11878"/>
                    <a:pt x="18963" y="11878"/>
                  </a:cubicBezTo>
                  <a:cubicBezTo>
                    <a:pt x="18973" y="11878"/>
                    <a:pt x="18985" y="11875"/>
                    <a:pt x="18997" y="11870"/>
                  </a:cubicBezTo>
                  <a:cubicBezTo>
                    <a:pt x="18997" y="11870"/>
                    <a:pt x="19003" y="11871"/>
                    <a:pt x="19009" y="11871"/>
                  </a:cubicBezTo>
                  <a:cubicBezTo>
                    <a:pt x="19023" y="11871"/>
                    <a:pt x="19042" y="11864"/>
                    <a:pt x="19013" y="11813"/>
                  </a:cubicBezTo>
                  <a:lnTo>
                    <a:pt x="19159" y="11732"/>
                  </a:lnTo>
                  <a:cubicBezTo>
                    <a:pt x="19111" y="11716"/>
                    <a:pt x="19127" y="11659"/>
                    <a:pt x="19143" y="11602"/>
                  </a:cubicBezTo>
                  <a:cubicBezTo>
                    <a:pt x="19147" y="11593"/>
                    <a:pt x="19156" y="11588"/>
                    <a:pt x="19167" y="11588"/>
                  </a:cubicBezTo>
                  <a:cubicBezTo>
                    <a:pt x="19226" y="11588"/>
                    <a:pt x="19363" y="11702"/>
                    <a:pt x="19411" y="11878"/>
                  </a:cubicBezTo>
                  <a:lnTo>
                    <a:pt x="19476" y="12024"/>
                  </a:lnTo>
                  <a:cubicBezTo>
                    <a:pt x="19500" y="11967"/>
                    <a:pt x="19516" y="11910"/>
                    <a:pt x="19516" y="11910"/>
                  </a:cubicBezTo>
                  <a:cubicBezTo>
                    <a:pt x="19565" y="11927"/>
                    <a:pt x="19622" y="11943"/>
                    <a:pt x="19605" y="12008"/>
                  </a:cubicBezTo>
                  <a:cubicBezTo>
                    <a:pt x="19581" y="12064"/>
                    <a:pt x="19581" y="12064"/>
                    <a:pt x="19638" y="12081"/>
                  </a:cubicBezTo>
                  <a:cubicBezTo>
                    <a:pt x="19643" y="12082"/>
                    <a:pt x="19649" y="12083"/>
                    <a:pt x="19654" y="12083"/>
                  </a:cubicBezTo>
                  <a:cubicBezTo>
                    <a:pt x="19681" y="12083"/>
                    <a:pt x="19704" y="12067"/>
                    <a:pt x="19711" y="12040"/>
                  </a:cubicBezTo>
                  <a:cubicBezTo>
                    <a:pt x="19729" y="11977"/>
                    <a:pt x="19737" y="11949"/>
                    <a:pt x="19747" y="11949"/>
                  </a:cubicBezTo>
                  <a:cubicBezTo>
                    <a:pt x="19756" y="11949"/>
                    <a:pt x="19766" y="11967"/>
                    <a:pt x="19784" y="12000"/>
                  </a:cubicBezTo>
                  <a:cubicBezTo>
                    <a:pt x="19793" y="12074"/>
                    <a:pt x="19813" y="12111"/>
                    <a:pt x="19845" y="12111"/>
                  </a:cubicBezTo>
                  <a:cubicBezTo>
                    <a:pt x="19869" y="12111"/>
                    <a:pt x="19899" y="12090"/>
                    <a:pt x="19938" y="12048"/>
                  </a:cubicBezTo>
                  <a:cubicBezTo>
                    <a:pt x="19957" y="11994"/>
                    <a:pt x="19967" y="11966"/>
                    <a:pt x="19974" y="11966"/>
                  </a:cubicBezTo>
                  <a:cubicBezTo>
                    <a:pt x="19982" y="11966"/>
                    <a:pt x="19986" y="12000"/>
                    <a:pt x="19994" y="12073"/>
                  </a:cubicBezTo>
                  <a:cubicBezTo>
                    <a:pt x="19978" y="12129"/>
                    <a:pt x="20011" y="12194"/>
                    <a:pt x="20067" y="12218"/>
                  </a:cubicBezTo>
                  <a:lnTo>
                    <a:pt x="20084" y="12162"/>
                  </a:lnTo>
                  <a:cubicBezTo>
                    <a:pt x="20104" y="12104"/>
                    <a:pt x="20127" y="12080"/>
                    <a:pt x="20149" y="12080"/>
                  </a:cubicBezTo>
                  <a:cubicBezTo>
                    <a:pt x="20170" y="12080"/>
                    <a:pt x="20189" y="12102"/>
                    <a:pt x="20205" y="12137"/>
                  </a:cubicBezTo>
                  <a:cubicBezTo>
                    <a:pt x="20194" y="12177"/>
                    <a:pt x="20218" y="12197"/>
                    <a:pt x="20276" y="12197"/>
                  </a:cubicBezTo>
                  <a:cubicBezTo>
                    <a:pt x="20300" y="12197"/>
                    <a:pt x="20331" y="12193"/>
                    <a:pt x="20367" y="12186"/>
                  </a:cubicBezTo>
                  <a:cubicBezTo>
                    <a:pt x="20473" y="12227"/>
                    <a:pt x="20530" y="12243"/>
                    <a:pt x="20513" y="12300"/>
                  </a:cubicBezTo>
                  <a:cubicBezTo>
                    <a:pt x="20492" y="12359"/>
                    <a:pt x="20482" y="12387"/>
                    <a:pt x="20490" y="12387"/>
                  </a:cubicBezTo>
                  <a:cubicBezTo>
                    <a:pt x="20497" y="12387"/>
                    <a:pt x="20519" y="12363"/>
                    <a:pt x="20562" y="12316"/>
                  </a:cubicBezTo>
                  <a:cubicBezTo>
                    <a:pt x="20591" y="12299"/>
                    <a:pt x="20609" y="12290"/>
                    <a:pt x="20625" y="12290"/>
                  </a:cubicBezTo>
                  <a:cubicBezTo>
                    <a:pt x="20649" y="12290"/>
                    <a:pt x="20671" y="12311"/>
                    <a:pt x="20724" y="12364"/>
                  </a:cubicBezTo>
                  <a:cubicBezTo>
                    <a:pt x="20743" y="12406"/>
                    <a:pt x="20751" y="12424"/>
                    <a:pt x="20768" y="12424"/>
                  </a:cubicBezTo>
                  <a:cubicBezTo>
                    <a:pt x="20781" y="12424"/>
                    <a:pt x="20798" y="12414"/>
                    <a:pt x="20830" y="12397"/>
                  </a:cubicBezTo>
                  <a:cubicBezTo>
                    <a:pt x="20870" y="12283"/>
                    <a:pt x="20886" y="12227"/>
                    <a:pt x="20830" y="12210"/>
                  </a:cubicBezTo>
                  <a:cubicBezTo>
                    <a:pt x="20781" y="12194"/>
                    <a:pt x="20781" y="12194"/>
                    <a:pt x="20797" y="12137"/>
                  </a:cubicBezTo>
                  <a:lnTo>
                    <a:pt x="20797" y="12137"/>
                  </a:lnTo>
                  <a:lnTo>
                    <a:pt x="20903" y="12170"/>
                  </a:lnTo>
                  <a:cubicBezTo>
                    <a:pt x="20945" y="12189"/>
                    <a:pt x="20991" y="12197"/>
                    <a:pt x="21037" y="12197"/>
                  </a:cubicBezTo>
                  <a:cubicBezTo>
                    <a:pt x="21071" y="12197"/>
                    <a:pt x="21104" y="12193"/>
                    <a:pt x="21138" y="12186"/>
                  </a:cubicBezTo>
                  <a:cubicBezTo>
                    <a:pt x="21255" y="12164"/>
                    <a:pt x="21293" y="12069"/>
                    <a:pt x="21209" y="12069"/>
                  </a:cubicBezTo>
                  <a:cubicBezTo>
                    <a:pt x="21200" y="12069"/>
                    <a:pt x="21190" y="12070"/>
                    <a:pt x="21178" y="12073"/>
                  </a:cubicBezTo>
                  <a:lnTo>
                    <a:pt x="21138" y="11991"/>
                  </a:lnTo>
                  <a:cubicBezTo>
                    <a:pt x="21169" y="11898"/>
                    <a:pt x="21151" y="11846"/>
                    <a:pt x="21120" y="11846"/>
                  </a:cubicBezTo>
                  <a:cubicBezTo>
                    <a:pt x="21094" y="11846"/>
                    <a:pt x="21058" y="11882"/>
                    <a:pt x="21032" y="11959"/>
                  </a:cubicBezTo>
                  <a:cubicBezTo>
                    <a:pt x="21002" y="12050"/>
                    <a:pt x="20988" y="12092"/>
                    <a:pt x="20979" y="12092"/>
                  </a:cubicBezTo>
                  <a:cubicBezTo>
                    <a:pt x="20971" y="12092"/>
                    <a:pt x="20967" y="12060"/>
                    <a:pt x="20959" y="12000"/>
                  </a:cubicBezTo>
                  <a:cubicBezTo>
                    <a:pt x="21000" y="11886"/>
                    <a:pt x="20943" y="11870"/>
                    <a:pt x="20894" y="11854"/>
                  </a:cubicBezTo>
                  <a:cubicBezTo>
                    <a:pt x="20838" y="11837"/>
                    <a:pt x="20838" y="11837"/>
                    <a:pt x="20854" y="11781"/>
                  </a:cubicBezTo>
                  <a:cubicBezTo>
                    <a:pt x="20870" y="11716"/>
                    <a:pt x="20846" y="11659"/>
                    <a:pt x="20789" y="11627"/>
                  </a:cubicBezTo>
                  <a:cubicBezTo>
                    <a:pt x="20769" y="11621"/>
                    <a:pt x="20756" y="11617"/>
                    <a:pt x="20747" y="11617"/>
                  </a:cubicBezTo>
                  <a:cubicBezTo>
                    <a:pt x="20730" y="11617"/>
                    <a:pt x="20727" y="11630"/>
                    <a:pt x="20716" y="11667"/>
                  </a:cubicBezTo>
                  <a:cubicBezTo>
                    <a:pt x="20727" y="11696"/>
                    <a:pt x="20722" y="11709"/>
                    <a:pt x="20709" y="11709"/>
                  </a:cubicBezTo>
                  <a:cubicBezTo>
                    <a:pt x="20686" y="11709"/>
                    <a:pt x="20637" y="11662"/>
                    <a:pt x="20627" y="11578"/>
                  </a:cubicBezTo>
                  <a:cubicBezTo>
                    <a:pt x="20612" y="11546"/>
                    <a:pt x="20604" y="11527"/>
                    <a:pt x="20596" y="11527"/>
                  </a:cubicBezTo>
                  <a:cubicBezTo>
                    <a:pt x="20586" y="11527"/>
                    <a:pt x="20576" y="11556"/>
                    <a:pt x="20554" y="11619"/>
                  </a:cubicBezTo>
                  <a:cubicBezTo>
                    <a:pt x="20540" y="11666"/>
                    <a:pt x="20514" y="11688"/>
                    <a:pt x="20486" y="11688"/>
                  </a:cubicBezTo>
                  <a:cubicBezTo>
                    <a:pt x="20448" y="11688"/>
                    <a:pt x="20406" y="11645"/>
                    <a:pt x="20392" y="11570"/>
                  </a:cubicBezTo>
                  <a:lnTo>
                    <a:pt x="20286" y="11537"/>
                  </a:lnTo>
                  <a:cubicBezTo>
                    <a:pt x="20278" y="11533"/>
                    <a:pt x="20271" y="11532"/>
                    <a:pt x="20264" y="11532"/>
                  </a:cubicBezTo>
                  <a:cubicBezTo>
                    <a:pt x="20230" y="11532"/>
                    <a:pt x="20211" y="11579"/>
                    <a:pt x="20197" y="11627"/>
                  </a:cubicBezTo>
                  <a:cubicBezTo>
                    <a:pt x="20179" y="11694"/>
                    <a:pt x="20171" y="11724"/>
                    <a:pt x="20161" y="11724"/>
                  </a:cubicBezTo>
                  <a:cubicBezTo>
                    <a:pt x="20152" y="11724"/>
                    <a:pt x="20142" y="11704"/>
                    <a:pt x="20124" y="11667"/>
                  </a:cubicBezTo>
                  <a:cubicBezTo>
                    <a:pt x="20108" y="11627"/>
                    <a:pt x="20100" y="11586"/>
                    <a:pt x="20108" y="11537"/>
                  </a:cubicBezTo>
                  <a:cubicBezTo>
                    <a:pt x="20132" y="11481"/>
                    <a:pt x="20076" y="11464"/>
                    <a:pt x="20019" y="11448"/>
                  </a:cubicBezTo>
                  <a:cubicBezTo>
                    <a:pt x="19990" y="11439"/>
                    <a:pt x="19942" y="11421"/>
                    <a:pt x="19904" y="11421"/>
                  </a:cubicBezTo>
                  <a:cubicBezTo>
                    <a:pt x="19877" y="11421"/>
                    <a:pt x="19855" y="11430"/>
                    <a:pt x="19849" y="11456"/>
                  </a:cubicBezTo>
                  <a:lnTo>
                    <a:pt x="19865" y="11392"/>
                  </a:lnTo>
                  <a:cubicBezTo>
                    <a:pt x="19826" y="11380"/>
                    <a:pt x="19825" y="11351"/>
                    <a:pt x="19821" y="11351"/>
                  </a:cubicBezTo>
                  <a:cubicBezTo>
                    <a:pt x="19819" y="11351"/>
                    <a:pt x="19816" y="11357"/>
                    <a:pt x="19808" y="11375"/>
                  </a:cubicBezTo>
                  <a:cubicBezTo>
                    <a:pt x="19759" y="11351"/>
                    <a:pt x="19711" y="11319"/>
                    <a:pt x="19670" y="11270"/>
                  </a:cubicBezTo>
                  <a:cubicBezTo>
                    <a:pt x="19642" y="11242"/>
                    <a:pt x="19603" y="11228"/>
                    <a:pt x="19567" y="11228"/>
                  </a:cubicBezTo>
                  <a:cubicBezTo>
                    <a:pt x="19490" y="11228"/>
                    <a:pt x="19426" y="11290"/>
                    <a:pt x="19506" y="11404"/>
                  </a:cubicBezTo>
                  <a:lnTo>
                    <a:pt x="19506" y="11404"/>
                  </a:lnTo>
                  <a:cubicBezTo>
                    <a:pt x="19492" y="11399"/>
                    <a:pt x="19474" y="11392"/>
                    <a:pt x="19451" y="11383"/>
                  </a:cubicBezTo>
                  <a:cubicBezTo>
                    <a:pt x="19447" y="11382"/>
                    <a:pt x="19443" y="11381"/>
                    <a:pt x="19438" y="11381"/>
                  </a:cubicBezTo>
                  <a:cubicBezTo>
                    <a:pt x="19416" y="11381"/>
                    <a:pt x="19392" y="11397"/>
                    <a:pt x="19378" y="11424"/>
                  </a:cubicBezTo>
                  <a:cubicBezTo>
                    <a:pt x="19370" y="11454"/>
                    <a:pt x="19352" y="11464"/>
                    <a:pt x="19329" y="11464"/>
                  </a:cubicBezTo>
                  <a:cubicBezTo>
                    <a:pt x="19308" y="11464"/>
                    <a:pt x="19283" y="11456"/>
                    <a:pt x="19257" y="11448"/>
                  </a:cubicBezTo>
                  <a:lnTo>
                    <a:pt x="19297" y="11335"/>
                  </a:lnTo>
                  <a:cubicBezTo>
                    <a:pt x="19364" y="11237"/>
                    <a:pt x="19353" y="11165"/>
                    <a:pt x="19308" y="11165"/>
                  </a:cubicBezTo>
                  <a:cubicBezTo>
                    <a:pt x="19283" y="11165"/>
                    <a:pt x="19247" y="11189"/>
                    <a:pt x="19208" y="11246"/>
                  </a:cubicBezTo>
                  <a:lnTo>
                    <a:pt x="19208" y="11246"/>
                  </a:lnTo>
                  <a:cubicBezTo>
                    <a:pt x="19212" y="11230"/>
                    <a:pt x="19218" y="11210"/>
                    <a:pt x="19224" y="11189"/>
                  </a:cubicBezTo>
                  <a:cubicBezTo>
                    <a:pt x="19242" y="11147"/>
                    <a:pt x="19216" y="11123"/>
                    <a:pt x="19152" y="11123"/>
                  </a:cubicBezTo>
                  <a:cubicBezTo>
                    <a:pt x="19129" y="11123"/>
                    <a:pt x="19102" y="11126"/>
                    <a:pt x="19070" y="11132"/>
                  </a:cubicBezTo>
                  <a:cubicBezTo>
                    <a:pt x="19066" y="11131"/>
                    <a:pt x="19061" y="11130"/>
                    <a:pt x="19057" y="11130"/>
                  </a:cubicBezTo>
                  <a:cubicBezTo>
                    <a:pt x="19000" y="11130"/>
                    <a:pt x="18922" y="11217"/>
                    <a:pt x="18900" y="11270"/>
                  </a:cubicBezTo>
                  <a:cubicBezTo>
                    <a:pt x="18893" y="11297"/>
                    <a:pt x="18870" y="11312"/>
                    <a:pt x="18848" y="11312"/>
                  </a:cubicBezTo>
                  <a:cubicBezTo>
                    <a:pt x="18844" y="11312"/>
                    <a:pt x="18839" y="11312"/>
                    <a:pt x="18835" y="11310"/>
                  </a:cubicBezTo>
                  <a:cubicBezTo>
                    <a:pt x="18778" y="11286"/>
                    <a:pt x="18778" y="11286"/>
                    <a:pt x="18795" y="11229"/>
                  </a:cubicBezTo>
                  <a:cubicBezTo>
                    <a:pt x="18819" y="11162"/>
                    <a:pt x="18791" y="11123"/>
                    <a:pt x="18746" y="11123"/>
                  </a:cubicBezTo>
                  <a:cubicBezTo>
                    <a:pt x="18716" y="11123"/>
                    <a:pt x="18677" y="11141"/>
                    <a:pt x="18640" y="11181"/>
                  </a:cubicBezTo>
                  <a:lnTo>
                    <a:pt x="18657" y="11124"/>
                  </a:lnTo>
                  <a:cubicBezTo>
                    <a:pt x="18673" y="11067"/>
                    <a:pt x="18640" y="10994"/>
                    <a:pt x="18357" y="10954"/>
                  </a:cubicBezTo>
                  <a:cubicBezTo>
                    <a:pt x="18146" y="10881"/>
                    <a:pt x="17992" y="10832"/>
                    <a:pt x="18008" y="10775"/>
                  </a:cubicBezTo>
                  <a:cubicBezTo>
                    <a:pt x="18013" y="10757"/>
                    <a:pt x="17990" y="10749"/>
                    <a:pt x="17951" y="10749"/>
                  </a:cubicBezTo>
                  <a:cubicBezTo>
                    <a:pt x="17872" y="10749"/>
                    <a:pt x="17728" y="10783"/>
                    <a:pt x="17635" y="10832"/>
                  </a:cubicBezTo>
                  <a:cubicBezTo>
                    <a:pt x="17651" y="10775"/>
                    <a:pt x="17595" y="10759"/>
                    <a:pt x="17489" y="10727"/>
                  </a:cubicBezTo>
                  <a:cubicBezTo>
                    <a:pt x="17335" y="10670"/>
                    <a:pt x="17335" y="10670"/>
                    <a:pt x="17351" y="10613"/>
                  </a:cubicBezTo>
                  <a:cubicBezTo>
                    <a:pt x="17402" y="10562"/>
                    <a:pt x="17426" y="10538"/>
                    <a:pt x="17417" y="10538"/>
                  </a:cubicBezTo>
                  <a:cubicBezTo>
                    <a:pt x="17409" y="10538"/>
                    <a:pt x="17372" y="10558"/>
                    <a:pt x="17303" y="10597"/>
                  </a:cubicBezTo>
                  <a:cubicBezTo>
                    <a:pt x="17278" y="10619"/>
                    <a:pt x="17251" y="10629"/>
                    <a:pt x="17225" y="10629"/>
                  </a:cubicBezTo>
                  <a:cubicBezTo>
                    <a:pt x="17147" y="10629"/>
                    <a:pt x="17078" y="10544"/>
                    <a:pt x="17108" y="10459"/>
                  </a:cubicBezTo>
                  <a:cubicBezTo>
                    <a:pt x="17132" y="10402"/>
                    <a:pt x="17076" y="10386"/>
                    <a:pt x="16970" y="10354"/>
                  </a:cubicBezTo>
                  <a:cubicBezTo>
                    <a:pt x="16949" y="10363"/>
                    <a:pt x="16926" y="10367"/>
                    <a:pt x="16901" y="10367"/>
                  </a:cubicBezTo>
                  <a:cubicBezTo>
                    <a:pt x="16837" y="10367"/>
                    <a:pt x="16762" y="10342"/>
                    <a:pt x="16687" y="10313"/>
                  </a:cubicBezTo>
                  <a:cubicBezTo>
                    <a:pt x="16623" y="10290"/>
                    <a:pt x="16585" y="10276"/>
                    <a:pt x="16561" y="10276"/>
                  </a:cubicBezTo>
                  <a:cubicBezTo>
                    <a:pt x="16526" y="10276"/>
                    <a:pt x="16516" y="10303"/>
                    <a:pt x="16492" y="10370"/>
                  </a:cubicBezTo>
                  <a:cubicBezTo>
                    <a:pt x="16469" y="10435"/>
                    <a:pt x="16441" y="10457"/>
                    <a:pt x="16401" y="10457"/>
                  </a:cubicBezTo>
                  <a:cubicBezTo>
                    <a:pt x="16371" y="10457"/>
                    <a:pt x="16335" y="10444"/>
                    <a:pt x="16289" y="10427"/>
                  </a:cubicBezTo>
                  <a:cubicBezTo>
                    <a:pt x="16241" y="10410"/>
                    <a:pt x="16184" y="10386"/>
                    <a:pt x="16208" y="10329"/>
                  </a:cubicBezTo>
                  <a:cubicBezTo>
                    <a:pt x="16184" y="10289"/>
                    <a:pt x="16160" y="10256"/>
                    <a:pt x="16119" y="10240"/>
                  </a:cubicBezTo>
                  <a:cubicBezTo>
                    <a:pt x="16070" y="10216"/>
                    <a:pt x="16014" y="10200"/>
                    <a:pt x="16038" y="10143"/>
                  </a:cubicBezTo>
                  <a:cubicBezTo>
                    <a:pt x="16005" y="10086"/>
                    <a:pt x="15957" y="10046"/>
                    <a:pt x="15900" y="10029"/>
                  </a:cubicBezTo>
                  <a:cubicBezTo>
                    <a:pt x="15795" y="9989"/>
                    <a:pt x="15689" y="9948"/>
                    <a:pt x="15705" y="9892"/>
                  </a:cubicBezTo>
                  <a:cubicBezTo>
                    <a:pt x="15689" y="9886"/>
                    <a:pt x="15677" y="9882"/>
                    <a:pt x="15669" y="9882"/>
                  </a:cubicBezTo>
                  <a:cubicBezTo>
                    <a:pt x="15654" y="9882"/>
                    <a:pt x="15648" y="9895"/>
                    <a:pt x="15632" y="9932"/>
                  </a:cubicBezTo>
                  <a:cubicBezTo>
                    <a:pt x="15625" y="9960"/>
                    <a:pt x="15603" y="9982"/>
                    <a:pt x="15560" y="9982"/>
                  </a:cubicBezTo>
                  <a:cubicBezTo>
                    <a:pt x="15516" y="9982"/>
                    <a:pt x="15448" y="9958"/>
                    <a:pt x="15349" y="9892"/>
                  </a:cubicBezTo>
                  <a:cubicBezTo>
                    <a:pt x="15281" y="9863"/>
                    <a:pt x="15181" y="9827"/>
                    <a:pt x="15119" y="9827"/>
                  </a:cubicBezTo>
                  <a:cubicBezTo>
                    <a:pt x="15092" y="9827"/>
                    <a:pt x="15072" y="9834"/>
                    <a:pt x="15065" y="9851"/>
                  </a:cubicBezTo>
                  <a:cubicBezTo>
                    <a:pt x="15016" y="9835"/>
                    <a:pt x="15016" y="9835"/>
                    <a:pt x="15041" y="9778"/>
                  </a:cubicBezTo>
                  <a:cubicBezTo>
                    <a:pt x="15067" y="9703"/>
                    <a:pt x="15031" y="9660"/>
                    <a:pt x="14961" y="9660"/>
                  </a:cubicBezTo>
                  <a:cubicBezTo>
                    <a:pt x="14925" y="9660"/>
                    <a:pt x="14880" y="9672"/>
                    <a:pt x="14830" y="9697"/>
                  </a:cubicBezTo>
                  <a:cubicBezTo>
                    <a:pt x="14821" y="9718"/>
                    <a:pt x="14808" y="9728"/>
                    <a:pt x="14794" y="9728"/>
                  </a:cubicBezTo>
                  <a:cubicBezTo>
                    <a:pt x="14771" y="9728"/>
                    <a:pt x="14745" y="9702"/>
                    <a:pt x="14724" y="9656"/>
                  </a:cubicBezTo>
                  <a:cubicBezTo>
                    <a:pt x="14710" y="9653"/>
                    <a:pt x="14694" y="9652"/>
                    <a:pt x="14677" y="9652"/>
                  </a:cubicBezTo>
                  <a:cubicBezTo>
                    <a:pt x="14649" y="9652"/>
                    <a:pt x="14620" y="9657"/>
                    <a:pt x="14595" y="9673"/>
                  </a:cubicBezTo>
                  <a:cubicBezTo>
                    <a:pt x="14568" y="9685"/>
                    <a:pt x="14551" y="9692"/>
                    <a:pt x="14536" y="9692"/>
                  </a:cubicBezTo>
                  <a:cubicBezTo>
                    <a:pt x="14511" y="9692"/>
                    <a:pt x="14492" y="9669"/>
                    <a:pt x="14441" y="9608"/>
                  </a:cubicBezTo>
                  <a:cubicBezTo>
                    <a:pt x="14465" y="9559"/>
                    <a:pt x="14408" y="9535"/>
                    <a:pt x="14360" y="9519"/>
                  </a:cubicBezTo>
                  <a:cubicBezTo>
                    <a:pt x="14357" y="9519"/>
                    <a:pt x="14355" y="9519"/>
                    <a:pt x="14352" y="9519"/>
                  </a:cubicBezTo>
                  <a:cubicBezTo>
                    <a:pt x="14209" y="9519"/>
                    <a:pt x="13654" y="9306"/>
                    <a:pt x="13630" y="9235"/>
                  </a:cubicBezTo>
                  <a:cubicBezTo>
                    <a:pt x="13591" y="9252"/>
                    <a:pt x="13573" y="9260"/>
                    <a:pt x="13555" y="9260"/>
                  </a:cubicBezTo>
                  <a:cubicBezTo>
                    <a:pt x="13541" y="9260"/>
                    <a:pt x="13526" y="9254"/>
                    <a:pt x="13500" y="9243"/>
                  </a:cubicBezTo>
                  <a:cubicBezTo>
                    <a:pt x="13497" y="9184"/>
                    <a:pt x="13480" y="9159"/>
                    <a:pt x="13459" y="9159"/>
                  </a:cubicBezTo>
                  <a:cubicBezTo>
                    <a:pt x="13433" y="9159"/>
                    <a:pt x="13401" y="9197"/>
                    <a:pt x="13379" y="9259"/>
                  </a:cubicBezTo>
                  <a:lnTo>
                    <a:pt x="13427" y="9283"/>
                  </a:lnTo>
                  <a:lnTo>
                    <a:pt x="13476" y="9300"/>
                  </a:lnTo>
                  <a:cubicBezTo>
                    <a:pt x="13462" y="9339"/>
                    <a:pt x="13434" y="9357"/>
                    <a:pt x="13407" y="9357"/>
                  </a:cubicBezTo>
                  <a:cubicBezTo>
                    <a:pt x="13355" y="9357"/>
                    <a:pt x="13304" y="9292"/>
                    <a:pt x="13346" y="9186"/>
                  </a:cubicBezTo>
                  <a:cubicBezTo>
                    <a:pt x="13342" y="9111"/>
                    <a:pt x="13340" y="9077"/>
                    <a:pt x="13323" y="9077"/>
                  </a:cubicBezTo>
                  <a:cubicBezTo>
                    <a:pt x="13309" y="9077"/>
                    <a:pt x="13285" y="9101"/>
                    <a:pt x="13241" y="9146"/>
                  </a:cubicBezTo>
                  <a:cubicBezTo>
                    <a:pt x="13202" y="9181"/>
                    <a:pt x="13171" y="9199"/>
                    <a:pt x="13147" y="9199"/>
                  </a:cubicBezTo>
                  <a:cubicBezTo>
                    <a:pt x="13111" y="9199"/>
                    <a:pt x="13092" y="9159"/>
                    <a:pt x="13087" y="9081"/>
                  </a:cubicBezTo>
                  <a:cubicBezTo>
                    <a:pt x="13108" y="9021"/>
                    <a:pt x="13118" y="8992"/>
                    <a:pt x="13110" y="8992"/>
                  </a:cubicBezTo>
                  <a:cubicBezTo>
                    <a:pt x="13102" y="8992"/>
                    <a:pt x="13080" y="9015"/>
                    <a:pt x="13038" y="9056"/>
                  </a:cubicBezTo>
                  <a:cubicBezTo>
                    <a:pt x="12948" y="9139"/>
                    <a:pt x="12861" y="9182"/>
                    <a:pt x="12803" y="9182"/>
                  </a:cubicBezTo>
                  <a:cubicBezTo>
                    <a:pt x="12735" y="9182"/>
                    <a:pt x="12706" y="9125"/>
                    <a:pt x="12754" y="9008"/>
                  </a:cubicBezTo>
                  <a:cubicBezTo>
                    <a:pt x="12795" y="8894"/>
                    <a:pt x="12770" y="8821"/>
                    <a:pt x="12714" y="8797"/>
                  </a:cubicBezTo>
                  <a:cubicBezTo>
                    <a:pt x="12708" y="8795"/>
                    <a:pt x="12703" y="8794"/>
                    <a:pt x="12697" y="8794"/>
                  </a:cubicBezTo>
                  <a:cubicBezTo>
                    <a:pt x="12659" y="8794"/>
                    <a:pt x="12638" y="8844"/>
                    <a:pt x="12616" y="8894"/>
                  </a:cubicBezTo>
                  <a:cubicBezTo>
                    <a:pt x="12620" y="8951"/>
                    <a:pt x="12613" y="8978"/>
                    <a:pt x="12599" y="8978"/>
                  </a:cubicBezTo>
                  <a:cubicBezTo>
                    <a:pt x="12581" y="8978"/>
                    <a:pt x="12551" y="8933"/>
                    <a:pt x="12519" y="8846"/>
                  </a:cubicBezTo>
                  <a:cubicBezTo>
                    <a:pt x="12449" y="8668"/>
                    <a:pt x="12370" y="8605"/>
                    <a:pt x="12242" y="8605"/>
                  </a:cubicBezTo>
                  <a:cubicBezTo>
                    <a:pt x="12206" y="8605"/>
                    <a:pt x="12166" y="8610"/>
                    <a:pt x="12122" y="8619"/>
                  </a:cubicBezTo>
                  <a:cubicBezTo>
                    <a:pt x="12084" y="8622"/>
                    <a:pt x="12048" y="8624"/>
                    <a:pt x="12016" y="8624"/>
                  </a:cubicBezTo>
                  <a:cubicBezTo>
                    <a:pt x="11832" y="8624"/>
                    <a:pt x="11747" y="8572"/>
                    <a:pt x="11919" y="8538"/>
                  </a:cubicBezTo>
                  <a:cubicBezTo>
                    <a:pt x="12018" y="8488"/>
                    <a:pt x="12050" y="8472"/>
                    <a:pt x="12022" y="8472"/>
                  </a:cubicBezTo>
                  <a:cubicBezTo>
                    <a:pt x="12009" y="8472"/>
                    <a:pt x="11982" y="8476"/>
                    <a:pt x="11943" y="8481"/>
                  </a:cubicBezTo>
                  <a:lnTo>
                    <a:pt x="11684" y="8367"/>
                  </a:lnTo>
                  <a:cubicBezTo>
                    <a:pt x="11674" y="8364"/>
                    <a:pt x="11664" y="8363"/>
                    <a:pt x="11654" y="8363"/>
                  </a:cubicBezTo>
                  <a:cubicBezTo>
                    <a:pt x="11606" y="8363"/>
                    <a:pt x="11558" y="8393"/>
                    <a:pt x="11538" y="8440"/>
                  </a:cubicBezTo>
                  <a:cubicBezTo>
                    <a:pt x="11532" y="8332"/>
                    <a:pt x="11481" y="8249"/>
                    <a:pt x="11389" y="8249"/>
                  </a:cubicBezTo>
                  <a:cubicBezTo>
                    <a:pt x="11363" y="8249"/>
                    <a:pt x="11335" y="8256"/>
                    <a:pt x="11303" y="8270"/>
                  </a:cubicBezTo>
                  <a:lnTo>
                    <a:pt x="11198" y="8229"/>
                  </a:lnTo>
                  <a:cubicBezTo>
                    <a:pt x="11175" y="8218"/>
                    <a:pt x="11163" y="8212"/>
                    <a:pt x="11148" y="8212"/>
                  </a:cubicBezTo>
                  <a:cubicBezTo>
                    <a:pt x="11131" y="8212"/>
                    <a:pt x="11111" y="8220"/>
                    <a:pt x="11068" y="8238"/>
                  </a:cubicBezTo>
                  <a:cubicBezTo>
                    <a:pt x="11056" y="8243"/>
                    <a:pt x="11045" y="8245"/>
                    <a:pt x="11035" y="8245"/>
                  </a:cubicBezTo>
                  <a:cubicBezTo>
                    <a:pt x="10987" y="8245"/>
                    <a:pt x="10965" y="8184"/>
                    <a:pt x="10938" y="8116"/>
                  </a:cubicBezTo>
                  <a:cubicBezTo>
                    <a:pt x="10920" y="8055"/>
                    <a:pt x="10901" y="7999"/>
                    <a:pt x="10883" y="7999"/>
                  </a:cubicBezTo>
                  <a:cubicBezTo>
                    <a:pt x="10877" y="7999"/>
                    <a:pt x="10871" y="8005"/>
                    <a:pt x="10865" y="8019"/>
                  </a:cubicBezTo>
                  <a:cubicBezTo>
                    <a:pt x="10841" y="8067"/>
                    <a:pt x="10711" y="8084"/>
                    <a:pt x="10638" y="8116"/>
                  </a:cubicBezTo>
                  <a:cubicBezTo>
                    <a:pt x="10628" y="8119"/>
                    <a:pt x="10619" y="8121"/>
                    <a:pt x="10610" y="8121"/>
                  </a:cubicBezTo>
                  <a:cubicBezTo>
                    <a:pt x="10558" y="8121"/>
                    <a:pt x="10544" y="8063"/>
                    <a:pt x="10614" y="8035"/>
                  </a:cubicBezTo>
                  <a:cubicBezTo>
                    <a:pt x="10638" y="7978"/>
                    <a:pt x="10638" y="7978"/>
                    <a:pt x="10557" y="7881"/>
                  </a:cubicBezTo>
                  <a:cubicBezTo>
                    <a:pt x="10525" y="7865"/>
                    <a:pt x="10468" y="7838"/>
                    <a:pt x="10426" y="7838"/>
                  </a:cubicBezTo>
                  <a:cubicBezTo>
                    <a:pt x="10405" y="7838"/>
                    <a:pt x="10387" y="7845"/>
                    <a:pt x="10379" y="7865"/>
                  </a:cubicBezTo>
                  <a:cubicBezTo>
                    <a:pt x="10375" y="7874"/>
                    <a:pt x="10363" y="7878"/>
                    <a:pt x="10346" y="7878"/>
                  </a:cubicBezTo>
                  <a:cubicBezTo>
                    <a:pt x="10261" y="7878"/>
                    <a:pt x="10042" y="7772"/>
                    <a:pt x="10022" y="7711"/>
                  </a:cubicBezTo>
                  <a:lnTo>
                    <a:pt x="9917" y="7662"/>
                  </a:lnTo>
                  <a:cubicBezTo>
                    <a:pt x="9901" y="7654"/>
                    <a:pt x="9884" y="7652"/>
                    <a:pt x="9866" y="7652"/>
                  </a:cubicBezTo>
                  <a:cubicBezTo>
                    <a:pt x="9843" y="7652"/>
                    <a:pt x="9820" y="7655"/>
                    <a:pt x="9797" y="7655"/>
                  </a:cubicBezTo>
                  <a:cubicBezTo>
                    <a:pt x="9779" y="7655"/>
                    <a:pt x="9761" y="7653"/>
                    <a:pt x="9746" y="7646"/>
                  </a:cubicBezTo>
                  <a:cubicBezTo>
                    <a:pt x="9728" y="7638"/>
                    <a:pt x="9708" y="7634"/>
                    <a:pt x="9688" y="7634"/>
                  </a:cubicBezTo>
                  <a:cubicBezTo>
                    <a:pt x="9664" y="7634"/>
                    <a:pt x="9639" y="7640"/>
                    <a:pt x="9617" y="7654"/>
                  </a:cubicBezTo>
                  <a:cubicBezTo>
                    <a:pt x="9568" y="7630"/>
                    <a:pt x="9519" y="7605"/>
                    <a:pt x="9544" y="7548"/>
                  </a:cubicBezTo>
                  <a:lnTo>
                    <a:pt x="9544" y="7548"/>
                  </a:lnTo>
                  <a:cubicBezTo>
                    <a:pt x="9497" y="7588"/>
                    <a:pt x="9471" y="7610"/>
                    <a:pt x="9456" y="7610"/>
                  </a:cubicBezTo>
                  <a:cubicBezTo>
                    <a:pt x="9438" y="7610"/>
                    <a:pt x="9438" y="7576"/>
                    <a:pt x="9438" y="7500"/>
                  </a:cubicBezTo>
                  <a:cubicBezTo>
                    <a:pt x="9464" y="7444"/>
                    <a:pt x="9476" y="7417"/>
                    <a:pt x="9467" y="7417"/>
                  </a:cubicBezTo>
                  <a:cubicBezTo>
                    <a:pt x="9459" y="7417"/>
                    <a:pt x="9435" y="7438"/>
                    <a:pt x="9390" y="7475"/>
                  </a:cubicBezTo>
                  <a:cubicBezTo>
                    <a:pt x="9360" y="7488"/>
                    <a:pt x="9342" y="7496"/>
                    <a:pt x="9328" y="7496"/>
                  </a:cubicBezTo>
                  <a:cubicBezTo>
                    <a:pt x="9307" y="7496"/>
                    <a:pt x="9299" y="7479"/>
                    <a:pt x="9284" y="7435"/>
                  </a:cubicBezTo>
                  <a:cubicBezTo>
                    <a:pt x="9304" y="7401"/>
                    <a:pt x="9291" y="7378"/>
                    <a:pt x="9272" y="7378"/>
                  </a:cubicBezTo>
                  <a:cubicBezTo>
                    <a:pt x="9260" y="7378"/>
                    <a:pt x="9245" y="7388"/>
                    <a:pt x="9235" y="7411"/>
                  </a:cubicBezTo>
                  <a:cubicBezTo>
                    <a:pt x="9194" y="7445"/>
                    <a:pt x="9138" y="7462"/>
                    <a:pt x="9091" y="7462"/>
                  </a:cubicBezTo>
                  <a:cubicBezTo>
                    <a:pt x="9028" y="7462"/>
                    <a:pt x="8980" y="7431"/>
                    <a:pt x="9008" y="7370"/>
                  </a:cubicBezTo>
                  <a:cubicBezTo>
                    <a:pt x="8988" y="7362"/>
                    <a:pt x="8966" y="7358"/>
                    <a:pt x="8944" y="7358"/>
                  </a:cubicBezTo>
                  <a:cubicBezTo>
                    <a:pt x="8921" y="7358"/>
                    <a:pt x="8899" y="7362"/>
                    <a:pt x="8879" y="7370"/>
                  </a:cubicBezTo>
                  <a:cubicBezTo>
                    <a:pt x="8833" y="7412"/>
                    <a:pt x="8809" y="7434"/>
                    <a:pt x="8801" y="7434"/>
                  </a:cubicBezTo>
                  <a:cubicBezTo>
                    <a:pt x="8792" y="7434"/>
                    <a:pt x="8804" y="7406"/>
                    <a:pt x="8830" y="7346"/>
                  </a:cubicBezTo>
                  <a:cubicBezTo>
                    <a:pt x="8830" y="7268"/>
                    <a:pt x="8812" y="7228"/>
                    <a:pt x="8776" y="7228"/>
                  </a:cubicBezTo>
                  <a:cubicBezTo>
                    <a:pt x="8751" y="7228"/>
                    <a:pt x="8718" y="7245"/>
                    <a:pt x="8676" y="7281"/>
                  </a:cubicBezTo>
                  <a:cubicBezTo>
                    <a:pt x="8667" y="7284"/>
                    <a:pt x="8658" y="7286"/>
                    <a:pt x="8649" y="7286"/>
                  </a:cubicBezTo>
                  <a:cubicBezTo>
                    <a:pt x="8617" y="7286"/>
                    <a:pt x="8585" y="7264"/>
                    <a:pt x="8579" y="7232"/>
                  </a:cubicBezTo>
                  <a:cubicBezTo>
                    <a:pt x="8522" y="7151"/>
                    <a:pt x="8346" y="7012"/>
                    <a:pt x="8264" y="7012"/>
                  </a:cubicBezTo>
                  <a:cubicBezTo>
                    <a:pt x="8240" y="7012"/>
                    <a:pt x="8224" y="7024"/>
                    <a:pt x="8222" y="7054"/>
                  </a:cubicBezTo>
                  <a:lnTo>
                    <a:pt x="8125" y="7005"/>
                  </a:lnTo>
                  <a:cubicBezTo>
                    <a:pt x="8071" y="6928"/>
                    <a:pt x="8031" y="6895"/>
                    <a:pt x="7982" y="6895"/>
                  </a:cubicBezTo>
                  <a:cubicBezTo>
                    <a:pt x="7963" y="6895"/>
                    <a:pt x="7944" y="6899"/>
                    <a:pt x="7922" y="6908"/>
                  </a:cubicBezTo>
                  <a:lnTo>
                    <a:pt x="7849" y="6932"/>
                  </a:lnTo>
                  <a:cubicBezTo>
                    <a:pt x="7873" y="6876"/>
                    <a:pt x="7857" y="6811"/>
                    <a:pt x="7800" y="6778"/>
                  </a:cubicBezTo>
                  <a:cubicBezTo>
                    <a:pt x="7780" y="6768"/>
                    <a:pt x="7768" y="6762"/>
                    <a:pt x="7760" y="6762"/>
                  </a:cubicBezTo>
                  <a:cubicBezTo>
                    <a:pt x="7748" y="6762"/>
                    <a:pt x="7742" y="6774"/>
                    <a:pt x="7727" y="6803"/>
                  </a:cubicBezTo>
                  <a:cubicBezTo>
                    <a:pt x="7736" y="6845"/>
                    <a:pt x="7727" y="6858"/>
                    <a:pt x="7709" y="6858"/>
                  </a:cubicBezTo>
                  <a:cubicBezTo>
                    <a:pt x="7693" y="6858"/>
                    <a:pt x="7670" y="6847"/>
                    <a:pt x="7646" y="6835"/>
                  </a:cubicBezTo>
                  <a:cubicBezTo>
                    <a:pt x="7590" y="6803"/>
                    <a:pt x="7573" y="6738"/>
                    <a:pt x="7598" y="6681"/>
                  </a:cubicBezTo>
                  <a:lnTo>
                    <a:pt x="7549" y="6657"/>
                  </a:lnTo>
                  <a:cubicBezTo>
                    <a:pt x="7521" y="6709"/>
                    <a:pt x="7494" y="6730"/>
                    <a:pt x="7479" y="6730"/>
                  </a:cubicBezTo>
                  <a:cubicBezTo>
                    <a:pt x="7464" y="6730"/>
                    <a:pt x="7460" y="6709"/>
                    <a:pt x="7476" y="6681"/>
                  </a:cubicBezTo>
                  <a:cubicBezTo>
                    <a:pt x="7452" y="6624"/>
                    <a:pt x="7411" y="6576"/>
                    <a:pt x="7354" y="6551"/>
                  </a:cubicBezTo>
                  <a:cubicBezTo>
                    <a:pt x="7346" y="6567"/>
                    <a:pt x="7338" y="6572"/>
                    <a:pt x="7331" y="6572"/>
                  </a:cubicBezTo>
                  <a:cubicBezTo>
                    <a:pt x="7318" y="6572"/>
                    <a:pt x="7314" y="6547"/>
                    <a:pt x="7336" y="6547"/>
                  </a:cubicBezTo>
                  <a:cubicBezTo>
                    <a:pt x="7340" y="6547"/>
                    <a:pt x="7347" y="6548"/>
                    <a:pt x="7354" y="6551"/>
                  </a:cubicBezTo>
                  <a:lnTo>
                    <a:pt x="7379" y="6494"/>
                  </a:lnTo>
                  <a:cubicBezTo>
                    <a:pt x="7370" y="6468"/>
                    <a:pt x="7361" y="6458"/>
                    <a:pt x="7352" y="6458"/>
                  </a:cubicBezTo>
                  <a:cubicBezTo>
                    <a:pt x="7336" y="6458"/>
                    <a:pt x="7318" y="6491"/>
                    <a:pt x="7298" y="6527"/>
                  </a:cubicBezTo>
                  <a:lnTo>
                    <a:pt x="7200" y="6470"/>
                  </a:lnTo>
                  <a:cubicBezTo>
                    <a:pt x="7177" y="6458"/>
                    <a:pt x="7154" y="6447"/>
                    <a:pt x="7138" y="6447"/>
                  </a:cubicBezTo>
                  <a:cubicBezTo>
                    <a:pt x="7122" y="6447"/>
                    <a:pt x="7115" y="6460"/>
                    <a:pt x="7127" y="6503"/>
                  </a:cubicBezTo>
                  <a:cubicBezTo>
                    <a:pt x="7100" y="6543"/>
                    <a:pt x="7079" y="6589"/>
                    <a:pt x="7044" y="6589"/>
                  </a:cubicBezTo>
                  <a:cubicBezTo>
                    <a:pt x="7037" y="6589"/>
                    <a:pt x="7030" y="6588"/>
                    <a:pt x="7022" y="6584"/>
                  </a:cubicBezTo>
                  <a:cubicBezTo>
                    <a:pt x="7014" y="6595"/>
                    <a:pt x="7007" y="6600"/>
                    <a:pt x="7002" y="6600"/>
                  </a:cubicBezTo>
                  <a:cubicBezTo>
                    <a:pt x="6989" y="6600"/>
                    <a:pt x="6986" y="6576"/>
                    <a:pt x="7002" y="6576"/>
                  </a:cubicBezTo>
                  <a:cubicBezTo>
                    <a:pt x="7007" y="6576"/>
                    <a:pt x="7013" y="6578"/>
                    <a:pt x="7022" y="6584"/>
                  </a:cubicBezTo>
                  <a:cubicBezTo>
                    <a:pt x="7046" y="6527"/>
                    <a:pt x="7079" y="6478"/>
                    <a:pt x="7022" y="6446"/>
                  </a:cubicBezTo>
                  <a:cubicBezTo>
                    <a:pt x="6998" y="6430"/>
                    <a:pt x="6990" y="6397"/>
                    <a:pt x="7006" y="6373"/>
                  </a:cubicBezTo>
                  <a:cubicBezTo>
                    <a:pt x="7091" y="6308"/>
                    <a:pt x="6960" y="6258"/>
                    <a:pt x="6864" y="6258"/>
                  </a:cubicBezTo>
                  <a:cubicBezTo>
                    <a:pt x="6840" y="6258"/>
                    <a:pt x="6819" y="6261"/>
                    <a:pt x="6803" y="6267"/>
                  </a:cubicBezTo>
                  <a:cubicBezTo>
                    <a:pt x="6753" y="6283"/>
                    <a:pt x="6714" y="6291"/>
                    <a:pt x="6686" y="6291"/>
                  </a:cubicBezTo>
                  <a:cubicBezTo>
                    <a:pt x="6629" y="6291"/>
                    <a:pt x="6619" y="6257"/>
                    <a:pt x="6657" y="6186"/>
                  </a:cubicBezTo>
                  <a:cubicBezTo>
                    <a:pt x="6678" y="6148"/>
                    <a:pt x="6671" y="6131"/>
                    <a:pt x="6647" y="6131"/>
                  </a:cubicBezTo>
                  <a:cubicBezTo>
                    <a:pt x="6605" y="6131"/>
                    <a:pt x="6510" y="6185"/>
                    <a:pt x="6422" y="6267"/>
                  </a:cubicBezTo>
                  <a:lnTo>
                    <a:pt x="6292" y="6397"/>
                  </a:lnTo>
                  <a:lnTo>
                    <a:pt x="6373" y="6243"/>
                  </a:lnTo>
                  <a:cubicBezTo>
                    <a:pt x="6421" y="6063"/>
                    <a:pt x="6434" y="6021"/>
                    <a:pt x="6352" y="6021"/>
                  </a:cubicBezTo>
                  <a:cubicBezTo>
                    <a:pt x="6323" y="6021"/>
                    <a:pt x="6282" y="6026"/>
                    <a:pt x="6227" y="6032"/>
                  </a:cubicBezTo>
                  <a:cubicBezTo>
                    <a:pt x="6106" y="6032"/>
                    <a:pt x="6106" y="6032"/>
                    <a:pt x="6130" y="5976"/>
                  </a:cubicBezTo>
                  <a:cubicBezTo>
                    <a:pt x="6163" y="5927"/>
                    <a:pt x="6114" y="5894"/>
                    <a:pt x="5968" y="5813"/>
                  </a:cubicBezTo>
                  <a:cubicBezTo>
                    <a:pt x="5873" y="5760"/>
                    <a:pt x="5819" y="5732"/>
                    <a:pt x="5784" y="5732"/>
                  </a:cubicBezTo>
                  <a:cubicBezTo>
                    <a:pt x="5765" y="5732"/>
                    <a:pt x="5752" y="5740"/>
                    <a:pt x="5741" y="5757"/>
                  </a:cubicBezTo>
                  <a:lnTo>
                    <a:pt x="5644" y="5708"/>
                  </a:lnTo>
                  <a:cubicBezTo>
                    <a:pt x="5648" y="5638"/>
                    <a:pt x="5616" y="5604"/>
                    <a:pt x="5583" y="5604"/>
                  </a:cubicBezTo>
                  <a:cubicBezTo>
                    <a:pt x="5551" y="5604"/>
                    <a:pt x="5518" y="5636"/>
                    <a:pt x="5514" y="5700"/>
                  </a:cubicBezTo>
                  <a:lnTo>
                    <a:pt x="5417" y="5651"/>
                  </a:lnTo>
                  <a:lnTo>
                    <a:pt x="5449" y="5594"/>
                  </a:lnTo>
                  <a:cubicBezTo>
                    <a:pt x="5473" y="5538"/>
                    <a:pt x="5376" y="5497"/>
                    <a:pt x="4987" y="5270"/>
                  </a:cubicBezTo>
                  <a:cubicBezTo>
                    <a:pt x="4705" y="5100"/>
                    <a:pt x="4587" y="5031"/>
                    <a:pt x="4521" y="5031"/>
                  </a:cubicBezTo>
                  <a:cubicBezTo>
                    <a:pt x="4487" y="5031"/>
                    <a:pt x="4466" y="5050"/>
                    <a:pt x="4444" y="5084"/>
                  </a:cubicBezTo>
                  <a:cubicBezTo>
                    <a:pt x="4403" y="5112"/>
                    <a:pt x="4371" y="5126"/>
                    <a:pt x="4350" y="5126"/>
                  </a:cubicBezTo>
                  <a:cubicBezTo>
                    <a:pt x="4317" y="5126"/>
                    <a:pt x="4312" y="5091"/>
                    <a:pt x="4346" y="5027"/>
                  </a:cubicBezTo>
                  <a:cubicBezTo>
                    <a:pt x="4372" y="4989"/>
                    <a:pt x="4367" y="4931"/>
                    <a:pt x="4349" y="4931"/>
                  </a:cubicBezTo>
                  <a:cubicBezTo>
                    <a:pt x="4344" y="4931"/>
                    <a:pt x="4337" y="4935"/>
                    <a:pt x="4330" y="4946"/>
                  </a:cubicBezTo>
                  <a:cubicBezTo>
                    <a:pt x="4282" y="4922"/>
                    <a:pt x="4241" y="4873"/>
                    <a:pt x="4217" y="4816"/>
                  </a:cubicBezTo>
                  <a:cubicBezTo>
                    <a:pt x="4168" y="4700"/>
                    <a:pt x="4120" y="4662"/>
                    <a:pt x="4082" y="4662"/>
                  </a:cubicBezTo>
                  <a:cubicBezTo>
                    <a:pt x="4056" y="4662"/>
                    <a:pt x="4035" y="4680"/>
                    <a:pt x="4022" y="4703"/>
                  </a:cubicBezTo>
                  <a:cubicBezTo>
                    <a:pt x="4019" y="4752"/>
                    <a:pt x="4014" y="4771"/>
                    <a:pt x="4007" y="4771"/>
                  </a:cubicBezTo>
                  <a:cubicBezTo>
                    <a:pt x="3997" y="4771"/>
                    <a:pt x="3984" y="4720"/>
                    <a:pt x="3974" y="4670"/>
                  </a:cubicBezTo>
                  <a:cubicBezTo>
                    <a:pt x="3961" y="4606"/>
                    <a:pt x="3948" y="4542"/>
                    <a:pt x="3931" y="4542"/>
                  </a:cubicBezTo>
                  <a:cubicBezTo>
                    <a:pt x="3927" y="4542"/>
                    <a:pt x="3922" y="4547"/>
                    <a:pt x="3917" y="4557"/>
                  </a:cubicBezTo>
                  <a:cubicBezTo>
                    <a:pt x="3910" y="4559"/>
                    <a:pt x="3902" y="4560"/>
                    <a:pt x="3892" y="4560"/>
                  </a:cubicBezTo>
                  <a:cubicBezTo>
                    <a:pt x="3786" y="4560"/>
                    <a:pt x="3525" y="4443"/>
                    <a:pt x="3584" y="4354"/>
                  </a:cubicBezTo>
                  <a:lnTo>
                    <a:pt x="3487" y="4289"/>
                  </a:lnTo>
                  <a:cubicBezTo>
                    <a:pt x="3478" y="4305"/>
                    <a:pt x="3465" y="4311"/>
                    <a:pt x="3447" y="4311"/>
                  </a:cubicBezTo>
                  <a:cubicBezTo>
                    <a:pt x="3402" y="4311"/>
                    <a:pt x="3333" y="4266"/>
                    <a:pt x="3268" y="4224"/>
                  </a:cubicBezTo>
                  <a:cubicBezTo>
                    <a:pt x="3171" y="4168"/>
                    <a:pt x="3122" y="4135"/>
                    <a:pt x="3155" y="4086"/>
                  </a:cubicBezTo>
                  <a:cubicBezTo>
                    <a:pt x="3236" y="4062"/>
                    <a:pt x="3187" y="4030"/>
                    <a:pt x="3057" y="4022"/>
                  </a:cubicBezTo>
                  <a:cubicBezTo>
                    <a:pt x="3051" y="4018"/>
                    <a:pt x="3042" y="4016"/>
                    <a:pt x="3032" y="4016"/>
                  </a:cubicBezTo>
                  <a:cubicBezTo>
                    <a:pt x="2991" y="4016"/>
                    <a:pt x="2928" y="4043"/>
                    <a:pt x="2883" y="4043"/>
                  </a:cubicBezTo>
                  <a:cubicBezTo>
                    <a:pt x="2872" y="4043"/>
                    <a:pt x="2863" y="4042"/>
                    <a:pt x="2855" y="4038"/>
                  </a:cubicBezTo>
                  <a:cubicBezTo>
                    <a:pt x="2828" y="4069"/>
                    <a:pt x="2792" y="4087"/>
                    <a:pt x="2754" y="4087"/>
                  </a:cubicBezTo>
                  <a:cubicBezTo>
                    <a:pt x="2734" y="4087"/>
                    <a:pt x="2713" y="4082"/>
                    <a:pt x="2693" y="4070"/>
                  </a:cubicBezTo>
                  <a:lnTo>
                    <a:pt x="2725" y="4022"/>
                  </a:lnTo>
                  <a:lnTo>
                    <a:pt x="2790" y="3924"/>
                  </a:lnTo>
                  <a:cubicBezTo>
                    <a:pt x="2764" y="3904"/>
                    <a:pt x="2735" y="3883"/>
                    <a:pt x="2709" y="3883"/>
                  </a:cubicBezTo>
                  <a:cubicBezTo>
                    <a:pt x="2694" y="3883"/>
                    <a:pt x="2680" y="3890"/>
                    <a:pt x="2668" y="3908"/>
                  </a:cubicBezTo>
                  <a:cubicBezTo>
                    <a:pt x="2652" y="3827"/>
                    <a:pt x="2603" y="3795"/>
                    <a:pt x="2514" y="3738"/>
                  </a:cubicBezTo>
                  <a:cubicBezTo>
                    <a:pt x="2431" y="3682"/>
                    <a:pt x="2354" y="3627"/>
                    <a:pt x="2283" y="3627"/>
                  </a:cubicBezTo>
                  <a:cubicBezTo>
                    <a:pt x="2271" y="3627"/>
                    <a:pt x="2259" y="3629"/>
                    <a:pt x="2247" y="3632"/>
                  </a:cubicBezTo>
                  <a:cubicBezTo>
                    <a:pt x="2267" y="3521"/>
                    <a:pt x="2061" y="3368"/>
                    <a:pt x="1931" y="3368"/>
                  </a:cubicBezTo>
                  <a:cubicBezTo>
                    <a:pt x="1909" y="3368"/>
                    <a:pt x="1890" y="3372"/>
                    <a:pt x="1874" y="3381"/>
                  </a:cubicBezTo>
                  <a:cubicBezTo>
                    <a:pt x="1863" y="3397"/>
                    <a:pt x="1851" y="3404"/>
                    <a:pt x="1839" y="3404"/>
                  </a:cubicBezTo>
                  <a:cubicBezTo>
                    <a:pt x="1814" y="3404"/>
                    <a:pt x="1790" y="3371"/>
                    <a:pt x="1784" y="3316"/>
                  </a:cubicBezTo>
                  <a:cubicBezTo>
                    <a:pt x="1773" y="3260"/>
                    <a:pt x="1770" y="3243"/>
                    <a:pt x="1742" y="3243"/>
                  </a:cubicBezTo>
                  <a:cubicBezTo>
                    <a:pt x="1730" y="3243"/>
                    <a:pt x="1712" y="3246"/>
                    <a:pt x="1687" y="3251"/>
                  </a:cubicBezTo>
                  <a:cubicBezTo>
                    <a:pt x="1680" y="3253"/>
                    <a:pt x="1674" y="3253"/>
                    <a:pt x="1668" y="3253"/>
                  </a:cubicBezTo>
                  <a:cubicBezTo>
                    <a:pt x="1605" y="3253"/>
                    <a:pt x="1597" y="3179"/>
                    <a:pt x="1590" y="3105"/>
                  </a:cubicBezTo>
                  <a:cubicBezTo>
                    <a:pt x="1612" y="2988"/>
                    <a:pt x="1581" y="2950"/>
                    <a:pt x="1514" y="2950"/>
                  </a:cubicBezTo>
                  <a:cubicBezTo>
                    <a:pt x="1507" y="2950"/>
                    <a:pt x="1500" y="2951"/>
                    <a:pt x="1493" y="2951"/>
                  </a:cubicBezTo>
                  <a:cubicBezTo>
                    <a:pt x="1403" y="2927"/>
                    <a:pt x="1314" y="2878"/>
                    <a:pt x="1249" y="2805"/>
                  </a:cubicBezTo>
                  <a:cubicBezTo>
                    <a:pt x="1171" y="2781"/>
                    <a:pt x="1125" y="2753"/>
                    <a:pt x="1099" y="2753"/>
                  </a:cubicBezTo>
                  <a:cubicBezTo>
                    <a:pt x="1082" y="2753"/>
                    <a:pt x="1074" y="2765"/>
                    <a:pt x="1071" y="2797"/>
                  </a:cubicBezTo>
                  <a:cubicBezTo>
                    <a:pt x="1041" y="2816"/>
                    <a:pt x="1006" y="2825"/>
                    <a:pt x="969" y="2825"/>
                  </a:cubicBezTo>
                  <a:cubicBezTo>
                    <a:pt x="957" y="2825"/>
                    <a:pt x="945" y="2824"/>
                    <a:pt x="933" y="2822"/>
                  </a:cubicBezTo>
                  <a:cubicBezTo>
                    <a:pt x="839" y="2774"/>
                    <a:pt x="829" y="2744"/>
                    <a:pt x="845" y="2744"/>
                  </a:cubicBezTo>
                  <a:cubicBezTo>
                    <a:pt x="854" y="2744"/>
                    <a:pt x="870" y="2753"/>
                    <a:pt x="884" y="2773"/>
                  </a:cubicBezTo>
                  <a:cubicBezTo>
                    <a:pt x="932" y="2794"/>
                    <a:pt x="958" y="2803"/>
                    <a:pt x="973" y="2803"/>
                  </a:cubicBezTo>
                  <a:cubicBezTo>
                    <a:pt x="1005" y="2803"/>
                    <a:pt x="984" y="2763"/>
                    <a:pt x="990" y="2708"/>
                  </a:cubicBezTo>
                  <a:cubicBezTo>
                    <a:pt x="998" y="2627"/>
                    <a:pt x="925" y="2530"/>
                    <a:pt x="893" y="2481"/>
                  </a:cubicBezTo>
                  <a:cubicBezTo>
                    <a:pt x="844" y="2416"/>
                    <a:pt x="803" y="2343"/>
                    <a:pt x="763" y="2270"/>
                  </a:cubicBezTo>
                  <a:cubicBezTo>
                    <a:pt x="747" y="2100"/>
                    <a:pt x="747" y="2051"/>
                    <a:pt x="682" y="2051"/>
                  </a:cubicBezTo>
                  <a:lnTo>
                    <a:pt x="617" y="2051"/>
                  </a:lnTo>
                  <a:cubicBezTo>
                    <a:pt x="666" y="2019"/>
                    <a:pt x="657" y="1873"/>
                    <a:pt x="690" y="1719"/>
                  </a:cubicBezTo>
                  <a:cubicBezTo>
                    <a:pt x="714" y="1565"/>
                    <a:pt x="787" y="1411"/>
                    <a:pt x="795" y="1330"/>
                  </a:cubicBezTo>
                  <a:cubicBezTo>
                    <a:pt x="795" y="1322"/>
                    <a:pt x="795" y="1305"/>
                    <a:pt x="787" y="1297"/>
                  </a:cubicBezTo>
                  <a:lnTo>
                    <a:pt x="787" y="1297"/>
                  </a:lnTo>
                  <a:lnTo>
                    <a:pt x="836" y="1322"/>
                  </a:lnTo>
                  <a:cubicBezTo>
                    <a:pt x="849" y="1329"/>
                    <a:pt x="861" y="1333"/>
                    <a:pt x="873" y="1333"/>
                  </a:cubicBezTo>
                  <a:cubicBezTo>
                    <a:pt x="911" y="1333"/>
                    <a:pt x="946" y="1296"/>
                    <a:pt x="1014" y="1241"/>
                  </a:cubicBezTo>
                  <a:cubicBezTo>
                    <a:pt x="1120" y="1127"/>
                    <a:pt x="1249" y="1038"/>
                    <a:pt x="1387" y="981"/>
                  </a:cubicBezTo>
                  <a:cubicBezTo>
                    <a:pt x="1614" y="908"/>
                    <a:pt x="1793" y="892"/>
                    <a:pt x="1784" y="827"/>
                  </a:cubicBezTo>
                  <a:cubicBezTo>
                    <a:pt x="1802" y="825"/>
                    <a:pt x="1815" y="823"/>
                    <a:pt x="1825" y="823"/>
                  </a:cubicBezTo>
                  <a:cubicBezTo>
                    <a:pt x="1850" y="823"/>
                    <a:pt x="1852" y="835"/>
                    <a:pt x="1857" y="876"/>
                  </a:cubicBezTo>
                  <a:cubicBezTo>
                    <a:pt x="1824" y="926"/>
                    <a:pt x="1840" y="938"/>
                    <a:pt x="1872" y="938"/>
                  </a:cubicBezTo>
                  <a:cubicBezTo>
                    <a:pt x="1886" y="938"/>
                    <a:pt x="1904" y="935"/>
                    <a:pt x="1922" y="933"/>
                  </a:cubicBezTo>
                  <a:cubicBezTo>
                    <a:pt x="1971" y="924"/>
                    <a:pt x="1971" y="868"/>
                    <a:pt x="1963" y="803"/>
                  </a:cubicBezTo>
                  <a:cubicBezTo>
                    <a:pt x="1958" y="772"/>
                    <a:pt x="1975" y="756"/>
                    <a:pt x="2009" y="756"/>
                  </a:cubicBezTo>
                  <a:cubicBezTo>
                    <a:pt x="2038" y="756"/>
                    <a:pt x="2080" y="768"/>
                    <a:pt x="2133" y="795"/>
                  </a:cubicBezTo>
                  <a:cubicBezTo>
                    <a:pt x="2201" y="816"/>
                    <a:pt x="2271" y="827"/>
                    <a:pt x="2340" y="827"/>
                  </a:cubicBezTo>
                  <a:cubicBezTo>
                    <a:pt x="2426" y="827"/>
                    <a:pt x="2510" y="810"/>
                    <a:pt x="2587" y="778"/>
                  </a:cubicBezTo>
                  <a:cubicBezTo>
                    <a:pt x="2598" y="778"/>
                    <a:pt x="2610" y="778"/>
                    <a:pt x="2621" y="778"/>
                  </a:cubicBezTo>
                  <a:cubicBezTo>
                    <a:pt x="2664" y="778"/>
                    <a:pt x="2701" y="783"/>
                    <a:pt x="2701" y="835"/>
                  </a:cubicBezTo>
                  <a:cubicBezTo>
                    <a:pt x="2739" y="882"/>
                    <a:pt x="2795" y="906"/>
                    <a:pt x="2850" y="906"/>
                  </a:cubicBezTo>
                  <a:cubicBezTo>
                    <a:pt x="2900" y="906"/>
                    <a:pt x="2950" y="886"/>
                    <a:pt x="2984" y="843"/>
                  </a:cubicBezTo>
                  <a:cubicBezTo>
                    <a:pt x="3041" y="843"/>
                    <a:pt x="3041" y="843"/>
                    <a:pt x="3041" y="908"/>
                  </a:cubicBezTo>
                  <a:cubicBezTo>
                    <a:pt x="3070" y="942"/>
                    <a:pt x="3082" y="979"/>
                    <a:pt x="3100" y="979"/>
                  </a:cubicBezTo>
                  <a:cubicBezTo>
                    <a:pt x="3113" y="979"/>
                    <a:pt x="3129" y="962"/>
                    <a:pt x="3155" y="916"/>
                  </a:cubicBezTo>
                  <a:cubicBezTo>
                    <a:pt x="3204" y="893"/>
                    <a:pt x="3258" y="882"/>
                    <a:pt x="3312" y="882"/>
                  </a:cubicBezTo>
                  <a:cubicBezTo>
                    <a:pt x="3391" y="882"/>
                    <a:pt x="3472" y="906"/>
                    <a:pt x="3544" y="949"/>
                  </a:cubicBezTo>
                  <a:cubicBezTo>
                    <a:pt x="3560" y="949"/>
                    <a:pt x="3577" y="951"/>
                    <a:pt x="3593" y="951"/>
                  </a:cubicBezTo>
                  <a:cubicBezTo>
                    <a:pt x="3625" y="951"/>
                    <a:pt x="3652" y="943"/>
                    <a:pt x="3657" y="900"/>
                  </a:cubicBezTo>
                  <a:lnTo>
                    <a:pt x="3665" y="843"/>
                  </a:lnTo>
                  <a:cubicBezTo>
                    <a:pt x="3686" y="906"/>
                    <a:pt x="3697" y="937"/>
                    <a:pt x="3712" y="937"/>
                  </a:cubicBezTo>
                  <a:cubicBezTo>
                    <a:pt x="3726" y="937"/>
                    <a:pt x="3744" y="910"/>
                    <a:pt x="3779" y="860"/>
                  </a:cubicBezTo>
                  <a:cubicBezTo>
                    <a:pt x="3783" y="833"/>
                    <a:pt x="3797" y="821"/>
                    <a:pt x="3810" y="821"/>
                  </a:cubicBezTo>
                  <a:cubicBezTo>
                    <a:pt x="3826" y="821"/>
                    <a:pt x="3840" y="837"/>
                    <a:pt x="3836" y="868"/>
                  </a:cubicBezTo>
                  <a:cubicBezTo>
                    <a:pt x="3860" y="900"/>
                    <a:pt x="3892" y="933"/>
                    <a:pt x="3941" y="941"/>
                  </a:cubicBezTo>
                  <a:cubicBezTo>
                    <a:pt x="4144" y="949"/>
                    <a:pt x="4355" y="965"/>
                    <a:pt x="4557" y="1006"/>
                  </a:cubicBezTo>
                  <a:cubicBezTo>
                    <a:pt x="4867" y="1080"/>
                    <a:pt x="5039" y="1130"/>
                    <a:pt x="5119" y="1130"/>
                  </a:cubicBezTo>
                  <a:cubicBezTo>
                    <a:pt x="5152" y="1130"/>
                    <a:pt x="5169" y="1122"/>
                    <a:pt x="5173" y="1103"/>
                  </a:cubicBezTo>
                  <a:cubicBezTo>
                    <a:pt x="5205" y="1085"/>
                    <a:pt x="5222" y="1076"/>
                    <a:pt x="5236" y="1076"/>
                  </a:cubicBezTo>
                  <a:cubicBezTo>
                    <a:pt x="5254" y="1076"/>
                    <a:pt x="5264" y="1093"/>
                    <a:pt x="5287" y="1135"/>
                  </a:cubicBezTo>
                  <a:cubicBezTo>
                    <a:pt x="5311" y="1192"/>
                    <a:pt x="5368" y="1233"/>
                    <a:pt x="5433" y="1249"/>
                  </a:cubicBezTo>
                  <a:cubicBezTo>
                    <a:pt x="5482" y="1265"/>
                    <a:pt x="5538" y="1281"/>
                    <a:pt x="5514" y="1338"/>
                  </a:cubicBezTo>
                  <a:cubicBezTo>
                    <a:pt x="5555" y="1315"/>
                    <a:pt x="5573" y="1305"/>
                    <a:pt x="5591" y="1305"/>
                  </a:cubicBezTo>
                  <a:cubicBezTo>
                    <a:pt x="5605" y="1305"/>
                    <a:pt x="5619" y="1311"/>
                    <a:pt x="5644" y="1322"/>
                  </a:cubicBezTo>
                  <a:cubicBezTo>
                    <a:pt x="5634" y="1357"/>
                    <a:pt x="5649" y="1377"/>
                    <a:pt x="5679" y="1377"/>
                  </a:cubicBezTo>
                  <a:cubicBezTo>
                    <a:pt x="5698" y="1377"/>
                    <a:pt x="5722" y="1369"/>
                    <a:pt x="5749" y="1354"/>
                  </a:cubicBezTo>
                  <a:cubicBezTo>
                    <a:pt x="5795" y="1312"/>
                    <a:pt x="5819" y="1290"/>
                    <a:pt x="5828" y="1290"/>
                  </a:cubicBezTo>
                  <a:cubicBezTo>
                    <a:pt x="5837" y="1290"/>
                    <a:pt x="5827" y="1318"/>
                    <a:pt x="5806" y="1378"/>
                  </a:cubicBezTo>
                  <a:cubicBezTo>
                    <a:pt x="5787" y="1422"/>
                    <a:pt x="5865" y="1499"/>
                    <a:pt x="5886" y="1499"/>
                  </a:cubicBezTo>
                  <a:cubicBezTo>
                    <a:pt x="5893" y="1499"/>
                    <a:pt x="5894" y="1493"/>
                    <a:pt x="5887" y="1476"/>
                  </a:cubicBezTo>
                  <a:cubicBezTo>
                    <a:pt x="5911" y="1419"/>
                    <a:pt x="6017" y="1451"/>
                    <a:pt x="6090" y="1419"/>
                  </a:cubicBezTo>
                  <a:cubicBezTo>
                    <a:pt x="6138" y="1443"/>
                    <a:pt x="6195" y="1460"/>
                    <a:pt x="6171" y="1516"/>
                  </a:cubicBezTo>
                  <a:cubicBezTo>
                    <a:pt x="6197" y="1575"/>
                    <a:pt x="6379" y="1623"/>
                    <a:pt x="6492" y="1623"/>
                  </a:cubicBezTo>
                  <a:cubicBezTo>
                    <a:pt x="6520" y="1623"/>
                    <a:pt x="6544" y="1620"/>
                    <a:pt x="6560" y="1614"/>
                  </a:cubicBezTo>
                  <a:cubicBezTo>
                    <a:pt x="6569" y="1595"/>
                    <a:pt x="6582" y="1587"/>
                    <a:pt x="6593" y="1587"/>
                  </a:cubicBezTo>
                  <a:cubicBezTo>
                    <a:pt x="6611" y="1587"/>
                    <a:pt x="6624" y="1608"/>
                    <a:pt x="6609" y="1638"/>
                  </a:cubicBezTo>
                  <a:cubicBezTo>
                    <a:pt x="6584" y="1695"/>
                    <a:pt x="6641" y="1719"/>
                    <a:pt x="6690" y="1743"/>
                  </a:cubicBezTo>
                  <a:cubicBezTo>
                    <a:pt x="6705" y="1737"/>
                    <a:pt x="6715" y="1734"/>
                    <a:pt x="6723" y="1734"/>
                  </a:cubicBezTo>
                  <a:cubicBezTo>
                    <a:pt x="6753" y="1734"/>
                    <a:pt x="6733" y="1778"/>
                    <a:pt x="6714" y="1816"/>
                  </a:cubicBezTo>
                  <a:cubicBezTo>
                    <a:pt x="6641" y="1849"/>
                    <a:pt x="6690" y="1873"/>
                    <a:pt x="6787" y="1922"/>
                  </a:cubicBezTo>
                  <a:cubicBezTo>
                    <a:pt x="6798" y="1917"/>
                    <a:pt x="6811" y="1915"/>
                    <a:pt x="6826" y="1915"/>
                  </a:cubicBezTo>
                  <a:cubicBezTo>
                    <a:pt x="6922" y="1915"/>
                    <a:pt x="7090" y="1998"/>
                    <a:pt x="7217" y="2068"/>
                  </a:cubicBezTo>
                  <a:cubicBezTo>
                    <a:pt x="7354" y="2139"/>
                    <a:pt x="7438" y="2163"/>
                    <a:pt x="7513" y="2163"/>
                  </a:cubicBezTo>
                  <a:cubicBezTo>
                    <a:pt x="7575" y="2163"/>
                    <a:pt x="7630" y="2146"/>
                    <a:pt x="7703" y="2124"/>
                  </a:cubicBezTo>
                  <a:lnTo>
                    <a:pt x="7809" y="2043"/>
                  </a:lnTo>
                  <a:lnTo>
                    <a:pt x="7752" y="2149"/>
                  </a:lnTo>
                  <a:cubicBezTo>
                    <a:pt x="7727" y="2205"/>
                    <a:pt x="7711" y="2270"/>
                    <a:pt x="7711" y="2335"/>
                  </a:cubicBezTo>
                  <a:cubicBezTo>
                    <a:pt x="7720" y="2340"/>
                    <a:pt x="7728" y="2342"/>
                    <a:pt x="7736" y="2342"/>
                  </a:cubicBezTo>
                  <a:cubicBezTo>
                    <a:pt x="7771" y="2342"/>
                    <a:pt x="7797" y="2301"/>
                    <a:pt x="7817" y="2254"/>
                  </a:cubicBezTo>
                  <a:cubicBezTo>
                    <a:pt x="7827" y="2238"/>
                    <a:pt x="7839" y="2230"/>
                    <a:pt x="7853" y="2230"/>
                  </a:cubicBezTo>
                  <a:cubicBezTo>
                    <a:pt x="7882" y="2230"/>
                    <a:pt x="7919" y="2266"/>
                    <a:pt x="7963" y="2343"/>
                  </a:cubicBezTo>
                  <a:cubicBezTo>
                    <a:pt x="8022" y="2429"/>
                    <a:pt x="8066" y="2461"/>
                    <a:pt x="8119" y="2461"/>
                  </a:cubicBezTo>
                  <a:cubicBezTo>
                    <a:pt x="8131" y="2461"/>
                    <a:pt x="8144" y="2460"/>
                    <a:pt x="8157" y="2457"/>
                  </a:cubicBezTo>
                  <a:cubicBezTo>
                    <a:pt x="8222" y="2481"/>
                    <a:pt x="8263" y="2530"/>
                    <a:pt x="8271" y="2595"/>
                  </a:cubicBezTo>
                  <a:cubicBezTo>
                    <a:pt x="8291" y="2605"/>
                    <a:pt x="8303" y="2611"/>
                    <a:pt x="8312" y="2611"/>
                  </a:cubicBezTo>
                  <a:cubicBezTo>
                    <a:pt x="8325" y="2611"/>
                    <a:pt x="8333" y="2599"/>
                    <a:pt x="8352" y="2570"/>
                  </a:cubicBezTo>
                  <a:cubicBezTo>
                    <a:pt x="8363" y="2553"/>
                    <a:pt x="8376" y="2545"/>
                    <a:pt x="8389" y="2545"/>
                  </a:cubicBezTo>
                  <a:cubicBezTo>
                    <a:pt x="8414" y="2545"/>
                    <a:pt x="8438" y="2574"/>
                    <a:pt x="8449" y="2627"/>
                  </a:cubicBezTo>
                  <a:cubicBezTo>
                    <a:pt x="8436" y="2732"/>
                    <a:pt x="8529" y="2811"/>
                    <a:pt x="8582" y="2811"/>
                  </a:cubicBezTo>
                  <a:cubicBezTo>
                    <a:pt x="8595" y="2811"/>
                    <a:pt x="8605" y="2807"/>
                    <a:pt x="8611" y="2797"/>
                  </a:cubicBezTo>
                  <a:cubicBezTo>
                    <a:pt x="8623" y="2779"/>
                    <a:pt x="8637" y="2772"/>
                    <a:pt x="8652" y="2772"/>
                  </a:cubicBezTo>
                  <a:cubicBezTo>
                    <a:pt x="8675" y="2772"/>
                    <a:pt x="8703" y="2790"/>
                    <a:pt x="8733" y="2805"/>
                  </a:cubicBezTo>
                  <a:cubicBezTo>
                    <a:pt x="8769" y="2835"/>
                    <a:pt x="8814" y="2852"/>
                    <a:pt x="8861" y="2852"/>
                  </a:cubicBezTo>
                  <a:cubicBezTo>
                    <a:pt x="8878" y="2852"/>
                    <a:pt x="8894" y="2850"/>
                    <a:pt x="8911" y="2846"/>
                  </a:cubicBezTo>
                  <a:lnTo>
                    <a:pt x="9000" y="2911"/>
                  </a:lnTo>
                  <a:cubicBezTo>
                    <a:pt x="9030" y="2931"/>
                    <a:pt x="9011" y="2945"/>
                    <a:pt x="8982" y="2945"/>
                  </a:cubicBezTo>
                  <a:cubicBezTo>
                    <a:pt x="8964" y="2945"/>
                    <a:pt x="8943" y="2939"/>
                    <a:pt x="8927" y="2927"/>
                  </a:cubicBezTo>
                  <a:lnTo>
                    <a:pt x="8927" y="2927"/>
                  </a:lnTo>
                  <a:lnTo>
                    <a:pt x="8935" y="3008"/>
                  </a:lnTo>
                  <a:cubicBezTo>
                    <a:pt x="9011" y="3058"/>
                    <a:pt x="9057" y="3089"/>
                    <a:pt x="9112" y="3089"/>
                  </a:cubicBezTo>
                  <a:cubicBezTo>
                    <a:pt x="9128" y="3089"/>
                    <a:pt x="9144" y="3087"/>
                    <a:pt x="9163" y="3081"/>
                  </a:cubicBezTo>
                  <a:cubicBezTo>
                    <a:pt x="9210" y="3052"/>
                    <a:pt x="9236" y="3036"/>
                    <a:pt x="9244" y="3036"/>
                  </a:cubicBezTo>
                  <a:cubicBezTo>
                    <a:pt x="9255" y="3036"/>
                    <a:pt x="9239" y="3060"/>
                    <a:pt x="9203" y="3114"/>
                  </a:cubicBezTo>
                  <a:cubicBezTo>
                    <a:pt x="9174" y="3165"/>
                    <a:pt x="9184" y="3229"/>
                    <a:pt x="9246" y="3229"/>
                  </a:cubicBezTo>
                  <a:cubicBezTo>
                    <a:pt x="9253" y="3229"/>
                    <a:pt x="9260" y="3229"/>
                    <a:pt x="9268" y="3227"/>
                  </a:cubicBezTo>
                  <a:cubicBezTo>
                    <a:pt x="9298" y="3210"/>
                    <a:pt x="9321" y="3203"/>
                    <a:pt x="9337" y="3203"/>
                  </a:cubicBezTo>
                  <a:cubicBezTo>
                    <a:pt x="9383" y="3203"/>
                    <a:pt x="9381" y="3256"/>
                    <a:pt x="9357" y="3292"/>
                  </a:cubicBezTo>
                  <a:cubicBezTo>
                    <a:pt x="9244" y="3357"/>
                    <a:pt x="9244" y="3357"/>
                    <a:pt x="9495" y="3389"/>
                  </a:cubicBezTo>
                  <a:cubicBezTo>
                    <a:pt x="9592" y="3446"/>
                    <a:pt x="9811" y="3527"/>
                    <a:pt x="9941" y="3624"/>
                  </a:cubicBezTo>
                  <a:cubicBezTo>
                    <a:pt x="10127" y="3754"/>
                    <a:pt x="10217" y="3819"/>
                    <a:pt x="10233" y="3900"/>
                  </a:cubicBezTo>
                  <a:cubicBezTo>
                    <a:pt x="10229" y="3905"/>
                    <a:pt x="10225" y="3910"/>
                    <a:pt x="10222" y="3915"/>
                  </a:cubicBezTo>
                  <a:lnTo>
                    <a:pt x="10222" y="3915"/>
                  </a:lnTo>
                  <a:cubicBezTo>
                    <a:pt x="10241" y="3898"/>
                    <a:pt x="10259" y="3890"/>
                    <a:pt x="10279" y="3890"/>
                  </a:cubicBezTo>
                  <a:cubicBezTo>
                    <a:pt x="10320" y="3890"/>
                    <a:pt x="10368" y="3925"/>
                    <a:pt x="10444" y="3981"/>
                  </a:cubicBezTo>
                  <a:cubicBezTo>
                    <a:pt x="10498" y="4077"/>
                    <a:pt x="10594" y="4133"/>
                    <a:pt x="10696" y="4133"/>
                  </a:cubicBezTo>
                  <a:cubicBezTo>
                    <a:pt x="10714" y="4133"/>
                    <a:pt x="10733" y="4131"/>
                    <a:pt x="10752" y="4127"/>
                  </a:cubicBezTo>
                  <a:lnTo>
                    <a:pt x="10662" y="4062"/>
                  </a:lnTo>
                  <a:cubicBezTo>
                    <a:pt x="10692" y="4023"/>
                    <a:pt x="10716" y="4005"/>
                    <a:pt x="10739" y="4005"/>
                  </a:cubicBezTo>
                  <a:cubicBezTo>
                    <a:pt x="10771" y="4005"/>
                    <a:pt x="10799" y="4043"/>
                    <a:pt x="10833" y="4111"/>
                  </a:cubicBezTo>
                  <a:cubicBezTo>
                    <a:pt x="10881" y="4143"/>
                    <a:pt x="10841" y="4192"/>
                    <a:pt x="10808" y="4240"/>
                  </a:cubicBezTo>
                  <a:cubicBezTo>
                    <a:pt x="10776" y="4297"/>
                    <a:pt x="10784" y="4362"/>
                    <a:pt x="10833" y="4403"/>
                  </a:cubicBezTo>
                  <a:cubicBezTo>
                    <a:pt x="10854" y="4420"/>
                    <a:pt x="10878" y="4437"/>
                    <a:pt x="10895" y="4437"/>
                  </a:cubicBezTo>
                  <a:cubicBezTo>
                    <a:pt x="10909" y="4437"/>
                    <a:pt x="10918" y="4424"/>
                    <a:pt x="10914" y="4386"/>
                  </a:cubicBezTo>
                  <a:cubicBezTo>
                    <a:pt x="10932" y="4360"/>
                    <a:pt x="10940" y="4348"/>
                    <a:pt x="10951" y="4348"/>
                  </a:cubicBezTo>
                  <a:cubicBezTo>
                    <a:pt x="10961" y="4348"/>
                    <a:pt x="10973" y="4356"/>
                    <a:pt x="10995" y="4370"/>
                  </a:cubicBezTo>
                  <a:cubicBezTo>
                    <a:pt x="11029" y="4411"/>
                    <a:pt x="11080" y="4429"/>
                    <a:pt x="11134" y="4429"/>
                  </a:cubicBezTo>
                  <a:cubicBezTo>
                    <a:pt x="11144" y="4429"/>
                    <a:pt x="11155" y="4428"/>
                    <a:pt x="11165" y="4427"/>
                  </a:cubicBezTo>
                  <a:cubicBezTo>
                    <a:pt x="11177" y="4409"/>
                    <a:pt x="11191" y="4402"/>
                    <a:pt x="11206" y="4402"/>
                  </a:cubicBezTo>
                  <a:cubicBezTo>
                    <a:pt x="11232" y="4402"/>
                    <a:pt x="11261" y="4423"/>
                    <a:pt x="11287" y="4443"/>
                  </a:cubicBezTo>
                  <a:cubicBezTo>
                    <a:pt x="11303" y="4499"/>
                    <a:pt x="11343" y="4548"/>
                    <a:pt x="11391" y="4588"/>
                  </a:cubicBezTo>
                  <a:lnTo>
                    <a:pt x="11391" y="4588"/>
                  </a:lnTo>
                  <a:cubicBezTo>
                    <a:pt x="11381" y="4601"/>
                    <a:pt x="11367" y="4619"/>
                    <a:pt x="11352" y="4638"/>
                  </a:cubicBezTo>
                  <a:cubicBezTo>
                    <a:pt x="11335" y="4678"/>
                    <a:pt x="11327" y="4719"/>
                    <a:pt x="11327" y="4767"/>
                  </a:cubicBezTo>
                  <a:cubicBezTo>
                    <a:pt x="11339" y="4773"/>
                    <a:pt x="11350" y="4776"/>
                    <a:pt x="11361" y="4776"/>
                  </a:cubicBezTo>
                  <a:cubicBezTo>
                    <a:pt x="11381" y="4776"/>
                    <a:pt x="11398" y="4767"/>
                    <a:pt x="11408" y="4751"/>
                  </a:cubicBezTo>
                  <a:cubicBezTo>
                    <a:pt x="11410" y="4750"/>
                    <a:pt x="11412" y="4749"/>
                    <a:pt x="11415" y="4749"/>
                  </a:cubicBezTo>
                  <a:cubicBezTo>
                    <a:pt x="11514" y="4749"/>
                    <a:pt x="12540" y="5484"/>
                    <a:pt x="12673" y="5578"/>
                  </a:cubicBezTo>
                  <a:cubicBezTo>
                    <a:pt x="12716" y="5664"/>
                    <a:pt x="12800" y="5745"/>
                    <a:pt x="12836" y="5745"/>
                  </a:cubicBezTo>
                  <a:cubicBezTo>
                    <a:pt x="12847" y="5745"/>
                    <a:pt x="12854" y="5736"/>
                    <a:pt x="12852" y="5716"/>
                  </a:cubicBezTo>
                  <a:cubicBezTo>
                    <a:pt x="12855" y="5710"/>
                    <a:pt x="12862" y="5707"/>
                    <a:pt x="12872" y="5707"/>
                  </a:cubicBezTo>
                  <a:cubicBezTo>
                    <a:pt x="12940" y="5707"/>
                    <a:pt x="13145" y="5853"/>
                    <a:pt x="13387" y="6024"/>
                  </a:cubicBezTo>
                  <a:cubicBezTo>
                    <a:pt x="13665" y="6224"/>
                    <a:pt x="13874" y="6373"/>
                    <a:pt x="13948" y="6373"/>
                  </a:cubicBezTo>
                  <a:cubicBezTo>
                    <a:pt x="13958" y="6373"/>
                    <a:pt x="13966" y="6371"/>
                    <a:pt x="13970" y="6365"/>
                  </a:cubicBezTo>
                  <a:lnTo>
                    <a:pt x="14100" y="6462"/>
                  </a:lnTo>
                  <a:cubicBezTo>
                    <a:pt x="14189" y="6511"/>
                    <a:pt x="14279" y="6543"/>
                    <a:pt x="14368" y="6576"/>
                  </a:cubicBezTo>
                  <a:cubicBezTo>
                    <a:pt x="14383" y="6572"/>
                    <a:pt x="14397" y="6571"/>
                    <a:pt x="14409" y="6571"/>
                  </a:cubicBezTo>
                  <a:cubicBezTo>
                    <a:pt x="14460" y="6571"/>
                    <a:pt x="14474" y="6595"/>
                    <a:pt x="14408" y="6608"/>
                  </a:cubicBezTo>
                  <a:cubicBezTo>
                    <a:pt x="14376" y="6657"/>
                    <a:pt x="14343" y="6705"/>
                    <a:pt x="14384" y="6738"/>
                  </a:cubicBezTo>
                  <a:cubicBezTo>
                    <a:pt x="14417" y="6764"/>
                    <a:pt x="14443" y="6775"/>
                    <a:pt x="14465" y="6775"/>
                  </a:cubicBezTo>
                  <a:cubicBezTo>
                    <a:pt x="14502" y="6775"/>
                    <a:pt x="14526" y="6744"/>
                    <a:pt x="14546" y="6713"/>
                  </a:cubicBezTo>
                  <a:cubicBezTo>
                    <a:pt x="14556" y="6694"/>
                    <a:pt x="14575" y="6683"/>
                    <a:pt x="14593" y="6683"/>
                  </a:cubicBezTo>
                  <a:cubicBezTo>
                    <a:pt x="14605" y="6683"/>
                    <a:pt x="14618" y="6688"/>
                    <a:pt x="14627" y="6697"/>
                  </a:cubicBezTo>
                  <a:cubicBezTo>
                    <a:pt x="14676" y="6730"/>
                    <a:pt x="14676" y="6730"/>
                    <a:pt x="14635" y="6778"/>
                  </a:cubicBezTo>
                  <a:lnTo>
                    <a:pt x="14570" y="6876"/>
                  </a:lnTo>
                  <a:lnTo>
                    <a:pt x="14611" y="6908"/>
                  </a:lnTo>
                  <a:cubicBezTo>
                    <a:pt x="14621" y="6888"/>
                    <a:pt x="14639" y="6878"/>
                    <a:pt x="14658" y="6878"/>
                  </a:cubicBezTo>
                  <a:cubicBezTo>
                    <a:pt x="14670" y="6878"/>
                    <a:pt x="14682" y="6882"/>
                    <a:pt x="14692" y="6892"/>
                  </a:cubicBezTo>
                  <a:cubicBezTo>
                    <a:pt x="14741" y="6924"/>
                    <a:pt x="14741" y="6924"/>
                    <a:pt x="14668" y="7021"/>
                  </a:cubicBezTo>
                  <a:cubicBezTo>
                    <a:pt x="14626" y="7084"/>
                    <a:pt x="14628" y="7120"/>
                    <a:pt x="14665" y="7120"/>
                  </a:cubicBezTo>
                  <a:cubicBezTo>
                    <a:pt x="14686" y="7120"/>
                    <a:pt x="14717" y="7109"/>
                    <a:pt x="14757" y="7086"/>
                  </a:cubicBezTo>
                  <a:lnTo>
                    <a:pt x="14887" y="7103"/>
                  </a:lnTo>
                  <a:cubicBezTo>
                    <a:pt x="14872" y="7180"/>
                    <a:pt x="14924" y="7199"/>
                    <a:pt x="14985" y="7199"/>
                  </a:cubicBezTo>
                  <a:cubicBezTo>
                    <a:pt x="15026" y="7199"/>
                    <a:pt x="15073" y="7190"/>
                    <a:pt x="15105" y="7184"/>
                  </a:cubicBezTo>
                  <a:lnTo>
                    <a:pt x="15105" y="7184"/>
                  </a:lnTo>
                  <a:cubicBezTo>
                    <a:pt x="15089" y="7270"/>
                    <a:pt x="15102" y="7313"/>
                    <a:pt x="15146" y="7313"/>
                  </a:cubicBezTo>
                  <a:cubicBezTo>
                    <a:pt x="15168" y="7313"/>
                    <a:pt x="15197" y="7303"/>
                    <a:pt x="15235" y="7281"/>
                  </a:cubicBezTo>
                  <a:cubicBezTo>
                    <a:pt x="15248" y="7265"/>
                    <a:pt x="15261" y="7258"/>
                    <a:pt x="15273" y="7258"/>
                  </a:cubicBezTo>
                  <a:cubicBezTo>
                    <a:pt x="15299" y="7258"/>
                    <a:pt x="15321" y="7291"/>
                    <a:pt x="15333" y="7346"/>
                  </a:cubicBezTo>
                  <a:cubicBezTo>
                    <a:pt x="15341" y="7427"/>
                    <a:pt x="15381" y="7459"/>
                    <a:pt x="15478" y="7524"/>
                  </a:cubicBezTo>
                  <a:cubicBezTo>
                    <a:pt x="15481" y="7524"/>
                    <a:pt x="15484" y="7523"/>
                    <a:pt x="15487" y="7523"/>
                  </a:cubicBezTo>
                  <a:cubicBezTo>
                    <a:pt x="15581" y="7523"/>
                    <a:pt x="15888" y="7744"/>
                    <a:pt x="16241" y="8002"/>
                  </a:cubicBezTo>
                  <a:cubicBezTo>
                    <a:pt x="16604" y="8264"/>
                    <a:pt x="16863" y="8448"/>
                    <a:pt x="16936" y="8448"/>
                  </a:cubicBezTo>
                  <a:cubicBezTo>
                    <a:pt x="16945" y="8448"/>
                    <a:pt x="16951" y="8445"/>
                    <a:pt x="16954" y="8440"/>
                  </a:cubicBezTo>
                  <a:cubicBezTo>
                    <a:pt x="16995" y="8473"/>
                    <a:pt x="16995" y="8473"/>
                    <a:pt x="17011" y="8554"/>
                  </a:cubicBezTo>
                  <a:cubicBezTo>
                    <a:pt x="16986" y="8583"/>
                    <a:pt x="16994" y="8606"/>
                    <a:pt x="17029" y="8606"/>
                  </a:cubicBezTo>
                  <a:cubicBezTo>
                    <a:pt x="17052" y="8606"/>
                    <a:pt x="17087" y="8596"/>
                    <a:pt x="17132" y="8570"/>
                  </a:cubicBezTo>
                  <a:cubicBezTo>
                    <a:pt x="17176" y="8561"/>
                    <a:pt x="17205" y="8543"/>
                    <a:pt x="17213" y="8543"/>
                  </a:cubicBezTo>
                  <a:cubicBezTo>
                    <a:pt x="17220" y="8543"/>
                    <a:pt x="17211" y="8557"/>
                    <a:pt x="17181" y="8602"/>
                  </a:cubicBezTo>
                  <a:cubicBezTo>
                    <a:pt x="17149" y="8651"/>
                    <a:pt x="17238" y="8716"/>
                    <a:pt x="17416" y="8846"/>
                  </a:cubicBezTo>
                  <a:cubicBezTo>
                    <a:pt x="17533" y="8928"/>
                    <a:pt x="17680" y="9035"/>
                    <a:pt x="17746" y="9035"/>
                  </a:cubicBezTo>
                  <a:cubicBezTo>
                    <a:pt x="17758" y="9035"/>
                    <a:pt x="17767" y="9031"/>
                    <a:pt x="17773" y="9024"/>
                  </a:cubicBezTo>
                  <a:cubicBezTo>
                    <a:pt x="17895" y="9048"/>
                    <a:pt x="17895" y="9048"/>
                    <a:pt x="17813" y="9056"/>
                  </a:cubicBezTo>
                  <a:cubicBezTo>
                    <a:pt x="17700" y="9121"/>
                    <a:pt x="17895" y="9340"/>
                    <a:pt x="18097" y="9340"/>
                  </a:cubicBezTo>
                  <a:cubicBezTo>
                    <a:pt x="18146" y="9373"/>
                    <a:pt x="18186" y="9405"/>
                    <a:pt x="18154" y="9454"/>
                  </a:cubicBezTo>
                  <a:cubicBezTo>
                    <a:pt x="18235" y="9511"/>
                    <a:pt x="18324" y="9543"/>
                    <a:pt x="18413" y="9567"/>
                  </a:cubicBezTo>
                  <a:lnTo>
                    <a:pt x="18738" y="9794"/>
                  </a:lnTo>
                  <a:cubicBezTo>
                    <a:pt x="18803" y="9835"/>
                    <a:pt x="18876" y="9867"/>
                    <a:pt x="18949" y="9875"/>
                  </a:cubicBezTo>
                  <a:cubicBezTo>
                    <a:pt x="18967" y="9888"/>
                    <a:pt x="18984" y="9900"/>
                    <a:pt x="18997" y="9909"/>
                  </a:cubicBezTo>
                  <a:lnTo>
                    <a:pt x="18997" y="9909"/>
                  </a:lnTo>
                  <a:cubicBezTo>
                    <a:pt x="18968" y="9959"/>
                    <a:pt x="19194" y="10120"/>
                    <a:pt x="19508" y="10354"/>
                  </a:cubicBezTo>
                  <a:cubicBezTo>
                    <a:pt x="19824" y="10581"/>
                    <a:pt x="20100" y="10775"/>
                    <a:pt x="20108" y="10856"/>
                  </a:cubicBezTo>
                  <a:cubicBezTo>
                    <a:pt x="20134" y="10872"/>
                    <a:pt x="20159" y="10877"/>
                    <a:pt x="20185" y="10877"/>
                  </a:cubicBezTo>
                  <a:cubicBezTo>
                    <a:pt x="20200" y="10877"/>
                    <a:pt x="20215" y="10876"/>
                    <a:pt x="20230" y="10873"/>
                  </a:cubicBezTo>
                  <a:cubicBezTo>
                    <a:pt x="20274" y="10849"/>
                    <a:pt x="20308" y="10838"/>
                    <a:pt x="20333" y="10838"/>
                  </a:cubicBezTo>
                  <a:cubicBezTo>
                    <a:pt x="20377" y="10838"/>
                    <a:pt x="20395" y="10870"/>
                    <a:pt x="20400" y="10921"/>
                  </a:cubicBezTo>
                  <a:cubicBezTo>
                    <a:pt x="20400" y="11031"/>
                    <a:pt x="20478" y="11113"/>
                    <a:pt x="20576" y="11127"/>
                  </a:cubicBezTo>
                  <a:lnTo>
                    <a:pt x="20576" y="11127"/>
                  </a:lnTo>
                  <a:lnTo>
                    <a:pt x="20594" y="11132"/>
                  </a:lnTo>
                  <a:cubicBezTo>
                    <a:pt x="20596" y="11131"/>
                    <a:pt x="20598" y="11130"/>
                    <a:pt x="20600" y="11128"/>
                  </a:cubicBezTo>
                  <a:lnTo>
                    <a:pt x="20600" y="11128"/>
                  </a:lnTo>
                  <a:cubicBezTo>
                    <a:pt x="20601" y="11128"/>
                    <a:pt x="20602" y="11128"/>
                    <a:pt x="20603" y="11128"/>
                  </a:cubicBezTo>
                  <a:cubicBezTo>
                    <a:pt x="20627" y="11128"/>
                    <a:pt x="20651" y="11124"/>
                    <a:pt x="20676" y="11116"/>
                  </a:cubicBezTo>
                  <a:lnTo>
                    <a:pt x="20676" y="11116"/>
                  </a:lnTo>
                  <a:lnTo>
                    <a:pt x="20643" y="11164"/>
                  </a:lnTo>
                  <a:cubicBezTo>
                    <a:pt x="20626" y="11255"/>
                    <a:pt x="20705" y="11307"/>
                    <a:pt x="20792" y="11307"/>
                  </a:cubicBezTo>
                  <a:cubicBezTo>
                    <a:pt x="20830" y="11307"/>
                    <a:pt x="20869" y="11297"/>
                    <a:pt x="20903" y="11278"/>
                  </a:cubicBezTo>
                  <a:cubicBezTo>
                    <a:pt x="20910" y="11352"/>
                    <a:pt x="20924" y="11426"/>
                    <a:pt x="20988" y="11426"/>
                  </a:cubicBezTo>
                  <a:cubicBezTo>
                    <a:pt x="20994" y="11426"/>
                    <a:pt x="21001" y="11425"/>
                    <a:pt x="21008" y="11424"/>
                  </a:cubicBezTo>
                  <a:lnTo>
                    <a:pt x="21008" y="11424"/>
                  </a:lnTo>
                  <a:cubicBezTo>
                    <a:pt x="21048" y="11456"/>
                    <a:pt x="21048" y="11456"/>
                    <a:pt x="20984" y="11554"/>
                  </a:cubicBezTo>
                  <a:cubicBezTo>
                    <a:pt x="20943" y="11602"/>
                    <a:pt x="20911" y="11651"/>
                    <a:pt x="20951" y="11683"/>
                  </a:cubicBezTo>
                  <a:cubicBezTo>
                    <a:pt x="20962" y="11691"/>
                    <a:pt x="20972" y="11694"/>
                    <a:pt x="20982" y="11694"/>
                  </a:cubicBezTo>
                  <a:cubicBezTo>
                    <a:pt x="21015" y="11694"/>
                    <a:pt x="21041" y="11656"/>
                    <a:pt x="21073" y="11619"/>
                  </a:cubicBezTo>
                  <a:lnTo>
                    <a:pt x="21162" y="11691"/>
                  </a:lnTo>
                  <a:cubicBezTo>
                    <a:pt x="21171" y="11697"/>
                    <a:pt x="21181" y="11700"/>
                    <a:pt x="21192" y="11700"/>
                  </a:cubicBezTo>
                  <a:cubicBezTo>
                    <a:pt x="21212" y="11700"/>
                    <a:pt x="21233" y="11691"/>
                    <a:pt x="21243" y="11675"/>
                  </a:cubicBezTo>
                  <a:cubicBezTo>
                    <a:pt x="21255" y="11657"/>
                    <a:pt x="21269" y="11650"/>
                    <a:pt x="21284" y="11650"/>
                  </a:cubicBezTo>
                  <a:cubicBezTo>
                    <a:pt x="21310" y="11650"/>
                    <a:pt x="21339" y="11671"/>
                    <a:pt x="21365" y="11691"/>
                  </a:cubicBezTo>
                  <a:cubicBezTo>
                    <a:pt x="21353" y="11710"/>
                    <a:pt x="21356" y="11719"/>
                    <a:pt x="21365" y="11719"/>
                  </a:cubicBezTo>
                  <a:cubicBezTo>
                    <a:pt x="21381" y="11719"/>
                    <a:pt x="21410" y="11694"/>
                    <a:pt x="21405" y="11643"/>
                  </a:cubicBezTo>
                  <a:cubicBezTo>
                    <a:pt x="21430" y="11605"/>
                    <a:pt x="21455" y="11567"/>
                    <a:pt x="21488" y="11567"/>
                  </a:cubicBezTo>
                  <a:cubicBezTo>
                    <a:pt x="21498" y="11567"/>
                    <a:pt x="21508" y="11571"/>
                    <a:pt x="21519" y="11578"/>
                  </a:cubicBezTo>
                  <a:lnTo>
                    <a:pt x="21584" y="11481"/>
                  </a:lnTo>
                  <a:cubicBezTo>
                    <a:pt x="21657" y="11383"/>
                    <a:pt x="21689" y="11335"/>
                    <a:pt x="21632" y="11221"/>
                  </a:cubicBezTo>
                  <a:cubicBezTo>
                    <a:pt x="21517" y="11080"/>
                    <a:pt x="21432" y="10959"/>
                    <a:pt x="21365" y="10959"/>
                  </a:cubicBezTo>
                  <a:cubicBezTo>
                    <a:pt x="21348" y="10959"/>
                    <a:pt x="21331" y="10968"/>
                    <a:pt x="21316" y="10986"/>
                  </a:cubicBezTo>
                  <a:cubicBezTo>
                    <a:pt x="21299" y="10994"/>
                    <a:pt x="21281" y="10998"/>
                    <a:pt x="21264" y="10998"/>
                  </a:cubicBezTo>
                  <a:cubicBezTo>
                    <a:pt x="21193" y="10998"/>
                    <a:pt x="21131" y="10935"/>
                    <a:pt x="21138" y="10856"/>
                  </a:cubicBezTo>
                  <a:cubicBezTo>
                    <a:pt x="21170" y="10808"/>
                    <a:pt x="20992" y="10678"/>
                    <a:pt x="20765" y="10516"/>
                  </a:cubicBezTo>
                  <a:cubicBezTo>
                    <a:pt x="20489" y="10321"/>
                    <a:pt x="20351" y="10224"/>
                    <a:pt x="20343" y="10143"/>
                  </a:cubicBezTo>
                  <a:cubicBezTo>
                    <a:pt x="20343" y="10094"/>
                    <a:pt x="20319" y="10054"/>
                    <a:pt x="20286" y="10029"/>
                  </a:cubicBezTo>
                  <a:cubicBezTo>
                    <a:pt x="20283" y="10034"/>
                    <a:pt x="20277" y="10037"/>
                    <a:pt x="20268" y="10037"/>
                  </a:cubicBezTo>
                  <a:cubicBezTo>
                    <a:pt x="20196" y="10037"/>
                    <a:pt x="19945" y="9859"/>
                    <a:pt x="19662" y="9648"/>
                  </a:cubicBezTo>
                  <a:cubicBezTo>
                    <a:pt x="19375" y="9442"/>
                    <a:pt x="19088" y="9236"/>
                    <a:pt x="19007" y="9236"/>
                  </a:cubicBezTo>
                  <a:cubicBezTo>
                    <a:pt x="18999" y="9236"/>
                    <a:pt x="18993" y="9238"/>
                    <a:pt x="18989" y="9243"/>
                  </a:cubicBezTo>
                  <a:lnTo>
                    <a:pt x="18900" y="9178"/>
                  </a:lnTo>
                  <a:cubicBezTo>
                    <a:pt x="18932" y="9129"/>
                    <a:pt x="18843" y="9065"/>
                    <a:pt x="18754" y="9000"/>
                  </a:cubicBezTo>
                  <a:cubicBezTo>
                    <a:pt x="18681" y="8992"/>
                    <a:pt x="18600" y="8959"/>
                    <a:pt x="18535" y="8919"/>
                  </a:cubicBezTo>
                  <a:cubicBezTo>
                    <a:pt x="18576" y="8870"/>
                    <a:pt x="18527" y="8838"/>
                    <a:pt x="18438" y="8773"/>
                  </a:cubicBezTo>
                  <a:cubicBezTo>
                    <a:pt x="18378" y="8729"/>
                    <a:pt x="18337" y="8701"/>
                    <a:pt x="18306" y="8701"/>
                  </a:cubicBezTo>
                  <a:cubicBezTo>
                    <a:pt x="18291" y="8701"/>
                    <a:pt x="18278" y="8708"/>
                    <a:pt x="18268" y="8724"/>
                  </a:cubicBezTo>
                  <a:cubicBezTo>
                    <a:pt x="18097" y="8602"/>
                    <a:pt x="17935" y="8465"/>
                    <a:pt x="17797" y="8311"/>
                  </a:cubicBezTo>
                  <a:cubicBezTo>
                    <a:pt x="17792" y="8263"/>
                    <a:pt x="17762" y="8249"/>
                    <a:pt x="17721" y="8249"/>
                  </a:cubicBezTo>
                  <a:cubicBezTo>
                    <a:pt x="17693" y="8249"/>
                    <a:pt x="17660" y="8255"/>
                    <a:pt x="17627" y="8262"/>
                  </a:cubicBezTo>
                  <a:cubicBezTo>
                    <a:pt x="17606" y="8293"/>
                    <a:pt x="17568" y="8311"/>
                    <a:pt x="17531" y="8311"/>
                  </a:cubicBezTo>
                  <a:cubicBezTo>
                    <a:pt x="17510" y="8311"/>
                    <a:pt x="17490" y="8306"/>
                    <a:pt x="17473" y="8294"/>
                  </a:cubicBezTo>
                  <a:lnTo>
                    <a:pt x="17538" y="8197"/>
                  </a:lnTo>
                  <a:cubicBezTo>
                    <a:pt x="17619" y="8181"/>
                    <a:pt x="17619" y="8181"/>
                    <a:pt x="17530" y="8116"/>
                  </a:cubicBezTo>
                  <a:lnTo>
                    <a:pt x="17441" y="8051"/>
                  </a:lnTo>
                  <a:cubicBezTo>
                    <a:pt x="17436" y="8057"/>
                    <a:pt x="17428" y="8060"/>
                    <a:pt x="17418" y="8060"/>
                  </a:cubicBezTo>
                  <a:cubicBezTo>
                    <a:pt x="17344" y="8060"/>
                    <a:pt x="17135" y="7910"/>
                    <a:pt x="16857" y="7711"/>
                  </a:cubicBezTo>
                  <a:cubicBezTo>
                    <a:pt x="16514" y="7464"/>
                    <a:pt x="16363" y="7351"/>
                    <a:pt x="16304" y="7351"/>
                  </a:cubicBezTo>
                  <a:cubicBezTo>
                    <a:pt x="16294" y="7351"/>
                    <a:pt x="16286" y="7354"/>
                    <a:pt x="16281" y="7362"/>
                  </a:cubicBezTo>
                  <a:cubicBezTo>
                    <a:pt x="16270" y="7376"/>
                    <a:pt x="16258" y="7383"/>
                    <a:pt x="16245" y="7383"/>
                  </a:cubicBezTo>
                  <a:cubicBezTo>
                    <a:pt x="16212" y="7383"/>
                    <a:pt x="16170" y="7337"/>
                    <a:pt x="16095" y="7232"/>
                  </a:cubicBezTo>
                  <a:cubicBezTo>
                    <a:pt x="15962" y="6953"/>
                    <a:pt x="15938" y="6903"/>
                    <a:pt x="15889" y="6903"/>
                  </a:cubicBezTo>
                  <a:cubicBezTo>
                    <a:pt x="15878" y="6903"/>
                    <a:pt x="15866" y="6905"/>
                    <a:pt x="15851" y="6908"/>
                  </a:cubicBezTo>
                  <a:cubicBezTo>
                    <a:pt x="15892" y="6940"/>
                    <a:pt x="15860" y="6989"/>
                    <a:pt x="15827" y="7038"/>
                  </a:cubicBezTo>
                  <a:cubicBezTo>
                    <a:pt x="15798" y="7076"/>
                    <a:pt x="15775" y="7094"/>
                    <a:pt x="15757" y="7094"/>
                  </a:cubicBezTo>
                  <a:cubicBezTo>
                    <a:pt x="15731" y="7094"/>
                    <a:pt x="15720" y="7051"/>
                    <a:pt x="15730" y="6973"/>
                  </a:cubicBezTo>
                  <a:cubicBezTo>
                    <a:pt x="15798" y="6882"/>
                    <a:pt x="15183" y="6496"/>
                    <a:pt x="15007" y="6496"/>
                  </a:cubicBezTo>
                  <a:cubicBezTo>
                    <a:pt x="14994" y="6496"/>
                    <a:pt x="14984" y="6498"/>
                    <a:pt x="14976" y="6503"/>
                  </a:cubicBezTo>
                  <a:cubicBezTo>
                    <a:pt x="14959" y="6523"/>
                    <a:pt x="14949" y="6535"/>
                    <a:pt x="14949" y="6535"/>
                  </a:cubicBezTo>
                  <a:cubicBezTo>
                    <a:pt x="14948" y="6535"/>
                    <a:pt x="14965" y="6511"/>
                    <a:pt x="15008" y="6454"/>
                  </a:cubicBezTo>
                  <a:cubicBezTo>
                    <a:pt x="15041" y="6405"/>
                    <a:pt x="15000" y="6373"/>
                    <a:pt x="14814" y="6243"/>
                  </a:cubicBezTo>
                  <a:lnTo>
                    <a:pt x="14676" y="6138"/>
                  </a:lnTo>
                  <a:cubicBezTo>
                    <a:pt x="14665" y="6154"/>
                    <a:pt x="14650" y="6160"/>
                    <a:pt x="14632" y="6160"/>
                  </a:cubicBezTo>
                  <a:cubicBezTo>
                    <a:pt x="14539" y="6160"/>
                    <a:pt x="14374" y="5984"/>
                    <a:pt x="14408" y="5943"/>
                  </a:cubicBezTo>
                  <a:cubicBezTo>
                    <a:pt x="14392" y="5862"/>
                    <a:pt x="14392" y="5862"/>
                    <a:pt x="14303" y="5797"/>
                  </a:cubicBezTo>
                  <a:cubicBezTo>
                    <a:pt x="14100" y="5797"/>
                    <a:pt x="13906" y="5586"/>
                    <a:pt x="13938" y="5538"/>
                  </a:cubicBezTo>
                  <a:lnTo>
                    <a:pt x="13849" y="5473"/>
                  </a:lnTo>
                  <a:cubicBezTo>
                    <a:pt x="13768" y="5473"/>
                    <a:pt x="13695" y="5440"/>
                    <a:pt x="13630" y="5392"/>
                  </a:cubicBezTo>
                  <a:cubicBezTo>
                    <a:pt x="13551" y="5332"/>
                    <a:pt x="13502" y="5297"/>
                    <a:pt x="13477" y="5297"/>
                  </a:cubicBezTo>
                  <a:cubicBezTo>
                    <a:pt x="13462" y="5297"/>
                    <a:pt x="13456" y="5312"/>
                    <a:pt x="13460" y="5343"/>
                  </a:cubicBezTo>
                  <a:cubicBezTo>
                    <a:pt x="13434" y="5381"/>
                    <a:pt x="13409" y="5419"/>
                    <a:pt x="13377" y="5419"/>
                  </a:cubicBezTo>
                  <a:cubicBezTo>
                    <a:pt x="13367" y="5419"/>
                    <a:pt x="13357" y="5415"/>
                    <a:pt x="13346" y="5408"/>
                  </a:cubicBezTo>
                  <a:lnTo>
                    <a:pt x="13379" y="5359"/>
                  </a:lnTo>
                  <a:cubicBezTo>
                    <a:pt x="13419" y="5311"/>
                    <a:pt x="13281" y="5213"/>
                    <a:pt x="13103" y="5084"/>
                  </a:cubicBezTo>
                  <a:cubicBezTo>
                    <a:pt x="12876" y="4913"/>
                    <a:pt x="12779" y="4849"/>
                    <a:pt x="12770" y="4767"/>
                  </a:cubicBezTo>
                  <a:lnTo>
                    <a:pt x="12689" y="4784"/>
                  </a:lnTo>
                  <a:cubicBezTo>
                    <a:pt x="12675" y="4787"/>
                    <a:pt x="12662" y="4788"/>
                    <a:pt x="12650" y="4788"/>
                  </a:cubicBezTo>
                  <a:cubicBezTo>
                    <a:pt x="12596" y="4788"/>
                    <a:pt x="12574" y="4759"/>
                    <a:pt x="12600" y="4719"/>
                  </a:cubicBezTo>
                  <a:cubicBezTo>
                    <a:pt x="12592" y="4638"/>
                    <a:pt x="12406" y="4508"/>
                    <a:pt x="12284" y="4492"/>
                  </a:cubicBezTo>
                  <a:lnTo>
                    <a:pt x="12195" y="4427"/>
                  </a:lnTo>
                  <a:cubicBezTo>
                    <a:pt x="12214" y="4326"/>
                    <a:pt x="12134" y="4244"/>
                    <a:pt x="12044" y="4244"/>
                  </a:cubicBezTo>
                  <a:cubicBezTo>
                    <a:pt x="12019" y="4244"/>
                    <a:pt x="11993" y="4251"/>
                    <a:pt x="11968" y="4265"/>
                  </a:cubicBezTo>
                  <a:cubicBezTo>
                    <a:pt x="12000" y="4216"/>
                    <a:pt x="11952" y="4184"/>
                    <a:pt x="11911" y="4151"/>
                  </a:cubicBezTo>
                  <a:cubicBezTo>
                    <a:pt x="11781" y="4135"/>
                    <a:pt x="11603" y="4005"/>
                    <a:pt x="11635" y="3957"/>
                  </a:cubicBezTo>
                  <a:lnTo>
                    <a:pt x="11587" y="3924"/>
                  </a:lnTo>
                  <a:cubicBezTo>
                    <a:pt x="11577" y="3926"/>
                    <a:pt x="11568" y="3926"/>
                    <a:pt x="11558" y="3926"/>
                  </a:cubicBezTo>
                  <a:cubicBezTo>
                    <a:pt x="11509" y="3926"/>
                    <a:pt x="11457" y="3909"/>
                    <a:pt x="11416" y="3876"/>
                  </a:cubicBezTo>
                  <a:cubicBezTo>
                    <a:pt x="11383" y="3835"/>
                    <a:pt x="11331" y="3817"/>
                    <a:pt x="11278" y="3817"/>
                  </a:cubicBezTo>
                  <a:cubicBezTo>
                    <a:pt x="11267" y="3817"/>
                    <a:pt x="11257" y="3818"/>
                    <a:pt x="11246" y="3819"/>
                  </a:cubicBezTo>
                  <a:cubicBezTo>
                    <a:pt x="11232" y="3825"/>
                    <a:pt x="11216" y="3827"/>
                    <a:pt x="11201" y="3827"/>
                  </a:cubicBezTo>
                  <a:cubicBezTo>
                    <a:pt x="11173" y="3827"/>
                    <a:pt x="11146" y="3818"/>
                    <a:pt x="11125" y="3803"/>
                  </a:cubicBezTo>
                  <a:cubicBezTo>
                    <a:pt x="11076" y="3770"/>
                    <a:pt x="11157" y="3754"/>
                    <a:pt x="11238" y="3738"/>
                  </a:cubicBezTo>
                  <a:cubicBezTo>
                    <a:pt x="11247" y="3739"/>
                    <a:pt x="11255" y="3740"/>
                    <a:pt x="11262" y="3740"/>
                  </a:cubicBezTo>
                  <a:cubicBezTo>
                    <a:pt x="11339" y="3740"/>
                    <a:pt x="11214" y="3657"/>
                    <a:pt x="11019" y="3657"/>
                  </a:cubicBezTo>
                  <a:cubicBezTo>
                    <a:pt x="10816" y="3657"/>
                    <a:pt x="10816" y="3657"/>
                    <a:pt x="10979" y="3624"/>
                  </a:cubicBezTo>
                  <a:cubicBezTo>
                    <a:pt x="11060" y="3608"/>
                    <a:pt x="11133" y="3592"/>
                    <a:pt x="11011" y="3576"/>
                  </a:cubicBezTo>
                  <a:cubicBezTo>
                    <a:pt x="11011" y="3576"/>
                    <a:pt x="10964" y="3541"/>
                    <a:pt x="10923" y="3541"/>
                  </a:cubicBezTo>
                  <a:cubicBezTo>
                    <a:pt x="10907" y="3541"/>
                    <a:pt x="10892" y="3546"/>
                    <a:pt x="10881" y="3559"/>
                  </a:cubicBezTo>
                  <a:lnTo>
                    <a:pt x="10744" y="3462"/>
                  </a:lnTo>
                  <a:cubicBezTo>
                    <a:pt x="10719" y="3389"/>
                    <a:pt x="10662" y="3324"/>
                    <a:pt x="10598" y="3284"/>
                  </a:cubicBezTo>
                  <a:cubicBezTo>
                    <a:pt x="10573" y="3289"/>
                    <a:pt x="10555" y="3292"/>
                    <a:pt x="10543" y="3292"/>
                  </a:cubicBezTo>
                  <a:cubicBezTo>
                    <a:pt x="10516" y="3292"/>
                    <a:pt x="10514" y="3275"/>
                    <a:pt x="10508" y="3219"/>
                  </a:cubicBezTo>
                  <a:cubicBezTo>
                    <a:pt x="10525" y="3193"/>
                    <a:pt x="10520" y="3172"/>
                    <a:pt x="10502" y="3172"/>
                  </a:cubicBezTo>
                  <a:cubicBezTo>
                    <a:pt x="10485" y="3172"/>
                    <a:pt x="10458" y="3189"/>
                    <a:pt x="10427" y="3235"/>
                  </a:cubicBezTo>
                  <a:cubicBezTo>
                    <a:pt x="10414" y="3239"/>
                    <a:pt x="10401" y="3241"/>
                    <a:pt x="10389" y="3241"/>
                  </a:cubicBezTo>
                  <a:cubicBezTo>
                    <a:pt x="10331" y="3241"/>
                    <a:pt x="10283" y="3198"/>
                    <a:pt x="10289" y="3138"/>
                  </a:cubicBezTo>
                  <a:cubicBezTo>
                    <a:pt x="10334" y="3071"/>
                    <a:pt x="10325" y="3034"/>
                    <a:pt x="10304" y="3034"/>
                  </a:cubicBezTo>
                  <a:cubicBezTo>
                    <a:pt x="10295" y="3034"/>
                    <a:pt x="10283" y="3042"/>
                    <a:pt x="10273" y="3057"/>
                  </a:cubicBezTo>
                  <a:cubicBezTo>
                    <a:pt x="10262" y="3059"/>
                    <a:pt x="10251" y="3060"/>
                    <a:pt x="10239" y="3060"/>
                  </a:cubicBezTo>
                  <a:cubicBezTo>
                    <a:pt x="10207" y="3060"/>
                    <a:pt x="10173" y="3052"/>
                    <a:pt x="10144" y="3041"/>
                  </a:cubicBezTo>
                  <a:cubicBezTo>
                    <a:pt x="10184" y="2992"/>
                    <a:pt x="9762" y="2692"/>
                    <a:pt x="9333" y="2408"/>
                  </a:cubicBezTo>
                  <a:cubicBezTo>
                    <a:pt x="9315" y="2401"/>
                    <a:pt x="9296" y="2397"/>
                    <a:pt x="9277" y="2397"/>
                  </a:cubicBezTo>
                  <a:cubicBezTo>
                    <a:pt x="9235" y="2397"/>
                    <a:pt x="9193" y="2415"/>
                    <a:pt x="9171" y="2449"/>
                  </a:cubicBezTo>
                  <a:cubicBezTo>
                    <a:pt x="9145" y="2487"/>
                    <a:pt x="9135" y="2503"/>
                    <a:pt x="9130" y="2503"/>
                  </a:cubicBezTo>
                  <a:cubicBezTo>
                    <a:pt x="9124" y="2503"/>
                    <a:pt x="9132" y="2465"/>
                    <a:pt x="9122" y="2416"/>
                  </a:cubicBezTo>
                  <a:cubicBezTo>
                    <a:pt x="9151" y="2311"/>
                    <a:pt x="9129" y="2246"/>
                    <a:pt x="9096" y="2246"/>
                  </a:cubicBezTo>
                  <a:cubicBezTo>
                    <a:pt x="9073" y="2246"/>
                    <a:pt x="9045" y="2278"/>
                    <a:pt x="9025" y="2351"/>
                  </a:cubicBezTo>
                  <a:cubicBezTo>
                    <a:pt x="9017" y="2418"/>
                    <a:pt x="9013" y="2452"/>
                    <a:pt x="9007" y="2452"/>
                  </a:cubicBezTo>
                  <a:cubicBezTo>
                    <a:pt x="9001" y="2452"/>
                    <a:pt x="8993" y="2411"/>
                    <a:pt x="8976" y="2327"/>
                  </a:cubicBezTo>
                  <a:cubicBezTo>
                    <a:pt x="8965" y="2271"/>
                    <a:pt x="8961" y="2254"/>
                    <a:pt x="8934" y="2254"/>
                  </a:cubicBezTo>
                  <a:cubicBezTo>
                    <a:pt x="8921" y="2254"/>
                    <a:pt x="8904" y="2257"/>
                    <a:pt x="8879" y="2262"/>
                  </a:cubicBezTo>
                  <a:cubicBezTo>
                    <a:pt x="8867" y="2279"/>
                    <a:pt x="8854" y="2286"/>
                    <a:pt x="8843" y="2286"/>
                  </a:cubicBezTo>
                  <a:cubicBezTo>
                    <a:pt x="8822" y="2286"/>
                    <a:pt x="8809" y="2261"/>
                    <a:pt x="8830" y="2230"/>
                  </a:cubicBezTo>
                  <a:cubicBezTo>
                    <a:pt x="8817" y="2166"/>
                    <a:pt x="8799" y="2102"/>
                    <a:pt x="8780" y="2102"/>
                  </a:cubicBezTo>
                  <a:cubicBezTo>
                    <a:pt x="8775" y="2102"/>
                    <a:pt x="8770" y="2106"/>
                    <a:pt x="8765" y="2116"/>
                  </a:cubicBezTo>
                  <a:cubicBezTo>
                    <a:pt x="8725" y="2092"/>
                    <a:pt x="8700" y="2051"/>
                    <a:pt x="8692" y="2011"/>
                  </a:cubicBezTo>
                  <a:cubicBezTo>
                    <a:pt x="8683" y="1965"/>
                    <a:pt x="8654" y="1951"/>
                    <a:pt x="8615" y="1951"/>
                  </a:cubicBezTo>
                  <a:cubicBezTo>
                    <a:pt x="8585" y="1951"/>
                    <a:pt x="8549" y="1960"/>
                    <a:pt x="8514" y="1970"/>
                  </a:cubicBezTo>
                  <a:cubicBezTo>
                    <a:pt x="8488" y="1971"/>
                    <a:pt x="8465" y="1972"/>
                    <a:pt x="8444" y="1972"/>
                  </a:cubicBezTo>
                  <a:cubicBezTo>
                    <a:pt x="8294" y="1972"/>
                    <a:pt x="8267" y="1945"/>
                    <a:pt x="8360" y="1881"/>
                  </a:cubicBezTo>
                  <a:cubicBezTo>
                    <a:pt x="8445" y="1826"/>
                    <a:pt x="8307" y="1758"/>
                    <a:pt x="8188" y="1758"/>
                  </a:cubicBezTo>
                  <a:cubicBezTo>
                    <a:pt x="8148" y="1758"/>
                    <a:pt x="8111" y="1766"/>
                    <a:pt x="8084" y="1784"/>
                  </a:cubicBezTo>
                  <a:cubicBezTo>
                    <a:pt x="8022" y="1828"/>
                    <a:pt x="7994" y="1848"/>
                    <a:pt x="7987" y="1848"/>
                  </a:cubicBezTo>
                  <a:cubicBezTo>
                    <a:pt x="7980" y="1848"/>
                    <a:pt x="7988" y="1834"/>
                    <a:pt x="8003" y="1808"/>
                  </a:cubicBezTo>
                  <a:cubicBezTo>
                    <a:pt x="8019" y="1784"/>
                    <a:pt x="8011" y="1743"/>
                    <a:pt x="7979" y="1727"/>
                  </a:cubicBezTo>
                  <a:cubicBezTo>
                    <a:pt x="7930" y="1703"/>
                    <a:pt x="7881" y="1670"/>
                    <a:pt x="7906" y="1622"/>
                  </a:cubicBezTo>
                  <a:cubicBezTo>
                    <a:pt x="7849" y="1597"/>
                    <a:pt x="7784" y="1589"/>
                    <a:pt x="7727" y="1589"/>
                  </a:cubicBezTo>
                  <a:cubicBezTo>
                    <a:pt x="7706" y="1595"/>
                    <a:pt x="7685" y="1598"/>
                    <a:pt x="7664" y="1598"/>
                  </a:cubicBezTo>
                  <a:cubicBezTo>
                    <a:pt x="7542" y="1598"/>
                    <a:pt x="7436" y="1502"/>
                    <a:pt x="7436" y="1370"/>
                  </a:cubicBezTo>
                  <a:lnTo>
                    <a:pt x="7306" y="1378"/>
                  </a:lnTo>
                  <a:cubicBezTo>
                    <a:pt x="7250" y="1422"/>
                    <a:pt x="7203" y="1449"/>
                    <a:pt x="7179" y="1449"/>
                  </a:cubicBezTo>
                  <a:cubicBezTo>
                    <a:pt x="7157" y="1449"/>
                    <a:pt x="7153" y="1428"/>
                    <a:pt x="7176" y="1378"/>
                  </a:cubicBezTo>
                  <a:lnTo>
                    <a:pt x="7200" y="1322"/>
                  </a:lnTo>
                  <a:lnTo>
                    <a:pt x="7200" y="1322"/>
                  </a:lnTo>
                  <a:cubicBezTo>
                    <a:pt x="7180" y="1338"/>
                    <a:pt x="7156" y="1344"/>
                    <a:pt x="7132" y="1344"/>
                  </a:cubicBezTo>
                  <a:cubicBezTo>
                    <a:pt x="7031" y="1344"/>
                    <a:pt x="6918" y="1228"/>
                    <a:pt x="6957" y="1143"/>
                  </a:cubicBezTo>
                  <a:cubicBezTo>
                    <a:pt x="6990" y="1087"/>
                    <a:pt x="6990" y="1087"/>
                    <a:pt x="6933" y="1062"/>
                  </a:cubicBezTo>
                  <a:lnTo>
                    <a:pt x="6909" y="1119"/>
                  </a:lnTo>
                  <a:cubicBezTo>
                    <a:pt x="6889" y="1165"/>
                    <a:pt x="6869" y="1207"/>
                    <a:pt x="6831" y="1207"/>
                  </a:cubicBezTo>
                  <a:cubicBezTo>
                    <a:pt x="6823" y="1207"/>
                    <a:pt x="6813" y="1205"/>
                    <a:pt x="6803" y="1200"/>
                  </a:cubicBezTo>
                  <a:cubicBezTo>
                    <a:pt x="6754" y="1176"/>
                    <a:pt x="6698" y="1160"/>
                    <a:pt x="6722" y="1103"/>
                  </a:cubicBezTo>
                  <a:cubicBezTo>
                    <a:pt x="6697" y="1041"/>
                    <a:pt x="6672" y="978"/>
                    <a:pt x="6651" y="978"/>
                  </a:cubicBezTo>
                  <a:cubicBezTo>
                    <a:pt x="6645" y="978"/>
                    <a:pt x="6639" y="984"/>
                    <a:pt x="6633" y="997"/>
                  </a:cubicBezTo>
                  <a:cubicBezTo>
                    <a:pt x="6592" y="981"/>
                    <a:pt x="6568" y="941"/>
                    <a:pt x="6552" y="900"/>
                  </a:cubicBezTo>
                  <a:lnTo>
                    <a:pt x="6325" y="811"/>
                  </a:lnTo>
                  <a:cubicBezTo>
                    <a:pt x="6308" y="818"/>
                    <a:pt x="6290" y="821"/>
                    <a:pt x="6271" y="821"/>
                  </a:cubicBezTo>
                  <a:cubicBezTo>
                    <a:pt x="6208" y="821"/>
                    <a:pt x="6144" y="784"/>
                    <a:pt x="6163" y="746"/>
                  </a:cubicBezTo>
                  <a:cubicBezTo>
                    <a:pt x="6127" y="733"/>
                    <a:pt x="6091" y="727"/>
                    <a:pt x="6056" y="727"/>
                  </a:cubicBezTo>
                  <a:cubicBezTo>
                    <a:pt x="6026" y="727"/>
                    <a:pt x="5997" y="731"/>
                    <a:pt x="5968" y="738"/>
                  </a:cubicBezTo>
                  <a:cubicBezTo>
                    <a:pt x="5863" y="697"/>
                    <a:pt x="5798" y="681"/>
                    <a:pt x="5822" y="624"/>
                  </a:cubicBezTo>
                  <a:cubicBezTo>
                    <a:pt x="5831" y="592"/>
                    <a:pt x="5835" y="578"/>
                    <a:pt x="5824" y="578"/>
                  </a:cubicBezTo>
                  <a:cubicBezTo>
                    <a:pt x="5815" y="578"/>
                    <a:pt x="5797" y="586"/>
                    <a:pt x="5765" y="600"/>
                  </a:cubicBezTo>
                  <a:cubicBezTo>
                    <a:pt x="5752" y="630"/>
                    <a:pt x="5731" y="640"/>
                    <a:pt x="5704" y="640"/>
                  </a:cubicBezTo>
                  <a:cubicBezTo>
                    <a:pt x="5681" y="640"/>
                    <a:pt x="5654" y="632"/>
                    <a:pt x="5628" y="624"/>
                  </a:cubicBezTo>
                  <a:lnTo>
                    <a:pt x="5514" y="584"/>
                  </a:lnTo>
                  <a:cubicBezTo>
                    <a:pt x="5503" y="621"/>
                    <a:pt x="5500" y="634"/>
                    <a:pt x="5483" y="634"/>
                  </a:cubicBezTo>
                  <a:cubicBezTo>
                    <a:pt x="5474" y="634"/>
                    <a:pt x="5461" y="630"/>
                    <a:pt x="5441" y="624"/>
                  </a:cubicBezTo>
                  <a:cubicBezTo>
                    <a:pt x="5384" y="608"/>
                    <a:pt x="5230" y="495"/>
                    <a:pt x="5173" y="479"/>
                  </a:cubicBezTo>
                  <a:cubicBezTo>
                    <a:pt x="5097" y="461"/>
                    <a:pt x="5054" y="451"/>
                    <a:pt x="5032" y="451"/>
                  </a:cubicBezTo>
                  <a:cubicBezTo>
                    <a:pt x="5004" y="451"/>
                    <a:pt x="5016" y="469"/>
                    <a:pt x="5044" y="511"/>
                  </a:cubicBezTo>
                  <a:cubicBezTo>
                    <a:pt x="5077" y="520"/>
                    <a:pt x="5085" y="544"/>
                    <a:pt x="5065" y="544"/>
                  </a:cubicBezTo>
                  <a:cubicBezTo>
                    <a:pt x="5051" y="544"/>
                    <a:pt x="5023" y="532"/>
                    <a:pt x="4979" y="495"/>
                  </a:cubicBezTo>
                  <a:cubicBezTo>
                    <a:pt x="4857" y="430"/>
                    <a:pt x="4719" y="381"/>
                    <a:pt x="4590" y="333"/>
                  </a:cubicBezTo>
                  <a:cubicBezTo>
                    <a:pt x="4477" y="310"/>
                    <a:pt x="4416" y="298"/>
                    <a:pt x="4383" y="298"/>
                  </a:cubicBezTo>
                  <a:cubicBezTo>
                    <a:pt x="4345" y="298"/>
                    <a:pt x="4343" y="314"/>
                    <a:pt x="4338" y="349"/>
                  </a:cubicBezTo>
                  <a:cubicBezTo>
                    <a:pt x="4354" y="410"/>
                    <a:pt x="4349" y="438"/>
                    <a:pt x="4337" y="438"/>
                  </a:cubicBezTo>
                  <a:cubicBezTo>
                    <a:pt x="4323" y="438"/>
                    <a:pt x="4299" y="401"/>
                    <a:pt x="4282" y="333"/>
                  </a:cubicBezTo>
                  <a:cubicBezTo>
                    <a:pt x="4220" y="246"/>
                    <a:pt x="4172" y="210"/>
                    <a:pt x="4142" y="210"/>
                  </a:cubicBezTo>
                  <a:cubicBezTo>
                    <a:pt x="4125" y="210"/>
                    <a:pt x="4114" y="222"/>
                    <a:pt x="4111" y="243"/>
                  </a:cubicBezTo>
                  <a:cubicBezTo>
                    <a:pt x="4060" y="278"/>
                    <a:pt x="4045" y="288"/>
                    <a:pt x="4020" y="288"/>
                  </a:cubicBezTo>
                  <a:cubicBezTo>
                    <a:pt x="4010" y="288"/>
                    <a:pt x="3998" y="286"/>
                    <a:pt x="3982" y="284"/>
                  </a:cubicBezTo>
                  <a:cubicBezTo>
                    <a:pt x="3986" y="250"/>
                    <a:pt x="3968" y="231"/>
                    <a:pt x="3926" y="231"/>
                  </a:cubicBezTo>
                  <a:cubicBezTo>
                    <a:pt x="3897" y="231"/>
                    <a:pt x="3856" y="240"/>
                    <a:pt x="3803" y="260"/>
                  </a:cubicBezTo>
                  <a:cubicBezTo>
                    <a:pt x="3738" y="251"/>
                    <a:pt x="3738" y="251"/>
                    <a:pt x="3747" y="187"/>
                  </a:cubicBezTo>
                  <a:lnTo>
                    <a:pt x="3625" y="170"/>
                  </a:lnTo>
                  <a:cubicBezTo>
                    <a:pt x="3581" y="206"/>
                    <a:pt x="3512" y="219"/>
                    <a:pt x="3436" y="219"/>
                  </a:cubicBezTo>
                  <a:cubicBezTo>
                    <a:pt x="3288" y="219"/>
                    <a:pt x="3117" y="167"/>
                    <a:pt x="3074" y="130"/>
                  </a:cubicBezTo>
                  <a:cubicBezTo>
                    <a:pt x="3033" y="130"/>
                    <a:pt x="2984" y="146"/>
                    <a:pt x="2952" y="179"/>
                  </a:cubicBezTo>
                  <a:cubicBezTo>
                    <a:pt x="2920" y="239"/>
                    <a:pt x="2889" y="270"/>
                    <a:pt x="2867" y="270"/>
                  </a:cubicBezTo>
                  <a:cubicBezTo>
                    <a:pt x="2845" y="270"/>
                    <a:pt x="2830" y="239"/>
                    <a:pt x="2830" y="179"/>
                  </a:cubicBezTo>
                  <a:cubicBezTo>
                    <a:pt x="2830" y="118"/>
                    <a:pt x="2830" y="87"/>
                    <a:pt x="2822" y="87"/>
                  </a:cubicBezTo>
                  <a:cubicBezTo>
                    <a:pt x="2814" y="87"/>
                    <a:pt x="2798" y="118"/>
                    <a:pt x="2765" y="179"/>
                  </a:cubicBezTo>
                  <a:cubicBezTo>
                    <a:pt x="2741" y="203"/>
                    <a:pt x="2670" y="218"/>
                    <a:pt x="2602" y="218"/>
                  </a:cubicBezTo>
                  <a:cubicBezTo>
                    <a:pt x="2511" y="218"/>
                    <a:pt x="2425" y="191"/>
                    <a:pt x="2457" y="122"/>
                  </a:cubicBezTo>
                  <a:cubicBezTo>
                    <a:pt x="2457" y="57"/>
                    <a:pt x="2457" y="0"/>
                    <a:pt x="24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5" name="Google Shape;8885;p32"/>
            <p:cNvSpPr/>
            <p:nvPr/>
          </p:nvSpPr>
          <p:spPr>
            <a:xfrm>
              <a:off x="6812832" y="2262086"/>
              <a:ext cx="328857" cy="325203"/>
            </a:xfrm>
            <a:custGeom>
              <a:avLst/>
              <a:gdLst/>
              <a:ahLst/>
              <a:cxnLst/>
              <a:rect l="l" t="t" r="r" b="b"/>
              <a:pathLst>
                <a:path w="19078" h="18866" extrusionOk="0">
                  <a:moveTo>
                    <a:pt x="14756" y="179"/>
                  </a:moveTo>
                  <a:cubicBezTo>
                    <a:pt x="14756" y="236"/>
                    <a:pt x="14756" y="293"/>
                    <a:pt x="14675" y="293"/>
                  </a:cubicBezTo>
                  <a:lnTo>
                    <a:pt x="14594" y="236"/>
                  </a:lnTo>
                  <a:lnTo>
                    <a:pt x="14675" y="179"/>
                  </a:lnTo>
                  <a:close/>
                  <a:moveTo>
                    <a:pt x="13710" y="228"/>
                  </a:moveTo>
                  <a:cubicBezTo>
                    <a:pt x="13791" y="228"/>
                    <a:pt x="13791" y="228"/>
                    <a:pt x="13783" y="285"/>
                  </a:cubicBezTo>
                  <a:cubicBezTo>
                    <a:pt x="13783" y="285"/>
                    <a:pt x="13783" y="341"/>
                    <a:pt x="13702" y="341"/>
                  </a:cubicBezTo>
                  <a:lnTo>
                    <a:pt x="13621" y="285"/>
                  </a:lnTo>
                  <a:cubicBezTo>
                    <a:pt x="13629" y="228"/>
                    <a:pt x="13710" y="228"/>
                    <a:pt x="13710" y="228"/>
                  </a:cubicBezTo>
                  <a:close/>
                  <a:moveTo>
                    <a:pt x="17634" y="471"/>
                  </a:moveTo>
                  <a:cubicBezTo>
                    <a:pt x="17748" y="471"/>
                    <a:pt x="17724" y="528"/>
                    <a:pt x="17724" y="528"/>
                  </a:cubicBezTo>
                  <a:cubicBezTo>
                    <a:pt x="17724" y="528"/>
                    <a:pt x="17699" y="585"/>
                    <a:pt x="17594" y="585"/>
                  </a:cubicBezTo>
                  <a:cubicBezTo>
                    <a:pt x="17594" y="585"/>
                    <a:pt x="17594" y="585"/>
                    <a:pt x="17593" y="585"/>
                  </a:cubicBezTo>
                  <a:cubicBezTo>
                    <a:pt x="17584" y="585"/>
                    <a:pt x="17506" y="525"/>
                    <a:pt x="17521" y="471"/>
                  </a:cubicBezTo>
                  <a:close/>
                  <a:moveTo>
                    <a:pt x="15354" y="534"/>
                  </a:moveTo>
                  <a:cubicBezTo>
                    <a:pt x="15385" y="534"/>
                    <a:pt x="15405" y="548"/>
                    <a:pt x="15405" y="577"/>
                  </a:cubicBezTo>
                  <a:cubicBezTo>
                    <a:pt x="15405" y="633"/>
                    <a:pt x="15405" y="633"/>
                    <a:pt x="15324" y="633"/>
                  </a:cubicBezTo>
                  <a:cubicBezTo>
                    <a:pt x="15162" y="633"/>
                    <a:pt x="15162" y="633"/>
                    <a:pt x="15243" y="577"/>
                  </a:cubicBezTo>
                  <a:cubicBezTo>
                    <a:pt x="15283" y="548"/>
                    <a:pt x="15324" y="534"/>
                    <a:pt x="15354" y="534"/>
                  </a:cubicBezTo>
                  <a:close/>
                  <a:moveTo>
                    <a:pt x="15891" y="577"/>
                  </a:moveTo>
                  <a:cubicBezTo>
                    <a:pt x="15972" y="577"/>
                    <a:pt x="15972" y="577"/>
                    <a:pt x="15972" y="633"/>
                  </a:cubicBezTo>
                  <a:lnTo>
                    <a:pt x="15891" y="633"/>
                  </a:lnTo>
                  <a:lnTo>
                    <a:pt x="15810" y="577"/>
                  </a:lnTo>
                  <a:close/>
                  <a:moveTo>
                    <a:pt x="16702" y="585"/>
                  </a:moveTo>
                  <a:cubicBezTo>
                    <a:pt x="16783" y="585"/>
                    <a:pt x="16783" y="585"/>
                    <a:pt x="16783" y="641"/>
                  </a:cubicBezTo>
                  <a:lnTo>
                    <a:pt x="16702" y="641"/>
                  </a:lnTo>
                  <a:lnTo>
                    <a:pt x="16621" y="585"/>
                  </a:lnTo>
                  <a:close/>
                  <a:moveTo>
                    <a:pt x="6981" y="536"/>
                  </a:moveTo>
                  <a:cubicBezTo>
                    <a:pt x="6981" y="593"/>
                    <a:pt x="6981" y="649"/>
                    <a:pt x="6900" y="649"/>
                  </a:cubicBezTo>
                  <a:lnTo>
                    <a:pt x="6819" y="649"/>
                  </a:lnTo>
                  <a:cubicBezTo>
                    <a:pt x="6819" y="593"/>
                    <a:pt x="6900" y="536"/>
                    <a:pt x="6900" y="536"/>
                  </a:cubicBezTo>
                  <a:close/>
                  <a:moveTo>
                    <a:pt x="3584" y="568"/>
                  </a:moveTo>
                  <a:cubicBezTo>
                    <a:pt x="3746" y="577"/>
                    <a:pt x="3746" y="577"/>
                    <a:pt x="3738" y="633"/>
                  </a:cubicBezTo>
                  <a:cubicBezTo>
                    <a:pt x="3738" y="677"/>
                    <a:pt x="3640" y="682"/>
                    <a:pt x="3558" y="682"/>
                  </a:cubicBezTo>
                  <a:cubicBezTo>
                    <a:pt x="3535" y="682"/>
                    <a:pt x="3513" y="682"/>
                    <a:pt x="3495" y="682"/>
                  </a:cubicBezTo>
                  <a:cubicBezTo>
                    <a:pt x="3413" y="625"/>
                    <a:pt x="3503" y="568"/>
                    <a:pt x="3584" y="568"/>
                  </a:cubicBezTo>
                  <a:close/>
                  <a:moveTo>
                    <a:pt x="16513" y="665"/>
                  </a:moveTo>
                  <a:cubicBezTo>
                    <a:pt x="16504" y="665"/>
                    <a:pt x="16486" y="671"/>
                    <a:pt x="16459" y="690"/>
                  </a:cubicBezTo>
                  <a:cubicBezTo>
                    <a:pt x="16513" y="690"/>
                    <a:pt x="16531" y="665"/>
                    <a:pt x="16513" y="665"/>
                  </a:cubicBezTo>
                  <a:close/>
                  <a:moveTo>
                    <a:pt x="15650" y="833"/>
                  </a:moveTo>
                  <a:cubicBezTo>
                    <a:pt x="15649" y="841"/>
                    <a:pt x="15648" y="850"/>
                    <a:pt x="15648" y="860"/>
                  </a:cubicBezTo>
                  <a:cubicBezTo>
                    <a:pt x="15652" y="863"/>
                    <a:pt x="15656" y="866"/>
                    <a:pt x="15660" y="869"/>
                  </a:cubicBezTo>
                  <a:lnTo>
                    <a:pt x="15660" y="869"/>
                  </a:lnTo>
                  <a:cubicBezTo>
                    <a:pt x="15656" y="859"/>
                    <a:pt x="15652" y="847"/>
                    <a:pt x="15650" y="833"/>
                  </a:cubicBezTo>
                  <a:close/>
                  <a:moveTo>
                    <a:pt x="15660" y="869"/>
                  </a:moveTo>
                  <a:lnTo>
                    <a:pt x="15660" y="869"/>
                  </a:lnTo>
                  <a:cubicBezTo>
                    <a:pt x="15668" y="889"/>
                    <a:pt x="15679" y="898"/>
                    <a:pt x="15683" y="898"/>
                  </a:cubicBezTo>
                  <a:cubicBezTo>
                    <a:pt x="15687" y="898"/>
                    <a:pt x="15683" y="887"/>
                    <a:pt x="15660" y="869"/>
                  </a:cubicBezTo>
                  <a:close/>
                  <a:moveTo>
                    <a:pt x="18526" y="3325"/>
                  </a:moveTo>
                  <a:cubicBezTo>
                    <a:pt x="18583" y="3406"/>
                    <a:pt x="18640" y="3487"/>
                    <a:pt x="18583" y="3487"/>
                  </a:cubicBezTo>
                  <a:cubicBezTo>
                    <a:pt x="18583" y="3487"/>
                    <a:pt x="18526" y="3487"/>
                    <a:pt x="18470" y="3406"/>
                  </a:cubicBezTo>
                  <a:cubicBezTo>
                    <a:pt x="18470" y="3406"/>
                    <a:pt x="18413" y="3325"/>
                    <a:pt x="18470" y="3325"/>
                  </a:cubicBezTo>
                  <a:close/>
                  <a:moveTo>
                    <a:pt x="689" y="3884"/>
                  </a:moveTo>
                  <a:cubicBezTo>
                    <a:pt x="746" y="3884"/>
                    <a:pt x="803" y="3884"/>
                    <a:pt x="803" y="3966"/>
                  </a:cubicBezTo>
                  <a:lnTo>
                    <a:pt x="746" y="4047"/>
                  </a:lnTo>
                  <a:lnTo>
                    <a:pt x="689" y="3966"/>
                  </a:lnTo>
                  <a:lnTo>
                    <a:pt x="689" y="3884"/>
                  </a:lnTo>
                  <a:close/>
                  <a:moveTo>
                    <a:pt x="341" y="4930"/>
                  </a:moveTo>
                  <a:cubicBezTo>
                    <a:pt x="397" y="4930"/>
                    <a:pt x="454" y="4930"/>
                    <a:pt x="454" y="5011"/>
                  </a:cubicBezTo>
                  <a:lnTo>
                    <a:pt x="454" y="5093"/>
                  </a:lnTo>
                  <a:cubicBezTo>
                    <a:pt x="397" y="5093"/>
                    <a:pt x="341" y="5011"/>
                    <a:pt x="341" y="5011"/>
                  </a:cubicBezTo>
                  <a:lnTo>
                    <a:pt x="341" y="4930"/>
                  </a:lnTo>
                  <a:close/>
                  <a:moveTo>
                    <a:pt x="18670" y="6028"/>
                  </a:moveTo>
                  <a:cubicBezTo>
                    <a:pt x="18708" y="6028"/>
                    <a:pt x="18761" y="6068"/>
                    <a:pt x="18794" y="6163"/>
                  </a:cubicBezTo>
                  <a:cubicBezTo>
                    <a:pt x="18794" y="6244"/>
                    <a:pt x="18794" y="6244"/>
                    <a:pt x="18737" y="6244"/>
                  </a:cubicBezTo>
                  <a:cubicBezTo>
                    <a:pt x="18680" y="6244"/>
                    <a:pt x="18624" y="6163"/>
                    <a:pt x="18624" y="6082"/>
                  </a:cubicBezTo>
                  <a:cubicBezTo>
                    <a:pt x="18624" y="6048"/>
                    <a:pt x="18643" y="6028"/>
                    <a:pt x="18670" y="6028"/>
                  </a:cubicBezTo>
                  <a:close/>
                  <a:moveTo>
                    <a:pt x="787" y="6317"/>
                  </a:moveTo>
                  <a:cubicBezTo>
                    <a:pt x="843" y="6317"/>
                    <a:pt x="900" y="6398"/>
                    <a:pt x="900" y="6398"/>
                  </a:cubicBezTo>
                  <a:cubicBezTo>
                    <a:pt x="900" y="6425"/>
                    <a:pt x="887" y="6434"/>
                    <a:pt x="868" y="6434"/>
                  </a:cubicBezTo>
                  <a:cubicBezTo>
                    <a:pt x="831" y="6434"/>
                    <a:pt x="768" y="6398"/>
                    <a:pt x="730" y="6398"/>
                  </a:cubicBezTo>
                  <a:cubicBezTo>
                    <a:pt x="730" y="6317"/>
                    <a:pt x="730" y="6317"/>
                    <a:pt x="787" y="6317"/>
                  </a:cubicBezTo>
                  <a:close/>
                  <a:moveTo>
                    <a:pt x="778" y="8255"/>
                  </a:moveTo>
                  <a:cubicBezTo>
                    <a:pt x="835" y="8255"/>
                    <a:pt x="892" y="8263"/>
                    <a:pt x="892" y="8344"/>
                  </a:cubicBezTo>
                  <a:lnTo>
                    <a:pt x="835" y="8417"/>
                  </a:lnTo>
                  <a:lnTo>
                    <a:pt x="778" y="8336"/>
                  </a:lnTo>
                  <a:lnTo>
                    <a:pt x="778" y="8255"/>
                  </a:lnTo>
                  <a:close/>
                  <a:moveTo>
                    <a:pt x="632" y="13516"/>
                  </a:moveTo>
                  <a:cubicBezTo>
                    <a:pt x="689" y="13516"/>
                    <a:pt x="746" y="13525"/>
                    <a:pt x="746" y="13606"/>
                  </a:cubicBezTo>
                  <a:lnTo>
                    <a:pt x="689" y="13679"/>
                  </a:lnTo>
                  <a:lnTo>
                    <a:pt x="632" y="13598"/>
                  </a:lnTo>
                  <a:lnTo>
                    <a:pt x="632" y="13516"/>
                  </a:lnTo>
                  <a:close/>
                  <a:moveTo>
                    <a:pt x="689" y="14084"/>
                  </a:moveTo>
                  <a:cubicBezTo>
                    <a:pt x="746" y="14084"/>
                    <a:pt x="746" y="14084"/>
                    <a:pt x="746" y="14165"/>
                  </a:cubicBezTo>
                  <a:cubicBezTo>
                    <a:pt x="746" y="14165"/>
                    <a:pt x="689" y="14246"/>
                    <a:pt x="632" y="14246"/>
                  </a:cubicBezTo>
                  <a:cubicBezTo>
                    <a:pt x="576" y="14246"/>
                    <a:pt x="576" y="14165"/>
                    <a:pt x="689" y="14084"/>
                  </a:cubicBezTo>
                  <a:close/>
                  <a:moveTo>
                    <a:pt x="795" y="15462"/>
                  </a:moveTo>
                  <a:cubicBezTo>
                    <a:pt x="851" y="15462"/>
                    <a:pt x="795" y="15543"/>
                    <a:pt x="795" y="15624"/>
                  </a:cubicBezTo>
                  <a:cubicBezTo>
                    <a:pt x="771" y="15658"/>
                    <a:pt x="757" y="15678"/>
                    <a:pt x="749" y="15678"/>
                  </a:cubicBezTo>
                  <a:cubicBezTo>
                    <a:pt x="738" y="15678"/>
                    <a:pt x="738" y="15638"/>
                    <a:pt x="738" y="15543"/>
                  </a:cubicBezTo>
                  <a:cubicBezTo>
                    <a:pt x="738" y="15462"/>
                    <a:pt x="795" y="15462"/>
                    <a:pt x="795" y="15462"/>
                  </a:cubicBezTo>
                  <a:close/>
                  <a:moveTo>
                    <a:pt x="1930" y="15965"/>
                  </a:moveTo>
                  <a:cubicBezTo>
                    <a:pt x="1873" y="15965"/>
                    <a:pt x="1873" y="15965"/>
                    <a:pt x="1873" y="16046"/>
                  </a:cubicBezTo>
                  <a:cubicBezTo>
                    <a:pt x="1873" y="16046"/>
                    <a:pt x="1930" y="16127"/>
                    <a:pt x="1986" y="16127"/>
                  </a:cubicBezTo>
                  <a:cubicBezTo>
                    <a:pt x="2043" y="16127"/>
                    <a:pt x="2043" y="16046"/>
                    <a:pt x="1930" y="15965"/>
                  </a:cubicBezTo>
                  <a:close/>
                  <a:moveTo>
                    <a:pt x="57" y="16022"/>
                  </a:moveTo>
                  <a:cubicBezTo>
                    <a:pt x="0" y="16022"/>
                    <a:pt x="0" y="16022"/>
                    <a:pt x="0" y="16103"/>
                  </a:cubicBezTo>
                  <a:cubicBezTo>
                    <a:pt x="0" y="16198"/>
                    <a:pt x="0" y="16237"/>
                    <a:pt x="11" y="16237"/>
                  </a:cubicBezTo>
                  <a:cubicBezTo>
                    <a:pt x="20" y="16237"/>
                    <a:pt x="33" y="16217"/>
                    <a:pt x="57" y="16184"/>
                  </a:cubicBezTo>
                  <a:lnTo>
                    <a:pt x="57" y="16022"/>
                  </a:lnTo>
                  <a:close/>
                  <a:moveTo>
                    <a:pt x="787" y="16922"/>
                  </a:moveTo>
                  <a:cubicBezTo>
                    <a:pt x="787" y="16922"/>
                    <a:pt x="843" y="16922"/>
                    <a:pt x="843" y="17003"/>
                  </a:cubicBezTo>
                  <a:cubicBezTo>
                    <a:pt x="835" y="17068"/>
                    <a:pt x="819" y="17132"/>
                    <a:pt x="787" y="17189"/>
                  </a:cubicBezTo>
                  <a:cubicBezTo>
                    <a:pt x="784" y="17190"/>
                    <a:pt x="782" y="17190"/>
                    <a:pt x="780" y="17190"/>
                  </a:cubicBezTo>
                  <a:cubicBezTo>
                    <a:pt x="730" y="17190"/>
                    <a:pt x="730" y="17092"/>
                    <a:pt x="730" y="17092"/>
                  </a:cubicBezTo>
                  <a:cubicBezTo>
                    <a:pt x="730" y="16995"/>
                    <a:pt x="730" y="16922"/>
                    <a:pt x="787" y="16922"/>
                  </a:cubicBezTo>
                  <a:close/>
                  <a:moveTo>
                    <a:pt x="18680" y="17416"/>
                  </a:moveTo>
                  <a:cubicBezTo>
                    <a:pt x="18737" y="17416"/>
                    <a:pt x="18794" y="17416"/>
                    <a:pt x="18794" y="17497"/>
                  </a:cubicBezTo>
                  <a:cubicBezTo>
                    <a:pt x="18851" y="17578"/>
                    <a:pt x="18851" y="17619"/>
                    <a:pt x="18822" y="17619"/>
                  </a:cubicBezTo>
                  <a:cubicBezTo>
                    <a:pt x="18794" y="17619"/>
                    <a:pt x="18737" y="17578"/>
                    <a:pt x="18680" y="17497"/>
                  </a:cubicBezTo>
                  <a:cubicBezTo>
                    <a:pt x="18567" y="17416"/>
                    <a:pt x="18567" y="17416"/>
                    <a:pt x="18680" y="17416"/>
                  </a:cubicBezTo>
                  <a:close/>
                  <a:moveTo>
                    <a:pt x="16880" y="17522"/>
                  </a:moveTo>
                  <a:cubicBezTo>
                    <a:pt x="16799" y="17522"/>
                    <a:pt x="16799" y="17578"/>
                    <a:pt x="16799" y="17635"/>
                  </a:cubicBezTo>
                  <a:lnTo>
                    <a:pt x="16880" y="17635"/>
                  </a:lnTo>
                  <a:cubicBezTo>
                    <a:pt x="16880" y="17635"/>
                    <a:pt x="16961" y="17578"/>
                    <a:pt x="16961" y="17522"/>
                  </a:cubicBezTo>
                  <a:close/>
                  <a:moveTo>
                    <a:pt x="453" y="17724"/>
                  </a:moveTo>
                  <a:cubicBezTo>
                    <a:pt x="449" y="17724"/>
                    <a:pt x="446" y="17724"/>
                    <a:pt x="446" y="17724"/>
                  </a:cubicBezTo>
                  <a:cubicBezTo>
                    <a:pt x="446" y="17724"/>
                    <a:pt x="389" y="17749"/>
                    <a:pt x="389" y="17878"/>
                  </a:cubicBezTo>
                  <a:lnTo>
                    <a:pt x="389" y="18008"/>
                  </a:lnTo>
                  <a:cubicBezTo>
                    <a:pt x="446" y="17976"/>
                    <a:pt x="503" y="17822"/>
                    <a:pt x="503" y="17822"/>
                  </a:cubicBezTo>
                  <a:cubicBezTo>
                    <a:pt x="503" y="17733"/>
                    <a:pt x="468" y="17724"/>
                    <a:pt x="453" y="17724"/>
                  </a:cubicBezTo>
                  <a:close/>
                  <a:moveTo>
                    <a:pt x="2838" y="18105"/>
                  </a:moveTo>
                  <a:cubicBezTo>
                    <a:pt x="2853" y="18105"/>
                    <a:pt x="2862" y="18111"/>
                    <a:pt x="2862" y="18130"/>
                  </a:cubicBezTo>
                  <a:cubicBezTo>
                    <a:pt x="2943" y="18130"/>
                    <a:pt x="2781" y="18187"/>
                    <a:pt x="2700" y="18187"/>
                  </a:cubicBezTo>
                  <a:lnTo>
                    <a:pt x="2700" y="18130"/>
                  </a:lnTo>
                  <a:cubicBezTo>
                    <a:pt x="2754" y="18130"/>
                    <a:pt x="2808" y="18105"/>
                    <a:pt x="2838" y="18105"/>
                  </a:cubicBezTo>
                  <a:close/>
                  <a:moveTo>
                    <a:pt x="10556" y="18057"/>
                  </a:moveTo>
                  <a:cubicBezTo>
                    <a:pt x="10500" y="18065"/>
                    <a:pt x="10443" y="18081"/>
                    <a:pt x="10394" y="18114"/>
                  </a:cubicBezTo>
                  <a:cubicBezTo>
                    <a:pt x="10394" y="18170"/>
                    <a:pt x="10475" y="18170"/>
                    <a:pt x="10556" y="18170"/>
                  </a:cubicBezTo>
                  <a:cubicBezTo>
                    <a:pt x="10604" y="18187"/>
                    <a:pt x="10644" y="18194"/>
                    <a:pt x="10678" y="18194"/>
                  </a:cubicBezTo>
                  <a:cubicBezTo>
                    <a:pt x="10759" y="18194"/>
                    <a:pt x="10800" y="18154"/>
                    <a:pt x="10800" y="18114"/>
                  </a:cubicBezTo>
                  <a:cubicBezTo>
                    <a:pt x="10800" y="18057"/>
                    <a:pt x="10719" y="18057"/>
                    <a:pt x="10556" y="18057"/>
                  </a:cubicBezTo>
                  <a:close/>
                  <a:moveTo>
                    <a:pt x="11286" y="18178"/>
                  </a:moveTo>
                  <a:cubicBezTo>
                    <a:pt x="11286" y="18231"/>
                    <a:pt x="11144" y="18285"/>
                    <a:pt x="11059" y="18285"/>
                  </a:cubicBezTo>
                  <a:cubicBezTo>
                    <a:pt x="11054" y="18285"/>
                    <a:pt x="11048" y="18284"/>
                    <a:pt x="11043" y="18284"/>
                  </a:cubicBezTo>
                  <a:cubicBezTo>
                    <a:pt x="10962" y="18284"/>
                    <a:pt x="10962" y="18227"/>
                    <a:pt x="11124" y="18178"/>
                  </a:cubicBezTo>
                  <a:close/>
                  <a:moveTo>
                    <a:pt x="4484" y="18251"/>
                  </a:moveTo>
                  <a:cubicBezTo>
                    <a:pt x="4484" y="18308"/>
                    <a:pt x="4403" y="18365"/>
                    <a:pt x="4403" y="18365"/>
                  </a:cubicBezTo>
                  <a:lnTo>
                    <a:pt x="4321" y="18365"/>
                  </a:lnTo>
                  <a:cubicBezTo>
                    <a:pt x="4321" y="18308"/>
                    <a:pt x="4321" y="18251"/>
                    <a:pt x="4403" y="18251"/>
                  </a:cubicBezTo>
                  <a:close/>
                  <a:moveTo>
                    <a:pt x="7078" y="18211"/>
                  </a:moveTo>
                  <a:lnTo>
                    <a:pt x="6916" y="18324"/>
                  </a:lnTo>
                  <a:cubicBezTo>
                    <a:pt x="6822" y="18418"/>
                    <a:pt x="6780" y="18460"/>
                    <a:pt x="6763" y="18460"/>
                  </a:cubicBezTo>
                  <a:cubicBezTo>
                    <a:pt x="6748" y="18460"/>
                    <a:pt x="6750" y="18432"/>
                    <a:pt x="6754" y="18381"/>
                  </a:cubicBezTo>
                  <a:cubicBezTo>
                    <a:pt x="6754" y="18324"/>
                    <a:pt x="6754" y="18268"/>
                    <a:pt x="6916" y="18211"/>
                  </a:cubicBezTo>
                  <a:close/>
                  <a:moveTo>
                    <a:pt x="15656" y="18251"/>
                  </a:moveTo>
                  <a:cubicBezTo>
                    <a:pt x="15737" y="18259"/>
                    <a:pt x="15818" y="18316"/>
                    <a:pt x="15818" y="18373"/>
                  </a:cubicBezTo>
                  <a:cubicBezTo>
                    <a:pt x="15899" y="18486"/>
                    <a:pt x="15899" y="18486"/>
                    <a:pt x="15737" y="18486"/>
                  </a:cubicBezTo>
                  <a:cubicBezTo>
                    <a:pt x="15656" y="18486"/>
                    <a:pt x="15575" y="18478"/>
                    <a:pt x="15575" y="18422"/>
                  </a:cubicBezTo>
                  <a:lnTo>
                    <a:pt x="15656" y="18422"/>
                  </a:lnTo>
                  <a:cubicBezTo>
                    <a:pt x="15656" y="18438"/>
                    <a:pt x="15663" y="18445"/>
                    <a:pt x="15671" y="18445"/>
                  </a:cubicBezTo>
                  <a:cubicBezTo>
                    <a:pt x="15690" y="18445"/>
                    <a:pt x="15713" y="18405"/>
                    <a:pt x="15656" y="18365"/>
                  </a:cubicBezTo>
                  <a:lnTo>
                    <a:pt x="15656" y="18251"/>
                  </a:lnTo>
                  <a:close/>
                  <a:moveTo>
                    <a:pt x="16710" y="18373"/>
                  </a:moveTo>
                  <a:lnTo>
                    <a:pt x="16791" y="18430"/>
                  </a:lnTo>
                  <a:cubicBezTo>
                    <a:pt x="16791" y="18486"/>
                    <a:pt x="16710" y="18486"/>
                    <a:pt x="16629" y="18486"/>
                  </a:cubicBezTo>
                  <a:cubicBezTo>
                    <a:pt x="16548" y="18486"/>
                    <a:pt x="16548" y="18486"/>
                    <a:pt x="16548" y="18430"/>
                  </a:cubicBezTo>
                  <a:cubicBezTo>
                    <a:pt x="16597" y="18397"/>
                    <a:pt x="16653" y="18381"/>
                    <a:pt x="16710" y="18373"/>
                  </a:cubicBezTo>
                  <a:close/>
                  <a:moveTo>
                    <a:pt x="1159" y="18462"/>
                  </a:moveTo>
                  <a:lnTo>
                    <a:pt x="1241" y="18519"/>
                  </a:lnTo>
                  <a:lnTo>
                    <a:pt x="1127" y="18519"/>
                  </a:lnTo>
                  <a:cubicBezTo>
                    <a:pt x="1005" y="18519"/>
                    <a:pt x="1005" y="18519"/>
                    <a:pt x="1046" y="18462"/>
                  </a:cubicBezTo>
                  <a:close/>
                  <a:moveTo>
                    <a:pt x="2213" y="18414"/>
                  </a:moveTo>
                  <a:cubicBezTo>
                    <a:pt x="2213" y="18470"/>
                    <a:pt x="2213" y="18527"/>
                    <a:pt x="2132" y="18527"/>
                  </a:cubicBezTo>
                  <a:cubicBezTo>
                    <a:pt x="2111" y="18542"/>
                    <a:pt x="2089" y="18549"/>
                    <a:pt x="2070" y="18549"/>
                  </a:cubicBezTo>
                  <a:cubicBezTo>
                    <a:pt x="2020" y="18549"/>
                    <a:pt x="1992" y="18497"/>
                    <a:pt x="2051" y="18414"/>
                  </a:cubicBezTo>
                  <a:close/>
                  <a:moveTo>
                    <a:pt x="7232" y="18438"/>
                  </a:moveTo>
                  <a:lnTo>
                    <a:pt x="7313" y="18495"/>
                  </a:lnTo>
                  <a:cubicBezTo>
                    <a:pt x="7313" y="18551"/>
                    <a:pt x="7232" y="18551"/>
                    <a:pt x="7151" y="18551"/>
                  </a:cubicBezTo>
                  <a:lnTo>
                    <a:pt x="7151" y="18495"/>
                  </a:lnTo>
                  <a:lnTo>
                    <a:pt x="7232" y="18438"/>
                  </a:lnTo>
                  <a:close/>
                  <a:moveTo>
                    <a:pt x="5132" y="18430"/>
                  </a:moveTo>
                  <a:cubicBezTo>
                    <a:pt x="5213" y="18430"/>
                    <a:pt x="5124" y="18486"/>
                    <a:pt x="5043" y="18600"/>
                  </a:cubicBezTo>
                  <a:cubicBezTo>
                    <a:pt x="4976" y="18624"/>
                    <a:pt x="4937" y="18637"/>
                    <a:pt x="4920" y="18637"/>
                  </a:cubicBezTo>
                  <a:cubicBezTo>
                    <a:pt x="4896" y="18637"/>
                    <a:pt x="4918" y="18610"/>
                    <a:pt x="4970" y="18543"/>
                  </a:cubicBezTo>
                  <a:lnTo>
                    <a:pt x="5132" y="18430"/>
                  </a:lnTo>
                  <a:close/>
                  <a:moveTo>
                    <a:pt x="15413" y="18705"/>
                  </a:moveTo>
                  <a:cubicBezTo>
                    <a:pt x="15413" y="18762"/>
                    <a:pt x="15413" y="18762"/>
                    <a:pt x="15494" y="18762"/>
                  </a:cubicBezTo>
                  <a:lnTo>
                    <a:pt x="15575" y="18762"/>
                  </a:lnTo>
                  <a:lnTo>
                    <a:pt x="15494" y="18705"/>
                  </a:lnTo>
                  <a:close/>
                  <a:moveTo>
                    <a:pt x="3348" y="18682"/>
                  </a:moveTo>
                  <a:cubicBezTo>
                    <a:pt x="3348" y="18682"/>
                    <a:pt x="3346" y="18722"/>
                    <a:pt x="3340" y="18762"/>
                  </a:cubicBezTo>
                  <a:lnTo>
                    <a:pt x="3340" y="18819"/>
                  </a:lnTo>
                  <a:lnTo>
                    <a:pt x="3349" y="18705"/>
                  </a:lnTo>
                  <a:cubicBezTo>
                    <a:pt x="3349" y="18689"/>
                    <a:pt x="3349" y="18682"/>
                    <a:pt x="3348" y="18682"/>
                  </a:cubicBezTo>
                  <a:close/>
                  <a:moveTo>
                    <a:pt x="3430" y="1"/>
                  </a:moveTo>
                  <a:cubicBezTo>
                    <a:pt x="3381" y="33"/>
                    <a:pt x="3324" y="58"/>
                    <a:pt x="3267" y="58"/>
                  </a:cubicBezTo>
                  <a:cubicBezTo>
                    <a:pt x="3267" y="114"/>
                    <a:pt x="3186" y="114"/>
                    <a:pt x="2943" y="114"/>
                  </a:cubicBezTo>
                  <a:cubicBezTo>
                    <a:pt x="2781" y="114"/>
                    <a:pt x="2457" y="171"/>
                    <a:pt x="2295" y="171"/>
                  </a:cubicBezTo>
                  <a:cubicBezTo>
                    <a:pt x="2213" y="171"/>
                    <a:pt x="2116" y="163"/>
                    <a:pt x="2019" y="155"/>
                  </a:cubicBezTo>
                  <a:cubicBezTo>
                    <a:pt x="1889" y="155"/>
                    <a:pt x="1768" y="139"/>
                    <a:pt x="1646" y="106"/>
                  </a:cubicBezTo>
                  <a:cubicBezTo>
                    <a:pt x="1468" y="106"/>
                    <a:pt x="1281" y="122"/>
                    <a:pt x="1103" y="163"/>
                  </a:cubicBezTo>
                  <a:cubicBezTo>
                    <a:pt x="1050" y="191"/>
                    <a:pt x="959" y="206"/>
                    <a:pt x="876" y="206"/>
                  </a:cubicBezTo>
                  <a:cubicBezTo>
                    <a:pt x="793" y="206"/>
                    <a:pt x="718" y="191"/>
                    <a:pt x="697" y="163"/>
                  </a:cubicBezTo>
                  <a:lnTo>
                    <a:pt x="559" y="163"/>
                  </a:lnTo>
                  <a:lnTo>
                    <a:pt x="357" y="204"/>
                  </a:lnTo>
                  <a:cubicBezTo>
                    <a:pt x="365" y="333"/>
                    <a:pt x="365" y="382"/>
                    <a:pt x="365" y="382"/>
                  </a:cubicBezTo>
                  <a:cubicBezTo>
                    <a:pt x="353" y="371"/>
                    <a:pt x="342" y="365"/>
                    <a:pt x="332" y="365"/>
                  </a:cubicBezTo>
                  <a:cubicBezTo>
                    <a:pt x="290" y="365"/>
                    <a:pt x="263" y="452"/>
                    <a:pt x="308" y="601"/>
                  </a:cubicBezTo>
                  <a:cubicBezTo>
                    <a:pt x="365" y="641"/>
                    <a:pt x="365" y="779"/>
                    <a:pt x="365" y="1039"/>
                  </a:cubicBezTo>
                  <a:cubicBezTo>
                    <a:pt x="349" y="1104"/>
                    <a:pt x="341" y="1420"/>
                    <a:pt x="332" y="1882"/>
                  </a:cubicBezTo>
                  <a:cubicBezTo>
                    <a:pt x="324" y="2158"/>
                    <a:pt x="316" y="2506"/>
                    <a:pt x="316" y="2847"/>
                  </a:cubicBezTo>
                  <a:cubicBezTo>
                    <a:pt x="308" y="3536"/>
                    <a:pt x="324" y="4201"/>
                    <a:pt x="349" y="4201"/>
                  </a:cubicBezTo>
                  <a:lnTo>
                    <a:pt x="349" y="4444"/>
                  </a:lnTo>
                  <a:cubicBezTo>
                    <a:pt x="349" y="4525"/>
                    <a:pt x="349" y="4687"/>
                    <a:pt x="349" y="4687"/>
                  </a:cubicBezTo>
                  <a:cubicBezTo>
                    <a:pt x="235" y="4687"/>
                    <a:pt x="284" y="5093"/>
                    <a:pt x="341" y="5336"/>
                  </a:cubicBezTo>
                  <a:cubicBezTo>
                    <a:pt x="389" y="5409"/>
                    <a:pt x="405" y="5498"/>
                    <a:pt x="397" y="5579"/>
                  </a:cubicBezTo>
                  <a:cubicBezTo>
                    <a:pt x="284" y="5579"/>
                    <a:pt x="284" y="5822"/>
                    <a:pt x="341" y="5984"/>
                  </a:cubicBezTo>
                  <a:cubicBezTo>
                    <a:pt x="454" y="6065"/>
                    <a:pt x="454" y="6147"/>
                    <a:pt x="341" y="6147"/>
                  </a:cubicBezTo>
                  <a:cubicBezTo>
                    <a:pt x="227" y="6147"/>
                    <a:pt x="227" y="6309"/>
                    <a:pt x="397" y="6471"/>
                  </a:cubicBezTo>
                  <a:cubicBezTo>
                    <a:pt x="446" y="6552"/>
                    <a:pt x="446" y="6552"/>
                    <a:pt x="389" y="6633"/>
                  </a:cubicBezTo>
                  <a:cubicBezTo>
                    <a:pt x="276" y="6714"/>
                    <a:pt x="276" y="6795"/>
                    <a:pt x="332" y="6795"/>
                  </a:cubicBezTo>
                  <a:cubicBezTo>
                    <a:pt x="446" y="6876"/>
                    <a:pt x="446" y="6957"/>
                    <a:pt x="332" y="7038"/>
                  </a:cubicBezTo>
                  <a:cubicBezTo>
                    <a:pt x="219" y="7201"/>
                    <a:pt x="219" y="7201"/>
                    <a:pt x="332" y="7282"/>
                  </a:cubicBezTo>
                  <a:cubicBezTo>
                    <a:pt x="446" y="7363"/>
                    <a:pt x="446" y="7687"/>
                    <a:pt x="332" y="7768"/>
                  </a:cubicBezTo>
                  <a:cubicBezTo>
                    <a:pt x="332" y="7849"/>
                    <a:pt x="276" y="7930"/>
                    <a:pt x="332" y="7930"/>
                  </a:cubicBezTo>
                  <a:lnTo>
                    <a:pt x="276" y="8011"/>
                  </a:lnTo>
                  <a:lnTo>
                    <a:pt x="268" y="8173"/>
                  </a:lnTo>
                  <a:lnTo>
                    <a:pt x="324" y="8173"/>
                  </a:lnTo>
                  <a:cubicBezTo>
                    <a:pt x="324" y="8255"/>
                    <a:pt x="268" y="8741"/>
                    <a:pt x="268" y="9309"/>
                  </a:cubicBezTo>
                  <a:cubicBezTo>
                    <a:pt x="261" y="10076"/>
                    <a:pt x="260" y="10297"/>
                    <a:pt x="296" y="10297"/>
                  </a:cubicBezTo>
                  <a:cubicBezTo>
                    <a:pt x="302" y="10297"/>
                    <a:pt x="308" y="10292"/>
                    <a:pt x="316" y="10281"/>
                  </a:cubicBezTo>
                  <a:cubicBezTo>
                    <a:pt x="338" y="10266"/>
                    <a:pt x="355" y="10259"/>
                    <a:pt x="369" y="10259"/>
                  </a:cubicBezTo>
                  <a:cubicBezTo>
                    <a:pt x="426" y="10259"/>
                    <a:pt x="408" y="10378"/>
                    <a:pt x="316" y="10444"/>
                  </a:cubicBezTo>
                  <a:cubicBezTo>
                    <a:pt x="316" y="10525"/>
                    <a:pt x="260" y="10679"/>
                    <a:pt x="260" y="10841"/>
                  </a:cubicBezTo>
                  <a:cubicBezTo>
                    <a:pt x="260" y="11003"/>
                    <a:pt x="260" y="11165"/>
                    <a:pt x="203" y="11165"/>
                  </a:cubicBezTo>
                  <a:lnTo>
                    <a:pt x="203" y="11246"/>
                  </a:lnTo>
                  <a:cubicBezTo>
                    <a:pt x="308" y="11408"/>
                    <a:pt x="308" y="11895"/>
                    <a:pt x="251" y="12138"/>
                  </a:cubicBezTo>
                  <a:cubicBezTo>
                    <a:pt x="243" y="12276"/>
                    <a:pt x="260" y="12414"/>
                    <a:pt x="308" y="12544"/>
                  </a:cubicBezTo>
                  <a:cubicBezTo>
                    <a:pt x="365" y="12706"/>
                    <a:pt x="365" y="12706"/>
                    <a:pt x="308" y="12787"/>
                  </a:cubicBezTo>
                  <a:cubicBezTo>
                    <a:pt x="251" y="12787"/>
                    <a:pt x="187" y="13273"/>
                    <a:pt x="300" y="13273"/>
                  </a:cubicBezTo>
                  <a:lnTo>
                    <a:pt x="243" y="13354"/>
                  </a:lnTo>
                  <a:cubicBezTo>
                    <a:pt x="195" y="13411"/>
                    <a:pt x="227" y="13508"/>
                    <a:pt x="300" y="13516"/>
                  </a:cubicBezTo>
                  <a:cubicBezTo>
                    <a:pt x="414" y="13516"/>
                    <a:pt x="414" y="13598"/>
                    <a:pt x="243" y="13679"/>
                  </a:cubicBezTo>
                  <a:cubicBezTo>
                    <a:pt x="130" y="13679"/>
                    <a:pt x="130" y="13760"/>
                    <a:pt x="187" y="13760"/>
                  </a:cubicBezTo>
                  <a:cubicBezTo>
                    <a:pt x="243" y="13841"/>
                    <a:pt x="300" y="13922"/>
                    <a:pt x="243" y="14003"/>
                  </a:cubicBezTo>
                  <a:cubicBezTo>
                    <a:pt x="243" y="14084"/>
                    <a:pt x="243" y="14165"/>
                    <a:pt x="357" y="14165"/>
                  </a:cubicBezTo>
                  <a:cubicBezTo>
                    <a:pt x="414" y="14165"/>
                    <a:pt x="414" y="14246"/>
                    <a:pt x="414" y="14327"/>
                  </a:cubicBezTo>
                  <a:cubicBezTo>
                    <a:pt x="357" y="14327"/>
                    <a:pt x="357" y="14327"/>
                    <a:pt x="300" y="14246"/>
                  </a:cubicBezTo>
                  <a:lnTo>
                    <a:pt x="292" y="14408"/>
                  </a:lnTo>
                  <a:cubicBezTo>
                    <a:pt x="292" y="14489"/>
                    <a:pt x="235" y="14652"/>
                    <a:pt x="178" y="14652"/>
                  </a:cubicBezTo>
                  <a:cubicBezTo>
                    <a:pt x="138" y="14709"/>
                    <a:pt x="127" y="14766"/>
                    <a:pt x="163" y="14766"/>
                  </a:cubicBezTo>
                  <a:cubicBezTo>
                    <a:pt x="178" y="14766"/>
                    <a:pt x="202" y="14756"/>
                    <a:pt x="235" y="14733"/>
                  </a:cubicBezTo>
                  <a:cubicBezTo>
                    <a:pt x="349" y="14733"/>
                    <a:pt x="349" y="14733"/>
                    <a:pt x="349" y="14895"/>
                  </a:cubicBezTo>
                  <a:cubicBezTo>
                    <a:pt x="349" y="14976"/>
                    <a:pt x="349" y="15057"/>
                    <a:pt x="292" y="15057"/>
                  </a:cubicBezTo>
                  <a:cubicBezTo>
                    <a:pt x="235" y="15057"/>
                    <a:pt x="235" y="15057"/>
                    <a:pt x="235" y="15219"/>
                  </a:cubicBezTo>
                  <a:cubicBezTo>
                    <a:pt x="243" y="15438"/>
                    <a:pt x="349" y="15641"/>
                    <a:pt x="519" y="15787"/>
                  </a:cubicBezTo>
                  <a:cubicBezTo>
                    <a:pt x="632" y="15787"/>
                    <a:pt x="632" y="15787"/>
                    <a:pt x="519" y="15868"/>
                  </a:cubicBezTo>
                  <a:cubicBezTo>
                    <a:pt x="462" y="15868"/>
                    <a:pt x="462" y="15949"/>
                    <a:pt x="454" y="16030"/>
                  </a:cubicBezTo>
                  <a:cubicBezTo>
                    <a:pt x="492" y="16030"/>
                    <a:pt x="479" y="16066"/>
                    <a:pt x="467" y="16066"/>
                  </a:cubicBezTo>
                  <a:cubicBezTo>
                    <a:pt x="460" y="16066"/>
                    <a:pt x="454" y="16057"/>
                    <a:pt x="454" y="16030"/>
                  </a:cubicBezTo>
                  <a:cubicBezTo>
                    <a:pt x="397" y="16030"/>
                    <a:pt x="405" y="15949"/>
                    <a:pt x="405" y="15868"/>
                  </a:cubicBezTo>
                  <a:lnTo>
                    <a:pt x="349" y="15868"/>
                  </a:lnTo>
                  <a:cubicBezTo>
                    <a:pt x="235" y="15949"/>
                    <a:pt x="227" y="16030"/>
                    <a:pt x="341" y="16111"/>
                  </a:cubicBezTo>
                  <a:cubicBezTo>
                    <a:pt x="397" y="16192"/>
                    <a:pt x="397" y="16192"/>
                    <a:pt x="341" y="16273"/>
                  </a:cubicBezTo>
                  <a:cubicBezTo>
                    <a:pt x="284" y="16354"/>
                    <a:pt x="227" y="16435"/>
                    <a:pt x="284" y="16435"/>
                  </a:cubicBezTo>
                  <a:cubicBezTo>
                    <a:pt x="284" y="16516"/>
                    <a:pt x="268" y="16597"/>
                    <a:pt x="227" y="16678"/>
                  </a:cubicBezTo>
                  <a:cubicBezTo>
                    <a:pt x="227" y="16841"/>
                    <a:pt x="227" y="16922"/>
                    <a:pt x="284" y="16922"/>
                  </a:cubicBezTo>
                  <a:cubicBezTo>
                    <a:pt x="341" y="16930"/>
                    <a:pt x="341" y="16987"/>
                    <a:pt x="341" y="17100"/>
                  </a:cubicBezTo>
                  <a:cubicBezTo>
                    <a:pt x="341" y="17234"/>
                    <a:pt x="341" y="17360"/>
                    <a:pt x="392" y="17360"/>
                  </a:cubicBezTo>
                  <a:cubicBezTo>
                    <a:pt x="394" y="17360"/>
                    <a:pt x="396" y="17360"/>
                    <a:pt x="397" y="17360"/>
                  </a:cubicBezTo>
                  <a:cubicBezTo>
                    <a:pt x="399" y="17359"/>
                    <a:pt x="401" y="17359"/>
                    <a:pt x="403" y="17359"/>
                  </a:cubicBezTo>
                  <a:cubicBezTo>
                    <a:pt x="458" y="17359"/>
                    <a:pt x="511" y="17473"/>
                    <a:pt x="511" y="17708"/>
                  </a:cubicBezTo>
                  <a:cubicBezTo>
                    <a:pt x="559" y="17927"/>
                    <a:pt x="559" y="17911"/>
                    <a:pt x="446" y="18105"/>
                  </a:cubicBezTo>
                  <a:cubicBezTo>
                    <a:pt x="389" y="18146"/>
                    <a:pt x="389" y="18276"/>
                    <a:pt x="389" y="18405"/>
                  </a:cubicBezTo>
                  <a:cubicBezTo>
                    <a:pt x="389" y="18519"/>
                    <a:pt x="365" y="18624"/>
                    <a:pt x="332" y="18722"/>
                  </a:cubicBezTo>
                  <a:cubicBezTo>
                    <a:pt x="332" y="18738"/>
                    <a:pt x="324" y="18746"/>
                    <a:pt x="324" y="18762"/>
                  </a:cubicBezTo>
                  <a:cubicBezTo>
                    <a:pt x="341" y="18769"/>
                    <a:pt x="356" y="18773"/>
                    <a:pt x="370" y="18773"/>
                  </a:cubicBezTo>
                  <a:cubicBezTo>
                    <a:pt x="419" y="18773"/>
                    <a:pt x="459" y="18733"/>
                    <a:pt x="503" y="18689"/>
                  </a:cubicBezTo>
                  <a:lnTo>
                    <a:pt x="608" y="18576"/>
                  </a:lnTo>
                  <a:cubicBezTo>
                    <a:pt x="611" y="18575"/>
                    <a:pt x="615" y="18575"/>
                    <a:pt x="618" y="18575"/>
                  </a:cubicBezTo>
                  <a:cubicBezTo>
                    <a:pt x="702" y="18575"/>
                    <a:pt x="760" y="18676"/>
                    <a:pt x="714" y="18746"/>
                  </a:cubicBezTo>
                  <a:cubicBezTo>
                    <a:pt x="738" y="18807"/>
                    <a:pt x="752" y="18837"/>
                    <a:pt x="770" y="18837"/>
                  </a:cubicBezTo>
                  <a:cubicBezTo>
                    <a:pt x="789" y="18837"/>
                    <a:pt x="811" y="18807"/>
                    <a:pt x="851" y="18746"/>
                  </a:cubicBezTo>
                  <a:cubicBezTo>
                    <a:pt x="879" y="18707"/>
                    <a:pt x="964" y="18672"/>
                    <a:pt x="1088" y="18672"/>
                  </a:cubicBezTo>
                  <a:cubicBezTo>
                    <a:pt x="1144" y="18672"/>
                    <a:pt x="1210" y="18679"/>
                    <a:pt x="1281" y="18697"/>
                  </a:cubicBezTo>
                  <a:cubicBezTo>
                    <a:pt x="1549" y="18697"/>
                    <a:pt x="1808" y="18697"/>
                    <a:pt x="1800" y="18754"/>
                  </a:cubicBezTo>
                  <a:cubicBezTo>
                    <a:pt x="1841" y="18770"/>
                    <a:pt x="1883" y="18778"/>
                    <a:pt x="1926" y="18778"/>
                  </a:cubicBezTo>
                  <a:cubicBezTo>
                    <a:pt x="1968" y="18778"/>
                    <a:pt x="2011" y="18770"/>
                    <a:pt x="2051" y="18754"/>
                  </a:cubicBezTo>
                  <a:cubicBezTo>
                    <a:pt x="2092" y="18726"/>
                    <a:pt x="2132" y="18711"/>
                    <a:pt x="2193" y="18711"/>
                  </a:cubicBezTo>
                  <a:cubicBezTo>
                    <a:pt x="2254" y="18711"/>
                    <a:pt x="2335" y="18726"/>
                    <a:pt x="2457" y="18754"/>
                  </a:cubicBezTo>
                  <a:cubicBezTo>
                    <a:pt x="2659" y="18811"/>
                    <a:pt x="2761" y="18839"/>
                    <a:pt x="2811" y="18839"/>
                  </a:cubicBezTo>
                  <a:cubicBezTo>
                    <a:pt x="2862" y="18839"/>
                    <a:pt x="2862" y="18811"/>
                    <a:pt x="2862" y="18754"/>
                  </a:cubicBezTo>
                  <a:cubicBezTo>
                    <a:pt x="2862" y="18721"/>
                    <a:pt x="2862" y="18689"/>
                    <a:pt x="2878" y="18689"/>
                  </a:cubicBezTo>
                  <a:cubicBezTo>
                    <a:pt x="2889" y="18689"/>
                    <a:pt x="2909" y="18706"/>
                    <a:pt x="2943" y="18754"/>
                  </a:cubicBezTo>
                  <a:cubicBezTo>
                    <a:pt x="2969" y="18775"/>
                    <a:pt x="2995" y="18783"/>
                    <a:pt x="3023" y="18783"/>
                  </a:cubicBezTo>
                  <a:cubicBezTo>
                    <a:pt x="3084" y="18783"/>
                    <a:pt x="3157" y="18744"/>
                    <a:pt x="3267" y="18705"/>
                  </a:cubicBezTo>
                  <a:cubicBezTo>
                    <a:pt x="3332" y="18649"/>
                    <a:pt x="3365" y="18559"/>
                    <a:pt x="3357" y="18478"/>
                  </a:cubicBezTo>
                  <a:cubicBezTo>
                    <a:pt x="3357" y="18412"/>
                    <a:pt x="3357" y="18384"/>
                    <a:pt x="3389" y="18384"/>
                  </a:cubicBezTo>
                  <a:cubicBezTo>
                    <a:pt x="3412" y="18384"/>
                    <a:pt x="3452" y="18398"/>
                    <a:pt x="3519" y="18422"/>
                  </a:cubicBezTo>
                  <a:cubicBezTo>
                    <a:pt x="3600" y="18422"/>
                    <a:pt x="3673" y="18478"/>
                    <a:pt x="3673" y="18535"/>
                  </a:cubicBezTo>
                  <a:cubicBezTo>
                    <a:pt x="3673" y="18592"/>
                    <a:pt x="3592" y="18592"/>
                    <a:pt x="3592" y="18592"/>
                  </a:cubicBezTo>
                  <a:lnTo>
                    <a:pt x="3511" y="18592"/>
                  </a:lnTo>
                  <a:cubicBezTo>
                    <a:pt x="3511" y="18649"/>
                    <a:pt x="3511" y="18705"/>
                    <a:pt x="3673" y="18705"/>
                  </a:cubicBezTo>
                  <a:cubicBezTo>
                    <a:pt x="3713" y="18734"/>
                    <a:pt x="3754" y="18748"/>
                    <a:pt x="3784" y="18748"/>
                  </a:cubicBezTo>
                  <a:cubicBezTo>
                    <a:pt x="3815" y="18748"/>
                    <a:pt x="3835" y="18734"/>
                    <a:pt x="3835" y="18705"/>
                  </a:cubicBezTo>
                  <a:cubicBezTo>
                    <a:pt x="3916" y="18762"/>
                    <a:pt x="4078" y="18762"/>
                    <a:pt x="4240" y="18762"/>
                  </a:cubicBezTo>
                  <a:cubicBezTo>
                    <a:pt x="4403" y="18762"/>
                    <a:pt x="4646" y="18770"/>
                    <a:pt x="4727" y="18827"/>
                  </a:cubicBezTo>
                  <a:cubicBezTo>
                    <a:pt x="4889" y="18827"/>
                    <a:pt x="4970" y="18827"/>
                    <a:pt x="4970" y="18770"/>
                  </a:cubicBezTo>
                  <a:cubicBezTo>
                    <a:pt x="4970" y="18704"/>
                    <a:pt x="4998" y="18676"/>
                    <a:pt x="5021" y="18676"/>
                  </a:cubicBezTo>
                  <a:cubicBezTo>
                    <a:pt x="5037" y="18676"/>
                    <a:pt x="5051" y="18690"/>
                    <a:pt x="5051" y="18714"/>
                  </a:cubicBezTo>
                  <a:cubicBezTo>
                    <a:pt x="5103" y="18785"/>
                    <a:pt x="5540" y="18838"/>
                    <a:pt x="5877" y="18838"/>
                  </a:cubicBezTo>
                  <a:cubicBezTo>
                    <a:pt x="6073" y="18838"/>
                    <a:pt x="6235" y="18820"/>
                    <a:pt x="6267" y="18778"/>
                  </a:cubicBezTo>
                  <a:lnTo>
                    <a:pt x="6430" y="18778"/>
                  </a:lnTo>
                  <a:cubicBezTo>
                    <a:pt x="6511" y="18807"/>
                    <a:pt x="6671" y="18821"/>
                    <a:pt x="6821" y="18821"/>
                  </a:cubicBezTo>
                  <a:cubicBezTo>
                    <a:pt x="6971" y="18821"/>
                    <a:pt x="7111" y="18807"/>
                    <a:pt x="7151" y="18778"/>
                  </a:cubicBezTo>
                  <a:lnTo>
                    <a:pt x="7394" y="18778"/>
                  </a:lnTo>
                  <a:cubicBezTo>
                    <a:pt x="7478" y="18812"/>
                    <a:pt x="7540" y="18828"/>
                    <a:pt x="7592" y="18828"/>
                  </a:cubicBezTo>
                  <a:cubicBezTo>
                    <a:pt x="7640" y="18828"/>
                    <a:pt x="7679" y="18814"/>
                    <a:pt x="7719" y="18786"/>
                  </a:cubicBezTo>
                  <a:cubicBezTo>
                    <a:pt x="7782" y="18746"/>
                    <a:pt x="7800" y="18706"/>
                    <a:pt x="7806" y="18706"/>
                  </a:cubicBezTo>
                  <a:cubicBezTo>
                    <a:pt x="7808" y="18706"/>
                    <a:pt x="7808" y="18713"/>
                    <a:pt x="7808" y="18730"/>
                  </a:cubicBezTo>
                  <a:cubicBezTo>
                    <a:pt x="7800" y="18786"/>
                    <a:pt x="7962" y="18786"/>
                    <a:pt x="8286" y="18786"/>
                  </a:cubicBezTo>
                  <a:cubicBezTo>
                    <a:pt x="8611" y="18786"/>
                    <a:pt x="8611" y="18786"/>
                    <a:pt x="8529" y="18730"/>
                  </a:cubicBezTo>
                  <a:cubicBezTo>
                    <a:pt x="8624" y="18713"/>
                    <a:pt x="8692" y="18706"/>
                    <a:pt x="8739" y="18706"/>
                  </a:cubicBezTo>
                  <a:cubicBezTo>
                    <a:pt x="8854" y="18706"/>
                    <a:pt x="8854" y="18746"/>
                    <a:pt x="8854" y="18786"/>
                  </a:cubicBezTo>
                  <a:cubicBezTo>
                    <a:pt x="8817" y="18837"/>
                    <a:pt x="8830" y="18866"/>
                    <a:pt x="8862" y="18866"/>
                  </a:cubicBezTo>
                  <a:cubicBezTo>
                    <a:pt x="8902" y="18866"/>
                    <a:pt x="8971" y="18823"/>
                    <a:pt x="9016" y="18730"/>
                  </a:cubicBezTo>
                  <a:cubicBezTo>
                    <a:pt x="9063" y="18669"/>
                    <a:pt x="9136" y="18643"/>
                    <a:pt x="9190" y="18643"/>
                  </a:cubicBezTo>
                  <a:cubicBezTo>
                    <a:pt x="9230" y="18643"/>
                    <a:pt x="9259" y="18657"/>
                    <a:pt x="9259" y="18681"/>
                  </a:cubicBezTo>
                  <a:cubicBezTo>
                    <a:pt x="9259" y="18722"/>
                    <a:pt x="9216" y="18734"/>
                    <a:pt x="9162" y="18734"/>
                  </a:cubicBezTo>
                  <a:cubicBezTo>
                    <a:pt x="9141" y="18734"/>
                    <a:pt x="9119" y="18732"/>
                    <a:pt x="9097" y="18730"/>
                  </a:cubicBezTo>
                  <a:cubicBezTo>
                    <a:pt x="9097" y="18730"/>
                    <a:pt x="9097" y="18795"/>
                    <a:pt x="9097" y="18851"/>
                  </a:cubicBezTo>
                  <a:cubicBezTo>
                    <a:pt x="9178" y="18851"/>
                    <a:pt x="9178" y="18851"/>
                    <a:pt x="9259" y="18795"/>
                  </a:cubicBezTo>
                  <a:cubicBezTo>
                    <a:pt x="9316" y="18786"/>
                    <a:pt x="9373" y="18770"/>
                    <a:pt x="9421" y="18738"/>
                  </a:cubicBezTo>
                  <a:cubicBezTo>
                    <a:pt x="9502" y="18681"/>
                    <a:pt x="9502" y="18624"/>
                    <a:pt x="9421" y="18568"/>
                  </a:cubicBezTo>
                  <a:cubicBezTo>
                    <a:pt x="9340" y="18511"/>
                    <a:pt x="9421" y="18511"/>
                    <a:pt x="9502" y="18511"/>
                  </a:cubicBezTo>
                  <a:cubicBezTo>
                    <a:pt x="9665" y="18568"/>
                    <a:pt x="9665" y="18624"/>
                    <a:pt x="9583" y="18681"/>
                  </a:cubicBezTo>
                  <a:cubicBezTo>
                    <a:pt x="9502" y="18681"/>
                    <a:pt x="9502" y="18738"/>
                    <a:pt x="9502" y="18795"/>
                  </a:cubicBezTo>
                  <a:cubicBezTo>
                    <a:pt x="9502" y="18805"/>
                    <a:pt x="9516" y="18810"/>
                    <a:pt x="9539" y="18810"/>
                  </a:cubicBezTo>
                  <a:cubicBezTo>
                    <a:pt x="9640" y="18810"/>
                    <a:pt x="9923" y="18717"/>
                    <a:pt x="9989" y="18624"/>
                  </a:cubicBezTo>
                  <a:cubicBezTo>
                    <a:pt x="9989" y="18639"/>
                    <a:pt x="9989" y="18657"/>
                    <a:pt x="9989" y="18681"/>
                  </a:cubicBezTo>
                  <a:cubicBezTo>
                    <a:pt x="9989" y="18738"/>
                    <a:pt x="10151" y="18738"/>
                    <a:pt x="10313" y="18738"/>
                  </a:cubicBezTo>
                  <a:cubicBezTo>
                    <a:pt x="10475" y="18738"/>
                    <a:pt x="10556" y="18738"/>
                    <a:pt x="10556" y="18681"/>
                  </a:cubicBezTo>
                  <a:cubicBezTo>
                    <a:pt x="10556" y="18624"/>
                    <a:pt x="10556" y="18568"/>
                    <a:pt x="10637" y="18568"/>
                  </a:cubicBezTo>
                  <a:cubicBezTo>
                    <a:pt x="10556" y="18568"/>
                    <a:pt x="10556" y="18511"/>
                    <a:pt x="10556" y="18454"/>
                  </a:cubicBezTo>
                  <a:lnTo>
                    <a:pt x="10556" y="18454"/>
                  </a:lnTo>
                  <a:cubicBezTo>
                    <a:pt x="10646" y="18486"/>
                    <a:pt x="10727" y="18527"/>
                    <a:pt x="10800" y="18576"/>
                  </a:cubicBezTo>
                  <a:cubicBezTo>
                    <a:pt x="10962" y="18689"/>
                    <a:pt x="11124" y="18746"/>
                    <a:pt x="11448" y="18746"/>
                  </a:cubicBezTo>
                  <a:cubicBezTo>
                    <a:pt x="11610" y="18746"/>
                    <a:pt x="11854" y="18746"/>
                    <a:pt x="11935" y="18803"/>
                  </a:cubicBezTo>
                  <a:cubicBezTo>
                    <a:pt x="12097" y="18803"/>
                    <a:pt x="12178" y="18803"/>
                    <a:pt x="12178" y="18746"/>
                  </a:cubicBezTo>
                  <a:lnTo>
                    <a:pt x="12340" y="18754"/>
                  </a:lnTo>
                  <a:cubicBezTo>
                    <a:pt x="12377" y="18782"/>
                    <a:pt x="12435" y="18797"/>
                    <a:pt x="12486" y="18797"/>
                  </a:cubicBezTo>
                  <a:cubicBezTo>
                    <a:pt x="12537" y="18797"/>
                    <a:pt x="12579" y="18782"/>
                    <a:pt x="12583" y="18754"/>
                  </a:cubicBezTo>
                  <a:cubicBezTo>
                    <a:pt x="12610" y="18735"/>
                    <a:pt x="12637" y="18729"/>
                    <a:pt x="12664" y="18729"/>
                  </a:cubicBezTo>
                  <a:cubicBezTo>
                    <a:pt x="12718" y="18729"/>
                    <a:pt x="12772" y="18754"/>
                    <a:pt x="12827" y="18754"/>
                  </a:cubicBezTo>
                  <a:cubicBezTo>
                    <a:pt x="12896" y="18805"/>
                    <a:pt x="12934" y="18833"/>
                    <a:pt x="12948" y="18833"/>
                  </a:cubicBezTo>
                  <a:cubicBezTo>
                    <a:pt x="12966" y="18833"/>
                    <a:pt x="12948" y="18791"/>
                    <a:pt x="12908" y="18697"/>
                  </a:cubicBezTo>
                  <a:cubicBezTo>
                    <a:pt x="12908" y="18641"/>
                    <a:pt x="12745" y="18584"/>
                    <a:pt x="12664" y="18584"/>
                  </a:cubicBezTo>
                  <a:lnTo>
                    <a:pt x="12421" y="18584"/>
                  </a:lnTo>
                  <a:lnTo>
                    <a:pt x="12664" y="18527"/>
                  </a:lnTo>
                  <a:cubicBezTo>
                    <a:pt x="12745" y="18527"/>
                    <a:pt x="12908" y="18470"/>
                    <a:pt x="12908" y="18414"/>
                  </a:cubicBezTo>
                  <a:cubicBezTo>
                    <a:pt x="12908" y="18414"/>
                    <a:pt x="12908" y="18357"/>
                    <a:pt x="12989" y="18357"/>
                  </a:cubicBezTo>
                  <a:lnTo>
                    <a:pt x="12989" y="18470"/>
                  </a:lnTo>
                  <a:cubicBezTo>
                    <a:pt x="12932" y="18503"/>
                    <a:pt x="12900" y="18576"/>
                    <a:pt x="12908" y="18641"/>
                  </a:cubicBezTo>
                  <a:cubicBezTo>
                    <a:pt x="12953" y="18711"/>
                    <a:pt x="13063" y="18759"/>
                    <a:pt x="13140" y="18759"/>
                  </a:cubicBezTo>
                  <a:cubicBezTo>
                    <a:pt x="13188" y="18759"/>
                    <a:pt x="13224" y="18741"/>
                    <a:pt x="13224" y="18697"/>
                  </a:cubicBezTo>
                  <a:cubicBezTo>
                    <a:pt x="13305" y="18697"/>
                    <a:pt x="13305" y="18697"/>
                    <a:pt x="13386" y="18754"/>
                  </a:cubicBezTo>
                  <a:cubicBezTo>
                    <a:pt x="13386" y="18778"/>
                    <a:pt x="13400" y="18791"/>
                    <a:pt x="13422" y="18791"/>
                  </a:cubicBezTo>
                  <a:cubicBezTo>
                    <a:pt x="13453" y="18791"/>
                    <a:pt x="13501" y="18764"/>
                    <a:pt x="13548" y="18697"/>
                  </a:cubicBezTo>
                  <a:cubicBezTo>
                    <a:pt x="13588" y="18642"/>
                    <a:pt x="13628" y="18613"/>
                    <a:pt x="13668" y="18613"/>
                  </a:cubicBezTo>
                  <a:cubicBezTo>
                    <a:pt x="13709" y="18613"/>
                    <a:pt x="13750" y="18644"/>
                    <a:pt x="13791" y="18705"/>
                  </a:cubicBezTo>
                  <a:cubicBezTo>
                    <a:pt x="13886" y="18772"/>
                    <a:pt x="14037" y="18799"/>
                    <a:pt x="14145" y="18799"/>
                  </a:cubicBezTo>
                  <a:cubicBezTo>
                    <a:pt x="14222" y="18799"/>
                    <a:pt x="14278" y="18786"/>
                    <a:pt x="14278" y="18762"/>
                  </a:cubicBezTo>
                  <a:cubicBezTo>
                    <a:pt x="14278" y="18696"/>
                    <a:pt x="14361" y="18668"/>
                    <a:pt x="14447" y="18668"/>
                  </a:cubicBezTo>
                  <a:cubicBezTo>
                    <a:pt x="14507" y="18668"/>
                    <a:pt x="14569" y="18682"/>
                    <a:pt x="14602" y="18705"/>
                  </a:cubicBezTo>
                  <a:cubicBezTo>
                    <a:pt x="14639" y="18734"/>
                    <a:pt x="14681" y="18748"/>
                    <a:pt x="14724" y="18748"/>
                  </a:cubicBezTo>
                  <a:cubicBezTo>
                    <a:pt x="14766" y="18748"/>
                    <a:pt x="14809" y="18734"/>
                    <a:pt x="14845" y="18705"/>
                  </a:cubicBezTo>
                  <a:cubicBezTo>
                    <a:pt x="14856" y="18758"/>
                    <a:pt x="14898" y="18791"/>
                    <a:pt x="14941" y="18791"/>
                  </a:cubicBezTo>
                  <a:cubicBezTo>
                    <a:pt x="14964" y="18791"/>
                    <a:pt x="14988" y="18782"/>
                    <a:pt x="15008" y="18762"/>
                  </a:cubicBezTo>
                  <a:cubicBezTo>
                    <a:pt x="15008" y="18762"/>
                    <a:pt x="15089" y="18762"/>
                    <a:pt x="15008" y="18705"/>
                  </a:cubicBezTo>
                  <a:lnTo>
                    <a:pt x="15170" y="18592"/>
                  </a:lnTo>
                  <a:cubicBezTo>
                    <a:pt x="15089" y="18592"/>
                    <a:pt x="15089" y="18535"/>
                    <a:pt x="15089" y="18478"/>
                  </a:cubicBezTo>
                  <a:cubicBezTo>
                    <a:pt x="15091" y="18465"/>
                    <a:pt x="15110" y="18458"/>
                    <a:pt x="15140" y="18458"/>
                  </a:cubicBezTo>
                  <a:cubicBezTo>
                    <a:pt x="15238" y="18458"/>
                    <a:pt x="15451" y="18527"/>
                    <a:pt x="15575" y="18657"/>
                  </a:cubicBezTo>
                  <a:lnTo>
                    <a:pt x="15737" y="18770"/>
                  </a:lnTo>
                  <a:lnTo>
                    <a:pt x="15737" y="18657"/>
                  </a:lnTo>
                  <a:cubicBezTo>
                    <a:pt x="15818" y="18657"/>
                    <a:pt x="15899" y="18657"/>
                    <a:pt x="15899" y="18714"/>
                  </a:cubicBezTo>
                  <a:cubicBezTo>
                    <a:pt x="15899" y="18770"/>
                    <a:pt x="15899" y="18770"/>
                    <a:pt x="15980" y="18770"/>
                  </a:cubicBezTo>
                  <a:cubicBezTo>
                    <a:pt x="15980" y="18770"/>
                    <a:pt x="16062" y="18770"/>
                    <a:pt x="16062" y="18714"/>
                  </a:cubicBezTo>
                  <a:cubicBezTo>
                    <a:pt x="16062" y="18647"/>
                    <a:pt x="16062" y="18619"/>
                    <a:pt x="16078" y="18619"/>
                  </a:cubicBezTo>
                  <a:cubicBezTo>
                    <a:pt x="16089" y="18619"/>
                    <a:pt x="16109" y="18633"/>
                    <a:pt x="16143" y="18657"/>
                  </a:cubicBezTo>
                  <a:cubicBezTo>
                    <a:pt x="16183" y="18714"/>
                    <a:pt x="16224" y="18742"/>
                    <a:pt x="16264" y="18742"/>
                  </a:cubicBezTo>
                  <a:cubicBezTo>
                    <a:pt x="16305" y="18742"/>
                    <a:pt x="16345" y="18714"/>
                    <a:pt x="16386" y="18657"/>
                  </a:cubicBezTo>
                  <a:cubicBezTo>
                    <a:pt x="16386" y="18600"/>
                    <a:pt x="16386" y="18572"/>
                    <a:pt x="16396" y="18572"/>
                  </a:cubicBezTo>
                  <a:cubicBezTo>
                    <a:pt x="16406" y="18572"/>
                    <a:pt x="16426" y="18600"/>
                    <a:pt x="16467" y="18657"/>
                  </a:cubicBezTo>
                  <a:cubicBezTo>
                    <a:pt x="16467" y="18714"/>
                    <a:pt x="16548" y="18770"/>
                    <a:pt x="16629" y="18770"/>
                  </a:cubicBezTo>
                  <a:lnTo>
                    <a:pt x="16629" y="18714"/>
                  </a:lnTo>
                  <a:cubicBezTo>
                    <a:pt x="16629" y="18647"/>
                    <a:pt x="16657" y="18619"/>
                    <a:pt x="16696" y="18619"/>
                  </a:cubicBezTo>
                  <a:cubicBezTo>
                    <a:pt x="16724" y="18619"/>
                    <a:pt x="16758" y="18633"/>
                    <a:pt x="16791" y="18657"/>
                  </a:cubicBezTo>
                  <a:cubicBezTo>
                    <a:pt x="16791" y="18686"/>
                    <a:pt x="16813" y="18700"/>
                    <a:pt x="16857" y="18700"/>
                  </a:cubicBezTo>
                  <a:cubicBezTo>
                    <a:pt x="16897" y="18700"/>
                    <a:pt x="16957" y="18688"/>
                    <a:pt x="17034" y="18665"/>
                  </a:cubicBezTo>
                  <a:cubicBezTo>
                    <a:pt x="17197" y="18665"/>
                    <a:pt x="17278" y="18665"/>
                    <a:pt x="17278" y="18722"/>
                  </a:cubicBezTo>
                  <a:cubicBezTo>
                    <a:pt x="17278" y="18778"/>
                    <a:pt x="17278" y="18807"/>
                    <a:pt x="17288" y="18807"/>
                  </a:cubicBezTo>
                  <a:cubicBezTo>
                    <a:pt x="17298" y="18807"/>
                    <a:pt x="17318" y="18778"/>
                    <a:pt x="17359" y="18722"/>
                  </a:cubicBezTo>
                  <a:cubicBezTo>
                    <a:pt x="17399" y="18693"/>
                    <a:pt x="17420" y="18679"/>
                    <a:pt x="17450" y="18679"/>
                  </a:cubicBezTo>
                  <a:cubicBezTo>
                    <a:pt x="17480" y="18679"/>
                    <a:pt x="17521" y="18693"/>
                    <a:pt x="17602" y="18722"/>
                  </a:cubicBezTo>
                  <a:cubicBezTo>
                    <a:pt x="17643" y="18750"/>
                    <a:pt x="17663" y="18764"/>
                    <a:pt x="17683" y="18764"/>
                  </a:cubicBezTo>
                  <a:cubicBezTo>
                    <a:pt x="17703" y="18764"/>
                    <a:pt x="17724" y="18750"/>
                    <a:pt x="17764" y="18722"/>
                  </a:cubicBezTo>
                  <a:cubicBezTo>
                    <a:pt x="17764" y="18608"/>
                    <a:pt x="17764" y="18551"/>
                    <a:pt x="17683" y="18551"/>
                  </a:cubicBezTo>
                  <a:cubicBezTo>
                    <a:pt x="17602" y="18551"/>
                    <a:pt x="17602" y="18551"/>
                    <a:pt x="17602" y="18495"/>
                  </a:cubicBezTo>
                  <a:lnTo>
                    <a:pt x="17764" y="18495"/>
                  </a:lnTo>
                  <a:cubicBezTo>
                    <a:pt x="17878" y="18495"/>
                    <a:pt x="17983" y="18478"/>
                    <a:pt x="18088" y="18438"/>
                  </a:cubicBezTo>
                  <a:cubicBezTo>
                    <a:pt x="18220" y="18392"/>
                    <a:pt x="18245" y="18309"/>
                    <a:pt x="18164" y="18309"/>
                  </a:cubicBezTo>
                  <a:cubicBezTo>
                    <a:pt x="18145" y="18309"/>
                    <a:pt x="18119" y="18313"/>
                    <a:pt x="18088" y="18324"/>
                  </a:cubicBezTo>
                  <a:lnTo>
                    <a:pt x="18007" y="18268"/>
                  </a:lnTo>
                  <a:cubicBezTo>
                    <a:pt x="18007" y="18182"/>
                    <a:pt x="17967" y="18140"/>
                    <a:pt x="17926" y="18140"/>
                  </a:cubicBezTo>
                  <a:cubicBezTo>
                    <a:pt x="17886" y="18140"/>
                    <a:pt x="17845" y="18182"/>
                    <a:pt x="17845" y="18268"/>
                  </a:cubicBezTo>
                  <a:cubicBezTo>
                    <a:pt x="17845" y="18361"/>
                    <a:pt x="17845" y="18403"/>
                    <a:pt x="17832" y="18403"/>
                  </a:cubicBezTo>
                  <a:cubicBezTo>
                    <a:pt x="17821" y="18403"/>
                    <a:pt x="17801" y="18375"/>
                    <a:pt x="17764" y="18324"/>
                  </a:cubicBezTo>
                  <a:cubicBezTo>
                    <a:pt x="17764" y="18211"/>
                    <a:pt x="17683" y="18211"/>
                    <a:pt x="17602" y="18211"/>
                  </a:cubicBezTo>
                  <a:cubicBezTo>
                    <a:pt x="17521" y="18211"/>
                    <a:pt x="17521" y="18211"/>
                    <a:pt x="17521" y="18154"/>
                  </a:cubicBezTo>
                  <a:cubicBezTo>
                    <a:pt x="17521" y="18097"/>
                    <a:pt x="17440" y="18041"/>
                    <a:pt x="17359" y="18041"/>
                  </a:cubicBezTo>
                  <a:cubicBezTo>
                    <a:pt x="17278" y="18041"/>
                    <a:pt x="17278" y="18041"/>
                    <a:pt x="17278" y="18097"/>
                  </a:cubicBezTo>
                  <a:cubicBezTo>
                    <a:pt x="17309" y="18119"/>
                    <a:pt x="17304" y="18132"/>
                    <a:pt x="17281" y="18132"/>
                  </a:cubicBezTo>
                  <a:cubicBezTo>
                    <a:pt x="17246" y="18132"/>
                    <a:pt x="17168" y="18102"/>
                    <a:pt x="17124" y="18032"/>
                  </a:cubicBezTo>
                  <a:cubicBezTo>
                    <a:pt x="17090" y="18009"/>
                    <a:pt x="17070" y="17995"/>
                    <a:pt x="17059" y="17995"/>
                  </a:cubicBezTo>
                  <a:cubicBezTo>
                    <a:pt x="17043" y="17995"/>
                    <a:pt x="17043" y="18023"/>
                    <a:pt x="17043" y="18089"/>
                  </a:cubicBezTo>
                  <a:cubicBezTo>
                    <a:pt x="17039" y="18146"/>
                    <a:pt x="16996" y="18174"/>
                    <a:pt x="16944" y="18174"/>
                  </a:cubicBezTo>
                  <a:cubicBezTo>
                    <a:pt x="16893" y="18174"/>
                    <a:pt x="16832" y="18146"/>
                    <a:pt x="16791" y="18089"/>
                  </a:cubicBezTo>
                  <a:lnTo>
                    <a:pt x="16637" y="18089"/>
                  </a:lnTo>
                  <a:cubicBezTo>
                    <a:pt x="16556" y="18089"/>
                    <a:pt x="16548" y="18146"/>
                    <a:pt x="16548" y="18203"/>
                  </a:cubicBezTo>
                  <a:cubicBezTo>
                    <a:pt x="16548" y="18269"/>
                    <a:pt x="16548" y="18297"/>
                    <a:pt x="16532" y="18297"/>
                  </a:cubicBezTo>
                  <a:cubicBezTo>
                    <a:pt x="16520" y="18297"/>
                    <a:pt x="16501" y="18283"/>
                    <a:pt x="16467" y="18259"/>
                  </a:cubicBezTo>
                  <a:cubicBezTo>
                    <a:pt x="16394" y="18203"/>
                    <a:pt x="16394" y="18146"/>
                    <a:pt x="16394" y="18146"/>
                  </a:cubicBezTo>
                  <a:cubicBezTo>
                    <a:pt x="16394" y="18089"/>
                    <a:pt x="16313" y="18089"/>
                    <a:pt x="16232" y="18089"/>
                  </a:cubicBezTo>
                  <a:cubicBezTo>
                    <a:pt x="16151" y="18089"/>
                    <a:pt x="15989" y="18089"/>
                    <a:pt x="15989" y="18146"/>
                  </a:cubicBezTo>
                  <a:lnTo>
                    <a:pt x="15989" y="18089"/>
                  </a:lnTo>
                  <a:cubicBezTo>
                    <a:pt x="15935" y="18089"/>
                    <a:pt x="15916" y="18064"/>
                    <a:pt x="15910" y="18064"/>
                  </a:cubicBezTo>
                  <a:cubicBezTo>
                    <a:pt x="15907" y="18064"/>
                    <a:pt x="15907" y="18070"/>
                    <a:pt x="15907" y="18089"/>
                  </a:cubicBezTo>
                  <a:cubicBezTo>
                    <a:pt x="15818" y="18081"/>
                    <a:pt x="15737" y="18057"/>
                    <a:pt x="15664" y="18032"/>
                  </a:cubicBezTo>
                  <a:cubicBezTo>
                    <a:pt x="15631" y="18019"/>
                    <a:pt x="15595" y="18014"/>
                    <a:pt x="15561" y="18014"/>
                  </a:cubicBezTo>
                  <a:cubicBezTo>
                    <a:pt x="15424" y="18014"/>
                    <a:pt x="15308" y="18104"/>
                    <a:pt x="15502" y="18195"/>
                  </a:cubicBezTo>
                  <a:lnTo>
                    <a:pt x="15421" y="18195"/>
                  </a:lnTo>
                  <a:cubicBezTo>
                    <a:pt x="15340" y="18195"/>
                    <a:pt x="15340" y="18251"/>
                    <a:pt x="15340" y="18251"/>
                  </a:cubicBezTo>
                  <a:cubicBezTo>
                    <a:pt x="15332" y="18308"/>
                    <a:pt x="15259" y="18308"/>
                    <a:pt x="15178" y="18308"/>
                  </a:cubicBezTo>
                  <a:lnTo>
                    <a:pt x="15178" y="18195"/>
                  </a:lnTo>
                  <a:cubicBezTo>
                    <a:pt x="15225" y="18096"/>
                    <a:pt x="15190" y="18035"/>
                    <a:pt x="15136" y="18035"/>
                  </a:cubicBezTo>
                  <a:cubicBezTo>
                    <a:pt x="15098" y="18035"/>
                    <a:pt x="15050" y="18067"/>
                    <a:pt x="15016" y="18138"/>
                  </a:cubicBezTo>
                  <a:lnTo>
                    <a:pt x="15016" y="18081"/>
                  </a:lnTo>
                  <a:cubicBezTo>
                    <a:pt x="15016" y="18053"/>
                    <a:pt x="14995" y="18039"/>
                    <a:pt x="14955" y="18039"/>
                  </a:cubicBezTo>
                  <a:cubicBezTo>
                    <a:pt x="14914" y="18039"/>
                    <a:pt x="14853" y="18053"/>
                    <a:pt x="14772" y="18081"/>
                  </a:cubicBezTo>
                  <a:cubicBezTo>
                    <a:pt x="14691" y="18081"/>
                    <a:pt x="14610" y="18195"/>
                    <a:pt x="14610" y="18251"/>
                  </a:cubicBezTo>
                  <a:cubicBezTo>
                    <a:pt x="14610" y="18308"/>
                    <a:pt x="14529" y="18308"/>
                    <a:pt x="14529" y="18308"/>
                  </a:cubicBezTo>
                  <a:cubicBezTo>
                    <a:pt x="14448" y="18308"/>
                    <a:pt x="14448" y="18308"/>
                    <a:pt x="14448" y="18251"/>
                  </a:cubicBezTo>
                  <a:cubicBezTo>
                    <a:pt x="14448" y="18195"/>
                    <a:pt x="14408" y="18166"/>
                    <a:pt x="14357" y="18166"/>
                  </a:cubicBezTo>
                  <a:cubicBezTo>
                    <a:pt x="14306" y="18166"/>
                    <a:pt x="14245" y="18195"/>
                    <a:pt x="14205" y="18251"/>
                  </a:cubicBezTo>
                  <a:lnTo>
                    <a:pt x="14205" y="18195"/>
                  </a:lnTo>
                  <a:cubicBezTo>
                    <a:pt x="14205" y="18153"/>
                    <a:pt x="14161" y="18111"/>
                    <a:pt x="13978" y="18111"/>
                  </a:cubicBezTo>
                  <a:cubicBezTo>
                    <a:pt x="13911" y="18111"/>
                    <a:pt x="13826" y="18117"/>
                    <a:pt x="13718" y="18130"/>
                  </a:cubicBezTo>
                  <a:cubicBezTo>
                    <a:pt x="13394" y="18130"/>
                    <a:pt x="13151" y="18130"/>
                    <a:pt x="13151" y="18073"/>
                  </a:cubicBezTo>
                  <a:cubicBezTo>
                    <a:pt x="13151" y="18063"/>
                    <a:pt x="13140" y="18058"/>
                    <a:pt x="13121" y="18058"/>
                  </a:cubicBezTo>
                  <a:cubicBezTo>
                    <a:pt x="13037" y="18058"/>
                    <a:pt x="12797" y="18151"/>
                    <a:pt x="12664" y="18243"/>
                  </a:cubicBezTo>
                  <a:cubicBezTo>
                    <a:pt x="12664" y="18187"/>
                    <a:pt x="12583" y="18187"/>
                    <a:pt x="12421" y="18187"/>
                  </a:cubicBezTo>
                  <a:cubicBezTo>
                    <a:pt x="12178" y="18178"/>
                    <a:pt x="12178" y="18178"/>
                    <a:pt x="12178" y="18122"/>
                  </a:cubicBezTo>
                  <a:cubicBezTo>
                    <a:pt x="12218" y="18065"/>
                    <a:pt x="12239" y="18037"/>
                    <a:pt x="12229" y="18037"/>
                  </a:cubicBezTo>
                  <a:cubicBezTo>
                    <a:pt x="12218" y="18037"/>
                    <a:pt x="12178" y="18065"/>
                    <a:pt x="12097" y="18122"/>
                  </a:cubicBezTo>
                  <a:cubicBezTo>
                    <a:pt x="12066" y="18165"/>
                    <a:pt x="12011" y="18184"/>
                    <a:pt x="11956" y="18184"/>
                  </a:cubicBezTo>
                  <a:cubicBezTo>
                    <a:pt x="11865" y="18184"/>
                    <a:pt x="11773" y="18135"/>
                    <a:pt x="11773" y="18065"/>
                  </a:cubicBezTo>
                  <a:cubicBezTo>
                    <a:pt x="11773" y="18008"/>
                    <a:pt x="11691" y="18008"/>
                    <a:pt x="11529" y="18008"/>
                  </a:cubicBezTo>
                  <a:cubicBezTo>
                    <a:pt x="11448" y="18065"/>
                    <a:pt x="11286" y="18065"/>
                    <a:pt x="11124" y="18065"/>
                  </a:cubicBezTo>
                  <a:cubicBezTo>
                    <a:pt x="10881" y="18065"/>
                    <a:pt x="10881" y="18065"/>
                    <a:pt x="10881" y="18178"/>
                  </a:cubicBezTo>
                  <a:cubicBezTo>
                    <a:pt x="10881" y="18268"/>
                    <a:pt x="10830" y="18287"/>
                    <a:pt x="10729" y="18287"/>
                  </a:cubicBezTo>
                  <a:cubicBezTo>
                    <a:pt x="10702" y="18287"/>
                    <a:pt x="10672" y="18286"/>
                    <a:pt x="10637" y="18284"/>
                  </a:cubicBezTo>
                  <a:cubicBezTo>
                    <a:pt x="10556" y="18284"/>
                    <a:pt x="10475" y="18284"/>
                    <a:pt x="10475" y="18227"/>
                  </a:cubicBezTo>
                  <a:cubicBezTo>
                    <a:pt x="10427" y="18195"/>
                    <a:pt x="10378" y="18178"/>
                    <a:pt x="10313" y="18170"/>
                  </a:cubicBezTo>
                  <a:cubicBezTo>
                    <a:pt x="10232" y="18170"/>
                    <a:pt x="10151" y="18170"/>
                    <a:pt x="10151" y="18114"/>
                  </a:cubicBezTo>
                  <a:cubicBezTo>
                    <a:pt x="10087" y="18078"/>
                    <a:pt x="10018" y="18055"/>
                    <a:pt x="9947" y="18055"/>
                  </a:cubicBezTo>
                  <a:cubicBezTo>
                    <a:pt x="9937" y="18055"/>
                    <a:pt x="9926" y="18056"/>
                    <a:pt x="9916" y="18057"/>
                  </a:cubicBezTo>
                  <a:cubicBezTo>
                    <a:pt x="9754" y="18057"/>
                    <a:pt x="9592" y="18057"/>
                    <a:pt x="9592" y="18000"/>
                  </a:cubicBezTo>
                  <a:cubicBezTo>
                    <a:pt x="9510" y="18000"/>
                    <a:pt x="9510" y="18000"/>
                    <a:pt x="9510" y="18057"/>
                  </a:cubicBezTo>
                  <a:cubicBezTo>
                    <a:pt x="9510" y="18096"/>
                    <a:pt x="9473" y="18134"/>
                    <a:pt x="9345" y="18134"/>
                  </a:cubicBezTo>
                  <a:cubicBezTo>
                    <a:pt x="9286" y="18134"/>
                    <a:pt x="9208" y="18126"/>
                    <a:pt x="9105" y="18105"/>
                  </a:cubicBezTo>
                  <a:cubicBezTo>
                    <a:pt x="8943" y="18105"/>
                    <a:pt x="8700" y="18105"/>
                    <a:pt x="8700" y="18162"/>
                  </a:cubicBezTo>
                  <a:cubicBezTo>
                    <a:pt x="8619" y="18162"/>
                    <a:pt x="8619" y="18162"/>
                    <a:pt x="8619" y="18105"/>
                  </a:cubicBezTo>
                  <a:cubicBezTo>
                    <a:pt x="8619" y="18049"/>
                    <a:pt x="8578" y="18020"/>
                    <a:pt x="8517" y="18020"/>
                  </a:cubicBezTo>
                  <a:cubicBezTo>
                    <a:pt x="8456" y="18020"/>
                    <a:pt x="8375" y="18049"/>
                    <a:pt x="8294" y="18105"/>
                  </a:cubicBezTo>
                  <a:cubicBezTo>
                    <a:pt x="8294" y="18134"/>
                    <a:pt x="8274" y="18148"/>
                    <a:pt x="8244" y="18148"/>
                  </a:cubicBezTo>
                  <a:cubicBezTo>
                    <a:pt x="8213" y="18148"/>
                    <a:pt x="8173" y="18134"/>
                    <a:pt x="8132" y="18105"/>
                  </a:cubicBezTo>
                  <a:cubicBezTo>
                    <a:pt x="8075" y="18105"/>
                    <a:pt x="8019" y="18130"/>
                    <a:pt x="7970" y="18162"/>
                  </a:cubicBezTo>
                  <a:cubicBezTo>
                    <a:pt x="7929" y="18191"/>
                    <a:pt x="7909" y="18205"/>
                    <a:pt x="7879" y="18205"/>
                  </a:cubicBezTo>
                  <a:cubicBezTo>
                    <a:pt x="7848" y="18205"/>
                    <a:pt x="7808" y="18191"/>
                    <a:pt x="7727" y="18162"/>
                  </a:cubicBezTo>
                  <a:cubicBezTo>
                    <a:pt x="7727" y="18105"/>
                    <a:pt x="7646" y="18097"/>
                    <a:pt x="7565" y="18097"/>
                  </a:cubicBezTo>
                  <a:cubicBezTo>
                    <a:pt x="7484" y="18126"/>
                    <a:pt x="7220" y="18140"/>
                    <a:pt x="6967" y="18140"/>
                  </a:cubicBezTo>
                  <a:cubicBezTo>
                    <a:pt x="6713" y="18140"/>
                    <a:pt x="6470" y="18126"/>
                    <a:pt x="6430" y="18097"/>
                  </a:cubicBezTo>
                  <a:cubicBezTo>
                    <a:pt x="6348" y="18154"/>
                    <a:pt x="6348" y="18154"/>
                    <a:pt x="6267" y="18154"/>
                  </a:cubicBezTo>
                  <a:cubicBezTo>
                    <a:pt x="6235" y="18109"/>
                    <a:pt x="6203" y="18089"/>
                    <a:pt x="6176" y="18089"/>
                  </a:cubicBezTo>
                  <a:cubicBezTo>
                    <a:pt x="6135" y="18089"/>
                    <a:pt x="6105" y="18134"/>
                    <a:pt x="6105" y="18203"/>
                  </a:cubicBezTo>
                  <a:lnTo>
                    <a:pt x="6267" y="18203"/>
                  </a:lnTo>
                  <a:cubicBezTo>
                    <a:pt x="6267" y="18254"/>
                    <a:pt x="6218" y="18282"/>
                    <a:pt x="6164" y="18282"/>
                  </a:cubicBezTo>
                  <a:cubicBezTo>
                    <a:pt x="6098" y="18282"/>
                    <a:pt x="6024" y="18240"/>
                    <a:pt x="6024" y="18146"/>
                  </a:cubicBezTo>
                  <a:cubicBezTo>
                    <a:pt x="5984" y="18089"/>
                    <a:pt x="5963" y="18061"/>
                    <a:pt x="5943" y="18061"/>
                  </a:cubicBezTo>
                  <a:cubicBezTo>
                    <a:pt x="5923" y="18061"/>
                    <a:pt x="5903" y="18089"/>
                    <a:pt x="5862" y="18146"/>
                  </a:cubicBezTo>
                  <a:cubicBezTo>
                    <a:pt x="5821" y="18203"/>
                    <a:pt x="5781" y="18231"/>
                    <a:pt x="5740" y="18231"/>
                  </a:cubicBezTo>
                  <a:cubicBezTo>
                    <a:pt x="5700" y="18231"/>
                    <a:pt x="5659" y="18203"/>
                    <a:pt x="5619" y="18146"/>
                  </a:cubicBezTo>
                  <a:cubicBezTo>
                    <a:pt x="5619" y="18089"/>
                    <a:pt x="5619" y="18061"/>
                    <a:pt x="5609" y="18061"/>
                  </a:cubicBezTo>
                  <a:cubicBezTo>
                    <a:pt x="5598" y="18061"/>
                    <a:pt x="5578" y="18089"/>
                    <a:pt x="5538" y="18146"/>
                  </a:cubicBezTo>
                  <a:cubicBezTo>
                    <a:pt x="5447" y="18273"/>
                    <a:pt x="5330" y="18347"/>
                    <a:pt x="5245" y="18347"/>
                  </a:cubicBezTo>
                  <a:cubicBezTo>
                    <a:pt x="5179" y="18347"/>
                    <a:pt x="5132" y="18302"/>
                    <a:pt x="5132" y="18203"/>
                  </a:cubicBezTo>
                  <a:cubicBezTo>
                    <a:pt x="5140" y="18105"/>
                    <a:pt x="5067" y="18032"/>
                    <a:pt x="4970" y="18032"/>
                  </a:cubicBezTo>
                  <a:cubicBezTo>
                    <a:pt x="4889" y="18032"/>
                    <a:pt x="4889" y="18089"/>
                    <a:pt x="4889" y="18146"/>
                  </a:cubicBezTo>
                  <a:cubicBezTo>
                    <a:pt x="4930" y="18203"/>
                    <a:pt x="4930" y="18231"/>
                    <a:pt x="4899" y="18231"/>
                  </a:cubicBezTo>
                  <a:cubicBezTo>
                    <a:pt x="4869" y="18231"/>
                    <a:pt x="4808" y="18203"/>
                    <a:pt x="4727" y="18146"/>
                  </a:cubicBezTo>
                  <a:cubicBezTo>
                    <a:pt x="4596" y="18047"/>
                    <a:pt x="4488" y="18003"/>
                    <a:pt x="4374" y="18003"/>
                  </a:cubicBezTo>
                  <a:cubicBezTo>
                    <a:pt x="4284" y="18003"/>
                    <a:pt x="4190" y="18031"/>
                    <a:pt x="4078" y="18081"/>
                  </a:cubicBezTo>
                  <a:cubicBezTo>
                    <a:pt x="3916" y="18138"/>
                    <a:pt x="3774" y="18166"/>
                    <a:pt x="3703" y="18166"/>
                  </a:cubicBezTo>
                  <a:cubicBezTo>
                    <a:pt x="3632" y="18166"/>
                    <a:pt x="3632" y="18138"/>
                    <a:pt x="3754" y="18081"/>
                  </a:cubicBezTo>
                  <a:cubicBezTo>
                    <a:pt x="3854" y="18015"/>
                    <a:pt x="3895" y="17987"/>
                    <a:pt x="3880" y="17987"/>
                  </a:cubicBezTo>
                  <a:cubicBezTo>
                    <a:pt x="3869" y="17987"/>
                    <a:pt x="3829" y="18001"/>
                    <a:pt x="3762" y="18024"/>
                  </a:cubicBezTo>
                  <a:lnTo>
                    <a:pt x="3357" y="18024"/>
                  </a:lnTo>
                  <a:cubicBezTo>
                    <a:pt x="3276" y="18024"/>
                    <a:pt x="3195" y="18081"/>
                    <a:pt x="3186" y="18138"/>
                  </a:cubicBezTo>
                  <a:cubicBezTo>
                    <a:pt x="3133" y="18056"/>
                    <a:pt x="3046" y="18014"/>
                    <a:pt x="2958" y="18014"/>
                  </a:cubicBezTo>
                  <a:cubicBezTo>
                    <a:pt x="2898" y="18014"/>
                    <a:pt x="2838" y="18034"/>
                    <a:pt x="2789" y="18073"/>
                  </a:cubicBezTo>
                  <a:lnTo>
                    <a:pt x="2627" y="18073"/>
                  </a:lnTo>
                  <a:cubicBezTo>
                    <a:pt x="2546" y="18073"/>
                    <a:pt x="2546" y="18073"/>
                    <a:pt x="2465" y="18130"/>
                  </a:cubicBezTo>
                  <a:cubicBezTo>
                    <a:pt x="2441" y="18146"/>
                    <a:pt x="2417" y="18153"/>
                    <a:pt x="2394" y="18153"/>
                  </a:cubicBezTo>
                  <a:cubicBezTo>
                    <a:pt x="2336" y="18153"/>
                    <a:pt x="2279" y="18113"/>
                    <a:pt x="2222" y="18073"/>
                  </a:cubicBezTo>
                  <a:cubicBezTo>
                    <a:pt x="2164" y="18033"/>
                    <a:pt x="2107" y="17993"/>
                    <a:pt x="2078" y="17993"/>
                  </a:cubicBezTo>
                  <a:cubicBezTo>
                    <a:pt x="2066" y="17993"/>
                    <a:pt x="2059" y="18000"/>
                    <a:pt x="2059" y="18016"/>
                  </a:cubicBezTo>
                  <a:cubicBezTo>
                    <a:pt x="2059" y="18073"/>
                    <a:pt x="1897" y="18130"/>
                    <a:pt x="1792" y="18187"/>
                  </a:cubicBezTo>
                  <a:cubicBezTo>
                    <a:pt x="1759" y="18203"/>
                    <a:pt x="1729" y="18210"/>
                    <a:pt x="1706" y="18210"/>
                  </a:cubicBezTo>
                  <a:cubicBezTo>
                    <a:pt x="1651" y="18210"/>
                    <a:pt x="1636" y="18170"/>
                    <a:pt x="1711" y="18130"/>
                  </a:cubicBezTo>
                  <a:cubicBezTo>
                    <a:pt x="1735" y="18073"/>
                    <a:pt x="1727" y="18073"/>
                    <a:pt x="1597" y="18016"/>
                  </a:cubicBezTo>
                  <a:cubicBezTo>
                    <a:pt x="1575" y="18014"/>
                    <a:pt x="1548" y="18012"/>
                    <a:pt x="1519" y="18012"/>
                  </a:cubicBezTo>
                  <a:cubicBezTo>
                    <a:pt x="1444" y="18012"/>
                    <a:pt x="1359" y="18024"/>
                    <a:pt x="1330" y="18065"/>
                  </a:cubicBezTo>
                  <a:cubicBezTo>
                    <a:pt x="1310" y="18092"/>
                    <a:pt x="1184" y="18107"/>
                    <a:pt x="1054" y="18107"/>
                  </a:cubicBezTo>
                  <a:cubicBezTo>
                    <a:pt x="1027" y="18107"/>
                    <a:pt x="999" y="18107"/>
                    <a:pt x="973" y="18105"/>
                  </a:cubicBezTo>
                  <a:cubicBezTo>
                    <a:pt x="965" y="18008"/>
                    <a:pt x="981" y="17911"/>
                    <a:pt x="1014" y="17814"/>
                  </a:cubicBezTo>
                  <a:cubicBezTo>
                    <a:pt x="1014" y="17814"/>
                    <a:pt x="1014" y="17732"/>
                    <a:pt x="1014" y="17651"/>
                  </a:cubicBezTo>
                  <a:cubicBezTo>
                    <a:pt x="1014" y="17570"/>
                    <a:pt x="957" y="17514"/>
                    <a:pt x="957" y="17432"/>
                  </a:cubicBezTo>
                  <a:cubicBezTo>
                    <a:pt x="957" y="17376"/>
                    <a:pt x="932" y="17319"/>
                    <a:pt x="900" y="17270"/>
                  </a:cubicBezTo>
                  <a:cubicBezTo>
                    <a:pt x="900" y="17181"/>
                    <a:pt x="900" y="17092"/>
                    <a:pt x="957" y="17092"/>
                  </a:cubicBezTo>
                  <a:cubicBezTo>
                    <a:pt x="843" y="17003"/>
                    <a:pt x="843" y="17003"/>
                    <a:pt x="957" y="16922"/>
                  </a:cubicBezTo>
                  <a:cubicBezTo>
                    <a:pt x="983" y="16924"/>
                    <a:pt x="1003" y="16925"/>
                    <a:pt x="1017" y="16925"/>
                  </a:cubicBezTo>
                  <a:cubicBezTo>
                    <a:pt x="1064" y="16925"/>
                    <a:pt x="1044" y="16909"/>
                    <a:pt x="957" y="16841"/>
                  </a:cubicBezTo>
                  <a:cubicBezTo>
                    <a:pt x="900" y="16760"/>
                    <a:pt x="900" y="16760"/>
                    <a:pt x="957" y="16678"/>
                  </a:cubicBezTo>
                  <a:cubicBezTo>
                    <a:pt x="1014" y="16678"/>
                    <a:pt x="1014" y="16597"/>
                    <a:pt x="957" y="16597"/>
                  </a:cubicBezTo>
                  <a:cubicBezTo>
                    <a:pt x="851" y="16516"/>
                    <a:pt x="795" y="16273"/>
                    <a:pt x="908" y="16273"/>
                  </a:cubicBezTo>
                  <a:cubicBezTo>
                    <a:pt x="900" y="16216"/>
                    <a:pt x="884" y="16160"/>
                    <a:pt x="851" y="16111"/>
                  </a:cubicBezTo>
                  <a:cubicBezTo>
                    <a:pt x="738" y="16030"/>
                    <a:pt x="738" y="16030"/>
                    <a:pt x="851" y="16030"/>
                  </a:cubicBezTo>
                  <a:cubicBezTo>
                    <a:pt x="965" y="15957"/>
                    <a:pt x="965" y="15876"/>
                    <a:pt x="851" y="15787"/>
                  </a:cubicBezTo>
                  <a:cubicBezTo>
                    <a:pt x="819" y="15738"/>
                    <a:pt x="819" y="15673"/>
                    <a:pt x="851" y="15624"/>
                  </a:cubicBezTo>
                  <a:cubicBezTo>
                    <a:pt x="904" y="15474"/>
                    <a:pt x="957" y="15049"/>
                    <a:pt x="873" y="15049"/>
                  </a:cubicBezTo>
                  <a:cubicBezTo>
                    <a:pt x="866" y="15049"/>
                    <a:pt x="859" y="15052"/>
                    <a:pt x="851" y="15057"/>
                  </a:cubicBezTo>
                  <a:lnTo>
                    <a:pt x="859" y="14895"/>
                  </a:lnTo>
                  <a:cubicBezTo>
                    <a:pt x="916" y="14741"/>
                    <a:pt x="916" y="14660"/>
                    <a:pt x="859" y="14570"/>
                  </a:cubicBezTo>
                  <a:lnTo>
                    <a:pt x="803" y="14489"/>
                  </a:lnTo>
                  <a:lnTo>
                    <a:pt x="803" y="14489"/>
                  </a:lnTo>
                  <a:cubicBezTo>
                    <a:pt x="805" y="14490"/>
                    <a:pt x="808" y="14490"/>
                    <a:pt x="811" y="14490"/>
                  </a:cubicBezTo>
                  <a:cubicBezTo>
                    <a:pt x="865" y="14490"/>
                    <a:pt x="916" y="14413"/>
                    <a:pt x="916" y="14335"/>
                  </a:cubicBezTo>
                  <a:cubicBezTo>
                    <a:pt x="916" y="14254"/>
                    <a:pt x="916" y="14254"/>
                    <a:pt x="859" y="14254"/>
                  </a:cubicBezTo>
                  <a:cubicBezTo>
                    <a:pt x="844" y="14274"/>
                    <a:pt x="832" y="14283"/>
                    <a:pt x="824" y="14283"/>
                  </a:cubicBezTo>
                  <a:cubicBezTo>
                    <a:pt x="803" y="14283"/>
                    <a:pt x="803" y="14226"/>
                    <a:pt x="803" y="14173"/>
                  </a:cubicBezTo>
                  <a:cubicBezTo>
                    <a:pt x="803" y="14092"/>
                    <a:pt x="859" y="14011"/>
                    <a:pt x="916" y="14011"/>
                  </a:cubicBezTo>
                  <a:lnTo>
                    <a:pt x="916" y="13930"/>
                  </a:lnTo>
                  <a:cubicBezTo>
                    <a:pt x="803" y="13930"/>
                    <a:pt x="803" y="13849"/>
                    <a:pt x="859" y="13849"/>
                  </a:cubicBezTo>
                  <a:cubicBezTo>
                    <a:pt x="908" y="13776"/>
                    <a:pt x="924" y="13687"/>
                    <a:pt x="916" y="13606"/>
                  </a:cubicBezTo>
                  <a:cubicBezTo>
                    <a:pt x="878" y="13606"/>
                    <a:pt x="891" y="13570"/>
                    <a:pt x="904" y="13570"/>
                  </a:cubicBezTo>
                  <a:cubicBezTo>
                    <a:pt x="910" y="13570"/>
                    <a:pt x="916" y="13579"/>
                    <a:pt x="916" y="13606"/>
                  </a:cubicBezTo>
                  <a:lnTo>
                    <a:pt x="973" y="13606"/>
                  </a:lnTo>
                  <a:cubicBezTo>
                    <a:pt x="1030" y="13525"/>
                    <a:pt x="973" y="13525"/>
                    <a:pt x="916" y="13525"/>
                  </a:cubicBezTo>
                  <a:lnTo>
                    <a:pt x="916" y="13362"/>
                  </a:lnTo>
                  <a:cubicBezTo>
                    <a:pt x="916" y="13305"/>
                    <a:pt x="920" y="13248"/>
                    <a:pt x="903" y="13248"/>
                  </a:cubicBezTo>
                  <a:cubicBezTo>
                    <a:pt x="895" y="13248"/>
                    <a:pt x="884" y="13258"/>
                    <a:pt x="868" y="13281"/>
                  </a:cubicBezTo>
                  <a:cubicBezTo>
                    <a:pt x="811" y="13281"/>
                    <a:pt x="754" y="13281"/>
                    <a:pt x="754" y="13200"/>
                  </a:cubicBezTo>
                  <a:cubicBezTo>
                    <a:pt x="716" y="13200"/>
                    <a:pt x="729" y="13164"/>
                    <a:pt x="741" y="13164"/>
                  </a:cubicBezTo>
                  <a:cubicBezTo>
                    <a:pt x="748" y="13164"/>
                    <a:pt x="754" y="13173"/>
                    <a:pt x="754" y="13200"/>
                  </a:cubicBezTo>
                  <a:cubicBezTo>
                    <a:pt x="811" y="13200"/>
                    <a:pt x="868" y="13200"/>
                    <a:pt x="868" y="13119"/>
                  </a:cubicBezTo>
                  <a:cubicBezTo>
                    <a:pt x="868" y="13038"/>
                    <a:pt x="924" y="13038"/>
                    <a:pt x="924" y="13038"/>
                  </a:cubicBezTo>
                  <a:cubicBezTo>
                    <a:pt x="937" y="13047"/>
                    <a:pt x="947" y="13051"/>
                    <a:pt x="956" y="13051"/>
                  </a:cubicBezTo>
                  <a:cubicBezTo>
                    <a:pt x="1025" y="13051"/>
                    <a:pt x="975" y="12786"/>
                    <a:pt x="924" y="12714"/>
                  </a:cubicBezTo>
                  <a:cubicBezTo>
                    <a:pt x="811" y="12552"/>
                    <a:pt x="811" y="12471"/>
                    <a:pt x="924" y="12471"/>
                  </a:cubicBezTo>
                  <a:cubicBezTo>
                    <a:pt x="1038" y="12471"/>
                    <a:pt x="924" y="12308"/>
                    <a:pt x="754" y="12227"/>
                  </a:cubicBezTo>
                  <a:lnTo>
                    <a:pt x="584" y="12138"/>
                  </a:lnTo>
                  <a:lnTo>
                    <a:pt x="754" y="12146"/>
                  </a:lnTo>
                  <a:cubicBezTo>
                    <a:pt x="981" y="12065"/>
                    <a:pt x="981" y="12065"/>
                    <a:pt x="868" y="11822"/>
                  </a:cubicBezTo>
                  <a:cubicBezTo>
                    <a:pt x="819" y="11660"/>
                    <a:pt x="819" y="11660"/>
                    <a:pt x="876" y="11660"/>
                  </a:cubicBezTo>
                  <a:cubicBezTo>
                    <a:pt x="932" y="11660"/>
                    <a:pt x="932" y="11579"/>
                    <a:pt x="932" y="11335"/>
                  </a:cubicBezTo>
                  <a:cubicBezTo>
                    <a:pt x="932" y="11092"/>
                    <a:pt x="932" y="11011"/>
                    <a:pt x="876" y="11011"/>
                  </a:cubicBezTo>
                  <a:lnTo>
                    <a:pt x="876" y="10849"/>
                  </a:lnTo>
                  <a:cubicBezTo>
                    <a:pt x="968" y="10783"/>
                    <a:pt x="948" y="10665"/>
                    <a:pt x="877" y="10665"/>
                  </a:cubicBezTo>
                  <a:cubicBezTo>
                    <a:pt x="860" y="10665"/>
                    <a:pt x="841" y="10671"/>
                    <a:pt x="819" y="10687"/>
                  </a:cubicBezTo>
                  <a:lnTo>
                    <a:pt x="819" y="10525"/>
                  </a:lnTo>
                  <a:lnTo>
                    <a:pt x="876" y="10525"/>
                  </a:lnTo>
                  <a:cubicBezTo>
                    <a:pt x="932" y="10525"/>
                    <a:pt x="932" y="10363"/>
                    <a:pt x="941" y="9714"/>
                  </a:cubicBezTo>
                  <a:cubicBezTo>
                    <a:pt x="941" y="8984"/>
                    <a:pt x="941" y="8903"/>
                    <a:pt x="827" y="8903"/>
                  </a:cubicBezTo>
                  <a:cubicBezTo>
                    <a:pt x="714" y="8822"/>
                    <a:pt x="714" y="8741"/>
                    <a:pt x="827" y="8741"/>
                  </a:cubicBezTo>
                  <a:cubicBezTo>
                    <a:pt x="884" y="8741"/>
                    <a:pt x="941" y="8660"/>
                    <a:pt x="884" y="8660"/>
                  </a:cubicBezTo>
                  <a:cubicBezTo>
                    <a:pt x="884" y="8579"/>
                    <a:pt x="908" y="8498"/>
                    <a:pt x="949" y="8425"/>
                  </a:cubicBezTo>
                  <a:cubicBezTo>
                    <a:pt x="1062" y="8182"/>
                    <a:pt x="1005" y="8100"/>
                    <a:pt x="949" y="8100"/>
                  </a:cubicBezTo>
                  <a:cubicBezTo>
                    <a:pt x="917" y="8121"/>
                    <a:pt x="899" y="8129"/>
                    <a:pt x="890" y="8129"/>
                  </a:cubicBezTo>
                  <a:cubicBezTo>
                    <a:pt x="867" y="8129"/>
                    <a:pt x="908" y="8072"/>
                    <a:pt x="949" y="8019"/>
                  </a:cubicBezTo>
                  <a:cubicBezTo>
                    <a:pt x="1005" y="7938"/>
                    <a:pt x="1062" y="7857"/>
                    <a:pt x="1005" y="7857"/>
                  </a:cubicBezTo>
                  <a:cubicBezTo>
                    <a:pt x="949" y="7776"/>
                    <a:pt x="892" y="7290"/>
                    <a:pt x="1005" y="7290"/>
                  </a:cubicBezTo>
                  <a:lnTo>
                    <a:pt x="1005" y="7128"/>
                  </a:lnTo>
                  <a:cubicBezTo>
                    <a:pt x="949" y="7128"/>
                    <a:pt x="957" y="6965"/>
                    <a:pt x="957" y="6803"/>
                  </a:cubicBezTo>
                  <a:cubicBezTo>
                    <a:pt x="957" y="6641"/>
                    <a:pt x="957" y="6560"/>
                    <a:pt x="1014" y="6560"/>
                  </a:cubicBezTo>
                  <a:cubicBezTo>
                    <a:pt x="1029" y="6582"/>
                    <a:pt x="1040" y="6592"/>
                    <a:pt x="1047" y="6592"/>
                  </a:cubicBezTo>
                  <a:cubicBezTo>
                    <a:pt x="1066" y="6592"/>
                    <a:pt x="1055" y="6517"/>
                    <a:pt x="1014" y="6398"/>
                  </a:cubicBezTo>
                  <a:cubicBezTo>
                    <a:pt x="1014" y="6317"/>
                    <a:pt x="900" y="6236"/>
                    <a:pt x="900" y="6155"/>
                  </a:cubicBezTo>
                  <a:cubicBezTo>
                    <a:pt x="843" y="6155"/>
                    <a:pt x="787" y="6074"/>
                    <a:pt x="787" y="5992"/>
                  </a:cubicBezTo>
                  <a:lnTo>
                    <a:pt x="957" y="5992"/>
                  </a:lnTo>
                  <a:cubicBezTo>
                    <a:pt x="957" y="5911"/>
                    <a:pt x="957" y="5830"/>
                    <a:pt x="900" y="5830"/>
                  </a:cubicBezTo>
                  <a:cubicBezTo>
                    <a:pt x="957" y="5749"/>
                    <a:pt x="957" y="5668"/>
                    <a:pt x="957" y="5506"/>
                  </a:cubicBezTo>
                  <a:cubicBezTo>
                    <a:pt x="965" y="5344"/>
                    <a:pt x="965" y="5182"/>
                    <a:pt x="908" y="5101"/>
                  </a:cubicBezTo>
                  <a:cubicBezTo>
                    <a:pt x="1022" y="5020"/>
                    <a:pt x="1022" y="4533"/>
                    <a:pt x="908" y="4452"/>
                  </a:cubicBezTo>
                  <a:cubicBezTo>
                    <a:pt x="851" y="4452"/>
                    <a:pt x="851" y="4371"/>
                    <a:pt x="908" y="4290"/>
                  </a:cubicBezTo>
                  <a:cubicBezTo>
                    <a:pt x="965" y="4209"/>
                    <a:pt x="965" y="4209"/>
                    <a:pt x="908" y="4128"/>
                  </a:cubicBezTo>
                  <a:cubicBezTo>
                    <a:pt x="851" y="4047"/>
                    <a:pt x="908" y="3966"/>
                    <a:pt x="965" y="3884"/>
                  </a:cubicBezTo>
                  <a:cubicBezTo>
                    <a:pt x="1086" y="3803"/>
                    <a:pt x="1086" y="3722"/>
                    <a:pt x="1030" y="3641"/>
                  </a:cubicBezTo>
                  <a:cubicBezTo>
                    <a:pt x="989" y="3512"/>
                    <a:pt x="965" y="3374"/>
                    <a:pt x="973" y="3236"/>
                  </a:cubicBezTo>
                  <a:cubicBezTo>
                    <a:pt x="931" y="3117"/>
                    <a:pt x="920" y="3042"/>
                    <a:pt x="895" y="3042"/>
                  </a:cubicBezTo>
                  <a:cubicBezTo>
                    <a:pt x="886" y="3042"/>
                    <a:pt x="875" y="3052"/>
                    <a:pt x="859" y="3074"/>
                  </a:cubicBezTo>
                  <a:cubicBezTo>
                    <a:pt x="803" y="3074"/>
                    <a:pt x="746" y="2993"/>
                    <a:pt x="746" y="2993"/>
                  </a:cubicBezTo>
                  <a:cubicBezTo>
                    <a:pt x="713" y="2898"/>
                    <a:pt x="718" y="2858"/>
                    <a:pt x="729" y="2858"/>
                  </a:cubicBezTo>
                  <a:cubicBezTo>
                    <a:pt x="736" y="2858"/>
                    <a:pt x="746" y="2878"/>
                    <a:pt x="746" y="2912"/>
                  </a:cubicBezTo>
                  <a:cubicBezTo>
                    <a:pt x="770" y="2980"/>
                    <a:pt x="784" y="3005"/>
                    <a:pt x="796" y="3005"/>
                  </a:cubicBezTo>
                  <a:cubicBezTo>
                    <a:pt x="813" y="3005"/>
                    <a:pt x="827" y="2958"/>
                    <a:pt x="859" y="2912"/>
                  </a:cubicBezTo>
                  <a:cubicBezTo>
                    <a:pt x="908" y="2814"/>
                    <a:pt x="924" y="2701"/>
                    <a:pt x="916" y="2587"/>
                  </a:cubicBezTo>
                  <a:lnTo>
                    <a:pt x="924" y="2263"/>
                  </a:lnTo>
                  <a:cubicBezTo>
                    <a:pt x="981" y="2020"/>
                    <a:pt x="981" y="1939"/>
                    <a:pt x="924" y="1939"/>
                  </a:cubicBezTo>
                  <a:lnTo>
                    <a:pt x="868" y="1939"/>
                  </a:lnTo>
                  <a:cubicBezTo>
                    <a:pt x="981" y="1841"/>
                    <a:pt x="981" y="966"/>
                    <a:pt x="868" y="755"/>
                  </a:cubicBezTo>
                  <a:lnTo>
                    <a:pt x="868" y="755"/>
                  </a:lnTo>
                  <a:cubicBezTo>
                    <a:pt x="883" y="770"/>
                    <a:pt x="904" y="791"/>
                    <a:pt x="924" y="812"/>
                  </a:cubicBezTo>
                  <a:cubicBezTo>
                    <a:pt x="939" y="821"/>
                    <a:pt x="947" y="825"/>
                    <a:pt x="954" y="825"/>
                  </a:cubicBezTo>
                  <a:cubicBezTo>
                    <a:pt x="958" y="825"/>
                    <a:pt x="962" y="823"/>
                    <a:pt x="965" y="820"/>
                  </a:cubicBezTo>
                  <a:cubicBezTo>
                    <a:pt x="1046" y="844"/>
                    <a:pt x="1127" y="844"/>
                    <a:pt x="1208" y="844"/>
                  </a:cubicBezTo>
                  <a:cubicBezTo>
                    <a:pt x="1289" y="844"/>
                    <a:pt x="1597" y="787"/>
                    <a:pt x="1865" y="787"/>
                  </a:cubicBezTo>
                  <a:cubicBezTo>
                    <a:pt x="1942" y="787"/>
                    <a:pt x="2014" y="788"/>
                    <a:pt x="2078" y="788"/>
                  </a:cubicBezTo>
                  <a:cubicBezTo>
                    <a:pt x="2303" y="788"/>
                    <a:pt x="2440" y="783"/>
                    <a:pt x="2440" y="739"/>
                  </a:cubicBezTo>
                  <a:cubicBezTo>
                    <a:pt x="2522" y="739"/>
                    <a:pt x="2522" y="739"/>
                    <a:pt x="2522" y="795"/>
                  </a:cubicBezTo>
                  <a:cubicBezTo>
                    <a:pt x="2440" y="852"/>
                    <a:pt x="2522" y="852"/>
                    <a:pt x="2603" y="852"/>
                  </a:cubicBezTo>
                  <a:cubicBezTo>
                    <a:pt x="2684" y="852"/>
                    <a:pt x="2684" y="795"/>
                    <a:pt x="2684" y="739"/>
                  </a:cubicBezTo>
                  <a:cubicBezTo>
                    <a:pt x="2684" y="710"/>
                    <a:pt x="2704" y="696"/>
                    <a:pt x="2745" y="696"/>
                  </a:cubicBezTo>
                  <a:cubicBezTo>
                    <a:pt x="2785" y="696"/>
                    <a:pt x="2846" y="710"/>
                    <a:pt x="2927" y="739"/>
                  </a:cubicBezTo>
                  <a:cubicBezTo>
                    <a:pt x="3032" y="767"/>
                    <a:pt x="3142" y="781"/>
                    <a:pt x="3251" y="781"/>
                  </a:cubicBezTo>
                  <a:cubicBezTo>
                    <a:pt x="3361" y="781"/>
                    <a:pt x="3470" y="767"/>
                    <a:pt x="3576" y="739"/>
                  </a:cubicBezTo>
                  <a:cubicBezTo>
                    <a:pt x="3657" y="739"/>
                    <a:pt x="3738" y="739"/>
                    <a:pt x="3738" y="795"/>
                  </a:cubicBezTo>
                  <a:cubicBezTo>
                    <a:pt x="3800" y="841"/>
                    <a:pt x="3873" y="863"/>
                    <a:pt x="3946" y="863"/>
                  </a:cubicBezTo>
                  <a:cubicBezTo>
                    <a:pt x="4015" y="863"/>
                    <a:pt x="4084" y="843"/>
                    <a:pt x="4143" y="804"/>
                  </a:cubicBezTo>
                  <a:cubicBezTo>
                    <a:pt x="4224" y="804"/>
                    <a:pt x="4224" y="804"/>
                    <a:pt x="4224" y="860"/>
                  </a:cubicBezTo>
                  <a:cubicBezTo>
                    <a:pt x="4271" y="893"/>
                    <a:pt x="4291" y="926"/>
                    <a:pt x="4315" y="926"/>
                  </a:cubicBezTo>
                  <a:cubicBezTo>
                    <a:pt x="4332" y="926"/>
                    <a:pt x="4352" y="908"/>
                    <a:pt x="4386" y="860"/>
                  </a:cubicBezTo>
                  <a:cubicBezTo>
                    <a:pt x="4480" y="832"/>
                    <a:pt x="4575" y="818"/>
                    <a:pt x="4670" y="818"/>
                  </a:cubicBezTo>
                  <a:cubicBezTo>
                    <a:pt x="4765" y="818"/>
                    <a:pt x="4861" y="832"/>
                    <a:pt x="4954" y="860"/>
                  </a:cubicBezTo>
                  <a:cubicBezTo>
                    <a:pt x="5035" y="860"/>
                    <a:pt x="5116" y="860"/>
                    <a:pt x="5116" y="804"/>
                  </a:cubicBezTo>
                  <a:lnTo>
                    <a:pt x="5116" y="747"/>
                  </a:lnTo>
                  <a:cubicBezTo>
                    <a:pt x="5157" y="804"/>
                    <a:pt x="5177" y="832"/>
                    <a:pt x="5197" y="832"/>
                  </a:cubicBezTo>
                  <a:cubicBezTo>
                    <a:pt x="5217" y="832"/>
                    <a:pt x="5238" y="804"/>
                    <a:pt x="5278" y="747"/>
                  </a:cubicBezTo>
                  <a:cubicBezTo>
                    <a:pt x="5278" y="722"/>
                    <a:pt x="5298" y="710"/>
                    <a:pt x="5319" y="710"/>
                  </a:cubicBezTo>
                  <a:cubicBezTo>
                    <a:pt x="5339" y="710"/>
                    <a:pt x="5359" y="722"/>
                    <a:pt x="5359" y="747"/>
                  </a:cubicBezTo>
                  <a:cubicBezTo>
                    <a:pt x="5408" y="787"/>
                    <a:pt x="5465" y="804"/>
                    <a:pt x="5521" y="804"/>
                  </a:cubicBezTo>
                  <a:cubicBezTo>
                    <a:pt x="5603" y="804"/>
                    <a:pt x="6008" y="755"/>
                    <a:pt x="6413" y="755"/>
                  </a:cubicBezTo>
                  <a:cubicBezTo>
                    <a:pt x="6557" y="755"/>
                    <a:pt x="6682" y="755"/>
                    <a:pt x="6787" y="755"/>
                  </a:cubicBezTo>
                  <a:cubicBezTo>
                    <a:pt x="7158" y="755"/>
                    <a:pt x="7305" y="750"/>
                    <a:pt x="7305" y="706"/>
                  </a:cubicBezTo>
                  <a:cubicBezTo>
                    <a:pt x="7346" y="678"/>
                    <a:pt x="7366" y="664"/>
                    <a:pt x="7386" y="664"/>
                  </a:cubicBezTo>
                  <a:cubicBezTo>
                    <a:pt x="7407" y="664"/>
                    <a:pt x="7427" y="678"/>
                    <a:pt x="7467" y="706"/>
                  </a:cubicBezTo>
                  <a:cubicBezTo>
                    <a:pt x="7531" y="742"/>
                    <a:pt x="7601" y="765"/>
                    <a:pt x="7676" y="765"/>
                  </a:cubicBezTo>
                  <a:cubicBezTo>
                    <a:pt x="7688" y="765"/>
                    <a:pt x="7699" y="764"/>
                    <a:pt x="7711" y="763"/>
                  </a:cubicBezTo>
                  <a:cubicBezTo>
                    <a:pt x="7792" y="763"/>
                    <a:pt x="7873" y="763"/>
                    <a:pt x="7873" y="820"/>
                  </a:cubicBezTo>
                  <a:cubicBezTo>
                    <a:pt x="7954" y="763"/>
                    <a:pt x="7954" y="763"/>
                    <a:pt x="8035" y="763"/>
                  </a:cubicBezTo>
                  <a:cubicBezTo>
                    <a:pt x="8035" y="791"/>
                    <a:pt x="8055" y="806"/>
                    <a:pt x="8086" y="806"/>
                  </a:cubicBezTo>
                  <a:cubicBezTo>
                    <a:pt x="8116" y="806"/>
                    <a:pt x="8156" y="791"/>
                    <a:pt x="8197" y="763"/>
                  </a:cubicBezTo>
                  <a:cubicBezTo>
                    <a:pt x="8238" y="706"/>
                    <a:pt x="8258" y="678"/>
                    <a:pt x="8268" y="678"/>
                  </a:cubicBezTo>
                  <a:cubicBezTo>
                    <a:pt x="8278" y="678"/>
                    <a:pt x="8278" y="706"/>
                    <a:pt x="8278" y="763"/>
                  </a:cubicBezTo>
                  <a:cubicBezTo>
                    <a:pt x="8278" y="803"/>
                    <a:pt x="8400" y="843"/>
                    <a:pt x="8442" y="843"/>
                  </a:cubicBezTo>
                  <a:cubicBezTo>
                    <a:pt x="8460" y="843"/>
                    <a:pt x="8464" y="836"/>
                    <a:pt x="8440" y="820"/>
                  </a:cubicBezTo>
                  <a:cubicBezTo>
                    <a:pt x="8440" y="763"/>
                    <a:pt x="8602" y="763"/>
                    <a:pt x="8683" y="706"/>
                  </a:cubicBezTo>
                  <a:cubicBezTo>
                    <a:pt x="8765" y="706"/>
                    <a:pt x="8846" y="714"/>
                    <a:pt x="8846" y="771"/>
                  </a:cubicBezTo>
                  <a:cubicBezTo>
                    <a:pt x="8869" y="788"/>
                    <a:pt x="8921" y="795"/>
                    <a:pt x="8984" y="795"/>
                  </a:cubicBezTo>
                  <a:cubicBezTo>
                    <a:pt x="9136" y="795"/>
                    <a:pt x="9356" y="754"/>
                    <a:pt x="9413" y="714"/>
                  </a:cubicBezTo>
                  <a:cubicBezTo>
                    <a:pt x="9413" y="686"/>
                    <a:pt x="9433" y="672"/>
                    <a:pt x="9454" y="672"/>
                  </a:cubicBezTo>
                  <a:cubicBezTo>
                    <a:pt x="9474" y="672"/>
                    <a:pt x="9494" y="686"/>
                    <a:pt x="9494" y="714"/>
                  </a:cubicBezTo>
                  <a:cubicBezTo>
                    <a:pt x="9494" y="771"/>
                    <a:pt x="9575" y="771"/>
                    <a:pt x="9656" y="771"/>
                  </a:cubicBezTo>
                  <a:cubicBezTo>
                    <a:pt x="9680" y="754"/>
                    <a:pt x="9697" y="748"/>
                    <a:pt x="9709" y="748"/>
                  </a:cubicBezTo>
                  <a:cubicBezTo>
                    <a:pt x="9737" y="748"/>
                    <a:pt x="9735" y="788"/>
                    <a:pt x="9729" y="828"/>
                  </a:cubicBezTo>
                  <a:cubicBezTo>
                    <a:pt x="9648" y="885"/>
                    <a:pt x="9729" y="885"/>
                    <a:pt x="9892" y="885"/>
                  </a:cubicBezTo>
                  <a:cubicBezTo>
                    <a:pt x="9950" y="843"/>
                    <a:pt x="10137" y="832"/>
                    <a:pt x="10328" y="832"/>
                  </a:cubicBezTo>
                  <a:cubicBezTo>
                    <a:pt x="10401" y="832"/>
                    <a:pt x="10473" y="834"/>
                    <a:pt x="10540" y="836"/>
                  </a:cubicBezTo>
                  <a:cubicBezTo>
                    <a:pt x="10946" y="836"/>
                    <a:pt x="11027" y="779"/>
                    <a:pt x="11189" y="666"/>
                  </a:cubicBezTo>
                  <a:lnTo>
                    <a:pt x="11278" y="552"/>
                  </a:lnTo>
                  <a:lnTo>
                    <a:pt x="11270" y="666"/>
                  </a:lnTo>
                  <a:cubicBezTo>
                    <a:pt x="11286" y="731"/>
                    <a:pt x="11318" y="787"/>
                    <a:pt x="11351" y="836"/>
                  </a:cubicBezTo>
                  <a:cubicBezTo>
                    <a:pt x="11432" y="836"/>
                    <a:pt x="11432" y="779"/>
                    <a:pt x="11432" y="722"/>
                  </a:cubicBezTo>
                  <a:cubicBezTo>
                    <a:pt x="11432" y="694"/>
                    <a:pt x="11452" y="680"/>
                    <a:pt x="11493" y="680"/>
                  </a:cubicBezTo>
                  <a:cubicBezTo>
                    <a:pt x="11533" y="680"/>
                    <a:pt x="11594" y="694"/>
                    <a:pt x="11675" y="722"/>
                  </a:cubicBezTo>
                  <a:cubicBezTo>
                    <a:pt x="11759" y="752"/>
                    <a:pt x="11822" y="766"/>
                    <a:pt x="11874" y="766"/>
                  </a:cubicBezTo>
                  <a:cubicBezTo>
                    <a:pt x="11922" y="766"/>
                    <a:pt x="11961" y="754"/>
                    <a:pt x="12000" y="731"/>
                  </a:cubicBezTo>
                  <a:cubicBezTo>
                    <a:pt x="12014" y="729"/>
                    <a:pt x="12028" y="729"/>
                    <a:pt x="12042" y="729"/>
                  </a:cubicBezTo>
                  <a:cubicBezTo>
                    <a:pt x="12115" y="729"/>
                    <a:pt x="12182" y="747"/>
                    <a:pt x="12243" y="787"/>
                  </a:cubicBezTo>
                  <a:cubicBezTo>
                    <a:pt x="12324" y="787"/>
                    <a:pt x="12324" y="787"/>
                    <a:pt x="12324" y="731"/>
                  </a:cubicBezTo>
                  <a:cubicBezTo>
                    <a:pt x="12324" y="702"/>
                    <a:pt x="12344" y="688"/>
                    <a:pt x="12375" y="688"/>
                  </a:cubicBezTo>
                  <a:cubicBezTo>
                    <a:pt x="12405" y="688"/>
                    <a:pt x="12445" y="702"/>
                    <a:pt x="12486" y="731"/>
                  </a:cubicBezTo>
                  <a:cubicBezTo>
                    <a:pt x="12534" y="797"/>
                    <a:pt x="12637" y="825"/>
                    <a:pt x="12714" y="825"/>
                  </a:cubicBezTo>
                  <a:cubicBezTo>
                    <a:pt x="12769" y="825"/>
                    <a:pt x="12810" y="811"/>
                    <a:pt x="12810" y="787"/>
                  </a:cubicBezTo>
                  <a:cubicBezTo>
                    <a:pt x="12810" y="731"/>
                    <a:pt x="12891" y="731"/>
                    <a:pt x="12972" y="731"/>
                  </a:cubicBezTo>
                  <a:cubicBezTo>
                    <a:pt x="12987" y="732"/>
                    <a:pt x="13001" y="733"/>
                    <a:pt x="13015" y="733"/>
                  </a:cubicBezTo>
                  <a:cubicBezTo>
                    <a:pt x="13088" y="733"/>
                    <a:pt x="13155" y="715"/>
                    <a:pt x="13216" y="674"/>
                  </a:cubicBezTo>
                  <a:lnTo>
                    <a:pt x="13378" y="674"/>
                  </a:lnTo>
                  <a:cubicBezTo>
                    <a:pt x="13459" y="674"/>
                    <a:pt x="13378" y="731"/>
                    <a:pt x="13297" y="731"/>
                  </a:cubicBezTo>
                  <a:lnTo>
                    <a:pt x="13378" y="787"/>
                  </a:lnTo>
                  <a:cubicBezTo>
                    <a:pt x="13422" y="790"/>
                    <a:pt x="13461" y="791"/>
                    <a:pt x="13495" y="791"/>
                  </a:cubicBezTo>
                  <a:cubicBezTo>
                    <a:pt x="13585" y="791"/>
                    <a:pt x="13643" y="780"/>
                    <a:pt x="13702" y="739"/>
                  </a:cubicBezTo>
                  <a:cubicBezTo>
                    <a:pt x="13743" y="682"/>
                    <a:pt x="13763" y="654"/>
                    <a:pt x="13773" y="654"/>
                  </a:cubicBezTo>
                  <a:cubicBezTo>
                    <a:pt x="13783" y="654"/>
                    <a:pt x="13783" y="682"/>
                    <a:pt x="13783" y="739"/>
                  </a:cubicBezTo>
                  <a:cubicBezTo>
                    <a:pt x="13789" y="788"/>
                    <a:pt x="13835" y="819"/>
                    <a:pt x="13881" y="819"/>
                  </a:cubicBezTo>
                  <a:cubicBezTo>
                    <a:pt x="13904" y="819"/>
                    <a:pt x="13927" y="811"/>
                    <a:pt x="13945" y="795"/>
                  </a:cubicBezTo>
                  <a:cubicBezTo>
                    <a:pt x="13980" y="747"/>
                    <a:pt x="14014" y="730"/>
                    <a:pt x="14042" y="730"/>
                  </a:cubicBezTo>
                  <a:cubicBezTo>
                    <a:pt x="14081" y="730"/>
                    <a:pt x="14108" y="763"/>
                    <a:pt x="14108" y="795"/>
                  </a:cubicBezTo>
                  <a:cubicBezTo>
                    <a:pt x="14067" y="852"/>
                    <a:pt x="14047" y="881"/>
                    <a:pt x="14077" y="881"/>
                  </a:cubicBezTo>
                  <a:cubicBezTo>
                    <a:pt x="14108" y="881"/>
                    <a:pt x="14189" y="852"/>
                    <a:pt x="14351" y="795"/>
                  </a:cubicBezTo>
                  <a:cubicBezTo>
                    <a:pt x="14513" y="795"/>
                    <a:pt x="14837" y="739"/>
                    <a:pt x="15080" y="739"/>
                  </a:cubicBezTo>
                  <a:cubicBezTo>
                    <a:pt x="15405" y="747"/>
                    <a:pt x="15567" y="747"/>
                    <a:pt x="15648" y="804"/>
                  </a:cubicBezTo>
                  <a:cubicBezTo>
                    <a:pt x="15648" y="814"/>
                    <a:pt x="15649" y="824"/>
                    <a:pt x="15650" y="833"/>
                  </a:cubicBezTo>
                  <a:lnTo>
                    <a:pt x="15650" y="833"/>
                  </a:lnTo>
                  <a:cubicBezTo>
                    <a:pt x="15664" y="747"/>
                    <a:pt x="15751" y="747"/>
                    <a:pt x="15972" y="747"/>
                  </a:cubicBezTo>
                  <a:cubicBezTo>
                    <a:pt x="16032" y="765"/>
                    <a:pt x="16093" y="774"/>
                    <a:pt x="16155" y="774"/>
                  </a:cubicBezTo>
                  <a:cubicBezTo>
                    <a:pt x="16261" y="774"/>
                    <a:pt x="16366" y="747"/>
                    <a:pt x="16459" y="690"/>
                  </a:cubicBezTo>
                  <a:lnTo>
                    <a:pt x="16297" y="690"/>
                  </a:lnTo>
                  <a:cubicBezTo>
                    <a:pt x="16297" y="624"/>
                    <a:pt x="16324" y="596"/>
                    <a:pt x="16380" y="596"/>
                  </a:cubicBezTo>
                  <a:cubicBezTo>
                    <a:pt x="16419" y="596"/>
                    <a:pt x="16473" y="610"/>
                    <a:pt x="16540" y="633"/>
                  </a:cubicBezTo>
                  <a:cubicBezTo>
                    <a:pt x="16621" y="633"/>
                    <a:pt x="16621" y="698"/>
                    <a:pt x="16621" y="755"/>
                  </a:cubicBezTo>
                  <a:cubicBezTo>
                    <a:pt x="16621" y="812"/>
                    <a:pt x="16694" y="868"/>
                    <a:pt x="16775" y="868"/>
                  </a:cubicBezTo>
                  <a:cubicBezTo>
                    <a:pt x="16856" y="868"/>
                    <a:pt x="16937" y="868"/>
                    <a:pt x="16856" y="812"/>
                  </a:cubicBezTo>
                  <a:cubicBezTo>
                    <a:pt x="16864" y="755"/>
                    <a:pt x="16864" y="755"/>
                    <a:pt x="16937" y="755"/>
                  </a:cubicBezTo>
                  <a:cubicBezTo>
                    <a:pt x="16949" y="756"/>
                    <a:pt x="16960" y="756"/>
                    <a:pt x="16972" y="756"/>
                  </a:cubicBezTo>
                  <a:cubicBezTo>
                    <a:pt x="17049" y="756"/>
                    <a:pt x="17124" y="733"/>
                    <a:pt x="17180" y="698"/>
                  </a:cubicBezTo>
                  <a:cubicBezTo>
                    <a:pt x="17180" y="641"/>
                    <a:pt x="17286" y="641"/>
                    <a:pt x="17383" y="641"/>
                  </a:cubicBezTo>
                  <a:cubicBezTo>
                    <a:pt x="17464" y="682"/>
                    <a:pt x="17561" y="698"/>
                    <a:pt x="17651" y="698"/>
                  </a:cubicBezTo>
                  <a:lnTo>
                    <a:pt x="17634" y="755"/>
                  </a:lnTo>
                  <a:cubicBezTo>
                    <a:pt x="17626" y="795"/>
                    <a:pt x="17634" y="844"/>
                    <a:pt x="17667" y="868"/>
                  </a:cubicBezTo>
                  <a:cubicBezTo>
                    <a:pt x="17707" y="868"/>
                    <a:pt x="17756" y="852"/>
                    <a:pt x="17780" y="812"/>
                  </a:cubicBezTo>
                  <a:cubicBezTo>
                    <a:pt x="17788" y="795"/>
                    <a:pt x="17999" y="787"/>
                    <a:pt x="18291" y="779"/>
                  </a:cubicBezTo>
                  <a:cubicBezTo>
                    <a:pt x="18299" y="1095"/>
                    <a:pt x="18299" y="1517"/>
                    <a:pt x="18307" y="1890"/>
                  </a:cubicBezTo>
                  <a:cubicBezTo>
                    <a:pt x="18307" y="2222"/>
                    <a:pt x="18307" y="2506"/>
                    <a:pt x="18307" y="2595"/>
                  </a:cubicBezTo>
                  <a:cubicBezTo>
                    <a:pt x="18258" y="2730"/>
                    <a:pt x="18245" y="2933"/>
                    <a:pt x="18281" y="2933"/>
                  </a:cubicBezTo>
                  <a:cubicBezTo>
                    <a:pt x="18286" y="2933"/>
                    <a:pt x="18292" y="2929"/>
                    <a:pt x="18299" y="2920"/>
                  </a:cubicBezTo>
                  <a:cubicBezTo>
                    <a:pt x="18356" y="2920"/>
                    <a:pt x="18356" y="3325"/>
                    <a:pt x="18356" y="3812"/>
                  </a:cubicBezTo>
                  <a:cubicBezTo>
                    <a:pt x="18348" y="4371"/>
                    <a:pt x="18348" y="4776"/>
                    <a:pt x="18405" y="4776"/>
                  </a:cubicBezTo>
                  <a:lnTo>
                    <a:pt x="18405" y="5020"/>
                  </a:lnTo>
                  <a:cubicBezTo>
                    <a:pt x="18405" y="5182"/>
                    <a:pt x="18461" y="5344"/>
                    <a:pt x="18461" y="5425"/>
                  </a:cubicBezTo>
                  <a:cubicBezTo>
                    <a:pt x="18502" y="5482"/>
                    <a:pt x="18513" y="5540"/>
                    <a:pt x="18497" y="5540"/>
                  </a:cubicBezTo>
                  <a:cubicBezTo>
                    <a:pt x="18490" y="5540"/>
                    <a:pt x="18478" y="5530"/>
                    <a:pt x="18461" y="5506"/>
                  </a:cubicBezTo>
                  <a:cubicBezTo>
                    <a:pt x="18405" y="5506"/>
                    <a:pt x="18348" y="5506"/>
                    <a:pt x="18348" y="5587"/>
                  </a:cubicBezTo>
                  <a:cubicBezTo>
                    <a:pt x="18348" y="5749"/>
                    <a:pt x="18405" y="5749"/>
                    <a:pt x="18461" y="5749"/>
                  </a:cubicBezTo>
                  <a:cubicBezTo>
                    <a:pt x="18518" y="5749"/>
                    <a:pt x="18518" y="5830"/>
                    <a:pt x="18518" y="5830"/>
                  </a:cubicBezTo>
                  <a:cubicBezTo>
                    <a:pt x="18518" y="5911"/>
                    <a:pt x="18518" y="5911"/>
                    <a:pt x="18461" y="5911"/>
                  </a:cubicBezTo>
                  <a:lnTo>
                    <a:pt x="18348" y="5911"/>
                  </a:lnTo>
                  <a:lnTo>
                    <a:pt x="18348" y="5992"/>
                  </a:lnTo>
                  <a:cubicBezTo>
                    <a:pt x="18405" y="5992"/>
                    <a:pt x="18397" y="6074"/>
                    <a:pt x="18397" y="6074"/>
                  </a:cubicBezTo>
                  <a:cubicBezTo>
                    <a:pt x="18397" y="6155"/>
                    <a:pt x="18397" y="6155"/>
                    <a:pt x="18283" y="6155"/>
                  </a:cubicBezTo>
                  <a:cubicBezTo>
                    <a:pt x="18170" y="6155"/>
                    <a:pt x="18170" y="6236"/>
                    <a:pt x="18283" y="6317"/>
                  </a:cubicBezTo>
                  <a:lnTo>
                    <a:pt x="18340" y="6479"/>
                  </a:lnTo>
                  <a:cubicBezTo>
                    <a:pt x="18226" y="6560"/>
                    <a:pt x="18340" y="6722"/>
                    <a:pt x="18397" y="6803"/>
                  </a:cubicBezTo>
                  <a:cubicBezTo>
                    <a:pt x="18283" y="6884"/>
                    <a:pt x="18283" y="6965"/>
                    <a:pt x="18397" y="7046"/>
                  </a:cubicBezTo>
                  <a:cubicBezTo>
                    <a:pt x="18453" y="7046"/>
                    <a:pt x="18453" y="7128"/>
                    <a:pt x="18397" y="7209"/>
                  </a:cubicBezTo>
                  <a:cubicBezTo>
                    <a:pt x="18340" y="7290"/>
                    <a:pt x="18340" y="7371"/>
                    <a:pt x="18340" y="7533"/>
                  </a:cubicBezTo>
                  <a:cubicBezTo>
                    <a:pt x="18388" y="7614"/>
                    <a:pt x="18388" y="8182"/>
                    <a:pt x="18388" y="8830"/>
                  </a:cubicBezTo>
                  <a:cubicBezTo>
                    <a:pt x="18380" y="9560"/>
                    <a:pt x="18380" y="10046"/>
                    <a:pt x="18437" y="10046"/>
                  </a:cubicBezTo>
                  <a:cubicBezTo>
                    <a:pt x="18437" y="10127"/>
                    <a:pt x="18437" y="10127"/>
                    <a:pt x="18380" y="10209"/>
                  </a:cubicBezTo>
                  <a:cubicBezTo>
                    <a:pt x="18378" y="10208"/>
                    <a:pt x="18375" y="10208"/>
                    <a:pt x="18373" y="10208"/>
                  </a:cubicBezTo>
                  <a:cubicBezTo>
                    <a:pt x="18324" y="10208"/>
                    <a:pt x="18329" y="10286"/>
                    <a:pt x="18437" y="10371"/>
                  </a:cubicBezTo>
                  <a:cubicBezTo>
                    <a:pt x="18494" y="10452"/>
                    <a:pt x="18551" y="10452"/>
                    <a:pt x="18437" y="10452"/>
                  </a:cubicBezTo>
                  <a:cubicBezTo>
                    <a:pt x="18436" y="10452"/>
                    <a:pt x="18434" y="10451"/>
                    <a:pt x="18433" y="10451"/>
                  </a:cubicBezTo>
                  <a:cubicBezTo>
                    <a:pt x="18380" y="10451"/>
                    <a:pt x="18380" y="10614"/>
                    <a:pt x="18372" y="10930"/>
                  </a:cubicBezTo>
                  <a:cubicBezTo>
                    <a:pt x="18372" y="11173"/>
                    <a:pt x="18372" y="11498"/>
                    <a:pt x="18429" y="11498"/>
                  </a:cubicBezTo>
                  <a:cubicBezTo>
                    <a:pt x="18462" y="11593"/>
                    <a:pt x="18476" y="11632"/>
                    <a:pt x="18470" y="11632"/>
                  </a:cubicBezTo>
                  <a:cubicBezTo>
                    <a:pt x="18466" y="11632"/>
                    <a:pt x="18453" y="11612"/>
                    <a:pt x="18429" y="11579"/>
                  </a:cubicBezTo>
                  <a:cubicBezTo>
                    <a:pt x="18419" y="11572"/>
                    <a:pt x="18409" y="11568"/>
                    <a:pt x="18400" y="11568"/>
                  </a:cubicBezTo>
                  <a:cubicBezTo>
                    <a:pt x="18307" y="11568"/>
                    <a:pt x="18269" y="11925"/>
                    <a:pt x="18372" y="12146"/>
                  </a:cubicBezTo>
                  <a:cubicBezTo>
                    <a:pt x="18372" y="12227"/>
                    <a:pt x="18372" y="12308"/>
                    <a:pt x="18315" y="12308"/>
                  </a:cubicBezTo>
                  <a:cubicBezTo>
                    <a:pt x="18315" y="12446"/>
                    <a:pt x="18332" y="12584"/>
                    <a:pt x="18364" y="12714"/>
                  </a:cubicBezTo>
                  <a:lnTo>
                    <a:pt x="18364" y="13281"/>
                  </a:lnTo>
                  <a:cubicBezTo>
                    <a:pt x="18364" y="13395"/>
                    <a:pt x="18388" y="13500"/>
                    <a:pt x="18421" y="13606"/>
                  </a:cubicBezTo>
                  <a:cubicBezTo>
                    <a:pt x="18421" y="13635"/>
                    <a:pt x="18421" y="13665"/>
                    <a:pt x="18421" y="13687"/>
                  </a:cubicBezTo>
                  <a:cubicBezTo>
                    <a:pt x="18364" y="13687"/>
                    <a:pt x="18356" y="14092"/>
                    <a:pt x="18356" y="14660"/>
                  </a:cubicBezTo>
                  <a:cubicBezTo>
                    <a:pt x="18356" y="15227"/>
                    <a:pt x="18348" y="15714"/>
                    <a:pt x="18291" y="15795"/>
                  </a:cubicBezTo>
                  <a:cubicBezTo>
                    <a:pt x="18299" y="15851"/>
                    <a:pt x="18315" y="15908"/>
                    <a:pt x="18348" y="15957"/>
                  </a:cubicBezTo>
                  <a:cubicBezTo>
                    <a:pt x="18461" y="16038"/>
                    <a:pt x="18461" y="16119"/>
                    <a:pt x="18405" y="16200"/>
                  </a:cubicBezTo>
                  <a:cubicBezTo>
                    <a:pt x="18291" y="16273"/>
                    <a:pt x="18291" y="16597"/>
                    <a:pt x="18405" y="16678"/>
                  </a:cubicBezTo>
                  <a:lnTo>
                    <a:pt x="18348" y="16678"/>
                  </a:lnTo>
                  <a:cubicBezTo>
                    <a:pt x="18234" y="16760"/>
                    <a:pt x="18291" y="17003"/>
                    <a:pt x="18405" y="17084"/>
                  </a:cubicBezTo>
                  <a:cubicBezTo>
                    <a:pt x="18348" y="17165"/>
                    <a:pt x="18283" y="17246"/>
                    <a:pt x="18340" y="17327"/>
                  </a:cubicBezTo>
                  <a:cubicBezTo>
                    <a:pt x="18340" y="17408"/>
                    <a:pt x="18340" y="17408"/>
                    <a:pt x="18226" y="17408"/>
                  </a:cubicBezTo>
                  <a:cubicBezTo>
                    <a:pt x="18170" y="17408"/>
                    <a:pt x="18113" y="17408"/>
                    <a:pt x="18113" y="17489"/>
                  </a:cubicBezTo>
                  <a:cubicBezTo>
                    <a:pt x="18113" y="17570"/>
                    <a:pt x="18170" y="17570"/>
                    <a:pt x="18226" y="17570"/>
                  </a:cubicBezTo>
                  <a:cubicBezTo>
                    <a:pt x="18226" y="17570"/>
                    <a:pt x="18226" y="17651"/>
                    <a:pt x="18226" y="17732"/>
                  </a:cubicBezTo>
                  <a:cubicBezTo>
                    <a:pt x="18226" y="17732"/>
                    <a:pt x="18226" y="17814"/>
                    <a:pt x="18283" y="17814"/>
                  </a:cubicBezTo>
                  <a:cubicBezTo>
                    <a:pt x="18340" y="17814"/>
                    <a:pt x="18340" y="17895"/>
                    <a:pt x="18340" y="17976"/>
                  </a:cubicBezTo>
                  <a:cubicBezTo>
                    <a:pt x="18302" y="17976"/>
                    <a:pt x="18315" y="18012"/>
                    <a:pt x="18344" y="18012"/>
                  </a:cubicBezTo>
                  <a:cubicBezTo>
                    <a:pt x="18359" y="18012"/>
                    <a:pt x="18378" y="18003"/>
                    <a:pt x="18397" y="17976"/>
                  </a:cubicBezTo>
                  <a:cubicBezTo>
                    <a:pt x="18453" y="17976"/>
                    <a:pt x="18510" y="17976"/>
                    <a:pt x="18510" y="18057"/>
                  </a:cubicBezTo>
                  <a:lnTo>
                    <a:pt x="18624" y="18057"/>
                  </a:lnTo>
                  <a:cubicBezTo>
                    <a:pt x="18644" y="18058"/>
                    <a:pt x="18663" y="18059"/>
                    <a:pt x="18680" y="18059"/>
                  </a:cubicBezTo>
                  <a:cubicBezTo>
                    <a:pt x="18758" y="18059"/>
                    <a:pt x="18804" y="18035"/>
                    <a:pt x="18851" y="17903"/>
                  </a:cubicBezTo>
                  <a:cubicBezTo>
                    <a:pt x="18907" y="17578"/>
                    <a:pt x="18964" y="17335"/>
                    <a:pt x="18851" y="17335"/>
                  </a:cubicBezTo>
                  <a:cubicBezTo>
                    <a:pt x="18778" y="17238"/>
                    <a:pt x="18778" y="17108"/>
                    <a:pt x="18859" y="17011"/>
                  </a:cubicBezTo>
                  <a:cubicBezTo>
                    <a:pt x="18915" y="17011"/>
                    <a:pt x="18915" y="16687"/>
                    <a:pt x="18915" y="16281"/>
                  </a:cubicBezTo>
                  <a:cubicBezTo>
                    <a:pt x="18915" y="15795"/>
                    <a:pt x="18924" y="15551"/>
                    <a:pt x="18980" y="15470"/>
                  </a:cubicBezTo>
                  <a:cubicBezTo>
                    <a:pt x="19013" y="15422"/>
                    <a:pt x="19029" y="15373"/>
                    <a:pt x="19037" y="15308"/>
                  </a:cubicBezTo>
                  <a:cubicBezTo>
                    <a:pt x="18980" y="15308"/>
                    <a:pt x="18980" y="14822"/>
                    <a:pt x="18980" y="14254"/>
                  </a:cubicBezTo>
                  <a:cubicBezTo>
                    <a:pt x="18988" y="13695"/>
                    <a:pt x="18988" y="13127"/>
                    <a:pt x="18932" y="13127"/>
                  </a:cubicBezTo>
                  <a:lnTo>
                    <a:pt x="18932" y="12965"/>
                  </a:lnTo>
                  <a:cubicBezTo>
                    <a:pt x="18988" y="12965"/>
                    <a:pt x="18988" y="12803"/>
                    <a:pt x="18988" y="12641"/>
                  </a:cubicBezTo>
                  <a:cubicBezTo>
                    <a:pt x="18956" y="12535"/>
                    <a:pt x="18940" y="12422"/>
                    <a:pt x="18940" y="12317"/>
                  </a:cubicBezTo>
                  <a:cubicBezTo>
                    <a:pt x="18997" y="12317"/>
                    <a:pt x="18997" y="12235"/>
                    <a:pt x="18997" y="12073"/>
                  </a:cubicBezTo>
                  <a:cubicBezTo>
                    <a:pt x="18997" y="11911"/>
                    <a:pt x="18997" y="11830"/>
                    <a:pt x="18940" y="11830"/>
                  </a:cubicBezTo>
                  <a:cubicBezTo>
                    <a:pt x="18940" y="11530"/>
                    <a:pt x="18956" y="11230"/>
                    <a:pt x="19005" y="10938"/>
                  </a:cubicBezTo>
                  <a:cubicBezTo>
                    <a:pt x="19061" y="10857"/>
                    <a:pt x="19005" y="10776"/>
                    <a:pt x="18948" y="10695"/>
                  </a:cubicBezTo>
                  <a:cubicBezTo>
                    <a:pt x="18891" y="10695"/>
                    <a:pt x="18834" y="10614"/>
                    <a:pt x="18834" y="10533"/>
                  </a:cubicBezTo>
                  <a:lnTo>
                    <a:pt x="18948" y="10533"/>
                  </a:lnTo>
                  <a:cubicBezTo>
                    <a:pt x="18971" y="10566"/>
                    <a:pt x="18985" y="10586"/>
                    <a:pt x="18993" y="10586"/>
                  </a:cubicBezTo>
                  <a:cubicBezTo>
                    <a:pt x="19005" y="10586"/>
                    <a:pt x="19005" y="10547"/>
                    <a:pt x="19005" y="10452"/>
                  </a:cubicBezTo>
                  <a:lnTo>
                    <a:pt x="19005" y="10290"/>
                  </a:lnTo>
                  <a:cubicBezTo>
                    <a:pt x="18948" y="10290"/>
                    <a:pt x="18948" y="9884"/>
                    <a:pt x="18956" y="9317"/>
                  </a:cubicBezTo>
                  <a:cubicBezTo>
                    <a:pt x="18956" y="8587"/>
                    <a:pt x="18956" y="8344"/>
                    <a:pt x="18899" y="8344"/>
                  </a:cubicBezTo>
                  <a:cubicBezTo>
                    <a:pt x="18843" y="8344"/>
                    <a:pt x="18843" y="8263"/>
                    <a:pt x="18899" y="8019"/>
                  </a:cubicBezTo>
                  <a:cubicBezTo>
                    <a:pt x="19078" y="7541"/>
                    <a:pt x="19078" y="7541"/>
                    <a:pt x="19021" y="7452"/>
                  </a:cubicBezTo>
                  <a:lnTo>
                    <a:pt x="19021" y="7452"/>
                  </a:lnTo>
                  <a:cubicBezTo>
                    <a:pt x="19021" y="7533"/>
                    <a:pt x="18964" y="7533"/>
                    <a:pt x="18907" y="7533"/>
                  </a:cubicBezTo>
                  <a:cubicBezTo>
                    <a:pt x="18794" y="7533"/>
                    <a:pt x="18794" y="7452"/>
                    <a:pt x="18907" y="7371"/>
                  </a:cubicBezTo>
                  <a:cubicBezTo>
                    <a:pt x="19021" y="7371"/>
                    <a:pt x="18972" y="6163"/>
                    <a:pt x="18859" y="6074"/>
                  </a:cubicBezTo>
                  <a:lnTo>
                    <a:pt x="18859" y="6074"/>
                  </a:lnTo>
                  <a:lnTo>
                    <a:pt x="18915" y="6082"/>
                  </a:lnTo>
                  <a:cubicBezTo>
                    <a:pt x="18972" y="6082"/>
                    <a:pt x="18972" y="6001"/>
                    <a:pt x="18972" y="5676"/>
                  </a:cubicBezTo>
                  <a:lnTo>
                    <a:pt x="18972" y="5433"/>
                  </a:lnTo>
                  <a:cubicBezTo>
                    <a:pt x="18859" y="5433"/>
                    <a:pt x="18915" y="4947"/>
                    <a:pt x="18972" y="4947"/>
                  </a:cubicBezTo>
                  <a:cubicBezTo>
                    <a:pt x="19029" y="4866"/>
                    <a:pt x="19029" y="4866"/>
                    <a:pt x="19037" y="4703"/>
                  </a:cubicBezTo>
                  <a:cubicBezTo>
                    <a:pt x="18924" y="4460"/>
                    <a:pt x="18980" y="4055"/>
                    <a:pt x="19037" y="4055"/>
                  </a:cubicBezTo>
                  <a:lnTo>
                    <a:pt x="19037" y="3893"/>
                  </a:lnTo>
                  <a:cubicBezTo>
                    <a:pt x="18988" y="3787"/>
                    <a:pt x="18972" y="3682"/>
                    <a:pt x="18980" y="3568"/>
                  </a:cubicBezTo>
                  <a:cubicBezTo>
                    <a:pt x="18980" y="3386"/>
                    <a:pt x="18980" y="3295"/>
                    <a:pt x="18956" y="3295"/>
                  </a:cubicBezTo>
                  <a:cubicBezTo>
                    <a:pt x="18948" y="3295"/>
                    <a:pt x="18938" y="3305"/>
                    <a:pt x="18924" y="3325"/>
                  </a:cubicBezTo>
                  <a:cubicBezTo>
                    <a:pt x="18867" y="3325"/>
                    <a:pt x="18810" y="3325"/>
                    <a:pt x="18810" y="3244"/>
                  </a:cubicBezTo>
                  <a:lnTo>
                    <a:pt x="18867" y="3244"/>
                  </a:lnTo>
                  <a:cubicBezTo>
                    <a:pt x="18924" y="3244"/>
                    <a:pt x="18932" y="3001"/>
                    <a:pt x="18932" y="2676"/>
                  </a:cubicBezTo>
                  <a:cubicBezTo>
                    <a:pt x="18932" y="2271"/>
                    <a:pt x="18932" y="2109"/>
                    <a:pt x="18988" y="2028"/>
                  </a:cubicBezTo>
                  <a:lnTo>
                    <a:pt x="18932" y="1947"/>
                  </a:lnTo>
                  <a:cubicBezTo>
                    <a:pt x="18876" y="1891"/>
                    <a:pt x="18875" y="1728"/>
                    <a:pt x="18928" y="1728"/>
                  </a:cubicBezTo>
                  <a:cubicBezTo>
                    <a:pt x="18929" y="1728"/>
                    <a:pt x="18930" y="1728"/>
                    <a:pt x="18932" y="1728"/>
                  </a:cubicBezTo>
                  <a:cubicBezTo>
                    <a:pt x="18988" y="1582"/>
                    <a:pt x="18997" y="990"/>
                    <a:pt x="18940" y="747"/>
                  </a:cubicBezTo>
                  <a:lnTo>
                    <a:pt x="18940" y="471"/>
                  </a:lnTo>
                  <a:cubicBezTo>
                    <a:pt x="18997" y="341"/>
                    <a:pt x="19029" y="195"/>
                    <a:pt x="19029" y="50"/>
                  </a:cubicBezTo>
                  <a:cubicBezTo>
                    <a:pt x="19013" y="49"/>
                    <a:pt x="18998" y="48"/>
                    <a:pt x="18982" y="48"/>
                  </a:cubicBezTo>
                  <a:cubicBezTo>
                    <a:pt x="18844" y="48"/>
                    <a:pt x="18707" y="80"/>
                    <a:pt x="18583" y="131"/>
                  </a:cubicBezTo>
                  <a:cubicBezTo>
                    <a:pt x="18632" y="74"/>
                    <a:pt x="18486" y="74"/>
                    <a:pt x="18340" y="74"/>
                  </a:cubicBezTo>
                  <a:cubicBezTo>
                    <a:pt x="18178" y="102"/>
                    <a:pt x="17961" y="116"/>
                    <a:pt x="17785" y="116"/>
                  </a:cubicBezTo>
                  <a:cubicBezTo>
                    <a:pt x="17610" y="116"/>
                    <a:pt x="17476" y="102"/>
                    <a:pt x="17480" y="74"/>
                  </a:cubicBezTo>
                  <a:lnTo>
                    <a:pt x="17334" y="74"/>
                  </a:lnTo>
                  <a:cubicBezTo>
                    <a:pt x="17237" y="114"/>
                    <a:pt x="17132" y="131"/>
                    <a:pt x="17034" y="131"/>
                  </a:cubicBezTo>
                  <a:cubicBezTo>
                    <a:pt x="17020" y="129"/>
                    <a:pt x="17005" y="129"/>
                    <a:pt x="16991" y="129"/>
                  </a:cubicBezTo>
                  <a:cubicBezTo>
                    <a:pt x="16918" y="129"/>
                    <a:pt x="16852" y="145"/>
                    <a:pt x="16791" y="179"/>
                  </a:cubicBezTo>
                  <a:cubicBezTo>
                    <a:pt x="16743" y="220"/>
                    <a:pt x="16686" y="236"/>
                    <a:pt x="16629" y="236"/>
                  </a:cubicBezTo>
                  <a:cubicBezTo>
                    <a:pt x="16548" y="236"/>
                    <a:pt x="16629" y="179"/>
                    <a:pt x="16710" y="122"/>
                  </a:cubicBezTo>
                  <a:cubicBezTo>
                    <a:pt x="16779" y="102"/>
                    <a:pt x="16775" y="89"/>
                    <a:pt x="16729" y="89"/>
                  </a:cubicBezTo>
                  <a:cubicBezTo>
                    <a:pt x="16667" y="89"/>
                    <a:pt x="16526" y="114"/>
                    <a:pt x="16386" y="179"/>
                  </a:cubicBezTo>
                  <a:cubicBezTo>
                    <a:pt x="16264" y="236"/>
                    <a:pt x="16203" y="264"/>
                    <a:pt x="16193" y="264"/>
                  </a:cubicBezTo>
                  <a:cubicBezTo>
                    <a:pt x="16183" y="264"/>
                    <a:pt x="16224" y="236"/>
                    <a:pt x="16305" y="179"/>
                  </a:cubicBezTo>
                  <a:cubicBezTo>
                    <a:pt x="16362" y="139"/>
                    <a:pt x="16419" y="99"/>
                    <a:pt x="16391" y="99"/>
                  </a:cubicBezTo>
                  <a:cubicBezTo>
                    <a:pt x="16379" y="99"/>
                    <a:pt x="16352" y="106"/>
                    <a:pt x="16305" y="122"/>
                  </a:cubicBezTo>
                  <a:cubicBezTo>
                    <a:pt x="16305" y="122"/>
                    <a:pt x="16143" y="122"/>
                    <a:pt x="16143" y="179"/>
                  </a:cubicBezTo>
                  <a:lnTo>
                    <a:pt x="15899" y="179"/>
                  </a:lnTo>
                  <a:cubicBezTo>
                    <a:pt x="15808" y="144"/>
                    <a:pt x="15716" y="121"/>
                    <a:pt x="15619" y="121"/>
                  </a:cubicBezTo>
                  <a:cubicBezTo>
                    <a:pt x="15604" y="121"/>
                    <a:pt x="15590" y="121"/>
                    <a:pt x="15575" y="122"/>
                  </a:cubicBezTo>
                  <a:cubicBezTo>
                    <a:pt x="15535" y="151"/>
                    <a:pt x="15514" y="165"/>
                    <a:pt x="15494" y="165"/>
                  </a:cubicBezTo>
                  <a:cubicBezTo>
                    <a:pt x="15474" y="165"/>
                    <a:pt x="15453" y="151"/>
                    <a:pt x="15413" y="122"/>
                  </a:cubicBezTo>
                  <a:cubicBezTo>
                    <a:pt x="15413" y="99"/>
                    <a:pt x="15399" y="85"/>
                    <a:pt x="15383" y="85"/>
                  </a:cubicBezTo>
                  <a:cubicBezTo>
                    <a:pt x="15360" y="85"/>
                    <a:pt x="15332" y="113"/>
                    <a:pt x="15332" y="179"/>
                  </a:cubicBezTo>
                  <a:cubicBezTo>
                    <a:pt x="15297" y="207"/>
                    <a:pt x="15256" y="221"/>
                    <a:pt x="15214" y="221"/>
                  </a:cubicBezTo>
                  <a:cubicBezTo>
                    <a:pt x="15171" y="221"/>
                    <a:pt x="15126" y="205"/>
                    <a:pt x="15089" y="171"/>
                  </a:cubicBezTo>
                  <a:cubicBezTo>
                    <a:pt x="15089" y="105"/>
                    <a:pt x="15061" y="77"/>
                    <a:pt x="15038" y="77"/>
                  </a:cubicBezTo>
                  <a:cubicBezTo>
                    <a:pt x="15021" y="77"/>
                    <a:pt x="15008" y="91"/>
                    <a:pt x="15008" y="114"/>
                  </a:cubicBezTo>
                  <a:cubicBezTo>
                    <a:pt x="14959" y="155"/>
                    <a:pt x="14902" y="171"/>
                    <a:pt x="14845" y="171"/>
                  </a:cubicBezTo>
                  <a:cubicBezTo>
                    <a:pt x="14845" y="114"/>
                    <a:pt x="14116" y="114"/>
                    <a:pt x="13386" y="106"/>
                  </a:cubicBezTo>
                  <a:cubicBezTo>
                    <a:pt x="13305" y="106"/>
                    <a:pt x="13224" y="163"/>
                    <a:pt x="13224" y="220"/>
                  </a:cubicBezTo>
                  <a:cubicBezTo>
                    <a:pt x="13224" y="268"/>
                    <a:pt x="13224" y="285"/>
                    <a:pt x="13218" y="285"/>
                  </a:cubicBezTo>
                  <a:cubicBezTo>
                    <a:pt x="13209" y="285"/>
                    <a:pt x="13190" y="253"/>
                    <a:pt x="13143" y="220"/>
                  </a:cubicBezTo>
                  <a:cubicBezTo>
                    <a:pt x="13102" y="135"/>
                    <a:pt x="13041" y="92"/>
                    <a:pt x="13001" y="92"/>
                  </a:cubicBezTo>
                  <a:cubicBezTo>
                    <a:pt x="12960" y="92"/>
                    <a:pt x="12940" y="135"/>
                    <a:pt x="12981" y="220"/>
                  </a:cubicBezTo>
                  <a:cubicBezTo>
                    <a:pt x="13021" y="277"/>
                    <a:pt x="13041" y="305"/>
                    <a:pt x="13031" y="305"/>
                  </a:cubicBezTo>
                  <a:cubicBezTo>
                    <a:pt x="13021" y="305"/>
                    <a:pt x="12981" y="277"/>
                    <a:pt x="12900" y="220"/>
                  </a:cubicBezTo>
                  <a:cubicBezTo>
                    <a:pt x="12859" y="191"/>
                    <a:pt x="12839" y="177"/>
                    <a:pt x="12818" y="177"/>
                  </a:cubicBezTo>
                  <a:cubicBezTo>
                    <a:pt x="12798" y="177"/>
                    <a:pt x="12778" y="191"/>
                    <a:pt x="12737" y="220"/>
                  </a:cubicBezTo>
                  <a:cubicBezTo>
                    <a:pt x="12737" y="248"/>
                    <a:pt x="12717" y="262"/>
                    <a:pt x="12697" y="262"/>
                  </a:cubicBezTo>
                  <a:cubicBezTo>
                    <a:pt x="12677" y="262"/>
                    <a:pt x="12656" y="248"/>
                    <a:pt x="12656" y="220"/>
                  </a:cubicBezTo>
                  <a:cubicBezTo>
                    <a:pt x="12599" y="180"/>
                    <a:pt x="12542" y="140"/>
                    <a:pt x="12513" y="140"/>
                  </a:cubicBezTo>
                  <a:cubicBezTo>
                    <a:pt x="12501" y="140"/>
                    <a:pt x="12494" y="146"/>
                    <a:pt x="12494" y="163"/>
                  </a:cubicBezTo>
                  <a:cubicBezTo>
                    <a:pt x="12437" y="155"/>
                    <a:pt x="12381" y="139"/>
                    <a:pt x="12332" y="106"/>
                  </a:cubicBezTo>
                  <a:cubicBezTo>
                    <a:pt x="12308" y="90"/>
                    <a:pt x="12284" y="83"/>
                    <a:pt x="12261" y="83"/>
                  </a:cubicBezTo>
                  <a:cubicBezTo>
                    <a:pt x="12203" y="83"/>
                    <a:pt x="12146" y="123"/>
                    <a:pt x="12089" y="163"/>
                  </a:cubicBezTo>
                  <a:cubicBezTo>
                    <a:pt x="11969" y="215"/>
                    <a:pt x="11889" y="241"/>
                    <a:pt x="11848" y="241"/>
                  </a:cubicBezTo>
                  <a:cubicBezTo>
                    <a:pt x="11805" y="241"/>
                    <a:pt x="11804" y="213"/>
                    <a:pt x="11846" y="155"/>
                  </a:cubicBezTo>
                  <a:cubicBezTo>
                    <a:pt x="11877" y="114"/>
                    <a:pt x="11836" y="97"/>
                    <a:pt x="11769" y="97"/>
                  </a:cubicBezTo>
                  <a:cubicBezTo>
                    <a:pt x="11662" y="97"/>
                    <a:pt x="11490" y="142"/>
                    <a:pt x="11440" y="212"/>
                  </a:cubicBezTo>
                  <a:cubicBezTo>
                    <a:pt x="11393" y="278"/>
                    <a:pt x="11373" y="306"/>
                    <a:pt x="11365" y="306"/>
                  </a:cubicBezTo>
                  <a:cubicBezTo>
                    <a:pt x="11359" y="306"/>
                    <a:pt x="11359" y="292"/>
                    <a:pt x="11359" y="268"/>
                  </a:cubicBezTo>
                  <a:cubicBezTo>
                    <a:pt x="11359" y="212"/>
                    <a:pt x="11278" y="212"/>
                    <a:pt x="11278" y="212"/>
                  </a:cubicBezTo>
                  <a:cubicBezTo>
                    <a:pt x="11197" y="212"/>
                    <a:pt x="11116" y="212"/>
                    <a:pt x="11116" y="155"/>
                  </a:cubicBezTo>
                  <a:cubicBezTo>
                    <a:pt x="11035" y="163"/>
                    <a:pt x="10954" y="179"/>
                    <a:pt x="10873" y="212"/>
                  </a:cubicBezTo>
                  <a:cubicBezTo>
                    <a:pt x="10809" y="252"/>
                    <a:pt x="10738" y="271"/>
                    <a:pt x="10667" y="271"/>
                  </a:cubicBezTo>
                  <a:cubicBezTo>
                    <a:pt x="10566" y="271"/>
                    <a:pt x="10466" y="231"/>
                    <a:pt x="10394" y="155"/>
                  </a:cubicBezTo>
                  <a:lnTo>
                    <a:pt x="10232" y="204"/>
                  </a:lnTo>
                  <a:cubicBezTo>
                    <a:pt x="10177" y="274"/>
                    <a:pt x="10125" y="322"/>
                    <a:pt x="10095" y="322"/>
                  </a:cubicBezTo>
                  <a:cubicBezTo>
                    <a:pt x="10077" y="322"/>
                    <a:pt x="10067" y="304"/>
                    <a:pt x="10070" y="260"/>
                  </a:cubicBezTo>
                  <a:lnTo>
                    <a:pt x="10070" y="204"/>
                  </a:lnTo>
                  <a:cubicBezTo>
                    <a:pt x="10039" y="247"/>
                    <a:pt x="9972" y="265"/>
                    <a:pt x="9902" y="265"/>
                  </a:cubicBezTo>
                  <a:cubicBezTo>
                    <a:pt x="9788" y="265"/>
                    <a:pt x="9665" y="217"/>
                    <a:pt x="9665" y="147"/>
                  </a:cubicBezTo>
                  <a:cubicBezTo>
                    <a:pt x="9665" y="90"/>
                    <a:pt x="9665" y="90"/>
                    <a:pt x="9583" y="90"/>
                  </a:cubicBezTo>
                  <a:lnTo>
                    <a:pt x="9583" y="147"/>
                  </a:lnTo>
                  <a:cubicBezTo>
                    <a:pt x="9583" y="204"/>
                    <a:pt x="9583" y="260"/>
                    <a:pt x="9502" y="260"/>
                  </a:cubicBezTo>
                  <a:cubicBezTo>
                    <a:pt x="9421" y="260"/>
                    <a:pt x="9340" y="260"/>
                    <a:pt x="9340" y="204"/>
                  </a:cubicBezTo>
                  <a:cubicBezTo>
                    <a:pt x="9283" y="163"/>
                    <a:pt x="9226" y="123"/>
                    <a:pt x="9197" y="123"/>
                  </a:cubicBezTo>
                  <a:cubicBezTo>
                    <a:pt x="9185" y="123"/>
                    <a:pt x="9178" y="130"/>
                    <a:pt x="9178" y="147"/>
                  </a:cubicBezTo>
                  <a:cubicBezTo>
                    <a:pt x="9121" y="139"/>
                    <a:pt x="9065" y="122"/>
                    <a:pt x="9016" y="90"/>
                  </a:cubicBezTo>
                  <a:lnTo>
                    <a:pt x="8692" y="82"/>
                  </a:lnTo>
                  <a:cubicBezTo>
                    <a:pt x="8651" y="110"/>
                    <a:pt x="8590" y="125"/>
                    <a:pt x="8540" y="125"/>
                  </a:cubicBezTo>
                  <a:cubicBezTo>
                    <a:pt x="8489" y="125"/>
                    <a:pt x="8448" y="110"/>
                    <a:pt x="8448" y="82"/>
                  </a:cubicBezTo>
                  <a:cubicBezTo>
                    <a:pt x="8367" y="82"/>
                    <a:pt x="8278" y="98"/>
                    <a:pt x="8205" y="139"/>
                  </a:cubicBezTo>
                  <a:cubicBezTo>
                    <a:pt x="8043" y="139"/>
                    <a:pt x="7962" y="139"/>
                    <a:pt x="7962" y="82"/>
                  </a:cubicBezTo>
                  <a:cubicBezTo>
                    <a:pt x="7962" y="54"/>
                    <a:pt x="7962" y="39"/>
                    <a:pt x="7952" y="39"/>
                  </a:cubicBezTo>
                  <a:cubicBezTo>
                    <a:pt x="7942" y="39"/>
                    <a:pt x="7921" y="54"/>
                    <a:pt x="7881" y="82"/>
                  </a:cubicBezTo>
                  <a:cubicBezTo>
                    <a:pt x="7881" y="139"/>
                    <a:pt x="7800" y="139"/>
                    <a:pt x="7719" y="139"/>
                  </a:cubicBezTo>
                  <a:lnTo>
                    <a:pt x="7556" y="139"/>
                  </a:lnTo>
                  <a:cubicBezTo>
                    <a:pt x="7556" y="195"/>
                    <a:pt x="7556" y="195"/>
                    <a:pt x="7475" y="195"/>
                  </a:cubicBezTo>
                  <a:cubicBezTo>
                    <a:pt x="7394" y="195"/>
                    <a:pt x="7151" y="139"/>
                    <a:pt x="7070" y="131"/>
                  </a:cubicBezTo>
                  <a:cubicBezTo>
                    <a:pt x="6827" y="131"/>
                    <a:pt x="6827" y="131"/>
                    <a:pt x="6908" y="187"/>
                  </a:cubicBezTo>
                  <a:cubicBezTo>
                    <a:pt x="6962" y="187"/>
                    <a:pt x="6980" y="213"/>
                    <a:pt x="6938" y="213"/>
                  </a:cubicBezTo>
                  <a:cubicBezTo>
                    <a:pt x="6917" y="213"/>
                    <a:pt x="6881" y="206"/>
                    <a:pt x="6827" y="187"/>
                  </a:cubicBezTo>
                  <a:cubicBezTo>
                    <a:pt x="6746" y="187"/>
                    <a:pt x="6502" y="131"/>
                    <a:pt x="6259" y="131"/>
                  </a:cubicBezTo>
                  <a:cubicBezTo>
                    <a:pt x="5935" y="131"/>
                    <a:pt x="5935" y="131"/>
                    <a:pt x="5935" y="187"/>
                  </a:cubicBezTo>
                  <a:cubicBezTo>
                    <a:pt x="5975" y="244"/>
                    <a:pt x="5975" y="272"/>
                    <a:pt x="5955" y="272"/>
                  </a:cubicBezTo>
                  <a:cubicBezTo>
                    <a:pt x="5935" y="272"/>
                    <a:pt x="5894" y="244"/>
                    <a:pt x="5854" y="187"/>
                  </a:cubicBezTo>
                  <a:cubicBezTo>
                    <a:pt x="5759" y="121"/>
                    <a:pt x="5692" y="93"/>
                    <a:pt x="5652" y="93"/>
                  </a:cubicBezTo>
                  <a:cubicBezTo>
                    <a:pt x="5625" y="93"/>
                    <a:pt x="5611" y="107"/>
                    <a:pt x="5611" y="131"/>
                  </a:cubicBezTo>
                  <a:cubicBezTo>
                    <a:pt x="5530" y="187"/>
                    <a:pt x="5530" y="187"/>
                    <a:pt x="5448" y="187"/>
                  </a:cubicBezTo>
                  <a:cubicBezTo>
                    <a:pt x="5448" y="157"/>
                    <a:pt x="5425" y="141"/>
                    <a:pt x="5379" y="141"/>
                  </a:cubicBezTo>
                  <a:cubicBezTo>
                    <a:pt x="5338" y="141"/>
                    <a:pt x="5281" y="153"/>
                    <a:pt x="5205" y="179"/>
                  </a:cubicBezTo>
                  <a:cubicBezTo>
                    <a:pt x="5124" y="179"/>
                    <a:pt x="5124" y="179"/>
                    <a:pt x="5124" y="122"/>
                  </a:cubicBezTo>
                  <a:lnTo>
                    <a:pt x="4962" y="122"/>
                  </a:lnTo>
                  <a:cubicBezTo>
                    <a:pt x="4893" y="170"/>
                    <a:pt x="4767" y="188"/>
                    <a:pt x="4638" y="188"/>
                  </a:cubicBezTo>
                  <a:cubicBezTo>
                    <a:pt x="4463" y="188"/>
                    <a:pt x="4283" y="155"/>
                    <a:pt x="4240" y="122"/>
                  </a:cubicBezTo>
                  <a:cubicBezTo>
                    <a:pt x="4176" y="122"/>
                    <a:pt x="4119" y="139"/>
                    <a:pt x="4078" y="179"/>
                  </a:cubicBezTo>
                  <a:cubicBezTo>
                    <a:pt x="4034" y="236"/>
                    <a:pt x="3991" y="264"/>
                    <a:pt x="3961" y="264"/>
                  </a:cubicBezTo>
                  <a:cubicBezTo>
                    <a:pt x="3930" y="264"/>
                    <a:pt x="3912" y="236"/>
                    <a:pt x="3916" y="179"/>
                  </a:cubicBezTo>
                  <a:cubicBezTo>
                    <a:pt x="3916" y="122"/>
                    <a:pt x="3916" y="94"/>
                    <a:pt x="3906" y="94"/>
                  </a:cubicBezTo>
                  <a:cubicBezTo>
                    <a:pt x="3896" y="94"/>
                    <a:pt x="3876" y="122"/>
                    <a:pt x="3835" y="179"/>
                  </a:cubicBezTo>
                  <a:cubicBezTo>
                    <a:pt x="3803" y="198"/>
                    <a:pt x="3720" y="210"/>
                    <a:pt x="3637" y="210"/>
                  </a:cubicBezTo>
                  <a:cubicBezTo>
                    <a:pt x="3509" y="210"/>
                    <a:pt x="3381" y="183"/>
                    <a:pt x="3430" y="114"/>
                  </a:cubicBezTo>
                  <a:lnTo>
                    <a:pt x="343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6" name="Google Shape;8886;p32"/>
            <p:cNvSpPr/>
            <p:nvPr/>
          </p:nvSpPr>
          <p:spPr>
            <a:xfrm>
              <a:off x="6650283" y="2252450"/>
              <a:ext cx="176064" cy="136642"/>
            </a:xfrm>
            <a:custGeom>
              <a:avLst/>
              <a:gdLst/>
              <a:ahLst/>
              <a:cxnLst/>
              <a:rect l="l" t="t" r="r" b="b"/>
              <a:pathLst>
                <a:path w="10214" h="7927" extrusionOk="0">
                  <a:moveTo>
                    <a:pt x="9390" y="0"/>
                  </a:moveTo>
                  <a:lnTo>
                    <a:pt x="9373" y="9"/>
                  </a:lnTo>
                  <a:cubicBezTo>
                    <a:pt x="9365" y="17"/>
                    <a:pt x="9398" y="57"/>
                    <a:pt x="9430" y="106"/>
                  </a:cubicBezTo>
                  <a:lnTo>
                    <a:pt x="9438" y="98"/>
                  </a:lnTo>
                  <a:cubicBezTo>
                    <a:pt x="9422" y="65"/>
                    <a:pt x="9406" y="33"/>
                    <a:pt x="9390" y="0"/>
                  </a:cubicBezTo>
                  <a:close/>
                  <a:moveTo>
                    <a:pt x="9844" y="714"/>
                  </a:moveTo>
                  <a:lnTo>
                    <a:pt x="9892" y="754"/>
                  </a:lnTo>
                  <a:cubicBezTo>
                    <a:pt x="9925" y="803"/>
                    <a:pt x="9908" y="803"/>
                    <a:pt x="9900" y="811"/>
                  </a:cubicBezTo>
                  <a:cubicBezTo>
                    <a:pt x="9898" y="814"/>
                    <a:pt x="9896" y="815"/>
                    <a:pt x="9894" y="815"/>
                  </a:cubicBezTo>
                  <a:cubicBezTo>
                    <a:pt x="9888" y="815"/>
                    <a:pt x="9880" y="807"/>
                    <a:pt x="9852" y="779"/>
                  </a:cubicBezTo>
                  <a:cubicBezTo>
                    <a:pt x="9852" y="779"/>
                    <a:pt x="9835" y="722"/>
                    <a:pt x="9844" y="714"/>
                  </a:cubicBezTo>
                  <a:close/>
                  <a:moveTo>
                    <a:pt x="9630" y="729"/>
                  </a:moveTo>
                  <a:cubicBezTo>
                    <a:pt x="9649" y="729"/>
                    <a:pt x="9685" y="759"/>
                    <a:pt x="9714" y="803"/>
                  </a:cubicBezTo>
                  <a:cubicBezTo>
                    <a:pt x="9795" y="884"/>
                    <a:pt x="9795" y="884"/>
                    <a:pt x="9771" y="900"/>
                  </a:cubicBezTo>
                  <a:cubicBezTo>
                    <a:pt x="9764" y="904"/>
                    <a:pt x="9759" y="907"/>
                    <a:pt x="9753" y="907"/>
                  </a:cubicBezTo>
                  <a:cubicBezTo>
                    <a:pt x="9744" y="907"/>
                    <a:pt x="9733" y="900"/>
                    <a:pt x="9714" y="876"/>
                  </a:cubicBezTo>
                  <a:lnTo>
                    <a:pt x="9722" y="868"/>
                  </a:lnTo>
                  <a:cubicBezTo>
                    <a:pt x="9731" y="879"/>
                    <a:pt x="9736" y="883"/>
                    <a:pt x="9738" y="883"/>
                  </a:cubicBezTo>
                  <a:cubicBezTo>
                    <a:pt x="9743" y="883"/>
                    <a:pt x="9725" y="849"/>
                    <a:pt x="9690" y="819"/>
                  </a:cubicBezTo>
                  <a:lnTo>
                    <a:pt x="9625" y="730"/>
                  </a:lnTo>
                  <a:cubicBezTo>
                    <a:pt x="9626" y="729"/>
                    <a:pt x="9628" y="729"/>
                    <a:pt x="9630" y="729"/>
                  </a:cubicBezTo>
                  <a:close/>
                  <a:moveTo>
                    <a:pt x="9868" y="1111"/>
                  </a:moveTo>
                  <a:lnTo>
                    <a:pt x="9852" y="1119"/>
                  </a:lnTo>
                  <a:cubicBezTo>
                    <a:pt x="9875" y="1154"/>
                    <a:pt x="9881" y="1164"/>
                    <a:pt x="9889" y="1164"/>
                  </a:cubicBezTo>
                  <a:cubicBezTo>
                    <a:pt x="9892" y="1164"/>
                    <a:pt x="9896" y="1162"/>
                    <a:pt x="9900" y="1160"/>
                  </a:cubicBezTo>
                  <a:lnTo>
                    <a:pt x="9908" y="1152"/>
                  </a:lnTo>
                  <a:lnTo>
                    <a:pt x="9868" y="1111"/>
                  </a:lnTo>
                  <a:close/>
                  <a:moveTo>
                    <a:pt x="8804" y="1082"/>
                  </a:moveTo>
                  <a:cubicBezTo>
                    <a:pt x="8796" y="1082"/>
                    <a:pt x="8788" y="1088"/>
                    <a:pt x="8781" y="1095"/>
                  </a:cubicBezTo>
                  <a:cubicBezTo>
                    <a:pt x="8765" y="1103"/>
                    <a:pt x="8790" y="1152"/>
                    <a:pt x="8790" y="1152"/>
                  </a:cubicBezTo>
                  <a:cubicBezTo>
                    <a:pt x="8810" y="1182"/>
                    <a:pt x="8820" y="1190"/>
                    <a:pt x="8830" y="1190"/>
                  </a:cubicBezTo>
                  <a:cubicBezTo>
                    <a:pt x="8835" y="1190"/>
                    <a:pt x="8840" y="1187"/>
                    <a:pt x="8846" y="1184"/>
                  </a:cubicBezTo>
                  <a:cubicBezTo>
                    <a:pt x="8858" y="1191"/>
                    <a:pt x="8866" y="1194"/>
                    <a:pt x="8872" y="1194"/>
                  </a:cubicBezTo>
                  <a:cubicBezTo>
                    <a:pt x="8893" y="1194"/>
                    <a:pt x="8872" y="1151"/>
                    <a:pt x="8846" y="1119"/>
                  </a:cubicBezTo>
                  <a:cubicBezTo>
                    <a:pt x="8828" y="1092"/>
                    <a:pt x="8815" y="1082"/>
                    <a:pt x="8804" y="1082"/>
                  </a:cubicBezTo>
                  <a:close/>
                  <a:moveTo>
                    <a:pt x="8952" y="1111"/>
                  </a:moveTo>
                  <a:cubicBezTo>
                    <a:pt x="8984" y="1160"/>
                    <a:pt x="8992" y="1225"/>
                    <a:pt x="8984" y="1233"/>
                  </a:cubicBezTo>
                  <a:cubicBezTo>
                    <a:pt x="8983" y="1233"/>
                    <a:pt x="8982" y="1234"/>
                    <a:pt x="8980" y="1234"/>
                  </a:cubicBezTo>
                  <a:cubicBezTo>
                    <a:pt x="8963" y="1234"/>
                    <a:pt x="8935" y="1188"/>
                    <a:pt x="8927" y="1127"/>
                  </a:cubicBezTo>
                  <a:lnTo>
                    <a:pt x="8952" y="1111"/>
                  </a:lnTo>
                  <a:close/>
                  <a:moveTo>
                    <a:pt x="6536" y="1469"/>
                  </a:moveTo>
                  <a:cubicBezTo>
                    <a:pt x="6529" y="1469"/>
                    <a:pt x="6537" y="1495"/>
                    <a:pt x="6568" y="1557"/>
                  </a:cubicBezTo>
                  <a:cubicBezTo>
                    <a:pt x="6591" y="1592"/>
                    <a:pt x="6598" y="1602"/>
                    <a:pt x="6605" y="1602"/>
                  </a:cubicBezTo>
                  <a:cubicBezTo>
                    <a:pt x="6609" y="1602"/>
                    <a:pt x="6612" y="1600"/>
                    <a:pt x="6617" y="1598"/>
                  </a:cubicBezTo>
                  <a:cubicBezTo>
                    <a:pt x="6600" y="1557"/>
                    <a:pt x="6584" y="1525"/>
                    <a:pt x="6560" y="1492"/>
                  </a:cubicBezTo>
                  <a:cubicBezTo>
                    <a:pt x="6548" y="1478"/>
                    <a:pt x="6540" y="1469"/>
                    <a:pt x="6536" y="1469"/>
                  </a:cubicBezTo>
                  <a:close/>
                  <a:moveTo>
                    <a:pt x="8368" y="1573"/>
                  </a:moveTo>
                  <a:cubicBezTo>
                    <a:pt x="8368" y="1573"/>
                    <a:pt x="8384" y="1630"/>
                    <a:pt x="8408" y="1687"/>
                  </a:cubicBezTo>
                  <a:cubicBezTo>
                    <a:pt x="8449" y="1773"/>
                    <a:pt x="8467" y="1811"/>
                    <a:pt x="8464" y="1811"/>
                  </a:cubicBezTo>
                  <a:cubicBezTo>
                    <a:pt x="8461" y="1811"/>
                    <a:pt x="8445" y="1787"/>
                    <a:pt x="8417" y="1744"/>
                  </a:cubicBezTo>
                  <a:cubicBezTo>
                    <a:pt x="8376" y="1703"/>
                    <a:pt x="8352" y="1646"/>
                    <a:pt x="8344" y="1590"/>
                  </a:cubicBezTo>
                  <a:lnTo>
                    <a:pt x="8368" y="1573"/>
                  </a:lnTo>
                  <a:close/>
                  <a:moveTo>
                    <a:pt x="8522" y="1744"/>
                  </a:moveTo>
                  <a:lnTo>
                    <a:pt x="8563" y="1784"/>
                  </a:lnTo>
                  <a:cubicBezTo>
                    <a:pt x="8603" y="1833"/>
                    <a:pt x="8587" y="1841"/>
                    <a:pt x="8579" y="1849"/>
                  </a:cubicBezTo>
                  <a:lnTo>
                    <a:pt x="8546" y="1800"/>
                  </a:lnTo>
                  <a:lnTo>
                    <a:pt x="8522" y="1744"/>
                  </a:lnTo>
                  <a:close/>
                  <a:moveTo>
                    <a:pt x="8019" y="1881"/>
                  </a:moveTo>
                  <a:cubicBezTo>
                    <a:pt x="8044" y="1914"/>
                    <a:pt x="8060" y="1946"/>
                    <a:pt x="8076" y="1979"/>
                  </a:cubicBezTo>
                  <a:lnTo>
                    <a:pt x="8060" y="1987"/>
                  </a:lnTo>
                  <a:cubicBezTo>
                    <a:pt x="8027" y="1938"/>
                    <a:pt x="7995" y="1898"/>
                    <a:pt x="8003" y="1890"/>
                  </a:cubicBezTo>
                  <a:lnTo>
                    <a:pt x="8019" y="1881"/>
                  </a:lnTo>
                  <a:close/>
                  <a:moveTo>
                    <a:pt x="7695" y="1927"/>
                  </a:moveTo>
                  <a:cubicBezTo>
                    <a:pt x="7697" y="1927"/>
                    <a:pt x="7702" y="1932"/>
                    <a:pt x="7711" y="1946"/>
                  </a:cubicBezTo>
                  <a:cubicBezTo>
                    <a:pt x="7712" y="1946"/>
                    <a:pt x="7713" y="1946"/>
                    <a:pt x="7714" y="1946"/>
                  </a:cubicBezTo>
                  <a:cubicBezTo>
                    <a:pt x="7728" y="1946"/>
                    <a:pt x="7735" y="2004"/>
                    <a:pt x="7727" y="2011"/>
                  </a:cubicBezTo>
                  <a:lnTo>
                    <a:pt x="7687" y="1963"/>
                  </a:lnTo>
                  <a:cubicBezTo>
                    <a:pt x="7698" y="1957"/>
                    <a:pt x="7690" y="1927"/>
                    <a:pt x="7695" y="1927"/>
                  </a:cubicBezTo>
                  <a:close/>
                  <a:moveTo>
                    <a:pt x="8216" y="1954"/>
                  </a:moveTo>
                  <a:cubicBezTo>
                    <a:pt x="8225" y="1954"/>
                    <a:pt x="8250" y="2009"/>
                    <a:pt x="8303" y="2100"/>
                  </a:cubicBezTo>
                  <a:cubicBezTo>
                    <a:pt x="8307" y="2129"/>
                    <a:pt x="8309" y="2145"/>
                    <a:pt x="8305" y="2145"/>
                  </a:cubicBezTo>
                  <a:cubicBezTo>
                    <a:pt x="8300" y="2145"/>
                    <a:pt x="8286" y="2119"/>
                    <a:pt x="8254" y="2060"/>
                  </a:cubicBezTo>
                  <a:lnTo>
                    <a:pt x="8214" y="1954"/>
                  </a:lnTo>
                  <a:cubicBezTo>
                    <a:pt x="8214" y="1954"/>
                    <a:pt x="8215" y="1954"/>
                    <a:pt x="8216" y="1954"/>
                  </a:cubicBezTo>
                  <a:close/>
                  <a:moveTo>
                    <a:pt x="7784" y="2246"/>
                  </a:moveTo>
                  <a:cubicBezTo>
                    <a:pt x="7817" y="2287"/>
                    <a:pt x="7849" y="2335"/>
                    <a:pt x="7841" y="2344"/>
                  </a:cubicBezTo>
                  <a:cubicBezTo>
                    <a:pt x="7846" y="2361"/>
                    <a:pt x="7846" y="2370"/>
                    <a:pt x="7841" y="2370"/>
                  </a:cubicBezTo>
                  <a:cubicBezTo>
                    <a:pt x="7830" y="2370"/>
                    <a:pt x="7799" y="2329"/>
                    <a:pt x="7760" y="2262"/>
                  </a:cubicBezTo>
                  <a:lnTo>
                    <a:pt x="7784" y="2246"/>
                  </a:lnTo>
                  <a:close/>
                  <a:moveTo>
                    <a:pt x="7703" y="2368"/>
                  </a:moveTo>
                  <a:lnTo>
                    <a:pt x="7744" y="2408"/>
                  </a:lnTo>
                  <a:lnTo>
                    <a:pt x="7736" y="2417"/>
                  </a:lnTo>
                  <a:cubicBezTo>
                    <a:pt x="7731" y="2419"/>
                    <a:pt x="7727" y="2421"/>
                    <a:pt x="7724" y="2421"/>
                  </a:cubicBezTo>
                  <a:cubicBezTo>
                    <a:pt x="7717" y="2421"/>
                    <a:pt x="7710" y="2411"/>
                    <a:pt x="7687" y="2376"/>
                  </a:cubicBezTo>
                  <a:lnTo>
                    <a:pt x="7703" y="2368"/>
                  </a:lnTo>
                  <a:close/>
                  <a:moveTo>
                    <a:pt x="7358" y="2326"/>
                  </a:moveTo>
                  <a:cubicBezTo>
                    <a:pt x="7371" y="2326"/>
                    <a:pt x="7411" y="2360"/>
                    <a:pt x="7411" y="2360"/>
                  </a:cubicBezTo>
                  <a:cubicBezTo>
                    <a:pt x="7444" y="2408"/>
                    <a:pt x="7427" y="2417"/>
                    <a:pt x="7427" y="2417"/>
                  </a:cubicBezTo>
                  <a:cubicBezTo>
                    <a:pt x="7424" y="2420"/>
                    <a:pt x="7420" y="2423"/>
                    <a:pt x="7414" y="2423"/>
                  </a:cubicBezTo>
                  <a:cubicBezTo>
                    <a:pt x="7405" y="2423"/>
                    <a:pt x="7391" y="2414"/>
                    <a:pt x="7371" y="2384"/>
                  </a:cubicBezTo>
                  <a:cubicBezTo>
                    <a:pt x="7371" y="2384"/>
                    <a:pt x="7338" y="2335"/>
                    <a:pt x="7354" y="2327"/>
                  </a:cubicBezTo>
                  <a:cubicBezTo>
                    <a:pt x="7355" y="2327"/>
                    <a:pt x="7356" y="2326"/>
                    <a:pt x="7358" y="2326"/>
                  </a:cubicBezTo>
                  <a:close/>
                  <a:moveTo>
                    <a:pt x="7149" y="2506"/>
                  </a:moveTo>
                  <a:cubicBezTo>
                    <a:pt x="7154" y="2506"/>
                    <a:pt x="7169" y="2515"/>
                    <a:pt x="7179" y="2515"/>
                  </a:cubicBezTo>
                  <a:cubicBezTo>
                    <a:pt x="7181" y="2515"/>
                    <a:pt x="7183" y="2515"/>
                    <a:pt x="7184" y="2514"/>
                  </a:cubicBezTo>
                  <a:cubicBezTo>
                    <a:pt x="7225" y="2546"/>
                    <a:pt x="7225" y="2546"/>
                    <a:pt x="7209" y="2562"/>
                  </a:cubicBezTo>
                  <a:cubicBezTo>
                    <a:pt x="7207" y="2563"/>
                    <a:pt x="7205" y="2564"/>
                    <a:pt x="7204" y="2564"/>
                  </a:cubicBezTo>
                  <a:cubicBezTo>
                    <a:pt x="7187" y="2564"/>
                    <a:pt x="7160" y="2530"/>
                    <a:pt x="7160" y="2530"/>
                  </a:cubicBezTo>
                  <a:cubicBezTo>
                    <a:pt x="7147" y="2511"/>
                    <a:pt x="7146" y="2506"/>
                    <a:pt x="7149" y="2506"/>
                  </a:cubicBezTo>
                  <a:close/>
                  <a:moveTo>
                    <a:pt x="6819" y="2619"/>
                  </a:moveTo>
                  <a:cubicBezTo>
                    <a:pt x="6831" y="2634"/>
                    <a:pt x="6833" y="2639"/>
                    <a:pt x="6832" y="2639"/>
                  </a:cubicBezTo>
                  <a:cubicBezTo>
                    <a:pt x="6829" y="2639"/>
                    <a:pt x="6814" y="2624"/>
                    <a:pt x="6819" y="2619"/>
                  </a:cubicBezTo>
                  <a:close/>
                  <a:moveTo>
                    <a:pt x="7630" y="2546"/>
                  </a:moveTo>
                  <a:cubicBezTo>
                    <a:pt x="7622" y="2554"/>
                    <a:pt x="7654" y="2603"/>
                    <a:pt x="7654" y="2603"/>
                  </a:cubicBezTo>
                  <a:cubicBezTo>
                    <a:pt x="7654" y="2603"/>
                    <a:pt x="7682" y="2644"/>
                    <a:pt x="7699" y="2644"/>
                  </a:cubicBezTo>
                  <a:cubicBezTo>
                    <a:pt x="7701" y="2644"/>
                    <a:pt x="7702" y="2644"/>
                    <a:pt x="7703" y="2644"/>
                  </a:cubicBezTo>
                  <a:lnTo>
                    <a:pt x="7711" y="2635"/>
                  </a:lnTo>
                  <a:cubicBezTo>
                    <a:pt x="7687" y="2603"/>
                    <a:pt x="7663" y="2571"/>
                    <a:pt x="7630" y="2546"/>
                  </a:cubicBezTo>
                  <a:close/>
                  <a:moveTo>
                    <a:pt x="6860" y="2798"/>
                  </a:moveTo>
                  <a:cubicBezTo>
                    <a:pt x="6872" y="2813"/>
                    <a:pt x="6873" y="2818"/>
                    <a:pt x="6870" y="2818"/>
                  </a:cubicBezTo>
                  <a:cubicBezTo>
                    <a:pt x="6865" y="2818"/>
                    <a:pt x="6850" y="2803"/>
                    <a:pt x="6860" y="2798"/>
                  </a:cubicBezTo>
                  <a:close/>
                  <a:moveTo>
                    <a:pt x="7006" y="2700"/>
                  </a:moveTo>
                  <a:cubicBezTo>
                    <a:pt x="7030" y="2725"/>
                    <a:pt x="7054" y="2757"/>
                    <a:pt x="7079" y="2790"/>
                  </a:cubicBezTo>
                  <a:cubicBezTo>
                    <a:pt x="7093" y="2808"/>
                    <a:pt x="7100" y="2819"/>
                    <a:pt x="7095" y="2819"/>
                  </a:cubicBezTo>
                  <a:cubicBezTo>
                    <a:pt x="7089" y="2819"/>
                    <a:pt x="7067" y="2802"/>
                    <a:pt x="7022" y="2757"/>
                  </a:cubicBezTo>
                  <a:cubicBezTo>
                    <a:pt x="6990" y="2708"/>
                    <a:pt x="6990" y="2708"/>
                    <a:pt x="7006" y="2700"/>
                  </a:cubicBezTo>
                  <a:close/>
                  <a:moveTo>
                    <a:pt x="6917" y="2757"/>
                  </a:moveTo>
                  <a:lnTo>
                    <a:pt x="6965" y="2798"/>
                  </a:lnTo>
                  <a:lnTo>
                    <a:pt x="6990" y="2846"/>
                  </a:lnTo>
                  <a:lnTo>
                    <a:pt x="6973" y="2854"/>
                  </a:lnTo>
                  <a:cubicBezTo>
                    <a:pt x="6941" y="2814"/>
                    <a:pt x="6909" y="2765"/>
                    <a:pt x="6917" y="2757"/>
                  </a:cubicBezTo>
                  <a:close/>
                  <a:moveTo>
                    <a:pt x="7695" y="3057"/>
                  </a:moveTo>
                  <a:lnTo>
                    <a:pt x="7671" y="3073"/>
                  </a:lnTo>
                  <a:cubicBezTo>
                    <a:pt x="7693" y="3101"/>
                    <a:pt x="7700" y="3110"/>
                    <a:pt x="7707" y="3110"/>
                  </a:cubicBezTo>
                  <a:cubicBezTo>
                    <a:pt x="7711" y="3110"/>
                    <a:pt x="7714" y="3108"/>
                    <a:pt x="7719" y="3106"/>
                  </a:cubicBezTo>
                  <a:cubicBezTo>
                    <a:pt x="7744" y="3098"/>
                    <a:pt x="7744" y="3098"/>
                    <a:pt x="7695" y="3057"/>
                  </a:cubicBezTo>
                  <a:close/>
                  <a:moveTo>
                    <a:pt x="6082" y="3187"/>
                  </a:moveTo>
                  <a:lnTo>
                    <a:pt x="6122" y="3227"/>
                  </a:lnTo>
                  <a:lnTo>
                    <a:pt x="6146" y="3276"/>
                  </a:lnTo>
                  <a:lnTo>
                    <a:pt x="6138" y="3284"/>
                  </a:lnTo>
                  <a:cubicBezTo>
                    <a:pt x="6106" y="3244"/>
                    <a:pt x="6065" y="3195"/>
                    <a:pt x="6082" y="3187"/>
                  </a:cubicBezTo>
                  <a:close/>
                  <a:moveTo>
                    <a:pt x="5799" y="3381"/>
                  </a:moveTo>
                  <a:cubicBezTo>
                    <a:pt x="5810" y="3381"/>
                    <a:pt x="5864" y="3472"/>
                    <a:pt x="5895" y="3519"/>
                  </a:cubicBezTo>
                  <a:cubicBezTo>
                    <a:pt x="5893" y="3522"/>
                    <a:pt x="5891" y="3523"/>
                    <a:pt x="5889" y="3523"/>
                  </a:cubicBezTo>
                  <a:cubicBezTo>
                    <a:pt x="5884" y="3523"/>
                    <a:pt x="5875" y="3513"/>
                    <a:pt x="5846" y="3479"/>
                  </a:cubicBezTo>
                  <a:cubicBezTo>
                    <a:pt x="5830" y="3446"/>
                    <a:pt x="5814" y="3414"/>
                    <a:pt x="5798" y="3381"/>
                  </a:cubicBezTo>
                  <a:cubicBezTo>
                    <a:pt x="5798" y="3381"/>
                    <a:pt x="5799" y="3381"/>
                    <a:pt x="5799" y="3381"/>
                  </a:cubicBezTo>
                  <a:close/>
                  <a:moveTo>
                    <a:pt x="5506" y="3714"/>
                  </a:moveTo>
                  <a:lnTo>
                    <a:pt x="5546" y="3754"/>
                  </a:lnTo>
                  <a:lnTo>
                    <a:pt x="5571" y="3803"/>
                  </a:lnTo>
                  <a:lnTo>
                    <a:pt x="5563" y="3811"/>
                  </a:lnTo>
                  <a:cubicBezTo>
                    <a:pt x="5530" y="3771"/>
                    <a:pt x="5490" y="3722"/>
                    <a:pt x="5506" y="3714"/>
                  </a:cubicBezTo>
                  <a:close/>
                  <a:moveTo>
                    <a:pt x="5871" y="3876"/>
                  </a:moveTo>
                  <a:cubicBezTo>
                    <a:pt x="5895" y="3908"/>
                    <a:pt x="5911" y="3941"/>
                    <a:pt x="5928" y="3981"/>
                  </a:cubicBezTo>
                  <a:lnTo>
                    <a:pt x="5911" y="3981"/>
                  </a:lnTo>
                  <a:cubicBezTo>
                    <a:pt x="5879" y="3941"/>
                    <a:pt x="5846" y="3892"/>
                    <a:pt x="5855" y="3884"/>
                  </a:cubicBezTo>
                  <a:lnTo>
                    <a:pt x="5871" y="3876"/>
                  </a:lnTo>
                  <a:close/>
                  <a:moveTo>
                    <a:pt x="4687" y="4265"/>
                  </a:moveTo>
                  <a:cubicBezTo>
                    <a:pt x="4728" y="4306"/>
                    <a:pt x="4752" y="4354"/>
                    <a:pt x="4736" y="4362"/>
                  </a:cubicBezTo>
                  <a:cubicBezTo>
                    <a:pt x="4729" y="4369"/>
                    <a:pt x="4726" y="4373"/>
                    <a:pt x="4721" y="4373"/>
                  </a:cubicBezTo>
                  <a:cubicBezTo>
                    <a:pt x="4713" y="4373"/>
                    <a:pt x="4704" y="4363"/>
                    <a:pt x="4679" y="4338"/>
                  </a:cubicBezTo>
                  <a:cubicBezTo>
                    <a:pt x="4646" y="4289"/>
                    <a:pt x="4671" y="4273"/>
                    <a:pt x="4687" y="4265"/>
                  </a:cubicBezTo>
                  <a:close/>
                  <a:moveTo>
                    <a:pt x="4233" y="4638"/>
                  </a:moveTo>
                  <a:cubicBezTo>
                    <a:pt x="4249" y="4670"/>
                    <a:pt x="4274" y="4703"/>
                    <a:pt x="4282" y="4743"/>
                  </a:cubicBezTo>
                  <a:lnTo>
                    <a:pt x="4274" y="4752"/>
                  </a:lnTo>
                  <a:cubicBezTo>
                    <a:pt x="4241" y="4703"/>
                    <a:pt x="4209" y="4654"/>
                    <a:pt x="4217" y="4646"/>
                  </a:cubicBezTo>
                  <a:lnTo>
                    <a:pt x="4233" y="4638"/>
                  </a:lnTo>
                  <a:close/>
                  <a:moveTo>
                    <a:pt x="3035" y="5521"/>
                  </a:moveTo>
                  <a:cubicBezTo>
                    <a:pt x="3043" y="5521"/>
                    <a:pt x="3047" y="5533"/>
                    <a:pt x="3057" y="5570"/>
                  </a:cubicBezTo>
                  <a:cubicBezTo>
                    <a:pt x="3071" y="5598"/>
                    <a:pt x="3075" y="5613"/>
                    <a:pt x="3069" y="5613"/>
                  </a:cubicBezTo>
                  <a:cubicBezTo>
                    <a:pt x="3065" y="5613"/>
                    <a:pt x="3055" y="5604"/>
                    <a:pt x="3041" y="5587"/>
                  </a:cubicBezTo>
                  <a:cubicBezTo>
                    <a:pt x="3001" y="5538"/>
                    <a:pt x="3001" y="5538"/>
                    <a:pt x="3017" y="5530"/>
                  </a:cubicBezTo>
                  <a:cubicBezTo>
                    <a:pt x="3025" y="5524"/>
                    <a:pt x="3031" y="5521"/>
                    <a:pt x="3035" y="5521"/>
                  </a:cubicBezTo>
                  <a:close/>
                  <a:moveTo>
                    <a:pt x="2814" y="5587"/>
                  </a:moveTo>
                  <a:cubicBezTo>
                    <a:pt x="2809" y="5592"/>
                    <a:pt x="2820" y="5614"/>
                    <a:pt x="2823" y="5614"/>
                  </a:cubicBezTo>
                  <a:cubicBezTo>
                    <a:pt x="2824" y="5614"/>
                    <a:pt x="2823" y="5607"/>
                    <a:pt x="2814" y="5587"/>
                  </a:cubicBezTo>
                  <a:close/>
                  <a:moveTo>
                    <a:pt x="2936" y="5587"/>
                  </a:moveTo>
                  <a:lnTo>
                    <a:pt x="2976" y="5627"/>
                  </a:lnTo>
                  <a:lnTo>
                    <a:pt x="2968" y="5635"/>
                  </a:lnTo>
                  <a:cubicBezTo>
                    <a:pt x="2963" y="5638"/>
                    <a:pt x="2960" y="5639"/>
                    <a:pt x="2957" y="5639"/>
                  </a:cubicBezTo>
                  <a:cubicBezTo>
                    <a:pt x="2949" y="5639"/>
                    <a:pt x="2943" y="5629"/>
                    <a:pt x="2920" y="5595"/>
                  </a:cubicBezTo>
                  <a:lnTo>
                    <a:pt x="2936" y="5587"/>
                  </a:lnTo>
                  <a:close/>
                  <a:moveTo>
                    <a:pt x="3422" y="5603"/>
                  </a:moveTo>
                  <a:lnTo>
                    <a:pt x="3463" y="5635"/>
                  </a:lnTo>
                  <a:cubicBezTo>
                    <a:pt x="3495" y="5684"/>
                    <a:pt x="3487" y="5692"/>
                    <a:pt x="3487" y="5692"/>
                  </a:cubicBezTo>
                  <a:cubicBezTo>
                    <a:pt x="3482" y="5694"/>
                    <a:pt x="3479" y="5696"/>
                    <a:pt x="3476" y="5696"/>
                  </a:cubicBezTo>
                  <a:cubicBezTo>
                    <a:pt x="3468" y="5696"/>
                    <a:pt x="3461" y="5686"/>
                    <a:pt x="3438" y="5652"/>
                  </a:cubicBezTo>
                  <a:cubicBezTo>
                    <a:pt x="3438" y="5652"/>
                    <a:pt x="3406" y="5611"/>
                    <a:pt x="3422" y="5603"/>
                  </a:cubicBezTo>
                  <a:close/>
                  <a:moveTo>
                    <a:pt x="2814" y="5668"/>
                  </a:moveTo>
                  <a:lnTo>
                    <a:pt x="2863" y="5700"/>
                  </a:lnTo>
                  <a:lnTo>
                    <a:pt x="2847" y="5708"/>
                  </a:lnTo>
                  <a:cubicBezTo>
                    <a:pt x="2844" y="5711"/>
                    <a:pt x="2842" y="5713"/>
                    <a:pt x="2840" y="5713"/>
                  </a:cubicBezTo>
                  <a:cubicBezTo>
                    <a:pt x="2835" y="5713"/>
                    <a:pt x="2828" y="5704"/>
                    <a:pt x="2806" y="5676"/>
                  </a:cubicBezTo>
                  <a:lnTo>
                    <a:pt x="2814" y="5668"/>
                  </a:lnTo>
                  <a:close/>
                  <a:moveTo>
                    <a:pt x="3309" y="5741"/>
                  </a:moveTo>
                  <a:lnTo>
                    <a:pt x="3357" y="5781"/>
                  </a:lnTo>
                  <a:lnTo>
                    <a:pt x="3374" y="5838"/>
                  </a:lnTo>
                  <a:lnTo>
                    <a:pt x="3365" y="5846"/>
                  </a:lnTo>
                  <a:cubicBezTo>
                    <a:pt x="3333" y="5797"/>
                    <a:pt x="3301" y="5749"/>
                    <a:pt x="3309" y="5741"/>
                  </a:cubicBezTo>
                  <a:close/>
                  <a:moveTo>
                    <a:pt x="2725" y="5789"/>
                  </a:moveTo>
                  <a:lnTo>
                    <a:pt x="2725" y="5789"/>
                  </a:lnTo>
                  <a:cubicBezTo>
                    <a:pt x="2757" y="5814"/>
                    <a:pt x="2782" y="5846"/>
                    <a:pt x="2806" y="5879"/>
                  </a:cubicBezTo>
                  <a:lnTo>
                    <a:pt x="2798" y="5887"/>
                  </a:lnTo>
                  <a:cubicBezTo>
                    <a:pt x="2797" y="5887"/>
                    <a:pt x="2795" y="5888"/>
                    <a:pt x="2794" y="5888"/>
                  </a:cubicBezTo>
                  <a:cubicBezTo>
                    <a:pt x="2777" y="5888"/>
                    <a:pt x="2749" y="5846"/>
                    <a:pt x="2749" y="5846"/>
                  </a:cubicBezTo>
                  <a:cubicBezTo>
                    <a:pt x="2749" y="5846"/>
                    <a:pt x="2717" y="5797"/>
                    <a:pt x="2725" y="5789"/>
                  </a:cubicBezTo>
                  <a:close/>
                  <a:moveTo>
                    <a:pt x="2247" y="6086"/>
                  </a:moveTo>
                  <a:lnTo>
                    <a:pt x="2247" y="6086"/>
                  </a:lnTo>
                  <a:cubicBezTo>
                    <a:pt x="2248" y="6086"/>
                    <a:pt x="2253" y="6091"/>
                    <a:pt x="2263" y="6106"/>
                  </a:cubicBezTo>
                  <a:lnTo>
                    <a:pt x="2295" y="6154"/>
                  </a:lnTo>
                  <a:cubicBezTo>
                    <a:pt x="2313" y="6190"/>
                    <a:pt x="2331" y="6230"/>
                    <a:pt x="2323" y="6230"/>
                  </a:cubicBezTo>
                  <a:cubicBezTo>
                    <a:pt x="2320" y="6230"/>
                    <a:pt x="2314" y="6224"/>
                    <a:pt x="2303" y="6211"/>
                  </a:cubicBezTo>
                  <a:cubicBezTo>
                    <a:pt x="2287" y="6179"/>
                    <a:pt x="2271" y="6146"/>
                    <a:pt x="2255" y="6114"/>
                  </a:cubicBezTo>
                  <a:cubicBezTo>
                    <a:pt x="2255" y="6114"/>
                    <a:pt x="2243" y="6086"/>
                    <a:pt x="2247" y="6086"/>
                  </a:cubicBezTo>
                  <a:close/>
                  <a:moveTo>
                    <a:pt x="1964" y="6519"/>
                  </a:moveTo>
                  <a:cubicBezTo>
                    <a:pt x="1976" y="6519"/>
                    <a:pt x="2036" y="6603"/>
                    <a:pt x="2044" y="6665"/>
                  </a:cubicBezTo>
                  <a:cubicBezTo>
                    <a:pt x="2042" y="6667"/>
                    <a:pt x="2040" y="6669"/>
                    <a:pt x="2038" y="6669"/>
                  </a:cubicBezTo>
                  <a:cubicBezTo>
                    <a:pt x="2033" y="6669"/>
                    <a:pt x="2026" y="6659"/>
                    <a:pt x="2003" y="6624"/>
                  </a:cubicBezTo>
                  <a:cubicBezTo>
                    <a:pt x="1971" y="6576"/>
                    <a:pt x="1947" y="6527"/>
                    <a:pt x="1963" y="6519"/>
                  </a:cubicBezTo>
                  <a:cubicBezTo>
                    <a:pt x="1963" y="6519"/>
                    <a:pt x="1964" y="6519"/>
                    <a:pt x="1964" y="6519"/>
                  </a:cubicBezTo>
                  <a:close/>
                  <a:moveTo>
                    <a:pt x="309" y="7661"/>
                  </a:moveTo>
                  <a:cubicBezTo>
                    <a:pt x="312" y="7661"/>
                    <a:pt x="330" y="7683"/>
                    <a:pt x="366" y="7727"/>
                  </a:cubicBezTo>
                  <a:cubicBezTo>
                    <a:pt x="398" y="7776"/>
                    <a:pt x="430" y="7824"/>
                    <a:pt x="414" y="7833"/>
                  </a:cubicBezTo>
                  <a:cubicBezTo>
                    <a:pt x="427" y="7866"/>
                    <a:pt x="429" y="7880"/>
                    <a:pt x="425" y="7880"/>
                  </a:cubicBezTo>
                  <a:cubicBezTo>
                    <a:pt x="416" y="7880"/>
                    <a:pt x="377" y="7813"/>
                    <a:pt x="349" y="7735"/>
                  </a:cubicBezTo>
                  <a:cubicBezTo>
                    <a:pt x="320" y="7686"/>
                    <a:pt x="306" y="7661"/>
                    <a:pt x="309" y="7661"/>
                  </a:cubicBezTo>
                  <a:close/>
                  <a:moveTo>
                    <a:pt x="9678" y="372"/>
                  </a:moveTo>
                  <a:cubicBezTo>
                    <a:pt x="9675" y="372"/>
                    <a:pt x="9691" y="395"/>
                    <a:pt x="9730" y="454"/>
                  </a:cubicBezTo>
                  <a:cubicBezTo>
                    <a:pt x="9766" y="504"/>
                    <a:pt x="9775" y="531"/>
                    <a:pt x="9761" y="531"/>
                  </a:cubicBezTo>
                  <a:cubicBezTo>
                    <a:pt x="9750" y="531"/>
                    <a:pt x="9725" y="515"/>
                    <a:pt x="9690" y="479"/>
                  </a:cubicBezTo>
                  <a:lnTo>
                    <a:pt x="9665" y="495"/>
                  </a:lnTo>
                  <a:cubicBezTo>
                    <a:pt x="9657" y="503"/>
                    <a:pt x="9690" y="544"/>
                    <a:pt x="9722" y="592"/>
                  </a:cubicBezTo>
                  <a:cubicBezTo>
                    <a:pt x="9762" y="648"/>
                    <a:pt x="9778" y="669"/>
                    <a:pt x="9774" y="669"/>
                  </a:cubicBezTo>
                  <a:cubicBezTo>
                    <a:pt x="9771" y="669"/>
                    <a:pt x="9762" y="661"/>
                    <a:pt x="9746" y="649"/>
                  </a:cubicBezTo>
                  <a:cubicBezTo>
                    <a:pt x="9714" y="625"/>
                    <a:pt x="9690" y="592"/>
                    <a:pt x="9665" y="560"/>
                  </a:cubicBezTo>
                  <a:cubicBezTo>
                    <a:pt x="9646" y="536"/>
                    <a:pt x="9635" y="529"/>
                    <a:pt x="9626" y="529"/>
                  </a:cubicBezTo>
                  <a:cubicBezTo>
                    <a:pt x="9620" y="529"/>
                    <a:pt x="9615" y="532"/>
                    <a:pt x="9608" y="536"/>
                  </a:cubicBezTo>
                  <a:cubicBezTo>
                    <a:pt x="9600" y="536"/>
                    <a:pt x="9576" y="552"/>
                    <a:pt x="9608" y="600"/>
                  </a:cubicBezTo>
                  <a:lnTo>
                    <a:pt x="9576" y="552"/>
                  </a:lnTo>
                  <a:cubicBezTo>
                    <a:pt x="9574" y="553"/>
                    <a:pt x="9573" y="553"/>
                    <a:pt x="9571" y="553"/>
                  </a:cubicBezTo>
                  <a:cubicBezTo>
                    <a:pt x="9561" y="553"/>
                    <a:pt x="9548" y="542"/>
                    <a:pt x="9546" y="542"/>
                  </a:cubicBezTo>
                  <a:lnTo>
                    <a:pt x="9546" y="542"/>
                  </a:lnTo>
                  <a:cubicBezTo>
                    <a:pt x="9545" y="542"/>
                    <a:pt x="9549" y="546"/>
                    <a:pt x="9560" y="560"/>
                  </a:cubicBezTo>
                  <a:cubicBezTo>
                    <a:pt x="9560" y="560"/>
                    <a:pt x="9558" y="561"/>
                    <a:pt x="9553" y="561"/>
                  </a:cubicBezTo>
                  <a:cubicBezTo>
                    <a:pt x="9546" y="561"/>
                    <a:pt x="9529" y="558"/>
                    <a:pt x="9495" y="544"/>
                  </a:cubicBezTo>
                  <a:cubicBezTo>
                    <a:pt x="9488" y="540"/>
                    <a:pt x="9483" y="538"/>
                    <a:pt x="9478" y="538"/>
                  </a:cubicBezTo>
                  <a:cubicBezTo>
                    <a:pt x="9447" y="538"/>
                    <a:pt x="9482" y="634"/>
                    <a:pt x="9568" y="698"/>
                  </a:cubicBezTo>
                  <a:lnTo>
                    <a:pt x="9560" y="706"/>
                  </a:lnTo>
                  <a:cubicBezTo>
                    <a:pt x="9544" y="714"/>
                    <a:pt x="9576" y="754"/>
                    <a:pt x="9576" y="754"/>
                  </a:cubicBezTo>
                  <a:cubicBezTo>
                    <a:pt x="9608" y="803"/>
                    <a:pt x="9600" y="811"/>
                    <a:pt x="9584" y="819"/>
                  </a:cubicBezTo>
                  <a:lnTo>
                    <a:pt x="9519" y="730"/>
                  </a:lnTo>
                  <a:cubicBezTo>
                    <a:pt x="9470" y="649"/>
                    <a:pt x="9430" y="603"/>
                    <a:pt x="9420" y="603"/>
                  </a:cubicBezTo>
                  <a:cubicBezTo>
                    <a:pt x="9412" y="603"/>
                    <a:pt x="9423" y="633"/>
                    <a:pt x="9462" y="698"/>
                  </a:cubicBezTo>
                  <a:lnTo>
                    <a:pt x="9430" y="649"/>
                  </a:lnTo>
                  <a:cubicBezTo>
                    <a:pt x="9417" y="632"/>
                    <a:pt x="9407" y="624"/>
                    <a:pt x="9402" y="624"/>
                  </a:cubicBezTo>
                  <a:cubicBezTo>
                    <a:pt x="9394" y="624"/>
                    <a:pt x="9393" y="640"/>
                    <a:pt x="9398" y="673"/>
                  </a:cubicBezTo>
                  <a:cubicBezTo>
                    <a:pt x="9381" y="681"/>
                    <a:pt x="9438" y="787"/>
                    <a:pt x="9471" y="827"/>
                  </a:cubicBezTo>
                  <a:cubicBezTo>
                    <a:pt x="9503" y="876"/>
                    <a:pt x="9495" y="884"/>
                    <a:pt x="9495" y="884"/>
                  </a:cubicBezTo>
                  <a:cubicBezTo>
                    <a:pt x="9490" y="887"/>
                    <a:pt x="9487" y="888"/>
                    <a:pt x="9484" y="888"/>
                  </a:cubicBezTo>
                  <a:cubicBezTo>
                    <a:pt x="9476" y="888"/>
                    <a:pt x="9469" y="878"/>
                    <a:pt x="9446" y="844"/>
                  </a:cubicBezTo>
                  <a:cubicBezTo>
                    <a:pt x="9417" y="804"/>
                    <a:pt x="9396" y="785"/>
                    <a:pt x="9387" y="785"/>
                  </a:cubicBezTo>
                  <a:cubicBezTo>
                    <a:pt x="9376" y="785"/>
                    <a:pt x="9382" y="814"/>
                    <a:pt x="9414" y="868"/>
                  </a:cubicBezTo>
                  <a:lnTo>
                    <a:pt x="9381" y="827"/>
                  </a:lnTo>
                  <a:cubicBezTo>
                    <a:pt x="9363" y="800"/>
                    <a:pt x="9339" y="775"/>
                    <a:pt x="9318" y="775"/>
                  </a:cubicBezTo>
                  <a:cubicBezTo>
                    <a:pt x="9301" y="775"/>
                    <a:pt x="9286" y="789"/>
                    <a:pt x="9276" y="827"/>
                  </a:cubicBezTo>
                  <a:cubicBezTo>
                    <a:pt x="9247" y="847"/>
                    <a:pt x="9224" y="863"/>
                    <a:pt x="9201" y="863"/>
                  </a:cubicBezTo>
                  <a:cubicBezTo>
                    <a:pt x="9186" y="863"/>
                    <a:pt x="9171" y="855"/>
                    <a:pt x="9154" y="836"/>
                  </a:cubicBezTo>
                  <a:cubicBezTo>
                    <a:pt x="9150" y="828"/>
                    <a:pt x="9146" y="825"/>
                    <a:pt x="9144" y="825"/>
                  </a:cubicBezTo>
                  <a:cubicBezTo>
                    <a:pt x="9130" y="825"/>
                    <a:pt x="9152" y="932"/>
                    <a:pt x="9187" y="1022"/>
                  </a:cubicBezTo>
                  <a:cubicBezTo>
                    <a:pt x="9168" y="994"/>
                    <a:pt x="9155" y="985"/>
                    <a:pt x="9143" y="985"/>
                  </a:cubicBezTo>
                  <a:cubicBezTo>
                    <a:pt x="9133" y="985"/>
                    <a:pt x="9124" y="991"/>
                    <a:pt x="9114" y="998"/>
                  </a:cubicBezTo>
                  <a:cubicBezTo>
                    <a:pt x="9100" y="1008"/>
                    <a:pt x="9092" y="1014"/>
                    <a:pt x="9085" y="1014"/>
                  </a:cubicBezTo>
                  <a:cubicBezTo>
                    <a:pt x="9075" y="1014"/>
                    <a:pt x="9067" y="1004"/>
                    <a:pt x="9049" y="981"/>
                  </a:cubicBezTo>
                  <a:cubicBezTo>
                    <a:pt x="9021" y="930"/>
                    <a:pt x="9007" y="903"/>
                    <a:pt x="9005" y="903"/>
                  </a:cubicBezTo>
                  <a:lnTo>
                    <a:pt x="9005" y="903"/>
                  </a:lnTo>
                  <a:cubicBezTo>
                    <a:pt x="9002" y="903"/>
                    <a:pt x="9012" y="932"/>
                    <a:pt x="9033" y="990"/>
                  </a:cubicBezTo>
                  <a:cubicBezTo>
                    <a:pt x="9058" y="1033"/>
                    <a:pt x="9059" y="1052"/>
                    <a:pt x="9046" y="1052"/>
                  </a:cubicBezTo>
                  <a:cubicBezTo>
                    <a:pt x="9030" y="1052"/>
                    <a:pt x="8992" y="1023"/>
                    <a:pt x="8952" y="973"/>
                  </a:cubicBezTo>
                  <a:cubicBezTo>
                    <a:pt x="8933" y="946"/>
                    <a:pt x="8923" y="936"/>
                    <a:pt x="8913" y="936"/>
                  </a:cubicBezTo>
                  <a:cubicBezTo>
                    <a:pt x="8905" y="936"/>
                    <a:pt x="8897" y="942"/>
                    <a:pt x="8887" y="949"/>
                  </a:cubicBezTo>
                  <a:cubicBezTo>
                    <a:pt x="8911" y="1006"/>
                    <a:pt x="8887" y="1022"/>
                    <a:pt x="8863" y="1038"/>
                  </a:cubicBezTo>
                  <a:cubicBezTo>
                    <a:pt x="8822" y="1063"/>
                    <a:pt x="8822" y="1063"/>
                    <a:pt x="8887" y="1152"/>
                  </a:cubicBezTo>
                  <a:cubicBezTo>
                    <a:pt x="8960" y="1249"/>
                    <a:pt x="8944" y="1257"/>
                    <a:pt x="8919" y="1273"/>
                  </a:cubicBezTo>
                  <a:cubicBezTo>
                    <a:pt x="8916" y="1276"/>
                    <a:pt x="8912" y="1279"/>
                    <a:pt x="8906" y="1279"/>
                  </a:cubicBezTo>
                  <a:cubicBezTo>
                    <a:pt x="8897" y="1279"/>
                    <a:pt x="8883" y="1271"/>
                    <a:pt x="8863" y="1241"/>
                  </a:cubicBezTo>
                  <a:cubicBezTo>
                    <a:pt x="8863" y="1241"/>
                    <a:pt x="8829" y="1207"/>
                    <a:pt x="8811" y="1207"/>
                  </a:cubicBezTo>
                  <a:cubicBezTo>
                    <a:pt x="8809" y="1207"/>
                    <a:pt x="8807" y="1208"/>
                    <a:pt x="8806" y="1208"/>
                  </a:cubicBezTo>
                  <a:cubicBezTo>
                    <a:pt x="8803" y="1212"/>
                    <a:pt x="8798" y="1215"/>
                    <a:pt x="8793" y="1215"/>
                  </a:cubicBezTo>
                  <a:cubicBezTo>
                    <a:pt x="8783" y="1215"/>
                    <a:pt x="8769" y="1206"/>
                    <a:pt x="8749" y="1176"/>
                  </a:cubicBezTo>
                  <a:cubicBezTo>
                    <a:pt x="8749" y="1176"/>
                    <a:pt x="8723" y="1155"/>
                    <a:pt x="8700" y="1155"/>
                  </a:cubicBezTo>
                  <a:cubicBezTo>
                    <a:pt x="8695" y="1155"/>
                    <a:pt x="8689" y="1157"/>
                    <a:pt x="8684" y="1160"/>
                  </a:cubicBezTo>
                  <a:cubicBezTo>
                    <a:pt x="8672" y="1168"/>
                    <a:pt x="8660" y="1176"/>
                    <a:pt x="8647" y="1176"/>
                  </a:cubicBezTo>
                  <a:cubicBezTo>
                    <a:pt x="8633" y="1176"/>
                    <a:pt x="8619" y="1168"/>
                    <a:pt x="8603" y="1144"/>
                  </a:cubicBezTo>
                  <a:lnTo>
                    <a:pt x="8603" y="1144"/>
                  </a:lnTo>
                  <a:cubicBezTo>
                    <a:pt x="8587" y="1152"/>
                    <a:pt x="8587" y="1152"/>
                    <a:pt x="8619" y="1200"/>
                  </a:cubicBezTo>
                  <a:cubicBezTo>
                    <a:pt x="8648" y="1236"/>
                    <a:pt x="8670" y="1284"/>
                    <a:pt x="8620" y="1284"/>
                  </a:cubicBezTo>
                  <a:cubicBezTo>
                    <a:pt x="8613" y="1284"/>
                    <a:pt x="8605" y="1283"/>
                    <a:pt x="8595" y="1281"/>
                  </a:cubicBezTo>
                  <a:cubicBezTo>
                    <a:pt x="8571" y="1298"/>
                    <a:pt x="8538" y="1322"/>
                    <a:pt x="8571" y="1371"/>
                  </a:cubicBezTo>
                  <a:cubicBezTo>
                    <a:pt x="8566" y="1373"/>
                    <a:pt x="8563" y="1375"/>
                    <a:pt x="8559" y="1375"/>
                  </a:cubicBezTo>
                  <a:cubicBezTo>
                    <a:pt x="8552" y="1375"/>
                    <a:pt x="8545" y="1365"/>
                    <a:pt x="8522" y="1330"/>
                  </a:cubicBezTo>
                  <a:cubicBezTo>
                    <a:pt x="8494" y="1291"/>
                    <a:pt x="8473" y="1272"/>
                    <a:pt x="8462" y="1272"/>
                  </a:cubicBezTo>
                  <a:cubicBezTo>
                    <a:pt x="8448" y="1272"/>
                    <a:pt x="8451" y="1303"/>
                    <a:pt x="8473" y="1363"/>
                  </a:cubicBezTo>
                  <a:cubicBezTo>
                    <a:pt x="8492" y="1390"/>
                    <a:pt x="8497" y="1405"/>
                    <a:pt x="8489" y="1405"/>
                  </a:cubicBezTo>
                  <a:cubicBezTo>
                    <a:pt x="8483" y="1405"/>
                    <a:pt x="8470" y="1396"/>
                    <a:pt x="8449" y="1379"/>
                  </a:cubicBezTo>
                  <a:lnTo>
                    <a:pt x="8449" y="1379"/>
                  </a:lnTo>
                  <a:cubicBezTo>
                    <a:pt x="8449" y="1379"/>
                    <a:pt x="8441" y="1387"/>
                    <a:pt x="8465" y="1444"/>
                  </a:cubicBezTo>
                  <a:cubicBezTo>
                    <a:pt x="8475" y="1472"/>
                    <a:pt x="8479" y="1484"/>
                    <a:pt x="8469" y="1484"/>
                  </a:cubicBezTo>
                  <a:cubicBezTo>
                    <a:pt x="8462" y="1484"/>
                    <a:pt x="8448" y="1478"/>
                    <a:pt x="8425" y="1468"/>
                  </a:cubicBezTo>
                  <a:cubicBezTo>
                    <a:pt x="8405" y="1438"/>
                    <a:pt x="8394" y="1429"/>
                    <a:pt x="8385" y="1429"/>
                  </a:cubicBezTo>
                  <a:cubicBezTo>
                    <a:pt x="8379" y="1429"/>
                    <a:pt x="8374" y="1432"/>
                    <a:pt x="8368" y="1436"/>
                  </a:cubicBezTo>
                  <a:cubicBezTo>
                    <a:pt x="8375" y="1490"/>
                    <a:pt x="8284" y="1556"/>
                    <a:pt x="8231" y="1556"/>
                  </a:cubicBezTo>
                  <a:cubicBezTo>
                    <a:pt x="8221" y="1556"/>
                    <a:pt x="8212" y="1554"/>
                    <a:pt x="8206" y="1549"/>
                  </a:cubicBezTo>
                  <a:lnTo>
                    <a:pt x="8206" y="1549"/>
                  </a:lnTo>
                  <a:cubicBezTo>
                    <a:pt x="8222" y="1598"/>
                    <a:pt x="8222" y="1598"/>
                    <a:pt x="8214" y="1606"/>
                  </a:cubicBezTo>
                  <a:cubicBezTo>
                    <a:pt x="8187" y="1578"/>
                    <a:pt x="8171" y="1567"/>
                    <a:pt x="8165" y="1567"/>
                  </a:cubicBezTo>
                  <a:cubicBezTo>
                    <a:pt x="8154" y="1567"/>
                    <a:pt x="8179" y="1612"/>
                    <a:pt x="8222" y="1671"/>
                  </a:cubicBezTo>
                  <a:lnTo>
                    <a:pt x="8230" y="1663"/>
                  </a:lnTo>
                  <a:lnTo>
                    <a:pt x="8246" y="1654"/>
                  </a:lnTo>
                  <a:cubicBezTo>
                    <a:pt x="8278" y="1702"/>
                    <a:pt x="8287" y="1730"/>
                    <a:pt x="8274" y="1730"/>
                  </a:cubicBezTo>
                  <a:cubicBezTo>
                    <a:pt x="8262" y="1730"/>
                    <a:pt x="8227" y="1700"/>
                    <a:pt x="8173" y="1630"/>
                  </a:cubicBezTo>
                  <a:cubicBezTo>
                    <a:pt x="8139" y="1591"/>
                    <a:pt x="8120" y="1571"/>
                    <a:pt x="8117" y="1571"/>
                  </a:cubicBezTo>
                  <a:lnTo>
                    <a:pt x="8117" y="1571"/>
                  </a:lnTo>
                  <a:cubicBezTo>
                    <a:pt x="8113" y="1571"/>
                    <a:pt x="8127" y="1595"/>
                    <a:pt x="8157" y="1646"/>
                  </a:cubicBezTo>
                  <a:cubicBezTo>
                    <a:pt x="8183" y="1703"/>
                    <a:pt x="8193" y="1732"/>
                    <a:pt x="8184" y="1732"/>
                  </a:cubicBezTo>
                  <a:cubicBezTo>
                    <a:pt x="8176" y="1732"/>
                    <a:pt x="8154" y="1712"/>
                    <a:pt x="8117" y="1671"/>
                  </a:cubicBezTo>
                  <a:cubicBezTo>
                    <a:pt x="8085" y="1627"/>
                    <a:pt x="8069" y="1605"/>
                    <a:pt x="8067" y="1605"/>
                  </a:cubicBezTo>
                  <a:lnTo>
                    <a:pt x="8067" y="1605"/>
                  </a:lnTo>
                  <a:cubicBezTo>
                    <a:pt x="8065" y="1605"/>
                    <a:pt x="8079" y="1629"/>
                    <a:pt x="8108" y="1679"/>
                  </a:cubicBezTo>
                  <a:cubicBezTo>
                    <a:pt x="8172" y="1801"/>
                    <a:pt x="8197" y="1875"/>
                    <a:pt x="8177" y="1875"/>
                  </a:cubicBezTo>
                  <a:cubicBezTo>
                    <a:pt x="8164" y="1875"/>
                    <a:pt x="8131" y="1842"/>
                    <a:pt x="8076" y="1768"/>
                  </a:cubicBezTo>
                  <a:cubicBezTo>
                    <a:pt x="8017" y="1686"/>
                    <a:pt x="7978" y="1645"/>
                    <a:pt x="7959" y="1645"/>
                  </a:cubicBezTo>
                  <a:cubicBezTo>
                    <a:pt x="7957" y="1645"/>
                    <a:pt x="7956" y="1646"/>
                    <a:pt x="7954" y="1646"/>
                  </a:cubicBezTo>
                  <a:cubicBezTo>
                    <a:pt x="7946" y="1654"/>
                    <a:pt x="7979" y="1703"/>
                    <a:pt x="8011" y="1744"/>
                  </a:cubicBezTo>
                  <a:cubicBezTo>
                    <a:pt x="8055" y="1791"/>
                    <a:pt x="8070" y="1816"/>
                    <a:pt x="8061" y="1816"/>
                  </a:cubicBezTo>
                  <a:cubicBezTo>
                    <a:pt x="8054" y="1816"/>
                    <a:pt x="8028" y="1797"/>
                    <a:pt x="7987" y="1760"/>
                  </a:cubicBezTo>
                  <a:cubicBezTo>
                    <a:pt x="7923" y="1707"/>
                    <a:pt x="7883" y="1682"/>
                    <a:pt x="7863" y="1682"/>
                  </a:cubicBezTo>
                  <a:cubicBezTo>
                    <a:pt x="7839" y="1682"/>
                    <a:pt x="7840" y="1715"/>
                    <a:pt x="7857" y="1776"/>
                  </a:cubicBezTo>
                  <a:cubicBezTo>
                    <a:pt x="7866" y="1848"/>
                    <a:pt x="7860" y="1888"/>
                    <a:pt x="7847" y="1888"/>
                  </a:cubicBezTo>
                  <a:cubicBezTo>
                    <a:pt x="7837" y="1888"/>
                    <a:pt x="7823" y="1862"/>
                    <a:pt x="7809" y="1808"/>
                  </a:cubicBezTo>
                  <a:cubicBezTo>
                    <a:pt x="7786" y="1749"/>
                    <a:pt x="7776" y="1723"/>
                    <a:pt x="7773" y="1723"/>
                  </a:cubicBezTo>
                  <a:lnTo>
                    <a:pt x="7773" y="1723"/>
                  </a:lnTo>
                  <a:cubicBezTo>
                    <a:pt x="7771" y="1723"/>
                    <a:pt x="7773" y="1739"/>
                    <a:pt x="7776" y="1768"/>
                  </a:cubicBezTo>
                  <a:cubicBezTo>
                    <a:pt x="7752" y="1784"/>
                    <a:pt x="7727" y="1800"/>
                    <a:pt x="7719" y="1808"/>
                  </a:cubicBezTo>
                  <a:cubicBezTo>
                    <a:pt x="7703" y="1817"/>
                    <a:pt x="7727" y="1865"/>
                    <a:pt x="7760" y="1914"/>
                  </a:cubicBezTo>
                  <a:cubicBezTo>
                    <a:pt x="7720" y="1869"/>
                    <a:pt x="7684" y="1839"/>
                    <a:pt x="7667" y="1839"/>
                  </a:cubicBezTo>
                  <a:cubicBezTo>
                    <a:pt x="7654" y="1839"/>
                    <a:pt x="7653" y="1859"/>
                    <a:pt x="7671" y="1906"/>
                  </a:cubicBezTo>
                  <a:lnTo>
                    <a:pt x="7646" y="1922"/>
                  </a:lnTo>
                  <a:cubicBezTo>
                    <a:pt x="7630" y="1930"/>
                    <a:pt x="7630" y="1930"/>
                    <a:pt x="7654" y="1987"/>
                  </a:cubicBezTo>
                  <a:cubicBezTo>
                    <a:pt x="7663" y="2007"/>
                    <a:pt x="7663" y="2015"/>
                    <a:pt x="7656" y="2015"/>
                  </a:cubicBezTo>
                  <a:cubicBezTo>
                    <a:pt x="7644" y="2015"/>
                    <a:pt x="7613" y="1989"/>
                    <a:pt x="7581" y="1963"/>
                  </a:cubicBezTo>
                  <a:cubicBezTo>
                    <a:pt x="7554" y="1941"/>
                    <a:pt x="7524" y="1916"/>
                    <a:pt x="7516" y="1916"/>
                  </a:cubicBezTo>
                  <a:cubicBezTo>
                    <a:pt x="7512" y="1916"/>
                    <a:pt x="7514" y="1922"/>
                    <a:pt x="7525" y="1938"/>
                  </a:cubicBezTo>
                  <a:cubicBezTo>
                    <a:pt x="7557" y="1987"/>
                    <a:pt x="7581" y="2044"/>
                    <a:pt x="7590" y="2100"/>
                  </a:cubicBezTo>
                  <a:cubicBezTo>
                    <a:pt x="7597" y="2116"/>
                    <a:pt x="7598" y="2122"/>
                    <a:pt x="7594" y="2122"/>
                  </a:cubicBezTo>
                  <a:cubicBezTo>
                    <a:pt x="7586" y="2122"/>
                    <a:pt x="7560" y="2093"/>
                    <a:pt x="7549" y="2060"/>
                  </a:cubicBezTo>
                  <a:cubicBezTo>
                    <a:pt x="7525" y="2019"/>
                    <a:pt x="7492" y="1995"/>
                    <a:pt x="7460" y="1979"/>
                  </a:cubicBezTo>
                  <a:cubicBezTo>
                    <a:pt x="7444" y="1987"/>
                    <a:pt x="7419" y="2003"/>
                    <a:pt x="7452" y="2052"/>
                  </a:cubicBezTo>
                  <a:cubicBezTo>
                    <a:pt x="7476" y="2088"/>
                    <a:pt x="7447" y="2124"/>
                    <a:pt x="7410" y="2124"/>
                  </a:cubicBezTo>
                  <a:cubicBezTo>
                    <a:pt x="7397" y="2124"/>
                    <a:pt x="7383" y="2119"/>
                    <a:pt x="7371" y="2108"/>
                  </a:cubicBezTo>
                  <a:lnTo>
                    <a:pt x="7346" y="2125"/>
                  </a:lnTo>
                  <a:cubicBezTo>
                    <a:pt x="7338" y="2133"/>
                    <a:pt x="7354" y="2190"/>
                    <a:pt x="7346" y="2198"/>
                  </a:cubicBezTo>
                  <a:cubicBezTo>
                    <a:pt x="7346" y="2198"/>
                    <a:pt x="7330" y="2206"/>
                    <a:pt x="7354" y="2254"/>
                  </a:cubicBezTo>
                  <a:cubicBezTo>
                    <a:pt x="7351" y="2258"/>
                    <a:pt x="7347" y="2261"/>
                    <a:pt x="7340" y="2261"/>
                  </a:cubicBezTo>
                  <a:cubicBezTo>
                    <a:pt x="7330" y="2261"/>
                    <a:pt x="7317" y="2254"/>
                    <a:pt x="7298" y="2230"/>
                  </a:cubicBezTo>
                  <a:lnTo>
                    <a:pt x="7298" y="2230"/>
                  </a:lnTo>
                  <a:cubicBezTo>
                    <a:pt x="7327" y="2281"/>
                    <a:pt x="7342" y="2305"/>
                    <a:pt x="7337" y="2305"/>
                  </a:cubicBezTo>
                  <a:cubicBezTo>
                    <a:pt x="7332" y="2305"/>
                    <a:pt x="7312" y="2285"/>
                    <a:pt x="7273" y="2246"/>
                  </a:cubicBezTo>
                  <a:cubicBezTo>
                    <a:pt x="7242" y="2199"/>
                    <a:pt x="7225" y="2174"/>
                    <a:pt x="7224" y="2174"/>
                  </a:cubicBezTo>
                  <a:lnTo>
                    <a:pt x="7224" y="2174"/>
                  </a:lnTo>
                  <a:cubicBezTo>
                    <a:pt x="7222" y="2174"/>
                    <a:pt x="7236" y="2201"/>
                    <a:pt x="7265" y="2254"/>
                  </a:cubicBezTo>
                  <a:cubicBezTo>
                    <a:pt x="7274" y="2280"/>
                    <a:pt x="7278" y="2292"/>
                    <a:pt x="7274" y="2292"/>
                  </a:cubicBezTo>
                  <a:cubicBezTo>
                    <a:pt x="7270" y="2292"/>
                    <a:pt x="7260" y="2282"/>
                    <a:pt x="7241" y="2262"/>
                  </a:cubicBezTo>
                  <a:cubicBezTo>
                    <a:pt x="7226" y="2244"/>
                    <a:pt x="7215" y="2236"/>
                    <a:pt x="7210" y="2236"/>
                  </a:cubicBezTo>
                  <a:cubicBezTo>
                    <a:pt x="7204" y="2236"/>
                    <a:pt x="7207" y="2248"/>
                    <a:pt x="7225" y="2271"/>
                  </a:cubicBezTo>
                  <a:cubicBezTo>
                    <a:pt x="7263" y="2341"/>
                    <a:pt x="7275" y="2397"/>
                    <a:pt x="7257" y="2397"/>
                  </a:cubicBezTo>
                  <a:cubicBezTo>
                    <a:pt x="7249" y="2397"/>
                    <a:pt x="7233" y="2384"/>
                    <a:pt x="7209" y="2352"/>
                  </a:cubicBezTo>
                  <a:lnTo>
                    <a:pt x="7209" y="2352"/>
                  </a:lnTo>
                  <a:cubicBezTo>
                    <a:pt x="7209" y="2352"/>
                    <a:pt x="7200" y="2360"/>
                    <a:pt x="7225" y="2417"/>
                  </a:cubicBezTo>
                  <a:cubicBezTo>
                    <a:pt x="7250" y="2466"/>
                    <a:pt x="7262" y="2491"/>
                    <a:pt x="7259" y="2491"/>
                  </a:cubicBezTo>
                  <a:cubicBezTo>
                    <a:pt x="7256" y="2491"/>
                    <a:pt x="7240" y="2468"/>
                    <a:pt x="7209" y="2425"/>
                  </a:cubicBezTo>
                  <a:cubicBezTo>
                    <a:pt x="7171" y="2384"/>
                    <a:pt x="7150" y="2363"/>
                    <a:pt x="7142" y="2363"/>
                  </a:cubicBezTo>
                  <a:cubicBezTo>
                    <a:pt x="7134" y="2363"/>
                    <a:pt x="7145" y="2392"/>
                    <a:pt x="7176" y="2449"/>
                  </a:cubicBezTo>
                  <a:cubicBezTo>
                    <a:pt x="7176" y="2449"/>
                    <a:pt x="7185" y="2476"/>
                    <a:pt x="7173" y="2476"/>
                  </a:cubicBezTo>
                  <a:cubicBezTo>
                    <a:pt x="7169" y="2476"/>
                    <a:pt x="7162" y="2473"/>
                    <a:pt x="7152" y="2465"/>
                  </a:cubicBezTo>
                  <a:cubicBezTo>
                    <a:pt x="7130" y="2453"/>
                    <a:pt x="7102" y="2445"/>
                    <a:pt x="7079" y="2445"/>
                  </a:cubicBezTo>
                  <a:cubicBezTo>
                    <a:pt x="7041" y="2445"/>
                    <a:pt x="7017" y="2466"/>
                    <a:pt x="7063" y="2522"/>
                  </a:cubicBezTo>
                  <a:lnTo>
                    <a:pt x="7046" y="2538"/>
                  </a:lnTo>
                  <a:cubicBezTo>
                    <a:pt x="7025" y="2526"/>
                    <a:pt x="7009" y="2519"/>
                    <a:pt x="6999" y="2519"/>
                  </a:cubicBezTo>
                  <a:cubicBezTo>
                    <a:pt x="6983" y="2519"/>
                    <a:pt x="6983" y="2536"/>
                    <a:pt x="6998" y="2571"/>
                  </a:cubicBezTo>
                  <a:lnTo>
                    <a:pt x="7014" y="2619"/>
                  </a:lnTo>
                  <a:cubicBezTo>
                    <a:pt x="6984" y="2582"/>
                    <a:pt x="6948" y="2545"/>
                    <a:pt x="6930" y="2545"/>
                  </a:cubicBezTo>
                  <a:cubicBezTo>
                    <a:pt x="6928" y="2545"/>
                    <a:pt x="6926" y="2546"/>
                    <a:pt x="6925" y="2546"/>
                  </a:cubicBezTo>
                  <a:cubicBezTo>
                    <a:pt x="6917" y="2554"/>
                    <a:pt x="6917" y="2554"/>
                    <a:pt x="6949" y="2603"/>
                  </a:cubicBezTo>
                  <a:cubicBezTo>
                    <a:pt x="6990" y="2635"/>
                    <a:pt x="6982" y="2644"/>
                    <a:pt x="6965" y="2652"/>
                  </a:cubicBezTo>
                  <a:cubicBezTo>
                    <a:pt x="6965" y="2652"/>
                    <a:pt x="6964" y="2653"/>
                    <a:pt x="6962" y="2653"/>
                  </a:cubicBezTo>
                  <a:cubicBezTo>
                    <a:pt x="6949" y="2653"/>
                    <a:pt x="6906" y="2616"/>
                    <a:pt x="6876" y="2579"/>
                  </a:cubicBezTo>
                  <a:lnTo>
                    <a:pt x="6868" y="2587"/>
                  </a:lnTo>
                  <a:cubicBezTo>
                    <a:pt x="6909" y="2643"/>
                    <a:pt x="6921" y="2667"/>
                    <a:pt x="6914" y="2667"/>
                  </a:cubicBezTo>
                  <a:cubicBezTo>
                    <a:pt x="6910" y="2667"/>
                    <a:pt x="6899" y="2659"/>
                    <a:pt x="6884" y="2644"/>
                  </a:cubicBezTo>
                  <a:cubicBezTo>
                    <a:pt x="6860" y="2620"/>
                    <a:pt x="6845" y="2613"/>
                    <a:pt x="6834" y="2613"/>
                  </a:cubicBezTo>
                  <a:cubicBezTo>
                    <a:pt x="6827" y="2613"/>
                    <a:pt x="6823" y="2616"/>
                    <a:pt x="6819" y="2619"/>
                  </a:cubicBezTo>
                  <a:lnTo>
                    <a:pt x="6787" y="2571"/>
                  </a:lnTo>
                  <a:cubicBezTo>
                    <a:pt x="6774" y="2560"/>
                    <a:pt x="6767" y="2555"/>
                    <a:pt x="6764" y="2555"/>
                  </a:cubicBezTo>
                  <a:cubicBezTo>
                    <a:pt x="6756" y="2555"/>
                    <a:pt x="6781" y="2591"/>
                    <a:pt x="6811" y="2627"/>
                  </a:cubicBezTo>
                  <a:lnTo>
                    <a:pt x="6787" y="2644"/>
                  </a:lnTo>
                  <a:cubicBezTo>
                    <a:pt x="6771" y="2652"/>
                    <a:pt x="6763" y="2660"/>
                    <a:pt x="6803" y="2692"/>
                  </a:cubicBezTo>
                  <a:cubicBezTo>
                    <a:pt x="6836" y="2741"/>
                    <a:pt x="6868" y="2790"/>
                    <a:pt x="6860" y="2798"/>
                  </a:cubicBezTo>
                  <a:cubicBezTo>
                    <a:pt x="6830" y="2753"/>
                    <a:pt x="6800" y="2708"/>
                    <a:pt x="6783" y="2708"/>
                  </a:cubicBezTo>
                  <a:cubicBezTo>
                    <a:pt x="6781" y="2708"/>
                    <a:pt x="6780" y="2708"/>
                    <a:pt x="6779" y="2708"/>
                  </a:cubicBezTo>
                  <a:cubicBezTo>
                    <a:pt x="6778" y="2709"/>
                    <a:pt x="6777" y="2709"/>
                    <a:pt x="6776" y="2709"/>
                  </a:cubicBezTo>
                  <a:cubicBezTo>
                    <a:pt x="6765" y="2709"/>
                    <a:pt x="6738" y="2676"/>
                    <a:pt x="6738" y="2676"/>
                  </a:cubicBezTo>
                  <a:cubicBezTo>
                    <a:pt x="6718" y="2639"/>
                    <a:pt x="6703" y="2625"/>
                    <a:pt x="6693" y="2625"/>
                  </a:cubicBezTo>
                  <a:cubicBezTo>
                    <a:pt x="6675" y="2625"/>
                    <a:pt x="6674" y="2672"/>
                    <a:pt x="6690" y="2708"/>
                  </a:cubicBezTo>
                  <a:cubicBezTo>
                    <a:pt x="6712" y="2766"/>
                    <a:pt x="6719" y="2794"/>
                    <a:pt x="6710" y="2794"/>
                  </a:cubicBezTo>
                  <a:cubicBezTo>
                    <a:pt x="6702" y="2794"/>
                    <a:pt x="6683" y="2774"/>
                    <a:pt x="6649" y="2733"/>
                  </a:cubicBezTo>
                  <a:cubicBezTo>
                    <a:pt x="6632" y="2708"/>
                    <a:pt x="6623" y="2696"/>
                    <a:pt x="6620" y="2696"/>
                  </a:cubicBezTo>
                  <a:lnTo>
                    <a:pt x="6620" y="2696"/>
                  </a:lnTo>
                  <a:cubicBezTo>
                    <a:pt x="6612" y="2696"/>
                    <a:pt x="6654" y="2787"/>
                    <a:pt x="6714" y="2895"/>
                  </a:cubicBezTo>
                  <a:lnTo>
                    <a:pt x="6803" y="3041"/>
                  </a:lnTo>
                  <a:lnTo>
                    <a:pt x="6706" y="2903"/>
                  </a:lnTo>
                  <a:cubicBezTo>
                    <a:pt x="6625" y="2804"/>
                    <a:pt x="6589" y="2760"/>
                    <a:pt x="6578" y="2760"/>
                  </a:cubicBezTo>
                  <a:cubicBezTo>
                    <a:pt x="6570" y="2760"/>
                    <a:pt x="6578" y="2788"/>
                    <a:pt x="6592" y="2838"/>
                  </a:cubicBezTo>
                  <a:cubicBezTo>
                    <a:pt x="6597" y="2873"/>
                    <a:pt x="6599" y="2889"/>
                    <a:pt x="6595" y="2889"/>
                  </a:cubicBezTo>
                  <a:cubicBezTo>
                    <a:pt x="6591" y="2889"/>
                    <a:pt x="6583" y="2877"/>
                    <a:pt x="6568" y="2854"/>
                  </a:cubicBezTo>
                  <a:cubicBezTo>
                    <a:pt x="6551" y="2829"/>
                    <a:pt x="6538" y="2819"/>
                    <a:pt x="6525" y="2819"/>
                  </a:cubicBezTo>
                  <a:cubicBezTo>
                    <a:pt x="6514" y="2819"/>
                    <a:pt x="6502" y="2827"/>
                    <a:pt x="6487" y="2838"/>
                  </a:cubicBezTo>
                  <a:cubicBezTo>
                    <a:pt x="6446" y="2862"/>
                    <a:pt x="6438" y="2871"/>
                    <a:pt x="6471" y="2919"/>
                  </a:cubicBezTo>
                  <a:lnTo>
                    <a:pt x="6446" y="2935"/>
                  </a:lnTo>
                  <a:cubicBezTo>
                    <a:pt x="6422" y="2908"/>
                    <a:pt x="6406" y="2896"/>
                    <a:pt x="6400" y="2896"/>
                  </a:cubicBezTo>
                  <a:cubicBezTo>
                    <a:pt x="6386" y="2896"/>
                    <a:pt x="6406" y="2941"/>
                    <a:pt x="6455" y="3000"/>
                  </a:cubicBezTo>
                  <a:lnTo>
                    <a:pt x="6430" y="3017"/>
                  </a:lnTo>
                  <a:lnTo>
                    <a:pt x="6398" y="2968"/>
                  </a:lnTo>
                  <a:cubicBezTo>
                    <a:pt x="6385" y="2949"/>
                    <a:pt x="6373" y="2940"/>
                    <a:pt x="6359" y="2940"/>
                  </a:cubicBezTo>
                  <a:cubicBezTo>
                    <a:pt x="6336" y="2940"/>
                    <a:pt x="6306" y="2961"/>
                    <a:pt x="6252" y="3000"/>
                  </a:cubicBezTo>
                  <a:cubicBezTo>
                    <a:pt x="6138" y="3073"/>
                    <a:pt x="6130" y="3081"/>
                    <a:pt x="6195" y="3171"/>
                  </a:cubicBezTo>
                  <a:cubicBezTo>
                    <a:pt x="6225" y="3226"/>
                    <a:pt x="6235" y="3255"/>
                    <a:pt x="6227" y="3255"/>
                  </a:cubicBezTo>
                  <a:cubicBezTo>
                    <a:pt x="6221" y="3255"/>
                    <a:pt x="6201" y="3233"/>
                    <a:pt x="6171" y="3187"/>
                  </a:cubicBezTo>
                  <a:cubicBezTo>
                    <a:pt x="6149" y="3159"/>
                    <a:pt x="6123" y="3132"/>
                    <a:pt x="6119" y="3132"/>
                  </a:cubicBezTo>
                  <a:lnTo>
                    <a:pt x="6119" y="3132"/>
                  </a:lnTo>
                  <a:cubicBezTo>
                    <a:pt x="6117" y="3132"/>
                    <a:pt x="6120" y="3138"/>
                    <a:pt x="6130" y="3154"/>
                  </a:cubicBezTo>
                  <a:cubicBezTo>
                    <a:pt x="6130" y="3154"/>
                    <a:pt x="6125" y="3158"/>
                    <a:pt x="6116" y="3158"/>
                  </a:cubicBezTo>
                  <a:cubicBezTo>
                    <a:pt x="6104" y="3158"/>
                    <a:pt x="6084" y="3153"/>
                    <a:pt x="6057" y="3130"/>
                  </a:cubicBezTo>
                  <a:cubicBezTo>
                    <a:pt x="6024" y="3108"/>
                    <a:pt x="6004" y="3099"/>
                    <a:pt x="5993" y="3099"/>
                  </a:cubicBezTo>
                  <a:cubicBezTo>
                    <a:pt x="5973" y="3099"/>
                    <a:pt x="5987" y="3131"/>
                    <a:pt x="6009" y="3162"/>
                  </a:cubicBezTo>
                  <a:cubicBezTo>
                    <a:pt x="6045" y="3199"/>
                    <a:pt x="6055" y="3213"/>
                    <a:pt x="6052" y="3213"/>
                  </a:cubicBezTo>
                  <a:cubicBezTo>
                    <a:pt x="6047" y="3213"/>
                    <a:pt x="6023" y="3193"/>
                    <a:pt x="6000" y="3171"/>
                  </a:cubicBezTo>
                  <a:cubicBezTo>
                    <a:pt x="5968" y="3143"/>
                    <a:pt x="5938" y="3120"/>
                    <a:pt x="5933" y="3120"/>
                  </a:cubicBezTo>
                  <a:lnTo>
                    <a:pt x="5933" y="3120"/>
                  </a:lnTo>
                  <a:cubicBezTo>
                    <a:pt x="5930" y="3120"/>
                    <a:pt x="5933" y="3125"/>
                    <a:pt x="5944" y="3138"/>
                  </a:cubicBezTo>
                  <a:cubicBezTo>
                    <a:pt x="5955" y="3177"/>
                    <a:pt x="5943" y="3236"/>
                    <a:pt x="5913" y="3236"/>
                  </a:cubicBezTo>
                  <a:cubicBezTo>
                    <a:pt x="5899" y="3236"/>
                    <a:pt x="5883" y="3225"/>
                    <a:pt x="5863" y="3195"/>
                  </a:cubicBezTo>
                  <a:lnTo>
                    <a:pt x="5838" y="3211"/>
                  </a:lnTo>
                  <a:cubicBezTo>
                    <a:pt x="5871" y="3260"/>
                    <a:pt x="5846" y="3276"/>
                    <a:pt x="5822" y="3292"/>
                  </a:cubicBezTo>
                  <a:cubicBezTo>
                    <a:pt x="5812" y="3299"/>
                    <a:pt x="5803" y="3305"/>
                    <a:pt x="5793" y="3305"/>
                  </a:cubicBezTo>
                  <a:cubicBezTo>
                    <a:pt x="5781" y="3305"/>
                    <a:pt x="5767" y="3295"/>
                    <a:pt x="5749" y="3268"/>
                  </a:cubicBezTo>
                  <a:cubicBezTo>
                    <a:pt x="5742" y="3242"/>
                    <a:pt x="5735" y="3230"/>
                    <a:pt x="5729" y="3230"/>
                  </a:cubicBezTo>
                  <a:cubicBezTo>
                    <a:pt x="5723" y="3230"/>
                    <a:pt x="5720" y="3248"/>
                    <a:pt x="5725" y="3284"/>
                  </a:cubicBezTo>
                  <a:cubicBezTo>
                    <a:pt x="5717" y="3292"/>
                    <a:pt x="5773" y="3389"/>
                    <a:pt x="5757" y="3398"/>
                  </a:cubicBezTo>
                  <a:cubicBezTo>
                    <a:pt x="5790" y="3446"/>
                    <a:pt x="5814" y="3503"/>
                    <a:pt x="5798" y="3511"/>
                  </a:cubicBezTo>
                  <a:lnTo>
                    <a:pt x="5765" y="3462"/>
                  </a:lnTo>
                  <a:lnTo>
                    <a:pt x="5700" y="3373"/>
                  </a:lnTo>
                  <a:lnTo>
                    <a:pt x="5700" y="3373"/>
                  </a:lnTo>
                  <a:cubicBezTo>
                    <a:pt x="5692" y="3381"/>
                    <a:pt x="5676" y="3389"/>
                    <a:pt x="5709" y="3430"/>
                  </a:cubicBezTo>
                  <a:cubicBezTo>
                    <a:pt x="5688" y="3414"/>
                    <a:pt x="5674" y="3408"/>
                    <a:pt x="5662" y="3408"/>
                  </a:cubicBezTo>
                  <a:cubicBezTo>
                    <a:pt x="5650" y="3408"/>
                    <a:pt x="5640" y="3414"/>
                    <a:pt x="5628" y="3422"/>
                  </a:cubicBezTo>
                  <a:cubicBezTo>
                    <a:pt x="5603" y="3438"/>
                    <a:pt x="5587" y="3454"/>
                    <a:pt x="5603" y="3503"/>
                  </a:cubicBezTo>
                  <a:cubicBezTo>
                    <a:pt x="5575" y="3475"/>
                    <a:pt x="5548" y="3462"/>
                    <a:pt x="5528" y="3462"/>
                  </a:cubicBezTo>
                  <a:cubicBezTo>
                    <a:pt x="5491" y="3462"/>
                    <a:pt x="5474" y="3505"/>
                    <a:pt x="5506" y="3568"/>
                  </a:cubicBezTo>
                  <a:cubicBezTo>
                    <a:pt x="5524" y="3595"/>
                    <a:pt x="5530" y="3610"/>
                    <a:pt x="5522" y="3610"/>
                  </a:cubicBezTo>
                  <a:cubicBezTo>
                    <a:pt x="5516" y="3610"/>
                    <a:pt x="5503" y="3602"/>
                    <a:pt x="5482" y="3584"/>
                  </a:cubicBezTo>
                  <a:cubicBezTo>
                    <a:pt x="5463" y="3565"/>
                    <a:pt x="5453" y="3555"/>
                    <a:pt x="5450" y="3555"/>
                  </a:cubicBezTo>
                  <a:lnTo>
                    <a:pt x="5450" y="3555"/>
                  </a:lnTo>
                  <a:cubicBezTo>
                    <a:pt x="5446" y="3555"/>
                    <a:pt x="5452" y="3570"/>
                    <a:pt x="5465" y="3600"/>
                  </a:cubicBezTo>
                  <a:cubicBezTo>
                    <a:pt x="5471" y="3620"/>
                    <a:pt x="5470" y="3628"/>
                    <a:pt x="5463" y="3628"/>
                  </a:cubicBezTo>
                  <a:cubicBezTo>
                    <a:pt x="5452" y="3628"/>
                    <a:pt x="5424" y="3602"/>
                    <a:pt x="5392" y="3576"/>
                  </a:cubicBezTo>
                  <a:cubicBezTo>
                    <a:pt x="5351" y="3534"/>
                    <a:pt x="5328" y="3516"/>
                    <a:pt x="5320" y="3516"/>
                  </a:cubicBezTo>
                  <a:cubicBezTo>
                    <a:pt x="5312" y="3516"/>
                    <a:pt x="5316" y="3532"/>
                    <a:pt x="5328" y="3560"/>
                  </a:cubicBezTo>
                  <a:cubicBezTo>
                    <a:pt x="5336" y="3616"/>
                    <a:pt x="5311" y="3633"/>
                    <a:pt x="5295" y="3641"/>
                  </a:cubicBezTo>
                  <a:cubicBezTo>
                    <a:pt x="5303" y="3706"/>
                    <a:pt x="5295" y="3714"/>
                    <a:pt x="5344" y="3754"/>
                  </a:cubicBezTo>
                  <a:cubicBezTo>
                    <a:pt x="5360" y="3787"/>
                    <a:pt x="5376" y="3819"/>
                    <a:pt x="5392" y="3852"/>
                  </a:cubicBezTo>
                  <a:cubicBezTo>
                    <a:pt x="5396" y="3877"/>
                    <a:pt x="5393" y="3885"/>
                    <a:pt x="5389" y="3885"/>
                  </a:cubicBezTo>
                  <a:cubicBezTo>
                    <a:pt x="5383" y="3885"/>
                    <a:pt x="5374" y="3865"/>
                    <a:pt x="5384" y="3860"/>
                  </a:cubicBezTo>
                  <a:cubicBezTo>
                    <a:pt x="5376" y="3795"/>
                    <a:pt x="5360" y="3803"/>
                    <a:pt x="5319" y="3771"/>
                  </a:cubicBezTo>
                  <a:cubicBezTo>
                    <a:pt x="5295" y="3750"/>
                    <a:pt x="5277" y="3744"/>
                    <a:pt x="5264" y="3744"/>
                  </a:cubicBezTo>
                  <a:cubicBezTo>
                    <a:pt x="5251" y="3744"/>
                    <a:pt x="5242" y="3750"/>
                    <a:pt x="5238" y="3754"/>
                  </a:cubicBezTo>
                  <a:lnTo>
                    <a:pt x="5190" y="3787"/>
                  </a:lnTo>
                  <a:cubicBezTo>
                    <a:pt x="5164" y="3778"/>
                    <a:pt x="5146" y="3773"/>
                    <a:pt x="5135" y="3773"/>
                  </a:cubicBezTo>
                  <a:cubicBezTo>
                    <a:pt x="5116" y="3773"/>
                    <a:pt x="5120" y="3788"/>
                    <a:pt x="5141" y="3819"/>
                  </a:cubicBezTo>
                  <a:lnTo>
                    <a:pt x="5173" y="3868"/>
                  </a:lnTo>
                  <a:cubicBezTo>
                    <a:pt x="5152" y="3842"/>
                    <a:pt x="5126" y="3831"/>
                    <a:pt x="5100" y="3831"/>
                  </a:cubicBezTo>
                  <a:cubicBezTo>
                    <a:pt x="5037" y="3831"/>
                    <a:pt x="4979" y="3896"/>
                    <a:pt x="5019" y="3965"/>
                  </a:cubicBezTo>
                  <a:cubicBezTo>
                    <a:pt x="5029" y="3980"/>
                    <a:pt x="5033" y="3985"/>
                    <a:pt x="5033" y="3985"/>
                  </a:cubicBezTo>
                  <a:cubicBezTo>
                    <a:pt x="5033" y="3985"/>
                    <a:pt x="5010" y="3953"/>
                    <a:pt x="4987" y="3925"/>
                  </a:cubicBezTo>
                  <a:cubicBezTo>
                    <a:pt x="4969" y="3897"/>
                    <a:pt x="4956" y="3888"/>
                    <a:pt x="4943" y="3888"/>
                  </a:cubicBezTo>
                  <a:cubicBezTo>
                    <a:pt x="4934" y="3888"/>
                    <a:pt x="4925" y="3893"/>
                    <a:pt x="4914" y="3900"/>
                  </a:cubicBezTo>
                  <a:cubicBezTo>
                    <a:pt x="4906" y="3908"/>
                    <a:pt x="4890" y="3989"/>
                    <a:pt x="4857" y="4014"/>
                  </a:cubicBezTo>
                  <a:cubicBezTo>
                    <a:pt x="4809" y="4046"/>
                    <a:pt x="4768" y="4071"/>
                    <a:pt x="4809" y="4111"/>
                  </a:cubicBezTo>
                  <a:cubicBezTo>
                    <a:pt x="4804" y="4113"/>
                    <a:pt x="4801" y="4115"/>
                    <a:pt x="4797" y="4115"/>
                  </a:cubicBezTo>
                  <a:cubicBezTo>
                    <a:pt x="4790" y="4115"/>
                    <a:pt x="4783" y="4105"/>
                    <a:pt x="4760" y="4071"/>
                  </a:cubicBezTo>
                  <a:cubicBezTo>
                    <a:pt x="4745" y="4040"/>
                    <a:pt x="4736" y="4032"/>
                    <a:pt x="4728" y="4032"/>
                  </a:cubicBezTo>
                  <a:cubicBezTo>
                    <a:pt x="4722" y="4032"/>
                    <a:pt x="4717" y="4035"/>
                    <a:pt x="4711" y="4038"/>
                  </a:cubicBezTo>
                  <a:cubicBezTo>
                    <a:pt x="4703" y="4046"/>
                    <a:pt x="4736" y="4087"/>
                    <a:pt x="4768" y="4135"/>
                  </a:cubicBezTo>
                  <a:cubicBezTo>
                    <a:pt x="4788" y="4165"/>
                    <a:pt x="4792" y="4179"/>
                    <a:pt x="4781" y="4179"/>
                  </a:cubicBezTo>
                  <a:cubicBezTo>
                    <a:pt x="4773" y="4179"/>
                    <a:pt x="4758" y="4173"/>
                    <a:pt x="4736" y="4160"/>
                  </a:cubicBezTo>
                  <a:cubicBezTo>
                    <a:pt x="4720" y="4151"/>
                    <a:pt x="4706" y="4147"/>
                    <a:pt x="4693" y="4147"/>
                  </a:cubicBezTo>
                  <a:cubicBezTo>
                    <a:pt x="4657" y="4147"/>
                    <a:pt x="4632" y="4177"/>
                    <a:pt x="4638" y="4225"/>
                  </a:cubicBezTo>
                  <a:cubicBezTo>
                    <a:pt x="4635" y="4228"/>
                    <a:pt x="4631" y="4231"/>
                    <a:pt x="4625" y="4231"/>
                  </a:cubicBezTo>
                  <a:cubicBezTo>
                    <a:pt x="4616" y="4231"/>
                    <a:pt x="4602" y="4222"/>
                    <a:pt x="4582" y="4192"/>
                  </a:cubicBezTo>
                  <a:cubicBezTo>
                    <a:pt x="4558" y="4176"/>
                    <a:pt x="4533" y="4161"/>
                    <a:pt x="4518" y="4161"/>
                  </a:cubicBezTo>
                  <a:cubicBezTo>
                    <a:pt x="4503" y="4161"/>
                    <a:pt x="4500" y="4178"/>
                    <a:pt x="4525" y="4233"/>
                  </a:cubicBezTo>
                  <a:cubicBezTo>
                    <a:pt x="4520" y="4235"/>
                    <a:pt x="4516" y="4237"/>
                    <a:pt x="4513" y="4237"/>
                  </a:cubicBezTo>
                  <a:cubicBezTo>
                    <a:pt x="4506" y="4237"/>
                    <a:pt x="4499" y="4228"/>
                    <a:pt x="4476" y="4200"/>
                  </a:cubicBezTo>
                  <a:cubicBezTo>
                    <a:pt x="4454" y="4178"/>
                    <a:pt x="4431" y="4153"/>
                    <a:pt x="4425" y="4153"/>
                  </a:cubicBezTo>
                  <a:cubicBezTo>
                    <a:pt x="4421" y="4153"/>
                    <a:pt x="4426" y="4169"/>
                    <a:pt x="4452" y="4216"/>
                  </a:cubicBezTo>
                  <a:cubicBezTo>
                    <a:pt x="4458" y="4256"/>
                    <a:pt x="4444" y="4280"/>
                    <a:pt x="4416" y="4280"/>
                  </a:cubicBezTo>
                  <a:cubicBezTo>
                    <a:pt x="4403" y="4280"/>
                    <a:pt x="4388" y="4275"/>
                    <a:pt x="4371" y="4265"/>
                  </a:cubicBezTo>
                  <a:lnTo>
                    <a:pt x="4371" y="4265"/>
                  </a:lnTo>
                  <a:cubicBezTo>
                    <a:pt x="4355" y="4273"/>
                    <a:pt x="4346" y="4281"/>
                    <a:pt x="4379" y="4330"/>
                  </a:cubicBezTo>
                  <a:cubicBezTo>
                    <a:pt x="4391" y="4348"/>
                    <a:pt x="4403" y="4366"/>
                    <a:pt x="4411" y="4379"/>
                  </a:cubicBezTo>
                  <a:lnTo>
                    <a:pt x="4411" y="4379"/>
                  </a:lnTo>
                  <a:cubicBezTo>
                    <a:pt x="4376" y="4336"/>
                    <a:pt x="4358" y="4314"/>
                    <a:pt x="4354" y="4314"/>
                  </a:cubicBezTo>
                  <a:lnTo>
                    <a:pt x="4354" y="4314"/>
                  </a:lnTo>
                  <a:cubicBezTo>
                    <a:pt x="4350" y="4314"/>
                    <a:pt x="4362" y="4340"/>
                    <a:pt x="4387" y="4395"/>
                  </a:cubicBezTo>
                  <a:cubicBezTo>
                    <a:pt x="4405" y="4417"/>
                    <a:pt x="4410" y="4430"/>
                    <a:pt x="4406" y="4430"/>
                  </a:cubicBezTo>
                  <a:cubicBezTo>
                    <a:pt x="4403" y="4430"/>
                    <a:pt x="4394" y="4421"/>
                    <a:pt x="4379" y="4403"/>
                  </a:cubicBezTo>
                  <a:cubicBezTo>
                    <a:pt x="4344" y="4374"/>
                    <a:pt x="4330" y="4370"/>
                    <a:pt x="4325" y="4370"/>
                  </a:cubicBezTo>
                  <a:cubicBezTo>
                    <a:pt x="4323" y="4370"/>
                    <a:pt x="4322" y="4371"/>
                    <a:pt x="4322" y="4371"/>
                  </a:cubicBezTo>
                  <a:cubicBezTo>
                    <a:pt x="4306" y="4379"/>
                    <a:pt x="4282" y="4468"/>
                    <a:pt x="4225" y="4508"/>
                  </a:cubicBezTo>
                  <a:cubicBezTo>
                    <a:pt x="4128" y="4573"/>
                    <a:pt x="4095" y="4589"/>
                    <a:pt x="4128" y="4638"/>
                  </a:cubicBezTo>
                  <a:cubicBezTo>
                    <a:pt x="4136" y="4669"/>
                    <a:pt x="4140" y="4683"/>
                    <a:pt x="4136" y="4683"/>
                  </a:cubicBezTo>
                  <a:cubicBezTo>
                    <a:pt x="4132" y="4683"/>
                    <a:pt x="4122" y="4673"/>
                    <a:pt x="4103" y="4654"/>
                  </a:cubicBezTo>
                  <a:cubicBezTo>
                    <a:pt x="4074" y="4630"/>
                    <a:pt x="4060" y="4623"/>
                    <a:pt x="4049" y="4623"/>
                  </a:cubicBezTo>
                  <a:cubicBezTo>
                    <a:pt x="4042" y="4623"/>
                    <a:pt x="4037" y="4627"/>
                    <a:pt x="4030" y="4630"/>
                  </a:cubicBezTo>
                  <a:cubicBezTo>
                    <a:pt x="4027" y="4633"/>
                    <a:pt x="4022" y="4637"/>
                    <a:pt x="4016" y="4637"/>
                  </a:cubicBezTo>
                  <a:cubicBezTo>
                    <a:pt x="4006" y="4637"/>
                    <a:pt x="3993" y="4630"/>
                    <a:pt x="3974" y="4606"/>
                  </a:cubicBezTo>
                  <a:lnTo>
                    <a:pt x="3974" y="4606"/>
                  </a:lnTo>
                  <a:cubicBezTo>
                    <a:pt x="3998" y="4654"/>
                    <a:pt x="3998" y="4654"/>
                    <a:pt x="3982" y="4662"/>
                  </a:cubicBezTo>
                  <a:cubicBezTo>
                    <a:pt x="3968" y="4645"/>
                    <a:pt x="3958" y="4636"/>
                    <a:pt x="3953" y="4636"/>
                  </a:cubicBezTo>
                  <a:cubicBezTo>
                    <a:pt x="3947" y="4636"/>
                    <a:pt x="3948" y="4651"/>
                    <a:pt x="3957" y="4679"/>
                  </a:cubicBezTo>
                  <a:cubicBezTo>
                    <a:pt x="3986" y="4732"/>
                    <a:pt x="4000" y="4759"/>
                    <a:pt x="3999" y="4759"/>
                  </a:cubicBezTo>
                  <a:cubicBezTo>
                    <a:pt x="3997" y="4759"/>
                    <a:pt x="3981" y="4734"/>
                    <a:pt x="3949" y="4687"/>
                  </a:cubicBezTo>
                  <a:cubicBezTo>
                    <a:pt x="3929" y="4661"/>
                    <a:pt x="3891" y="4642"/>
                    <a:pt x="3880" y="4642"/>
                  </a:cubicBezTo>
                  <a:cubicBezTo>
                    <a:pt x="3873" y="4642"/>
                    <a:pt x="3875" y="4648"/>
                    <a:pt x="3892" y="4662"/>
                  </a:cubicBezTo>
                  <a:cubicBezTo>
                    <a:pt x="3925" y="4703"/>
                    <a:pt x="3901" y="4719"/>
                    <a:pt x="3925" y="4776"/>
                  </a:cubicBezTo>
                  <a:cubicBezTo>
                    <a:pt x="3919" y="4779"/>
                    <a:pt x="3914" y="4782"/>
                    <a:pt x="3908" y="4782"/>
                  </a:cubicBezTo>
                  <a:cubicBezTo>
                    <a:pt x="3899" y="4782"/>
                    <a:pt x="3888" y="4774"/>
                    <a:pt x="3868" y="4743"/>
                  </a:cubicBezTo>
                  <a:cubicBezTo>
                    <a:pt x="3860" y="4736"/>
                    <a:pt x="3852" y="4733"/>
                    <a:pt x="3845" y="4733"/>
                  </a:cubicBezTo>
                  <a:cubicBezTo>
                    <a:pt x="3812" y="4733"/>
                    <a:pt x="3799" y="4802"/>
                    <a:pt x="3819" y="4849"/>
                  </a:cubicBezTo>
                  <a:cubicBezTo>
                    <a:pt x="3837" y="4871"/>
                    <a:pt x="3840" y="4884"/>
                    <a:pt x="3834" y="4884"/>
                  </a:cubicBezTo>
                  <a:cubicBezTo>
                    <a:pt x="3829" y="4884"/>
                    <a:pt x="3818" y="4875"/>
                    <a:pt x="3803" y="4857"/>
                  </a:cubicBezTo>
                  <a:cubicBezTo>
                    <a:pt x="3783" y="4827"/>
                    <a:pt x="3772" y="4818"/>
                    <a:pt x="3763" y="4818"/>
                  </a:cubicBezTo>
                  <a:cubicBezTo>
                    <a:pt x="3758" y="4818"/>
                    <a:pt x="3753" y="4821"/>
                    <a:pt x="3747" y="4825"/>
                  </a:cubicBezTo>
                  <a:cubicBezTo>
                    <a:pt x="3754" y="4843"/>
                    <a:pt x="3756" y="4850"/>
                    <a:pt x="3754" y="4850"/>
                  </a:cubicBezTo>
                  <a:cubicBezTo>
                    <a:pt x="3750" y="4850"/>
                    <a:pt x="3728" y="4817"/>
                    <a:pt x="3706" y="4784"/>
                  </a:cubicBezTo>
                  <a:cubicBezTo>
                    <a:pt x="3692" y="4756"/>
                    <a:pt x="3681" y="4747"/>
                    <a:pt x="3671" y="4747"/>
                  </a:cubicBezTo>
                  <a:cubicBezTo>
                    <a:pt x="3663" y="4747"/>
                    <a:pt x="3656" y="4753"/>
                    <a:pt x="3649" y="4760"/>
                  </a:cubicBezTo>
                  <a:cubicBezTo>
                    <a:pt x="3665" y="4808"/>
                    <a:pt x="3617" y="4841"/>
                    <a:pt x="3584" y="4865"/>
                  </a:cubicBezTo>
                  <a:cubicBezTo>
                    <a:pt x="3528" y="4906"/>
                    <a:pt x="3544" y="4962"/>
                    <a:pt x="3584" y="5068"/>
                  </a:cubicBezTo>
                  <a:lnTo>
                    <a:pt x="3641" y="5173"/>
                  </a:lnTo>
                  <a:lnTo>
                    <a:pt x="3576" y="5076"/>
                  </a:lnTo>
                  <a:cubicBezTo>
                    <a:pt x="3544" y="5027"/>
                    <a:pt x="3463" y="4946"/>
                    <a:pt x="3463" y="4946"/>
                  </a:cubicBezTo>
                  <a:lnTo>
                    <a:pt x="3463" y="4946"/>
                  </a:lnTo>
                  <a:cubicBezTo>
                    <a:pt x="3455" y="4954"/>
                    <a:pt x="3487" y="5003"/>
                    <a:pt x="3520" y="5043"/>
                  </a:cubicBezTo>
                  <a:cubicBezTo>
                    <a:pt x="3539" y="5073"/>
                    <a:pt x="3541" y="5087"/>
                    <a:pt x="3527" y="5087"/>
                  </a:cubicBezTo>
                  <a:cubicBezTo>
                    <a:pt x="3518" y="5087"/>
                    <a:pt x="3502" y="5081"/>
                    <a:pt x="3479" y="5068"/>
                  </a:cubicBezTo>
                  <a:cubicBezTo>
                    <a:pt x="3459" y="5059"/>
                    <a:pt x="3444" y="5054"/>
                    <a:pt x="3436" y="5054"/>
                  </a:cubicBezTo>
                  <a:cubicBezTo>
                    <a:pt x="3421" y="5054"/>
                    <a:pt x="3423" y="5069"/>
                    <a:pt x="3438" y="5100"/>
                  </a:cubicBezTo>
                  <a:cubicBezTo>
                    <a:pt x="3431" y="5104"/>
                    <a:pt x="3426" y="5107"/>
                    <a:pt x="3417" y="5107"/>
                  </a:cubicBezTo>
                  <a:cubicBezTo>
                    <a:pt x="3407" y="5107"/>
                    <a:pt x="3392" y="5102"/>
                    <a:pt x="3365" y="5084"/>
                  </a:cubicBezTo>
                  <a:lnTo>
                    <a:pt x="3365" y="5084"/>
                  </a:lnTo>
                  <a:cubicBezTo>
                    <a:pt x="3357" y="5092"/>
                    <a:pt x="3357" y="5092"/>
                    <a:pt x="3390" y="5133"/>
                  </a:cubicBezTo>
                  <a:cubicBezTo>
                    <a:pt x="3408" y="5160"/>
                    <a:pt x="3411" y="5175"/>
                    <a:pt x="3402" y="5175"/>
                  </a:cubicBezTo>
                  <a:cubicBezTo>
                    <a:pt x="3396" y="5175"/>
                    <a:pt x="3383" y="5166"/>
                    <a:pt x="3365" y="5149"/>
                  </a:cubicBezTo>
                  <a:cubicBezTo>
                    <a:pt x="3327" y="5111"/>
                    <a:pt x="3300" y="5096"/>
                    <a:pt x="3285" y="5096"/>
                  </a:cubicBezTo>
                  <a:cubicBezTo>
                    <a:pt x="3268" y="5096"/>
                    <a:pt x="3267" y="5115"/>
                    <a:pt x="3284" y="5141"/>
                  </a:cubicBezTo>
                  <a:cubicBezTo>
                    <a:pt x="3317" y="5181"/>
                    <a:pt x="3301" y="5189"/>
                    <a:pt x="3292" y="5197"/>
                  </a:cubicBezTo>
                  <a:cubicBezTo>
                    <a:pt x="3276" y="5206"/>
                    <a:pt x="3268" y="5214"/>
                    <a:pt x="3292" y="5270"/>
                  </a:cubicBezTo>
                  <a:lnTo>
                    <a:pt x="3268" y="5287"/>
                  </a:lnTo>
                  <a:cubicBezTo>
                    <a:pt x="3267" y="5287"/>
                    <a:pt x="3266" y="5287"/>
                    <a:pt x="3265" y="5287"/>
                  </a:cubicBezTo>
                  <a:cubicBezTo>
                    <a:pt x="3250" y="5287"/>
                    <a:pt x="3236" y="5237"/>
                    <a:pt x="3244" y="5230"/>
                  </a:cubicBezTo>
                  <a:lnTo>
                    <a:pt x="3203" y="5197"/>
                  </a:lnTo>
                  <a:cubicBezTo>
                    <a:pt x="3179" y="5206"/>
                    <a:pt x="3163" y="5214"/>
                    <a:pt x="3187" y="5270"/>
                  </a:cubicBezTo>
                  <a:cubicBezTo>
                    <a:pt x="3212" y="5324"/>
                    <a:pt x="3224" y="5351"/>
                    <a:pt x="3221" y="5351"/>
                  </a:cubicBezTo>
                  <a:cubicBezTo>
                    <a:pt x="3219" y="5351"/>
                    <a:pt x="3203" y="5326"/>
                    <a:pt x="3171" y="5279"/>
                  </a:cubicBezTo>
                  <a:cubicBezTo>
                    <a:pt x="3150" y="5247"/>
                    <a:pt x="3125" y="5222"/>
                    <a:pt x="3115" y="5222"/>
                  </a:cubicBezTo>
                  <a:cubicBezTo>
                    <a:pt x="3110" y="5222"/>
                    <a:pt x="3108" y="5229"/>
                    <a:pt x="3114" y="5246"/>
                  </a:cubicBezTo>
                  <a:cubicBezTo>
                    <a:pt x="3140" y="5295"/>
                    <a:pt x="3144" y="5312"/>
                    <a:pt x="3137" y="5312"/>
                  </a:cubicBezTo>
                  <a:cubicBezTo>
                    <a:pt x="3129" y="5312"/>
                    <a:pt x="3107" y="5289"/>
                    <a:pt x="3090" y="5262"/>
                  </a:cubicBezTo>
                  <a:cubicBezTo>
                    <a:pt x="3067" y="5216"/>
                    <a:pt x="3055" y="5192"/>
                    <a:pt x="3050" y="5192"/>
                  </a:cubicBezTo>
                  <a:lnTo>
                    <a:pt x="3050" y="5192"/>
                  </a:lnTo>
                  <a:cubicBezTo>
                    <a:pt x="3045" y="5192"/>
                    <a:pt x="3049" y="5222"/>
                    <a:pt x="3057" y="5287"/>
                  </a:cubicBezTo>
                  <a:cubicBezTo>
                    <a:pt x="3033" y="5303"/>
                    <a:pt x="3017" y="5384"/>
                    <a:pt x="2984" y="5408"/>
                  </a:cubicBezTo>
                  <a:cubicBezTo>
                    <a:pt x="2956" y="5427"/>
                    <a:pt x="2936" y="5440"/>
                    <a:pt x="2916" y="5440"/>
                  </a:cubicBezTo>
                  <a:cubicBezTo>
                    <a:pt x="2902" y="5440"/>
                    <a:pt x="2888" y="5433"/>
                    <a:pt x="2871" y="5416"/>
                  </a:cubicBezTo>
                  <a:cubicBezTo>
                    <a:pt x="2830" y="5366"/>
                    <a:pt x="2809" y="5347"/>
                    <a:pt x="2806" y="5347"/>
                  </a:cubicBezTo>
                  <a:lnTo>
                    <a:pt x="2806" y="5347"/>
                  </a:lnTo>
                  <a:cubicBezTo>
                    <a:pt x="2804" y="5347"/>
                    <a:pt x="2813" y="5358"/>
                    <a:pt x="2830" y="5376"/>
                  </a:cubicBezTo>
                  <a:cubicBezTo>
                    <a:pt x="2903" y="5465"/>
                    <a:pt x="2887" y="5473"/>
                    <a:pt x="2855" y="5497"/>
                  </a:cubicBezTo>
                  <a:cubicBezTo>
                    <a:pt x="2844" y="5494"/>
                    <a:pt x="2835" y="5492"/>
                    <a:pt x="2827" y="5492"/>
                  </a:cubicBezTo>
                  <a:cubicBezTo>
                    <a:pt x="2784" y="5492"/>
                    <a:pt x="2793" y="5545"/>
                    <a:pt x="2814" y="5587"/>
                  </a:cubicBezTo>
                  <a:lnTo>
                    <a:pt x="2838" y="5579"/>
                  </a:lnTo>
                  <a:cubicBezTo>
                    <a:pt x="2881" y="5637"/>
                    <a:pt x="2892" y="5661"/>
                    <a:pt x="2879" y="5661"/>
                  </a:cubicBezTo>
                  <a:cubicBezTo>
                    <a:pt x="2872" y="5661"/>
                    <a:pt x="2858" y="5655"/>
                    <a:pt x="2838" y="5643"/>
                  </a:cubicBezTo>
                  <a:cubicBezTo>
                    <a:pt x="2837" y="5644"/>
                    <a:pt x="2836" y="5644"/>
                    <a:pt x="2835" y="5644"/>
                  </a:cubicBezTo>
                  <a:cubicBezTo>
                    <a:pt x="2817" y="5644"/>
                    <a:pt x="2787" y="5600"/>
                    <a:pt x="2757" y="5562"/>
                  </a:cubicBezTo>
                  <a:cubicBezTo>
                    <a:pt x="2728" y="5518"/>
                    <a:pt x="2685" y="5480"/>
                    <a:pt x="2671" y="5480"/>
                  </a:cubicBezTo>
                  <a:cubicBezTo>
                    <a:pt x="2670" y="5480"/>
                    <a:pt x="2669" y="5481"/>
                    <a:pt x="2668" y="5481"/>
                  </a:cubicBezTo>
                  <a:cubicBezTo>
                    <a:pt x="2652" y="5489"/>
                    <a:pt x="2644" y="5497"/>
                    <a:pt x="2693" y="5538"/>
                  </a:cubicBezTo>
                  <a:cubicBezTo>
                    <a:pt x="2725" y="5587"/>
                    <a:pt x="2725" y="5587"/>
                    <a:pt x="2709" y="5595"/>
                  </a:cubicBezTo>
                  <a:cubicBezTo>
                    <a:pt x="2701" y="5603"/>
                    <a:pt x="2684" y="5611"/>
                    <a:pt x="2709" y="5660"/>
                  </a:cubicBezTo>
                  <a:cubicBezTo>
                    <a:pt x="2741" y="5708"/>
                    <a:pt x="2725" y="5716"/>
                    <a:pt x="2717" y="5724"/>
                  </a:cubicBezTo>
                  <a:cubicBezTo>
                    <a:pt x="2690" y="5702"/>
                    <a:pt x="2670" y="5697"/>
                    <a:pt x="2658" y="5697"/>
                  </a:cubicBezTo>
                  <a:cubicBezTo>
                    <a:pt x="2650" y="5697"/>
                    <a:pt x="2645" y="5699"/>
                    <a:pt x="2644" y="5700"/>
                  </a:cubicBezTo>
                  <a:lnTo>
                    <a:pt x="2644" y="5700"/>
                  </a:lnTo>
                  <a:cubicBezTo>
                    <a:pt x="2635" y="5688"/>
                    <a:pt x="2623" y="5674"/>
                    <a:pt x="2611" y="5660"/>
                  </a:cubicBezTo>
                  <a:cubicBezTo>
                    <a:pt x="2595" y="5627"/>
                    <a:pt x="2563" y="5595"/>
                    <a:pt x="2538" y="5570"/>
                  </a:cubicBezTo>
                  <a:lnTo>
                    <a:pt x="2538" y="5570"/>
                  </a:lnTo>
                  <a:cubicBezTo>
                    <a:pt x="2522" y="5579"/>
                    <a:pt x="2555" y="5627"/>
                    <a:pt x="2555" y="5627"/>
                  </a:cubicBezTo>
                  <a:cubicBezTo>
                    <a:pt x="2587" y="5676"/>
                    <a:pt x="2303" y="5862"/>
                    <a:pt x="2271" y="5887"/>
                  </a:cubicBezTo>
                  <a:cubicBezTo>
                    <a:pt x="2255" y="5880"/>
                    <a:pt x="2240" y="5877"/>
                    <a:pt x="2228" y="5877"/>
                  </a:cubicBezTo>
                  <a:cubicBezTo>
                    <a:pt x="2198" y="5877"/>
                    <a:pt x="2187" y="5896"/>
                    <a:pt x="2222" y="5919"/>
                  </a:cubicBezTo>
                  <a:cubicBezTo>
                    <a:pt x="2255" y="5968"/>
                    <a:pt x="2198" y="6008"/>
                    <a:pt x="2125" y="6057"/>
                  </a:cubicBezTo>
                  <a:cubicBezTo>
                    <a:pt x="2044" y="6114"/>
                    <a:pt x="1979" y="6154"/>
                    <a:pt x="2011" y="6195"/>
                  </a:cubicBezTo>
                  <a:lnTo>
                    <a:pt x="1979" y="6219"/>
                  </a:lnTo>
                  <a:cubicBezTo>
                    <a:pt x="1955" y="6235"/>
                    <a:pt x="1963" y="6300"/>
                    <a:pt x="1955" y="6308"/>
                  </a:cubicBezTo>
                  <a:cubicBezTo>
                    <a:pt x="1963" y="6339"/>
                    <a:pt x="1965" y="6355"/>
                    <a:pt x="1961" y="6355"/>
                  </a:cubicBezTo>
                  <a:cubicBezTo>
                    <a:pt x="1958" y="6355"/>
                    <a:pt x="1950" y="6343"/>
                    <a:pt x="1938" y="6316"/>
                  </a:cubicBezTo>
                  <a:cubicBezTo>
                    <a:pt x="1909" y="6272"/>
                    <a:pt x="1879" y="6234"/>
                    <a:pt x="1868" y="6234"/>
                  </a:cubicBezTo>
                  <a:cubicBezTo>
                    <a:pt x="1867" y="6234"/>
                    <a:pt x="1866" y="6235"/>
                    <a:pt x="1866" y="6235"/>
                  </a:cubicBezTo>
                  <a:cubicBezTo>
                    <a:pt x="1841" y="6251"/>
                    <a:pt x="1874" y="6292"/>
                    <a:pt x="1906" y="6341"/>
                  </a:cubicBezTo>
                  <a:cubicBezTo>
                    <a:pt x="1938" y="6389"/>
                    <a:pt x="1930" y="6397"/>
                    <a:pt x="1930" y="6397"/>
                  </a:cubicBezTo>
                  <a:cubicBezTo>
                    <a:pt x="1926" y="6400"/>
                    <a:pt x="1922" y="6401"/>
                    <a:pt x="1919" y="6401"/>
                  </a:cubicBezTo>
                  <a:cubicBezTo>
                    <a:pt x="1911" y="6401"/>
                    <a:pt x="1905" y="6391"/>
                    <a:pt x="1882" y="6357"/>
                  </a:cubicBezTo>
                  <a:lnTo>
                    <a:pt x="1817" y="6268"/>
                  </a:lnTo>
                  <a:lnTo>
                    <a:pt x="1801" y="6276"/>
                  </a:lnTo>
                  <a:cubicBezTo>
                    <a:pt x="1833" y="6316"/>
                    <a:pt x="1825" y="6324"/>
                    <a:pt x="1825" y="6324"/>
                  </a:cubicBezTo>
                  <a:cubicBezTo>
                    <a:pt x="1823" y="6326"/>
                    <a:pt x="1822" y="6328"/>
                    <a:pt x="1820" y="6328"/>
                  </a:cubicBezTo>
                  <a:cubicBezTo>
                    <a:pt x="1813" y="6328"/>
                    <a:pt x="1800" y="6312"/>
                    <a:pt x="1744" y="6243"/>
                  </a:cubicBezTo>
                  <a:cubicBezTo>
                    <a:pt x="1713" y="6198"/>
                    <a:pt x="1695" y="6175"/>
                    <a:pt x="1690" y="6175"/>
                  </a:cubicBezTo>
                  <a:lnTo>
                    <a:pt x="1690" y="6175"/>
                  </a:lnTo>
                  <a:cubicBezTo>
                    <a:pt x="1684" y="6175"/>
                    <a:pt x="1694" y="6204"/>
                    <a:pt x="1720" y="6260"/>
                  </a:cubicBezTo>
                  <a:lnTo>
                    <a:pt x="1736" y="6316"/>
                  </a:lnTo>
                  <a:cubicBezTo>
                    <a:pt x="1715" y="6295"/>
                    <a:pt x="1702" y="6287"/>
                    <a:pt x="1695" y="6287"/>
                  </a:cubicBezTo>
                  <a:cubicBezTo>
                    <a:pt x="1675" y="6287"/>
                    <a:pt x="1702" y="6355"/>
                    <a:pt x="1720" y="6397"/>
                  </a:cubicBezTo>
                  <a:cubicBezTo>
                    <a:pt x="1683" y="6361"/>
                    <a:pt x="1661" y="6342"/>
                    <a:pt x="1653" y="6342"/>
                  </a:cubicBezTo>
                  <a:cubicBezTo>
                    <a:pt x="1643" y="6342"/>
                    <a:pt x="1653" y="6369"/>
                    <a:pt x="1679" y="6422"/>
                  </a:cubicBezTo>
                  <a:cubicBezTo>
                    <a:pt x="1697" y="6449"/>
                    <a:pt x="1703" y="6464"/>
                    <a:pt x="1695" y="6464"/>
                  </a:cubicBezTo>
                  <a:cubicBezTo>
                    <a:pt x="1689" y="6464"/>
                    <a:pt x="1676" y="6455"/>
                    <a:pt x="1655" y="6438"/>
                  </a:cubicBezTo>
                  <a:cubicBezTo>
                    <a:pt x="1633" y="6416"/>
                    <a:pt x="1618" y="6408"/>
                    <a:pt x="1605" y="6408"/>
                  </a:cubicBezTo>
                  <a:cubicBezTo>
                    <a:pt x="1594" y="6408"/>
                    <a:pt x="1585" y="6414"/>
                    <a:pt x="1574" y="6422"/>
                  </a:cubicBezTo>
                  <a:cubicBezTo>
                    <a:pt x="1598" y="6479"/>
                    <a:pt x="1517" y="6535"/>
                    <a:pt x="1420" y="6600"/>
                  </a:cubicBezTo>
                  <a:cubicBezTo>
                    <a:pt x="1314" y="6673"/>
                    <a:pt x="1241" y="6722"/>
                    <a:pt x="1274" y="6762"/>
                  </a:cubicBezTo>
                  <a:cubicBezTo>
                    <a:pt x="1271" y="6765"/>
                    <a:pt x="1269" y="6767"/>
                    <a:pt x="1266" y="6767"/>
                  </a:cubicBezTo>
                  <a:cubicBezTo>
                    <a:pt x="1260" y="6767"/>
                    <a:pt x="1249" y="6760"/>
                    <a:pt x="1217" y="6738"/>
                  </a:cubicBezTo>
                  <a:cubicBezTo>
                    <a:pt x="1204" y="6719"/>
                    <a:pt x="1195" y="6709"/>
                    <a:pt x="1192" y="6709"/>
                  </a:cubicBezTo>
                  <a:lnTo>
                    <a:pt x="1192" y="6709"/>
                  </a:lnTo>
                  <a:cubicBezTo>
                    <a:pt x="1187" y="6709"/>
                    <a:pt x="1195" y="6735"/>
                    <a:pt x="1225" y="6795"/>
                  </a:cubicBezTo>
                  <a:cubicBezTo>
                    <a:pt x="1239" y="6828"/>
                    <a:pt x="1256" y="6858"/>
                    <a:pt x="1255" y="6858"/>
                  </a:cubicBezTo>
                  <a:cubicBezTo>
                    <a:pt x="1254" y="6858"/>
                    <a:pt x="1244" y="6843"/>
                    <a:pt x="1217" y="6803"/>
                  </a:cubicBezTo>
                  <a:cubicBezTo>
                    <a:pt x="1203" y="6786"/>
                    <a:pt x="1191" y="6779"/>
                    <a:pt x="1178" y="6779"/>
                  </a:cubicBezTo>
                  <a:cubicBezTo>
                    <a:pt x="1160" y="6779"/>
                    <a:pt x="1140" y="6792"/>
                    <a:pt x="1111" y="6811"/>
                  </a:cubicBezTo>
                  <a:cubicBezTo>
                    <a:pt x="1079" y="6827"/>
                    <a:pt x="1030" y="6860"/>
                    <a:pt x="1063" y="6908"/>
                  </a:cubicBezTo>
                  <a:cubicBezTo>
                    <a:pt x="1067" y="6942"/>
                    <a:pt x="1069" y="6958"/>
                    <a:pt x="1067" y="6958"/>
                  </a:cubicBezTo>
                  <a:cubicBezTo>
                    <a:pt x="1064" y="6958"/>
                    <a:pt x="1058" y="6944"/>
                    <a:pt x="1047" y="6916"/>
                  </a:cubicBezTo>
                  <a:cubicBezTo>
                    <a:pt x="1022" y="6868"/>
                    <a:pt x="986" y="6841"/>
                    <a:pt x="959" y="6841"/>
                  </a:cubicBezTo>
                  <a:cubicBezTo>
                    <a:pt x="933" y="6841"/>
                    <a:pt x="917" y="6868"/>
                    <a:pt x="933" y="6924"/>
                  </a:cubicBezTo>
                  <a:cubicBezTo>
                    <a:pt x="927" y="6928"/>
                    <a:pt x="921" y="6931"/>
                    <a:pt x="915" y="6931"/>
                  </a:cubicBezTo>
                  <a:cubicBezTo>
                    <a:pt x="906" y="6931"/>
                    <a:pt x="896" y="6924"/>
                    <a:pt x="876" y="6900"/>
                  </a:cubicBezTo>
                  <a:cubicBezTo>
                    <a:pt x="860" y="6908"/>
                    <a:pt x="852" y="6916"/>
                    <a:pt x="852" y="6981"/>
                  </a:cubicBezTo>
                  <a:lnTo>
                    <a:pt x="763" y="7038"/>
                  </a:lnTo>
                  <a:cubicBezTo>
                    <a:pt x="739" y="7054"/>
                    <a:pt x="755" y="7119"/>
                    <a:pt x="755" y="7119"/>
                  </a:cubicBezTo>
                  <a:lnTo>
                    <a:pt x="739" y="7127"/>
                  </a:lnTo>
                  <a:cubicBezTo>
                    <a:pt x="728" y="7112"/>
                    <a:pt x="716" y="7105"/>
                    <a:pt x="701" y="7105"/>
                  </a:cubicBezTo>
                  <a:cubicBezTo>
                    <a:pt x="667" y="7105"/>
                    <a:pt x="621" y="7137"/>
                    <a:pt x="560" y="7176"/>
                  </a:cubicBezTo>
                  <a:cubicBezTo>
                    <a:pt x="500" y="7218"/>
                    <a:pt x="444" y="7256"/>
                    <a:pt x="403" y="7256"/>
                  </a:cubicBezTo>
                  <a:cubicBezTo>
                    <a:pt x="389" y="7256"/>
                    <a:pt x="376" y="7251"/>
                    <a:pt x="366" y="7241"/>
                  </a:cubicBezTo>
                  <a:lnTo>
                    <a:pt x="366" y="7241"/>
                  </a:lnTo>
                  <a:cubicBezTo>
                    <a:pt x="366" y="7241"/>
                    <a:pt x="349" y="7249"/>
                    <a:pt x="374" y="7306"/>
                  </a:cubicBezTo>
                  <a:cubicBezTo>
                    <a:pt x="410" y="7368"/>
                    <a:pt x="416" y="7393"/>
                    <a:pt x="406" y="7393"/>
                  </a:cubicBezTo>
                  <a:cubicBezTo>
                    <a:pt x="400" y="7393"/>
                    <a:pt x="388" y="7385"/>
                    <a:pt x="374" y="7370"/>
                  </a:cubicBezTo>
                  <a:cubicBezTo>
                    <a:pt x="342" y="7339"/>
                    <a:pt x="315" y="7324"/>
                    <a:pt x="298" y="7324"/>
                  </a:cubicBezTo>
                  <a:cubicBezTo>
                    <a:pt x="271" y="7324"/>
                    <a:pt x="266" y="7360"/>
                    <a:pt x="301" y="7419"/>
                  </a:cubicBezTo>
                  <a:cubicBezTo>
                    <a:pt x="310" y="7434"/>
                    <a:pt x="314" y="7439"/>
                    <a:pt x="314" y="7439"/>
                  </a:cubicBezTo>
                  <a:cubicBezTo>
                    <a:pt x="314" y="7439"/>
                    <a:pt x="291" y="7407"/>
                    <a:pt x="268" y="7378"/>
                  </a:cubicBezTo>
                  <a:cubicBezTo>
                    <a:pt x="243" y="7350"/>
                    <a:pt x="225" y="7338"/>
                    <a:pt x="215" y="7338"/>
                  </a:cubicBezTo>
                  <a:cubicBezTo>
                    <a:pt x="193" y="7338"/>
                    <a:pt x="205" y="7393"/>
                    <a:pt x="244" y="7460"/>
                  </a:cubicBezTo>
                  <a:cubicBezTo>
                    <a:pt x="213" y="7439"/>
                    <a:pt x="185" y="7415"/>
                    <a:pt x="173" y="7415"/>
                  </a:cubicBezTo>
                  <a:cubicBezTo>
                    <a:pt x="167" y="7415"/>
                    <a:pt x="165" y="7423"/>
                    <a:pt x="171" y="7443"/>
                  </a:cubicBezTo>
                  <a:cubicBezTo>
                    <a:pt x="169" y="7445"/>
                    <a:pt x="168" y="7447"/>
                    <a:pt x="166" y="7447"/>
                  </a:cubicBezTo>
                  <a:cubicBezTo>
                    <a:pt x="160" y="7447"/>
                    <a:pt x="148" y="7430"/>
                    <a:pt x="98" y="7354"/>
                  </a:cubicBezTo>
                  <a:cubicBezTo>
                    <a:pt x="61" y="7317"/>
                    <a:pt x="30" y="7272"/>
                    <a:pt x="19" y="7272"/>
                  </a:cubicBezTo>
                  <a:cubicBezTo>
                    <a:pt x="18" y="7272"/>
                    <a:pt x="18" y="7272"/>
                    <a:pt x="17" y="7273"/>
                  </a:cubicBezTo>
                  <a:cubicBezTo>
                    <a:pt x="1" y="7281"/>
                    <a:pt x="41" y="7330"/>
                    <a:pt x="74" y="7370"/>
                  </a:cubicBezTo>
                  <a:lnTo>
                    <a:pt x="49" y="7387"/>
                  </a:lnTo>
                  <a:cubicBezTo>
                    <a:pt x="49" y="7387"/>
                    <a:pt x="33" y="7395"/>
                    <a:pt x="66" y="7443"/>
                  </a:cubicBezTo>
                  <a:cubicBezTo>
                    <a:pt x="98" y="7492"/>
                    <a:pt x="90" y="7500"/>
                    <a:pt x="74" y="7508"/>
                  </a:cubicBezTo>
                  <a:cubicBezTo>
                    <a:pt x="65" y="7495"/>
                    <a:pt x="60" y="7489"/>
                    <a:pt x="59" y="7489"/>
                  </a:cubicBezTo>
                  <a:lnTo>
                    <a:pt x="59" y="7489"/>
                  </a:lnTo>
                  <a:cubicBezTo>
                    <a:pt x="57" y="7489"/>
                    <a:pt x="79" y="7525"/>
                    <a:pt x="114" y="7549"/>
                  </a:cubicBezTo>
                  <a:cubicBezTo>
                    <a:pt x="147" y="7597"/>
                    <a:pt x="179" y="7646"/>
                    <a:pt x="163" y="7654"/>
                  </a:cubicBezTo>
                  <a:lnTo>
                    <a:pt x="228" y="7743"/>
                  </a:lnTo>
                  <a:cubicBezTo>
                    <a:pt x="268" y="7808"/>
                    <a:pt x="325" y="7865"/>
                    <a:pt x="390" y="7914"/>
                  </a:cubicBezTo>
                  <a:cubicBezTo>
                    <a:pt x="422" y="7920"/>
                    <a:pt x="451" y="7926"/>
                    <a:pt x="471" y="7926"/>
                  </a:cubicBezTo>
                  <a:cubicBezTo>
                    <a:pt x="502" y="7926"/>
                    <a:pt x="510" y="7911"/>
                    <a:pt x="471" y="7857"/>
                  </a:cubicBezTo>
                  <a:cubicBezTo>
                    <a:pt x="471" y="7857"/>
                    <a:pt x="447" y="7800"/>
                    <a:pt x="463" y="7792"/>
                  </a:cubicBezTo>
                  <a:cubicBezTo>
                    <a:pt x="464" y="7791"/>
                    <a:pt x="465" y="7791"/>
                    <a:pt x="466" y="7791"/>
                  </a:cubicBezTo>
                  <a:cubicBezTo>
                    <a:pt x="479" y="7791"/>
                    <a:pt x="520" y="7824"/>
                    <a:pt x="520" y="7824"/>
                  </a:cubicBezTo>
                  <a:cubicBezTo>
                    <a:pt x="531" y="7842"/>
                    <a:pt x="545" y="7849"/>
                    <a:pt x="560" y="7849"/>
                  </a:cubicBezTo>
                  <a:cubicBezTo>
                    <a:pt x="588" y="7849"/>
                    <a:pt x="621" y="7826"/>
                    <a:pt x="657" y="7800"/>
                  </a:cubicBezTo>
                  <a:cubicBezTo>
                    <a:pt x="705" y="7769"/>
                    <a:pt x="735" y="7747"/>
                    <a:pt x="764" y="7747"/>
                  </a:cubicBezTo>
                  <a:cubicBezTo>
                    <a:pt x="779" y="7747"/>
                    <a:pt x="794" y="7753"/>
                    <a:pt x="812" y="7768"/>
                  </a:cubicBezTo>
                  <a:cubicBezTo>
                    <a:pt x="839" y="7789"/>
                    <a:pt x="855" y="7793"/>
                    <a:pt x="863" y="7793"/>
                  </a:cubicBezTo>
                  <a:cubicBezTo>
                    <a:pt x="866" y="7793"/>
                    <a:pt x="868" y="7792"/>
                    <a:pt x="868" y="7792"/>
                  </a:cubicBezTo>
                  <a:cubicBezTo>
                    <a:pt x="836" y="7751"/>
                    <a:pt x="901" y="7703"/>
                    <a:pt x="990" y="7646"/>
                  </a:cubicBezTo>
                  <a:cubicBezTo>
                    <a:pt x="1071" y="7589"/>
                    <a:pt x="1152" y="7533"/>
                    <a:pt x="1120" y="7484"/>
                  </a:cubicBezTo>
                  <a:lnTo>
                    <a:pt x="1144" y="7468"/>
                  </a:lnTo>
                  <a:cubicBezTo>
                    <a:pt x="1160" y="7492"/>
                    <a:pt x="1174" y="7500"/>
                    <a:pt x="1188" y="7500"/>
                  </a:cubicBezTo>
                  <a:cubicBezTo>
                    <a:pt x="1201" y="7500"/>
                    <a:pt x="1213" y="7492"/>
                    <a:pt x="1225" y="7484"/>
                  </a:cubicBezTo>
                  <a:cubicBezTo>
                    <a:pt x="1217" y="7419"/>
                    <a:pt x="1241" y="7403"/>
                    <a:pt x="1241" y="7403"/>
                  </a:cubicBezTo>
                  <a:cubicBezTo>
                    <a:pt x="1260" y="7430"/>
                    <a:pt x="1270" y="7440"/>
                    <a:pt x="1280" y="7440"/>
                  </a:cubicBezTo>
                  <a:cubicBezTo>
                    <a:pt x="1288" y="7440"/>
                    <a:pt x="1296" y="7434"/>
                    <a:pt x="1306" y="7427"/>
                  </a:cubicBezTo>
                  <a:cubicBezTo>
                    <a:pt x="1330" y="7411"/>
                    <a:pt x="1347" y="7403"/>
                    <a:pt x="1314" y="7354"/>
                  </a:cubicBezTo>
                  <a:cubicBezTo>
                    <a:pt x="1348" y="7327"/>
                    <a:pt x="1398" y="7312"/>
                    <a:pt x="1447" y="7312"/>
                  </a:cubicBezTo>
                  <a:cubicBezTo>
                    <a:pt x="1457" y="7312"/>
                    <a:pt x="1467" y="7312"/>
                    <a:pt x="1476" y="7314"/>
                  </a:cubicBezTo>
                  <a:cubicBezTo>
                    <a:pt x="1486" y="7323"/>
                    <a:pt x="1492" y="7327"/>
                    <a:pt x="1496" y="7327"/>
                  </a:cubicBezTo>
                  <a:cubicBezTo>
                    <a:pt x="1509" y="7327"/>
                    <a:pt x="1495" y="7284"/>
                    <a:pt x="1476" y="7241"/>
                  </a:cubicBezTo>
                  <a:cubicBezTo>
                    <a:pt x="1444" y="7200"/>
                    <a:pt x="1428" y="7143"/>
                    <a:pt x="1436" y="7135"/>
                  </a:cubicBezTo>
                  <a:lnTo>
                    <a:pt x="1436" y="7135"/>
                  </a:lnTo>
                  <a:lnTo>
                    <a:pt x="1501" y="7233"/>
                  </a:lnTo>
                  <a:cubicBezTo>
                    <a:pt x="1516" y="7263"/>
                    <a:pt x="1522" y="7275"/>
                    <a:pt x="1530" y="7275"/>
                  </a:cubicBezTo>
                  <a:cubicBezTo>
                    <a:pt x="1535" y="7275"/>
                    <a:pt x="1540" y="7271"/>
                    <a:pt x="1549" y="7265"/>
                  </a:cubicBezTo>
                  <a:lnTo>
                    <a:pt x="1574" y="7249"/>
                  </a:lnTo>
                  <a:cubicBezTo>
                    <a:pt x="1541" y="7208"/>
                    <a:pt x="1598" y="7168"/>
                    <a:pt x="1679" y="7111"/>
                  </a:cubicBezTo>
                  <a:cubicBezTo>
                    <a:pt x="1784" y="7038"/>
                    <a:pt x="1825" y="7014"/>
                    <a:pt x="1793" y="6965"/>
                  </a:cubicBezTo>
                  <a:cubicBezTo>
                    <a:pt x="1770" y="6937"/>
                    <a:pt x="1767" y="6925"/>
                    <a:pt x="1791" y="6925"/>
                  </a:cubicBezTo>
                  <a:cubicBezTo>
                    <a:pt x="1801" y="6925"/>
                    <a:pt x="1818" y="6927"/>
                    <a:pt x="1841" y="6933"/>
                  </a:cubicBezTo>
                  <a:cubicBezTo>
                    <a:pt x="1939" y="6984"/>
                    <a:pt x="1981" y="7006"/>
                    <a:pt x="1994" y="7006"/>
                  </a:cubicBezTo>
                  <a:cubicBezTo>
                    <a:pt x="2003" y="7006"/>
                    <a:pt x="1997" y="6994"/>
                    <a:pt x="1987" y="6973"/>
                  </a:cubicBezTo>
                  <a:cubicBezTo>
                    <a:pt x="1986" y="6974"/>
                    <a:pt x="1985" y="6974"/>
                    <a:pt x="1983" y="6974"/>
                  </a:cubicBezTo>
                  <a:cubicBezTo>
                    <a:pt x="1966" y="6974"/>
                    <a:pt x="1936" y="6929"/>
                    <a:pt x="1906" y="6884"/>
                  </a:cubicBezTo>
                  <a:cubicBezTo>
                    <a:pt x="1871" y="6836"/>
                    <a:pt x="1860" y="6812"/>
                    <a:pt x="1868" y="6812"/>
                  </a:cubicBezTo>
                  <a:cubicBezTo>
                    <a:pt x="1875" y="6812"/>
                    <a:pt x="1896" y="6830"/>
                    <a:pt x="1930" y="6868"/>
                  </a:cubicBezTo>
                  <a:cubicBezTo>
                    <a:pt x="1944" y="6888"/>
                    <a:pt x="1961" y="6897"/>
                    <a:pt x="1979" y="6897"/>
                  </a:cubicBezTo>
                  <a:cubicBezTo>
                    <a:pt x="2048" y="6897"/>
                    <a:pt x="2131" y="6774"/>
                    <a:pt x="2093" y="6697"/>
                  </a:cubicBezTo>
                  <a:cubicBezTo>
                    <a:pt x="2079" y="6677"/>
                    <a:pt x="2071" y="6665"/>
                    <a:pt x="2071" y="6665"/>
                  </a:cubicBezTo>
                  <a:lnTo>
                    <a:pt x="2071" y="6665"/>
                  </a:lnTo>
                  <a:cubicBezTo>
                    <a:pt x="2072" y="6665"/>
                    <a:pt x="2088" y="6687"/>
                    <a:pt x="2125" y="6738"/>
                  </a:cubicBezTo>
                  <a:cubicBezTo>
                    <a:pt x="2141" y="6762"/>
                    <a:pt x="2151" y="6772"/>
                    <a:pt x="2163" y="6772"/>
                  </a:cubicBezTo>
                  <a:cubicBezTo>
                    <a:pt x="2176" y="6772"/>
                    <a:pt x="2190" y="6762"/>
                    <a:pt x="2214" y="6746"/>
                  </a:cubicBezTo>
                  <a:lnTo>
                    <a:pt x="2247" y="6722"/>
                  </a:lnTo>
                  <a:cubicBezTo>
                    <a:pt x="2208" y="6668"/>
                    <a:pt x="2230" y="6647"/>
                    <a:pt x="2261" y="6647"/>
                  </a:cubicBezTo>
                  <a:cubicBezTo>
                    <a:pt x="2282" y="6647"/>
                    <a:pt x="2306" y="6657"/>
                    <a:pt x="2320" y="6673"/>
                  </a:cubicBezTo>
                  <a:cubicBezTo>
                    <a:pt x="2349" y="6698"/>
                    <a:pt x="2361" y="6708"/>
                    <a:pt x="2371" y="6708"/>
                  </a:cubicBezTo>
                  <a:cubicBezTo>
                    <a:pt x="2377" y="6708"/>
                    <a:pt x="2383" y="6704"/>
                    <a:pt x="2393" y="6697"/>
                  </a:cubicBezTo>
                  <a:cubicBezTo>
                    <a:pt x="2373" y="6629"/>
                    <a:pt x="2398" y="6602"/>
                    <a:pt x="2428" y="6602"/>
                  </a:cubicBezTo>
                  <a:cubicBezTo>
                    <a:pt x="2447" y="6602"/>
                    <a:pt x="2469" y="6613"/>
                    <a:pt x="2482" y="6633"/>
                  </a:cubicBezTo>
                  <a:lnTo>
                    <a:pt x="2506" y="6616"/>
                  </a:lnTo>
                  <a:cubicBezTo>
                    <a:pt x="2490" y="6560"/>
                    <a:pt x="2514" y="6543"/>
                    <a:pt x="2522" y="6543"/>
                  </a:cubicBezTo>
                  <a:cubicBezTo>
                    <a:pt x="2563" y="6519"/>
                    <a:pt x="2571" y="6511"/>
                    <a:pt x="2522" y="6470"/>
                  </a:cubicBezTo>
                  <a:cubicBezTo>
                    <a:pt x="2490" y="6422"/>
                    <a:pt x="2457" y="6373"/>
                    <a:pt x="2474" y="6365"/>
                  </a:cubicBezTo>
                  <a:lnTo>
                    <a:pt x="2474" y="6365"/>
                  </a:lnTo>
                  <a:lnTo>
                    <a:pt x="2506" y="6414"/>
                  </a:lnTo>
                  <a:cubicBezTo>
                    <a:pt x="2519" y="6433"/>
                    <a:pt x="2532" y="6441"/>
                    <a:pt x="2547" y="6441"/>
                  </a:cubicBezTo>
                  <a:cubicBezTo>
                    <a:pt x="2568" y="6441"/>
                    <a:pt x="2591" y="6425"/>
                    <a:pt x="2620" y="6406"/>
                  </a:cubicBezTo>
                  <a:cubicBezTo>
                    <a:pt x="2658" y="6381"/>
                    <a:pt x="2680" y="6366"/>
                    <a:pt x="2701" y="6366"/>
                  </a:cubicBezTo>
                  <a:cubicBezTo>
                    <a:pt x="2715" y="6366"/>
                    <a:pt x="2730" y="6373"/>
                    <a:pt x="2749" y="6389"/>
                  </a:cubicBezTo>
                  <a:lnTo>
                    <a:pt x="2725" y="6333"/>
                  </a:lnTo>
                  <a:cubicBezTo>
                    <a:pt x="2716" y="6301"/>
                    <a:pt x="2714" y="6284"/>
                    <a:pt x="2720" y="6284"/>
                  </a:cubicBezTo>
                  <a:cubicBezTo>
                    <a:pt x="2725" y="6284"/>
                    <a:pt x="2735" y="6295"/>
                    <a:pt x="2749" y="6316"/>
                  </a:cubicBezTo>
                  <a:cubicBezTo>
                    <a:pt x="2764" y="6329"/>
                    <a:pt x="2779" y="6334"/>
                    <a:pt x="2792" y="6334"/>
                  </a:cubicBezTo>
                  <a:cubicBezTo>
                    <a:pt x="2822" y="6334"/>
                    <a:pt x="2844" y="6305"/>
                    <a:pt x="2838" y="6260"/>
                  </a:cubicBezTo>
                  <a:lnTo>
                    <a:pt x="2863" y="6243"/>
                  </a:lnTo>
                  <a:cubicBezTo>
                    <a:pt x="2893" y="6281"/>
                    <a:pt x="2918" y="6298"/>
                    <a:pt x="2933" y="6298"/>
                  </a:cubicBezTo>
                  <a:cubicBezTo>
                    <a:pt x="2953" y="6298"/>
                    <a:pt x="2953" y="6264"/>
                    <a:pt x="2920" y="6203"/>
                  </a:cubicBezTo>
                  <a:lnTo>
                    <a:pt x="2920" y="6203"/>
                  </a:lnTo>
                  <a:cubicBezTo>
                    <a:pt x="2940" y="6233"/>
                    <a:pt x="2950" y="6241"/>
                    <a:pt x="2960" y="6241"/>
                  </a:cubicBezTo>
                  <a:cubicBezTo>
                    <a:pt x="2965" y="6241"/>
                    <a:pt x="2970" y="6238"/>
                    <a:pt x="2976" y="6235"/>
                  </a:cubicBezTo>
                  <a:cubicBezTo>
                    <a:pt x="2971" y="6192"/>
                    <a:pt x="2991" y="6163"/>
                    <a:pt x="3014" y="6163"/>
                  </a:cubicBezTo>
                  <a:cubicBezTo>
                    <a:pt x="3026" y="6163"/>
                    <a:pt x="3038" y="6170"/>
                    <a:pt x="3049" y="6187"/>
                  </a:cubicBezTo>
                  <a:lnTo>
                    <a:pt x="3057" y="6179"/>
                  </a:lnTo>
                  <a:cubicBezTo>
                    <a:pt x="3033" y="6122"/>
                    <a:pt x="3049" y="6114"/>
                    <a:pt x="3057" y="6106"/>
                  </a:cubicBezTo>
                  <a:cubicBezTo>
                    <a:pt x="3074" y="6097"/>
                    <a:pt x="3082" y="6089"/>
                    <a:pt x="3065" y="6041"/>
                  </a:cubicBezTo>
                  <a:cubicBezTo>
                    <a:pt x="3041" y="5984"/>
                    <a:pt x="3057" y="5976"/>
                    <a:pt x="3057" y="5976"/>
                  </a:cubicBezTo>
                  <a:cubicBezTo>
                    <a:pt x="3058" y="5975"/>
                    <a:pt x="3058" y="5975"/>
                    <a:pt x="3059" y="5975"/>
                  </a:cubicBezTo>
                  <a:cubicBezTo>
                    <a:pt x="3069" y="5975"/>
                    <a:pt x="3091" y="6028"/>
                    <a:pt x="3106" y="6073"/>
                  </a:cubicBezTo>
                  <a:cubicBezTo>
                    <a:pt x="3109" y="6097"/>
                    <a:pt x="3116" y="6109"/>
                    <a:pt x="3123" y="6109"/>
                  </a:cubicBezTo>
                  <a:cubicBezTo>
                    <a:pt x="3134" y="6109"/>
                    <a:pt x="3143" y="6072"/>
                    <a:pt x="3122" y="6000"/>
                  </a:cubicBezTo>
                  <a:cubicBezTo>
                    <a:pt x="3106" y="5938"/>
                    <a:pt x="3098" y="5908"/>
                    <a:pt x="3100" y="5908"/>
                  </a:cubicBezTo>
                  <a:lnTo>
                    <a:pt x="3100" y="5908"/>
                  </a:lnTo>
                  <a:cubicBezTo>
                    <a:pt x="3102" y="5908"/>
                    <a:pt x="3115" y="5936"/>
                    <a:pt x="3138" y="5992"/>
                  </a:cubicBezTo>
                  <a:cubicBezTo>
                    <a:pt x="3149" y="6025"/>
                    <a:pt x="3164" y="6062"/>
                    <a:pt x="3170" y="6062"/>
                  </a:cubicBezTo>
                  <a:cubicBezTo>
                    <a:pt x="3173" y="6062"/>
                    <a:pt x="3173" y="6053"/>
                    <a:pt x="3171" y="6033"/>
                  </a:cubicBezTo>
                  <a:cubicBezTo>
                    <a:pt x="3171" y="6033"/>
                    <a:pt x="3195" y="6016"/>
                    <a:pt x="3155" y="5976"/>
                  </a:cubicBezTo>
                  <a:lnTo>
                    <a:pt x="3195" y="5952"/>
                  </a:lnTo>
                  <a:cubicBezTo>
                    <a:pt x="3221" y="5966"/>
                    <a:pt x="3237" y="5971"/>
                    <a:pt x="3248" y="5971"/>
                  </a:cubicBezTo>
                  <a:cubicBezTo>
                    <a:pt x="3261" y="5971"/>
                    <a:pt x="3267" y="5964"/>
                    <a:pt x="3276" y="5960"/>
                  </a:cubicBezTo>
                  <a:cubicBezTo>
                    <a:pt x="3264" y="5934"/>
                    <a:pt x="3257" y="5922"/>
                    <a:pt x="3262" y="5922"/>
                  </a:cubicBezTo>
                  <a:lnTo>
                    <a:pt x="3262" y="5922"/>
                  </a:lnTo>
                  <a:cubicBezTo>
                    <a:pt x="3265" y="5922"/>
                    <a:pt x="3277" y="5932"/>
                    <a:pt x="3301" y="5952"/>
                  </a:cubicBezTo>
                  <a:cubicBezTo>
                    <a:pt x="3313" y="5967"/>
                    <a:pt x="3321" y="5975"/>
                    <a:pt x="3324" y="5975"/>
                  </a:cubicBezTo>
                  <a:cubicBezTo>
                    <a:pt x="3329" y="5975"/>
                    <a:pt x="3317" y="5951"/>
                    <a:pt x="3276" y="5895"/>
                  </a:cubicBezTo>
                  <a:cubicBezTo>
                    <a:pt x="3267" y="5862"/>
                    <a:pt x="3266" y="5845"/>
                    <a:pt x="3276" y="5845"/>
                  </a:cubicBezTo>
                  <a:cubicBezTo>
                    <a:pt x="3283" y="5845"/>
                    <a:pt x="3297" y="5854"/>
                    <a:pt x="3317" y="5870"/>
                  </a:cubicBezTo>
                  <a:cubicBezTo>
                    <a:pt x="3353" y="5921"/>
                    <a:pt x="3372" y="5940"/>
                    <a:pt x="3375" y="5940"/>
                  </a:cubicBezTo>
                  <a:cubicBezTo>
                    <a:pt x="3378" y="5940"/>
                    <a:pt x="3371" y="5929"/>
                    <a:pt x="3357" y="5911"/>
                  </a:cubicBezTo>
                  <a:cubicBezTo>
                    <a:pt x="3341" y="5854"/>
                    <a:pt x="3349" y="5846"/>
                    <a:pt x="3349" y="5846"/>
                  </a:cubicBezTo>
                  <a:lnTo>
                    <a:pt x="3349" y="5846"/>
                  </a:lnTo>
                  <a:cubicBezTo>
                    <a:pt x="3357" y="5857"/>
                    <a:pt x="3368" y="5862"/>
                    <a:pt x="3381" y="5862"/>
                  </a:cubicBezTo>
                  <a:cubicBezTo>
                    <a:pt x="3429" y="5862"/>
                    <a:pt x="3511" y="5805"/>
                    <a:pt x="3592" y="5749"/>
                  </a:cubicBezTo>
                  <a:cubicBezTo>
                    <a:pt x="3609" y="5741"/>
                    <a:pt x="3584" y="5684"/>
                    <a:pt x="3552" y="5635"/>
                  </a:cubicBezTo>
                  <a:cubicBezTo>
                    <a:pt x="3524" y="5597"/>
                    <a:pt x="3514" y="5584"/>
                    <a:pt x="3516" y="5584"/>
                  </a:cubicBezTo>
                  <a:lnTo>
                    <a:pt x="3516" y="5584"/>
                  </a:lnTo>
                  <a:cubicBezTo>
                    <a:pt x="3517" y="5584"/>
                    <a:pt x="3540" y="5609"/>
                    <a:pt x="3568" y="5627"/>
                  </a:cubicBezTo>
                  <a:cubicBezTo>
                    <a:pt x="3618" y="5692"/>
                    <a:pt x="3649" y="5723"/>
                    <a:pt x="3658" y="5723"/>
                  </a:cubicBezTo>
                  <a:cubicBezTo>
                    <a:pt x="3668" y="5723"/>
                    <a:pt x="3648" y="5684"/>
                    <a:pt x="3592" y="5611"/>
                  </a:cubicBezTo>
                  <a:cubicBezTo>
                    <a:pt x="3551" y="5569"/>
                    <a:pt x="3531" y="5549"/>
                    <a:pt x="3533" y="5549"/>
                  </a:cubicBezTo>
                  <a:lnTo>
                    <a:pt x="3533" y="5549"/>
                  </a:lnTo>
                  <a:cubicBezTo>
                    <a:pt x="3535" y="5549"/>
                    <a:pt x="3557" y="5567"/>
                    <a:pt x="3601" y="5603"/>
                  </a:cubicBezTo>
                  <a:cubicBezTo>
                    <a:pt x="3623" y="5621"/>
                    <a:pt x="3635" y="5632"/>
                    <a:pt x="3639" y="5632"/>
                  </a:cubicBezTo>
                  <a:cubicBezTo>
                    <a:pt x="3644" y="5632"/>
                    <a:pt x="3638" y="5617"/>
                    <a:pt x="3625" y="5587"/>
                  </a:cubicBezTo>
                  <a:cubicBezTo>
                    <a:pt x="3607" y="5564"/>
                    <a:pt x="3601" y="5552"/>
                    <a:pt x="3605" y="5552"/>
                  </a:cubicBezTo>
                  <a:lnTo>
                    <a:pt x="3605" y="5552"/>
                  </a:lnTo>
                  <a:cubicBezTo>
                    <a:pt x="3609" y="5552"/>
                    <a:pt x="3618" y="5560"/>
                    <a:pt x="3633" y="5579"/>
                  </a:cubicBezTo>
                  <a:cubicBezTo>
                    <a:pt x="3666" y="5606"/>
                    <a:pt x="3699" y="5633"/>
                    <a:pt x="3704" y="5633"/>
                  </a:cubicBezTo>
                  <a:cubicBezTo>
                    <a:pt x="3707" y="5633"/>
                    <a:pt x="3703" y="5627"/>
                    <a:pt x="3690" y="5611"/>
                  </a:cubicBezTo>
                  <a:cubicBezTo>
                    <a:pt x="3690" y="5611"/>
                    <a:pt x="3691" y="5610"/>
                    <a:pt x="3694" y="5610"/>
                  </a:cubicBezTo>
                  <a:cubicBezTo>
                    <a:pt x="3701" y="5610"/>
                    <a:pt x="3718" y="5614"/>
                    <a:pt x="3747" y="5643"/>
                  </a:cubicBezTo>
                  <a:cubicBezTo>
                    <a:pt x="3758" y="5653"/>
                    <a:pt x="3765" y="5657"/>
                    <a:pt x="3770" y="5657"/>
                  </a:cubicBezTo>
                  <a:cubicBezTo>
                    <a:pt x="3784" y="5657"/>
                    <a:pt x="3767" y="5614"/>
                    <a:pt x="3755" y="5570"/>
                  </a:cubicBezTo>
                  <a:cubicBezTo>
                    <a:pt x="3737" y="5509"/>
                    <a:pt x="3734" y="5479"/>
                    <a:pt x="3742" y="5479"/>
                  </a:cubicBezTo>
                  <a:cubicBezTo>
                    <a:pt x="3749" y="5479"/>
                    <a:pt x="3765" y="5501"/>
                    <a:pt x="3787" y="5546"/>
                  </a:cubicBezTo>
                  <a:cubicBezTo>
                    <a:pt x="3805" y="5580"/>
                    <a:pt x="3820" y="5594"/>
                    <a:pt x="3830" y="5594"/>
                  </a:cubicBezTo>
                  <a:cubicBezTo>
                    <a:pt x="3851" y="5594"/>
                    <a:pt x="3850" y="5531"/>
                    <a:pt x="3811" y="5465"/>
                  </a:cubicBezTo>
                  <a:cubicBezTo>
                    <a:pt x="3782" y="5402"/>
                    <a:pt x="3771" y="5377"/>
                    <a:pt x="3773" y="5377"/>
                  </a:cubicBezTo>
                  <a:lnTo>
                    <a:pt x="3773" y="5377"/>
                  </a:lnTo>
                  <a:cubicBezTo>
                    <a:pt x="3774" y="5377"/>
                    <a:pt x="3782" y="5389"/>
                    <a:pt x="3795" y="5408"/>
                  </a:cubicBezTo>
                  <a:cubicBezTo>
                    <a:pt x="3819" y="5445"/>
                    <a:pt x="3830" y="5449"/>
                    <a:pt x="3834" y="5449"/>
                  </a:cubicBezTo>
                  <a:cubicBezTo>
                    <a:pt x="3835" y="5449"/>
                    <a:pt x="3836" y="5449"/>
                    <a:pt x="3836" y="5449"/>
                  </a:cubicBezTo>
                  <a:cubicBezTo>
                    <a:pt x="3842" y="5446"/>
                    <a:pt x="3847" y="5443"/>
                    <a:pt x="3852" y="5443"/>
                  </a:cubicBezTo>
                  <a:cubicBezTo>
                    <a:pt x="3862" y="5443"/>
                    <a:pt x="3872" y="5451"/>
                    <a:pt x="3892" y="5481"/>
                  </a:cubicBezTo>
                  <a:cubicBezTo>
                    <a:pt x="3892" y="5481"/>
                    <a:pt x="3909" y="5473"/>
                    <a:pt x="3901" y="5408"/>
                  </a:cubicBezTo>
                  <a:cubicBezTo>
                    <a:pt x="3881" y="5355"/>
                    <a:pt x="3886" y="5332"/>
                    <a:pt x="3904" y="5332"/>
                  </a:cubicBezTo>
                  <a:cubicBezTo>
                    <a:pt x="3925" y="5332"/>
                    <a:pt x="3963" y="5361"/>
                    <a:pt x="4006" y="5408"/>
                  </a:cubicBezTo>
                  <a:lnTo>
                    <a:pt x="3990" y="5343"/>
                  </a:lnTo>
                  <a:cubicBezTo>
                    <a:pt x="3958" y="5280"/>
                    <a:pt x="3937" y="5234"/>
                    <a:pt x="3944" y="5234"/>
                  </a:cubicBezTo>
                  <a:lnTo>
                    <a:pt x="3944" y="5234"/>
                  </a:lnTo>
                  <a:cubicBezTo>
                    <a:pt x="3947" y="5234"/>
                    <a:pt x="3959" y="5247"/>
                    <a:pt x="3982" y="5279"/>
                  </a:cubicBezTo>
                  <a:cubicBezTo>
                    <a:pt x="3994" y="5296"/>
                    <a:pt x="4005" y="5314"/>
                    <a:pt x="4014" y="5327"/>
                  </a:cubicBezTo>
                  <a:lnTo>
                    <a:pt x="4014" y="5327"/>
                  </a:lnTo>
                  <a:cubicBezTo>
                    <a:pt x="3991" y="5281"/>
                    <a:pt x="3997" y="5258"/>
                    <a:pt x="4017" y="5258"/>
                  </a:cubicBezTo>
                  <a:cubicBezTo>
                    <a:pt x="4039" y="5258"/>
                    <a:pt x="4078" y="5285"/>
                    <a:pt x="4111" y="5335"/>
                  </a:cubicBezTo>
                  <a:cubicBezTo>
                    <a:pt x="4134" y="5363"/>
                    <a:pt x="4141" y="5372"/>
                    <a:pt x="4146" y="5372"/>
                  </a:cubicBezTo>
                  <a:cubicBezTo>
                    <a:pt x="4148" y="5372"/>
                    <a:pt x="4149" y="5370"/>
                    <a:pt x="4152" y="5368"/>
                  </a:cubicBezTo>
                  <a:lnTo>
                    <a:pt x="4119" y="5327"/>
                  </a:lnTo>
                  <a:cubicBezTo>
                    <a:pt x="4087" y="5279"/>
                    <a:pt x="4055" y="5230"/>
                    <a:pt x="4071" y="5222"/>
                  </a:cubicBezTo>
                  <a:cubicBezTo>
                    <a:pt x="4074" y="5219"/>
                    <a:pt x="4078" y="5216"/>
                    <a:pt x="4084" y="5216"/>
                  </a:cubicBezTo>
                  <a:cubicBezTo>
                    <a:pt x="4094" y="5216"/>
                    <a:pt x="4107" y="5224"/>
                    <a:pt x="4128" y="5254"/>
                  </a:cubicBezTo>
                  <a:cubicBezTo>
                    <a:pt x="4155" y="5282"/>
                    <a:pt x="4186" y="5305"/>
                    <a:pt x="4193" y="5305"/>
                  </a:cubicBezTo>
                  <a:cubicBezTo>
                    <a:pt x="4197" y="5305"/>
                    <a:pt x="4195" y="5300"/>
                    <a:pt x="4184" y="5287"/>
                  </a:cubicBezTo>
                  <a:cubicBezTo>
                    <a:pt x="4184" y="5287"/>
                    <a:pt x="4185" y="5286"/>
                    <a:pt x="4187" y="5286"/>
                  </a:cubicBezTo>
                  <a:cubicBezTo>
                    <a:pt x="4192" y="5286"/>
                    <a:pt x="4206" y="5290"/>
                    <a:pt x="4241" y="5319"/>
                  </a:cubicBezTo>
                  <a:lnTo>
                    <a:pt x="4282" y="5287"/>
                  </a:lnTo>
                  <a:cubicBezTo>
                    <a:pt x="4272" y="5253"/>
                    <a:pt x="4277" y="5234"/>
                    <a:pt x="4289" y="5234"/>
                  </a:cubicBezTo>
                  <a:cubicBezTo>
                    <a:pt x="4297" y="5234"/>
                    <a:pt x="4309" y="5243"/>
                    <a:pt x="4322" y="5262"/>
                  </a:cubicBezTo>
                  <a:cubicBezTo>
                    <a:pt x="4322" y="5262"/>
                    <a:pt x="4346" y="5246"/>
                    <a:pt x="4322" y="5189"/>
                  </a:cubicBezTo>
                  <a:cubicBezTo>
                    <a:pt x="4333" y="5182"/>
                    <a:pt x="4342" y="5177"/>
                    <a:pt x="4351" y="5177"/>
                  </a:cubicBezTo>
                  <a:cubicBezTo>
                    <a:pt x="4364" y="5177"/>
                    <a:pt x="4377" y="5186"/>
                    <a:pt x="4395" y="5214"/>
                  </a:cubicBezTo>
                  <a:cubicBezTo>
                    <a:pt x="4411" y="5233"/>
                    <a:pt x="4419" y="5243"/>
                    <a:pt x="4420" y="5243"/>
                  </a:cubicBezTo>
                  <a:cubicBezTo>
                    <a:pt x="4422" y="5243"/>
                    <a:pt x="4416" y="5231"/>
                    <a:pt x="4403" y="5206"/>
                  </a:cubicBezTo>
                  <a:cubicBezTo>
                    <a:pt x="4371" y="5157"/>
                    <a:pt x="4387" y="5149"/>
                    <a:pt x="4395" y="5141"/>
                  </a:cubicBezTo>
                  <a:lnTo>
                    <a:pt x="4419" y="5125"/>
                  </a:lnTo>
                  <a:cubicBezTo>
                    <a:pt x="4387" y="5076"/>
                    <a:pt x="4387" y="5076"/>
                    <a:pt x="4395" y="5068"/>
                  </a:cubicBezTo>
                  <a:cubicBezTo>
                    <a:pt x="4398" y="5067"/>
                    <a:pt x="4401" y="5066"/>
                    <a:pt x="4405" y="5066"/>
                  </a:cubicBezTo>
                  <a:cubicBezTo>
                    <a:pt x="4425" y="5066"/>
                    <a:pt x="4462" y="5078"/>
                    <a:pt x="4482" y="5078"/>
                  </a:cubicBezTo>
                  <a:cubicBezTo>
                    <a:pt x="4487" y="5078"/>
                    <a:pt x="4490" y="5077"/>
                    <a:pt x="4492" y="5076"/>
                  </a:cubicBezTo>
                  <a:cubicBezTo>
                    <a:pt x="4525" y="5052"/>
                    <a:pt x="4525" y="5052"/>
                    <a:pt x="4484" y="5011"/>
                  </a:cubicBezTo>
                  <a:cubicBezTo>
                    <a:pt x="4483" y="5012"/>
                    <a:pt x="4481" y="5012"/>
                    <a:pt x="4479" y="5012"/>
                  </a:cubicBezTo>
                  <a:cubicBezTo>
                    <a:pt x="4467" y="5012"/>
                    <a:pt x="4452" y="4995"/>
                    <a:pt x="4466" y="4995"/>
                  </a:cubicBezTo>
                  <a:cubicBezTo>
                    <a:pt x="4471" y="4995"/>
                    <a:pt x="4479" y="4997"/>
                    <a:pt x="4492" y="5003"/>
                  </a:cubicBezTo>
                  <a:cubicBezTo>
                    <a:pt x="4497" y="5003"/>
                    <a:pt x="4523" y="5008"/>
                    <a:pt x="4550" y="5008"/>
                  </a:cubicBezTo>
                  <a:cubicBezTo>
                    <a:pt x="4571" y="5008"/>
                    <a:pt x="4592" y="5005"/>
                    <a:pt x="4606" y="4995"/>
                  </a:cubicBezTo>
                  <a:cubicBezTo>
                    <a:pt x="4655" y="4962"/>
                    <a:pt x="4655" y="4962"/>
                    <a:pt x="4622" y="4922"/>
                  </a:cubicBezTo>
                  <a:cubicBezTo>
                    <a:pt x="4584" y="4875"/>
                    <a:pt x="4568" y="4851"/>
                    <a:pt x="4573" y="4851"/>
                  </a:cubicBezTo>
                  <a:lnTo>
                    <a:pt x="4573" y="4851"/>
                  </a:lnTo>
                  <a:cubicBezTo>
                    <a:pt x="4578" y="4851"/>
                    <a:pt x="4600" y="4871"/>
                    <a:pt x="4638" y="4914"/>
                  </a:cubicBezTo>
                  <a:cubicBezTo>
                    <a:pt x="4684" y="4951"/>
                    <a:pt x="4709" y="4967"/>
                    <a:pt x="4717" y="4967"/>
                  </a:cubicBezTo>
                  <a:cubicBezTo>
                    <a:pt x="4725" y="4967"/>
                    <a:pt x="4719" y="4953"/>
                    <a:pt x="4703" y="4930"/>
                  </a:cubicBezTo>
                  <a:cubicBezTo>
                    <a:pt x="4679" y="4881"/>
                    <a:pt x="4679" y="4881"/>
                    <a:pt x="4695" y="4873"/>
                  </a:cubicBezTo>
                  <a:lnTo>
                    <a:pt x="4695" y="4873"/>
                  </a:lnTo>
                  <a:cubicBezTo>
                    <a:pt x="4709" y="4890"/>
                    <a:pt x="4718" y="4899"/>
                    <a:pt x="4724" y="4899"/>
                  </a:cubicBezTo>
                  <a:cubicBezTo>
                    <a:pt x="4731" y="4899"/>
                    <a:pt x="4732" y="4882"/>
                    <a:pt x="4728" y="4849"/>
                  </a:cubicBezTo>
                  <a:cubicBezTo>
                    <a:pt x="4733" y="4846"/>
                    <a:pt x="4736" y="4845"/>
                    <a:pt x="4739" y="4845"/>
                  </a:cubicBezTo>
                  <a:cubicBezTo>
                    <a:pt x="4747" y="4845"/>
                    <a:pt x="4754" y="4853"/>
                    <a:pt x="4776" y="4881"/>
                  </a:cubicBezTo>
                  <a:lnTo>
                    <a:pt x="4801" y="4865"/>
                  </a:lnTo>
                  <a:cubicBezTo>
                    <a:pt x="4776" y="4800"/>
                    <a:pt x="4803" y="4775"/>
                    <a:pt x="4839" y="4775"/>
                  </a:cubicBezTo>
                  <a:cubicBezTo>
                    <a:pt x="4862" y="4775"/>
                    <a:pt x="4887" y="4785"/>
                    <a:pt x="4906" y="4800"/>
                  </a:cubicBezTo>
                  <a:cubicBezTo>
                    <a:pt x="4906" y="4800"/>
                    <a:pt x="4914" y="4792"/>
                    <a:pt x="4898" y="4735"/>
                  </a:cubicBezTo>
                  <a:cubicBezTo>
                    <a:pt x="4868" y="4679"/>
                    <a:pt x="4858" y="4651"/>
                    <a:pt x="4865" y="4651"/>
                  </a:cubicBezTo>
                  <a:cubicBezTo>
                    <a:pt x="4872" y="4651"/>
                    <a:pt x="4892" y="4673"/>
                    <a:pt x="4922" y="4719"/>
                  </a:cubicBezTo>
                  <a:cubicBezTo>
                    <a:pt x="4954" y="4763"/>
                    <a:pt x="4970" y="4785"/>
                    <a:pt x="4972" y="4785"/>
                  </a:cubicBezTo>
                  <a:cubicBezTo>
                    <a:pt x="4973" y="4785"/>
                    <a:pt x="4959" y="4761"/>
                    <a:pt x="4930" y="4711"/>
                  </a:cubicBezTo>
                  <a:cubicBezTo>
                    <a:pt x="4921" y="4680"/>
                    <a:pt x="4934" y="4654"/>
                    <a:pt x="4957" y="4654"/>
                  </a:cubicBezTo>
                  <a:cubicBezTo>
                    <a:pt x="4976" y="4654"/>
                    <a:pt x="5002" y="4672"/>
                    <a:pt x="5028" y="4719"/>
                  </a:cubicBezTo>
                  <a:lnTo>
                    <a:pt x="5092" y="4808"/>
                  </a:lnTo>
                  <a:cubicBezTo>
                    <a:pt x="5068" y="4752"/>
                    <a:pt x="5084" y="4743"/>
                    <a:pt x="5084" y="4743"/>
                  </a:cubicBezTo>
                  <a:cubicBezTo>
                    <a:pt x="5052" y="4703"/>
                    <a:pt x="5060" y="4695"/>
                    <a:pt x="5092" y="4670"/>
                  </a:cubicBezTo>
                  <a:cubicBezTo>
                    <a:pt x="5117" y="4654"/>
                    <a:pt x="5133" y="4573"/>
                    <a:pt x="5157" y="4557"/>
                  </a:cubicBezTo>
                  <a:cubicBezTo>
                    <a:pt x="5175" y="4544"/>
                    <a:pt x="5194" y="4536"/>
                    <a:pt x="5214" y="4536"/>
                  </a:cubicBezTo>
                  <a:cubicBezTo>
                    <a:pt x="5231" y="4536"/>
                    <a:pt x="5248" y="4542"/>
                    <a:pt x="5263" y="4557"/>
                  </a:cubicBezTo>
                  <a:cubicBezTo>
                    <a:pt x="5271" y="4549"/>
                    <a:pt x="5287" y="4541"/>
                    <a:pt x="5279" y="4476"/>
                  </a:cubicBezTo>
                  <a:cubicBezTo>
                    <a:pt x="5264" y="4446"/>
                    <a:pt x="5267" y="4429"/>
                    <a:pt x="5279" y="4429"/>
                  </a:cubicBezTo>
                  <a:cubicBezTo>
                    <a:pt x="5287" y="4429"/>
                    <a:pt x="5299" y="4436"/>
                    <a:pt x="5311" y="4452"/>
                  </a:cubicBezTo>
                  <a:lnTo>
                    <a:pt x="5328" y="4443"/>
                  </a:lnTo>
                  <a:cubicBezTo>
                    <a:pt x="5319" y="4387"/>
                    <a:pt x="5328" y="4379"/>
                    <a:pt x="5328" y="4379"/>
                  </a:cubicBezTo>
                  <a:cubicBezTo>
                    <a:pt x="5348" y="4405"/>
                    <a:pt x="5376" y="4431"/>
                    <a:pt x="5387" y="4431"/>
                  </a:cubicBezTo>
                  <a:cubicBezTo>
                    <a:pt x="5392" y="4431"/>
                    <a:pt x="5393" y="4423"/>
                    <a:pt x="5384" y="4403"/>
                  </a:cubicBezTo>
                  <a:cubicBezTo>
                    <a:pt x="5352" y="4362"/>
                    <a:pt x="5360" y="4354"/>
                    <a:pt x="5384" y="4338"/>
                  </a:cubicBezTo>
                  <a:cubicBezTo>
                    <a:pt x="5387" y="4339"/>
                    <a:pt x="5390" y="4340"/>
                    <a:pt x="5394" y="4340"/>
                  </a:cubicBezTo>
                  <a:cubicBezTo>
                    <a:pt x="5476" y="4340"/>
                    <a:pt x="5837" y="4101"/>
                    <a:pt x="5806" y="4054"/>
                  </a:cubicBezTo>
                  <a:lnTo>
                    <a:pt x="5838" y="4030"/>
                  </a:lnTo>
                  <a:lnTo>
                    <a:pt x="5871" y="4006"/>
                  </a:lnTo>
                  <a:cubicBezTo>
                    <a:pt x="5894" y="4034"/>
                    <a:pt x="5912" y="4045"/>
                    <a:pt x="5926" y="4045"/>
                  </a:cubicBezTo>
                  <a:cubicBezTo>
                    <a:pt x="5957" y="4045"/>
                    <a:pt x="5968" y="3991"/>
                    <a:pt x="5968" y="3941"/>
                  </a:cubicBezTo>
                  <a:cubicBezTo>
                    <a:pt x="5952" y="3892"/>
                    <a:pt x="5960" y="3884"/>
                    <a:pt x="5968" y="3876"/>
                  </a:cubicBezTo>
                  <a:cubicBezTo>
                    <a:pt x="6002" y="3917"/>
                    <a:pt x="6027" y="3934"/>
                    <a:pt x="6043" y="3934"/>
                  </a:cubicBezTo>
                  <a:cubicBezTo>
                    <a:pt x="6062" y="3934"/>
                    <a:pt x="6070" y="3911"/>
                    <a:pt x="6065" y="3876"/>
                  </a:cubicBezTo>
                  <a:cubicBezTo>
                    <a:pt x="6035" y="3824"/>
                    <a:pt x="6026" y="3798"/>
                    <a:pt x="6033" y="3798"/>
                  </a:cubicBezTo>
                  <a:cubicBezTo>
                    <a:pt x="6040" y="3798"/>
                    <a:pt x="6059" y="3818"/>
                    <a:pt x="6090" y="3860"/>
                  </a:cubicBezTo>
                  <a:cubicBezTo>
                    <a:pt x="6116" y="3900"/>
                    <a:pt x="6136" y="3920"/>
                    <a:pt x="6145" y="3920"/>
                  </a:cubicBezTo>
                  <a:cubicBezTo>
                    <a:pt x="6158" y="3920"/>
                    <a:pt x="6149" y="3878"/>
                    <a:pt x="6106" y="3787"/>
                  </a:cubicBezTo>
                  <a:cubicBezTo>
                    <a:pt x="6093" y="3756"/>
                    <a:pt x="6087" y="3742"/>
                    <a:pt x="6092" y="3742"/>
                  </a:cubicBezTo>
                  <a:cubicBezTo>
                    <a:pt x="6096" y="3742"/>
                    <a:pt x="6108" y="3752"/>
                    <a:pt x="6130" y="3771"/>
                  </a:cubicBezTo>
                  <a:cubicBezTo>
                    <a:pt x="6169" y="3814"/>
                    <a:pt x="6192" y="3832"/>
                    <a:pt x="6200" y="3832"/>
                  </a:cubicBezTo>
                  <a:cubicBezTo>
                    <a:pt x="6207" y="3832"/>
                    <a:pt x="6202" y="3818"/>
                    <a:pt x="6187" y="3795"/>
                  </a:cubicBezTo>
                  <a:cubicBezTo>
                    <a:pt x="6156" y="3742"/>
                    <a:pt x="6144" y="3715"/>
                    <a:pt x="6153" y="3715"/>
                  </a:cubicBezTo>
                  <a:cubicBezTo>
                    <a:pt x="6161" y="3715"/>
                    <a:pt x="6183" y="3734"/>
                    <a:pt x="6219" y="3771"/>
                  </a:cubicBezTo>
                  <a:cubicBezTo>
                    <a:pt x="6261" y="3808"/>
                    <a:pt x="6283" y="3829"/>
                    <a:pt x="6289" y="3829"/>
                  </a:cubicBezTo>
                  <a:cubicBezTo>
                    <a:pt x="6296" y="3829"/>
                    <a:pt x="6282" y="3802"/>
                    <a:pt x="6252" y="3746"/>
                  </a:cubicBezTo>
                  <a:cubicBezTo>
                    <a:pt x="6223" y="3688"/>
                    <a:pt x="6226" y="3653"/>
                    <a:pt x="6249" y="3653"/>
                  </a:cubicBezTo>
                  <a:cubicBezTo>
                    <a:pt x="6266" y="3653"/>
                    <a:pt x="6292" y="3670"/>
                    <a:pt x="6325" y="3706"/>
                  </a:cubicBezTo>
                  <a:cubicBezTo>
                    <a:pt x="6327" y="3705"/>
                    <a:pt x="6329" y="3704"/>
                    <a:pt x="6332" y="3704"/>
                  </a:cubicBezTo>
                  <a:cubicBezTo>
                    <a:pt x="6341" y="3704"/>
                    <a:pt x="6354" y="3710"/>
                    <a:pt x="6359" y="3710"/>
                  </a:cubicBezTo>
                  <a:cubicBezTo>
                    <a:pt x="6363" y="3710"/>
                    <a:pt x="6362" y="3706"/>
                    <a:pt x="6349" y="3689"/>
                  </a:cubicBezTo>
                  <a:lnTo>
                    <a:pt x="6349" y="3689"/>
                  </a:lnTo>
                  <a:lnTo>
                    <a:pt x="6398" y="3722"/>
                  </a:lnTo>
                  <a:lnTo>
                    <a:pt x="6414" y="3706"/>
                  </a:lnTo>
                  <a:lnTo>
                    <a:pt x="6382" y="3665"/>
                  </a:lnTo>
                  <a:cubicBezTo>
                    <a:pt x="6455" y="3649"/>
                    <a:pt x="6519" y="3633"/>
                    <a:pt x="6584" y="3592"/>
                  </a:cubicBezTo>
                  <a:cubicBezTo>
                    <a:pt x="6714" y="3511"/>
                    <a:pt x="6738" y="3495"/>
                    <a:pt x="6690" y="3454"/>
                  </a:cubicBezTo>
                  <a:cubicBezTo>
                    <a:pt x="6650" y="3410"/>
                    <a:pt x="6639" y="3385"/>
                    <a:pt x="6649" y="3385"/>
                  </a:cubicBezTo>
                  <a:cubicBezTo>
                    <a:pt x="6658" y="3385"/>
                    <a:pt x="6681" y="3402"/>
                    <a:pt x="6714" y="3438"/>
                  </a:cubicBezTo>
                  <a:cubicBezTo>
                    <a:pt x="6716" y="3437"/>
                    <a:pt x="6718" y="3437"/>
                    <a:pt x="6721" y="3437"/>
                  </a:cubicBezTo>
                  <a:cubicBezTo>
                    <a:pt x="6738" y="3437"/>
                    <a:pt x="6769" y="3451"/>
                    <a:pt x="6793" y="3451"/>
                  </a:cubicBezTo>
                  <a:cubicBezTo>
                    <a:pt x="6800" y="3451"/>
                    <a:pt x="6806" y="3450"/>
                    <a:pt x="6811" y="3446"/>
                  </a:cubicBezTo>
                  <a:cubicBezTo>
                    <a:pt x="6824" y="3438"/>
                    <a:pt x="6837" y="3429"/>
                    <a:pt x="6851" y="3429"/>
                  </a:cubicBezTo>
                  <a:cubicBezTo>
                    <a:pt x="6864" y="3429"/>
                    <a:pt x="6877" y="3435"/>
                    <a:pt x="6892" y="3454"/>
                  </a:cubicBezTo>
                  <a:lnTo>
                    <a:pt x="6900" y="3446"/>
                  </a:lnTo>
                  <a:cubicBezTo>
                    <a:pt x="6867" y="3359"/>
                    <a:pt x="6911" y="3310"/>
                    <a:pt x="6965" y="3310"/>
                  </a:cubicBezTo>
                  <a:cubicBezTo>
                    <a:pt x="6975" y="3310"/>
                    <a:pt x="6987" y="3312"/>
                    <a:pt x="6998" y="3317"/>
                  </a:cubicBezTo>
                  <a:cubicBezTo>
                    <a:pt x="7022" y="3300"/>
                    <a:pt x="7038" y="3292"/>
                    <a:pt x="7030" y="3227"/>
                  </a:cubicBezTo>
                  <a:cubicBezTo>
                    <a:pt x="7021" y="3195"/>
                    <a:pt x="7017" y="3181"/>
                    <a:pt x="7024" y="3181"/>
                  </a:cubicBezTo>
                  <a:cubicBezTo>
                    <a:pt x="7030" y="3181"/>
                    <a:pt x="7042" y="3189"/>
                    <a:pt x="7063" y="3203"/>
                  </a:cubicBezTo>
                  <a:cubicBezTo>
                    <a:pt x="7076" y="3223"/>
                    <a:pt x="7102" y="3235"/>
                    <a:pt x="7123" y="3235"/>
                  </a:cubicBezTo>
                  <a:cubicBezTo>
                    <a:pt x="7153" y="3235"/>
                    <a:pt x="7174" y="3211"/>
                    <a:pt x="7136" y="3154"/>
                  </a:cubicBezTo>
                  <a:lnTo>
                    <a:pt x="7136" y="3154"/>
                  </a:lnTo>
                  <a:lnTo>
                    <a:pt x="7176" y="3195"/>
                  </a:lnTo>
                  <a:cubicBezTo>
                    <a:pt x="7188" y="3205"/>
                    <a:pt x="7195" y="3209"/>
                    <a:pt x="7199" y="3209"/>
                  </a:cubicBezTo>
                  <a:cubicBezTo>
                    <a:pt x="7213" y="3209"/>
                    <a:pt x="7193" y="3167"/>
                    <a:pt x="7168" y="3130"/>
                  </a:cubicBezTo>
                  <a:cubicBezTo>
                    <a:pt x="7137" y="3088"/>
                    <a:pt x="7123" y="3064"/>
                    <a:pt x="7128" y="3064"/>
                  </a:cubicBezTo>
                  <a:lnTo>
                    <a:pt x="7128" y="3064"/>
                  </a:lnTo>
                  <a:cubicBezTo>
                    <a:pt x="7134" y="3064"/>
                    <a:pt x="7165" y="3094"/>
                    <a:pt x="7225" y="3162"/>
                  </a:cubicBezTo>
                  <a:cubicBezTo>
                    <a:pt x="7262" y="3214"/>
                    <a:pt x="7283" y="3236"/>
                    <a:pt x="7288" y="3236"/>
                  </a:cubicBezTo>
                  <a:cubicBezTo>
                    <a:pt x="7292" y="3236"/>
                    <a:pt x="7287" y="3224"/>
                    <a:pt x="7273" y="3203"/>
                  </a:cubicBezTo>
                  <a:cubicBezTo>
                    <a:pt x="7255" y="3160"/>
                    <a:pt x="7236" y="3116"/>
                    <a:pt x="7250" y="3116"/>
                  </a:cubicBezTo>
                  <a:cubicBezTo>
                    <a:pt x="7254" y="3116"/>
                    <a:pt x="7262" y="3120"/>
                    <a:pt x="7273" y="3130"/>
                  </a:cubicBezTo>
                  <a:cubicBezTo>
                    <a:pt x="7282" y="3122"/>
                    <a:pt x="7298" y="3114"/>
                    <a:pt x="7233" y="3025"/>
                  </a:cubicBezTo>
                  <a:cubicBezTo>
                    <a:pt x="7200" y="2976"/>
                    <a:pt x="7209" y="2968"/>
                    <a:pt x="7225" y="2960"/>
                  </a:cubicBezTo>
                  <a:lnTo>
                    <a:pt x="7225" y="2960"/>
                  </a:lnTo>
                  <a:cubicBezTo>
                    <a:pt x="7249" y="2992"/>
                    <a:pt x="7265" y="3025"/>
                    <a:pt x="7273" y="3057"/>
                  </a:cubicBezTo>
                  <a:cubicBezTo>
                    <a:pt x="7271" y="3059"/>
                    <a:pt x="7270" y="3060"/>
                    <a:pt x="7270" y="3060"/>
                  </a:cubicBezTo>
                  <a:cubicBezTo>
                    <a:pt x="7271" y="3060"/>
                    <a:pt x="7281" y="3055"/>
                    <a:pt x="7298" y="3049"/>
                  </a:cubicBezTo>
                  <a:cubicBezTo>
                    <a:pt x="7300" y="3048"/>
                    <a:pt x="7302" y="3047"/>
                    <a:pt x="7306" y="3047"/>
                  </a:cubicBezTo>
                  <a:cubicBezTo>
                    <a:pt x="7328" y="3047"/>
                    <a:pt x="7375" y="3071"/>
                    <a:pt x="7403" y="3114"/>
                  </a:cubicBezTo>
                  <a:cubicBezTo>
                    <a:pt x="7418" y="3129"/>
                    <a:pt x="7430" y="3137"/>
                    <a:pt x="7434" y="3137"/>
                  </a:cubicBezTo>
                  <a:cubicBezTo>
                    <a:pt x="7442" y="3137"/>
                    <a:pt x="7430" y="3113"/>
                    <a:pt x="7379" y="3057"/>
                  </a:cubicBezTo>
                  <a:cubicBezTo>
                    <a:pt x="7314" y="2968"/>
                    <a:pt x="7314" y="2968"/>
                    <a:pt x="7338" y="2952"/>
                  </a:cubicBezTo>
                  <a:cubicBezTo>
                    <a:pt x="7341" y="2949"/>
                    <a:pt x="7346" y="2946"/>
                    <a:pt x="7351" y="2946"/>
                  </a:cubicBezTo>
                  <a:cubicBezTo>
                    <a:pt x="7361" y="2946"/>
                    <a:pt x="7375" y="2954"/>
                    <a:pt x="7395" y="2984"/>
                  </a:cubicBezTo>
                  <a:cubicBezTo>
                    <a:pt x="7415" y="3009"/>
                    <a:pt x="7423" y="3019"/>
                    <a:pt x="7431" y="3019"/>
                  </a:cubicBezTo>
                  <a:cubicBezTo>
                    <a:pt x="7437" y="3019"/>
                    <a:pt x="7442" y="3015"/>
                    <a:pt x="7452" y="3008"/>
                  </a:cubicBezTo>
                  <a:cubicBezTo>
                    <a:pt x="7484" y="2984"/>
                    <a:pt x="7427" y="2822"/>
                    <a:pt x="7371" y="2725"/>
                  </a:cubicBezTo>
                  <a:cubicBezTo>
                    <a:pt x="7337" y="2679"/>
                    <a:pt x="7321" y="2657"/>
                    <a:pt x="7323" y="2657"/>
                  </a:cubicBezTo>
                  <a:lnTo>
                    <a:pt x="7323" y="2657"/>
                  </a:lnTo>
                  <a:cubicBezTo>
                    <a:pt x="7325" y="2657"/>
                    <a:pt x="7343" y="2677"/>
                    <a:pt x="7379" y="2717"/>
                  </a:cubicBezTo>
                  <a:cubicBezTo>
                    <a:pt x="7399" y="2747"/>
                    <a:pt x="7413" y="2755"/>
                    <a:pt x="7422" y="2755"/>
                  </a:cubicBezTo>
                  <a:cubicBezTo>
                    <a:pt x="7428" y="2755"/>
                    <a:pt x="7432" y="2752"/>
                    <a:pt x="7436" y="2749"/>
                  </a:cubicBezTo>
                  <a:cubicBezTo>
                    <a:pt x="7424" y="2731"/>
                    <a:pt x="7423" y="2725"/>
                    <a:pt x="7425" y="2725"/>
                  </a:cubicBezTo>
                  <a:lnTo>
                    <a:pt x="7425" y="2725"/>
                  </a:lnTo>
                  <a:cubicBezTo>
                    <a:pt x="7430" y="2725"/>
                    <a:pt x="7446" y="2744"/>
                    <a:pt x="7436" y="2749"/>
                  </a:cubicBezTo>
                  <a:cubicBezTo>
                    <a:pt x="7468" y="2790"/>
                    <a:pt x="7460" y="2798"/>
                    <a:pt x="7444" y="2806"/>
                  </a:cubicBezTo>
                  <a:lnTo>
                    <a:pt x="7484" y="2854"/>
                  </a:lnTo>
                  <a:cubicBezTo>
                    <a:pt x="7518" y="2895"/>
                    <a:pt x="7539" y="2916"/>
                    <a:pt x="7547" y="2916"/>
                  </a:cubicBezTo>
                  <a:cubicBezTo>
                    <a:pt x="7557" y="2916"/>
                    <a:pt x="7547" y="2887"/>
                    <a:pt x="7517" y="2830"/>
                  </a:cubicBezTo>
                  <a:cubicBezTo>
                    <a:pt x="7503" y="2799"/>
                    <a:pt x="7497" y="2785"/>
                    <a:pt x="7502" y="2785"/>
                  </a:cubicBezTo>
                  <a:cubicBezTo>
                    <a:pt x="7507" y="2785"/>
                    <a:pt x="7519" y="2795"/>
                    <a:pt x="7541" y="2814"/>
                  </a:cubicBezTo>
                  <a:cubicBezTo>
                    <a:pt x="7568" y="2841"/>
                    <a:pt x="7599" y="2868"/>
                    <a:pt x="7607" y="2868"/>
                  </a:cubicBezTo>
                  <a:cubicBezTo>
                    <a:pt x="7610" y="2868"/>
                    <a:pt x="7608" y="2862"/>
                    <a:pt x="7598" y="2846"/>
                  </a:cubicBezTo>
                  <a:cubicBezTo>
                    <a:pt x="7598" y="2846"/>
                    <a:pt x="7603" y="2843"/>
                    <a:pt x="7611" y="2843"/>
                  </a:cubicBezTo>
                  <a:cubicBezTo>
                    <a:pt x="7623" y="2843"/>
                    <a:pt x="7640" y="2848"/>
                    <a:pt x="7663" y="2871"/>
                  </a:cubicBezTo>
                  <a:cubicBezTo>
                    <a:pt x="7687" y="2854"/>
                    <a:pt x="7703" y="2846"/>
                    <a:pt x="7671" y="2798"/>
                  </a:cubicBezTo>
                  <a:cubicBezTo>
                    <a:pt x="7638" y="2749"/>
                    <a:pt x="7646" y="2741"/>
                    <a:pt x="7663" y="2733"/>
                  </a:cubicBezTo>
                  <a:cubicBezTo>
                    <a:pt x="7671" y="2725"/>
                    <a:pt x="7679" y="2717"/>
                    <a:pt x="7646" y="2676"/>
                  </a:cubicBezTo>
                  <a:cubicBezTo>
                    <a:pt x="7614" y="2627"/>
                    <a:pt x="7598" y="2571"/>
                    <a:pt x="7622" y="2554"/>
                  </a:cubicBezTo>
                  <a:cubicBezTo>
                    <a:pt x="7615" y="2529"/>
                    <a:pt x="7611" y="2514"/>
                    <a:pt x="7616" y="2514"/>
                  </a:cubicBezTo>
                  <a:cubicBezTo>
                    <a:pt x="7623" y="2514"/>
                    <a:pt x="7643" y="2535"/>
                    <a:pt x="7687" y="2579"/>
                  </a:cubicBezTo>
                  <a:cubicBezTo>
                    <a:pt x="7707" y="2609"/>
                    <a:pt x="7721" y="2617"/>
                    <a:pt x="7731" y="2617"/>
                  </a:cubicBezTo>
                  <a:cubicBezTo>
                    <a:pt x="7736" y="2617"/>
                    <a:pt x="7741" y="2614"/>
                    <a:pt x="7744" y="2611"/>
                  </a:cubicBezTo>
                  <a:cubicBezTo>
                    <a:pt x="7744" y="2611"/>
                    <a:pt x="7745" y="2610"/>
                    <a:pt x="7748" y="2610"/>
                  </a:cubicBezTo>
                  <a:cubicBezTo>
                    <a:pt x="7755" y="2610"/>
                    <a:pt x="7771" y="2615"/>
                    <a:pt x="7800" y="2644"/>
                  </a:cubicBezTo>
                  <a:cubicBezTo>
                    <a:pt x="7813" y="2652"/>
                    <a:pt x="7820" y="2655"/>
                    <a:pt x="7823" y="2655"/>
                  </a:cubicBezTo>
                  <a:cubicBezTo>
                    <a:pt x="7832" y="2655"/>
                    <a:pt x="7806" y="2623"/>
                    <a:pt x="7776" y="2587"/>
                  </a:cubicBezTo>
                  <a:lnTo>
                    <a:pt x="7711" y="2490"/>
                  </a:lnTo>
                  <a:cubicBezTo>
                    <a:pt x="7712" y="2489"/>
                    <a:pt x="7713" y="2489"/>
                    <a:pt x="7714" y="2489"/>
                  </a:cubicBezTo>
                  <a:cubicBezTo>
                    <a:pt x="7734" y="2489"/>
                    <a:pt x="7802" y="2573"/>
                    <a:pt x="7841" y="2619"/>
                  </a:cubicBezTo>
                  <a:cubicBezTo>
                    <a:pt x="7877" y="2659"/>
                    <a:pt x="7895" y="2679"/>
                    <a:pt x="7897" y="2679"/>
                  </a:cubicBezTo>
                  <a:cubicBezTo>
                    <a:pt x="7898" y="2679"/>
                    <a:pt x="7882" y="2657"/>
                    <a:pt x="7849" y="2611"/>
                  </a:cubicBezTo>
                  <a:cubicBezTo>
                    <a:pt x="7823" y="2572"/>
                    <a:pt x="7803" y="2529"/>
                    <a:pt x="7824" y="2529"/>
                  </a:cubicBezTo>
                  <a:cubicBezTo>
                    <a:pt x="7829" y="2529"/>
                    <a:pt x="7837" y="2532"/>
                    <a:pt x="7849" y="2538"/>
                  </a:cubicBezTo>
                  <a:cubicBezTo>
                    <a:pt x="7861" y="2530"/>
                    <a:pt x="7873" y="2522"/>
                    <a:pt x="7887" y="2522"/>
                  </a:cubicBezTo>
                  <a:cubicBezTo>
                    <a:pt x="7900" y="2522"/>
                    <a:pt x="7914" y="2530"/>
                    <a:pt x="7930" y="2554"/>
                  </a:cubicBezTo>
                  <a:cubicBezTo>
                    <a:pt x="7942" y="2562"/>
                    <a:pt x="7950" y="2566"/>
                    <a:pt x="7954" y="2566"/>
                  </a:cubicBezTo>
                  <a:cubicBezTo>
                    <a:pt x="7968" y="2566"/>
                    <a:pt x="7954" y="2538"/>
                    <a:pt x="7954" y="2538"/>
                  </a:cubicBezTo>
                  <a:cubicBezTo>
                    <a:pt x="7944" y="2501"/>
                    <a:pt x="7944" y="2485"/>
                    <a:pt x="7963" y="2485"/>
                  </a:cubicBezTo>
                  <a:cubicBezTo>
                    <a:pt x="7973" y="2485"/>
                    <a:pt x="7989" y="2489"/>
                    <a:pt x="8011" y="2498"/>
                  </a:cubicBezTo>
                  <a:cubicBezTo>
                    <a:pt x="8066" y="2518"/>
                    <a:pt x="8098" y="2530"/>
                    <a:pt x="8111" y="2530"/>
                  </a:cubicBezTo>
                  <a:cubicBezTo>
                    <a:pt x="8129" y="2530"/>
                    <a:pt x="8113" y="2508"/>
                    <a:pt x="8076" y="2457"/>
                  </a:cubicBezTo>
                  <a:cubicBezTo>
                    <a:pt x="8057" y="2428"/>
                    <a:pt x="8038" y="2399"/>
                    <a:pt x="8040" y="2399"/>
                  </a:cubicBezTo>
                  <a:lnTo>
                    <a:pt x="8040" y="2399"/>
                  </a:lnTo>
                  <a:cubicBezTo>
                    <a:pt x="8042" y="2399"/>
                    <a:pt x="8055" y="2413"/>
                    <a:pt x="8084" y="2449"/>
                  </a:cubicBezTo>
                  <a:cubicBezTo>
                    <a:pt x="8095" y="2456"/>
                    <a:pt x="8102" y="2459"/>
                    <a:pt x="8107" y="2459"/>
                  </a:cubicBezTo>
                  <a:cubicBezTo>
                    <a:pt x="8123" y="2459"/>
                    <a:pt x="8107" y="2419"/>
                    <a:pt x="8100" y="2368"/>
                  </a:cubicBezTo>
                  <a:cubicBezTo>
                    <a:pt x="8068" y="2303"/>
                    <a:pt x="8027" y="2238"/>
                    <a:pt x="7979" y="2173"/>
                  </a:cubicBezTo>
                  <a:cubicBezTo>
                    <a:pt x="7938" y="2118"/>
                    <a:pt x="7923" y="2097"/>
                    <a:pt x="7931" y="2097"/>
                  </a:cubicBezTo>
                  <a:cubicBezTo>
                    <a:pt x="7936" y="2097"/>
                    <a:pt x="7949" y="2104"/>
                    <a:pt x="7971" y="2117"/>
                  </a:cubicBezTo>
                  <a:cubicBezTo>
                    <a:pt x="7972" y="2116"/>
                    <a:pt x="7974" y="2115"/>
                    <a:pt x="7976" y="2115"/>
                  </a:cubicBezTo>
                  <a:cubicBezTo>
                    <a:pt x="7995" y="2115"/>
                    <a:pt x="8031" y="2146"/>
                    <a:pt x="8060" y="2190"/>
                  </a:cubicBezTo>
                  <a:cubicBezTo>
                    <a:pt x="8092" y="2238"/>
                    <a:pt x="8084" y="2246"/>
                    <a:pt x="8084" y="2246"/>
                  </a:cubicBezTo>
                  <a:lnTo>
                    <a:pt x="8068" y="2254"/>
                  </a:lnTo>
                  <a:cubicBezTo>
                    <a:pt x="8096" y="2289"/>
                    <a:pt x="8124" y="2331"/>
                    <a:pt x="8147" y="2331"/>
                  </a:cubicBezTo>
                  <a:cubicBezTo>
                    <a:pt x="8150" y="2331"/>
                    <a:pt x="8154" y="2330"/>
                    <a:pt x="8157" y="2327"/>
                  </a:cubicBezTo>
                  <a:cubicBezTo>
                    <a:pt x="8178" y="2345"/>
                    <a:pt x="8192" y="2353"/>
                    <a:pt x="8197" y="2353"/>
                  </a:cubicBezTo>
                  <a:cubicBezTo>
                    <a:pt x="8205" y="2353"/>
                    <a:pt x="8200" y="2339"/>
                    <a:pt x="8181" y="2311"/>
                  </a:cubicBezTo>
                  <a:lnTo>
                    <a:pt x="8181" y="2311"/>
                  </a:lnTo>
                  <a:cubicBezTo>
                    <a:pt x="8194" y="2329"/>
                    <a:pt x="8212" y="2337"/>
                    <a:pt x="8231" y="2337"/>
                  </a:cubicBezTo>
                  <a:cubicBezTo>
                    <a:pt x="8247" y="2337"/>
                    <a:pt x="8264" y="2331"/>
                    <a:pt x="8279" y="2319"/>
                  </a:cubicBezTo>
                  <a:cubicBezTo>
                    <a:pt x="8291" y="2303"/>
                    <a:pt x="8309" y="2295"/>
                    <a:pt x="8328" y="2295"/>
                  </a:cubicBezTo>
                  <a:cubicBezTo>
                    <a:pt x="8348" y="2295"/>
                    <a:pt x="8368" y="2303"/>
                    <a:pt x="8384" y="2319"/>
                  </a:cubicBezTo>
                  <a:cubicBezTo>
                    <a:pt x="8408" y="2303"/>
                    <a:pt x="8417" y="2295"/>
                    <a:pt x="8384" y="2246"/>
                  </a:cubicBezTo>
                  <a:cubicBezTo>
                    <a:pt x="8343" y="2190"/>
                    <a:pt x="8331" y="2166"/>
                    <a:pt x="8336" y="2166"/>
                  </a:cubicBezTo>
                  <a:lnTo>
                    <a:pt x="8336" y="2166"/>
                  </a:lnTo>
                  <a:cubicBezTo>
                    <a:pt x="8339" y="2166"/>
                    <a:pt x="8348" y="2174"/>
                    <a:pt x="8360" y="2190"/>
                  </a:cubicBezTo>
                  <a:cubicBezTo>
                    <a:pt x="8388" y="2220"/>
                    <a:pt x="8428" y="2234"/>
                    <a:pt x="8467" y="2234"/>
                  </a:cubicBezTo>
                  <a:cubicBezTo>
                    <a:pt x="8541" y="2234"/>
                    <a:pt x="8608" y="2186"/>
                    <a:pt x="8571" y="2117"/>
                  </a:cubicBezTo>
                  <a:lnTo>
                    <a:pt x="8595" y="2100"/>
                  </a:lnTo>
                  <a:cubicBezTo>
                    <a:pt x="8608" y="2108"/>
                    <a:pt x="8621" y="2111"/>
                    <a:pt x="8634" y="2111"/>
                  </a:cubicBezTo>
                  <a:cubicBezTo>
                    <a:pt x="8680" y="2111"/>
                    <a:pt x="8721" y="2072"/>
                    <a:pt x="8708" y="2027"/>
                  </a:cubicBezTo>
                  <a:lnTo>
                    <a:pt x="8741" y="2003"/>
                  </a:lnTo>
                  <a:cubicBezTo>
                    <a:pt x="8763" y="2016"/>
                    <a:pt x="8777" y="2022"/>
                    <a:pt x="8786" y="2022"/>
                  </a:cubicBezTo>
                  <a:cubicBezTo>
                    <a:pt x="8800" y="2022"/>
                    <a:pt x="8800" y="2006"/>
                    <a:pt x="8790" y="1971"/>
                  </a:cubicBezTo>
                  <a:cubicBezTo>
                    <a:pt x="8772" y="1936"/>
                    <a:pt x="8751" y="1902"/>
                    <a:pt x="8752" y="1902"/>
                  </a:cubicBezTo>
                  <a:lnTo>
                    <a:pt x="8752" y="1902"/>
                  </a:lnTo>
                  <a:cubicBezTo>
                    <a:pt x="8752" y="1902"/>
                    <a:pt x="8756" y="1908"/>
                    <a:pt x="8765" y="1922"/>
                  </a:cubicBezTo>
                  <a:cubicBezTo>
                    <a:pt x="8779" y="1939"/>
                    <a:pt x="8791" y="1946"/>
                    <a:pt x="8804" y="1946"/>
                  </a:cubicBezTo>
                  <a:cubicBezTo>
                    <a:pt x="8822" y="1946"/>
                    <a:pt x="8842" y="1933"/>
                    <a:pt x="8871" y="1914"/>
                  </a:cubicBezTo>
                  <a:cubicBezTo>
                    <a:pt x="8919" y="1881"/>
                    <a:pt x="8919" y="1881"/>
                    <a:pt x="8871" y="1849"/>
                  </a:cubicBezTo>
                  <a:cubicBezTo>
                    <a:pt x="8877" y="1818"/>
                    <a:pt x="8886" y="1806"/>
                    <a:pt x="8896" y="1806"/>
                  </a:cubicBezTo>
                  <a:cubicBezTo>
                    <a:pt x="8912" y="1806"/>
                    <a:pt x="8932" y="1835"/>
                    <a:pt x="8952" y="1865"/>
                  </a:cubicBezTo>
                  <a:cubicBezTo>
                    <a:pt x="8975" y="1906"/>
                    <a:pt x="8993" y="1927"/>
                    <a:pt x="9000" y="1927"/>
                  </a:cubicBezTo>
                  <a:cubicBezTo>
                    <a:pt x="9009" y="1927"/>
                    <a:pt x="8996" y="1886"/>
                    <a:pt x="8944" y="1800"/>
                  </a:cubicBezTo>
                  <a:cubicBezTo>
                    <a:pt x="8912" y="1732"/>
                    <a:pt x="8908" y="1701"/>
                    <a:pt x="8920" y="1701"/>
                  </a:cubicBezTo>
                  <a:cubicBezTo>
                    <a:pt x="8926" y="1701"/>
                    <a:pt x="8937" y="1710"/>
                    <a:pt x="8952" y="1727"/>
                  </a:cubicBezTo>
                  <a:cubicBezTo>
                    <a:pt x="8984" y="1776"/>
                    <a:pt x="8968" y="1784"/>
                    <a:pt x="8960" y="1792"/>
                  </a:cubicBezTo>
                  <a:lnTo>
                    <a:pt x="9025" y="1881"/>
                  </a:lnTo>
                  <a:cubicBezTo>
                    <a:pt x="9033" y="1873"/>
                    <a:pt x="9033" y="1873"/>
                    <a:pt x="9017" y="1825"/>
                  </a:cubicBezTo>
                  <a:cubicBezTo>
                    <a:pt x="9017" y="1825"/>
                    <a:pt x="9025" y="1817"/>
                    <a:pt x="9008" y="1760"/>
                  </a:cubicBezTo>
                  <a:cubicBezTo>
                    <a:pt x="8984" y="1703"/>
                    <a:pt x="8952" y="1654"/>
                    <a:pt x="8903" y="1622"/>
                  </a:cubicBezTo>
                  <a:cubicBezTo>
                    <a:pt x="8863" y="1581"/>
                    <a:pt x="8871" y="1573"/>
                    <a:pt x="8887" y="1565"/>
                  </a:cubicBezTo>
                  <a:lnTo>
                    <a:pt x="8887" y="1565"/>
                  </a:lnTo>
                  <a:cubicBezTo>
                    <a:pt x="8935" y="1598"/>
                    <a:pt x="8976" y="1638"/>
                    <a:pt x="8992" y="1695"/>
                  </a:cubicBezTo>
                  <a:cubicBezTo>
                    <a:pt x="8984" y="1703"/>
                    <a:pt x="9017" y="1752"/>
                    <a:pt x="9049" y="1800"/>
                  </a:cubicBezTo>
                  <a:cubicBezTo>
                    <a:pt x="9053" y="1806"/>
                    <a:pt x="9057" y="1808"/>
                    <a:pt x="9060" y="1808"/>
                  </a:cubicBezTo>
                  <a:cubicBezTo>
                    <a:pt x="9079" y="1808"/>
                    <a:pt x="9067" y="1699"/>
                    <a:pt x="9025" y="1614"/>
                  </a:cubicBezTo>
                  <a:lnTo>
                    <a:pt x="9025" y="1614"/>
                  </a:lnTo>
                  <a:lnTo>
                    <a:pt x="9057" y="1654"/>
                  </a:lnTo>
                  <a:cubicBezTo>
                    <a:pt x="9073" y="1679"/>
                    <a:pt x="9088" y="1687"/>
                    <a:pt x="9101" y="1687"/>
                  </a:cubicBezTo>
                  <a:cubicBezTo>
                    <a:pt x="9114" y="1687"/>
                    <a:pt x="9126" y="1679"/>
                    <a:pt x="9138" y="1671"/>
                  </a:cubicBezTo>
                  <a:cubicBezTo>
                    <a:pt x="9163" y="1654"/>
                    <a:pt x="9171" y="1646"/>
                    <a:pt x="9138" y="1598"/>
                  </a:cubicBezTo>
                  <a:cubicBezTo>
                    <a:pt x="9106" y="1557"/>
                    <a:pt x="9073" y="1508"/>
                    <a:pt x="9081" y="1500"/>
                  </a:cubicBezTo>
                  <a:lnTo>
                    <a:pt x="9081" y="1500"/>
                  </a:lnTo>
                  <a:cubicBezTo>
                    <a:pt x="9081" y="1501"/>
                    <a:pt x="9080" y="1501"/>
                    <a:pt x="9079" y="1501"/>
                  </a:cubicBezTo>
                  <a:cubicBezTo>
                    <a:pt x="9068" y="1501"/>
                    <a:pt x="9038" y="1457"/>
                    <a:pt x="9008" y="1419"/>
                  </a:cubicBezTo>
                  <a:lnTo>
                    <a:pt x="9008" y="1419"/>
                  </a:lnTo>
                  <a:cubicBezTo>
                    <a:pt x="9041" y="1436"/>
                    <a:pt x="9073" y="1460"/>
                    <a:pt x="9106" y="1484"/>
                  </a:cubicBezTo>
                  <a:cubicBezTo>
                    <a:pt x="9171" y="1538"/>
                    <a:pt x="9220" y="1570"/>
                    <a:pt x="9260" y="1570"/>
                  </a:cubicBezTo>
                  <a:cubicBezTo>
                    <a:pt x="9274" y="1570"/>
                    <a:pt x="9288" y="1566"/>
                    <a:pt x="9300" y="1557"/>
                  </a:cubicBezTo>
                  <a:cubicBezTo>
                    <a:pt x="9317" y="1545"/>
                    <a:pt x="9335" y="1539"/>
                    <a:pt x="9353" y="1539"/>
                  </a:cubicBezTo>
                  <a:cubicBezTo>
                    <a:pt x="9371" y="1539"/>
                    <a:pt x="9390" y="1545"/>
                    <a:pt x="9406" y="1557"/>
                  </a:cubicBezTo>
                  <a:cubicBezTo>
                    <a:pt x="9430" y="1541"/>
                    <a:pt x="9446" y="1533"/>
                    <a:pt x="9406" y="1484"/>
                  </a:cubicBezTo>
                  <a:lnTo>
                    <a:pt x="9430" y="1468"/>
                  </a:lnTo>
                  <a:cubicBezTo>
                    <a:pt x="9449" y="1484"/>
                    <a:pt x="9464" y="1491"/>
                    <a:pt x="9474" y="1491"/>
                  </a:cubicBezTo>
                  <a:cubicBezTo>
                    <a:pt x="9489" y="1491"/>
                    <a:pt x="9490" y="1473"/>
                    <a:pt x="9471" y="1444"/>
                  </a:cubicBezTo>
                  <a:cubicBezTo>
                    <a:pt x="9460" y="1421"/>
                    <a:pt x="9464" y="1416"/>
                    <a:pt x="9472" y="1416"/>
                  </a:cubicBezTo>
                  <a:cubicBezTo>
                    <a:pt x="9480" y="1416"/>
                    <a:pt x="9492" y="1421"/>
                    <a:pt x="9498" y="1421"/>
                  </a:cubicBezTo>
                  <a:cubicBezTo>
                    <a:pt x="9500" y="1421"/>
                    <a:pt x="9502" y="1420"/>
                    <a:pt x="9503" y="1419"/>
                  </a:cubicBezTo>
                  <a:cubicBezTo>
                    <a:pt x="9542" y="1455"/>
                    <a:pt x="9564" y="1475"/>
                    <a:pt x="9568" y="1475"/>
                  </a:cubicBezTo>
                  <a:cubicBezTo>
                    <a:pt x="9572" y="1475"/>
                    <a:pt x="9546" y="1443"/>
                    <a:pt x="9487" y="1371"/>
                  </a:cubicBezTo>
                  <a:cubicBezTo>
                    <a:pt x="9458" y="1327"/>
                    <a:pt x="9409" y="1296"/>
                    <a:pt x="9388" y="1296"/>
                  </a:cubicBezTo>
                  <a:cubicBezTo>
                    <a:pt x="9385" y="1296"/>
                    <a:pt x="9383" y="1297"/>
                    <a:pt x="9381" y="1298"/>
                  </a:cubicBezTo>
                  <a:lnTo>
                    <a:pt x="9349" y="1322"/>
                  </a:lnTo>
                  <a:lnTo>
                    <a:pt x="9349" y="1257"/>
                  </a:lnTo>
                  <a:cubicBezTo>
                    <a:pt x="9357" y="1249"/>
                    <a:pt x="9349" y="1184"/>
                    <a:pt x="9317" y="1136"/>
                  </a:cubicBezTo>
                  <a:cubicBezTo>
                    <a:pt x="9317" y="1136"/>
                    <a:pt x="9284" y="1095"/>
                    <a:pt x="9300" y="1087"/>
                  </a:cubicBezTo>
                  <a:lnTo>
                    <a:pt x="9300" y="1087"/>
                  </a:lnTo>
                  <a:lnTo>
                    <a:pt x="9365" y="1176"/>
                  </a:lnTo>
                  <a:cubicBezTo>
                    <a:pt x="9390" y="1225"/>
                    <a:pt x="9414" y="1273"/>
                    <a:pt x="9454" y="1322"/>
                  </a:cubicBezTo>
                  <a:cubicBezTo>
                    <a:pt x="9495" y="1367"/>
                    <a:pt x="9536" y="1395"/>
                    <a:pt x="9553" y="1395"/>
                  </a:cubicBezTo>
                  <a:cubicBezTo>
                    <a:pt x="9566" y="1395"/>
                    <a:pt x="9564" y="1378"/>
                    <a:pt x="9535" y="1338"/>
                  </a:cubicBezTo>
                  <a:cubicBezTo>
                    <a:pt x="9538" y="1336"/>
                    <a:pt x="9540" y="1334"/>
                    <a:pt x="9543" y="1334"/>
                  </a:cubicBezTo>
                  <a:cubicBezTo>
                    <a:pt x="9549" y="1334"/>
                    <a:pt x="9560" y="1341"/>
                    <a:pt x="9592" y="1363"/>
                  </a:cubicBezTo>
                  <a:cubicBezTo>
                    <a:pt x="9605" y="1381"/>
                    <a:pt x="9614" y="1392"/>
                    <a:pt x="9617" y="1392"/>
                  </a:cubicBezTo>
                  <a:cubicBezTo>
                    <a:pt x="9621" y="1392"/>
                    <a:pt x="9611" y="1366"/>
                    <a:pt x="9576" y="1306"/>
                  </a:cubicBezTo>
                  <a:cubicBezTo>
                    <a:pt x="9550" y="1249"/>
                    <a:pt x="9540" y="1220"/>
                    <a:pt x="9549" y="1220"/>
                  </a:cubicBezTo>
                  <a:cubicBezTo>
                    <a:pt x="9558" y="1220"/>
                    <a:pt x="9579" y="1241"/>
                    <a:pt x="9617" y="1281"/>
                  </a:cubicBezTo>
                  <a:cubicBezTo>
                    <a:pt x="9655" y="1313"/>
                    <a:pt x="9686" y="1325"/>
                    <a:pt x="9706" y="1325"/>
                  </a:cubicBezTo>
                  <a:cubicBezTo>
                    <a:pt x="9733" y="1325"/>
                    <a:pt x="9740" y="1304"/>
                    <a:pt x="9722" y="1281"/>
                  </a:cubicBezTo>
                  <a:cubicBezTo>
                    <a:pt x="9677" y="1214"/>
                    <a:pt x="9679" y="1182"/>
                    <a:pt x="9698" y="1182"/>
                  </a:cubicBezTo>
                  <a:cubicBezTo>
                    <a:pt x="9706" y="1182"/>
                    <a:pt x="9718" y="1188"/>
                    <a:pt x="9730" y="1200"/>
                  </a:cubicBezTo>
                  <a:cubicBezTo>
                    <a:pt x="9750" y="1217"/>
                    <a:pt x="9764" y="1226"/>
                    <a:pt x="9771" y="1226"/>
                  </a:cubicBezTo>
                  <a:cubicBezTo>
                    <a:pt x="9781" y="1226"/>
                    <a:pt x="9780" y="1209"/>
                    <a:pt x="9771" y="1176"/>
                  </a:cubicBezTo>
                  <a:lnTo>
                    <a:pt x="9771" y="1176"/>
                  </a:lnTo>
                  <a:cubicBezTo>
                    <a:pt x="9792" y="1208"/>
                    <a:pt x="9816" y="1233"/>
                    <a:pt x="9826" y="1233"/>
                  </a:cubicBezTo>
                  <a:cubicBezTo>
                    <a:pt x="9832" y="1233"/>
                    <a:pt x="9833" y="1225"/>
                    <a:pt x="9827" y="1208"/>
                  </a:cubicBezTo>
                  <a:cubicBezTo>
                    <a:pt x="9827" y="1208"/>
                    <a:pt x="9835" y="1200"/>
                    <a:pt x="9795" y="1160"/>
                  </a:cubicBezTo>
                  <a:cubicBezTo>
                    <a:pt x="9795" y="1160"/>
                    <a:pt x="9771" y="1103"/>
                    <a:pt x="9754" y="1054"/>
                  </a:cubicBezTo>
                  <a:cubicBezTo>
                    <a:pt x="9753" y="1055"/>
                    <a:pt x="9752" y="1055"/>
                    <a:pt x="9751" y="1055"/>
                  </a:cubicBezTo>
                  <a:cubicBezTo>
                    <a:pt x="9733" y="1055"/>
                    <a:pt x="9703" y="1010"/>
                    <a:pt x="9673" y="965"/>
                  </a:cubicBezTo>
                  <a:cubicBezTo>
                    <a:pt x="9662" y="951"/>
                    <a:pt x="9664" y="943"/>
                    <a:pt x="9677" y="943"/>
                  </a:cubicBezTo>
                  <a:cubicBezTo>
                    <a:pt x="9701" y="943"/>
                    <a:pt x="9763" y="974"/>
                    <a:pt x="9844" y="1054"/>
                  </a:cubicBezTo>
                  <a:lnTo>
                    <a:pt x="9933" y="1136"/>
                  </a:lnTo>
                  <a:lnTo>
                    <a:pt x="9868" y="1038"/>
                  </a:lnTo>
                  <a:cubicBezTo>
                    <a:pt x="9871" y="1035"/>
                    <a:pt x="9875" y="1032"/>
                    <a:pt x="9881" y="1032"/>
                  </a:cubicBezTo>
                  <a:cubicBezTo>
                    <a:pt x="9891" y="1032"/>
                    <a:pt x="9904" y="1040"/>
                    <a:pt x="9925" y="1071"/>
                  </a:cubicBezTo>
                  <a:cubicBezTo>
                    <a:pt x="9948" y="1105"/>
                    <a:pt x="9954" y="1115"/>
                    <a:pt x="9959" y="1115"/>
                  </a:cubicBezTo>
                  <a:cubicBezTo>
                    <a:pt x="9961" y="1115"/>
                    <a:pt x="9963" y="1114"/>
                    <a:pt x="9965" y="1111"/>
                  </a:cubicBezTo>
                  <a:cubicBezTo>
                    <a:pt x="9965" y="1111"/>
                    <a:pt x="9981" y="1103"/>
                    <a:pt x="9949" y="1054"/>
                  </a:cubicBezTo>
                  <a:cubicBezTo>
                    <a:pt x="9910" y="1001"/>
                    <a:pt x="9895" y="980"/>
                    <a:pt x="9897" y="980"/>
                  </a:cubicBezTo>
                  <a:lnTo>
                    <a:pt x="9897" y="980"/>
                  </a:lnTo>
                  <a:cubicBezTo>
                    <a:pt x="9899" y="980"/>
                    <a:pt x="9908" y="989"/>
                    <a:pt x="9925" y="1006"/>
                  </a:cubicBezTo>
                  <a:cubicBezTo>
                    <a:pt x="9961" y="1043"/>
                    <a:pt x="9983" y="1061"/>
                    <a:pt x="9991" y="1061"/>
                  </a:cubicBezTo>
                  <a:cubicBezTo>
                    <a:pt x="10001" y="1061"/>
                    <a:pt x="9992" y="1035"/>
                    <a:pt x="9965" y="981"/>
                  </a:cubicBezTo>
                  <a:cubicBezTo>
                    <a:pt x="9932" y="932"/>
                    <a:pt x="9916" y="907"/>
                    <a:pt x="9918" y="907"/>
                  </a:cubicBezTo>
                  <a:lnTo>
                    <a:pt x="9918" y="907"/>
                  </a:lnTo>
                  <a:cubicBezTo>
                    <a:pt x="9919" y="907"/>
                    <a:pt x="9938" y="930"/>
                    <a:pt x="9973" y="973"/>
                  </a:cubicBezTo>
                  <a:cubicBezTo>
                    <a:pt x="10003" y="1010"/>
                    <a:pt x="10046" y="1047"/>
                    <a:pt x="10059" y="1047"/>
                  </a:cubicBezTo>
                  <a:cubicBezTo>
                    <a:pt x="10061" y="1047"/>
                    <a:pt x="10062" y="1047"/>
                    <a:pt x="10062" y="1046"/>
                  </a:cubicBezTo>
                  <a:lnTo>
                    <a:pt x="10030" y="998"/>
                  </a:lnTo>
                  <a:cubicBezTo>
                    <a:pt x="9989" y="942"/>
                    <a:pt x="9977" y="918"/>
                    <a:pt x="9986" y="918"/>
                  </a:cubicBezTo>
                  <a:cubicBezTo>
                    <a:pt x="9991" y="918"/>
                    <a:pt x="10004" y="926"/>
                    <a:pt x="10022" y="941"/>
                  </a:cubicBezTo>
                  <a:cubicBezTo>
                    <a:pt x="10035" y="958"/>
                    <a:pt x="10046" y="966"/>
                    <a:pt x="10053" y="966"/>
                  </a:cubicBezTo>
                  <a:cubicBezTo>
                    <a:pt x="10062" y="966"/>
                    <a:pt x="10064" y="950"/>
                    <a:pt x="10054" y="917"/>
                  </a:cubicBezTo>
                  <a:cubicBezTo>
                    <a:pt x="10066" y="909"/>
                    <a:pt x="10075" y="903"/>
                    <a:pt x="10085" y="903"/>
                  </a:cubicBezTo>
                  <a:cubicBezTo>
                    <a:pt x="10097" y="903"/>
                    <a:pt x="10110" y="911"/>
                    <a:pt x="10127" y="933"/>
                  </a:cubicBezTo>
                  <a:cubicBezTo>
                    <a:pt x="10159" y="981"/>
                    <a:pt x="10175" y="1005"/>
                    <a:pt x="10177" y="1005"/>
                  </a:cubicBezTo>
                  <a:cubicBezTo>
                    <a:pt x="10179" y="1005"/>
                    <a:pt x="10164" y="978"/>
                    <a:pt x="10135" y="925"/>
                  </a:cubicBezTo>
                  <a:cubicBezTo>
                    <a:pt x="10126" y="896"/>
                    <a:pt x="10122" y="884"/>
                    <a:pt x="10132" y="884"/>
                  </a:cubicBezTo>
                  <a:cubicBezTo>
                    <a:pt x="10139" y="884"/>
                    <a:pt x="10152" y="890"/>
                    <a:pt x="10176" y="900"/>
                  </a:cubicBezTo>
                  <a:cubicBezTo>
                    <a:pt x="10195" y="919"/>
                    <a:pt x="10205" y="929"/>
                    <a:pt x="10209" y="929"/>
                  </a:cubicBezTo>
                  <a:cubicBezTo>
                    <a:pt x="10213" y="929"/>
                    <a:pt x="10209" y="915"/>
                    <a:pt x="10200" y="884"/>
                  </a:cubicBezTo>
                  <a:cubicBezTo>
                    <a:pt x="10140" y="801"/>
                    <a:pt x="10101" y="754"/>
                    <a:pt x="10089" y="754"/>
                  </a:cubicBezTo>
                  <a:cubicBezTo>
                    <a:pt x="10088" y="754"/>
                    <a:pt x="10087" y="754"/>
                    <a:pt x="10087" y="754"/>
                  </a:cubicBezTo>
                  <a:cubicBezTo>
                    <a:pt x="10082" y="757"/>
                    <a:pt x="10078" y="759"/>
                    <a:pt x="10075" y="759"/>
                  </a:cubicBezTo>
                  <a:cubicBezTo>
                    <a:pt x="10067" y="759"/>
                    <a:pt x="10061" y="750"/>
                    <a:pt x="10038" y="722"/>
                  </a:cubicBezTo>
                  <a:lnTo>
                    <a:pt x="10062" y="706"/>
                  </a:lnTo>
                  <a:cubicBezTo>
                    <a:pt x="10079" y="698"/>
                    <a:pt x="10087" y="690"/>
                    <a:pt x="10079" y="625"/>
                  </a:cubicBezTo>
                  <a:cubicBezTo>
                    <a:pt x="10073" y="576"/>
                    <a:pt x="10034" y="513"/>
                    <a:pt x="10019" y="513"/>
                  </a:cubicBezTo>
                  <a:cubicBezTo>
                    <a:pt x="10014" y="513"/>
                    <a:pt x="10012" y="520"/>
                    <a:pt x="10014" y="536"/>
                  </a:cubicBezTo>
                  <a:lnTo>
                    <a:pt x="9973" y="495"/>
                  </a:lnTo>
                  <a:cubicBezTo>
                    <a:pt x="9924" y="430"/>
                    <a:pt x="9892" y="399"/>
                    <a:pt x="9883" y="399"/>
                  </a:cubicBezTo>
                  <a:cubicBezTo>
                    <a:pt x="9874" y="399"/>
                    <a:pt x="9893" y="438"/>
                    <a:pt x="9949" y="511"/>
                  </a:cubicBezTo>
                  <a:cubicBezTo>
                    <a:pt x="10004" y="589"/>
                    <a:pt x="10028" y="623"/>
                    <a:pt x="10024" y="623"/>
                  </a:cubicBezTo>
                  <a:cubicBezTo>
                    <a:pt x="10020" y="623"/>
                    <a:pt x="10000" y="603"/>
                    <a:pt x="9965" y="568"/>
                  </a:cubicBezTo>
                  <a:cubicBezTo>
                    <a:pt x="9918" y="498"/>
                    <a:pt x="9901" y="482"/>
                    <a:pt x="9889" y="482"/>
                  </a:cubicBezTo>
                  <a:cubicBezTo>
                    <a:pt x="9884" y="482"/>
                    <a:pt x="9880" y="485"/>
                    <a:pt x="9876" y="487"/>
                  </a:cubicBezTo>
                  <a:cubicBezTo>
                    <a:pt x="9874" y="489"/>
                    <a:pt x="9872" y="491"/>
                    <a:pt x="9870" y="491"/>
                  </a:cubicBezTo>
                  <a:cubicBezTo>
                    <a:pt x="9865" y="491"/>
                    <a:pt x="9858" y="481"/>
                    <a:pt x="9835" y="446"/>
                  </a:cubicBezTo>
                  <a:cubicBezTo>
                    <a:pt x="9806" y="409"/>
                    <a:pt x="9763" y="372"/>
                    <a:pt x="9749" y="372"/>
                  </a:cubicBezTo>
                  <a:cubicBezTo>
                    <a:pt x="9748" y="372"/>
                    <a:pt x="9747" y="373"/>
                    <a:pt x="9746" y="373"/>
                  </a:cubicBezTo>
                  <a:cubicBezTo>
                    <a:pt x="9730" y="382"/>
                    <a:pt x="9730" y="382"/>
                    <a:pt x="9762" y="430"/>
                  </a:cubicBezTo>
                  <a:cubicBezTo>
                    <a:pt x="9785" y="445"/>
                    <a:pt x="9792" y="457"/>
                    <a:pt x="9785" y="457"/>
                  </a:cubicBezTo>
                  <a:cubicBezTo>
                    <a:pt x="9776" y="457"/>
                    <a:pt x="9749" y="441"/>
                    <a:pt x="9706" y="398"/>
                  </a:cubicBezTo>
                  <a:cubicBezTo>
                    <a:pt x="9690" y="382"/>
                    <a:pt x="9680" y="372"/>
                    <a:pt x="9678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7" name="Google Shape;8887;p32"/>
            <p:cNvSpPr/>
            <p:nvPr/>
          </p:nvSpPr>
          <p:spPr>
            <a:xfrm>
              <a:off x="6935529" y="2271463"/>
              <a:ext cx="196283" cy="137366"/>
            </a:xfrm>
            <a:custGeom>
              <a:avLst/>
              <a:gdLst/>
              <a:ahLst/>
              <a:cxnLst/>
              <a:rect l="l" t="t" r="r" b="b"/>
              <a:pathLst>
                <a:path w="11387" h="7969" extrusionOk="0">
                  <a:moveTo>
                    <a:pt x="10581" y="0"/>
                  </a:moveTo>
                  <a:cubicBezTo>
                    <a:pt x="10573" y="8"/>
                    <a:pt x="10598" y="57"/>
                    <a:pt x="10630" y="105"/>
                  </a:cubicBezTo>
                  <a:lnTo>
                    <a:pt x="10646" y="97"/>
                  </a:lnTo>
                  <a:cubicBezTo>
                    <a:pt x="10630" y="65"/>
                    <a:pt x="10614" y="33"/>
                    <a:pt x="10598" y="0"/>
                  </a:cubicBezTo>
                  <a:close/>
                  <a:moveTo>
                    <a:pt x="11019" y="738"/>
                  </a:moveTo>
                  <a:lnTo>
                    <a:pt x="11060" y="778"/>
                  </a:lnTo>
                  <a:cubicBezTo>
                    <a:pt x="11092" y="827"/>
                    <a:pt x="11076" y="835"/>
                    <a:pt x="11060" y="843"/>
                  </a:cubicBezTo>
                  <a:cubicBezTo>
                    <a:pt x="11057" y="846"/>
                    <a:pt x="11056" y="847"/>
                    <a:pt x="11054" y="847"/>
                  </a:cubicBezTo>
                  <a:cubicBezTo>
                    <a:pt x="11049" y="847"/>
                    <a:pt x="11042" y="837"/>
                    <a:pt x="11019" y="803"/>
                  </a:cubicBezTo>
                  <a:cubicBezTo>
                    <a:pt x="11019" y="803"/>
                    <a:pt x="11003" y="746"/>
                    <a:pt x="11019" y="738"/>
                  </a:cubicBezTo>
                  <a:close/>
                  <a:moveTo>
                    <a:pt x="10787" y="745"/>
                  </a:moveTo>
                  <a:cubicBezTo>
                    <a:pt x="10800" y="745"/>
                    <a:pt x="10843" y="783"/>
                    <a:pt x="10865" y="827"/>
                  </a:cubicBezTo>
                  <a:cubicBezTo>
                    <a:pt x="10946" y="916"/>
                    <a:pt x="10946" y="916"/>
                    <a:pt x="10914" y="932"/>
                  </a:cubicBezTo>
                  <a:cubicBezTo>
                    <a:pt x="10911" y="936"/>
                    <a:pt x="10906" y="939"/>
                    <a:pt x="10901" y="939"/>
                  </a:cubicBezTo>
                  <a:cubicBezTo>
                    <a:pt x="10891" y="939"/>
                    <a:pt x="10877" y="930"/>
                    <a:pt x="10857" y="900"/>
                  </a:cubicBezTo>
                  <a:lnTo>
                    <a:pt x="10873" y="892"/>
                  </a:lnTo>
                  <a:cubicBezTo>
                    <a:pt x="10882" y="905"/>
                    <a:pt x="10887" y="911"/>
                    <a:pt x="10889" y="911"/>
                  </a:cubicBezTo>
                  <a:cubicBezTo>
                    <a:pt x="10894" y="911"/>
                    <a:pt x="10876" y="873"/>
                    <a:pt x="10841" y="843"/>
                  </a:cubicBezTo>
                  <a:cubicBezTo>
                    <a:pt x="10808" y="795"/>
                    <a:pt x="10784" y="746"/>
                    <a:pt x="10784" y="746"/>
                  </a:cubicBezTo>
                  <a:cubicBezTo>
                    <a:pt x="10785" y="745"/>
                    <a:pt x="10786" y="745"/>
                    <a:pt x="10787" y="745"/>
                  </a:cubicBezTo>
                  <a:close/>
                  <a:moveTo>
                    <a:pt x="10995" y="1143"/>
                  </a:moveTo>
                  <a:lnTo>
                    <a:pt x="10987" y="1151"/>
                  </a:lnTo>
                  <a:cubicBezTo>
                    <a:pt x="11004" y="1186"/>
                    <a:pt x="11009" y="1196"/>
                    <a:pt x="11016" y="1196"/>
                  </a:cubicBezTo>
                  <a:cubicBezTo>
                    <a:pt x="11019" y="1196"/>
                    <a:pt x="11023" y="1194"/>
                    <a:pt x="11027" y="1192"/>
                  </a:cubicBezTo>
                  <a:lnTo>
                    <a:pt x="11043" y="1184"/>
                  </a:lnTo>
                  <a:lnTo>
                    <a:pt x="10995" y="1143"/>
                  </a:lnTo>
                  <a:close/>
                  <a:moveTo>
                    <a:pt x="9881" y="1098"/>
                  </a:moveTo>
                  <a:cubicBezTo>
                    <a:pt x="9871" y="1098"/>
                    <a:pt x="9862" y="1104"/>
                    <a:pt x="9852" y="1111"/>
                  </a:cubicBezTo>
                  <a:cubicBezTo>
                    <a:pt x="9835" y="1119"/>
                    <a:pt x="9852" y="1168"/>
                    <a:pt x="9852" y="1168"/>
                  </a:cubicBezTo>
                  <a:cubicBezTo>
                    <a:pt x="9872" y="1198"/>
                    <a:pt x="9886" y="1206"/>
                    <a:pt x="9895" y="1206"/>
                  </a:cubicBezTo>
                  <a:cubicBezTo>
                    <a:pt x="9901" y="1206"/>
                    <a:pt x="9905" y="1203"/>
                    <a:pt x="9908" y="1200"/>
                  </a:cubicBezTo>
                  <a:cubicBezTo>
                    <a:pt x="9920" y="1207"/>
                    <a:pt x="9929" y="1210"/>
                    <a:pt x="9935" y="1210"/>
                  </a:cubicBezTo>
                  <a:cubicBezTo>
                    <a:pt x="9958" y="1210"/>
                    <a:pt x="9944" y="1167"/>
                    <a:pt x="9925" y="1135"/>
                  </a:cubicBezTo>
                  <a:cubicBezTo>
                    <a:pt x="9906" y="1108"/>
                    <a:pt x="9893" y="1098"/>
                    <a:pt x="9881" y="1098"/>
                  </a:cubicBezTo>
                  <a:close/>
                  <a:moveTo>
                    <a:pt x="10030" y="1127"/>
                  </a:moveTo>
                  <a:cubicBezTo>
                    <a:pt x="10062" y="1176"/>
                    <a:pt x="10071" y="1241"/>
                    <a:pt x="10054" y="1249"/>
                  </a:cubicBezTo>
                  <a:cubicBezTo>
                    <a:pt x="10053" y="1249"/>
                    <a:pt x="10052" y="1250"/>
                    <a:pt x="10050" y="1250"/>
                  </a:cubicBezTo>
                  <a:cubicBezTo>
                    <a:pt x="10034" y="1250"/>
                    <a:pt x="10006" y="1203"/>
                    <a:pt x="10006" y="1143"/>
                  </a:cubicBezTo>
                  <a:lnTo>
                    <a:pt x="10030" y="1127"/>
                  </a:lnTo>
                  <a:close/>
                  <a:moveTo>
                    <a:pt x="7449" y="1447"/>
                  </a:moveTo>
                  <a:cubicBezTo>
                    <a:pt x="7441" y="1447"/>
                    <a:pt x="7446" y="1475"/>
                    <a:pt x="7476" y="1541"/>
                  </a:cubicBezTo>
                  <a:cubicBezTo>
                    <a:pt x="7499" y="1575"/>
                    <a:pt x="7506" y="1585"/>
                    <a:pt x="7513" y="1585"/>
                  </a:cubicBezTo>
                  <a:cubicBezTo>
                    <a:pt x="7517" y="1585"/>
                    <a:pt x="7520" y="1583"/>
                    <a:pt x="7525" y="1581"/>
                  </a:cubicBezTo>
                  <a:cubicBezTo>
                    <a:pt x="7508" y="1549"/>
                    <a:pt x="7492" y="1508"/>
                    <a:pt x="7476" y="1476"/>
                  </a:cubicBezTo>
                  <a:cubicBezTo>
                    <a:pt x="7464" y="1457"/>
                    <a:pt x="7454" y="1447"/>
                    <a:pt x="7449" y="1447"/>
                  </a:cubicBezTo>
                  <a:close/>
                  <a:moveTo>
                    <a:pt x="9373" y="1597"/>
                  </a:moveTo>
                  <a:lnTo>
                    <a:pt x="9406" y="1711"/>
                  </a:lnTo>
                  <a:cubicBezTo>
                    <a:pt x="9442" y="1797"/>
                    <a:pt x="9458" y="1835"/>
                    <a:pt x="9454" y="1835"/>
                  </a:cubicBezTo>
                  <a:cubicBezTo>
                    <a:pt x="9450" y="1835"/>
                    <a:pt x="9434" y="1811"/>
                    <a:pt x="9406" y="1768"/>
                  </a:cubicBezTo>
                  <a:cubicBezTo>
                    <a:pt x="9373" y="1727"/>
                    <a:pt x="9349" y="1670"/>
                    <a:pt x="9341" y="1614"/>
                  </a:cubicBezTo>
                  <a:lnTo>
                    <a:pt x="9373" y="1597"/>
                  </a:lnTo>
                  <a:close/>
                  <a:moveTo>
                    <a:pt x="9519" y="1768"/>
                  </a:moveTo>
                  <a:lnTo>
                    <a:pt x="9560" y="1808"/>
                  </a:lnTo>
                  <a:cubicBezTo>
                    <a:pt x="9592" y="1857"/>
                    <a:pt x="9584" y="1865"/>
                    <a:pt x="9568" y="1873"/>
                  </a:cubicBezTo>
                  <a:lnTo>
                    <a:pt x="9535" y="1824"/>
                  </a:lnTo>
                  <a:lnTo>
                    <a:pt x="9519" y="1768"/>
                  </a:lnTo>
                  <a:close/>
                  <a:moveTo>
                    <a:pt x="8976" y="1897"/>
                  </a:moveTo>
                  <a:cubicBezTo>
                    <a:pt x="8992" y="1930"/>
                    <a:pt x="9008" y="1970"/>
                    <a:pt x="9025" y="2003"/>
                  </a:cubicBezTo>
                  <a:lnTo>
                    <a:pt x="9008" y="2011"/>
                  </a:lnTo>
                  <a:cubicBezTo>
                    <a:pt x="8976" y="1962"/>
                    <a:pt x="8952" y="1914"/>
                    <a:pt x="8960" y="1905"/>
                  </a:cubicBezTo>
                  <a:lnTo>
                    <a:pt x="8976" y="1897"/>
                  </a:lnTo>
                  <a:close/>
                  <a:moveTo>
                    <a:pt x="8631" y="1943"/>
                  </a:moveTo>
                  <a:cubicBezTo>
                    <a:pt x="8633" y="1943"/>
                    <a:pt x="8636" y="1948"/>
                    <a:pt x="8644" y="1962"/>
                  </a:cubicBezTo>
                  <a:cubicBezTo>
                    <a:pt x="8645" y="1962"/>
                    <a:pt x="8645" y="1961"/>
                    <a:pt x="8646" y="1961"/>
                  </a:cubicBezTo>
                  <a:cubicBezTo>
                    <a:pt x="8661" y="1961"/>
                    <a:pt x="8667" y="2019"/>
                    <a:pt x="8652" y="2027"/>
                  </a:cubicBezTo>
                  <a:lnTo>
                    <a:pt x="8619" y="1978"/>
                  </a:lnTo>
                  <a:cubicBezTo>
                    <a:pt x="8631" y="1973"/>
                    <a:pt x="8626" y="1943"/>
                    <a:pt x="8631" y="1943"/>
                  </a:cubicBezTo>
                  <a:close/>
                  <a:moveTo>
                    <a:pt x="9174" y="1978"/>
                  </a:moveTo>
                  <a:cubicBezTo>
                    <a:pt x="9189" y="1978"/>
                    <a:pt x="9206" y="2034"/>
                    <a:pt x="9252" y="2132"/>
                  </a:cubicBezTo>
                  <a:cubicBezTo>
                    <a:pt x="9252" y="2161"/>
                    <a:pt x="9252" y="2177"/>
                    <a:pt x="9248" y="2177"/>
                  </a:cubicBezTo>
                  <a:cubicBezTo>
                    <a:pt x="9242" y="2177"/>
                    <a:pt x="9230" y="2151"/>
                    <a:pt x="9203" y="2092"/>
                  </a:cubicBezTo>
                  <a:lnTo>
                    <a:pt x="9171" y="1978"/>
                  </a:lnTo>
                  <a:cubicBezTo>
                    <a:pt x="9172" y="1978"/>
                    <a:pt x="9173" y="1978"/>
                    <a:pt x="9174" y="1978"/>
                  </a:cubicBezTo>
                  <a:close/>
                  <a:moveTo>
                    <a:pt x="8692" y="2270"/>
                  </a:moveTo>
                  <a:cubicBezTo>
                    <a:pt x="8725" y="2319"/>
                    <a:pt x="8757" y="2359"/>
                    <a:pt x="8741" y="2368"/>
                  </a:cubicBezTo>
                  <a:cubicBezTo>
                    <a:pt x="8746" y="2385"/>
                    <a:pt x="8745" y="2393"/>
                    <a:pt x="8741" y="2393"/>
                  </a:cubicBezTo>
                  <a:cubicBezTo>
                    <a:pt x="8731" y="2393"/>
                    <a:pt x="8701" y="2353"/>
                    <a:pt x="8668" y="2286"/>
                  </a:cubicBezTo>
                  <a:lnTo>
                    <a:pt x="8692" y="2270"/>
                  </a:lnTo>
                  <a:close/>
                  <a:moveTo>
                    <a:pt x="8235" y="2350"/>
                  </a:moveTo>
                  <a:cubicBezTo>
                    <a:pt x="8253" y="2350"/>
                    <a:pt x="8287" y="2384"/>
                    <a:pt x="8287" y="2384"/>
                  </a:cubicBezTo>
                  <a:cubicBezTo>
                    <a:pt x="8319" y="2424"/>
                    <a:pt x="8303" y="2432"/>
                    <a:pt x="8303" y="2432"/>
                  </a:cubicBezTo>
                  <a:cubicBezTo>
                    <a:pt x="8297" y="2435"/>
                    <a:pt x="8292" y="2439"/>
                    <a:pt x="8286" y="2439"/>
                  </a:cubicBezTo>
                  <a:cubicBezTo>
                    <a:pt x="8277" y="2439"/>
                    <a:pt x="8266" y="2430"/>
                    <a:pt x="8246" y="2400"/>
                  </a:cubicBezTo>
                  <a:cubicBezTo>
                    <a:pt x="8246" y="2400"/>
                    <a:pt x="8214" y="2359"/>
                    <a:pt x="8230" y="2351"/>
                  </a:cubicBezTo>
                  <a:cubicBezTo>
                    <a:pt x="8232" y="2351"/>
                    <a:pt x="8233" y="2350"/>
                    <a:pt x="8235" y="2350"/>
                  </a:cubicBezTo>
                  <a:close/>
                  <a:moveTo>
                    <a:pt x="8587" y="2392"/>
                  </a:moveTo>
                  <a:lnTo>
                    <a:pt x="8635" y="2432"/>
                  </a:lnTo>
                  <a:lnTo>
                    <a:pt x="8619" y="2441"/>
                  </a:lnTo>
                  <a:cubicBezTo>
                    <a:pt x="8617" y="2443"/>
                    <a:pt x="8615" y="2445"/>
                    <a:pt x="8613" y="2445"/>
                  </a:cubicBezTo>
                  <a:cubicBezTo>
                    <a:pt x="8608" y="2445"/>
                    <a:pt x="8602" y="2435"/>
                    <a:pt x="8579" y="2400"/>
                  </a:cubicBezTo>
                  <a:lnTo>
                    <a:pt x="8587" y="2392"/>
                  </a:lnTo>
                  <a:close/>
                  <a:moveTo>
                    <a:pt x="9033" y="2392"/>
                  </a:moveTo>
                  <a:lnTo>
                    <a:pt x="9089" y="2489"/>
                  </a:lnTo>
                  <a:lnTo>
                    <a:pt x="9065" y="2441"/>
                  </a:lnTo>
                  <a:lnTo>
                    <a:pt x="9033" y="2392"/>
                  </a:lnTo>
                  <a:close/>
                  <a:moveTo>
                    <a:pt x="7999" y="2522"/>
                  </a:moveTo>
                  <a:cubicBezTo>
                    <a:pt x="8005" y="2522"/>
                    <a:pt x="8020" y="2531"/>
                    <a:pt x="8030" y="2531"/>
                  </a:cubicBezTo>
                  <a:cubicBezTo>
                    <a:pt x="8032" y="2531"/>
                    <a:pt x="8034" y="2530"/>
                    <a:pt x="8035" y="2530"/>
                  </a:cubicBezTo>
                  <a:cubicBezTo>
                    <a:pt x="8076" y="2570"/>
                    <a:pt x="8076" y="2570"/>
                    <a:pt x="8052" y="2586"/>
                  </a:cubicBezTo>
                  <a:cubicBezTo>
                    <a:pt x="8050" y="2587"/>
                    <a:pt x="8049" y="2587"/>
                    <a:pt x="8048" y="2587"/>
                  </a:cubicBezTo>
                  <a:cubicBezTo>
                    <a:pt x="8031" y="2587"/>
                    <a:pt x="8003" y="2546"/>
                    <a:pt x="8003" y="2546"/>
                  </a:cubicBezTo>
                  <a:cubicBezTo>
                    <a:pt x="7994" y="2527"/>
                    <a:pt x="7994" y="2522"/>
                    <a:pt x="7999" y="2522"/>
                  </a:cubicBezTo>
                  <a:close/>
                  <a:moveTo>
                    <a:pt x="7638" y="2635"/>
                  </a:moveTo>
                  <a:lnTo>
                    <a:pt x="7638" y="2635"/>
                  </a:lnTo>
                  <a:cubicBezTo>
                    <a:pt x="7650" y="2653"/>
                    <a:pt x="7652" y="2659"/>
                    <a:pt x="7650" y="2659"/>
                  </a:cubicBezTo>
                  <a:cubicBezTo>
                    <a:pt x="7648" y="2659"/>
                    <a:pt x="7633" y="2640"/>
                    <a:pt x="7638" y="2635"/>
                  </a:cubicBezTo>
                  <a:close/>
                  <a:moveTo>
                    <a:pt x="8506" y="2578"/>
                  </a:moveTo>
                  <a:lnTo>
                    <a:pt x="8506" y="2578"/>
                  </a:lnTo>
                  <a:cubicBezTo>
                    <a:pt x="8490" y="2586"/>
                    <a:pt x="8522" y="2635"/>
                    <a:pt x="8522" y="2635"/>
                  </a:cubicBezTo>
                  <a:cubicBezTo>
                    <a:pt x="8522" y="2635"/>
                    <a:pt x="8550" y="2677"/>
                    <a:pt x="8560" y="2677"/>
                  </a:cubicBezTo>
                  <a:cubicBezTo>
                    <a:pt x="8561" y="2677"/>
                    <a:pt x="8562" y="2676"/>
                    <a:pt x="8562" y="2676"/>
                  </a:cubicBezTo>
                  <a:lnTo>
                    <a:pt x="8579" y="2668"/>
                  </a:lnTo>
                  <a:cubicBezTo>
                    <a:pt x="8554" y="2635"/>
                    <a:pt x="8530" y="2603"/>
                    <a:pt x="8506" y="2578"/>
                  </a:cubicBezTo>
                  <a:close/>
                  <a:moveTo>
                    <a:pt x="7663" y="2822"/>
                  </a:moveTo>
                  <a:cubicBezTo>
                    <a:pt x="7674" y="2839"/>
                    <a:pt x="7676" y="2845"/>
                    <a:pt x="7675" y="2845"/>
                  </a:cubicBezTo>
                  <a:cubicBezTo>
                    <a:pt x="7672" y="2845"/>
                    <a:pt x="7657" y="2827"/>
                    <a:pt x="7663" y="2822"/>
                  </a:cubicBezTo>
                  <a:close/>
                  <a:moveTo>
                    <a:pt x="7825" y="2724"/>
                  </a:moveTo>
                  <a:lnTo>
                    <a:pt x="7825" y="2724"/>
                  </a:lnTo>
                  <a:cubicBezTo>
                    <a:pt x="7849" y="2749"/>
                    <a:pt x="7873" y="2781"/>
                    <a:pt x="7898" y="2813"/>
                  </a:cubicBezTo>
                  <a:cubicBezTo>
                    <a:pt x="7912" y="2836"/>
                    <a:pt x="7917" y="2849"/>
                    <a:pt x="7911" y="2849"/>
                  </a:cubicBezTo>
                  <a:cubicBezTo>
                    <a:pt x="7904" y="2849"/>
                    <a:pt x="7881" y="2830"/>
                    <a:pt x="7841" y="2781"/>
                  </a:cubicBezTo>
                  <a:cubicBezTo>
                    <a:pt x="7808" y="2732"/>
                    <a:pt x="7808" y="2732"/>
                    <a:pt x="7825" y="2724"/>
                  </a:cubicBezTo>
                  <a:close/>
                  <a:moveTo>
                    <a:pt x="7727" y="2781"/>
                  </a:moveTo>
                  <a:lnTo>
                    <a:pt x="7776" y="2822"/>
                  </a:lnTo>
                  <a:lnTo>
                    <a:pt x="7792" y="2878"/>
                  </a:lnTo>
                  <a:lnTo>
                    <a:pt x="7776" y="2886"/>
                  </a:lnTo>
                  <a:cubicBezTo>
                    <a:pt x="7752" y="2838"/>
                    <a:pt x="7719" y="2789"/>
                    <a:pt x="7727" y="2781"/>
                  </a:cubicBezTo>
                  <a:close/>
                  <a:moveTo>
                    <a:pt x="8522" y="3097"/>
                  </a:moveTo>
                  <a:lnTo>
                    <a:pt x="8498" y="3113"/>
                  </a:lnTo>
                  <a:cubicBezTo>
                    <a:pt x="8521" y="3148"/>
                    <a:pt x="8527" y="3158"/>
                    <a:pt x="8532" y="3158"/>
                  </a:cubicBezTo>
                  <a:cubicBezTo>
                    <a:pt x="8534" y="3158"/>
                    <a:pt x="8536" y="3156"/>
                    <a:pt x="8538" y="3154"/>
                  </a:cubicBezTo>
                  <a:cubicBezTo>
                    <a:pt x="8571" y="3138"/>
                    <a:pt x="8571" y="3138"/>
                    <a:pt x="8522" y="3097"/>
                  </a:cubicBezTo>
                  <a:close/>
                  <a:moveTo>
                    <a:pt x="6803" y="3203"/>
                  </a:moveTo>
                  <a:lnTo>
                    <a:pt x="6852" y="3243"/>
                  </a:lnTo>
                  <a:lnTo>
                    <a:pt x="6868" y="3300"/>
                  </a:lnTo>
                  <a:lnTo>
                    <a:pt x="6852" y="3308"/>
                  </a:lnTo>
                  <a:cubicBezTo>
                    <a:pt x="6819" y="3259"/>
                    <a:pt x="6795" y="3211"/>
                    <a:pt x="6803" y="3203"/>
                  </a:cubicBezTo>
                  <a:close/>
                  <a:moveTo>
                    <a:pt x="6488" y="3397"/>
                  </a:moveTo>
                  <a:cubicBezTo>
                    <a:pt x="6499" y="3397"/>
                    <a:pt x="6545" y="3496"/>
                    <a:pt x="6576" y="3543"/>
                  </a:cubicBezTo>
                  <a:cubicBezTo>
                    <a:pt x="6574" y="3546"/>
                    <a:pt x="6572" y="3547"/>
                    <a:pt x="6570" y="3547"/>
                  </a:cubicBezTo>
                  <a:cubicBezTo>
                    <a:pt x="6565" y="3547"/>
                    <a:pt x="6559" y="3537"/>
                    <a:pt x="6536" y="3503"/>
                  </a:cubicBezTo>
                  <a:cubicBezTo>
                    <a:pt x="6511" y="3470"/>
                    <a:pt x="6495" y="3430"/>
                    <a:pt x="6487" y="3397"/>
                  </a:cubicBezTo>
                  <a:cubicBezTo>
                    <a:pt x="6487" y="3397"/>
                    <a:pt x="6488" y="3397"/>
                    <a:pt x="6488" y="3397"/>
                  </a:cubicBezTo>
                  <a:close/>
                  <a:moveTo>
                    <a:pt x="6146" y="3730"/>
                  </a:moveTo>
                  <a:lnTo>
                    <a:pt x="6195" y="3770"/>
                  </a:lnTo>
                  <a:lnTo>
                    <a:pt x="6211" y="3827"/>
                  </a:lnTo>
                  <a:lnTo>
                    <a:pt x="6195" y="3835"/>
                  </a:lnTo>
                  <a:cubicBezTo>
                    <a:pt x="6163" y="3786"/>
                    <a:pt x="6130" y="3738"/>
                    <a:pt x="6146" y="3730"/>
                  </a:cubicBezTo>
                  <a:close/>
                  <a:moveTo>
                    <a:pt x="6519" y="3908"/>
                  </a:moveTo>
                  <a:cubicBezTo>
                    <a:pt x="6536" y="3940"/>
                    <a:pt x="6552" y="3973"/>
                    <a:pt x="6568" y="4013"/>
                  </a:cubicBezTo>
                  <a:lnTo>
                    <a:pt x="6552" y="4022"/>
                  </a:lnTo>
                  <a:cubicBezTo>
                    <a:pt x="6519" y="3973"/>
                    <a:pt x="6487" y="3924"/>
                    <a:pt x="6503" y="3916"/>
                  </a:cubicBezTo>
                  <a:lnTo>
                    <a:pt x="6519" y="3908"/>
                  </a:lnTo>
                  <a:close/>
                  <a:moveTo>
                    <a:pt x="5230" y="4289"/>
                  </a:moveTo>
                  <a:cubicBezTo>
                    <a:pt x="5271" y="4330"/>
                    <a:pt x="5287" y="4378"/>
                    <a:pt x="5279" y="4386"/>
                  </a:cubicBezTo>
                  <a:cubicBezTo>
                    <a:pt x="5267" y="4392"/>
                    <a:pt x="5259" y="4396"/>
                    <a:pt x="5253" y="4396"/>
                  </a:cubicBezTo>
                  <a:cubicBezTo>
                    <a:pt x="5243" y="4396"/>
                    <a:pt x="5237" y="4385"/>
                    <a:pt x="5222" y="4354"/>
                  </a:cubicBezTo>
                  <a:cubicBezTo>
                    <a:pt x="5190" y="4313"/>
                    <a:pt x="5214" y="4297"/>
                    <a:pt x="5230" y="4289"/>
                  </a:cubicBezTo>
                  <a:close/>
                  <a:moveTo>
                    <a:pt x="4711" y="4662"/>
                  </a:moveTo>
                  <a:cubicBezTo>
                    <a:pt x="4736" y="4694"/>
                    <a:pt x="4752" y="4727"/>
                    <a:pt x="4760" y="4767"/>
                  </a:cubicBezTo>
                  <a:lnTo>
                    <a:pt x="4752" y="4776"/>
                  </a:lnTo>
                  <a:cubicBezTo>
                    <a:pt x="4719" y="4727"/>
                    <a:pt x="4687" y="4678"/>
                    <a:pt x="4703" y="4670"/>
                  </a:cubicBezTo>
                  <a:lnTo>
                    <a:pt x="4711" y="4662"/>
                  </a:lnTo>
                  <a:close/>
                  <a:moveTo>
                    <a:pt x="3146" y="5363"/>
                  </a:moveTo>
                  <a:cubicBezTo>
                    <a:pt x="3145" y="5363"/>
                    <a:pt x="3152" y="5372"/>
                    <a:pt x="3165" y="5386"/>
                  </a:cubicBezTo>
                  <a:lnTo>
                    <a:pt x="3165" y="5386"/>
                  </a:lnTo>
                  <a:cubicBezTo>
                    <a:pt x="3153" y="5370"/>
                    <a:pt x="3147" y="5363"/>
                    <a:pt x="3146" y="5363"/>
                  </a:cubicBezTo>
                  <a:close/>
                  <a:moveTo>
                    <a:pt x="3165" y="5386"/>
                  </a:moveTo>
                  <a:cubicBezTo>
                    <a:pt x="3170" y="5393"/>
                    <a:pt x="3177" y="5402"/>
                    <a:pt x="3185" y="5413"/>
                  </a:cubicBezTo>
                  <a:lnTo>
                    <a:pt x="3185" y="5413"/>
                  </a:lnTo>
                  <a:cubicBezTo>
                    <a:pt x="3180" y="5406"/>
                    <a:pt x="3176" y="5399"/>
                    <a:pt x="3171" y="5392"/>
                  </a:cubicBezTo>
                  <a:cubicBezTo>
                    <a:pt x="3169" y="5390"/>
                    <a:pt x="3167" y="5387"/>
                    <a:pt x="3165" y="5386"/>
                  </a:cubicBezTo>
                  <a:close/>
                  <a:moveTo>
                    <a:pt x="3367" y="5545"/>
                  </a:moveTo>
                  <a:cubicBezTo>
                    <a:pt x="3375" y="5545"/>
                    <a:pt x="3379" y="5557"/>
                    <a:pt x="3390" y="5594"/>
                  </a:cubicBezTo>
                  <a:cubicBezTo>
                    <a:pt x="3398" y="5621"/>
                    <a:pt x="3400" y="5635"/>
                    <a:pt x="3395" y="5635"/>
                  </a:cubicBezTo>
                  <a:cubicBezTo>
                    <a:pt x="3390" y="5635"/>
                    <a:pt x="3380" y="5625"/>
                    <a:pt x="3365" y="5603"/>
                  </a:cubicBezTo>
                  <a:cubicBezTo>
                    <a:pt x="3333" y="5562"/>
                    <a:pt x="3333" y="5562"/>
                    <a:pt x="3349" y="5554"/>
                  </a:cubicBezTo>
                  <a:cubicBezTo>
                    <a:pt x="3358" y="5548"/>
                    <a:pt x="3363" y="5545"/>
                    <a:pt x="3367" y="5545"/>
                  </a:cubicBezTo>
                  <a:close/>
                  <a:moveTo>
                    <a:pt x="3130" y="5611"/>
                  </a:moveTo>
                  <a:lnTo>
                    <a:pt x="3130" y="5611"/>
                  </a:lnTo>
                  <a:cubicBezTo>
                    <a:pt x="3120" y="5616"/>
                    <a:pt x="3130" y="5638"/>
                    <a:pt x="3133" y="5638"/>
                  </a:cubicBezTo>
                  <a:cubicBezTo>
                    <a:pt x="3136" y="5638"/>
                    <a:pt x="3136" y="5631"/>
                    <a:pt x="3130" y="5611"/>
                  </a:cubicBezTo>
                  <a:close/>
                  <a:moveTo>
                    <a:pt x="3252" y="5611"/>
                  </a:moveTo>
                  <a:lnTo>
                    <a:pt x="3301" y="5643"/>
                  </a:lnTo>
                  <a:lnTo>
                    <a:pt x="3284" y="5651"/>
                  </a:lnTo>
                  <a:cubicBezTo>
                    <a:pt x="3279" y="5654"/>
                    <a:pt x="3276" y="5655"/>
                    <a:pt x="3273" y="5655"/>
                  </a:cubicBezTo>
                  <a:cubicBezTo>
                    <a:pt x="3266" y="5655"/>
                    <a:pt x="3261" y="5647"/>
                    <a:pt x="3244" y="5619"/>
                  </a:cubicBezTo>
                  <a:lnTo>
                    <a:pt x="3252" y="5611"/>
                  </a:lnTo>
                  <a:close/>
                  <a:moveTo>
                    <a:pt x="3763" y="5627"/>
                  </a:moveTo>
                  <a:lnTo>
                    <a:pt x="3811" y="5667"/>
                  </a:lnTo>
                  <a:cubicBezTo>
                    <a:pt x="3836" y="5716"/>
                    <a:pt x="3828" y="5724"/>
                    <a:pt x="3828" y="5724"/>
                  </a:cubicBezTo>
                  <a:cubicBezTo>
                    <a:pt x="3823" y="5726"/>
                    <a:pt x="3820" y="5728"/>
                    <a:pt x="3816" y="5728"/>
                  </a:cubicBezTo>
                  <a:cubicBezTo>
                    <a:pt x="3809" y="5728"/>
                    <a:pt x="3802" y="5718"/>
                    <a:pt x="3779" y="5684"/>
                  </a:cubicBezTo>
                  <a:cubicBezTo>
                    <a:pt x="3779" y="5684"/>
                    <a:pt x="3755" y="5635"/>
                    <a:pt x="3763" y="5627"/>
                  </a:cubicBezTo>
                  <a:close/>
                  <a:moveTo>
                    <a:pt x="3122" y="5684"/>
                  </a:moveTo>
                  <a:lnTo>
                    <a:pt x="3163" y="5724"/>
                  </a:lnTo>
                  <a:lnTo>
                    <a:pt x="3155" y="5732"/>
                  </a:lnTo>
                  <a:cubicBezTo>
                    <a:pt x="3150" y="5735"/>
                    <a:pt x="3147" y="5736"/>
                    <a:pt x="3143" y="5736"/>
                  </a:cubicBezTo>
                  <a:cubicBezTo>
                    <a:pt x="3136" y="5736"/>
                    <a:pt x="3129" y="5726"/>
                    <a:pt x="3106" y="5692"/>
                  </a:cubicBezTo>
                  <a:lnTo>
                    <a:pt x="3122" y="5684"/>
                  </a:lnTo>
                  <a:close/>
                  <a:moveTo>
                    <a:pt x="3633" y="5773"/>
                  </a:moveTo>
                  <a:lnTo>
                    <a:pt x="3682" y="5813"/>
                  </a:lnTo>
                  <a:lnTo>
                    <a:pt x="3698" y="5870"/>
                  </a:lnTo>
                  <a:lnTo>
                    <a:pt x="3682" y="5878"/>
                  </a:lnTo>
                  <a:cubicBezTo>
                    <a:pt x="3657" y="5830"/>
                    <a:pt x="3625" y="5781"/>
                    <a:pt x="3633" y="5773"/>
                  </a:cubicBezTo>
                  <a:close/>
                  <a:moveTo>
                    <a:pt x="3017" y="5813"/>
                  </a:moveTo>
                  <a:lnTo>
                    <a:pt x="3017" y="5813"/>
                  </a:lnTo>
                  <a:cubicBezTo>
                    <a:pt x="3049" y="5838"/>
                    <a:pt x="3074" y="5870"/>
                    <a:pt x="3090" y="5903"/>
                  </a:cubicBezTo>
                  <a:lnTo>
                    <a:pt x="3082" y="5911"/>
                  </a:lnTo>
                  <a:cubicBezTo>
                    <a:pt x="3080" y="5911"/>
                    <a:pt x="3079" y="5912"/>
                    <a:pt x="3078" y="5912"/>
                  </a:cubicBezTo>
                  <a:cubicBezTo>
                    <a:pt x="3061" y="5912"/>
                    <a:pt x="3033" y="5870"/>
                    <a:pt x="3033" y="5870"/>
                  </a:cubicBezTo>
                  <a:cubicBezTo>
                    <a:pt x="3033" y="5870"/>
                    <a:pt x="3009" y="5821"/>
                    <a:pt x="3017" y="5813"/>
                  </a:cubicBezTo>
                  <a:close/>
                  <a:moveTo>
                    <a:pt x="2480" y="6110"/>
                  </a:moveTo>
                  <a:lnTo>
                    <a:pt x="2480" y="6110"/>
                  </a:lnTo>
                  <a:cubicBezTo>
                    <a:pt x="2483" y="6110"/>
                    <a:pt x="2488" y="6115"/>
                    <a:pt x="2498" y="6130"/>
                  </a:cubicBezTo>
                  <a:lnTo>
                    <a:pt x="2530" y="6178"/>
                  </a:lnTo>
                  <a:cubicBezTo>
                    <a:pt x="2542" y="6214"/>
                    <a:pt x="2554" y="6254"/>
                    <a:pt x="2547" y="6254"/>
                  </a:cubicBezTo>
                  <a:cubicBezTo>
                    <a:pt x="2544" y="6254"/>
                    <a:pt x="2539" y="6248"/>
                    <a:pt x="2530" y="6235"/>
                  </a:cubicBezTo>
                  <a:cubicBezTo>
                    <a:pt x="2514" y="6203"/>
                    <a:pt x="2498" y="6170"/>
                    <a:pt x="2482" y="6138"/>
                  </a:cubicBezTo>
                  <a:cubicBezTo>
                    <a:pt x="2482" y="6138"/>
                    <a:pt x="2474" y="6110"/>
                    <a:pt x="2480" y="6110"/>
                  </a:cubicBezTo>
                  <a:close/>
                  <a:moveTo>
                    <a:pt x="2142" y="6543"/>
                  </a:moveTo>
                  <a:cubicBezTo>
                    <a:pt x="2154" y="6543"/>
                    <a:pt x="2214" y="6635"/>
                    <a:pt x="2214" y="6697"/>
                  </a:cubicBezTo>
                  <a:cubicBezTo>
                    <a:pt x="2212" y="6699"/>
                    <a:pt x="2210" y="6701"/>
                    <a:pt x="2208" y="6701"/>
                  </a:cubicBezTo>
                  <a:cubicBezTo>
                    <a:pt x="2203" y="6701"/>
                    <a:pt x="2197" y="6691"/>
                    <a:pt x="2174" y="6657"/>
                  </a:cubicBezTo>
                  <a:cubicBezTo>
                    <a:pt x="2141" y="6608"/>
                    <a:pt x="2125" y="6551"/>
                    <a:pt x="2141" y="6543"/>
                  </a:cubicBezTo>
                  <a:cubicBezTo>
                    <a:pt x="2141" y="6543"/>
                    <a:pt x="2142" y="6543"/>
                    <a:pt x="2142" y="6543"/>
                  </a:cubicBezTo>
                  <a:close/>
                  <a:moveTo>
                    <a:pt x="290" y="7687"/>
                  </a:moveTo>
                  <a:cubicBezTo>
                    <a:pt x="291" y="7687"/>
                    <a:pt x="305" y="7712"/>
                    <a:pt x="333" y="7759"/>
                  </a:cubicBezTo>
                  <a:cubicBezTo>
                    <a:pt x="366" y="7808"/>
                    <a:pt x="398" y="7856"/>
                    <a:pt x="382" y="7865"/>
                  </a:cubicBezTo>
                  <a:cubicBezTo>
                    <a:pt x="392" y="7900"/>
                    <a:pt x="393" y="7915"/>
                    <a:pt x="389" y="7915"/>
                  </a:cubicBezTo>
                  <a:cubicBezTo>
                    <a:pt x="381" y="7915"/>
                    <a:pt x="347" y="7845"/>
                    <a:pt x="325" y="7767"/>
                  </a:cubicBezTo>
                  <a:cubicBezTo>
                    <a:pt x="300" y="7714"/>
                    <a:pt x="288" y="7687"/>
                    <a:pt x="290" y="7687"/>
                  </a:cubicBezTo>
                  <a:close/>
                  <a:moveTo>
                    <a:pt x="10869" y="388"/>
                  </a:moveTo>
                  <a:cubicBezTo>
                    <a:pt x="10866" y="388"/>
                    <a:pt x="10879" y="411"/>
                    <a:pt x="10914" y="470"/>
                  </a:cubicBezTo>
                  <a:cubicBezTo>
                    <a:pt x="10950" y="520"/>
                    <a:pt x="10958" y="547"/>
                    <a:pt x="10945" y="547"/>
                  </a:cubicBezTo>
                  <a:cubicBezTo>
                    <a:pt x="10934" y="547"/>
                    <a:pt x="10909" y="530"/>
                    <a:pt x="10873" y="495"/>
                  </a:cubicBezTo>
                  <a:lnTo>
                    <a:pt x="10849" y="511"/>
                  </a:lnTo>
                  <a:cubicBezTo>
                    <a:pt x="10833" y="511"/>
                    <a:pt x="10865" y="560"/>
                    <a:pt x="10898" y="608"/>
                  </a:cubicBezTo>
                  <a:cubicBezTo>
                    <a:pt x="10932" y="667"/>
                    <a:pt x="10946" y="690"/>
                    <a:pt x="10942" y="690"/>
                  </a:cubicBezTo>
                  <a:cubicBezTo>
                    <a:pt x="10939" y="690"/>
                    <a:pt x="10930" y="681"/>
                    <a:pt x="10914" y="665"/>
                  </a:cubicBezTo>
                  <a:cubicBezTo>
                    <a:pt x="10889" y="641"/>
                    <a:pt x="10865" y="608"/>
                    <a:pt x="10841" y="576"/>
                  </a:cubicBezTo>
                  <a:cubicBezTo>
                    <a:pt x="10821" y="545"/>
                    <a:pt x="10810" y="537"/>
                    <a:pt x="10801" y="537"/>
                  </a:cubicBezTo>
                  <a:cubicBezTo>
                    <a:pt x="10795" y="537"/>
                    <a:pt x="10790" y="540"/>
                    <a:pt x="10784" y="543"/>
                  </a:cubicBezTo>
                  <a:cubicBezTo>
                    <a:pt x="10768" y="551"/>
                    <a:pt x="10743" y="568"/>
                    <a:pt x="10776" y="616"/>
                  </a:cubicBezTo>
                  <a:lnTo>
                    <a:pt x="10743" y="568"/>
                  </a:lnTo>
                  <a:cubicBezTo>
                    <a:pt x="10742" y="568"/>
                    <a:pt x="10741" y="569"/>
                    <a:pt x="10739" y="569"/>
                  </a:cubicBezTo>
                  <a:cubicBezTo>
                    <a:pt x="10730" y="569"/>
                    <a:pt x="10718" y="554"/>
                    <a:pt x="10717" y="554"/>
                  </a:cubicBezTo>
                  <a:lnTo>
                    <a:pt x="10717" y="554"/>
                  </a:lnTo>
                  <a:cubicBezTo>
                    <a:pt x="10716" y="554"/>
                    <a:pt x="10719" y="559"/>
                    <a:pt x="10727" y="576"/>
                  </a:cubicBezTo>
                  <a:cubicBezTo>
                    <a:pt x="10727" y="576"/>
                    <a:pt x="10726" y="577"/>
                    <a:pt x="10723" y="577"/>
                  </a:cubicBezTo>
                  <a:cubicBezTo>
                    <a:pt x="10716" y="577"/>
                    <a:pt x="10700" y="573"/>
                    <a:pt x="10662" y="551"/>
                  </a:cubicBezTo>
                  <a:cubicBezTo>
                    <a:pt x="10657" y="549"/>
                    <a:pt x="10652" y="548"/>
                    <a:pt x="10648" y="548"/>
                  </a:cubicBezTo>
                  <a:cubicBezTo>
                    <a:pt x="10609" y="548"/>
                    <a:pt x="10632" y="647"/>
                    <a:pt x="10727" y="714"/>
                  </a:cubicBezTo>
                  <a:lnTo>
                    <a:pt x="10711" y="722"/>
                  </a:lnTo>
                  <a:cubicBezTo>
                    <a:pt x="10695" y="730"/>
                    <a:pt x="10727" y="778"/>
                    <a:pt x="10727" y="778"/>
                  </a:cubicBezTo>
                  <a:cubicBezTo>
                    <a:pt x="10760" y="827"/>
                    <a:pt x="10743" y="835"/>
                    <a:pt x="10735" y="843"/>
                  </a:cubicBezTo>
                  <a:lnTo>
                    <a:pt x="10670" y="746"/>
                  </a:lnTo>
                  <a:cubicBezTo>
                    <a:pt x="10626" y="661"/>
                    <a:pt x="10588" y="613"/>
                    <a:pt x="10578" y="613"/>
                  </a:cubicBezTo>
                  <a:cubicBezTo>
                    <a:pt x="10569" y="613"/>
                    <a:pt x="10577" y="645"/>
                    <a:pt x="10614" y="714"/>
                  </a:cubicBezTo>
                  <a:lnTo>
                    <a:pt x="10581" y="665"/>
                  </a:lnTo>
                  <a:cubicBezTo>
                    <a:pt x="10571" y="644"/>
                    <a:pt x="10562" y="634"/>
                    <a:pt x="10555" y="634"/>
                  </a:cubicBezTo>
                  <a:cubicBezTo>
                    <a:pt x="10546" y="634"/>
                    <a:pt x="10541" y="652"/>
                    <a:pt x="10541" y="689"/>
                  </a:cubicBezTo>
                  <a:cubicBezTo>
                    <a:pt x="10533" y="697"/>
                    <a:pt x="10581" y="803"/>
                    <a:pt x="10606" y="851"/>
                  </a:cubicBezTo>
                  <a:cubicBezTo>
                    <a:pt x="10638" y="900"/>
                    <a:pt x="10622" y="908"/>
                    <a:pt x="10622" y="908"/>
                  </a:cubicBezTo>
                  <a:cubicBezTo>
                    <a:pt x="10619" y="911"/>
                    <a:pt x="10618" y="912"/>
                    <a:pt x="10616" y="912"/>
                  </a:cubicBezTo>
                  <a:cubicBezTo>
                    <a:pt x="10611" y="912"/>
                    <a:pt x="10604" y="902"/>
                    <a:pt x="10581" y="868"/>
                  </a:cubicBezTo>
                  <a:cubicBezTo>
                    <a:pt x="10556" y="824"/>
                    <a:pt x="10535" y="803"/>
                    <a:pt x="10525" y="803"/>
                  </a:cubicBezTo>
                  <a:cubicBezTo>
                    <a:pt x="10512" y="803"/>
                    <a:pt x="10514" y="834"/>
                    <a:pt x="10541" y="892"/>
                  </a:cubicBezTo>
                  <a:lnTo>
                    <a:pt x="10508" y="843"/>
                  </a:lnTo>
                  <a:cubicBezTo>
                    <a:pt x="10494" y="816"/>
                    <a:pt x="10473" y="791"/>
                    <a:pt x="10451" y="791"/>
                  </a:cubicBezTo>
                  <a:cubicBezTo>
                    <a:pt x="10434" y="791"/>
                    <a:pt x="10417" y="805"/>
                    <a:pt x="10403" y="843"/>
                  </a:cubicBezTo>
                  <a:cubicBezTo>
                    <a:pt x="10369" y="863"/>
                    <a:pt x="10341" y="879"/>
                    <a:pt x="10319" y="879"/>
                  </a:cubicBezTo>
                  <a:cubicBezTo>
                    <a:pt x="10304" y="879"/>
                    <a:pt x="10291" y="871"/>
                    <a:pt x="10281" y="851"/>
                  </a:cubicBezTo>
                  <a:cubicBezTo>
                    <a:pt x="10277" y="844"/>
                    <a:pt x="10273" y="841"/>
                    <a:pt x="10270" y="841"/>
                  </a:cubicBezTo>
                  <a:cubicBezTo>
                    <a:pt x="10252" y="841"/>
                    <a:pt x="10262" y="949"/>
                    <a:pt x="10289" y="1046"/>
                  </a:cubicBezTo>
                  <a:cubicBezTo>
                    <a:pt x="10271" y="1018"/>
                    <a:pt x="10261" y="1009"/>
                    <a:pt x="10249" y="1009"/>
                  </a:cubicBezTo>
                  <a:cubicBezTo>
                    <a:pt x="10240" y="1009"/>
                    <a:pt x="10231" y="1015"/>
                    <a:pt x="10216" y="1022"/>
                  </a:cubicBezTo>
                  <a:cubicBezTo>
                    <a:pt x="10200" y="1032"/>
                    <a:pt x="10190" y="1038"/>
                    <a:pt x="10182" y="1038"/>
                  </a:cubicBezTo>
                  <a:cubicBezTo>
                    <a:pt x="10172" y="1038"/>
                    <a:pt x="10166" y="1026"/>
                    <a:pt x="10152" y="997"/>
                  </a:cubicBezTo>
                  <a:cubicBezTo>
                    <a:pt x="10128" y="946"/>
                    <a:pt x="10116" y="919"/>
                    <a:pt x="10113" y="919"/>
                  </a:cubicBezTo>
                  <a:lnTo>
                    <a:pt x="10113" y="919"/>
                  </a:lnTo>
                  <a:cubicBezTo>
                    <a:pt x="10111" y="919"/>
                    <a:pt x="10119" y="948"/>
                    <a:pt x="10135" y="1005"/>
                  </a:cubicBezTo>
                  <a:cubicBezTo>
                    <a:pt x="10157" y="1053"/>
                    <a:pt x="10155" y="1074"/>
                    <a:pt x="10140" y="1074"/>
                  </a:cubicBezTo>
                  <a:cubicBezTo>
                    <a:pt x="10122" y="1074"/>
                    <a:pt x="10085" y="1043"/>
                    <a:pt x="10054" y="989"/>
                  </a:cubicBezTo>
                  <a:cubicBezTo>
                    <a:pt x="10036" y="962"/>
                    <a:pt x="10023" y="952"/>
                    <a:pt x="10010" y="952"/>
                  </a:cubicBezTo>
                  <a:cubicBezTo>
                    <a:pt x="10001" y="952"/>
                    <a:pt x="9992" y="958"/>
                    <a:pt x="9981" y="965"/>
                  </a:cubicBezTo>
                  <a:cubicBezTo>
                    <a:pt x="9998" y="997"/>
                    <a:pt x="9981" y="1038"/>
                    <a:pt x="9941" y="1054"/>
                  </a:cubicBezTo>
                  <a:cubicBezTo>
                    <a:pt x="9908" y="1078"/>
                    <a:pt x="9908" y="1078"/>
                    <a:pt x="9965" y="1168"/>
                  </a:cubicBezTo>
                  <a:cubicBezTo>
                    <a:pt x="10030" y="1265"/>
                    <a:pt x="10014" y="1273"/>
                    <a:pt x="9989" y="1289"/>
                  </a:cubicBezTo>
                  <a:cubicBezTo>
                    <a:pt x="9983" y="1292"/>
                    <a:pt x="9977" y="1295"/>
                    <a:pt x="9971" y="1295"/>
                  </a:cubicBezTo>
                  <a:cubicBezTo>
                    <a:pt x="9960" y="1295"/>
                    <a:pt x="9948" y="1287"/>
                    <a:pt x="9933" y="1257"/>
                  </a:cubicBezTo>
                  <a:cubicBezTo>
                    <a:pt x="9933" y="1257"/>
                    <a:pt x="9892" y="1223"/>
                    <a:pt x="9879" y="1223"/>
                  </a:cubicBezTo>
                  <a:cubicBezTo>
                    <a:pt x="9878" y="1223"/>
                    <a:pt x="9877" y="1224"/>
                    <a:pt x="9876" y="1224"/>
                  </a:cubicBezTo>
                  <a:cubicBezTo>
                    <a:pt x="9870" y="1227"/>
                    <a:pt x="9864" y="1230"/>
                    <a:pt x="9857" y="1230"/>
                  </a:cubicBezTo>
                  <a:cubicBezTo>
                    <a:pt x="9845" y="1230"/>
                    <a:pt x="9831" y="1222"/>
                    <a:pt x="9811" y="1192"/>
                  </a:cubicBezTo>
                  <a:cubicBezTo>
                    <a:pt x="9811" y="1192"/>
                    <a:pt x="9783" y="1164"/>
                    <a:pt x="9759" y="1164"/>
                  </a:cubicBezTo>
                  <a:cubicBezTo>
                    <a:pt x="9755" y="1164"/>
                    <a:pt x="9750" y="1165"/>
                    <a:pt x="9746" y="1168"/>
                  </a:cubicBezTo>
                  <a:cubicBezTo>
                    <a:pt x="9733" y="1176"/>
                    <a:pt x="9718" y="1185"/>
                    <a:pt x="9701" y="1185"/>
                  </a:cubicBezTo>
                  <a:cubicBezTo>
                    <a:pt x="9687" y="1185"/>
                    <a:pt x="9672" y="1178"/>
                    <a:pt x="9657" y="1159"/>
                  </a:cubicBezTo>
                  <a:cubicBezTo>
                    <a:pt x="9649" y="1159"/>
                    <a:pt x="9649" y="1159"/>
                    <a:pt x="9681" y="1208"/>
                  </a:cubicBezTo>
                  <a:cubicBezTo>
                    <a:pt x="9703" y="1251"/>
                    <a:pt x="9718" y="1300"/>
                    <a:pt x="9666" y="1300"/>
                  </a:cubicBezTo>
                  <a:cubicBezTo>
                    <a:pt x="9659" y="1300"/>
                    <a:pt x="9650" y="1299"/>
                    <a:pt x="9641" y="1297"/>
                  </a:cubicBezTo>
                  <a:cubicBezTo>
                    <a:pt x="9616" y="1314"/>
                    <a:pt x="9576" y="1338"/>
                    <a:pt x="9608" y="1387"/>
                  </a:cubicBezTo>
                  <a:cubicBezTo>
                    <a:pt x="9604" y="1389"/>
                    <a:pt x="9600" y="1391"/>
                    <a:pt x="9597" y="1391"/>
                  </a:cubicBezTo>
                  <a:cubicBezTo>
                    <a:pt x="9589" y="1391"/>
                    <a:pt x="9583" y="1381"/>
                    <a:pt x="9560" y="1346"/>
                  </a:cubicBezTo>
                  <a:cubicBezTo>
                    <a:pt x="9535" y="1303"/>
                    <a:pt x="9516" y="1282"/>
                    <a:pt x="9506" y="1282"/>
                  </a:cubicBezTo>
                  <a:cubicBezTo>
                    <a:pt x="9493" y="1282"/>
                    <a:pt x="9493" y="1315"/>
                    <a:pt x="9511" y="1378"/>
                  </a:cubicBezTo>
                  <a:cubicBezTo>
                    <a:pt x="9525" y="1406"/>
                    <a:pt x="9528" y="1421"/>
                    <a:pt x="9520" y="1421"/>
                  </a:cubicBezTo>
                  <a:cubicBezTo>
                    <a:pt x="9513" y="1421"/>
                    <a:pt x="9500" y="1412"/>
                    <a:pt x="9479" y="1395"/>
                  </a:cubicBezTo>
                  <a:lnTo>
                    <a:pt x="9479" y="1395"/>
                  </a:lnTo>
                  <a:cubicBezTo>
                    <a:pt x="9479" y="1395"/>
                    <a:pt x="9471" y="1403"/>
                    <a:pt x="9487" y="1459"/>
                  </a:cubicBezTo>
                  <a:cubicBezTo>
                    <a:pt x="9496" y="1492"/>
                    <a:pt x="9500" y="1506"/>
                    <a:pt x="9491" y="1506"/>
                  </a:cubicBezTo>
                  <a:cubicBezTo>
                    <a:pt x="9485" y="1506"/>
                    <a:pt x="9471" y="1498"/>
                    <a:pt x="9446" y="1484"/>
                  </a:cubicBezTo>
                  <a:cubicBezTo>
                    <a:pt x="9426" y="1454"/>
                    <a:pt x="9415" y="1445"/>
                    <a:pt x="9406" y="1445"/>
                  </a:cubicBezTo>
                  <a:cubicBezTo>
                    <a:pt x="9401" y="1445"/>
                    <a:pt x="9396" y="1448"/>
                    <a:pt x="9389" y="1451"/>
                  </a:cubicBezTo>
                  <a:cubicBezTo>
                    <a:pt x="9389" y="1505"/>
                    <a:pt x="9290" y="1575"/>
                    <a:pt x="9232" y="1575"/>
                  </a:cubicBezTo>
                  <a:cubicBezTo>
                    <a:pt x="9220" y="1575"/>
                    <a:pt x="9210" y="1572"/>
                    <a:pt x="9203" y="1565"/>
                  </a:cubicBezTo>
                  <a:lnTo>
                    <a:pt x="9203" y="1565"/>
                  </a:lnTo>
                  <a:cubicBezTo>
                    <a:pt x="9219" y="1622"/>
                    <a:pt x="9219" y="1622"/>
                    <a:pt x="9203" y="1630"/>
                  </a:cubicBezTo>
                  <a:cubicBezTo>
                    <a:pt x="9177" y="1599"/>
                    <a:pt x="9163" y="1585"/>
                    <a:pt x="9157" y="1585"/>
                  </a:cubicBezTo>
                  <a:cubicBezTo>
                    <a:pt x="9147" y="1585"/>
                    <a:pt x="9169" y="1631"/>
                    <a:pt x="9211" y="1695"/>
                  </a:cubicBezTo>
                  <a:lnTo>
                    <a:pt x="9227" y="1687"/>
                  </a:lnTo>
                  <a:lnTo>
                    <a:pt x="9235" y="1678"/>
                  </a:lnTo>
                  <a:cubicBezTo>
                    <a:pt x="9268" y="1723"/>
                    <a:pt x="9274" y="1751"/>
                    <a:pt x="9261" y="1751"/>
                  </a:cubicBezTo>
                  <a:cubicBezTo>
                    <a:pt x="9248" y="1751"/>
                    <a:pt x="9215" y="1723"/>
                    <a:pt x="9171" y="1654"/>
                  </a:cubicBezTo>
                  <a:cubicBezTo>
                    <a:pt x="9132" y="1611"/>
                    <a:pt x="9111" y="1589"/>
                    <a:pt x="9106" y="1589"/>
                  </a:cubicBezTo>
                  <a:lnTo>
                    <a:pt x="9106" y="1589"/>
                  </a:lnTo>
                  <a:cubicBezTo>
                    <a:pt x="9101" y="1589"/>
                    <a:pt x="9113" y="1615"/>
                    <a:pt x="9138" y="1670"/>
                  </a:cubicBezTo>
                  <a:cubicBezTo>
                    <a:pt x="9165" y="1723"/>
                    <a:pt x="9172" y="1750"/>
                    <a:pt x="9161" y="1750"/>
                  </a:cubicBezTo>
                  <a:cubicBezTo>
                    <a:pt x="9152" y="1750"/>
                    <a:pt x="9131" y="1731"/>
                    <a:pt x="9098" y="1695"/>
                  </a:cubicBezTo>
                  <a:cubicBezTo>
                    <a:pt x="9070" y="1647"/>
                    <a:pt x="9056" y="1623"/>
                    <a:pt x="9054" y="1623"/>
                  </a:cubicBezTo>
                  <a:lnTo>
                    <a:pt x="9054" y="1623"/>
                  </a:lnTo>
                  <a:cubicBezTo>
                    <a:pt x="9053" y="1623"/>
                    <a:pt x="9065" y="1649"/>
                    <a:pt x="9089" y="1703"/>
                  </a:cubicBezTo>
                  <a:cubicBezTo>
                    <a:pt x="9142" y="1823"/>
                    <a:pt x="9161" y="1898"/>
                    <a:pt x="9142" y="1898"/>
                  </a:cubicBezTo>
                  <a:cubicBezTo>
                    <a:pt x="9129" y="1898"/>
                    <a:pt x="9098" y="1863"/>
                    <a:pt x="9049" y="1784"/>
                  </a:cubicBezTo>
                  <a:cubicBezTo>
                    <a:pt x="8997" y="1702"/>
                    <a:pt x="8952" y="1661"/>
                    <a:pt x="8938" y="1661"/>
                  </a:cubicBezTo>
                  <a:cubicBezTo>
                    <a:pt x="8937" y="1661"/>
                    <a:pt x="8936" y="1662"/>
                    <a:pt x="8935" y="1662"/>
                  </a:cubicBezTo>
                  <a:cubicBezTo>
                    <a:pt x="8919" y="1670"/>
                    <a:pt x="8952" y="1719"/>
                    <a:pt x="8984" y="1768"/>
                  </a:cubicBezTo>
                  <a:cubicBezTo>
                    <a:pt x="9022" y="1810"/>
                    <a:pt x="9036" y="1833"/>
                    <a:pt x="9028" y="1833"/>
                  </a:cubicBezTo>
                  <a:cubicBezTo>
                    <a:pt x="9020" y="1833"/>
                    <a:pt x="8994" y="1814"/>
                    <a:pt x="8952" y="1776"/>
                  </a:cubicBezTo>
                  <a:cubicBezTo>
                    <a:pt x="8891" y="1723"/>
                    <a:pt x="8854" y="1698"/>
                    <a:pt x="8833" y="1698"/>
                  </a:cubicBezTo>
                  <a:cubicBezTo>
                    <a:pt x="8808" y="1698"/>
                    <a:pt x="8805" y="1731"/>
                    <a:pt x="8814" y="1792"/>
                  </a:cubicBezTo>
                  <a:cubicBezTo>
                    <a:pt x="8818" y="1864"/>
                    <a:pt x="8808" y="1904"/>
                    <a:pt x="8795" y="1904"/>
                  </a:cubicBezTo>
                  <a:cubicBezTo>
                    <a:pt x="8784" y="1904"/>
                    <a:pt x="8772" y="1878"/>
                    <a:pt x="8765" y="1824"/>
                  </a:cubicBezTo>
                  <a:cubicBezTo>
                    <a:pt x="8747" y="1765"/>
                    <a:pt x="8739" y="1739"/>
                    <a:pt x="8735" y="1739"/>
                  </a:cubicBezTo>
                  <a:cubicBezTo>
                    <a:pt x="8733" y="1739"/>
                    <a:pt x="8733" y="1755"/>
                    <a:pt x="8733" y="1784"/>
                  </a:cubicBezTo>
                  <a:lnTo>
                    <a:pt x="8668" y="1816"/>
                  </a:lnTo>
                  <a:cubicBezTo>
                    <a:pt x="8652" y="1824"/>
                    <a:pt x="8668" y="1881"/>
                    <a:pt x="8700" y="1930"/>
                  </a:cubicBezTo>
                  <a:cubicBezTo>
                    <a:pt x="8660" y="1881"/>
                    <a:pt x="8625" y="1849"/>
                    <a:pt x="8607" y="1849"/>
                  </a:cubicBezTo>
                  <a:cubicBezTo>
                    <a:pt x="8592" y="1849"/>
                    <a:pt x="8588" y="1870"/>
                    <a:pt x="8603" y="1922"/>
                  </a:cubicBezTo>
                  <a:lnTo>
                    <a:pt x="8579" y="1938"/>
                  </a:lnTo>
                  <a:cubicBezTo>
                    <a:pt x="8562" y="1946"/>
                    <a:pt x="8562" y="1946"/>
                    <a:pt x="8579" y="2003"/>
                  </a:cubicBezTo>
                  <a:cubicBezTo>
                    <a:pt x="8584" y="2023"/>
                    <a:pt x="8583" y="2031"/>
                    <a:pt x="8577" y="2031"/>
                  </a:cubicBezTo>
                  <a:cubicBezTo>
                    <a:pt x="8566" y="2031"/>
                    <a:pt x="8540" y="2005"/>
                    <a:pt x="8514" y="1978"/>
                  </a:cubicBezTo>
                  <a:cubicBezTo>
                    <a:pt x="8481" y="1951"/>
                    <a:pt x="8452" y="1924"/>
                    <a:pt x="8446" y="1924"/>
                  </a:cubicBezTo>
                  <a:lnTo>
                    <a:pt x="8446" y="1924"/>
                  </a:lnTo>
                  <a:cubicBezTo>
                    <a:pt x="8444" y="1924"/>
                    <a:pt x="8447" y="1930"/>
                    <a:pt x="8457" y="1946"/>
                  </a:cubicBezTo>
                  <a:cubicBezTo>
                    <a:pt x="8481" y="2003"/>
                    <a:pt x="8498" y="2059"/>
                    <a:pt x="8506" y="2116"/>
                  </a:cubicBezTo>
                  <a:cubicBezTo>
                    <a:pt x="8511" y="2135"/>
                    <a:pt x="8510" y="2144"/>
                    <a:pt x="8505" y="2144"/>
                  </a:cubicBezTo>
                  <a:cubicBezTo>
                    <a:pt x="8496" y="2144"/>
                    <a:pt x="8473" y="2113"/>
                    <a:pt x="8457" y="2076"/>
                  </a:cubicBezTo>
                  <a:cubicBezTo>
                    <a:pt x="8441" y="2035"/>
                    <a:pt x="8408" y="2011"/>
                    <a:pt x="8376" y="1995"/>
                  </a:cubicBezTo>
                  <a:cubicBezTo>
                    <a:pt x="8360" y="2003"/>
                    <a:pt x="8335" y="2019"/>
                    <a:pt x="8368" y="2068"/>
                  </a:cubicBezTo>
                  <a:cubicBezTo>
                    <a:pt x="8386" y="2103"/>
                    <a:pt x="8346" y="2139"/>
                    <a:pt x="8308" y="2139"/>
                  </a:cubicBezTo>
                  <a:cubicBezTo>
                    <a:pt x="8295" y="2139"/>
                    <a:pt x="8281" y="2135"/>
                    <a:pt x="8271" y="2124"/>
                  </a:cubicBezTo>
                  <a:lnTo>
                    <a:pt x="8246" y="2141"/>
                  </a:lnTo>
                  <a:cubicBezTo>
                    <a:pt x="8230" y="2149"/>
                    <a:pt x="8246" y="2205"/>
                    <a:pt x="8238" y="2214"/>
                  </a:cubicBezTo>
                  <a:cubicBezTo>
                    <a:pt x="8238" y="2214"/>
                    <a:pt x="8222" y="2222"/>
                    <a:pt x="8238" y="2278"/>
                  </a:cubicBezTo>
                  <a:cubicBezTo>
                    <a:pt x="8232" y="2281"/>
                    <a:pt x="8227" y="2284"/>
                    <a:pt x="8221" y="2284"/>
                  </a:cubicBezTo>
                  <a:cubicBezTo>
                    <a:pt x="8212" y="2284"/>
                    <a:pt x="8202" y="2276"/>
                    <a:pt x="8181" y="2246"/>
                  </a:cubicBezTo>
                  <a:lnTo>
                    <a:pt x="8181" y="2246"/>
                  </a:lnTo>
                  <a:cubicBezTo>
                    <a:pt x="8207" y="2301"/>
                    <a:pt x="8219" y="2327"/>
                    <a:pt x="8214" y="2327"/>
                  </a:cubicBezTo>
                  <a:cubicBezTo>
                    <a:pt x="8210" y="2327"/>
                    <a:pt x="8192" y="2305"/>
                    <a:pt x="8157" y="2262"/>
                  </a:cubicBezTo>
                  <a:cubicBezTo>
                    <a:pt x="8125" y="2214"/>
                    <a:pt x="8109" y="2190"/>
                    <a:pt x="8107" y="2190"/>
                  </a:cubicBezTo>
                  <a:lnTo>
                    <a:pt x="8107" y="2190"/>
                  </a:lnTo>
                  <a:cubicBezTo>
                    <a:pt x="8104" y="2190"/>
                    <a:pt x="8116" y="2217"/>
                    <a:pt x="8141" y="2270"/>
                  </a:cubicBezTo>
                  <a:cubicBezTo>
                    <a:pt x="8150" y="2301"/>
                    <a:pt x="8154" y="2315"/>
                    <a:pt x="8149" y="2315"/>
                  </a:cubicBezTo>
                  <a:cubicBezTo>
                    <a:pt x="8145" y="2315"/>
                    <a:pt x="8135" y="2305"/>
                    <a:pt x="8117" y="2286"/>
                  </a:cubicBezTo>
                  <a:cubicBezTo>
                    <a:pt x="8102" y="2264"/>
                    <a:pt x="8090" y="2254"/>
                    <a:pt x="8085" y="2254"/>
                  </a:cubicBezTo>
                  <a:cubicBezTo>
                    <a:pt x="8079" y="2254"/>
                    <a:pt x="8083" y="2268"/>
                    <a:pt x="8100" y="2295"/>
                  </a:cubicBezTo>
                  <a:cubicBezTo>
                    <a:pt x="8134" y="2361"/>
                    <a:pt x="8140" y="2416"/>
                    <a:pt x="8121" y="2416"/>
                  </a:cubicBezTo>
                  <a:cubicBezTo>
                    <a:pt x="8112" y="2416"/>
                    <a:pt x="8097" y="2404"/>
                    <a:pt x="8076" y="2376"/>
                  </a:cubicBezTo>
                  <a:lnTo>
                    <a:pt x="8076" y="2376"/>
                  </a:lnTo>
                  <a:cubicBezTo>
                    <a:pt x="8076" y="2376"/>
                    <a:pt x="8068" y="2384"/>
                    <a:pt x="8084" y="2432"/>
                  </a:cubicBezTo>
                  <a:cubicBezTo>
                    <a:pt x="8109" y="2486"/>
                    <a:pt x="8121" y="2513"/>
                    <a:pt x="8118" y="2513"/>
                  </a:cubicBezTo>
                  <a:cubicBezTo>
                    <a:pt x="8116" y="2513"/>
                    <a:pt x="8100" y="2488"/>
                    <a:pt x="8068" y="2441"/>
                  </a:cubicBezTo>
                  <a:cubicBezTo>
                    <a:pt x="8035" y="2404"/>
                    <a:pt x="8013" y="2385"/>
                    <a:pt x="8004" y="2385"/>
                  </a:cubicBezTo>
                  <a:cubicBezTo>
                    <a:pt x="7994" y="2385"/>
                    <a:pt x="8001" y="2412"/>
                    <a:pt x="8027" y="2465"/>
                  </a:cubicBezTo>
                  <a:cubicBezTo>
                    <a:pt x="8027" y="2465"/>
                    <a:pt x="8036" y="2496"/>
                    <a:pt x="8025" y="2496"/>
                  </a:cubicBezTo>
                  <a:cubicBezTo>
                    <a:pt x="8020" y="2496"/>
                    <a:pt x="8014" y="2492"/>
                    <a:pt x="8003" y="2481"/>
                  </a:cubicBezTo>
                  <a:cubicBezTo>
                    <a:pt x="7982" y="2469"/>
                    <a:pt x="7952" y="2461"/>
                    <a:pt x="7928" y="2461"/>
                  </a:cubicBezTo>
                  <a:cubicBezTo>
                    <a:pt x="7887" y="2461"/>
                    <a:pt x="7860" y="2482"/>
                    <a:pt x="7906" y="2538"/>
                  </a:cubicBezTo>
                  <a:lnTo>
                    <a:pt x="7881" y="2554"/>
                  </a:lnTo>
                  <a:cubicBezTo>
                    <a:pt x="7860" y="2542"/>
                    <a:pt x="7844" y="2535"/>
                    <a:pt x="7834" y="2535"/>
                  </a:cubicBezTo>
                  <a:cubicBezTo>
                    <a:pt x="7818" y="2535"/>
                    <a:pt x="7818" y="2552"/>
                    <a:pt x="7833" y="2586"/>
                  </a:cubicBezTo>
                  <a:lnTo>
                    <a:pt x="7849" y="2643"/>
                  </a:lnTo>
                  <a:cubicBezTo>
                    <a:pt x="7819" y="2599"/>
                    <a:pt x="7783" y="2561"/>
                    <a:pt x="7765" y="2561"/>
                  </a:cubicBezTo>
                  <a:cubicBezTo>
                    <a:pt x="7763" y="2561"/>
                    <a:pt x="7761" y="2561"/>
                    <a:pt x="7760" y="2562"/>
                  </a:cubicBezTo>
                  <a:cubicBezTo>
                    <a:pt x="7744" y="2570"/>
                    <a:pt x="7744" y="2570"/>
                    <a:pt x="7776" y="2619"/>
                  </a:cubicBezTo>
                  <a:cubicBezTo>
                    <a:pt x="7817" y="2659"/>
                    <a:pt x="7808" y="2668"/>
                    <a:pt x="7792" y="2676"/>
                  </a:cubicBezTo>
                  <a:cubicBezTo>
                    <a:pt x="7792" y="2676"/>
                    <a:pt x="7791" y="2677"/>
                    <a:pt x="7789" y="2677"/>
                  </a:cubicBezTo>
                  <a:cubicBezTo>
                    <a:pt x="7776" y="2677"/>
                    <a:pt x="7733" y="2639"/>
                    <a:pt x="7703" y="2595"/>
                  </a:cubicBezTo>
                  <a:lnTo>
                    <a:pt x="7695" y="2603"/>
                  </a:lnTo>
                  <a:cubicBezTo>
                    <a:pt x="7730" y="2662"/>
                    <a:pt x="7740" y="2689"/>
                    <a:pt x="7736" y="2689"/>
                  </a:cubicBezTo>
                  <a:cubicBezTo>
                    <a:pt x="7733" y="2689"/>
                    <a:pt x="7724" y="2678"/>
                    <a:pt x="7711" y="2659"/>
                  </a:cubicBezTo>
                  <a:cubicBezTo>
                    <a:pt x="7682" y="2635"/>
                    <a:pt x="7668" y="2628"/>
                    <a:pt x="7657" y="2628"/>
                  </a:cubicBezTo>
                  <a:cubicBezTo>
                    <a:pt x="7650" y="2628"/>
                    <a:pt x="7645" y="2632"/>
                    <a:pt x="7638" y="2635"/>
                  </a:cubicBezTo>
                  <a:lnTo>
                    <a:pt x="7606" y="2586"/>
                  </a:lnTo>
                  <a:cubicBezTo>
                    <a:pt x="7595" y="2576"/>
                    <a:pt x="7590" y="2571"/>
                    <a:pt x="7588" y="2571"/>
                  </a:cubicBezTo>
                  <a:lnTo>
                    <a:pt x="7588" y="2571"/>
                  </a:lnTo>
                  <a:cubicBezTo>
                    <a:pt x="7582" y="2571"/>
                    <a:pt x="7606" y="2607"/>
                    <a:pt x="7630" y="2643"/>
                  </a:cubicBezTo>
                  <a:lnTo>
                    <a:pt x="7598" y="2659"/>
                  </a:lnTo>
                  <a:cubicBezTo>
                    <a:pt x="7590" y="2668"/>
                    <a:pt x="7573" y="2676"/>
                    <a:pt x="7614" y="2716"/>
                  </a:cubicBezTo>
                  <a:cubicBezTo>
                    <a:pt x="7646" y="2765"/>
                    <a:pt x="7679" y="2813"/>
                    <a:pt x="7663" y="2822"/>
                  </a:cubicBezTo>
                  <a:cubicBezTo>
                    <a:pt x="7640" y="2777"/>
                    <a:pt x="7611" y="2732"/>
                    <a:pt x="7593" y="2732"/>
                  </a:cubicBezTo>
                  <a:cubicBezTo>
                    <a:pt x="7592" y="2732"/>
                    <a:pt x="7591" y="2732"/>
                    <a:pt x="7590" y="2732"/>
                  </a:cubicBezTo>
                  <a:cubicBezTo>
                    <a:pt x="7588" y="2733"/>
                    <a:pt x="7587" y="2733"/>
                    <a:pt x="7586" y="2733"/>
                  </a:cubicBezTo>
                  <a:cubicBezTo>
                    <a:pt x="7570" y="2733"/>
                    <a:pt x="7549" y="2692"/>
                    <a:pt x="7549" y="2692"/>
                  </a:cubicBezTo>
                  <a:cubicBezTo>
                    <a:pt x="7532" y="2655"/>
                    <a:pt x="7518" y="2641"/>
                    <a:pt x="7507" y="2641"/>
                  </a:cubicBezTo>
                  <a:cubicBezTo>
                    <a:pt x="7488" y="2641"/>
                    <a:pt x="7482" y="2688"/>
                    <a:pt x="7492" y="2724"/>
                  </a:cubicBezTo>
                  <a:cubicBezTo>
                    <a:pt x="7510" y="2785"/>
                    <a:pt x="7515" y="2816"/>
                    <a:pt x="7507" y="2816"/>
                  </a:cubicBezTo>
                  <a:cubicBezTo>
                    <a:pt x="7499" y="2816"/>
                    <a:pt x="7482" y="2794"/>
                    <a:pt x="7452" y="2749"/>
                  </a:cubicBezTo>
                  <a:cubicBezTo>
                    <a:pt x="7437" y="2724"/>
                    <a:pt x="7428" y="2712"/>
                    <a:pt x="7425" y="2712"/>
                  </a:cubicBezTo>
                  <a:lnTo>
                    <a:pt x="7425" y="2712"/>
                  </a:lnTo>
                  <a:cubicBezTo>
                    <a:pt x="7415" y="2712"/>
                    <a:pt x="7448" y="2805"/>
                    <a:pt x="7508" y="2919"/>
                  </a:cubicBezTo>
                  <a:lnTo>
                    <a:pt x="7581" y="3065"/>
                  </a:lnTo>
                  <a:lnTo>
                    <a:pt x="7492" y="2927"/>
                  </a:lnTo>
                  <a:cubicBezTo>
                    <a:pt x="7416" y="2824"/>
                    <a:pt x="7382" y="2778"/>
                    <a:pt x="7371" y="2778"/>
                  </a:cubicBezTo>
                  <a:cubicBezTo>
                    <a:pt x="7362" y="2778"/>
                    <a:pt x="7368" y="2808"/>
                    <a:pt x="7379" y="2862"/>
                  </a:cubicBezTo>
                  <a:cubicBezTo>
                    <a:pt x="7379" y="2897"/>
                    <a:pt x="7379" y="2913"/>
                    <a:pt x="7375" y="2913"/>
                  </a:cubicBezTo>
                  <a:cubicBezTo>
                    <a:pt x="7372" y="2913"/>
                    <a:pt x="7366" y="2901"/>
                    <a:pt x="7354" y="2878"/>
                  </a:cubicBezTo>
                  <a:cubicBezTo>
                    <a:pt x="7337" y="2853"/>
                    <a:pt x="7325" y="2843"/>
                    <a:pt x="7311" y="2843"/>
                  </a:cubicBezTo>
                  <a:cubicBezTo>
                    <a:pt x="7298" y="2843"/>
                    <a:pt x="7284" y="2851"/>
                    <a:pt x="7265" y="2862"/>
                  </a:cubicBezTo>
                  <a:cubicBezTo>
                    <a:pt x="7225" y="2886"/>
                    <a:pt x="7217" y="2895"/>
                    <a:pt x="7241" y="2943"/>
                  </a:cubicBezTo>
                  <a:lnTo>
                    <a:pt x="7217" y="2959"/>
                  </a:lnTo>
                  <a:cubicBezTo>
                    <a:pt x="7192" y="2929"/>
                    <a:pt x="7176" y="2917"/>
                    <a:pt x="7168" y="2917"/>
                  </a:cubicBezTo>
                  <a:cubicBezTo>
                    <a:pt x="7153" y="2917"/>
                    <a:pt x="7171" y="2965"/>
                    <a:pt x="7225" y="3024"/>
                  </a:cubicBezTo>
                  <a:lnTo>
                    <a:pt x="7192" y="3032"/>
                  </a:lnTo>
                  <a:lnTo>
                    <a:pt x="7168" y="2992"/>
                  </a:lnTo>
                  <a:cubicBezTo>
                    <a:pt x="7155" y="2973"/>
                    <a:pt x="7144" y="2964"/>
                    <a:pt x="7127" y="2964"/>
                  </a:cubicBezTo>
                  <a:cubicBezTo>
                    <a:pt x="7102" y="2964"/>
                    <a:pt x="7066" y="2985"/>
                    <a:pt x="6998" y="3024"/>
                  </a:cubicBezTo>
                  <a:cubicBezTo>
                    <a:pt x="6884" y="3089"/>
                    <a:pt x="6868" y="3097"/>
                    <a:pt x="6933" y="3195"/>
                  </a:cubicBezTo>
                  <a:cubicBezTo>
                    <a:pt x="6954" y="3250"/>
                    <a:pt x="6962" y="3279"/>
                    <a:pt x="6955" y="3279"/>
                  </a:cubicBezTo>
                  <a:cubicBezTo>
                    <a:pt x="6949" y="3279"/>
                    <a:pt x="6931" y="3256"/>
                    <a:pt x="6900" y="3211"/>
                  </a:cubicBezTo>
                  <a:cubicBezTo>
                    <a:pt x="6884" y="3178"/>
                    <a:pt x="6856" y="3148"/>
                    <a:pt x="6850" y="3148"/>
                  </a:cubicBezTo>
                  <a:lnTo>
                    <a:pt x="6850" y="3148"/>
                  </a:lnTo>
                  <a:cubicBezTo>
                    <a:pt x="6847" y="3148"/>
                    <a:pt x="6849" y="3155"/>
                    <a:pt x="6860" y="3170"/>
                  </a:cubicBezTo>
                  <a:cubicBezTo>
                    <a:pt x="6860" y="3170"/>
                    <a:pt x="6855" y="3173"/>
                    <a:pt x="6845" y="3173"/>
                  </a:cubicBezTo>
                  <a:cubicBezTo>
                    <a:pt x="6833" y="3173"/>
                    <a:pt x="6814" y="3168"/>
                    <a:pt x="6787" y="3146"/>
                  </a:cubicBezTo>
                  <a:cubicBezTo>
                    <a:pt x="6753" y="3123"/>
                    <a:pt x="6733" y="3115"/>
                    <a:pt x="6723" y="3115"/>
                  </a:cubicBezTo>
                  <a:cubicBezTo>
                    <a:pt x="6703" y="3115"/>
                    <a:pt x="6717" y="3146"/>
                    <a:pt x="6738" y="3178"/>
                  </a:cubicBezTo>
                  <a:cubicBezTo>
                    <a:pt x="6770" y="3218"/>
                    <a:pt x="6779" y="3232"/>
                    <a:pt x="6775" y="3232"/>
                  </a:cubicBezTo>
                  <a:cubicBezTo>
                    <a:pt x="6770" y="3232"/>
                    <a:pt x="6745" y="3209"/>
                    <a:pt x="6722" y="3186"/>
                  </a:cubicBezTo>
                  <a:cubicBezTo>
                    <a:pt x="6695" y="3159"/>
                    <a:pt x="6664" y="3132"/>
                    <a:pt x="6656" y="3132"/>
                  </a:cubicBezTo>
                  <a:cubicBezTo>
                    <a:pt x="6653" y="3132"/>
                    <a:pt x="6655" y="3138"/>
                    <a:pt x="6665" y="3154"/>
                  </a:cubicBezTo>
                  <a:cubicBezTo>
                    <a:pt x="6676" y="3193"/>
                    <a:pt x="6657" y="3252"/>
                    <a:pt x="6622" y="3252"/>
                  </a:cubicBezTo>
                  <a:cubicBezTo>
                    <a:pt x="6606" y="3252"/>
                    <a:pt x="6588" y="3241"/>
                    <a:pt x="6568" y="3211"/>
                  </a:cubicBezTo>
                  <a:lnTo>
                    <a:pt x="6544" y="3227"/>
                  </a:lnTo>
                  <a:cubicBezTo>
                    <a:pt x="6576" y="3276"/>
                    <a:pt x="6552" y="3292"/>
                    <a:pt x="6519" y="3308"/>
                  </a:cubicBezTo>
                  <a:cubicBezTo>
                    <a:pt x="6509" y="3315"/>
                    <a:pt x="6500" y="3321"/>
                    <a:pt x="6491" y="3321"/>
                  </a:cubicBezTo>
                  <a:cubicBezTo>
                    <a:pt x="6479" y="3321"/>
                    <a:pt x="6468" y="3311"/>
                    <a:pt x="6454" y="3284"/>
                  </a:cubicBezTo>
                  <a:cubicBezTo>
                    <a:pt x="6444" y="3258"/>
                    <a:pt x="6436" y="3246"/>
                    <a:pt x="6431" y="3246"/>
                  </a:cubicBezTo>
                  <a:cubicBezTo>
                    <a:pt x="6424" y="3246"/>
                    <a:pt x="6422" y="3264"/>
                    <a:pt x="6422" y="3300"/>
                  </a:cubicBezTo>
                  <a:cubicBezTo>
                    <a:pt x="6414" y="3308"/>
                    <a:pt x="6463" y="3413"/>
                    <a:pt x="6446" y="3422"/>
                  </a:cubicBezTo>
                  <a:cubicBezTo>
                    <a:pt x="6479" y="3470"/>
                    <a:pt x="6495" y="3527"/>
                    <a:pt x="6479" y="3535"/>
                  </a:cubicBezTo>
                  <a:lnTo>
                    <a:pt x="6446" y="3486"/>
                  </a:lnTo>
                  <a:cubicBezTo>
                    <a:pt x="6422" y="3438"/>
                    <a:pt x="6390" y="3389"/>
                    <a:pt x="6390" y="3389"/>
                  </a:cubicBezTo>
                  <a:cubicBezTo>
                    <a:pt x="6373" y="3397"/>
                    <a:pt x="6365" y="3405"/>
                    <a:pt x="6390" y="3454"/>
                  </a:cubicBezTo>
                  <a:cubicBezTo>
                    <a:pt x="6368" y="3432"/>
                    <a:pt x="6353" y="3424"/>
                    <a:pt x="6340" y="3424"/>
                  </a:cubicBezTo>
                  <a:cubicBezTo>
                    <a:pt x="6329" y="3424"/>
                    <a:pt x="6320" y="3430"/>
                    <a:pt x="6309" y="3438"/>
                  </a:cubicBezTo>
                  <a:cubicBezTo>
                    <a:pt x="6276" y="3446"/>
                    <a:pt x="6260" y="3495"/>
                    <a:pt x="6276" y="3527"/>
                  </a:cubicBezTo>
                  <a:cubicBezTo>
                    <a:pt x="6247" y="3495"/>
                    <a:pt x="6218" y="3480"/>
                    <a:pt x="6196" y="3480"/>
                  </a:cubicBezTo>
                  <a:cubicBezTo>
                    <a:pt x="6157" y="3480"/>
                    <a:pt x="6137" y="3525"/>
                    <a:pt x="6163" y="3592"/>
                  </a:cubicBezTo>
                  <a:cubicBezTo>
                    <a:pt x="6181" y="3619"/>
                    <a:pt x="6186" y="3634"/>
                    <a:pt x="6179" y="3634"/>
                  </a:cubicBezTo>
                  <a:cubicBezTo>
                    <a:pt x="6173" y="3634"/>
                    <a:pt x="6159" y="3626"/>
                    <a:pt x="6138" y="3608"/>
                  </a:cubicBezTo>
                  <a:cubicBezTo>
                    <a:pt x="6120" y="3589"/>
                    <a:pt x="6110" y="3579"/>
                    <a:pt x="6106" y="3579"/>
                  </a:cubicBezTo>
                  <a:lnTo>
                    <a:pt x="6106" y="3579"/>
                  </a:lnTo>
                  <a:cubicBezTo>
                    <a:pt x="6101" y="3579"/>
                    <a:pt x="6105" y="3593"/>
                    <a:pt x="6114" y="3624"/>
                  </a:cubicBezTo>
                  <a:cubicBezTo>
                    <a:pt x="6120" y="3642"/>
                    <a:pt x="6118" y="3649"/>
                    <a:pt x="6112" y="3649"/>
                  </a:cubicBezTo>
                  <a:cubicBezTo>
                    <a:pt x="6100" y="3649"/>
                    <a:pt x="6072" y="3626"/>
                    <a:pt x="6041" y="3600"/>
                  </a:cubicBezTo>
                  <a:cubicBezTo>
                    <a:pt x="6002" y="3553"/>
                    <a:pt x="5980" y="3533"/>
                    <a:pt x="5970" y="3533"/>
                  </a:cubicBezTo>
                  <a:cubicBezTo>
                    <a:pt x="5962" y="3533"/>
                    <a:pt x="5965" y="3549"/>
                    <a:pt x="5976" y="3576"/>
                  </a:cubicBezTo>
                  <a:cubicBezTo>
                    <a:pt x="5976" y="3640"/>
                    <a:pt x="5952" y="3657"/>
                    <a:pt x="5936" y="3665"/>
                  </a:cubicBezTo>
                  <a:cubicBezTo>
                    <a:pt x="5944" y="3722"/>
                    <a:pt x="5927" y="3730"/>
                    <a:pt x="5968" y="3770"/>
                  </a:cubicBezTo>
                  <a:cubicBezTo>
                    <a:pt x="5992" y="3803"/>
                    <a:pt x="6009" y="3843"/>
                    <a:pt x="6017" y="3876"/>
                  </a:cubicBezTo>
                  <a:cubicBezTo>
                    <a:pt x="6020" y="3901"/>
                    <a:pt x="6017" y="3909"/>
                    <a:pt x="6013" y="3909"/>
                  </a:cubicBezTo>
                  <a:cubicBezTo>
                    <a:pt x="6007" y="3909"/>
                    <a:pt x="5999" y="3889"/>
                    <a:pt x="6009" y="3884"/>
                  </a:cubicBezTo>
                  <a:cubicBezTo>
                    <a:pt x="6000" y="3819"/>
                    <a:pt x="5984" y="3827"/>
                    <a:pt x="5944" y="3786"/>
                  </a:cubicBezTo>
                  <a:cubicBezTo>
                    <a:pt x="5923" y="3766"/>
                    <a:pt x="5905" y="3760"/>
                    <a:pt x="5891" y="3760"/>
                  </a:cubicBezTo>
                  <a:cubicBezTo>
                    <a:pt x="5877" y="3760"/>
                    <a:pt x="5867" y="3766"/>
                    <a:pt x="5863" y="3770"/>
                  </a:cubicBezTo>
                  <a:lnTo>
                    <a:pt x="5806" y="3803"/>
                  </a:lnTo>
                  <a:cubicBezTo>
                    <a:pt x="5780" y="3794"/>
                    <a:pt x="5762" y="3789"/>
                    <a:pt x="5751" y="3789"/>
                  </a:cubicBezTo>
                  <a:cubicBezTo>
                    <a:pt x="5732" y="3789"/>
                    <a:pt x="5736" y="3804"/>
                    <a:pt x="5757" y="3835"/>
                  </a:cubicBezTo>
                  <a:lnTo>
                    <a:pt x="5782" y="3884"/>
                  </a:lnTo>
                  <a:cubicBezTo>
                    <a:pt x="5761" y="3858"/>
                    <a:pt x="5734" y="3847"/>
                    <a:pt x="5708" y="3847"/>
                  </a:cubicBezTo>
                  <a:cubicBezTo>
                    <a:pt x="5644" y="3847"/>
                    <a:pt x="5582" y="3914"/>
                    <a:pt x="5611" y="3989"/>
                  </a:cubicBezTo>
                  <a:lnTo>
                    <a:pt x="5611" y="3989"/>
                  </a:lnTo>
                  <a:cubicBezTo>
                    <a:pt x="5603" y="3976"/>
                    <a:pt x="5591" y="3958"/>
                    <a:pt x="5579" y="3940"/>
                  </a:cubicBezTo>
                  <a:cubicBezTo>
                    <a:pt x="5560" y="3913"/>
                    <a:pt x="5550" y="3904"/>
                    <a:pt x="5540" y="3904"/>
                  </a:cubicBezTo>
                  <a:cubicBezTo>
                    <a:pt x="5532" y="3904"/>
                    <a:pt x="5525" y="3909"/>
                    <a:pt x="5514" y="3916"/>
                  </a:cubicBezTo>
                  <a:cubicBezTo>
                    <a:pt x="5498" y="3924"/>
                    <a:pt x="5473" y="4005"/>
                    <a:pt x="5433" y="4030"/>
                  </a:cubicBezTo>
                  <a:cubicBezTo>
                    <a:pt x="5384" y="4062"/>
                    <a:pt x="5344" y="4086"/>
                    <a:pt x="5368" y="4135"/>
                  </a:cubicBezTo>
                  <a:cubicBezTo>
                    <a:pt x="5366" y="4137"/>
                    <a:pt x="5364" y="4139"/>
                    <a:pt x="5362" y="4139"/>
                  </a:cubicBezTo>
                  <a:cubicBezTo>
                    <a:pt x="5357" y="4139"/>
                    <a:pt x="5351" y="4129"/>
                    <a:pt x="5327" y="4094"/>
                  </a:cubicBezTo>
                  <a:cubicBezTo>
                    <a:pt x="5317" y="4058"/>
                    <a:pt x="5307" y="4048"/>
                    <a:pt x="5298" y="4048"/>
                  </a:cubicBezTo>
                  <a:cubicBezTo>
                    <a:pt x="5294" y="4048"/>
                    <a:pt x="5290" y="4051"/>
                    <a:pt x="5287" y="4054"/>
                  </a:cubicBezTo>
                  <a:cubicBezTo>
                    <a:pt x="5271" y="4062"/>
                    <a:pt x="5303" y="4111"/>
                    <a:pt x="5336" y="4159"/>
                  </a:cubicBezTo>
                  <a:cubicBezTo>
                    <a:pt x="5350" y="4189"/>
                    <a:pt x="5353" y="4203"/>
                    <a:pt x="5341" y="4203"/>
                  </a:cubicBezTo>
                  <a:cubicBezTo>
                    <a:pt x="5333" y="4203"/>
                    <a:pt x="5318" y="4197"/>
                    <a:pt x="5295" y="4184"/>
                  </a:cubicBezTo>
                  <a:cubicBezTo>
                    <a:pt x="5282" y="4172"/>
                    <a:pt x="5266" y="4167"/>
                    <a:pt x="5251" y="4167"/>
                  </a:cubicBezTo>
                  <a:cubicBezTo>
                    <a:pt x="5212" y="4167"/>
                    <a:pt x="5176" y="4202"/>
                    <a:pt x="5182" y="4249"/>
                  </a:cubicBezTo>
                  <a:cubicBezTo>
                    <a:pt x="5178" y="4252"/>
                    <a:pt x="5174" y="4255"/>
                    <a:pt x="5168" y="4255"/>
                  </a:cubicBezTo>
                  <a:cubicBezTo>
                    <a:pt x="5159" y="4255"/>
                    <a:pt x="5145" y="4246"/>
                    <a:pt x="5125" y="4216"/>
                  </a:cubicBezTo>
                  <a:cubicBezTo>
                    <a:pt x="5105" y="4196"/>
                    <a:pt x="5081" y="4179"/>
                    <a:pt x="5066" y="4179"/>
                  </a:cubicBezTo>
                  <a:cubicBezTo>
                    <a:pt x="5050" y="4179"/>
                    <a:pt x="5043" y="4198"/>
                    <a:pt x="5060" y="4257"/>
                  </a:cubicBezTo>
                  <a:cubicBezTo>
                    <a:pt x="5058" y="4259"/>
                    <a:pt x="5056" y="4261"/>
                    <a:pt x="5054" y="4261"/>
                  </a:cubicBezTo>
                  <a:cubicBezTo>
                    <a:pt x="5049" y="4261"/>
                    <a:pt x="5042" y="4251"/>
                    <a:pt x="5019" y="4216"/>
                  </a:cubicBezTo>
                  <a:cubicBezTo>
                    <a:pt x="4993" y="4194"/>
                    <a:pt x="4973" y="4169"/>
                    <a:pt x="4969" y="4169"/>
                  </a:cubicBezTo>
                  <a:lnTo>
                    <a:pt x="4969" y="4169"/>
                  </a:lnTo>
                  <a:cubicBezTo>
                    <a:pt x="4966" y="4169"/>
                    <a:pt x="4973" y="4185"/>
                    <a:pt x="4995" y="4232"/>
                  </a:cubicBezTo>
                  <a:cubicBezTo>
                    <a:pt x="4995" y="4278"/>
                    <a:pt x="4975" y="4303"/>
                    <a:pt x="4944" y="4303"/>
                  </a:cubicBezTo>
                  <a:cubicBezTo>
                    <a:pt x="4930" y="4303"/>
                    <a:pt x="4915" y="4299"/>
                    <a:pt x="4898" y="4289"/>
                  </a:cubicBezTo>
                  <a:lnTo>
                    <a:pt x="4898" y="4289"/>
                  </a:lnTo>
                  <a:cubicBezTo>
                    <a:pt x="4882" y="4297"/>
                    <a:pt x="4873" y="4305"/>
                    <a:pt x="4906" y="4346"/>
                  </a:cubicBezTo>
                  <a:cubicBezTo>
                    <a:pt x="4923" y="4380"/>
                    <a:pt x="4944" y="4415"/>
                    <a:pt x="4944" y="4415"/>
                  </a:cubicBezTo>
                  <a:cubicBezTo>
                    <a:pt x="4944" y="4415"/>
                    <a:pt x="4940" y="4409"/>
                    <a:pt x="4930" y="4394"/>
                  </a:cubicBezTo>
                  <a:cubicBezTo>
                    <a:pt x="4895" y="4356"/>
                    <a:pt x="4877" y="4336"/>
                    <a:pt x="4873" y="4336"/>
                  </a:cubicBezTo>
                  <a:lnTo>
                    <a:pt x="4873" y="4336"/>
                  </a:lnTo>
                  <a:cubicBezTo>
                    <a:pt x="4868" y="4336"/>
                    <a:pt x="4880" y="4360"/>
                    <a:pt x="4906" y="4411"/>
                  </a:cubicBezTo>
                  <a:cubicBezTo>
                    <a:pt x="4923" y="4437"/>
                    <a:pt x="4927" y="4451"/>
                    <a:pt x="4921" y="4451"/>
                  </a:cubicBezTo>
                  <a:cubicBezTo>
                    <a:pt x="4916" y="4451"/>
                    <a:pt x="4905" y="4441"/>
                    <a:pt x="4890" y="4419"/>
                  </a:cubicBezTo>
                  <a:cubicBezTo>
                    <a:pt x="4861" y="4390"/>
                    <a:pt x="4844" y="4386"/>
                    <a:pt x="4837" y="4386"/>
                  </a:cubicBezTo>
                  <a:cubicBezTo>
                    <a:pt x="4834" y="4386"/>
                    <a:pt x="4833" y="4386"/>
                    <a:pt x="4833" y="4386"/>
                  </a:cubicBezTo>
                  <a:cubicBezTo>
                    <a:pt x="4825" y="4394"/>
                    <a:pt x="4784" y="4484"/>
                    <a:pt x="4719" y="4524"/>
                  </a:cubicBezTo>
                  <a:cubicBezTo>
                    <a:pt x="4614" y="4589"/>
                    <a:pt x="4573" y="4613"/>
                    <a:pt x="4606" y="4662"/>
                  </a:cubicBezTo>
                  <a:cubicBezTo>
                    <a:pt x="4615" y="4693"/>
                    <a:pt x="4619" y="4707"/>
                    <a:pt x="4613" y="4707"/>
                  </a:cubicBezTo>
                  <a:cubicBezTo>
                    <a:pt x="4608" y="4707"/>
                    <a:pt x="4596" y="4697"/>
                    <a:pt x="4573" y="4678"/>
                  </a:cubicBezTo>
                  <a:cubicBezTo>
                    <a:pt x="4549" y="4654"/>
                    <a:pt x="4534" y="4647"/>
                    <a:pt x="4524" y="4647"/>
                  </a:cubicBezTo>
                  <a:cubicBezTo>
                    <a:pt x="4517" y="4647"/>
                    <a:pt x="4512" y="4651"/>
                    <a:pt x="4509" y="4654"/>
                  </a:cubicBezTo>
                  <a:cubicBezTo>
                    <a:pt x="4502" y="4657"/>
                    <a:pt x="4496" y="4660"/>
                    <a:pt x="4490" y="4660"/>
                  </a:cubicBezTo>
                  <a:cubicBezTo>
                    <a:pt x="4479" y="4660"/>
                    <a:pt x="4467" y="4652"/>
                    <a:pt x="4452" y="4621"/>
                  </a:cubicBezTo>
                  <a:lnTo>
                    <a:pt x="4452" y="4621"/>
                  </a:lnTo>
                  <a:cubicBezTo>
                    <a:pt x="4468" y="4678"/>
                    <a:pt x="4468" y="4678"/>
                    <a:pt x="4452" y="4686"/>
                  </a:cubicBezTo>
                  <a:cubicBezTo>
                    <a:pt x="4437" y="4665"/>
                    <a:pt x="4428" y="4654"/>
                    <a:pt x="4423" y="4654"/>
                  </a:cubicBezTo>
                  <a:cubicBezTo>
                    <a:pt x="4417" y="4654"/>
                    <a:pt x="4418" y="4671"/>
                    <a:pt x="4428" y="4703"/>
                  </a:cubicBezTo>
                  <a:cubicBezTo>
                    <a:pt x="4452" y="4756"/>
                    <a:pt x="4464" y="4783"/>
                    <a:pt x="4462" y="4783"/>
                  </a:cubicBezTo>
                  <a:cubicBezTo>
                    <a:pt x="4459" y="4783"/>
                    <a:pt x="4443" y="4758"/>
                    <a:pt x="4411" y="4711"/>
                  </a:cubicBezTo>
                  <a:cubicBezTo>
                    <a:pt x="4396" y="4679"/>
                    <a:pt x="4359" y="4658"/>
                    <a:pt x="4347" y="4658"/>
                  </a:cubicBezTo>
                  <a:cubicBezTo>
                    <a:pt x="4340" y="4658"/>
                    <a:pt x="4340" y="4664"/>
                    <a:pt x="4355" y="4678"/>
                  </a:cubicBezTo>
                  <a:cubicBezTo>
                    <a:pt x="4387" y="4727"/>
                    <a:pt x="4363" y="4743"/>
                    <a:pt x="4379" y="4800"/>
                  </a:cubicBezTo>
                  <a:cubicBezTo>
                    <a:pt x="4373" y="4803"/>
                    <a:pt x="4368" y="4806"/>
                    <a:pt x="4362" y="4806"/>
                  </a:cubicBezTo>
                  <a:cubicBezTo>
                    <a:pt x="4353" y="4806"/>
                    <a:pt x="4342" y="4798"/>
                    <a:pt x="4322" y="4767"/>
                  </a:cubicBezTo>
                  <a:cubicBezTo>
                    <a:pt x="4314" y="4760"/>
                    <a:pt x="4306" y="4757"/>
                    <a:pt x="4298" y="4757"/>
                  </a:cubicBezTo>
                  <a:cubicBezTo>
                    <a:pt x="4264" y="4757"/>
                    <a:pt x="4244" y="4826"/>
                    <a:pt x="4257" y="4873"/>
                  </a:cubicBezTo>
                  <a:cubicBezTo>
                    <a:pt x="4275" y="4899"/>
                    <a:pt x="4278" y="4914"/>
                    <a:pt x="4272" y="4914"/>
                  </a:cubicBezTo>
                  <a:cubicBezTo>
                    <a:pt x="4267" y="4914"/>
                    <a:pt x="4256" y="4903"/>
                    <a:pt x="4241" y="4881"/>
                  </a:cubicBezTo>
                  <a:cubicBezTo>
                    <a:pt x="4226" y="4851"/>
                    <a:pt x="4214" y="4842"/>
                    <a:pt x="4203" y="4842"/>
                  </a:cubicBezTo>
                  <a:cubicBezTo>
                    <a:pt x="4197" y="4842"/>
                    <a:pt x="4190" y="4845"/>
                    <a:pt x="4184" y="4849"/>
                  </a:cubicBezTo>
                  <a:cubicBezTo>
                    <a:pt x="4189" y="4867"/>
                    <a:pt x="4191" y="4874"/>
                    <a:pt x="4188" y="4874"/>
                  </a:cubicBezTo>
                  <a:cubicBezTo>
                    <a:pt x="4184" y="4874"/>
                    <a:pt x="4166" y="4841"/>
                    <a:pt x="4144" y="4808"/>
                  </a:cubicBezTo>
                  <a:cubicBezTo>
                    <a:pt x="4134" y="4775"/>
                    <a:pt x="4125" y="4764"/>
                    <a:pt x="4113" y="4764"/>
                  </a:cubicBezTo>
                  <a:cubicBezTo>
                    <a:pt x="4106" y="4764"/>
                    <a:pt x="4097" y="4769"/>
                    <a:pt x="4087" y="4776"/>
                  </a:cubicBezTo>
                  <a:cubicBezTo>
                    <a:pt x="4103" y="4832"/>
                    <a:pt x="4046" y="4865"/>
                    <a:pt x="4014" y="4889"/>
                  </a:cubicBezTo>
                  <a:cubicBezTo>
                    <a:pt x="3941" y="4930"/>
                    <a:pt x="3957" y="4978"/>
                    <a:pt x="3998" y="5092"/>
                  </a:cubicBezTo>
                  <a:lnTo>
                    <a:pt x="4046" y="5197"/>
                  </a:lnTo>
                  <a:lnTo>
                    <a:pt x="3982" y="5100"/>
                  </a:lnTo>
                  <a:cubicBezTo>
                    <a:pt x="3949" y="5051"/>
                    <a:pt x="3876" y="4970"/>
                    <a:pt x="3876" y="4970"/>
                  </a:cubicBezTo>
                  <a:lnTo>
                    <a:pt x="3876" y="4970"/>
                  </a:lnTo>
                  <a:cubicBezTo>
                    <a:pt x="3860" y="4978"/>
                    <a:pt x="3892" y="5019"/>
                    <a:pt x="3925" y="5067"/>
                  </a:cubicBezTo>
                  <a:cubicBezTo>
                    <a:pt x="3944" y="5097"/>
                    <a:pt x="3946" y="5111"/>
                    <a:pt x="3932" y="5111"/>
                  </a:cubicBezTo>
                  <a:cubicBezTo>
                    <a:pt x="3923" y="5111"/>
                    <a:pt x="3907" y="5105"/>
                    <a:pt x="3884" y="5092"/>
                  </a:cubicBezTo>
                  <a:cubicBezTo>
                    <a:pt x="3862" y="5079"/>
                    <a:pt x="3847" y="5073"/>
                    <a:pt x="3837" y="5073"/>
                  </a:cubicBezTo>
                  <a:cubicBezTo>
                    <a:pt x="3821" y="5073"/>
                    <a:pt x="3821" y="5089"/>
                    <a:pt x="3836" y="5124"/>
                  </a:cubicBezTo>
                  <a:cubicBezTo>
                    <a:pt x="3829" y="5127"/>
                    <a:pt x="3822" y="5131"/>
                    <a:pt x="3814" y="5131"/>
                  </a:cubicBezTo>
                  <a:cubicBezTo>
                    <a:pt x="3802" y="5131"/>
                    <a:pt x="3787" y="5124"/>
                    <a:pt x="3763" y="5100"/>
                  </a:cubicBezTo>
                  <a:lnTo>
                    <a:pt x="3763" y="5100"/>
                  </a:lnTo>
                  <a:cubicBezTo>
                    <a:pt x="3746" y="5108"/>
                    <a:pt x="3746" y="5108"/>
                    <a:pt x="3779" y="5157"/>
                  </a:cubicBezTo>
                  <a:cubicBezTo>
                    <a:pt x="3797" y="5184"/>
                    <a:pt x="3800" y="5199"/>
                    <a:pt x="3792" y="5199"/>
                  </a:cubicBezTo>
                  <a:cubicBezTo>
                    <a:pt x="3785" y="5199"/>
                    <a:pt x="3772" y="5190"/>
                    <a:pt x="3755" y="5173"/>
                  </a:cubicBezTo>
                  <a:cubicBezTo>
                    <a:pt x="3719" y="5130"/>
                    <a:pt x="3691" y="5113"/>
                    <a:pt x="3675" y="5113"/>
                  </a:cubicBezTo>
                  <a:cubicBezTo>
                    <a:pt x="3658" y="5113"/>
                    <a:pt x="3653" y="5132"/>
                    <a:pt x="3665" y="5157"/>
                  </a:cubicBezTo>
                  <a:cubicBezTo>
                    <a:pt x="3698" y="5205"/>
                    <a:pt x="3682" y="5213"/>
                    <a:pt x="3673" y="5221"/>
                  </a:cubicBezTo>
                  <a:cubicBezTo>
                    <a:pt x="3657" y="5230"/>
                    <a:pt x="3649" y="5238"/>
                    <a:pt x="3665" y="5294"/>
                  </a:cubicBezTo>
                  <a:lnTo>
                    <a:pt x="3633" y="5311"/>
                  </a:lnTo>
                  <a:cubicBezTo>
                    <a:pt x="3632" y="5311"/>
                    <a:pt x="3632" y="5311"/>
                    <a:pt x="3631" y="5311"/>
                  </a:cubicBezTo>
                  <a:cubicBezTo>
                    <a:pt x="3623" y="5311"/>
                    <a:pt x="3609" y="5261"/>
                    <a:pt x="3617" y="5254"/>
                  </a:cubicBezTo>
                  <a:lnTo>
                    <a:pt x="3576" y="5213"/>
                  </a:lnTo>
                  <a:cubicBezTo>
                    <a:pt x="3552" y="5230"/>
                    <a:pt x="3536" y="5238"/>
                    <a:pt x="3552" y="5294"/>
                  </a:cubicBezTo>
                  <a:cubicBezTo>
                    <a:pt x="3577" y="5348"/>
                    <a:pt x="3589" y="5375"/>
                    <a:pt x="3586" y="5375"/>
                  </a:cubicBezTo>
                  <a:cubicBezTo>
                    <a:pt x="3584" y="5375"/>
                    <a:pt x="3567" y="5350"/>
                    <a:pt x="3536" y="5303"/>
                  </a:cubicBezTo>
                  <a:cubicBezTo>
                    <a:pt x="3520" y="5271"/>
                    <a:pt x="3494" y="5242"/>
                    <a:pt x="3482" y="5242"/>
                  </a:cubicBezTo>
                  <a:cubicBezTo>
                    <a:pt x="3475" y="5242"/>
                    <a:pt x="3473" y="5250"/>
                    <a:pt x="3479" y="5270"/>
                  </a:cubicBezTo>
                  <a:cubicBezTo>
                    <a:pt x="3501" y="5319"/>
                    <a:pt x="3505" y="5336"/>
                    <a:pt x="3499" y="5336"/>
                  </a:cubicBezTo>
                  <a:cubicBezTo>
                    <a:pt x="3492" y="5336"/>
                    <a:pt x="3472" y="5313"/>
                    <a:pt x="3455" y="5286"/>
                  </a:cubicBezTo>
                  <a:cubicBezTo>
                    <a:pt x="3432" y="5236"/>
                    <a:pt x="3419" y="5210"/>
                    <a:pt x="3414" y="5210"/>
                  </a:cubicBezTo>
                  <a:lnTo>
                    <a:pt x="3414" y="5210"/>
                  </a:lnTo>
                  <a:cubicBezTo>
                    <a:pt x="3408" y="5210"/>
                    <a:pt x="3410" y="5242"/>
                    <a:pt x="3414" y="5311"/>
                  </a:cubicBezTo>
                  <a:cubicBezTo>
                    <a:pt x="3390" y="5327"/>
                    <a:pt x="3365" y="5408"/>
                    <a:pt x="3325" y="5432"/>
                  </a:cubicBezTo>
                  <a:cubicBezTo>
                    <a:pt x="3297" y="5451"/>
                    <a:pt x="3274" y="5464"/>
                    <a:pt x="3252" y="5464"/>
                  </a:cubicBezTo>
                  <a:cubicBezTo>
                    <a:pt x="3236" y="5464"/>
                    <a:pt x="3220" y="5457"/>
                    <a:pt x="3203" y="5440"/>
                  </a:cubicBezTo>
                  <a:cubicBezTo>
                    <a:pt x="3196" y="5430"/>
                    <a:pt x="3190" y="5421"/>
                    <a:pt x="3185" y="5413"/>
                  </a:cubicBezTo>
                  <a:lnTo>
                    <a:pt x="3185" y="5413"/>
                  </a:lnTo>
                  <a:cubicBezTo>
                    <a:pt x="3233" y="5490"/>
                    <a:pt x="3216" y="5499"/>
                    <a:pt x="3179" y="5521"/>
                  </a:cubicBezTo>
                  <a:cubicBezTo>
                    <a:pt x="3168" y="5518"/>
                    <a:pt x="3159" y="5516"/>
                    <a:pt x="3151" y="5516"/>
                  </a:cubicBezTo>
                  <a:cubicBezTo>
                    <a:pt x="3109" y="5516"/>
                    <a:pt x="3116" y="5569"/>
                    <a:pt x="3130" y="5611"/>
                  </a:cubicBezTo>
                  <a:lnTo>
                    <a:pt x="3155" y="5594"/>
                  </a:lnTo>
                  <a:cubicBezTo>
                    <a:pt x="3198" y="5659"/>
                    <a:pt x="3205" y="5685"/>
                    <a:pt x="3188" y="5685"/>
                  </a:cubicBezTo>
                  <a:cubicBezTo>
                    <a:pt x="3180" y="5685"/>
                    <a:pt x="3165" y="5678"/>
                    <a:pt x="3146" y="5667"/>
                  </a:cubicBezTo>
                  <a:cubicBezTo>
                    <a:pt x="3145" y="5668"/>
                    <a:pt x="3144" y="5668"/>
                    <a:pt x="3143" y="5668"/>
                  </a:cubicBezTo>
                  <a:cubicBezTo>
                    <a:pt x="3127" y="5668"/>
                    <a:pt x="3104" y="5624"/>
                    <a:pt x="3074" y="5586"/>
                  </a:cubicBezTo>
                  <a:cubicBezTo>
                    <a:pt x="3044" y="5542"/>
                    <a:pt x="3007" y="5504"/>
                    <a:pt x="2989" y="5504"/>
                  </a:cubicBezTo>
                  <a:cubicBezTo>
                    <a:pt x="2987" y="5504"/>
                    <a:pt x="2986" y="5505"/>
                    <a:pt x="2984" y="5505"/>
                  </a:cubicBezTo>
                  <a:cubicBezTo>
                    <a:pt x="2976" y="5513"/>
                    <a:pt x="2960" y="5521"/>
                    <a:pt x="3001" y="5562"/>
                  </a:cubicBezTo>
                  <a:cubicBezTo>
                    <a:pt x="3033" y="5611"/>
                    <a:pt x="3033" y="5611"/>
                    <a:pt x="3017" y="5611"/>
                  </a:cubicBezTo>
                  <a:cubicBezTo>
                    <a:pt x="3009" y="5619"/>
                    <a:pt x="2992" y="5627"/>
                    <a:pt x="3009" y="5684"/>
                  </a:cubicBezTo>
                  <a:cubicBezTo>
                    <a:pt x="3041" y="5732"/>
                    <a:pt x="3025" y="5740"/>
                    <a:pt x="3017" y="5748"/>
                  </a:cubicBezTo>
                  <a:cubicBezTo>
                    <a:pt x="2990" y="5726"/>
                    <a:pt x="2970" y="5721"/>
                    <a:pt x="2958" y="5721"/>
                  </a:cubicBezTo>
                  <a:cubicBezTo>
                    <a:pt x="2949" y="5721"/>
                    <a:pt x="2944" y="5724"/>
                    <a:pt x="2944" y="5724"/>
                  </a:cubicBezTo>
                  <a:lnTo>
                    <a:pt x="2944" y="5724"/>
                  </a:lnTo>
                  <a:cubicBezTo>
                    <a:pt x="2935" y="5711"/>
                    <a:pt x="2923" y="5693"/>
                    <a:pt x="2911" y="5676"/>
                  </a:cubicBezTo>
                  <a:cubicBezTo>
                    <a:pt x="2895" y="5643"/>
                    <a:pt x="2871" y="5619"/>
                    <a:pt x="2838" y="5594"/>
                  </a:cubicBezTo>
                  <a:lnTo>
                    <a:pt x="2838" y="5594"/>
                  </a:lnTo>
                  <a:cubicBezTo>
                    <a:pt x="2822" y="5603"/>
                    <a:pt x="2855" y="5643"/>
                    <a:pt x="2855" y="5643"/>
                  </a:cubicBezTo>
                  <a:cubicBezTo>
                    <a:pt x="2887" y="5692"/>
                    <a:pt x="2571" y="5886"/>
                    <a:pt x="2530" y="5911"/>
                  </a:cubicBezTo>
                  <a:cubicBezTo>
                    <a:pt x="2512" y="5900"/>
                    <a:pt x="2495" y="5896"/>
                    <a:pt x="2483" y="5896"/>
                  </a:cubicBezTo>
                  <a:cubicBezTo>
                    <a:pt x="2456" y="5896"/>
                    <a:pt x="2446" y="5916"/>
                    <a:pt x="2474" y="5943"/>
                  </a:cubicBezTo>
                  <a:cubicBezTo>
                    <a:pt x="2506" y="5992"/>
                    <a:pt x="2441" y="6032"/>
                    <a:pt x="2360" y="6081"/>
                  </a:cubicBezTo>
                  <a:cubicBezTo>
                    <a:pt x="2263" y="6138"/>
                    <a:pt x="2198" y="6178"/>
                    <a:pt x="2230" y="6227"/>
                  </a:cubicBezTo>
                  <a:lnTo>
                    <a:pt x="2190" y="6243"/>
                  </a:lnTo>
                  <a:cubicBezTo>
                    <a:pt x="2165" y="6259"/>
                    <a:pt x="2165" y="6324"/>
                    <a:pt x="2149" y="6332"/>
                  </a:cubicBezTo>
                  <a:cubicBezTo>
                    <a:pt x="2162" y="6363"/>
                    <a:pt x="2164" y="6379"/>
                    <a:pt x="2160" y="6379"/>
                  </a:cubicBezTo>
                  <a:cubicBezTo>
                    <a:pt x="2156" y="6379"/>
                    <a:pt x="2149" y="6367"/>
                    <a:pt x="2141" y="6340"/>
                  </a:cubicBezTo>
                  <a:cubicBezTo>
                    <a:pt x="2109" y="6292"/>
                    <a:pt x="2076" y="6251"/>
                    <a:pt x="2068" y="6251"/>
                  </a:cubicBezTo>
                  <a:lnTo>
                    <a:pt x="2068" y="6251"/>
                  </a:lnTo>
                  <a:cubicBezTo>
                    <a:pt x="2036" y="6267"/>
                    <a:pt x="2068" y="6316"/>
                    <a:pt x="2101" y="6365"/>
                  </a:cubicBezTo>
                  <a:cubicBezTo>
                    <a:pt x="2133" y="6413"/>
                    <a:pt x="2117" y="6421"/>
                    <a:pt x="2117" y="6421"/>
                  </a:cubicBezTo>
                  <a:cubicBezTo>
                    <a:pt x="2112" y="6424"/>
                    <a:pt x="2109" y="6425"/>
                    <a:pt x="2106" y="6425"/>
                  </a:cubicBezTo>
                  <a:cubicBezTo>
                    <a:pt x="2099" y="6425"/>
                    <a:pt x="2094" y="6415"/>
                    <a:pt x="2076" y="6381"/>
                  </a:cubicBezTo>
                  <a:cubicBezTo>
                    <a:pt x="2044" y="6332"/>
                    <a:pt x="2011" y="6284"/>
                    <a:pt x="2011" y="6284"/>
                  </a:cubicBezTo>
                  <a:lnTo>
                    <a:pt x="2003" y="6292"/>
                  </a:lnTo>
                  <a:cubicBezTo>
                    <a:pt x="2028" y="6340"/>
                    <a:pt x="2020" y="6348"/>
                    <a:pt x="2020" y="6348"/>
                  </a:cubicBezTo>
                  <a:cubicBezTo>
                    <a:pt x="2016" y="6350"/>
                    <a:pt x="2013" y="6352"/>
                    <a:pt x="2010" y="6352"/>
                  </a:cubicBezTo>
                  <a:cubicBezTo>
                    <a:pt x="2000" y="6352"/>
                    <a:pt x="1989" y="6335"/>
                    <a:pt x="1938" y="6259"/>
                  </a:cubicBezTo>
                  <a:cubicBezTo>
                    <a:pt x="1912" y="6218"/>
                    <a:pt x="1894" y="6197"/>
                    <a:pt x="1888" y="6197"/>
                  </a:cubicBezTo>
                  <a:lnTo>
                    <a:pt x="1888" y="6197"/>
                  </a:lnTo>
                  <a:cubicBezTo>
                    <a:pt x="1881" y="6197"/>
                    <a:pt x="1888" y="6224"/>
                    <a:pt x="1914" y="6275"/>
                  </a:cubicBezTo>
                  <a:lnTo>
                    <a:pt x="1922" y="6340"/>
                  </a:lnTo>
                  <a:cubicBezTo>
                    <a:pt x="1901" y="6319"/>
                    <a:pt x="1888" y="6311"/>
                    <a:pt x="1881" y="6311"/>
                  </a:cubicBezTo>
                  <a:cubicBezTo>
                    <a:pt x="1861" y="6311"/>
                    <a:pt x="1886" y="6379"/>
                    <a:pt x="1898" y="6421"/>
                  </a:cubicBezTo>
                  <a:cubicBezTo>
                    <a:pt x="1864" y="6381"/>
                    <a:pt x="1843" y="6360"/>
                    <a:pt x="1834" y="6360"/>
                  </a:cubicBezTo>
                  <a:cubicBezTo>
                    <a:pt x="1824" y="6360"/>
                    <a:pt x="1831" y="6389"/>
                    <a:pt x="1857" y="6446"/>
                  </a:cubicBezTo>
                  <a:cubicBezTo>
                    <a:pt x="1876" y="6473"/>
                    <a:pt x="1878" y="6488"/>
                    <a:pt x="1870" y="6488"/>
                  </a:cubicBezTo>
                  <a:cubicBezTo>
                    <a:pt x="1864" y="6488"/>
                    <a:pt x="1851" y="6479"/>
                    <a:pt x="1833" y="6462"/>
                  </a:cubicBezTo>
                  <a:cubicBezTo>
                    <a:pt x="1807" y="6440"/>
                    <a:pt x="1792" y="6432"/>
                    <a:pt x="1780" y="6432"/>
                  </a:cubicBezTo>
                  <a:cubicBezTo>
                    <a:pt x="1769" y="6432"/>
                    <a:pt x="1759" y="6438"/>
                    <a:pt x="1744" y="6446"/>
                  </a:cubicBezTo>
                  <a:cubicBezTo>
                    <a:pt x="1760" y="6502"/>
                    <a:pt x="1671" y="6559"/>
                    <a:pt x="1565" y="6624"/>
                  </a:cubicBezTo>
                  <a:cubicBezTo>
                    <a:pt x="1444" y="6697"/>
                    <a:pt x="1363" y="6746"/>
                    <a:pt x="1395" y="6794"/>
                  </a:cubicBezTo>
                  <a:cubicBezTo>
                    <a:pt x="1390" y="6797"/>
                    <a:pt x="1387" y="6799"/>
                    <a:pt x="1383" y="6799"/>
                  </a:cubicBezTo>
                  <a:cubicBezTo>
                    <a:pt x="1375" y="6799"/>
                    <a:pt x="1366" y="6790"/>
                    <a:pt x="1338" y="6762"/>
                  </a:cubicBezTo>
                  <a:cubicBezTo>
                    <a:pt x="1326" y="6744"/>
                    <a:pt x="1316" y="6733"/>
                    <a:pt x="1311" y="6733"/>
                  </a:cubicBezTo>
                  <a:cubicBezTo>
                    <a:pt x="1303" y="6733"/>
                    <a:pt x="1308" y="6761"/>
                    <a:pt x="1338" y="6827"/>
                  </a:cubicBezTo>
                  <a:cubicBezTo>
                    <a:pt x="1348" y="6856"/>
                    <a:pt x="1363" y="6885"/>
                    <a:pt x="1362" y="6885"/>
                  </a:cubicBezTo>
                  <a:cubicBezTo>
                    <a:pt x="1362" y="6885"/>
                    <a:pt x="1353" y="6871"/>
                    <a:pt x="1330" y="6835"/>
                  </a:cubicBezTo>
                  <a:cubicBezTo>
                    <a:pt x="1316" y="6813"/>
                    <a:pt x="1303" y="6804"/>
                    <a:pt x="1288" y="6804"/>
                  </a:cubicBezTo>
                  <a:cubicBezTo>
                    <a:pt x="1269" y="6804"/>
                    <a:pt x="1248" y="6817"/>
                    <a:pt x="1217" y="6835"/>
                  </a:cubicBezTo>
                  <a:cubicBezTo>
                    <a:pt x="1176" y="6851"/>
                    <a:pt x="1128" y="6884"/>
                    <a:pt x="1152" y="6932"/>
                  </a:cubicBezTo>
                  <a:cubicBezTo>
                    <a:pt x="1156" y="6966"/>
                    <a:pt x="1158" y="6982"/>
                    <a:pt x="1157" y="6982"/>
                  </a:cubicBezTo>
                  <a:cubicBezTo>
                    <a:pt x="1156" y="6982"/>
                    <a:pt x="1152" y="6968"/>
                    <a:pt x="1144" y="6940"/>
                  </a:cubicBezTo>
                  <a:cubicBezTo>
                    <a:pt x="1120" y="6892"/>
                    <a:pt x="1083" y="6865"/>
                    <a:pt x="1055" y="6865"/>
                  </a:cubicBezTo>
                  <a:cubicBezTo>
                    <a:pt x="1026" y="6865"/>
                    <a:pt x="1006" y="6892"/>
                    <a:pt x="1014" y="6948"/>
                  </a:cubicBezTo>
                  <a:cubicBezTo>
                    <a:pt x="1011" y="6951"/>
                    <a:pt x="1007" y="6955"/>
                    <a:pt x="1001" y="6955"/>
                  </a:cubicBezTo>
                  <a:cubicBezTo>
                    <a:pt x="991" y="6955"/>
                    <a:pt x="978" y="6946"/>
                    <a:pt x="957" y="6916"/>
                  </a:cubicBezTo>
                  <a:cubicBezTo>
                    <a:pt x="949" y="6924"/>
                    <a:pt x="933" y="6932"/>
                    <a:pt x="925" y="7005"/>
                  </a:cubicBezTo>
                  <a:lnTo>
                    <a:pt x="836" y="7062"/>
                  </a:lnTo>
                  <a:cubicBezTo>
                    <a:pt x="803" y="7078"/>
                    <a:pt x="811" y="7143"/>
                    <a:pt x="811" y="7143"/>
                  </a:cubicBezTo>
                  <a:lnTo>
                    <a:pt x="795" y="7151"/>
                  </a:lnTo>
                  <a:cubicBezTo>
                    <a:pt x="785" y="7136"/>
                    <a:pt x="772" y="7129"/>
                    <a:pt x="756" y="7129"/>
                  </a:cubicBezTo>
                  <a:cubicBezTo>
                    <a:pt x="720" y="7129"/>
                    <a:pt x="670" y="7161"/>
                    <a:pt x="609" y="7200"/>
                  </a:cubicBezTo>
                  <a:cubicBezTo>
                    <a:pt x="537" y="7242"/>
                    <a:pt x="473" y="7280"/>
                    <a:pt x="429" y="7280"/>
                  </a:cubicBezTo>
                  <a:cubicBezTo>
                    <a:pt x="413" y="7280"/>
                    <a:pt x="400" y="7275"/>
                    <a:pt x="390" y="7265"/>
                  </a:cubicBezTo>
                  <a:cubicBezTo>
                    <a:pt x="390" y="7265"/>
                    <a:pt x="374" y="7273"/>
                    <a:pt x="390" y="7329"/>
                  </a:cubicBezTo>
                  <a:cubicBezTo>
                    <a:pt x="421" y="7398"/>
                    <a:pt x="429" y="7425"/>
                    <a:pt x="417" y="7425"/>
                  </a:cubicBezTo>
                  <a:cubicBezTo>
                    <a:pt x="411" y="7425"/>
                    <a:pt x="399" y="7417"/>
                    <a:pt x="382" y="7402"/>
                  </a:cubicBezTo>
                  <a:cubicBezTo>
                    <a:pt x="353" y="7367"/>
                    <a:pt x="326" y="7351"/>
                    <a:pt x="308" y="7351"/>
                  </a:cubicBezTo>
                  <a:cubicBezTo>
                    <a:pt x="280" y="7351"/>
                    <a:pt x="271" y="7388"/>
                    <a:pt x="301" y="7451"/>
                  </a:cubicBezTo>
                  <a:lnTo>
                    <a:pt x="276" y="7402"/>
                  </a:lnTo>
                  <a:cubicBezTo>
                    <a:pt x="251" y="7374"/>
                    <a:pt x="233" y="7362"/>
                    <a:pt x="221" y="7362"/>
                  </a:cubicBezTo>
                  <a:cubicBezTo>
                    <a:pt x="196" y="7362"/>
                    <a:pt x="202" y="7419"/>
                    <a:pt x="236" y="7492"/>
                  </a:cubicBezTo>
                  <a:cubicBezTo>
                    <a:pt x="210" y="7465"/>
                    <a:pt x="180" y="7439"/>
                    <a:pt x="167" y="7439"/>
                  </a:cubicBezTo>
                  <a:cubicBezTo>
                    <a:pt x="159" y="7439"/>
                    <a:pt x="157" y="7447"/>
                    <a:pt x="163" y="7467"/>
                  </a:cubicBezTo>
                  <a:cubicBezTo>
                    <a:pt x="161" y="7469"/>
                    <a:pt x="160" y="7471"/>
                    <a:pt x="158" y="7471"/>
                  </a:cubicBezTo>
                  <a:cubicBezTo>
                    <a:pt x="151" y="7471"/>
                    <a:pt x="140" y="7454"/>
                    <a:pt x="90" y="7378"/>
                  </a:cubicBezTo>
                  <a:cubicBezTo>
                    <a:pt x="60" y="7333"/>
                    <a:pt x="37" y="7288"/>
                    <a:pt x="21" y="7288"/>
                  </a:cubicBezTo>
                  <a:cubicBezTo>
                    <a:pt x="19" y="7288"/>
                    <a:pt x="18" y="7288"/>
                    <a:pt x="17" y="7289"/>
                  </a:cubicBezTo>
                  <a:cubicBezTo>
                    <a:pt x="1" y="7297"/>
                    <a:pt x="33" y="7346"/>
                    <a:pt x="66" y="7394"/>
                  </a:cubicBezTo>
                  <a:lnTo>
                    <a:pt x="41" y="7411"/>
                  </a:lnTo>
                  <a:cubicBezTo>
                    <a:pt x="41" y="7411"/>
                    <a:pt x="25" y="7419"/>
                    <a:pt x="57" y="7467"/>
                  </a:cubicBezTo>
                  <a:cubicBezTo>
                    <a:pt x="90" y="7508"/>
                    <a:pt x="74" y="7516"/>
                    <a:pt x="57" y="7524"/>
                  </a:cubicBezTo>
                  <a:cubicBezTo>
                    <a:pt x="51" y="7513"/>
                    <a:pt x="47" y="7509"/>
                    <a:pt x="46" y="7509"/>
                  </a:cubicBezTo>
                  <a:lnTo>
                    <a:pt x="46" y="7509"/>
                  </a:lnTo>
                  <a:cubicBezTo>
                    <a:pt x="43" y="7509"/>
                    <a:pt x="60" y="7543"/>
                    <a:pt x="90" y="7573"/>
                  </a:cubicBezTo>
                  <a:cubicBezTo>
                    <a:pt x="122" y="7621"/>
                    <a:pt x="155" y="7670"/>
                    <a:pt x="139" y="7678"/>
                  </a:cubicBezTo>
                  <a:lnTo>
                    <a:pt x="195" y="7775"/>
                  </a:lnTo>
                  <a:cubicBezTo>
                    <a:pt x="236" y="7848"/>
                    <a:pt x="284" y="7905"/>
                    <a:pt x="349" y="7954"/>
                  </a:cubicBezTo>
                  <a:cubicBezTo>
                    <a:pt x="383" y="7961"/>
                    <a:pt x="416" y="7969"/>
                    <a:pt x="438" y="7969"/>
                  </a:cubicBezTo>
                  <a:cubicBezTo>
                    <a:pt x="467" y="7969"/>
                    <a:pt x="476" y="7953"/>
                    <a:pt x="438" y="7897"/>
                  </a:cubicBezTo>
                  <a:cubicBezTo>
                    <a:pt x="438" y="7897"/>
                    <a:pt x="422" y="7840"/>
                    <a:pt x="438" y="7832"/>
                  </a:cubicBezTo>
                  <a:cubicBezTo>
                    <a:pt x="439" y="7831"/>
                    <a:pt x="440" y="7831"/>
                    <a:pt x="442" y="7831"/>
                  </a:cubicBezTo>
                  <a:cubicBezTo>
                    <a:pt x="455" y="7831"/>
                    <a:pt x="495" y="7865"/>
                    <a:pt x="495" y="7865"/>
                  </a:cubicBezTo>
                  <a:cubicBezTo>
                    <a:pt x="507" y="7882"/>
                    <a:pt x="521" y="7889"/>
                    <a:pt x="536" y="7889"/>
                  </a:cubicBezTo>
                  <a:cubicBezTo>
                    <a:pt x="565" y="7889"/>
                    <a:pt x="600" y="7866"/>
                    <a:pt x="641" y="7840"/>
                  </a:cubicBezTo>
                  <a:cubicBezTo>
                    <a:pt x="694" y="7809"/>
                    <a:pt x="729" y="7787"/>
                    <a:pt x="759" y="7787"/>
                  </a:cubicBezTo>
                  <a:cubicBezTo>
                    <a:pt x="775" y="7787"/>
                    <a:pt x="789" y="7794"/>
                    <a:pt x="803" y="7808"/>
                  </a:cubicBezTo>
                  <a:cubicBezTo>
                    <a:pt x="838" y="7837"/>
                    <a:pt x="856" y="7841"/>
                    <a:pt x="864" y="7841"/>
                  </a:cubicBezTo>
                  <a:cubicBezTo>
                    <a:pt x="867" y="7841"/>
                    <a:pt x="868" y="7840"/>
                    <a:pt x="868" y="7840"/>
                  </a:cubicBezTo>
                  <a:cubicBezTo>
                    <a:pt x="836" y="7792"/>
                    <a:pt x="917" y="7743"/>
                    <a:pt x="1006" y="7686"/>
                  </a:cubicBezTo>
                  <a:cubicBezTo>
                    <a:pt x="1103" y="7629"/>
                    <a:pt x="1193" y="7573"/>
                    <a:pt x="1160" y="7524"/>
                  </a:cubicBezTo>
                  <a:lnTo>
                    <a:pt x="1193" y="7508"/>
                  </a:lnTo>
                  <a:cubicBezTo>
                    <a:pt x="1205" y="7532"/>
                    <a:pt x="1219" y="7540"/>
                    <a:pt x="1233" y="7540"/>
                  </a:cubicBezTo>
                  <a:cubicBezTo>
                    <a:pt x="1247" y="7540"/>
                    <a:pt x="1261" y="7532"/>
                    <a:pt x="1274" y="7524"/>
                  </a:cubicBezTo>
                  <a:cubicBezTo>
                    <a:pt x="1265" y="7459"/>
                    <a:pt x="1298" y="7443"/>
                    <a:pt x="1298" y="7443"/>
                  </a:cubicBezTo>
                  <a:cubicBezTo>
                    <a:pt x="1312" y="7471"/>
                    <a:pt x="1323" y="7480"/>
                    <a:pt x="1334" y="7480"/>
                  </a:cubicBezTo>
                  <a:cubicBezTo>
                    <a:pt x="1343" y="7480"/>
                    <a:pt x="1352" y="7474"/>
                    <a:pt x="1363" y="7467"/>
                  </a:cubicBezTo>
                  <a:cubicBezTo>
                    <a:pt x="1395" y="7451"/>
                    <a:pt x="1403" y="7443"/>
                    <a:pt x="1379" y="7394"/>
                  </a:cubicBezTo>
                  <a:cubicBezTo>
                    <a:pt x="1419" y="7367"/>
                    <a:pt x="1471" y="7352"/>
                    <a:pt x="1519" y="7352"/>
                  </a:cubicBezTo>
                  <a:cubicBezTo>
                    <a:pt x="1530" y="7352"/>
                    <a:pt x="1540" y="7352"/>
                    <a:pt x="1549" y="7354"/>
                  </a:cubicBezTo>
                  <a:cubicBezTo>
                    <a:pt x="1561" y="7364"/>
                    <a:pt x="1569" y="7368"/>
                    <a:pt x="1574" y="7368"/>
                  </a:cubicBezTo>
                  <a:cubicBezTo>
                    <a:pt x="1590" y="7368"/>
                    <a:pt x="1578" y="7326"/>
                    <a:pt x="1565" y="7289"/>
                  </a:cubicBezTo>
                  <a:cubicBezTo>
                    <a:pt x="1533" y="7240"/>
                    <a:pt x="1517" y="7184"/>
                    <a:pt x="1525" y="7175"/>
                  </a:cubicBezTo>
                  <a:lnTo>
                    <a:pt x="1525" y="7175"/>
                  </a:lnTo>
                  <a:lnTo>
                    <a:pt x="1590" y="7273"/>
                  </a:lnTo>
                  <a:cubicBezTo>
                    <a:pt x="1600" y="7310"/>
                    <a:pt x="1604" y="7323"/>
                    <a:pt x="1612" y="7323"/>
                  </a:cubicBezTo>
                  <a:cubicBezTo>
                    <a:pt x="1616" y="7323"/>
                    <a:pt x="1622" y="7319"/>
                    <a:pt x="1630" y="7313"/>
                  </a:cubicBezTo>
                  <a:lnTo>
                    <a:pt x="1655" y="7297"/>
                  </a:lnTo>
                  <a:cubicBezTo>
                    <a:pt x="1630" y="7248"/>
                    <a:pt x="1695" y="7208"/>
                    <a:pt x="1784" y="7151"/>
                  </a:cubicBezTo>
                  <a:cubicBezTo>
                    <a:pt x="1906" y="7078"/>
                    <a:pt x="1947" y="7054"/>
                    <a:pt x="1914" y="7005"/>
                  </a:cubicBezTo>
                  <a:cubicBezTo>
                    <a:pt x="1899" y="6974"/>
                    <a:pt x="1896" y="6959"/>
                    <a:pt x="1916" y="6959"/>
                  </a:cubicBezTo>
                  <a:cubicBezTo>
                    <a:pt x="1927" y="6959"/>
                    <a:pt x="1945" y="6964"/>
                    <a:pt x="1971" y="6973"/>
                  </a:cubicBezTo>
                  <a:cubicBezTo>
                    <a:pt x="2067" y="7028"/>
                    <a:pt x="2109" y="7052"/>
                    <a:pt x="2124" y="7052"/>
                  </a:cubicBezTo>
                  <a:cubicBezTo>
                    <a:pt x="2136" y="7052"/>
                    <a:pt x="2132" y="7038"/>
                    <a:pt x="2125" y="7013"/>
                  </a:cubicBezTo>
                  <a:lnTo>
                    <a:pt x="2125" y="7013"/>
                  </a:lnTo>
                  <a:cubicBezTo>
                    <a:pt x="2124" y="7014"/>
                    <a:pt x="2122" y="7014"/>
                    <a:pt x="2121" y="7014"/>
                  </a:cubicBezTo>
                  <a:cubicBezTo>
                    <a:pt x="2105" y="7014"/>
                    <a:pt x="2082" y="6969"/>
                    <a:pt x="2052" y="6924"/>
                  </a:cubicBezTo>
                  <a:cubicBezTo>
                    <a:pt x="2017" y="6872"/>
                    <a:pt x="2006" y="6846"/>
                    <a:pt x="2014" y="6846"/>
                  </a:cubicBezTo>
                  <a:cubicBezTo>
                    <a:pt x="2020" y="6846"/>
                    <a:pt x="2042" y="6866"/>
                    <a:pt x="2076" y="6908"/>
                  </a:cubicBezTo>
                  <a:cubicBezTo>
                    <a:pt x="2090" y="6928"/>
                    <a:pt x="2108" y="6937"/>
                    <a:pt x="2127" y="6937"/>
                  </a:cubicBezTo>
                  <a:cubicBezTo>
                    <a:pt x="2200" y="6937"/>
                    <a:pt x="2295" y="6813"/>
                    <a:pt x="2263" y="6730"/>
                  </a:cubicBezTo>
                  <a:lnTo>
                    <a:pt x="2263" y="6730"/>
                  </a:lnTo>
                  <a:lnTo>
                    <a:pt x="2287" y="6778"/>
                  </a:lnTo>
                  <a:cubicBezTo>
                    <a:pt x="2303" y="6802"/>
                    <a:pt x="2315" y="6813"/>
                    <a:pt x="2330" y="6813"/>
                  </a:cubicBezTo>
                  <a:cubicBezTo>
                    <a:pt x="2344" y="6813"/>
                    <a:pt x="2360" y="6802"/>
                    <a:pt x="2384" y="6786"/>
                  </a:cubicBezTo>
                  <a:lnTo>
                    <a:pt x="2425" y="6762"/>
                  </a:lnTo>
                  <a:cubicBezTo>
                    <a:pt x="2391" y="6709"/>
                    <a:pt x="2415" y="6687"/>
                    <a:pt x="2447" y="6687"/>
                  </a:cubicBezTo>
                  <a:cubicBezTo>
                    <a:pt x="2468" y="6687"/>
                    <a:pt x="2493" y="6697"/>
                    <a:pt x="2506" y="6713"/>
                  </a:cubicBezTo>
                  <a:cubicBezTo>
                    <a:pt x="2531" y="6738"/>
                    <a:pt x="2540" y="6748"/>
                    <a:pt x="2552" y="6748"/>
                  </a:cubicBezTo>
                  <a:cubicBezTo>
                    <a:pt x="2559" y="6748"/>
                    <a:pt x="2566" y="6744"/>
                    <a:pt x="2579" y="6738"/>
                  </a:cubicBezTo>
                  <a:cubicBezTo>
                    <a:pt x="2565" y="6672"/>
                    <a:pt x="2591" y="6647"/>
                    <a:pt x="2623" y="6647"/>
                  </a:cubicBezTo>
                  <a:cubicBezTo>
                    <a:pt x="2645" y="6647"/>
                    <a:pt x="2671" y="6660"/>
                    <a:pt x="2684" y="6681"/>
                  </a:cubicBezTo>
                  <a:lnTo>
                    <a:pt x="2709" y="6665"/>
                  </a:lnTo>
                  <a:cubicBezTo>
                    <a:pt x="2692" y="6608"/>
                    <a:pt x="2717" y="6592"/>
                    <a:pt x="2733" y="6584"/>
                  </a:cubicBezTo>
                  <a:cubicBezTo>
                    <a:pt x="2774" y="6559"/>
                    <a:pt x="2790" y="6551"/>
                    <a:pt x="2741" y="6511"/>
                  </a:cubicBezTo>
                  <a:cubicBezTo>
                    <a:pt x="2709" y="6462"/>
                    <a:pt x="2684" y="6413"/>
                    <a:pt x="2692" y="6405"/>
                  </a:cubicBezTo>
                  <a:lnTo>
                    <a:pt x="2692" y="6405"/>
                  </a:lnTo>
                  <a:lnTo>
                    <a:pt x="2725" y="6454"/>
                  </a:lnTo>
                  <a:cubicBezTo>
                    <a:pt x="2738" y="6474"/>
                    <a:pt x="2753" y="6481"/>
                    <a:pt x="2769" y="6481"/>
                  </a:cubicBezTo>
                  <a:cubicBezTo>
                    <a:pt x="2792" y="6481"/>
                    <a:pt x="2818" y="6465"/>
                    <a:pt x="2847" y="6446"/>
                  </a:cubicBezTo>
                  <a:cubicBezTo>
                    <a:pt x="2885" y="6422"/>
                    <a:pt x="2912" y="6406"/>
                    <a:pt x="2937" y="6406"/>
                  </a:cubicBezTo>
                  <a:cubicBezTo>
                    <a:pt x="2953" y="6406"/>
                    <a:pt x="2968" y="6413"/>
                    <a:pt x="2984" y="6430"/>
                  </a:cubicBezTo>
                  <a:lnTo>
                    <a:pt x="2968" y="6373"/>
                  </a:lnTo>
                  <a:cubicBezTo>
                    <a:pt x="2959" y="6341"/>
                    <a:pt x="2960" y="6325"/>
                    <a:pt x="2967" y="6325"/>
                  </a:cubicBezTo>
                  <a:cubicBezTo>
                    <a:pt x="2972" y="6325"/>
                    <a:pt x="2982" y="6335"/>
                    <a:pt x="2992" y="6357"/>
                  </a:cubicBezTo>
                  <a:cubicBezTo>
                    <a:pt x="3007" y="6369"/>
                    <a:pt x="3022" y="6374"/>
                    <a:pt x="3035" y="6374"/>
                  </a:cubicBezTo>
                  <a:cubicBezTo>
                    <a:pt x="3066" y="6374"/>
                    <a:pt x="3090" y="6345"/>
                    <a:pt x="3090" y="6300"/>
                  </a:cubicBezTo>
                  <a:lnTo>
                    <a:pt x="3114" y="6284"/>
                  </a:lnTo>
                  <a:cubicBezTo>
                    <a:pt x="3145" y="6321"/>
                    <a:pt x="3169" y="6338"/>
                    <a:pt x="3184" y="6338"/>
                  </a:cubicBezTo>
                  <a:cubicBezTo>
                    <a:pt x="3205" y="6338"/>
                    <a:pt x="3207" y="6304"/>
                    <a:pt x="3179" y="6243"/>
                  </a:cubicBezTo>
                  <a:lnTo>
                    <a:pt x="3179" y="6243"/>
                  </a:lnTo>
                  <a:cubicBezTo>
                    <a:pt x="3199" y="6273"/>
                    <a:pt x="3213" y="6282"/>
                    <a:pt x="3223" y="6282"/>
                  </a:cubicBezTo>
                  <a:cubicBezTo>
                    <a:pt x="3228" y="6282"/>
                    <a:pt x="3233" y="6279"/>
                    <a:pt x="3236" y="6275"/>
                  </a:cubicBezTo>
                  <a:cubicBezTo>
                    <a:pt x="3236" y="6232"/>
                    <a:pt x="3257" y="6203"/>
                    <a:pt x="3281" y="6203"/>
                  </a:cubicBezTo>
                  <a:cubicBezTo>
                    <a:pt x="3293" y="6203"/>
                    <a:pt x="3306" y="6211"/>
                    <a:pt x="3317" y="6227"/>
                  </a:cubicBezTo>
                  <a:lnTo>
                    <a:pt x="3333" y="6219"/>
                  </a:lnTo>
                  <a:cubicBezTo>
                    <a:pt x="3317" y="6162"/>
                    <a:pt x="3325" y="6154"/>
                    <a:pt x="3341" y="6146"/>
                  </a:cubicBezTo>
                  <a:cubicBezTo>
                    <a:pt x="3357" y="6138"/>
                    <a:pt x="3365" y="6130"/>
                    <a:pt x="3349" y="6081"/>
                  </a:cubicBezTo>
                  <a:cubicBezTo>
                    <a:pt x="3333" y="6024"/>
                    <a:pt x="3349" y="6016"/>
                    <a:pt x="3349" y="6016"/>
                  </a:cubicBezTo>
                  <a:cubicBezTo>
                    <a:pt x="3350" y="6016"/>
                    <a:pt x="3350" y="6015"/>
                    <a:pt x="3351" y="6015"/>
                  </a:cubicBezTo>
                  <a:cubicBezTo>
                    <a:pt x="3359" y="6015"/>
                    <a:pt x="3375" y="6068"/>
                    <a:pt x="3398" y="6113"/>
                  </a:cubicBezTo>
                  <a:cubicBezTo>
                    <a:pt x="3398" y="6137"/>
                    <a:pt x="3403" y="6149"/>
                    <a:pt x="3409" y="6149"/>
                  </a:cubicBezTo>
                  <a:cubicBezTo>
                    <a:pt x="3419" y="6149"/>
                    <a:pt x="3430" y="6113"/>
                    <a:pt x="3414" y="6040"/>
                  </a:cubicBezTo>
                  <a:cubicBezTo>
                    <a:pt x="3406" y="5978"/>
                    <a:pt x="3402" y="5948"/>
                    <a:pt x="3404" y="5948"/>
                  </a:cubicBezTo>
                  <a:lnTo>
                    <a:pt x="3404" y="5948"/>
                  </a:lnTo>
                  <a:cubicBezTo>
                    <a:pt x="3406" y="5948"/>
                    <a:pt x="3414" y="5976"/>
                    <a:pt x="3430" y="6032"/>
                  </a:cubicBezTo>
                  <a:cubicBezTo>
                    <a:pt x="3441" y="6065"/>
                    <a:pt x="3452" y="6102"/>
                    <a:pt x="3458" y="6102"/>
                  </a:cubicBezTo>
                  <a:cubicBezTo>
                    <a:pt x="3461" y="6102"/>
                    <a:pt x="3463" y="6094"/>
                    <a:pt x="3463" y="6073"/>
                  </a:cubicBezTo>
                  <a:cubicBezTo>
                    <a:pt x="3463" y="6073"/>
                    <a:pt x="3487" y="6065"/>
                    <a:pt x="3455" y="6016"/>
                  </a:cubicBezTo>
                  <a:lnTo>
                    <a:pt x="3495" y="5992"/>
                  </a:lnTo>
                  <a:cubicBezTo>
                    <a:pt x="3526" y="6010"/>
                    <a:pt x="3545" y="6015"/>
                    <a:pt x="3559" y="6015"/>
                  </a:cubicBezTo>
                  <a:cubicBezTo>
                    <a:pt x="3570" y="6015"/>
                    <a:pt x="3577" y="6012"/>
                    <a:pt x="3584" y="6008"/>
                  </a:cubicBezTo>
                  <a:cubicBezTo>
                    <a:pt x="3571" y="5977"/>
                    <a:pt x="3565" y="5963"/>
                    <a:pt x="3570" y="5963"/>
                  </a:cubicBezTo>
                  <a:cubicBezTo>
                    <a:pt x="3574" y="5963"/>
                    <a:pt x="3586" y="5973"/>
                    <a:pt x="3609" y="5992"/>
                  </a:cubicBezTo>
                  <a:cubicBezTo>
                    <a:pt x="3621" y="6010"/>
                    <a:pt x="3630" y="6021"/>
                    <a:pt x="3633" y="6021"/>
                  </a:cubicBezTo>
                  <a:cubicBezTo>
                    <a:pt x="3638" y="6021"/>
                    <a:pt x="3627" y="5995"/>
                    <a:pt x="3592" y="5935"/>
                  </a:cubicBezTo>
                  <a:cubicBezTo>
                    <a:pt x="3583" y="5902"/>
                    <a:pt x="3582" y="5885"/>
                    <a:pt x="3592" y="5885"/>
                  </a:cubicBezTo>
                  <a:cubicBezTo>
                    <a:pt x="3599" y="5885"/>
                    <a:pt x="3613" y="5894"/>
                    <a:pt x="3633" y="5911"/>
                  </a:cubicBezTo>
                  <a:cubicBezTo>
                    <a:pt x="3665" y="5965"/>
                    <a:pt x="3684" y="5986"/>
                    <a:pt x="3689" y="5986"/>
                  </a:cubicBezTo>
                  <a:cubicBezTo>
                    <a:pt x="3693" y="5986"/>
                    <a:pt x="3688" y="5973"/>
                    <a:pt x="3673" y="5951"/>
                  </a:cubicBezTo>
                  <a:cubicBezTo>
                    <a:pt x="3657" y="5894"/>
                    <a:pt x="3673" y="5886"/>
                    <a:pt x="3673" y="5886"/>
                  </a:cubicBezTo>
                  <a:cubicBezTo>
                    <a:pt x="3679" y="5897"/>
                    <a:pt x="3689" y="5902"/>
                    <a:pt x="3704" y="5902"/>
                  </a:cubicBezTo>
                  <a:cubicBezTo>
                    <a:pt x="3753" y="5902"/>
                    <a:pt x="3847" y="5846"/>
                    <a:pt x="3941" y="5789"/>
                  </a:cubicBezTo>
                  <a:cubicBezTo>
                    <a:pt x="3949" y="5781"/>
                    <a:pt x="3933" y="5724"/>
                    <a:pt x="3909" y="5676"/>
                  </a:cubicBezTo>
                  <a:cubicBezTo>
                    <a:pt x="3881" y="5634"/>
                    <a:pt x="3871" y="5619"/>
                    <a:pt x="3872" y="5619"/>
                  </a:cubicBezTo>
                  <a:lnTo>
                    <a:pt x="3872" y="5619"/>
                  </a:lnTo>
                  <a:cubicBezTo>
                    <a:pt x="3873" y="5619"/>
                    <a:pt x="3894" y="5644"/>
                    <a:pt x="3917" y="5667"/>
                  </a:cubicBezTo>
                  <a:cubicBezTo>
                    <a:pt x="3966" y="5732"/>
                    <a:pt x="4000" y="5763"/>
                    <a:pt x="4010" y="5763"/>
                  </a:cubicBezTo>
                  <a:cubicBezTo>
                    <a:pt x="4022" y="5763"/>
                    <a:pt x="4005" y="5724"/>
                    <a:pt x="3949" y="5651"/>
                  </a:cubicBezTo>
                  <a:cubicBezTo>
                    <a:pt x="3908" y="5606"/>
                    <a:pt x="3887" y="5583"/>
                    <a:pt x="3889" y="5583"/>
                  </a:cubicBezTo>
                  <a:lnTo>
                    <a:pt x="3889" y="5583"/>
                  </a:lnTo>
                  <a:cubicBezTo>
                    <a:pt x="3891" y="5583"/>
                    <a:pt x="3914" y="5603"/>
                    <a:pt x="3957" y="5643"/>
                  </a:cubicBezTo>
                  <a:cubicBezTo>
                    <a:pt x="3980" y="5662"/>
                    <a:pt x="3992" y="5672"/>
                    <a:pt x="3996" y="5672"/>
                  </a:cubicBezTo>
                  <a:cubicBezTo>
                    <a:pt x="4001" y="5672"/>
                    <a:pt x="3995" y="5658"/>
                    <a:pt x="3982" y="5627"/>
                  </a:cubicBezTo>
                  <a:cubicBezTo>
                    <a:pt x="3968" y="5601"/>
                    <a:pt x="3965" y="5586"/>
                    <a:pt x="3969" y="5586"/>
                  </a:cubicBezTo>
                  <a:lnTo>
                    <a:pt x="3969" y="5586"/>
                  </a:lnTo>
                  <a:cubicBezTo>
                    <a:pt x="3973" y="5586"/>
                    <a:pt x="3983" y="5596"/>
                    <a:pt x="3998" y="5619"/>
                  </a:cubicBezTo>
                  <a:cubicBezTo>
                    <a:pt x="4031" y="5646"/>
                    <a:pt x="4060" y="5673"/>
                    <a:pt x="4065" y="5673"/>
                  </a:cubicBezTo>
                  <a:cubicBezTo>
                    <a:pt x="4068" y="5673"/>
                    <a:pt x="4065" y="5667"/>
                    <a:pt x="4055" y="5651"/>
                  </a:cubicBezTo>
                  <a:cubicBezTo>
                    <a:pt x="4055" y="5651"/>
                    <a:pt x="4056" y="5651"/>
                    <a:pt x="4059" y="5651"/>
                  </a:cubicBezTo>
                  <a:cubicBezTo>
                    <a:pt x="4066" y="5651"/>
                    <a:pt x="4082" y="5655"/>
                    <a:pt x="4111" y="5684"/>
                  </a:cubicBezTo>
                  <a:cubicBezTo>
                    <a:pt x="4123" y="5693"/>
                    <a:pt x="4130" y="5697"/>
                    <a:pt x="4135" y="5697"/>
                  </a:cubicBezTo>
                  <a:cubicBezTo>
                    <a:pt x="4149" y="5697"/>
                    <a:pt x="4132" y="5654"/>
                    <a:pt x="4119" y="5611"/>
                  </a:cubicBezTo>
                  <a:cubicBezTo>
                    <a:pt x="4111" y="5545"/>
                    <a:pt x="4109" y="5513"/>
                    <a:pt x="4117" y="5513"/>
                  </a:cubicBezTo>
                  <a:cubicBezTo>
                    <a:pt x="4124" y="5513"/>
                    <a:pt x="4137" y="5537"/>
                    <a:pt x="4160" y="5586"/>
                  </a:cubicBezTo>
                  <a:cubicBezTo>
                    <a:pt x="4175" y="5620"/>
                    <a:pt x="4190" y="5634"/>
                    <a:pt x="4201" y="5634"/>
                  </a:cubicBezTo>
                  <a:cubicBezTo>
                    <a:pt x="4225" y="5634"/>
                    <a:pt x="4234" y="5569"/>
                    <a:pt x="4200" y="5497"/>
                  </a:cubicBezTo>
                  <a:cubicBezTo>
                    <a:pt x="4172" y="5440"/>
                    <a:pt x="4160" y="5417"/>
                    <a:pt x="4162" y="5417"/>
                  </a:cubicBezTo>
                  <a:lnTo>
                    <a:pt x="4162" y="5417"/>
                  </a:lnTo>
                  <a:cubicBezTo>
                    <a:pt x="4163" y="5417"/>
                    <a:pt x="4171" y="5428"/>
                    <a:pt x="4184" y="5448"/>
                  </a:cubicBezTo>
                  <a:cubicBezTo>
                    <a:pt x="4202" y="5477"/>
                    <a:pt x="4215" y="5482"/>
                    <a:pt x="4221" y="5482"/>
                  </a:cubicBezTo>
                  <a:cubicBezTo>
                    <a:pt x="4223" y="5482"/>
                    <a:pt x="4225" y="5481"/>
                    <a:pt x="4225" y="5481"/>
                  </a:cubicBezTo>
                  <a:cubicBezTo>
                    <a:pt x="4231" y="5478"/>
                    <a:pt x="4236" y="5475"/>
                    <a:pt x="4241" y="5475"/>
                  </a:cubicBezTo>
                  <a:cubicBezTo>
                    <a:pt x="4251" y="5475"/>
                    <a:pt x="4261" y="5483"/>
                    <a:pt x="4282" y="5513"/>
                  </a:cubicBezTo>
                  <a:cubicBezTo>
                    <a:pt x="4282" y="5513"/>
                    <a:pt x="4298" y="5505"/>
                    <a:pt x="4290" y="5448"/>
                  </a:cubicBezTo>
                  <a:cubicBezTo>
                    <a:pt x="4274" y="5395"/>
                    <a:pt x="4282" y="5372"/>
                    <a:pt x="4303" y="5372"/>
                  </a:cubicBezTo>
                  <a:cubicBezTo>
                    <a:pt x="4326" y="5372"/>
                    <a:pt x="4365" y="5401"/>
                    <a:pt x="4403" y="5448"/>
                  </a:cubicBezTo>
                  <a:lnTo>
                    <a:pt x="4395" y="5384"/>
                  </a:lnTo>
                  <a:cubicBezTo>
                    <a:pt x="4364" y="5316"/>
                    <a:pt x="4346" y="5269"/>
                    <a:pt x="4354" y="5269"/>
                  </a:cubicBezTo>
                  <a:lnTo>
                    <a:pt x="4354" y="5269"/>
                  </a:lnTo>
                  <a:cubicBezTo>
                    <a:pt x="4359" y="5269"/>
                    <a:pt x="4372" y="5284"/>
                    <a:pt x="4395" y="5319"/>
                  </a:cubicBezTo>
                  <a:cubicBezTo>
                    <a:pt x="4418" y="5353"/>
                    <a:pt x="4437" y="5388"/>
                    <a:pt x="4437" y="5388"/>
                  </a:cubicBezTo>
                  <a:cubicBezTo>
                    <a:pt x="4438" y="5388"/>
                    <a:pt x="4435" y="5382"/>
                    <a:pt x="4428" y="5367"/>
                  </a:cubicBezTo>
                  <a:cubicBezTo>
                    <a:pt x="4405" y="5318"/>
                    <a:pt x="4410" y="5295"/>
                    <a:pt x="4430" y="5295"/>
                  </a:cubicBezTo>
                  <a:cubicBezTo>
                    <a:pt x="4452" y="5295"/>
                    <a:pt x="4490" y="5324"/>
                    <a:pt x="4525" y="5376"/>
                  </a:cubicBezTo>
                  <a:cubicBezTo>
                    <a:pt x="4542" y="5410"/>
                    <a:pt x="4547" y="5420"/>
                    <a:pt x="4554" y="5420"/>
                  </a:cubicBezTo>
                  <a:cubicBezTo>
                    <a:pt x="4557" y="5420"/>
                    <a:pt x="4561" y="5418"/>
                    <a:pt x="4565" y="5416"/>
                  </a:cubicBezTo>
                  <a:lnTo>
                    <a:pt x="4533" y="5367"/>
                  </a:lnTo>
                  <a:cubicBezTo>
                    <a:pt x="4500" y="5319"/>
                    <a:pt x="4476" y="5270"/>
                    <a:pt x="4484" y="5262"/>
                  </a:cubicBezTo>
                  <a:cubicBezTo>
                    <a:pt x="4490" y="5259"/>
                    <a:pt x="4497" y="5256"/>
                    <a:pt x="4503" y="5256"/>
                  </a:cubicBezTo>
                  <a:cubicBezTo>
                    <a:pt x="4514" y="5256"/>
                    <a:pt x="4526" y="5264"/>
                    <a:pt x="4541" y="5294"/>
                  </a:cubicBezTo>
                  <a:cubicBezTo>
                    <a:pt x="4574" y="5322"/>
                    <a:pt x="4603" y="5349"/>
                    <a:pt x="4608" y="5349"/>
                  </a:cubicBezTo>
                  <a:cubicBezTo>
                    <a:pt x="4611" y="5349"/>
                    <a:pt x="4608" y="5343"/>
                    <a:pt x="4598" y="5327"/>
                  </a:cubicBezTo>
                  <a:cubicBezTo>
                    <a:pt x="4598" y="5327"/>
                    <a:pt x="4599" y="5326"/>
                    <a:pt x="4602" y="5326"/>
                  </a:cubicBezTo>
                  <a:cubicBezTo>
                    <a:pt x="4609" y="5326"/>
                    <a:pt x="4626" y="5330"/>
                    <a:pt x="4655" y="5359"/>
                  </a:cubicBezTo>
                  <a:lnTo>
                    <a:pt x="4711" y="5327"/>
                  </a:lnTo>
                  <a:cubicBezTo>
                    <a:pt x="4702" y="5293"/>
                    <a:pt x="4706" y="5274"/>
                    <a:pt x="4719" y="5274"/>
                  </a:cubicBezTo>
                  <a:cubicBezTo>
                    <a:pt x="4727" y="5274"/>
                    <a:pt x="4739" y="5283"/>
                    <a:pt x="4752" y="5303"/>
                  </a:cubicBezTo>
                  <a:cubicBezTo>
                    <a:pt x="4752" y="5303"/>
                    <a:pt x="4776" y="5286"/>
                    <a:pt x="4760" y="5230"/>
                  </a:cubicBezTo>
                  <a:cubicBezTo>
                    <a:pt x="4770" y="5223"/>
                    <a:pt x="4780" y="5217"/>
                    <a:pt x="4789" y="5217"/>
                  </a:cubicBezTo>
                  <a:cubicBezTo>
                    <a:pt x="4801" y="5217"/>
                    <a:pt x="4815" y="5226"/>
                    <a:pt x="4833" y="5254"/>
                  </a:cubicBezTo>
                  <a:cubicBezTo>
                    <a:pt x="4848" y="5277"/>
                    <a:pt x="4857" y="5289"/>
                    <a:pt x="4858" y="5289"/>
                  </a:cubicBezTo>
                  <a:cubicBezTo>
                    <a:pt x="4860" y="5289"/>
                    <a:pt x="4854" y="5275"/>
                    <a:pt x="4841" y="5246"/>
                  </a:cubicBezTo>
                  <a:cubicBezTo>
                    <a:pt x="4817" y="5197"/>
                    <a:pt x="4825" y="5189"/>
                    <a:pt x="4841" y="5181"/>
                  </a:cubicBezTo>
                  <a:lnTo>
                    <a:pt x="4865" y="5165"/>
                  </a:lnTo>
                  <a:cubicBezTo>
                    <a:pt x="4841" y="5116"/>
                    <a:pt x="4841" y="5116"/>
                    <a:pt x="4849" y="5108"/>
                  </a:cubicBezTo>
                  <a:cubicBezTo>
                    <a:pt x="4851" y="5107"/>
                    <a:pt x="4855" y="5106"/>
                    <a:pt x="4859" y="5106"/>
                  </a:cubicBezTo>
                  <a:cubicBezTo>
                    <a:pt x="4879" y="5106"/>
                    <a:pt x="4916" y="5118"/>
                    <a:pt x="4936" y="5118"/>
                  </a:cubicBezTo>
                  <a:cubicBezTo>
                    <a:pt x="4941" y="5118"/>
                    <a:pt x="4944" y="5117"/>
                    <a:pt x="4946" y="5116"/>
                  </a:cubicBezTo>
                  <a:cubicBezTo>
                    <a:pt x="4987" y="5092"/>
                    <a:pt x="4987" y="5092"/>
                    <a:pt x="4946" y="5051"/>
                  </a:cubicBezTo>
                  <a:cubicBezTo>
                    <a:pt x="4945" y="5052"/>
                    <a:pt x="4944" y="5052"/>
                    <a:pt x="4942" y="5052"/>
                  </a:cubicBezTo>
                  <a:cubicBezTo>
                    <a:pt x="4930" y="5052"/>
                    <a:pt x="4915" y="5032"/>
                    <a:pt x="4927" y="5032"/>
                  </a:cubicBezTo>
                  <a:cubicBezTo>
                    <a:pt x="4931" y="5032"/>
                    <a:pt x="4940" y="5035"/>
                    <a:pt x="4955" y="5043"/>
                  </a:cubicBezTo>
                  <a:cubicBezTo>
                    <a:pt x="4957" y="5042"/>
                    <a:pt x="4961" y="5041"/>
                    <a:pt x="4966" y="5041"/>
                  </a:cubicBezTo>
                  <a:cubicBezTo>
                    <a:pt x="4981" y="5041"/>
                    <a:pt x="5007" y="5046"/>
                    <a:pt x="5033" y="5046"/>
                  </a:cubicBezTo>
                  <a:cubicBezTo>
                    <a:pt x="5051" y="5046"/>
                    <a:pt x="5070" y="5044"/>
                    <a:pt x="5084" y="5035"/>
                  </a:cubicBezTo>
                  <a:cubicBezTo>
                    <a:pt x="5133" y="5003"/>
                    <a:pt x="5133" y="5003"/>
                    <a:pt x="5100" y="4954"/>
                  </a:cubicBezTo>
                  <a:cubicBezTo>
                    <a:pt x="5062" y="4907"/>
                    <a:pt x="5049" y="4883"/>
                    <a:pt x="5055" y="4883"/>
                  </a:cubicBezTo>
                  <a:lnTo>
                    <a:pt x="5055" y="4883"/>
                  </a:lnTo>
                  <a:cubicBezTo>
                    <a:pt x="5060" y="4883"/>
                    <a:pt x="5082" y="4903"/>
                    <a:pt x="5117" y="4946"/>
                  </a:cubicBezTo>
                  <a:cubicBezTo>
                    <a:pt x="5164" y="4989"/>
                    <a:pt x="5189" y="5007"/>
                    <a:pt x="5197" y="5007"/>
                  </a:cubicBezTo>
                  <a:cubicBezTo>
                    <a:pt x="5205" y="5007"/>
                    <a:pt x="5201" y="4993"/>
                    <a:pt x="5190" y="4970"/>
                  </a:cubicBezTo>
                  <a:cubicBezTo>
                    <a:pt x="5173" y="4913"/>
                    <a:pt x="5173" y="4913"/>
                    <a:pt x="5182" y="4905"/>
                  </a:cubicBezTo>
                  <a:lnTo>
                    <a:pt x="5182" y="4905"/>
                  </a:lnTo>
                  <a:cubicBezTo>
                    <a:pt x="5195" y="4926"/>
                    <a:pt x="5206" y="4937"/>
                    <a:pt x="5214" y="4937"/>
                  </a:cubicBezTo>
                  <a:cubicBezTo>
                    <a:pt x="5223" y="4937"/>
                    <a:pt x="5227" y="4918"/>
                    <a:pt x="5222" y="4881"/>
                  </a:cubicBezTo>
                  <a:cubicBezTo>
                    <a:pt x="5227" y="4879"/>
                    <a:pt x="5230" y="4877"/>
                    <a:pt x="5233" y="4877"/>
                  </a:cubicBezTo>
                  <a:cubicBezTo>
                    <a:pt x="5241" y="4877"/>
                    <a:pt x="5248" y="4887"/>
                    <a:pt x="5271" y="4921"/>
                  </a:cubicBezTo>
                  <a:lnTo>
                    <a:pt x="5295" y="4905"/>
                  </a:lnTo>
                  <a:cubicBezTo>
                    <a:pt x="5274" y="4837"/>
                    <a:pt x="5310" y="4813"/>
                    <a:pt x="5352" y="4813"/>
                  </a:cubicBezTo>
                  <a:cubicBezTo>
                    <a:pt x="5375" y="4813"/>
                    <a:pt x="5399" y="4821"/>
                    <a:pt x="5417" y="4832"/>
                  </a:cubicBezTo>
                  <a:cubicBezTo>
                    <a:pt x="5417" y="4832"/>
                    <a:pt x="5425" y="4824"/>
                    <a:pt x="5409" y="4776"/>
                  </a:cubicBezTo>
                  <a:cubicBezTo>
                    <a:pt x="5383" y="4720"/>
                    <a:pt x="5375" y="4691"/>
                    <a:pt x="5382" y="4691"/>
                  </a:cubicBezTo>
                  <a:lnTo>
                    <a:pt x="5382" y="4691"/>
                  </a:lnTo>
                  <a:cubicBezTo>
                    <a:pt x="5388" y="4691"/>
                    <a:pt x="5406" y="4714"/>
                    <a:pt x="5433" y="4759"/>
                  </a:cubicBezTo>
                  <a:cubicBezTo>
                    <a:pt x="5465" y="4803"/>
                    <a:pt x="5481" y="4825"/>
                    <a:pt x="5483" y="4825"/>
                  </a:cubicBezTo>
                  <a:cubicBezTo>
                    <a:pt x="5486" y="4825"/>
                    <a:pt x="5474" y="4801"/>
                    <a:pt x="5449" y="4751"/>
                  </a:cubicBezTo>
                  <a:cubicBezTo>
                    <a:pt x="5440" y="4720"/>
                    <a:pt x="5456" y="4694"/>
                    <a:pt x="5479" y="4694"/>
                  </a:cubicBezTo>
                  <a:cubicBezTo>
                    <a:pt x="5499" y="4694"/>
                    <a:pt x="5524" y="4712"/>
                    <a:pt x="5546" y="4759"/>
                  </a:cubicBezTo>
                  <a:lnTo>
                    <a:pt x="5603" y="4849"/>
                  </a:lnTo>
                  <a:cubicBezTo>
                    <a:pt x="5587" y="4800"/>
                    <a:pt x="5603" y="4792"/>
                    <a:pt x="5603" y="4792"/>
                  </a:cubicBezTo>
                  <a:cubicBezTo>
                    <a:pt x="5571" y="4743"/>
                    <a:pt x="5587" y="4735"/>
                    <a:pt x="5627" y="4711"/>
                  </a:cubicBezTo>
                  <a:cubicBezTo>
                    <a:pt x="5652" y="4694"/>
                    <a:pt x="5676" y="4613"/>
                    <a:pt x="5700" y="4597"/>
                  </a:cubicBezTo>
                  <a:cubicBezTo>
                    <a:pt x="5717" y="4581"/>
                    <a:pt x="5737" y="4573"/>
                    <a:pt x="5757" y="4573"/>
                  </a:cubicBezTo>
                  <a:cubicBezTo>
                    <a:pt x="5777" y="4573"/>
                    <a:pt x="5798" y="4581"/>
                    <a:pt x="5814" y="4597"/>
                  </a:cubicBezTo>
                  <a:cubicBezTo>
                    <a:pt x="5822" y="4589"/>
                    <a:pt x="5838" y="4581"/>
                    <a:pt x="5838" y="4516"/>
                  </a:cubicBezTo>
                  <a:cubicBezTo>
                    <a:pt x="5824" y="4482"/>
                    <a:pt x="5829" y="4463"/>
                    <a:pt x="5843" y="4463"/>
                  </a:cubicBezTo>
                  <a:cubicBezTo>
                    <a:pt x="5852" y="4463"/>
                    <a:pt x="5866" y="4472"/>
                    <a:pt x="5879" y="4492"/>
                  </a:cubicBezTo>
                  <a:lnTo>
                    <a:pt x="5887" y="4484"/>
                  </a:lnTo>
                  <a:cubicBezTo>
                    <a:pt x="5887" y="4419"/>
                    <a:pt x="5895" y="4411"/>
                    <a:pt x="5895" y="4411"/>
                  </a:cubicBezTo>
                  <a:cubicBezTo>
                    <a:pt x="5916" y="4442"/>
                    <a:pt x="5941" y="4471"/>
                    <a:pt x="5951" y="4471"/>
                  </a:cubicBezTo>
                  <a:cubicBezTo>
                    <a:pt x="5956" y="4471"/>
                    <a:pt x="5957" y="4463"/>
                    <a:pt x="5952" y="4443"/>
                  </a:cubicBezTo>
                  <a:cubicBezTo>
                    <a:pt x="5927" y="4394"/>
                    <a:pt x="5936" y="4386"/>
                    <a:pt x="5968" y="4370"/>
                  </a:cubicBezTo>
                  <a:cubicBezTo>
                    <a:pt x="5971" y="4372"/>
                    <a:pt x="5976" y="4373"/>
                    <a:pt x="5982" y="4373"/>
                  </a:cubicBezTo>
                  <a:cubicBezTo>
                    <a:pt x="6074" y="4373"/>
                    <a:pt x="6461" y="4140"/>
                    <a:pt x="6430" y="4094"/>
                  </a:cubicBezTo>
                  <a:lnTo>
                    <a:pt x="6471" y="4070"/>
                  </a:lnTo>
                  <a:lnTo>
                    <a:pt x="6511" y="4046"/>
                  </a:lnTo>
                  <a:cubicBezTo>
                    <a:pt x="6529" y="4076"/>
                    <a:pt x="6545" y="4089"/>
                    <a:pt x="6559" y="4089"/>
                  </a:cubicBezTo>
                  <a:cubicBezTo>
                    <a:pt x="6590" y="4089"/>
                    <a:pt x="6611" y="4031"/>
                    <a:pt x="6617" y="3981"/>
                  </a:cubicBezTo>
                  <a:cubicBezTo>
                    <a:pt x="6600" y="3924"/>
                    <a:pt x="6617" y="3916"/>
                    <a:pt x="6625" y="3908"/>
                  </a:cubicBezTo>
                  <a:cubicBezTo>
                    <a:pt x="6656" y="3954"/>
                    <a:pt x="6681" y="3973"/>
                    <a:pt x="6698" y="3973"/>
                  </a:cubicBezTo>
                  <a:cubicBezTo>
                    <a:pt x="6717" y="3973"/>
                    <a:pt x="6726" y="3950"/>
                    <a:pt x="6722" y="3916"/>
                  </a:cubicBezTo>
                  <a:cubicBezTo>
                    <a:pt x="6696" y="3860"/>
                    <a:pt x="6689" y="3832"/>
                    <a:pt x="6696" y="3832"/>
                  </a:cubicBezTo>
                  <a:lnTo>
                    <a:pt x="6696" y="3832"/>
                  </a:lnTo>
                  <a:cubicBezTo>
                    <a:pt x="6702" y="3832"/>
                    <a:pt x="6720" y="3854"/>
                    <a:pt x="6746" y="3900"/>
                  </a:cubicBezTo>
                  <a:cubicBezTo>
                    <a:pt x="6773" y="3939"/>
                    <a:pt x="6792" y="3960"/>
                    <a:pt x="6802" y="3960"/>
                  </a:cubicBezTo>
                  <a:cubicBezTo>
                    <a:pt x="6816" y="3960"/>
                    <a:pt x="6809" y="3915"/>
                    <a:pt x="6771" y="3819"/>
                  </a:cubicBezTo>
                  <a:cubicBezTo>
                    <a:pt x="6762" y="3788"/>
                    <a:pt x="6758" y="3774"/>
                    <a:pt x="6764" y="3774"/>
                  </a:cubicBezTo>
                  <a:cubicBezTo>
                    <a:pt x="6769" y="3774"/>
                    <a:pt x="6781" y="3784"/>
                    <a:pt x="6803" y="3803"/>
                  </a:cubicBezTo>
                  <a:cubicBezTo>
                    <a:pt x="6843" y="3851"/>
                    <a:pt x="6863" y="3871"/>
                    <a:pt x="6870" y="3871"/>
                  </a:cubicBezTo>
                  <a:cubicBezTo>
                    <a:pt x="6875" y="3871"/>
                    <a:pt x="6871" y="3857"/>
                    <a:pt x="6860" y="3835"/>
                  </a:cubicBezTo>
                  <a:cubicBezTo>
                    <a:pt x="6833" y="3778"/>
                    <a:pt x="6824" y="3749"/>
                    <a:pt x="6832" y="3749"/>
                  </a:cubicBezTo>
                  <a:cubicBezTo>
                    <a:pt x="6839" y="3749"/>
                    <a:pt x="6859" y="3770"/>
                    <a:pt x="6892" y="3811"/>
                  </a:cubicBezTo>
                  <a:cubicBezTo>
                    <a:pt x="6934" y="3849"/>
                    <a:pt x="6956" y="3869"/>
                    <a:pt x="6963" y="3869"/>
                  </a:cubicBezTo>
                  <a:cubicBezTo>
                    <a:pt x="6971" y="3869"/>
                    <a:pt x="6959" y="3843"/>
                    <a:pt x="6933" y="3786"/>
                  </a:cubicBezTo>
                  <a:cubicBezTo>
                    <a:pt x="6908" y="3723"/>
                    <a:pt x="6916" y="3686"/>
                    <a:pt x="6942" y="3686"/>
                  </a:cubicBezTo>
                  <a:cubicBezTo>
                    <a:pt x="6960" y="3686"/>
                    <a:pt x="6985" y="3702"/>
                    <a:pt x="7014" y="3738"/>
                  </a:cubicBezTo>
                  <a:cubicBezTo>
                    <a:pt x="7015" y="3737"/>
                    <a:pt x="7017" y="3737"/>
                    <a:pt x="7019" y="3737"/>
                  </a:cubicBezTo>
                  <a:cubicBezTo>
                    <a:pt x="7029" y="3737"/>
                    <a:pt x="7044" y="3746"/>
                    <a:pt x="7050" y="3746"/>
                  </a:cubicBezTo>
                  <a:cubicBezTo>
                    <a:pt x="7055" y="3746"/>
                    <a:pt x="7056" y="3741"/>
                    <a:pt x="7046" y="3722"/>
                  </a:cubicBezTo>
                  <a:lnTo>
                    <a:pt x="7046" y="3722"/>
                  </a:lnTo>
                  <a:lnTo>
                    <a:pt x="7087" y="3762"/>
                  </a:lnTo>
                  <a:lnTo>
                    <a:pt x="7111" y="3746"/>
                  </a:lnTo>
                  <a:lnTo>
                    <a:pt x="7079" y="3697"/>
                  </a:lnTo>
                  <a:cubicBezTo>
                    <a:pt x="7160" y="3689"/>
                    <a:pt x="7233" y="3673"/>
                    <a:pt x="7298" y="3632"/>
                  </a:cubicBezTo>
                  <a:cubicBezTo>
                    <a:pt x="7444" y="3551"/>
                    <a:pt x="7476" y="3535"/>
                    <a:pt x="7427" y="3495"/>
                  </a:cubicBezTo>
                  <a:cubicBezTo>
                    <a:pt x="7388" y="3446"/>
                    <a:pt x="7377" y="3419"/>
                    <a:pt x="7387" y="3419"/>
                  </a:cubicBezTo>
                  <a:cubicBezTo>
                    <a:pt x="7395" y="3419"/>
                    <a:pt x="7419" y="3438"/>
                    <a:pt x="7452" y="3478"/>
                  </a:cubicBezTo>
                  <a:cubicBezTo>
                    <a:pt x="7454" y="3477"/>
                    <a:pt x="7456" y="3477"/>
                    <a:pt x="7459" y="3477"/>
                  </a:cubicBezTo>
                  <a:cubicBezTo>
                    <a:pt x="7475" y="3477"/>
                    <a:pt x="7507" y="3491"/>
                    <a:pt x="7531" y="3491"/>
                  </a:cubicBezTo>
                  <a:cubicBezTo>
                    <a:pt x="7538" y="3491"/>
                    <a:pt x="7544" y="3490"/>
                    <a:pt x="7549" y="3486"/>
                  </a:cubicBezTo>
                  <a:cubicBezTo>
                    <a:pt x="7565" y="3478"/>
                    <a:pt x="7579" y="3470"/>
                    <a:pt x="7594" y="3470"/>
                  </a:cubicBezTo>
                  <a:cubicBezTo>
                    <a:pt x="7608" y="3470"/>
                    <a:pt x="7622" y="3478"/>
                    <a:pt x="7638" y="3503"/>
                  </a:cubicBezTo>
                  <a:lnTo>
                    <a:pt x="7646" y="3495"/>
                  </a:lnTo>
                  <a:cubicBezTo>
                    <a:pt x="7619" y="3400"/>
                    <a:pt x="7671" y="3351"/>
                    <a:pt x="7731" y="3351"/>
                  </a:cubicBezTo>
                  <a:cubicBezTo>
                    <a:pt x="7743" y="3351"/>
                    <a:pt x="7756" y="3353"/>
                    <a:pt x="7768" y="3357"/>
                  </a:cubicBezTo>
                  <a:cubicBezTo>
                    <a:pt x="7792" y="3340"/>
                    <a:pt x="7808" y="3332"/>
                    <a:pt x="7800" y="3268"/>
                  </a:cubicBezTo>
                  <a:cubicBezTo>
                    <a:pt x="7800" y="3231"/>
                    <a:pt x="7800" y="3215"/>
                    <a:pt x="7807" y="3215"/>
                  </a:cubicBezTo>
                  <a:cubicBezTo>
                    <a:pt x="7813" y="3215"/>
                    <a:pt x="7823" y="3225"/>
                    <a:pt x="7841" y="3243"/>
                  </a:cubicBezTo>
                  <a:cubicBezTo>
                    <a:pt x="7854" y="3263"/>
                    <a:pt x="7880" y="3275"/>
                    <a:pt x="7902" y="3275"/>
                  </a:cubicBezTo>
                  <a:cubicBezTo>
                    <a:pt x="7933" y="3275"/>
                    <a:pt x="7955" y="3252"/>
                    <a:pt x="7922" y="3195"/>
                  </a:cubicBezTo>
                  <a:lnTo>
                    <a:pt x="7922" y="3195"/>
                  </a:lnTo>
                  <a:lnTo>
                    <a:pt x="7962" y="3235"/>
                  </a:lnTo>
                  <a:cubicBezTo>
                    <a:pt x="7974" y="3245"/>
                    <a:pt x="7982" y="3249"/>
                    <a:pt x="7987" y="3249"/>
                  </a:cubicBezTo>
                  <a:cubicBezTo>
                    <a:pt x="8002" y="3249"/>
                    <a:pt x="7987" y="3207"/>
                    <a:pt x="7962" y="3170"/>
                  </a:cubicBezTo>
                  <a:cubicBezTo>
                    <a:pt x="7932" y="3124"/>
                    <a:pt x="7919" y="3098"/>
                    <a:pt x="7926" y="3098"/>
                  </a:cubicBezTo>
                  <a:lnTo>
                    <a:pt x="7926" y="3098"/>
                  </a:lnTo>
                  <a:cubicBezTo>
                    <a:pt x="7933" y="3098"/>
                    <a:pt x="7964" y="3130"/>
                    <a:pt x="8019" y="3203"/>
                  </a:cubicBezTo>
                  <a:cubicBezTo>
                    <a:pt x="8051" y="3257"/>
                    <a:pt x="8070" y="3278"/>
                    <a:pt x="8075" y="3278"/>
                  </a:cubicBezTo>
                  <a:cubicBezTo>
                    <a:pt x="8079" y="3278"/>
                    <a:pt x="8074" y="3265"/>
                    <a:pt x="8060" y="3243"/>
                  </a:cubicBezTo>
                  <a:cubicBezTo>
                    <a:pt x="8047" y="3200"/>
                    <a:pt x="8035" y="3156"/>
                    <a:pt x="8048" y="3156"/>
                  </a:cubicBezTo>
                  <a:cubicBezTo>
                    <a:pt x="8052" y="3156"/>
                    <a:pt x="8058" y="3161"/>
                    <a:pt x="8068" y="3170"/>
                  </a:cubicBezTo>
                  <a:cubicBezTo>
                    <a:pt x="8084" y="3162"/>
                    <a:pt x="8100" y="3154"/>
                    <a:pt x="8035" y="3057"/>
                  </a:cubicBezTo>
                  <a:cubicBezTo>
                    <a:pt x="8003" y="3008"/>
                    <a:pt x="8019" y="3000"/>
                    <a:pt x="8035" y="2992"/>
                  </a:cubicBezTo>
                  <a:cubicBezTo>
                    <a:pt x="8060" y="3024"/>
                    <a:pt x="8076" y="3065"/>
                    <a:pt x="8084" y="3097"/>
                  </a:cubicBezTo>
                  <a:lnTo>
                    <a:pt x="8108" y="3081"/>
                  </a:lnTo>
                  <a:cubicBezTo>
                    <a:pt x="8110" y="3080"/>
                    <a:pt x="8112" y="3080"/>
                    <a:pt x="8115" y="3080"/>
                  </a:cubicBezTo>
                  <a:cubicBezTo>
                    <a:pt x="8136" y="3080"/>
                    <a:pt x="8184" y="3110"/>
                    <a:pt x="8206" y="3154"/>
                  </a:cubicBezTo>
                  <a:cubicBezTo>
                    <a:pt x="8224" y="3169"/>
                    <a:pt x="8236" y="3177"/>
                    <a:pt x="8241" y="3177"/>
                  </a:cubicBezTo>
                  <a:cubicBezTo>
                    <a:pt x="8249" y="3177"/>
                    <a:pt x="8235" y="3153"/>
                    <a:pt x="8190" y="3097"/>
                  </a:cubicBezTo>
                  <a:cubicBezTo>
                    <a:pt x="8133" y="3000"/>
                    <a:pt x="8133" y="3000"/>
                    <a:pt x="8157" y="2992"/>
                  </a:cubicBezTo>
                  <a:cubicBezTo>
                    <a:pt x="8164" y="2989"/>
                    <a:pt x="8169" y="2985"/>
                    <a:pt x="8175" y="2985"/>
                  </a:cubicBezTo>
                  <a:cubicBezTo>
                    <a:pt x="8184" y="2985"/>
                    <a:pt x="8195" y="2992"/>
                    <a:pt x="8214" y="3016"/>
                  </a:cubicBezTo>
                  <a:cubicBezTo>
                    <a:pt x="8234" y="3047"/>
                    <a:pt x="8242" y="3058"/>
                    <a:pt x="8251" y="3058"/>
                  </a:cubicBezTo>
                  <a:cubicBezTo>
                    <a:pt x="8256" y="3058"/>
                    <a:pt x="8262" y="3055"/>
                    <a:pt x="8271" y="3049"/>
                  </a:cubicBezTo>
                  <a:cubicBezTo>
                    <a:pt x="8311" y="3024"/>
                    <a:pt x="8262" y="2862"/>
                    <a:pt x="8214" y="2757"/>
                  </a:cubicBezTo>
                  <a:cubicBezTo>
                    <a:pt x="8181" y="2707"/>
                    <a:pt x="8164" y="2683"/>
                    <a:pt x="8166" y="2683"/>
                  </a:cubicBezTo>
                  <a:lnTo>
                    <a:pt x="8166" y="2683"/>
                  </a:lnTo>
                  <a:cubicBezTo>
                    <a:pt x="8168" y="2683"/>
                    <a:pt x="8186" y="2705"/>
                    <a:pt x="8222" y="2749"/>
                  </a:cubicBezTo>
                  <a:cubicBezTo>
                    <a:pt x="8242" y="2779"/>
                    <a:pt x="8256" y="2787"/>
                    <a:pt x="8266" y="2787"/>
                  </a:cubicBezTo>
                  <a:cubicBezTo>
                    <a:pt x="8271" y="2787"/>
                    <a:pt x="8276" y="2784"/>
                    <a:pt x="8279" y="2781"/>
                  </a:cubicBezTo>
                  <a:cubicBezTo>
                    <a:pt x="8270" y="2763"/>
                    <a:pt x="8270" y="2758"/>
                    <a:pt x="8272" y="2758"/>
                  </a:cubicBezTo>
                  <a:lnTo>
                    <a:pt x="8272" y="2758"/>
                  </a:lnTo>
                  <a:cubicBezTo>
                    <a:pt x="8276" y="2758"/>
                    <a:pt x="8289" y="2776"/>
                    <a:pt x="8279" y="2781"/>
                  </a:cubicBezTo>
                  <a:cubicBezTo>
                    <a:pt x="8311" y="2830"/>
                    <a:pt x="8303" y="2838"/>
                    <a:pt x="8287" y="2846"/>
                  </a:cubicBezTo>
                  <a:lnTo>
                    <a:pt x="8319" y="2895"/>
                  </a:lnTo>
                  <a:cubicBezTo>
                    <a:pt x="8352" y="2931"/>
                    <a:pt x="8372" y="2950"/>
                    <a:pt x="8380" y="2950"/>
                  </a:cubicBezTo>
                  <a:cubicBezTo>
                    <a:pt x="8390" y="2950"/>
                    <a:pt x="8382" y="2923"/>
                    <a:pt x="8360" y="2870"/>
                  </a:cubicBezTo>
                  <a:cubicBezTo>
                    <a:pt x="8347" y="2839"/>
                    <a:pt x="8341" y="2825"/>
                    <a:pt x="8346" y="2825"/>
                  </a:cubicBezTo>
                  <a:lnTo>
                    <a:pt x="8346" y="2825"/>
                  </a:lnTo>
                  <a:cubicBezTo>
                    <a:pt x="8350" y="2825"/>
                    <a:pt x="8362" y="2835"/>
                    <a:pt x="8384" y="2854"/>
                  </a:cubicBezTo>
                  <a:cubicBezTo>
                    <a:pt x="8411" y="2881"/>
                    <a:pt x="8442" y="2909"/>
                    <a:pt x="8450" y="2909"/>
                  </a:cubicBezTo>
                  <a:cubicBezTo>
                    <a:pt x="8453" y="2909"/>
                    <a:pt x="8451" y="2902"/>
                    <a:pt x="8441" y="2886"/>
                  </a:cubicBezTo>
                  <a:cubicBezTo>
                    <a:pt x="8441" y="2886"/>
                    <a:pt x="8446" y="2883"/>
                    <a:pt x="8455" y="2883"/>
                  </a:cubicBezTo>
                  <a:cubicBezTo>
                    <a:pt x="8467" y="2883"/>
                    <a:pt x="8487" y="2888"/>
                    <a:pt x="8514" y="2911"/>
                  </a:cubicBezTo>
                  <a:cubicBezTo>
                    <a:pt x="8538" y="2895"/>
                    <a:pt x="8554" y="2886"/>
                    <a:pt x="8522" y="2838"/>
                  </a:cubicBezTo>
                  <a:cubicBezTo>
                    <a:pt x="8490" y="2789"/>
                    <a:pt x="8506" y="2781"/>
                    <a:pt x="8514" y="2773"/>
                  </a:cubicBezTo>
                  <a:cubicBezTo>
                    <a:pt x="8530" y="2765"/>
                    <a:pt x="8546" y="2757"/>
                    <a:pt x="8514" y="2708"/>
                  </a:cubicBezTo>
                  <a:cubicBezTo>
                    <a:pt x="8481" y="2659"/>
                    <a:pt x="8465" y="2603"/>
                    <a:pt x="8490" y="2586"/>
                  </a:cubicBezTo>
                  <a:cubicBezTo>
                    <a:pt x="8490" y="2557"/>
                    <a:pt x="8490" y="2540"/>
                    <a:pt x="8497" y="2540"/>
                  </a:cubicBezTo>
                  <a:cubicBezTo>
                    <a:pt x="8505" y="2540"/>
                    <a:pt x="8523" y="2563"/>
                    <a:pt x="8562" y="2611"/>
                  </a:cubicBezTo>
                  <a:cubicBezTo>
                    <a:pt x="8583" y="2641"/>
                    <a:pt x="8593" y="2649"/>
                    <a:pt x="8603" y="2649"/>
                  </a:cubicBezTo>
                  <a:cubicBezTo>
                    <a:pt x="8608" y="2649"/>
                    <a:pt x="8613" y="2646"/>
                    <a:pt x="8619" y="2643"/>
                  </a:cubicBezTo>
                  <a:cubicBezTo>
                    <a:pt x="8619" y="2643"/>
                    <a:pt x="8621" y="2643"/>
                    <a:pt x="8623" y="2643"/>
                  </a:cubicBezTo>
                  <a:cubicBezTo>
                    <a:pt x="8630" y="2643"/>
                    <a:pt x="8647" y="2647"/>
                    <a:pt x="8676" y="2676"/>
                  </a:cubicBezTo>
                  <a:cubicBezTo>
                    <a:pt x="8687" y="2686"/>
                    <a:pt x="8693" y="2691"/>
                    <a:pt x="8695" y="2691"/>
                  </a:cubicBezTo>
                  <a:cubicBezTo>
                    <a:pt x="8703" y="2691"/>
                    <a:pt x="8684" y="2655"/>
                    <a:pt x="8660" y="2619"/>
                  </a:cubicBezTo>
                  <a:lnTo>
                    <a:pt x="8595" y="2522"/>
                  </a:lnTo>
                  <a:cubicBezTo>
                    <a:pt x="8596" y="2521"/>
                    <a:pt x="8596" y="2521"/>
                    <a:pt x="8597" y="2521"/>
                  </a:cubicBezTo>
                  <a:cubicBezTo>
                    <a:pt x="8617" y="2521"/>
                    <a:pt x="8685" y="2605"/>
                    <a:pt x="8717" y="2651"/>
                  </a:cubicBezTo>
                  <a:cubicBezTo>
                    <a:pt x="8752" y="2695"/>
                    <a:pt x="8770" y="2717"/>
                    <a:pt x="8773" y="2717"/>
                  </a:cubicBezTo>
                  <a:cubicBezTo>
                    <a:pt x="8776" y="2717"/>
                    <a:pt x="8762" y="2693"/>
                    <a:pt x="8733" y="2643"/>
                  </a:cubicBezTo>
                  <a:cubicBezTo>
                    <a:pt x="8707" y="2605"/>
                    <a:pt x="8691" y="2561"/>
                    <a:pt x="8715" y="2561"/>
                  </a:cubicBezTo>
                  <a:cubicBezTo>
                    <a:pt x="8721" y="2561"/>
                    <a:pt x="8729" y="2564"/>
                    <a:pt x="8741" y="2570"/>
                  </a:cubicBezTo>
                  <a:cubicBezTo>
                    <a:pt x="8753" y="2562"/>
                    <a:pt x="8765" y="2554"/>
                    <a:pt x="8778" y="2554"/>
                  </a:cubicBezTo>
                  <a:cubicBezTo>
                    <a:pt x="8792" y="2554"/>
                    <a:pt x="8806" y="2562"/>
                    <a:pt x="8822" y="2586"/>
                  </a:cubicBezTo>
                  <a:cubicBezTo>
                    <a:pt x="8835" y="2597"/>
                    <a:pt x="8842" y="2601"/>
                    <a:pt x="8847" y="2601"/>
                  </a:cubicBezTo>
                  <a:cubicBezTo>
                    <a:pt x="8859" y="2601"/>
                    <a:pt x="8846" y="2570"/>
                    <a:pt x="8846" y="2570"/>
                  </a:cubicBezTo>
                  <a:cubicBezTo>
                    <a:pt x="8836" y="2533"/>
                    <a:pt x="8839" y="2517"/>
                    <a:pt x="8863" y="2517"/>
                  </a:cubicBezTo>
                  <a:cubicBezTo>
                    <a:pt x="8876" y="2517"/>
                    <a:pt x="8894" y="2521"/>
                    <a:pt x="8919" y="2530"/>
                  </a:cubicBezTo>
                  <a:cubicBezTo>
                    <a:pt x="8972" y="2554"/>
                    <a:pt x="9002" y="2568"/>
                    <a:pt x="9014" y="2568"/>
                  </a:cubicBezTo>
                  <a:cubicBezTo>
                    <a:pt x="9030" y="2568"/>
                    <a:pt x="9016" y="2544"/>
                    <a:pt x="8984" y="2489"/>
                  </a:cubicBezTo>
                  <a:cubicBezTo>
                    <a:pt x="8965" y="2460"/>
                    <a:pt x="8946" y="2431"/>
                    <a:pt x="8948" y="2431"/>
                  </a:cubicBezTo>
                  <a:lnTo>
                    <a:pt x="8948" y="2431"/>
                  </a:lnTo>
                  <a:cubicBezTo>
                    <a:pt x="8950" y="2431"/>
                    <a:pt x="8963" y="2445"/>
                    <a:pt x="8992" y="2481"/>
                  </a:cubicBezTo>
                  <a:cubicBezTo>
                    <a:pt x="9004" y="2491"/>
                    <a:pt x="9011" y="2495"/>
                    <a:pt x="9017" y="2495"/>
                  </a:cubicBezTo>
                  <a:cubicBezTo>
                    <a:pt x="9034" y="2495"/>
                    <a:pt x="9023" y="2450"/>
                    <a:pt x="9017" y="2400"/>
                  </a:cubicBezTo>
                  <a:cubicBezTo>
                    <a:pt x="8992" y="2335"/>
                    <a:pt x="8952" y="2262"/>
                    <a:pt x="8911" y="2205"/>
                  </a:cubicBezTo>
                  <a:cubicBezTo>
                    <a:pt x="8870" y="2144"/>
                    <a:pt x="8855" y="2121"/>
                    <a:pt x="8864" y="2121"/>
                  </a:cubicBezTo>
                  <a:cubicBezTo>
                    <a:pt x="8869" y="2121"/>
                    <a:pt x="8882" y="2129"/>
                    <a:pt x="8903" y="2141"/>
                  </a:cubicBezTo>
                  <a:cubicBezTo>
                    <a:pt x="8904" y="2140"/>
                    <a:pt x="8906" y="2139"/>
                    <a:pt x="8908" y="2139"/>
                  </a:cubicBezTo>
                  <a:cubicBezTo>
                    <a:pt x="8926" y="2139"/>
                    <a:pt x="8963" y="2177"/>
                    <a:pt x="8992" y="2222"/>
                  </a:cubicBezTo>
                  <a:cubicBezTo>
                    <a:pt x="9025" y="2270"/>
                    <a:pt x="9008" y="2278"/>
                    <a:pt x="9008" y="2278"/>
                  </a:cubicBezTo>
                  <a:lnTo>
                    <a:pt x="9000" y="2286"/>
                  </a:lnTo>
                  <a:cubicBezTo>
                    <a:pt x="9021" y="2322"/>
                    <a:pt x="9048" y="2363"/>
                    <a:pt x="9071" y="2363"/>
                  </a:cubicBezTo>
                  <a:cubicBezTo>
                    <a:pt x="9075" y="2363"/>
                    <a:pt x="9078" y="2362"/>
                    <a:pt x="9081" y="2359"/>
                  </a:cubicBezTo>
                  <a:cubicBezTo>
                    <a:pt x="9102" y="2377"/>
                    <a:pt x="9117" y="2385"/>
                    <a:pt x="9125" y="2385"/>
                  </a:cubicBezTo>
                  <a:cubicBezTo>
                    <a:pt x="9135" y="2385"/>
                    <a:pt x="9132" y="2371"/>
                    <a:pt x="9114" y="2343"/>
                  </a:cubicBezTo>
                  <a:lnTo>
                    <a:pt x="9114" y="2343"/>
                  </a:lnTo>
                  <a:cubicBezTo>
                    <a:pt x="9127" y="2361"/>
                    <a:pt x="9146" y="2372"/>
                    <a:pt x="9166" y="2372"/>
                  </a:cubicBezTo>
                  <a:cubicBezTo>
                    <a:pt x="9181" y="2372"/>
                    <a:pt x="9197" y="2366"/>
                    <a:pt x="9211" y="2351"/>
                  </a:cubicBezTo>
                  <a:cubicBezTo>
                    <a:pt x="9227" y="2339"/>
                    <a:pt x="9246" y="2333"/>
                    <a:pt x="9264" y="2333"/>
                  </a:cubicBezTo>
                  <a:cubicBezTo>
                    <a:pt x="9282" y="2333"/>
                    <a:pt x="9300" y="2339"/>
                    <a:pt x="9316" y="2351"/>
                  </a:cubicBezTo>
                  <a:cubicBezTo>
                    <a:pt x="9349" y="2335"/>
                    <a:pt x="9357" y="2327"/>
                    <a:pt x="9325" y="2286"/>
                  </a:cubicBezTo>
                  <a:cubicBezTo>
                    <a:pt x="9290" y="2227"/>
                    <a:pt x="9282" y="2201"/>
                    <a:pt x="9288" y="2201"/>
                  </a:cubicBezTo>
                  <a:lnTo>
                    <a:pt x="9288" y="2201"/>
                  </a:lnTo>
                  <a:cubicBezTo>
                    <a:pt x="9291" y="2201"/>
                    <a:pt x="9299" y="2211"/>
                    <a:pt x="9308" y="2230"/>
                  </a:cubicBezTo>
                  <a:cubicBezTo>
                    <a:pt x="9336" y="2258"/>
                    <a:pt x="9379" y="2270"/>
                    <a:pt x="9421" y="2270"/>
                  </a:cubicBezTo>
                  <a:cubicBezTo>
                    <a:pt x="9500" y="2270"/>
                    <a:pt x="9575" y="2226"/>
                    <a:pt x="9544" y="2157"/>
                  </a:cubicBezTo>
                  <a:lnTo>
                    <a:pt x="9568" y="2141"/>
                  </a:lnTo>
                  <a:cubicBezTo>
                    <a:pt x="9580" y="2148"/>
                    <a:pt x="9594" y="2151"/>
                    <a:pt x="9608" y="2151"/>
                  </a:cubicBezTo>
                  <a:cubicBezTo>
                    <a:pt x="9656" y="2151"/>
                    <a:pt x="9702" y="2112"/>
                    <a:pt x="9689" y="2068"/>
                  </a:cubicBezTo>
                  <a:lnTo>
                    <a:pt x="9730" y="2043"/>
                  </a:lnTo>
                  <a:cubicBezTo>
                    <a:pt x="9752" y="2056"/>
                    <a:pt x="9766" y="2062"/>
                    <a:pt x="9775" y="2062"/>
                  </a:cubicBezTo>
                  <a:cubicBezTo>
                    <a:pt x="9789" y="2062"/>
                    <a:pt x="9789" y="2046"/>
                    <a:pt x="9779" y="2011"/>
                  </a:cubicBezTo>
                  <a:cubicBezTo>
                    <a:pt x="9767" y="1970"/>
                    <a:pt x="9747" y="1934"/>
                    <a:pt x="9749" y="1934"/>
                  </a:cubicBezTo>
                  <a:lnTo>
                    <a:pt x="9749" y="1934"/>
                  </a:lnTo>
                  <a:cubicBezTo>
                    <a:pt x="9749" y="1934"/>
                    <a:pt x="9753" y="1940"/>
                    <a:pt x="9762" y="1954"/>
                  </a:cubicBezTo>
                  <a:cubicBezTo>
                    <a:pt x="9777" y="1976"/>
                    <a:pt x="9790" y="1985"/>
                    <a:pt x="9805" y="1985"/>
                  </a:cubicBezTo>
                  <a:cubicBezTo>
                    <a:pt x="9823" y="1985"/>
                    <a:pt x="9845" y="1972"/>
                    <a:pt x="9876" y="1954"/>
                  </a:cubicBezTo>
                  <a:cubicBezTo>
                    <a:pt x="9925" y="1922"/>
                    <a:pt x="9925" y="1922"/>
                    <a:pt x="9884" y="1881"/>
                  </a:cubicBezTo>
                  <a:cubicBezTo>
                    <a:pt x="9893" y="1850"/>
                    <a:pt x="9904" y="1838"/>
                    <a:pt x="9915" y="1838"/>
                  </a:cubicBezTo>
                  <a:cubicBezTo>
                    <a:pt x="9932" y="1838"/>
                    <a:pt x="9950" y="1868"/>
                    <a:pt x="9965" y="1897"/>
                  </a:cubicBezTo>
                  <a:cubicBezTo>
                    <a:pt x="9986" y="1942"/>
                    <a:pt x="10002" y="1965"/>
                    <a:pt x="10008" y="1965"/>
                  </a:cubicBezTo>
                  <a:cubicBezTo>
                    <a:pt x="10017" y="1965"/>
                    <a:pt x="10007" y="1922"/>
                    <a:pt x="9965" y="1832"/>
                  </a:cubicBezTo>
                  <a:cubicBezTo>
                    <a:pt x="9934" y="1764"/>
                    <a:pt x="9933" y="1733"/>
                    <a:pt x="9945" y="1733"/>
                  </a:cubicBezTo>
                  <a:cubicBezTo>
                    <a:pt x="9951" y="1733"/>
                    <a:pt x="9962" y="1742"/>
                    <a:pt x="9973" y="1759"/>
                  </a:cubicBezTo>
                  <a:cubicBezTo>
                    <a:pt x="10006" y="1808"/>
                    <a:pt x="9989" y="1816"/>
                    <a:pt x="9973" y="1824"/>
                  </a:cubicBezTo>
                  <a:lnTo>
                    <a:pt x="10038" y="1922"/>
                  </a:lnTo>
                  <a:cubicBezTo>
                    <a:pt x="10054" y="1914"/>
                    <a:pt x="10054" y="1914"/>
                    <a:pt x="10030" y="1857"/>
                  </a:cubicBezTo>
                  <a:cubicBezTo>
                    <a:pt x="10030" y="1857"/>
                    <a:pt x="10046" y="1849"/>
                    <a:pt x="10030" y="1792"/>
                  </a:cubicBezTo>
                  <a:cubicBezTo>
                    <a:pt x="10014" y="1735"/>
                    <a:pt x="9981" y="1687"/>
                    <a:pt x="9941" y="1654"/>
                  </a:cubicBezTo>
                  <a:cubicBezTo>
                    <a:pt x="9892" y="1614"/>
                    <a:pt x="9908" y="1605"/>
                    <a:pt x="9925" y="1597"/>
                  </a:cubicBezTo>
                  <a:lnTo>
                    <a:pt x="9925" y="1597"/>
                  </a:lnTo>
                  <a:cubicBezTo>
                    <a:pt x="9973" y="1622"/>
                    <a:pt x="10014" y="1670"/>
                    <a:pt x="10030" y="1727"/>
                  </a:cubicBezTo>
                  <a:cubicBezTo>
                    <a:pt x="10014" y="1735"/>
                    <a:pt x="10046" y="1784"/>
                    <a:pt x="10071" y="1832"/>
                  </a:cubicBezTo>
                  <a:cubicBezTo>
                    <a:pt x="10075" y="1839"/>
                    <a:pt x="10079" y="1843"/>
                    <a:pt x="10083" y="1843"/>
                  </a:cubicBezTo>
                  <a:cubicBezTo>
                    <a:pt x="10104" y="1843"/>
                    <a:pt x="10104" y="1729"/>
                    <a:pt x="10062" y="1646"/>
                  </a:cubicBezTo>
                  <a:cubicBezTo>
                    <a:pt x="10049" y="1625"/>
                    <a:pt x="10041" y="1613"/>
                    <a:pt x="10041" y="1613"/>
                  </a:cubicBezTo>
                  <a:lnTo>
                    <a:pt x="10041" y="1613"/>
                  </a:lnTo>
                  <a:cubicBezTo>
                    <a:pt x="10042" y="1613"/>
                    <a:pt x="10058" y="1635"/>
                    <a:pt x="10095" y="1687"/>
                  </a:cubicBezTo>
                  <a:cubicBezTo>
                    <a:pt x="10107" y="1711"/>
                    <a:pt x="10121" y="1719"/>
                    <a:pt x="10135" y="1719"/>
                  </a:cubicBezTo>
                  <a:cubicBezTo>
                    <a:pt x="10150" y="1719"/>
                    <a:pt x="10164" y="1711"/>
                    <a:pt x="10176" y="1703"/>
                  </a:cubicBezTo>
                  <a:cubicBezTo>
                    <a:pt x="10200" y="1687"/>
                    <a:pt x="10216" y="1678"/>
                    <a:pt x="10184" y="1638"/>
                  </a:cubicBezTo>
                  <a:cubicBezTo>
                    <a:pt x="10152" y="1589"/>
                    <a:pt x="10127" y="1541"/>
                    <a:pt x="10135" y="1532"/>
                  </a:cubicBezTo>
                  <a:lnTo>
                    <a:pt x="10135" y="1532"/>
                  </a:lnTo>
                  <a:cubicBezTo>
                    <a:pt x="10135" y="1533"/>
                    <a:pt x="10134" y="1533"/>
                    <a:pt x="10133" y="1533"/>
                  </a:cubicBezTo>
                  <a:cubicBezTo>
                    <a:pt x="10122" y="1533"/>
                    <a:pt x="10092" y="1488"/>
                    <a:pt x="10062" y="1443"/>
                  </a:cubicBezTo>
                  <a:lnTo>
                    <a:pt x="10062" y="1443"/>
                  </a:lnTo>
                  <a:cubicBezTo>
                    <a:pt x="10103" y="1459"/>
                    <a:pt x="10135" y="1484"/>
                    <a:pt x="10168" y="1516"/>
                  </a:cubicBezTo>
                  <a:cubicBezTo>
                    <a:pt x="10228" y="1576"/>
                    <a:pt x="10275" y="1610"/>
                    <a:pt x="10318" y="1610"/>
                  </a:cubicBezTo>
                  <a:cubicBezTo>
                    <a:pt x="10333" y="1610"/>
                    <a:pt x="10348" y="1606"/>
                    <a:pt x="10362" y="1597"/>
                  </a:cubicBezTo>
                  <a:cubicBezTo>
                    <a:pt x="10379" y="1581"/>
                    <a:pt x="10399" y="1573"/>
                    <a:pt x="10419" y="1573"/>
                  </a:cubicBezTo>
                  <a:cubicBezTo>
                    <a:pt x="10439" y="1573"/>
                    <a:pt x="10460" y="1581"/>
                    <a:pt x="10476" y="1597"/>
                  </a:cubicBezTo>
                  <a:cubicBezTo>
                    <a:pt x="10500" y="1581"/>
                    <a:pt x="10516" y="1573"/>
                    <a:pt x="10484" y="1524"/>
                  </a:cubicBezTo>
                  <a:lnTo>
                    <a:pt x="10508" y="1508"/>
                  </a:lnTo>
                  <a:cubicBezTo>
                    <a:pt x="10527" y="1524"/>
                    <a:pt x="10543" y="1531"/>
                    <a:pt x="10552" y="1531"/>
                  </a:cubicBezTo>
                  <a:cubicBezTo>
                    <a:pt x="10567" y="1531"/>
                    <a:pt x="10569" y="1513"/>
                    <a:pt x="10549" y="1484"/>
                  </a:cubicBezTo>
                  <a:cubicBezTo>
                    <a:pt x="10542" y="1459"/>
                    <a:pt x="10545" y="1453"/>
                    <a:pt x="10553" y="1453"/>
                  </a:cubicBezTo>
                  <a:cubicBezTo>
                    <a:pt x="10561" y="1453"/>
                    <a:pt x="10575" y="1461"/>
                    <a:pt x="10584" y="1461"/>
                  </a:cubicBezTo>
                  <a:cubicBezTo>
                    <a:pt x="10586" y="1461"/>
                    <a:pt x="10588" y="1460"/>
                    <a:pt x="10589" y="1459"/>
                  </a:cubicBezTo>
                  <a:cubicBezTo>
                    <a:pt x="10628" y="1495"/>
                    <a:pt x="10650" y="1515"/>
                    <a:pt x="10654" y="1515"/>
                  </a:cubicBezTo>
                  <a:cubicBezTo>
                    <a:pt x="10659" y="1515"/>
                    <a:pt x="10633" y="1481"/>
                    <a:pt x="10573" y="1403"/>
                  </a:cubicBezTo>
                  <a:cubicBezTo>
                    <a:pt x="10544" y="1359"/>
                    <a:pt x="10495" y="1329"/>
                    <a:pt x="10474" y="1329"/>
                  </a:cubicBezTo>
                  <a:cubicBezTo>
                    <a:pt x="10472" y="1329"/>
                    <a:pt x="10469" y="1329"/>
                    <a:pt x="10468" y="1330"/>
                  </a:cubicBezTo>
                  <a:lnTo>
                    <a:pt x="10427" y="1354"/>
                  </a:lnTo>
                  <a:lnTo>
                    <a:pt x="10443" y="1281"/>
                  </a:lnTo>
                  <a:cubicBezTo>
                    <a:pt x="10452" y="1273"/>
                    <a:pt x="10452" y="1208"/>
                    <a:pt x="10419" y="1159"/>
                  </a:cubicBezTo>
                  <a:cubicBezTo>
                    <a:pt x="10419" y="1159"/>
                    <a:pt x="10387" y="1119"/>
                    <a:pt x="10403" y="1111"/>
                  </a:cubicBezTo>
                  <a:lnTo>
                    <a:pt x="10403" y="1111"/>
                  </a:lnTo>
                  <a:lnTo>
                    <a:pt x="10460" y="1200"/>
                  </a:lnTo>
                  <a:cubicBezTo>
                    <a:pt x="10484" y="1257"/>
                    <a:pt x="10508" y="1305"/>
                    <a:pt x="10541" y="1354"/>
                  </a:cubicBezTo>
                  <a:cubicBezTo>
                    <a:pt x="10581" y="1403"/>
                    <a:pt x="10622" y="1433"/>
                    <a:pt x="10639" y="1433"/>
                  </a:cubicBezTo>
                  <a:cubicBezTo>
                    <a:pt x="10652" y="1433"/>
                    <a:pt x="10651" y="1414"/>
                    <a:pt x="10622" y="1370"/>
                  </a:cubicBezTo>
                  <a:cubicBezTo>
                    <a:pt x="10627" y="1368"/>
                    <a:pt x="10630" y="1366"/>
                    <a:pt x="10634" y="1366"/>
                  </a:cubicBezTo>
                  <a:cubicBezTo>
                    <a:pt x="10642" y="1366"/>
                    <a:pt x="10651" y="1375"/>
                    <a:pt x="10679" y="1403"/>
                  </a:cubicBezTo>
                  <a:cubicBezTo>
                    <a:pt x="10691" y="1421"/>
                    <a:pt x="10701" y="1431"/>
                    <a:pt x="10706" y="1431"/>
                  </a:cubicBezTo>
                  <a:cubicBezTo>
                    <a:pt x="10714" y="1431"/>
                    <a:pt x="10709" y="1403"/>
                    <a:pt x="10679" y="1338"/>
                  </a:cubicBezTo>
                  <a:cubicBezTo>
                    <a:pt x="10652" y="1281"/>
                    <a:pt x="10645" y="1252"/>
                    <a:pt x="10655" y="1252"/>
                  </a:cubicBezTo>
                  <a:cubicBezTo>
                    <a:pt x="10664" y="1252"/>
                    <a:pt x="10686" y="1273"/>
                    <a:pt x="10719" y="1314"/>
                  </a:cubicBezTo>
                  <a:cubicBezTo>
                    <a:pt x="10758" y="1349"/>
                    <a:pt x="10790" y="1363"/>
                    <a:pt x="10810" y="1363"/>
                  </a:cubicBezTo>
                  <a:cubicBezTo>
                    <a:pt x="10835" y="1363"/>
                    <a:pt x="10843" y="1341"/>
                    <a:pt x="10825" y="1314"/>
                  </a:cubicBezTo>
                  <a:cubicBezTo>
                    <a:pt x="10785" y="1246"/>
                    <a:pt x="10793" y="1214"/>
                    <a:pt x="10814" y="1214"/>
                  </a:cubicBezTo>
                  <a:cubicBezTo>
                    <a:pt x="10824" y="1214"/>
                    <a:pt x="10836" y="1220"/>
                    <a:pt x="10849" y="1232"/>
                  </a:cubicBezTo>
                  <a:cubicBezTo>
                    <a:pt x="10869" y="1249"/>
                    <a:pt x="10882" y="1258"/>
                    <a:pt x="10890" y="1258"/>
                  </a:cubicBezTo>
                  <a:cubicBezTo>
                    <a:pt x="10900" y="1258"/>
                    <a:pt x="10899" y="1241"/>
                    <a:pt x="10889" y="1208"/>
                  </a:cubicBezTo>
                  <a:lnTo>
                    <a:pt x="10889" y="1208"/>
                  </a:lnTo>
                  <a:cubicBezTo>
                    <a:pt x="10911" y="1240"/>
                    <a:pt x="10935" y="1268"/>
                    <a:pt x="10945" y="1268"/>
                  </a:cubicBezTo>
                  <a:cubicBezTo>
                    <a:pt x="10951" y="1268"/>
                    <a:pt x="10952" y="1260"/>
                    <a:pt x="10946" y="1241"/>
                  </a:cubicBezTo>
                  <a:cubicBezTo>
                    <a:pt x="10946" y="1241"/>
                    <a:pt x="10962" y="1232"/>
                    <a:pt x="10914" y="1192"/>
                  </a:cubicBezTo>
                  <a:lnTo>
                    <a:pt x="10881" y="1087"/>
                  </a:lnTo>
                  <a:cubicBezTo>
                    <a:pt x="10881" y="1087"/>
                    <a:pt x="10880" y="1087"/>
                    <a:pt x="10879" y="1087"/>
                  </a:cubicBezTo>
                  <a:cubicBezTo>
                    <a:pt x="10868" y="1087"/>
                    <a:pt x="10838" y="1042"/>
                    <a:pt x="10808" y="997"/>
                  </a:cubicBezTo>
                  <a:cubicBezTo>
                    <a:pt x="10798" y="981"/>
                    <a:pt x="10800" y="972"/>
                    <a:pt x="10813" y="972"/>
                  </a:cubicBezTo>
                  <a:cubicBezTo>
                    <a:pt x="10838" y="972"/>
                    <a:pt x="10903" y="1008"/>
                    <a:pt x="10979" y="1095"/>
                  </a:cubicBezTo>
                  <a:lnTo>
                    <a:pt x="11068" y="1168"/>
                  </a:lnTo>
                  <a:lnTo>
                    <a:pt x="11011" y="1078"/>
                  </a:lnTo>
                  <a:cubicBezTo>
                    <a:pt x="11014" y="1075"/>
                    <a:pt x="11018" y="1072"/>
                    <a:pt x="11024" y="1072"/>
                  </a:cubicBezTo>
                  <a:cubicBezTo>
                    <a:pt x="11034" y="1072"/>
                    <a:pt x="11048" y="1081"/>
                    <a:pt x="11068" y="1111"/>
                  </a:cubicBezTo>
                  <a:cubicBezTo>
                    <a:pt x="11085" y="1139"/>
                    <a:pt x="11090" y="1148"/>
                    <a:pt x="11097" y="1148"/>
                  </a:cubicBezTo>
                  <a:cubicBezTo>
                    <a:pt x="11100" y="1148"/>
                    <a:pt x="11103" y="1146"/>
                    <a:pt x="11108" y="1143"/>
                  </a:cubicBezTo>
                  <a:cubicBezTo>
                    <a:pt x="11108" y="1143"/>
                    <a:pt x="11125" y="1135"/>
                    <a:pt x="11092" y="1095"/>
                  </a:cubicBezTo>
                  <a:cubicBezTo>
                    <a:pt x="11053" y="1036"/>
                    <a:pt x="11037" y="1012"/>
                    <a:pt x="11042" y="1012"/>
                  </a:cubicBezTo>
                  <a:lnTo>
                    <a:pt x="11042" y="1012"/>
                  </a:lnTo>
                  <a:cubicBezTo>
                    <a:pt x="11045" y="1012"/>
                    <a:pt x="11057" y="1022"/>
                    <a:pt x="11076" y="1038"/>
                  </a:cubicBezTo>
                  <a:cubicBezTo>
                    <a:pt x="11109" y="1075"/>
                    <a:pt x="11130" y="1093"/>
                    <a:pt x="11139" y="1093"/>
                  </a:cubicBezTo>
                  <a:cubicBezTo>
                    <a:pt x="11150" y="1093"/>
                    <a:pt x="11143" y="1067"/>
                    <a:pt x="11116" y="1014"/>
                  </a:cubicBezTo>
                  <a:cubicBezTo>
                    <a:pt x="11083" y="964"/>
                    <a:pt x="11067" y="940"/>
                    <a:pt x="11069" y="940"/>
                  </a:cubicBezTo>
                  <a:lnTo>
                    <a:pt x="11069" y="940"/>
                  </a:lnTo>
                  <a:cubicBezTo>
                    <a:pt x="11071" y="940"/>
                    <a:pt x="11089" y="962"/>
                    <a:pt x="11125" y="1005"/>
                  </a:cubicBezTo>
                  <a:cubicBezTo>
                    <a:pt x="11154" y="1050"/>
                    <a:pt x="11191" y="1088"/>
                    <a:pt x="11209" y="1088"/>
                  </a:cubicBezTo>
                  <a:cubicBezTo>
                    <a:pt x="11211" y="1088"/>
                    <a:pt x="11212" y="1087"/>
                    <a:pt x="11214" y="1087"/>
                  </a:cubicBezTo>
                  <a:lnTo>
                    <a:pt x="11181" y="1038"/>
                  </a:lnTo>
                  <a:cubicBezTo>
                    <a:pt x="11145" y="976"/>
                    <a:pt x="11135" y="950"/>
                    <a:pt x="11146" y="950"/>
                  </a:cubicBezTo>
                  <a:cubicBezTo>
                    <a:pt x="11151" y="950"/>
                    <a:pt x="11164" y="958"/>
                    <a:pt x="11181" y="973"/>
                  </a:cubicBezTo>
                  <a:cubicBezTo>
                    <a:pt x="11195" y="994"/>
                    <a:pt x="11205" y="1004"/>
                    <a:pt x="11211" y="1004"/>
                  </a:cubicBezTo>
                  <a:cubicBezTo>
                    <a:pt x="11219" y="1004"/>
                    <a:pt x="11222" y="986"/>
                    <a:pt x="11222" y="949"/>
                  </a:cubicBezTo>
                  <a:cubicBezTo>
                    <a:pt x="11232" y="942"/>
                    <a:pt x="11241" y="936"/>
                    <a:pt x="11251" y="936"/>
                  </a:cubicBezTo>
                  <a:cubicBezTo>
                    <a:pt x="11263" y="936"/>
                    <a:pt x="11276" y="946"/>
                    <a:pt x="11295" y="973"/>
                  </a:cubicBezTo>
                  <a:cubicBezTo>
                    <a:pt x="11323" y="1021"/>
                    <a:pt x="11337" y="1045"/>
                    <a:pt x="11338" y="1045"/>
                  </a:cubicBezTo>
                  <a:cubicBezTo>
                    <a:pt x="11340" y="1045"/>
                    <a:pt x="11328" y="1019"/>
                    <a:pt x="11303" y="965"/>
                  </a:cubicBezTo>
                  <a:cubicBezTo>
                    <a:pt x="11294" y="933"/>
                    <a:pt x="11290" y="919"/>
                    <a:pt x="11298" y="919"/>
                  </a:cubicBezTo>
                  <a:cubicBezTo>
                    <a:pt x="11305" y="919"/>
                    <a:pt x="11319" y="927"/>
                    <a:pt x="11343" y="941"/>
                  </a:cubicBezTo>
                  <a:cubicBezTo>
                    <a:pt x="11366" y="959"/>
                    <a:pt x="11378" y="969"/>
                    <a:pt x="11382" y="969"/>
                  </a:cubicBezTo>
                  <a:cubicBezTo>
                    <a:pt x="11387" y="969"/>
                    <a:pt x="11381" y="955"/>
                    <a:pt x="11368" y="924"/>
                  </a:cubicBezTo>
                  <a:cubicBezTo>
                    <a:pt x="11315" y="834"/>
                    <a:pt x="11283" y="786"/>
                    <a:pt x="11266" y="786"/>
                  </a:cubicBezTo>
                  <a:cubicBezTo>
                    <a:pt x="11265" y="786"/>
                    <a:pt x="11264" y="786"/>
                    <a:pt x="11262" y="787"/>
                  </a:cubicBezTo>
                  <a:cubicBezTo>
                    <a:pt x="11260" y="789"/>
                    <a:pt x="11258" y="791"/>
                    <a:pt x="11256" y="791"/>
                  </a:cubicBezTo>
                  <a:cubicBezTo>
                    <a:pt x="11252" y="791"/>
                    <a:pt x="11245" y="781"/>
                    <a:pt x="11222" y="746"/>
                  </a:cubicBezTo>
                  <a:lnTo>
                    <a:pt x="11246" y="730"/>
                  </a:lnTo>
                  <a:cubicBezTo>
                    <a:pt x="11262" y="722"/>
                    <a:pt x="11279" y="714"/>
                    <a:pt x="11270" y="649"/>
                  </a:cubicBezTo>
                  <a:cubicBezTo>
                    <a:pt x="11270" y="599"/>
                    <a:pt x="11232" y="530"/>
                    <a:pt x="11218" y="530"/>
                  </a:cubicBezTo>
                  <a:cubicBezTo>
                    <a:pt x="11214" y="530"/>
                    <a:pt x="11212" y="536"/>
                    <a:pt x="11214" y="551"/>
                  </a:cubicBezTo>
                  <a:lnTo>
                    <a:pt x="11165" y="511"/>
                  </a:lnTo>
                  <a:cubicBezTo>
                    <a:pt x="11123" y="446"/>
                    <a:pt x="11095" y="415"/>
                    <a:pt x="11087" y="415"/>
                  </a:cubicBezTo>
                  <a:cubicBezTo>
                    <a:pt x="11078" y="415"/>
                    <a:pt x="11094" y="454"/>
                    <a:pt x="11141" y="527"/>
                  </a:cubicBezTo>
                  <a:cubicBezTo>
                    <a:pt x="11191" y="609"/>
                    <a:pt x="11213" y="645"/>
                    <a:pt x="11209" y="645"/>
                  </a:cubicBezTo>
                  <a:cubicBezTo>
                    <a:pt x="11207" y="645"/>
                    <a:pt x="11189" y="623"/>
                    <a:pt x="11157" y="584"/>
                  </a:cubicBezTo>
                  <a:cubicBezTo>
                    <a:pt x="11116" y="514"/>
                    <a:pt x="11096" y="498"/>
                    <a:pt x="11082" y="498"/>
                  </a:cubicBezTo>
                  <a:cubicBezTo>
                    <a:pt x="11077" y="498"/>
                    <a:pt x="11072" y="501"/>
                    <a:pt x="11068" y="503"/>
                  </a:cubicBezTo>
                  <a:cubicBezTo>
                    <a:pt x="11065" y="505"/>
                    <a:pt x="11064" y="507"/>
                    <a:pt x="11061" y="507"/>
                  </a:cubicBezTo>
                  <a:cubicBezTo>
                    <a:pt x="11057" y="507"/>
                    <a:pt x="11050" y="498"/>
                    <a:pt x="11027" y="470"/>
                  </a:cubicBezTo>
                  <a:cubicBezTo>
                    <a:pt x="10998" y="426"/>
                    <a:pt x="10961" y="388"/>
                    <a:pt x="10943" y="388"/>
                  </a:cubicBezTo>
                  <a:cubicBezTo>
                    <a:pt x="10941" y="388"/>
                    <a:pt x="10939" y="389"/>
                    <a:pt x="10938" y="389"/>
                  </a:cubicBezTo>
                  <a:cubicBezTo>
                    <a:pt x="10922" y="397"/>
                    <a:pt x="10922" y="397"/>
                    <a:pt x="10954" y="446"/>
                  </a:cubicBezTo>
                  <a:cubicBezTo>
                    <a:pt x="10976" y="464"/>
                    <a:pt x="10982" y="476"/>
                    <a:pt x="10974" y="476"/>
                  </a:cubicBezTo>
                  <a:cubicBezTo>
                    <a:pt x="10966" y="476"/>
                    <a:pt x="10938" y="458"/>
                    <a:pt x="10898" y="414"/>
                  </a:cubicBezTo>
                  <a:cubicBezTo>
                    <a:pt x="10882" y="398"/>
                    <a:pt x="10872" y="388"/>
                    <a:pt x="10869" y="3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8" name="Google Shape;8888;p32"/>
            <p:cNvSpPr/>
            <p:nvPr/>
          </p:nvSpPr>
          <p:spPr>
            <a:xfrm>
              <a:off x="6947130" y="2567465"/>
              <a:ext cx="193939" cy="128437"/>
            </a:xfrm>
            <a:custGeom>
              <a:avLst/>
              <a:gdLst/>
              <a:ahLst/>
              <a:cxnLst/>
              <a:rect l="l" t="t" r="r" b="b"/>
              <a:pathLst>
                <a:path w="11251" h="7451" extrusionOk="0">
                  <a:moveTo>
                    <a:pt x="10500" y="0"/>
                  </a:moveTo>
                  <a:lnTo>
                    <a:pt x="10484" y="8"/>
                  </a:lnTo>
                  <a:cubicBezTo>
                    <a:pt x="10476" y="16"/>
                    <a:pt x="10500" y="65"/>
                    <a:pt x="10533" y="114"/>
                  </a:cubicBezTo>
                  <a:lnTo>
                    <a:pt x="10549" y="106"/>
                  </a:lnTo>
                  <a:cubicBezTo>
                    <a:pt x="10533" y="73"/>
                    <a:pt x="10516" y="33"/>
                    <a:pt x="10500" y="0"/>
                  </a:cubicBezTo>
                  <a:close/>
                  <a:moveTo>
                    <a:pt x="10897" y="754"/>
                  </a:moveTo>
                  <a:lnTo>
                    <a:pt x="10938" y="803"/>
                  </a:lnTo>
                  <a:cubicBezTo>
                    <a:pt x="10962" y="852"/>
                    <a:pt x="10954" y="860"/>
                    <a:pt x="10938" y="860"/>
                  </a:cubicBezTo>
                  <a:cubicBezTo>
                    <a:pt x="10936" y="862"/>
                    <a:pt x="10934" y="864"/>
                    <a:pt x="10932" y="864"/>
                  </a:cubicBezTo>
                  <a:cubicBezTo>
                    <a:pt x="10927" y="864"/>
                    <a:pt x="10920" y="854"/>
                    <a:pt x="10897" y="819"/>
                  </a:cubicBezTo>
                  <a:cubicBezTo>
                    <a:pt x="10897" y="819"/>
                    <a:pt x="10881" y="762"/>
                    <a:pt x="10897" y="754"/>
                  </a:cubicBezTo>
                  <a:close/>
                  <a:moveTo>
                    <a:pt x="10667" y="753"/>
                  </a:moveTo>
                  <a:cubicBezTo>
                    <a:pt x="10685" y="753"/>
                    <a:pt x="10722" y="791"/>
                    <a:pt x="10752" y="835"/>
                  </a:cubicBezTo>
                  <a:cubicBezTo>
                    <a:pt x="10824" y="933"/>
                    <a:pt x="10824" y="933"/>
                    <a:pt x="10792" y="941"/>
                  </a:cubicBezTo>
                  <a:cubicBezTo>
                    <a:pt x="10789" y="944"/>
                    <a:pt x="10785" y="947"/>
                    <a:pt x="10779" y="947"/>
                  </a:cubicBezTo>
                  <a:cubicBezTo>
                    <a:pt x="10769" y="947"/>
                    <a:pt x="10755" y="939"/>
                    <a:pt x="10735" y="908"/>
                  </a:cubicBezTo>
                  <a:lnTo>
                    <a:pt x="10752" y="900"/>
                  </a:lnTo>
                  <a:cubicBezTo>
                    <a:pt x="10760" y="914"/>
                    <a:pt x="10766" y="919"/>
                    <a:pt x="10768" y="919"/>
                  </a:cubicBezTo>
                  <a:cubicBezTo>
                    <a:pt x="10773" y="919"/>
                    <a:pt x="10757" y="881"/>
                    <a:pt x="10727" y="852"/>
                  </a:cubicBezTo>
                  <a:lnTo>
                    <a:pt x="10662" y="754"/>
                  </a:lnTo>
                  <a:cubicBezTo>
                    <a:pt x="10664" y="754"/>
                    <a:pt x="10665" y="753"/>
                    <a:pt x="10667" y="753"/>
                  </a:cubicBezTo>
                  <a:close/>
                  <a:moveTo>
                    <a:pt x="9779" y="1058"/>
                  </a:moveTo>
                  <a:cubicBezTo>
                    <a:pt x="9770" y="1058"/>
                    <a:pt x="9760" y="1063"/>
                    <a:pt x="9746" y="1070"/>
                  </a:cubicBezTo>
                  <a:cubicBezTo>
                    <a:pt x="9738" y="1079"/>
                    <a:pt x="9754" y="1135"/>
                    <a:pt x="9754" y="1135"/>
                  </a:cubicBezTo>
                  <a:cubicBezTo>
                    <a:pt x="9769" y="1166"/>
                    <a:pt x="9781" y="1174"/>
                    <a:pt x="9790" y="1174"/>
                  </a:cubicBezTo>
                  <a:cubicBezTo>
                    <a:pt x="9796" y="1174"/>
                    <a:pt x="9800" y="1171"/>
                    <a:pt x="9803" y="1168"/>
                  </a:cubicBezTo>
                  <a:cubicBezTo>
                    <a:pt x="9815" y="1174"/>
                    <a:pt x="9823" y="1177"/>
                    <a:pt x="9829" y="1177"/>
                  </a:cubicBezTo>
                  <a:cubicBezTo>
                    <a:pt x="9853" y="1177"/>
                    <a:pt x="9838" y="1133"/>
                    <a:pt x="9819" y="1095"/>
                  </a:cubicBezTo>
                  <a:cubicBezTo>
                    <a:pt x="9801" y="1067"/>
                    <a:pt x="9790" y="1058"/>
                    <a:pt x="9779" y="1058"/>
                  </a:cubicBezTo>
                  <a:close/>
                  <a:moveTo>
                    <a:pt x="10873" y="1160"/>
                  </a:moveTo>
                  <a:lnTo>
                    <a:pt x="10857" y="1168"/>
                  </a:lnTo>
                  <a:cubicBezTo>
                    <a:pt x="10880" y="1202"/>
                    <a:pt x="10887" y="1212"/>
                    <a:pt x="10891" y="1212"/>
                  </a:cubicBezTo>
                  <a:cubicBezTo>
                    <a:pt x="10893" y="1212"/>
                    <a:pt x="10895" y="1211"/>
                    <a:pt x="10897" y="1208"/>
                  </a:cubicBezTo>
                  <a:lnTo>
                    <a:pt x="10914" y="1200"/>
                  </a:lnTo>
                  <a:lnTo>
                    <a:pt x="10873" y="1160"/>
                  </a:lnTo>
                  <a:close/>
                  <a:moveTo>
                    <a:pt x="9925" y="1103"/>
                  </a:moveTo>
                  <a:cubicBezTo>
                    <a:pt x="9957" y="1152"/>
                    <a:pt x="9957" y="1216"/>
                    <a:pt x="9941" y="1225"/>
                  </a:cubicBezTo>
                  <a:cubicBezTo>
                    <a:pt x="9940" y="1225"/>
                    <a:pt x="9939" y="1225"/>
                    <a:pt x="9939" y="1225"/>
                  </a:cubicBezTo>
                  <a:cubicBezTo>
                    <a:pt x="9928" y="1225"/>
                    <a:pt x="9900" y="1179"/>
                    <a:pt x="9900" y="1119"/>
                  </a:cubicBezTo>
                  <a:lnTo>
                    <a:pt x="9925" y="1103"/>
                  </a:lnTo>
                  <a:close/>
                  <a:moveTo>
                    <a:pt x="7392" y="1301"/>
                  </a:moveTo>
                  <a:cubicBezTo>
                    <a:pt x="7384" y="1301"/>
                    <a:pt x="7389" y="1329"/>
                    <a:pt x="7419" y="1395"/>
                  </a:cubicBezTo>
                  <a:cubicBezTo>
                    <a:pt x="7436" y="1429"/>
                    <a:pt x="7442" y="1439"/>
                    <a:pt x="7449" y="1439"/>
                  </a:cubicBezTo>
                  <a:cubicBezTo>
                    <a:pt x="7452" y="1439"/>
                    <a:pt x="7455" y="1438"/>
                    <a:pt x="7460" y="1435"/>
                  </a:cubicBezTo>
                  <a:cubicBezTo>
                    <a:pt x="7452" y="1403"/>
                    <a:pt x="7435" y="1362"/>
                    <a:pt x="7419" y="1330"/>
                  </a:cubicBezTo>
                  <a:cubicBezTo>
                    <a:pt x="7407" y="1312"/>
                    <a:pt x="7397" y="1301"/>
                    <a:pt x="7392" y="1301"/>
                  </a:cubicBezTo>
                  <a:close/>
                  <a:moveTo>
                    <a:pt x="9268" y="1533"/>
                  </a:moveTo>
                  <a:cubicBezTo>
                    <a:pt x="9268" y="1533"/>
                    <a:pt x="9284" y="1589"/>
                    <a:pt x="9300" y="1646"/>
                  </a:cubicBezTo>
                  <a:cubicBezTo>
                    <a:pt x="9337" y="1737"/>
                    <a:pt x="9353" y="1777"/>
                    <a:pt x="9348" y="1777"/>
                  </a:cubicBezTo>
                  <a:cubicBezTo>
                    <a:pt x="9344" y="1777"/>
                    <a:pt x="9329" y="1753"/>
                    <a:pt x="9300" y="1711"/>
                  </a:cubicBezTo>
                  <a:cubicBezTo>
                    <a:pt x="9268" y="1662"/>
                    <a:pt x="9252" y="1606"/>
                    <a:pt x="9243" y="1549"/>
                  </a:cubicBezTo>
                  <a:lnTo>
                    <a:pt x="9268" y="1533"/>
                  </a:lnTo>
                  <a:close/>
                  <a:moveTo>
                    <a:pt x="9414" y="1719"/>
                  </a:moveTo>
                  <a:lnTo>
                    <a:pt x="9454" y="1760"/>
                  </a:lnTo>
                  <a:cubicBezTo>
                    <a:pt x="9479" y="1808"/>
                    <a:pt x="9470" y="1816"/>
                    <a:pt x="9454" y="1816"/>
                  </a:cubicBezTo>
                  <a:lnTo>
                    <a:pt x="9430" y="1768"/>
                  </a:lnTo>
                  <a:lnTo>
                    <a:pt x="9414" y="1719"/>
                  </a:lnTo>
                  <a:close/>
                  <a:moveTo>
                    <a:pt x="8542" y="1846"/>
                  </a:moveTo>
                  <a:cubicBezTo>
                    <a:pt x="8544" y="1846"/>
                    <a:pt x="8547" y="1851"/>
                    <a:pt x="8554" y="1865"/>
                  </a:cubicBezTo>
                  <a:cubicBezTo>
                    <a:pt x="8555" y="1865"/>
                    <a:pt x="8556" y="1864"/>
                    <a:pt x="8557" y="1864"/>
                  </a:cubicBezTo>
                  <a:cubicBezTo>
                    <a:pt x="8570" y="1864"/>
                    <a:pt x="8570" y="1922"/>
                    <a:pt x="8554" y="1930"/>
                  </a:cubicBezTo>
                  <a:lnTo>
                    <a:pt x="8530" y="1881"/>
                  </a:lnTo>
                  <a:cubicBezTo>
                    <a:pt x="8541" y="1876"/>
                    <a:pt x="8537" y="1846"/>
                    <a:pt x="8542" y="1846"/>
                  </a:cubicBezTo>
                  <a:close/>
                  <a:moveTo>
                    <a:pt x="8879" y="1816"/>
                  </a:moveTo>
                  <a:cubicBezTo>
                    <a:pt x="8895" y="1849"/>
                    <a:pt x="8911" y="1889"/>
                    <a:pt x="8919" y="1922"/>
                  </a:cubicBezTo>
                  <a:lnTo>
                    <a:pt x="8911" y="1930"/>
                  </a:lnTo>
                  <a:cubicBezTo>
                    <a:pt x="8879" y="1881"/>
                    <a:pt x="8854" y="1833"/>
                    <a:pt x="8862" y="1824"/>
                  </a:cubicBezTo>
                  <a:lnTo>
                    <a:pt x="8879" y="1816"/>
                  </a:lnTo>
                  <a:close/>
                  <a:moveTo>
                    <a:pt x="9068" y="1905"/>
                  </a:moveTo>
                  <a:cubicBezTo>
                    <a:pt x="9083" y="1905"/>
                    <a:pt x="9101" y="1961"/>
                    <a:pt x="9146" y="2060"/>
                  </a:cubicBezTo>
                  <a:cubicBezTo>
                    <a:pt x="9146" y="2088"/>
                    <a:pt x="9146" y="2104"/>
                    <a:pt x="9142" y="2104"/>
                  </a:cubicBezTo>
                  <a:cubicBezTo>
                    <a:pt x="9137" y="2104"/>
                    <a:pt x="9125" y="2078"/>
                    <a:pt x="9098" y="2019"/>
                  </a:cubicBezTo>
                  <a:cubicBezTo>
                    <a:pt x="9081" y="1962"/>
                    <a:pt x="9065" y="1906"/>
                    <a:pt x="9065" y="1906"/>
                  </a:cubicBezTo>
                  <a:cubicBezTo>
                    <a:pt x="9066" y="1905"/>
                    <a:pt x="9067" y="1905"/>
                    <a:pt x="9068" y="1905"/>
                  </a:cubicBezTo>
                  <a:close/>
                  <a:moveTo>
                    <a:pt x="8595" y="2173"/>
                  </a:moveTo>
                  <a:cubicBezTo>
                    <a:pt x="8627" y="2222"/>
                    <a:pt x="8652" y="2270"/>
                    <a:pt x="8643" y="2279"/>
                  </a:cubicBezTo>
                  <a:cubicBezTo>
                    <a:pt x="8646" y="2295"/>
                    <a:pt x="8644" y="2302"/>
                    <a:pt x="8640" y="2302"/>
                  </a:cubicBezTo>
                  <a:cubicBezTo>
                    <a:pt x="8628" y="2302"/>
                    <a:pt x="8599" y="2256"/>
                    <a:pt x="8571" y="2181"/>
                  </a:cubicBezTo>
                  <a:lnTo>
                    <a:pt x="8595" y="2173"/>
                  </a:lnTo>
                  <a:close/>
                  <a:moveTo>
                    <a:pt x="8144" y="2229"/>
                  </a:moveTo>
                  <a:cubicBezTo>
                    <a:pt x="8157" y="2229"/>
                    <a:pt x="8198" y="2262"/>
                    <a:pt x="8198" y="2262"/>
                  </a:cubicBezTo>
                  <a:cubicBezTo>
                    <a:pt x="8222" y="2311"/>
                    <a:pt x="8214" y="2319"/>
                    <a:pt x="8214" y="2319"/>
                  </a:cubicBezTo>
                  <a:cubicBezTo>
                    <a:pt x="8208" y="2322"/>
                    <a:pt x="8202" y="2325"/>
                    <a:pt x="8195" y="2325"/>
                  </a:cubicBezTo>
                  <a:cubicBezTo>
                    <a:pt x="8184" y="2325"/>
                    <a:pt x="8172" y="2317"/>
                    <a:pt x="8157" y="2287"/>
                  </a:cubicBezTo>
                  <a:cubicBezTo>
                    <a:pt x="8157" y="2287"/>
                    <a:pt x="8125" y="2238"/>
                    <a:pt x="8141" y="2230"/>
                  </a:cubicBezTo>
                  <a:cubicBezTo>
                    <a:pt x="8142" y="2229"/>
                    <a:pt x="8143" y="2229"/>
                    <a:pt x="8144" y="2229"/>
                  </a:cubicBezTo>
                  <a:close/>
                  <a:moveTo>
                    <a:pt x="8489" y="2295"/>
                  </a:moveTo>
                  <a:lnTo>
                    <a:pt x="8530" y="2335"/>
                  </a:lnTo>
                  <a:lnTo>
                    <a:pt x="8522" y="2343"/>
                  </a:lnTo>
                  <a:cubicBezTo>
                    <a:pt x="8517" y="2346"/>
                    <a:pt x="8514" y="2347"/>
                    <a:pt x="8511" y="2347"/>
                  </a:cubicBezTo>
                  <a:cubicBezTo>
                    <a:pt x="8504" y="2347"/>
                    <a:pt x="8499" y="2337"/>
                    <a:pt x="8481" y="2303"/>
                  </a:cubicBezTo>
                  <a:lnTo>
                    <a:pt x="8489" y="2295"/>
                  </a:lnTo>
                  <a:close/>
                  <a:moveTo>
                    <a:pt x="8914" y="2291"/>
                  </a:moveTo>
                  <a:cubicBezTo>
                    <a:pt x="8913" y="2291"/>
                    <a:pt x="8934" y="2325"/>
                    <a:pt x="8952" y="2360"/>
                  </a:cubicBezTo>
                  <a:lnTo>
                    <a:pt x="8984" y="2408"/>
                  </a:lnTo>
                  <a:lnTo>
                    <a:pt x="8927" y="2311"/>
                  </a:lnTo>
                  <a:cubicBezTo>
                    <a:pt x="8918" y="2297"/>
                    <a:pt x="8914" y="2291"/>
                    <a:pt x="8914" y="2291"/>
                  </a:cubicBezTo>
                  <a:close/>
                  <a:moveTo>
                    <a:pt x="7912" y="2392"/>
                  </a:moveTo>
                  <a:cubicBezTo>
                    <a:pt x="7916" y="2392"/>
                    <a:pt x="7931" y="2401"/>
                    <a:pt x="7941" y="2401"/>
                  </a:cubicBezTo>
                  <a:cubicBezTo>
                    <a:pt x="7943" y="2401"/>
                    <a:pt x="7945" y="2401"/>
                    <a:pt x="7946" y="2400"/>
                  </a:cubicBezTo>
                  <a:cubicBezTo>
                    <a:pt x="7987" y="2441"/>
                    <a:pt x="7987" y="2441"/>
                    <a:pt x="7962" y="2457"/>
                  </a:cubicBezTo>
                  <a:cubicBezTo>
                    <a:pt x="7961" y="2458"/>
                    <a:pt x="7960" y="2458"/>
                    <a:pt x="7959" y="2458"/>
                  </a:cubicBezTo>
                  <a:cubicBezTo>
                    <a:pt x="7943" y="2458"/>
                    <a:pt x="7922" y="2416"/>
                    <a:pt x="7922" y="2416"/>
                  </a:cubicBezTo>
                  <a:cubicBezTo>
                    <a:pt x="7909" y="2397"/>
                    <a:pt x="7908" y="2392"/>
                    <a:pt x="7912" y="2392"/>
                  </a:cubicBezTo>
                  <a:close/>
                  <a:moveTo>
                    <a:pt x="7557" y="2489"/>
                  </a:moveTo>
                  <a:cubicBezTo>
                    <a:pt x="7569" y="2507"/>
                    <a:pt x="7571" y="2513"/>
                    <a:pt x="7569" y="2513"/>
                  </a:cubicBezTo>
                  <a:cubicBezTo>
                    <a:pt x="7567" y="2513"/>
                    <a:pt x="7552" y="2494"/>
                    <a:pt x="7557" y="2489"/>
                  </a:cubicBezTo>
                  <a:close/>
                  <a:moveTo>
                    <a:pt x="8408" y="2473"/>
                  </a:moveTo>
                  <a:lnTo>
                    <a:pt x="8408" y="2473"/>
                  </a:lnTo>
                  <a:cubicBezTo>
                    <a:pt x="8392" y="2481"/>
                    <a:pt x="8425" y="2530"/>
                    <a:pt x="8425" y="2530"/>
                  </a:cubicBezTo>
                  <a:cubicBezTo>
                    <a:pt x="8425" y="2530"/>
                    <a:pt x="8445" y="2571"/>
                    <a:pt x="8461" y="2571"/>
                  </a:cubicBezTo>
                  <a:cubicBezTo>
                    <a:pt x="8463" y="2571"/>
                    <a:pt x="8464" y="2571"/>
                    <a:pt x="8465" y="2570"/>
                  </a:cubicBezTo>
                  <a:lnTo>
                    <a:pt x="8473" y="2562"/>
                  </a:lnTo>
                  <a:cubicBezTo>
                    <a:pt x="8457" y="2530"/>
                    <a:pt x="8433" y="2497"/>
                    <a:pt x="8408" y="2473"/>
                  </a:cubicBezTo>
                  <a:close/>
                  <a:moveTo>
                    <a:pt x="7581" y="2676"/>
                  </a:moveTo>
                  <a:lnTo>
                    <a:pt x="7581" y="2676"/>
                  </a:lnTo>
                  <a:cubicBezTo>
                    <a:pt x="7590" y="2693"/>
                    <a:pt x="7590" y="2699"/>
                    <a:pt x="7588" y="2699"/>
                  </a:cubicBezTo>
                  <a:cubicBezTo>
                    <a:pt x="7584" y="2699"/>
                    <a:pt x="7571" y="2681"/>
                    <a:pt x="7581" y="2676"/>
                  </a:cubicBezTo>
                  <a:close/>
                  <a:moveTo>
                    <a:pt x="7735" y="2587"/>
                  </a:moveTo>
                  <a:lnTo>
                    <a:pt x="7735" y="2587"/>
                  </a:lnTo>
                  <a:cubicBezTo>
                    <a:pt x="7760" y="2611"/>
                    <a:pt x="7784" y="2643"/>
                    <a:pt x="7808" y="2676"/>
                  </a:cubicBezTo>
                  <a:cubicBezTo>
                    <a:pt x="7819" y="2698"/>
                    <a:pt x="7824" y="2712"/>
                    <a:pt x="7818" y="2712"/>
                  </a:cubicBezTo>
                  <a:cubicBezTo>
                    <a:pt x="7812" y="2712"/>
                    <a:pt x="7791" y="2692"/>
                    <a:pt x="7752" y="2643"/>
                  </a:cubicBezTo>
                  <a:cubicBezTo>
                    <a:pt x="7719" y="2595"/>
                    <a:pt x="7719" y="2595"/>
                    <a:pt x="7735" y="2587"/>
                  </a:cubicBezTo>
                  <a:close/>
                  <a:moveTo>
                    <a:pt x="7646" y="2635"/>
                  </a:moveTo>
                  <a:lnTo>
                    <a:pt x="7687" y="2676"/>
                  </a:lnTo>
                  <a:lnTo>
                    <a:pt x="7703" y="2733"/>
                  </a:lnTo>
                  <a:lnTo>
                    <a:pt x="7687" y="2741"/>
                  </a:lnTo>
                  <a:cubicBezTo>
                    <a:pt x="7662" y="2692"/>
                    <a:pt x="7630" y="2643"/>
                    <a:pt x="7646" y="2635"/>
                  </a:cubicBezTo>
                  <a:close/>
                  <a:moveTo>
                    <a:pt x="8416" y="2984"/>
                  </a:moveTo>
                  <a:lnTo>
                    <a:pt x="8384" y="3000"/>
                  </a:lnTo>
                  <a:cubicBezTo>
                    <a:pt x="8407" y="3035"/>
                    <a:pt x="8414" y="3045"/>
                    <a:pt x="8419" y="3045"/>
                  </a:cubicBezTo>
                  <a:cubicBezTo>
                    <a:pt x="8421" y="3045"/>
                    <a:pt x="8422" y="3043"/>
                    <a:pt x="8425" y="3041"/>
                  </a:cubicBezTo>
                  <a:cubicBezTo>
                    <a:pt x="8457" y="3024"/>
                    <a:pt x="8457" y="3024"/>
                    <a:pt x="8416" y="2984"/>
                  </a:cubicBezTo>
                  <a:close/>
                  <a:moveTo>
                    <a:pt x="6730" y="3016"/>
                  </a:moveTo>
                  <a:lnTo>
                    <a:pt x="6771" y="3057"/>
                  </a:lnTo>
                  <a:lnTo>
                    <a:pt x="6787" y="3114"/>
                  </a:lnTo>
                  <a:lnTo>
                    <a:pt x="6779" y="3122"/>
                  </a:lnTo>
                  <a:cubicBezTo>
                    <a:pt x="6746" y="3073"/>
                    <a:pt x="6714" y="3024"/>
                    <a:pt x="6730" y="3016"/>
                  </a:cubicBezTo>
                  <a:close/>
                  <a:moveTo>
                    <a:pt x="6416" y="3194"/>
                  </a:moveTo>
                  <a:cubicBezTo>
                    <a:pt x="6433" y="3194"/>
                    <a:pt x="6472" y="3294"/>
                    <a:pt x="6503" y="3341"/>
                  </a:cubicBezTo>
                  <a:cubicBezTo>
                    <a:pt x="6499" y="3343"/>
                    <a:pt x="6495" y="3344"/>
                    <a:pt x="6493" y="3344"/>
                  </a:cubicBezTo>
                  <a:cubicBezTo>
                    <a:pt x="6485" y="3344"/>
                    <a:pt x="6480" y="3333"/>
                    <a:pt x="6463" y="3292"/>
                  </a:cubicBezTo>
                  <a:cubicBezTo>
                    <a:pt x="6438" y="3260"/>
                    <a:pt x="6422" y="3227"/>
                    <a:pt x="6414" y="3195"/>
                  </a:cubicBezTo>
                  <a:cubicBezTo>
                    <a:pt x="6414" y="3194"/>
                    <a:pt x="6415" y="3194"/>
                    <a:pt x="6416" y="3194"/>
                  </a:cubicBezTo>
                  <a:close/>
                  <a:moveTo>
                    <a:pt x="6073" y="3511"/>
                  </a:moveTo>
                  <a:lnTo>
                    <a:pt x="6122" y="3551"/>
                  </a:lnTo>
                  <a:lnTo>
                    <a:pt x="6138" y="3608"/>
                  </a:lnTo>
                  <a:lnTo>
                    <a:pt x="6122" y="3616"/>
                  </a:lnTo>
                  <a:cubicBezTo>
                    <a:pt x="6090" y="3568"/>
                    <a:pt x="6065" y="3519"/>
                    <a:pt x="6073" y="3511"/>
                  </a:cubicBezTo>
                  <a:close/>
                  <a:moveTo>
                    <a:pt x="6438" y="3697"/>
                  </a:moveTo>
                  <a:cubicBezTo>
                    <a:pt x="6454" y="3730"/>
                    <a:pt x="6471" y="3770"/>
                    <a:pt x="6479" y="3803"/>
                  </a:cubicBezTo>
                  <a:lnTo>
                    <a:pt x="6463" y="3811"/>
                  </a:lnTo>
                  <a:cubicBezTo>
                    <a:pt x="6438" y="3762"/>
                    <a:pt x="6406" y="3714"/>
                    <a:pt x="6422" y="3705"/>
                  </a:cubicBezTo>
                  <a:lnTo>
                    <a:pt x="6438" y="3697"/>
                  </a:lnTo>
                  <a:close/>
                  <a:moveTo>
                    <a:pt x="5165" y="4014"/>
                  </a:moveTo>
                  <a:cubicBezTo>
                    <a:pt x="5214" y="4054"/>
                    <a:pt x="5222" y="4111"/>
                    <a:pt x="5214" y="4119"/>
                  </a:cubicBezTo>
                  <a:cubicBezTo>
                    <a:pt x="5205" y="4125"/>
                    <a:pt x="5199" y="4129"/>
                    <a:pt x="5194" y="4129"/>
                  </a:cubicBezTo>
                  <a:cubicBezTo>
                    <a:pt x="5185" y="4129"/>
                    <a:pt x="5178" y="4117"/>
                    <a:pt x="5157" y="4087"/>
                  </a:cubicBezTo>
                  <a:cubicBezTo>
                    <a:pt x="5125" y="4038"/>
                    <a:pt x="5157" y="4022"/>
                    <a:pt x="5165" y="4014"/>
                  </a:cubicBezTo>
                  <a:close/>
                  <a:moveTo>
                    <a:pt x="4654" y="4362"/>
                  </a:moveTo>
                  <a:cubicBezTo>
                    <a:pt x="4679" y="4403"/>
                    <a:pt x="4687" y="4435"/>
                    <a:pt x="4703" y="4468"/>
                  </a:cubicBezTo>
                  <a:lnTo>
                    <a:pt x="4687" y="4476"/>
                  </a:lnTo>
                  <a:cubicBezTo>
                    <a:pt x="4663" y="4427"/>
                    <a:pt x="4630" y="4378"/>
                    <a:pt x="4646" y="4370"/>
                  </a:cubicBezTo>
                  <a:lnTo>
                    <a:pt x="4654" y="4362"/>
                  </a:lnTo>
                  <a:close/>
                  <a:moveTo>
                    <a:pt x="3113" y="4990"/>
                  </a:moveTo>
                  <a:lnTo>
                    <a:pt x="3113" y="4990"/>
                  </a:lnTo>
                  <a:cubicBezTo>
                    <a:pt x="3113" y="4990"/>
                    <a:pt x="3115" y="4993"/>
                    <a:pt x="3118" y="4997"/>
                  </a:cubicBezTo>
                  <a:lnTo>
                    <a:pt x="3118" y="4997"/>
                  </a:lnTo>
                  <a:cubicBezTo>
                    <a:pt x="3115" y="4992"/>
                    <a:pt x="3113" y="4990"/>
                    <a:pt x="3113" y="4990"/>
                  </a:cubicBezTo>
                  <a:close/>
                  <a:moveTo>
                    <a:pt x="3118" y="4997"/>
                  </a:moveTo>
                  <a:cubicBezTo>
                    <a:pt x="3125" y="5007"/>
                    <a:pt x="3140" y="5029"/>
                    <a:pt x="3163" y="5068"/>
                  </a:cubicBezTo>
                  <a:cubicBezTo>
                    <a:pt x="3163" y="5068"/>
                    <a:pt x="3164" y="5069"/>
                    <a:pt x="3165" y="5069"/>
                  </a:cubicBezTo>
                  <a:lnTo>
                    <a:pt x="3165" y="5069"/>
                  </a:lnTo>
                  <a:cubicBezTo>
                    <a:pt x="3159" y="5056"/>
                    <a:pt x="3150" y="5039"/>
                    <a:pt x="3138" y="5019"/>
                  </a:cubicBezTo>
                  <a:cubicBezTo>
                    <a:pt x="3129" y="5010"/>
                    <a:pt x="3122" y="5002"/>
                    <a:pt x="3118" y="4997"/>
                  </a:cubicBezTo>
                  <a:close/>
                  <a:moveTo>
                    <a:pt x="3090" y="5238"/>
                  </a:moveTo>
                  <a:cubicBezTo>
                    <a:pt x="3084" y="5243"/>
                    <a:pt x="3093" y="5265"/>
                    <a:pt x="3095" y="5265"/>
                  </a:cubicBezTo>
                  <a:cubicBezTo>
                    <a:pt x="3096" y="5265"/>
                    <a:pt x="3095" y="5258"/>
                    <a:pt x="3090" y="5238"/>
                  </a:cubicBezTo>
                  <a:close/>
                  <a:moveTo>
                    <a:pt x="3325" y="5180"/>
                  </a:moveTo>
                  <a:cubicBezTo>
                    <a:pt x="3335" y="5180"/>
                    <a:pt x="3339" y="5193"/>
                    <a:pt x="3349" y="5230"/>
                  </a:cubicBezTo>
                  <a:cubicBezTo>
                    <a:pt x="3353" y="5259"/>
                    <a:pt x="3353" y="5273"/>
                    <a:pt x="3348" y="5273"/>
                  </a:cubicBezTo>
                  <a:cubicBezTo>
                    <a:pt x="3342" y="5273"/>
                    <a:pt x="3332" y="5261"/>
                    <a:pt x="3317" y="5238"/>
                  </a:cubicBezTo>
                  <a:cubicBezTo>
                    <a:pt x="3292" y="5189"/>
                    <a:pt x="3292" y="5189"/>
                    <a:pt x="3300" y="5189"/>
                  </a:cubicBezTo>
                  <a:cubicBezTo>
                    <a:pt x="3312" y="5184"/>
                    <a:pt x="3319" y="5180"/>
                    <a:pt x="3325" y="5180"/>
                  </a:cubicBezTo>
                  <a:close/>
                  <a:moveTo>
                    <a:pt x="3211" y="5238"/>
                  </a:moveTo>
                  <a:lnTo>
                    <a:pt x="3252" y="5278"/>
                  </a:lnTo>
                  <a:lnTo>
                    <a:pt x="3244" y="5286"/>
                  </a:lnTo>
                  <a:cubicBezTo>
                    <a:pt x="3239" y="5289"/>
                    <a:pt x="3236" y="5291"/>
                    <a:pt x="3233" y="5291"/>
                  </a:cubicBezTo>
                  <a:cubicBezTo>
                    <a:pt x="3225" y="5291"/>
                    <a:pt x="3218" y="5280"/>
                    <a:pt x="3195" y="5246"/>
                  </a:cubicBezTo>
                  <a:lnTo>
                    <a:pt x="3211" y="5238"/>
                  </a:lnTo>
                  <a:close/>
                  <a:moveTo>
                    <a:pt x="3082" y="5311"/>
                  </a:moveTo>
                  <a:lnTo>
                    <a:pt x="3122" y="5351"/>
                  </a:lnTo>
                  <a:lnTo>
                    <a:pt x="3106" y="5359"/>
                  </a:lnTo>
                  <a:cubicBezTo>
                    <a:pt x="3104" y="5362"/>
                    <a:pt x="3102" y="5363"/>
                    <a:pt x="3100" y="5363"/>
                  </a:cubicBezTo>
                  <a:cubicBezTo>
                    <a:pt x="3095" y="5363"/>
                    <a:pt x="3088" y="5353"/>
                    <a:pt x="3065" y="5319"/>
                  </a:cubicBezTo>
                  <a:lnTo>
                    <a:pt x="3082" y="5311"/>
                  </a:lnTo>
                  <a:close/>
                  <a:moveTo>
                    <a:pt x="3714" y="5286"/>
                  </a:moveTo>
                  <a:lnTo>
                    <a:pt x="3755" y="5327"/>
                  </a:lnTo>
                  <a:cubicBezTo>
                    <a:pt x="3779" y="5376"/>
                    <a:pt x="3771" y="5384"/>
                    <a:pt x="3771" y="5384"/>
                  </a:cubicBezTo>
                  <a:cubicBezTo>
                    <a:pt x="3755" y="5384"/>
                    <a:pt x="3755" y="5384"/>
                    <a:pt x="3730" y="5335"/>
                  </a:cubicBezTo>
                  <a:cubicBezTo>
                    <a:pt x="3730" y="5335"/>
                    <a:pt x="3698" y="5286"/>
                    <a:pt x="3714" y="5286"/>
                  </a:cubicBezTo>
                  <a:close/>
                  <a:moveTo>
                    <a:pt x="3584" y="5416"/>
                  </a:moveTo>
                  <a:lnTo>
                    <a:pt x="3625" y="5465"/>
                  </a:lnTo>
                  <a:lnTo>
                    <a:pt x="3641" y="5514"/>
                  </a:lnTo>
                  <a:lnTo>
                    <a:pt x="3625" y="5522"/>
                  </a:lnTo>
                  <a:cubicBezTo>
                    <a:pt x="3600" y="5473"/>
                    <a:pt x="3568" y="5424"/>
                    <a:pt x="3584" y="5416"/>
                  </a:cubicBezTo>
                  <a:close/>
                  <a:moveTo>
                    <a:pt x="2976" y="5432"/>
                  </a:moveTo>
                  <a:lnTo>
                    <a:pt x="2976" y="5432"/>
                  </a:lnTo>
                  <a:cubicBezTo>
                    <a:pt x="3000" y="5457"/>
                    <a:pt x="3025" y="5489"/>
                    <a:pt x="3049" y="5522"/>
                  </a:cubicBezTo>
                  <a:lnTo>
                    <a:pt x="3033" y="5530"/>
                  </a:lnTo>
                  <a:cubicBezTo>
                    <a:pt x="3032" y="5530"/>
                    <a:pt x="3032" y="5531"/>
                    <a:pt x="3031" y="5531"/>
                  </a:cubicBezTo>
                  <a:cubicBezTo>
                    <a:pt x="3020" y="5531"/>
                    <a:pt x="2992" y="5489"/>
                    <a:pt x="2992" y="5489"/>
                  </a:cubicBezTo>
                  <a:cubicBezTo>
                    <a:pt x="2992" y="5489"/>
                    <a:pt x="2960" y="5441"/>
                    <a:pt x="2976" y="5432"/>
                  </a:cubicBezTo>
                  <a:close/>
                  <a:moveTo>
                    <a:pt x="2448" y="5696"/>
                  </a:moveTo>
                  <a:lnTo>
                    <a:pt x="2448" y="5696"/>
                  </a:lnTo>
                  <a:cubicBezTo>
                    <a:pt x="2450" y="5696"/>
                    <a:pt x="2456" y="5702"/>
                    <a:pt x="2465" y="5716"/>
                  </a:cubicBezTo>
                  <a:lnTo>
                    <a:pt x="2490" y="5765"/>
                  </a:lnTo>
                  <a:cubicBezTo>
                    <a:pt x="2502" y="5806"/>
                    <a:pt x="2514" y="5848"/>
                    <a:pt x="2509" y="5848"/>
                  </a:cubicBezTo>
                  <a:cubicBezTo>
                    <a:pt x="2508" y="5848"/>
                    <a:pt x="2504" y="5843"/>
                    <a:pt x="2498" y="5830"/>
                  </a:cubicBezTo>
                  <a:cubicBezTo>
                    <a:pt x="2473" y="5797"/>
                    <a:pt x="2457" y="5765"/>
                    <a:pt x="2449" y="5724"/>
                  </a:cubicBezTo>
                  <a:cubicBezTo>
                    <a:pt x="2449" y="5724"/>
                    <a:pt x="2441" y="5696"/>
                    <a:pt x="2448" y="5696"/>
                  </a:cubicBezTo>
                  <a:close/>
                  <a:moveTo>
                    <a:pt x="2103" y="6113"/>
                  </a:moveTo>
                  <a:cubicBezTo>
                    <a:pt x="2121" y="6113"/>
                    <a:pt x="2174" y="6205"/>
                    <a:pt x="2174" y="6268"/>
                  </a:cubicBezTo>
                  <a:cubicBezTo>
                    <a:pt x="2171" y="6270"/>
                    <a:pt x="2169" y="6272"/>
                    <a:pt x="2168" y="6272"/>
                  </a:cubicBezTo>
                  <a:cubicBezTo>
                    <a:pt x="2163" y="6272"/>
                    <a:pt x="2156" y="6262"/>
                    <a:pt x="2133" y="6227"/>
                  </a:cubicBezTo>
                  <a:cubicBezTo>
                    <a:pt x="2101" y="6178"/>
                    <a:pt x="2092" y="6122"/>
                    <a:pt x="2101" y="6113"/>
                  </a:cubicBezTo>
                  <a:cubicBezTo>
                    <a:pt x="2101" y="6113"/>
                    <a:pt x="2102" y="6113"/>
                    <a:pt x="2103" y="6113"/>
                  </a:cubicBezTo>
                  <a:close/>
                  <a:moveTo>
                    <a:pt x="272" y="7168"/>
                  </a:moveTo>
                  <a:cubicBezTo>
                    <a:pt x="275" y="7168"/>
                    <a:pt x="289" y="7193"/>
                    <a:pt x="317" y="7240"/>
                  </a:cubicBezTo>
                  <a:cubicBezTo>
                    <a:pt x="341" y="7289"/>
                    <a:pt x="374" y="7338"/>
                    <a:pt x="357" y="7346"/>
                  </a:cubicBezTo>
                  <a:cubicBezTo>
                    <a:pt x="368" y="7382"/>
                    <a:pt x="369" y="7396"/>
                    <a:pt x="365" y="7396"/>
                  </a:cubicBezTo>
                  <a:cubicBezTo>
                    <a:pt x="356" y="7396"/>
                    <a:pt x="323" y="7326"/>
                    <a:pt x="301" y="7249"/>
                  </a:cubicBezTo>
                  <a:cubicBezTo>
                    <a:pt x="280" y="7195"/>
                    <a:pt x="270" y="7168"/>
                    <a:pt x="272" y="7168"/>
                  </a:cubicBezTo>
                  <a:close/>
                  <a:moveTo>
                    <a:pt x="10756" y="404"/>
                  </a:moveTo>
                  <a:cubicBezTo>
                    <a:pt x="10752" y="404"/>
                    <a:pt x="10766" y="428"/>
                    <a:pt x="10800" y="487"/>
                  </a:cubicBezTo>
                  <a:cubicBezTo>
                    <a:pt x="10831" y="539"/>
                    <a:pt x="10838" y="568"/>
                    <a:pt x="10826" y="568"/>
                  </a:cubicBezTo>
                  <a:cubicBezTo>
                    <a:pt x="10816" y="568"/>
                    <a:pt x="10793" y="548"/>
                    <a:pt x="10760" y="503"/>
                  </a:cubicBezTo>
                  <a:lnTo>
                    <a:pt x="10735" y="519"/>
                  </a:lnTo>
                  <a:cubicBezTo>
                    <a:pt x="10727" y="527"/>
                    <a:pt x="10752" y="576"/>
                    <a:pt x="10784" y="625"/>
                  </a:cubicBezTo>
                  <a:cubicBezTo>
                    <a:pt x="10818" y="684"/>
                    <a:pt x="10832" y="707"/>
                    <a:pt x="10828" y="707"/>
                  </a:cubicBezTo>
                  <a:cubicBezTo>
                    <a:pt x="10826" y="707"/>
                    <a:pt x="10816" y="697"/>
                    <a:pt x="10800" y="681"/>
                  </a:cubicBezTo>
                  <a:cubicBezTo>
                    <a:pt x="10768" y="657"/>
                    <a:pt x="10743" y="625"/>
                    <a:pt x="10727" y="592"/>
                  </a:cubicBezTo>
                  <a:cubicBezTo>
                    <a:pt x="10707" y="562"/>
                    <a:pt x="10696" y="554"/>
                    <a:pt x="10687" y="554"/>
                  </a:cubicBezTo>
                  <a:cubicBezTo>
                    <a:pt x="10682" y="554"/>
                    <a:pt x="10677" y="557"/>
                    <a:pt x="10670" y="560"/>
                  </a:cubicBezTo>
                  <a:cubicBezTo>
                    <a:pt x="10654" y="568"/>
                    <a:pt x="10630" y="584"/>
                    <a:pt x="10662" y="633"/>
                  </a:cubicBezTo>
                  <a:cubicBezTo>
                    <a:pt x="10669" y="647"/>
                    <a:pt x="10672" y="653"/>
                    <a:pt x="10672" y="653"/>
                  </a:cubicBezTo>
                  <a:cubicBezTo>
                    <a:pt x="10672" y="653"/>
                    <a:pt x="10653" y="618"/>
                    <a:pt x="10630" y="584"/>
                  </a:cubicBezTo>
                  <a:cubicBezTo>
                    <a:pt x="10624" y="584"/>
                    <a:pt x="10608" y="562"/>
                    <a:pt x="10608" y="562"/>
                  </a:cubicBezTo>
                  <a:lnTo>
                    <a:pt x="10608" y="562"/>
                  </a:lnTo>
                  <a:cubicBezTo>
                    <a:pt x="10607" y="562"/>
                    <a:pt x="10611" y="568"/>
                    <a:pt x="10622" y="584"/>
                  </a:cubicBezTo>
                  <a:cubicBezTo>
                    <a:pt x="10622" y="584"/>
                    <a:pt x="10620" y="585"/>
                    <a:pt x="10615" y="585"/>
                  </a:cubicBezTo>
                  <a:cubicBezTo>
                    <a:pt x="10606" y="585"/>
                    <a:pt x="10587" y="581"/>
                    <a:pt x="10549" y="560"/>
                  </a:cubicBezTo>
                  <a:cubicBezTo>
                    <a:pt x="10542" y="556"/>
                    <a:pt x="10537" y="554"/>
                    <a:pt x="10533" y="554"/>
                  </a:cubicBezTo>
                  <a:cubicBezTo>
                    <a:pt x="10499" y="554"/>
                    <a:pt x="10527" y="656"/>
                    <a:pt x="10612" y="720"/>
                  </a:cubicBezTo>
                  <a:lnTo>
                    <a:pt x="10612" y="720"/>
                  </a:lnTo>
                  <a:cubicBezTo>
                    <a:pt x="10608" y="723"/>
                    <a:pt x="10604" y="726"/>
                    <a:pt x="10597" y="730"/>
                  </a:cubicBezTo>
                  <a:cubicBezTo>
                    <a:pt x="10581" y="738"/>
                    <a:pt x="10614" y="787"/>
                    <a:pt x="10614" y="787"/>
                  </a:cubicBezTo>
                  <a:cubicBezTo>
                    <a:pt x="10646" y="835"/>
                    <a:pt x="10630" y="843"/>
                    <a:pt x="10614" y="852"/>
                  </a:cubicBezTo>
                  <a:lnTo>
                    <a:pt x="10557" y="754"/>
                  </a:lnTo>
                  <a:cubicBezTo>
                    <a:pt x="10516" y="667"/>
                    <a:pt x="10480" y="616"/>
                    <a:pt x="10469" y="616"/>
                  </a:cubicBezTo>
                  <a:cubicBezTo>
                    <a:pt x="10461" y="616"/>
                    <a:pt x="10468" y="647"/>
                    <a:pt x="10500" y="714"/>
                  </a:cubicBezTo>
                  <a:lnTo>
                    <a:pt x="10476" y="665"/>
                  </a:lnTo>
                  <a:cubicBezTo>
                    <a:pt x="10462" y="644"/>
                    <a:pt x="10453" y="634"/>
                    <a:pt x="10446" y="634"/>
                  </a:cubicBezTo>
                  <a:cubicBezTo>
                    <a:pt x="10438" y="634"/>
                    <a:pt x="10435" y="652"/>
                    <a:pt x="10435" y="689"/>
                  </a:cubicBezTo>
                  <a:cubicBezTo>
                    <a:pt x="10419" y="698"/>
                    <a:pt x="10468" y="803"/>
                    <a:pt x="10492" y="852"/>
                  </a:cubicBezTo>
                  <a:cubicBezTo>
                    <a:pt x="10524" y="900"/>
                    <a:pt x="10508" y="908"/>
                    <a:pt x="10508" y="908"/>
                  </a:cubicBezTo>
                  <a:cubicBezTo>
                    <a:pt x="10506" y="911"/>
                    <a:pt x="10504" y="912"/>
                    <a:pt x="10502" y="912"/>
                  </a:cubicBezTo>
                  <a:cubicBezTo>
                    <a:pt x="10497" y="912"/>
                    <a:pt x="10491" y="902"/>
                    <a:pt x="10468" y="868"/>
                  </a:cubicBezTo>
                  <a:cubicBezTo>
                    <a:pt x="10442" y="824"/>
                    <a:pt x="10423" y="803"/>
                    <a:pt x="10414" y="803"/>
                  </a:cubicBezTo>
                  <a:cubicBezTo>
                    <a:pt x="10402" y="803"/>
                    <a:pt x="10405" y="834"/>
                    <a:pt x="10427" y="892"/>
                  </a:cubicBezTo>
                  <a:lnTo>
                    <a:pt x="10403" y="843"/>
                  </a:lnTo>
                  <a:cubicBezTo>
                    <a:pt x="10384" y="811"/>
                    <a:pt x="10363" y="783"/>
                    <a:pt x="10340" y="783"/>
                  </a:cubicBezTo>
                  <a:cubicBezTo>
                    <a:pt x="10324" y="783"/>
                    <a:pt x="10306" y="798"/>
                    <a:pt x="10289" y="835"/>
                  </a:cubicBezTo>
                  <a:cubicBezTo>
                    <a:pt x="10263" y="853"/>
                    <a:pt x="10238" y="866"/>
                    <a:pt x="10217" y="866"/>
                  </a:cubicBezTo>
                  <a:cubicBezTo>
                    <a:pt x="10199" y="866"/>
                    <a:pt x="10182" y="857"/>
                    <a:pt x="10168" y="835"/>
                  </a:cubicBezTo>
                  <a:cubicBezTo>
                    <a:pt x="10164" y="828"/>
                    <a:pt x="10161" y="825"/>
                    <a:pt x="10159" y="825"/>
                  </a:cubicBezTo>
                  <a:cubicBezTo>
                    <a:pt x="10144" y="825"/>
                    <a:pt x="10148" y="933"/>
                    <a:pt x="10176" y="1030"/>
                  </a:cubicBezTo>
                  <a:cubicBezTo>
                    <a:pt x="10161" y="1000"/>
                    <a:pt x="10149" y="991"/>
                    <a:pt x="10136" y="991"/>
                  </a:cubicBezTo>
                  <a:cubicBezTo>
                    <a:pt x="10128" y="991"/>
                    <a:pt x="10120" y="994"/>
                    <a:pt x="10111" y="998"/>
                  </a:cubicBezTo>
                  <a:cubicBezTo>
                    <a:pt x="10094" y="1008"/>
                    <a:pt x="10084" y="1013"/>
                    <a:pt x="10076" y="1013"/>
                  </a:cubicBezTo>
                  <a:cubicBezTo>
                    <a:pt x="10065" y="1013"/>
                    <a:pt x="10057" y="1002"/>
                    <a:pt x="10038" y="973"/>
                  </a:cubicBezTo>
                  <a:cubicBezTo>
                    <a:pt x="10018" y="921"/>
                    <a:pt x="10008" y="895"/>
                    <a:pt x="10007" y="895"/>
                  </a:cubicBezTo>
                  <a:lnTo>
                    <a:pt x="10007" y="895"/>
                  </a:lnTo>
                  <a:cubicBezTo>
                    <a:pt x="10005" y="895"/>
                    <a:pt x="10013" y="923"/>
                    <a:pt x="10030" y="981"/>
                  </a:cubicBezTo>
                  <a:cubicBezTo>
                    <a:pt x="10048" y="1029"/>
                    <a:pt x="10045" y="1050"/>
                    <a:pt x="10031" y="1050"/>
                  </a:cubicBezTo>
                  <a:cubicBezTo>
                    <a:pt x="10014" y="1050"/>
                    <a:pt x="9980" y="1019"/>
                    <a:pt x="9949" y="965"/>
                  </a:cubicBezTo>
                  <a:cubicBezTo>
                    <a:pt x="9929" y="935"/>
                    <a:pt x="9918" y="927"/>
                    <a:pt x="9905" y="927"/>
                  </a:cubicBezTo>
                  <a:cubicBezTo>
                    <a:pt x="9897" y="927"/>
                    <a:pt x="9888" y="930"/>
                    <a:pt x="9876" y="933"/>
                  </a:cubicBezTo>
                  <a:cubicBezTo>
                    <a:pt x="9892" y="965"/>
                    <a:pt x="9876" y="1006"/>
                    <a:pt x="9843" y="1022"/>
                  </a:cubicBezTo>
                  <a:cubicBezTo>
                    <a:pt x="9803" y="1046"/>
                    <a:pt x="9803" y="1046"/>
                    <a:pt x="9860" y="1143"/>
                  </a:cubicBezTo>
                  <a:cubicBezTo>
                    <a:pt x="9916" y="1241"/>
                    <a:pt x="9908" y="1249"/>
                    <a:pt x="9876" y="1257"/>
                  </a:cubicBezTo>
                  <a:cubicBezTo>
                    <a:pt x="9873" y="1260"/>
                    <a:pt x="9869" y="1263"/>
                    <a:pt x="9863" y="1263"/>
                  </a:cubicBezTo>
                  <a:cubicBezTo>
                    <a:pt x="9854" y="1263"/>
                    <a:pt x="9842" y="1255"/>
                    <a:pt x="9827" y="1225"/>
                  </a:cubicBezTo>
                  <a:cubicBezTo>
                    <a:pt x="9827" y="1225"/>
                    <a:pt x="9787" y="1191"/>
                    <a:pt x="9774" y="1191"/>
                  </a:cubicBezTo>
                  <a:cubicBezTo>
                    <a:pt x="9772" y="1191"/>
                    <a:pt x="9771" y="1191"/>
                    <a:pt x="9770" y="1192"/>
                  </a:cubicBezTo>
                  <a:cubicBezTo>
                    <a:pt x="9764" y="1195"/>
                    <a:pt x="9758" y="1198"/>
                    <a:pt x="9752" y="1198"/>
                  </a:cubicBezTo>
                  <a:cubicBezTo>
                    <a:pt x="9741" y="1198"/>
                    <a:pt x="9729" y="1190"/>
                    <a:pt x="9714" y="1160"/>
                  </a:cubicBezTo>
                  <a:cubicBezTo>
                    <a:pt x="9714" y="1160"/>
                    <a:pt x="9680" y="1126"/>
                    <a:pt x="9650" y="1126"/>
                  </a:cubicBezTo>
                  <a:cubicBezTo>
                    <a:pt x="9647" y="1126"/>
                    <a:pt x="9644" y="1126"/>
                    <a:pt x="9641" y="1127"/>
                  </a:cubicBezTo>
                  <a:cubicBezTo>
                    <a:pt x="9629" y="1135"/>
                    <a:pt x="9616" y="1143"/>
                    <a:pt x="9603" y="1143"/>
                  </a:cubicBezTo>
                  <a:cubicBezTo>
                    <a:pt x="9590" y="1143"/>
                    <a:pt x="9576" y="1135"/>
                    <a:pt x="9560" y="1111"/>
                  </a:cubicBezTo>
                  <a:lnTo>
                    <a:pt x="9560" y="1111"/>
                  </a:lnTo>
                  <a:cubicBezTo>
                    <a:pt x="9552" y="1119"/>
                    <a:pt x="9552" y="1119"/>
                    <a:pt x="9576" y="1168"/>
                  </a:cubicBezTo>
                  <a:cubicBezTo>
                    <a:pt x="9604" y="1211"/>
                    <a:pt x="9620" y="1260"/>
                    <a:pt x="9568" y="1260"/>
                  </a:cubicBezTo>
                  <a:cubicBezTo>
                    <a:pt x="9561" y="1260"/>
                    <a:pt x="9553" y="1259"/>
                    <a:pt x="9543" y="1257"/>
                  </a:cubicBezTo>
                  <a:cubicBezTo>
                    <a:pt x="9519" y="1265"/>
                    <a:pt x="9479" y="1289"/>
                    <a:pt x="9503" y="1338"/>
                  </a:cubicBezTo>
                  <a:cubicBezTo>
                    <a:pt x="9501" y="1340"/>
                    <a:pt x="9499" y="1342"/>
                    <a:pt x="9497" y="1342"/>
                  </a:cubicBezTo>
                  <a:cubicBezTo>
                    <a:pt x="9492" y="1342"/>
                    <a:pt x="9485" y="1332"/>
                    <a:pt x="9462" y="1297"/>
                  </a:cubicBezTo>
                  <a:cubicBezTo>
                    <a:pt x="9437" y="1254"/>
                    <a:pt x="9418" y="1234"/>
                    <a:pt x="9408" y="1234"/>
                  </a:cubicBezTo>
                  <a:cubicBezTo>
                    <a:pt x="9395" y="1234"/>
                    <a:pt x="9396" y="1267"/>
                    <a:pt x="9414" y="1330"/>
                  </a:cubicBezTo>
                  <a:cubicBezTo>
                    <a:pt x="9427" y="1356"/>
                    <a:pt x="9431" y="1371"/>
                    <a:pt x="9423" y="1371"/>
                  </a:cubicBezTo>
                  <a:cubicBezTo>
                    <a:pt x="9417" y="1371"/>
                    <a:pt x="9404" y="1360"/>
                    <a:pt x="9381" y="1338"/>
                  </a:cubicBezTo>
                  <a:lnTo>
                    <a:pt x="9381" y="1338"/>
                  </a:lnTo>
                  <a:cubicBezTo>
                    <a:pt x="9381" y="1338"/>
                    <a:pt x="9373" y="1346"/>
                    <a:pt x="9389" y="1403"/>
                  </a:cubicBezTo>
                  <a:cubicBezTo>
                    <a:pt x="9399" y="1435"/>
                    <a:pt x="9403" y="1449"/>
                    <a:pt x="9394" y="1449"/>
                  </a:cubicBezTo>
                  <a:cubicBezTo>
                    <a:pt x="9387" y="1449"/>
                    <a:pt x="9373" y="1441"/>
                    <a:pt x="9349" y="1427"/>
                  </a:cubicBezTo>
                  <a:cubicBezTo>
                    <a:pt x="9329" y="1397"/>
                    <a:pt x="9318" y="1389"/>
                    <a:pt x="9309" y="1389"/>
                  </a:cubicBezTo>
                  <a:cubicBezTo>
                    <a:pt x="9303" y="1389"/>
                    <a:pt x="9298" y="1392"/>
                    <a:pt x="9292" y="1395"/>
                  </a:cubicBezTo>
                  <a:cubicBezTo>
                    <a:pt x="9292" y="1446"/>
                    <a:pt x="9202" y="1507"/>
                    <a:pt x="9143" y="1507"/>
                  </a:cubicBezTo>
                  <a:cubicBezTo>
                    <a:pt x="9128" y="1507"/>
                    <a:pt x="9114" y="1502"/>
                    <a:pt x="9106" y="1492"/>
                  </a:cubicBezTo>
                  <a:lnTo>
                    <a:pt x="9106" y="1492"/>
                  </a:lnTo>
                  <a:cubicBezTo>
                    <a:pt x="9122" y="1549"/>
                    <a:pt x="9122" y="1549"/>
                    <a:pt x="9114" y="1557"/>
                  </a:cubicBezTo>
                  <a:cubicBezTo>
                    <a:pt x="9088" y="1526"/>
                    <a:pt x="9074" y="1512"/>
                    <a:pt x="9068" y="1512"/>
                  </a:cubicBezTo>
                  <a:cubicBezTo>
                    <a:pt x="9057" y="1512"/>
                    <a:pt x="9077" y="1559"/>
                    <a:pt x="9114" y="1622"/>
                  </a:cubicBezTo>
                  <a:lnTo>
                    <a:pt x="9122" y="1614"/>
                  </a:lnTo>
                  <a:lnTo>
                    <a:pt x="9138" y="1606"/>
                  </a:lnTo>
                  <a:cubicBezTo>
                    <a:pt x="9166" y="1654"/>
                    <a:pt x="9170" y="1685"/>
                    <a:pt x="9157" y="1685"/>
                  </a:cubicBezTo>
                  <a:cubicBezTo>
                    <a:pt x="9144" y="1685"/>
                    <a:pt x="9114" y="1654"/>
                    <a:pt x="9073" y="1581"/>
                  </a:cubicBezTo>
                  <a:cubicBezTo>
                    <a:pt x="9038" y="1539"/>
                    <a:pt x="9020" y="1516"/>
                    <a:pt x="9015" y="1516"/>
                  </a:cubicBezTo>
                  <a:lnTo>
                    <a:pt x="9015" y="1516"/>
                  </a:lnTo>
                  <a:cubicBezTo>
                    <a:pt x="9010" y="1516"/>
                    <a:pt x="9020" y="1543"/>
                    <a:pt x="9041" y="1597"/>
                  </a:cubicBezTo>
                  <a:cubicBezTo>
                    <a:pt x="9067" y="1655"/>
                    <a:pt x="9074" y="1683"/>
                    <a:pt x="9065" y="1683"/>
                  </a:cubicBezTo>
                  <a:cubicBezTo>
                    <a:pt x="9058" y="1683"/>
                    <a:pt x="9038" y="1663"/>
                    <a:pt x="9008" y="1622"/>
                  </a:cubicBezTo>
                  <a:cubicBezTo>
                    <a:pt x="8976" y="1569"/>
                    <a:pt x="8960" y="1543"/>
                    <a:pt x="8958" y="1543"/>
                  </a:cubicBezTo>
                  <a:lnTo>
                    <a:pt x="8958" y="1543"/>
                  </a:lnTo>
                  <a:cubicBezTo>
                    <a:pt x="8956" y="1543"/>
                    <a:pt x="8968" y="1569"/>
                    <a:pt x="8992" y="1622"/>
                  </a:cubicBezTo>
                  <a:cubicBezTo>
                    <a:pt x="9045" y="1748"/>
                    <a:pt x="9064" y="1824"/>
                    <a:pt x="9044" y="1824"/>
                  </a:cubicBezTo>
                  <a:cubicBezTo>
                    <a:pt x="9031" y="1824"/>
                    <a:pt x="9001" y="1789"/>
                    <a:pt x="8952" y="1711"/>
                  </a:cubicBezTo>
                  <a:cubicBezTo>
                    <a:pt x="8900" y="1622"/>
                    <a:pt x="8861" y="1580"/>
                    <a:pt x="8843" y="1580"/>
                  </a:cubicBezTo>
                  <a:cubicBezTo>
                    <a:pt x="8841" y="1580"/>
                    <a:pt x="8839" y="1581"/>
                    <a:pt x="8838" y="1581"/>
                  </a:cubicBezTo>
                  <a:cubicBezTo>
                    <a:pt x="8830" y="1589"/>
                    <a:pt x="8854" y="1638"/>
                    <a:pt x="8887" y="1687"/>
                  </a:cubicBezTo>
                  <a:cubicBezTo>
                    <a:pt x="8925" y="1733"/>
                    <a:pt x="8939" y="1758"/>
                    <a:pt x="8932" y="1758"/>
                  </a:cubicBezTo>
                  <a:cubicBezTo>
                    <a:pt x="8925" y="1758"/>
                    <a:pt x="8901" y="1737"/>
                    <a:pt x="8862" y="1695"/>
                  </a:cubicBezTo>
                  <a:cubicBezTo>
                    <a:pt x="8802" y="1638"/>
                    <a:pt x="8764" y="1611"/>
                    <a:pt x="8743" y="1611"/>
                  </a:cubicBezTo>
                  <a:cubicBezTo>
                    <a:pt x="8719" y="1611"/>
                    <a:pt x="8716" y="1646"/>
                    <a:pt x="8725" y="1711"/>
                  </a:cubicBezTo>
                  <a:cubicBezTo>
                    <a:pt x="8729" y="1778"/>
                    <a:pt x="8719" y="1815"/>
                    <a:pt x="8706" y="1815"/>
                  </a:cubicBezTo>
                  <a:cubicBezTo>
                    <a:pt x="8695" y="1815"/>
                    <a:pt x="8683" y="1790"/>
                    <a:pt x="8676" y="1735"/>
                  </a:cubicBezTo>
                  <a:cubicBezTo>
                    <a:pt x="8657" y="1675"/>
                    <a:pt x="8649" y="1649"/>
                    <a:pt x="8646" y="1649"/>
                  </a:cubicBezTo>
                  <a:cubicBezTo>
                    <a:pt x="8643" y="1649"/>
                    <a:pt x="8643" y="1663"/>
                    <a:pt x="8643" y="1687"/>
                  </a:cubicBezTo>
                  <a:lnTo>
                    <a:pt x="8579" y="1727"/>
                  </a:lnTo>
                  <a:cubicBezTo>
                    <a:pt x="8562" y="1735"/>
                    <a:pt x="8579" y="1792"/>
                    <a:pt x="8611" y="1841"/>
                  </a:cubicBezTo>
                  <a:cubicBezTo>
                    <a:pt x="8570" y="1790"/>
                    <a:pt x="8533" y="1755"/>
                    <a:pt x="8516" y="1755"/>
                  </a:cubicBezTo>
                  <a:cubicBezTo>
                    <a:pt x="8502" y="1755"/>
                    <a:pt x="8500" y="1775"/>
                    <a:pt x="8514" y="1824"/>
                  </a:cubicBezTo>
                  <a:lnTo>
                    <a:pt x="8489" y="1841"/>
                  </a:lnTo>
                  <a:cubicBezTo>
                    <a:pt x="8473" y="1849"/>
                    <a:pt x="8473" y="1849"/>
                    <a:pt x="8489" y="1906"/>
                  </a:cubicBezTo>
                  <a:cubicBezTo>
                    <a:pt x="8495" y="1926"/>
                    <a:pt x="8494" y="1934"/>
                    <a:pt x="8488" y="1934"/>
                  </a:cubicBezTo>
                  <a:cubicBezTo>
                    <a:pt x="8477" y="1934"/>
                    <a:pt x="8451" y="1907"/>
                    <a:pt x="8425" y="1881"/>
                  </a:cubicBezTo>
                  <a:cubicBezTo>
                    <a:pt x="8397" y="1848"/>
                    <a:pt x="8366" y="1819"/>
                    <a:pt x="8359" y="1819"/>
                  </a:cubicBezTo>
                  <a:lnTo>
                    <a:pt x="8359" y="1819"/>
                  </a:lnTo>
                  <a:cubicBezTo>
                    <a:pt x="8355" y="1819"/>
                    <a:pt x="8357" y="1825"/>
                    <a:pt x="8368" y="1841"/>
                  </a:cubicBezTo>
                  <a:cubicBezTo>
                    <a:pt x="8392" y="1897"/>
                    <a:pt x="8408" y="1954"/>
                    <a:pt x="8416" y="2011"/>
                  </a:cubicBezTo>
                  <a:cubicBezTo>
                    <a:pt x="8422" y="2030"/>
                    <a:pt x="8421" y="2038"/>
                    <a:pt x="8417" y="2038"/>
                  </a:cubicBezTo>
                  <a:cubicBezTo>
                    <a:pt x="8408" y="2038"/>
                    <a:pt x="8387" y="2008"/>
                    <a:pt x="8376" y="1970"/>
                  </a:cubicBezTo>
                  <a:cubicBezTo>
                    <a:pt x="8352" y="1930"/>
                    <a:pt x="8327" y="1906"/>
                    <a:pt x="8287" y="1889"/>
                  </a:cubicBezTo>
                  <a:cubicBezTo>
                    <a:pt x="8279" y="1897"/>
                    <a:pt x="8246" y="1914"/>
                    <a:pt x="8279" y="1962"/>
                  </a:cubicBezTo>
                  <a:cubicBezTo>
                    <a:pt x="8296" y="1997"/>
                    <a:pt x="8264" y="2028"/>
                    <a:pt x="8229" y="2028"/>
                  </a:cubicBezTo>
                  <a:cubicBezTo>
                    <a:pt x="8215" y="2028"/>
                    <a:pt x="8201" y="2023"/>
                    <a:pt x="8189" y="2011"/>
                  </a:cubicBezTo>
                  <a:lnTo>
                    <a:pt x="8157" y="2027"/>
                  </a:lnTo>
                  <a:cubicBezTo>
                    <a:pt x="8149" y="2035"/>
                    <a:pt x="8165" y="2092"/>
                    <a:pt x="8149" y="2092"/>
                  </a:cubicBezTo>
                  <a:cubicBezTo>
                    <a:pt x="8149" y="2092"/>
                    <a:pt x="8133" y="2100"/>
                    <a:pt x="8149" y="2157"/>
                  </a:cubicBezTo>
                  <a:cubicBezTo>
                    <a:pt x="8146" y="2160"/>
                    <a:pt x="8142" y="2163"/>
                    <a:pt x="8136" y="2163"/>
                  </a:cubicBezTo>
                  <a:cubicBezTo>
                    <a:pt x="8126" y="2163"/>
                    <a:pt x="8112" y="2155"/>
                    <a:pt x="8092" y="2124"/>
                  </a:cubicBezTo>
                  <a:lnTo>
                    <a:pt x="8092" y="2124"/>
                  </a:lnTo>
                  <a:cubicBezTo>
                    <a:pt x="8118" y="2179"/>
                    <a:pt x="8130" y="2206"/>
                    <a:pt x="8125" y="2206"/>
                  </a:cubicBezTo>
                  <a:cubicBezTo>
                    <a:pt x="8121" y="2206"/>
                    <a:pt x="8103" y="2183"/>
                    <a:pt x="8068" y="2141"/>
                  </a:cubicBezTo>
                  <a:cubicBezTo>
                    <a:pt x="8040" y="2093"/>
                    <a:pt x="8026" y="2069"/>
                    <a:pt x="8024" y="2069"/>
                  </a:cubicBezTo>
                  <a:lnTo>
                    <a:pt x="8024" y="2069"/>
                  </a:lnTo>
                  <a:cubicBezTo>
                    <a:pt x="8023" y="2069"/>
                    <a:pt x="8035" y="2095"/>
                    <a:pt x="8060" y="2149"/>
                  </a:cubicBezTo>
                  <a:cubicBezTo>
                    <a:pt x="8069" y="2180"/>
                    <a:pt x="8073" y="2194"/>
                    <a:pt x="8067" y="2194"/>
                  </a:cubicBezTo>
                  <a:cubicBezTo>
                    <a:pt x="8062" y="2194"/>
                    <a:pt x="8050" y="2184"/>
                    <a:pt x="8027" y="2165"/>
                  </a:cubicBezTo>
                  <a:cubicBezTo>
                    <a:pt x="8016" y="2142"/>
                    <a:pt x="8006" y="2129"/>
                    <a:pt x="8002" y="2129"/>
                  </a:cubicBezTo>
                  <a:lnTo>
                    <a:pt x="8002" y="2129"/>
                  </a:lnTo>
                  <a:cubicBezTo>
                    <a:pt x="7999" y="2129"/>
                    <a:pt x="8002" y="2144"/>
                    <a:pt x="8019" y="2173"/>
                  </a:cubicBezTo>
                  <a:cubicBezTo>
                    <a:pt x="8046" y="2238"/>
                    <a:pt x="8052" y="2292"/>
                    <a:pt x="8035" y="2292"/>
                  </a:cubicBezTo>
                  <a:cubicBezTo>
                    <a:pt x="8027" y="2292"/>
                    <a:pt x="8014" y="2279"/>
                    <a:pt x="7995" y="2246"/>
                  </a:cubicBezTo>
                  <a:cubicBezTo>
                    <a:pt x="7995" y="2246"/>
                    <a:pt x="7979" y="2254"/>
                    <a:pt x="7995" y="2311"/>
                  </a:cubicBezTo>
                  <a:cubicBezTo>
                    <a:pt x="8020" y="2365"/>
                    <a:pt x="8032" y="2391"/>
                    <a:pt x="8029" y="2391"/>
                  </a:cubicBezTo>
                  <a:cubicBezTo>
                    <a:pt x="8027" y="2391"/>
                    <a:pt x="8010" y="2367"/>
                    <a:pt x="7979" y="2319"/>
                  </a:cubicBezTo>
                  <a:cubicBezTo>
                    <a:pt x="7949" y="2278"/>
                    <a:pt x="7929" y="2258"/>
                    <a:pt x="7922" y="2258"/>
                  </a:cubicBezTo>
                  <a:cubicBezTo>
                    <a:pt x="7913" y="2258"/>
                    <a:pt x="7920" y="2286"/>
                    <a:pt x="7946" y="2343"/>
                  </a:cubicBezTo>
                  <a:cubicBezTo>
                    <a:pt x="7946" y="2343"/>
                    <a:pt x="7954" y="2371"/>
                    <a:pt x="7942" y="2371"/>
                  </a:cubicBezTo>
                  <a:cubicBezTo>
                    <a:pt x="7937" y="2371"/>
                    <a:pt x="7928" y="2366"/>
                    <a:pt x="7914" y="2351"/>
                  </a:cubicBezTo>
                  <a:cubicBezTo>
                    <a:pt x="7895" y="2339"/>
                    <a:pt x="7868" y="2332"/>
                    <a:pt x="7845" y="2332"/>
                  </a:cubicBezTo>
                  <a:cubicBezTo>
                    <a:pt x="7806" y="2332"/>
                    <a:pt x="7779" y="2353"/>
                    <a:pt x="7825" y="2408"/>
                  </a:cubicBezTo>
                  <a:lnTo>
                    <a:pt x="7800" y="2424"/>
                  </a:lnTo>
                  <a:cubicBezTo>
                    <a:pt x="7777" y="2408"/>
                    <a:pt x="7760" y="2399"/>
                    <a:pt x="7750" y="2399"/>
                  </a:cubicBezTo>
                  <a:cubicBezTo>
                    <a:pt x="7736" y="2399"/>
                    <a:pt x="7734" y="2416"/>
                    <a:pt x="7744" y="2449"/>
                  </a:cubicBezTo>
                  <a:lnTo>
                    <a:pt x="7760" y="2506"/>
                  </a:lnTo>
                  <a:cubicBezTo>
                    <a:pt x="7738" y="2461"/>
                    <a:pt x="7695" y="2423"/>
                    <a:pt x="7682" y="2423"/>
                  </a:cubicBezTo>
                  <a:cubicBezTo>
                    <a:pt x="7680" y="2423"/>
                    <a:pt x="7679" y="2424"/>
                    <a:pt x="7679" y="2424"/>
                  </a:cubicBezTo>
                  <a:cubicBezTo>
                    <a:pt x="7662" y="2433"/>
                    <a:pt x="7662" y="2433"/>
                    <a:pt x="7695" y="2481"/>
                  </a:cubicBezTo>
                  <a:cubicBezTo>
                    <a:pt x="7735" y="2522"/>
                    <a:pt x="7719" y="2530"/>
                    <a:pt x="7711" y="2538"/>
                  </a:cubicBezTo>
                  <a:cubicBezTo>
                    <a:pt x="7710" y="2539"/>
                    <a:pt x="7708" y="2539"/>
                    <a:pt x="7706" y="2539"/>
                  </a:cubicBezTo>
                  <a:cubicBezTo>
                    <a:pt x="7688" y="2539"/>
                    <a:pt x="7652" y="2501"/>
                    <a:pt x="7622" y="2449"/>
                  </a:cubicBezTo>
                  <a:lnTo>
                    <a:pt x="7614" y="2457"/>
                  </a:lnTo>
                  <a:cubicBezTo>
                    <a:pt x="7649" y="2517"/>
                    <a:pt x="7656" y="2543"/>
                    <a:pt x="7651" y="2543"/>
                  </a:cubicBezTo>
                  <a:cubicBezTo>
                    <a:pt x="7648" y="2543"/>
                    <a:pt x="7639" y="2532"/>
                    <a:pt x="7630" y="2514"/>
                  </a:cubicBezTo>
                  <a:cubicBezTo>
                    <a:pt x="7601" y="2490"/>
                    <a:pt x="7587" y="2483"/>
                    <a:pt x="7576" y="2483"/>
                  </a:cubicBezTo>
                  <a:cubicBezTo>
                    <a:pt x="7569" y="2483"/>
                    <a:pt x="7564" y="2486"/>
                    <a:pt x="7557" y="2489"/>
                  </a:cubicBezTo>
                  <a:lnTo>
                    <a:pt x="7533" y="2441"/>
                  </a:lnTo>
                  <a:cubicBezTo>
                    <a:pt x="7520" y="2430"/>
                    <a:pt x="7513" y="2426"/>
                    <a:pt x="7510" y="2426"/>
                  </a:cubicBezTo>
                  <a:cubicBezTo>
                    <a:pt x="7501" y="2426"/>
                    <a:pt x="7525" y="2462"/>
                    <a:pt x="7549" y="2497"/>
                  </a:cubicBezTo>
                  <a:lnTo>
                    <a:pt x="7517" y="2514"/>
                  </a:lnTo>
                  <a:cubicBezTo>
                    <a:pt x="7508" y="2522"/>
                    <a:pt x="7492" y="2530"/>
                    <a:pt x="7533" y="2570"/>
                  </a:cubicBezTo>
                  <a:cubicBezTo>
                    <a:pt x="7565" y="2619"/>
                    <a:pt x="7589" y="2668"/>
                    <a:pt x="7581" y="2676"/>
                  </a:cubicBezTo>
                  <a:cubicBezTo>
                    <a:pt x="7549" y="2627"/>
                    <a:pt x="7525" y="2579"/>
                    <a:pt x="7508" y="2579"/>
                  </a:cubicBezTo>
                  <a:cubicBezTo>
                    <a:pt x="7507" y="2579"/>
                    <a:pt x="7506" y="2579"/>
                    <a:pt x="7505" y="2579"/>
                  </a:cubicBezTo>
                  <a:cubicBezTo>
                    <a:pt x="7489" y="2579"/>
                    <a:pt x="7468" y="2538"/>
                    <a:pt x="7468" y="2538"/>
                  </a:cubicBezTo>
                  <a:cubicBezTo>
                    <a:pt x="7451" y="2501"/>
                    <a:pt x="7437" y="2487"/>
                    <a:pt x="7426" y="2487"/>
                  </a:cubicBezTo>
                  <a:cubicBezTo>
                    <a:pt x="7407" y="2487"/>
                    <a:pt x="7401" y="2534"/>
                    <a:pt x="7411" y="2570"/>
                  </a:cubicBezTo>
                  <a:cubicBezTo>
                    <a:pt x="7429" y="2632"/>
                    <a:pt x="7434" y="2662"/>
                    <a:pt x="7426" y="2662"/>
                  </a:cubicBezTo>
                  <a:cubicBezTo>
                    <a:pt x="7418" y="2662"/>
                    <a:pt x="7401" y="2640"/>
                    <a:pt x="7371" y="2595"/>
                  </a:cubicBezTo>
                  <a:cubicBezTo>
                    <a:pt x="7356" y="2570"/>
                    <a:pt x="7347" y="2558"/>
                    <a:pt x="7344" y="2558"/>
                  </a:cubicBezTo>
                  <a:lnTo>
                    <a:pt x="7344" y="2558"/>
                  </a:lnTo>
                  <a:cubicBezTo>
                    <a:pt x="7333" y="2558"/>
                    <a:pt x="7365" y="2649"/>
                    <a:pt x="7419" y="2757"/>
                  </a:cubicBezTo>
                  <a:lnTo>
                    <a:pt x="7492" y="2911"/>
                  </a:lnTo>
                  <a:lnTo>
                    <a:pt x="7492" y="2911"/>
                  </a:lnTo>
                  <a:lnTo>
                    <a:pt x="7411" y="2765"/>
                  </a:lnTo>
                  <a:cubicBezTo>
                    <a:pt x="7339" y="2662"/>
                    <a:pt x="7307" y="2616"/>
                    <a:pt x="7296" y="2616"/>
                  </a:cubicBezTo>
                  <a:cubicBezTo>
                    <a:pt x="7286" y="2616"/>
                    <a:pt x="7290" y="2646"/>
                    <a:pt x="7298" y="2700"/>
                  </a:cubicBezTo>
                  <a:cubicBezTo>
                    <a:pt x="7298" y="2735"/>
                    <a:pt x="7298" y="2751"/>
                    <a:pt x="7294" y="2751"/>
                  </a:cubicBezTo>
                  <a:cubicBezTo>
                    <a:pt x="7291" y="2751"/>
                    <a:pt x="7285" y="2739"/>
                    <a:pt x="7273" y="2716"/>
                  </a:cubicBezTo>
                  <a:cubicBezTo>
                    <a:pt x="7255" y="2689"/>
                    <a:pt x="7244" y="2679"/>
                    <a:pt x="7231" y="2679"/>
                  </a:cubicBezTo>
                  <a:cubicBezTo>
                    <a:pt x="7221" y="2679"/>
                    <a:pt x="7210" y="2685"/>
                    <a:pt x="7192" y="2692"/>
                  </a:cubicBezTo>
                  <a:cubicBezTo>
                    <a:pt x="7152" y="2716"/>
                    <a:pt x="7135" y="2724"/>
                    <a:pt x="7168" y="2773"/>
                  </a:cubicBezTo>
                  <a:lnTo>
                    <a:pt x="7144" y="2789"/>
                  </a:lnTo>
                  <a:cubicBezTo>
                    <a:pt x="7119" y="2759"/>
                    <a:pt x="7103" y="2747"/>
                    <a:pt x="7095" y="2747"/>
                  </a:cubicBezTo>
                  <a:cubicBezTo>
                    <a:pt x="7079" y="2747"/>
                    <a:pt x="7095" y="2795"/>
                    <a:pt x="7144" y="2854"/>
                  </a:cubicBezTo>
                  <a:lnTo>
                    <a:pt x="7119" y="2862"/>
                  </a:lnTo>
                  <a:lnTo>
                    <a:pt x="7087" y="2814"/>
                  </a:lnTo>
                  <a:cubicBezTo>
                    <a:pt x="7074" y="2794"/>
                    <a:pt x="7062" y="2785"/>
                    <a:pt x="7045" y="2785"/>
                  </a:cubicBezTo>
                  <a:cubicBezTo>
                    <a:pt x="7021" y="2785"/>
                    <a:pt x="6987" y="2804"/>
                    <a:pt x="6925" y="2838"/>
                  </a:cubicBezTo>
                  <a:cubicBezTo>
                    <a:pt x="6811" y="2911"/>
                    <a:pt x="6795" y="2919"/>
                    <a:pt x="6852" y="3016"/>
                  </a:cubicBezTo>
                  <a:cubicBezTo>
                    <a:pt x="6876" y="3070"/>
                    <a:pt x="6884" y="3096"/>
                    <a:pt x="6879" y="3096"/>
                  </a:cubicBezTo>
                  <a:cubicBezTo>
                    <a:pt x="6873" y="3096"/>
                    <a:pt x="6855" y="3072"/>
                    <a:pt x="6827" y="3024"/>
                  </a:cubicBezTo>
                  <a:cubicBezTo>
                    <a:pt x="6805" y="2991"/>
                    <a:pt x="6779" y="2962"/>
                    <a:pt x="6775" y="2962"/>
                  </a:cubicBezTo>
                  <a:lnTo>
                    <a:pt x="6775" y="2962"/>
                  </a:lnTo>
                  <a:cubicBezTo>
                    <a:pt x="6774" y="2962"/>
                    <a:pt x="6776" y="2968"/>
                    <a:pt x="6787" y="2984"/>
                  </a:cubicBezTo>
                  <a:cubicBezTo>
                    <a:pt x="6787" y="2984"/>
                    <a:pt x="6780" y="2987"/>
                    <a:pt x="6770" y="2987"/>
                  </a:cubicBezTo>
                  <a:cubicBezTo>
                    <a:pt x="6756" y="2987"/>
                    <a:pt x="6736" y="2982"/>
                    <a:pt x="6714" y="2960"/>
                  </a:cubicBezTo>
                  <a:cubicBezTo>
                    <a:pt x="6680" y="2934"/>
                    <a:pt x="6660" y="2925"/>
                    <a:pt x="6650" y="2925"/>
                  </a:cubicBezTo>
                  <a:cubicBezTo>
                    <a:pt x="6630" y="2925"/>
                    <a:pt x="6644" y="2960"/>
                    <a:pt x="6665" y="2992"/>
                  </a:cubicBezTo>
                  <a:cubicBezTo>
                    <a:pt x="6694" y="3031"/>
                    <a:pt x="6702" y="3045"/>
                    <a:pt x="6699" y="3045"/>
                  </a:cubicBezTo>
                  <a:cubicBezTo>
                    <a:pt x="6694" y="3045"/>
                    <a:pt x="6672" y="3023"/>
                    <a:pt x="6649" y="3000"/>
                  </a:cubicBezTo>
                  <a:cubicBezTo>
                    <a:pt x="6621" y="2967"/>
                    <a:pt x="6594" y="2938"/>
                    <a:pt x="6587" y="2938"/>
                  </a:cubicBezTo>
                  <a:lnTo>
                    <a:pt x="6587" y="2938"/>
                  </a:lnTo>
                  <a:cubicBezTo>
                    <a:pt x="6583" y="2938"/>
                    <a:pt x="6584" y="2944"/>
                    <a:pt x="6592" y="2960"/>
                  </a:cubicBezTo>
                  <a:cubicBezTo>
                    <a:pt x="6603" y="2999"/>
                    <a:pt x="6584" y="3058"/>
                    <a:pt x="6551" y="3058"/>
                  </a:cubicBezTo>
                  <a:cubicBezTo>
                    <a:pt x="6537" y="3058"/>
                    <a:pt x="6520" y="3046"/>
                    <a:pt x="6503" y="3016"/>
                  </a:cubicBezTo>
                  <a:lnTo>
                    <a:pt x="6479" y="3024"/>
                  </a:lnTo>
                  <a:cubicBezTo>
                    <a:pt x="6503" y="3073"/>
                    <a:pt x="6479" y="3089"/>
                    <a:pt x="6454" y="3106"/>
                  </a:cubicBezTo>
                  <a:cubicBezTo>
                    <a:pt x="6440" y="3113"/>
                    <a:pt x="6431" y="3118"/>
                    <a:pt x="6422" y="3118"/>
                  </a:cubicBezTo>
                  <a:cubicBezTo>
                    <a:pt x="6410" y="3118"/>
                    <a:pt x="6400" y="3109"/>
                    <a:pt x="6381" y="3081"/>
                  </a:cubicBezTo>
                  <a:cubicBezTo>
                    <a:pt x="6374" y="3056"/>
                    <a:pt x="6368" y="3043"/>
                    <a:pt x="6364" y="3043"/>
                  </a:cubicBezTo>
                  <a:cubicBezTo>
                    <a:pt x="6360" y="3043"/>
                    <a:pt x="6357" y="3062"/>
                    <a:pt x="6357" y="3097"/>
                  </a:cubicBezTo>
                  <a:cubicBezTo>
                    <a:pt x="6341" y="3106"/>
                    <a:pt x="6390" y="3203"/>
                    <a:pt x="6373" y="3211"/>
                  </a:cubicBezTo>
                  <a:cubicBezTo>
                    <a:pt x="6406" y="3260"/>
                    <a:pt x="6422" y="3316"/>
                    <a:pt x="6406" y="3324"/>
                  </a:cubicBezTo>
                  <a:lnTo>
                    <a:pt x="6381" y="3276"/>
                  </a:lnTo>
                  <a:cubicBezTo>
                    <a:pt x="6349" y="3227"/>
                    <a:pt x="6317" y="3179"/>
                    <a:pt x="6317" y="3178"/>
                  </a:cubicBezTo>
                  <a:lnTo>
                    <a:pt x="6317" y="3178"/>
                  </a:lnTo>
                  <a:cubicBezTo>
                    <a:pt x="6308" y="3187"/>
                    <a:pt x="6292" y="3195"/>
                    <a:pt x="6325" y="3243"/>
                  </a:cubicBezTo>
                  <a:cubicBezTo>
                    <a:pt x="6303" y="3222"/>
                    <a:pt x="6288" y="3214"/>
                    <a:pt x="6275" y="3214"/>
                  </a:cubicBezTo>
                  <a:cubicBezTo>
                    <a:pt x="6264" y="3214"/>
                    <a:pt x="6255" y="3220"/>
                    <a:pt x="6244" y="3227"/>
                  </a:cubicBezTo>
                  <a:cubicBezTo>
                    <a:pt x="6203" y="3235"/>
                    <a:pt x="6187" y="3276"/>
                    <a:pt x="6203" y="3308"/>
                  </a:cubicBezTo>
                  <a:cubicBezTo>
                    <a:pt x="6175" y="3274"/>
                    <a:pt x="6148" y="3259"/>
                    <a:pt x="6126" y="3259"/>
                  </a:cubicBezTo>
                  <a:cubicBezTo>
                    <a:pt x="6091" y="3259"/>
                    <a:pt x="6073" y="3300"/>
                    <a:pt x="6098" y="3365"/>
                  </a:cubicBezTo>
                  <a:cubicBezTo>
                    <a:pt x="6116" y="3393"/>
                    <a:pt x="6119" y="3407"/>
                    <a:pt x="6110" y="3407"/>
                  </a:cubicBezTo>
                  <a:cubicBezTo>
                    <a:pt x="6104" y="3407"/>
                    <a:pt x="6091" y="3399"/>
                    <a:pt x="6073" y="3381"/>
                  </a:cubicBezTo>
                  <a:cubicBezTo>
                    <a:pt x="6055" y="3363"/>
                    <a:pt x="6045" y="3353"/>
                    <a:pt x="6041" y="3353"/>
                  </a:cubicBezTo>
                  <a:lnTo>
                    <a:pt x="6041" y="3353"/>
                  </a:lnTo>
                  <a:cubicBezTo>
                    <a:pt x="6036" y="3353"/>
                    <a:pt x="6040" y="3367"/>
                    <a:pt x="6049" y="3397"/>
                  </a:cubicBezTo>
                  <a:cubicBezTo>
                    <a:pt x="6055" y="3418"/>
                    <a:pt x="6052" y="3425"/>
                    <a:pt x="6045" y="3425"/>
                  </a:cubicBezTo>
                  <a:cubicBezTo>
                    <a:pt x="6032" y="3425"/>
                    <a:pt x="6002" y="3399"/>
                    <a:pt x="5976" y="3373"/>
                  </a:cubicBezTo>
                  <a:cubicBezTo>
                    <a:pt x="5940" y="3323"/>
                    <a:pt x="5919" y="3301"/>
                    <a:pt x="5910" y="3301"/>
                  </a:cubicBezTo>
                  <a:cubicBezTo>
                    <a:pt x="5903" y="3301"/>
                    <a:pt x="5904" y="3315"/>
                    <a:pt x="5911" y="3341"/>
                  </a:cubicBezTo>
                  <a:cubicBezTo>
                    <a:pt x="5911" y="3405"/>
                    <a:pt x="5887" y="3422"/>
                    <a:pt x="5871" y="3430"/>
                  </a:cubicBezTo>
                  <a:cubicBezTo>
                    <a:pt x="5879" y="3495"/>
                    <a:pt x="5863" y="3503"/>
                    <a:pt x="5903" y="3543"/>
                  </a:cubicBezTo>
                  <a:cubicBezTo>
                    <a:pt x="5919" y="3576"/>
                    <a:pt x="5936" y="3608"/>
                    <a:pt x="5952" y="3649"/>
                  </a:cubicBezTo>
                  <a:cubicBezTo>
                    <a:pt x="5952" y="3674"/>
                    <a:pt x="5947" y="3682"/>
                    <a:pt x="5942" y="3682"/>
                  </a:cubicBezTo>
                  <a:cubicBezTo>
                    <a:pt x="5934" y="3682"/>
                    <a:pt x="5926" y="3662"/>
                    <a:pt x="5936" y="3657"/>
                  </a:cubicBezTo>
                  <a:cubicBezTo>
                    <a:pt x="5936" y="3592"/>
                    <a:pt x="5919" y="3600"/>
                    <a:pt x="5879" y="3560"/>
                  </a:cubicBezTo>
                  <a:cubicBezTo>
                    <a:pt x="5857" y="3533"/>
                    <a:pt x="5838" y="3526"/>
                    <a:pt x="5823" y="3526"/>
                  </a:cubicBezTo>
                  <a:cubicBezTo>
                    <a:pt x="5810" y="3526"/>
                    <a:pt x="5801" y="3531"/>
                    <a:pt x="5798" y="3535"/>
                  </a:cubicBezTo>
                  <a:lnTo>
                    <a:pt x="5741" y="3568"/>
                  </a:lnTo>
                  <a:cubicBezTo>
                    <a:pt x="5714" y="3558"/>
                    <a:pt x="5696" y="3552"/>
                    <a:pt x="5685" y="3552"/>
                  </a:cubicBezTo>
                  <a:cubicBezTo>
                    <a:pt x="5671" y="3552"/>
                    <a:pt x="5673" y="3563"/>
                    <a:pt x="5692" y="3592"/>
                  </a:cubicBezTo>
                  <a:cubicBezTo>
                    <a:pt x="5725" y="3653"/>
                    <a:pt x="5739" y="3678"/>
                    <a:pt x="5738" y="3678"/>
                  </a:cubicBezTo>
                  <a:cubicBezTo>
                    <a:pt x="5738" y="3678"/>
                    <a:pt x="5730" y="3665"/>
                    <a:pt x="5717" y="3641"/>
                  </a:cubicBezTo>
                  <a:cubicBezTo>
                    <a:pt x="5697" y="3614"/>
                    <a:pt x="5670" y="3602"/>
                    <a:pt x="5643" y="3602"/>
                  </a:cubicBezTo>
                  <a:cubicBezTo>
                    <a:pt x="5583" y="3602"/>
                    <a:pt x="5523" y="3659"/>
                    <a:pt x="5543" y="3729"/>
                  </a:cubicBezTo>
                  <a:lnTo>
                    <a:pt x="5543" y="3729"/>
                  </a:lnTo>
                  <a:cubicBezTo>
                    <a:pt x="5537" y="3717"/>
                    <a:pt x="5529" y="3703"/>
                    <a:pt x="5522" y="3689"/>
                  </a:cubicBezTo>
                  <a:cubicBezTo>
                    <a:pt x="5504" y="3662"/>
                    <a:pt x="5493" y="3652"/>
                    <a:pt x="5482" y="3652"/>
                  </a:cubicBezTo>
                  <a:cubicBezTo>
                    <a:pt x="5473" y="3652"/>
                    <a:pt x="5463" y="3658"/>
                    <a:pt x="5449" y="3665"/>
                  </a:cubicBezTo>
                  <a:cubicBezTo>
                    <a:pt x="5441" y="3673"/>
                    <a:pt x="5417" y="3746"/>
                    <a:pt x="5376" y="3770"/>
                  </a:cubicBezTo>
                  <a:cubicBezTo>
                    <a:pt x="5319" y="3803"/>
                    <a:pt x="5287" y="3827"/>
                    <a:pt x="5311" y="3876"/>
                  </a:cubicBezTo>
                  <a:cubicBezTo>
                    <a:pt x="5303" y="3876"/>
                    <a:pt x="5303" y="3876"/>
                    <a:pt x="5271" y="3827"/>
                  </a:cubicBezTo>
                  <a:cubicBezTo>
                    <a:pt x="5259" y="3793"/>
                    <a:pt x="5248" y="3783"/>
                    <a:pt x="5239" y="3783"/>
                  </a:cubicBezTo>
                  <a:cubicBezTo>
                    <a:pt x="5236" y="3783"/>
                    <a:pt x="5232" y="3784"/>
                    <a:pt x="5230" y="3787"/>
                  </a:cubicBezTo>
                  <a:cubicBezTo>
                    <a:pt x="5214" y="3795"/>
                    <a:pt x="5246" y="3843"/>
                    <a:pt x="5271" y="3892"/>
                  </a:cubicBezTo>
                  <a:cubicBezTo>
                    <a:pt x="5290" y="3921"/>
                    <a:pt x="5292" y="3936"/>
                    <a:pt x="5278" y="3936"/>
                  </a:cubicBezTo>
                  <a:cubicBezTo>
                    <a:pt x="5269" y="3936"/>
                    <a:pt x="5253" y="3929"/>
                    <a:pt x="5230" y="3916"/>
                  </a:cubicBezTo>
                  <a:cubicBezTo>
                    <a:pt x="5219" y="3905"/>
                    <a:pt x="5205" y="3900"/>
                    <a:pt x="5191" y="3900"/>
                  </a:cubicBezTo>
                  <a:cubicBezTo>
                    <a:pt x="5155" y="3900"/>
                    <a:pt x="5119" y="3932"/>
                    <a:pt x="5125" y="3973"/>
                  </a:cubicBezTo>
                  <a:cubicBezTo>
                    <a:pt x="5122" y="3976"/>
                    <a:pt x="5117" y="3979"/>
                    <a:pt x="5112" y="3979"/>
                  </a:cubicBezTo>
                  <a:cubicBezTo>
                    <a:pt x="5103" y="3979"/>
                    <a:pt x="5091" y="3971"/>
                    <a:pt x="5076" y="3941"/>
                  </a:cubicBezTo>
                  <a:cubicBezTo>
                    <a:pt x="5052" y="3921"/>
                    <a:pt x="5029" y="3903"/>
                    <a:pt x="5013" y="3903"/>
                  </a:cubicBezTo>
                  <a:cubicBezTo>
                    <a:pt x="4997" y="3903"/>
                    <a:pt x="4991" y="3923"/>
                    <a:pt x="5003" y="3981"/>
                  </a:cubicBezTo>
                  <a:cubicBezTo>
                    <a:pt x="4995" y="3981"/>
                    <a:pt x="4995" y="3981"/>
                    <a:pt x="4963" y="3933"/>
                  </a:cubicBezTo>
                  <a:cubicBezTo>
                    <a:pt x="4940" y="3910"/>
                    <a:pt x="4920" y="3885"/>
                    <a:pt x="4915" y="3885"/>
                  </a:cubicBezTo>
                  <a:lnTo>
                    <a:pt x="4915" y="3885"/>
                  </a:lnTo>
                  <a:cubicBezTo>
                    <a:pt x="4911" y="3885"/>
                    <a:pt x="4916" y="3902"/>
                    <a:pt x="4938" y="3949"/>
                  </a:cubicBezTo>
                  <a:cubicBezTo>
                    <a:pt x="4938" y="3994"/>
                    <a:pt x="4918" y="4020"/>
                    <a:pt x="4890" y="4020"/>
                  </a:cubicBezTo>
                  <a:cubicBezTo>
                    <a:pt x="4877" y="4020"/>
                    <a:pt x="4864" y="4015"/>
                    <a:pt x="4849" y="4005"/>
                  </a:cubicBezTo>
                  <a:cubicBezTo>
                    <a:pt x="4833" y="4014"/>
                    <a:pt x="4817" y="4014"/>
                    <a:pt x="4849" y="4062"/>
                  </a:cubicBezTo>
                  <a:lnTo>
                    <a:pt x="4881" y="4111"/>
                  </a:lnTo>
                  <a:cubicBezTo>
                    <a:pt x="4847" y="4068"/>
                    <a:pt x="4828" y="4046"/>
                    <a:pt x="4823" y="4046"/>
                  </a:cubicBezTo>
                  <a:lnTo>
                    <a:pt x="4823" y="4046"/>
                  </a:lnTo>
                  <a:cubicBezTo>
                    <a:pt x="4818" y="4046"/>
                    <a:pt x="4828" y="4072"/>
                    <a:pt x="4849" y="4127"/>
                  </a:cubicBezTo>
                  <a:cubicBezTo>
                    <a:pt x="4867" y="4153"/>
                    <a:pt x="4870" y="4168"/>
                    <a:pt x="4865" y="4168"/>
                  </a:cubicBezTo>
                  <a:cubicBezTo>
                    <a:pt x="4862" y="4168"/>
                    <a:pt x="4852" y="4158"/>
                    <a:pt x="4841" y="4135"/>
                  </a:cubicBezTo>
                  <a:cubicBezTo>
                    <a:pt x="4806" y="4106"/>
                    <a:pt x="4792" y="4102"/>
                    <a:pt x="4787" y="4102"/>
                  </a:cubicBezTo>
                  <a:cubicBezTo>
                    <a:pt x="4785" y="4102"/>
                    <a:pt x="4784" y="4103"/>
                    <a:pt x="4784" y="4103"/>
                  </a:cubicBezTo>
                  <a:cubicBezTo>
                    <a:pt x="4768" y="4111"/>
                    <a:pt x="4736" y="4192"/>
                    <a:pt x="4671" y="4232"/>
                  </a:cubicBezTo>
                  <a:cubicBezTo>
                    <a:pt x="4565" y="4289"/>
                    <a:pt x="4525" y="4314"/>
                    <a:pt x="4549" y="4362"/>
                  </a:cubicBezTo>
                  <a:cubicBezTo>
                    <a:pt x="4558" y="4393"/>
                    <a:pt x="4562" y="4407"/>
                    <a:pt x="4557" y="4407"/>
                  </a:cubicBezTo>
                  <a:cubicBezTo>
                    <a:pt x="4553" y="4407"/>
                    <a:pt x="4543" y="4397"/>
                    <a:pt x="4525" y="4378"/>
                  </a:cubicBezTo>
                  <a:cubicBezTo>
                    <a:pt x="4496" y="4349"/>
                    <a:pt x="4479" y="4345"/>
                    <a:pt x="4469" y="4345"/>
                  </a:cubicBezTo>
                  <a:cubicBezTo>
                    <a:pt x="4465" y="4345"/>
                    <a:pt x="4462" y="4346"/>
                    <a:pt x="4460" y="4346"/>
                  </a:cubicBezTo>
                  <a:cubicBezTo>
                    <a:pt x="4454" y="4349"/>
                    <a:pt x="4448" y="4352"/>
                    <a:pt x="4441" y="4352"/>
                  </a:cubicBezTo>
                  <a:cubicBezTo>
                    <a:pt x="4430" y="4352"/>
                    <a:pt x="4418" y="4344"/>
                    <a:pt x="4403" y="4314"/>
                  </a:cubicBezTo>
                  <a:lnTo>
                    <a:pt x="4403" y="4314"/>
                  </a:lnTo>
                  <a:cubicBezTo>
                    <a:pt x="4419" y="4370"/>
                    <a:pt x="4419" y="4370"/>
                    <a:pt x="4403" y="4378"/>
                  </a:cubicBezTo>
                  <a:cubicBezTo>
                    <a:pt x="4389" y="4357"/>
                    <a:pt x="4379" y="4346"/>
                    <a:pt x="4374" y="4346"/>
                  </a:cubicBezTo>
                  <a:cubicBezTo>
                    <a:pt x="4368" y="4346"/>
                    <a:pt x="4370" y="4363"/>
                    <a:pt x="4379" y="4395"/>
                  </a:cubicBezTo>
                  <a:cubicBezTo>
                    <a:pt x="4399" y="4448"/>
                    <a:pt x="4410" y="4475"/>
                    <a:pt x="4407" y="4475"/>
                  </a:cubicBezTo>
                  <a:cubicBezTo>
                    <a:pt x="4405" y="4475"/>
                    <a:pt x="4390" y="4450"/>
                    <a:pt x="4363" y="4403"/>
                  </a:cubicBezTo>
                  <a:cubicBezTo>
                    <a:pt x="4347" y="4371"/>
                    <a:pt x="4310" y="4346"/>
                    <a:pt x="4298" y="4346"/>
                  </a:cubicBezTo>
                  <a:cubicBezTo>
                    <a:pt x="4291" y="4346"/>
                    <a:pt x="4292" y="4353"/>
                    <a:pt x="4306" y="4370"/>
                  </a:cubicBezTo>
                  <a:cubicBezTo>
                    <a:pt x="4338" y="4419"/>
                    <a:pt x="4314" y="4427"/>
                    <a:pt x="4330" y="4484"/>
                  </a:cubicBezTo>
                  <a:cubicBezTo>
                    <a:pt x="4324" y="4487"/>
                    <a:pt x="4318" y="4490"/>
                    <a:pt x="4311" y="4490"/>
                  </a:cubicBezTo>
                  <a:cubicBezTo>
                    <a:pt x="4301" y="4490"/>
                    <a:pt x="4289" y="4482"/>
                    <a:pt x="4273" y="4451"/>
                  </a:cubicBezTo>
                  <a:cubicBezTo>
                    <a:pt x="4266" y="4444"/>
                    <a:pt x="4259" y="4441"/>
                    <a:pt x="4252" y="4441"/>
                  </a:cubicBezTo>
                  <a:cubicBezTo>
                    <a:pt x="4220" y="4441"/>
                    <a:pt x="4195" y="4509"/>
                    <a:pt x="4209" y="4549"/>
                  </a:cubicBezTo>
                  <a:cubicBezTo>
                    <a:pt x="4225" y="4578"/>
                    <a:pt x="4229" y="4592"/>
                    <a:pt x="4224" y="4592"/>
                  </a:cubicBezTo>
                  <a:cubicBezTo>
                    <a:pt x="4220" y="4592"/>
                    <a:pt x="4208" y="4580"/>
                    <a:pt x="4192" y="4557"/>
                  </a:cubicBezTo>
                  <a:cubicBezTo>
                    <a:pt x="4177" y="4527"/>
                    <a:pt x="4165" y="4518"/>
                    <a:pt x="4156" y="4518"/>
                  </a:cubicBezTo>
                  <a:cubicBezTo>
                    <a:pt x="4151" y="4518"/>
                    <a:pt x="4147" y="4521"/>
                    <a:pt x="4144" y="4524"/>
                  </a:cubicBezTo>
                  <a:cubicBezTo>
                    <a:pt x="4149" y="4543"/>
                    <a:pt x="4149" y="4550"/>
                    <a:pt x="4146" y="4550"/>
                  </a:cubicBezTo>
                  <a:cubicBezTo>
                    <a:pt x="4139" y="4550"/>
                    <a:pt x="4117" y="4517"/>
                    <a:pt x="4095" y="4484"/>
                  </a:cubicBezTo>
                  <a:cubicBezTo>
                    <a:pt x="4085" y="4450"/>
                    <a:pt x="4079" y="4439"/>
                    <a:pt x="4070" y="4439"/>
                  </a:cubicBezTo>
                  <a:cubicBezTo>
                    <a:pt x="4064" y="4439"/>
                    <a:pt x="4056" y="4445"/>
                    <a:pt x="4046" y="4451"/>
                  </a:cubicBezTo>
                  <a:cubicBezTo>
                    <a:pt x="4055" y="4508"/>
                    <a:pt x="4006" y="4532"/>
                    <a:pt x="3965" y="4557"/>
                  </a:cubicBezTo>
                  <a:cubicBezTo>
                    <a:pt x="3900" y="4597"/>
                    <a:pt x="3917" y="4654"/>
                    <a:pt x="3949" y="4759"/>
                  </a:cubicBezTo>
                  <a:lnTo>
                    <a:pt x="3990" y="4865"/>
                  </a:lnTo>
                  <a:lnTo>
                    <a:pt x="3933" y="4768"/>
                  </a:lnTo>
                  <a:cubicBezTo>
                    <a:pt x="3909" y="4719"/>
                    <a:pt x="3836" y="4630"/>
                    <a:pt x="3836" y="4630"/>
                  </a:cubicBezTo>
                  <a:lnTo>
                    <a:pt x="3836" y="4630"/>
                  </a:lnTo>
                  <a:cubicBezTo>
                    <a:pt x="3819" y="4638"/>
                    <a:pt x="3852" y="4687"/>
                    <a:pt x="3876" y="4735"/>
                  </a:cubicBezTo>
                  <a:cubicBezTo>
                    <a:pt x="3896" y="4764"/>
                    <a:pt x="3898" y="4779"/>
                    <a:pt x="3885" y="4779"/>
                  </a:cubicBezTo>
                  <a:cubicBezTo>
                    <a:pt x="3877" y="4779"/>
                    <a:pt x="3863" y="4772"/>
                    <a:pt x="3844" y="4759"/>
                  </a:cubicBezTo>
                  <a:cubicBezTo>
                    <a:pt x="3821" y="4747"/>
                    <a:pt x="3805" y="4740"/>
                    <a:pt x="3795" y="4740"/>
                  </a:cubicBezTo>
                  <a:cubicBezTo>
                    <a:pt x="3779" y="4740"/>
                    <a:pt x="3777" y="4755"/>
                    <a:pt x="3787" y="4784"/>
                  </a:cubicBezTo>
                  <a:cubicBezTo>
                    <a:pt x="3780" y="4787"/>
                    <a:pt x="3775" y="4790"/>
                    <a:pt x="3768" y="4790"/>
                  </a:cubicBezTo>
                  <a:cubicBezTo>
                    <a:pt x="3759" y="4790"/>
                    <a:pt x="3746" y="4783"/>
                    <a:pt x="3722" y="4759"/>
                  </a:cubicBezTo>
                  <a:lnTo>
                    <a:pt x="3722" y="4759"/>
                  </a:lnTo>
                  <a:cubicBezTo>
                    <a:pt x="3706" y="4768"/>
                    <a:pt x="3706" y="4768"/>
                    <a:pt x="3738" y="4816"/>
                  </a:cubicBezTo>
                  <a:cubicBezTo>
                    <a:pt x="3752" y="4844"/>
                    <a:pt x="3753" y="4858"/>
                    <a:pt x="3743" y="4858"/>
                  </a:cubicBezTo>
                  <a:cubicBezTo>
                    <a:pt x="3736" y="4858"/>
                    <a:pt x="3723" y="4850"/>
                    <a:pt x="3706" y="4832"/>
                  </a:cubicBezTo>
                  <a:cubicBezTo>
                    <a:pt x="3673" y="4788"/>
                    <a:pt x="3647" y="4770"/>
                    <a:pt x="3632" y="4770"/>
                  </a:cubicBezTo>
                  <a:cubicBezTo>
                    <a:pt x="3617" y="4770"/>
                    <a:pt x="3613" y="4788"/>
                    <a:pt x="3625" y="4816"/>
                  </a:cubicBezTo>
                  <a:cubicBezTo>
                    <a:pt x="3657" y="4865"/>
                    <a:pt x="3641" y="4865"/>
                    <a:pt x="3633" y="4873"/>
                  </a:cubicBezTo>
                  <a:cubicBezTo>
                    <a:pt x="3617" y="4881"/>
                    <a:pt x="3600" y="4889"/>
                    <a:pt x="3617" y="4946"/>
                  </a:cubicBezTo>
                  <a:lnTo>
                    <a:pt x="3592" y="4962"/>
                  </a:lnTo>
                  <a:cubicBezTo>
                    <a:pt x="3591" y="4963"/>
                    <a:pt x="3590" y="4963"/>
                    <a:pt x="3589" y="4963"/>
                  </a:cubicBezTo>
                  <a:cubicBezTo>
                    <a:pt x="3574" y="4963"/>
                    <a:pt x="3561" y="4913"/>
                    <a:pt x="3576" y="4905"/>
                  </a:cubicBezTo>
                  <a:lnTo>
                    <a:pt x="3536" y="4865"/>
                  </a:lnTo>
                  <a:cubicBezTo>
                    <a:pt x="3511" y="4881"/>
                    <a:pt x="3495" y="4889"/>
                    <a:pt x="3511" y="4946"/>
                  </a:cubicBezTo>
                  <a:cubicBezTo>
                    <a:pt x="3532" y="4995"/>
                    <a:pt x="3542" y="5019"/>
                    <a:pt x="3540" y="5019"/>
                  </a:cubicBezTo>
                  <a:cubicBezTo>
                    <a:pt x="3538" y="5019"/>
                    <a:pt x="3523" y="4995"/>
                    <a:pt x="3495" y="4946"/>
                  </a:cubicBezTo>
                  <a:cubicBezTo>
                    <a:pt x="3479" y="4914"/>
                    <a:pt x="3456" y="4886"/>
                    <a:pt x="3445" y="4886"/>
                  </a:cubicBezTo>
                  <a:cubicBezTo>
                    <a:pt x="3439" y="4886"/>
                    <a:pt x="3435" y="4894"/>
                    <a:pt x="3438" y="4914"/>
                  </a:cubicBezTo>
                  <a:cubicBezTo>
                    <a:pt x="3461" y="4962"/>
                    <a:pt x="3464" y="4980"/>
                    <a:pt x="3458" y="4980"/>
                  </a:cubicBezTo>
                  <a:cubicBezTo>
                    <a:pt x="3451" y="4980"/>
                    <a:pt x="3431" y="4956"/>
                    <a:pt x="3414" y="4930"/>
                  </a:cubicBezTo>
                  <a:cubicBezTo>
                    <a:pt x="3395" y="4880"/>
                    <a:pt x="3385" y="4854"/>
                    <a:pt x="3379" y="4854"/>
                  </a:cubicBezTo>
                  <a:cubicBezTo>
                    <a:pt x="3373" y="4854"/>
                    <a:pt x="3373" y="4886"/>
                    <a:pt x="3373" y="4954"/>
                  </a:cubicBezTo>
                  <a:cubicBezTo>
                    <a:pt x="3349" y="4970"/>
                    <a:pt x="3325" y="5043"/>
                    <a:pt x="3284" y="5068"/>
                  </a:cubicBezTo>
                  <a:cubicBezTo>
                    <a:pt x="3259" y="5085"/>
                    <a:pt x="3240" y="5095"/>
                    <a:pt x="3220" y="5095"/>
                  </a:cubicBezTo>
                  <a:cubicBezTo>
                    <a:pt x="3204" y="5095"/>
                    <a:pt x="3187" y="5087"/>
                    <a:pt x="3165" y="5069"/>
                  </a:cubicBezTo>
                  <a:lnTo>
                    <a:pt x="3165" y="5069"/>
                  </a:lnTo>
                  <a:cubicBezTo>
                    <a:pt x="3187" y="5120"/>
                    <a:pt x="3170" y="5129"/>
                    <a:pt x="3138" y="5149"/>
                  </a:cubicBezTo>
                  <a:cubicBezTo>
                    <a:pt x="3128" y="5145"/>
                    <a:pt x="3119" y="5143"/>
                    <a:pt x="3112" y="5143"/>
                  </a:cubicBezTo>
                  <a:cubicBezTo>
                    <a:pt x="3074" y="5143"/>
                    <a:pt x="3076" y="5190"/>
                    <a:pt x="3090" y="5238"/>
                  </a:cubicBezTo>
                  <a:lnTo>
                    <a:pt x="3114" y="5230"/>
                  </a:lnTo>
                  <a:cubicBezTo>
                    <a:pt x="3155" y="5291"/>
                    <a:pt x="3164" y="5314"/>
                    <a:pt x="3150" y="5314"/>
                  </a:cubicBezTo>
                  <a:cubicBezTo>
                    <a:pt x="3142" y="5314"/>
                    <a:pt x="3127" y="5306"/>
                    <a:pt x="3106" y="5295"/>
                  </a:cubicBezTo>
                  <a:cubicBezTo>
                    <a:pt x="3105" y="5295"/>
                    <a:pt x="3105" y="5295"/>
                    <a:pt x="3104" y="5295"/>
                  </a:cubicBezTo>
                  <a:cubicBezTo>
                    <a:pt x="3093" y="5295"/>
                    <a:pt x="3063" y="5250"/>
                    <a:pt x="3033" y="5205"/>
                  </a:cubicBezTo>
                  <a:cubicBezTo>
                    <a:pt x="3011" y="5161"/>
                    <a:pt x="2975" y="5123"/>
                    <a:pt x="2957" y="5123"/>
                  </a:cubicBezTo>
                  <a:cubicBezTo>
                    <a:pt x="2955" y="5123"/>
                    <a:pt x="2953" y="5124"/>
                    <a:pt x="2952" y="5124"/>
                  </a:cubicBezTo>
                  <a:cubicBezTo>
                    <a:pt x="2936" y="5132"/>
                    <a:pt x="2928" y="5141"/>
                    <a:pt x="2968" y="5181"/>
                  </a:cubicBezTo>
                  <a:cubicBezTo>
                    <a:pt x="3000" y="5230"/>
                    <a:pt x="3000" y="5230"/>
                    <a:pt x="2984" y="5238"/>
                  </a:cubicBezTo>
                  <a:cubicBezTo>
                    <a:pt x="2968" y="5246"/>
                    <a:pt x="2960" y="5254"/>
                    <a:pt x="2976" y="5303"/>
                  </a:cubicBezTo>
                  <a:cubicBezTo>
                    <a:pt x="3000" y="5359"/>
                    <a:pt x="2992" y="5359"/>
                    <a:pt x="2976" y="5368"/>
                  </a:cubicBezTo>
                  <a:cubicBezTo>
                    <a:pt x="2954" y="5345"/>
                    <a:pt x="2936" y="5340"/>
                    <a:pt x="2925" y="5340"/>
                  </a:cubicBezTo>
                  <a:cubicBezTo>
                    <a:pt x="2916" y="5340"/>
                    <a:pt x="2911" y="5343"/>
                    <a:pt x="2911" y="5343"/>
                  </a:cubicBezTo>
                  <a:lnTo>
                    <a:pt x="2879" y="5295"/>
                  </a:lnTo>
                  <a:cubicBezTo>
                    <a:pt x="2863" y="5262"/>
                    <a:pt x="2838" y="5230"/>
                    <a:pt x="2806" y="5205"/>
                  </a:cubicBezTo>
                  <a:lnTo>
                    <a:pt x="2806" y="5205"/>
                  </a:lnTo>
                  <a:cubicBezTo>
                    <a:pt x="2798" y="5214"/>
                    <a:pt x="2822" y="5262"/>
                    <a:pt x="2822" y="5262"/>
                  </a:cubicBezTo>
                  <a:cubicBezTo>
                    <a:pt x="2855" y="5311"/>
                    <a:pt x="2538" y="5489"/>
                    <a:pt x="2498" y="5505"/>
                  </a:cubicBezTo>
                  <a:cubicBezTo>
                    <a:pt x="2479" y="5495"/>
                    <a:pt x="2463" y="5490"/>
                    <a:pt x="2450" y="5490"/>
                  </a:cubicBezTo>
                  <a:cubicBezTo>
                    <a:pt x="2423" y="5490"/>
                    <a:pt x="2414" y="5510"/>
                    <a:pt x="2441" y="5538"/>
                  </a:cubicBezTo>
                  <a:cubicBezTo>
                    <a:pt x="2473" y="5586"/>
                    <a:pt x="2409" y="5619"/>
                    <a:pt x="2328" y="5668"/>
                  </a:cubicBezTo>
                  <a:cubicBezTo>
                    <a:pt x="2238" y="5716"/>
                    <a:pt x="2174" y="5757"/>
                    <a:pt x="2198" y="5805"/>
                  </a:cubicBezTo>
                  <a:lnTo>
                    <a:pt x="2157" y="5822"/>
                  </a:lnTo>
                  <a:cubicBezTo>
                    <a:pt x="2133" y="5838"/>
                    <a:pt x="2133" y="5903"/>
                    <a:pt x="2125" y="5911"/>
                  </a:cubicBezTo>
                  <a:cubicBezTo>
                    <a:pt x="2134" y="5941"/>
                    <a:pt x="2133" y="5958"/>
                    <a:pt x="2128" y="5958"/>
                  </a:cubicBezTo>
                  <a:cubicBezTo>
                    <a:pt x="2124" y="5958"/>
                    <a:pt x="2116" y="5945"/>
                    <a:pt x="2109" y="5919"/>
                  </a:cubicBezTo>
                  <a:cubicBezTo>
                    <a:pt x="2086" y="5874"/>
                    <a:pt x="2057" y="5829"/>
                    <a:pt x="2040" y="5829"/>
                  </a:cubicBezTo>
                  <a:cubicBezTo>
                    <a:pt x="2038" y="5829"/>
                    <a:pt x="2037" y="5829"/>
                    <a:pt x="2036" y="5830"/>
                  </a:cubicBezTo>
                  <a:cubicBezTo>
                    <a:pt x="2011" y="5846"/>
                    <a:pt x="2044" y="5895"/>
                    <a:pt x="2068" y="5943"/>
                  </a:cubicBezTo>
                  <a:cubicBezTo>
                    <a:pt x="2101" y="5992"/>
                    <a:pt x="2084" y="6000"/>
                    <a:pt x="2084" y="6000"/>
                  </a:cubicBezTo>
                  <a:cubicBezTo>
                    <a:pt x="2076" y="6000"/>
                    <a:pt x="2076" y="6000"/>
                    <a:pt x="2044" y="5951"/>
                  </a:cubicBezTo>
                  <a:lnTo>
                    <a:pt x="1987" y="5854"/>
                  </a:lnTo>
                  <a:lnTo>
                    <a:pt x="1971" y="5862"/>
                  </a:lnTo>
                  <a:cubicBezTo>
                    <a:pt x="2003" y="5911"/>
                    <a:pt x="1987" y="5919"/>
                    <a:pt x="1987" y="5919"/>
                  </a:cubicBezTo>
                  <a:cubicBezTo>
                    <a:pt x="1985" y="5921"/>
                    <a:pt x="1984" y="5922"/>
                    <a:pt x="1982" y="5922"/>
                  </a:cubicBezTo>
                  <a:cubicBezTo>
                    <a:pt x="1976" y="5922"/>
                    <a:pt x="1964" y="5905"/>
                    <a:pt x="1914" y="5830"/>
                  </a:cubicBezTo>
                  <a:cubicBezTo>
                    <a:pt x="1887" y="5784"/>
                    <a:pt x="1871" y="5762"/>
                    <a:pt x="1866" y="5762"/>
                  </a:cubicBezTo>
                  <a:lnTo>
                    <a:pt x="1866" y="5762"/>
                  </a:lnTo>
                  <a:cubicBezTo>
                    <a:pt x="1860" y="5762"/>
                    <a:pt x="1868" y="5790"/>
                    <a:pt x="1890" y="5846"/>
                  </a:cubicBezTo>
                  <a:lnTo>
                    <a:pt x="1898" y="5911"/>
                  </a:lnTo>
                  <a:cubicBezTo>
                    <a:pt x="1878" y="5886"/>
                    <a:pt x="1865" y="5876"/>
                    <a:pt x="1859" y="5876"/>
                  </a:cubicBezTo>
                  <a:cubicBezTo>
                    <a:pt x="1842" y="5876"/>
                    <a:pt x="1862" y="5943"/>
                    <a:pt x="1874" y="5984"/>
                  </a:cubicBezTo>
                  <a:cubicBezTo>
                    <a:pt x="1840" y="5943"/>
                    <a:pt x="1819" y="5922"/>
                    <a:pt x="1810" y="5922"/>
                  </a:cubicBezTo>
                  <a:cubicBezTo>
                    <a:pt x="1799" y="5922"/>
                    <a:pt x="1807" y="5951"/>
                    <a:pt x="1833" y="6008"/>
                  </a:cubicBezTo>
                  <a:cubicBezTo>
                    <a:pt x="1847" y="6036"/>
                    <a:pt x="1850" y="6050"/>
                    <a:pt x="1842" y="6050"/>
                  </a:cubicBezTo>
                  <a:cubicBezTo>
                    <a:pt x="1835" y="6050"/>
                    <a:pt x="1822" y="6042"/>
                    <a:pt x="1801" y="6024"/>
                  </a:cubicBezTo>
                  <a:cubicBezTo>
                    <a:pt x="1779" y="6003"/>
                    <a:pt x="1766" y="5995"/>
                    <a:pt x="1755" y="5995"/>
                  </a:cubicBezTo>
                  <a:cubicBezTo>
                    <a:pt x="1744" y="5995"/>
                    <a:pt x="1734" y="6001"/>
                    <a:pt x="1719" y="6008"/>
                  </a:cubicBezTo>
                  <a:cubicBezTo>
                    <a:pt x="1736" y="6057"/>
                    <a:pt x="1646" y="6113"/>
                    <a:pt x="1541" y="6170"/>
                  </a:cubicBezTo>
                  <a:cubicBezTo>
                    <a:pt x="1419" y="6235"/>
                    <a:pt x="1347" y="6284"/>
                    <a:pt x="1371" y="6332"/>
                  </a:cubicBezTo>
                  <a:cubicBezTo>
                    <a:pt x="1368" y="6335"/>
                    <a:pt x="1367" y="6336"/>
                    <a:pt x="1364" y="6336"/>
                  </a:cubicBezTo>
                  <a:cubicBezTo>
                    <a:pt x="1359" y="6336"/>
                    <a:pt x="1349" y="6326"/>
                    <a:pt x="1314" y="6292"/>
                  </a:cubicBezTo>
                  <a:cubicBezTo>
                    <a:pt x="1305" y="6273"/>
                    <a:pt x="1297" y="6263"/>
                    <a:pt x="1293" y="6263"/>
                  </a:cubicBezTo>
                  <a:lnTo>
                    <a:pt x="1293" y="6263"/>
                  </a:lnTo>
                  <a:cubicBezTo>
                    <a:pt x="1287" y="6263"/>
                    <a:pt x="1292" y="6291"/>
                    <a:pt x="1322" y="6357"/>
                  </a:cubicBezTo>
                  <a:cubicBezTo>
                    <a:pt x="1332" y="6390"/>
                    <a:pt x="1344" y="6420"/>
                    <a:pt x="1341" y="6420"/>
                  </a:cubicBezTo>
                  <a:cubicBezTo>
                    <a:pt x="1339" y="6420"/>
                    <a:pt x="1329" y="6405"/>
                    <a:pt x="1306" y="6365"/>
                  </a:cubicBezTo>
                  <a:cubicBezTo>
                    <a:pt x="1291" y="6343"/>
                    <a:pt x="1278" y="6334"/>
                    <a:pt x="1264" y="6334"/>
                  </a:cubicBezTo>
                  <a:cubicBezTo>
                    <a:pt x="1247" y="6334"/>
                    <a:pt x="1227" y="6347"/>
                    <a:pt x="1201" y="6365"/>
                  </a:cubicBezTo>
                  <a:cubicBezTo>
                    <a:pt x="1160" y="6381"/>
                    <a:pt x="1103" y="6413"/>
                    <a:pt x="1136" y="6462"/>
                  </a:cubicBezTo>
                  <a:cubicBezTo>
                    <a:pt x="1136" y="6496"/>
                    <a:pt x="1136" y="6512"/>
                    <a:pt x="1133" y="6512"/>
                  </a:cubicBezTo>
                  <a:cubicBezTo>
                    <a:pt x="1131" y="6512"/>
                    <a:pt x="1127" y="6498"/>
                    <a:pt x="1119" y="6470"/>
                  </a:cubicBezTo>
                  <a:cubicBezTo>
                    <a:pt x="1099" y="6416"/>
                    <a:pt x="1062" y="6385"/>
                    <a:pt x="1035" y="6385"/>
                  </a:cubicBezTo>
                  <a:cubicBezTo>
                    <a:pt x="1009" y="6385"/>
                    <a:pt x="990" y="6412"/>
                    <a:pt x="998" y="6470"/>
                  </a:cubicBezTo>
                  <a:cubicBezTo>
                    <a:pt x="995" y="6473"/>
                    <a:pt x="991" y="6476"/>
                    <a:pt x="985" y="6476"/>
                  </a:cubicBezTo>
                  <a:cubicBezTo>
                    <a:pt x="975" y="6476"/>
                    <a:pt x="961" y="6468"/>
                    <a:pt x="941" y="6438"/>
                  </a:cubicBezTo>
                  <a:cubicBezTo>
                    <a:pt x="933" y="6446"/>
                    <a:pt x="917" y="6454"/>
                    <a:pt x="909" y="6527"/>
                  </a:cubicBezTo>
                  <a:lnTo>
                    <a:pt x="820" y="6576"/>
                  </a:lnTo>
                  <a:cubicBezTo>
                    <a:pt x="787" y="6592"/>
                    <a:pt x="795" y="6657"/>
                    <a:pt x="795" y="6657"/>
                  </a:cubicBezTo>
                  <a:lnTo>
                    <a:pt x="779" y="6657"/>
                  </a:lnTo>
                  <a:cubicBezTo>
                    <a:pt x="769" y="6641"/>
                    <a:pt x="755" y="6635"/>
                    <a:pt x="738" y="6635"/>
                  </a:cubicBezTo>
                  <a:cubicBezTo>
                    <a:pt x="703" y="6635"/>
                    <a:pt x="653" y="6664"/>
                    <a:pt x="592" y="6697"/>
                  </a:cubicBezTo>
                  <a:cubicBezTo>
                    <a:pt x="528" y="6738"/>
                    <a:pt x="469" y="6770"/>
                    <a:pt x="425" y="6770"/>
                  </a:cubicBezTo>
                  <a:cubicBezTo>
                    <a:pt x="408" y="6770"/>
                    <a:pt x="393" y="6765"/>
                    <a:pt x="382" y="6754"/>
                  </a:cubicBezTo>
                  <a:cubicBezTo>
                    <a:pt x="382" y="6754"/>
                    <a:pt x="365" y="6762"/>
                    <a:pt x="382" y="6819"/>
                  </a:cubicBezTo>
                  <a:cubicBezTo>
                    <a:pt x="413" y="6887"/>
                    <a:pt x="417" y="6914"/>
                    <a:pt x="406" y="6914"/>
                  </a:cubicBezTo>
                  <a:cubicBezTo>
                    <a:pt x="399" y="6914"/>
                    <a:pt x="388" y="6906"/>
                    <a:pt x="374" y="6892"/>
                  </a:cubicBezTo>
                  <a:cubicBezTo>
                    <a:pt x="344" y="6852"/>
                    <a:pt x="318" y="6834"/>
                    <a:pt x="300" y="6834"/>
                  </a:cubicBezTo>
                  <a:cubicBezTo>
                    <a:pt x="276" y="6834"/>
                    <a:pt x="269" y="6870"/>
                    <a:pt x="292" y="6932"/>
                  </a:cubicBezTo>
                  <a:lnTo>
                    <a:pt x="292" y="6932"/>
                  </a:lnTo>
                  <a:cubicBezTo>
                    <a:pt x="284" y="6919"/>
                    <a:pt x="272" y="6902"/>
                    <a:pt x="260" y="6884"/>
                  </a:cubicBezTo>
                  <a:cubicBezTo>
                    <a:pt x="239" y="6855"/>
                    <a:pt x="224" y="6843"/>
                    <a:pt x="213" y="6843"/>
                  </a:cubicBezTo>
                  <a:cubicBezTo>
                    <a:pt x="191" y="6843"/>
                    <a:pt x="194" y="6898"/>
                    <a:pt x="228" y="6965"/>
                  </a:cubicBezTo>
                  <a:cubicBezTo>
                    <a:pt x="201" y="6939"/>
                    <a:pt x="175" y="6912"/>
                    <a:pt x="162" y="6912"/>
                  </a:cubicBezTo>
                  <a:cubicBezTo>
                    <a:pt x="155" y="6912"/>
                    <a:pt x="152" y="6920"/>
                    <a:pt x="155" y="6940"/>
                  </a:cubicBezTo>
                  <a:cubicBezTo>
                    <a:pt x="153" y="6942"/>
                    <a:pt x="151" y="6944"/>
                    <a:pt x="150" y="6944"/>
                  </a:cubicBezTo>
                  <a:cubicBezTo>
                    <a:pt x="144" y="6944"/>
                    <a:pt x="134" y="6927"/>
                    <a:pt x="90" y="6851"/>
                  </a:cubicBezTo>
                  <a:cubicBezTo>
                    <a:pt x="60" y="6806"/>
                    <a:pt x="37" y="6761"/>
                    <a:pt x="21" y="6761"/>
                  </a:cubicBezTo>
                  <a:cubicBezTo>
                    <a:pt x="19" y="6761"/>
                    <a:pt x="18" y="6761"/>
                    <a:pt x="17" y="6762"/>
                  </a:cubicBezTo>
                  <a:cubicBezTo>
                    <a:pt x="1" y="6770"/>
                    <a:pt x="33" y="6819"/>
                    <a:pt x="57" y="6867"/>
                  </a:cubicBezTo>
                  <a:lnTo>
                    <a:pt x="33" y="6884"/>
                  </a:lnTo>
                  <a:cubicBezTo>
                    <a:pt x="33" y="6884"/>
                    <a:pt x="25" y="6892"/>
                    <a:pt x="49" y="6940"/>
                  </a:cubicBezTo>
                  <a:cubicBezTo>
                    <a:pt x="82" y="6989"/>
                    <a:pt x="65" y="6997"/>
                    <a:pt x="49" y="6997"/>
                  </a:cubicBezTo>
                  <a:cubicBezTo>
                    <a:pt x="43" y="6984"/>
                    <a:pt x="39" y="6978"/>
                    <a:pt x="38" y="6978"/>
                  </a:cubicBezTo>
                  <a:lnTo>
                    <a:pt x="38" y="6978"/>
                  </a:lnTo>
                  <a:cubicBezTo>
                    <a:pt x="36" y="6978"/>
                    <a:pt x="52" y="7016"/>
                    <a:pt x="82" y="7046"/>
                  </a:cubicBezTo>
                  <a:cubicBezTo>
                    <a:pt x="114" y="7095"/>
                    <a:pt x="138" y="7143"/>
                    <a:pt x="130" y="7151"/>
                  </a:cubicBezTo>
                  <a:lnTo>
                    <a:pt x="187" y="7249"/>
                  </a:lnTo>
                  <a:cubicBezTo>
                    <a:pt x="220" y="7322"/>
                    <a:pt x="268" y="7386"/>
                    <a:pt x="325" y="7435"/>
                  </a:cubicBezTo>
                  <a:cubicBezTo>
                    <a:pt x="359" y="7442"/>
                    <a:pt x="392" y="7450"/>
                    <a:pt x="414" y="7450"/>
                  </a:cubicBezTo>
                  <a:cubicBezTo>
                    <a:pt x="444" y="7450"/>
                    <a:pt x="455" y="7435"/>
                    <a:pt x="422" y="7378"/>
                  </a:cubicBezTo>
                  <a:cubicBezTo>
                    <a:pt x="422" y="7378"/>
                    <a:pt x="406" y="7322"/>
                    <a:pt x="414" y="7322"/>
                  </a:cubicBezTo>
                  <a:cubicBezTo>
                    <a:pt x="416" y="7321"/>
                    <a:pt x="417" y="7320"/>
                    <a:pt x="419" y="7320"/>
                  </a:cubicBezTo>
                  <a:cubicBezTo>
                    <a:pt x="437" y="7320"/>
                    <a:pt x="471" y="7354"/>
                    <a:pt x="471" y="7354"/>
                  </a:cubicBezTo>
                  <a:cubicBezTo>
                    <a:pt x="483" y="7372"/>
                    <a:pt x="497" y="7379"/>
                    <a:pt x="513" y="7379"/>
                  </a:cubicBezTo>
                  <a:cubicBezTo>
                    <a:pt x="541" y="7379"/>
                    <a:pt x="576" y="7358"/>
                    <a:pt x="617" y="7338"/>
                  </a:cubicBezTo>
                  <a:cubicBezTo>
                    <a:pt x="667" y="7308"/>
                    <a:pt x="702" y="7287"/>
                    <a:pt x="730" y="7287"/>
                  </a:cubicBezTo>
                  <a:cubicBezTo>
                    <a:pt x="748" y="7287"/>
                    <a:pt x="763" y="7295"/>
                    <a:pt x="779" y="7313"/>
                  </a:cubicBezTo>
                  <a:cubicBezTo>
                    <a:pt x="808" y="7342"/>
                    <a:pt x="824" y="7347"/>
                    <a:pt x="832" y="7347"/>
                  </a:cubicBezTo>
                  <a:cubicBezTo>
                    <a:pt x="834" y="7347"/>
                    <a:pt x="836" y="7346"/>
                    <a:pt x="836" y="7346"/>
                  </a:cubicBezTo>
                  <a:cubicBezTo>
                    <a:pt x="803" y="7297"/>
                    <a:pt x="884" y="7249"/>
                    <a:pt x="974" y="7200"/>
                  </a:cubicBezTo>
                  <a:cubicBezTo>
                    <a:pt x="1071" y="7151"/>
                    <a:pt x="1160" y="7095"/>
                    <a:pt x="1136" y="7046"/>
                  </a:cubicBezTo>
                  <a:lnTo>
                    <a:pt x="1160" y="7030"/>
                  </a:lnTo>
                  <a:cubicBezTo>
                    <a:pt x="1174" y="7057"/>
                    <a:pt x="1190" y="7067"/>
                    <a:pt x="1206" y="7067"/>
                  </a:cubicBezTo>
                  <a:cubicBezTo>
                    <a:pt x="1218" y="7067"/>
                    <a:pt x="1231" y="7061"/>
                    <a:pt x="1241" y="7054"/>
                  </a:cubicBezTo>
                  <a:cubicBezTo>
                    <a:pt x="1241" y="6989"/>
                    <a:pt x="1265" y="6973"/>
                    <a:pt x="1265" y="6973"/>
                  </a:cubicBezTo>
                  <a:cubicBezTo>
                    <a:pt x="1281" y="7003"/>
                    <a:pt x="1293" y="7011"/>
                    <a:pt x="1305" y="7011"/>
                  </a:cubicBezTo>
                  <a:cubicBezTo>
                    <a:pt x="1313" y="7011"/>
                    <a:pt x="1321" y="7008"/>
                    <a:pt x="1330" y="7005"/>
                  </a:cubicBezTo>
                  <a:cubicBezTo>
                    <a:pt x="1355" y="6989"/>
                    <a:pt x="1371" y="6981"/>
                    <a:pt x="1338" y="6932"/>
                  </a:cubicBezTo>
                  <a:cubicBezTo>
                    <a:pt x="1380" y="6909"/>
                    <a:pt x="1426" y="6894"/>
                    <a:pt x="1470" y="6894"/>
                  </a:cubicBezTo>
                  <a:cubicBezTo>
                    <a:pt x="1486" y="6894"/>
                    <a:pt x="1502" y="6896"/>
                    <a:pt x="1517" y="6900"/>
                  </a:cubicBezTo>
                  <a:cubicBezTo>
                    <a:pt x="1526" y="6910"/>
                    <a:pt x="1533" y="6914"/>
                    <a:pt x="1537" y="6914"/>
                  </a:cubicBezTo>
                  <a:cubicBezTo>
                    <a:pt x="1550" y="6914"/>
                    <a:pt x="1537" y="6870"/>
                    <a:pt x="1525" y="6827"/>
                  </a:cubicBezTo>
                  <a:cubicBezTo>
                    <a:pt x="1501" y="6778"/>
                    <a:pt x="1484" y="6722"/>
                    <a:pt x="1492" y="6713"/>
                  </a:cubicBezTo>
                  <a:lnTo>
                    <a:pt x="1492" y="6713"/>
                  </a:lnTo>
                  <a:cubicBezTo>
                    <a:pt x="1492" y="6713"/>
                    <a:pt x="1525" y="6762"/>
                    <a:pt x="1549" y="6811"/>
                  </a:cubicBezTo>
                  <a:cubicBezTo>
                    <a:pt x="1560" y="6848"/>
                    <a:pt x="1563" y="6861"/>
                    <a:pt x="1574" y="6861"/>
                  </a:cubicBezTo>
                  <a:cubicBezTo>
                    <a:pt x="1579" y="6861"/>
                    <a:pt x="1587" y="6857"/>
                    <a:pt x="1598" y="6851"/>
                  </a:cubicBezTo>
                  <a:lnTo>
                    <a:pt x="1622" y="6843"/>
                  </a:lnTo>
                  <a:cubicBezTo>
                    <a:pt x="1590" y="6795"/>
                    <a:pt x="1655" y="6754"/>
                    <a:pt x="1752" y="6705"/>
                  </a:cubicBezTo>
                  <a:cubicBezTo>
                    <a:pt x="1865" y="6640"/>
                    <a:pt x="1906" y="6616"/>
                    <a:pt x="1882" y="6568"/>
                  </a:cubicBezTo>
                  <a:cubicBezTo>
                    <a:pt x="1861" y="6536"/>
                    <a:pt x="1860" y="6522"/>
                    <a:pt x="1879" y="6522"/>
                  </a:cubicBezTo>
                  <a:cubicBezTo>
                    <a:pt x="1890" y="6522"/>
                    <a:pt x="1907" y="6526"/>
                    <a:pt x="1930" y="6535"/>
                  </a:cubicBezTo>
                  <a:cubicBezTo>
                    <a:pt x="2028" y="6596"/>
                    <a:pt x="2070" y="6622"/>
                    <a:pt x="2085" y="6622"/>
                  </a:cubicBezTo>
                  <a:cubicBezTo>
                    <a:pt x="2095" y="6622"/>
                    <a:pt x="2091" y="6608"/>
                    <a:pt x="2084" y="6584"/>
                  </a:cubicBezTo>
                  <a:cubicBezTo>
                    <a:pt x="2083" y="6584"/>
                    <a:pt x="2082" y="6585"/>
                    <a:pt x="2081" y="6585"/>
                  </a:cubicBezTo>
                  <a:cubicBezTo>
                    <a:pt x="2064" y="6585"/>
                    <a:pt x="2041" y="6540"/>
                    <a:pt x="2011" y="6495"/>
                  </a:cubicBezTo>
                  <a:cubicBezTo>
                    <a:pt x="1981" y="6443"/>
                    <a:pt x="1972" y="6416"/>
                    <a:pt x="1979" y="6416"/>
                  </a:cubicBezTo>
                  <a:lnTo>
                    <a:pt x="1979" y="6416"/>
                  </a:lnTo>
                  <a:cubicBezTo>
                    <a:pt x="1986" y="6416"/>
                    <a:pt x="2005" y="6437"/>
                    <a:pt x="2036" y="6478"/>
                  </a:cubicBezTo>
                  <a:cubicBezTo>
                    <a:pt x="2048" y="6499"/>
                    <a:pt x="2065" y="6508"/>
                    <a:pt x="2085" y="6508"/>
                  </a:cubicBezTo>
                  <a:cubicBezTo>
                    <a:pt x="2156" y="6508"/>
                    <a:pt x="2254" y="6391"/>
                    <a:pt x="2222" y="6308"/>
                  </a:cubicBezTo>
                  <a:lnTo>
                    <a:pt x="2222" y="6308"/>
                  </a:lnTo>
                  <a:lnTo>
                    <a:pt x="2246" y="6357"/>
                  </a:lnTo>
                  <a:cubicBezTo>
                    <a:pt x="2264" y="6383"/>
                    <a:pt x="2275" y="6396"/>
                    <a:pt x="2290" y="6396"/>
                  </a:cubicBezTo>
                  <a:cubicBezTo>
                    <a:pt x="2303" y="6396"/>
                    <a:pt x="2318" y="6388"/>
                    <a:pt x="2344" y="6373"/>
                  </a:cubicBezTo>
                  <a:lnTo>
                    <a:pt x="2384" y="6349"/>
                  </a:lnTo>
                  <a:cubicBezTo>
                    <a:pt x="2353" y="6294"/>
                    <a:pt x="2371" y="6273"/>
                    <a:pt x="2400" y="6273"/>
                  </a:cubicBezTo>
                  <a:cubicBezTo>
                    <a:pt x="2422" y="6273"/>
                    <a:pt x="2451" y="6287"/>
                    <a:pt x="2465" y="6308"/>
                  </a:cubicBezTo>
                  <a:cubicBezTo>
                    <a:pt x="2490" y="6333"/>
                    <a:pt x="2500" y="6343"/>
                    <a:pt x="2509" y="6343"/>
                  </a:cubicBezTo>
                  <a:cubicBezTo>
                    <a:pt x="2515" y="6343"/>
                    <a:pt x="2521" y="6339"/>
                    <a:pt x="2530" y="6332"/>
                  </a:cubicBezTo>
                  <a:cubicBezTo>
                    <a:pt x="2521" y="6264"/>
                    <a:pt x="2545" y="6239"/>
                    <a:pt x="2574" y="6239"/>
                  </a:cubicBezTo>
                  <a:cubicBezTo>
                    <a:pt x="2596" y="6239"/>
                    <a:pt x="2621" y="6254"/>
                    <a:pt x="2636" y="6276"/>
                  </a:cubicBezTo>
                  <a:lnTo>
                    <a:pt x="2660" y="6259"/>
                  </a:lnTo>
                  <a:cubicBezTo>
                    <a:pt x="2644" y="6203"/>
                    <a:pt x="2676" y="6186"/>
                    <a:pt x="2684" y="6178"/>
                  </a:cubicBezTo>
                  <a:cubicBezTo>
                    <a:pt x="2725" y="6162"/>
                    <a:pt x="2741" y="6154"/>
                    <a:pt x="2692" y="6113"/>
                  </a:cubicBezTo>
                  <a:cubicBezTo>
                    <a:pt x="2668" y="6065"/>
                    <a:pt x="2636" y="6016"/>
                    <a:pt x="2652" y="6008"/>
                  </a:cubicBezTo>
                  <a:lnTo>
                    <a:pt x="2652" y="6008"/>
                  </a:lnTo>
                  <a:lnTo>
                    <a:pt x="2684" y="6057"/>
                  </a:lnTo>
                  <a:cubicBezTo>
                    <a:pt x="2694" y="6077"/>
                    <a:pt x="2707" y="6084"/>
                    <a:pt x="2722" y="6084"/>
                  </a:cubicBezTo>
                  <a:cubicBezTo>
                    <a:pt x="2744" y="6084"/>
                    <a:pt x="2772" y="6068"/>
                    <a:pt x="2806" y="6049"/>
                  </a:cubicBezTo>
                  <a:cubicBezTo>
                    <a:pt x="2844" y="6030"/>
                    <a:pt x="2867" y="6016"/>
                    <a:pt x="2889" y="6016"/>
                  </a:cubicBezTo>
                  <a:cubicBezTo>
                    <a:pt x="2904" y="6016"/>
                    <a:pt x="2919" y="6023"/>
                    <a:pt x="2936" y="6041"/>
                  </a:cubicBezTo>
                  <a:lnTo>
                    <a:pt x="2919" y="5984"/>
                  </a:lnTo>
                  <a:cubicBezTo>
                    <a:pt x="2910" y="5952"/>
                    <a:pt x="2911" y="5936"/>
                    <a:pt x="2918" y="5936"/>
                  </a:cubicBezTo>
                  <a:cubicBezTo>
                    <a:pt x="2924" y="5936"/>
                    <a:pt x="2933" y="5946"/>
                    <a:pt x="2944" y="5968"/>
                  </a:cubicBezTo>
                  <a:cubicBezTo>
                    <a:pt x="2960" y="5984"/>
                    <a:pt x="2976" y="5991"/>
                    <a:pt x="2991" y="5991"/>
                  </a:cubicBezTo>
                  <a:cubicBezTo>
                    <a:pt x="3019" y="5991"/>
                    <a:pt x="3041" y="5962"/>
                    <a:pt x="3041" y="5919"/>
                  </a:cubicBezTo>
                  <a:lnTo>
                    <a:pt x="3065" y="5903"/>
                  </a:lnTo>
                  <a:cubicBezTo>
                    <a:pt x="3097" y="5942"/>
                    <a:pt x="3123" y="5961"/>
                    <a:pt x="3138" y="5961"/>
                  </a:cubicBezTo>
                  <a:cubicBezTo>
                    <a:pt x="3157" y="5961"/>
                    <a:pt x="3158" y="5930"/>
                    <a:pt x="3130" y="5870"/>
                  </a:cubicBezTo>
                  <a:lnTo>
                    <a:pt x="3130" y="5870"/>
                  </a:lnTo>
                  <a:cubicBezTo>
                    <a:pt x="3150" y="5901"/>
                    <a:pt x="3161" y="5909"/>
                    <a:pt x="3170" y="5909"/>
                  </a:cubicBezTo>
                  <a:cubicBezTo>
                    <a:pt x="3176" y="5909"/>
                    <a:pt x="3181" y="5906"/>
                    <a:pt x="3187" y="5903"/>
                  </a:cubicBezTo>
                  <a:cubicBezTo>
                    <a:pt x="3187" y="5859"/>
                    <a:pt x="3209" y="5831"/>
                    <a:pt x="3233" y="5831"/>
                  </a:cubicBezTo>
                  <a:cubicBezTo>
                    <a:pt x="3245" y="5831"/>
                    <a:pt x="3257" y="5838"/>
                    <a:pt x="3268" y="5854"/>
                  </a:cubicBezTo>
                  <a:lnTo>
                    <a:pt x="3276" y="5854"/>
                  </a:lnTo>
                  <a:cubicBezTo>
                    <a:pt x="3260" y="5797"/>
                    <a:pt x="3276" y="5789"/>
                    <a:pt x="3292" y="5781"/>
                  </a:cubicBezTo>
                  <a:cubicBezTo>
                    <a:pt x="3300" y="5773"/>
                    <a:pt x="3317" y="5765"/>
                    <a:pt x="3300" y="5708"/>
                  </a:cubicBezTo>
                  <a:cubicBezTo>
                    <a:pt x="3284" y="5651"/>
                    <a:pt x="3300" y="5643"/>
                    <a:pt x="3300" y="5643"/>
                  </a:cubicBezTo>
                  <a:cubicBezTo>
                    <a:pt x="3301" y="5643"/>
                    <a:pt x="3302" y="5642"/>
                    <a:pt x="3302" y="5642"/>
                  </a:cubicBezTo>
                  <a:cubicBezTo>
                    <a:pt x="3311" y="5642"/>
                    <a:pt x="3326" y="5696"/>
                    <a:pt x="3341" y="5749"/>
                  </a:cubicBezTo>
                  <a:cubicBezTo>
                    <a:pt x="3341" y="5772"/>
                    <a:pt x="3346" y="5784"/>
                    <a:pt x="3352" y="5784"/>
                  </a:cubicBezTo>
                  <a:cubicBezTo>
                    <a:pt x="3363" y="5784"/>
                    <a:pt x="3376" y="5748"/>
                    <a:pt x="3365" y="5676"/>
                  </a:cubicBezTo>
                  <a:cubicBezTo>
                    <a:pt x="3357" y="5614"/>
                    <a:pt x="3353" y="5583"/>
                    <a:pt x="3355" y="5583"/>
                  </a:cubicBezTo>
                  <a:lnTo>
                    <a:pt x="3355" y="5583"/>
                  </a:lnTo>
                  <a:cubicBezTo>
                    <a:pt x="3358" y="5583"/>
                    <a:pt x="3366" y="5612"/>
                    <a:pt x="3382" y="5668"/>
                  </a:cubicBezTo>
                  <a:cubicBezTo>
                    <a:pt x="3393" y="5706"/>
                    <a:pt x="3400" y="5745"/>
                    <a:pt x="3403" y="5745"/>
                  </a:cubicBezTo>
                  <a:cubicBezTo>
                    <a:pt x="3405" y="5745"/>
                    <a:pt x="3406" y="5737"/>
                    <a:pt x="3406" y="5716"/>
                  </a:cubicBezTo>
                  <a:cubicBezTo>
                    <a:pt x="3406" y="5716"/>
                    <a:pt x="3430" y="5700"/>
                    <a:pt x="3406" y="5651"/>
                  </a:cubicBezTo>
                  <a:lnTo>
                    <a:pt x="3446" y="5627"/>
                  </a:lnTo>
                  <a:cubicBezTo>
                    <a:pt x="3484" y="5649"/>
                    <a:pt x="3500" y="5652"/>
                    <a:pt x="3512" y="5652"/>
                  </a:cubicBezTo>
                  <a:cubicBezTo>
                    <a:pt x="3518" y="5652"/>
                    <a:pt x="3522" y="5651"/>
                    <a:pt x="3527" y="5651"/>
                  </a:cubicBezTo>
                  <a:cubicBezTo>
                    <a:pt x="3519" y="5621"/>
                    <a:pt x="3515" y="5606"/>
                    <a:pt x="3519" y="5606"/>
                  </a:cubicBezTo>
                  <a:lnTo>
                    <a:pt x="3519" y="5606"/>
                  </a:lnTo>
                  <a:cubicBezTo>
                    <a:pt x="3523" y="5606"/>
                    <a:pt x="3533" y="5617"/>
                    <a:pt x="3552" y="5635"/>
                  </a:cubicBezTo>
                  <a:cubicBezTo>
                    <a:pt x="3564" y="5654"/>
                    <a:pt x="3573" y="5664"/>
                    <a:pt x="3576" y="5664"/>
                  </a:cubicBezTo>
                  <a:cubicBezTo>
                    <a:pt x="3581" y="5664"/>
                    <a:pt x="3570" y="5638"/>
                    <a:pt x="3536" y="5578"/>
                  </a:cubicBezTo>
                  <a:cubicBezTo>
                    <a:pt x="3526" y="5545"/>
                    <a:pt x="3528" y="5529"/>
                    <a:pt x="3539" y="5529"/>
                  </a:cubicBezTo>
                  <a:cubicBezTo>
                    <a:pt x="3547" y="5529"/>
                    <a:pt x="3559" y="5537"/>
                    <a:pt x="3576" y="5554"/>
                  </a:cubicBezTo>
                  <a:cubicBezTo>
                    <a:pt x="3608" y="5608"/>
                    <a:pt x="3627" y="5630"/>
                    <a:pt x="3632" y="5630"/>
                  </a:cubicBezTo>
                  <a:cubicBezTo>
                    <a:pt x="3636" y="5630"/>
                    <a:pt x="3631" y="5616"/>
                    <a:pt x="3617" y="5595"/>
                  </a:cubicBezTo>
                  <a:cubicBezTo>
                    <a:pt x="3600" y="5538"/>
                    <a:pt x="3617" y="5530"/>
                    <a:pt x="3617" y="5530"/>
                  </a:cubicBezTo>
                  <a:cubicBezTo>
                    <a:pt x="3623" y="5542"/>
                    <a:pt x="3634" y="5547"/>
                    <a:pt x="3650" y="5547"/>
                  </a:cubicBezTo>
                  <a:cubicBezTo>
                    <a:pt x="3700" y="5547"/>
                    <a:pt x="3792" y="5498"/>
                    <a:pt x="3884" y="5449"/>
                  </a:cubicBezTo>
                  <a:cubicBezTo>
                    <a:pt x="3892" y="5441"/>
                    <a:pt x="3876" y="5384"/>
                    <a:pt x="3852" y="5335"/>
                  </a:cubicBezTo>
                  <a:cubicBezTo>
                    <a:pt x="3827" y="5293"/>
                    <a:pt x="3818" y="5278"/>
                    <a:pt x="3818" y="5278"/>
                  </a:cubicBezTo>
                  <a:lnTo>
                    <a:pt x="3818" y="5278"/>
                  </a:lnTo>
                  <a:cubicBezTo>
                    <a:pt x="3819" y="5278"/>
                    <a:pt x="3837" y="5304"/>
                    <a:pt x="3860" y="5327"/>
                  </a:cubicBezTo>
                  <a:cubicBezTo>
                    <a:pt x="3910" y="5393"/>
                    <a:pt x="3942" y="5426"/>
                    <a:pt x="3951" y="5426"/>
                  </a:cubicBezTo>
                  <a:cubicBezTo>
                    <a:pt x="3961" y="5426"/>
                    <a:pt x="3943" y="5387"/>
                    <a:pt x="3892" y="5311"/>
                  </a:cubicBezTo>
                  <a:cubicBezTo>
                    <a:pt x="3856" y="5266"/>
                    <a:pt x="3838" y="5244"/>
                    <a:pt x="3839" y="5244"/>
                  </a:cubicBezTo>
                  <a:lnTo>
                    <a:pt x="3839" y="5244"/>
                  </a:lnTo>
                  <a:cubicBezTo>
                    <a:pt x="3840" y="5244"/>
                    <a:pt x="3860" y="5266"/>
                    <a:pt x="3900" y="5311"/>
                  </a:cubicBezTo>
                  <a:cubicBezTo>
                    <a:pt x="3919" y="5329"/>
                    <a:pt x="3929" y="5339"/>
                    <a:pt x="3934" y="5339"/>
                  </a:cubicBezTo>
                  <a:cubicBezTo>
                    <a:pt x="3939" y="5339"/>
                    <a:pt x="3937" y="5325"/>
                    <a:pt x="3933" y="5295"/>
                  </a:cubicBezTo>
                  <a:cubicBezTo>
                    <a:pt x="3915" y="5268"/>
                    <a:pt x="3912" y="5254"/>
                    <a:pt x="3917" y="5254"/>
                  </a:cubicBezTo>
                  <a:lnTo>
                    <a:pt x="3917" y="5254"/>
                  </a:lnTo>
                  <a:cubicBezTo>
                    <a:pt x="3920" y="5254"/>
                    <a:pt x="3930" y="5264"/>
                    <a:pt x="3941" y="5286"/>
                  </a:cubicBezTo>
                  <a:cubicBezTo>
                    <a:pt x="3968" y="5314"/>
                    <a:pt x="3999" y="5341"/>
                    <a:pt x="4007" y="5341"/>
                  </a:cubicBezTo>
                  <a:cubicBezTo>
                    <a:pt x="4010" y="5341"/>
                    <a:pt x="4008" y="5335"/>
                    <a:pt x="3998" y="5319"/>
                  </a:cubicBezTo>
                  <a:cubicBezTo>
                    <a:pt x="3998" y="5319"/>
                    <a:pt x="3999" y="5318"/>
                    <a:pt x="4002" y="5318"/>
                  </a:cubicBezTo>
                  <a:cubicBezTo>
                    <a:pt x="4009" y="5318"/>
                    <a:pt x="4026" y="5322"/>
                    <a:pt x="4055" y="5351"/>
                  </a:cubicBezTo>
                  <a:cubicBezTo>
                    <a:pt x="4064" y="5361"/>
                    <a:pt x="4071" y="5365"/>
                    <a:pt x="4075" y="5365"/>
                  </a:cubicBezTo>
                  <a:cubicBezTo>
                    <a:pt x="4087" y="5365"/>
                    <a:pt x="4075" y="5323"/>
                    <a:pt x="4063" y="5286"/>
                  </a:cubicBezTo>
                  <a:cubicBezTo>
                    <a:pt x="4054" y="5221"/>
                    <a:pt x="4052" y="5189"/>
                    <a:pt x="4060" y="5189"/>
                  </a:cubicBezTo>
                  <a:cubicBezTo>
                    <a:pt x="4067" y="5189"/>
                    <a:pt x="4081" y="5213"/>
                    <a:pt x="4103" y="5262"/>
                  </a:cubicBezTo>
                  <a:cubicBezTo>
                    <a:pt x="4116" y="5296"/>
                    <a:pt x="4129" y="5309"/>
                    <a:pt x="4139" y="5309"/>
                  </a:cubicBezTo>
                  <a:cubicBezTo>
                    <a:pt x="4160" y="5309"/>
                    <a:pt x="4169" y="5245"/>
                    <a:pt x="4136" y="5173"/>
                  </a:cubicBezTo>
                  <a:cubicBezTo>
                    <a:pt x="4111" y="5110"/>
                    <a:pt x="4102" y="5085"/>
                    <a:pt x="4105" y="5085"/>
                  </a:cubicBezTo>
                  <a:lnTo>
                    <a:pt x="4105" y="5085"/>
                  </a:lnTo>
                  <a:cubicBezTo>
                    <a:pt x="4107" y="5085"/>
                    <a:pt x="4114" y="5097"/>
                    <a:pt x="4127" y="5116"/>
                  </a:cubicBezTo>
                  <a:cubicBezTo>
                    <a:pt x="4146" y="5153"/>
                    <a:pt x="4159" y="5157"/>
                    <a:pt x="4165" y="5157"/>
                  </a:cubicBezTo>
                  <a:cubicBezTo>
                    <a:pt x="4167" y="5157"/>
                    <a:pt x="4168" y="5157"/>
                    <a:pt x="4168" y="5157"/>
                  </a:cubicBezTo>
                  <a:cubicBezTo>
                    <a:pt x="4170" y="5157"/>
                    <a:pt x="4173" y="5156"/>
                    <a:pt x="4176" y="5156"/>
                  </a:cubicBezTo>
                  <a:cubicBezTo>
                    <a:pt x="4185" y="5156"/>
                    <a:pt x="4200" y="5161"/>
                    <a:pt x="4225" y="5197"/>
                  </a:cubicBezTo>
                  <a:cubicBezTo>
                    <a:pt x="4225" y="5197"/>
                    <a:pt x="4233" y="5189"/>
                    <a:pt x="4233" y="5124"/>
                  </a:cubicBezTo>
                  <a:cubicBezTo>
                    <a:pt x="4218" y="5072"/>
                    <a:pt x="4224" y="5049"/>
                    <a:pt x="4241" y="5049"/>
                  </a:cubicBezTo>
                  <a:cubicBezTo>
                    <a:pt x="4262" y="5049"/>
                    <a:pt x="4299" y="5080"/>
                    <a:pt x="4338" y="5132"/>
                  </a:cubicBezTo>
                  <a:lnTo>
                    <a:pt x="4338" y="5068"/>
                  </a:lnTo>
                  <a:cubicBezTo>
                    <a:pt x="4307" y="5000"/>
                    <a:pt x="4289" y="4953"/>
                    <a:pt x="4295" y="4953"/>
                  </a:cubicBezTo>
                  <a:lnTo>
                    <a:pt x="4295" y="4953"/>
                  </a:lnTo>
                  <a:cubicBezTo>
                    <a:pt x="4299" y="4953"/>
                    <a:pt x="4310" y="4968"/>
                    <a:pt x="4330" y="5003"/>
                  </a:cubicBezTo>
                  <a:lnTo>
                    <a:pt x="4363" y="5051"/>
                  </a:lnTo>
                  <a:cubicBezTo>
                    <a:pt x="4344" y="5002"/>
                    <a:pt x="4351" y="4979"/>
                    <a:pt x="4371" y="4979"/>
                  </a:cubicBezTo>
                  <a:cubicBezTo>
                    <a:pt x="4393" y="4979"/>
                    <a:pt x="4430" y="5008"/>
                    <a:pt x="4460" y="5059"/>
                  </a:cubicBezTo>
                  <a:cubicBezTo>
                    <a:pt x="4477" y="5094"/>
                    <a:pt x="4482" y="5104"/>
                    <a:pt x="4489" y="5104"/>
                  </a:cubicBezTo>
                  <a:cubicBezTo>
                    <a:pt x="4492" y="5104"/>
                    <a:pt x="4496" y="5102"/>
                    <a:pt x="4500" y="5100"/>
                  </a:cubicBezTo>
                  <a:lnTo>
                    <a:pt x="4468" y="5051"/>
                  </a:lnTo>
                  <a:cubicBezTo>
                    <a:pt x="4444" y="5003"/>
                    <a:pt x="4411" y="4954"/>
                    <a:pt x="4427" y="4954"/>
                  </a:cubicBezTo>
                  <a:cubicBezTo>
                    <a:pt x="4431" y="4951"/>
                    <a:pt x="4435" y="4948"/>
                    <a:pt x="4441" y="4948"/>
                  </a:cubicBezTo>
                  <a:cubicBezTo>
                    <a:pt x="4450" y="4948"/>
                    <a:pt x="4464" y="4956"/>
                    <a:pt x="4484" y="4987"/>
                  </a:cubicBezTo>
                  <a:cubicBezTo>
                    <a:pt x="4512" y="5014"/>
                    <a:pt x="4539" y="5041"/>
                    <a:pt x="4544" y="5041"/>
                  </a:cubicBezTo>
                  <a:cubicBezTo>
                    <a:pt x="4546" y="5041"/>
                    <a:pt x="4543" y="5035"/>
                    <a:pt x="4533" y="5019"/>
                  </a:cubicBezTo>
                  <a:cubicBezTo>
                    <a:pt x="4533" y="5019"/>
                    <a:pt x="4534" y="5018"/>
                    <a:pt x="4537" y="5018"/>
                  </a:cubicBezTo>
                  <a:cubicBezTo>
                    <a:pt x="4544" y="5018"/>
                    <a:pt x="4561" y="5022"/>
                    <a:pt x="4590" y="5051"/>
                  </a:cubicBezTo>
                  <a:lnTo>
                    <a:pt x="4646" y="5027"/>
                  </a:lnTo>
                  <a:cubicBezTo>
                    <a:pt x="4637" y="4993"/>
                    <a:pt x="4641" y="4974"/>
                    <a:pt x="4654" y="4974"/>
                  </a:cubicBezTo>
                  <a:cubicBezTo>
                    <a:pt x="4662" y="4974"/>
                    <a:pt x="4674" y="4983"/>
                    <a:pt x="4687" y="5003"/>
                  </a:cubicBezTo>
                  <a:cubicBezTo>
                    <a:pt x="4687" y="5003"/>
                    <a:pt x="4711" y="4987"/>
                    <a:pt x="4695" y="4930"/>
                  </a:cubicBezTo>
                  <a:cubicBezTo>
                    <a:pt x="4706" y="4923"/>
                    <a:pt x="4715" y="4917"/>
                    <a:pt x="4723" y="4917"/>
                  </a:cubicBezTo>
                  <a:cubicBezTo>
                    <a:pt x="4735" y="4917"/>
                    <a:pt x="4746" y="4927"/>
                    <a:pt x="4760" y="4954"/>
                  </a:cubicBezTo>
                  <a:cubicBezTo>
                    <a:pt x="4775" y="4977"/>
                    <a:pt x="4784" y="4990"/>
                    <a:pt x="4786" y="4990"/>
                  </a:cubicBezTo>
                  <a:cubicBezTo>
                    <a:pt x="4789" y="4990"/>
                    <a:pt x="4785" y="4975"/>
                    <a:pt x="4776" y="4946"/>
                  </a:cubicBezTo>
                  <a:cubicBezTo>
                    <a:pt x="4744" y="4897"/>
                    <a:pt x="4760" y="4897"/>
                    <a:pt x="4776" y="4889"/>
                  </a:cubicBezTo>
                  <a:cubicBezTo>
                    <a:pt x="4784" y="4881"/>
                    <a:pt x="4800" y="4873"/>
                    <a:pt x="4800" y="4873"/>
                  </a:cubicBezTo>
                  <a:cubicBezTo>
                    <a:pt x="4768" y="4824"/>
                    <a:pt x="4768" y="4824"/>
                    <a:pt x="4784" y="4816"/>
                  </a:cubicBezTo>
                  <a:cubicBezTo>
                    <a:pt x="4787" y="4815"/>
                    <a:pt x="4790" y="4815"/>
                    <a:pt x="4794" y="4815"/>
                  </a:cubicBezTo>
                  <a:cubicBezTo>
                    <a:pt x="4814" y="4815"/>
                    <a:pt x="4851" y="4826"/>
                    <a:pt x="4872" y="4826"/>
                  </a:cubicBezTo>
                  <a:cubicBezTo>
                    <a:pt x="4876" y="4826"/>
                    <a:pt x="4879" y="4826"/>
                    <a:pt x="4881" y="4824"/>
                  </a:cubicBezTo>
                  <a:cubicBezTo>
                    <a:pt x="4922" y="4808"/>
                    <a:pt x="4922" y="4808"/>
                    <a:pt x="4873" y="4768"/>
                  </a:cubicBezTo>
                  <a:cubicBezTo>
                    <a:pt x="4868" y="4768"/>
                    <a:pt x="4850" y="4743"/>
                    <a:pt x="4860" y="4743"/>
                  </a:cubicBezTo>
                  <a:cubicBezTo>
                    <a:pt x="4864" y="4743"/>
                    <a:pt x="4873" y="4748"/>
                    <a:pt x="4890" y="4759"/>
                  </a:cubicBezTo>
                  <a:cubicBezTo>
                    <a:pt x="4892" y="4758"/>
                    <a:pt x="4896" y="4758"/>
                    <a:pt x="4900" y="4758"/>
                  </a:cubicBezTo>
                  <a:cubicBezTo>
                    <a:pt x="4915" y="4758"/>
                    <a:pt x="4938" y="4763"/>
                    <a:pt x="4962" y="4763"/>
                  </a:cubicBezTo>
                  <a:cubicBezTo>
                    <a:pt x="4979" y="4763"/>
                    <a:pt x="4997" y="4760"/>
                    <a:pt x="5011" y="4751"/>
                  </a:cubicBezTo>
                  <a:cubicBezTo>
                    <a:pt x="5060" y="4727"/>
                    <a:pt x="5060" y="4727"/>
                    <a:pt x="5036" y="4678"/>
                  </a:cubicBezTo>
                  <a:cubicBezTo>
                    <a:pt x="4997" y="4632"/>
                    <a:pt x="4984" y="4607"/>
                    <a:pt x="4990" y="4607"/>
                  </a:cubicBezTo>
                  <a:lnTo>
                    <a:pt x="4990" y="4607"/>
                  </a:lnTo>
                  <a:cubicBezTo>
                    <a:pt x="4995" y="4607"/>
                    <a:pt x="5017" y="4628"/>
                    <a:pt x="5052" y="4670"/>
                  </a:cubicBezTo>
                  <a:cubicBezTo>
                    <a:pt x="5095" y="4713"/>
                    <a:pt x="5120" y="4731"/>
                    <a:pt x="5129" y="4731"/>
                  </a:cubicBezTo>
                  <a:cubicBezTo>
                    <a:pt x="5136" y="4731"/>
                    <a:pt x="5132" y="4717"/>
                    <a:pt x="5117" y="4695"/>
                  </a:cubicBezTo>
                  <a:cubicBezTo>
                    <a:pt x="5100" y="4638"/>
                    <a:pt x="5100" y="4638"/>
                    <a:pt x="5117" y="4630"/>
                  </a:cubicBezTo>
                  <a:cubicBezTo>
                    <a:pt x="5127" y="4651"/>
                    <a:pt x="5137" y="4662"/>
                    <a:pt x="5143" y="4662"/>
                  </a:cubicBezTo>
                  <a:cubicBezTo>
                    <a:pt x="5152" y="4662"/>
                    <a:pt x="5157" y="4645"/>
                    <a:pt x="5157" y="4614"/>
                  </a:cubicBezTo>
                  <a:cubicBezTo>
                    <a:pt x="5160" y="4611"/>
                    <a:pt x="5161" y="4610"/>
                    <a:pt x="5163" y="4610"/>
                  </a:cubicBezTo>
                  <a:cubicBezTo>
                    <a:pt x="5168" y="4610"/>
                    <a:pt x="5175" y="4620"/>
                    <a:pt x="5198" y="4654"/>
                  </a:cubicBezTo>
                  <a:lnTo>
                    <a:pt x="5222" y="4638"/>
                  </a:lnTo>
                  <a:cubicBezTo>
                    <a:pt x="5203" y="4570"/>
                    <a:pt x="5232" y="4546"/>
                    <a:pt x="5270" y="4546"/>
                  </a:cubicBezTo>
                  <a:cubicBezTo>
                    <a:pt x="5295" y="4546"/>
                    <a:pt x="5324" y="4557"/>
                    <a:pt x="5344" y="4573"/>
                  </a:cubicBezTo>
                  <a:cubicBezTo>
                    <a:pt x="5344" y="4573"/>
                    <a:pt x="5352" y="4565"/>
                    <a:pt x="5336" y="4508"/>
                  </a:cubicBezTo>
                  <a:cubicBezTo>
                    <a:pt x="5314" y="4452"/>
                    <a:pt x="5306" y="4424"/>
                    <a:pt x="5313" y="4424"/>
                  </a:cubicBezTo>
                  <a:lnTo>
                    <a:pt x="5313" y="4424"/>
                  </a:lnTo>
                  <a:cubicBezTo>
                    <a:pt x="5320" y="4424"/>
                    <a:pt x="5337" y="4446"/>
                    <a:pt x="5368" y="4492"/>
                  </a:cubicBezTo>
                  <a:cubicBezTo>
                    <a:pt x="5396" y="4540"/>
                    <a:pt x="5410" y="4564"/>
                    <a:pt x="5411" y="4564"/>
                  </a:cubicBezTo>
                  <a:cubicBezTo>
                    <a:pt x="5413" y="4564"/>
                    <a:pt x="5401" y="4538"/>
                    <a:pt x="5376" y="4484"/>
                  </a:cubicBezTo>
                  <a:cubicBezTo>
                    <a:pt x="5368" y="4454"/>
                    <a:pt x="5381" y="4431"/>
                    <a:pt x="5403" y="4431"/>
                  </a:cubicBezTo>
                  <a:cubicBezTo>
                    <a:pt x="5423" y="4431"/>
                    <a:pt x="5450" y="4450"/>
                    <a:pt x="5473" y="4500"/>
                  </a:cubicBezTo>
                  <a:lnTo>
                    <a:pt x="5530" y="4597"/>
                  </a:lnTo>
                  <a:cubicBezTo>
                    <a:pt x="5514" y="4541"/>
                    <a:pt x="5530" y="4532"/>
                    <a:pt x="5530" y="4532"/>
                  </a:cubicBezTo>
                  <a:cubicBezTo>
                    <a:pt x="5498" y="4484"/>
                    <a:pt x="5514" y="4476"/>
                    <a:pt x="5554" y="4451"/>
                  </a:cubicBezTo>
                  <a:cubicBezTo>
                    <a:pt x="5579" y="4435"/>
                    <a:pt x="5603" y="4362"/>
                    <a:pt x="5627" y="4346"/>
                  </a:cubicBezTo>
                  <a:cubicBezTo>
                    <a:pt x="5642" y="4335"/>
                    <a:pt x="5661" y="4329"/>
                    <a:pt x="5679" y="4329"/>
                  </a:cubicBezTo>
                  <a:cubicBezTo>
                    <a:pt x="5700" y="4329"/>
                    <a:pt x="5720" y="4337"/>
                    <a:pt x="5733" y="4354"/>
                  </a:cubicBezTo>
                  <a:cubicBezTo>
                    <a:pt x="5749" y="4346"/>
                    <a:pt x="5765" y="4338"/>
                    <a:pt x="5757" y="4273"/>
                  </a:cubicBezTo>
                  <a:cubicBezTo>
                    <a:pt x="5747" y="4239"/>
                    <a:pt x="5755" y="4220"/>
                    <a:pt x="5768" y="4220"/>
                  </a:cubicBezTo>
                  <a:cubicBezTo>
                    <a:pt x="5777" y="4220"/>
                    <a:pt x="5788" y="4229"/>
                    <a:pt x="5798" y="4249"/>
                  </a:cubicBezTo>
                  <a:lnTo>
                    <a:pt x="5814" y="4241"/>
                  </a:lnTo>
                  <a:cubicBezTo>
                    <a:pt x="5806" y="4176"/>
                    <a:pt x="5822" y="4168"/>
                    <a:pt x="5822" y="4168"/>
                  </a:cubicBezTo>
                  <a:cubicBezTo>
                    <a:pt x="5843" y="4205"/>
                    <a:pt x="5868" y="4235"/>
                    <a:pt x="5878" y="4235"/>
                  </a:cubicBezTo>
                  <a:cubicBezTo>
                    <a:pt x="5883" y="4235"/>
                    <a:pt x="5884" y="4227"/>
                    <a:pt x="5879" y="4208"/>
                  </a:cubicBezTo>
                  <a:cubicBezTo>
                    <a:pt x="5846" y="4160"/>
                    <a:pt x="5863" y="4151"/>
                    <a:pt x="5887" y="4135"/>
                  </a:cubicBezTo>
                  <a:cubicBezTo>
                    <a:pt x="5890" y="4137"/>
                    <a:pt x="5895" y="4138"/>
                    <a:pt x="5902" y="4138"/>
                  </a:cubicBezTo>
                  <a:cubicBezTo>
                    <a:pt x="5996" y="4138"/>
                    <a:pt x="6379" y="3921"/>
                    <a:pt x="6349" y="3876"/>
                  </a:cubicBezTo>
                  <a:lnTo>
                    <a:pt x="6390" y="3860"/>
                  </a:lnTo>
                  <a:lnTo>
                    <a:pt x="6430" y="3835"/>
                  </a:lnTo>
                  <a:cubicBezTo>
                    <a:pt x="6448" y="3866"/>
                    <a:pt x="6464" y="3878"/>
                    <a:pt x="6477" y="3878"/>
                  </a:cubicBezTo>
                  <a:cubicBezTo>
                    <a:pt x="6506" y="3878"/>
                    <a:pt x="6524" y="3823"/>
                    <a:pt x="6535" y="3778"/>
                  </a:cubicBezTo>
                  <a:cubicBezTo>
                    <a:pt x="6519" y="3722"/>
                    <a:pt x="6527" y="3714"/>
                    <a:pt x="6544" y="3705"/>
                  </a:cubicBezTo>
                  <a:cubicBezTo>
                    <a:pt x="6571" y="3752"/>
                    <a:pt x="6594" y="3770"/>
                    <a:pt x="6611" y="3770"/>
                  </a:cubicBezTo>
                  <a:cubicBezTo>
                    <a:pt x="6630" y="3770"/>
                    <a:pt x="6641" y="3748"/>
                    <a:pt x="6641" y="3714"/>
                  </a:cubicBezTo>
                  <a:cubicBezTo>
                    <a:pt x="6615" y="3658"/>
                    <a:pt x="6608" y="3629"/>
                    <a:pt x="6615" y="3629"/>
                  </a:cubicBezTo>
                  <a:lnTo>
                    <a:pt x="6615" y="3629"/>
                  </a:lnTo>
                  <a:cubicBezTo>
                    <a:pt x="6621" y="3629"/>
                    <a:pt x="6639" y="3652"/>
                    <a:pt x="6665" y="3697"/>
                  </a:cubicBezTo>
                  <a:cubicBezTo>
                    <a:pt x="6689" y="3741"/>
                    <a:pt x="6707" y="3764"/>
                    <a:pt x="6716" y="3764"/>
                  </a:cubicBezTo>
                  <a:cubicBezTo>
                    <a:pt x="6728" y="3764"/>
                    <a:pt x="6723" y="3719"/>
                    <a:pt x="6690" y="3624"/>
                  </a:cubicBezTo>
                  <a:cubicBezTo>
                    <a:pt x="6681" y="3594"/>
                    <a:pt x="6677" y="3580"/>
                    <a:pt x="6681" y="3580"/>
                  </a:cubicBezTo>
                  <a:lnTo>
                    <a:pt x="6681" y="3580"/>
                  </a:lnTo>
                  <a:cubicBezTo>
                    <a:pt x="6685" y="3580"/>
                    <a:pt x="6695" y="3590"/>
                    <a:pt x="6714" y="3608"/>
                  </a:cubicBezTo>
                  <a:cubicBezTo>
                    <a:pt x="6754" y="3657"/>
                    <a:pt x="6777" y="3677"/>
                    <a:pt x="6784" y="3677"/>
                  </a:cubicBezTo>
                  <a:cubicBezTo>
                    <a:pt x="6790" y="3677"/>
                    <a:pt x="6785" y="3663"/>
                    <a:pt x="6771" y="3641"/>
                  </a:cubicBezTo>
                  <a:cubicBezTo>
                    <a:pt x="6745" y="3585"/>
                    <a:pt x="6737" y="3556"/>
                    <a:pt x="6747" y="3556"/>
                  </a:cubicBezTo>
                  <a:cubicBezTo>
                    <a:pt x="6755" y="3556"/>
                    <a:pt x="6777" y="3579"/>
                    <a:pt x="6811" y="3624"/>
                  </a:cubicBezTo>
                  <a:cubicBezTo>
                    <a:pt x="6849" y="3662"/>
                    <a:pt x="6869" y="3682"/>
                    <a:pt x="6876" y="3682"/>
                  </a:cubicBezTo>
                  <a:cubicBezTo>
                    <a:pt x="6883" y="3682"/>
                    <a:pt x="6873" y="3656"/>
                    <a:pt x="6852" y="3600"/>
                  </a:cubicBezTo>
                  <a:cubicBezTo>
                    <a:pt x="6822" y="3537"/>
                    <a:pt x="6831" y="3500"/>
                    <a:pt x="6857" y="3500"/>
                  </a:cubicBezTo>
                  <a:cubicBezTo>
                    <a:pt x="6874" y="3500"/>
                    <a:pt x="6899" y="3516"/>
                    <a:pt x="6925" y="3551"/>
                  </a:cubicBezTo>
                  <a:cubicBezTo>
                    <a:pt x="6926" y="3551"/>
                    <a:pt x="6927" y="3551"/>
                    <a:pt x="6929" y="3551"/>
                  </a:cubicBezTo>
                  <a:cubicBezTo>
                    <a:pt x="6940" y="3551"/>
                    <a:pt x="6957" y="3565"/>
                    <a:pt x="6963" y="3565"/>
                  </a:cubicBezTo>
                  <a:cubicBezTo>
                    <a:pt x="6966" y="3565"/>
                    <a:pt x="6965" y="3560"/>
                    <a:pt x="6957" y="3543"/>
                  </a:cubicBezTo>
                  <a:lnTo>
                    <a:pt x="6957" y="3543"/>
                  </a:lnTo>
                  <a:lnTo>
                    <a:pt x="6998" y="3584"/>
                  </a:lnTo>
                  <a:lnTo>
                    <a:pt x="7022" y="3568"/>
                  </a:lnTo>
                  <a:lnTo>
                    <a:pt x="6998" y="3519"/>
                  </a:lnTo>
                  <a:cubicBezTo>
                    <a:pt x="7071" y="3511"/>
                    <a:pt x="7144" y="3495"/>
                    <a:pt x="7208" y="3462"/>
                  </a:cubicBezTo>
                  <a:cubicBezTo>
                    <a:pt x="7354" y="3381"/>
                    <a:pt x="7379" y="3365"/>
                    <a:pt x="7338" y="3324"/>
                  </a:cubicBezTo>
                  <a:cubicBezTo>
                    <a:pt x="7298" y="3276"/>
                    <a:pt x="7288" y="3249"/>
                    <a:pt x="7298" y="3249"/>
                  </a:cubicBezTo>
                  <a:cubicBezTo>
                    <a:pt x="7306" y="3249"/>
                    <a:pt x="7329" y="3268"/>
                    <a:pt x="7362" y="3308"/>
                  </a:cubicBezTo>
                  <a:cubicBezTo>
                    <a:pt x="7375" y="3308"/>
                    <a:pt x="7409" y="3329"/>
                    <a:pt x="7439" y="3329"/>
                  </a:cubicBezTo>
                  <a:cubicBezTo>
                    <a:pt x="7446" y="3329"/>
                    <a:pt x="7453" y="3328"/>
                    <a:pt x="7460" y="3324"/>
                  </a:cubicBezTo>
                  <a:cubicBezTo>
                    <a:pt x="7472" y="3316"/>
                    <a:pt x="7484" y="3308"/>
                    <a:pt x="7497" y="3308"/>
                  </a:cubicBezTo>
                  <a:cubicBezTo>
                    <a:pt x="7510" y="3308"/>
                    <a:pt x="7525" y="3316"/>
                    <a:pt x="7541" y="3341"/>
                  </a:cubicBezTo>
                  <a:lnTo>
                    <a:pt x="7549" y="3333"/>
                  </a:lnTo>
                  <a:cubicBezTo>
                    <a:pt x="7523" y="3249"/>
                    <a:pt x="7569" y="3201"/>
                    <a:pt x="7625" y="3201"/>
                  </a:cubicBezTo>
                  <a:cubicBezTo>
                    <a:pt x="7640" y="3201"/>
                    <a:pt x="7656" y="3204"/>
                    <a:pt x="7671" y="3211"/>
                  </a:cubicBezTo>
                  <a:cubicBezTo>
                    <a:pt x="7695" y="3195"/>
                    <a:pt x="7703" y="3187"/>
                    <a:pt x="7703" y="3122"/>
                  </a:cubicBezTo>
                  <a:cubicBezTo>
                    <a:pt x="7703" y="3086"/>
                    <a:pt x="7703" y="3070"/>
                    <a:pt x="7710" y="3070"/>
                  </a:cubicBezTo>
                  <a:cubicBezTo>
                    <a:pt x="7716" y="3070"/>
                    <a:pt x="7726" y="3080"/>
                    <a:pt x="7744" y="3097"/>
                  </a:cubicBezTo>
                  <a:cubicBezTo>
                    <a:pt x="7758" y="3119"/>
                    <a:pt x="7787" y="3133"/>
                    <a:pt x="7809" y="3133"/>
                  </a:cubicBezTo>
                  <a:cubicBezTo>
                    <a:pt x="7838" y="3133"/>
                    <a:pt x="7856" y="3111"/>
                    <a:pt x="7825" y="3057"/>
                  </a:cubicBezTo>
                  <a:lnTo>
                    <a:pt x="7825" y="3057"/>
                  </a:lnTo>
                  <a:lnTo>
                    <a:pt x="7865" y="3097"/>
                  </a:lnTo>
                  <a:cubicBezTo>
                    <a:pt x="7875" y="3107"/>
                    <a:pt x="7881" y="3111"/>
                    <a:pt x="7885" y="3111"/>
                  </a:cubicBezTo>
                  <a:cubicBezTo>
                    <a:pt x="7897" y="3111"/>
                    <a:pt x="7884" y="3070"/>
                    <a:pt x="7865" y="3033"/>
                  </a:cubicBezTo>
                  <a:cubicBezTo>
                    <a:pt x="7838" y="2986"/>
                    <a:pt x="7826" y="2960"/>
                    <a:pt x="7831" y="2960"/>
                  </a:cubicBezTo>
                  <a:lnTo>
                    <a:pt x="7831" y="2960"/>
                  </a:lnTo>
                  <a:cubicBezTo>
                    <a:pt x="7836" y="2960"/>
                    <a:pt x="7863" y="2992"/>
                    <a:pt x="7914" y="3065"/>
                  </a:cubicBezTo>
                  <a:cubicBezTo>
                    <a:pt x="7950" y="3119"/>
                    <a:pt x="7968" y="3141"/>
                    <a:pt x="7974" y="3141"/>
                  </a:cubicBezTo>
                  <a:cubicBezTo>
                    <a:pt x="7978" y="3141"/>
                    <a:pt x="7973" y="3127"/>
                    <a:pt x="7962" y="3106"/>
                  </a:cubicBezTo>
                  <a:cubicBezTo>
                    <a:pt x="7950" y="3063"/>
                    <a:pt x="7938" y="3026"/>
                    <a:pt x="7950" y="3026"/>
                  </a:cubicBezTo>
                  <a:cubicBezTo>
                    <a:pt x="7953" y="3026"/>
                    <a:pt x="7960" y="3030"/>
                    <a:pt x="7971" y="3041"/>
                  </a:cubicBezTo>
                  <a:cubicBezTo>
                    <a:pt x="7987" y="3033"/>
                    <a:pt x="7995" y="3024"/>
                    <a:pt x="7938" y="2927"/>
                  </a:cubicBezTo>
                  <a:cubicBezTo>
                    <a:pt x="7906" y="2878"/>
                    <a:pt x="7922" y="2870"/>
                    <a:pt x="7938" y="2862"/>
                  </a:cubicBezTo>
                  <a:cubicBezTo>
                    <a:pt x="7954" y="2895"/>
                    <a:pt x="7971" y="2927"/>
                    <a:pt x="7979" y="2968"/>
                  </a:cubicBezTo>
                  <a:lnTo>
                    <a:pt x="8003" y="2951"/>
                  </a:lnTo>
                  <a:cubicBezTo>
                    <a:pt x="8005" y="2951"/>
                    <a:pt x="8007" y="2950"/>
                    <a:pt x="8009" y="2950"/>
                  </a:cubicBezTo>
                  <a:cubicBezTo>
                    <a:pt x="8031" y="2950"/>
                    <a:pt x="8078" y="2981"/>
                    <a:pt x="8100" y="3024"/>
                  </a:cubicBezTo>
                  <a:cubicBezTo>
                    <a:pt x="8119" y="3044"/>
                    <a:pt x="8132" y="3054"/>
                    <a:pt x="8137" y="3054"/>
                  </a:cubicBezTo>
                  <a:cubicBezTo>
                    <a:pt x="8144" y="3054"/>
                    <a:pt x="8131" y="3030"/>
                    <a:pt x="8092" y="2976"/>
                  </a:cubicBezTo>
                  <a:cubicBezTo>
                    <a:pt x="8027" y="2870"/>
                    <a:pt x="8027" y="2870"/>
                    <a:pt x="8060" y="2862"/>
                  </a:cubicBezTo>
                  <a:cubicBezTo>
                    <a:pt x="8063" y="2859"/>
                    <a:pt x="8067" y="2856"/>
                    <a:pt x="8072" y="2856"/>
                  </a:cubicBezTo>
                  <a:cubicBezTo>
                    <a:pt x="8081" y="2856"/>
                    <a:pt x="8093" y="2864"/>
                    <a:pt x="8108" y="2895"/>
                  </a:cubicBezTo>
                  <a:cubicBezTo>
                    <a:pt x="8129" y="2926"/>
                    <a:pt x="8136" y="2937"/>
                    <a:pt x="8145" y="2937"/>
                  </a:cubicBezTo>
                  <a:cubicBezTo>
                    <a:pt x="8151" y="2937"/>
                    <a:pt x="8156" y="2933"/>
                    <a:pt x="8165" y="2927"/>
                  </a:cubicBezTo>
                  <a:cubicBezTo>
                    <a:pt x="8206" y="2903"/>
                    <a:pt x="8157" y="2741"/>
                    <a:pt x="8116" y="2635"/>
                  </a:cubicBezTo>
                  <a:cubicBezTo>
                    <a:pt x="8087" y="2586"/>
                    <a:pt x="8073" y="2561"/>
                    <a:pt x="8075" y="2561"/>
                  </a:cubicBezTo>
                  <a:lnTo>
                    <a:pt x="8075" y="2561"/>
                  </a:lnTo>
                  <a:cubicBezTo>
                    <a:pt x="8077" y="2561"/>
                    <a:pt x="8093" y="2584"/>
                    <a:pt x="8125" y="2627"/>
                  </a:cubicBezTo>
                  <a:cubicBezTo>
                    <a:pt x="8145" y="2657"/>
                    <a:pt x="8159" y="2666"/>
                    <a:pt x="8168" y="2666"/>
                  </a:cubicBezTo>
                  <a:cubicBezTo>
                    <a:pt x="8174" y="2666"/>
                    <a:pt x="8178" y="2663"/>
                    <a:pt x="8181" y="2660"/>
                  </a:cubicBezTo>
                  <a:cubicBezTo>
                    <a:pt x="8173" y="2642"/>
                    <a:pt x="8172" y="2636"/>
                    <a:pt x="8175" y="2636"/>
                  </a:cubicBezTo>
                  <a:lnTo>
                    <a:pt x="8175" y="2636"/>
                  </a:lnTo>
                  <a:cubicBezTo>
                    <a:pt x="8179" y="2636"/>
                    <a:pt x="8192" y="2654"/>
                    <a:pt x="8181" y="2660"/>
                  </a:cubicBezTo>
                  <a:cubicBezTo>
                    <a:pt x="8214" y="2708"/>
                    <a:pt x="8198" y="2716"/>
                    <a:pt x="8189" y="2724"/>
                  </a:cubicBezTo>
                  <a:lnTo>
                    <a:pt x="8214" y="2773"/>
                  </a:lnTo>
                  <a:cubicBezTo>
                    <a:pt x="8247" y="2814"/>
                    <a:pt x="8269" y="2834"/>
                    <a:pt x="8278" y="2834"/>
                  </a:cubicBezTo>
                  <a:cubicBezTo>
                    <a:pt x="8288" y="2834"/>
                    <a:pt x="8281" y="2806"/>
                    <a:pt x="8254" y="2749"/>
                  </a:cubicBezTo>
                  <a:cubicBezTo>
                    <a:pt x="8246" y="2718"/>
                    <a:pt x="8242" y="2704"/>
                    <a:pt x="8246" y="2704"/>
                  </a:cubicBezTo>
                  <a:lnTo>
                    <a:pt x="8246" y="2704"/>
                  </a:lnTo>
                  <a:cubicBezTo>
                    <a:pt x="8250" y="2704"/>
                    <a:pt x="8260" y="2714"/>
                    <a:pt x="8279" y="2733"/>
                  </a:cubicBezTo>
                  <a:cubicBezTo>
                    <a:pt x="8306" y="2760"/>
                    <a:pt x="8337" y="2787"/>
                    <a:pt x="8344" y="2787"/>
                  </a:cubicBezTo>
                  <a:cubicBezTo>
                    <a:pt x="8348" y="2787"/>
                    <a:pt x="8346" y="2781"/>
                    <a:pt x="8335" y="2765"/>
                  </a:cubicBezTo>
                  <a:cubicBezTo>
                    <a:pt x="8335" y="2765"/>
                    <a:pt x="8337" y="2764"/>
                    <a:pt x="8341" y="2764"/>
                  </a:cubicBezTo>
                  <a:cubicBezTo>
                    <a:pt x="8351" y="2764"/>
                    <a:pt x="8374" y="2768"/>
                    <a:pt x="8408" y="2797"/>
                  </a:cubicBezTo>
                  <a:cubicBezTo>
                    <a:pt x="8433" y="2781"/>
                    <a:pt x="8441" y="2773"/>
                    <a:pt x="8416" y="2724"/>
                  </a:cubicBezTo>
                  <a:cubicBezTo>
                    <a:pt x="8384" y="2676"/>
                    <a:pt x="8400" y="2668"/>
                    <a:pt x="8416" y="2660"/>
                  </a:cubicBezTo>
                  <a:cubicBezTo>
                    <a:pt x="8425" y="2651"/>
                    <a:pt x="8441" y="2643"/>
                    <a:pt x="8408" y="2595"/>
                  </a:cubicBezTo>
                  <a:cubicBezTo>
                    <a:pt x="8384" y="2546"/>
                    <a:pt x="8368" y="2489"/>
                    <a:pt x="8392" y="2481"/>
                  </a:cubicBezTo>
                  <a:cubicBezTo>
                    <a:pt x="8392" y="2451"/>
                    <a:pt x="8392" y="2435"/>
                    <a:pt x="8398" y="2435"/>
                  </a:cubicBezTo>
                  <a:cubicBezTo>
                    <a:pt x="8406" y="2435"/>
                    <a:pt x="8422" y="2457"/>
                    <a:pt x="8457" y="2506"/>
                  </a:cubicBezTo>
                  <a:cubicBezTo>
                    <a:pt x="8477" y="2536"/>
                    <a:pt x="8491" y="2544"/>
                    <a:pt x="8501" y="2544"/>
                  </a:cubicBezTo>
                  <a:cubicBezTo>
                    <a:pt x="8506" y="2544"/>
                    <a:pt x="8511" y="2541"/>
                    <a:pt x="8514" y="2538"/>
                  </a:cubicBezTo>
                  <a:cubicBezTo>
                    <a:pt x="8514" y="2538"/>
                    <a:pt x="8515" y="2537"/>
                    <a:pt x="8518" y="2537"/>
                  </a:cubicBezTo>
                  <a:cubicBezTo>
                    <a:pt x="8525" y="2537"/>
                    <a:pt x="8542" y="2541"/>
                    <a:pt x="8571" y="2570"/>
                  </a:cubicBezTo>
                  <a:cubicBezTo>
                    <a:pt x="8581" y="2581"/>
                    <a:pt x="8587" y="2586"/>
                    <a:pt x="8590" y="2586"/>
                  </a:cubicBezTo>
                  <a:cubicBezTo>
                    <a:pt x="8598" y="2586"/>
                    <a:pt x="8578" y="2550"/>
                    <a:pt x="8554" y="2514"/>
                  </a:cubicBezTo>
                  <a:cubicBezTo>
                    <a:pt x="8522" y="2465"/>
                    <a:pt x="8498" y="2416"/>
                    <a:pt x="8498" y="2416"/>
                  </a:cubicBezTo>
                  <a:cubicBezTo>
                    <a:pt x="8498" y="2416"/>
                    <a:pt x="8499" y="2416"/>
                    <a:pt x="8500" y="2416"/>
                  </a:cubicBezTo>
                  <a:cubicBezTo>
                    <a:pt x="8519" y="2416"/>
                    <a:pt x="8580" y="2507"/>
                    <a:pt x="8611" y="2554"/>
                  </a:cubicBezTo>
                  <a:cubicBezTo>
                    <a:pt x="8647" y="2598"/>
                    <a:pt x="8665" y="2620"/>
                    <a:pt x="8668" y="2620"/>
                  </a:cubicBezTo>
                  <a:cubicBezTo>
                    <a:pt x="8670" y="2620"/>
                    <a:pt x="8656" y="2596"/>
                    <a:pt x="8627" y="2546"/>
                  </a:cubicBezTo>
                  <a:cubicBezTo>
                    <a:pt x="8601" y="2507"/>
                    <a:pt x="8586" y="2464"/>
                    <a:pt x="8609" y="2464"/>
                  </a:cubicBezTo>
                  <a:cubicBezTo>
                    <a:pt x="8615" y="2464"/>
                    <a:pt x="8624" y="2466"/>
                    <a:pt x="8635" y="2473"/>
                  </a:cubicBezTo>
                  <a:cubicBezTo>
                    <a:pt x="8648" y="2465"/>
                    <a:pt x="8660" y="2457"/>
                    <a:pt x="8673" y="2457"/>
                  </a:cubicBezTo>
                  <a:cubicBezTo>
                    <a:pt x="8686" y="2457"/>
                    <a:pt x="8700" y="2465"/>
                    <a:pt x="8716" y="2489"/>
                  </a:cubicBezTo>
                  <a:cubicBezTo>
                    <a:pt x="8728" y="2501"/>
                    <a:pt x="8735" y="2505"/>
                    <a:pt x="8739" y="2505"/>
                  </a:cubicBezTo>
                  <a:cubicBezTo>
                    <a:pt x="8749" y="2505"/>
                    <a:pt x="8741" y="2481"/>
                    <a:pt x="8741" y="2481"/>
                  </a:cubicBezTo>
                  <a:cubicBezTo>
                    <a:pt x="8730" y="2444"/>
                    <a:pt x="8733" y="2428"/>
                    <a:pt x="8755" y="2428"/>
                  </a:cubicBezTo>
                  <a:cubicBezTo>
                    <a:pt x="8767" y="2428"/>
                    <a:pt x="8783" y="2432"/>
                    <a:pt x="8806" y="2441"/>
                  </a:cubicBezTo>
                  <a:cubicBezTo>
                    <a:pt x="8863" y="2469"/>
                    <a:pt x="8895" y="2485"/>
                    <a:pt x="8907" y="2485"/>
                  </a:cubicBezTo>
                  <a:cubicBezTo>
                    <a:pt x="8923" y="2485"/>
                    <a:pt x="8907" y="2459"/>
                    <a:pt x="8871" y="2400"/>
                  </a:cubicBezTo>
                  <a:cubicBezTo>
                    <a:pt x="8856" y="2372"/>
                    <a:pt x="8840" y="2344"/>
                    <a:pt x="8842" y="2344"/>
                  </a:cubicBezTo>
                  <a:lnTo>
                    <a:pt x="8842" y="2344"/>
                  </a:lnTo>
                  <a:cubicBezTo>
                    <a:pt x="8844" y="2344"/>
                    <a:pt x="8856" y="2359"/>
                    <a:pt x="8887" y="2400"/>
                  </a:cubicBezTo>
                  <a:cubicBezTo>
                    <a:pt x="8896" y="2410"/>
                    <a:pt x="8903" y="2414"/>
                    <a:pt x="8907" y="2414"/>
                  </a:cubicBezTo>
                  <a:cubicBezTo>
                    <a:pt x="8921" y="2414"/>
                    <a:pt x="8911" y="2369"/>
                    <a:pt x="8911" y="2319"/>
                  </a:cubicBezTo>
                  <a:cubicBezTo>
                    <a:pt x="8887" y="2246"/>
                    <a:pt x="8846" y="2181"/>
                    <a:pt x="8806" y="2116"/>
                  </a:cubicBezTo>
                  <a:cubicBezTo>
                    <a:pt x="8770" y="2055"/>
                    <a:pt x="8756" y="2032"/>
                    <a:pt x="8766" y="2032"/>
                  </a:cubicBezTo>
                  <a:cubicBezTo>
                    <a:pt x="8772" y="2032"/>
                    <a:pt x="8785" y="2040"/>
                    <a:pt x="8806" y="2052"/>
                  </a:cubicBezTo>
                  <a:cubicBezTo>
                    <a:pt x="8807" y="2051"/>
                    <a:pt x="8809" y="2050"/>
                    <a:pt x="8810" y="2050"/>
                  </a:cubicBezTo>
                  <a:cubicBezTo>
                    <a:pt x="8829" y="2050"/>
                    <a:pt x="8865" y="2088"/>
                    <a:pt x="8887" y="2133"/>
                  </a:cubicBezTo>
                  <a:cubicBezTo>
                    <a:pt x="8919" y="2181"/>
                    <a:pt x="8903" y="2189"/>
                    <a:pt x="8903" y="2189"/>
                  </a:cubicBezTo>
                  <a:lnTo>
                    <a:pt x="8895" y="2197"/>
                  </a:lnTo>
                  <a:cubicBezTo>
                    <a:pt x="8916" y="2240"/>
                    <a:pt x="8943" y="2282"/>
                    <a:pt x="8966" y="2282"/>
                  </a:cubicBezTo>
                  <a:cubicBezTo>
                    <a:pt x="8969" y="2282"/>
                    <a:pt x="8973" y="2281"/>
                    <a:pt x="8976" y="2279"/>
                  </a:cubicBezTo>
                  <a:cubicBezTo>
                    <a:pt x="8995" y="2301"/>
                    <a:pt x="9008" y="2311"/>
                    <a:pt x="9014" y="2311"/>
                  </a:cubicBezTo>
                  <a:cubicBezTo>
                    <a:pt x="9021" y="2311"/>
                    <a:pt x="9018" y="2297"/>
                    <a:pt x="9000" y="2270"/>
                  </a:cubicBezTo>
                  <a:lnTo>
                    <a:pt x="9000" y="2270"/>
                  </a:lnTo>
                  <a:cubicBezTo>
                    <a:pt x="9014" y="2285"/>
                    <a:pt x="9034" y="2293"/>
                    <a:pt x="9054" y="2293"/>
                  </a:cubicBezTo>
                  <a:cubicBezTo>
                    <a:pt x="9069" y="2293"/>
                    <a:pt x="9084" y="2289"/>
                    <a:pt x="9098" y="2279"/>
                  </a:cubicBezTo>
                  <a:cubicBezTo>
                    <a:pt x="9113" y="2267"/>
                    <a:pt x="9131" y="2261"/>
                    <a:pt x="9149" y="2261"/>
                  </a:cubicBezTo>
                  <a:cubicBezTo>
                    <a:pt x="9170" y="2261"/>
                    <a:pt x="9190" y="2269"/>
                    <a:pt x="9203" y="2287"/>
                  </a:cubicBezTo>
                  <a:cubicBezTo>
                    <a:pt x="9235" y="2270"/>
                    <a:pt x="9243" y="2262"/>
                    <a:pt x="9219" y="2214"/>
                  </a:cubicBezTo>
                  <a:cubicBezTo>
                    <a:pt x="9179" y="2154"/>
                    <a:pt x="9170" y="2128"/>
                    <a:pt x="9176" y="2128"/>
                  </a:cubicBezTo>
                  <a:lnTo>
                    <a:pt x="9176" y="2128"/>
                  </a:lnTo>
                  <a:cubicBezTo>
                    <a:pt x="9180" y="2128"/>
                    <a:pt x="9190" y="2138"/>
                    <a:pt x="9203" y="2157"/>
                  </a:cubicBezTo>
                  <a:cubicBezTo>
                    <a:pt x="9226" y="2189"/>
                    <a:pt x="9268" y="2203"/>
                    <a:pt x="9310" y="2203"/>
                  </a:cubicBezTo>
                  <a:cubicBezTo>
                    <a:pt x="9383" y="2203"/>
                    <a:pt x="9456" y="2159"/>
                    <a:pt x="9430" y="2092"/>
                  </a:cubicBezTo>
                  <a:lnTo>
                    <a:pt x="9454" y="2084"/>
                  </a:lnTo>
                  <a:cubicBezTo>
                    <a:pt x="9467" y="2091"/>
                    <a:pt x="9480" y="2094"/>
                    <a:pt x="9493" y="2094"/>
                  </a:cubicBezTo>
                  <a:cubicBezTo>
                    <a:pt x="9539" y="2094"/>
                    <a:pt x="9580" y="2055"/>
                    <a:pt x="9568" y="2011"/>
                  </a:cubicBezTo>
                  <a:lnTo>
                    <a:pt x="9608" y="1995"/>
                  </a:lnTo>
                  <a:cubicBezTo>
                    <a:pt x="9630" y="2007"/>
                    <a:pt x="9646" y="2014"/>
                    <a:pt x="9656" y="2014"/>
                  </a:cubicBezTo>
                  <a:cubicBezTo>
                    <a:pt x="9673" y="2014"/>
                    <a:pt x="9675" y="1997"/>
                    <a:pt x="9665" y="1962"/>
                  </a:cubicBezTo>
                  <a:cubicBezTo>
                    <a:pt x="9654" y="1922"/>
                    <a:pt x="9634" y="1886"/>
                    <a:pt x="9635" y="1886"/>
                  </a:cubicBezTo>
                  <a:lnTo>
                    <a:pt x="9635" y="1886"/>
                  </a:lnTo>
                  <a:cubicBezTo>
                    <a:pt x="9636" y="1886"/>
                    <a:pt x="9640" y="1892"/>
                    <a:pt x="9649" y="1906"/>
                  </a:cubicBezTo>
                  <a:cubicBezTo>
                    <a:pt x="9660" y="1929"/>
                    <a:pt x="9674" y="1937"/>
                    <a:pt x="9690" y="1937"/>
                  </a:cubicBezTo>
                  <a:cubicBezTo>
                    <a:pt x="9707" y="1937"/>
                    <a:pt x="9729" y="1927"/>
                    <a:pt x="9754" y="1914"/>
                  </a:cubicBezTo>
                  <a:cubicBezTo>
                    <a:pt x="9811" y="1881"/>
                    <a:pt x="9811" y="1881"/>
                    <a:pt x="9762" y="1841"/>
                  </a:cubicBezTo>
                  <a:cubicBezTo>
                    <a:pt x="9772" y="1809"/>
                    <a:pt x="9782" y="1797"/>
                    <a:pt x="9793" y="1797"/>
                  </a:cubicBezTo>
                  <a:cubicBezTo>
                    <a:pt x="9811" y="1797"/>
                    <a:pt x="9829" y="1827"/>
                    <a:pt x="9843" y="1857"/>
                  </a:cubicBezTo>
                  <a:cubicBezTo>
                    <a:pt x="9865" y="1903"/>
                    <a:pt x="9881" y="1927"/>
                    <a:pt x="9887" y="1927"/>
                  </a:cubicBezTo>
                  <a:cubicBezTo>
                    <a:pt x="9895" y="1927"/>
                    <a:pt x="9885" y="1887"/>
                    <a:pt x="9843" y="1800"/>
                  </a:cubicBezTo>
                  <a:cubicBezTo>
                    <a:pt x="9817" y="1732"/>
                    <a:pt x="9818" y="1701"/>
                    <a:pt x="9829" y="1701"/>
                  </a:cubicBezTo>
                  <a:cubicBezTo>
                    <a:pt x="9834" y="1701"/>
                    <a:pt x="9843" y="1710"/>
                    <a:pt x="9852" y="1727"/>
                  </a:cubicBezTo>
                  <a:cubicBezTo>
                    <a:pt x="9884" y="1776"/>
                    <a:pt x="9868" y="1784"/>
                    <a:pt x="9860" y="1792"/>
                  </a:cubicBezTo>
                  <a:cubicBezTo>
                    <a:pt x="9860" y="1792"/>
                    <a:pt x="9884" y="1841"/>
                    <a:pt x="9916" y="1889"/>
                  </a:cubicBezTo>
                  <a:cubicBezTo>
                    <a:pt x="9925" y="1881"/>
                    <a:pt x="9925" y="1881"/>
                    <a:pt x="9916" y="1824"/>
                  </a:cubicBezTo>
                  <a:cubicBezTo>
                    <a:pt x="9916" y="1824"/>
                    <a:pt x="9925" y="1816"/>
                    <a:pt x="9908" y="1760"/>
                  </a:cubicBezTo>
                  <a:cubicBezTo>
                    <a:pt x="9892" y="1703"/>
                    <a:pt x="9868" y="1654"/>
                    <a:pt x="9827" y="1614"/>
                  </a:cubicBezTo>
                  <a:cubicBezTo>
                    <a:pt x="9779" y="1573"/>
                    <a:pt x="9795" y="1565"/>
                    <a:pt x="9811" y="1557"/>
                  </a:cubicBezTo>
                  <a:lnTo>
                    <a:pt x="9811" y="1557"/>
                  </a:lnTo>
                  <a:cubicBezTo>
                    <a:pt x="9860" y="1589"/>
                    <a:pt x="9892" y="1638"/>
                    <a:pt x="9908" y="1695"/>
                  </a:cubicBezTo>
                  <a:cubicBezTo>
                    <a:pt x="9892" y="1703"/>
                    <a:pt x="9925" y="1752"/>
                    <a:pt x="9949" y="1800"/>
                  </a:cubicBezTo>
                  <a:cubicBezTo>
                    <a:pt x="9954" y="1807"/>
                    <a:pt x="9958" y="1811"/>
                    <a:pt x="9962" y="1811"/>
                  </a:cubicBezTo>
                  <a:cubicBezTo>
                    <a:pt x="9982" y="1811"/>
                    <a:pt x="9982" y="1703"/>
                    <a:pt x="9941" y="1614"/>
                  </a:cubicBezTo>
                  <a:lnTo>
                    <a:pt x="9941" y="1614"/>
                  </a:lnTo>
                  <a:lnTo>
                    <a:pt x="9973" y="1662"/>
                  </a:lnTo>
                  <a:cubicBezTo>
                    <a:pt x="9989" y="1687"/>
                    <a:pt x="10004" y="1695"/>
                    <a:pt x="10017" y="1695"/>
                  </a:cubicBezTo>
                  <a:cubicBezTo>
                    <a:pt x="10030" y="1695"/>
                    <a:pt x="10042" y="1687"/>
                    <a:pt x="10054" y="1679"/>
                  </a:cubicBezTo>
                  <a:cubicBezTo>
                    <a:pt x="10079" y="1662"/>
                    <a:pt x="10095" y="1654"/>
                    <a:pt x="10062" y="1606"/>
                  </a:cubicBezTo>
                  <a:cubicBezTo>
                    <a:pt x="10038" y="1557"/>
                    <a:pt x="10006" y="1508"/>
                    <a:pt x="10022" y="1500"/>
                  </a:cubicBezTo>
                  <a:lnTo>
                    <a:pt x="10022" y="1500"/>
                  </a:lnTo>
                  <a:cubicBezTo>
                    <a:pt x="10021" y="1501"/>
                    <a:pt x="10019" y="1501"/>
                    <a:pt x="10018" y="1501"/>
                  </a:cubicBezTo>
                  <a:cubicBezTo>
                    <a:pt x="10002" y="1501"/>
                    <a:pt x="9979" y="1456"/>
                    <a:pt x="9949" y="1411"/>
                  </a:cubicBezTo>
                  <a:lnTo>
                    <a:pt x="9949" y="1411"/>
                  </a:lnTo>
                  <a:cubicBezTo>
                    <a:pt x="9981" y="1435"/>
                    <a:pt x="10014" y="1460"/>
                    <a:pt x="10046" y="1492"/>
                  </a:cubicBezTo>
                  <a:cubicBezTo>
                    <a:pt x="10106" y="1552"/>
                    <a:pt x="10153" y="1586"/>
                    <a:pt x="10196" y="1586"/>
                  </a:cubicBezTo>
                  <a:cubicBezTo>
                    <a:pt x="10211" y="1586"/>
                    <a:pt x="10226" y="1582"/>
                    <a:pt x="10241" y="1573"/>
                  </a:cubicBezTo>
                  <a:cubicBezTo>
                    <a:pt x="10256" y="1562"/>
                    <a:pt x="10274" y="1556"/>
                    <a:pt x="10292" y="1556"/>
                  </a:cubicBezTo>
                  <a:cubicBezTo>
                    <a:pt x="10313" y="1556"/>
                    <a:pt x="10333" y="1564"/>
                    <a:pt x="10346" y="1581"/>
                  </a:cubicBezTo>
                  <a:cubicBezTo>
                    <a:pt x="10370" y="1565"/>
                    <a:pt x="10387" y="1557"/>
                    <a:pt x="10354" y="1508"/>
                  </a:cubicBezTo>
                  <a:lnTo>
                    <a:pt x="10387" y="1492"/>
                  </a:lnTo>
                  <a:cubicBezTo>
                    <a:pt x="10404" y="1512"/>
                    <a:pt x="10418" y="1521"/>
                    <a:pt x="10427" y="1521"/>
                  </a:cubicBezTo>
                  <a:cubicBezTo>
                    <a:pt x="10439" y="1521"/>
                    <a:pt x="10441" y="1504"/>
                    <a:pt x="10427" y="1476"/>
                  </a:cubicBezTo>
                  <a:cubicBezTo>
                    <a:pt x="10420" y="1451"/>
                    <a:pt x="10424" y="1445"/>
                    <a:pt x="10431" y="1445"/>
                  </a:cubicBezTo>
                  <a:cubicBezTo>
                    <a:pt x="10438" y="1445"/>
                    <a:pt x="10450" y="1453"/>
                    <a:pt x="10456" y="1453"/>
                  </a:cubicBezTo>
                  <a:cubicBezTo>
                    <a:pt x="10458" y="1453"/>
                    <a:pt x="10459" y="1452"/>
                    <a:pt x="10460" y="1452"/>
                  </a:cubicBezTo>
                  <a:cubicBezTo>
                    <a:pt x="10498" y="1487"/>
                    <a:pt x="10520" y="1507"/>
                    <a:pt x="10525" y="1507"/>
                  </a:cubicBezTo>
                  <a:cubicBezTo>
                    <a:pt x="10530" y="1507"/>
                    <a:pt x="10507" y="1473"/>
                    <a:pt x="10452" y="1395"/>
                  </a:cubicBezTo>
                  <a:cubicBezTo>
                    <a:pt x="10422" y="1351"/>
                    <a:pt x="10374" y="1321"/>
                    <a:pt x="10352" y="1321"/>
                  </a:cubicBezTo>
                  <a:cubicBezTo>
                    <a:pt x="10350" y="1321"/>
                    <a:pt x="10348" y="1321"/>
                    <a:pt x="10346" y="1322"/>
                  </a:cubicBezTo>
                  <a:lnTo>
                    <a:pt x="10314" y="1338"/>
                  </a:lnTo>
                  <a:lnTo>
                    <a:pt x="10314" y="1338"/>
                  </a:lnTo>
                  <a:lnTo>
                    <a:pt x="10322" y="1273"/>
                  </a:lnTo>
                  <a:cubicBezTo>
                    <a:pt x="10338" y="1265"/>
                    <a:pt x="10330" y="1200"/>
                    <a:pt x="10306" y="1152"/>
                  </a:cubicBezTo>
                  <a:cubicBezTo>
                    <a:pt x="10306" y="1152"/>
                    <a:pt x="10273" y="1103"/>
                    <a:pt x="10289" y="1095"/>
                  </a:cubicBezTo>
                  <a:lnTo>
                    <a:pt x="10289" y="1095"/>
                  </a:lnTo>
                  <a:lnTo>
                    <a:pt x="10346" y="1192"/>
                  </a:lnTo>
                  <a:cubicBezTo>
                    <a:pt x="10362" y="1249"/>
                    <a:pt x="10387" y="1297"/>
                    <a:pt x="10419" y="1346"/>
                  </a:cubicBezTo>
                  <a:cubicBezTo>
                    <a:pt x="10459" y="1395"/>
                    <a:pt x="10497" y="1425"/>
                    <a:pt x="10514" y="1425"/>
                  </a:cubicBezTo>
                  <a:cubicBezTo>
                    <a:pt x="10527" y="1425"/>
                    <a:pt x="10526" y="1406"/>
                    <a:pt x="10500" y="1362"/>
                  </a:cubicBezTo>
                  <a:cubicBezTo>
                    <a:pt x="10516" y="1362"/>
                    <a:pt x="10516" y="1362"/>
                    <a:pt x="10557" y="1403"/>
                  </a:cubicBezTo>
                  <a:cubicBezTo>
                    <a:pt x="10566" y="1421"/>
                    <a:pt x="10574" y="1432"/>
                    <a:pt x="10578" y="1432"/>
                  </a:cubicBezTo>
                  <a:cubicBezTo>
                    <a:pt x="10584" y="1432"/>
                    <a:pt x="10579" y="1404"/>
                    <a:pt x="10549" y="1338"/>
                  </a:cubicBezTo>
                  <a:cubicBezTo>
                    <a:pt x="10527" y="1281"/>
                    <a:pt x="10522" y="1252"/>
                    <a:pt x="10532" y="1252"/>
                  </a:cubicBezTo>
                  <a:cubicBezTo>
                    <a:pt x="10540" y="1252"/>
                    <a:pt x="10560" y="1273"/>
                    <a:pt x="10589" y="1314"/>
                  </a:cubicBezTo>
                  <a:cubicBezTo>
                    <a:pt x="10631" y="1352"/>
                    <a:pt x="10664" y="1367"/>
                    <a:pt x="10685" y="1367"/>
                  </a:cubicBezTo>
                  <a:cubicBezTo>
                    <a:pt x="10708" y="1367"/>
                    <a:pt x="10716" y="1348"/>
                    <a:pt x="10703" y="1322"/>
                  </a:cubicBezTo>
                  <a:cubicBezTo>
                    <a:pt x="10664" y="1254"/>
                    <a:pt x="10667" y="1222"/>
                    <a:pt x="10689" y="1222"/>
                  </a:cubicBezTo>
                  <a:cubicBezTo>
                    <a:pt x="10699" y="1222"/>
                    <a:pt x="10712" y="1228"/>
                    <a:pt x="10727" y="1241"/>
                  </a:cubicBezTo>
                  <a:cubicBezTo>
                    <a:pt x="10744" y="1258"/>
                    <a:pt x="10755" y="1266"/>
                    <a:pt x="10762" y="1266"/>
                  </a:cubicBezTo>
                  <a:cubicBezTo>
                    <a:pt x="10770" y="1266"/>
                    <a:pt x="10769" y="1250"/>
                    <a:pt x="10760" y="1216"/>
                  </a:cubicBezTo>
                  <a:lnTo>
                    <a:pt x="10760" y="1216"/>
                  </a:lnTo>
                  <a:cubicBezTo>
                    <a:pt x="10782" y="1250"/>
                    <a:pt x="10808" y="1279"/>
                    <a:pt x="10817" y="1279"/>
                  </a:cubicBezTo>
                  <a:cubicBezTo>
                    <a:pt x="10821" y="1279"/>
                    <a:pt x="10822" y="1272"/>
                    <a:pt x="10816" y="1257"/>
                  </a:cubicBezTo>
                  <a:cubicBezTo>
                    <a:pt x="10816" y="1257"/>
                    <a:pt x="10833" y="1249"/>
                    <a:pt x="10792" y="1208"/>
                  </a:cubicBezTo>
                  <a:lnTo>
                    <a:pt x="10760" y="1095"/>
                  </a:lnTo>
                  <a:cubicBezTo>
                    <a:pt x="10758" y="1095"/>
                    <a:pt x="10757" y="1096"/>
                    <a:pt x="10756" y="1096"/>
                  </a:cubicBezTo>
                  <a:cubicBezTo>
                    <a:pt x="10740" y="1096"/>
                    <a:pt x="10717" y="1051"/>
                    <a:pt x="10687" y="1006"/>
                  </a:cubicBezTo>
                  <a:cubicBezTo>
                    <a:pt x="10679" y="987"/>
                    <a:pt x="10682" y="977"/>
                    <a:pt x="10695" y="977"/>
                  </a:cubicBezTo>
                  <a:cubicBezTo>
                    <a:pt x="10720" y="977"/>
                    <a:pt x="10781" y="1016"/>
                    <a:pt x="10857" y="1103"/>
                  </a:cubicBezTo>
                  <a:lnTo>
                    <a:pt x="10938" y="1184"/>
                  </a:lnTo>
                  <a:lnTo>
                    <a:pt x="10881" y="1087"/>
                  </a:lnTo>
                  <a:cubicBezTo>
                    <a:pt x="10884" y="1084"/>
                    <a:pt x="10887" y="1083"/>
                    <a:pt x="10891" y="1083"/>
                  </a:cubicBezTo>
                  <a:cubicBezTo>
                    <a:pt x="10900" y="1083"/>
                    <a:pt x="10915" y="1093"/>
                    <a:pt x="10938" y="1127"/>
                  </a:cubicBezTo>
                  <a:cubicBezTo>
                    <a:pt x="10955" y="1162"/>
                    <a:pt x="10960" y="1172"/>
                    <a:pt x="10968" y="1172"/>
                  </a:cubicBezTo>
                  <a:cubicBezTo>
                    <a:pt x="10970" y="1172"/>
                    <a:pt x="10974" y="1170"/>
                    <a:pt x="10979" y="1168"/>
                  </a:cubicBezTo>
                  <a:cubicBezTo>
                    <a:pt x="10979" y="1168"/>
                    <a:pt x="10987" y="1160"/>
                    <a:pt x="10962" y="1111"/>
                  </a:cubicBezTo>
                  <a:cubicBezTo>
                    <a:pt x="10928" y="1052"/>
                    <a:pt x="10914" y="1029"/>
                    <a:pt x="10918" y="1029"/>
                  </a:cubicBezTo>
                  <a:lnTo>
                    <a:pt x="10918" y="1029"/>
                  </a:lnTo>
                  <a:cubicBezTo>
                    <a:pt x="10921" y="1029"/>
                    <a:pt x="10930" y="1038"/>
                    <a:pt x="10946" y="1054"/>
                  </a:cubicBezTo>
                  <a:cubicBezTo>
                    <a:pt x="10980" y="1095"/>
                    <a:pt x="10999" y="1116"/>
                    <a:pt x="11007" y="1116"/>
                  </a:cubicBezTo>
                  <a:cubicBezTo>
                    <a:pt x="11016" y="1116"/>
                    <a:pt x="11009" y="1087"/>
                    <a:pt x="10987" y="1030"/>
                  </a:cubicBezTo>
                  <a:cubicBezTo>
                    <a:pt x="10958" y="980"/>
                    <a:pt x="10943" y="956"/>
                    <a:pt x="10945" y="956"/>
                  </a:cubicBezTo>
                  <a:lnTo>
                    <a:pt x="10945" y="956"/>
                  </a:lnTo>
                  <a:cubicBezTo>
                    <a:pt x="10947" y="956"/>
                    <a:pt x="10963" y="978"/>
                    <a:pt x="10995" y="1022"/>
                  </a:cubicBezTo>
                  <a:cubicBezTo>
                    <a:pt x="11024" y="1066"/>
                    <a:pt x="11061" y="1104"/>
                    <a:pt x="11079" y="1104"/>
                  </a:cubicBezTo>
                  <a:cubicBezTo>
                    <a:pt x="11081" y="1104"/>
                    <a:pt x="11083" y="1104"/>
                    <a:pt x="11084" y="1103"/>
                  </a:cubicBezTo>
                  <a:lnTo>
                    <a:pt x="11052" y="1054"/>
                  </a:lnTo>
                  <a:cubicBezTo>
                    <a:pt x="11017" y="995"/>
                    <a:pt x="11009" y="968"/>
                    <a:pt x="11018" y="968"/>
                  </a:cubicBezTo>
                  <a:cubicBezTo>
                    <a:pt x="11024" y="968"/>
                    <a:pt x="11036" y="979"/>
                    <a:pt x="11052" y="998"/>
                  </a:cubicBezTo>
                  <a:cubicBezTo>
                    <a:pt x="11062" y="1018"/>
                    <a:pt x="11071" y="1029"/>
                    <a:pt x="11078" y="1029"/>
                  </a:cubicBezTo>
                  <a:cubicBezTo>
                    <a:pt x="11087" y="1029"/>
                    <a:pt x="11092" y="1010"/>
                    <a:pt x="11092" y="973"/>
                  </a:cubicBezTo>
                  <a:cubicBezTo>
                    <a:pt x="11103" y="966"/>
                    <a:pt x="11112" y="961"/>
                    <a:pt x="11120" y="961"/>
                  </a:cubicBezTo>
                  <a:cubicBezTo>
                    <a:pt x="11132" y="961"/>
                    <a:pt x="11143" y="970"/>
                    <a:pt x="11157" y="998"/>
                  </a:cubicBezTo>
                  <a:cubicBezTo>
                    <a:pt x="11185" y="1045"/>
                    <a:pt x="11199" y="1069"/>
                    <a:pt x="11201" y="1069"/>
                  </a:cubicBezTo>
                  <a:cubicBezTo>
                    <a:pt x="11204" y="1069"/>
                    <a:pt x="11194" y="1043"/>
                    <a:pt x="11173" y="989"/>
                  </a:cubicBezTo>
                  <a:cubicBezTo>
                    <a:pt x="11164" y="959"/>
                    <a:pt x="11160" y="945"/>
                    <a:pt x="11167" y="945"/>
                  </a:cubicBezTo>
                  <a:cubicBezTo>
                    <a:pt x="11174" y="945"/>
                    <a:pt x="11188" y="955"/>
                    <a:pt x="11214" y="973"/>
                  </a:cubicBezTo>
                  <a:cubicBezTo>
                    <a:pt x="11232" y="992"/>
                    <a:pt x="11242" y="1002"/>
                    <a:pt x="11246" y="1002"/>
                  </a:cubicBezTo>
                  <a:cubicBezTo>
                    <a:pt x="11251" y="1002"/>
                    <a:pt x="11247" y="988"/>
                    <a:pt x="11238" y="957"/>
                  </a:cubicBezTo>
                  <a:cubicBezTo>
                    <a:pt x="11185" y="867"/>
                    <a:pt x="11154" y="818"/>
                    <a:pt x="11143" y="818"/>
                  </a:cubicBezTo>
                  <a:cubicBezTo>
                    <a:pt x="11142" y="818"/>
                    <a:pt x="11141" y="819"/>
                    <a:pt x="11141" y="819"/>
                  </a:cubicBezTo>
                  <a:cubicBezTo>
                    <a:pt x="11124" y="819"/>
                    <a:pt x="11124" y="819"/>
                    <a:pt x="11092" y="770"/>
                  </a:cubicBezTo>
                  <a:lnTo>
                    <a:pt x="11124" y="762"/>
                  </a:lnTo>
                  <a:cubicBezTo>
                    <a:pt x="11133" y="754"/>
                    <a:pt x="11149" y="746"/>
                    <a:pt x="11149" y="681"/>
                  </a:cubicBezTo>
                  <a:cubicBezTo>
                    <a:pt x="11143" y="632"/>
                    <a:pt x="11108" y="563"/>
                    <a:pt x="11095" y="563"/>
                  </a:cubicBezTo>
                  <a:cubicBezTo>
                    <a:pt x="11092" y="563"/>
                    <a:pt x="11090" y="569"/>
                    <a:pt x="11092" y="584"/>
                  </a:cubicBezTo>
                  <a:lnTo>
                    <a:pt x="11043" y="543"/>
                  </a:lnTo>
                  <a:cubicBezTo>
                    <a:pt x="11005" y="475"/>
                    <a:pt x="10979" y="442"/>
                    <a:pt x="10972" y="442"/>
                  </a:cubicBezTo>
                  <a:cubicBezTo>
                    <a:pt x="10963" y="442"/>
                    <a:pt x="10976" y="483"/>
                    <a:pt x="11019" y="560"/>
                  </a:cubicBezTo>
                  <a:cubicBezTo>
                    <a:pt x="11069" y="642"/>
                    <a:pt x="11091" y="678"/>
                    <a:pt x="11088" y="678"/>
                  </a:cubicBezTo>
                  <a:cubicBezTo>
                    <a:pt x="11085" y="678"/>
                    <a:pt x="11067" y="656"/>
                    <a:pt x="11035" y="616"/>
                  </a:cubicBezTo>
                  <a:cubicBezTo>
                    <a:pt x="10987" y="533"/>
                    <a:pt x="10968" y="527"/>
                    <a:pt x="10958" y="527"/>
                  </a:cubicBezTo>
                  <a:cubicBezTo>
                    <a:pt x="10957" y="527"/>
                    <a:pt x="10955" y="527"/>
                    <a:pt x="10954" y="527"/>
                  </a:cubicBezTo>
                  <a:cubicBezTo>
                    <a:pt x="10950" y="530"/>
                    <a:pt x="10946" y="531"/>
                    <a:pt x="10943" y="531"/>
                  </a:cubicBezTo>
                  <a:cubicBezTo>
                    <a:pt x="10936" y="531"/>
                    <a:pt x="10931" y="521"/>
                    <a:pt x="10914" y="487"/>
                  </a:cubicBezTo>
                  <a:cubicBezTo>
                    <a:pt x="10884" y="442"/>
                    <a:pt x="10848" y="405"/>
                    <a:pt x="10829" y="405"/>
                  </a:cubicBezTo>
                  <a:cubicBezTo>
                    <a:pt x="10827" y="405"/>
                    <a:pt x="10826" y="405"/>
                    <a:pt x="10824" y="406"/>
                  </a:cubicBezTo>
                  <a:cubicBezTo>
                    <a:pt x="10816" y="414"/>
                    <a:pt x="10816" y="414"/>
                    <a:pt x="10841" y="462"/>
                  </a:cubicBezTo>
                  <a:cubicBezTo>
                    <a:pt x="10860" y="481"/>
                    <a:pt x="10864" y="495"/>
                    <a:pt x="10857" y="495"/>
                  </a:cubicBezTo>
                  <a:cubicBezTo>
                    <a:pt x="10848" y="495"/>
                    <a:pt x="10823" y="477"/>
                    <a:pt x="10784" y="430"/>
                  </a:cubicBezTo>
                  <a:cubicBezTo>
                    <a:pt x="10768" y="414"/>
                    <a:pt x="10758" y="404"/>
                    <a:pt x="10756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89" name="Google Shape;8889;p32"/>
            <p:cNvSpPr/>
            <p:nvPr/>
          </p:nvSpPr>
          <p:spPr>
            <a:xfrm>
              <a:off x="6650145" y="2380180"/>
              <a:ext cx="306086" cy="315877"/>
            </a:xfrm>
            <a:custGeom>
              <a:avLst/>
              <a:gdLst/>
              <a:ahLst/>
              <a:cxnLst/>
              <a:rect l="l" t="t" r="r" b="b"/>
              <a:pathLst>
                <a:path w="17757" h="18325" extrusionOk="0">
                  <a:moveTo>
                    <a:pt x="1" y="1"/>
                  </a:moveTo>
                  <a:lnTo>
                    <a:pt x="1" y="18324"/>
                  </a:lnTo>
                  <a:lnTo>
                    <a:pt x="17757" y="18324"/>
                  </a:lnTo>
                  <a:lnTo>
                    <a:pt x="17757" y="1"/>
                  </a:ln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0" name="Google Shape;8890;p32"/>
            <p:cNvSpPr/>
            <p:nvPr/>
          </p:nvSpPr>
          <p:spPr>
            <a:xfrm>
              <a:off x="7272074" y="2739547"/>
              <a:ext cx="275335" cy="271129"/>
            </a:xfrm>
            <a:custGeom>
              <a:avLst/>
              <a:gdLst/>
              <a:ahLst/>
              <a:cxnLst/>
              <a:rect l="l" t="t" r="r" b="b"/>
              <a:pathLst>
                <a:path w="15973" h="15729" extrusionOk="0">
                  <a:moveTo>
                    <a:pt x="12235" y="192"/>
                  </a:moveTo>
                  <a:cubicBezTo>
                    <a:pt x="12235" y="249"/>
                    <a:pt x="12235" y="306"/>
                    <a:pt x="12162" y="306"/>
                  </a:cubicBezTo>
                  <a:lnTo>
                    <a:pt x="12097" y="249"/>
                  </a:lnTo>
                  <a:lnTo>
                    <a:pt x="12170" y="192"/>
                  </a:lnTo>
                  <a:close/>
                  <a:moveTo>
                    <a:pt x="11367" y="249"/>
                  </a:moveTo>
                  <a:cubicBezTo>
                    <a:pt x="11372" y="249"/>
                    <a:pt x="11375" y="249"/>
                    <a:pt x="11375" y="249"/>
                  </a:cubicBezTo>
                  <a:cubicBezTo>
                    <a:pt x="11440" y="249"/>
                    <a:pt x="11440" y="249"/>
                    <a:pt x="11440" y="306"/>
                  </a:cubicBezTo>
                  <a:cubicBezTo>
                    <a:pt x="11440" y="338"/>
                    <a:pt x="11408" y="363"/>
                    <a:pt x="11375" y="363"/>
                  </a:cubicBezTo>
                  <a:lnTo>
                    <a:pt x="11310" y="298"/>
                  </a:lnTo>
                  <a:cubicBezTo>
                    <a:pt x="11310" y="254"/>
                    <a:pt x="11350" y="249"/>
                    <a:pt x="11367" y="249"/>
                  </a:cubicBezTo>
                  <a:close/>
                  <a:moveTo>
                    <a:pt x="14651" y="492"/>
                  </a:moveTo>
                  <a:cubicBezTo>
                    <a:pt x="14740" y="492"/>
                    <a:pt x="14708" y="549"/>
                    <a:pt x="14708" y="549"/>
                  </a:cubicBezTo>
                  <a:cubicBezTo>
                    <a:pt x="14683" y="590"/>
                    <a:pt x="14643" y="606"/>
                    <a:pt x="14594" y="606"/>
                  </a:cubicBezTo>
                  <a:cubicBezTo>
                    <a:pt x="14594" y="606"/>
                    <a:pt x="14537" y="549"/>
                    <a:pt x="14554" y="492"/>
                  </a:cubicBezTo>
                  <a:close/>
                  <a:moveTo>
                    <a:pt x="12717" y="555"/>
                  </a:moveTo>
                  <a:cubicBezTo>
                    <a:pt x="12744" y="555"/>
                    <a:pt x="12762" y="569"/>
                    <a:pt x="12762" y="598"/>
                  </a:cubicBezTo>
                  <a:cubicBezTo>
                    <a:pt x="12754" y="655"/>
                    <a:pt x="12754" y="655"/>
                    <a:pt x="12689" y="655"/>
                  </a:cubicBezTo>
                  <a:cubicBezTo>
                    <a:pt x="12559" y="646"/>
                    <a:pt x="12559" y="646"/>
                    <a:pt x="12624" y="598"/>
                  </a:cubicBezTo>
                  <a:cubicBezTo>
                    <a:pt x="12656" y="569"/>
                    <a:pt x="12691" y="555"/>
                    <a:pt x="12717" y="555"/>
                  </a:cubicBezTo>
                  <a:close/>
                  <a:moveTo>
                    <a:pt x="13151" y="598"/>
                  </a:moveTo>
                  <a:cubicBezTo>
                    <a:pt x="13224" y="598"/>
                    <a:pt x="13224" y="598"/>
                    <a:pt x="13224" y="655"/>
                  </a:cubicBezTo>
                  <a:lnTo>
                    <a:pt x="13151" y="655"/>
                  </a:lnTo>
                  <a:lnTo>
                    <a:pt x="13086" y="598"/>
                  </a:lnTo>
                  <a:close/>
                  <a:moveTo>
                    <a:pt x="13816" y="598"/>
                  </a:moveTo>
                  <a:cubicBezTo>
                    <a:pt x="13881" y="598"/>
                    <a:pt x="13881" y="598"/>
                    <a:pt x="13881" y="655"/>
                  </a:cubicBezTo>
                  <a:lnTo>
                    <a:pt x="13816" y="655"/>
                  </a:lnTo>
                  <a:lnTo>
                    <a:pt x="13751" y="598"/>
                  </a:lnTo>
                  <a:close/>
                  <a:moveTo>
                    <a:pt x="5886" y="549"/>
                  </a:moveTo>
                  <a:cubicBezTo>
                    <a:pt x="5886" y="606"/>
                    <a:pt x="5886" y="663"/>
                    <a:pt x="5813" y="663"/>
                  </a:cubicBezTo>
                  <a:lnTo>
                    <a:pt x="5749" y="663"/>
                  </a:lnTo>
                  <a:cubicBezTo>
                    <a:pt x="5757" y="622"/>
                    <a:pt x="5781" y="582"/>
                    <a:pt x="5822" y="549"/>
                  </a:cubicBezTo>
                  <a:close/>
                  <a:moveTo>
                    <a:pt x="3105" y="590"/>
                  </a:moveTo>
                  <a:cubicBezTo>
                    <a:pt x="3235" y="590"/>
                    <a:pt x="3235" y="590"/>
                    <a:pt x="3235" y="646"/>
                  </a:cubicBezTo>
                  <a:cubicBezTo>
                    <a:pt x="3235" y="703"/>
                    <a:pt x="3105" y="703"/>
                    <a:pt x="3041" y="703"/>
                  </a:cubicBezTo>
                  <a:cubicBezTo>
                    <a:pt x="2976" y="646"/>
                    <a:pt x="3041" y="590"/>
                    <a:pt x="3105" y="590"/>
                  </a:cubicBezTo>
                  <a:close/>
                  <a:moveTo>
                    <a:pt x="13656" y="694"/>
                  </a:moveTo>
                  <a:cubicBezTo>
                    <a:pt x="13649" y="694"/>
                    <a:pt x="13635" y="701"/>
                    <a:pt x="13613" y="719"/>
                  </a:cubicBezTo>
                  <a:cubicBezTo>
                    <a:pt x="13656" y="719"/>
                    <a:pt x="13671" y="694"/>
                    <a:pt x="13656" y="694"/>
                  </a:cubicBezTo>
                  <a:close/>
                  <a:moveTo>
                    <a:pt x="12950" y="855"/>
                  </a:moveTo>
                  <a:lnTo>
                    <a:pt x="12950" y="855"/>
                  </a:lnTo>
                  <a:cubicBezTo>
                    <a:pt x="12949" y="863"/>
                    <a:pt x="12948" y="872"/>
                    <a:pt x="12948" y="882"/>
                  </a:cubicBezTo>
                  <a:cubicBezTo>
                    <a:pt x="12952" y="885"/>
                    <a:pt x="12955" y="888"/>
                    <a:pt x="12958" y="890"/>
                  </a:cubicBezTo>
                  <a:lnTo>
                    <a:pt x="12958" y="890"/>
                  </a:lnTo>
                  <a:cubicBezTo>
                    <a:pt x="12954" y="881"/>
                    <a:pt x="12952" y="869"/>
                    <a:pt x="12950" y="855"/>
                  </a:cubicBezTo>
                  <a:close/>
                  <a:moveTo>
                    <a:pt x="12958" y="890"/>
                  </a:moveTo>
                  <a:cubicBezTo>
                    <a:pt x="12964" y="910"/>
                    <a:pt x="12973" y="919"/>
                    <a:pt x="12976" y="919"/>
                  </a:cubicBezTo>
                  <a:cubicBezTo>
                    <a:pt x="12979" y="919"/>
                    <a:pt x="12976" y="908"/>
                    <a:pt x="12958" y="890"/>
                  </a:cubicBezTo>
                  <a:close/>
                  <a:moveTo>
                    <a:pt x="15364" y="2892"/>
                  </a:moveTo>
                  <a:cubicBezTo>
                    <a:pt x="15421" y="2957"/>
                    <a:pt x="15478" y="3022"/>
                    <a:pt x="15421" y="3022"/>
                  </a:cubicBezTo>
                  <a:cubicBezTo>
                    <a:pt x="15381" y="3014"/>
                    <a:pt x="15340" y="2990"/>
                    <a:pt x="15308" y="2957"/>
                  </a:cubicBezTo>
                  <a:cubicBezTo>
                    <a:pt x="15308" y="2957"/>
                    <a:pt x="15251" y="2892"/>
                    <a:pt x="15308" y="2892"/>
                  </a:cubicBezTo>
                  <a:close/>
                  <a:moveTo>
                    <a:pt x="681" y="3346"/>
                  </a:moveTo>
                  <a:cubicBezTo>
                    <a:pt x="738" y="3346"/>
                    <a:pt x="795" y="3346"/>
                    <a:pt x="795" y="3411"/>
                  </a:cubicBezTo>
                  <a:lnTo>
                    <a:pt x="738" y="3476"/>
                  </a:lnTo>
                  <a:lnTo>
                    <a:pt x="681" y="3411"/>
                  </a:lnTo>
                  <a:lnTo>
                    <a:pt x="681" y="3346"/>
                  </a:lnTo>
                  <a:close/>
                  <a:moveTo>
                    <a:pt x="341" y="4206"/>
                  </a:moveTo>
                  <a:cubicBezTo>
                    <a:pt x="397" y="4206"/>
                    <a:pt x="454" y="4206"/>
                    <a:pt x="454" y="4271"/>
                  </a:cubicBezTo>
                  <a:lnTo>
                    <a:pt x="454" y="4335"/>
                  </a:lnTo>
                  <a:cubicBezTo>
                    <a:pt x="406" y="4327"/>
                    <a:pt x="365" y="4303"/>
                    <a:pt x="341" y="4271"/>
                  </a:cubicBezTo>
                  <a:lnTo>
                    <a:pt x="341" y="4206"/>
                  </a:lnTo>
                  <a:close/>
                  <a:moveTo>
                    <a:pt x="15514" y="5096"/>
                  </a:moveTo>
                  <a:cubicBezTo>
                    <a:pt x="15553" y="5096"/>
                    <a:pt x="15603" y="5127"/>
                    <a:pt x="15632" y="5203"/>
                  </a:cubicBezTo>
                  <a:cubicBezTo>
                    <a:pt x="15632" y="5276"/>
                    <a:pt x="15632" y="5276"/>
                    <a:pt x="15575" y="5276"/>
                  </a:cubicBezTo>
                  <a:cubicBezTo>
                    <a:pt x="15510" y="5260"/>
                    <a:pt x="15462" y="5203"/>
                    <a:pt x="15462" y="5138"/>
                  </a:cubicBezTo>
                  <a:cubicBezTo>
                    <a:pt x="15465" y="5111"/>
                    <a:pt x="15486" y="5096"/>
                    <a:pt x="15514" y="5096"/>
                  </a:cubicBezTo>
                  <a:close/>
                  <a:moveTo>
                    <a:pt x="787" y="5333"/>
                  </a:moveTo>
                  <a:cubicBezTo>
                    <a:pt x="827" y="5341"/>
                    <a:pt x="868" y="5365"/>
                    <a:pt x="900" y="5398"/>
                  </a:cubicBezTo>
                  <a:cubicBezTo>
                    <a:pt x="900" y="5419"/>
                    <a:pt x="888" y="5426"/>
                    <a:pt x="869" y="5426"/>
                  </a:cubicBezTo>
                  <a:cubicBezTo>
                    <a:pt x="831" y="5426"/>
                    <a:pt x="768" y="5398"/>
                    <a:pt x="730" y="5398"/>
                  </a:cubicBezTo>
                  <a:cubicBezTo>
                    <a:pt x="730" y="5333"/>
                    <a:pt x="730" y="5333"/>
                    <a:pt x="787" y="5333"/>
                  </a:cubicBezTo>
                  <a:close/>
                  <a:moveTo>
                    <a:pt x="779" y="6914"/>
                  </a:moveTo>
                  <a:cubicBezTo>
                    <a:pt x="835" y="6914"/>
                    <a:pt x="892" y="6914"/>
                    <a:pt x="892" y="6987"/>
                  </a:cubicBezTo>
                  <a:lnTo>
                    <a:pt x="835" y="7052"/>
                  </a:lnTo>
                  <a:lnTo>
                    <a:pt x="779" y="6987"/>
                  </a:lnTo>
                  <a:lnTo>
                    <a:pt x="779" y="6914"/>
                  </a:lnTo>
                  <a:close/>
                  <a:moveTo>
                    <a:pt x="633" y="11211"/>
                  </a:moveTo>
                  <a:cubicBezTo>
                    <a:pt x="689" y="11211"/>
                    <a:pt x="746" y="11211"/>
                    <a:pt x="746" y="11276"/>
                  </a:cubicBezTo>
                  <a:lnTo>
                    <a:pt x="689" y="11349"/>
                  </a:lnTo>
                  <a:lnTo>
                    <a:pt x="633" y="11276"/>
                  </a:lnTo>
                  <a:lnTo>
                    <a:pt x="633" y="11211"/>
                  </a:lnTo>
                  <a:close/>
                  <a:moveTo>
                    <a:pt x="689" y="11673"/>
                  </a:moveTo>
                  <a:cubicBezTo>
                    <a:pt x="746" y="11673"/>
                    <a:pt x="746" y="11673"/>
                    <a:pt x="746" y="11738"/>
                  </a:cubicBezTo>
                  <a:cubicBezTo>
                    <a:pt x="714" y="11778"/>
                    <a:pt x="673" y="11803"/>
                    <a:pt x="633" y="11811"/>
                  </a:cubicBezTo>
                  <a:cubicBezTo>
                    <a:pt x="576" y="11803"/>
                    <a:pt x="576" y="11738"/>
                    <a:pt x="689" y="11673"/>
                  </a:cubicBezTo>
                  <a:close/>
                  <a:moveTo>
                    <a:pt x="795" y="12800"/>
                  </a:moveTo>
                  <a:cubicBezTo>
                    <a:pt x="851" y="12800"/>
                    <a:pt x="795" y="12865"/>
                    <a:pt x="795" y="12930"/>
                  </a:cubicBezTo>
                  <a:cubicBezTo>
                    <a:pt x="771" y="12957"/>
                    <a:pt x="757" y="12972"/>
                    <a:pt x="749" y="12972"/>
                  </a:cubicBezTo>
                  <a:cubicBezTo>
                    <a:pt x="738" y="12972"/>
                    <a:pt x="738" y="12941"/>
                    <a:pt x="738" y="12865"/>
                  </a:cubicBezTo>
                  <a:cubicBezTo>
                    <a:pt x="738" y="12832"/>
                    <a:pt x="762" y="12800"/>
                    <a:pt x="795" y="12800"/>
                  </a:cubicBezTo>
                  <a:close/>
                  <a:moveTo>
                    <a:pt x="1930" y="13205"/>
                  </a:moveTo>
                  <a:cubicBezTo>
                    <a:pt x="1873" y="13205"/>
                    <a:pt x="1873" y="13205"/>
                    <a:pt x="1873" y="13270"/>
                  </a:cubicBezTo>
                  <a:cubicBezTo>
                    <a:pt x="1897" y="13311"/>
                    <a:pt x="1938" y="13327"/>
                    <a:pt x="1987" y="13343"/>
                  </a:cubicBezTo>
                  <a:cubicBezTo>
                    <a:pt x="2043" y="13343"/>
                    <a:pt x="2043" y="13270"/>
                    <a:pt x="1930" y="13205"/>
                  </a:cubicBezTo>
                  <a:close/>
                  <a:moveTo>
                    <a:pt x="57" y="13254"/>
                  </a:moveTo>
                  <a:cubicBezTo>
                    <a:pt x="0" y="13254"/>
                    <a:pt x="0" y="13254"/>
                    <a:pt x="0" y="13319"/>
                  </a:cubicBezTo>
                  <a:cubicBezTo>
                    <a:pt x="0" y="13401"/>
                    <a:pt x="0" y="13434"/>
                    <a:pt x="12" y="13434"/>
                  </a:cubicBezTo>
                  <a:cubicBezTo>
                    <a:pt x="20" y="13434"/>
                    <a:pt x="34" y="13418"/>
                    <a:pt x="57" y="13392"/>
                  </a:cubicBezTo>
                  <a:lnTo>
                    <a:pt x="57" y="13254"/>
                  </a:lnTo>
                  <a:close/>
                  <a:moveTo>
                    <a:pt x="787" y="14008"/>
                  </a:moveTo>
                  <a:cubicBezTo>
                    <a:pt x="787" y="14008"/>
                    <a:pt x="843" y="14008"/>
                    <a:pt x="843" y="14081"/>
                  </a:cubicBezTo>
                  <a:cubicBezTo>
                    <a:pt x="835" y="14138"/>
                    <a:pt x="819" y="14194"/>
                    <a:pt x="787" y="14251"/>
                  </a:cubicBezTo>
                  <a:cubicBezTo>
                    <a:pt x="782" y="14253"/>
                    <a:pt x="778" y="14253"/>
                    <a:pt x="774" y="14253"/>
                  </a:cubicBezTo>
                  <a:cubicBezTo>
                    <a:pt x="730" y="14253"/>
                    <a:pt x="730" y="14178"/>
                    <a:pt x="730" y="14178"/>
                  </a:cubicBezTo>
                  <a:cubicBezTo>
                    <a:pt x="730" y="14097"/>
                    <a:pt x="730" y="14008"/>
                    <a:pt x="787" y="14008"/>
                  </a:cubicBezTo>
                  <a:close/>
                  <a:moveTo>
                    <a:pt x="13962" y="14381"/>
                  </a:moveTo>
                  <a:cubicBezTo>
                    <a:pt x="13897" y="14381"/>
                    <a:pt x="13897" y="14438"/>
                    <a:pt x="13897" y="14494"/>
                  </a:cubicBezTo>
                  <a:lnTo>
                    <a:pt x="13962" y="14494"/>
                  </a:lnTo>
                  <a:cubicBezTo>
                    <a:pt x="14002" y="14470"/>
                    <a:pt x="14018" y="14430"/>
                    <a:pt x="14027" y="14381"/>
                  </a:cubicBezTo>
                  <a:close/>
                  <a:moveTo>
                    <a:pt x="15518" y="14397"/>
                  </a:moveTo>
                  <a:cubicBezTo>
                    <a:pt x="15575" y="14397"/>
                    <a:pt x="15632" y="14397"/>
                    <a:pt x="15632" y="14462"/>
                  </a:cubicBezTo>
                  <a:cubicBezTo>
                    <a:pt x="15689" y="14527"/>
                    <a:pt x="15689" y="14559"/>
                    <a:pt x="15660" y="14559"/>
                  </a:cubicBezTo>
                  <a:cubicBezTo>
                    <a:pt x="15632" y="14559"/>
                    <a:pt x="15575" y="14527"/>
                    <a:pt x="15518" y="14462"/>
                  </a:cubicBezTo>
                  <a:cubicBezTo>
                    <a:pt x="15405" y="14397"/>
                    <a:pt x="15405" y="14397"/>
                    <a:pt x="15518" y="14397"/>
                  </a:cubicBezTo>
                  <a:close/>
                  <a:moveTo>
                    <a:pt x="466" y="14749"/>
                  </a:moveTo>
                  <a:cubicBezTo>
                    <a:pt x="455" y="14749"/>
                    <a:pt x="446" y="14754"/>
                    <a:pt x="446" y="14754"/>
                  </a:cubicBezTo>
                  <a:cubicBezTo>
                    <a:pt x="446" y="14754"/>
                    <a:pt x="389" y="14778"/>
                    <a:pt x="389" y="14884"/>
                  </a:cubicBezTo>
                  <a:lnTo>
                    <a:pt x="389" y="14997"/>
                  </a:lnTo>
                  <a:cubicBezTo>
                    <a:pt x="438" y="14940"/>
                    <a:pt x="470" y="14884"/>
                    <a:pt x="503" y="14819"/>
                  </a:cubicBezTo>
                  <a:cubicBezTo>
                    <a:pt x="503" y="14760"/>
                    <a:pt x="482" y="14749"/>
                    <a:pt x="466" y="14749"/>
                  </a:cubicBezTo>
                  <a:close/>
                  <a:moveTo>
                    <a:pt x="2502" y="14964"/>
                  </a:moveTo>
                  <a:cubicBezTo>
                    <a:pt x="2514" y="14964"/>
                    <a:pt x="2522" y="14970"/>
                    <a:pt x="2522" y="14989"/>
                  </a:cubicBezTo>
                  <a:cubicBezTo>
                    <a:pt x="2587" y="14989"/>
                    <a:pt x="2457" y="15046"/>
                    <a:pt x="2392" y="15046"/>
                  </a:cubicBezTo>
                  <a:lnTo>
                    <a:pt x="2392" y="14989"/>
                  </a:lnTo>
                  <a:cubicBezTo>
                    <a:pt x="2435" y="14989"/>
                    <a:pt x="2478" y="14964"/>
                    <a:pt x="2502" y="14964"/>
                  </a:cubicBezTo>
                  <a:close/>
                  <a:moveTo>
                    <a:pt x="8805" y="14916"/>
                  </a:moveTo>
                  <a:cubicBezTo>
                    <a:pt x="8757" y="14924"/>
                    <a:pt x="8708" y="14940"/>
                    <a:pt x="8667" y="14973"/>
                  </a:cubicBezTo>
                  <a:cubicBezTo>
                    <a:pt x="8667" y="15030"/>
                    <a:pt x="8740" y="15030"/>
                    <a:pt x="8805" y="15030"/>
                  </a:cubicBezTo>
                  <a:cubicBezTo>
                    <a:pt x="8843" y="15046"/>
                    <a:pt x="8876" y="15053"/>
                    <a:pt x="8902" y="15053"/>
                  </a:cubicBezTo>
                  <a:cubicBezTo>
                    <a:pt x="8967" y="15053"/>
                    <a:pt x="9000" y="15013"/>
                    <a:pt x="9000" y="14973"/>
                  </a:cubicBezTo>
                  <a:cubicBezTo>
                    <a:pt x="9000" y="14916"/>
                    <a:pt x="8935" y="14916"/>
                    <a:pt x="8805" y="14916"/>
                  </a:cubicBezTo>
                  <a:close/>
                  <a:moveTo>
                    <a:pt x="9397" y="15030"/>
                  </a:moveTo>
                  <a:cubicBezTo>
                    <a:pt x="9397" y="15086"/>
                    <a:pt x="9267" y="15143"/>
                    <a:pt x="9194" y="15143"/>
                  </a:cubicBezTo>
                  <a:cubicBezTo>
                    <a:pt x="9130" y="15143"/>
                    <a:pt x="9130" y="15086"/>
                    <a:pt x="9267" y="15030"/>
                  </a:cubicBezTo>
                  <a:close/>
                  <a:moveTo>
                    <a:pt x="3843" y="15111"/>
                  </a:moveTo>
                  <a:cubicBezTo>
                    <a:pt x="3835" y="15159"/>
                    <a:pt x="3811" y="15200"/>
                    <a:pt x="3778" y="15224"/>
                  </a:cubicBezTo>
                  <a:lnTo>
                    <a:pt x="3714" y="15224"/>
                  </a:lnTo>
                  <a:cubicBezTo>
                    <a:pt x="3714" y="15167"/>
                    <a:pt x="3714" y="15111"/>
                    <a:pt x="3778" y="15111"/>
                  </a:cubicBezTo>
                  <a:close/>
                  <a:moveTo>
                    <a:pt x="5959" y="15070"/>
                  </a:moveTo>
                  <a:lnTo>
                    <a:pt x="5830" y="15184"/>
                  </a:lnTo>
                  <a:cubicBezTo>
                    <a:pt x="5754" y="15277"/>
                    <a:pt x="5720" y="15319"/>
                    <a:pt x="5704" y="15319"/>
                  </a:cubicBezTo>
                  <a:cubicBezTo>
                    <a:pt x="5692" y="15319"/>
                    <a:pt x="5692" y="15291"/>
                    <a:pt x="5692" y="15240"/>
                  </a:cubicBezTo>
                  <a:cubicBezTo>
                    <a:pt x="5692" y="15184"/>
                    <a:pt x="5692" y="15127"/>
                    <a:pt x="5830" y="15070"/>
                  </a:cubicBezTo>
                  <a:close/>
                  <a:moveTo>
                    <a:pt x="12964" y="15111"/>
                  </a:moveTo>
                  <a:cubicBezTo>
                    <a:pt x="13029" y="15111"/>
                    <a:pt x="13086" y="15159"/>
                    <a:pt x="13094" y="15224"/>
                  </a:cubicBezTo>
                  <a:cubicBezTo>
                    <a:pt x="13159" y="15338"/>
                    <a:pt x="13159" y="15338"/>
                    <a:pt x="13029" y="15338"/>
                  </a:cubicBezTo>
                  <a:cubicBezTo>
                    <a:pt x="12964" y="15338"/>
                    <a:pt x="12900" y="15338"/>
                    <a:pt x="12900" y="15281"/>
                  </a:cubicBezTo>
                  <a:lnTo>
                    <a:pt x="12964" y="15281"/>
                  </a:lnTo>
                  <a:cubicBezTo>
                    <a:pt x="12964" y="15298"/>
                    <a:pt x="12970" y="15304"/>
                    <a:pt x="12976" y="15304"/>
                  </a:cubicBezTo>
                  <a:cubicBezTo>
                    <a:pt x="12991" y="15304"/>
                    <a:pt x="13010" y="15264"/>
                    <a:pt x="12964" y="15224"/>
                  </a:cubicBezTo>
                  <a:cubicBezTo>
                    <a:pt x="12964" y="15167"/>
                    <a:pt x="12964" y="15111"/>
                    <a:pt x="12964" y="15111"/>
                  </a:cubicBezTo>
                  <a:close/>
                  <a:moveTo>
                    <a:pt x="13824" y="15232"/>
                  </a:moveTo>
                  <a:lnTo>
                    <a:pt x="13889" y="15289"/>
                  </a:lnTo>
                  <a:cubicBezTo>
                    <a:pt x="13889" y="15346"/>
                    <a:pt x="13824" y="15346"/>
                    <a:pt x="13759" y="15346"/>
                  </a:cubicBezTo>
                  <a:cubicBezTo>
                    <a:pt x="13694" y="15346"/>
                    <a:pt x="13694" y="15346"/>
                    <a:pt x="13694" y="15289"/>
                  </a:cubicBezTo>
                  <a:cubicBezTo>
                    <a:pt x="13727" y="15257"/>
                    <a:pt x="13775" y="15240"/>
                    <a:pt x="13824" y="15232"/>
                  </a:cubicBezTo>
                  <a:close/>
                  <a:moveTo>
                    <a:pt x="1054" y="15321"/>
                  </a:moveTo>
                  <a:lnTo>
                    <a:pt x="1111" y="15378"/>
                  </a:lnTo>
                  <a:lnTo>
                    <a:pt x="1022" y="15378"/>
                  </a:lnTo>
                  <a:cubicBezTo>
                    <a:pt x="924" y="15378"/>
                    <a:pt x="924" y="15378"/>
                    <a:pt x="965" y="15321"/>
                  </a:cubicBezTo>
                  <a:close/>
                  <a:moveTo>
                    <a:pt x="1978" y="15273"/>
                  </a:moveTo>
                  <a:cubicBezTo>
                    <a:pt x="1978" y="15330"/>
                    <a:pt x="1978" y="15386"/>
                    <a:pt x="1881" y="15386"/>
                  </a:cubicBezTo>
                  <a:cubicBezTo>
                    <a:pt x="1853" y="15402"/>
                    <a:pt x="1826" y="15409"/>
                    <a:pt x="1804" y="15409"/>
                  </a:cubicBezTo>
                  <a:cubicBezTo>
                    <a:pt x="1743" y="15409"/>
                    <a:pt x="1719" y="15356"/>
                    <a:pt x="1808" y="15273"/>
                  </a:cubicBezTo>
                  <a:close/>
                  <a:moveTo>
                    <a:pt x="6089" y="15297"/>
                  </a:moveTo>
                  <a:lnTo>
                    <a:pt x="6154" y="15354"/>
                  </a:lnTo>
                  <a:cubicBezTo>
                    <a:pt x="6154" y="15411"/>
                    <a:pt x="6089" y="15411"/>
                    <a:pt x="6024" y="15411"/>
                  </a:cubicBezTo>
                  <a:lnTo>
                    <a:pt x="6024" y="15354"/>
                  </a:lnTo>
                  <a:lnTo>
                    <a:pt x="6089" y="15297"/>
                  </a:lnTo>
                  <a:close/>
                  <a:moveTo>
                    <a:pt x="4370" y="15289"/>
                  </a:moveTo>
                  <a:cubicBezTo>
                    <a:pt x="4435" y="15289"/>
                    <a:pt x="4370" y="15346"/>
                    <a:pt x="4305" y="15459"/>
                  </a:cubicBezTo>
                  <a:lnTo>
                    <a:pt x="4305" y="15451"/>
                  </a:lnTo>
                  <a:cubicBezTo>
                    <a:pt x="4248" y="15475"/>
                    <a:pt x="4215" y="15488"/>
                    <a:pt x="4200" y="15488"/>
                  </a:cubicBezTo>
                  <a:cubicBezTo>
                    <a:pt x="4180" y="15488"/>
                    <a:pt x="4198" y="15461"/>
                    <a:pt x="4241" y="15394"/>
                  </a:cubicBezTo>
                  <a:lnTo>
                    <a:pt x="4370" y="15289"/>
                  </a:lnTo>
                  <a:close/>
                  <a:moveTo>
                    <a:pt x="12762" y="15565"/>
                  </a:moveTo>
                  <a:cubicBezTo>
                    <a:pt x="12762" y="15621"/>
                    <a:pt x="12762" y="15621"/>
                    <a:pt x="12827" y="15621"/>
                  </a:cubicBezTo>
                  <a:lnTo>
                    <a:pt x="12900" y="15621"/>
                  </a:lnTo>
                  <a:lnTo>
                    <a:pt x="12827" y="15565"/>
                  </a:lnTo>
                  <a:close/>
                  <a:moveTo>
                    <a:pt x="2919" y="15533"/>
                  </a:moveTo>
                  <a:cubicBezTo>
                    <a:pt x="2918" y="15533"/>
                    <a:pt x="2917" y="15573"/>
                    <a:pt x="2911" y="15613"/>
                  </a:cubicBezTo>
                  <a:lnTo>
                    <a:pt x="2911" y="15670"/>
                  </a:lnTo>
                  <a:lnTo>
                    <a:pt x="2919" y="15557"/>
                  </a:lnTo>
                  <a:cubicBezTo>
                    <a:pt x="2919" y="15540"/>
                    <a:pt x="2919" y="15533"/>
                    <a:pt x="2919" y="15533"/>
                  </a:cubicBezTo>
                  <a:close/>
                  <a:moveTo>
                    <a:pt x="15697" y="1"/>
                  </a:moveTo>
                  <a:cubicBezTo>
                    <a:pt x="15614" y="1"/>
                    <a:pt x="15533" y="48"/>
                    <a:pt x="15496" y="132"/>
                  </a:cubicBezTo>
                  <a:lnTo>
                    <a:pt x="15496" y="132"/>
                  </a:lnTo>
                  <a:cubicBezTo>
                    <a:pt x="15486" y="103"/>
                    <a:pt x="15390" y="102"/>
                    <a:pt x="15300" y="95"/>
                  </a:cubicBezTo>
                  <a:cubicBezTo>
                    <a:pt x="15162" y="124"/>
                    <a:pt x="14981" y="138"/>
                    <a:pt x="14837" y="138"/>
                  </a:cubicBezTo>
                  <a:cubicBezTo>
                    <a:pt x="14693" y="138"/>
                    <a:pt x="14586" y="124"/>
                    <a:pt x="14594" y="95"/>
                  </a:cubicBezTo>
                  <a:lnTo>
                    <a:pt x="14473" y="95"/>
                  </a:lnTo>
                  <a:cubicBezTo>
                    <a:pt x="14377" y="136"/>
                    <a:pt x="14277" y="154"/>
                    <a:pt x="14175" y="154"/>
                  </a:cubicBezTo>
                  <a:cubicBezTo>
                    <a:pt x="14155" y="154"/>
                    <a:pt x="14136" y="153"/>
                    <a:pt x="14116" y="152"/>
                  </a:cubicBezTo>
                  <a:lnTo>
                    <a:pt x="14035" y="152"/>
                  </a:lnTo>
                  <a:cubicBezTo>
                    <a:pt x="14018" y="152"/>
                    <a:pt x="14002" y="152"/>
                    <a:pt x="13986" y="160"/>
                  </a:cubicBezTo>
                  <a:cubicBezTo>
                    <a:pt x="13946" y="168"/>
                    <a:pt x="13913" y="184"/>
                    <a:pt x="13889" y="209"/>
                  </a:cubicBezTo>
                  <a:cubicBezTo>
                    <a:pt x="13848" y="241"/>
                    <a:pt x="13800" y="257"/>
                    <a:pt x="13751" y="265"/>
                  </a:cubicBezTo>
                  <a:cubicBezTo>
                    <a:pt x="13686" y="265"/>
                    <a:pt x="13751" y="209"/>
                    <a:pt x="13816" y="152"/>
                  </a:cubicBezTo>
                  <a:cubicBezTo>
                    <a:pt x="13873" y="128"/>
                    <a:pt x="13872" y="115"/>
                    <a:pt x="13837" y="115"/>
                  </a:cubicBezTo>
                  <a:cubicBezTo>
                    <a:pt x="13787" y="115"/>
                    <a:pt x="13670" y="142"/>
                    <a:pt x="13556" y="209"/>
                  </a:cubicBezTo>
                  <a:cubicBezTo>
                    <a:pt x="13455" y="261"/>
                    <a:pt x="13404" y="288"/>
                    <a:pt x="13396" y="288"/>
                  </a:cubicBezTo>
                  <a:cubicBezTo>
                    <a:pt x="13388" y="288"/>
                    <a:pt x="13423" y="261"/>
                    <a:pt x="13491" y="209"/>
                  </a:cubicBezTo>
                  <a:cubicBezTo>
                    <a:pt x="13537" y="169"/>
                    <a:pt x="13583" y="128"/>
                    <a:pt x="13560" y="128"/>
                  </a:cubicBezTo>
                  <a:cubicBezTo>
                    <a:pt x="13551" y="128"/>
                    <a:pt x="13529" y="135"/>
                    <a:pt x="13491" y="152"/>
                  </a:cubicBezTo>
                  <a:cubicBezTo>
                    <a:pt x="13491" y="152"/>
                    <a:pt x="13486" y="152"/>
                    <a:pt x="13477" y="152"/>
                  </a:cubicBezTo>
                  <a:cubicBezTo>
                    <a:pt x="13442" y="152"/>
                    <a:pt x="13354" y="157"/>
                    <a:pt x="13354" y="209"/>
                  </a:cubicBezTo>
                  <a:lnTo>
                    <a:pt x="13159" y="201"/>
                  </a:lnTo>
                  <a:cubicBezTo>
                    <a:pt x="13078" y="160"/>
                    <a:pt x="12989" y="144"/>
                    <a:pt x="12892" y="144"/>
                  </a:cubicBezTo>
                  <a:cubicBezTo>
                    <a:pt x="12859" y="172"/>
                    <a:pt x="12843" y="186"/>
                    <a:pt x="12827" y="186"/>
                  </a:cubicBezTo>
                  <a:cubicBezTo>
                    <a:pt x="12810" y="186"/>
                    <a:pt x="12794" y="172"/>
                    <a:pt x="12762" y="144"/>
                  </a:cubicBezTo>
                  <a:cubicBezTo>
                    <a:pt x="12762" y="120"/>
                    <a:pt x="12751" y="107"/>
                    <a:pt x="12738" y="107"/>
                  </a:cubicBezTo>
                  <a:cubicBezTo>
                    <a:pt x="12719" y="107"/>
                    <a:pt x="12697" y="134"/>
                    <a:pt x="12697" y="201"/>
                  </a:cubicBezTo>
                  <a:cubicBezTo>
                    <a:pt x="12669" y="229"/>
                    <a:pt x="12632" y="243"/>
                    <a:pt x="12596" y="243"/>
                  </a:cubicBezTo>
                  <a:cubicBezTo>
                    <a:pt x="12559" y="243"/>
                    <a:pt x="12523" y="229"/>
                    <a:pt x="12494" y="201"/>
                  </a:cubicBezTo>
                  <a:cubicBezTo>
                    <a:pt x="12499" y="134"/>
                    <a:pt x="12476" y="107"/>
                    <a:pt x="12456" y="107"/>
                  </a:cubicBezTo>
                  <a:cubicBezTo>
                    <a:pt x="12442" y="107"/>
                    <a:pt x="12429" y="120"/>
                    <a:pt x="12429" y="144"/>
                  </a:cubicBezTo>
                  <a:cubicBezTo>
                    <a:pt x="12397" y="176"/>
                    <a:pt x="12348" y="192"/>
                    <a:pt x="12300" y="201"/>
                  </a:cubicBezTo>
                  <a:cubicBezTo>
                    <a:pt x="12300" y="144"/>
                    <a:pt x="11708" y="136"/>
                    <a:pt x="11108" y="136"/>
                  </a:cubicBezTo>
                  <a:cubicBezTo>
                    <a:pt x="11043" y="136"/>
                    <a:pt x="10986" y="184"/>
                    <a:pt x="10978" y="249"/>
                  </a:cubicBezTo>
                  <a:cubicBezTo>
                    <a:pt x="10978" y="297"/>
                    <a:pt x="10978" y="315"/>
                    <a:pt x="10973" y="315"/>
                  </a:cubicBezTo>
                  <a:cubicBezTo>
                    <a:pt x="10966" y="315"/>
                    <a:pt x="10951" y="282"/>
                    <a:pt x="10913" y="249"/>
                  </a:cubicBezTo>
                  <a:cubicBezTo>
                    <a:pt x="10880" y="163"/>
                    <a:pt x="10829" y="118"/>
                    <a:pt x="10794" y="118"/>
                  </a:cubicBezTo>
                  <a:cubicBezTo>
                    <a:pt x="10761" y="118"/>
                    <a:pt x="10743" y="161"/>
                    <a:pt x="10775" y="249"/>
                  </a:cubicBezTo>
                  <a:cubicBezTo>
                    <a:pt x="10808" y="306"/>
                    <a:pt x="10824" y="334"/>
                    <a:pt x="10816" y="334"/>
                  </a:cubicBezTo>
                  <a:cubicBezTo>
                    <a:pt x="10808" y="334"/>
                    <a:pt x="10775" y="306"/>
                    <a:pt x="10711" y="249"/>
                  </a:cubicBezTo>
                  <a:cubicBezTo>
                    <a:pt x="10677" y="216"/>
                    <a:pt x="10661" y="199"/>
                    <a:pt x="10644" y="199"/>
                  </a:cubicBezTo>
                  <a:cubicBezTo>
                    <a:pt x="10628" y="199"/>
                    <a:pt x="10612" y="214"/>
                    <a:pt x="10581" y="241"/>
                  </a:cubicBezTo>
                  <a:cubicBezTo>
                    <a:pt x="10581" y="269"/>
                    <a:pt x="10565" y="284"/>
                    <a:pt x="10548" y="284"/>
                  </a:cubicBezTo>
                  <a:cubicBezTo>
                    <a:pt x="10532" y="284"/>
                    <a:pt x="10516" y="269"/>
                    <a:pt x="10516" y="241"/>
                  </a:cubicBezTo>
                  <a:cubicBezTo>
                    <a:pt x="10470" y="201"/>
                    <a:pt x="10424" y="161"/>
                    <a:pt x="10401" y="161"/>
                  </a:cubicBezTo>
                  <a:cubicBezTo>
                    <a:pt x="10392" y="161"/>
                    <a:pt x="10386" y="168"/>
                    <a:pt x="10386" y="184"/>
                  </a:cubicBezTo>
                  <a:cubicBezTo>
                    <a:pt x="10338" y="184"/>
                    <a:pt x="10289" y="160"/>
                    <a:pt x="10248" y="128"/>
                  </a:cubicBezTo>
                  <a:cubicBezTo>
                    <a:pt x="10229" y="111"/>
                    <a:pt x="10210" y="104"/>
                    <a:pt x="10191" y="104"/>
                  </a:cubicBezTo>
                  <a:cubicBezTo>
                    <a:pt x="10146" y="104"/>
                    <a:pt x="10100" y="144"/>
                    <a:pt x="10054" y="184"/>
                  </a:cubicBezTo>
                  <a:cubicBezTo>
                    <a:pt x="9952" y="241"/>
                    <a:pt x="9886" y="269"/>
                    <a:pt x="9852" y="269"/>
                  </a:cubicBezTo>
                  <a:cubicBezTo>
                    <a:pt x="9819" y="269"/>
                    <a:pt x="9819" y="241"/>
                    <a:pt x="9851" y="184"/>
                  </a:cubicBezTo>
                  <a:cubicBezTo>
                    <a:pt x="9879" y="141"/>
                    <a:pt x="9848" y="122"/>
                    <a:pt x="9795" y="122"/>
                  </a:cubicBezTo>
                  <a:cubicBezTo>
                    <a:pt x="9709" y="122"/>
                    <a:pt x="9567" y="171"/>
                    <a:pt x="9527" y="241"/>
                  </a:cubicBezTo>
                  <a:cubicBezTo>
                    <a:pt x="9484" y="308"/>
                    <a:pt x="9466" y="335"/>
                    <a:pt x="9459" y="335"/>
                  </a:cubicBezTo>
                  <a:cubicBezTo>
                    <a:pt x="9454" y="335"/>
                    <a:pt x="9454" y="321"/>
                    <a:pt x="9454" y="298"/>
                  </a:cubicBezTo>
                  <a:cubicBezTo>
                    <a:pt x="9454" y="241"/>
                    <a:pt x="9389" y="241"/>
                    <a:pt x="9389" y="241"/>
                  </a:cubicBezTo>
                  <a:cubicBezTo>
                    <a:pt x="9324" y="241"/>
                    <a:pt x="9259" y="233"/>
                    <a:pt x="9259" y="176"/>
                  </a:cubicBezTo>
                  <a:cubicBezTo>
                    <a:pt x="9186" y="184"/>
                    <a:pt x="9121" y="209"/>
                    <a:pt x="9057" y="233"/>
                  </a:cubicBezTo>
                  <a:cubicBezTo>
                    <a:pt x="9007" y="276"/>
                    <a:pt x="8948" y="296"/>
                    <a:pt x="8890" y="296"/>
                  </a:cubicBezTo>
                  <a:cubicBezTo>
                    <a:pt x="8805" y="296"/>
                    <a:pt x="8720" y="253"/>
                    <a:pt x="8667" y="176"/>
                  </a:cubicBezTo>
                  <a:lnTo>
                    <a:pt x="8530" y="233"/>
                  </a:lnTo>
                  <a:cubicBezTo>
                    <a:pt x="8489" y="303"/>
                    <a:pt x="8449" y="352"/>
                    <a:pt x="8425" y="352"/>
                  </a:cubicBezTo>
                  <a:cubicBezTo>
                    <a:pt x="8409" y="352"/>
                    <a:pt x="8400" y="333"/>
                    <a:pt x="8400" y="290"/>
                  </a:cubicBezTo>
                  <a:lnTo>
                    <a:pt x="8400" y="233"/>
                  </a:lnTo>
                  <a:cubicBezTo>
                    <a:pt x="8376" y="275"/>
                    <a:pt x="8325" y="292"/>
                    <a:pt x="8270" y="292"/>
                  </a:cubicBezTo>
                  <a:cubicBezTo>
                    <a:pt x="8175" y="292"/>
                    <a:pt x="8067" y="240"/>
                    <a:pt x="8067" y="168"/>
                  </a:cubicBezTo>
                  <a:cubicBezTo>
                    <a:pt x="8067" y="111"/>
                    <a:pt x="8067" y="111"/>
                    <a:pt x="8003" y="111"/>
                  </a:cubicBezTo>
                  <a:lnTo>
                    <a:pt x="8003" y="168"/>
                  </a:lnTo>
                  <a:cubicBezTo>
                    <a:pt x="8003" y="225"/>
                    <a:pt x="8003" y="282"/>
                    <a:pt x="7938" y="282"/>
                  </a:cubicBezTo>
                  <a:cubicBezTo>
                    <a:pt x="7873" y="282"/>
                    <a:pt x="7808" y="282"/>
                    <a:pt x="7808" y="225"/>
                  </a:cubicBezTo>
                  <a:cubicBezTo>
                    <a:pt x="7762" y="185"/>
                    <a:pt x="7712" y="145"/>
                    <a:pt x="7687" y="145"/>
                  </a:cubicBezTo>
                  <a:cubicBezTo>
                    <a:pt x="7676" y="145"/>
                    <a:pt x="7670" y="152"/>
                    <a:pt x="7670" y="168"/>
                  </a:cubicBezTo>
                  <a:cubicBezTo>
                    <a:pt x="7621" y="168"/>
                    <a:pt x="7581" y="144"/>
                    <a:pt x="7540" y="111"/>
                  </a:cubicBezTo>
                  <a:lnTo>
                    <a:pt x="7281" y="111"/>
                  </a:lnTo>
                  <a:cubicBezTo>
                    <a:pt x="7244" y="140"/>
                    <a:pt x="7194" y="154"/>
                    <a:pt x="7152" y="154"/>
                  </a:cubicBezTo>
                  <a:cubicBezTo>
                    <a:pt x="7111" y="154"/>
                    <a:pt x="7078" y="140"/>
                    <a:pt x="7078" y="111"/>
                  </a:cubicBezTo>
                  <a:cubicBezTo>
                    <a:pt x="7005" y="111"/>
                    <a:pt x="6940" y="128"/>
                    <a:pt x="6884" y="168"/>
                  </a:cubicBezTo>
                  <a:cubicBezTo>
                    <a:pt x="6746" y="160"/>
                    <a:pt x="6681" y="160"/>
                    <a:pt x="6681" y="103"/>
                  </a:cubicBezTo>
                  <a:cubicBezTo>
                    <a:pt x="6681" y="75"/>
                    <a:pt x="6681" y="61"/>
                    <a:pt x="6673" y="61"/>
                  </a:cubicBezTo>
                  <a:cubicBezTo>
                    <a:pt x="6665" y="61"/>
                    <a:pt x="6649" y="75"/>
                    <a:pt x="6616" y="103"/>
                  </a:cubicBezTo>
                  <a:cubicBezTo>
                    <a:pt x="6616" y="160"/>
                    <a:pt x="6551" y="160"/>
                    <a:pt x="6486" y="160"/>
                  </a:cubicBezTo>
                  <a:lnTo>
                    <a:pt x="6349" y="160"/>
                  </a:lnTo>
                  <a:cubicBezTo>
                    <a:pt x="6349" y="217"/>
                    <a:pt x="6349" y="217"/>
                    <a:pt x="6284" y="217"/>
                  </a:cubicBezTo>
                  <a:cubicBezTo>
                    <a:pt x="6219" y="217"/>
                    <a:pt x="6024" y="160"/>
                    <a:pt x="5951" y="160"/>
                  </a:cubicBezTo>
                  <a:cubicBezTo>
                    <a:pt x="5757" y="160"/>
                    <a:pt x="5757" y="160"/>
                    <a:pt x="5822" y="217"/>
                  </a:cubicBezTo>
                  <a:cubicBezTo>
                    <a:pt x="5865" y="217"/>
                    <a:pt x="5879" y="242"/>
                    <a:pt x="5846" y="242"/>
                  </a:cubicBezTo>
                  <a:cubicBezTo>
                    <a:pt x="5829" y="242"/>
                    <a:pt x="5800" y="236"/>
                    <a:pt x="5757" y="217"/>
                  </a:cubicBezTo>
                  <a:cubicBezTo>
                    <a:pt x="5603" y="184"/>
                    <a:pt x="5449" y="168"/>
                    <a:pt x="5295" y="152"/>
                  </a:cubicBezTo>
                  <a:cubicBezTo>
                    <a:pt x="5027" y="152"/>
                    <a:pt x="5027" y="152"/>
                    <a:pt x="5027" y="209"/>
                  </a:cubicBezTo>
                  <a:cubicBezTo>
                    <a:pt x="5059" y="265"/>
                    <a:pt x="5059" y="294"/>
                    <a:pt x="5043" y="294"/>
                  </a:cubicBezTo>
                  <a:cubicBezTo>
                    <a:pt x="5027" y="294"/>
                    <a:pt x="4995" y="265"/>
                    <a:pt x="4962" y="209"/>
                  </a:cubicBezTo>
                  <a:cubicBezTo>
                    <a:pt x="4886" y="142"/>
                    <a:pt x="4832" y="115"/>
                    <a:pt x="4801" y="115"/>
                  </a:cubicBezTo>
                  <a:cubicBezTo>
                    <a:pt x="4779" y="115"/>
                    <a:pt x="4768" y="128"/>
                    <a:pt x="4768" y="152"/>
                  </a:cubicBezTo>
                  <a:cubicBezTo>
                    <a:pt x="4695" y="209"/>
                    <a:pt x="4695" y="209"/>
                    <a:pt x="4630" y="209"/>
                  </a:cubicBezTo>
                  <a:cubicBezTo>
                    <a:pt x="4630" y="180"/>
                    <a:pt x="4613" y="166"/>
                    <a:pt x="4581" y="166"/>
                  </a:cubicBezTo>
                  <a:cubicBezTo>
                    <a:pt x="4549" y="166"/>
                    <a:pt x="4500" y="180"/>
                    <a:pt x="4435" y="209"/>
                  </a:cubicBezTo>
                  <a:cubicBezTo>
                    <a:pt x="4370" y="209"/>
                    <a:pt x="4370" y="209"/>
                    <a:pt x="4370" y="152"/>
                  </a:cubicBezTo>
                  <a:lnTo>
                    <a:pt x="4241" y="152"/>
                  </a:lnTo>
                  <a:cubicBezTo>
                    <a:pt x="4184" y="195"/>
                    <a:pt x="4085" y="211"/>
                    <a:pt x="3982" y="211"/>
                  </a:cubicBezTo>
                  <a:cubicBezTo>
                    <a:pt x="3834" y="211"/>
                    <a:pt x="3679" y="177"/>
                    <a:pt x="3641" y="144"/>
                  </a:cubicBezTo>
                  <a:cubicBezTo>
                    <a:pt x="3592" y="152"/>
                    <a:pt x="3543" y="168"/>
                    <a:pt x="3511" y="201"/>
                  </a:cubicBezTo>
                  <a:cubicBezTo>
                    <a:pt x="3474" y="257"/>
                    <a:pt x="3440" y="286"/>
                    <a:pt x="3415" y="286"/>
                  </a:cubicBezTo>
                  <a:cubicBezTo>
                    <a:pt x="3389" y="286"/>
                    <a:pt x="3373" y="257"/>
                    <a:pt x="3373" y="201"/>
                  </a:cubicBezTo>
                  <a:cubicBezTo>
                    <a:pt x="3377" y="144"/>
                    <a:pt x="3379" y="115"/>
                    <a:pt x="3371" y="115"/>
                  </a:cubicBezTo>
                  <a:cubicBezTo>
                    <a:pt x="3363" y="115"/>
                    <a:pt x="3345" y="144"/>
                    <a:pt x="3308" y="201"/>
                  </a:cubicBezTo>
                  <a:cubicBezTo>
                    <a:pt x="3281" y="224"/>
                    <a:pt x="3208" y="238"/>
                    <a:pt x="3138" y="238"/>
                  </a:cubicBezTo>
                  <a:cubicBezTo>
                    <a:pt x="3037" y="238"/>
                    <a:pt x="2941" y="210"/>
                    <a:pt x="2984" y="144"/>
                  </a:cubicBezTo>
                  <a:lnTo>
                    <a:pt x="2984" y="30"/>
                  </a:lnTo>
                  <a:cubicBezTo>
                    <a:pt x="2943" y="63"/>
                    <a:pt x="2895" y="79"/>
                    <a:pt x="2846" y="87"/>
                  </a:cubicBezTo>
                  <a:cubicBezTo>
                    <a:pt x="2846" y="131"/>
                    <a:pt x="2807" y="136"/>
                    <a:pt x="2698" y="136"/>
                  </a:cubicBezTo>
                  <a:cubicBezTo>
                    <a:pt x="2667" y="136"/>
                    <a:pt x="2630" y="136"/>
                    <a:pt x="2587" y="136"/>
                  </a:cubicBezTo>
                  <a:cubicBezTo>
                    <a:pt x="2449" y="136"/>
                    <a:pt x="2189" y="192"/>
                    <a:pt x="2051" y="192"/>
                  </a:cubicBezTo>
                  <a:cubicBezTo>
                    <a:pt x="1873" y="192"/>
                    <a:pt x="1508" y="192"/>
                    <a:pt x="1387" y="136"/>
                  </a:cubicBezTo>
                  <a:cubicBezTo>
                    <a:pt x="1362" y="134"/>
                    <a:pt x="1338" y="134"/>
                    <a:pt x="1314" y="134"/>
                  </a:cubicBezTo>
                  <a:cubicBezTo>
                    <a:pt x="1192" y="134"/>
                    <a:pt x="1072" y="151"/>
                    <a:pt x="957" y="184"/>
                  </a:cubicBezTo>
                  <a:cubicBezTo>
                    <a:pt x="916" y="213"/>
                    <a:pt x="843" y="227"/>
                    <a:pt x="774" y="227"/>
                  </a:cubicBezTo>
                  <a:cubicBezTo>
                    <a:pt x="706" y="227"/>
                    <a:pt x="641" y="213"/>
                    <a:pt x="616" y="184"/>
                  </a:cubicBezTo>
                  <a:lnTo>
                    <a:pt x="511" y="184"/>
                  </a:lnTo>
                  <a:lnTo>
                    <a:pt x="349" y="233"/>
                  </a:lnTo>
                  <a:cubicBezTo>
                    <a:pt x="365" y="338"/>
                    <a:pt x="365" y="371"/>
                    <a:pt x="365" y="371"/>
                  </a:cubicBezTo>
                  <a:cubicBezTo>
                    <a:pt x="352" y="358"/>
                    <a:pt x="339" y="352"/>
                    <a:pt x="327" y="352"/>
                  </a:cubicBezTo>
                  <a:cubicBezTo>
                    <a:pt x="288" y="352"/>
                    <a:pt x="263" y="422"/>
                    <a:pt x="300" y="541"/>
                  </a:cubicBezTo>
                  <a:cubicBezTo>
                    <a:pt x="357" y="590"/>
                    <a:pt x="357" y="695"/>
                    <a:pt x="357" y="914"/>
                  </a:cubicBezTo>
                  <a:cubicBezTo>
                    <a:pt x="333" y="1141"/>
                    <a:pt x="324" y="1368"/>
                    <a:pt x="324" y="1595"/>
                  </a:cubicBezTo>
                  <a:cubicBezTo>
                    <a:pt x="316" y="1855"/>
                    <a:pt x="316" y="2179"/>
                    <a:pt x="308" y="2503"/>
                  </a:cubicBezTo>
                  <a:cubicBezTo>
                    <a:pt x="308" y="3071"/>
                    <a:pt x="316" y="3614"/>
                    <a:pt x="341" y="3614"/>
                  </a:cubicBezTo>
                  <a:lnTo>
                    <a:pt x="341" y="3817"/>
                  </a:lnTo>
                  <a:cubicBezTo>
                    <a:pt x="341" y="3881"/>
                    <a:pt x="341" y="4011"/>
                    <a:pt x="341" y="4011"/>
                  </a:cubicBezTo>
                  <a:cubicBezTo>
                    <a:pt x="227" y="4011"/>
                    <a:pt x="284" y="4344"/>
                    <a:pt x="341" y="4538"/>
                  </a:cubicBezTo>
                  <a:cubicBezTo>
                    <a:pt x="381" y="4595"/>
                    <a:pt x="406" y="4668"/>
                    <a:pt x="397" y="4741"/>
                  </a:cubicBezTo>
                  <a:cubicBezTo>
                    <a:pt x="284" y="4741"/>
                    <a:pt x="276" y="4935"/>
                    <a:pt x="333" y="5065"/>
                  </a:cubicBezTo>
                  <a:cubicBezTo>
                    <a:pt x="446" y="5138"/>
                    <a:pt x="446" y="5203"/>
                    <a:pt x="333" y="5203"/>
                  </a:cubicBezTo>
                  <a:cubicBezTo>
                    <a:pt x="219" y="5203"/>
                    <a:pt x="219" y="5333"/>
                    <a:pt x="389" y="5462"/>
                  </a:cubicBezTo>
                  <a:cubicBezTo>
                    <a:pt x="446" y="5535"/>
                    <a:pt x="446" y="5535"/>
                    <a:pt x="389" y="5600"/>
                  </a:cubicBezTo>
                  <a:cubicBezTo>
                    <a:pt x="276" y="5665"/>
                    <a:pt x="276" y="5730"/>
                    <a:pt x="333" y="5730"/>
                  </a:cubicBezTo>
                  <a:cubicBezTo>
                    <a:pt x="446" y="5795"/>
                    <a:pt x="446" y="5860"/>
                    <a:pt x="333" y="5925"/>
                  </a:cubicBezTo>
                  <a:cubicBezTo>
                    <a:pt x="219" y="6054"/>
                    <a:pt x="219" y="6054"/>
                    <a:pt x="324" y="6127"/>
                  </a:cubicBezTo>
                  <a:cubicBezTo>
                    <a:pt x="438" y="6192"/>
                    <a:pt x="438" y="6460"/>
                    <a:pt x="324" y="6525"/>
                  </a:cubicBezTo>
                  <a:cubicBezTo>
                    <a:pt x="324" y="6589"/>
                    <a:pt x="268" y="6654"/>
                    <a:pt x="324" y="6654"/>
                  </a:cubicBezTo>
                  <a:lnTo>
                    <a:pt x="268" y="6719"/>
                  </a:lnTo>
                  <a:lnTo>
                    <a:pt x="268" y="6849"/>
                  </a:lnTo>
                  <a:lnTo>
                    <a:pt x="324" y="6849"/>
                  </a:lnTo>
                  <a:cubicBezTo>
                    <a:pt x="324" y="6914"/>
                    <a:pt x="268" y="7311"/>
                    <a:pt x="260" y="7773"/>
                  </a:cubicBezTo>
                  <a:cubicBezTo>
                    <a:pt x="260" y="8397"/>
                    <a:pt x="260" y="8582"/>
                    <a:pt x="295" y="8582"/>
                  </a:cubicBezTo>
                  <a:cubicBezTo>
                    <a:pt x="301" y="8582"/>
                    <a:pt x="308" y="8577"/>
                    <a:pt x="316" y="8568"/>
                  </a:cubicBezTo>
                  <a:cubicBezTo>
                    <a:pt x="337" y="8556"/>
                    <a:pt x="354" y="8551"/>
                    <a:pt x="367" y="8551"/>
                  </a:cubicBezTo>
                  <a:cubicBezTo>
                    <a:pt x="426" y="8551"/>
                    <a:pt x="408" y="8653"/>
                    <a:pt x="308" y="8706"/>
                  </a:cubicBezTo>
                  <a:cubicBezTo>
                    <a:pt x="284" y="8811"/>
                    <a:pt x="268" y="8924"/>
                    <a:pt x="252" y="9030"/>
                  </a:cubicBezTo>
                  <a:cubicBezTo>
                    <a:pt x="252" y="9160"/>
                    <a:pt x="252" y="9297"/>
                    <a:pt x="195" y="9297"/>
                  </a:cubicBezTo>
                  <a:lnTo>
                    <a:pt x="195" y="9362"/>
                  </a:lnTo>
                  <a:cubicBezTo>
                    <a:pt x="308" y="9492"/>
                    <a:pt x="308" y="9889"/>
                    <a:pt x="243" y="10092"/>
                  </a:cubicBezTo>
                  <a:cubicBezTo>
                    <a:pt x="235" y="10205"/>
                    <a:pt x="260" y="10319"/>
                    <a:pt x="300" y="10416"/>
                  </a:cubicBezTo>
                  <a:cubicBezTo>
                    <a:pt x="357" y="10554"/>
                    <a:pt x="357" y="10554"/>
                    <a:pt x="300" y="10619"/>
                  </a:cubicBezTo>
                  <a:cubicBezTo>
                    <a:pt x="243" y="10619"/>
                    <a:pt x="187" y="11016"/>
                    <a:pt x="300" y="11016"/>
                  </a:cubicBezTo>
                  <a:lnTo>
                    <a:pt x="243" y="11081"/>
                  </a:lnTo>
                  <a:cubicBezTo>
                    <a:pt x="187" y="11130"/>
                    <a:pt x="227" y="11211"/>
                    <a:pt x="300" y="11211"/>
                  </a:cubicBezTo>
                  <a:cubicBezTo>
                    <a:pt x="414" y="11211"/>
                    <a:pt x="406" y="11284"/>
                    <a:pt x="235" y="11349"/>
                  </a:cubicBezTo>
                  <a:cubicBezTo>
                    <a:pt x="229" y="11348"/>
                    <a:pt x="224" y="11348"/>
                    <a:pt x="218" y="11348"/>
                  </a:cubicBezTo>
                  <a:cubicBezTo>
                    <a:pt x="122" y="11348"/>
                    <a:pt x="125" y="11414"/>
                    <a:pt x="179" y="11414"/>
                  </a:cubicBezTo>
                  <a:cubicBezTo>
                    <a:pt x="235" y="11478"/>
                    <a:pt x="292" y="11543"/>
                    <a:pt x="235" y="11608"/>
                  </a:cubicBezTo>
                  <a:cubicBezTo>
                    <a:pt x="235" y="11673"/>
                    <a:pt x="235" y="11738"/>
                    <a:pt x="349" y="11746"/>
                  </a:cubicBezTo>
                  <a:cubicBezTo>
                    <a:pt x="406" y="11746"/>
                    <a:pt x="406" y="11811"/>
                    <a:pt x="406" y="11876"/>
                  </a:cubicBezTo>
                  <a:cubicBezTo>
                    <a:pt x="349" y="11876"/>
                    <a:pt x="349" y="11876"/>
                    <a:pt x="292" y="11811"/>
                  </a:cubicBezTo>
                  <a:lnTo>
                    <a:pt x="292" y="11941"/>
                  </a:lnTo>
                  <a:cubicBezTo>
                    <a:pt x="292" y="12005"/>
                    <a:pt x="235" y="12135"/>
                    <a:pt x="179" y="12135"/>
                  </a:cubicBezTo>
                  <a:cubicBezTo>
                    <a:pt x="139" y="12181"/>
                    <a:pt x="127" y="12230"/>
                    <a:pt x="163" y="12230"/>
                  </a:cubicBezTo>
                  <a:cubicBezTo>
                    <a:pt x="178" y="12230"/>
                    <a:pt x="202" y="12222"/>
                    <a:pt x="235" y="12200"/>
                  </a:cubicBezTo>
                  <a:cubicBezTo>
                    <a:pt x="349" y="12208"/>
                    <a:pt x="349" y="12208"/>
                    <a:pt x="349" y="12338"/>
                  </a:cubicBezTo>
                  <a:cubicBezTo>
                    <a:pt x="349" y="12403"/>
                    <a:pt x="349" y="12468"/>
                    <a:pt x="292" y="12468"/>
                  </a:cubicBezTo>
                  <a:cubicBezTo>
                    <a:pt x="235" y="12468"/>
                    <a:pt x="235" y="12468"/>
                    <a:pt x="227" y="12597"/>
                  </a:cubicBezTo>
                  <a:cubicBezTo>
                    <a:pt x="252" y="12792"/>
                    <a:pt x="349" y="12962"/>
                    <a:pt x="511" y="13068"/>
                  </a:cubicBezTo>
                  <a:cubicBezTo>
                    <a:pt x="624" y="13068"/>
                    <a:pt x="624" y="13068"/>
                    <a:pt x="511" y="13132"/>
                  </a:cubicBezTo>
                  <a:cubicBezTo>
                    <a:pt x="454" y="13132"/>
                    <a:pt x="454" y="13197"/>
                    <a:pt x="454" y="13262"/>
                  </a:cubicBezTo>
                  <a:cubicBezTo>
                    <a:pt x="492" y="13262"/>
                    <a:pt x="479" y="13291"/>
                    <a:pt x="467" y="13291"/>
                  </a:cubicBezTo>
                  <a:cubicBezTo>
                    <a:pt x="461" y="13291"/>
                    <a:pt x="454" y="13284"/>
                    <a:pt x="454" y="13262"/>
                  </a:cubicBezTo>
                  <a:cubicBezTo>
                    <a:pt x="397" y="13262"/>
                    <a:pt x="397" y="13197"/>
                    <a:pt x="397" y="13132"/>
                  </a:cubicBezTo>
                  <a:lnTo>
                    <a:pt x="341" y="13132"/>
                  </a:lnTo>
                  <a:cubicBezTo>
                    <a:pt x="227" y="13197"/>
                    <a:pt x="227" y="13262"/>
                    <a:pt x="341" y="13327"/>
                  </a:cubicBezTo>
                  <a:cubicBezTo>
                    <a:pt x="397" y="13392"/>
                    <a:pt x="397" y="13392"/>
                    <a:pt x="341" y="13465"/>
                  </a:cubicBezTo>
                  <a:cubicBezTo>
                    <a:pt x="284" y="13530"/>
                    <a:pt x="227" y="13595"/>
                    <a:pt x="284" y="13595"/>
                  </a:cubicBezTo>
                  <a:cubicBezTo>
                    <a:pt x="284" y="13659"/>
                    <a:pt x="260" y="13732"/>
                    <a:pt x="219" y="13789"/>
                  </a:cubicBezTo>
                  <a:cubicBezTo>
                    <a:pt x="219" y="13892"/>
                    <a:pt x="219" y="14041"/>
                    <a:pt x="272" y="14041"/>
                  </a:cubicBezTo>
                  <a:cubicBezTo>
                    <a:pt x="273" y="14041"/>
                    <a:pt x="274" y="14041"/>
                    <a:pt x="276" y="14040"/>
                  </a:cubicBezTo>
                  <a:cubicBezTo>
                    <a:pt x="333" y="14040"/>
                    <a:pt x="333" y="14154"/>
                    <a:pt x="333" y="14259"/>
                  </a:cubicBezTo>
                  <a:cubicBezTo>
                    <a:pt x="333" y="14362"/>
                    <a:pt x="333" y="14465"/>
                    <a:pt x="375" y="14465"/>
                  </a:cubicBezTo>
                  <a:cubicBezTo>
                    <a:pt x="379" y="14465"/>
                    <a:pt x="384" y="14464"/>
                    <a:pt x="389" y="14462"/>
                  </a:cubicBezTo>
                  <a:cubicBezTo>
                    <a:pt x="394" y="14461"/>
                    <a:pt x="399" y="14460"/>
                    <a:pt x="403" y="14460"/>
                  </a:cubicBezTo>
                  <a:cubicBezTo>
                    <a:pt x="455" y="14460"/>
                    <a:pt x="503" y="14543"/>
                    <a:pt x="503" y="14721"/>
                  </a:cubicBezTo>
                  <a:cubicBezTo>
                    <a:pt x="560" y="14892"/>
                    <a:pt x="560" y="14884"/>
                    <a:pt x="446" y="15062"/>
                  </a:cubicBezTo>
                  <a:cubicBezTo>
                    <a:pt x="389" y="15103"/>
                    <a:pt x="389" y="15216"/>
                    <a:pt x="389" y="15321"/>
                  </a:cubicBezTo>
                  <a:cubicBezTo>
                    <a:pt x="381" y="15411"/>
                    <a:pt x="365" y="15500"/>
                    <a:pt x="333" y="15589"/>
                  </a:cubicBezTo>
                  <a:lnTo>
                    <a:pt x="316" y="15621"/>
                  </a:lnTo>
                  <a:cubicBezTo>
                    <a:pt x="330" y="15631"/>
                    <a:pt x="343" y="15635"/>
                    <a:pt x="355" y="15635"/>
                  </a:cubicBezTo>
                  <a:cubicBezTo>
                    <a:pt x="396" y="15635"/>
                    <a:pt x="433" y="15592"/>
                    <a:pt x="470" y="15548"/>
                  </a:cubicBezTo>
                  <a:lnTo>
                    <a:pt x="584" y="15435"/>
                  </a:lnTo>
                  <a:cubicBezTo>
                    <a:pt x="681" y="15435"/>
                    <a:pt x="681" y="15557"/>
                    <a:pt x="641" y="15613"/>
                  </a:cubicBezTo>
                  <a:cubicBezTo>
                    <a:pt x="649" y="15670"/>
                    <a:pt x="655" y="15698"/>
                    <a:pt x="670" y="15698"/>
                  </a:cubicBezTo>
                  <a:cubicBezTo>
                    <a:pt x="685" y="15698"/>
                    <a:pt x="710" y="15670"/>
                    <a:pt x="754" y="15613"/>
                  </a:cubicBezTo>
                  <a:cubicBezTo>
                    <a:pt x="816" y="15557"/>
                    <a:pt x="895" y="15526"/>
                    <a:pt x="975" y="15526"/>
                  </a:cubicBezTo>
                  <a:cubicBezTo>
                    <a:pt x="1020" y="15526"/>
                    <a:pt x="1067" y="15536"/>
                    <a:pt x="1111" y="15557"/>
                  </a:cubicBezTo>
                  <a:cubicBezTo>
                    <a:pt x="1330" y="15557"/>
                    <a:pt x="1541" y="15557"/>
                    <a:pt x="1524" y="15613"/>
                  </a:cubicBezTo>
                  <a:cubicBezTo>
                    <a:pt x="1561" y="15630"/>
                    <a:pt x="1599" y="15638"/>
                    <a:pt x="1637" y="15638"/>
                  </a:cubicBezTo>
                  <a:cubicBezTo>
                    <a:pt x="1674" y="15638"/>
                    <a:pt x="1711" y="15630"/>
                    <a:pt x="1743" y="15613"/>
                  </a:cubicBezTo>
                  <a:cubicBezTo>
                    <a:pt x="1816" y="15585"/>
                    <a:pt x="1891" y="15571"/>
                    <a:pt x="1966" y="15571"/>
                  </a:cubicBezTo>
                  <a:cubicBezTo>
                    <a:pt x="2041" y="15571"/>
                    <a:pt x="2116" y="15585"/>
                    <a:pt x="2189" y="15613"/>
                  </a:cubicBezTo>
                  <a:cubicBezTo>
                    <a:pt x="2358" y="15675"/>
                    <a:pt x="2441" y="15706"/>
                    <a:pt x="2482" y="15706"/>
                  </a:cubicBezTo>
                  <a:cubicBezTo>
                    <a:pt x="2522" y="15706"/>
                    <a:pt x="2522" y="15677"/>
                    <a:pt x="2522" y="15621"/>
                  </a:cubicBezTo>
                  <a:cubicBezTo>
                    <a:pt x="2522" y="15589"/>
                    <a:pt x="2522" y="15556"/>
                    <a:pt x="2534" y="15556"/>
                  </a:cubicBezTo>
                  <a:cubicBezTo>
                    <a:pt x="2543" y="15556"/>
                    <a:pt x="2559" y="15573"/>
                    <a:pt x="2587" y="15621"/>
                  </a:cubicBezTo>
                  <a:cubicBezTo>
                    <a:pt x="2606" y="15638"/>
                    <a:pt x="2625" y="15645"/>
                    <a:pt x="2645" y="15645"/>
                  </a:cubicBezTo>
                  <a:cubicBezTo>
                    <a:pt x="2696" y="15645"/>
                    <a:pt x="2757" y="15605"/>
                    <a:pt x="2854" y="15565"/>
                  </a:cubicBezTo>
                  <a:cubicBezTo>
                    <a:pt x="2903" y="15500"/>
                    <a:pt x="2927" y="15419"/>
                    <a:pt x="2919" y="15338"/>
                  </a:cubicBezTo>
                  <a:cubicBezTo>
                    <a:pt x="2919" y="15271"/>
                    <a:pt x="2919" y="15244"/>
                    <a:pt x="2945" y="15244"/>
                  </a:cubicBezTo>
                  <a:cubicBezTo>
                    <a:pt x="2963" y="15244"/>
                    <a:pt x="2995" y="15257"/>
                    <a:pt x="3049" y="15281"/>
                  </a:cubicBezTo>
                  <a:cubicBezTo>
                    <a:pt x="3114" y="15281"/>
                    <a:pt x="3170" y="15330"/>
                    <a:pt x="3187" y="15394"/>
                  </a:cubicBezTo>
                  <a:cubicBezTo>
                    <a:pt x="3178" y="15451"/>
                    <a:pt x="3114" y="15451"/>
                    <a:pt x="3114" y="15451"/>
                  </a:cubicBezTo>
                  <a:lnTo>
                    <a:pt x="3049" y="15451"/>
                  </a:lnTo>
                  <a:cubicBezTo>
                    <a:pt x="3049" y="15508"/>
                    <a:pt x="3049" y="15565"/>
                    <a:pt x="3178" y="15565"/>
                  </a:cubicBezTo>
                  <a:cubicBezTo>
                    <a:pt x="3211" y="15593"/>
                    <a:pt x="3245" y="15607"/>
                    <a:pt x="3272" y="15607"/>
                  </a:cubicBezTo>
                  <a:cubicBezTo>
                    <a:pt x="3298" y="15607"/>
                    <a:pt x="3316" y="15593"/>
                    <a:pt x="3316" y="15565"/>
                  </a:cubicBezTo>
                  <a:cubicBezTo>
                    <a:pt x="3381" y="15621"/>
                    <a:pt x="3511" y="15621"/>
                    <a:pt x="3641" y="15621"/>
                  </a:cubicBezTo>
                  <a:cubicBezTo>
                    <a:pt x="3778" y="15630"/>
                    <a:pt x="3973" y="15630"/>
                    <a:pt x="4038" y="15686"/>
                  </a:cubicBezTo>
                  <a:cubicBezTo>
                    <a:pt x="4168" y="15686"/>
                    <a:pt x="4241" y="15686"/>
                    <a:pt x="4241" y="15630"/>
                  </a:cubicBezTo>
                  <a:cubicBezTo>
                    <a:pt x="4241" y="15563"/>
                    <a:pt x="4263" y="15536"/>
                    <a:pt x="4281" y="15536"/>
                  </a:cubicBezTo>
                  <a:cubicBezTo>
                    <a:pt x="4294" y="15536"/>
                    <a:pt x="4305" y="15549"/>
                    <a:pt x="4305" y="15573"/>
                  </a:cubicBezTo>
                  <a:cubicBezTo>
                    <a:pt x="4346" y="15645"/>
                    <a:pt x="4706" y="15697"/>
                    <a:pt x="4980" y="15697"/>
                  </a:cubicBezTo>
                  <a:cubicBezTo>
                    <a:pt x="5140" y="15697"/>
                    <a:pt x="5271" y="15679"/>
                    <a:pt x="5295" y="15638"/>
                  </a:cubicBezTo>
                  <a:lnTo>
                    <a:pt x="5424" y="15638"/>
                  </a:lnTo>
                  <a:cubicBezTo>
                    <a:pt x="5493" y="15666"/>
                    <a:pt x="5627" y="15680"/>
                    <a:pt x="5752" y="15680"/>
                  </a:cubicBezTo>
                  <a:cubicBezTo>
                    <a:pt x="5876" y="15680"/>
                    <a:pt x="5992" y="15666"/>
                    <a:pt x="6024" y="15638"/>
                  </a:cubicBezTo>
                  <a:lnTo>
                    <a:pt x="6219" y="15646"/>
                  </a:lnTo>
                  <a:cubicBezTo>
                    <a:pt x="6284" y="15674"/>
                    <a:pt x="6334" y="15688"/>
                    <a:pt x="6377" y="15688"/>
                  </a:cubicBezTo>
                  <a:cubicBezTo>
                    <a:pt x="6419" y="15688"/>
                    <a:pt x="6454" y="15674"/>
                    <a:pt x="6486" y="15646"/>
                  </a:cubicBezTo>
                  <a:cubicBezTo>
                    <a:pt x="6532" y="15606"/>
                    <a:pt x="6546" y="15566"/>
                    <a:pt x="6550" y="15566"/>
                  </a:cubicBezTo>
                  <a:cubicBezTo>
                    <a:pt x="6551" y="15566"/>
                    <a:pt x="6551" y="15572"/>
                    <a:pt x="6551" y="15589"/>
                  </a:cubicBezTo>
                  <a:cubicBezTo>
                    <a:pt x="6551" y="15646"/>
                    <a:pt x="6681" y="15646"/>
                    <a:pt x="6949" y="15646"/>
                  </a:cubicBezTo>
                  <a:cubicBezTo>
                    <a:pt x="7208" y="15646"/>
                    <a:pt x="7208" y="15646"/>
                    <a:pt x="7143" y="15589"/>
                  </a:cubicBezTo>
                  <a:cubicBezTo>
                    <a:pt x="7221" y="15572"/>
                    <a:pt x="7277" y="15566"/>
                    <a:pt x="7316" y="15566"/>
                  </a:cubicBezTo>
                  <a:cubicBezTo>
                    <a:pt x="7411" y="15566"/>
                    <a:pt x="7411" y="15606"/>
                    <a:pt x="7411" y="15646"/>
                  </a:cubicBezTo>
                  <a:cubicBezTo>
                    <a:pt x="7381" y="15698"/>
                    <a:pt x="7392" y="15728"/>
                    <a:pt x="7420" y="15728"/>
                  </a:cubicBezTo>
                  <a:cubicBezTo>
                    <a:pt x="7452" y="15728"/>
                    <a:pt x="7506" y="15688"/>
                    <a:pt x="7540" y="15597"/>
                  </a:cubicBezTo>
                  <a:cubicBezTo>
                    <a:pt x="7583" y="15531"/>
                    <a:pt x="7645" y="15503"/>
                    <a:pt x="7690" y="15503"/>
                  </a:cubicBezTo>
                  <a:cubicBezTo>
                    <a:pt x="7721" y="15503"/>
                    <a:pt x="7743" y="15517"/>
                    <a:pt x="7743" y="15540"/>
                  </a:cubicBezTo>
                  <a:cubicBezTo>
                    <a:pt x="7743" y="15597"/>
                    <a:pt x="7678" y="15597"/>
                    <a:pt x="7605" y="15597"/>
                  </a:cubicBezTo>
                  <a:lnTo>
                    <a:pt x="7605" y="15711"/>
                  </a:lnTo>
                  <a:cubicBezTo>
                    <a:pt x="7670" y="15711"/>
                    <a:pt x="7670" y="15711"/>
                    <a:pt x="7743" y="15654"/>
                  </a:cubicBezTo>
                  <a:cubicBezTo>
                    <a:pt x="7792" y="15646"/>
                    <a:pt x="7832" y="15630"/>
                    <a:pt x="7873" y="15597"/>
                  </a:cubicBezTo>
                  <a:cubicBezTo>
                    <a:pt x="7938" y="15557"/>
                    <a:pt x="7938" y="15467"/>
                    <a:pt x="7873" y="15427"/>
                  </a:cubicBezTo>
                  <a:cubicBezTo>
                    <a:pt x="7808" y="15370"/>
                    <a:pt x="7873" y="15370"/>
                    <a:pt x="7938" y="15370"/>
                  </a:cubicBezTo>
                  <a:cubicBezTo>
                    <a:pt x="8076" y="15427"/>
                    <a:pt x="8076" y="15484"/>
                    <a:pt x="8003" y="15540"/>
                  </a:cubicBezTo>
                  <a:cubicBezTo>
                    <a:pt x="7938" y="15540"/>
                    <a:pt x="7938" y="15597"/>
                    <a:pt x="7938" y="15654"/>
                  </a:cubicBezTo>
                  <a:cubicBezTo>
                    <a:pt x="7938" y="15664"/>
                    <a:pt x="7949" y="15669"/>
                    <a:pt x="7968" y="15669"/>
                  </a:cubicBezTo>
                  <a:cubicBezTo>
                    <a:pt x="8051" y="15669"/>
                    <a:pt x="8282" y="15576"/>
                    <a:pt x="8335" y="15484"/>
                  </a:cubicBezTo>
                  <a:lnTo>
                    <a:pt x="8335" y="15540"/>
                  </a:lnTo>
                  <a:cubicBezTo>
                    <a:pt x="8335" y="15597"/>
                    <a:pt x="8465" y="15597"/>
                    <a:pt x="8603" y="15597"/>
                  </a:cubicBezTo>
                  <a:cubicBezTo>
                    <a:pt x="8638" y="15599"/>
                    <a:pt x="8669" y="15601"/>
                    <a:pt x="8695" y="15601"/>
                  </a:cubicBezTo>
                  <a:cubicBezTo>
                    <a:pt x="8763" y="15601"/>
                    <a:pt x="8797" y="15590"/>
                    <a:pt x="8797" y="15548"/>
                  </a:cubicBezTo>
                  <a:cubicBezTo>
                    <a:pt x="8797" y="15492"/>
                    <a:pt x="8797" y="15435"/>
                    <a:pt x="8862" y="15435"/>
                  </a:cubicBezTo>
                  <a:cubicBezTo>
                    <a:pt x="8797" y="15435"/>
                    <a:pt x="8797" y="15378"/>
                    <a:pt x="8797" y="15321"/>
                  </a:cubicBezTo>
                  <a:lnTo>
                    <a:pt x="8797" y="15321"/>
                  </a:lnTo>
                  <a:cubicBezTo>
                    <a:pt x="8870" y="15346"/>
                    <a:pt x="8935" y="15386"/>
                    <a:pt x="9000" y="15435"/>
                  </a:cubicBezTo>
                  <a:cubicBezTo>
                    <a:pt x="9130" y="15548"/>
                    <a:pt x="9259" y="15605"/>
                    <a:pt x="9527" y="15605"/>
                  </a:cubicBezTo>
                  <a:cubicBezTo>
                    <a:pt x="9657" y="15605"/>
                    <a:pt x="9859" y="15605"/>
                    <a:pt x="9924" y="15662"/>
                  </a:cubicBezTo>
                  <a:cubicBezTo>
                    <a:pt x="9960" y="15664"/>
                    <a:pt x="9990" y="15666"/>
                    <a:pt x="10016" y="15666"/>
                  </a:cubicBezTo>
                  <a:cubicBezTo>
                    <a:pt x="10084" y="15666"/>
                    <a:pt x="10119" y="15655"/>
                    <a:pt x="10119" y="15613"/>
                  </a:cubicBezTo>
                  <a:lnTo>
                    <a:pt x="10248" y="15613"/>
                  </a:lnTo>
                  <a:cubicBezTo>
                    <a:pt x="10285" y="15642"/>
                    <a:pt x="10336" y="15656"/>
                    <a:pt x="10377" y="15656"/>
                  </a:cubicBezTo>
                  <a:cubicBezTo>
                    <a:pt x="10419" y="15656"/>
                    <a:pt x="10451" y="15642"/>
                    <a:pt x="10451" y="15613"/>
                  </a:cubicBezTo>
                  <a:cubicBezTo>
                    <a:pt x="10473" y="15594"/>
                    <a:pt x="10494" y="15588"/>
                    <a:pt x="10516" y="15588"/>
                  </a:cubicBezTo>
                  <a:cubicBezTo>
                    <a:pt x="10559" y="15588"/>
                    <a:pt x="10602" y="15613"/>
                    <a:pt x="10646" y="15613"/>
                  </a:cubicBezTo>
                  <a:cubicBezTo>
                    <a:pt x="10708" y="15664"/>
                    <a:pt x="10742" y="15692"/>
                    <a:pt x="10755" y="15692"/>
                  </a:cubicBezTo>
                  <a:cubicBezTo>
                    <a:pt x="10770" y="15692"/>
                    <a:pt x="10754" y="15650"/>
                    <a:pt x="10719" y="15557"/>
                  </a:cubicBezTo>
                  <a:cubicBezTo>
                    <a:pt x="10719" y="15500"/>
                    <a:pt x="10581" y="15443"/>
                    <a:pt x="10516" y="15443"/>
                  </a:cubicBezTo>
                  <a:lnTo>
                    <a:pt x="10321" y="15443"/>
                  </a:lnTo>
                  <a:lnTo>
                    <a:pt x="10516" y="15386"/>
                  </a:lnTo>
                  <a:cubicBezTo>
                    <a:pt x="10581" y="15386"/>
                    <a:pt x="10719" y="15330"/>
                    <a:pt x="10719" y="15273"/>
                  </a:cubicBezTo>
                  <a:cubicBezTo>
                    <a:pt x="10719" y="15240"/>
                    <a:pt x="10751" y="15216"/>
                    <a:pt x="10783" y="15216"/>
                  </a:cubicBezTo>
                  <a:lnTo>
                    <a:pt x="10783" y="15330"/>
                  </a:lnTo>
                  <a:cubicBezTo>
                    <a:pt x="10735" y="15370"/>
                    <a:pt x="10711" y="15435"/>
                    <a:pt x="10719" y="15500"/>
                  </a:cubicBezTo>
                  <a:cubicBezTo>
                    <a:pt x="10759" y="15570"/>
                    <a:pt x="10848" y="15618"/>
                    <a:pt x="10911" y="15618"/>
                  </a:cubicBezTo>
                  <a:cubicBezTo>
                    <a:pt x="10950" y="15618"/>
                    <a:pt x="10978" y="15600"/>
                    <a:pt x="10978" y="15557"/>
                  </a:cubicBezTo>
                  <a:cubicBezTo>
                    <a:pt x="11043" y="15557"/>
                    <a:pt x="11043" y="15557"/>
                    <a:pt x="11108" y="15613"/>
                  </a:cubicBezTo>
                  <a:cubicBezTo>
                    <a:pt x="11108" y="15637"/>
                    <a:pt x="11119" y="15651"/>
                    <a:pt x="11137" y="15651"/>
                  </a:cubicBezTo>
                  <a:cubicBezTo>
                    <a:pt x="11163" y="15651"/>
                    <a:pt x="11203" y="15623"/>
                    <a:pt x="11246" y="15557"/>
                  </a:cubicBezTo>
                  <a:cubicBezTo>
                    <a:pt x="11277" y="15505"/>
                    <a:pt x="11309" y="15479"/>
                    <a:pt x="11341" y="15479"/>
                  </a:cubicBezTo>
                  <a:cubicBezTo>
                    <a:pt x="11374" y="15479"/>
                    <a:pt x="11407" y="15507"/>
                    <a:pt x="11440" y="15565"/>
                  </a:cubicBezTo>
                  <a:cubicBezTo>
                    <a:pt x="11516" y="15631"/>
                    <a:pt x="11640" y="15659"/>
                    <a:pt x="11729" y="15659"/>
                  </a:cubicBezTo>
                  <a:cubicBezTo>
                    <a:pt x="11792" y="15659"/>
                    <a:pt x="11838" y="15645"/>
                    <a:pt x="11838" y="15621"/>
                  </a:cubicBezTo>
                  <a:cubicBezTo>
                    <a:pt x="11838" y="15555"/>
                    <a:pt x="11907" y="15527"/>
                    <a:pt x="11978" y="15527"/>
                  </a:cubicBezTo>
                  <a:cubicBezTo>
                    <a:pt x="12028" y="15527"/>
                    <a:pt x="12078" y="15541"/>
                    <a:pt x="12105" y="15565"/>
                  </a:cubicBezTo>
                  <a:cubicBezTo>
                    <a:pt x="12129" y="15593"/>
                    <a:pt x="12164" y="15607"/>
                    <a:pt x="12199" y="15607"/>
                  </a:cubicBezTo>
                  <a:cubicBezTo>
                    <a:pt x="12235" y="15607"/>
                    <a:pt x="12271" y="15593"/>
                    <a:pt x="12300" y="15565"/>
                  </a:cubicBezTo>
                  <a:cubicBezTo>
                    <a:pt x="12300" y="15614"/>
                    <a:pt x="12336" y="15648"/>
                    <a:pt x="12375" y="15648"/>
                  </a:cubicBezTo>
                  <a:cubicBezTo>
                    <a:pt x="12394" y="15648"/>
                    <a:pt x="12413" y="15640"/>
                    <a:pt x="12429" y="15621"/>
                  </a:cubicBezTo>
                  <a:cubicBezTo>
                    <a:pt x="12429" y="15621"/>
                    <a:pt x="12502" y="15621"/>
                    <a:pt x="12429" y="15565"/>
                  </a:cubicBezTo>
                  <a:lnTo>
                    <a:pt x="12567" y="15459"/>
                  </a:lnTo>
                  <a:cubicBezTo>
                    <a:pt x="12502" y="15451"/>
                    <a:pt x="12502" y="15394"/>
                    <a:pt x="12502" y="15338"/>
                  </a:cubicBezTo>
                  <a:cubicBezTo>
                    <a:pt x="12502" y="15324"/>
                    <a:pt x="12517" y="15318"/>
                    <a:pt x="12541" y="15318"/>
                  </a:cubicBezTo>
                  <a:cubicBezTo>
                    <a:pt x="12619" y="15318"/>
                    <a:pt x="12794" y="15386"/>
                    <a:pt x="12900" y="15516"/>
                  </a:cubicBezTo>
                  <a:lnTo>
                    <a:pt x="13029" y="15630"/>
                  </a:lnTo>
                  <a:cubicBezTo>
                    <a:pt x="13029" y="15573"/>
                    <a:pt x="13029" y="15516"/>
                    <a:pt x="13029" y="15516"/>
                  </a:cubicBezTo>
                  <a:cubicBezTo>
                    <a:pt x="13094" y="15516"/>
                    <a:pt x="13159" y="15516"/>
                    <a:pt x="13159" y="15573"/>
                  </a:cubicBezTo>
                  <a:cubicBezTo>
                    <a:pt x="13159" y="15630"/>
                    <a:pt x="13159" y="15630"/>
                    <a:pt x="13224" y="15630"/>
                  </a:cubicBezTo>
                  <a:cubicBezTo>
                    <a:pt x="13224" y="15630"/>
                    <a:pt x="13289" y="15630"/>
                    <a:pt x="13297" y="15573"/>
                  </a:cubicBezTo>
                  <a:cubicBezTo>
                    <a:pt x="13297" y="15506"/>
                    <a:pt x="13297" y="15479"/>
                    <a:pt x="13310" y="15479"/>
                  </a:cubicBezTo>
                  <a:cubicBezTo>
                    <a:pt x="13319" y="15479"/>
                    <a:pt x="13335" y="15493"/>
                    <a:pt x="13362" y="15516"/>
                  </a:cubicBezTo>
                  <a:cubicBezTo>
                    <a:pt x="13394" y="15573"/>
                    <a:pt x="13427" y="15601"/>
                    <a:pt x="13459" y="15601"/>
                  </a:cubicBezTo>
                  <a:cubicBezTo>
                    <a:pt x="13491" y="15601"/>
                    <a:pt x="13524" y="15573"/>
                    <a:pt x="13556" y="15516"/>
                  </a:cubicBezTo>
                  <a:cubicBezTo>
                    <a:pt x="13556" y="15459"/>
                    <a:pt x="13556" y="15431"/>
                    <a:pt x="13564" y="15431"/>
                  </a:cubicBezTo>
                  <a:cubicBezTo>
                    <a:pt x="13573" y="15431"/>
                    <a:pt x="13589" y="15459"/>
                    <a:pt x="13621" y="15516"/>
                  </a:cubicBezTo>
                  <a:cubicBezTo>
                    <a:pt x="13629" y="15581"/>
                    <a:pt x="13686" y="15630"/>
                    <a:pt x="13759" y="15630"/>
                  </a:cubicBezTo>
                  <a:lnTo>
                    <a:pt x="13759" y="15573"/>
                  </a:lnTo>
                  <a:cubicBezTo>
                    <a:pt x="13759" y="15509"/>
                    <a:pt x="13779" y="15484"/>
                    <a:pt x="13809" y="15484"/>
                  </a:cubicBezTo>
                  <a:cubicBezTo>
                    <a:pt x="13832" y="15484"/>
                    <a:pt x="13860" y="15499"/>
                    <a:pt x="13889" y="15524"/>
                  </a:cubicBezTo>
                  <a:cubicBezTo>
                    <a:pt x="13889" y="15553"/>
                    <a:pt x="13905" y="15567"/>
                    <a:pt x="13937" y="15567"/>
                  </a:cubicBezTo>
                  <a:cubicBezTo>
                    <a:pt x="13970" y="15567"/>
                    <a:pt x="14018" y="15553"/>
                    <a:pt x="14083" y="15524"/>
                  </a:cubicBezTo>
                  <a:cubicBezTo>
                    <a:pt x="14221" y="15524"/>
                    <a:pt x="14286" y="15524"/>
                    <a:pt x="14286" y="15581"/>
                  </a:cubicBezTo>
                  <a:cubicBezTo>
                    <a:pt x="14286" y="15638"/>
                    <a:pt x="14286" y="15666"/>
                    <a:pt x="14294" y="15666"/>
                  </a:cubicBezTo>
                  <a:cubicBezTo>
                    <a:pt x="14302" y="15666"/>
                    <a:pt x="14318" y="15638"/>
                    <a:pt x="14351" y="15581"/>
                  </a:cubicBezTo>
                  <a:cubicBezTo>
                    <a:pt x="14383" y="15553"/>
                    <a:pt x="14400" y="15538"/>
                    <a:pt x="14424" y="15538"/>
                  </a:cubicBezTo>
                  <a:cubicBezTo>
                    <a:pt x="14448" y="15538"/>
                    <a:pt x="14481" y="15553"/>
                    <a:pt x="14545" y="15581"/>
                  </a:cubicBezTo>
                  <a:cubicBezTo>
                    <a:pt x="14582" y="15609"/>
                    <a:pt x="14600" y="15623"/>
                    <a:pt x="14617" y="15623"/>
                  </a:cubicBezTo>
                  <a:cubicBezTo>
                    <a:pt x="14635" y="15623"/>
                    <a:pt x="14651" y="15609"/>
                    <a:pt x="14683" y="15581"/>
                  </a:cubicBezTo>
                  <a:cubicBezTo>
                    <a:pt x="14683" y="15467"/>
                    <a:pt x="14683" y="15411"/>
                    <a:pt x="14618" y="15411"/>
                  </a:cubicBezTo>
                  <a:cubicBezTo>
                    <a:pt x="14554" y="15411"/>
                    <a:pt x="14554" y="15411"/>
                    <a:pt x="14554" y="15354"/>
                  </a:cubicBezTo>
                  <a:lnTo>
                    <a:pt x="14683" y="15354"/>
                  </a:lnTo>
                  <a:cubicBezTo>
                    <a:pt x="14695" y="15355"/>
                    <a:pt x="14706" y="15355"/>
                    <a:pt x="14718" y="15355"/>
                  </a:cubicBezTo>
                  <a:cubicBezTo>
                    <a:pt x="14796" y="15355"/>
                    <a:pt x="14873" y="15332"/>
                    <a:pt x="14951" y="15297"/>
                  </a:cubicBezTo>
                  <a:cubicBezTo>
                    <a:pt x="15056" y="15251"/>
                    <a:pt x="15076" y="15168"/>
                    <a:pt x="15011" y="15168"/>
                  </a:cubicBezTo>
                  <a:cubicBezTo>
                    <a:pt x="14996" y="15168"/>
                    <a:pt x="14976" y="15173"/>
                    <a:pt x="14951" y="15184"/>
                  </a:cubicBezTo>
                  <a:lnTo>
                    <a:pt x="14886" y="15127"/>
                  </a:lnTo>
                  <a:cubicBezTo>
                    <a:pt x="14886" y="15042"/>
                    <a:pt x="14854" y="14999"/>
                    <a:pt x="14820" y="14999"/>
                  </a:cubicBezTo>
                  <a:cubicBezTo>
                    <a:pt x="14787" y="14999"/>
                    <a:pt x="14752" y="15042"/>
                    <a:pt x="14748" y="15127"/>
                  </a:cubicBezTo>
                  <a:cubicBezTo>
                    <a:pt x="14748" y="15221"/>
                    <a:pt x="14748" y="15263"/>
                    <a:pt x="14737" y="15263"/>
                  </a:cubicBezTo>
                  <a:cubicBezTo>
                    <a:pt x="14729" y="15263"/>
                    <a:pt x="14712" y="15235"/>
                    <a:pt x="14683" y="15184"/>
                  </a:cubicBezTo>
                  <a:cubicBezTo>
                    <a:pt x="14683" y="15070"/>
                    <a:pt x="14618" y="15070"/>
                    <a:pt x="14554" y="15070"/>
                  </a:cubicBezTo>
                  <a:cubicBezTo>
                    <a:pt x="14489" y="15070"/>
                    <a:pt x="14489" y="15070"/>
                    <a:pt x="14489" y="15013"/>
                  </a:cubicBezTo>
                  <a:cubicBezTo>
                    <a:pt x="14481" y="14940"/>
                    <a:pt x="14424" y="14892"/>
                    <a:pt x="14359" y="14892"/>
                  </a:cubicBezTo>
                  <a:cubicBezTo>
                    <a:pt x="14294" y="14892"/>
                    <a:pt x="14294" y="14892"/>
                    <a:pt x="14294" y="14949"/>
                  </a:cubicBezTo>
                  <a:cubicBezTo>
                    <a:pt x="14321" y="14972"/>
                    <a:pt x="14313" y="14986"/>
                    <a:pt x="14290" y="14986"/>
                  </a:cubicBezTo>
                  <a:cubicBezTo>
                    <a:pt x="14257" y="14986"/>
                    <a:pt x="14194" y="14958"/>
                    <a:pt x="14156" y="14892"/>
                  </a:cubicBezTo>
                  <a:cubicBezTo>
                    <a:pt x="14129" y="14868"/>
                    <a:pt x="14114" y="14854"/>
                    <a:pt x="14104" y="14854"/>
                  </a:cubicBezTo>
                  <a:cubicBezTo>
                    <a:pt x="14091" y="14854"/>
                    <a:pt x="14091" y="14882"/>
                    <a:pt x="14091" y="14949"/>
                  </a:cubicBezTo>
                  <a:cubicBezTo>
                    <a:pt x="14091" y="15005"/>
                    <a:pt x="14059" y="15034"/>
                    <a:pt x="14018" y="15034"/>
                  </a:cubicBezTo>
                  <a:cubicBezTo>
                    <a:pt x="13978" y="15034"/>
                    <a:pt x="13929" y="15005"/>
                    <a:pt x="13897" y="14949"/>
                  </a:cubicBezTo>
                  <a:lnTo>
                    <a:pt x="13759" y="14949"/>
                  </a:lnTo>
                  <a:cubicBezTo>
                    <a:pt x="13694" y="14949"/>
                    <a:pt x="13694" y="15005"/>
                    <a:pt x="13694" y="15062"/>
                  </a:cubicBezTo>
                  <a:cubicBezTo>
                    <a:pt x="13694" y="15129"/>
                    <a:pt x="13694" y="15156"/>
                    <a:pt x="13681" y="15156"/>
                  </a:cubicBezTo>
                  <a:cubicBezTo>
                    <a:pt x="13672" y="15156"/>
                    <a:pt x="13656" y="15142"/>
                    <a:pt x="13629" y="15119"/>
                  </a:cubicBezTo>
                  <a:cubicBezTo>
                    <a:pt x="13589" y="15086"/>
                    <a:pt x="13564" y="15046"/>
                    <a:pt x="13564" y="15005"/>
                  </a:cubicBezTo>
                  <a:cubicBezTo>
                    <a:pt x="13564" y="14949"/>
                    <a:pt x="13500" y="14949"/>
                    <a:pt x="13435" y="14949"/>
                  </a:cubicBezTo>
                  <a:cubicBezTo>
                    <a:pt x="13362" y="14949"/>
                    <a:pt x="13232" y="14949"/>
                    <a:pt x="13232" y="15005"/>
                  </a:cubicBezTo>
                  <a:cubicBezTo>
                    <a:pt x="13232" y="14990"/>
                    <a:pt x="13232" y="14969"/>
                    <a:pt x="13232" y="14949"/>
                  </a:cubicBezTo>
                  <a:cubicBezTo>
                    <a:pt x="13189" y="14949"/>
                    <a:pt x="13174" y="14920"/>
                    <a:pt x="13170" y="14920"/>
                  </a:cubicBezTo>
                  <a:cubicBezTo>
                    <a:pt x="13167" y="14920"/>
                    <a:pt x="13167" y="14927"/>
                    <a:pt x="13167" y="14949"/>
                  </a:cubicBezTo>
                  <a:cubicBezTo>
                    <a:pt x="13094" y="14940"/>
                    <a:pt x="13029" y="14916"/>
                    <a:pt x="12973" y="14884"/>
                  </a:cubicBezTo>
                  <a:cubicBezTo>
                    <a:pt x="12947" y="14873"/>
                    <a:pt x="12920" y="14869"/>
                    <a:pt x="12894" y="14869"/>
                  </a:cubicBezTo>
                  <a:cubicBezTo>
                    <a:pt x="12776" y="14869"/>
                    <a:pt x="12676" y="14961"/>
                    <a:pt x="12835" y="15054"/>
                  </a:cubicBezTo>
                  <a:lnTo>
                    <a:pt x="12770" y="15054"/>
                  </a:lnTo>
                  <a:cubicBezTo>
                    <a:pt x="12737" y="15054"/>
                    <a:pt x="12705" y="15078"/>
                    <a:pt x="12705" y="15111"/>
                  </a:cubicBezTo>
                  <a:cubicBezTo>
                    <a:pt x="12705" y="15167"/>
                    <a:pt x="12632" y="15167"/>
                    <a:pt x="12567" y="15167"/>
                  </a:cubicBezTo>
                  <a:lnTo>
                    <a:pt x="12567" y="15054"/>
                  </a:lnTo>
                  <a:cubicBezTo>
                    <a:pt x="12610" y="14955"/>
                    <a:pt x="12584" y="14894"/>
                    <a:pt x="12540" y="14894"/>
                  </a:cubicBezTo>
                  <a:cubicBezTo>
                    <a:pt x="12509" y="14894"/>
                    <a:pt x="12468" y="14926"/>
                    <a:pt x="12437" y="14997"/>
                  </a:cubicBezTo>
                  <a:lnTo>
                    <a:pt x="12437" y="14940"/>
                  </a:lnTo>
                  <a:cubicBezTo>
                    <a:pt x="12437" y="14912"/>
                    <a:pt x="12421" y="14898"/>
                    <a:pt x="12389" y="14898"/>
                  </a:cubicBezTo>
                  <a:cubicBezTo>
                    <a:pt x="12356" y="14898"/>
                    <a:pt x="12308" y="14912"/>
                    <a:pt x="12243" y="14940"/>
                  </a:cubicBezTo>
                  <a:cubicBezTo>
                    <a:pt x="12178" y="14940"/>
                    <a:pt x="12105" y="15054"/>
                    <a:pt x="12105" y="15111"/>
                  </a:cubicBezTo>
                  <a:cubicBezTo>
                    <a:pt x="12105" y="15167"/>
                    <a:pt x="12040" y="15167"/>
                    <a:pt x="12040" y="15167"/>
                  </a:cubicBezTo>
                  <a:cubicBezTo>
                    <a:pt x="11975" y="15167"/>
                    <a:pt x="11975" y="15167"/>
                    <a:pt x="11975" y="15111"/>
                  </a:cubicBezTo>
                  <a:cubicBezTo>
                    <a:pt x="11975" y="15053"/>
                    <a:pt x="11942" y="15024"/>
                    <a:pt x="11900" y="15024"/>
                  </a:cubicBezTo>
                  <a:cubicBezTo>
                    <a:pt x="11860" y="15024"/>
                    <a:pt x="11813" y="15051"/>
                    <a:pt x="11781" y="15103"/>
                  </a:cubicBezTo>
                  <a:lnTo>
                    <a:pt x="11781" y="15046"/>
                  </a:lnTo>
                  <a:cubicBezTo>
                    <a:pt x="11781" y="15006"/>
                    <a:pt x="11744" y="14966"/>
                    <a:pt x="11608" y="14966"/>
                  </a:cubicBezTo>
                  <a:cubicBezTo>
                    <a:pt x="11552" y="14966"/>
                    <a:pt x="11478" y="14972"/>
                    <a:pt x="11383" y="14989"/>
                  </a:cubicBezTo>
                  <a:cubicBezTo>
                    <a:pt x="11116" y="14989"/>
                    <a:pt x="10921" y="14989"/>
                    <a:pt x="10921" y="14932"/>
                  </a:cubicBezTo>
                  <a:cubicBezTo>
                    <a:pt x="10921" y="14922"/>
                    <a:pt x="10912" y="14917"/>
                    <a:pt x="10897" y="14917"/>
                  </a:cubicBezTo>
                  <a:cubicBezTo>
                    <a:pt x="10827" y="14917"/>
                    <a:pt x="10630" y="15008"/>
                    <a:pt x="10524" y="15094"/>
                  </a:cubicBezTo>
                  <a:cubicBezTo>
                    <a:pt x="10524" y="15038"/>
                    <a:pt x="10451" y="15038"/>
                    <a:pt x="10321" y="15038"/>
                  </a:cubicBezTo>
                  <a:cubicBezTo>
                    <a:pt x="10127" y="15038"/>
                    <a:pt x="10127" y="15038"/>
                    <a:pt x="10127" y="14981"/>
                  </a:cubicBezTo>
                  <a:cubicBezTo>
                    <a:pt x="10159" y="14924"/>
                    <a:pt x="10175" y="14896"/>
                    <a:pt x="10167" y="14896"/>
                  </a:cubicBezTo>
                  <a:cubicBezTo>
                    <a:pt x="10159" y="14896"/>
                    <a:pt x="10127" y="14924"/>
                    <a:pt x="10062" y="14981"/>
                  </a:cubicBezTo>
                  <a:cubicBezTo>
                    <a:pt x="10034" y="15024"/>
                    <a:pt x="9988" y="15043"/>
                    <a:pt x="9943" y="15043"/>
                  </a:cubicBezTo>
                  <a:cubicBezTo>
                    <a:pt x="9869" y="15043"/>
                    <a:pt x="9794" y="14994"/>
                    <a:pt x="9794" y="14924"/>
                  </a:cubicBezTo>
                  <a:cubicBezTo>
                    <a:pt x="9794" y="14867"/>
                    <a:pt x="9729" y="14867"/>
                    <a:pt x="9600" y="14867"/>
                  </a:cubicBezTo>
                  <a:cubicBezTo>
                    <a:pt x="9535" y="14924"/>
                    <a:pt x="9397" y="14924"/>
                    <a:pt x="9267" y="14924"/>
                  </a:cubicBezTo>
                  <a:cubicBezTo>
                    <a:pt x="9225" y="14922"/>
                    <a:pt x="9191" y="14921"/>
                    <a:pt x="9164" y="14921"/>
                  </a:cubicBezTo>
                  <a:cubicBezTo>
                    <a:pt x="9065" y="14921"/>
                    <a:pt x="9065" y="14940"/>
                    <a:pt x="9065" y="15030"/>
                  </a:cubicBezTo>
                  <a:cubicBezTo>
                    <a:pt x="9065" y="15143"/>
                    <a:pt x="9000" y="15143"/>
                    <a:pt x="8870" y="15143"/>
                  </a:cubicBezTo>
                  <a:cubicBezTo>
                    <a:pt x="8805" y="15143"/>
                    <a:pt x="8732" y="15143"/>
                    <a:pt x="8732" y="15086"/>
                  </a:cubicBezTo>
                  <a:cubicBezTo>
                    <a:pt x="8700" y="15054"/>
                    <a:pt x="8651" y="15038"/>
                    <a:pt x="8603" y="15030"/>
                  </a:cubicBezTo>
                  <a:cubicBezTo>
                    <a:pt x="8538" y="15030"/>
                    <a:pt x="8473" y="15030"/>
                    <a:pt x="8473" y="14973"/>
                  </a:cubicBezTo>
                  <a:cubicBezTo>
                    <a:pt x="8423" y="14938"/>
                    <a:pt x="8362" y="14915"/>
                    <a:pt x="8304" y="14915"/>
                  </a:cubicBezTo>
                  <a:cubicBezTo>
                    <a:pt x="8295" y="14915"/>
                    <a:pt x="8287" y="14915"/>
                    <a:pt x="8278" y="14916"/>
                  </a:cubicBezTo>
                  <a:cubicBezTo>
                    <a:pt x="8140" y="14916"/>
                    <a:pt x="8011" y="14916"/>
                    <a:pt x="8011" y="14859"/>
                  </a:cubicBezTo>
                  <a:cubicBezTo>
                    <a:pt x="7946" y="14859"/>
                    <a:pt x="7946" y="14859"/>
                    <a:pt x="7946" y="14908"/>
                  </a:cubicBezTo>
                  <a:cubicBezTo>
                    <a:pt x="7946" y="14948"/>
                    <a:pt x="7913" y="14988"/>
                    <a:pt x="7800" y="14988"/>
                  </a:cubicBezTo>
                  <a:cubicBezTo>
                    <a:pt x="7753" y="14988"/>
                    <a:pt x="7692" y="14981"/>
                    <a:pt x="7613" y="14965"/>
                  </a:cubicBezTo>
                  <a:cubicBezTo>
                    <a:pt x="7484" y="14965"/>
                    <a:pt x="7281" y="14965"/>
                    <a:pt x="7281" y="15021"/>
                  </a:cubicBezTo>
                  <a:cubicBezTo>
                    <a:pt x="7216" y="15021"/>
                    <a:pt x="7216" y="15021"/>
                    <a:pt x="7216" y="14965"/>
                  </a:cubicBezTo>
                  <a:cubicBezTo>
                    <a:pt x="7216" y="14908"/>
                    <a:pt x="7184" y="14880"/>
                    <a:pt x="7135" y="14880"/>
                  </a:cubicBezTo>
                  <a:cubicBezTo>
                    <a:pt x="7086" y="14880"/>
                    <a:pt x="7021" y="14908"/>
                    <a:pt x="6957" y="14965"/>
                  </a:cubicBezTo>
                  <a:cubicBezTo>
                    <a:pt x="6953" y="14993"/>
                    <a:pt x="6934" y="15007"/>
                    <a:pt x="6909" y="15007"/>
                  </a:cubicBezTo>
                  <a:cubicBezTo>
                    <a:pt x="6884" y="15007"/>
                    <a:pt x="6851" y="14993"/>
                    <a:pt x="6819" y="14965"/>
                  </a:cubicBezTo>
                  <a:cubicBezTo>
                    <a:pt x="6770" y="14965"/>
                    <a:pt x="6722" y="14981"/>
                    <a:pt x="6689" y="15013"/>
                  </a:cubicBezTo>
                  <a:cubicBezTo>
                    <a:pt x="6657" y="15042"/>
                    <a:pt x="6640" y="15056"/>
                    <a:pt x="6615" y="15056"/>
                  </a:cubicBezTo>
                  <a:cubicBezTo>
                    <a:pt x="6590" y="15056"/>
                    <a:pt x="6555" y="15042"/>
                    <a:pt x="6486" y="15013"/>
                  </a:cubicBezTo>
                  <a:cubicBezTo>
                    <a:pt x="6486" y="14957"/>
                    <a:pt x="6422" y="14957"/>
                    <a:pt x="6357" y="14957"/>
                  </a:cubicBezTo>
                  <a:cubicBezTo>
                    <a:pt x="6292" y="14985"/>
                    <a:pt x="6077" y="14999"/>
                    <a:pt x="5870" y="14999"/>
                  </a:cubicBezTo>
                  <a:cubicBezTo>
                    <a:pt x="5663" y="14999"/>
                    <a:pt x="5465" y="14985"/>
                    <a:pt x="5432" y="14957"/>
                  </a:cubicBezTo>
                  <a:cubicBezTo>
                    <a:pt x="5368" y="15005"/>
                    <a:pt x="5368" y="15005"/>
                    <a:pt x="5303" y="15005"/>
                  </a:cubicBezTo>
                  <a:cubicBezTo>
                    <a:pt x="5278" y="14962"/>
                    <a:pt x="5252" y="14943"/>
                    <a:pt x="5229" y="14943"/>
                  </a:cubicBezTo>
                  <a:cubicBezTo>
                    <a:pt x="5193" y="14943"/>
                    <a:pt x="5165" y="14992"/>
                    <a:pt x="5165" y="15062"/>
                  </a:cubicBezTo>
                  <a:lnTo>
                    <a:pt x="5303" y="15062"/>
                  </a:lnTo>
                  <a:cubicBezTo>
                    <a:pt x="5303" y="15113"/>
                    <a:pt x="5262" y="15141"/>
                    <a:pt x="5217" y="15141"/>
                  </a:cubicBezTo>
                  <a:cubicBezTo>
                    <a:pt x="5161" y="15141"/>
                    <a:pt x="5100" y="15099"/>
                    <a:pt x="5100" y="15005"/>
                  </a:cubicBezTo>
                  <a:cubicBezTo>
                    <a:pt x="5068" y="14949"/>
                    <a:pt x="5051" y="14920"/>
                    <a:pt x="5035" y="14920"/>
                  </a:cubicBezTo>
                  <a:cubicBezTo>
                    <a:pt x="5019" y="14920"/>
                    <a:pt x="5003" y="14949"/>
                    <a:pt x="4970" y="15005"/>
                  </a:cubicBezTo>
                  <a:cubicBezTo>
                    <a:pt x="4938" y="15062"/>
                    <a:pt x="4905" y="15090"/>
                    <a:pt x="4873" y="15090"/>
                  </a:cubicBezTo>
                  <a:cubicBezTo>
                    <a:pt x="4841" y="15090"/>
                    <a:pt x="4808" y="15062"/>
                    <a:pt x="4776" y="15005"/>
                  </a:cubicBezTo>
                  <a:cubicBezTo>
                    <a:pt x="4776" y="14949"/>
                    <a:pt x="4776" y="14920"/>
                    <a:pt x="4767" y="14920"/>
                  </a:cubicBezTo>
                  <a:cubicBezTo>
                    <a:pt x="4757" y="14920"/>
                    <a:pt x="4739" y="14949"/>
                    <a:pt x="4703" y="15005"/>
                  </a:cubicBezTo>
                  <a:cubicBezTo>
                    <a:pt x="4630" y="15133"/>
                    <a:pt x="4534" y="15207"/>
                    <a:pt x="4465" y="15207"/>
                  </a:cubicBezTo>
                  <a:cubicBezTo>
                    <a:pt x="4412" y="15207"/>
                    <a:pt x="4375" y="15162"/>
                    <a:pt x="4378" y="15062"/>
                  </a:cubicBezTo>
                  <a:cubicBezTo>
                    <a:pt x="4378" y="14949"/>
                    <a:pt x="4313" y="14892"/>
                    <a:pt x="4241" y="14884"/>
                  </a:cubicBezTo>
                  <a:cubicBezTo>
                    <a:pt x="4176" y="14884"/>
                    <a:pt x="4176" y="14940"/>
                    <a:pt x="4176" y="14997"/>
                  </a:cubicBezTo>
                  <a:cubicBezTo>
                    <a:pt x="4208" y="15054"/>
                    <a:pt x="4208" y="15082"/>
                    <a:pt x="4184" y="15082"/>
                  </a:cubicBezTo>
                  <a:cubicBezTo>
                    <a:pt x="4159" y="15082"/>
                    <a:pt x="4111" y="15054"/>
                    <a:pt x="4046" y="14997"/>
                  </a:cubicBezTo>
                  <a:cubicBezTo>
                    <a:pt x="3939" y="14903"/>
                    <a:pt x="3849" y="14861"/>
                    <a:pt x="3757" y="14861"/>
                  </a:cubicBezTo>
                  <a:cubicBezTo>
                    <a:pt x="3682" y="14861"/>
                    <a:pt x="3606" y="14889"/>
                    <a:pt x="3519" y="14940"/>
                  </a:cubicBezTo>
                  <a:cubicBezTo>
                    <a:pt x="3385" y="14997"/>
                    <a:pt x="3270" y="15026"/>
                    <a:pt x="3212" y="15026"/>
                  </a:cubicBezTo>
                  <a:cubicBezTo>
                    <a:pt x="3154" y="15026"/>
                    <a:pt x="3154" y="14997"/>
                    <a:pt x="3251" y="14940"/>
                  </a:cubicBezTo>
                  <a:cubicBezTo>
                    <a:pt x="3332" y="14874"/>
                    <a:pt x="3366" y="14846"/>
                    <a:pt x="3352" y="14846"/>
                  </a:cubicBezTo>
                  <a:cubicBezTo>
                    <a:pt x="3342" y="14846"/>
                    <a:pt x="3308" y="14860"/>
                    <a:pt x="3251" y="14884"/>
                  </a:cubicBezTo>
                  <a:lnTo>
                    <a:pt x="2919" y="14876"/>
                  </a:lnTo>
                  <a:cubicBezTo>
                    <a:pt x="2854" y="14876"/>
                    <a:pt x="2797" y="14924"/>
                    <a:pt x="2789" y="14989"/>
                  </a:cubicBezTo>
                  <a:cubicBezTo>
                    <a:pt x="2756" y="14912"/>
                    <a:pt x="2682" y="14869"/>
                    <a:pt x="2606" y="14869"/>
                  </a:cubicBezTo>
                  <a:cubicBezTo>
                    <a:pt x="2553" y="14869"/>
                    <a:pt x="2500" y="14889"/>
                    <a:pt x="2457" y="14932"/>
                  </a:cubicBezTo>
                  <a:lnTo>
                    <a:pt x="2327" y="14932"/>
                  </a:lnTo>
                  <a:cubicBezTo>
                    <a:pt x="2262" y="14932"/>
                    <a:pt x="2262" y="14932"/>
                    <a:pt x="2197" y="14989"/>
                  </a:cubicBezTo>
                  <a:cubicBezTo>
                    <a:pt x="2176" y="15006"/>
                    <a:pt x="2155" y="15013"/>
                    <a:pt x="2135" y="15013"/>
                  </a:cubicBezTo>
                  <a:cubicBezTo>
                    <a:pt x="2086" y="15013"/>
                    <a:pt x="2041" y="14972"/>
                    <a:pt x="1995" y="14932"/>
                  </a:cubicBezTo>
                  <a:cubicBezTo>
                    <a:pt x="1949" y="14892"/>
                    <a:pt x="1911" y="14852"/>
                    <a:pt x="1890" y="14852"/>
                  </a:cubicBezTo>
                  <a:cubicBezTo>
                    <a:pt x="1881" y="14852"/>
                    <a:pt x="1875" y="14859"/>
                    <a:pt x="1873" y="14876"/>
                  </a:cubicBezTo>
                  <a:cubicBezTo>
                    <a:pt x="1865" y="14932"/>
                    <a:pt x="1719" y="14989"/>
                    <a:pt x="1622" y="15038"/>
                  </a:cubicBezTo>
                  <a:cubicBezTo>
                    <a:pt x="1593" y="15054"/>
                    <a:pt x="1569" y="15061"/>
                    <a:pt x="1551" y="15061"/>
                  </a:cubicBezTo>
                  <a:cubicBezTo>
                    <a:pt x="1508" y="15061"/>
                    <a:pt x="1504" y="15021"/>
                    <a:pt x="1573" y="14981"/>
                  </a:cubicBezTo>
                  <a:cubicBezTo>
                    <a:pt x="1597" y="14924"/>
                    <a:pt x="1589" y="14924"/>
                    <a:pt x="1500" y="14867"/>
                  </a:cubicBezTo>
                  <a:cubicBezTo>
                    <a:pt x="1435" y="14867"/>
                    <a:pt x="1314" y="14867"/>
                    <a:pt x="1265" y="14924"/>
                  </a:cubicBezTo>
                  <a:cubicBezTo>
                    <a:pt x="1245" y="14951"/>
                    <a:pt x="1141" y="14967"/>
                    <a:pt x="1032" y="14967"/>
                  </a:cubicBezTo>
                  <a:cubicBezTo>
                    <a:pt x="1010" y="14967"/>
                    <a:pt x="987" y="14966"/>
                    <a:pt x="965" y="14965"/>
                  </a:cubicBezTo>
                  <a:cubicBezTo>
                    <a:pt x="965" y="14884"/>
                    <a:pt x="981" y="14794"/>
                    <a:pt x="1014" y="14721"/>
                  </a:cubicBezTo>
                  <a:lnTo>
                    <a:pt x="1014" y="14584"/>
                  </a:lnTo>
                  <a:cubicBezTo>
                    <a:pt x="1014" y="14519"/>
                    <a:pt x="957" y="14486"/>
                    <a:pt x="957" y="14413"/>
                  </a:cubicBezTo>
                  <a:cubicBezTo>
                    <a:pt x="957" y="14365"/>
                    <a:pt x="933" y="14324"/>
                    <a:pt x="900" y="14292"/>
                  </a:cubicBezTo>
                  <a:cubicBezTo>
                    <a:pt x="900" y="14219"/>
                    <a:pt x="900" y="14146"/>
                    <a:pt x="957" y="14138"/>
                  </a:cubicBezTo>
                  <a:cubicBezTo>
                    <a:pt x="843" y="14089"/>
                    <a:pt x="843" y="14073"/>
                    <a:pt x="957" y="14000"/>
                  </a:cubicBezTo>
                  <a:cubicBezTo>
                    <a:pt x="1070" y="13984"/>
                    <a:pt x="1070" y="13992"/>
                    <a:pt x="957" y="13927"/>
                  </a:cubicBezTo>
                  <a:cubicBezTo>
                    <a:pt x="900" y="13862"/>
                    <a:pt x="900" y="13862"/>
                    <a:pt x="957" y="13797"/>
                  </a:cubicBezTo>
                  <a:cubicBezTo>
                    <a:pt x="1014" y="13797"/>
                    <a:pt x="1014" y="13724"/>
                    <a:pt x="957" y="13724"/>
                  </a:cubicBezTo>
                  <a:cubicBezTo>
                    <a:pt x="843" y="13659"/>
                    <a:pt x="795" y="13465"/>
                    <a:pt x="908" y="13465"/>
                  </a:cubicBezTo>
                  <a:cubicBezTo>
                    <a:pt x="900" y="13416"/>
                    <a:pt x="884" y="13368"/>
                    <a:pt x="851" y="13327"/>
                  </a:cubicBezTo>
                  <a:cubicBezTo>
                    <a:pt x="738" y="13262"/>
                    <a:pt x="738" y="13262"/>
                    <a:pt x="851" y="13262"/>
                  </a:cubicBezTo>
                  <a:cubicBezTo>
                    <a:pt x="965" y="13197"/>
                    <a:pt x="965" y="13132"/>
                    <a:pt x="851" y="13068"/>
                  </a:cubicBezTo>
                  <a:cubicBezTo>
                    <a:pt x="819" y="13027"/>
                    <a:pt x="819" y="12970"/>
                    <a:pt x="851" y="12930"/>
                  </a:cubicBezTo>
                  <a:cubicBezTo>
                    <a:pt x="904" y="12810"/>
                    <a:pt x="957" y="12460"/>
                    <a:pt x="874" y="12460"/>
                  </a:cubicBezTo>
                  <a:cubicBezTo>
                    <a:pt x="867" y="12460"/>
                    <a:pt x="860" y="12463"/>
                    <a:pt x="851" y="12468"/>
                  </a:cubicBezTo>
                  <a:lnTo>
                    <a:pt x="851" y="12338"/>
                  </a:lnTo>
                  <a:cubicBezTo>
                    <a:pt x="916" y="12208"/>
                    <a:pt x="916" y="12143"/>
                    <a:pt x="860" y="12070"/>
                  </a:cubicBezTo>
                  <a:lnTo>
                    <a:pt x="803" y="12005"/>
                  </a:lnTo>
                  <a:cubicBezTo>
                    <a:pt x="868" y="11997"/>
                    <a:pt x="916" y="11941"/>
                    <a:pt x="916" y="11876"/>
                  </a:cubicBezTo>
                  <a:cubicBezTo>
                    <a:pt x="916" y="11811"/>
                    <a:pt x="916" y="11811"/>
                    <a:pt x="860" y="11811"/>
                  </a:cubicBezTo>
                  <a:cubicBezTo>
                    <a:pt x="843" y="11830"/>
                    <a:pt x="831" y="11838"/>
                    <a:pt x="823" y="11838"/>
                  </a:cubicBezTo>
                  <a:cubicBezTo>
                    <a:pt x="803" y="11838"/>
                    <a:pt x="803" y="11792"/>
                    <a:pt x="803" y="11746"/>
                  </a:cubicBezTo>
                  <a:cubicBezTo>
                    <a:pt x="803" y="11673"/>
                    <a:pt x="851" y="11624"/>
                    <a:pt x="916" y="11608"/>
                  </a:cubicBezTo>
                  <a:lnTo>
                    <a:pt x="916" y="11543"/>
                  </a:lnTo>
                  <a:cubicBezTo>
                    <a:pt x="803" y="11543"/>
                    <a:pt x="803" y="11478"/>
                    <a:pt x="860" y="11478"/>
                  </a:cubicBezTo>
                  <a:cubicBezTo>
                    <a:pt x="908" y="11422"/>
                    <a:pt x="924" y="11349"/>
                    <a:pt x="916" y="11284"/>
                  </a:cubicBezTo>
                  <a:cubicBezTo>
                    <a:pt x="879" y="11284"/>
                    <a:pt x="891" y="11251"/>
                    <a:pt x="904" y="11251"/>
                  </a:cubicBezTo>
                  <a:cubicBezTo>
                    <a:pt x="910" y="11251"/>
                    <a:pt x="916" y="11259"/>
                    <a:pt x="916" y="11284"/>
                  </a:cubicBezTo>
                  <a:lnTo>
                    <a:pt x="973" y="11284"/>
                  </a:lnTo>
                  <a:cubicBezTo>
                    <a:pt x="1030" y="11219"/>
                    <a:pt x="973" y="11219"/>
                    <a:pt x="916" y="11211"/>
                  </a:cubicBezTo>
                  <a:lnTo>
                    <a:pt x="916" y="11081"/>
                  </a:lnTo>
                  <a:cubicBezTo>
                    <a:pt x="916" y="11035"/>
                    <a:pt x="920" y="10989"/>
                    <a:pt x="900" y="10989"/>
                  </a:cubicBezTo>
                  <a:cubicBezTo>
                    <a:pt x="891" y="10989"/>
                    <a:pt x="879" y="10997"/>
                    <a:pt x="860" y="11016"/>
                  </a:cubicBezTo>
                  <a:cubicBezTo>
                    <a:pt x="803" y="11016"/>
                    <a:pt x="746" y="11016"/>
                    <a:pt x="754" y="10951"/>
                  </a:cubicBezTo>
                  <a:cubicBezTo>
                    <a:pt x="716" y="10951"/>
                    <a:pt x="729" y="10923"/>
                    <a:pt x="742" y="10923"/>
                  </a:cubicBezTo>
                  <a:cubicBezTo>
                    <a:pt x="748" y="10923"/>
                    <a:pt x="754" y="10930"/>
                    <a:pt x="754" y="10951"/>
                  </a:cubicBezTo>
                  <a:cubicBezTo>
                    <a:pt x="811" y="10951"/>
                    <a:pt x="868" y="10951"/>
                    <a:pt x="868" y="10887"/>
                  </a:cubicBezTo>
                  <a:cubicBezTo>
                    <a:pt x="860" y="10846"/>
                    <a:pt x="884" y="10822"/>
                    <a:pt x="924" y="10822"/>
                  </a:cubicBezTo>
                  <a:cubicBezTo>
                    <a:pt x="937" y="10829"/>
                    <a:pt x="947" y="10832"/>
                    <a:pt x="955" y="10832"/>
                  </a:cubicBezTo>
                  <a:cubicBezTo>
                    <a:pt x="1026" y="10832"/>
                    <a:pt x="975" y="10612"/>
                    <a:pt x="924" y="10554"/>
                  </a:cubicBezTo>
                  <a:cubicBezTo>
                    <a:pt x="811" y="10424"/>
                    <a:pt x="811" y="10351"/>
                    <a:pt x="924" y="10351"/>
                  </a:cubicBezTo>
                  <a:cubicBezTo>
                    <a:pt x="928" y="10352"/>
                    <a:pt x="931" y="10352"/>
                    <a:pt x="934" y="10352"/>
                  </a:cubicBezTo>
                  <a:cubicBezTo>
                    <a:pt x="1031" y="10352"/>
                    <a:pt x="920" y="10220"/>
                    <a:pt x="754" y="10157"/>
                  </a:cubicBezTo>
                  <a:lnTo>
                    <a:pt x="584" y="10092"/>
                  </a:lnTo>
                  <a:lnTo>
                    <a:pt x="754" y="10092"/>
                  </a:lnTo>
                  <a:cubicBezTo>
                    <a:pt x="981" y="10027"/>
                    <a:pt x="981" y="10027"/>
                    <a:pt x="868" y="9824"/>
                  </a:cubicBezTo>
                  <a:cubicBezTo>
                    <a:pt x="819" y="9695"/>
                    <a:pt x="819" y="9695"/>
                    <a:pt x="876" y="9695"/>
                  </a:cubicBezTo>
                  <a:cubicBezTo>
                    <a:pt x="933" y="9695"/>
                    <a:pt x="933" y="9630"/>
                    <a:pt x="933" y="9427"/>
                  </a:cubicBezTo>
                  <a:cubicBezTo>
                    <a:pt x="933" y="9233"/>
                    <a:pt x="933" y="9168"/>
                    <a:pt x="876" y="9168"/>
                  </a:cubicBezTo>
                  <a:cubicBezTo>
                    <a:pt x="876" y="9168"/>
                    <a:pt x="876" y="9103"/>
                    <a:pt x="876" y="9038"/>
                  </a:cubicBezTo>
                  <a:cubicBezTo>
                    <a:pt x="969" y="8985"/>
                    <a:pt x="948" y="8883"/>
                    <a:pt x="875" y="8883"/>
                  </a:cubicBezTo>
                  <a:cubicBezTo>
                    <a:pt x="859" y="8883"/>
                    <a:pt x="840" y="8888"/>
                    <a:pt x="819" y="8900"/>
                  </a:cubicBezTo>
                  <a:lnTo>
                    <a:pt x="819" y="8770"/>
                  </a:lnTo>
                  <a:lnTo>
                    <a:pt x="876" y="8770"/>
                  </a:lnTo>
                  <a:cubicBezTo>
                    <a:pt x="933" y="8770"/>
                    <a:pt x="933" y="8641"/>
                    <a:pt x="941" y="8106"/>
                  </a:cubicBezTo>
                  <a:cubicBezTo>
                    <a:pt x="941" y="7514"/>
                    <a:pt x="941" y="7449"/>
                    <a:pt x="827" y="7449"/>
                  </a:cubicBezTo>
                  <a:cubicBezTo>
                    <a:pt x="719" y="7387"/>
                    <a:pt x="714" y="7319"/>
                    <a:pt x="811" y="7319"/>
                  </a:cubicBezTo>
                  <a:cubicBezTo>
                    <a:pt x="816" y="7319"/>
                    <a:pt x="821" y="7319"/>
                    <a:pt x="827" y="7319"/>
                  </a:cubicBezTo>
                  <a:cubicBezTo>
                    <a:pt x="884" y="7319"/>
                    <a:pt x="941" y="7254"/>
                    <a:pt x="884" y="7246"/>
                  </a:cubicBezTo>
                  <a:cubicBezTo>
                    <a:pt x="884" y="7181"/>
                    <a:pt x="908" y="7108"/>
                    <a:pt x="949" y="7052"/>
                  </a:cubicBezTo>
                  <a:cubicBezTo>
                    <a:pt x="1062" y="6857"/>
                    <a:pt x="1006" y="6792"/>
                    <a:pt x="949" y="6784"/>
                  </a:cubicBezTo>
                  <a:cubicBezTo>
                    <a:pt x="915" y="6806"/>
                    <a:pt x="896" y="6814"/>
                    <a:pt x="888" y="6814"/>
                  </a:cubicBezTo>
                  <a:cubicBezTo>
                    <a:pt x="869" y="6814"/>
                    <a:pt x="909" y="6765"/>
                    <a:pt x="949" y="6719"/>
                  </a:cubicBezTo>
                  <a:cubicBezTo>
                    <a:pt x="1006" y="6654"/>
                    <a:pt x="1062" y="6589"/>
                    <a:pt x="1006" y="6589"/>
                  </a:cubicBezTo>
                  <a:cubicBezTo>
                    <a:pt x="949" y="6525"/>
                    <a:pt x="892" y="6127"/>
                    <a:pt x="1006" y="6127"/>
                  </a:cubicBezTo>
                  <a:lnTo>
                    <a:pt x="1006" y="5998"/>
                  </a:lnTo>
                  <a:cubicBezTo>
                    <a:pt x="949" y="5998"/>
                    <a:pt x="949" y="5860"/>
                    <a:pt x="957" y="5730"/>
                  </a:cubicBezTo>
                  <a:cubicBezTo>
                    <a:pt x="957" y="5600"/>
                    <a:pt x="957" y="5535"/>
                    <a:pt x="1014" y="5535"/>
                  </a:cubicBezTo>
                  <a:cubicBezTo>
                    <a:pt x="1029" y="5553"/>
                    <a:pt x="1040" y="5561"/>
                    <a:pt x="1047" y="5561"/>
                  </a:cubicBezTo>
                  <a:cubicBezTo>
                    <a:pt x="1066" y="5561"/>
                    <a:pt x="1055" y="5499"/>
                    <a:pt x="1014" y="5398"/>
                  </a:cubicBezTo>
                  <a:cubicBezTo>
                    <a:pt x="1014" y="5333"/>
                    <a:pt x="900" y="5268"/>
                    <a:pt x="900" y="5203"/>
                  </a:cubicBezTo>
                  <a:cubicBezTo>
                    <a:pt x="835" y="5195"/>
                    <a:pt x="787" y="5138"/>
                    <a:pt x="787" y="5065"/>
                  </a:cubicBezTo>
                  <a:lnTo>
                    <a:pt x="843" y="5065"/>
                  </a:lnTo>
                  <a:lnTo>
                    <a:pt x="957" y="5073"/>
                  </a:lnTo>
                  <a:cubicBezTo>
                    <a:pt x="957" y="5000"/>
                    <a:pt x="957" y="4935"/>
                    <a:pt x="900" y="4935"/>
                  </a:cubicBezTo>
                  <a:cubicBezTo>
                    <a:pt x="957" y="4871"/>
                    <a:pt x="957" y="4806"/>
                    <a:pt x="957" y="4676"/>
                  </a:cubicBezTo>
                  <a:cubicBezTo>
                    <a:pt x="965" y="4538"/>
                    <a:pt x="965" y="4408"/>
                    <a:pt x="908" y="4344"/>
                  </a:cubicBezTo>
                  <a:cubicBezTo>
                    <a:pt x="1022" y="4279"/>
                    <a:pt x="1022" y="3881"/>
                    <a:pt x="908" y="3817"/>
                  </a:cubicBezTo>
                  <a:cubicBezTo>
                    <a:pt x="851" y="3817"/>
                    <a:pt x="851" y="3744"/>
                    <a:pt x="908" y="3679"/>
                  </a:cubicBezTo>
                  <a:cubicBezTo>
                    <a:pt x="965" y="3614"/>
                    <a:pt x="965" y="3614"/>
                    <a:pt x="908" y="3549"/>
                  </a:cubicBezTo>
                  <a:cubicBezTo>
                    <a:pt x="851" y="3484"/>
                    <a:pt x="908" y="3419"/>
                    <a:pt x="965" y="3354"/>
                  </a:cubicBezTo>
                  <a:cubicBezTo>
                    <a:pt x="1087" y="3290"/>
                    <a:pt x="1087" y="3225"/>
                    <a:pt x="1030" y="3152"/>
                  </a:cubicBezTo>
                  <a:cubicBezTo>
                    <a:pt x="989" y="3046"/>
                    <a:pt x="965" y="2933"/>
                    <a:pt x="973" y="2827"/>
                  </a:cubicBezTo>
                  <a:cubicBezTo>
                    <a:pt x="931" y="2726"/>
                    <a:pt x="920" y="2664"/>
                    <a:pt x="895" y="2664"/>
                  </a:cubicBezTo>
                  <a:cubicBezTo>
                    <a:pt x="886" y="2664"/>
                    <a:pt x="875" y="2672"/>
                    <a:pt x="860" y="2690"/>
                  </a:cubicBezTo>
                  <a:cubicBezTo>
                    <a:pt x="819" y="2682"/>
                    <a:pt x="779" y="2657"/>
                    <a:pt x="746" y="2625"/>
                  </a:cubicBezTo>
                  <a:cubicBezTo>
                    <a:pt x="714" y="2546"/>
                    <a:pt x="718" y="2515"/>
                    <a:pt x="728" y="2515"/>
                  </a:cubicBezTo>
                  <a:cubicBezTo>
                    <a:pt x="736" y="2515"/>
                    <a:pt x="746" y="2532"/>
                    <a:pt x="746" y="2560"/>
                  </a:cubicBezTo>
                  <a:cubicBezTo>
                    <a:pt x="770" y="2615"/>
                    <a:pt x="784" y="2635"/>
                    <a:pt x="796" y="2635"/>
                  </a:cubicBezTo>
                  <a:cubicBezTo>
                    <a:pt x="813" y="2635"/>
                    <a:pt x="827" y="2597"/>
                    <a:pt x="860" y="2560"/>
                  </a:cubicBezTo>
                  <a:cubicBezTo>
                    <a:pt x="908" y="2479"/>
                    <a:pt x="924" y="2390"/>
                    <a:pt x="916" y="2292"/>
                  </a:cubicBezTo>
                  <a:cubicBezTo>
                    <a:pt x="916" y="2227"/>
                    <a:pt x="916" y="2098"/>
                    <a:pt x="916" y="2033"/>
                  </a:cubicBezTo>
                  <a:cubicBezTo>
                    <a:pt x="981" y="1830"/>
                    <a:pt x="981" y="1765"/>
                    <a:pt x="924" y="1757"/>
                  </a:cubicBezTo>
                  <a:lnTo>
                    <a:pt x="868" y="1749"/>
                  </a:lnTo>
                  <a:cubicBezTo>
                    <a:pt x="981" y="1676"/>
                    <a:pt x="981" y="971"/>
                    <a:pt x="868" y="768"/>
                  </a:cubicBezTo>
                  <a:lnTo>
                    <a:pt x="868" y="768"/>
                  </a:lnTo>
                  <a:lnTo>
                    <a:pt x="924" y="825"/>
                  </a:lnTo>
                  <a:cubicBezTo>
                    <a:pt x="936" y="837"/>
                    <a:pt x="948" y="844"/>
                    <a:pt x="957" y="844"/>
                  </a:cubicBezTo>
                  <a:cubicBezTo>
                    <a:pt x="960" y="844"/>
                    <a:pt x="963" y="843"/>
                    <a:pt x="965" y="841"/>
                  </a:cubicBezTo>
                  <a:cubicBezTo>
                    <a:pt x="1014" y="859"/>
                    <a:pt x="1067" y="868"/>
                    <a:pt x="1118" y="868"/>
                  </a:cubicBezTo>
                  <a:cubicBezTo>
                    <a:pt x="1135" y="868"/>
                    <a:pt x="1151" y="867"/>
                    <a:pt x="1168" y="865"/>
                  </a:cubicBezTo>
                  <a:cubicBezTo>
                    <a:pt x="1233" y="865"/>
                    <a:pt x="1476" y="809"/>
                    <a:pt x="1695" y="809"/>
                  </a:cubicBezTo>
                  <a:cubicBezTo>
                    <a:pt x="1775" y="811"/>
                    <a:pt x="1847" y="812"/>
                    <a:pt x="1911" y="812"/>
                  </a:cubicBezTo>
                  <a:cubicBezTo>
                    <a:pt x="2079" y="812"/>
                    <a:pt x="2181" y="801"/>
                    <a:pt x="2181" y="760"/>
                  </a:cubicBezTo>
                  <a:cubicBezTo>
                    <a:pt x="2246" y="760"/>
                    <a:pt x="2246" y="760"/>
                    <a:pt x="2246" y="817"/>
                  </a:cubicBezTo>
                  <a:cubicBezTo>
                    <a:pt x="2181" y="873"/>
                    <a:pt x="2246" y="873"/>
                    <a:pt x="2311" y="873"/>
                  </a:cubicBezTo>
                  <a:cubicBezTo>
                    <a:pt x="2376" y="873"/>
                    <a:pt x="2376" y="817"/>
                    <a:pt x="2376" y="760"/>
                  </a:cubicBezTo>
                  <a:cubicBezTo>
                    <a:pt x="2376" y="732"/>
                    <a:pt x="2392" y="717"/>
                    <a:pt x="2425" y="717"/>
                  </a:cubicBezTo>
                  <a:cubicBezTo>
                    <a:pt x="2459" y="717"/>
                    <a:pt x="2510" y="732"/>
                    <a:pt x="2578" y="760"/>
                  </a:cubicBezTo>
                  <a:cubicBezTo>
                    <a:pt x="2664" y="788"/>
                    <a:pt x="2753" y="803"/>
                    <a:pt x="2842" y="803"/>
                  </a:cubicBezTo>
                  <a:cubicBezTo>
                    <a:pt x="2931" y="803"/>
                    <a:pt x="3020" y="788"/>
                    <a:pt x="3105" y="760"/>
                  </a:cubicBezTo>
                  <a:cubicBezTo>
                    <a:pt x="3170" y="760"/>
                    <a:pt x="3235" y="768"/>
                    <a:pt x="3235" y="825"/>
                  </a:cubicBezTo>
                  <a:cubicBezTo>
                    <a:pt x="3284" y="865"/>
                    <a:pt x="3343" y="886"/>
                    <a:pt x="3401" y="886"/>
                  </a:cubicBezTo>
                  <a:cubicBezTo>
                    <a:pt x="3460" y="886"/>
                    <a:pt x="3519" y="865"/>
                    <a:pt x="3568" y="825"/>
                  </a:cubicBezTo>
                  <a:cubicBezTo>
                    <a:pt x="3632" y="825"/>
                    <a:pt x="3632" y="825"/>
                    <a:pt x="3632" y="882"/>
                  </a:cubicBezTo>
                  <a:cubicBezTo>
                    <a:pt x="3670" y="914"/>
                    <a:pt x="3686" y="947"/>
                    <a:pt x="3705" y="947"/>
                  </a:cubicBezTo>
                  <a:cubicBezTo>
                    <a:pt x="3719" y="947"/>
                    <a:pt x="3735" y="930"/>
                    <a:pt x="3762" y="882"/>
                  </a:cubicBezTo>
                  <a:cubicBezTo>
                    <a:pt x="3839" y="853"/>
                    <a:pt x="3918" y="839"/>
                    <a:pt x="3996" y="839"/>
                  </a:cubicBezTo>
                  <a:cubicBezTo>
                    <a:pt x="4074" y="839"/>
                    <a:pt x="4151" y="853"/>
                    <a:pt x="4224" y="882"/>
                  </a:cubicBezTo>
                  <a:cubicBezTo>
                    <a:pt x="4297" y="882"/>
                    <a:pt x="4362" y="882"/>
                    <a:pt x="4362" y="825"/>
                  </a:cubicBezTo>
                  <a:cubicBezTo>
                    <a:pt x="4362" y="804"/>
                    <a:pt x="4362" y="783"/>
                    <a:pt x="4362" y="768"/>
                  </a:cubicBezTo>
                  <a:cubicBezTo>
                    <a:pt x="4395" y="830"/>
                    <a:pt x="4411" y="860"/>
                    <a:pt x="4428" y="860"/>
                  </a:cubicBezTo>
                  <a:cubicBezTo>
                    <a:pt x="4444" y="860"/>
                    <a:pt x="4460" y="832"/>
                    <a:pt x="4492" y="776"/>
                  </a:cubicBezTo>
                  <a:cubicBezTo>
                    <a:pt x="4492" y="748"/>
                    <a:pt x="4508" y="734"/>
                    <a:pt x="4524" y="734"/>
                  </a:cubicBezTo>
                  <a:cubicBezTo>
                    <a:pt x="4541" y="734"/>
                    <a:pt x="4557" y="748"/>
                    <a:pt x="4557" y="776"/>
                  </a:cubicBezTo>
                  <a:cubicBezTo>
                    <a:pt x="4597" y="809"/>
                    <a:pt x="4638" y="825"/>
                    <a:pt x="4686" y="833"/>
                  </a:cubicBezTo>
                  <a:cubicBezTo>
                    <a:pt x="4759" y="833"/>
                    <a:pt x="5084" y="776"/>
                    <a:pt x="5416" y="776"/>
                  </a:cubicBezTo>
                  <a:cubicBezTo>
                    <a:pt x="5561" y="778"/>
                    <a:pt x="5681" y="780"/>
                    <a:pt x="5779" y="780"/>
                  </a:cubicBezTo>
                  <a:cubicBezTo>
                    <a:pt x="6039" y="780"/>
                    <a:pt x="6146" y="769"/>
                    <a:pt x="6146" y="728"/>
                  </a:cubicBezTo>
                  <a:cubicBezTo>
                    <a:pt x="6178" y="699"/>
                    <a:pt x="6194" y="685"/>
                    <a:pt x="6211" y="685"/>
                  </a:cubicBezTo>
                  <a:cubicBezTo>
                    <a:pt x="6227" y="685"/>
                    <a:pt x="6243" y="699"/>
                    <a:pt x="6276" y="728"/>
                  </a:cubicBezTo>
                  <a:cubicBezTo>
                    <a:pt x="6325" y="763"/>
                    <a:pt x="6387" y="786"/>
                    <a:pt x="6450" y="786"/>
                  </a:cubicBezTo>
                  <a:cubicBezTo>
                    <a:pt x="6459" y="786"/>
                    <a:pt x="6469" y="785"/>
                    <a:pt x="6478" y="784"/>
                  </a:cubicBezTo>
                  <a:cubicBezTo>
                    <a:pt x="6543" y="784"/>
                    <a:pt x="6608" y="784"/>
                    <a:pt x="6608" y="841"/>
                  </a:cubicBezTo>
                  <a:cubicBezTo>
                    <a:pt x="6673" y="784"/>
                    <a:pt x="6673" y="784"/>
                    <a:pt x="6738" y="784"/>
                  </a:cubicBezTo>
                  <a:cubicBezTo>
                    <a:pt x="6738" y="813"/>
                    <a:pt x="6754" y="827"/>
                    <a:pt x="6778" y="827"/>
                  </a:cubicBezTo>
                  <a:cubicBezTo>
                    <a:pt x="6803" y="827"/>
                    <a:pt x="6835" y="813"/>
                    <a:pt x="6867" y="784"/>
                  </a:cubicBezTo>
                  <a:cubicBezTo>
                    <a:pt x="6904" y="728"/>
                    <a:pt x="6922" y="699"/>
                    <a:pt x="6931" y="699"/>
                  </a:cubicBezTo>
                  <a:cubicBezTo>
                    <a:pt x="6940" y="699"/>
                    <a:pt x="6940" y="728"/>
                    <a:pt x="6940" y="784"/>
                  </a:cubicBezTo>
                  <a:cubicBezTo>
                    <a:pt x="6940" y="826"/>
                    <a:pt x="7043" y="871"/>
                    <a:pt x="7074" y="871"/>
                  </a:cubicBezTo>
                  <a:cubicBezTo>
                    <a:pt x="7086" y="871"/>
                    <a:pt x="7088" y="865"/>
                    <a:pt x="7070" y="849"/>
                  </a:cubicBezTo>
                  <a:cubicBezTo>
                    <a:pt x="7070" y="792"/>
                    <a:pt x="7200" y="792"/>
                    <a:pt x="7265" y="736"/>
                  </a:cubicBezTo>
                  <a:cubicBezTo>
                    <a:pt x="7338" y="736"/>
                    <a:pt x="7403" y="736"/>
                    <a:pt x="7403" y="792"/>
                  </a:cubicBezTo>
                  <a:cubicBezTo>
                    <a:pt x="7422" y="809"/>
                    <a:pt x="7464" y="816"/>
                    <a:pt x="7515" y="816"/>
                  </a:cubicBezTo>
                  <a:cubicBezTo>
                    <a:pt x="7639" y="816"/>
                    <a:pt x="7819" y="776"/>
                    <a:pt x="7865" y="736"/>
                  </a:cubicBezTo>
                  <a:cubicBezTo>
                    <a:pt x="7865" y="707"/>
                    <a:pt x="7881" y="693"/>
                    <a:pt x="7897" y="693"/>
                  </a:cubicBezTo>
                  <a:cubicBezTo>
                    <a:pt x="7913" y="693"/>
                    <a:pt x="7930" y="707"/>
                    <a:pt x="7930" y="736"/>
                  </a:cubicBezTo>
                  <a:cubicBezTo>
                    <a:pt x="7930" y="792"/>
                    <a:pt x="7994" y="792"/>
                    <a:pt x="8059" y="792"/>
                  </a:cubicBezTo>
                  <a:cubicBezTo>
                    <a:pt x="8078" y="776"/>
                    <a:pt x="8092" y="769"/>
                    <a:pt x="8101" y="769"/>
                  </a:cubicBezTo>
                  <a:cubicBezTo>
                    <a:pt x="8124" y="769"/>
                    <a:pt x="8124" y="809"/>
                    <a:pt x="8124" y="849"/>
                  </a:cubicBezTo>
                  <a:cubicBezTo>
                    <a:pt x="8059" y="906"/>
                    <a:pt x="8124" y="906"/>
                    <a:pt x="8262" y="906"/>
                  </a:cubicBezTo>
                  <a:cubicBezTo>
                    <a:pt x="8312" y="862"/>
                    <a:pt x="8481" y="857"/>
                    <a:pt x="8648" y="857"/>
                  </a:cubicBezTo>
                  <a:cubicBezTo>
                    <a:pt x="8696" y="857"/>
                    <a:pt x="8744" y="857"/>
                    <a:pt x="8789" y="857"/>
                  </a:cubicBezTo>
                  <a:cubicBezTo>
                    <a:pt x="9121" y="857"/>
                    <a:pt x="9186" y="801"/>
                    <a:pt x="9316" y="687"/>
                  </a:cubicBezTo>
                  <a:lnTo>
                    <a:pt x="9381" y="574"/>
                  </a:lnTo>
                  <a:lnTo>
                    <a:pt x="9381" y="687"/>
                  </a:lnTo>
                  <a:cubicBezTo>
                    <a:pt x="9397" y="752"/>
                    <a:pt x="9413" y="809"/>
                    <a:pt x="9446" y="857"/>
                  </a:cubicBezTo>
                  <a:cubicBezTo>
                    <a:pt x="9511" y="857"/>
                    <a:pt x="9519" y="801"/>
                    <a:pt x="9519" y="744"/>
                  </a:cubicBezTo>
                  <a:cubicBezTo>
                    <a:pt x="9519" y="716"/>
                    <a:pt x="9534" y="702"/>
                    <a:pt x="9564" y="702"/>
                  </a:cubicBezTo>
                  <a:cubicBezTo>
                    <a:pt x="9597" y="702"/>
                    <a:pt x="9646" y="718"/>
                    <a:pt x="9713" y="752"/>
                  </a:cubicBezTo>
                  <a:cubicBezTo>
                    <a:pt x="9778" y="780"/>
                    <a:pt x="9827" y="794"/>
                    <a:pt x="9868" y="794"/>
                  </a:cubicBezTo>
                  <a:cubicBezTo>
                    <a:pt x="9910" y="794"/>
                    <a:pt x="9944" y="780"/>
                    <a:pt x="9981" y="752"/>
                  </a:cubicBezTo>
                  <a:cubicBezTo>
                    <a:pt x="9991" y="751"/>
                    <a:pt x="10002" y="750"/>
                    <a:pt x="10013" y="750"/>
                  </a:cubicBezTo>
                  <a:cubicBezTo>
                    <a:pt x="10069" y="750"/>
                    <a:pt x="10128" y="768"/>
                    <a:pt x="10175" y="809"/>
                  </a:cubicBezTo>
                  <a:cubicBezTo>
                    <a:pt x="10240" y="809"/>
                    <a:pt x="10240" y="809"/>
                    <a:pt x="10240" y="752"/>
                  </a:cubicBezTo>
                  <a:cubicBezTo>
                    <a:pt x="10240" y="724"/>
                    <a:pt x="10256" y="709"/>
                    <a:pt x="10282" y="709"/>
                  </a:cubicBezTo>
                  <a:cubicBezTo>
                    <a:pt x="10307" y="709"/>
                    <a:pt x="10342" y="724"/>
                    <a:pt x="10378" y="752"/>
                  </a:cubicBezTo>
                  <a:cubicBezTo>
                    <a:pt x="10416" y="818"/>
                    <a:pt x="10499" y="846"/>
                    <a:pt x="10560" y="846"/>
                  </a:cubicBezTo>
                  <a:cubicBezTo>
                    <a:pt x="10604" y="846"/>
                    <a:pt x="10638" y="832"/>
                    <a:pt x="10638" y="809"/>
                  </a:cubicBezTo>
                  <a:cubicBezTo>
                    <a:pt x="10638" y="752"/>
                    <a:pt x="10702" y="752"/>
                    <a:pt x="10767" y="752"/>
                  </a:cubicBezTo>
                  <a:cubicBezTo>
                    <a:pt x="10779" y="753"/>
                    <a:pt x="10792" y="754"/>
                    <a:pt x="10804" y="754"/>
                  </a:cubicBezTo>
                  <a:cubicBezTo>
                    <a:pt x="10864" y="754"/>
                    <a:pt x="10923" y="737"/>
                    <a:pt x="10970" y="703"/>
                  </a:cubicBezTo>
                  <a:lnTo>
                    <a:pt x="11100" y="703"/>
                  </a:lnTo>
                  <a:cubicBezTo>
                    <a:pt x="11165" y="703"/>
                    <a:pt x="11100" y="760"/>
                    <a:pt x="11035" y="760"/>
                  </a:cubicBezTo>
                  <a:lnTo>
                    <a:pt x="11100" y="817"/>
                  </a:lnTo>
                  <a:cubicBezTo>
                    <a:pt x="11229" y="817"/>
                    <a:pt x="11302" y="817"/>
                    <a:pt x="11367" y="760"/>
                  </a:cubicBezTo>
                  <a:cubicBezTo>
                    <a:pt x="11400" y="703"/>
                    <a:pt x="11416" y="675"/>
                    <a:pt x="11424" y="675"/>
                  </a:cubicBezTo>
                  <a:cubicBezTo>
                    <a:pt x="11432" y="675"/>
                    <a:pt x="11432" y="703"/>
                    <a:pt x="11432" y="760"/>
                  </a:cubicBezTo>
                  <a:cubicBezTo>
                    <a:pt x="11432" y="809"/>
                    <a:pt x="11469" y="840"/>
                    <a:pt x="11508" y="840"/>
                  </a:cubicBezTo>
                  <a:cubicBezTo>
                    <a:pt x="11527" y="840"/>
                    <a:pt x="11546" y="833"/>
                    <a:pt x="11562" y="817"/>
                  </a:cubicBezTo>
                  <a:cubicBezTo>
                    <a:pt x="11589" y="769"/>
                    <a:pt x="11618" y="751"/>
                    <a:pt x="11642" y="751"/>
                  </a:cubicBezTo>
                  <a:cubicBezTo>
                    <a:pt x="11674" y="751"/>
                    <a:pt x="11696" y="784"/>
                    <a:pt x="11692" y="817"/>
                  </a:cubicBezTo>
                  <a:cubicBezTo>
                    <a:pt x="11659" y="873"/>
                    <a:pt x="11643" y="902"/>
                    <a:pt x="11668" y="902"/>
                  </a:cubicBezTo>
                  <a:cubicBezTo>
                    <a:pt x="11694" y="902"/>
                    <a:pt x="11760" y="873"/>
                    <a:pt x="11894" y="817"/>
                  </a:cubicBezTo>
                  <a:cubicBezTo>
                    <a:pt x="12024" y="817"/>
                    <a:pt x="12292" y="768"/>
                    <a:pt x="12486" y="768"/>
                  </a:cubicBezTo>
                  <a:cubicBezTo>
                    <a:pt x="12754" y="768"/>
                    <a:pt x="12883" y="768"/>
                    <a:pt x="12948" y="825"/>
                  </a:cubicBezTo>
                  <a:cubicBezTo>
                    <a:pt x="12948" y="836"/>
                    <a:pt x="12949" y="846"/>
                    <a:pt x="12950" y="855"/>
                  </a:cubicBezTo>
                  <a:lnTo>
                    <a:pt x="12950" y="855"/>
                  </a:lnTo>
                  <a:cubicBezTo>
                    <a:pt x="12962" y="768"/>
                    <a:pt x="13038" y="768"/>
                    <a:pt x="13216" y="768"/>
                  </a:cubicBezTo>
                  <a:cubicBezTo>
                    <a:pt x="13264" y="789"/>
                    <a:pt x="13315" y="799"/>
                    <a:pt x="13367" y="799"/>
                  </a:cubicBezTo>
                  <a:cubicBezTo>
                    <a:pt x="13454" y="799"/>
                    <a:pt x="13542" y="770"/>
                    <a:pt x="13613" y="719"/>
                  </a:cubicBezTo>
                  <a:lnTo>
                    <a:pt x="13483" y="719"/>
                  </a:lnTo>
                  <a:cubicBezTo>
                    <a:pt x="13483" y="653"/>
                    <a:pt x="13506" y="625"/>
                    <a:pt x="13550" y="625"/>
                  </a:cubicBezTo>
                  <a:cubicBezTo>
                    <a:pt x="13582" y="625"/>
                    <a:pt x="13624" y="639"/>
                    <a:pt x="13678" y="663"/>
                  </a:cubicBezTo>
                  <a:cubicBezTo>
                    <a:pt x="13743" y="663"/>
                    <a:pt x="13743" y="719"/>
                    <a:pt x="13743" y="776"/>
                  </a:cubicBezTo>
                  <a:cubicBezTo>
                    <a:pt x="13751" y="841"/>
                    <a:pt x="13808" y="890"/>
                    <a:pt x="13881" y="890"/>
                  </a:cubicBezTo>
                  <a:cubicBezTo>
                    <a:pt x="13946" y="890"/>
                    <a:pt x="14010" y="890"/>
                    <a:pt x="13946" y="833"/>
                  </a:cubicBezTo>
                  <a:cubicBezTo>
                    <a:pt x="13946" y="776"/>
                    <a:pt x="13946" y="776"/>
                    <a:pt x="14010" y="776"/>
                  </a:cubicBezTo>
                  <a:cubicBezTo>
                    <a:pt x="14021" y="777"/>
                    <a:pt x="14031" y="778"/>
                    <a:pt x="14042" y="778"/>
                  </a:cubicBezTo>
                  <a:cubicBezTo>
                    <a:pt x="14112" y="778"/>
                    <a:pt x="14181" y="755"/>
                    <a:pt x="14237" y="719"/>
                  </a:cubicBezTo>
                  <a:cubicBezTo>
                    <a:pt x="14246" y="663"/>
                    <a:pt x="14327" y="663"/>
                    <a:pt x="14408" y="663"/>
                  </a:cubicBezTo>
                  <a:cubicBezTo>
                    <a:pt x="14473" y="703"/>
                    <a:pt x="14545" y="719"/>
                    <a:pt x="14618" y="719"/>
                  </a:cubicBezTo>
                  <a:cubicBezTo>
                    <a:pt x="14628" y="703"/>
                    <a:pt x="14632" y="696"/>
                    <a:pt x="14632" y="696"/>
                  </a:cubicBezTo>
                  <a:lnTo>
                    <a:pt x="14632" y="696"/>
                  </a:lnTo>
                  <a:cubicBezTo>
                    <a:pt x="14633" y="696"/>
                    <a:pt x="14611" y="736"/>
                    <a:pt x="14594" y="776"/>
                  </a:cubicBezTo>
                  <a:cubicBezTo>
                    <a:pt x="14578" y="817"/>
                    <a:pt x="14578" y="857"/>
                    <a:pt x="14602" y="890"/>
                  </a:cubicBezTo>
                  <a:cubicBezTo>
                    <a:pt x="14643" y="890"/>
                    <a:pt x="14675" y="873"/>
                    <a:pt x="14700" y="833"/>
                  </a:cubicBezTo>
                  <a:cubicBezTo>
                    <a:pt x="14820" y="813"/>
                    <a:pt x="14934" y="798"/>
                    <a:pt x="15052" y="798"/>
                  </a:cubicBezTo>
                  <a:cubicBezTo>
                    <a:pt x="15078" y="798"/>
                    <a:pt x="15103" y="799"/>
                    <a:pt x="15129" y="801"/>
                  </a:cubicBezTo>
                  <a:cubicBezTo>
                    <a:pt x="15137" y="1060"/>
                    <a:pt x="15137" y="1409"/>
                    <a:pt x="15137" y="1700"/>
                  </a:cubicBezTo>
                  <a:cubicBezTo>
                    <a:pt x="15137" y="1984"/>
                    <a:pt x="15137" y="2227"/>
                    <a:pt x="15137" y="2300"/>
                  </a:cubicBezTo>
                  <a:cubicBezTo>
                    <a:pt x="15088" y="2412"/>
                    <a:pt x="15082" y="2573"/>
                    <a:pt x="15117" y="2573"/>
                  </a:cubicBezTo>
                  <a:cubicBezTo>
                    <a:pt x="15123" y="2573"/>
                    <a:pt x="15130" y="2569"/>
                    <a:pt x="15137" y="2560"/>
                  </a:cubicBezTo>
                  <a:cubicBezTo>
                    <a:pt x="15194" y="2560"/>
                    <a:pt x="15194" y="2892"/>
                    <a:pt x="15194" y="3290"/>
                  </a:cubicBezTo>
                  <a:cubicBezTo>
                    <a:pt x="15186" y="3752"/>
                    <a:pt x="15186" y="4084"/>
                    <a:pt x="15243" y="4084"/>
                  </a:cubicBezTo>
                  <a:lnTo>
                    <a:pt x="15243" y="4279"/>
                  </a:lnTo>
                  <a:cubicBezTo>
                    <a:pt x="15251" y="4392"/>
                    <a:pt x="15275" y="4506"/>
                    <a:pt x="15291" y="4611"/>
                  </a:cubicBezTo>
                  <a:cubicBezTo>
                    <a:pt x="15332" y="4657"/>
                    <a:pt x="15343" y="4703"/>
                    <a:pt x="15327" y="4703"/>
                  </a:cubicBezTo>
                  <a:cubicBezTo>
                    <a:pt x="15320" y="4703"/>
                    <a:pt x="15308" y="4695"/>
                    <a:pt x="15291" y="4676"/>
                  </a:cubicBezTo>
                  <a:cubicBezTo>
                    <a:pt x="15235" y="4676"/>
                    <a:pt x="15178" y="4676"/>
                    <a:pt x="15178" y="4741"/>
                  </a:cubicBezTo>
                  <a:cubicBezTo>
                    <a:pt x="15178" y="4879"/>
                    <a:pt x="15235" y="4879"/>
                    <a:pt x="15291" y="4879"/>
                  </a:cubicBezTo>
                  <a:cubicBezTo>
                    <a:pt x="15348" y="4879"/>
                    <a:pt x="15348" y="4944"/>
                    <a:pt x="15348" y="4944"/>
                  </a:cubicBezTo>
                  <a:cubicBezTo>
                    <a:pt x="15348" y="5008"/>
                    <a:pt x="15348" y="5008"/>
                    <a:pt x="15291" y="5008"/>
                  </a:cubicBezTo>
                  <a:lnTo>
                    <a:pt x="15178" y="5008"/>
                  </a:lnTo>
                  <a:lnTo>
                    <a:pt x="15178" y="5073"/>
                  </a:lnTo>
                  <a:cubicBezTo>
                    <a:pt x="15235" y="5073"/>
                    <a:pt x="15235" y="5138"/>
                    <a:pt x="15235" y="5138"/>
                  </a:cubicBezTo>
                  <a:cubicBezTo>
                    <a:pt x="15235" y="5203"/>
                    <a:pt x="15235" y="5203"/>
                    <a:pt x="15121" y="5203"/>
                  </a:cubicBezTo>
                  <a:cubicBezTo>
                    <a:pt x="15008" y="5203"/>
                    <a:pt x="15008" y="5268"/>
                    <a:pt x="15121" y="5341"/>
                  </a:cubicBezTo>
                  <a:lnTo>
                    <a:pt x="15178" y="5471"/>
                  </a:lnTo>
                  <a:cubicBezTo>
                    <a:pt x="15064" y="5535"/>
                    <a:pt x="15178" y="5665"/>
                    <a:pt x="15235" y="5738"/>
                  </a:cubicBezTo>
                  <a:cubicBezTo>
                    <a:pt x="15121" y="5803"/>
                    <a:pt x="15121" y="5868"/>
                    <a:pt x="15235" y="5933"/>
                  </a:cubicBezTo>
                  <a:cubicBezTo>
                    <a:pt x="15291" y="5933"/>
                    <a:pt x="15291" y="5998"/>
                    <a:pt x="15227" y="6062"/>
                  </a:cubicBezTo>
                  <a:cubicBezTo>
                    <a:pt x="15170" y="6127"/>
                    <a:pt x="15170" y="6200"/>
                    <a:pt x="15170" y="6330"/>
                  </a:cubicBezTo>
                  <a:cubicBezTo>
                    <a:pt x="15227" y="6395"/>
                    <a:pt x="15227" y="6857"/>
                    <a:pt x="15218" y="7384"/>
                  </a:cubicBezTo>
                  <a:cubicBezTo>
                    <a:pt x="15218" y="7984"/>
                    <a:pt x="15218" y="8381"/>
                    <a:pt x="15275" y="8381"/>
                  </a:cubicBezTo>
                  <a:cubicBezTo>
                    <a:pt x="15275" y="8446"/>
                    <a:pt x="15275" y="8446"/>
                    <a:pt x="15218" y="8511"/>
                  </a:cubicBezTo>
                  <a:cubicBezTo>
                    <a:pt x="15162" y="8511"/>
                    <a:pt x="15162" y="8576"/>
                    <a:pt x="15267" y="8641"/>
                  </a:cubicBezTo>
                  <a:cubicBezTo>
                    <a:pt x="15324" y="8706"/>
                    <a:pt x="15381" y="8706"/>
                    <a:pt x="15267" y="8706"/>
                  </a:cubicBezTo>
                  <a:cubicBezTo>
                    <a:pt x="15210" y="8706"/>
                    <a:pt x="15210" y="8843"/>
                    <a:pt x="15210" y="9103"/>
                  </a:cubicBezTo>
                  <a:cubicBezTo>
                    <a:pt x="15210" y="9306"/>
                    <a:pt x="15210" y="9565"/>
                    <a:pt x="15267" y="9565"/>
                  </a:cubicBezTo>
                  <a:cubicBezTo>
                    <a:pt x="15301" y="9647"/>
                    <a:pt x="15314" y="9680"/>
                    <a:pt x="15308" y="9680"/>
                  </a:cubicBezTo>
                  <a:cubicBezTo>
                    <a:pt x="15304" y="9680"/>
                    <a:pt x="15290" y="9664"/>
                    <a:pt x="15267" y="9638"/>
                  </a:cubicBezTo>
                  <a:cubicBezTo>
                    <a:pt x="15256" y="9631"/>
                    <a:pt x="15246" y="9628"/>
                    <a:pt x="15236" y="9628"/>
                  </a:cubicBezTo>
                  <a:cubicBezTo>
                    <a:pt x="15144" y="9628"/>
                    <a:pt x="15107" y="9917"/>
                    <a:pt x="15202" y="10100"/>
                  </a:cubicBezTo>
                  <a:cubicBezTo>
                    <a:pt x="15202" y="10165"/>
                    <a:pt x="15202" y="10230"/>
                    <a:pt x="15145" y="10230"/>
                  </a:cubicBezTo>
                  <a:cubicBezTo>
                    <a:pt x="15145" y="10343"/>
                    <a:pt x="15170" y="10449"/>
                    <a:pt x="15202" y="10562"/>
                  </a:cubicBezTo>
                  <a:lnTo>
                    <a:pt x="15202" y="11024"/>
                  </a:lnTo>
                  <a:cubicBezTo>
                    <a:pt x="15202" y="11114"/>
                    <a:pt x="15218" y="11203"/>
                    <a:pt x="15251" y="11284"/>
                  </a:cubicBezTo>
                  <a:cubicBezTo>
                    <a:pt x="15251" y="11307"/>
                    <a:pt x="15251" y="11331"/>
                    <a:pt x="15251" y="11349"/>
                  </a:cubicBezTo>
                  <a:cubicBezTo>
                    <a:pt x="15194" y="11349"/>
                    <a:pt x="15194" y="11681"/>
                    <a:pt x="15194" y="12143"/>
                  </a:cubicBezTo>
                  <a:cubicBezTo>
                    <a:pt x="15186" y="12605"/>
                    <a:pt x="15186" y="13003"/>
                    <a:pt x="15129" y="13068"/>
                  </a:cubicBezTo>
                  <a:cubicBezTo>
                    <a:pt x="15137" y="13116"/>
                    <a:pt x="15154" y="13165"/>
                    <a:pt x="15186" y="13205"/>
                  </a:cubicBezTo>
                  <a:cubicBezTo>
                    <a:pt x="15300" y="13270"/>
                    <a:pt x="15300" y="13335"/>
                    <a:pt x="15243" y="13400"/>
                  </a:cubicBezTo>
                  <a:cubicBezTo>
                    <a:pt x="15129" y="13465"/>
                    <a:pt x="15129" y="13732"/>
                    <a:pt x="15243" y="13797"/>
                  </a:cubicBezTo>
                  <a:lnTo>
                    <a:pt x="15186" y="13797"/>
                  </a:lnTo>
                  <a:cubicBezTo>
                    <a:pt x="15064" y="13862"/>
                    <a:pt x="15121" y="14065"/>
                    <a:pt x="15235" y="14130"/>
                  </a:cubicBezTo>
                  <a:cubicBezTo>
                    <a:pt x="15178" y="14194"/>
                    <a:pt x="15121" y="14259"/>
                    <a:pt x="15178" y="14324"/>
                  </a:cubicBezTo>
                  <a:cubicBezTo>
                    <a:pt x="15178" y="14389"/>
                    <a:pt x="15178" y="14389"/>
                    <a:pt x="15064" y="14389"/>
                  </a:cubicBezTo>
                  <a:cubicBezTo>
                    <a:pt x="15008" y="14389"/>
                    <a:pt x="14951" y="14389"/>
                    <a:pt x="14951" y="14454"/>
                  </a:cubicBezTo>
                  <a:cubicBezTo>
                    <a:pt x="14951" y="14519"/>
                    <a:pt x="15008" y="14527"/>
                    <a:pt x="15064" y="14527"/>
                  </a:cubicBezTo>
                  <a:lnTo>
                    <a:pt x="15064" y="14657"/>
                  </a:lnTo>
                  <a:cubicBezTo>
                    <a:pt x="15064" y="14657"/>
                    <a:pt x="15064" y="14721"/>
                    <a:pt x="15121" y="14721"/>
                  </a:cubicBezTo>
                  <a:cubicBezTo>
                    <a:pt x="15178" y="14721"/>
                    <a:pt x="15178" y="14786"/>
                    <a:pt x="15178" y="14859"/>
                  </a:cubicBezTo>
                  <a:cubicBezTo>
                    <a:pt x="15140" y="14859"/>
                    <a:pt x="15153" y="14888"/>
                    <a:pt x="15182" y="14888"/>
                  </a:cubicBezTo>
                  <a:cubicBezTo>
                    <a:pt x="15197" y="14888"/>
                    <a:pt x="15216" y="14881"/>
                    <a:pt x="15235" y="14859"/>
                  </a:cubicBezTo>
                  <a:cubicBezTo>
                    <a:pt x="15291" y="14859"/>
                    <a:pt x="15348" y="14859"/>
                    <a:pt x="15348" y="14924"/>
                  </a:cubicBezTo>
                  <a:lnTo>
                    <a:pt x="15462" y="14924"/>
                  </a:lnTo>
                  <a:cubicBezTo>
                    <a:pt x="15575" y="14924"/>
                    <a:pt x="15632" y="14924"/>
                    <a:pt x="15689" y="14794"/>
                  </a:cubicBezTo>
                  <a:cubicBezTo>
                    <a:pt x="15745" y="14527"/>
                    <a:pt x="15802" y="14332"/>
                    <a:pt x="15689" y="14332"/>
                  </a:cubicBezTo>
                  <a:cubicBezTo>
                    <a:pt x="15616" y="14259"/>
                    <a:pt x="15616" y="14138"/>
                    <a:pt x="15689" y="14065"/>
                  </a:cubicBezTo>
                  <a:cubicBezTo>
                    <a:pt x="15745" y="14065"/>
                    <a:pt x="15754" y="13805"/>
                    <a:pt x="15754" y="13473"/>
                  </a:cubicBezTo>
                  <a:cubicBezTo>
                    <a:pt x="15754" y="13076"/>
                    <a:pt x="15754" y="12881"/>
                    <a:pt x="15810" y="12808"/>
                  </a:cubicBezTo>
                  <a:cubicBezTo>
                    <a:pt x="15843" y="12776"/>
                    <a:pt x="15867" y="12727"/>
                    <a:pt x="15867" y="12678"/>
                  </a:cubicBezTo>
                  <a:cubicBezTo>
                    <a:pt x="15810" y="12678"/>
                    <a:pt x="15818" y="12281"/>
                    <a:pt x="15818" y="11819"/>
                  </a:cubicBezTo>
                  <a:cubicBezTo>
                    <a:pt x="15818" y="11357"/>
                    <a:pt x="15827" y="10895"/>
                    <a:pt x="15770" y="10895"/>
                  </a:cubicBezTo>
                  <a:lnTo>
                    <a:pt x="15770" y="10765"/>
                  </a:lnTo>
                  <a:cubicBezTo>
                    <a:pt x="15827" y="10765"/>
                    <a:pt x="15827" y="10627"/>
                    <a:pt x="15827" y="10497"/>
                  </a:cubicBezTo>
                  <a:cubicBezTo>
                    <a:pt x="15794" y="10416"/>
                    <a:pt x="15778" y="10327"/>
                    <a:pt x="15770" y="10238"/>
                  </a:cubicBezTo>
                  <a:cubicBezTo>
                    <a:pt x="15827" y="10238"/>
                    <a:pt x="15827" y="10165"/>
                    <a:pt x="15835" y="10035"/>
                  </a:cubicBezTo>
                  <a:cubicBezTo>
                    <a:pt x="15835" y="9906"/>
                    <a:pt x="15835" y="9841"/>
                    <a:pt x="15778" y="9841"/>
                  </a:cubicBezTo>
                  <a:cubicBezTo>
                    <a:pt x="15770" y="9597"/>
                    <a:pt x="15794" y="9354"/>
                    <a:pt x="15835" y="9111"/>
                  </a:cubicBezTo>
                  <a:cubicBezTo>
                    <a:pt x="15891" y="9046"/>
                    <a:pt x="15835" y="8981"/>
                    <a:pt x="15778" y="8908"/>
                  </a:cubicBezTo>
                  <a:cubicBezTo>
                    <a:pt x="15713" y="8900"/>
                    <a:pt x="15664" y="8843"/>
                    <a:pt x="15672" y="8779"/>
                  </a:cubicBezTo>
                  <a:lnTo>
                    <a:pt x="15786" y="8779"/>
                  </a:lnTo>
                  <a:cubicBezTo>
                    <a:pt x="15806" y="8805"/>
                    <a:pt x="15818" y="8821"/>
                    <a:pt x="15825" y="8821"/>
                  </a:cubicBezTo>
                  <a:cubicBezTo>
                    <a:pt x="15836" y="8821"/>
                    <a:pt x="15838" y="8790"/>
                    <a:pt x="15843" y="8714"/>
                  </a:cubicBezTo>
                  <a:cubicBezTo>
                    <a:pt x="15843" y="8649"/>
                    <a:pt x="15843" y="8584"/>
                    <a:pt x="15843" y="8584"/>
                  </a:cubicBezTo>
                  <a:cubicBezTo>
                    <a:pt x="15786" y="8584"/>
                    <a:pt x="15786" y="8252"/>
                    <a:pt x="15786" y="7789"/>
                  </a:cubicBezTo>
                  <a:cubicBezTo>
                    <a:pt x="15794" y="7198"/>
                    <a:pt x="15794" y="6995"/>
                    <a:pt x="15737" y="6995"/>
                  </a:cubicBezTo>
                  <a:cubicBezTo>
                    <a:pt x="15681" y="6995"/>
                    <a:pt x="15681" y="6930"/>
                    <a:pt x="15737" y="6727"/>
                  </a:cubicBezTo>
                  <a:cubicBezTo>
                    <a:pt x="15908" y="6338"/>
                    <a:pt x="15908" y="6338"/>
                    <a:pt x="15859" y="6273"/>
                  </a:cubicBezTo>
                  <a:lnTo>
                    <a:pt x="15859" y="6273"/>
                  </a:lnTo>
                  <a:cubicBezTo>
                    <a:pt x="15859" y="6338"/>
                    <a:pt x="15794" y="6338"/>
                    <a:pt x="15737" y="6338"/>
                  </a:cubicBezTo>
                  <a:cubicBezTo>
                    <a:pt x="15624" y="6330"/>
                    <a:pt x="15632" y="6265"/>
                    <a:pt x="15745" y="6200"/>
                  </a:cubicBezTo>
                  <a:cubicBezTo>
                    <a:pt x="15859" y="6200"/>
                    <a:pt x="15802" y="5211"/>
                    <a:pt x="15689" y="5146"/>
                  </a:cubicBezTo>
                  <a:lnTo>
                    <a:pt x="15745" y="5146"/>
                  </a:lnTo>
                  <a:cubicBezTo>
                    <a:pt x="15802" y="5146"/>
                    <a:pt x="15802" y="5081"/>
                    <a:pt x="15810" y="4814"/>
                  </a:cubicBezTo>
                  <a:lnTo>
                    <a:pt x="15810" y="4619"/>
                  </a:lnTo>
                  <a:cubicBezTo>
                    <a:pt x="15697" y="4619"/>
                    <a:pt x="15754" y="4222"/>
                    <a:pt x="15810" y="4222"/>
                  </a:cubicBezTo>
                  <a:cubicBezTo>
                    <a:pt x="15867" y="4157"/>
                    <a:pt x="15867" y="4157"/>
                    <a:pt x="15867" y="4019"/>
                  </a:cubicBezTo>
                  <a:cubicBezTo>
                    <a:pt x="15754" y="3825"/>
                    <a:pt x="15818" y="3492"/>
                    <a:pt x="15875" y="3492"/>
                  </a:cubicBezTo>
                  <a:lnTo>
                    <a:pt x="15875" y="3363"/>
                  </a:lnTo>
                  <a:cubicBezTo>
                    <a:pt x="15827" y="3281"/>
                    <a:pt x="15810" y="3192"/>
                    <a:pt x="15818" y="3095"/>
                  </a:cubicBezTo>
                  <a:cubicBezTo>
                    <a:pt x="15818" y="2949"/>
                    <a:pt x="15818" y="2876"/>
                    <a:pt x="15794" y="2876"/>
                  </a:cubicBezTo>
                  <a:cubicBezTo>
                    <a:pt x="15786" y="2876"/>
                    <a:pt x="15776" y="2884"/>
                    <a:pt x="15762" y="2900"/>
                  </a:cubicBezTo>
                  <a:cubicBezTo>
                    <a:pt x="15705" y="2900"/>
                    <a:pt x="15648" y="2900"/>
                    <a:pt x="15648" y="2827"/>
                  </a:cubicBezTo>
                  <a:lnTo>
                    <a:pt x="15705" y="2827"/>
                  </a:lnTo>
                  <a:cubicBezTo>
                    <a:pt x="15762" y="2827"/>
                    <a:pt x="15762" y="2633"/>
                    <a:pt x="15770" y="2365"/>
                  </a:cubicBezTo>
                  <a:cubicBezTo>
                    <a:pt x="15770" y="2203"/>
                    <a:pt x="15770" y="2090"/>
                    <a:pt x="15778" y="2009"/>
                  </a:cubicBezTo>
                  <a:cubicBezTo>
                    <a:pt x="15778" y="1968"/>
                    <a:pt x="15786" y="1936"/>
                    <a:pt x="15794" y="1903"/>
                  </a:cubicBezTo>
                  <a:cubicBezTo>
                    <a:pt x="15802" y="1863"/>
                    <a:pt x="15810" y="1830"/>
                    <a:pt x="15827" y="1798"/>
                  </a:cubicBezTo>
                  <a:lnTo>
                    <a:pt x="15770" y="1684"/>
                  </a:lnTo>
                  <a:cubicBezTo>
                    <a:pt x="15713" y="1579"/>
                    <a:pt x="15713" y="1473"/>
                    <a:pt x="15770" y="1457"/>
                  </a:cubicBezTo>
                  <a:cubicBezTo>
                    <a:pt x="15827" y="1336"/>
                    <a:pt x="15827" y="849"/>
                    <a:pt x="15778" y="663"/>
                  </a:cubicBezTo>
                  <a:lnTo>
                    <a:pt x="15778" y="436"/>
                  </a:lnTo>
                  <a:cubicBezTo>
                    <a:pt x="15932" y="379"/>
                    <a:pt x="15972" y="176"/>
                    <a:pt x="15851" y="63"/>
                  </a:cubicBezTo>
                  <a:cubicBezTo>
                    <a:pt x="15806" y="21"/>
                    <a:pt x="15751" y="1"/>
                    <a:pt x="156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1" name="Google Shape;8891;p32"/>
            <p:cNvSpPr/>
            <p:nvPr/>
          </p:nvSpPr>
          <p:spPr>
            <a:xfrm>
              <a:off x="7142379" y="2733359"/>
              <a:ext cx="145278" cy="114716"/>
            </a:xfrm>
            <a:custGeom>
              <a:avLst/>
              <a:gdLst/>
              <a:ahLst/>
              <a:cxnLst/>
              <a:rect l="l" t="t" r="r" b="b"/>
              <a:pathLst>
                <a:path w="8428" h="6655" extrusionOk="0">
                  <a:moveTo>
                    <a:pt x="7605" y="0"/>
                  </a:moveTo>
                  <a:cubicBezTo>
                    <a:pt x="7597" y="8"/>
                    <a:pt x="7630" y="57"/>
                    <a:pt x="7662" y="106"/>
                  </a:cubicBezTo>
                  <a:lnTo>
                    <a:pt x="7670" y="97"/>
                  </a:lnTo>
                  <a:cubicBezTo>
                    <a:pt x="7654" y="65"/>
                    <a:pt x="7638" y="24"/>
                    <a:pt x="7613" y="0"/>
                  </a:cubicBezTo>
                  <a:close/>
                  <a:moveTo>
                    <a:pt x="8084" y="705"/>
                  </a:moveTo>
                  <a:lnTo>
                    <a:pt x="8124" y="746"/>
                  </a:lnTo>
                  <a:cubicBezTo>
                    <a:pt x="8157" y="795"/>
                    <a:pt x="8148" y="803"/>
                    <a:pt x="8140" y="811"/>
                  </a:cubicBezTo>
                  <a:cubicBezTo>
                    <a:pt x="8132" y="811"/>
                    <a:pt x="8132" y="811"/>
                    <a:pt x="8092" y="770"/>
                  </a:cubicBezTo>
                  <a:cubicBezTo>
                    <a:pt x="8092" y="770"/>
                    <a:pt x="8075" y="714"/>
                    <a:pt x="8084" y="705"/>
                  </a:cubicBezTo>
                  <a:close/>
                  <a:moveTo>
                    <a:pt x="7889" y="697"/>
                  </a:moveTo>
                  <a:cubicBezTo>
                    <a:pt x="7897" y="697"/>
                    <a:pt x="7946" y="738"/>
                    <a:pt x="7978" y="778"/>
                  </a:cubicBezTo>
                  <a:cubicBezTo>
                    <a:pt x="8051" y="868"/>
                    <a:pt x="8051" y="868"/>
                    <a:pt x="8035" y="876"/>
                  </a:cubicBezTo>
                  <a:cubicBezTo>
                    <a:pt x="8029" y="879"/>
                    <a:pt x="8024" y="882"/>
                    <a:pt x="8018" y="882"/>
                  </a:cubicBezTo>
                  <a:cubicBezTo>
                    <a:pt x="8009" y="882"/>
                    <a:pt x="7998" y="874"/>
                    <a:pt x="7978" y="843"/>
                  </a:cubicBezTo>
                  <a:lnTo>
                    <a:pt x="7986" y="835"/>
                  </a:lnTo>
                  <a:cubicBezTo>
                    <a:pt x="7996" y="850"/>
                    <a:pt x="8001" y="856"/>
                    <a:pt x="8003" y="856"/>
                  </a:cubicBezTo>
                  <a:cubicBezTo>
                    <a:pt x="8006" y="856"/>
                    <a:pt x="7988" y="823"/>
                    <a:pt x="7954" y="795"/>
                  </a:cubicBezTo>
                  <a:lnTo>
                    <a:pt x="7889" y="697"/>
                  </a:lnTo>
                  <a:close/>
                  <a:moveTo>
                    <a:pt x="7201" y="960"/>
                  </a:moveTo>
                  <a:cubicBezTo>
                    <a:pt x="7194" y="960"/>
                    <a:pt x="7186" y="966"/>
                    <a:pt x="7176" y="973"/>
                  </a:cubicBezTo>
                  <a:cubicBezTo>
                    <a:pt x="7167" y="981"/>
                    <a:pt x="7192" y="1030"/>
                    <a:pt x="7192" y="1030"/>
                  </a:cubicBezTo>
                  <a:cubicBezTo>
                    <a:pt x="7212" y="1060"/>
                    <a:pt x="7223" y="1068"/>
                    <a:pt x="7230" y="1068"/>
                  </a:cubicBezTo>
                  <a:cubicBezTo>
                    <a:pt x="7234" y="1068"/>
                    <a:pt x="7237" y="1065"/>
                    <a:pt x="7240" y="1062"/>
                  </a:cubicBezTo>
                  <a:cubicBezTo>
                    <a:pt x="7253" y="1070"/>
                    <a:pt x="7262" y="1073"/>
                    <a:pt x="7267" y="1073"/>
                  </a:cubicBezTo>
                  <a:cubicBezTo>
                    <a:pt x="7286" y="1073"/>
                    <a:pt x="7266" y="1035"/>
                    <a:pt x="7240" y="997"/>
                  </a:cubicBezTo>
                  <a:cubicBezTo>
                    <a:pt x="7222" y="970"/>
                    <a:pt x="7211" y="960"/>
                    <a:pt x="7201" y="960"/>
                  </a:cubicBezTo>
                  <a:close/>
                  <a:moveTo>
                    <a:pt x="7330" y="1005"/>
                  </a:moveTo>
                  <a:cubicBezTo>
                    <a:pt x="7362" y="1054"/>
                    <a:pt x="7378" y="1111"/>
                    <a:pt x="7370" y="1119"/>
                  </a:cubicBezTo>
                  <a:cubicBezTo>
                    <a:pt x="7354" y="1119"/>
                    <a:pt x="7321" y="1078"/>
                    <a:pt x="7313" y="1014"/>
                  </a:cubicBezTo>
                  <a:lnTo>
                    <a:pt x="7330" y="1005"/>
                  </a:lnTo>
                  <a:close/>
                  <a:moveTo>
                    <a:pt x="8124" y="1087"/>
                  </a:moveTo>
                  <a:cubicBezTo>
                    <a:pt x="8147" y="1121"/>
                    <a:pt x="8154" y="1131"/>
                    <a:pt x="8159" y="1131"/>
                  </a:cubicBezTo>
                  <a:cubicBezTo>
                    <a:pt x="8161" y="1131"/>
                    <a:pt x="8162" y="1129"/>
                    <a:pt x="8165" y="1127"/>
                  </a:cubicBezTo>
                  <a:lnTo>
                    <a:pt x="8181" y="1119"/>
                  </a:lnTo>
                  <a:lnTo>
                    <a:pt x="8132" y="1087"/>
                  </a:lnTo>
                  <a:close/>
                  <a:moveTo>
                    <a:pt x="5238" y="1126"/>
                  </a:moveTo>
                  <a:cubicBezTo>
                    <a:pt x="5233" y="1126"/>
                    <a:pt x="5243" y="1151"/>
                    <a:pt x="5278" y="1216"/>
                  </a:cubicBezTo>
                  <a:cubicBezTo>
                    <a:pt x="5301" y="1244"/>
                    <a:pt x="5308" y="1253"/>
                    <a:pt x="5312" y="1253"/>
                  </a:cubicBezTo>
                  <a:cubicBezTo>
                    <a:pt x="5315" y="1253"/>
                    <a:pt x="5316" y="1251"/>
                    <a:pt x="5319" y="1249"/>
                  </a:cubicBezTo>
                  <a:cubicBezTo>
                    <a:pt x="5303" y="1216"/>
                    <a:pt x="5286" y="1184"/>
                    <a:pt x="5262" y="1151"/>
                  </a:cubicBezTo>
                  <a:cubicBezTo>
                    <a:pt x="5250" y="1136"/>
                    <a:pt x="5241" y="1126"/>
                    <a:pt x="5238" y="1126"/>
                  </a:cubicBezTo>
                  <a:close/>
                  <a:moveTo>
                    <a:pt x="6859" y="1387"/>
                  </a:moveTo>
                  <a:lnTo>
                    <a:pt x="6900" y="1492"/>
                  </a:lnTo>
                  <a:cubicBezTo>
                    <a:pt x="6945" y="1578"/>
                    <a:pt x="6965" y="1616"/>
                    <a:pt x="6963" y="1616"/>
                  </a:cubicBezTo>
                  <a:cubicBezTo>
                    <a:pt x="6961" y="1616"/>
                    <a:pt x="6945" y="1592"/>
                    <a:pt x="6916" y="1549"/>
                  </a:cubicBezTo>
                  <a:cubicBezTo>
                    <a:pt x="6876" y="1508"/>
                    <a:pt x="6851" y="1460"/>
                    <a:pt x="6835" y="1403"/>
                  </a:cubicBezTo>
                  <a:lnTo>
                    <a:pt x="6859" y="1387"/>
                  </a:lnTo>
                  <a:close/>
                  <a:moveTo>
                    <a:pt x="7005" y="1557"/>
                  </a:moveTo>
                  <a:lnTo>
                    <a:pt x="7054" y="1597"/>
                  </a:lnTo>
                  <a:cubicBezTo>
                    <a:pt x="7086" y="1646"/>
                    <a:pt x="7070" y="1654"/>
                    <a:pt x="7062" y="1654"/>
                  </a:cubicBezTo>
                  <a:lnTo>
                    <a:pt x="7030" y="1614"/>
                  </a:lnTo>
                  <a:lnTo>
                    <a:pt x="7005" y="1557"/>
                  </a:lnTo>
                  <a:close/>
                  <a:moveTo>
                    <a:pt x="6300" y="1659"/>
                  </a:moveTo>
                  <a:cubicBezTo>
                    <a:pt x="6302" y="1659"/>
                    <a:pt x="6307" y="1664"/>
                    <a:pt x="6316" y="1678"/>
                  </a:cubicBezTo>
                  <a:cubicBezTo>
                    <a:pt x="6317" y="1678"/>
                    <a:pt x="6317" y="1678"/>
                    <a:pt x="6318" y="1678"/>
                  </a:cubicBezTo>
                  <a:cubicBezTo>
                    <a:pt x="6326" y="1678"/>
                    <a:pt x="6340" y="1735"/>
                    <a:pt x="6332" y="1735"/>
                  </a:cubicBezTo>
                  <a:lnTo>
                    <a:pt x="6300" y="1695"/>
                  </a:lnTo>
                  <a:cubicBezTo>
                    <a:pt x="6306" y="1689"/>
                    <a:pt x="6295" y="1659"/>
                    <a:pt x="6300" y="1659"/>
                  </a:cubicBezTo>
                  <a:close/>
                  <a:moveTo>
                    <a:pt x="6576" y="1638"/>
                  </a:moveTo>
                  <a:cubicBezTo>
                    <a:pt x="6600" y="1670"/>
                    <a:pt x="6616" y="1703"/>
                    <a:pt x="6632" y="1743"/>
                  </a:cubicBezTo>
                  <a:lnTo>
                    <a:pt x="6624" y="1743"/>
                  </a:lnTo>
                  <a:cubicBezTo>
                    <a:pt x="6592" y="1703"/>
                    <a:pt x="6559" y="1654"/>
                    <a:pt x="6567" y="1646"/>
                  </a:cubicBezTo>
                  <a:lnTo>
                    <a:pt x="6576" y="1638"/>
                  </a:lnTo>
                  <a:close/>
                  <a:moveTo>
                    <a:pt x="6756" y="1726"/>
                  </a:moveTo>
                  <a:cubicBezTo>
                    <a:pt x="6765" y="1726"/>
                    <a:pt x="6790" y="1782"/>
                    <a:pt x="6843" y="1873"/>
                  </a:cubicBezTo>
                  <a:cubicBezTo>
                    <a:pt x="6850" y="1898"/>
                    <a:pt x="6854" y="1912"/>
                    <a:pt x="6852" y="1912"/>
                  </a:cubicBezTo>
                  <a:cubicBezTo>
                    <a:pt x="6849" y="1912"/>
                    <a:pt x="6835" y="1888"/>
                    <a:pt x="6803" y="1832"/>
                  </a:cubicBezTo>
                  <a:lnTo>
                    <a:pt x="6754" y="1727"/>
                  </a:lnTo>
                  <a:cubicBezTo>
                    <a:pt x="6754" y="1727"/>
                    <a:pt x="6755" y="1726"/>
                    <a:pt x="6756" y="1726"/>
                  </a:cubicBezTo>
                  <a:close/>
                  <a:moveTo>
                    <a:pt x="6405" y="1962"/>
                  </a:moveTo>
                  <a:cubicBezTo>
                    <a:pt x="6438" y="2011"/>
                    <a:pt x="6470" y="2051"/>
                    <a:pt x="6462" y="2059"/>
                  </a:cubicBezTo>
                  <a:cubicBezTo>
                    <a:pt x="6470" y="2077"/>
                    <a:pt x="6470" y="2085"/>
                    <a:pt x="6465" y="2085"/>
                  </a:cubicBezTo>
                  <a:cubicBezTo>
                    <a:pt x="6455" y="2085"/>
                    <a:pt x="6420" y="2045"/>
                    <a:pt x="6381" y="1978"/>
                  </a:cubicBezTo>
                  <a:lnTo>
                    <a:pt x="6405" y="1962"/>
                  </a:lnTo>
                  <a:close/>
                  <a:moveTo>
                    <a:pt x="6035" y="2002"/>
                  </a:moveTo>
                  <a:cubicBezTo>
                    <a:pt x="6047" y="2002"/>
                    <a:pt x="6081" y="2035"/>
                    <a:pt x="6081" y="2035"/>
                  </a:cubicBezTo>
                  <a:cubicBezTo>
                    <a:pt x="6113" y="2084"/>
                    <a:pt x="6105" y="2092"/>
                    <a:pt x="6105" y="2092"/>
                  </a:cubicBezTo>
                  <a:cubicBezTo>
                    <a:pt x="6103" y="2094"/>
                    <a:pt x="6100" y="2096"/>
                    <a:pt x="6097" y="2096"/>
                  </a:cubicBezTo>
                  <a:cubicBezTo>
                    <a:pt x="6090" y="2096"/>
                    <a:pt x="6079" y="2087"/>
                    <a:pt x="6057" y="2059"/>
                  </a:cubicBezTo>
                  <a:cubicBezTo>
                    <a:pt x="6057" y="2059"/>
                    <a:pt x="6024" y="2011"/>
                    <a:pt x="6032" y="2003"/>
                  </a:cubicBezTo>
                  <a:cubicBezTo>
                    <a:pt x="6033" y="2002"/>
                    <a:pt x="6034" y="2002"/>
                    <a:pt x="6035" y="2002"/>
                  </a:cubicBezTo>
                  <a:close/>
                  <a:moveTo>
                    <a:pt x="6340" y="2076"/>
                  </a:moveTo>
                  <a:lnTo>
                    <a:pt x="6381" y="2108"/>
                  </a:lnTo>
                  <a:lnTo>
                    <a:pt x="6373" y="2116"/>
                  </a:lnTo>
                  <a:cubicBezTo>
                    <a:pt x="6371" y="2119"/>
                    <a:pt x="6369" y="2120"/>
                    <a:pt x="6367" y="2120"/>
                  </a:cubicBezTo>
                  <a:cubicBezTo>
                    <a:pt x="6362" y="2120"/>
                    <a:pt x="6355" y="2110"/>
                    <a:pt x="6332" y="2076"/>
                  </a:cubicBezTo>
                  <a:close/>
                  <a:moveTo>
                    <a:pt x="6692" y="2083"/>
                  </a:moveTo>
                  <a:cubicBezTo>
                    <a:pt x="6691" y="2083"/>
                    <a:pt x="6715" y="2114"/>
                    <a:pt x="6738" y="2149"/>
                  </a:cubicBezTo>
                  <a:lnTo>
                    <a:pt x="6705" y="2100"/>
                  </a:lnTo>
                  <a:cubicBezTo>
                    <a:pt x="6696" y="2088"/>
                    <a:pt x="6692" y="2083"/>
                    <a:pt x="6692" y="2083"/>
                  </a:cubicBezTo>
                  <a:close/>
                  <a:moveTo>
                    <a:pt x="5867" y="2149"/>
                  </a:moveTo>
                  <a:lnTo>
                    <a:pt x="5867" y="2149"/>
                  </a:lnTo>
                  <a:cubicBezTo>
                    <a:pt x="5873" y="2149"/>
                    <a:pt x="5892" y="2165"/>
                    <a:pt x="5903" y="2165"/>
                  </a:cubicBezTo>
                  <a:cubicBezTo>
                    <a:pt x="5943" y="2197"/>
                    <a:pt x="5943" y="2197"/>
                    <a:pt x="5919" y="2214"/>
                  </a:cubicBezTo>
                  <a:cubicBezTo>
                    <a:pt x="5918" y="2214"/>
                    <a:pt x="5917" y="2214"/>
                    <a:pt x="5917" y="2214"/>
                  </a:cubicBezTo>
                  <a:cubicBezTo>
                    <a:pt x="5906" y="2214"/>
                    <a:pt x="5878" y="2173"/>
                    <a:pt x="5878" y="2173"/>
                  </a:cubicBezTo>
                  <a:cubicBezTo>
                    <a:pt x="5866" y="2155"/>
                    <a:pt x="5864" y="2149"/>
                    <a:pt x="5867" y="2149"/>
                  </a:cubicBezTo>
                  <a:close/>
                  <a:moveTo>
                    <a:pt x="5586" y="2230"/>
                  </a:moveTo>
                  <a:lnTo>
                    <a:pt x="5586" y="2230"/>
                  </a:lnTo>
                  <a:cubicBezTo>
                    <a:pt x="5598" y="2247"/>
                    <a:pt x="5600" y="2253"/>
                    <a:pt x="5599" y="2253"/>
                  </a:cubicBezTo>
                  <a:cubicBezTo>
                    <a:pt x="5596" y="2253"/>
                    <a:pt x="5581" y="2235"/>
                    <a:pt x="5586" y="2230"/>
                  </a:cubicBezTo>
                  <a:close/>
                  <a:moveTo>
                    <a:pt x="6300" y="2238"/>
                  </a:moveTo>
                  <a:cubicBezTo>
                    <a:pt x="6292" y="2246"/>
                    <a:pt x="6324" y="2287"/>
                    <a:pt x="6324" y="2287"/>
                  </a:cubicBezTo>
                  <a:cubicBezTo>
                    <a:pt x="6324" y="2287"/>
                    <a:pt x="6352" y="2328"/>
                    <a:pt x="6362" y="2328"/>
                  </a:cubicBezTo>
                  <a:cubicBezTo>
                    <a:pt x="6363" y="2328"/>
                    <a:pt x="6364" y="2328"/>
                    <a:pt x="6365" y="2327"/>
                  </a:cubicBezTo>
                  <a:lnTo>
                    <a:pt x="6373" y="2319"/>
                  </a:lnTo>
                  <a:cubicBezTo>
                    <a:pt x="6349" y="2295"/>
                    <a:pt x="6324" y="2262"/>
                    <a:pt x="6300" y="2238"/>
                  </a:cubicBezTo>
                  <a:close/>
                  <a:moveTo>
                    <a:pt x="5635" y="2400"/>
                  </a:moveTo>
                  <a:lnTo>
                    <a:pt x="5635" y="2400"/>
                  </a:lnTo>
                  <a:cubicBezTo>
                    <a:pt x="5647" y="2418"/>
                    <a:pt x="5649" y="2424"/>
                    <a:pt x="5647" y="2424"/>
                  </a:cubicBezTo>
                  <a:cubicBezTo>
                    <a:pt x="5645" y="2424"/>
                    <a:pt x="5630" y="2405"/>
                    <a:pt x="5635" y="2400"/>
                  </a:cubicBezTo>
                  <a:close/>
                  <a:moveTo>
                    <a:pt x="5757" y="2327"/>
                  </a:moveTo>
                  <a:cubicBezTo>
                    <a:pt x="5781" y="2351"/>
                    <a:pt x="5813" y="2376"/>
                    <a:pt x="5830" y="2408"/>
                  </a:cubicBezTo>
                  <a:cubicBezTo>
                    <a:pt x="5844" y="2430"/>
                    <a:pt x="5851" y="2444"/>
                    <a:pt x="5846" y="2444"/>
                  </a:cubicBezTo>
                  <a:cubicBezTo>
                    <a:pt x="5841" y="2444"/>
                    <a:pt x="5821" y="2424"/>
                    <a:pt x="5781" y="2376"/>
                  </a:cubicBezTo>
                  <a:cubicBezTo>
                    <a:pt x="5749" y="2327"/>
                    <a:pt x="5749" y="2327"/>
                    <a:pt x="5757" y="2327"/>
                  </a:cubicBezTo>
                  <a:close/>
                  <a:moveTo>
                    <a:pt x="5684" y="2368"/>
                  </a:moveTo>
                  <a:lnTo>
                    <a:pt x="5732" y="2408"/>
                  </a:lnTo>
                  <a:lnTo>
                    <a:pt x="5757" y="2465"/>
                  </a:lnTo>
                  <a:lnTo>
                    <a:pt x="5740" y="2465"/>
                  </a:lnTo>
                  <a:cubicBezTo>
                    <a:pt x="5708" y="2424"/>
                    <a:pt x="5676" y="2376"/>
                    <a:pt x="5684" y="2368"/>
                  </a:cubicBezTo>
                  <a:close/>
                  <a:moveTo>
                    <a:pt x="6397" y="2716"/>
                  </a:moveTo>
                  <a:lnTo>
                    <a:pt x="6381" y="2732"/>
                  </a:lnTo>
                  <a:cubicBezTo>
                    <a:pt x="6403" y="2760"/>
                    <a:pt x="6410" y="2769"/>
                    <a:pt x="6415" y="2769"/>
                  </a:cubicBezTo>
                  <a:cubicBezTo>
                    <a:pt x="6417" y="2769"/>
                    <a:pt x="6419" y="2767"/>
                    <a:pt x="6422" y="2765"/>
                  </a:cubicBezTo>
                  <a:cubicBezTo>
                    <a:pt x="6438" y="2757"/>
                    <a:pt x="6438" y="2757"/>
                    <a:pt x="6397" y="2716"/>
                  </a:cubicBezTo>
                  <a:close/>
                  <a:moveTo>
                    <a:pt x="4986" y="2700"/>
                  </a:moveTo>
                  <a:lnTo>
                    <a:pt x="5035" y="2741"/>
                  </a:lnTo>
                  <a:lnTo>
                    <a:pt x="5051" y="2789"/>
                  </a:lnTo>
                  <a:lnTo>
                    <a:pt x="5043" y="2797"/>
                  </a:lnTo>
                  <a:cubicBezTo>
                    <a:pt x="5011" y="2749"/>
                    <a:pt x="4978" y="2708"/>
                    <a:pt x="4986" y="2700"/>
                  </a:cubicBezTo>
                  <a:close/>
                  <a:moveTo>
                    <a:pt x="4753" y="2854"/>
                  </a:moveTo>
                  <a:cubicBezTo>
                    <a:pt x="4772" y="2854"/>
                    <a:pt x="4826" y="2945"/>
                    <a:pt x="4857" y="2992"/>
                  </a:cubicBezTo>
                  <a:cubicBezTo>
                    <a:pt x="4852" y="2994"/>
                    <a:pt x="4849" y="2996"/>
                    <a:pt x="4846" y="2996"/>
                  </a:cubicBezTo>
                  <a:cubicBezTo>
                    <a:pt x="4838" y="2996"/>
                    <a:pt x="4831" y="2986"/>
                    <a:pt x="4808" y="2951"/>
                  </a:cubicBezTo>
                  <a:cubicBezTo>
                    <a:pt x="4792" y="2919"/>
                    <a:pt x="4768" y="2886"/>
                    <a:pt x="4751" y="2854"/>
                  </a:cubicBezTo>
                  <a:cubicBezTo>
                    <a:pt x="4752" y="2854"/>
                    <a:pt x="4753" y="2854"/>
                    <a:pt x="4753" y="2854"/>
                  </a:cubicBezTo>
                  <a:close/>
                  <a:moveTo>
                    <a:pt x="4524" y="3138"/>
                  </a:moveTo>
                  <a:lnTo>
                    <a:pt x="4573" y="3178"/>
                  </a:lnTo>
                  <a:lnTo>
                    <a:pt x="4597" y="3235"/>
                  </a:lnTo>
                  <a:lnTo>
                    <a:pt x="4581" y="3243"/>
                  </a:lnTo>
                  <a:cubicBezTo>
                    <a:pt x="4549" y="3195"/>
                    <a:pt x="4516" y="3146"/>
                    <a:pt x="4524" y="3138"/>
                  </a:cubicBezTo>
                  <a:close/>
                  <a:moveTo>
                    <a:pt x="4865" y="3324"/>
                  </a:moveTo>
                  <a:cubicBezTo>
                    <a:pt x="4881" y="3357"/>
                    <a:pt x="4905" y="3389"/>
                    <a:pt x="4922" y="3422"/>
                  </a:cubicBezTo>
                  <a:lnTo>
                    <a:pt x="4913" y="3430"/>
                  </a:lnTo>
                  <a:cubicBezTo>
                    <a:pt x="4873" y="3389"/>
                    <a:pt x="4840" y="3341"/>
                    <a:pt x="4857" y="3332"/>
                  </a:cubicBezTo>
                  <a:lnTo>
                    <a:pt x="4865" y="3324"/>
                  </a:lnTo>
                  <a:close/>
                  <a:moveTo>
                    <a:pt x="3859" y="3592"/>
                  </a:moveTo>
                  <a:cubicBezTo>
                    <a:pt x="3900" y="3624"/>
                    <a:pt x="3924" y="3681"/>
                    <a:pt x="3908" y="3689"/>
                  </a:cubicBezTo>
                  <a:lnTo>
                    <a:pt x="3916" y="3689"/>
                  </a:lnTo>
                  <a:cubicBezTo>
                    <a:pt x="3909" y="3692"/>
                    <a:pt x="3904" y="3693"/>
                    <a:pt x="3899" y="3693"/>
                  </a:cubicBezTo>
                  <a:cubicBezTo>
                    <a:pt x="3889" y="3693"/>
                    <a:pt x="3882" y="3685"/>
                    <a:pt x="3859" y="3657"/>
                  </a:cubicBezTo>
                  <a:cubicBezTo>
                    <a:pt x="3827" y="3608"/>
                    <a:pt x="3843" y="3592"/>
                    <a:pt x="3859" y="3592"/>
                  </a:cubicBezTo>
                  <a:close/>
                  <a:moveTo>
                    <a:pt x="3487" y="3900"/>
                  </a:moveTo>
                  <a:cubicBezTo>
                    <a:pt x="3511" y="3932"/>
                    <a:pt x="3527" y="3965"/>
                    <a:pt x="3543" y="3997"/>
                  </a:cubicBezTo>
                  <a:lnTo>
                    <a:pt x="3535" y="4005"/>
                  </a:lnTo>
                  <a:cubicBezTo>
                    <a:pt x="3503" y="3957"/>
                    <a:pt x="3470" y="3916"/>
                    <a:pt x="3478" y="3908"/>
                  </a:cubicBezTo>
                  <a:lnTo>
                    <a:pt x="3487" y="3900"/>
                  </a:lnTo>
                  <a:close/>
                  <a:moveTo>
                    <a:pt x="2327" y="4670"/>
                  </a:moveTo>
                  <a:cubicBezTo>
                    <a:pt x="2317" y="4675"/>
                    <a:pt x="2330" y="4697"/>
                    <a:pt x="2334" y="4697"/>
                  </a:cubicBezTo>
                  <a:cubicBezTo>
                    <a:pt x="2336" y="4697"/>
                    <a:pt x="2336" y="4690"/>
                    <a:pt x="2327" y="4670"/>
                  </a:cubicBezTo>
                  <a:close/>
                  <a:moveTo>
                    <a:pt x="2516" y="4620"/>
                  </a:moveTo>
                  <a:cubicBezTo>
                    <a:pt x="2524" y="4620"/>
                    <a:pt x="2527" y="4633"/>
                    <a:pt x="2538" y="4670"/>
                  </a:cubicBezTo>
                  <a:cubicBezTo>
                    <a:pt x="2551" y="4697"/>
                    <a:pt x="2555" y="4711"/>
                    <a:pt x="2550" y="4711"/>
                  </a:cubicBezTo>
                  <a:cubicBezTo>
                    <a:pt x="2546" y="4711"/>
                    <a:pt x="2537" y="4701"/>
                    <a:pt x="2522" y="4678"/>
                  </a:cubicBezTo>
                  <a:cubicBezTo>
                    <a:pt x="2489" y="4630"/>
                    <a:pt x="2489" y="4630"/>
                    <a:pt x="2497" y="4630"/>
                  </a:cubicBezTo>
                  <a:cubicBezTo>
                    <a:pt x="2506" y="4624"/>
                    <a:pt x="2511" y="4620"/>
                    <a:pt x="2516" y="4620"/>
                  </a:cubicBezTo>
                  <a:close/>
                  <a:moveTo>
                    <a:pt x="2432" y="4670"/>
                  </a:moveTo>
                  <a:lnTo>
                    <a:pt x="2473" y="4711"/>
                  </a:lnTo>
                  <a:lnTo>
                    <a:pt x="2465" y="4719"/>
                  </a:lnTo>
                  <a:cubicBezTo>
                    <a:pt x="2463" y="4721"/>
                    <a:pt x="2461" y="4723"/>
                    <a:pt x="2459" y="4723"/>
                  </a:cubicBezTo>
                  <a:cubicBezTo>
                    <a:pt x="2454" y="4723"/>
                    <a:pt x="2447" y="4713"/>
                    <a:pt x="2424" y="4678"/>
                  </a:cubicBezTo>
                  <a:lnTo>
                    <a:pt x="2432" y="4670"/>
                  </a:lnTo>
                  <a:close/>
                  <a:moveTo>
                    <a:pt x="2335" y="4735"/>
                  </a:moveTo>
                  <a:lnTo>
                    <a:pt x="2376" y="4776"/>
                  </a:lnTo>
                  <a:lnTo>
                    <a:pt x="2368" y="4784"/>
                  </a:lnTo>
                  <a:cubicBezTo>
                    <a:pt x="2365" y="4786"/>
                    <a:pt x="2364" y="4788"/>
                    <a:pt x="2361" y="4788"/>
                  </a:cubicBezTo>
                  <a:cubicBezTo>
                    <a:pt x="2356" y="4788"/>
                    <a:pt x="2348" y="4778"/>
                    <a:pt x="2319" y="4743"/>
                  </a:cubicBezTo>
                  <a:lnTo>
                    <a:pt x="2335" y="4735"/>
                  </a:lnTo>
                  <a:close/>
                  <a:moveTo>
                    <a:pt x="2862" y="4727"/>
                  </a:moveTo>
                  <a:lnTo>
                    <a:pt x="2903" y="4767"/>
                  </a:lnTo>
                  <a:cubicBezTo>
                    <a:pt x="2935" y="4816"/>
                    <a:pt x="2927" y="4824"/>
                    <a:pt x="2927" y="4824"/>
                  </a:cubicBezTo>
                  <a:cubicBezTo>
                    <a:pt x="2919" y="4824"/>
                    <a:pt x="2919" y="4824"/>
                    <a:pt x="2878" y="4784"/>
                  </a:cubicBezTo>
                  <a:cubicBezTo>
                    <a:pt x="2878" y="4784"/>
                    <a:pt x="2846" y="4735"/>
                    <a:pt x="2862" y="4727"/>
                  </a:cubicBezTo>
                  <a:close/>
                  <a:moveTo>
                    <a:pt x="2270" y="4849"/>
                  </a:moveTo>
                  <a:cubicBezTo>
                    <a:pt x="2295" y="4873"/>
                    <a:pt x="2319" y="4905"/>
                    <a:pt x="2343" y="4938"/>
                  </a:cubicBezTo>
                  <a:lnTo>
                    <a:pt x="2335" y="4938"/>
                  </a:lnTo>
                  <a:cubicBezTo>
                    <a:pt x="2335" y="4938"/>
                    <a:pt x="2334" y="4939"/>
                    <a:pt x="2333" y="4939"/>
                  </a:cubicBezTo>
                  <a:cubicBezTo>
                    <a:pt x="2322" y="4939"/>
                    <a:pt x="2295" y="4897"/>
                    <a:pt x="2295" y="4897"/>
                  </a:cubicBezTo>
                  <a:cubicBezTo>
                    <a:pt x="2295" y="4897"/>
                    <a:pt x="2262" y="4857"/>
                    <a:pt x="2270" y="4849"/>
                  </a:cubicBezTo>
                  <a:close/>
                  <a:moveTo>
                    <a:pt x="2773" y="4849"/>
                  </a:moveTo>
                  <a:lnTo>
                    <a:pt x="2822" y="4889"/>
                  </a:lnTo>
                  <a:lnTo>
                    <a:pt x="2838" y="4946"/>
                  </a:lnTo>
                  <a:lnTo>
                    <a:pt x="2830" y="4954"/>
                  </a:lnTo>
                  <a:cubicBezTo>
                    <a:pt x="2797" y="4905"/>
                    <a:pt x="2765" y="4857"/>
                    <a:pt x="2773" y="4849"/>
                  </a:cubicBezTo>
                  <a:close/>
                  <a:moveTo>
                    <a:pt x="1873" y="5084"/>
                  </a:moveTo>
                  <a:cubicBezTo>
                    <a:pt x="1875" y="5084"/>
                    <a:pt x="1880" y="5088"/>
                    <a:pt x="1889" y="5100"/>
                  </a:cubicBezTo>
                  <a:lnTo>
                    <a:pt x="1922" y="5149"/>
                  </a:lnTo>
                  <a:cubicBezTo>
                    <a:pt x="1939" y="5184"/>
                    <a:pt x="1957" y="5224"/>
                    <a:pt x="1953" y="5224"/>
                  </a:cubicBezTo>
                  <a:cubicBezTo>
                    <a:pt x="1951" y="5224"/>
                    <a:pt x="1947" y="5218"/>
                    <a:pt x="1938" y="5205"/>
                  </a:cubicBezTo>
                  <a:cubicBezTo>
                    <a:pt x="1914" y="5173"/>
                    <a:pt x="1897" y="5140"/>
                    <a:pt x="1881" y="5108"/>
                  </a:cubicBezTo>
                  <a:cubicBezTo>
                    <a:pt x="1881" y="5108"/>
                    <a:pt x="1869" y="5084"/>
                    <a:pt x="1873" y="5084"/>
                  </a:cubicBezTo>
                  <a:close/>
                  <a:moveTo>
                    <a:pt x="1654" y="5457"/>
                  </a:moveTo>
                  <a:lnTo>
                    <a:pt x="1654" y="5457"/>
                  </a:lnTo>
                  <a:cubicBezTo>
                    <a:pt x="1662" y="5457"/>
                    <a:pt x="1735" y="5546"/>
                    <a:pt x="1743" y="5603"/>
                  </a:cubicBezTo>
                  <a:cubicBezTo>
                    <a:pt x="1741" y="5605"/>
                    <a:pt x="1739" y="5607"/>
                    <a:pt x="1737" y="5607"/>
                  </a:cubicBezTo>
                  <a:cubicBezTo>
                    <a:pt x="1733" y="5607"/>
                    <a:pt x="1726" y="5597"/>
                    <a:pt x="1703" y="5562"/>
                  </a:cubicBezTo>
                  <a:cubicBezTo>
                    <a:pt x="1670" y="5521"/>
                    <a:pt x="1646" y="5465"/>
                    <a:pt x="1654" y="5457"/>
                  </a:cubicBezTo>
                  <a:close/>
                  <a:moveTo>
                    <a:pt x="307" y="6390"/>
                  </a:moveTo>
                  <a:cubicBezTo>
                    <a:pt x="309" y="6390"/>
                    <a:pt x="325" y="6414"/>
                    <a:pt x="357" y="6462"/>
                  </a:cubicBezTo>
                  <a:cubicBezTo>
                    <a:pt x="389" y="6503"/>
                    <a:pt x="422" y="6551"/>
                    <a:pt x="414" y="6559"/>
                  </a:cubicBezTo>
                  <a:cubicBezTo>
                    <a:pt x="429" y="6593"/>
                    <a:pt x="433" y="6607"/>
                    <a:pt x="430" y="6607"/>
                  </a:cubicBezTo>
                  <a:cubicBezTo>
                    <a:pt x="423" y="6607"/>
                    <a:pt x="382" y="6542"/>
                    <a:pt x="349" y="6470"/>
                  </a:cubicBezTo>
                  <a:cubicBezTo>
                    <a:pt x="320" y="6416"/>
                    <a:pt x="306" y="6390"/>
                    <a:pt x="307" y="6390"/>
                  </a:cubicBezTo>
                  <a:close/>
                  <a:moveTo>
                    <a:pt x="7902" y="372"/>
                  </a:moveTo>
                  <a:cubicBezTo>
                    <a:pt x="7899" y="372"/>
                    <a:pt x="7914" y="395"/>
                    <a:pt x="7954" y="454"/>
                  </a:cubicBezTo>
                  <a:cubicBezTo>
                    <a:pt x="7989" y="503"/>
                    <a:pt x="8001" y="530"/>
                    <a:pt x="7992" y="530"/>
                  </a:cubicBezTo>
                  <a:cubicBezTo>
                    <a:pt x="7984" y="530"/>
                    <a:pt x="7963" y="511"/>
                    <a:pt x="7930" y="470"/>
                  </a:cubicBezTo>
                  <a:lnTo>
                    <a:pt x="7905" y="487"/>
                  </a:lnTo>
                  <a:cubicBezTo>
                    <a:pt x="7897" y="495"/>
                    <a:pt x="7930" y="535"/>
                    <a:pt x="7962" y="584"/>
                  </a:cubicBezTo>
                  <a:cubicBezTo>
                    <a:pt x="8001" y="637"/>
                    <a:pt x="8016" y="659"/>
                    <a:pt x="8014" y="659"/>
                  </a:cubicBezTo>
                  <a:cubicBezTo>
                    <a:pt x="8012" y="659"/>
                    <a:pt x="8003" y="649"/>
                    <a:pt x="7986" y="633"/>
                  </a:cubicBezTo>
                  <a:cubicBezTo>
                    <a:pt x="7962" y="608"/>
                    <a:pt x="7930" y="584"/>
                    <a:pt x="7913" y="551"/>
                  </a:cubicBezTo>
                  <a:cubicBezTo>
                    <a:pt x="7893" y="521"/>
                    <a:pt x="7879" y="513"/>
                    <a:pt x="7870" y="513"/>
                  </a:cubicBezTo>
                  <a:cubicBezTo>
                    <a:pt x="7864" y="513"/>
                    <a:pt x="7860" y="516"/>
                    <a:pt x="7857" y="519"/>
                  </a:cubicBezTo>
                  <a:cubicBezTo>
                    <a:pt x="7848" y="527"/>
                    <a:pt x="7832" y="535"/>
                    <a:pt x="7865" y="584"/>
                  </a:cubicBezTo>
                  <a:lnTo>
                    <a:pt x="7832" y="535"/>
                  </a:lnTo>
                  <a:cubicBezTo>
                    <a:pt x="7831" y="536"/>
                    <a:pt x="7830" y="536"/>
                    <a:pt x="7828" y="536"/>
                  </a:cubicBezTo>
                  <a:cubicBezTo>
                    <a:pt x="7818" y="536"/>
                    <a:pt x="7804" y="521"/>
                    <a:pt x="7802" y="521"/>
                  </a:cubicBezTo>
                  <a:lnTo>
                    <a:pt x="7802" y="521"/>
                  </a:lnTo>
                  <a:cubicBezTo>
                    <a:pt x="7801" y="521"/>
                    <a:pt x="7805" y="527"/>
                    <a:pt x="7816" y="543"/>
                  </a:cubicBezTo>
                  <a:cubicBezTo>
                    <a:pt x="7816" y="543"/>
                    <a:pt x="7815" y="544"/>
                    <a:pt x="7812" y="544"/>
                  </a:cubicBezTo>
                  <a:cubicBezTo>
                    <a:pt x="7806" y="544"/>
                    <a:pt x="7792" y="541"/>
                    <a:pt x="7759" y="519"/>
                  </a:cubicBezTo>
                  <a:cubicBezTo>
                    <a:pt x="7752" y="515"/>
                    <a:pt x="7746" y="513"/>
                    <a:pt x="7742" y="513"/>
                  </a:cubicBezTo>
                  <a:cubicBezTo>
                    <a:pt x="7714" y="513"/>
                    <a:pt x="7754" y="601"/>
                    <a:pt x="7832" y="665"/>
                  </a:cubicBezTo>
                  <a:lnTo>
                    <a:pt x="7824" y="673"/>
                  </a:lnTo>
                  <a:cubicBezTo>
                    <a:pt x="7816" y="681"/>
                    <a:pt x="7848" y="730"/>
                    <a:pt x="7848" y="730"/>
                  </a:cubicBezTo>
                  <a:cubicBezTo>
                    <a:pt x="7881" y="770"/>
                    <a:pt x="7873" y="778"/>
                    <a:pt x="7865" y="787"/>
                  </a:cubicBezTo>
                  <a:cubicBezTo>
                    <a:pt x="7865" y="787"/>
                    <a:pt x="7832" y="738"/>
                    <a:pt x="7800" y="689"/>
                  </a:cubicBezTo>
                  <a:cubicBezTo>
                    <a:pt x="7750" y="612"/>
                    <a:pt x="7710" y="568"/>
                    <a:pt x="7701" y="568"/>
                  </a:cubicBezTo>
                  <a:cubicBezTo>
                    <a:pt x="7693" y="568"/>
                    <a:pt x="7704" y="596"/>
                    <a:pt x="7743" y="657"/>
                  </a:cubicBezTo>
                  <a:lnTo>
                    <a:pt x="7711" y="616"/>
                  </a:lnTo>
                  <a:cubicBezTo>
                    <a:pt x="7696" y="595"/>
                    <a:pt x="7687" y="584"/>
                    <a:pt x="7681" y="584"/>
                  </a:cubicBezTo>
                  <a:cubicBezTo>
                    <a:pt x="7674" y="584"/>
                    <a:pt x="7674" y="601"/>
                    <a:pt x="7678" y="633"/>
                  </a:cubicBezTo>
                  <a:cubicBezTo>
                    <a:pt x="7703" y="689"/>
                    <a:pt x="7727" y="738"/>
                    <a:pt x="7759" y="787"/>
                  </a:cubicBezTo>
                  <a:cubicBezTo>
                    <a:pt x="7792" y="827"/>
                    <a:pt x="7784" y="835"/>
                    <a:pt x="7784" y="835"/>
                  </a:cubicBezTo>
                  <a:cubicBezTo>
                    <a:pt x="7781" y="838"/>
                    <a:pt x="7780" y="839"/>
                    <a:pt x="7778" y="839"/>
                  </a:cubicBezTo>
                  <a:cubicBezTo>
                    <a:pt x="7773" y="839"/>
                    <a:pt x="7766" y="829"/>
                    <a:pt x="7743" y="795"/>
                  </a:cubicBezTo>
                  <a:cubicBezTo>
                    <a:pt x="7714" y="755"/>
                    <a:pt x="7693" y="736"/>
                    <a:pt x="7684" y="736"/>
                  </a:cubicBezTo>
                  <a:cubicBezTo>
                    <a:pt x="7673" y="736"/>
                    <a:pt x="7679" y="765"/>
                    <a:pt x="7711" y="819"/>
                  </a:cubicBezTo>
                  <a:lnTo>
                    <a:pt x="7678" y="770"/>
                  </a:lnTo>
                  <a:cubicBezTo>
                    <a:pt x="7659" y="742"/>
                    <a:pt x="7638" y="719"/>
                    <a:pt x="7620" y="719"/>
                  </a:cubicBezTo>
                  <a:cubicBezTo>
                    <a:pt x="7607" y="719"/>
                    <a:pt x="7596" y="732"/>
                    <a:pt x="7589" y="762"/>
                  </a:cubicBezTo>
                  <a:cubicBezTo>
                    <a:pt x="7566" y="776"/>
                    <a:pt x="7548" y="790"/>
                    <a:pt x="7529" y="790"/>
                  </a:cubicBezTo>
                  <a:cubicBezTo>
                    <a:pt x="7515" y="790"/>
                    <a:pt x="7501" y="783"/>
                    <a:pt x="7484" y="762"/>
                  </a:cubicBezTo>
                  <a:cubicBezTo>
                    <a:pt x="7479" y="755"/>
                    <a:pt x="7475" y="751"/>
                    <a:pt x="7473" y="751"/>
                  </a:cubicBezTo>
                  <a:lnTo>
                    <a:pt x="7473" y="751"/>
                  </a:lnTo>
                  <a:cubicBezTo>
                    <a:pt x="7462" y="751"/>
                    <a:pt x="7490" y="852"/>
                    <a:pt x="7524" y="941"/>
                  </a:cubicBezTo>
                  <a:cubicBezTo>
                    <a:pt x="7506" y="913"/>
                    <a:pt x="7495" y="904"/>
                    <a:pt x="7487" y="904"/>
                  </a:cubicBezTo>
                  <a:cubicBezTo>
                    <a:pt x="7480" y="904"/>
                    <a:pt x="7474" y="909"/>
                    <a:pt x="7467" y="916"/>
                  </a:cubicBezTo>
                  <a:cubicBezTo>
                    <a:pt x="7456" y="922"/>
                    <a:pt x="7448" y="926"/>
                    <a:pt x="7442" y="926"/>
                  </a:cubicBezTo>
                  <a:cubicBezTo>
                    <a:pt x="7431" y="926"/>
                    <a:pt x="7423" y="915"/>
                    <a:pt x="7403" y="884"/>
                  </a:cubicBezTo>
                  <a:cubicBezTo>
                    <a:pt x="7375" y="836"/>
                    <a:pt x="7361" y="812"/>
                    <a:pt x="7359" y="812"/>
                  </a:cubicBezTo>
                  <a:lnTo>
                    <a:pt x="7359" y="812"/>
                  </a:lnTo>
                  <a:cubicBezTo>
                    <a:pt x="7357" y="812"/>
                    <a:pt x="7370" y="838"/>
                    <a:pt x="7394" y="892"/>
                  </a:cubicBezTo>
                  <a:cubicBezTo>
                    <a:pt x="7420" y="935"/>
                    <a:pt x="7421" y="955"/>
                    <a:pt x="7409" y="955"/>
                  </a:cubicBezTo>
                  <a:cubicBezTo>
                    <a:pt x="7393" y="955"/>
                    <a:pt x="7357" y="925"/>
                    <a:pt x="7321" y="876"/>
                  </a:cubicBezTo>
                  <a:cubicBezTo>
                    <a:pt x="7301" y="845"/>
                    <a:pt x="7291" y="837"/>
                    <a:pt x="7279" y="837"/>
                  </a:cubicBezTo>
                  <a:cubicBezTo>
                    <a:pt x="7273" y="837"/>
                    <a:pt x="7266" y="840"/>
                    <a:pt x="7257" y="843"/>
                  </a:cubicBezTo>
                  <a:cubicBezTo>
                    <a:pt x="7281" y="900"/>
                    <a:pt x="7265" y="908"/>
                    <a:pt x="7240" y="924"/>
                  </a:cubicBezTo>
                  <a:cubicBezTo>
                    <a:pt x="7216" y="941"/>
                    <a:pt x="7216" y="941"/>
                    <a:pt x="7281" y="1038"/>
                  </a:cubicBezTo>
                  <a:cubicBezTo>
                    <a:pt x="7346" y="1127"/>
                    <a:pt x="7338" y="1135"/>
                    <a:pt x="7313" y="1151"/>
                  </a:cubicBezTo>
                  <a:cubicBezTo>
                    <a:pt x="7311" y="1151"/>
                    <a:pt x="7309" y="1152"/>
                    <a:pt x="7306" y="1152"/>
                  </a:cubicBezTo>
                  <a:cubicBezTo>
                    <a:pt x="7299" y="1152"/>
                    <a:pt x="7288" y="1148"/>
                    <a:pt x="7265" y="1119"/>
                  </a:cubicBezTo>
                  <a:cubicBezTo>
                    <a:pt x="7265" y="1119"/>
                    <a:pt x="7224" y="1078"/>
                    <a:pt x="7208" y="1078"/>
                  </a:cubicBezTo>
                  <a:cubicBezTo>
                    <a:pt x="7205" y="1082"/>
                    <a:pt x="7202" y="1085"/>
                    <a:pt x="7197" y="1085"/>
                  </a:cubicBezTo>
                  <a:cubicBezTo>
                    <a:pt x="7190" y="1085"/>
                    <a:pt x="7179" y="1076"/>
                    <a:pt x="7159" y="1046"/>
                  </a:cubicBezTo>
                  <a:cubicBezTo>
                    <a:pt x="7159" y="1046"/>
                    <a:pt x="7131" y="1018"/>
                    <a:pt x="7108" y="1018"/>
                  </a:cubicBezTo>
                  <a:cubicBezTo>
                    <a:pt x="7103" y="1018"/>
                    <a:pt x="7099" y="1019"/>
                    <a:pt x="7094" y="1022"/>
                  </a:cubicBezTo>
                  <a:cubicBezTo>
                    <a:pt x="7087" y="1029"/>
                    <a:pt x="7078" y="1035"/>
                    <a:pt x="7067" y="1035"/>
                  </a:cubicBezTo>
                  <a:cubicBezTo>
                    <a:pt x="7054" y="1035"/>
                    <a:pt x="7039" y="1027"/>
                    <a:pt x="7021" y="1005"/>
                  </a:cubicBezTo>
                  <a:cubicBezTo>
                    <a:pt x="7013" y="1005"/>
                    <a:pt x="7013" y="1005"/>
                    <a:pt x="7046" y="1054"/>
                  </a:cubicBezTo>
                  <a:cubicBezTo>
                    <a:pt x="7074" y="1096"/>
                    <a:pt x="7096" y="1138"/>
                    <a:pt x="7054" y="1138"/>
                  </a:cubicBezTo>
                  <a:cubicBezTo>
                    <a:pt x="7047" y="1138"/>
                    <a:pt x="7039" y="1137"/>
                    <a:pt x="7030" y="1135"/>
                  </a:cubicBezTo>
                  <a:cubicBezTo>
                    <a:pt x="7013" y="1143"/>
                    <a:pt x="6981" y="1168"/>
                    <a:pt x="7013" y="1208"/>
                  </a:cubicBezTo>
                  <a:cubicBezTo>
                    <a:pt x="7011" y="1211"/>
                    <a:pt x="7009" y="1212"/>
                    <a:pt x="7007" y="1212"/>
                  </a:cubicBezTo>
                  <a:cubicBezTo>
                    <a:pt x="7002" y="1212"/>
                    <a:pt x="6995" y="1204"/>
                    <a:pt x="6973" y="1176"/>
                  </a:cubicBezTo>
                  <a:cubicBezTo>
                    <a:pt x="6944" y="1132"/>
                    <a:pt x="6924" y="1111"/>
                    <a:pt x="6916" y="1111"/>
                  </a:cubicBezTo>
                  <a:cubicBezTo>
                    <a:pt x="6905" y="1111"/>
                    <a:pt x="6910" y="1142"/>
                    <a:pt x="6932" y="1200"/>
                  </a:cubicBezTo>
                  <a:cubicBezTo>
                    <a:pt x="6950" y="1222"/>
                    <a:pt x="6956" y="1235"/>
                    <a:pt x="6950" y="1235"/>
                  </a:cubicBezTo>
                  <a:cubicBezTo>
                    <a:pt x="6946" y="1235"/>
                    <a:pt x="6934" y="1226"/>
                    <a:pt x="6916" y="1208"/>
                  </a:cubicBezTo>
                  <a:lnTo>
                    <a:pt x="6916" y="1208"/>
                  </a:lnTo>
                  <a:cubicBezTo>
                    <a:pt x="6916" y="1208"/>
                    <a:pt x="6908" y="1216"/>
                    <a:pt x="6932" y="1273"/>
                  </a:cubicBezTo>
                  <a:cubicBezTo>
                    <a:pt x="6946" y="1300"/>
                    <a:pt x="6949" y="1312"/>
                    <a:pt x="6942" y="1312"/>
                  </a:cubicBezTo>
                  <a:cubicBezTo>
                    <a:pt x="6935" y="1312"/>
                    <a:pt x="6922" y="1304"/>
                    <a:pt x="6900" y="1289"/>
                  </a:cubicBezTo>
                  <a:cubicBezTo>
                    <a:pt x="6880" y="1259"/>
                    <a:pt x="6869" y="1251"/>
                    <a:pt x="6862" y="1251"/>
                  </a:cubicBezTo>
                  <a:cubicBezTo>
                    <a:pt x="6857" y="1251"/>
                    <a:pt x="6854" y="1254"/>
                    <a:pt x="6851" y="1257"/>
                  </a:cubicBezTo>
                  <a:cubicBezTo>
                    <a:pt x="6858" y="1302"/>
                    <a:pt x="6792" y="1358"/>
                    <a:pt x="6744" y="1358"/>
                  </a:cubicBezTo>
                  <a:cubicBezTo>
                    <a:pt x="6732" y="1358"/>
                    <a:pt x="6722" y="1354"/>
                    <a:pt x="6713" y="1346"/>
                  </a:cubicBezTo>
                  <a:lnTo>
                    <a:pt x="6713" y="1346"/>
                  </a:lnTo>
                  <a:cubicBezTo>
                    <a:pt x="6738" y="1403"/>
                    <a:pt x="6738" y="1403"/>
                    <a:pt x="6722" y="1403"/>
                  </a:cubicBezTo>
                  <a:cubicBezTo>
                    <a:pt x="6696" y="1374"/>
                    <a:pt x="6682" y="1362"/>
                    <a:pt x="6678" y="1362"/>
                  </a:cubicBezTo>
                  <a:lnTo>
                    <a:pt x="6678" y="1362"/>
                  </a:lnTo>
                  <a:cubicBezTo>
                    <a:pt x="6671" y="1362"/>
                    <a:pt x="6696" y="1404"/>
                    <a:pt x="6738" y="1468"/>
                  </a:cubicBezTo>
                  <a:lnTo>
                    <a:pt x="6746" y="1460"/>
                  </a:lnTo>
                  <a:lnTo>
                    <a:pt x="6762" y="1451"/>
                  </a:lnTo>
                  <a:cubicBezTo>
                    <a:pt x="6794" y="1499"/>
                    <a:pt x="6802" y="1527"/>
                    <a:pt x="6791" y="1527"/>
                  </a:cubicBezTo>
                  <a:cubicBezTo>
                    <a:pt x="6779" y="1527"/>
                    <a:pt x="6747" y="1497"/>
                    <a:pt x="6697" y="1427"/>
                  </a:cubicBezTo>
                  <a:cubicBezTo>
                    <a:pt x="6658" y="1383"/>
                    <a:pt x="6637" y="1361"/>
                    <a:pt x="6634" y="1361"/>
                  </a:cubicBezTo>
                  <a:lnTo>
                    <a:pt x="6634" y="1361"/>
                  </a:lnTo>
                  <a:cubicBezTo>
                    <a:pt x="6630" y="1361"/>
                    <a:pt x="6644" y="1385"/>
                    <a:pt x="6673" y="1435"/>
                  </a:cubicBezTo>
                  <a:cubicBezTo>
                    <a:pt x="6703" y="1491"/>
                    <a:pt x="6715" y="1518"/>
                    <a:pt x="6708" y="1518"/>
                  </a:cubicBezTo>
                  <a:cubicBezTo>
                    <a:pt x="6703" y="1518"/>
                    <a:pt x="6683" y="1497"/>
                    <a:pt x="6649" y="1460"/>
                  </a:cubicBezTo>
                  <a:cubicBezTo>
                    <a:pt x="6617" y="1412"/>
                    <a:pt x="6601" y="1388"/>
                    <a:pt x="6599" y="1388"/>
                  </a:cubicBezTo>
                  <a:lnTo>
                    <a:pt x="6599" y="1388"/>
                  </a:lnTo>
                  <a:cubicBezTo>
                    <a:pt x="6597" y="1388"/>
                    <a:pt x="6611" y="1414"/>
                    <a:pt x="6640" y="1468"/>
                  </a:cubicBezTo>
                  <a:cubicBezTo>
                    <a:pt x="6702" y="1582"/>
                    <a:pt x="6731" y="1652"/>
                    <a:pt x="6717" y="1652"/>
                  </a:cubicBezTo>
                  <a:cubicBezTo>
                    <a:pt x="6708" y="1652"/>
                    <a:pt x="6678" y="1617"/>
                    <a:pt x="6624" y="1541"/>
                  </a:cubicBezTo>
                  <a:cubicBezTo>
                    <a:pt x="6565" y="1459"/>
                    <a:pt x="6519" y="1418"/>
                    <a:pt x="6505" y="1418"/>
                  </a:cubicBezTo>
                  <a:cubicBezTo>
                    <a:pt x="6504" y="1418"/>
                    <a:pt x="6503" y="1418"/>
                    <a:pt x="6503" y="1419"/>
                  </a:cubicBezTo>
                  <a:cubicBezTo>
                    <a:pt x="6494" y="1427"/>
                    <a:pt x="6527" y="1468"/>
                    <a:pt x="6559" y="1516"/>
                  </a:cubicBezTo>
                  <a:cubicBezTo>
                    <a:pt x="6598" y="1563"/>
                    <a:pt x="6614" y="1585"/>
                    <a:pt x="6608" y="1585"/>
                  </a:cubicBezTo>
                  <a:cubicBezTo>
                    <a:pt x="6604" y="1585"/>
                    <a:pt x="6582" y="1567"/>
                    <a:pt x="6543" y="1532"/>
                  </a:cubicBezTo>
                  <a:cubicBezTo>
                    <a:pt x="6481" y="1474"/>
                    <a:pt x="6443" y="1447"/>
                    <a:pt x="6424" y="1447"/>
                  </a:cubicBezTo>
                  <a:cubicBezTo>
                    <a:pt x="6405" y="1447"/>
                    <a:pt x="6409" y="1478"/>
                    <a:pt x="6430" y="1532"/>
                  </a:cubicBezTo>
                  <a:cubicBezTo>
                    <a:pt x="6443" y="1600"/>
                    <a:pt x="6442" y="1635"/>
                    <a:pt x="6431" y="1635"/>
                  </a:cubicBezTo>
                  <a:cubicBezTo>
                    <a:pt x="6422" y="1635"/>
                    <a:pt x="6407" y="1612"/>
                    <a:pt x="6389" y="1565"/>
                  </a:cubicBezTo>
                  <a:cubicBezTo>
                    <a:pt x="6361" y="1504"/>
                    <a:pt x="6349" y="1478"/>
                    <a:pt x="6347" y="1478"/>
                  </a:cubicBezTo>
                  <a:lnTo>
                    <a:pt x="6347" y="1478"/>
                  </a:lnTo>
                  <a:cubicBezTo>
                    <a:pt x="6346" y="1478"/>
                    <a:pt x="6350" y="1492"/>
                    <a:pt x="6357" y="1516"/>
                  </a:cubicBezTo>
                  <a:lnTo>
                    <a:pt x="6308" y="1549"/>
                  </a:lnTo>
                  <a:cubicBezTo>
                    <a:pt x="6300" y="1557"/>
                    <a:pt x="6324" y="1605"/>
                    <a:pt x="6357" y="1654"/>
                  </a:cubicBezTo>
                  <a:cubicBezTo>
                    <a:pt x="6311" y="1604"/>
                    <a:pt x="6276" y="1572"/>
                    <a:pt x="6262" y="1572"/>
                  </a:cubicBezTo>
                  <a:cubicBezTo>
                    <a:pt x="6252" y="1572"/>
                    <a:pt x="6254" y="1592"/>
                    <a:pt x="6276" y="1638"/>
                  </a:cubicBezTo>
                  <a:lnTo>
                    <a:pt x="6251" y="1654"/>
                  </a:lnTo>
                  <a:cubicBezTo>
                    <a:pt x="6243" y="1662"/>
                    <a:pt x="6243" y="1662"/>
                    <a:pt x="6267" y="1711"/>
                  </a:cubicBezTo>
                  <a:cubicBezTo>
                    <a:pt x="6276" y="1731"/>
                    <a:pt x="6276" y="1739"/>
                    <a:pt x="6269" y="1739"/>
                  </a:cubicBezTo>
                  <a:cubicBezTo>
                    <a:pt x="6258" y="1739"/>
                    <a:pt x="6229" y="1713"/>
                    <a:pt x="6203" y="1687"/>
                  </a:cubicBezTo>
                  <a:cubicBezTo>
                    <a:pt x="6175" y="1659"/>
                    <a:pt x="6148" y="1632"/>
                    <a:pt x="6143" y="1632"/>
                  </a:cubicBezTo>
                  <a:lnTo>
                    <a:pt x="6143" y="1632"/>
                  </a:lnTo>
                  <a:cubicBezTo>
                    <a:pt x="6141" y="1632"/>
                    <a:pt x="6143" y="1638"/>
                    <a:pt x="6154" y="1654"/>
                  </a:cubicBezTo>
                  <a:cubicBezTo>
                    <a:pt x="6178" y="1703"/>
                    <a:pt x="6203" y="1751"/>
                    <a:pt x="6219" y="1808"/>
                  </a:cubicBezTo>
                  <a:cubicBezTo>
                    <a:pt x="6227" y="1827"/>
                    <a:pt x="6228" y="1835"/>
                    <a:pt x="6224" y="1835"/>
                  </a:cubicBezTo>
                  <a:cubicBezTo>
                    <a:pt x="6217" y="1835"/>
                    <a:pt x="6194" y="1805"/>
                    <a:pt x="6178" y="1768"/>
                  </a:cubicBezTo>
                  <a:cubicBezTo>
                    <a:pt x="6162" y="1735"/>
                    <a:pt x="6130" y="1711"/>
                    <a:pt x="6089" y="1687"/>
                  </a:cubicBezTo>
                  <a:lnTo>
                    <a:pt x="6089" y="1687"/>
                  </a:lnTo>
                  <a:cubicBezTo>
                    <a:pt x="6081" y="1695"/>
                    <a:pt x="6065" y="1711"/>
                    <a:pt x="6097" y="1760"/>
                  </a:cubicBezTo>
                  <a:cubicBezTo>
                    <a:pt x="6120" y="1788"/>
                    <a:pt x="6098" y="1817"/>
                    <a:pt x="6069" y="1817"/>
                  </a:cubicBezTo>
                  <a:cubicBezTo>
                    <a:pt x="6057" y="1817"/>
                    <a:pt x="6044" y="1812"/>
                    <a:pt x="6032" y="1800"/>
                  </a:cubicBezTo>
                  <a:lnTo>
                    <a:pt x="6008" y="1816"/>
                  </a:lnTo>
                  <a:cubicBezTo>
                    <a:pt x="6000" y="1824"/>
                    <a:pt x="6024" y="1873"/>
                    <a:pt x="6016" y="1881"/>
                  </a:cubicBezTo>
                  <a:cubicBezTo>
                    <a:pt x="6016" y="1881"/>
                    <a:pt x="6000" y="1889"/>
                    <a:pt x="6024" y="1938"/>
                  </a:cubicBezTo>
                  <a:cubicBezTo>
                    <a:pt x="6021" y="1941"/>
                    <a:pt x="6018" y="1944"/>
                    <a:pt x="6014" y="1944"/>
                  </a:cubicBezTo>
                  <a:cubicBezTo>
                    <a:pt x="6007" y="1944"/>
                    <a:pt x="5996" y="1936"/>
                    <a:pt x="5976" y="1905"/>
                  </a:cubicBezTo>
                  <a:lnTo>
                    <a:pt x="5976" y="1905"/>
                  </a:lnTo>
                  <a:cubicBezTo>
                    <a:pt x="6005" y="1956"/>
                    <a:pt x="6019" y="1981"/>
                    <a:pt x="6015" y="1981"/>
                  </a:cubicBezTo>
                  <a:cubicBezTo>
                    <a:pt x="6010" y="1981"/>
                    <a:pt x="5990" y="1960"/>
                    <a:pt x="5951" y="1922"/>
                  </a:cubicBezTo>
                  <a:cubicBezTo>
                    <a:pt x="5919" y="1873"/>
                    <a:pt x="5903" y="1849"/>
                    <a:pt x="5902" y="1849"/>
                  </a:cubicBezTo>
                  <a:lnTo>
                    <a:pt x="5902" y="1849"/>
                  </a:lnTo>
                  <a:cubicBezTo>
                    <a:pt x="5901" y="1849"/>
                    <a:pt x="5915" y="1873"/>
                    <a:pt x="5943" y="1922"/>
                  </a:cubicBezTo>
                  <a:cubicBezTo>
                    <a:pt x="5956" y="1952"/>
                    <a:pt x="5962" y="1967"/>
                    <a:pt x="5959" y="1967"/>
                  </a:cubicBezTo>
                  <a:cubicBezTo>
                    <a:pt x="5956" y="1967"/>
                    <a:pt x="5946" y="1956"/>
                    <a:pt x="5927" y="1938"/>
                  </a:cubicBezTo>
                  <a:cubicBezTo>
                    <a:pt x="5912" y="1916"/>
                    <a:pt x="5901" y="1905"/>
                    <a:pt x="5896" y="1905"/>
                  </a:cubicBezTo>
                  <a:cubicBezTo>
                    <a:pt x="5890" y="1905"/>
                    <a:pt x="5893" y="1920"/>
                    <a:pt x="5911" y="1946"/>
                  </a:cubicBezTo>
                  <a:cubicBezTo>
                    <a:pt x="5949" y="2011"/>
                    <a:pt x="5965" y="2061"/>
                    <a:pt x="5952" y="2061"/>
                  </a:cubicBezTo>
                  <a:cubicBezTo>
                    <a:pt x="5946" y="2061"/>
                    <a:pt x="5932" y="2049"/>
                    <a:pt x="5911" y="2019"/>
                  </a:cubicBezTo>
                  <a:lnTo>
                    <a:pt x="5911" y="2019"/>
                  </a:lnTo>
                  <a:cubicBezTo>
                    <a:pt x="5911" y="2019"/>
                    <a:pt x="5903" y="2027"/>
                    <a:pt x="5919" y="2076"/>
                  </a:cubicBezTo>
                  <a:cubicBezTo>
                    <a:pt x="5948" y="2125"/>
                    <a:pt x="5962" y="2150"/>
                    <a:pt x="5960" y="2150"/>
                  </a:cubicBezTo>
                  <a:cubicBezTo>
                    <a:pt x="5959" y="2150"/>
                    <a:pt x="5942" y="2127"/>
                    <a:pt x="5911" y="2084"/>
                  </a:cubicBezTo>
                  <a:cubicBezTo>
                    <a:pt x="5877" y="2042"/>
                    <a:pt x="5857" y="2022"/>
                    <a:pt x="5851" y="2022"/>
                  </a:cubicBezTo>
                  <a:lnTo>
                    <a:pt x="5851" y="2022"/>
                  </a:lnTo>
                  <a:cubicBezTo>
                    <a:pt x="5844" y="2022"/>
                    <a:pt x="5856" y="2048"/>
                    <a:pt x="5886" y="2100"/>
                  </a:cubicBezTo>
                  <a:cubicBezTo>
                    <a:pt x="5886" y="2100"/>
                    <a:pt x="5895" y="2131"/>
                    <a:pt x="5884" y="2131"/>
                  </a:cubicBezTo>
                  <a:cubicBezTo>
                    <a:pt x="5879" y="2131"/>
                    <a:pt x="5873" y="2127"/>
                    <a:pt x="5862" y="2116"/>
                  </a:cubicBezTo>
                  <a:cubicBezTo>
                    <a:pt x="5841" y="2102"/>
                    <a:pt x="5812" y="2093"/>
                    <a:pt x="5791" y="2093"/>
                  </a:cubicBezTo>
                  <a:cubicBezTo>
                    <a:pt x="5763" y="2093"/>
                    <a:pt x="5751" y="2110"/>
                    <a:pt x="5797" y="2157"/>
                  </a:cubicBezTo>
                  <a:lnTo>
                    <a:pt x="5773" y="2173"/>
                  </a:lnTo>
                  <a:cubicBezTo>
                    <a:pt x="5753" y="2160"/>
                    <a:pt x="5740" y="2154"/>
                    <a:pt x="5733" y="2154"/>
                  </a:cubicBezTo>
                  <a:cubicBezTo>
                    <a:pt x="5723" y="2154"/>
                    <a:pt x="5726" y="2168"/>
                    <a:pt x="5740" y="2197"/>
                  </a:cubicBezTo>
                  <a:lnTo>
                    <a:pt x="5757" y="2254"/>
                  </a:lnTo>
                  <a:cubicBezTo>
                    <a:pt x="5727" y="2210"/>
                    <a:pt x="5691" y="2172"/>
                    <a:pt x="5678" y="2172"/>
                  </a:cubicBezTo>
                  <a:cubicBezTo>
                    <a:pt x="5677" y="2172"/>
                    <a:pt x="5676" y="2172"/>
                    <a:pt x="5676" y="2173"/>
                  </a:cubicBezTo>
                  <a:cubicBezTo>
                    <a:pt x="5667" y="2181"/>
                    <a:pt x="5667" y="2181"/>
                    <a:pt x="5700" y="2222"/>
                  </a:cubicBezTo>
                  <a:cubicBezTo>
                    <a:pt x="5740" y="2262"/>
                    <a:pt x="5732" y="2270"/>
                    <a:pt x="5724" y="2278"/>
                  </a:cubicBezTo>
                  <a:cubicBezTo>
                    <a:pt x="5723" y="2279"/>
                    <a:pt x="5721" y="2279"/>
                    <a:pt x="5720" y="2279"/>
                  </a:cubicBezTo>
                  <a:cubicBezTo>
                    <a:pt x="5701" y="2279"/>
                    <a:pt x="5665" y="2242"/>
                    <a:pt x="5635" y="2197"/>
                  </a:cubicBezTo>
                  <a:lnTo>
                    <a:pt x="5627" y="2205"/>
                  </a:lnTo>
                  <a:cubicBezTo>
                    <a:pt x="5666" y="2259"/>
                    <a:pt x="5679" y="2284"/>
                    <a:pt x="5675" y="2284"/>
                  </a:cubicBezTo>
                  <a:cubicBezTo>
                    <a:pt x="5673" y="2284"/>
                    <a:pt x="5664" y="2273"/>
                    <a:pt x="5651" y="2254"/>
                  </a:cubicBezTo>
                  <a:cubicBezTo>
                    <a:pt x="5622" y="2230"/>
                    <a:pt x="5608" y="2223"/>
                    <a:pt x="5599" y="2223"/>
                  </a:cubicBezTo>
                  <a:cubicBezTo>
                    <a:pt x="5593" y="2223"/>
                    <a:pt x="5590" y="2226"/>
                    <a:pt x="5586" y="2230"/>
                  </a:cubicBezTo>
                  <a:lnTo>
                    <a:pt x="5554" y="2181"/>
                  </a:lnTo>
                  <a:cubicBezTo>
                    <a:pt x="5544" y="2173"/>
                    <a:pt x="5538" y="2169"/>
                    <a:pt x="5536" y="2169"/>
                  </a:cubicBezTo>
                  <a:lnTo>
                    <a:pt x="5536" y="2169"/>
                  </a:lnTo>
                  <a:cubicBezTo>
                    <a:pt x="5530" y="2169"/>
                    <a:pt x="5554" y="2201"/>
                    <a:pt x="5578" y="2238"/>
                  </a:cubicBezTo>
                  <a:lnTo>
                    <a:pt x="5554" y="2246"/>
                  </a:lnTo>
                  <a:cubicBezTo>
                    <a:pt x="5546" y="2254"/>
                    <a:pt x="5538" y="2262"/>
                    <a:pt x="5578" y="2303"/>
                  </a:cubicBezTo>
                  <a:cubicBezTo>
                    <a:pt x="5611" y="2351"/>
                    <a:pt x="5643" y="2392"/>
                    <a:pt x="5635" y="2400"/>
                  </a:cubicBezTo>
                  <a:cubicBezTo>
                    <a:pt x="5605" y="2356"/>
                    <a:pt x="5576" y="2318"/>
                    <a:pt x="5565" y="2318"/>
                  </a:cubicBezTo>
                  <a:cubicBezTo>
                    <a:pt x="5564" y="2318"/>
                    <a:pt x="5563" y="2318"/>
                    <a:pt x="5562" y="2319"/>
                  </a:cubicBezTo>
                  <a:cubicBezTo>
                    <a:pt x="5554" y="2319"/>
                    <a:pt x="5522" y="2278"/>
                    <a:pt x="5522" y="2278"/>
                  </a:cubicBezTo>
                  <a:cubicBezTo>
                    <a:pt x="5500" y="2242"/>
                    <a:pt x="5486" y="2228"/>
                    <a:pt x="5478" y="2228"/>
                  </a:cubicBezTo>
                  <a:cubicBezTo>
                    <a:pt x="5463" y="2228"/>
                    <a:pt x="5466" y="2267"/>
                    <a:pt x="5481" y="2303"/>
                  </a:cubicBezTo>
                  <a:cubicBezTo>
                    <a:pt x="5507" y="2359"/>
                    <a:pt x="5514" y="2387"/>
                    <a:pt x="5506" y="2387"/>
                  </a:cubicBezTo>
                  <a:cubicBezTo>
                    <a:pt x="5499" y="2387"/>
                    <a:pt x="5479" y="2365"/>
                    <a:pt x="5449" y="2319"/>
                  </a:cubicBezTo>
                  <a:cubicBezTo>
                    <a:pt x="5432" y="2296"/>
                    <a:pt x="5423" y="2286"/>
                    <a:pt x="5420" y="2286"/>
                  </a:cubicBezTo>
                  <a:lnTo>
                    <a:pt x="5420" y="2286"/>
                  </a:lnTo>
                  <a:cubicBezTo>
                    <a:pt x="5411" y="2286"/>
                    <a:pt x="5455" y="2372"/>
                    <a:pt x="5522" y="2481"/>
                  </a:cubicBezTo>
                  <a:lnTo>
                    <a:pt x="5611" y="2627"/>
                  </a:lnTo>
                  <a:lnTo>
                    <a:pt x="5513" y="2489"/>
                  </a:lnTo>
                  <a:cubicBezTo>
                    <a:pt x="5431" y="2388"/>
                    <a:pt x="5395" y="2345"/>
                    <a:pt x="5387" y="2345"/>
                  </a:cubicBezTo>
                  <a:lnTo>
                    <a:pt x="5387" y="2345"/>
                  </a:lnTo>
                  <a:cubicBezTo>
                    <a:pt x="5380" y="2345"/>
                    <a:pt x="5390" y="2370"/>
                    <a:pt x="5408" y="2416"/>
                  </a:cubicBezTo>
                  <a:cubicBezTo>
                    <a:pt x="5412" y="2451"/>
                    <a:pt x="5414" y="2467"/>
                    <a:pt x="5410" y="2467"/>
                  </a:cubicBezTo>
                  <a:cubicBezTo>
                    <a:pt x="5407" y="2467"/>
                    <a:pt x="5399" y="2455"/>
                    <a:pt x="5384" y="2432"/>
                  </a:cubicBezTo>
                  <a:cubicBezTo>
                    <a:pt x="5365" y="2405"/>
                    <a:pt x="5355" y="2396"/>
                    <a:pt x="5343" y="2396"/>
                  </a:cubicBezTo>
                  <a:cubicBezTo>
                    <a:pt x="5334" y="2396"/>
                    <a:pt x="5325" y="2401"/>
                    <a:pt x="5311" y="2408"/>
                  </a:cubicBezTo>
                  <a:cubicBezTo>
                    <a:pt x="5286" y="2432"/>
                    <a:pt x="5278" y="2441"/>
                    <a:pt x="5311" y="2481"/>
                  </a:cubicBezTo>
                  <a:lnTo>
                    <a:pt x="5286" y="2497"/>
                  </a:lnTo>
                  <a:cubicBezTo>
                    <a:pt x="5261" y="2467"/>
                    <a:pt x="5247" y="2454"/>
                    <a:pt x="5242" y="2454"/>
                  </a:cubicBezTo>
                  <a:cubicBezTo>
                    <a:pt x="5231" y="2454"/>
                    <a:pt x="5255" y="2501"/>
                    <a:pt x="5303" y="2554"/>
                  </a:cubicBezTo>
                  <a:cubicBezTo>
                    <a:pt x="5303" y="2554"/>
                    <a:pt x="5295" y="2562"/>
                    <a:pt x="5278" y="2570"/>
                  </a:cubicBezTo>
                  <a:lnTo>
                    <a:pt x="5246" y="2522"/>
                  </a:lnTo>
                  <a:cubicBezTo>
                    <a:pt x="5232" y="2501"/>
                    <a:pt x="5222" y="2492"/>
                    <a:pt x="5208" y="2492"/>
                  </a:cubicBezTo>
                  <a:cubicBezTo>
                    <a:pt x="5188" y="2492"/>
                    <a:pt x="5163" y="2510"/>
                    <a:pt x="5116" y="2538"/>
                  </a:cubicBezTo>
                  <a:cubicBezTo>
                    <a:pt x="5027" y="2603"/>
                    <a:pt x="5019" y="2603"/>
                    <a:pt x="5084" y="2700"/>
                  </a:cubicBezTo>
                  <a:cubicBezTo>
                    <a:pt x="5113" y="2751"/>
                    <a:pt x="5125" y="2777"/>
                    <a:pt x="5121" y="2777"/>
                  </a:cubicBezTo>
                  <a:cubicBezTo>
                    <a:pt x="5117" y="2777"/>
                    <a:pt x="5099" y="2755"/>
                    <a:pt x="5068" y="2708"/>
                  </a:cubicBezTo>
                  <a:cubicBezTo>
                    <a:pt x="5046" y="2681"/>
                    <a:pt x="5020" y="2653"/>
                    <a:pt x="5016" y="2653"/>
                  </a:cubicBezTo>
                  <a:lnTo>
                    <a:pt x="5016" y="2653"/>
                  </a:lnTo>
                  <a:cubicBezTo>
                    <a:pt x="5014" y="2653"/>
                    <a:pt x="5016" y="2660"/>
                    <a:pt x="5027" y="2676"/>
                  </a:cubicBezTo>
                  <a:cubicBezTo>
                    <a:pt x="5027" y="2676"/>
                    <a:pt x="5025" y="2676"/>
                    <a:pt x="5021" y="2676"/>
                  </a:cubicBezTo>
                  <a:cubicBezTo>
                    <a:pt x="5012" y="2676"/>
                    <a:pt x="4991" y="2672"/>
                    <a:pt x="4962" y="2643"/>
                  </a:cubicBezTo>
                  <a:cubicBezTo>
                    <a:pt x="4928" y="2618"/>
                    <a:pt x="4909" y="2608"/>
                    <a:pt x="4900" y="2608"/>
                  </a:cubicBezTo>
                  <a:cubicBezTo>
                    <a:pt x="4883" y="2608"/>
                    <a:pt x="4901" y="2641"/>
                    <a:pt x="4922" y="2668"/>
                  </a:cubicBezTo>
                  <a:cubicBezTo>
                    <a:pt x="4957" y="2707"/>
                    <a:pt x="4968" y="2721"/>
                    <a:pt x="4965" y="2721"/>
                  </a:cubicBezTo>
                  <a:cubicBezTo>
                    <a:pt x="4961" y="2721"/>
                    <a:pt x="4936" y="2698"/>
                    <a:pt x="4913" y="2676"/>
                  </a:cubicBezTo>
                  <a:cubicBezTo>
                    <a:pt x="4886" y="2648"/>
                    <a:pt x="4855" y="2621"/>
                    <a:pt x="4850" y="2621"/>
                  </a:cubicBezTo>
                  <a:lnTo>
                    <a:pt x="4850" y="2621"/>
                  </a:lnTo>
                  <a:cubicBezTo>
                    <a:pt x="4848" y="2621"/>
                    <a:pt x="4852" y="2627"/>
                    <a:pt x="4865" y="2643"/>
                  </a:cubicBezTo>
                  <a:cubicBezTo>
                    <a:pt x="4876" y="2682"/>
                    <a:pt x="4868" y="2732"/>
                    <a:pt x="4842" y="2732"/>
                  </a:cubicBezTo>
                  <a:cubicBezTo>
                    <a:pt x="4829" y="2732"/>
                    <a:pt x="4813" y="2720"/>
                    <a:pt x="4792" y="2692"/>
                  </a:cubicBezTo>
                  <a:lnTo>
                    <a:pt x="4776" y="2700"/>
                  </a:lnTo>
                  <a:cubicBezTo>
                    <a:pt x="4808" y="2749"/>
                    <a:pt x="4784" y="2765"/>
                    <a:pt x="4768" y="2773"/>
                  </a:cubicBezTo>
                  <a:cubicBezTo>
                    <a:pt x="4760" y="2780"/>
                    <a:pt x="4753" y="2786"/>
                    <a:pt x="4745" y="2786"/>
                  </a:cubicBezTo>
                  <a:cubicBezTo>
                    <a:pt x="4734" y="2786"/>
                    <a:pt x="4721" y="2776"/>
                    <a:pt x="4703" y="2749"/>
                  </a:cubicBezTo>
                  <a:cubicBezTo>
                    <a:pt x="4692" y="2723"/>
                    <a:pt x="4684" y="2711"/>
                    <a:pt x="4680" y="2711"/>
                  </a:cubicBezTo>
                  <a:lnTo>
                    <a:pt x="4680" y="2711"/>
                  </a:lnTo>
                  <a:cubicBezTo>
                    <a:pt x="4676" y="2711"/>
                    <a:pt x="4678" y="2729"/>
                    <a:pt x="4686" y="2765"/>
                  </a:cubicBezTo>
                  <a:cubicBezTo>
                    <a:pt x="4678" y="2765"/>
                    <a:pt x="4735" y="2870"/>
                    <a:pt x="4719" y="2870"/>
                  </a:cubicBezTo>
                  <a:cubicBezTo>
                    <a:pt x="4751" y="2919"/>
                    <a:pt x="4776" y="2976"/>
                    <a:pt x="4768" y="2976"/>
                  </a:cubicBezTo>
                  <a:lnTo>
                    <a:pt x="4735" y="2935"/>
                  </a:lnTo>
                  <a:lnTo>
                    <a:pt x="4670" y="2838"/>
                  </a:lnTo>
                  <a:lnTo>
                    <a:pt x="4670" y="2838"/>
                  </a:lnTo>
                  <a:cubicBezTo>
                    <a:pt x="4662" y="2846"/>
                    <a:pt x="4654" y="2854"/>
                    <a:pt x="4686" y="2903"/>
                  </a:cubicBezTo>
                  <a:cubicBezTo>
                    <a:pt x="4657" y="2878"/>
                    <a:pt x="4642" y="2868"/>
                    <a:pt x="4632" y="2868"/>
                  </a:cubicBezTo>
                  <a:cubicBezTo>
                    <a:pt x="4625" y="2868"/>
                    <a:pt x="4620" y="2872"/>
                    <a:pt x="4613" y="2878"/>
                  </a:cubicBezTo>
                  <a:cubicBezTo>
                    <a:pt x="4589" y="2895"/>
                    <a:pt x="4573" y="2903"/>
                    <a:pt x="4597" y="2959"/>
                  </a:cubicBezTo>
                  <a:cubicBezTo>
                    <a:pt x="4566" y="2925"/>
                    <a:pt x="4538" y="2910"/>
                    <a:pt x="4519" y="2910"/>
                  </a:cubicBezTo>
                  <a:cubicBezTo>
                    <a:pt x="4489" y="2910"/>
                    <a:pt x="4481" y="2948"/>
                    <a:pt x="4516" y="3008"/>
                  </a:cubicBezTo>
                  <a:cubicBezTo>
                    <a:pt x="4535" y="3036"/>
                    <a:pt x="4540" y="3050"/>
                    <a:pt x="4534" y="3050"/>
                  </a:cubicBezTo>
                  <a:cubicBezTo>
                    <a:pt x="4529" y="3050"/>
                    <a:pt x="4517" y="3042"/>
                    <a:pt x="4500" y="3024"/>
                  </a:cubicBezTo>
                  <a:cubicBezTo>
                    <a:pt x="4477" y="3005"/>
                    <a:pt x="4465" y="2995"/>
                    <a:pt x="4461" y="2995"/>
                  </a:cubicBezTo>
                  <a:lnTo>
                    <a:pt x="4461" y="2995"/>
                  </a:lnTo>
                  <a:cubicBezTo>
                    <a:pt x="4457" y="2995"/>
                    <a:pt x="4463" y="3007"/>
                    <a:pt x="4476" y="3032"/>
                  </a:cubicBezTo>
                  <a:cubicBezTo>
                    <a:pt x="4484" y="3053"/>
                    <a:pt x="4485" y="3060"/>
                    <a:pt x="4480" y="3060"/>
                  </a:cubicBezTo>
                  <a:cubicBezTo>
                    <a:pt x="4471" y="3060"/>
                    <a:pt x="4445" y="3034"/>
                    <a:pt x="4419" y="3008"/>
                  </a:cubicBezTo>
                  <a:cubicBezTo>
                    <a:pt x="4376" y="2961"/>
                    <a:pt x="4354" y="2941"/>
                    <a:pt x="4346" y="2941"/>
                  </a:cubicBezTo>
                  <a:cubicBezTo>
                    <a:pt x="4338" y="2941"/>
                    <a:pt x="4343" y="2957"/>
                    <a:pt x="4354" y="2984"/>
                  </a:cubicBezTo>
                  <a:cubicBezTo>
                    <a:pt x="4370" y="3041"/>
                    <a:pt x="4346" y="3057"/>
                    <a:pt x="4338" y="3057"/>
                  </a:cubicBezTo>
                  <a:cubicBezTo>
                    <a:pt x="4354" y="3122"/>
                    <a:pt x="4346" y="3130"/>
                    <a:pt x="4386" y="3162"/>
                  </a:cubicBezTo>
                  <a:cubicBezTo>
                    <a:pt x="4403" y="3195"/>
                    <a:pt x="4427" y="3227"/>
                    <a:pt x="4443" y="3268"/>
                  </a:cubicBezTo>
                  <a:cubicBezTo>
                    <a:pt x="4446" y="3288"/>
                    <a:pt x="4444" y="3295"/>
                    <a:pt x="4440" y="3295"/>
                  </a:cubicBezTo>
                  <a:cubicBezTo>
                    <a:pt x="4434" y="3295"/>
                    <a:pt x="4425" y="3273"/>
                    <a:pt x="4435" y="3268"/>
                  </a:cubicBezTo>
                  <a:cubicBezTo>
                    <a:pt x="4419" y="3211"/>
                    <a:pt x="4411" y="3219"/>
                    <a:pt x="4362" y="3178"/>
                  </a:cubicBezTo>
                  <a:cubicBezTo>
                    <a:pt x="4342" y="3158"/>
                    <a:pt x="4328" y="3152"/>
                    <a:pt x="4317" y="3152"/>
                  </a:cubicBezTo>
                  <a:cubicBezTo>
                    <a:pt x="4305" y="3152"/>
                    <a:pt x="4297" y="3158"/>
                    <a:pt x="4289" y="3162"/>
                  </a:cubicBezTo>
                  <a:lnTo>
                    <a:pt x="4257" y="3186"/>
                  </a:lnTo>
                  <a:cubicBezTo>
                    <a:pt x="4231" y="3173"/>
                    <a:pt x="4214" y="3167"/>
                    <a:pt x="4205" y="3167"/>
                  </a:cubicBezTo>
                  <a:cubicBezTo>
                    <a:pt x="4192" y="3167"/>
                    <a:pt x="4197" y="3182"/>
                    <a:pt x="4216" y="3211"/>
                  </a:cubicBezTo>
                  <a:lnTo>
                    <a:pt x="4249" y="3259"/>
                  </a:lnTo>
                  <a:cubicBezTo>
                    <a:pt x="4225" y="3231"/>
                    <a:pt x="4198" y="3219"/>
                    <a:pt x="4174" y="3219"/>
                  </a:cubicBezTo>
                  <a:cubicBezTo>
                    <a:pt x="4121" y="3219"/>
                    <a:pt x="4080" y="3274"/>
                    <a:pt x="4119" y="3341"/>
                  </a:cubicBezTo>
                  <a:lnTo>
                    <a:pt x="4086" y="3292"/>
                  </a:lnTo>
                  <a:cubicBezTo>
                    <a:pt x="4067" y="3267"/>
                    <a:pt x="4056" y="3257"/>
                    <a:pt x="4047" y="3257"/>
                  </a:cubicBezTo>
                  <a:cubicBezTo>
                    <a:pt x="4041" y="3257"/>
                    <a:pt x="4036" y="3261"/>
                    <a:pt x="4030" y="3268"/>
                  </a:cubicBezTo>
                  <a:cubicBezTo>
                    <a:pt x="4014" y="3276"/>
                    <a:pt x="4014" y="3349"/>
                    <a:pt x="3981" y="3365"/>
                  </a:cubicBezTo>
                  <a:cubicBezTo>
                    <a:pt x="3941" y="3389"/>
                    <a:pt x="3916" y="3413"/>
                    <a:pt x="3949" y="3454"/>
                  </a:cubicBezTo>
                  <a:cubicBezTo>
                    <a:pt x="3944" y="3456"/>
                    <a:pt x="3941" y="3458"/>
                    <a:pt x="3937" y="3458"/>
                  </a:cubicBezTo>
                  <a:cubicBezTo>
                    <a:pt x="3930" y="3458"/>
                    <a:pt x="3923" y="3448"/>
                    <a:pt x="3900" y="3413"/>
                  </a:cubicBezTo>
                  <a:cubicBezTo>
                    <a:pt x="3890" y="3383"/>
                    <a:pt x="3880" y="3375"/>
                    <a:pt x="3872" y="3375"/>
                  </a:cubicBezTo>
                  <a:cubicBezTo>
                    <a:pt x="3867" y="3375"/>
                    <a:pt x="3863" y="3378"/>
                    <a:pt x="3859" y="3381"/>
                  </a:cubicBezTo>
                  <a:cubicBezTo>
                    <a:pt x="3851" y="3381"/>
                    <a:pt x="3884" y="3430"/>
                    <a:pt x="3916" y="3478"/>
                  </a:cubicBezTo>
                  <a:cubicBezTo>
                    <a:pt x="3935" y="3502"/>
                    <a:pt x="3940" y="3515"/>
                    <a:pt x="3930" y="3515"/>
                  </a:cubicBezTo>
                  <a:cubicBezTo>
                    <a:pt x="3923" y="3515"/>
                    <a:pt x="3907" y="3508"/>
                    <a:pt x="3884" y="3495"/>
                  </a:cubicBezTo>
                  <a:cubicBezTo>
                    <a:pt x="3869" y="3485"/>
                    <a:pt x="3855" y="3480"/>
                    <a:pt x="3844" y="3480"/>
                  </a:cubicBezTo>
                  <a:cubicBezTo>
                    <a:pt x="3816" y="3480"/>
                    <a:pt x="3799" y="3506"/>
                    <a:pt x="3811" y="3551"/>
                  </a:cubicBezTo>
                  <a:cubicBezTo>
                    <a:pt x="3809" y="3551"/>
                    <a:pt x="3806" y="3552"/>
                    <a:pt x="3803" y="3552"/>
                  </a:cubicBezTo>
                  <a:cubicBezTo>
                    <a:pt x="3794" y="3552"/>
                    <a:pt x="3778" y="3547"/>
                    <a:pt x="3754" y="3511"/>
                  </a:cubicBezTo>
                  <a:cubicBezTo>
                    <a:pt x="3733" y="3494"/>
                    <a:pt x="3710" y="3475"/>
                    <a:pt x="3698" y="3475"/>
                  </a:cubicBezTo>
                  <a:cubicBezTo>
                    <a:pt x="3687" y="3475"/>
                    <a:pt x="3686" y="3492"/>
                    <a:pt x="3705" y="3543"/>
                  </a:cubicBezTo>
                  <a:cubicBezTo>
                    <a:pt x="3703" y="3546"/>
                    <a:pt x="3701" y="3547"/>
                    <a:pt x="3699" y="3547"/>
                  </a:cubicBezTo>
                  <a:cubicBezTo>
                    <a:pt x="3694" y="3547"/>
                    <a:pt x="3687" y="3539"/>
                    <a:pt x="3665" y="3511"/>
                  </a:cubicBezTo>
                  <a:cubicBezTo>
                    <a:pt x="3642" y="3488"/>
                    <a:pt x="3621" y="3462"/>
                    <a:pt x="3618" y="3462"/>
                  </a:cubicBezTo>
                  <a:lnTo>
                    <a:pt x="3618" y="3462"/>
                  </a:lnTo>
                  <a:cubicBezTo>
                    <a:pt x="3616" y="3462"/>
                    <a:pt x="3624" y="3477"/>
                    <a:pt x="3649" y="3519"/>
                  </a:cubicBezTo>
                  <a:cubicBezTo>
                    <a:pt x="3654" y="3558"/>
                    <a:pt x="3644" y="3582"/>
                    <a:pt x="3619" y="3582"/>
                  </a:cubicBezTo>
                  <a:cubicBezTo>
                    <a:pt x="3607" y="3582"/>
                    <a:pt x="3593" y="3577"/>
                    <a:pt x="3576" y="3568"/>
                  </a:cubicBezTo>
                  <a:lnTo>
                    <a:pt x="3576" y="3568"/>
                  </a:lnTo>
                  <a:cubicBezTo>
                    <a:pt x="3568" y="3576"/>
                    <a:pt x="3559" y="3576"/>
                    <a:pt x="3592" y="3624"/>
                  </a:cubicBezTo>
                  <a:lnTo>
                    <a:pt x="3624" y="3673"/>
                  </a:lnTo>
                  <a:cubicBezTo>
                    <a:pt x="3589" y="3629"/>
                    <a:pt x="3570" y="3607"/>
                    <a:pt x="3568" y="3607"/>
                  </a:cubicBezTo>
                  <a:lnTo>
                    <a:pt x="3568" y="3607"/>
                  </a:lnTo>
                  <a:cubicBezTo>
                    <a:pt x="3565" y="3607"/>
                    <a:pt x="3579" y="3631"/>
                    <a:pt x="3608" y="3681"/>
                  </a:cubicBezTo>
                  <a:cubicBezTo>
                    <a:pt x="3626" y="3707"/>
                    <a:pt x="3629" y="3722"/>
                    <a:pt x="3623" y="3722"/>
                  </a:cubicBezTo>
                  <a:cubicBezTo>
                    <a:pt x="3618" y="3722"/>
                    <a:pt x="3607" y="3711"/>
                    <a:pt x="3592" y="3689"/>
                  </a:cubicBezTo>
                  <a:cubicBezTo>
                    <a:pt x="3563" y="3660"/>
                    <a:pt x="3551" y="3656"/>
                    <a:pt x="3546" y="3656"/>
                  </a:cubicBezTo>
                  <a:cubicBezTo>
                    <a:pt x="3544" y="3656"/>
                    <a:pt x="3543" y="3657"/>
                    <a:pt x="3543" y="3657"/>
                  </a:cubicBezTo>
                  <a:cubicBezTo>
                    <a:pt x="3535" y="3665"/>
                    <a:pt x="3519" y="3746"/>
                    <a:pt x="3470" y="3778"/>
                  </a:cubicBezTo>
                  <a:cubicBezTo>
                    <a:pt x="3389" y="3827"/>
                    <a:pt x="3357" y="3843"/>
                    <a:pt x="3397" y="3892"/>
                  </a:cubicBezTo>
                  <a:cubicBezTo>
                    <a:pt x="3406" y="3923"/>
                    <a:pt x="3410" y="3937"/>
                    <a:pt x="3406" y="3937"/>
                  </a:cubicBezTo>
                  <a:cubicBezTo>
                    <a:pt x="3402" y="3937"/>
                    <a:pt x="3392" y="3927"/>
                    <a:pt x="3373" y="3908"/>
                  </a:cubicBezTo>
                  <a:cubicBezTo>
                    <a:pt x="3344" y="3879"/>
                    <a:pt x="3332" y="3875"/>
                    <a:pt x="3321" y="3875"/>
                  </a:cubicBezTo>
                  <a:cubicBezTo>
                    <a:pt x="3317" y="3875"/>
                    <a:pt x="3313" y="3876"/>
                    <a:pt x="3308" y="3876"/>
                  </a:cubicBezTo>
                  <a:cubicBezTo>
                    <a:pt x="3305" y="3879"/>
                    <a:pt x="3302" y="3882"/>
                    <a:pt x="3298" y="3882"/>
                  </a:cubicBezTo>
                  <a:cubicBezTo>
                    <a:pt x="3290" y="3882"/>
                    <a:pt x="3280" y="3873"/>
                    <a:pt x="3259" y="3843"/>
                  </a:cubicBezTo>
                  <a:lnTo>
                    <a:pt x="3259" y="3843"/>
                  </a:lnTo>
                  <a:cubicBezTo>
                    <a:pt x="3284" y="3900"/>
                    <a:pt x="3284" y="3900"/>
                    <a:pt x="3276" y="3908"/>
                  </a:cubicBezTo>
                  <a:cubicBezTo>
                    <a:pt x="3261" y="3886"/>
                    <a:pt x="3249" y="3875"/>
                    <a:pt x="3244" y="3875"/>
                  </a:cubicBezTo>
                  <a:cubicBezTo>
                    <a:pt x="3237" y="3875"/>
                    <a:pt x="3238" y="3890"/>
                    <a:pt x="3251" y="3916"/>
                  </a:cubicBezTo>
                  <a:cubicBezTo>
                    <a:pt x="3280" y="3966"/>
                    <a:pt x="3295" y="3990"/>
                    <a:pt x="3293" y="3990"/>
                  </a:cubicBezTo>
                  <a:cubicBezTo>
                    <a:pt x="3291" y="3990"/>
                    <a:pt x="3275" y="3968"/>
                    <a:pt x="3243" y="3924"/>
                  </a:cubicBezTo>
                  <a:cubicBezTo>
                    <a:pt x="3222" y="3893"/>
                    <a:pt x="3188" y="3871"/>
                    <a:pt x="3179" y="3871"/>
                  </a:cubicBezTo>
                  <a:cubicBezTo>
                    <a:pt x="3174" y="3871"/>
                    <a:pt x="3178" y="3878"/>
                    <a:pt x="3195" y="3892"/>
                  </a:cubicBezTo>
                  <a:cubicBezTo>
                    <a:pt x="3227" y="3940"/>
                    <a:pt x="3203" y="3949"/>
                    <a:pt x="3227" y="4005"/>
                  </a:cubicBezTo>
                  <a:cubicBezTo>
                    <a:pt x="3225" y="4005"/>
                    <a:pt x="3223" y="4006"/>
                    <a:pt x="3221" y="4006"/>
                  </a:cubicBezTo>
                  <a:cubicBezTo>
                    <a:pt x="3213" y="4006"/>
                    <a:pt x="3203" y="4001"/>
                    <a:pt x="3178" y="3965"/>
                  </a:cubicBezTo>
                  <a:cubicBezTo>
                    <a:pt x="3170" y="3959"/>
                    <a:pt x="3163" y="3957"/>
                    <a:pt x="3156" y="3957"/>
                  </a:cubicBezTo>
                  <a:cubicBezTo>
                    <a:pt x="3125" y="3957"/>
                    <a:pt x="3118" y="4015"/>
                    <a:pt x="3138" y="4062"/>
                  </a:cubicBezTo>
                  <a:cubicBezTo>
                    <a:pt x="3156" y="4084"/>
                    <a:pt x="3161" y="4097"/>
                    <a:pt x="3157" y="4097"/>
                  </a:cubicBezTo>
                  <a:cubicBezTo>
                    <a:pt x="3154" y="4097"/>
                    <a:pt x="3144" y="4088"/>
                    <a:pt x="3130" y="4070"/>
                  </a:cubicBezTo>
                  <a:cubicBezTo>
                    <a:pt x="3105" y="4034"/>
                    <a:pt x="3095" y="4029"/>
                    <a:pt x="3088" y="4029"/>
                  </a:cubicBezTo>
                  <a:cubicBezTo>
                    <a:pt x="3085" y="4029"/>
                    <a:pt x="3083" y="4030"/>
                    <a:pt x="3081" y="4030"/>
                  </a:cubicBezTo>
                  <a:cubicBezTo>
                    <a:pt x="3086" y="4048"/>
                    <a:pt x="3087" y="4055"/>
                    <a:pt x="3083" y="4055"/>
                  </a:cubicBezTo>
                  <a:cubicBezTo>
                    <a:pt x="3076" y="4055"/>
                    <a:pt x="3054" y="4025"/>
                    <a:pt x="3032" y="3997"/>
                  </a:cubicBezTo>
                  <a:cubicBezTo>
                    <a:pt x="3017" y="3961"/>
                    <a:pt x="3008" y="3951"/>
                    <a:pt x="2999" y="3951"/>
                  </a:cubicBezTo>
                  <a:cubicBezTo>
                    <a:pt x="2994" y="3951"/>
                    <a:pt x="2990" y="3954"/>
                    <a:pt x="2984" y="3957"/>
                  </a:cubicBezTo>
                  <a:cubicBezTo>
                    <a:pt x="3008" y="4013"/>
                    <a:pt x="2968" y="4038"/>
                    <a:pt x="2935" y="4062"/>
                  </a:cubicBezTo>
                  <a:cubicBezTo>
                    <a:pt x="2887" y="4095"/>
                    <a:pt x="2911" y="4143"/>
                    <a:pt x="2959" y="4249"/>
                  </a:cubicBezTo>
                  <a:lnTo>
                    <a:pt x="3016" y="4346"/>
                  </a:lnTo>
                  <a:lnTo>
                    <a:pt x="2951" y="4257"/>
                  </a:lnTo>
                  <a:cubicBezTo>
                    <a:pt x="2919" y="4208"/>
                    <a:pt x="2838" y="4127"/>
                    <a:pt x="2838" y="4127"/>
                  </a:cubicBezTo>
                  <a:lnTo>
                    <a:pt x="2838" y="4127"/>
                  </a:lnTo>
                  <a:cubicBezTo>
                    <a:pt x="2830" y="4127"/>
                    <a:pt x="2862" y="4176"/>
                    <a:pt x="2895" y="4224"/>
                  </a:cubicBezTo>
                  <a:cubicBezTo>
                    <a:pt x="2914" y="4248"/>
                    <a:pt x="2919" y="4260"/>
                    <a:pt x="2910" y="4260"/>
                  </a:cubicBezTo>
                  <a:cubicBezTo>
                    <a:pt x="2904" y="4260"/>
                    <a:pt x="2891" y="4254"/>
                    <a:pt x="2870" y="4240"/>
                  </a:cubicBezTo>
                  <a:cubicBezTo>
                    <a:pt x="2848" y="4227"/>
                    <a:pt x="2833" y="4221"/>
                    <a:pt x="2825" y="4221"/>
                  </a:cubicBezTo>
                  <a:cubicBezTo>
                    <a:pt x="2812" y="4221"/>
                    <a:pt x="2815" y="4236"/>
                    <a:pt x="2830" y="4265"/>
                  </a:cubicBezTo>
                  <a:cubicBezTo>
                    <a:pt x="2823" y="4268"/>
                    <a:pt x="2818" y="4271"/>
                    <a:pt x="2811" y="4271"/>
                  </a:cubicBezTo>
                  <a:cubicBezTo>
                    <a:pt x="2802" y="4271"/>
                    <a:pt x="2789" y="4264"/>
                    <a:pt x="2765" y="4240"/>
                  </a:cubicBezTo>
                  <a:lnTo>
                    <a:pt x="2765" y="4240"/>
                  </a:lnTo>
                  <a:cubicBezTo>
                    <a:pt x="2757" y="4249"/>
                    <a:pt x="2757" y="4249"/>
                    <a:pt x="2789" y="4297"/>
                  </a:cubicBezTo>
                  <a:cubicBezTo>
                    <a:pt x="2807" y="4319"/>
                    <a:pt x="2813" y="4332"/>
                    <a:pt x="2807" y="4332"/>
                  </a:cubicBezTo>
                  <a:cubicBezTo>
                    <a:pt x="2803" y="4332"/>
                    <a:pt x="2791" y="4324"/>
                    <a:pt x="2773" y="4305"/>
                  </a:cubicBezTo>
                  <a:cubicBezTo>
                    <a:pt x="2732" y="4265"/>
                    <a:pt x="2706" y="4249"/>
                    <a:pt x="2694" y="4249"/>
                  </a:cubicBezTo>
                  <a:cubicBezTo>
                    <a:pt x="2682" y="4249"/>
                    <a:pt x="2684" y="4265"/>
                    <a:pt x="2700" y="4289"/>
                  </a:cubicBezTo>
                  <a:cubicBezTo>
                    <a:pt x="2732" y="4330"/>
                    <a:pt x="2724" y="4338"/>
                    <a:pt x="2708" y="4346"/>
                  </a:cubicBezTo>
                  <a:cubicBezTo>
                    <a:pt x="2700" y="4354"/>
                    <a:pt x="2692" y="4362"/>
                    <a:pt x="2716" y="4411"/>
                  </a:cubicBezTo>
                  <a:lnTo>
                    <a:pt x="2692" y="4427"/>
                  </a:lnTo>
                  <a:cubicBezTo>
                    <a:pt x="2684" y="4427"/>
                    <a:pt x="2660" y="4378"/>
                    <a:pt x="2676" y="4370"/>
                  </a:cubicBezTo>
                  <a:lnTo>
                    <a:pt x="2627" y="4330"/>
                  </a:lnTo>
                  <a:cubicBezTo>
                    <a:pt x="2611" y="4346"/>
                    <a:pt x="2603" y="4354"/>
                    <a:pt x="2619" y="4403"/>
                  </a:cubicBezTo>
                  <a:cubicBezTo>
                    <a:pt x="2648" y="4452"/>
                    <a:pt x="2662" y="4477"/>
                    <a:pt x="2660" y="4477"/>
                  </a:cubicBezTo>
                  <a:cubicBezTo>
                    <a:pt x="2659" y="4477"/>
                    <a:pt x="2643" y="4454"/>
                    <a:pt x="2611" y="4411"/>
                  </a:cubicBezTo>
                  <a:cubicBezTo>
                    <a:pt x="2590" y="4379"/>
                    <a:pt x="2565" y="4351"/>
                    <a:pt x="2557" y="4351"/>
                  </a:cubicBezTo>
                  <a:cubicBezTo>
                    <a:pt x="2553" y="4351"/>
                    <a:pt x="2554" y="4359"/>
                    <a:pt x="2562" y="4378"/>
                  </a:cubicBezTo>
                  <a:cubicBezTo>
                    <a:pt x="2588" y="4422"/>
                    <a:pt x="2592" y="4438"/>
                    <a:pt x="2586" y="4438"/>
                  </a:cubicBezTo>
                  <a:cubicBezTo>
                    <a:pt x="2579" y="4438"/>
                    <a:pt x="2556" y="4413"/>
                    <a:pt x="2538" y="4386"/>
                  </a:cubicBezTo>
                  <a:cubicBezTo>
                    <a:pt x="2511" y="4340"/>
                    <a:pt x="2497" y="4316"/>
                    <a:pt x="2493" y="4316"/>
                  </a:cubicBezTo>
                  <a:lnTo>
                    <a:pt x="2493" y="4316"/>
                  </a:lnTo>
                  <a:cubicBezTo>
                    <a:pt x="2488" y="4316"/>
                    <a:pt x="2496" y="4347"/>
                    <a:pt x="2514" y="4411"/>
                  </a:cubicBezTo>
                  <a:cubicBezTo>
                    <a:pt x="2489" y="4419"/>
                    <a:pt x="2489" y="4492"/>
                    <a:pt x="2457" y="4516"/>
                  </a:cubicBezTo>
                  <a:cubicBezTo>
                    <a:pt x="2434" y="4530"/>
                    <a:pt x="2419" y="4541"/>
                    <a:pt x="2403" y="4541"/>
                  </a:cubicBezTo>
                  <a:cubicBezTo>
                    <a:pt x="2390" y="4541"/>
                    <a:pt x="2377" y="4534"/>
                    <a:pt x="2360" y="4516"/>
                  </a:cubicBezTo>
                  <a:cubicBezTo>
                    <a:pt x="2317" y="4460"/>
                    <a:pt x="2297" y="4439"/>
                    <a:pt x="2295" y="4439"/>
                  </a:cubicBezTo>
                  <a:lnTo>
                    <a:pt x="2295" y="4439"/>
                  </a:lnTo>
                  <a:cubicBezTo>
                    <a:pt x="2293" y="4439"/>
                    <a:pt x="2302" y="4450"/>
                    <a:pt x="2319" y="4467"/>
                  </a:cubicBezTo>
                  <a:cubicBezTo>
                    <a:pt x="2392" y="4557"/>
                    <a:pt x="2376" y="4565"/>
                    <a:pt x="2351" y="4589"/>
                  </a:cubicBezTo>
                  <a:cubicBezTo>
                    <a:pt x="2339" y="4583"/>
                    <a:pt x="2330" y="4580"/>
                    <a:pt x="2323" y="4580"/>
                  </a:cubicBezTo>
                  <a:cubicBezTo>
                    <a:pt x="2293" y="4580"/>
                    <a:pt x="2307" y="4631"/>
                    <a:pt x="2327" y="4670"/>
                  </a:cubicBezTo>
                  <a:lnTo>
                    <a:pt x="2343" y="4654"/>
                  </a:lnTo>
                  <a:cubicBezTo>
                    <a:pt x="2387" y="4719"/>
                    <a:pt x="2397" y="4744"/>
                    <a:pt x="2385" y="4744"/>
                  </a:cubicBezTo>
                  <a:cubicBezTo>
                    <a:pt x="2379" y="4744"/>
                    <a:pt x="2368" y="4738"/>
                    <a:pt x="2351" y="4727"/>
                  </a:cubicBezTo>
                  <a:cubicBezTo>
                    <a:pt x="2335" y="4727"/>
                    <a:pt x="2303" y="4686"/>
                    <a:pt x="2270" y="4638"/>
                  </a:cubicBezTo>
                  <a:cubicBezTo>
                    <a:pt x="2241" y="4593"/>
                    <a:pt x="2204" y="4556"/>
                    <a:pt x="2192" y="4556"/>
                  </a:cubicBezTo>
                  <a:cubicBezTo>
                    <a:pt x="2191" y="4556"/>
                    <a:pt x="2190" y="4556"/>
                    <a:pt x="2189" y="4557"/>
                  </a:cubicBezTo>
                  <a:cubicBezTo>
                    <a:pt x="2173" y="4565"/>
                    <a:pt x="2165" y="4573"/>
                    <a:pt x="2205" y="4613"/>
                  </a:cubicBezTo>
                  <a:cubicBezTo>
                    <a:pt x="2246" y="4654"/>
                    <a:pt x="2246" y="4654"/>
                    <a:pt x="2230" y="4662"/>
                  </a:cubicBezTo>
                  <a:cubicBezTo>
                    <a:pt x="2222" y="4670"/>
                    <a:pt x="2214" y="4678"/>
                    <a:pt x="2238" y="4727"/>
                  </a:cubicBezTo>
                  <a:cubicBezTo>
                    <a:pt x="2270" y="4776"/>
                    <a:pt x="2262" y="4784"/>
                    <a:pt x="2246" y="4792"/>
                  </a:cubicBezTo>
                  <a:cubicBezTo>
                    <a:pt x="2217" y="4763"/>
                    <a:pt x="2201" y="4759"/>
                    <a:pt x="2193" y="4759"/>
                  </a:cubicBezTo>
                  <a:cubicBezTo>
                    <a:pt x="2191" y="4759"/>
                    <a:pt x="2189" y="4759"/>
                    <a:pt x="2189" y="4759"/>
                  </a:cubicBezTo>
                  <a:lnTo>
                    <a:pt x="2157" y="4719"/>
                  </a:lnTo>
                  <a:cubicBezTo>
                    <a:pt x="2133" y="4686"/>
                    <a:pt x="2108" y="4654"/>
                    <a:pt x="2076" y="4630"/>
                  </a:cubicBezTo>
                  <a:lnTo>
                    <a:pt x="2076" y="4630"/>
                  </a:lnTo>
                  <a:cubicBezTo>
                    <a:pt x="2068" y="4638"/>
                    <a:pt x="2100" y="4678"/>
                    <a:pt x="2100" y="4678"/>
                  </a:cubicBezTo>
                  <a:cubicBezTo>
                    <a:pt x="2133" y="4727"/>
                    <a:pt x="1897" y="4881"/>
                    <a:pt x="1873" y="4905"/>
                  </a:cubicBezTo>
                  <a:cubicBezTo>
                    <a:pt x="1852" y="4893"/>
                    <a:pt x="1836" y="4888"/>
                    <a:pt x="1825" y="4888"/>
                  </a:cubicBezTo>
                  <a:cubicBezTo>
                    <a:pt x="1807" y="4888"/>
                    <a:pt x="1807" y="4904"/>
                    <a:pt x="1833" y="4930"/>
                  </a:cubicBezTo>
                  <a:cubicBezTo>
                    <a:pt x="1865" y="4978"/>
                    <a:pt x="1816" y="5011"/>
                    <a:pt x="1760" y="5043"/>
                  </a:cubicBezTo>
                  <a:cubicBezTo>
                    <a:pt x="1687" y="5092"/>
                    <a:pt x="1638" y="5124"/>
                    <a:pt x="1678" y="5173"/>
                  </a:cubicBezTo>
                  <a:cubicBezTo>
                    <a:pt x="1678" y="5173"/>
                    <a:pt x="1662" y="5181"/>
                    <a:pt x="1646" y="5189"/>
                  </a:cubicBezTo>
                  <a:cubicBezTo>
                    <a:pt x="1630" y="5205"/>
                    <a:pt x="1638" y="5262"/>
                    <a:pt x="1630" y="5270"/>
                  </a:cubicBezTo>
                  <a:cubicBezTo>
                    <a:pt x="1643" y="5296"/>
                    <a:pt x="1647" y="5311"/>
                    <a:pt x="1643" y="5311"/>
                  </a:cubicBezTo>
                  <a:cubicBezTo>
                    <a:pt x="1641" y="5311"/>
                    <a:pt x="1633" y="5301"/>
                    <a:pt x="1622" y="5278"/>
                  </a:cubicBezTo>
                  <a:cubicBezTo>
                    <a:pt x="1592" y="5233"/>
                    <a:pt x="1562" y="5188"/>
                    <a:pt x="1545" y="5188"/>
                  </a:cubicBezTo>
                  <a:cubicBezTo>
                    <a:pt x="1543" y="5188"/>
                    <a:pt x="1542" y="5188"/>
                    <a:pt x="1541" y="5189"/>
                  </a:cubicBezTo>
                  <a:cubicBezTo>
                    <a:pt x="1524" y="5205"/>
                    <a:pt x="1557" y="5246"/>
                    <a:pt x="1589" y="5294"/>
                  </a:cubicBezTo>
                  <a:cubicBezTo>
                    <a:pt x="1622" y="5343"/>
                    <a:pt x="1614" y="5343"/>
                    <a:pt x="1614" y="5343"/>
                  </a:cubicBezTo>
                  <a:cubicBezTo>
                    <a:pt x="1611" y="5346"/>
                    <a:pt x="1609" y="5347"/>
                    <a:pt x="1607" y="5347"/>
                  </a:cubicBezTo>
                  <a:cubicBezTo>
                    <a:pt x="1602" y="5347"/>
                    <a:pt x="1595" y="5339"/>
                    <a:pt x="1573" y="5311"/>
                  </a:cubicBezTo>
                  <a:cubicBezTo>
                    <a:pt x="1541" y="5262"/>
                    <a:pt x="1508" y="5213"/>
                    <a:pt x="1508" y="5213"/>
                  </a:cubicBezTo>
                  <a:lnTo>
                    <a:pt x="1492" y="5221"/>
                  </a:lnTo>
                  <a:cubicBezTo>
                    <a:pt x="1524" y="5270"/>
                    <a:pt x="1516" y="5278"/>
                    <a:pt x="1516" y="5278"/>
                  </a:cubicBezTo>
                  <a:cubicBezTo>
                    <a:pt x="1508" y="5278"/>
                    <a:pt x="1508" y="5278"/>
                    <a:pt x="1443" y="5189"/>
                  </a:cubicBezTo>
                  <a:cubicBezTo>
                    <a:pt x="1412" y="5146"/>
                    <a:pt x="1394" y="5124"/>
                    <a:pt x="1389" y="5124"/>
                  </a:cubicBezTo>
                  <a:lnTo>
                    <a:pt x="1389" y="5124"/>
                  </a:lnTo>
                  <a:cubicBezTo>
                    <a:pt x="1384" y="5124"/>
                    <a:pt x="1394" y="5150"/>
                    <a:pt x="1419" y="5205"/>
                  </a:cubicBezTo>
                  <a:lnTo>
                    <a:pt x="1435" y="5262"/>
                  </a:lnTo>
                  <a:cubicBezTo>
                    <a:pt x="1415" y="5237"/>
                    <a:pt x="1404" y="5228"/>
                    <a:pt x="1399" y="5228"/>
                  </a:cubicBezTo>
                  <a:cubicBezTo>
                    <a:pt x="1387" y="5228"/>
                    <a:pt x="1415" y="5294"/>
                    <a:pt x="1427" y="5335"/>
                  </a:cubicBezTo>
                  <a:cubicBezTo>
                    <a:pt x="1393" y="5293"/>
                    <a:pt x="1373" y="5273"/>
                    <a:pt x="1367" y="5273"/>
                  </a:cubicBezTo>
                  <a:lnTo>
                    <a:pt x="1367" y="5273"/>
                  </a:lnTo>
                  <a:cubicBezTo>
                    <a:pt x="1361" y="5273"/>
                    <a:pt x="1373" y="5299"/>
                    <a:pt x="1403" y="5351"/>
                  </a:cubicBezTo>
                  <a:cubicBezTo>
                    <a:pt x="1421" y="5379"/>
                    <a:pt x="1427" y="5393"/>
                    <a:pt x="1419" y="5393"/>
                  </a:cubicBezTo>
                  <a:cubicBezTo>
                    <a:pt x="1413" y="5393"/>
                    <a:pt x="1400" y="5385"/>
                    <a:pt x="1378" y="5367"/>
                  </a:cubicBezTo>
                  <a:cubicBezTo>
                    <a:pt x="1354" y="5343"/>
                    <a:pt x="1342" y="5336"/>
                    <a:pt x="1332" y="5336"/>
                  </a:cubicBezTo>
                  <a:cubicBezTo>
                    <a:pt x="1326" y="5336"/>
                    <a:pt x="1320" y="5340"/>
                    <a:pt x="1314" y="5343"/>
                  </a:cubicBezTo>
                  <a:cubicBezTo>
                    <a:pt x="1330" y="5400"/>
                    <a:pt x="1265" y="5440"/>
                    <a:pt x="1184" y="5497"/>
                  </a:cubicBezTo>
                  <a:cubicBezTo>
                    <a:pt x="1103" y="5554"/>
                    <a:pt x="1038" y="5594"/>
                    <a:pt x="1070" y="5635"/>
                  </a:cubicBezTo>
                  <a:cubicBezTo>
                    <a:pt x="1068" y="5637"/>
                    <a:pt x="1066" y="5639"/>
                    <a:pt x="1064" y="5639"/>
                  </a:cubicBezTo>
                  <a:cubicBezTo>
                    <a:pt x="1058" y="5639"/>
                    <a:pt x="1050" y="5631"/>
                    <a:pt x="1022" y="5603"/>
                  </a:cubicBezTo>
                  <a:cubicBezTo>
                    <a:pt x="1009" y="5587"/>
                    <a:pt x="1000" y="5577"/>
                    <a:pt x="997" y="5577"/>
                  </a:cubicBezTo>
                  <a:lnTo>
                    <a:pt x="997" y="5577"/>
                  </a:lnTo>
                  <a:cubicBezTo>
                    <a:pt x="993" y="5577"/>
                    <a:pt x="1003" y="5602"/>
                    <a:pt x="1038" y="5667"/>
                  </a:cubicBezTo>
                  <a:cubicBezTo>
                    <a:pt x="1047" y="5696"/>
                    <a:pt x="1065" y="5724"/>
                    <a:pt x="1064" y="5724"/>
                  </a:cubicBezTo>
                  <a:cubicBezTo>
                    <a:pt x="1063" y="5724"/>
                    <a:pt x="1053" y="5709"/>
                    <a:pt x="1022" y="5667"/>
                  </a:cubicBezTo>
                  <a:cubicBezTo>
                    <a:pt x="1006" y="5647"/>
                    <a:pt x="993" y="5639"/>
                    <a:pt x="980" y="5639"/>
                  </a:cubicBezTo>
                  <a:cubicBezTo>
                    <a:pt x="967" y="5639"/>
                    <a:pt x="953" y="5647"/>
                    <a:pt x="933" y="5659"/>
                  </a:cubicBezTo>
                  <a:cubicBezTo>
                    <a:pt x="900" y="5684"/>
                    <a:pt x="868" y="5708"/>
                    <a:pt x="900" y="5757"/>
                  </a:cubicBezTo>
                  <a:cubicBezTo>
                    <a:pt x="904" y="5786"/>
                    <a:pt x="906" y="5800"/>
                    <a:pt x="905" y="5800"/>
                  </a:cubicBezTo>
                  <a:cubicBezTo>
                    <a:pt x="904" y="5800"/>
                    <a:pt x="900" y="5788"/>
                    <a:pt x="892" y="5765"/>
                  </a:cubicBezTo>
                  <a:cubicBezTo>
                    <a:pt x="863" y="5710"/>
                    <a:pt x="824" y="5681"/>
                    <a:pt x="800" y="5681"/>
                  </a:cubicBezTo>
                  <a:cubicBezTo>
                    <a:pt x="778" y="5681"/>
                    <a:pt x="767" y="5706"/>
                    <a:pt x="787" y="5757"/>
                  </a:cubicBezTo>
                  <a:cubicBezTo>
                    <a:pt x="784" y="5760"/>
                    <a:pt x="780" y="5763"/>
                    <a:pt x="776" y="5763"/>
                  </a:cubicBezTo>
                  <a:cubicBezTo>
                    <a:pt x="769" y="5763"/>
                    <a:pt x="758" y="5754"/>
                    <a:pt x="738" y="5724"/>
                  </a:cubicBezTo>
                  <a:cubicBezTo>
                    <a:pt x="722" y="5732"/>
                    <a:pt x="714" y="5740"/>
                    <a:pt x="722" y="5805"/>
                  </a:cubicBezTo>
                  <a:lnTo>
                    <a:pt x="649" y="5854"/>
                  </a:lnTo>
                  <a:cubicBezTo>
                    <a:pt x="633" y="5862"/>
                    <a:pt x="641" y="5927"/>
                    <a:pt x="641" y="5927"/>
                  </a:cubicBezTo>
                  <a:lnTo>
                    <a:pt x="633" y="5927"/>
                  </a:lnTo>
                  <a:cubicBezTo>
                    <a:pt x="622" y="5914"/>
                    <a:pt x="610" y="5908"/>
                    <a:pt x="596" y="5908"/>
                  </a:cubicBezTo>
                  <a:cubicBezTo>
                    <a:pt x="567" y="5908"/>
                    <a:pt x="530" y="5932"/>
                    <a:pt x="487" y="5959"/>
                  </a:cubicBezTo>
                  <a:cubicBezTo>
                    <a:pt x="435" y="5994"/>
                    <a:pt x="391" y="6025"/>
                    <a:pt x="355" y="6025"/>
                  </a:cubicBezTo>
                  <a:cubicBezTo>
                    <a:pt x="341" y="6025"/>
                    <a:pt x="328" y="6020"/>
                    <a:pt x="316" y="6008"/>
                  </a:cubicBezTo>
                  <a:lnTo>
                    <a:pt x="316" y="6008"/>
                  </a:lnTo>
                  <a:cubicBezTo>
                    <a:pt x="316" y="6008"/>
                    <a:pt x="308" y="6016"/>
                    <a:pt x="324" y="6065"/>
                  </a:cubicBezTo>
                  <a:cubicBezTo>
                    <a:pt x="361" y="6127"/>
                    <a:pt x="370" y="6153"/>
                    <a:pt x="362" y="6153"/>
                  </a:cubicBezTo>
                  <a:cubicBezTo>
                    <a:pt x="358" y="6153"/>
                    <a:pt x="347" y="6144"/>
                    <a:pt x="333" y="6130"/>
                  </a:cubicBezTo>
                  <a:cubicBezTo>
                    <a:pt x="303" y="6096"/>
                    <a:pt x="278" y="6081"/>
                    <a:pt x="264" y="6081"/>
                  </a:cubicBezTo>
                  <a:cubicBezTo>
                    <a:pt x="243" y="6081"/>
                    <a:pt x="242" y="6113"/>
                    <a:pt x="276" y="6170"/>
                  </a:cubicBezTo>
                  <a:lnTo>
                    <a:pt x="243" y="6121"/>
                  </a:lnTo>
                  <a:cubicBezTo>
                    <a:pt x="218" y="6096"/>
                    <a:pt x="201" y="6085"/>
                    <a:pt x="192" y="6085"/>
                  </a:cubicBezTo>
                  <a:cubicBezTo>
                    <a:pt x="172" y="6085"/>
                    <a:pt x="188" y="6136"/>
                    <a:pt x="227" y="6203"/>
                  </a:cubicBezTo>
                  <a:cubicBezTo>
                    <a:pt x="196" y="6176"/>
                    <a:pt x="168" y="6150"/>
                    <a:pt x="158" y="6150"/>
                  </a:cubicBezTo>
                  <a:cubicBezTo>
                    <a:pt x="153" y="6150"/>
                    <a:pt x="154" y="6158"/>
                    <a:pt x="162" y="6178"/>
                  </a:cubicBezTo>
                  <a:cubicBezTo>
                    <a:pt x="154" y="6178"/>
                    <a:pt x="154" y="6178"/>
                    <a:pt x="89" y="6089"/>
                  </a:cubicBezTo>
                  <a:cubicBezTo>
                    <a:pt x="57" y="6040"/>
                    <a:pt x="24" y="6000"/>
                    <a:pt x="8" y="6000"/>
                  </a:cubicBezTo>
                  <a:lnTo>
                    <a:pt x="8" y="6000"/>
                  </a:lnTo>
                  <a:cubicBezTo>
                    <a:pt x="0" y="6008"/>
                    <a:pt x="33" y="6057"/>
                    <a:pt x="65" y="6105"/>
                  </a:cubicBezTo>
                  <a:lnTo>
                    <a:pt x="49" y="6113"/>
                  </a:lnTo>
                  <a:cubicBezTo>
                    <a:pt x="49" y="6113"/>
                    <a:pt x="41" y="6121"/>
                    <a:pt x="73" y="6170"/>
                  </a:cubicBezTo>
                  <a:cubicBezTo>
                    <a:pt x="106" y="6211"/>
                    <a:pt x="97" y="6219"/>
                    <a:pt x="81" y="6227"/>
                  </a:cubicBezTo>
                  <a:cubicBezTo>
                    <a:pt x="72" y="6214"/>
                    <a:pt x="68" y="6208"/>
                    <a:pt x="67" y="6208"/>
                  </a:cubicBezTo>
                  <a:lnTo>
                    <a:pt x="67" y="6208"/>
                  </a:lnTo>
                  <a:cubicBezTo>
                    <a:pt x="63" y="6208"/>
                    <a:pt x="84" y="6246"/>
                    <a:pt x="114" y="6276"/>
                  </a:cubicBezTo>
                  <a:cubicBezTo>
                    <a:pt x="154" y="6316"/>
                    <a:pt x="187" y="6365"/>
                    <a:pt x="170" y="6373"/>
                  </a:cubicBezTo>
                  <a:lnTo>
                    <a:pt x="243" y="6462"/>
                  </a:lnTo>
                  <a:cubicBezTo>
                    <a:pt x="276" y="6535"/>
                    <a:pt x="333" y="6592"/>
                    <a:pt x="389" y="6632"/>
                  </a:cubicBezTo>
                  <a:cubicBezTo>
                    <a:pt x="423" y="6644"/>
                    <a:pt x="455" y="6655"/>
                    <a:pt x="473" y="6655"/>
                  </a:cubicBezTo>
                  <a:cubicBezTo>
                    <a:pt x="495" y="6655"/>
                    <a:pt x="497" y="6640"/>
                    <a:pt x="462" y="6592"/>
                  </a:cubicBezTo>
                  <a:cubicBezTo>
                    <a:pt x="462" y="6592"/>
                    <a:pt x="438" y="6535"/>
                    <a:pt x="446" y="6535"/>
                  </a:cubicBezTo>
                  <a:cubicBezTo>
                    <a:pt x="447" y="6534"/>
                    <a:pt x="448" y="6534"/>
                    <a:pt x="449" y="6534"/>
                  </a:cubicBezTo>
                  <a:cubicBezTo>
                    <a:pt x="463" y="6534"/>
                    <a:pt x="503" y="6567"/>
                    <a:pt x="503" y="6567"/>
                  </a:cubicBezTo>
                  <a:cubicBezTo>
                    <a:pt x="515" y="6583"/>
                    <a:pt x="527" y="6589"/>
                    <a:pt x="540" y="6589"/>
                  </a:cubicBezTo>
                  <a:cubicBezTo>
                    <a:pt x="562" y="6589"/>
                    <a:pt x="586" y="6571"/>
                    <a:pt x="616" y="6551"/>
                  </a:cubicBezTo>
                  <a:cubicBezTo>
                    <a:pt x="655" y="6527"/>
                    <a:pt x="679" y="6511"/>
                    <a:pt x="703" y="6511"/>
                  </a:cubicBezTo>
                  <a:cubicBezTo>
                    <a:pt x="719" y="6511"/>
                    <a:pt x="735" y="6519"/>
                    <a:pt x="754" y="6535"/>
                  </a:cubicBezTo>
                  <a:cubicBezTo>
                    <a:pt x="783" y="6564"/>
                    <a:pt x="796" y="6568"/>
                    <a:pt x="800" y="6568"/>
                  </a:cubicBezTo>
                  <a:cubicBezTo>
                    <a:pt x="802" y="6568"/>
                    <a:pt x="803" y="6567"/>
                    <a:pt x="803" y="6567"/>
                  </a:cubicBezTo>
                  <a:cubicBezTo>
                    <a:pt x="770" y="6519"/>
                    <a:pt x="827" y="6478"/>
                    <a:pt x="900" y="6438"/>
                  </a:cubicBezTo>
                  <a:cubicBezTo>
                    <a:pt x="965" y="6389"/>
                    <a:pt x="1030" y="6348"/>
                    <a:pt x="997" y="6300"/>
                  </a:cubicBezTo>
                  <a:lnTo>
                    <a:pt x="1022" y="6284"/>
                  </a:lnTo>
                  <a:cubicBezTo>
                    <a:pt x="1039" y="6310"/>
                    <a:pt x="1052" y="6317"/>
                    <a:pt x="1064" y="6317"/>
                  </a:cubicBezTo>
                  <a:cubicBezTo>
                    <a:pt x="1074" y="6317"/>
                    <a:pt x="1083" y="6312"/>
                    <a:pt x="1095" y="6308"/>
                  </a:cubicBezTo>
                  <a:cubicBezTo>
                    <a:pt x="1078" y="6251"/>
                    <a:pt x="1095" y="6235"/>
                    <a:pt x="1095" y="6235"/>
                  </a:cubicBezTo>
                  <a:cubicBezTo>
                    <a:pt x="1113" y="6262"/>
                    <a:pt x="1126" y="6272"/>
                    <a:pt x="1137" y="6272"/>
                  </a:cubicBezTo>
                  <a:cubicBezTo>
                    <a:pt x="1145" y="6272"/>
                    <a:pt x="1153" y="6266"/>
                    <a:pt x="1160" y="6259"/>
                  </a:cubicBezTo>
                  <a:cubicBezTo>
                    <a:pt x="1176" y="6251"/>
                    <a:pt x="1192" y="6243"/>
                    <a:pt x="1160" y="6194"/>
                  </a:cubicBezTo>
                  <a:cubicBezTo>
                    <a:pt x="1189" y="6177"/>
                    <a:pt x="1222" y="6164"/>
                    <a:pt x="1257" y="6164"/>
                  </a:cubicBezTo>
                  <a:cubicBezTo>
                    <a:pt x="1270" y="6164"/>
                    <a:pt x="1284" y="6166"/>
                    <a:pt x="1297" y="6170"/>
                  </a:cubicBezTo>
                  <a:cubicBezTo>
                    <a:pt x="1307" y="6180"/>
                    <a:pt x="1313" y="6184"/>
                    <a:pt x="1316" y="6184"/>
                  </a:cubicBezTo>
                  <a:cubicBezTo>
                    <a:pt x="1326" y="6184"/>
                    <a:pt x="1308" y="6142"/>
                    <a:pt x="1289" y="6105"/>
                  </a:cubicBezTo>
                  <a:cubicBezTo>
                    <a:pt x="1257" y="6057"/>
                    <a:pt x="1233" y="6008"/>
                    <a:pt x="1249" y="6000"/>
                  </a:cubicBezTo>
                  <a:lnTo>
                    <a:pt x="1249" y="6000"/>
                  </a:lnTo>
                  <a:lnTo>
                    <a:pt x="1314" y="6089"/>
                  </a:lnTo>
                  <a:cubicBezTo>
                    <a:pt x="1329" y="6126"/>
                    <a:pt x="1335" y="6139"/>
                    <a:pt x="1341" y="6139"/>
                  </a:cubicBezTo>
                  <a:cubicBezTo>
                    <a:pt x="1345" y="6139"/>
                    <a:pt x="1349" y="6135"/>
                    <a:pt x="1354" y="6130"/>
                  </a:cubicBezTo>
                  <a:lnTo>
                    <a:pt x="1370" y="6121"/>
                  </a:lnTo>
                  <a:cubicBezTo>
                    <a:pt x="1338" y="6073"/>
                    <a:pt x="1387" y="6040"/>
                    <a:pt x="1460" y="5992"/>
                  </a:cubicBezTo>
                  <a:cubicBezTo>
                    <a:pt x="1549" y="5935"/>
                    <a:pt x="1573" y="5919"/>
                    <a:pt x="1541" y="5870"/>
                  </a:cubicBezTo>
                  <a:cubicBezTo>
                    <a:pt x="1522" y="5842"/>
                    <a:pt x="1517" y="5830"/>
                    <a:pt x="1529" y="5830"/>
                  </a:cubicBezTo>
                  <a:cubicBezTo>
                    <a:pt x="1537" y="5830"/>
                    <a:pt x="1554" y="5836"/>
                    <a:pt x="1581" y="5846"/>
                  </a:cubicBezTo>
                  <a:cubicBezTo>
                    <a:pt x="1671" y="5903"/>
                    <a:pt x="1709" y="5926"/>
                    <a:pt x="1721" y="5926"/>
                  </a:cubicBezTo>
                  <a:cubicBezTo>
                    <a:pt x="1730" y="5926"/>
                    <a:pt x="1726" y="5915"/>
                    <a:pt x="1719" y="5894"/>
                  </a:cubicBezTo>
                  <a:cubicBezTo>
                    <a:pt x="1703" y="5894"/>
                    <a:pt x="1670" y="5854"/>
                    <a:pt x="1638" y="5805"/>
                  </a:cubicBezTo>
                  <a:cubicBezTo>
                    <a:pt x="1603" y="5757"/>
                    <a:pt x="1589" y="5733"/>
                    <a:pt x="1597" y="5733"/>
                  </a:cubicBezTo>
                  <a:cubicBezTo>
                    <a:pt x="1603" y="5733"/>
                    <a:pt x="1625" y="5751"/>
                    <a:pt x="1662" y="5789"/>
                  </a:cubicBezTo>
                  <a:cubicBezTo>
                    <a:pt x="1677" y="5812"/>
                    <a:pt x="1695" y="5821"/>
                    <a:pt x="1713" y="5821"/>
                  </a:cubicBezTo>
                  <a:cubicBezTo>
                    <a:pt x="1771" y="5821"/>
                    <a:pt x="1827" y="5718"/>
                    <a:pt x="1784" y="5643"/>
                  </a:cubicBezTo>
                  <a:lnTo>
                    <a:pt x="1784" y="5643"/>
                  </a:lnTo>
                  <a:lnTo>
                    <a:pt x="1816" y="5692"/>
                  </a:lnTo>
                  <a:cubicBezTo>
                    <a:pt x="1833" y="5713"/>
                    <a:pt x="1844" y="5723"/>
                    <a:pt x="1856" y="5723"/>
                  </a:cubicBezTo>
                  <a:cubicBezTo>
                    <a:pt x="1866" y="5723"/>
                    <a:pt x="1878" y="5715"/>
                    <a:pt x="1897" y="5700"/>
                  </a:cubicBezTo>
                  <a:lnTo>
                    <a:pt x="1930" y="5684"/>
                  </a:lnTo>
                  <a:cubicBezTo>
                    <a:pt x="1888" y="5632"/>
                    <a:pt x="1902" y="5611"/>
                    <a:pt x="1928" y="5611"/>
                  </a:cubicBezTo>
                  <a:cubicBezTo>
                    <a:pt x="1947" y="5611"/>
                    <a:pt x="1973" y="5622"/>
                    <a:pt x="1987" y="5643"/>
                  </a:cubicBezTo>
                  <a:cubicBezTo>
                    <a:pt x="2011" y="5668"/>
                    <a:pt x="2021" y="5678"/>
                    <a:pt x="2028" y="5678"/>
                  </a:cubicBezTo>
                  <a:cubicBezTo>
                    <a:pt x="2033" y="5678"/>
                    <a:pt x="2037" y="5674"/>
                    <a:pt x="2043" y="5667"/>
                  </a:cubicBezTo>
                  <a:cubicBezTo>
                    <a:pt x="2025" y="5608"/>
                    <a:pt x="2043" y="5584"/>
                    <a:pt x="2068" y="5584"/>
                  </a:cubicBezTo>
                  <a:cubicBezTo>
                    <a:pt x="2087" y="5584"/>
                    <a:pt x="2110" y="5598"/>
                    <a:pt x="2124" y="5619"/>
                  </a:cubicBezTo>
                  <a:lnTo>
                    <a:pt x="2141" y="5603"/>
                  </a:lnTo>
                  <a:cubicBezTo>
                    <a:pt x="2124" y="5554"/>
                    <a:pt x="2141" y="5538"/>
                    <a:pt x="2149" y="5538"/>
                  </a:cubicBezTo>
                  <a:cubicBezTo>
                    <a:pt x="2181" y="5513"/>
                    <a:pt x="2189" y="5505"/>
                    <a:pt x="2149" y="5473"/>
                  </a:cubicBezTo>
                  <a:cubicBezTo>
                    <a:pt x="2116" y="5424"/>
                    <a:pt x="2084" y="5376"/>
                    <a:pt x="2092" y="5367"/>
                  </a:cubicBezTo>
                  <a:lnTo>
                    <a:pt x="2092" y="5367"/>
                  </a:lnTo>
                  <a:lnTo>
                    <a:pt x="2124" y="5416"/>
                  </a:lnTo>
                  <a:cubicBezTo>
                    <a:pt x="2138" y="5437"/>
                    <a:pt x="2152" y="5444"/>
                    <a:pt x="2166" y="5444"/>
                  </a:cubicBezTo>
                  <a:cubicBezTo>
                    <a:pt x="2184" y="5444"/>
                    <a:pt x="2203" y="5430"/>
                    <a:pt x="2222" y="5416"/>
                  </a:cubicBezTo>
                  <a:cubicBezTo>
                    <a:pt x="2249" y="5398"/>
                    <a:pt x="2269" y="5387"/>
                    <a:pt x="2288" y="5387"/>
                  </a:cubicBezTo>
                  <a:cubicBezTo>
                    <a:pt x="2303" y="5387"/>
                    <a:pt x="2317" y="5394"/>
                    <a:pt x="2335" y="5408"/>
                  </a:cubicBezTo>
                  <a:lnTo>
                    <a:pt x="2311" y="5359"/>
                  </a:lnTo>
                  <a:cubicBezTo>
                    <a:pt x="2298" y="5329"/>
                    <a:pt x="2296" y="5314"/>
                    <a:pt x="2303" y="5314"/>
                  </a:cubicBezTo>
                  <a:cubicBezTo>
                    <a:pt x="2309" y="5314"/>
                    <a:pt x="2320" y="5325"/>
                    <a:pt x="2335" y="5343"/>
                  </a:cubicBezTo>
                  <a:cubicBezTo>
                    <a:pt x="2349" y="5357"/>
                    <a:pt x="2363" y="5363"/>
                    <a:pt x="2374" y="5363"/>
                  </a:cubicBezTo>
                  <a:cubicBezTo>
                    <a:pt x="2397" y="5363"/>
                    <a:pt x="2411" y="5340"/>
                    <a:pt x="2400" y="5303"/>
                  </a:cubicBezTo>
                  <a:lnTo>
                    <a:pt x="2416" y="5286"/>
                  </a:lnTo>
                  <a:cubicBezTo>
                    <a:pt x="2451" y="5324"/>
                    <a:pt x="2475" y="5342"/>
                    <a:pt x="2487" y="5342"/>
                  </a:cubicBezTo>
                  <a:cubicBezTo>
                    <a:pt x="2503" y="5342"/>
                    <a:pt x="2498" y="5310"/>
                    <a:pt x="2465" y="5254"/>
                  </a:cubicBezTo>
                  <a:lnTo>
                    <a:pt x="2465" y="5254"/>
                  </a:lnTo>
                  <a:cubicBezTo>
                    <a:pt x="2490" y="5284"/>
                    <a:pt x="2503" y="5292"/>
                    <a:pt x="2511" y="5292"/>
                  </a:cubicBezTo>
                  <a:cubicBezTo>
                    <a:pt x="2516" y="5292"/>
                    <a:pt x="2519" y="5289"/>
                    <a:pt x="2522" y="5286"/>
                  </a:cubicBezTo>
                  <a:cubicBezTo>
                    <a:pt x="2511" y="5249"/>
                    <a:pt x="2525" y="5226"/>
                    <a:pt x="2545" y="5226"/>
                  </a:cubicBezTo>
                  <a:cubicBezTo>
                    <a:pt x="2555" y="5226"/>
                    <a:pt x="2567" y="5232"/>
                    <a:pt x="2578" y="5246"/>
                  </a:cubicBezTo>
                  <a:lnTo>
                    <a:pt x="2587" y="5246"/>
                  </a:lnTo>
                  <a:cubicBezTo>
                    <a:pt x="2570" y="5189"/>
                    <a:pt x="2578" y="5181"/>
                    <a:pt x="2587" y="5181"/>
                  </a:cubicBezTo>
                  <a:cubicBezTo>
                    <a:pt x="2595" y="5173"/>
                    <a:pt x="2603" y="5165"/>
                    <a:pt x="2578" y="5108"/>
                  </a:cubicBezTo>
                  <a:cubicBezTo>
                    <a:pt x="2562" y="5059"/>
                    <a:pt x="2570" y="5051"/>
                    <a:pt x="2570" y="5051"/>
                  </a:cubicBezTo>
                  <a:cubicBezTo>
                    <a:pt x="2571" y="5051"/>
                    <a:pt x="2571" y="5050"/>
                    <a:pt x="2572" y="5050"/>
                  </a:cubicBezTo>
                  <a:cubicBezTo>
                    <a:pt x="2582" y="5050"/>
                    <a:pt x="2604" y="5103"/>
                    <a:pt x="2627" y="5149"/>
                  </a:cubicBezTo>
                  <a:cubicBezTo>
                    <a:pt x="2630" y="5172"/>
                    <a:pt x="2636" y="5184"/>
                    <a:pt x="2641" y="5184"/>
                  </a:cubicBezTo>
                  <a:cubicBezTo>
                    <a:pt x="2649" y="5184"/>
                    <a:pt x="2653" y="5148"/>
                    <a:pt x="2627" y="5076"/>
                  </a:cubicBezTo>
                  <a:cubicBezTo>
                    <a:pt x="2611" y="5023"/>
                    <a:pt x="2603" y="4997"/>
                    <a:pt x="2605" y="4997"/>
                  </a:cubicBezTo>
                  <a:lnTo>
                    <a:pt x="2605" y="4997"/>
                  </a:lnTo>
                  <a:cubicBezTo>
                    <a:pt x="2607" y="4997"/>
                    <a:pt x="2619" y="5023"/>
                    <a:pt x="2643" y="5076"/>
                  </a:cubicBezTo>
                  <a:cubicBezTo>
                    <a:pt x="2660" y="5109"/>
                    <a:pt x="2673" y="5145"/>
                    <a:pt x="2677" y="5145"/>
                  </a:cubicBezTo>
                  <a:cubicBezTo>
                    <a:pt x="2678" y="5145"/>
                    <a:pt x="2678" y="5137"/>
                    <a:pt x="2676" y="5116"/>
                  </a:cubicBezTo>
                  <a:cubicBezTo>
                    <a:pt x="2676" y="5116"/>
                    <a:pt x="2692" y="5108"/>
                    <a:pt x="2660" y="5059"/>
                  </a:cubicBezTo>
                  <a:lnTo>
                    <a:pt x="2692" y="5043"/>
                  </a:lnTo>
                  <a:cubicBezTo>
                    <a:pt x="2719" y="5061"/>
                    <a:pt x="2733" y="5067"/>
                    <a:pt x="2744" y="5067"/>
                  </a:cubicBezTo>
                  <a:cubicBezTo>
                    <a:pt x="2752" y="5067"/>
                    <a:pt x="2758" y="5063"/>
                    <a:pt x="2765" y="5059"/>
                  </a:cubicBezTo>
                  <a:cubicBezTo>
                    <a:pt x="2752" y="5034"/>
                    <a:pt x="2746" y="5022"/>
                    <a:pt x="2749" y="5022"/>
                  </a:cubicBezTo>
                  <a:lnTo>
                    <a:pt x="2749" y="5022"/>
                  </a:lnTo>
                  <a:cubicBezTo>
                    <a:pt x="2752" y="5022"/>
                    <a:pt x="2762" y="5032"/>
                    <a:pt x="2781" y="5051"/>
                  </a:cubicBezTo>
                  <a:cubicBezTo>
                    <a:pt x="2793" y="5066"/>
                    <a:pt x="2802" y="5075"/>
                    <a:pt x="2805" y="5075"/>
                  </a:cubicBezTo>
                  <a:cubicBezTo>
                    <a:pt x="2810" y="5075"/>
                    <a:pt x="2798" y="5051"/>
                    <a:pt x="2757" y="4994"/>
                  </a:cubicBezTo>
                  <a:cubicBezTo>
                    <a:pt x="2743" y="4967"/>
                    <a:pt x="2740" y="4952"/>
                    <a:pt x="2748" y="4952"/>
                  </a:cubicBezTo>
                  <a:cubicBezTo>
                    <a:pt x="2755" y="4952"/>
                    <a:pt x="2768" y="4961"/>
                    <a:pt x="2789" y="4978"/>
                  </a:cubicBezTo>
                  <a:cubicBezTo>
                    <a:pt x="2826" y="5029"/>
                    <a:pt x="2844" y="5048"/>
                    <a:pt x="2848" y="5048"/>
                  </a:cubicBezTo>
                  <a:cubicBezTo>
                    <a:pt x="2850" y="5048"/>
                    <a:pt x="2844" y="5036"/>
                    <a:pt x="2830" y="5019"/>
                  </a:cubicBezTo>
                  <a:cubicBezTo>
                    <a:pt x="2805" y="4962"/>
                    <a:pt x="2814" y="4954"/>
                    <a:pt x="2814" y="4954"/>
                  </a:cubicBezTo>
                  <a:lnTo>
                    <a:pt x="2814" y="4954"/>
                  </a:lnTo>
                  <a:cubicBezTo>
                    <a:pt x="2822" y="4967"/>
                    <a:pt x="2835" y="4972"/>
                    <a:pt x="2850" y="4972"/>
                  </a:cubicBezTo>
                  <a:cubicBezTo>
                    <a:pt x="2893" y="4972"/>
                    <a:pt x="2959" y="4929"/>
                    <a:pt x="3024" y="4881"/>
                  </a:cubicBezTo>
                  <a:cubicBezTo>
                    <a:pt x="3032" y="4881"/>
                    <a:pt x="3008" y="4824"/>
                    <a:pt x="2976" y="4784"/>
                  </a:cubicBezTo>
                  <a:cubicBezTo>
                    <a:pt x="2948" y="4742"/>
                    <a:pt x="2938" y="4727"/>
                    <a:pt x="2940" y="4727"/>
                  </a:cubicBezTo>
                  <a:lnTo>
                    <a:pt x="2940" y="4727"/>
                  </a:lnTo>
                  <a:cubicBezTo>
                    <a:pt x="2942" y="4727"/>
                    <a:pt x="2964" y="4753"/>
                    <a:pt x="2992" y="4776"/>
                  </a:cubicBezTo>
                  <a:cubicBezTo>
                    <a:pt x="3041" y="4836"/>
                    <a:pt x="3071" y="4865"/>
                    <a:pt x="3078" y="4865"/>
                  </a:cubicBezTo>
                  <a:cubicBezTo>
                    <a:pt x="3086" y="4865"/>
                    <a:pt x="3064" y="4828"/>
                    <a:pt x="3008" y="4759"/>
                  </a:cubicBezTo>
                  <a:cubicBezTo>
                    <a:pt x="2971" y="4718"/>
                    <a:pt x="2952" y="4697"/>
                    <a:pt x="2955" y="4697"/>
                  </a:cubicBezTo>
                  <a:lnTo>
                    <a:pt x="2955" y="4697"/>
                  </a:lnTo>
                  <a:cubicBezTo>
                    <a:pt x="2957" y="4697"/>
                    <a:pt x="2977" y="4716"/>
                    <a:pt x="3016" y="4751"/>
                  </a:cubicBezTo>
                  <a:cubicBezTo>
                    <a:pt x="3036" y="4771"/>
                    <a:pt x="3046" y="4781"/>
                    <a:pt x="3049" y="4781"/>
                  </a:cubicBezTo>
                  <a:cubicBezTo>
                    <a:pt x="3053" y="4781"/>
                    <a:pt x="3049" y="4769"/>
                    <a:pt x="3041" y="4743"/>
                  </a:cubicBezTo>
                  <a:cubicBezTo>
                    <a:pt x="3023" y="4717"/>
                    <a:pt x="3017" y="4702"/>
                    <a:pt x="3021" y="4702"/>
                  </a:cubicBezTo>
                  <a:lnTo>
                    <a:pt x="3021" y="4702"/>
                  </a:lnTo>
                  <a:cubicBezTo>
                    <a:pt x="3024" y="4702"/>
                    <a:pt x="3034" y="4713"/>
                    <a:pt x="3049" y="4735"/>
                  </a:cubicBezTo>
                  <a:cubicBezTo>
                    <a:pt x="3076" y="4762"/>
                    <a:pt x="3103" y="4790"/>
                    <a:pt x="3108" y="4790"/>
                  </a:cubicBezTo>
                  <a:cubicBezTo>
                    <a:pt x="3111" y="4790"/>
                    <a:pt x="3108" y="4783"/>
                    <a:pt x="3097" y="4767"/>
                  </a:cubicBezTo>
                  <a:cubicBezTo>
                    <a:pt x="3097" y="4767"/>
                    <a:pt x="3099" y="4767"/>
                    <a:pt x="3101" y="4767"/>
                  </a:cubicBezTo>
                  <a:cubicBezTo>
                    <a:pt x="3109" y="4767"/>
                    <a:pt x="3125" y="4771"/>
                    <a:pt x="3154" y="4800"/>
                  </a:cubicBezTo>
                  <a:cubicBezTo>
                    <a:pt x="3164" y="4810"/>
                    <a:pt x="3170" y="4814"/>
                    <a:pt x="3173" y="4814"/>
                  </a:cubicBezTo>
                  <a:cubicBezTo>
                    <a:pt x="3183" y="4814"/>
                    <a:pt x="3164" y="4772"/>
                    <a:pt x="3146" y="4735"/>
                  </a:cubicBezTo>
                  <a:cubicBezTo>
                    <a:pt x="3129" y="4675"/>
                    <a:pt x="3123" y="4645"/>
                    <a:pt x="3130" y="4645"/>
                  </a:cubicBezTo>
                  <a:lnTo>
                    <a:pt x="3130" y="4645"/>
                  </a:lnTo>
                  <a:cubicBezTo>
                    <a:pt x="3136" y="4645"/>
                    <a:pt x="3152" y="4669"/>
                    <a:pt x="3178" y="4719"/>
                  </a:cubicBezTo>
                  <a:cubicBezTo>
                    <a:pt x="3197" y="4750"/>
                    <a:pt x="3210" y="4763"/>
                    <a:pt x="3219" y="4763"/>
                  </a:cubicBezTo>
                  <a:cubicBezTo>
                    <a:pt x="3238" y="4763"/>
                    <a:pt x="3233" y="4704"/>
                    <a:pt x="3195" y="4638"/>
                  </a:cubicBezTo>
                  <a:cubicBezTo>
                    <a:pt x="3160" y="4579"/>
                    <a:pt x="3147" y="4555"/>
                    <a:pt x="3149" y="4555"/>
                  </a:cubicBezTo>
                  <a:lnTo>
                    <a:pt x="3149" y="4555"/>
                  </a:lnTo>
                  <a:cubicBezTo>
                    <a:pt x="3150" y="4555"/>
                    <a:pt x="3158" y="4565"/>
                    <a:pt x="3170" y="4581"/>
                  </a:cubicBezTo>
                  <a:cubicBezTo>
                    <a:pt x="3195" y="4617"/>
                    <a:pt x="3205" y="4622"/>
                    <a:pt x="3209" y="4622"/>
                  </a:cubicBezTo>
                  <a:cubicBezTo>
                    <a:pt x="3210" y="4622"/>
                    <a:pt x="3211" y="4622"/>
                    <a:pt x="3211" y="4622"/>
                  </a:cubicBezTo>
                  <a:cubicBezTo>
                    <a:pt x="3215" y="4622"/>
                    <a:pt x="3219" y="4621"/>
                    <a:pt x="3224" y="4621"/>
                  </a:cubicBezTo>
                  <a:cubicBezTo>
                    <a:pt x="3234" y="4621"/>
                    <a:pt x="3244" y="4625"/>
                    <a:pt x="3268" y="4654"/>
                  </a:cubicBezTo>
                  <a:cubicBezTo>
                    <a:pt x="3268" y="4654"/>
                    <a:pt x="3276" y="4654"/>
                    <a:pt x="3259" y="4589"/>
                  </a:cubicBezTo>
                  <a:cubicBezTo>
                    <a:pt x="3241" y="4542"/>
                    <a:pt x="3243" y="4522"/>
                    <a:pt x="3257" y="4522"/>
                  </a:cubicBezTo>
                  <a:cubicBezTo>
                    <a:pt x="3275" y="4522"/>
                    <a:pt x="3312" y="4552"/>
                    <a:pt x="3357" y="4597"/>
                  </a:cubicBezTo>
                  <a:lnTo>
                    <a:pt x="3341" y="4540"/>
                  </a:lnTo>
                  <a:cubicBezTo>
                    <a:pt x="3305" y="4479"/>
                    <a:pt x="3282" y="4433"/>
                    <a:pt x="3286" y="4433"/>
                  </a:cubicBezTo>
                  <a:lnTo>
                    <a:pt x="3286" y="4433"/>
                  </a:lnTo>
                  <a:cubicBezTo>
                    <a:pt x="3289" y="4433"/>
                    <a:pt x="3301" y="4448"/>
                    <a:pt x="3324" y="4484"/>
                  </a:cubicBezTo>
                  <a:lnTo>
                    <a:pt x="3357" y="4524"/>
                  </a:lnTo>
                  <a:cubicBezTo>
                    <a:pt x="3331" y="4481"/>
                    <a:pt x="3332" y="4462"/>
                    <a:pt x="3346" y="4462"/>
                  </a:cubicBezTo>
                  <a:cubicBezTo>
                    <a:pt x="3364" y="4462"/>
                    <a:pt x="3402" y="4491"/>
                    <a:pt x="3438" y="4540"/>
                  </a:cubicBezTo>
                  <a:cubicBezTo>
                    <a:pt x="3461" y="4575"/>
                    <a:pt x="3468" y="4585"/>
                    <a:pt x="3475" y="4585"/>
                  </a:cubicBezTo>
                  <a:cubicBezTo>
                    <a:pt x="3478" y="4585"/>
                    <a:pt x="3482" y="4583"/>
                    <a:pt x="3487" y="4581"/>
                  </a:cubicBezTo>
                  <a:lnTo>
                    <a:pt x="3454" y="4532"/>
                  </a:lnTo>
                  <a:cubicBezTo>
                    <a:pt x="3414" y="4492"/>
                    <a:pt x="3381" y="4443"/>
                    <a:pt x="3397" y="4435"/>
                  </a:cubicBezTo>
                  <a:cubicBezTo>
                    <a:pt x="3400" y="4432"/>
                    <a:pt x="3403" y="4429"/>
                    <a:pt x="3408" y="4429"/>
                  </a:cubicBezTo>
                  <a:cubicBezTo>
                    <a:pt x="3415" y="4429"/>
                    <a:pt x="3426" y="4437"/>
                    <a:pt x="3446" y="4467"/>
                  </a:cubicBezTo>
                  <a:cubicBezTo>
                    <a:pt x="3473" y="4495"/>
                    <a:pt x="3504" y="4522"/>
                    <a:pt x="3512" y="4522"/>
                  </a:cubicBezTo>
                  <a:cubicBezTo>
                    <a:pt x="3515" y="4522"/>
                    <a:pt x="3513" y="4516"/>
                    <a:pt x="3503" y="4500"/>
                  </a:cubicBezTo>
                  <a:cubicBezTo>
                    <a:pt x="3503" y="4500"/>
                    <a:pt x="3503" y="4499"/>
                    <a:pt x="3505" y="4499"/>
                  </a:cubicBezTo>
                  <a:cubicBezTo>
                    <a:pt x="3510" y="4499"/>
                    <a:pt x="3522" y="4503"/>
                    <a:pt x="3551" y="4532"/>
                  </a:cubicBezTo>
                  <a:lnTo>
                    <a:pt x="3592" y="4508"/>
                  </a:lnTo>
                  <a:cubicBezTo>
                    <a:pt x="3578" y="4480"/>
                    <a:pt x="3577" y="4462"/>
                    <a:pt x="3586" y="4462"/>
                  </a:cubicBezTo>
                  <a:cubicBezTo>
                    <a:pt x="3592" y="4462"/>
                    <a:pt x="3603" y="4471"/>
                    <a:pt x="3616" y="4492"/>
                  </a:cubicBezTo>
                  <a:cubicBezTo>
                    <a:pt x="3616" y="4492"/>
                    <a:pt x="3641" y="4476"/>
                    <a:pt x="3616" y="4427"/>
                  </a:cubicBezTo>
                  <a:cubicBezTo>
                    <a:pt x="3623" y="4420"/>
                    <a:pt x="3630" y="4414"/>
                    <a:pt x="3639" y="4414"/>
                  </a:cubicBezTo>
                  <a:cubicBezTo>
                    <a:pt x="3650" y="4414"/>
                    <a:pt x="3663" y="4424"/>
                    <a:pt x="3681" y="4451"/>
                  </a:cubicBezTo>
                  <a:cubicBezTo>
                    <a:pt x="3697" y="4475"/>
                    <a:pt x="3705" y="4487"/>
                    <a:pt x="3706" y="4487"/>
                  </a:cubicBezTo>
                  <a:cubicBezTo>
                    <a:pt x="3708" y="4487"/>
                    <a:pt x="3702" y="4473"/>
                    <a:pt x="3689" y="4443"/>
                  </a:cubicBezTo>
                  <a:cubicBezTo>
                    <a:pt x="3657" y="4395"/>
                    <a:pt x="3665" y="4395"/>
                    <a:pt x="3673" y="4386"/>
                  </a:cubicBezTo>
                  <a:lnTo>
                    <a:pt x="3697" y="4370"/>
                  </a:lnTo>
                  <a:cubicBezTo>
                    <a:pt x="3665" y="4330"/>
                    <a:pt x="3665" y="4330"/>
                    <a:pt x="3673" y="4322"/>
                  </a:cubicBezTo>
                  <a:cubicBezTo>
                    <a:pt x="3674" y="4320"/>
                    <a:pt x="3677" y="4320"/>
                    <a:pt x="3680" y="4320"/>
                  </a:cubicBezTo>
                  <a:cubicBezTo>
                    <a:pt x="3696" y="4320"/>
                    <a:pt x="3731" y="4331"/>
                    <a:pt x="3747" y="4331"/>
                  </a:cubicBezTo>
                  <a:cubicBezTo>
                    <a:pt x="3750" y="4331"/>
                    <a:pt x="3753" y="4331"/>
                    <a:pt x="3754" y="4330"/>
                  </a:cubicBezTo>
                  <a:cubicBezTo>
                    <a:pt x="3778" y="4313"/>
                    <a:pt x="3778" y="4313"/>
                    <a:pt x="3738" y="4273"/>
                  </a:cubicBezTo>
                  <a:cubicBezTo>
                    <a:pt x="3737" y="4274"/>
                    <a:pt x="3736" y="4274"/>
                    <a:pt x="3736" y="4274"/>
                  </a:cubicBezTo>
                  <a:cubicBezTo>
                    <a:pt x="3728" y="4274"/>
                    <a:pt x="3713" y="4254"/>
                    <a:pt x="3723" y="4254"/>
                  </a:cubicBezTo>
                  <a:cubicBezTo>
                    <a:pt x="3726" y="4254"/>
                    <a:pt x="3734" y="4257"/>
                    <a:pt x="3746" y="4265"/>
                  </a:cubicBezTo>
                  <a:cubicBezTo>
                    <a:pt x="3757" y="4265"/>
                    <a:pt x="3786" y="4276"/>
                    <a:pt x="3813" y="4276"/>
                  </a:cubicBezTo>
                  <a:cubicBezTo>
                    <a:pt x="3827" y="4276"/>
                    <a:pt x="3841" y="4273"/>
                    <a:pt x="3851" y="4265"/>
                  </a:cubicBezTo>
                  <a:cubicBezTo>
                    <a:pt x="3892" y="4240"/>
                    <a:pt x="3892" y="4240"/>
                    <a:pt x="3859" y="4200"/>
                  </a:cubicBezTo>
                  <a:cubicBezTo>
                    <a:pt x="3817" y="4153"/>
                    <a:pt x="3801" y="4129"/>
                    <a:pt x="3806" y="4129"/>
                  </a:cubicBezTo>
                  <a:lnTo>
                    <a:pt x="3806" y="4129"/>
                  </a:lnTo>
                  <a:cubicBezTo>
                    <a:pt x="3811" y="4129"/>
                    <a:pt x="3833" y="4149"/>
                    <a:pt x="3868" y="4192"/>
                  </a:cubicBezTo>
                  <a:cubicBezTo>
                    <a:pt x="3911" y="4235"/>
                    <a:pt x="3935" y="4253"/>
                    <a:pt x="3944" y="4253"/>
                  </a:cubicBezTo>
                  <a:cubicBezTo>
                    <a:pt x="3952" y="4253"/>
                    <a:pt x="3948" y="4239"/>
                    <a:pt x="3932" y="4216"/>
                  </a:cubicBezTo>
                  <a:cubicBezTo>
                    <a:pt x="3908" y="4167"/>
                    <a:pt x="3908" y="4167"/>
                    <a:pt x="3916" y="4159"/>
                  </a:cubicBezTo>
                  <a:lnTo>
                    <a:pt x="3916" y="4159"/>
                  </a:lnTo>
                  <a:cubicBezTo>
                    <a:pt x="3931" y="4177"/>
                    <a:pt x="3940" y="4187"/>
                    <a:pt x="3946" y="4187"/>
                  </a:cubicBezTo>
                  <a:cubicBezTo>
                    <a:pt x="3953" y="4187"/>
                    <a:pt x="3953" y="4171"/>
                    <a:pt x="3949" y="4135"/>
                  </a:cubicBezTo>
                  <a:cubicBezTo>
                    <a:pt x="3957" y="4135"/>
                    <a:pt x="3957" y="4135"/>
                    <a:pt x="3989" y="4176"/>
                  </a:cubicBezTo>
                  <a:lnTo>
                    <a:pt x="4005" y="4167"/>
                  </a:lnTo>
                  <a:cubicBezTo>
                    <a:pt x="3976" y="4103"/>
                    <a:pt x="4000" y="4081"/>
                    <a:pt x="4033" y="4081"/>
                  </a:cubicBezTo>
                  <a:cubicBezTo>
                    <a:pt x="4054" y="4081"/>
                    <a:pt x="4079" y="4090"/>
                    <a:pt x="4095" y="4103"/>
                  </a:cubicBezTo>
                  <a:cubicBezTo>
                    <a:pt x="4095" y="4103"/>
                    <a:pt x="4103" y="4103"/>
                    <a:pt x="4078" y="4046"/>
                  </a:cubicBezTo>
                  <a:cubicBezTo>
                    <a:pt x="4049" y="3995"/>
                    <a:pt x="4039" y="3969"/>
                    <a:pt x="4046" y="3969"/>
                  </a:cubicBezTo>
                  <a:lnTo>
                    <a:pt x="4046" y="3969"/>
                  </a:lnTo>
                  <a:cubicBezTo>
                    <a:pt x="4052" y="3969"/>
                    <a:pt x="4072" y="3991"/>
                    <a:pt x="4103" y="4038"/>
                  </a:cubicBezTo>
                  <a:cubicBezTo>
                    <a:pt x="4134" y="4081"/>
                    <a:pt x="4151" y="4104"/>
                    <a:pt x="4152" y="4104"/>
                  </a:cubicBezTo>
                  <a:cubicBezTo>
                    <a:pt x="4154" y="4104"/>
                    <a:pt x="4140" y="4079"/>
                    <a:pt x="4111" y="4030"/>
                  </a:cubicBezTo>
                  <a:cubicBezTo>
                    <a:pt x="4098" y="3999"/>
                    <a:pt x="4106" y="3976"/>
                    <a:pt x="4125" y="3976"/>
                  </a:cubicBezTo>
                  <a:cubicBezTo>
                    <a:pt x="4141" y="3976"/>
                    <a:pt x="4166" y="3993"/>
                    <a:pt x="4192" y="4038"/>
                  </a:cubicBezTo>
                  <a:lnTo>
                    <a:pt x="4257" y="4135"/>
                  </a:lnTo>
                  <a:cubicBezTo>
                    <a:pt x="4232" y="4078"/>
                    <a:pt x="4249" y="4078"/>
                    <a:pt x="4249" y="4078"/>
                  </a:cubicBezTo>
                  <a:cubicBezTo>
                    <a:pt x="4216" y="4030"/>
                    <a:pt x="4224" y="4022"/>
                    <a:pt x="4249" y="4005"/>
                  </a:cubicBezTo>
                  <a:cubicBezTo>
                    <a:pt x="4273" y="3989"/>
                    <a:pt x="4273" y="3916"/>
                    <a:pt x="4297" y="3908"/>
                  </a:cubicBezTo>
                  <a:cubicBezTo>
                    <a:pt x="4309" y="3896"/>
                    <a:pt x="4326" y="3890"/>
                    <a:pt x="4342" y="3890"/>
                  </a:cubicBezTo>
                  <a:cubicBezTo>
                    <a:pt x="4358" y="3890"/>
                    <a:pt x="4374" y="3896"/>
                    <a:pt x="4386" y="3908"/>
                  </a:cubicBezTo>
                  <a:cubicBezTo>
                    <a:pt x="4395" y="3908"/>
                    <a:pt x="4411" y="3900"/>
                    <a:pt x="4395" y="3843"/>
                  </a:cubicBezTo>
                  <a:cubicBezTo>
                    <a:pt x="4380" y="3809"/>
                    <a:pt x="4380" y="3790"/>
                    <a:pt x="4389" y="3790"/>
                  </a:cubicBezTo>
                  <a:cubicBezTo>
                    <a:pt x="4395" y="3790"/>
                    <a:pt x="4406" y="3799"/>
                    <a:pt x="4419" y="3819"/>
                  </a:cubicBezTo>
                  <a:lnTo>
                    <a:pt x="4435" y="3811"/>
                  </a:lnTo>
                  <a:cubicBezTo>
                    <a:pt x="4419" y="3754"/>
                    <a:pt x="4427" y="3746"/>
                    <a:pt x="4427" y="3746"/>
                  </a:cubicBezTo>
                  <a:lnTo>
                    <a:pt x="4427" y="3746"/>
                  </a:lnTo>
                  <a:cubicBezTo>
                    <a:pt x="4448" y="3778"/>
                    <a:pt x="4476" y="3806"/>
                    <a:pt x="4486" y="3806"/>
                  </a:cubicBezTo>
                  <a:cubicBezTo>
                    <a:pt x="4492" y="3806"/>
                    <a:pt x="4492" y="3798"/>
                    <a:pt x="4484" y="3778"/>
                  </a:cubicBezTo>
                  <a:cubicBezTo>
                    <a:pt x="4451" y="3738"/>
                    <a:pt x="4459" y="3730"/>
                    <a:pt x="4476" y="3713"/>
                  </a:cubicBezTo>
                  <a:lnTo>
                    <a:pt x="4476" y="3713"/>
                  </a:lnTo>
                  <a:cubicBezTo>
                    <a:pt x="4480" y="3716"/>
                    <a:pt x="4485" y="3717"/>
                    <a:pt x="4491" y="3717"/>
                  </a:cubicBezTo>
                  <a:cubicBezTo>
                    <a:pt x="4575" y="3717"/>
                    <a:pt x="4846" y="3532"/>
                    <a:pt x="4816" y="3486"/>
                  </a:cubicBezTo>
                  <a:lnTo>
                    <a:pt x="4849" y="3470"/>
                  </a:lnTo>
                  <a:lnTo>
                    <a:pt x="4881" y="3446"/>
                  </a:lnTo>
                  <a:cubicBezTo>
                    <a:pt x="4903" y="3478"/>
                    <a:pt x="4919" y="3491"/>
                    <a:pt x="4931" y="3491"/>
                  </a:cubicBezTo>
                  <a:cubicBezTo>
                    <a:pt x="4954" y="3491"/>
                    <a:pt x="4959" y="3441"/>
                    <a:pt x="4954" y="3397"/>
                  </a:cubicBezTo>
                  <a:cubicBezTo>
                    <a:pt x="4930" y="3349"/>
                    <a:pt x="4938" y="3341"/>
                    <a:pt x="4954" y="3332"/>
                  </a:cubicBezTo>
                  <a:cubicBezTo>
                    <a:pt x="4986" y="3377"/>
                    <a:pt x="5009" y="3395"/>
                    <a:pt x="5022" y="3395"/>
                  </a:cubicBezTo>
                  <a:cubicBezTo>
                    <a:pt x="5035" y="3395"/>
                    <a:pt x="5039" y="3377"/>
                    <a:pt x="5035" y="3349"/>
                  </a:cubicBezTo>
                  <a:cubicBezTo>
                    <a:pt x="5006" y="3294"/>
                    <a:pt x="4994" y="3267"/>
                    <a:pt x="4998" y="3267"/>
                  </a:cubicBezTo>
                  <a:lnTo>
                    <a:pt x="4998" y="3267"/>
                  </a:lnTo>
                  <a:cubicBezTo>
                    <a:pt x="5002" y="3267"/>
                    <a:pt x="5020" y="3290"/>
                    <a:pt x="5051" y="3332"/>
                  </a:cubicBezTo>
                  <a:cubicBezTo>
                    <a:pt x="5078" y="3369"/>
                    <a:pt x="5098" y="3390"/>
                    <a:pt x="5106" y="3390"/>
                  </a:cubicBezTo>
                  <a:cubicBezTo>
                    <a:pt x="5118" y="3390"/>
                    <a:pt x="5107" y="3350"/>
                    <a:pt x="5059" y="3259"/>
                  </a:cubicBezTo>
                  <a:cubicBezTo>
                    <a:pt x="5047" y="3234"/>
                    <a:pt x="5041" y="3222"/>
                    <a:pt x="5044" y="3222"/>
                  </a:cubicBezTo>
                  <a:lnTo>
                    <a:pt x="5044" y="3222"/>
                  </a:lnTo>
                  <a:cubicBezTo>
                    <a:pt x="5046" y="3222"/>
                    <a:pt x="5056" y="3232"/>
                    <a:pt x="5076" y="3251"/>
                  </a:cubicBezTo>
                  <a:cubicBezTo>
                    <a:pt x="5120" y="3296"/>
                    <a:pt x="5143" y="3314"/>
                    <a:pt x="5149" y="3314"/>
                  </a:cubicBezTo>
                  <a:cubicBezTo>
                    <a:pt x="5153" y="3314"/>
                    <a:pt x="5147" y="3302"/>
                    <a:pt x="5132" y="3284"/>
                  </a:cubicBezTo>
                  <a:cubicBezTo>
                    <a:pt x="5101" y="3231"/>
                    <a:pt x="5090" y="3204"/>
                    <a:pt x="5097" y="3204"/>
                  </a:cubicBezTo>
                  <a:cubicBezTo>
                    <a:pt x="5104" y="3204"/>
                    <a:pt x="5124" y="3223"/>
                    <a:pt x="5157" y="3259"/>
                  </a:cubicBezTo>
                  <a:cubicBezTo>
                    <a:pt x="5199" y="3298"/>
                    <a:pt x="5222" y="3318"/>
                    <a:pt x="5227" y="3318"/>
                  </a:cubicBezTo>
                  <a:cubicBezTo>
                    <a:pt x="5233" y="3318"/>
                    <a:pt x="5219" y="3294"/>
                    <a:pt x="5189" y="3243"/>
                  </a:cubicBezTo>
                  <a:cubicBezTo>
                    <a:pt x="5156" y="3186"/>
                    <a:pt x="5156" y="3154"/>
                    <a:pt x="5177" y="3154"/>
                  </a:cubicBezTo>
                  <a:cubicBezTo>
                    <a:pt x="5191" y="3154"/>
                    <a:pt x="5216" y="3169"/>
                    <a:pt x="5246" y="3203"/>
                  </a:cubicBezTo>
                  <a:cubicBezTo>
                    <a:pt x="5247" y="3202"/>
                    <a:pt x="5248" y="3202"/>
                    <a:pt x="5249" y="3202"/>
                  </a:cubicBezTo>
                  <a:cubicBezTo>
                    <a:pt x="5257" y="3202"/>
                    <a:pt x="5272" y="3211"/>
                    <a:pt x="5278" y="3211"/>
                  </a:cubicBezTo>
                  <a:cubicBezTo>
                    <a:pt x="5283" y="3211"/>
                    <a:pt x="5283" y="3205"/>
                    <a:pt x="5270" y="3186"/>
                  </a:cubicBezTo>
                  <a:lnTo>
                    <a:pt x="5270" y="3186"/>
                  </a:lnTo>
                  <a:lnTo>
                    <a:pt x="5311" y="3227"/>
                  </a:lnTo>
                  <a:lnTo>
                    <a:pt x="5327" y="3219"/>
                  </a:lnTo>
                  <a:lnTo>
                    <a:pt x="5295" y="3170"/>
                  </a:lnTo>
                  <a:cubicBezTo>
                    <a:pt x="5359" y="3170"/>
                    <a:pt x="5416" y="3154"/>
                    <a:pt x="5465" y="3130"/>
                  </a:cubicBezTo>
                  <a:cubicBezTo>
                    <a:pt x="5570" y="3057"/>
                    <a:pt x="5595" y="3041"/>
                    <a:pt x="5554" y="3000"/>
                  </a:cubicBezTo>
                  <a:cubicBezTo>
                    <a:pt x="5511" y="2957"/>
                    <a:pt x="5497" y="2932"/>
                    <a:pt x="5506" y="2932"/>
                  </a:cubicBezTo>
                  <a:cubicBezTo>
                    <a:pt x="5513" y="2932"/>
                    <a:pt x="5536" y="2950"/>
                    <a:pt x="5570" y="2992"/>
                  </a:cubicBezTo>
                  <a:cubicBezTo>
                    <a:pt x="5571" y="2991"/>
                    <a:pt x="5573" y="2991"/>
                    <a:pt x="5575" y="2991"/>
                  </a:cubicBezTo>
                  <a:cubicBezTo>
                    <a:pt x="5587" y="2991"/>
                    <a:pt x="5617" y="3005"/>
                    <a:pt x="5637" y="3005"/>
                  </a:cubicBezTo>
                  <a:cubicBezTo>
                    <a:pt x="5643" y="3005"/>
                    <a:pt x="5648" y="3003"/>
                    <a:pt x="5651" y="3000"/>
                  </a:cubicBezTo>
                  <a:cubicBezTo>
                    <a:pt x="5659" y="2996"/>
                    <a:pt x="5668" y="2991"/>
                    <a:pt x="5679" y="2991"/>
                  </a:cubicBezTo>
                  <a:cubicBezTo>
                    <a:pt x="5692" y="2991"/>
                    <a:pt x="5707" y="2998"/>
                    <a:pt x="5724" y="3024"/>
                  </a:cubicBezTo>
                  <a:lnTo>
                    <a:pt x="5732" y="3016"/>
                  </a:lnTo>
                  <a:cubicBezTo>
                    <a:pt x="5695" y="2935"/>
                    <a:pt x="5725" y="2892"/>
                    <a:pt x="5767" y="2892"/>
                  </a:cubicBezTo>
                  <a:cubicBezTo>
                    <a:pt x="5779" y="2892"/>
                    <a:pt x="5793" y="2895"/>
                    <a:pt x="5805" y="2903"/>
                  </a:cubicBezTo>
                  <a:cubicBezTo>
                    <a:pt x="5830" y="2886"/>
                    <a:pt x="5838" y="2878"/>
                    <a:pt x="5822" y="2822"/>
                  </a:cubicBezTo>
                  <a:cubicBezTo>
                    <a:pt x="5817" y="2791"/>
                    <a:pt x="5815" y="2777"/>
                    <a:pt x="5821" y="2777"/>
                  </a:cubicBezTo>
                  <a:cubicBezTo>
                    <a:pt x="5825" y="2777"/>
                    <a:pt x="5835" y="2787"/>
                    <a:pt x="5854" y="2805"/>
                  </a:cubicBezTo>
                  <a:cubicBezTo>
                    <a:pt x="5868" y="2823"/>
                    <a:pt x="5893" y="2835"/>
                    <a:pt x="5911" y="2835"/>
                  </a:cubicBezTo>
                  <a:cubicBezTo>
                    <a:pt x="5935" y="2835"/>
                    <a:pt x="5947" y="2815"/>
                    <a:pt x="5911" y="2765"/>
                  </a:cubicBezTo>
                  <a:lnTo>
                    <a:pt x="5911" y="2765"/>
                  </a:lnTo>
                  <a:lnTo>
                    <a:pt x="5951" y="2805"/>
                  </a:lnTo>
                  <a:cubicBezTo>
                    <a:pt x="5962" y="2813"/>
                    <a:pt x="5969" y="2816"/>
                    <a:pt x="5974" y="2816"/>
                  </a:cubicBezTo>
                  <a:cubicBezTo>
                    <a:pt x="5989" y="2816"/>
                    <a:pt x="5968" y="2778"/>
                    <a:pt x="5943" y="2741"/>
                  </a:cubicBezTo>
                  <a:cubicBezTo>
                    <a:pt x="5909" y="2698"/>
                    <a:pt x="5894" y="2674"/>
                    <a:pt x="5899" y="2674"/>
                  </a:cubicBezTo>
                  <a:lnTo>
                    <a:pt x="5899" y="2674"/>
                  </a:lnTo>
                  <a:cubicBezTo>
                    <a:pt x="5905" y="2674"/>
                    <a:pt x="5936" y="2704"/>
                    <a:pt x="5992" y="2773"/>
                  </a:cubicBezTo>
                  <a:cubicBezTo>
                    <a:pt x="6028" y="2827"/>
                    <a:pt x="6046" y="2849"/>
                    <a:pt x="6050" y="2849"/>
                  </a:cubicBezTo>
                  <a:cubicBezTo>
                    <a:pt x="6053" y="2849"/>
                    <a:pt x="6047" y="2835"/>
                    <a:pt x="6032" y="2814"/>
                  </a:cubicBezTo>
                  <a:cubicBezTo>
                    <a:pt x="6020" y="2777"/>
                    <a:pt x="6003" y="2735"/>
                    <a:pt x="6013" y="2735"/>
                  </a:cubicBezTo>
                  <a:cubicBezTo>
                    <a:pt x="6017" y="2735"/>
                    <a:pt x="6023" y="2739"/>
                    <a:pt x="6032" y="2749"/>
                  </a:cubicBezTo>
                  <a:cubicBezTo>
                    <a:pt x="6040" y="2741"/>
                    <a:pt x="6049" y="2741"/>
                    <a:pt x="5984" y="2643"/>
                  </a:cubicBezTo>
                  <a:cubicBezTo>
                    <a:pt x="5951" y="2603"/>
                    <a:pt x="5959" y="2595"/>
                    <a:pt x="5976" y="2586"/>
                  </a:cubicBezTo>
                  <a:lnTo>
                    <a:pt x="5976" y="2586"/>
                  </a:lnTo>
                  <a:cubicBezTo>
                    <a:pt x="5992" y="2619"/>
                    <a:pt x="6016" y="2651"/>
                    <a:pt x="6024" y="2684"/>
                  </a:cubicBezTo>
                  <a:lnTo>
                    <a:pt x="6049" y="2676"/>
                  </a:lnTo>
                  <a:cubicBezTo>
                    <a:pt x="6049" y="2675"/>
                    <a:pt x="6051" y="2674"/>
                    <a:pt x="6053" y="2674"/>
                  </a:cubicBezTo>
                  <a:cubicBezTo>
                    <a:pt x="6068" y="2674"/>
                    <a:pt x="6117" y="2704"/>
                    <a:pt x="6146" y="2741"/>
                  </a:cubicBezTo>
                  <a:cubicBezTo>
                    <a:pt x="6162" y="2757"/>
                    <a:pt x="6173" y="2767"/>
                    <a:pt x="6176" y="2767"/>
                  </a:cubicBezTo>
                  <a:cubicBezTo>
                    <a:pt x="6180" y="2767"/>
                    <a:pt x="6165" y="2745"/>
                    <a:pt x="6122" y="2692"/>
                  </a:cubicBezTo>
                  <a:cubicBezTo>
                    <a:pt x="6057" y="2603"/>
                    <a:pt x="6057" y="2603"/>
                    <a:pt x="6073" y="2586"/>
                  </a:cubicBezTo>
                  <a:cubicBezTo>
                    <a:pt x="6076" y="2583"/>
                    <a:pt x="6079" y="2580"/>
                    <a:pt x="6083" y="2580"/>
                  </a:cubicBezTo>
                  <a:cubicBezTo>
                    <a:pt x="6091" y="2580"/>
                    <a:pt x="6101" y="2589"/>
                    <a:pt x="6122" y="2619"/>
                  </a:cubicBezTo>
                  <a:cubicBezTo>
                    <a:pt x="6147" y="2650"/>
                    <a:pt x="6157" y="2661"/>
                    <a:pt x="6164" y="2661"/>
                  </a:cubicBezTo>
                  <a:cubicBezTo>
                    <a:pt x="6169" y="2661"/>
                    <a:pt x="6172" y="2657"/>
                    <a:pt x="6178" y="2651"/>
                  </a:cubicBezTo>
                  <a:cubicBezTo>
                    <a:pt x="6211" y="2635"/>
                    <a:pt x="6138" y="2473"/>
                    <a:pt x="6081" y="2376"/>
                  </a:cubicBezTo>
                  <a:cubicBezTo>
                    <a:pt x="6048" y="2330"/>
                    <a:pt x="6032" y="2308"/>
                    <a:pt x="6033" y="2308"/>
                  </a:cubicBezTo>
                  <a:lnTo>
                    <a:pt x="6033" y="2308"/>
                  </a:lnTo>
                  <a:cubicBezTo>
                    <a:pt x="6035" y="2308"/>
                    <a:pt x="6053" y="2328"/>
                    <a:pt x="6089" y="2368"/>
                  </a:cubicBezTo>
                  <a:cubicBezTo>
                    <a:pt x="6109" y="2398"/>
                    <a:pt x="6123" y="2406"/>
                    <a:pt x="6133" y="2406"/>
                  </a:cubicBezTo>
                  <a:cubicBezTo>
                    <a:pt x="6139" y="2406"/>
                    <a:pt x="6143" y="2403"/>
                    <a:pt x="6146" y="2400"/>
                  </a:cubicBezTo>
                  <a:cubicBezTo>
                    <a:pt x="6135" y="2386"/>
                    <a:pt x="6132" y="2382"/>
                    <a:pt x="6133" y="2382"/>
                  </a:cubicBezTo>
                  <a:lnTo>
                    <a:pt x="6133" y="2382"/>
                  </a:lnTo>
                  <a:cubicBezTo>
                    <a:pt x="6135" y="2382"/>
                    <a:pt x="6151" y="2400"/>
                    <a:pt x="6146" y="2400"/>
                  </a:cubicBezTo>
                  <a:cubicBezTo>
                    <a:pt x="6178" y="2449"/>
                    <a:pt x="6170" y="2457"/>
                    <a:pt x="6154" y="2465"/>
                  </a:cubicBezTo>
                  <a:lnTo>
                    <a:pt x="6186" y="2505"/>
                  </a:lnTo>
                  <a:cubicBezTo>
                    <a:pt x="6224" y="2547"/>
                    <a:pt x="6246" y="2568"/>
                    <a:pt x="6253" y="2568"/>
                  </a:cubicBezTo>
                  <a:cubicBezTo>
                    <a:pt x="6261" y="2568"/>
                    <a:pt x="6249" y="2541"/>
                    <a:pt x="6219" y="2489"/>
                  </a:cubicBezTo>
                  <a:cubicBezTo>
                    <a:pt x="6205" y="2462"/>
                    <a:pt x="6199" y="2450"/>
                    <a:pt x="6203" y="2450"/>
                  </a:cubicBezTo>
                  <a:lnTo>
                    <a:pt x="6203" y="2450"/>
                  </a:lnTo>
                  <a:cubicBezTo>
                    <a:pt x="6207" y="2450"/>
                    <a:pt x="6217" y="2458"/>
                    <a:pt x="6235" y="2473"/>
                  </a:cubicBezTo>
                  <a:cubicBezTo>
                    <a:pt x="6269" y="2502"/>
                    <a:pt x="6300" y="2530"/>
                    <a:pt x="6303" y="2530"/>
                  </a:cubicBezTo>
                  <a:cubicBezTo>
                    <a:pt x="6305" y="2530"/>
                    <a:pt x="6301" y="2525"/>
                    <a:pt x="6292" y="2514"/>
                  </a:cubicBezTo>
                  <a:cubicBezTo>
                    <a:pt x="6292" y="2514"/>
                    <a:pt x="6295" y="2510"/>
                    <a:pt x="6303" y="2510"/>
                  </a:cubicBezTo>
                  <a:cubicBezTo>
                    <a:pt x="6313" y="2510"/>
                    <a:pt x="6330" y="2515"/>
                    <a:pt x="6357" y="2538"/>
                  </a:cubicBezTo>
                  <a:cubicBezTo>
                    <a:pt x="6373" y="2522"/>
                    <a:pt x="6381" y="2514"/>
                    <a:pt x="6349" y="2473"/>
                  </a:cubicBezTo>
                  <a:cubicBezTo>
                    <a:pt x="6316" y="2424"/>
                    <a:pt x="6324" y="2416"/>
                    <a:pt x="6340" y="2408"/>
                  </a:cubicBezTo>
                  <a:cubicBezTo>
                    <a:pt x="6349" y="2408"/>
                    <a:pt x="6357" y="2400"/>
                    <a:pt x="6324" y="2351"/>
                  </a:cubicBezTo>
                  <a:cubicBezTo>
                    <a:pt x="6292" y="2303"/>
                    <a:pt x="6267" y="2254"/>
                    <a:pt x="6284" y="2238"/>
                  </a:cubicBezTo>
                  <a:cubicBezTo>
                    <a:pt x="6280" y="2213"/>
                    <a:pt x="6278" y="2199"/>
                    <a:pt x="6283" y="2199"/>
                  </a:cubicBezTo>
                  <a:cubicBezTo>
                    <a:pt x="6290" y="2199"/>
                    <a:pt x="6308" y="2221"/>
                    <a:pt x="6349" y="2270"/>
                  </a:cubicBezTo>
                  <a:cubicBezTo>
                    <a:pt x="6371" y="2298"/>
                    <a:pt x="6382" y="2307"/>
                    <a:pt x="6389" y="2307"/>
                  </a:cubicBezTo>
                  <a:cubicBezTo>
                    <a:pt x="6392" y="2307"/>
                    <a:pt x="6395" y="2305"/>
                    <a:pt x="6397" y="2303"/>
                  </a:cubicBezTo>
                  <a:cubicBezTo>
                    <a:pt x="6397" y="2303"/>
                    <a:pt x="6399" y="2302"/>
                    <a:pt x="6401" y="2302"/>
                  </a:cubicBezTo>
                  <a:cubicBezTo>
                    <a:pt x="6408" y="2302"/>
                    <a:pt x="6425" y="2306"/>
                    <a:pt x="6454" y="2335"/>
                  </a:cubicBezTo>
                  <a:cubicBezTo>
                    <a:pt x="6465" y="2346"/>
                    <a:pt x="6470" y="2350"/>
                    <a:pt x="6472" y="2350"/>
                  </a:cubicBezTo>
                  <a:cubicBezTo>
                    <a:pt x="6478" y="2350"/>
                    <a:pt x="6454" y="2314"/>
                    <a:pt x="6430" y="2278"/>
                  </a:cubicBezTo>
                  <a:lnTo>
                    <a:pt x="6365" y="2189"/>
                  </a:lnTo>
                  <a:cubicBezTo>
                    <a:pt x="6365" y="2189"/>
                    <a:pt x="6366" y="2189"/>
                    <a:pt x="6366" y="2189"/>
                  </a:cubicBezTo>
                  <a:cubicBezTo>
                    <a:pt x="6379" y="2189"/>
                    <a:pt x="6448" y="2272"/>
                    <a:pt x="6486" y="2311"/>
                  </a:cubicBezTo>
                  <a:cubicBezTo>
                    <a:pt x="6523" y="2355"/>
                    <a:pt x="6541" y="2378"/>
                    <a:pt x="6542" y="2378"/>
                  </a:cubicBezTo>
                  <a:cubicBezTo>
                    <a:pt x="6543" y="2378"/>
                    <a:pt x="6527" y="2355"/>
                    <a:pt x="6494" y="2311"/>
                  </a:cubicBezTo>
                  <a:cubicBezTo>
                    <a:pt x="6470" y="2274"/>
                    <a:pt x="6450" y="2232"/>
                    <a:pt x="6463" y="2232"/>
                  </a:cubicBezTo>
                  <a:cubicBezTo>
                    <a:pt x="6467" y="2232"/>
                    <a:pt x="6475" y="2236"/>
                    <a:pt x="6486" y="2246"/>
                  </a:cubicBezTo>
                  <a:cubicBezTo>
                    <a:pt x="6499" y="2238"/>
                    <a:pt x="6509" y="2230"/>
                    <a:pt x="6520" y="2230"/>
                  </a:cubicBezTo>
                  <a:cubicBezTo>
                    <a:pt x="6531" y="2230"/>
                    <a:pt x="6543" y="2238"/>
                    <a:pt x="6559" y="2262"/>
                  </a:cubicBezTo>
                  <a:cubicBezTo>
                    <a:pt x="6570" y="2273"/>
                    <a:pt x="6577" y="2277"/>
                    <a:pt x="6581" y="2277"/>
                  </a:cubicBezTo>
                  <a:cubicBezTo>
                    <a:pt x="6592" y="2277"/>
                    <a:pt x="6584" y="2246"/>
                    <a:pt x="6584" y="2246"/>
                  </a:cubicBezTo>
                  <a:cubicBezTo>
                    <a:pt x="6568" y="2215"/>
                    <a:pt x="6566" y="2200"/>
                    <a:pt x="6583" y="2200"/>
                  </a:cubicBezTo>
                  <a:cubicBezTo>
                    <a:pt x="6593" y="2200"/>
                    <a:pt x="6609" y="2205"/>
                    <a:pt x="6632" y="2214"/>
                  </a:cubicBezTo>
                  <a:cubicBezTo>
                    <a:pt x="6683" y="2243"/>
                    <a:pt x="6711" y="2259"/>
                    <a:pt x="6721" y="2259"/>
                  </a:cubicBezTo>
                  <a:cubicBezTo>
                    <a:pt x="6733" y="2259"/>
                    <a:pt x="6717" y="2235"/>
                    <a:pt x="6681" y="2181"/>
                  </a:cubicBezTo>
                  <a:cubicBezTo>
                    <a:pt x="6662" y="2157"/>
                    <a:pt x="6640" y="2131"/>
                    <a:pt x="6642" y="2131"/>
                  </a:cubicBezTo>
                  <a:lnTo>
                    <a:pt x="6642" y="2131"/>
                  </a:lnTo>
                  <a:cubicBezTo>
                    <a:pt x="6643" y="2131"/>
                    <a:pt x="6655" y="2144"/>
                    <a:pt x="6689" y="2181"/>
                  </a:cubicBezTo>
                  <a:cubicBezTo>
                    <a:pt x="6699" y="2191"/>
                    <a:pt x="6705" y="2195"/>
                    <a:pt x="6708" y="2195"/>
                  </a:cubicBezTo>
                  <a:cubicBezTo>
                    <a:pt x="6719" y="2195"/>
                    <a:pt x="6703" y="2151"/>
                    <a:pt x="6697" y="2108"/>
                  </a:cubicBezTo>
                  <a:cubicBezTo>
                    <a:pt x="6657" y="2043"/>
                    <a:pt x="6616" y="1978"/>
                    <a:pt x="6576" y="1914"/>
                  </a:cubicBezTo>
                  <a:cubicBezTo>
                    <a:pt x="6530" y="1858"/>
                    <a:pt x="6513" y="1837"/>
                    <a:pt x="6520" y="1837"/>
                  </a:cubicBezTo>
                  <a:cubicBezTo>
                    <a:pt x="6525" y="1837"/>
                    <a:pt x="6538" y="1845"/>
                    <a:pt x="6559" y="1857"/>
                  </a:cubicBezTo>
                  <a:cubicBezTo>
                    <a:pt x="6560" y="1856"/>
                    <a:pt x="6561" y="1856"/>
                    <a:pt x="6562" y="1856"/>
                  </a:cubicBezTo>
                  <a:cubicBezTo>
                    <a:pt x="6574" y="1856"/>
                    <a:pt x="6611" y="1893"/>
                    <a:pt x="6640" y="1938"/>
                  </a:cubicBezTo>
                  <a:cubicBezTo>
                    <a:pt x="6673" y="1978"/>
                    <a:pt x="6665" y="1987"/>
                    <a:pt x="6665" y="1987"/>
                  </a:cubicBezTo>
                  <a:lnTo>
                    <a:pt x="6657" y="1995"/>
                  </a:lnTo>
                  <a:cubicBezTo>
                    <a:pt x="6686" y="2039"/>
                    <a:pt x="6716" y="2077"/>
                    <a:pt x="6739" y="2077"/>
                  </a:cubicBezTo>
                  <a:cubicBezTo>
                    <a:pt x="6742" y="2077"/>
                    <a:pt x="6744" y="2076"/>
                    <a:pt x="6746" y="2076"/>
                  </a:cubicBezTo>
                  <a:cubicBezTo>
                    <a:pt x="6763" y="2093"/>
                    <a:pt x="6775" y="2102"/>
                    <a:pt x="6780" y="2102"/>
                  </a:cubicBezTo>
                  <a:cubicBezTo>
                    <a:pt x="6786" y="2102"/>
                    <a:pt x="6780" y="2087"/>
                    <a:pt x="6762" y="2059"/>
                  </a:cubicBezTo>
                  <a:lnTo>
                    <a:pt x="6762" y="2059"/>
                  </a:lnTo>
                  <a:cubicBezTo>
                    <a:pt x="6782" y="2080"/>
                    <a:pt x="6799" y="2086"/>
                    <a:pt x="6812" y="2086"/>
                  </a:cubicBezTo>
                  <a:cubicBezTo>
                    <a:pt x="6825" y="2086"/>
                    <a:pt x="6835" y="2080"/>
                    <a:pt x="6843" y="2076"/>
                  </a:cubicBezTo>
                  <a:cubicBezTo>
                    <a:pt x="6854" y="2064"/>
                    <a:pt x="6871" y="2058"/>
                    <a:pt x="6887" y="2058"/>
                  </a:cubicBezTo>
                  <a:cubicBezTo>
                    <a:pt x="6906" y="2058"/>
                    <a:pt x="6924" y="2066"/>
                    <a:pt x="6932" y="2084"/>
                  </a:cubicBezTo>
                  <a:cubicBezTo>
                    <a:pt x="6957" y="2068"/>
                    <a:pt x="6965" y="2059"/>
                    <a:pt x="6932" y="2019"/>
                  </a:cubicBezTo>
                  <a:cubicBezTo>
                    <a:pt x="6892" y="1959"/>
                    <a:pt x="6880" y="1933"/>
                    <a:pt x="6884" y="1933"/>
                  </a:cubicBezTo>
                  <a:lnTo>
                    <a:pt x="6884" y="1933"/>
                  </a:lnTo>
                  <a:cubicBezTo>
                    <a:pt x="6887" y="1933"/>
                    <a:pt x="6895" y="1943"/>
                    <a:pt x="6908" y="1962"/>
                  </a:cubicBezTo>
                  <a:cubicBezTo>
                    <a:pt x="6936" y="1997"/>
                    <a:pt x="6978" y="2012"/>
                    <a:pt x="7014" y="2012"/>
                  </a:cubicBezTo>
                  <a:cubicBezTo>
                    <a:pt x="7073" y="2012"/>
                    <a:pt x="7121" y="1973"/>
                    <a:pt x="7086" y="1914"/>
                  </a:cubicBezTo>
                  <a:lnTo>
                    <a:pt x="7103" y="1897"/>
                  </a:lnTo>
                  <a:cubicBezTo>
                    <a:pt x="7118" y="1906"/>
                    <a:pt x="7134" y="1910"/>
                    <a:pt x="7147" y="1910"/>
                  </a:cubicBezTo>
                  <a:cubicBezTo>
                    <a:pt x="7184" y="1910"/>
                    <a:pt x="7209" y="1882"/>
                    <a:pt x="7192" y="1841"/>
                  </a:cubicBezTo>
                  <a:lnTo>
                    <a:pt x="7224" y="1824"/>
                  </a:lnTo>
                  <a:cubicBezTo>
                    <a:pt x="7244" y="1837"/>
                    <a:pt x="7258" y="1844"/>
                    <a:pt x="7266" y="1844"/>
                  </a:cubicBezTo>
                  <a:cubicBezTo>
                    <a:pt x="7279" y="1844"/>
                    <a:pt x="7279" y="1829"/>
                    <a:pt x="7265" y="1800"/>
                  </a:cubicBezTo>
                  <a:cubicBezTo>
                    <a:pt x="7247" y="1760"/>
                    <a:pt x="7226" y="1723"/>
                    <a:pt x="7227" y="1723"/>
                  </a:cubicBezTo>
                  <a:lnTo>
                    <a:pt x="7227" y="1723"/>
                  </a:lnTo>
                  <a:cubicBezTo>
                    <a:pt x="7227" y="1723"/>
                    <a:pt x="7231" y="1729"/>
                    <a:pt x="7240" y="1743"/>
                  </a:cubicBezTo>
                  <a:cubicBezTo>
                    <a:pt x="7256" y="1766"/>
                    <a:pt x="7267" y="1775"/>
                    <a:pt x="7280" y="1775"/>
                  </a:cubicBezTo>
                  <a:cubicBezTo>
                    <a:pt x="7294" y="1775"/>
                    <a:pt x="7308" y="1764"/>
                    <a:pt x="7330" y="1751"/>
                  </a:cubicBezTo>
                  <a:cubicBezTo>
                    <a:pt x="7370" y="1727"/>
                    <a:pt x="7370" y="1727"/>
                    <a:pt x="7330" y="1687"/>
                  </a:cubicBezTo>
                  <a:cubicBezTo>
                    <a:pt x="7330" y="1659"/>
                    <a:pt x="7334" y="1649"/>
                    <a:pt x="7342" y="1649"/>
                  </a:cubicBezTo>
                  <a:cubicBezTo>
                    <a:pt x="7355" y="1649"/>
                    <a:pt x="7377" y="1677"/>
                    <a:pt x="7403" y="1703"/>
                  </a:cubicBezTo>
                  <a:cubicBezTo>
                    <a:pt x="7423" y="1748"/>
                    <a:pt x="7440" y="1771"/>
                    <a:pt x="7445" y="1771"/>
                  </a:cubicBezTo>
                  <a:cubicBezTo>
                    <a:pt x="7451" y="1771"/>
                    <a:pt x="7437" y="1730"/>
                    <a:pt x="7386" y="1646"/>
                  </a:cubicBezTo>
                  <a:cubicBezTo>
                    <a:pt x="7350" y="1584"/>
                    <a:pt x="7344" y="1555"/>
                    <a:pt x="7352" y="1555"/>
                  </a:cubicBezTo>
                  <a:cubicBezTo>
                    <a:pt x="7357" y="1555"/>
                    <a:pt x="7367" y="1564"/>
                    <a:pt x="7378" y="1581"/>
                  </a:cubicBezTo>
                  <a:cubicBezTo>
                    <a:pt x="7411" y="1630"/>
                    <a:pt x="7403" y="1630"/>
                    <a:pt x="7394" y="1638"/>
                  </a:cubicBezTo>
                  <a:lnTo>
                    <a:pt x="7459" y="1735"/>
                  </a:lnTo>
                  <a:cubicBezTo>
                    <a:pt x="7467" y="1727"/>
                    <a:pt x="7467" y="1727"/>
                    <a:pt x="7451" y="1670"/>
                  </a:cubicBezTo>
                  <a:cubicBezTo>
                    <a:pt x="7451" y="1670"/>
                    <a:pt x="7459" y="1670"/>
                    <a:pt x="7435" y="1614"/>
                  </a:cubicBezTo>
                  <a:cubicBezTo>
                    <a:pt x="7411" y="1565"/>
                    <a:pt x="7378" y="1516"/>
                    <a:pt x="7338" y="1476"/>
                  </a:cubicBezTo>
                  <a:cubicBezTo>
                    <a:pt x="7289" y="1435"/>
                    <a:pt x="7305" y="1427"/>
                    <a:pt x="7313" y="1419"/>
                  </a:cubicBezTo>
                  <a:lnTo>
                    <a:pt x="7313" y="1419"/>
                  </a:lnTo>
                  <a:cubicBezTo>
                    <a:pt x="7362" y="1451"/>
                    <a:pt x="7394" y="1500"/>
                    <a:pt x="7419" y="1557"/>
                  </a:cubicBezTo>
                  <a:cubicBezTo>
                    <a:pt x="7411" y="1565"/>
                    <a:pt x="7443" y="1605"/>
                    <a:pt x="7476" y="1654"/>
                  </a:cubicBezTo>
                  <a:cubicBezTo>
                    <a:pt x="7480" y="1661"/>
                    <a:pt x="7484" y="1665"/>
                    <a:pt x="7487" y="1665"/>
                  </a:cubicBezTo>
                  <a:cubicBezTo>
                    <a:pt x="7502" y="1665"/>
                    <a:pt x="7483" y="1558"/>
                    <a:pt x="7435" y="1476"/>
                  </a:cubicBezTo>
                  <a:lnTo>
                    <a:pt x="7435" y="1476"/>
                  </a:lnTo>
                  <a:cubicBezTo>
                    <a:pt x="7443" y="1488"/>
                    <a:pt x="7454" y="1504"/>
                    <a:pt x="7467" y="1524"/>
                  </a:cubicBezTo>
                  <a:cubicBezTo>
                    <a:pt x="7485" y="1546"/>
                    <a:pt x="7500" y="1554"/>
                    <a:pt x="7513" y="1554"/>
                  </a:cubicBezTo>
                  <a:cubicBezTo>
                    <a:pt x="7524" y="1554"/>
                    <a:pt x="7533" y="1548"/>
                    <a:pt x="7540" y="1541"/>
                  </a:cubicBezTo>
                  <a:cubicBezTo>
                    <a:pt x="7565" y="1532"/>
                    <a:pt x="7573" y="1524"/>
                    <a:pt x="7540" y="1476"/>
                  </a:cubicBezTo>
                  <a:cubicBezTo>
                    <a:pt x="7508" y="1427"/>
                    <a:pt x="7467" y="1387"/>
                    <a:pt x="7484" y="1378"/>
                  </a:cubicBezTo>
                  <a:lnTo>
                    <a:pt x="7484" y="1378"/>
                  </a:lnTo>
                  <a:cubicBezTo>
                    <a:pt x="7482" y="1379"/>
                    <a:pt x="7481" y="1379"/>
                    <a:pt x="7480" y="1379"/>
                  </a:cubicBezTo>
                  <a:cubicBezTo>
                    <a:pt x="7463" y="1379"/>
                    <a:pt x="7433" y="1334"/>
                    <a:pt x="7403" y="1289"/>
                  </a:cubicBezTo>
                  <a:lnTo>
                    <a:pt x="7403" y="1289"/>
                  </a:lnTo>
                  <a:cubicBezTo>
                    <a:pt x="7435" y="1314"/>
                    <a:pt x="7467" y="1338"/>
                    <a:pt x="7500" y="1362"/>
                  </a:cubicBezTo>
                  <a:cubicBezTo>
                    <a:pt x="7570" y="1426"/>
                    <a:pt x="7615" y="1459"/>
                    <a:pt x="7650" y="1459"/>
                  </a:cubicBezTo>
                  <a:cubicBezTo>
                    <a:pt x="7660" y="1459"/>
                    <a:pt x="7669" y="1457"/>
                    <a:pt x="7678" y="1451"/>
                  </a:cubicBezTo>
                  <a:cubicBezTo>
                    <a:pt x="7690" y="1440"/>
                    <a:pt x="7704" y="1434"/>
                    <a:pt x="7719" y="1434"/>
                  </a:cubicBezTo>
                  <a:cubicBezTo>
                    <a:pt x="7737" y="1434"/>
                    <a:pt x="7754" y="1442"/>
                    <a:pt x="7767" y="1460"/>
                  </a:cubicBezTo>
                  <a:cubicBezTo>
                    <a:pt x="7792" y="1443"/>
                    <a:pt x="7800" y="1443"/>
                    <a:pt x="7767" y="1395"/>
                  </a:cubicBezTo>
                  <a:lnTo>
                    <a:pt x="7784" y="1378"/>
                  </a:lnTo>
                  <a:cubicBezTo>
                    <a:pt x="7801" y="1396"/>
                    <a:pt x="7816" y="1404"/>
                    <a:pt x="7824" y="1404"/>
                  </a:cubicBezTo>
                  <a:cubicBezTo>
                    <a:pt x="7835" y="1404"/>
                    <a:pt x="7834" y="1390"/>
                    <a:pt x="7816" y="1362"/>
                  </a:cubicBezTo>
                  <a:cubicBezTo>
                    <a:pt x="7806" y="1338"/>
                    <a:pt x="7807" y="1331"/>
                    <a:pt x="7813" y="1331"/>
                  </a:cubicBezTo>
                  <a:cubicBezTo>
                    <a:pt x="7819" y="1331"/>
                    <a:pt x="7831" y="1339"/>
                    <a:pt x="7837" y="1339"/>
                  </a:cubicBezTo>
                  <a:cubicBezTo>
                    <a:pt x="7838" y="1339"/>
                    <a:pt x="7840" y="1339"/>
                    <a:pt x="7840" y="1338"/>
                  </a:cubicBezTo>
                  <a:cubicBezTo>
                    <a:pt x="7880" y="1374"/>
                    <a:pt x="7902" y="1394"/>
                    <a:pt x="7904" y="1394"/>
                  </a:cubicBezTo>
                  <a:cubicBezTo>
                    <a:pt x="7907" y="1394"/>
                    <a:pt x="7879" y="1362"/>
                    <a:pt x="7816" y="1289"/>
                  </a:cubicBezTo>
                  <a:cubicBezTo>
                    <a:pt x="7787" y="1246"/>
                    <a:pt x="7745" y="1215"/>
                    <a:pt x="7731" y="1215"/>
                  </a:cubicBezTo>
                  <a:cubicBezTo>
                    <a:pt x="7729" y="1215"/>
                    <a:pt x="7728" y="1215"/>
                    <a:pt x="7727" y="1216"/>
                  </a:cubicBezTo>
                  <a:lnTo>
                    <a:pt x="7694" y="1232"/>
                  </a:lnTo>
                  <a:lnTo>
                    <a:pt x="7694" y="1168"/>
                  </a:lnTo>
                  <a:cubicBezTo>
                    <a:pt x="7703" y="1160"/>
                    <a:pt x="7686" y="1103"/>
                    <a:pt x="7654" y="1062"/>
                  </a:cubicBezTo>
                  <a:cubicBezTo>
                    <a:pt x="7654" y="1062"/>
                    <a:pt x="7621" y="1014"/>
                    <a:pt x="7630" y="1005"/>
                  </a:cubicBezTo>
                  <a:lnTo>
                    <a:pt x="7630" y="1005"/>
                  </a:lnTo>
                  <a:lnTo>
                    <a:pt x="7694" y="1095"/>
                  </a:lnTo>
                  <a:cubicBezTo>
                    <a:pt x="7719" y="1151"/>
                    <a:pt x="7751" y="1200"/>
                    <a:pt x="7784" y="1241"/>
                  </a:cubicBezTo>
                  <a:cubicBezTo>
                    <a:pt x="7830" y="1291"/>
                    <a:pt x="7868" y="1321"/>
                    <a:pt x="7880" y="1321"/>
                  </a:cubicBezTo>
                  <a:cubicBezTo>
                    <a:pt x="7890" y="1321"/>
                    <a:pt x="7885" y="1304"/>
                    <a:pt x="7857" y="1265"/>
                  </a:cubicBezTo>
                  <a:cubicBezTo>
                    <a:pt x="7862" y="1262"/>
                    <a:pt x="7865" y="1261"/>
                    <a:pt x="7869" y="1261"/>
                  </a:cubicBezTo>
                  <a:cubicBezTo>
                    <a:pt x="7877" y="1261"/>
                    <a:pt x="7885" y="1269"/>
                    <a:pt x="7913" y="1297"/>
                  </a:cubicBezTo>
                  <a:cubicBezTo>
                    <a:pt x="7926" y="1316"/>
                    <a:pt x="7935" y="1326"/>
                    <a:pt x="7938" y="1326"/>
                  </a:cubicBezTo>
                  <a:cubicBezTo>
                    <a:pt x="7942" y="1326"/>
                    <a:pt x="7932" y="1300"/>
                    <a:pt x="7897" y="1241"/>
                  </a:cubicBezTo>
                  <a:cubicBezTo>
                    <a:pt x="7867" y="1184"/>
                    <a:pt x="7855" y="1158"/>
                    <a:pt x="7863" y="1158"/>
                  </a:cubicBezTo>
                  <a:cubicBezTo>
                    <a:pt x="7870" y="1158"/>
                    <a:pt x="7892" y="1178"/>
                    <a:pt x="7930" y="1216"/>
                  </a:cubicBezTo>
                  <a:cubicBezTo>
                    <a:pt x="7968" y="1254"/>
                    <a:pt x="7997" y="1269"/>
                    <a:pt x="8014" y="1269"/>
                  </a:cubicBezTo>
                  <a:cubicBezTo>
                    <a:pt x="8033" y="1269"/>
                    <a:pt x="8036" y="1250"/>
                    <a:pt x="8019" y="1224"/>
                  </a:cubicBezTo>
                  <a:cubicBezTo>
                    <a:pt x="7974" y="1163"/>
                    <a:pt x="7972" y="1132"/>
                    <a:pt x="7990" y="1132"/>
                  </a:cubicBezTo>
                  <a:cubicBezTo>
                    <a:pt x="7999" y="1132"/>
                    <a:pt x="8012" y="1139"/>
                    <a:pt x="8027" y="1151"/>
                  </a:cubicBezTo>
                  <a:cubicBezTo>
                    <a:pt x="8044" y="1169"/>
                    <a:pt x="8056" y="1177"/>
                    <a:pt x="8061" y="1177"/>
                  </a:cubicBezTo>
                  <a:cubicBezTo>
                    <a:pt x="8068" y="1177"/>
                    <a:pt x="8065" y="1163"/>
                    <a:pt x="8051" y="1135"/>
                  </a:cubicBezTo>
                  <a:lnTo>
                    <a:pt x="8051" y="1135"/>
                  </a:lnTo>
                  <a:cubicBezTo>
                    <a:pt x="8073" y="1163"/>
                    <a:pt x="8102" y="1190"/>
                    <a:pt x="8112" y="1190"/>
                  </a:cubicBezTo>
                  <a:cubicBezTo>
                    <a:pt x="8116" y="1190"/>
                    <a:pt x="8116" y="1183"/>
                    <a:pt x="8108" y="1168"/>
                  </a:cubicBezTo>
                  <a:cubicBezTo>
                    <a:pt x="8108" y="1168"/>
                    <a:pt x="8116" y="1160"/>
                    <a:pt x="8075" y="1119"/>
                  </a:cubicBezTo>
                  <a:lnTo>
                    <a:pt x="8027" y="1014"/>
                  </a:lnTo>
                  <a:cubicBezTo>
                    <a:pt x="8026" y="1014"/>
                    <a:pt x="8026" y="1014"/>
                    <a:pt x="8025" y="1014"/>
                  </a:cubicBezTo>
                  <a:cubicBezTo>
                    <a:pt x="8014" y="1014"/>
                    <a:pt x="7984" y="970"/>
                    <a:pt x="7954" y="933"/>
                  </a:cubicBezTo>
                  <a:cubicBezTo>
                    <a:pt x="7943" y="916"/>
                    <a:pt x="7943" y="907"/>
                    <a:pt x="7952" y="907"/>
                  </a:cubicBezTo>
                  <a:cubicBezTo>
                    <a:pt x="7971" y="907"/>
                    <a:pt x="8027" y="943"/>
                    <a:pt x="8108" y="1030"/>
                  </a:cubicBezTo>
                  <a:lnTo>
                    <a:pt x="8197" y="1111"/>
                  </a:lnTo>
                  <a:lnTo>
                    <a:pt x="8124" y="1014"/>
                  </a:lnTo>
                  <a:cubicBezTo>
                    <a:pt x="8129" y="1011"/>
                    <a:pt x="8133" y="1009"/>
                    <a:pt x="8138" y="1009"/>
                  </a:cubicBezTo>
                  <a:cubicBezTo>
                    <a:pt x="8148" y="1009"/>
                    <a:pt x="8158" y="1018"/>
                    <a:pt x="8181" y="1046"/>
                  </a:cubicBezTo>
                  <a:cubicBezTo>
                    <a:pt x="8204" y="1081"/>
                    <a:pt x="8211" y="1091"/>
                    <a:pt x="8215" y="1091"/>
                  </a:cubicBezTo>
                  <a:cubicBezTo>
                    <a:pt x="8217" y="1091"/>
                    <a:pt x="8219" y="1089"/>
                    <a:pt x="8221" y="1087"/>
                  </a:cubicBezTo>
                  <a:cubicBezTo>
                    <a:pt x="8221" y="1087"/>
                    <a:pt x="8230" y="1078"/>
                    <a:pt x="8197" y="1038"/>
                  </a:cubicBezTo>
                  <a:cubicBezTo>
                    <a:pt x="8158" y="979"/>
                    <a:pt x="8142" y="956"/>
                    <a:pt x="8145" y="956"/>
                  </a:cubicBezTo>
                  <a:lnTo>
                    <a:pt x="8145" y="956"/>
                  </a:lnTo>
                  <a:cubicBezTo>
                    <a:pt x="8147" y="956"/>
                    <a:pt x="8157" y="965"/>
                    <a:pt x="8173" y="981"/>
                  </a:cubicBezTo>
                  <a:cubicBezTo>
                    <a:pt x="8211" y="1023"/>
                    <a:pt x="8233" y="1043"/>
                    <a:pt x="8239" y="1043"/>
                  </a:cubicBezTo>
                  <a:cubicBezTo>
                    <a:pt x="8247" y="1043"/>
                    <a:pt x="8235" y="1017"/>
                    <a:pt x="8205" y="965"/>
                  </a:cubicBezTo>
                  <a:cubicBezTo>
                    <a:pt x="8172" y="919"/>
                    <a:pt x="8156" y="897"/>
                    <a:pt x="8158" y="897"/>
                  </a:cubicBezTo>
                  <a:lnTo>
                    <a:pt x="8158" y="897"/>
                  </a:lnTo>
                  <a:cubicBezTo>
                    <a:pt x="8159" y="897"/>
                    <a:pt x="8178" y="917"/>
                    <a:pt x="8213" y="957"/>
                  </a:cubicBezTo>
                  <a:cubicBezTo>
                    <a:pt x="8243" y="1001"/>
                    <a:pt x="8286" y="1039"/>
                    <a:pt x="8300" y="1039"/>
                  </a:cubicBezTo>
                  <a:cubicBezTo>
                    <a:pt x="8301" y="1039"/>
                    <a:pt x="8302" y="1039"/>
                    <a:pt x="8303" y="1038"/>
                  </a:cubicBezTo>
                  <a:lnTo>
                    <a:pt x="8270" y="989"/>
                  </a:lnTo>
                  <a:cubicBezTo>
                    <a:pt x="8229" y="933"/>
                    <a:pt x="8217" y="909"/>
                    <a:pt x="8224" y="909"/>
                  </a:cubicBezTo>
                  <a:lnTo>
                    <a:pt x="8224" y="909"/>
                  </a:lnTo>
                  <a:cubicBezTo>
                    <a:pt x="8228" y="909"/>
                    <a:pt x="8239" y="917"/>
                    <a:pt x="8254" y="933"/>
                  </a:cubicBezTo>
                  <a:cubicBezTo>
                    <a:pt x="8268" y="954"/>
                    <a:pt x="8278" y="964"/>
                    <a:pt x="8283" y="964"/>
                  </a:cubicBezTo>
                  <a:cubicBezTo>
                    <a:pt x="8290" y="964"/>
                    <a:pt x="8291" y="948"/>
                    <a:pt x="8286" y="916"/>
                  </a:cubicBezTo>
                  <a:cubicBezTo>
                    <a:pt x="8293" y="909"/>
                    <a:pt x="8299" y="904"/>
                    <a:pt x="8305" y="904"/>
                  </a:cubicBezTo>
                  <a:cubicBezTo>
                    <a:pt x="8314" y="904"/>
                    <a:pt x="8325" y="913"/>
                    <a:pt x="8343" y="941"/>
                  </a:cubicBezTo>
                  <a:cubicBezTo>
                    <a:pt x="8379" y="984"/>
                    <a:pt x="8397" y="1007"/>
                    <a:pt x="8400" y="1007"/>
                  </a:cubicBezTo>
                  <a:cubicBezTo>
                    <a:pt x="8402" y="1007"/>
                    <a:pt x="8388" y="982"/>
                    <a:pt x="8359" y="933"/>
                  </a:cubicBezTo>
                  <a:cubicBezTo>
                    <a:pt x="8346" y="906"/>
                    <a:pt x="8340" y="894"/>
                    <a:pt x="8345" y="894"/>
                  </a:cubicBezTo>
                  <a:cubicBezTo>
                    <a:pt x="8350" y="894"/>
                    <a:pt x="8362" y="902"/>
                    <a:pt x="8384" y="916"/>
                  </a:cubicBezTo>
                  <a:cubicBezTo>
                    <a:pt x="8405" y="931"/>
                    <a:pt x="8417" y="939"/>
                    <a:pt x="8422" y="939"/>
                  </a:cubicBezTo>
                  <a:cubicBezTo>
                    <a:pt x="8427" y="939"/>
                    <a:pt x="8421" y="927"/>
                    <a:pt x="8408" y="900"/>
                  </a:cubicBezTo>
                  <a:cubicBezTo>
                    <a:pt x="8340" y="817"/>
                    <a:pt x="8307" y="769"/>
                    <a:pt x="8297" y="769"/>
                  </a:cubicBezTo>
                  <a:cubicBezTo>
                    <a:pt x="8296" y="769"/>
                    <a:pt x="8295" y="770"/>
                    <a:pt x="8294" y="770"/>
                  </a:cubicBezTo>
                  <a:cubicBezTo>
                    <a:pt x="8292" y="773"/>
                    <a:pt x="8290" y="774"/>
                    <a:pt x="8288" y="774"/>
                  </a:cubicBezTo>
                  <a:cubicBezTo>
                    <a:pt x="8284" y="774"/>
                    <a:pt x="8277" y="764"/>
                    <a:pt x="8254" y="730"/>
                  </a:cubicBezTo>
                  <a:lnTo>
                    <a:pt x="8270" y="714"/>
                  </a:lnTo>
                  <a:cubicBezTo>
                    <a:pt x="8286" y="705"/>
                    <a:pt x="8294" y="705"/>
                    <a:pt x="8278" y="641"/>
                  </a:cubicBezTo>
                  <a:cubicBezTo>
                    <a:pt x="8266" y="597"/>
                    <a:pt x="8229" y="533"/>
                    <a:pt x="8217" y="533"/>
                  </a:cubicBezTo>
                  <a:cubicBezTo>
                    <a:pt x="8213" y="533"/>
                    <a:pt x="8212" y="539"/>
                    <a:pt x="8213" y="551"/>
                  </a:cubicBezTo>
                  <a:lnTo>
                    <a:pt x="8173" y="511"/>
                  </a:lnTo>
                  <a:cubicBezTo>
                    <a:pt x="8127" y="446"/>
                    <a:pt x="8097" y="415"/>
                    <a:pt x="8089" y="415"/>
                  </a:cubicBezTo>
                  <a:cubicBezTo>
                    <a:pt x="8080" y="415"/>
                    <a:pt x="8097" y="454"/>
                    <a:pt x="8148" y="527"/>
                  </a:cubicBezTo>
                  <a:cubicBezTo>
                    <a:pt x="8207" y="604"/>
                    <a:pt x="8233" y="638"/>
                    <a:pt x="8231" y="638"/>
                  </a:cubicBezTo>
                  <a:cubicBezTo>
                    <a:pt x="8229" y="638"/>
                    <a:pt x="8209" y="616"/>
                    <a:pt x="8173" y="576"/>
                  </a:cubicBezTo>
                  <a:cubicBezTo>
                    <a:pt x="8118" y="500"/>
                    <a:pt x="8104" y="495"/>
                    <a:pt x="8096" y="495"/>
                  </a:cubicBezTo>
                  <a:cubicBezTo>
                    <a:pt x="8094" y="495"/>
                    <a:pt x="8093" y="495"/>
                    <a:pt x="8092" y="495"/>
                  </a:cubicBezTo>
                  <a:cubicBezTo>
                    <a:pt x="8089" y="497"/>
                    <a:pt x="8087" y="499"/>
                    <a:pt x="8085" y="499"/>
                  </a:cubicBezTo>
                  <a:cubicBezTo>
                    <a:pt x="8081" y="499"/>
                    <a:pt x="8074" y="490"/>
                    <a:pt x="8051" y="462"/>
                  </a:cubicBezTo>
                  <a:cubicBezTo>
                    <a:pt x="8014" y="418"/>
                    <a:pt x="7977" y="380"/>
                    <a:pt x="7965" y="380"/>
                  </a:cubicBezTo>
                  <a:cubicBezTo>
                    <a:pt x="7964" y="380"/>
                    <a:pt x="7963" y="380"/>
                    <a:pt x="7962" y="381"/>
                  </a:cubicBezTo>
                  <a:cubicBezTo>
                    <a:pt x="7954" y="389"/>
                    <a:pt x="7954" y="389"/>
                    <a:pt x="7986" y="430"/>
                  </a:cubicBezTo>
                  <a:cubicBezTo>
                    <a:pt x="8005" y="449"/>
                    <a:pt x="8012" y="462"/>
                    <a:pt x="8005" y="462"/>
                  </a:cubicBezTo>
                  <a:cubicBezTo>
                    <a:pt x="7997" y="462"/>
                    <a:pt x="7973" y="445"/>
                    <a:pt x="7930" y="397"/>
                  </a:cubicBezTo>
                  <a:cubicBezTo>
                    <a:pt x="7914" y="382"/>
                    <a:pt x="7904" y="372"/>
                    <a:pt x="7902" y="3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2" name="Google Shape;8892;p32"/>
            <p:cNvSpPr/>
            <p:nvPr/>
          </p:nvSpPr>
          <p:spPr>
            <a:xfrm>
              <a:off x="7375344" y="2748718"/>
              <a:ext cx="161498" cy="115508"/>
            </a:xfrm>
            <a:custGeom>
              <a:avLst/>
              <a:gdLst/>
              <a:ahLst/>
              <a:cxnLst/>
              <a:rect l="l" t="t" r="r" b="b"/>
              <a:pathLst>
                <a:path w="9369" h="6701" extrusionOk="0">
                  <a:moveTo>
                    <a:pt x="8603" y="1"/>
                  </a:moveTo>
                  <a:lnTo>
                    <a:pt x="8595" y="9"/>
                  </a:lnTo>
                  <a:cubicBezTo>
                    <a:pt x="8579" y="17"/>
                    <a:pt x="8611" y="66"/>
                    <a:pt x="8644" y="114"/>
                  </a:cubicBezTo>
                  <a:lnTo>
                    <a:pt x="8652" y="106"/>
                  </a:lnTo>
                  <a:cubicBezTo>
                    <a:pt x="8636" y="66"/>
                    <a:pt x="8619" y="33"/>
                    <a:pt x="8603" y="1"/>
                  </a:cubicBezTo>
                  <a:close/>
                  <a:moveTo>
                    <a:pt x="9025" y="739"/>
                  </a:moveTo>
                  <a:lnTo>
                    <a:pt x="9065" y="779"/>
                  </a:lnTo>
                  <a:cubicBezTo>
                    <a:pt x="9098" y="828"/>
                    <a:pt x="9090" y="836"/>
                    <a:pt x="9073" y="844"/>
                  </a:cubicBezTo>
                  <a:cubicBezTo>
                    <a:pt x="9071" y="847"/>
                    <a:pt x="9069" y="848"/>
                    <a:pt x="9067" y="848"/>
                  </a:cubicBezTo>
                  <a:cubicBezTo>
                    <a:pt x="9063" y="848"/>
                    <a:pt x="9056" y="838"/>
                    <a:pt x="9033" y="804"/>
                  </a:cubicBezTo>
                  <a:cubicBezTo>
                    <a:pt x="9033" y="804"/>
                    <a:pt x="9017" y="747"/>
                    <a:pt x="9025" y="739"/>
                  </a:cubicBezTo>
                  <a:close/>
                  <a:moveTo>
                    <a:pt x="8827" y="730"/>
                  </a:moveTo>
                  <a:cubicBezTo>
                    <a:pt x="8845" y="730"/>
                    <a:pt x="8881" y="767"/>
                    <a:pt x="8903" y="812"/>
                  </a:cubicBezTo>
                  <a:cubicBezTo>
                    <a:pt x="8976" y="901"/>
                    <a:pt x="8976" y="901"/>
                    <a:pt x="8960" y="917"/>
                  </a:cubicBezTo>
                  <a:cubicBezTo>
                    <a:pt x="8956" y="917"/>
                    <a:pt x="8952" y="918"/>
                    <a:pt x="8949" y="918"/>
                  </a:cubicBezTo>
                  <a:cubicBezTo>
                    <a:pt x="8938" y="918"/>
                    <a:pt x="8927" y="913"/>
                    <a:pt x="8903" y="877"/>
                  </a:cubicBezTo>
                  <a:lnTo>
                    <a:pt x="8919" y="869"/>
                  </a:lnTo>
                  <a:cubicBezTo>
                    <a:pt x="8927" y="883"/>
                    <a:pt x="8930" y="889"/>
                    <a:pt x="8931" y="889"/>
                  </a:cubicBezTo>
                  <a:cubicBezTo>
                    <a:pt x="8932" y="889"/>
                    <a:pt x="8915" y="856"/>
                    <a:pt x="8887" y="828"/>
                  </a:cubicBezTo>
                  <a:lnTo>
                    <a:pt x="8822" y="731"/>
                  </a:lnTo>
                  <a:cubicBezTo>
                    <a:pt x="8823" y="730"/>
                    <a:pt x="8825" y="730"/>
                    <a:pt x="8827" y="730"/>
                  </a:cubicBezTo>
                  <a:close/>
                  <a:moveTo>
                    <a:pt x="8067" y="984"/>
                  </a:moveTo>
                  <a:cubicBezTo>
                    <a:pt x="8060" y="984"/>
                    <a:pt x="8053" y="987"/>
                    <a:pt x="8044" y="990"/>
                  </a:cubicBezTo>
                  <a:cubicBezTo>
                    <a:pt x="8036" y="998"/>
                    <a:pt x="8052" y="1055"/>
                    <a:pt x="8052" y="1055"/>
                  </a:cubicBezTo>
                  <a:cubicBezTo>
                    <a:pt x="8072" y="1085"/>
                    <a:pt x="8083" y="1094"/>
                    <a:pt x="8092" y="1094"/>
                  </a:cubicBezTo>
                  <a:cubicBezTo>
                    <a:pt x="8097" y="1094"/>
                    <a:pt x="8102" y="1090"/>
                    <a:pt x="8109" y="1087"/>
                  </a:cubicBezTo>
                  <a:cubicBezTo>
                    <a:pt x="8120" y="1095"/>
                    <a:pt x="8127" y="1098"/>
                    <a:pt x="8132" y="1098"/>
                  </a:cubicBezTo>
                  <a:cubicBezTo>
                    <a:pt x="8149" y="1098"/>
                    <a:pt x="8134" y="1060"/>
                    <a:pt x="8109" y="1023"/>
                  </a:cubicBezTo>
                  <a:cubicBezTo>
                    <a:pt x="8088" y="992"/>
                    <a:pt x="8078" y="984"/>
                    <a:pt x="8067" y="984"/>
                  </a:cubicBezTo>
                  <a:close/>
                  <a:moveTo>
                    <a:pt x="8206" y="1031"/>
                  </a:moveTo>
                  <a:cubicBezTo>
                    <a:pt x="8238" y="1079"/>
                    <a:pt x="8246" y="1136"/>
                    <a:pt x="8230" y="1144"/>
                  </a:cubicBezTo>
                  <a:cubicBezTo>
                    <a:pt x="8230" y="1145"/>
                    <a:pt x="8229" y="1145"/>
                    <a:pt x="8228" y="1145"/>
                  </a:cubicBezTo>
                  <a:cubicBezTo>
                    <a:pt x="8217" y="1145"/>
                    <a:pt x="8189" y="1099"/>
                    <a:pt x="8182" y="1039"/>
                  </a:cubicBezTo>
                  <a:lnTo>
                    <a:pt x="8206" y="1031"/>
                  </a:lnTo>
                  <a:close/>
                  <a:moveTo>
                    <a:pt x="9049" y="1120"/>
                  </a:moveTo>
                  <a:lnTo>
                    <a:pt x="9033" y="1128"/>
                  </a:lnTo>
                  <a:cubicBezTo>
                    <a:pt x="9056" y="1162"/>
                    <a:pt x="9063" y="1173"/>
                    <a:pt x="9067" y="1173"/>
                  </a:cubicBezTo>
                  <a:cubicBezTo>
                    <a:pt x="9069" y="1173"/>
                    <a:pt x="9071" y="1171"/>
                    <a:pt x="9073" y="1168"/>
                  </a:cubicBezTo>
                  <a:lnTo>
                    <a:pt x="9090" y="1168"/>
                  </a:lnTo>
                  <a:lnTo>
                    <a:pt x="9049" y="1120"/>
                  </a:lnTo>
                  <a:close/>
                  <a:moveTo>
                    <a:pt x="5984" y="1116"/>
                  </a:moveTo>
                  <a:cubicBezTo>
                    <a:pt x="5978" y="1116"/>
                    <a:pt x="5986" y="1143"/>
                    <a:pt x="6017" y="1209"/>
                  </a:cubicBezTo>
                  <a:cubicBezTo>
                    <a:pt x="6049" y="1250"/>
                    <a:pt x="6049" y="1250"/>
                    <a:pt x="6057" y="1250"/>
                  </a:cubicBezTo>
                  <a:cubicBezTo>
                    <a:pt x="6049" y="1209"/>
                    <a:pt x="6025" y="1177"/>
                    <a:pt x="6009" y="1144"/>
                  </a:cubicBezTo>
                  <a:cubicBezTo>
                    <a:pt x="5996" y="1126"/>
                    <a:pt x="5988" y="1116"/>
                    <a:pt x="5984" y="1116"/>
                  </a:cubicBezTo>
                  <a:close/>
                  <a:moveTo>
                    <a:pt x="7671" y="1412"/>
                  </a:moveTo>
                  <a:lnTo>
                    <a:pt x="7703" y="1525"/>
                  </a:lnTo>
                  <a:cubicBezTo>
                    <a:pt x="7744" y="1611"/>
                    <a:pt x="7762" y="1649"/>
                    <a:pt x="7760" y="1649"/>
                  </a:cubicBezTo>
                  <a:cubicBezTo>
                    <a:pt x="7759" y="1649"/>
                    <a:pt x="7745" y="1625"/>
                    <a:pt x="7719" y="1582"/>
                  </a:cubicBezTo>
                  <a:cubicBezTo>
                    <a:pt x="7679" y="1533"/>
                    <a:pt x="7655" y="1485"/>
                    <a:pt x="7646" y="1428"/>
                  </a:cubicBezTo>
                  <a:lnTo>
                    <a:pt x="7671" y="1412"/>
                  </a:lnTo>
                  <a:close/>
                  <a:moveTo>
                    <a:pt x="7809" y="1590"/>
                  </a:moveTo>
                  <a:lnTo>
                    <a:pt x="7849" y="1631"/>
                  </a:lnTo>
                  <a:cubicBezTo>
                    <a:pt x="7882" y="1679"/>
                    <a:pt x="7873" y="1687"/>
                    <a:pt x="7865" y="1695"/>
                  </a:cubicBezTo>
                  <a:lnTo>
                    <a:pt x="7833" y="1647"/>
                  </a:lnTo>
                  <a:lnTo>
                    <a:pt x="7809" y="1590"/>
                  </a:lnTo>
                  <a:close/>
                  <a:moveTo>
                    <a:pt x="7054" y="1684"/>
                  </a:moveTo>
                  <a:lnTo>
                    <a:pt x="7054" y="1684"/>
                  </a:lnTo>
                  <a:cubicBezTo>
                    <a:pt x="7056" y="1684"/>
                    <a:pt x="7061" y="1689"/>
                    <a:pt x="7071" y="1704"/>
                  </a:cubicBezTo>
                  <a:cubicBezTo>
                    <a:pt x="7071" y="1703"/>
                    <a:pt x="7072" y="1703"/>
                    <a:pt x="7072" y="1703"/>
                  </a:cubicBezTo>
                  <a:cubicBezTo>
                    <a:pt x="7080" y="1703"/>
                    <a:pt x="7087" y="1760"/>
                    <a:pt x="7079" y="1760"/>
                  </a:cubicBezTo>
                  <a:lnTo>
                    <a:pt x="7046" y="1712"/>
                  </a:lnTo>
                  <a:cubicBezTo>
                    <a:pt x="7058" y="1712"/>
                    <a:pt x="7049" y="1684"/>
                    <a:pt x="7054" y="1684"/>
                  </a:cubicBezTo>
                  <a:close/>
                  <a:moveTo>
                    <a:pt x="7346" y="1671"/>
                  </a:moveTo>
                  <a:cubicBezTo>
                    <a:pt x="7371" y="1704"/>
                    <a:pt x="7387" y="1736"/>
                    <a:pt x="7403" y="1768"/>
                  </a:cubicBezTo>
                  <a:lnTo>
                    <a:pt x="7387" y="1777"/>
                  </a:lnTo>
                  <a:cubicBezTo>
                    <a:pt x="7355" y="1728"/>
                    <a:pt x="7330" y="1679"/>
                    <a:pt x="7338" y="1679"/>
                  </a:cubicBezTo>
                  <a:lnTo>
                    <a:pt x="7346" y="1671"/>
                  </a:lnTo>
                  <a:close/>
                  <a:moveTo>
                    <a:pt x="7528" y="1760"/>
                  </a:moveTo>
                  <a:cubicBezTo>
                    <a:pt x="7543" y="1760"/>
                    <a:pt x="7560" y="1816"/>
                    <a:pt x="7606" y="1914"/>
                  </a:cubicBezTo>
                  <a:cubicBezTo>
                    <a:pt x="7609" y="1938"/>
                    <a:pt x="7611" y="1952"/>
                    <a:pt x="7609" y="1952"/>
                  </a:cubicBezTo>
                  <a:cubicBezTo>
                    <a:pt x="7605" y="1952"/>
                    <a:pt x="7593" y="1927"/>
                    <a:pt x="7565" y="1866"/>
                  </a:cubicBezTo>
                  <a:lnTo>
                    <a:pt x="7525" y="1760"/>
                  </a:lnTo>
                  <a:cubicBezTo>
                    <a:pt x="7526" y="1760"/>
                    <a:pt x="7527" y="1760"/>
                    <a:pt x="7528" y="1760"/>
                  </a:cubicBezTo>
                  <a:close/>
                  <a:moveTo>
                    <a:pt x="7136" y="1995"/>
                  </a:moveTo>
                  <a:cubicBezTo>
                    <a:pt x="7168" y="2044"/>
                    <a:pt x="7192" y="2093"/>
                    <a:pt x="7184" y="2093"/>
                  </a:cubicBezTo>
                  <a:cubicBezTo>
                    <a:pt x="7192" y="2110"/>
                    <a:pt x="7192" y="2118"/>
                    <a:pt x="7188" y="2118"/>
                  </a:cubicBezTo>
                  <a:cubicBezTo>
                    <a:pt x="7179" y="2118"/>
                    <a:pt x="7145" y="2077"/>
                    <a:pt x="7111" y="2004"/>
                  </a:cubicBezTo>
                  <a:lnTo>
                    <a:pt x="7136" y="1995"/>
                  </a:lnTo>
                  <a:close/>
                  <a:moveTo>
                    <a:pt x="6738" y="2028"/>
                  </a:moveTo>
                  <a:cubicBezTo>
                    <a:pt x="6746" y="2028"/>
                    <a:pt x="6787" y="2068"/>
                    <a:pt x="6787" y="2068"/>
                  </a:cubicBezTo>
                  <a:cubicBezTo>
                    <a:pt x="6819" y="2117"/>
                    <a:pt x="6811" y="2117"/>
                    <a:pt x="6811" y="2117"/>
                  </a:cubicBezTo>
                  <a:cubicBezTo>
                    <a:pt x="6808" y="2120"/>
                    <a:pt x="6804" y="2123"/>
                    <a:pt x="6798" y="2123"/>
                  </a:cubicBezTo>
                  <a:cubicBezTo>
                    <a:pt x="6789" y="2123"/>
                    <a:pt x="6775" y="2115"/>
                    <a:pt x="6755" y="2085"/>
                  </a:cubicBezTo>
                  <a:cubicBezTo>
                    <a:pt x="6755" y="2085"/>
                    <a:pt x="6730" y="2036"/>
                    <a:pt x="6738" y="2028"/>
                  </a:cubicBezTo>
                  <a:close/>
                  <a:moveTo>
                    <a:pt x="7055" y="2109"/>
                  </a:moveTo>
                  <a:lnTo>
                    <a:pt x="7095" y="2150"/>
                  </a:lnTo>
                  <a:lnTo>
                    <a:pt x="7087" y="2158"/>
                  </a:lnTo>
                  <a:cubicBezTo>
                    <a:pt x="7079" y="2158"/>
                    <a:pt x="7079" y="2158"/>
                    <a:pt x="7046" y="2109"/>
                  </a:cubicBezTo>
                  <a:close/>
                  <a:moveTo>
                    <a:pt x="7430" y="2121"/>
                  </a:moveTo>
                  <a:cubicBezTo>
                    <a:pt x="7430" y="2121"/>
                    <a:pt x="7451" y="2156"/>
                    <a:pt x="7468" y="2190"/>
                  </a:cubicBezTo>
                  <a:lnTo>
                    <a:pt x="7500" y="2239"/>
                  </a:lnTo>
                  <a:lnTo>
                    <a:pt x="7444" y="2141"/>
                  </a:lnTo>
                  <a:cubicBezTo>
                    <a:pt x="7434" y="2127"/>
                    <a:pt x="7430" y="2121"/>
                    <a:pt x="7430" y="2121"/>
                  </a:cubicBezTo>
                  <a:close/>
                  <a:moveTo>
                    <a:pt x="6552" y="2182"/>
                  </a:moveTo>
                  <a:cubicBezTo>
                    <a:pt x="6558" y="2182"/>
                    <a:pt x="6573" y="2191"/>
                    <a:pt x="6581" y="2191"/>
                  </a:cubicBezTo>
                  <a:cubicBezTo>
                    <a:pt x="6582" y="2191"/>
                    <a:pt x="6584" y="2191"/>
                    <a:pt x="6584" y="2190"/>
                  </a:cubicBezTo>
                  <a:cubicBezTo>
                    <a:pt x="6625" y="2231"/>
                    <a:pt x="6625" y="2231"/>
                    <a:pt x="6601" y="2247"/>
                  </a:cubicBezTo>
                  <a:cubicBezTo>
                    <a:pt x="6592" y="2247"/>
                    <a:pt x="6560" y="2206"/>
                    <a:pt x="6560" y="2206"/>
                  </a:cubicBezTo>
                  <a:cubicBezTo>
                    <a:pt x="6547" y="2187"/>
                    <a:pt x="6547" y="2182"/>
                    <a:pt x="6552" y="2182"/>
                  </a:cubicBezTo>
                  <a:close/>
                  <a:moveTo>
                    <a:pt x="6252" y="2255"/>
                  </a:moveTo>
                  <a:lnTo>
                    <a:pt x="6252" y="2255"/>
                  </a:lnTo>
                  <a:cubicBezTo>
                    <a:pt x="6264" y="2273"/>
                    <a:pt x="6265" y="2278"/>
                    <a:pt x="6262" y="2278"/>
                  </a:cubicBezTo>
                  <a:cubicBezTo>
                    <a:pt x="6258" y="2278"/>
                    <a:pt x="6242" y="2260"/>
                    <a:pt x="6252" y="2255"/>
                  </a:cubicBezTo>
                  <a:close/>
                  <a:moveTo>
                    <a:pt x="6998" y="2271"/>
                  </a:moveTo>
                  <a:cubicBezTo>
                    <a:pt x="6990" y="2279"/>
                    <a:pt x="7014" y="2328"/>
                    <a:pt x="7014" y="2328"/>
                  </a:cubicBezTo>
                  <a:cubicBezTo>
                    <a:pt x="7014" y="2328"/>
                    <a:pt x="7042" y="2369"/>
                    <a:pt x="7059" y="2369"/>
                  </a:cubicBezTo>
                  <a:cubicBezTo>
                    <a:pt x="7060" y="2369"/>
                    <a:pt x="7061" y="2369"/>
                    <a:pt x="7063" y="2368"/>
                  </a:cubicBezTo>
                  <a:lnTo>
                    <a:pt x="7071" y="2360"/>
                  </a:lnTo>
                  <a:cubicBezTo>
                    <a:pt x="7046" y="2328"/>
                    <a:pt x="7022" y="2304"/>
                    <a:pt x="6998" y="2271"/>
                  </a:cubicBezTo>
                  <a:close/>
                  <a:moveTo>
                    <a:pt x="6284" y="2433"/>
                  </a:moveTo>
                  <a:cubicBezTo>
                    <a:pt x="6296" y="2451"/>
                    <a:pt x="6298" y="2457"/>
                    <a:pt x="6297" y="2457"/>
                  </a:cubicBezTo>
                  <a:cubicBezTo>
                    <a:pt x="6294" y="2457"/>
                    <a:pt x="6279" y="2438"/>
                    <a:pt x="6284" y="2433"/>
                  </a:cubicBezTo>
                  <a:close/>
                  <a:moveTo>
                    <a:pt x="6414" y="2352"/>
                  </a:moveTo>
                  <a:lnTo>
                    <a:pt x="6414" y="2352"/>
                  </a:lnTo>
                  <a:cubicBezTo>
                    <a:pt x="6446" y="2385"/>
                    <a:pt x="6471" y="2409"/>
                    <a:pt x="6487" y="2441"/>
                  </a:cubicBezTo>
                  <a:cubicBezTo>
                    <a:pt x="6502" y="2464"/>
                    <a:pt x="6508" y="2477"/>
                    <a:pt x="6504" y="2477"/>
                  </a:cubicBezTo>
                  <a:cubicBezTo>
                    <a:pt x="6499" y="2477"/>
                    <a:pt x="6478" y="2458"/>
                    <a:pt x="6438" y="2409"/>
                  </a:cubicBezTo>
                  <a:cubicBezTo>
                    <a:pt x="6406" y="2360"/>
                    <a:pt x="6406" y="2360"/>
                    <a:pt x="6414" y="2352"/>
                  </a:cubicBezTo>
                  <a:close/>
                  <a:moveTo>
                    <a:pt x="6341" y="2401"/>
                  </a:moveTo>
                  <a:lnTo>
                    <a:pt x="6382" y="2441"/>
                  </a:lnTo>
                  <a:lnTo>
                    <a:pt x="6406" y="2498"/>
                  </a:lnTo>
                  <a:lnTo>
                    <a:pt x="6390" y="2498"/>
                  </a:lnTo>
                  <a:cubicBezTo>
                    <a:pt x="6357" y="2450"/>
                    <a:pt x="6333" y="2409"/>
                    <a:pt x="6341" y="2401"/>
                  </a:cubicBezTo>
                  <a:close/>
                  <a:moveTo>
                    <a:pt x="5571" y="2725"/>
                  </a:moveTo>
                  <a:lnTo>
                    <a:pt x="5611" y="2766"/>
                  </a:lnTo>
                  <a:lnTo>
                    <a:pt x="5636" y="2822"/>
                  </a:lnTo>
                  <a:lnTo>
                    <a:pt x="5619" y="2822"/>
                  </a:lnTo>
                  <a:cubicBezTo>
                    <a:pt x="5587" y="2782"/>
                    <a:pt x="5563" y="2733"/>
                    <a:pt x="5571" y="2725"/>
                  </a:cubicBezTo>
                  <a:close/>
                  <a:moveTo>
                    <a:pt x="7055" y="2766"/>
                  </a:moveTo>
                  <a:lnTo>
                    <a:pt x="7038" y="2782"/>
                  </a:lnTo>
                  <a:cubicBezTo>
                    <a:pt x="7056" y="2816"/>
                    <a:pt x="7061" y="2826"/>
                    <a:pt x="7068" y="2826"/>
                  </a:cubicBezTo>
                  <a:cubicBezTo>
                    <a:pt x="7071" y="2826"/>
                    <a:pt x="7074" y="2825"/>
                    <a:pt x="7079" y="2822"/>
                  </a:cubicBezTo>
                  <a:cubicBezTo>
                    <a:pt x="7095" y="2806"/>
                    <a:pt x="7095" y="2806"/>
                    <a:pt x="7055" y="2766"/>
                  </a:cubicBezTo>
                  <a:close/>
                  <a:moveTo>
                    <a:pt x="5312" y="2879"/>
                  </a:moveTo>
                  <a:cubicBezTo>
                    <a:pt x="5323" y="2879"/>
                    <a:pt x="5369" y="2978"/>
                    <a:pt x="5401" y="3025"/>
                  </a:cubicBezTo>
                  <a:cubicBezTo>
                    <a:pt x="5398" y="3028"/>
                    <a:pt x="5397" y="3029"/>
                    <a:pt x="5395" y="3029"/>
                  </a:cubicBezTo>
                  <a:cubicBezTo>
                    <a:pt x="5390" y="3029"/>
                    <a:pt x="5383" y="3019"/>
                    <a:pt x="5360" y="2985"/>
                  </a:cubicBezTo>
                  <a:cubicBezTo>
                    <a:pt x="5336" y="2952"/>
                    <a:pt x="5319" y="2912"/>
                    <a:pt x="5311" y="2879"/>
                  </a:cubicBezTo>
                  <a:cubicBezTo>
                    <a:pt x="5312" y="2879"/>
                    <a:pt x="5312" y="2879"/>
                    <a:pt x="5312" y="2879"/>
                  </a:cubicBezTo>
                  <a:close/>
                  <a:moveTo>
                    <a:pt x="5044" y="3171"/>
                  </a:moveTo>
                  <a:lnTo>
                    <a:pt x="5084" y="3212"/>
                  </a:lnTo>
                  <a:lnTo>
                    <a:pt x="5109" y="3268"/>
                  </a:lnTo>
                  <a:lnTo>
                    <a:pt x="5092" y="3268"/>
                  </a:lnTo>
                  <a:cubicBezTo>
                    <a:pt x="5060" y="3220"/>
                    <a:pt x="5036" y="3179"/>
                    <a:pt x="5044" y="3171"/>
                  </a:cubicBezTo>
                  <a:close/>
                  <a:moveTo>
                    <a:pt x="5376" y="3366"/>
                  </a:moveTo>
                  <a:cubicBezTo>
                    <a:pt x="5401" y="3398"/>
                    <a:pt x="5417" y="3431"/>
                    <a:pt x="5433" y="3471"/>
                  </a:cubicBezTo>
                  <a:lnTo>
                    <a:pt x="5417" y="3471"/>
                  </a:lnTo>
                  <a:cubicBezTo>
                    <a:pt x="5384" y="3431"/>
                    <a:pt x="5360" y="3382"/>
                    <a:pt x="5368" y="3374"/>
                  </a:cubicBezTo>
                  <a:lnTo>
                    <a:pt x="5376" y="3366"/>
                  </a:lnTo>
                  <a:close/>
                  <a:moveTo>
                    <a:pt x="4290" y="3617"/>
                  </a:moveTo>
                  <a:cubicBezTo>
                    <a:pt x="4330" y="3658"/>
                    <a:pt x="4355" y="3714"/>
                    <a:pt x="4338" y="3714"/>
                  </a:cubicBezTo>
                  <a:cubicBezTo>
                    <a:pt x="4333" y="3720"/>
                    <a:pt x="4329" y="3724"/>
                    <a:pt x="4325" y="3724"/>
                  </a:cubicBezTo>
                  <a:cubicBezTo>
                    <a:pt x="4318" y="3724"/>
                    <a:pt x="4310" y="3713"/>
                    <a:pt x="4290" y="3682"/>
                  </a:cubicBezTo>
                  <a:cubicBezTo>
                    <a:pt x="4257" y="3633"/>
                    <a:pt x="4282" y="3625"/>
                    <a:pt x="4290" y="3617"/>
                  </a:cubicBezTo>
                  <a:close/>
                  <a:moveTo>
                    <a:pt x="3876" y="3925"/>
                  </a:moveTo>
                  <a:cubicBezTo>
                    <a:pt x="3893" y="3958"/>
                    <a:pt x="3909" y="3998"/>
                    <a:pt x="3925" y="4031"/>
                  </a:cubicBezTo>
                  <a:lnTo>
                    <a:pt x="3917" y="4039"/>
                  </a:lnTo>
                  <a:cubicBezTo>
                    <a:pt x="3884" y="3990"/>
                    <a:pt x="3852" y="3941"/>
                    <a:pt x="3860" y="3933"/>
                  </a:cubicBezTo>
                  <a:lnTo>
                    <a:pt x="3876" y="3925"/>
                  </a:lnTo>
                  <a:close/>
                  <a:moveTo>
                    <a:pt x="2571" y="4464"/>
                  </a:moveTo>
                  <a:cubicBezTo>
                    <a:pt x="2570" y="4464"/>
                    <a:pt x="2576" y="4473"/>
                    <a:pt x="2589" y="4486"/>
                  </a:cubicBezTo>
                  <a:lnTo>
                    <a:pt x="2589" y="4486"/>
                  </a:lnTo>
                  <a:cubicBezTo>
                    <a:pt x="2577" y="4471"/>
                    <a:pt x="2571" y="4464"/>
                    <a:pt x="2571" y="4464"/>
                  </a:cubicBezTo>
                  <a:close/>
                  <a:moveTo>
                    <a:pt x="2589" y="4486"/>
                  </a:moveTo>
                  <a:lnTo>
                    <a:pt x="2589" y="4486"/>
                  </a:lnTo>
                  <a:cubicBezTo>
                    <a:pt x="2595" y="4494"/>
                    <a:pt x="2602" y="4503"/>
                    <a:pt x="2610" y="4515"/>
                  </a:cubicBezTo>
                  <a:lnTo>
                    <a:pt x="2610" y="4515"/>
                  </a:lnTo>
                  <a:cubicBezTo>
                    <a:pt x="2606" y="4508"/>
                    <a:pt x="2601" y="4501"/>
                    <a:pt x="2595" y="4493"/>
                  </a:cubicBezTo>
                  <a:cubicBezTo>
                    <a:pt x="2593" y="4490"/>
                    <a:pt x="2591" y="4488"/>
                    <a:pt x="2589" y="4486"/>
                  </a:cubicBezTo>
                  <a:close/>
                  <a:moveTo>
                    <a:pt x="2579" y="4695"/>
                  </a:moveTo>
                  <a:cubicBezTo>
                    <a:pt x="2574" y="4701"/>
                    <a:pt x="2582" y="4722"/>
                    <a:pt x="2584" y="4722"/>
                  </a:cubicBezTo>
                  <a:cubicBezTo>
                    <a:pt x="2585" y="4722"/>
                    <a:pt x="2585" y="4716"/>
                    <a:pt x="2579" y="4695"/>
                  </a:cubicBezTo>
                  <a:close/>
                  <a:moveTo>
                    <a:pt x="2776" y="4645"/>
                  </a:moveTo>
                  <a:cubicBezTo>
                    <a:pt x="2784" y="4645"/>
                    <a:pt x="2787" y="4658"/>
                    <a:pt x="2798" y="4695"/>
                  </a:cubicBezTo>
                  <a:cubicBezTo>
                    <a:pt x="2812" y="4727"/>
                    <a:pt x="2813" y="4744"/>
                    <a:pt x="2806" y="4744"/>
                  </a:cubicBezTo>
                  <a:cubicBezTo>
                    <a:pt x="2802" y="4744"/>
                    <a:pt x="2793" y="4733"/>
                    <a:pt x="2782" y="4712"/>
                  </a:cubicBezTo>
                  <a:cubicBezTo>
                    <a:pt x="2749" y="4663"/>
                    <a:pt x="2749" y="4663"/>
                    <a:pt x="2757" y="4655"/>
                  </a:cubicBezTo>
                  <a:cubicBezTo>
                    <a:pt x="2766" y="4649"/>
                    <a:pt x="2771" y="4645"/>
                    <a:pt x="2776" y="4645"/>
                  </a:cubicBezTo>
                  <a:close/>
                  <a:moveTo>
                    <a:pt x="2684" y="4703"/>
                  </a:moveTo>
                  <a:lnTo>
                    <a:pt x="2725" y="4744"/>
                  </a:lnTo>
                  <a:lnTo>
                    <a:pt x="2717" y="4752"/>
                  </a:lnTo>
                  <a:cubicBezTo>
                    <a:pt x="2701" y="4752"/>
                    <a:pt x="2701" y="4752"/>
                    <a:pt x="2676" y="4712"/>
                  </a:cubicBezTo>
                  <a:lnTo>
                    <a:pt x="2684" y="4703"/>
                  </a:lnTo>
                  <a:close/>
                  <a:moveTo>
                    <a:pt x="2571" y="4768"/>
                  </a:moveTo>
                  <a:lnTo>
                    <a:pt x="2620" y="4809"/>
                  </a:lnTo>
                  <a:lnTo>
                    <a:pt x="2603" y="4817"/>
                  </a:lnTo>
                  <a:cubicBezTo>
                    <a:pt x="2595" y="4817"/>
                    <a:pt x="2595" y="4817"/>
                    <a:pt x="2563" y="4776"/>
                  </a:cubicBezTo>
                  <a:lnTo>
                    <a:pt x="2571" y="4768"/>
                  </a:lnTo>
                  <a:close/>
                  <a:moveTo>
                    <a:pt x="3130" y="4768"/>
                  </a:moveTo>
                  <a:lnTo>
                    <a:pt x="3171" y="4809"/>
                  </a:lnTo>
                  <a:cubicBezTo>
                    <a:pt x="3203" y="4858"/>
                    <a:pt x="3195" y="4866"/>
                    <a:pt x="3195" y="4866"/>
                  </a:cubicBezTo>
                  <a:cubicBezTo>
                    <a:pt x="3179" y="4866"/>
                    <a:pt x="3179" y="4866"/>
                    <a:pt x="3147" y="4817"/>
                  </a:cubicBezTo>
                  <a:cubicBezTo>
                    <a:pt x="3147" y="4817"/>
                    <a:pt x="3122" y="4776"/>
                    <a:pt x="3130" y="4768"/>
                  </a:cubicBezTo>
                  <a:close/>
                  <a:moveTo>
                    <a:pt x="2498" y="4882"/>
                  </a:moveTo>
                  <a:cubicBezTo>
                    <a:pt x="2522" y="4906"/>
                    <a:pt x="2547" y="4939"/>
                    <a:pt x="2571" y="4971"/>
                  </a:cubicBezTo>
                  <a:lnTo>
                    <a:pt x="2555" y="4971"/>
                  </a:lnTo>
                  <a:cubicBezTo>
                    <a:pt x="2554" y="4972"/>
                    <a:pt x="2553" y="4972"/>
                    <a:pt x="2552" y="4972"/>
                  </a:cubicBezTo>
                  <a:cubicBezTo>
                    <a:pt x="2542" y="4972"/>
                    <a:pt x="2514" y="4930"/>
                    <a:pt x="2514" y="4930"/>
                  </a:cubicBezTo>
                  <a:cubicBezTo>
                    <a:pt x="2514" y="4930"/>
                    <a:pt x="2482" y="4882"/>
                    <a:pt x="2498" y="4882"/>
                  </a:cubicBezTo>
                  <a:close/>
                  <a:moveTo>
                    <a:pt x="3033" y="4890"/>
                  </a:moveTo>
                  <a:lnTo>
                    <a:pt x="3074" y="4930"/>
                  </a:lnTo>
                  <a:lnTo>
                    <a:pt x="3090" y="4987"/>
                  </a:lnTo>
                  <a:lnTo>
                    <a:pt x="3082" y="4995"/>
                  </a:lnTo>
                  <a:cubicBezTo>
                    <a:pt x="3049" y="4947"/>
                    <a:pt x="3017" y="4898"/>
                    <a:pt x="3033" y="4890"/>
                  </a:cubicBezTo>
                  <a:close/>
                  <a:moveTo>
                    <a:pt x="2052" y="5113"/>
                  </a:moveTo>
                  <a:cubicBezTo>
                    <a:pt x="2054" y="5113"/>
                    <a:pt x="2059" y="5119"/>
                    <a:pt x="2068" y="5133"/>
                  </a:cubicBezTo>
                  <a:lnTo>
                    <a:pt x="2101" y="5182"/>
                  </a:lnTo>
                  <a:cubicBezTo>
                    <a:pt x="2113" y="5217"/>
                    <a:pt x="2129" y="5257"/>
                    <a:pt x="2124" y="5257"/>
                  </a:cubicBezTo>
                  <a:cubicBezTo>
                    <a:pt x="2122" y="5257"/>
                    <a:pt x="2118" y="5252"/>
                    <a:pt x="2109" y="5239"/>
                  </a:cubicBezTo>
                  <a:cubicBezTo>
                    <a:pt x="2093" y="5206"/>
                    <a:pt x="2076" y="5174"/>
                    <a:pt x="2060" y="5141"/>
                  </a:cubicBezTo>
                  <a:cubicBezTo>
                    <a:pt x="2060" y="5141"/>
                    <a:pt x="2048" y="5113"/>
                    <a:pt x="2052" y="5113"/>
                  </a:cubicBezTo>
                  <a:close/>
                  <a:moveTo>
                    <a:pt x="1794" y="5498"/>
                  </a:moveTo>
                  <a:cubicBezTo>
                    <a:pt x="1806" y="5498"/>
                    <a:pt x="1866" y="5589"/>
                    <a:pt x="1874" y="5644"/>
                  </a:cubicBezTo>
                  <a:cubicBezTo>
                    <a:pt x="1869" y="5646"/>
                    <a:pt x="1866" y="5648"/>
                    <a:pt x="1863" y="5648"/>
                  </a:cubicBezTo>
                  <a:cubicBezTo>
                    <a:pt x="1855" y="5648"/>
                    <a:pt x="1850" y="5638"/>
                    <a:pt x="1833" y="5603"/>
                  </a:cubicBezTo>
                  <a:cubicBezTo>
                    <a:pt x="1801" y="5555"/>
                    <a:pt x="1776" y="5498"/>
                    <a:pt x="1793" y="5498"/>
                  </a:cubicBezTo>
                  <a:cubicBezTo>
                    <a:pt x="1793" y="5498"/>
                    <a:pt x="1793" y="5498"/>
                    <a:pt x="1794" y="5498"/>
                  </a:cubicBezTo>
                  <a:close/>
                  <a:moveTo>
                    <a:pt x="276" y="6423"/>
                  </a:moveTo>
                  <a:lnTo>
                    <a:pt x="276" y="6423"/>
                  </a:lnTo>
                  <a:cubicBezTo>
                    <a:pt x="277" y="6423"/>
                    <a:pt x="293" y="6448"/>
                    <a:pt x="325" y="6495"/>
                  </a:cubicBezTo>
                  <a:cubicBezTo>
                    <a:pt x="358" y="6544"/>
                    <a:pt x="390" y="6593"/>
                    <a:pt x="374" y="6601"/>
                  </a:cubicBezTo>
                  <a:cubicBezTo>
                    <a:pt x="386" y="6633"/>
                    <a:pt x="389" y="6646"/>
                    <a:pt x="387" y="6646"/>
                  </a:cubicBezTo>
                  <a:cubicBezTo>
                    <a:pt x="381" y="6646"/>
                    <a:pt x="345" y="6577"/>
                    <a:pt x="317" y="6503"/>
                  </a:cubicBezTo>
                  <a:cubicBezTo>
                    <a:pt x="288" y="6450"/>
                    <a:pt x="274" y="6423"/>
                    <a:pt x="276" y="6423"/>
                  </a:cubicBezTo>
                  <a:close/>
                  <a:moveTo>
                    <a:pt x="8867" y="397"/>
                  </a:moveTo>
                  <a:cubicBezTo>
                    <a:pt x="8865" y="397"/>
                    <a:pt x="8881" y="418"/>
                    <a:pt x="8919" y="471"/>
                  </a:cubicBezTo>
                  <a:cubicBezTo>
                    <a:pt x="8951" y="525"/>
                    <a:pt x="8960" y="554"/>
                    <a:pt x="8949" y="554"/>
                  </a:cubicBezTo>
                  <a:cubicBezTo>
                    <a:pt x="8941" y="554"/>
                    <a:pt x="8919" y="535"/>
                    <a:pt x="8887" y="496"/>
                  </a:cubicBezTo>
                  <a:lnTo>
                    <a:pt x="8863" y="504"/>
                  </a:lnTo>
                  <a:cubicBezTo>
                    <a:pt x="8854" y="512"/>
                    <a:pt x="8879" y="560"/>
                    <a:pt x="8911" y="609"/>
                  </a:cubicBezTo>
                  <a:cubicBezTo>
                    <a:pt x="8951" y="668"/>
                    <a:pt x="8966" y="691"/>
                    <a:pt x="8963" y="691"/>
                  </a:cubicBezTo>
                  <a:cubicBezTo>
                    <a:pt x="8961" y="691"/>
                    <a:pt x="8951" y="682"/>
                    <a:pt x="8936" y="666"/>
                  </a:cubicBezTo>
                  <a:cubicBezTo>
                    <a:pt x="8903" y="633"/>
                    <a:pt x="8879" y="609"/>
                    <a:pt x="8863" y="577"/>
                  </a:cubicBezTo>
                  <a:cubicBezTo>
                    <a:pt x="8838" y="540"/>
                    <a:pt x="8828" y="536"/>
                    <a:pt x="8817" y="536"/>
                  </a:cubicBezTo>
                  <a:cubicBezTo>
                    <a:pt x="8813" y="536"/>
                    <a:pt x="8810" y="536"/>
                    <a:pt x="8806" y="536"/>
                  </a:cubicBezTo>
                  <a:cubicBezTo>
                    <a:pt x="8798" y="544"/>
                    <a:pt x="8773" y="560"/>
                    <a:pt x="8806" y="609"/>
                  </a:cubicBezTo>
                  <a:lnTo>
                    <a:pt x="8773" y="560"/>
                  </a:lnTo>
                  <a:cubicBezTo>
                    <a:pt x="8773" y="561"/>
                    <a:pt x="8772" y="561"/>
                    <a:pt x="8771" y="561"/>
                  </a:cubicBezTo>
                  <a:cubicBezTo>
                    <a:pt x="8764" y="561"/>
                    <a:pt x="8752" y="547"/>
                    <a:pt x="8751" y="547"/>
                  </a:cubicBezTo>
                  <a:lnTo>
                    <a:pt x="8751" y="547"/>
                  </a:lnTo>
                  <a:cubicBezTo>
                    <a:pt x="8751" y="547"/>
                    <a:pt x="8754" y="552"/>
                    <a:pt x="8765" y="569"/>
                  </a:cubicBezTo>
                  <a:cubicBezTo>
                    <a:pt x="8765" y="569"/>
                    <a:pt x="8757" y="569"/>
                    <a:pt x="8700" y="536"/>
                  </a:cubicBezTo>
                  <a:cubicBezTo>
                    <a:pt x="8695" y="532"/>
                    <a:pt x="8690" y="530"/>
                    <a:pt x="8686" y="530"/>
                  </a:cubicBezTo>
                  <a:cubicBezTo>
                    <a:pt x="8659" y="530"/>
                    <a:pt x="8688" y="626"/>
                    <a:pt x="8773" y="690"/>
                  </a:cubicBezTo>
                  <a:lnTo>
                    <a:pt x="8757" y="698"/>
                  </a:lnTo>
                  <a:cubicBezTo>
                    <a:pt x="8749" y="706"/>
                    <a:pt x="8782" y="755"/>
                    <a:pt x="8782" y="755"/>
                  </a:cubicBezTo>
                  <a:cubicBezTo>
                    <a:pt x="8814" y="804"/>
                    <a:pt x="8798" y="812"/>
                    <a:pt x="8790" y="812"/>
                  </a:cubicBezTo>
                  <a:lnTo>
                    <a:pt x="8725" y="723"/>
                  </a:lnTo>
                  <a:cubicBezTo>
                    <a:pt x="8679" y="636"/>
                    <a:pt x="8644" y="588"/>
                    <a:pt x="8636" y="588"/>
                  </a:cubicBezTo>
                  <a:lnTo>
                    <a:pt x="8636" y="588"/>
                  </a:lnTo>
                  <a:cubicBezTo>
                    <a:pt x="8630" y="588"/>
                    <a:pt x="8640" y="618"/>
                    <a:pt x="8676" y="682"/>
                  </a:cubicBezTo>
                  <a:lnTo>
                    <a:pt x="8644" y="633"/>
                  </a:lnTo>
                  <a:cubicBezTo>
                    <a:pt x="8630" y="613"/>
                    <a:pt x="8620" y="602"/>
                    <a:pt x="8615" y="602"/>
                  </a:cubicBezTo>
                  <a:cubicBezTo>
                    <a:pt x="8607" y="602"/>
                    <a:pt x="8607" y="621"/>
                    <a:pt x="8611" y="658"/>
                  </a:cubicBezTo>
                  <a:cubicBezTo>
                    <a:pt x="8603" y="666"/>
                    <a:pt x="8652" y="763"/>
                    <a:pt x="8684" y="812"/>
                  </a:cubicBezTo>
                  <a:cubicBezTo>
                    <a:pt x="8717" y="860"/>
                    <a:pt x="8700" y="869"/>
                    <a:pt x="8700" y="869"/>
                  </a:cubicBezTo>
                  <a:cubicBezTo>
                    <a:pt x="8698" y="871"/>
                    <a:pt x="8696" y="873"/>
                    <a:pt x="8694" y="873"/>
                  </a:cubicBezTo>
                  <a:cubicBezTo>
                    <a:pt x="8690" y="873"/>
                    <a:pt x="8683" y="863"/>
                    <a:pt x="8660" y="828"/>
                  </a:cubicBezTo>
                  <a:cubicBezTo>
                    <a:pt x="8633" y="782"/>
                    <a:pt x="8614" y="760"/>
                    <a:pt x="8606" y="760"/>
                  </a:cubicBezTo>
                  <a:cubicBezTo>
                    <a:pt x="8596" y="760"/>
                    <a:pt x="8602" y="788"/>
                    <a:pt x="8627" y="844"/>
                  </a:cubicBezTo>
                  <a:lnTo>
                    <a:pt x="8595" y="796"/>
                  </a:lnTo>
                  <a:cubicBezTo>
                    <a:pt x="8581" y="767"/>
                    <a:pt x="8558" y="741"/>
                    <a:pt x="8537" y="741"/>
                  </a:cubicBezTo>
                  <a:cubicBezTo>
                    <a:pt x="8522" y="741"/>
                    <a:pt x="8508" y="754"/>
                    <a:pt x="8498" y="787"/>
                  </a:cubicBezTo>
                  <a:cubicBezTo>
                    <a:pt x="8474" y="801"/>
                    <a:pt x="8454" y="816"/>
                    <a:pt x="8434" y="816"/>
                  </a:cubicBezTo>
                  <a:cubicBezTo>
                    <a:pt x="8420" y="816"/>
                    <a:pt x="8406" y="808"/>
                    <a:pt x="8392" y="787"/>
                  </a:cubicBezTo>
                  <a:cubicBezTo>
                    <a:pt x="8389" y="780"/>
                    <a:pt x="8386" y="776"/>
                    <a:pt x="8384" y="776"/>
                  </a:cubicBezTo>
                  <a:lnTo>
                    <a:pt x="8384" y="776"/>
                  </a:lnTo>
                  <a:cubicBezTo>
                    <a:pt x="8374" y="776"/>
                    <a:pt x="8391" y="877"/>
                    <a:pt x="8425" y="966"/>
                  </a:cubicBezTo>
                  <a:cubicBezTo>
                    <a:pt x="8406" y="938"/>
                    <a:pt x="8393" y="929"/>
                    <a:pt x="8382" y="929"/>
                  </a:cubicBezTo>
                  <a:cubicBezTo>
                    <a:pt x="8374" y="929"/>
                    <a:pt x="8367" y="934"/>
                    <a:pt x="8360" y="941"/>
                  </a:cubicBezTo>
                  <a:cubicBezTo>
                    <a:pt x="8348" y="947"/>
                    <a:pt x="8341" y="951"/>
                    <a:pt x="8334" y="951"/>
                  </a:cubicBezTo>
                  <a:cubicBezTo>
                    <a:pt x="8323" y="951"/>
                    <a:pt x="8316" y="940"/>
                    <a:pt x="8295" y="909"/>
                  </a:cubicBezTo>
                  <a:cubicBezTo>
                    <a:pt x="8271" y="861"/>
                    <a:pt x="8259" y="837"/>
                    <a:pt x="8258" y="837"/>
                  </a:cubicBezTo>
                  <a:lnTo>
                    <a:pt x="8258" y="837"/>
                  </a:lnTo>
                  <a:cubicBezTo>
                    <a:pt x="8256" y="837"/>
                    <a:pt x="8266" y="863"/>
                    <a:pt x="8287" y="917"/>
                  </a:cubicBezTo>
                  <a:cubicBezTo>
                    <a:pt x="8308" y="963"/>
                    <a:pt x="8308" y="982"/>
                    <a:pt x="8296" y="982"/>
                  </a:cubicBezTo>
                  <a:cubicBezTo>
                    <a:pt x="8280" y="982"/>
                    <a:pt x="8243" y="948"/>
                    <a:pt x="8206" y="893"/>
                  </a:cubicBezTo>
                  <a:cubicBezTo>
                    <a:pt x="8192" y="865"/>
                    <a:pt x="8181" y="856"/>
                    <a:pt x="8171" y="856"/>
                  </a:cubicBezTo>
                  <a:cubicBezTo>
                    <a:pt x="8163" y="856"/>
                    <a:pt x="8156" y="861"/>
                    <a:pt x="8149" y="869"/>
                  </a:cubicBezTo>
                  <a:cubicBezTo>
                    <a:pt x="8165" y="917"/>
                    <a:pt x="8141" y="933"/>
                    <a:pt x="8125" y="950"/>
                  </a:cubicBezTo>
                  <a:cubicBezTo>
                    <a:pt x="8092" y="966"/>
                    <a:pt x="8092" y="966"/>
                    <a:pt x="8149" y="1063"/>
                  </a:cubicBezTo>
                  <a:cubicBezTo>
                    <a:pt x="8214" y="1160"/>
                    <a:pt x="8198" y="1160"/>
                    <a:pt x="8182" y="1177"/>
                  </a:cubicBezTo>
                  <a:cubicBezTo>
                    <a:pt x="8175" y="1180"/>
                    <a:pt x="8170" y="1183"/>
                    <a:pt x="8165" y="1183"/>
                  </a:cubicBezTo>
                  <a:cubicBezTo>
                    <a:pt x="8156" y="1183"/>
                    <a:pt x="8145" y="1174"/>
                    <a:pt x="8125" y="1144"/>
                  </a:cubicBezTo>
                  <a:cubicBezTo>
                    <a:pt x="8125" y="1144"/>
                    <a:pt x="8084" y="1104"/>
                    <a:pt x="8076" y="1104"/>
                  </a:cubicBezTo>
                  <a:cubicBezTo>
                    <a:pt x="8070" y="1107"/>
                    <a:pt x="8065" y="1110"/>
                    <a:pt x="8059" y="1110"/>
                  </a:cubicBezTo>
                  <a:cubicBezTo>
                    <a:pt x="8050" y="1110"/>
                    <a:pt x="8040" y="1101"/>
                    <a:pt x="8019" y="1071"/>
                  </a:cubicBezTo>
                  <a:cubicBezTo>
                    <a:pt x="8019" y="1071"/>
                    <a:pt x="7991" y="1043"/>
                    <a:pt x="7968" y="1043"/>
                  </a:cubicBezTo>
                  <a:cubicBezTo>
                    <a:pt x="7963" y="1043"/>
                    <a:pt x="7959" y="1044"/>
                    <a:pt x="7955" y="1047"/>
                  </a:cubicBezTo>
                  <a:cubicBezTo>
                    <a:pt x="7947" y="1051"/>
                    <a:pt x="7938" y="1056"/>
                    <a:pt x="7927" y="1056"/>
                  </a:cubicBezTo>
                  <a:cubicBezTo>
                    <a:pt x="7914" y="1056"/>
                    <a:pt x="7899" y="1049"/>
                    <a:pt x="7882" y="1023"/>
                  </a:cubicBezTo>
                  <a:lnTo>
                    <a:pt x="7882" y="1023"/>
                  </a:lnTo>
                  <a:cubicBezTo>
                    <a:pt x="7873" y="1031"/>
                    <a:pt x="7873" y="1031"/>
                    <a:pt x="7906" y="1079"/>
                  </a:cubicBezTo>
                  <a:cubicBezTo>
                    <a:pt x="7934" y="1121"/>
                    <a:pt x="7950" y="1164"/>
                    <a:pt x="7906" y="1164"/>
                  </a:cubicBezTo>
                  <a:cubicBezTo>
                    <a:pt x="7900" y="1164"/>
                    <a:pt x="7891" y="1163"/>
                    <a:pt x="7882" y="1160"/>
                  </a:cubicBezTo>
                  <a:cubicBezTo>
                    <a:pt x="7857" y="1168"/>
                    <a:pt x="7825" y="1193"/>
                    <a:pt x="7857" y="1233"/>
                  </a:cubicBezTo>
                  <a:cubicBezTo>
                    <a:pt x="7853" y="1236"/>
                    <a:pt x="7849" y="1237"/>
                    <a:pt x="7846" y="1237"/>
                  </a:cubicBezTo>
                  <a:cubicBezTo>
                    <a:pt x="7839" y="1237"/>
                    <a:pt x="7834" y="1227"/>
                    <a:pt x="7817" y="1193"/>
                  </a:cubicBezTo>
                  <a:cubicBezTo>
                    <a:pt x="7788" y="1153"/>
                    <a:pt x="7768" y="1132"/>
                    <a:pt x="7759" y="1132"/>
                  </a:cubicBezTo>
                  <a:cubicBezTo>
                    <a:pt x="7747" y="1132"/>
                    <a:pt x="7750" y="1163"/>
                    <a:pt x="7768" y="1225"/>
                  </a:cubicBezTo>
                  <a:cubicBezTo>
                    <a:pt x="7786" y="1248"/>
                    <a:pt x="7791" y="1260"/>
                    <a:pt x="7786" y="1260"/>
                  </a:cubicBezTo>
                  <a:cubicBezTo>
                    <a:pt x="7782" y="1260"/>
                    <a:pt x="7770" y="1252"/>
                    <a:pt x="7752" y="1233"/>
                  </a:cubicBezTo>
                  <a:lnTo>
                    <a:pt x="7752" y="1233"/>
                  </a:lnTo>
                  <a:cubicBezTo>
                    <a:pt x="7752" y="1233"/>
                    <a:pt x="7736" y="1241"/>
                    <a:pt x="7760" y="1298"/>
                  </a:cubicBezTo>
                  <a:cubicBezTo>
                    <a:pt x="7769" y="1325"/>
                    <a:pt x="7773" y="1337"/>
                    <a:pt x="7767" y="1337"/>
                  </a:cubicBezTo>
                  <a:cubicBezTo>
                    <a:pt x="7761" y="1337"/>
                    <a:pt x="7749" y="1329"/>
                    <a:pt x="7728" y="1314"/>
                  </a:cubicBezTo>
                  <a:cubicBezTo>
                    <a:pt x="7707" y="1284"/>
                    <a:pt x="7697" y="1276"/>
                    <a:pt x="7687" y="1276"/>
                  </a:cubicBezTo>
                  <a:cubicBezTo>
                    <a:pt x="7682" y="1276"/>
                    <a:pt x="7677" y="1279"/>
                    <a:pt x="7671" y="1282"/>
                  </a:cubicBezTo>
                  <a:cubicBezTo>
                    <a:pt x="7677" y="1327"/>
                    <a:pt x="7601" y="1383"/>
                    <a:pt x="7549" y="1383"/>
                  </a:cubicBezTo>
                  <a:cubicBezTo>
                    <a:pt x="7536" y="1383"/>
                    <a:pt x="7525" y="1379"/>
                    <a:pt x="7517" y="1371"/>
                  </a:cubicBezTo>
                  <a:lnTo>
                    <a:pt x="7517" y="1371"/>
                  </a:lnTo>
                  <a:cubicBezTo>
                    <a:pt x="7541" y="1428"/>
                    <a:pt x="7541" y="1428"/>
                    <a:pt x="7525" y="1428"/>
                  </a:cubicBezTo>
                  <a:cubicBezTo>
                    <a:pt x="7502" y="1397"/>
                    <a:pt x="7489" y="1383"/>
                    <a:pt x="7485" y="1383"/>
                  </a:cubicBezTo>
                  <a:lnTo>
                    <a:pt x="7485" y="1383"/>
                  </a:lnTo>
                  <a:cubicBezTo>
                    <a:pt x="7477" y="1383"/>
                    <a:pt x="7499" y="1430"/>
                    <a:pt x="7541" y="1493"/>
                  </a:cubicBezTo>
                  <a:lnTo>
                    <a:pt x="7549" y="1485"/>
                  </a:lnTo>
                  <a:lnTo>
                    <a:pt x="7557" y="1477"/>
                  </a:lnTo>
                  <a:cubicBezTo>
                    <a:pt x="7589" y="1524"/>
                    <a:pt x="7597" y="1553"/>
                    <a:pt x="7586" y="1553"/>
                  </a:cubicBezTo>
                  <a:cubicBezTo>
                    <a:pt x="7575" y="1553"/>
                    <a:pt x="7542" y="1522"/>
                    <a:pt x="7492" y="1452"/>
                  </a:cubicBezTo>
                  <a:cubicBezTo>
                    <a:pt x="7461" y="1409"/>
                    <a:pt x="7444" y="1386"/>
                    <a:pt x="7442" y="1386"/>
                  </a:cubicBezTo>
                  <a:lnTo>
                    <a:pt x="7442" y="1386"/>
                  </a:lnTo>
                  <a:cubicBezTo>
                    <a:pt x="7439" y="1386"/>
                    <a:pt x="7451" y="1411"/>
                    <a:pt x="7476" y="1460"/>
                  </a:cubicBezTo>
                  <a:cubicBezTo>
                    <a:pt x="7503" y="1517"/>
                    <a:pt x="7512" y="1546"/>
                    <a:pt x="7504" y="1546"/>
                  </a:cubicBezTo>
                  <a:cubicBezTo>
                    <a:pt x="7497" y="1546"/>
                    <a:pt x="7477" y="1526"/>
                    <a:pt x="7444" y="1485"/>
                  </a:cubicBezTo>
                  <a:cubicBezTo>
                    <a:pt x="7412" y="1437"/>
                    <a:pt x="7396" y="1413"/>
                    <a:pt x="7393" y="1413"/>
                  </a:cubicBezTo>
                  <a:lnTo>
                    <a:pt x="7393" y="1413"/>
                  </a:lnTo>
                  <a:cubicBezTo>
                    <a:pt x="7391" y="1413"/>
                    <a:pt x="7403" y="1439"/>
                    <a:pt x="7428" y="1493"/>
                  </a:cubicBezTo>
                  <a:cubicBezTo>
                    <a:pt x="7489" y="1611"/>
                    <a:pt x="7512" y="1683"/>
                    <a:pt x="7496" y="1683"/>
                  </a:cubicBezTo>
                  <a:cubicBezTo>
                    <a:pt x="7485" y="1683"/>
                    <a:pt x="7454" y="1647"/>
                    <a:pt x="7403" y="1566"/>
                  </a:cubicBezTo>
                  <a:cubicBezTo>
                    <a:pt x="7346" y="1477"/>
                    <a:pt x="7306" y="1436"/>
                    <a:pt x="7290" y="1436"/>
                  </a:cubicBezTo>
                  <a:lnTo>
                    <a:pt x="7290" y="1436"/>
                  </a:lnTo>
                  <a:cubicBezTo>
                    <a:pt x="7282" y="1444"/>
                    <a:pt x="7314" y="1493"/>
                    <a:pt x="7346" y="1541"/>
                  </a:cubicBezTo>
                  <a:cubicBezTo>
                    <a:pt x="7381" y="1589"/>
                    <a:pt x="7395" y="1614"/>
                    <a:pt x="7388" y="1614"/>
                  </a:cubicBezTo>
                  <a:cubicBezTo>
                    <a:pt x="7382" y="1614"/>
                    <a:pt x="7360" y="1595"/>
                    <a:pt x="7322" y="1558"/>
                  </a:cubicBezTo>
                  <a:cubicBezTo>
                    <a:pt x="7263" y="1495"/>
                    <a:pt x="7227" y="1466"/>
                    <a:pt x="7208" y="1466"/>
                  </a:cubicBezTo>
                  <a:cubicBezTo>
                    <a:pt x="7188" y="1466"/>
                    <a:pt x="7188" y="1499"/>
                    <a:pt x="7200" y="1558"/>
                  </a:cubicBezTo>
                  <a:cubicBezTo>
                    <a:pt x="7214" y="1624"/>
                    <a:pt x="7210" y="1659"/>
                    <a:pt x="7199" y="1659"/>
                  </a:cubicBezTo>
                  <a:cubicBezTo>
                    <a:pt x="7190" y="1659"/>
                    <a:pt x="7175" y="1634"/>
                    <a:pt x="7160" y="1582"/>
                  </a:cubicBezTo>
                  <a:cubicBezTo>
                    <a:pt x="7137" y="1521"/>
                    <a:pt x="7127" y="1495"/>
                    <a:pt x="7124" y="1495"/>
                  </a:cubicBezTo>
                  <a:lnTo>
                    <a:pt x="7124" y="1495"/>
                  </a:lnTo>
                  <a:cubicBezTo>
                    <a:pt x="7122" y="1495"/>
                    <a:pt x="7124" y="1509"/>
                    <a:pt x="7128" y="1533"/>
                  </a:cubicBezTo>
                  <a:lnTo>
                    <a:pt x="7079" y="1566"/>
                  </a:lnTo>
                  <a:cubicBezTo>
                    <a:pt x="7063" y="1574"/>
                    <a:pt x="7087" y="1631"/>
                    <a:pt x="7111" y="1679"/>
                  </a:cubicBezTo>
                  <a:cubicBezTo>
                    <a:pt x="7074" y="1629"/>
                    <a:pt x="7040" y="1594"/>
                    <a:pt x="7025" y="1594"/>
                  </a:cubicBezTo>
                  <a:cubicBezTo>
                    <a:pt x="7013" y="1594"/>
                    <a:pt x="7013" y="1614"/>
                    <a:pt x="7030" y="1663"/>
                  </a:cubicBezTo>
                  <a:lnTo>
                    <a:pt x="7006" y="1671"/>
                  </a:lnTo>
                  <a:cubicBezTo>
                    <a:pt x="6998" y="1679"/>
                    <a:pt x="6998" y="1679"/>
                    <a:pt x="7014" y="1736"/>
                  </a:cubicBezTo>
                  <a:cubicBezTo>
                    <a:pt x="7022" y="1755"/>
                    <a:pt x="7023" y="1762"/>
                    <a:pt x="7019" y="1762"/>
                  </a:cubicBezTo>
                  <a:cubicBezTo>
                    <a:pt x="7011" y="1762"/>
                    <a:pt x="6982" y="1731"/>
                    <a:pt x="6949" y="1704"/>
                  </a:cubicBezTo>
                  <a:cubicBezTo>
                    <a:pt x="6922" y="1676"/>
                    <a:pt x="6894" y="1649"/>
                    <a:pt x="6890" y="1649"/>
                  </a:cubicBezTo>
                  <a:lnTo>
                    <a:pt x="6890" y="1649"/>
                  </a:lnTo>
                  <a:cubicBezTo>
                    <a:pt x="6887" y="1649"/>
                    <a:pt x="6890" y="1655"/>
                    <a:pt x="6901" y="1671"/>
                  </a:cubicBezTo>
                  <a:cubicBezTo>
                    <a:pt x="6925" y="1720"/>
                    <a:pt x="6949" y="1777"/>
                    <a:pt x="6957" y="1833"/>
                  </a:cubicBezTo>
                  <a:cubicBezTo>
                    <a:pt x="6966" y="1853"/>
                    <a:pt x="6966" y="1861"/>
                    <a:pt x="6963" y="1861"/>
                  </a:cubicBezTo>
                  <a:cubicBezTo>
                    <a:pt x="6956" y="1861"/>
                    <a:pt x="6933" y="1830"/>
                    <a:pt x="6917" y="1793"/>
                  </a:cubicBezTo>
                  <a:cubicBezTo>
                    <a:pt x="6901" y="1760"/>
                    <a:pt x="6868" y="1728"/>
                    <a:pt x="6836" y="1712"/>
                  </a:cubicBezTo>
                  <a:cubicBezTo>
                    <a:pt x="6828" y="1720"/>
                    <a:pt x="6803" y="1728"/>
                    <a:pt x="6836" y="1777"/>
                  </a:cubicBezTo>
                  <a:cubicBezTo>
                    <a:pt x="6853" y="1811"/>
                    <a:pt x="6825" y="1842"/>
                    <a:pt x="6793" y="1842"/>
                  </a:cubicBezTo>
                  <a:cubicBezTo>
                    <a:pt x="6780" y="1842"/>
                    <a:pt x="6766" y="1837"/>
                    <a:pt x="6755" y="1825"/>
                  </a:cubicBezTo>
                  <a:cubicBezTo>
                    <a:pt x="6755" y="1825"/>
                    <a:pt x="6746" y="1833"/>
                    <a:pt x="6738" y="1833"/>
                  </a:cubicBezTo>
                  <a:cubicBezTo>
                    <a:pt x="6722" y="1841"/>
                    <a:pt x="6746" y="1898"/>
                    <a:pt x="6730" y="1906"/>
                  </a:cubicBezTo>
                  <a:cubicBezTo>
                    <a:pt x="6730" y="1906"/>
                    <a:pt x="6722" y="1906"/>
                    <a:pt x="6738" y="1963"/>
                  </a:cubicBezTo>
                  <a:cubicBezTo>
                    <a:pt x="6735" y="1966"/>
                    <a:pt x="6732" y="1969"/>
                    <a:pt x="6728" y="1969"/>
                  </a:cubicBezTo>
                  <a:cubicBezTo>
                    <a:pt x="6721" y="1969"/>
                    <a:pt x="6710" y="1961"/>
                    <a:pt x="6690" y="1931"/>
                  </a:cubicBezTo>
                  <a:lnTo>
                    <a:pt x="6690" y="1931"/>
                  </a:lnTo>
                  <a:cubicBezTo>
                    <a:pt x="6715" y="1980"/>
                    <a:pt x="6727" y="2005"/>
                    <a:pt x="6723" y="2005"/>
                  </a:cubicBezTo>
                  <a:cubicBezTo>
                    <a:pt x="6719" y="2005"/>
                    <a:pt x="6701" y="1982"/>
                    <a:pt x="6665" y="1939"/>
                  </a:cubicBezTo>
                  <a:cubicBezTo>
                    <a:pt x="6638" y="1895"/>
                    <a:pt x="6623" y="1873"/>
                    <a:pt x="6622" y="1873"/>
                  </a:cubicBezTo>
                  <a:lnTo>
                    <a:pt x="6622" y="1873"/>
                  </a:lnTo>
                  <a:cubicBezTo>
                    <a:pt x="6620" y="1873"/>
                    <a:pt x="6632" y="1897"/>
                    <a:pt x="6657" y="1947"/>
                  </a:cubicBezTo>
                  <a:cubicBezTo>
                    <a:pt x="6666" y="1978"/>
                    <a:pt x="6670" y="1992"/>
                    <a:pt x="6665" y="1992"/>
                  </a:cubicBezTo>
                  <a:cubicBezTo>
                    <a:pt x="6662" y="1992"/>
                    <a:pt x="6652" y="1982"/>
                    <a:pt x="6633" y="1963"/>
                  </a:cubicBezTo>
                  <a:cubicBezTo>
                    <a:pt x="6618" y="1941"/>
                    <a:pt x="6608" y="1930"/>
                    <a:pt x="6605" y="1930"/>
                  </a:cubicBezTo>
                  <a:lnTo>
                    <a:pt x="6605" y="1930"/>
                  </a:lnTo>
                  <a:cubicBezTo>
                    <a:pt x="6602" y="1930"/>
                    <a:pt x="6607" y="1945"/>
                    <a:pt x="6625" y="1971"/>
                  </a:cubicBezTo>
                  <a:cubicBezTo>
                    <a:pt x="6657" y="2036"/>
                    <a:pt x="6668" y="2090"/>
                    <a:pt x="6652" y="2090"/>
                  </a:cubicBezTo>
                  <a:cubicBezTo>
                    <a:pt x="6645" y="2090"/>
                    <a:pt x="6630" y="2077"/>
                    <a:pt x="6609" y="2044"/>
                  </a:cubicBezTo>
                  <a:lnTo>
                    <a:pt x="6609" y="2044"/>
                  </a:lnTo>
                  <a:cubicBezTo>
                    <a:pt x="6609" y="2044"/>
                    <a:pt x="6601" y="2052"/>
                    <a:pt x="6617" y="2101"/>
                  </a:cubicBezTo>
                  <a:cubicBezTo>
                    <a:pt x="6642" y="2155"/>
                    <a:pt x="6654" y="2181"/>
                    <a:pt x="6652" y="2181"/>
                  </a:cubicBezTo>
                  <a:cubicBezTo>
                    <a:pt x="6651" y="2181"/>
                    <a:pt x="6636" y="2157"/>
                    <a:pt x="6609" y="2109"/>
                  </a:cubicBezTo>
                  <a:cubicBezTo>
                    <a:pt x="6575" y="2067"/>
                    <a:pt x="6555" y="2047"/>
                    <a:pt x="6548" y="2047"/>
                  </a:cubicBezTo>
                  <a:lnTo>
                    <a:pt x="6548" y="2047"/>
                  </a:lnTo>
                  <a:cubicBezTo>
                    <a:pt x="6540" y="2047"/>
                    <a:pt x="6550" y="2073"/>
                    <a:pt x="6576" y="2125"/>
                  </a:cubicBezTo>
                  <a:cubicBezTo>
                    <a:pt x="6576" y="2125"/>
                    <a:pt x="6585" y="2156"/>
                    <a:pt x="6573" y="2156"/>
                  </a:cubicBezTo>
                  <a:cubicBezTo>
                    <a:pt x="6569" y="2156"/>
                    <a:pt x="6563" y="2152"/>
                    <a:pt x="6552" y="2141"/>
                  </a:cubicBezTo>
                  <a:cubicBezTo>
                    <a:pt x="6532" y="2128"/>
                    <a:pt x="6504" y="2119"/>
                    <a:pt x="6482" y="2119"/>
                  </a:cubicBezTo>
                  <a:cubicBezTo>
                    <a:pt x="6452" y="2119"/>
                    <a:pt x="6436" y="2138"/>
                    <a:pt x="6479" y="2190"/>
                  </a:cubicBezTo>
                  <a:lnTo>
                    <a:pt x="6455" y="2198"/>
                  </a:lnTo>
                  <a:cubicBezTo>
                    <a:pt x="6435" y="2185"/>
                    <a:pt x="6421" y="2179"/>
                    <a:pt x="6412" y="2179"/>
                  </a:cubicBezTo>
                  <a:cubicBezTo>
                    <a:pt x="6399" y="2179"/>
                    <a:pt x="6399" y="2193"/>
                    <a:pt x="6414" y="2222"/>
                  </a:cubicBezTo>
                  <a:lnTo>
                    <a:pt x="6430" y="2279"/>
                  </a:lnTo>
                  <a:cubicBezTo>
                    <a:pt x="6401" y="2235"/>
                    <a:pt x="6364" y="2197"/>
                    <a:pt x="6352" y="2197"/>
                  </a:cubicBezTo>
                  <a:cubicBezTo>
                    <a:pt x="6351" y="2197"/>
                    <a:pt x="6350" y="2197"/>
                    <a:pt x="6349" y="2198"/>
                  </a:cubicBezTo>
                  <a:cubicBezTo>
                    <a:pt x="6341" y="2206"/>
                    <a:pt x="6341" y="2206"/>
                    <a:pt x="6365" y="2255"/>
                  </a:cubicBezTo>
                  <a:cubicBezTo>
                    <a:pt x="6406" y="2295"/>
                    <a:pt x="6398" y="2295"/>
                    <a:pt x="6390" y="2304"/>
                  </a:cubicBezTo>
                  <a:cubicBezTo>
                    <a:pt x="6388" y="2304"/>
                    <a:pt x="6387" y="2305"/>
                    <a:pt x="6385" y="2305"/>
                  </a:cubicBezTo>
                  <a:cubicBezTo>
                    <a:pt x="6367" y="2305"/>
                    <a:pt x="6331" y="2267"/>
                    <a:pt x="6309" y="2222"/>
                  </a:cubicBezTo>
                  <a:lnTo>
                    <a:pt x="6292" y="2231"/>
                  </a:lnTo>
                  <a:cubicBezTo>
                    <a:pt x="6332" y="2290"/>
                    <a:pt x="6341" y="2313"/>
                    <a:pt x="6337" y="2313"/>
                  </a:cubicBezTo>
                  <a:cubicBezTo>
                    <a:pt x="6335" y="2313"/>
                    <a:pt x="6326" y="2303"/>
                    <a:pt x="6317" y="2287"/>
                  </a:cubicBezTo>
                  <a:cubicBezTo>
                    <a:pt x="6292" y="2257"/>
                    <a:pt x="6276" y="2249"/>
                    <a:pt x="6265" y="2249"/>
                  </a:cubicBezTo>
                  <a:cubicBezTo>
                    <a:pt x="6259" y="2249"/>
                    <a:pt x="6255" y="2252"/>
                    <a:pt x="6252" y="2255"/>
                  </a:cubicBezTo>
                  <a:lnTo>
                    <a:pt x="6219" y="2206"/>
                  </a:lnTo>
                  <a:cubicBezTo>
                    <a:pt x="6209" y="2196"/>
                    <a:pt x="6203" y="2191"/>
                    <a:pt x="6201" y="2191"/>
                  </a:cubicBezTo>
                  <a:lnTo>
                    <a:pt x="6201" y="2191"/>
                  </a:lnTo>
                  <a:cubicBezTo>
                    <a:pt x="6195" y="2191"/>
                    <a:pt x="6218" y="2227"/>
                    <a:pt x="6236" y="2263"/>
                  </a:cubicBezTo>
                  <a:lnTo>
                    <a:pt x="6219" y="2271"/>
                  </a:lnTo>
                  <a:cubicBezTo>
                    <a:pt x="6203" y="2279"/>
                    <a:pt x="6195" y="2287"/>
                    <a:pt x="6236" y="2328"/>
                  </a:cubicBezTo>
                  <a:cubicBezTo>
                    <a:pt x="6268" y="2377"/>
                    <a:pt x="6301" y="2425"/>
                    <a:pt x="6284" y="2433"/>
                  </a:cubicBezTo>
                  <a:cubicBezTo>
                    <a:pt x="6262" y="2388"/>
                    <a:pt x="6232" y="2343"/>
                    <a:pt x="6222" y="2343"/>
                  </a:cubicBezTo>
                  <a:cubicBezTo>
                    <a:pt x="6221" y="2343"/>
                    <a:pt x="6220" y="2344"/>
                    <a:pt x="6219" y="2344"/>
                  </a:cubicBezTo>
                  <a:cubicBezTo>
                    <a:pt x="6218" y="2345"/>
                    <a:pt x="6217" y="2345"/>
                    <a:pt x="6215" y="2345"/>
                  </a:cubicBezTo>
                  <a:cubicBezTo>
                    <a:pt x="6198" y="2345"/>
                    <a:pt x="6171" y="2304"/>
                    <a:pt x="6171" y="2304"/>
                  </a:cubicBezTo>
                  <a:cubicBezTo>
                    <a:pt x="6153" y="2265"/>
                    <a:pt x="6140" y="2250"/>
                    <a:pt x="6133" y="2250"/>
                  </a:cubicBezTo>
                  <a:cubicBezTo>
                    <a:pt x="6119" y="2250"/>
                    <a:pt x="6120" y="2292"/>
                    <a:pt x="6130" y="2328"/>
                  </a:cubicBezTo>
                  <a:cubicBezTo>
                    <a:pt x="6152" y="2384"/>
                    <a:pt x="6160" y="2412"/>
                    <a:pt x="6153" y="2412"/>
                  </a:cubicBezTo>
                  <a:cubicBezTo>
                    <a:pt x="6146" y="2412"/>
                    <a:pt x="6128" y="2390"/>
                    <a:pt x="6098" y="2344"/>
                  </a:cubicBezTo>
                  <a:cubicBezTo>
                    <a:pt x="6083" y="2319"/>
                    <a:pt x="6074" y="2308"/>
                    <a:pt x="6071" y="2308"/>
                  </a:cubicBezTo>
                  <a:lnTo>
                    <a:pt x="6071" y="2308"/>
                  </a:lnTo>
                  <a:cubicBezTo>
                    <a:pt x="6061" y="2308"/>
                    <a:pt x="6095" y="2398"/>
                    <a:pt x="6155" y="2506"/>
                  </a:cubicBezTo>
                  <a:lnTo>
                    <a:pt x="6236" y="2660"/>
                  </a:lnTo>
                  <a:lnTo>
                    <a:pt x="6146" y="2514"/>
                  </a:lnTo>
                  <a:cubicBezTo>
                    <a:pt x="6075" y="2411"/>
                    <a:pt x="6043" y="2365"/>
                    <a:pt x="6032" y="2365"/>
                  </a:cubicBezTo>
                  <a:cubicBezTo>
                    <a:pt x="6024" y="2365"/>
                    <a:pt x="6030" y="2395"/>
                    <a:pt x="6041" y="2450"/>
                  </a:cubicBezTo>
                  <a:cubicBezTo>
                    <a:pt x="6045" y="2479"/>
                    <a:pt x="6047" y="2493"/>
                    <a:pt x="6044" y="2493"/>
                  </a:cubicBezTo>
                  <a:cubicBezTo>
                    <a:pt x="6040" y="2493"/>
                    <a:pt x="6032" y="2481"/>
                    <a:pt x="6017" y="2458"/>
                  </a:cubicBezTo>
                  <a:cubicBezTo>
                    <a:pt x="6003" y="2430"/>
                    <a:pt x="5992" y="2421"/>
                    <a:pt x="5979" y="2421"/>
                  </a:cubicBezTo>
                  <a:cubicBezTo>
                    <a:pt x="5969" y="2421"/>
                    <a:pt x="5958" y="2426"/>
                    <a:pt x="5944" y="2433"/>
                  </a:cubicBezTo>
                  <a:cubicBezTo>
                    <a:pt x="5911" y="2458"/>
                    <a:pt x="5903" y="2466"/>
                    <a:pt x="5936" y="2506"/>
                  </a:cubicBezTo>
                  <a:lnTo>
                    <a:pt x="5911" y="2522"/>
                  </a:lnTo>
                  <a:cubicBezTo>
                    <a:pt x="5887" y="2492"/>
                    <a:pt x="5871" y="2480"/>
                    <a:pt x="5865" y="2480"/>
                  </a:cubicBezTo>
                  <a:cubicBezTo>
                    <a:pt x="5851" y="2480"/>
                    <a:pt x="5871" y="2528"/>
                    <a:pt x="5919" y="2587"/>
                  </a:cubicBezTo>
                  <a:lnTo>
                    <a:pt x="5895" y="2595"/>
                  </a:lnTo>
                  <a:lnTo>
                    <a:pt x="5871" y="2547"/>
                  </a:lnTo>
                  <a:cubicBezTo>
                    <a:pt x="5857" y="2526"/>
                    <a:pt x="5845" y="2517"/>
                    <a:pt x="5829" y="2517"/>
                  </a:cubicBezTo>
                  <a:cubicBezTo>
                    <a:pt x="5807" y="2517"/>
                    <a:pt x="5777" y="2535"/>
                    <a:pt x="5725" y="2563"/>
                  </a:cubicBezTo>
                  <a:cubicBezTo>
                    <a:pt x="5628" y="2628"/>
                    <a:pt x="5619" y="2628"/>
                    <a:pt x="5676" y="2725"/>
                  </a:cubicBezTo>
                  <a:cubicBezTo>
                    <a:pt x="5706" y="2781"/>
                    <a:pt x="5716" y="2810"/>
                    <a:pt x="5710" y="2810"/>
                  </a:cubicBezTo>
                  <a:cubicBezTo>
                    <a:pt x="5704" y="2810"/>
                    <a:pt x="5687" y="2787"/>
                    <a:pt x="5660" y="2741"/>
                  </a:cubicBezTo>
                  <a:cubicBezTo>
                    <a:pt x="5638" y="2708"/>
                    <a:pt x="5612" y="2679"/>
                    <a:pt x="5608" y="2679"/>
                  </a:cubicBezTo>
                  <a:lnTo>
                    <a:pt x="5608" y="2679"/>
                  </a:lnTo>
                  <a:cubicBezTo>
                    <a:pt x="5606" y="2679"/>
                    <a:pt x="5609" y="2685"/>
                    <a:pt x="5619" y="2701"/>
                  </a:cubicBezTo>
                  <a:cubicBezTo>
                    <a:pt x="5619" y="2701"/>
                    <a:pt x="5617" y="2702"/>
                    <a:pt x="5614" y="2702"/>
                  </a:cubicBezTo>
                  <a:cubicBezTo>
                    <a:pt x="5604" y="2702"/>
                    <a:pt x="5584" y="2697"/>
                    <a:pt x="5555" y="2668"/>
                  </a:cubicBezTo>
                  <a:cubicBezTo>
                    <a:pt x="5519" y="2642"/>
                    <a:pt x="5500" y="2631"/>
                    <a:pt x="5491" y="2631"/>
                  </a:cubicBezTo>
                  <a:cubicBezTo>
                    <a:pt x="5475" y="2631"/>
                    <a:pt x="5491" y="2662"/>
                    <a:pt x="5506" y="2693"/>
                  </a:cubicBezTo>
                  <a:cubicBezTo>
                    <a:pt x="5538" y="2732"/>
                    <a:pt x="5548" y="2746"/>
                    <a:pt x="5546" y="2746"/>
                  </a:cubicBezTo>
                  <a:cubicBezTo>
                    <a:pt x="5543" y="2746"/>
                    <a:pt x="5521" y="2724"/>
                    <a:pt x="5498" y="2701"/>
                  </a:cubicBezTo>
                  <a:cubicBezTo>
                    <a:pt x="5471" y="2674"/>
                    <a:pt x="5443" y="2646"/>
                    <a:pt x="5438" y="2646"/>
                  </a:cubicBezTo>
                  <a:lnTo>
                    <a:pt x="5438" y="2646"/>
                  </a:lnTo>
                  <a:cubicBezTo>
                    <a:pt x="5436" y="2646"/>
                    <a:pt x="5439" y="2653"/>
                    <a:pt x="5449" y="2668"/>
                  </a:cubicBezTo>
                  <a:cubicBezTo>
                    <a:pt x="5460" y="2706"/>
                    <a:pt x="5449" y="2754"/>
                    <a:pt x="5422" y="2754"/>
                  </a:cubicBezTo>
                  <a:cubicBezTo>
                    <a:pt x="5408" y="2754"/>
                    <a:pt x="5390" y="2742"/>
                    <a:pt x="5368" y="2709"/>
                  </a:cubicBezTo>
                  <a:lnTo>
                    <a:pt x="5352" y="2725"/>
                  </a:lnTo>
                  <a:cubicBezTo>
                    <a:pt x="5376" y="2774"/>
                    <a:pt x="5360" y="2782"/>
                    <a:pt x="5336" y="2798"/>
                  </a:cubicBezTo>
                  <a:cubicBezTo>
                    <a:pt x="5326" y="2804"/>
                    <a:pt x="5319" y="2808"/>
                    <a:pt x="5312" y="2808"/>
                  </a:cubicBezTo>
                  <a:cubicBezTo>
                    <a:pt x="5301" y="2808"/>
                    <a:pt x="5291" y="2799"/>
                    <a:pt x="5271" y="2774"/>
                  </a:cubicBezTo>
                  <a:cubicBezTo>
                    <a:pt x="5263" y="2747"/>
                    <a:pt x="5256" y="2735"/>
                    <a:pt x="5251" y="2735"/>
                  </a:cubicBezTo>
                  <a:cubicBezTo>
                    <a:pt x="5245" y="2735"/>
                    <a:pt x="5242" y="2752"/>
                    <a:pt x="5247" y="2782"/>
                  </a:cubicBezTo>
                  <a:cubicBezTo>
                    <a:pt x="5238" y="2790"/>
                    <a:pt x="5287" y="2895"/>
                    <a:pt x="5279" y="2895"/>
                  </a:cubicBezTo>
                  <a:cubicBezTo>
                    <a:pt x="5311" y="2944"/>
                    <a:pt x="5328" y="3001"/>
                    <a:pt x="5319" y="3009"/>
                  </a:cubicBezTo>
                  <a:lnTo>
                    <a:pt x="5287" y="2960"/>
                  </a:lnTo>
                  <a:lnTo>
                    <a:pt x="5230" y="2863"/>
                  </a:lnTo>
                  <a:lnTo>
                    <a:pt x="5230" y="2863"/>
                  </a:lnTo>
                  <a:cubicBezTo>
                    <a:pt x="5214" y="2871"/>
                    <a:pt x="5206" y="2879"/>
                    <a:pt x="5238" y="2928"/>
                  </a:cubicBezTo>
                  <a:cubicBezTo>
                    <a:pt x="5215" y="2900"/>
                    <a:pt x="5200" y="2891"/>
                    <a:pt x="5187" y="2891"/>
                  </a:cubicBezTo>
                  <a:cubicBezTo>
                    <a:pt x="5177" y="2891"/>
                    <a:pt x="5168" y="2896"/>
                    <a:pt x="5157" y="2904"/>
                  </a:cubicBezTo>
                  <a:cubicBezTo>
                    <a:pt x="5141" y="2912"/>
                    <a:pt x="5117" y="2928"/>
                    <a:pt x="5141" y="2985"/>
                  </a:cubicBezTo>
                  <a:cubicBezTo>
                    <a:pt x="5112" y="2949"/>
                    <a:pt x="5084" y="2933"/>
                    <a:pt x="5064" y="2933"/>
                  </a:cubicBezTo>
                  <a:cubicBezTo>
                    <a:pt x="5034" y="2933"/>
                    <a:pt x="5023" y="2970"/>
                    <a:pt x="5052" y="3033"/>
                  </a:cubicBezTo>
                  <a:cubicBezTo>
                    <a:pt x="5070" y="3061"/>
                    <a:pt x="5073" y="3075"/>
                    <a:pt x="5065" y="3075"/>
                  </a:cubicBezTo>
                  <a:cubicBezTo>
                    <a:pt x="5058" y="3075"/>
                    <a:pt x="5045" y="3067"/>
                    <a:pt x="5028" y="3049"/>
                  </a:cubicBezTo>
                  <a:cubicBezTo>
                    <a:pt x="5008" y="3030"/>
                    <a:pt x="4998" y="3020"/>
                    <a:pt x="4995" y="3020"/>
                  </a:cubicBezTo>
                  <a:lnTo>
                    <a:pt x="4995" y="3020"/>
                  </a:lnTo>
                  <a:cubicBezTo>
                    <a:pt x="4991" y="3020"/>
                    <a:pt x="4995" y="3032"/>
                    <a:pt x="5003" y="3058"/>
                  </a:cubicBezTo>
                  <a:cubicBezTo>
                    <a:pt x="5012" y="3078"/>
                    <a:pt x="5012" y="3086"/>
                    <a:pt x="5008" y="3086"/>
                  </a:cubicBezTo>
                  <a:cubicBezTo>
                    <a:pt x="4999" y="3086"/>
                    <a:pt x="4973" y="3059"/>
                    <a:pt x="4947" y="3033"/>
                  </a:cubicBezTo>
                  <a:cubicBezTo>
                    <a:pt x="4907" y="2985"/>
                    <a:pt x="4884" y="2965"/>
                    <a:pt x="4875" y="2965"/>
                  </a:cubicBezTo>
                  <a:cubicBezTo>
                    <a:pt x="4868" y="2965"/>
                    <a:pt x="4871" y="2979"/>
                    <a:pt x="4882" y="3001"/>
                  </a:cubicBezTo>
                  <a:cubicBezTo>
                    <a:pt x="4890" y="3066"/>
                    <a:pt x="4865" y="3074"/>
                    <a:pt x="4857" y="3082"/>
                  </a:cubicBezTo>
                  <a:cubicBezTo>
                    <a:pt x="4865" y="3147"/>
                    <a:pt x="4857" y="3155"/>
                    <a:pt x="4898" y="3195"/>
                  </a:cubicBezTo>
                  <a:cubicBezTo>
                    <a:pt x="4914" y="3228"/>
                    <a:pt x="4930" y="3260"/>
                    <a:pt x="4947" y="3293"/>
                  </a:cubicBezTo>
                  <a:cubicBezTo>
                    <a:pt x="4950" y="3318"/>
                    <a:pt x="4947" y="3326"/>
                    <a:pt x="4942" y="3326"/>
                  </a:cubicBezTo>
                  <a:cubicBezTo>
                    <a:pt x="4936" y="3326"/>
                    <a:pt x="4925" y="3306"/>
                    <a:pt x="4930" y="3301"/>
                  </a:cubicBezTo>
                  <a:cubicBezTo>
                    <a:pt x="4922" y="3244"/>
                    <a:pt x="4914" y="3244"/>
                    <a:pt x="4874" y="3204"/>
                  </a:cubicBezTo>
                  <a:cubicBezTo>
                    <a:pt x="4851" y="3181"/>
                    <a:pt x="4834" y="3176"/>
                    <a:pt x="4821" y="3176"/>
                  </a:cubicBezTo>
                  <a:cubicBezTo>
                    <a:pt x="4811" y="3176"/>
                    <a:pt x="4804" y="3179"/>
                    <a:pt x="4801" y="3179"/>
                  </a:cubicBezTo>
                  <a:lnTo>
                    <a:pt x="4752" y="3212"/>
                  </a:lnTo>
                  <a:cubicBezTo>
                    <a:pt x="4729" y="3199"/>
                    <a:pt x="4713" y="3192"/>
                    <a:pt x="4704" y="3192"/>
                  </a:cubicBezTo>
                  <a:cubicBezTo>
                    <a:pt x="4690" y="3192"/>
                    <a:pt x="4692" y="3207"/>
                    <a:pt x="4711" y="3236"/>
                  </a:cubicBezTo>
                  <a:lnTo>
                    <a:pt x="4744" y="3285"/>
                  </a:lnTo>
                  <a:cubicBezTo>
                    <a:pt x="4721" y="3256"/>
                    <a:pt x="4693" y="3244"/>
                    <a:pt x="4667" y="3244"/>
                  </a:cubicBezTo>
                  <a:cubicBezTo>
                    <a:pt x="4611" y="3244"/>
                    <a:pt x="4565" y="3299"/>
                    <a:pt x="4598" y="3366"/>
                  </a:cubicBezTo>
                  <a:lnTo>
                    <a:pt x="4574" y="3317"/>
                  </a:lnTo>
                  <a:cubicBezTo>
                    <a:pt x="4555" y="3290"/>
                    <a:pt x="4542" y="3280"/>
                    <a:pt x="4531" y="3280"/>
                  </a:cubicBezTo>
                  <a:cubicBezTo>
                    <a:pt x="4523" y="3280"/>
                    <a:pt x="4516" y="3286"/>
                    <a:pt x="4509" y="3293"/>
                  </a:cubicBezTo>
                  <a:cubicBezTo>
                    <a:pt x="4493" y="3301"/>
                    <a:pt x="4484" y="3374"/>
                    <a:pt x="4452" y="3390"/>
                  </a:cubicBezTo>
                  <a:cubicBezTo>
                    <a:pt x="4403" y="3414"/>
                    <a:pt x="4371" y="3439"/>
                    <a:pt x="4403" y="3487"/>
                  </a:cubicBezTo>
                  <a:cubicBezTo>
                    <a:pt x="4395" y="3487"/>
                    <a:pt x="4395" y="3487"/>
                    <a:pt x="4363" y="3439"/>
                  </a:cubicBezTo>
                  <a:cubicBezTo>
                    <a:pt x="4351" y="3402"/>
                    <a:pt x="4338" y="3398"/>
                    <a:pt x="4330" y="3398"/>
                  </a:cubicBezTo>
                  <a:cubicBezTo>
                    <a:pt x="4327" y="3398"/>
                    <a:pt x="4324" y="3398"/>
                    <a:pt x="4322" y="3398"/>
                  </a:cubicBezTo>
                  <a:cubicBezTo>
                    <a:pt x="4314" y="3406"/>
                    <a:pt x="4338" y="3455"/>
                    <a:pt x="4371" y="3504"/>
                  </a:cubicBezTo>
                  <a:cubicBezTo>
                    <a:pt x="4389" y="3531"/>
                    <a:pt x="4395" y="3546"/>
                    <a:pt x="4385" y="3546"/>
                  </a:cubicBezTo>
                  <a:cubicBezTo>
                    <a:pt x="4378" y="3546"/>
                    <a:pt x="4363" y="3537"/>
                    <a:pt x="4338" y="3520"/>
                  </a:cubicBezTo>
                  <a:cubicBezTo>
                    <a:pt x="4324" y="3510"/>
                    <a:pt x="4309" y="3505"/>
                    <a:pt x="4296" y="3505"/>
                  </a:cubicBezTo>
                  <a:cubicBezTo>
                    <a:pt x="4266" y="3505"/>
                    <a:pt x="4244" y="3531"/>
                    <a:pt x="4249" y="3576"/>
                  </a:cubicBezTo>
                  <a:cubicBezTo>
                    <a:pt x="4247" y="3576"/>
                    <a:pt x="4245" y="3577"/>
                    <a:pt x="4243" y="3577"/>
                  </a:cubicBezTo>
                  <a:cubicBezTo>
                    <a:pt x="4236" y="3577"/>
                    <a:pt x="4225" y="3572"/>
                    <a:pt x="4201" y="3536"/>
                  </a:cubicBezTo>
                  <a:cubicBezTo>
                    <a:pt x="4180" y="3516"/>
                    <a:pt x="4156" y="3497"/>
                    <a:pt x="4142" y="3497"/>
                  </a:cubicBezTo>
                  <a:cubicBezTo>
                    <a:pt x="4128" y="3497"/>
                    <a:pt x="4124" y="3516"/>
                    <a:pt x="4144" y="3568"/>
                  </a:cubicBezTo>
                  <a:cubicBezTo>
                    <a:pt x="4142" y="3571"/>
                    <a:pt x="4140" y="3572"/>
                    <a:pt x="4138" y="3572"/>
                  </a:cubicBezTo>
                  <a:cubicBezTo>
                    <a:pt x="4133" y="3572"/>
                    <a:pt x="4126" y="3562"/>
                    <a:pt x="4103" y="3528"/>
                  </a:cubicBezTo>
                  <a:cubicBezTo>
                    <a:pt x="4081" y="3505"/>
                    <a:pt x="4061" y="3481"/>
                    <a:pt x="4056" y="3481"/>
                  </a:cubicBezTo>
                  <a:lnTo>
                    <a:pt x="4056" y="3481"/>
                  </a:lnTo>
                  <a:cubicBezTo>
                    <a:pt x="4052" y="3481"/>
                    <a:pt x="4057" y="3497"/>
                    <a:pt x="4079" y="3544"/>
                  </a:cubicBezTo>
                  <a:cubicBezTo>
                    <a:pt x="4084" y="3581"/>
                    <a:pt x="4072" y="3605"/>
                    <a:pt x="4049" y="3605"/>
                  </a:cubicBezTo>
                  <a:cubicBezTo>
                    <a:pt x="4037" y="3605"/>
                    <a:pt x="4023" y="3598"/>
                    <a:pt x="4006" y="3585"/>
                  </a:cubicBezTo>
                  <a:lnTo>
                    <a:pt x="4006" y="3585"/>
                  </a:lnTo>
                  <a:cubicBezTo>
                    <a:pt x="3998" y="3593"/>
                    <a:pt x="3982" y="3601"/>
                    <a:pt x="4014" y="3649"/>
                  </a:cubicBezTo>
                  <a:lnTo>
                    <a:pt x="4047" y="3698"/>
                  </a:lnTo>
                  <a:cubicBezTo>
                    <a:pt x="4011" y="3654"/>
                    <a:pt x="3993" y="3632"/>
                    <a:pt x="3989" y="3632"/>
                  </a:cubicBezTo>
                  <a:lnTo>
                    <a:pt x="3989" y="3632"/>
                  </a:lnTo>
                  <a:cubicBezTo>
                    <a:pt x="3985" y="3632"/>
                    <a:pt x="3997" y="3657"/>
                    <a:pt x="4022" y="3706"/>
                  </a:cubicBezTo>
                  <a:cubicBezTo>
                    <a:pt x="4040" y="3733"/>
                    <a:pt x="4043" y="3747"/>
                    <a:pt x="4039" y="3747"/>
                  </a:cubicBezTo>
                  <a:cubicBezTo>
                    <a:pt x="4035" y="3747"/>
                    <a:pt x="4025" y="3737"/>
                    <a:pt x="4014" y="3714"/>
                  </a:cubicBezTo>
                  <a:cubicBezTo>
                    <a:pt x="3985" y="3685"/>
                    <a:pt x="3969" y="3681"/>
                    <a:pt x="3962" y="3681"/>
                  </a:cubicBezTo>
                  <a:cubicBezTo>
                    <a:pt x="3959" y="3681"/>
                    <a:pt x="3957" y="3682"/>
                    <a:pt x="3957" y="3682"/>
                  </a:cubicBezTo>
                  <a:cubicBezTo>
                    <a:pt x="3949" y="3690"/>
                    <a:pt x="3925" y="3771"/>
                    <a:pt x="3868" y="3803"/>
                  </a:cubicBezTo>
                  <a:cubicBezTo>
                    <a:pt x="3779" y="3852"/>
                    <a:pt x="3747" y="3868"/>
                    <a:pt x="3779" y="3917"/>
                  </a:cubicBezTo>
                  <a:cubicBezTo>
                    <a:pt x="3792" y="3948"/>
                    <a:pt x="3798" y="3962"/>
                    <a:pt x="3793" y="3962"/>
                  </a:cubicBezTo>
                  <a:cubicBezTo>
                    <a:pt x="3789" y="3962"/>
                    <a:pt x="3777" y="3952"/>
                    <a:pt x="3755" y="3933"/>
                  </a:cubicBezTo>
                  <a:cubicBezTo>
                    <a:pt x="3726" y="3904"/>
                    <a:pt x="3713" y="3900"/>
                    <a:pt x="3706" y="3900"/>
                  </a:cubicBezTo>
                  <a:cubicBezTo>
                    <a:pt x="3703" y="3900"/>
                    <a:pt x="3700" y="3901"/>
                    <a:pt x="3698" y="3901"/>
                  </a:cubicBezTo>
                  <a:cubicBezTo>
                    <a:pt x="3692" y="3904"/>
                    <a:pt x="3687" y="3907"/>
                    <a:pt x="3681" y="3907"/>
                  </a:cubicBezTo>
                  <a:cubicBezTo>
                    <a:pt x="3672" y="3907"/>
                    <a:pt x="3661" y="3899"/>
                    <a:pt x="3641" y="3868"/>
                  </a:cubicBezTo>
                  <a:lnTo>
                    <a:pt x="3641" y="3868"/>
                  </a:lnTo>
                  <a:cubicBezTo>
                    <a:pt x="3666" y="3925"/>
                    <a:pt x="3666" y="3925"/>
                    <a:pt x="3649" y="3933"/>
                  </a:cubicBezTo>
                  <a:cubicBezTo>
                    <a:pt x="3638" y="3910"/>
                    <a:pt x="3628" y="3898"/>
                    <a:pt x="3623" y="3898"/>
                  </a:cubicBezTo>
                  <a:lnTo>
                    <a:pt x="3623" y="3898"/>
                  </a:lnTo>
                  <a:cubicBezTo>
                    <a:pt x="3619" y="3898"/>
                    <a:pt x="3620" y="3912"/>
                    <a:pt x="3633" y="3941"/>
                  </a:cubicBezTo>
                  <a:cubicBezTo>
                    <a:pt x="3658" y="3995"/>
                    <a:pt x="3670" y="4021"/>
                    <a:pt x="3667" y="4021"/>
                  </a:cubicBezTo>
                  <a:cubicBezTo>
                    <a:pt x="3665" y="4021"/>
                    <a:pt x="3649" y="3997"/>
                    <a:pt x="3617" y="3949"/>
                  </a:cubicBezTo>
                  <a:cubicBezTo>
                    <a:pt x="3601" y="3918"/>
                    <a:pt x="3568" y="3897"/>
                    <a:pt x="3558" y="3897"/>
                  </a:cubicBezTo>
                  <a:cubicBezTo>
                    <a:pt x="3553" y="3897"/>
                    <a:pt x="3554" y="3903"/>
                    <a:pt x="3568" y="3917"/>
                  </a:cubicBezTo>
                  <a:cubicBezTo>
                    <a:pt x="3601" y="3966"/>
                    <a:pt x="3576" y="3974"/>
                    <a:pt x="3593" y="4031"/>
                  </a:cubicBezTo>
                  <a:cubicBezTo>
                    <a:pt x="3590" y="4033"/>
                    <a:pt x="3588" y="4035"/>
                    <a:pt x="3584" y="4035"/>
                  </a:cubicBezTo>
                  <a:cubicBezTo>
                    <a:pt x="3577" y="4035"/>
                    <a:pt x="3566" y="4026"/>
                    <a:pt x="3544" y="3998"/>
                  </a:cubicBezTo>
                  <a:cubicBezTo>
                    <a:pt x="3535" y="3988"/>
                    <a:pt x="3527" y="3983"/>
                    <a:pt x="3520" y="3983"/>
                  </a:cubicBezTo>
                  <a:cubicBezTo>
                    <a:pt x="3495" y="3983"/>
                    <a:pt x="3483" y="4043"/>
                    <a:pt x="3495" y="4087"/>
                  </a:cubicBezTo>
                  <a:cubicBezTo>
                    <a:pt x="3513" y="4114"/>
                    <a:pt x="3518" y="4128"/>
                    <a:pt x="3515" y="4128"/>
                  </a:cubicBezTo>
                  <a:cubicBezTo>
                    <a:pt x="3512" y="4128"/>
                    <a:pt x="3502" y="4118"/>
                    <a:pt x="3487" y="4095"/>
                  </a:cubicBezTo>
                  <a:cubicBezTo>
                    <a:pt x="3467" y="4065"/>
                    <a:pt x="3456" y="4057"/>
                    <a:pt x="3447" y="4057"/>
                  </a:cubicBezTo>
                  <a:cubicBezTo>
                    <a:pt x="3441" y="4057"/>
                    <a:pt x="3437" y="4060"/>
                    <a:pt x="3430" y="4063"/>
                  </a:cubicBezTo>
                  <a:cubicBezTo>
                    <a:pt x="3438" y="4077"/>
                    <a:pt x="3440" y="4083"/>
                    <a:pt x="3439" y="4083"/>
                  </a:cubicBezTo>
                  <a:cubicBezTo>
                    <a:pt x="3436" y="4083"/>
                    <a:pt x="3413" y="4049"/>
                    <a:pt x="3390" y="4014"/>
                  </a:cubicBezTo>
                  <a:cubicBezTo>
                    <a:pt x="3380" y="3984"/>
                    <a:pt x="3373" y="3976"/>
                    <a:pt x="3363" y="3976"/>
                  </a:cubicBezTo>
                  <a:cubicBezTo>
                    <a:pt x="3357" y="3976"/>
                    <a:pt x="3350" y="3979"/>
                    <a:pt x="3341" y="3982"/>
                  </a:cubicBezTo>
                  <a:cubicBezTo>
                    <a:pt x="3357" y="4039"/>
                    <a:pt x="3317" y="4063"/>
                    <a:pt x="3284" y="4079"/>
                  </a:cubicBezTo>
                  <a:cubicBezTo>
                    <a:pt x="3228" y="4112"/>
                    <a:pt x="3252" y="4168"/>
                    <a:pt x="3284" y="4282"/>
                  </a:cubicBezTo>
                  <a:lnTo>
                    <a:pt x="3341" y="4379"/>
                  </a:lnTo>
                  <a:lnTo>
                    <a:pt x="3276" y="4282"/>
                  </a:lnTo>
                  <a:cubicBezTo>
                    <a:pt x="3244" y="4233"/>
                    <a:pt x="3171" y="4144"/>
                    <a:pt x="3171" y="4144"/>
                  </a:cubicBezTo>
                  <a:lnTo>
                    <a:pt x="3171" y="4144"/>
                  </a:lnTo>
                  <a:cubicBezTo>
                    <a:pt x="3163" y="4152"/>
                    <a:pt x="3195" y="4201"/>
                    <a:pt x="3228" y="4249"/>
                  </a:cubicBezTo>
                  <a:cubicBezTo>
                    <a:pt x="3242" y="4277"/>
                    <a:pt x="3245" y="4292"/>
                    <a:pt x="3236" y="4292"/>
                  </a:cubicBezTo>
                  <a:cubicBezTo>
                    <a:pt x="3230" y="4292"/>
                    <a:pt x="3216" y="4283"/>
                    <a:pt x="3195" y="4266"/>
                  </a:cubicBezTo>
                  <a:cubicBezTo>
                    <a:pt x="3173" y="4253"/>
                    <a:pt x="3159" y="4247"/>
                    <a:pt x="3150" y="4247"/>
                  </a:cubicBezTo>
                  <a:cubicBezTo>
                    <a:pt x="3136" y="4247"/>
                    <a:pt x="3137" y="4263"/>
                    <a:pt x="3147" y="4298"/>
                  </a:cubicBezTo>
                  <a:cubicBezTo>
                    <a:pt x="3144" y="4298"/>
                    <a:pt x="3141" y="4299"/>
                    <a:pt x="3137" y="4299"/>
                  </a:cubicBezTo>
                  <a:cubicBezTo>
                    <a:pt x="3127" y="4299"/>
                    <a:pt x="3111" y="4295"/>
                    <a:pt x="3082" y="4266"/>
                  </a:cubicBezTo>
                  <a:lnTo>
                    <a:pt x="3082" y="4266"/>
                  </a:lnTo>
                  <a:cubicBezTo>
                    <a:pt x="3074" y="4274"/>
                    <a:pt x="3074" y="4274"/>
                    <a:pt x="3106" y="4322"/>
                  </a:cubicBezTo>
                  <a:cubicBezTo>
                    <a:pt x="3124" y="4349"/>
                    <a:pt x="3127" y="4363"/>
                    <a:pt x="3120" y="4363"/>
                  </a:cubicBezTo>
                  <a:cubicBezTo>
                    <a:pt x="3114" y="4363"/>
                    <a:pt x="3100" y="4353"/>
                    <a:pt x="3082" y="4330"/>
                  </a:cubicBezTo>
                  <a:cubicBezTo>
                    <a:pt x="3046" y="4287"/>
                    <a:pt x="3020" y="4271"/>
                    <a:pt x="3007" y="4271"/>
                  </a:cubicBezTo>
                  <a:cubicBezTo>
                    <a:pt x="2993" y="4271"/>
                    <a:pt x="2992" y="4289"/>
                    <a:pt x="3009" y="4314"/>
                  </a:cubicBezTo>
                  <a:cubicBezTo>
                    <a:pt x="3041" y="4363"/>
                    <a:pt x="3025" y="4363"/>
                    <a:pt x="3017" y="4371"/>
                  </a:cubicBezTo>
                  <a:cubicBezTo>
                    <a:pt x="3009" y="4379"/>
                    <a:pt x="2993" y="4387"/>
                    <a:pt x="3017" y="4436"/>
                  </a:cubicBezTo>
                  <a:lnTo>
                    <a:pt x="2993" y="4452"/>
                  </a:lnTo>
                  <a:cubicBezTo>
                    <a:pt x="2992" y="4453"/>
                    <a:pt x="2991" y="4453"/>
                    <a:pt x="2991" y="4453"/>
                  </a:cubicBezTo>
                  <a:cubicBezTo>
                    <a:pt x="2981" y="4453"/>
                    <a:pt x="2961" y="4403"/>
                    <a:pt x="2976" y="4395"/>
                  </a:cubicBezTo>
                  <a:lnTo>
                    <a:pt x="2936" y="4355"/>
                  </a:lnTo>
                  <a:cubicBezTo>
                    <a:pt x="2911" y="4371"/>
                    <a:pt x="2903" y="4379"/>
                    <a:pt x="2920" y="4428"/>
                  </a:cubicBezTo>
                  <a:cubicBezTo>
                    <a:pt x="2944" y="4482"/>
                    <a:pt x="2957" y="4508"/>
                    <a:pt x="2955" y="4508"/>
                  </a:cubicBezTo>
                  <a:cubicBezTo>
                    <a:pt x="2953" y="4508"/>
                    <a:pt x="2939" y="4484"/>
                    <a:pt x="2911" y="4436"/>
                  </a:cubicBezTo>
                  <a:cubicBezTo>
                    <a:pt x="2890" y="4404"/>
                    <a:pt x="2866" y="4376"/>
                    <a:pt x="2856" y="4376"/>
                  </a:cubicBezTo>
                  <a:cubicBezTo>
                    <a:pt x="2850" y="4376"/>
                    <a:pt x="2849" y="4384"/>
                    <a:pt x="2855" y="4403"/>
                  </a:cubicBezTo>
                  <a:cubicBezTo>
                    <a:pt x="2876" y="4447"/>
                    <a:pt x="2880" y="4463"/>
                    <a:pt x="2875" y="4463"/>
                  </a:cubicBezTo>
                  <a:cubicBezTo>
                    <a:pt x="2869" y="4463"/>
                    <a:pt x="2848" y="4438"/>
                    <a:pt x="2830" y="4412"/>
                  </a:cubicBezTo>
                  <a:cubicBezTo>
                    <a:pt x="2807" y="4366"/>
                    <a:pt x="2795" y="4341"/>
                    <a:pt x="2791" y="4341"/>
                  </a:cubicBezTo>
                  <a:lnTo>
                    <a:pt x="2791" y="4341"/>
                  </a:lnTo>
                  <a:cubicBezTo>
                    <a:pt x="2785" y="4341"/>
                    <a:pt x="2789" y="4372"/>
                    <a:pt x="2798" y="4436"/>
                  </a:cubicBezTo>
                  <a:cubicBezTo>
                    <a:pt x="2782" y="4444"/>
                    <a:pt x="2766" y="4525"/>
                    <a:pt x="2733" y="4541"/>
                  </a:cubicBezTo>
                  <a:cubicBezTo>
                    <a:pt x="2710" y="4555"/>
                    <a:pt x="2693" y="4566"/>
                    <a:pt x="2675" y="4566"/>
                  </a:cubicBezTo>
                  <a:cubicBezTo>
                    <a:pt x="2660" y="4566"/>
                    <a:pt x="2646" y="4559"/>
                    <a:pt x="2628" y="4541"/>
                  </a:cubicBezTo>
                  <a:cubicBezTo>
                    <a:pt x="2621" y="4532"/>
                    <a:pt x="2615" y="4523"/>
                    <a:pt x="2610" y="4515"/>
                  </a:cubicBezTo>
                  <a:lnTo>
                    <a:pt x="2610" y="4515"/>
                  </a:lnTo>
                  <a:cubicBezTo>
                    <a:pt x="2657" y="4590"/>
                    <a:pt x="2641" y="4592"/>
                    <a:pt x="2612" y="4614"/>
                  </a:cubicBezTo>
                  <a:cubicBezTo>
                    <a:pt x="2599" y="4608"/>
                    <a:pt x="2590" y="4606"/>
                    <a:pt x="2583" y="4606"/>
                  </a:cubicBezTo>
                  <a:cubicBezTo>
                    <a:pt x="2553" y="4606"/>
                    <a:pt x="2566" y="4656"/>
                    <a:pt x="2579" y="4695"/>
                  </a:cubicBezTo>
                  <a:lnTo>
                    <a:pt x="2603" y="4687"/>
                  </a:lnTo>
                  <a:cubicBezTo>
                    <a:pt x="2639" y="4749"/>
                    <a:pt x="2649" y="4771"/>
                    <a:pt x="2637" y="4771"/>
                  </a:cubicBezTo>
                  <a:cubicBezTo>
                    <a:pt x="2630" y="4771"/>
                    <a:pt x="2616" y="4764"/>
                    <a:pt x="2595" y="4752"/>
                  </a:cubicBezTo>
                  <a:cubicBezTo>
                    <a:pt x="2595" y="4753"/>
                    <a:pt x="2594" y="4753"/>
                    <a:pt x="2593" y="4753"/>
                  </a:cubicBezTo>
                  <a:cubicBezTo>
                    <a:pt x="2582" y="4753"/>
                    <a:pt x="2553" y="4708"/>
                    <a:pt x="2530" y="4663"/>
                  </a:cubicBezTo>
                  <a:cubicBezTo>
                    <a:pt x="2501" y="4618"/>
                    <a:pt x="2464" y="4581"/>
                    <a:pt x="2446" y="4581"/>
                  </a:cubicBezTo>
                  <a:cubicBezTo>
                    <a:pt x="2444" y="4581"/>
                    <a:pt x="2443" y="4581"/>
                    <a:pt x="2441" y="4582"/>
                  </a:cubicBezTo>
                  <a:cubicBezTo>
                    <a:pt x="2433" y="4590"/>
                    <a:pt x="2425" y="4590"/>
                    <a:pt x="2466" y="4639"/>
                  </a:cubicBezTo>
                  <a:cubicBezTo>
                    <a:pt x="2490" y="4679"/>
                    <a:pt x="2490" y="4679"/>
                    <a:pt x="2482" y="4687"/>
                  </a:cubicBezTo>
                  <a:cubicBezTo>
                    <a:pt x="2474" y="4695"/>
                    <a:pt x="2457" y="4703"/>
                    <a:pt x="2482" y="4760"/>
                  </a:cubicBezTo>
                  <a:cubicBezTo>
                    <a:pt x="2514" y="4801"/>
                    <a:pt x="2498" y="4809"/>
                    <a:pt x="2490" y="4817"/>
                  </a:cubicBezTo>
                  <a:cubicBezTo>
                    <a:pt x="2467" y="4794"/>
                    <a:pt x="2450" y="4789"/>
                    <a:pt x="2439" y="4789"/>
                  </a:cubicBezTo>
                  <a:cubicBezTo>
                    <a:pt x="2430" y="4789"/>
                    <a:pt x="2425" y="4793"/>
                    <a:pt x="2425" y="4793"/>
                  </a:cubicBezTo>
                  <a:lnTo>
                    <a:pt x="2393" y="4744"/>
                  </a:lnTo>
                  <a:cubicBezTo>
                    <a:pt x="2376" y="4712"/>
                    <a:pt x="2352" y="4679"/>
                    <a:pt x="2328" y="4655"/>
                  </a:cubicBezTo>
                  <a:lnTo>
                    <a:pt x="2328" y="4655"/>
                  </a:lnTo>
                  <a:cubicBezTo>
                    <a:pt x="2312" y="4655"/>
                    <a:pt x="2344" y="4703"/>
                    <a:pt x="2344" y="4703"/>
                  </a:cubicBezTo>
                  <a:cubicBezTo>
                    <a:pt x="2376" y="4752"/>
                    <a:pt x="2109" y="4906"/>
                    <a:pt x="2076" y="4930"/>
                  </a:cubicBezTo>
                  <a:cubicBezTo>
                    <a:pt x="2059" y="4919"/>
                    <a:pt x="2043" y="4913"/>
                    <a:pt x="2032" y="4913"/>
                  </a:cubicBezTo>
                  <a:cubicBezTo>
                    <a:pt x="2014" y="4913"/>
                    <a:pt x="2010" y="4929"/>
                    <a:pt x="2036" y="4955"/>
                  </a:cubicBezTo>
                  <a:cubicBezTo>
                    <a:pt x="2068" y="5003"/>
                    <a:pt x="2012" y="5036"/>
                    <a:pt x="1947" y="5076"/>
                  </a:cubicBezTo>
                  <a:cubicBezTo>
                    <a:pt x="1874" y="5117"/>
                    <a:pt x="1817" y="5149"/>
                    <a:pt x="1849" y="5198"/>
                  </a:cubicBezTo>
                  <a:lnTo>
                    <a:pt x="1817" y="5222"/>
                  </a:lnTo>
                  <a:cubicBezTo>
                    <a:pt x="1793" y="5230"/>
                    <a:pt x="1801" y="5295"/>
                    <a:pt x="1793" y="5303"/>
                  </a:cubicBezTo>
                  <a:cubicBezTo>
                    <a:pt x="1801" y="5329"/>
                    <a:pt x="1803" y="5343"/>
                    <a:pt x="1799" y="5343"/>
                  </a:cubicBezTo>
                  <a:cubicBezTo>
                    <a:pt x="1796" y="5343"/>
                    <a:pt x="1788" y="5331"/>
                    <a:pt x="1776" y="5303"/>
                  </a:cubicBezTo>
                  <a:cubicBezTo>
                    <a:pt x="1754" y="5258"/>
                    <a:pt x="1724" y="5213"/>
                    <a:pt x="1707" y="5213"/>
                  </a:cubicBezTo>
                  <a:cubicBezTo>
                    <a:pt x="1706" y="5213"/>
                    <a:pt x="1705" y="5214"/>
                    <a:pt x="1703" y="5214"/>
                  </a:cubicBezTo>
                  <a:cubicBezTo>
                    <a:pt x="1687" y="5230"/>
                    <a:pt x="1712" y="5279"/>
                    <a:pt x="1744" y="5328"/>
                  </a:cubicBezTo>
                  <a:cubicBezTo>
                    <a:pt x="1776" y="5376"/>
                    <a:pt x="1768" y="5376"/>
                    <a:pt x="1768" y="5376"/>
                  </a:cubicBezTo>
                  <a:cubicBezTo>
                    <a:pt x="1764" y="5379"/>
                    <a:pt x="1760" y="5380"/>
                    <a:pt x="1757" y="5380"/>
                  </a:cubicBezTo>
                  <a:cubicBezTo>
                    <a:pt x="1750" y="5380"/>
                    <a:pt x="1745" y="5370"/>
                    <a:pt x="1728" y="5336"/>
                  </a:cubicBezTo>
                  <a:lnTo>
                    <a:pt x="1663" y="5239"/>
                  </a:lnTo>
                  <a:lnTo>
                    <a:pt x="1655" y="5247"/>
                  </a:lnTo>
                  <a:cubicBezTo>
                    <a:pt x="1679" y="5295"/>
                    <a:pt x="1671" y="5303"/>
                    <a:pt x="1671" y="5303"/>
                  </a:cubicBezTo>
                  <a:cubicBezTo>
                    <a:pt x="1669" y="5305"/>
                    <a:pt x="1668" y="5307"/>
                    <a:pt x="1666" y="5307"/>
                  </a:cubicBezTo>
                  <a:cubicBezTo>
                    <a:pt x="1660" y="5307"/>
                    <a:pt x="1648" y="5290"/>
                    <a:pt x="1598" y="5214"/>
                  </a:cubicBezTo>
                  <a:cubicBezTo>
                    <a:pt x="1571" y="5169"/>
                    <a:pt x="1554" y="5146"/>
                    <a:pt x="1548" y="5146"/>
                  </a:cubicBezTo>
                  <a:lnTo>
                    <a:pt x="1548" y="5146"/>
                  </a:lnTo>
                  <a:cubicBezTo>
                    <a:pt x="1542" y="5146"/>
                    <a:pt x="1552" y="5175"/>
                    <a:pt x="1582" y="5230"/>
                  </a:cubicBezTo>
                  <a:lnTo>
                    <a:pt x="1590" y="5287"/>
                  </a:lnTo>
                  <a:cubicBezTo>
                    <a:pt x="1570" y="5262"/>
                    <a:pt x="1558" y="5253"/>
                    <a:pt x="1552" y="5253"/>
                  </a:cubicBezTo>
                  <a:cubicBezTo>
                    <a:pt x="1538" y="5253"/>
                    <a:pt x="1562" y="5319"/>
                    <a:pt x="1574" y="5360"/>
                  </a:cubicBezTo>
                  <a:cubicBezTo>
                    <a:pt x="1540" y="5319"/>
                    <a:pt x="1520" y="5299"/>
                    <a:pt x="1513" y="5299"/>
                  </a:cubicBezTo>
                  <a:cubicBezTo>
                    <a:pt x="1505" y="5299"/>
                    <a:pt x="1515" y="5327"/>
                    <a:pt x="1541" y="5385"/>
                  </a:cubicBezTo>
                  <a:cubicBezTo>
                    <a:pt x="1559" y="5407"/>
                    <a:pt x="1562" y="5419"/>
                    <a:pt x="1555" y="5419"/>
                  </a:cubicBezTo>
                  <a:cubicBezTo>
                    <a:pt x="1549" y="5419"/>
                    <a:pt x="1535" y="5411"/>
                    <a:pt x="1517" y="5393"/>
                  </a:cubicBezTo>
                  <a:cubicBezTo>
                    <a:pt x="1493" y="5369"/>
                    <a:pt x="1480" y="5362"/>
                    <a:pt x="1469" y="5362"/>
                  </a:cubicBezTo>
                  <a:cubicBezTo>
                    <a:pt x="1461" y="5362"/>
                    <a:pt x="1454" y="5365"/>
                    <a:pt x="1444" y="5368"/>
                  </a:cubicBezTo>
                  <a:cubicBezTo>
                    <a:pt x="1468" y="5425"/>
                    <a:pt x="1387" y="5474"/>
                    <a:pt x="1298" y="5522"/>
                  </a:cubicBezTo>
                  <a:cubicBezTo>
                    <a:pt x="1201" y="5579"/>
                    <a:pt x="1136" y="5620"/>
                    <a:pt x="1168" y="5668"/>
                  </a:cubicBezTo>
                  <a:cubicBezTo>
                    <a:pt x="1166" y="5671"/>
                    <a:pt x="1164" y="5673"/>
                    <a:pt x="1162" y="5673"/>
                  </a:cubicBezTo>
                  <a:cubicBezTo>
                    <a:pt x="1156" y="5673"/>
                    <a:pt x="1148" y="5664"/>
                    <a:pt x="1120" y="5636"/>
                  </a:cubicBezTo>
                  <a:cubicBezTo>
                    <a:pt x="1107" y="5617"/>
                    <a:pt x="1097" y="5607"/>
                    <a:pt x="1093" y="5607"/>
                  </a:cubicBezTo>
                  <a:lnTo>
                    <a:pt x="1093" y="5607"/>
                  </a:lnTo>
                  <a:cubicBezTo>
                    <a:pt x="1086" y="5607"/>
                    <a:pt x="1093" y="5633"/>
                    <a:pt x="1128" y="5693"/>
                  </a:cubicBezTo>
                  <a:cubicBezTo>
                    <a:pt x="1137" y="5726"/>
                    <a:pt x="1152" y="5756"/>
                    <a:pt x="1150" y="5756"/>
                  </a:cubicBezTo>
                  <a:cubicBezTo>
                    <a:pt x="1149" y="5756"/>
                    <a:pt x="1138" y="5741"/>
                    <a:pt x="1112" y="5701"/>
                  </a:cubicBezTo>
                  <a:cubicBezTo>
                    <a:pt x="1100" y="5678"/>
                    <a:pt x="1089" y="5669"/>
                    <a:pt x="1074" y="5669"/>
                  </a:cubicBezTo>
                  <a:cubicBezTo>
                    <a:pt x="1059" y="5669"/>
                    <a:pt x="1040" y="5680"/>
                    <a:pt x="1014" y="5693"/>
                  </a:cubicBezTo>
                  <a:cubicBezTo>
                    <a:pt x="982" y="5709"/>
                    <a:pt x="941" y="5733"/>
                    <a:pt x="974" y="5782"/>
                  </a:cubicBezTo>
                  <a:cubicBezTo>
                    <a:pt x="978" y="5815"/>
                    <a:pt x="980" y="5831"/>
                    <a:pt x="978" y="5831"/>
                  </a:cubicBezTo>
                  <a:cubicBezTo>
                    <a:pt x="975" y="5831"/>
                    <a:pt x="969" y="5817"/>
                    <a:pt x="958" y="5790"/>
                  </a:cubicBezTo>
                  <a:cubicBezTo>
                    <a:pt x="932" y="5739"/>
                    <a:pt x="898" y="5711"/>
                    <a:pt x="875" y="5711"/>
                  </a:cubicBezTo>
                  <a:cubicBezTo>
                    <a:pt x="853" y="5711"/>
                    <a:pt x="840" y="5735"/>
                    <a:pt x="852" y="5790"/>
                  </a:cubicBezTo>
                  <a:cubicBezTo>
                    <a:pt x="850" y="5792"/>
                    <a:pt x="847" y="5794"/>
                    <a:pt x="844" y="5794"/>
                  </a:cubicBezTo>
                  <a:cubicBezTo>
                    <a:pt x="837" y="5794"/>
                    <a:pt x="826" y="5785"/>
                    <a:pt x="803" y="5757"/>
                  </a:cubicBezTo>
                  <a:cubicBezTo>
                    <a:pt x="787" y="5757"/>
                    <a:pt x="779" y="5766"/>
                    <a:pt x="779" y="5830"/>
                  </a:cubicBezTo>
                  <a:cubicBezTo>
                    <a:pt x="763" y="5839"/>
                    <a:pt x="722" y="5863"/>
                    <a:pt x="698" y="5879"/>
                  </a:cubicBezTo>
                  <a:cubicBezTo>
                    <a:pt x="682" y="5895"/>
                    <a:pt x="690" y="5952"/>
                    <a:pt x="690" y="5952"/>
                  </a:cubicBezTo>
                  <a:lnTo>
                    <a:pt x="674" y="5960"/>
                  </a:lnTo>
                  <a:cubicBezTo>
                    <a:pt x="665" y="5943"/>
                    <a:pt x="653" y="5936"/>
                    <a:pt x="637" y="5936"/>
                  </a:cubicBezTo>
                  <a:cubicBezTo>
                    <a:pt x="608" y="5936"/>
                    <a:pt x="567" y="5961"/>
                    <a:pt x="520" y="5993"/>
                  </a:cubicBezTo>
                  <a:cubicBezTo>
                    <a:pt x="462" y="6021"/>
                    <a:pt x="413" y="6050"/>
                    <a:pt x="375" y="6050"/>
                  </a:cubicBezTo>
                  <a:cubicBezTo>
                    <a:pt x="359" y="6050"/>
                    <a:pt x="345" y="6045"/>
                    <a:pt x="333" y="6033"/>
                  </a:cubicBezTo>
                  <a:lnTo>
                    <a:pt x="333" y="6033"/>
                  </a:lnTo>
                  <a:cubicBezTo>
                    <a:pt x="333" y="6033"/>
                    <a:pt x="325" y="6041"/>
                    <a:pt x="341" y="6090"/>
                  </a:cubicBezTo>
                  <a:cubicBezTo>
                    <a:pt x="373" y="6158"/>
                    <a:pt x="380" y="6185"/>
                    <a:pt x="371" y="6185"/>
                  </a:cubicBezTo>
                  <a:cubicBezTo>
                    <a:pt x="366" y="6185"/>
                    <a:pt x="356" y="6177"/>
                    <a:pt x="341" y="6163"/>
                  </a:cubicBezTo>
                  <a:cubicBezTo>
                    <a:pt x="310" y="6125"/>
                    <a:pt x="285" y="6108"/>
                    <a:pt x="270" y="6108"/>
                  </a:cubicBezTo>
                  <a:cubicBezTo>
                    <a:pt x="250" y="6108"/>
                    <a:pt x="249" y="6139"/>
                    <a:pt x="276" y="6195"/>
                  </a:cubicBezTo>
                  <a:lnTo>
                    <a:pt x="244" y="6155"/>
                  </a:lnTo>
                  <a:cubicBezTo>
                    <a:pt x="220" y="6125"/>
                    <a:pt x="203" y="6112"/>
                    <a:pt x="194" y="6112"/>
                  </a:cubicBezTo>
                  <a:cubicBezTo>
                    <a:pt x="176" y="6112"/>
                    <a:pt x="187" y="6163"/>
                    <a:pt x="220" y="6228"/>
                  </a:cubicBezTo>
                  <a:cubicBezTo>
                    <a:pt x="194" y="6202"/>
                    <a:pt x="167" y="6175"/>
                    <a:pt x="156" y="6175"/>
                  </a:cubicBezTo>
                  <a:cubicBezTo>
                    <a:pt x="150" y="6175"/>
                    <a:pt x="149" y="6183"/>
                    <a:pt x="155" y="6203"/>
                  </a:cubicBezTo>
                  <a:cubicBezTo>
                    <a:pt x="153" y="6205"/>
                    <a:pt x="152" y="6207"/>
                    <a:pt x="150" y="6207"/>
                  </a:cubicBezTo>
                  <a:cubicBezTo>
                    <a:pt x="143" y="6207"/>
                    <a:pt x="132" y="6190"/>
                    <a:pt x="82" y="6114"/>
                  </a:cubicBezTo>
                  <a:cubicBezTo>
                    <a:pt x="59" y="6069"/>
                    <a:pt x="30" y="6024"/>
                    <a:pt x="13" y="6024"/>
                  </a:cubicBezTo>
                  <a:cubicBezTo>
                    <a:pt x="11" y="6024"/>
                    <a:pt x="10" y="6024"/>
                    <a:pt x="9" y="6025"/>
                  </a:cubicBezTo>
                  <a:cubicBezTo>
                    <a:pt x="1" y="6033"/>
                    <a:pt x="33" y="6082"/>
                    <a:pt x="66" y="6130"/>
                  </a:cubicBezTo>
                  <a:lnTo>
                    <a:pt x="41" y="6139"/>
                  </a:lnTo>
                  <a:cubicBezTo>
                    <a:pt x="41" y="6139"/>
                    <a:pt x="33" y="6147"/>
                    <a:pt x="58" y="6195"/>
                  </a:cubicBezTo>
                  <a:cubicBezTo>
                    <a:pt x="90" y="6244"/>
                    <a:pt x="82" y="6252"/>
                    <a:pt x="66" y="6252"/>
                  </a:cubicBezTo>
                  <a:cubicBezTo>
                    <a:pt x="59" y="6239"/>
                    <a:pt x="55" y="6233"/>
                    <a:pt x="54" y="6233"/>
                  </a:cubicBezTo>
                  <a:lnTo>
                    <a:pt x="54" y="6233"/>
                  </a:lnTo>
                  <a:cubicBezTo>
                    <a:pt x="52" y="6233"/>
                    <a:pt x="69" y="6271"/>
                    <a:pt x="98" y="6301"/>
                  </a:cubicBezTo>
                  <a:cubicBezTo>
                    <a:pt x="131" y="6349"/>
                    <a:pt x="163" y="6398"/>
                    <a:pt x="147" y="6406"/>
                  </a:cubicBezTo>
                  <a:lnTo>
                    <a:pt x="212" y="6503"/>
                  </a:lnTo>
                  <a:cubicBezTo>
                    <a:pt x="244" y="6568"/>
                    <a:pt x="293" y="6633"/>
                    <a:pt x="358" y="6682"/>
                  </a:cubicBezTo>
                  <a:cubicBezTo>
                    <a:pt x="391" y="6689"/>
                    <a:pt x="423" y="6700"/>
                    <a:pt x="442" y="6700"/>
                  </a:cubicBezTo>
                  <a:cubicBezTo>
                    <a:pt x="463" y="6700"/>
                    <a:pt x="465" y="6685"/>
                    <a:pt x="431" y="6633"/>
                  </a:cubicBezTo>
                  <a:cubicBezTo>
                    <a:pt x="431" y="6633"/>
                    <a:pt x="414" y="6576"/>
                    <a:pt x="422" y="6576"/>
                  </a:cubicBezTo>
                  <a:cubicBezTo>
                    <a:pt x="423" y="6576"/>
                    <a:pt x="424" y="6575"/>
                    <a:pt x="425" y="6575"/>
                  </a:cubicBezTo>
                  <a:cubicBezTo>
                    <a:pt x="438" y="6575"/>
                    <a:pt x="471" y="6609"/>
                    <a:pt x="471" y="6609"/>
                  </a:cubicBezTo>
                  <a:cubicBezTo>
                    <a:pt x="484" y="6629"/>
                    <a:pt x="500" y="6636"/>
                    <a:pt x="518" y="6636"/>
                  </a:cubicBezTo>
                  <a:cubicBezTo>
                    <a:pt x="543" y="6636"/>
                    <a:pt x="572" y="6620"/>
                    <a:pt x="601" y="6601"/>
                  </a:cubicBezTo>
                  <a:cubicBezTo>
                    <a:pt x="640" y="6576"/>
                    <a:pt x="668" y="6557"/>
                    <a:pt x="692" y="6557"/>
                  </a:cubicBezTo>
                  <a:cubicBezTo>
                    <a:pt x="708" y="6557"/>
                    <a:pt x="723" y="6565"/>
                    <a:pt x="739" y="6584"/>
                  </a:cubicBezTo>
                  <a:cubicBezTo>
                    <a:pt x="773" y="6613"/>
                    <a:pt x="787" y="6618"/>
                    <a:pt x="793" y="6618"/>
                  </a:cubicBezTo>
                  <a:cubicBezTo>
                    <a:pt x="795" y="6618"/>
                    <a:pt x="795" y="6617"/>
                    <a:pt x="795" y="6617"/>
                  </a:cubicBezTo>
                  <a:cubicBezTo>
                    <a:pt x="763" y="6568"/>
                    <a:pt x="828" y="6528"/>
                    <a:pt x="909" y="6487"/>
                  </a:cubicBezTo>
                  <a:cubicBezTo>
                    <a:pt x="982" y="6439"/>
                    <a:pt x="1055" y="6390"/>
                    <a:pt x="1030" y="6349"/>
                  </a:cubicBezTo>
                  <a:lnTo>
                    <a:pt x="1047" y="6333"/>
                  </a:lnTo>
                  <a:cubicBezTo>
                    <a:pt x="1064" y="6359"/>
                    <a:pt x="1079" y="6367"/>
                    <a:pt x="1092" y="6367"/>
                  </a:cubicBezTo>
                  <a:cubicBezTo>
                    <a:pt x="1103" y="6367"/>
                    <a:pt x="1112" y="6361"/>
                    <a:pt x="1120" y="6357"/>
                  </a:cubicBezTo>
                  <a:cubicBezTo>
                    <a:pt x="1112" y="6293"/>
                    <a:pt x="1136" y="6284"/>
                    <a:pt x="1136" y="6284"/>
                  </a:cubicBezTo>
                  <a:cubicBezTo>
                    <a:pt x="1156" y="6309"/>
                    <a:pt x="1166" y="6319"/>
                    <a:pt x="1177" y="6319"/>
                  </a:cubicBezTo>
                  <a:cubicBezTo>
                    <a:pt x="1184" y="6319"/>
                    <a:pt x="1191" y="6315"/>
                    <a:pt x="1201" y="6309"/>
                  </a:cubicBezTo>
                  <a:cubicBezTo>
                    <a:pt x="1225" y="6293"/>
                    <a:pt x="1233" y="6293"/>
                    <a:pt x="1201" y="6244"/>
                  </a:cubicBezTo>
                  <a:cubicBezTo>
                    <a:pt x="1233" y="6222"/>
                    <a:pt x="1266" y="6211"/>
                    <a:pt x="1300" y="6211"/>
                  </a:cubicBezTo>
                  <a:cubicBezTo>
                    <a:pt x="1318" y="6211"/>
                    <a:pt x="1336" y="6214"/>
                    <a:pt x="1355" y="6220"/>
                  </a:cubicBezTo>
                  <a:cubicBezTo>
                    <a:pt x="1365" y="6229"/>
                    <a:pt x="1370" y="6233"/>
                    <a:pt x="1374" y="6233"/>
                  </a:cubicBezTo>
                  <a:cubicBezTo>
                    <a:pt x="1384" y="6233"/>
                    <a:pt x="1367" y="6192"/>
                    <a:pt x="1355" y="6155"/>
                  </a:cubicBezTo>
                  <a:cubicBezTo>
                    <a:pt x="1322" y="6106"/>
                    <a:pt x="1306" y="6049"/>
                    <a:pt x="1314" y="6041"/>
                  </a:cubicBezTo>
                  <a:lnTo>
                    <a:pt x="1314" y="6041"/>
                  </a:lnTo>
                  <a:cubicBezTo>
                    <a:pt x="1314" y="6041"/>
                    <a:pt x="1347" y="6090"/>
                    <a:pt x="1379" y="6139"/>
                  </a:cubicBezTo>
                  <a:cubicBezTo>
                    <a:pt x="1390" y="6176"/>
                    <a:pt x="1393" y="6188"/>
                    <a:pt x="1401" y="6188"/>
                  </a:cubicBezTo>
                  <a:cubicBezTo>
                    <a:pt x="1406" y="6188"/>
                    <a:pt x="1411" y="6185"/>
                    <a:pt x="1420" y="6179"/>
                  </a:cubicBezTo>
                  <a:lnTo>
                    <a:pt x="1436" y="6163"/>
                  </a:lnTo>
                  <a:cubicBezTo>
                    <a:pt x="1412" y="6122"/>
                    <a:pt x="1460" y="6090"/>
                    <a:pt x="1541" y="6041"/>
                  </a:cubicBezTo>
                  <a:cubicBezTo>
                    <a:pt x="1639" y="5984"/>
                    <a:pt x="1671" y="5960"/>
                    <a:pt x="1639" y="5920"/>
                  </a:cubicBezTo>
                  <a:cubicBezTo>
                    <a:pt x="1618" y="5888"/>
                    <a:pt x="1617" y="5874"/>
                    <a:pt x="1636" y="5874"/>
                  </a:cubicBezTo>
                  <a:cubicBezTo>
                    <a:pt x="1647" y="5874"/>
                    <a:pt x="1664" y="5878"/>
                    <a:pt x="1687" y="5887"/>
                  </a:cubicBezTo>
                  <a:cubicBezTo>
                    <a:pt x="1779" y="5950"/>
                    <a:pt x="1816" y="5975"/>
                    <a:pt x="1828" y="5975"/>
                  </a:cubicBezTo>
                  <a:cubicBezTo>
                    <a:pt x="1836" y="5975"/>
                    <a:pt x="1832" y="5964"/>
                    <a:pt x="1825" y="5944"/>
                  </a:cubicBezTo>
                  <a:cubicBezTo>
                    <a:pt x="1809" y="5944"/>
                    <a:pt x="1776" y="5895"/>
                    <a:pt x="1752" y="5855"/>
                  </a:cubicBezTo>
                  <a:cubicBezTo>
                    <a:pt x="1718" y="5803"/>
                    <a:pt x="1704" y="5776"/>
                    <a:pt x="1709" y="5776"/>
                  </a:cubicBezTo>
                  <a:lnTo>
                    <a:pt x="1709" y="5776"/>
                  </a:lnTo>
                  <a:cubicBezTo>
                    <a:pt x="1714" y="5776"/>
                    <a:pt x="1734" y="5797"/>
                    <a:pt x="1768" y="5839"/>
                  </a:cubicBezTo>
                  <a:cubicBezTo>
                    <a:pt x="1783" y="5861"/>
                    <a:pt x="1802" y="5871"/>
                    <a:pt x="1821" y="5871"/>
                  </a:cubicBezTo>
                  <a:cubicBezTo>
                    <a:pt x="1884" y="5871"/>
                    <a:pt x="1952" y="5766"/>
                    <a:pt x="1914" y="5684"/>
                  </a:cubicBezTo>
                  <a:lnTo>
                    <a:pt x="1914" y="5684"/>
                  </a:lnTo>
                  <a:cubicBezTo>
                    <a:pt x="1922" y="5697"/>
                    <a:pt x="1933" y="5713"/>
                    <a:pt x="1947" y="5733"/>
                  </a:cubicBezTo>
                  <a:cubicBezTo>
                    <a:pt x="1964" y="5759"/>
                    <a:pt x="1974" y="5769"/>
                    <a:pt x="1986" y="5769"/>
                  </a:cubicBezTo>
                  <a:cubicBezTo>
                    <a:pt x="1997" y="5769"/>
                    <a:pt x="2009" y="5761"/>
                    <a:pt x="2028" y="5749"/>
                  </a:cubicBezTo>
                  <a:lnTo>
                    <a:pt x="2060" y="5733"/>
                  </a:lnTo>
                  <a:cubicBezTo>
                    <a:pt x="2029" y="5679"/>
                    <a:pt x="2045" y="5657"/>
                    <a:pt x="2069" y="5657"/>
                  </a:cubicBezTo>
                  <a:cubicBezTo>
                    <a:pt x="2089" y="5657"/>
                    <a:pt x="2114" y="5671"/>
                    <a:pt x="2125" y="5693"/>
                  </a:cubicBezTo>
                  <a:cubicBezTo>
                    <a:pt x="2155" y="5717"/>
                    <a:pt x="2166" y="5727"/>
                    <a:pt x="2175" y="5727"/>
                  </a:cubicBezTo>
                  <a:cubicBezTo>
                    <a:pt x="2180" y="5727"/>
                    <a:pt x="2184" y="5723"/>
                    <a:pt x="2190" y="5717"/>
                  </a:cubicBezTo>
                  <a:cubicBezTo>
                    <a:pt x="2176" y="5654"/>
                    <a:pt x="2195" y="5631"/>
                    <a:pt x="2220" y="5631"/>
                  </a:cubicBezTo>
                  <a:cubicBezTo>
                    <a:pt x="2240" y="5631"/>
                    <a:pt x="2265" y="5646"/>
                    <a:pt x="2279" y="5668"/>
                  </a:cubicBezTo>
                  <a:lnTo>
                    <a:pt x="2303" y="5652"/>
                  </a:lnTo>
                  <a:cubicBezTo>
                    <a:pt x="2279" y="5603"/>
                    <a:pt x="2303" y="5587"/>
                    <a:pt x="2312" y="5579"/>
                  </a:cubicBezTo>
                  <a:cubicBezTo>
                    <a:pt x="2344" y="5563"/>
                    <a:pt x="2360" y="5555"/>
                    <a:pt x="2320" y="5514"/>
                  </a:cubicBezTo>
                  <a:cubicBezTo>
                    <a:pt x="2287" y="5466"/>
                    <a:pt x="2255" y="5417"/>
                    <a:pt x="2263" y="5409"/>
                  </a:cubicBezTo>
                  <a:lnTo>
                    <a:pt x="2263" y="5409"/>
                  </a:lnTo>
                  <a:lnTo>
                    <a:pt x="2295" y="5457"/>
                  </a:lnTo>
                  <a:cubicBezTo>
                    <a:pt x="2311" y="5480"/>
                    <a:pt x="2326" y="5489"/>
                    <a:pt x="2342" y="5489"/>
                  </a:cubicBezTo>
                  <a:cubicBezTo>
                    <a:pt x="2360" y="5489"/>
                    <a:pt x="2379" y="5478"/>
                    <a:pt x="2401" y="5466"/>
                  </a:cubicBezTo>
                  <a:cubicBezTo>
                    <a:pt x="2434" y="5447"/>
                    <a:pt x="2456" y="5433"/>
                    <a:pt x="2476" y="5433"/>
                  </a:cubicBezTo>
                  <a:cubicBezTo>
                    <a:pt x="2491" y="5433"/>
                    <a:pt x="2505" y="5440"/>
                    <a:pt x="2522" y="5457"/>
                  </a:cubicBezTo>
                  <a:lnTo>
                    <a:pt x="2498" y="5409"/>
                  </a:lnTo>
                  <a:cubicBezTo>
                    <a:pt x="2489" y="5377"/>
                    <a:pt x="2487" y="5361"/>
                    <a:pt x="2494" y="5361"/>
                  </a:cubicBezTo>
                  <a:lnTo>
                    <a:pt x="2494" y="5361"/>
                  </a:lnTo>
                  <a:cubicBezTo>
                    <a:pt x="2498" y="5361"/>
                    <a:pt x="2508" y="5371"/>
                    <a:pt x="2522" y="5393"/>
                  </a:cubicBezTo>
                  <a:cubicBezTo>
                    <a:pt x="2536" y="5406"/>
                    <a:pt x="2550" y="5412"/>
                    <a:pt x="2563" y="5412"/>
                  </a:cubicBezTo>
                  <a:cubicBezTo>
                    <a:pt x="2589" y="5412"/>
                    <a:pt x="2609" y="5387"/>
                    <a:pt x="2603" y="5344"/>
                  </a:cubicBezTo>
                  <a:lnTo>
                    <a:pt x="2620" y="5336"/>
                  </a:lnTo>
                  <a:cubicBezTo>
                    <a:pt x="2651" y="5374"/>
                    <a:pt x="2674" y="5391"/>
                    <a:pt x="2688" y="5391"/>
                  </a:cubicBezTo>
                  <a:cubicBezTo>
                    <a:pt x="2706" y="5391"/>
                    <a:pt x="2704" y="5359"/>
                    <a:pt x="2676" y="5303"/>
                  </a:cubicBezTo>
                  <a:lnTo>
                    <a:pt x="2676" y="5303"/>
                  </a:lnTo>
                  <a:cubicBezTo>
                    <a:pt x="2697" y="5334"/>
                    <a:pt x="2707" y="5342"/>
                    <a:pt x="2715" y="5342"/>
                  </a:cubicBezTo>
                  <a:cubicBezTo>
                    <a:pt x="2719" y="5342"/>
                    <a:pt x="2722" y="5339"/>
                    <a:pt x="2725" y="5336"/>
                  </a:cubicBezTo>
                  <a:cubicBezTo>
                    <a:pt x="2720" y="5298"/>
                    <a:pt x="2739" y="5272"/>
                    <a:pt x="2762" y="5272"/>
                  </a:cubicBezTo>
                  <a:cubicBezTo>
                    <a:pt x="2774" y="5272"/>
                    <a:pt x="2787" y="5279"/>
                    <a:pt x="2798" y="5295"/>
                  </a:cubicBezTo>
                  <a:lnTo>
                    <a:pt x="2806" y="5287"/>
                  </a:lnTo>
                  <a:cubicBezTo>
                    <a:pt x="2782" y="5239"/>
                    <a:pt x="2798" y="5230"/>
                    <a:pt x="2806" y="5222"/>
                  </a:cubicBezTo>
                  <a:cubicBezTo>
                    <a:pt x="2814" y="5214"/>
                    <a:pt x="2830" y="5214"/>
                    <a:pt x="2806" y="5157"/>
                  </a:cubicBezTo>
                  <a:cubicBezTo>
                    <a:pt x="2790" y="5101"/>
                    <a:pt x="2798" y="5093"/>
                    <a:pt x="2798" y="5093"/>
                  </a:cubicBezTo>
                  <a:lnTo>
                    <a:pt x="2798" y="5093"/>
                  </a:lnTo>
                  <a:cubicBezTo>
                    <a:pt x="2814" y="5093"/>
                    <a:pt x="2830" y="5141"/>
                    <a:pt x="2855" y="5198"/>
                  </a:cubicBezTo>
                  <a:cubicBezTo>
                    <a:pt x="2858" y="5219"/>
                    <a:pt x="2864" y="5230"/>
                    <a:pt x="2869" y="5230"/>
                  </a:cubicBezTo>
                  <a:cubicBezTo>
                    <a:pt x="2878" y="5230"/>
                    <a:pt x="2883" y="5197"/>
                    <a:pt x="2863" y="5125"/>
                  </a:cubicBezTo>
                  <a:cubicBezTo>
                    <a:pt x="2850" y="5067"/>
                    <a:pt x="2844" y="5039"/>
                    <a:pt x="2846" y="5039"/>
                  </a:cubicBezTo>
                  <a:lnTo>
                    <a:pt x="2846" y="5039"/>
                  </a:lnTo>
                  <a:cubicBezTo>
                    <a:pt x="2847" y="5039"/>
                    <a:pt x="2855" y="5065"/>
                    <a:pt x="2871" y="5117"/>
                  </a:cubicBezTo>
                  <a:cubicBezTo>
                    <a:pt x="2888" y="5156"/>
                    <a:pt x="2900" y="5191"/>
                    <a:pt x="2904" y="5191"/>
                  </a:cubicBezTo>
                  <a:cubicBezTo>
                    <a:pt x="2906" y="5191"/>
                    <a:pt x="2906" y="5183"/>
                    <a:pt x="2903" y="5166"/>
                  </a:cubicBezTo>
                  <a:cubicBezTo>
                    <a:pt x="2903" y="5166"/>
                    <a:pt x="2928" y="5149"/>
                    <a:pt x="2895" y="5101"/>
                  </a:cubicBezTo>
                  <a:lnTo>
                    <a:pt x="2928" y="5085"/>
                  </a:lnTo>
                  <a:cubicBezTo>
                    <a:pt x="2966" y="5106"/>
                    <a:pt x="2982" y="5113"/>
                    <a:pt x="2991" y="5113"/>
                  </a:cubicBezTo>
                  <a:cubicBezTo>
                    <a:pt x="2995" y="5113"/>
                    <a:pt x="2998" y="5112"/>
                    <a:pt x="3001" y="5109"/>
                  </a:cubicBezTo>
                  <a:cubicBezTo>
                    <a:pt x="2992" y="5078"/>
                    <a:pt x="2988" y="5064"/>
                    <a:pt x="2992" y="5064"/>
                  </a:cubicBezTo>
                  <a:lnTo>
                    <a:pt x="2992" y="5064"/>
                  </a:lnTo>
                  <a:cubicBezTo>
                    <a:pt x="2996" y="5064"/>
                    <a:pt x="3006" y="5074"/>
                    <a:pt x="3025" y="5093"/>
                  </a:cubicBezTo>
                  <a:cubicBezTo>
                    <a:pt x="3038" y="5112"/>
                    <a:pt x="3047" y="5122"/>
                    <a:pt x="3050" y="5122"/>
                  </a:cubicBezTo>
                  <a:cubicBezTo>
                    <a:pt x="3054" y="5122"/>
                    <a:pt x="3043" y="5098"/>
                    <a:pt x="3009" y="5044"/>
                  </a:cubicBezTo>
                  <a:cubicBezTo>
                    <a:pt x="2995" y="5011"/>
                    <a:pt x="2994" y="4994"/>
                    <a:pt x="3004" y="4994"/>
                  </a:cubicBezTo>
                  <a:cubicBezTo>
                    <a:pt x="3012" y="4994"/>
                    <a:pt x="3024" y="5003"/>
                    <a:pt x="3041" y="5020"/>
                  </a:cubicBezTo>
                  <a:cubicBezTo>
                    <a:pt x="3073" y="5074"/>
                    <a:pt x="3092" y="5095"/>
                    <a:pt x="3097" y="5095"/>
                  </a:cubicBezTo>
                  <a:cubicBezTo>
                    <a:pt x="3101" y="5095"/>
                    <a:pt x="3096" y="5082"/>
                    <a:pt x="3082" y="5060"/>
                  </a:cubicBezTo>
                  <a:cubicBezTo>
                    <a:pt x="3057" y="5012"/>
                    <a:pt x="3074" y="5003"/>
                    <a:pt x="3074" y="5003"/>
                  </a:cubicBezTo>
                  <a:lnTo>
                    <a:pt x="3074" y="5003"/>
                  </a:lnTo>
                  <a:cubicBezTo>
                    <a:pt x="3080" y="5015"/>
                    <a:pt x="3091" y="5021"/>
                    <a:pt x="3105" y="5021"/>
                  </a:cubicBezTo>
                  <a:cubicBezTo>
                    <a:pt x="3150" y="5021"/>
                    <a:pt x="3227" y="4973"/>
                    <a:pt x="3301" y="4930"/>
                  </a:cubicBezTo>
                  <a:cubicBezTo>
                    <a:pt x="3309" y="4922"/>
                    <a:pt x="3293" y="4874"/>
                    <a:pt x="3260" y="4825"/>
                  </a:cubicBezTo>
                  <a:cubicBezTo>
                    <a:pt x="3232" y="4783"/>
                    <a:pt x="3222" y="4768"/>
                    <a:pt x="3223" y="4768"/>
                  </a:cubicBezTo>
                  <a:lnTo>
                    <a:pt x="3223" y="4768"/>
                  </a:lnTo>
                  <a:cubicBezTo>
                    <a:pt x="3225" y="4768"/>
                    <a:pt x="3245" y="4794"/>
                    <a:pt x="3268" y="4817"/>
                  </a:cubicBezTo>
                  <a:cubicBezTo>
                    <a:pt x="3318" y="4882"/>
                    <a:pt x="3348" y="4913"/>
                    <a:pt x="3355" y="4913"/>
                  </a:cubicBezTo>
                  <a:cubicBezTo>
                    <a:pt x="3364" y="4913"/>
                    <a:pt x="3344" y="4874"/>
                    <a:pt x="3293" y="4801"/>
                  </a:cubicBezTo>
                  <a:cubicBezTo>
                    <a:pt x="3256" y="4756"/>
                    <a:pt x="3238" y="4734"/>
                    <a:pt x="3239" y="4734"/>
                  </a:cubicBezTo>
                  <a:lnTo>
                    <a:pt x="3239" y="4734"/>
                  </a:lnTo>
                  <a:cubicBezTo>
                    <a:pt x="3240" y="4734"/>
                    <a:pt x="3260" y="4756"/>
                    <a:pt x="3301" y="4801"/>
                  </a:cubicBezTo>
                  <a:cubicBezTo>
                    <a:pt x="3319" y="4819"/>
                    <a:pt x="3329" y="4829"/>
                    <a:pt x="3333" y="4829"/>
                  </a:cubicBezTo>
                  <a:cubicBezTo>
                    <a:pt x="3338" y="4829"/>
                    <a:pt x="3334" y="4815"/>
                    <a:pt x="3325" y="4785"/>
                  </a:cubicBezTo>
                  <a:cubicBezTo>
                    <a:pt x="3307" y="4758"/>
                    <a:pt x="3302" y="4744"/>
                    <a:pt x="3305" y="4744"/>
                  </a:cubicBezTo>
                  <a:lnTo>
                    <a:pt x="3305" y="4744"/>
                  </a:lnTo>
                  <a:cubicBezTo>
                    <a:pt x="3308" y="4744"/>
                    <a:pt x="3318" y="4754"/>
                    <a:pt x="3333" y="4776"/>
                  </a:cubicBezTo>
                  <a:cubicBezTo>
                    <a:pt x="3362" y="4805"/>
                    <a:pt x="3390" y="4834"/>
                    <a:pt x="3396" y="4834"/>
                  </a:cubicBezTo>
                  <a:cubicBezTo>
                    <a:pt x="3399" y="4834"/>
                    <a:pt x="3397" y="4829"/>
                    <a:pt x="3390" y="4817"/>
                  </a:cubicBezTo>
                  <a:cubicBezTo>
                    <a:pt x="3390" y="4817"/>
                    <a:pt x="3391" y="4816"/>
                    <a:pt x="3392" y="4816"/>
                  </a:cubicBezTo>
                  <a:cubicBezTo>
                    <a:pt x="3397" y="4816"/>
                    <a:pt x="3410" y="4820"/>
                    <a:pt x="3438" y="4849"/>
                  </a:cubicBezTo>
                  <a:cubicBezTo>
                    <a:pt x="3448" y="4859"/>
                    <a:pt x="3455" y="4863"/>
                    <a:pt x="3459" y="4863"/>
                  </a:cubicBezTo>
                  <a:cubicBezTo>
                    <a:pt x="3471" y="4863"/>
                    <a:pt x="3457" y="4822"/>
                    <a:pt x="3438" y="4785"/>
                  </a:cubicBezTo>
                  <a:cubicBezTo>
                    <a:pt x="3426" y="4720"/>
                    <a:pt x="3422" y="4690"/>
                    <a:pt x="3428" y="4690"/>
                  </a:cubicBezTo>
                  <a:lnTo>
                    <a:pt x="3428" y="4690"/>
                  </a:lnTo>
                  <a:cubicBezTo>
                    <a:pt x="3434" y="4690"/>
                    <a:pt x="3448" y="4714"/>
                    <a:pt x="3471" y="4760"/>
                  </a:cubicBezTo>
                  <a:cubicBezTo>
                    <a:pt x="3490" y="4795"/>
                    <a:pt x="3505" y="4809"/>
                    <a:pt x="3515" y="4809"/>
                  </a:cubicBezTo>
                  <a:cubicBezTo>
                    <a:pt x="3535" y="4809"/>
                    <a:pt x="3533" y="4750"/>
                    <a:pt x="3495" y="4679"/>
                  </a:cubicBezTo>
                  <a:cubicBezTo>
                    <a:pt x="3467" y="4622"/>
                    <a:pt x="3455" y="4599"/>
                    <a:pt x="3457" y="4599"/>
                  </a:cubicBezTo>
                  <a:lnTo>
                    <a:pt x="3457" y="4599"/>
                  </a:lnTo>
                  <a:cubicBezTo>
                    <a:pt x="3458" y="4599"/>
                    <a:pt x="3466" y="4610"/>
                    <a:pt x="3479" y="4630"/>
                  </a:cubicBezTo>
                  <a:cubicBezTo>
                    <a:pt x="3511" y="4671"/>
                    <a:pt x="3520" y="4671"/>
                    <a:pt x="3520" y="4671"/>
                  </a:cubicBezTo>
                  <a:cubicBezTo>
                    <a:pt x="3523" y="4668"/>
                    <a:pt x="3527" y="4665"/>
                    <a:pt x="3533" y="4665"/>
                  </a:cubicBezTo>
                  <a:cubicBezTo>
                    <a:pt x="3542" y="4665"/>
                    <a:pt x="3556" y="4673"/>
                    <a:pt x="3576" y="4703"/>
                  </a:cubicBezTo>
                  <a:cubicBezTo>
                    <a:pt x="3576" y="4703"/>
                    <a:pt x="3584" y="4695"/>
                    <a:pt x="3576" y="4639"/>
                  </a:cubicBezTo>
                  <a:cubicBezTo>
                    <a:pt x="3558" y="4587"/>
                    <a:pt x="3561" y="4566"/>
                    <a:pt x="3577" y="4566"/>
                  </a:cubicBezTo>
                  <a:cubicBezTo>
                    <a:pt x="3596" y="4566"/>
                    <a:pt x="3634" y="4598"/>
                    <a:pt x="3674" y="4647"/>
                  </a:cubicBezTo>
                  <a:lnTo>
                    <a:pt x="3666" y="4582"/>
                  </a:lnTo>
                  <a:cubicBezTo>
                    <a:pt x="3629" y="4520"/>
                    <a:pt x="3610" y="4475"/>
                    <a:pt x="3617" y="4475"/>
                  </a:cubicBezTo>
                  <a:lnTo>
                    <a:pt x="3617" y="4475"/>
                  </a:lnTo>
                  <a:cubicBezTo>
                    <a:pt x="3621" y="4475"/>
                    <a:pt x="3634" y="4490"/>
                    <a:pt x="3657" y="4525"/>
                  </a:cubicBezTo>
                  <a:lnTo>
                    <a:pt x="3682" y="4574"/>
                  </a:lnTo>
                  <a:cubicBezTo>
                    <a:pt x="3660" y="4526"/>
                    <a:pt x="3663" y="4505"/>
                    <a:pt x="3678" y="4505"/>
                  </a:cubicBezTo>
                  <a:cubicBezTo>
                    <a:pt x="3697" y="4505"/>
                    <a:pt x="3735" y="4537"/>
                    <a:pt x="3771" y="4590"/>
                  </a:cubicBezTo>
                  <a:cubicBezTo>
                    <a:pt x="3794" y="4624"/>
                    <a:pt x="3801" y="4635"/>
                    <a:pt x="3805" y="4635"/>
                  </a:cubicBezTo>
                  <a:cubicBezTo>
                    <a:pt x="3807" y="4635"/>
                    <a:pt x="3809" y="4633"/>
                    <a:pt x="3811" y="4630"/>
                  </a:cubicBezTo>
                  <a:lnTo>
                    <a:pt x="3779" y="4582"/>
                  </a:lnTo>
                  <a:cubicBezTo>
                    <a:pt x="3747" y="4533"/>
                    <a:pt x="3722" y="4485"/>
                    <a:pt x="3730" y="4476"/>
                  </a:cubicBezTo>
                  <a:cubicBezTo>
                    <a:pt x="3733" y="4474"/>
                    <a:pt x="3736" y="4472"/>
                    <a:pt x="3739" y="4472"/>
                  </a:cubicBezTo>
                  <a:cubicBezTo>
                    <a:pt x="3749" y="4472"/>
                    <a:pt x="3762" y="4482"/>
                    <a:pt x="3779" y="4517"/>
                  </a:cubicBezTo>
                  <a:cubicBezTo>
                    <a:pt x="3806" y="4544"/>
                    <a:pt x="3837" y="4572"/>
                    <a:pt x="3845" y="4572"/>
                  </a:cubicBezTo>
                  <a:cubicBezTo>
                    <a:pt x="3848" y="4572"/>
                    <a:pt x="3846" y="4565"/>
                    <a:pt x="3836" y="4549"/>
                  </a:cubicBezTo>
                  <a:cubicBezTo>
                    <a:pt x="3836" y="4549"/>
                    <a:pt x="3836" y="4549"/>
                    <a:pt x="3838" y="4549"/>
                  </a:cubicBezTo>
                  <a:cubicBezTo>
                    <a:pt x="3843" y="4549"/>
                    <a:pt x="3855" y="4553"/>
                    <a:pt x="3884" y="4582"/>
                  </a:cubicBezTo>
                  <a:lnTo>
                    <a:pt x="3933" y="4558"/>
                  </a:lnTo>
                  <a:cubicBezTo>
                    <a:pt x="3920" y="4526"/>
                    <a:pt x="3921" y="4509"/>
                    <a:pt x="3931" y="4509"/>
                  </a:cubicBezTo>
                  <a:cubicBezTo>
                    <a:pt x="3938" y="4509"/>
                    <a:pt x="3951" y="4520"/>
                    <a:pt x="3966" y="4541"/>
                  </a:cubicBezTo>
                  <a:cubicBezTo>
                    <a:pt x="3966" y="4541"/>
                    <a:pt x="3982" y="4525"/>
                    <a:pt x="3966" y="4468"/>
                  </a:cubicBezTo>
                  <a:cubicBezTo>
                    <a:pt x="3975" y="4465"/>
                    <a:pt x="3982" y="4462"/>
                    <a:pt x="3988" y="4462"/>
                  </a:cubicBezTo>
                  <a:cubicBezTo>
                    <a:pt x="3999" y="4462"/>
                    <a:pt x="4010" y="4471"/>
                    <a:pt x="4030" y="4501"/>
                  </a:cubicBezTo>
                  <a:cubicBezTo>
                    <a:pt x="4046" y="4524"/>
                    <a:pt x="4054" y="4536"/>
                    <a:pt x="4056" y="4536"/>
                  </a:cubicBezTo>
                  <a:cubicBezTo>
                    <a:pt x="4057" y="4536"/>
                    <a:pt x="4051" y="4522"/>
                    <a:pt x="4038" y="4493"/>
                  </a:cubicBezTo>
                  <a:cubicBezTo>
                    <a:pt x="4006" y="4444"/>
                    <a:pt x="4022" y="4436"/>
                    <a:pt x="4030" y="4428"/>
                  </a:cubicBezTo>
                  <a:lnTo>
                    <a:pt x="4055" y="4420"/>
                  </a:lnTo>
                  <a:cubicBezTo>
                    <a:pt x="4022" y="4371"/>
                    <a:pt x="4022" y="4371"/>
                    <a:pt x="4030" y="4363"/>
                  </a:cubicBezTo>
                  <a:cubicBezTo>
                    <a:pt x="4032" y="4362"/>
                    <a:pt x="4035" y="4362"/>
                    <a:pt x="4037" y="4362"/>
                  </a:cubicBezTo>
                  <a:cubicBezTo>
                    <a:pt x="4056" y="4362"/>
                    <a:pt x="4094" y="4380"/>
                    <a:pt x="4113" y="4380"/>
                  </a:cubicBezTo>
                  <a:cubicBezTo>
                    <a:pt x="4115" y="4380"/>
                    <a:pt x="4118" y="4380"/>
                    <a:pt x="4120" y="4379"/>
                  </a:cubicBezTo>
                  <a:cubicBezTo>
                    <a:pt x="4152" y="4363"/>
                    <a:pt x="4152" y="4363"/>
                    <a:pt x="4111" y="4322"/>
                  </a:cubicBezTo>
                  <a:cubicBezTo>
                    <a:pt x="4100" y="4322"/>
                    <a:pt x="4085" y="4298"/>
                    <a:pt x="4093" y="4298"/>
                  </a:cubicBezTo>
                  <a:cubicBezTo>
                    <a:pt x="4097" y="4298"/>
                    <a:pt x="4105" y="4302"/>
                    <a:pt x="4120" y="4314"/>
                  </a:cubicBezTo>
                  <a:cubicBezTo>
                    <a:pt x="4120" y="4313"/>
                    <a:pt x="4122" y="4313"/>
                    <a:pt x="4125" y="4313"/>
                  </a:cubicBezTo>
                  <a:cubicBezTo>
                    <a:pt x="4137" y="4313"/>
                    <a:pt x="4165" y="4324"/>
                    <a:pt x="4192" y="4324"/>
                  </a:cubicBezTo>
                  <a:cubicBezTo>
                    <a:pt x="4204" y="4324"/>
                    <a:pt x="4216" y="4321"/>
                    <a:pt x="4225" y="4314"/>
                  </a:cubicBezTo>
                  <a:cubicBezTo>
                    <a:pt x="4274" y="4290"/>
                    <a:pt x="4274" y="4290"/>
                    <a:pt x="4241" y="4241"/>
                  </a:cubicBezTo>
                  <a:cubicBezTo>
                    <a:pt x="4203" y="4195"/>
                    <a:pt x="4187" y="4170"/>
                    <a:pt x="4191" y="4170"/>
                  </a:cubicBezTo>
                  <a:lnTo>
                    <a:pt x="4191" y="4170"/>
                  </a:lnTo>
                  <a:cubicBezTo>
                    <a:pt x="4194" y="4170"/>
                    <a:pt x="4214" y="4191"/>
                    <a:pt x="4249" y="4233"/>
                  </a:cubicBezTo>
                  <a:cubicBezTo>
                    <a:pt x="4295" y="4279"/>
                    <a:pt x="4320" y="4299"/>
                    <a:pt x="4327" y="4299"/>
                  </a:cubicBezTo>
                  <a:cubicBezTo>
                    <a:pt x="4333" y="4299"/>
                    <a:pt x="4328" y="4287"/>
                    <a:pt x="4314" y="4266"/>
                  </a:cubicBezTo>
                  <a:cubicBezTo>
                    <a:pt x="4298" y="4209"/>
                    <a:pt x="4298" y="4209"/>
                    <a:pt x="4306" y="4201"/>
                  </a:cubicBezTo>
                  <a:lnTo>
                    <a:pt x="4306" y="4201"/>
                  </a:lnTo>
                  <a:cubicBezTo>
                    <a:pt x="4320" y="4222"/>
                    <a:pt x="4330" y="4233"/>
                    <a:pt x="4335" y="4233"/>
                  </a:cubicBezTo>
                  <a:cubicBezTo>
                    <a:pt x="4342" y="4233"/>
                    <a:pt x="4343" y="4216"/>
                    <a:pt x="4338" y="4185"/>
                  </a:cubicBezTo>
                  <a:cubicBezTo>
                    <a:pt x="4341" y="4182"/>
                    <a:pt x="4342" y="4181"/>
                    <a:pt x="4344" y="4181"/>
                  </a:cubicBezTo>
                  <a:cubicBezTo>
                    <a:pt x="4349" y="4181"/>
                    <a:pt x="4356" y="4191"/>
                    <a:pt x="4379" y="4225"/>
                  </a:cubicBezTo>
                  <a:lnTo>
                    <a:pt x="4403" y="4209"/>
                  </a:lnTo>
                  <a:cubicBezTo>
                    <a:pt x="4380" y="4147"/>
                    <a:pt x="4403" y="4124"/>
                    <a:pt x="4435" y="4124"/>
                  </a:cubicBezTo>
                  <a:cubicBezTo>
                    <a:pt x="4458" y="4124"/>
                    <a:pt x="4484" y="4135"/>
                    <a:pt x="4501" y="4152"/>
                  </a:cubicBezTo>
                  <a:cubicBezTo>
                    <a:pt x="4501" y="4152"/>
                    <a:pt x="4509" y="4144"/>
                    <a:pt x="4493" y="4095"/>
                  </a:cubicBezTo>
                  <a:cubicBezTo>
                    <a:pt x="4467" y="4040"/>
                    <a:pt x="4457" y="4011"/>
                    <a:pt x="4463" y="4011"/>
                  </a:cubicBezTo>
                  <a:lnTo>
                    <a:pt x="4463" y="4011"/>
                  </a:lnTo>
                  <a:cubicBezTo>
                    <a:pt x="4468" y="4011"/>
                    <a:pt x="4486" y="4033"/>
                    <a:pt x="4517" y="4079"/>
                  </a:cubicBezTo>
                  <a:cubicBezTo>
                    <a:pt x="4545" y="4127"/>
                    <a:pt x="4559" y="4151"/>
                    <a:pt x="4560" y="4151"/>
                  </a:cubicBezTo>
                  <a:cubicBezTo>
                    <a:pt x="4562" y="4151"/>
                    <a:pt x="4550" y="4125"/>
                    <a:pt x="4525" y="4071"/>
                  </a:cubicBezTo>
                  <a:cubicBezTo>
                    <a:pt x="4512" y="4045"/>
                    <a:pt x="4522" y="4024"/>
                    <a:pt x="4541" y="4024"/>
                  </a:cubicBezTo>
                  <a:cubicBezTo>
                    <a:pt x="4558" y="4024"/>
                    <a:pt x="4583" y="4041"/>
                    <a:pt x="4606" y="4087"/>
                  </a:cubicBezTo>
                  <a:lnTo>
                    <a:pt x="4671" y="4185"/>
                  </a:lnTo>
                  <a:cubicBezTo>
                    <a:pt x="4647" y="4128"/>
                    <a:pt x="4663" y="4120"/>
                    <a:pt x="4663" y="4120"/>
                  </a:cubicBezTo>
                  <a:cubicBezTo>
                    <a:pt x="4630" y="4079"/>
                    <a:pt x="4638" y="4071"/>
                    <a:pt x="4671" y="4047"/>
                  </a:cubicBezTo>
                  <a:cubicBezTo>
                    <a:pt x="4695" y="4039"/>
                    <a:pt x="4711" y="3966"/>
                    <a:pt x="4728" y="3949"/>
                  </a:cubicBezTo>
                  <a:cubicBezTo>
                    <a:pt x="4741" y="3939"/>
                    <a:pt x="4756" y="3935"/>
                    <a:pt x="4771" y="3935"/>
                  </a:cubicBezTo>
                  <a:cubicBezTo>
                    <a:pt x="4791" y="3935"/>
                    <a:pt x="4811" y="3943"/>
                    <a:pt x="4825" y="3958"/>
                  </a:cubicBezTo>
                  <a:cubicBezTo>
                    <a:pt x="4841" y="3949"/>
                    <a:pt x="4849" y="3949"/>
                    <a:pt x="4841" y="3885"/>
                  </a:cubicBezTo>
                  <a:cubicBezTo>
                    <a:pt x="4828" y="3853"/>
                    <a:pt x="4829" y="3836"/>
                    <a:pt x="4839" y="3836"/>
                  </a:cubicBezTo>
                  <a:cubicBezTo>
                    <a:pt x="4846" y="3836"/>
                    <a:pt x="4859" y="3847"/>
                    <a:pt x="4874" y="3868"/>
                  </a:cubicBezTo>
                  <a:lnTo>
                    <a:pt x="4882" y="3860"/>
                  </a:lnTo>
                  <a:cubicBezTo>
                    <a:pt x="4874" y="3795"/>
                    <a:pt x="4890" y="3795"/>
                    <a:pt x="4890" y="3795"/>
                  </a:cubicBezTo>
                  <a:cubicBezTo>
                    <a:pt x="4906" y="3827"/>
                    <a:pt x="4928" y="3855"/>
                    <a:pt x="4938" y="3855"/>
                  </a:cubicBezTo>
                  <a:cubicBezTo>
                    <a:pt x="4943" y="3855"/>
                    <a:pt x="4944" y="3848"/>
                    <a:pt x="4938" y="3828"/>
                  </a:cubicBezTo>
                  <a:cubicBezTo>
                    <a:pt x="4906" y="3779"/>
                    <a:pt x="4922" y="3771"/>
                    <a:pt x="4938" y="3763"/>
                  </a:cubicBezTo>
                  <a:cubicBezTo>
                    <a:pt x="4942" y="3765"/>
                    <a:pt x="4948" y="3766"/>
                    <a:pt x="4955" y="3766"/>
                  </a:cubicBezTo>
                  <a:cubicBezTo>
                    <a:pt x="5044" y="3766"/>
                    <a:pt x="5350" y="3581"/>
                    <a:pt x="5319" y="3536"/>
                  </a:cubicBezTo>
                  <a:lnTo>
                    <a:pt x="5352" y="3512"/>
                  </a:lnTo>
                  <a:lnTo>
                    <a:pt x="5384" y="3495"/>
                  </a:lnTo>
                  <a:cubicBezTo>
                    <a:pt x="5406" y="3528"/>
                    <a:pt x="5423" y="3540"/>
                    <a:pt x="5436" y="3540"/>
                  </a:cubicBezTo>
                  <a:cubicBezTo>
                    <a:pt x="5463" y="3540"/>
                    <a:pt x="5474" y="3490"/>
                    <a:pt x="5474" y="3447"/>
                  </a:cubicBezTo>
                  <a:cubicBezTo>
                    <a:pt x="5457" y="3390"/>
                    <a:pt x="5465" y="3382"/>
                    <a:pt x="5474" y="3374"/>
                  </a:cubicBezTo>
                  <a:cubicBezTo>
                    <a:pt x="5506" y="3422"/>
                    <a:pt x="5530" y="3443"/>
                    <a:pt x="5546" y="3443"/>
                  </a:cubicBezTo>
                  <a:cubicBezTo>
                    <a:pt x="5561" y="3443"/>
                    <a:pt x="5567" y="3422"/>
                    <a:pt x="5563" y="3390"/>
                  </a:cubicBezTo>
                  <a:cubicBezTo>
                    <a:pt x="5537" y="3339"/>
                    <a:pt x="5527" y="3313"/>
                    <a:pt x="5533" y="3313"/>
                  </a:cubicBezTo>
                  <a:lnTo>
                    <a:pt x="5533" y="3313"/>
                  </a:lnTo>
                  <a:cubicBezTo>
                    <a:pt x="5538" y="3313"/>
                    <a:pt x="5556" y="3335"/>
                    <a:pt x="5587" y="3382"/>
                  </a:cubicBezTo>
                  <a:cubicBezTo>
                    <a:pt x="5610" y="3418"/>
                    <a:pt x="5628" y="3439"/>
                    <a:pt x="5636" y="3439"/>
                  </a:cubicBezTo>
                  <a:cubicBezTo>
                    <a:pt x="5647" y="3439"/>
                    <a:pt x="5638" y="3397"/>
                    <a:pt x="5595" y="3301"/>
                  </a:cubicBezTo>
                  <a:cubicBezTo>
                    <a:pt x="5587" y="3275"/>
                    <a:pt x="5583" y="3263"/>
                    <a:pt x="5587" y="3263"/>
                  </a:cubicBezTo>
                  <a:lnTo>
                    <a:pt x="5587" y="3263"/>
                  </a:lnTo>
                  <a:cubicBezTo>
                    <a:pt x="5590" y="3263"/>
                    <a:pt x="5600" y="3273"/>
                    <a:pt x="5619" y="3293"/>
                  </a:cubicBezTo>
                  <a:cubicBezTo>
                    <a:pt x="5659" y="3341"/>
                    <a:pt x="5680" y="3361"/>
                    <a:pt x="5685" y="3361"/>
                  </a:cubicBezTo>
                  <a:cubicBezTo>
                    <a:pt x="5689" y="3361"/>
                    <a:pt x="5683" y="3347"/>
                    <a:pt x="5668" y="3325"/>
                  </a:cubicBezTo>
                  <a:cubicBezTo>
                    <a:pt x="5642" y="3273"/>
                    <a:pt x="5635" y="3247"/>
                    <a:pt x="5643" y="3247"/>
                  </a:cubicBezTo>
                  <a:lnTo>
                    <a:pt x="5643" y="3247"/>
                  </a:lnTo>
                  <a:cubicBezTo>
                    <a:pt x="5651" y="3247"/>
                    <a:pt x="5670" y="3267"/>
                    <a:pt x="5701" y="3309"/>
                  </a:cubicBezTo>
                  <a:cubicBezTo>
                    <a:pt x="5742" y="3347"/>
                    <a:pt x="5764" y="3367"/>
                    <a:pt x="5770" y="3367"/>
                  </a:cubicBezTo>
                  <a:cubicBezTo>
                    <a:pt x="5777" y="3367"/>
                    <a:pt x="5763" y="3341"/>
                    <a:pt x="5733" y="3285"/>
                  </a:cubicBezTo>
                  <a:cubicBezTo>
                    <a:pt x="5705" y="3229"/>
                    <a:pt x="5709" y="3197"/>
                    <a:pt x="5730" y="3197"/>
                  </a:cubicBezTo>
                  <a:cubicBezTo>
                    <a:pt x="5746" y="3197"/>
                    <a:pt x="5770" y="3214"/>
                    <a:pt x="5798" y="3252"/>
                  </a:cubicBezTo>
                  <a:cubicBezTo>
                    <a:pt x="5799" y="3251"/>
                    <a:pt x="5801" y="3251"/>
                    <a:pt x="5803" y="3251"/>
                  </a:cubicBezTo>
                  <a:cubicBezTo>
                    <a:pt x="5813" y="3251"/>
                    <a:pt x="5828" y="3260"/>
                    <a:pt x="5833" y="3260"/>
                  </a:cubicBezTo>
                  <a:cubicBezTo>
                    <a:pt x="5836" y="3260"/>
                    <a:pt x="5835" y="3255"/>
                    <a:pt x="5822" y="3236"/>
                  </a:cubicBezTo>
                  <a:lnTo>
                    <a:pt x="5822" y="3236"/>
                  </a:lnTo>
                  <a:lnTo>
                    <a:pt x="5863" y="3276"/>
                  </a:lnTo>
                  <a:lnTo>
                    <a:pt x="5887" y="3260"/>
                  </a:lnTo>
                  <a:lnTo>
                    <a:pt x="5855" y="3220"/>
                  </a:lnTo>
                  <a:cubicBezTo>
                    <a:pt x="5919" y="3212"/>
                    <a:pt x="5984" y="3204"/>
                    <a:pt x="6041" y="3171"/>
                  </a:cubicBezTo>
                  <a:cubicBezTo>
                    <a:pt x="6163" y="3106"/>
                    <a:pt x="6179" y="3090"/>
                    <a:pt x="6138" y="3049"/>
                  </a:cubicBezTo>
                  <a:cubicBezTo>
                    <a:pt x="6099" y="3001"/>
                    <a:pt x="6088" y="2974"/>
                    <a:pt x="6098" y="2974"/>
                  </a:cubicBezTo>
                  <a:cubicBezTo>
                    <a:pt x="6106" y="2974"/>
                    <a:pt x="6130" y="2993"/>
                    <a:pt x="6163" y="3033"/>
                  </a:cubicBezTo>
                  <a:cubicBezTo>
                    <a:pt x="6163" y="3033"/>
                    <a:pt x="6165" y="3032"/>
                    <a:pt x="6166" y="3032"/>
                  </a:cubicBezTo>
                  <a:cubicBezTo>
                    <a:pt x="6178" y="3032"/>
                    <a:pt x="6212" y="3053"/>
                    <a:pt x="6232" y="3053"/>
                  </a:cubicBezTo>
                  <a:cubicBezTo>
                    <a:pt x="6237" y="3053"/>
                    <a:pt x="6241" y="3052"/>
                    <a:pt x="6244" y="3049"/>
                  </a:cubicBezTo>
                  <a:cubicBezTo>
                    <a:pt x="6255" y="3046"/>
                    <a:pt x="6266" y="3040"/>
                    <a:pt x="6278" y="3040"/>
                  </a:cubicBezTo>
                  <a:cubicBezTo>
                    <a:pt x="6292" y="3040"/>
                    <a:pt x="6307" y="3048"/>
                    <a:pt x="6325" y="3074"/>
                  </a:cubicBezTo>
                  <a:lnTo>
                    <a:pt x="6333" y="3066"/>
                  </a:lnTo>
                  <a:cubicBezTo>
                    <a:pt x="6300" y="2980"/>
                    <a:pt x="6337" y="2937"/>
                    <a:pt x="6386" y="2937"/>
                  </a:cubicBezTo>
                  <a:cubicBezTo>
                    <a:pt x="6398" y="2937"/>
                    <a:pt x="6410" y="2940"/>
                    <a:pt x="6422" y="2944"/>
                  </a:cubicBezTo>
                  <a:cubicBezTo>
                    <a:pt x="6446" y="2936"/>
                    <a:pt x="6455" y="2928"/>
                    <a:pt x="6446" y="2863"/>
                  </a:cubicBezTo>
                  <a:cubicBezTo>
                    <a:pt x="6442" y="2832"/>
                    <a:pt x="6440" y="2818"/>
                    <a:pt x="6446" y="2818"/>
                  </a:cubicBezTo>
                  <a:lnTo>
                    <a:pt x="6446" y="2818"/>
                  </a:lnTo>
                  <a:cubicBezTo>
                    <a:pt x="6450" y="2818"/>
                    <a:pt x="6460" y="2828"/>
                    <a:pt x="6479" y="2847"/>
                  </a:cubicBezTo>
                  <a:cubicBezTo>
                    <a:pt x="6493" y="2868"/>
                    <a:pt x="6520" y="2882"/>
                    <a:pt x="6540" y="2882"/>
                  </a:cubicBezTo>
                  <a:cubicBezTo>
                    <a:pt x="6566" y="2882"/>
                    <a:pt x="6580" y="2860"/>
                    <a:pt x="6544" y="2806"/>
                  </a:cubicBezTo>
                  <a:lnTo>
                    <a:pt x="6544" y="2806"/>
                  </a:lnTo>
                  <a:lnTo>
                    <a:pt x="6584" y="2847"/>
                  </a:lnTo>
                  <a:cubicBezTo>
                    <a:pt x="6595" y="2860"/>
                    <a:pt x="6602" y="2865"/>
                    <a:pt x="6606" y="2865"/>
                  </a:cubicBezTo>
                  <a:cubicBezTo>
                    <a:pt x="6615" y="2865"/>
                    <a:pt x="6600" y="2826"/>
                    <a:pt x="6576" y="2790"/>
                  </a:cubicBezTo>
                  <a:cubicBezTo>
                    <a:pt x="6549" y="2744"/>
                    <a:pt x="6537" y="2718"/>
                    <a:pt x="6542" y="2718"/>
                  </a:cubicBezTo>
                  <a:lnTo>
                    <a:pt x="6542" y="2718"/>
                  </a:lnTo>
                  <a:cubicBezTo>
                    <a:pt x="6547" y="2718"/>
                    <a:pt x="6574" y="2750"/>
                    <a:pt x="6625" y="2822"/>
                  </a:cubicBezTo>
                  <a:cubicBezTo>
                    <a:pt x="6661" y="2877"/>
                    <a:pt x="6679" y="2898"/>
                    <a:pt x="6685" y="2898"/>
                  </a:cubicBezTo>
                  <a:cubicBezTo>
                    <a:pt x="6689" y="2898"/>
                    <a:pt x="6684" y="2885"/>
                    <a:pt x="6673" y="2863"/>
                  </a:cubicBezTo>
                  <a:cubicBezTo>
                    <a:pt x="6655" y="2826"/>
                    <a:pt x="6641" y="2784"/>
                    <a:pt x="6653" y="2784"/>
                  </a:cubicBezTo>
                  <a:cubicBezTo>
                    <a:pt x="6657" y="2784"/>
                    <a:pt x="6664" y="2788"/>
                    <a:pt x="6673" y="2798"/>
                  </a:cubicBezTo>
                  <a:cubicBezTo>
                    <a:pt x="6682" y="2790"/>
                    <a:pt x="6698" y="2782"/>
                    <a:pt x="6633" y="2693"/>
                  </a:cubicBezTo>
                  <a:cubicBezTo>
                    <a:pt x="6601" y="2644"/>
                    <a:pt x="6617" y="2636"/>
                    <a:pt x="6625" y="2628"/>
                  </a:cubicBezTo>
                  <a:lnTo>
                    <a:pt x="6625" y="2628"/>
                  </a:lnTo>
                  <a:cubicBezTo>
                    <a:pt x="6649" y="2660"/>
                    <a:pt x="6665" y="2693"/>
                    <a:pt x="6673" y="2733"/>
                  </a:cubicBezTo>
                  <a:lnTo>
                    <a:pt x="6698" y="2717"/>
                  </a:lnTo>
                  <a:cubicBezTo>
                    <a:pt x="6699" y="2716"/>
                    <a:pt x="6700" y="2716"/>
                    <a:pt x="6701" y="2716"/>
                  </a:cubicBezTo>
                  <a:cubicBezTo>
                    <a:pt x="6715" y="2716"/>
                    <a:pt x="6765" y="2754"/>
                    <a:pt x="6787" y="2798"/>
                  </a:cubicBezTo>
                  <a:cubicBezTo>
                    <a:pt x="6802" y="2813"/>
                    <a:pt x="6814" y="2822"/>
                    <a:pt x="6819" y="2822"/>
                  </a:cubicBezTo>
                  <a:cubicBezTo>
                    <a:pt x="6827" y="2822"/>
                    <a:pt x="6817" y="2797"/>
                    <a:pt x="6771" y="2741"/>
                  </a:cubicBezTo>
                  <a:cubicBezTo>
                    <a:pt x="6706" y="2644"/>
                    <a:pt x="6706" y="2644"/>
                    <a:pt x="6730" y="2628"/>
                  </a:cubicBezTo>
                  <a:cubicBezTo>
                    <a:pt x="6732" y="2628"/>
                    <a:pt x="6735" y="2627"/>
                    <a:pt x="6738" y="2627"/>
                  </a:cubicBezTo>
                  <a:cubicBezTo>
                    <a:pt x="6747" y="2627"/>
                    <a:pt x="6763" y="2632"/>
                    <a:pt x="6787" y="2668"/>
                  </a:cubicBezTo>
                  <a:cubicBezTo>
                    <a:pt x="6802" y="2699"/>
                    <a:pt x="6808" y="2711"/>
                    <a:pt x="6816" y="2711"/>
                  </a:cubicBezTo>
                  <a:cubicBezTo>
                    <a:pt x="6821" y="2711"/>
                    <a:pt x="6827" y="2707"/>
                    <a:pt x="6836" y="2701"/>
                  </a:cubicBezTo>
                  <a:cubicBezTo>
                    <a:pt x="6868" y="2685"/>
                    <a:pt x="6811" y="2522"/>
                    <a:pt x="6763" y="2417"/>
                  </a:cubicBezTo>
                  <a:cubicBezTo>
                    <a:pt x="6730" y="2367"/>
                    <a:pt x="6713" y="2343"/>
                    <a:pt x="6715" y="2343"/>
                  </a:cubicBezTo>
                  <a:lnTo>
                    <a:pt x="6715" y="2343"/>
                  </a:lnTo>
                  <a:cubicBezTo>
                    <a:pt x="6717" y="2343"/>
                    <a:pt x="6735" y="2365"/>
                    <a:pt x="6771" y="2409"/>
                  </a:cubicBezTo>
                  <a:cubicBezTo>
                    <a:pt x="6791" y="2439"/>
                    <a:pt x="6802" y="2448"/>
                    <a:pt x="6809" y="2448"/>
                  </a:cubicBezTo>
                  <a:cubicBezTo>
                    <a:pt x="6813" y="2448"/>
                    <a:pt x="6816" y="2444"/>
                    <a:pt x="6819" y="2441"/>
                  </a:cubicBezTo>
                  <a:cubicBezTo>
                    <a:pt x="6811" y="2428"/>
                    <a:pt x="6810" y="2423"/>
                    <a:pt x="6812" y="2423"/>
                  </a:cubicBezTo>
                  <a:lnTo>
                    <a:pt x="6812" y="2423"/>
                  </a:lnTo>
                  <a:cubicBezTo>
                    <a:pt x="6816" y="2423"/>
                    <a:pt x="6830" y="2441"/>
                    <a:pt x="6819" y="2441"/>
                  </a:cubicBezTo>
                  <a:cubicBezTo>
                    <a:pt x="6852" y="2490"/>
                    <a:pt x="6844" y="2498"/>
                    <a:pt x="6828" y="2506"/>
                  </a:cubicBezTo>
                  <a:lnTo>
                    <a:pt x="6860" y="2555"/>
                  </a:lnTo>
                  <a:cubicBezTo>
                    <a:pt x="6893" y="2596"/>
                    <a:pt x="6913" y="2616"/>
                    <a:pt x="6920" y="2616"/>
                  </a:cubicBezTo>
                  <a:cubicBezTo>
                    <a:pt x="6928" y="2616"/>
                    <a:pt x="6919" y="2588"/>
                    <a:pt x="6892" y="2531"/>
                  </a:cubicBezTo>
                  <a:cubicBezTo>
                    <a:pt x="6884" y="2505"/>
                    <a:pt x="6880" y="2493"/>
                    <a:pt x="6884" y="2493"/>
                  </a:cubicBezTo>
                  <a:lnTo>
                    <a:pt x="6884" y="2493"/>
                  </a:lnTo>
                  <a:cubicBezTo>
                    <a:pt x="6887" y="2493"/>
                    <a:pt x="6897" y="2503"/>
                    <a:pt x="6917" y="2522"/>
                  </a:cubicBezTo>
                  <a:cubicBezTo>
                    <a:pt x="6944" y="2550"/>
                    <a:pt x="6971" y="2577"/>
                    <a:pt x="6976" y="2577"/>
                  </a:cubicBezTo>
                  <a:cubicBezTo>
                    <a:pt x="6979" y="2577"/>
                    <a:pt x="6976" y="2571"/>
                    <a:pt x="6965" y="2555"/>
                  </a:cubicBezTo>
                  <a:cubicBezTo>
                    <a:pt x="6965" y="2555"/>
                    <a:pt x="6967" y="2554"/>
                    <a:pt x="6971" y="2554"/>
                  </a:cubicBezTo>
                  <a:cubicBezTo>
                    <a:pt x="6981" y="2554"/>
                    <a:pt x="7001" y="2558"/>
                    <a:pt x="7030" y="2587"/>
                  </a:cubicBezTo>
                  <a:cubicBezTo>
                    <a:pt x="7055" y="2571"/>
                    <a:pt x="7063" y="2563"/>
                    <a:pt x="7030" y="2514"/>
                  </a:cubicBezTo>
                  <a:cubicBezTo>
                    <a:pt x="7006" y="2466"/>
                    <a:pt x="7014" y="2466"/>
                    <a:pt x="7022" y="2458"/>
                  </a:cubicBezTo>
                  <a:cubicBezTo>
                    <a:pt x="7038" y="2450"/>
                    <a:pt x="7046" y="2441"/>
                    <a:pt x="7014" y="2393"/>
                  </a:cubicBezTo>
                  <a:cubicBezTo>
                    <a:pt x="6990" y="2344"/>
                    <a:pt x="6965" y="2295"/>
                    <a:pt x="6990" y="2279"/>
                  </a:cubicBezTo>
                  <a:cubicBezTo>
                    <a:pt x="6986" y="2254"/>
                    <a:pt x="6984" y="2240"/>
                    <a:pt x="6989" y="2240"/>
                  </a:cubicBezTo>
                  <a:lnTo>
                    <a:pt x="6989" y="2240"/>
                  </a:lnTo>
                  <a:cubicBezTo>
                    <a:pt x="6996" y="2240"/>
                    <a:pt x="7014" y="2262"/>
                    <a:pt x="7055" y="2312"/>
                  </a:cubicBezTo>
                  <a:cubicBezTo>
                    <a:pt x="7070" y="2342"/>
                    <a:pt x="7082" y="2350"/>
                    <a:pt x="7091" y="2350"/>
                  </a:cubicBezTo>
                  <a:cubicBezTo>
                    <a:pt x="7096" y="2350"/>
                    <a:pt x="7100" y="2347"/>
                    <a:pt x="7103" y="2344"/>
                  </a:cubicBezTo>
                  <a:cubicBezTo>
                    <a:pt x="7103" y="2344"/>
                    <a:pt x="7104" y="2343"/>
                    <a:pt x="7106" y="2343"/>
                  </a:cubicBezTo>
                  <a:cubicBezTo>
                    <a:pt x="7111" y="2343"/>
                    <a:pt x="7125" y="2348"/>
                    <a:pt x="7160" y="2377"/>
                  </a:cubicBezTo>
                  <a:cubicBezTo>
                    <a:pt x="7172" y="2388"/>
                    <a:pt x="7177" y="2393"/>
                    <a:pt x="7179" y="2393"/>
                  </a:cubicBezTo>
                  <a:cubicBezTo>
                    <a:pt x="7182" y="2393"/>
                    <a:pt x="7159" y="2363"/>
                    <a:pt x="7136" y="2328"/>
                  </a:cubicBezTo>
                  <a:lnTo>
                    <a:pt x="7079" y="2231"/>
                  </a:lnTo>
                  <a:cubicBezTo>
                    <a:pt x="7079" y="2230"/>
                    <a:pt x="7080" y="2230"/>
                    <a:pt x="7080" y="2230"/>
                  </a:cubicBezTo>
                  <a:cubicBezTo>
                    <a:pt x="7093" y="2230"/>
                    <a:pt x="7161" y="2314"/>
                    <a:pt x="7192" y="2360"/>
                  </a:cubicBezTo>
                  <a:cubicBezTo>
                    <a:pt x="7224" y="2404"/>
                    <a:pt x="7240" y="2426"/>
                    <a:pt x="7242" y="2426"/>
                  </a:cubicBezTo>
                  <a:cubicBezTo>
                    <a:pt x="7244" y="2426"/>
                    <a:pt x="7229" y="2402"/>
                    <a:pt x="7200" y="2352"/>
                  </a:cubicBezTo>
                  <a:cubicBezTo>
                    <a:pt x="7175" y="2315"/>
                    <a:pt x="7160" y="2277"/>
                    <a:pt x="7177" y="2277"/>
                  </a:cubicBezTo>
                  <a:cubicBezTo>
                    <a:pt x="7182" y="2277"/>
                    <a:pt x="7190" y="2280"/>
                    <a:pt x="7200" y="2287"/>
                  </a:cubicBezTo>
                  <a:cubicBezTo>
                    <a:pt x="7211" y="2280"/>
                    <a:pt x="7222" y="2275"/>
                    <a:pt x="7232" y="2275"/>
                  </a:cubicBezTo>
                  <a:cubicBezTo>
                    <a:pt x="7246" y="2275"/>
                    <a:pt x="7260" y="2284"/>
                    <a:pt x="7273" y="2312"/>
                  </a:cubicBezTo>
                  <a:cubicBezTo>
                    <a:pt x="7284" y="2322"/>
                    <a:pt x="7291" y="2326"/>
                    <a:pt x="7295" y="2326"/>
                  </a:cubicBezTo>
                  <a:cubicBezTo>
                    <a:pt x="7307" y="2326"/>
                    <a:pt x="7298" y="2295"/>
                    <a:pt x="7298" y="2295"/>
                  </a:cubicBezTo>
                  <a:cubicBezTo>
                    <a:pt x="7288" y="2261"/>
                    <a:pt x="7287" y="2244"/>
                    <a:pt x="7303" y="2244"/>
                  </a:cubicBezTo>
                  <a:cubicBezTo>
                    <a:pt x="7313" y="2244"/>
                    <a:pt x="7330" y="2251"/>
                    <a:pt x="7355" y="2263"/>
                  </a:cubicBezTo>
                  <a:cubicBezTo>
                    <a:pt x="7406" y="2292"/>
                    <a:pt x="7434" y="2308"/>
                    <a:pt x="7444" y="2308"/>
                  </a:cubicBezTo>
                  <a:cubicBezTo>
                    <a:pt x="7457" y="2308"/>
                    <a:pt x="7443" y="2284"/>
                    <a:pt x="7411" y="2231"/>
                  </a:cubicBezTo>
                  <a:cubicBezTo>
                    <a:pt x="7392" y="2202"/>
                    <a:pt x="7373" y="2173"/>
                    <a:pt x="7376" y="2173"/>
                  </a:cubicBezTo>
                  <a:lnTo>
                    <a:pt x="7376" y="2173"/>
                  </a:lnTo>
                  <a:cubicBezTo>
                    <a:pt x="7378" y="2173"/>
                    <a:pt x="7390" y="2186"/>
                    <a:pt x="7419" y="2222"/>
                  </a:cubicBezTo>
                  <a:cubicBezTo>
                    <a:pt x="7430" y="2233"/>
                    <a:pt x="7436" y="2237"/>
                    <a:pt x="7440" y="2237"/>
                  </a:cubicBezTo>
                  <a:cubicBezTo>
                    <a:pt x="7452" y="2237"/>
                    <a:pt x="7440" y="2198"/>
                    <a:pt x="7428" y="2150"/>
                  </a:cubicBezTo>
                  <a:cubicBezTo>
                    <a:pt x="7403" y="2085"/>
                    <a:pt x="7363" y="2012"/>
                    <a:pt x="7322" y="1955"/>
                  </a:cubicBezTo>
                  <a:cubicBezTo>
                    <a:pt x="7281" y="1893"/>
                    <a:pt x="7266" y="1871"/>
                    <a:pt x="7275" y="1871"/>
                  </a:cubicBezTo>
                  <a:cubicBezTo>
                    <a:pt x="7280" y="1871"/>
                    <a:pt x="7293" y="1878"/>
                    <a:pt x="7314" y="1890"/>
                  </a:cubicBezTo>
                  <a:cubicBezTo>
                    <a:pt x="7315" y="1889"/>
                    <a:pt x="7316" y="1889"/>
                    <a:pt x="7317" y="1889"/>
                  </a:cubicBezTo>
                  <a:cubicBezTo>
                    <a:pt x="7329" y="1889"/>
                    <a:pt x="7365" y="1927"/>
                    <a:pt x="7395" y="1971"/>
                  </a:cubicBezTo>
                  <a:cubicBezTo>
                    <a:pt x="7428" y="2020"/>
                    <a:pt x="7411" y="2028"/>
                    <a:pt x="7411" y="2028"/>
                  </a:cubicBezTo>
                  <a:lnTo>
                    <a:pt x="7403" y="2036"/>
                  </a:lnTo>
                  <a:cubicBezTo>
                    <a:pt x="7431" y="2078"/>
                    <a:pt x="7453" y="2120"/>
                    <a:pt x="7474" y="2120"/>
                  </a:cubicBezTo>
                  <a:cubicBezTo>
                    <a:pt x="7478" y="2120"/>
                    <a:pt x="7481" y="2119"/>
                    <a:pt x="7484" y="2117"/>
                  </a:cubicBezTo>
                  <a:cubicBezTo>
                    <a:pt x="7502" y="2135"/>
                    <a:pt x="7515" y="2143"/>
                    <a:pt x="7521" y="2143"/>
                  </a:cubicBezTo>
                  <a:cubicBezTo>
                    <a:pt x="7530" y="2143"/>
                    <a:pt x="7527" y="2128"/>
                    <a:pt x="7509" y="2101"/>
                  </a:cubicBezTo>
                  <a:lnTo>
                    <a:pt x="7509" y="2101"/>
                  </a:lnTo>
                  <a:cubicBezTo>
                    <a:pt x="7529" y="2125"/>
                    <a:pt x="7545" y="2133"/>
                    <a:pt x="7558" y="2133"/>
                  </a:cubicBezTo>
                  <a:cubicBezTo>
                    <a:pt x="7571" y="2133"/>
                    <a:pt x="7582" y="2125"/>
                    <a:pt x="7590" y="2117"/>
                  </a:cubicBezTo>
                  <a:cubicBezTo>
                    <a:pt x="7603" y="2107"/>
                    <a:pt x="7618" y="2102"/>
                    <a:pt x="7633" y="2102"/>
                  </a:cubicBezTo>
                  <a:cubicBezTo>
                    <a:pt x="7653" y="2102"/>
                    <a:pt x="7673" y="2111"/>
                    <a:pt x="7687" y="2125"/>
                  </a:cubicBezTo>
                  <a:cubicBezTo>
                    <a:pt x="7711" y="2117"/>
                    <a:pt x="7719" y="2109"/>
                    <a:pt x="7687" y="2060"/>
                  </a:cubicBezTo>
                  <a:cubicBezTo>
                    <a:pt x="7652" y="2001"/>
                    <a:pt x="7642" y="1978"/>
                    <a:pt x="7646" y="1978"/>
                  </a:cubicBezTo>
                  <a:lnTo>
                    <a:pt x="7646" y="1978"/>
                  </a:lnTo>
                  <a:cubicBezTo>
                    <a:pt x="7649" y="1978"/>
                    <a:pt x="7658" y="1988"/>
                    <a:pt x="7671" y="2004"/>
                  </a:cubicBezTo>
                  <a:cubicBezTo>
                    <a:pt x="7700" y="2042"/>
                    <a:pt x="7743" y="2059"/>
                    <a:pt x="7783" y="2059"/>
                  </a:cubicBezTo>
                  <a:cubicBezTo>
                    <a:pt x="7844" y="2059"/>
                    <a:pt x="7895" y="2019"/>
                    <a:pt x="7865" y="1955"/>
                  </a:cubicBezTo>
                  <a:lnTo>
                    <a:pt x="7890" y="1947"/>
                  </a:lnTo>
                  <a:cubicBezTo>
                    <a:pt x="7902" y="1955"/>
                    <a:pt x="7915" y="1958"/>
                    <a:pt x="7928" y="1958"/>
                  </a:cubicBezTo>
                  <a:cubicBezTo>
                    <a:pt x="7966" y="1958"/>
                    <a:pt x="7999" y="1927"/>
                    <a:pt x="7987" y="1890"/>
                  </a:cubicBezTo>
                  <a:lnTo>
                    <a:pt x="8019" y="1866"/>
                  </a:lnTo>
                  <a:cubicBezTo>
                    <a:pt x="8040" y="1883"/>
                    <a:pt x="8054" y="1891"/>
                    <a:pt x="8063" y="1891"/>
                  </a:cubicBezTo>
                  <a:cubicBezTo>
                    <a:pt x="8075" y="1891"/>
                    <a:pt x="8074" y="1875"/>
                    <a:pt x="8060" y="1841"/>
                  </a:cubicBezTo>
                  <a:cubicBezTo>
                    <a:pt x="8048" y="1801"/>
                    <a:pt x="8029" y="1765"/>
                    <a:pt x="8030" y="1765"/>
                  </a:cubicBezTo>
                  <a:lnTo>
                    <a:pt x="8030" y="1765"/>
                  </a:lnTo>
                  <a:cubicBezTo>
                    <a:pt x="8030" y="1765"/>
                    <a:pt x="8034" y="1771"/>
                    <a:pt x="8044" y="1785"/>
                  </a:cubicBezTo>
                  <a:cubicBezTo>
                    <a:pt x="8060" y="1809"/>
                    <a:pt x="8072" y="1819"/>
                    <a:pt x="8086" y="1819"/>
                  </a:cubicBezTo>
                  <a:cubicBezTo>
                    <a:pt x="8100" y="1819"/>
                    <a:pt x="8117" y="1809"/>
                    <a:pt x="8141" y="1793"/>
                  </a:cubicBezTo>
                  <a:cubicBezTo>
                    <a:pt x="8182" y="1768"/>
                    <a:pt x="8182" y="1768"/>
                    <a:pt x="8141" y="1728"/>
                  </a:cubicBezTo>
                  <a:cubicBezTo>
                    <a:pt x="8144" y="1701"/>
                    <a:pt x="8150" y="1691"/>
                    <a:pt x="8159" y="1691"/>
                  </a:cubicBezTo>
                  <a:cubicBezTo>
                    <a:pt x="8173" y="1691"/>
                    <a:pt x="8193" y="1721"/>
                    <a:pt x="8214" y="1752"/>
                  </a:cubicBezTo>
                  <a:cubicBezTo>
                    <a:pt x="8235" y="1794"/>
                    <a:pt x="8251" y="1816"/>
                    <a:pt x="8257" y="1816"/>
                  </a:cubicBezTo>
                  <a:cubicBezTo>
                    <a:pt x="8264" y="1816"/>
                    <a:pt x="8252" y="1776"/>
                    <a:pt x="8206" y="1687"/>
                  </a:cubicBezTo>
                  <a:cubicBezTo>
                    <a:pt x="8175" y="1625"/>
                    <a:pt x="8170" y="1596"/>
                    <a:pt x="8179" y="1596"/>
                  </a:cubicBezTo>
                  <a:cubicBezTo>
                    <a:pt x="8185" y="1596"/>
                    <a:pt x="8194" y="1605"/>
                    <a:pt x="8206" y="1623"/>
                  </a:cubicBezTo>
                  <a:cubicBezTo>
                    <a:pt x="8238" y="1671"/>
                    <a:pt x="8230" y="1679"/>
                    <a:pt x="8214" y="1687"/>
                  </a:cubicBezTo>
                  <a:lnTo>
                    <a:pt x="8279" y="1777"/>
                  </a:lnTo>
                  <a:cubicBezTo>
                    <a:pt x="8287" y="1777"/>
                    <a:pt x="8287" y="1777"/>
                    <a:pt x="8271" y="1720"/>
                  </a:cubicBezTo>
                  <a:cubicBezTo>
                    <a:pt x="8271" y="1720"/>
                    <a:pt x="8279" y="1712"/>
                    <a:pt x="8263" y="1655"/>
                  </a:cubicBezTo>
                  <a:cubicBezTo>
                    <a:pt x="8238" y="1606"/>
                    <a:pt x="8206" y="1558"/>
                    <a:pt x="8165" y="1517"/>
                  </a:cubicBezTo>
                  <a:cubicBezTo>
                    <a:pt x="8125" y="1477"/>
                    <a:pt x="8141" y="1468"/>
                    <a:pt x="8149" y="1460"/>
                  </a:cubicBezTo>
                  <a:lnTo>
                    <a:pt x="8149" y="1460"/>
                  </a:lnTo>
                  <a:cubicBezTo>
                    <a:pt x="8198" y="1493"/>
                    <a:pt x="8230" y="1541"/>
                    <a:pt x="8255" y="1598"/>
                  </a:cubicBezTo>
                  <a:cubicBezTo>
                    <a:pt x="8238" y="1606"/>
                    <a:pt x="8271" y="1655"/>
                    <a:pt x="8303" y="1704"/>
                  </a:cubicBezTo>
                  <a:cubicBezTo>
                    <a:pt x="8308" y="1709"/>
                    <a:pt x="8311" y="1712"/>
                    <a:pt x="8314" y="1712"/>
                  </a:cubicBezTo>
                  <a:cubicBezTo>
                    <a:pt x="8333" y="1712"/>
                    <a:pt x="8321" y="1608"/>
                    <a:pt x="8279" y="1517"/>
                  </a:cubicBezTo>
                  <a:lnTo>
                    <a:pt x="8279" y="1517"/>
                  </a:lnTo>
                  <a:lnTo>
                    <a:pt x="8303" y="1566"/>
                  </a:lnTo>
                  <a:cubicBezTo>
                    <a:pt x="8321" y="1592"/>
                    <a:pt x="8336" y="1599"/>
                    <a:pt x="8348" y="1599"/>
                  </a:cubicBezTo>
                  <a:cubicBezTo>
                    <a:pt x="8359" y="1599"/>
                    <a:pt x="8369" y="1594"/>
                    <a:pt x="8376" y="1590"/>
                  </a:cubicBezTo>
                  <a:cubicBezTo>
                    <a:pt x="8400" y="1574"/>
                    <a:pt x="8417" y="1566"/>
                    <a:pt x="8384" y="1517"/>
                  </a:cubicBezTo>
                  <a:cubicBezTo>
                    <a:pt x="8352" y="1468"/>
                    <a:pt x="8319" y="1428"/>
                    <a:pt x="8336" y="1420"/>
                  </a:cubicBezTo>
                  <a:lnTo>
                    <a:pt x="8336" y="1420"/>
                  </a:lnTo>
                  <a:cubicBezTo>
                    <a:pt x="8334" y="1420"/>
                    <a:pt x="8333" y="1421"/>
                    <a:pt x="8332" y="1421"/>
                  </a:cubicBezTo>
                  <a:cubicBezTo>
                    <a:pt x="8315" y="1421"/>
                    <a:pt x="8285" y="1376"/>
                    <a:pt x="8263" y="1331"/>
                  </a:cubicBezTo>
                  <a:lnTo>
                    <a:pt x="8263" y="1331"/>
                  </a:lnTo>
                  <a:cubicBezTo>
                    <a:pt x="8295" y="1355"/>
                    <a:pt x="8327" y="1379"/>
                    <a:pt x="8352" y="1404"/>
                  </a:cubicBezTo>
                  <a:cubicBezTo>
                    <a:pt x="8414" y="1466"/>
                    <a:pt x="8462" y="1504"/>
                    <a:pt x="8499" y="1504"/>
                  </a:cubicBezTo>
                  <a:cubicBezTo>
                    <a:pt x="8510" y="1504"/>
                    <a:pt x="8521" y="1500"/>
                    <a:pt x="8530" y="1493"/>
                  </a:cubicBezTo>
                  <a:cubicBezTo>
                    <a:pt x="8543" y="1483"/>
                    <a:pt x="8557" y="1479"/>
                    <a:pt x="8571" y="1479"/>
                  </a:cubicBezTo>
                  <a:cubicBezTo>
                    <a:pt x="8592" y="1479"/>
                    <a:pt x="8613" y="1489"/>
                    <a:pt x="8627" y="1509"/>
                  </a:cubicBezTo>
                  <a:cubicBezTo>
                    <a:pt x="8652" y="1493"/>
                    <a:pt x="8660" y="1485"/>
                    <a:pt x="8627" y="1436"/>
                  </a:cubicBezTo>
                  <a:lnTo>
                    <a:pt x="8652" y="1428"/>
                  </a:lnTo>
                  <a:cubicBezTo>
                    <a:pt x="8668" y="1444"/>
                    <a:pt x="8681" y="1451"/>
                    <a:pt x="8689" y="1451"/>
                  </a:cubicBezTo>
                  <a:cubicBezTo>
                    <a:pt x="8703" y="1451"/>
                    <a:pt x="8704" y="1433"/>
                    <a:pt x="8684" y="1404"/>
                  </a:cubicBezTo>
                  <a:cubicBezTo>
                    <a:pt x="8678" y="1385"/>
                    <a:pt x="8680" y="1379"/>
                    <a:pt x="8686" y="1379"/>
                  </a:cubicBezTo>
                  <a:cubicBezTo>
                    <a:pt x="8693" y="1379"/>
                    <a:pt x="8707" y="1389"/>
                    <a:pt x="8713" y="1389"/>
                  </a:cubicBezTo>
                  <a:cubicBezTo>
                    <a:pt x="8715" y="1389"/>
                    <a:pt x="8716" y="1388"/>
                    <a:pt x="8717" y="1387"/>
                  </a:cubicBezTo>
                  <a:cubicBezTo>
                    <a:pt x="8752" y="1423"/>
                    <a:pt x="8772" y="1443"/>
                    <a:pt x="8775" y="1443"/>
                  </a:cubicBezTo>
                  <a:cubicBezTo>
                    <a:pt x="8779" y="1443"/>
                    <a:pt x="8755" y="1409"/>
                    <a:pt x="8700" y="1331"/>
                  </a:cubicBezTo>
                  <a:cubicBezTo>
                    <a:pt x="8671" y="1287"/>
                    <a:pt x="8629" y="1256"/>
                    <a:pt x="8609" y="1256"/>
                  </a:cubicBezTo>
                  <a:cubicBezTo>
                    <a:pt x="8607" y="1256"/>
                    <a:pt x="8605" y="1257"/>
                    <a:pt x="8603" y="1258"/>
                  </a:cubicBezTo>
                  <a:lnTo>
                    <a:pt x="8571" y="1274"/>
                  </a:lnTo>
                  <a:lnTo>
                    <a:pt x="8571" y="1209"/>
                  </a:lnTo>
                  <a:cubicBezTo>
                    <a:pt x="8587" y="1201"/>
                    <a:pt x="8579" y="1144"/>
                    <a:pt x="8546" y="1096"/>
                  </a:cubicBezTo>
                  <a:cubicBezTo>
                    <a:pt x="8546" y="1096"/>
                    <a:pt x="8514" y="1047"/>
                    <a:pt x="8530" y="1039"/>
                  </a:cubicBezTo>
                  <a:lnTo>
                    <a:pt x="8530" y="1039"/>
                  </a:lnTo>
                  <a:lnTo>
                    <a:pt x="8587" y="1136"/>
                  </a:lnTo>
                  <a:cubicBezTo>
                    <a:pt x="8611" y="1185"/>
                    <a:pt x="8636" y="1233"/>
                    <a:pt x="8668" y="1282"/>
                  </a:cubicBezTo>
                  <a:cubicBezTo>
                    <a:pt x="8710" y="1333"/>
                    <a:pt x="8749" y="1366"/>
                    <a:pt x="8763" y="1366"/>
                  </a:cubicBezTo>
                  <a:cubicBezTo>
                    <a:pt x="8773" y="1366"/>
                    <a:pt x="8769" y="1348"/>
                    <a:pt x="8741" y="1306"/>
                  </a:cubicBezTo>
                  <a:cubicBezTo>
                    <a:pt x="8743" y="1304"/>
                    <a:pt x="8745" y="1302"/>
                    <a:pt x="8748" y="1302"/>
                  </a:cubicBezTo>
                  <a:cubicBezTo>
                    <a:pt x="8754" y="1302"/>
                    <a:pt x="8764" y="1311"/>
                    <a:pt x="8798" y="1339"/>
                  </a:cubicBezTo>
                  <a:cubicBezTo>
                    <a:pt x="8807" y="1358"/>
                    <a:pt x="8815" y="1368"/>
                    <a:pt x="8819" y="1368"/>
                  </a:cubicBezTo>
                  <a:cubicBezTo>
                    <a:pt x="8824" y="1368"/>
                    <a:pt x="8816" y="1342"/>
                    <a:pt x="8782" y="1282"/>
                  </a:cubicBezTo>
                  <a:cubicBezTo>
                    <a:pt x="8755" y="1225"/>
                    <a:pt x="8748" y="1196"/>
                    <a:pt x="8758" y="1196"/>
                  </a:cubicBezTo>
                  <a:cubicBezTo>
                    <a:pt x="8767" y="1196"/>
                    <a:pt x="8789" y="1217"/>
                    <a:pt x="8822" y="1258"/>
                  </a:cubicBezTo>
                  <a:cubicBezTo>
                    <a:pt x="8860" y="1300"/>
                    <a:pt x="8889" y="1315"/>
                    <a:pt x="8906" y="1315"/>
                  </a:cubicBezTo>
                  <a:cubicBezTo>
                    <a:pt x="8925" y="1315"/>
                    <a:pt x="8928" y="1295"/>
                    <a:pt x="8911" y="1274"/>
                  </a:cubicBezTo>
                  <a:cubicBezTo>
                    <a:pt x="8872" y="1206"/>
                    <a:pt x="8875" y="1174"/>
                    <a:pt x="8895" y="1174"/>
                  </a:cubicBezTo>
                  <a:cubicBezTo>
                    <a:pt x="8903" y="1174"/>
                    <a:pt x="8915" y="1180"/>
                    <a:pt x="8927" y="1193"/>
                  </a:cubicBezTo>
                  <a:cubicBezTo>
                    <a:pt x="8945" y="1214"/>
                    <a:pt x="8957" y="1225"/>
                    <a:pt x="8963" y="1225"/>
                  </a:cubicBezTo>
                  <a:cubicBezTo>
                    <a:pt x="8970" y="1225"/>
                    <a:pt x="8969" y="1208"/>
                    <a:pt x="8960" y="1177"/>
                  </a:cubicBezTo>
                  <a:lnTo>
                    <a:pt x="8960" y="1177"/>
                  </a:lnTo>
                  <a:cubicBezTo>
                    <a:pt x="8981" y="1208"/>
                    <a:pt x="9006" y="1237"/>
                    <a:pt x="9013" y="1237"/>
                  </a:cubicBezTo>
                  <a:cubicBezTo>
                    <a:pt x="9018" y="1237"/>
                    <a:pt x="9017" y="1229"/>
                    <a:pt x="9009" y="1209"/>
                  </a:cubicBezTo>
                  <a:cubicBezTo>
                    <a:pt x="9009" y="1209"/>
                    <a:pt x="9025" y="1209"/>
                    <a:pt x="8984" y="1160"/>
                  </a:cubicBezTo>
                  <a:lnTo>
                    <a:pt x="8944" y="1055"/>
                  </a:lnTo>
                  <a:cubicBezTo>
                    <a:pt x="8943" y="1056"/>
                    <a:pt x="8942" y="1056"/>
                    <a:pt x="8941" y="1056"/>
                  </a:cubicBezTo>
                  <a:cubicBezTo>
                    <a:pt x="8931" y="1056"/>
                    <a:pt x="8901" y="1011"/>
                    <a:pt x="8871" y="966"/>
                  </a:cubicBezTo>
                  <a:cubicBezTo>
                    <a:pt x="8861" y="951"/>
                    <a:pt x="8861" y="943"/>
                    <a:pt x="8869" y="943"/>
                  </a:cubicBezTo>
                  <a:cubicBezTo>
                    <a:pt x="8888" y="943"/>
                    <a:pt x="8947" y="982"/>
                    <a:pt x="9025" y="1071"/>
                  </a:cubicBezTo>
                  <a:lnTo>
                    <a:pt x="9114" y="1152"/>
                  </a:lnTo>
                  <a:lnTo>
                    <a:pt x="9114" y="1152"/>
                  </a:lnTo>
                  <a:lnTo>
                    <a:pt x="9049" y="1055"/>
                  </a:lnTo>
                  <a:cubicBezTo>
                    <a:pt x="9051" y="1055"/>
                    <a:pt x="9054" y="1054"/>
                    <a:pt x="9057" y="1054"/>
                  </a:cubicBezTo>
                  <a:cubicBezTo>
                    <a:pt x="9066" y="1054"/>
                    <a:pt x="9082" y="1059"/>
                    <a:pt x="9106" y="1096"/>
                  </a:cubicBezTo>
                  <a:cubicBezTo>
                    <a:pt x="9123" y="1130"/>
                    <a:pt x="9128" y="1140"/>
                    <a:pt x="9135" y="1140"/>
                  </a:cubicBezTo>
                  <a:cubicBezTo>
                    <a:pt x="9138" y="1140"/>
                    <a:pt x="9142" y="1138"/>
                    <a:pt x="9146" y="1136"/>
                  </a:cubicBezTo>
                  <a:cubicBezTo>
                    <a:pt x="9146" y="1136"/>
                    <a:pt x="9154" y="1128"/>
                    <a:pt x="9122" y="1079"/>
                  </a:cubicBezTo>
                  <a:cubicBezTo>
                    <a:pt x="9088" y="1020"/>
                    <a:pt x="9074" y="997"/>
                    <a:pt x="9078" y="997"/>
                  </a:cubicBezTo>
                  <a:lnTo>
                    <a:pt x="9078" y="997"/>
                  </a:lnTo>
                  <a:cubicBezTo>
                    <a:pt x="9080" y="997"/>
                    <a:pt x="9090" y="1007"/>
                    <a:pt x="9106" y="1023"/>
                  </a:cubicBezTo>
                  <a:cubicBezTo>
                    <a:pt x="9141" y="1065"/>
                    <a:pt x="9161" y="1088"/>
                    <a:pt x="9167" y="1088"/>
                  </a:cubicBezTo>
                  <a:cubicBezTo>
                    <a:pt x="9174" y="1088"/>
                    <a:pt x="9164" y="1061"/>
                    <a:pt x="9138" y="1006"/>
                  </a:cubicBezTo>
                  <a:cubicBezTo>
                    <a:pt x="9105" y="957"/>
                    <a:pt x="9089" y="932"/>
                    <a:pt x="9091" y="932"/>
                  </a:cubicBezTo>
                  <a:lnTo>
                    <a:pt x="9091" y="932"/>
                  </a:lnTo>
                  <a:cubicBezTo>
                    <a:pt x="9092" y="932"/>
                    <a:pt x="9111" y="955"/>
                    <a:pt x="9146" y="998"/>
                  </a:cubicBezTo>
                  <a:cubicBezTo>
                    <a:pt x="9176" y="1043"/>
                    <a:pt x="9212" y="1080"/>
                    <a:pt x="9225" y="1080"/>
                  </a:cubicBezTo>
                  <a:cubicBezTo>
                    <a:pt x="9226" y="1080"/>
                    <a:pt x="9227" y="1080"/>
                    <a:pt x="9227" y="1079"/>
                  </a:cubicBezTo>
                  <a:lnTo>
                    <a:pt x="9203" y="1031"/>
                  </a:lnTo>
                  <a:cubicBezTo>
                    <a:pt x="9162" y="975"/>
                    <a:pt x="9150" y="951"/>
                    <a:pt x="9159" y="951"/>
                  </a:cubicBezTo>
                  <a:cubicBezTo>
                    <a:pt x="9165" y="951"/>
                    <a:pt x="9177" y="959"/>
                    <a:pt x="9195" y="974"/>
                  </a:cubicBezTo>
                  <a:cubicBezTo>
                    <a:pt x="9206" y="995"/>
                    <a:pt x="9215" y="1006"/>
                    <a:pt x="9221" y="1006"/>
                  </a:cubicBezTo>
                  <a:cubicBezTo>
                    <a:pt x="9229" y="1006"/>
                    <a:pt x="9232" y="989"/>
                    <a:pt x="9227" y="958"/>
                  </a:cubicBezTo>
                  <a:cubicBezTo>
                    <a:pt x="9234" y="951"/>
                    <a:pt x="9242" y="945"/>
                    <a:pt x="9249" y="945"/>
                  </a:cubicBezTo>
                  <a:cubicBezTo>
                    <a:pt x="9259" y="945"/>
                    <a:pt x="9270" y="954"/>
                    <a:pt x="9284" y="982"/>
                  </a:cubicBezTo>
                  <a:cubicBezTo>
                    <a:pt x="9316" y="1030"/>
                    <a:pt x="9332" y="1054"/>
                    <a:pt x="9335" y="1054"/>
                  </a:cubicBezTo>
                  <a:cubicBezTo>
                    <a:pt x="9337" y="1054"/>
                    <a:pt x="9325" y="1028"/>
                    <a:pt x="9300" y="974"/>
                  </a:cubicBezTo>
                  <a:cubicBezTo>
                    <a:pt x="9287" y="947"/>
                    <a:pt x="9281" y="935"/>
                    <a:pt x="9288" y="935"/>
                  </a:cubicBezTo>
                  <a:cubicBezTo>
                    <a:pt x="9293" y="935"/>
                    <a:pt x="9307" y="943"/>
                    <a:pt x="9333" y="958"/>
                  </a:cubicBezTo>
                  <a:cubicBezTo>
                    <a:pt x="9351" y="976"/>
                    <a:pt x="9361" y="986"/>
                    <a:pt x="9365" y="986"/>
                  </a:cubicBezTo>
                  <a:cubicBezTo>
                    <a:pt x="9368" y="986"/>
                    <a:pt x="9362" y="972"/>
                    <a:pt x="9349" y="941"/>
                  </a:cubicBezTo>
                  <a:cubicBezTo>
                    <a:pt x="9292" y="844"/>
                    <a:pt x="9260" y="804"/>
                    <a:pt x="9252" y="804"/>
                  </a:cubicBezTo>
                  <a:cubicBezTo>
                    <a:pt x="9247" y="806"/>
                    <a:pt x="9244" y="808"/>
                    <a:pt x="9242" y="808"/>
                  </a:cubicBezTo>
                  <a:cubicBezTo>
                    <a:pt x="9237" y="808"/>
                    <a:pt x="9234" y="798"/>
                    <a:pt x="9211" y="763"/>
                  </a:cubicBezTo>
                  <a:lnTo>
                    <a:pt x="9227" y="755"/>
                  </a:lnTo>
                  <a:cubicBezTo>
                    <a:pt x="9244" y="747"/>
                    <a:pt x="9252" y="739"/>
                    <a:pt x="9244" y="682"/>
                  </a:cubicBezTo>
                  <a:cubicBezTo>
                    <a:pt x="9237" y="632"/>
                    <a:pt x="9198" y="563"/>
                    <a:pt x="9183" y="563"/>
                  </a:cubicBezTo>
                  <a:cubicBezTo>
                    <a:pt x="9179" y="563"/>
                    <a:pt x="9177" y="570"/>
                    <a:pt x="9179" y="585"/>
                  </a:cubicBezTo>
                  <a:lnTo>
                    <a:pt x="9138" y="544"/>
                  </a:lnTo>
                  <a:cubicBezTo>
                    <a:pt x="9095" y="473"/>
                    <a:pt x="9067" y="439"/>
                    <a:pt x="9061" y="439"/>
                  </a:cubicBezTo>
                  <a:lnTo>
                    <a:pt x="9061" y="439"/>
                  </a:lnTo>
                  <a:cubicBezTo>
                    <a:pt x="9054" y="439"/>
                    <a:pt x="9072" y="477"/>
                    <a:pt x="9122" y="552"/>
                  </a:cubicBezTo>
                  <a:cubicBezTo>
                    <a:pt x="9172" y="634"/>
                    <a:pt x="9194" y="670"/>
                    <a:pt x="9191" y="670"/>
                  </a:cubicBezTo>
                  <a:cubicBezTo>
                    <a:pt x="9188" y="670"/>
                    <a:pt x="9170" y="648"/>
                    <a:pt x="9138" y="609"/>
                  </a:cubicBezTo>
                  <a:cubicBezTo>
                    <a:pt x="9091" y="539"/>
                    <a:pt x="9074" y="523"/>
                    <a:pt x="9065" y="523"/>
                  </a:cubicBezTo>
                  <a:cubicBezTo>
                    <a:pt x="9062" y="523"/>
                    <a:pt x="9059" y="526"/>
                    <a:pt x="9057" y="528"/>
                  </a:cubicBezTo>
                  <a:cubicBezTo>
                    <a:pt x="9041" y="528"/>
                    <a:pt x="9041" y="528"/>
                    <a:pt x="9017" y="487"/>
                  </a:cubicBezTo>
                  <a:cubicBezTo>
                    <a:pt x="8984" y="439"/>
                    <a:pt x="8944" y="398"/>
                    <a:pt x="8927" y="398"/>
                  </a:cubicBezTo>
                  <a:lnTo>
                    <a:pt x="8927" y="398"/>
                  </a:lnTo>
                  <a:cubicBezTo>
                    <a:pt x="8919" y="406"/>
                    <a:pt x="8919" y="406"/>
                    <a:pt x="8952" y="455"/>
                  </a:cubicBezTo>
                  <a:cubicBezTo>
                    <a:pt x="8971" y="474"/>
                    <a:pt x="8976" y="488"/>
                    <a:pt x="8968" y="488"/>
                  </a:cubicBezTo>
                  <a:cubicBezTo>
                    <a:pt x="8959" y="488"/>
                    <a:pt x="8934" y="470"/>
                    <a:pt x="8895" y="423"/>
                  </a:cubicBezTo>
                  <a:cubicBezTo>
                    <a:pt x="8879" y="406"/>
                    <a:pt x="8869" y="397"/>
                    <a:pt x="8867" y="3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3" name="Google Shape;8893;p32"/>
            <p:cNvSpPr/>
            <p:nvPr/>
          </p:nvSpPr>
          <p:spPr>
            <a:xfrm>
              <a:off x="7384721" y="2990370"/>
              <a:ext cx="159654" cy="108338"/>
            </a:xfrm>
            <a:custGeom>
              <a:avLst/>
              <a:gdLst/>
              <a:ahLst/>
              <a:cxnLst/>
              <a:rect l="l" t="t" r="r" b="b"/>
              <a:pathLst>
                <a:path w="9262" h="6285" extrusionOk="0">
                  <a:moveTo>
                    <a:pt x="8529" y="0"/>
                  </a:moveTo>
                  <a:lnTo>
                    <a:pt x="8521" y="8"/>
                  </a:lnTo>
                  <a:cubicBezTo>
                    <a:pt x="8505" y="16"/>
                    <a:pt x="8538" y="65"/>
                    <a:pt x="8562" y="114"/>
                  </a:cubicBezTo>
                  <a:lnTo>
                    <a:pt x="8578" y="106"/>
                  </a:lnTo>
                  <a:cubicBezTo>
                    <a:pt x="8562" y="73"/>
                    <a:pt x="8546" y="41"/>
                    <a:pt x="8529" y="0"/>
                  </a:cubicBezTo>
                  <a:close/>
                  <a:moveTo>
                    <a:pt x="8935" y="754"/>
                  </a:moveTo>
                  <a:lnTo>
                    <a:pt x="8967" y="795"/>
                  </a:lnTo>
                  <a:cubicBezTo>
                    <a:pt x="9000" y="843"/>
                    <a:pt x="8992" y="852"/>
                    <a:pt x="8975" y="860"/>
                  </a:cubicBezTo>
                  <a:cubicBezTo>
                    <a:pt x="8974" y="861"/>
                    <a:pt x="8972" y="862"/>
                    <a:pt x="8971" y="862"/>
                  </a:cubicBezTo>
                  <a:cubicBezTo>
                    <a:pt x="8966" y="862"/>
                    <a:pt x="8960" y="849"/>
                    <a:pt x="8935" y="811"/>
                  </a:cubicBezTo>
                  <a:cubicBezTo>
                    <a:pt x="8935" y="811"/>
                    <a:pt x="8919" y="762"/>
                    <a:pt x="8935" y="754"/>
                  </a:cubicBezTo>
                  <a:close/>
                  <a:moveTo>
                    <a:pt x="8732" y="730"/>
                  </a:moveTo>
                  <a:cubicBezTo>
                    <a:pt x="8748" y="730"/>
                    <a:pt x="8781" y="770"/>
                    <a:pt x="8813" y="819"/>
                  </a:cubicBezTo>
                  <a:cubicBezTo>
                    <a:pt x="8878" y="908"/>
                    <a:pt x="8878" y="908"/>
                    <a:pt x="8862" y="925"/>
                  </a:cubicBezTo>
                  <a:cubicBezTo>
                    <a:pt x="8857" y="927"/>
                    <a:pt x="8853" y="929"/>
                    <a:pt x="8849" y="929"/>
                  </a:cubicBezTo>
                  <a:cubicBezTo>
                    <a:pt x="8839" y="929"/>
                    <a:pt x="8828" y="919"/>
                    <a:pt x="8805" y="884"/>
                  </a:cubicBezTo>
                  <a:lnTo>
                    <a:pt x="8821" y="884"/>
                  </a:lnTo>
                  <a:cubicBezTo>
                    <a:pt x="8828" y="897"/>
                    <a:pt x="8831" y="903"/>
                    <a:pt x="8832" y="903"/>
                  </a:cubicBezTo>
                  <a:cubicBezTo>
                    <a:pt x="8835" y="903"/>
                    <a:pt x="8818" y="863"/>
                    <a:pt x="8789" y="827"/>
                  </a:cubicBezTo>
                  <a:lnTo>
                    <a:pt x="8732" y="730"/>
                  </a:lnTo>
                  <a:close/>
                  <a:moveTo>
                    <a:pt x="7989" y="951"/>
                  </a:moveTo>
                  <a:cubicBezTo>
                    <a:pt x="7982" y="951"/>
                    <a:pt x="7976" y="954"/>
                    <a:pt x="7970" y="957"/>
                  </a:cubicBezTo>
                  <a:cubicBezTo>
                    <a:pt x="7954" y="965"/>
                    <a:pt x="7970" y="1022"/>
                    <a:pt x="7970" y="1022"/>
                  </a:cubicBezTo>
                  <a:cubicBezTo>
                    <a:pt x="7990" y="1052"/>
                    <a:pt x="8001" y="1060"/>
                    <a:pt x="8010" y="1060"/>
                  </a:cubicBezTo>
                  <a:cubicBezTo>
                    <a:pt x="8016" y="1060"/>
                    <a:pt x="8021" y="1057"/>
                    <a:pt x="8027" y="1054"/>
                  </a:cubicBezTo>
                  <a:cubicBezTo>
                    <a:pt x="8038" y="1064"/>
                    <a:pt x="8046" y="1068"/>
                    <a:pt x="8051" y="1068"/>
                  </a:cubicBezTo>
                  <a:cubicBezTo>
                    <a:pt x="8067" y="1068"/>
                    <a:pt x="8051" y="1026"/>
                    <a:pt x="8027" y="989"/>
                  </a:cubicBezTo>
                  <a:cubicBezTo>
                    <a:pt x="8012" y="959"/>
                    <a:pt x="8000" y="951"/>
                    <a:pt x="7989" y="951"/>
                  </a:cubicBezTo>
                  <a:close/>
                  <a:moveTo>
                    <a:pt x="8124" y="1006"/>
                  </a:moveTo>
                  <a:cubicBezTo>
                    <a:pt x="8148" y="1054"/>
                    <a:pt x="8156" y="1111"/>
                    <a:pt x="8148" y="1119"/>
                  </a:cubicBezTo>
                  <a:cubicBezTo>
                    <a:pt x="8147" y="1120"/>
                    <a:pt x="8146" y="1120"/>
                    <a:pt x="8145" y="1120"/>
                  </a:cubicBezTo>
                  <a:cubicBezTo>
                    <a:pt x="8129" y="1120"/>
                    <a:pt x="8107" y="1074"/>
                    <a:pt x="8100" y="1014"/>
                  </a:cubicBezTo>
                  <a:lnTo>
                    <a:pt x="8124" y="1006"/>
                  </a:lnTo>
                  <a:close/>
                  <a:moveTo>
                    <a:pt x="5950" y="993"/>
                  </a:moveTo>
                  <a:lnTo>
                    <a:pt x="5950" y="993"/>
                  </a:lnTo>
                  <a:cubicBezTo>
                    <a:pt x="5944" y="993"/>
                    <a:pt x="5951" y="1019"/>
                    <a:pt x="5975" y="1079"/>
                  </a:cubicBezTo>
                  <a:cubicBezTo>
                    <a:pt x="6008" y="1127"/>
                    <a:pt x="6008" y="1127"/>
                    <a:pt x="6016" y="1127"/>
                  </a:cubicBezTo>
                  <a:cubicBezTo>
                    <a:pt x="6008" y="1087"/>
                    <a:pt x="5992" y="1054"/>
                    <a:pt x="5975" y="1022"/>
                  </a:cubicBezTo>
                  <a:cubicBezTo>
                    <a:pt x="5963" y="1003"/>
                    <a:pt x="5954" y="993"/>
                    <a:pt x="5950" y="993"/>
                  </a:cubicBezTo>
                  <a:close/>
                  <a:moveTo>
                    <a:pt x="8943" y="1135"/>
                  </a:moveTo>
                  <a:lnTo>
                    <a:pt x="8935" y="1143"/>
                  </a:lnTo>
                  <a:cubicBezTo>
                    <a:pt x="8952" y="1178"/>
                    <a:pt x="8957" y="1188"/>
                    <a:pt x="8964" y="1188"/>
                  </a:cubicBezTo>
                  <a:cubicBezTo>
                    <a:pt x="8967" y="1188"/>
                    <a:pt x="8971" y="1186"/>
                    <a:pt x="8975" y="1184"/>
                  </a:cubicBezTo>
                  <a:lnTo>
                    <a:pt x="8983" y="1176"/>
                  </a:lnTo>
                  <a:lnTo>
                    <a:pt x="8943" y="1135"/>
                  </a:lnTo>
                  <a:close/>
                  <a:moveTo>
                    <a:pt x="7589" y="1362"/>
                  </a:moveTo>
                  <a:cubicBezTo>
                    <a:pt x="7589" y="1362"/>
                    <a:pt x="7605" y="1419"/>
                    <a:pt x="7629" y="1468"/>
                  </a:cubicBezTo>
                  <a:cubicBezTo>
                    <a:pt x="7666" y="1559"/>
                    <a:pt x="7682" y="1599"/>
                    <a:pt x="7677" y="1599"/>
                  </a:cubicBezTo>
                  <a:cubicBezTo>
                    <a:pt x="7674" y="1599"/>
                    <a:pt x="7658" y="1575"/>
                    <a:pt x="7629" y="1533"/>
                  </a:cubicBezTo>
                  <a:cubicBezTo>
                    <a:pt x="7597" y="1484"/>
                    <a:pt x="7581" y="1427"/>
                    <a:pt x="7565" y="1370"/>
                  </a:cubicBezTo>
                  <a:lnTo>
                    <a:pt x="7589" y="1362"/>
                  </a:lnTo>
                  <a:close/>
                  <a:moveTo>
                    <a:pt x="7727" y="1549"/>
                  </a:moveTo>
                  <a:lnTo>
                    <a:pt x="7767" y="1589"/>
                  </a:lnTo>
                  <a:cubicBezTo>
                    <a:pt x="7792" y="1638"/>
                    <a:pt x="7783" y="1646"/>
                    <a:pt x="7775" y="1646"/>
                  </a:cubicBezTo>
                  <a:lnTo>
                    <a:pt x="7743" y="1597"/>
                  </a:lnTo>
                  <a:lnTo>
                    <a:pt x="7727" y="1549"/>
                  </a:lnTo>
                  <a:close/>
                  <a:moveTo>
                    <a:pt x="6984" y="1602"/>
                  </a:moveTo>
                  <a:lnTo>
                    <a:pt x="6984" y="1602"/>
                  </a:lnTo>
                  <a:cubicBezTo>
                    <a:pt x="6986" y="1602"/>
                    <a:pt x="6990" y="1607"/>
                    <a:pt x="6997" y="1622"/>
                  </a:cubicBezTo>
                  <a:cubicBezTo>
                    <a:pt x="6998" y="1621"/>
                    <a:pt x="6999" y="1621"/>
                    <a:pt x="7000" y="1621"/>
                  </a:cubicBezTo>
                  <a:cubicBezTo>
                    <a:pt x="7014" y="1621"/>
                    <a:pt x="7020" y="1679"/>
                    <a:pt x="7005" y="1679"/>
                  </a:cubicBezTo>
                  <a:lnTo>
                    <a:pt x="6981" y="1630"/>
                  </a:lnTo>
                  <a:cubicBezTo>
                    <a:pt x="6986" y="1630"/>
                    <a:pt x="6980" y="1602"/>
                    <a:pt x="6984" y="1602"/>
                  </a:cubicBezTo>
                  <a:close/>
                  <a:moveTo>
                    <a:pt x="7273" y="1597"/>
                  </a:moveTo>
                  <a:cubicBezTo>
                    <a:pt x="7289" y="1630"/>
                    <a:pt x="7305" y="1670"/>
                    <a:pt x="7321" y="1703"/>
                  </a:cubicBezTo>
                  <a:lnTo>
                    <a:pt x="7305" y="1711"/>
                  </a:lnTo>
                  <a:cubicBezTo>
                    <a:pt x="7281" y="1662"/>
                    <a:pt x="7248" y="1614"/>
                    <a:pt x="7265" y="1606"/>
                  </a:cubicBezTo>
                  <a:lnTo>
                    <a:pt x="7273" y="1597"/>
                  </a:lnTo>
                  <a:close/>
                  <a:moveTo>
                    <a:pt x="7446" y="1702"/>
                  </a:moveTo>
                  <a:cubicBezTo>
                    <a:pt x="7461" y="1702"/>
                    <a:pt x="7478" y="1758"/>
                    <a:pt x="7524" y="1849"/>
                  </a:cubicBezTo>
                  <a:cubicBezTo>
                    <a:pt x="7528" y="1877"/>
                    <a:pt x="7530" y="1893"/>
                    <a:pt x="7527" y="1893"/>
                  </a:cubicBezTo>
                  <a:cubicBezTo>
                    <a:pt x="7523" y="1893"/>
                    <a:pt x="7511" y="1867"/>
                    <a:pt x="7483" y="1808"/>
                  </a:cubicBezTo>
                  <a:lnTo>
                    <a:pt x="7443" y="1703"/>
                  </a:lnTo>
                  <a:cubicBezTo>
                    <a:pt x="7444" y="1702"/>
                    <a:pt x="7445" y="1702"/>
                    <a:pt x="7446" y="1702"/>
                  </a:cubicBezTo>
                  <a:close/>
                  <a:moveTo>
                    <a:pt x="6665" y="1930"/>
                  </a:moveTo>
                  <a:lnTo>
                    <a:pt x="6665" y="1930"/>
                  </a:lnTo>
                  <a:cubicBezTo>
                    <a:pt x="6681" y="1930"/>
                    <a:pt x="6721" y="1970"/>
                    <a:pt x="6721" y="1970"/>
                  </a:cubicBezTo>
                  <a:cubicBezTo>
                    <a:pt x="6746" y="2019"/>
                    <a:pt x="6738" y="2027"/>
                    <a:pt x="6738" y="2027"/>
                  </a:cubicBezTo>
                  <a:cubicBezTo>
                    <a:pt x="6736" y="2027"/>
                    <a:pt x="6733" y="2028"/>
                    <a:pt x="6730" y="2028"/>
                  </a:cubicBezTo>
                  <a:cubicBezTo>
                    <a:pt x="6721" y="2028"/>
                    <a:pt x="6707" y="2023"/>
                    <a:pt x="6689" y="1987"/>
                  </a:cubicBezTo>
                  <a:cubicBezTo>
                    <a:pt x="6689" y="1987"/>
                    <a:pt x="6656" y="1938"/>
                    <a:pt x="6665" y="1930"/>
                  </a:cubicBezTo>
                  <a:close/>
                  <a:moveTo>
                    <a:pt x="7054" y="1914"/>
                  </a:moveTo>
                  <a:cubicBezTo>
                    <a:pt x="7086" y="1962"/>
                    <a:pt x="7119" y="2011"/>
                    <a:pt x="7102" y="2019"/>
                  </a:cubicBezTo>
                  <a:cubicBezTo>
                    <a:pt x="7109" y="2033"/>
                    <a:pt x="7111" y="2039"/>
                    <a:pt x="7109" y="2039"/>
                  </a:cubicBezTo>
                  <a:cubicBezTo>
                    <a:pt x="7103" y="2039"/>
                    <a:pt x="7072" y="1997"/>
                    <a:pt x="7038" y="1922"/>
                  </a:cubicBezTo>
                  <a:lnTo>
                    <a:pt x="7054" y="1914"/>
                  </a:lnTo>
                  <a:close/>
                  <a:moveTo>
                    <a:pt x="6981" y="2019"/>
                  </a:moveTo>
                  <a:lnTo>
                    <a:pt x="7021" y="2068"/>
                  </a:lnTo>
                  <a:lnTo>
                    <a:pt x="7005" y="2068"/>
                  </a:lnTo>
                  <a:cubicBezTo>
                    <a:pt x="7003" y="2070"/>
                    <a:pt x="7001" y="2072"/>
                    <a:pt x="6999" y="2072"/>
                  </a:cubicBezTo>
                  <a:cubicBezTo>
                    <a:pt x="6994" y="2072"/>
                    <a:pt x="6988" y="2062"/>
                    <a:pt x="6965" y="2027"/>
                  </a:cubicBezTo>
                  <a:lnTo>
                    <a:pt x="6981" y="2019"/>
                  </a:lnTo>
                  <a:close/>
                  <a:moveTo>
                    <a:pt x="6484" y="2068"/>
                  </a:moveTo>
                  <a:lnTo>
                    <a:pt x="6484" y="2068"/>
                  </a:lnTo>
                  <a:cubicBezTo>
                    <a:pt x="6489" y="2068"/>
                    <a:pt x="6509" y="2084"/>
                    <a:pt x="6519" y="2084"/>
                  </a:cubicBezTo>
                  <a:lnTo>
                    <a:pt x="6511" y="2084"/>
                  </a:lnTo>
                  <a:cubicBezTo>
                    <a:pt x="6551" y="2124"/>
                    <a:pt x="6551" y="2124"/>
                    <a:pt x="6535" y="2133"/>
                  </a:cubicBezTo>
                  <a:cubicBezTo>
                    <a:pt x="6534" y="2133"/>
                    <a:pt x="6532" y="2133"/>
                    <a:pt x="6531" y="2133"/>
                  </a:cubicBezTo>
                  <a:cubicBezTo>
                    <a:pt x="6515" y="2133"/>
                    <a:pt x="6494" y="2092"/>
                    <a:pt x="6494" y="2092"/>
                  </a:cubicBezTo>
                  <a:cubicBezTo>
                    <a:pt x="6482" y="2074"/>
                    <a:pt x="6480" y="2068"/>
                    <a:pt x="6484" y="2068"/>
                  </a:cubicBezTo>
                  <a:close/>
                  <a:moveTo>
                    <a:pt x="6186" y="2133"/>
                  </a:moveTo>
                  <a:cubicBezTo>
                    <a:pt x="6198" y="2150"/>
                    <a:pt x="6200" y="2156"/>
                    <a:pt x="6199" y="2156"/>
                  </a:cubicBezTo>
                  <a:cubicBezTo>
                    <a:pt x="6196" y="2156"/>
                    <a:pt x="6181" y="2138"/>
                    <a:pt x="6186" y="2133"/>
                  </a:cubicBezTo>
                  <a:close/>
                  <a:moveTo>
                    <a:pt x="7354" y="2076"/>
                  </a:moveTo>
                  <a:lnTo>
                    <a:pt x="7411" y="2173"/>
                  </a:lnTo>
                  <a:lnTo>
                    <a:pt x="7386" y="2124"/>
                  </a:lnTo>
                  <a:cubicBezTo>
                    <a:pt x="7374" y="2107"/>
                    <a:pt x="7362" y="2089"/>
                    <a:pt x="7354" y="2076"/>
                  </a:cubicBezTo>
                  <a:close/>
                  <a:moveTo>
                    <a:pt x="6916" y="2181"/>
                  </a:moveTo>
                  <a:cubicBezTo>
                    <a:pt x="6908" y="2189"/>
                    <a:pt x="6932" y="2238"/>
                    <a:pt x="6932" y="2238"/>
                  </a:cubicBezTo>
                  <a:cubicBezTo>
                    <a:pt x="6932" y="2238"/>
                    <a:pt x="6960" y="2279"/>
                    <a:pt x="6970" y="2279"/>
                  </a:cubicBezTo>
                  <a:cubicBezTo>
                    <a:pt x="6971" y="2279"/>
                    <a:pt x="6972" y="2279"/>
                    <a:pt x="6973" y="2279"/>
                  </a:cubicBezTo>
                  <a:lnTo>
                    <a:pt x="6989" y="2279"/>
                  </a:lnTo>
                  <a:cubicBezTo>
                    <a:pt x="6965" y="2246"/>
                    <a:pt x="6940" y="2214"/>
                    <a:pt x="6916" y="2181"/>
                  </a:cubicBezTo>
                  <a:close/>
                  <a:moveTo>
                    <a:pt x="6219" y="2311"/>
                  </a:moveTo>
                  <a:cubicBezTo>
                    <a:pt x="6230" y="2329"/>
                    <a:pt x="6233" y="2334"/>
                    <a:pt x="6231" y="2334"/>
                  </a:cubicBezTo>
                  <a:cubicBezTo>
                    <a:pt x="6228" y="2334"/>
                    <a:pt x="6214" y="2316"/>
                    <a:pt x="6219" y="2311"/>
                  </a:cubicBezTo>
                  <a:close/>
                  <a:moveTo>
                    <a:pt x="6348" y="2238"/>
                  </a:moveTo>
                  <a:lnTo>
                    <a:pt x="6348" y="2238"/>
                  </a:lnTo>
                  <a:cubicBezTo>
                    <a:pt x="6373" y="2262"/>
                    <a:pt x="6397" y="2295"/>
                    <a:pt x="6421" y="2327"/>
                  </a:cubicBezTo>
                  <a:cubicBezTo>
                    <a:pt x="6432" y="2349"/>
                    <a:pt x="6437" y="2363"/>
                    <a:pt x="6431" y="2363"/>
                  </a:cubicBezTo>
                  <a:cubicBezTo>
                    <a:pt x="6425" y="2363"/>
                    <a:pt x="6404" y="2343"/>
                    <a:pt x="6365" y="2295"/>
                  </a:cubicBezTo>
                  <a:cubicBezTo>
                    <a:pt x="6340" y="2246"/>
                    <a:pt x="6340" y="2246"/>
                    <a:pt x="6348" y="2238"/>
                  </a:cubicBezTo>
                  <a:close/>
                  <a:moveTo>
                    <a:pt x="6275" y="2279"/>
                  </a:moveTo>
                  <a:lnTo>
                    <a:pt x="6316" y="2319"/>
                  </a:lnTo>
                  <a:lnTo>
                    <a:pt x="6332" y="2376"/>
                  </a:lnTo>
                  <a:lnTo>
                    <a:pt x="6324" y="2384"/>
                  </a:lnTo>
                  <a:cubicBezTo>
                    <a:pt x="6292" y="2335"/>
                    <a:pt x="6259" y="2287"/>
                    <a:pt x="6275" y="2279"/>
                  </a:cubicBezTo>
                  <a:close/>
                  <a:moveTo>
                    <a:pt x="5513" y="2570"/>
                  </a:moveTo>
                  <a:lnTo>
                    <a:pt x="5554" y="2611"/>
                  </a:lnTo>
                  <a:lnTo>
                    <a:pt x="5570" y="2668"/>
                  </a:lnTo>
                  <a:lnTo>
                    <a:pt x="5562" y="2668"/>
                  </a:lnTo>
                  <a:cubicBezTo>
                    <a:pt x="5530" y="2619"/>
                    <a:pt x="5505" y="2570"/>
                    <a:pt x="5513" y="2570"/>
                  </a:cubicBezTo>
                  <a:close/>
                  <a:moveTo>
                    <a:pt x="6965" y="2676"/>
                  </a:moveTo>
                  <a:lnTo>
                    <a:pt x="6948" y="2684"/>
                  </a:lnTo>
                  <a:cubicBezTo>
                    <a:pt x="6973" y="2733"/>
                    <a:pt x="6973" y="2733"/>
                    <a:pt x="6981" y="2733"/>
                  </a:cubicBezTo>
                  <a:cubicBezTo>
                    <a:pt x="7005" y="2716"/>
                    <a:pt x="7005" y="2716"/>
                    <a:pt x="6965" y="2676"/>
                  </a:cubicBezTo>
                  <a:close/>
                  <a:moveTo>
                    <a:pt x="5256" y="2708"/>
                  </a:moveTo>
                  <a:cubicBezTo>
                    <a:pt x="5273" y="2708"/>
                    <a:pt x="5312" y="2807"/>
                    <a:pt x="5343" y="2854"/>
                  </a:cubicBezTo>
                  <a:cubicBezTo>
                    <a:pt x="5341" y="2857"/>
                    <a:pt x="5339" y="2858"/>
                    <a:pt x="5337" y="2858"/>
                  </a:cubicBezTo>
                  <a:cubicBezTo>
                    <a:pt x="5332" y="2858"/>
                    <a:pt x="5326" y="2848"/>
                    <a:pt x="5303" y="2814"/>
                  </a:cubicBezTo>
                  <a:cubicBezTo>
                    <a:pt x="5286" y="2781"/>
                    <a:pt x="5270" y="2741"/>
                    <a:pt x="5254" y="2708"/>
                  </a:cubicBezTo>
                  <a:cubicBezTo>
                    <a:pt x="5254" y="2708"/>
                    <a:pt x="5255" y="2708"/>
                    <a:pt x="5256" y="2708"/>
                  </a:cubicBezTo>
                  <a:close/>
                  <a:moveTo>
                    <a:pt x="4986" y="2984"/>
                  </a:moveTo>
                  <a:lnTo>
                    <a:pt x="5027" y="3024"/>
                  </a:lnTo>
                  <a:lnTo>
                    <a:pt x="5051" y="3081"/>
                  </a:lnTo>
                  <a:lnTo>
                    <a:pt x="5035" y="3089"/>
                  </a:lnTo>
                  <a:cubicBezTo>
                    <a:pt x="5011" y="3041"/>
                    <a:pt x="4978" y="2992"/>
                    <a:pt x="4986" y="2984"/>
                  </a:cubicBezTo>
                  <a:close/>
                  <a:moveTo>
                    <a:pt x="5311" y="3195"/>
                  </a:moveTo>
                  <a:cubicBezTo>
                    <a:pt x="5335" y="3227"/>
                    <a:pt x="5351" y="3260"/>
                    <a:pt x="5359" y="3300"/>
                  </a:cubicBezTo>
                  <a:lnTo>
                    <a:pt x="5351" y="3300"/>
                  </a:lnTo>
                  <a:cubicBezTo>
                    <a:pt x="5319" y="3251"/>
                    <a:pt x="5294" y="3203"/>
                    <a:pt x="5303" y="3203"/>
                  </a:cubicBezTo>
                  <a:lnTo>
                    <a:pt x="5311" y="3195"/>
                  </a:lnTo>
                  <a:close/>
                  <a:moveTo>
                    <a:pt x="4248" y="3389"/>
                  </a:moveTo>
                  <a:cubicBezTo>
                    <a:pt x="4289" y="3438"/>
                    <a:pt x="4305" y="3495"/>
                    <a:pt x="4289" y="3495"/>
                  </a:cubicBezTo>
                  <a:cubicBezTo>
                    <a:pt x="4283" y="3501"/>
                    <a:pt x="4279" y="3504"/>
                    <a:pt x="4275" y="3504"/>
                  </a:cubicBezTo>
                  <a:cubicBezTo>
                    <a:pt x="4268" y="3504"/>
                    <a:pt x="4261" y="3493"/>
                    <a:pt x="4240" y="3462"/>
                  </a:cubicBezTo>
                  <a:cubicBezTo>
                    <a:pt x="4216" y="3414"/>
                    <a:pt x="4232" y="3397"/>
                    <a:pt x="4248" y="3389"/>
                  </a:cubicBezTo>
                  <a:close/>
                  <a:moveTo>
                    <a:pt x="3835" y="3681"/>
                  </a:moveTo>
                  <a:cubicBezTo>
                    <a:pt x="3851" y="3722"/>
                    <a:pt x="3867" y="3754"/>
                    <a:pt x="3876" y="3787"/>
                  </a:cubicBezTo>
                  <a:lnTo>
                    <a:pt x="3867" y="3795"/>
                  </a:lnTo>
                  <a:cubicBezTo>
                    <a:pt x="3835" y="3746"/>
                    <a:pt x="3811" y="3697"/>
                    <a:pt x="3819" y="3689"/>
                  </a:cubicBezTo>
                  <a:lnTo>
                    <a:pt x="3835" y="3681"/>
                  </a:lnTo>
                  <a:close/>
                  <a:moveTo>
                    <a:pt x="2545" y="4155"/>
                  </a:moveTo>
                  <a:cubicBezTo>
                    <a:pt x="2545" y="4155"/>
                    <a:pt x="2546" y="4158"/>
                    <a:pt x="2550" y="4162"/>
                  </a:cubicBezTo>
                  <a:lnTo>
                    <a:pt x="2550" y="4162"/>
                  </a:lnTo>
                  <a:cubicBezTo>
                    <a:pt x="2547" y="4157"/>
                    <a:pt x="2545" y="4155"/>
                    <a:pt x="2545" y="4155"/>
                  </a:cubicBezTo>
                  <a:close/>
                  <a:moveTo>
                    <a:pt x="2550" y="4162"/>
                  </a:moveTo>
                  <a:cubicBezTo>
                    <a:pt x="2557" y="4172"/>
                    <a:pt x="2572" y="4194"/>
                    <a:pt x="2595" y="4232"/>
                  </a:cubicBezTo>
                  <a:cubicBezTo>
                    <a:pt x="2596" y="4234"/>
                    <a:pt x="2597" y="4235"/>
                    <a:pt x="2598" y="4236"/>
                  </a:cubicBezTo>
                  <a:lnTo>
                    <a:pt x="2598" y="4236"/>
                  </a:lnTo>
                  <a:cubicBezTo>
                    <a:pt x="2592" y="4222"/>
                    <a:pt x="2583" y="4205"/>
                    <a:pt x="2570" y="4184"/>
                  </a:cubicBezTo>
                  <a:cubicBezTo>
                    <a:pt x="2561" y="4174"/>
                    <a:pt x="2554" y="4167"/>
                    <a:pt x="2550" y="4162"/>
                  </a:cubicBezTo>
                  <a:close/>
                  <a:moveTo>
                    <a:pt x="2546" y="4395"/>
                  </a:moveTo>
                  <a:cubicBezTo>
                    <a:pt x="2541" y="4400"/>
                    <a:pt x="2549" y="4422"/>
                    <a:pt x="2551" y="4422"/>
                  </a:cubicBezTo>
                  <a:cubicBezTo>
                    <a:pt x="2552" y="4422"/>
                    <a:pt x="2552" y="4415"/>
                    <a:pt x="2546" y="4395"/>
                  </a:cubicBezTo>
                  <a:close/>
                  <a:moveTo>
                    <a:pt x="2740" y="4350"/>
                  </a:moveTo>
                  <a:cubicBezTo>
                    <a:pt x="2750" y="4350"/>
                    <a:pt x="2753" y="4362"/>
                    <a:pt x="2765" y="4403"/>
                  </a:cubicBezTo>
                  <a:cubicBezTo>
                    <a:pt x="2778" y="4429"/>
                    <a:pt x="2779" y="4444"/>
                    <a:pt x="2774" y="4444"/>
                  </a:cubicBezTo>
                  <a:cubicBezTo>
                    <a:pt x="2769" y="4444"/>
                    <a:pt x="2760" y="4433"/>
                    <a:pt x="2749" y="4411"/>
                  </a:cubicBezTo>
                  <a:cubicBezTo>
                    <a:pt x="2716" y="4362"/>
                    <a:pt x="2716" y="4362"/>
                    <a:pt x="2724" y="4354"/>
                  </a:cubicBezTo>
                  <a:cubicBezTo>
                    <a:pt x="2731" y="4352"/>
                    <a:pt x="2736" y="4350"/>
                    <a:pt x="2740" y="4350"/>
                  </a:cubicBezTo>
                  <a:close/>
                  <a:moveTo>
                    <a:pt x="2651" y="4395"/>
                  </a:moveTo>
                  <a:lnTo>
                    <a:pt x="2692" y="4443"/>
                  </a:lnTo>
                  <a:lnTo>
                    <a:pt x="2684" y="4443"/>
                  </a:lnTo>
                  <a:cubicBezTo>
                    <a:pt x="2679" y="4446"/>
                    <a:pt x="2676" y="4447"/>
                    <a:pt x="2673" y="4447"/>
                  </a:cubicBezTo>
                  <a:cubicBezTo>
                    <a:pt x="2665" y="4447"/>
                    <a:pt x="2660" y="4437"/>
                    <a:pt x="2643" y="4403"/>
                  </a:cubicBezTo>
                  <a:lnTo>
                    <a:pt x="2651" y="4395"/>
                  </a:lnTo>
                  <a:close/>
                  <a:moveTo>
                    <a:pt x="2546" y="4459"/>
                  </a:moveTo>
                  <a:lnTo>
                    <a:pt x="2586" y="4500"/>
                  </a:lnTo>
                  <a:lnTo>
                    <a:pt x="2570" y="4508"/>
                  </a:lnTo>
                  <a:cubicBezTo>
                    <a:pt x="2562" y="4508"/>
                    <a:pt x="2562" y="4508"/>
                    <a:pt x="2530" y="4459"/>
                  </a:cubicBezTo>
                  <a:close/>
                  <a:moveTo>
                    <a:pt x="3089" y="4484"/>
                  </a:moveTo>
                  <a:lnTo>
                    <a:pt x="3130" y="4524"/>
                  </a:lnTo>
                  <a:cubicBezTo>
                    <a:pt x="3154" y="4573"/>
                    <a:pt x="3146" y="4581"/>
                    <a:pt x="3146" y="4581"/>
                  </a:cubicBezTo>
                  <a:cubicBezTo>
                    <a:pt x="3144" y="4583"/>
                    <a:pt x="3142" y="4585"/>
                    <a:pt x="3140" y="4585"/>
                  </a:cubicBezTo>
                  <a:cubicBezTo>
                    <a:pt x="3135" y="4585"/>
                    <a:pt x="3129" y="4574"/>
                    <a:pt x="3105" y="4532"/>
                  </a:cubicBezTo>
                  <a:cubicBezTo>
                    <a:pt x="3105" y="4532"/>
                    <a:pt x="3081" y="4484"/>
                    <a:pt x="3089" y="4484"/>
                  </a:cubicBezTo>
                  <a:close/>
                  <a:moveTo>
                    <a:pt x="2465" y="4565"/>
                  </a:moveTo>
                  <a:cubicBezTo>
                    <a:pt x="2489" y="4597"/>
                    <a:pt x="2513" y="4622"/>
                    <a:pt x="2538" y="4654"/>
                  </a:cubicBezTo>
                  <a:lnTo>
                    <a:pt x="2522" y="4662"/>
                  </a:lnTo>
                  <a:cubicBezTo>
                    <a:pt x="2521" y="4663"/>
                    <a:pt x="2520" y="4663"/>
                    <a:pt x="2519" y="4663"/>
                  </a:cubicBezTo>
                  <a:cubicBezTo>
                    <a:pt x="2509" y="4663"/>
                    <a:pt x="2481" y="4622"/>
                    <a:pt x="2481" y="4622"/>
                  </a:cubicBezTo>
                  <a:cubicBezTo>
                    <a:pt x="2481" y="4622"/>
                    <a:pt x="2457" y="4573"/>
                    <a:pt x="2465" y="4565"/>
                  </a:cubicBezTo>
                  <a:close/>
                  <a:moveTo>
                    <a:pt x="2984" y="4605"/>
                  </a:moveTo>
                  <a:lnTo>
                    <a:pt x="3024" y="4646"/>
                  </a:lnTo>
                  <a:lnTo>
                    <a:pt x="3049" y="4703"/>
                  </a:lnTo>
                  <a:lnTo>
                    <a:pt x="3032" y="4703"/>
                  </a:lnTo>
                  <a:cubicBezTo>
                    <a:pt x="3008" y="4654"/>
                    <a:pt x="2976" y="4605"/>
                    <a:pt x="2984" y="4605"/>
                  </a:cubicBezTo>
                  <a:close/>
                  <a:moveTo>
                    <a:pt x="2030" y="4778"/>
                  </a:moveTo>
                  <a:cubicBezTo>
                    <a:pt x="2031" y="4778"/>
                    <a:pt x="2035" y="4784"/>
                    <a:pt x="2043" y="4800"/>
                  </a:cubicBezTo>
                  <a:lnTo>
                    <a:pt x="2076" y="4849"/>
                  </a:lnTo>
                  <a:cubicBezTo>
                    <a:pt x="2087" y="4884"/>
                    <a:pt x="2099" y="4924"/>
                    <a:pt x="2095" y="4924"/>
                  </a:cubicBezTo>
                  <a:cubicBezTo>
                    <a:pt x="2094" y="4924"/>
                    <a:pt x="2090" y="4919"/>
                    <a:pt x="2084" y="4905"/>
                  </a:cubicBezTo>
                  <a:cubicBezTo>
                    <a:pt x="2059" y="4873"/>
                    <a:pt x="2043" y="4841"/>
                    <a:pt x="2035" y="4800"/>
                  </a:cubicBezTo>
                  <a:cubicBezTo>
                    <a:pt x="2035" y="4800"/>
                    <a:pt x="2028" y="4778"/>
                    <a:pt x="2030" y="4778"/>
                  </a:cubicBezTo>
                  <a:close/>
                  <a:moveTo>
                    <a:pt x="1768" y="5141"/>
                  </a:moveTo>
                  <a:lnTo>
                    <a:pt x="1768" y="5141"/>
                  </a:lnTo>
                  <a:cubicBezTo>
                    <a:pt x="1776" y="5141"/>
                    <a:pt x="1832" y="5238"/>
                    <a:pt x="1840" y="5295"/>
                  </a:cubicBezTo>
                  <a:cubicBezTo>
                    <a:pt x="1838" y="5297"/>
                    <a:pt x="1836" y="5299"/>
                    <a:pt x="1834" y="5299"/>
                  </a:cubicBezTo>
                  <a:cubicBezTo>
                    <a:pt x="1830" y="5299"/>
                    <a:pt x="1823" y="5289"/>
                    <a:pt x="1800" y="5254"/>
                  </a:cubicBezTo>
                  <a:cubicBezTo>
                    <a:pt x="1768" y="5205"/>
                    <a:pt x="1751" y="5149"/>
                    <a:pt x="1768" y="5141"/>
                  </a:cubicBezTo>
                  <a:close/>
                  <a:moveTo>
                    <a:pt x="265" y="6001"/>
                  </a:moveTo>
                  <a:cubicBezTo>
                    <a:pt x="266" y="6001"/>
                    <a:pt x="280" y="6025"/>
                    <a:pt x="308" y="6073"/>
                  </a:cubicBezTo>
                  <a:cubicBezTo>
                    <a:pt x="341" y="6122"/>
                    <a:pt x="373" y="6170"/>
                    <a:pt x="357" y="6178"/>
                  </a:cubicBezTo>
                  <a:cubicBezTo>
                    <a:pt x="369" y="6210"/>
                    <a:pt x="372" y="6224"/>
                    <a:pt x="370" y="6224"/>
                  </a:cubicBezTo>
                  <a:cubicBezTo>
                    <a:pt x="364" y="6224"/>
                    <a:pt x="328" y="6154"/>
                    <a:pt x="300" y="6081"/>
                  </a:cubicBezTo>
                  <a:cubicBezTo>
                    <a:pt x="275" y="6027"/>
                    <a:pt x="263" y="6001"/>
                    <a:pt x="265" y="6001"/>
                  </a:cubicBezTo>
                  <a:close/>
                  <a:moveTo>
                    <a:pt x="8785" y="404"/>
                  </a:moveTo>
                  <a:cubicBezTo>
                    <a:pt x="8781" y="404"/>
                    <a:pt x="8795" y="428"/>
                    <a:pt x="8829" y="487"/>
                  </a:cubicBezTo>
                  <a:cubicBezTo>
                    <a:pt x="8860" y="539"/>
                    <a:pt x="8867" y="565"/>
                    <a:pt x="8857" y="565"/>
                  </a:cubicBezTo>
                  <a:cubicBezTo>
                    <a:pt x="8849" y="565"/>
                    <a:pt x="8827" y="545"/>
                    <a:pt x="8797" y="503"/>
                  </a:cubicBezTo>
                  <a:lnTo>
                    <a:pt x="8773" y="519"/>
                  </a:lnTo>
                  <a:cubicBezTo>
                    <a:pt x="8765" y="519"/>
                    <a:pt x="8797" y="568"/>
                    <a:pt x="8821" y="616"/>
                  </a:cubicBezTo>
                  <a:cubicBezTo>
                    <a:pt x="8856" y="676"/>
                    <a:pt x="8869" y="699"/>
                    <a:pt x="8866" y="699"/>
                  </a:cubicBezTo>
                  <a:cubicBezTo>
                    <a:pt x="8863" y="699"/>
                    <a:pt x="8853" y="689"/>
                    <a:pt x="8837" y="673"/>
                  </a:cubicBezTo>
                  <a:cubicBezTo>
                    <a:pt x="8813" y="649"/>
                    <a:pt x="8789" y="616"/>
                    <a:pt x="8773" y="584"/>
                  </a:cubicBezTo>
                  <a:cubicBezTo>
                    <a:pt x="8748" y="548"/>
                    <a:pt x="8738" y="543"/>
                    <a:pt x="8730" y="543"/>
                  </a:cubicBezTo>
                  <a:cubicBezTo>
                    <a:pt x="8728" y="543"/>
                    <a:pt x="8726" y="543"/>
                    <a:pt x="8724" y="543"/>
                  </a:cubicBezTo>
                  <a:cubicBezTo>
                    <a:pt x="8708" y="552"/>
                    <a:pt x="8692" y="568"/>
                    <a:pt x="8716" y="616"/>
                  </a:cubicBezTo>
                  <a:lnTo>
                    <a:pt x="8692" y="568"/>
                  </a:lnTo>
                  <a:cubicBezTo>
                    <a:pt x="8681" y="568"/>
                    <a:pt x="8666" y="546"/>
                    <a:pt x="8665" y="546"/>
                  </a:cubicBezTo>
                  <a:lnTo>
                    <a:pt x="8665" y="546"/>
                  </a:lnTo>
                  <a:cubicBezTo>
                    <a:pt x="8665" y="546"/>
                    <a:pt x="8667" y="552"/>
                    <a:pt x="8675" y="568"/>
                  </a:cubicBezTo>
                  <a:cubicBezTo>
                    <a:pt x="8675" y="568"/>
                    <a:pt x="8675" y="568"/>
                    <a:pt x="8673" y="568"/>
                  </a:cubicBezTo>
                  <a:cubicBezTo>
                    <a:pt x="8667" y="568"/>
                    <a:pt x="8653" y="564"/>
                    <a:pt x="8619" y="535"/>
                  </a:cubicBezTo>
                  <a:cubicBezTo>
                    <a:pt x="8613" y="531"/>
                    <a:pt x="8608" y="530"/>
                    <a:pt x="8604" y="530"/>
                  </a:cubicBezTo>
                  <a:cubicBezTo>
                    <a:pt x="8577" y="530"/>
                    <a:pt x="8605" y="625"/>
                    <a:pt x="8682" y="696"/>
                  </a:cubicBezTo>
                  <a:lnTo>
                    <a:pt x="8682" y="696"/>
                  </a:lnTo>
                  <a:cubicBezTo>
                    <a:pt x="8678" y="698"/>
                    <a:pt x="8674" y="701"/>
                    <a:pt x="8667" y="706"/>
                  </a:cubicBezTo>
                  <a:cubicBezTo>
                    <a:pt x="8659" y="706"/>
                    <a:pt x="8692" y="754"/>
                    <a:pt x="8692" y="754"/>
                  </a:cubicBezTo>
                  <a:cubicBezTo>
                    <a:pt x="8716" y="803"/>
                    <a:pt x="8708" y="811"/>
                    <a:pt x="8700" y="819"/>
                  </a:cubicBezTo>
                  <a:lnTo>
                    <a:pt x="8635" y="722"/>
                  </a:lnTo>
                  <a:cubicBezTo>
                    <a:pt x="8594" y="636"/>
                    <a:pt x="8561" y="587"/>
                    <a:pt x="8552" y="587"/>
                  </a:cubicBezTo>
                  <a:lnTo>
                    <a:pt x="8552" y="587"/>
                  </a:lnTo>
                  <a:cubicBezTo>
                    <a:pt x="8547" y="587"/>
                    <a:pt x="8552" y="609"/>
                    <a:pt x="8573" y="654"/>
                  </a:cubicBezTo>
                  <a:lnTo>
                    <a:pt x="8573" y="654"/>
                  </a:lnTo>
                  <a:cubicBezTo>
                    <a:pt x="8569" y="647"/>
                    <a:pt x="8565" y="640"/>
                    <a:pt x="8562" y="633"/>
                  </a:cubicBezTo>
                  <a:cubicBezTo>
                    <a:pt x="8547" y="611"/>
                    <a:pt x="8538" y="601"/>
                    <a:pt x="8532" y="601"/>
                  </a:cubicBezTo>
                  <a:cubicBezTo>
                    <a:pt x="8525" y="601"/>
                    <a:pt x="8525" y="617"/>
                    <a:pt x="8529" y="649"/>
                  </a:cubicBezTo>
                  <a:cubicBezTo>
                    <a:pt x="8513" y="657"/>
                    <a:pt x="8562" y="762"/>
                    <a:pt x="8594" y="811"/>
                  </a:cubicBezTo>
                  <a:cubicBezTo>
                    <a:pt x="8619" y="860"/>
                    <a:pt x="8610" y="868"/>
                    <a:pt x="8610" y="868"/>
                  </a:cubicBezTo>
                  <a:cubicBezTo>
                    <a:pt x="8602" y="868"/>
                    <a:pt x="8602" y="868"/>
                    <a:pt x="8570" y="819"/>
                  </a:cubicBezTo>
                  <a:cubicBezTo>
                    <a:pt x="8544" y="775"/>
                    <a:pt x="8525" y="755"/>
                    <a:pt x="8517" y="755"/>
                  </a:cubicBezTo>
                  <a:cubicBezTo>
                    <a:pt x="8506" y="755"/>
                    <a:pt x="8511" y="785"/>
                    <a:pt x="8538" y="843"/>
                  </a:cubicBezTo>
                  <a:lnTo>
                    <a:pt x="8505" y="795"/>
                  </a:lnTo>
                  <a:cubicBezTo>
                    <a:pt x="8490" y="765"/>
                    <a:pt x="8469" y="735"/>
                    <a:pt x="8450" y="735"/>
                  </a:cubicBezTo>
                  <a:cubicBezTo>
                    <a:pt x="8437" y="735"/>
                    <a:pt x="8425" y="747"/>
                    <a:pt x="8416" y="779"/>
                  </a:cubicBezTo>
                  <a:cubicBezTo>
                    <a:pt x="8395" y="791"/>
                    <a:pt x="8375" y="802"/>
                    <a:pt x="8357" y="802"/>
                  </a:cubicBezTo>
                  <a:cubicBezTo>
                    <a:pt x="8341" y="802"/>
                    <a:pt x="8326" y="793"/>
                    <a:pt x="8310" y="770"/>
                  </a:cubicBezTo>
                  <a:cubicBezTo>
                    <a:pt x="8305" y="763"/>
                    <a:pt x="8302" y="759"/>
                    <a:pt x="8299" y="759"/>
                  </a:cubicBezTo>
                  <a:lnTo>
                    <a:pt x="8299" y="759"/>
                  </a:lnTo>
                  <a:cubicBezTo>
                    <a:pt x="8284" y="759"/>
                    <a:pt x="8301" y="861"/>
                    <a:pt x="8335" y="957"/>
                  </a:cubicBezTo>
                  <a:cubicBezTo>
                    <a:pt x="8314" y="926"/>
                    <a:pt x="8303" y="915"/>
                    <a:pt x="8292" y="915"/>
                  </a:cubicBezTo>
                  <a:cubicBezTo>
                    <a:pt x="8286" y="915"/>
                    <a:pt x="8279" y="919"/>
                    <a:pt x="8270" y="925"/>
                  </a:cubicBezTo>
                  <a:cubicBezTo>
                    <a:pt x="8258" y="930"/>
                    <a:pt x="8251" y="934"/>
                    <a:pt x="8245" y="934"/>
                  </a:cubicBezTo>
                  <a:cubicBezTo>
                    <a:pt x="8234" y="934"/>
                    <a:pt x="8229" y="923"/>
                    <a:pt x="8213" y="892"/>
                  </a:cubicBezTo>
                  <a:cubicBezTo>
                    <a:pt x="8189" y="840"/>
                    <a:pt x="8177" y="814"/>
                    <a:pt x="8175" y="814"/>
                  </a:cubicBezTo>
                  <a:lnTo>
                    <a:pt x="8175" y="814"/>
                  </a:lnTo>
                  <a:cubicBezTo>
                    <a:pt x="8172" y="814"/>
                    <a:pt x="8180" y="842"/>
                    <a:pt x="8197" y="900"/>
                  </a:cubicBezTo>
                  <a:cubicBezTo>
                    <a:pt x="8218" y="943"/>
                    <a:pt x="8219" y="962"/>
                    <a:pt x="8208" y="962"/>
                  </a:cubicBezTo>
                  <a:cubicBezTo>
                    <a:pt x="8194" y="962"/>
                    <a:pt x="8160" y="930"/>
                    <a:pt x="8124" y="876"/>
                  </a:cubicBezTo>
                  <a:cubicBezTo>
                    <a:pt x="8109" y="845"/>
                    <a:pt x="8100" y="834"/>
                    <a:pt x="8089" y="834"/>
                  </a:cubicBezTo>
                  <a:cubicBezTo>
                    <a:pt x="8083" y="834"/>
                    <a:pt x="8076" y="837"/>
                    <a:pt x="8067" y="843"/>
                  </a:cubicBezTo>
                  <a:cubicBezTo>
                    <a:pt x="8083" y="900"/>
                    <a:pt x="8059" y="908"/>
                    <a:pt x="8043" y="916"/>
                  </a:cubicBezTo>
                  <a:cubicBezTo>
                    <a:pt x="8010" y="941"/>
                    <a:pt x="8010" y="941"/>
                    <a:pt x="8067" y="1038"/>
                  </a:cubicBezTo>
                  <a:cubicBezTo>
                    <a:pt x="8124" y="1135"/>
                    <a:pt x="8116" y="1135"/>
                    <a:pt x="8092" y="1152"/>
                  </a:cubicBezTo>
                  <a:cubicBezTo>
                    <a:pt x="8089" y="1154"/>
                    <a:pt x="8086" y="1156"/>
                    <a:pt x="8082" y="1156"/>
                  </a:cubicBezTo>
                  <a:cubicBezTo>
                    <a:pt x="8073" y="1156"/>
                    <a:pt x="8060" y="1146"/>
                    <a:pt x="8043" y="1111"/>
                  </a:cubicBezTo>
                  <a:cubicBezTo>
                    <a:pt x="8043" y="1111"/>
                    <a:pt x="8009" y="1077"/>
                    <a:pt x="7997" y="1077"/>
                  </a:cubicBezTo>
                  <a:cubicBezTo>
                    <a:pt x="7996" y="1077"/>
                    <a:pt x="7995" y="1078"/>
                    <a:pt x="7994" y="1079"/>
                  </a:cubicBezTo>
                  <a:cubicBezTo>
                    <a:pt x="7990" y="1081"/>
                    <a:pt x="7986" y="1083"/>
                    <a:pt x="7981" y="1083"/>
                  </a:cubicBezTo>
                  <a:cubicBezTo>
                    <a:pt x="7971" y="1083"/>
                    <a:pt x="7961" y="1073"/>
                    <a:pt x="7938" y="1038"/>
                  </a:cubicBezTo>
                  <a:cubicBezTo>
                    <a:pt x="7938" y="1038"/>
                    <a:pt x="7904" y="1005"/>
                    <a:pt x="7886" y="1005"/>
                  </a:cubicBezTo>
                  <a:cubicBezTo>
                    <a:pt x="7884" y="1005"/>
                    <a:pt x="7882" y="1005"/>
                    <a:pt x="7881" y="1006"/>
                  </a:cubicBezTo>
                  <a:cubicBezTo>
                    <a:pt x="7870" y="1013"/>
                    <a:pt x="7860" y="1018"/>
                    <a:pt x="7849" y="1018"/>
                  </a:cubicBezTo>
                  <a:cubicBezTo>
                    <a:pt x="7835" y="1018"/>
                    <a:pt x="7822" y="1009"/>
                    <a:pt x="7808" y="981"/>
                  </a:cubicBezTo>
                  <a:lnTo>
                    <a:pt x="7808" y="981"/>
                  </a:lnTo>
                  <a:cubicBezTo>
                    <a:pt x="7800" y="989"/>
                    <a:pt x="7800" y="989"/>
                    <a:pt x="7824" y="1038"/>
                  </a:cubicBezTo>
                  <a:cubicBezTo>
                    <a:pt x="7851" y="1079"/>
                    <a:pt x="7867" y="1125"/>
                    <a:pt x="7829" y="1125"/>
                  </a:cubicBezTo>
                  <a:cubicBezTo>
                    <a:pt x="7821" y="1125"/>
                    <a:pt x="7812" y="1123"/>
                    <a:pt x="7800" y="1119"/>
                  </a:cubicBezTo>
                  <a:cubicBezTo>
                    <a:pt x="7775" y="1127"/>
                    <a:pt x="7743" y="1143"/>
                    <a:pt x="7775" y="1192"/>
                  </a:cubicBezTo>
                  <a:cubicBezTo>
                    <a:pt x="7773" y="1194"/>
                    <a:pt x="7771" y="1196"/>
                    <a:pt x="7769" y="1196"/>
                  </a:cubicBezTo>
                  <a:cubicBezTo>
                    <a:pt x="7765" y="1196"/>
                    <a:pt x="7758" y="1186"/>
                    <a:pt x="7735" y="1152"/>
                  </a:cubicBezTo>
                  <a:cubicBezTo>
                    <a:pt x="7709" y="1108"/>
                    <a:pt x="7690" y="1087"/>
                    <a:pt x="7681" y="1087"/>
                  </a:cubicBezTo>
                  <a:cubicBezTo>
                    <a:pt x="7669" y="1087"/>
                    <a:pt x="7672" y="1118"/>
                    <a:pt x="7694" y="1176"/>
                  </a:cubicBezTo>
                  <a:cubicBezTo>
                    <a:pt x="7708" y="1203"/>
                    <a:pt x="7711" y="1218"/>
                    <a:pt x="7704" y="1218"/>
                  </a:cubicBezTo>
                  <a:cubicBezTo>
                    <a:pt x="7699" y="1218"/>
                    <a:pt x="7687" y="1210"/>
                    <a:pt x="7670" y="1192"/>
                  </a:cubicBezTo>
                  <a:lnTo>
                    <a:pt x="7670" y="1192"/>
                  </a:lnTo>
                  <a:cubicBezTo>
                    <a:pt x="7670" y="1192"/>
                    <a:pt x="7662" y="1192"/>
                    <a:pt x="7678" y="1249"/>
                  </a:cubicBezTo>
                  <a:cubicBezTo>
                    <a:pt x="7687" y="1280"/>
                    <a:pt x="7691" y="1294"/>
                    <a:pt x="7685" y="1294"/>
                  </a:cubicBezTo>
                  <a:cubicBezTo>
                    <a:pt x="7680" y="1294"/>
                    <a:pt x="7668" y="1284"/>
                    <a:pt x="7646" y="1265"/>
                  </a:cubicBezTo>
                  <a:cubicBezTo>
                    <a:pt x="7625" y="1235"/>
                    <a:pt x="7615" y="1226"/>
                    <a:pt x="7608" y="1226"/>
                  </a:cubicBezTo>
                  <a:cubicBezTo>
                    <a:pt x="7603" y="1226"/>
                    <a:pt x="7600" y="1230"/>
                    <a:pt x="7597" y="1233"/>
                  </a:cubicBezTo>
                  <a:cubicBezTo>
                    <a:pt x="7603" y="1277"/>
                    <a:pt x="7530" y="1326"/>
                    <a:pt x="7479" y="1326"/>
                  </a:cubicBezTo>
                  <a:cubicBezTo>
                    <a:pt x="7464" y="1326"/>
                    <a:pt x="7452" y="1323"/>
                    <a:pt x="7443" y="1314"/>
                  </a:cubicBezTo>
                  <a:lnTo>
                    <a:pt x="7443" y="1314"/>
                  </a:lnTo>
                  <a:cubicBezTo>
                    <a:pt x="7459" y="1370"/>
                    <a:pt x="7459" y="1370"/>
                    <a:pt x="7451" y="1370"/>
                  </a:cubicBezTo>
                  <a:cubicBezTo>
                    <a:pt x="7428" y="1339"/>
                    <a:pt x="7416" y="1326"/>
                    <a:pt x="7411" y="1326"/>
                  </a:cubicBezTo>
                  <a:lnTo>
                    <a:pt x="7411" y="1326"/>
                  </a:lnTo>
                  <a:cubicBezTo>
                    <a:pt x="7402" y="1326"/>
                    <a:pt x="7422" y="1372"/>
                    <a:pt x="7459" y="1435"/>
                  </a:cubicBezTo>
                  <a:lnTo>
                    <a:pt x="7467" y="1427"/>
                  </a:lnTo>
                  <a:lnTo>
                    <a:pt x="7483" y="1419"/>
                  </a:lnTo>
                  <a:cubicBezTo>
                    <a:pt x="7512" y="1468"/>
                    <a:pt x="7518" y="1498"/>
                    <a:pt x="7506" y="1498"/>
                  </a:cubicBezTo>
                  <a:cubicBezTo>
                    <a:pt x="7494" y="1498"/>
                    <a:pt x="7463" y="1468"/>
                    <a:pt x="7419" y="1395"/>
                  </a:cubicBezTo>
                  <a:cubicBezTo>
                    <a:pt x="7387" y="1347"/>
                    <a:pt x="7371" y="1323"/>
                    <a:pt x="7367" y="1323"/>
                  </a:cubicBezTo>
                  <a:lnTo>
                    <a:pt x="7367" y="1323"/>
                  </a:lnTo>
                  <a:cubicBezTo>
                    <a:pt x="7363" y="1323"/>
                    <a:pt x="7374" y="1349"/>
                    <a:pt x="7394" y="1403"/>
                  </a:cubicBezTo>
                  <a:cubicBezTo>
                    <a:pt x="7420" y="1459"/>
                    <a:pt x="7430" y="1487"/>
                    <a:pt x="7423" y="1487"/>
                  </a:cubicBezTo>
                  <a:cubicBezTo>
                    <a:pt x="7416" y="1487"/>
                    <a:pt x="7396" y="1465"/>
                    <a:pt x="7362" y="1419"/>
                  </a:cubicBezTo>
                  <a:cubicBezTo>
                    <a:pt x="7334" y="1371"/>
                    <a:pt x="7320" y="1347"/>
                    <a:pt x="7318" y="1347"/>
                  </a:cubicBezTo>
                  <a:lnTo>
                    <a:pt x="7318" y="1347"/>
                  </a:lnTo>
                  <a:cubicBezTo>
                    <a:pt x="7317" y="1347"/>
                    <a:pt x="7329" y="1373"/>
                    <a:pt x="7354" y="1427"/>
                  </a:cubicBezTo>
                  <a:cubicBezTo>
                    <a:pt x="7411" y="1551"/>
                    <a:pt x="7432" y="1625"/>
                    <a:pt x="7416" y="1625"/>
                  </a:cubicBezTo>
                  <a:cubicBezTo>
                    <a:pt x="7405" y="1625"/>
                    <a:pt x="7376" y="1588"/>
                    <a:pt x="7329" y="1508"/>
                  </a:cubicBezTo>
                  <a:cubicBezTo>
                    <a:pt x="7277" y="1418"/>
                    <a:pt x="7238" y="1370"/>
                    <a:pt x="7226" y="1370"/>
                  </a:cubicBezTo>
                  <a:cubicBezTo>
                    <a:pt x="7225" y="1370"/>
                    <a:pt x="7225" y="1370"/>
                    <a:pt x="7224" y="1370"/>
                  </a:cubicBezTo>
                  <a:cubicBezTo>
                    <a:pt x="7208" y="1379"/>
                    <a:pt x="7240" y="1427"/>
                    <a:pt x="7265" y="1476"/>
                  </a:cubicBezTo>
                  <a:cubicBezTo>
                    <a:pt x="7303" y="1522"/>
                    <a:pt x="7319" y="1547"/>
                    <a:pt x="7314" y="1547"/>
                  </a:cubicBezTo>
                  <a:cubicBezTo>
                    <a:pt x="7309" y="1547"/>
                    <a:pt x="7287" y="1527"/>
                    <a:pt x="7248" y="1484"/>
                  </a:cubicBezTo>
                  <a:cubicBezTo>
                    <a:pt x="7190" y="1421"/>
                    <a:pt x="7154" y="1393"/>
                    <a:pt x="7136" y="1393"/>
                  </a:cubicBezTo>
                  <a:cubicBezTo>
                    <a:pt x="7116" y="1393"/>
                    <a:pt x="7118" y="1425"/>
                    <a:pt x="7135" y="1484"/>
                  </a:cubicBezTo>
                  <a:cubicBezTo>
                    <a:pt x="7139" y="1550"/>
                    <a:pt x="7132" y="1585"/>
                    <a:pt x="7120" y="1585"/>
                  </a:cubicBezTo>
                  <a:cubicBezTo>
                    <a:pt x="7110" y="1585"/>
                    <a:pt x="7097" y="1560"/>
                    <a:pt x="7086" y="1508"/>
                  </a:cubicBezTo>
                  <a:cubicBezTo>
                    <a:pt x="7068" y="1447"/>
                    <a:pt x="7060" y="1422"/>
                    <a:pt x="7058" y="1422"/>
                  </a:cubicBezTo>
                  <a:lnTo>
                    <a:pt x="7058" y="1422"/>
                  </a:lnTo>
                  <a:cubicBezTo>
                    <a:pt x="7056" y="1422"/>
                    <a:pt x="7058" y="1436"/>
                    <a:pt x="7062" y="1460"/>
                  </a:cubicBezTo>
                  <a:lnTo>
                    <a:pt x="7005" y="1492"/>
                  </a:lnTo>
                  <a:cubicBezTo>
                    <a:pt x="6997" y="1492"/>
                    <a:pt x="7013" y="1549"/>
                    <a:pt x="7038" y="1597"/>
                  </a:cubicBezTo>
                  <a:cubicBezTo>
                    <a:pt x="7001" y="1547"/>
                    <a:pt x="6969" y="1512"/>
                    <a:pt x="6955" y="1512"/>
                  </a:cubicBezTo>
                  <a:cubicBezTo>
                    <a:pt x="6944" y="1512"/>
                    <a:pt x="6942" y="1532"/>
                    <a:pt x="6956" y="1581"/>
                  </a:cubicBezTo>
                  <a:lnTo>
                    <a:pt x="6940" y="1589"/>
                  </a:lnTo>
                  <a:cubicBezTo>
                    <a:pt x="6924" y="1597"/>
                    <a:pt x="6924" y="1597"/>
                    <a:pt x="6948" y="1654"/>
                  </a:cubicBezTo>
                  <a:cubicBezTo>
                    <a:pt x="6954" y="1673"/>
                    <a:pt x="6953" y="1680"/>
                    <a:pt x="6948" y="1680"/>
                  </a:cubicBezTo>
                  <a:cubicBezTo>
                    <a:pt x="6938" y="1680"/>
                    <a:pt x="6911" y="1649"/>
                    <a:pt x="6884" y="1622"/>
                  </a:cubicBezTo>
                  <a:cubicBezTo>
                    <a:pt x="6855" y="1593"/>
                    <a:pt x="6827" y="1561"/>
                    <a:pt x="6823" y="1561"/>
                  </a:cubicBezTo>
                  <a:lnTo>
                    <a:pt x="6823" y="1561"/>
                  </a:lnTo>
                  <a:cubicBezTo>
                    <a:pt x="6822" y="1561"/>
                    <a:pt x="6825" y="1567"/>
                    <a:pt x="6835" y="1581"/>
                  </a:cubicBezTo>
                  <a:cubicBezTo>
                    <a:pt x="6859" y="1638"/>
                    <a:pt x="6875" y="1695"/>
                    <a:pt x="6884" y="1751"/>
                  </a:cubicBezTo>
                  <a:cubicBezTo>
                    <a:pt x="6891" y="1767"/>
                    <a:pt x="6892" y="1773"/>
                    <a:pt x="6890" y="1773"/>
                  </a:cubicBezTo>
                  <a:cubicBezTo>
                    <a:pt x="6885" y="1773"/>
                    <a:pt x="6862" y="1742"/>
                    <a:pt x="6851" y="1703"/>
                  </a:cubicBezTo>
                  <a:cubicBezTo>
                    <a:pt x="6827" y="1670"/>
                    <a:pt x="6802" y="1638"/>
                    <a:pt x="6770" y="1622"/>
                  </a:cubicBezTo>
                  <a:cubicBezTo>
                    <a:pt x="6754" y="1630"/>
                    <a:pt x="6738" y="1638"/>
                    <a:pt x="6762" y="1687"/>
                  </a:cubicBezTo>
                  <a:cubicBezTo>
                    <a:pt x="6784" y="1720"/>
                    <a:pt x="6761" y="1746"/>
                    <a:pt x="6731" y="1746"/>
                  </a:cubicBezTo>
                  <a:cubicBezTo>
                    <a:pt x="6717" y="1746"/>
                    <a:pt x="6702" y="1740"/>
                    <a:pt x="6689" y="1727"/>
                  </a:cubicBezTo>
                  <a:lnTo>
                    <a:pt x="6665" y="1743"/>
                  </a:lnTo>
                  <a:cubicBezTo>
                    <a:pt x="6656" y="1743"/>
                    <a:pt x="6673" y="1800"/>
                    <a:pt x="6665" y="1808"/>
                  </a:cubicBezTo>
                  <a:cubicBezTo>
                    <a:pt x="6665" y="1808"/>
                    <a:pt x="6656" y="1816"/>
                    <a:pt x="6673" y="1865"/>
                  </a:cubicBezTo>
                  <a:cubicBezTo>
                    <a:pt x="6667" y="1868"/>
                    <a:pt x="6662" y="1871"/>
                    <a:pt x="6656" y="1871"/>
                  </a:cubicBezTo>
                  <a:cubicBezTo>
                    <a:pt x="6648" y="1871"/>
                    <a:pt x="6639" y="1863"/>
                    <a:pt x="6624" y="1833"/>
                  </a:cubicBezTo>
                  <a:lnTo>
                    <a:pt x="6624" y="1833"/>
                  </a:lnTo>
                  <a:cubicBezTo>
                    <a:pt x="6645" y="1882"/>
                    <a:pt x="6655" y="1907"/>
                    <a:pt x="6651" y="1907"/>
                  </a:cubicBezTo>
                  <a:cubicBezTo>
                    <a:pt x="6648" y="1907"/>
                    <a:pt x="6631" y="1884"/>
                    <a:pt x="6600" y="1841"/>
                  </a:cubicBezTo>
                  <a:cubicBezTo>
                    <a:pt x="6572" y="1793"/>
                    <a:pt x="6558" y="1769"/>
                    <a:pt x="6556" y="1769"/>
                  </a:cubicBezTo>
                  <a:lnTo>
                    <a:pt x="6556" y="1769"/>
                  </a:lnTo>
                  <a:cubicBezTo>
                    <a:pt x="6555" y="1769"/>
                    <a:pt x="6567" y="1795"/>
                    <a:pt x="6592" y="1849"/>
                  </a:cubicBezTo>
                  <a:cubicBezTo>
                    <a:pt x="6600" y="1878"/>
                    <a:pt x="6604" y="1892"/>
                    <a:pt x="6600" y="1892"/>
                  </a:cubicBezTo>
                  <a:cubicBezTo>
                    <a:pt x="6597" y="1892"/>
                    <a:pt x="6587" y="1880"/>
                    <a:pt x="6567" y="1857"/>
                  </a:cubicBezTo>
                  <a:cubicBezTo>
                    <a:pt x="6552" y="1835"/>
                    <a:pt x="6543" y="1824"/>
                    <a:pt x="6540" y="1824"/>
                  </a:cubicBezTo>
                  <a:lnTo>
                    <a:pt x="6540" y="1824"/>
                  </a:lnTo>
                  <a:cubicBezTo>
                    <a:pt x="6536" y="1824"/>
                    <a:pt x="6542" y="1839"/>
                    <a:pt x="6559" y="1865"/>
                  </a:cubicBezTo>
                  <a:cubicBezTo>
                    <a:pt x="6586" y="1934"/>
                    <a:pt x="6595" y="1986"/>
                    <a:pt x="6582" y="1986"/>
                  </a:cubicBezTo>
                  <a:cubicBezTo>
                    <a:pt x="6575" y="1986"/>
                    <a:pt x="6563" y="1971"/>
                    <a:pt x="6543" y="1938"/>
                  </a:cubicBezTo>
                  <a:lnTo>
                    <a:pt x="6543" y="1938"/>
                  </a:lnTo>
                  <a:cubicBezTo>
                    <a:pt x="6543" y="1938"/>
                    <a:pt x="6527" y="1946"/>
                    <a:pt x="6551" y="2003"/>
                  </a:cubicBezTo>
                  <a:cubicBezTo>
                    <a:pt x="6575" y="2051"/>
                    <a:pt x="6588" y="2076"/>
                    <a:pt x="6586" y="2076"/>
                  </a:cubicBezTo>
                  <a:cubicBezTo>
                    <a:pt x="6584" y="2076"/>
                    <a:pt x="6567" y="2051"/>
                    <a:pt x="6535" y="2003"/>
                  </a:cubicBezTo>
                  <a:cubicBezTo>
                    <a:pt x="6505" y="1961"/>
                    <a:pt x="6487" y="1941"/>
                    <a:pt x="6480" y="1941"/>
                  </a:cubicBezTo>
                  <a:lnTo>
                    <a:pt x="6480" y="1941"/>
                  </a:lnTo>
                  <a:cubicBezTo>
                    <a:pt x="6473" y="1941"/>
                    <a:pt x="6481" y="1967"/>
                    <a:pt x="6502" y="2019"/>
                  </a:cubicBezTo>
                  <a:cubicBezTo>
                    <a:pt x="6502" y="2019"/>
                    <a:pt x="6516" y="2050"/>
                    <a:pt x="6506" y="2050"/>
                  </a:cubicBezTo>
                  <a:cubicBezTo>
                    <a:pt x="6503" y="2050"/>
                    <a:pt x="6497" y="2046"/>
                    <a:pt x="6486" y="2035"/>
                  </a:cubicBezTo>
                  <a:cubicBezTo>
                    <a:pt x="6462" y="2018"/>
                    <a:pt x="6431" y="2006"/>
                    <a:pt x="6409" y="2006"/>
                  </a:cubicBezTo>
                  <a:cubicBezTo>
                    <a:pt x="6381" y="2006"/>
                    <a:pt x="6369" y="2025"/>
                    <a:pt x="6405" y="2076"/>
                  </a:cubicBezTo>
                  <a:lnTo>
                    <a:pt x="6389" y="2092"/>
                  </a:lnTo>
                  <a:cubicBezTo>
                    <a:pt x="6368" y="2075"/>
                    <a:pt x="6353" y="2066"/>
                    <a:pt x="6344" y="2066"/>
                  </a:cubicBezTo>
                  <a:cubicBezTo>
                    <a:pt x="6332" y="2066"/>
                    <a:pt x="6331" y="2081"/>
                    <a:pt x="6340" y="2108"/>
                  </a:cubicBezTo>
                  <a:lnTo>
                    <a:pt x="6365" y="2165"/>
                  </a:lnTo>
                  <a:cubicBezTo>
                    <a:pt x="6335" y="2121"/>
                    <a:pt x="6299" y="2083"/>
                    <a:pt x="6286" y="2083"/>
                  </a:cubicBezTo>
                  <a:cubicBezTo>
                    <a:pt x="6285" y="2083"/>
                    <a:pt x="6284" y="2083"/>
                    <a:pt x="6284" y="2084"/>
                  </a:cubicBezTo>
                  <a:cubicBezTo>
                    <a:pt x="6275" y="2084"/>
                    <a:pt x="6275" y="2084"/>
                    <a:pt x="6300" y="2133"/>
                  </a:cubicBezTo>
                  <a:cubicBezTo>
                    <a:pt x="6340" y="2181"/>
                    <a:pt x="6332" y="2181"/>
                    <a:pt x="6316" y="2189"/>
                  </a:cubicBezTo>
                  <a:cubicBezTo>
                    <a:pt x="6315" y="2190"/>
                    <a:pt x="6314" y="2190"/>
                    <a:pt x="6313" y="2190"/>
                  </a:cubicBezTo>
                  <a:cubicBezTo>
                    <a:pt x="6301" y="2190"/>
                    <a:pt x="6265" y="2153"/>
                    <a:pt x="6243" y="2108"/>
                  </a:cubicBezTo>
                  <a:lnTo>
                    <a:pt x="6227" y="2108"/>
                  </a:lnTo>
                  <a:cubicBezTo>
                    <a:pt x="6262" y="2168"/>
                    <a:pt x="6272" y="2194"/>
                    <a:pt x="6267" y="2194"/>
                  </a:cubicBezTo>
                  <a:cubicBezTo>
                    <a:pt x="6264" y="2194"/>
                    <a:pt x="6256" y="2184"/>
                    <a:pt x="6243" y="2165"/>
                  </a:cubicBezTo>
                  <a:cubicBezTo>
                    <a:pt x="6221" y="2137"/>
                    <a:pt x="6206" y="2128"/>
                    <a:pt x="6196" y="2128"/>
                  </a:cubicBezTo>
                  <a:cubicBezTo>
                    <a:pt x="6192" y="2128"/>
                    <a:pt x="6189" y="2130"/>
                    <a:pt x="6186" y="2133"/>
                  </a:cubicBezTo>
                  <a:lnTo>
                    <a:pt x="6154" y="2084"/>
                  </a:lnTo>
                  <a:cubicBezTo>
                    <a:pt x="6143" y="2073"/>
                    <a:pt x="6138" y="2069"/>
                    <a:pt x="6136" y="2069"/>
                  </a:cubicBezTo>
                  <a:lnTo>
                    <a:pt x="6136" y="2069"/>
                  </a:lnTo>
                  <a:cubicBezTo>
                    <a:pt x="6130" y="2069"/>
                    <a:pt x="6154" y="2105"/>
                    <a:pt x="6178" y="2141"/>
                  </a:cubicBezTo>
                  <a:lnTo>
                    <a:pt x="6154" y="2149"/>
                  </a:lnTo>
                  <a:cubicBezTo>
                    <a:pt x="6146" y="2157"/>
                    <a:pt x="6129" y="2165"/>
                    <a:pt x="6170" y="2206"/>
                  </a:cubicBezTo>
                  <a:cubicBezTo>
                    <a:pt x="6202" y="2254"/>
                    <a:pt x="6227" y="2303"/>
                    <a:pt x="6219" y="2311"/>
                  </a:cubicBezTo>
                  <a:cubicBezTo>
                    <a:pt x="6189" y="2266"/>
                    <a:pt x="6166" y="2221"/>
                    <a:pt x="6156" y="2221"/>
                  </a:cubicBezTo>
                  <a:cubicBezTo>
                    <a:pt x="6155" y="2221"/>
                    <a:pt x="6154" y="2221"/>
                    <a:pt x="6154" y="2222"/>
                  </a:cubicBezTo>
                  <a:cubicBezTo>
                    <a:pt x="6138" y="2222"/>
                    <a:pt x="6113" y="2173"/>
                    <a:pt x="6113" y="2173"/>
                  </a:cubicBezTo>
                  <a:cubicBezTo>
                    <a:pt x="6096" y="2138"/>
                    <a:pt x="6082" y="2125"/>
                    <a:pt x="6073" y="2125"/>
                  </a:cubicBezTo>
                  <a:cubicBezTo>
                    <a:pt x="6057" y="2125"/>
                    <a:pt x="6054" y="2166"/>
                    <a:pt x="6065" y="2197"/>
                  </a:cubicBezTo>
                  <a:cubicBezTo>
                    <a:pt x="6086" y="2257"/>
                    <a:pt x="6092" y="2288"/>
                    <a:pt x="6084" y="2288"/>
                  </a:cubicBezTo>
                  <a:cubicBezTo>
                    <a:pt x="6077" y="2288"/>
                    <a:pt x="6059" y="2263"/>
                    <a:pt x="6032" y="2214"/>
                  </a:cubicBezTo>
                  <a:cubicBezTo>
                    <a:pt x="6018" y="2189"/>
                    <a:pt x="6009" y="2178"/>
                    <a:pt x="6007" y="2178"/>
                  </a:cubicBezTo>
                  <a:lnTo>
                    <a:pt x="6007" y="2178"/>
                  </a:lnTo>
                  <a:cubicBezTo>
                    <a:pt x="5998" y="2178"/>
                    <a:pt x="6035" y="2270"/>
                    <a:pt x="6089" y="2384"/>
                  </a:cubicBezTo>
                  <a:lnTo>
                    <a:pt x="6162" y="2530"/>
                  </a:lnTo>
                  <a:lnTo>
                    <a:pt x="6081" y="2384"/>
                  </a:lnTo>
                  <a:cubicBezTo>
                    <a:pt x="6008" y="2279"/>
                    <a:pt x="5976" y="2233"/>
                    <a:pt x="5966" y="2233"/>
                  </a:cubicBezTo>
                  <a:lnTo>
                    <a:pt x="5966" y="2233"/>
                  </a:lnTo>
                  <a:cubicBezTo>
                    <a:pt x="5959" y="2233"/>
                    <a:pt x="5965" y="2261"/>
                    <a:pt x="5975" y="2311"/>
                  </a:cubicBezTo>
                  <a:cubicBezTo>
                    <a:pt x="5980" y="2346"/>
                    <a:pt x="5982" y="2362"/>
                    <a:pt x="5979" y="2362"/>
                  </a:cubicBezTo>
                  <a:cubicBezTo>
                    <a:pt x="5977" y="2362"/>
                    <a:pt x="5971" y="2350"/>
                    <a:pt x="5959" y="2327"/>
                  </a:cubicBezTo>
                  <a:cubicBezTo>
                    <a:pt x="5940" y="2299"/>
                    <a:pt x="5930" y="2287"/>
                    <a:pt x="5917" y="2287"/>
                  </a:cubicBezTo>
                  <a:cubicBezTo>
                    <a:pt x="5909" y="2287"/>
                    <a:pt x="5900" y="2293"/>
                    <a:pt x="5886" y="2303"/>
                  </a:cubicBezTo>
                  <a:cubicBezTo>
                    <a:pt x="5854" y="2319"/>
                    <a:pt x="5838" y="2327"/>
                    <a:pt x="5870" y="2376"/>
                  </a:cubicBezTo>
                  <a:lnTo>
                    <a:pt x="5846" y="2384"/>
                  </a:lnTo>
                  <a:cubicBezTo>
                    <a:pt x="5823" y="2353"/>
                    <a:pt x="5809" y="2339"/>
                    <a:pt x="5804" y="2339"/>
                  </a:cubicBezTo>
                  <a:cubicBezTo>
                    <a:pt x="5793" y="2339"/>
                    <a:pt x="5812" y="2385"/>
                    <a:pt x="5854" y="2449"/>
                  </a:cubicBezTo>
                  <a:lnTo>
                    <a:pt x="5830" y="2457"/>
                  </a:lnTo>
                  <a:lnTo>
                    <a:pt x="5805" y="2408"/>
                  </a:lnTo>
                  <a:cubicBezTo>
                    <a:pt x="5790" y="2386"/>
                    <a:pt x="5779" y="2376"/>
                    <a:pt x="5762" y="2376"/>
                  </a:cubicBezTo>
                  <a:cubicBezTo>
                    <a:pt x="5743" y="2376"/>
                    <a:pt x="5716" y="2390"/>
                    <a:pt x="5667" y="2416"/>
                  </a:cubicBezTo>
                  <a:cubicBezTo>
                    <a:pt x="5570" y="2473"/>
                    <a:pt x="5562" y="2481"/>
                    <a:pt x="5619" y="2578"/>
                  </a:cubicBezTo>
                  <a:cubicBezTo>
                    <a:pt x="5644" y="2629"/>
                    <a:pt x="5652" y="2656"/>
                    <a:pt x="5645" y="2656"/>
                  </a:cubicBezTo>
                  <a:cubicBezTo>
                    <a:pt x="5639" y="2656"/>
                    <a:pt x="5622" y="2633"/>
                    <a:pt x="5594" y="2587"/>
                  </a:cubicBezTo>
                  <a:cubicBezTo>
                    <a:pt x="5578" y="2553"/>
                    <a:pt x="5554" y="2524"/>
                    <a:pt x="5548" y="2524"/>
                  </a:cubicBezTo>
                  <a:cubicBezTo>
                    <a:pt x="5545" y="2524"/>
                    <a:pt x="5546" y="2531"/>
                    <a:pt x="5554" y="2546"/>
                  </a:cubicBezTo>
                  <a:cubicBezTo>
                    <a:pt x="5554" y="2546"/>
                    <a:pt x="5553" y="2547"/>
                    <a:pt x="5550" y="2547"/>
                  </a:cubicBezTo>
                  <a:cubicBezTo>
                    <a:pt x="5543" y="2547"/>
                    <a:pt x="5526" y="2543"/>
                    <a:pt x="5497" y="2514"/>
                  </a:cubicBezTo>
                  <a:cubicBezTo>
                    <a:pt x="5465" y="2484"/>
                    <a:pt x="5446" y="2473"/>
                    <a:pt x="5437" y="2473"/>
                  </a:cubicBezTo>
                  <a:cubicBezTo>
                    <a:pt x="5421" y="2473"/>
                    <a:pt x="5433" y="2507"/>
                    <a:pt x="5448" y="2538"/>
                  </a:cubicBezTo>
                  <a:cubicBezTo>
                    <a:pt x="5481" y="2577"/>
                    <a:pt x="5491" y="2591"/>
                    <a:pt x="5488" y="2591"/>
                  </a:cubicBezTo>
                  <a:cubicBezTo>
                    <a:pt x="5486" y="2591"/>
                    <a:pt x="5463" y="2569"/>
                    <a:pt x="5440" y="2546"/>
                  </a:cubicBezTo>
                  <a:cubicBezTo>
                    <a:pt x="5413" y="2513"/>
                    <a:pt x="5385" y="2484"/>
                    <a:pt x="5381" y="2484"/>
                  </a:cubicBezTo>
                  <a:lnTo>
                    <a:pt x="5381" y="2484"/>
                  </a:lnTo>
                  <a:cubicBezTo>
                    <a:pt x="5378" y="2484"/>
                    <a:pt x="5381" y="2490"/>
                    <a:pt x="5392" y="2506"/>
                  </a:cubicBezTo>
                  <a:cubicBezTo>
                    <a:pt x="5402" y="2543"/>
                    <a:pt x="5392" y="2591"/>
                    <a:pt x="5367" y="2591"/>
                  </a:cubicBezTo>
                  <a:cubicBezTo>
                    <a:pt x="5354" y="2591"/>
                    <a:pt x="5338" y="2579"/>
                    <a:pt x="5319" y="2546"/>
                  </a:cubicBezTo>
                  <a:lnTo>
                    <a:pt x="5294" y="2562"/>
                  </a:lnTo>
                  <a:cubicBezTo>
                    <a:pt x="5319" y="2611"/>
                    <a:pt x="5303" y="2619"/>
                    <a:pt x="5278" y="2635"/>
                  </a:cubicBezTo>
                  <a:cubicBezTo>
                    <a:pt x="5269" y="2638"/>
                    <a:pt x="5262" y="2641"/>
                    <a:pt x="5256" y="2641"/>
                  </a:cubicBezTo>
                  <a:cubicBezTo>
                    <a:pt x="5245" y="2641"/>
                    <a:pt x="5237" y="2633"/>
                    <a:pt x="5221" y="2603"/>
                  </a:cubicBezTo>
                  <a:cubicBezTo>
                    <a:pt x="5210" y="2576"/>
                    <a:pt x="5202" y="2564"/>
                    <a:pt x="5198" y="2564"/>
                  </a:cubicBezTo>
                  <a:cubicBezTo>
                    <a:pt x="5193" y="2564"/>
                    <a:pt x="5193" y="2581"/>
                    <a:pt x="5197" y="2611"/>
                  </a:cubicBezTo>
                  <a:cubicBezTo>
                    <a:pt x="5189" y="2619"/>
                    <a:pt x="5230" y="2724"/>
                    <a:pt x="5221" y="2724"/>
                  </a:cubicBezTo>
                  <a:cubicBezTo>
                    <a:pt x="5254" y="2773"/>
                    <a:pt x="5270" y="2830"/>
                    <a:pt x="5262" y="2838"/>
                  </a:cubicBezTo>
                  <a:lnTo>
                    <a:pt x="5230" y="2789"/>
                  </a:lnTo>
                  <a:lnTo>
                    <a:pt x="5173" y="2692"/>
                  </a:lnTo>
                  <a:lnTo>
                    <a:pt x="5173" y="2692"/>
                  </a:lnTo>
                  <a:cubicBezTo>
                    <a:pt x="5165" y="2700"/>
                    <a:pt x="5148" y="2700"/>
                    <a:pt x="5181" y="2749"/>
                  </a:cubicBezTo>
                  <a:cubicBezTo>
                    <a:pt x="5157" y="2725"/>
                    <a:pt x="5144" y="2718"/>
                    <a:pt x="5133" y="2718"/>
                  </a:cubicBezTo>
                  <a:cubicBezTo>
                    <a:pt x="5125" y="2718"/>
                    <a:pt x="5118" y="2721"/>
                    <a:pt x="5108" y="2724"/>
                  </a:cubicBezTo>
                  <a:cubicBezTo>
                    <a:pt x="5084" y="2741"/>
                    <a:pt x="5067" y="2749"/>
                    <a:pt x="5084" y="2806"/>
                  </a:cubicBezTo>
                  <a:cubicBezTo>
                    <a:pt x="5055" y="2770"/>
                    <a:pt x="5027" y="2754"/>
                    <a:pt x="5007" y="2754"/>
                  </a:cubicBezTo>
                  <a:cubicBezTo>
                    <a:pt x="4977" y="2754"/>
                    <a:pt x="4965" y="2791"/>
                    <a:pt x="4994" y="2854"/>
                  </a:cubicBezTo>
                  <a:cubicBezTo>
                    <a:pt x="5012" y="2880"/>
                    <a:pt x="5015" y="2895"/>
                    <a:pt x="5008" y="2895"/>
                  </a:cubicBezTo>
                  <a:cubicBezTo>
                    <a:pt x="5002" y="2895"/>
                    <a:pt x="4989" y="2885"/>
                    <a:pt x="4970" y="2862"/>
                  </a:cubicBezTo>
                  <a:cubicBezTo>
                    <a:pt x="4955" y="2844"/>
                    <a:pt x="4947" y="2834"/>
                    <a:pt x="4944" y="2834"/>
                  </a:cubicBezTo>
                  <a:lnTo>
                    <a:pt x="4944" y="2834"/>
                  </a:lnTo>
                  <a:cubicBezTo>
                    <a:pt x="4941" y="2834"/>
                    <a:pt x="4945" y="2848"/>
                    <a:pt x="4954" y="2878"/>
                  </a:cubicBezTo>
                  <a:cubicBezTo>
                    <a:pt x="4959" y="2897"/>
                    <a:pt x="4958" y="2904"/>
                    <a:pt x="4954" y="2904"/>
                  </a:cubicBezTo>
                  <a:cubicBezTo>
                    <a:pt x="4944" y="2904"/>
                    <a:pt x="4916" y="2873"/>
                    <a:pt x="4889" y="2846"/>
                  </a:cubicBezTo>
                  <a:cubicBezTo>
                    <a:pt x="4853" y="2796"/>
                    <a:pt x="4832" y="2774"/>
                    <a:pt x="4825" y="2774"/>
                  </a:cubicBezTo>
                  <a:cubicBezTo>
                    <a:pt x="4819" y="2774"/>
                    <a:pt x="4821" y="2788"/>
                    <a:pt x="4832" y="2814"/>
                  </a:cubicBezTo>
                  <a:cubicBezTo>
                    <a:pt x="4840" y="2878"/>
                    <a:pt x="4816" y="2887"/>
                    <a:pt x="4808" y="2895"/>
                  </a:cubicBezTo>
                  <a:cubicBezTo>
                    <a:pt x="4816" y="2951"/>
                    <a:pt x="4800" y="2960"/>
                    <a:pt x="4840" y="3000"/>
                  </a:cubicBezTo>
                  <a:cubicBezTo>
                    <a:pt x="4857" y="3033"/>
                    <a:pt x="4873" y="3073"/>
                    <a:pt x="4889" y="3105"/>
                  </a:cubicBezTo>
                  <a:cubicBezTo>
                    <a:pt x="4892" y="3131"/>
                    <a:pt x="4889" y="3139"/>
                    <a:pt x="4885" y="3139"/>
                  </a:cubicBezTo>
                  <a:cubicBezTo>
                    <a:pt x="4879" y="3139"/>
                    <a:pt x="4871" y="3119"/>
                    <a:pt x="4881" y="3114"/>
                  </a:cubicBezTo>
                  <a:cubicBezTo>
                    <a:pt x="4873" y="3049"/>
                    <a:pt x="4857" y="3057"/>
                    <a:pt x="4816" y="3016"/>
                  </a:cubicBezTo>
                  <a:cubicBezTo>
                    <a:pt x="4799" y="2990"/>
                    <a:pt x="4784" y="2983"/>
                    <a:pt x="4772" y="2983"/>
                  </a:cubicBezTo>
                  <a:cubicBezTo>
                    <a:pt x="4762" y="2983"/>
                    <a:pt x="4755" y="2988"/>
                    <a:pt x="4751" y="2992"/>
                  </a:cubicBezTo>
                  <a:lnTo>
                    <a:pt x="4703" y="3016"/>
                  </a:lnTo>
                  <a:cubicBezTo>
                    <a:pt x="4677" y="3002"/>
                    <a:pt x="4660" y="2994"/>
                    <a:pt x="4651" y="2994"/>
                  </a:cubicBezTo>
                  <a:cubicBezTo>
                    <a:pt x="4641" y="2994"/>
                    <a:pt x="4644" y="3006"/>
                    <a:pt x="4662" y="3033"/>
                  </a:cubicBezTo>
                  <a:cubicBezTo>
                    <a:pt x="4696" y="3095"/>
                    <a:pt x="4709" y="3121"/>
                    <a:pt x="4708" y="3121"/>
                  </a:cubicBezTo>
                  <a:cubicBezTo>
                    <a:pt x="4707" y="3121"/>
                    <a:pt x="4699" y="3109"/>
                    <a:pt x="4686" y="3089"/>
                  </a:cubicBezTo>
                  <a:cubicBezTo>
                    <a:pt x="4664" y="3056"/>
                    <a:pt x="4635" y="3041"/>
                    <a:pt x="4608" y="3041"/>
                  </a:cubicBezTo>
                  <a:cubicBezTo>
                    <a:pt x="4558" y="3041"/>
                    <a:pt x="4517" y="3093"/>
                    <a:pt x="4548" y="3162"/>
                  </a:cubicBezTo>
                  <a:lnTo>
                    <a:pt x="4524" y="3114"/>
                  </a:lnTo>
                  <a:cubicBezTo>
                    <a:pt x="4504" y="3083"/>
                    <a:pt x="4493" y="3075"/>
                    <a:pt x="4482" y="3075"/>
                  </a:cubicBezTo>
                  <a:cubicBezTo>
                    <a:pt x="4475" y="3075"/>
                    <a:pt x="4468" y="3078"/>
                    <a:pt x="4459" y="3081"/>
                  </a:cubicBezTo>
                  <a:cubicBezTo>
                    <a:pt x="4451" y="3089"/>
                    <a:pt x="4435" y="3162"/>
                    <a:pt x="4403" y="3178"/>
                  </a:cubicBezTo>
                  <a:cubicBezTo>
                    <a:pt x="4362" y="3203"/>
                    <a:pt x="4330" y="3219"/>
                    <a:pt x="4354" y="3268"/>
                  </a:cubicBezTo>
                  <a:cubicBezTo>
                    <a:pt x="4352" y="3270"/>
                    <a:pt x="4350" y="3272"/>
                    <a:pt x="4348" y="3272"/>
                  </a:cubicBezTo>
                  <a:cubicBezTo>
                    <a:pt x="4343" y="3272"/>
                    <a:pt x="4336" y="3262"/>
                    <a:pt x="4313" y="3227"/>
                  </a:cubicBezTo>
                  <a:cubicBezTo>
                    <a:pt x="4303" y="3190"/>
                    <a:pt x="4296" y="3181"/>
                    <a:pt x="4288" y="3181"/>
                  </a:cubicBezTo>
                  <a:cubicBezTo>
                    <a:pt x="4283" y="3181"/>
                    <a:pt x="4279" y="3184"/>
                    <a:pt x="4273" y="3187"/>
                  </a:cubicBezTo>
                  <a:cubicBezTo>
                    <a:pt x="4265" y="3187"/>
                    <a:pt x="4297" y="3235"/>
                    <a:pt x="4321" y="3284"/>
                  </a:cubicBezTo>
                  <a:cubicBezTo>
                    <a:pt x="4341" y="3313"/>
                    <a:pt x="4346" y="3328"/>
                    <a:pt x="4334" y="3328"/>
                  </a:cubicBezTo>
                  <a:cubicBezTo>
                    <a:pt x="4327" y="3328"/>
                    <a:pt x="4312" y="3321"/>
                    <a:pt x="4289" y="3308"/>
                  </a:cubicBezTo>
                  <a:cubicBezTo>
                    <a:pt x="4272" y="3294"/>
                    <a:pt x="4257" y="3288"/>
                    <a:pt x="4244" y="3288"/>
                  </a:cubicBezTo>
                  <a:cubicBezTo>
                    <a:pt x="4218" y="3288"/>
                    <a:pt x="4203" y="3311"/>
                    <a:pt x="4208" y="3349"/>
                  </a:cubicBezTo>
                  <a:cubicBezTo>
                    <a:pt x="4202" y="3352"/>
                    <a:pt x="4197" y="3355"/>
                    <a:pt x="4191" y="3355"/>
                  </a:cubicBezTo>
                  <a:cubicBezTo>
                    <a:pt x="4182" y="3355"/>
                    <a:pt x="4171" y="3347"/>
                    <a:pt x="4151" y="3316"/>
                  </a:cubicBezTo>
                  <a:cubicBezTo>
                    <a:pt x="4130" y="3295"/>
                    <a:pt x="4107" y="3275"/>
                    <a:pt x="4096" y="3275"/>
                  </a:cubicBezTo>
                  <a:cubicBezTo>
                    <a:pt x="4084" y="3275"/>
                    <a:pt x="4083" y="3293"/>
                    <a:pt x="4103" y="3349"/>
                  </a:cubicBezTo>
                  <a:cubicBezTo>
                    <a:pt x="4086" y="3349"/>
                    <a:pt x="4086" y="3349"/>
                    <a:pt x="4062" y="3300"/>
                  </a:cubicBezTo>
                  <a:cubicBezTo>
                    <a:pt x="4040" y="3278"/>
                    <a:pt x="4020" y="3253"/>
                    <a:pt x="4015" y="3253"/>
                  </a:cubicBezTo>
                  <a:lnTo>
                    <a:pt x="4015" y="3253"/>
                  </a:lnTo>
                  <a:cubicBezTo>
                    <a:pt x="4010" y="3253"/>
                    <a:pt x="4016" y="3269"/>
                    <a:pt x="4038" y="3316"/>
                  </a:cubicBezTo>
                  <a:cubicBezTo>
                    <a:pt x="4043" y="3354"/>
                    <a:pt x="4031" y="3373"/>
                    <a:pt x="4008" y="3373"/>
                  </a:cubicBezTo>
                  <a:cubicBezTo>
                    <a:pt x="3996" y="3373"/>
                    <a:pt x="3981" y="3368"/>
                    <a:pt x="3965" y="3357"/>
                  </a:cubicBezTo>
                  <a:lnTo>
                    <a:pt x="3965" y="3357"/>
                  </a:lnTo>
                  <a:cubicBezTo>
                    <a:pt x="3957" y="3365"/>
                    <a:pt x="3940" y="3365"/>
                    <a:pt x="3973" y="3414"/>
                  </a:cubicBezTo>
                  <a:lnTo>
                    <a:pt x="3997" y="3462"/>
                  </a:lnTo>
                  <a:cubicBezTo>
                    <a:pt x="3966" y="3420"/>
                    <a:pt x="3950" y="3397"/>
                    <a:pt x="3947" y="3397"/>
                  </a:cubicBezTo>
                  <a:lnTo>
                    <a:pt x="3947" y="3397"/>
                  </a:lnTo>
                  <a:cubicBezTo>
                    <a:pt x="3943" y="3397"/>
                    <a:pt x="3956" y="3424"/>
                    <a:pt x="3981" y="3478"/>
                  </a:cubicBezTo>
                  <a:cubicBezTo>
                    <a:pt x="3994" y="3505"/>
                    <a:pt x="3998" y="3519"/>
                    <a:pt x="3993" y="3519"/>
                  </a:cubicBezTo>
                  <a:cubicBezTo>
                    <a:pt x="3989" y="3519"/>
                    <a:pt x="3980" y="3509"/>
                    <a:pt x="3965" y="3487"/>
                  </a:cubicBezTo>
                  <a:cubicBezTo>
                    <a:pt x="3934" y="3450"/>
                    <a:pt x="3922" y="3446"/>
                    <a:pt x="3918" y="3446"/>
                  </a:cubicBezTo>
                  <a:cubicBezTo>
                    <a:pt x="3917" y="3446"/>
                    <a:pt x="3916" y="3446"/>
                    <a:pt x="3916" y="3446"/>
                  </a:cubicBezTo>
                  <a:cubicBezTo>
                    <a:pt x="3908" y="3454"/>
                    <a:pt x="3884" y="3527"/>
                    <a:pt x="3827" y="3560"/>
                  </a:cubicBezTo>
                  <a:cubicBezTo>
                    <a:pt x="3738" y="3608"/>
                    <a:pt x="3705" y="3624"/>
                    <a:pt x="3738" y="3673"/>
                  </a:cubicBezTo>
                  <a:cubicBezTo>
                    <a:pt x="3746" y="3704"/>
                    <a:pt x="3751" y="3718"/>
                    <a:pt x="3746" y="3718"/>
                  </a:cubicBezTo>
                  <a:cubicBezTo>
                    <a:pt x="3742" y="3718"/>
                    <a:pt x="3732" y="3708"/>
                    <a:pt x="3713" y="3689"/>
                  </a:cubicBezTo>
                  <a:cubicBezTo>
                    <a:pt x="3688" y="3659"/>
                    <a:pt x="3675" y="3651"/>
                    <a:pt x="3668" y="3651"/>
                  </a:cubicBezTo>
                  <a:cubicBezTo>
                    <a:pt x="3663" y="3651"/>
                    <a:pt x="3660" y="3654"/>
                    <a:pt x="3657" y="3657"/>
                  </a:cubicBezTo>
                  <a:cubicBezTo>
                    <a:pt x="3653" y="3657"/>
                    <a:pt x="3649" y="3657"/>
                    <a:pt x="3645" y="3657"/>
                  </a:cubicBezTo>
                  <a:cubicBezTo>
                    <a:pt x="3635" y="3657"/>
                    <a:pt x="3624" y="3653"/>
                    <a:pt x="3600" y="3616"/>
                  </a:cubicBezTo>
                  <a:lnTo>
                    <a:pt x="3600" y="3616"/>
                  </a:lnTo>
                  <a:cubicBezTo>
                    <a:pt x="3624" y="3673"/>
                    <a:pt x="3624" y="3673"/>
                    <a:pt x="3608" y="3681"/>
                  </a:cubicBezTo>
                  <a:cubicBezTo>
                    <a:pt x="3596" y="3658"/>
                    <a:pt x="3586" y="3646"/>
                    <a:pt x="3582" y="3646"/>
                  </a:cubicBezTo>
                  <a:cubicBezTo>
                    <a:pt x="3577" y="3646"/>
                    <a:pt x="3579" y="3660"/>
                    <a:pt x="3592" y="3689"/>
                  </a:cubicBezTo>
                  <a:cubicBezTo>
                    <a:pt x="3617" y="3743"/>
                    <a:pt x="3629" y="3769"/>
                    <a:pt x="3626" y="3769"/>
                  </a:cubicBezTo>
                  <a:cubicBezTo>
                    <a:pt x="3624" y="3769"/>
                    <a:pt x="3607" y="3745"/>
                    <a:pt x="3576" y="3697"/>
                  </a:cubicBezTo>
                  <a:cubicBezTo>
                    <a:pt x="3559" y="3664"/>
                    <a:pt x="3523" y="3638"/>
                    <a:pt x="3515" y="3638"/>
                  </a:cubicBezTo>
                  <a:cubicBezTo>
                    <a:pt x="3512" y="3638"/>
                    <a:pt x="3514" y="3644"/>
                    <a:pt x="3527" y="3657"/>
                  </a:cubicBezTo>
                  <a:cubicBezTo>
                    <a:pt x="3559" y="3705"/>
                    <a:pt x="3535" y="3722"/>
                    <a:pt x="3551" y="3778"/>
                  </a:cubicBezTo>
                  <a:cubicBezTo>
                    <a:pt x="3549" y="3778"/>
                    <a:pt x="3547" y="3779"/>
                    <a:pt x="3545" y="3779"/>
                  </a:cubicBezTo>
                  <a:cubicBezTo>
                    <a:pt x="3538" y="3779"/>
                    <a:pt x="3527" y="3774"/>
                    <a:pt x="3503" y="3738"/>
                  </a:cubicBezTo>
                  <a:cubicBezTo>
                    <a:pt x="3494" y="3730"/>
                    <a:pt x="3487" y="3726"/>
                    <a:pt x="3480" y="3726"/>
                  </a:cubicBezTo>
                  <a:cubicBezTo>
                    <a:pt x="3454" y="3726"/>
                    <a:pt x="3441" y="3782"/>
                    <a:pt x="3454" y="3827"/>
                  </a:cubicBezTo>
                  <a:cubicBezTo>
                    <a:pt x="3471" y="3853"/>
                    <a:pt x="3477" y="3868"/>
                    <a:pt x="3474" y="3868"/>
                  </a:cubicBezTo>
                  <a:cubicBezTo>
                    <a:pt x="3470" y="3868"/>
                    <a:pt x="3461" y="3857"/>
                    <a:pt x="3446" y="3835"/>
                  </a:cubicBezTo>
                  <a:cubicBezTo>
                    <a:pt x="3422" y="3799"/>
                    <a:pt x="3411" y="3794"/>
                    <a:pt x="3404" y="3794"/>
                  </a:cubicBezTo>
                  <a:cubicBezTo>
                    <a:pt x="3401" y="3794"/>
                    <a:pt x="3399" y="3795"/>
                    <a:pt x="3397" y="3795"/>
                  </a:cubicBezTo>
                  <a:cubicBezTo>
                    <a:pt x="3402" y="3813"/>
                    <a:pt x="3403" y="3820"/>
                    <a:pt x="3400" y="3820"/>
                  </a:cubicBezTo>
                  <a:cubicBezTo>
                    <a:pt x="3393" y="3820"/>
                    <a:pt x="3373" y="3787"/>
                    <a:pt x="3357" y="3754"/>
                  </a:cubicBezTo>
                  <a:cubicBezTo>
                    <a:pt x="3346" y="3717"/>
                    <a:pt x="3336" y="3708"/>
                    <a:pt x="3325" y="3708"/>
                  </a:cubicBezTo>
                  <a:cubicBezTo>
                    <a:pt x="3319" y="3708"/>
                    <a:pt x="3314" y="3711"/>
                    <a:pt x="3308" y="3714"/>
                  </a:cubicBezTo>
                  <a:cubicBezTo>
                    <a:pt x="3324" y="3770"/>
                    <a:pt x="3276" y="3795"/>
                    <a:pt x="3243" y="3811"/>
                  </a:cubicBezTo>
                  <a:cubicBezTo>
                    <a:pt x="3194" y="3843"/>
                    <a:pt x="3211" y="3900"/>
                    <a:pt x="3251" y="4005"/>
                  </a:cubicBezTo>
                  <a:lnTo>
                    <a:pt x="3292" y="4111"/>
                  </a:lnTo>
                  <a:lnTo>
                    <a:pt x="3235" y="4014"/>
                  </a:lnTo>
                  <a:cubicBezTo>
                    <a:pt x="3211" y="3965"/>
                    <a:pt x="3138" y="3876"/>
                    <a:pt x="3138" y="3876"/>
                  </a:cubicBezTo>
                  <a:lnTo>
                    <a:pt x="3138" y="3876"/>
                  </a:lnTo>
                  <a:cubicBezTo>
                    <a:pt x="3130" y="3876"/>
                    <a:pt x="3154" y="3924"/>
                    <a:pt x="3186" y="3973"/>
                  </a:cubicBezTo>
                  <a:cubicBezTo>
                    <a:pt x="3206" y="4002"/>
                    <a:pt x="3208" y="4017"/>
                    <a:pt x="3196" y="4017"/>
                  </a:cubicBezTo>
                  <a:cubicBezTo>
                    <a:pt x="3188" y="4017"/>
                    <a:pt x="3173" y="4010"/>
                    <a:pt x="3154" y="3997"/>
                  </a:cubicBezTo>
                  <a:cubicBezTo>
                    <a:pt x="3133" y="3980"/>
                    <a:pt x="3118" y="3971"/>
                    <a:pt x="3110" y="3971"/>
                  </a:cubicBezTo>
                  <a:cubicBezTo>
                    <a:pt x="3099" y="3971"/>
                    <a:pt x="3100" y="3986"/>
                    <a:pt x="3113" y="4014"/>
                  </a:cubicBezTo>
                  <a:cubicBezTo>
                    <a:pt x="3107" y="4017"/>
                    <a:pt x="3102" y="4020"/>
                    <a:pt x="3095" y="4020"/>
                  </a:cubicBezTo>
                  <a:cubicBezTo>
                    <a:pt x="3085" y="4020"/>
                    <a:pt x="3073" y="4013"/>
                    <a:pt x="3049" y="3989"/>
                  </a:cubicBezTo>
                  <a:cubicBezTo>
                    <a:pt x="3040" y="3989"/>
                    <a:pt x="3040" y="3989"/>
                    <a:pt x="3065" y="4038"/>
                  </a:cubicBezTo>
                  <a:cubicBezTo>
                    <a:pt x="3083" y="4066"/>
                    <a:pt x="3089" y="4080"/>
                    <a:pt x="3082" y="4080"/>
                  </a:cubicBezTo>
                  <a:cubicBezTo>
                    <a:pt x="3078" y="4080"/>
                    <a:pt x="3066" y="4072"/>
                    <a:pt x="3049" y="4054"/>
                  </a:cubicBezTo>
                  <a:cubicBezTo>
                    <a:pt x="3011" y="4008"/>
                    <a:pt x="2984" y="3990"/>
                    <a:pt x="2971" y="3990"/>
                  </a:cubicBezTo>
                  <a:cubicBezTo>
                    <a:pt x="2959" y="3990"/>
                    <a:pt x="2960" y="4006"/>
                    <a:pt x="2976" y="4030"/>
                  </a:cubicBezTo>
                  <a:cubicBezTo>
                    <a:pt x="3000" y="4078"/>
                    <a:pt x="2992" y="4087"/>
                    <a:pt x="2984" y="4087"/>
                  </a:cubicBezTo>
                  <a:cubicBezTo>
                    <a:pt x="2967" y="4095"/>
                    <a:pt x="2959" y="4103"/>
                    <a:pt x="2976" y="4151"/>
                  </a:cubicBezTo>
                  <a:lnTo>
                    <a:pt x="2959" y="4168"/>
                  </a:lnTo>
                  <a:cubicBezTo>
                    <a:pt x="2958" y="4168"/>
                    <a:pt x="2957" y="4168"/>
                    <a:pt x="2956" y="4168"/>
                  </a:cubicBezTo>
                  <a:cubicBezTo>
                    <a:pt x="2941" y="4168"/>
                    <a:pt x="2927" y="4118"/>
                    <a:pt x="2935" y="4111"/>
                  </a:cubicBezTo>
                  <a:lnTo>
                    <a:pt x="2894" y="4070"/>
                  </a:lnTo>
                  <a:cubicBezTo>
                    <a:pt x="2878" y="4078"/>
                    <a:pt x="2862" y="4087"/>
                    <a:pt x="2886" y="4143"/>
                  </a:cubicBezTo>
                  <a:cubicBezTo>
                    <a:pt x="2911" y="4197"/>
                    <a:pt x="2923" y="4223"/>
                    <a:pt x="2921" y="4223"/>
                  </a:cubicBezTo>
                  <a:cubicBezTo>
                    <a:pt x="2918" y="4223"/>
                    <a:pt x="2902" y="4199"/>
                    <a:pt x="2870" y="4151"/>
                  </a:cubicBezTo>
                  <a:cubicBezTo>
                    <a:pt x="2854" y="4118"/>
                    <a:pt x="2830" y="4085"/>
                    <a:pt x="2821" y="4085"/>
                  </a:cubicBezTo>
                  <a:cubicBezTo>
                    <a:pt x="2817" y="4085"/>
                    <a:pt x="2816" y="4093"/>
                    <a:pt x="2822" y="4111"/>
                  </a:cubicBezTo>
                  <a:cubicBezTo>
                    <a:pt x="2844" y="4158"/>
                    <a:pt x="2847" y="4176"/>
                    <a:pt x="2842" y="4176"/>
                  </a:cubicBezTo>
                  <a:cubicBezTo>
                    <a:pt x="2835" y="4176"/>
                    <a:pt x="2815" y="4150"/>
                    <a:pt x="2797" y="4119"/>
                  </a:cubicBezTo>
                  <a:cubicBezTo>
                    <a:pt x="2778" y="4073"/>
                    <a:pt x="2768" y="4049"/>
                    <a:pt x="2763" y="4049"/>
                  </a:cubicBezTo>
                  <a:lnTo>
                    <a:pt x="2763" y="4049"/>
                  </a:lnTo>
                  <a:cubicBezTo>
                    <a:pt x="2758" y="4049"/>
                    <a:pt x="2760" y="4079"/>
                    <a:pt x="2765" y="4143"/>
                  </a:cubicBezTo>
                  <a:cubicBezTo>
                    <a:pt x="2749" y="4151"/>
                    <a:pt x="2732" y="4224"/>
                    <a:pt x="2700" y="4241"/>
                  </a:cubicBezTo>
                  <a:cubicBezTo>
                    <a:pt x="2679" y="4253"/>
                    <a:pt x="2662" y="4264"/>
                    <a:pt x="2645" y="4264"/>
                  </a:cubicBezTo>
                  <a:cubicBezTo>
                    <a:pt x="2630" y="4264"/>
                    <a:pt x="2615" y="4256"/>
                    <a:pt x="2598" y="4236"/>
                  </a:cubicBezTo>
                  <a:lnTo>
                    <a:pt x="2598" y="4236"/>
                  </a:lnTo>
                  <a:cubicBezTo>
                    <a:pt x="2619" y="4285"/>
                    <a:pt x="2604" y="4293"/>
                    <a:pt x="2578" y="4305"/>
                  </a:cubicBezTo>
                  <a:cubicBezTo>
                    <a:pt x="2569" y="4301"/>
                    <a:pt x="2561" y="4300"/>
                    <a:pt x="2555" y="4300"/>
                  </a:cubicBezTo>
                  <a:cubicBezTo>
                    <a:pt x="2524" y="4300"/>
                    <a:pt x="2532" y="4347"/>
                    <a:pt x="2546" y="4395"/>
                  </a:cubicBezTo>
                  <a:lnTo>
                    <a:pt x="2570" y="4378"/>
                  </a:lnTo>
                  <a:cubicBezTo>
                    <a:pt x="2608" y="4443"/>
                    <a:pt x="2613" y="4468"/>
                    <a:pt x="2598" y="4468"/>
                  </a:cubicBezTo>
                  <a:cubicBezTo>
                    <a:pt x="2591" y="4468"/>
                    <a:pt x="2578" y="4462"/>
                    <a:pt x="2562" y="4451"/>
                  </a:cubicBezTo>
                  <a:cubicBezTo>
                    <a:pt x="2554" y="4451"/>
                    <a:pt x="2522" y="4403"/>
                    <a:pt x="2497" y="4354"/>
                  </a:cubicBezTo>
                  <a:cubicBezTo>
                    <a:pt x="2468" y="4310"/>
                    <a:pt x="2431" y="4272"/>
                    <a:pt x="2419" y="4272"/>
                  </a:cubicBezTo>
                  <a:cubicBezTo>
                    <a:pt x="2418" y="4272"/>
                    <a:pt x="2417" y="4272"/>
                    <a:pt x="2416" y="4273"/>
                  </a:cubicBezTo>
                  <a:cubicBezTo>
                    <a:pt x="2408" y="4273"/>
                    <a:pt x="2392" y="4281"/>
                    <a:pt x="2432" y="4322"/>
                  </a:cubicBezTo>
                  <a:cubicBezTo>
                    <a:pt x="2465" y="4370"/>
                    <a:pt x="2465" y="4370"/>
                    <a:pt x="2449" y="4378"/>
                  </a:cubicBezTo>
                  <a:cubicBezTo>
                    <a:pt x="2440" y="4387"/>
                    <a:pt x="2432" y="4395"/>
                    <a:pt x="2449" y="4443"/>
                  </a:cubicBezTo>
                  <a:cubicBezTo>
                    <a:pt x="2481" y="4492"/>
                    <a:pt x="2465" y="4500"/>
                    <a:pt x="2457" y="4508"/>
                  </a:cubicBezTo>
                  <a:cubicBezTo>
                    <a:pt x="2428" y="4479"/>
                    <a:pt x="2407" y="4475"/>
                    <a:pt x="2398" y="4475"/>
                  </a:cubicBezTo>
                  <a:cubicBezTo>
                    <a:pt x="2396" y="4475"/>
                    <a:pt x="2395" y="4475"/>
                    <a:pt x="2394" y="4475"/>
                  </a:cubicBezTo>
                  <a:lnTo>
                    <a:pt x="2394" y="4475"/>
                  </a:lnTo>
                  <a:cubicBezTo>
                    <a:pt x="2386" y="4462"/>
                    <a:pt x="2376" y="4445"/>
                    <a:pt x="2367" y="4427"/>
                  </a:cubicBezTo>
                  <a:cubicBezTo>
                    <a:pt x="2343" y="4395"/>
                    <a:pt x="2319" y="4362"/>
                    <a:pt x="2295" y="4338"/>
                  </a:cubicBezTo>
                  <a:lnTo>
                    <a:pt x="2295" y="4338"/>
                  </a:lnTo>
                  <a:cubicBezTo>
                    <a:pt x="2286" y="4346"/>
                    <a:pt x="2319" y="4395"/>
                    <a:pt x="2319" y="4395"/>
                  </a:cubicBezTo>
                  <a:cubicBezTo>
                    <a:pt x="2343" y="4443"/>
                    <a:pt x="2084" y="4581"/>
                    <a:pt x="2051" y="4597"/>
                  </a:cubicBezTo>
                  <a:cubicBezTo>
                    <a:pt x="2033" y="4585"/>
                    <a:pt x="2018" y="4580"/>
                    <a:pt x="2007" y="4580"/>
                  </a:cubicBezTo>
                  <a:cubicBezTo>
                    <a:pt x="1989" y="4580"/>
                    <a:pt x="1985" y="4596"/>
                    <a:pt x="2011" y="4622"/>
                  </a:cubicBezTo>
                  <a:cubicBezTo>
                    <a:pt x="2035" y="4670"/>
                    <a:pt x="1986" y="4703"/>
                    <a:pt x="1922" y="4735"/>
                  </a:cubicBezTo>
                  <a:cubicBezTo>
                    <a:pt x="1849" y="4776"/>
                    <a:pt x="1792" y="4808"/>
                    <a:pt x="1816" y="4857"/>
                  </a:cubicBezTo>
                  <a:lnTo>
                    <a:pt x="1784" y="4873"/>
                  </a:lnTo>
                  <a:cubicBezTo>
                    <a:pt x="1768" y="4889"/>
                    <a:pt x="1776" y="4946"/>
                    <a:pt x="1759" y="4954"/>
                  </a:cubicBezTo>
                  <a:cubicBezTo>
                    <a:pt x="1772" y="4984"/>
                    <a:pt x="1774" y="4998"/>
                    <a:pt x="1770" y="4998"/>
                  </a:cubicBezTo>
                  <a:cubicBezTo>
                    <a:pt x="1767" y="4998"/>
                    <a:pt x="1759" y="4986"/>
                    <a:pt x="1751" y="4962"/>
                  </a:cubicBezTo>
                  <a:cubicBezTo>
                    <a:pt x="1719" y="4914"/>
                    <a:pt x="1695" y="4865"/>
                    <a:pt x="1686" y="4865"/>
                  </a:cubicBezTo>
                  <a:lnTo>
                    <a:pt x="1686" y="4865"/>
                  </a:lnTo>
                  <a:cubicBezTo>
                    <a:pt x="1662" y="4881"/>
                    <a:pt x="1686" y="4930"/>
                    <a:pt x="1719" y="4978"/>
                  </a:cubicBezTo>
                  <a:cubicBezTo>
                    <a:pt x="1751" y="5027"/>
                    <a:pt x="1735" y="5035"/>
                    <a:pt x="1735" y="5035"/>
                  </a:cubicBezTo>
                  <a:cubicBezTo>
                    <a:pt x="1727" y="5035"/>
                    <a:pt x="1727" y="5035"/>
                    <a:pt x="1695" y="4986"/>
                  </a:cubicBezTo>
                  <a:lnTo>
                    <a:pt x="1638" y="4889"/>
                  </a:lnTo>
                  <a:lnTo>
                    <a:pt x="1630" y="4897"/>
                  </a:lnTo>
                  <a:cubicBezTo>
                    <a:pt x="1654" y="4946"/>
                    <a:pt x="1646" y="4954"/>
                    <a:pt x="1646" y="4954"/>
                  </a:cubicBezTo>
                  <a:cubicBezTo>
                    <a:pt x="1644" y="4956"/>
                    <a:pt x="1643" y="4957"/>
                    <a:pt x="1641" y="4957"/>
                  </a:cubicBezTo>
                  <a:cubicBezTo>
                    <a:pt x="1635" y="4957"/>
                    <a:pt x="1625" y="4940"/>
                    <a:pt x="1581" y="4865"/>
                  </a:cubicBezTo>
                  <a:cubicBezTo>
                    <a:pt x="1553" y="4817"/>
                    <a:pt x="1535" y="4793"/>
                    <a:pt x="1530" y="4793"/>
                  </a:cubicBezTo>
                  <a:cubicBezTo>
                    <a:pt x="1524" y="4793"/>
                    <a:pt x="1532" y="4819"/>
                    <a:pt x="1557" y="4873"/>
                  </a:cubicBezTo>
                  <a:lnTo>
                    <a:pt x="1565" y="4938"/>
                  </a:lnTo>
                  <a:cubicBezTo>
                    <a:pt x="1544" y="4911"/>
                    <a:pt x="1533" y="4900"/>
                    <a:pt x="1527" y="4900"/>
                  </a:cubicBezTo>
                  <a:cubicBezTo>
                    <a:pt x="1513" y="4900"/>
                    <a:pt x="1537" y="4970"/>
                    <a:pt x="1549" y="5011"/>
                  </a:cubicBezTo>
                  <a:cubicBezTo>
                    <a:pt x="1518" y="4965"/>
                    <a:pt x="1498" y="4943"/>
                    <a:pt x="1491" y="4943"/>
                  </a:cubicBezTo>
                  <a:cubicBezTo>
                    <a:pt x="1483" y="4943"/>
                    <a:pt x="1490" y="4971"/>
                    <a:pt x="1516" y="5027"/>
                  </a:cubicBezTo>
                  <a:cubicBezTo>
                    <a:pt x="1533" y="5052"/>
                    <a:pt x="1537" y="5065"/>
                    <a:pt x="1532" y="5065"/>
                  </a:cubicBezTo>
                  <a:cubicBezTo>
                    <a:pt x="1527" y="5065"/>
                    <a:pt x="1515" y="5054"/>
                    <a:pt x="1500" y="5035"/>
                  </a:cubicBezTo>
                  <a:cubicBezTo>
                    <a:pt x="1476" y="5011"/>
                    <a:pt x="1461" y="5004"/>
                    <a:pt x="1449" y="5004"/>
                  </a:cubicBezTo>
                  <a:cubicBezTo>
                    <a:pt x="1440" y="5004"/>
                    <a:pt x="1434" y="5007"/>
                    <a:pt x="1427" y="5011"/>
                  </a:cubicBezTo>
                  <a:cubicBezTo>
                    <a:pt x="1443" y="5068"/>
                    <a:pt x="1370" y="5108"/>
                    <a:pt x="1281" y="5157"/>
                  </a:cubicBezTo>
                  <a:cubicBezTo>
                    <a:pt x="1184" y="5205"/>
                    <a:pt x="1119" y="5246"/>
                    <a:pt x="1143" y="5295"/>
                  </a:cubicBezTo>
                  <a:cubicBezTo>
                    <a:pt x="1141" y="5297"/>
                    <a:pt x="1139" y="5299"/>
                    <a:pt x="1137" y="5299"/>
                  </a:cubicBezTo>
                  <a:cubicBezTo>
                    <a:pt x="1132" y="5299"/>
                    <a:pt x="1123" y="5289"/>
                    <a:pt x="1095" y="5254"/>
                  </a:cubicBezTo>
                  <a:cubicBezTo>
                    <a:pt x="1085" y="5236"/>
                    <a:pt x="1077" y="5225"/>
                    <a:pt x="1074" y="5225"/>
                  </a:cubicBezTo>
                  <a:cubicBezTo>
                    <a:pt x="1067" y="5225"/>
                    <a:pt x="1072" y="5253"/>
                    <a:pt x="1103" y="5319"/>
                  </a:cubicBezTo>
                  <a:cubicBezTo>
                    <a:pt x="1112" y="5347"/>
                    <a:pt x="1127" y="5379"/>
                    <a:pt x="1127" y="5379"/>
                  </a:cubicBezTo>
                  <a:cubicBezTo>
                    <a:pt x="1126" y="5379"/>
                    <a:pt x="1118" y="5363"/>
                    <a:pt x="1095" y="5319"/>
                  </a:cubicBezTo>
                  <a:cubicBezTo>
                    <a:pt x="1079" y="5296"/>
                    <a:pt x="1068" y="5287"/>
                    <a:pt x="1054" y="5287"/>
                  </a:cubicBezTo>
                  <a:cubicBezTo>
                    <a:pt x="1040" y="5287"/>
                    <a:pt x="1023" y="5298"/>
                    <a:pt x="997" y="5311"/>
                  </a:cubicBezTo>
                  <a:cubicBezTo>
                    <a:pt x="965" y="5327"/>
                    <a:pt x="924" y="5351"/>
                    <a:pt x="957" y="5400"/>
                  </a:cubicBezTo>
                  <a:cubicBezTo>
                    <a:pt x="957" y="5429"/>
                    <a:pt x="957" y="5444"/>
                    <a:pt x="954" y="5444"/>
                  </a:cubicBezTo>
                  <a:cubicBezTo>
                    <a:pt x="952" y="5444"/>
                    <a:pt x="948" y="5431"/>
                    <a:pt x="941" y="5408"/>
                  </a:cubicBezTo>
                  <a:cubicBezTo>
                    <a:pt x="915" y="5352"/>
                    <a:pt x="880" y="5322"/>
                    <a:pt x="857" y="5322"/>
                  </a:cubicBezTo>
                  <a:cubicBezTo>
                    <a:pt x="836" y="5322"/>
                    <a:pt x="824" y="5346"/>
                    <a:pt x="835" y="5400"/>
                  </a:cubicBezTo>
                  <a:cubicBezTo>
                    <a:pt x="833" y="5402"/>
                    <a:pt x="830" y="5404"/>
                    <a:pt x="827" y="5404"/>
                  </a:cubicBezTo>
                  <a:cubicBezTo>
                    <a:pt x="820" y="5404"/>
                    <a:pt x="810" y="5394"/>
                    <a:pt x="786" y="5359"/>
                  </a:cubicBezTo>
                  <a:cubicBezTo>
                    <a:pt x="778" y="5368"/>
                    <a:pt x="762" y="5376"/>
                    <a:pt x="762" y="5441"/>
                  </a:cubicBezTo>
                  <a:lnTo>
                    <a:pt x="689" y="5481"/>
                  </a:lnTo>
                  <a:cubicBezTo>
                    <a:pt x="665" y="5489"/>
                    <a:pt x="673" y="5554"/>
                    <a:pt x="673" y="5554"/>
                  </a:cubicBezTo>
                  <a:cubicBezTo>
                    <a:pt x="670" y="5557"/>
                    <a:pt x="666" y="5559"/>
                    <a:pt x="663" y="5560"/>
                  </a:cubicBezTo>
                  <a:lnTo>
                    <a:pt x="663" y="5560"/>
                  </a:lnTo>
                  <a:cubicBezTo>
                    <a:pt x="651" y="5542"/>
                    <a:pt x="635" y="5535"/>
                    <a:pt x="616" y="5535"/>
                  </a:cubicBezTo>
                  <a:cubicBezTo>
                    <a:pt x="585" y="5535"/>
                    <a:pt x="547" y="5554"/>
                    <a:pt x="503" y="5578"/>
                  </a:cubicBezTo>
                  <a:cubicBezTo>
                    <a:pt x="453" y="5612"/>
                    <a:pt x="407" y="5637"/>
                    <a:pt x="370" y="5637"/>
                  </a:cubicBezTo>
                  <a:cubicBezTo>
                    <a:pt x="352" y="5637"/>
                    <a:pt x="337" y="5632"/>
                    <a:pt x="324" y="5619"/>
                  </a:cubicBezTo>
                  <a:lnTo>
                    <a:pt x="324" y="5619"/>
                  </a:lnTo>
                  <a:cubicBezTo>
                    <a:pt x="324" y="5619"/>
                    <a:pt x="316" y="5619"/>
                    <a:pt x="332" y="5676"/>
                  </a:cubicBezTo>
                  <a:cubicBezTo>
                    <a:pt x="363" y="5741"/>
                    <a:pt x="368" y="5769"/>
                    <a:pt x="358" y="5769"/>
                  </a:cubicBezTo>
                  <a:cubicBezTo>
                    <a:pt x="351" y="5769"/>
                    <a:pt x="340" y="5759"/>
                    <a:pt x="324" y="5741"/>
                  </a:cubicBezTo>
                  <a:cubicBezTo>
                    <a:pt x="297" y="5703"/>
                    <a:pt x="274" y="5686"/>
                    <a:pt x="260" y="5686"/>
                  </a:cubicBezTo>
                  <a:cubicBezTo>
                    <a:pt x="241" y="5686"/>
                    <a:pt x="236" y="5716"/>
                    <a:pt x="256" y="5771"/>
                  </a:cubicBezTo>
                  <a:lnTo>
                    <a:pt x="256" y="5771"/>
                  </a:lnTo>
                  <a:cubicBezTo>
                    <a:pt x="249" y="5759"/>
                    <a:pt x="242" y="5746"/>
                    <a:pt x="235" y="5732"/>
                  </a:cubicBezTo>
                  <a:cubicBezTo>
                    <a:pt x="211" y="5700"/>
                    <a:pt x="195" y="5686"/>
                    <a:pt x="186" y="5686"/>
                  </a:cubicBezTo>
                  <a:cubicBezTo>
                    <a:pt x="168" y="5686"/>
                    <a:pt x="178" y="5741"/>
                    <a:pt x="211" y="5805"/>
                  </a:cubicBezTo>
                  <a:cubicBezTo>
                    <a:pt x="185" y="5779"/>
                    <a:pt x="158" y="5753"/>
                    <a:pt x="148" y="5753"/>
                  </a:cubicBezTo>
                  <a:cubicBezTo>
                    <a:pt x="142" y="5753"/>
                    <a:pt x="140" y="5761"/>
                    <a:pt x="146" y="5781"/>
                  </a:cubicBezTo>
                  <a:cubicBezTo>
                    <a:pt x="138" y="5781"/>
                    <a:pt x="138" y="5781"/>
                    <a:pt x="81" y="5684"/>
                  </a:cubicBezTo>
                  <a:cubicBezTo>
                    <a:pt x="51" y="5639"/>
                    <a:pt x="28" y="5594"/>
                    <a:pt x="12" y="5594"/>
                  </a:cubicBezTo>
                  <a:cubicBezTo>
                    <a:pt x="11" y="5594"/>
                    <a:pt x="9" y="5594"/>
                    <a:pt x="8" y="5595"/>
                  </a:cubicBezTo>
                  <a:cubicBezTo>
                    <a:pt x="0" y="5603"/>
                    <a:pt x="24" y="5651"/>
                    <a:pt x="57" y="5700"/>
                  </a:cubicBezTo>
                  <a:lnTo>
                    <a:pt x="32" y="5708"/>
                  </a:lnTo>
                  <a:cubicBezTo>
                    <a:pt x="32" y="5708"/>
                    <a:pt x="24" y="5716"/>
                    <a:pt x="57" y="5765"/>
                  </a:cubicBezTo>
                  <a:cubicBezTo>
                    <a:pt x="81" y="5813"/>
                    <a:pt x="73" y="5822"/>
                    <a:pt x="65" y="5830"/>
                  </a:cubicBezTo>
                  <a:cubicBezTo>
                    <a:pt x="55" y="5813"/>
                    <a:pt x="50" y="5806"/>
                    <a:pt x="48" y="5806"/>
                  </a:cubicBezTo>
                  <a:lnTo>
                    <a:pt x="48" y="5806"/>
                  </a:lnTo>
                  <a:cubicBezTo>
                    <a:pt x="44" y="5806"/>
                    <a:pt x="61" y="5844"/>
                    <a:pt x="89" y="5878"/>
                  </a:cubicBezTo>
                  <a:cubicBezTo>
                    <a:pt x="122" y="5927"/>
                    <a:pt x="146" y="5976"/>
                    <a:pt x="138" y="5976"/>
                  </a:cubicBezTo>
                  <a:lnTo>
                    <a:pt x="195" y="6073"/>
                  </a:lnTo>
                  <a:cubicBezTo>
                    <a:pt x="227" y="6146"/>
                    <a:pt x="276" y="6211"/>
                    <a:pt x="332" y="6259"/>
                  </a:cubicBezTo>
                  <a:cubicBezTo>
                    <a:pt x="368" y="6271"/>
                    <a:pt x="399" y="6285"/>
                    <a:pt x="416" y="6285"/>
                  </a:cubicBezTo>
                  <a:cubicBezTo>
                    <a:pt x="434" y="6285"/>
                    <a:pt x="435" y="6269"/>
                    <a:pt x="405" y="6219"/>
                  </a:cubicBezTo>
                  <a:cubicBezTo>
                    <a:pt x="405" y="6219"/>
                    <a:pt x="389" y="6162"/>
                    <a:pt x="397" y="6154"/>
                  </a:cubicBezTo>
                  <a:cubicBezTo>
                    <a:pt x="414" y="6154"/>
                    <a:pt x="454" y="6195"/>
                    <a:pt x="454" y="6195"/>
                  </a:cubicBezTo>
                  <a:cubicBezTo>
                    <a:pt x="464" y="6214"/>
                    <a:pt x="478" y="6222"/>
                    <a:pt x="494" y="6222"/>
                  </a:cubicBezTo>
                  <a:cubicBezTo>
                    <a:pt x="518" y="6222"/>
                    <a:pt x="547" y="6206"/>
                    <a:pt x="576" y="6186"/>
                  </a:cubicBezTo>
                  <a:cubicBezTo>
                    <a:pt x="613" y="6168"/>
                    <a:pt x="640" y="6154"/>
                    <a:pt x="664" y="6154"/>
                  </a:cubicBezTo>
                  <a:cubicBezTo>
                    <a:pt x="681" y="6154"/>
                    <a:pt x="696" y="6161"/>
                    <a:pt x="714" y="6178"/>
                  </a:cubicBezTo>
                  <a:cubicBezTo>
                    <a:pt x="754" y="6219"/>
                    <a:pt x="762" y="6219"/>
                    <a:pt x="762" y="6219"/>
                  </a:cubicBezTo>
                  <a:cubicBezTo>
                    <a:pt x="738" y="6170"/>
                    <a:pt x="803" y="6130"/>
                    <a:pt x="876" y="6089"/>
                  </a:cubicBezTo>
                  <a:cubicBezTo>
                    <a:pt x="949" y="6049"/>
                    <a:pt x="1030" y="6008"/>
                    <a:pt x="997" y="5959"/>
                  </a:cubicBezTo>
                  <a:lnTo>
                    <a:pt x="1022" y="5943"/>
                  </a:lnTo>
                  <a:cubicBezTo>
                    <a:pt x="1037" y="5973"/>
                    <a:pt x="1052" y="5982"/>
                    <a:pt x="1067" y="5982"/>
                  </a:cubicBezTo>
                  <a:cubicBezTo>
                    <a:pt x="1076" y="5982"/>
                    <a:pt x="1085" y="5979"/>
                    <a:pt x="1095" y="5976"/>
                  </a:cubicBezTo>
                  <a:cubicBezTo>
                    <a:pt x="1086" y="5911"/>
                    <a:pt x="1103" y="5903"/>
                    <a:pt x="1103" y="5903"/>
                  </a:cubicBezTo>
                  <a:cubicBezTo>
                    <a:pt x="1121" y="5930"/>
                    <a:pt x="1132" y="5940"/>
                    <a:pt x="1142" y="5940"/>
                  </a:cubicBezTo>
                  <a:cubicBezTo>
                    <a:pt x="1149" y="5940"/>
                    <a:pt x="1157" y="5934"/>
                    <a:pt x="1168" y="5927"/>
                  </a:cubicBezTo>
                  <a:cubicBezTo>
                    <a:pt x="1192" y="5919"/>
                    <a:pt x="1200" y="5911"/>
                    <a:pt x="1168" y="5862"/>
                  </a:cubicBezTo>
                  <a:cubicBezTo>
                    <a:pt x="1199" y="5846"/>
                    <a:pt x="1234" y="5837"/>
                    <a:pt x="1268" y="5837"/>
                  </a:cubicBezTo>
                  <a:cubicBezTo>
                    <a:pt x="1286" y="5837"/>
                    <a:pt x="1304" y="5840"/>
                    <a:pt x="1322" y="5846"/>
                  </a:cubicBezTo>
                  <a:cubicBezTo>
                    <a:pt x="1330" y="5856"/>
                    <a:pt x="1335" y="5861"/>
                    <a:pt x="1338" y="5861"/>
                  </a:cubicBezTo>
                  <a:cubicBezTo>
                    <a:pt x="1346" y="5861"/>
                    <a:pt x="1334" y="5823"/>
                    <a:pt x="1322" y="5781"/>
                  </a:cubicBezTo>
                  <a:cubicBezTo>
                    <a:pt x="1289" y="5732"/>
                    <a:pt x="1273" y="5676"/>
                    <a:pt x="1289" y="5668"/>
                  </a:cubicBezTo>
                  <a:lnTo>
                    <a:pt x="1289" y="5668"/>
                  </a:lnTo>
                  <a:lnTo>
                    <a:pt x="1346" y="5765"/>
                  </a:lnTo>
                  <a:cubicBezTo>
                    <a:pt x="1358" y="5806"/>
                    <a:pt x="1361" y="5817"/>
                    <a:pt x="1371" y="5817"/>
                  </a:cubicBezTo>
                  <a:cubicBezTo>
                    <a:pt x="1375" y="5817"/>
                    <a:pt x="1380" y="5816"/>
                    <a:pt x="1386" y="5813"/>
                  </a:cubicBezTo>
                  <a:lnTo>
                    <a:pt x="1403" y="5797"/>
                  </a:lnTo>
                  <a:cubicBezTo>
                    <a:pt x="1378" y="5749"/>
                    <a:pt x="1427" y="5724"/>
                    <a:pt x="1508" y="5684"/>
                  </a:cubicBezTo>
                  <a:cubicBezTo>
                    <a:pt x="1605" y="5627"/>
                    <a:pt x="1638" y="5611"/>
                    <a:pt x="1605" y="5562"/>
                  </a:cubicBezTo>
                  <a:cubicBezTo>
                    <a:pt x="1586" y="5533"/>
                    <a:pt x="1584" y="5518"/>
                    <a:pt x="1598" y="5518"/>
                  </a:cubicBezTo>
                  <a:cubicBezTo>
                    <a:pt x="1607" y="5518"/>
                    <a:pt x="1623" y="5525"/>
                    <a:pt x="1646" y="5538"/>
                  </a:cubicBezTo>
                  <a:cubicBezTo>
                    <a:pt x="1738" y="5601"/>
                    <a:pt x="1775" y="5626"/>
                    <a:pt x="1786" y="5626"/>
                  </a:cubicBezTo>
                  <a:cubicBezTo>
                    <a:pt x="1794" y="5626"/>
                    <a:pt x="1790" y="5614"/>
                    <a:pt x="1784" y="5595"/>
                  </a:cubicBezTo>
                  <a:cubicBezTo>
                    <a:pt x="1768" y="5595"/>
                    <a:pt x="1743" y="5546"/>
                    <a:pt x="1711" y="5497"/>
                  </a:cubicBezTo>
                  <a:cubicBezTo>
                    <a:pt x="1682" y="5448"/>
                    <a:pt x="1672" y="5423"/>
                    <a:pt x="1678" y="5423"/>
                  </a:cubicBezTo>
                  <a:cubicBezTo>
                    <a:pt x="1683" y="5423"/>
                    <a:pt x="1703" y="5446"/>
                    <a:pt x="1735" y="5489"/>
                  </a:cubicBezTo>
                  <a:cubicBezTo>
                    <a:pt x="1749" y="5512"/>
                    <a:pt x="1767" y="5522"/>
                    <a:pt x="1786" y="5522"/>
                  </a:cubicBezTo>
                  <a:cubicBezTo>
                    <a:pt x="1843" y="5522"/>
                    <a:pt x="1908" y="5437"/>
                    <a:pt x="1888" y="5361"/>
                  </a:cubicBezTo>
                  <a:lnTo>
                    <a:pt x="1888" y="5361"/>
                  </a:lnTo>
                  <a:cubicBezTo>
                    <a:pt x="1893" y="5370"/>
                    <a:pt x="1899" y="5380"/>
                    <a:pt x="1905" y="5392"/>
                  </a:cubicBezTo>
                  <a:cubicBezTo>
                    <a:pt x="1924" y="5420"/>
                    <a:pt x="1935" y="5432"/>
                    <a:pt x="1950" y="5432"/>
                  </a:cubicBezTo>
                  <a:cubicBezTo>
                    <a:pt x="1961" y="5432"/>
                    <a:pt x="1974" y="5426"/>
                    <a:pt x="1995" y="5416"/>
                  </a:cubicBezTo>
                  <a:lnTo>
                    <a:pt x="2027" y="5392"/>
                  </a:lnTo>
                  <a:cubicBezTo>
                    <a:pt x="1993" y="5340"/>
                    <a:pt x="2004" y="5321"/>
                    <a:pt x="2025" y="5321"/>
                  </a:cubicBezTo>
                  <a:cubicBezTo>
                    <a:pt x="2045" y="5321"/>
                    <a:pt x="2072" y="5336"/>
                    <a:pt x="2084" y="5359"/>
                  </a:cubicBezTo>
                  <a:cubicBezTo>
                    <a:pt x="2112" y="5387"/>
                    <a:pt x="2120" y="5396"/>
                    <a:pt x="2131" y="5396"/>
                  </a:cubicBezTo>
                  <a:cubicBezTo>
                    <a:pt x="2136" y="5396"/>
                    <a:pt x="2141" y="5394"/>
                    <a:pt x="2149" y="5392"/>
                  </a:cubicBezTo>
                  <a:cubicBezTo>
                    <a:pt x="2135" y="5329"/>
                    <a:pt x="2154" y="5306"/>
                    <a:pt x="2179" y="5306"/>
                  </a:cubicBezTo>
                  <a:cubicBezTo>
                    <a:pt x="2199" y="5306"/>
                    <a:pt x="2223" y="5321"/>
                    <a:pt x="2238" y="5343"/>
                  </a:cubicBezTo>
                  <a:lnTo>
                    <a:pt x="2254" y="5335"/>
                  </a:lnTo>
                  <a:cubicBezTo>
                    <a:pt x="2238" y="5278"/>
                    <a:pt x="2262" y="5262"/>
                    <a:pt x="2270" y="5262"/>
                  </a:cubicBezTo>
                  <a:cubicBezTo>
                    <a:pt x="2303" y="5238"/>
                    <a:pt x="2311" y="5238"/>
                    <a:pt x="2278" y="5189"/>
                  </a:cubicBezTo>
                  <a:cubicBezTo>
                    <a:pt x="2246" y="5141"/>
                    <a:pt x="2213" y="5092"/>
                    <a:pt x="2230" y="5092"/>
                  </a:cubicBezTo>
                  <a:lnTo>
                    <a:pt x="2254" y="5141"/>
                  </a:lnTo>
                  <a:cubicBezTo>
                    <a:pt x="2269" y="5164"/>
                    <a:pt x="2285" y="5172"/>
                    <a:pt x="2301" y="5172"/>
                  </a:cubicBezTo>
                  <a:cubicBezTo>
                    <a:pt x="2319" y="5172"/>
                    <a:pt x="2338" y="5161"/>
                    <a:pt x="2359" y="5149"/>
                  </a:cubicBezTo>
                  <a:cubicBezTo>
                    <a:pt x="2391" y="5131"/>
                    <a:pt x="2412" y="5118"/>
                    <a:pt x="2430" y="5118"/>
                  </a:cubicBezTo>
                  <a:cubicBezTo>
                    <a:pt x="2445" y="5118"/>
                    <a:pt x="2458" y="5127"/>
                    <a:pt x="2473" y="5149"/>
                  </a:cubicBezTo>
                  <a:lnTo>
                    <a:pt x="2457" y="5092"/>
                  </a:lnTo>
                  <a:cubicBezTo>
                    <a:pt x="2448" y="5062"/>
                    <a:pt x="2446" y="5048"/>
                    <a:pt x="2451" y="5048"/>
                  </a:cubicBezTo>
                  <a:cubicBezTo>
                    <a:pt x="2455" y="5048"/>
                    <a:pt x="2465" y="5060"/>
                    <a:pt x="2481" y="5084"/>
                  </a:cubicBezTo>
                  <a:cubicBezTo>
                    <a:pt x="2495" y="5097"/>
                    <a:pt x="2508" y="5104"/>
                    <a:pt x="2520" y="5104"/>
                  </a:cubicBezTo>
                  <a:cubicBezTo>
                    <a:pt x="2543" y="5104"/>
                    <a:pt x="2559" y="5078"/>
                    <a:pt x="2554" y="5035"/>
                  </a:cubicBezTo>
                  <a:lnTo>
                    <a:pt x="2578" y="5027"/>
                  </a:lnTo>
                  <a:cubicBezTo>
                    <a:pt x="2607" y="5066"/>
                    <a:pt x="2629" y="5085"/>
                    <a:pt x="2641" y="5085"/>
                  </a:cubicBezTo>
                  <a:cubicBezTo>
                    <a:pt x="2656" y="5085"/>
                    <a:pt x="2654" y="5054"/>
                    <a:pt x="2627" y="4995"/>
                  </a:cubicBezTo>
                  <a:lnTo>
                    <a:pt x="2627" y="4995"/>
                  </a:lnTo>
                  <a:cubicBezTo>
                    <a:pt x="2650" y="5029"/>
                    <a:pt x="2661" y="5039"/>
                    <a:pt x="2671" y="5039"/>
                  </a:cubicBezTo>
                  <a:cubicBezTo>
                    <a:pt x="2675" y="5039"/>
                    <a:pt x="2679" y="5037"/>
                    <a:pt x="2684" y="5035"/>
                  </a:cubicBezTo>
                  <a:cubicBezTo>
                    <a:pt x="2679" y="4994"/>
                    <a:pt x="2693" y="4969"/>
                    <a:pt x="2713" y="4969"/>
                  </a:cubicBezTo>
                  <a:cubicBezTo>
                    <a:pt x="2724" y="4969"/>
                    <a:pt x="2737" y="4977"/>
                    <a:pt x="2749" y="4995"/>
                  </a:cubicBezTo>
                  <a:lnTo>
                    <a:pt x="2757" y="4995"/>
                  </a:lnTo>
                  <a:cubicBezTo>
                    <a:pt x="2740" y="4938"/>
                    <a:pt x="2749" y="4930"/>
                    <a:pt x="2757" y="4930"/>
                  </a:cubicBezTo>
                  <a:cubicBezTo>
                    <a:pt x="2773" y="4922"/>
                    <a:pt x="2781" y="4914"/>
                    <a:pt x="2765" y="4857"/>
                  </a:cubicBezTo>
                  <a:cubicBezTo>
                    <a:pt x="2749" y="4808"/>
                    <a:pt x="2757" y="4800"/>
                    <a:pt x="2757" y="4800"/>
                  </a:cubicBezTo>
                  <a:cubicBezTo>
                    <a:pt x="2757" y="4799"/>
                    <a:pt x="2758" y="4799"/>
                    <a:pt x="2758" y="4799"/>
                  </a:cubicBezTo>
                  <a:cubicBezTo>
                    <a:pt x="2768" y="4799"/>
                    <a:pt x="2790" y="4852"/>
                    <a:pt x="2805" y="4905"/>
                  </a:cubicBezTo>
                  <a:cubicBezTo>
                    <a:pt x="2808" y="4926"/>
                    <a:pt x="2815" y="4937"/>
                    <a:pt x="2820" y="4937"/>
                  </a:cubicBezTo>
                  <a:cubicBezTo>
                    <a:pt x="2830" y="4937"/>
                    <a:pt x="2837" y="4904"/>
                    <a:pt x="2822" y="4832"/>
                  </a:cubicBezTo>
                  <a:cubicBezTo>
                    <a:pt x="2805" y="4771"/>
                    <a:pt x="2797" y="4740"/>
                    <a:pt x="2798" y="4740"/>
                  </a:cubicBezTo>
                  <a:lnTo>
                    <a:pt x="2798" y="4740"/>
                  </a:lnTo>
                  <a:cubicBezTo>
                    <a:pt x="2800" y="4740"/>
                    <a:pt x="2810" y="4769"/>
                    <a:pt x="2830" y="4824"/>
                  </a:cubicBezTo>
                  <a:cubicBezTo>
                    <a:pt x="2841" y="4863"/>
                    <a:pt x="2852" y="4898"/>
                    <a:pt x="2855" y="4898"/>
                  </a:cubicBezTo>
                  <a:cubicBezTo>
                    <a:pt x="2857" y="4898"/>
                    <a:pt x="2857" y="4891"/>
                    <a:pt x="2854" y="4873"/>
                  </a:cubicBezTo>
                  <a:cubicBezTo>
                    <a:pt x="2854" y="4873"/>
                    <a:pt x="2878" y="4857"/>
                    <a:pt x="2854" y="4808"/>
                  </a:cubicBezTo>
                  <a:lnTo>
                    <a:pt x="2886" y="4792"/>
                  </a:lnTo>
                  <a:cubicBezTo>
                    <a:pt x="2915" y="4816"/>
                    <a:pt x="2930" y="4823"/>
                    <a:pt x="2939" y="4823"/>
                  </a:cubicBezTo>
                  <a:cubicBezTo>
                    <a:pt x="2945" y="4823"/>
                    <a:pt x="2948" y="4820"/>
                    <a:pt x="2951" y="4816"/>
                  </a:cubicBezTo>
                  <a:cubicBezTo>
                    <a:pt x="2943" y="4791"/>
                    <a:pt x="2939" y="4779"/>
                    <a:pt x="2943" y="4779"/>
                  </a:cubicBezTo>
                  <a:cubicBezTo>
                    <a:pt x="2946" y="4779"/>
                    <a:pt x="2956" y="4789"/>
                    <a:pt x="2976" y="4808"/>
                  </a:cubicBezTo>
                  <a:cubicBezTo>
                    <a:pt x="2988" y="4827"/>
                    <a:pt x="2997" y="4837"/>
                    <a:pt x="3000" y="4837"/>
                  </a:cubicBezTo>
                  <a:cubicBezTo>
                    <a:pt x="3005" y="4837"/>
                    <a:pt x="2994" y="4811"/>
                    <a:pt x="2959" y="4751"/>
                  </a:cubicBezTo>
                  <a:cubicBezTo>
                    <a:pt x="2951" y="4721"/>
                    <a:pt x="2949" y="4707"/>
                    <a:pt x="2956" y="4707"/>
                  </a:cubicBezTo>
                  <a:cubicBezTo>
                    <a:pt x="2961" y="4707"/>
                    <a:pt x="2973" y="4717"/>
                    <a:pt x="2992" y="4735"/>
                  </a:cubicBezTo>
                  <a:cubicBezTo>
                    <a:pt x="3023" y="4789"/>
                    <a:pt x="3040" y="4811"/>
                    <a:pt x="3044" y="4811"/>
                  </a:cubicBezTo>
                  <a:cubicBezTo>
                    <a:pt x="3048" y="4811"/>
                    <a:pt x="3043" y="4797"/>
                    <a:pt x="3032" y="4776"/>
                  </a:cubicBezTo>
                  <a:cubicBezTo>
                    <a:pt x="3008" y="4719"/>
                    <a:pt x="3024" y="4719"/>
                    <a:pt x="3024" y="4719"/>
                  </a:cubicBezTo>
                  <a:lnTo>
                    <a:pt x="3024" y="4719"/>
                  </a:lnTo>
                  <a:cubicBezTo>
                    <a:pt x="3031" y="4732"/>
                    <a:pt x="3043" y="4738"/>
                    <a:pt x="3058" y="4738"/>
                  </a:cubicBezTo>
                  <a:cubicBezTo>
                    <a:pt x="3101" y="4738"/>
                    <a:pt x="3172" y="4698"/>
                    <a:pt x="3243" y="4662"/>
                  </a:cubicBezTo>
                  <a:cubicBezTo>
                    <a:pt x="3259" y="4654"/>
                    <a:pt x="3235" y="4597"/>
                    <a:pt x="3211" y="4549"/>
                  </a:cubicBezTo>
                  <a:cubicBezTo>
                    <a:pt x="3186" y="4507"/>
                    <a:pt x="3177" y="4492"/>
                    <a:pt x="3177" y="4492"/>
                  </a:cubicBezTo>
                  <a:lnTo>
                    <a:pt x="3177" y="4492"/>
                  </a:lnTo>
                  <a:cubicBezTo>
                    <a:pt x="3178" y="4492"/>
                    <a:pt x="3196" y="4518"/>
                    <a:pt x="3219" y="4541"/>
                  </a:cubicBezTo>
                  <a:cubicBezTo>
                    <a:pt x="3265" y="4610"/>
                    <a:pt x="3295" y="4643"/>
                    <a:pt x="3303" y="4643"/>
                  </a:cubicBezTo>
                  <a:cubicBezTo>
                    <a:pt x="3312" y="4643"/>
                    <a:pt x="3294" y="4604"/>
                    <a:pt x="3243" y="4532"/>
                  </a:cubicBezTo>
                  <a:cubicBezTo>
                    <a:pt x="3206" y="4487"/>
                    <a:pt x="3188" y="4465"/>
                    <a:pt x="3190" y="4465"/>
                  </a:cubicBezTo>
                  <a:lnTo>
                    <a:pt x="3190" y="4465"/>
                  </a:lnTo>
                  <a:cubicBezTo>
                    <a:pt x="3191" y="4465"/>
                    <a:pt x="3212" y="4485"/>
                    <a:pt x="3251" y="4524"/>
                  </a:cubicBezTo>
                  <a:cubicBezTo>
                    <a:pt x="3271" y="4544"/>
                    <a:pt x="3281" y="4554"/>
                    <a:pt x="3284" y="4554"/>
                  </a:cubicBezTo>
                  <a:cubicBezTo>
                    <a:pt x="3288" y="4554"/>
                    <a:pt x="3284" y="4542"/>
                    <a:pt x="3276" y="4516"/>
                  </a:cubicBezTo>
                  <a:cubicBezTo>
                    <a:pt x="3258" y="4490"/>
                    <a:pt x="3255" y="4475"/>
                    <a:pt x="3259" y="4475"/>
                  </a:cubicBezTo>
                  <a:cubicBezTo>
                    <a:pt x="3263" y="4475"/>
                    <a:pt x="3273" y="4486"/>
                    <a:pt x="3284" y="4508"/>
                  </a:cubicBezTo>
                  <a:cubicBezTo>
                    <a:pt x="3312" y="4537"/>
                    <a:pt x="3341" y="4569"/>
                    <a:pt x="3344" y="4569"/>
                  </a:cubicBezTo>
                  <a:cubicBezTo>
                    <a:pt x="3345" y="4569"/>
                    <a:pt x="3342" y="4563"/>
                    <a:pt x="3332" y="4549"/>
                  </a:cubicBezTo>
                  <a:cubicBezTo>
                    <a:pt x="3332" y="4549"/>
                    <a:pt x="3334" y="4548"/>
                    <a:pt x="3336" y="4548"/>
                  </a:cubicBezTo>
                  <a:cubicBezTo>
                    <a:pt x="3344" y="4548"/>
                    <a:pt x="3360" y="4552"/>
                    <a:pt x="3389" y="4581"/>
                  </a:cubicBezTo>
                  <a:cubicBezTo>
                    <a:pt x="3400" y="4592"/>
                    <a:pt x="3406" y="4596"/>
                    <a:pt x="3409" y="4596"/>
                  </a:cubicBezTo>
                  <a:cubicBezTo>
                    <a:pt x="3418" y="4596"/>
                    <a:pt x="3401" y="4558"/>
                    <a:pt x="3389" y="4516"/>
                  </a:cubicBezTo>
                  <a:cubicBezTo>
                    <a:pt x="3376" y="4456"/>
                    <a:pt x="3372" y="4426"/>
                    <a:pt x="3379" y="4426"/>
                  </a:cubicBezTo>
                  <a:cubicBezTo>
                    <a:pt x="3385" y="4426"/>
                    <a:pt x="3399" y="4450"/>
                    <a:pt x="3422" y="4500"/>
                  </a:cubicBezTo>
                  <a:cubicBezTo>
                    <a:pt x="3438" y="4532"/>
                    <a:pt x="3451" y="4546"/>
                    <a:pt x="3460" y="4546"/>
                  </a:cubicBezTo>
                  <a:cubicBezTo>
                    <a:pt x="3478" y="4546"/>
                    <a:pt x="3478" y="4490"/>
                    <a:pt x="3446" y="4419"/>
                  </a:cubicBezTo>
                  <a:cubicBezTo>
                    <a:pt x="3417" y="4356"/>
                    <a:pt x="3405" y="4331"/>
                    <a:pt x="3407" y="4331"/>
                  </a:cubicBezTo>
                  <a:lnTo>
                    <a:pt x="3407" y="4331"/>
                  </a:lnTo>
                  <a:cubicBezTo>
                    <a:pt x="3409" y="4331"/>
                    <a:pt x="3416" y="4343"/>
                    <a:pt x="3430" y="4362"/>
                  </a:cubicBezTo>
                  <a:cubicBezTo>
                    <a:pt x="3454" y="4411"/>
                    <a:pt x="3470" y="4411"/>
                    <a:pt x="3470" y="4411"/>
                  </a:cubicBezTo>
                  <a:cubicBezTo>
                    <a:pt x="3473" y="4408"/>
                    <a:pt x="3476" y="4405"/>
                    <a:pt x="3481" y="4405"/>
                  </a:cubicBezTo>
                  <a:cubicBezTo>
                    <a:pt x="3488" y="4405"/>
                    <a:pt x="3499" y="4413"/>
                    <a:pt x="3519" y="4443"/>
                  </a:cubicBezTo>
                  <a:cubicBezTo>
                    <a:pt x="3519" y="4443"/>
                    <a:pt x="3527" y="4435"/>
                    <a:pt x="3519" y="4378"/>
                  </a:cubicBezTo>
                  <a:cubicBezTo>
                    <a:pt x="3504" y="4328"/>
                    <a:pt x="3509" y="4306"/>
                    <a:pt x="3525" y="4306"/>
                  </a:cubicBezTo>
                  <a:cubicBezTo>
                    <a:pt x="3544" y="4306"/>
                    <a:pt x="3580" y="4340"/>
                    <a:pt x="3616" y="4395"/>
                  </a:cubicBezTo>
                  <a:lnTo>
                    <a:pt x="3608" y="4330"/>
                  </a:lnTo>
                  <a:cubicBezTo>
                    <a:pt x="3578" y="4264"/>
                    <a:pt x="3560" y="4220"/>
                    <a:pt x="3565" y="4220"/>
                  </a:cubicBezTo>
                  <a:lnTo>
                    <a:pt x="3565" y="4220"/>
                  </a:lnTo>
                  <a:cubicBezTo>
                    <a:pt x="3567" y="4220"/>
                    <a:pt x="3578" y="4236"/>
                    <a:pt x="3600" y="4273"/>
                  </a:cubicBezTo>
                  <a:cubicBezTo>
                    <a:pt x="3623" y="4307"/>
                    <a:pt x="3642" y="4342"/>
                    <a:pt x="3642" y="4342"/>
                  </a:cubicBezTo>
                  <a:cubicBezTo>
                    <a:pt x="3642" y="4342"/>
                    <a:pt x="3639" y="4336"/>
                    <a:pt x="3632" y="4322"/>
                  </a:cubicBezTo>
                  <a:cubicBezTo>
                    <a:pt x="3610" y="4274"/>
                    <a:pt x="3613" y="4253"/>
                    <a:pt x="3628" y="4253"/>
                  </a:cubicBezTo>
                  <a:cubicBezTo>
                    <a:pt x="3646" y="4253"/>
                    <a:pt x="3682" y="4284"/>
                    <a:pt x="3713" y="4338"/>
                  </a:cubicBezTo>
                  <a:cubicBezTo>
                    <a:pt x="3736" y="4372"/>
                    <a:pt x="3743" y="4382"/>
                    <a:pt x="3748" y="4382"/>
                  </a:cubicBezTo>
                  <a:cubicBezTo>
                    <a:pt x="3750" y="4382"/>
                    <a:pt x="3752" y="4381"/>
                    <a:pt x="3754" y="4378"/>
                  </a:cubicBezTo>
                  <a:lnTo>
                    <a:pt x="3721" y="4330"/>
                  </a:lnTo>
                  <a:cubicBezTo>
                    <a:pt x="3697" y="4281"/>
                    <a:pt x="3665" y="4232"/>
                    <a:pt x="3681" y="4224"/>
                  </a:cubicBezTo>
                  <a:cubicBezTo>
                    <a:pt x="3683" y="4224"/>
                    <a:pt x="3685" y="4224"/>
                    <a:pt x="3687" y="4224"/>
                  </a:cubicBezTo>
                  <a:cubicBezTo>
                    <a:pt x="3695" y="4224"/>
                    <a:pt x="3705" y="4228"/>
                    <a:pt x="3730" y="4265"/>
                  </a:cubicBezTo>
                  <a:cubicBezTo>
                    <a:pt x="3758" y="4293"/>
                    <a:pt x="3787" y="4326"/>
                    <a:pt x="3790" y="4326"/>
                  </a:cubicBezTo>
                  <a:cubicBezTo>
                    <a:pt x="3791" y="4326"/>
                    <a:pt x="3788" y="4320"/>
                    <a:pt x="3778" y="4305"/>
                  </a:cubicBezTo>
                  <a:cubicBezTo>
                    <a:pt x="3778" y="4305"/>
                    <a:pt x="3779" y="4305"/>
                    <a:pt x="3781" y="4305"/>
                  </a:cubicBezTo>
                  <a:cubicBezTo>
                    <a:pt x="3786" y="4305"/>
                    <a:pt x="3798" y="4309"/>
                    <a:pt x="3827" y="4338"/>
                  </a:cubicBezTo>
                  <a:lnTo>
                    <a:pt x="3876" y="4314"/>
                  </a:lnTo>
                  <a:cubicBezTo>
                    <a:pt x="3862" y="4282"/>
                    <a:pt x="3864" y="4265"/>
                    <a:pt x="3873" y="4265"/>
                  </a:cubicBezTo>
                  <a:cubicBezTo>
                    <a:pt x="3881" y="4265"/>
                    <a:pt x="3894" y="4276"/>
                    <a:pt x="3908" y="4297"/>
                  </a:cubicBezTo>
                  <a:cubicBezTo>
                    <a:pt x="3908" y="4297"/>
                    <a:pt x="3924" y="4289"/>
                    <a:pt x="3908" y="4232"/>
                  </a:cubicBezTo>
                  <a:cubicBezTo>
                    <a:pt x="3917" y="4227"/>
                    <a:pt x="3924" y="4223"/>
                    <a:pt x="3930" y="4223"/>
                  </a:cubicBezTo>
                  <a:cubicBezTo>
                    <a:pt x="3941" y="4223"/>
                    <a:pt x="3952" y="4234"/>
                    <a:pt x="3973" y="4265"/>
                  </a:cubicBezTo>
                  <a:cubicBezTo>
                    <a:pt x="3985" y="4288"/>
                    <a:pt x="3991" y="4300"/>
                    <a:pt x="3992" y="4300"/>
                  </a:cubicBezTo>
                  <a:cubicBezTo>
                    <a:pt x="3993" y="4300"/>
                    <a:pt x="3989" y="4286"/>
                    <a:pt x="3981" y="4257"/>
                  </a:cubicBezTo>
                  <a:cubicBezTo>
                    <a:pt x="3949" y="4208"/>
                    <a:pt x="3965" y="4200"/>
                    <a:pt x="3973" y="4192"/>
                  </a:cubicBezTo>
                  <a:lnTo>
                    <a:pt x="3997" y="4184"/>
                  </a:lnTo>
                  <a:cubicBezTo>
                    <a:pt x="3965" y="4135"/>
                    <a:pt x="3965" y="4135"/>
                    <a:pt x="3973" y="4127"/>
                  </a:cubicBezTo>
                  <a:cubicBezTo>
                    <a:pt x="3975" y="4126"/>
                    <a:pt x="3977" y="4126"/>
                    <a:pt x="3980" y="4126"/>
                  </a:cubicBezTo>
                  <a:cubicBezTo>
                    <a:pt x="4001" y="4126"/>
                    <a:pt x="4048" y="4151"/>
                    <a:pt x="4062" y="4151"/>
                  </a:cubicBezTo>
                  <a:cubicBezTo>
                    <a:pt x="4094" y="4127"/>
                    <a:pt x="4094" y="4127"/>
                    <a:pt x="4054" y="4087"/>
                  </a:cubicBezTo>
                  <a:cubicBezTo>
                    <a:pt x="4053" y="4087"/>
                    <a:pt x="4051" y="4087"/>
                    <a:pt x="4050" y="4087"/>
                  </a:cubicBezTo>
                  <a:cubicBezTo>
                    <a:pt x="4039" y="4087"/>
                    <a:pt x="4027" y="4067"/>
                    <a:pt x="4038" y="4067"/>
                  </a:cubicBezTo>
                  <a:cubicBezTo>
                    <a:pt x="4042" y="4067"/>
                    <a:pt x="4050" y="4070"/>
                    <a:pt x="4062" y="4078"/>
                  </a:cubicBezTo>
                  <a:cubicBezTo>
                    <a:pt x="4068" y="4078"/>
                    <a:pt x="4106" y="4092"/>
                    <a:pt x="4138" y="4092"/>
                  </a:cubicBezTo>
                  <a:cubicBezTo>
                    <a:pt x="4149" y="4092"/>
                    <a:pt x="4159" y="4091"/>
                    <a:pt x="4167" y="4087"/>
                  </a:cubicBezTo>
                  <a:cubicBezTo>
                    <a:pt x="4208" y="4062"/>
                    <a:pt x="4208" y="4062"/>
                    <a:pt x="4184" y="4014"/>
                  </a:cubicBezTo>
                  <a:cubicBezTo>
                    <a:pt x="4145" y="3967"/>
                    <a:pt x="4132" y="3942"/>
                    <a:pt x="4137" y="3942"/>
                  </a:cubicBezTo>
                  <a:lnTo>
                    <a:pt x="4137" y="3942"/>
                  </a:lnTo>
                  <a:cubicBezTo>
                    <a:pt x="4141" y="3942"/>
                    <a:pt x="4161" y="3963"/>
                    <a:pt x="4192" y="4005"/>
                  </a:cubicBezTo>
                  <a:cubicBezTo>
                    <a:pt x="4236" y="4054"/>
                    <a:pt x="4258" y="4074"/>
                    <a:pt x="4266" y="4074"/>
                  </a:cubicBezTo>
                  <a:cubicBezTo>
                    <a:pt x="4272" y="4074"/>
                    <a:pt x="4268" y="4060"/>
                    <a:pt x="4257" y="4038"/>
                  </a:cubicBezTo>
                  <a:cubicBezTo>
                    <a:pt x="4232" y="3989"/>
                    <a:pt x="4232" y="3989"/>
                    <a:pt x="4248" y="3981"/>
                  </a:cubicBezTo>
                  <a:lnTo>
                    <a:pt x="4248" y="3981"/>
                  </a:lnTo>
                  <a:cubicBezTo>
                    <a:pt x="4259" y="4003"/>
                    <a:pt x="4268" y="4013"/>
                    <a:pt x="4275" y="4013"/>
                  </a:cubicBezTo>
                  <a:cubicBezTo>
                    <a:pt x="4282" y="4013"/>
                    <a:pt x="4285" y="3997"/>
                    <a:pt x="4281" y="3965"/>
                  </a:cubicBezTo>
                  <a:cubicBezTo>
                    <a:pt x="4283" y="3963"/>
                    <a:pt x="4285" y="3961"/>
                    <a:pt x="4287" y="3961"/>
                  </a:cubicBezTo>
                  <a:cubicBezTo>
                    <a:pt x="4292" y="3961"/>
                    <a:pt x="4298" y="3971"/>
                    <a:pt x="4321" y="4005"/>
                  </a:cubicBezTo>
                  <a:lnTo>
                    <a:pt x="4338" y="3989"/>
                  </a:lnTo>
                  <a:cubicBezTo>
                    <a:pt x="4320" y="3930"/>
                    <a:pt x="4339" y="3909"/>
                    <a:pt x="4367" y="3909"/>
                  </a:cubicBezTo>
                  <a:cubicBezTo>
                    <a:pt x="4390" y="3909"/>
                    <a:pt x="4417" y="3923"/>
                    <a:pt x="4435" y="3941"/>
                  </a:cubicBezTo>
                  <a:cubicBezTo>
                    <a:pt x="4435" y="3941"/>
                    <a:pt x="4451" y="3932"/>
                    <a:pt x="4427" y="3876"/>
                  </a:cubicBezTo>
                  <a:cubicBezTo>
                    <a:pt x="4406" y="3825"/>
                    <a:pt x="4398" y="3799"/>
                    <a:pt x="4403" y="3799"/>
                  </a:cubicBezTo>
                  <a:lnTo>
                    <a:pt x="4403" y="3799"/>
                  </a:lnTo>
                  <a:cubicBezTo>
                    <a:pt x="4408" y="3799"/>
                    <a:pt x="4424" y="3821"/>
                    <a:pt x="4451" y="3868"/>
                  </a:cubicBezTo>
                  <a:cubicBezTo>
                    <a:pt x="4479" y="3915"/>
                    <a:pt x="4493" y="3940"/>
                    <a:pt x="4495" y="3940"/>
                  </a:cubicBezTo>
                  <a:cubicBezTo>
                    <a:pt x="4496" y="3940"/>
                    <a:pt x="4484" y="3913"/>
                    <a:pt x="4459" y="3860"/>
                  </a:cubicBezTo>
                  <a:cubicBezTo>
                    <a:pt x="4451" y="3831"/>
                    <a:pt x="4461" y="3811"/>
                    <a:pt x="4480" y="3811"/>
                  </a:cubicBezTo>
                  <a:cubicBezTo>
                    <a:pt x="4498" y="3811"/>
                    <a:pt x="4524" y="3831"/>
                    <a:pt x="4548" y="3884"/>
                  </a:cubicBezTo>
                  <a:lnTo>
                    <a:pt x="4605" y="3981"/>
                  </a:lnTo>
                  <a:cubicBezTo>
                    <a:pt x="4581" y="3924"/>
                    <a:pt x="4597" y="3916"/>
                    <a:pt x="4597" y="3916"/>
                  </a:cubicBezTo>
                  <a:cubicBezTo>
                    <a:pt x="4565" y="3868"/>
                    <a:pt x="4581" y="3860"/>
                    <a:pt x="4613" y="3843"/>
                  </a:cubicBezTo>
                  <a:cubicBezTo>
                    <a:pt x="4630" y="3835"/>
                    <a:pt x="4646" y="3762"/>
                    <a:pt x="4670" y="3746"/>
                  </a:cubicBezTo>
                  <a:cubicBezTo>
                    <a:pt x="4680" y="3736"/>
                    <a:pt x="4692" y="3732"/>
                    <a:pt x="4704" y="3732"/>
                  </a:cubicBezTo>
                  <a:cubicBezTo>
                    <a:pt x="4724" y="3732"/>
                    <a:pt x="4745" y="3743"/>
                    <a:pt x="4759" y="3762"/>
                  </a:cubicBezTo>
                  <a:cubicBezTo>
                    <a:pt x="4775" y="3754"/>
                    <a:pt x="4784" y="3746"/>
                    <a:pt x="4775" y="3689"/>
                  </a:cubicBezTo>
                  <a:cubicBezTo>
                    <a:pt x="4766" y="3658"/>
                    <a:pt x="4767" y="3641"/>
                    <a:pt x="4776" y="3641"/>
                  </a:cubicBezTo>
                  <a:cubicBezTo>
                    <a:pt x="4782" y="3641"/>
                    <a:pt x="4794" y="3652"/>
                    <a:pt x="4808" y="3673"/>
                  </a:cubicBezTo>
                  <a:lnTo>
                    <a:pt x="4816" y="3665"/>
                  </a:lnTo>
                  <a:cubicBezTo>
                    <a:pt x="4808" y="3608"/>
                    <a:pt x="4824" y="3600"/>
                    <a:pt x="4824" y="3600"/>
                  </a:cubicBezTo>
                  <a:cubicBezTo>
                    <a:pt x="4840" y="3632"/>
                    <a:pt x="4863" y="3660"/>
                    <a:pt x="4872" y="3660"/>
                  </a:cubicBezTo>
                  <a:cubicBezTo>
                    <a:pt x="4877" y="3660"/>
                    <a:pt x="4878" y="3652"/>
                    <a:pt x="4873" y="3632"/>
                  </a:cubicBezTo>
                  <a:cubicBezTo>
                    <a:pt x="4840" y="3584"/>
                    <a:pt x="4857" y="3584"/>
                    <a:pt x="4873" y="3568"/>
                  </a:cubicBezTo>
                  <a:cubicBezTo>
                    <a:pt x="4878" y="3571"/>
                    <a:pt x="4886" y="3573"/>
                    <a:pt x="4896" y="3573"/>
                  </a:cubicBezTo>
                  <a:cubicBezTo>
                    <a:pt x="4991" y="3573"/>
                    <a:pt x="5276" y="3409"/>
                    <a:pt x="5254" y="3365"/>
                  </a:cubicBezTo>
                  <a:lnTo>
                    <a:pt x="5286" y="3341"/>
                  </a:lnTo>
                  <a:lnTo>
                    <a:pt x="5319" y="3324"/>
                  </a:lnTo>
                  <a:cubicBezTo>
                    <a:pt x="5338" y="3358"/>
                    <a:pt x="5354" y="3371"/>
                    <a:pt x="5367" y="3371"/>
                  </a:cubicBezTo>
                  <a:cubicBezTo>
                    <a:pt x="5390" y="3371"/>
                    <a:pt x="5403" y="3324"/>
                    <a:pt x="5408" y="3276"/>
                  </a:cubicBezTo>
                  <a:cubicBezTo>
                    <a:pt x="5384" y="3227"/>
                    <a:pt x="5400" y="3219"/>
                    <a:pt x="5408" y="3211"/>
                  </a:cubicBezTo>
                  <a:cubicBezTo>
                    <a:pt x="5436" y="3260"/>
                    <a:pt x="5459" y="3280"/>
                    <a:pt x="5473" y="3280"/>
                  </a:cubicBezTo>
                  <a:cubicBezTo>
                    <a:pt x="5487" y="3280"/>
                    <a:pt x="5493" y="3260"/>
                    <a:pt x="5489" y="3227"/>
                  </a:cubicBezTo>
                  <a:cubicBezTo>
                    <a:pt x="5464" y="3176"/>
                    <a:pt x="5456" y="3150"/>
                    <a:pt x="5462" y="3150"/>
                  </a:cubicBezTo>
                  <a:cubicBezTo>
                    <a:pt x="5468" y="3150"/>
                    <a:pt x="5486" y="3172"/>
                    <a:pt x="5513" y="3219"/>
                  </a:cubicBezTo>
                  <a:cubicBezTo>
                    <a:pt x="5537" y="3260"/>
                    <a:pt x="5555" y="3282"/>
                    <a:pt x="5563" y="3282"/>
                  </a:cubicBezTo>
                  <a:cubicBezTo>
                    <a:pt x="5575" y="3282"/>
                    <a:pt x="5567" y="3240"/>
                    <a:pt x="5530" y="3146"/>
                  </a:cubicBezTo>
                  <a:cubicBezTo>
                    <a:pt x="5517" y="3117"/>
                    <a:pt x="5511" y="3102"/>
                    <a:pt x="5514" y="3102"/>
                  </a:cubicBezTo>
                  <a:lnTo>
                    <a:pt x="5514" y="3102"/>
                  </a:lnTo>
                  <a:cubicBezTo>
                    <a:pt x="5516" y="3102"/>
                    <a:pt x="5526" y="3115"/>
                    <a:pt x="5546" y="3138"/>
                  </a:cubicBezTo>
                  <a:cubicBezTo>
                    <a:pt x="5586" y="3187"/>
                    <a:pt x="5606" y="3206"/>
                    <a:pt x="5612" y="3206"/>
                  </a:cubicBezTo>
                  <a:cubicBezTo>
                    <a:pt x="5618" y="3206"/>
                    <a:pt x="5614" y="3192"/>
                    <a:pt x="5602" y="3170"/>
                  </a:cubicBezTo>
                  <a:cubicBezTo>
                    <a:pt x="5577" y="3115"/>
                    <a:pt x="5567" y="3089"/>
                    <a:pt x="5574" y="3089"/>
                  </a:cubicBezTo>
                  <a:cubicBezTo>
                    <a:pt x="5580" y="3089"/>
                    <a:pt x="5600" y="3111"/>
                    <a:pt x="5635" y="3154"/>
                  </a:cubicBezTo>
                  <a:cubicBezTo>
                    <a:pt x="5670" y="3197"/>
                    <a:pt x="5688" y="3219"/>
                    <a:pt x="5693" y="3219"/>
                  </a:cubicBezTo>
                  <a:cubicBezTo>
                    <a:pt x="5699" y="3219"/>
                    <a:pt x="5688" y="3193"/>
                    <a:pt x="5667" y="3138"/>
                  </a:cubicBezTo>
                  <a:cubicBezTo>
                    <a:pt x="5639" y="3077"/>
                    <a:pt x="5641" y="3043"/>
                    <a:pt x="5662" y="3043"/>
                  </a:cubicBezTo>
                  <a:cubicBezTo>
                    <a:pt x="5677" y="3043"/>
                    <a:pt x="5702" y="3060"/>
                    <a:pt x="5732" y="3097"/>
                  </a:cubicBezTo>
                  <a:cubicBezTo>
                    <a:pt x="5737" y="3097"/>
                    <a:pt x="5755" y="3113"/>
                    <a:pt x="5760" y="3113"/>
                  </a:cubicBezTo>
                  <a:cubicBezTo>
                    <a:pt x="5762" y="3113"/>
                    <a:pt x="5761" y="3108"/>
                    <a:pt x="5748" y="3089"/>
                  </a:cubicBezTo>
                  <a:lnTo>
                    <a:pt x="5748" y="3089"/>
                  </a:lnTo>
                  <a:lnTo>
                    <a:pt x="5789" y="3130"/>
                  </a:lnTo>
                  <a:lnTo>
                    <a:pt x="5813" y="3122"/>
                  </a:lnTo>
                  <a:lnTo>
                    <a:pt x="5781" y="3073"/>
                  </a:lnTo>
                  <a:cubicBezTo>
                    <a:pt x="5846" y="3073"/>
                    <a:pt x="5902" y="3057"/>
                    <a:pt x="5959" y="3041"/>
                  </a:cubicBezTo>
                  <a:cubicBezTo>
                    <a:pt x="6081" y="2968"/>
                    <a:pt x="6105" y="2960"/>
                    <a:pt x="6065" y="2919"/>
                  </a:cubicBezTo>
                  <a:cubicBezTo>
                    <a:pt x="6026" y="2867"/>
                    <a:pt x="6015" y="2841"/>
                    <a:pt x="6022" y="2841"/>
                  </a:cubicBezTo>
                  <a:cubicBezTo>
                    <a:pt x="6029" y="2841"/>
                    <a:pt x="6051" y="2861"/>
                    <a:pt x="6081" y="2903"/>
                  </a:cubicBezTo>
                  <a:cubicBezTo>
                    <a:pt x="6095" y="2903"/>
                    <a:pt x="6135" y="2928"/>
                    <a:pt x="6161" y="2928"/>
                  </a:cubicBezTo>
                  <a:cubicBezTo>
                    <a:pt x="6164" y="2928"/>
                    <a:pt x="6167" y="2928"/>
                    <a:pt x="6170" y="2927"/>
                  </a:cubicBezTo>
                  <a:cubicBezTo>
                    <a:pt x="6177" y="2920"/>
                    <a:pt x="6186" y="2915"/>
                    <a:pt x="6196" y="2915"/>
                  </a:cubicBezTo>
                  <a:cubicBezTo>
                    <a:pt x="6209" y="2915"/>
                    <a:pt x="6225" y="2924"/>
                    <a:pt x="6243" y="2951"/>
                  </a:cubicBezTo>
                  <a:lnTo>
                    <a:pt x="6251" y="2943"/>
                  </a:lnTo>
                  <a:cubicBezTo>
                    <a:pt x="6220" y="2862"/>
                    <a:pt x="6252" y="2819"/>
                    <a:pt x="6298" y="2819"/>
                  </a:cubicBezTo>
                  <a:cubicBezTo>
                    <a:pt x="6311" y="2819"/>
                    <a:pt x="6326" y="2823"/>
                    <a:pt x="6340" y="2830"/>
                  </a:cubicBezTo>
                  <a:cubicBezTo>
                    <a:pt x="6365" y="2814"/>
                    <a:pt x="6373" y="2814"/>
                    <a:pt x="6365" y="2749"/>
                  </a:cubicBezTo>
                  <a:cubicBezTo>
                    <a:pt x="6360" y="2718"/>
                    <a:pt x="6358" y="2704"/>
                    <a:pt x="6364" y="2704"/>
                  </a:cubicBezTo>
                  <a:cubicBezTo>
                    <a:pt x="6368" y="2704"/>
                    <a:pt x="6378" y="2714"/>
                    <a:pt x="6397" y="2733"/>
                  </a:cubicBezTo>
                  <a:cubicBezTo>
                    <a:pt x="6412" y="2755"/>
                    <a:pt x="6440" y="2771"/>
                    <a:pt x="6460" y="2771"/>
                  </a:cubicBezTo>
                  <a:cubicBezTo>
                    <a:pt x="6481" y="2771"/>
                    <a:pt x="6492" y="2751"/>
                    <a:pt x="6462" y="2700"/>
                  </a:cubicBezTo>
                  <a:lnTo>
                    <a:pt x="6462" y="2700"/>
                  </a:lnTo>
                  <a:lnTo>
                    <a:pt x="6502" y="2741"/>
                  </a:lnTo>
                  <a:cubicBezTo>
                    <a:pt x="6513" y="2751"/>
                    <a:pt x="6520" y="2756"/>
                    <a:pt x="6523" y="2756"/>
                  </a:cubicBezTo>
                  <a:cubicBezTo>
                    <a:pt x="6534" y="2756"/>
                    <a:pt x="6518" y="2718"/>
                    <a:pt x="6494" y="2676"/>
                  </a:cubicBezTo>
                  <a:cubicBezTo>
                    <a:pt x="6468" y="2631"/>
                    <a:pt x="6456" y="2607"/>
                    <a:pt x="6459" y="2607"/>
                  </a:cubicBezTo>
                  <a:lnTo>
                    <a:pt x="6459" y="2607"/>
                  </a:lnTo>
                  <a:cubicBezTo>
                    <a:pt x="6464" y="2607"/>
                    <a:pt x="6490" y="2641"/>
                    <a:pt x="6543" y="2716"/>
                  </a:cubicBezTo>
                  <a:cubicBezTo>
                    <a:pt x="6575" y="2771"/>
                    <a:pt x="6594" y="2792"/>
                    <a:pt x="6599" y="2792"/>
                  </a:cubicBezTo>
                  <a:cubicBezTo>
                    <a:pt x="6603" y="2792"/>
                    <a:pt x="6598" y="2778"/>
                    <a:pt x="6584" y="2757"/>
                  </a:cubicBezTo>
                  <a:cubicBezTo>
                    <a:pt x="6571" y="2720"/>
                    <a:pt x="6559" y="2678"/>
                    <a:pt x="6572" y="2678"/>
                  </a:cubicBezTo>
                  <a:cubicBezTo>
                    <a:pt x="6575" y="2678"/>
                    <a:pt x="6582" y="2682"/>
                    <a:pt x="6592" y="2692"/>
                  </a:cubicBezTo>
                  <a:cubicBezTo>
                    <a:pt x="6600" y="2684"/>
                    <a:pt x="6608" y="2684"/>
                    <a:pt x="6551" y="2587"/>
                  </a:cubicBezTo>
                  <a:cubicBezTo>
                    <a:pt x="6527" y="2538"/>
                    <a:pt x="6535" y="2530"/>
                    <a:pt x="6543" y="2522"/>
                  </a:cubicBezTo>
                  <a:lnTo>
                    <a:pt x="6543" y="2522"/>
                  </a:lnTo>
                  <a:cubicBezTo>
                    <a:pt x="6567" y="2554"/>
                    <a:pt x="6584" y="2587"/>
                    <a:pt x="6592" y="2627"/>
                  </a:cubicBezTo>
                  <a:lnTo>
                    <a:pt x="6616" y="2611"/>
                  </a:lnTo>
                  <a:cubicBezTo>
                    <a:pt x="6624" y="2611"/>
                    <a:pt x="6673" y="2643"/>
                    <a:pt x="6705" y="2692"/>
                  </a:cubicBezTo>
                  <a:cubicBezTo>
                    <a:pt x="6721" y="2711"/>
                    <a:pt x="6732" y="2722"/>
                    <a:pt x="6736" y="2722"/>
                  </a:cubicBezTo>
                  <a:cubicBezTo>
                    <a:pt x="6741" y="2722"/>
                    <a:pt x="6728" y="2697"/>
                    <a:pt x="6689" y="2643"/>
                  </a:cubicBezTo>
                  <a:cubicBezTo>
                    <a:pt x="6624" y="2538"/>
                    <a:pt x="6624" y="2538"/>
                    <a:pt x="6648" y="2530"/>
                  </a:cubicBezTo>
                  <a:cubicBezTo>
                    <a:pt x="6651" y="2527"/>
                    <a:pt x="6654" y="2526"/>
                    <a:pt x="6657" y="2526"/>
                  </a:cubicBezTo>
                  <a:cubicBezTo>
                    <a:pt x="6667" y="2526"/>
                    <a:pt x="6680" y="2536"/>
                    <a:pt x="6697" y="2570"/>
                  </a:cubicBezTo>
                  <a:cubicBezTo>
                    <a:pt x="6718" y="2601"/>
                    <a:pt x="6725" y="2613"/>
                    <a:pt x="6734" y="2613"/>
                  </a:cubicBezTo>
                  <a:cubicBezTo>
                    <a:pt x="6739" y="2613"/>
                    <a:pt x="6745" y="2609"/>
                    <a:pt x="6754" y="2603"/>
                  </a:cubicBezTo>
                  <a:cubicBezTo>
                    <a:pt x="6786" y="2587"/>
                    <a:pt x="6729" y="2424"/>
                    <a:pt x="6681" y="2319"/>
                  </a:cubicBezTo>
                  <a:cubicBezTo>
                    <a:pt x="6652" y="2269"/>
                    <a:pt x="6638" y="2245"/>
                    <a:pt x="6639" y="2245"/>
                  </a:cubicBezTo>
                  <a:lnTo>
                    <a:pt x="6639" y="2245"/>
                  </a:lnTo>
                  <a:cubicBezTo>
                    <a:pt x="6641" y="2245"/>
                    <a:pt x="6657" y="2267"/>
                    <a:pt x="6689" y="2311"/>
                  </a:cubicBezTo>
                  <a:cubicBezTo>
                    <a:pt x="6713" y="2347"/>
                    <a:pt x="6724" y="2352"/>
                    <a:pt x="6735" y="2352"/>
                  </a:cubicBezTo>
                  <a:cubicBezTo>
                    <a:pt x="6738" y="2352"/>
                    <a:pt x="6742" y="2351"/>
                    <a:pt x="6746" y="2351"/>
                  </a:cubicBezTo>
                  <a:cubicBezTo>
                    <a:pt x="6734" y="2334"/>
                    <a:pt x="6732" y="2328"/>
                    <a:pt x="6733" y="2328"/>
                  </a:cubicBezTo>
                  <a:lnTo>
                    <a:pt x="6733" y="2328"/>
                  </a:lnTo>
                  <a:cubicBezTo>
                    <a:pt x="6736" y="2328"/>
                    <a:pt x="6751" y="2346"/>
                    <a:pt x="6746" y="2351"/>
                  </a:cubicBezTo>
                  <a:cubicBezTo>
                    <a:pt x="6770" y="2400"/>
                    <a:pt x="6762" y="2400"/>
                    <a:pt x="6754" y="2408"/>
                  </a:cubicBezTo>
                  <a:lnTo>
                    <a:pt x="6778" y="2457"/>
                  </a:lnTo>
                  <a:cubicBezTo>
                    <a:pt x="6812" y="2503"/>
                    <a:pt x="6832" y="2525"/>
                    <a:pt x="6839" y="2525"/>
                  </a:cubicBezTo>
                  <a:cubicBezTo>
                    <a:pt x="6846" y="2525"/>
                    <a:pt x="6836" y="2497"/>
                    <a:pt x="6811" y="2441"/>
                  </a:cubicBezTo>
                  <a:cubicBezTo>
                    <a:pt x="6802" y="2411"/>
                    <a:pt x="6798" y="2397"/>
                    <a:pt x="6802" y="2397"/>
                  </a:cubicBezTo>
                  <a:lnTo>
                    <a:pt x="6802" y="2397"/>
                  </a:lnTo>
                  <a:cubicBezTo>
                    <a:pt x="6805" y="2397"/>
                    <a:pt x="6815" y="2409"/>
                    <a:pt x="6835" y="2433"/>
                  </a:cubicBezTo>
                  <a:cubicBezTo>
                    <a:pt x="6862" y="2460"/>
                    <a:pt x="6890" y="2487"/>
                    <a:pt x="6895" y="2487"/>
                  </a:cubicBezTo>
                  <a:cubicBezTo>
                    <a:pt x="6897" y="2487"/>
                    <a:pt x="6894" y="2481"/>
                    <a:pt x="6884" y="2465"/>
                  </a:cubicBezTo>
                  <a:cubicBezTo>
                    <a:pt x="6884" y="2465"/>
                    <a:pt x="6886" y="2464"/>
                    <a:pt x="6889" y="2464"/>
                  </a:cubicBezTo>
                  <a:cubicBezTo>
                    <a:pt x="6899" y="2464"/>
                    <a:pt x="6919" y="2468"/>
                    <a:pt x="6948" y="2497"/>
                  </a:cubicBezTo>
                  <a:cubicBezTo>
                    <a:pt x="6965" y="2489"/>
                    <a:pt x="6981" y="2481"/>
                    <a:pt x="6948" y="2433"/>
                  </a:cubicBezTo>
                  <a:cubicBezTo>
                    <a:pt x="6916" y="2384"/>
                    <a:pt x="6932" y="2376"/>
                    <a:pt x="6940" y="2368"/>
                  </a:cubicBezTo>
                  <a:cubicBezTo>
                    <a:pt x="6948" y="2368"/>
                    <a:pt x="6965" y="2360"/>
                    <a:pt x="6932" y="2311"/>
                  </a:cubicBezTo>
                  <a:cubicBezTo>
                    <a:pt x="6908" y="2262"/>
                    <a:pt x="6884" y="2206"/>
                    <a:pt x="6908" y="2197"/>
                  </a:cubicBezTo>
                  <a:cubicBezTo>
                    <a:pt x="6904" y="2168"/>
                    <a:pt x="6902" y="2151"/>
                    <a:pt x="6908" y="2151"/>
                  </a:cubicBezTo>
                  <a:cubicBezTo>
                    <a:pt x="6915" y="2151"/>
                    <a:pt x="6933" y="2174"/>
                    <a:pt x="6973" y="2222"/>
                  </a:cubicBezTo>
                  <a:cubicBezTo>
                    <a:pt x="6990" y="2256"/>
                    <a:pt x="6999" y="2266"/>
                    <a:pt x="7009" y="2266"/>
                  </a:cubicBezTo>
                  <a:cubicBezTo>
                    <a:pt x="7013" y="2266"/>
                    <a:pt x="7017" y="2265"/>
                    <a:pt x="7021" y="2262"/>
                  </a:cubicBezTo>
                  <a:cubicBezTo>
                    <a:pt x="7021" y="2262"/>
                    <a:pt x="7022" y="2262"/>
                    <a:pt x="7024" y="2262"/>
                  </a:cubicBezTo>
                  <a:cubicBezTo>
                    <a:pt x="7029" y="2262"/>
                    <a:pt x="7041" y="2266"/>
                    <a:pt x="7070" y="2295"/>
                  </a:cubicBezTo>
                  <a:cubicBezTo>
                    <a:pt x="7082" y="2309"/>
                    <a:pt x="7087" y="2315"/>
                    <a:pt x="7089" y="2315"/>
                  </a:cubicBezTo>
                  <a:cubicBezTo>
                    <a:pt x="7092" y="2315"/>
                    <a:pt x="7071" y="2280"/>
                    <a:pt x="7054" y="2246"/>
                  </a:cubicBezTo>
                  <a:lnTo>
                    <a:pt x="6997" y="2149"/>
                  </a:lnTo>
                  <a:cubicBezTo>
                    <a:pt x="6997" y="2148"/>
                    <a:pt x="6998" y="2148"/>
                    <a:pt x="6998" y="2148"/>
                  </a:cubicBezTo>
                  <a:cubicBezTo>
                    <a:pt x="7011" y="2148"/>
                    <a:pt x="7071" y="2232"/>
                    <a:pt x="7102" y="2279"/>
                  </a:cubicBezTo>
                  <a:cubicBezTo>
                    <a:pt x="7139" y="2327"/>
                    <a:pt x="7157" y="2351"/>
                    <a:pt x="7158" y="2351"/>
                  </a:cubicBezTo>
                  <a:cubicBezTo>
                    <a:pt x="7159" y="2351"/>
                    <a:pt x="7143" y="2327"/>
                    <a:pt x="7111" y="2279"/>
                  </a:cubicBezTo>
                  <a:cubicBezTo>
                    <a:pt x="7091" y="2240"/>
                    <a:pt x="7077" y="2196"/>
                    <a:pt x="7096" y="2196"/>
                  </a:cubicBezTo>
                  <a:cubicBezTo>
                    <a:pt x="7101" y="2196"/>
                    <a:pt x="7109" y="2199"/>
                    <a:pt x="7119" y="2206"/>
                  </a:cubicBezTo>
                  <a:cubicBezTo>
                    <a:pt x="7126" y="2202"/>
                    <a:pt x="7135" y="2196"/>
                    <a:pt x="7146" y="2196"/>
                  </a:cubicBezTo>
                  <a:cubicBezTo>
                    <a:pt x="7159" y="2196"/>
                    <a:pt x="7174" y="2204"/>
                    <a:pt x="7192" y="2230"/>
                  </a:cubicBezTo>
                  <a:cubicBezTo>
                    <a:pt x="7204" y="2244"/>
                    <a:pt x="7210" y="2250"/>
                    <a:pt x="7213" y="2250"/>
                  </a:cubicBezTo>
                  <a:cubicBezTo>
                    <a:pt x="7220" y="2250"/>
                    <a:pt x="7208" y="2222"/>
                    <a:pt x="7208" y="2222"/>
                  </a:cubicBezTo>
                  <a:cubicBezTo>
                    <a:pt x="7198" y="2187"/>
                    <a:pt x="7197" y="2170"/>
                    <a:pt x="7213" y="2170"/>
                  </a:cubicBezTo>
                  <a:cubicBezTo>
                    <a:pt x="7223" y="2170"/>
                    <a:pt x="7240" y="2177"/>
                    <a:pt x="7265" y="2189"/>
                  </a:cubicBezTo>
                  <a:cubicBezTo>
                    <a:pt x="7317" y="2223"/>
                    <a:pt x="7345" y="2241"/>
                    <a:pt x="7355" y="2241"/>
                  </a:cubicBezTo>
                  <a:cubicBezTo>
                    <a:pt x="7366" y="2241"/>
                    <a:pt x="7352" y="2217"/>
                    <a:pt x="7321" y="2165"/>
                  </a:cubicBezTo>
                  <a:cubicBezTo>
                    <a:pt x="7302" y="2136"/>
                    <a:pt x="7286" y="2107"/>
                    <a:pt x="7289" y="2107"/>
                  </a:cubicBezTo>
                  <a:lnTo>
                    <a:pt x="7289" y="2107"/>
                  </a:lnTo>
                  <a:cubicBezTo>
                    <a:pt x="7291" y="2107"/>
                    <a:pt x="7303" y="2121"/>
                    <a:pt x="7329" y="2157"/>
                  </a:cubicBezTo>
                  <a:cubicBezTo>
                    <a:pt x="7339" y="2166"/>
                    <a:pt x="7345" y="2171"/>
                    <a:pt x="7350" y="2171"/>
                  </a:cubicBezTo>
                  <a:cubicBezTo>
                    <a:pt x="7363" y="2171"/>
                    <a:pt x="7352" y="2127"/>
                    <a:pt x="7346" y="2084"/>
                  </a:cubicBezTo>
                  <a:cubicBezTo>
                    <a:pt x="7313" y="2011"/>
                    <a:pt x="7281" y="1946"/>
                    <a:pt x="7240" y="1881"/>
                  </a:cubicBezTo>
                  <a:cubicBezTo>
                    <a:pt x="7206" y="1822"/>
                    <a:pt x="7192" y="1799"/>
                    <a:pt x="7198" y="1799"/>
                  </a:cubicBezTo>
                  <a:lnTo>
                    <a:pt x="7198" y="1799"/>
                  </a:lnTo>
                  <a:cubicBezTo>
                    <a:pt x="7201" y="1799"/>
                    <a:pt x="7213" y="1809"/>
                    <a:pt x="7232" y="1824"/>
                  </a:cubicBezTo>
                  <a:cubicBezTo>
                    <a:pt x="7233" y="1824"/>
                    <a:pt x="7234" y="1823"/>
                    <a:pt x="7235" y="1823"/>
                  </a:cubicBezTo>
                  <a:cubicBezTo>
                    <a:pt x="7247" y="1823"/>
                    <a:pt x="7284" y="1861"/>
                    <a:pt x="7313" y="1906"/>
                  </a:cubicBezTo>
                  <a:cubicBezTo>
                    <a:pt x="7338" y="1954"/>
                    <a:pt x="7329" y="1962"/>
                    <a:pt x="7329" y="1962"/>
                  </a:cubicBezTo>
                  <a:lnTo>
                    <a:pt x="7321" y="1970"/>
                  </a:lnTo>
                  <a:cubicBezTo>
                    <a:pt x="7342" y="2013"/>
                    <a:pt x="7370" y="2055"/>
                    <a:pt x="7387" y="2055"/>
                  </a:cubicBezTo>
                  <a:cubicBezTo>
                    <a:pt x="7390" y="2055"/>
                    <a:pt x="7392" y="2054"/>
                    <a:pt x="7394" y="2051"/>
                  </a:cubicBezTo>
                  <a:cubicBezTo>
                    <a:pt x="7413" y="2074"/>
                    <a:pt x="7426" y="2084"/>
                    <a:pt x="7432" y="2084"/>
                  </a:cubicBezTo>
                  <a:cubicBezTo>
                    <a:pt x="7439" y="2084"/>
                    <a:pt x="7436" y="2070"/>
                    <a:pt x="7419" y="2043"/>
                  </a:cubicBezTo>
                  <a:lnTo>
                    <a:pt x="7419" y="2043"/>
                  </a:lnTo>
                  <a:cubicBezTo>
                    <a:pt x="7440" y="2065"/>
                    <a:pt x="7457" y="2073"/>
                    <a:pt x="7471" y="2073"/>
                  </a:cubicBezTo>
                  <a:cubicBezTo>
                    <a:pt x="7483" y="2073"/>
                    <a:pt x="7492" y="2067"/>
                    <a:pt x="7500" y="2060"/>
                  </a:cubicBezTo>
                  <a:cubicBezTo>
                    <a:pt x="7512" y="2050"/>
                    <a:pt x="7527" y="2045"/>
                    <a:pt x="7540" y="2045"/>
                  </a:cubicBezTo>
                  <a:cubicBezTo>
                    <a:pt x="7562" y="2045"/>
                    <a:pt x="7582" y="2056"/>
                    <a:pt x="7597" y="2076"/>
                  </a:cubicBezTo>
                  <a:cubicBezTo>
                    <a:pt x="7621" y="2060"/>
                    <a:pt x="7629" y="2060"/>
                    <a:pt x="7597" y="2011"/>
                  </a:cubicBezTo>
                  <a:cubicBezTo>
                    <a:pt x="7562" y="1951"/>
                    <a:pt x="7552" y="1925"/>
                    <a:pt x="7556" y="1925"/>
                  </a:cubicBezTo>
                  <a:lnTo>
                    <a:pt x="7556" y="1925"/>
                  </a:lnTo>
                  <a:cubicBezTo>
                    <a:pt x="7559" y="1925"/>
                    <a:pt x="7568" y="1935"/>
                    <a:pt x="7581" y="1954"/>
                  </a:cubicBezTo>
                  <a:cubicBezTo>
                    <a:pt x="7611" y="1991"/>
                    <a:pt x="7657" y="2009"/>
                    <a:pt x="7698" y="2009"/>
                  </a:cubicBezTo>
                  <a:cubicBezTo>
                    <a:pt x="7754" y="2009"/>
                    <a:pt x="7799" y="1975"/>
                    <a:pt x="7775" y="1914"/>
                  </a:cubicBezTo>
                  <a:lnTo>
                    <a:pt x="7792" y="1897"/>
                  </a:lnTo>
                  <a:cubicBezTo>
                    <a:pt x="7807" y="1910"/>
                    <a:pt x="7823" y="1916"/>
                    <a:pt x="7839" y="1916"/>
                  </a:cubicBezTo>
                  <a:cubicBezTo>
                    <a:pt x="7873" y="1916"/>
                    <a:pt x="7900" y="1888"/>
                    <a:pt x="7889" y="1849"/>
                  </a:cubicBezTo>
                  <a:lnTo>
                    <a:pt x="7921" y="1833"/>
                  </a:lnTo>
                  <a:cubicBezTo>
                    <a:pt x="7942" y="1847"/>
                    <a:pt x="7957" y="1854"/>
                    <a:pt x="7966" y="1854"/>
                  </a:cubicBezTo>
                  <a:cubicBezTo>
                    <a:pt x="7978" y="1854"/>
                    <a:pt x="7979" y="1841"/>
                    <a:pt x="7970" y="1808"/>
                  </a:cubicBezTo>
                  <a:cubicBezTo>
                    <a:pt x="7953" y="1768"/>
                    <a:pt x="7935" y="1732"/>
                    <a:pt x="7936" y="1732"/>
                  </a:cubicBezTo>
                  <a:lnTo>
                    <a:pt x="7936" y="1732"/>
                  </a:lnTo>
                  <a:cubicBezTo>
                    <a:pt x="7936" y="1732"/>
                    <a:pt x="7939" y="1737"/>
                    <a:pt x="7946" y="1751"/>
                  </a:cubicBezTo>
                  <a:cubicBezTo>
                    <a:pt x="7963" y="1777"/>
                    <a:pt x="7978" y="1787"/>
                    <a:pt x="7994" y="1787"/>
                  </a:cubicBezTo>
                  <a:cubicBezTo>
                    <a:pt x="8008" y="1787"/>
                    <a:pt x="8024" y="1779"/>
                    <a:pt x="8043" y="1768"/>
                  </a:cubicBezTo>
                  <a:cubicBezTo>
                    <a:pt x="8083" y="1743"/>
                    <a:pt x="8083" y="1743"/>
                    <a:pt x="8043" y="1695"/>
                  </a:cubicBezTo>
                  <a:cubicBezTo>
                    <a:pt x="8049" y="1670"/>
                    <a:pt x="8056" y="1660"/>
                    <a:pt x="8064" y="1660"/>
                  </a:cubicBezTo>
                  <a:cubicBezTo>
                    <a:pt x="8081" y="1660"/>
                    <a:pt x="8100" y="1695"/>
                    <a:pt x="8116" y="1727"/>
                  </a:cubicBezTo>
                  <a:cubicBezTo>
                    <a:pt x="8137" y="1769"/>
                    <a:pt x="8153" y="1791"/>
                    <a:pt x="8159" y="1791"/>
                  </a:cubicBezTo>
                  <a:cubicBezTo>
                    <a:pt x="8166" y="1791"/>
                    <a:pt x="8154" y="1751"/>
                    <a:pt x="8108" y="1662"/>
                  </a:cubicBezTo>
                  <a:cubicBezTo>
                    <a:pt x="8078" y="1597"/>
                    <a:pt x="8076" y="1569"/>
                    <a:pt x="8086" y="1569"/>
                  </a:cubicBezTo>
                  <a:cubicBezTo>
                    <a:pt x="8093" y="1569"/>
                    <a:pt x="8104" y="1579"/>
                    <a:pt x="8116" y="1597"/>
                  </a:cubicBezTo>
                  <a:cubicBezTo>
                    <a:pt x="8140" y="1646"/>
                    <a:pt x="8132" y="1654"/>
                    <a:pt x="8124" y="1654"/>
                  </a:cubicBezTo>
                  <a:lnTo>
                    <a:pt x="8181" y="1751"/>
                  </a:lnTo>
                  <a:cubicBezTo>
                    <a:pt x="8189" y="1751"/>
                    <a:pt x="8189" y="1751"/>
                    <a:pt x="8173" y="1695"/>
                  </a:cubicBezTo>
                  <a:cubicBezTo>
                    <a:pt x="8173" y="1695"/>
                    <a:pt x="8181" y="1687"/>
                    <a:pt x="8165" y="1630"/>
                  </a:cubicBezTo>
                  <a:cubicBezTo>
                    <a:pt x="8148" y="1581"/>
                    <a:pt x="8116" y="1524"/>
                    <a:pt x="8075" y="1484"/>
                  </a:cubicBezTo>
                  <a:cubicBezTo>
                    <a:pt x="8035" y="1443"/>
                    <a:pt x="8051" y="1435"/>
                    <a:pt x="8059" y="1435"/>
                  </a:cubicBezTo>
                  <a:lnTo>
                    <a:pt x="8059" y="1435"/>
                  </a:lnTo>
                  <a:cubicBezTo>
                    <a:pt x="8108" y="1468"/>
                    <a:pt x="8140" y="1516"/>
                    <a:pt x="8156" y="1573"/>
                  </a:cubicBezTo>
                  <a:cubicBezTo>
                    <a:pt x="8148" y="1581"/>
                    <a:pt x="8173" y="1630"/>
                    <a:pt x="8205" y="1679"/>
                  </a:cubicBezTo>
                  <a:cubicBezTo>
                    <a:pt x="8209" y="1686"/>
                    <a:pt x="8212" y="1689"/>
                    <a:pt x="8214" y="1689"/>
                  </a:cubicBezTo>
                  <a:cubicBezTo>
                    <a:pt x="8228" y="1689"/>
                    <a:pt x="8222" y="1582"/>
                    <a:pt x="8181" y="1492"/>
                  </a:cubicBezTo>
                  <a:lnTo>
                    <a:pt x="8181" y="1492"/>
                  </a:lnTo>
                  <a:lnTo>
                    <a:pt x="8213" y="1541"/>
                  </a:lnTo>
                  <a:cubicBezTo>
                    <a:pt x="8227" y="1568"/>
                    <a:pt x="8241" y="1578"/>
                    <a:pt x="8254" y="1578"/>
                  </a:cubicBezTo>
                  <a:cubicBezTo>
                    <a:pt x="8265" y="1578"/>
                    <a:pt x="8276" y="1572"/>
                    <a:pt x="8286" y="1565"/>
                  </a:cubicBezTo>
                  <a:cubicBezTo>
                    <a:pt x="8302" y="1557"/>
                    <a:pt x="8319" y="1549"/>
                    <a:pt x="8286" y="1500"/>
                  </a:cubicBezTo>
                  <a:cubicBezTo>
                    <a:pt x="8254" y="1452"/>
                    <a:pt x="8229" y="1403"/>
                    <a:pt x="8238" y="1395"/>
                  </a:cubicBezTo>
                  <a:lnTo>
                    <a:pt x="8238" y="1395"/>
                  </a:lnTo>
                  <a:cubicBezTo>
                    <a:pt x="8237" y="1395"/>
                    <a:pt x="8236" y="1396"/>
                    <a:pt x="8235" y="1396"/>
                  </a:cubicBezTo>
                  <a:cubicBezTo>
                    <a:pt x="8225" y="1396"/>
                    <a:pt x="8195" y="1351"/>
                    <a:pt x="8173" y="1306"/>
                  </a:cubicBezTo>
                  <a:lnTo>
                    <a:pt x="8173" y="1306"/>
                  </a:lnTo>
                  <a:cubicBezTo>
                    <a:pt x="8205" y="1330"/>
                    <a:pt x="8229" y="1354"/>
                    <a:pt x="8262" y="1387"/>
                  </a:cubicBezTo>
                  <a:cubicBezTo>
                    <a:pt x="8327" y="1452"/>
                    <a:pt x="8371" y="1491"/>
                    <a:pt x="8407" y="1491"/>
                  </a:cubicBezTo>
                  <a:cubicBezTo>
                    <a:pt x="8416" y="1491"/>
                    <a:pt x="8424" y="1489"/>
                    <a:pt x="8432" y="1484"/>
                  </a:cubicBezTo>
                  <a:cubicBezTo>
                    <a:pt x="8445" y="1474"/>
                    <a:pt x="8459" y="1470"/>
                    <a:pt x="8473" y="1470"/>
                  </a:cubicBezTo>
                  <a:cubicBezTo>
                    <a:pt x="8494" y="1470"/>
                    <a:pt x="8515" y="1481"/>
                    <a:pt x="8529" y="1500"/>
                  </a:cubicBezTo>
                  <a:cubicBezTo>
                    <a:pt x="8546" y="1484"/>
                    <a:pt x="8562" y="1484"/>
                    <a:pt x="8529" y="1435"/>
                  </a:cubicBezTo>
                  <a:lnTo>
                    <a:pt x="8554" y="1419"/>
                  </a:lnTo>
                  <a:cubicBezTo>
                    <a:pt x="8571" y="1437"/>
                    <a:pt x="8584" y="1445"/>
                    <a:pt x="8591" y="1445"/>
                  </a:cubicBezTo>
                  <a:cubicBezTo>
                    <a:pt x="8601" y="1445"/>
                    <a:pt x="8600" y="1430"/>
                    <a:pt x="8586" y="1403"/>
                  </a:cubicBezTo>
                  <a:cubicBezTo>
                    <a:pt x="8579" y="1379"/>
                    <a:pt x="8581" y="1373"/>
                    <a:pt x="8586" y="1373"/>
                  </a:cubicBezTo>
                  <a:cubicBezTo>
                    <a:pt x="8594" y="1373"/>
                    <a:pt x="8609" y="1387"/>
                    <a:pt x="8619" y="1387"/>
                  </a:cubicBezTo>
                  <a:cubicBezTo>
                    <a:pt x="8654" y="1422"/>
                    <a:pt x="8674" y="1442"/>
                    <a:pt x="8677" y="1442"/>
                  </a:cubicBezTo>
                  <a:cubicBezTo>
                    <a:pt x="8681" y="1442"/>
                    <a:pt x="8657" y="1408"/>
                    <a:pt x="8602" y="1330"/>
                  </a:cubicBezTo>
                  <a:cubicBezTo>
                    <a:pt x="8573" y="1285"/>
                    <a:pt x="8530" y="1248"/>
                    <a:pt x="8510" y="1248"/>
                  </a:cubicBezTo>
                  <a:cubicBezTo>
                    <a:pt x="8508" y="1248"/>
                    <a:pt x="8506" y="1248"/>
                    <a:pt x="8505" y="1249"/>
                  </a:cubicBezTo>
                  <a:lnTo>
                    <a:pt x="8473" y="1265"/>
                  </a:lnTo>
                  <a:lnTo>
                    <a:pt x="8481" y="1200"/>
                  </a:lnTo>
                  <a:cubicBezTo>
                    <a:pt x="8489" y="1192"/>
                    <a:pt x="8481" y="1135"/>
                    <a:pt x="8456" y="1087"/>
                  </a:cubicBezTo>
                  <a:cubicBezTo>
                    <a:pt x="8456" y="1087"/>
                    <a:pt x="8424" y="1038"/>
                    <a:pt x="8432" y="1030"/>
                  </a:cubicBezTo>
                  <a:lnTo>
                    <a:pt x="8432" y="1030"/>
                  </a:lnTo>
                  <a:lnTo>
                    <a:pt x="8497" y="1127"/>
                  </a:lnTo>
                  <a:cubicBezTo>
                    <a:pt x="8513" y="1184"/>
                    <a:pt x="8538" y="1233"/>
                    <a:pt x="8570" y="1281"/>
                  </a:cubicBezTo>
                  <a:cubicBezTo>
                    <a:pt x="8607" y="1332"/>
                    <a:pt x="8644" y="1365"/>
                    <a:pt x="8659" y="1365"/>
                  </a:cubicBezTo>
                  <a:cubicBezTo>
                    <a:pt x="8669" y="1365"/>
                    <a:pt x="8667" y="1347"/>
                    <a:pt x="8643" y="1306"/>
                  </a:cubicBezTo>
                  <a:cubicBezTo>
                    <a:pt x="8645" y="1303"/>
                    <a:pt x="8647" y="1302"/>
                    <a:pt x="8649" y="1302"/>
                  </a:cubicBezTo>
                  <a:cubicBezTo>
                    <a:pt x="8654" y="1302"/>
                    <a:pt x="8663" y="1312"/>
                    <a:pt x="8692" y="1346"/>
                  </a:cubicBezTo>
                  <a:cubicBezTo>
                    <a:pt x="8704" y="1364"/>
                    <a:pt x="8713" y="1375"/>
                    <a:pt x="8716" y="1375"/>
                  </a:cubicBezTo>
                  <a:cubicBezTo>
                    <a:pt x="8722" y="1375"/>
                    <a:pt x="8714" y="1347"/>
                    <a:pt x="8683" y="1281"/>
                  </a:cubicBezTo>
                  <a:cubicBezTo>
                    <a:pt x="8658" y="1226"/>
                    <a:pt x="8650" y="1200"/>
                    <a:pt x="8658" y="1200"/>
                  </a:cubicBezTo>
                  <a:lnTo>
                    <a:pt x="8658" y="1200"/>
                  </a:lnTo>
                  <a:cubicBezTo>
                    <a:pt x="8665" y="1200"/>
                    <a:pt x="8685" y="1222"/>
                    <a:pt x="8716" y="1265"/>
                  </a:cubicBezTo>
                  <a:cubicBezTo>
                    <a:pt x="8754" y="1303"/>
                    <a:pt x="8783" y="1318"/>
                    <a:pt x="8801" y="1318"/>
                  </a:cubicBezTo>
                  <a:cubicBezTo>
                    <a:pt x="8821" y="1318"/>
                    <a:pt x="8826" y="1299"/>
                    <a:pt x="8813" y="1273"/>
                  </a:cubicBezTo>
                  <a:cubicBezTo>
                    <a:pt x="8777" y="1211"/>
                    <a:pt x="8777" y="1182"/>
                    <a:pt x="8793" y="1182"/>
                  </a:cubicBezTo>
                  <a:cubicBezTo>
                    <a:pt x="8801" y="1182"/>
                    <a:pt x="8815" y="1191"/>
                    <a:pt x="8829" y="1208"/>
                  </a:cubicBezTo>
                  <a:cubicBezTo>
                    <a:pt x="8843" y="1225"/>
                    <a:pt x="8854" y="1234"/>
                    <a:pt x="8860" y="1234"/>
                  </a:cubicBezTo>
                  <a:cubicBezTo>
                    <a:pt x="8870" y="1234"/>
                    <a:pt x="8871" y="1217"/>
                    <a:pt x="8862" y="1184"/>
                  </a:cubicBezTo>
                  <a:lnTo>
                    <a:pt x="8862" y="1184"/>
                  </a:lnTo>
                  <a:cubicBezTo>
                    <a:pt x="8878" y="1217"/>
                    <a:pt x="8902" y="1250"/>
                    <a:pt x="8911" y="1250"/>
                  </a:cubicBezTo>
                  <a:cubicBezTo>
                    <a:pt x="8915" y="1250"/>
                    <a:pt x="8916" y="1243"/>
                    <a:pt x="8910" y="1224"/>
                  </a:cubicBezTo>
                  <a:cubicBezTo>
                    <a:pt x="8910" y="1224"/>
                    <a:pt x="8919" y="1216"/>
                    <a:pt x="8878" y="1176"/>
                  </a:cubicBezTo>
                  <a:cubicBezTo>
                    <a:pt x="8878" y="1176"/>
                    <a:pt x="8862" y="1119"/>
                    <a:pt x="8846" y="1062"/>
                  </a:cubicBezTo>
                  <a:cubicBezTo>
                    <a:pt x="8844" y="1063"/>
                    <a:pt x="8843" y="1063"/>
                    <a:pt x="8842" y="1063"/>
                  </a:cubicBezTo>
                  <a:cubicBezTo>
                    <a:pt x="8826" y="1063"/>
                    <a:pt x="8803" y="1018"/>
                    <a:pt x="8773" y="973"/>
                  </a:cubicBezTo>
                  <a:cubicBezTo>
                    <a:pt x="8765" y="958"/>
                    <a:pt x="8767" y="950"/>
                    <a:pt x="8776" y="950"/>
                  </a:cubicBezTo>
                  <a:cubicBezTo>
                    <a:pt x="8796" y="950"/>
                    <a:pt x="8854" y="991"/>
                    <a:pt x="8927" y="1087"/>
                  </a:cubicBezTo>
                  <a:lnTo>
                    <a:pt x="9008" y="1168"/>
                  </a:lnTo>
                  <a:lnTo>
                    <a:pt x="9008" y="1168"/>
                  </a:lnTo>
                  <a:lnTo>
                    <a:pt x="8951" y="1070"/>
                  </a:lnTo>
                  <a:cubicBezTo>
                    <a:pt x="8953" y="1070"/>
                    <a:pt x="8955" y="1070"/>
                    <a:pt x="8957" y="1070"/>
                  </a:cubicBezTo>
                  <a:cubicBezTo>
                    <a:pt x="8965" y="1070"/>
                    <a:pt x="8975" y="1075"/>
                    <a:pt x="9000" y="1111"/>
                  </a:cubicBezTo>
                  <a:cubicBezTo>
                    <a:pt x="9017" y="1146"/>
                    <a:pt x="9022" y="1156"/>
                    <a:pt x="9029" y="1156"/>
                  </a:cubicBezTo>
                  <a:cubicBezTo>
                    <a:pt x="9032" y="1156"/>
                    <a:pt x="9035" y="1154"/>
                    <a:pt x="9040" y="1152"/>
                  </a:cubicBezTo>
                  <a:cubicBezTo>
                    <a:pt x="9040" y="1152"/>
                    <a:pt x="9048" y="1143"/>
                    <a:pt x="9024" y="1095"/>
                  </a:cubicBezTo>
                  <a:cubicBezTo>
                    <a:pt x="8986" y="1038"/>
                    <a:pt x="8970" y="1014"/>
                    <a:pt x="8972" y="1014"/>
                  </a:cubicBezTo>
                  <a:lnTo>
                    <a:pt x="8972" y="1014"/>
                  </a:lnTo>
                  <a:cubicBezTo>
                    <a:pt x="8973" y="1014"/>
                    <a:pt x="8983" y="1026"/>
                    <a:pt x="9000" y="1046"/>
                  </a:cubicBezTo>
                  <a:cubicBezTo>
                    <a:pt x="9033" y="1087"/>
                    <a:pt x="9053" y="1107"/>
                    <a:pt x="9060" y="1107"/>
                  </a:cubicBezTo>
                  <a:cubicBezTo>
                    <a:pt x="9068" y="1107"/>
                    <a:pt x="9058" y="1079"/>
                    <a:pt x="9032" y="1022"/>
                  </a:cubicBezTo>
                  <a:cubicBezTo>
                    <a:pt x="9004" y="973"/>
                    <a:pt x="8990" y="949"/>
                    <a:pt x="8992" y="949"/>
                  </a:cubicBezTo>
                  <a:lnTo>
                    <a:pt x="8992" y="949"/>
                  </a:lnTo>
                  <a:cubicBezTo>
                    <a:pt x="8994" y="949"/>
                    <a:pt x="9012" y="973"/>
                    <a:pt x="9048" y="1022"/>
                  </a:cubicBezTo>
                  <a:cubicBezTo>
                    <a:pt x="9071" y="1066"/>
                    <a:pt x="9106" y="1104"/>
                    <a:pt x="9118" y="1104"/>
                  </a:cubicBezTo>
                  <a:cubicBezTo>
                    <a:pt x="9120" y="1104"/>
                    <a:pt x="9121" y="1104"/>
                    <a:pt x="9121" y="1103"/>
                  </a:cubicBezTo>
                  <a:lnTo>
                    <a:pt x="9097" y="1054"/>
                  </a:lnTo>
                  <a:cubicBezTo>
                    <a:pt x="9062" y="994"/>
                    <a:pt x="9052" y="968"/>
                    <a:pt x="9058" y="968"/>
                  </a:cubicBezTo>
                  <a:lnTo>
                    <a:pt x="9058" y="968"/>
                  </a:lnTo>
                  <a:cubicBezTo>
                    <a:pt x="9062" y="968"/>
                    <a:pt x="9073" y="979"/>
                    <a:pt x="9089" y="997"/>
                  </a:cubicBezTo>
                  <a:cubicBezTo>
                    <a:pt x="9103" y="1019"/>
                    <a:pt x="9113" y="1029"/>
                    <a:pt x="9118" y="1029"/>
                  </a:cubicBezTo>
                  <a:cubicBezTo>
                    <a:pt x="9125" y="1029"/>
                    <a:pt x="9126" y="1013"/>
                    <a:pt x="9121" y="981"/>
                  </a:cubicBezTo>
                  <a:cubicBezTo>
                    <a:pt x="9132" y="974"/>
                    <a:pt x="9139" y="969"/>
                    <a:pt x="9147" y="969"/>
                  </a:cubicBezTo>
                  <a:cubicBezTo>
                    <a:pt x="9157" y="969"/>
                    <a:pt x="9168" y="978"/>
                    <a:pt x="9186" y="1006"/>
                  </a:cubicBezTo>
                  <a:cubicBezTo>
                    <a:pt x="9214" y="1054"/>
                    <a:pt x="9229" y="1079"/>
                    <a:pt x="9230" y="1079"/>
                  </a:cubicBezTo>
                  <a:cubicBezTo>
                    <a:pt x="9231" y="1079"/>
                    <a:pt x="9219" y="1054"/>
                    <a:pt x="9194" y="1006"/>
                  </a:cubicBezTo>
                  <a:cubicBezTo>
                    <a:pt x="9185" y="973"/>
                    <a:pt x="9181" y="959"/>
                    <a:pt x="9188" y="959"/>
                  </a:cubicBezTo>
                  <a:cubicBezTo>
                    <a:pt x="9194" y="959"/>
                    <a:pt x="9206" y="967"/>
                    <a:pt x="9227" y="981"/>
                  </a:cubicBezTo>
                  <a:cubicBezTo>
                    <a:pt x="9246" y="1005"/>
                    <a:pt x="9256" y="1017"/>
                    <a:pt x="9259" y="1017"/>
                  </a:cubicBezTo>
                  <a:cubicBezTo>
                    <a:pt x="9262" y="1017"/>
                    <a:pt x="9256" y="1003"/>
                    <a:pt x="9243" y="973"/>
                  </a:cubicBezTo>
                  <a:cubicBezTo>
                    <a:pt x="9190" y="883"/>
                    <a:pt x="9165" y="834"/>
                    <a:pt x="9149" y="834"/>
                  </a:cubicBezTo>
                  <a:cubicBezTo>
                    <a:pt x="9148" y="834"/>
                    <a:pt x="9147" y="835"/>
                    <a:pt x="9146" y="835"/>
                  </a:cubicBezTo>
                  <a:cubicBezTo>
                    <a:pt x="9137" y="835"/>
                    <a:pt x="9137" y="835"/>
                    <a:pt x="9113" y="787"/>
                  </a:cubicBezTo>
                  <a:lnTo>
                    <a:pt x="9129" y="779"/>
                  </a:lnTo>
                  <a:cubicBezTo>
                    <a:pt x="9146" y="770"/>
                    <a:pt x="9154" y="762"/>
                    <a:pt x="9146" y="706"/>
                  </a:cubicBezTo>
                  <a:cubicBezTo>
                    <a:pt x="9139" y="656"/>
                    <a:pt x="9104" y="587"/>
                    <a:pt x="9092" y="587"/>
                  </a:cubicBezTo>
                  <a:cubicBezTo>
                    <a:pt x="9089" y="587"/>
                    <a:pt x="9087" y="593"/>
                    <a:pt x="9089" y="608"/>
                  </a:cubicBezTo>
                  <a:lnTo>
                    <a:pt x="9048" y="560"/>
                  </a:lnTo>
                  <a:cubicBezTo>
                    <a:pt x="9006" y="491"/>
                    <a:pt x="8979" y="458"/>
                    <a:pt x="8970" y="458"/>
                  </a:cubicBezTo>
                  <a:lnTo>
                    <a:pt x="8970" y="458"/>
                  </a:lnTo>
                  <a:cubicBezTo>
                    <a:pt x="8961" y="458"/>
                    <a:pt x="8977" y="499"/>
                    <a:pt x="9024" y="576"/>
                  </a:cubicBezTo>
                  <a:cubicBezTo>
                    <a:pt x="9073" y="656"/>
                    <a:pt x="9095" y="692"/>
                    <a:pt x="9093" y="692"/>
                  </a:cubicBezTo>
                  <a:cubicBezTo>
                    <a:pt x="9091" y="692"/>
                    <a:pt x="9073" y="668"/>
                    <a:pt x="9040" y="625"/>
                  </a:cubicBezTo>
                  <a:cubicBezTo>
                    <a:pt x="8999" y="554"/>
                    <a:pt x="8984" y="539"/>
                    <a:pt x="8972" y="539"/>
                  </a:cubicBezTo>
                  <a:cubicBezTo>
                    <a:pt x="8967" y="539"/>
                    <a:pt x="8964" y="541"/>
                    <a:pt x="8959" y="543"/>
                  </a:cubicBezTo>
                  <a:cubicBezTo>
                    <a:pt x="8957" y="546"/>
                    <a:pt x="8955" y="547"/>
                    <a:pt x="8953" y="547"/>
                  </a:cubicBezTo>
                  <a:cubicBezTo>
                    <a:pt x="8949" y="547"/>
                    <a:pt x="8944" y="537"/>
                    <a:pt x="8927" y="503"/>
                  </a:cubicBezTo>
                  <a:cubicBezTo>
                    <a:pt x="8897" y="458"/>
                    <a:pt x="8860" y="413"/>
                    <a:pt x="8848" y="413"/>
                  </a:cubicBezTo>
                  <a:cubicBezTo>
                    <a:pt x="8847" y="413"/>
                    <a:pt x="8846" y="413"/>
                    <a:pt x="8846" y="414"/>
                  </a:cubicBezTo>
                  <a:cubicBezTo>
                    <a:pt x="8829" y="422"/>
                    <a:pt x="8829" y="422"/>
                    <a:pt x="8862" y="470"/>
                  </a:cubicBezTo>
                  <a:cubicBezTo>
                    <a:pt x="8879" y="488"/>
                    <a:pt x="8885" y="500"/>
                    <a:pt x="8880" y="500"/>
                  </a:cubicBezTo>
                  <a:cubicBezTo>
                    <a:pt x="8873" y="500"/>
                    <a:pt x="8850" y="480"/>
                    <a:pt x="8813" y="430"/>
                  </a:cubicBezTo>
                  <a:cubicBezTo>
                    <a:pt x="8797" y="414"/>
                    <a:pt x="8788" y="404"/>
                    <a:pt x="8785" y="4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4" name="Google Shape;8894;p32"/>
            <p:cNvSpPr/>
            <p:nvPr/>
          </p:nvSpPr>
          <p:spPr>
            <a:xfrm>
              <a:off x="7142517" y="2839008"/>
              <a:ext cx="249892" cy="257735"/>
            </a:xfrm>
            <a:custGeom>
              <a:avLst/>
              <a:gdLst/>
              <a:ahLst/>
              <a:cxnLst/>
              <a:rect l="l" t="t" r="r" b="b"/>
              <a:pathLst>
                <a:path w="14497" h="14952" extrusionOk="0">
                  <a:moveTo>
                    <a:pt x="0" y="1"/>
                  </a:moveTo>
                  <a:lnTo>
                    <a:pt x="0" y="14951"/>
                  </a:lnTo>
                  <a:lnTo>
                    <a:pt x="14497" y="14951"/>
                  </a:lnTo>
                  <a:lnTo>
                    <a:pt x="14497" y="1"/>
                  </a:ln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5" name="Google Shape;8895;p32"/>
            <p:cNvSpPr/>
            <p:nvPr/>
          </p:nvSpPr>
          <p:spPr>
            <a:xfrm>
              <a:off x="5913207" y="3296612"/>
              <a:ext cx="413838" cy="392188"/>
            </a:xfrm>
            <a:custGeom>
              <a:avLst/>
              <a:gdLst/>
              <a:ahLst/>
              <a:cxnLst/>
              <a:rect l="l" t="t" r="r" b="b"/>
              <a:pathLst>
                <a:path w="24008" h="22752" extrusionOk="0">
                  <a:moveTo>
                    <a:pt x="23389" y="239"/>
                  </a:moveTo>
                  <a:cubicBezTo>
                    <a:pt x="23412" y="239"/>
                    <a:pt x="23457" y="286"/>
                    <a:pt x="23489" y="363"/>
                  </a:cubicBezTo>
                  <a:cubicBezTo>
                    <a:pt x="23537" y="416"/>
                    <a:pt x="23557" y="438"/>
                    <a:pt x="23544" y="438"/>
                  </a:cubicBezTo>
                  <a:cubicBezTo>
                    <a:pt x="23535" y="438"/>
                    <a:pt x="23512" y="428"/>
                    <a:pt x="23472" y="412"/>
                  </a:cubicBezTo>
                  <a:cubicBezTo>
                    <a:pt x="23424" y="396"/>
                    <a:pt x="23375" y="379"/>
                    <a:pt x="23391" y="331"/>
                  </a:cubicBezTo>
                  <a:cubicBezTo>
                    <a:pt x="23366" y="267"/>
                    <a:pt x="23371" y="239"/>
                    <a:pt x="23389" y="239"/>
                  </a:cubicBezTo>
                  <a:close/>
                  <a:moveTo>
                    <a:pt x="20772" y="7352"/>
                  </a:moveTo>
                  <a:cubicBezTo>
                    <a:pt x="20781" y="7352"/>
                    <a:pt x="20793" y="7358"/>
                    <a:pt x="20813" y="7368"/>
                  </a:cubicBezTo>
                  <a:cubicBezTo>
                    <a:pt x="20862" y="7393"/>
                    <a:pt x="20886" y="7449"/>
                    <a:pt x="20870" y="7506"/>
                  </a:cubicBezTo>
                  <a:cubicBezTo>
                    <a:pt x="20865" y="7520"/>
                    <a:pt x="20854" y="7526"/>
                    <a:pt x="20841" y="7526"/>
                  </a:cubicBezTo>
                  <a:cubicBezTo>
                    <a:pt x="20805" y="7526"/>
                    <a:pt x="20752" y="7482"/>
                    <a:pt x="20740" y="7401"/>
                  </a:cubicBezTo>
                  <a:lnTo>
                    <a:pt x="20740" y="7393"/>
                  </a:lnTo>
                  <a:cubicBezTo>
                    <a:pt x="20754" y="7364"/>
                    <a:pt x="20760" y="7352"/>
                    <a:pt x="20772" y="7352"/>
                  </a:cubicBezTo>
                  <a:close/>
                  <a:moveTo>
                    <a:pt x="20287" y="9131"/>
                  </a:moveTo>
                  <a:cubicBezTo>
                    <a:pt x="20291" y="9131"/>
                    <a:pt x="20296" y="9132"/>
                    <a:pt x="20302" y="9136"/>
                  </a:cubicBezTo>
                  <a:cubicBezTo>
                    <a:pt x="20343" y="9152"/>
                    <a:pt x="20367" y="9184"/>
                    <a:pt x="20383" y="9225"/>
                  </a:cubicBezTo>
                  <a:cubicBezTo>
                    <a:pt x="20383" y="9225"/>
                    <a:pt x="20409" y="9276"/>
                    <a:pt x="20380" y="9276"/>
                  </a:cubicBezTo>
                  <a:cubicBezTo>
                    <a:pt x="20377" y="9276"/>
                    <a:pt x="20372" y="9275"/>
                    <a:pt x="20367" y="9273"/>
                  </a:cubicBezTo>
                  <a:lnTo>
                    <a:pt x="20318" y="9257"/>
                  </a:lnTo>
                  <a:cubicBezTo>
                    <a:pt x="20290" y="9194"/>
                    <a:pt x="20262" y="9131"/>
                    <a:pt x="20287" y="9131"/>
                  </a:cubicBezTo>
                  <a:close/>
                  <a:moveTo>
                    <a:pt x="19561" y="11162"/>
                  </a:moveTo>
                  <a:cubicBezTo>
                    <a:pt x="19594" y="11162"/>
                    <a:pt x="19629" y="11194"/>
                    <a:pt x="19613" y="11236"/>
                  </a:cubicBezTo>
                  <a:cubicBezTo>
                    <a:pt x="19589" y="11247"/>
                    <a:pt x="19557" y="11255"/>
                    <a:pt x="19525" y="11255"/>
                  </a:cubicBezTo>
                  <a:cubicBezTo>
                    <a:pt x="19514" y="11255"/>
                    <a:pt x="19502" y="11254"/>
                    <a:pt x="19491" y="11252"/>
                  </a:cubicBezTo>
                  <a:lnTo>
                    <a:pt x="19516" y="11195"/>
                  </a:lnTo>
                  <a:cubicBezTo>
                    <a:pt x="19524" y="11172"/>
                    <a:pt x="19542" y="11162"/>
                    <a:pt x="19561" y="11162"/>
                  </a:cubicBezTo>
                  <a:close/>
                  <a:moveTo>
                    <a:pt x="19454" y="11696"/>
                  </a:moveTo>
                  <a:cubicBezTo>
                    <a:pt x="19462" y="11696"/>
                    <a:pt x="19474" y="11700"/>
                    <a:pt x="19491" y="11706"/>
                  </a:cubicBezTo>
                  <a:lnTo>
                    <a:pt x="19467" y="11763"/>
                  </a:lnTo>
                  <a:lnTo>
                    <a:pt x="19402" y="11787"/>
                  </a:lnTo>
                  <a:lnTo>
                    <a:pt x="19418" y="11738"/>
                  </a:lnTo>
                  <a:cubicBezTo>
                    <a:pt x="19434" y="11707"/>
                    <a:pt x="19440" y="11696"/>
                    <a:pt x="19454" y="11696"/>
                  </a:cubicBezTo>
                  <a:close/>
                  <a:moveTo>
                    <a:pt x="19460" y="11884"/>
                  </a:moveTo>
                  <a:cubicBezTo>
                    <a:pt x="19455" y="11884"/>
                    <a:pt x="19452" y="11899"/>
                    <a:pt x="19467" y="11933"/>
                  </a:cubicBezTo>
                  <a:cubicBezTo>
                    <a:pt x="19476" y="11903"/>
                    <a:pt x="19466" y="11884"/>
                    <a:pt x="19460" y="11884"/>
                  </a:cubicBezTo>
                  <a:close/>
                  <a:moveTo>
                    <a:pt x="19260" y="12199"/>
                  </a:moveTo>
                  <a:cubicBezTo>
                    <a:pt x="19268" y="12199"/>
                    <a:pt x="19279" y="12203"/>
                    <a:pt x="19297" y="12208"/>
                  </a:cubicBezTo>
                  <a:lnTo>
                    <a:pt x="19281" y="12265"/>
                  </a:lnTo>
                  <a:lnTo>
                    <a:pt x="19208" y="12298"/>
                  </a:lnTo>
                  <a:lnTo>
                    <a:pt x="19208" y="12298"/>
                  </a:lnTo>
                  <a:lnTo>
                    <a:pt x="19232" y="12241"/>
                  </a:lnTo>
                  <a:cubicBezTo>
                    <a:pt x="19242" y="12210"/>
                    <a:pt x="19246" y="12199"/>
                    <a:pt x="19260" y="12199"/>
                  </a:cubicBezTo>
                  <a:close/>
                  <a:moveTo>
                    <a:pt x="19381" y="12472"/>
                  </a:moveTo>
                  <a:cubicBezTo>
                    <a:pt x="19391" y="12479"/>
                    <a:pt x="19403" y="12486"/>
                    <a:pt x="19418" y="12492"/>
                  </a:cubicBezTo>
                  <a:cubicBezTo>
                    <a:pt x="19426" y="12489"/>
                    <a:pt x="19432" y="12487"/>
                    <a:pt x="19437" y="12485"/>
                  </a:cubicBezTo>
                  <a:lnTo>
                    <a:pt x="19437" y="12485"/>
                  </a:lnTo>
                  <a:cubicBezTo>
                    <a:pt x="19439" y="12485"/>
                    <a:pt x="19440" y="12485"/>
                    <a:pt x="19442" y="12485"/>
                  </a:cubicBezTo>
                  <a:cubicBezTo>
                    <a:pt x="19459" y="12485"/>
                    <a:pt x="19465" y="12480"/>
                    <a:pt x="19458" y="12480"/>
                  </a:cubicBezTo>
                  <a:cubicBezTo>
                    <a:pt x="19454" y="12480"/>
                    <a:pt x="19447" y="12482"/>
                    <a:pt x="19437" y="12485"/>
                  </a:cubicBezTo>
                  <a:lnTo>
                    <a:pt x="19437" y="12485"/>
                  </a:lnTo>
                  <a:cubicBezTo>
                    <a:pt x="19424" y="12484"/>
                    <a:pt x="19405" y="12481"/>
                    <a:pt x="19381" y="12472"/>
                  </a:cubicBezTo>
                  <a:close/>
                  <a:moveTo>
                    <a:pt x="19088" y="12543"/>
                  </a:moveTo>
                  <a:cubicBezTo>
                    <a:pt x="19094" y="12543"/>
                    <a:pt x="19102" y="12545"/>
                    <a:pt x="19110" y="12549"/>
                  </a:cubicBezTo>
                  <a:cubicBezTo>
                    <a:pt x="19159" y="12565"/>
                    <a:pt x="19159" y="12565"/>
                    <a:pt x="19143" y="12614"/>
                  </a:cubicBezTo>
                  <a:cubicBezTo>
                    <a:pt x="19121" y="12671"/>
                    <a:pt x="19111" y="12698"/>
                    <a:pt x="19101" y="12698"/>
                  </a:cubicBezTo>
                  <a:cubicBezTo>
                    <a:pt x="19093" y="12698"/>
                    <a:pt x="19085" y="12679"/>
                    <a:pt x="19070" y="12646"/>
                  </a:cubicBezTo>
                  <a:cubicBezTo>
                    <a:pt x="19050" y="12586"/>
                    <a:pt x="19057" y="12543"/>
                    <a:pt x="19088" y="12543"/>
                  </a:cubicBezTo>
                  <a:close/>
                  <a:moveTo>
                    <a:pt x="5960" y="12614"/>
                  </a:moveTo>
                  <a:cubicBezTo>
                    <a:pt x="6008" y="12654"/>
                    <a:pt x="6016" y="12663"/>
                    <a:pt x="6024" y="12727"/>
                  </a:cubicBezTo>
                  <a:lnTo>
                    <a:pt x="5976" y="12695"/>
                  </a:lnTo>
                  <a:lnTo>
                    <a:pt x="5968" y="12703"/>
                  </a:lnTo>
                  <a:lnTo>
                    <a:pt x="5911" y="12695"/>
                  </a:lnTo>
                  <a:lnTo>
                    <a:pt x="5951" y="12622"/>
                  </a:lnTo>
                  <a:lnTo>
                    <a:pt x="5960" y="12614"/>
                  </a:lnTo>
                  <a:close/>
                  <a:moveTo>
                    <a:pt x="18616" y="12817"/>
                  </a:moveTo>
                  <a:cubicBezTo>
                    <a:pt x="18664" y="12833"/>
                    <a:pt x="18713" y="12857"/>
                    <a:pt x="18689" y="12906"/>
                  </a:cubicBezTo>
                  <a:lnTo>
                    <a:pt x="18624" y="12938"/>
                  </a:lnTo>
                  <a:lnTo>
                    <a:pt x="18591" y="12865"/>
                  </a:lnTo>
                  <a:lnTo>
                    <a:pt x="18616" y="12817"/>
                  </a:lnTo>
                  <a:close/>
                  <a:moveTo>
                    <a:pt x="6608" y="12898"/>
                  </a:moveTo>
                  <a:cubicBezTo>
                    <a:pt x="6608" y="12954"/>
                    <a:pt x="6624" y="13011"/>
                    <a:pt x="6657" y="13060"/>
                  </a:cubicBezTo>
                  <a:cubicBezTo>
                    <a:pt x="6676" y="13074"/>
                    <a:pt x="6691" y="13080"/>
                    <a:pt x="6703" y="13080"/>
                  </a:cubicBezTo>
                  <a:cubicBezTo>
                    <a:pt x="6730" y="13080"/>
                    <a:pt x="6738" y="13052"/>
                    <a:pt x="6738" y="13052"/>
                  </a:cubicBezTo>
                  <a:cubicBezTo>
                    <a:pt x="6738" y="13052"/>
                    <a:pt x="6746" y="13003"/>
                    <a:pt x="6681" y="12946"/>
                  </a:cubicBezTo>
                  <a:lnTo>
                    <a:pt x="6608" y="12898"/>
                  </a:lnTo>
                  <a:close/>
                  <a:moveTo>
                    <a:pt x="5635" y="13138"/>
                  </a:moveTo>
                  <a:cubicBezTo>
                    <a:pt x="5656" y="13138"/>
                    <a:pt x="5679" y="13178"/>
                    <a:pt x="5692" y="13271"/>
                  </a:cubicBezTo>
                  <a:lnTo>
                    <a:pt x="5611" y="13400"/>
                  </a:lnTo>
                  <a:cubicBezTo>
                    <a:pt x="5587" y="13344"/>
                    <a:pt x="5554" y="13295"/>
                    <a:pt x="5595" y="13230"/>
                  </a:cubicBezTo>
                  <a:cubicBezTo>
                    <a:pt x="5599" y="13172"/>
                    <a:pt x="5616" y="13138"/>
                    <a:pt x="5635" y="13138"/>
                  </a:cubicBezTo>
                  <a:close/>
                  <a:moveTo>
                    <a:pt x="7830" y="13345"/>
                  </a:moveTo>
                  <a:cubicBezTo>
                    <a:pt x="7820" y="13345"/>
                    <a:pt x="7824" y="13363"/>
                    <a:pt x="7832" y="13400"/>
                  </a:cubicBezTo>
                  <a:lnTo>
                    <a:pt x="7914" y="13465"/>
                  </a:lnTo>
                  <a:cubicBezTo>
                    <a:pt x="7946" y="13425"/>
                    <a:pt x="7946" y="13425"/>
                    <a:pt x="7905" y="13392"/>
                  </a:cubicBezTo>
                  <a:cubicBezTo>
                    <a:pt x="7862" y="13361"/>
                    <a:pt x="7840" y="13345"/>
                    <a:pt x="7830" y="13345"/>
                  </a:cubicBezTo>
                  <a:close/>
                  <a:moveTo>
                    <a:pt x="18441" y="13447"/>
                  </a:moveTo>
                  <a:cubicBezTo>
                    <a:pt x="18449" y="13447"/>
                    <a:pt x="18460" y="13451"/>
                    <a:pt x="18478" y="13457"/>
                  </a:cubicBezTo>
                  <a:cubicBezTo>
                    <a:pt x="18510" y="13465"/>
                    <a:pt x="18519" y="13498"/>
                    <a:pt x="18510" y="13530"/>
                  </a:cubicBezTo>
                  <a:lnTo>
                    <a:pt x="18437" y="13562"/>
                  </a:lnTo>
                  <a:cubicBezTo>
                    <a:pt x="18413" y="13546"/>
                    <a:pt x="18397" y="13514"/>
                    <a:pt x="18413" y="13490"/>
                  </a:cubicBezTo>
                  <a:cubicBezTo>
                    <a:pt x="18423" y="13459"/>
                    <a:pt x="18427" y="13447"/>
                    <a:pt x="18441" y="13447"/>
                  </a:cubicBezTo>
                  <a:close/>
                  <a:moveTo>
                    <a:pt x="6901" y="13522"/>
                  </a:moveTo>
                  <a:cubicBezTo>
                    <a:pt x="6922" y="13522"/>
                    <a:pt x="6941" y="13538"/>
                    <a:pt x="6941" y="13538"/>
                  </a:cubicBezTo>
                  <a:cubicBezTo>
                    <a:pt x="6997" y="13579"/>
                    <a:pt x="7054" y="13619"/>
                    <a:pt x="7022" y="13660"/>
                  </a:cubicBezTo>
                  <a:cubicBezTo>
                    <a:pt x="7012" y="13674"/>
                    <a:pt x="6995" y="13683"/>
                    <a:pt x="6977" y="13683"/>
                  </a:cubicBezTo>
                  <a:cubicBezTo>
                    <a:pt x="6964" y="13683"/>
                    <a:pt x="6951" y="13678"/>
                    <a:pt x="6941" y="13668"/>
                  </a:cubicBezTo>
                  <a:cubicBezTo>
                    <a:pt x="6908" y="13635"/>
                    <a:pt x="6884" y="13595"/>
                    <a:pt x="6868" y="13546"/>
                  </a:cubicBezTo>
                  <a:cubicBezTo>
                    <a:pt x="6877" y="13528"/>
                    <a:pt x="6889" y="13522"/>
                    <a:pt x="6901" y="13522"/>
                  </a:cubicBezTo>
                  <a:close/>
                  <a:moveTo>
                    <a:pt x="4825" y="14000"/>
                  </a:moveTo>
                  <a:lnTo>
                    <a:pt x="4914" y="14057"/>
                  </a:lnTo>
                  <a:lnTo>
                    <a:pt x="4865" y="14025"/>
                  </a:lnTo>
                  <a:lnTo>
                    <a:pt x="4825" y="14000"/>
                  </a:lnTo>
                  <a:close/>
                  <a:moveTo>
                    <a:pt x="5554" y="13911"/>
                  </a:moveTo>
                  <a:lnTo>
                    <a:pt x="5595" y="13944"/>
                  </a:lnTo>
                  <a:cubicBezTo>
                    <a:pt x="5567" y="13993"/>
                    <a:pt x="5575" y="14054"/>
                    <a:pt x="5552" y="14054"/>
                  </a:cubicBezTo>
                  <a:cubicBezTo>
                    <a:pt x="5548" y="14054"/>
                    <a:pt x="5543" y="14052"/>
                    <a:pt x="5538" y="14049"/>
                  </a:cubicBezTo>
                  <a:cubicBezTo>
                    <a:pt x="5533" y="14056"/>
                    <a:pt x="5529" y="14060"/>
                    <a:pt x="5526" y="14060"/>
                  </a:cubicBezTo>
                  <a:cubicBezTo>
                    <a:pt x="5511" y="14060"/>
                    <a:pt x="5527" y="13959"/>
                    <a:pt x="5554" y="13911"/>
                  </a:cubicBezTo>
                  <a:close/>
                  <a:moveTo>
                    <a:pt x="7724" y="14123"/>
                  </a:moveTo>
                  <a:cubicBezTo>
                    <a:pt x="7734" y="14123"/>
                    <a:pt x="7757" y="14139"/>
                    <a:pt x="7800" y="14171"/>
                  </a:cubicBezTo>
                  <a:cubicBezTo>
                    <a:pt x="7824" y="14187"/>
                    <a:pt x="7824" y="14219"/>
                    <a:pt x="7808" y="14244"/>
                  </a:cubicBezTo>
                  <a:cubicBezTo>
                    <a:pt x="7801" y="14252"/>
                    <a:pt x="7796" y="14255"/>
                    <a:pt x="7791" y="14255"/>
                  </a:cubicBezTo>
                  <a:cubicBezTo>
                    <a:pt x="7771" y="14255"/>
                    <a:pt x="7759" y="14204"/>
                    <a:pt x="7727" y="14179"/>
                  </a:cubicBezTo>
                  <a:lnTo>
                    <a:pt x="7719" y="14179"/>
                  </a:lnTo>
                  <a:cubicBezTo>
                    <a:pt x="7715" y="14141"/>
                    <a:pt x="7713" y="14123"/>
                    <a:pt x="7724" y="14123"/>
                  </a:cubicBezTo>
                  <a:close/>
                  <a:moveTo>
                    <a:pt x="8581" y="14575"/>
                  </a:moveTo>
                  <a:cubicBezTo>
                    <a:pt x="8604" y="14575"/>
                    <a:pt x="8623" y="14615"/>
                    <a:pt x="8611" y="14698"/>
                  </a:cubicBezTo>
                  <a:cubicBezTo>
                    <a:pt x="8593" y="14724"/>
                    <a:pt x="8585" y="14736"/>
                    <a:pt x="8575" y="14736"/>
                  </a:cubicBezTo>
                  <a:cubicBezTo>
                    <a:pt x="8566" y="14736"/>
                    <a:pt x="8556" y="14728"/>
                    <a:pt x="8538" y="14714"/>
                  </a:cubicBezTo>
                  <a:cubicBezTo>
                    <a:pt x="8530" y="14673"/>
                    <a:pt x="8538" y="14633"/>
                    <a:pt x="8554" y="14592"/>
                  </a:cubicBezTo>
                  <a:cubicBezTo>
                    <a:pt x="8563" y="14581"/>
                    <a:pt x="8572" y="14575"/>
                    <a:pt x="8581" y="14575"/>
                  </a:cubicBezTo>
                  <a:close/>
                  <a:moveTo>
                    <a:pt x="4849" y="14771"/>
                  </a:moveTo>
                  <a:cubicBezTo>
                    <a:pt x="4897" y="14803"/>
                    <a:pt x="4946" y="14827"/>
                    <a:pt x="4914" y="14876"/>
                  </a:cubicBezTo>
                  <a:lnTo>
                    <a:pt x="4889" y="14916"/>
                  </a:lnTo>
                  <a:cubicBezTo>
                    <a:pt x="4857" y="14892"/>
                    <a:pt x="4833" y="14860"/>
                    <a:pt x="4825" y="14819"/>
                  </a:cubicBezTo>
                  <a:lnTo>
                    <a:pt x="4849" y="14771"/>
                  </a:lnTo>
                  <a:close/>
                  <a:moveTo>
                    <a:pt x="6908" y="14827"/>
                  </a:moveTo>
                  <a:cubicBezTo>
                    <a:pt x="6868" y="14835"/>
                    <a:pt x="6827" y="14852"/>
                    <a:pt x="6803" y="14884"/>
                  </a:cubicBezTo>
                  <a:cubicBezTo>
                    <a:pt x="6783" y="14909"/>
                    <a:pt x="6790" y="14931"/>
                    <a:pt x="6826" y="14931"/>
                  </a:cubicBezTo>
                  <a:cubicBezTo>
                    <a:pt x="6848" y="14931"/>
                    <a:pt x="6881" y="14922"/>
                    <a:pt x="6924" y="14900"/>
                  </a:cubicBezTo>
                  <a:cubicBezTo>
                    <a:pt x="6949" y="14860"/>
                    <a:pt x="6949" y="14860"/>
                    <a:pt x="6908" y="14827"/>
                  </a:cubicBezTo>
                  <a:close/>
                  <a:moveTo>
                    <a:pt x="8903" y="14852"/>
                  </a:moveTo>
                  <a:lnTo>
                    <a:pt x="8943" y="14884"/>
                  </a:lnTo>
                  <a:cubicBezTo>
                    <a:pt x="8919" y="14914"/>
                    <a:pt x="8895" y="14944"/>
                    <a:pt x="8867" y="14944"/>
                  </a:cubicBezTo>
                  <a:cubicBezTo>
                    <a:pt x="8858" y="14944"/>
                    <a:pt x="8848" y="14941"/>
                    <a:pt x="8838" y="14933"/>
                  </a:cubicBezTo>
                  <a:lnTo>
                    <a:pt x="8830" y="14860"/>
                  </a:lnTo>
                  <a:lnTo>
                    <a:pt x="8903" y="14852"/>
                  </a:lnTo>
                  <a:close/>
                  <a:moveTo>
                    <a:pt x="4441" y="14985"/>
                  </a:moveTo>
                  <a:cubicBezTo>
                    <a:pt x="4451" y="14985"/>
                    <a:pt x="4465" y="15012"/>
                    <a:pt x="4492" y="15062"/>
                  </a:cubicBezTo>
                  <a:lnTo>
                    <a:pt x="4533" y="15208"/>
                  </a:lnTo>
                  <a:cubicBezTo>
                    <a:pt x="4526" y="15218"/>
                    <a:pt x="4520" y="15223"/>
                    <a:pt x="4514" y="15223"/>
                  </a:cubicBezTo>
                  <a:cubicBezTo>
                    <a:pt x="4491" y="15223"/>
                    <a:pt x="4471" y="15156"/>
                    <a:pt x="4419" y="15079"/>
                  </a:cubicBezTo>
                  <a:cubicBezTo>
                    <a:pt x="4428" y="15016"/>
                    <a:pt x="4432" y="14985"/>
                    <a:pt x="4441" y="14985"/>
                  </a:cubicBezTo>
                  <a:close/>
                  <a:moveTo>
                    <a:pt x="3746" y="16311"/>
                  </a:moveTo>
                  <a:lnTo>
                    <a:pt x="3787" y="16335"/>
                  </a:lnTo>
                  <a:lnTo>
                    <a:pt x="3811" y="16408"/>
                  </a:lnTo>
                  <a:lnTo>
                    <a:pt x="3738" y="16425"/>
                  </a:lnTo>
                  <a:cubicBezTo>
                    <a:pt x="3689" y="16400"/>
                    <a:pt x="3714" y="16352"/>
                    <a:pt x="3746" y="16311"/>
                  </a:cubicBezTo>
                  <a:close/>
                  <a:moveTo>
                    <a:pt x="3959" y="16123"/>
                  </a:moveTo>
                  <a:cubicBezTo>
                    <a:pt x="3969" y="16123"/>
                    <a:pt x="3990" y="16136"/>
                    <a:pt x="4022" y="16157"/>
                  </a:cubicBezTo>
                  <a:cubicBezTo>
                    <a:pt x="4062" y="16189"/>
                    <a:pt x="4111" y="16214"/>
                    <a:pt x="4103" y="16335"/>
                  </a:cubicBezTo>
                  <a:lnTo>
                    <a:pt x="4046" y="16425"/>
                  </a:lnTo>
                  <a:cubicBezTo>
                    <a:pt x="4046" y="16425"/>
                    <a:pt x="4030" y="16352"/>
                    <a:pt x="4006" y="16279"/>
                  </a:cubicBezTo>
                  <a:cubicBezTo>
                    <a:pt x="3959" y="16165"/>
                    <a:pt x="3942" y="16123"/>
                    <a:pt x="3959" y="16123"/>
                  </a:cubicBezTo>
                  <a:close/>
                  <a:moveTo>
                    <a:pt x="11659" y="17016"/>
                  </a:moveTo>
                  <a:lnTo>
                    <a:pt x="11700" y="17049"/>
                  </a:lnTo>
                  <a:cubicBezTo>
                    <a:pt x="11675" y="17080"/>
                    <a:pt x="11650" y="17116"/>
                    <a:pt x="11621" y="17116"/>
                  </a:cubicBezTo>
                  <a:cubicBezTo>
                    <a:pt x="11613" y="17116"/>
                    <a:pt x="11604" y="17113"/>
                    <a:pt x="11594" y="17106"/>
                  </a:cubicBezTo>
                  <a:lnTo>
                    <a:pt x="11586" y="17033"/>
                  </a:lnTo>
                  <a:lnTo>
                    <a:pt x="11659" y="17016"/>
                  </a:lnTo>
                  <a:close/>
                  <a:moveTo>
                    <a:pt x="12730" y="17746"/>
                  </a:moveTo>
                  <a:cubicBezTo>
                    <a:pt x="12770" y="17778"/>
                    <a:pt x="12770" y="17778"/>
                    <a:pt x="12746" y="17819"/>
                  </a:cubicBezTo>
                  <a:cubicBezTo>
                    <a:pt x="12713" y="17851"/>
                    <a:pt x="12673" y="17868"/>
                    <a:pt x="12632" y="17876"/>
                  </a:cubicBezTo>
                  <a:cubicBezTo>
                    <a:pt x="12592" y="17843"/>
                    <a:pt x="12697" y="17787"/>
                    <a:pt x="12730" y="17746"/>
                  </a:cubicBezTo>
                  <a:close/>
                  <a:moveTo>
                    <a:pt x="17108" y="17787"/>
                  </a:moveTo>
                  <a:cubicBezTo>
                    <a:pt x="17156" y="17803"/>
                    <a:pt x="17205" y="17819"/>
                    <a:pt x="17189" y="17868"/>
                  </a:cubicBezTo>
                  <a:lnTo>
                    <a:pt x="17165" y="17924"/>
                  </a:lnTo>
                  <a:cubicBezTo>
                    <a:pt x="17132" y="17900"/>
                    <a:pt x="17108" y="17868"/>
                    <a:pt x="17092" y="17835"/>
                  </a:cubicBezTo>
                  <a:lnTo>
                    <a:pt x="17108" y="17787"/>
                  </a:lnTo>
                  <a:close/>
                  <a:moveTo>
                    <a:pt x="13686" y="17989"/>
                  </a:moveTo>
                  <a:lnTo>
                    <a:pt x="13735" y="18022"/>
                  </a:lnTo>
                  <a:cubicBezTo>
                    <a:pt x="13710" y="18053"/>
                    <a:pt x="13685" y="18089"/>
                    <a:pt x="13656" y="18089"/>
                  </a:cubicBezTo>
                  <a:cubicBezTo>
                    <a:pt x="13648" y="18089"/>
                    <a:pt x="13639" y="18086"/>
                    <a:pt x="13630" y="18078"/>
                  </a:cubicBezTo>
                  <a:lnTo>
                    <a:pt x="13581" y="18046"/>
                  </a:lnTo>
                  <a:cubicBezTo>
                    <a:pt x="13613" y="18014"/>
                    <a:pt x="13646" y="17997"/>
                    <a:pt x="13686" y="17989"/>
                  </a:cubicBezTo>
                  <a:close/>
                  <a:moveTo>
                    <a:pt x="2971" y="18368"/>
                  </a:moveTo>
                  <a:cubicBezTo>
                    <a:pt x="2940" y="18368"/>
                    <a:pt x="2920" y="18406"/>
                    <a:pt x="2895" y="18443"/>
                  </a:cubicBezTo>
                  <a:cubicBezTo>
                    <a:pt x="2798" y="18508"/>
                    <a:pt x="2814" y="18581"/>
                    <a:pt x="2854" y="18605"/>
                  </a:cubicBezTo>
                  <a:cubicBezTo>
                    <a:pt x="2864" y="18610"/>
                    <a:pt x="2872" y="18612"/>
                    <a:pt x="2880" y="18612"/>
                  </a:cubicBezTo>
                  <a:cubicBezTo>
                    <a:pt x="2913" y="18612"/>
                    <a:pt x="2938" y="18571"/>
                    <a:pt x="2984" y="18492"/>
                  </a:cubicBezTo>
                  <a:cubicBezTo>
                    <a:pt x="3000" y="18460"/>
                    <a:pt x="3008" y="18411"/>
                    <a:pt x="3000" y="18378"/>
                  </a:cubicBezTo>
                  <a:cubicBezTo>
                    <a:pt x="2989" y="18371"/>
                    <a:pt x="2980" y="18368"/>
                    <a:pt x="2971" y="18368"/>
                  </a:cubicBezTo>
                  <a:close/>
                  <a:moveTo>
                    <a:pt x="14067" y="18662"/>
                  </a:moveTo>
                  <a:lnTo>
                    <a:pt x="14108" y="18695"/>
                  </a:lnTo>
                  <a:cubicBezTo>
                    <a:pt x="14083" y="18726"/>
                    <a:pt x="14058" y="18762"/>
                    <a:pt x="14029" y="18762"/>
                  </a:cubicBezTo>
                  <a:cubicBezTo>
                    <a:pt x="14021" y="18762"/>
                    <a:pt x="14012" y="18759"/>
                    <a:pt x="14002" y="18751"/>
                  </a:cubicBezTo>
                  <a:lnTo>
                    <a:pt x="13986" y="18670"/>
                  </a:lnTo>
                  <a:lnTo>
                    <a:pt x="14067" y="18662"/>
                  </a:lnTo>
                  <a:close/>
                  <a:moveTo>
                    <a:pt x="2665" y="18640"/>
                  </a:moveTo>
                  <a:cubicBezTo>
                    <a:pt x="2688" y="18640"/>
                    <a:pt x="2706" y="18680"/>
                    <a:pt x="2700" y="18760"/>
                  </a:cubicBezTo>
                  <a:lnTo>
                    <a:pt x="2644" y="18857"/>
                  </a:lnTo>
                  <a:cubicBezTo>
                    <a:pt x="2603" y="18833"/>
                    <a:pt x="2611" y="18711"/>
                    <a:pt x="2635" y="18662"/>
                  </a:cubicBezTo>
                  <a:cubicBezTo>
                    <a:pt x="2645" y="18648"/>
                    <a:pt x="2656" y="18640"/>
                    <a:pt x="2665" y="18640"/>
                  </a:cubicBezTo>
                  <a:close/>
                  <a:moveTo>
                    <a:pt x="16432" y="19721"/>
                  </a:moveTo>
                  <a:cubicBezTo>
                    <a:pt x="16440" y="19721"/>
                    <a:pt x="16450" y="19731"/>
                    <a:pt x="16467" y="19749"/>
                  </a:cubicBezTo>
                  <a:cubicBezTo>
                    <a:pt x="16508" y="19789"/>
                    <a:pt x="16475" y="19870"/>
                    <a:pt x="16459" y="19911"/>
                  </a:cubicBezTo>
                  <a:cubicBezTo>
                    <a:pt x="16410" y="19903"/>
                    <a:pt x="16386" y="19814"/>
                    <a:pt x="16402" y="19781"/>
                  </a:cubicBezTo>
                  <a:cubicBezTo>
                    <a:pt x="16416" y="19739"/>
                    <a:pt x="16422" y="19721"/>
                    <a:pt x="16432" y="19721"/>
                  </a:cubicBezTo>
                  <a:close/>
                  <a:moveTo>
                    <a:pt x="785" y="20949"/>
                  </a:moveTo>
                  <a:cubicBezTo>
                    <a:pt x="773" y="20949"/>
                    <a:pt x="765" y="20961"/>
                    <a:pt x="746" y="20989"/>
                  </a:cubicBezTo>
                  <a:lnTo>
                    <a:pt x="722" y="21030"/>
                  </a:lnTo>
                  <a:lnTo>
                    <a:pt x="795" y="21013"/>
                  </a:lnTo>
                  <a:lnTo>
                    <a:pt x="819" y="20965"/>
                  </a:lnTo>
                  <a:cubicBezTo>
                    <a:pt x="802" y="20955"/>
                    <a:pt x="793" y="20949"/>
                    <a:pt x="785" y="20949"/>
                  </a:cubicBezTo>
                  <a:close/>
                  <a:moveTo>
                    <a:pt x="963" y="21189"/>
                  </a:moveTo>
                  <a:cubicBezTo>
                    <a:pt x="972" y="21189"/>
                    <a:pt x="980" y="21193"/>
                    <a:pt x="990" y="21200"/>
                  </a:cubicBezTo>
                  <a:lnTo>
                    <a:pt x="965" y="21240"/>
                  </a:lnTo>
                  <a:cubicBezTo>
                    <a:pt x="958" y="21237"/>
                    <a:pt x="953" y="21235"/>
                    <a:pt x="949" y="21235"/>
                  </a:cubicBezTo>
                  <a:cubicBezTo>
                    <a:pt x="927" y="21235"/>
                    <a:pt x="946" y="21275"/>
                    <a:pt x="993" y="21275"/>
                  </a:cubicBezTo>
                  <a:cubicBezTo>
                    <a:pt x="1000" y="21275"/>
                    <a:pt x="1006" y="21275"/>
                    <a:pt x="1014" y="21273"/>
                  </a:cubicBezTo>
                  <a:lnTo>
                    <a:pt x="1103" y="21322"/>
                  </a:lnTo>
                  <a:cubicBezTo>
                    <a:pt x="1081" y="21355"/>
                    <a:pt x="1043" y="21373"/>
                    <a:pt x="1006" y="21373"/>
                  </a:cubicBezTo>
                  <a:cubicBezTo>
                    <a:pt x="989" y="21373"/>
                    <a:pt x="972" y="21370"/>
                    <a:pt x="957" y="21362"/>
                  </a:cubicBezTo>
                  <a:cubicBezTo>
                    <a:pt x="835" y="21354"/>
                    <a:pt x="835" y="21354"/>
                    <a:pt x="892" y="21265"/>
                  </a:cubicBezTo>
                  <a:cubicBezTo>
                    <a:pt x="911" y="21227"/>
                    <a:pt x="935" y="21189"/>
                    <a:pt x="963" y="21189"/>
                  </a:cubicBezTo>
                  <a:close/>
                  <a:moveTo>
                    <a:pt x="621" y="21735"/>
                  </a:moveTo>
                  <a:cubicBezTo>
                    <a:pt x="629" y="21735"/>
                    <a:pt x="639" y="21741"/>
                    <a:pt x="657" y="21751"/>
                  </a:cubicBezTo>
                  <a:cubicBezTo>
                    <a:pt x="673" y="21792"/>
                    <a:pt x="665" y="21832"/>
                    <a:pt x="649" y="21873"/>
                  </a:cubicBezTo>
                  <a:lnTo>
                    <a:pt x="576" y="21889"/>
                  </a:lnTo>
                  <a:cubicBezTo>
                    <a:pt x="527" y="21865"/>
                    <a:pt x="560" y="21816"/>
                    <a:pt x="584" y="21768"/>
                  </a:cubicBezTo>
                  <a:cubicBezTo>
                    <a:pt x="602" y="21745"/>
                    <a:pt x="610" y="21735"/>
                    <a:pt x="621" y="21735"/>
                  </a:cubicBezTo>
                  <a:close/>
                  <a:moveTo>
                    <a:pt x="1208" y="22270"/>
                  </a:moveTo>
                  <a:lnTo>
                    <a:pt x="1184" y="22319"/>
                  </a:lnTo>
                  <a:cubicBezTo>
                    <a:pt x="1192" y="22359"/>
                    <a:pt x="1217" y="22392"/>
                    <a:pt x="1249" y="22416"/>
                  </a:cubicBezTo>
                  <a:lnTo>
                    <a:pt x="1273" y="22376"/>
                  </a:lnTo>
                  <a:cubicBezTo>
                    <a:pt x="1306" y="22327"/>
                    <a:pt x="1257" y="22303"/>
                    <a:pt x="1208" y="22270"/>
                  </a:cubicBezTo>
                  <a:close/>
                  <a:moveTo>
                    <a:pt x="23554" y="0"/>
                  </a:moveTo>
                  <a:cubicBezTo>
                    <a:pt x="23519" y="0"/>
                    <a:pt x="23485" y="14"/>
                    <a:pt x="23440" y="55"/>
                  </a:cubicBezTo>
                  <a:cubicBezTo>
                    <a:pt x="23318" y="241"/>
                    <a:pt x="23205" y="371"/>
                    <a:pt x="23302" y="412"/>
                  </a:cubicBezTo>
                  <a:cubicBezTo>
                    <a:pt x="23351" y="485"/>
                    <a:pt x="23318" y="582"/>
                    <a:pt x="23229" y="614"/>
                  </a:cubicBezTo>
                  <a:cubicBezTo>
                    <a:pt x="23226" y="613"/>
                    <a:pt x="23224" y="612"/>
                    <a:pt x="23221" y="612"/>
                  </a:cubicBezTo>
                  <a:cubicBezTo>
                    <a:pt x="23172" y="612"/>
                    <a:pt x="23094" y="807"/>
                    <a:pt x="23002" y="1044"/>
                  </a:cubicBezTo>
                  <a:cubicBezTo>
                    <a:pt x="22889" y="1344"/>
                    <a:pt x="22832" y="1498"/>
                    <a:pt x="22767" y="1531"/>
                  </a:cubicBezTo>
                  <a:cubicBezTo>
                    <a:pt x="22726" y="1547"/>
                    <a:pt x="22694" y="1571"/>
                    <a:pt x="22678" y="1612"/>
                  </a:cubicBezTo>
                  <a:cubicBezTo>
                    <a:pt x="22726" y="1628"/>
                    <a:pt x="22613" y="1936"/>
                    <a:pt x="22475" y="2285"/>
                  </a:cubicBezTo>
                  <a:cubicBezTo>
                    <a:pt x="22337" y="2641"/>
                    <a:pt x="22208" y="2990"/>
                    <a:pt x="22256" y="3006"/>
                  </a:cubicBezTo>
                  <a:lnTo>
                    <a:pt x="22216" y="3112"/>
                  </a:lnTo>
                  <a:cubicBezTo>
                    <a:pt x="22212" y="3110"/>
                    <a:pt x="22208" y="3110"/>
                    <a:pt x="22205" y="3110"/>
                  </a:cubicBezTo>
                  <a:cubicBezTo>
                    <a:pt x="22161" y="3110"/>
                    <a:pt x="22123" y="3200"/>
                    <a:pt x="22086" y="3290"/>
                  </a:cubicBezTo>
                  <a:cubicBezTo>
                    <a:pt x="22094" y="3371"/>
                    <a:pt x="22086" y="3444"/>
                    <a:pt x="22062" y="3517"/>
                  </a:cubicBezTo>
                  <a:cubicBezTo>
                    <a:pt x="22053" y="3513"/>
                    <a:pt x="22046" y="3511"/>
                    <a:pt x="22039" y="3511"/>
                  </a:cubicBezTo>
                  <a:cubicBezTo>
                    <a:pt x="22004" y="3511"/>
                    <a:pt x="21983" y="3559"/>
                    <a:pt x="21956" y="3647"/>
                  </a:cubicBezTo>
                  <a:cubicBezTo>
                    <a:pt x="21916" y="3744"/>
                    <a:pt x="21899" y="3793"/>
                    <a:pt x="21948" y="3817"/>
                  </a:cubicBezTo>
                  <a:cubicBezTo>
                    <a:pt x="21875" y="4003"/>
                    <a:pt x="21794" y="4182"/>
                    <a:pt x="21681" y="4352"/>
                  </a:cubicBezTo>
                  <a:cubicBezTo>
                    <a:pt x="21616" y="4385"/>
                    <a:pt x="21648" y="4449"/>
                    <a:pt x="21672" y="4522"/>
                  </a:cubicBezTo>
                  <a:cubicBezTo>
                    <a:pt x="21729" y="4547"/>
                    <a:pt x="21754" y="4603"/>
                    <a:pt x="21737" y="4660"/>
                  </a:cubicBezTo>
                  <a:lnTo>
                    <a:pt x="21640" y="4620"/>
                  </a:lnTo>
                  <a:cubicBezTo>
                    <a:pt x="21625" y="4591"/>
                    <a:pt x="21617" y="4574"/>
                    <a:pt x="21609" y="4574"/>
                  </a:cubicBezTo>
                  <a:cubicBezTo>
                    <a:pt x="21599" y="4574"/>
                    <a:pt x="21589" y="4599"/>
                    <a:pt x="21567" y="4652"/>
                  </a:cubicBezTo>
                  <a:cubicBezTo>
                    <a:pt x="21551" y="4701"/>
                    <a:pt x="21526" y="4749"/>
                    <a:pt x="21526" y="4749"/>
                  </a:cubicBezTo>
                  <a:cubicBezTo>
                    <a:pt x="21583" y="4774"/>
                    <a:pt x="21486" y="5025"/>
                    <a:pt x="21348" y="5374"/>
                  </a:cubicBezTo>
                  <a:cubicBezTo>
                    <a:pt x="21178" y="5828"/>
                    <a:pt x="21121" y="5982"/>
                    <a:pt x="21170" y="5998"/>
                  </a:cubicBezTo>
                  <a:cubicBezTo>
                    <a:pt x="21218" y="6022"/>
                    <a:pt x="21194" y="6071"/>
                    <a:pt x="21089" y="6201"/>
                  </a:cubicBezTo>
                  <a:cubicBezTo>
                    <a:pt x="20829" y="6444"/>
                    <a:pt x="20829" y="6444"/>
                    <a:pt x="20854" y="6517"/>
                  </a:cubicBezTo>
                  <a:cubicBezTo>
                    <a:pt x="20866" y="6493"/>
                    <a:pt x="20884" y="6484"/>
                    <a:pt x="20905" y="6484"/>
                  </a:cubicBezTo>
                  <a:cubicBezTo>
                    <a:pt x="20927" y="6484"/>
                    <a:pt x="20951" y="6493"/>
                    <a:pt x="20975" y="6501"/>
                  </a:cubicBezTo>
                  <a:cubicBezTo>
                    <a:pt x="21072" y="6541"/>
                    <a:pt x="21056" y="6590"/>
                    <a:pt x="20935" y="6606"/>
                  </a:cubicBezTo>
                  <a:cubicBezTo>
                    <a:pt x="20932" y="6605"/>
                    <a:pt x="20930" y="6605"/>
                    <a:pt x="20927" y="6605"/>
                  </a:cubicBezTo>
                  <a:cubicBezTo>
                    <a:pt x="20825" y="6605"/>
                    <a:pt x="20596" y="7338"/>
                    <a:pt x="20675" y="7425"/>
                  </a:cubicBezTo>
                  <a:lnTo>
                    <a:pt x="20627" y="7409"/>
                  </a:lnTo>
                  <a:cubicBezTo>
                    <a:pt x="20621" y="7407"/>
                    <a:pt x="20616" y="7406"/>
                    <a:pt x="20611" y="7406"/>
                  </a:cubicBezTo>
                  <a:cubicBezTo>
                    <a:pt x="20572" y="7406"/>
                    <a:pt x="20545" y="7465"/>
                    <a:pt x="20481" y="7644"/>
                  </a:cubicBezTo>
                  <a:lnTo>
                    <a:pt x="20424" y="7790"/>
                  </a:lnTo>
                  <a:cubicBezTo>
                    <a:pt x="20518" y="7829"/>
                    <a:pt x="20368" y="8099"/>
                    <a:pt x="20315" y="8099"/>
                  </a:cubicBezTo>
                  <a:cubicBezTo>
                    <a:pt x="20313" y="8099"/>
                    <a:pt x="20312" y="8098"/>
                    <a:pt x="20310" y="8098"/>
                  </a:cubicBezTo>
                  <a:cubicBezTo>
                    <a:pt x="20237" y="8130"/>
                    <a:pt x="20237" y="8130"/>
                    <a:pt x="20197" y="8228"/>
                  </a:cubicBezTo>
                  <a:cubicBezTo>
                    <a:pt x="20236" y="8408"/>
                    <a:pt x="20101" y="8634"/>
                    <a:pt x="20048" y="8634"/>
                  </a:cubicBezTo>
                  <a:cubicBezTo>
                    <a:pt x="20046" y="8634"/>
                    <a:pt x="20044" y="8634"/>
                    <a:pt x="20043" y="8633"/>
                  </a:cubicBezTo>
                  <a:lnTo>
                    <a:pt x="20010" y="8730"/>
                  </a:lnTo>
                  <a:cubicBezTo>
                    <a:pt x="20027" y="8803"/>
                    <a:pt x="20010" y="8884"/>
                    <a:pt x="19978" y="8949"/>
                  </a:cubicBezTo>
                  <a:cubicBezTo>
                    <a:pt x="19932" y="9073"/>
                    <a:pt x="19913" y="9129"/>
                    <a:pt x="19941" y="9129"/>
                  </a:cubicBezTo>
                  <a:cubicBezTo>
                    <a:pt x="19948" y="9129"/>
                    <a:pt x="19957" y="9126"/>
                    <a:pt x="19970" y="9119"/>
                  </a:cubicBezTo>
                  <a:cubicBezTo>
                    <a:pt x="20018" y="9144"/>
                    <a:pt x="20067" y="9160"/>
                    <a:pt x="20051" y="9209"/>
                  </a:cubicBezTo>
                  <a:lnTo>
                    <a:pt x="20002" y="9192"/>
                  </a:lnTo>
                  <a:cubicBezTo>
                    <a:pt x="19999" y="9191"/>
                    <a:pt x="19995" y="9190"/>
                    <a:pt x="19992" y="9190"/>
                  </a:cubicBezTo>
                  <a:cubicBezTo>
                    <a:pt x="19946" y="9190"/>
                    <a:pt x="19891" y="9336"/>
                    <a:pt x="19816" y="9525"/>
                  </a:cubicBezTo>
                  <a:cubicBezTo>
                    <a:pt x="19718" y="9776"/>
                    <a:pt x="19678" y="9873"/>
                    <a:pt x="19613" y="9906"/>
                  </a:cubicBezTo>
                  <a:lnTo>
                    <a:pt x="19645" y="9979"/>
                  </a:lnTo>
                  <a:cubicBezTo>
                    <a:pt x="19666" y="10033"/>
                    <a:pt x="19658" y="10082"/>
                    <a:pt x="19626" y="10082"/>
                  </a:cubicBezTo>
                  <a:cubicBezTo>
                    <a:pt x="19620" y="10082"/>
                    <a:pt x="19613" y="10080"/>
                    <a:pt x="19605" y="10076"/>
                  </a:cubicBezTo>
                  <a:cubicBezTo>
                    <a:pt x="19532" y="10109"/>
                    <a:pt x="19459" y="10311"/>
                    <a:pt x="19467" y="10433"/>
                  </a:cubicBezTo>
                  <a:cubicBezTo>
                    <a:pt x="19451" y="10482"/>
                    <a:pt x="19435" y="10530"/>
                    <a:pt x="19435" y="10530"/>
                  </a:cubicBezTo>
                  <a:cubicBezTo>
                    <a:pt x="19313" y="10546"/>
                    <a:pt x="19256" y="10692"/>
                    <a:pt x="19337" y="10782"/>
                  </a:cubicBezTo>
                  <a:cubicBezTo>
                    <a:pt x="19331" y="10779"/>
                    <a:pt x="19325" y="10778"/>
                    <a:pt x="19319" y="10778"/>
                  </a:cubicBezTo>
                  <a:cubicBezTo>
                    <a:pt x="19282" y="10778"/>
                    <a:pt x="19262" y="10820"/>
                    <a:pt x="19248" y="10863"/>
                  </a:cubicBezTo>
                  <a:cubicBezTo>
                    <a:pt x="19256" y="10980"/>
                    <a:pt x="19189" y="11172"/>
                    <a:pt x="19140" y="11172"/>
                  </a:cubicBezTo>
                  <a:cubicBezTo>
                    <a:pt x="19138" y="11172"/>
                    <a:pt x="19137" y="11171"/>
                    <a:pt x="19135" y="11171"/>
                  </a:cubicBezTo>
                  <a:lnTo>
                    <a:pt x="19110" y="11219"/>
                  </a:lnTo>
                  <a:cubicBezTo>
                    <a:pt x="19135" y="11276"/>
                    <a:pt x="19135" y="11333"/>
                    <a:pt x="19102" y="11390"/>
                  </a:cubicBezTo>
                  <a:cubicBezTo>
                    <a:pt x="19078" y="11438"/>
                    <a:pt x="19070" y="11503"/>
                    <a:pt x="19094" y="11560"/>
                  </a:cubicBezTo>
                  <a:cubicBezTo>
                    <a:pt x="19110" y="11592"/>
                    <a:pt x="19118" y="11641"/>
                    <a:pt x="19102" y="11673"/>
                  </a:cubicBezTo>
                  <a:cubicBezTo>
                    <a:pt x="19098" y="11688"/>
                    <a:pt x="19093" y="11694"/>
                    <a:pt x="19087" y="11694"/>
                  </a:cubicBezTo>
                  <a:cubicBezTo>
                    <a:pt x="19070" y="11694"/>
                    <a:pt x="19047" y="11641"/>
                    <a:pt x="19029" y="11592"/>
                  </a:cubicBezTo>
                  <a:cubicBezTo>
                    <a:pt x="19025" y="11561"/>
                    <a:pt x="19018" y="11548"/>
                    <a:pt x="19011" y="11548"/>
                  </a:cubicBezTo>
                  <a:cubicBezTo>
                    <a:pt x="18991" y="11548"/>
                    <a:pt x="18967" y="11666"/>
                    <a:pt x="18997" y="11811"/>
                  </a:cubicBezTo>
                  <a:cubicBezTo>
                    <a:pt x="19019" y="11911"/>
                    <a:pt x="19029" y="11958"/>
                    <a:pt x="19025" y="11958"/>
                  </a:cubicBezTo>
                  <a:cubicBezTo>
                    <a:pt x="19021" y="11958"/>
                    <a:pt x="19007" y="11924"/>
                    <a:pt x="18981" y="11860"/>
                  </a:cubicBezTo>
                  <a:cubicBezTo>
                    <a:pt x="18961" y="11816"/>
                    <a:pt x="18942" y="11776"/>
                    <a:pt x="18933" y="11776"/>
                  </a:cubicBezTo>
                  <a:cubicBezTo>
                    <a:pt x="18927" y="11776"/>
                    <a:pt x="18925" y="11794"/>
                    <a:pt x="18932" y="11844"/>
                  </a:cubicBezTo>
                  <a:cubicBezTo>
                    <a:pt x="18932" y="11844"/>
                    <a:pt x="18891" y="11941"/>
                    <a:pt x="18940" y="11957"/>
                  </a:cubicBezTo>
                  <a:lnTo>
                    <a:pt x="18883" y="12111"/>
                  </a:lnTo>
                  <a:cubicBezTo>
                    <a:pt x="18827" y="12160"/>
                    <a:pt x="18778" y="12225"/>
                    <a:pt x="18754" y="12298"/>
                  </a:cubicBezTo>
                  <a:cubicBezTo>
                    <a:pt x="18786" y="12363"/>
                    <a:pt x="18786" y="12363"/>
                    <a:pt x="18721" y="12395"/>
                  </a:cubicBezTo>
                  <a:cubicBezTo>
                    <a:pt x="18714" y="12393"/>
                    <a:pt x="18707" y="12392"/>
                    <a:pt x="18701" y="12392"/>
                  </a:cubicBezTo>
                  <a:cubicBezTo>
                    <a:pt x="18662" y="12392"/>
                    <a:pt x="18661" y="12433"/>
                    <a:pt x="18746" y="12468"/>
                  </a:cubicBezTo>
                  <a:cubicBezTo>
                    <a:pt x="18786" y="12525"/>
                    <a:pt x="18754" y="12598"/>
                    <a:pt x="18689" y="12614"/>
                  </a:cubicBezTo>
                  <a:cubicBezTo>
                    <a:pt x="18665" y="12606"/>
                    <a:pt x="18647" y="12603"/>
                    <a:pt x="18632" y="12603"/>
                  </a:cubicBezTo>
                  <a:cubicBezTo>
                    <a:pt x="18587" y="12603"/>
                    <a:pt x="18587" y="12634"/>
                    <a:pt x="18624" y="12646"/>
                  </a:cubicBezTo>
                  <a:cubicBezTo>
                    <a:pt x="18640" y="12687"/>
                    <a:pt x="18640" y="12727"/>
                    <a:pt x="18632" y="12768"/>
                  </a:cubicBezTo>
                  <a:cubicBezTo>
                    <a:pt x="18631" y="12767"/>
                    <a:pt x="18629" y="12767"/>
                    <a:pt x="18628" y="12767"/>
                  </a:cubicBezTo>
                  <a:cubicBezTo>
                    <a:pt x="18575" y="12767"/>
                    <a:pt x="18409" y="13209"/>
                    <a:pt x="18235" y="13652"/>
                  </a:cubicBezTo>
                  <a:cubicBezTo>
                    <a:pt x="18219" y="13708"/>
                    <a:pt x="18243" y="13765"/>
                    <a:pt x="18300" y="13789"/>
                  </a:cubicBezTo>
                  <a:cubicBezTo>
                    <a:pt x="18397" y="13830"/>
                    <a:pt x="18348" y="13814"/>
                    <a:pt x="18275" y="13846"/>
                  </a:cubicBezTo>
                  <a:cubicBezTo>
                    <a:pt x="18269" y="13846"/>
                    <a:pt x="18263" y="13846"/>
                    <a:pt x="18256" y="13846"/>
                  </a:cubicBezTo>
                  <a:cubicBezTo>
                    <a:pt x="18110" y="13846"/>
                    <a:pt x="18079" y="13936"/>
                    <a:pt x="18243" y="13944"/>
                  </a:cubicBezTo>
                  <a:cubicBezTo>
                    <a:pt x="18274" y="13941"/>
                    <a:pt x="18297" y="13940"/>
                    <a:pt x="18310" y="13940"/>
                  </a:cubicBezTo>
                  <a:cubicBezTo>
                    <a:pt x="18346" y="13940"/>
                    <a:pt x="18319" y="13951"/>
                    <a:pt x="18219" y="13992"/>
                  </a:cubicBezTo>
                  <a:cubicBezTo>
                    <a:pt x="18154" y="14025"/>
                    <a:pt x="18154" y="14025"/>
                    <a:pt x="18178" y="14098"/>
                  </a:cubicBezTo>
                  <a:cubicBezTo>
                    <a:pt x="18220" y="14112"/>
                    <a:pt x="18214" y="14150"/>
                    <a:pt x="18180" y="14150"/>
                  </a:cubicBezTo>
                  <a:cubicBezTo>
                    <a:pt x="18175" y="14150"/>
                    <a:pt x="18169" y="14149"/>
                    <a:pt x="18162" y="14146"/>
                  </a:cubicBezTo>
                  <a:cubicBezTo>
                    <a:pt x="18097" y="14179"/>
                    <a:pt x="18024" y="14211"/>
                    <a:pt x="18073" y="14227"/>
                  </a:cubicBezTo>
                  <a:cubicBezTo>
                    <a:pt x="18056" y="14268"/>
                    <a:pt x="18024" y="14292"/>
                    <a:pt x="17983" y="14308"/>
                  </a:cubicBezTo>
                  <a:cubicBezTo>
                    <a:pt x="17919" y="14341"/>
                    <a:pt x="17951" y="14414"/>
                    <a:pt x="17975" y="14479"/>
                  </a:cubicBezTo>
                  <a:cubicBezTo>
                    <a:pt x="18003" y="14607"/>
                    <a:pt x="18004" y="14674"/>
                    <a:pt x="17976" y="14674"/>
                  </a:cubicBezTo>
                  <a:cubicBezTo>
                    <a:pt x="17963" y="14674"/>
                    <a:pt x="17944" y="14660"/>
                    <a:pt x="17919" y="14633"/>
                  </a:cubicBezTo>
                  <a:cubicBezTo>
                    <a:pt x="17907" y="14620"/>
                    <a:pt x="17897" y="14615"/>
                    <a:pt x="17887" y="14615"/>
                  </a:cubicBezTo>
                  <a:cubicBezTo>
                    <a:pt x="17828" y="14615"/>
                    <a:pt x="17807" y="14824"/>
                    <a:pt x="17870" y="14900"/>
                  </a:cubicBezTo>
                  <a:cubicBezTo>
                    <a:pt x="17927" y="14963"/>
                    <a:pt x="17944" y="14981"/>
                    <a:pt x="17932" y="14981"/>
                  </a:cubicBezTo>
                  <a:cubicBezTo>
                    <a:pt x="17927" y="14981"/>
                    <a:pt x="17917" y="14978"/>
                    <a:pt x="17902" y="14973"/>
                  </a:cubicBezTo>
                  <a:cubicBezTo>
                    <a:pt x="17896" y="14969"/>
                    <a:pt x="17889" y="14967"/>
                    <a:pt x="17882" y="14967"/>
                  </a:cubicBezTo>
                  <a:cubicBezTo>
                    <a:pt x="17862" y="14967"/>
                    <a:pt x="17843" y="14982"/>
                    <a:pt x="17837" y="15006"/>
                  </a:cubicBezTo>
                  <a:cubicBezTo>
                    <a:pt x="17816" y="15048"/>
                    <a:pt x="17801" y="15090"/>
                    <a:pt x="17766" y="15090"/>
                  </a:cubicBezTo>
                  <a:cubicBezTo>
                    <a:pt x="17761" y="15090"/>
                    <a:pt x="17755" y="15089"/>
                    <a:pt x="17748" y="15087"/>
                  </a:cubicBezTo>
                  <a:cubicBezTo>
                    <a:pt x="17732" y="15135"/>
                    <a:pt x="17732" y="15200"/>
                    <a:pt x="17740" y="15257"/>
                  </a:cubicBezTo>
                  <a:cubicBezTo>
                    <a:pt x="17789" y="15379"/>
                    <a:pt x="17708" y="15525"/>
                    <a:pt x="17570" y="15541"/>
                  </a:cubicBezTo>
                  <a:lnTo>
                    <a:pt x="17586" y="15654"/>
                  </a:lnTo>
                  <a:cubicBezTo>
                    <a:pt x="17651" y="15726"/>
                    <a:pt x="17680" y="15787"/>
                    <a:pt x="17638" y="15787"/>
                  </a:cubicBezTo>
                  <a:cubicBezTo>
                    <a:pt x="17628" y="15787"/>
                    <a:pt x="17613" y="15784"/>
                    <a:pt x="17594" y="15776"/>
                  </a:cubicBezTo>
                  <a:lnTo>
                    <a:pt x="17546" y="15760"/>
                  </a:lnTo>
                  <a:lnTo>
                    <a:pt x="17546" y="15760"/>
                  </a:lnTo>
                  <a:cubicBezTo>
                    <a:pt x="17620" y="15842"/>
                    <a:pt x="17517" y="15999"/>
                    <a:pt x="17424" y="15999"/>
                  </a:cubicBezTo>
                  <a:cubicBezTo>
                    <a:pt x="17416" y="15999"/>
                    <a:pt x="17408" y="15997"/>
                    <a:pt x="17400" y="15995"/>
                  </a:cubicBezTo>
                  <a:cubicBezTo>
                    <a:pt x="17379" y="15985"/>
                    <a:pt x="17368" y="15979"/>
                    <a:pt x="17360" y="15979"/>
                  </a:cubicBezTo>
                  <a:cubicBezTo>
                    <a:pt x="17348" y="15979"/>
                    <a:pt x="17344" y="15991"/>
                    <a:pt x="17335" y="16019"/>
                  </a:cubicBezTo>
                  <a:lnTo>
                    <a:pt x="17383" y="16043"/>
                  </a:lnTo>
                  <a:cubicBezTo>
                    <a:pt x="17432" y="16060"/>
                    <a:pt x="17481" y="16076"/>
                    <a:pt x="17456" y="16133"/>
                  </a:cubicBezTo>
                  <a:cubicBezTo>
                    <a:pt x="17442" y="16175"/>
                    <a:pt x="17428" y="16217"/>
                    <a:pt x="17393" y="16217"/>
                  </a:cubicBezTo>
                  <a:cubicBezTo>
                    <a:pt x="17388" y="16217"/>
                    <a:pt x="17382" y="16216"/>
                    <a:pt x="17375" y="16214"/>
                  </a:cubicBezTo>
                  <a:cubicBezTo>
                    <a:pt x="17302" y="16246"/>
                    <a:pt x="17237" y="16270"/>
                    <a:pt x="17286" y="16295"/>
                  </a:cubicBezTo>
                  <a:cubicBezTo>
                    <a:pt x="17262" y="16327"/>
                    <a:pt x="17237" y="16360"/>
                    <a:pt x="17197" y="16376"/>
                  </a:cubicBezTo>
                  <a:lnTo>
                    <a:pt x="17116" y="16579"/>
                  </a:lnTo>
                  <a:cubicBezTo>
                    <a:pt x="17145" y="16637"/>
                    <a:pt x="17115" y="16728"/>
                    <a:pt x="17073" y="16728"/>
                  </a:cubicBezTo>
                  <a:cubicBezTo>
                    <a:pt x="17069" y="16728"/>
                    <a:pt x="17064" y="16727"/>
                    <a:pt x="17059" y="16724"/>
                  </a:cubicBezTo>
                  <a:cubicBezTo>
                    <a:pt x="17043" y="16781"/>
                    <a:pt x="17035" y="16838"/>
                    <a:pt x="17051" y="16895"/>
                  </a:cubicBezTo>
                  <a:cubicBezTo>
                    <a:pt x="17016" y="16987"/>
                    <a:pt x="16999" y="17036"/>
                    <a:pt x="16963" y="17036"/>
                  </a:cubicBezTo>
                  <a:cubicBezTo>
                    <a:pt x="16957" y="17036"/>
                    <a:pt x="16952" y="17035"/>
                    <a:pt x="16946" y="17033"/>
                  </a:cubicBezTo>
                  <a:cubicBezTo>
                    <a:pt x="16928" y="17024"/>
                    <a:pt x="16917" y="17018"/>
                    <a:pt x="16911" y="17018"/>
                  </a:cubicBezTo>
                  <a:cubicBezTo>
                    <a:pt x="16901" y="17018"/>
                    <a:pt x="16909" y="17035"/>
                    <a:pt x="16929" y="17081"/>
                  </a:cubicBezTo>
                  <a:cubicBezTo>
                    <a:pt x="16978" y="17097"/>
                    <a:pt x="16954" y="17146"/>
                    <a:pt x="16938" y="17203"/>
                  </a:cubicBezTo>
                  <a:lnTo>
                    <a:pt x="16897" y="17300"/>
                  </a:lnTo>
                  <a:cubicBezTo>
                    <a:pt x="16946" y="17316"/>
                    <a:pt x="16946" y="17316"/>
                    <a:pt x="16929" y="17373"/>
                  </a:cubicBezTo>
                  <a:cubicBezTo>
                    <a:pt x="16913" y="17422"/>
                    <a:pt x="16800" y="17551"/>
                    <a:pt x="16783" y="17600"/>
                  </a:cubicBezTo>
                  <a:cubicBezTo>
                    <a:pt x="16745" y="17706"/>
                    <a:pt x="16732" y="17739"/>
                    <a:pt x="16749" y="17739"/>
                  </a:cubicBezTo>
                  <a:cubicBezTo>
                    <a:pt x="16757" y="17739"/>
                    <a:pt x="16771" y="17732"/>
                    <a:pt x="16792" y="17722"/>
                  </a:cubicBezTo>
                  <a:cubicBezTo>
                    <a:pt x="16801" y="17704"/>
                    <a:pt x="16813" y="17694"/>
                    <a:pt x="16821" y="17694"/>
                  </a:cubicBezTo>
                  <a:cubicBezTo>
                    <a:pt x="16833" y="17694"/>
                    <a:pt x="16831" y="17720"/>
                    <a:pt x="16775" y="17770"/>
                  </a:cubicBezTo>
                  <a:cubicBezTo>
                    <a:pt x="16702" y="17884"/>
                    <a:pt x="16646" y="17989"/>
                    <a:pt x="16589" y="18103"/>
                  </a:cubicBezTo>
                  <a:cubicBezTo>
                    <a:pt x="16516" y="18306"/>
                    <a:pt x="16516" y="18306"/>
                    <a:pt x="16565" y="18330"/>
                  </a:cubicBezTo>
                  <a:cubicBezTo>
                    <a:pt x="16580" y="18328"/>
                    <a:pt x="16594" y="18327"/>
                    <a:pt x="16605" y="18327"/>
                  </a:cubicBezTo>
                  <a:cubicBezTo>
                    <a:pt x="16671" y="18327"/>
                    <a:pt x="16645" y="18365"/>
                    <a:pt x="16540" y="18378"/>
                  </a:cubicBezTo>
                  <a:cubicBezTo>
                    <a:pt x="16402" y="18443"/>
                    <a:pt x="16386" y="18492"/>
                    <a:pt x="16435" y="18508"/>
                  </a:cubicBezTo>
                  <a:cubicBezTo>
                    <a:pt x="16467" y="18581"/>
                    <a:pt x="16467" y="18581"/>
                    <a:pt x="16443" y="18630"/>
                  </a:cubicBezTo>
                  <a:cubicBezTo>
                    <a:pt x="16437" y="18628"/>
                    <a:pt x="16431" y="18627"/>
                    <a:pt x="16426" y="18627"/>
                  </a:cubicBezTo>
                  <a:cubicBezTo>
                    <a:pt x="16391" y="18627"/>
                    <a:pt x="16379" y="18677"/>
                    <a:pt x="16386" y="18784"/>
                  </a:cubicBezTo>
                  <a:cubicBezTo>
                    <a:pt x="16377" y="18812"/>
                    <a:pt x="16373" y="18824"/>
                    <a:pt x="16361" y="18824"/>
                  </a:cubicBezTo>
                  <a:cubicBezTo>
                    <a:pt x="16353" y="18824"/>
                    <a:pt x="16341" y="18818"/>
                    <a:pt x="16321" y="18808"/>
                  </a:cubicBezTo>
                  <a:lnTo>
                    <a:pt x="16281" y="18914"/>
                  </a:lnTo>
                  <a:cubicBezTo>
                    <a:pt x="16305" y="19003"/>
                    <a:pt x="16289" y="19100"/>
                    <a:pt x="16240" y="19181"/>
                  </a:cubicBezTo>
                  <a:cubicBezTo>
                    <a:pt x="16224" y="19222"/>
                    <a:pt x="16200" y="19262"/>
                    <a:pt x="16175" y="19303"/>
                  </a:cubicBezTo>
                  <a:cubicBezTo>
                    <a:pt x="16164" y="19308"/>
                    <a:pt x="16152" y="19314"/>
                    <a:pt x="16141" y="19314"/>
                  </a:cubicBezTo>
                  <a:cubicBezTo>
                    <a:pt x="16136" y="19314"/>
                    <a:pt x="16131" y="19313"/>
                    <a:pt x="16127" y="19311"/>
                  </a:cubicBezTo>
                  <a:lnTo>
                    <a:pt x="16127" y="19311"/>
                  </a:lnTo>
                  <a:cubicBezTo>
                    <a:pt x="16127" y="19311"/>
                    <a:pt x="16127" y="19327"/>
                    <a:pt x="16159" y="19368"/>
                  </a:cubicBezTo>
                  <a:cubicBezTo>
                    <a:pt x="16213" y="19412"/>
                    <a:pt x="16232" y="19441"/>
                    <a:pt x="16218" y="19441"/>
                  </a:cubicBezTo>
                  <a:cubicBezTo>
                    <a:pt x="16209" y="19441"/>
                    <a:pt x="16186" y="19429"/>
                    <a:pt x="16151" y="19400"/>
                  </a:cubicBezTo>
                  <a:cubicBezTo>
                    <a:pt x="16108" y="19368"/>
                    <a:pt x="16085" y="19350"/>
                    <a:pt x="16083" y="19350"/>
                  </a:cubicBezTo>
                  <a:lnTo>
                    <a:pt x="16083" y="19350"/>
                  </a:lnTo>
                  <a:cubicBezTo>
                    <a:pt x="16081" y="19350"/>
                    <a:pt x="16101" y="19370"/>
                    <a:pt x="16143" y="19416"/>
                  </a:cubicBezTo>
                  <a:cubicBezTo>
                    <a:pt x="16169" y="19448"/>
                    <a:pt x="16161" y="19499"/>
                    <a:pt x="16135" y="19499"/>
                  </a:cubicBezTo>
                  <a:cubicBezTo>
                    <a:pt x="16121" y="19499"/>
                    <a:pt x="16101" y="19484"/>
                    <a:pt x="16078" y="19441"/>
                  </a:cubicBezTo>
                  <a:lnTo>
                    <a:pt x="15997" y="19343"/>
                  </a:lnTo>
                  <a:lnTo>
                    <a:pt x="15997" y="19343"/>
                  </a:lnTo>
                  <a:cubicBezTo>
                    <a:pt x="16038" y="19400"/>
                    <a:pt x="16029" y="19408"/>
                    <a:pt x="16029" y="19408"/>
                  </a:cubicBezTo>
                  <a:cubicBezTo>
                    <a:pt x="16062" y="19465"/>
                    <a:pt x="16062" y="19481"/>
                    <a:pt x="16046" y="19522"/>
                  </a:cubicBezTo>
                  <a:cubicBezTo>
                    <a:pt x="16038" y="19562"/>
                    <a:pt x="16038" y="19611"/>
                    <a:pt x="16038" y="19651"/>
                  </a:cubicBezTo>
                  <a:cubicBezTo>
                    <a:pt x="16029" y="19651"/>
                    <a:pt x="16013" y="19651"/>
                    <a:pt x="16005" y="19643"/>
                  </a:cubicBezTo>
                  <a:cubicBezTo>
                    <a:pt x="15965" y="19619"/>
                    <a:pt x="15932" y="19570"/>
                    <a:pt x="15924" y="19514"/>
                  </a:cubicBezTo>
                  <a:cubicBezTo>
                    <a:pt x="15918" y="19510"/>
                    <a:pt x="15913" y="19507"/>
                    <a:pt x="15908" y="19507"/>
                  </a:cubicBezTo>
                  <a:cubicBezTo>
                    <a:pt x="15899" y="19507"/>
                    <a:pt x="15891" y="19516"/>
                    <a:pt x="15875" y="19546"/>
                  </a:cubicBezTo>
                  <a:cubicBezTo>
                    <a:pt x="15866" y="19564"/>
                    <a:pt x="15856" y="19572"/>
                    <a:pt x="15848" y="19572"/>
                  </a:cubicBezTo>
                  <a:cubicBezTo>
                    <a:pt x="15834" y="19572"/>
                    <a:pt x="15825" y="19549"/>
                    <a:pt x="15835" y="19514"/>
                  </a:cubicBezTo>
                  <a:lnTo>
                    <a:pt x="15819" y="19505"/>
                  </a:lnTo>
                  <a:cubicBezTo>
                    <a:pt x="15798" y="19522"/>
                    <a:pt x="15784" y="19526"/>
                    <a:pt x="15775" y="19526"/>
                  </a:cubicBezTo>
                  <a:cubicBezTo>
                    <a:pt x="15766" y="19526"/>
                    <a:pt x="15762" y="19522"/>
                    <a:pt x="15762" y="19522"/>
                  </a:cubicBezTo>
                  <a:cubicBezTo>
                    <a:pt x="15774" y="19485"/>
                    <a:pt x="15787" y="19443"/>
                    <a:pt x="15774" y="19443"/>
                  </a:cubicBezTo>
                  <a:cubicBezTo>
                    <a:pt x="15770" y="19443"/>
                    <a:pt x="15763" y="19447"/>
                    <a:pt x="15754" y="19457"/>
                  </a:cubicBezTo>
                  <a:cubicBezTo>
                    <a:pt x="15738" y="19473"/>
                    <a:pt x="15729" y="19481"/>
                    <a:pt x="15721" y="19481"/>
                  </a:cubicBezTo>
                  <a:cubicBezTo>
                    <a:pt x="15713" y="19481"/>
                    <a:pt x="15705" y="19481"/>
                    <a:pt x="15697" y="19473"/>
                  </a:cubicBezTo>
                  <a:lnTo>
                    <a:pt x="15640" y="19432"/>
                  </a:lnTo>
                  <a:cubicBezTo>
                    <a:pt x="15585" y="19329"/>
                    <a:pt x="14210" y="18312"/>
                    <a:pt x="14127" y="18312"/>
                  </a:cubicBezTo>
                  <a:cubicBezTo>
                    <a:pt x="14126" y="18312"/>
                    <a:pt x="14125" y="18313"/>
                    <a:pt x="14124" y="18314"/>
                  </a:cubicBezTo>
                  <a:lnTo>
                    <a:pt x="13994" y="18216"/>
                  </a:lnTo>
                  <a:lnTo>
                    <a:pt x="13865" y="18119"/>
                  </a:lnTo>
                  <a:cubicBezTo>
                    <a:pt x="13930" y="18038"/>
                    <a:pt x="13678" y="17916"/>
                    <a:pt x="13516" y="17868"/>
                  </a:cubicBezTo>
                  <a:cubicBezTo>
                    <a:pt x="13509" y="17869"/>
                    <a:pt x="13501" y="17869"/>
                    <a:pt x="13494" y="17869"/>
                  </a:cubicBezTo>
                  <a:cubicBezTo>
                    <a:pt x="13443" y="17869"/>
                    <a:pt x="13389" y="17846"/>
                    <a:pt x="13354" y="17811"/>
                  </a:cubicBezTo>
                  <a:cubicBezTo>
                    <a:pt x="13419" y="17730"/>
                    <a:pt x="13289" y="17633"/>
                    <a:pt x="13167" y="17608"/>
                  </a:cubicBezTo>
                  <a:cubicBezTo>
                    <a:pt x="13132" y="17627"/>
                    <a:pt x="13103" y="17636"/>
                    <a:pt x="13084" y="17636"/>
                  </a:cubicBezTo>
                  <a:cubicBezTo>
                    <a:pt x="13047" y="17636"/>
                    <a:pt x="13043" y="17602"/>
                    <a:pt x="13086" y="17543"/>
                  </a:cubicBezTo>
                  <a:cubicBezTo>
                    <a:pt x="13127" y="17485"/>
                    <a:pt x="13097" y="17436"/>
                    <a:pt x="13009" y="17436"/>
                  </a:cubicBezTo>
                  <a:cubicBezTo>
                    <a:pt x="12973" y="17436"/>
                    <a:pt x="12929" y="17444"/>
                    <a:pt x="12876" y="17462"/>
                  </a:cubicBezTo>
                  <a:cubicBezTo>
                    <a:pt x="12857" y="17464"/>
                    <a:pt x="12844" y="17466"/>
                    <a:pt x="12833" y="17466"/>
                  </a:cubicBezTo>
                  <a:cubicBezTo>
                    <a:pt x="12802" y="17466"/>
                    <a:pt x="12801" y="17452"/>
                    <a:pt x="12794" y="17397"/>
                  </a:cubicBezTo>
                  <a:cubicBezTo>
                    <a:pt x="12806" y="17312"/>
                    <a:pt x="12789" y="17270"/>
                    <a:pt x="12767" y="17270"/>
                  </a:cubicBezTo>
                  <a:cubicBezTo>
                    <a:pt x="12758" y="17270"/>
                    <a:pt x="12747" y="17278"/>
                    <a:pt x="12738" y="17292"/>
                  </a:cubicBezTo>
                  <a:cubicBezTo>
                    <a:pt x="12706" y="17307"/>
                    <a:pt x="12680" y="17314"/>
                    <a:pt x="12659" y="17314"/>
                  </a:cubicBezTo>
                  <a:cubicBezTo>
                    <a:pt x="12610" y="17314"/>
                    <a:pt x="12591" y="17274"/>
                    <a:pt x="12608" y="17195"/>
                  </a:cubicBezTo>
                  <a:cubicBezTo>
                    <a:pt x="12593" y="17099"/>
                    <a:pt x="12587" y="17063"/>
                    <a:pt x="12560" y="17063"/>
                  </a:cubicBezTo>
                  <a:cubicBezTo>
                    <a:pt x="12543" y="17063"/>
                    <a:pt x="12518" y="17076"/>
                    <a:pt x="12478" y="17097"/>
                  </a:cubicBezTo>
                  <a:cubicBezTo>
                    <a:pt x="12460" y="17102"/>
                    <a:pt x="12442" y="17104"/>
                    <a:pt x="12424" y="17104"/>
                  </a:cubicBezTo>
                  <a:cubicBezTo>
                    <a:pt x="12315" y="17104"/>
                    <a:pt x="12219" y="17022"/>
                    <a:pt x="12219" y="16903"/>
                  </a:cubicBezTo>
                  <a:cubicBezTo>
                    <a:pt x="12180" y="16877"/>
                    <a:pt x="12167" y="16826"/>
                    <a:pt x="12147" y="16826"/>
                  </a:cubicBezTo>
                  <a:cubicBezTo>
                    <a:pt x="12142" y="16826"/>
                    <a:pt x="12136" y="16830"/>
                    <a:pt x="12130" y="16838"/>
                  </a:cubicBezTo>
                  <a:lnTo>
                    <a:pt x="12113" y="16765"/>
                  </a:lnTo>
                  <a:lnTo>
                    <a:pt x="12032" y="16700"/>
                  </a:lnTo>
                  <a:lnTo>
                    <a:pt x="12000" y="16741"/>
                  </a:lnTo>
                  <a:cubicBezTo>
                    <a:pt x="11951" y="16716"/>
                    <a:pt x="11724" y="16481"/>
                    <a:pt x="11424" y="16254"/>
                  </a:cubicBezTo>
                  <a:cubicBezTo>
                    <a:pt x="11062" y="15984"/>
                    <a:pt x="10923" y="15886"/>
                    <a:pt x="10884" y="15886"/>
                  </a:cubicBezTo>
                  <a:cubicBezTo>
                    <a:pt x="10871" y="15886"/>
                    <a:pt x="10869" y="15896"/>
                    <a:pt x="10873" y="15914"/>
                  </a:cubicBezTo>
                  <a:cubicBezTo>
                    <a:pt x="10864" y="15955"/>
                    <a:pt x="10847" y="15973"/>
                    <a:pt x="10831" y="15973"/>
                  </a:cubicBezTo>
                  <a:cubicBezTo>
                    <a:pt x="10802" y="15973"/>
                    <a:pt x="10773" y="15921"/>
                    <a:pt x="10784" y="15849"/>
                  </a:cubicBezTo>
                  <a:cubicBezTo>
                    <a:pt x="10743" y="15816"/>
                    <a:pt x="10686" y="15711"/>
                    <a:pt x="10597" y="15646"/>
                  </a:cubicBezTo>
                  <a:cubicBezTo>
                    <a:pt x="10508" y="15581"/>
                    <a:pt x="10427" y="15516"/>
                    <a:pt x="10459" y="15476"/>
                  </a:cubicBezTo>
                  <a:lnTo>
                    <a:pt x="10411" y="15443"/>
                  </a:lnTo>
                  <a:cubicBezTo>
                    <a:pt x="10405" y="15444"/>
                    <a:pt x="10399" y="15444"/>
                    <a:pt x="10392" y="15444"/>
                  </a:cubicBezTo>
                  <a:cubicBezTo>
                    <a:pt x="10244" y="15444"/>
                    <a:pt x="10001" y="15268"/>
                    <a:pt x="9908" y="15135"/>
                  </a:cubicBezTo>
                  <a:cubicBezTo>
                    <a:pt x="9835" y="15071"/>
                    <a:pt x="9746" y="15030"/>
                    <a:pt x="9657" y="15014"/>
                  </a:cubicBezTo>
                  <a:cubicBezTo>
                    <a:pt x="9535" y="14989"/>
                    <a:pt x="9535" y="14989"/>
                    <a:pt x="9527" y="14916"/>
                  </a:cubicBezTo>
                  <a:cubicBezTo>
                    <a:pt x="9554" y="14882"/>
                    <a:pt x="9397" y="14710"/>
                    <a:pt x="9309" y="14710"/>
                  </a:cubicBezTo>
                  <a:cubicBezTo>
                    <a:pt x="9292" y="14710"/>
                    <a:pt x="9278" y="14716"/>
                    <a:pt x="9268" y="14730"/>
                  </a:cubicBezTo>
                  <a:lnTo>
                    <a:pt x="9251" y="14649"/>
                  </a:lnTo>
                  <a:cubicBezTo>
                    <a:pt x="9247" y="14611"/>
                    <a:pt x="9226" y="14595"/>
                    <a:pt x="9201" y="14595"/>
                  </a:cubicBezTo>
                  <a:cubicBezTo>
                    <a:pt x="9179" y="14595"/>
                    <a:pt x="9154" y="14609"/>
                    <a:pt x="9138" y="14633"/>
                  </a:cubicBezTo>
                  <a:cubicBezTo>
                    <a:pt x="9115" y="14661"/>
                    <a:pt x="9095" y="14676"/>
                    <a:pt x="9081" y="14676"/>
                  </a:cubicBezTo>
                  <a:cubicBezTo>
                    <a:pt x="9055" y="14676"/>
                    <a:pt x="9050" y="14627"/>
                    <a:pt x="9081" y="14527"/>
                  </a:cubicBezTo>
                  <a:cubicBezTo>
                    <a:pt x="9127" y="14464"/>
                    <a:pt x="9116" y="14429"/>
                    <a:pt x="9094" y="14429"/>
                  </a:cubicBezTo>
                  <a:cubicBezTo>
                    <a:pt x="9085" y="14429"/>
                    <a:pt x="9074" y="14435"/>
                    <a:pt x="9065" y="14446"/>
                  </a:cubicBezTo>
                  <a:cubicBezTo>
                    <a:pt x="9038" y="14452"/>
                    <a:pt x="9010" y="14457"/>
                    <a:pt x="8987" y="14457"/>
                  </a:cubicBezTo>
                  <a:cubicBezTo>
                    <a:pt x="8946" y="14457"/>
                    <a:pt x="8916" y="14443"/>
                    <a:pt x="8911" y="14398"/>
                  </a:cubicBezTo>
                  <a:cubicBezTo>
                    <a:pt x="8885" y="14380"/>
                    <a:pt x="8861" y="14363"/>
                    <a:pt x="8835" y="14363"/>
                  </a:cubicBezTo>
                  <a:cubicBezTo>
                    <a:pt x="8812" y="14363"/>
                    <a:pt x="8787" y="14376"/>
                    <a:pt x="8757" y="14414"/>
                  </a:cubicBezTo>
                  <a:cubicBezTo>
                    <a:pt x="8745" y="14432"/>
                    <a:pt x="8732" y="14439"/>
                    <a:pt x="8718" y="14439"/>
                  </a:cubicBezTo>
                  <a:cubicBezTo>
                    <a:pt x="8693" y="14439"/>
                    <a:pt x="8666" y="14418"/>
                    <a:pt x="8635" y="14398"/>
                  </a:cubicBezTo>
                  <a:cubicBezTo>
                    <a:pt x="8668" y="14349"/>
                    <a:pt x="8668" y="14349"/>
                    <a:pt x="8749" y="14341"/>
                  </a:cubicBezTo>
                  <a:lnTo>
                    <a:pt x="8659" y="14276"/>
                  </a:lnTo>
                  <a:cubicBezTo>
                    <a:pt x="8619" y="14244"/>
                    <a:pt x="8562" y="14138"/>
                    <a:pt x="8595" y="14098"/>
                  </a:cubicBezTo>
                  <a:cubicBezTo>
                    <a:pt x="8586" y="14059"/>
                    <a:pt x="8570" y="14031"/>
                    <a:pt x="8554" y="14031"/>
                  </a:cubicBezTo>
                  <a:cubicBezTo>
                    <a:pt x="8540" y="14031"/>
                    <a:pt x="8525" y="14053"/>
                    <a:pt x="8514" y="14106"/>
                  </a:cubicBezTo>
                  <a:cubicBezTo>
                    <a:pt x="8483" y="14154"/>
                    <a:pt x="8469" y="14176"/>
                    <a:pt x="8448" y="14176"/>
                  </a:cubicBezTo>
                  <a:cubicBezTo>
                    <a:pt x="8431" y="14176"/>
                    <a:pt x="8409" y="14160"/>
                    <a:pt x="8368" y="14130"/>
                  </a:cubicBezTo>
                  <a:cubicBezTo>
                    <a:pt x="8327" y="14098"/>
                    <a:pt x="8278" y="14065"/>
                    <a:pt x="8311" y="14025"/>
                  </a:cubicBezTo>
                  <a:cubicBezTo>
                    <a:pt x="8343" y="13976"/>
                    <a:pt x="8343" y="13976"/>
                    <a:pt x="8254" y="13911"/>
                  </a:cubicBezTo>
                  <a:cubicBezTo>
                    <a:pt x="8195" y="13870"/>
                    <a:pt x="8117" y="13855"/>
                    <a:pt x="8039" y="13855"/>
                  </a:cubicBezTo>
                  <a:cubicBezTo>
                    <a:pt x="7946" y="13855"/>
                    <a:pt x="7854" y="13877"/>
                    <a:pt x="7792" y="13903"/>
                  </a:cubicBezTo>
                  <a:cubicBezTo>
                    <a:pt x="7766" y="13944"/>
                    <a:pt x="7752" y="13966"/>
                    <a:pt x="7746" y="13966"/>
                  </a:cubicBezTo>
                  <a:cubicBezTo>
                    <a:pt x="7739" y="13966"/>
                    <a:pt x="7743" y="13936"/>
                    <a:pt x="7751" y="13871"/>
                  </a:cubicBezTo>
                  <a:cubicBezTo>
                    <a:pt x="7784" y="13830"/>
                    <a:pt x="7743" y="13798"/>
                    <a:pt x="7695" y="13765"/>
                  </a:cubicBezTo>
                  <a:cubicBezTo>
                    <a:pt x="7687" y="13774"/>
                    <a:pt x="7681" y="13778"/>
                    <a:pt x="7676" y="13778"/>
                  </a:cubicBezTo>
                  <a:cubicBezTo>
                    <a:pt x="7665" y="13778"/>
                    <a:pt x="7663" y="13757"/>
                    <a:pt x="7676" y="13757"/>
                  </a:cubicBezTo>
                  <a:cubicBezTo>
                    <a:pt x="7681" y="13757"/>
                    <a:pt x="7687" y="13759"/>
                    <a:pt x="7695" y="13765"/>
                  </a:cubicBezTo>
                  <a:cubicBezTo>
                    <a:pt x="7705" y="13752"/>
                    <a:pt x="7717" y="13746"/>
                    <a:pt x="7730" y="13746"/>
                  </a:cubicBezTo>
                  <a:cubicBezTo>
                    <a:pt x="7755" y="13746"/>
                    <a:pt x="7784" y="13768"/>
                    <a:pt x="7816" y="13789"/>
                  </a:cubicBezTo>
                  <a:lnTo>
                    <a:pt x="7849" y="13741"/>
                  </a:lnTo>
                  <a:cubicBezTo>
                    <a:pt x="7860" y="13661"/>
                    <a:pt x="7844" y="13622"/>
                    <a:pt x="7797" y="13622"/>
                  </a:cubicBezTo>
                  <a:cubicBezTo>
                    <a:pt x="7776" y="13622"/>
                    <a:pt x="7751" y="13629"/>
                    <a:pt x="7719" y="13644"/>
                  </a:cubicBezTo>
                  <a:cubicBezTo>
                    <a:pt x="7693" y="13649"/>
                    <a:pt x="7675" y="13652"/>
                    <a:pt x="7663" y="13652"/>
                  </a:cubicBezTo>
                  <a:cubicBezTo>
                    <a:pt x="7637" y="13652"/>
                    <a:pt x="7635" y="13636"/>
                    <a:pt x="7630" y="13587"/>
                  </a:cubicBezTo>
                  <a:cubicBezTo>
                    <a:pt x="7617" y="13522"/>
                    <a:pt x="7609" y="13462"/>
                    <a:pt x="7590" y="13462"/>
                  </a:cubicBezTo>
                  <a:cubicBezTo>
                    <a:pt x="7585" y="13462"/>
                    <a:pt x="7579" y="13465"/>
                    <a:pt x="7573" y="13473"/>
                  </a:cubicBezTo>
                  <a:cubicBezTo>
                    <a:pt x="7524" y="13441"/>
                    <a:pt x="7492" y="13392"/>
                    <a:pt x="7476" y="13335"/>
                  </a:cubicBezTo>
                  <a:cubicBezTo>
                    <a:pt x="7418" y="13295"/>
                    <a:pt x="7376" y="13262"/>
                    <a:pt x="7342" y="13262"/>
                  </a:cubicBezTo>
                  <a:cubicBezTo>
                    <a:pt x="7329" y="13262"/>
                    <a:pt x="7317" y="13267"/>
                    <a:pt x="7305" y="13279"/>
                  </a:cubicBezTo>
                  <a:cubicBezTo>
                    <a:pt x="7298" y="13288"/>
                    <a:pt x="7288" y="13293"/>
                    <a:pt x="7276" y="13293"/>
                  </a:cubicBezTo>
                  <a:cubicBezTo>
                    <a:pt x="7238" y="13293"/>
                    <a:pt x="7183" y="13251"/>
                    <a:pt x="7127" y="13214"/>
                  </a:cubicBezTo>
                  <a:cubicBezTo>
                    <a:pt x="7075" y="13173"/>
                    <a:pt x="7023" y="13137"/>
                    <a:pt x="6989" y="13137"/>
                  </a:cubicBezTo>
                  <a:cubicBezTo>
                    <a:pt x="6975" y="13137"/>
                    <a:pt x="6964" y="13143"/>
                    <a:pt x="6957" y="13157"/>
                  </a:cubicBezTo>
                  <a:cubicBezTo>
                    <a:pt x="6950" y="13178"/>
                    <a:pt x="6930" y="13190"/>
                    <a:pt x="6899" y="13190"/>
                  </a:cubicBezTo>
                  <a:cubicBezTo>
                    <a:pt x="6858" y="13190"/>
                    <a:pt x="6796" y="13168"/>
                    <a:pt x="6722" y="13117"/>
                  </a:cubicBezTo>
                  <a:cubicBezTo>
                    <a:pt x="6576" y="13076"/>
                    <a:pt x="6584" y="13076"/>
                    <a:pt x="6535" y="12906"/>
                  </a:cubicBezTo>
                  <a:cubicBezTo>
                    <a:pt x="6535" y="12849"/>
                    <a:pt x="6470" y="12792"/>
                    <a:pt x="6397" y="12744"/>
                  </a:cubicBezTo>
                  <a:cubicBezTo>
                    <a:pt x="6341" y="12695"/>
                    <a:pt x="6292" y="12638"/>
                    <a:pt x="6251" y="12573"/>
                  </a:cubicBezTo>
                  <a:cubicBezTo>
                    <a:pt x="6222" y="12524"/>
                    <a:pt x="6204" y="12505"/>
                    <a:pt x="6194" y="12505"/>
                  </a:cubicBezTo>
                  <a:cubicBezTo>
                    <a:pt x="6180" y="12505"/>
                    <a:pt x="6182" y="12546"/>
                    <a:pt x="6187" y="12590"/>
                  </a:cubicBezTo>
                  <a:lnTo>
                    <a:pt x="6195" y="12727"/>
                  </a:lnTo>
                  <a:cubicBezTo>
                    <a:pt x="6122" y="12638"/>
                    <a:pt x="6065" y="12525"/>
                    <a:pt x="6033" y="12411"/>
                  </a:cubicBezTo>
                  <a:cubicBezTo>
                    <a:pt x="5980" y="12302"/>
                    <a:pt x="5956" y="12251"/>
                    <a:pt x="5949" y="12251"/>
                  </a:cubicBezTo>
                  <a:cubicBezTo>
                    <a:pt x="5942" y="12251"/>
                    <a:pt x="5948" y="12287"/>
                    <a:pt x="5960" y="12354"/>
                  </a:cubicBezTo>
                  <a:cubicBezTo>
                    <a:pt x="5967" y="12390"/>
                    <a:pt x="5955" y="12413"/>
                    <a:pt x="5931" y="12413"/>
                  </a:cubicBezTo>
                  <a:cubicBezTo>
                    <a:pt x="5927" y="12413"/>
                    <a:pt x="5923" y="12412"/>
                    <a:pt x="5919" y="12411"/>
                  </a:cubicBezTo>
                  <a:cubicBezTo>
                    <a:pt x="5903" y="12468"/>
                    <a:pt x="5862" y="12508"/>
                    <a:pt x="5814" y="12549"/>
                  </a:cubicBezTo>
                  <a:cubicBezTo>
                    <a:pt x="5738" y="12673"/>
                    <a:pt x="5668" y="12797"/>
                    <a:pt x="5629" y="12797"/>
                  </a:cubicBezTo>
                  <a:cubicBezTo>
                    <a:pt x="5622" y="12797"/>
                    <a:pt x="5616" y="12793"/>
                    <a:pt x="5611" y="12784"/>
                  </a:cubicBezTo>
                  <a:cubicBezTo>
                    <a:pt x="5538" y="12800"/>
                    <a:pt x="5522" y="12938"/>
                    <a:pt x="5522" y="12938"/>
                  </a:cubicBezTo>
                  <a:cubicBezTo>
                    <a:pt x="5506" y="13076"/>
                    <a:pt x="5465" y="13141"/>
                    <a:pt x="5287" y="13327"/>
                  </a:cubicBezTo>
                  <a:cubicBezTo>
                    <a:pt x="4979" y="13635"/>
                    <a:pt x="4970" y="13660"/>
                    <a:pt x="5060" y="13717"/>
                  </a:cubicBezTo>
                  <a:cubicBezTo>
                    <a:pt x="5100" y="13749"/>
                    <a:pt x="5149" y="13773"/>
                    <a:pt x="5011" y="13789"/>
                  </a:cubicBezTo>
                  <a:cubicBezTo>
                    <a:pt x="4930" y="13822"/>
                    <a:pt x="4954" y="13887"/>
                    <a:pt x="4946" y="14008"/>
                  </a:cubicBezTo>
                  <a:cubicBezTo>
                    <a:pt x="4962" y="14081"/>
                    <a:pt x="5052" y="14138"/>
                    <a:pt x="5100" y="14162"/>
                  </a:cubicBezTo>
                  <a:cubicBezTo>
                    <a:pt x="5189" y="14219"/>
                    <a:pt x="5189" y="14219"/>
                    <a:pt x="5084" y="14284"/>
                  </a:cubicBezTo>
                  <a:cubicBezTo>
                    <a:pt x="5062" y="14318"/>
                    <a:pt x="5028" y="14336"/>
                    <a:pt x="4990" y="14336"/>
                  </a:cubicBezTo>
                  <a:cubicBezTo>
                    <a:pt x="4973" y="14336"/>
                    <a:pt x="4956" y="14332"/>
                    <a:pt x="4938" y="14325"/>
                  </a:cubicBezTo>
                  <a:cubicBezTo>
                    <a:pt x="4914" y="14308"/>
                    <a:pt x="4906" y="14276"/>
                    <a:pt x="4922" y="14252"/>
                  </a:cubicBezTo>
                  <a:lnTo>
                    <a:pt x="4954" y="14203"/>
                  </a:lnTo>
                  <a:cubicBezTo>
                    <a:pt x="4931" y="14191"/>
                    <a:pt x="4907" y="14178"/>
                    <a:pt x="4883" y="14178"/>
                  </a:cubicBezTo>
                  <a:cubicBezTo>
                    <a:pt x="4857" y="14178"/>
                    <a:pt x="4830" y="14193"/>
                    <a:pt x="4800" y="14244"/>
                  </a:cubicBezTo>
                  <a:cubicBezTo>
                    <a:pt x="4727" y="14260"/>
                    <a:pt x="4703" y="14308"/>
                    <a:pt x="4752" y="14333"/>
                  </a:cubicBezTo>
                  <a:cubicBezTo>
                    <a:pt x="4679" y="14349"/>
                    <a:pt x="4622" y="14446"/>
                    <a:pt x="4565" y="14535"/>
                  </a:cubicBezTo>
                  <a:cubicBezTo>
                    <a:pt x="4508" y="14633"/>
                    <a:pt x="4427" y="14771"/>
                    <a:pt x="4354" y="14787"/>
                  </a:cubicBezTo>
                  <a:cubicBezTo>
                    <a:pt x="4297" y="14876"/>
                    <a:pt x="4273" y="14925"/>
                    <a:pt x="4314" y="14957"/>
                  </a:cubicBezTo>
                  <a:cubicBezTo>
                    <a:pt x="4387" y="14997"/>
                    <a:pt x="4384" y="15036"/>
                    <a:pt x="4354" y="15036"/>
                  </a:cubicBezTo>
                  <a:cubicBezTo>
                    <a:pt x="4347" y="15036"/>
                    <a:pt x="4339" y="15034"/>
                    <a:pt x="4330" y="15030"/>
                  </a:cubicBezTo>
                  <a:cubicBezTo>
                    <a:pt x="4329" y="15030"/>
                    <a:pt x="4328" y="15030"/>
                    <a:pt x="4327" y="15030"/>
                  </a:cubicBezTo>
                  <a:cubicBezTo>
                    <a:pt x="4211" y="15030"/>
                    <a:pt x="3811" y="15590"/>
                    <a:pt x="3868" y="15695"/>
                  </a:cubicBezTo>
                  <a:lnTo>
                    <a:pt x="3811" y="15784"/>
                  </a:lnTo>
                  <a:cubicBezTo>
                    <a:pt x="3714" y="15849"/>
                    <a:pt x="3543" y="16125"/>
                    <a:pt x="3568" y="16197"/>
                  </a:cubicBezTo>
                  <a:lnTo>
                    <a:pt x="3479" y="16343"/>
                  </a:lnTo>
                  <a:cubicBezTo>
                    <a:pt x="3381" y="16408"/>
                    <a:pt x="3349" y="16449"/>
                    <a:pt x="3373" y="16522"/>
                  </a:cubicBezTo>
                  <a:cubicBezTo>
                    <a:pt x="3385" y="16576"/>
                    <a:pt x="3410" y="16607"/>
                    <a:pt x="3407" y="16607"/>
                  </a:cubicBezTo>
                  <a:cubicBezTo>
                    <a:pt x="3405" y="16607"/>
                    <a:pt x="3400" y="16603"/>
                    <a:pt x="3389" y="16595"/>
                  </a:cubicBezTo>
                  <a:cubicBezTo>
                    <a:pt x="3384" y="16592"/>
                    <a:pt x="3379" y="16591"/>
                    <a:pt x="3373" y="16591"/>
                  </a:cubicBezTo>
                  <a:cubicBezTo>
                    <a:pt x="3328" y="16591"/>
                    <a:pt x="3273" y="16680"/>
                    <a:pt x="3179" y="16846"/>
                  </a:cubicBezTo>
                  <a:cubicBezTo>
                    <a:pt x="3091" y="16990"/>
                    <a:pt x="3071" y="17023"/>
                    <a:pt x="3100" y="17023"/>
                  </a:cubicBezTo>
                  <a:cubicBezTo>
                    <a:pt x="3109" y="17023"/>
                    <a:pt x="3121" y="17020"/>
                    <a:pt x="3138" y="17016"/>
                  </a:cubicBezTo>
                  <a:lnTo>
                    <a:pt x="3138" y="17016"/>
                  </a:lnTo>
                  <a:cubicBezTo>
                    <a:pt x="3096" y="17154"/>
                    <a:pt x="3060" y="17188"/>
                    <a:pt x="3029" y="17188"/>
                  </a:cubicBezTo>
                  <a:cubicBezTo>
                    <a:pt x="3013" y="17188"/>
                    <a:pt x="2998" y="17179"/>
                    <a:pt x="2984" y="17170"/>
                  </a:cubicBezTo>
                  <a:cubicBezTo>
                    <a:pt x="2965" y="17142"/>
                    <a:pt x="2946" y="17129"/>
                    <a:pt x="2933" y="17129"/>
                  </a:cubicBezTo>
                  <a:cubicBezTo>
                    <a:pt x="2900" y="17129"/>
                    <a:pt x="2894" y="17201"/>
                    <a:pt x="2968" y="17292"/>
                  </a:cubicBezTo>
                  <a:cubicBezTo>
                    <a:pt x="3024" y="17376"/>
                    <a:pt x="2989" y="17461"/>
                    <a:pt x="2952" y="17461"/>
                  </a:cubicBezTo>
                  <a:cubicBezTo>
                    <a:pt x="2947" y="17461"/>
                    <a:pt x="2941" y="17459"/>
                    <a:pt x="2935" y="17454"/>
                  </a:cubicBezTo>
                  <a:cubicBezTo>
                    <a:pt x="2887" y="17430"/>
                    <a:pt x="2919" y="17381"/>
                    <a:pt x="2944" y="17341"/>
                  </a:cubicBezTo>
                  <a:lnTo>
                    <a:pt x="2854" y="17284"/>
                  </a:lnTo>
                  <a:cubicBezTo>
                    <a:pt x="2822" y="17333"/>
                    <a:pt x="2822" y="17333"/>
                    <a:pt x="2846" y="17406"/>
                  </a:cubicBezTo>
                  <a:cubicBezTo>
                    <a:pt x="2822" y="17438"/>
                    <a:pt x="2822" y="17479"/>
                    <a:pt x="2830" y="17519"/>
                  </a:cubicBezTo>
                  <a:cubicBezTo>
                    <a:pt x="2836" y="17575"/>
                    <a:pt x="2880" y="17611"/>
                    <a:pt x="2926" y="17611"/>
                  </a:cubicBezTo>
                  <a:cubicBezTo>
                    <a:pt x="2940" y="17611"/>
                    <a:pt x="2954" y="17608"/>
                    <a:pt x="2968" y="17600"/>
                  </a:cubicBezTo>
                  <a:cubicBezTo>
                    <a:pt x="2978" y="17598"/>
                    <a:pt x="2986" y="17597"/>
                    <a:pt x="2992" y="17597"/>
                  </a:cubicBezTo>
                  <a:cubicBezTo>
                    <a:pt x="3034" y="17597"/>
                    <a:pt x="3012" y="17639"/>
                    <a:pt x="2984" y="17681"/>
                  </a:cubicBezTo>
                  <a:cubicBezTo>
                    <a:pt x="2948" y="17705"/>
                    <a:pt x="2918" y="17716"/>
                    <a:pt x="2894" y="17716"/>
                  </a:cubicBezTo>
                  <a:cubicBezTo>
                    <a:pt x="2855" y="17716"/>
                    <a:pt x="2832" y="17686"/>
                    <a:pt x="2822" y="17641"/>
                  </a:cubicBezTo>
                  <a:cubicBezTo>
                    <a:pt x="2846" y="17592"/>
                    <a:pt x="2806" y="17568"/>
                    <a:pt x="2757" y="17543"/>
                  </a:cubicBezTo>
                  <a:cubicBezTo>
                    <a:pt x="2755" y="17542"/>
                    <a:pt x="2753" y="17541"/>
                    <a:pt x="2751" y="17541"/>
                  </a:cubicBezTo>
                  <a:cubicBezTo>
                    <a:pt x="2712" y="17541"/>
                    <a:pt x="2671" y="17808"/>
                    <a:pt x="2733" y="17900"/>
                  </a:cubicBezTo>
                  <a:lnTo>
                    <a:pt x="2684" y="17876"/>
                  </a:lnTo>
                  <a:cubicBezTo>
                    <a:pt x="2678" y="17871"/>
                    <a:pt x="2671" y="17869"/>
                    <a:pt x="2664" y="17869"/>
                  </a:cubicBezTo>
                  <a:cubicBezTo>
                    <a:pt x="2620" y="17869"/>
                    <a:pt x="2572" y="17953"/>
                    <a:pt x="2530" y="18030"/>
                  </a:cubicBezTo>
                  <a:cubicBezTo>
                    <a:pt x="2473" y="18127"/>
                    <a:pt x="2441" y="18168"/>
                    <a:pt x="2489" y="18200"/>
                  </a:cubicBezTo>
                  <a:cubicBezTo>
                    <a:pt x="2538" y="18224"/>
                    <a:pt x="2579" y="18249"/>
                    <a:pt x="2554" y="18297"/>
                  </a:cubicBezTo>
                  <a:cubicBezTo>
                    <a:pt x="2564" y="18279"/>
                    <a:pt x="2576" y="18272"/>
                    <a:pt x="2591" y="18272"/>
                  </a:cubicBezTo>
                  <a:cubicBezTo>
                    <a:pt x="2614" y="18272"/>
                    <a:pt x="2643" y="18290"/>
                    <a:pt x="2668" y="18306"/>
                  </a:cubicBezTo>
                  <a:cubicBezTo>
                    <a:pt x="2619" y="18338"/>
                    <a:pt x="2554" y="18370"/>
                    <a:pt x="2498" y="18387"/>
                  </a:cubicBezTo>
                  <a:cubicBezTo>
                    <a:pt x="2344" y="18427"/>
                    <a:pt x="2206" y="18533"/>
                    <a:pt x="2141" y="18678"/>
                  </a:cubicBezTo>
                  <a:cubicBezTo>
                    <a:pt x="2084" y="18768"/>
                    <a:pt x="2003" y="18905"/>
                    <a:pt x="1930" y="18930"/>
                  </a:cubicBezTo>
                  <a:cubicBezTo>
                    <a:pt x="1873" y="19019"/>
                    <a:pt x="1841" y="19068"/>
                    <a:pt x="1889" y="19092"/>
                  </a:cubicBezTo>
                  <a:lnTo>
                    <a:pt x="1833" y="19189"/>
                  </a:lnTo>
                  <a:cubicBezTo>
                    <a:pt x="1760" y="19205"/>
                    <a:pt x="1703" y="19295"/>
                    <a:pt x="1752" y="19327"/>
                  </a:cubicBezTo>
                  <a:cubicBezTo>
                    <a:pt x="1768" y="19400"/>
                    <a:pt x="1695" y="19416"/>
                    <a:pt x="1662" y="19465"/>
                  </a:cubicBezTo>
                  <a:cubicBezTo>
                    <a:pt x="1517" y="19505"/>
                    <a:pt x="1517" y="19505"/>
                    <a:pt x="1687" y="19538"/>
                  </a:cubicBezTo>
                  <a:cubicBezTo>
                    <a:pt x="1693" y="19542"/>
                    <a:pt x="1701" y="19543"/>
                    <a:pt x="1709" y="19543"/>
                  </a:cubicBezTo>
                  <a:cubicBezTo>
                    <a:pt x="1757" y="19543"/>
                    <a:pt x="1836" y="19491"/>
                    <a:pt x="1857" y="19457"/>
                  </a:cubicBezTo>
                  <a:lnTo>
                    <a:pt x="1938" y="19311"/>
                  </a:lnTo>
                  <a:lnTo>
                    <a:pt x="1938" y="19311"/>
                  </a:lnTo>
                  <a:lnTo>
                    <a:pt x="1906" y="19481"/>
                  </a:lnTo>
                  <a:cubicBezTo>
                    <a:pt x="1873" y="19530"/>
                    <a:pt x="1865" y="19643"/>
                    <a:pt x="1914" y="19676"/>
                  </a:cubicBezTo>
                  <a:cubicBezTo>
                    <a:pt x="1938" y="19692"/>
                    <a:pt x="1946" y="19724"/>
                    <a:pt x="1930" y="19749"/>
                  </a:cubicBezTo>
                  <a:lnTo>
                    <a:pt x="1841" y="19692"/>
                  </a:lnTo>
                  <a:cubicBezTo>
                    <a:pt x="1825" y="19635"/>
                    <a:pt x="1784" y="19587"/>
                    <a:pt x="1727" y="19562"/>
                  </a:cubicBezTo>
                  <a:cubicBezTo>
                    <a:pt x="1723" y="19562"/>
                    <a:pt x="1720" y="19562"/>
                    <a:pt x="1716" y="19562"/>
                  </a:cubicBezTo>
                  <a:cubicBezTo>
                    <a:pt x="1605" y="19562"/>
                    <a:pt x="1487" y="19670"/>
                    <a:pt x="1573" y="19724"/>
                  </a:cubicBezTo>
                  <a:cubicBezTo>
                    <a:pt x="1549" y="19765"/>
                    <a:pt x="1549" y="19765"/>
                    <a:pt x="1476" y="19789"/>
                  </a:cubicBezTo>
                  <a:cubicBezTo>
                    <a:pt x="1466" y="19783"/>
                    <a:pt x="1457" y="19779"/>
                    <a:pt x="1449" y="19779"/>
                  </a:cubicBezTo>
                  <a:cubicBezTo>
                    <a:pt x="1418" y="19779"/>
                    <a:pt x="1408" y="19827"/>
                    <a:pt x="1460" y="19911"/>
                  </a:cubicBezTo>
                  <a:cubicBezTo>
                    <a:pt x="1520" y="20001"/>
                    <a:pt x="1503" y="20050"/>
                    <a:pt x="1403" y="20050"/>
                  </a:cubicBezTo>
                  <a:cubicBezTo>
                    <a:pt x="1396" y="20050"/>
                    <a:pt x="1387" y="20049"/>
                    <a:pt x="1379" y="20049"/>
                  </a:cubicBezTo>
                  <a:cubicBezTo>
                    <a:pt x="1233" y="20081"/>
                    <a:pt x="1119" y="20268"/>
                    <a:pt x="1168" y="20292"/>
                  </a:cubicBezTo>
                  <a:cubicBezTo>
                    <a:pt x="1257" y="20349"/>
                    <a:pt x="1176" y="20486"/>
                    <a:pt x="1103" y="20511"/>
                  </a:cubicBezTo>
                  <a:cubicBezTo>
                    <a:pt x="1038" y="20519"/>
                    <a:pt x="990" y="20584"/>
                    <a:pt x="1014" y="20649"/>
                  </a:cubicBezTo>
                  <a:cubicBezTo>
                    <a:pt x="1002" y="20639"/>
                    <a:pt x="987" y="20635"/>
                    <a:pt x="973" y="20635"/>
                  </a:cubicBezTo>
                  <a:cubicBezTo>
                    <a:pt x="938" y="20635"/>
                    <a:pt x="905" y="20662"/>
                    <a:pt x="917" y="20713"/>
                  </a:cubicBezTo>
                  <a:cubicBezTo>
                    <a:pt x="917" y="20713"/>
                    <a:pt x="900" y="20742"/>
                    <a:pt x="936" y="20742"/>
                  </a:cubicBezTo>
                  <a:cubicBezTo>
                    <a:pt x="944" y="20742"/>
                    <a:pt x="953" y="20741"/>
                    <a:pt x="965" y="20738"/>
                  </a:cubicBezTo>
                  <a:cubicBezTo>
                    <a:pt x="965" y="20738"/>
                    <a:pt x="981" y="20811"/>
                    <a:pt x="998" y="20884"/>
                  </a:cubicBezTo>
                  <a:cubicBezTo>
                    <a:pt x="1007" y="20868"/>
                    <a:pt x="1020" y="20862"/>
                    <a:pt x="1035" y="20862"/>
                  </a:cubicBezTo>
                  <a:cubicBezTo>
                    <a:pt x="1060" y="20862"/>
                    <a:pt x="1089" y="20877"/>
                    <a:pt x="1119" y="20892"/>
                  </a:cubicBezTo>
                  <a:cubicBezTo>
                    <a:pt x="1160" y="20924"/>
                    <a:pt x="1006" y="21078"/>
                    <a:pt x="811" y="21086"/>
                  </a:cubicBezTo>
                  <a:lnTo>
                    <a:pt x="665" y="21127"/>
                  </a:lnTo>
                  <a:lnTo>
                    <a:pt x="754" y="21184"/>
                  </a:lnTo>
                  <a:cubicBezTo>
                    <a:pt x="735" y="21222"/>
                    <a:pt x="711" y="21256"/>
                    <a:pt x="681" y="21256"/>
                  </a:cubicBezTo>
                  <a:cubicBezTo>
                    <a:pt x="673" y="21256"/>
                    <a:pt x="665" y="21254"/>
                    <a:pt x="657" y="21249"/>
                  </a:cubicBezTo>
                  <a:cubicBezTo>
                    <a:pt x="635" y="21234"/>
                    <a:pt x="623" y="21226"/>
                    <a:pt x="614" y="21226"/>
                  </a:cubicBezTo>
                  <a:cubicBezTo>
                    <a:pt x="604" y="21226"/>
                    <a:pt x="598" y="21238"/>
                    <a:pt x="584" y="21265"/>
                  </a:cubicBezTo>
                  <a:cubicBezTo>
                    <a:pt x="568" y="21289"/>
                    <a:pt x="576" y="21322"/>
                    <a:pt x="600" y="21338"/>
                  </a:cubicBezTo>
                  <a:cubicBezTo>
                    <a:pt x="690" y="21395"/>
                    <a:pt x="690" y="21395"/>
                    <a:pt x="617" y="21411"/>
                  </a:cubicBezTo>
                  <a:cubicBezTo>
                    <a:pt x="608" y="21410"/>
                    <a:pt x="601" y="21410"/>
                    <a:pt x="593" y="21410"/>
                  </a:cubicBezTo>
                  <a:cubicBezTo>
                    <a:pt x="499" y="21410"/>
                    <a:pt x="475" y="21458"/>
                    <a:pt x="535" y="21549"/>
                  </a:cubicBezTo>
                  <a:cubicBezTo>
                    <a:pt x="600" y="21590"/>
                    <a:pt x="618" y="21601"/>
                    <a:pt x="576" y="21601"/>
                  </a:cubicBezTo>
                  <a:cubicBezTo>
                    <a:pt x="561" y="21601"/>
                    <a:pt x="536" y="21599"/>
                    <a:pt x="503" y="21597"/>
                  </a:cubicBezTo>
                  <a:cubicBezTo>
                    <a:pt x="488" y="21590"/>
                    <a:pt x="471" y="21586"/>
                    <a:pt x="455" y="21586"/>
                  </a:cubicBezTo>
                  <a:cubicBezTo>
                    <a:pt x="417" y="21586"/>
                    <a:pt x="380" y="21604"/>
                    <a:pt x="357" y="21638"/>
                  </a:cubicBezTo>
                  <a:lnTo>
                    <a:pt x="406" y="21662"/>
                  </a:lnTo>
                  <a:cubicBezTo>
                    <a:pt x="495" y="21719"/>
                    <a:pt x="471" y="21768"/>
                    <a:pt x="398" y="21784"/>
                  </a:cubicBezTo>
                  <a:cubicBezTo>
                    <a:pt x="389" y="21779"/>
                    <a:pt x="381" y="21777"/>
                    <a:pt x="373" y="21777"/>
                  </a:cubicBezTo>
                  <a:cubicBezTo>
                    <a:pt x="340" y="21777"/>
                    <a:pt x="322" y="21822"/>
                    <a:pt x="308" y="21922"/>
                  </a:cubicBezTo>
                  <a:cubicBezTo>
                    <a:pt x="268" y="21995"/>
                    <a:pt x="239" y="22041"/>
                    <a:pt x="207" y="22041"/>
                  </a:cubicBezTo>
                  <a:cubicBezTo>
                    <a:pt x="201" y="22041"/>
                    <a:pt x="194" y="22039"/>
                    <a:pt x="187" y="22035"/>
                  </a:cubicBezTo>
                  <a:cubicBezTo>
                    <a:pt x="145" y="22010"/>
                    <a:pt x="121" y="21997"/>
                    <a:pt x="113" y="21997"/>
                  </a:cubicBezTo>
                  <a:cubicBezTo>
                    <a:pt x="102" y="21997"/>
                    <a:pt x="118" y="22020"/>
                    <a:pt x="154" y="22076"/>
                  </a:cubicBezTo>
                  <a:cubicBezTo>
                    <a:pt x="171" y="22157"/>
                    <a:pt x="171" y="22157"/>
                    <a:pt x="73" y="22222"/>
                  </a:cubicBezTo>
                  <a:cubicBezTo>
                    <a:pt x="0" y="22238"/>
                    <a:pt x="0" y="22238"/>
                    <a:pt x="17" y="22311"/>
                  </a:cubicBezTo>
                  <a:cubicBezTo>
                    <a:pt x="73" y="22346"/>
                    <a:pt x="113" y="22369"/>
                    <a:pt x="141" y="22369"/>
                  </a:cubicBezTo>
                  <a:cubicBezTo>
                    <a:pt x="157" y="22369"/>
                    <a:pt x="170" y="22361"/>
                    <a:pt x="179" y="22343"/>
                  </a:cubicBezTo>
                  <a:cubicBezTo>
                    <a:pt x="197" y="22320"/>
                    <a:pt x="205" y="22310"/>
                    <a:pt x="216" y="22310"/>
                  </a:cubicBezTo>
                  <a:cubicBezTo>
                    <a:pt x="224" y="22310"/>
                    <a:pt x="234" y="22316"/>
                    <a:pt x="252" y="22327"/>
                  </a:cubicBezTo>
                  <a:lnTo>
                    <a:pt x="195" y="22416"/>
                  </a:lnTo>
                  <a:cubicBezTo>
                    <a:pt x="154" y="22481"/>
                    <a:pt x="138" y="22554"/>
                    <a:pt x="130" y="22635"/>
                  </a:cubicBezTo>
                  <a:cubicBezTo>
                    <a:pt x="125" y="22704"/>
                    <a:pt x="156" y="22752"/>
                    <a:pt x="183" y="22752"/>
                  </a:cubicBezTo>
                  <a:cubicBezTo>
                    <a:pt x="200" y="22752"/>
                    <a:pt x="216" y="22732"/>
                    <a:pt x="219" y="22684"/>
                  </a:cubicBezTo>
                  <a:lnTo>
                    <a:pt x="292" y="22667"/>
                  </a:lnTo>
                  <a:cubicBezTo>
                    <a:pt x="329" y="22689"/>
                    <a:pt x="360" y="22698"/>
                    <a:pt x="383" y="22698"/>
                  </a:cubicBezTo>
                  <a:cubicBezTo>
                    <a:pt x="447" y="22698"/>
                    <a:pt x="450" y="22630"/>
                    <a:pt x="349" y="22570"/>
                  </a:cubicBezTo>
                  <a:cubicBezTo>
                    <a:pt x="250" y="22509"/>
                    <a:pt x="227" y="22494"/>
                    <a:pt x="271" y="22494"/>
                  </a:cubicBezTo>
                  <a:cubicBezTo>
                    <a:pt x="285" y="22494"/>
                    <a:pt x="306" y="22495"/>
                    <a:pt x="333" y="22497"/>
                  </a:cubicBezTo>
                  <a:cubicBezTo>
                    <a:pt x="362" y="22516"/>
                    <a:pt x="385" y="22523"/>
                    <a:pt x="404" y="22523"/>
                  </a:cubicBezTo>
                  <a:cubicBezTo>
                    <a:pt x="442" y="22523"/>
                    <a:pt x="462" y="22492"/>
                    <a:pt x="479" y="22465"/>
                  </a:cubicBezTo>
                  <a:cubicBezTo>
                    <a:pt x="498" y="22436"/>
                    <a:pt x="506" y="22424"/>
                    <a:pt x="517" y="22424"/>
                  </a:cubicBezTo>
                  <a:cubicBezTo>
                    <a:pt x="525" y="22424"/>
                    <a:pt x="535" y="22430"/>
                    <a:pt x="552" y="22440"/>
                  </a:cubicBezTo>
                  <a:cubicBezTo>
                    <a:pt x="570" y="22448"/>
                    <a:pt x="588" y="22452"/>
                    <a:pt x="605" y="22452"/>
                  </a:cubicBezTo>
                  <a:cubicBezTo>
                    <a:pt x="642" y="22452"/>
                    <a:pt x="676" y="22436"/>
                    <a:pt x="698" y="22408"/>
                  </a:cubicBezTo>
                  <a:cubicBezTo>
                    <a:pt x="730" y="22359"/>
                    <a:pt x="730" y="22359"/>
                    <a:pt x="681" y="22327"/>
                  </a:cubicBezTo>
                  <a:cubicBezTo>
                    <a:pt x="673" y="22330"/>
                    <a:pt x="667" y="22331"/>
                    <a:pt x="662" y="22331"/>
                  </a:cubicBezTo>
                  <a:cubicBezTo>
                    <a:pt x="624" y="22331"/>
                    <a:pt x="674" y="22262"/>
                    <a:pt x="772" y="22262"/>
                  </a:cubicBezTo>
                  <a:cubicBezTo>
                    <a:pt x="777" y="22262"/>
                    <a:pt x="782" y="22262"/>
                    <a:pt x="787" y="22262"/>
                  </a:cubicBezTo>
                  <a:cubicBezTo>
                    <a:pt x="860" y="22246"/>
                    <a:pt x="860" y="22246"/>
                    <a:pt x="763" y="22189"/>
                  </a:cubicBezTo>
                  <a:cubicBezTo>
                    <a:pt x="677" y="22142"/>
                    <a:pt x="726" y="22051"/>
                    <a:pt x="838" y="22051"/>
                  </a:cubicBezTo>
                  <a:cubicBezTo>
                    <a:pt x="842" y="22051"/>
                    <a:pt x="847" y="22051"/>
                    <a:pt x="852" y="22051"/>
                  </a:cubicBezTo>
                  <a:lnTo>
                    <a:pt x="908" y="21962"/>
                  </a:lnTo>
                  <a:cubicBezTo>
                    <a:pt x="933" y="21913"/>
                    <a:pt x="884" y="21889"/>
                    <a:pt x="844" y="21857"/>
                  </a:cubicBezTo>
                  <a:cubicBezTo>
                    <a:pt x="754" y="21808"/>
                    <a:pt x="754" y="21808"/>
                    <a:pt x="827" y="21784"/>
                  </a:cubicBezTo>
                  <a:cubicBezTo>
                    <a:pt x="841" y="21780"/>
                    <a:pt x="857" y="21778"/>
                    <a:pt x="874" y="21778"/>
                  </a:cubicBezTo>
                  <a:cubicBezTo>
                    <a:pt x="897" y="21778"/>
                    <a:pt x="922" y="21782"/>
                    <a:pt x="941" y="21792"/>
                  </a:cubicBezTo>
                  <a:cubicBezTo>
                    <a:pt x="952" y="21799"/>
                    <a:pt x="962" y="21802"/>
                    <a:pt x="970" y="21802"/>
                  </a:cubicBezTo>
                  <a:cubicBezTo>
                    <a:pt x="1001" y="21802"/>
                    <a:pt x="1021" y="21765"/>
                    <a:pt x="1046" y="21727"/>
                  </a:cubicBezTo>
                  <a:cubicBezTo>
                    <a:pt x="1071" y="21686"/>
                    <a:pt x="1127" y="21589"/>
                    <a:pt x="1079" y="21565"/>
                  </a:cubicBezTo>
                  <a:lnTo>
                    <a:pt x="1079" y="21565"/>
                  </a:lnTo>
                  <a:lnTo>
                    <a:pt x="1127" y="21589"/>
                  </a:lnTo>
                  <a:cubicBezTo>
                    <a:pt x="1152" y="21549"/>
                    <a:pt x="1200" y="21573"/>
                    <a:pt x="1152" y="21549"/>
                  </a:cubicBezTo>
                  <a:cubicBezTo>
                    <a:pt x="1192" y="21500"/>
                    <a:pt x="1233" y="21459"/>
                    <a:pt x="1281" y="21435"/>
                  </a:cubicBezTo>
                  <a:cubicBezTo>
                    <a:pt x="1369" y="21381"/>
                    <a:pt x="1378" y="21237"/>
                    <a:pt x="1276" y="21237"/>
                  </a:cubicBezTo>
                  <a:cubicBezTo>
                    <a:pt x="1255" y="21237"/>
                    <a:pt x="1230" y="21243"/>
                    <a:pt x="1200" y="21257"/>
                  </a:cubicBezTo>
                  <a:lnTo>
                    <a:pt x="1233" y="21216"/>
                  </a:lnTo>
                  <a:cubicBezTo>
                    <a:pt x="1249" y="21184"/>
                    <a:pt x="1241" y="21151"/>
                    <a:pt x="1217" y="21143"/>
                  </a:cubicBezTo>
                  <a:cubicBezTo>
                    <a:pt x="1168" y="21111"/>
                    <a:pt x="1192" y="21062"/>
                    <a:pt x="1225" y="21022"/>
                  </a:cubicBezTo>
                  <a:lnTo>
                    <a:pt x="1314" y="21070"/>
                  </a:lnTo>
                  <a:cubicBezTo>
                    <a:pt x="1354" y="21120"/>
                    <a:pt x="1394" y="21141"/>
                    <a:pt x="1423" y="21141"/>
                  </a:cubicBezTo>
                  <a:cubicBezTo>
                    <a:pt x="1469" y="21141"/>
                    <a:pt x="1484" y="21086"/>
                    <a:pt x="1419" y="21005"/>
                  </a:cubicBezTo>
                  <a:lnTo>
                    <a:pt x="1419" y="21005"/>
                  </a:lnTo>
                  <a:lnTo>
                    <a:pt x="1460" y="21038"/>
                  </a:lnTo>
                  <a:cubicBezTo>
                    <a:pt x="1468" y="21042"/>
                    <a:pt x="1475" y="21044"/>
                    <a:pt x="1482" y="21044"/>
                  </a:cubicBezTo>
                  <a:cubicBezTo>
                    <a:pt x="1516" y="21044"/>
                    <a:pt x="1534" y="20994"/>
                    <a:pt x="1541" y="20900"/>
                  </a:cubicBezTo>
                  <a:cubicBezTo>
                    <a:pt x="1573" y="20851"/>
                    <a:pt x="1508" y="20754"/>
                    <a:pt x="1460" y="20722"/>
                  </a:cubicBezTo>
                  <a:cubicBezTo>
                    <a:pt x="1435" y="20705"/>
                    <a:pt x="1427" y="20673"/>
                    <a:pt x="1444" y="20649"/>
                  </a:cubicBezTo>
                  <a:cubicBezTo>
                    <a:pt x="1461" y="20622"/>
                    <a:pt x="1469" y="20610"/>
                    <a:pt x="1480" y="20610"/>
                  </a:cubicBezTo>
                  <a:cubicBezTo>
                    <a:pt x="1488" y="20610"/>
                    <a:pt x="1498" y="20618"/>
                    <a:pt x="1517" y="20632"/>
                  </a:cubicBezTo>
                  <a:cubicBezTo>
                    <a:pt x="1537" y="20644"/>
                    <a:pt x="1554" y="20649"/>
                    <a:pt x="1570" y="20649"/>
                  </a:cubicBezTo>
                  <a:cubicBezTo>
                    <a:pt x="1629" y="20649"/>
                    <a:pt x="1651" y="20572"/>
                    <a:pt x="1606" y="20495"/>
                  </a:cubicBezTo>
                  <a:lnTo>
                    <a:pt x="1606" y="20495"/>
                  </a:lnTo>
                  <a:lnTo>
                    <a:pt x="1646" y="20519"/>
                  </a:lnTo>
                  <a:cubicBezTo>
                    <a:pt x="1656" y="20524"/>
                    <a:pt x="1667" y="20527"/>
                    <a:pt x="1678" y="20527"/>
                  </a:cubicBezTo>
                  <a:cubicBezTo>
                    <a:pt x="1725" y="20527"/>
                    <a:pt x="1786" y="20475"/>
                    <a:pt x="1857" y="20268"/>
                  </a:cubicBezTo>
                  <a:cubicBezTo>
                    <a:pt x="1959" y="20100"/>
                    <a:pt x="2035" y="19971"/>
                    <a:pt x="2085" y="19971"/>
                  </a:cubicBezTo>
                  <a:cubicBezTo>
                    <a:pt x="2090" y="19971"/>
                    <a:pt x="2095" y="19972"/>
                    <a:pt x="2100" y="19976"/>
                  </a:cubicBezTo>
                  <a:cubicBezTo>
                    <a:pt x="2102" y="19977"/>
                    <a:pt x="2104" y="19977"/>
                    <a:pt x="2106" y="19977"/>
                  </a:cubicBezTo>
                  <a:cubicBezTo>
                    <a:pt x="2143" y="19977"/>
                    <a:pt x="2164" y="19757"/>
                    <a:pt x="2133" y="19611"/>
                  </a:cubicBezTo>
                  <a:lnTo>
                    <a:pt x="2133" y="19611"/>
                  </a:lnTo>
                  <a:cubicBezTo>
                    <a:pt x="2141" y="19618"/>
                    <a:pt x="2149" y="19621"/>
                    <a:pt x="2158" y="19621"/>
                  </a:cubicBezTo>
                  <a:cubicBezTo>
                    <a:pt x="2188" y="19621"/>
                    <a:pt x="2218" y="19576"/>
                    <a:pt x="2262" y="19505"/>
                  </a:cubicBezTo>
                  <a:cubicBezTo>
                    <a:pt x="2320" y="19408"/>
                    <a:pt x="2336" y="19380"/>
                    <a:pt x="2356" y="19380"/>
                  </a:cubicBezTo>
                  <a:cubicBezTo>
                    <a:pt x="2364" y="19380"/>
                    <a:pt x="2372" y="19385"/>
                    <a:pt x="2384" y="19392"/>
                  </a:cubicBezTo>
                  <a:cubicBezTo>
                    <a:pt x="2413" y="19436"/>
                    <a:pt x="2429" y="19460"/>
                    <a:pt x="2435" y="19460"/>
                  </a:cubicBezTo>
                  <a:cubicBezTo>
                    <a:pt x="2442" y="19460"/>
                    <a:pt x="2434" y="19424"/>
                    <a:pt x="2416" y="19343"/>
                  </a:cubicBezTo>
                  <a:cubicBezTo>
                    <a:pt x="2370" y="19264"/>
                    <a:pt x="2437" y="19174"/>
                    <a:pt x="2516" y="19174"/>
                  </a:cubicBezTo>
                  <a:cubicBezTo>
                    <a:pt x="2534" y="19174"/>
                    <a:pt x="2552" y="19179"/>
                    <a:pt x="2571" y="19189"/>
                  </a:cubicBezTo>
                  <a:cubicBezTo>
                    <a:pt x="2579" y="19193"/>
                    <a:pt x="2587" y="19195"/>
                    <a:pt x="2594" y="19195"/>
                  </a:cubicBezTo>
                  <a:cubicBezTo>
                    <a:pt x="2629" y="19195"/>
                    <a:pt x="2653" y="19149"/>
                    <a:pt x="2700" y="19076"/>
                  </a:cubicBezTo>
                  <a:cubicBezTo>
                    <a:pt x="2684" y="19003"/>
                    <a:pt x="2741" y="18914"/>
                    <a:pt x="2798" y="18816"/>
                  </a:cubicBezTo>
                  <a:cubicBezTo>
                    <a:pt x="2879" y="18678"/>
                    <a:pt x="2879" y="18678"/>
                    <a:pt x="2789" y="18622"/>
                  </a:cubicBezTo>
                  <a:cubicBezTo>
                    <a:pt x="2692" y="18573"/>
                    <a:pt x="2725" y="18524"/>
                    <a:pt x="2781" y="18427"/>
                  </a:cubicBezTo>
                  <a:cubicBezTo>
                    <a:pt x="2801" y="18394"/>
                    <a:pt x="2826" y="18356"/>
                    <a:pt x="2857" y="18356"/>
                  </a:cubicBezTo>
                  <a:cubicBezTo>
                    <a:pt x="2864" y="18356"/>
                    <a:pt x="2871" y="18358"/>
                    <a:pt x="2879" y="18362"/>
                  </a:cubicBezTo>
                  <a:cubicBezTo>
                    <a:pt x="2919" y="18354"/>
                    <a:pt x="2952" y="18330"/>
                    <a:pt x="2984" y="18297"/>
                  </a:cubicBezTo>
                  <a:cubicBezTo>
                    <a:pt x="3004" y="18264"/>
                    <a:pt x="3029" y="18226"/>
                    <a:pt x="3060" y="18226"/>
                  </a:cubicBezTo>
                  <a:cubicBezTo>
                    <a:pt x="3067" y="18226"/>
                    <a:pt x="3074" y="18228"/>
                    <a:pt x="3081" y="18233"/>
                  </a:cubicBezTo>
                  <a:cubicBezTo>
                    <a:pt x="3138" y="18216"/>
                    <a:pt x="3187" y="18176"/>
                    <a:pt x="3211" y="18127"/>
                  </a:cubicBezTo>
                  <a:cubicBezTo>
                    <a:pt x="3261" y="18041"/>
                    <a:pt x="3312" y="17961"/>
                    <a:pt x="3351" y="17961"/>
                  </a:cubicBezTo>
                  <a:cubicBezTo>
                    <a:pt x="3356" y="17961"/>
                    <a:pt x="3361" y="17962"/>
                    <a:pt x="3365" y="17965"/>
                  </a:cubicBezTo>
                  <a:cubicBezTo>
                    <a:pt x="3398" y="17916"/>
                    <a:pt x="3398" y="17916"/>
                    <a:pt x="3349" y="17892"/>
                  </a:cubicBezTo>
                  <a:cubicBezTo>
                    <a:pt x="3308" y="17868"/>
                    <a:pt x="3284" y="17795"/>
                    <a:pt x="3446" y="17633"/>
                  </a:cubicBezTo>
                  <a:cubicBezTo>
                    <a:pt x="3503" y="17543"/>
                    <a:pt x="3584" y="17406"/>
                    <a:pt x="3535" y="17373"/>
                  </a:cubicBezTo>
                  <a:cubicBezTo>
                    <a:pt x="3554" y="17350"/>
                    <a:pt x="3562" y="17340"/>
                    <a:pt x="3572" y="17340"/>
                  </a:cubicBezTo>
                  <a:cubicBezTo>
                    <a:pt x="3581" y="17340"/>
                    <a:pt x="3591" y="17346"/>
                    <a:pt x="3608" y="17357"/>
                  </a:cubicBezTo>
                  <a:cubicBezTo>
                    <a:pt x="3626" y="17368"/>
                    <a:pt x="3642" y="17373"/>
                    <a:pt x="3657" y="17373"/>
                  </a:cubicBezTo>
                  <a:cubicBezTo>
                    <a:pt x="3716" y="17373"/>
                    <a:pt x="3748" y="17288"/>
                    <a:pt x="3722" y="17170"/>
                  </a:cubicBezTo>
                  <a:cubicBezTo>
                    <a:pt x="3673" y="17146"/>
                    <a:pt x="3706" y="17097"/>
                    <a:pt x="3779" y="17081"/>
                  </a:cubicBezTo>
                  <a:cubicBezTo>
                    <a:pt x="3795" y="17041"/>
                    <a:pt x="3795" y="17000"/>
                    <a:pt x="3787" y="16960"/>
                  </a:cubicBezTo>
                  <a:cubicBezTo>
                    <a:pt x="3770" y="16887"/>
                    <a:pt x="3770" y="16887"/>
                    <a:pt x="3868" y="16822"/>
                  </a:cubicBezTo>
                  <a:cubicBezTo>
                    <a:pt x="3878" y="16827"/>
                    <a:pt x="3887" y="16829"/>
                    <a:pt x="3895" y="16829"/>
                  </a:cubicBezTo>
                  <a:cubicBezTo>
                    <a:pt x="3927" y="16829"/>
                    <a:pt x="3947" y="16796"/>
                    <a:pt x="3973" y="16757"/>
                  </a:cubicBezTo>
                  <a:cubicBezTo>
                    <a:pt x="3981" y="16635"/>
                    <a:pt x="4289" y="16125"/>
                    <a:pt x="4362" y="16108"/>
                  </a:cubicBezTo>
                  <a:cubicBezTo>
                    <a:pt x="4346" y="16035"/>
                    <a:pt x="4346" y="16035"/>
                    <a:pt x="4370" y="15987"/>
                  </a:cubicBezTo>
                  <a:cubicBezTo>
                    <a:pt x="4377" y="15987"/>
                    <a:pt x="4383" y="15987"/>
                    <a:pt x="4388" y="15987"/>
                  </a:cubicBezTo>
                  <a:cubicBezTo>
                    <a:pt x="4490" y="15987"/>
                    <a:pt x="4471" y="15919"/>
                    <a:pt x="4379" y="15873"/>
                  </a:cubicBezTo>
                  <a:lnTo>
                    <a:pt x="4354" y="15914"/>
                  </a:lnTo>
                  <a:lnTo>
                    <a:pt x="4322" y="15962"/>
                  </a:lnTo>
                  <a:cubicBezTo>
                    <a:pt x="4252" y="15918"/>
                    <a:pt x="4291" y="15824"/>
                    <a:pt x="4374" y="15824"/>
                  </a:cubicBezTo>
                  <a:cubicBezTo>
                    <a:pt x="4397" y="15824"/>
                    <a:pt x="4423" y="15831"/>
                    <a:pt x="4452" y="15849"/>
                  </a:cubicBezTo>
                  <a:cubicBezTo>
                    <a:pt x="4479" y="15851"/>
                    <a:pt x="4500" y="15852"/>
                    <a:pt x="4516" y="15852"/>
                  </a:cubicBezTo>
                  <a:cubicBezTo>
                    <a:pt x="4570" y="15852"/>
                    <a:pt x="4559" y="15835"/>
                    <a:pt x="4508" y="15760"/>
                  </a:cubicBezTo>
                  <a:cubicBezTo>
                    <a:pt x="4449" y="15663"/>
                    <a:pt x="4471" y="15621"/>
                    <a:pt x="4563" y="15621"/>
                  </a:cubicBezTo>
                  <a:cubicBezTo>
                    <a:pt x="4571" y="15621"/>
                    <a:pt x="4580" y="15621"/>
                    <a:pt x="4589" y="15622"/>
                  </a:cubicBezTo>
                  <a:cubicBezTo>
                    <a:pt x="4630" y="15642"/>
                    <a:pt x="4653" y="15654"/>
                    <a:pt x="4663" y="15654"/>
                  </a:cubicBezTo>
                  <a:cubicBezTo>
                    <a:pt x="4676" y="15654"/>
                    <a:pt x="4660" y="15630"/>
                    <a:pt x="4622" y="15573"/>
                  </a:cubicBezTo>
                  <a:cubicBezTo>
                    <a:pt x="4520" y="15414"/>
                    <a:pt x="4523" y="15281"/>
                    <a:pt x="4615" y="15281"/>
                  </a:cubicBezTo>
                  <a:cubicBezTo>
                    <a:pt x="4640" y="15281"/>
                    <a:pt x="4672" y="15291"/>
                    <a:pt x="4711" y="15314"/>
                  </a:cubicBezTo>
                  <a:cubicBezTo>
                    <a:pt x="4754" y="15339"/>
                    <a:pt x="4793" y="15350"/>
                    <a:pt x="4824" y="15350"/>
                  </a:cubicBezTo>
                  <a:cubicBezTo>
                    <a:pt x="4863" y="15350"/>
                    <a:pt x="4892" y="15333"/>
                    <a:pt x="4906" y="15306"/>
                  </a:cubicBezTo>
                  <a:cubicBezTo>
                    <a:pt x="4930" y="15257"/>
                    <a:pt x="4889" y="15233"/>
                    <a:pt x="4841" y="15200"/>
                  </a:cubicBezTo>
                  <a:cubicBezTo>
                    <a:pt x="4727" y="15192"/>
                    <a:pt x="4752" y="15152"/>
                    <a:pt x="4897" y="15111"/>
                  </a:cubicBezTo>
                  <a:cubicBezTo>
                    <a:pt x="5116" y="15054"/>
                    <a:pt x="5173" y="14965"/>
                    <a:pt x="5165" y="14771"/>
                  </a:cubicBezTo>
                  <a:cubicBezTo>
                    <a:pt x="5181" y="14608"/>
                    <a:pt x="5223" y="14492"/>
                    <a:pt x="5251" y="14492"/>
                  </a:cubicBezTo>
                  <a:cubicBezTo>
                    <a:pt x="5265" y="14492"/>
                    <a:pt x="5276" y="14520"/>
                    <a:pt x="5279" y="14584"/>
                  </a:cubicBezTo>
                  <a:cubicBezTo>
                    <a:pt x="5295" y="14660"/>
                    <a:pt x="5304" y="14697"/>
                    <a:pt x="5309" y="14697"/>
                  </a:cubicBezTo>
                  <a:cubicBezTo>
                    <a:pt x="5313" y="14697"/>
                    <a:pt x="5315" y="14666"/>
                    <a:pt x="5319" y="14608"/>
                  </a:cubicBezTo>
                  <a:lnTo>
                    <a:pt x="5465" y="14381"/>
                  </a:lnTo>
                  <a:cubicBezTo>
                    <a:pt x="5489" y="14333"/>
                    <a:pt x="5473" y="14268"/>
                    <a:pt x="5424" y="14235"/>
                  </a:cubicBezTo>
                  <a:cubicBezTo>
                    <a:pt x="5546" y="14235"/>
                    <a:pt x="5643" y="14179"/>
                    <a:pt x="5611" y="14025"/>
                  </a:cubicBezTo>
                  <a:lnTo>
                    <a:pt x="5668" y="13935"/>
                  </a:lnTo>
                  <a:cubicBezTo>
                    <a:pt x="5692" y="13887"/>
                    <a:pt x="5692" y="13887"/>
                    <a:pt x="5684" y="13798"/>
                  </a:cubicBezTo>
                  <a:cubicBezTo>
                    <a:pt x="5684" y="13708"/>
                    <a:pt x="5749" y="13700"/>
                    <a:pt x="5806" y="13700"/>
                  </a:cubicBezTo>
                  <a:cubicBezTo>
                    <a:pt x="5830" y="13704"/>
                    <a:pt x="5855" y="13709"/>
                    <a:pt x="5873" y="13709"/>
                  </a:cubicBezTo>
                  <a:cubicBezTo>
                    <a:pt x="5896" y="13709"/>
                    <a:pt x="5909" y="13700"/>
                    <a:pt x="5895" y="13668"/>
                  </a:cubicBezTo>
                  <a:cubicBezTo>
                    <a:pt x="5862" y="13611"/>
                    <a:pt x="5887" y="13457"/>
                    <a:pt x="5895" y="13344"/>
                  </a:cubicBezTo>
                  <a:cubicBezTo>
                    <a:pt x="5899" y="13290"/>
                    <a:pt x="5913" y="13263"/>
                    <a:pt x="5927" y="13263"/>
                  </a:cubicBezTo>
                  <a:cubicBezTo>
                    <a:pt x="5942" y="13263"/>
                    <a:pt x="5956" y="13296"/>
                    <a:pt x="5951" y="13360"/>
                  </a:cubicBezTo>
                  <a:cubicBezTo>
                    <a:pt x="5968" y="13403"/>
                    <a:pt x="5973" y="13417"/>
                    <a:pt x="5997" y="13417"/>
                  </a:cubicBezTo>
                  <a:cubicBezTo>
                    <a:pt x="6008" y="13417"/>
                    <a:pt x="6024" y="13414"/>
                    <a:pt x="6049" y="13408"/>
                  </a:cubicBezTo>
                  <a:cubicBezTo>
                    <a:pt x="6073" y="13368"/>
                    <a:pt x="6089" y="13335"/>
                    <a:pt x="6106" y="13295"/>
                  </a:cubicBezTo>
                  <a:cubicBezTo>
                    <a:pt x="6122" y="13295"/>
                    <a:pt x="6130" y="13287"/>
                    <a:pt x="6122" y="13254"/>
                  </a:cubicBezTo>
                  <a:cubicBezTo>
                    <a:pt x="6119" y="13244"/>
                    <a:pt x="6123" y="13239"/>
                    <a:pt x="6132" y="13239"/>
                  </a:cubicBezTo>
                  <a:cubicBezTo>
                    <a:pt x="6182" y="13239"/>
                    <a:pt x="6395" y="13405"/>
                    <a:pt x="6430" y="13481"/>
                  </a:cubicBezTo>
                  <a:lnTo>
                    <a:pt x="6519" y="13546"/>
                  </a:lnTo>
                  <a:cubicBezTo>
                    <a:pt x="6560" y="13579"/>
                    <a:pt x="6616" y="13554"/>
                    <a:pt x="6665" y="13587"/>
                  </a:cubicBezTo>
                  <a:cubicBezTo>
                    <a:pt x="6686" y="13603"/>
                    <a:pt x="6710" y="13611"/>
                    <a:pt x="6736" y="13611"/>
                  </a:cubicBezTo>
                  <a:cubicBezTo>
                    <a:pt x="6750" y="13611"/>
                    <a:pt x="6764" y="13609"/>
                    <a:pt x="6778" y="13603"/>
                  </a:cubicBezTo>
                  <a:cubicBezTo>
                    <a:pt x="6827" y="13644"/>
                    <a:pt x="6876" y="13676"/>
                    <a:pt x="6843" y="13725"/>
                  </a:cubicBezTo>
                  <a:cubicBezTo>
                    <a:pt x="6883" y="13702"/>
                    <a:pt x="6908" y="13688"/>
                    <a:pt x="6923" y="13688"/>
                  </a:cubicBezTo>
                  <a:cubicBezTo>
                    <a:pt x="6945" y="13688"/>
                    <a:pt x="6945" y="13717"/>
                    <a:pt x="6941" y="13789"/>
                  </a:cubicBezTo>
                  <a:cubicBezTo>
                    <a:pt x="6905" y="13839"/>
                    <a:pt x="6889" y="13861"/>
                    <a:pt x="6900" y="13861"/>
                  </a:cubicBezTo>
                  <a:cubicBezTo>
                    <a:pt x="6908" y="13861"/>
                    <a:pt x="6934" y="13847"/>
                    <a:pt x="6981" y="13822"/>
                  </a:cubicBezTo>
                  <a:cubicBezTo>
                    <a:pt x="6999" y="13820"/>
                    <a:pt x="7013" y="13818"/>
                    <a:pt x="7024" y="13818"/>
                  </a:cubicBezTo>
                  <a:cubicBezTo>
                    <a:pt x="7055" y="13818"/>
                    <a:pt x="7058" y="13832"/>
                    <a:pt x="7070" y="13887"/>
                  </a:cubicBezTo>
                  <a:cubicBezTo>
                    <a:pt x="7048" y="13914"/>
                    <a:pt x="7060" y="13938"/>
                    <a:pt x="7080" y="13938"/>
                  </a:cubicBezTo>
                  <a:cubicBezTo>
                    <a:pt x="7089" y="13938"/>
                    <a:pt x="7100" y="13932"/>
                    <a:pt x="7111" y="13919"/>
                  </a:cubicBezTo>
                  <a:cubicBezTo>
                    <a:pt x="7140" y="13906"/>
                    <a:pt x="7172" y="13900"/>
                    <a:pt x="7204" y="13900"/>
                  </a:cubicBezTo>
                  <a:cubicBezTo>
                    <a:pt x="7288" y="13900"/>
                    <a:pt x="7361" y="13943"/>
                    <a:pt x="7314" y="14008"/>
                  </a:cubicBezTo>
                  <a:cubicBezTo>
                    <a:pt x="7343" y="14020"/>
                    <a:pt x="7373" y="14028"/>
                    <a:pt x="7403" y="14028"/>
                  </a:cubicBezTo>
                  <a:cubicBezTo>
                    <a:pt x="7413" y="14028"/>
                    <a:pt x="7424" y="14027"/>
                    <a:pt x="7435" y="14025"/>
                  </a:cubicBezTo>
                  <a:cubicBezTo>
                    <a:pt x="7481" y="14003"/>
                    <a:pt x="7507" y="13991"/>
                    <a:pt x="7516" y="13991"/>
                  </a:cubicBezTo>
                  <a:cubicBezTo>
                    <a:pt x="7528" y="13991"/>
                    <a:pt x="7512" y="14011"/>
                    <a:pt x="7476" y="14057"/>
                  </a:cubicBezTo>
                  <a:cubicBezTo>
                    <a:pt x="7465" y="14140"/>
                    <a:pt x="7480" y="14181"/>
                    <a:pt x="7524" y="14181"/>
                  </a:cubicBezTo>
                  <a:cubicBezTo>
                    <a:pt x="7545" y="14181"/>
                    <a:pt x="7572" y="14172"/>
                    <a:pt x="7605" y="14154"/>
                  </a:cubicBezTo>
                  <a:cubicBezTo>
                    <a:pt x="7611" y="14154"/>
                    <a:pt x="7615" y="14153"/>
                    <a:pt x="7620" y="14153"/>
                  </a:cubicBezTo>
                  <a:cubicBezTo>
                    <a:pt x="7661" y="14153"/>
                    <a:pt x="7687" y="14183"/>
                    <a:pt x="7695" y="14219"/>
                  </a:cubicBezTo>
                  <a:cubicBezTo>
                    <a:pt x="7741" y="14305"/>
                    <a:pt x="7900" y="14476"/>
                    <a:pt x="7970" y="14476"/>
                  </a:cubicBezTo>
                  <a:cubicBezTo>
                    <a:pt x="7987" y="14476"/>
                    <a:pt x="7998" y="14467"/>
                    <a:pt x="8003" y="14446"/>
                  </a:cubicBezTo>
                  <a:lnTo>
                    <a:pt x="8084" y="14511"/>
                  </a:lnTo>
                  <a:cubicBezTo>
                    <a:pt x="8131" y="14600"/>
                    <a:pt x="8168" y="14637"/>
                    <a:pt x="8226" y="14637"/>
                  </a:cubicBezTo>
                  <a:cubicBezTo>
                    <a:pt x="8237" y="14637"/>
                    <a:pt x="8249" y="14635"/>
                    <a:pt x="8262" y="14633"/>
                  </a:cubicBezTo>
                  <a:lnTo>
                    <a:pt x="8335" y="14625"/>
                  </a:lnTo>
                  <a:lnTo>
                    <a:pt x="8335" y="14625"/>
                  </a:lnTo>
                  <a:cubicBezTo>
                    <a:pt x="8303" y="14673"/>
                    <a:pt x="8311" y="14738"/>
                    <a:pt x="8359" y="14779"/>
                  </a:cubicBezTo>
                  <a:cubicBezTo>
                    <a:pt x="8377" y="14789"/>
                    <a:pt x="8387" y="14795"/>
                    <a:pt x="8395" y="14795"/>
                  </a:cubicBezTo>
                  <a:cubicBezTo>
                    <a:pt x="8406" y="14795"/>
                    <a:pt x="8414" y="14785"/>
                    <a:pt x="8432" y="14762"/>
                  </a:cubicBezTo>
                  <a:cubicBezTo>
                    <a:pt x="8429" y="14730"/>
                    <a:pt x="8435" y="14718"/>
                    <a:pt x="8446" y="14718"/>
                  </a:cubicBezTo>
                  <a:cubicBezTo>
                    <a:pt x="8460" y="14718"/>
                    <a:pt x="8483" y="14736"/>
                    <a:pt x="8505" y="14754"/>
                  </a:cubicBezTo>
                  <a:cubicBezTo>
                    <a:pt x="8554" y="14795"/>
                    <a:pt x="8562" y="14852"/>
                    <a:pt x="8530" y="14900"/>
                  </a:cubicBezTo>
                  <a:lnTo>
                    <a:pt x="8578" y="14933"/>
                  </a:lnTo>
                  <a:cubicBezTo>
                    <a:pt x="8604" y="14896"/>
                    <a:pt x="8628" y="14883"/>
                    <a:pt x="8644" y="14883"/>
                  </a:cubicBezTo>
                  <a:cubicBezTo>
                    <a:pt x="8663" y="14883"/>
                    <a:pt x="8669" y="14902"/>
                    <a:pt x="8651" y="14925"/>
                  </a:cubicBezTo>
                  <a:cubicBezTo>
                    <a:pt x="8659" y="14981"/>
                    <a:pt x="8700" y="15038"/>
                    <a:pt x="8749" y="15062"/>
                  </a:cubicBezTo>
                  <a:cubicBezTo>
                    <a:pt x="8756" y="15053"/>
                    <a:pt x="8762" y="15050"/>
                    <a:pt x="8767" y="15050"/>
                  </a:cubicBezTo>
                  <a:cubicBezTo>
                    <a:pt x="8778" y="15050"/>
                    <a:pt x="8780" y="15071"/>
                    <a:pt x="8767" y="15071"/>
                  </a:cubicBezTo>
                  <a:cubicBezTo>
                    <a:pt x="8762" y="15071"/>
                    <a:pt x="8756" y="15069"/>
                    <a:pt x="8749" y="15062"/>
                  </a:cubicBezTo>
                  <a:lnTo>
                    <a:pt x="8716" y="15103"/>
                  </a:lnTo>
                  <a:cubicBezTo>
                    <a:pt x="8723" y="15135"/>
                    <a:pt x="8732" y="15147"/>
                    <a:pt x="8742" y="15147"/>
                  </a:cubicBezTo>
                  <a:cubicBezTo>
                    <a:pt x="8757" y="15147"/>
                    <a:pt x="8775" y="15119"/>
                    <a:pt x="8789" y="15095"/>
                  </a:cubicBezTo>
                  <a:lnTo>
                    <a:pt x="8878" y="15160"/>
                  </a:lnTo>
                  <a:cubicBezTo>
                    <a:pt x="8901" y="15178"/>
                    <a:pt x="8926" y="15196"/>
                    <a:pt x="8941" y="15196"/>
                  </a:cubicBezTo>
                  <a:cubicBezTo>
                    <a:pt x="8953" y="15196"/>
                    <a:pt x="8959" y="15184"/>
                    <a:pt x="8951" y="15152"/>
                  </a:cubicBezTo>
                  <a:cubicBezTo>
                    <a:pt x="8976" y="15120"/>
                    <a:pt x="9001" y="15084"/>
                    <a:pt x="9030" y="15084"/>
                  </a:cubicBezTo>
                  <a:cubicBezTo>
                    <a:pt x="9039" y="15084"/>
                    <a:pt x="9047" y="15087"/>
                    <a:pt x="9057" y="15095"/>
                  </a:cubicBezTo>
                  <a:cubicBezTo>
                    <a:pt x="9064" y="15086"/>
                    <a:pt x="9071" y="15082"/>
                    <a:pt x="9076" y="15082"/>
                  </a:cubicBezTo>
                  <a:cubicBezTo>
                    <a:pt x="9089" y="15082"/>
                    <a:pt x="9093" y="15103"/>
                    <a:pt x="9078" y="15103"/>
                  </a:cubicBezTo>
                  <a:cubicBezTo>
                    <a:pt x="9073" y="15103"/>
                    <a:pt x="9066" y="15101"/>
                    <a:pt x="9057" y="15095"/>
                  </a:cubicBezTo>
                  <a:cubicBezTo>
                    <a:pt x="9032" y="15143"/>
                    <a:pt x="9000" y="15184"/>
                    <a:pt x="9041" y="15216"/>
                  </a:cubicBezTo>
                  <a:cubicBezTo>
                    <a:pt x="9065" y="15233"/>
                    <a:pt x="9073" y="15265"/>
                    <a:pt x="9049" y="15289"/>
                  </a:cubicBezTo>
                  <a:cubicBezTo>
                    <a:pt x="8948" y="15344"/>
                    <a:pt x="9135" y="15420"/>
                    <a:pt x="9216" y="15420"/>
                  </a:cubicBezTo>
                  <a:cubicBezTo>
                    <a:pt x="9220" y="15420"/>
                    <a:pt x="9224" y="15420"/>
                    <a:pt x="9227" y="15419"/>
                  </a:cubicBezTo>
                  <a:cubicBezTo>
                    <a:pt x="9258" y="15414"/>
                    <a:pt x="9285" y="15411"/>
                    <a:pt x="9307" y="15411"/>
                  </a:cubicBezTo>
                  <a:cubicBezTo>
                    <a:pt x="9389" y="15411"/>
                    <a:pt x="9408" y="15446"/>
                    <a:pt x="9357" y="15516"/>
                  </a:cubicBezTo>
                  <a:cubicBezTo>
                    <a:pt x="9329" y="15551"/>
                    <a:pt x="9342" y="15568"/>
                    <a:pt x="9376" y="15568"/>
                  </a:cubicBezTo>
                  <a:cubicBezTo>
                    <a:pt x="9422" y="15568"/>
                    <a:pt x="9506" y="15539"/>
                    <a:pt x="9584" y="15484"/>
                  </a:cubicBezTo>
                  <a:lnTo>
                    <a:pt x="9722" y="15387"/>
                  </a:lnTo>
                  <a:lnTo>
                    <a:pt x="9722" y="15387"/>
                  </a:lnTo>
                  <a:lnTo>
                    <a:pt x="9624" y="15516"/>
                  </a:lnTo>
                  <a:cubicBezTo>
                    <a:pt x="9543" y="15719"/>
                    <a:pt x="9543" y="15719"/>
                    <a:pt x="9738" y="15727"/>
                  </a:cubicBezTo>
                  <a:cubicBezTo>
                    <a:pt x="9851" y="15752"/>
                    <a:pt x="9851" y="15752"/>
                    <a:pt x="9819" y="15792"/>
                  </a:cubicBezTo>
                  <a:cubicBezTo>
                    <a:pt x="9786" y="15833"/>
                    <a:pt x="9835" y="15865"/>
                    <a:pt x="9965" y="15962"/>
                  </a:cubicBezTo>
                  <a:cubicBezTo>
                    <a:pt x="10054" y="16030"/>
                    <a:pt x="10101" y="16066"/>
                    <a:pt x="10133" y="16066"/>
                  </a:cubicBezTo>
                  <a:cubicBezTo>
                    <a:pt x="10147" y="16066"/>
                    <a:pt x="10157" y="16059"/>
                    <a:pt x="10168" y="16043"/>
                  </a:cubicBezTo>
                  <a:lnTo>
                    <a:pt x="10257" y="16108"/>
                  </a:lnTo>
                  <a:cubicBezTo>
                    <a:pt x="10243" y="16174"/>
                    <a:pt x="10273" y="16209"/>
                    <a:pt x="10306" y="16209"/>
                  </a:cubicBezTo>
                  <a:cubicBezTo>
                    <a:pt x="10333" y="16209"/>
                    <a:pt x="10363" y="16185"/>
                    <a:pt x="10370" y="16133"/>
                  </a:cubicBezTo>
                  <a:lnTo>
                    <a:pt x="10459" y="16197"/>
                  </a:lnTo>
                  <a:lnTo>
                    <a:pt x="10427" y="16238"/>
                  </a:lnTo>
                  <a:cubicBezTo>
                    <a:pt x="10395" y="16279"/>
                    <a:pt x="10484" y="16343"/>
                    <a:pt x="10832" y="16603"/>
                  </a:cubicBezTo>
                  <a:cubicBezTo>
                    <a:pt x="11104" y="16801"/>
                    <a:pt x="11206" y="16877"/>
                    <a:pt x="11265" y="16877"/>
                  </a:cubicBezTo>
                  <a:cubicBezTo>
                    <a:pt x="11290" y="16877"/>
                    <a:pt x="11307" y="16862"/>
                    <a:pt x="11327" y="16838"/>
                  </a:cubicBezTo>
                  <a:cubicBezTo>
                    <a:pt x="11363" y="16819"/>
                    <a:pt x="11392" y="16810"/>
                    <a:pt x="11412" y="16810"/>
                  </a:cubicBezTo>
                  <a:cubicBezTo>
                    <a:pt x="11452" y="16810"/>
                    <a:pt x="11459" y="16844"/>
                    <a:pt x="11416" y="16903"/>
                  </a:cubicBezTo>
                  <a:cubicBezTo>
                    <a:pt x="11390" y="16935"/>
                    <a:pt x="11390" y="16988"/>
                    <a:pt x="11407" y="16988"/>
                  </a:cubicBezTo>
                  <a:cubicBezTo>
                    <a:pt x="11412" y="16988"/>
                    <a:pt x="11418" y="16984"/>
                    <a:pt x="11424" y="16976"/>
                  </a:cubicBezTo>
                  <a:cubicBezTo>
                    <a:pt x="11473" y="17008"/>
                    <a:pt x="11505" y="17057"/>
                    <a:pt x="11522" y="17114"/>
                  </a:cubicBezTo>
                  <a:cubicBezTo>
                    <a:pt x="11569" y="17231"/>
                    <a:pt x="11617" y="17267"/>
                    <a:pt x="11654" y="17267"/>
                  </a:cubicBezTo>
                  <a:cubicBezTo>
                    <a:pt x="11673" y="17267"/>
                    <a:pt x="11689" y="17257"/>
                    <a:pt x="11700" y="17243"/>
                  </a:cubicBezTo>
                  <a:cubicBezTo>
                    <a:pt x="11706" y="17198"/>
                    <a:pt x="11712" y="17181"/>
                    <a:pt x="11718" y="17181"/>
                  </a:cubicBezTo>
                  <a:cubicBezTo>
                    <a:pt x="11727" y="17181"/>
                    <a:pt x="11735" y="17230"/>
                    <a:pt x="11740" y="17276"/>
                  </a:cubicBezTo>
                  <a:cubicBezTo>
                    <a:pt x="11753" y="17334"/>
                    <a:pt x="11761" y="17393"/>
                    <a:pt x="11781" y="17393"/>
                  </a:cubicBezTo>
                  <a:cubicBezTo>
                    <a:pt x="11785" y="17393"/>
                    <a:pt x="11791" y="17389"/>
                    <a:pt x="11797" y="17381"/>
                  </a:cubicBezTo>
                  <a:cubicBezTo>
                    <a:pt x="11799" y="17381"/>
                    <a:pt x="11801" y="17381"/>
                    <a:pt x="11804" y="17381"/>
                  </a:cubicBezTo>
                  <a:cubicBezTo>
                    <a:pt x="11886" y="17381"/>
                    <a:pt x="12160" y="17521"/>
                    <a:pt x="12097" y="17608"/>
                  </a:cubicBezTo>
                  <a:lnTo>
                    <a:pt x="12186" y="17673"/>
                  </a:lnTo>
                  <a:cubicBezTo>
                    <a:pt x="12194" y="17661"/>
                    <a:pt x="12206" y="17656"/>
                    <a:pt x="12219" y="17656"/>
                  </a:cubicBezTo>
                  <a:cubicBezTo>
                    <a:pt x="12262" y="17656"/>
                    <a:pt x="12328" y="17705"/>
                    <a:pt x="12389" y="17754"/>
                  </a:cubicBezTo>
                  <a:cubicBezTo>
                    <a:pt x="12478" y="17819"/>
                    <a:pt x="12519" y="17851"/>
                    <a:pt x="12494" y="17892"/>
                  </a:cubicBezTo>
                  <a:cubicBezTo>
                    <a:pt x="12413" y="17900"/>
                    <a:pt x="12462" y="17941"/>
                    <a:pt x="12576" y="17957"/>
                  </a:cubicBezTo>
                  <a:cubicBezTo>
                    <a:pt x="12589" y="17966"/>
                    <a:pt x="12607" y="17969"/>
                    <a:pt x="12626" y="17969"/>
                  </a:cubicBezTo>
                  <a:cubicBezTo>
                    <a:pt x="12658" y="17969"/>
                    <a:pt x="12694" y="17961"/>
                    <a:pt x="12724" y="17961"/>
                  </a:cubicBezTo>
                  <a:cubicBezTo>
                    <a:pt x="12743" y="17961"/>
                    <a:pt x="12759" y="17964"/>
                    <a:pt x="12770" y="17973"/>
                  </a:cubicBezTo>
                  <a:cubicBezTo>
                    <a:pt x="12794" y="17944"/>
                    <a:pt x="12828" y="17929"/>
                    <a:pt x="12861" y="17929"/>
                  </a:cubicBezTo>
                  <a:cubicBezTo>
                    <a:pt x="12883" y="17929"/>
                    <a:pt x="12905" y="17936"/>
                    <a:pt x="12924" y="17949"/>
                  </a:cubicBezTo>
                  <a:lnTo>
                    <a:pt x="12892" y="17989"/>
                  </a:lnTo>
                  <a:lnTo>
                    <a:pt x="12827" y="18078"/>
                  </a:lnTo>
                  <a:cubicBezTo>
                    <a:pt x="12853" y="18099"/>
                    <a:pt x="12881" y="18120"/>
                    <a:pt x="12905" y="18120"/>
                  </a:cubicBezTo>
                  <a:cubicBezTo>
                    <a:pt x="12919" y="18120"/>
                    <a:pt x="12931" y="18113"/>
                    <a:pt x="12940" y="18095"/>
                  </a:cubicBezTo>
                  <a:cubicBezTo>
                    <a:pt x="12957" y="18176"/>
                    <a:pt x="12997" y="18200"/>
                    <a:pt x="13086" y="18265"/>
                  </a:cubicBezTo>
                  <a:cubicBezTo>
                    <a:pt x="13170" y="18326"/>
                    <a:pt x="13247" y="18387"/>
                    <a:pt x="13324" y="18387"/>
                  </a:cubicBezTo>
                  <a:cubicBezTo>
                    <a:pt x="13328" y="18387"/>
                    <a:pt x="13333" y="18387"/>
                    <a:pt x="13338" y="18387"/>
                  </a:cubicBezTo>
                  <a:lnTo>
                    <a:pt x="13338" y="18387"/>
                  </a:lnTo>
                  <a:cubicBezTo>
                    <a:pt x="13316" y="18486"/>
                    <a:pt x="13513" y="18648"/>
                    <a:pt x="13633" y="18648"/>
                  </a:cubicBezTo>
                  <a:cubicBezTo>
                    <a:pt x="13650" y="18648"/>
                    <a:pt x="13665" y="18645"/>
                    <a:pt x="13678" y="18638"/>
                  </a:cubicBezTo>
                  <a:cubicBezTo>
                    <a:pt x="13688" y="18626"/>
                    <a:pt x="13699" y="18620"/>
                    <a:pt x="13710" y="18620"/>
                  </a:cubicBezTo>
                  <a:cubicBezTo>
                    <a:pt x="13736" y="18620"/>
                    <a:pt x="13762" y="18652"/>
                    <a:pt x="13767" y="18703"/>
                  </a:cubicBezTo>
                  <a:cubicBezTo>
                    <a:pt x="13779" y="18759"/>
                    <a:pt x="13782" y="18776"/>
                    <a:pt x="13807" y="18776"/>
                  </a:cubicBezTo>
                  <a:cubicBezTo>
                    <a:pt x="13818" y="18776"/>
                    <a:pt x="13834" y="18773"/>
                    <a:pt x="13857" y="18768"/>
                  </a:cubicBezTo>
                  <a:cubicBezTo>
                    <a:pt x="13860" y="18767"/>
                    <a:pt x="13864" y="18767"/>
                    <a:pt x="13867" y="18767"/>
                  </a:cubicBezTo>
                  <a:cubicBezTo>
                    <a:pt x="13930" y="18767"/>
                    <a:pt x="13938" y="18836"/>
                    <a:pt x="13954" y="18905"/>
                  </a:cubicBezTo>
                  <a:cubicBezTo>
                    <a:pt x="13940" y="19008"/>
                    <a:pt x="13967" y="19047"/>
                    <a:pt x="14019" y="19047"/>
                  </a:cubicBezTo>
                  <a:cubicBezTo>
                    <a:pt x="14029" y="19047"/>
                    <a:pt x="14040" y="19046"/>
                    <a:pt x="14051" y="19043"/>
                  </a:cubicBezTo>
                  <a:cubicBezTo>
                    <a:pt x="14140" y="19068"/>
                    <a:pt x="14230" y="19108"/>
                    <a:pt x="14302" y="19165"/>
                  </a:cubicBezTo>
                  <a:cubicBezTo>
                    <a:pt x="14361" y="19178"/>
                    <a:pt x="14403" y="19192"/>
                    <a:pt x="14427" y="19192"/>
                  </a:cubicBezTo>
                  <a:cubicBezTo>
                    <a:pt x="14449" y="19192"/>
                    <a:pt x="14456" y="19180"/>
                    <a:pt x="14448" y="19141"/>
                  </a:cubicBezTo>
                  <a:cubicBezTo>
                    <a:pt x="14481" y="19116"/>
                    <a:pt x="14513" y="19092"/>
                    <a:pt x="14554" y="19092"/>
                  </a:cubicBezTo>
                  <a:cubicBezTo>
                    <a:pt x="14646" y="19104"/>
                    <a:pt x="14650" y="19135"/>
                    <a:pt x="14628" y="19135"/>
                  </a:cubicBezTo>
                  <a:cubicBezTo>
                    <a:pt x="14621" y="19135"/>
                    <a:pt x="14612" y="19132"/>
                    <a:pt x="14602" y="19124"/>
                  </a:cubicBezTo>
                  <a:cubicBezTo>
                    <a:pt x="14576" y="19119"/>
                    <a:pt x="14557" y="19116"/>
                    <a:pt x="14544" y="19116"/>
                  </a:cubicBezTo>
                  <a:cubicBezTo>
                    <a:pt x="14498" y="19116"/>
                    <a:pt x="14525" y="19149"/>
                    <a:pt x="14538" y="19205"/>
                  </a:cubicBezTo>
                  <a:cubicBezTo>
                    <a:pt x="14546" y="19287"/>
                    <a:pt x="14635" y="19343"/>
                    <a:pt x="14675" y="19376"/>
                  </a:cubicBezTo>
                  <a:lnTo>
                    <a:pt x="14854" y="19505"/>
                  </a:lnTo>
                  <a:cubicBezTo>
                    <a:pt x="14926" y="19607"/>
                    <a:pt x="14966" y="19651"/>
                    <a:pt x="14996" y="19651"/>
                  </a:cubicBezTo>
                  <a:cubicBezTo>
                    <a:pt x="15006" y="19651"/>
                    <a:pt x="15016" y="19646"/>
                    <a:pt x="15024" y="19635"/>
                  </a:cubicBezTo>
                  <a:lnTo>
                    <a:pt x="15057" y="19595"/>
                  </a:lnTo>
                  <a:lnTo>
                    <a:pt x="15057" y="19595"/>
                  </a:lnTo>
                  <a:cubicBezTo>
                    <a:pt x="15035" y="19697"/>
                    <a:pt x="15434" y="20004"/>
                    <a:pt x="15561" y="20004"/>
                  </a:cubicBezTo>
                  <a:cubicBezTo>
                    <a:pt x="15575" y="20004"/>
                    <a:pt x="15585" y="20000"/>
                    <a:pt x="15592" y="19992"/>
                  </a:cubicBezTo>
                  <a:lnTo>
                    <a:pt x="15592" y="19992"/>
                  </a:lnTo>
                  <a:lnTo>
                    <a:pt x="15575" y="20041"/>
                  </a:lnTo>
                  <a:cubicBezTo>
                    <a:pt x="15551" y="20089"/>
                    <a:pt x="15600" y="20122"/>
                    <a:pt x="15681" y="20186"/>
                  </a:cubicBezTo>
                  <a:cubicBezTo>
                    <a:pt x="15794" y="20243"/>
                    <a:pt x="15908" y="20300"/>
                    <a:pt x="16013" y="20365"/>
                  </a:cubicBezTo>
                  <a:cubicBezTo>
                    <a:pt x="16132" y="20454"/>
                    <a:pt x="16229" y="20526"/>
                    <a:pt x="16263" y="20526"/>
                  </a:cubicBezTo>
                  <a:cubicBezTo>
                    <a:pt x="16275" y="20526"/>
                    <a:pt x="16279" y="20516"/>
                    <a:pt x="16273" y="20495"/>
                  </a:cubicBezTo>
                  <a:lnTo>
                    <a:pt x="16273" y="20495"/>
                  </a:lnTo>
                  <a:lnTo>
                    <a:pt x="16297" y="20511"/>
                  </a:lnTo>
                  <a:cubicBezTo>
                    <a:pt x="16299" y="20504"/>
                    <a:pt x="16301" y="20500"/>
                    <a:pt x="16303" y="20500"/>
                  </a:cubicBezTo>
                  <a:cubicBezTo>
                    <a:pt x="16307" y="20500"/>
                    <a:pt x="16312" y="20522"/>
                    <a:pt x="16329" y="20568"/>
                  </a:cubicBezTo>
                  <a:cubicBezTo>
                    <a:pt x="16333" y="20630"/>
                    <a:pt x="16339" y="20651"/>
                    <a:pt x="16346" y="20651"/>
                  </a:cubicBezTo>
                  <a:cubicBezTo>
                    <a:pt x="16353" y="20651"/>
                    <a:pt x="16361" y="20625"/>
                    <a:pt x="16370" y="20600"/>
                  </a:cubicBezTo>
                  <a:cubicBezTo>
                    <a:pt x="16378" y="20527"/>
                    <a:pt x="16370" y="20462"/>
                    <a:pt x="16338" y="20397"/>
                  </a:cubicBezTo>
                  <a:cubicBezTo>
                    <a:pt x="16305" y="20316"/>
                    <a:pt x="16321" y="20284"/>
                    <a:pt x="16386" y="20268"/>
                  </a:cubicBezTo>
                  <a:cubicBezTo>
                    <a:pt x="16451" y="20251"/>
                    <a:pt x="16524" y="20049"/>
                    <a:pt x="16524" y="19919"/>
                  </a:cubicBezTo>
                  <a:cubicBezTo>
                    <a:pt x="16536" y="19884"/>
                    <a:pt x="16547" y="19854"/>
                    <a:pt x="16567" y="19854"/>
                  </a:cubicBezTo>
                  <a:cubicBezTo>
                    <a:pt x="16576" y="19854"/>
                    <a:pt x="16585" y="19859"/>
                    <a:pt x="16597" y="19870"/>
                  </a:cubicBezTo>
                  <a:cubicBezTo>
                    <a:pt x="16654" y="19870"/>
                    <a:pt x="16743" y="19781"/>
                    <a:pt x="16686" y="19635"/>
                  </a:cubicBezTo>
                  <a:cubicBezTo>
                    <a:pt x="16696" y="19607"/>
                    <a:pt x="16700" y="19595"/>
                    <a:pt x="16711" y="19595"/>
                  </a:cubicBezTo>
                  <a:cubicBezTo>
                    <a:pt x="16719" y="19595"/>
                    <a:pt x="16731" y="19601"/>
                    <a:pt x="16751" y="19611"/>
                  </a:cubicBezTo>
                  <a:cubicBezTo>
                    <a:pt x="16816" y="19587"/>
                    <a:pt x="16873" y="19595"/>
                    <a:pt x="16792" y="19514"/>
                  </a:cubicBezTo>
                  <a:cubicBezTo>
                    <a:pt x="16783" y="19376"/>
                    <a:pt x="16832" y="19254"/>
                    <a:pt x="16921" y="19157"/>
                  </a:cubicBezTo>
                  <a:cubicBezTo>
                    <a:pt x="16946" y="19108"/>
                    <a:pt x="16962" y="19060"/>
                    <a:pt x="16913" y="19035"/>
                  </a:cubicBezTo>
                  <a:lnTo>
                    <a:pt x="16865" y="19019"/>
                  </a:lnTo>
                  <a:cubicBezTo>
                    <a:pt x="16986" y="19003"/>
                    <a:pt x="16986" y="19003"/>
                    <a:pt x="16905" y="18922"/>
                  </a:cubicBezTo>
                  <a:cubicBezTo>
                    <a:pt x="16863" y="18901"/>
                    <a:pt x="16869" y="18862"/>
                    <a:pt x="16903" y="18862"/>
                  </a:cubicBezTo>
                  <a:cubicBezTo>
                    <a:pt x="16908" y="18862"/>
                    <a:pt x="16915" y="18863"/>
                    <a:pt x="16921" y="18865"/>
                  </a:cubicBezTo>
                  <a:cubicBezTo>
                    <a:pt x="16962" y="18849"/>
                    <a:pt x="16994" y="18824"/>
                    <a:pt x="17010" y="18784"/>
                  </a:cubicBezTo>
                  <a:cubicBezTo>
                    <a:pt x="17051" y="18589"/>
                    <a:pt x="17108" y="18403"/>
                    <a:pt x="17173" y="18216"/>
                  </a:cubicBezTo>
                  <a:cubicBezTo>
                    <a:pt x="17327" y="17811"/>
                    <a:pt x="17383" y="17657"/>
                    <a:pt x="17335" y="17641"/>
                  </a:cubicBezTo>
                  <a:cubicBezTo>
                    <a:pt x="17302" y="17568"/>
                    <a:pt x="17302" y="17568"/>
                    <a:pt x="17375" y="17535"/>
                  </a:cubicBezTo>
                  <a:cubicBezTo>
                    <a:pt x="17424" y="17511"/>
                    <a:pt x="17465" y="17462"/>
                    <a:pt x="17481" y="17406"/>
                  </a:cubicBezTo>
                  <a:cubicBezTo>
                    <a:pt x="17495" y="17363"/>
                    <a:pt x="17515" y="17321"/>
                    <a:pt x="17552" y="17321"/>
                  </a:cubicBezTo>
                  <a:cubicBezTo>
                    <a:pt x="17557" y="17321"/>
                    <a:pt x="17563" y="17322"/>
                    <a:pt x="17570" y="17324"/>
                  </a:cubicBezTo>
                  <a:cubicBezTo>
                    <a:pt x="17537" y="17260"/>
                    <a:pt x="17537" y="17260"/>
                    <a:pt x="17562" y="17203"/>
                  </a:cubicBezTo>
                  <a:lnTo>
                    <a:pt x="17562" y="17203"/>
                  </a:lnTo>
                  <a:cubicBezTo>
                    <a:pt x="17570" y="17207"/>
                    <a:pt x="17578" y="17209"/>
                    <a:pt x="17585" y="17209"/>
                  </a:cubicBezTo>
                  <a:cubicBezTo>
                    <a:pt x="17615" y="17209"/>
                    <a:pt x="17621" y="17166"/>
                    <a:pt x="17594" y="17106"/>
                  </a:cubicBezTo>
                  <a:cubicBezTo>
                    <a:pt x="17551" y="17052"/>
                    <a:pt x="17533" y="17031"/>
                    <a:pt x="17547" y="17031"/>
                  </a:cubicBezTo>
                  <a:cubicBezTo>
                    <a:pt x="17556" y="17031"/>
                    <a:pt x="17579" y="17041"/>
                    <a:pt x="17619" y="17057"/>
                  </a:cubicBezTo>
                  <a:cubicBezTo>
                    <a:pt x="17621" y="17058"/>
                    <a:pt x="17625" y="17058"/>
                    <a:pt x="17628" y="17058"/>
                  </a:cubicBezTo>
                  <a:cubicBezTo>
                    <a:pt x="17673" y="17058"/>
                    <a:pt x="17748" y="16971"/>
                    <a:pt x="17723" y="16971"/>
                  </a:cubicBezTo>
                  <a:cubicBezTo>
                    <a:pt x="17720" y="16971"/>
                    <a:pt x="17715" y="16972"/>
                    <a:pt x="17708" y="16976"/>
                  </a:cubicBezTo>
                  <a:cubicBezTo>
                    <a:pt x="17659" y="16952"/>
                    <a:pt x="17692" y="16854"/>
                    <a:pt x="17667" y="16781"/>
                  </a:cubicBezTo>
                  <a:cubicBezTo>
                    <a:pt x="17681" y="16739"/>
                    <a:pt x="17695" y="16697"/>
                    <a:pt x="17730" y="16697"/>
                  </a:cubicBezTo>
                  <a:cubicBezTo>
                    <a:pt x="17736" y="16697"/>
                    <a:pt x="17742" y="16698"/>
                    <a:pt x="17748" y="16700"/>
                  </a:cubicBezTo>
                  <a:cubicBezTo>
                    <a:pt x="17821" y="16668"/>
                    <a:pt x="17870" y="16400"/>
                    <a:pt x="17837" y="16327"/>
                  </a:cubicBezTo>
                  <a:cubicBezTo>
                    <a:pt x="17796" y="16313"/>
                    <a:pt x="17802" y="16275"/>
                    <a:pt x="17835" y="16275"/>
                  </a:cubicBezTo>
                  <a:cubicBezTo>
                    <a:pt x="17841" y="16275"/>
                    <a:pt x="17847" y="16276"/>
                    <a:pt x="17854" y="16279"/>
                  </a:cubicBezTo>
                  <a:cubicBezTo>
                    <a:pt x="17860" y="16281"/>
                    <a:pt x="17866" y="16282"/>
                    <a:pt x="17872" y="16282"/>
                  </a:cubicBezTo>
                  <a:cubicBezTo>
                    <a:pt x="17909" y="16282"/>
                    <a:pt x="17929" y="16240"/>
                    <a:pt x="17943" y="16197"/>
                  </a:cubicBezTo>
                  <a:cubicBezTo>
                    <a:pt x="17925" y="16162"/>
                    <a:pt x="17934" y="16151"/>
                    <a:pt x="17954" y="16151"/>
                  </a:cubicBezTo>
                  <a:cubicBezTo>
                    <a:pt x="17971" y="16151"/>
                    <a:pt x="17994" y="16158"/>
                    <a:pt x="18016" y="16165"/>
                  </a:cubicBezTo>
                  <a:cubicBezTo>
                    <a:pt x="18024" y="16189"/>
                    <a:pt x="18032" y="16200"/>
                    <a:pt x="18040" y="16200"/>
                  </a:cubicBezTo>
                  <a:cubicBezTo>
                    <a:pt x="18058" y="16200"/>
                    <a:pt x="18078" y="16155"/>
                    <a:pt x="18105" y="16084"/>
                  </a:cubicBezTo>
                  <a:cubicBezTo>
                    <a:pt x="18073" y="16019"/>
                    <a:pt x="18146" y="15816"/>
                    <a:pt x="18202" y="15662"/>
                  </a:cubicBezTo>
                  <a:cubicBezTo>
                    <a:pt x="18300" y="15411"/>
                    <a:pt x="18275" y="15338"/>
                    <a:pt x="18210" y="15200"/>
                  </a:cubicBezTo>
                  <a:lnTo>
                    <a:pt x="18129" y="15119"/>
                  </a:lnTo>
                  <a:lnTo>
                    <a:pt x="18235" y="15152"/>
                  </a:lnTo>
                  <a:cubicBezTo>
                    <a:pt x="18263" y="15161"/>
                    <a:pt x="18295" y="15165"/>
                    <a:pt x="18327" y="15165"/>
                  </a:cubicBezTo>
                  <a:cubicBezTo>
                    <a:pt x="18350" y="15165"/>
                    <a:pt x="18373" y="15163"/>
                    <a:pt x="18397" y="15160"/>
                  </a:cubicBezTo>
                  <a:cubicBezTo>
                    <a:pt x="18421" y="15111"/>
                    <a:pt x="18364" y="15087"/>
                    <a:pt x="18316" y="15071"/>
                  </a:cubicBezTo>
                  <a:cubicBezTo>
                    <a:pt x="18267" y="15054"/>
                    <a:pt x="18291" y="15006"/>
                    <a:pt x="18381" y="14916"/>
                  </a:cubicBezTo>
                  <a:cubicBezTo>
                    <a:pt x="18462" y="14835"/>
                    <a:pt x="18486" y="14787"/>
                    <a:pt x="18454" y="14722"/>
                  </a:cubicBezTo>
                  <a:cubicBezTo>
                    <a:pt x="18470" y="14665"/>
                    <a:pt x="18510" y="14616"/>
                    <a:pt x="18559" y="14584"/>
                  </a:cubicBezTo>
                  <a:cubicBezTo>
                    <a:pt x="18583" y="14535"/>
                    <a:pt x="18583" y="14535"/>
                    <a:pt x="18535" y="14519"/>
                  </a:cubicBezTo>
                  <a:cubicBezTo>
                    <a:pt x="18478" y="14503"/>
                    <a:pt x="18502" y="14446"/>
                    <a:pt x="18567" y="14414"/>
                  </a:cubicBezTo>
                  <a:cubicBezTo>
                    <a:pt x="18689" y="14406"/>
                    <a:pt x="18746" y="14252"/>
                    <a:pt x="18697" y="14235"/>
                  </a:cubicBezTo>
                  <a:cubicBezTo>
                    <a:pt x="18648" y="14219"/>
                    <a:pt x="18664" y="14162"/>
                    <a:pt x="18689" y="14114"/>
                  </a:cubicBezTo>
                  <a:cubicBezTo>
                    <a:pt x="18713" y="14065"/>
                    <a:pt x="18713" y="14000"/>
                    <a:pt x="18697" y="13944"/>
                  </a:cubicBezTo>
                  <a:lnTo>
                    <a:pt x="18729" y="13846"/>
                  </a:lnTo>
                  <a:cubicBezTo>
                    <a:pt x="18735" y="13834"/>
                    <a:pt x="18741" y="13829"/>
                    <a:pt x="18747" y="13829"/>
                  </a:cubicBezTo>
                  <a:cubicBezTo>
                    <a:pt x="18763" y="13829"/>
                    <a:pt x="18774" y="13875"/>
                    <a:pt x="18762" y="13911"/>
                  </a:cubicBezTo>
                  <a:lnTo>
                    <a:pt x="18835" y="13879"/>
                  </a:lnTo>
                  <a:cubicBezTo>
                    <a:pt x="18867" y="13781"/>
                    <a:pt x="18891" y="13733"/>
                    <a:pt x="18859" y="13660"/>
                  </a:cubicBezTo>
                  <a:cubicBezTo>
                    <a:pt x="18811" y="13607"/>
                    <a:pt x="18791" y="13585"/>
                    <a:pt x="18804" y="13585"/>
                  </a:cubicBezTo>
                  <a:cubicBezTo>
                    <a:pt x="18813" y="13585"/>
                    <a:pt x="18836" y="13595"/>
                    <a:pt x="18875" y="13611"/>
                  </a:cubicBezTo>
                  <a:cubicBezTo>
                    <a:pt x="18884" y="13614"/>
                    <a:pt x="18893" y="13615"/>
                    <a:pt x="18902" y="13615"/>
                  </a:cubicBezTo>
                  <a:cubicBezTo>
                    <a:pt x="18946" y="13615"/>
                    <a:pt x="18991" y="13584"/>
                    <a:pt x="18964" y="13530"/>
                  </a:cubicBezTo>
                  <a:cubicBezTo>
                    <a:pt x="18897" y="13456"/>
                    <a:pt x="18937" y="13421"/>
                    <a:pt x="18980" y="13421"/>
                  </a:cubicBezTo>
                  <a:cubicBezTo>
                    <a:pt x="18988" y="13421"/>
                    <a:pt x="18997" y="13422"/>
                    <a:pt x="19005" y="13425"/>
                  </a:cubicBezTo>
                  <a:cubicBezTo>
                    <a:pt x="19036" y="13459"/>
                    <a:pt x="19055" y="13480"/>
                    <a:pt x="19065" y="13480"/>
                  </a:cubicBezTo>
                  <a:cubicBezTo>
                    <a:pt x="19083" y="13480"/>
                    <a:pt x="19077" y="13424"/>
                    <a:pt x="19062" y="13279"/>
                  </a:cubicBezTo>
                  <a:cubicBezTo>
                    <a:pt x="19102" y="13173"/>
                    <a:pt x="19127" y="12954"/>
                    <a:pt x="19183" y="12808"/>
                  </a:cubicBezTo>
                  <a:cubicBezTo>
                    <a:pt x="19264" y="12606"/>
                    <a:pt x="19305" y="12500"/>
                    <a:pt x="19370" y="12468"/>
                  </a:cubicBezTo>
                  <a:cubicBezTo>
                    <a:pt x="19374" y="12470"/>
                    <a:pt x="19377" y="12471"/>
                    <a:pt x="19381" y="12472"/>
                  </a:cubicBezTo>
                  <a:lnTo>
                    <a:pt x="19381" y="12472"/>
                  </a:lnTo>
                  <a:cubicBezTo>
                    <a:pt x="19327" y="12434"/>
                    <a:pt x="19348" y="12379"/>
                    <a:pt x="19402" y="12249"/>
                  </a:cubicBezTo>
                  <a:cubicBezTo>
                    <a:pt x="19483" y="12168"/>
                    <a:pt x="19508" y="12038"/>
                    <a:pt x="19467" y="11933"/>
                  </a:cubicBezTo>
                  <a:lnTo>
                    <a:pt x="19467" y="11933"/>
                  </a:lnTo>
                  <a:cubicBezTo>
                    <a:pt x="19443" y="11981"/>
                    <a:pt x="19427" y="12030"/>
                    <a:pt x="19427" y="12030"/>
                  </a:cubicBezTo>
                  <a:cubicBezTo>
                    <a:pt x="19329" y="11990"/>
                    <a:pt x="19346" y="11941"/>
                    <a:pt x="19435" y="11860"/>
                  </a:cubicBezTo>
                  <a:cubicBezTo>
                    <a:pt x="19442" y="11837"/>
                    <a:pt x="19457" y="11828"/>
                    <a:pt x="19477" y="11828"/>
                  </a:cubicBezTo>
                  <a:cubicBezTo>
                    <a:pt x="19499" y="11828"/>
                    <a:pt x="19526" y="11839"/>
                    <a:pt x="19556" y="11852"/>
                  </a:cubicBezTo>
                  <a:cubicBezTo>
                    <a:pt x="19565" y="11855"/>
                    <a:pt x="19574" y="11856"/>
                    <a:pt x="19583" y="11856"/>
                  </a:cubicBezTo>
                  <a:cubicBezTo>
                    <a:pt x="19627" y="11856"/>
                    <a:pt x="19674" y="11827"/>
                    <a:pt x="19694" y="11787"/>
                  </a:cubicBezTo>
                  <a:cubicBezTo>
                    <a:pt x="19707" y="11748"/>
                    <a:pt x="19720" y="11704"/>
                    <a:pt x="19692" y="11704"/>
                  </a:cubicBezTo>
                  <a:cubicBezTo>
                    <a:pt x="19685" y="11704"/>
                    <a:pt x="19675" y="11707"/>
                    <a:pt x="19662" y="11714"/>
                  </a:cubicBezTo>
                  <a:cubicBezTo>
                    <a:pt x="19613" y="11698"/>
                    <a:pt x="19613" y="11698"/>
                    <a:pt x="19629" y="11649"/>
                  </a:cubicBezTo>
                  <a:cubicBezTo>
                    <a:pt x="19654" y="11592"/>
                    <a:pt x="19662" y="11536"/>
                    <a:pt x="19637" y="11479"/>
                  </a:cubicBezTo>
                  <a:cubicBezTo>
                    <a:pt x="19589" y="11454"/>
                    <a:pt x="19605" y="11406"/>
                    <a:pt x="19629" y="11357"/>
                  </a:cubicBezTo>
                  <a:cubicBezTo>
                    <a:pt x="19678" y="11325"/>
                    <a:pt x="19710" y="11276"/>
                    <a:pt x="19735" y="11227"/>
                  </a:cubicBezTo>
                  <a:lnTo>
                    <a:pt x="19783" y="11244"/>
                  </a:lnTo>
                  <a:cubicBezTo>
                    <a:pt x="19800" y="11247"/>
                    <a:pt x="19817" y="11249"/>
                    <a:pt x="19834" y="11249"/>
                  </a:cubicBezTo>
                  <a:cubicBezTo>
                    <a:pt x="19857" y="11249"/>
                    <a:pt x="19881" y="11245"/>
                    <a:pt x="19905" y="11236"/>
                  </a:cubicBezTo>
                  <a:cubicBezTo>
                    <a:pt x="19913" y="11203"/>
                    <a:pt x="19897" y="11171"/>
                    <a:pt x="19873" y="11163"/>
                  </a:cubicBezTo>
                  <a:cubicBezTo>
                    <a:pt x="19824" y="11146"/>
                    <a:pt x="20286" y="9938"/>
                    <a:pt x="20343" y="9784"/>
                  </a:cubicBezTo>
                  <a:cubicBezTo>
                    <a:pt x="20424" y="9711"/>
                    <a:pt x="20478" y="9577"/>
                    <a:pt x="20433" y="9577"/>
                  </a:cubicBezTo>
                  <a:cubicBezTo>
                    <a:pt x="20428" y="9577"/>
                    <a:pt x="20423" y="9579"/>
                    <a:pt x="20416" y="9582"/>
                  </a:cubicBezTo>
                  <a:cubicBezTo>
                    <a:pt x="20367" y="9565"/>
                    <a:pt x="20464" y="9314"/>
                    <a:pt x="20578" y="9014"/>
                  </a:cubicBezTo>
                  <a:cubicBezTo>
                    <a:pt x="20716" y="8657"/>
                    <a:pt x="20813" y="8406"/>
                    <a:pt x="20764" y="8390"/>
                  </a:cubicBezTo>
                  <a:lnTo>
                    <a:pt x="20821" y="8236"/>
                  </a:lnTo>
                  <a:cubicBezTo>
                    <a:pt x="20845" y="8147"/>
                    <a:pt x="20862" y="8057"/>
                    <a:pt x="20870" y="7968"/>
                  </a:cubicBezTo>
                  <a:cubicBezTo>
                    <a:pt x="20848" y="7919"/>
                    <a:pt x="20852" y="7881"/>
                    <a:pt x="20864" y="7881"/>
                  </a:cubicBezTo>
                  <a:cubicBezTo>
                    <a:pt x="20870" y="7881"/>
                    <a:pt x="20878" y="7890"/>
                    <a:pt x="20886" y="7911"/>
                  </a:cubicBezTo>
                  <a:cubicBezTo>
                    <a:pt x="20912" y="7924"/>
                    <a:pt x="20937" y="7935"/>
                    <a:pt x="20959" y="7935"/>
                  </a:cubicBezTo>
                  <a:cubicBezTo>
                    <a:pt x="20979" y="7935"/>
                    <a:pt x="20996" y="7926"/>
                    <a:pt x="21008" y="7903"/>
                  </a:cubicBezTo>
                  <a:cubicBezTo>
                    <a:pt x="21048" y="7798"/>
                    <a:pt x="20999" y="7782"/>
                    <a:pt x="20943" y="7765"/>
                  </a:cubicBezTo>
                  <a:cubicBezTo>
                    <a:pt x="20918" y="7749"/>
                    <a:pt x="20902" y="7725"/>
                    <a:pt x="20918" y="7692"/>
                  </a:cubicBezTo>
                  <a:cubicBezTo>
                    <a:pt x="20929" y="7662"/>
                    <a:pt x="20932" y="7650"/>
                    <a:pt x="20946" y="7650"/>
                  </a:cubicBezTo>
                  <a:cubicBezTo>
                    <a:pt x="20954" y="7650"/>
                    <a:pt x="20965" y="7654"/>
                    <a:pt x="20983" y="7660"/>
                  </a:cubicBezTo>
                  <a:lnTo>
                    <a:pt x="21081" y="7701"/>
                  </a:lnTo>
                  <a:lnTo>
                    <a:pt x="21105" y="7652"/>
                  </a:lnTo>
                  <a:cubicBezTo>
                    <a:pt x="21072" y="7636"/>
                    <a:pt x="21056" y="7611"/>
                    <a:pt x="21072" y="7579"/>
                  </a:cubicBezTo>
                  <a:cubicBezTo>
                    <a:pt x="21081" y="7554"/>
                    <a:pt x="21085" y="7541"/>
                    <a:pt x="21101" y="7541"/>
                  </a:cubicBezTo>
                  <a:cubicBezTo>
                    <a:pt x="21115" y="7541"/>
                    <a:pt x="21140" y="7552"/>
                    <a:pt x="21186" y="7571"/>
                  </a:cubicBezTo>
                  <a:cubicBezTo>
                    <a:pt x="21208" y="7578"/>
                    <a:pt x="21227" y="7581"/>
                    <a:pt x="21241" y="7581"/>
                  </a:cubicBezTo>
                  <a:cubicBezTo>
                    <a:pt x="21294" y="7581"/>
                    <a:pt x="21290" y="7536"/>
                    <a:pt x="21227" y="7465"/>
                  </a:cubicBezTo>
                  <a:lnTo>
                    <a:pt x="21218" y="7352"/>
                  </a:lnTo>
                  <a:cubicBezTo>
                    <a:pt x="21332" y="7336"/>
                    <a:pt x="21275" y="7198"/>
                    <a:pt x="21243" y="7125"/>
                  </a:cubicBezTo>
                  <a:cubicBezTo>
                    <a:pt x="21364" y="7117"/>
                    <a:pt x="21381" y="7068"/>
                    <a:pt x="21299" y="6979"/>
                  </a:cubicBezTo>
                  <a:cubicBezTo>
                    <a:pt x="21251" y="6955"/>
                    <a:pt x="21275" y="6906"/>
                    <a:pt x="21340" y="6874"/>
                  </a:cubicBezTo>
                  <a:cubicBezTo>
                    <a:pt x="21413" y="6841"/>
                    <a:pt x="21429" y="6793"/>
                    <a:pt x="21470" y="6695"/>
                  </a:cubicBezTo>
                  <a:cubicBezTo>
                    <a:pt x="21437" y="6622"/>
                    <a:pt x="21575" y="6274"/>
                    <a:pt x="21729" y="5868"/>
                  </a:cubicBezTo>
                  <a:cubicBezTo>
                    <a:pt x="21899" y="5414"/>
                    <a:pt x="22013" y="5114"/>
                    <a:pt x="21964" y="5098"/>
                  </a:cubicBezTo>
                  <a:cubicBezTo>
                    <a:pt x="21989" y="5041"/>
                    <a:pt x="21989" y="5041"/>
                    <a:pt x="22054" y="5009"/>
                  </a:cubicBezTo>
                  <a:cubicBezTo>
                    <a:pt x="22062" y="5013"/>
                    <a:pt x="22070" y="5015"/>
                    <a:pt x="22076" y="5015"/>
                  </a:cubicBezTo>
                  <a:cubicBezTo>
                    <a:pt x="22107" y="5015"/>
                    <a:pt x="22112" y="4969"/>
                    <a:pt x="22045" y="4895"/>
                  </a:cubicBezTo>
                  <a:cubicBezTo>
                    <a:pt x="22023" y="4846"/>
                    <a:pt x="21994" y="4823"/>
                    <a:pt x="22007" y="4823"/>
                  </a:cubicBezTo>
                  <a:cubicBezTo>
                    <a:pt x="22014" y="4823"/>
                    <a:pt x="22030" y="4828"/>
                    <a:pt x="22062" y="4839"/>
                  </a:cubicBezTo>
                  <a:cubicBezTo>
                    <a:pt x="22066" y="4841"/>
                    <a:pt x="22071" y="4842"/>
                    <a:pt x="22075" y="4842"/>
                  </a:cubicBezTo>
                  <a:cubicBezTo>
                    <a:pt x="22118" y="4842"/>
                    <a:pt x="22159" y="4739"/>
                    <a:pt x="22232" y="4563"/>
                  </a:cubicBezTo>
                  <a:cubicBezTo>
                    <a:pt x="22289" y="4409"/>
                    <a:pt x="22362" y="4206"/>
                    <a:pt x="22313" y="4190"/>
                  </a:cubicBezTo>
                  <a:cubicBezTo>
                    <a:pt x="22308" y="4120"/>
                    <a:pt x="22306" y="4090"/>
                    <a:pt x="22310" y="4090"/>
                  </a:cubicBezTo>
                  <a:cubicBezTo>
                    <a:pt x="22313" y="4090"/>
                    <a:pt x="22319" y="4106"/>
                    <a:pt x="22329" y="4133"/>
                  </a:cubicBezTo>
                  <a:cubicBezTo>
                    <a:pt x="22342" y="4147"/>
                    <a:pt x="22356" y="4153"/>
                    <a:pt x="22370" y="4153"/>
                  </a:cubicBezTo>
                  <a:cubicBezTo>
                    <a:pt x="22451" y="4153"/>
                    <a:pt x="22550" y="3965"/>
                    <a:pt x="22516" y="3801"/>
                  </a:cubicBezTo>
                  <a:cubicBezTo>
                    <a:pt x="22537" y="3759"/>
                    <a:pt x="22552" y="3717"/>
                    <a:pt x="22587" y="3717"/>
                  </a:cubicBezTo>
                  <a:cubicBezTo>
                    <a:pt x="22592" y="3717"/>
                    <a:pt x="22598" y="3718"/>
                    <a:pt x="22605" y="3720"/>
                  </a:cubicBezTo>
                  <a:cubicBezTo>
                    <a:pt x="22637" y="3639"/>
                    <a:pt x="22653" y="3541"/>
                    <a:pt x="22653" y="3452"/>
                  </a:cubicBezTo>
                  <a:cubicBezTo>
                    <a:pt x="22670" y="3404"/>
                    <a:pt x="22751" y="3201"/>
                    <a:pt x="22783" y="3095"/>
                  </a:cubicBezTo>
                  <a:cubicBezTo>
                    <a:pt x="22808" y="3031"/>
                    <a:pt x="22824" y="2949"/>
                    <a:pt x="22816" y="2877"/>
                  </a:cubicBezTo>
                  <a:lnTo>
                    <a:pt x="22832" y="2828"/>
                  </a:lnTo>
                  <a:cubicBezTo>
                    <a:pt x="22833" y="2828"/>
                    <a:pt x="22835" y="2829"/>
                    <a:pt x="22836" y="2829"/>
                  </a:cubicBezTo>
                  <a:cubicBezTo>
                    <a:pt x="22886" y="2829"/>
                    <a:pt x="22982" y="2582"/>
                    <a:pt x="23116" y="2244"/>
                  </a:cubicBezTo>
                  <a:cubicBezTo>
                    <a:pt x="23253" y="1887"/>
                    <a:pt x="23367" y="1587"/>
                    <a:pt x="23432" y="1555"/>
                  </a:cubicBezTo>
                  <a:cubicBezTo>
                    <a:pt x="23448" y="1514"/>
                    <a:pt x="23440" y="1474"/>
                    <a:pt x="23424" y="1433"/>
                  </a:cubicBezTo>
                  <a:cubicBezTo>
                    <a:pt x="23343" y="1344"/>
                    <a:pt x="23359" y="1295"/>
                    <a:pt x="23432" y="1263"/>
                  </a:cubicBezTo>
                  <a:cubicBezTo>
                    <a:pt x="23562" y="1231"/>
                    <a:pt x="23618" y="1077"/>
                    <a:pt x="23545" y="963"/>
                  </a:cubicBezTo>
                  <a:lnTo>
                    <a:pt x="23545" y="963"/>
                  </a:lnTo>
                  <a:lnTo>
                    <a:pt x="23594" y="979"/>
                  </a:lnTo>
                  <a:cubicBezTo>
                    <a:pt x="23716" y="971"/>
                    <a:pt x="23724" y="801"/>
                    <a:pt x="23643" y="712"/>
                  </a:cubicBezTo>
                  <a:cubicBezTo>
                    <a:pt x="23716" y="679"/>
                    <a:pt x="23780" y="647"/>
                    <a:pt x="23748" y="582"/>
                  </a:cubicBezTo>
                  <a:cubicBezTo>
                    <a:pt x="23761" y="555"/>
                    <a:pt x="23767" y="543"/>
                    <a:pt x="23786" y="543"/>
                  </a:cubicBezTo>
                  <a:cubicBezTo>
                    <a:pt x="23802" y="543"/>
                    <a:pt x="23826" y="551"/>
                    <a:pt x="23870" y="566"/>
                  </a:cubicBezTo>
                  <a:cubicBezTo>
                    <a:pt x="23895" y="579"/>
                    <a:pt x="23921" y="589"/>
                    <a:pt x="23943" y="589"/>
                  </a:cubicBezTo>
                  <a:cubicBezTo>
                    <a:pt x="23963" y="589"/>
                    <a:pt x="23980" y="581"/>
                    <a:pt x="23991" y="558"/>
                  </a:cubicBezTo>
                  <a:cubicBezTo>
                    <a:pt x="24007" y="509"/>
                    <a:pt x="23959" y="485"/>
                    <a:pt x="23910" y="469"/>
                  </a:cubicBezTo>
                  <a:cubicBezTo>
                    <a:pt x="23910" y="469"/>
                    <a:pt x="23926" y="420"/>
                    <a:pt x="23943" y="363"/>
                  </a:cubicBezTo>
                  <a:cubicBezTo>
                    <a:pt x="23959" y="339"/>
                    <a:pt x="23943" y="306"/>
                    <a:pt x="23918" y="298"/>
                  </a:cubicBezTo>
                  <a:cubicBezTo>
                    <a:pt x="23870" y="282"/>
                    <a:pt x="23886" y="225"/>
                    <a:pt x="23902" y="177"/>
                  </a:cubicBezTo>
                  <a:lnTo>
                    <a:pt x="23902" y="177"/>
                  </a:lnTo>
                  <a:cubicBezTo>
                    <a:pt x="23908" y="178"/>
                    <a:pt x="23912" y="179"/>
                    <a:pt x="23916" y="179"/>
                  </a:cubicBezTo>
                  <a:cubicBezTo>
                    <a:pt x="23938" y="179"/>
                    <a:pt x="23927" y="151"/>
                    <a:pt x="23892" y="151"/>
                  </a:cubicBezTo>
                  <a:cubicBezTo>
                    <a:pt x="23881" y="151"/>
                    <a:pt x="23868" y="154"/>
                    <a:pt x="23853" y="160"/>
                  </a:cubicBezTo>
                  <a:cubicBezTo>
                    <a:pt x="23805" y="136"/>
                    <a:pt x="23756" y="120"/>
                    <a:pt x="23772" y="71"/>
                  </a:cubicBezTo>
                  <a:lnTo>
                    <a:pt x="23675" y="31"/>
                  </a:lnTo>
                  <a:cubicBezTo>
                    <a:pt x="23626" y="14"/>
                    <a:pt x="23590" y="0"/>
                    <a:pt x="23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6" name="Google Shape;8896;p32"/>
            <p:cNvSpPr/>
            <p:nvPr/>
          </p:nvSpPr>
          <p:spPr>
            <a:xfrm>
              <a:off x="6282728" y="3269049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0"/>
                  </a:moveTo>
                  <a:lnTo>
                    <a:pt x="0" y="1638"/>
                  </a:lnTo>
                  <a:lnTo>
                    <a:pt x="1638" y="5197"/>
                  </a:lnTo>
                  <a:lnTo>
                    <a:pt x="5197" y="3559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7" name="Google Shape;8897;p32"/>
            <p:cNvSpPr/>
            <p:nvPr/>
          </p:nvSpPr>
          <p:spPr>
            <a:xfrm>
              <a:off x="6151206" y="3608645"/>
              <a:ext cx="89601" cy="89463"/>
            </a:xfrm>
            <a:custGeom>
              <a:avLst/>
              <a:gdLst/>
              <a:ahLst/>
              <a:cxnLst/>
              <a:rect l="l" t="t" r="r" b="b"/>
              <a:pathLst>
                <a:path w="5198" h="5190" extrusionOk="0">
                  <a:moveTo>
                    <a:pt x="3568" y="1"/>
                  </a:moveTo>
                  <a:lnTo>
                    <a:pt x="1" y="1630"/>
                  </a:lnTo>
                  <a:lnTo>
                    <a:pt x="1639" y="5190"/>
                  </a:lnTo>
                  <a:lnTo>
                    <a:pt x="5198" y="3560"/>
                  </a:lnTo>
                  <a:lnTo>
                    <a:pt x="3568" y="1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8" name="Google Shape;8898;p32"/>
            <p:cNvSpPr/>
            <p:nvPr/>
          </p:nvSpPr>
          <p:spPr>
            <a:xfrm>
              <a:off x="5972884" y="3483845"/>
              <a:ext cx="89601" cy="89601"/>
            </a:xfrm>
            <a:custGeom>
              <a:avLst/>
              <a:gdLst/>
              <a:ahLst/>
              <a:cxnLst/>
              <a:rect l="l" t="t" r="r" b="b"/>
              <a:pathLst>
                <a:path w="5198" h="5198" extrusionOk="0">
                  <a:moveTo>
                    <a:pt x="3560" y="1"/>
                  </a:moveTo>
                  <a:lnTo>
                    <a:pt x="0" y="1638"/>
                  </a:lnTo>
                  <a:lnTo>
                    <a:pt x="1638" y="5198"/>
                  </a:lnTo>
                  <a:lnTo>
                    <a:pt x="5197" y="3568"/>
                  </a:lnTo>
                  <a:lnTo>
                    <a:pt x="3560" y="1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99" name="Google Shape;8899;p32"/>
            <p:cNvSpPr/>
            <p:nvPr/>
          </p:nvSpPr>
          <p:spPr>
            <a:xfrm>
              <a:off x="5860788" y="3638983"/>
              <a:ext cx="89618" cy="89601"/>
            </a:xfrm>
            <a:custGeom>
              <a:avLst/>
              <a:gdLst/>
              <a:ahLst/>
              <a:cxnLst/>
              <a:rect l="l" t="t" r="r" b="b"/>
              <a:pathLst>
                <a:path w="5199" h="5198" extrusionOk="0">
                  <a:moveTo>
                    <a:pt x="3560" y="0"/>
                  </a:moveTo>
                  <a:lnTo>
                    <a:pt x="1" y="1638"/>
                  </a:lnTo>
                  <a:lnTo>
                    <a:pt x="1631" y="5197"/>
                  </a:lnTo>
                  <a:lnTo>
                    <a:pt x="5198" y="3568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0" name="Google Shape;8900;p32"/>
            <p:cNvSpPr/>
            <p:nvPr/>
          </p:nvSpPr>
          <p:spPr>
            <a:xfrm>
              <a:off x="5981692" y="3915317"/>
              <a:ext cx="1453207" cy="415906"/>
            </a:xfrm>
            <a:custGeom>
              <a:avLst/>
              <a:gdLst/>
              <a:ahLst/>
              <a:cxnLst/>
              <a:rect l="l" t="t" r="r" b="b"/>
              <a:pathLst>
                <a:path w="84305" h="24128" extrusionOk="0">
                  <a:moveTo>
                    <a:pt x="49303" y="987"/>
                  </a:moveTo>
                  <a:lnTo>
                    <a:pt x="49449" y="1028"/>
                  </a:lnTo>
                  <a:cubicBezTo>
                    <a:pt x="49429" y="1095"/>
                    <a:pt x="49404" y="1168"/>
                    <a:pt x="49317" y="1168"/>
                  </a:cubicBezTo>
                  <a:cubicBezTo>
                    <a:pt x="49299" y="1168"/>
                    <a:pt x="49279" y="1165"/>
                    <a:pt x="49255" y="1158"/>
                  </a:cubicBezTo>
                  <a:lnTo>
                    <a:pt x="49109" y="1125"/>
                  </a:lnTo>
                  <a:cubicBezTo>
                    <a:pt x="49133" y="1036"/>
                    <a:pt x="49303" y="987"/>
                    <a:pt x="49303" y="987"/>
                  </a:cubicBezTo>
                  <a:close/>
                  <a:moveTo>
                    <a:pt x="43629" y="1718"/>
                  </a:moveTo>
                  <a:cubicBezTo>
                    <a:pt x="43657" y="1718"/>
                    <a:pt x="43667" y="1738"/>
                    <a:pt x="43685" y="1774"/>
                  </a:cubicBezTo>
                  <a:cubicBezTo>
                    <a:pt x="43725" y="1855"/>
                    <a:pt x="43466" y="1985"/>
                    <a:pt x="43336" y="2049"/>
                  </a:cubicBezTo>
                  <a:cubicBezTo>
                    <a:pt x="43166" y="2033"/>
                    <a:pt x="43255" y="1887"/>
                    <a:pt x="43385" y="1822"/>
                  </a:cubicBezTo>
                  <a:cubicBezTo>
                    <a:pt x="43530" y="1750"/>
                    <a:pt x="43594" y="1718"/>
                    <a:pt x="43629" y="1718"/>
                  </a:cubicBezTo>
                  <a:close/>
                  <a:moveTo>
                    <a:pt x="83237" y="8226"/>
                  </a:moveTo>
                  <a:cubicBezTo>
                    <a:pt x="83267" y="8226"/>
                    <a:pt x="83303" y="8236"/>
                    <a:pt x="83348" y="8260"/>
                  </a:cubicBezTo>
                  <a:cubicBezTo>
                    <a:pt x="83699" y="8304"/>
                    <a:pt x="83641" y="8427"/>
                    <a:pt x="83353" y="8427"/>
                  </a:cubicBezTo>
                  <a:cubicBezTo>
                    <a:pt x="83322" y="8427"/>
                    <a:pt x="83287" y="8425"/>
                    <a:pt x="83251" y="8422"/>
                  </a:cubicBezTo>
                  <a:cubicBezTo>
                    <a:pt x="83149" y="8453"/>
                    <a:pt x="83091" y="8472"/>
                    <a:pt x="83065" y="8472"/>
                  </a:cubicBezTo>
                  <a:cubicBezTo>
                    <a:pt x="83029" y="8472"/>
                    <a:pt x="83053" y="8435"/>
                    <a:pt x="83105" y="8341"/>
                  </a:cubicBezTo>
                  <a:cubicBezTo>
                    <a:pt x="83133" y="8284"/>
                    <a:pt x="83166" y="8226"/>
                    <a:pt x="83237" y="8226"/>
                  </a:cubicBezTo>
                  <a:close/>
                  <a:moveTo>
                    <a:pt x="36866" y="9144"/>
                  </a:moveTo>
                  <a:cubicBezTo>
                    <a:pt x="36947" y="9184"/>
                    <a:pt x="37028" y="9225"/>
                    <a:pt x="36963" y="9354"/>
                  </a:cubicBezTo>
                  <a:lnTo>
                    <a:pt x="36818" y="9436"/>
                  </a:lnTo>
                  <a:lnTo>
                    <a:pt x="36801" y="9273"/>
                  </a:lnTo>
                  <a:lnTo>
                    <a:pt x="36866" y="9144"/>
                  </a:lnTo>
                  <a:close/>
                  <a:moveTo>
                    <a:pt x="56895" y="10039"/>
                  </a:moveTo>
                  <a:cubicBezTo>
                    <a:pt x="56965" y="10039"/>
                    <a:pt x="56998" y="10149"/>
                    <a:pt x="56998" y="10149"/>
                  </a:cubicBezTo>
                  <a:cubicBezTo>
                    <a:pt x="57046" y="10279"/>
                    <a:pt x="57046" y="10279"/>
                    <a:pt x="56957" y="10303"/>
                  </a:cubicBezTo>
                  <a:cubicBezTo>
                    <a:pt x="56957" y="10303"/>
                    <a:pt x="56948" y="10307"/>
                    <a:pt x="56934" y="10307"/>
                  </a:cubicBezTo>
                  <a:cubicBezTo>
                    <a:pt x="56907" y="10307"/>
                    <a:pt x="56860" y="10292"/>
                    <a:pt x="56828" y="10206"/>
                  </a:cubicBezTo>
                  <a:lnTo>
                    <a:pt x="56868" y="10044"/>
                  </a:lnTo>
                  <a:cubicBezTo>
                    <a:pt x="56877" y="10040"/>
                    <a:pt x="56886" y="10039"/>
                    <a:pt x="56895" y="10039"/>
                  </a:cubicBezTo>
                  <a:close/>
                  <a:moveTo>
                    <a:pt x="9182" y="10179"/>
                  </a:moveTo>
                  <a:cubicBezTo>
                    <a:pt x="9128" y="10179"/>
                    <a:pt x="9057" y="10194"/>
                    <a:pt x="8984" y="10206"/>
                  </a:cubicBezTo>
                  <a:cubicBezTo>
                    <a:pt x="8953" y="10202"/>
                    <a:pt x="8924" y="10201"/>
                    <a:pt x="8897" y="10201"/>
                  </a:cubicBezTo>
                  <a:cubicBezTo>
                    <a:pt x="8662" y="10201"/>
                    <a:pt x="8573" y="10319"/>
                    <a:pt x="8594" y="10392"/>
                  </a:cubicBezTo>
                  <a:cubicBezTo>
                    <a:pt x="8604" y="10433"/>
                    <a:pt x="8633" y="10448"/>
                    <a:pt x="8682" y="10448"/>
                  </a:cubicBezTo>
                  <a:cubicBezTo>
                    <a:pt x="8751" y="10448"/>
                    <a:pt x="8863" y="10417"/>
                    <a:pt x="9024" y="10384"/>
                  </a:cubicBezTo>
                  <a:cubicBezTo>
                    <a:pt x="9121" y="10360"/>
                    <a:pt x="9211" y="10311"/>
                    <a:pt x="9284" y="10238"/>
                  </a:cubicBezTo>
                  <a:cubicBezTo>
                    <a:pt x="9275" y="10194"/>
                    <a:pt x="9237" y="10179"/>
                    <a:pt x="9182" y="10179"/>
                  </a:cubicBezTo>
                  <a:close/>
                  <a:moveTo>
                    <a:pt x="8163" y="10241"/>
                  </a:moveTo>
                  <a:cubicBezTo>
                    <a:pt x="8238" y="10241"/>
                    <a:pt x="8218" y="10327"/>
                    <a:pt x="8019" y="10473"/>
                  </a:cubicBezTo>
                  <a:lnTo>
                    <a:pt x="7751" y="10571"/>
                  </a:lnTo>
                  <a:cubicBezTo>
                    <a:pt x="7719" y="10490"/>
                    <a:pt x="7962" y="10303"/>
                    <a:pt x="8100" y="10254"/>
                  </a:cubicBezTo>
                  <a:cubicBezTo>
                    <a:pt x="8125" y="10246"/>
                    <a:pt x="8146" y="10241"/>
                    <a:pt x="8163" y="10241"/>
                  </a:cubicBezTo>
                  <a:close/>
                  <a:moveTo>
                    <a:pt x="35577" y="10563"/>
                  </a:moveTo>
                  <a:cubicBezTo>
                    <a:pt x="35658" y="10603"/>
                    <a:pt x="35739" y="10644"/>
                    <a:pt x="35682" y="10773"/>
                  </a:cubicBezTo>
                  <a:lnTo>
                    <a:pt x="35626" y="10903"/>
                  </a:lnTo>
                  <a:cubicBezTo>
                    <a:pt x="35545" y="10863"/>
                    <a:pt x="35520" y="10692"/>
                    <a:pt x="35520" y="10692"/>
                  </a:cubicBezTo>
                  <a:lnTo>
                    <a:pt x="35577" y="10563"/>
                  </a:lnTo>
                  <a:close/>
                  <a:moveTo>
                    <a:pt x="14731" y="11248"/>
                  </a:moveTo>
                  <a:cubicBezTo>
                    <a:pt x="14797" y="11248"/>
                    <a:pt x="14886" y="11331"/>
                    <a:pt x="14975" y="11414"/>
                  </a:cubicBezTo>
                  <a:lnTo>
                    <a:pt x="14910" y="11471"/>
                  </a:lnTo>
                  <a:lnTo>
                    <a:pt x="14732" y="11438"/>
                  </a:lnTo>
                  <a:lnTo>
                    <a:pt x="14683" y="11268"/>
                  </a:lnTo>
                  <a:cubicBezTo>
                    <a:pt x="14697" y="11254"/>
                    <a:pt x="14713" y="11248"/>
                    <a:pt x="14731" y="11248"/>
                  </a:cubicBezTo>
                  <a:close/>
                  <a:moveTo>
                    <a:pt x="57500" y="11592"/>
                  </a:moveTo>
                  <a:lnTo>
                    <a:pt x="57630" y="11689"/>
                  </a:lnTo>
                  <a:lnTo>
                    <a:pt x="57679" y="11819"/>
                  </a:lnTo>
                  <a:cubicBezTo>
                    <a:pt x="57644" y="11830"/>
                    <a:pt x="57608" y="11842"/>
                    <a:pt x="57574" y="11842"/>
                  </a:cubicBezTo>
                  <a:cubicBezTo>
                    <a:pt x="57529" y="11842"/>
                    <a:pt x="57488" y="11820"/>
                    <a:pt x="57460" y="11746"/>
                  </a:cubicBezTo>
                  <a:lnTo>
                    <a:pt x="57500" y="11592"/>
                  </a:lnTo>
                  <a:close/>
                  <a:moveTo>
                    <a:pt x="14700" y="11892"/>
                  </a:moveTo>
                  <a:cubicBezTo>
                    <a:pt x="14700" y="11892"/>
                    <a:pt x="14862" y="11933"/>
                    <a:pt x="15024" y="11989"/>
                  </a:cubicBezTo>
                  <a:cubicBezTo>
                    <a:pt x="15421" y="12030"/>
                    <a:pt x="15429" y="12030"/>
                    <a:pt x="15283" y="12152"/>
                  </a:cubicBezTo>
                  <a:cubicBezTo>
                    <a:pt x="15250" y="12181"/>
                    <a:pt x="15214" y="12211"/>
                    <a:pt x="15151" y="12211"/>
                  </a:cubicBezTo>
                  <a:cubicBezTo>
                    <a:pt x="15093" y="12211"/>
                    <a:pt x="15011" y="12185"/>
                    <a:pt x="14886" y="12111"/>
                  </a:cubicBezTo>
                  <a:cubicBezTo>
                    <a:pt x="14797" y="11998"/>
                    <a:pt x="14700" y="11892"/>
                    <a:pt x="14700" y="11892"/>
                  </a:cubicBezTo>
                  <a:close/>
                  <a:moveTo>
                    <a:pt x="57275" y="12748"/>
                  </a:moveTo>
                  <a:cubicBezTo>
                    <a:pt x="57290" y="12748"/>
                    <a:pt x="57321" y="12771"/>
                    <a:pt x="57371" y="12808"/>
                  </a:cubicBezTo>
                  <a:cubicBezTo>
                    <a:pt x="57509" y="12906"/>
                    <a:pt x="57557" y="13027"/>
                    <a:pt x="57476" y="13060"/>
                  </a:cubicBezTo>
                  <a:cubicBezTo>
                    <a:pt x="57444" y="13074"/>
                    <a:pt x="57424" y="13084"/>
                    <a:pt x="57408" y="13084"/>
                  </a:cubicBezTo>
                  <a:cubicBezTo>
                    <a:pt x="57381" y="13084"/>
                    <a:pt x="57369" y="13054"/>
                    <a:pt x="57338" y="12971"/>
                  </a:cubicBezTo>
                  <a:cubicBezTo>
                    <a:pt x="57273" y="12810"/>
                    <a:pt x="57251" y="12748"/>
                    <a:pt x="57275" y="12748"/>
                  </a:cubicBezTo>
                  <a:close/>
                  <a:moveTo>
                    <a:pt x="35173" y="13019"/>
                  </a:moveTo>
                  <a:cubicBezTo>
                    <a:pt x="35188" y="13019"/>
                    <a:pt x="35207" y="13029"/>
                    <a:pt x="35237" y="13043"/>
                  </a:cubicBezTo>
                  <a:cubicBezTo>
                    <a:pt x="35318" y="13076"/>
                    <a:pt x="35342" y="13246"/>
                    <a:pt x="35342" y="13246"/>
                  </a:cubicBezTo>
                  <a:cubicBezTo>
                    <a:pt x="35329" y="13274"/>
                    <a:pt x="35314" y="13285"/>
                    <a:pt x="35297" y="13285"/>
                  </a:cubicBezTo>
                  <a:cubicBezTo>
                    <a:pt x="35239" y="13285"/>
                    <a:pt x="35161" y="13156"/>
                    <a:pt x="35099" y="13125"/>
                  </a:cubicBezTo>
                  <a:cubicBezTo>
                    <a:pt x="35135" y="13047"/>
                    <a:pt x="35148" y="13019"/>
                    <a:pt x="35173" y="13019"/>
                  </a:cubicBezTo>
                  <a:close/>
                  <a:moveTo>
                    <a:pt x="57264" y="13602"/>
                  </a:moveTo>
                  <a:cubicBezTo>
                    <a:pt x="57247" y="13605"/>
                    <a:pt x="57228" y="13611"/>
                    <a:pt x="57209" y="13619"/>
                  </a:cubicBezTo>
                  <a:cubicBezTo>
                    <a:pt x="57207" y="13630"/>
                    <a:pt x="57205" y="13639"/>
                    <a:pt x="57203" y="13647"/>
                  </a:cubicBezTo>
                  <a:lnTo>
                    <a:pt x="57203" y="13647"/>
                  </a:lnTo>
                  <a:cubicBezTo>
                    <a:pt x="57216" y="13633"/>
                    <a:pt x="57236" y="13617"/>
                    <a:pt x="57264" y="13602"/>
                  </a:cubicBezTo>
                  <a:close/>
                  <a:moveTo>
                    <a:pt x="57203" y="13647"/>
                  </a:moveTo>
                  <a:cubicBezTo>
                    <a:pt x="57179" y="13675"/>
                    <a:pt x="57177" y="13697"/>
                    <a:pt x="57182" y="13697"/>
                  </a:cubicBezTo>
                  <a:cubicBezTo>
                    <a:pt x="57186" y="13697"/>
                    <a:pt x="57195" y="13684"/>
                    <a:pt x="57203" y="13647"/>
                  </a:cubicBezTo>
                  <a:close/>
                  <a:moveTo>
                    <a:pt x="57736" y="13700"/>
                  </a:moveTo>
                  <a:lnTo>
                    <a:pt x="57792" y="13822"/>
                  </a:lnTo>
                  <a:cubicBezTo>
                    <a:pt x="57849" y="13943"/>
                    <a:pt x="57849" y="13943"/>
                    <a:pt x="57768" y="13984"/>
                  </a:cubicBezTo>
                  <a:lnTo>
                    <a:pt x="57711" y="13862"/>
                  </a:lnTo>
                  <a:lnTo>
                    <a:pt x="57736" y="13700"/>
                  </a:lnTo>
                  <a:close/>
                  <a:moveTo>
                    <a:pt x="16993" y="14439"/>
                  </a:moveTo>
                  <a:cubicBezTo>
                    <a:pt x="17041" y="14439"/>
                    <a:pt x="17151" y="14478"/>
                    <a:pt x="17294" y="14503"/>
                  </a:cubicBezTo>
                  <a:cubicBezTo>
                    <a:pt x="17446" y="14649"/>
                    <a:pt x="17493" y="14694"/>
                    <a:pt x="17430" y="14694"/>
                  </a:cubicBezTo>
                  <a:cubicBezTo>
                    <a:pt x="17403" y="14694"/>
                    <a:pt x="17355" y="14685"/>
                    <a:pt x="17286" y="14673"/>
                  </a:cubicBezTo>
                  <a:lnTo>
                    <a:pt x="16986" y="14503"/>
                  </a:lnTo>
                  <a:cubicBezTo>
                    <a:pt x="16957" y="14455"/>
                    <a:pt x="16962" y="14439"/>
                    <a:pt x="16993" y="14439"/>
                  </a:cubicBezTo>
                  <a:close/>
                  <a:moveTo>
                    <a:pt x="58044" y="14770"/>
                  </a:moveTo>
                  <a:cubicBezTo>
                    <a:pt x="58073" y="14825"/>
                    <a:pt x="58106" y="14847"/>
                    <a:pt x="58119" y="14847"/>
                  </a:cubicBezTo>
                  <a:cubicBezTo>
                    <a:pt x="58135" y="14847"/>
                    <a:pt x="58124" y="14815"/>
                    <a:pt x="58044" y="14770"/>
                  </a:cubicBezTo>
                  <a:close/>
                  <a:moveTo>
                    <a:pt x="58336" y="14924"/>
                  </a:moveTo>
                  <a:lnTo>
                    <a:pt x="58400" y="15046"/>
                  </a:lnTo>
                  <a:cubicBezTo>
                    <a:pt x="58465" y="15168"/>
                    <a:pt x="58465" y="15168"/>
                    <a:pt x="58384" y="15208"/>
                  </a:cubicBezTo>
                  <a:lnTo>
                    <a:pt x="58319" y="15087"/>
                  </a:lnTo>
                  <a:lnTo>
                    <a:pt x="58336" y="14924"/>
                  </a:lnTo>
                  <a:close/>
                  <a:moveTo>
                    <a:pt x="1778" y="15006"/>
                  </a:moveTo>
                  <a:cubicBezTo>
                    <a:pt x="1750" y="15006"/>
                    <a:pt x="1733" y="15036"/>
                    <a:pt x="1687" y="15119"/>
                  </a:cubicBezTo>
                  <a:lnTo>
                    <a:pt x="1614" y="15249"/>
                  </a:lnTo>
                  <a:lnTo>
                    <a:pt x="1614" y="15249"/>
                  </a:lnTo>
                  <a:lnTo>
                    <a:pt x="1760" y="15160"/>
                  </a:lnTo>
                  <a:lnTo>
                    <a:pt x="1841" y="15030"/>
                  </a:lnTo>
                  <a:cubicBezTo>
                    <a:pt x="1812" y="15015"/>
                    <a:pt x="1793" y="15006"/>
                    <a:pt x="1778" y="15006"/>
                  </a:cubicBezTo>
                  <a:close/>
                  <a:moveTo>
                    <a:pt x="17341" y="15618"/>
                  </a:moveTo>
                  <a:cubicBezTo>
                    <a:pt x="17420" y="15618"/>
                    <a:pt x="17513" y="15670"/>
                    <a:pt x="17513" y="15670"/>
                  </a:cubicBezTo>
                  <a:lnTo>
                    <a:pt x="17578" y="15800"/>
                  </a:lnTo>
                  <a:cubicBezTo>
                    <a:pt x="17537" y="15820"/>
                    <a:pt x="17497" y="15841"/>
                    <a:pt x="17458" y="15841"/>
                  </a:cubicBezTo>
                  <a:cubicBezTo>
                    <a:pt x="17420" y="15841"/>
                    <a:pt x="17383" y="15820"/>
                    <a:pt x="17351" y="15760"/>
                  </a:cubicBezTo>
                  <a:lnTo>
                    <a:pt x="17286" y="15630"/>
                  </a:lnTo>
                  <a:cubicBezTo>
                    <a:pt x="17302" y="15622"/>
                    <a:pt x="17321" y="15618"/>
                    <a:pt x="17341" y="15618"/>
                  </a:cubicBezTo>
                  <a:close/>
                  <a:moveTo>
                    <a:pt x="2052" y="15506"/>
                  </a:moveTo>
                  <a:cubicBezTo>
                    <a:pt x="2062" y="15506"/>
                    <a:pt x="2073" y="15509"/>
                    <a:pt x="2084" y="15516"/>
                  </a:cubicBezTo>
                  <a:lnTo>
                    <a:pt x="2019" y="15638"/>
                  </a:lnTo>
                  <a:cubicBezTo>
                    <a:pt x="2010" y="15634"/>
                    <a:pt x="2002" y="15632"/>
                    <a:pt x="1996" y="15632"/>
                  </a:cubicBezTo>
                  <a:cubicBezTo>
                    <a:pt x="1953" y="15632"/>
                    <a:pt x="1957" y="15709"/>
                    <a:pt x="2021" y="15709"/>
                  </a:cubicBezTo>
                  <a:cubicBezTo>
                    <a:pt x="2040" y="15709"/>
                    <a:pt x="2063" y="15703"/>
                    <a:pt x="2092" y="15687"/>
                  </a:cubicBezTo>
                  <a:lnTo>
                    <a:pt x="2254" y="15776"/>
                  </a:lnTo>
                  <a:cubicBezTo>
                    <a:pt x="2201" y="15876"/>
                    <a:pt x="2087" y="15948"/>
                    <a:pt x="2008" y="15948"/>
                  </a:cubicBezTo>
                  <a:cubicBezTo>
                    <a:pt x="1991" y="15948"/>
                    <a:pt x="1975" y="15945"/>
                    <a:pt x="1962" y="15938"/>
                  </a:cubicBezTo>
                  <a:cubicBezTo>
                    <a:pt x="1897" y="15950"/>
                    <a:pt x="1850" y="15958"/>
                    <a:pt x="1819" y="15958"/>
                  </a:cubicBezTo>
                  <a:cubicBezTo>
                    <a:pt x="1743" y="15958"/>
                    <a:pt x="1767" y="15906"/>
                    <a:pt x="1865" y="15727"/>
                  </a:cubicBezTo>
                  <a:cubicBezTo>
                    <a:pt x="1927" y="15617"/>
                    <a:pt x="1989" y="15506"/>
                    <a:pt x="2052" y="15506"/>
                  </a:cubicBezTo>
                  <a:close/>
                  <a:moveTo>
                    <a:pt x="59187" y="15970"/>
                  </a:moveTo>
                  <a:lnTo>
                    <a:pt x="59260" y="16084"/>
                  </a:lnTo>
                  <a:cubicBezTo>
                    <a:pt x="59341" y="16189"/>
                    <a:pt x="59268" y="16238"/>
                    <a:pt x="59268" y="16238"/>
                  </a:cubicBezTo>
                  <a:cubicBezTo>
                    <a:pt x="59268" y="16238"/>
                    <a:pt x="59248" y="16253"/>
                    <a:pt x="59218" y="16253"/>
                  </a:cubicBezTo>
                  <a:cubicBezTo>
                    <a:pt x="59190" y="16253"/>
                    <a:pt x="59153" y="16240"/>
                    <a:pt x="59114" y="16189"/>
                  </a:cubicBezTo>
                  <a:cubicBezTo>
                    <a:pt x="59114" y="16189"/>
                    <a:pt x="59106" y="16027"/>
                    <a:pt x="59187" y="15970"/>
                  </a:cubicBezTo>
                  <a:close/>
                  <a:moveTo>
                    <a:pt x="33728" y="16011"/>
                  </a:moveTo>
                  <a:cubicBezTo>
                    <a:pt x="33810" y="16060"/>
                    <a:pt x="33883" y="16100"/>
                    <a:pt x="33818" y="16222"/>
                  </a:cubicBezTo>
                  <a:lnTo>
                    <a:pt x="33664" y="16295"/>
                  </a:lnTo>
                  <a:lnTo>
                    <a:pt x="33656" y="16133"/>
                  </a:lnTo>
                  <a:lnTo>
                    <a:pt x="33728" y="16011"/>
                  </a:lnTo>
                  <a:close/>
                  <a:moveTo>
                    <a:pt x="1243" y="17025"/>
                  </a:moveTo>
                  <a:cubicBezTo>
                    <a:pt x="1258" y="17025"/>
                    <a:pt x="1276" y="17034"/>
                    <a:pt x="1306" y="17049"/>
                  </a:cubicBezTo>
                  <a:cubicBezTo>
                    <a:pt x="1314" y="17146"/>
                    <a:pt x="1297" y="17251"/>
                    <a:pt x="1265" y="17341"/>
                  </a:cubicBezTo>
                  <a:lnTo>
                    <a:pt x="1119" y="17438"/>
                  </a:lnTo>
                  <a:cubicBezTo>
                    <a:pt x="1038" y="17397"/>
                    <a:pt x="1095" y="17268"/>
                    <a:pt x="1160" y="17138"/>
                  </a:cubicBezTo>
                  <a:cubicBezTo>
                    <a:pt x="1201" y="17055"/>
                    <a:pt x="1216" y="17025"/>
                    <a:pt x="1243" y="17025"/>
                  </a:cubicBezTo>
                  <a:close/>
                  <a:moveTo>
                    <a:pt x="2278" y="17973"/>
                  </a:moveTo>
                  <a:lnTo>
                    <a:pt x="2222" y="18095"/>
                  </a:lnTo>
                  <a:cubicBezTo>
                    <a:pt x="2222" y="18095"/>
                    <a:pt x="2246" y="18257"/>
                    <a:pt x="2327" y="18297"/>
                  </a:cubicBezTo>
                  <a:lnTo>
                    <a:pt x="2384" y="18176"/>
                  </a:lnTo>
                  <a:cubicBezTo>
                    <a:pt x="2441" y="18046"/>
                    <a:pt x="2360" y="18014"/>
                    <a:pt x="2278" y="17973"/>
                  </a:cubicBezTo>
                  <a:close/>
                  <a:moveTo>
                    <a:pt x="18431" y="18145"/>
                  </a:moveTo>
                  <a:cubicBezTo>
                    <a:pt x="18462" y="18145"/>
                    <a:pt x="18606" y="18284"/>
                    <a:pt x="18656" y="18378"/>
                  </a:cubicBezTo>
                  <a:lnTo>
                    <a:pt x="18575" y="18427"/>
                  </a:lnTo>
                  <a:cubicBezTo>
                    <a:pt x="18510" y="18305"/>
                    <a:pt x="18356" y="18232"/>
                    <a:pt x="18437" y="18184"/>
                  </a:cubicBezTo>
                  <a:cubicBezTo>
                    <a:pt x="18423" y="18157"/>
                    <a:pt x="18422" y="18145"/>
                    <a:pt x="18431" y="18145"/>
                  </a:cubicBezTo>
                  <a:close/>
                  <a:moveTo>
                    <a:pt x="67373" y="18202"/>
                  </a:moveTo>
                  <a:cubicBezTo>
                    <a:pt x="67395" y="18202"/>
                    <a:pt x="67407" y="18222"/>
                    <a:pt x="67432" y="18265"/>
                  </a:cubicBezTo>
                  <a:cubicBezTo>
                    <a:pt x="67473" y="18338"/>
                    <a:pt x="67408" y="18484"/>
                    <a:pt x="67295" y="18549"/>
                  </a:cubicBezTo>
                  <a:cubicBezTo>
                    <a:pt x="67279" y="18559"/>
                    <a:pt x="67263" y="18563"/>
                    <a:pt x="67249" y="18563"/>
                  </a:cubicBezTo>
                  <a:cubicBezTo>
                    <a:pt x="67170" y="18563"/>
                    <a:pt x="67134" y="18420"/>
                    <a:pt x="67278" y="18249"/>
                  </a:cubicBezTo>
                  <a:cubicBezTo>
                    <a:pt x="67328" y="18218"/>
                    <a:pt x="67354" y="18202"/>
                    <a:pt x="67373" y="18202"/>
                  </a:cubicBezTo>
                  <a:close/>
                  <a:moveTo>
                    <a:pt x="19532" y="18831"/>
                  </a:moveTo>
                  <a:cubicBezTo>
                    <a:pt x="19565" y="18831"/>
                    <a:pt x="19598" y="18848"/>
                    <a:pt x="19629" y="18897"/>
                  </a:cubicBezTo>
                  <a:cubicBezTo>
                    <a:pt x="19771" y="18961"/>
                    <a:pt x="19775" y="19116"/>
                    <a:pt x="19564" y="19116"/>
                  </a:cubicBezTo>
                  <a:cubicBezTo>
                    <a:pt x="19559" y="19116"/>
                    <a:pt x="19554" y="19116"/>
                    <a:pt x="19548" y="19116"/>
                  </a:cubicBezTo>
                  <a:lnTo>
                    <a:pt x="19402" y="18889"/>
                  </a:lnTo>
                  <a:cubicBezTo>
                    <a:pt x="19444" y="18861"/>
                    <a:pt x="19488" y="18831"/>
                    <a:pt x="19532" y="18831"/>
                  </a:cubicBezTo>
                  <a:close/>
                  <a:moveTo>
                    <a:pt x="63398" y="19158"/>
                  </a:moveTo>
                  <a:cubicBezTo>
                    <a:pt x="63429" y="19158"/>
                    <a:pt x="63445" y="19171"/>
                    <a:pt x="63435" y="19205"/>
                  </a:cubicBezTo>
                  <a:cubicBezTo>
                    <a:pt x="63435" y="19205"/>
                    <a:pt x="63411" y="19295"/>
                    <a:pt x="63265" y="19343"/>
                  </a:cubicBezTo>
                  <a:cubicBezTo>
                    <a:pt x="63265" y="19343"/>
                    <a:pt x="63223" y="19356"/>
                    <a:pt x="63186" y="19356"/>
                  </a:cubicBezTo>
                  <a:cubicBezTo>
                    <a:pt x="63153" y="19356"/>
                    <a:pt x="63124" y="19345"/>
                    <a:pt x="63135" y="19303"/>
                  </a:cubicBezTo>
                  <a:lnTo>
                    <a:pt x="63168" y="19222"/>
                  </a:lnTo>
                  <a:cubicBezTo>
                    <a:pt x="63258" y="19192"/>
                    <a:pt x="63348" y="19158"/>
                    <a:pt x="63398" y="19158"/>
                  </a:cubicBezTo>
                  <a:close/>
                  <a:moveTo>
                    <a:pt x="20245" y="19749"/>
                  </a:moveTo>
                  <a:lnTo>
                    <a:pt x="20334" y="19846"/>
                  </a:lnTo>
                  <a:cubicBezTo>
                    <a:pt x="20424" y="19943"/>
                    <a:pt x="20424" y="19943"/>
                    <a:pt x="20351" y="20000"/>
                  </a:cubicBezTo>
                  <a:lnTo>
                    <a:pt x="20261" y="19903"/>
                  </a:lnTo>
                  <a:lnTo>
                    <a:pt x="20245" y="19749"/>
                  </a:lnTo>
                  <a:close/>
                  <a:moveTo>
                    <a:pt x="21413" y="20535"/>
                  </a:moveTo>
                  <a:cubicBezTo>
                    <a:pt x="21348" y="20608"/>
                    <a:pt x="21388" y="20762"/>
                    <a:pt x="21388" y="20762"/>
                  </a:cubicBezTo>
                  <a:cubicBezTo>
                    <a:pt x="21420" y="20791"/>
                    <a:pt x="21448" y="20800"/>
                    <a:pt x="21471" y="20800"/>
                  </a:cubicBezTo>
                  <a:cubicBezTo>
                    <a:pt x="21511" y="20800"/>
                    <a:pt x="21534" y="20770"/>
                    <a:pt x="21534" y="20770"/>
                  </a:cubicBezTo>
                  <a:cubicBezTo>
                    <a:pt x="21534" y="20770"/>
                    <a:pt x="21591" y="20697"/>
                    <a:pt x="21502" y="20616"/>
                  </a:cubicBezTo>
                  <a:lnTo>
                    <a:pt x="21413" y="20535"/>
                  </a:lnTo>
                  <a:close/>
                  <a:moveTo>
                    <a:pt x="23385" y="20938"/>
                  </a:moveTo>
                  <a:cubicBezTo>
                    <a:pt x="23355" y="20938"/>
                    <a:pt x="23373" y="20967"/>
                    <a:pt x="23415" y="21038"/>
                  </a:cubicBezTo>
                  <a:lnTo>
                    <a:pt x="23610" y="21103"/>
                  </a:lnTo>
                  <a:cubicBezTo>
                    <a:pt x="23634" y="21013"/>
                    <a:pt x="23634" y="21013"/>
                    <a:pt x="23537" y="20981"/>
                  </a:cubicBezTo>
                  <a:cubicBezTo>
                    <a:pt x="23455" y="20954"/>
                    <a:pt x="23407" y="20938"/>
                    <a:pt x="23385" y="20938"/>
                  </a:cubicBezTo>
                  <a:close/>
                  <a:moveTo>
                    <a:pt x="26705" y="21091"/>
                  </a:moveTo>
                  <a:cubicBezTo>
                    <a:pt x="26705" y="21095"/>
                    <a:pt x="26706" y="21099"/>
                    <a:pt x="26707" y="21103"/>
                  </a:cubicBezTo>
                  <a:cubicBezTo>
                    <a:pt x="26635" y="21214"/>
                    <a:pt x="26557" y="21305"/>
                    <a:pt x="26457" y="21305"/>
                  </a:cubicBezTo>
                  <a:cubicBezTo>
                    <a:pt x="26452" y="21305"/>
                    <a:pt x="26447" y="21305"/>
                    <a:pt x="26443" y="21304"/>
                  </a:cubicBezTo>
                  <a:lnTo>
                    <a:pt x="26443" y="21304"/>
                  </a:lnTo>
                  <a:cubicBezTo>
                    <a:pt x="26539" y="21244"/>
                    <a:pt x="26627" y="21172"/>
                    <a:pt x="26705" y="21091"/>
                  </a:cubicBezTo>
                  <a:close/>
                  <a:moveTo>
                    <a:pt x="25823" y="21508"/>
                  </a:moveTo>
                  <a:lnTo>
                    <a:pt x="25823" y="21508"/>
                  </a:lnTo>
                  <a:cubicBezTo>
                    <a:pt x="25809" y="21510"/>
                    <a:pt x="25794" y="21511"/>
                    <a:pt x="25777" y="21511"/>
                  </a:cubicBezTo>
                  <a:cubicBezTo>
                    <a:pt x="25774" y="21511"/>
                    <a:pt x="25770" y="21511"/>
                    <a:pt x="25766" y="21511"/>
                  </a:cubicBezTo>
                  <a:lnTo>
                    <a:pt x="25766" y="21511"/>
                  </a:lnTo>
                  <a:cubicBezTo>
                    <a:pt x="25785" y="21510"/>
                    <a:pt x="25804" y="21509"/>
                    <a:pt x="25823" y="21508"/>
                  </a:cubicBezTo>
                  <a:close/>
                  <a:moveTo>
                    <a:pt x="26190" y="21427"/>
                  </a:moveTo>
                  <a:lnTo>
                    <a:pt x="26190" y="21427"/>
                  </a:lnTo>
                  <a:cubicBezTo>
                    <a:pt x="26186" y="21453"/>
                    <a:pt x="26187" y="21485"/>
                    <a:pt x="26196" y="21524"/>
                  </a:cubicBezTo>
                  <a:cubicBezTo>
                    <a:pt x="26213" y="21613"/>
                    <a:pt x="26091" y="21654"/>
                    <a:pt x="25969" y="21670"/>
                  </a:cubicBezTo>
                  <a:cubicBezTo>
                    <a:pt x="25953" y="21573"/>
                    <a:pt x="25953" y="21581"/>
                    <a:pt x="26059" y="21467"/>
                  </a:cubicBezTo>
                  <a:cubicBezTo>
                    <a:pt x="26104" y="21456"/>
                    <a:pt x="26148" y="21442"/>
                    <a:pt x="26190" y="21427"/>
                  </a:cubicBezTo>
                  <a:close/>
                  <a:moveTo>
                    <a:pt x="21701" y="21459"/>
                  </a:moveTo>
                  <a:cubicBezTo>
                    <a:pt x="21747" y="21459"/>
                    <a:pt x="21794" y="21492"/>
                    <a:pt x="21794" y="21492"/>
                  </a:cubicBezTo>
                  <a:cubicBezTo>
                    <a:pt x="21907" y="21565"/>
                    <a:pt x="22013" y="21630"/>
                    <a:pt x="21972" y="21711"/>
                  </a:cubicBezTo>
                  <a:cubicBezTo>
                    <a:pt x="21972" y="21711"/>
                    <a:pt x="21949" y="21749"/>
                    <a:pt x="21897" y="21749"/>
                  </a:cubicBezTo>
                  <a:cubicBezTo>
                    <a:pt x="21874" y="21749"/>
                    <a:pt x="21845" y="21741"/>
                    <a:pt x="21810" y="21719"/>
                  </a:cubicBezTo>
                  <a:cubicBezTo>
                    <a:pt x="21737" y="21662"/>
                    <a:pt x="21680" y="21581"/>
                    <a:pt x="21640" y="21492"/>
                  </a:cubicBezTo>
                  <a:cubicBezTo>
                    <a:pt x="21656" y="21467"/>
                    <a:pt x="21679" y="21459"/>
                    <a:pt x="21701" y="21459"/>
                  </a:cubicBezTo>
                  <a:close/>
                  <a:moveTo>
                    <a:pt x="27291" y="21670"/>
                  </a:moveTo>
                  <a:lnTo>
                    <a:pt x="27291" y="21670"/>
                  </a:lnTo>
                  <a:cubicBezTo>
                    <a:pt x="27323" y="21759"/>
                    <a:pt x="27356" y="21840"/>
                    <a:pt x="27226" y="21889"/>
                  </a:cubicBezTo>
                  <a:lnTo>
                    <a:pt x="27072" y="21848"/>
                  </a:lnTo>
                  <a:lnTo>
                    <a:pt x="27169" y="21711"/>
                  </a:lnTo>
                  <a:lnTo>
                    <a:pt x="27291" y="21670"/>
                  </a:lnTo>
                  <a:close/>
                  <a:moveTo>
                    <a:pt x="26234" y="21926"/>
                  </a:moveTo>
                  <a:cubicBezTo>
                    <a:pt x="26284" y="21926"/>
                    <a:pt x="26356" y="21955"/>
                    <a:pt x="26440" y="22027"/>
                  </a:cubicBezTo>
                  <a:cubicBezTo>
                    <a:pt x="26464" y="22116"/>
                    <a:pt x="26464" y="22116"/>
                    <a:pt x="26334" y="22148"/>
                  </a:cubicBezTo>
                  <a:cubicBezTo>
                    <a:pt x="26334" y="22148"/>
                    <a:pt x="26180" y="22092"/>
                    <a:pt x="26164" y="22003"/>
                  </a:cubicBezTo>
                  <a:cubicBezTo>
                    <a:pt x="26156" y="21957"/>
                    <a:pt x="26183" y="21926"/>
                    <a:pt x="26234" y="21926"/>
                  </a:cubicBezTo>
                  <a:close/>
                  <a:moveTo>
                    <a:pt x="23915" y="22271"/>
                  </a:moveTo>
                  <a:cubicBezTo>
                    <a:pt x="23944" y="22271"/>
                    <a:pt x="24004" y="22281"/>
                    <a:pt x="24105" y="22294"/>
                  </a:cubicBezTo>
                  <a:cubicBezTo>
                    <a:pt x="24234" y="22303"/>
                    <a:pt x="24226" y="22392"/>
                    <a:pt x="24226" y="22392"/>
                  </a:cubicBezTo>
                  <a:cubicBezTo>
                    <a:pt x="24224" y="22420"/>
                    <a:pt x="24209" y="22430"/>
                    <a:pt x="24187" y="22430"/>
                  </a:cubicBezTo>
                  <a:cubicBezTo>
                    <a:pt x="24139" y="22430"/>
                    <a:pt x="24055" y="22384"/>
                    <a:pt x="23967" y="22367"/>
                  </a:cubicBezTo>
                  <a:cubicBezTo>
                    <a:pt x="23899" y="22294"/>
                    <a:pt x="23871" y="22271"/>
                    <a:pt x="23915" y="22271"/>
                  </a:cubicBezTo>
                  <a:close/>
                  <a:moveTo>
                    <a:pt x="46971" y="1"/>
                  </a:moveTo>
                  <a:cubicBezTo>
                    <a:pt x="46907" y="1"/>
                    <a:pt x="46876" y="28"/>
                    <a:pt x="46879" y="71"/>
                  </a:cubicBezTo>
                  <a:cubicBezTo>
                    <a:pt x="46790" y="144"/>
                    <a:pt x="46677" y="193"/>
                    <a:pt x="46555" y="193"/>
                  </a:cubicBezTo>
                  <a:cubicBezTo>
                    <a:pt x="46555" y="154"/>
                    <a:pt x="46523" y="134"/>
                    <a:pt x="46461" y="134"/>
                  </a:cubicBezTo>
                  <a:cubicBezTo>
                    <a:pt x="46381" y="134"/>
                    <a:pt x="46251" y="168"/>
                    <a:pt x="46077" y="241"/>
                  </a:cubicBezTo>
                  <a:cubicBezTo>
                    <a:pt x="46019" y="254"/>
                    <a:pt x="45983" y="261"/>
                    <a:pt x="45959" y="261"/>
                  </a:cubicBezTo>
                  <a:cubicBezTo>
                    <a:pt x="45920" y="261"/>
                    <a:pt x="45916" y="240"/>
                    <a:pt x="45906" y="185"/>
                  </a:cubicBezTo>
                  <a:lnTo>
                    <a:pt x="45582" y="249"/>
                  </a:lnTo>
                  <a:cubicBezTo>
                    <a:pt x="45493" y="314"/>
                    <a:pt x="45387" y="371"/>
                    <a:pt x="45274" y="404"/>
                  </a:cubicBezTo>
                  <a:cubicBezTo>
                    <a:pt x="45136" y="460"/>
                    <a:pt x="44998" y="509"/>
                    <a:pt x="44852" y="541"/>
                  </a:cubicBezTo>
                  <a:cubicBezTo>
                    <a:pt x="44642" y="598"/>
                    <a:pt x="44423" y="639"/>
                    <a:pt x="44204" y="655"/>
                  </a:cubicBezTo>
                  <a:cubicBezTo>
                    <a:pt x="44098" y="704"/>
                    <a:pt x="44009" y="768"/>
                    <a:pt x="43944" y="858"/>
                  </a:cubicBezTo>
                  <a:cubicBezTo>
                    <a:pt x="43900" y="997"/>
                    <a:pt x="43827" y="1072"/>
                    <a:pt x="43761" y="1072"/>
                  </a:cubicBezTo>
                  <a:cubicBezTo>
                    <a:pt x="43720" y="1072"/>
                    <a:pt x="43681" y="1042"/>
                    <a:pt x="43652" y="979"/>
                  </a:cubicBezTo>
                  <a:cubicBezTo>
                    <a:pt x="43619" y="901"/>
                    <a:pt x="43601" y="859"/>
                    <a:pt x="43585" y="859"/>
                  </a:cubicBezTo>
                  <a:cubicBezTo>
                    <a:pt x="43566" y="859"/>
                    <a:pt x="43550" y="917"/>
                    <a:pt x="43515" y="1044"/>
                  </a:cubicBezTo>
                  <a:cubicBezTo>
                    <a:pt x="43434" y="1162"/>
                    <a:pt x="43012" y="1391"/>
                    <a:pt x="42844" y="1391"/>
                  </a:cubicBezTo>
                  <a:cubicBezTo>
                    <a:pt x="42793" y="1391"/>
                    <a:pt x="42765" y="1370"/>
                    <a:pt x="42777" y="1320"/>
                  </a:cubicBezTo>
                  <a:lnTo>
                    <a:pt x="42688" y="1158"/>
                  </a:lnTo>
                  <a:cubicBezTo>
                    <a:pt x="42631" y="1255"/>
                    <a:pt x="42558" y="1336"/>
                    <a:pt x="42461" y="1401"/>
                  </a:cubicBezTo>
                  <a:cubicBezTo>
                    <a:pt x="42509" y="1474"/>
                    <a:pt x="42371" y="1555"/>
                    <a:pt x="41982" y="1798"/>
                  </a:cubicBezTo>
                  <a:cubicBezTo>
                    <a:pt x="41723" y="1976"/>
                    <a:pt x="41269" y="2398"/>
                    <a:pt x="41042" y="2601"/>
                  </a:cubicBezTo>
                  <a:cubicBezTo>
                    <a:pt x="40798" y="2787"/>
                    <a:pt x="40458" y="3087"/>
                    <a:pt x="40288" y="3128"/>
                  </a:cubicBezTo>
                  <a:cubicBezTo>
                    <a:pt x="40134" y="3257"/>
                    <a:pt x="40004" y="3420"/>
                    <a:pt x="39907" y="3606"/>
                  </a:cubicBezTo>
                  <a:cubicBezTo>
                    <a:pt x="39871" y="3762"/>
                    <a:pt x="39706" y="3942"/>
                    <a:pt x="39621" y="3942"/>
                  </a:cubicBezTo>
                  <a:cubicBezTo>
                    <a:pt x="39609" y="3942"/>
                    <a:pt x="39599" y="3939"/>
                    <a:pt x="39590" y="3930"/>
                  </a:cubicBezTo>
                  <a:lnTo>
                    <a:pt x="39485" y="4044"/>
                  </a:lnTo>
                  <a:cubicBezTo>
                    <a:pt x="39420" y="4182"/>
                    <a:pt x="39339" y="4311"/>
                    <a:pt x="39250" y="4441"/>
                  </a:cubicBezTo>
                  <a:cubicBezTo>
                    <a:pt x="39232" y="4424"/>
                    <a:pt x="39207" y="4415"/>
                    <a:pt x="39179" y="4415"/>
                  </a:cubicBezTo>
                  <a:cubicBezTo>
                    <a:pt x="39103" y="4415"/>
                    <a:pt x="39006" y="4479"/>
                    <a:pt x="38982" y="4603"/>
                  </a:cubicBezTo>
                  <a:cubicBezTo>
                    <a:pt x="39055" y="4668"/>
                    <a:pt x="38950" y="4774"/>
                    <a:pt x="38763" y="5017"/>
                  </a:cubicBezTo>
                  <a:cubicBezTo>
                    <a:pt x="38544" y="5236"/>
                    <a:pt x="38334" y="5479"/>
                    <a:pt x="38155" y="5747"/>
                  </a:cubicBezTo>
                  <a:cubicBezTo>
                    <a:pt x="37807" y="6225"/>
                    <a:pt x="37490" y="6719"/>
                    <a:pt x="37199" y="7230"/>
                  </a:cubicBezTo>
                  <a:cubicBezTo>
                    <a:pt x="36882" y="7773"/>
                    <a:pt x="36607" y="8309"/>
                    <a:pt x="36412" y="8722"/>
                  </a:cubicBezTo>
                  <a:cubicBezTo>
                    <a:pt x="36218" y="9127"/>
                    <a:pt x="36104" y="9395"/>
                    <a:pt x="36128" y="9411"/>
                  </a:cubicBezTo>
                  <a:lnTo>
                    <a:pt x="35942" y="9792"/>
                  </a:lnTo>
                  <a:lnTo>
                    <a:pt x="35755" y="10181"/>
                  </a:lnTo>
                  <a:cubicBezTo>
                    <a:pt x="35746" y="10177"/>
                    <a:pt x="35737" y="10175"/>
                    <a:pt x="35728" y="10175"/>
                  </a:cubicBezTo>
                  <a:cubicBezTo>
                    <a:pt x="35569" y="10175"/>
                    <a:pt x="35369" y="10805"/>
                    <a:pt x="35285" y="11203"/>
                  </a:cubicBezTo>
                  <a:cubicBezTo>
                    <a:pt x="35293" y="11357"/>
                    <a:pt x="35261" y="11503"/>
                    <a:pt x="35188" y="11625"/>
                  </a:cubicBezTo>
                  <a:cubicBezTo>
                    <a:pt x="35174" y="11618"/>
                    <a:pt x="35160" y="11616"/>
                    <a:pt x="35146" y="11616"/>
                  </a:cubicBezTo>
                  <a:cubicBezTo>
                    <a:pt x="34997" y="11616"/>
                    <a:pt x="34845" y="11957"/>
                    <a:pt x="34815" y="12225"/>
                  </a:cubicBezTo>
                  <a:cubicBezTo>
                    <a:pt x="34899" y="12386"/>
                    <a:pt x="34880" y="12500"/>
                    <a:pt x="34788" y="12500"/>
                  </a:cubicBezTo>
                  <a:cubicBezTo>
                    <a:pt x="34764" y="12500"/>
                    <a:pt x="34735" y="12493"/>
                    <a:pt x="34701" y="12476"/>
                  </a:cubicBezTo>
                  <a:cubicBezTo>
                    <a:pt x="34680" y="12466"/>
                    <a:pt x="34660" y="12461"/>
                    <a:pt x="34641" y="12461"/>
                  </a:cubicBezTo>
                  <a:cubicBezTo>
                    <a:pt x="34507" y="12461"/>
                    <a:pt x="34434" y="12700"/>
                    <a:pt x="34547" y="13019"/>
                  </a:cubicBezTo>
                  <a:cubicBezTo>
                    <a:pt x="34572" y="13181"/>
                    <a:pt x="34572" y="13181"/>
                    <a:pt x="34426" y="13271"/>
                  </a:cubicBezTo>
                  <a:cubicBezTo>
                    <a:pt x="34207" y="13311"/>
                    <a:pt x="34142" y="13441"/>
                    <a:pt x="34231" y="13481"/>
                  </a:cubicBezTo>
                  <a:cubicBezTo>
                    <a:pt x="34328" y="13684"/>
                    <a:pt x="34272" y="13806"/>
                    <a:pt x="34045" y="13846"/>
                  </a:cubicBezTo>
                  <a:cubicBezTo>
                    <a:pt x="33761" y="14008"/>
                    <a:pt x="33761" y="14008"/>
                    <a:pt x="33866" y="14211"/>
                  </a:cubicBezTo>
                  <a:cubicBezTo>
                    <a:pt x="33964" y="14422"/>
                    <a:pt x="33712" y="14908"/>
                    <a:pt x="33493" y="14941"/>
                  </a:cubicBezTo>
                  <a:cubicBezTo>
                    <a:pt x="33428" y="15054"/>
                    <a:pt x="33283" y="15127"/>
                    <a:pt x="33364" y="15176"/>
                  </a:cubicBezTo>
                  <a:lnTo>
                    <a:pt x="33218" y="15249"/>
                  </a:lnTo>
                  <a:lnTo>
                    <a:pt x="33088" y="15484"/>
                  </a:lnTo>
                  <a:lnTo>
                    <a:pt x="33169" y="15524"/>
                  </a:lnTo>
                  <a:cubicBezTo>
                    <a:pt x="33096" y="15646"/>
                    <a:pt x="32626" y="16303"/>
                    <a:pt x="32107" y="17049"/>
                  </a:cubicBezTo>
                  <a:cubicBezTo>
                    <a:pt x="31322" y="18150"/>
                    <a:pt x="31092" y="18315"/>
                    <a:pt x="31203" y="18315"/>
                  </a:cubicBezTo>
                  <a:cubicBezTo>
                    <a:pt x="31209" y="18315"/>
                    <a:pt x="31215" y="18314"/>
                    <a:pt x="31223" y="18314"/>
                  </a:cubicBezTo>
                  <a:lnTo>
                    <a:pt x="31223" y="18314"/>
                  </a:lnTo>
                  <a:cubicBezTo>
                    <a:pt x="31433" y="18336"/>
                    <a:pt x="31297" y="18504"/>
                    <a:pt x="31102" y="18504"/>
                  </a:cubicBezTo>
                  <a:cubicBezTo>
                    <a:pt x="31086" y="18504"/>
                    <a:pt x="31070" y="18502"/>
                    <a:pt x="31053" y="18500"/>
                  </a:cubicBezTo>
                  <a:cubicBezTo>
                    <a:pt x="30972" y="18597"/>
                    <a:pt x="30721" y="18703"/>
                    <a:pt x="30542" y="18881"/>
                  </a:cubicBezTo>
                  <a:cubicBezTo>
                    <a:pt x="30395" y="19035"/>
                    <a:pt x="30231" y="19167"/>
                    <a:pt x="30146" y="19167"/>
                  </a:cubicBezTo>
                  <a:cubicBezTo>
                    <a:pt x="30128" y="19167"/>
                    <a:pt x="30114" y="19161"/>
                    <a:pt x="30104" y="19149"/>
                  </a:cubicBezTo>
                  <a:lnTo>
                    <a:pt x="30007" y="19230"/>
                  </a:lnTo>
                  <a:cubicBezTo>
                    <a:pt x="29942" y="19538"/>
                    <a:pt x="29326" y="20016"/>
                    <a:pt x="28953" y="20130"/>
                  </a:cubicBezTo>
                  <a:cubicBezTo>
                    <a:pt x="28775" y="20235"/>
                    <a:pt x="28604" y="20373"/>
                    <a:pt x="28467" y="20535"/>
                  </a:cubicBezTo>
                  <a:cubicBezTo>
                    <a:pt x="28328" y="20686"/>
                    <a:pt x="28297" y="20720"/>
                    <a:pt x="28218" y="20720"/>
                  </a:cubicBezTo>
                  <a:cubicBezTo>
                    <a:pt x="28195" y="20720"/>
                    <a:pt x="28169" y="20717"/>
                    <a:pt x="28134" y="20713"/>
                  </a:cubicBezTo>
                  <a:cubicBezTo>
                    <a:pt x="28129" y="20705"/>
                    <a:pt x="28112" y="20701"/>
                    <a:pt x="28087" y="20701"/>
                  </a:cubicBezTo>
                  <a:cubicBezTo>
                    <a:pt x="27923" y="20701"/>
                    <a:pt x="27397" y="20875"/>
                    <a:pt x="27453" y="21030"/>
                  </a:cubicBezTo>
                  <a:lnTo>
                    <a:pt x="27307" y="20989"/>
                  </a:lnTo>
                  <a:cubicBezTo>
                    <a:pt x="27288" y="20980"/>
                    <a:pt x="27269" y="20976"/>
                    <a:pt x="27250" y="20976"/>
                  </a:cubicBezTo>
                  <a:cubicBezTo>
                    <a:pt x="27163" y="20976"/>
                    <a:pt x="27086" y="21060"/>
                    <a:pt x="27113" y="21159"/>
                  </a:cubicBezTo>
                  <a:cubicBezTo>
                    <a:pt x="27142" y="21248"/>
                    <a:pt x="27123" y="21301"/>
                    <a:pt x="27070" y="21301"/>
                  </a:cubicBezTo>
                  <a:cubicBezTo>
                    <a:pt x="27021" y="21301"/>
                    <a:pt x="26942" y="21256"/>
                    <a:pt x="26845" y="21151"/>
                  </a:cubicBezTo>
                  <a:cubicBezTo>
                    <a:pt x="26820" y="21075"/>
                    <a:pt x="26785" y="21041"/>
                    <a:pt x="26756" y="21034"/>
                  </a:cubicBezTo>
                  <a:lnTo>
                    <a:pt x="26756" y="21034"/>
                  </a:lnTo>
                  <a:cubicBezTo>
                    <a:pt x="27021" y="20724"/>
                    <a:pt x="27143" y="20299"/>
                    <a:pt x="27056" y="19870"/>
                  </a:cubicBezTo>
                  <a:cubicBezTo>
                    <a:pt x="26918" y="19232"/>
                    <a:pt x="26359" y="18789"/>
                    <a:pt x="25727" y="18789"/>
                  </a:cubicBezTo>
                  <a:cubicBezTo>
                    <a:pt x="25652" y="18789"/>
                    <a:pt x="25576" y="18795"/>
                    <a:pt x="25499" y="18808"/>
                  </a:cubicBezTo>
                  <a:cubicBezTo>
                    <a:pt x="24786" y="18922"/>
                    <a:pt x="24283" y="19586"/>
                    <a:pt x="24372" y="20308"/>
                  </a:cubicBezTo>
                  <a:cubicBezTo>
                    <a:pt x="24434" y="20857"/>
                    <a:pt x="24819" y="21293"/>
                    <a:pt x="25321" y="21449"/>
                  </a:cubicBezTo>
                  <a:lnTo>
                    <a:pt x="25321" y="21449"/>
                  </a:lnTo>
                  <a:cubicBezTo>
                    <a:pt x="25328" y="21460"/>
                    <a:pt x="25336" y="21471"/>
                    <a:pt x="25345" y="21484"/>
                  </a:cubicBezTo>
                  <a:cubicBezTo>
                    <a:pt x="25361" y="21670"/>
                    <a:pt x="25361" y="21662"/>
                    <a:pt x="25118" y="21678"/>
                  </a:cubicBezTo>
                  <a:cubicBezTo>
                    <a:pt x="25101" y="21678"/>
                    <a:pt x="25083" y="21678"/>
                    <a:pt x="25066" y="21678"/>
                  </a:cubicBezTo>
                  <a:cubicBezTo>
                    <a:pt x="24970" y="21678"/>
                    <a:pt x="24883" y="21673"/>
                    <a:pt x="24883" y="21597"/>
                  </a:cubicBezTo>
                  <a:cubicBezTo>
                    <a:pt x="24883" y="21500"/>
                    <a:pt x="24883" y="21516"/>
                    <a:pt x="24656" y="21508"/>
                  </a:cubicBezTo>
                  <a:cubicBezTo>
                    <a:pt x="24643" y="21507"/>
                    <a:pt x="24630" y="21507"/>
                    <a:pt x="24617" y="21507"/>
                  </a:cubicBezTo>
                  <a:cubicBezTo>
                    <a:pt x="24453" y="21507"/>
                    <a:pt x="24296" y="21555"/>
                    <a:pt x="24153" y="21638"/>
                  </a:cubicBezTo>
                  <a:cubicBezTo>
                    <a:pt x="24015" y="21694"/>
                    <a:pt x="23894" y="21776"/>
                    <a:pt x="23788" y="21873"/>
                  </a:cubicBezTo>
                  <a:cubicBezTo>
                    <a:pt x="23773" y="21959"/>
                    <a:pt x="23765" y="22004"/>
                    <a:pt x="23750" y="22004"/>
                  </a:cubicBezTo>
                  <a:cubicBezTo>
                    <a:pt x="23735" y="22004"/>
                    <a:pt x="23713" y="21953"/>
                    <a:pt x="23667" y="21848"/>
                  </a:cubicBezTo>
                  <a:cubicBezTo>
                    <a:pt x="23683" y="21759"/>
                    <a:pt x="23569" y="21735"/>
                    <a:pt x="23448" y="21719"/>
                  </a:cubicBezTo>
                  <a:cubicBezTo>
                    <a:pt x="23444" y="21743"/>
                    <a:pt x="23433" y="21751"/>
                    <a:pt x="23423" y="21751"/>
                  </a:cubicBezTo>
                  <a:cubicBezTo>
                    <a:pt x="23400" y="21751"/>
                    <a:pt x="23376" y="21711"/>
                    <a:pt x="23411" y="21711"/>
                  </a:cubicBezTo>
                  <a:cubicBezTo>
                    <a:pt x="23420" y="21711"/>
                    <a:pt x="23432" y="21713"/>
                    <a:pt x="23448" y="21719"/>
                  </a:cubicBezTo>
                  <a:cubicBezTo>
                    <a:pt x="23462" y="21667"/>
                    <a:pt x="23506" y="21651"/>
                    <a:pt x="23563" y="21651"/>
                  </a:cubicBezTo>
                  <a:cubicBezTo>
                    <a:pt x="23606" y="21651"/>
                    <a:pt x="23656" y="21660"/>
                    <a:pt x="23707" y="21670"/>
                  </a:cubicBezTo>
                  <a:lnTo>
                    <a:pt x="23724" y="21581"/>
                  </a:lnTo>
                  <a:cubicBezTo>
                    <a:pt x="23683" y="21467"/>
                    <a:pt x="23632" y="21415"/>
                    <a:pt x="23568" y="21415"/>
                  </a:cubicBezTo>
                  <a:cubicBezTo>
                    <a:pt x="23517" y="21415"/>
                    <a:pt x="23459" y="21447"/>
                    <a:pt x="23391" y="21508"/>
                  </a:cubicBezTo>
                  <a:cubicBezTo>
                    <a:pt x="23338" y="21527"/>
                    <a:pt x="23305" y="21538"/>
                    <a:pt x="23280" y="21538"/>
                  </a:cubicBezTo>
                  <a:cubicBezTo>
                    <a:pt x="23241" y="21538"/>
                    <a:pt x="23222" y="21509"/>
                    <a:pt x="23172" y="21435"/>
                  </a:cubicBezTo>
                  <a:cubicBezTo>
                    <a:pt x="23111" y="21343"/>
                    <a:pt x="23054" y="21250"/>
                    <a:pt x="23016" y="21250"/>
                  </a:cubicBezTo>
                  <a:cubicBezTo>
                    <a:pt x="23004" y="21250"/>
                    <a:pt x="22993" y="21259"/>
                    <a:pt x="22986" y="21281"/>
                  </a:cubicBezTo>
                  <a:cubicBezTo>
                    <a:pt x="22872" y="21240"/>
                    <a:pt x="22775" y="21159"/>
                    <a:pt x="22718" y="21062"/>
                  </a:cubicBezTo>
                  <a:cubicBezTo>
                    <a:pt x="22587" y="20999"/>
                    <a:pt x="22499" y="20956"/>
                    <a:pt x="22441" y="20956"/>
                  </a:cubicBezTo>
                  <a:cubicBezTo>
                    <a:pt x="22410" y="20956"/>
                    <a:pt x="22387" y="20969"/>
                    <a:pt x="22370" y="20997"/>
                  </a:cubicBezTo>
                  <a:cubicBezTo>
                    <a:pt x="22353" y="21024"/>
                    <a:pt x="22333" y="21035"/>
                    <a:pt x="22309" y="21035"/>
                  </a:cubicBezTo>
                  <a:cubicBezTo>
                    <a:pt x="22261" y="21035"/>
                    <a:pt x="22199" y="20992"/>
                    <a:pt x="22134" y="20949"/>
                  </a:cubicBezTo>
                  <a:cubicBezTo>
                    <a:pt x="22068" y="20904"/>
                    <a:pt x="22001" y="20860"/>
                    <a:pt x="21947" y="20860"/>
                  </a:cubicBezTo>
                  <a:cubicBezTo>
                    <a:pt x="21923" y="20860"/>
                    <a:pt x="21901" y="20869"/>
                    <a:pt x="21883" y="20892"/>
                  </a:cubicBezTo>
                  <a:cubicBezTo>
                    <a:pt x="21861" y="20928"/>
                    <a:pt x="21817" y="20950"/>
                    <a:pt x="21757" y="20950"/>
                  </a:cubicBezTo>
                  <a:cubicBezTo>
                    <a:pt x="21685" y="20950"/>
                    <a:pt x="21589" y="20919"/>
                    <a:pt x="21478" y="20843"/>
                  </a:cubicBezTo>
                  <a:cubicBezTo>
                    <a:pt x="21234" y="20746"/>
                    <a:pt x="21234" y="20746"/>
                    <a:pt x="21259" y="20527"/>
                  </a:cubicBezTo>
                  <a:cubicBezTo>
                    <a:pt x="21316" y="20454"/>
                    <a:pt x="21226" y="20381"/>
                    <a:pt x="21137" y="20300"/>
                  </a:cubicBezTo>
                  <a:cubicBezTo>
                    <a:pt x="21121" y="20284"/>
                    <a:pt x="21105" y="20259"/>
                    <a:pt x="21088" y="20243"/>
                  </a:cubicBezTo>
                  <a:cubicBezTo>
                    <a:pt x="21048" y="20194"/>
                    <a:pt x="21032" y="20130"/>
                    <a:pt x="21024" y="20073"/>
                  </a:cubicBezTo>
                  <a:cubicBezTo>
                    <a:pt x="21016" y="19997"/>
                    <a:pt x="20998" y="19971"/>
                    <a:pt x="20974" y="19971"/>
                  </a:cubicBezTo>
                  <a:cubicBezTo>
                    <a:pt x="20947" y="19971"/>
                    <a:pt x="20912" y="20006"/>
                    <a:pt x="20878" y="20040"/>
                  </a:cubicBezTo>
                  <a:lnTo>
                    <a:pt x="20740" y="20162"/>
                  </a:lnTo>
                  <a:cubicBezTo>
                    <a:pt x="20659" y="20073"/>
                    <a:pt x="20707" y="19854"/>
                    <a:pt x="20780" y="19797"/>
                  </a:cubicBezTo>
                  <a:cubicBezTo>
                    <a:pt x="20808" y="19676"/>
                    <a:pt x="20823" y="19624"/>
                    <a:pt x="20802" y="19624"/>
                  </a:cubicBezTo>
                  <a:cubicBezTo>
                    <a:pt x="20787" y="19624"/>
                    <a:pt x="20753" y="19652"/>
                    <a:pt x="20691" y="19700"/>
                  </a:cubicBezTo>
                  <a:cubicBezTo>
                    <a:pt x="20672" y="19716"/>
                    <a:pt x="20645" y="19727"/>
                    <a:pt x="20614" y="19727"/>
                  </a:cubicBezTo>
                  <a:cubicBezTo>
                    <a:pt x="20539" y="19727"/>
                    <a:pt x="20441" y="19665"/>
                    <a:pt x="20383" y="19481"/>
                  </a:cubicBezTo>
                  <a:cubicBezTo>
                    <a:pt x="20229" y="19270"/>
                    <a:pt x="20075" y="19068"/>
                    <a:pt x="20148" y="19011"/>
                  </a:cubicBezTo>
                  <a:cubicBezTo>
                    <a:pt x="20148" y="18922"/>
                    <a:pt x="20083" y="18841"/>
                    <a:pt x="20002" y="18808"/>
                  </a:cubicBezTo>
                  <a:cubicBezTo>
                    <a:pt x="19856" y="18751"/>
                    <a:pt x="19783" y="18638"/>
                    <a:pt x="19645" y="18257"/>
                  </a:cubicBezTo>
                  <a:cubicBezTo>
                    <a:pt x="19508" y="17779"/>
                    <a:pt x="19476" y="17649"/>
                    <a:pt x="19408" y="17649"/>
                  </a:cubicBezTo>
                  <a:cubicBezTo>
                    <a:pt x="19383" y="17649"/>
                    <a:pt x="19354" y="17666"/>
                    <a:pt x="19313" y="17689"/>
                  </a:cubicBezTo>
                  <a:cubicBezTo>
                    <a:pt x="19279" y="17710"/>
                    <a:pt x="19245" y="17729"/>
                    <a:pt x="19223" y="17729"/>
                  </a:cubicBezTo>
                  <a:cubicBezTo>
                    <a:pt x="19194" y="17729"/>
                    <a:pt x="19188" y="17693"/>
                    <a:pt x="19240" y="17576"/>
                  </a:cubicBezTo>
                  <a:cubicBezTo>
                    <a:pt x="19256" y="17414"/>
                    <a:pt x="19110" y="17349"/>
                    <a:pt x="18899" y="17146"/>
                  </a:cubicBezTo>
                  <a:cubicBezTo>
                    <a:pt x="18857" y="17122"/>
                    <a:pt x="18812" y="17113"/>
                    <a:pt x="18769" y="17113"/>
                  </a:cubicBezTo>
                  <a:cubicBezTo>
                    <a:pt x="18665" y="17113"/>
                    <a:pt x="18567" y="17166"/>
                    <a:pt x="18510" y="17195"/>
                  </a:cubicBezTo>
                  <a:cubicBezTo>
                    <a:pt x="18455" y="17226"/>
                    <a:pt x="18420" y="17247"/>
                    <a:pt x="18395" y="17247"/>
                  </a:cubicBezTo>
                  <a:cubicBezTo>
                    <a:pt x="18349" y="17247"/>
                    <a:pt x="18336" y="17180"/>
                    <a:pt x="18299" y="16992"/>
                  </a:cubicBezTo>
                  <a:cubicBezTo>
                    <a:pt x="18235" y="16870"/>
                    <a:pt x="18251" y="16708"/>
                    <a:pt x="18332" y="16668"/>
                  </a:cubicBezTo>
                  <a:cubicBezTo>
                    <a:pt x="18343" y="16662"/>
                    <a:pt x="18355" y="16659"/>
                    <a:pt x="18365" y="16659"/>
                  </a:cubicBezTo>
                  <a:cubicBezTo>
                    <a:pt x="18430" y="16659"/>
                    <a:pt x="18478" y="16749"/>
                    <a:pt x="18478" y="16749"/>
                  </a:cubicBezTo>
                  <a:lnTo>
                    <a:pt x="18543" y="16870"/>
                  </a:lnTo>
                  <a:cubicBezTo>
                    <a:pt x="18624" y="16822"/>
                    <a:pt x="18705" y="16781"/>
                    <a:pt x="18575" y="16538"/>
                  </a:cubicBezTo>
                  <a:cubicBezTo>
                    <a:pt x="18589" y="16403"/>
                    <a:pt x="18541" y="16287"/>
                    <a:pt x="18475" y="16287"/>
                  </a:cubicBezTo>
                  <a:cubicBezTo>
                    <a:pt x="18465" y="16287"/>
                    <a:pt x="18456" y="16290"/>
                    <a:pt x="18445" y="16295"/>
                  </a:cubicBezTo>
                  <a:cubicBezTo>
                    <a:pt x="18462" y="16133"/>
                    <a:pt x="18332" y="15881"/>
                    <a:pt x="18210" y="15630"/>
                  </a:cubicBezTo>
                  <a:cubicBezTo>
                    <a:pt x="18081" y="15387"/>
                    <a:pt x="17878" y="15006"/>
                    <a:pt x="17886" y="14835"/>
                  </a:cubicBezTo>
                  <a:cubicBezTo>
                    <a:pt x="17772" y="14614"/>
                    <a:pt x="17702" y="14487"/>
                    <a:pt x="17631" y="14487"/>
                  </a:cubicBezTo>
                  <a:cubicBezTo>
                    <a:pt x="17622" y="14487"/>
                    <a:pt x="17612" y="14490"/>
                    <a:pt x="17602" y="14495"/>
                  </a:cubicBezTo>
                  <a:cubicBezTo>
                    <a:pt x="17562" y="14517"/>
                    <a:pt x="17528" y="14525"/>
                    <a:pt x="17501" y="14525"/>
                  </a:cubicBezTo>
                  <a:cubicBezTo>
                    <a:pt x="17417" y="14525"/>
                    <a:pt x="17395" y="14444"/>
                    <a:pt x="17456" y="14414"/>
                  </a:cubicBezTo>
                  <a:cubicBezTo>
                    <a:pt x="17489" y="14308"/>
                    <a:pt x="17326" y="13830"/>
                    <a:pt x="17051" y="13368"/>
                  </a:cubicBezTo>
                  <a:cubicBezTo>
                    <a:pt x="16808" y="12914"/>
                    <a:pt x="16467" y="12484"/>
                    <a:pt x="16345" y="12476"/>
                  </a:cubicBezTo>
                  <a:lnTo>
                    <a:pt x="16167" y="12225"/>
                  </a:lnTo>
                  <a:cubicBezTo>
                    <a:pt x="16127" y="12071"/>
                    <a:pt x="15924" y="11819"/>
                    <a:pt x="15729" y="11592"/>
                  </a:cubicBezTo>
                  <a:cubicBezTo>
                    <a:pt x="15543" y="11365"/>
                    <a:pt x="15332" y="11171"/>
                    <a:pt x="15235" y="11154"/>
                  </a:cubicBezTo>
                  <a:lnTo>
                    <a:pt x="14870" y="10822"/>
                  </a:lnTo>
                  <a:cubicBezTo>
                    <a:pt x="14700" y="10530"/>
                    <a:pt x="14554" y="10433"/>
                    <a:pt x="14359" y="10408"/>
                  </a:cubicBezTo>
                  <a:cubicBezTo>
                    <a:pt x="14339" y="10407"/>
                    <a:pt x="14321" y="10406"/>
                    <a:pt x="14304" y="10406"/>
                  </a:cubicBezTo>
                  <a:cubicBezTo>
                    <a:pt x="14217" y="10406"/>
                    <a:pt x="14168" y="10425"/>
                    <a:pt x="14155" y="10425"/>
                  </a:cubicBezTo>
                  <a:cubicBezTo>
                    <a:pt x="14147" y="10425"/>
                    <a:pt x="14153" y="10418"/>
                    <a:pt x="14173" y="10392"/>
                  </a:cubicBezTo>
                  <a:cubicBezTo>
                    <a:pt x="14197" y="10352"/>
                    <a:pt x="14140" y="10287"/>
                    <a:pt x="14010" y="10190"/>
                  </a:cubicBezTo>
                  <a:cubicBezTo>
                    <a:pt x="13946" y="10133"/>
                    <a:pt x="13864" y="10076"/>
                    <a:pt x="13759" y="10003"/>
                  </a:cubicBezTo>
                  <a:cubicBezTo>
                    <a:pt x="13654" y="9938"/>
                    <a:pt x="13516" y="9881"/>
                    <a:pt x="13370" y="9800"/>
                  </a:cubicBezTo>
                  <a:cubicBezTo>
                    <a:pt x="13023" y="9634"/>
                    <a:pt x="12874" y="9565"/>
                    <a:pt x="12831" y="9565"/>
                  </a:cubicBezTo>
                  <a:cubicBezTo>
                    <a:pt x="12799" y="9565"/>
                    <a:pt x="12826" y="9604"/>
                    <a:pt x="12875" y="9671"/>
                  </a:cubicBezTo>
                  <a:cubicBezTo>
                    <a:pt x="12227" y="9500"/>
                    <a:pt x="12243" y="9452"/>
                    <a:pt x="12275" y="9346"/>
                  </a:cubicBezTo>
                  <a:cubicBezTo>
                    <a:pt x="12402" y="9280"/>
                    <a:pt x="12341" y="9212"/>
                    <a:pt x="12221" y="9212"/>
                  </a:cubicBezTo>
                  <a:cubicBezTo>
                    <a:pt x="12134" y="9212"/>
                    <a:pt x="12017" y="9248"/>
                    <a:pt x="11919" y="9346"/>
                  </a:cubicBezTo>
                  <a:cubicBezTo>
                    <a:pt x="11834" y="9407"/>
                    <a:pt x="11730" y="9430"/>
                    <a:pt x="11638" y="9430"/>
                  </a:cubicBezTo>
                  <a:cubicBezTo>
                    <a:pt x="11510" y="9430"/>
                    <a:pt x="11406" y="9386"/>
                    <a:pt x="11416" y="9338"/>
                  </a:cubicBezTo>
                  <a:cubicBezTo>
                    <a:pt x="11424" y="9291"/>
                    <a:pt x="11466" y="9274"/>
                    <a:pt x="11526" y="9274"/>
                  </a:cubicBezTo>
                  <a:cubicBezTo>
                    <a:pt x="11590" y="9274"/>
                    <a:pt x="11673" y="9293"/>
                    <a:pt x="11756" y="9314"/>
                  </a:cubicBezTo>
                  <a:lnTo>
                    <a:pt x="11797" y="9136"/>
                  </a:lnTo>
                  <a:cubicBezTo>
                    <a:pt x="11750" y="9119"/>
                    <a:pt x="11700" y="9110"/>
                    <a:pt x="11650" y="9110"/>
                  </a:cubicBezTo>
                  <a:cubicBezTo>
                    <a:pt x="11580" y="9110"/>
                    <a:pt x="11510" y="9127"/>
                    <a:pt x="11448" y="9160"/>
                  </a:cubicBezTo>
                  <a:cubicBezTo>
                    <a:pt x="11417" y="9156"/>
                    <a:pt x="11386" y="9154"/>
                    <a:pt x="11356" y="9154"/>
                  </a:cubicBezTo>
                  <a:cubicBezTo>
                    <a:pt x="11268" y="9154"/>
                    <a:pt x="11184" y="9170"/>
                    <a:pt x="11100" y="9200"/>
                  </a:cubicBezTo>
                  <a:cubicBezTo>
                    <a:pt x="10921" y="9273"/>
                    <a:pt x="10921" y="9363"/>
                    <a:pt x="11067" y="9476"/>
                  </a:cubicBezTo>
                  <a:cubicBezTo>
                    <a:pt x="11155" y="9540"/>
                    <a:pt x="11131" y="9559"/>
                    <a:pt x="11065" y="9559"/>
                  </a:cubicBezTo>
                  <a:cubicBezTo>
                    <a:pt x="11021" y="9559"/>
                    <a:pt x="10958" y="9551"/>
                    <a:pt x="10897" y="9541"/>
                  </a:cubicBezTo>
                  <a:cubicBezTo>
                    <a:pt x="10589" y="9436"/>
                    <a:pt x="10589" y="9346"/>
                    <a:pt x="10759" y="9265"/>
                  </a:cubicBezTo>
                  <a:cubicBezTo>
                    <a:pt x="10921" y="9265"/>
                    <a:pt x="10929" y="9184"/>
                    <a:pt x="10946" y="9095"/>
                  </a:cubicBezTo>
                  <a:cubicBezTo>
                    <a:pt x="10946" y="9072"/>
                    <a:pt x="10904" y="9061"/>
                    <a:pt x="10836" y="9061"/>
                  </a:cubicBezTo>
                  <a:cubicBezTo>
                    <a:pt x="10604" y="9061"/>
                    <a:pt x="10073" y="9188"/>
                    <a:pt x="9952" y="9349"/>
                  </a:cubicBezTo>
                  <a:lnTo>
                    <a:pt x="9952" y="9349"/>
                  </a:lnTo>
                  <a:cubicBezTo>
                    <a:pt x="9951" y="9327"/>
                    <a:pt x="9950" y="9300"/>
                    <a:pt x="9948" y="9265"/>
                  </a:cubicBezTo>
                  <a:cubicBezTo>
                    <a:pt x="9944" y="9214"/>
                    <a:pt x="9852" y="9194"/>
                    <a:pt x="9717" y="9194"/>
                  </a:cubicBezTo>
                  <a:cubicBezTo>
                    <a:pt x="9598" y="9194"/>
                    <a:pt x="9445" y="9210"/>
                    <a:pt x="9292" y="9233"/>
                  </a:cubicBezTo>
                  <a:cubicBezTo>
                    <a:pt x="8967" y="9273"/>
                    <a:pt x="8813" y="9322"/>
                    <a:pt x="8830" y="9403"/>
                  </a:cubicBezTo>
                  <a:cubicBezTo>
                    <a:pt x="8846" y="9492"/>
                    <a:pt x="8862" y="9581"/>
                    <a:pt x="8708" y="9614"/>
                  </a:cubicBezTo>
                  <a:cubicBezTo>
                    <a:pt x="8730" y="9609"/>
                    <a:pt x="8749" y="9607"/>
                    <a:pt x="8766" y="9607"/>
                  </a:cubicBezTo>
                  <a:cubicBezTo>
                    <a:pt x="8867" y="9607"/>
                    <a:pt x="8882" y="9685"/>
                    <a:pt x="8903" y="9768"/>
                  </a:cubicBezTo>
                  <a:cubicBezTo>
                    <a:pt x="8903" y="9768"/>
                    <a:pt x="8578" y="9736"/>
                    <a:pt x="8408" y="9695"/>
                  </a:cubicBezTo>
                  <a:cubicBezTo>
                    <a:pt x="8277" y="9658"/>
                    <a:pt x="8146" y="9635"/>
                    <a:pt x="8000" y="9635"/>
                  </a:cubicBezTo>
                  <a:cubicBezTo>
                    <a:pt x="7765" y="9635"/>
                    <a:pt x="7495" y="9694"/>
                    <a:pt x="7135" y="9849"/>
                  </a:cubicBezTo>
                  <a:cubicBezTo>
                    <a:pt x="6840" y="9961"/>
                    <a:pt x="6436" y="10182"/>
                    <a:pt x="6245" y="10182"/>
                  </a:cubicBezTo>
                  <a:cubicBezTo>
                    <a:pt x="6242" y="10182"/>
                    <a:pt x="6238" y="10182"/>
                    <a:pt x="6235" y="10181"/>
                  </a:cubicBezTo>
                  <a:cubicBezTo>
                    <a:pt x="5959" y="10344"/>
                    <a:pt x="5830" y="10425"/>
                    <a:pt x="5870" y="10498"/>
                  </a:cubicBezTo>
                  <a:cubicBezTo>
                    <a:pt x="5781" y="10554"/>
                    <a:pt x="5692" y="10611"/>
                    <a:pt x="5611" y="10676"/>
                  </a:cubicBezTo>
                  <a:cubicBezTo>
                    <a:pt x="5424" y="10684"/>
                    <a:pt x="5165" y="10863"/>
                    <a:pt x="5222" y="10944"/>
                  </a:cubicBezTo>
                  <a:cubicBezTo>
                    <a:pt x="5149" y="11106"/>
                    <a:pt x="4970" y="11130"/>
                    <a:pt x="4849" y="11227"/>
                  </a:cubicBezTo>
                  <a:cubicBezTo>
                    <a:pt x="4492" y="11284"/>
                    <a:pt x="4492" y="11292"/>
                    <a:pt x="4784" y="11398"/>
                  </a:cubicBezTo>
                  <a:cubicBezTo>
                    <a:pt x="4795" y="11410"/>
                    <a:pt x="4815" y="11416"/>
                    <a:pt x="4841" y="11416"/>
                  </a:cubicBezTo>
                  <a:cubicBezTo>
                    <a:pt x="4949" y="11416"/>
                    <a:pt x="5158" y="11323"/>
                    <a:pt x="5262" y="11252"/>
                  </a:cubicBezTo>
                  <a:cubicBezTo>
                    <a:pt x="5384" y="11162"/>
                    <a:pt x="5505" y="11065"/>
                    <a:pt x="5635" y="10984"/>
                  </a:cubicBezTo>
                  <a:lnTo>
                    <a:pt x="5635" y="10984"/>
                  </a:lnTo>
                  <a:cubicBezTo>
                    <a:pt x="5522" y="11090"/>
                    <a:pt x="5416" y="11211"/>
                    <a:pt x="5311" y="11325"/>
                  </a:cubicBezTo>
                  <a:cubicBezTo>
                    <a:pt x="5189" y="11414"/>
                    <a:pt x="5011" y="11673"/>
                    <a:pt x="5068" y="11746"/>
                  </a:cubicBezTo>
                  <a:cubicBezTo>
                    <a:pt x="5068" y="11746"/>
                    <a:pt x="5132" y="11819"/>
                    <a:pt x="5019" y="11917"/>
                  </a:cubicBezTo>
                  <a:lnTo>
                    <a:pt x="4897" y="11779"/>
                  </a:lnTo>
                  <a:cubicBezTo>
                    <a:pt x="4946" y="11673"/>
                    <a:pt x="4922" y="11552"/>
                    <a:pt x="4841" y="11471"/>
                  </a:cubicBezTo>
                  <a:cubicBezTo>
                    <a:pt x="4820" y="11466"/>
                    <a:pt x="4799" y="11464"/>
                    <a:pt x="4776" y="11464"/>
                  </a:cubicBezTo>
                  <a:cubicBezTo>
                    <a:pt x="4537" y="11464"/>
                    <a:pt x="4195" y="11685"/>
                    <a:pt x="4314" y="11811"/>
                  </a:cubicBezTo>
                  <a:cubicBezTo>
                    <a:pt x="4241" y="11900"/>
                    <a:pt x="4143" y="11949"/>
                    <a:pt x="4030" y="11965"/>
                  </a:cubicBezTo>
                  <a:cubicBezTo>
                    <a:pt x="4017" y="11950"/>
                    <a:pt x="4002" y="11943"/>
                    <a:pt x="3986" y="11943"/>
                  </a:cubicBezTo>
                  <a:cubicBezTo>
                    <a:pt x="3925" y="11943"/>
                    <a:pt x="3856" y="12055"/>
                    <a:pt x="3876" y="12249"/>
                  </a:cubicBezTo>
                  <a:cubicBezTo>
                    <a:pt x="3908" y="12484"/>
                    <a:pt x="3803" y="12589"/>
                    <a:pt x="3568" y="12589"/>
                  </a:cubicBezTo>
                  <a:cubicBezTo>
                    <a:pt x="3227" y="12687"/>
                    <a:pt x="2846" y="13181"/>
                    <a:pt x="2919" y="13238"/>
                  </a:cubicBezTo>
                  <a:cubicBezTo>
                    <a:pt x="3057" y="13343"/>
                    <a:pt x="2797" y="13708"/>
                    <a:pt x="2635" y="13773"/>
                  </a:cubicBezTo>
                  <a:cubicBezTo>
                    <a:pt x="2481" y="13838"/>
                    <a:pt x="2384" y="13984"/>
                    <a:pt x="2384" y="14146"/>
                  </a:cubicBezTo>
                  <a:cubicBezTo>
                    <a:pt x="2369" y="14136"/>
                    <a:pt x="2351" y="14131"/>
                    <a:pt x="2331" y="14131"/>
                  </a:cubicBezTo>
                  <a:cubicBezTo>
                    <a:pt x="2252" y="14131"/>
                    <a:pt x="2149" y="14207"/>
                    <a:pt x="2149" y="14349"/>
                  </a:cubicBezTo>
                  <a:cubicBezTo>
                    <a:pt x="2149" y="14349"/>
                    <a:pt x="2102" y="14424"/>
                    <a:pt x="2147" y="14424"/>
                  </a:cubicBezTo>
                  <a:cubicBezTo>
                    <a:pt x="2162" y="14424"/>
                    <a:pt x="2185" y="14417"/>
                    <a:pt x="2222" y="14397"/>
                  </a:cubicBezTo>
                  <a:lnTo>
                    <a:pt x="2222" y="14746"/>
                  </a:lnTo>
                  <a:cubicBezTo>
                    <a:pt x="2256" y="14689"/>
                    <a:pt x="2291" y="14670"/>
                    <a:pt x="2327" y="14670"/>
                  </a:cubicBezTo>
                  <a:cubicBezTo>
                    <a:pt x="2368" y="14670"/>
                    <a:pt x="2410" y="14696"/>
                    <a:pt x="2449" y="14722"/>
                  </a:cubicBezTo>
                  <a:cubicBezTo>
                    <a:pt x="2522" y="14770"/>
                    <a:pt x="2149" y="15216"/>
                    <a:pt x="1768" y="15338"/>
                  </a:cubicBezTo>
                  <a:lnTo>
                    <a:pt x="1468" y="15508"/>
                  </a:lnTo>
                  <a:lnTo>
                    <a:pt x="1630" y="15597"/>
                  </a:lnTo>
                  <a:cubicBezTo>
                    <a:pt x="1566" y="15704"/>
                    <a:pt x="1509" y="15816"/>
                    <a:pt x="1441" y="15816"/>
                  </a:cubicBezTo>
                  <a:cubicBezTo>
                    <a:pt x="1431" y="15816"/>
                    <a:pt x="1421" y="15813"/>
                    <a:pt x="1411" y="15808"/>
                  </a:cubicBezTo>
                  <a:cubicBezTo>
                    <a:pt x="1382" y="15794"/>
                    <a:pt x="1363" y="15784"/>
                    <a:pt x="1348" y="15784"/>
                  </a:cubicBezTo>
                  <a:cubicBezTo>
                    <a:pt x="1322" y="15784"/>
                    <a:pt x="1307" y="15814"/>
                    <a:pt x="1265" y="15897"/>
                  </a:cubicBezTo>
                  <a:cubicBezTo>
                    <a:pt x="1265" y="15897"/>
                    <a:pt x="1192" y="16027"/>
                    <a:pt x="1273" y="16068"/>
                  </a:cubicBezTo>
                  <a:cubicBezTo>
                    <a:pt x="1435" y="16149"/>
                    <a:pt x="1435" y="16149"/>
                    <a:pt x="1289" y="16238"/>
                  </a:cubicBezTo>
                  <a:cubicBezTo>
                    <a:pt x="1062" y="16287"/>
                    <a:pt x="997" y="16416"/>
                    <a:pt x="1095" y="16627"/>
                  </a:cubicBezTo>
                  <a:cubicBezTo>
                    <a:pt x="1265" y="16708"/>
                    <a:pt x="1257" y="16708"/>
                    <a:pt x="1038" y="16757"/>
                  </a:cubicBezTo>
                  <a:cubicBezTo>
                    <a:pt x="1027" y="16752"/>
                    <a:pt x="1014" y="16750"/>
                    <a:pt x="1001" y="16750"/>
                  </a:cubicBezTo>
                  <a:cubicBezTo>
                    <a:pt x="918" y="16750"/>
                    <a:pt x="802" y="16832"/>
                    <a:pt x="746" y="16943"/>
                  </a:cubicBezTo>
                  <a:lnTo>
                    <a:pt x="835" y="16984"/>
                  </a:lnTo>
                  <a:cubicBezTo>
                    <a:pt x="997" y="17065"/>
                    <a:pt x="933" y="17195"/>
                    <a:pt x="795" y="17284"/>
                  </a:cubicBezTo>
                  <a:cubicBezTo>
                    <a:pt x="785" y="17279"/>
                    <a:pt x="776" y="17277"/>
                    <a:pt x="767" y="17277"/>
                  </a:cubicBezTo>
                  <a:cubicBezTo>
                    <a:pt x="699" y="17277"/>
                    <a:pt x="645" y="17409"/>
                    <a:pt x="616" y="17673"/>
                  </a:cubicBezTo>
                  <a:cubicBezTo>
                    <a:pt x="517" y="17908"/>
                    <a:pt x="461" y="18037"/>
                    <a:pt x="388" y="18037"/>
                  </a:cubicBezTo>
                  <a:cubicBezTo>
                    <a:pt x="378" y="18037"/>
                    <a:pt x="368" y="18035"/>
                    <a:pt x="357" y="18030"/>
                  </a:cubicBezTo>
                  <a:cubicBezTo>
                    <a:pt x="296" y="18002"/>
                    <a:pt x="258" y="17985"/>
                    <a:pt x="240" y="17985"/>
                  </a:cubicBezTo>
                  <a:cubicBezTo>
                    <a:pt x="210" y="17985"/>
                    <a:pt x="234" y="18033"/>
                    <a:pt x="300" y="18159"/>
                  </a:cubicBezTo>
                  <a:cubicBezTo>
                    <a:pt x="333" y="18330"/>
                    <a:pt x="333" y="18330"/>
                    <a:pt x="138" y="18557"/>
                  </a:cubicBezTo>
                  <a:cubicBezTo>
                    <a:pt x="0" y="18646"/>
                    <a:pt x="0" y="18646"/>
                    <a:pt x="25" y="18816"/>
                  </a:cubicBezTo>
                  <a:cubicBezTo>
                    <a:pt x="111" y="18853"/>
                    <a:pt x="175" y="18880"/>
                    <a:pt x="224" y="18880"/>
                  </a:cubicBezTo>
                  <a:cubicBezTo>
                    <a:pt x="271" y="18880"/>
                    <a:pt x="305" y="18855"/>
                    <a:pt x="333" y="18792"/>
                  </a:cubicBezTo>
                  <a:cubicBezTo>
                    <a:pt x="369" y="18709"/>
                    <a:pt x="382" y="18679"/>
                    <a:pt x="408" y="18679"/>
                  </a:cubicBezTo>
                  <a:cubicBezTo>
                    <a:pt x="423" y="18679"/>
                    <a:pt x="441" y="18688"/>
                    <a:pt x="470" y="18703"/>
                  </a:cubicBezTo>
                  <a:lnTo>
                    <a:pt x="357" y="18962"/>
                  </a:lnTo>
                  <a:cubicBezTo>
                    <a:pt x="284" y="19132"/>
                    <a:pt x="235" y="19319"/>
                    <a:pt x="227" y="19513"/>
                  </a:cubicBezTo>
                  <a:cubicBezTo>
                    <a:pt x="214" y="19677"/>
                    <a:pt x="261" y="19772"/>
                    <a:pt x="309" y="19772"/>
                  </a:cubicBezTo>
                  <a:cubicBezTo>
                    <a:pt x="346" y="19772"/>
                    <a:pt x="382" y="19714"/>
                    <a:pt x="389" y="19586"/>
                  </a:cubicBezTo>
                  <a:lnTo>
                    <a:pt x="527" y="19489"/>
                  </a:lnTo>
                  <a:cubicBezTo>
                    <a:pt x="568" y="19506"/>
                    <a:pt x="606" y="19514"/>
                    <a:pt x="638" y="19514"/>
                  </a:cubicBezTo>
                  <a:cubicBezTo>
                    <a:pt x="806" y="19514"/>
                    <a:pt x="851" y="19318"/>
                    <a:pt x="641" y="19230"/>
                  </a:cubicBezTo>
                  <a:cubicBezTo>
                    <a:pt x="389" y="19124"/>
                    <a:pt x="389" y="19124"/>
                    <a:pt x="608" y="19068"/>
                  </a:cubicBezTo>
                  <a:lnTo>
                    <a:pt x="608" y="19068"/>
                  </a:lnTo>
                  <a:cubicBezTo>
                    <a:pt x="642" y="19082"/>
                    <a:pt x="672" y="19089"/>
                    <a:pt x="698" y="19089"/>
                  </a:cubicBezTo>
                  <a:cubicBezTo>
                    <a:pt x="801" y="19089"/>
                    <a:pt x="845" y="18985"/>
                    <a:pt x="884" y="18881"/>
                  </a:cubicBezTo>
                  <a:cubicBezTo>
                    <a:pt x="922" y="18795"/>
                    <a:pt x="934" y="18766"/>
                    <a:pt x="963" y="18766"/>
                  </a:cubicBezTo>
                  <a:cubicBezTo>
                    <a:pt x="977" y="18766"/>
                    <a:pt x="995" y="18773"/>
                    <a:pt x="1022" y="18784"/>
                  </a:cubicBezTo>
                  <a:cubicBezTo>
                    <a:pt x="1036" y="18790"/>
                    <a:pt x="1051" y="18793"/>
                    <a:pt x="1067" y="18793"/>
                  </a:cubicBezTo>
                  <a:cubicBezTo>
                    <a:pt x="1152" y="18793"/>
                    <a:pt x="1258" y="18707"/>
                    <a:pt x="1306" y="18597"/>
                  </a:cubicBezTo>
                  <a:cubicBezTo>
                    <a:pt x="1354" y="18468"/>
                    <a:pt x="1354" y="18468"/>
                    <a:pt x="1273" y="18435"/>
                  </a:cubicBezTo>
                  <a:cubicBezTo>
                    <a:pt x="1253" y="18448"/>
                    <a:pt x="1238" y="18454"/>
                    <a:pt x="1229" y="18454"/>
                  </a:cubicBezTo>
                  <a:cubicBezTo>
                    <a:pt x="1170" y="18454"/>
                    <a:pt x="1280" y="18258"/>
                    <a:pt x="1468" y="18216"/>
                  </a:cubicBezTo>
                  <a:cubicBezTo>
                    <a:pt x="1606" y="18127"/>
                    <a:pt x="1606" y="18127"/>
                    <a:pt x="1443" y="18046"/>
                  </a:cubicBezTo>
                  <a:cubicBezTo>
                    <a:pt x="1281" y="17973"/>
                    <a:pt x="1395" y="17714"/>
                    <a:pt x="1614" y="17665"/>
                  </a:cubicBezTo>
                  <a:cubicBezTo>
                    <a:pt x="1614" y="17665"/>
                    <a:pt x="1678" y="17535"/>
                    <a:pt x="1735" y="17414"/>
                  </a:cubicBezTo>
                  <a:cubicBezTo>
                    <a:pt x="1792" y="17284"/>
                    <a:pt x="1711" y="17243"/>
                    <a:pt x="1630" y="17203"/>
                  </a:cubicBezTo>
                  <a:cubicBezTo>
                    <a:pt x="1468" y="17130"/>
                    <a:pt x="1468" y="17130"/>
                    <a:pt x="1606" y="17041"/>
                  </a:cubicBezTo>
                  <a:cubicBezTo>
                    <a:pt x="1682" y="16994"/>
                    <a:pt x="1741" y="16983"/>
                    <a:pt x="1779" y="16983"/>
                  </a:cubicBezTo>
                  <a:cubicBezTo>
                    <a:pt x="1814" y="16983"/>
                    <a:pt x="1833" y="16992"/>
                    <a:pt x="1833" y="16992"/>
                  </a:cubicBezTo>
                  <a:cubicBezTo>
                    <a:pt x="1843" y="16997"/>
                    <a:pt x="1853" y="17000"/>
                    <a:pt x="1863" y="17000"/>
                  </a:cubicBezTo>
                  <a:cubicBezTo>
                    <a:pt x="1930" y="17000"/>
                    <a:pt x="1986" y="16887"/>
                    <a:pt x="2035" y="16781"/>
                  </a:cubicBezTo>
                  <a:cubicBezTo>
                    <a:pt x="2100" y="16651"/>
                    <a:pt x="2230" y="16400"/>
                    <a:pt x="2149" y="16360"/>
                  </a:cubicBezTo>
                  <a:lnTo>
                    <a:pt x="2149" y="16360"/>
                  </a:lnTo>
                  <a:cubicBezTo>
                    <a:pt x="2170" y="16370"/>
                    <a:pt x="2200" y="16385"/>
                    <a:pt x="2230" y="16400"/>
                  </a:cubicBezTo>
                  <a:cubicBezTo>
                    <a:pt x="2295" y="16278"/>
                    <a:pt x="2376" y="16319"/>
                    <a:pt x="2295" y="16278"/>
                  </a:cubicBezTo>
                  <a:cubicBezTo>
                    <a:pt x="2368" y="16157"/>
                    <a:pt x="2465" y="16043"/>
                    <a:pt x="2570" y="15954"/>
                  </a:cubicBezTo>
                  <a:cubicBezTo>
                    <a:pt x="2734" y="15796"/>
                    <a:pt x="2810" y="15487"/>
                    <a:pt x="2660" y="15487"/>
                  </a:cubicBezTo>
                  <a:cubicBezTo>
                    <a:pt x="2617" y="15487"/>
                    <a:pt x="2556" y="15512"/>
                    <a:pt x="2473" y="15573"/>
                  </a:cubicBezTo>
                  <a:cubicBezTo>
                    <a:pt x="2491" y="15542"/>
                    <a:pt x="2516" y="15502"/>
                    <a:pt x="2546" y="15451"/>
                  </a:cubicBezTo>
                  <a:cubicBezTo>
                    <a:pt x="2611" y="15322"/>
                    <a:pt x="2538" y="15281"/>
                    <a:pt x="2538" y="15281"/>
                  </a:cubicBezTo>
                  <a:cubicBezTo>
                    <a:pt x="2457" y="15233"/>
                    <a:pt x="2530" y="15111"/>
                    <a:pt x="2603" y="14989"/>
                  </a:cubicBezTo>
                  <a:lnTo>
                    <a:pt x="2757" y="15079"/>
                  </a:lnTo>
                  <a:cubicBezTo>
                    <a:pt x="2812" y="15170"/>
                    <a:pt x="2875" y="15209"/>
                    <a:pt x="2926" y="15209"/>
                  </a:cubicBezTo>
                  <a:cubicBezTo>
                    <a:pt x="3025" y="15209"/>
                    <a:pt x="3085" y="15068"/>
                    <a:pt x="2984" y="14892"/>
                  </a:cubicBezTo>
                  <a:lnTo>
                    <a:pt x="2984" y="14892"/>
                  </a:lnTo>
                  <a:lnTo>
                    <a:pt x="3065" y="14941"/>
                  </a:lnTo>
                  <a:cubicBezTo>
                    <a:pt x="3075" y="14948"/>
                    <a:pt x="3086" y="14951"/>
                    <a:pt x="3096" y="14951"/>
                  </a:cubicBezTo>
                  <a:cubicBezTo>
                    <a:pt x="3159" y="14951"/>
                    <a:pt x="3222" y="14827"/>
                    <a:pt x="3292" y="14584"/>
                  </a:cubicBezTo>
                  <a:cubicBezTo>
                    <a:pt x="3349" y="14454"/>
                    <a:pt x="3324" y="14300"/>
                    <a:pt x="3227" y="14195"/>
                  </a:cubicBezTo>
                  <a:cubicBezTo>
                    <a:pt x="3154" y="14146"/>
                    <a:pt x="3235" y="14025"/>
                    <a:pt x="3235" y="14025"/>
                  </a:cubicBezTo>
                  <a:cubicBezTo>
                    <a:pt x="3287" y="13958"/>
                    <a:pt x="3309" y="13930"/>
                    <a:pt x="3333" y="13930"/>
                  </a:cubicBezTo>
                  <a:cubicBezTo>
                    <a:pt x="3349" y="13930"/>
                    <a:pt x="3367" y="13944"/>
                    <a:pt x="3397" y="13968"/>
                  </a:cubicBezTo>
                  <a:cubicBezTo>
                    <a:pt x="3423" y="13986"/>
                    <a:pt x="3449" y="13994"/>
                    <a:pt x="3474" y="13994"/>
                  </a:cubicBezTo>
                  <a:cubicBezTo>
                    <a:pt x="3593" y="13994"/>
                    <a:pt x="3697" y="13807"/>
                    <a:pt x="3657" y="13619"/>
                  </a:cubicBezTo>
                  <a:lnTo>
                    <a:pt x="3657" y="13619"/>
                  </a:lnTo>
                  <a:lnTo>
                    <a:pt x="3722" y="13676"/>
                  </a:lnTo>
                  <a:cubicBezTo>
                    <a:pt x="3737" y="13686"/>
                    <a:pt x="3754" y="13693"/>
                    <a:pt x="3774" y="13693"/>
                  </a:cubicBezTo>
                  <a:cubicBezTo>
                    <a:pt x="3863" y="13693"/>
                    <a:pt x="4014" y="13566"/>
                    <a:pt x="4338" y="13084"/>
                  </a:cubicBezTo>
                  <a:cubicBezTo>
                    <a:pt x="4682" y="12703"/>
                    <a:pt x="4981" y="12434"/>
                    <a:pt x="5076" y="12434"/>
                  </a:cubicBezTo>
                  <a:cubicBezTo>
                    <a:pt x="5087" y="12434"/>
                    <a:pt x="5095" y="12437"/>
                    <a:pt x="5100" y="12444"/>
                  </a:cubicBezTo>
                  <a:cubicBezTo>
                    <a:pt x="5103" y="12447"/>
                    <a:pt x="5108" y="12449"/>
                    <a:pt x="5113" y="12449"/>
                  </a:cubicBezTo>
                  <a:cubicBezTo>
                    <a:pt x="5191" y="12449"/>
                    <a:pt x="5457" y="11987"/>
                    <a:pt x="5586" y="11689"/>
                  </a:cubicBezTo>
                  <a:cubicBezTo>
                    <a:pt x="5600" y="11709"/>
                    <a:pt x="5617" y="11719"/>
                    <a:pt x="5639" y="11719"/>
                  </a:cubicBezTo>
                  <a:cubicBezTo>
                    <a:pt x="5703" y="11719"/>
                    <a:pt x="5807" y="11633"/>
                    <a:pt x="5984" y="11511"/>
                  </a:cubicBezTo>
                  <a:cubicBezTo>
                    <a:pt x="6208" y="11363"/>
                    <a:pt x="6292" y="11308"/>
                    <a:pt x="6335" y="11308"/>
                  </a:cubicBezTo>
                  <a:cubicBezTo>
                    <a:pt x="6360" y="11308"/>
                    <a:pt x="6371" y="11327"/>
                    <a:pt x="6389" y="11357"/>
                  </a:cubicBezTo>
                  <a:cubicBezTo>
                    <a:pt x="6382" y="11463"/>
                    <a:pt x="6376" y="11519"/>
                    <a:pt x="6386" y="11519"/>
                  </a:cubicBezTo>
                  <a:cubicBezTo>
                    <a:pt x="6399" y="11519"/>
                    <a:pt x="6433" y="11445"/>
                    <a:pt x="6511" y="11284"/>
                  </a:cubicBezTo>
                  <a:cubicBezTo>
                    <a:pt x="6533" y="11123"/>
                    <a:pt x="6737" y="11012"/>
                    <a:pt x="6892" y="11012"/>
                  </a:cubicBezTo>
                  <a:cubicBezTo>
                    <a:pt x="6964" y="11012"/>
                    <a:pt x="7026" y="11036"/>
                    <a:pt x="7054" y="11090"/>
                  </a:cubicBezTo>
                  <a:cubicBezTo>
                    <a:pt x="7067" y="11117"/>
                    <a:pt x="7087" y="11129"/>
                    <a:pt x="7117" y="11129"/>
                  </a:cubicBezTo>
                  <a:cubicBezTo>
                    <a:pt x="7183" y="11129"/>
                    <a:pt x="7294" y="11070"/>
                    <a:pt x="7467" y="10992"/>
                  </a:cubicBezTo>
                  <a:cubicBezTo>
                    <a:pt x="7557" y="10854"/>
                    <a:pt x="7816" y="10733"/>
                    <a:pt x="8084" y="10652"/>
                  </a:cubicBezTo>
                  <a:cubicBezTo>
                    <a:pt x="8473" y="10506"/>
                    <a:pt x="8481" y="10530"/>
                    <a:pt x="8432" y="10344"/>
                  </a:cubicBezTo>
                  <a:cubicBezTo>
                    <a:pt x="8384" y="10173"/>
                    <a:pt x="8521" y="10125"/>
                    <a:pt x="8805" y="10060"/>
                  </a:cubicBezTo>
                  <a:cubicBezTo>
                    <a:pt x="8876" y="10044"/>
                    <a:pt x="8946" y="10030"/>
                    <a:pt x="9002" y="10030"/>
                  </a:cubicBezTo>
                  <a:cubicBezTo>
                    <a:pt x="9062" y="10030"/>
                    <a:pt x="9105" y="10046"/>
                    <a:pt x="9113" y="10092"/>
                  </a:cubicBezTo>
                  <a:cubicBezTo>
                    <a:pt x="9194" y="10119"/>
                    <a:pt x="9275" y="10135"/>
                    <a:pt x="9360" y="10135"/>
                  </a:cubicBezTo>
                  <a:cubicBezTo>
                    <a:pt x="9377" y="10135"/>
                    <a:pt x="9395" y="10134"/>
                    <a:pt x="9413" y="10133"/>
                  </a:cubicBezTo>
                  <a:cubicBezTo>
                    <a:pt x="9467" y="10126"/>
                    <a:pt x="9523" y="10120"/>
                    <a:pt x="9570" y="10120"/>
                  </a:cubicBezTo>
                  <a:cubicBezTo>
                    <a:pt x="9644" y="10120"/>
                    <a:pt x="9700" y="10135"/>
                    <a:pt x="9705" y="10190"/>
                  </a:cubicBezTo>
                  <a:cubicBezTo>
                    <a:pt x="9821" y="10237"/>
                    <a:pt x="9943" y="10256"/>
                    <a:pt x="10066" y="10256"/>
                  </a:cubicBezTo>
                  <a:cubicBezTo>
                    <a:pt x="10089" y="10256"/>
                    <a:pt x="10112" y="10256"/>
                    <a:pt x="10135" y="10254"/>
                  </a:cubicBezTo>
                  <a:cubicBezTo>
                    <a:pt x="10181" y="10252"/>
                    <a:pt x="10227" y="10250"/>
                    <a:pt x="10272" y="10250"/>
                  </a:cubicBezTo>
                  <a:cubicBezTo>
                    <a:pt x="10497" y="10250"/>
                    <a:pt x="10693" y="10284"/>
                    <a:pt x="10686" y="10352"/>
                  </a:cubicBezTo>
                  <a:cubicBezTo>
                    <a:pt x="10718" y="10354"/>
                    <a:pt x="10743" y="10355"/>
                    <a:pt x="10762" y="10355"/>
                  </a:cubicBezTo>
                  <a:cubicBezTo>
                    <a:pt x="10824" y="10355"/>
                    <a:pt x="10826" y="10339"/>
                    <a:pt x="10832" y="10271"/>
                  </a:cubicBezTo>
                  <a:cubicBezTo>
                    <a:pt x="10832" y="10224"/>
                    <a:pt x="10885" y="10170"/>
                    <a:pt x="11033" y="10170"/>
                  </a:cubicBezTo>
                  <a:cubicBezTo>
                    <a:pt x="11143" y="10170"/>
                    <a:pt x="11305" y="10200"/>
                    <a:pt x="11538" y="10287"/>
                  </a:cubicBezTo>
                  <a:cubicBezTo>
                    <a:pt x="11757" y="10325"/>
                    <a:pt x="12045" y="10421"/>
                    <a:pt x="12179" y="10421"/>
                  </a:cubicBezTo>
                  <a:cubicBezTo>
                    <a:pt x="12218" y="10421"/>
                    <a:pt x="12244" y="10412"/>
                    <a:pt x="12251" y="10392"/>
                  </a:cubicBezTo>
                  <a:cubicBezTo>
                    <a:pt x="12389" y="10441"/>
                    <a:pt x="12389" y="10441"/>
                    <a:pt x="12356" y="10530"/>
                  </a:cubicBezTo>
                  <a:cubicBezTo>
                    <a:pt x="12300" y="10677"/>
                    <a:pt x="12468" y="10782"/>
                    <a:pt x="12733" y="10782"/>
                  </a:cubicBezTo>
                  <a:cubicBezTo>
                    <a:pt x="12776" y="10782"/>
                    <a:pt x="12820" y="10779"/>
                    <a:pt x="12867" y="10773"/>
                  </a:cubicBezTo>
                  <a:cubicBezTo>
                    <a:pt x="12879" y="10749"/>
                    <a:pt x="12900" y="10738"/>
                    <a:pt x="12924" y="10738"/>
                  </a:cubicBezTo>
                  <a:cubicBezTo>
                    <a:pt x="12981" y="10738"/>
                    <a:pt x="13062" y="10799"/>
                    <a:pt x="13119" y="10895"/>
                  </a:cubicBezTo>
                  <a:cubicBezTo>
                    <a:pt x="13208" y="10935"/>
                    <a:pt x="13305" y="10960"/>
                    <a:pt x="13410" y="10968"/>
                  </a:cubicBezTo>
                  <a:cubicBezTo>
                    <a:pt x="13573" y="10976"/>
                    <a:pt x="13581" y="10976"/>
                    <a:pt x="13759" y="11211"/>
                  </a:cubicBezTo>
                  <a:cubicBezTo>
                    <a:pt x="13710" y="11284"/>
                    <a:pt x="13824" y="11365"/>
                    <a:pt x="13937" y="11446"/>
                  </a:cubicBezTo>
                  <a:cubicBezTo>
                    <a:pt x="14237" y="11633"/>
                    <a:pt x="14505" y="11860"/>
                    <a:pt x="14748" y="12119"/>
                  </a:cubicBezTo>
                  <a:cubicBezTo>
                    <a:pt x="15040" y="12452"/>
                    <a:pt x="15300" y="12784"/>
                    <a:pt x="15300" y="12881"/>
                  </a:cubicBezTo>
                  <a:cubicBezTo>
                    <a:pt x="15454" y="12938"/>
                    <a:pt x="15454" y="12938"/>
                    <a:pt x="15535" y="13052"/>
                  </a:cubicBezTo>
                  <a:cubicBezTo>
                    <a:pt x="15490" y="13202"/>
                    <a:pt x="15549" y="13279"/>
                    <a:pt x="15639" y="13279"/>
                  </a:cubicBezTo>
                  <a:cubicBezTo>
                    <a:pt x="15681" y="13279"/>
                    <a:pt x="15729" y="13263"/>
                    <a:pt x="15778" y="13230"/>
                  </a:cubicBezTo>
                  <a:lnTo>
                    <a:pt x="15689" y="13116"/>
                  </a:lnTo>
                  <a:lnTo>
                    <a:pt x="15608" y="13003"/>
                  </a:lnTo>
                  <a:cubicBezTo>
                    <a:pt x="15626" y="12989"/>
                    <a:pt x="15647" y="12983"/>
                    <a:pt x="15668" y="12983"/>
                  </a:cubicBezTo>
                  <a:cubicBezTo>
                    <a:pt x="15812" y="12983"/>
                    <a:pt x="15984" y="13266"/>
                    <a:pt x="15786" y="13400"/>
                  </a:cubicBezTo>
                  <a:cubicBezTo>
                    <a:pt x="15713" y="13611"/>
                    <a:pt x="15705" y="13619"/>
                    <a:pt x="15932" y="13635"/>
                  </a:cubicBezTo>
                  <a:cubicBezTo>
                    <a:pt x="16167" y="13660"/>
                    <a:pt x="16240" y="13781"/>
                    <a:pt x="16159" y="14000"/>
                  </a:cubicBezTo>
                  <a:cubicBezTo>
                    <a:pt x="16005" y="14089"/>
                    <a:pt x="16005" y="14089"/>
                    <a:pt x="16232" y="14114"/>
                  </a:cubicBezTo>
                  <a:cubicBezTo>
                    <a:pt x="16702" y="14170"/>
                    <a:pt x="16978" y="14511"/>
                    <a:pt x="16662" y="14681"/>
                  </a:cubicBezTo>
                  <a:cubicBezTo>
                    <a:pt x="16524" y="14754"/>
                    <a:pt x="16483" y="14924"/>
                    <a:pt x="16564" y="15062"/>
                  </a:cubicBezTo>
                  <a:cubicBezTo>
                    <a:pt x="16595" y="15120"/>
                    <a:pt x="16630" y="15139"/>
                    <a:pt x="16666" y="15139"/>
                  </a:cubicBezTo>
                  <a:cubicBezTo>
                    <a:pt x="16706" y="15139"/>
                    <a:pt x="16749" y="15116"/>
                    <a:pt x="16791" y="15095"/>
                  </a:cubicBezTo>
                  <a:cubicBezTo>
                    <a:pt x="16821" y="15025"/>
                    <a:pt x="16849" y="14992"/>
                    <a:pt x="16872" y="14992"/>
                  </a:cubicBezTo>
                  <a:cubicBezTo>
                    <a:pt x="16917" y="14992"/>
                    <a:pt x="16943" y="15124"/>
                    <a:pt x="16921" y="15346"/>
                  </a:cubicBezTo>
                  <a:cubicBezTo>
                    <a:pt x="16881" y="15841"/>
                    <a:pt x="17010" y="16084"/>
                    <a:pt x="17367" y="16376"/>
                  </a:cubicBezTo>
                  <a:cubicBezTo>
                    <a:pt x="17679" y="16693"/>
                    <a:pt x="17870" y="16979"/>
                    <a:pt x="17790" y="16979"/>
                  </a:cubicBezTo>
                  <a:cubicBezTo>
                    <a:pt x="17764" y="16979"/>
                    <a:pt x="17708" y="16948"/>
                    <a:pt x="17618" y="16878"/>
                  </a:cubicBezTo>
                  <a:cubicBezTo>
                    <a:pt x="17484" y="16798"/>
                    <a:pt x="17413" y="16755"/>
                    <a:pt x="17398" y="16755"/>
                  </a:cubicBezTo>
                  <a:cubicBezTo>
                    <a:pt x="17380" y="16755"/>
                    <a:pt x="17431" y="16808"/>
                    <a:pt x="17537" y="16919"/>
                  </a:cubicBezTo>
                  <a:cubicBezTo>
                    <a:pt x="17675" y="17162"/>
                    <a:pt x="17805" y="17414"/>
                    <a:pt x="17870" y="17535"/>
                  </a:cubicBezTo>
                  <a:cubicBezTo>
                    <a:pt x="17922" y="17639"/>
                    <a:pt x="18025" y="17712"/>
                    <a:pt x="18106" y="17712"/>
                  </a:cubicBezTo>
                  <a:cubicBezTo>
                    <a:pt x="18127" y="17712"/>
                    <a:pt x="18145" y="17707"/>
                    <a:pt x="18162" y="17697"/>
                  </a:cubicBezTo>
                  <a:lnTo>
                    <a:pt x="18162" y="17697"/>
                  </a:lnTo>
                  <a:cubicBezTo>
                    <a:pt x="18072" y="17908"/>
                    <a:pt x="18129" y="18200"/>
                    <a:pt x="18429" y="18354"/>
                  </a:cubicBezTo>
                  <a:lnTo>
                    <a:pt x="18567" y="18597"/>
                  </a:lnTo>
                  <a:cubicBezTo>
                    <a:pt x="18640" y="18711"/>
                    <a:pt x="18640" y="18711"/>
                    <a:pt x="18794" y="18784"/>
                  </a:cubicBezTo>
                  <a:cubicBezTo>
                    <a:pt x="18948" y="18857"/>
                    <a:pt x="18948" y="19019"/>
                    <a:pt x="18948" y="19181"/>
                  </a:cubicBezTo>
                  <a:cubicBezTo>
                    <a:pt x="18941" y="19331"/>
                    <a:pt x="18946" y="19481"/>
                    <a:pt x="18998" y="19481"/>
                  </a:cubicBezTo>
                  <a:cubicBezTo>
                    <a:pt x="19005" y="19481"/>
                    <a:pt x="19012" y="19479"/>
                    <a:pt x="19021" y="19473"/>
                  </a:cubicBezTo>
                  <a:cubicBezTo>
                    <a:pt x="19030" y="19467"/>
                    <a:pt x="19041" y="19464"/>
                    <a:pt x="19055" y="19464"/>
                  </a:cubicBezTo>
                  <a:cubicBezTo>
                    <a:pt x="19152" y="19464"/>
                    <a:pt x="19356" y="19601"/>
                    <a:pt x="19491" y="19651"/>
                  </a:cubicBezTo>
                  <a:cubicBezTo>
                    <a:pt x="19623" y="19700"/>
                    <a:pt x="19648" y="19825"/>
                    <a:pt x="19556" y="19825"/>
                  </a:cubicBezTo>
                  <a:cubicBezTo>
                    <a:pt x="19541" y="19825"/>
                    <a:pt x="19522" y="19822"/>
                    <a:pt x="19499" y="19813"/>
                  </a:cubicBezTo>
                  <a:lnTo>
                    <a:pt x="19499" y="19813"/>
                  </a:lnTo>
                  <a:cubicBezTo>
                    <a:pt x="19426" y="19870"/>
                    <a:pt x="19426" y="19870"/>
                    <a:pt x="19524" y="20154"/>
                  </a:cubicBezTo>
                  <a:cubicBezTo>
                    <a:pt x="19595" y="20254"/>
                    <a:pt x="19755" y="20423"/>
                    <a:pt x="19836" y="20423"/>
                  </a:cubicBezTo>
                  <a:cubicBezTo>
                    <a:pt x="19847" y="20423"/>
                    <a:pt x="19857" y="20420"/>
                    <a:pt x="19864" y="20413"/>
                  </a:cubicBezTo>
                  <a:cubicBezTo>
                    <a:pt x="19867" y="20411"/>
                    <a:pt x="19871" y="20410"/>
                    <a:pt x="19876" y="20410"/>
                  </a:cubicBezTo>
                  <a:cubicBezTo>
                    <a:pt x="19984" y="20410"/>
                    <a:pt x="20491" y="20987"/>
                    <a:pt x="20553" y="21119"/>
                  </a:cubicBezTo>
                  <a:lnTo>
                    <a:pt x="20764" y="21297"/>
                  </a:lnTo>
                  <a:cubicBezTo>
                    <a:pt x="20870" y="21386"/>
                    <a:pt x="21024" y="21427"/>
                    <a:pt x="21145" y="21492"/>
                  </a:cubicBezTo>
                  <a:cubicBezTo>
                    <a:pt x="21226" y="21548"/>
                    <a:pt x="21324" y="21573"/>
                    <a:pt x="21429" y="21573"/>
                  </a:cubicBezTo>
                  <a:cubicBezTo>
                    <a:pt x="21543" y="21646"/>
                    <a:pt x="21656" y="21719"/>
                    <a:pt x="21607" y="21800"/>
                  </a:cubicBezTo>
                  <a:cubicBezTo>
                    <a:pt x="21685" y="21770"/>
                    <a:pt x="21733" y="21751"/>
                    <a:pt x="21764" y="21751"/>
                  </a:cubicBezTo>
                  <a:cubicBezTo>
                    <a:pt x="21817" y="21751"/>
                    <a:pt x="21819" y="21806"/>
                    <a:pt x="21834" y="21954"/>
                  </a:cubicBezTo>
                  <a:cubicBezTo>
                    <a:pt x="21785" y="22040"/>
                    <a:pt x="21763" y="22078"/>
                    <a:pt x="21791" y="22078"/>
                  </a:cubicBezTo>
                  <a:cubicBezTo>
                    <a:pt x="21813" y="22078"/>
                    <a:pt x="21867" y="22054"/>
                    <a:pt x="21964" y="22011"/>
                  </a:cubicBezTo>
                  <a:cubicBezTo>
                    <a:pt x="22012" y="22003"/>
                    <a:pt x="22046" y="21998"/>
                    <a:pt x="22072" y="21998"/>
                  </a:cubicBezTo>
                  <a:cubicBezTo>
                    <a:pt x="22133" y="21998"/>
                    <a:pt x="22150" y="22027"/>
                    <a:pt x="22207" y="22124"/>
                  </a:cubicBezTo>
                  <a:cubicBezTo>
                    <a:pt x="22186" y="22183"/>
                    <a:pt x="22232" y="22228"/>
                    <a:pt x="22277" y="22228"/>
                  </a:cubicBezTo>
                  <a:cubicBezTo>
                    <a:pt x="22300" y="22228"/>
                    <a:pt x="22323" y="22216"/>
                    <a:pt x="22337" y="22189"/>
                  </a:cubicBezTo>
                  <a:cubicBezTo>
                    <a:pt x="22410" y="22156"/>
                    <a:pt x="22512" y="22138"/>
                    <a:pt x="22608" y="22138"/>
                  </a:cubicBezTo>
                  <a:cubicBezTo>
                    <a:pt x="22770" y="22138"/>
                    <a:pt x="22916" y="22188"/>
                    <a:pt x="22880" y="22294"/>
                  </a:cubicBezTo>
                  <a:cubicBezTo>
                    <a:pt x="22929" y="22307"/>
                    <a:pt x="22978" y="22313"/>
                    <a:pt x="23025" y="22313"/>
                  </a:cubicBezTo>
                  <a:cubicBezTo>
                    <a:pt x="23073" y="22313"/>
                    <a:pt x="23119" y="22307"/>
                    <a:pt x="23164" y="22294"/>
                  </a:cubicBezTo>
                  <a:cubicBezTo>
                    <a:pt x="23248" y="22230"/>
                    <a:pt x="23290" y="22196"/>
                    <a:pt x="23308" y="22196"/>
                  </a:cubicBezTo>
                  <a:cubicBezTo>
                    <a:pt x="23328" y="22196"/>
                    <a:pt x="23315" y="22240"/>
                    <a:pt x="23294" y="22335"/>
                  </a:cubicBezTo>
                  <a:cubicBezTo>
                    <a:pt x="23340" y="22450"/>
                    <a:pt x="23407" y="22508"/>
                    <a:pt x="23487" y="22508"/>
                  </a:cubicBezTo>
                  <a:cubicBezTo>
                    <a:pt x="23549" y="22508"/>
                    <a:pt x="23618" y="22474"/>
                    <a:pt x="23691" y="22408"/>
                  </a:cubicBezTo>
                  <a:cubicBezTo>
                    <a:pt x="23721" y="22397"/>
                    <a:pt x="23752" y="22392"/>
                    <a:pt x="23784" y="22392"/>
                  </a:cubicBezTo>
                  <a:cubicBezTo>
                    <a:pt x="23846" y="22392"/>
                    <a:pt x="23907" y="22413"/>
                    <a:pt x="23951" y="22457"/>
                  </a:cubicBezTo>
                  <a:cubicBezTo>
                    <a:pt x="24105" y="22536"/>
                    <a:pt x="24481" y="22613"/>
                    <a:pt x="24713" y="22613"/>
                  </a:cubicBezTo>
                  <a:cubicBezTo>
                    <a:pt x="24858" y="22613"/>
                    <a:pt x="24947" y="22583"/>
                    <a:pt x="24891" y="22505"/>
                  </a:cubicBezTo>
                  <a:lnTo>
                    <a:pt x="25167" y="22497"/>
                  </a:lnTo>
                  <a:cubicBezTo>
                    <a:pt x="25280" y="22530"/>
                    <a:pt x="25369" y="22547"/>
                    <a:pt x="25444" y="22547"/>
                  </a:cubicBezTo>
                  <a:cubicBezTo>
                    <a:pt x="25553" y="22547"/>
                    <a:pt x="25630" y="22512"/>
                    <a:pt x="25702" y="22440"/>
                  </a:cubicBezTo>
                  <a:lnTo>
                    <a:pt x="25823" y="22335"/>
                  </a:lnTo>
                  <a:cubicBezTo>
                    <a:pt x="25838" y="22415"/>
                    <a:pt x="25957" y="22475"/>
                    <a:pt x="26080" y="22475"/>
                  </a:cubicBezTo>
                  <a:cubicBezTo>
                    <a:pt x="26095" y="22475"/>
                    <a:pt x="26109" y="22474"/>
                    <a:pt x="26123" y="22473"/>
                  </a:cubicBezTo>
                  <a:cubicBezTo>
                    <a:pt x="26261" y="22448"/>
                    <a:pt x="26253" y="22448"/>
                    <a:pt x="26237" y="22359"/>
                  </a:cubicBezTo>
                  <a:cubicBezTo>
                    <a:pt x="26091" y="22294"/>
                    <a:pt x="26221" y="22270"/>
                    <a:pt x="26350" y="22238"/>
                  </a:cubicBezTo>
                  <a:cubicBezTo>
                    <a:pt x="26378" y="22231"/>
                    <a:pt x="26406" y="22228"/>
                    <a:pt x="26434" y="22228"/>
                  </a:cubicBezTo>
                  <a:cubicBezTo>
                    <a:pt x="26539" y="22228"/>
                    <a:pt x="26639" y="22273"/>
                    <a:pt x="26659" y="22343"/>
                  </a:cubicBezTo>
                  <a:lnTo>
                    <a:pt x="26788" y="22311"/>
                  </a:lnTo>
                  <a:cubicBezTo>
                    <a:pt x="26757" y="22195"/>
                    <a:pt x="26800" y="22141"/>
                    <a:pt x="26843" y="22141"/>
                  </a:cubicBezTo>
                  <a:cubicBezTo>
                    <a:pt x="26867" y="22141"/>
                    <a:pt x="26890" y="22157"/>
                    <a:pt x="26902" y="22189"/>
                  </a:cubicBezTo>
                  <a:cubicBezTo>
                    <a:pt x="26949" y="22200"/>
                    <a:pt x="26997" y="22206"/>
                    <a:pt x="27046" y="22206"/>
                  </a:cubicBezTo>
                  <a:cubicBezTo>
                    <a:pt x="27138" y="22206"/>
                    <a:pt x="27230" y="22186"/>
                    <a:pt x="27315" y="22148"/>
                  </a:cubicBezTo>
                  <a:cubicBezTo>
                    <a:pt x="27301" y="22110"/>
                    <a:pt x="27323" y="22096"/>
                    <a:pt x="27343" y="22096"/>
                  </a:cubicBezTo>
                  <a:cubicBezTo>
                    <a:pt x="27368" y="22096"/>
                    <a:pt x="27389" y="22121"/>
                    <a:pt x="27315" y="22148"/>
                  </a:cubicBezTo>
                  <a:lnTo>
                    <a:pt x="27348" y="22230"/>
                  </a:lnTo>
                  <a:cubicBezTo>
                    <a:pt x="27377" y="22237"/>
                    <a:pt x="27400" y="22240"/>
                    <a:pt x="27418" y="22240"/>
                  </a:cubicBezTo>
                  <a:cubicBezTo>
                    <a:pt x="27498" y="22240"/>
                    <a:pt x="27471" y="22173"/>
                    <a:pt x="27445" y="22100"/>
                  </a:cubicBezTo>
                  <a:lnTo>
                    <a:pt x="27704" y="22011"/>
                  </a:lnTo>
                  <a:cubicBezTo>
                    <a:pt x="27834" y="21954"/>
                    <a:pt x="27956" y="21897"/>
                    <a:pt x="27802" y="21865"/>
                  </a:cubicBezTo>
                  <a:cubicBezTo>
                    <a:pt x="27761" y="21784"/>
                    <a:pt x="27729" y="21703"/>
                    <a:pt x="27850" y="21646"/>
                  </a:cubicBezTo>
                  <a:cubicBezTo>
                    <a:pt x="27836" y="21609"/>
                    <a:pt x="27860" y="21594"/>
                    <a:pt x="27879" y="21594"/>
                  </a:cubicBezTo>
                  <a:cubicBezTo>
                    <a:pt x="27901" y="21594"/>
                    <a:pt x="27916" y="21615"/>
                    <a:pt x="27850" y="21646"/>
                  </a:cubicBezTo>
                  <a:cubicBezTo>
                    <a:pt x="27882" y="21709"/>
                    <a:pt x="27909" y="21777"/>
                    <a:pt x="27980" y="21777"/>
                  </a:cubicBezTo>
                  <a:cubicBezTo>
                    <a:pt x="28001" y="21777"/>
                    <a:pt x="28025" y="21772"/>
                    <a:pt x="28053" y="21759"/>
                  </a:cubicBezTo>
                  <a:cubicBezTo>
                    <a:pt x="28085" y="21745"/>
                    <a:pt x="28111" y="21739"/>
                    <a:pt x="28132" y="21739"/>
                  </a:cubicBezTo>
                  <a:cubicBezTo>
                    <a:pt x="28193" y="21739"/>
                    <a:pt x="28215" y="21784"/>
                    <a:pt x="28215" y="21784"/>
                  </a:cubicBezTo>
                  <a:cubicBezTo>
                    <a:pt x="28201" y="21840"/>
                    <a:pt x="28220" y="21863"/>
                    <a:pt x="28258" y="21863"/>
                  </a:cubicBezTo>
                  <a:cubicBezTo>
                    <a:pt x="28372" y="21863"/>
                    <a:pt x="28655" y="21656"/>
                    <a:pt x="28710" y="21540"/>
                  </a:cubicBezTo>
                  <a:cubicBezTo>
                    <a:pt x="28810" y="21351"/>
                    <a:pt x="28893" y="21257"/>
                    <a:pt x="28966" y="21257"/>
                  </a:cubicBezTo>
                  <a:cubicBezTo>
                    <a:pt x="29005" y="21257"/>
                    <a:pt x="29041" y="21284"/>
                    <a:pt x="29075" y="21338"/>
                  </a:cubicBezTo>
                  <a:cubicBezTo>
                    <a:pt x="29092" y="21371"/>
                    <a:pt x="29111" y="21386"/>
                    <a:pt x="29131" y="21386"/>
                  </a:cubicBezTo>
                  <a:cubicBezTo>
                    <a:pt x="29214" y="21386"/>
                    <a:pt x="29305" y="21133"/>
                    <a:pt x="29285" y="20892"/>
                  </a:cubicBezTo>
                  <a:lnTo>
                    <a:pt x="29253" y="20584"/>
                  </a:lnTo>
                  <a:lnTo>
                    <a:pt x="29399" y="20819"/>
                  </a:lnTo>
                  <a:cubicBezTo>
                    <a:pt x="29532" y="20920"/>
                    <a:pt x="29611" y="20979"/>
                    <a:pt x="29677" y="20979"/>
                  </a:cubicBezTo>
                  <a:cubicBezTo>
                    <a:pt x="29760" y="20979"/>
                    <a:pt x="29824" y="20886"/>
                    <a:pt x="29950" y="20665"/>
                  </a:cubicBezTo>
                  <a:cubicBezTo>
                    <a:pt x="30060" y="20514"/>
                    <a:pt x="30099" y="20460"/>
                    <a:pt x="30126" y="20460"/>
                  </a:cubicBezTo>
                  <a:cubicBezTo>
                    <a:pt x="30141" y="20460"/>
                    <a:pt x="30152" y="20476"/>
                    <a:pt x="30169" y="20503"/>
                  </a:cubicBezTo>
                  <a:cubicBezTo>
                    <a:pt x="30181" y="20518"/>
                    <a:pt x="30196" y="20526"/>
                    <a:pt x="30218" y="20526"/>
                  </a:cubicBezTo>
                  <a:cubicBezTo>
                    <a:pt x="30289" y="20526"/>
                    <a:pt x="30422" y="20440"/>
                    <a:pt x="30664" y="20235"/>
                  </a:cubicBezTo>
                  <a:cubicBezTo>
                    <a:pt x="30980" y="19959"/>
                    <a:pt x="31085" y="19870"/>
                    <a:pt x="31029" y="19805"/>
                  </a:cubicBezTo>
                  <a:lnTo>
                    <a:pt x="31223" y="19619"/>
                  </a:lnTo>
                  <a:cubicBezTo>
                    <a:pt x="31236" y="19621"/>
                    <a:pt x="31249" y="19622"/>
                    <a:pt x="31262" y="19622"/>
                  </a:cubicBezTo>
                  <a:cubicBezTo>
                    <a:pt x="31465" y="19622"/>
                    <a:pt x="31575" y="19390"/>
                    <a:pt x="31361" y="19359"/>
                  </a:cubicBezTo>
                  <a:lnTo>
                    <a:pt x="31556" y="19165"/>
                  </a:lnTo>
                  <a:lnTo>
                    <a:pt x="31620" y="19230"/>
                  </a:lnTo>
                  <a:cubicBezTo>
                    <a:pt x="31628" y="19237"/>
                    <a:pt x="31637" y="19241"/>
                    <a:pt x="31649" y="19241"/>
                  </a:cubicBezTo>
                  <a:cubicBezTo>
                    <a:pt x="31687" y="19241"/>
                    <a:pt x="31751" y="19196"/>
                    <a:pt x="31864" y="19084"/>
                  </a:cubicBezTo>
                  <a:cubicBezTo>
                    <a:pt x="32123" y="18824"/>
                    <a:pt x="32366" y="18541"/>
                    <a:pt x="32585" y="18241"/>
                  </a:cubicBezTo>
                  <a:cubicBezTo>
                    <a:pt x="33331" y="17235"/>
                    <a:pt x="33380" y="17097"/>
                    <a:pt x="33234" y="17000"/>
                  </a:cubicBezTo>
                  <a:cubicBezTo>
                    <a:pt x="33172" y="16839"/>
                    <a:pt x="33200" y="16734"/>
                    <a:pt x="33286" y="16734"/>
                  </a:cubicBezTo>
                  <a:cubicBezTo>
                    <a:pt x="33312" y="16734"/>
                    <a:pt x="33344" y="16744"/>
                    <a:pt x="33380" y="16765"/>
                  </a:cubicBezTo>
                  <a:cubicBezTo>
                    <a:pt x="33400" y="16777"/>
                    <a:pt x="33424" y="16782"/>
                    <a:pt x="33448" y="16782"/>
                  </a:cubicBezTo>
                  <a:cubicBezTo>
                    <a:pt x="33520" y="16782"/>
                    <a:pt x="33589" y="16737"/>
                    <a:pt x="33534" y="16700"/>
                  </a:cubicBezTo>
                  <a:cubicBezTo>
                    <a:pt x="33607" y="16578"/>
                    <a:pt x="33704" y="16465"/>
                    <a:pt x="33826" y="16384"/>
                  </a:cubicBezTo>
                  <a:cubicBezTo>
                    <a:pt x="34199" y="16124"/>
                    <a:pt x="34183" y="15946"/>
                    <a:pt x="34101" y="15906"/>
                  </a:cubicBezTo>
                  <a:lnTo>
                    <a:pt x="34101" y="15906"/>
                  </a:lnTo>
                  <a:cubicBezTo>
                    <a:pt x="34066" y="15911"/>
                    <a:pt x="34040" y="15913"/>
                    <a:pt x="34021" y="15913"/>
                  </a:cubicBezTo>
                  <a:cubicBezTo>
                    <a:pt x="33920" y="15913"/>
                    <a:pt x="34043" y="15845"/>
                    <a:pt x="34166" y="15784"/>
                  </a:cubicBezTo>
                  <a:cubicBezTo>
                    <a:pt x="34312" y="15703"/>
                    <a:pt x="34466" y="15622"/>
                    <a:pt x="34385" y="15581"/>
                  </a:cubicBezTo>
                  <a:cubicBezTo>
                    <a:pt x="34378" y="15428"/>
                    <a:pt x="34646" y="14707"/>
                    <a:pt x="34812" y="14707"/>
                  </a:cubicBezTo>
                  <a:cubicBezTo>
                    <a:pt x="34822" y="14707"/>
                    <a:pt x="34831" y="14709"/>
                    <a:pt x="34839" y="14714"/>
                  </a:cubicBezTo>
                  <a:cubicBezTo>
                    <a:pt x="34839" y="14714"/>
                    <a:pt x="34896" y="14584"/>
                    <a:pt x="34961" y="14462"/>
                  </a:cubicBezTo>
                  <a:cubicBezTo>
                    <a:pt x="34880" y="14422"/>
                    <a:pt x="35001" y="14170"/>
                    <a:pt x="35123" y="13919"/>
                  </a:cubicBezTo>
                  <a:cubicBezTo>
                    <a:pt x="35229" y="13692"/>
                    <a:pt x="35292" y="13571"/>
                    <a:pt x="35361" y="13571"/>
                  </a:cubicBezTo>
                  <a:cubicBezTo>
                    <a:pt x="35370" y="13571"/>
                    <a:pt x="35380" y="13573"/>
                    <a:pt x="35391" y="13579"/>
                  </a:cubicBezTo>
                  <a:cubicBezTo>
                    <a:pt x="35396" y="13628"/>
                    <a:pt x="35405" y="13651"/>
                    <a:pt x="35417" y="13651"/>
                  </a:cubicBezTo>
                  <a:cubicBezTo>
                    <a:pt x="35444" y="13651"/>
                    <a:pt x="35484" y="13530"/>
                    <a:pt x="35512" y="13327"/>
                  </a:cubicBezTo>
                  <a:cubicBezTo>
                    <a:pt x="35569" y="13198"/>
                    <a:pt x="35464" y="12995"/>
                    <a:pt x="35520" y="12865"/>
                  </a:cubicBezTo>
                  <a:cubicBezTo>
                    <a:pt x="35439" y="12825"/>
                    <a:pt x="35415" y="12662"/>
                    <a:pt x="35472" y="12533"/>
                  </a:cubicBezTo>
                  <a:lnTo>
                    <a:pt x="35472" y="12533"/>
                  </a:lnTo>
                  <a:lnTo>
                    <a:pt x="35553" y="12573"/>
                  </a:lnTo>
                  <a:lnTo>
                    <a:pt x="35723" y="12646"/>
                  </a:lnTo>
                  <a:cubicBezTo>
                    <a:pt x="35780" y="12525"/>
                    <a:pt x="35837" y="12395"/>
                    <a:pt x="35755" y="12354"/>
                  </a:cubicBezTo>
                  <a:cubicBezTo>
                    <a:pt x="35893" y="12265"/>
                    <a:pt x="35958" y="12144"/>
                    <a:pt x="36072" y="11884"/>
                  </a:cubicBezTo>
                  <a:cubicBezTo>
                    <a:pt x="36185" y="11633"/>
                    <a:pt x="36307" y="11373"/>
                    <a:pt x="36282" y="11211"/>
                  </a:cubicBezTo>
                  <a:cubicBezTo>
                    <a:pt x="36501" y="11162"/>
                    <a:pt x="36858" y="10400"/>
                    <a:pt x="36761" y="10190"/>
                  </a:cubicBezTo>
                  <a:cubicBezTo>
                    <a:pt x="36680" y="10149"/>
                    <a:pt x="36736" y="10027"/>
                    <a:pt x="36882" y="9938"/>
                  </a:cubicBezTo>
                  <a:cubicBezTo>
                    <a:pt x="37020" y="9849"/>
                    <a:pt x="37020" y="9849"/>
                    <a:pt x="37004" y="9687"/>
                  </a:cubicBezTo>
                  <a:cubicBezTo>
                    <a:pt x="36980" y="9517"/>
                    <a:pt x="37126" y="9436"/>
                    <a:pt x="37272" y="9346"/>
                  </a:cubicBezTo>
                  <a:cubicBezTo>
                    <a:pt x="37499" y="9306"/>
                    <a:pt x="37563" y="9184"/>
                    <a:pt x="37539" y="9014"/>
                  </a:cubicBezTo>
                  <a:cubicBezTo>
                    <a:pt x="37588" y="8779"/>
                    <a:pt x="37677" y="8560"/>
                    <a:pt x="37790" y="8349"/>
                  </a:cubicBezTo>
                  <a:cubicBezTo>
                    <a:pt x="37830" y="8115"/>
                    <a:pt x="37890" y="7995"/>
                    <a:pt x="37832" y="7995"/>
                  </a:cubicBezTo>
                  <a:cubicBezTo>
                    <a:pt x="37818" y="7995"/>
                    <a:pt x="37796" y="8002"/>
                    <a:pt x="37766" y="8017"/>
                  </a:cubicBezTo>
                  <a:cubicBezTo>
                    <a:pt x="37685" y="7976"/>
                    <a:pt x="37677" y="7806"/>
                    <a:pt x="37677" y="7806"/>
                  </a:cubicBezTo>
                  <a:cubicBezTo>
                    <a:pt x="37713" y="7646"/>
                    <a:pt x="37753" y="7585"/>
                    <a:pt x="37770" y="7585"/>
                  </a:cubicBezTo>
                  <a:cubicBezTo>
                    <a:pt x="37784" y="7585"/>
                    <a:pt x="37783" y="7626"/>
                    <a:pt x="37750" y="7684"/>
                  </a:cubicBezTo>
                  <a:cubicBezTo>
                    <a:pt x="37719" y="7822"/>
                    <a:pt x="37719" y="7866"/>
                    <a:pt x="37744" y="7866"/>
                  </a:cubicBezTo>
                  <a:cubicBezTo>
                    <a:pt x="37772" y="7866"/>
                    <a:pt x="37831" y="7812"/>
                    <a:pt x="37912" y="7773"/>
                  </a:cubicBezTo>
                  <a:cubicBezTo>
                    <a:pt x="38058" y="7692"/>
                    <a:pt x="38196" y="7449"/>
                    <a:pt x="38269" y="7328"/>
                  </a:cubicBezTo>
                  <a:lnTo>
                    <a:pt x="38569" y="6849"/>
                  </a:lnTo>
                  <a:cubicBezTo>
                    <a:pt x="38877" y="6549"/>
                    <a:pt x="38958" y="6436"/>
                    <a:pt x="38885" y="6379"/>
                  </a:cubicBezTo>
                  <a:cubicBezTo>
                    <a:pt x="38856" y="6359"/>
                    <a:pt x="38832" y="6343"/>
                    <a:pt x="38813" y="6330"/>
                  </a:cubicBezTo>
                  <a:lnTo>
                    <a:pt x="38813" y="6330"/>
                  </a:lnTo>
                  <a:cubicBezTo>
                    <a:pt x="39011" y="6284"/>
                    <a:pt x="39980" y="5097"/>
                    <a:pt x="39955" y="4879"/>
                  </a:cubicBezTo>
                  <a:cubicBezTo>
                    <a:pt x="39936" y="4860"/>
                    <a:pt x="39928" y="4852"/>
                    <a:pt x="39928" y="4852"/>
                  </a:cubicBezTo>
                  <a:lnTo>
                    <a:pt x="39928" y="4852"/>
                  </a:lnTo>
                  <a:cubicBezTo>
                    <a:pt x="39929" y="4852"/>
                    <a:pt x="39974" y="4896"/>
                    <a:pt x="40020" y="4936"/>
                  </a:cubicBezTo>
                  <a:cubicBezTo>
                    <a:pt x="40033" y="4948"/>
                    <a:pt x="40046" y="4954"/>
                    <a:pt x="40061" y="4954"/>
                  </a:cubicBezTo>
                  <a:cubicBezTo>
                    <a:pt x="40123" y="4954"/>
                    <a:pt x="40213" y="4850"/>
                    <a:pt x="40377" y="4693"/>
                  </a:cubicBezTo>
                  <a:cubicBezTo>
                    <a:pt x="40474" y="4587"/>
                    <a:pt x="40798" y="4117"/>
                    <a:pt x="41123" y="3841"/>
                  </a:cubicBezTo>
                  <a:cubicBezTo>
                    <a:pt x="41544" y="3460"/>
                    <a:pt x="41885" y="3217"/>
                    <a:pt x="41828" y="3136"/>
                  </a:cubicBezTo>
                  <a:cubicBezTo>
                    <a:pt x="41888" y="3089"/>
                    <a:pt x="41916" y="3067"/>
                    <a:pt x="41938" y="3067"/>
                  </a:cubicBezTo>
                  <a:cubicBezTo>
                    <a:pt x="41957" y="3067"/>
                    <a:pt x="41971" y="3085"/>
                    <a:pt x="41998" y="3120"/>
                  </a:cubicBezTo>
                  <a:cubicBezTo>
                    <a:pt x="41972" y="3183"/>
                    <a:pt x="41975" y="3207"/>
                    <a:pt x="41997" y="3207"/>
                  </a:cubicBezTo>
                  <a:cubicBezTo>
                    <a:pt x="42029" y="3207"/>
                    <a:pt x="42097" y="3159"/>
                    <a:pt x="42169" y="3112"/>
                  </a:cubicBezTo>
                  <a:cubicBezTo>
                    <a:pt x="42282" y="3039"/>
                    <a:pt x="42225" y="2957"/>
                    <a:pt x="42177" y="2885"/>
                  </a:cubicBezTo>
                  <a:cubicBezTo>
                    <a:pt x="42120" y="2812"/>
                    <a:pt x="42242" y="2730"/>
                    <a:pt x="42525" y="2641"/>
                  </a:cubicBezTo>
                  <a:cubicBezTo>
                    <a:pt x="42817" y="2568"/>
                    <a:pt x="43288" y="2260"/>
                    <a:pt x="43506" y="2066"/>
                  </a:cubicBezTo>
                  <a:cubicBezTo>
                    <a:pt x="43593" y="2022"/>
                    <a:pt x="43679" y="1979"/>
                    <a:pt x="43739" y="1979"/>
                  </a:cubicBezTo>
                  <a:cubicBezTo>
                    <a:pt x="43770" y="1979"/>
                    <a:pt x="43793" y="1990"/>
                    <a:pt x="43806" y="2017"/>
                  </a:cubicBezTo>
                  <a:cubicBezTo>
                    <a:pt x="43830" y="2019"/>
                    <a:pt x="43854" y="2020"/>
                    <a:pt x="43878" y="2020"/>
                  </a:cubicBezTo>
                  <a:cubicBezTo>
                    <a:pt x="44103" y="2020"/>
                    <a:pt x="44316" y="1917"/>
                    <a:pt x="44455" y="1733"/>
                  </a:cubicBezTo>
                  <a:cubicBezTo>
                    <a:pt x="44513" y="1708"/>
                    <a:pt x="44545" y="1694"/>
                    <a:pt x="44565" y="1694"/>
                  </a:cubicBezTo>
                  <a:cubicBezTo>
                    <a:pt x="44591" y="1694"/>
                    <a:pt x="44599" y="1716"/>
                    <a:pt x="44617" y="1766"/>
                  </a:cubicBezTo>
                  <a:cubicBezTo>
                    <a:pt x="44694" y="1781"/>
                    <a:pt x="44740" y="1807"/>
                    <a:pt x="44775" y="1807"/>
                  </a:cubicBezTo>
                  <a:cubicBezTo>
                    <a:pt x="44813" y="1807"/>
                    <a:pt x="44838" y="1775"/>
                    <a:pt x="44877" y="1660"/>
                  </a:cubicBezTo>
                  <a:cubicBezTo>
                    <a:pt x="45088" y="1520"/>
                    <a:pt x="45420" y="1391"/>
                    <a:pt x="45700" y="1391"/>
                  </a:cubicBezTo>
                  <a:cubicBezTo>
                    <a:pt x="45744" y="1391"/>
                    <a:pt x="45785" y="1394"/>
                    <a:pt x="45825" y="1401"/>
                  </a:cubicBezTo>
                  <a:cubicBezTo>
                    <a:pt x="45963" y="1376"/>
                    <a:pt x="46101" y="1352"/>
                    <a:pt x="46085" y="1263"/>
                  </a:cubicBezTo>
                  <a:cubicBezTo>
                    <a:pt x="46079" y="1230"/>
                    <a:pt x="46074" y="1199"/>
                    <a:pt x="46070" y="1175"/>
                  </a:cubicBezTo>
                  <a:lnTo>
                    <a:pt x="46070" y="1175"/>
                  </a:lnTo>
                  <a:cubicBezTo>
                    <a:pt x="46146" y="1244"/>
                    <a:pt x="46186" y="1278"/>
                    <a:pt x="46219" y="1278"/>
                  </a:cubicBezTo>
                  <a:cubicBezTo>
                    <a:pt x="46258" y="1278"/>
                    <a:pt x="46286" y="1227"/>
                    <a:pt x="46352" y="1125"/>
                  </a:cubicBezTo>
                  <a:cubicBezTo>
                    <a:pt x="46344" y="1073"/>
                    <a:pt x="46381" y="1047"/>
                    <a:pt x="46420" y="1047"/>
                  </a:cubicBezTo>
                  <a:cubicBezTo>
                    <a:pt x="46455" y="1047"/>
                    <a:pt x="46491" y="1067"/>
                    <a:pt x="46498" y="1109"/>
                  </a:cubicBezTo>
                  <a:cubicBezTo>
                    <a:pt x="46587" y="1158"/>
                    <a:pt x="46685" y="1174"/>
                    <a:pt x="46790" y="1174"/>
                  </a:cubicBezTo>
                  <a:cubicBezTo>
                    <a:pt x="46977" y="1133"/>
                    <a:pt x="47163" y="1117"/>
                    <a:pt x="47358" y="1109"/>
                  </a:cubicBezTo>
                  <a:lnTo>
                    <a:pt x="47828" y="1085"/>
                  </a:lnTo>
                  <a:cubicBezTo>
                    <a:pt x="47998" y="1101"/>
                    <a:pt x="48185" y="1117"/>
                    <a:pt x="48355" y="1141"/>
                  </a:cubicBezTo>
                  <a:cubicBezTo>
                    <a:pt x="49304" y="1318"/>
                    <a:pt x="49726" y="1505"/>
                    <a:pt x="49862" y="1505"/>
                  </a:cubicBezTo>
                  <a:cubicBezTo>
                    <a:pt x="49889" y="1505"/>
                    <a:pt x="49905" y="1498"/>
                    <a:pt x="49912" y="1482"/>
                  </a:cubicBezTo>
                  <a:cubicBezTo>
                    <a:pt x="49961" y="1475"/>
                    <a:pt x="49997" y="1470"/>
                    <a:pt x="50025" y="1470"/>
                  </a:cubicBezTo>
                  <a:cubicBezTo>
                    <a:pt x="50093" y="1470"/>
                    <a:pt x="50116" y="1500"/>
                    <a:pt x="50179" y="1603"/>
                  </a:cubicBezTo>
                  <a:cubicBezTo>
                    <a:pt x="50268" y="1725"/>
                    <a:pt x="50390" y="1822"/>
                    <a:pt x="50528" y="1879"/>
                  </a:cubicBezTo>
                  <a:cubicBezTo>
                    <a:pt x="50649" y="1952"/>
                    <a:pt x="50771" y="2025"/>
                    <a:pt x="50722" y="2098"/>
                  </a:cubicBezTo>
                  <a:cubicBezTo>
                    <a:pt x="50746" y="2093"/>
                    <a:pt x="50769" y="2090"/>
                    <a:pt x="50792" y="2090"/>
                  </a:cubicBezTo>
                  <a:cubicBezTo>
                    <a:pt x="50873" y="2090"/>
                    <a:pt x="50951" y="2122"/>
                    <a:pt x="51014" y="2179"/>
                  </a:cubicBezTo>
                  <a:cubicBezTo>
                    <a:pt x="50966" y="2252"/>
                    <a:pt x="51079" y="2333"/>
                    <a:pt x="51249" y="2333"/>
                  </a:cubicBezTo>
                  <a:cubicBezTo>
                    <a:pt x="51337" y="2311"/>
                    <a:pt x="51390" y="2298"/>
                    <a:pt x="51417" y="2298"/>
                  </a:cubicBezTo>
                  <a:cubicBezTo>
                    <a:pt x="51461" y="2298"/>
                    <a:pt x="51436" y="2332"/>
                    <a:pt x="51371" y="2422"/>
                  </a:cubicBezTo>
                  <a:cubicBezTo>
                    <a:pt x="51325" y="2481"/>
                    <a:pt x="51496" y="2710"/>
                    <a:pt x="51534" y="2710"/>
                  </a:cubicBezTo>
                  <a:cubicBezTo>
                    <a:pt x="51543" y="2710"/>
                    <a:pt x="51544" y="2697"/>
                    <a:pt x="51533" y="2666"/>
                  </a:cubicBezTo>
                  <a:cubicBezTo>
                    <a:pt x="51544" y="2653"/>
                    <a:pt x="51559" y="2648"/>
                    <a:pt x="51578" y="2648"/>
                  </a:cubicBezTo>
                  <a:cubicBezTo>
                    <a:pt x="51670" y="2648"/>
                    <a:pt x="51844" y="2776"/>
                    <a:pt x="51979" y="2803"/>
                  </a:cubicBezTo>
                  <a:cubicBezTo>
                    <a:pt x="52093" y="2901"/>
                    <a:pt x="52198" y="2998"/>
                    <a:pt x="52133" y="3063"/>
                  </a:cubicBezTo>
                  <a:cubicBezTo>
                    <a:pt x="52149" y="3144"/>
                    <a:pt x="52303" y="3298"/>
                    <a:pt x="52474" y="3428"/>
                  </a:cubicBezTo>
                  <a:cubicBezTo>
                    <a:pt x="52595" y="3549"/>
                    <a:pt x="52733" y="3647"/>
                    <a:pt x="52887" y="3728"/>
                  </a:cubicBezTo>
                  <a:cubicBezTo>
                    <a:pt x="52903" y="3714"/>
                    <a:pt x="52919" y="3708"/>
                    <a:pt x="52934" y="3708"/>
                  </a:cubicBezTo>
                  <a:cubicBezTo>
                    <a:pt x="52991" y="3708"/>
                    <a:pt x="53036" y="3788"/>
                    <a:pt x="52984" y="3833"/>
                  </a:cubicBezTo>
                  <a:cubicBezTo>
                    <a:pt x="52911" y="3890"/>
                    <a:pt x="53001" y="4003"/>
                    <a:pt x="53090" y="4117"/>
                  </a:cubicBezTo>
                  <a:cubicBezTo>
                    <a:pt x="53252" y="4166"/>
                    <a:pt x="53179" y="4222"/>
                    <a:pt x="53106" y="4279"/>
                  </a:cubicBezTo>
                  <a:cubicBezTo>
                    <a:pt x="53080" y="4269"/>
                    <a:pt x="53060" y="4265"/>
                    <a:pt x="53047" y="4265"/>
                  </a:cubicBezTo>
                  <a:cubicBezTo>
                    <a:pt x="52985" y="4265"/>
                    <a:pt x="53069" y="4375"/>
                    <a:pt x="53203" y="4563"/>
                  </a:cubicBezTo>
                  <a:cubicBezTo>
                    <a:pt x="53357" y="4620"/>
                    <a:pt x="53690" y="5074"/>
                    <a:pt x="53901" y="5438"/>
                  </a:cubicBezTo>
                  <a:cubicBezTo>
                    <a:pt x="54265" y="6047"/>
                    <a:pt x="54395" y="6128"/>
                    <a:pt x="54695" y="6298"/>
                  </a:cubicBezTo>
                  <a:lnTo>
                    <a:pt x="54922" y="6347"/>
                  </a:lnTo>
                  <a:lnTo>
                    <a:pt x="54760" y="6428"/>
                  </a:lnTo>
                  <a:cubicBezTo>
                    <a:pt x="54679" y="6468"/>
                    <a:pt x="54574" y="6671"/>
                    <a:pt x="54574" y="6671"/>
                  </a:cubicBezTo>
                  <a:cubicBezTo>
                    <a:pt x="54607" y="6737"/>
                    <a:pt x="54644" y="6759"/>
                    <a:pt x="54684" y="6759"/>
                  </a:cubicBezTo>
                  <a:cubicBezTo>
                    <a:pt x="54721" y="6759"/>
                    <a:pt x="54761" y="6739"/>
                    <a:pt x="54801" y="6719"/>
                  </a:cubicBezTo>
                  <a:cubicBezTo>
                    <a:pt x="54809" y="6716"/>
                    <a:pt x="54817" y="6714"/>
                    <a:pt x="54825" y="6714"/>
                  </a:cubicBezTo>
                  <a:cubicBezTo>
                    <a:pt x="54895" y="6714"/>
                    <a:pt x="54950" y="6840"/>
                    <a:pt x="54979" y="7109"/>
                  </a:cubicBezTo>
                  <a:cubicBezTo>
                    <a:pt x="55011" y="7409"/>
                    <a:pt x="55068" y="7530"/>
                    <a:pt x="55206" y="7628"/>
                  </a:cubicBezTo>
                  <a:cubicBezTo>
                    <a:pt x="55271" y="7757"/>
                    <a:pt x="55303" y="7911"/>
                    <a:pt x="55279" y="8057"/>
                  </a:cubicBezTo>
                  <a:cubicBezTo>
                    <a:pt x="55311" y="8144"/>
                    <a:pt x="55322" y="8173"/>
                    <a:pt x="55352" y="8173"/>
                  </a:cubicBezTo>
                  <a:cubicBezTo>
                    <a:pt x="55367" y="8173"/>
                    <a:pt x="55387" y="8165"/>
                    <a:pt x="55417" y="8155"/>
                  </a:cubicBezTo>
                  <a:cubicBezTo>
                    <a:pt x="55425" y="8151"/>
                    <a:pt x="55433" y="8150"/>
                    <a:pt x="55441" y="8150"/>
                  </a:cubicBezTo>
                  <a:cubicBezTo>
                    <a:pt x="55509" y="8150"/>
                    <a:pt x="55550" y="8269"/>
                    <a:pt x="55514" y="8414"/>
                  </a:cubicBezTo>
                  <a:cubicBezTo>
                    <a:pt x="55405" y="8609"/>
                    <a:pt x="55535" y="8975"/>
                    <a:pt x="55618" y="8975"/>
                  </a:cubicBezTo>
                  <a:cubicBezTo>
                    <a:pt x="55621" y="8975"/>
                    <a:pt x="55624" y="8975"/>
                    <a:pt x="55628" y="8973"/>
                  </a:cubicBezTo>
                  <a:cubicBezTo>
                    <a:pt x="55635" y="8971"/>
                    <a:pt x="55642" y="8970"/>
                    <a:pt x="55649" y="8970"/>
                  </a:cubicBezTo>
                  <a:cubicBezTo>
                    <a:pt x="55725" y="8970"/>
                    <a:pt x="55769" y="9089"/>
                    <a:pt x="55806" y="9209"/>
                  </a:cubicBezTo>
                  <a:cubicBezTo>
                    <a:pt x="55846" y="9354"/>
                    <a:pt x="55928" y="9484"/>
                    <a:pt x="56033" y="9581"/>
                  </a:cubicBezTo>
                  <a:lnTo>
                    <a:pt x="56130" y="9841"/>
                  </a:lnTo>
                  <a:cubicBezTo>
                    <a:pt x="56144" y="9887"/>
                    <a:pt x="56138" y="9906"/>
                    <a:pt x="56123" y="9906"/>
                  </a:cubicBezTo>
                  <a:cubicBezTo>
                    <a:pt x="56093" y="9906"/>
                    <a:pt x="56025" y="9830"/>
                    <a:pt x="55992" y="9744"/>
                  </a:cubicBezTo>
                  <a:lnTo>
                    <a:pt x="55960" y="9906"/>
                  </a:lnTo>
                  <a:cubicBezTo>
                    <a:pt x="56049" y="10165"/>
                    <a:pt x="56090" y="10303"/>
                    <a:pt x="56228" y="10408"/>
                  </a:cubicBezTo>
                  <a:cubicBezTo>
                    <a:pt x="56446" y="10481"/>
                    <a:pt x="56446" y="10481"/>
                    <a:pt x="56268" y="10538"/>
                  </a:cubicBezTo>
                  <a:cubicBezTo>
                    <a:pt x="56187" y="10563"/>
                    <a:pt x="56146" y="10725"/>
                    <a:pt x="56276" y="10830"/>
                  </a:cubicBezTo>
                  <a:cubicBezTo>
                    <a:pt x="56495" y="10903"/>
                    <a:pt x="56455" y="11065"/>
                    <a:pt x="56365" y="11098"/>
                  </a:cubicBezTo>
                  <a:cubicBezTo>
                    <a:pt x="56303" y="11077"/>
                    <a:pt x="56259" y="11062"/>
                    <a:pt x="56235" y="11062"/>
                  </a:cubicBezTo>
                  <a:cubicBezTo>
                    <a:pt x="56175" y="11062"/>
                    <a:pt x="56247" y="11158"/>
                    <a:pt x="56503" y="11495"/>
                  </a:cubicBezTo>
                  <a:cubicBezTo>
                    <a:pt x="56592" y="11754"/>
                    <a:pt x="56868" y="12257"/>
                    <a:pt x="57022" y="12646"/>
                  </a:cubicBezTo>
                  <a:cubicBezTo>
                    <a:pt x="57217" y="13165"/>
                    <a:pt x="57322" y="13416"/>
                    <a:pt x="57298" y="13587"/>
                  </a:cubicBezTo>
                  <a:cubicBezTo>
                    <a:pt x="57285" y="13591"/>
                    <a:pt x="57274" y="13597"/>
                    <a:pt x="57264" y="13602"/>
                  </a:cubicBezTo>
                  <a:lnTo>
                    <a:pt x="57264" y="13602"/>
                  </a:lnTo>
                  <a:cubicBezTo>
                    <a:pt x="57272" y="13600"/>
                    <a:pt x="57281" y="13600"/>
                    <a:pt x="57289" y="13600"/>
                  </a:cubicBezTo>
                  <a:cubicBezTo>
                    <a:pt x="57402" y="13600"/>
                    <a:pt x="57466" y="13743"/>
                    <a:pt x="57606" y="14057"/>
                  </a:cubicBezTo>
                  <a:cubicBezTo>
                    <a:pt x="57687" y="14479"/>
                    <a:pt x="57906" y="14681"/>
                    <a:pt x="58044" y="14770"/>
                  </a:cubicBezTo>
                  <a:lnTo>
                    <a:pt x="57922" y="14519"/>
                  </a:lnTo>
                  <a:cubicBezTo>
                    <a:pt x="57955" y="14503"/>
                    <a:pt x="57984" y="14495"/>
                    <a:pt x="58009" y="14495"/>
                  </a:cubicBezTo>
                  <a:cubicBezTo>
                    <a:pt x="58107" y="14495"/>
                    <a:pt x="58151" y="14619"/>
                    <a:pt x="58190" y="14852"/>
                  </a:cubicBezTo>
                  <a:cubicBezTo>
                    <a:pt x="58254" y="14965"/>
                    <a:pt x="58173" y="15014"/>
                    <a:pt x="58092" y="15054"/>
                  </a:cubicBezTo>
                  <a:cubicBezTo>
                    <a:pt x="58011" y="15095"/>
                    <a:pt x="57995" y="15257"/>
                    <a:pt x="58068" y="15387"/>
                  </a:cubicBezTo>
                  <a:cubicBezTo>
                    <a:pt x="58110" y="15465"/>
                    <a:pt x="58155" y="15540"/>
                    <a:pt x="58184" y="15540"/>
                  </a:cubicBezTo>
                  <a:cubicBezTo>
                    <a:pt x="58200" y="15540"/>
                    <a:pt x="58211" y="15517"/>
                    <a:pt x="58214" y="15460"/>
                  </a:cubicBezTo>
                  <a:cubicBezTo>
                    <a:pt x="58244" y="15444"/>
                    <a:pt x="58263" y="15435"/>
                    <a:pt x="58279" y="15435"/>
                  </a:cubicBezTo>
                  <a:cubicBezTo>
                    <a:pt x="58305" y="15435"/>
                    <a:pt x="58322" y="15462"/>
                    <a:pt x="58368" y="15533"/>
                  </a:cubicBezTo>
                  <a:cubicBezTo>
                    <a:pt x="58425" y="15670"/>
                    <a:pt x="58530" y="15776"/>
                    <a:pt x="58660" y="15841"/>
                  </a:cubicBezTo>
                  <a:cubicBezTo>
                    <a:pt x="58672" y="15833"/>
                    <a:pt x="58684" y="15829"/>
                    <a:pt x="58696" y="15829"/>
                  </a:cubicBezTo>
                  <a:cubicBezTo>
                    <a:pt x="58759" y="15829"/>
                    <a:pt x="58826" y="15924"/>
                    <a:pt x="58887" y="16019"/>
                  </a:cubicBezTo>
                  <a:cubicBezTo>
                    <a:pt x="58879" y="16181"/>
                    <a:pt x="59049" y="16400"/>
                    <a:pt x="59049" y="16400"/>
                  </a:cubicBezTo>
                  <a:cubicBezTo>
                    <a:pt x="59070" y="16386"/>
                    <a:pt x="59079" y="16380"/>
                    <a:pt x="59079" y="16380"/>
                  </a:cubicBezTo>
                  <a:lnTo>
                    <a:pt x="59079" y="16380"/>
                  </a:lnTo>
                  <a:cubicBezTo>
                    <a:pt x="59080" y="16380"/>
                    <a:pt x="59028" y="16416"/>
                    <a:pt x="58976" y="16457"/>
                  </a:cubicBezTo>
                  <a:cubicBezTo>
                    <a:pt x="58903" y="16505"/>
                    <a:pt x="58911" y="16676"/>
                    <a:pt x="58911" y="16676"/>
                  </a:cubicBezTo>
                  <a:cubicBezTo>
                    <a:pt x="58952" y="16733"/>
                    <a:pt x="58990" y="16747"/>
                    <a:pt x="59019" y="16747"/>
                  </a:cubicBezTo>
                  <a:cubicBezTo>
                    <a:pt x="59047" y="16747"/>
                    <a:pt x="59065" y="16733"/>
                    <a:pt x="59065" y="16733"/>
                  </a:cubicBezTo>
                  <a:cubicBezTo>
                    <a:pt x="59066" y="16732"/>
                    <a:pt x="59067" y="16731"/>
                    <a:pt x="59069" y="16731"/>
                  </a:cubicBezTo>
                  <a:cubicBezTo>
                    <a:pt x="59130" y="16731"/>
                    <a:pt x="59632" y="17378"/>
                    <a:pt x="60281" y="17941"/>
                  </a:cubicBezTo>
                  <a:cubicBezTo>
                    <a:pt x="60784" y="18386"/>
                    <a:pt x="61335" y="18776"/>
                    <a:pt x="61919" y="19092"/>
                  </a:cubicBezTo>
                  <a:cubicBezTo>
                    <a:pt x="62025" y="19197"/>
                    <a:pt x="62146" y="19286"/>
                    <a:pt x="62276" y="19351"/>
                  </a:cubicBezTo>
                  <a:cubicBezTo>
                    <a:pt x="62330" y="19371"/>
                    <a:pt x="62376" y="19383"/>
                    <a:pt x="62402" y="19383"/>
                  </a:cubicBezTo>
                  <a:cubicBezTo>
                    <a:pt x="62431" y="19383"/>
                    <a:pt x="62439" y="19369"/>
                    <a:pt x="62414" y="19335"/>
                  </a:cubicBezTo>
                  <a:cubicBezTo>
                    <a:pt x="62419" y="19322"/>
                    <a:pt x="62435" y="19316"/>
                    <a:pt x="62460" y="19316"/>
                  </a:cubicBezTo>
                  <a:cubicBezTo>
                    <a:pt x="62622" y="19316"/>
                    <a:pt x="63177" y="19561"/>
                    <a:pt x="63873" y="19659"/>
                  </a:cubicBezTo>
                  <a:cubicBezTo>
                    <a:pt x="64148" y="19700"/>
                    <a:pt x="64401" y="19716"/>
                    <a:pt x="64620" y="19716"/>
                  </a:cubicBezTo>
                  <a:cubicBezTo>
                    <a:pt x="65143" y="19716"/>
                    <a:pt x="65474" y="19625"/>
                    <a:pt x="65462" y="19562"/>
                  </a:cubicBezTo>
                  <a:lnTo>
                    <a:pt x="65560" y="19546"/>
                  </a:lnTo>
                  <a:cubicBezTo>
                    <a:pt x="65657" y="19538"/>
                    <a:pt x="65754" y="19513"/>
                    <a:pt x="65851" y="19489"/>
                  </a:cubicBezTo>
                  <a:cubicBezTo>
                    <a:pt x="66119" y="19440"/>
                    <a:pt x="66338" y="19262"/>
                    <a:pt x="66460" y="19222"/>
                  </a:cubicBezTo>
                  <a:cubicBezTo>
                    <a:pt x="66517" y="19144"/>
                    <a:pt x="66584" y="19093"/>
                    <a:pt x="66609" y="19093"/>
                  </a:cubicBezTo>
                  <a:cubicBezTo>
                    <a:pt x="66627" y="19093"/>
                    <a:pt x="66625" y="19117"/>
                    <a:pt x="66589" y="19173"/>
                  </a:cubicBezTo>
                  <a:cubicBezTo>
                    <a:pt x="66615" y="19244"/>
                    <a:pt x="66636" y="19309"/>
                    <a:pt x="66708" y="19309"/>
                  </a:cubicBezTo>
                  <a:cubicBezTo>
                    <a:pt x="66726" y="19309"/>
                    <a:pt x="66749" y="19305"/>
                    <a:pt x="66776" y="19295"/>
                  </a:cubicBezTo>
                  <a:cubicBezTo>
                    <a:pt x="67027" y="19189"/>
                    <a:pt x="66987" y="19108"/>
                    <a:pt x="66954" y="19027"/>
                  </a:cubicBezTo>
                  <a:cubicBezTo>
                    <a:pt x="66914" y="18946"/>
                    <a:pt x="67035" y="18881"/>
                    <a:pt x="67035" y="18881"/>
                  </a:cubicBezTo>
                  <a:cubicBezTo>
                    <a:pt x="67087" y="18855"/>
                    <a:pt x="67115" y="18841"/>
                    <a:pt x="67134" y="18841"/>
                  </a:cubicBezTo>
                  <a:cubicBezTo>
                    <a:pt x="67157" y="18841"/>
                    <a:pt x="67167" y="18861"/>
                    <a:pt x="67189" y="18905"/>
                  </a:cubicBezTo>
                  <a:cubicBezTo>
                    <a:pt x="67230" y="18995"/>
                    <a:pt x="67270" y="19076"/>
                    <a:pt x="67270" y="19076"/>
                  </a:cubicBezTo>
                  <a:lnTo>
                    <a:pt x="67392" y="19011"/>
                  </a:lnTo>
                  <a:cubicBezTo>
                    <a:pt x="67351" y="18938"/>
                    <a:pt x="67473" y="18865"/>
                    <a:pt x="67473" y="18865"/>
                  </a:cubicBezTo>
                  <a:cubicBezTo>
                    <a:pt x="67517" y="18840"/>
                    <a:pt x="67544" y="18824"/>
                    <a:pt x="67566" y="18824"/>
                  </a:cubicBezTo>
                  <a:cubicBezTo>
                    <a:pt x="67600" y="18824"/>
                    <a:pt x="67621" y="18863"/>
                    <a:pt x="67676" y="18962"/>
                  </a:cubicBezTo>
                  <a:cubicBezTo>
                    <a:pt x="67709" y="19019"/>
                    <a:pt x="67746" y="19046"/>
                    <a:pt x="67782" y="19046"/>
                  </a:cubicBezTo>
                  <a:cubicBezTo>
                    <a:pt x="67843" y="19046"/>
                    <a:pt x="67898" y="18967"/>
                    <a:pt x="67919" y="18824"/>
                  </a:cubicBezTo>
                  <a:lnTo>
                    <a:pt x="68097" y="18597"/>
                  </a:lnTo>
                  <a:cubicBezTo>
                    <a:pt x="68122" y="18606"/>
                    <a:pt x="68145" y="18610"/>
                    <a:pt x="68166" y="18610"/>
                  </a:cubicBezTo>
                  <a:cubicBezTo>
                    <a:pt x="68342" y="18610"/>
                    <a:pt x="68444" y="18345"/>
                    <a:pt x="68495" y="18208"/>
                  </a:cubicBezTo>
                  <a:cubicBezTo>
                    <a:pt x="68544" y="18225"/>
                    <a:pt x="68589" y="18233"/>
                    <a:pt x="68627" y="18233"/>
                  </a:cubicBezTo>
                  <a:cubicBezTo>
                    <a:pt x="68759" y="18233"/>
                    <a:pt x="68825" y="18138"/>
                    <a:pt x="68819" y="17957"/>
                  </a:cubicBezTo>
                  <a:cubicBezTo>
                    <a:pt x="68762" y="17892"/>
                    <a:pt x="68868" y="17811"/>
                    <a:pt x="69030" y="17787"/>
                  </a:cubicBezTo>
                  <a:cubicBezTo>
                    <a:pt x="69192" y="17762"/>
                    <a:pt x="69297" y="17681"/>
                    <a:pt x="69500" y="17495"/>
                  </a:cubicBezTo>
                  <a:cubicBezTo>
                    <a:pt x="69540" y="17332"/>
                    <a:pt x="70238" y="16676"/>
                    <a:pt x="70927" y="15808"/>
                  </a:cubicBezTo>
                  <a:cubicBezTo>
                    <a:pt x="71705" y="14827"/>
                    <a:pt x="72184" y="14138"/>
                    <a:pt x="72111" y="14089"/>
                  </a:cubicBezTo>
                  <a:cubicBezTo>
                    <a:pt x="72192" y="13976"/>
                    <a:pt x="72192" y="13976"/>
                    <a:pt x="72354" y="13911"/>
                  </a:cubicBezTo>
                  <a:cubicBezTo>
                    <a:pt x="72366" y="13921"/>
                    <a:pt x="72379" y="13926"/>
                    <a:pt x="72392" y="13926"/>
                  </a:cubicBezTo>
                  <a:cubicBezTo>
                    <a:pt x="72450" y="13926"/>
                    <a:pt x="72497" y="13817"/>
                    <a:pt x="72443" y="13635"/>
                  </a:cubicBezTo>
                  <a:cubicBezTo>
                    <a:pt x="72448" y="13525"/>
                    <a:pt x="72420" y="13463"/>
                    <a:pt x="72438" y="13463"/>
                  </a:cubicBezTo>
                  <a:cubicBezTo>
                    <a:pt x="72448" y="13463"/>
                    <a:pt x="72472" y="13482"/>
                    <a:pt x="72524" y="13522"/>
                  </a:cubicBezTo>
                  <a:cubicBezTo>
                    <a:pt x="72531" y="13526"/>
                    <a:pt x="72538" y="13528"/>
                    <a:pt x="72546" y="13528"/>
                  </a:cubicBezTo>
                  <a:cubicBezTo>
                    <a:pt x="72629" y="13528"/>
                    <a:pt x="72797" y="13304"/>
                    <a:pt x="73100" y="12898"/>
                  </a:cubicBezTo>
                  <a:cubicBezTo>
                    <a:pt x="73359" y="12557"/>
                    <a:pt x="73708" y="12111"/>
                    <a:pt x="73643" y="12054"/>
                  </a:cubicBezTo>
                  <a:cubicBezTo>
                    <a:pt x="73702" y="11900"/>
                    <a:pt x="73728" y="11832"/>
                    <a:pt x="73737" y="11832"/>
                  </a:cubicBezTo>
                  <a:cubicBezTo>
                    <a:pt x="73743" y="11832"/>
                    <a:pt x="73739" y="11874"/>
                    <a:pt x="73732" y="11949"/>
                  </a:cubicBezTo>
                  <a:cubicBezTo>
                    <a:pt x="73741" y="11987"/>
                    <a:pt x="73763" y="12004"/>
                    <a:pt x="73795" y="12004"/>
                  </a:cubicBezTo>
                  <a:cubicBezTo>
                    <a:pt x="73947" y="12004"/>
                    <a:pt x="74318" y="11614"/>
                    <a:pt x="74446" y="11252"/>
                  </a:cubicBezTo>
                  <a:cubicBezTo>
                    <a:pt x="74522" y="11169"/>
                    <a:pt x="74599" y="11086"/>
                    <a:pt x="74660" y="11086"/>
                  </a:cubicBezTo>
                  <a:cubicBezTo>
                    <a:pt x="74676" y="11086"/>
                    <a:pt x="74691" y="11092"/>
                    <a:pt x="74705" y="11106"/>
                  </a:cubicBezTo>
                  <a:cubicBezTo>
                    <a:pt x="74875" y="10927"/>
                    <a:pt x="75021" y="10741"/>
                    <a:pt x="75143" y="10538"/>
                  </a:cubicBezTo>
                  <a:cubicBezTo>
                    <a:pt x="75248" y="10433"/>
                    <a:pt x="75670" y="10052"/>
                    <a:pt x="75905" y="9873"/>
                  </a:cubicBezTo>
                  <a:cubicBezTo>
                    <a:pt x="76010" y="9792"/>
                    <a:pt x="76100" y="9703"/>
                    <a:pt x="76189" y="9598"/>
                  </a:cubicBezTo>
                  <a:cubicBezTo>
                    <a:pt x="76270" y="9517"/>
                    <a:pt x="76310" y="9460"/>
                    <a:pt x="76310" y="9460"/>
                  </a:cubicBezTo>
                  <a:cubicBezTo>
                    <a:pt x="76355" y="9430"/>
                    <a:pt x="76399" y="9401"/>
                    <a:pt x="76432" y="9379"/>
                  </a:cubicBezTo>
                  <a:lnTo>
                    <a:pt x="76432" y="9379"/>
                  </a:lnTo>
                  <a:cubicBezTo>
                    <a:pt x="76436" y="9384"/>
                    <a:pt x="76444" y="9387"/>
                    <a:pt x="76455" y="9387"/>
                  </a:cubicBezTo>
                  <a:cubicBezTo>
                    <a:pt x="76582" y="9387"/>
                    <a:pt x="77154" y="9002"/>
                    <a:pt x="78029" y="8665"/>
                  </a:cubicBezTo>
                  <a:cubicBezTo>
                    <a:pt x="78748" y="8403"/>
                    <a:pt x="79426" y="8302"/>
                    <a:pt x="79777" y="8302"/>
                  </a:cubicBezTo>
                  <a:cubicBezTo>
                    <a:pt x="79893" y="8302"/>
                    <a:pt x="79973" y="8313"/>
                    <a:pt x="80008" y="8333"/>
                  </a:cubicBezTo>
                  <a:cubicBezTo>
                    <a:pt x="80113" y="8317"/>
                    <a:pt x="80210" y="8284"/>
                    <a:pt x="80299" y="8227"/>
                  </a:cubicBezTo>
                  <a:cubicBezTo>
                    <a:pt x="80379" y="8124"/>
                    <a:pt x="80467" y="8078"/>
                    <a:pt x="80554" y="8078"/>
                  </a:cubicBezTo>
                  <a:cubicBezTo>
                    <a:pt x="80617" y="8078"/>
                    <a:pt x="80679" y="8102"/>
                    <a:pt x="80737" y="8146"/>
                  </a:cubicBezTo>
                  <a:cubicBezTo>
                    <a:pt x="80810" y="8244"/>
                    <a:pt x="80981" y="8292"/>
                    <a:pt x="81159" y="8317"/>
                  </a:cubicBezTo>
                  <a:cubicBezTo>
                    <a:pt x="81217" y="8327"/>
                    <a:pt x="81276" y="8333"/>
                    <a:pt x="81332" y="8333"/>
                  </a:cubicBezTo>
                  <a:cubicBezTo>
                    <a:pt x="81447" y="8333"/>
                    <a:pt x="81553" y="8310"/>
                    <a:pt x="81619" y="8262"/>
                  </a:cubicBezTo>
                  <a:lnTo>
                    <a:pt x="81619" y="8262"/>
                  </a:lnTo>
                  <a:cubicBezTo>
                    <a:pt x="81613" y="8285"/>
                    <a:pt x="81605" y="8317"/>
                    <a:pt x="81597" y="8349"/>
                  </a:cubicBezTo>
                  <a:cubicBezTo>
                    <a:pt x="81662" y="8480"/>
                    <a:pt x="81850" y="8536"/>
                    <a:pt x="82034" y="8536"/>
                  </a:cubicBezTo>
                  <a:cubicBezTo>
                    <a:pt x="82145" y="8536"/>
                    <a:pt x="82255" y="8516"/>
                    <a:pt x="82335" y="8479"/>
                  </a:cubicBezTo>
                  <a:cubicBezTo>
                    <a:pt x="82437" y="8613"/>
                    <a:pt x="82532" y="8747"/>
                    <a:pt x="82693" y="8747"/>
                  </a:cubicBezTo>
                  <a:cubicBezTo>
                    <a:pt x="82698" y="8747"/>
                    <a:pt x="82703" y="8747"/>
                    <a:pt x="82707" y="8746"/>
                  </a:cubicBezTo>
                  <a:cubicBezTo>
                    <a:pt x="82837" y="8811"/>
                    <a:pt x="82837" y="8811"/>
                    <a:pt x="82748" y="8973"/>
                  </a:cubicBezTo>
                  <a:cubicBezTo>
                    <a:pt x="82699" y="9054"/>
                    <a:pt x="82659" y="9136"/>
                    <a:pt x="82772" y="9192"/>
                  </a:cubicBezTo>
                  <a:cubicBezTo>
                    <a:pt x="82806" y="9214"/>
                    <a:pt x="82833" y="9223"/>
                    <a:pt x="82857" y="9223"/>
                  </a:cubicBezTo>
                  <a:cubicBezTo>
                    <a:pt x="82914" y="9223"/>
                    <a:pt x="82949" y="9171"/>
                    <a:pt x="82983" y="9119"/>
                  </a:cubicBezTo>
                  <a:cubicBezTo>
                    <a:pt x="82983" y="9119"/>
                    <a:pt x="83105" y="9200"/>
                    <a:pt x="83218" y="9282"/>
                  </a:cubicBezTo>
                  <a:cubicBezTo>
                    <a:pt x="83218" y="9282"/>
                    <a:pt x="83276" y="9323"/>
                    <a:pt x="83330" y="9323"/>
                  </a:cubicBezTo>
                  <a:cubicBezTo>
                    <a:pt x="83351" y="9323"/>
                    <a:pt x="83372" y="9316"/>
                    <a:pt x="83389" y="9298"/>
                  </a:cubicBezTo>
                  <a:cubicBezTo>
                    <a:pt x="83402" y="9280"/>
                    <a:pt x="83419" y="9272"/>
                    <a:pt x="83438" y="9272"/>
                  </a:cubicBezTo>
                  <a:cubicBezTo>
                    <a:pt x="83497" y="9272"/>
                    <a:pt x="83578" y="9346"/>
                    <a:pt x="83664" y="9419"/>
                  </a:cubicBezTo>
                  <a:cubicBezTo>
                    <a:pt x="83633" y="9450"/>
                    <a:pt x="83657" y="9475"/>
                    <a:pt x="83686" y="9475"/>
                  </a:cubicBezTo>
                  <a:cubicBezTo>
                    <a:pt x="83717" y="9475"/>
                    <a:pt x="83755" y="9444"/>
                    <a:pt x="83729" y="9354"/>
                  </a:cubicBezTo>
                  <a:cubicBezTo>
                    <a:pt x="83769" y="9314"/>
                    <a:pt x="83806" y="9274"/>
                    <a:pt x="83857" y="9274"/>
                  </a:cubicBezTo>
                  <a:cubicBezTo>
                    <a:pt x="83889" y="9274"/>
                    <a:pt x="83926" y="9290"/>
                    <a:pt x="83972" y="9330"/>
                  </a:cubicBezTo>
                  <a:lnTo>
                    <a:pt x="84102" y="9209"/>
                  </a:lnTo>
                  <a:cubicBezTo>
                    <a:pt x="84232" y="9079"/>
                    <a:pt x="84305" y="9022"/>
                    <a:pt x="84102" y="8714"/>
                  </a:cubicBezTo>
                  <a:cubicBezTo>
                    <a:pt x="83907" y="8487"/>
                    <a:pt x="83689" y="8276"/>
                    <a:pt x="83445" y="8098"/>
                  </a:cubicBezTo>
                  <a:cubicBezTo>
                    <a:pt x="83323" y="8023"/>
                    <a:pt x="83225" y="7980"/>
                    <a:pt x="83158" y="7980"/>
                  </a:cubicBezTo>
                  <a:cubicBezTo>
                    <a:pt x="83123" y="7980"/>
                    <a:pt x="83097" y="7992"/>
                    <a:pt x="83080" y="8017"/>
                  </a:cubicBezTo>
                  <a:cubicBezTo>
                    <a:pt x="83048" y="8017"/>
                    <a:pt x="83007" y="8017"/>
                    <a:pt x="82967" y="8009"/>
                  </a:cubicBezTo>
                  <a:cubicBezTo>
                    <a:pt x="82886" y="8000"/>
                    <a:pt x="82805" y="7976"/>
                    <a:pt x="82732" y="7952"/>
                  </a:cubicBezTo>
                  <a:cubicBezTo>
                    <a:pt x="82618" y="7903"/>
                    <a:pt x="82521" y="7830"/>
                    <a:pt x="82440" y="7741"/>
                  </a:cubicBezTo>
                  <a:cubicBezTo>
                    <a:pt x="82480" y="7652"/>
                    <a:pt x="81808" y="7409"/>
                    <a:pt x="80956" y="7344"/>
                  </a:cubicBezTo>
                  <a:cubicBezTo>
                    <a:pt x="80792" y="7326"/>
                    <a:pt x="80628" y="7316"/>
                    <a:pt x="80460" y="7316"/>
                  </a:cubicBezTo>
                  <a:cubicBezTo>
                    <a:pt x="80404" y="7316"/>
                    <a:pt x="80348" y="7317"/>
                    <a:pt x="80291" y="7319"/>
                  </a:cubicBezTo>
                  <a:cubicBezTo>
                    <a:pt x="80105" y="7319"/>
                    <a:pt x="79943" y="7328"/>
                    <a:pt x="79805" y="7336"/>
                  </a:cubicBezTo>
                  <a:cubicBezTo>
                    <a:pt x="79745" y="7341"/>
                    <a:pt x="79683" y="7344"/>
                    <a:pt x="79622" y="7344"/>
                  </a:cubicBezTo>
                  <a:cubicBezTo>
                    <a:pt x="79509" y="7344"/>
                    <a:pt x="79396" y="7335"/>
                    <a:pt x="79286" y="7319"/>
                  </a:cubicBezTo>
                  <a:cubicBezTo>
                    <a:pt x="79208" y="7292"/>
                    <a:pt x="79131" y="7279"/>
                    <a:pt x="79051" y="7279"/>
                  </a:cubicBezTo>
                  <a:cubicBezTo>
                    <a:pt x="79014" y="7279"/>
                    <a:pt x="78976" y="7282"/>
                    <a:pt x="78937" y="7287"/>
                  </a:cubicBezTo>
                  <a:cubicBezTo>
                    <a:pt x="78962" y="7376"/>
                    <a:pt x="77973" y="7538"/>
                    <a:pt x="76943" y="8049"/>
                  </a:cubicBezTo>
                  <a:cubicBezTo>
                    <a:pt x="76465" y="8276"/>
                    <a:pt x="76010" y="8552"/>
                    <a:pt x="75589" y="8868"/>
                  </a:cubicBezTo>
                  <a:cubicBezTo>
                    <a:pt x="75265" y="9127"/>
                    <a:pt x="75070" y="9322"/>
                    <a:pt x="75102" y="9354"/>
                  </a:cubicBezTo>
                  <a:lnTo>
                    <a:pt x="74867" y="9557"/>
                  </a:lnTo>
                  <a:cubicBezTo>
                    <a:pt x="74859" y="9547"/>
                    <a:pt x="74847" y="9543"/>
                    <a:pt x="74833" y="9543"/>
                  </a:cubicBezTo>
                  <a:cubicBezTo>
                    <a:pt x="74741" y="9543"/>
                    <a:pt x="74545" y="9731"/>
                    <a:pt x="74348" y="9914"/>
                  </a:cubicBezTo>
                  <a:cubicBezTo>
                    <a:pt x="74251" y="10092"/>
                    <a:pt x="74129" y="10263"/>
                    <a:pt x="73984" y="10408"/>
                  </a:cubicBezTo>
                  <a:cubicBezTo>
                    <a:pt x="73972" y="10398"/>
                    <a:pt x="73959" y="10393"/>
                    <a:pt x="73944" y="10393"/>
                  </a:cubicBezTo>
                  <a:cubicBezTo>
                    <a:pt x="73878" y="10393"/>
                    <a:pt x="73777" y="10498"/>
                    <a:pt x="73611" y="10684"/>
                  </a:cubicBezTo>
                  <a:cubicBezTo>
                    <a:pt x="73416" y="10911"/>
                    <a:pt x="73319" y="11025"/>
                    <a:pt x="73384" y="11081"/>
                  </a:cubicBezTo>
                  <a:cubicBezTo>
                    <a:pt x="73278" y="11195"/>
                    <a:pt x="72638" y="11998"/>
                    <a:pt x="72305" y="12289"/>
                  </a:cubicBezTo>
                  <a:cubicBezTo>
                    <a:pt x="72151" y="12346"/>
                    <a:pt x="72135" y="12516"/>
                    <a:pt x="72119" y="12687"/>
                  </a:cubicBezTo>
                  <a:cubicBezTo>
                    <a:pt x="72192" y="12744"/>
                    <a:pt x="72184" y="12914"/>
                    <a:pt x="72103" y="13027"/>
                  </a:cubicBezTo>
                  <a:lnTo>
                    <a:pt x="71957" y="12914"/>
                  </a:lnTo>
                  <a:cubicBezTo>
                    <a:pt x="71960" y="12839"/>
                    <a:pt x="71962" y="12799"/>
                    <a:pt x="71947" y="12799"/>
                  </a:cubicBezTo>
                  <a:cubicBezTo>
                    <a:pt x="71929" y="12799"/>
                    <a:pt x="71887" y="12856"/>
                    <a:pt x="71794" y="12979"/>
                  </a:cubicBezTo>
                  <a:lnTo>
                    <a:pt x="71632" y="13206"/>
                  </a:lnTo>
                  <a:cubicBezTo>
                    <a:pt x="71705" y="13254"/>
                    <a:pt x="71292" y="13838"/>
                    <a:pt x="70716" y="14600"/>
                  </a:cubicBezTo>
                  <a:cubicBezTo>
                    <a:pt x="69978" y="15573"/>
                    <a:pt x="69719" y="15824"/>
                    <a:pt x="69784" y="15897"/>
                  </a:cubicBezTo>
                  <a:cubicBezTo>
                    <a:pt x="69857" y="15954"/>
                    <a:pt x="69767" y="16051"/>
                    <a:pt x="69435" y="16278"/>
                  </a:cubicBezTo>
                  <a:cubicBezTo>
                    <a:pt x="68697" y="16643"/>
                    <a:pt x="68697" y="16611"/>
                    <a:pt x="68665" y="16773"/>
                  </a:cubicBezTo>
                  <a:cubicBezTo>
                    <a:pt x="68697" y="16746"/>
                    <a:pt x="68725" y="16735"/>
                    <a:pt x="68750" y="16735"/>
                  </a:cubicBezTo>
                  <a:cubicBezTo>
                    <a:pt x="68801" y="16735"/>
                    <a:pt x="68841" y="16778"/>
                    <a:pt x="68884" y="16822"/>
                  </a:cubicBezTo>
                  <a:cubicBezTo>
                    <a:pt x="68981" y="16925"/>
                    <a:pt x="68938" y="17008"/>
                    <a:pt x="68809" y="17008"/>
                  </a:cubicBezTo>
                  <a:cubicBezTo>
                    <a:pt x="68777" y="17008"/>
                    <a:pt x="68739" y="17003"/>
                    <a:pt x="68697" y="16992"/>
                  </a:cubicBezTo>
                  <a:cubicBezTo>
                    <a:pt x="68691" y="16986"/>
                    <a:pt x="68683" y="16983"/>
                    <a:pt x="68672" y="16983"/>
                  </a:cubicBezTo>
                  <a:cubicBezTo>
                    <a:pt x="68564" y="16983"/>
                    <a:pt x="68233" y="17254"/>
                    <a:pt x="67895" y="17519"/>
                  </a:cubicBezTo>
                  <a:cubicBezTo>
                    <a:pt x="67536" y="17822"/>
                    <a:pt x="67153" y="18109"/>
                    <a:pt x="67125" y="18219"/>
                  </a:cubicBezTo>
                  <a:lnTo>
                    <a:pt x="67125" y="18219"/>
                  </a:lnTo>
                  <a:cubicBezTo>
                    <a:pt x="67115" y="18199"/>
                    <a:pt x="67101" y="18174"/>
                    <a:pt x="67084" y="18143"/>
                  </a:cubicBezTo>
                  <a:cubicBezTo>
                    <a:pt x="67073" y="18124"/>
                    <a:pt x="67057" y="18114"/>
                    <a:pt x="67032" y="18114"/>
                  </a:cubicBezTo>
                  <a:cubicBezTo>
                    <a:pt x="66964" y="18114"/>
                    <a:pt x="66824" y="18185"/>
                    <a:pt x="66516" y="18322"/>
                  </a:cubicBezTo>
                  <a:cubicBezTo>
                    <a:pt x="66297" y="18411"/>
                    <a:pt x="66192" y="18451"/>
                    <a:pt x="66192" y="18451"/>
                  </a:cubicBezTo>
                  <a:cubicBezTo>
                    <a:pt x="66224" y="18532"/>
                    <a:pt x="66062" y="18605"/>
                    <a:pt x="65900" y="18654"/>
                  </a:cubicBezTo>
                  <a:cubicBezTo>
                    <a:pt x="65836" y="18663"/>
                    <a:pt x="65771" y="18668"/>
                    <a:pt x="65715" y="18668"/>
                  </a:cubicBezTo>
                  <a:cubicBezTo>
                    <a:pt x="65620" y="18668"/>
                    <a:pt x="65548" y="18655"/>
                    <a:pt x="65543" y="18630"/>
                  </a:cubicBezTo>
                  <a:cubicBezTo>
                    <a:pt x="65467" y="18589"/>
                    <a:pt x="65439" y="18571"/>
                    <a:pt x="65374" y="18571"/>
                  </a:cubicBezTo>
                  <a:cubicBezTo>
                    <a:pt x="65335" y="18571"/>
                    <a:pt x="65284" y="18577"/>
                    <a:pt x="65203" y="18589"/>
                  </a:cubicBezTo>
                  <a:cubicBezTo>
                    <a:pt x="65073" y="18678"/>
                    <a:pt x="64913" y="18733"/>
                    <a:pt x="64750" y="18733"/>
                  </a:cubicBezTo>
                  <a:cubicBezTo>
                    <a:pt x="64720" y="18733"/>
                    <a:pt x="64690" y="18731"/>
                    <a:pt x="64660" y="18727"/>
                  </a:cubicBezTo>
                  <a:cubicBezTo>
                    <a:pt x="64481" y="18711"/>
                    <a:pt x="64352" y="18662"/>
                    <a:pt x="64352" y="18622"/>
                  </a:cubicBezTo>
                  <a:cubicBezTo>
                    <a:pt x="64352" y="18622"/>
                    <a:pt x="64246" y="18605"/>
                    <a:pt x="64141" y="18597"/>
                  </a:cubicBezTo>
                  <a:cubicBezTo>
                    <a:pt x="64091" y="18632"/>
                    <a:pt x="64022" y="18645"/>
                    <a:pt x="63951" y="18645"/>
                  </a:cubicBezTo>
                  <a:cubicBezTo>
                    <a:pt x="63859" y="18645"/>
                    <a:pt x="63763" y="18624"/>
                    <a:pt x="63703" y="18605"/>
                  </a:cubicBezTo>
                  <a:cubicBezTo>
                    <a:pt x="63522" y="18569"/>
                    <a:pt x="63409" y="18535"/>
                    <a:pt x="63358" y="18535"/>
                  </a:cubicBezTo>
                  <a:cubicBezTo>
                    <a:pt x="63319" y="18535"/>
                    <a:pt x="63319" y="18556"/>
                    <a:pt x="63354" y="18613"/>
                  </a:cubicBezTo>
                  <a:cubicBezTo>
                    <a:pt x="63333" y="18683"/>
                    <a:pt x="63307" y="18758"/>
                    <a:pt x="63228" y="18758"/>
                  </a:cubicBezTo>
                  <a:cubicBezTo>
                    <a:pt x="63215" y="18758"/>
                    <a:pt x="63200" y="18756"/>
                    <a:pt x="63184" y="18751"/>
                  </a:cubicBezTo>
                  <a:lnTo>
                    <a:pt x="63216" y="18662"/>
                  </a:lnTo>
                  <a:cubicBezTo>
                    <a:pt x="63241" y="18573"/>
                    <a:pt x="62916" y="18484"/>
                    <a:pt x="62503" y="18265"/>
                  </a:cubicBezTo>
                  <a:cubicBezTo>
                    <a:pt x="61976" y="17997"/>
                    <a:pt x="61789" y="17843"/>
                    <a:pt x="61741" y="17705"/>
                  </a:cubicBezTo>
                  <a:lnTo>
                    <a:pt x="61587" y="17705"/>
                  </a:lnTo>
                  <a:cubicBezTo>
                    <a:pt x="61441" y="17705"/>
                    <a:pt x="61344" y="17632"/>
                    <a:pt x="61400" y="17559"/>
                  </a:cubicBezTo>
                  <a:cubicBezTo>
                    <a:pt x="61360" y="17414"/>
                    <a:pt x="60995" y="17105"/>
                    <a:pt x="60760" y="16992"/>
                  </a:cubicBezTo>
                  <a:lnTo>
                    <a:pt x="60581" y="16822"/>
                  </a:lnTo>
                  <a:cubicBezTo>
                    <a:pt x="60620" y="16612"/>
                    <a:pt x="60406" y="16358"/>
                    <a:pt x="60196" y="16358"/>
                  </a:cubicBezTo>
                  <a:cubicBezTo>
                    <a:pt x="60187" y="16358"/>
                    <a:pt x="60177" y="16359"/>
                    <a:pt x="60168" y="16360"/>
                  </a:cubicBezTo>
                  <a:cubicBezTo>
                    <a:pt x="60233" y="16303"/>
                    <a:pt x="60160" y="16205"/>
                    <a:pt x="60079" y="16108"/>
                  </a:cubicBezTo>
                  <a:cubicBezTo>
                    <a:pt x="59852" y="15970"/>
                    <a:pt x="59560" y="15565"/>
                    <a:pt x="59641" y="15508"/>
                  </a:cubicBezTo>
                  <a:lnTo>
                    <a:pt x="59568" y="15403"/>
                  </a:lnTo>
                  <a:cubicBezTo>
                    <a:pt x="59446" y="15354"/>
                    <a:pt x="59349" y="15257"/>
                    <a:pt x="59292" y="15135"/>
                  </a:cubicBezTo>
                  <a:cubicBezTo>
                    <a:pt x="59236" y="15014"/>
                    <a:pt x="59138" y="14916"/>
                    <a:pt x="59017" y="14860"/>
                  </a:cubicBezTo>
                  <a:cubicBezTo>
                    <a:pt x="58936" y="14819"/>
                    <a:pt x="58863" y="14754"/>
                    <a:pt x="58814" y="14673"/>
                  </a:cubicBezTo>
                  <a:cubicBezTo>
                    <a:pt x="58792" y="14630"/>
                    <a:pt x="58799" y="14614"/>
                    <a:pt x="58823" y="14614"/>
                  </a:cubicBezTo>
                  <a:cubicBezTo>
                    <a:pt x="58863" y="14614"/>
                    <a:pt x="58950" y="14657"/>
                    <a:pt x="59041" y="14697"/>
                  </a:cubicBezTo>
                  <a:cubicBezTo>
                    <a:pt x="59082" y="14735"/>
                    <a:pt x="59107" y="14752"/>
                    <a:pt x="59118" y="14752"/>
                  </a:cubicBezTo>
                  <a:cubicBezTo>
                    <a:pt x="59162" y="14752"/>
                    <a:pt x="58988" y="14497"/>
                    <a:pt x="58717" y="14284"/>
                  </a:cubicBezTo>
                  <a:cubicBezTo>
                    <a:pt x="58522" y="14126"/>
                    <a:pt x="58438" y="14059"/>
                    <a:pt x="58456" y="14059"/>
                  </a:cubicBezTo>
                  <a:cubicBezTo>
                    <a:pt x="58469" y="14059"/>
                    <a:pt x="58538" y="14096"/>
                    <a:pt x="58660" y="14162"/>
                  </a:cubicBezTo>
                  <a:cubicBezTo>
                    <a:pt x="58733" y="14205"/>
                    <a:pt x="58806" y="14246"/>
                    <a:pt x="58829" y="14246"/>
                  </a:cubicBezTo>
                  <a:cubicBezTo>
                    <a:pt x="58851" y="14246"/>
                    <a:pt x="58833" y="14214"/>
                    <a:pt x="58741" y="14122"/>
                  </a:cubicBezTo>
                  <a:cubicBezTo>
                    <a:pt x="58741" y="14122"/>
                    <a:pt x="58642" y="13924"/>
                    <a:pt x="58563" y="13924"/>
                  </a:cubicBezTo>
                  <a:cubicBezTo>
                    <a:pt x="58557" y="13924"/>
                    <a:pt x="58552" y="13925"/>
                    <a:pt x="58546" y="13927"/>
                  </a:cubicBezTo>
                  <a:lnTo>
                    <a:pt x="58376" y="13570"/>
                  </a:lnTo>
                  <a:cubicBezTo>
                    <a:pt x="58368" y="13384"/>
                    <a:pt x="58327" y="13206"/>
                    <a:pt x="58254" y="13043"/>
                  </a:cubicBezTo>
                  <a:cubicBezTo>
                    <a:pt x="58117" y="12954"/>
                    <a:pt x="58117" y="12954"/>
                    <a:pt x="58149" y="12800"/>
                  </a:cubicBezTo>
                  <a:cubicBezTo>
                    <a:pt x="58220" y="12768"/>
                    <a:pt x="58204" y="12684"/>
                    <a:pt x="58108" y="12684"/>
                  </a:cubicBezTo>
                  <a:cubicBezTo>
                    <a:pt x="58084" y="12684"/>
                    <a:pt x="58054" y="12690"/>
                    <a:pt x="58019" y="12703"/>
                  </a:cubicBezTo>
                  <a:cubicBezTo>
                    <a:pt x="57890" y="12630"/>
                    <a:pt x="57825" y="12468"/>
                    <a:pt x="57873" y="12330"/>
                  </a:cubicBezTo>
                  <a:cubicBezTo>
                    <a:pt x="58025" y="12272"/>
                    <a:pt x="58003" y="12163"/>
                    <a:pt x="57933" y="12163"/>
                  </a:cubicBezTo>
                  <a:cubicBezTo>
                    <a:pt x="57925" y="12163"/>
                    <a:pt x="57915" y="12164"/>
                    <a:pt x="57906" y="12168"/>
                  </a:cubicBezTo>
                  <a:cubicBezTo>
                    <a:pt x="57825" y="12111"/>
                    <a:pt x="57768" y="12038"/>
                    <a:pt x="57727" y="11949"/>
                  </a:cubicBezTo>
                  <a:cubicBezTo>
                    <a:pt x="57809" y="11917"/>
                    <a:pt x="57403" y="10765"/>
                    <a:pt x="56990" y="9557"/>
                  </a:cubicBezTo>
                  <a:cubicBezTo>
                    <a:pt x="56947" y="9436"/>
                    <a:pt x="56842" y="9340"/>
                    <a:pt x="56757" y="9340"/>
                  </a:cubicBezTo>
                  <a:cubicBezTo>
                    <a:pt x="56745" y="9340"/>
                    <a:pt x="56733" y="9342"/>
                    <a:pt x="56722" y="9346"/>
                  </a:cubicBezTo>
                  <a:cubicBezTo>
                    <a:pt x="56671" y="9363"/>
                    <a:pt x="56644" y="9372"/>
                    <a:pt x="56631" y="9372"/>
                  </a:cubicBezTo>
                  <a:cubicBezTo>
                    <a:pt x="56601" y="9372"/>
                    <a:pt x="56653" y="9322"/>
                    <a:pt x="56682" y="9209"/>
                  </a:cubicBezTo>
                  <a:cubicBezTo>
                    <a:pt x="56831" y="9048"/>
                    <a:pt x="56822" y="8856"/>
                    <a:pt x="56723" y="8856"/>
                  </a:cubicBezTo>
                  <a:cubicBezTo>
                    <a:pt x="56687" y="8856"/>
                    <a:pt x="56640" y="8881"/>
                    <a:pt x="56584" y="8941"/>
                  </a:cubicBezTo>
                  <a:cubicBezTo>
                    <a:pt x="56528" y="9026"/>
                    <a:pt x="56496" y="9074"/>
                    <a:pt x="56485" y="9074"/>
                  </a:cubicBezTo>
                  <a:cubicBezTo>
                    <a:pt x="56470" y="9074"/>
                    <a:pt x="56490" y="8994"/>
                    <a:pt x="56536" y="8811"/>
                  </a:cubicBezTo>
                  <a:cubicBezTo>
                    <a:pt x="56568" y="8641"/>
                    <a:pt x="56568" y="8641"/>
                    <a:pt x="56438" y="8536"/>
                  </a:cubicBezTo>
                  <a:cubicBezTo>
                    <a:pt x="56429" y="8539"/>
                    <a:pt x="56419" y="8541"/>
                    <a:pt x="56411" y="8541"/>
                  </a:cubicBezTo>
                  <a:cubicBezTo>
                    <a:pt x="56340" y="8541"/>
                    <a:pt x="56310" y="8435"/>
                    <a:pt x="56390" y="8406"/>
                  </a:cubicBezTo>
                  <a:cubicBezTo>
                    <a:pt x="56420" y="8247"/>
                    <a:pt x="56450" y="8095"/>
                    <a:pt x="56388" y="8095"/>
                  </a:cubicBezTo>
                  <a:cubicBezTo>
                    <a:pt x="56384" y="8095"/>
                    <a:pt x="56379" y="8096"/>
                    <a:pt x="56373" y="8098"/>
                  </a:cubicBezTo>
                  <a:cubicBezTo>
                    <a:pt x="56341" y="8000"/>
                    <a:pt x="56333" y="7903"/>
                    <a:pt x="56349" y="7798"/>
                  </a:cubicBezTo>
                  <a:cubicBezTo>
                    <a:pt x="56382" y="7628"/>
                    <a:pt x="56244" y="7522"/>
                    <a:pt x="56106" y="7425"/>
                  </a:cubicBezTo>
                  <a:cubicBezTo>
                    <a:pt x="55829" y="7141"/>
                    <a:pt x="55732" y="7003"/>
                    <a:pt x="55844" y="7003"/>
                  </a:cubicBezTo>
                  <a:cubicBezTo>
                    <a:pt x="55866" y="7003"/>
                    <a:pt x="55897" y="7009"/>
                    <a:pt x="55936" y="7019"/>
                  </a:cubicBezTo>
                  <a:cubicBezTo>
                    <a:pt x="55946" y="7022"/>
                    <a:pt x="55956" y="7024"/>
                    <a:pt x="55964" y="7024"/>
                  </a:cubicBezTo>
                  <a:cubicBezTo>
                    <a:pt x="56126" y="7024"/>
                    <a:pt x="55762" y="6425"/>
                    <a:pt x="55538" y="6379"/>
                  </a:cubicBezTo>
                  <a:cubicBezTo>
                    <a:pt x="55311" y="6322"/>
                    <a:pt x="55311" y="6322"/>
                    <a:pt x="55392" y="6282"/>
                  </a:cubicBezTo>
                  <a:cubicBezTo>
                    <a:pt x="55474" y="6241"/>
                    <a:pt x="55409" y="6111"/>
                    <a:pt x="55409" y="6111"/>
                  </a:cubicBezTo>
                  <a:cubicBezTo>
                    <a:pt x="55344" y="5974"/>
                    <a:pt x="55279" y="5844"/>
                    <a:pt x="55360" y="5803"/>
                  </a:cubicBezTo>
                  <a:cubicBezTo>
                    <a:pt x="55279" y="5665"/>
                    <a:pt x="55182" y="5552"/>
                    <a:pt x="55060" y="5447"/>
                  </a:cubicBezTo>
                  <a:cubicBezTo>
                    <a:pt x="54760" y="5276"/>
                    <a:pt x="54606" y="4847"/>
                    <a:pt x="54679" y="4620"/>
                  </a:cubicBezTo>
                  <a:lnTo>
                    <a:pt x="54436" y="4417"/>
                  </a:lnTo>
                  <a:cubicBezTo>
                    <a:pt x="54201" y="4393"/>
                    <a:pt x="54038" y="4320"/>
                    <a:pt x="54192" y="4214"/>
                  </a:cubicBezTo>
                  <a:cubicBezTo>
                    <a:pt x="54219" y="4196"/>
                    <a:pt x="54246" y="4179"/>
                    <a:pt x="54265" y="4166"/>
                  </a:cubicBezTo>
                  <a:cubicBezTo>
                    <a:pt x="54030" y="4149"/>
                    <a:pt x="53747" y="3606"/>
                    <a:pt x="53876" y="3501"/>
                  </a:cubicBezTo>
                  <a:cubicBezTo>
                    <a:pt x="53949" y="3444"/>
                    <a:pt x="53949" y="3444"/>
                    <a:pt x="53852" y="3322"/>
                  </a:cubicBezTo>
                  <a:lnTo>
                    <a:pt x="53779" y="3379"/>
                  </a:lnTo>
                  <a:cubicBezTo>
                    <a:pt x="53742" y="3411"/>
                    <a:pt x="53703" y="3443"/>
                    <a:pt x="53659" y="3443"/>
                  </a:cubicBezTo>
                  <a:cubicBezTo>
                    <a:pt x="53624" y="3443"/>
                    <a:pt x="53586" y="3424"/>
                    <a:pt x="53544" y="3371"/>
                  </a:cubicBezTo>
                  <a:cubicBezTo>
                    <a:pt x="53447" y="3257"/>
                    <a:pt x="53341" y="3144"/>
                    <a:pt x="53414" y="3079"/>
                  </a:cubicBezTo>
                  <a:cubicBezTo>
                    <a:pt x="53379" y="2931"/>
                    <a:pt x="53344" y="2776"/>
                    <a:pt x="53292" y="2776"/>
                  </a:cubicBezTo>
                  <a:cubicBezTo>
                    <a:pt x="53285" y="2776"/>
                    <a:pt x="53277" y="2780"/>
                    <a:pt x="53268" y="2787"/>
                  </a:cubicBezTo>
                  <a:cubicBezTo>
                    <a:pt x="53195" y="2706"/>
                    <a:pt x="53147" y="2609"/>
                    <a:pt x="53114" y="2503"/>
                  </a:cubicBezTo>
                  <a:cubicBezTo>
                    <a:pt x="53001" y="2390"/>
                    <a:pt x="52895" y="2268"/>
                    <a:pt x="52652" y="2066"/>
                  </a:cubicBezTo>
                  <a:cubicBezTo>
                    <a:pt x="52474" y="2017"/>
                    <a:pt x="52230" y="1814"/>
                    <a:pt x="52279" y="1749"/>
                  </a:cubicBezTo>
                  <a:cubicBezTo>
                    <a:pt x="52279" y="1749"/>
                    <a:pt x="52028" y="1547"/>
                    <a:pt x="51841" y="1531"/>
                  </a:cubicBezTo>
                  <a:cubicBezTo>
                    <a:pt x="51574" y="1344"/>
                    <a:pt x="51436" y="1255"/>
                    <a:pt x="51484" y="1182"/>
                  </a:cubicBezTo>
                  <a:cubicBezTo>
                    <a:pt x="51533" y="1109"/>
                    <a:pt x="51533" y="1101"/>
                    <a:pt x="51347" y="1093"/>
                  </a:cubicBezTo>
                  <a:cubicBezTo>
                    <a:pt x="51332" y="1116"/>
                    <a:pt x="51310" y="1126"/>
                    <a:pt x="51282" y="1126"/>
                  </a:cubicBezTo>
                  <a:cubicBezTo>
                    <a:pt x="51213" y="1126"/>
                    <a:pt x="51112" y="1069"/>
                    <a:pt x="51014" y="1012"/>
                  </a:cubicBezTo>
                  <a:cubicBezTo>
                    <a:pt x="50868" y="922"/>
                    <a:pt x="50722" y="858"/>
                    <a:pt x="50722" y="858"/>
                  </a:cubicBezTo>
                  <a:cubicBezTo>
                    <a:pt x="50702" y="899"/>
                    <a:pt x="50691" y="919"/>
                    <a:pt x="50667" y="919"/>
                  </a:cubicBezTo>
                  <a:cubicBezTo>
                    <a:pt x="50643" y="919"/>
                    <a:pt x="50607" y="901"/>
                    <a:pt x="50536" y="866"/>
                  </a:cubicBezTo>
                  <a:cubicBezTo>
                    <a:pt x="50301" y="720"/>
                    <a:pt x="50058" y="590"/>
                    <a:pt x="49806" y="468"/>
                  </a:cubicBezTo>
                  <a:cubicBezTo>
                    <a:pt x="49575" y="397"/>
                    <a:pt x="49457" y="364"/>
                    <a:pt x="49413" y="364"/>
                  </a:cubicBezTo>
                  <a:cubicBezTo>
                    <a:pt x="49367" y="364"/>
                    <a:pt x="49400" y="399"/>
                    <a:pt x="49466" y="460"/>
                  </a:cubicBezTo>
                  <a:cubicBezTo>
                    <a:pt x="49554" y="487"/>
                    <a:pt x="49584" y="523"/>
                    <a:pt x="49548" y="523"/>
                  </a:cubicBezTo>
                  <a:cubicBezTo>
                    <a:pt x="49518" y="523"/>
                    <a:pt x="49441" y="497"/>
                    <a:pt x="49312" y="420"/>
                  </a:cubicBezTo>
                  <a:cubicBezTo>
                    <a:pt x="49231" y="404"/>
                    <a:pt x="49076" y="339"/>
                    <a:pt x="48882" y="266"/>
                  </a:cubicBezTo>
                  <a:cubicBezTo>
                    <a:pt x="48655" y="193"/>
                    <a:pt x="48428" y="144"/>
                    <a:pt x="48193" y="112"/>
                  </a:cubicBezTo>
                  <a:cubicBezTo>
                    <a:pt x="48056" y="88"/>
                    <a:pt x="47915" y="73"/>
                    <a:pt x="47773" y="73"/>
                  </a:cubicBezTo>
                  <a:cubicBezTo>
                    <a:pt x="47721" y="73"/>
                    <a:pt x="47669" y="75"/>
                    <a:pt x="47617" y="79"/>
                  </a:cubicBezTo>
                  <a:cubicBezTo>
                    <a:pt x="47536" y="87"/>
                    <a:pt x="47536" y="112"/>
                    <a:pt x="47536" y="152"/>
                  </a:cubicBezTo>
                  <a:cubicBezTo>
                    <a:pt x="47609" y="245"/>
                    <a:pt x="47607" y="292"/>
                    <a:pt x="47566" y="292"/>
                  </a:cubicBezTo>
                  <a:cubicBezTo>
                    <a:pt x="47526" y="292"/>
                    <a:pt x="47447" y="245"/>
                    <a:pt x="47366" y="152"/>
                  </a:cubicBezTo>
                  <a:cubicBezTo>
                    <a:pt x="47185" y="44"/>
                    <a:pt x="47052" y="1"/>
                    <a:pt x="46971" y="1"/>
                  </a:cubicBezTo>
                  <a:close/>
                  <a:moveTo>
                    <a:pt x="22880" y="23916"/>
                  </a:moveTo>
                  <a:cubicBezTo>
                    <a:pt x="22880" y="23916"/>
                    <a:pt x="22686" y="23948"/>
                    <a:pt x="22661" y="24038"/>
                  </a:cubicBezTo>
                  <a:cubicBezTo>
                    <a:pt x="22647" y="24084"/>
                    <a:pt x="22697" y="24128"/>
                    <a:pt x="22784" y="24128"/>
                  </a:cubicBezTo>
                  <a:cubicBezTo>
                    <a:pt x="22848" y="24128"/>
                    <a:pt x="22933" y="24103"/>
                    <a:pt x="23026" y="24038"/>
                  </a:cubicBezTo>
                  <a:cubicBezTo>
                    <a:pt x="23042" y="23948"/>
                    <a:pt x="23042" y="23956"/>
                    <a:pt x="22880" y="23916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1" name="Google Shape;8901;p32"/>
            <p:cNvSpPr/>
            <p:nvPr/>
          </p:nvSpPr>
          <p:spPr>
            <a:xfrm>
              <a:off x="8428279" y="3118135"/>
              <a:ext cx="715718" cy="254081"/>
            </a:xfrm>
            <a:custGeom>
              <a:avLst/>
              <a:gdLst/>
              <a:ahLst/>
              <a:cxnLst/>
              <a:rect l="l" t="t" r="r" b="b"/>
              <a:pathLst>
                <a:path w="41521" h="14740" extrusionOk="0">
                  <a:moveTo>
                    <a:pt x="41171" y="1229"/>
                  </a:moveTo>
                  <a:cubicBezTo>
                    <a:pt x="41234" y="1229"/>
                    <a:pt x="41152" y="1344"/>
                    <a:pt x="41002" y="1426"/>
                  </a:cubicBezTo>
                  <a:cubicBezTo>
                    <a:pt x="40936" y="1492"/>
                    <a:pt x="40901" y="1526"/>
                    <a:pt x="40891" y="1526"/>
                  </a:cubicBezTo>
                  <a:cubicBezTo>
                    <a:pt x="40881" y="1526"/>
                    <a:pt x="40899" y="1486"/>
                    <a:pt x="40937" y="1401"/>
                  </a:cubicBezTo>
                  <a:cubicBezTo>
                    <a:pt x="40965" y="1332"/>
                    <a:pt x="40998" y="1257"/>
                    <a:pt x="41048" y="1257"/>
                  </a:cubicBezTo>
                  <a:cubicBezTo>
                    <a:pt x="41056" y="1257"/>
                    <a:pt x="41065" y="1259"/>
                    <a:pt x="41075" y="1263"/>
                  </a:cubicBezTo>
                  <a:cubicBezTo>
                    <a:pt x="41121" y="1239"/>
                    <a:pt x="41152" y="1229"/>
                    <a:pt x="41171" y="1229"/>
                  </a:cubicBezTo>
                  <a:close/>
                  <a:moveTo>
                    <a:pt x="31745" y="1284"/>
                  </a:moveTo>
                  <a:cubicBezTo>
                    <a:pt x="31763" y="1284"/>
                    <a:pt x="31771" y="1305"/>
                    <a:pt x="31791" y="1361"/>
                  </a:cubicBezTo>
                  <a:cubicBezTo>
                    <a:pt x="31832" y="1434"/>
                    <a:pt x="31807" y="1531"/>
                    <a:pt x="31734" y="1580"/>
                  </a:cubicBezTo>
                  <a:cubicBezTo>
                    <a:pt x="31731" y="1581"/>
                    <a:pt x="31727" y="1582"/>
                    <a:pt x="31723" y="1582"/>
                  </a:cubicBezTo>
                  <a:cubicBezTo>
                    <a:pt x="31669" y="1582"/>
                    <a:pt x="31611" y="1433"/>
                    <a:pt x="31694" y="1304"/>
                  </a:cubicBezTo>
                  <a:cubicBezTo>
                    <a:pt x="31718" y="1292"/>
                    <a:pt x="31734" y="1284"/>
                    <a:pt x="31745" y="1284"/>
                  </a:cubicBezTo>
                  <a:close/>
                  <a:moveTo>
                    <a:pt x="29858" y="2622"/>
                  </a:moveTo>
                  <a:cubicBezTo>
                    <a:pt x="29865" y="2622"/>
                    <a:pt x="29874" y="2631"/>
                    <a:pt x="29886" y="2650"/>
                  </a:cubicBezTo>
                  <a:cubicBezTo>
                    <a:pt x="29918" y="2707"/>
                    <a:pt x="29935" y="2772"/>
                    <a:pt x="29926" y="2836"/>
                  </a:cubicBezTo>
                  <a:cubicBezTo>
                    <a:pt x="29926" y="2836"/>
                    <a:pt x="29926" y="2901"/>
                    <a:pt x="29905" y="2901"/>
                  </a:cubicBezTo>
                  <a:cubicBezTo>
                    <a:pt x="29899" y="2901"/>
                    <a:pt x="29890" y="2895"/>
                    <a:pt x="29878" y="2877"/>
                  </a:cubicBezTo>
                  <a:lnTo>
                    <a:pt x="29821" y="2796"/>
                  </a:lnTo>
                  <a:cubicBezTo>
                    <a:pt x="29827" y="2709"/>
                    <a:pt x="29833" y="2622"/>
                    <a:pt x="29858" y="2622"/>
                  </a:cubicBezTo>
                  <a:close/>
                  <a:moveTo>
                    <a:pt x="7812" y="2971"/>
                  </a:moveTo>
                  <a:cubicBezTo>
                    <a:pt x="7827" y="2971"/>
                    <a:pt x="7842" y="2972"/>
                    <a:pt x="7857" y="2974"/>
                  </a:cubicBezTo>
                  <a:lnTo>
                    <a:pt x="7857" y="3063"/>
                  </a:lnTo>
                  <a:lnTo>
                    <a:pt x="7784" y="3153"/>
                  </a:lnTo>
                  <a:lnTo>
                    <a:pt x="7719" y="3055"/>
                  </a:lnTo>
                  <a:cubicBezTo>
                    <a:pt x="7719" y="2987"/>
                    <a:pt x="7762" y="2971"/>
                    <a:pt x="7812" y="2971"/>
                  </a:cubicBezTo>
                  <a:close/>
                  <a:moveTo>
                    <a:pt x="9788" y="3132"/>
                  </a:moveTo>
                  <a:cubicBezTo>
                    <a:pt x="9821" y="3132"/>
                    <a:pt x="9795" y="3167"/>
                    <a:pt x="9722" y="3266"/>
                  </a:cubicBezTo>
                  <a:lnTo>
                    <a:pt x="9544" y="3412"/>
                  </a:lnTo>
                  <a:cubicBezTo>
                    <a:pt x="9471" y="3396"/>
                    <a:pt x="9560" y="3323"/>
                    <a:pt x="9673" y="3161"/>
                  </a:cubicBezTo>
                  <a:cubicBezTo>
                    <a:pt x="9732" y="3143"/>
                    <a:pt x="9769" y="3132"/>
                    <a:pt x="9788" y="3132"/>
                  </a:cubicBezTo>
                  <a:close/>
                  <a:moveTo>
                    <a:pt x="8185" y="3138"/>
                  </a:moveTo>
                  <a:cubicBezTo>
                    <a:pt x="8199" y="3138"/>
                    <a:pt x="8197" y="3184"/>
                    <a:pt x="8190" y="3266"/>
                  </a:cubicBezTo>
                  <a:cubicBezTo>
                    <a:pt x="8190" y="3372"/>
                    <a:pt x="8133" y="3477"/>
                    <a:pt x="8035" y="3526"/>
                  </a:cubicBezTo>
                  <a:lnTo>
                    <a:pt x="7906" y="3517"/>
                  </a:lnTo>
                  <a:lnTo>
                    <a:pt x="8044" y="3347"/>
                  </a:lnTo>
                  <a:cubicBezTo>
                    <a:pt x="8127" y="3202"/>
                    <a:pt x="8168" y="3138"/>
                    <a:pt x="8185" y="3138"/>
                  </a:cubicBezTo>
                  <a:close/>
                  <a:moveTo>
                    <a:pt x="11173" y="3420"/>
                  </a:moveTo>
                  <a:cubicBezTo>
                    <a:pt x="11150" y="3467"/>
                    <a:pt x="11133" y="3501"/>
                    <a:pt x="11133" y="3501"/>
                  </a:cubicBezTo>
                  <a:cubicBezTo>
                    <a:pt x="11123" y="3525"/>
                    <a:pt x="11119" y="3535"/>
                    <a:pt x="11119" y="3535"/>
                  </a:cubicBezTo>
                  <a:cubicBezTo>
                    <a:pt x="11120" y="3535"/>
                    <a:pt x="11144" y="3478"/>
                    <a:pt x="11173" y="3420"/>
                  </a:cubicBezTo>
                  <a:close/>
                  <a:moveTo>
                    <a:pt x="10095" y="3671"/>
                  </a:moveTo>
                  <a:lnTo>
                    <a:pt x="10160" y="3696"/>
                  </a:lnTo>
                  <a:cubicBezTo>
                    <a:pt x="10138" y="3768"/>
                    <a:pt x="10110" y="3846"/>
                    <a:pt x="10059" y="3846"/>
                  </a:cubicBezTo>
                  <a:cubicBezTo>
                    <a:pt x="10052" y="3846"/>
                    <a:pt x="10046" y="3845"/>
                    <a:pt x="10038" y="3842"/>
                  </a:cubicBezTo>
                  <a:lnTo>
                    <a:pt x="9981" y="3826"/>
                  </a:lnTo>
                  <a:cubicBezTo>
                    <a:pt x="10006" y="3761"/>
                    <a:pt x="10046" y="3712"/>
                    <a:pt x="10095" y="3671"/>
                  </a:cubicBezTo>
                  <a:close/>
                  <a:moveTo>
                    <a:pt x="4747" y="3943"/>
                  </a:moveTo>
                  <a:cubicBezTo>
                    <a:pt x="4790" y="3943"/>
                    <a:pt x="4806" y="4020"/>
                    <a:pt x="4728" y="4142"/>
                  </a:cubicBezTo>
                  <a:cubicBezTo>
                    <a:pt x="4671" y="4158"/>
                    <a:pt x="4606" y="4182"/>
                    <a:pt x="4606" y="4182"/>
                  </a:cubicBezTo>
                  <a:cubicBezTo>
                    <a:pt x="4590" y="4085"/>
                    <a:pt x="4638" y="3988"/>
                    <a:pt x="4728" y="3947"/>
                  </a:cubicBezTo>
                  <a:cubicBezTo>
                    <a:pt x="4734" y="3944"/>
                    <a:pt x="4741" y="3943"/>
                    <a:pt x="4747" y="3943"/>
                  </a:cubicBezTo>
                  <a:close/>
                  <a:moveTo>
                    <a:pt x="5232" y="3966"/>
                  </a:moveTo>
                  <a:cubicBezTo>
                    <a:pt x="5209" y="3966"/>
                    <a:pt x="5184" y="3973"/>
                    <a:pt x="5157" y="3980"/>
                  </a:cubicBezTo>
                  <a:cubicBezTo>
                    <a:pt x="5134" y="3973"/>
                    <a:pt x="5113" y="3971"/>
                    <a:pt x="5095" y="3971"/>
                  </a:cubicBezTo>
                  <a:cubicBezTo>
                    <a:pt x="4995" y="3971"/>
                    <a:pt x="4976" y="4058"/>
                    <a:pt x="5003" y="4134"/>
                  </a:cubicBezTo>
                  <a:cubicBezTo>
                    <a:pt x="5019" y="4177"/>
                    <a:pt x="5040" y="4191"/>
                    <a:pt x="5072" y="4191"/>
                  </a:cubicBezTo>
                  <a:cubicBezTo>
                    <a:pt x="5106" y="4191"/>
                    <a:pt x="5151" y="4175"/>
                    <a:pt x="5214" y="4158"/>
                  </a:cubicBezTo>
                  <a:cubicBezTo>
                    <a:pt x="5271" y="4134"/>
                    <a:pt x="5311" y="4028"/>
                    <a:pt x="5311" y="4028"/>
                  </a:cubicBezTo>
                  <a:cubicBezTo>
                    <a:pt x="5292" y="3980"/>
                    <a:pt x="5264" y="3966"/>
                    <a:pt x="5232" y="3966"/>
                  </a:cubicBezTo>
                  <a:close/>
                  <a:moveTo>
                    <a:pt x="11973" y="4231"/>
                  </a:moveTo>
                  <a:cubicBezTo>
                    <a:pt x="12042" y="4231"/>
                    <a:pt x="12036" y="4335"/>
                    <a:pt x="11903" y="4434"/>
                  </a:cubicBezTo>
                  <a:lnTo>
                    <a:pt x="11781" y="4361"/>
                  </a:lnTo>
                  <a:cubicBezTo>
                    <a:pt x="11822" y="4299"/>
                    <a:pt x="11863" y="4232"/>
                    <a:pt x="11909" y="4232"/>
                  </a:cubicBezTo>
                  <a:cubicBezTo>
                    <a:pt x="11918" y="4232"/>
                    <a:pt x="11926" y="4234"/>
                    <a:pt x="11935" y="4239"/>
                  </a:cubicBezTo>
                  <a:cubicBezTo>
                    <a:pt x="11950" y="4234"/>
                    <a:pt x="11962" y="4231"/>
                    <a:pt x="11973" y="4231"/>
                  </a:cubicBezTo>
                  <a:close/>
                  <a:moveTo>
                    <a:pt x="27810" y="4378"/>
                  </a:moveTo>
                  <a:cubicBezTo>
                    <a:pt x="27848" y="4378"/>
                    <a:pt x="27883" y="4409"/>
                    <a:pt x="27883" y="4409"/>
                  </a:cubicBezTo>
                  <a:cubicBezTo>
                    <a:pt x="27883" y="4409"/>
                    <a:pt x="27948" y="4474"/>
                    <a:pt x="27900" y="4523"/>
                  </a:cubicBezTo>
                  <a:cubicBezTo>
                    <a:pt x="27835" y="4515"/>
                    <a:pt x="27778" y="4482"/>
                    <a:pt x="27721" y="4442"/>
                  </a:cubicBezTo>
                  <a:lnTo>
                    <a:pt x="27770" y="4393"/>
                  </a:lnTo>
                  <a:cubicBezTo>
                    <a:pt x="27783" y="4382"/>
                    <a:pt x="27797" y="4378"/>
                    <a:pt x="27810" y="4378"/>
                  </a:cubicBezTo>
                  <a:close/>
                  <a:moveTo>
                    <a:pt x="11169" y="4465"/>
                  </a:moveTo>
                  <a:cubicBezTo>
                    <a:pt x="11204" y="4465"/>
                    <a:pt x="11241" y="4470"/>
                    <a:pt x="11262" y="4482"/>
                  </a:cubicBezTo>
                  <a:lnTo>
                    <a:pt x="11214" y="4563"/>
                  </a:lnTo>
                  <a:cubicBezTo>
                    <a:pt x="11157" y="4531"/>
                    <a:pt x="11060" y="4580"/>
                    <a:pt x="11108" y="4498"/>
                  </a:cubicBezTo>
                  <a:lnTo>
                    <a:pt x="11100" y="4498"/>
                  </a:lnTo>
                  <a:cubicBezTo>
                    <a:pt x="11065" y="4478"/>
                    <a:pt x="11114" y="4465"/>
                    <a:pt x="11169" y="4465"/>
                  </a:cubicBezTo>
                  <a:close/>
                  <a:moveTo>
                    <a:pt x="12397" y="4547"/>
                  </a:moveTo>
                  <a:lnTo>
                    <a:pt x="12454" y="4588"/>
                  </a:lnTo>
                  <a:cubicBezTo>
                    <a:pt x="12511" y="4628"/>
                    <a:pt x="12511" y="4628"/>
                    <a:pt x="12462" y="4701"/>
                  </a:cubicBezTo>
                  <a:lnTo>
                    <a:pt x="12406" y="4661"/>
                  </a:lnTo>
                  <a:lnTo>
                    <a:pt x="12397" y="4547"/>
                  </a:lnTo>
                  <a:close/>
                  <a:moveTo>
                    <a:pt x="13176" y="4807"/>
                  </a:moveTo>
                  <a:cubicBezTo>
                    <a:pt x="13143" y="4863"/>
                    <a:pt x="13119" y="4928"/>
                    <a:pt x="13119" y="4993"/>
                  </a:cubicBezTo>
                  <a:cubicBezTo>
                    <a:pt x="13131" y="5003"/>
                    <a:pt x="13143" y="5006"/>
                    <a:pt x="13154" y="5006"/>
                  </a:cubicBezTo>
                  <a:cubicBezTo>
                    <a:pt x="13192" y="5006"/>
                    <a:pt x="13224" y="4969"/>
                    <a:pt x="13224" y="4969"/>
                  </a:cubicBezTo>
                  <a:cubicBezTo>
                    <a:pt x="13224" y="4969"/>
                    <a:pt x="13289" y="4904"/>
                    <a:pt x="13233" y="4855"/>
                  </a:cubicBezTo>
                  <a:lnTo>
                    <a:pt x="13176" y="4807"/>
                  </a:lnTo>
                  <a:close/>
                  <a:moveTo>
                    <a:pt x="27512" y="4982"/>
                  </a:moveTo>
                  <a:cubicBezTo>
                    <a:pt x="27525" y="4982"/>
                    <a:pt x="27542" y="4996"/>
                    <a:pt x="27575" y="5025"/>
                  </a:cubicBezTo>
                  <a:lnTo>
                    <a:pt x="27535" y="5074"/>
                  </a:lnTo>
                  <a:lnTo>
                    <a:pt x="27429" y="5074"/>
                  </a:lnTo>
                  <a:lnTo>
                    <a:pt x="27470" y="5017"/>
                  </a:lnTo>
                  <a:cubicBezTo>
                    <a:pt x="27489" y="4994"/>
                    <a:pt x="27499" y="4982"/>
                    <a:pt x="27512" y="4982"/>
                  </a:cubicBezTo>
                  <a:close/>
                  <a:moveTo>
                    <a:pt x="27484" y="5225"/>
                  </a:moveTo>
                  <a:cubicBezTo>
                    <a:pt x="27477" y="5225"/>
                    <a:pt x="27473" y="5241"/>
                    <a:pt x="27486" y="5285"/>
                  </a:cubicBezTo>
                  <a:cubicBezTo>
                    <a:pt x="27510" y="5257"/>
                    <a:pt x="27495" y="5225"/>
                    <a:pt x="27484" y="5225"/>
                  </a:cubicBezTo>
                  <a:close/>
                  <a:moveTo>
                    <a:pt x="14539" y="5267"/>
                  </a:moveTo>
                  <a:cubicBezTo>
                    <a:pt x="14524" y="5267"/>
                    <a:pt x="14518" y="5297"/>
                    <a:pt x="14505" y="5358"/>
                  </a:cubicBezTo>
                  <a:cubicBezTo>
                    <a:pt x="14554" y="5415"/>
                    <a:pt x="14603" y="5480"/>
                    <a:pt x="14603" y="5480"/>
                  </a:cubicBezTo>
                  <a:cubicBezTo>
                    <a:pt x="14676" y="5423"/>
                    <a:pt x="14676" y="5423"/>
                    <a:pt x="14627" y="5358"/>
                  </a:cubicBezTo>
                  <a:cubicBezTo>
                    <a:pt x="14578" y="5297"/>
                    <a:pt x="14554" y="5267"/>
                    <a:pt x="14539" y="5267"/>
                  </a:cubicBezTo>
                  <a:close/>
                  <a:moveTo>
                    <a:pt x="1233" y="5428"/>
                  </a:moveTo>
                  <a:cubicBezTo>
                    <a:pt x="1220" y="5428"/>
                    <a:pt x="1208" y="5440"/>
                    <a:pt x="1184" y="5463"/>
                  </a:cubicBezTo>
                  <a:lnTo>
                    <a:pt x="1136" y="5520"/>
                  </a:lnTo>
                  <a:lnTo>
                    <a:pt x="1249" y="5528"/>
                  </a:lnTo>
                  <a:lnTo>
                    <a:pt x="1298" y="5471"/>
                  </a:lnTo>
                  <a:cubicBezTo>
                    <a:pt x="1264" y="5442"/>
                    <a:pt x="1248" y="5428"/>
                    <a:pt x="1233" y="5428"/>
                  </a:cubicBezTo>
                  <a:close/>
                  <a:moveTo>
                    <a:pt x="27095" y="5497"/>
                  </a:moveTo>
                  <a:cubicBezTo>
                    <a:pt x="27110" y="5497"/>
                    <a:pt x="27128" y="5511"/>
                    <a:pt x="27162" y="5536"/>
                  </a:cubicBezTo>
                  <a:cubicBezTo>
                    <a:pt x="27162" y="5536"/>
                    <a:pt x="27162" y="5536"/>
                    <a:pt x="27129" y="5593"/>
                  </a:cubicBezTo>
                  <a:lnTo>
                    <a:pt x="27016" y="5593"/>
                  </a:lnTo>
                  <a:lnTo>
                    <a:pt x="27056" y="5536"/>
                  </a:lnTo>
                  <a:cubicBezTo>
                    <a:pt x="27072" y="5509"/>
                    <a:pt x="27082" y="5497"/>
                    <a:pt x="27095" y="5497"/>
                  </a:cubicBezTo>
                  <a:close/>
                  <a:moveTo>
                    <a:pt x="13130" y="5527"/>
                  </a:moveTo>
                  <a:cubicBezTo>
                    <a:pt x="13158" y="5527"/>
                    <a:pt x="13176" y="5544"/>
                    <a:pt x="13176" y="5544"/>
                  </a:cubicBezTo>
                  <a:cubicBezTo>
                    <a:pt x="13224" y="5585"/>
                    <a:pt x="13273" y="5634"/>
                    <a:pt x="13208" y="5698"/>
                  </a:cubicBezTo>
                  <a:cubicBezTo>
                    <a:pt x="13208" y="5698"/>
                    <a:pt x="13174" y="5733"/>
                    <a:pt x="13137" y="5733"/>
                  </a:cubicBezTo>
                  <a:cubicBezTo>
                    <a:pt x="13122" y="5733"/>
                    <a:pt x="13108" y="5728"/>
                    <a:pt x="13095" y="5715"/>
                  </a:cubicBezTo>
                  <a:cubicBezTo>
                    <a:pt x="13046" y="5674"/>
                    <a:pt x="13062" y="5561"/>
                    <a:pt x="13062" y="5561"/>
                  </a:cubicBezTo>
                  <a:cubicBezTo>
                    <a:pt x="13088" y="5535"/>
                    <a:pt x="13112" y="5527"/>
                    <a:pt x="13130" y="5527"/>
                  </a:cubicBezTo>
                  <a:close/>
                  <a:moveTo>
                    <a:pt x="27263" y="5923"/>
                  </a:moveTo>
                  <a:cubicBezTo>
                    <a:pt x="27277" y="5936"/>
                    <a:pt x="27295" y="5951"/>
                    <a:pt x="27316" y="5966"/>
                  </a:cubicBezTo>
                  <a:cubicBezTo>
                    <a:pt x="27324" y="5965"/>
                    <a:pt x="27331" y="5965"/>
                    <a:pt x="27338" y="5965"/>
                  </a:cubicBezTo>
                  <a:cubicBezTo>
                    <a:pt x="27340" y="5965"/>
                    <a:pt x="27343" y="5965"/>
                    <a:pt x="27345" y="5965"/>
                  </a:cubicBezTo>
                  <a:lnTo>
                    <a:pt x="27345" y="5965"/>
                  </a:lnTo>
                  <a:cubicBezTo>
                    <a:pt x="27325" y="5958"/>
                    <a:pt x="27298" y="5945"/>
                    <a:pt x="27263" y="5923"/>
                  </a:cubicBezTo>
                  <a:close/>
                  <a:moveTo>
                    <a:pt x="27345" y="5965"/>
                  </a:moveTo>
                  <a:cubicBezTo>
                    <a:pt x="27362" y="5972"/>
                    <a:pt x="27374" y="5974"/>
                    <a:pt x="27380" y="5974"/>
                  </a:cubicBezTo>
                  <a:cubicBezTo>
                    <a:pt x="27390" y="5974"/>
                    <a:pt x="27379" y="5966"/>
                    <a:pt x="27345" y="5965"/>
                  </a:cubicBezTo>
                  <a:close/>
                  <a:moveTo>
                    <a:pt x="26787" y="5851"/>
                  </a:moveTo>
                  <a:cubicBezTo>
                    <a:pt x="26800" y="5851"/>
                    <a:pt x="26817" y="5857"/>
                    <a:pt x="26837" y="5869"/>
                  </a:cubicBezTo>
                  <a:cubicBezTo>
                    <a:pt x="26910" y="5925"/>
                    <a:pt x="26910" y="5917"/>
                    <a:pt x="26878" y="5974"/>
                  </a:cubicBezTo>
                  <a:cubicBezTo>
                    <a:pt x="26841" y="6032"/>
                    <a:pt x="26823" y="6060"/>
                    <a:pt x="26808" y="6060"/>
                  </a:cubicBezTo>
                  <a:cubicBezTo>
                    <a:pt x="26794" y="6060"/>
                    <a:pt x="26784" y="6034"/>
                    <a:pt x="26764" y="5982"/>
                  </a:cubicBezTo>
                  <a:cubicBezTo>
                    <a:pt x="26734" y="5903"/>
                    <a:pt x="26745" y="5851"/>
                    <a:pt x="26787" y="5851"/>
                  </a:cubicBezTo>
                  <a:close/>
                  <a:moveTo>
                    <a:pt x="1475" y="5859"/>
                  </a:moveTo>
                  <a:cubicBezTo>
                    <a:pt x="1493" y="5859"/>
                    <a:pt x="1512" y="5867"/>
                    <a:pt x="1533" y="5885"/>
                  </a:cubicBezTo>
                  <a:lnTo>
                    <a:pt x="1484" y="5934"/>
                  </a:lnTo>
                  <a:cubicBezTo>
                    <a:pt x="1471" y="5922"/>
                    <a:pt x="1461" y="5917"/>
                    <a:pt x="1455" y="5917"/>
                  </a:cubicBezTo>
                  <a:cubicBezTo>
                    <a:pt x="1431" y="5917"/>
                    <a:pt x="1459" y="5986"/>
                    <a:pt x="1549" y="5998"/>
                  </a:cubicBezTo>
                  <a:lnTo>
                    <a:pt x="1687" y="6120"/>
                  </a:lnTo>
                  <a:cubicBezTo>
                    <a:pt x="1656" y="6141"/>
                    <a:pt x="1622" y="6151"/>
                    <a:pt x="1588" y="6151"/>
                  </a:cubicBezTo>
                  <a:cubicBezTo>
                    <a:pt x="1544" y="6151"/>
                    <a:pt x="1501" y="6133"/>
                    <a:pt x="1468" y="6096"/>
                  </a:cubicBezTo>
                  <a:cubicBezTo>
                    <a:pt x="1282" y="6031"/>
                    <a:pt x="1282" y="6031"/>
                    <a:pt x="1371" y="5925"/>
                  </a:cubicBezTo>
                  <a:cubicBezTo>
                    <a:pt x="1404" y="5892"/>
                    <a:pt x="1437" y="5859"/>
                    <a:pt x="1475" y="5859"/>
                  </a:cubicBezTo>
                  <a:close/>
                  <a:moveTo>
                    <a:pt x="25994" y="5998"/>
                  </a:moveTo>
                  <a:cubicBezTo>
                    <a:pt x="26075" y="6047"/>
                    <a:pt x="26156" y="6088"/>
                    <a:pt x="26116" y="6144"/>
                  </a:cubicBezTo>
                  <a:lnTo>
                    <a:pt x="26002" y="6161"/>
                  </a:lnTo>
                  <a:lnTo>
                    <a:pt x="25954" y="6055"/>
                  </a:lnTo>
                  <a:lnTo>
                    <a:pt x="25994" y="5998"/>
                  </a:lnTo>
                  <a:close/>
                  <a:moveTo>
                    <a:pt x="13947" y="6414"/>
                  </a:moveTo>
                  <a:cubicBezTo>
                    <a:pt x="13962" y="6414"/>
                    <a:pt x="13983" y="6440"/>
                    <a:pt x="14019" y="6493"/>
                  </a:cubicBezTo>
                  <a:cubicBezTo>
                    <a:pt x="14060" y="6550"/>
                    <a:pt x="13987" y="6606"/>
                    <a:pt x="13987" y="6606"/>
                  </a:cubicBezTo>
                  <a:cubicBezTo>
                    <a:pt x="13974" y="6615"/>
                    <a:pt x="13964" y="6619"/>
                    <a:pt x="13957" y="6619"/>
                  </a:cubicBezTo>
                  <a:cubicBezTo>
                    <a:pt x="13923" y="6619"/>
                    <a:pt x="13939" y="6540"/>
                    <a:pt x="13906" y="6493"/>
                  </a:cubicBezTo>
                  <a:cubicBezTo>
                    <a:pt x="13922" y="6440"/>
                    <a:pt x="13932" y="6414"/>
                    <a:pt x="13947" y="6414"/>
                  </a:cubicBezTo>
                  <a:close/>
                  <a:moveTo>
                    <a:pt x="937" y="6475"/>
                  </a:moveTo>
                  <a:cubicBezTo>
                    <a:pt x="951" y="6475"/>
                    <a:pt x="970" y="6489"/>
                    <a:pt x="1006" y="6517"/>
                  </a:cubicBezTo>
                  <a:cubicBezTo>
                    <a:pt x="1006" y="6517"/>
                    <a:pt x="1038" y="6623"/>
                    <a:pt x="998" y="6679"/>
                  </a:cubicBezTo>
                  <a:lnTo>
                    <a:pt x="884" y="6679"/>
                  </a:lnTo>
                  <a:cubicBezTo>
                    <a:pt x="811" y="6623"/>
                    <a:pt x="852" y="6566"/>
                    <a:pt x="893" y="6517"/>
                  </a:cubicBezTo>
                  <a:cubicBezTo>
                    <a:pt x="913" y="6489"/>
                    <a:pt x="923" y="6475"/>
                    <a:pt x="937" y="6475"/>
                  </a:cubicBezTo>
                  <a:close/>
                  <a:moveTo>
                    <a:pt x="25688" y="6781"/>
                  </a:moveTo>
                  <a:cubicBezTo>
                    <a:pt x="25702" y="6781"/>
                    <a:pt x="25722" y="6791"/>
                    <a:pt x="25759" y="6809"/>
                  </a:cubicBezTo>
                  <a:cubicBezTo>
                    <a:pt x="25759" y="6809"/>
                    <a:pt x="25840" y="6850"/>
                    <a:pt x="25808" y="6906"/>
                  </a:cubicBezTo>
                  <a:lnTo>
                    <a:pt x="25694" y="6931"/>
                  </a:lnTo>
                  <a:cubicBezTo>
                    <a:pt x="25613" y="6890"/>
                    <a:pt x="25646" y="6825"/>
                    <a:pt x="25646" y="6825"/>
                  </a:cubicBezTo>
                  <a:cubicBezTo>
                    <a:pt x="25663" y="6795"/>
                    <a:pt x="25671" y="6781"/>
                    <a:pt x="25688" y="6781"/>
                  </a:cubicBezTo>
                  <a:close/>
                  <a:moveTo>
                    <a:pt x="14802" y="7288"/>
                  </a:moveTo>
                  <a:cubicBezTo>
                    <a:pt x="14845" y="7288"/>
                    <a:pt x="14843" y="7352"/>
                    <a:pt x="14749" y="7466"/>
                  </a:cubicBezTo>
                  <a:cubicBezTo>
                    <a:pt x="14712" y="7484"/>
                    <a:pt x="14691" y="7495"/>
                    <a:pt x="14677" y="7495"/>
                  </a:cubicBezTo>
                  <a:cubicBezTo>
                    <a:pt x="14661" y="7495"/>
                    <a:pt x="14653" y="7480"/>
                    <a:pt x="14635" y="7450"/>
                  </a:cubicBezTo>
                  <a:cubicBezTo>
                    <a:pt x="14660" y="7393"/>
                    <a:pt x="14708" y="7336"/>
                    <a:pt x="14757" y="7304"/>
                  </a:cubicBezTo>
                  <a:cubicBezTo>
                    <a:pt x="14775" y="7293"/>
                    <a:pt x="14790" y="7288"/>
                    <a:pt x="14802" y="7288"/>
                  </a:cubicBezTo>
                  <a:close/>
                  <a:moveTo>
                    <a:pt x="12381" y="7352"/>
                  </a:moveTo>
                  <a:cubicBezTo>
                    <a:pt x="12316" y="7369"/>
                    <a:pt x="12260" y="7393"/>
                    <a:pt x="12211" y="7433"/>
                  </a:cubicBezTo>
                  <a:cubicBezTo>
                    <a:pt x="12168" y="7467"/>
                    <a:pt x="12161" y="7495"/>
                    <a:pt x="12200" y="7495"/>
                  </a:cubicBezTo>
                  <a:cubicBezTo>
                    <a:pt x="12226" y="7495"/>
                    <a:pt x="12272" y="7482"/>
                    <a:pt x="12341" y="7450"/>
                  </a:cubicBezTo>
                  <a:cubicBezTo>
                    <a:pt x="12414" y="7393"/>
                    <a:pt x="12414" y="7393"/>
                    <a:pt x="12381" y="7352"/>
                  </a:cubicBezTo>
                  <a:close/>
                  <a:moveTo>
                    <a:pt x="1922" y="7417"/>
                  </a:moveTo>
                  <a:lnTo>
                    <a:pt x="1890" y="7466"/>
                  </a:lnTo>
                  <a:cubicBezTo>
                    <a:pt x="1914" y="7523"/>
                    <a:pt x="1955" y="7571"/>
                    <a:pt x="2003" y="7612"/>
                  </a:cubicBezTo>
                  <a:cubicBezTo>
                    <a:pt x="2011" y="7596"/>
                    <a:pt x="2028" y="7579"/>
                    <a:pt x="2036" y="7571"/>
                  </a:cubicBezTo>
                  <a:cubicBezTo>
                    <a:pt x="2068" y="7523"/>
                    <a:pt x="1995" y="7474"/>
                    <a:pt x="1922" y="7417"/>
                  </a:cubicBezTo>
                  <a:close/>
                  <a:moveTo>
                    <a:pt x="14903" y="7758"/>
                  </a:moveTo>
                  <a:lnTo>
                    <a:pt x="15008" y="7774"/>
                  </a:lnTo>
                  <a:lnTo>
                    <a:pt x="15041" y="7839"/>
                  </a:lnTo>
                  <a:cubicBezTo>
                    <a:pt x="14990" y="7864"/>
                    <a:pt x="14940" y="7889"/>
                    <a:pt x="14901" y="7889"/>
                  </a:cubicBezTo>
                  <a:cubicBezTo>
                    <a:pt x="14878" y="7889"/>
                    <a:pt x="14858" y="7880"/>
                    <a:pt x="14846" y="7855"/>
                  </a:cubicBezTo>
                  <a:lnTo>
                    <a:pt x="14903" y="7758"/>
                  </a:lnTo>
                  <a:close/>
                  <a:moveTo>
                    <a:pt x="16386" y="11617"/>
                  </a:moveTo>
                  <a:lnTo>
                    <a:pt x="16492" y="11633"/>
                  </a:lnTo>
                  <a:lnTo>
                    <a:pt x="16524" y="11682"/>
                  </a:lnTo>
                  <a:cubicBezTo>
                    <a:pt x="16471" y="11714"/>
                    <a:pt x="16418" y="11742"/>
                    <a:pt x="16379" y="11742"/>
                  </a:cubicBezTo>
                  <a:cubicBezTo>
                    <a:pt x="16358" y="11742"/>
                    <a:pt x="16341" y="11734"/>
                    <a:pt x="16330" y="11714"/>
                  </a:cubicBezTo>
                  <a:lnTo>
                    <a:pt x="16386" y="11617"/>
                  </a:lnTo>
                  <a:close/>
                  <a:moveTo>
                    <a:pt x="23935" y="11779"/>
                  </a:moveTo>
                  <a:cubicBezTo>
                    <a:pt x="24008" y="11828"/>
                    <a:pt x="24089" y="11877"/>
                    <a:pt x="24056" y="11925"/>
                  </a:cubicBezTo>
                  <a:lnTo>
                    <a:pt x="24024" y="11982"/>
                  </a:lnTo>
                  <a:cubicBezTo>
                    <a:pt x="23967" y="11941"/>
                    <a:pt x="23927" y="11893"/>
                    <a:pt x="23902" y="11828"/>
                  </a:cubicBezTo>
                  <a:lnTo>
                    <a:pt x="23935" y="11779"/>
                  </a:lnTo>
                  <a:close/>
                  <a:moveTo>
                    <a:pt x="17351" y="12793"/>
                  </a:moveTo>
                  <a:lnTo>
                    <a:pt x="17351" y="12793"/>
                  </a:lnTo>
                  <a:cubicBezTo>
                    <a:pt x="17384" y="12841"/>
                    <a:pt x="17384" y="12841"/>
                    <a:pt x="17319" y="12898"/>
                  </a:cubicBezTo>
                  <a:cubicBezTo>
                    <a:pt x="17262" y="12931"/>
                    <a:pt x="17205" y="12955"/>
                    <a:pt x="17141" y="12963"/>
                  </a:cubicBezTo>
                  <a:cubicBezTo>
                    <a:pt x="17100" y="12914"/>
                    <a:pt x="17278" y="12849"/>
                    <a:pt x="17351" y="12793"/>
                  </a:cubicBezTo>
                  <a:close/>
                  <a:moveTo>
                    <a:pt x="18446" y="13036"/>
                  </a:moveTo>
                  <a:lnTo>
                    <a:pt x="18486" y="13068"/>
                  </a:lnTo>
                  <a:cubicBezTo>
                    <a:pt x="18440" y="13128"/>
                    <a:pt x="18394" y="13182"/>
                    <a:pt x="18356" y="13182"/>
                  </a:cubicBezTo>
                  <a:cubicBezTo>
                    <a:pt x="18348" y="13182"/>
                    <a:pt x="18340" y="13180"/>
                    <a:pt x="18332" y="13174"/>
                  </a:cubicBezTo>
                  <a:lnTo>
                    <a:pt x="18292" y="13133"/>
                  </a:lnTo>
                  <a:cubicBezTo>
                    <a:pt x="18332" y="13093"/>
                    <a:pt x="18389" y="13052"/>
                    <a:pt x="18446" y="13036"/>
                  </a:cubicBezTo>
                  <a:close/>
                  <a:moveTo>
                    <a:pt x="22404" y="13572"/>
                  </a:moveTo>
                  <a:cubicBezTo>
                    <a:pt x="22424" y="13572"/>
                    <a:pt x="22438" y="13590"/>
                    <a:pt x="22467" y="13628"/>
                  </a:cubicBezTo>
                  <a:cubicBezTo>
                    <a:pt x="22516" y="13701"/>
                    <a:pt x="22419" y="13766"/>
                    <a:pt x="22370" y="13806"/>
                  </a:cubicBezTo>
                  <a:cubicBezTo>
                    <a:pt x="22289" y="13782"/>
                    <a:pt x="22257" y="13685"/>
                    <a:pt x="22313" y="13620"/>
                  </a:cubicBezTo>
                  <a:cubicBezTo>
                    <a:pt x="22360" y="13588"/>
                    <a:pt x="22385" y="13572"/>
                    <a:pt x="22404" y="13572"/>
                  </a:cubicBezTo>
                  <a:close/>
                  <a:moveTo>
                    <a:pt x="18681" y="13879"/>
                  </a:moveTo>
                  <a:lnTo>
                    <a:pt x="18730" y="13903"/>
                  </a:lnTo>
                  <a:cubicBezTo>
                    <a:pt x="18689" y="13972"/>
                    <a:pt x="18653" y="14040"/>
                    <a:pt x="18614" y="14040"/>
                  </a:cubicBezTo>
                  <a:cubicBezTo>
                    <a:pt x="18607" y="14040"/>
                    <a:pt x="18599" y="14038"/>
                    <a:pt x="18592" y="14033"/>
                  </a:cubicBezTo>
                  <a:lnTo>
                    <a:pt x="18584" y="13928"/>
                  </a:lnTo>
                  <a:lnTo>
                    <a:pt x="18681" y="13879"/>
                  </a:lnTo>
                  <a:close/>
                  <a:moveTo>
                    <a:pt x="35525" y="1"/>
                  </a:moveTo>
                  <a:cubicBezTo>
                    <a:pt x="35471" y="1"/>
                    <a:pt x="35425" y="71"/>
                    <a:pt x="35383" y="137"/>
                  </a:cubicBezTo>
                  <a:cubicBezTo>
                    <a:pt x="35391" y="234"/>
                    <a:pt x="35326" y="323"/>
                    <a:pt x="35261" y="331"/>
                  </a:cubicBezTo>
                  <a:lnTo>
                    <a:pt x="35237" y="153"/>
                  </a:lnTo>
                  <a:cubicBezTo>
                    <a:pt x="35287" y="77"/>
                    <a:pt x="35299" y="60"/>
                    <a:pt x="35237" y="60"/>
                  </a:cubicBezTo>
                  <a:cubicBezTo>
                    <a:pt x="35219" y="60"/>
                    <a:pt x="35195" y="62"/>
                    <a:pt x="35164" y="64"/>
                  </a:cubicBezTo>
                  <a:lnTo>
                    <a:pt x="35018" y="72"/>
                  </a:lnTo>
                  <a:cubicBezTo>
                    <a:pt x="35034" y="161"/>
                    <a:pt x="34686" y="218"/>
                    <a:pt x="34199" y="291"/>
                  </a:cubicBezTo>
                  <a:cubicBezTo>
                    <a:pt x="33583" y="396"/>
                    <a:pt x="33388" y="485"/>
                    <a:pt x="33405" y="558"/>
                  </a:cubicBezTo>
                  <a:cubicBezTo>
                    <a:pt x="33421" y="617"/>
                    <a:pt x="33398" y="644"/>
                    <a:pt x="33316" y="644"/>
                  </a:cubicBezTo>
                  <a:cubicBezTo>
                    <a:pt x="33273" y="644"/>
                    <a:pt x="33214" y="637"/>
                    <a:pt x="33137" y="623"/>
                  </a:cubicBezTo>
                  <a:cubicBezTo>
                    <a:pt x="32887" y="538"/>
                    <a:pt x="32765" y="502"/>
                    <a:pt x="32702" y="502"/>
                  </a:cubicBezTo>
                  <a:cubicBezTo>
                    <a:pt x="32644" y="502"/>
                    <a:pt x="32634" y="532"/>
                    <a:pt x="32618" y="582"/>
                  </a:cubicBezTo>
                  <a:cubicBezTo>
                    <a:pt x="32624" y="581"/>
                    <a:pt x="32629" y="580"/>
                    <a:pt x="32634" y="580"/>
                  </a:cubicBezTo>
                  <a:cubicBezTo>
                    <a:pt x="32687" y="580"/>
                    <a:pt x="32710" y="655"/>
                    <a:pt x="32740" y="736"/>
                  </a:cubicBezTo>
                  <a:cubicBezTo>
                    <a:pt x="32767" y="831"/>
                    <a:pt x="32759" y="881"/>
                    <a:pt x="32725" y="881"/>
                  </a:cubicBezTo>
                  <a:cubicBezTo>
                    <a:pt x="32699" y="881"/>
                    <a:pt x="32656" y="850"/>
                    <a:pt x="32602" y="785"/>
                  </a:cubicBezTo>
                  <a:cubicBezTo>
                    <a:pt x="32594" y="755"/>
                    <a:pt x="32560" y="742"/>
                    <a:pt x="32508" y="742"/>
                  </a:cubicBezTo>
                  <a:cubicBezTo>
                    <a:pt x="32253" y="742"/>
                    <a:pt x="31576" y="1065"/>
                    <a:pt x="31597" y="1247"/>
                  </a:cubicBezTo>
                  <a:lnTo>
                    <a:pt x="31564" y="1158"/>
                  </a:lnTo>
                  <a:cubicBezTo>
                    <a:pt x="31549" y="1127"/>
                    <a:pt x="31530" y="1113"/>
                    <a:pt x="31499" y="1113"/>
                  </a:cubicBezTo>
                  <a:cubicBezTo>
                    <a:pt x="31448" y="1113"/>
                    <a:pt x="31364" y="1152"/>
                    <a:pt x="31207" y="1223"/>
                  </a:cubicBezTo>
                  <a:lnTo>
                    <a:pt x="31013" y="1304"/>
                  </a:lnTo>
                  <a:cubicBezTo>
                    <a:pt x="31074" y="1427"/>
                    <a:pt x="30846" y="1508"/>
                    <a:pt x="30715" y="1508"/>
                  </a:cubicBezTo>
                  <a:cubicBezTo>
                    <a:pt x="30673" y="1508"/>
                    <a:pt x="30642" y="1500"/>
                    <a:pt x="30632" y="1482"/>
                  </a:cubicBezTo>
                  <a:cubicBezTo>
                    <a:pt x="30584" y="1461"/>
                    <a:pt x="30558" y="1449"/>
                    <a:pt x="30533" y="1449"/>
                  </a:cubicBezTo>
                  <a:cubicBezTo>
                    <a:pt x="30502" y="1449"/>
                    <a:pt x="30472" y="1467"/>
                    <a:pt x="30405" y="1507"/>
                  </a:cubicBezTo>
                  <a:cubicBezTo>
                    <a:pt x="30329" y="1708"/>
                    <a:pt x="30102" y="1807"/>
                    <a:pt x="29982" y="1807"/>
                  </a:cubicBezTo>
                  <a:cubicBezTo>
                    <a:pt x="29947" y="1807"/>
                    <a:pt x="29921" y="1799"/>
                    <a:pt x="29910" y="1782"/>
                  </a:cubicBezTo>
                  <a:lnTo>
                    <a:pt x="29789" y="1847"/>
                  </a:lnTo>
                  <a:cubicBezTo>
                    <a:pt x="29772" y="1961"/>
                    <a:pt x="29651" y="2034"/>
                    <a:pt x="29594" y="2074"/>
                  </a:cubicBezTo>
                  <a:cubicBezTo>
                    <a:pt x="29424" y="2196"/>
                    <a:pt x="29359" y="2236"/>
                    <a:pt x="29472" y="2269"/>
                  </a:cubicBezTo>
                  <a:cubicBezTo>
                    <a:pt x="29521" y="2350"/>
                    <a:pt x="29570" y="2423"/>
                    <a:pt x="29513" y="2463"/>
                  </a:cubicBezTo>
                  <a:lnTo>
                    <a:pt x="29464" y="2382"/>
                  </a:lnTo>
                  <a:cubicBezTo>
                    <a:pt x="29454" y="2367"/>
                    <a:pt x="29439" y="2361"/>
                    <a:pt x="29419" y="2361"/>
                  </a:cubicBezTo>
                  <a:cubicBezTo>
                    <a:pt x="29340" y="2361"/>
                    <a:pt x="29191" y="2463"/>
                    <a:pt x="29010" y="2585"/>
                  </a:cubicBezTo>
                  <a:cubicBezTo>
                    <a:pt x="28752" y="2757"/>
                    <a:pt x="28646" y="2866"/>
                    <a:pt x="28546" y="2866"/>
                  </a:cubicBezTo>
                  <a:cubicBezTo>
                    <a:pt x="28533" y="2866"/>
                    <a:pt x="28521" y="2864"/>
                    <a:pt x="28508" y="2861"/>
                  </a:cubicBezTo>
                  <a:lnTo>
                    <a:pt x="28508" y="2974"/>
                  </a:lnTo>
                  <a:cubicBezTo>
                    <a:pt x="28513" y="3051"/>
                    <a:pt x="28489" y="3098"/>
                    <a:pt x="28455" y="3098"/>
                  </a:cubicBezTo>
                  <a:cubicBezTo>
                    <a:pt x="28439" y="3098"/>
                    <a:pt x="28421" y="3087"/>
                    <a:pt x="28402" y="3063"/>
                  </a:cubicBezTo>
                  <a:cubicBezTo>
                    <a:pt x="28395" y="3062"/>
                    <a:pt x="28388" y="3061"/>
                    <a:pt x="28380" y="3061"/>
                  </a:cubicBezTo>
                  <a:cubicBezTo>
                    <a:pt x="28262" y="3061"/>
                    <a:pt x="28067" y="3228"/>
                    <a:pt x="28021" y="3380"/>
                  </a:cubicBezTo>
                  <a:cubicBezTo>
                    <a:pt x="27989" y="3404"/>
                    <a:pt x="27948" y="3436"/>
                    <a:pt x="27916" y="3477"/>
                  </a:cubicBezTo>
                  <a:cubicBezTo>
                    <a:pt x="27885" y="3458"/>
                    <a:pt x="27853" y="3450"/>
                    <a:pt x="27823" y="3450"/>
                  </a:cubicBezTo>
                  <a:cubicBezTo>
                    <a:pt x="27695" y="3450"/>
                    <a:pt x="27594" y="3597"/>
                    <a:pt x="27672" y="3728"/>
                  </a:cubicBezTo>
                  <a:cubicBezTo>
                    <a:pt x="27650" y="3706"/>
                    <a:pt x="27630" y="3697"/>
                    <a:pt x="27610" y="3697"/>
                  </a:cubicBezTo>
                  <a:cubicBezTo>
                    <a:pt x="27573" y="3697"/>
                    <a:pt x="27539" y="3729"/>
                    <a:pt x="27502" y="3761"/>
                  </a:cubicBezTo>
                  <a:cubicBezTo>
                    <a:pt x="27474" y="3904"/>
                    <a:pt x="27319" y="4079"/>
                    <a:pt x="27232" y="4079"/>
                  </a:cubicBezTo>
                  <a:cubicBezTo>
                    <a:pt x="27221" y="4079"/>
                    <a:pt x="27211" y="4075"/>
                    <a:pt x="27202" y="4069"/>
                  </a:cubicBezTo>
                  <a:lnTo>
                    <a:pt x="27154" y="4117"/>
                  </a:lnTo>
                  <a:cubicBezTo>
                    <a:pt x="27170" y="4198"/>
                    <a:pt x="27145" y="4280"/>
                    <a:pt x="27081" y="4336"/>
                  </a:cubicBezTo>
                  <a:cubicBezTo>
                    <a:pt x="27024" y="4393"/>
                    <a:pt x="27000" y="4482"/>
                    <a:pt x="27016" y="4563"/>
                  </a:cubicBezTo>
                  <a:cubicBezTo>
                    <a:pt x="27040" y="4620"/>
                    <a:pt x="27032" y="4677"/>
                    <a:pt x="27000" y="4725"/>
                  </a:cubicBezTo>
                  <a:cubicBezTo>
                    <a:pt x="26992" y="4736"/>
                    <a:pt x="26985" y="4741"/>
                    <a:pt x="26978" y="4741"/>
                  </a:cubicBezTo>
                  <a:cubicBezTo>
                    <a:pt x="26947" y="4741"/>
                    <a:pt x="26922" y="4648"/>
                    <a:pt x="26902" y="4555"/>
                  </a:cubicBezTo>
                  <a:cubicBezTo>
                    <a:pt x="26909" y="4511"/>
                    <a:pt x="26903" y="4491"/>
                    <a:pt x="26892" y="4491"/>
                  </a:cubicBezTo>
                  <a:cubicBezTo>
                    <a:pt x="26862" y="4491"/>
                    <a:pt x="26791" y="4633"/>
                    <a:pt x="26797" y="4839"/>
                  </a:cubicBezTo>
                  <a:cubicBezTo>
                    <a:pt x="26805" y="4979"/>
                    <a:pt x="26809" y="5046"/>
                    <a:pt x="26803" y="5046"/>
                  </a:cubicBezTo>
                  <a:cubicBezTo>
                    <a:pt x="26797" y="5046"/>
                    <a:pt x="26783" y="4992"/>
                    <a:pt x="26756" y="4888"/>
                  </a:cubicBezTo>
                  <a:cubicBezTo>
                    <a:pt x="26736" y="4821"/>
                    <a:pt x="26719" y="4752"/>
                    <a:pt x="26705" y="4752"/>
                  </a:cubicBezTo>
                  <a:cubicBezTo>
                    <a:pt x="26696" y="4752"/>
                    <a:pt x="26689" y="4776"/>
                    <a:pt x="26683" y="4839"/>
                  </a:cubicBezTo>
                  <a:cubicBezTo>
                    <a:pt x="26683" y="4839"/>
                    <a:pt x="26594" y="4944"/>
                    <a:pt x="26667" y="5001"/>
                  </a:cubicBezTo>
                  <a:cubicBezTo>
                    <a:pt x="26618" y="5058"/>
                    <a:pt x="26578" y="5107"/>
                    <a:pt x="26537" y="5163"/>
                  </a:cubicBezTo>
                  <a:cubicBezTo>
                    <a:pt x="26440" y="5196"/>
                    <a:pt x="26359" y="5269"/>
                    <a:pt x="26302" y="5350"/>
                  </a:cubicBezTo>
                  <a:cubicBezTo>
                    <a:pt x="26343" y="5463"/>
                    <a:pt x="26343" y="5463"/>
                    <a:pt x="26229" y="5471"/>
                  </a:cubicBezTo>
                  <a:cubicBezTo>
                    <a:pt x="26209" y="5459"/>
                    <a:pt x="26192" y="5454"/>
                    <a:pt x="26179" y="5454"/>
                  </a:cubicBezTo>
                  <a:cubicBezTo>
                    <a:pt x="26140" y="5454"/>
                    <a:pt x="26146" y="5506"/>
                    <a:pt x="26262" y="5585"/>
                  </a:cubicBezTo>
                  <a:cubicBezTo>
                    <a:pt x="26302" y="5690"/>
                    <a:pt x="26262" y="5747"/>
                    <a:pt x="26148" y="5763"/>
                  </a:cubicBezTo>
                  <a:cubicBezTo>
                    <a:pt x="26087" y="5724"/>
                    <a:pt x="26043" y="5710"/>
                    <a:pt x="26018" y="5710"/>
                  </a:cubicBezTo>
                  <a:cubicBezTo>
                    <a:pt x="25981" y="5710"/>
                    <a:pt x="25986" y="5742"/>
                    <a:pt x="26035" y="5771"/>
                  </a:cubicBezTo>
                  <a:cubicBezTo>
                    <a:pt x="26059" y="5828"/>
                    <a:pt x="26059" y="5885"/>
                    <a:pt x="26035" y="5942"/>
                  </a:cubicBezTo>
                  <a:cubicBezTo>
                    <a:pt x="26030" y="5939"/>
                    <a:pt x="26026" y="5938"/>
                    <a:pt x="26020" y="5938"/>
                  </a:cubicBezTo>
                  <a:cubicBezTo>
                    <a:pt x="25915" y="5938"/>
                    <a:pt x="25609" y="6463"/>
                    <a:pt x="25362" y="6996"/>
                  </a:cubicBezTo>
                  <a:cubicBezTo>
                    <a:pt x="25329" y="7052"/>
                    <a:pt x="25386" y="7158"/>
                    <a:pt x="25467" y="7190"/>
                  </a:cubicBezTo>
                  <a:cubicBezTo>
                    <a:pt x="25629" y="7271"/>
                    <a:pt x="25548" y="7231"/>
                    <a:pt x="25443" y="7255"/>
                  </a:cubicBezTo>
                  <a:cubicBezTo>
                    <a:pt x="25393" y="7245"/>
                    <a:pt x="25350" y="7240"/>
                    <a:pt x="25315" y="7240"/>
                  </a:cubicBezTo>
                  <a:cubicBezTo>
                    <a:pt x="25158" y="7240"/>
                    <a:pt x="25160" y="7330"/>
                    <a:pt x="25386" y="7377"/>
                  </a:cubicBezTo>
                  <a:cubicBezTo>
                    <a:pt x="25581" y="7393"/>
                    <a:pt x="25581" y="7393"/>
                    <a:pt x="25354" y="7433"/>
                  </a:cubicBezTo>
                  <a:cubicBezTo>
                    <a:pt x="25248" y="7458"/>
                    <a:pt x="25248" y="7458"/>
                    <a:pt x="25297" y="7555"/>
                  </a:cubicBezTo>
                  <a:cubicBezTo>
                    <a:pt x="25368" y="7587"/>
                    <a:pt x="25362" y="7630"/>
                    <a:pt x="25316" y="7630"/>
                  </a:cubicBezTo>
                  <a:cubicBezTo>
                    <a:pt x="25304" y="7630"/>
                    <a:pt x="25289" y="7627"/>
                    <a:pt x="25273" y="7620"/>
                  </a:cubicBezTo>
                  <a:cubicBezTo>
                    <a:pt x="25167" y="7644"/>
                    <a:pt x="25054" y="7669"/>
                    <a:pt x="25135" y="7701"/>
                  </a:cubicBezTo>
                  <a:cubicBezTo>
                    <a:pt x="25110" y="7750"/>
                    <a:pt x="25054" y="7782"/>
                    <a:pt x="24997" y="7790"/>
                  </a:cubicBezTo>
                  <a:cubicBezTo>
                    <a:pt x="24892" y="7815"/>
                    <a:pt x="24948" y="7912"/>
                    <a:pt x="25005" y="8001"/>
                  </a:cubicBezTo>
                  <a:cubicBezTo>
                    <a:pt x="25070" y="8168"/>
                    <a:pt x="25077" y="8253"/>
                    <a:pt x="25034" y="8253"/>
                  </a:cubicBezTo>
                  <a:cubicBezTo>
                    <a:pt x="25013" y="8253"/>
                    <a:pt x="24978" y="8231"/>
                    <a:pt x="24932" y="8187"/>
                  </a:cubicBezTo>
                  <a:cubicBezTo>
                    <a:pt x="24909" y="8167"/>
                    <a:pt x="24888" y="8158"/>
                    <a:pt x="24871" y="8158"/>
                  </a:cubicBezTo>
                  <a:cubicBezTo>
                    <a:pt x="24778" y="8158"/>
                    <a:pt x="24769" y="8409"/>
                    <a:pt x="24892" y="8512"/>
                  </a:cubicBezTo>
                  <a:cubicBezTo>
                    <a:pt x="24983" y="8598"/>
                    <a:pt x="25018" y="8627"/>
                    <a:pt x="25004" y="8627"/>
                  </a:cubicBezTo>
                  <a:cubicBezTo>
                    <a:pt x="24997" y="8627"/>
                    <a:pt x="24978" y="8620"/>
                    <a:pt x="24948" y="8609"/>
                  </a:cubicBezTo>
                  <a:cubicBezTo>
                    <a:pt x="24930" y="8602"/>
                    <a:pt x="24915" y="8599"/>
                    <a:pt x="24902" y="8599"/>
                  </a:cubicBezTo>
                  <a:cubicBezTo>
                    <a:pt x="24858" y="8599"/>
                    <a:pt x="24843" y="8633"/>
                    <a:pt x="24843" y="8633"/>
                  </a:cubicBezTo>
                  <a:cubicBezTo>
                    <a:pt x="24824" y="8678"/>
                    <a:pt x="24805" y="8727"/>
                    <a:pt x="24755" y="8727"/>
                  </a:cubicBezTo>
                  <a:cubicBezTo>
                    <a:pt x="24741" y="8727"/>
                    <a:pt x="24724" y="8723"/>
                    <a:pt x="24705" y="8714"/>
                  </a:cubicBezTo>
                  <a:lnTo>
                    <a:pt x="24705" y="8714"/>
                  </a:lnTo>
                  <a:cubicBezTo>
                    <a:pt x="24689" y="8787"/>
                    <a:pt x="24697" y="8860"/>
                    <a:pt x="24721" y="8925"/>
                  </a:cubicBezTo>
                  <a:cubicBezTo>
                    <a:pt x="24839" y="9107"/>
                    <a:pt x="24690" y="9242"/>
                    <a:pt x="24510" y="9242"/>
                  </a:cubicBezTo>
                  <a:cubicBezTo>
                    <a:pt x="24505" y="9242"/>
                    <a:pt x="24499" y="9242"/>
                    <a:pt x="24494" y="9242"/>
                  </a:cubicBezTo>
                  <a:lnTo>
                    <a:pt x="24494" y="9242"/>
                  </a:lnTo>
                  <a:lnTo>
                    <a:pt x="24527" y="9387"/>
                  </a:lnTo>
                  <a:cubicBezTo>
                    <a:pt x="24636" y="9485"/>
                    <a:pt x="24696" y="9560"/>
                    <a:pt x="24646" y="9560"/>
                  </a:cubicBezTo>
                  <a:cubicBezTo>
                    <a:pt x="24630" y="9560"/>
                    <a:pt x="24601" y="9551"/>
                    <a:pt x="24559" y="9533"/>
                  </a:cubicBezTo>
                  <a:lnTo>
                    <a:pt x="24478" y="9501"/>
                  </a:lnTo>
                  <a:lnTo>
                    <a:pt x="24478" y="9501"/>
                  </a:lnTo>
                  <a:cubicBezTo>
                    <a:pt x="24601" y="9611"/>
                    <a:pt x="24487" y="9761"/>
                    <a:pt x="24351" y="9761"/>
                  </a:cubicBezTo>
                  <a:cubicBezTo>
                    <a:pt x="24326" y="9761"/>
                    <a:pt x="24301" y="9756"/>
                    <a:pt x="24275" y="9744"/>
                  </a:cubicBezTo>
                  <a:cubicBezTo>
                    <a:pt x="24237" y="9730"/>
                    <a:pt x="24215" y="9722"/>
                    <a:pt x="24201" y="9722"/>
                  </a:cubicBezTo>
                  <a:cubicBezTo>
                    <a:pt x="24182" y="9722"/>
                    <a:pt x="24176" y="9736"/>
                    <a:pt x="24162" y="9769"/>
                  </a:cubicBezTo>
                  <a:lnTo>
                    <a:pt x="24251" y="9801"/>
                  </a:lnTo>
                  <a:cubicBezTo>
                    <a:pt x="24332" y="9841"/>
                    <a:pt x="24413" y="9874"/>
                    <a:pt x="24389" y="9931"/>
                  </a:cubicBezTo>
                  <a:cubicBezTo>
                    <a:pt x="24370" y="9974"/>
                    <a:pt x="24352" y="10017"/>
                    <a:pt x="24308" y="10017"/>
                  </a:cubicBezTo>
                  <a:cubicBezTo>
                    <a:pt x="24294" y="10017"/>
                    <a:pt x="24278" y="10013"/>
                    <a:pt x="24259" y="10004"/>
                  </a:cubicBezTo>
                  <a:cubicBezTo>
                    <a:pt x="24146" y="10020"/>
                    <a:pt x="24040" y="10036"/>
                    <a:pt x="24121" y="10077"/>
                  </a:cubicBezTo>
                  <a:cubicBezTo>
                    <a:pt x="24121" y="10077"/>
                    <a:pt x="24097" y="10133"/>
                    <a:pt x="23992" y="10150"/>
                  </a:cubicBezTo>
                  <a:lnTo>
                    <a:pt x="23886" y="10360"/>
                  </a:lnTo>
                  <a:cubicBezTo>
                    <a:pt x="23941" y="10436"/>
                    <a:pt x="23909" y="10523"/>
                    <a:pt x="23848" y="10523"/>
                  </a:cubicBezTo>
                  <a:cubicBezTo>
                    <a:pt x="23837" y="10523"/>
                    <a:pt x="23825" y="10521"/>
                    <a:pt x="23813" y="10514"/>
                  </a:cubicBezTo>
                  <a:cubicBezTo>
                    <a:pt x="23781" y="10579"/>
                    <a:pt x="23781" y="10652"/>
                    <a:pt x="23813" y="10709"/>
                  </a:cubicBezTo>
                  <a:cubicBezTo>
                    <a:pt x="23776" y="10789"/>
                    <a:pt x="23748" y="10837"/>
                    <a:pt x="23701" y="10837"/>
                  </a:cubicBezTo>
                  <a:cubicBezTo>
                    <a:pt x="23687" y="10837"/>
                    <a:pt x="23670" y="10832"/>
                    <a:pt x="23651" y="10823"/>
                  </a:cubicBezTo>
                  <a:cubicBezTo>
                    <a:pt x="23618" y="10806"/>
                    <a:pt x="23599" y="10796"/>
                    <a:pt x="23591" y="10796"/>
                  </a:cubicBezTo>
                  <a:cubicBezTo>
                    <a:pt x="23579" y="10796"/>
                    <a:pt x="23593" y="10818"/>
                    <a:pt x="23627" y="10871"/>
                  </a:cubicBezTo>
                  <a:cubicBezTo>
                    <a:pt x="23708" y="10912"/>
                    <a:pt x="23675" y="10960"/>
                    <a:pt x="23651" y="11017"/>
                  </a:cubicBezTo>
                  <a:lnTo>
                    <a:pt x="23594" y="11114"/>
                  </a:lnTo>
                  <a:cubicBezTo>
                    <a:pt x="23675" y="11155"/>
                    <a:pt x="23675" y="11155"/>
                    <a:pt x="23643" y="11204"/>
                  </a:cubicBezTo>
                  <a:cubicBezTo>
                    <a:pt x="23619" y="11252"/>
                    <a:pt x="23456" y="11358"/>
                    <a:pt x="23424" y="11398"/>
                  </a:cubicBezTo>
                  <a:cubicBezTo>
                    <a:pt x="23335" y="11536"/>
                    <a:pt x="23335" y="11536"/>
                    <a:pt x="23440" y="11536"/>
                  </a:cubicBezTo>
                  <a:cubicBezTo>
                    <a:pt x="23449" y="11525"/>
                    <a:pt x="23460" y="11521"/>
                    <a:pt x="23470" y="11521"/>
                  </a:cubicBezTo>
                  <a:cubicBezTo>
                    <a:pt x="23497" y="11521"/>
                    <a:pt x="23511" y="11555"/>
                    <a:pt x="23416" y="11585"/>
                  </a:cubicBezTo>
                  <a:cubicBezTo>
                    <a:pt x="23383" y="11633"/>
                    <a:pt x="23213" y="11706"/>
                    <a:pt x="23124" y="11836"/>
                  </a:cubicBezTo>
                  <a:cubicBezTo>
                    <a:pt x="22994" y="12006"/>
                    <a:pt x="22986" y="12006"/>
                    <a:pt x="23059" y="12063"/>
                  </a:cubicBezTo>
                  <a:cubicBezTo>
                    <a:pt x="23174" y="12105"/>
                    <a:pt x="23202" y="12140"/>
                    <a:pt x="23159" y="12140"/>
                  </a:cubicBezTo>
                  <a:cubicBezTo>
                    <a:pt x="23135" y="12140"/>
                    <a:pt x="23090" y="12129"/>
                    <a:pt x="23027" y="12104"/>
                  </a:cubicBezTo>
                  <a:cubicBezTo>
                    <a:pt x="22972" y="12095"/>
                    <a:pt x="22930" y="12091"/>
                    <a:pt x="22898" y="12091"/>
                  </a:cubicBezTo>
                  <a:cubicBezTo>
                    <a:pt x="22810" y="12091"/>
                    <a:pt x="22803" y="12121"/>
                    <a:pt x="22856" y="12168"/>
                  </a:cubicBezTo>
                  <a:cubicBezTo>
                    <a:pt x="22889" y="12266"/>
                    <a:pt x="22889" y="12266"/>
                    <a:pt x="22848" y="12306"/>
                  </a:cubicBezTo>
                  <a:cubicBezTo>
                    <a:pt x="22828" y="12286"/>
                    <a:pt x="22811" y="12276"/>
                    <a:pt x="22797" y="12276"/>
                  </a:cubicBezTo>
                  <a:cubicBezTo>
                    <a:pt x="22766" y="12276"/>
                    <a:pt x="22749" y="12325"/>
                    <a:pt x="22743" y="12420"/>
                  </a:cubicBezTo>
                  <a:cubicBezTo>
                    <a:pt x="22725" y="12438"/>
                    <a:pt x="22715" y="12448"/>
                    <a:pt x="22704" y="12448"/>
                  </a:cubicBezTo>
                  <a:cubicBezTo>
                    <a:pt x="22690" y="12448"/>
                    <a:pt x="22674" y="12432"/>
                    <a:pt x="22638" y="12395"/>
                  </a:cubicBezTo>
                  <a:lnTo>
                    <a:pt x="22565" y="12468"/>
                  </a:lnTo>
                  <a:cubicBezTo>
                    <a:pt x="22615" y="12655"/>
                    <a:pt x="22378" y="12791"/>
                    <a:pt x="22262" y="12791"/>
                  </a:cubicBezTo>
                  <a:cubicBezTo>
                    <a:pt x="22247" y="12791"/>
                    <a:pt x="22234" y="12789"/>
                    <a:pt x="22224" y="12785"/>
                  </a:cubicBezTo>
                  <a:cubicBezTo>
                    <a:pt x="22224" y="12785"/>
                    <a:pt x="22184" y="12817"/>
                    <a:pt x="22200" y="12914"/>
                  </a:cubicBezTo>
                  <a:cubicBezTo>
                    <a:pt x="22242" y="13017"/>
                    <a:pt x="22243" y="13071"/>
                    <a:pt x="22217" y="13071"/>
                  </a:cubicBezTo>
                  <a:cubicBezTo>
                    <a:pt x="22198" y="13071"/>
                    <a:pt x="22164" y="13041"/>
                    <a:pt x="22119" y="12979"/>
                  </a:cubicBezTo>
                  <a:cubicBezTo>
                    <a:pt x="22065" y="12910"/>
                    <a:pt x="22036" y="12873"/>
                    <a:pt x="22029" y="12873"/>
                  </a:cubicBezTo>
                  <a:lnTo>
                    <a:pt x="22029" y="12873"/>
                  </a:lnTo>
                  <a:cubicBezTo>
                    <a:pt x="22022" y="12873"/>
                    <a:pt x="22040" y="12918"/>
                    <a:pt x="22078" y="13012"/>
                  </a:cubicBezTo>
                  <a:cubicBezTo>
                    <a:pt x="22083" y="13081"/>
                    <a:pt x="21993" y="13168"/>
                    <a:pt x="21915" y="13168"/>
                  </a:cubicBezTo>
                  <a:cubicBezTo>
                    <a:pt x="21875" y="13168"/>
                    <a:pt x="21838" y="13145"/>
                    <a:pt x="21819" y="13085"/>
                  </a:cubicBezTo>
                  <a:lnTo>
                    <a:pt x="21713" y="12931"/>
                  </a:lnTo>
                  <a:lnTo>
                    <a:pt x="21713" y="12931"/>
                  </a:lnTo>
                  <a:cubicBezTo>
                    <a:pt x="21730" y="13036"/>
                    <a:pt x="21681" y="13060"/>
                    <a:pt x="21681" y="13060"/>
                  </a:cubicBezTo>
                  <a:cubicBezTo>
                    <a:pt x="21738" y="13133"/>
                    <a:pt x="21689" y="13158"/>
                    <a:pt x="21567" y="13231"/>
                  </a:cubicBezTo>
                  <a:cubicBezTo>
                    <a:pt x="21486" y="13271"/>
                    <a:pt x="21357" y="13449"/>
                    <a:pt x="21267" y="13474"/>
                  </a:cubicBezTo>
                  <a:cubicBezTo>
                    <a:pt x="21212" y="13499"/>
                    <a:pt x="21140" y="13528"/>
                    <a:pt x="21076" y="13528"/>
                  </a:cubicBezTo>
                  <a:cubicBezTo>
                    <a:pt x="21038" y="13528"/>
                    <a:pt x="21003" y="13517"/>
                    <a:pt x="20975" y="13490"/>
                  </a:cubicBezTo>
                  <a:cubicBezTo>
                    <a:pt x="20935" y="13498"/>
                    <a:pt x="20894" y="13514"/>
                    <a:pt x="20830" y="13628"/>
                  </a:cubicBezTo>
                  <a:cubicBezTo>
                    <a:pt x="20816" y="13678"/>
                    <a:pt x="20781" y="13708"/>
                    <a:pt x="20751" y="13708"/>
                  </a:cubicBezTo>
                  <a:cubicBezTo>
                    <a:pt x="20728" y="13708"/>
                    <a:pt x="20707" y="13691"/>
                    <a:pt x="20700" y="13652"/>
                  </a:cubicBezTo>
                  <a:lnTo>
                    <a:pt x="20651" y="13660"/>
                  </a:lnTo>
                  <a:cubicBezTo>
                    <a:pt x="20586" y="13766"/>
                    <a:pt x="20538" y="13766"/>
                    <a:pt x="20538" y="13766"/>
                  </a:cubicBezTo>
                  <a:cubicBezTo>
                    <a:pt x="20526" y="13704"/>
                    <a:pt x="20500" y="13642"/>
                    <a:pt x="20474" y="13642"/>
                  </a:cubicBezTo>
                  <a:cubicBezTo>
                    <a:pt x="20462" y="13642"/>
                    <a:pt x="20450" y="13655"/>
                    <a:pt x="20440" y="13685"/>
                  </a:cubicBezTo>
                  <a:cubicBezTo>
                    <a:pt x="20447" y="13761"/>
                    <a:pt x="20413" y="13784"/>
                    <a:pt x="20352" y="13784"/>
                  </a:cubicBezTo>
                  <a:cubicBezTo>
                    <a:pt x="20342" y="13784"/>
                    <a:pt x="20331" y="13783"/>
                    <a:pt x="20319" y="13782"/>
                  </a:cubicBezTo>
                  <a:cubicBezTo>
                    <a:pt x="20270" y="13741"/>
                    <a:pt x="19897" y="13725"/>
                    <a:pt x="19549" y="13603"/>
                  </a:cubicBezTo>
                  <a:cubicBezTo>
                    <a:pt x="19230" y="13515"/>
                    <a:pt x="18918" y="13331"/>
                    <a:pt x="18848" y="13331"/>
                  </a:cubicBezTo>
                  <a:cubicBezTo>
                    <a:pt x="18842" y="13331"/>
                    <a:pt x="18837" y="13332"/>
                    <a:pt x="18835" y="13336"/>
                  </a:cubicBezTo>
                  <a:lnTo>
                    <a:pt x="18722" y="13255"/>
                  </a:lnTo>
                  <a:cubicBezTo>
                    <a:pt x="18681" y="13222"/>
                    <a:pt x="18640" y="13198"/>
                    <a:pt x="18600" y="13166"/>
                  </a:cubicBezTo>
                  <a:cubicBezTo>
                    <a:pt x="18713" y="13020"/>
                    <a:pt x="18470" y="12939"/>
                    <a:pt x="18300" y="12898"/>
                  </a:cubicBezTo>
                  <a:cubicBezTo>
                    <a:pt x="18280" y="12905"/>
                    <a:pt x="18260" y="12909"/>
                    <a:pt x="18240" y="12909"/>
                  </a:cubicBezTo>
                  <a:cubicBezTo>
                    <a:pt x="18194" y="12909"/>
                    <a:pt x="18150" y="12889"/>
                    <a:pt x="18122" y="12849"/>
                  </a:cubicBezTo>
                  <a:cubicBezTo>
                    <a:pt x="18251" y="12728"/>
                    <a:pt x="18146" y="12614"/>
                    <a:pt x="18016" y="12598"/>
                  </a:cubicBezTo>
                  <a:cubicBezTo>
                    <a:pt x="17956" y="12627"/>
                    <a:pt x="17912" y="12640"/>
                    <a:pt x="17886" y="12640"/>
                  </a:cubicBezTo>
                  <a:cubicBezTo>
                    <a:pt x="17840" y="12640"/>
                    <a:pt x="17854" y="12596"/>
                    <a:pt x="17943" y="12517"/>
                  </a:cubicBezTo>
                  <a:cubicBezTo>
                    <a:pt x="18039" y="12433"/>
                    <a:pt x="18041" y="12372"/>
                    <a:pt x="17939" y="12372"/>
                  </a:cubicBezTo>
                  <a:cubicBezTo>
                    <a:pt x="17894" y="12372"/>
                    <a:pt x="17828" y="12384"/>
                    <a:pt x="17740" y="12412"/>
                  </a:cubicBezTo>
                  <a:cubicBezTo>
                    <a:pt x="17714" y="12416"/>
                    <a:pt x="17694" y="12418"/>
                    <a:pt x="17680" y="12418"/>
                  </a:cubicBezTo>
                  <a:cubicBezTo>
                    <a:pt x="17638" y="12418"/>
                    <a:pt x="17645" y="12395"/>
                    <a:pt x="17676" y="12322"/>
                  </a:cubicBezTo>
                  <a:cubicBezTo>
                    <a:pt x="17759" y="12209"/>
                    <a:pt x="17764" y="12157"/>
                    <a:pt x="17731" y="12157"/>
                  </a:cubicBezTo>
                  <a:cubicBezTo>
                    <a:pt x="17719" y="12157"/>
                    <a:pt x="17703" y="12164"/>
                    <a:pt x="17684" y="12176"/>
                  </a:cubicBezTo>
                  <a:cubicBezTo>
                    <a:pt x="17629" y="12196"/>
                    <a:pt x="17588" y="12206"/>
                    <a:pt x="17560" y="12206"/>
                  </a:cubicBezTo>
                  <a:cubicBezTo>
                    <a:pt x="17496" y="12206"/>
                    <a:pt x="17502" y="12154"/>
                    <a:pt x="17586" y="12047"/>
                  </a:cubicBezTo>
                  <a:cubicBezTo>
                    <a:pt x="17644" y="11921"/>
                    <a:pt x="17665" y="11880"/>
                    <a:pt x="17623" y="11880"/>
                  </a:cubicBezTo>
                  <a:cubicBezTo>
                    <a:pt x="17601" y="11880"/>
                    <a:pt x="17560" y="11892"/>
                    <a:pt x="17497" y="11909"/>
                  </a:cubicBezTo>
                  <a:cubicBezTo>
                    <a:pt x="17474" y="11919"/>
                    <a:pt x="17452" y="11923"/>
                    <a:pt x="17431" y="11923"/>
                  </a:cubicBezTo>
                  <a:cubicBezTo>
                    <a:pt x="17293" y="11923"/>
                    <a:pt x="17199" y="11739"/>
                    <a:pt x="17319" y="11633"/>
                  </a:cubicBezTo>
                  <a:cubicBezTo>
                    <a:pt x="17299" y="11594"/>
                    <a:pt x="17327" y="11523"/>
                    <a:pt x="17300" y="11523"/>
                  </a:cubicBezTo>
                  <a:cubicBezTo>
                    <a:pt x="17294" y="11523"/>
                    <a:pt x="17284" y="11527"/>
                    <a:pt x="17270" y="11536"/>
                  </a:cubicBezTo>
                  <a:lnTo>
                    <a:pt x="17319" y="11439"/>
                  </a:lnTo>
                  <a:lnTo>
                    <a:pt x="17270" y="11350"/>
                  </a:lnTo>
                  <a:lnTo>
                    <a:pt x="17189" y="11390"/>
                  </a:lnTo>
                  <a:cubicBezTo>
                    <a:pt x="17108" y="11131"/>
                    <a:pt x="17019" y="10879"/>
                    <a:pt x="16922" y="10628"/>
                  </a:cubicBezTo>
                  <a:cubicBezTo>
                    <a:pt x="16705" y="10141"/>
                    <a:pt x="16637" y="9969"/>
                    <a:pt x="16584" y="9969"/>
                  </a:cubicBezTo>
                  <a:cubicBezTo>
                    <a:pt x="16572" y="9969"/>
                    <a:pt x="16561" y="9979"/>
                    <a:pt x="16549" y="9996"/>
                  </a:cubicBezTo>
                  <a:cubicBezTo>
                    <a:pt x="16503" y="10036"/>
                    <a:pt x="16468" y="10053"/>
                    <a:pt x="16445" y="10053"/>
                  </a:cubicBezTo>
                  <a:cubicBezTo>
                    <a:pt x="16396" y="10053"/>
                    <a:pt x="16408" y="9971"/>
                    <a:pt x="16508" y="9882"/>
                  </a:cubicBezTo>
                  <a:cubicBezTo>
                    <a:pt x="16484" y="9825"/>
                    <a:pt x="16516" y="9679"/>
                    <a:pt x="16476" y="9558"/>
                  </a:cubicBezTo>
                  <a:cubicBezTo>
                    <a:pt x="16427" y="9444"/>
                    <a:pt x="16378" y="9323"/>
                    <a:pt x="16459" y="9290"/>
                  </a:cubicBezTo>
                  <a:lnTo>
                    <a:pt x="16435" y="9233"/>
                  </a:lnTo>
                  <a:cubicBezTo>
                    <a:pt x="16224" y="9185"/>
                    <a:pt x="16078" y="8828"/>
                    <a:pt x="16087" y="8609"/>
                  </a:cubicBezTo>
                  <a:cubicBezTo>
                    <a:pt x="16054" y="8487"/>
                    <a:pt x="15973" y="8398"/>
                    <a:pt x="15868" y="8333"/>
                  </a:cubicBezTo>
                  <a:cubicBezTo>
                    <a:pt x="15738" y="8252"/>
                    <a:pt x="15730" y="8252"/>
                    <a:pt x="15787" y="8147"/>
                  </a:cubicBezTo>
                  <a:cubicBezTo>
                    <a:pt x="15868" y="8117"/>
                    <a:pt x="15801" y="7772"/>
                    <a:pt x="15660" y="7772"/>
                  </a:cubicBezTo>
                  <a:cubicBezTo>
                    <a:pt x="15646" y="7772"/>
                    <a:pt x="15631" y="7775"/>
                    <a:pt x="15616" y="7782"/>
                  </a:cubicBezTo>
                  <a:lnTo>
                    <a:pt x="15673" y="7677"/>
                  </a:lnTo>
                  <a:cubicBezTo>
                    <a:pt x="15707" y="7609"/>
                    <a:pt x="15663" y="7577"/>
                    <a:pt x="15605" y="7577"/>
                  </a:cubicBezTo>
                  <a:cubicBezTo>
                    <a:pt x="15580" y="7577"/>
                    <a:pt x="15552" y="7583"/>
                    <a:pt x="15527" y="7596"/>
                  </a:cubicBezTo>
                  <a:cubicBezTo>
                    <a:pt x="15481" y="7619"/>
                    <a:pt x="15445" y="7630"/>
                    <a:pt x="15423" y="7630"/>
                  </a:cubicBezTo>
                  <a:cubicBezTo>
                    <a:pt x="15367" y="7630"/>
                    <a:pt x="15395" y="7559"/>
                    <a:pt x="15551" y="7425"/>
                  </a:cubicBezTo>
                  <a:cubicBezTo>
                    <a:pt x="15679" y="7361"/>
                    <a:pt x="15686" y="7308"/>
                    <a:pt x="15644" y="7308"/>
                  </a:cubicBezTo>
                  <a:cubicBezTo>
                    <a:pt x="15632" y="7308"/>
                    <a:pt x="15617" y="7311"/>
                    <a:pt x="15600" y="7320"/>
                  </a:cubicBezTo>
                  <a:cubicBezTo>
                    <a:pt x="15487" y="7304"/>
                    <a:pt x="15373" y="7279"/>
                    <a:pt x="15414" y="7174"/>
                  </a:cubicBezTo>
                  <a:cubicBezTo>
                    <a:pt x="15393" y="7137"/>
                    <a:pt x="15372" y="7098"/>
                    <a:pt x="15316" y="7098"/>
                  </a:cubicBezTo>
                  <a:cubicBezTo>
                    <a:pt x="15286" y="7098"/>
                    <a:pt x="15244" y="7110"/>
                    <a:pt x="15187" y="7142"/>
                  </a:cubicBezTo>
                  <a:cubicBezTo>
                    <a:pt x="15170" y="7151"/>
                    <a:pt x="15154" y="7155"/>
                    <a:pt x="15140" y="7155"/>
                  </a:cubicBezTo>
                  <a:cubicBezTo>
                    <a:pt x="15095" y="7155"/>
                    <a:pt x="15065" y="7110"/>
                    <a:pt x="15041" y="7061"/>
                  </a:cubicBezTo>
                  <a:cubicBezTo>
                    <a:pt x="15090" y="7036"/>
                    <a:pt x="15110" y="7026"/>
                    <a:pt x="15143" y="7026"/>
                  </a:cubicBezTo>
                  <a:cubicBezTo>
                    <a:pt x="15164" y="7026"/>
                    <a:pt x="15191" y="7030"/>
                    <a:pt x="15235" y="7036"/>
                  </a:cubicBezTo>
                  <a:cubicBezTo>
                    <a:pt x="15244" y="7051"/>
                    <a:pt x="15248" y="7058"/>
                    <a:pt x="15248" y="7058"/>
                  </a:cubicBezTo>
                  <a:cubicBezTo>
                    <a:pt x="15248" y="7058"/>
                    <a:pt x="15216" y="7002"/>
                    <a:pt x="15162" y="6906"/>
                  </a:cubicBezTo>
                  <a:cubicBezTo>
                    <a:pt x="15130" y="6850"/>
                    <a:pt x="15130" y="6679"/>
                    <a:pt x="15211" y="6631"/>
                  </a:cubicBezTo>
                  <a:cubicBezTo>
                    <a:pt x="15229" y="6566"/>
                    <a:pt x="15224" y="6517"/>
                    <a:pt x="15195" y="6517"/>
                  </a:cubicBezTo>
                  <a:cubicBezTo>
                    <a:pt x="15173" y="6517"/>
                    <a:pt x="15138" y="6545"/>
                    <a:pt x="15089" y="6615"/>
                  </a:cubicBezTo>
                  <a:cubicBezTo>
                    <a:pt x="15017" y="6661"/>
                    <a:pt x="14978" y="6685"/>
                    <a:pt x="14950" y="6685"/>
                  </a:cubicBezTo>
                  <a:cubicBezTo>
                    <a:pt x="14919" y="6685"/>
                    <a:pt x="14901" y="6654"/>
                    <a:pt x="14862" y="6590"/>
                  </a:cubicBezTo>
                  <a:cubicBezTo>
                    <a:pt x="14822" y="6534"/>
                    <a:pt x="14781" y="6469"/>
                    <a:pt x="14854" y="6420"/>
                  </a:cubicBezTo>
                  <a:cubicBezTo>
                    <a:pt x="14935" y="6371"/>
                    <a:pt x="14935" y="6371"/>
                    <a:pt x="14846" y="6250"/>
                  </a:cubicBezTo>
                  <a:cubicBezTo>
                    <a:pt x="14760" y="6126"/>
                    <a:pt x="14578" y="6077"/>
                    <a:pt x="14411" y="6077"/>
                  </a:cubicBezTo>
                  <a:cubicBezTo>
                    <a:pt x="14325" y="6077"/>
                    <a:pt x="14244" y="6090"/>
                    <a:pt x="14181" y="6112"/>
                  </a:cubicBezTo>
                  <a:cubicBezTo>
                    <a:pt x="14116" y="6163"/>
                    <a:pt x="14079" y="6191"/>
                    <a:pt x="14068" y="6191"/>
                  </a:cubicBezTo>
                  <a:cubicBezTo>
                    <a:pt x="14055" y="6191"/>
                    <a:pt x="14079" y="6149"/>
                    <a:pt x="14133" y="6055"/>
                  </a:cubicBezTo>
                  <a:cubicBezTo>
                    <a:pt x="14206" y="5998"/>
                    <a:pt x="14165" y="5942"/>
                    <a:pt x="14116" y="5893"/>
                  </a:cubicBezTo>
                  <a:cubicBezTo>
                    <a:pt x="14101" y="5905"/>
                    <a:pt x="14090" y="5909"/>
                    <a:pt x="14082" y="5909"/>
                  </a:cubicBezTo>
                  <a:cubicBezTo>
                    <a:pt x="14062" y="5909"/>
                    <a:pt x="14069" y="5877"/>
                    <a:pt x="14089" y="5877"/>
                  </a:cubicBezTo>
                  <a:cubicBezTo>
                    <a:pt x="14097" y="5877"/>
                    <a:pt x="14106" y="5881"/>
                    <a:pt x="14116" y="5893"/>
                  </a:cubicBezTo>
                  <a:cubicBezTo>
                    <a:pt x="14139" y="5872"/>
                    <a:pt x="14159" y="5864"/>
                    <a:pt x="14177" y="5864"/>
                  </a:cubicBezTo>
                  <a:cubicBezTo>
                    <a:pt x="14216" y="5864"/>
                    <a:pt x="14245" y="5903"/>
                    <a:pt x="14278" y="5942"/>
                  </a:cubicBezTo>
                  <a:lnTo>
                    <a:pt x="14351" y="5885"/>
                  </a:lnTo>
                  <a:cubicBezTo>
                    <a:pt x="14418" y="5757"/>
                    <a:pt x="14408" y="5693"/>
                    <a:pt x="14323" y="5693"/>
                  </a:cubicBezTo>
                  <a:cubicBezTo>
                    <a:pt x="14295" y="5693"/>
                    <a:pt x="14258" y="5700"/>
                    <a:pt x="14214" y="5715"/>
                  </a:cubicBezTo>
                  <a:cubicBezTo>
                    <a:pt x="14189" y="5716"/>
                    <a:pt x="14169" y="5718"/>
                    <a:pt x="14153" y="5718"/>
                  </a:cubicBezTo>
                  <a:cubicBezTo>
                    <a:pt x="14093" y="5718"/>
                    <a:pt x="14097" y="5698"/>
                    <a:pt x="14116" y="5601"/>
                  </a:cubicBezTo>
                  <a:cubicBezTo>
                    <a:pt x="14129" y="5511"/>
                    <a:pt x="14142" y="5420"/>
                    <a:pt x="14114" y="5420"/>
                  </a:cubicBezTo>
                  <a:cubicBezTo>
                    <a:pt x="14107" y="5420"/>
                    <a:pt x="14097" y="5426"/>
                    <a:pt x="14084" y="5439"/>
                  </a:cubicBezTo>
                  <a:cubicBezTo>
                    <a:pt x="14027" y="5374"/>
                    <a:pt x="13995" y="5293"/>
                    <a:pt x="14003" y="5212"/>
                  </a:cubicBezTo>
                  <a:cubicBezTo>
                    <a:pt x="13928" y="5137"/>
                    <a:pt x="13882" y="5087"/>
                    <a:pt x="13838" y="5087"/>
                  </a:cubicBezTo>
                  <a:cubicBezTo>
                    <a:pt x="13820" y="5087"/>
                    <a:pt x="13803" y="5096"/>
                    <a:pt x="13784" y="5115"/>
                  </a:cubicBezTo>
                  <a:cubicBezTo>
                    <a:pt x="13761" y="5137"/>
                    <a:pt x="13740" y="5146"/>
                    <a:pt x="13720" y="5146"/>
                  </a:cubicBezTo>
                  <a:cubicBezTo>
                    <a:pt x="13681" y="5146"/>
                    <a:pt x="13645" y="5114"/>
                    <a:pt x="13614" y="5082"/>
                  </a:cubicBezTo>
                  <a:cubicBezTo>
                    <a:pt x="13576" y="5050"/>
                    <a:pt x="13543" y="5019"/>
                    <a:pt x="13506" y="5019"/>
                  </a:cubicBezTo>
                  <a:cubicBezTo>
                    <a:pt x="13486" y="5019"/>
                    <a:pt x="13466" y="5027"/>
                    <a:pt x="13443" y="5050"/>
                  </a:cubicBezTo>
                  <a:cubicBezTo>
                    <a:pt x="13409" y="5088"/>
                    <a:pt x="13361" y="5107"/>
                    <a:pt x="13313" y="5107"/>
                  </a:cubicBezTo>
                  <a:cubicBezTo>
                    <a:pt x="13260" y="5107"/>
                    <a:pt x="13206" y="5084"/>
                    <a:pt x="13168" y="5042"/>
                  </a:cubicBezTo>
                  <a:cubicBezTo>
                    <a:pt x="13006" y="5017"/>
                    <a:pt x="13006" y="5017"/>
                    <a:pt x="13062" y="4831"/>
                  </a:cubicBezTo>
                  <a:cubicBezTo>
                    <a:pt x="13127" y="4766"/>
                    <a:pt x="13070" y="4717"/>
                    <a:pt x="13014" y="4677"/>
                  </a:cubicBezTo>
                  <a:cubicBezTo>
                    <a:pt x="12973" y="4628"/>
                    <a:pt x="12949" y="4571"/>
                    <a:pt x="12957" y="4515"/>
                  </a:cubicBezTo>
                  <a:cubicBezTo>
                    <a:pt x="12957" y="4468"/>
                    <a:pt x="12948" y="4450"/>
                    <a:pt x="12935" y="4450"/>
                  </a:cubicBezTo>
                  <a:cubicBezTo>
                    <a:pt x="12913" y="4450"/>
                    <a:pt x="12878" y="4494"/>
                    <a:pt x="12843" y="4539"/>
                  </a:cubicBezTo>
                  <a:lnTo>
                    <a:pt x="12738" y="4685"/>
                  </a:lnTo>
                  <a:cubicBezTo>
                    <a:pt x="12681" y="4636"/>
                    <a:pt x="12730" y="4458"/>
                    <a:pt x="12787" y="4377"/>
                  </a:cubicBezTo>
                  <a:cubicBezTo>
                    <a:pt x="12812" y="4278"/>
                    <a:pt x="12825" y="4231"/>
                    <a:pt x="12815" y="4231"/>
                  </a:cubicBezTo>
                  <a:cubicBezTo>
                    <a:pt x="12806" y="4231"/>
                    <a:pt x="12779" y="4268"/>
                    <a:pt x="12730" y="4336"/>
                  </a:cubicBezTo>
                  <a:cubicBezTo>
                    <a:pt x="12703" y="4371"/>
                    <a:pt x="12662" y="4397"/>
                    <a:pt x="12620" y="4397"/>
                  </a:cubicBezTo>
                  <a:cubicBezTo>
                    <a:pt x="12575" y="4397"/>
                    <a:pt x="12528" y="4367"/>
                    <a:pt x="12495" y="4288"/>
                  </a:cubicBezTo>
                  <a:cubicBezTo>
                    <a:pt x="12381" y="4198"/>
                    <a:pt x="12260" y="4126"/>
                    <a:pt x="12308" y="4053"/>
                  </a:cubicBezTo>
                  <a:cubicBezTo>
                    <a:pt x="12308" y="4001"/>
                    <a:pt x="12267" y="3964"/>
                    <a:pt x="12221" y="3964"/>
                  </a:cubicBezTo>
                  <a:cubicBezTo>
                    <a:pt x="12210" y="3964"/>
                    <a:pt x="12198" y="3967"/>
                    <a:pt x="12187" y="3971"/>
                  </a:cubicBezTo>
                  <a:cubicBezTo>
                    <a:pt x="12163" y="3981"/>
                    <a:pt x="12141" y="3986"/>
                    <a:pt x="12120" y="3986"/>
                  </a:cubicBezTo>
                  <a:cubicBezTo>
                    <a:pt x="12051" y="3986"/>
                    <a:pt x="11991" y="3929"/>
                    <a:pt x="11879" y="3785"/>
                  </a:cubicBezTo>
                  <a:cubicBezTo>
                    <a:pt x="11745" y="3589"/>
                    <a:pt x="11687" y="3509"/>
                    <a:pt x="11646" y="3509"/>
                  </a:cubicBezTo>
                  <a:cubicBezTo>
                    <a:pt x="11617" y="3509"/>
                    <a:pt x="11596" y="3548"/>
                    <a:pt x="11562" y="3615"/>
                  </a:cubicBezTo>
                  <a:cubicBezTo>
                    <a:pt x="11540" y="3659"/>
                    <a:pt x="11518" y="3703"/>
                    <a:pt x="11505" y="3703"/>
                  </a:cubicBezTo>
                  <a:cubicBezTo>
                    <a:pt x="11495" y="3703"/>
                    <a:pt x="11490" y="3671"/>
                    <a:pt x="11498" y="3582"/>
                  </a:cubicBezTo>
                  <a:cubicBezTo>
                    <a:pt x="11490" y="3523"/>
                    <a:pt x="11459" y="3506"/>
                    <a:pt x="11410" y="3506"/>
                  </a:cubicBezTo>
                  <a:cubicBezTo>
                    <a:pt x="11358" y="3506"/>
                    <a:pt x="11285" y="3525"/>
                    <a:pt x="11198" y="3534"/>
                  </a:cubicBezTo>
                  <a:cubicBezTo>
                    <a:pt x="11100" y="3590"/>
                    <a:pt x="11019" y="3753"/>
                    <a:pt x="10987" y="3834"/>
                  </a:cubicBezTo>
                  <a:cubicBezTo>
                    <a:pt x="10945" y="3922"/>
                    <a:pt x="10924" y="3965"/>
                    <a:pt x="10903" y="3965"/>
                  </a:cubicBezTo>
                  <a:cubicBezTo>
                    <a:pt x="10884" y="3965"/>
                    <a:pt x="10864" y="3928"/>
                    <a:pt x="10825" y="3858"/>
                  </a:cubicBezTo>
                  <a:cubicBezTo>
                    <a:pt x="10752" y="3809"/>
                    <a:pt x="10735" y="3712"/>
                    <a:pt x="10768" y="3639"/>
                  </a:cubicBezTo>
                  <a:cubicBezTo>
                    <a:pt x="10791" y="3587"/>
                    <a:pt x="10820" y="3577"/>
                    <a:pt x="10840" y="3577"/>
                  </a:cubicBezTo>
                  <a:cubicBezTo>
                    <a:pt x="10855" y="3577"/>
                    <a:pt x="10865" y="3582"/>
                    <a:pt x="10865" y="3582"/>
                  </a:cubicBezTo>
                  <a:lnTo>
                    <a:pt x="10930" y="3615"/>
                  </a:lnTo>
                  <a:cubicBezTo>
                    <a:pt x="10971" y="3526"/>
                    <a:pt x="11003" y="3444"/>
                    <a:pt x="10873" y="3388"/>
                  </a:cubicBezTo>
                  <a:cubicBezTo>
                    <a:pt x="10854" y="3319"/>
                    <a:pt x="10822" y="3283"/>
                    <a:pt x="10793" y="3283"/>
                  </a:cubicBezTo>
                  <a:cubicBezTo>
                    <a:pt x="10774" y="3283"/>
                    <a:pt x="10756" y="3299"/>
                    <a:pt x="10743" y="3331"/>
                  </a:cubicBezTo>
                  <a:cubicBezTo>
                    <a:pt x="10711" y="3226"/>
                    <a:pt x="10573" y="3169"/>
                    <a:pt x="10435" y="3120"/>
                  </a:cubicBezTo>
                  <a:cubicBezTo>
                    <a:pt x="10306" y="3072"/>
                    <a:pt x="10095" y="3007"/>
                    <a:pt x="10054" y="2893"/>
                  </a:cubicBezTo>
                  <a:cubicBezTo>
                    <a:pt x="9981" y="2873"/>
                    <a:pt x="9929" y="2857"/>
                    <a:pt x="9891" y="2857"/>
                  </a:cubicBezTo>
                  <a:cubicBezTo>
                    <a:pt x="9854" y="2857"/>
                    <a:pt x="9831" y="2873"/>
                    <a:pt x="9819" y="2917"/>
                  </a:cubicBezTo>
                  <a:cubicBezTo>
                    <a:pt x="9792" y="3016"/>
                    <a:pt x="9758" y="3055"/>
                    <a:pt x="9737" y="3055"/>
                  </a:cubicBezTo>
                  <a:cubicBezTo>
                    <a:pt x="9720" y="3055"/>
                    <a:pt x="9711" y="3030"/>
                    <a:pt x="9722" y="2990"/>
                  </a:cubicBezTo>
                  <a:cubicBezTo>
                    <a:pt x="9714" y="2893"/>
                    <a:pt x="9479" y="2763"/>
                    <a:pt x="9235" y="2690"/>
                  </a:cubicBezTo>
                  <a:cubicBezTo>
                    <a:pt x="9097" y="2650"/>
                    <a:pt x="8957" y="2625"/>
                    <a:pt x="8850" y="2625"/>
                  </a:cubicBezTo>
                  <a:cubicBezTo>
                    <a:pt x="8763" y="2625"/>
                    <a:pt x="8698" y="2642"/>
                    <a:pt x="8676" y="2682"/>
                  </a:cubicBezTo>
                  <a:lnTo>
                    <a:pt x="8530" y="2666"/>
                  </a:lnTo>
                  <a:cubicBezTo>
                    <a:pt x="8451" y="2597"/>
                    <a:pt x="8256" y="2558"/>
                    <a:pt x="8096" y="2558"/>
                  </a:cubicBezTo>
                  <a:cubicBezTo>
                    <a:pt x="7993" y="2558"/>
                    <a:pt x="7905" y="2574"/>
                    <a:pt x="7873" y="2609"/>
                  </a:cubicBezTo>
                  <a:lnTo>
                    <a:pt x="7654" y="2601"/>
                  </a:lnTo>
                  <a:cubicBezTo>
                    <a:pt x="7583" y="2554"/>
                    <a:pt x="7529" y="2531"/>
                    <a:pt x="7484" y="2531"/>
                  </a:cubicBezTo>
                  <a:cubicBezTo>
                    <a:pt x="7437" y="2531"/>
                    <a:pt x="7400" y="2556"/>
                    <a:pt x="7363" y="2601"/>
                  </a:cubicBezTo>
                  <a:cubicBezTo>
                    <a:pt x="7311" y="2670"/>
                    <a:pt x="7300" y="2735"/>
                    <a:pt x="7295" y="2735"/>
                  </a:cubicBezTo>
                  <a:cubicBezTo>
                    <a:pt x="7293" y="2735"/>
                    <a:pt x="7292" y="2724"/>
                    <a:pt x="7290" y="2699"/>
                  </a:cubicBezTo>
                  <a:cubicBezTo>
                    <a:pt x="7290" y="2637"/>
                    <a:pt x="7220" y="2610"/>
                    <a:pt x="7078" y="2610"/>
                  </a:cubicBezTo>
                  <a:cubicBezTo>
                    <a:pt x="7015" y="2610"/>
                    <a:pt x="6936" y="2616"/>
                    <a:pt x="6844" y="2626"/>
                  </a:cubicBezTo>
                  <a:cubicBezTo>
                    <a:pt x="6552" y="2658"/>
                    <a:pt x="6552" y="2658"/>
                    <a:pt x="6641" y="2739"/>
                  </a:cubicBezTo>
                  <a:cubicBezTo>
                    <a:pt x="6539" y="2780"/>
                    <a:pt x="6472" y="2797"/>
                    <a:pt x="6428" y="2797"/>
                  </a:cubicBezTo>
                  <a:cubicBezTo>
                    <a:pt x="6350" y="2797"/>
                    <a:pt x="6343" y="2745"/>
                    <a:pt x="6333" y="2682"/>
                  </a:cubicBezTo>
                  <a:cubicBezTo>
                    <a:pt x="6354" y="2602"/>
                    <a:pt x="6339" y="2559"/>
                    <a:pt x="6312" y="2559"/>
                  </a:cubicBezTo>
                  <a:cubicBezTo>
                    <a:pt x="6277" y="2559"/>
                    <a:pt x="6222" y="2634"/>
                    <a:pt x="6203" y="2796"/>
                  </a:cubicBezTo>
                  <a:cubicBezTo>
                    <a:pt x="6177" y="2920"/>
                    <a:pt x="6111" y="2975"/>
                    <a:pt x="6063" y="2975"/>
                  </a:cubicBezTo>
                  <a:cubicBezTo>
                    <a:pt x="6036" y="2975"/>
                    <a:pt x="6014" y="2958"/>
                    <a:pt x="6009" y="2926"/>
                  </a:cubicBezTo>
                  <a:cubicBezTo>
                    <a:pt x="5992" y="2836"/>
                    <a:pt x="6065" y="2820"/>
                    <a:pt x="6130" y="2812"/>
                  </a:cubicBezTo>
                  <a:lnTo>
                    <a:pt x="6106" y="2626"/>
                  </a:lnTo>
                  <a:cubicBezTo>
                    <a:pt x="6033" y="2642"/>
                    <a:pt x="6025" y="2642"/>
                    <a:pt x="5976" y="2739"/>
                  </a:cubicBezTo>
                  <a:cubicBezTo>
                    <a:pt x="5976" y="2739"/>
                    <a:pt x="5895" y="2755"/>
                    <a:pt x="5846" y="2861"/>
                  </a:cubicBezTo>
                  <a:cubicBezTo>
                    <a:pt x="5790" y="2950"/>
                    <a:pt x="5814" y="3063"/>
                    <a:pt x="5903" y="3128"/>
                  </a:cubicBezTo>
                  <a:cubicBezTo>
                    <a:pt x="5992" y="3201"/>
                    <a:pt x="5919" y="3217"/>
                    <a:pt x="5854" y="3234"/>
                  </a:cubicBezTo>
                  <a:cubicBezTo>
                    <a:pt x="5700" y="3177"/>
                    <a:pt x="5676" y="3088"/>
                    <a:pt x="5725" y="2982"/>
                  </a:cubicBezTo>
                  <a:cubicBezTo>
                    <a:pt x="5798" y="2966"/>
                    <a:pt x="5773" y="2877"/>
                    <a:pt x="5757" y="2788"/>
                  </a:cubicBezTo>
                  <a:cubicBezTo>
                    <a:pt x="5755" y="2775"/>
                    <a:pt x="5747" y="2770"/>
                    <a:pt x="5734" y="2770"/>
                  </a:cubicBezTo>
                  <a:cubicBezTo>
                    <a:pt x="5657" y="2770"/>
                    <a:pt x="5414" y="2985"/>
                    <a:pt x="5400" y="3153"/>
                  </a:cubicBezTo>
                  <a:lnTo>
                    <a:pt x="5376" y="3063"/>
                  </a:lnTo>
                  <a:cubicBezTo>
                    <a:pt x="5365" y="3024"/>
                    <a:pt x="5333" y="3010"/>
                    <a:pt x="5287" y="3010"/>
                  </a:cubicBezTo>
                  <a:cubicBezTo>
                    <a:pt x="5230" y="3010"/>
                    <a:pt x="5153" y="3033"/>
                    <a:pt x="5076" y="3055"/>
                  </a:cubicBezTo>
                  <a:cubicBezTo>
                    <a:pt x="4938" y="3104"/>
                    <a:pt x="4865" y="3120"/>
                    <a:pt x="4898" y="3209"/>
                  </a:cubicBezTo>
                  <a:cubicBezTo>
                    <a:pt x="4922" y="3290"/>
                    <a:pt x="4955" y="3380"/>
                    <a:pt x="4890" y="3404"/>
                  </a:cubicBezTo>
                  <a:cubicBezTo>
                    <a:pt x="4897" y="3401"/>
                    <a:pt x="4904" y="3400"/>
                    <a:pt x="4910" y="3400"/>
                  </a:cubicBezTo>
                  <a:cubicBezTo>
                    <a:pt x="4960" y="3400"/>
                    <a:pt x="4983" y="3478"/>
                    <a:pt x="5011" y="3550"/>
                  </a:cubicBezTo>
                  <a:cubicBezTo>
                    <a:pt x="4922" y="3526"/>
                    <a:pt x="4833" y="3493"/>
                    <a:pt x="4752" y="3453"/>
                  </a:cubicBezTo>
                  <a:cubicBezTo>
                    <a:pt x="4651" y="3374"/>
                    <a:pt x="4526" y="3335"/>
                    <a:pt x="4402" y="3335"/>
                  </a:cubicBezTo>
                  <a:cubicBezTo>
                    <a:pt x="4307" y="3335"/>
                    <a:pt x="4212" y="3358"/>
                    <a:pt x="4128" y="3404"/>
                  </a:cubicBezTo>
                  <a:cubicBezTo>
                    <a:pt x="4015" y="3457"/>
                    <a:pt x="3866" y="3520"/>
                    <a:pt x="3757" y="3520"/>
                  </a:cubicBezTo>
                  <a:cubicBezTo>
                    <a:pt x="3732" y="3520"/>
                    <a:pt x="3709" y="3517"/>
                    <a:pt x="3690" y="3509"/>
                  </a:cubicBezTo>
                  <a:cubicBezTo>
                    <a:pt x="3560" y="3574"/>
                    <a:pt x="3495" y="3607"/>
                    <a:pt x="3536" y="3688"/>
                  </a:cubicBezTo>
                  <a:lnTo>
                    <a:pt x="3414" y="3753"/>
                  </a:lnTo>
                  <a:cubicBezTo>
                    <a:pt x="3390" y="3744"/>
                    <a:pt x="3365" y="3740"/>
                    <a:pt x="3342" y="3740"/>
                  </a:cubicBezTo>
                  <a:cubicBezTo>
                    <a:pt x="3254" y="3740"/>
                    <a:pt x="3181" y="3794"/>
                    <a:pt x="3219" y="3858"/>
                  </a:cubicBezTo>
                  <a:cubicBezTo>
                    <a:pt x="3203" y="3980"/>
                    <a:pt x="3098" y="3931"/>
                    <a:pt x="3033" y="3971"/>
                  </a:cubicBezTo>
                  <a:cubicBezTo>
                    <a:pt x="2947" y="3940"/>
                    <a:pt x="2895" y="3920"/>
                    <a:pt x="2876" y="3920"/>
                  </a:cubicBezTo>
                  <a:cubicBezTo>
                    <a:pt x="2847" y="3920"/>
                    <a:pt x="2897" y="3967"/>
                    <a:pt x="3025" y="4085"/>
                  </a:cubicBezTo>
                  <a:cubicBezTo>
                    <a:pt x="3055" y="4135"/>
                    <a:pt x="3130" y="4154"/>
                    <a:pt x="3197" y="4154"/>
                  </a:cubicBezTo>
                  <a:cubicBezTo>
                    <a:pt x="3240" y="4154"/>
                    <a:pt x="3279" y="4146"/>
                    <a:pt x="3301" y="4134"/>
                  </a:cubicBezTo>
                  <a:cubicBezTo>
                    <a:pt x="3357" y="4093"/>
                    <a:pt x="3422" y="4061"/>
                    <a:pt x="3479" y="4028"/>
                  </a:cubicBezTo>
                  <a:lnTo>
                    <a:pt x="3479" y="4028"/>
                  </a:lnTo>
                  <a:cubicBezTo>
                    <a:pt x="3430" y="4085"/>
                    <a:pt x="3390" y="4150"/>
                    <a:pt x="3349" y="4207"/>
                  </a:cubicBezTo>
                  <a:cubicBezTo>
                    <a:pt x="3284" y="4247"/>
                    <a:pt x="3219" y="4393"/>
                    <a:pt x="3268" y="4474"/>
                  </a:cubicBezTo>
                  <a:cubicBezTo>
                    <a:pt x="3268" y="4474"/>
                    <a:pt x="3317" y="4547"/>
                    <a:pt x="3252" y="4588"/>
                  </a:cubicBezTo>
                  <a:lnTo>
                    <a:pt x="3155" y="4434"/>
                  </a:lnTo>
                  <a:cubicBezTo>
                    <a:pt x="3163" y="4336"/>
                    <a:pt x="3130" y="4239"/>
                    <a:pt x="3074" y="4166"/>
                  </a:cubicBezTo>
                  <a:cubicBezTo>
                    <a:pt x="3012" y="4118"/>
                    <a:pt x="2936" y="4095"/>
                    <a:pt x="2874" y="4095"/>
                  </a:cubicBezTo>
                  <a:cubicBezTo>
                    <a:pt x="2781" y="4095"/>
                    <a:pt x="2718" y="4146"/>
                    <a:pt x="2782" y="4239"/>
                  </a:cubicBezTo>
                  <a:cubicBezTo>
                    <a:pt x="2752" y="4260"/>
                    <a:pt x="2738" y="4271"/>
                    <a:pt x="2714" y="4271"/>
                  </a:cubicBezTo>
                  <a:cubicBezTo>
                    <a:pt x="2693" y="4271"/>
                    <a:pt x="2665" y="4262"/>
                    <a:pt x="2611" y="4247"/>
                  </a:cubicBezTo>
                  <a:cubicBezTo>
                    <a:pt x="2596" y="4225"/>
                    <a:pt x="2580" y="4213"/>
                    <a:pt x="2566" y="4213"/>
                  </a:cubicBezTo>
                  <a:cubicBezTo>
                    <a:pt x="2534" y="4213"/>
                    <a:pt x="2513" y="4272"/>
                    <a:pt x="2547" y="4401"/>
                  </a:cubicBezTo>
                  <a:cubicBezTo>
                    <a:pt x="2578" y="4520"/>
                    <a:pt x="2566" y="4580"/>
                    <a:pt x="2511" y="4580"/>
                  </a:cubicBezTo>
                  <a:cubicBezTo>
                    <a:pt x="2480" y="4580"/>
                    <a:pt x="2435" y="4561"/>
                    <a:pt x="2376" y="4523"/>
                  </a:cubicBezTo>
                  <a:cubicBezTo>
                    <a:pt x="2347" y="4515"/>
                    <a:pt x="2318" y="4512"/>
                    <a:pt x="2289" y="4512"/>
                  </a:cubicBezTo>
                  <a:cubicBezTo>
                    <a:pt x="2095" y="4512"/>
                    <a:pt x="1930" y="4662"/>
                    <a:pt x="1979" y="4725"/>
                  </a:cubicBezTo>
                  <a:cubicBezTo>
                    <a:pt x="2086" y="4855"/>
                    <a:pt x="1948" y="4978"/>
                    <a:pt x="1837" y="4978"/>
                  </a:cubicBezTo>
                  <a:cubicBezTo>
                    <a:pt x="1830" y="4978"/>
                    <a:pt x="1823" y="4978"/>
                    <a:pt x="1817" y="4977"/>
                  </a:cubicBezTo>
                  <a:cubicBezTo>
                    <a:pt x="1803" y="4975"/>
                    <a:pt x="1789" y="4974"/>
                    <a:pt x="1777" y="4974"/>
                  </a:cubicBezTo>
                  <a:cubicBezTo>
                    <a:pt x="1690" y="4974"/>
                    <a:pt x="1649" y="5023"/>
                    <a:pt x="1663" y="5123"/>
                  </a:cubicBezTo>
                  <a:cubicBezTo>
                    <a:pt x="1632" y="5092"/>
                    <a:pt x="1590" y="5072"/>
                    <a:pt x="1555" y="5072"/>
                  </a:cubicBezTo>
                  <a:cubicBezTo>
                    <a:pt x="1517" y="5072"/>
                    <a:pt x="1488" y="5096"/>
                    <a:pt x="1493" y="5155"/>
                  </a:cubicBezTo>
                  <a:cubicBezTo>
                    <a:pt x="1493" y="5155"/>
                    <a:pt x="1436" y="5204"/>
                    <a:pt x="1549" y="5220"/>
                  </a:cubicBezTo>
                  <a:cubicBezTo>
                    <a:pt x="1549" y="5220"/>
                    <a:pt x="1565" y="5334"/>
                    <a:pt x="1582" y="5447"/>
                  </a:cubicBezTo>
                  <a:cubicBezTo>
                    <a:pt x="1594" y="5435"/>
                    <a:pt x="1606" y="5430"/>
                    <a:pt x="1620" y="5430"/>
                  </a:cubicBezTo>
                  <a:cubicBezTo>
                    <a:pt x="1662" y="5430"/>
                    <a:pt x="1711" y="5479"/>
                    <a:pt x="1760" y="5528"/>
                  </a:cubicBezTo>
                  <a:cubicBezTo>
                    <a:pt x="1804" y="5578"/>
                    <a:pt x="1663" y="5668"/>
                    <a:pt x="1458" y="5668"/>
                  </a:cubicBezTo>
                  <a:cubicBezTo>
                    <a:pt x="1398" y="5668"/>
                    <a:pt x="1333" y="5660"/>
                    <a:pt x="1266" y="5642"/>
                  </a:cubicBezTo>
                  <a:cubicBezTo>
                    <a:pt x="1193" y="5634"/>
                    <a:pt x="1111" y="5625"/>
                    <a:pt x="1038" y="5625"/>
                  </a:cubicBezTo>
                  <a:lnTo>
                    <a:pt x="1168" y="5747"/>
                  </a:lnTo>
                  <a:cubicBezTo>
                    <a:pt x="1140" y="5781"/>
                    <a:pt x="1107" y="5819"/>
                    <a:pt x="1065" y="5819"/>
                  </a:cubicBezTo>
                  <a:cubicBezTo>
                    <a:pt x="1047" y="5819"/>
                    <a:pt x="1028" y="5813"/>
                    <a:pt x="1006" y="5796"/>
                  </a:cubicBezTo>
                  <a:cubicBezTo>
                    <a:pt x="973" y="5762"/>
                    <a:pt x="956" y="5746"/>
                    <a:pt x="942" y="5746"/>
                  </a:cubicBezTo>
                  <a:cubicBezTo>
                    <a:pt x="928" y="5746"/>
                    <a:pt x="916" y="5760"/>
                    <a:pt x="893" y="5788"/>
                  </a:cubicBezTo>
                  <a:cubicBezTo>
                    <a:pt x="860" y="5828"/>
                    <a:pt x="876" y="5877"/>
                    <a:pt x="917" y="5901"/>
                  </a:cubicBezTo>
                  <a:cubicBezTo>
                    <a:pt x="1026" y="5998"/>
                    <a:pt x="1049" y="6018"/>
                    <a:pt x="997" y="6018"/>
                  </a:cubicBezTo>
                  <a:cubicBezTo>
                    <a:pt x="983" y="6018"/>
                    <a:pt x="964" y="6016"/>
                    <a:pt x="941" y="6015"/>
                  </a:cubicBezTo>
                  <a:cubicBezTo>
                    <a:pt x="895" y="6000"/>
                    <a:pt x="856" y="5993"/>
                    <a:pt x="826" y="5993"/>
                  </a:cubicBezTo>
                  <a:cubicBezTo>
                    <a:pt x="736" y="5993"/>
                    <a:pt x="724" y="6057"/>
                    <a:pt x="803" y="6185"/>
                  </a:cubicBezTo>
                  <a:cubicBezTo>
                    <a:pt x="890" y="6248"/>
                    <a:pt x="925" y="6273"/>
                    <a:pt x="900" y="6273"/>
                  </a:cubicBezTo>
                  <a:cubicBezTo>
                    <a:pt x="883" y="6273"/>
                    <a:pt x="838" y="6261"/>
                    <a:pt x="763" y="6242"/>
                  </a:cubicBezTo>
                  <a:cubicBezTo>
                    <a:pt x="726" y="6213"/>
                    <a:pt x="684" y="6199"/>
                    <a:pt x="642" y="6199"/>
                  </a:cubicBezTo>
                  <a:cubicBezTo>
                    <a:pt x="601" y="6199"/>
                    <a:pt x="560" y="6213"/>
                    <a:pt x="528" y="6242"/>
                  </a:cubicBezTo>
                  <a:lnTo>
                    <a:pt x="601" y="6298"/>
                  </a:lnTo>
                  <a:cubicBezTo>
                    <a:pt x="747" y="6404"/>
                    <a:pt x="706" y="6461"/>
                    <a:pt x="584" y="6469"/>
                  </a:cubicBezTo>
                  <a:cubicBezTo>
                    <a:pt x="568" y="6455"/>
                    <a:pt x="553" y="6448"/>
                    <a:pt x="538" y="6448"/>
                  </a:cubicBezTo>
                  <a:cubicBezTo>
                    <a:pt x="495" y="6448"/>
                    <a:pt x="463" y="6513"/>
                    <a:pt x="463" y="6647"/>
                  </a:cubicBezTo>
                  <a:cubicBezTo>
                    <a:pt x="407" y="6735"/>
                    <a:pt x="370" y="6793"/>
                    <a:pt x="319" y="6793"/>
                  </a:cubicBezTo>
                  <a:cubicBezTo>
                    <a:pt x="303" y="6793"/>
                    <a:pt x="287" y="6788"/>
                    <a:pt x="268" y="6777"/>
                  </a:cubicBezTo>
                  <a:cubicBezTo>
                    <a:pt x="200" y="6734"/>
                    <a:pt x="162" y="6710"/>
                    <a:pt x="151" y="6710"/>
                  </a:cubicBezTo>
                  <a:cubicBezTo>
                    <a:pt x="136" y="6710"/>
                    <a:pt x="164" y="6748"/>
                    <a:pt x="228" y="6834"/>
                  </a:cubicBezTo>
                  <a:cubicBezTo>
                    <a:pt x="268" y="6947"/>
                    <a:pt x="268" y="6939"/>
                    <a:pt x="114" y="7020"/>
                  </a:cubicBezTo>
                  <a:cubicBezTo>
                    <a:pt x="1" y="7036"/>
                    <a:pt x="1" y="7036"/>
                    <a:pt x="41" y="7150"/>
                  </a:cubicBezTo>
                  <a:cubicBezTo>
                    <a:pt x="152" y="7211"/>
                    <a:pt x="225" y="7249"/>
                    <a:pt x="270" y="7249"/>
                  </a:cubicBezTo>
                  <a:cubicBezTo>
                    <a:pt x="291" y="7249"/>
                    <a:pt x="307" y="7241"/>
                    <a:pt x="317" y="7223"/>
                  </a:cubicBezTo>
                  <a:cubicBezTo>
                    <a:pt x="334" y="7188"/>
                    <a:pt x="342" y="7172"/>
                    <a:pt x="359" y="7172"/>
                  </a:cubicBezTo>
                  <a:cubicBezTo>
                    <a:pt x="373" y="7172"/>
                    <a:pt x="393" y="7184"/>
                    <a:pt x="430" y="7206"/>
                  </a:cubicBezTo>
                  <a:lnTo>
                    <a:pt x="357" y="7328"/>
                  </a:lnTo>
                  <a:cubicBezTo>
                    <a:pt x="309" y="7409"/>
                    <a:pt x="293" y="7515"/>
                    <a:pt x="309" y="7612"/>
                  </a:cubicBezTo>
                  <a:cubicBezTo>
                    <a:pt x="314" y="7712"/>
                    <a:pt x="381" y="7781"/>
                    <a:pt x="427" y="7781"/>
                  </a:cubicBezTo>
                  <a:cubicBezTo>
                    <a:pt x="456" y="7781"/>
                    <a:pt x="477" y="7755"/>
                    <a:pt x="471" y="7693"/>
                  </a:cubicBezTo>
                  <a:lnTo>
                    <a:pt x="463" y="7693"/>
                  </a:lnTo>
                  <a:lnTo>
                    <a:pt x="576" y="7677"/>
                  </a:lnTo>
                  <a:cubicBezTo>
                    <a:pt x="652" y="7717"/>
                    <a:pt x="711" y="7734"/>
                    <a:pt x="748" y="7734"/>
                  </a:cubicBezTo>
                  <a:cubicBezTo>
                    <a:pt x="830" y="7734"/>
                    <a:pt x="809" y="7652"/>
                    <a:pt x="641" y="7563"/>
                  </a:cubicBezTo>
                  <a:cubicBezTo>
                    <a:pt x="483" y="7470"/>
                    <a:pt x="431" y="7440"/>
                    <a:pt x="474" y="7440"/>
                  </a:cubicBezTo>
                  <a:cubicBezTo>
                    <a:pt x="494" y="7440"/>
                    <a:pt x="537" y="7447"/>
                    <a:pt x="601" y="7458"/>
                  </a:cubicBezTo>
                  <a:cubicBezTo>
                    <a:pt x="659" y="7491"/>
                    <a:pt x="699" y="7504"/>
                    <a:pt x="729" y="7504"/>
                  </a:cubicBezTo>
                  <a:cubicBezTo>
                    <a:pt x="779" y="7504"/>
                    <a:pt x="799" y="7469"/>
                    <a:pt x="820" y="7433"/>
                  </a:cubicBezTo>
                  <a:cubicBezTo>
                    <a:pt x="836" y="7404"/>
                    <a:pt x="845" y="7390"/>
                    <a:pt x="860" y="7390"/>
                  </a:cubicBezTo>
                  <a:cubicBezTo>
                    <a:pt x="874" y="7390"/>
                    <a:pt x="894" y="7402"/>
                    <a:pt x="933" y="7425"/>
                  </a:cubicBezTo>
                  <a:cubicBezTo>
                    <a:pt x="967" y="7448"/>
                    <a:pt x="1009" y="7458"/>
                    <a:pt x="1047" y="7458"/>
                  </a:cubicBezTo>
                  <a:cubicBezTo>
                    <a:pt x="1093" y="7458"/>
                    <a:pt x="1134" y="7444"/>
                    <a:pt x="1152" y="7417"/>
                  </a:cubicBezTo>
                  <a:cubicBezTo>
                    <a:pt x="1193" y="7361"/>
                    <a:pt x="1193" y="7361"/>
                    <a:pt x="1111" y="7312"/>
                  </a:cubicBezTo>
                  <a:cubicBezTo>
                    <a:pt x="1108" y="7312"/>
                    <a:pt x="1104" y="7312"/>
                    <a:pt x="1100" y="7312"/>
                  </a:cubicBezTo>
                  <a:cubicBezTo>
                    <a:pt x="1021" y="7312"/>
                    <a:pt x="1056" y="7243"/>
                    <a:pt x="1169" y="7243"/>
                  </a:cubicBezTo>
                  <a:cubicBezTo>
                    <a:pt x="1195" y="7243"/>
                    <a:pt x="1224" y="7246"/>
                    <a:pt x="1257" y="7255"/>
                  </a:cubicBezTo>
                  <a:cubicBezTo>
                    <a:pt x="1371" y="7255"/>
                    <a:pt x="1371" y="7255"/>
                    <a:pt x="1217" y="7150"/>
                  </a:cubicBezTo>
                  <a:cubicBezTo>
                    <a:pt x="1091" y="7070"/>
                    <a:pt x="1117" y="6980"/>
                    <a:pt x="1235" y="6980"/>
                  </a:cubicBezTo>
                  <a:cubicBezTo>
                    <a:pt x="1262" y="6980"/>
                    <a:pt x="1294" y="6985"/>
                    <a:pt x="1330" y="6996"/>
                  </a:cubicBezTo>
                  <a:lnTo>
                    <a:pt x="1403" y="6890"/>
                  </a:lnTo>
                  <a:cubicBezTo>
                    <a:pt x="1444" y="6842"/>
                    <a:pt x="1371" y="6785"/>
                    <a:pt x="1298" y="6736"/>
                  </a:cubicBezTo>
                  <a:cubicBezTo>
                    <a:pt x="1152" y="6623"/>
                    <a:pt x="1152" y="6623"/>
                    <a:pt x="1266" y="6623"/>
                  </a:cubicBezTo>
                  <a:cubicBezTo>
                    <a:pt x="1330" y="6623"/>
                    <a:pt x="1395" y="6647"/>
                    <a:pt x="1444" y="6688"/>
                  </a:cubicBezTo>
                  <a:cubicBezTo>
                    <a:pt x="1466" y="6704"/>
                    <a:pt x="1484" y="6711"/>
                    <a:pt x="1501" y="6711"/>
                  </a:cubicBezTo>
                  <a:cubicBezTo>
                    <a:pt x="1541" y="6711"/>
                    <a:pt x="1569" y="6673"/>
                    <a:pt x="1598" y="6639"/>
                  </a:cubicBezTo>
                  <a:cubicBezTo>
                    <a:pt x="1638" y="6590"/>
                    <a:pt x="1720" y="6493"/>
                    <a:pt x="1655" y="6436"/>
                  </a:cubicBezTo>
                  <a:lnTo>
                    <a:pt x="1655" y="6436"/>
                  </a:lnTo>
                  <a:lnTo>
                    <a:pt x="1720" y="6493"/>
                  </a:lnTo>
                  <a:cubicBezTo>
                    <a:pt x="1736" y="6477"/>
                    <a:pt x="1754" y="6473"/>
                    <a:pt x="1768" y="6473"/>
                  </a:cubicBezTo>
                  <a:cubicBezTo>
                    <a:pt x="1780" y="6473"/>
                    <a:pt x="1789" y="6475"/>
                    <a:pt x="1793" y="6475"/>
                  </a:cubicBezTo>
                  <a:cubicBezTo>
                    <a:pt x="1799" y="6475"/>
                    <a:pt x="1794" y="6470"/>
                    <a:pt x="1768" y="6444"/>
                  </a:cubicBezTo>
                  <a:cubicBezTo>
                    <a:pt x="1817" y="6404"/>
                    <a:pt x="1890" y="6371"/>
                    <a:pt x="1955" y="6363"/>
                  </a:cubicBezTo>
                  <a:cubicBezTo>
                    <a:pt x="2104" y="6340"/>
                    <a:pt x="2116" y="6087"/>
                    <a:pt x="1872" y="6087"/>
                  </a:cubicBezTo>
                  <a:cubicBezTo>
                    <a:pt x="1865" y="6087"/>
                    <a:pt x="1857" y="6087"/>
                    <a:pt x="1849" y="6088"/>
                  </a:cubicBezTo>
                  <a:cubicBezTo>
                    <a:pt x="1829" y="6108"/>
                    <a:pt x="1817" y="6120"/>
                    <a:pt x="1817" y="6120"/>
                  </a:cubicBezTo>
                  <a:cubicBezTo>
                    <a:pt x="1816" y="6120"/>
                    <a:pt x="1838" y="6096"/>
                    <a:pt x="1890" y="6039"/>
                  </a:cubicBezTo>
                  <a:cubicBezTo>
                    <a:pt x="1938" y="5998"/>
                    <a:pt x="1874" y="5934"/>
                    <a:pt x="1874" y="5934"/>
                  </a:cubicBezTo>
                  <a:cubicBezTo>
                    <a:pt x="1809" y="5869"/>
                    <a:pt x="1849" y="5820"/>
                    <a:pt x="1898" y="5771"/>
                  </a:cubicBezTo>
                  <a:lnTo>
                    <a:pt x="2028" y="5901"/>
                  </a:lnTo>
                  <a:cubicBezTo>
                    <a:pt x="2097" y="6013"/>
                    <a:pt x="2168" y="6066"/>
                    <a:pt x="2208" y="6066"/>
                  </a:cubicBezTo>
                  <a:cubicBezTo>
                    <a:pt x="2252" y="6066"/>
                    <a:pt x="2258" y="6000"/>
                    <a:pt x="2182" y="5877"/>
                  </a:cubicBezTo>
                  <a:lnTo>
                    <a:pt x="2182" y="5877"/>
                  </a:lnTo>
                  <a:cubicBezTo>
                    <a:pt x="2199" y="5894"/>
                    <a:pt x="2223" y="5918"/>
                    <a:pt x="2247" y="5942"/>
                  </a:cubicBezTo>
                  <a:cubicBezTo>
                    <a:pt x="2266" y="5961"/>
                    <a:pt x="2284" y="5971"/>
                    <a:pt x="2299" y="5971"/>
                  </a:cubicBezTo>
                  <a:cubicBezTo>
                    <a:pt x="2335" y="5971"/>
                    <a:pt x="2362" y="5919"/>
                    <a:pt x="2384" y="5812"/>
                  </a:cubicBezTo>
                  <a:cubicBezTo>
                    <a:pt x="2433" y="5771"/>
                    <a:pt x="2360" y="5593"/>
                    <a:pt x="2303" y="5520"/>
                  </a:cubicBezTo>
                  <a:cubicBezTo>
                    <a:pt x="2238" y="5455"/>
                    <a:pt x="2287" y="5407"/>
                    <a:pt x="2287" y="5407"/>
                  </a:cubicBezTo>
                  <a:cubicBezTo>
                    <a:pt x="2308" y="5389"/>
                    <a:pt x="2320" y="5379"/>
                    <a:pt x="2332" y="5379"/>
                  </a:cubicBezTo>
                  <a:cubicBezTo>
                    <a:pt x="2348" y="5379"/>
                    <a:pt x="2363" y="5397"/>
                    <a:pt x="2401" y="5439"/>
                  </a:cubicBezTo>
                  <a:cubicBezTo>
                    <a:pt x="2440" y="5484"/>
                    <a:pt x="2478" y="5505"/>
                    <a:pt x="2509" y="5505"/>
                  </a:cubicBezTo>
                  <a:cubicBezTo>
                    <a:pt x="2567" y="5505"/>
                    <a:pt x="2597" y="5431"/>
                    <a:pt x="2555" y="5309"/>
                  </a:cubicBezTo>
                  <a:lnTo>
                    <a:pt x="2555" y="5309"/>
                  </a:lnTo>
                  <a:lnTo>
                    <a:pt x="2611" y="5382"/>
                  </a:lnTo>
                  <a:cubicBezTo>
                    <a:pt x="2633" y="5410"/>
                    <a:pt x="2662" y="5431"/>
                    <a:pt x="2700" y="5431"/>
                  </a:cubicBezTo>
                  <a:cubicBezTo>
                    <a:pt x="2762" y="5431"/>
                    <a:pt x="2848" y="5377"/>
                    <a:pt x="2968" y="5212"/>
                  </a:cubicBezTo>
                  <a:cubicBezTo>
                    <a:pt x="3132" y="5099"/>
                    <a:pt x="3266" y="5010"/>
                    <a:pt x="3341" y="5010"/>
                  </a:cubicBezTo>
                  <a:cubicBezTo>
                    <a:pt x="3362" y="5010"/>
                    <a:pt x="3379" y="5017"/>
                    <a:pt x="3390" y="5034"/>
                  </a:cubicBezTo>
                  <a:cubicBezTo>
                    <a:pt x="3395" y="5042"/>
                    <a:pt x="3401" y="5045"/>
                    <a:pt x="3408" y="5045"/>
                  </a:cubicBezTo>
                  <a:cubicBezTo>
                    <a:pt x="3462" y="5045"/>
                    <a:pt x="3555" y="4799"/>
                    <a:pt x="3576" y="4604"/>
                  </a:cubicBezTo>
                  <a:cubicBezTo>
                    <a:pt x="3596" y="4633"/>
                    <a:pt x="3615" y="4646"/>
                    <a:pt x="3640" y="4646"/>
                  </a:cubicBezTo>
                  <a:cubicBezTo>
                    <a:pt x="3676" y="4646"/>
                    <a:pt x="3722" y="4618"/>
                    <a:pt x="3795" y="4580"/>
                  </a:cubicBezTo>
                  <a:cubicBezTo>
                    <a:pt x="3882" y="4534"/>
                    <a:pt x="3925" y="4512"/>
                    <a:pt x="3951" y="4512"/>
                  </a:cubicBezTo>
                  <a:cubicBezTo>
                    <a:pt x="3976" y="4512"/>
                    <a:pt x="3986" y="4532"/>
                    <a:pt x="4006" y="4571"/>
                  </a:cubicBezTo>
                  <a:cubicBezTo>
                    <a:pt x="4021" y="4661"/>
                    <a:pt x="4030" y="4707"/>
                    <a:pt x="4036" y="4707"/>
                  </a:cubicBezTo>
                  <a:cubicBezTo>
                    <a:pt x="4044" y="4707"/>
                    <a:pt x="4050" y="4653"/>
                    <a:pt x="4063" y="4539"/>
                  </a:cubicBezTo>
                  <a:cubicBezTo>
                    <a:pt x="4050" y="4437"/>
                    <a:pt x="4104" y="4389"/>
                    <a:pt x="4168" y="4389"/>
                  </a:cubicBezTo>
                  <a:cubicBezTo>
                    <a:pt x="4227" y="4389"/>
                    <a:pt x="4295" y="4429"/>
                    <a:pt x="4330" y="4507"/>
                  </a:cubicBezTo>
                  <a:cubicBezTo>
                    <a:pt x="4349" y="4545"/>
                    <a:pt x="4372" y="4559"/>
                    <a:pt x="4402" y="4559"/>
                  </a:cubicBezTo>
                  <a:cubicBezTo>
                    <a:pt x="4437" y="4559"/>
                    <a:pt x="4481" y="4541"/>
                    <a:pt x="4541" y="4515"/>
                  </a:cubicBezTo>
                  <a:cubicBezTo>
                    <a:pt x="4565" y="4409"/>
                    <a:pt x="4679" y="4344"/>
                    <a:pt x="4800" y="4304"/>
                  </a:cubicBezTo>
                  <a:cubicBezTo>
                    <a:pt x="4979" y="4239"/>
                    <a:pt x="4979" y="4239"/>
                    <a:pt x="4914" y="4069"/>
                  </a:cubicBezTo>
                  <a:cubicBezTo>
                    <a:pt x="4849" y="3899"/>
                    <a:pt x="4914" y="3874"/>
                    <a:pt x="5036" y="3834"/>
                  </a:cubicBezTo>
                  <a:cubicBezTo>
                    <a:pt x="5064" y="3823"/>
                    <a:pt x="5093" y="3814"/>
                    <a:pt x="5118" y="3814"/>
                  </a:cubicBezTo>
                  <a:cubicBezTo>
                    <a:pt x="5150" y="3814"/>
                    <a:pt x="5176" y="3829"/>
                    <a:pt x="5190" y="3874"/>
                  </a:cubicBezTo>
                  <a:cubicBezTo>
                    <a:pt x="5190" y="3874"/>
                    <a:pt x="5255" y="3928"/>
                    <a:pt x="5315" y="3928"/>
                  </a:cubicBezTo>
                  <a:cubicBezTo>
                    <a:pt x="5325" y="3928"/>
                    <a:pt x="5334" y="3926"/>
                    <a:pt x="5344" y="3923"/>
                  </a:cubicBezTo>
                  <a:cubicBezTo>
                    <a:pt x="5366" y="3916"/>
                    <a:pt x="5389" y="3910"/>
                    <a:pt x="5411" y="3910"/>
                  </a:cubicBezTo>
                  <a:cubicBezTo>
                    <a:pt x="5445" y="3910"/>
                    <a:pt x="5475" y="3925"/>
                    <a:pt x="5490" y="3980"/>
                  </a:cubicBezTo>
                  <a:cubicBezTo>
                    <a:pt x="5534" y="4007"/>
                    <a:pt x="5582" y="4020"/>
                    <a:pt x="5631" y="4020"/>
                  </a:cubicBezTo>
                  <a:cubicBezTo>
                    <a:pt x="5654" y="4020"/>
                    <a:pt x="5677" y="4017"/>
                    <a:pt x="5700" y="4012"/>
                  </a:cubicBezTo>
                  <a:cubicBezTo>
                    <a:pt x="5759" y="3996"/>
                    <a:pt x="5818" y="3983"/>
                    <a:pt x="5866" y="3983"/>
                  </a:cubicBezTo>
                  <a:cubicBezTo>
                    <a:pt x="5917" y="3983"/>
                    <a:pt x="5955" y="3998"/>
                    <a:pt x="5968" y="4044"/>
                  </a:cubicBezTo>
                  <a:cubicBezTo>
                    <a:pt x="6025" y="4028"/>
                    <a:pt x="6025" y="4028"/>
                    <a:pt x="6009" y="3939"/>
                  </a:cubicBezTo>
                  <a:cubicBezTo>
                    <a:pt x="5988" y="3871"/>
                    <a:pt x="6019" y="3781"/>
                    <a:pt x="6184" y="3781"/>
                  </a:cubicBezTo>
                  <a:cubicBezTo>
                    <a:pt x="6217" y="3781"/>
                    <a:pt x="6256" y="3785"/>
                    <a:pt x="6300" y="3793"/>
                  </a:cubicBezTo>
                  <a:cubicBezTo>
                    <a:pt x="6430" y="3769"/>
                    <a:pt x="6617" y="3744"/>
                    <a:pt x="6609" y="3655"/>
                  </a:cubicBezTo>
                  <a:cubicBezTo>
                    <a:pt x="6624" y="3653"/>
                    <a:pt x="6635" y="3652"/>
                    <a:pt x="6644" y="3652"/>
                  </a:cubicBezTo>
                  <a:cubicBezTo>
                    <a:pt x="6674" y="3652"/>
                    <a:pt x="6675" y="3668"/>
                    <a:pt x="6681" y="3736"/>
                  </a:cubicBezTo>
                  <a:cubicBezTo>
                    <a:pt x="6693" y="3822"/>
                    <a:pt x="6727" y="3864"/>
                    <a:pt x="6772" y="3864"/>
                  </a:cubicBezTo>
                  <a:cubicBezTo>
                    <a:pt x="6820" y="3864"/>
                    <a:pt x="6882" y="3814"/>
                    <a:pt x="6941" y="3712"/>
                  </a:cubicBezTo>
                  <a:cubicBezTo>
                    <a:pt x="6937" y="3665"/>
                    <a:pt x="6952" y="3641"/>
                    <a:pt x="6978" y="3641"/>
                  </a:cubicBezTo>
                  <a:cubicBezTo>
                    <a:pt x="7001" y="3641"/>
                    <a:pt x="7032" y="3661"/>
                    <a:pt x="7063" y="3704"/>
                  </a:cubicBezTo>
                  <a:cubicBezTo>
                    <a:pt x="7119" y="3688"/>
                    <a:pt x="7160" y="3655"/>
                    <a:pt x="7184" y="3607"/>
                  </a:cubicBezTo>
                  <a:cubicBezTo>
                    <a:pt x="7217" y="3562"/>
                    <a:pt x="7233" y="3540"/>
                    <a:pt x="7257" y="3540"/>
                  </a:cubicBezTo>
                  <a:cubicBezTo>
                    <a:pt x="7281" y="3540"/>
                    <a:pt x="7314" y="3562"/>
                    <a:pt x="7379" y="3607"/>
                  </a:cubicBezTo>
                  <a:cubicBezTo>
                    <a:pt x="7385" y="3675"/>
                    <a:pt x="7425" y="3691"/>
                    <a:pt x="7469" y="3691"/>
                  </a:cubicBezTo>
                  <a:cubicBezTo>
                    <a:pt x="7482" y="3691"/>
                    <a:pt x="7495" y="3690"/>
                    <a:pt x="7508" y="3688"/>
                  </a:cubicBezTo>
                  <a:cubicBezTo>
                    <a:pt x="7557" y="3651"/>
                    <a:pt x="7689" y="3635"/>
                    <a:pt x="7837" y="3635"/>
                  </a:cubicBezTo>
                  <a:cubicBezTo>
                    <a:pt x="8081" y="3635"/>
                    <a:pt x="8370" y="3679"/>
                    <a:pt x="8400" y="3744"/>
                  </a:cubicBezTo>
                  <a:cubicBezTo>
                    <a:pt x="8462" y="3683"/>
                    <a:pt x="8477" y="3668"/>
                    <a:pt x="8509" y="3668"/>
                  </a:cubicBezTo>
                  <a:cubicBezTo>
                    <a:pt x="8519" y="3668"/>
                    <a:pt x="8531" y="3670"/>
                    <a:pt x="8546" y="3671"/>
                  </a:cubicBezTo>
                  <a:cubicBezTo>
                    <a:pt x="8559" y="3747"/>
                    <a:pt x="8581" y="3780"/>
                    <a:pt x="8603" y="3780"/>
                  </a:cubicBezTo>
                  <a:cubicBezTo>
                    <a:pt x="8635" y="3780"/>
                    <a:pt x="8670" y="3709"/>
                    <a:pt x="8684" y="3599"/>
                  </a:cubicBezTo>
                  <a:lnTo>
                    <a:pt x="8619" y="3590"/>
                  </a:lnTo>
                  <a:lnTo>
                    <a:pt x="8554" y="3582"/>
                  </a:lnTo>
                  <a:cubicBezTo>
                    <a:pt x="8564" y="3506"/>
                    <a:pt x="8604" y="3467"/>
                    <a:pt x="8645" y="3467"/>
                  </a:cubicBezTo>
                  <a:cubicBezTo>
                    <a:pt x="8703" y="3467"/>
                    <a:pt x="8761" y="3546"/>
                    <a:pt x="8733" y="3704"/>
                  </a:cubicBezTo>
                  <a:cubicBezTo>
                    <a:pt x="8749" y="3803"/>
                    <a:pt x="8757" y="3850"/>
                    <a:pt x="8774" y="3850"/>
                  </a:cubicBezTo>
                  <a:cubicBezTo>
                    <a:pt x="8791" y="3850"/>
                    <a:pt x="8815" y="3807"/>
                    <a:pt x="8862" y="3728"/>
                  </a:cubicBezTo>
                  <a:cubicBezTo>
                    <a:pt x="8908" y="3649"/>
                    <a:pt x="8946" y="3610"/>
                    <a:pt x="8977" y="3610"/>
                  </a:cubicBezTo>
                  <a:cubicBezTo>
                    <a:pt x="9011" y="3610"/>
                    <a:pt x="9036" y="3661"/>
                    <a:pt x="9049" y="3761"/>
                  </a:cubicBezTo>
                  <a:cubicBezTo>
                    <a:pt x="9032" y="3852"/>
                    <a:pt x="9024" y="3897"/>
                    <a:pt x="9033" y="3897"/>
                  </a:cubicBezTo>
                  <a:cubicBezTo>
                    <a:pt x="9042" y="3897"/>
                    <a:pt x="9066" y="3856"/>
                    <a:pt x="9114" y="3777"/>
                  </a:cubicBezTo>
                  <a:cubicBezTo>
                    <a:pt x="9219" y="3608"/>
                    <a:pt x="9332" y="3516"/>
                    <a:pt x="9401" y="3516"/>
                  </a:cubicBezTo>
                  <a:cubicBezTo>
                    <a:pt x="9465" y="3516"/>
                    <a:pt x="9493" y="3594"/>
                    <a:pt x="9446" y="3761"/>
                  </a:cubicBezTo>
                  <a:cubicBezTo>
                    <a:pt x="9406" y="3939"/>
                    <a:pt x="9446" y="4044"/>
                    <a:pt x="9503" y="4061"/>
                  </a:cubicBezTo>
                  <a:cubicBezTo>
                    <a:pt x="9508" y="4062"/>
                    <a:pt x="9513" y="4063"/>
                    <a:pt x="9518" y="4063"/>
                  </a:cubicBezTo>
                  <a:cubicBezTo>
                    <a:pt x="9572" y="4063"/>
                    <a:pt x="9594" y="3981"/>
                    <a:pt x="9617" y="3899"/>
                  </a:cubicBezTo>
                  <a:cubicBezTo>
                    <a:pt x="9609" y="3809"/>
                    <a:pt x="9619" y="3766"/>
                    <a:pt x="9639" y="3766"/>
                  </a:cubicBezTo>
                  <a:cubicBezTo>
                    <a:pt x="9662" y="3766"/>
                    <a:pt x="9699" y="3825"/>
                    <a:pt x="9738" y="3939"/>
                  </a:cubicBezTo>
                  <a:cubicBezTo>
                    <a:pt x="9809" y="4158"/>
                    <a:pt x="9881" y="4241"/>
                    <a:pt x="9995" y="4241"/>
                  </a:cubicBezTo>
                  <a:cubicBezTo>
                    <a:pt x="10049" y="4241"/>
                    <a:pt x="10114" y="4222"/>
                    <a:pt x="10192" y="4190"/>
                  </a:cubicBezTo>
                  <a:cubicBezTo>
                    <a:pt x="10277" y="4170"/>
                    <a:pt x="10353" y="4161"/>
                    <a:pt x="10413" y="4161"/>
                  </a:cubicBezTo>
                  <a:cubicBezTo>
                    <a:pt x="10563" y="4161"/>
                    <a:pt x="10607" y="4218"/>
                    <a:pt x="10427" y="4288"/>
                  </a:cubicBezTo>
                  <a:cubicBezTo>
                    <a:pt x="10309" y="4365"/>
                    <a:pt x="10266" y="4393"/>
                    <a:pt x="10289" y="4393"/>
                  </a:cubicBezTo>
                  <a:cubicBezTo>
                    <a:pt x="10303" y="4393"/>
                    <a:pt x="10338" y="4384"/>
                    <a:pt x="10395" y="4369"/>
                  </a:cubicBezTo>
                  <a:cubicBezTo>
                    <a:pt x="10516" y="4409"/>
                    <a:pt x="10622" y="4474"/>
                    <a:pt x="10679" y="4498"/>
                  </a:cubicBezTo>
                  <a:cubicBezTo>
                    <a:pt x="10688" y="4502"/>
                    <a:pt x="10698" y="4504"/>
                    <a:pt x="10708" y="4504"/>
                  </a:cubicBezTo>
                  <a:cubicBezTo>
                    <a:pt x="10765" y="4504"/>
                    <a:pt x="10839" y="4453"/>
                    <a:pt x="10873" y="4385"/>
                  </a:cubicBezTo>
                  <a:lnTo>
                    <a:pt x="10873" y="4385"/>
                  </a:lnTo>
                  <a:cubicBezTo>
                    <a:pt x="10861" y="4529"/>
                    <a:pt x="10897" y="4644"/>
                    <a:pt x="11003" y="4644"/>
                  </a:cubicBezTo>
                  <a:cubicBezTo>
                    <a:pt x="11035" y="4644"/>
                    <a:pt x="11072" y="4634"/>
                    <a:pt x="11116" y="4612"/>
                  </a:cubicBezTo>
                  <a:lnTo>
                    <a:pt x="11230" y="4669"/>
                  </a:lnTo>
                  <a:cubicBezTo>
                    <a:pt x="11255" y="4683"/>
                    <a:pt x="11270" y="4691"/>
                    <a:pt x="11286" y="4691"/>
                  </a:cubicBezTo>
                  <a:cubicBezTo>
                    <a:pt x="11306" y="4691"/>
                    <a:pt x="11330" y="4679"/>
                    <a:pt x="11384" y="4653"/>
                  </a:cubicBezTo>
                  <a:cubicBezTo>
                    <a:pt x="11401" y="4645"/>
                    <a:pt x="11416" y="4641"/>
                    <a:pt x="11428" y="4641"/>
                  </a:cubicBezTo>
                  <a:cubicBezTo>
                    <a:pt x="11492" y="4641"/>
                    <a:pt x="11499" y="4736"/>
                    <a:pt x="11506" y="4831"/>
                  </a:cubicBezTo>
                  <a:cubicBezTo>
                    <a:pt x="11512" y="4918"/>
                    <a:pt x="11513" y="5001"/>
                    <a:pt x="11536" y="5001"/>
                  </a:cubicBezTo>
                  <a:cubicBezTo>
                    <a:pt x="11543" y="5001"/>
                    <a:pt x="11551" y="4994"/>
                    <a:pt x="11562" y="4977"/>
                  </a:cubicBezTo>
                  <a:cubicBezTo>
                    <a:pt x="11611" y="4896"/>
                    <a:pt x="11765" y="4888"/>
                    <a:pt x="11870" y="4847"/>
                  </a:cubicBezTo>
                  <a:cubicBezTo>
                    <a:pt x="11886" y="4841"/>
                    <a:pt x="11899" y="4839"/>
                    <a:pt x="11910" y="4839"/>
                  </a:cubicBezTo>
                  <a:cubicBezTo>
                    <a:pt x="11974" y="4839"/>
                    <a:pt x="11962" y="4926"/>
                    <a:pt x="11879" y="4961"/>
                  </a:cubicBezTo>
                  <a:cubicBezTo>
                    <a:pt x="11830" y="5034"/>
                    <a:pt x="11830" y="5034"/>
                    <a:pt x="11879" y="5180"/>
                  </a:cubicBezTo>
                  <a:cubicBezTo>
                    <a:pt x="11912" y="5208"/>
                    <a:pt x="11973" y="5251"/>
                    <a:pt x="12023" y="5251"/>
                  </a:cubicBezTo>
                  <a:cubicBezTo>
                    <a:pt x="12046" y="5251"/>
                    <a:pt x="12066" y="5243"/>
                    <a:pt x="12081" y="5220"/>
                  </a:cubicBezTo>
                  <a:cubicBezTo>
                    <a:pt x="12089" y="5209"/>
                    <a:pt x="12102" y="5203"/>
                    <a:pt x="12119" y="5203"/>
                  </a:cubicBezTo>
                  <a:cubicBezTo>
                    <a:pt x="12219" y="5203"/>
                    <a:pt x="12445" y="5391"/>
                    <a:pt x="12438" y="5496"/>
                  </a:cubicBezTo>
                  <a:lnTo>
                    <a:pt x="12535" y="5569"/>
                  </a:lnTo>
                  <a:cubicBezTo>
                    <a:pt x="12584" y="5609"/>
                    <a:pt x="12689" y="5585"/>
                    <a:pt x="12738" y="5634"/>
                  </a:cubicBezTo>
                  <a:cubicBezTo>
                    <a:pt x="12764" y="5649"/>
                    <a:pt x="12797" y="5658"/>
                    <a:pt x="12832" y="5658"/>
                  </a:cubicBezTo>
                  <a:cubicBezTo>
                    <a:pt x="12852" y="5658"/>
                    <a:pt x="12872" y="5656"/>
                    <a:pt x="12892" y="5650"/>
                  </a:cubicBezTo>
                  <a:cubicBezTo>
                    <a:pt x="12941" y="5690"/>
                    <a:pt x="12989" y="5739"/>
                    <a:pt x="12924" y="5804"/>
                  </a:cubicBezTo>
                  <a:cubicBezTo>
                    <a:pt x="12995" y="5767"/>
                    <a:pt x="13036" y="5745"/>
                    <a:pt x="13055" y="5745"/>
                  </a:cubicBezTo>
                  <a:cubicBezTo>
                    <a:pt x="13081" y="5745"/>
                    <a:pt x="13061" y="5789"/>
                    <a:pt x="13014" y="5893"/>
                  </a:cubicBezTo>
                  <a:cubicBezTo>
                    <a:pt x="12946" y="5965"/>
                    <a:pt x="12916" y="5997"/>
                    <a:pt x="12932" y="5997"/>
                  </a:cubicBezTo>
                  <a:cubicBezTo>
                    <a:pt x="12945" y="5997"/>
                    <a:pt x="12987" y="5977"/>
                    <a:pt x="13062" y="5942"/>
                  </a:cubicBezTo>
                  <a:cubicBezTo>
                    <a:pt x="13096" y="5934"/>
                    <a:pt x="13118" y="5929"/>
                    <a:pt x="13134" y="5929"/>
                  </a:cubicBezTo>
                  <a:cubicBezTo>
                    <a:pt x="13166" y="5929"/>
                    <a:pt x="13163" y="5953"/>
                    <a:pt x="13151" y="6031"/>
                  </a:cubicBezTo>
                  <a:cubicBezTo>
                    <a:pt x="13108" y="6074"/>
                    <a:pt x="13112" y="6110"/>
                    <a:pt x="13138" y="6110"/>
                  </a:cubicBezTo>
                  <a:cubicBezTo>
                    <a:pt x="13151" y="6110"/>
                    <a:pt x="13170" y="6101"/>
                    <a:pt x="13192" y="6079"/>
                  </a:cubicBezTo>
                  <a:cubicBezTo>
                    <a:pt x="13240" y="6058"/>
                    <a:pt x="13290" y="6048"/>
                    <a:pt x="13334" y="6048"/>
                  </a:cubicBezTo>
                  <a:cubicBezTo>
                    <a:pt x="13455" y="6048"/>
                    <a:pt x="13536" y="6118"/>
                    <a:pt x="13435" y="6201"/>
                  </a:cubicBezTo>
                  <a:cubicBezTo>
                    <a:pt x="13465" y="6231"/>
                    <a:pt x="13504" y="6248"/>
                    <a:pt x="13546" y="6248"/>
                  </a:cubicBezTo>
                  <a:cubicBezTo>
                    <a:pt x="13560" y="6248"/>
                    <a:pt x="13575" y="6246"/>
                    <a:pt x="13589" y="6242"/>
                  </a:cubicBezTo>
                  <a:cubicBezTo>
                    <a:pt x="13665" y="6214"/>
                    <a:pt x="13708" y="6198"/>
                    <a:pt x="13723" y="6198"/>
                  </a:cubicBezTo>
                  <a:cubicBezTo>
                    <a:pt x="13743" y="6198"/>
                    <a:pt x="13710" y="6228"/>
                    <a:pt x="13630" y="6298"/>
                  </a:cubicBezTo>
                  <a:cubicBezTo>
                    <a:pt x="13560" y="6414"/>
                    <a:pt x="13561" y="6472"/>
                    <a:pt x="13632" y="6472"/>
                  </a:cubicBezTo>
                  <a:cubicBezTo>
                    <a:pt x="13661" y="6472"/>
                    <a:pt x="13701" y="6463"/>
                    <a:pt x="13751" y="6444"/>
                  </a:cubicBezTo>
                  <a:cubicBezTo>
                    <a:pt x="13751" y="6444"/>
                    <a:pt x="13865" y="6444"/>
                    <a:pt x="13833" y="6550"/>
                  </a:cubicBezTo>
                  <a:cubicBezTo>
                    <a:pt x="13839" y="6685"/>
                    <a:pt x="13941" y="6960"/>
                    <a:pt x="14041" y="6960"/>
                  </a:cubicBezTo>
                  <a:cubicBezTo>
                    <a:pt x="14061" y="6960"/>
                    <a:pt x="14081" y="6949"/>
                    <a:pt x="14100" y="6923"/>
                  </a:cubicBezTo>
                  <a:cubicBezTo>
                    <a:pt x="14133" y="6955"/>
                    <a:pt x="14157" y="6996"/>
                    <a:pt x="14173" y="7036"/>
                  </a:cubicBezTo>
                  <a:cubicBezTo>
                    <a:pt x="14165" y="7190"/>
                    <a:pt x="14206" y="7247"/>
                    <a:pt x="14311" y="7255"/>
                  </a:cubicBezTo>
                  <a:lnTo>
                    <a:pt x="14424" y="7263"/>
                  </a:lnTo>
                  <a:cubicBezTo>
                    <a:pt x="14343" y="7312"/>
                    <a:pt x="14303" y="7417"/>
                    <a:pt x="14335" y="7474"/>
                  </a:cubicBezTo>
                  <a:cubicBezTo>
                    <a:pt x="14352" y="7499"/>
                    <a:pt x="14360" y="7512"/>
                    <a:pt x="14375" y="7512"/>
                  </a:cubicBezTo>
                  <a:cubicBezTo>
                    <a:pt x="14388" y="7512"/>
                    <a:pt x="14406" y="7501"/>
                    <a:pt x="14441" y="7482"/>
                  </a:cubicBezTo>
                  <a:cubicBezTo>
                    <a:pt x="14460" y="7439"/>
                    <a:pt x="14478" y="7423"/>
                    <a:pt x="14493" y="7423"/>
                  </a:cubicBezTo>
                  <a:cubicBezTo>
                    <a:pt x="14516" y="7423"/>
                    <a:pt x="14535" y="7457"/>
                    <a:pt x="14554" y="7490"/>
                  </a:cubicBezTo>
                  <a:cubicBezTo>
                    <a:pt x="14587" y="7555"/>
                    <a:pt x="14538" y="7652"/>
                    <a:pt x="14457" y="7693"/>
                  </a:cubicBezTo>
                  <a:lnTo>
                    <a:pt x="14489" y="7750"/>
                  </a:lnTo>
                  <a:cubicBezTo>
                    <a:pt x="14549" y="7720"/>
                    <a:pt x="14592" y="7708"/>
                    <a:pt x="14617" y="7708"/>
                  </a:cubicBezTo>
                  <a:cubicBezTo>
                    <a:pt x="14660" y="7708"/>
                    <a:pt x="14654" y="7740"/>
                    <a:pt x="14603" y="7766"/>
                  </a:cubicBezTo>
                  <a:cubicBezTo>
                    <a:pt x="14562" y="7831"/>
                    <a:pt x="14562" y="7920"/>
                    <a:pt x="14603" y="7985"/>
                  </a:cubicBezTo>
                  <a:cubicBezTo>
                    <a:pt x="14618" y="7977"/>
                    <a:pt x="14628" y="7975"/>
                    <a:pt x="14635" y="7975"/>
                  </a:cubicBezTo>
                  <a:cubicBezTo>
                    <a:pt x="14657" y="7975"/>
                    <a:pt x="14645" y="8003"/>
                    <a:pt x="14627" y="8003"/>
                  </a:cubicBezTo>
                  <a:cubicBezTo>
                    <a:pt x="14619" y="8003"/>
                    <a:pt x="14610" y="7998"/>
                    <a:pt x="14603" y="7985"/>
                  </a:cubicBezTo>
                  <a:lnTo>
                    <a:pt x="14522" y="8025"/>
                  </a:lnTo>
                  <a:cubicBezTo>
                    <a:pt x="14499" y="8070"/>
                    <a:pt x="14504" y="8086"/>
                    <a:pt x="14524" y="8086"/>
                  </a:cubicBezTo>
                  <a:cubicBezTo>
                    <a:pt x="14547" y="8086"/>
                    <a:pt x="14591" y="8064"/>
                    <a:pt x="14635" y="8042"/>
                  </a:cubicBezTo>
                  <a:cubicBezTo>
                    <a:pt x="14635" y="8042"/>
                    <a:pt x="14660" y="8098"/>
                    <a:pt x="14692" y="8155"/>
                  </a:cubicBezTo>
                  <a:cubicBezTo>
                    <a:pt x="14707" y="8190"/>
                    <a:pt x="14724" y="8224"/>
                    <a:pt x="14747" y="8224"/>
                  </a:cubicBezTo>
                  <a:cubicBezTo>
                    <a:pt x="14762" y="8224"/>
                    <a:pt x="14778" y="8210"/>
                    <a:pt x="14797" y="8171"/>
                  </a:cubicBezTo>
                  <a:cubicBezTo>
                    <a:pt x="14848" y="8146"/>
                    <a:pt x="14901" y="8121"/>
                    <a:pt x="14940" y="8121"/>
                  </a:cubicBezTo>
                  <a:cubicBezTo>
                    <a:pt x="14964" y="8121"/>
                    <a:pt x="14983" y="8130"/>
                    <a:pt x="14992" y="8155"/>
                  </a:cubicBezTo>
                  <a:cubicBezTo>
                    <a:pt x="15007" y="8148"/>
                    <a:pt x="15017" y="8145"/>
                    <a:pt x="15024" y="8145"/>
                  </a:cubicBezTo>
                  <a:cubicBezTo>
                    <a:pt x="15045" y="8145"/>
                    <a:pt x="15030" y="8173"/>
                    <a:pt x="15013" y="8173"/>
                  </a:cubicBezTo>
                  <a:cubicBezTo>
                    <a:pt x="15005" y="8173"/>
                    <a:pt x="14998" y="8169"/>
                    <a:pt x="14992" y="8155"/>
                  </a:cubicBezTo>
                  <a:cubicBezTo>
                    <a:pt x="14911" y="8187"/>
                    <a:pt x="14830" y="8228"/>
                    <a:pt x="14854" y="8293"/>
                  </a:cubicBezTo>
                  <a:cubicBezTo>
                    <a:pt x="14887" y="8350"/>
                    <a:pt x="14797" y="8382"/>
                    <a:pt x="14797" y="8382"/>
                  </a:cubicBezTo>
                  <a:cubicBezTo>
                    <a:pt x="14611" y="8406"/>
                    <a:pt x="14797" y="8601"/>
                    <a:pt x="14903" y="8617"/>
                  </a:cubicBezTo>
                  <a:cubicBezTo>
                    <a:pt x="15122" y="8658"/>
                    <a:pt x="15146" y="8723"/>
                    <a:pt x="14984" y="8796"/>
                  </a:cubicBezTo>
                  <a:cubicBezTo>
                    <a:pt x="14865" y="8847"/>
                    <a:pt x="14936" y="8882"/>
                    <a:pt x="15083" y="8882"/>
                  </a:cubicBezTo>
                  <a:cubicBezTo>
                    <a:pt x="15147" y="8882"/>
                    <a:pt x="15225" y="8875"/>
                    <a:pt x="15308" y="8860"/>
                  </a:cubicBezTo>
                  <a:lnTo>
                    <a:pt x="15584" y="8820"/>
                  </a:lnTo>
                  <a:lnTo>
                    <a:pt x="15332" y="8925"/>
                  </a:lnTo>
                  <a:cubicBezTo>
                    <a:pt x="15024" y="9128"/>
                    <a:pt x="15024" y="9120"/>
                    <a:pt x="15260" y="9233"/>
                  </a:cubicBezTo>
                  <a:cubicBezTo>
                    <a:pt x="15397" y="9314"/>
                    <a:pt x="15397" y="9314"/>
                    <a:pt x="15308" y="9347"/>
                  </a:cubicBezTo>
                  <a:cubicBezTo>
                    <a:pt x="15227" y="9379"/>
                    <a:pt x="15251" y="9444"/>
                    <a:pt x="15324" y="9614"/>
                  </a:cubicBezTo>
                  <a:cubicBezTo>
                    <a:pt x="15377" y="9759"/>
                    <a:pt x="15403" y="9829"/>
                    <a:pt x="15458" y="9829"/>
                  </a:cubicBezTo>
                  <a:cubicBezTo>
                    <a:pt x="15471" y="9829"/>
                    <a:pt x="15486" y="9825"/>
                    <a:pt x="15503" y="9817"/>
                  </a:cubicBezTo>
                  <a:cubicBezTo>
                    <a:pt x="15503" y="9817"/>
                    <a:pt x="15527" y="9882"/>
                    <a:pt x="15543" y="9939"/>
                  </a:cubicBezTo>
                  <a:cubicBezTo>
                    <a:pt x="15455" y="10022"/>
                    <a:pt x="15477" y="10086"/>
                    <a:pt x="15543" y="10086"/>
                  </a:cubicBezTo>
                  <a:cubicBezTo>
                    <a:pt x="15579" y="10086"/>
                    <a:pt x="15629" y="10066"/>
                    <a:pt x="15681" y="10020"/>
                  </a:cubicBezTo>
                  <a:lnTo>
                    <a:pt x="15730" y="10133"/>
                  </a:lnTo>
                  <a:lnTo>
                    <a:pt x="15641" y="10174"/>
                  </a:lnTo>
                  <a:cubicBezTo>
                    <a:pt x="15559" y="10206"/>
                    <a:pt x="15600" y="10328"/>
                    <a:pt x="15803" y="10790"/>
                  </a:cubicBezTo>
                  <a:cubicBezTo>
                    <a:pt x="15977" y="11189"/>
                    <a:pt x="16037" y="11315"/>
                    <a:pt x="16129" y="11315"/>
                  </a:cubicBezTo>
                  <a:cubicBezTo>
                    <a:pt x="16156" y="11315"/>
                    <a:pt x="16187" y="11303"/>
                    <a:pt x="16224" y="11285"/>
                  </a:cubicBezTo>
                  <a:cubicBezTo>
                    <a:pt x="16254" y="11281"/>
                    <a:pt x="16279" y="11279"/>
                    <a:pt x="16301" y="11279"/>
                  </a:cubicBezTo>
                  <a:cubicBezTo>
                    <a:pt x="16414" y="11279"/>
                    <a:pt x="16409" y="11330"/>
                    <a:pt x="16273" y="11398"/>
                  </a:cubicBezTo>
                  <a:cubicBezTo>
                    <a:pt x="16205" y="11432"/>
                    <a:pt x="16160" y="11505"/>
                    <a:pt x="16194" y="11505"/>
                  </a:cubicBezTo>
                  <a:cubicBezTo>
                    <a:pt x="16201" y="11505"/>
                    <a:pt x="16211" y="11502"/>
                    <a:pt x="16224" y="11495"/>
                  </a:cubicBezTo>
                  <a:cubicBezTo>
                    <a:pt x="16249" y="11560"/>
                    <a:pt x="16257" y="11633"/>
                    <a:pt x="16224" y="11706"/>
                  </a:cubicBezTo>
                  <a:cubicBezTo>
                    <a:pt x="16171" y="11888"/>
                    <a:pt x="16216" y="11947"/>
                    <a:pt x="16273" y="11947"/>
                  </a:cubicBezTo>
                  <a:cubicBezTo>
                    <a:pt x="16295" y="11947"/>
                    <a:pt x="16318" y="11939"/>
                    <a:pt x="16338" y="11925"/>
                  </a:cubicBezTo>
                  <a:cubicBezTo>
                    <a:pt x="16385" y="11872"/>
                    <a:pt x="16409" y="11851"/>
                    <a:pt x="16417" y="11851"/>
                  </a:cubicBezTo>
                  <a:cubicBezTo>
                    <a:pt x="16432" y="11851"/>
                    <a:pt x="16401" y="11915"/>
                    <a:pt x="16370" y="11982"/>
                  </a:cubicBezTo>
                  <a:cubicBezTo>
                    <a:pt x="16329" y="12064"/>
                    <a:pt x="16294" y="12145"/>
                    <a:pt x="16327" y="12145"/>
                  </a:cubicBezTo>
                  <a:cubicBezTo>
                    <a:pt x="16334" y="12145"/>
                    <a:pt x="16342" y="12142"/>
                    <a:pt x="16354" y="12136"/>
                  </a:cubicBezTo>
                  <a:cubicBezTo>
                    <a:pt x="16468" y="12144"/>
                    <a:pt x="16735" y="12412"/>
                    <a:pt x="16589" y="12509"/>
                  </a:cubicBezTo>
                  <a:lnTo>
                    <a:pt x="16662" y="12614"/>
                  </a:lnTo>
                  <a:cubicBezTo>
                    <a:pt x="16675" y="12606"/>
                    <a:pt x="16687" y="12602"/>
                    <a:pt x="16700" y="12602"/>
                  </a:cubicBezTo>
                  <a:cubicBezTo>
                    <a:pt x="16758" y="12602"/>
                    <a:pt x="16814" y="12688"/>
                    <a:pt x="16881" y="12768"/>
                  </a:cubicBezTo>
                  <a:cubicBezTo>
                    <a:pt x="16954" y="12874"/>
                    <a:pt x="16986" y="12922"/>
                    <a:pt x="16913" y="12979"/>
                  </a:cubicBezTo>
                  <a:cubicBezTo>
                    <a:pt x="16808" y="12979"/>
                    <a:pt x="16841" y="13036"/>
                    <a:pt x="16995" y="13076"/>
                  </a:cubicBezTo>
                  <a:cubicBezTo>
                    <a:pt x="17007" y="13092"/>
                    <a:pt x="17033" y="13096"/>
                    <a:pt x="17064" y="13096"/>
                  </a:cubicBezTo>
                  <a:cubicBezTo>
                    <a:pt x="17102" y="13096"/>
                    <a:pt x="17147" y="13090"/>
                    <a:pt x="17184" y="13090"/>
                  </a:cubicBezTo>
                  <a:cubicBezTo>
                    <a:pt x="17215" y="13090"/>
                    <a:pt x="17241" y="13094"/>
                    <a:pt x="17254" y="13109"/>
                  </a:cubicBezTo>
                  <a:cubicBezTo>
                    <a:pt x="17294" y="13074"/>
                    <a:pt x="17354" y="13054"/>
                    <a:pt x="17402" y="13054"/>
                  </a:cubicBezTo>
                  <a:cubicBezTo>
                    <a:pt x="17432" y="13054"/>
                    <a:pt x="17458" y="13061"/>
                    <a:pt x="17473" y="13076"/>
                  </a:cubicBezTo>
                  <a:lnTo>
                    <a:pt x="17400" y="13141"/>
                  </a:lnTo>
                  <a:lnTo>
                    <a:pt x="17270" y="13263"/>
                  </a:lnTo>
                  <a:cubicBezTo>
                    <a:pt x="17297" y="13295"/>
                    <a:pt x="17323" y="13323"/>
                    <a:pt x="17356" y="13323"/>
                  </a:cubicBezTo>
                  <a:cubicBezTo>
                    <a:pt x="17374" y="13323"/>
                    <a:pt x="17394" y="13315"/>
                    <a:pt x="17416" y="13295"/>
                  </a:cubicBezTo>
                  <a:lnTo>
                    <a:pt x="17416" y="13295"/>
                  </a:lnTo>
                  <a:cubicBezTo>
                    <a:pt x="17392" y="13401"/>
                    <a:pt x="17432" y="13449"/>
                    <a:pt x="17522" y="13539"/>
                  </a:cubicBezTo>
                  <a:cubicBezTo>
                    <a:pt x="17600" y="13617"/>
                    <a:pt x="17684" y="13689"/>
                    <a:pt x="17775" y="13689"/>
                  </a:cubicBezTo>
                  <a:cubicBezTo>
                    <a:pt x="17788" y="13689"/>
                    <a:pt x="17801" y="13688"/>
                    <a:pt x="17813" y="13685"/>
                  </a:cubicBezTo>
                  <a:lnTo>
                    <a:pt x="17813" y="13685"/>
                  </a:lnTo>
                  <a:cubicBezTo>
                    <a:pt x="17747" y="13831"/>
                    <a:pt x="17938" y="14022"/>
                    <a:pt x="18098" y="14022"/>
                  </a:cubicBezTo>
                  <a:cubicBezTo>
                    <a:pt x="18133" y="14022"/>
                    <a:pt x="18166" y="14013"/>
                    <a:pt x="18195" y="13993"/>
                  </a:cubicBezTo>
                  <a:cubicBezTo>
                    <a:pt x="18212" y="13966"/>
                    <a:pt x="18230" y="13953"/>
                    <a:pt x="18246" y="13953"/>
                  </a:cubicBezTo>
                  <a:cubicBezTo>
                    <a:pt x="18272" y="13953"/>
                    <a:pt x="18292" y="13991"/>
                    <a:pt x="18292" y="14057"/>
                  </a:cubicBezTo>
                  <a:cubicBezTo>
                    <a:pt x="18292" y="14129"/>
                    <a:pt x="18292" y="14155"/>
                    <a:pt x="18316" y="14155"/>
                  </a:cubicBezTo>
                  <a:cubicBezTo>
                    <a:pt x="18330" y="14155"/>
                    <a:pt x="18353" y="14146"/>
                    <a:pt x="18389" y="14130"/>
                  </a:cubicBezTo>
                  <a:cubicBezTo>
                    <a:pt x="18406" y="14122"/>
                    <a:pt x="18421" y="14119"/>
                    <a:pt x="18433" y="14119"/>
                  </a:cubicBezTo>
                  <a:cubicBezTo>
                    <a:pt x="18495" y="14119"/>
                    <a:pt x="18496" y="14213"/>
                    <a:pt x="18503" y="14301"/>
                  </a:cubicBezTo>
                  <a:cubicBezTo>
                    <a:pt x="18479" y="14440"/>
                    <a:pt x="18502" y="14496"/>
                    <a:pt x="18555" y="14496"/>
                  </a:cubicBezTo>
                  <a:cubicBezTo>
                    <a:pt x="18576" y="14496"/>
                    <a:pt x="18602" y="14487"/>
                    <a:pt x="18632" y="14471"/>
                  </a:cubicBezTo>
                  <a:cubicBezTo>
                    <a:pt x="18649" y="14470"/>
                    <a:pt x="18667" y="14469"/>
                    <a:pt x="18684" y="14469"/>
                  </a:cubicBezTo>
                  <a:cubicBezTo>
                    <a:pt x="18774" y="14469"/>
                    <a:pt x="18868" y="14487"/>
                    <a:pt x="18957" y="14528"/>
                  </a:cubicBezTo>
                  <a:cubicBezTo>
                    <a:pt x="19103" y="14487"/>
                    <a:pt x="19159" y="14503"/>
                    <a:pt x="19135" y="14398"/>
                  </a:cubicBezTo>
                  <a:cubicBezTo>
                    <a:pt x="19159" y="14341"/>
                    <a:pt x="19200" y="14293"/>
                    <a:pt x="19249" y="14252"/>
                  </a:cubicBezTo>
                  <a:cubicBezTo>
                    <a:pt x="19281" y="14238"/>
                    <a:pt x="19303" y="14233"/>
                    <a:pt x="19318" y="14233"/>
                  </a:cubicBezTo>
                  <a:cubicBezTo>
                    <a:pt x="19359" y="14233"/>
                    <a:pt x="19345" y="14270"/>
                    <a:pt x="19311" y="14270"/>
                  </a:cubicBezTo>
                  <a:cubicBezTo>
                    <a:pt x="19307" y="14270"/>
                    <a:pt x="19302" y="14270"/>
                    <a:pt x="19297" y="14268"/>
                  </a:cubicBezTo>
                  <a:cubicBezTo>
                    <a:pt x="19167" y="14317"/>
                    <a:pt x="19216" y="14333"/>
                    <a:pt x="19240" y="14439"/>
                  </a:cubicBezTo>
                  <a:cubicBezTo>
                    <a:pt x="19273" y="14544"/>
                    <a:pt x="19386" y="14576"/>
                    <a:pt x="19451" y="14593"/>
                  </a:cubicBezTo>
                  <a:cubicBezTo>
                    <a:pt x="19508" y="14609"/>
                    <a:pt x="19630" y="14633"/>
                    <a:pt x="19686" y="14641"/>
                  </a:cubicBezTo>
                  <a:cubicBezTo>
                    <a:pt x="19772" y="14710"/>
                    <a:pt x="19833" y="14740"/>
                    <a:pt x="19872" y="14740"/>
                  </a:cubicBezTo>
                  <a:cubicBezTo>
                    <a:pt x="19907" y="14740"/>
                    <a:pt x="19926" y="14716"/>
                    <a:pt x="19930" y="14674"/>
                  </a:cubicBezTo>
                  <a:cubicBezTo>
                    <a:pt x="19933" y="14636"/>
                    <a:pt x="19936" y="14607"/>
                    <a:pt x="19938" y="14584"/>
                  </a:cubicBezTo>
                  <a:lnTo>
                    <a:pt x="19938" y="14584"/>
                  </a:lnTo>
                  <a:cubicBezTo>
                    <a:pt x="19953" y="14689"/>
                    <a:pt x="20121" y="14738"/>
                    <a:pt x="20296" y="14738"/>
                  </a:cubicBezTo>
                  <a:cubicBezTo>
                    <a:pt x="20488" y="14738"/>
                    <a:pt x="20687" y="14679"/>
                    <a:pt x="20700" y="14568"/>
                  </a:cubicBezTo>
                  <a:lnTo>
                    <a:pt x="20716" y="14657"/>
                  </a:lnTo>
                  <a:cubicBezTo>
                    <a:pt x="20727" y="14716"/>
                    <a:pt x="20755" y="14736"/>
                    <a:pt x="20807" y="14736"/>
                  </a:cubicBezTo>
                  <a:cubicBezTo>
                    <a:pt x="20835" y="14736"/>
                    <a:pt x="20869" y="14731"/>
                    <a:pt x="20911" y="14722"/>
                  </a:cubicBezTo>
                  <a:cubicBezTo>
                    <a:pt x="20975" y="14706"/>
                    <a:pt x="21203" y="14568"/>
                    <a:pt x="21373" y="14503"/>
                  </a:cubicBezTo>
                  <a:cubicBezTo>
                    <a:pt x="21600" y="14430"/>
                    <a:pt x="21770" y="14349"/>
                    <a:pt x="21738" y="14268"/>
                  </a:cubicBezTo>
                  <a:cubicBezTo>
                    <a:pt x="21755" y="14260"/>
                    <a:pt x="21766" y="14254"/>
                    <a:pt x="21775" y="14254"/>
                  </a:cubicBezTo>
                  <a:cubicBezTo>
                    <a:pt x="21791" y="14254"/>
                    <a:pt x="21801" y="14273"/>
                    <a:pt x="21827" y="14325"/>
                  </a:cubicBezTo>
                  <a:cubicBezTo>
                    <a:pt x="21818" y="14383"/>
                    <a:pt x="21831" y="14401"/>
                    <a:pt x="21854" y="14401"/>
                  </a:cubicBezTo>
                  <a:cubicBezTo>
                    <a:pt x="21873" y="14401"/>
                    <a:pt x="21898" y="14388"/>
                    <a:pt x="21924" y="14374"/>
                  </a:cubicBezTo>
                  <a:cubicBezTo>
                    <a:pt x="21981" y="14349"/>
                    <a:pt x="21940" y="14268"/>
                    <a:pt x="21900" y="14187"/>
                  </a:cubicBezTo>
                  <a:cubicBezTo>
                    <a:pt x="21869" y="14126"/>
                    <a:pt x="21889" y="14097"/>
                    <a:pt x="21967" y="14097"/>
                  </a:cubicBezTo>
                  <a:cubicBezTo>
                    <a:pt x="21993" y="14097"/>
                    <a:pt x="22024" y="14100"/>
                    <a:pt x="22062" y="14106"/>
                  </a:cubicBezTo>
                  <a:cubicBezTo>
                    <a:pt x="22240" y="14106"/>
                    <a:pt x="22402" y="14009"/>
                    <a:pt x="22475" y="13847"/>
                  </a:cubicBezTo>
                  <a:cubicBezTo>
                    <a:pt x="22503" y="13824"/>
                    <a:pt x="22531" y="13803"/>
                    <a:pt x="22560" y="13803"/>
                  </a:cubicBezTo>
                  <a:cubicBezTo>
                    <a:pt x="22582" y="13803"/>
                    <a:pt x="22605" y="13815"/>
                    <a:pt x="22629" y="13847"/>
                  </a:cubicBezTo>
                  <a:cubicBezTo>
                    <a:pt x="22659" y="13858"/>
                    <a:pt x="22693" y="13866"/>
                    <a:pt x="22726" y="13866"/>
                  </a:cubicBezTo>
                  <a:cubicBezTo>
                    <a:pt x="22808" y="13866"/>
                    <a:pt x="22884" y="13817"/>
                    <a:pt x="22873" y="13660"/>
                  </a:cubicBezTo>
                  <a:cubicBezTo>
                    <a:pt x="22893" y="13643"/>
                    <a:pt x="22905" y="13633"/>
                    <a:pt x="22917" y="13633"/>
                  </a:cubicBezTo>
                  <a:cubicBezTo>
                    <a:pt x="22932" y="13633"/>
                    <a:pt x="22946" y="13651"/>
                    <a:pt x="22978" y="13693"/>
                  </a:cubicBezTo>
                  <a:cubicBezTo>
                    <a:pt x="23034" y="13705"/>
                    <a:pt x="23076" y="13728"/>
                    <a:pt x="23095" y="13728"/>
                  </a:cubicBezTo>
                  <a:cubicBezTo>
                    <a:pt x="23116" y="13728"/>
                    <a:pt x="23113" y="13703"/>
                    <a:pt x="23075" y="13612"/>
                  </a:cubicBezTo>
                  <a:cubicBezTo>
                    <a:pt x="23116" y="13449"/>
                    <a:pt x="23246" y="13336"/>
                    <a:pt x="23400" y="13303"/>
                  </a:cubicBezTo>
                  <a:cubicBezTo>
                    <a:pt x="23448" y="13263"/>
                    <a:pt x="23489" y="13214"/>
                    <a:pt x="23424" y="13149"/>
                  </a:cubicBezTo>
                  <a:lnTo>
                    <a:pt x="23359" y="13093"/>
                  </a:lnTo>
                  <a:lnTo>
                    <a:pt x="23359" y="13093"/>
                  </a:lnTo>
                  <a:cubicBezTo>
                    <a:pt x="23432" y="13126"/>
                    <a:pt x="23475" y="13145"/>
                    <a:pt x="23495" y="13145"/>
                  </a:cubicBezTo>
                  <a:cubicBezTo>
                    <a:pt x="23523" y="13145"/>
                    <a:pt x="23501" y="13104"/>
                    <a:pt x="23448" y="13003"/>
                  </a:cubicBezTo>
                  <a:cubicBezTo>
                    <a:pt x="23405" y="12960"/>
                    <a:pt x="23409" y="12928"/>
                    <a:pt x="23435" y="12928"/>
                  </a:cubicBezTo>
                  <a:cubicBezTo>
                    <a:pt x="23448" y="12928"/>
                    <a:pt x="23467" y="12936"/>
                    <a:pt x="23489" y="12955"/>
                  </a:cubicBezTo>
                  <a:cubicBezTo>
                    <a:pt x="23502" y="12959"/>
                    <a:pt x="23516" y="12961"/>
                    <a:pt x="23529" y="12961"/>
                  </a:cubicBezTo>
                  <a:cubicBezTo>
                    <a:pt x="23567" y="12961"/>
                    <a:pt x="23607" y="12946"/>
                    <a:pt x="23643" y="12922"/>
                  </a:cubicBezTo>
                  <a:cubicBezTo>
                    <a:pt x="23683" y="12882"/>
                    <a:pt x="23821" y="12582"/>
                    <a:pt x="24000" y="12339"/>
                  </a:cubicBezTo>
                  <a:cubicBezTo>
                    <a:pt x="24283" y="11933"/>
                    <a:pt x="24373" y="11763"/>
                    <a:pt x="24292" y="11722"/>
                  </a:cubicBezTo>
                  <a:cubicBezTo>
                    <a:pt x="24251" y="11617"/>
                    <a:pt x="24251" y="11625"/>
                    <a:pt x="24356" y="11617"/>
                  </a:cubicBezTo>
                  <a:cubicBezTo>
                    <a:pt x="24437" y="11617"/>
                    <a:pt x="24502" y="11568"/>
                    <a:pt x="24527" y="11495"/>
                  </a:cubicBezTo>
                  <a:cubicBezTo>
                    <a:pt x="24551" y="11453"/>
                    <a:pt x="24575" y="11416"/>
                    <a:pt x="24619" y="11416"/>
                  </a:cubicBezTo>
                  <a:cubicBezTo>
                    <a:pt x="24634" y="11416"/>
                    <a:pt x="24652" y="11420"/>
                    <a:pt x="24673" y="11431"/>
                  </a:cubicBezTo>
                  <a:cubicBezTo>
                    <a:pt x="24624" y="11333"/>
                    <a:pt x="24616" y="11333"/>
                    <a:pt x="24648" y="11277"/>
                  </a:cubicBezTo>
                  <a:lnTo>
                    <a:pt x="24648" y="11277"/>
                  </a:lnTo>
                  <a:cubicBezTo>
                    <a:pt x="24666" y="11286"/>
                    <a:pt x="24682" y="11290"/>
                    <a:pt x="24695" y="11290"/>
                  </a:cubicBezTo>
                  <a:cubicBezTo>
                    <a:pt x="24739" y="11290"/>
                    <a:pt x="24749" y="11239"/>
                    <a:pt x="24705" y="11163"/>
                  </a:cubicBezTo>
                  <a:cubicBezTo>
                    <a:pt x="24632" y="11085"/>
                    <a:pt x="24600" y="11051"/>
                    <a:pt x="24615" y="11051"/>
                  </a:cubicBezTo>
                  <a:cubicBezTo>
                    <a:pt x="24627" y="11051"/>
                    <a:pt x="24667" y="11071"/>
                    <a:pt x="24737" y="11106"/>
                  </a:cubicBezTo>
                  <a:cubicBezTo>
                    <a:pt x="24750" y="11114"/>
                    <a:pt x="24766" y="11117"/>
                    <a:pt x="24782" y="11117"/>
                  </a:cubicBezTo>
                  <a:cubicBezTo>
                    <a:pt x="24860" y="11117"/>
                    <a:pt x="24956" y="11040"/>
                    <a:pt x="24893" y="11040"/>
                  </a:cubicBezTo>
                  <a:cubicBezTo>
                    <a:pt x="24888" y="11040"/>
                    <a:pt x="24882" y="11040"/>
                    <a:pt x="24875" y="11041"/>
                  </a:cubicBezTo>
                  <a:cubicBezTo>
                    <a:pt x="24794" y="11001"/>
                    <a:pt x="24851" y="10887"/>
                    <a:pt x="24794" y="10790"/>
                  </a:cubicBezTo>
                  <a:cubicBezTo>
                    <a:pt x="24813" y="10747"/>
                    <a:pt x="24836" y="10703"/>
                    <a:pt x="24882" y="10703"/>
                  </a:cubicBezTo>
                  <a:cubicBezTo>
                    <a:pt x="24896" y="10703"/>
                    <a:pt x="24913" y="10708"/>
                    <a:pt x="24932" y="10717"/>
                  </a:cubicBezTo>
                  <a:cubicBezTo>
                    <a:pt x="25046" y="10701"/>
                    <a:pt x="25086" y="10368"/>
                    <a:pt x="25029" y="10279"/>
                  </a:cubicBezTo>
                  <a:cubicBezTo>
                    <a:pt x="24968" y="10249"/>
                    <a:pt x="24967" y="10209"/>
                    <a:pt x="25009" y="10209"/>
                  </a:cubicBezTo>
                  <a:cubicBezTo>
                    <a:pt x="25022" y="10209"/>
                    <a:pt x="25040" y="10213"/>
                    <a:pt x="25062" y="10223"/>
                  </a:cubicBezTo>
                  <a:cubicBezTo>
                    <a:pt x="25078" y="10229"/>
                    <a:pt x="25092" y="10232"/>
                    <a:pt x="25104" y="10232"/>
                  </a:cubicBezTo>
                  <a:cubicBezTo>
                    <a:pt x="25153" y="10232"/>
                    <a:pt x="25172" y="10187"/>
                    <a:pt x="25192" y="10141"/>
                  </a:cubicBezTo>
                  <a:cubicBezTo>
                    <a:pt x="25164" y="10098"/>
                    <a:pt x="25169" y="10084"/>
                    <a:pt x="25190" y="10084"/>
                  </a:cubicBezTo>
                  <a:cubicBezTo>
                    <a:pt x="25213" y="10084"/>
                    <a:pt x="25255" y="10100"/>
                    <a:pt x="25297" y="10117"/>
                  </a:cubicBezTo>
                  <a:cubicBezTo>
                    <a:pt x="25320" y="10152"/>
                    <a:pt x="25338" y="10167"/>
                    <a:pt x="25354" y="10167"/>
                  </a:cubicBezTo>
                  <a:cubicBezTo>
                    <a:pt x="25382" y="10167"/>
                    <a:pt x="25403" y="10117"/>
                    <a:pt x="25435" y="10044"/>
                  </a:cubicBezTo>
                  <a:cubicBezTo>
                    <a:pt x="25378" y="9947"/>
                    <a:pt x="25475" y="9712"/>
                    <a:pt x="25548" y="9541"/>
                  </a:cubicBezTo>
                  <a:cubicBezTo>
                    <a:pt x="25670" y="9250"/>
                    <a:pt x="25613" y="9152"/>
                    <a:pt x="25492" y="8966"/>
                  </a:cubicBezTo>
                  <a:lnTo>
                    <a:pt x="25346" y="8836"/>
                  </a:lnTo>
                  <a:lnTo>
                    <a:pt x="25516" y="8909"/>
                  </a:lnTo>
                  <a:cubicBezTo>
                    <a:pt x="25605" y="8933"/>
                    <a:pt x="25702" y="8950"/>
                    <a:pt x="25791" y="8950"/>
                  </a:cubicBezTo>
                  <a:cubicBezTo>
                    <a:pt x="25816" y="8893"/>
                    <a:pt x="25735" y="8860"/>
                    <a:pt x="25646" y="8828"/>
                  </a:cubicBezTo>
                  <a:cubicBezTo>
                    <a:pt x="25564" y="8787"/>
                    <a:pt x="25589" y="8731"/>
                    <a:pt x="25719" y="8650"/>
                  </a:cubicBezTo>
                  <a:cubicBezTo>
                    <a:pt x="25856" y="8569"/>
                    <a:pt x="25881" y="8512"/>
                    <a:pt x="25824" y="8415"/>
                  </a:cubicBezTo>
                  <a:cubicBezTo>
                    <a:pt x="25840" y="8342"/>
                    <a:pt x="25905" y="8285"/>
                    <a:pt x="25978" y="8277"/>
                  </a:cubicBezTo>
                  <a:cubicBezTo>
                    <a:pt x="26002" y="8212"/>
                    <a:pt x="26002" y="8220"/>
                    <a:pt x="25921" y="8179"/>
                  </a:cubicBezTo>
                  <a:cubicBezTo>
                    <a:pt x="25840" y="8147"/>
                    <a:pt x="25864" y="8082"/>
                    <a:pt x="25970" y="8066"/>
                  </a:cubicBezTo>
                  <a:cubicBezTo>
                    <a:pt x="25974" y="8066"/>
                    <a:pt x="25979" y="8066"/>
                    <a:pt x="25983" y="8066"/>
                  </a:cubicBezTo>
                  <a:cubicBezTo>
                    <a:pt x="26168" y="8066"/>
                    <a:pt x="26243" y="7903"/>
                    <a:pt x="26156" y="7863"/>
                  </a:cubicBezTo>
                  <a:cubicBezTo>
                    <a:pt x="26075" y="7831"/>
                    <a:pt x="26100" y="7774"/>
                    <a:pt x="26132" y="7709"/>
                  </a:cubicBezTo>
                  <a:cubicBezTo>
                    <a:pt x="26173" y="7644"/>
                    <a:pt x="26173" y="7563"/>
                    <a:pt x="26124" y="7498"/>
                  </a:cubicBezTo>
                  <a:cubicBezTo>
                    <a:pt x="26156" y="7442"/>
                    <a:pt x="26181" y="7385"/>
                    <a:pt x="26181" y="7385"/>
                  </a:cubicBezTo>
                  <a:cubicBezTo>
                    <a:pt x="26188" y="7373"/>
                    <a:pt x="26196" y="7368"/>
                    <a:pt x="26204" y="7368"/>
                  </a:cubicBezTo>
                  <a:cubicBezTo>
                    <a:pt x="26233" y="7368"/>
                    <a:pt x="26263" y="7437"/>
                    <a:pt x="26237" y="7482"/>
                  </a:cubicBezTo>
                  <a:lnTo>
                    <a:pt x="26351" y="7458"/>
                  </a:lnTo>
                  <a:cubicBezTo>
                    <a:pt x="26408" y="7344"/>
                    <a:pt x="26432" y="7288"/>
                    <a:pt x="26375" y="7190"/>
                  </a:cubicBezTo>
                  <a:cubicBezTo>
                    <a:pt x="26302" y="7112"/>
                    <a:pt x="26270" y="7078"/>
                    <a:pt x="26286" y="7078"/>
                  </a:cubicBezTo>
                  <a:cubicBezTo>
                    <a:pt x="26297" y="7078"/>
                    <a:pt x="26337" y="7098"/>
                    <a:pt x="26408" y="7133"/>
                  </a:cubicBezTo>
                  <a:cubicBezTo>
                    <a:pt x="26435" y="7147"/>
                    <a:pt x="26465" y="7154"/>
                    <a:pt x="26492" y="7154"/>
                  </a:cubicBezTo>
                  <a:cubicBezTo>
                    <a:pt x="26546" y="7154"/>
                    <a:pt x="26583" y="7125"/>
                    <a:pt x="26546" y="7061"/>
                  </a:cubicBezTo>
                  <a:cubicBezTo>
                    <a:pt x="26455" y="6965"/>
                    <a:pt x="26483" y="6928"/>
                    <a:pt x="26535" y="6928"/>
                  </a:cubicBezTo>
                  <a:cubicBezTo>
                    <a:pt x="26558" y="6928"/>
                    <a:pt x="26586" y="6935"/>
                    <a:pt x="26610" y="6947"/>
                  </a:cubicBezTo>
                  <a:cubicBezTo>
                    <a:pt x="26662" y="7002"/>
                    <a:pt x="26692" y="7035"/>
                    <a:pt x="26707" y="7035"/>
                  </a:cubicBezTo>
                  <a:cubicBezTo>
                    <a:pt x="26730" y="7035"/>
                    <a:pt x="26719" y="6961"/>
                    <a:pt x="26700" y="6777"/>
                  </a:cubicBezTo>
                  <a:cubicBezTo>
                    <a:pt x="26756" y="6663"/>
                    <a:pt x="26813" y="6404"/>
                    <a:pt x="26918" y="6242"/>
                  </a:cubicBezTo>
                  <a:cubicBezTo>
                    <a:pt x="27064" y="6023"/>
                    <a:pt x="27137" y="5917"/>
                    <a:pt x="27243" y="5909"/>
                  </a:cubicBezTo>
                  <a:cubicBezTo>
                    <a:pt x="27250" y="5914"/>
                    <a:pt x="27257" y="5919"/>
                    <a:pt x="27263" y="5923"/>
                  </a:cubicBezTo>
                  <a:lnTo>
                    <a:pt x="27263" y="5923"/>
                  </a:lnTo>
                  <a:cubicBezTo>
                    <a:pt x="27181" y="5842"/>
                    <a:pt x="27219" y="5780"/>
                    <a:pt x="27316" y="5642"/>
                  </a:cubicBezTo>
                  <a:cubicBezTo>
                    <a:pt x="27454" y="5593"/>
                    <a:pt x="27535" y="5431"/>
                    <a:pt x="27486" y="5285"/>
                  </a:cubicBezTo>
                  <a:lnTo>
                    <a:pt x="27486" y="5285"/>
                  </a:lnTo>
                  <a:lnTo>
                    <a:pt x="27405" y="5390"/>
                  </a:lnTo>
                  <a:cubicBezTo>
                    <a:pt x="27259" y="5277"/>
                    <a:pt x="27300" y="5228"/>
                    <a:pt x="27454" y="5180"/>
                  </a:cubicBezTo>
                  <a:cubicBezTo>
                    <a:pt x="27464" y="5167"/>
                    <a:pt x="27477" y="5161"/>
                    <a:pt x="27492" y="5161"/>
                  </a:cubicBezTo>
                  <a:cubicBezTo>
                    <a:pt x="27533" y="5161"/>
                    <a:pt x="27587" y="5203"/>
                    <a:pt x="27640" y="5244"/>
                  </a:cubicBezTo>
                  <a:cubicBezTo>
                    <a:pt x="27676" y="5276"/>
                    <a:pt x="27727" y="5293"/>
                    <a:pt x="27773" y="5293"/>
                  </a:cubicBezTo>
                  <a:cubicBezTo>
                    <a:pt x="27809" y="5293"/>
                    <a:pt x="27841" y="5282"/>
                    <a:pt x="27859" y="5261"/>
                  </a:cubicBezTo>
                  <a:cubicBezTo>
                    <a:pt x="27900" y="5212"/>
                    <a:pt x="27940" y="5163"/>
                    <a:pt x="27827" y="5155"/>
                  </a:cubicBezTo>
                  <a:cubicBezTo>
                    <a:pt x="27762" y="5090"/>
                    <a:pt x="27762" y="5090"/>
                    <a:pt x="27802" y="5042"/>
                  </a:cubicBezTo>
                  <a:cubicBezTo>
                    <a:pt x="27859" y="4993"/>
                    <a:pt x="27875" y="4904"/>
                    <a:pt x="27859" y="4831"/>
                  </a:cubicBezTo>
                  <a:cubicBezTo>
                    <a:pt x="27786" y="4774"/>
                    <a:pt x="27827" y="4725"/>
                    <a:pt x="27875" y="4677"/>
                  </a:cubicBezTo>
                  <a:cubicBezTo>
                    <a:pt x="27884" y="4678"/>
                    <a:pt x="27892" y="4678"/>
                    <a:pt x="27900" y="4678"/>
                  </a:cubicBezTo>
                  <a:cubicBezTo>
                    <a:pt x="27971" y="4678"/>
                    <a:pt x="28035" y="4648"/>
                    <a:pt x="28086" y="4604"/>
                  </a:cubicBezTo>
                  <a:lnTo>
                    <a:pt x="28151" y="4661"/>
                  </a:lnTo>
                  <a:cubicBezTo>
                    <a:pt x="28199" y="4701"/>
                    <a:pt x="28264" y="4734"/>
                    <a:pt x="28329" y="4742"/>
                  </a:cubicBezTo>
                  <a:cubicBezTo>
                    <a:pt x="28370" y="4701"/>
                    <a:pt x="28305" y="4636"/>
                    <a:pt x="28305" y="4636"/>
                  </a:cubicBezTo>
                  <a:cubicBezTo>
                    <a:pt x="28281" y="4612"/>
                    <a:pt x="28516" y="4304"/>
                    <a:pt x="28824" y="4028"/>
                  </a:cubicBezTo>
                  <a:cubicBezTo>
                    <a:pt x="29132" y="3761"/>
                    <a:pt x="29464" y="3477"/>
                    <a:pt x="29545" y="3428"/>
                  </a:cubicBezTo>
                  <a:cubicBezTo>
                    <a:pt x="29708" y="3428"/>
                    <a:pt x="29862" y="3323"/>
                    <a:pt x="29756" y="3282"/>
                  </a:cubicBezTo>
                  <a:cubicBezTo>
                    <a:pt x="29708" y="3209"/>
                    <a:pt x="29975" y="3023"/>
                    <a:pt x="30299" y="2812"/>
                  </a:cubicBezTo>
                  <a:cubicBezTo>
                    <a:pt x="30697" y="2593"/>
                    <a:pt x="30980" y="2439"/>
                    <a:pt x="30932" y="2358"/>
                  </a:cubicBezTo>
                  <a:lnTo>
                    <a:pt x="31110" y="2261"/>
                  </a:lnTo>
                  <a:cubicBezTo>
                    <a:pt x="31224" y="2204"/>
                    <a:pt x="31305" y="2074"/>
                    <a:pt x="31362" y="2042"/>
                  </a:cubicBezTo>
                  <a:cubicBezTo>
                    <a:pt x="31375" y="1983"/>
                    <a:pt x="31399" y="1950"/>
                    <a:pt x="31414" y="1950"/>
                  </a:cubicBezTo>
                  <a:cubicBezTo>
                    <a:pt x="31426" y="1950"/>
                    <a:pt x="31434" y="1971"/>
                    <a:pt x="31426" y="2018"/>
                  </a:cubicBezTo>
                  <a:cubicBezTo>
                    <a:pt x="31455" y="2089"/>
                    <a:pt x="31490" y="2160"/>
                    <a:pt x="31536" y="2160"/>
                  </a:cubicBezTo>
                  <a:cubicBezTo>
                    <a:pt x="31542" y="2160"/>
                    <a:pt x="31549" y="2158"/>
                    <a:pt x="31556" y="2155"/>
                  </a:cubicBezTo>
                  <a:cubicBezTo>
                    <a:pt x="31678" y="2107"/>
                    <a:pt x="31637" y="2026"/>
                    <a:pt x="31605" y="1936"/>
                  </a:cubicBezTo>
                  <a:cubicBezTo>
                    <a:pt x="31564" y="1855"/>
                    <a:pt x="31629" y="1831"/>
                    <a:pt x="31629" y="1831"/>
                  </a:cubicBezTo>
                  <a:cubicBezTo>
                    <a:pt x="31650" y="1819"/>
                    <a:pt x="31664" y="1811"/>
                    <a:pt x="31674" y="1811"/>
                  </a:cubicBezTo>
                  <a:cubicBezTo>
                    <a:pt x="31692" y="1811"/>
                    <a:pt x="31701" y="1832"/>
                    <a:pt x="31726" y="1888"/>
                  </a:cubicBezTo>
                  <a:lnTo>
                    <a:pt x="31799" y="2050"/>
                  </a:lnTo>
                  <a:lnTo>
                    <a:pt x="31856" y="2026"/>
                  </a:lnTo>
                  <a:cubicBezTo>
                    <a:pt x="31816" y="1945"/>
                    <a:pt x="31880" y="1920"/>
                    <a:pt x="31880" y="1920"/>
                  </a:cubicBezTo>
                  <a:cubicBezTo>
                    <a:pt x="31898" y="1910"/>
                    <a:pt x="31910" y="1904"/>
                    <a:pt x="31920" y="1904"/>
                  </a:cubicBezTo>
                  <a:cubicBezTo>
                    <a:pt x="31944" y="1904"/>
                    <a:pt x="31959" y="1940"/>
                    <a:pt x="32010" y="2058"/>
                  </a:cubicBezTo>
                  <a:cubicBezTo>
                    <a:pt x="32039" y="2135"/>
                    <a:pt x="32067" y="2172"/>
                    <a:pt x="32088" y="2172"/>
                  </a:cubicBezTo>
                  <a:cubicBezTo>
                    <a:pt x="32113" y="2172"/>
                    <a:pt x="32128" y="2116"/>
                    <a:pt x="32124" y="2009"/>
                  </a:cubicBezTo>
                  <a:lnTo>
                    <a:pt x="32213" y="1880"/>
                  </a:lnTo>
                  <a:cubicBezTo>
                    <a:pt x="32244" y="1915"/>
                    <a:pt x="32271" y="1930"/>
                    <a:pt x="32294" y="1930"/>
                  </a:cubicBezTo>
                  <a:cubicBezTo>
                    <a:pt x="32365" y="1930"/>
                    <a:pt x="32399" y="1789"/>
                    <a:pt x="32424" y="1709"/>
                  </a:cubicBezTo>
                  <a:cubicBezTo>
                    <a:pt x="32477" y="1774"/>
                    <a:pt x="32520" y="1807"/>
                    <a:pt x="32551" y="1807"/>
                  </a:cubicBezTo>
                  <a:cubicBezTo>
                    <a:pt x="32590" y="1807"/>
                    <a:pt x="32610" y="1753"/>
                    <a:pt x="32610" y="1645"/>
                  </a:cubicBezTo>
                  <a:cubicBezTo>
                    <a:pt x="32591" y="1592"/>
                    <a:pt x="32606" y="1565"/>
                    <a:pt x="32640" y="1565"/>
                  </a:cubicBezTo>
                  <a:cubicBezTo>
                    <a:pt x="32663" y="1565"/>
                    <a:pt x="32695" y="1578"/>
                    <a:pt x="32732" y="1604"/>
                  </a:cubicBezTo>
                  <a:cubicBezTo>
                    <a:pt x="32771" y="1633"/>
                    <a:pt x="32806" y="1644"/>
                    <a:pt x="32843" y="1644"/>
                  </a:cubicBezTo>
                  <a:cubicBezTo>
                    <a:pt x="32890" y="1644"/>
                    <a:pt x="32940" y="1627"/>
                    <a:pt x="33007" y="1604"/>
                  </a:cubicBezTo>
                  <a:cubicBezTo>
                    <a:pt x="33032" y="1482"/>
                    <a:pt x="33486" y="1385"/>
                    <a:pt x="33988" y="1263"/>
                  </a:cubicBezTo>
                  <a:cubicBezTo>
                    <a:pt x="34556" y="1150"/>
                    <a:pt x="34945" y="1101"/>
                    <a:pt x="34929" y="1012"/>
                  </a:cubicBezTo>
                  <a:cubicBezTo>
                    <a:pt x="34949" y="1007"/>
                    <a:pt x="34963" y="1004"/>
                    <a:pt x="34975" y="1004"/>
                  </a:cubicBezTo>
                  <a:cubicBezTo>
                    <a:pt x="35002" y="1004"/>
                    <a:pt x="35019" y="1021"/>
                    <a:pt x="35075" y="1077"/>
                  </a:cubicBezTo>
                  <a:cubicBezTo>
                    <a:pt x="35078" y="1112"/>
                    <a:pt x="35090" y="1132"/>
                    <a:pt x="35106" y="1132"/>
                  </a:cubicBezTo>
                  <a:cubicBezTo>
                    <a:pt x="35130" y="1132"/>
                    <a:pt x="35164" y="1085"/>
                    <a:pt x="35188" y="972"/>
                  </a:cubicBezTo>
                  <a:cubicBezTo>
                    <a:pt x="35221" y="920"/>
                    <a:pt x="35232" y="865"/>
                    <a:pt x="35239" y="865"/>
                  </a:cubicBezTo>
                  <a:cubicBezTo>
                    <a:pt x="35244" y="865"/>
                    <a:pt x="35246" y="894"/>
                    <a:pt x="35253" y="972"/>
                  </a:cubicBezTo>
                  <a:cubicBezTo>
                    <a:pt x="35264" y="1030"/>
                    <a:pt x="35323" y="1047"/>
                    <a:pt x="35436" y="1047"/>
                  </a:cubicBezTo>
                  <a:cubicBezTo>
                    <a:pt x="35495" y="1047"/>
                    <a:pt x="35569" y="1042"/>
                    <a:pt x="35659" y="1036"/>
                  </a:cubicBezTo>
                  <a:cubicBezTo>
                    <a:pt x="35853" y="1020"/>
                    <a:pt x="36105" y="1004"/>
                    <a:pt x="36105" y="915"/>
                  </a:cubicBezTo>
                  <a:cubicBezTo>
                    <a:pt x="36169" y="862"/>
                    <a:pt x="36202" y="838"/>
                    <a:pt x="36210" y="838"/>
                  </a:cubicBezTo>
                  <a:cubicBezTo>
                    <a:pt x="36218" y="838"/>
                    <a:pt x="36202" y="862"/>
                    <a:pt x="36169" y="907"/>
                  </a:cubicBezTo>
                  <a:cubicBezTo>
                    <a:pt x="36133" y="1020"/>
                    <a:pt x="36248" y="1101"/>
                    <a:pt x="36386" y="1101"/>
                  </a:cubicBezTo>
                  <a:cubicBezTo>
                    <a:pt x="36465" y="1101"/>
                    <a:pt x="36553" y="1074"/>
                    <a:pt x="36623" y="1012"/>
                  </a:cubicBezTo>
                  <a:cubicBezTo>
                    <a:pt x="36688" y="1012"/>
                    <a:pt x="36753" y="1012"/>
                    <a:pt x="36753" y="1101"/>
                  </a:cubicBezTo>
                  <a:cubicBezTo>
                    <a:pt x="36867" y="1101"/>
                    <a:pt x="36980" y="1077"/>
                    <a:pt x="37078" y="1020"/>
                  </a:cubicBezTo>
                  <a:cubicBezTo>
                    <a:pt x="37232" y="1028"/>
                    <a:pt x="37386" y="1036"/>
                    <a:pt x="37532" y="1061"/>
                  </a:cubicBezTo>
                  <a:cubicBezTo>
                    <a:pt x="37629" y="1061"/>
                    <a:pt x="37718" y="1045"/>
                    <a:pt x="37799" y="1004"/>
                  </a:cubicBezTo>
                  <a:lnTo>
                    <a:pt x="37864" y="1012"/>
                  </a:lnTo>
                  <a:cubicBezTo>
                    <a:pt x="37856" y="1101"/>
                    <a:pt x="38180" y="1118"/>
                    <a:pt x="38618" y="1223"/>
                  </a:cubicBezTo>
                  <a:cubicBezTo>
                    <a:pt x="38845" y="1272"/>
                    <a:pt x="39048" y="1320"/>
                    <a:pt x="39202" y="1369"/>
                  </a:cubicBezTo>
                  <a:cubicBezTo>
                    <a:pt x="39356" y="1418"/>
                    <a:pt x="39461" y="1482"/>
                    <a:pt x="39477" y="1531"/>
                  </a:cubicBezTo>
                  <a:cubicBezTo>
                    <a:pt x="39487" y="1532"/>
                    <a:pt x="39496" y="1533"/>
                    <a:pt x="39505" y="1533"/>
                  </a:cubicBezTo>
                  <a:cubicBezTo>
                    <a:pt x="39550" y="1533"/>
                    <a:pt x="39590" y="1516"/>
                    <a:pt x="39623" y="1482"/>
                  </a:cubicBezTo>
                  <a:cubicBezTo>
                    <a:pt x="39681" y="1408"/>
                    <a:pt x="39726" y="1376"/>
                    <a:pt x="39762" y="1376"/>
                  </a:cubicBezTo>
                  <a:cubicBezTo>
                    <a:pt x="39796" y="1376"/>
                    <a:pt x="39822" y="1406"/>
                    <a:pt x="39842" y="1458"/>
                  </a:cubicBezTo>
                  <a:cubicBezTo>
                    <a:pt x="39842" y="1582"/>
                    <a:pt x="39945" y="1660"/>
                    <a:pt x="40051" y="1660"/>
                  </a:cubicBezTo>
                  <a:cubicBezTo>
                    <a:pt x="40109" y="1660"/>
                    <a:pt x="40169" y="1636"/>
                    <a:pt x="40213" y="1583"/>
                  </a:cubicBezTo>
                  <a:lnTo>
                    <a:pt x="40213" y="1583"/>
                  </a:lnTo>
                  <a:cubicBezTo>
                    <a:pt x="40205" y="1605"/>
                    <a:pt x="40194" y="1637"/>
                    <a:pt x="40183" y="1669"/>
                  </a:cubicBezTo>
                  <a:cubicBezTo>
                    <a:pt x="40183" y="1768"/>
                    <a:pt x="40238" y="1814"/>
                    <a:pt x="40310" y="1814"/>
                  </a:cubicBezTo>
                  <a:cubicBezTo>
                    <a:pt x="40373" y="1814"/>
                    <a:pt x="40450" y="1778"/>
                    <a:pt x="40515" y="1709"/>
                  </a:cubicBezTo>
                  <a:cubicBezTo>
                    <a:pt x="40535" y="1801"/>
                    <a:pt x="40554" y="1887"/>
                    <a:pt x="40608" y="1887"/>
                  </a:cubicBezTo>
                  <a:cubicBezTo>
                    <a:pt x="40621" y="1887"/>
                    <a:pt x="40636" y="1883"/>
                    <a:pt x="40653" y="1872"/>
                  </a:cubicBezTo>
                  <a:lnTo>
                    <a:pt x="40653" y="1872"/>
                  </a:lnTo>
                  <a:cubicBezTo>
                    <a:pt x="40718" y="1904"/>
                    <a:pt x="40718" y="1904"/>
                    <a:pt x="40637" y="2066"/>
                  </a:cubicBezTo>
                  <a:cubicBezTo>
                    <a:pt x="40604" y="2147"/>
                    <a:pt x="40564" y="2236"/>
                    <a:pt x="40621" y="2261"/>
                  </a:cubicBezTo>
                  <a:cubicBezTo>
                    <a:pt x="40628" y="2264"/>
                    <a:pt x="40634" y="2265"/>
                    <a:pt x="40641" y="2265"/>
                  </a:cubicBezTo>
                  <a:cubicBezTo>
                    <a:pt x="40687" y="2265"/>
                    <a:pt x="40723" y="2193"/>
                    <a:pt x="40758" y="2115"/>
                  </a:cubicBezTo>
                  <a:lnTo>
                    <a:pt x="40872" y="2172"/>
                  </a:lnTo>
                  <a:cubicBezTo>
                    <a:pt x="40872" y="2172"/>
                    <a:pt x="40880" y="2175"/>
                    <a:pt x="40892" y="2175"/>
                  </a:cubicBezTo>
                  <a:cubicBezTo>
                    <a:pt x="40912" y="2175"/>
                    <a:pt x="40944" y="2165"/>
                    <a:pt x="40969" y="2115"/>
                  </a:cubicBezTo>
                  <a:cubicBezTo>
                    <a:pt x="40990" y="2073"/>
                    <a:pt x="41016" y="2059"/>
                    <a:pt x="41044" y="2059"/>
                  </a:cubicBezTo>
                  <a:cubicBezTo>
                    <a:pt x="41071" y="2059"/>
                    <a:pt x="41100" y="2071"/>
                    <a:pt x="41131" y="2082"/>
                  </a:cubicBezTo>
                  <a:cubicBezTo>
                    <a:pt x="41118" y="2110"/>
                    <a:pt x="41120" y="2123"/>
                    <a:pt x="41128" y="2123"/>
                  </a:cubicBezTo>
                  <a:cubicBezTo>
                    <a:pt x="41144" y="2123"/>
                    <a:pt x="41183" y="2076"/>
                    <a:pt x="41172" y="2001"/>
                  </a:cubicBezTo>
                  <a:cubicBezTo>
                    <a:pt x="41206" y="1933"/>
                    <a:pt x="41240" y="1864"/>
                    <a:pt x="41284" y="1864"/>
                  </a:cubicBezTo>
                  <a:cubicBezTo>
                    <a:pt x="41293" y="1864"/>
                    <a:pt x="41301" y="1867"/>
                    <a:pt x="41310" y="1872"/>
                  </a:cubicBezTo>
                  <a:lnTo>
                    <a:pt x="41391" y="1709"/>
                  </a:lnTo>
                  <a:cubicBezTo>
                    <a:pt x="41472" y="1547"/>
                    <a:pt x="41521" y="1466"/>
                    <a:pt x="41431" y="1328"/>
                  </a:cubicBezTo>
                  <a:cubicBezTo>
                    <a:pt x="41275" y="1184"/>
                    <a:pt x="41148" y="1056"/>
                    <a:pt x="41064" y="1056"/>
                  </a:cubicBezTo>
                  <a:cubicBezTo>
                    <a:pt x="41031" y="1056"/>
                    <a:pt x="41004" y="1077"/>
                    <a:pt x="40985" y="1126"/>
                  </a:cubicBezTo>
                  <a:cubicBezTo>
                    <a:pt x="40985" y="1126"/>
                    <a:pt x="40922" y="1160"/>
                    <a:pt x="40863" y="1160"/>
                  </a:cubicBezTo>
                  <a:cubicBezTo>
                    <a:pt x="40846" y="1160"/>
                    <a:pt x="40830" y="1157"/>
                    <a:pt x="40815" y="1150"/>
                  </a:cubicBezTo>
                  <a:cubicBezTo>
                    <a:pt x="40758" y="1126"/>
                    <a:pt x="40726" y="1012"/>
                    <a:pt x="40726" y="1012"/>
                  </a:cubicBezTo>
                  <a:cubicBezTo>
                    <a:pt x="40758" y="923"/>
                    <a:pt x="40499" y="809"/>
                    <a:pt x="40158" y="704"/>
                  </a:cubicBezTo>
                  <a:cubicBezTo>
                    <a:pt x="39761" y="574"/>
                    <a:pt x="39558" y="509"/>
                    <a:pt x="39510" y="396"/>
                  </a:cubicBezTo>
                  <a:cubicBezTo>
                    <a:pt x="39494" y="339"/>
                    <a:pt x="39453" y="299"/>
                    <a:pt x="39396" y="282"/>
                  </a:cubicBezTo>
                  <a:cubicBezTo>
                    <a:pt x="39390" y="304"/>
                    <a:pt x="39354" y="314"/>
                    <a:pt x="39297" y="314"/>
                  </a:cubicBezTo>
                  <a:cubicBezTo>
                    <a:pt x="39142" y="314"/>
                    <a:pt x="38826" y="246"/>
                    <a:pt x="38472" y="169"/>
                  </a:cubicBezTo>
                  <a:cubicBezTo>
                    <a:pt x="38170" y="124"/>
                    <a:pt x="37867" y="92"/>
                    <a:pt x="37676" y="92"/>
                  </a:cubicBezTo>
                  <a:cubicBezTo>
                    <a:pt x="37555" y="92"/>
                    <a:pt x="37478" y="105"/>
                    <a:pt x="37475" y="137"/>
                  </a:cubicBezTo>
                  <a:lnTo>
                    <a:pt x="37337" y="120"/>
                  </a:lnTo>
                  <a:cubicBezTo>
                    <a:pt x="37345" y="31"/>
                    <a:pt x="37207" y="23"/>
                    <a:pt x="37061" y="15"/>
                  </a:cubicBezTo>
                  <a:cubicBezTo>
                    <a:pt x="36980" y="72"/>
                    <a:pt x="36883" y="96"/>
                    <a:pt x="36778" y="104"/>
                  </a:cubicBezTo>
                  <a:cubicBezTo>
                    <a:pt x="36778" y="15"/>
                    <a:pt x="36713" y="7"/>
                    <a:pt x="36567" y="7"/>
                  </a:cubicBezTo>
                  <a:cubicBezTo>
                    <a:pt x="36547" y="7"/>
                    <a:pt x="36529" y="7"/>
                    <a:pt x="36512" y="7"/>
                  </a:cubicBezTo>
                  <a:cubicBezTo>
                    <a:pt x="36410" y="7"/>
                    <a:pt x="36356" y="13"/>
                    <a:pt x="36356" y="96"/>
                  </a:cubicBezTo>
                  <a:cubicBezTo>
                    <a:pt x="36291" y="80"/>
                    <a:pt x="35805" y="112"/>
                    <a:pt x="35586" y="31"/>
                  </a:cubicBezTo>
                  <a:cubicBezTo>
                    <a:pt x="35564" y="10"/>
                    <a:pt x="35544" y="1"/>
                    <a:pt x="35525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2" name="Google Shape;8902;p32"/>
            <p:cNvSpPr/>
            <p:nvPr/>
          </p:nvSpPr>
          <p:spPr>
            <a:xfrm>
              <a:off x="8047589" y="1151732"/>
              <a:ext cx="806405" cy="692224"/>
            </a:xfrm>
            <a:custGeom>
              <a:avLst/>
              <a:gdLst/>
              <a:ahLst/>
              <a:cxnLst/>
              <a:rect l="l" t="t" r="r" b="b"/>
              <a:pathLst>
                <a:path w="46782" h="40158" extrusionOk="0">
                  <a:moveTo>
                    <a:pt x="0" y="0"/>
                  </a:moveTo>
                  <a:lnTo>
                    <a:pt x="0" y="40158"/>
                  </a:lnTo>
                  <a:lnTo>
                    <a:pt x="46782" y="4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3" name="Google Shape;8903;p32"/>
            <p:cNvSpPr/>
            <p:nvPr/>
          </p:nvSpPr>
          <p:spPr>
            <a:xfrm>
              <a:off x="8145377" y="1800052"/>
              <a:ext cx="42128" cy="45300"/>
            </a:xfrm>
            <a:custGeom>
              <a:avLst/>
              <a:gdLst/>
              <a:ahLst/>
              <a:cxnLst/>
              <a:rect l="l" t="t" r="r" b="b"/>
              <a:pathLst>
                <a:path w="2444" h="2628" extrusionOk="0">
                  <a:moveTo>
                    <a:pt x="710" y="19"/>
                  </a:moveTo>
                  <a:cubicBezTo>
                    <a:pt x="740" y="19"/>
                    <a:pt x="801" y="21"/>
                    <a:pt x="862" y="25"/>
                  </a:cubicBezTo>
                  <a:cubicBezTo>
                    <a:pt x="848" y="28"/>
                    <a:pt x="835" y="29"/>
                    <a:pt x="821" y="29"/>
                  </a:cubicBezTo>
                  <a:cubicBezTo>
                    <a:pt x="794" y="29"/>
                    <a:pt x="767" y="25"/>
                    <a:pt x="740" y="25"/>
                  </a:cubicBezTo>
                  <a:cubicBezTo>
                    <a:pt x="680" y="21"/>
                    <a:pt x="680" y="19"/>
                    <a:pt x="710" y="19"/>
                  </a:cubicBezTo>
                  <a:close/>
                  <a:moveTo>
                    <a:pt x="1393" y="19"/>
                  </a:moveTo>
                  <a:cubicBezTo>
                    <a:pt x="1373" y="19"/>
                    <a:pt x="1353" y="21"/>
                    <a:pt x="1332" y="25"/>
                  </a:cubicBezTo>
                  <a:cubicBezTo>
                    <a:pt x="1346" y="28"/>
                    <a:pt x="1359" y="29"/>
                    <a:pt x="1373" y="29"/>
                  </a:cubicBezTo>
                  <a:cubicBezTo>
                    <a:pt x="1400" y="29"/>
                    <a:pt x="1427" y="25"/>
                    <a:pt x="1454" y="25"/>
                  </a:cubicBezTo>
                  <a:cubicBezTo>
                    <a:pt x="1434" y="21"/>
                    <a:pt x="1413" y="19"/>
                    <a:pt x="1393" y="19"/>
                  </a:cubicBezTo>
                  <a:close/>
                  <a:moveTo>
                    <a:pt x="797" y="455"/>
                  </a:moveTo>
                  <a:cubicBezTo>
                    <a:pt x="838" y="455"/>
                    <a:pt x="878" y="455"/>
                    <a:pt x="919" y="463"/>
                  </a:cubicBezTo>
                  <a:cubicBezTo>
                    <a:pt x="854" y="463"/>
                    <a:pt x="797" y="463"/>
                    <a:pt x="740" y="455"/>
                  </a:cubicBezTo>
                  <a:close/>
                  <a:moveTo>
                    <a:pt x="1081" y="560"/>
                  </a:moveTo>
                  <a:cubicBezTo>
                    <a:pt x="1081" y="560"/>
                    <a:pt x="1138" y="568"/>
                    <a:pt x="1081" y="568"/>
                  </a:cubicBezTo>
                  <a:lnTo>
                    <a:pt x="1016" y="568"/>
                  </a:lnTo>
                  <a:cubicBezTo>
                    <a:pt x="959" y="560"/>
                    <a:pt x="903" y="560"/>
                    <a:pt x="959" y="560"/>
                  </a:cubicBezTo>
                  <a:close/>
                  <a:moveTo>
                    <a:pt x="1000" y="682"/>
                  </a:moveTo>
                  <a:cubicBezTo>
                    <a:pt x="1024" y="682"/>
                    <a:pt x="1040" y="682"/>
                    <a:pt x="1065" y="690"/>
                  </a:cubicBezTo>
                  <a:lnTo>
                    <a:pt x="943" y="690"/>
                  </a:lnTo>
                  <a:cubicBezTo>
                    <a:pt x="959" y="682"/>
                    <a:pt x="984" y="682"/>
                    <a:pt x="1000" y="682"/>
                  </a:cubicBezTo>
                  <a:close/>
                  <a:moveTo>
                    <a:pt x="1113" y="714"/>
                  </a:moveTo>
                  <a:lnTo>
                    <a:pt x="1057" y="722"/>
                  </a:lnTo>
                  <a:lnTo>
                    <a:pt x="1057" y="714"/>
                  </a:lnTo>
                  <a:close/>
                  <a:moveTo>
                    <a:pt x="1149" y="724"/>
                  </a:moveTo>
                  <a:cubicBezTo>
                    <a:pt x="1142" y="724"/>
                    <a:pt x="1142" y="726"/>
                    <a:pt x="1170" y="730"/>
                  </a:cubicBezTo>
                  <a:cubicBezTo>
                    <a:pt x="1170" y="726"/>
                    <a:pt x="1156" y="724"/>
                    <a:pt x="1149" y="724"/>
                  </a:cubicBezTo>
                  <a:close/>
                  <a:moveTo>
                    <a:pt x="1113" y="747"/>
                  </a:moveTo>
                  <a:lnTo>
                    <a:pt x="1057" y="755"/>
                  </a:lnTo>
                  <a:lnTo>
                    <a:pt x="1057" y="747"/>
                  </a:lnTo>
                  <a:close/>
                  <a:moveTo>
                    <a:pt x="1048" y="763"/>
                  </a:moveTo>
                  <a:cubicBezTo>
                    <a:pt x="1081" y="767"/>
                    <a:pt x="1097" y="767"/>
                    <a:pt x="1105" y="767"/>
                  </a:cubicBezTo>
                  <a:cubicBezTo>
                    <a:pt x="1113" y="767"/>
                    <a:pt x="1113" y="767"/>
                    <a:pt x="1113" y="771"/>
                  </a:cubicBezTo>
                  <a:cubicBezTo>
                    <a:pt x="1109" y="775"/>
                    <a:pt x="1107" y="777"/>
                    <a:pt x="1099" y="777"/>
                  </a:cubicBezTo>
                  <a:cubicBezTo>
                    <a:pt x="1091" y="777"/>
                    <a:pt x="1077" y="775"/>
                    <a:pt x="1048" y="771"/>
                  </a:cubicBezTo>
                  <a:cubicBezTo>
                    <a:pt x="992" y="771"/>
                    <a:pt x="992" y="763"/>
                    <a:pt x="1048" y="763"/>
                  </a:cubicBezTo>
                  <a:close/>
                  <a:moveTo>
                    <a:pt x="688" y="789"/>
                  </a:moveTo>
                  <a:cubicBezTo>
                    <a:pt x="708" y="789"/>
                    <a:pt x="728" y="791"/>
                    <a:pt x="748" y="795"/>
                  </a:cubicBezTo>
                  <a:lnTo>
                    <a:pt x="627" y="795"/>
                  </a:lnTo>
                  <a:cubicBezTo>
                    <a:pt x="647" y="791"/>
                    <a:pt x="667" y="789"/>
                    <a:pt x="688" y="789"/>
                  </a:cubicBezTo>
                  <a:close/>
                  <a:moveTo>
                    <a:pt x="805" y="828"/>
                  </a:moveTo>
                  <a:lnTo>
                    <a:pt x="740" y="836"/>
                  </a:lnTo>
                  <a:cubicBezTo>
                    <a:pt x="684" y="836"/>
                    <a:pt x="684" y="828"/>
                    <a:pt x="684" y="828"/>
                  </a:cubicBezTo>
                  <a:close/>
                  <a:moveTo>
                    <a:pt x="1008" y="1087"/>
                  </a:moveTo>
                  <a:cubicBezTo>
                    <a:pt x="1040" y="1087"/>
                    <a:pt x="1081" y="1087"/>
                    <a:pt x="1121" y="1095"/>
                  </a:cubicBezTo>
                  <a:lnTo>
                    <a:pt x="1008" y="1095"/>
                  </a:lnTo>
                  <a:lnTo>
                    <a:pt x="1008" y="1087"/>
                  </a:lnTo>
                  <a:close/>
                  <a:moveTo>
                    <a:pt x="1105" y="1209"/>
                  </a:moveTo>
                  <a:cubicBezTo>
                    <a:pt x="1170" y="1209"/>
                    <a:pt x="1162" y="1217"/>
                    <a:pt x="1162" y="1225"/>
                  </a:cubicBezTo>
                  <a:cubicBezTo>
                    <a:pt x="1121" y="1225"/>
                    <a:pt x="1081" y="1225"/>
                    <a:pt x="1048" y="1217"/>
                  </a:cubicBezTo>
                  <a:cubicBezTo>
                    <a:pt x="1048" y="1209"/>
                    <a:pt x="1048" y="1209"/>
                    <a:pt x="1105" y="1209"/>
                  </a:cubicBezTo>
                  <a:close/>
                  <a:moveTo>
                    <a:pt x="651" y="1468"/>
                  </a:moveTo>
                  <a:lnTo>
                    <a:pt x="651" y="1476"/>
                  </a:lnTo>
                  <a:lnTo>
                    <a:pt x="765" y="1476"/>
                  </a:lnTo>
                  <a:cubicBezTo>
                    <a:pt x="732" y="1468"/>
                    <a:pt x="692" y="1468"/>
                    <a:pt x="651" y="1468"/>
                  </a:cubicBezTo>
                  <a:close/>
                  <a:moveTo>
                    <a:pt x="1057" y="1525"/>
                  </a:moveTo>
                  <a:cubicBezTo>
                    <a:pt x="1068" y="1525"/>
                    <a:pt x="1081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9" y="1"/>
                  </a:moveTo>
                  <a:cubicBezTo>
                    <a:pt x="838" y="1"/>
                    <a:pt x="757" y="1"/>
                    <a:pt x="676" y="9"/>
                  </a:cubicBezTo>
                  <a:cubicBezTo>
                    <a:pt x="611" y="25"/>
                    <a:pt x="554" y="33"/>
                    <a:pt x="676" y="33"/>
                  </a:cubicBezTo>
                  <a:lnTo>
                    <a:pt x="732" y="33"/>
                  </a:lnTo>
                  <a:cubicBezTo>
                    <a:pt x="708" y="41"/>
                    <a:pt x="692" y="41"/>
                    <a:pt x="667" y="41"/>
                  </a:cubicBezTo>
                  <a:cubicBezTo>
                    <a:pt x="611" y="41"/>
                    <a:pt x="611" y="57"/>
                    <a:pt x="603" y="74"/>
                  </a:cubicBezTo>
                  <a:cubicBezTo>
                    <a:pt x="603" y="90"/>
                    <a:pt x="603" y="98"/>
                    <a:pt x="546" y="98"/>
                  </a:cubicBezTo>
                  <a:cubicBezTo>
                    <a:pt x="481" y="106"/>
                    <a:pt x="481" y="106"/>
                    <a:pt x="481" y="106"/>
                  </a:cubicBezTo>
                  <a:cubicBezTo>
                    <a:pt x="538" y="106"/>
                    <a:pt x="538" y="122"/>
                    <a:pt x="538" y="147"/>
                  </a:cubicBezTo>
                  <a:cubicBezTo>
                    <a:pt x="530" y="171"/>
                    <a:pt x="530" y="187"/>
                    <a:pt x="586" y="187"/>
                  </a:cubicBezTo>
                  <a:lnTo>
                    <a:pt x="586" y="195"/>
                  </a:lnTo>
                  <a:cubicBezTo>
                    <a:pt x="530" y="195"/>
                    <a:pt x="530" y="203"/>
                    <a:pt x="530" y="212"/>
                  </a:cubicBezTo>
                  <a:cubicBezTo>
                    <a:pt x="586" y="220"/>
                    <a:pt x="586" y="220"/>
                    <a:pt x="586" y="220"/>
                  </a:cubicBezTo>
                  <a:cubicBezTo>
                    <a:pt x="521" y="220"/>
                    <a:pt x="521" y="228"/>
                    <a:pt x="521" y="228"/>
                  </a:cubicBezTo>
                  <a:cubicBezTo>
                    <a:pt x="521" y="236"/>
                    <a:pt x="521" y="244"/>
                    <a:pt x="578" y="244"/>
                  </a:cubicBezTo>
                  <a:cubicBezTo>
                    <a:pt x="578" y="244"/>
                    <a:pt x="578" y="268"/>
                    <a:pt x="521" y="276"/>
                  </a:cubicBezTo>
                  <a:cubicBezTo>
                    <a:pt x="457" y="276"/>
                    <a:pt x="513" y="285"/>
                    <a:pt x="578" y="285"/>
                  </a:cubicBezTo>
                  <a:cubicBezTo>
                    <a:pt x="619" y="285"/>
                    <a:pt x="659" y="285"/>
                    <a:pt x="692" y="293"/>
                  </a:cubicBezTo>
                  <a:lnTo>
                    <a:pt x="578" y="293"/>
                  </a:lnTo>
                  <a:cubicBezTo>
                    <a:pt x="546" y="289"/>
                    <a:pt x="530" y="287"/>
                    <a:pt x="521" y="287"/>
                  </a:cubicBezTo>
                  <a:cubicBezTo>
                    <a:pt x="513" y="287"/>
                    <a:pt x="513" y="289"/>
                    <a:pt x="513" y="293"/>
                  </a:cubicBezTo>
                  <a:lnTo>
                    <a:pt x="513" y="301"/>
                  </a:lnTo>
                  <a:cubicBezTo>
                    <a:pt x="570" y="301"/>
                    <a:pt x="570" y="317"/>
                    <a:pt x="570" y="333"/>
                  </a:cubicBezTo>
                  <a:cubicBezTo>
                    <a:pt x="562" y="366"/>
                    <a:pt x="562" y="374"/>
                    <a:pt x="627" y="374"/>
                  </a:cubicBezTo>
                  <a:cubicBezTo>
                    <a:pt x="684" y="374"/>
                    <a:pt x="684" y="374"/>
                    <a:pt x="619" y="390"/>
                  </a:cubicBezTo>
                  <a:cubicBezTo>
                    <a:pt x="440" y="406"/>
                    <a:pt x="440" y="406"/>
                    <a:pt x="497" y="406"/>
                  </a:cubicBezTo>
                  <a:lnTo>
                    <a:pt x="619" y="406"/>
                  </a:lnTo>
                  <a:cubicBezTo>
                    <a:pt x="740" y="406"/>
                    <a:pt x="740" y="406"/>
                    <a:pt x="619" y="414"/>
                  </a:cubicBezTo>
                  <a:cubicBezTo>
                    <a:pt x="497" y="414"/>
                    <a:pt x="554" y="455"/>
                    <a:pt x="667" y="463"/>
                  </a:cubicBezTo>
                  <a:lnTo>
                    <a:pt x="611" y="463"/>
                  </a:lnTo>
                  <a:cubicBezTo>
                    <a:pt x="554" y="463"/>
                    <a:pt x="546" y="463"/>
                    <a:pt x="546" y="479"/>
                  </a:cubicBezTo>
                  <a:lnTo>
                    <a:pt x="546" y="487"/>
                  </a:lnTo>
                  <a:cubicBezTo>
                    <a:pt x="667" y="487"/>
                    <a:pt x="603" y="503"/>
                    <a:pt x="546" y="503"/>
                  </a:cubicBezTo>
                  <a:cubicBezTo>
                    <a:pt x="481" y="503"/>
                    <a:pt x="481" y="503"/>
                    <a:pt x="481" y="512"/>
                  </a:cubicBezTo>
                  <a:cubicBezTo>
                    <a:pt x="603" y="520"/>
                    <a:pt x="538" y="536"/>
                    <a:pt x="481" y="536"/>
                  </a:cubicBezTo>
                  <a:lnTo>
                    <a:pt x="481" y="544"/>
                  </a:lnTo>
                  <a:cubicBezTo>
                    <a:pt x="538" y="544"/>
                    <a:pt x="538" y="552"/>
                    <a:pt x="538" y="552"/>
                  </a:cubicBezTo>
                  <a:cubicBezTo>
                    <a:pt x="538" y="568"/>
                    <a:pt x="538" y="568"/>
                    <a:pt x="594" y="568"/>
                  </a:cubicBezTo>
                  <a:cubicBezTo>
                    <a:pt x="608" y="566"/>
                    <a:pt x="621" y="565"/>
                    <a:pt x="635" y="565"/>
                  </a:cubicBezTo>
                  <a:cubicBezTo>
                    <a:pt x="662" y="565"/>
                    <a:pt x="689" y="568"/>
                    <a:pt x="716" y="568"/>
                  </a:cubicBezTo>
                  <a:lnTo>
                    <a:pt x="651" y="568"/>
                  </a:lnTo>
                  <a:cubicBezTo>
                    <a:pt x="594" y="568"/>
                    <a:pt x="594" y="576"/>
                    <a:pt x="594" y="593"/>
                  </a:cubicBezTo>
                  <a:cubicBezTo>
                    <a:pt x="586" y="609"/>
                    <a:pt x="586" y="609"/>
                    <a:pt x="530" y="617"/>
                  </a:cubicBezTo>
                  <a:lnTo>
                    <a:pt x="586" y="617"/>
                  </a:lnTo>
                  <a:cubicBezTo>
                    <a:pt x="651" y="625"/>
                    <a:pt x="643" y="625"/>
                    <a:pt x="586" y="625"/>
                  </a:cubicBezTo>
                  <a:cubicBezTo>
                    <a:pt x="530" y="625"/>
                    <a:pt x="521" y="641"/>
                    <a:pt x="586" y="649"/>
                  </a:cubicBezTo>
                  <a:cubicBezTo>
                    <a:pt x="465" y="657"/>
                    <a:pt x="465" y="666"/>
                    <a:pt x="578" y="666"/>
                  </a:cubicBezTo>
                  <a:cubicBezTo>
                    <a:pt x="521" y="666"/>
                    <a:pt x="521" y="674"/>
                    <a:pt x="521" y="674"/>
                  </a:cubicBezTo>
                  <a:cubicBezTo>
                    <a:pt x="578" y="682"/>
                    <a:pt x="578" y="690"/>
                    <a:pt x="513" y="690"/>
                  </a:cubicBezTo>
                  <a:lnTo>
                    <a:pt x="513" y="698"/>
                  </a:lnTo>
                  <a:cubicBezTo>
                    <a:pt x="578" y="698"/>
                    <a:pt x="578" y="698"/>
                    <a:pt x="578" y="706"/>
                  </a:cubicBezTo>
                  <a:cubicBezTo>
                    <a:pt x="578" y="706"/>
                    <a:pt x="578" y="714"/>
                    <a:pt x="635" y="714"/>
                  </a:cubicBezTo>
                  <a:cubicBezTo>
                    <a:pt x="692" y="714"/>
                    <a:pt x="692" y="722"/>
                    <a:pt x="692" y="722"/>
                  </a:cubicBezTo>
                  <a:cubicBezTo>
                    <a:pt x="651" y="722"/>
                    <a:pt x="611" y="722"/>
                    <a:pt x="570" y="714"/>
                  </a:cubicBezTo>
                  <a:cubicBezTo>
                    <a:pt x="513" y="714"/>
                    <a:pt x="513" y="722"/>
                    <a:pt x="635" y="730"/>
                  </a:cubicBezTo>
                  <a:cubicBezTo>
                    <a:pt x="592" y="730"/>
                    <a:pt x="552" y="727"/>
                    <a:pt x="547" y="727"/>
                  </a:cubicBezTo>
                  <a:lnTo>
                    <a:pt x="547" y="727"/>
                  </a:lnTo>
                  <a:cubicBezTo>
                    <a:pt x="545" y="727"/>
                    <a:pt x="551" y="728"/>
                    <a:pt x="570" y="730"/>
                  </a:cubicBezTo>
                  <a:cubicBezTo>
                    <a:pt x="570" y="730"/>
                    <a:pt x="570" y="739"/>
                    <a:pt x="627" y="739"/>
                  </a:cubicBezTo>
                  <a:cubicBezTo>
                    <a:pt x="627" y="739"/>
                    <a:pt x="627" y="747"/>
                    <a:pt x="627" y="747"/>
                  </a:cubicBezTo>
                  <a:cubicBezTo>
                    <a:pt x="570" y="755"/>
                    <a:pt x="570" y="755"/>
                    <a:pt x="570" y="763"/>
                  </a:cubicBezTo>
                  <a:cubicBezTo>
                    <a:pt x="505" y="763"/>
                    <a:pt x="505" y="771"/>
                    <a:pt x="627" y="771"/>
                  </a:cubicBezTo>
                  <a:cubicBezTo>
                    <a:pt x="684" y="771"/>
                    <a:pt x="684" y="779"/>
                    <a:pt x="627" y="779"/>
                  </a:cubicBezTo>
                  <a:lnTo>
                    <a:pt x="562" y="779"/>
                  </a:lnTo>
                  <a:cubicBezTo>
                    <a:pt x="627" y="787"/>
                    <a:pt x="627" y="787"/>
                    <a:pt x="627" y="787"/>
                  </a:cubicBezTo>
                  <a:cubicBezTo>
                    <a:pt x="562" y="787"/>
                    <a:pt x="562" y="820"/>
                    <a:pt x="554" y="844"/>
                  </a:cubicBezTo>
                  <a:cubicBezTo>
                    <a:pt x="594" y="852"/>
                    <a:pt x="635" y="852"/>
                    <a:pt x="676" y="852"/>
                  </a:cubicBezTo>
                  <a:cubicBezTo>
                    <a:pt x="497" y="852"/>
                    <a:pt x="497" y="860"/>
                    <a:pt x="676" y="860"/>
                  </a:cubicBezTo>
                  <a:cubicBezTo>
                    <a:pt x="611" y="868"/>
                    <a:pt x="611" y="868"/>
                    <a:pt x="676" y="868"/>
                  </a:cubicBezTo>
                  <a:cubicBezTo>
                    <a:pt x="611" y="876"/>
                    <a:pt x="554" y="876"/>
                    <a:pt x="611" y="876"/>
                  </a:cubicBezTo>
                  <a:cubicBezTo>
                    <a:pt x="611" y="876"/>
                    <a:pt x="611" y="884"/>
                    <a:pt x="554" y="884"/>
                  </a:cubicBezTo>
                  <a:cubicBezTo>
                    <a:pt x="489" y="884"/>
                    <a:pt x="554" y="893"/>
                    <a:pt x="611" y="893"/>
                  </a:cubicBezTo>
                  <a:cubicBezTo>
                    <a:pt x="691" y="898"/>
                    <a:pt x="714" y="904"/>
                    <a:pt x="681" y="904"/>
                  </a:cubicBezTo>
                  <a:cubicBezTo>
                    <a:pt x="667" y="904"/>
                    <a:pt x="644" y="903"/>
                    <a:pt x="611" y="901"/>
                  </a:cubicBezTo>
                  <a:cubicBezTo>
                    <a:pt x="489" y="901"/>
                    <a:pt x="546" y="917"/>
                    <a:pt x="667" y="917"/>
                  </a:cubicBezTo>
                  <a:cubicBezTo>
                    <a:pt x="781" y="925"/>
                    <a:pt x="781" y="925"/>
                    <a:pt x="724" y="925"/>
                  </a:cubicBezTo>
                  <a:cubicBezTo>
                    <a:pt x="705" y="922"/>
                    <a:pt x="693" y="921"/>
                    <a:pt x="684" y="921"/>
                  </a:cubicBezTo>
                  <a:cubicBezTo>
                    <a:pt x="667" y="921"/>
                    <a:pt x="667" y="925"/>
                    <a:pt x="667" y="925"/>
                  </a:cubicBezTo>
                  <a:cubicBezTo>
                    <a:pt x="667" y="925"/>
                    <a:pt x="659" y="933"/>
                    <a:pt x="603" y="933"/>
                  </a:cubicBezTo>
                  <a:cubicBezTo>
                    <a:pt x="603" y="933"/>
                    <a:pt x="603" y="933"/>
                    <a:pt x="659" y="941"/>
                  </a:cubicBezTo>
                  <a:cubicBezTo>
                    <a:pt x="781" y="949"/>
                    <a:pt x="716" y="957"/>
                    <a:pt x="603" y="957"/>
                  </a:cubicBezTo>
                  <a:lnTo>
                    <a:pt x="659" y="966"/>
                  </a:lnTo>
                  <a:cubicBezTo>
                    <a:pt x="781" y="966"/>
                    <a:pt x="838" y="974"/>
                    <a:pt x="716" y="974"/>
                  </a:cubicBezTo>
                  <a:lnTo>
                    <a:pt x="659" y="974"/>
                  </a:lnTo>
                  <a:cubicBezTo>
                    <a:pt x="773" y="974"/>
                    <a:pt x="716" y="990"/>
                    <a:pt x="594" y="990"/>
                  </a:cubicBezTo>
                  <a:lnTo>
                    <a:pt x="716" y="990"/>
                  </a:lnTo>
                  <a:cubicBezTo>
                    <a:pt x="716" y="998"/>
                    <a:pt x="716" y="998"/>
                    <a:pt x="651" y="998"/>
                  </a:cubicBezTo>
                  <a:cubicBezTo>
                    <a:pt x="594" y="998"/>
                    <a:pt x="530" y="1006"/>
                    <a:pt x="594" y="1006"/>
                  </a:cubicBezTo>
                  <a:cubicBezTo>
                    <a:pt x="594" y="1006"/>
                    <a:pt x="594" y="1006"/>
                    <a:pt x="530" y="1014"/>
                  </a:cubicBezTo>
                  <a:cubicBezTo>
                    <a:pt x="530" y="1014"/>
                    <a:pt x="530" y="1014"/>
                    <a:pt x="530" y="1022"/>
                  </a:cubicBezTo>
                  <a:cubicBezTo>
                    <a:pt x="586" y="1022"/>
                    <a:pt x="586" y="1030"/>
                    <a:pt x="530" y="1030"/>
                  </a:cubicBezTo>
                  <a:cubicBezTo>
                    <a:pt x="530" y="1030"/>
                    <a:pt x="530" y="1039"/>
                    <a:pt x="586" y="1039"/>
                  </a:cubicBezTo>
                  <a:cubicBezTo>
                    <a:pt x="586" y="1047"/>
                    <a:pt x="586" y="1055"/>
                    <a:pt x="530" y="1055"/>
                  </a:cubicBezTo>
                  <a:cubicBezTo>
                    <a:pt x="586" y="1055"/>
                    <a:pt x="586" y="1055"/>
                    <a:pt x="586" y="1063"/>
                  </a:cubicBezTo>
                  <a:cubicBezTo>
                    <a:pt x="643" y="1063"/>
                    <a:pt x="643" y="1063"/>
                    <a:pt x="643" y="1071"/>
                  </a:cubicBezTo>
                  <a:cubicBezTo>
                    <a:pt x="643" y="1071"/>
                    <a:pt x="578" y="1079"/>
                    <a:pt x="578" y="1087"/>
                  </a:cubicBezTo>
                  <a:cubicBezTo>
                    <a:pt x="578" y="1091"/>
                    <a:pt x="578" y="1093"/>
                    <a:pt x="586" y="1093"/>
                  </a:cubicBezTo>
                  <a:cubicBezTo>
                    <a:pt x="594" y="1093"/>
                    <a:pt x="611" y="1091"/>
                    <a:pt x="643" y="1087"/>
                  </a:cubicBezTo>
                  <a:cubicBezTo>
                    <a:pt x="643" y="1087"/>
                    <a:pt x="700" y="1087"/>
                    <a:pt x="643" y="1095"/>
                  </a:cubicBezTo>
                  <a:cubicBezTo>
                    <a:pt x="643" y="1095"/>
                    <a:pt x="578" y="1103"/>
                    <a:pt x="578" y="1120"/>
                  </a:cubicBezTo>
                  <a:cubicBezTo>
                    <a:pt x="578" y="1128"/>
                    <a:pt x="578" y="1128"/>
                    <a:pt x="635" y="1128"/>
                  </a:cubicBezTo>
                  <a:cubicBezTo>
                    <a:pt x="513" y="1136"/>
                    <a:pt x="513" y="1144"/>
                    <a:pt x="570" y="1144"/>
                  </a:cubicBezTo>
                  <a:lnTo>
                    <a:pt x="635" y="1144"/>
                  </a:lnTo>
                  <a:cubicBezTo>
                    <a:pt x="570" y="1144"/>
                    <a:pt x="570" y="1152"/>
                    <a:pt x="635" y="1160"/>
                  </a:cubicBezTo>
                  <a:lnTo>
                    <a:pt x="570" y="1160"/>
                  </a:lnTo>
                  <a:lnTo>
                    <a:pt x="570" y="1168"/>
                  </a:lnTo>
                  <a:cubicBezTo>
                    <a:pt x="692" y="1168"/>
                    <a:pt x="627" y="1193"/>
                    <a:pt x="570" y="1193"/>
                  </a:cubicBezTo>
                  <a:cubicBezTo>
                    <a:pt x="570" y="1193"/>
                    <a:pt x="562" y="1193"/>
                    <a:pt x="627" y="1201"/>
                  </a:cubicBezTo>
                  <a:cubicBezTo>
                    <a:pt x="740" y="1201"/>
                    <a:pt x="740" y="1209"/>
                    <a:pt x="627" y="1209"/>
                  </a:cubicBezTo>
                  <a:cubicBezTo>
                    <a:pt x="684" y="1209"/>
                    <a:pt x="684" y="1225"/>
                    <a:pt x="562" y="1225"/>
                  </a:cubicBezTo>
                  <a:lnTo>
                    <a:pt x="449" y="1225"/>
                  </a:lnTo>
                  <a:cubicBezTo>
                    <a:pt x="505" y="1225"/>
                    <a:pt x="505" y="1233"/>
                    <a:pt x="505" y="1233"/>
                  </a:cubicBezTo>
                  <a:cubicBezTo>
                    <a:pt x="562" y="1233"/>
                    <a:pt x="562" y="1233"/>
                    <a:pt x="562" y="1241"/>
                  </a:cubicBezTo>
                  <a:cubicBezTo>
                    <a:pt x="562" y="1247"/>
                    <a:pt x="590" y="1253"/>
                    <a:pt x="607" y="1258"/>
                  </a:cubicBezTo>
                  <a:lnTo>
                    <a:pt x="607" y="1258"/>
                  </a:lnTo>
                  <a:cubicBezTo>
                    <a:pt x="622" y="1257"/>
                    <a:pt x="637" y="1257"/>
                    <a:pt x="652" y="1257"/>
                  </a:cubicBezTo>
                  <a:cubicBezTo>
                    <a:pt x="662" y="1257"/>
                    <a:pt x="673" y="1257"/>
                    <a:pt x="684" y="1257"/>
                  </a:cubicBezTo>
                  <a:cubicBezTo>
                    <a:pt x="841" y="1266"/>
                    <a:pt x="958" y="1333"/>
                    <a:pt x="1035" y="1428"/>
                  </a:cubicBezTo>
                  <a:lnTo>
                    <a:pt x="1035" y="1428"/>
                  </a:lnTo>
                  <a:cubicBezTo>
                    <a:pt x="1028" y="1428"/>
                    <a:pt x="1022" y="1428"/>
                    <a:pt x="1016" y="1428"/>
                  </a:cubicBezTo>
                  <a:lnTo>
                    <a:pt x="1016" y="1436"/>
                  </a:lnTo>
                  <a:lnTo>
                    <a:pt x="1041" y="1436"/>
                  </a:lnTo>
                  <a:cubicBezTo>
                    <a:pt x="1039" y="1433"/>
                    <a:pt x="1037" y="1430"/>
                    <a:pt x="1035" y="1428"/>
                  </a:cubicBezTo>
                  <a:lnTo>
                    <a:pt x="1035" y="1428"/>
                  </a:lnTo>
                  <a:cubicBezTo>
                    <a:pt x="1069" y="1428"/>
                    <a:pt x="1102" y="1429"/>
                    <a:pt x="1130" y="1436"/>
                  </a:cubicBezTo>
                  <a:lnTo>
                    <a:pt x="1041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43" y="1525"/>
                  </a:lnTo>
                  <a:cubicBezTo>
                    <a:pt x="1243" y="1528"/>
                    <a:pt x="1230" y="1529"/>
                    <a:pt x="1209" y="1529"/>
                  </a:cubicBezTo>
                  <a:cubicBezTo>
                    <a:pt x="1179" y="1529"/>
                    <a:pt x="1134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2" y="1598"/>
                  </a:cubicBezTo>
                  <a:lnTo>
                    <a:pt x="1122" y="1598"/>
                  </a:lnTo>
                  <a:cubicBezTo>
                    <a:pt x="1119" y="1598"/>
                    <a:pt x="1116" y="1598"/>
                    <a:pt x="1113" y="1598"/>
                  </a:cubicBezTo>
                  <a:lnTo>
                    <a:pt x="1113" y="1606"/>
                  </a:lnTo>
                  <a:lnTo>
                    <a:pt x="1124" y="1606"/>
                  </a:lnTo>
                  <a:cubicBezTo>
                    <a:pt x="1124" y="1603"/>
                    <a:pt x="1123" y="1601"/>
                    <a:pt x="1122" y="1598"/>
                  </a:cubicBezTo>
                  <a:lnTo>
                    <a:pt x="1122" y="1598"/>
                  </a:lnTo>
                  <a:cubicBezTo>
                    <a:pt x="1159" y="1598"/>
                    <a:pt x="1189" y="1599"/>
                    <a:pt x="1227" y="1606"/>
                  </a:cubicBezTo>
                  <a:lnTo>
                    <a:pt x="1124" y="1606"/>
                  </a:lnTo>
                  <a:cubicBezTo>
                    <a:pt x="1125" y="1609"/>
                    <a:pt x="1126" y="1612"/>
                    <a:pt x="1126" y="1614"/>
                  </a:cubicBezTo>
                  <a:lnTo>
                    <a:pt x="1126" y="1614"/>
                  </a:lnTo>
                  <a:cubicBezTo>
                    <a:pt x="1137" y="1614"/>
                    <a:pt x="1149" y="1614"/>
                    <a:pt x="1162" y="1614"/>
                  </a:cubicBezTo>
                  <a:lnTo>
                    <a:pt x="1227" y="1614"/>
                  </a:lnTo>
                  <a:cubicBezTo>
                    <a:pt x="1227" y="1614"/>
                    <a:pt x="1227" y="1606"/>
                    <a:pt x="1284" y="1606"/>
                  </a:cubicBezTo>
                  <a:cubicBezTo>
                    <a:pt x="1405" y="1598"/>
                    <a:pt x="1348" y="1590"/>
                    <a:pt x="1292" y="1590"/>
                  </a:cubicBezTo>
                  <a:cubicBezTo>
                    <a:pt x="1251" y="1593"/>
                    <a:pt x="1230" y="1593"/>
                    <a:pt x="1223" y="1593"/>
                  </a:cubicBezTo>
                  <a:cubicBezTo>
                    <a:pt x="1209" y="1593"/>
                    <a:pt x="1248" y="1590"/>
                    <a:pt x="1292" y="1590"/>
                  </a:cubicBezTo>
                  <a:cubicBezTo>
                    <a:pt x="1348" y="1590"/>
                    <a:pt x="1405" y="1582"/>
                    <a:pt x="1348" y="1582"/>
                  </a:cubicBezTo>
                  <a:cubicBezTo>
                    <a:pt x="1292" y="1582"/>
                    <a:pt x="1235" y="1566"/>
                    <a:pt x="1348" y="1566"/>
                  </a:cubicBezTo>
                  <a:lnTo>
                    <a:pt x="1357" y="1557"/>
                  </a:lnTo>
                  <a:cubicBezTo>
                    <a:pt x="1292" y="1557"/>
                    <a:pt x="1292" y="1549"/>
                    <a:pt x="1292" y="1541"/>
                  </a:cubicBezTo>
                  <a:cubicBezTo>
                    <a:pt x="1300" y="1541"/>
                    <a:pt x="1300" y="1533"/>
                    <a:pt x="1357" y="1533"/>
                  </a:cubicBezTo>
                  <a:cubicBezTo>
                    <a:pt x="1373" y="1535"/>
                    <a:pt x="1385" y="1536"/>
                    <a:pt x="1392" y="1536"/>
                  </a:cubicBezTo>
                  <a:cubicBezTo>
                    <a:pt x="1408" y="1536"/>
                    <a:pt x="1397" y="1531"/>
                    <a:pt x="1357" y="1525"/>
                  </a:cubicBezTo>
                  <a:cubicBezTo>
                    <a:pt x="1357" y="1525"/>
                    <a:pt x="1235" y="1525"/>
                    <a:pt x="1235" y="1517"/>
                  </a:cubicBezTo>
                  <a:cubicBezTo>
                    <a:pt x="1203" y="1517"/>
                    <a:pt x="1162" y="1517"/>
                    <a:pt x="1121" y="1509"/>
                  </a:cubicBezTo>
                  <a:lnTo>
                    <a:pt x="1243" y="1509"/>
                  </a:lnTo>
                  <a:cubicBezTo>
                    <a:pt x="1300" y="1501"/>
                    <a:pt x="1300" y="1501"/>
                    <a:pt x="1300" y="1493"/>
                  </a:cubicBezTo>
                  <a:cubicBezTo>
                    <a:pt x="1300" y="1484"/>
                    <a:pt x="1300" y="1484"/>
                    <a:pt x="1243" y="1476"/>
                  </a:cubicBezTo>
                  <a:cubicBezTo>
                    <a:pt x="1365" y="1476"/>
                    <a:pt x="1365" y="1460"/>
                    <a:pt x="1251" y="1452"/>
                  </a:cubicBezTo>
                  <a:cubicBezTo>
                    <a:pt x="1186" y="1452"/>
                    <a:pt x="1186" y="1452"/>
                    <a:pt x="1251" y="1444"/>
                  </a:cubicBezTo>
                  <a:cubicBezTo>
                    <a:pt x="1186" y="1436"/>
                    <a:pt x="1251" y="1436"/>
                    <a:pt x="1308" y="1436"/>
                  </a:cubicBezTo>
                  <a:cubicBezTo>
                    <a:pt x="1430" y="1428"/>
                    <a:pt x="1430" y="1428"/>
                    <a:pt x="1373" y="1420"/>
                  </a:cubicBezTo>
                  <a:cubicBezTo>
                    <a:pt x="1316" y="1420"/>
                    <a:pt x="1316" y="1411"/>
                    <a:pt x="1316" y="1411"/>
                  </a:cubicBezTo>
                  <a:cubicBezTo>
                    <a:pt x="1287" y="1406"/>
                    <a:pt x="1259" y="1400"/>
                    <a:pt x="1230" y="1400"/>
                  </a:cubicBezTo>
                  <a:cubicBezTo>
                    <a:pt x="1218" y="1400"/>
                    <a:pt x="1206" y="1401"/>
                    <a:pt x="1194" y="1403"/>
                  </a:cubicBezTo>
                  <a:cubicBezTo>
                    <a:pt x="1176" y="1403"/>
                    <a:pt x="1156" y="1402"/>
                    <a:pt x="1138" y="1401"/>
                  </a:cubicBezTo>
                  <a:lnTo>
                    <a:pt x="1138" y="1401"/>
                  </a:lnTo>
                  <a:cubicBezTo>
                    <a:pt x="1157" y="1401"/>
                    <a:pt x="1176" y="1399"/>
                    <a:pt x="1194" y="1395"/>
                  </a:cubicBezTo>
                  <a:cubicBezTo>
                    <a:pt x="1259" y="1395"/>
                    <a:pt x="1259" y="1387"/>
                    <a:pt x="1259" y="1379"/>
                  </a:cubicBezTo>
                  <a:cubicBezTo>
                    <a:pt x="1259" y="1379"/>
                    <a:pt x="1259" y="1371"/>
                    <a:pt x="1259" y="1371"/>
                  </a:cubicBezTo>
                  <a:cubicBezTo>
                    <a:pt x="1316" y="1363"/>
                    <a:pt x="1324" y="1355"/>
                    <a:pt x="1259" y="1355"/>
                  </a:cubicBezTo>
                  <a:lnTo>
                    <a:pt x="1203" y="1355"/>
                  </a:lnTo>
                  <a:cubicBezTo>
                    <a:pt x="1324" y="1355"/>
                    <a:pt x="1324" y="1322"/>
                    <a:pt x="1211" y="1314"/>
                  </a:cubicBezTo>
                  <a:lnTo>
                    <a:pt x="1267" y="1314"/>
                  </a:lnTo>
                  <a:cubicBezTo>
                    <a:pt x="1324" y="1314"/>
                    <a:pt x="1324" y="1314"/>
                    <a:pt x="1324" y="1306"/>
                  </a:cubicBezTo>
                  <a:cubicBezTo>
                    <a:pt x="1324" y="1306"/>
                    <a:pt x="1267" y="1290"/>
                    <a:pt x="1267" y="1282"/>
                  </a:cubicBezTo>
                  <a:cubicBezTo>
                    <a:pt x="1275" y="1274"/>
                    <a:pt x="1275" y="1266"/>
                    <a:pt x="1211" y="1266"/>
                  </a:cubicBezTo>
                  <a:cubicBezTo>
                    <a:pt x="1211" y="1257"/>
                    <a:pt x="1211" y="1257"/>
                    <a:pt x="1275" y="1257"/>
                  </a:cubicBezTo>
                  <a:cubicBezTo>
                    <a:pt x="1294" y="1260"/>
                    <a:pt x="1307" y="1261"/>
                    <a:pt x="1315" y="1261"/>
                  </a:cubicBezTo>
                  <a:cubicBezTo>
                    <a:pt x="1332" y="1261"/>
                    <a:pt x="1332" y="1257"/>
                    <a:pt x="1332" y="1257"/>
                  </a:cubicBezTo>
                  <a:cubicBezTo>
                    <a:pt x="1292" y="1249"/>
                    <a:pt x="1259" y="1249"/>
                    <a:pt x="1219" y="1249"/>
                  </a:cubicBezTo>
                  <a:cubicBezTo>
                    <a:pt x="1154" y="1249"/>
                    <a:pt x="1154" y="1249"/>
                    <a:pt x="1219" y="1241"/>
                  </a:cubicBezTo>
                  <a:cubicBezTo>
                    <a:pt x="1275" y="1233"/>
                    <a:pt x="1284" y="1225"/>
                    <a:pt x="1219" y="1217"/>
                  </a:cubicBezTo>
                  <a:cubicBezTo>
                    <a:pt x="1219" y="1217"/>
                    <a:pt x="1219" y="1209"/>
                    <a:pt x="1284" y="1209"/>
                  </a:cubicBezTo>
                  <a:cubicBezTo>
                    <a:pt x="1340" y="1209"/>
                    <a:pt x="1405" y="1201"/>
                    <a:pt x="1284" y="1201"/>
                  </a:cubicBezTo>
                  <a:cubicBezTo>
                    <a:pt x="1284" y="1193"/>
                    <a:pt x="1284" y="1193"/>
                    <a:pt x="1340" y="1193"/>
                  </a:cubicBezTo>
                  <a:cubicBezTo>
                    <a:pt x="1405" y="1193"/>
                    <a:pt x="1462" y="1193"/>
                    <a:pt x="1348" y="1184"/>
                  </a:cubicBezTo>
                  <a:cubicBezTo>
                    <a:pt x="1284" y="1184"/>
                    <a:pt x="1284" y="1168"/>
                    <a:pt x="1348" y="1168"/>
                  </a:cubicBezTo>
                  <a:cubicBezTo>
                    <a:pt x="1348" y="1160"/>
                    <a:pt x="1348" y="1160"/>
                    <a:pt x="1292" y="1160"/>
                  </a:cubicBezTo>
                  <a:lnTo>
                    <a:pt x="1227" y="1160"/>
                  </a:lnTo>
                  <a:cubicBezTo>
                    <a:pt x="1348" y="1160"/>
                    <a:pt x="1348" y="1160"/>
                    <a:pt x="1227" y="1152"/>
                  </a:cubicBezTo>
                  <a:cubicBezTo>
                    <a:pt x="1292" y="1144"/>
                    <a:pt x="1292" y="1144"/>
                    <a:pt x="1292" y="1144"/>
                  </a:cubicBezTo>
                  <a:cubicBezTo>
                    <a:pt x="1292" y="1144"/>
                    <a:pt x="1235" y="1128"/>
                    <a:pt x="1235" y="1111"/>
                  </a:cubicBezTo>
                  <a:cubicBezTo>
                    <a:pt x="1243" y="1087"/>
                    <a:pt x="1243" y="1079"/>
                    <a:pt x="1178" y="1079"/>
                  </a:cubicBezTo>
                  <a:cubicBezTo>
                    <a:pt x="1121" y="1071"/>
                    <a:pt x="1121" y="1071"/>
                    <a:pt x="1178" y="1071"/>
                  </a:cubicBezTo>
                  <a:cubicBezTo>
                    <a:pt x="1243" y="1071"/>
                    <a:pt x="1243" y="1063"/>
                    <a:pt x="1243" y="1063"/>
                  </a:cubicBezTo>
                  <a:cubicBezTo>
                    <a:pt x="1243" y="1055"/>
                    <a:pt x="1243" y="1055"/>
                    <a:pt x="1300" y="1055"/>
                  </a:cubicBezTo>
                  <a:cubicBezTo>
                    <a:pt x="1243" y="1055"/>
                    <a:pt x="1243" y="1055"/>
                    <a:pt x="1243" y="1047"/>
                  </a:cubicBezTo>
                  <a:cubicBezTo>
                    <a:pt x="1308" y="1047"/>
                    <a:pt x="1308" y="1047"/>
                    <a:pt x="1243" y="1039"/>
                  </a:cubicBezTo>
                  <a:cubicBezTo>
                    <a:pt x="1308" y="1039"/>
                    <a:pt x="1365" y="1030"/>
                    <a:pt x="1308" y="1030"/>
                  </a:cubicBezTo>
                  <a:cubicBezTo>
                    <a:pt x="1243" y="1030"/>
                    <a:pt x="1251" y="1030"/>
                    <a:pt x="1186" y="1022"/>
                  </a:cubicBezTo>
                  <a:cubicBezTo>
                    <a:pt x="1186" y="1022"/>
                    <a:pt x="1186" y="1014"/>
                    <a:pt x="1251" y="1014"/>
                  </a:cubicBezTo>
                  <a:cubicBezTo>
                    <a:pt x="1308" y="1014"/>
                    <a:pt x="1251" y="998"/>
                    <a:pt x="1194" y="998"/>
                  </a:cubicBezTo>
                  <a:cubicBezTo>
                    <a:pt x="1130" y="998"/>
                    <a:pt x="1130" y="990"/>
                    <a:pt x="1194" y="990"/>
                  </a:cubicBezTo>
                  <a:lnTo>
                    <a:pt x="1251" y="990"/>
                  </a:lnTo>
                  <a:cubicBezTo>
                    <a:pt x="1194" y="982"/>
                    <a:pt x="1251" y="982"/>
                    <a:pt x="1316" y="982"/>
                  </a:cubicBezTo>
                  <a:cubicBezTo>
                    <a:pt x="1333" y="984"/>
                    <a:pt x="1344" y="985"/>
                    <a:pt x="1353" y="985"/>
                  </a:cubicBezTo>
                  <a:cubicBezTo>
                    <a:pt x="1373" y="985"/>
                    <a:pt x="1373" y="979"/>
                    <a:pt x="1373" y="974"/>
                  </a:cubicBezTo>
                  <a:cubicBezTo>
                    <a:pt x="1316" y="974"/>
                    <a:pt x="1316" y="966"/>
                    <a:pt x="1316" y="949"/>
                  </a:cubicBezTo>
                  <a:cubicBezTo>
                    <a:pt x="1324" y="933"/>
                    <a:pt x="1259" y="933"/>
                    <a:pt x="1146" y="925"/>
                  </a:cubicBezTo>
                  <a:lnTo>
                    <a:pt x="1324" y="925"/>
                  </a:lnTo>
                  <a:cubicBezTo>
                    <a:pt x="1284" y="917"/>
                    <a:pt x="1243" y="917"/>
                    <a:pt x="1203" y="917"/>
                  </a:cubicBezTo>
                  <a:cubicBezTo>
                    <a:pt x="1146" y="917"/>
                    <a:pt x="1146" y="917"/>
                    <a:pt x="1203" y="909"/>
                  </a:cubicBezTo>
                  <a:cubicBezTo>
                    <a:pt x="1267" y="901"/>
                    <a:pt x="1267" y="901"/>
                    <a:pt x="1211" y="901"/>
                  </a:cubicBezTo>
                  <a:cubicBezTo>
                    <a:pt x="1211" y="893"/>
                    <a:pt x="1211" y="893"/>
                    <a:pt x="1267" y="884"/>
                  </a:cubicBezTo>
                  <a:lnTo>
                    <a:pt x="1211" y="884"/>
                  </a:lnTo>
                  <a:cubicBezTo>
                    <a:pt x="1146" y="884"/>
                    <a:pt x="1146" y="884"/>
                    <a:pt x="1211" y="876"/>
                  </a:cubicBezTo>
                  <a:cubicBezTo>
                    <a:pt x="1332" y="876"/>
                    <a:pt x="1332" y="868"/>
                    <a:pt x="1267" y="868"/>
                  </a:cubicBezTo>
                  <a:cubicBezTo>
                    <a:pt x="1211" y="868"/>
                    <a:pt x="1211" y="860"/>
                    <a:pt x="1211" y="860"/>
                  </a:cubicBezTo>
                  <a:cubicBezTo>
                    <a:pt x="1211" y="860"/>
                    <a:pt x="1211" y="852"/>
                    <a:pt x="1154" y="852"/>
                  </a:cubicBezTo>
                  <a:lnTo>
                    <a:pt x="1154" y="844"/>
                  </a:lnTo>
                  <a:lnTo>
                    <a:pt x="1275" y="844"/>
                  </a:lnTo>
                  <a:cubicBezTo>
                    <a:pt x="1275" y="836"/>
                    <a:pt x="1275" y="836"/>
                    <a:pt x="1219" y="836"/>
                  </a:cubicBezTo>
                  <a:cubicBezTo>
                    <a:pt x="1097" y="828"/>
                    <a:pt x="1097" y="828"/>
                    <a:pt x="1219" y="828"/>
                  </a:cubicBezTo>
                  <a:cubicBezTo>
                    <a:pt x="1275" y="828"/>
                    <a:pt x="1340" y="828"/>
                    <a:pt x="1275" y="820"/>
                  </a:cubicBezTo>
                  <a:cubicBezTo>
                    <a:pt x="1397" y="820"/>
                    <a:pt x="1397" y="820"/>
                    <a:pt x="1275" y="803"/>
                  </a:cubicBezTo>
                  <a:cubicBezTo>
                    <a:pt x="1284" y="803"/>
                    <a:pt x="1219" y="787"/>
                    <a:pt x="1227" y="779"/>
                  </a:cubicBezTo>
                  <a:cubicBezTo>
                    <a:pt x="1227" y="763"/>
                    <a:pt x="1227" y="763"/>
                    <a:pt x="1284" y="755"/>
                  </a:cubicBezTo>
                  <a:lnTo>
                    <a:pt x="1348" y="755"/>
                  </a:lnTo>
                  <a:cubicBezTo>
                    <a:pt x="1227" y="755"/>
                    <a:pt x="1227" y="755"/>
                    <a:pt x="1227" y="747"/>
                  </a:cubicBezTo>
                  <a:cubicBezTo>
                    <a:pt x="1292" y="739"/>
                    <a:pt x="1227" y="730"/>
                    <a:pt x="1170" y="730"/>
                  </a:cubicBezTo>
                  <a:cubicBezTo>
                    <a:pt x="1048" y="730"/>
                    <a:pt x="1048" y="730"/>
                    <a:pt x="1113" y="722"/>
                  </a:cubicBezTo>
                  <a:lnTo>
                    <a:pt x="1235" y="722"/>
                  </a:lnTo>
                  <a:cubicBezTo>
                    <a:pt x="1275" y="722"/>
                    <a:pt x="1316" y="722"/>
                    <a:pt x="1357" y="714"/>
                  </a:cubicBezTo>
                  <a:cubicBezTo>
                    <a:pt x="1357" y="714"/>
                    <a:pt x="1357" y="711"/>
                    <a:pt x="1337" y="711"/>
                  </a:cubicBezTo>
                  <a:cubicBezTo>
                    <a:pt x="1328" y="711"/>
                    <a:pt x="1313" y="712"/>
                    <a:pt x="1292" y="714"/>
                  </a:cubicBezTo>
                  <a:cubicBezTo>
                    <a:pt x="1235" y="714"/>
                    <a:pt x="1235" y="714"/>
                    <a:pt x="1235" y="706"/>
                  </a:cubicBezTo>
                  <a:cubicBezTo>
                    <a:pt x="1235" y="706"/>
                    <a:pt x="1235" y="698"/>
                    <a:pt x="1178" y="698"/>
                  </a:cubicBezTo>
                  <a:cubicBezTo>
                    <a:pt x="1113" y="698"/>
                    <a:pt x="1113" y="698"/>
                    <a:pt x="1113" y="690"/>
                  </a:cubicBezTo>
                  <a:cubicBezTo>
                    <a:pt x="1178" y="690"/>
                    <a:pt x="1178" y="682"/>
                    <a:pt x="1178" y="682"/>
                  </a:cubicBezTo>
                  <a:lnTo>
                    <a:pt x="1357" y="682"/>
                  </a:lnTo>
                  <a:cubicBezTo>
                    <a:pt x="1340" y="674"/>
                    <a:pt x="1316" y="674"/>
                    <a:pt x="1300" y="674"/>
                  </a:cubicBezTo>
                  <a:cubicBezTo>
                    <a:pt x="1235" y="674"/>
                    <a:pt x="1251" y="601"/>
                    <a:pt x="1251" y="593"/>
                  </a:cubicBezTo>
                  <a:cubicBezTo>
                    <a:pt x="1291" y="587"/>
                    <a:pt x="1307" y="581"/>
                    <a:pt x="1290" y="581"/>
                  </a:cubicBezTo>
                  <a:cubicBezTo>
                    <a:pt x="1283" y="581"/>
                    <a:pt x="1270" y="582"/>
                    <a:pt x="1251" y="584"/>
                  </a:cubicBezTo>
                  <a:cubicBezTo>
                    <a:pt x="1194" y="584"/>
                    <a:pt x="1194" y="568"/>
                    <a:pt x="1194" y="544"/>
                  </a:cubicBezTo>
                  <a:cubicBezTo>
                    <a:pt x="1203" y="528"/>
                    <a:pt x="1203" y="512"/>
                    <a:pt x="1146" y="512"/>
                  </a:cubicBezTo>
                  <a:lnTo>
                    <a:pt x="1146" y="503"/>
                  </a:lnTo>
                  <a:cubicBezTo>
                    <a:pt x="1146" y="495"/>
                    <a:pt x="1089" y="487"/>
                    <a:pt x="1089" y="487"/>
                  </a:cubicBezTo>
                  <a:cubicBezTo>
                    <a:pt x="1024" y="479"/>
                    <a:pt x="1024" y="479"/>
                    <a:pt x="1089" y="479"/>
                  </a:cubicBezTo>
                  <a:cubicBezTo>
                    <a:pt x="1103" y="482"/>
                    <a:pt x="1116" y="483"/>
                    <a:pt x="1129" y="483"/>
                  </a:cubicBezTo>
                  <a:cubicBezTo>
                    <a:pt x="1156" y="483"/>
                    <a:pt x="1181" y="479"/>
                    <a:pt x="1203" y="479"/>
                  </a:cubicBezTo>
                  <a:cubicBezTo>
                    <a:pt x="1170" y="471"/>
                    <a:pt x="1130" y="471"/>
                    <a:pt x="1089" y="471"/>
                  </a:cubicBezTo>
                  <a:lnTo>
                    <a:pt x="1032" y="471"/>
                  </a:lnTo>
                  <a:cubicBezTo>
                    <a:pt x="1032" y="463"/>
                    <a:pt x="1032" y="463"/>
                    <a:pt x="1089" y="463"/>
                  </a:cubicBezTo>
                  <a:lnTo>
                    <a:pt x="1146" y="463"/>
                  </a:lnTo>
                  <a:cubicBezTo>
                    <a:pt x="1154" y="455"/>
                    <a:pt x="1154" y="455"/>
                    <a:pt x="1267" y="455"/>
                  </a:cubicBezTo>
                  <a:lnTo>
                    <a:pt x="1211" y="447"/>
                  </a:lnTo>
                  <a:cubicBezTo>
                    <a:pt x="1332" y="439"/>
                    <a:pt x="1211" y="439"/>
                    <a:pt x="1154" y="430"/>
                  </a:cubicBezTo>
                  <a:cubicBezTo>
                    <a:pt x="1275" y="430"/>
                    <a:pt x="1275" y="430"/>
                    <a:pt x="1154" y="422"/>
                  </a:cubicBezTo>
                  <a:cubicBezTo>
                    <a:pt x="1097" y="422"/>
                    <a:pt x="1097" y="422"/>
                    <a:pt x="1154" y="414"/>
                  </a:cubicBezTo>
                  <a:cubicBezTo>
                    <a:pt x="1219" y="414"/>
                    <a:pt x="1219" y="414"/>
                    <a:pt x="1219" y="406"/>
                  </a:cubicBezTo>
                  <a:cubicBezTo>
                    <a:pt x="1154" y="398"/>
                    <a:pt x="1162" y="382"/>
                    <a:pt x="1162" y="357"/>
                  </a:cubicBezTo>
                  <a:cubicBezTo>
                    <a:pt x="1170" y="325"/>
                    <a:pt x="1170" y="309"/>
                    <a:pt x="1113" y="309"/>
                  </a:cubicBezTo>
                  <a:cubicBezTo>
                    <a:pt x="1113" y="309"/>
                    <a:pt x="1113" y="309"/>
                    <a:pt x="1170" y="301"/>
                  </a:cubicBezTo>
                  <a:cubicBezTo>
                    <a:pt x="1235" y="301"/>
                    <a:pt x="1235" y="301"/>
                    <a:pt x="1113" y="293"/>
                  </a:cubicBezTo>
                  <a:cubicBezTo>
                    <a:pt x="1170" y="293"/>
                    <a:pt x="1178" y="285"/>
                    <a:pt x="1178" y="276"/>
                  </a:cubicBezTo>
                  <a:cubicBezTo>
                    <a:pt x="1178" y="268"/>
                    <a:pt x="1178" y="252"/>
                    <a:pt x="1121" y="252"/>
                  </a:cubicBezTo>
                  <a:cubicBezTo>
                    <a:pt x="1235" y="252"/>
                    <a:pt x="1300" y="236"/>
                    <a:pt x="1186" y="228"/>
                  </a:cubicBezTo>
                  <a:cubicBezTo>
                    <a:pt x="1186" y="228"/>
                    <a:pt x="1186" y="220"/>
                    <a:pt x="1243" y="220"/>
                  </a:cubicBezTo>
                  <a:cubicBezTo>
                    <a:pt x="1243" y="220"/>
                    <a:pt x="1243" y="220"/>
                    <a:pt x="1186" y="203"/>
                  </a:cubicBezTo>
                  <a:cubicBezTo>
                    <a:pt x="1186" y="203"/>
                    <a:pt x="1186" y="195"/>
                    <a:pt x="1186" y="187"/>
                  </a:cubicBezTo>
                  <a:cubicBezTo>
                    <a:pt x="1186" y="179"/>
                    <a:pt x="1130" y="171"/>
                    <a:pt x="1130" y="171"/>
                  </a:cubicBezTo>
                  <a:cubicBezTo>
                    <a:pt x="1194" y="171"/>
                    <a:pt x="1194" y="155"/>
                    <a:pt x="1194" y="130"/>
                  </a:cubicBezTo>
                  <a:cubicBezTo>
                    <a:pt x="1203" y="114"/>
                    <a:pt x="1203" y="90"/>
                    <a:pt x="1259" y="90"/>
                  </a:cubicBezTo>
                  <a:cubicBezTo>
                    <a:pt x="1259" y="90"/>
                    <a:pt x="1259" y="90"/>
                    <a:pt x="1203" y="82"/>
                  </a:cubicBezTo>
                  <a:cubicBezTo>
                    <a:pt x="1081" y="82"/>
                    <a:pt x="1081" y="74"/>
                    <a:pt x="1146" y="74"/>
                  </a:cubicBezTo>
                  <a:cubicBezTo>
                    <a:pt x="1267" y="74"/>
                    <a:pt x="1267" y="57"/>
                    <a:pt x="1146" y="57"/>
                  </a:cubicBezTo>
                  <a:lnTo>
                    <a:pt x="1211" y="57"/>
                  </a:lnTo>
                  <a:cubicBezTo>
                    <a:pt x="1324" y="49"/>
                    <a:pt x="1267" y="41"/>
                    <a:pt x="1146" y="41"/>
                  </a:cubicBezTo>
                  <a:cubicBezTo>
                    <a:pt x="1211" y="33"/>
                    <a:pt x="1267" y="33"/>
                    <a:pt x="1211" y="33"/>
                  </a:cubicBezTo>
                  <a:cubicBezTo>
                    <a:pt x="1211" y="25"/>
                    <a:pt x="1211" y="25"/>
                    <a:pt x="1332" y="25"/>
                  </a:cubicBezTo>
                  <a:lnTo>
                    <a:pt x="1332" y="17"/>
                  </a:lnTo>
                  <a:cubicBezTo>
                    <a:pt x="1332" y="17"/>
                    <a:pt x="1332" y="9"/>
                    <a:pt x="1275" y="9"/>
                  </a:cubicBezTo>
                  <a:lnTo>
                    <a:pt x="1211" y="9"/>
                  </a:lnTo>
                  <a:cubicBezTo>
                    <a:pt x="1254" y="9"/>
                    <a:pt x="1239" y="5"/>
                    <a:pt x="1208" y="5"/>
                  </a:cubicBezTo>
                  <a:cubicBezTo>
                    <a:pt x="1193" y="5"/>
                    <a:pt x="1173" y="6"/>
                    <a:pt x="1154" y="9"/>
                  </a:cubicBezTo>
                  <a:cubicBezTo>
                    <a:pt x="1113" y="9"/>
                    <a:pt x="1073" y="9"/>
                    <a:pt x="1032" y="1"/>
                  </a:cubicBezTo>
                  <a:close/>
                  <a:moveTo>
                    <a:pt x="1126" y="1614"/>
                  </a:moveTo>
                  <a:cubicBezTo>
                    <a:pt x="1060" y="1616"/>
                    <a:pt x="1060" y="1621"/>
                    <a:pt x="1128" y="1622"/>
                  </a:cubicBezTo>
                  <a:lnTo>
                    <a:pt x="1128" y="1622"/>
                  </a:lnTo>
                  <a:cubicBezTo>
                    <a:pt x="1128" y="1619"/>
                    <a:pt x="1127" y="1617"/>
                    <a:pt x="1126" y="1614"/>
                  </a:cubicBezTo>
                  <a:close/>
                  <a:moveTo>
                    <a:pt x="700" y="1675"/>
                  </a:moveTo>
                  <a:cubicBezTo>
                    <a:pt x="686" y="1675"/>
                    <a:pt x="659" y="1676"/>
                    <a:pt x="619" y="1679"/>
                  </a:cubicBezTo>
                  <a:cubicBezTo>
                    <a:pt x="700" y="1679"/>
                    <a:pt x="727" y="1675"/>
                    <a:pt x="700" y="1675"/>
                  </a:cubicBezTo>
                  <a:close/>
                  <a:moveTo>
                    <a:pt x="1128" y="1622"/>
                  </a:moveTo>
                  <a:cubicBezTo>
                    <a:pt x="1138" y="1662"/>
                    <a:pt x="1143" y="1703"/>
                    <a:pt x="1143" y="1744"/>
                  </a:cubicBezTo>
                  <a:lnTo>
                    <a:pt x="1143" y="1744"/>
                  </a:lnTo>
                  <a:cubicBezTo>
                    <a:pt x="1323" y="1744"/>
                    <a:pt x="1315" y="1743"/>
                    <a:pt x="1211" y="1736"/>
                  </a:cubicBezTo>
                  <a:cubicBezTo>
                    <a:pt x="1146" y="1728"/>
                    <a:pt x="1146" y="1728"/>
                    <a:pt x="1211" y="1728"/>
                  </a:cubicBezTo>
                  <a:cubicBezTo>
                    <a:pt x="1267" y="1728"/>
                    <a:pt x="1267" y="1728"/>
                    <a:pt x="1267" y="1720"/>
                  </a:cubicBezTo>
                  <a:cubicBezTo>
                    <a:pt x="1275" y="1711"/>
                    <a:pt x="1275" y="1703"/>
                    <a:pt x="1211" y="1703"/>
                  </a:cubicBezTo>
                  <a:lnTo>
                    <a:pt x="1211" y="1695"/>
                  </a:lnTo>
                  <a:cubicBezTo>
                    <a:pt x="1292" y="1695"/>
                    <a:pt x="1294" y="1692"/>
                    <a:pt x="1250" y="1692"/>
                  </a:cubicBezTo>
                  <a:cubicBezTo>
                    <a:pt x="1228" y="1692"/>
                    <a:pt x="1194" y="1693"/>
                    <a:pt x="1154" y="1695"/>
                  </a:cubicBezTo>
                  <a:lnTo>
                    <a:pt x="1154" y="1687"/>
                  </a:lnTo>
                  <a:lnTo>
                    <a:pt x="1219" y="1687"/>
                  </a:lnTo>
                  <a:cubicBezTo>
                    <a:pt x="1275" y="1687"/>
                    <a:pt x="1275" y="1679"/>
                    <a:pt x="1275" y="1655"/>
                  </a:cubicBezTo>
                  <a:cubicBezTo>
                    <a:pt x="1284" y="1630"/>
                    <a:pt x="1284" y="1622"/>
                    <a:pt x="1162" y="1622"/>
                  </a:cubicBezTo>
                  <a:cubicBezTo>
                    <a:pt x="1149" y="1622"/>
                    <a:pt x="1138" y="1622"/>
                    <a:pt x="1128" y="1622"/>
                  </a:cubicBezTo>
                  <a:close/>
                  <a:moveTo>
                    <a:pt x="1143" y="1744"/>
                  </a:moveTo>
                  <a:lnTo>
                    <a:pt x="1143" y="1744"/>
                  </a:lnTo>
                  <a:cubicBezTo>
                    <a:pt x="1126" y="1744"/>
                    <a:pt x="1109" y="1744"/>
                    <a:pt x="1089" y="1744"/>
                  </a:cubicBezTo>
                  <a:lnTo>
                    <a:pt x="911" y="1744"/>
                  </a:lnTo>
                  <a:lnTo>
                    <a:pt x="1089" y="1752"/>
                  </a:lnTo>
                  <a:cubicBezTo>
                    <a:pt x="1108" y="1752"/>
                    <a:pt x="1126" y="1752"/>
                    <a:pt x="1143" y="1752"/>
                  </a:cubicBezTo>
                  <a:lnTo>
                    <a:pt x="1143" y="1752"/>
                  </a:lnTo>
                  <a:cubicBezTo>
                    <a:pt x="1143" y="1749"/>
                    <a:pt x="1143" y="1747"/>
                    <a:pt x="1143" y="1744"/>
                  </a:cubicBezTo>
                  <a:close/>
                  <a:moveTo>
                    <a:pt x="1143" y="1752"/>
                  </a:moveTo>
                  <a:lnTo>
                    <a:pt x="1143" y="1752"/>
                  </a:lnTo>
                  <a:cubicBezTo>
                    <a:pt x="1143" y="1765"/>
                    <a:pt x="1142" y="1778"/>
                    <a:pt x="1141" y="1791"/>
                  </a:cubicBezTo>
                  <a:lnTo>
                    <a:pt x="1141" y="1791"/>
                  </a:lnTo>
                  <a:cubicBezTo>
                    <a:pt x="1121" y="1790"/>
                    <a:pt x="1102" y="1789"/>
                    <a:pt x="1082" y="1785"/>
                  </a:cubicBezTo>
                  <a:lnTo>
                    <a:pt x="1082" y="1785"/>
                  </a:lnTo>
                  <a:cubicBezTo>
                    <a:pt x="1102" y="1789"/>
                    <a:pt x="1121" y="1790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1" y="1791"/>
                  </a:cubicBezTo>
                  <a:lnTo>
                    <a:pt x="1141" y="1791"/>
                  </a:lnTo>
                  <a:cubicBezTo>
                    <a:pt x="1141" y="1791"/>
                    <a:pt x="1141" y="1791"/>
                    <a:pt x="1142" y="1791"/>
                  </a:cubicBezTo>
                  <a:cubicBezTo>
                    <a:pt x="1162" y="1791"/>
                    <a:pt x="1182" y="1788"/>
                    <a:pt x="1203" y="1784"/>
                  </a:cubicBezTo>
                  <a:lnTo>
                    <a:pt x="1259" y="1784"/>
                  </a:lnTo>
                  <a:cubicBezTo>
                    <a:pt x="1381" y="1784"/>
                    <a:pt x="1324" y="1776"/>
                    <a:pt x="1259" y="1768"/>
                  </a:cubicBezTo>
                  <a:cubicBezTo>
                    <a:pt x="1146" y="1760"/>
                    <a:pt x="1146" y="1760"/>
                    <a:pt x="1267" y="1760"/>
                  </a:cubicBezTo>
                  <a:cubicBezTo>
                    <a:pt x="1369" y="1760"/>
                    <a:pt x="1289" y="1754"/>
                    <a:pt x="1143" y="1752"/>
                  </a:cubicBezTo>
                  <a:close/>
                  <a:moveTo>
                    <a:pt x="959" y="1801"/>
                  </a:moveTo>
                  <a:lnTo>
                    <a:pt x="1024" y="1809"/>
                  </a:lnTo>
                  <a:lnTo>
                    <a:pt x="1081" y="1801"/>
                  </a:lnTo>
                  <a:close/>
                  <a:moveTo>
                    <a:pt x="1159" y="1813"/>
                  </a:moveTo>
                  <a:cubicBezTo>
                    <a:pt x="1162" y="1813"/>
                    <a:pt x="1171" y="1814"/>
                    <a:pt x="1184" y="1815"/>
                  </a:cubicBezTo>
                  <a:lnTo>
                    <a:pt x="1184" y="1815"/>
                  </a:lnTo>
                  <a:cubicBezTo>
                    <a:pt x="1162" y="1814"/>
                    <a:pt x="1154" y="1813"/>
                    <a:pt x="1159" y="1813"/>
                  </a:cubicBezTo>
                  <a:close/>
                  <a:moveTo>
                    <a:pt x="1242" y="1789"/>
                  </a:moveTo>
                  <a:cubicBezTo>
                    <a:pt x="1234" y="1789"/>
                    <a:pt x="1221" y="1790"/>
                    <a:pt x="1203" y="1793"/>
                  </a:cubicBezTo>
                  <a:cubicBezTo>
                    <a:pt x="1182" y="1793"/>
                    <a:pt x="1161" y="1793"/>
                    <a:pt x="1141" y="1791"/>
                  </a:cubicBezTo>
                  <a:lnTo>
                    <a:pt x="1141" y="1791"/>
                  </a:lnTo>
                  <a:cubicBezTo>
                    <a:pt x="1139" y="1808"/>
                    <a:pt x="1137" y="1825"/>
                    <a:pt x="1134" y="1841"/>
                  </a:cubicBezTo>
                  <a:lnTo>
                    <a:pt x="1134" y="1841"/>
                  </a:lnTo>
                  <a:cubicBezTo>
                    <a:pt x="1173" y="1841"/>
                    <a:pt x="1212" y="1833"/>
                    <a:pt x="1251" y="1833"/>
                  </a:cubicBezTo>
                  <a:cubicBezTo>
                    <a:pt x="1251" y="1825"/>
                    <a:pt x="1251" y="1825"/>
                    <a:pt x="1194" y="1825"/>
                  </a:cubicBezTo>
                  <a:cubicBezTo>
                    <a:pt x="1176" y="1828"/>
                    <a:pt x="1163" y="1829"/>
                    <a:pt x="1154" y="1829"/>
                  </a:cubicBezTo>
                  <a:cubicBezTo>
                    <a:pt x="1138" y="1829"/>
                    <a:pt x="1138" y="1825"/>
                    <a:pt x="1138" y="1825"/>
                  </a:cubicBezTo>
                  <a:cubicBezTo>
                    <a:pt x="1178" y="1817"/>
                    <a:pt x="1219" y="1817"/>
                    <a:pt x="1259" y="1817"/>
                  </a:cubicBezTo>
                  <a:cubicBezTo>
                    <a:pt x="1235" y="1817"/>
                    <a:pt x="1216" y="1817"/>
                    <a:pt x="1201" y="1816"/>
                  </a:cubicBezTo>
                  <a:lnTo>
                    <a:pt x="1201" y="1816"/>
                  </a:lnTo>
                  <a:cubicBezTo>
                    <a:pt x="1259" y="1809"/>
                    <a:pt x="1259" y="1808"/>
                    <a:pt x="1259" y="1801"/>
                  </a:cubicBezTo>
                  <a:lnTo>
                    <a:pt x="1259" y="1793"/>
                  </a:lnTo>
                  <a:cubicBezTo>
                    <a:pt x="1259" y="1793"/>
                    <a:pt x="1259" y="1789"/>
                    <a:pt x="1242" y="1789"/>
                  </a:cubicBezTo>
                  <a:close/>
                  <a:moveTo>
                    <a:pt x="1134" y="1841"/>
                  </a:moveTo>
                  <a:lnTo>
                    <a:pt x="1134" y="1841"/>
                  </a:lnTo>
                  <a:cubicBezTo>
                    <a:pt x="1133" y="1841"/>
                    <a:pt x="1131" y="1841"/>
                    <a:pt x="1130" y="1841"/>
                  </a:cubicBezTo>
                  <a:lnTo>
                    <a:pt x="1134" y="1841"/>
                  </a:lnTo>
                  <a:cubicBezTo>
                    <a:pt x="1134" y="1841"/>
                    <a:pt x="1134" y="1841"/>
                    <a:pt x="1134" y="1841"/>
                  </a:cubicBezTo>
                  <a:close/>
                  <a:moveTo>
                    <a:pt x="1073" y="1874"/>
                  </a:moveTo>
                  <a:cubicBezTo>
                    <a:pt x="1073" y="1882"/>
                    <a:pt x="1073" y="1882"/>
                    <a:pt x="1125" y="1882"/>
                  </a:cubicBezTo>
                  <a:lnTo>
                    <a:pt x="1125" y="1882"/>
                  </a:lnTo>
                  <a:cubicBezTo>
                    <a:pt x="1126" y="1879"/>
                    <a:pt x="1127" y="1876"/>
                    <a:pt x="1127" y="1874"/>
                  </a:cubicBezTo>
                  <a:close/>
                  <a:moveTo>
                    <a:pt x="2321" y="1890"/>
                  </a:moveTo>
                  <a:cubicBezTo>
                    <a:pt x="2265" y="1890"/>
                    <a:pt x="2265" y="1890"/>
                    <a:pt x="2265" y="1898"/>
                  </a:cubicBezTo>
                  <a:lnTo>
                    <a:pt x="2386" y="1898"/>
                  </a:lnTo>
                  <a:cubicBezTo>
                    <a:pt x="2443" y="1898"/>
                    <a:pt x="2443" y="1898"/>
                    <a:pt x="2321" y="1890"/>
                  </a:cubicBezTo>
                  <a:close/>
                  <a:moveTo>
                    <a:pt x="351" y="1898"/>
                  </a:moveTo>
                  <a:cubicBezTo>
                    <a:pt x="319" y="1902"/>
                    <a:pt x="303" y="1904"/>
                    <a:pt x="294" y="1904"/>
                  </a:cubicBezTo>
                  <a:cubicBezTo>
                    <a:pt x="286" y="1904"/>
                    <a:pt x="286" y="1902"/>
                    <a:pt x="286" y="1898"/>
                  </a:cubicBezTo>
                  <a:close/>
                  <a:moveTo>
                    <a:pt x="1110" y="1930"/>
                  </a:moveTo>
                  <a:cubicBezTo>
                    <a:pt x="1065" y="1930"/>
                    <a:pt x="1065" y="1931"/>
                    <a:pt x="1065" y="1938"/>
                  </a:cubicBezTo>
                  <a:lnTo>
                    <a:pt x="1107" y="1938"/>
                  </a:lnTo>
                  <a:cubicBezTo>
                    <a:pt x="1108" y="1936"/>
                    <a:pt x="1109" y="1933"/>
                    <a:pt x="1110" y="1930"/>
                  </a:cubicBezTo>
                  <a:close/>
                  <a:moveTo>
                    <a:pt x="738" y="1951"/>
                  </a:moveTo>
                  <a:cubicBezTo>
                    <a:pt x="745" y="1951"/>
                    <a:pt x="751" y="1952"/>
                    <a:pt x="757" y="1955"/>
                  </a:cubicBezTo>
                  <a:lnTo>
                    <a:pt x="700" y="1955"/>
                  </a:lnTo>
                  <a:cubicBezTo>
                    <a:pt x="711" y="1955"/>
                    <a:pt x="725" y="1951"/>
                    <a:pt x="738" y="1951"/>
                  </a:cubicBezTo>
                  <a:close/>
                  <a:moveTo>
                    <a:pt x="878" y="1987"/>
                  </a:moveTo>
                  <a:lnTo>
                    <a:pt x="878" y="1995"/>
                  </a:lnTo>
                  <a:lnTo>
                    <a:pt x="935" y="1987"/>
                  </a:lnTo>
                  <a:close/>
                  <a:moveTo>
                    <a:pt x="992" y="2011"/>
                  </a:moveTo>
                  <a:cubicBezTo>
                    <a:pt x="870" y="2011"/>
                    <a:pt x="813" y="2011"/>
                    <a:pt x="870" y="2020"/>
                  </a:cubicBezTo>
                  <a:lnTo>
                    <a:pt x="992" y="2020"/>
                  </a:lnTo>
                  <a:lnTo>
                    <a:pt x="992" y="2011"/>
                  </a:lnTo>
                  <a:close/>
                  <a:moveTo>
                    <a:pt x="1284" y="2036"/>
                  </a:moveTo>
                  <a:cubicBezTo>
                    <a:pt x="1284" y="2044"/>
                    <a:pt x="1348" y="2044"/>
                    <a:pt x="1284" y="2044"/>
                  </a:cubicBezTo>
                  <a:cubicBezTo>
                    <a:pt x="1267" y="2044"/>
                    <a:pt x="1243" y="2044"/>
                    <a:pt x="1227" y="2036"/>
                  </a:cubicBezTo>
                  <a:close/>
                  <a:moveTo>
                    <a:pt x="1154" y="2101"/>
                  </a:moveTo>
                  <a:lnTo>
                    <a:pt x="1154" y="2109"/>
                  </a:lnTo>
                  <a:cubicBezTo>
                    <a:pt x="1097" y="2109"/>
                    <a:pt x="1040" y="2101"/>
                    <a:pt x="1040" y="2101"/>
                  </a:cubicBezTo>
                  <a:close/>
                  <a:moveTo>
                    <a:pt x="797" y="2125"/>
                  </a:moveTo>
                  <a:cubicBezTo>
                    <a:pt x="881" y="2131"/>
                    <a:pt x="938" y="2132"/>
                    <a:pt x="962" y="2133"/>
                  </a:cubicBezTo>
                  <a:lnTo>
                    <a:pt x="962" y="2133"/>
                  </a:lnTo>
                  <a:cubicBezTo>
                    <a:pt x="962" y="2133"/>
                    <a:pt x="963" y="2132"/>
                    <a:pt x="963" y="2132"/>
                  </a:cubicBezTo>
                  <a:lnTo>
                    <a:pt x="963" y="2132"/>
                  </a:lnTo>
                  <a:lnTo>
                    <a:pt x="854" y="2125"/>
                  </a:lnTo>
                  <a:close/>
                  <a:moveTo>
                    <a:pt x="1211" y="2166"/>
                  </a:moveTo>
                  <a:lnTo>
                    <a:pt x="1211" y="2174"/>
                  </a:lnTo>
                  <a:lnTo>
                    <a:pt x="1203" y="2174"/>
                  </a:lnTo>
                  <a:cubicBezTo>
                    <a:pt x="1103" y="2174"/>
                    <a:pt x="1091" y="2167"/>
                    <a:pt x="1211" y="2166"/>
                  </a:cubicBezTo>
                  <a:close/>
                  <a:moveTo>
                    <a:pt x="1024" y="2190"/>
                  </a:moveTo>
                  <a:cubicBezTo>
                    <a:pt x="1081" y="2190"/>
                    <a:pt x="1146" y="2198"/>
                    <a:pt x="1203" y="2198"/>
                  </a:cubicBezTo>
                  <a:lnTo>
                    <a:pt x="1203" y="2206"/>
                  </a:lnTo>
                  <a:lnTo>
                    <a:pt x="1081" y="2198"/>
                  </a:lnTo>
                  <a:cubicBezTo>
                    <a:pt x="903" y="2190"/>
                    <a:pt x="903" y="2190"/>
                    <a:pt x="1024" y="2190"/>
                  </a:cubicBezTo>
                  <a:close/>
                  <a:moveTo>
                    <a:pt x="903" y="2206"/>
                  </a:moveTo>
                  <a:lnTo>
                    <a:pt x="959" y="2214"/>
                  </a:lnTo>
                  <a:lnTo>
                    <a:pt x="903" y="2214"/>
                  </a:lnTo>
                  <a:cubicBezTo>
                    <a:pt x="846" y="2214"/>
                    <a:pt x="846" y="2214"/>
                    <a:pt x="846" y="2206"/>
                  </a:cubicBezTo>
                  <a:close/>
                  <a:moveTo>
                    <a:pt x="607" y="1258"/>
                  </a:moveTo>
                  <a:cubicBezTo>
                    <a:pt x="68" y="1302"/>
                    <a:pt x="0" y="2114"/>
                    <a:pt x="554" y="2223"/>
                  </a:cubicBezTo>
                  <a:lnTo>
                    <a:pt x="554" y="2223"/>
                  </a:lnTo>
                  <a:cubicBezTo>
                    <a:pt x="551" y="2221"/>
                    <a:pt x="567" y="2219"/>
                    <a:pt x="603" y="2214"/>
                  </a:cubicBezTo>
                  <a:lnTo>
                    <a:pt x="603" y="2206"/>
                  </a:lnTo>
                  <a:cubicBezTo>
                    <a:pt x="546" y="2206"/>
                    <a:pt x="546" y="2190"/>
                    <a:pt x="611" y="2182"/>
                  </a:cubicBezTo>
                  <a:lnTo>
                    <a:pt x="611" y="2174"/>
                  </a:lnTo>
                  <a:cubicBezTo>
                    <a:pt x="489" y="2174"/>
                    <a:pt x="554" y="2133"/>
                    <a:pt x="676" y="2125"/>
                  </a:cubicBezTo>
                  <a:lnTo>
                    <a:pt x="619" y="2125"/>
                  </a:lnTo>
                  <a:cubicBezTo>
                    <a:pt x="554" y="2125"/>
                    <a:pt x="554" y="2125"/>
                    <a:pt x="554" y="2117"/>
                  </a:cubicBezTo>
                  <a:cubicBezTo>
                    <a:pt x="619" y="2109"/>
                    <a:pt x="619" y="2101"/>
                    <a:pt x="619" y="2093"/>
                  </a:cubicBezTo>
                  <a:cubicBezTo>
                    <a:pt x="619" y="2093"/>
                    <a:pt x="619" y="2084"/>
                    <a:pt x="684" y="2084"/>
                  </a:cubicBezTo>
                  <a:cubicBezTo>
                    <a:pt x="619" y="2084"/>
                    <a:pt x="619" y="2076"/>
                    <a:pt x="684" y="2076"/>
                  </a:cubicBezTo>
                  <a:cubicBezTo>
                    <a:pt x="724" y="2068"/>
                    <a:pt x="765" y="2068"/>
                    <a:pt x="805" y="2068"/>
                  </a:cubicBezTo>
                  <a:cubicBezTo>
                    <a:pt x="805" y="2068"/>
                    <a:pt x="805" y="2076"/>
                    <a:pt x="862" y="2076"/>
                  </a:cubicBezTo>
                  <a:cubicBezTo>
                    <a:pt x="903" y="2076"/>
                    <a:pt x="943" y="2076"/>
                    <a:pt x="984" y="2068"/>
                  </a:cubicBezTo>
                  <a:cubicBezTo>
                    <a:pt x="1040" y="2060"/>
                    <a:pt x="1040" y="2060"/>
                    <a:pt x="927" y="2060"/>
                  </a:cubicBezTo>
                  <a:lnTo>
                    <a:pt x="684" y="2060"/>
                  </a:lnTo>
                  <a:cubicBezTo>
                    <a:pt x="627" y="2052"/>
                    <a:pt x="570" y="2052"/>
                    <a:pt x="627" y="2044"/>
                  </a:cubicBezTo>
                  <a:cubicBezTo>
                    <a:pt x="505" y="2044"/>
                    <a:pt x="505" y="2044"/>
                    <a:pt x="627" y="2028"/>
                  </a:cubicBezTo>
                  <a:cubicBezTo>
                    <a:pt x="692" y="2020"/>
                    <a:pt x="692" y="2020"/>
                    <a:pt x="635" y="2011"/>
                  </a:cubicBezTo>
                  <a:cubicBezTo>
                    <a:pt x="635" y="2011"/>
                    <a:pt x="570" y="2011"/>
                    <a:pt x="635" y="2003"/>
                  </a:cubicBezTo>
                  <a:cubicBezTo>
                    <a:pt x="692" y="2003"/>
                    <a:pt x="692" y="2003"/>
                    <a:pt x="692" y="1995"/>
                  </a:cubicBezTo>
                  <a:cubicBezTo>
                    <a:pt x="757" y="1987"/>
                    <a:pt x="700" y="1987"/>
                    <a:pt x="635" y="1987"/>
                  </a:cubicBezTo>
                  <a:cubicBezTo>
                    <a:pt x="513" y="1987"/>
                    <a:pt x="513" y="1987"/>
                    <a:pt x="635" y="1979"/>
                  </a:cubicBezTo>
                  <a:lnTo>
                    <a:pt x="700" y="1979"/>
                  </a:lnTo>
                  <a:cubicBezTo>
                    <a:pt x="635" y="1979"/>
                    <a:pt x="578" y="1979"/>
                    <a:pt x="635" y="1971"/>
                  </a:cubicBezTo>
                  <a:cubicBezTo>
                    <a:pt x="700" y="1971"/>
                    <a:pt x="700" y="1963"/>
                    <a:pt x="700" y="1963"/>
                  </a:cubicBezTo>
                  <a:lnTo>
                    <a:pt x="757" y="1963"/>
                  </a:lnTo>
                  <a:cubicBezTo>
                    <a:pt x="878" y="1955"/>
                    <a:pt x="878" y="1955"/>
                    <a:pt x="821" y="1955"/>
                  </a:cubicBezTo>
                  <a:lnTo>
                    <a:pt x="757" y="1955"/>
                  </a:lnTo>
                  <a:cubicBezTo>
                    <a:pt x="765" y="1952"/>
                    <a:pt x="772" y="1951"/>
                    <a:pt x="779" y="1951"/>
                  </a:cubicBezTo>
                  <a:cubicBezTo>
                    <a:pt x="793" y="1951"/>
                    <a:pt x="805" y="1955"/>
                    <a:pt x="821" y="1955"/>
                  </a:cubicBezTo>
                  <a:cubicBezTo>
                    <a:pt x="781" y="1938"/>
                    <a:pt x="740" y="1938"/>
                    <a:pt x="700" y="1938"/>
                  </a:cubicBezTo>
                  <a:lnTo>
                    <a:pt x="643" y="1938"/>
                  </a:lnTo>
                  <a:cubicBezTo>
                    <a:pt x="643" y="1930"/>
                    <a:pt x="643" y="1930"/>
                    <a:pt x="586" y="1930"/>
                  </a:cubicBezTo>
                  <a:cubicBezTo>
                    <a:pt x="521" y="1930"/>
                    <a:pt x="521" y="1922"/>
                    <a:pt x="530" y="1922"/>
                  </a:cubicBezTo>
                  <a:cubicBezTo>
                    <a:pt x="586" y="1914"/>
                    <a:pt x="586" y="1914"/>
                    <a:pt x="586" y="1914"/>
                  </a:cubicBezTo>
                  <a:cubicBezTo>
                    <a:pt x="530" y="1914"/>
                    <a:pt x="586" y="1906"/>
                    <a:pt x="651" y="1906"/>
                  </a:cubicBezTo>
                  <a:cubicBezTo>
                    <a:pt x="708" y="1898"/>
                    <a:pt x="708" y="1898"/>
                    <a:pt x="651" y="1898"/>
                  </a:cubicBezTo>
                  <a:cubicBezTo>
                    <a:pt x="530" y="1898"/>
                    <a:pt x="530" y="1890"/>
                    <a:pt x="651" y="1890"/>
                  </a:cubicBezTo>
                  <a:lnTo>
                    <a:pt x="708" y="1890"/>
                  </a:lnTo>
                  <a:cubicBezTo>
                    <a:pt x="708" y="1890"/>
                    <a:pt x="708" y="1898"/>
                    <a:pt x="765" y="1898"/>
                  </a:cubicBezTo>
                  <a:cubicBezTo>
                    <a:pt x="765" y="1890"/>
                    <a:pt x="773" y="1890"/>
                    <a:pt x="830" y="1890"/>
                  </a:cubicBezTo>
                  <a:cubicBezTo>
                    <a:pt x="732" y="1890"/>
                    <a:pt x="627" y="1882"/>
                    <a:pt x="530" y="1866"/>
                  </a:cubicBezTo>
                  <a:cubicBezTo>
                    <a:pt x="538" y="1857"/>
                    <a:pt x="538" y="1857"/>
                    <a:pt x="594" y="1857"/>
                  </a:cubicBezTo>
                  <a:cubicBezTo>
                    <a:pt x="651" y="1857"/>
                    <a:pt x="651" y="1857"/>
                    <a:pt x="651" y="1849"/>
                  </a:cubicBezTo>
                  <a:lnTo>
                    <a:pt x="538" y="1849"/>
                  </a:lnTo>
                  <a:cubicBezTo>
                    <a:pt x="416" y="1849"/>
                    <a:pt x="416" y="1849"/>
                    <a:pt x="473" y="1841"/>
                  </a:cubicBezTo>
                  <a:cubicBezTo>
                    <a:pt x="513" y="1841"/>
                    <a:pt x="554" y="1841"/>
                    <a:pt x="594" y="1833"/>
                  </a:cubicBezTo>
                  <a:cubicBezTo>
                    <a:pt x="594" y="1825"/>
                    <a:pt x="594" y="1825"/>
                    <a:pt x="594" y="1825"/>
                  </a:cubicBezTo>
                  <a:cubicBezTo>
                    <a:pt x="659" y="1833"/>
                    <a:pt x="659" y="1833"/>
                    <a:pt x="716" y="1833"/>
                  </a:cubicBezTo>
                  <a:cubicBezTo>
                    <a:pt x="716" y="1825"/>
                    <a:pt x="716" y="1825"/>
                    <a:pt x="659" y="1825"/>
                  </a:cubicBezTo>
                  <a:cubicBezTo>
                    <a:pt x="538" y="1825"/>
                    <a:pt x="538" y="1825"/>
                    <a:pt x="538" y="1817"/>
                  </a:cubicBezTo>
                  <a:cubicBezTo>
                    <a:pt x="603" y="1817"/>
                    <a:pt x="538" y="1809"/>
                    <a:pt x="481" y="1809"/>
                  </a:cubicBezTo>
                  <a:lnTo>
                    <a:pt x="538" y="1809"/>
                  </a:lnTo>
                  <a:cubicBezTo>
                    <a:pt x="724" y="1801"/>
                    <a:pt x="724" y="1801"/>
                    <a:pt x="603" y="1801"/>
                  </a:cubicBezTo>
                  <a:cubicBezTo>
                    <a:pt x="546" y="1801"/>
                    <a:pt x="481" y="1793"/>
                    <a:pt x="546" y="1793"/>
                  </a:cubicBezTo>
                  <a:lnTo>
                    <a:pt x="603" y="1793"/>
                  </a:lnTo>
                  <a:cubicBezTo>
                    <a:pt x="481" y="1793"/>
                    <a:pt x="546" y="1768"/>
                    <a:pt x="603" y="1768"/>
                  </a:cubicBezTo>
                  <a:cubicBezTo>
                    <a:pt x="667" y="1768"/>
                    <a:pt x="667" y="1768"/>
                    <a:pt x="611" y="1760"/>
                  </a:cubicBezTo>
                  <a:cubicBezTo>
                    <a:pt x="546" y="1760"/>
                    <a:pt x="546" y="1752"/>
                    <a:pt x="554" y="1744"/>
                  </a:cubicBezTo>
                  <a:cubicBezTo>
                    <a:pt x="611" y="1736"/>
                    <a:pt x="611" y="1720"/>
                    <a:pt x="497" y="1711"/>
                  </a:cubicBezTo>
                  <a:cubicBezTo>
                    <a:pt x="554" y="1711"/>
                    <a:pt x="554" y="1703"/>
                    <a:pt x="554" y="1695"/>
                  </a:cubicBezTo>
                  <a:cubicBezTo>
                    <a:pt x="562" y="1687"/>
                    <a:pt x="619" y="1687"/>
                    <a:pt x="619" y="1679"/>
                  </a:cubicBezTo>
                  <a:cubicBezTo>
                    <a:pt x="562" y="1679"/>
                    <a:pt x="562" y="1671"/>
                    <a:pt x="562" y="1638"/>
                  </a:cubicBezTo>
                  <a:cubicBezTo>
                    <a:pt x="570" y="1614"/>
                    <a:pt x="635" y="1598"/>
                    <a:pt x="635" y="1598"/>
                  </a:cubicBezTo>
                  <a:lnTo>
                    <a:pt x="570" y="1598"/>
                  </a:lnTo>
                  <a:lnTo>
                    <a:pt x="570" y="1590"/>
                  </a:lnTo>
                  <a:lnTo>
                    <a:pt x="635" y="1590"/>
                  </a:lnTo>
                  <a:cubicBezTo>
                    <a:pt x="570" y="1590"/>
                    <a:pt x="635" y="1582"/>
                    <a:pt x="635" y="1582"/>
                  </a:cubicBezTo>
                  <a:cubicBezTo>
                    <a:pt x="757" y="1574"/>
                    <a:pt x="757" y="1566"/>
                    <a:pt x="635" y="1557"/>
                  </a:cubicBezTo>
                  <a:cubicBezTo>
                    <a:pt x="521" y="1557"/>
                    <a:pt x="521" y="1557"/>
                    <a:pt x="635" y="1549"/>
                  </a:cubicBezTo>
                  <a:cubicBezTo>
                    <a:pt x="757" y="1549"/>
                    <a:pt x="757" y="1549"/>
                    <a:pt x="643" y="1541"/>
                  </a:cubicBezTo>
                  <a:cubicBezTo>
                    <a:pt x="578" y="1541"/>
                    <a:pt x="578" y="1541"/>
                    <a:pt x="700" y="1533"/>
                  </a:cubicBezTo>
                  <a:cubicBezTo>
                    <a:pt x="521" y="1525"/>
                    <a:pt x="521" y="1517"/>
                    <a:pt x="643" y="1517"/>
                  </a:cubicBezTo>
                  <a:cubicBezTo>
                    <a:pt x="765" y="1517"/>
                    <a:pt x="765" y="1517"/>
                    <a:pt x="643" y="1509"/>
                  </a:cubicBezTo>
                  <a:cubicBezTo>
                    <a:pt x="586" y="1509"/>
                    <a:pt x="586" y="1493"/>
                    <a:pt x="708" y="1493"/>
                  </a:cubicBezTo>
                  <a:cubicBezTo>
                    <a:pt x="708" y="1493"/>
                    <a:pt x="708" y="1493"/>
                    <a:pt x="651" y="1484"/>
                  </a:cubicBezTo>
                  <a:cubicBezTo>
                    <a:pt x="586" y="1476"/>
                    <a:pt x="530" y="1460"/>
                    <a:pt x="651" y="1460"/>
                  </a:cubicBezTo>
                  <a:cubicBezTo>
                    <a:pt x="651" y="1460"/>
                    <a:pt x="651" y="1460"/>
                    <a:pt x="651" y="1452"/>
                  </a:cubicBezTo>
                  <a:lnTo>
                    <a:pt x="651" y="1444"/>
                  </a:lnTo>
                  <a:cubicBezTo>
                    <a:pt x="594" y="1444"/>
                    <a:pt x="611" y="1339"/>
                    <a:pt x="667" y="1339"/>
                  </a:cubicBezTo>
                  <a:cubicBezTo>
                    <a:pt x="667" y="1330"/>
                    <a:pt x="667" y="1322"/>
                    <a:pt x="611" y="1322"/>
                  </a:cubicBezTo>
                  <a:lnTo>
                    <a:pt x="676" y="1322"/>
                  </a:lnTo>
                  <a:cubicBezTo>
                    <a:pt x="676" y="1322"/>
                    <a:pt x="676" y="1314"/>
                    <a:pt x="611" y="1314"/>
                  </a:cubicBezTo>
                  <a:lnTo>
                    <a:pt x="611" y="1306"/>
                  </a:lnTo>
                  <a:cubicBezTo>
                    <a:pt x="676" y="1306"/>
                    <a:pt x="676" y="1298"/>
                    <a:pt x="619" y="1298"/>
                  </a:cubicBezTo>
                  <a:cubicBezTo>
                    <a:pt x="554" y="1290"/>
                    <a:pt x="554" y="1290"/>
                    <a:pt x="554" y="1290"/>
                  </a:cubicBezTo>
                  <a:cubicBezTo>
                    <a:pt x="619" y="1282"/>
                    <a:pt x="619" y="1274"/>
                    <a:pt x="619" y="1266"/>
                  </a:cubicBezTo>
                  <a:cubicBezTo>
                    <a:pt x="619" y="1263"/>
                    <a:pt x="614" y="1261"/>
                    <a:pt x="607" y="1258"/>
                  </a:cubicBezTo>
                  <a:close/>
                  <a:moveTo>
                    <a:pt x="554" y="2223"/>
                  </a:moveTo>
                  <a:cubicBezTo>
                    <a:pt x="557" y="2224"/>
                    <a:pt x="569" y="2226"/>
                    <a:pt x="590" y="2229"/>
                  </a:cubicBezTo>
                  <a:lnTo>
                    <a:pt x="590" y="2229"/>
                  </a:lnTo>
                  <a:cubicBezTo>
                    <a:pt x="578" y="2227"/>
                    <a:pt x="566" y="2225"/>
                    <a:pt x="554" y="2223"/>
                  </a:cubicBezTo>
                  <a:close/>
                  <a:moveTo>
                    <a:pt x="590" y="2229"/>
                  </a:moveTo>
                  <a:lnTo>
                    <a:pt x="590" y="2229"/>
                  </a:lnTo>
                  <a:cubicBezTo>
                    <a:pt x="594" y="2229"/>
                    <a:pt x="598" y="2230"/>
                    <a:pt x="603" y="2230"/>
                  </a:cubicBezTo>
                  <a:cubicBezTo>
                    <a:pt x="598" y="2230"/>
                    <a:pt x="594" y="2229"/>
                    <a:pt x="590" y="2229"/>
                  </a:cubicBezTo>
                  <a:close/>
                  <a:moveTo>
                    <a:pt x="1300" y="2328"/>
                  </a:moveTo>
                  <a:cubicBezTo>
                    <a:pt x="1243" y="2328"/>
                    <a:pt x="1243" y="2336"/>
                    <a:pt x="1243" y="2336"/>
                  </a:cubicBezTo>
                  <a:cubicBezTo>
                    <a:pt x="1178" y="2344"/>
                    <a:pt x="1243" y="2344"/>
                    <a:pt x="1300" y="2344"/>
                  </a:cubicBezTo>
                  <a:cubicBezTo>
                    <a:pt x="1357" y="2344"/>
                    <a:pt x="1365" y="2344"/>
                    <a:pt x="1365" y="2336"/>
                  </a:cubicBezTo>
                  <a:cubicBezTo>
                    <a:pt x="1340" y="2336"/>
                    <a:pt x="1324" y="2336"/>
                    <a:pt x="1300" y="2328"/>
                  </a:cubicBezTo>
                  <a:close/>
                  <a:moveTo>
                    <a:pt x="1182" y="2354"/>
                  </a:moveTo>
                  <a:cubicBezTo>
                    <a:pt x="1203" y="2354"/>
                    <a:pt x="1223" y="2356"/>
                    <a:pt x="1243" y="2360"/>
                  </a:cubicBezTo>
                  <a:lnTo>
                    <a:pt x="1235" y="2368"/>
                  </a:lnTo>
                  <a:cubicBezTo>
                    <a:pt x="1203" y="2368"/>
                    <a:pt x="1162" y="2368"/>
                    <a:pt x="1121" y="2360"/>
                  </a:cubicBezTo>
                  <a:cubicBezTo>
                    <a:pt x="1142" y="2356"/>
                    <a:pt x="1162" y="2354"/>
                    <a:pt x="1182" y="2354"/>
                  </a:cubicBezTo>
                  <a:close/>
                  <a:moveTo>
                    <a:pt x="676" y="2522"/>
                  </a:moveTo>
                  <a:cubicBezTo>
                    <a:pt x="619" y="2522"/>
                    <a:pt x="619" y="2522"/>
                    <a:pt x="619" y="2530"/>
                  </a:cubicBezTo>
                  <a:lnTo>
                    <a:pt x="676" y="2530"/>
                  </a:lnTo>
                  <a:lnTo>
                    <a:pt x="676" y="2522"/>
                  </a:lnTo>
                  <a:close/>
                  <a:moveTo>
                    <a:pt x="1154" y="2530"/>
                  </a:moveTo>
                  <a:cubicBezTo>
                    <a:pt x="1113" y="2538"/>
                    <a:pt x="1073" y="2538"/>
                    <a:pt x="1032" y="2538"/>
                  </a:cubicBezTo>
                  <a:cubicBezTo>
                    <a:pt x="971" y="2543"/>
                    <a:pt x="941" y="2545"/>
                    <a:pt x="927" y="2545"/>
                  </a:cubicBezTo>
                  <a:cubicBezTo>
                    <a:pt x="913" y="2545"/>
                    <a:pt x="915" y="2543"/>
                    <a:pt x="919" y="2538"/>
                  </a:cubicBezTo>
                  <a:cubicBezTo>
                    <a:pt x="919" y="2530"/>
                    <a:pt x="919" y="2530"/>
                    <a:pt x="976" y="2530"/>
                  </a:cubicBezTo>
                  <a:cubicBezTo>
                    <a:pt x="938" y="2530"/>
                    <a:pt x="950" y="2534"/>
                    <a:pt x="980" y="2534"/>
                  </a:cubicBezTo>
                  <a:cubicBezTo>
                    <a:pt x="994" y="2534"/>
                    <a:pt x="1013" y="2533"/>
                    <a:pt x="1032" y="2530"/>
                  </a:cubicBezTo>
                  <a:close/>
                  <a:moveTo>
                    <a:pt x="1032" y="2571"/>
                  </a:moveTo>
                  <a:lnTo>
                    <a:pt x="967" y="2579"/>
                  </a:lnTo>
                  <a:cubicBezTo>
                    <a:pt x="911" y="2579"/>
                    <a:pt x="911" y="2571"/>
                    <a:pt x="911" y="2571"/>
                  </a:cubicBezTo>
                  <a:close/>
                  <a:moveTo>
                    <a:pt x="1843" y="2575"/>
                  </a:moveTo>
                  <a:cubicBezTo>
                    <a:pt x="1830" y="2575"/>
                    <a:pt x="1816" y="2576"/>
                    <a:pt x="1803" y="2579"/>
                  </a:cubicBezTo>
                  <a:lnTo>
                    <a:pt x="1924" y="2579"/>
                  </a:lnTo>
                  <a:cubicBezTo>
                    <a:pt x="1897" y="2579"/>
                    <a:pt x="1870" y="2575"/>
                    <a:pt x="1843" y="2575"/>
                  </a:cubicBezTo>
                  <a:close/>
                  <a:moveTo>
                    <a:pt x="1134" y="1841"/>
                  </a:moveTo>
                  <a:cubicBezTo>
                    <a:pt x="1132" y="1852"/>
                    <a:pt x="1130" y="1863"/>
                    <a:pt x="1127" y="1874"/>
                  </a:cubicBezTo>
                  <a:lnTo>
                    <a:pt x="1130" y="1874"/>
                  </a:lnTo>
                  <a:cubicBezTo>
                    <a:pt x="1186" y="1874"/>
                    <a:pt x="1130" y="1874"/>
                    <a:pt x="1130" y="1882"/>
                  </a:cubicBezTo>
                  <a:cubicBezTo>
                    <a:pt x="1128" y="1882"/>
                    <a:pt x="1127" y="1882"/>
                    <a:pt x="1125" y="1882"/>
                  </a:cubicBezTo>
                  <a:lnTo>
                    <a:pt x="1125" y="1882"/>
                  </a:lnTo>
                  <a:cubicBezTo>
                    <a:pt x="1121" y="1898"/>
                    <a:pt x="1116" y="1914"/>
                    <a:pt x="1110" y="1930"/>
                  </a:cubicBezTo>
                  <a:lnTo>
                    <a:pt x="1110" y="1930"/>
                  </a:lnTo>
                  <a:cubicBezTo>
                    <a:pt x="1113" y="1930"/>
                    <a:pt x="1117" y="1930"/>
                    <a:pt x="1121" y="1930"/>
                  </a:cubicBezTo>
                  <a:lnTo>
                    <a:pt x="1178" y="1930"/>
                  </a:lnTo>
                  <a:cubicBezTo>
                    <a:pt x="1162" y="1938"/>
                    <a:pt x="1138" y="1938"/>
                    <a:pt x="1121" y="1938"/>
                  </a:cubicBezTo>
                  <a:lnTo>
                    <a:pt x="1107" y="1938"/>
                  </a:lnTo>
                  <a:cubicBezTo>
                    <a:pt x="1077" y="2013"/>
                    <a:pt x="1029" y="2081"/>
                    <a:pt x="963" y="2132"/>
                  </a:cubicBezTo>
                  <a:lnTo>
                    <a:pt x="963" y="2132"/>
                  </a:lnTo>
                  <a:lnTo>
                    <a:pt x="976" y="2133"/>
                  </a:lnTo>
                  <a:cubicBezTo>
                    <a:pt x="976" y="2133"/>
                    <a:pt x="971" y="2133"/>
                    <a:pt x="962" y="2133"/>
                  </a:cubicBezTo>
                  <a:lnTo>
                    <a:pt x="962" y="2133"/>
                  </a:lnTo>
                  <a:cubicBezTo>
                    <a:pt x="886" y="2192"/>
                    <a:pt x="785" y="2229"/>
                    <a:pt x="659" y="2230"/>
                  </a:cubicBezTo>
                  <a:cubicBezTo>
                    <a:pt x="603" y="2230"/>
                    <a:pt x="603" y="2238"/>
                    <a:pt x="594" y="2255"/>
                  </a:cubicBezTo>
                  <a:cubicBezTo>
                    <a:pt x="594" y="2263"/>
                    <a:pt x="594" y="2263"/>
                    <a:pt x="659" y="2263"/>
                  </a:cubicBezTo>
                  <a:cubicBezTo>
                    <a:pt x="716" y="2271"/>
                    <a:pt x="651" y="2271"/>
                    <a:pt x="594" y="2271"/>
                  </a:cubicBezTo>
                  <a:cubicBezTo>
                    <a:pt x="473" y="2271"/>
                    <a:pt x="473" y="2279"/>
                    <a:pt x="651" y="2279"/>
                  </a:cubicBezTo>
                  <a:cubicBezTo>
                    <a:pt x="773" y="2279"/>
                    <a:pt x="773" y="2287"/>
                    <a:pt x="708" y="2287"/>
                  </a:cubicBezTo>
                  <a:cubicBezTo>
                    <a:pt x="651" y="2287"/>
                    <a:pt x="651" y="2287"/>
                    <a:pt x="651" y="2279"/>
                  </a:cubicBezTo>
                  <a:lnTo>
                    <a:pt x="530" y="2279"/>
                  </a:lnTo>
                  <a:cubicBezTo>
                    <a:pt x="530" y="2287"/>
                    <a:pt x="530" y="2287"/>
                    <a:pt x="594" y="2287"/>
                  </a:cubicBezTo>
                  <a:cubicBezTo>
                    <a:pt x="594" y="2287"/>
                    <a:pt x="594" y="2287"/>
                    <a:pt x="651" y="2295"/>
                  </a:cubicBezTo>
                  <a:lnTo>
                    <a:pt x="830" y="2295"/>
                  </a:lnTo>
                  <a:cubicBezTo>
                    <a:pt x="851" y="2293"/>
                    <a:pt x="865" y="2292"/>
                    <a:pt x="873" y="2292"/>
                  </a:cubicBezTo>
                  <a:cubicBezTo>
                    <a:pt x="890" y="2292"/>
                    <a:pt x="886" y="2295"/>
                    <a:pt x="886" y="2295"/>
                  </a:cubicBezTo>
                  <a:cubicBezTo>
                    <a:pt x="830" y="2303"/>
                    <a:pt x="773" y="2303"/>
                    <a:pt x="708" y="2303"/>
                  </a:cubicBezTo>
                  <a:cubicBezTo>
                    <a:pt x="667" y="2295"/>
                    <a:pt x="627" y="2295"/>
                    <a:pt x="594" y="2295"/>
                  </a:cubicBezTo>
                  <a:cubicBezTo>
                    <a:pt x="530" y="2295"/>
                    <a:pt x="651" y="2311"/>
                    <a:pt x="765" y="2320"/>
                  </a:cubicBezTo>
                  <a:lnTo>
                    <a:pt x="708" y="2320"/>
                  </a:lnTo>
                  <a:cubicBezTo>
                    <a:pt x="651" y="2320"/>
                    <a:pt x="643" y="2320"/>
                    <a:pt x="643" y="2328"/>
                  </a:cubicBezTo>
                  <a:cubicBezTo>
                    <a:pt x="643" y="2336"/>
                    <a:pt x="643" y="2336"/>
                    <a:pt x="708" y="2336"/>
                  </a:cubicBezTo>
                  <a:cubicBezTo>
                    <a:pt x="740" y="2336"/>
                    <a:pt x="781" y="2336"/>
                    <a:pt x="821" y="2344"/>
                  </a:cubicBezTo>
                  <a:cubicBezTo>
                    <a:pt x="862" y="2336"/>
                    <a:pt x="903" y="2336"/>
                    <a:pt x="943" y="2336"/>
                  </a:cubicBezTo>
                  <a:cubicBezTo>
                    <a:pt x="943" y="2336"/>
                    <a:pt x="886" y="2344"/>
                    <a:pt x="821" y="2344"/>
                  </a:cubicBezTo>
                  <a:cubicBezTo>
                    <a:pt x="700" y="2352"/>
                    <a:pt x="643" y="2360"/>
                    <a:pt x="643" y="2368"/>
                  </a:cubicBezTo>
                  <a:cubicBezTo>
                    <a:pt x="635" y="2376"/>
                    <a:pt x="635" y="2384"/>
                    <a:pt x="578" y="2393"/>
                  </a:cubicBezTo>
                  <a:cubicBezTo>
                    <a:pt x="578" y="2393"/>
                    <a:pt x="578" y="2401"/>
                    <a:pt x="635" y="2401"/>
                  </a:cubicBezTo>
                  <a:lnTo>
                    <a:pt x="635" y="2409"/>
                  </a:lnTo>
                  <a:cubicBezTo>
                    <a:pt x="578" y="2409"/>
                    <a:pt x="578" y="2417"/>
                    <a:pt x="635" y="2417"/>
                  </a:cubicBezTo>
                  <a:cubicBezTo>
                    <a:pt x="692" y="2417"/>
                    <a:pt x="635" y="2425"/>
                    <a:pt x="635" y="2425"/>
                  </a:cubicBezTo>
                  <a:cubicBezTo>
                    <a:pt x="574" y="2429"/>
                    <a:pt x="544" y="2431"/>
                    <a:pt x="551" y="2431"/>
                  </a:cubicBezTo>
                  <a:cubicBezTo>
                    <a:pt x="558" y="2431"/>
                    <a:pt x="603" y="2429"/>
                    <a:pt x="692" y="2425"/>
                  </a:cubicBezTo>
                  <a:cubicBezTo>
                    <a:pt x="732" y="2425"/>
                    <a:pt x="773" y="2425"/>
                    <a:pt x="813" y="2417"/>
                  </a:cubicBezTo>
                  <a:lnTo>
                    <a:pt x="813" y="2409"/>
                  </a:lnTo>
                  <a:lnTo>
                    <a:pt x="870" y="2417"/>
                  </a:lnTo>
                  <a:cubicBezTo>
                    <a:pt x="911" y="2425"/>
                    <a:pt x="951" y="2425"/>
                    <a:pt x="992" y="2425"/>
                  </a:cubicBezTo>
                  <a:cubicBezTo>
                    <a:pt x="1008" y="2425"/>
                    <a:pt x="1032" y="2425"/>
                    <a:pt x="1048" y="2433"/>
                  </a:cubicBezTo>
                  <a:lnTo>
                    <a:pt x="927" y="2433"/>
                  </a:lnTo>
                  <a:cubicBezTo>
                    <a:pt x="870" y="2425"/>
                    <a:pt x="813" y="2425"/>
                    <a:pt x="748" y="2425"/>
                  </a:cubicBezTo>
                  <a:cubicBezTo>
                    <a:pt x="635" y="2433"/>
                    <a:pt x="570" y="2441"/>
                    <a:pt x="692" y="2441"/>
                  </a:cubicBezTo>
                  <a:cubicBezTo>
                    <a:pt x="692" y="2441"/>
                    <a:pt x="692" y="2441"/>
                    <a:pt x="627" y="2449"/>
                  </a:cubicBezTo>
                  <a:lnTo>
                    <a:pt x="692" y="2449"/>
                  </a:lnTo>
                  <a:cubicBezTo>
                    <a:pt x="805" y="2457"/>
                    <a:pt x="805" y="2457"/>
                    <a:pt x="684" y="2457"/>
                  </a:cubicBezTo>
                  <a:cubicBezTo>
                    <a:pt x="570" y="2465"/>
                    <a:pt x="562" y="2482"/>
                    <a:pt x="627" y="2482"/>
                  </a:cubicBezTo>
                  <a:cubicBezTo>
                    <a:pt x="740" y="2482"/>
                    <a:pt x="740" y="2490"/>
                    <a:pt x="684" y="2490"/>
                  </a:cubicBezTo>
                  <a:cubicBezTo>
                    <a:pt x="619" y="2498"/>
                    <a:pt x="619" y="2498"/>
                    <a:pt x="684" y="2498"/>
                  </a:cubicBezTo>
                  <a:cubicBezTo>
                    <a:pt x="619" y="2498"/>
                    <a:pt x="562" y="2506"/>
                    <a:pt x="619" y="2506"/>
                  </a:cubicBezTo>
                  <a:cubicBezTo>
                    <a:pt x="619" y="2506"/>
                    <a:pt x="619" y="2510"/>
                    <a:pt x="638" y="2510"/>
                  </a:cubicBezTo>
                  <a:cubicBezTo>
                    <a:pt x="648" y="2510"/>
                    <a:pt x="662" y="2509"/>
                    <a:pt x="684" y="2506"/>
                  </a:cubicBezTo>
                  <a:lnTo>
                    <a:pt x="797" y="2514"/>
                  </a:lnTo>
                  <a:cubicBezTo>
                    <a:pt x="824" y="2514"/>
                    <a:pt x="851" y="2511"/>
                    <a:pt x="878" y="2511"/>
                  </a:cubicBezTo>
                  <a:cubicBezTo>
                    <a:pt x="892" y="2511"/>
                    <a:pt x="905" y="2511"/>
                    <a:pt x="919" y="2514"/>
                  </a:cubicBezTo>
                  <a:cubicBezTo>
                    <a:pt x="976" y="2514"/>
                    <a:pt x="919" y="2522"/>
                    <a:pt x="732" y="2530"/>
                  </a:cubicBezTo>
                  <a:lnTo>
                    <a:pt x="619" y="2538"/>
                  </a:lnTo>
                  <a:lnTo>
                    <a:pt x="676" y="2538"/>
                  </a:lnTo>
                  <a:cubicBezTo>
                    <a:pt x="611" y="2538"/>
                    <a:pt x="619" y="2538"/>
                    <a:pt x="611" y="2547"/>
                  </a:cubicBezTo>
                  <a:lnTo>
                    <a:pt x="676" y="2547"/>
                  </a:lnTo>
                  <a:cubicBezTo>
                    <a:pt x="797" y="2547"/>
                    <a:pt x="797" y="2547"/>
                    <a:pt x="732" y="2555"/>
                  </a:cubicBezTo>
                  <a:cubicBezTo>
                    <a:pt x="611" y="2555"/>
                    <a:pt x="611" y="2555"/>
                    <a:pt x="732" y="2563"/>
                  </a:cubicBezTo>
                  <a:cubicBezTo>
                    <a:pt x="692" y="2563"/>
                    <a:pt x="651" y="2563"/>
                    <a:pt x="611" y="2571"/>
                  </a:cubicBezTo>
                  <a:lnTo>
                    <a:pt x="667" y="2571"/>
                  </a:lnTo>
                  <a:cubicBezTo>
                    <a:pt x="789" y="2571"/>
                    <a:pt x="789" y="2571"/>
                    <a:pt x="732" y="2579"/>
                  </a:cubicBezTo>
                  <a:cubicBezTo>
                    <a:pt x="667" y="2579"/>
                    <a:pt x="667" y="2579"/>
                    <a:pt x="732" y="2587"/>
                  </a:cubicBezTo>
                  <a:cubicBezTo>
                    <a:pt x="724" y="2587"/>
                    <a:pt x="724" y="2595"/>
                    <a:pt x="667" y="2595"/>
                  </a:cubicBezTo>
                  <a:cubicBezTo>
                    <a:pt x="724" y="2603"/>
                    <a:pt x="724" y="2603"/>
                    <a:pt x="667" y="2603"/>
                  </a:cubicBezTo>
                  <a:cubicBezTo>
                    <a:pt x="603" y="2611"/>
                    <a:pt x="603" y="2611"/>
                    <a:pt x="667" y="2611"/>
                  </a:cubicBezTo>
                  <a:lnTo>
                    <a:pt x="846" y="2611"/>
                  </a:lnTo>
                  <a:cubicBezTo>
                    <a:pt x="846" y="2603"/>
                    <a:pt x="846" y="2603"/>
                    <a:pt x="903" y="2603"/>
                  </a:cubicBezTo>
                  <a:lnTo>
                    <a:pt x="903" y="2611"/>
                  </a:lnTo>
                  <a:cubicBezTo>
                    <a:pt x="903" y="2620"/>
                    <a:pt x="903" y="2620"/>
                    <a:pt x="959" y="2628"/>
                  </a:cubicBezTo>
                  <a:lnTo>
                    <a:pt x="1081" y="2628"/>
                  </a:lnTo>
                  <a:lnTo>
                    <a:pt x="1146" y="2620"/>
                  </a:lnTo>
                  <a:cubicBezTo>
                    <a:pt x="967" y="2620"/>
                    <a:pt x="967" y="2620"/>
                    <a:pt x="1081" y="2611"/>
                  </a:cubicBezTo>
                  <a:lnTo>
                    <a:pt x="1203" y="2611"/>
                  </a:lnTo>
                  <a:cubicBezTo>
                    <a:pt x="1203" y="2603"/>
                    <a:pt x="1203" y="2603"/>
                    <a:pt x="1267" y="2603"/>
                  </a:cubicBezTo>
                  <a:cubicBezTo>
                    <a:pt x="1308" y="2603"/>
                    <a:pt x="1348" y="2603"/>
                    <a:pt x="1389" y="2595"/>
                  </a:cubicBezTo>
                  <a:lnTo>
                    <a:pt x="1324" y="2595"/>
                  </a:lnTo>
                  <a:cubicBezTo>
                    <a:pt x="1267" y="2595"/>
                    <a:pt x="1267" y="2595"/>
                    <a:pt x="1389" y="2587"/>
                  </a:cubicBezTo>
                  <a:lnTo>
                    <a:pt x="1324" y="2587"/>
                  </a:lnTo>
                  <a:cubicBezTo>
                    <a:pt x="1211" y="2587"/>
                    <a:pt x="1211" y="2579"/>
                    <a:pt x="1332" y="2579"/>
                  </a:cubicBezTo>
                  <a:lnTo>
                    <a:pt x="1332" y="2571"/>
                  </a:lnTo>
                  <a:cubicBezTo>
                    <a:pt x="1305" y="2571"/>
                    <a:pt x="1278" y="2567"/>
                    <a:pt x="1251" y="2567"/>
                  </a:cubicBezTo>
                  <a:cubicBezTo>
                    <a:pt x="1238" y="2567"/>
                    <a:pt x="1224" y="2568"/>
                    <a:pt x="1211" y="2571"/>
                  </a:cubicBezTo>
                  <a:cubicBezTo>
                    <a:pt x="1089" y="2571"/>
                    <a:pt x="1089" y="2571"/>
                    <a:pt x="1154" y="2563"/>
                  </a:cubicBezTo>
                  <a:lnTo>
                    <a:pt x="1267" y="2563"/>
                  </a:lnTo>
                  <a:cubicBezTo>
                    <a:pt x="1332" y="2563"/>
                    <a:pt x="1332" y="2555"/>
                    <a:pt x="1332" y="2555"/>
                  </a:cubicBezTo>
                  <a:cubicBezTo>
                    <a:pt x="1332" y="2555"/>
                    <a:pt x="1332" y="2547"/>
                    <a:pt x="1275" y="2547"/>
                  </a:cubicBezTo>
                  <a:lnTo>
                    <a:pt x="1332" y="2547"/>
                  </a:lnTo>
                  <a:cubicBezTo>
                    <a:pt x="1332" y="2547"/>
                    <a:pt x="1332" y="2538"/>
                    <a:pt x="1397" y="2530"/>
                  </a:cubicBezTo>
                  <a:cubicBezTo>
                    <a:pt x="1435" y="2530"/>
                    <a:pt x="1397" y="2523"/>
                    <a:pt x="1332" y="2523"/>
                  </a:cubicBezTo>
                  <a:cubicBezTo>
                    <a:pt x="1299" y="2523"/>
                    <a:pt x="1259" y="2525"/>
                    <a:pt x="1219" y="2530"/>
                  </a:cubicBezTo>
                  <a:cubicBezTo>
                    <a:pt x="1219" y="2530"/>
                    <a:pt x="1219" y="2530"/>
                    <a:pt x="1219" y="2522"/>
                  </a:cubicBezTo>
                  <a:lnTo>
                    <a:pt x="1154" y="2522"/>
                  </a:lnTo>
                  <a:cubicBezTo>
                    <a:pt x="1097" y="2522"/>
                    <a:pt x="1097" y="2514"/>
                    <a:pt x="1097" y="2514"/>
                  </a:cubicBezTo>
                  <a:lnTo>
                    <a:pt x="1219" y="2514"/>
                  </a:lnTo>
                  <a:cubicBezTo>
                    <a:pt x="1397" y="2514"/>
                    <a:pt x="1454" y="2514"/>
                    <a:pt x="1275" y="2506"/>
                  </a:cubicBezTo>
                  <a:lnTo>
                    <a:pt x="1340" y="2506"/>
                  </a:lnTo>
                  <a:cubicBezTo>
                    <a:pt x="1397" y="2506"/>
                    <a:pt x="1397" y="2506"/>
                    <a:pt x="1340" y="2498"/>
                  </a:cubicBezTo>
                  <a:cubicBezTo>
                    <a:pt x="1340" y="2498"/>
                    <a:pt x="1219" y="2490"/>
                    <a:pt x="1162" y="2490"/>
                  </a:cubicBezTo>
                  <a:cubicBezTo>
                    <a:pt x="1284" y="2490"/>
                    <a:pt x="1284" y="2482"/>
                    <a:pt x="1162" y="2482"/>
                  </a:cubicBezTo>
                  <a:lnTo>
                    <a:pt x="1227" y="2482"/>
                  </a:lnTo>
                  <a:cubicBezTo>
                    <a:pt x="1284" y="2482"/>
                    <a:pt x="1340" y="2474"/>
                    <a:pt x="1284" y="2457"/>
                  </a:cubicBezTo>
                  <a:cubicBezTo>
                    <a:pt x="1284" y="2449"/>
                    <a:pt x="1292" y="2441"/>
                    <a:pt x="1348" y="2441"/>
                  </a:cubicBezTo>
                  <a:cubicBezTo>
                    <a:pt x="1405" y="2441"/>
                    <a:pt x="1292" y="2425"/>
                    <a:pt x="1170" y="2417"/>
                  </a:cubicBezTo>
                  <a:cubicBezTo>
                    <a:pt x="1235" y="2417"/>
                    <a:pt x="1235" y="2417"/>
                    <a:pt x="1235" y="2409"/>
                  </a:cubicBezTo>
                  <a:cubicBezTo>
                    <a:pt x="1235" y="2401"/>
                    <a:pt x="1235" y="2401"/>
                    <a:pt x="1292" y="2401"/>
                  </a:cubicBezTo>
                  <a:cubicBezTo>
                    <a:pt x="1178" y="2393"/>
                    <a:pt x="1235" y="2384"/>
                    <a:pt x="1357" y="2384"/>
                  </a:cubicBezTo>
                  <a:cubicBezTo>
                    <a:pt x="1413" y="2384"/>
                    <a:pt x="1413" y="2384"/>
                    <a:pt x="1413" y="2376"/>
                  </a:cubicBezTo>
                  <a:cubicBezTo>
                    <a:pt x="1357" y="2376"/>
                    <a:pt x="1357" y="2368"/>
                    <a:pt x="1357" y="2360"/>
                  </a:cubicBezTo>
                  <a:cubicBezTo>
                    <a:pt x="1357" y="2352"/>
                    <a:pt x="1357" y="2352"/>
                    <a:pt x="1243" y="2352"/>
                  </a:cubicBezTo>
                  <a:cubicBezTo>
                    <a:pt x="1121" y="2352"/>
                    <a:pt x="1121" y="2344"/>
                    <a:pt x="1121" y="2344"/>
                  </a:cubicBezTo>
                  <a:cubicBezTo>
                    <a:pt x="1121" y="2336"/>
                    <a:pt x="1121" y="2336"/>
                    <a:pt x="1186" y="2336"/>
                  </a:cubicBezTo>
                  <a:cubicBezTo>
                    <a:pt x="1203" y="2336"/>
                    <a:pt x="1227" y="2336"/>
                    <a:pt x="1243" y="2328"/>
                  </a:cubicBezTo>
                  <a:cubicBezTo>
                    <a:pt x="1243" y="2328"/>
                    <a:pt x="1243" y="2320"/>
                    <a:pt x="1308" y="2320"/>
                  </a:cubicBezTo>
                  <a:cubicBezTo>
                    <a:pt x="1308" y="2320"/>
                    <a:pt x="1365" y="2320"/>
                    <a:pt x="1365" y="2311"/>
                  </a:cubicBezTo>
                  <a:cubicBezTo>
                    <a:pt x="1365" y="2311"/>
                    <a:pt x="1365" y="2303"/>
                    <a:pt x="1430" y="2303"/>
                  </a:cubicBezTo>
                  <a:cubicBezTo>
                    <a:pt x="1430" y="2295"/>
                    <a:pt x="1430" y="2295"/>
                    <a:pt x="1365" y="2295"/>
                  </a:cubicBezTo>
                  <a:cubicBezTo>
                    <a:pt x="1308" y="2295"/>
                    <a:pt x="1251" y="2295"/>
                    <a:pt x="1308" y="2279"/>
                  </a:cubicBezTo>
                  <a:cubicBezTo>
                    <a:pt x="1308" y="2279"/>
                    <a:pt x="1308" y="2271"/>
                    <a:pt x="1251" y="2271"/>
                  </a:cubicBezTo>
                  <a:cubicBezTo>
                    <a:pt x="1251" y="2263"/>
                    <a:pt x="1251" y="2263"/>
                    <a:pt x="1316" y="2263"/>
                  </a:cubicBezTo>
                  <a:cubicBezTo>
                    <a:pt x="1430" y="2263"/>
                    <a:pt x="1430" y="2255"/>
                    <a:pt x="1316" y="2255"/>
                  </a:cubicBezTo>
                  <a:cubicBezTo>
                    <a:pt x="1251" y="2255"/>
                    <a:pt x="1259" y="2247"/>
                    <a:pt x="1316" y="2247"/>
                  </a:cubicBezTo>
                  <a:cubicBezTo>
                    <a:pt x="1316" y="2247"/>
                    <a:pt x="1316" y="2247"/>
                    <a:pt x="1259" y="2238"/>
                  </a:cubicBezTo>
                  <a:cubicBezTo>
                    <a:pt x="1194" y="2238"/>
                    <a:pt x="1194" y="2238"/>
                    <a:pt x="1259" y="2230"/>
                  </a:cubicBezTo>
                  <a:cubicBezTo>
                    <a:pt x="1316" y="2230"/>
                    <a:pt x="1316" y="2230"/>
                    <a:pt x="1316" y="2222"/>
                  </a:cubicBezTo>
                  <a:cubicBezTo>
                    <a:pt x="1259" y="2214"/>
                    <a:pt x="1267" y="2182"/>
                    <a:pt x="1324" y="2182"/>
                  </a:cubicBezTo>
                  <a:cubicBezTo>
                    <a:pt x="1267" y="2182"/>
                    <a:pt x="1267" y="2182"/>
                    <a:pt x="1267" y="2174"/>
                  </a:cubicBezTo>
                  <a:cubicBezTo>
                    <a:pt x="1381" y="2174"/>
                    <a:pt x="1332" y="2167"/>
                    <a:pt x="1233" y="2166"/>
                  </a:cubicBezTo>
                  <a:lnTo>
                    <a:pt x="1233" y="2166"/>
                  </a:lnTo>
                  <a:cubicBezTo>
                    <a:pt x="1244" y="2166"/>
                    <a:pt x="1255" y="2165"/>
                    <a:pt x="1267" y="2165"/>
                  </a:cubicBezTo>
                  <a:cubicBezTo>
                    <a:pt x="1389" y="2165"/>
                    <a:pt x="1389" y="2165"/>
                    <a:pt x="1267" y="2157"/>
                  </a:cubicBezTo>
                  <a:cubicBezTo>
                    <a:pt x="1146" y="2157"/>
                    <a:pt x="1146" y="2149"/>
                    <a:pt x="1267" y="2149"/>
                  </a:cubicBezTo>
                  <a:cubicBezTo>
                    <a:pt x="1032" y="2141"/>
                    <a:pt x="976" y="2133"/>
                    <a:pt x="1211" y="2133"/>
                  </a:cubicBezTo>
                  <a:cubicBezTo>
                    <a:pt x="1275" y="2133"/>
                    <a:pt x="1332" y="2133"/>
                    <a:pt x="1389" y="2125"/>
                  </a:cubicBezTo>
                  <a:cubicBezTo>
                    <a:pt x="1367" y="2125"/>
                    <a:pt x="1342" y="2121"/>
                    <a:pt x="1316" y="2121"/>
                  </a:cubicBezTo>
                  <a:cubicBezTo>
                    <a:pt x="1303" y="2121"/>
                    <a:pt x="1289" y="2122"/>
                    <a:pt x="1275" y="2125"/>
                  </a:cubicBezTo>
                  <a:cubicBezTo>
                    <a:pt x="1154" y="2125"/>
                    <a:pt x="1154" y="2125"/>
                    <a:pt x="1275" y="2117"/>
                  </a:cubicBezTo>
                  <a:cubicBezTo>
                    <a:pt x="1454" y="2109"/>
                    <a:pt x="1454" y="2101"/>
                    <a:pt x="1340" y="2093"/>
                  </a:cubicBezTo>
                  <a:cubicBezTo>
                    <a:pt x="1251" y="2081"/>
                    <a:pt x="1227" y="2073"/>
                    <a:pt x="1269" y="2073"/>
                  </a:cubicBezTo>
                  <a:cubicBezTo>
                    <a:pt x="1284" y="2073"/>
                    <a:pt x="1308" y="2074"/>
                    <a:pt x="1340" y="2076"/>
                  </a:cubicBezTo>
                  <a:cubicBezTo>
                    <a:pt x="1401" y="2080"/>
                    <a:pt x="1432" y="2082"/>
                    <a:pt x="1439" y="2082"/>
                  </a:cubicBezTo>
                  <a:cubicBezTo>
                    <a:pt x="1446" y="2082"/>
                    <a:pt x="1430" y="2080"/>
                    <a:pt x="1397" y="2076"/>
                  </a:cubicBezTo>
                  <a:cubicBezTo>
                    <a:pt x="1397" y="2076"/>
                    <a:pt x="1397" y="2068"/>
                    <a:pt x="1405" y="2060"/>
                  </a:cubicBezTo>
                  <a:cubicBezTo>
                    <a:pt x="1382" y="2060"/>
                    <a:pt x="1360" y="2058"/>
                    <a:pt x="1337" y="2057"/>
                  </a:cubicBezTo>
                  <a:lnTo>
                    <a:pt x="1337" y="2057"/>
                  </a:lnTo>
                  <a:cubicBezTo>
                    <a:pt x="1419" y="2052"/>
                    <a:pt x="1444" y="2051"/>
                    <a:pt x="1348" y="2044"/>
                  </a:cubicBezTo>
                  <a:lnTo>
                    <a:pt x="1348" y="2036"/>
                  </a:lnTo>
                  <a:cubicBezTo>
                    <a:pt x="1348" y="2036"/>
                    <a:pt x="1348" y="2036"/>
                    <a:pt x="1284" y="2028"/>
                  </a:cubicBezTo>
                  <a:cubicBezTo>
                    <a:pt x="1227" y="2028"/>
                    <a:pt x="1284" y="2020"/>
                    <a:pt x="1348" y="2020"/>
                  </a:cubicBezTo>
                  <a:cubicBezTo>
                    <a:pt x="1405" y="2020"/>
                    <a:pt x="1470" y="2011"/>
                    <a:pt x="1405" y="2011"/>
                  </a:cubicBezTo>
                  <a:cubicBezTo>
                    <a:pt x="1348" y="2011"/>
                    <a:pt x="1292" y="2011"/>
                    <a:pt x="1227" y="2003"/>
                  </a:cubicBezTo>
                  <a:cubicBezTo>
                    <a:pt x="1189" y="2003"/>
                    <a:pt x="1205" y="2000"/>
                    <a:pt x="1237" y="2000"/>
                  </a:cubicBezTo>
                  <a:cubicBezTo>
                    <a:pt x="1253" y="2000"/>
                    <a:pt x="1273" y="2001"/>
                    <a:pt x="1292" y="2003"/>
                  </a:cubicBezTo>
                  <a:cubicBezTo>
                    <a:pt x="1332" y="2003"/>
                    <a:pt x="1373" y="2003"/>
                    <a:pt x="1413" y="1995"/>
                  </a:cubicBezTo>
                  <a:cubicBezTo>
                    <a:pt x="1413" y="1995"/>
                    <a:pt x="1413" y="1987"/>
                    <a:pt x="1348" y="1987"/>
                  </a:cubicBezTo>
                  <a:cubicBezTo>
                    <a:pt x="1292" y="1987"/>
                    <a:pt x="1292" y="1971"/>
                    <a:pt x="1357" y="1963"/>
                  </a:cubicBezTo>
                  <a:lnTo>
                    <a:pt x="1357" y="1955"/>
                  </a:lnTo>
                  <a:cubicBezTo>
                    <a:pt x="1357" y="1955"/>
                    <a:pt x="1300" y="1955"/>
                    <a:pt x="1300" y="1947"/>
                  </a:cubicBezTo>
                  <a:lnTo>
                    <a:pt x="1243" y="1947"/>
                  </a:lnTo>
                  <a:cubicBezTo>
                    <a:pt x="1243" y="1938"/>
                    <a:pt x="1243" y="1938"/>
                    <a:pt x="1300" y="1938"/>
                  </a:cubicBezTo>
                  <a:cubicBezTo>
                    <a:pt x="1178" y="1930"/>
                    <a:pt x="1178" y="1930"/>
                    <a:pt x="1300" y="1930"/>
                  </a:cubicBezTo>
                  <a:cubicBezTo>
                    <a:pt x="1243" y="1922"/>
                    <a:pt x="1243" y="1922"/>
                    <a:pt x="1300" y="1922"/>
                  </a:cubicBezTo>
                  <a:cubicBezTo>
                    <a:pt x="1365" y="1922"/>
                    <a:pt x="1365" y="1914"/>
                    <a:pt x="1300" y="1914"/>
                  </a:cubicBezTo>
                  <a:cubicBezTo>
                    <a:pt x="1186" y="1914"/>
                    <a:pt x="1121" y="1906"/>
                    <a:pt x="1243" y="1906"/>
                  </a:cubicBezTo>
                  <a:cubicBezTo>
                    <a:pt x="1243" y="1906"/>
                    <a:pt x="1243" y="1906"/>
                    <a:pt x="1186" y="1898"/>
                  </a:cubicBezTo>
                  <a:cubicBezTo>
                    <a:pt x="1308" y="1890"/>
                    <a:pt x="1308" y="1890"/>
                    <a:pt x="1186" y="1890"/>
                  </a:cubicBezTo>
                  <a:cubicBezTo>
                    <a:pt x="1186" y="1890"/>
                    <a:pt x="1130" y="1882"/>
                    <a:pt x="1186" y="1882"/>
                  </a:cubicBezTo>
                  <a:cubicBezTo>
                    <a:pt x="1251" y="1874"/>
                    <a:pt x="1308" y="1857"/>
                    <a:pt x="1186" y="1857"/>
                  </a:cubicBezTo>
                  <a:lnTo>
                    <a:pt x="1194" y="1849"/>
                  </a:lnTo>
                  <a:cubicBezTo>
                    <a:pt x="1251" y="1849"/>
                    <a:pt x="1251" y="1841"/>
                    <a:pt x="1194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4" name="Google Shape;8904;p32"/>
            <p:cNvSpPr/>
            <p:nvPr/>
          </p:nvSpPr>
          <p:spPr>
            <a:xfrm>
              <a:off x="8081030" y="1800052"/>
              <a:ext cx="42318" cy="45300"/>
            </a:xfrm>
            <a:custGeom>
              <a:avLst/>
              <a:gdLst/>
              <a:ahLst/>
              <a:cxnLst/>
              <a:rect l="l" t="t" r="r" b="b"/>
              <a:pathLst>
                <a:path w="2455" h="2628" extrusionOk="0">
                  <a:moveTo>
                    <a:pt x="721" y="19"/>
                  </a:moveTo>
                  <a:cubicBezTo>
                    <a:pt x="750" y="19"/>
                    <a:pt x="809" y="21"/>
                    <a:pt x="865" y="25"/>
                  </a:cubicBezTo>
                  <a:cubicBezTo>
                    <a:pt x="855" y="28"/>
                    <a:pt x="843" y="29"/>
                    <a:pt x="831" y="29"/>
                  </a:cubicBezTo>
                  <a:cubicBezTo>
                    <a:pt x="806" y="29"/>
                    <a:pt x="779" y="25"/>
                    <a:pt x="752" y="25"/>
                  </a:cubicBezTo>
                  <a:cubicBezTo>
                    <a:pt x="691" y="21"/>
                    <a:pt x="691" y="19"/>
                    <a:pt x="721" y="19"/>
                  </a:cubicBezTo>
                  <a:close/>
                  <a:moveTo>
                    <a:pt x="1401" y="19"/>
                  </a:moveTo>
                  <a:cubicBezTo>
                    <a:pt x="1382" y="19"/>
                    <a:pt x="1364" y="21"/>
                    <a:pt x="1344" y="25"/>
                  </a:cubicBezTo>
                  <a:cubicBezTo>
                    <a:pt x="1355" y="28"/>
                    <a:pt x="1366" y="29"/>
                    <a:pt x="1379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9" y="19"/>
                    <a:pt x="1401" y="19"/>
                  </a:cubicBezTo>
                  <a:close/>
                  <a:moveTo>
                    <a:pt x="809" y="455"/>
                  </a:moveTo>
                  <a:cubicBezTo>
                    <a:pt x="849" y="455"/>
                    <a:pt x="890" y="455"/>
                    <a:pt x="930" y="463"/>
                  </a:cubicBezTo>
                  <a:cubicBezTo>
                    <a:pt x="865" y="463"/>
                    <a:pt x="809" y="463"/>
                    <a:pt x="744" y="455"/>
                  </a:cubicBezTo>
                  <a:close/>
                  <a:moveTo>
                    <a:pt x="1092" y="560"/>
                  </a:moveTo>
                  <a:cubicBezTo>
                    <a:pt x="1092" y="560"/>
                    <a:pt x="1149" y="568"/>
                    <a:pt x="1092" y="568"/>
                  </a:cubicBezTo>
                  <a:lnTo>
                    <a:pt x="1028" y="568"/>
                  </a:lnTo>
                  <a:cubicBezTo>
                    <a:pt x="971" y="560"/>
                    <a:pt x="914" y="560"/>
                    <a:pt x="971" y="560"/>
                  </a:cubicBezTo>
                  <a:close/>
                  <a:moveTo>
                    <a:pt x="1015" y="684"/>
                  </a:moveTo>
                  <a:cubicBezTo>
                    <a:pt x="1036" y="684"/>
                    <a:pt x="1056" y="686"/>
                    <a:pt x="1076" y="690"/>
                  </a:cubicBezTo>
                  <a:lnTo>
                    <a:pt x="955" y="690"/>
                  </a:lnTo>
                  <a:cubicBezTo>
                    <a:pt x="975" y="686"/>
                    <a:pt x="995" y="684"/>
                    <a:pt x="1015" y="684"/>
                  </a:cubicBezTo>
                  <a:close/>
                  <a:moveTo>
                    <a:pt x="1125" y="714"/>
                  </a:moveTo>
                  <a:lnTo>
                    <a:pt x="1068" y="722"/>
                  </a:lnTo>
                  <a:lnTo>
                    <a:pt x="1068" y="714"/>
                  </a:lnTo>
                  <a:close/>
                  <a:moveTo>
                    <a:pt x="1160" y="724"/>
                  </a:moveTo>
                  <a:cubicBezTo>
                    <a:pt x="1153" y="724"/>
                    <a:pt x="1153" y="726"/>
                    <a:pt x="1182" y="730"/>
                  </a:cubicBezTo>
                  <a:cubicBezTo>
                    <a:pt x="1182" y="726"/>
                    <a:pt x="1167" y="724"/>
                    <a:pt x="1160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92" y="767"/>
                    <a:pt x="1109" y="767"/>
                    <a:pt x="1117" y="767"/>
                  </a:cubicBezTo>
                  <a:cubicBezTo>
                    <a:pt x="1125" y="767"/>
                    <a:pt x="1125" y="767"/>
                    <a:pt x="1125" y="771"/>
                  </a:cubicBezTo>
                  <a:cubicBezTo>
                    <a:pt x="1121" y="775"/>
                    <a:pt x="1119" y="777"/>
                    <a:pt x="1111" y="777"/>
                  </a:cubicBezTo>
                  <a:cubicBezTo>
                    <a:pt x="1103" y="777"/>
                    <a:pt x="1088" y="775"/>
                    <a:pt x="1060" y="771"/>
                  </a:cubicBezTo>
                  <a:cubicBezTo>
                    <a:pt x="1003" y="771"/>
                    <a:pt x="1003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9" y="789"/>
                    <a:pt x="740" y="791"/>
                    <a:pt x="760" y="795"/>
                  </a:cubicBezTo>
                  <a:lnTo>
                    <a:pt x="638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17" y="828"/>
                  </a:moveTo>
                  <a:lnTo>
                    <a:pt x="752" y="836"/>
                  </a:lnTo>
                  <a:cubicBezTo>
                    <a:pt x="695" y="836"/>
                    <a:pt x="695" y="828"/>
                    <a:pt x="695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33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2" y="1225"/>
                    <a:pt x="1052" y="1217"/>
                  </a:cubicBezTo>
                  <a:lnTo>
                    <a:pt x="1060" y="1217"/>
                  </a:lnTo>
                  <a:cubicBezTo>
                    <a:pt x="1060" y="1209"/>
                    <a:pt x="1060" y="1209"/>
                    <a:pt x="1117" y="1209"/>
                  </a:cubicBezTo>
                  <a:close/>
                  <a:moveTo>
                    <a:pt x="663" y="1468"/>
                  </a:moveTo>
                  <a:lnTo>
                    <a:pt x="663" y="1476"/>
                  </a:lnTo>
                  <a:lnTo>
                    <a:pt x="776" y="1476"/>
                  </a:lnTo>
                  <a:cubicBezTo>
                    <a:pt x="744" y="1468"/>
                    <a:pt x="703" y="1468"/>
                    <a:pt x="663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8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8" y="1"/>
                    <a:pt x="687" y="9"/>
                  </a:cubicBezTo>
                  <a:cubicBezTo>
                    <a:pt x="622" y="25"/>
                    <a:pt x="565" y="33"/>
                    <a:pt x="679" y="33"/>
                  </a:cubicBezTo>
                  <a:lnTo>
                    <a:pt x="744" y="33"/>
                  </a:lnTo>
                  <a:cubicBezTo>
                    <a:pt x="719" y="41"/>
                    <a:pt x="703" y="41"/>
                    <a:pt x="679" y="41"/>
                  </a:cubicBezTo>
                  <a:cubicBezTo>
                    <a:pt x="622" y="41"/>
                    <a:pt x="622" y="57"/>
                    <a:pt x="614" y="74"/>
                  </a:cubicBezTo>
                  <a:cubicBezTo>
                    <a:pt x="614" y="90"/>
                    <a:pt x="614" y="98"/>
                    <a:pt x="549" y="98"/>
                  </a:cubicBezTo>
                  <a:cubicBezTo>
                    <a:pt x="492" y="106"/>
                    <a:pt x="492" y="106"/>
                    <a:pt x="492" y="106"/>
                  </a:cubicBezTo>
                  <a:cubicBezTo>
                    <a:pt x="549" y="106"/>
                    <a:pt x="549" y="122"/>
                    <a:pt x="541" y="147"/>
                  </a:cubicBezTo>
                  <a:cubicBezTo>
                    <a:pt x="541" y="171"/>
                    <a:pt x="541" y="187"/>
                    <a:pt x="598" y="187"/>
                  </a:cubicBezTo>
                  <a:lnTo>
                    <a:pt x="598" y="195"/>
                  </a:lnTo>
                  <a:cubicBezTo>
                    <a:pt x="541" y="195"/>
                    <a:pt x="533" y="203"/>
                    <a:pt x="533" y="212"/>
                  </a:cubicBezTo>
                  <a:cubicBezTo>
                    <a:pt x="598" y="220"/>
                    <a:pt x="598" y="220"/>
                    <a:pt x="598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8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0" y="374"/>
                  </a:cubicBezTo>
                  <a:cubicBezTo>
                    <a:pt x="695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0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9" y="414"/>
                    <a:pt x="557" y="455"/>
                    <a:pt x="679" y="463"/>
                  </a:cubicBezTo>
                  <a:lnTo>
                    <a:pt x="622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57" y="487"/>
                  </a:lnTo>
                  <a:cubicBezTo>
                    <a:pt x="679" y="487"/>
                    <a:pt x="614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14" y="520"/>
                    <a:pt x="549" y="536"/>
                    <a:pt x="492" y="536"/>
                  </a:cubicBezTo>
                  <a:lnTo>
                    <a:pt x="484" y="544"/>
                  </a:lnTo>
                  <a:cubicBezTo>
                    <a:pt x="549" y="544"/>
                    <a:pt x="549" y="552"/>
                    <a:pt x="549" y="552"/>
                  </a:cubicBezTo>
                  <a:cubicBezTo>
                    <a:pt x="541" y="568"/>
                    <a:pt x="541" y="568"/>
                    <a:pt x="606" y="568"/>
                  </a:cubicBezTo>
                  <a:cubicBezTo>
                    <a:pt x="619" y="566"/>
                    <a:pt x="633" y="565"/>
                    <a:pt x="646" y="565"/>
                  </a:cubicBezTo>
                  <a:cubicBezTo>
                    <a:pt x="673" y="565"/>
                    <a:pt x="698" y="568"/>
                    <a:pt x="719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41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33" y="666"/>
                    <a:pt x="533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47" y="714"/>
                  </a:cubicBezTo>
                  <a:cubicBezTo>
                    <a:pt x="703" y="714"/>
                    <a:pt x="703" y="722"/>
                    <a:pt x="703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25" y="714"/>
                    <a:pt x="525" y="722"/>
                    <a:pt x="638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6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8" y="739"/>
                  </a:cubicBezTo>
                  <a:lnTo>
                    <a:pt x="638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8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4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4" y="787"/>
                    <a:pt x="565" y="820"/>
                    <a:pt x="565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22" y="876"/>
                  </a:cubicBezTo>
                  <a:cubicBezTo>
                    <a:pt x="622" y="876"/>
                    <a:pt x="622" y="884"/>
                    <a:pt x="557" y="884"/>
                  </a:cubicBezTo>
                  <a:cubicBezTo>
                    <a:pt x="501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501" y="901"/>
                    <a:pt x="557" y="917"/>
                    <a:pt x="671" y="917"/>
                  </a:cubicBezTo>
                  <a:cubicBezTo>
                    <a:pt x="792" y="925"/>
                    <a:pt x="792" y="925"/>
                    <a:pt x="736" y="925"/>
                  </a:cubicBezTo>
                  <a:cubicBezTo>
                    <a:pt x="714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4" y="933"/>
                  </a:cubicBezTo>
                  <a:cubicBezTo>
                    <a:pt x="614" y="933"/>
                    <a:pt x="614" y="933"/>
                    <a:pt x="671" y="941"/>
                  </a:cubicBezTo>
                  <a:cubicBezTo>
                    <a:pt x="792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8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606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41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8" y="1039"/>
                  </a:cubicBezTo>
                  <a:cubicBezTo>
                    <a:pt x="598" y="1047"/>
                    <a:pt x="590" y="1055"/>
                    <a:pt x="533" y="1055"/>
                  </a:cubicBezTo>
                  <a:cubicBezTo>
                    <a:pt x="598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7" y="1087"/>
                  </a:cubicBezTo>
                  <a:cubicBezTo>
                    <a:pt x="647" y="1087"/>
                    <a:pt x="711" y="1087"/>
                    <a:pt x="647" y="1095"/>
                  </a:cubicBezTo>
                  <a:cubicBezTo>
                    <a:pt x="647" y="1095"/>
                    <a:pt x="590" y="1103"/>
                    <a:pt x="582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5" y="1168"/>
                    <a:pt x="638" y="1193"/>
                    <a:pt x="574" y="1193"/>
                  </a:cubicBezTo>
                  <a:cubicBezTo>
                    <a:pt x="574" y="1193"/>
                    <a:pt x="574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95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6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5" y="1428"/>
                    <a:pt x="1031" y="1428"/>
                    <a:pt x="1028" y="1428"/>
                  </a:cubicBezTo>
                  <a:lnTo>
                    <a:pt x="1028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4" y="1428"/>
                    <a:pt x="1104" y="1428"/>
                    <a:pt x="1141" y="1436"/>
                  </a:cubicBezTo>
                  <a:lnTo>
                    <a:pt x="1044" y="1436"/>
                  </a:lnTo>
                  <a:cubicBezTo>
                    <a:pt x="1066" y="1464"/>
                    <a:pt x="1084" y="1493"/>
                    <a:pt x="1098" y="1525"/>
                  </a:cubicBezTo>
                  <a:lnTo>
                    <a:pt x="1255" y="1525"/>
                  </a:lnTo>
                  <a:cubicBezTo>
                    <a:pt x="1255" y="1528"/>
                    <a:pt x="1241" y="1529"/>
                    <a:pt x="1221" y="1529"/>
                  </a:cubicBezTo>
                  <a:cubicBezTo>
                    <a:pt x="1188" y="1529"/>
                    <a:pt x="1139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1" y="1599"/>
                    <a:pt x="1238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4" y="1614"/>
                  </a:cubicBezTo>
                  <a:lnTo>
                    <a:pt x="1238" y="1614"/>
                  </a:lnTo>
                  <a:cubicBezTo>
                    <a:pt x="1238" y="1614"/>
                    <a:pt x="1238" y="1606"/>
                    <a:pt x="1295" y="1606"/>
                  </a:cubicBezTo>
                  <a:cubicBezTo>
                    <a:pt x="1417" y="1598"/>
                    <a:pt x="1360" y="1590"/>
                    <a:pt x="1295" y="1590"/>
                  </a:cubicBezTo>
                  <a:cubicBezTo>
                    <a:pt x="1257" y="1593"/>
                    <a:pt x="1238" y="1593"/>
                    <a:pt x="1232" y="1593"/>
                  </a:cubicBezTo>
                  <a:cubicBezTo>
                    <a:pt x="1219" y="1593"/>
                    <a:pt x="1257" y="1590"/>
                    <a:pt x="1295" y="1590"/>
                  </a:cubicBezTo>
                  <a:cubicBezTo>
                    <a:pt x="1360" y="1590"/>
                    <a:pt x="1417" y="1582"/>
                    <a:pt x="1360" y="1582"/>
                  </a:cubicBezTo>
                  <a:cubicBezTo>
                    <a:pt x="1303" y="1582"/>
                    <a:pt x="1246" y="1566"/>
                    <a:pt x="1360" y="1566"/>
                  </a:cubicBezTo>
                  <a:lnTo>
                    <a:pt x="1360" y="1557"/>
                  </a:lnTo>
                  <a:cubicBezTo>
                    <a:pt x="1303" y="1557"/>
                    <a:pt x="1303" y="1549"/>
                    <a:pt x="1303" y="1541"/>
                  </a:cubicBezTo>
                  <a:cubicBezTo>
                    <a:pt x="1303" y="1541"/>
                    <a:pt x="1303" y="1533"/>
                    <a:pt x="1368" y="1533"/>
                  </a:cubicBezTo>
                  <a:cubicBezTo>
                    <a:pt x="1385" y="1535"/>
                    <a:pt x="1396" y="1536"/>
                    <a:pt x="1403" y="1536"/>
                  </a:cubicBezTo>
                  <a:cubicBezTo>
                    <a:pt x="1420" y="1536"/>
                    <a:pt x="1408" y="1531"/>
                    <a:pt x="1368" y="1525"/>
                  </a:cubicBezTo>
                  <a:cubicBezTo>
                    <a:pt x="1368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33" y="1509"/>
                  </a:cubicBezTo>
                  <a:lnTo>
                    <a:pt x="1246" y="1509"/>
                  </a:lnTo>
                  <a:cubicBezTo>
                    <a:pt x="1311" y="1501"/>
                    <a:pt x="1311" y="1501"/>
                    <a:pt x="1311" y="1493"/>
                  </a:cubicBezTo>
                  <a:cubicBezTo>
                    <a:pt x="1311" y="1484"/>
                    <a:pt x="1311" y="1484"/>
                    <a:pt x="1255" y="1476"/>
                  </a:cubicBezTo>
                  <a:cubicBezTo>
                    <a:pt x="1376" y="1476"/>
                    <a:pt x="1376" y="1460"/>
                    <a:pt x="1255" y="1452"/>
                  </a:cubicBezTo>
                  <a:cubicBezTo>
                    <a:pt x="1198" y="1452"/>
                    <a:pt x="1198" y="1452"/>
                    <a:pt x="1263" y="1444"/>
                  </a:cubicBezTo>
                  <a:cubicBezTo>
                    <a:pt x="1198" y="1436"/>
                    <a:pt x="1263" y="1436"/>
                    <a:pt x="1319" y="1436"/>
                  </a:cubicBezTo>
                  <a:cubicBezTo>
                    <a:pt x="1441" y="1428"/>
                    <a:pt x="1441" y="1428"/>
                    <a:pt x="1384" y="1420"/>
                  </a:cubicBezTo>
                  <a:cubicBezTo>
                    <a:pt x="1319" y="1420"/>
                    <a:pt x="1319" y="1411"/>
                    <a:pt x="1328" y="1411"/>
                  </a:cubicBezTo>
                  <a:cubicBezTo>
                    <a:pt x="1299" y="1406"/>
                    <a:pt x="1270" y="1400"/>
                    <a:pt x="1242" y="1400"/>
                  </a:cubicBezTo>
                  <a:cubicBezTo>
                    <a:pt x="1230" y="1400"/>
                    <a:pt x="1218" y="1401"/>
                    <a:pt x="1206" y="1403"/>
                  </a:cubicBezTo>
                  <a:cubicBezTo>
                    <a:pt x="1187" y="1403"/>
                    <a:pt x="1168" y="1402"/>
                    <a:pt x="1150" y="1401"/>
                  </a:cubicBezTo>
                  <a:lnTo>
                    <a:pt x="1150" y="1401"/>
                  </a:lnTo>
                  <a:cubicBezTo>
                    <a:pt x="1169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71" y="1379"/>
                  </a:cubicBezTo>
                  <a:cubicBezTo>
                    <a:pt x="1271" y="1379"/>
                    <a:pt x="1271" y="1371"/>
                    <a:pt x="1271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14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9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87" y="1266"/>
                    <a:pt x="1222" y="1266"/>
                  </a:cubicBezTo>
                  <a:cubicBezTo>
                    <a:pt x="1222" y="1257"/>
                    <a:pt x="1222" y="1257"/>
                    <a:pt x="1287" y="1257"/>
                  </a:cubicBezTo>
                  <a:cubicBezTo>
                    <a:pt x="1306" y="1260"/>
                    <a:pt x="1319" y="1261"/>
                    <a:pt x="1327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65" y="1249"/>
                    <a:pt x="1165" y="1249"/>
                    <a:pt x="1230" y="1241"/>
                  </a:cubicBezTo>
                  <a:cubicBezTo>
                    <a:pt x="1287" y="1233"/>
                    <a:pt x="1287" y="1225"/>
                    <a:pt x="1230" y="1217"/>
                  </a:cubicBezTo>
                  <a:cubicBezTo>
                    <a:pt x="1230" y="1217"/>
                    <a:pt x="1230" y="1209"/>
                    <a:pt x="1295" y="1209"/>
                  </a:cubicBezTo>
                  <a:cubicBezTo>
                    <a:pt x="1352" y="1209"/>
                    <a:pt x="1409" y="1201"/>
                    <a:pt x="1295" y="1201"/>
                  </a:cubicBezTo>
                  <a:cubicBezTo>
                    <a:pt x="1295" y="1193"/>
                    <a:pt x="1295" y="1193"/>
                    <a:pt x="1352" y="1193"/>
                  </a:cubicBezTo>
                  <a:cubicBezTo>
                    <a:pt x="1417" y="1193"/>
                    <a:pt x="1474" y="1193"/>
                    <a:pt x="1352" y="1184"/>
                  </a:cubicBezTo>
                  <a:cubicBezTo>
                    <a:pt x="1295" y="1184"/>
                    <a:pt x="1295" y="1168"/>
                    <a:pt x="1360" y="1168"/>
                  </a:cubicBezTo>
                  <a:cubicBezTo>
                    <a:pt x="1360" y="1160"/>
                    <a:pt x="1360" y="1160"/>
                    <a:pt x="1295" y="1160"/>
                  </a:cubicBezTo>
                  <a:lnTo>
                    <a:pt x="1238" y="1160"/>
                  </a:lnTo>
                  <a:cubicBezTo>
                    <a:pt x="1360" y="1160"/>
                    <a:pt x="1360" y="1160"/>
                    <a:pt x="1238" y="1152"/>
                  </a:cubicBezTo>
                  <a:cubicBezTo>
                    <a:pt x="1303" y="1144"/>
                    <a:pt x="1303" y="1144"/>
                    <a:pt x="1303" y="1144"/>
                  </a:cubicBezTo>
                  <a:cubicBezTo>
                    <a:pt x="1303" y="1144"/>
                    <a:pt x="1246" y="1128"/>
                    <a:pt x="1246" y="1111"/>
                  </a:cubicBezTo>
                  <a:cubicBezTo>
                    <a:pt x="1246" y="1087"/>
                    <a:pt x="1255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1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1" y="1047"/>
                    <a:pt x="1311" y="1047"/>
                    <a:pt x="1255" y="1039"/>
                  </a:cubicBezTo>
                  <a:cubicBezTo>
                    <a:pt x="1319" y="1039"/>
                    <a:pt x="1376" y="1030"/>
                    <a:pt x="1319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63" y="1014"/>
                  </a:cubicBezTo>
                  <a:cubicBezTo>
                    <a:pt x="1319" y="1014"/>
                    <a:pt x="1263" y="998"/>
                    <a:pt x="1206" y="998"/>
                  </a:cubicBezTo>
                  <a:cubicBezTo>
                    <a:pt x="1141" y="998"/>
                    <a:pt x="1141" y="990"/>
                    <a:pt x="1206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19" y="982"/>
                  </a:cubicBezTo>
                  <a:cubicBezTo>
                    <a:pt x="1338" y="984"/>
                    <a:pt x="1352" y="985"/>
                    <a:pt x="1361" y="985"/>
                  </a:cubicBezTo>
                  <a:cubicBezTo>
                    <a:pt x="1384" y="985"/>
                    <a:pt x="1384" y="979"/>
                    <a:pt x="1384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49" y="925"/>
                  </a:cubicBezTo>
                  <a:lnTo>
                    <a:pt x="1336" y="925"/>
                  </a:lnTo>
                  <a:cubicBezTo>
                    <a:pt x="1295" y="917"/>
                    <a:pt x="1255" y="917"/>
                    <a:pt x="1214" y="917"/>
                  </a:cubicBezTo>
                  <a:cubicBezTo>
                    <a:pt x="1157" y="917"/>
                    <a:pt x="1157" y="917"/>
                    <a:pt x="1214" y="909"/>
                  </a:cubicBezTo>
                  <a:cubicBezTo>
                    <a:pt x="1279" y="901"/>
                    <a:pt x="1279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22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2" y="868"/>
                    <a:pt x="1222" y="860"/>
                    <a:pt x="1222" y="860"/>
                  </a:cubicBezTo>
                  <a:cubicBezTo>
                    <a:pt x="1222" y="860"/>
                    <a:pt x="1222" y="852"/>
                    <a:pt x="1165" y="852"/>
                  </a:cubicBezTo>
                  <a:lnTo>
                    <a:pt x="1165" y="844"/>
                  </a:lnTo>
                  <a:lnTo>
                    <a:pt x="1287" y="844"/>
                  </a:lnTo>
                  <a:cubicBezTo>
                    <a:pt x="1287" y="836"/>
                    <a:pt x="1287" y="836"/>
                    <a:pt x="1222" y="836"/>
                  </a:cubicBezTo>
                  <a:cubicBezTo>
                    <a:pt x="1109" y="828"/>
                    <a:pt x="1109" y="828"/>
                    <a:pt x="1222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8" y="763"/>
                    <a:pt x="1295" y="755"/>
                  </a:cubicBezTo>
                  <a:lnTo>
                    <a:pt x="1352" y="755"/>
                  </a:lnTo>
                  <a:cubicBezTo>
                    <a:pt x="1238" y="755"/>
                    <a:pt x="1238" y="755"/>
                    <a:pt x="1238" y="747"/>
                  </a:cubicBezTo>
                  <a:cubicBezTo>
                    <a:pt x="1295" y="739"/>
                    <a:pt x="1238" y="730"/>
                    <a:pt x="1182" y="730"/>
                  </a:cubicBezTo>
                  <a:cubicBezTo>
                    <a:pt x="1060" y="730"/>
                    <a:pt x="1060" y="730"/>
                    <a:pt x="1125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3" y="711"/>
                  </a:cubicBezTo>
                  <a:cubicBezTo>
                    <a:pt x="1335" y="711"/>
                    <a:pt x="1322" y="712"/>
                    <a:pt x="1303" y="714"/>
                  </a:cubicBezTo>
                  <a:cubicBezTo>
                    <a:pt x="1238" y="714"/>
                    <a:pt x="1238" y="714"/>
                    <a:pt x="1246" y="706"/>
                  </a:cubicBezTo>
                  <a:cubicBezTo>
                    <a:pt x="1246" y="706"/>
                    <a:pt x="1246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8" y="682"/>
                  </a:lnTo>
                  <a:cubicBezTo>
                    <a:pt x="1344" y="674"/>
                    <a:pt x="1328" y="674"/>
                    <a:pt x="1303" y="674"/>
                  </a:cubicBezTo>
                  <a:cubicBezTo>
                    <a:pt x="1246" y="674"/>
                    <a:pt x="1255" y="601"/>
                    <a:pt x="1263" y="593"/>
                  </a:cubicBezTo>
                  <a:cubicBezTo>
                    <a:pt x="1303" y="587"/>
                    <a:pt x="1315" y="581"/>
                    <a:pt x="1298" y="581"/>
                  </a:cubicBezTo>
                  <a:cubicBezTo>
                    <a:pt x="1291" y="581"/>
                    <a:pt x="1279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57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101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22" y="447"/>
                  </a:lnTo>
                  <a:cubicBezTo>
                    <a:pt x="1344" y="439"/>
                    <a:pt x="1222" y="439"/>
                    <a:pt x="1165" y="430"/>
                  </a:cubicBezTo>
                  <a:cubicBezTo>
                    <a:pt x="1287" y="430"/>
                    <a:pt x="1287" y="430"/>
                    <a:pt x="1165" y="422"/>
                  </a:cubicBezTo>
                  <a:cubicBezTo>
                    <a:pt x="1101" y="422"/>
                    <a:pt x="1109" y="422"/>
                    <a:pt x="1165" y="414"/>
                  </a:cubicBezTo>
                  <a:cubicBezTo>
                    <a:pt x="1222" y="414"/>
                    <a:pt x="1222" y="414"/>
                    <a:pt x="1230" y="406"/>
                  </a:cubicBezTo>
                  <a:cubicBezTo>
                    <a:pt x="1165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5" y="309"/>
                  </a:cubicBezTo>
                  <a:cubicBezTo>
                    <a:pt x="1125" y="309"/>
                    <a:pt x="1125" y="309"/>
                    <a:pt x="1182" y="301"/>
                  </a:cubicBezTo>
                  <a:cubicBezTo>
                    <a:pt x="1238" y="301"/>
                    <a:pt x="1238" y="301"/>
                    <a:pt x="1125" y="293"/>
                  </a:cubicBezTo>
                  <a:cubicBezTo>
                    <a:pt x="1182" y="293"/>
                    <a:pt x="1182" y="285"/>
                    <a:pt x="1190" y="276"/>
                  </a:cubicBezTo>
                  <a:cubicBezTo>
                    <a:pt x="1190" y="268"/>
                    <a:pt x="1190" y="252"/>
                    <a:pt x="1133" y="252"/>
                  </a:cubicBezTo>
                  <a:cubicBezTo>
                    <a:pt x="1246" y="252"/>
                    <a:pt x="1311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lnTo>
                    <a:pt x="1198" y="187"/>
                  </a:lnTo>
                  <a:cubicBezTo>
                    <a:pt x="1198" y="179"/>
                    <a:pt x="1141" y="171"/>
                    <a:pt x="1141" y="171"/>
                  </a:cubicBezTo>
                  <a:cubicBezTo>
                    <a:pt x="1198" y="171"/>
                    <a:pt x="1206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2" y="82"/>
                    <a:pt x="1092" y="74"/>
                    <a:pt x="1157" y="74"/>
                  </a:cubicBezTo>
                  <a:cubicBezTo>
                    <a:pt x="1271" y="74"/>
                    <a:pt x="1279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22" y="33"/>
                    <a:pt x="1279" y="33"/>
                    <a:pt x="1222" y="33"/>
                  </a:cubicBezTo>
                  <a:cubicBezTo>
                    <a:pt x="1222" y="25"/>
                    <a:pt x="1222" y="25"/>
                    <a:pt x="1344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2" y="9"/>
                  </a:lnTo>
                  <a:cubicBezTo>
                    <a:pt x="1265" y="9"/>
                    <a:pt x="1251" y="5"/>
                    <a:pt x="1220" y="5"/>
                  </a:cubicBezTo>
                  <a:cubicBezTo>
                    <a:pt x="1204" y="5"/>
                    <a:pt x="1184" y="6"/>
                    <a:pt x="1165" y="9"/>
                  </a:cubicBezTo>
                  <a:cubicBezTo>
                    <a:pt x="1125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lnTo>
                    <a:pt x="1130" y="1615"/>
                  </a:lnTo>
                  <a:cubicBezTo>
                    <a:pt x="1066" y="1616"/>
                    <a:pt x="1066" y="1621"/>
                    <a:pt x="1132" y="1622"/>
                  </a:cubicBezTo>
                  <a:lnTo>
                    <a:pt x="1132" y="1622"/>
                  </a:lnTo>
                  <a:cubicBezTo>
                    <a:pt x="1131" y="1619"/>
                    <a:pt x="1131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35" y="1744"/>
                    <a:pt x="1328" y="1743"/>
                    <a:pt x="1222" y="1736"/>
                  </a:cubicBezTo>
                  <a:cubicBezTo>
                    <a:pt x="1157" y="1728"/>
                    <a:pt x="1157" y="1728"/>
                    <a:pt x="1222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2" y="1703"/>
                  </a:cubicBezTo>
                  <a:lnTo>
                    <a:pt x="1222" y="1695"/>
                  </a:lnTo>
                  <a:cubicBezTo>
                    <a:pt x="1303" y="1695"/>
                    <a:pt x="1305" y="1692"/>
                    <a:pt x="1261" y="1692"/>
                  </a:cubicBezTo>
                  <a:cubicBezTo>
                    <a:pt x="1239" y="1692"/>
                    <a:pt x="1206" y="1693"/>
                    <a:pt x="1165" y="1695"/>
                  </a:cubicBezTo>
                  <a:lnTo>
                    <a:pt x="1165" y="1687"/>
                  </a:lnTo>
                  <a:lnTo>
                    <a:pt x="1222" y="1687"/>
                  </a:lnTo>
                  <a:cubicBezTo>
                    <a:pt x="1287" y="1687"/>
                    <a:pt x="1287" y="1679"/>
                    <a:pt x="1287" y="1655"/>
                  </a:cubicBezTo>
                  <a:cubicBezTo>
                    <a:pt x="1295" y="1630"/>
                    <a:pt x="1295" y="1622"/>
                    <a:pt x="1174" y="1622"/>
                  </a:cubicBezTo>
                  <a:cubicBezTo>
                    <a:pt x="1157" y="1622"/>
                    <a:pt x="1144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2" y="1744"/>
                    <a:pt x="1117" y="1744"/>
                    <a:pt x="1101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cubicBezTo>
                    <a:pt x="1146" y="1765"/>
                    <a:pt x="1145" y="1778"/>
                    <a:pt x="1144" y="1790"/>
                  </a:cubicBezTo>
                  <a:lnTo>
                    <a:pt x="1144" y="1790"/>
                  </a:lnTo>
                  <a:cubicBezTo>
                    <a:pt x="1147" y="1790"/>
                    <a:pt x="1150" y="1791"/>
                    <a:pt x="1153" y="1791"/>
                  </a:cubicBezTo>
                  <a:cubicBezTo>
                    <a:pt x="1174" y="1791"/>
                    <a:pt x="1194" y="1788"/>
                    <a:pt x="1214" y="1784"/>
                  </a:cubicBezTo>
                  <a:lnTo>
                    <a:pt x="1271" y="1784"/>
                  </a:lnTo>
                  <a:cubicBezTo>
                    <a:pt x="1392" y="1784"/>
                    <a:pt x="1336" y="1776"/>
                    <a:pt x="1271" y="1768"/>
                  </a:cubicBezTo>
                  <a:cubicBezTo>
                    <a:pt x="1157" y="1760"/>
                    <a:pt x="1157" y="1760"/>
                    <a:pt x="1271" y="1760"/>
                  </a:cubicBezTo>
                  <a:cubicBezTo>
                    <a:pt x="1380" y="1760"/>
                    <a:pt x="1299" y="1754"/>
                    <a:pt x="1146" y="1752"/>
                  </a:cubicBezTo>
                  <a:close/>
                  <a:moveTo>
                    <a:pt x="1093" y="1785"/>
                  </a:moveTo>
                  <a:cubicBezTo>
                    <a:pt x="1110" y="1788"/>
                    <a:pt x="1127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0"/>
                  </a:cubicBezTo>
                  <a:lnTo>
                    <a:pt x="1144" y="1790"/>
                  </a:lnTo>
                  <a:cubicBezTo>
                    <a:pt x="1127" y="1790"/>
                    <a:pt x="1110" y="1788"/>
                    <a:pt x="1093" y="1785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92" y="1801"/>
                  </a:lnTo>
                  <a:close/>
                  <a:moveTo>
                    <a:pt x="1170" y="1813"/>
                  </a:moveTo>
                  <a:cubicBezTo>
                    <a:pt x="1174" y="1813"/>
                    <a:pt x="1183" y="1814"/>
                    <a:pt x="1197" y="1816"/>
                  </a:cubicBezTo>
                  <a:lnTo>
                    <a:pt x="1197" y="1816"/>
                  </a:lnTo>
                  <a:cubicBezTo>
                    <a:pt x="1173" y="1815"/>
                    <a:pt x="1165" y="1813"/>
                    <a:pt x="1170" y="1813"/>
                  </a:cubicBezTo>
                  <a:close/>
                  <a:moveTo>
                    <a:pt x="1084" y="1874"/>
                  </a:moveTo>
                  <a:cubicBezTo>
                    <a:pt x="1077" y="1881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76" y="1890"/>
                    <a:pt x="2276" y="1890"/>
                    <a:pt x="2276" y="1898"/>
                  </a:cubicBezTo>
                  <a:lnTo>
                    <a:pt x="2390" y="1898"/>
                  </a:lnTo>
                  <a:cubicBezTo>
                    <a:pt x="2455" y="1898"/>
                    <a:pt x="2455" y="1898"/>
                    <a:pt x="2333" y="1890"/>
                  </a:cubicBezTo>
                  <a:close/>
                  <a:moveTo>
                    <a:pt x="363" y="1898"/>
                  </a:moveTo>
                  <a:cubicBezTo>
                    <a:pt x="330" y="1902"/>
                    <a:pt x="314" y="1904"/>
                    <a:pt x="306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3" y="1930"/>
                  </a:moveTo>
                  <a:cubicBezTo>
                    <a:pt x="1076" y="1931"/>
                    <a:pt x="1076" y="1931"/>
                    <a:pt x="1076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50" y="1951"/>
                  </a:moveTo>
                  <a:cubicBezTo>
                    <a:pt x="756" y="1951"/>
                    <a:pt x="763" y="1952"/>
                    <a:pt x="768" y="1955"/>
                  </a:cubicBezTo>
                  <a:lnTo>
                    <a:pt x="711" y="1955"/>
                  </a:lnTo>
                  <a:cubicBezTo>
                    <a:pt x="722" y="1955"/>
                    <a:pt x="737" y="1951"/>
                    <a:pt x="750" y="1951"/>
                  </a:cubicBezTo>
                  <a:close/>
                  <a:moveTo>
                    <a:pt x="824" y="1954"/>
                  </a:moveTo>
                  <a:cubicBezTo>
                    <a:pt x="824" y="1954"/>
                    <a:pt x="825" y="1955"/>
                    <a:pt x="825" y="1955"/>
                  </a:cubicBezTo>
                  <a:lnTo>
                    <a:pt x="833" y="1955"/>
                  </a:lnTo>
                  <a:cubicBezTo>
                    <a:pt x="830" y="1955"/>
                    <a:pt x="827" y="1955"/>
                    <a:pt x="824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3" y="2011"/>
                  </a:moveTo>
                  <a:cubicBezTo>
                    <a:pt x="882" y="2011"/>
                    <a:pt x="825" y="2011"/>
                    <a:pt x="882" y="2020"/>
                  </a:cubicBezTo>
                  <a:lnTo>
                    <a:pt x="1003" y="2020"/>
                  </a:lnTo>
                  <a:lnTo>
                    <a:pt x="1003" y="2011"/>
                  </a:lnTo>
                  <a:close/>
                  <a:moveTo>
                    <a:pt x="1295" y="2036"/>
                  </a:moveTo>
                  <a:cubicBezTo>
                    <a:pt x="1295" y="2044"/>
                    <a:pt x="1352" y="2044"/>
                    <a:pt x="1295" y="2044"/>
                  </a:cubicBezTo>
                  <a:cubicBezTo>
                    <a:pt x="1279" y="2044"/>
                    <a:pt x="1255" y="2044"/>
                    <a:pt x="1238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9" y="2109"/>
                    <a:pt x="1052" y="2101"/>
                    <a:pt x="1052" y="2101"/>
                  </a:cubicBezTo>
                  <a:close/>
                  <a:moveTo>
                    <a:pt x="809" y="2125"/>
                  </a:moveTo>
                  <a:cubicBezTo>
                    <a:pt x="884" y="2130"/>
                    <a:pt x="938" y="2132"/>
                    <a:pt x="966" y="2133"/>
                  </a:cubicBezTo>
                  <a:lnTo>
                    <a:pt x="966" y="2133"/>
                  </a:lnTo>
                  <a:cubicBezTo>
                    <a:pt x="966" y="2132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5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17" y="2174"/>
                    <a:pt x="1103" y="2168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2" y="2190"/>
                    <a:pt x="1157" y="2198"/>
                    <a:pt x="1214" y="2198"/>
                  </a:cubicBezTo>
                  <a:lnTo>
                    <a:pt x="1214" y="2206"/>
                  </a:lnTo>
                  <a:lnTo>
                    <a:pt x="1092" y="2198"/>
                  </a:lnTo>
                  <a:cubicBezTo>
                    <a:pt x="914" y="2190"/>
                    <a:pt x="914" y="2190"/>
                    <a:pt x="1036" y="2190"/>
                  </a:cubicBezTo>
                  <a:close/>
                  <a:moveTo>
                    <a:pt x="914" y="2206"/>
                  </a:moveTo>
                  <a:lnTo>
                    <a:pt x="971" y="2214"/>
                  </a:lnTo>
                  <a:lnTo>
                    <a:pt x="914" y="2214"/>
                  </a:lnTo>
                  <a:cubicBezTo>
                    <a:pt x="849" y="2214"/>
                    <a:pt x="857" y="2214"/>
                    <a:pt x="857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65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30" y="2093"/>
                    <a:pt x="630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8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4" y="2052"/>
                    <a:pt x="630" y="2044"/>
                  </a:cubicBezTo>
                  <a:cubicBezTo>
                    <a:pt x="517" y="2044"/>
                    <a:pt x="517" y="2044"/>
                    <a:pt x="638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82" y="2011"/>
                    <a:pt x="638" y="2003"/>
                  </a:cubicBezTo>
                  <a:cubicBezTo>
                    <a:pt x="695" y="2003"/>
                    <a:pt x="695" y="2003"/>
                    <a:pt x="703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25" y="1987"/>
                    <a:pt x="525" y="1987"/>
                    <a:pt x="638" y="1979"/>
                  </a:cubicBezTo>
                  <a:lnTo>
                    <a:pt x="703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8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6" y="1952"/>
                    <a:pt x="783" y="1951"/>
                    <a:pt x="790" y="1951"/>
                  </a:cubicBezTo>
                  <a:cubicBezTo>
                    <a:pt x="802" y="1951"/>
                    <a:pt x="812" y="1953"/>
                    <a:pt x="824" y="1954"/>
                  </a:cubicBezTo>
                  <a:lnTo>
                    <a:pt x="824" y="1954"/>
                  </a:lnTo>
                  <a:cubicBezTo>
                    <a:pt x="784" y="1938"/>
                    <a:pt x="744" y="1938"/>
                    <a:pt x="703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1" y="1898"/>
                    <a:pt x="711" y="1898"/>
                    <a:pt x="655" y="1898"/>
                  </a:cubicBezTo>
                  <a:cubicBezTo>
                    <a:pt x="533" y="1898"/>
                    <a:pt x="533" y="1890"/>
                    <a:pt x="655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76" y="1898"/>
                  </a:cubicBezTo>
                  <a:cubicBezTo>
                    <a:pt x="776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41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63" y="1857"/>
                    <a:pt x="663" y="1857"/>
                    <a:pt x="663" y="1849"/>
                  </a:cubicBezTo>
                  <a:lnTo>
                    <a:pt x="541" y="1849"/>
                  </a:lnTo>
                  <a:cubicBezTo>
                    <a:pt x="420" y="1849"/>
                    <a:pt x="420" y="1849"/>
                    <a:pt x="484" y="1841"/>
                  </a:cubicBezTo>
                  <a:cubicBezTo>
                    <a:pt x="525" y="1841"/>
                    <a:pt x="565" y="1841"/>
                    <a:pt x="606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28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9" y="1809"/>
                    <a:pt x="484" y="1809"/>
                  </a:cubicBezTo>
                  <a:lnTo>
                    <a:pt x="549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92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57" y="1760"/>
                    <a:pt x="557" y="1752"/>
                    <a:pt x="557" y="1744"/>
                  </a:cubicBezTo>
                  <a:cubicBezTo>
                    <a:pt x="614" y="1736"/>
                    <a:pt x="622" y="1720"/>
                    <a:pt x="501" y="1711"/>
                  </a:cubicBezTo>
                  <a:cubicBezTo>
                    <a:pt x="557" y="1711"/>
                    <a:pt x="565" y="1703"/>
                    <a:pt x="565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74" y="1638"/>
                  </a:cubicBezTo>
                  <a:cubicBezTo>
                    <a:pt x="574" y="1614"/>
                    <a:pt x="638" y="1598"/>
                    <a:pt x="638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8" y="1590"/>
                  </a:lnTo>
                  <a:cubicBezTo>
                    <a:pt x="582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8" y="1517"/>
                    <a:pt x="768" y="1517"/>
                    <a:pt x="647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9" y="1330"/>
                    <a:pt x="679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2" y="1314"/>
                  </a:cubicBezTo>
                  <a:lnTo>
                    <a:pt x="622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65" y="1290"/>
                    <a:pt x="565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3" y="2344"/>
                  </a:cubicBezTo>
                  <a:lnTo>
                    <a:pt x="833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1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0" y="2344"/>
                    <a:pt x="1255" y="2344"/>
                    <a:pt x="1311" y="2344"/>
                  </a:cubicBezTo>
                  <a:cubicBezTo>
                    <a:pt x="1368" y="2344"/>
                    <a:pt x="1368" y="2344"/>
                    <a:pt x="1376" y="2336"/>
                  </a:cubicBezTo>
                  <a:cubicBezTo>
                    <a:pt x="1352" y="2336"/>
                    <a:pt x="1336" y="2336"/>
                    <a:pt x="1311" y="2328"/>
                  </a:cubicBezTo>
                  <a:close/>
                  <a:moveTo>
                    <a:pt x="1194" y="2354"/>
                  </a:moveTo>
                  <a:cubicBezTo>
                    <a:pt x="1214" y="2354"/>
                    <a:pt x="1234" y="2356"/>
                    <a:pt x="1255" y="2360"/>
                  </a:cubicBezTo>
                  <a:lnTo>
                    <a:pt x="1246" y="2368"/>
                  </a:lnTo>
                  <a:cubicBezTo>
                    <a:pt x="1214" y="2368"/>
                    <a:pt x="1174" y="2368"/>
                    <a:pt x="1133" y="2360"/>
                  </a:cubicBezTo>
                  <a:cubicBezTo>
                    <a:pt x="1153" y="2356"/>
                    <a:pt x="1174" y="2354"/>
                    <a:pt x="1194" y="2354"/>
                  </a:cubicBezTo>
                  <a:close/>
                  <a:moveTo>
                    <a:pt x="687" y="2522"/>
                  </a:moveTo>
                  <a:cubicBezTo>
                    <a:pt x="630" y="2522"/>
                    <a:pt x="630" y="2522"/>
                    <a:pt x="630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5" y="2530"/>
                  </a:moveTo>
                  <a:cubicBezTo>
                    <a:pt x="1125" y="2538"/>
                    <a:pt x="1084" y="2538"/>
                    <a:pt x="1044" y="2538"/>
                  </a:cubicBezTo>
                  <a:cubicBezTo>
                    <a:pt x="983" y="2543"/>
                    <a:pt x="953" y="2545"/>
                    <a:pt x="937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30" y="2530"/>
                    <a:pt x="930" y="2530"/>
                    <a:pt x="987" y="2530"/>
                  </a:cubicBezTo>
                  <a:cubicBezTo>
                    <a:pt x="949" y="2530"/>
                    <a:pt x="962" y="2534"/>
                    <a:pt x="991" y="2534"/>
                  </a:cubicBezTo>
                  <a:cubicBezTo>
                    <a:pt x="1006" y="2534"/>
                    <a:pt x="1025" y="2533"/>
                    <a:pt x="1044" y="2530"/>
                  </a:cubicBezTo>
                  <a:close/>
                  <a:moveTo>
                    <a:pt x="1044" y="2571"/>
                  </a:moveTo>
                  <a:lnTo>
                    <a:pt x="979" y="2579"/>
                  </a:lnTo>
                  <a:cubicBezTo>
                    <a:pt x="922" y="2579"/>
                    <a:pt x="922" y="2571"/>
                    <a:pt x="922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4" y="1789"/>
                  </a:moveTo>
                  <a:cubicBezTo>
                    <a:pt x="1246" y="1789"/>
                    <a:pt x="1233" y="1790"/>
                    <a:pt x="1214" y="1793"/>
                  </a:cubicBezTo>
                  <a:cubicBezTo>
                    <a:pt x="1191" y="1793"/>
                    <a:pt x="1168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1" y="1874"/>
                  </a:lnTo>
                  <a:cubicBezTo>
                    <a:pt x="1198" y="1874"/>
                    <a:pt x="1141" y="1874"/>
                    <a:pt x="1141" y="1882"/>
                  </a:cubicBezTo>
                  <a:cubicBezTo>
                    <a:pt x="1137" y="1882"/>
                    <a:pt x="1133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9" y="1930"/>
                    <a:pt x="1125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49" y="1938"/>
                    <a:pt x="1133" y="1938"/>
                  </a:cubicBezTo>
                  <a:lnTo>
                    <a:pt x="1110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87" y="2133"/>
                  </a:lnTo>
                  <a:cubicBezTo>
                    <a:pt x="987" y="2133"/>
                    <a:pt x="980" y="2133"/>
                    <a:pt x="966" y="2133"/>
                  </a:cubicBezTo>
                  <a:lnTo>
                    <a:pt x="966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84" y="2271"/>
                    <a:pt x="476" y="2279"/>
                    <a:pt x="655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5" y="2311"/>
                    <a:pt x="776" y="2320"/>
                  </a:cubicBezTo>
                  <a:lnTo>
                    <a:pt x="711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1" y="2336"/>
                  </a:cubicBezTo>
                  <a:cubicBezTo>
                    <a:pt x="752" y="2336"/>
                    <a:pt x="792" y="2336"/>
                    <a:pt x="833" y="2344"/>
                  </a:cubicBezTo>
                  <a:lnTo>
                    <a:pt x="833" y="2344"/>
                  </a:lnTo>
                  <a:cubicBezTo>
                    <a:pt x="830" y="2344"/>
                    <a:pt x="828" y="2344"/>
                    <a:pt x="825" y="2344"/>
                  </a:cubicBezTo>
                  <a:cubicBezTo>
                    <a:pt x="711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8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4" y="2425"/>
                    <a:pt x="955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8" y="2433"/>
                    <a:pt x="574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17" y="2457"/>
                    <a:pt x="809" y="2457"/>
                    <a:pt x="695" y="2457"/>
                  </a:cubicBezTo>
                  <a:cubicBezTo>
                    <a:pt x="574" y="2465"/>
                    <a:pt x="574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30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5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9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92" y="2628"/>
                  </a:lnTo>
                  <a:lnTo>
                    <a:pt x="1149" y="2620"/>
                  </a:lnTo>
                  <a:lnTo>
                    <a:pt x="1157" y="2620"/>
                  </a:lnTo>
                  <a:cubicBezTo>
                    <a:pt x="971" y="2620"/>
                    <a:pt x="971" y="2620"/>
                    <a:pt x="1092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9" y="2603"/>
                  </a:cubicBezTo>
                  <a:cubicBezTo>
                    <a:pt x="1319" y="2603"/>
                    <a:pt x="1352" y="2603"/>
                    <a:pt x="1392" y="2595"/>
                  </a:cubicBezTo>
                  <a:lnTo>
                    <a:pt x="1336" y="2595"/>
                  </a:lnTo>
                  <a:cubicBezTo>
                    <a:pt x="1279" y="2595"/>
                    <a:pt x="1279" y="2595"/>
                    <a:pt x="1401" y="2587"/>
                  </a:cubicBezTo>
                  <a:lnTo>
                    <a:pt x="1336" y="2587"/>
                  </a:lnTo>
                  <a:cubicBezTo>
                    <a:pt x="1214" y="2587"/>
                    <a:pt x="1222" y="2579"/>
                    <a:pt x="1336" y="2579"/>
                  </a:cubicBezTo>
                  <a:lnTo>
                    <a:pt x="1344" y="2571"/>
                  </a:lnTo>
                  <a:cubicBezTo>
                    <a:pt x="1317" y="2571"/>
                    <a:pt x="1290" y="2567"/>
                    <a:pt x="1263" y="2567"/>
                  </a:cubicBezTo>
                  <a:cubicBezTo>
                    <a:pt x="1249" y="2567"/>
                    <a:pt x="1236" y="2568"/>
                    <a:pt x="1222" y="2571"/>
                  </a:cubicBezTo>
                  <a:cubicBezTo>
                    <a:pt x="1101" y="2571"/>
                    <a:pt x="1101" y="2571"/>
                    <a:pt x="1165" y="2563"/>
                  </a:cubicBezTo>
                  <a:lnTo>
                    <a:pt x="1279" y="2563"/>
                  </a:lnTo>
                  <a:cubicBezTo>
                    <a:pt x="1344" y="2563"/>
                    <a:pt x="1344" y="2555"/>
                    <a:pt x="1344" y="2555"/>
                  </a:cubicBezTo>
                  <a:cubicBezTo>
                    <a:pt x="1344" y="2555"/>
                    <a:pt x="1344" y="2547"/>
                    <a:pt x="1287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4" y="2523"/>
                    <a:pt x="1337" y="2523"/>
                  </a:cubicBezTo>
                  <a:cubicBezTo>
                    <a:pt x="1303" y="2523"/>
                    <a:pt x="1263" y="2525"/>
                    <a:pt x="1222" y="2530"/>
                  </a:cubicBezTo>
                  <a:cubicBezTo>
                    <a:pt x="1222" y="2530"/>
                    <a:pt x="1222" y="2530"/>
                    <a:pt x="1222" y="2522"/>
                  </a:cubicBezTo>
                  <a:lnTo>
                    <a:pt x="1165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0" y="2514"/>
                  </a:lnTo>
                  <a:cubicBezTo>
                    <a:pt x="1409" y="2514"/>
                    <a:pt x="1465" y="2514"/>
                    <a:pt x="1287" y="2506"/>
                  </a:cubicBezTo>
                  <a:lnTo>
                    <a:pt x="1352" y="2506"/>
                  </a:lnTo>
                  <a:cubicBezTo>
                    <a:pt x="1409" y="2506"/>
                    <a:pt x="1409" y="2506"/>
                    <a:pt x="1352" y="2498"/>
                  </a:cubicBezTo>
                  <a:cubicBezTo>
                    <a:pt x="1352" y="2498"/>
                    <a:pt x="1230" y="2490"/>
                    <a:pt x="1174" y="2490"/>
                  </a:cubicBezTo>
                  <a:cubicBezTo>
                    <a:pt x="1295" y="2490"/>
                    <a:pt x="1295" y="2482"/>
                    <a:pt x="1174" y="2482"/>
                  </a:cubicBezTo>
                  <a:lnTo>
                    <a:pt x="1230" y="2482"/>
                  </a:lnTo>
                  <a:cubicBezTo>
                    <a:pt x="1295" y="2482"/>
                    <a:pt x="1352" y="2474"/>
                    <a:pt x="1295" y="2457"/>
                  </a:cubicBezTo>
                  <a:cubicBezTo>
                    <a:pt x="1295" y="2449"/>
                    <a:pt x="1295" y="2441"/>
                    <a:pt x="1360" y="2441"/>
                  </a:cubicBezTo>
                  <a:cubicBezTo>
                    <a:pt x="1417" y="2441"/>
                    <a:pt x="1303" y="2425"/>
                    <a:pt x="1182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46" y="2401"/>
                    <a:pt x="1246" y="2401"/>
                    <a:pt x="1303" y="2401"/>
                  </a:cubicBezTo>
                  <a:cubicBezTo>
                    <a:pt x="1182" y="2393"/>
                    <a:pt x="1246" y="2384"/>
                    <a:pt x="1368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8" y="2376"/>
                    <a:pt x="1368" y="2368"/>
                    <a:pt x="1368" y="2360"/>
                  </a:cubicBezTo>
                  <a:cubicBezTo>
                    <a:pt x="1368" y="2352"/>
                    <a:pt x="1368" y="2352"/>
                    <a:pt x="1246" y="2352"/>
                  </a:cubicBezTo>
                  <a:cubicBezTo>
                    <a:pt x="1133" y="2352"/>
                    <a:pt x="1133" y="2344"/>
                    <a:pt x="1133" y="2344"/>
                  </a:cubicBezTo>
                  <a:cubicBezTo>
                    <a:pt x="1133" y="2336"/>
                    <a:pt x="1133" y="2336"/>
                    <a:pt x="1190" y="2336"/>
                  </a:cubicBezTo>
                  <a:cubicBezTo>
                    <a:pt x="1214" y="2336"/>
                    <a:pt x="1230" y="2336"/>
                    <a:pt x="1255" y="2328"/>
                  </a:cubicBezTo>
                  <a:cubicBezTo>
                    <a:pt x="1255" y="2328"/>
                    <a:pt x="1255" y="2320"/>
                    <a:pt x="1311" y="2320"/>
                  </a:cubicBezTo>
                  <a:cubicBezTo>
                    <a:pt x="1311" y="2320"/>
                    <a:pt x="1376" y="2320"/>
                    <a:pt x="1376" y="2311"/>
                  </a:cubicBezTo>
                  <a:cubicBezTo>
                    <a:pt x="1376" y="2311"/>
                    <a:pt x="1376" y="2303"/>
                    <a:pt x="1433" y="2303"/>
                  </a:cubicBezTo>
                  <a:cubicBezTo>
                    <a:pt x="1433" y="2295"/>
                    <a:pt x="1433" y="2295"/>
                    <a:pt x="1376" y="2295"/>
                  </a:cubicBezTo>
                  <a:cubicBezTo>
                    <a:pt x="1319" y="2295"/>
                    <a:pt x="1255" y="2295"/>
                    <a:pt x="1319" y="2279"/>
                  </a:cubicBezTo>
                  <a:cubicBezTo>
                    <a:pt x="1319" y="2279"/>
                    <a:pt x="1319" y="2271"/>
                    <a:pt x="1263" y="2271"/>
                  </a:cubicBezTo>
                  <a:cubicBezTo>
                    <a:pt x="1263" y="2263"/>
                    <a:pt x="1263" y="2263"/>
                    <a:pt x="1319" y="2263"/>
                  </a:cubicBezTo>
                  <a:cubicBezTo>
                    <a:pt x="1441" y="2263"/>
                    <a:pt x="1441" y="2255"/>
                    <a:pt x="1328" y="2255"/>
                  </a:cubicBezTo>
                  <a:cubicBezTo>
                    <a:pt x="1263" y="2255"/>
                    <a:pt x="1263" y="2247"/>
                    <a:pt x="1328" y="2247"/>
                  </a:cubicBezTo>
                  <a:cubicBezTo>
                    <a:pt x="1328" y="2247"/>
                    <a:pt x="1328" y="2247"/>
                    <a:pt x="1263" y="2238"/>
                  </a:cubicBezTo>
                  <a:cubicBezTo>
                    <a:pt x="1206" y="2238"/>
                    <a:pt x="1206" y="2238"/>
                    <a:pt x="1271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1" y="2214"/>
                    <a:pt x="1271" y="2182"/>
                    <a:pt x="1336" y="2182"/>
                  </a:cubicBezTo>
                  <a:cubicBezTo>
                    <a:pt x="1279" y="2182"/>
                    <a:pt x="1279" y="2182"/>
                    <a:pt x="1279" y="2174"/>
                  </a:cubicBezTo>
                  <a:cubicBezTo>
                    <a:pt x="1384" y="2174"/>
                    <a:pt x="1343" y="2167"/>
                    <a:pt x="1241" y="2166"/>
                  </a:cubicBezTo>
                  <a:lnTo>
                    <a:pt x="1241" y="2166"/>
                  </a:lnTo>
                  <a:cubicBezTo>
                    <a:pt x="1253" y="2166"/>
                    <a:pt x="1265" y="2165"/>
                    <a:pt x="1279" y="2165"/>
                  </a:cubicBezTo>
                  <a:cubicBezTo>
                    <a:pt x="1401" y="2165"/>
                    <a:pt x="1401" y="2165"/>
                    <a:pt x="1279" y="2157"/>
                  </a:cubicBezTo>
                  <a:cubicBezTo>
                    <a:pt x="1157" y="2157"/>
                    <a:pt x="1157" y="2149"/>
                    <a:pt x="1279" y="2149"/>
                  </a:cubicBezTo>
                  <a:cubicBezTo>
                    <a:pt x="1044" y="2141"/>
                    <a:pt x="979" y="2133"/>
                    <a:pt x="1222" y="2133"/>
                  </a:cubicBezTo>
                  <a:cubicBezTo>
                    <a:pt x="1279" y="2133"/>
                    <a:pt x="1344" y="2133"/>
                    <a:pt x="1401" y="2125"/>
                  </a:cubicBezTo>
                  <a:cubicBezTo>
                    <a:pt x="1374" y="2125"/>
                    <a:pt x="1346" y="2121"/>
                    <a:pt x="1322" y="2121"/>
                  </a:cubicBezTo>
                  <a:cubicBezTo>
                    <a:pt x="1310" y="2121"/>
                    <a:pt x="1298" y="2122"/>
                    <a:pt x="1287" y="2125"/>
                  </a:cubicBezTo>
                  <a:cubicBezTo>
                    <a:pt x="1165" y="2125"/>
                    <a:pt x="1165" y="2125"/>
                    <a:pt x="1287" y="2117"/>
                  </a:cubicBezTo>
                  <a:cubicBezTo>
                    <a:pt x="1465" y="2109"/>
                    <a:pt x="1465" y="2101"/>
                    <a:pt x="1344" y="2093"/>
                  </a:cubicBezTo>
                  <a:cubicBezTo>
                    <a:pt x="1261" y="2081"/>
                    <a:pt x="1238" y="2073"/>
                    <a:pt x="1280" y="2073"/>
                  </a:cubicBezTo>
                  <a:cubicBezTo>
                    <a:pt x="1295" y="2073"/>
                    <a:pt x="1319" y="2074"/>
                    <a:pt x="1352" y="2076"/>
                  </a:cubicBezTo>
                  <a:cubicBezTo>
                    <a:pt x="1409" y="2080"/>
                    <a:pt x="1437" y="2082"/>
                    <a:pt x="1444" y="2082"/>
                  </a:cubicBezTo>
                  <a:cubicBezTo>
                    <a:pt x="1451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6" y="2058"/>
                    <a:pt x="1346" y="2057"/>
                  </a:cubicBezTo>
                  <a:lnTo>
                    <a:pt x="1346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5" y="2028"/>
                  </a:cubicBezTo>
                  <a:cubicBezTo>
                    <a:pt x="1238" y="2028"/>
                    <a:pt x="1295" y="2020"/>
                    <a:pt x="1360" y="2020"/>
                  </a:cubicBezTo>
                  <a:cubicBezTo>
                    <a:pt x="1417" y="2020"/>
                    <a:pt x="1482" y="2011"/>
                    <a:pt x="1417" y="2011"/>
                  </a:cubicBezTo>
                  <a:cubicBezTo>
                    <a:pt x="1360" y="2011"/>
                    <a:pt x="1303" y="2011"/>
                    <a:pt x="1238" y="2003"/>
                  </a:cubicBezTo>
                  <a:cubicBezTo>
                    <a:pt x="1201" y="2003"/>
                    <a:pt x="1213" y="2000"/>
                    <a:pt x="1245" y="2000"/>
                  </a:cubicBezTo>
                  <a:cubicBezTo>
                    <a:pt x="1261" y="2000"/>
                    <a:pt x="1282" y="2001"/>
                    <a:pt x="1303" y="2003"/>
                  </a:cubicBezTo>
                  <a:cubicBezTo>
                    <a:pt x="1344" y="2003"/>
                    <a:pt x="1384" y="2003"/>
                    <a:pt x="1425" y="1995"/>
                  </a:cubicBezTo>
                  <a:cubicBezTo>
                    <a:pt x="1425" y="1995"/>
                    <a:pt x="1425" y="1987"/>
                    <a:pt x="1360" y="1987"/>
                  </a:cubicBezTo>
                  <a:cubicBezTo>
                    <a:pt x="1303" y="1987"/>
                    <a:pt x="1303" y="1971"/>
                    <a:pt x="1368" y="1963"/>
                  </a:cubicBezTo>
                  <a:lnTo>
                    <a:pt x="1368" y="1955"/>
                  </a:lnTo>
                  <a:cubicBezTo>
                    <a:pt x="1368" y="1955"/>
                    <a:pt x="1311" y="1955"/>
                    <a:pt x="1311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11" y="1938"/>
                  </a:cubicBezTo>
                  <a:cubicBezTo>
                    <a:pt x="1190" y="1930"/>
                    <a:pt x="1190" y="1930"/>
                    <a:pt x="1311" y="1930"/>
                  </a:cubicBezTo>
                  <a:cubicBezTo>
                    <a:pt x="1255" y="1922"/>
                    <a:pt x="1255" y="1922"/>
                    <a:pt x="1311" y="1922"/>
                  </a:cubicBezTo>
                  <a:cubicBezTo>
                    <a:pt x="1368" y="1922"/>
                    <a:pt x="1376" y="1914"/>
                    <a:pt x="1311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8" y="1898"/>
                  </a:cubicBezTo>
                  <a:cubicBezTo>
                    <a:pt x="1319" y="1890"/>
                    <a:pt x="1319" y="1890"/>
                    <a:pt x="1198" y="1890"/>
                  </a:cubicBezTo>
                  <a:cubicBezTo>
                    <a:pt x="1198" y="1890"/>
                    <a:pt x="1141" y="1882"/>
                    <a:pt x="1198" y="1882"/>
                  </a:cubicBezTo>
                  <a:cubicBezTo>
                    <a:pt x="1263" y="1874"/>
                    <a:pt x="1319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206" y="1841"/>
                  </a:cubicBezTo>
                  <a:lnTo>
                    <a:pt x="1141" y="1841"/>
                  </a:lnTo>
                  <a:cubicBezTo>
                    <a:pt x="1182" y="1841"/>
                    <a:pt x="1222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7" y="1828"/>
                    <a:pt x="1174" y="1829"/>
                    <a:pt x="1166" y="1829"/>
                  </a:cubicBezTo>
                  <a:cubicBezTo>
                    <a:pt x="1149" y="1829"/>
                    <a:pt x="1149" y="1825"/>
                    <a:pt x="1149" y="1825"/>
                  </a:cubicBezTo>
                  <a:cubicBezTo>
                    <a:pt x="1190" y="1817"/>
                    <a:pt x="1230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71" y="1809"/>
                    <a:pt x="1271" y="1809"/>
                    <a:pt x="1271" y="1801"/>
                  </a:cubicBezTo>
                  <a:lnTo>
                    <a:pt x="1271" y="1793"/>
                  </a:lnTo>
                  <a:cubicBezTo>
                    <a:pt x="1271" y="1793"/>
                    <a:pt x="1271" y="1789"/>
                    <a:pt x="1254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5" name="Google Shape;8905;p32"/>
            <p:cNvSpPr/>
            <p:nvPr/>
          </p:nvSpPr>
          <p:spPr>
            <a:xfrm>
              <a:off x="8209449" y="1800052"/>
              <a:ext cx="42197" cy="45300"/>
            </a:xfrm>
            <a:custGeom>
              <a:avLst/>
              <a:gdLst/>
              <a:ahLst/>
              <a:cxnLst/>
              <a:rect l="l" t="t" r="r" b="b"/>
              <a:pathLst>
                <a:path w="2448" h="2628" extrusionOk="0">
                  <a:moveTo>
                    <a:pt x="714" y="19"/>
                  </a:moveTo>
                  <a:cubicBezTo>
                    <a:pt x="745" y="19"/>
                    <a:pt x="806" y="21"/>
                    <a:pt x="866" y="25"/>
                  </a:cubicBezTo>
                  <a:lnTo>
                    <a:pt x="745" y="25"/>
                  </a:ln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802" y="455"/>
                  </a:moveTo>
                  <a:cubicBezTo>
                    <a:pt x="842" y="455"/>
                    <a:pt x="883" y="455"/>
                    <a:pt x="923" y="463"/>
                  </a:cubicBezTo>
                  <a:cubicBezTo>
                    <a:pt x="858" y="463"/>
                    <a:pt x="802" y="463"/>
                    <a:pt x="745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42" y="568"/>
                    <a:pt x="1085" y="568"/>
                  </a:cubicBezTo>
                  <a:lnTo>
                    <a:pt x="1029" y="568"/>
                  </a:lnTo>
                  <a:cubicBezTo>
                    <a:pt x="964" y="560"/>
                    <a:pt x="907" y="560"/>
                    <a:pt x="964" y="560"/>
                  </a:cubicBezTo>
                  <a:close/>
                  <a:moveTo>
                    <a:pt x="1012" y="682"/>
                  </a:moveTo>
                  <a:cubicBezTo>
                    <a:pt x="1029" y="682"/>
                    <a:pt x="1045" y="682"/>
                    <a:pt x="1069" y="690"/>
                  </a:cubicBezTo>
                  <a:lnTo>
                    <a:pt x="948" y="690"/>
                  </a:lnTo>
                  <a:cubicBezTo>
                    <a:pt x="972" y="682"/>
                    <a:pt x="988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18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118" y="763"/>
                    <a:pt x="1118" y="763"/>
                    <a:pt x="1118" y="771"/>
                  </a:cubicBezTo>
                  <a:cubicBezTo>
                    <a:pt x="1118" y="775"/>
                    <a:pt x="1118" y="777"/>
                    <a:pt x="1110" y="777"/>
                  </a:cubicBezTo>
                  <a:cubicBezTo>
                    <a:pt x="1102" y="777"/>
                    <a:pt x="1085" y="775"/>
                    <a:pt x="1053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810" y="828"/>
                  </a:moveTo>
                  <a:lnTo>
                    <a:pt x="745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26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0" y="1209"/>
                  </a:moveTo>
                  <a:cubicBezTo>
                    <a:pt x="1175" y="1209"/>
                    <a:pt x="1175" y="1217"/>
                    <a:pt x="1175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0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17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1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4" y="106"/>
                    <a:pt x="494" y="106"/>
                    <a:pt x="494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12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36"/>
                    <a:pt x="591" y="236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76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5" y="333"/>
                  </a:cubicBezTo>
                  <a:cubicBezTo>
                    <a:pt x="575" y="366"/>
                    <a:pt x="575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45" y="406"/>
                    <a:pt x="445" y="406"/>
                    <a:pt x="510" y="406"/>
                  </a:cubicBezTo>
                  <a:cubicBezTo>
                    <a:pt x="537" y="406"/>
                    <a:pt x="564" y="403"/>
                    <a:pt x="591" y="403"/>
                  </a:cubicBezTo>
                  <a:cubicBezTo>
                    <a:pt x="604" y="403"/>
                    <a:pt x="618" y="403"/>
                    <a:pt x="631" y="406"/>
                  </a:cubicBezTo>
                  <a:cubicBezTo>
                    <a:pt x="510" y="406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1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4" y="503"/>
                    <a:pt x="494" y="503"/>
                    <a:pt x="494" y="512"/>
                  </a:cubicBezTo>
                  <a:cubicBezTo>
                    <a:pt x="615" y="520"/>
                    <a:pt x="550" y="536"/>
                    <a:pt x="494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7" y="564"/>
                    <a:pt x="648" y="562"/>
                    <a:pt x="668" y="562"/>
                  </a:cubicBezTo>
                  <a:cubicBezTo>
                    <a:pt x="688" y="562"/>
                    <a:pt x="708" y="564"/>
                    <a:pt x="729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17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1"/>
                  </a:cubicBezTo>
                  <a:lnTo>
                    <a:pt x="591" y="649"/>
                  </a:ln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06"/>
                    <a:pt x="648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72" y="713"/>
                    <a:pt x="563" y="712"/>
                    <a:pt x="557" y="712"/>
                  </a:cubicBezTo>
                  <a:cubicBezTo>
                    <a:pt x="530" y="712"/>
                    <a:pt x="548" y="724"/>
                    <a:pt x="639" y="730"/>
                  </a:cubicBezTo>
                  <a:cubicBezTo>
                    <a:pt x="602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75" y="755"/>
                    <a:pt x="575" y="755"/>
                    <a:pt x="575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1"/>
                    <a:pt x="631" y="779"/>
                  </a:cubicBezTo>
                  <a:lnTo>
                    <a:pt x="575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672" y="787"/>
                    <a:pt x="712" y="787"/>
                    <a:pt x="753" y="795"/>
                  </a:cubicBezTo>
                  <a:lnTo>
                    <a:pt x="631" y="795"/>
                  </a:lnTo>
                  <a:lnTo>
                    <a:pt x="631" y="787"/>
                  </a:lnTo>
                  <a:cubicBezTo>
                    <a:pt x="575" y="787"/>
                    <a:pt x="566" y="812"/>
                    <a:pt x="566" y="844"/>
                  </a:cubicBezTo>
                  <a:cubicBezTo>
                    <a:pt x="607" y="852"/>
                    <a:pt x="648" y="852"/>
                    <a:pt x="688" y="852"/>
                  </a:cubicBezTo>
                  <a:cubicBezTo>
                    <a:pt x="502" y="852"/>
                    <a:pt x="502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76"/>
                    <a:pt x="558" y="884"/>
                  </a:cubicBezTo>
                  <a:cubicBezTo>
                    <a:pt x="502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2" y="901"/>
                    <a:pt x="558" y="917"/>
                    <a:pt x="672" y="917"/>
                  </a:cubicBezTo>
                  <a:lnTo>
                    <a:pt x="737" y="917"/>
                  </a:lnTo>
                  <a:cubicBezTo>
                    <a:pt x="672" y="917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1"/>
                    <a:pt x="729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9" y="974"/>
                  </a:cubicBezTo>
                  <a:lnTo>
                    <a:pt x="672" y="974"/>
                  </a:lnTo>
                  <a:cubicBezTo>
                    <a:pt x="785" y="974"/>
                    <a:pt x="729" y="982"/>
                    <a:pt x="607" y="982"/>
                  </a:cubicBezTo>
                  <a:cubicBezTo>
                    <a:pt x="542" y="982"/>
                    <a:pt x="542" y="982"/>
                    <a:pt x="542" y="990"/>
                  </a:cubicBezTo>
                  <a:lnTo>
                    <a:pt x="729" y="990"/>
                  </a:lnTo>
                  <a:cubicBezTo>
                    <a:pt x="721" y="998"/>
                    <a:pt x="721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lnTo>
                    <a:pt x="542" y="1006"/>
                  </a:ln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47"/>
                    <a:pt x="534" y="1047"/>
                  </a:cubicBezTo>
                  <a:cubicBezTo>
                    <a:pt x="477" y="1047"/>
                    <a:pt x="477" y="1047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8" y="1087"/>
                  </a:cubicBezTo>
                  <a:cubicBezTo>
                    <a:pt x="648" y="1087"/>
                    <a:pt x="712" y="1087"/>
                    <a:pt x="648" y="1095"/>
                  </a:cubicBezTo>
                  <a:cubicBezTo>
                    <a:pt x="648" y="1095"/>
                    <a:pt x="591" y="1103"/>
                    <a:pt x="591" y="1111"/>
                  </a:cubicBezTo>
                  <a:cubicBezTo>
                    <a:pt x="583" y="1128"/>
                    <a:pt x="583" y="1128"/>
                    <a:pt x="648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48" y="1144"/>
                  </a:lnTo>
                  <a:cubicBezTo>
                    <a:pt x="583" y="1144"/>
                    <a:pt x="583" y="1152"/>
                    <a:pt x="639" y="1152"/>
                  </a:cubicBezTo>
                  <a:cubicBezTo>
                    <a:pt x="639" y="1160"/>
                    <a:pt x="639" y="1160"/>
                    <a:pt x="583" y="1160"/>
                  </a:cubicBezTo>
                  <a:lnTo>
                    <a:pt x="583" y="1168"/>
                  </a:lnTo>
                  <a:cubicBezTo>
                    <a:pt x="704" y="1168"/>
                    <a:pt x="639" y="1193"/>
                    <a:pt x="575" y="1193"/>
                  </a:cubicBezTo>
                  <a:cubicBezTo>
                    <a:pt x="575" y="1193"/>
                    <a:pt x="575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cubicBezTo>
                    <a:pt x="696" y="1209"/>
                    <a:pt x="696" y="1225"/>
                    <a:pt x="575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5" y="1233"/>
                    <a:pt x="575" y="1233"/>
                    <a:pt x="575" y="1241"/>
                  </a:cubicBezTo>
                  <a:cubicBezTo>
                    <a:pt x="569" y="1247"/>
                    <a:pt x="599" y="1253"/>
                    <a:pt x="615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6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1" y="1428"/>
                  </a:cubicBezTo>
                  <a:lnTo>
                    <a:pt x="1021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8" y="1525"/>
                  </a:lnTo>
                  <a:cubicBezTo>
                    <a:pt x="1248" y="1528"/>
                    <a:pt x="1234" y="1529"/>
                    <a:pt x="1214" y="1529"/>
                  </a:cubicBezTo>
                  <a:cubicBezTo>
                    <a:pt x="1184" y="1529"/>
                    <a:pt x="1140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2" y="1599"/>
                    <a:pt x="1231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5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8" y="1598"/>
                    <a:pt x="1353" y="1590"/>
                    <a:pt x="1296" y="1590"/>
                  </a:cubicBezTo>
                  <a:cubicBezTo>
                    <a:pt x="1256" y="1593"/>
                    <a:pt x="1236" y="1593"/>
                    <a:pt x="1230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53" y="1590"/>
                    <a:pt x="1418" y="1582"/>
                    <a:pt x="1353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33"/>
                    <a:pt x="1304" y="1533"/>
                    <a:pt x="1361" y="1533"/>
                  </a:cubicBezTo>
                  <a:cubicBezTo>
                    <a:pt x="1426" y="1533"/>
                    <a:pt x="1426" y="1533"/>
                    <a:pt x="1361" y="1525"/>
                  </a:cubicBezTo>
                  <a:cubicBezTo>
                    <a:pt x="1361" y="1525"/>
                    <a:pt x="1248" y="1525"/>
                    <a:pt x="1248" y="1517"/>
                  </a:cubicBezTo>
                  <a:cubicBezTo>
                    <a:pt x="1207" y="1517"/>
                    <a:pt x="1166" y="1517"/>
                    <a:pt x="1126" y="1509"/>
                  </a:cubicBezTo>
                  <a:lnTo>
                    <a:pt x="1248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6" y="1476"/>
                  </a:cubicBezTo>
                  <a:cubicBezTo>
                    <a:pt x="1369" y="1476"/>
                    <a:pt x="1377" y="1460"/>
                    <a:pt x="1256" y="1452"/>
                  </a:cubicBezTo>
                  <a:cubicBezTo>
                    <a:pt x="1199" y="1452"/>
                    <a:pt x="1199" y="1452"/>
                    <a:pt x="1256" y="1444"/>
                  </a:cubicBezTo>
                  <a:cubicBezTo>
                    <a:pt x="1199" y="1436"/>
                    <a:pt x="1256" y="1436"/>
                    <a:pt x="1321" y="1428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1" y="1420"/>
                    <a:pt x="1321" y="1411"/>
                    <a:pt x="1321" y="1403"/>
                  </a:cubicBezTo>
                  <a:cubicBezTo>
                    <a:pt x="1293" y="1403"/>
                    <a:pt x="1266" y="1400"/>
                    <a:pt x="1239" y="1400"/>
                  </a:cubicBezTo>
                  <a:cubicBezTo>
                    <a:pt x="1226" y="1400"/>
                    <a:pt x="1212" y="1401"/>
                    <a:pt x="1199" y="1403"/>
                  </a:cubicBezTo>
                  <a:cubicBezTo>
                    <a:pt x="1142" y="1403"/>
                    <a:pt x="1085" y="1395"/>
                    <a:pt x="1085" y="1395"/>
                  </a:cubicBezTo>
                  <a:lnTo>
                    <a:pt x="1207" y="1395"/>
                  </a:lnTo>
                  <a:cubicBezTo>
                    <a:pt x="1264" y="1395"/>
                    <a:pt x="1264" y="1387"/>
                    <a:pt x="1264" y="1379"/>
                  </a:cubicBezTo>
                  <a:lnTo>
                    <a:pt x="1264" y="1371"/>
                  </a:lnTo>
                  <a:cubicBezTo>
                    <a:pt x="1329" y="1363"/>
                    <a:pt x="1329" y="1355"/>
                    <a:pt x="1272" y="1355"/>
                  </a:cubicBezTo>
                  <a:lnTo>
                    <a:pt x="1207" y="1355"/>
                  </a:lnTo>
                  <a:cubicBezTo>
                    <a:pt x="1329" y="1355"/>
                    <a:pt x="1337" y="1322"/>
                    <a:pt x="1215" y="1314"/>
                  </a:cubicBezTo>
                  <a:lnTo>
                    <a:pt x="1272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0" y="1257"/>
                    <a:pt x="1223" y="1257"/>
                  </a:cubicBezTo>
                  <a:lnTo>
                    <a:pt x="1345" y="1257"/>
                  </a:ln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88" y="1193"/>
                  </a:cubicBezTo>
                  <a:lnTo>
                    <a:pt x="1353" y="1193"/>
                  </a:lnTo>
                  <a:cubicBezTo>
                    <a:pt x="1410" y="1193"/>
                    <a:pt x="1475" y="1193"/>
                    <a:pt x="1353" y="1184"/>
                  </a:cubicBezTo>
                  <a:cubicBezTo>
                    <a:pt x="1296" y="1184"/>
                    <a:pt x="1296" y="1168"/>
                    <a:pt x="1353" y="1168"/>
                  </a:cubicBezTo>
                  <a:cubicBezTo>
                    <a:pt x="1353" y="1160"/>
                    <a:pt x="1353" y="1160"/>
                    <a:pt x="1296" y="1160"/>
                  </a:cubicBezTo>
                  <a:lnTo>
                    <a:pt x="1239" y="1160"/>
                  </a:lnTo>
                  <a:cubicBezTo>
                    <a:pt x="1361" y="1152"/>
                    <a:pt x="1361" y="1152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8" y="1111"/>
                  </a:cubicBezTo>
                  <a:cubicBezTo>
                    <a:pt x="1248" y="1087"/>
                    <a:pt x="1248" y="1079"/>
                    <a:pt x="1191" y="1079"/>
                  </a:cubicBezTo>
                  <a:cubicBezTo>
                    <a:pt x="1126" y="1071"/>
                    <a:pt x="1126" y="1071"/>
                    <a:pt x="1191" y="1071"/>
                  </a:cubicBezTo>
                  <a:cubicBezTo>
                    <a:pt x="1248" y="1063"/>
                    <a:pt x="1248" y="1063"/>
                    <a:pt x="1248" y="1063"/>
                  </a:cubicBezTo>
                  <a:cubicBezTo>
                    <a:pt x="1248" y="1055"/>
                    <a:pt x="1256" y="1055"/>
                    <a:pt x="1312" y="1055"/>
                  </a:cubicBezTo>
                  <a:cubicBezTo>
                    <a:pt x="1256" y="1055"/>
                    <a:pt x="1256" y="1055"/>
                    <a:pt x="1256" y="1047"/>
                  </a:cubicBezTo>
                  <a:cubicBezTo>
                    <a:pt x="1312" y="1047"/>
                    <a:pt x="1312" y="1047"/>
                    <a:pt x="1256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6" y="1030"/>
                    <a:pt x="1256" y="1022"/>
                    <a:pt x="1199" y="1022"/>
                  </a:cubicBezTo>
                  <a:cubicBezTo>
                    <a:pt x="1199" y="1022"/>
                    <a:pt x="1199" y="1014"/>
                    <a:pt x="1256" y="1014"/>
                  </a:cubicBezTo>
                  <a:cubicBezTo>
                    <a:pt x="1321" y="1014"/>
                    <a:pt x="1264" y="998"/>
                    <a:pt x="1199" y="998"/>
                  </a:cubicBezTo>
                  <a:cubicBezTo>
                    <a:pt x="1142" y="998"/>
                    <a:pt x="1142" y="990"/>
                    <a:pt x="1199" y="990"/>
                  </a:cubicBezTo>
                  <a:cubicBezTo>
                    <a:pt x="1264" y="990"/>
                    <a:pt x="1264" y="990"/>
                    <a:pt x="1264" y="982"/>
                  </a:cubicBezTo>
                  <a:lnTo>
                    <a:pt x="1321" y="982"/>
                  </a:lnTo>
                  <a:cubicBezTo>
                    <a:pt x="1385" y="982"/>
                    <a:pt x="1385" y="982"/>
                    <a:pt x="1385" y="974"/>
                  </a:cubicBezTo>
                  <a:cubicBezTo>
                    <a:pt x="1321" y="974"/>
                    <a:pt x="1329" y="957"/>
                    <a:pt x="1329" y="949"/>
                  </a:cubicBezTo>
                  <a:cubicBezTo>
                    <a:pt x="1329" y="933"/>
                    <a:pt x="1272" y="933"/>
                    <a:pt x="1150" y="925"/>
                  </a:cubicBezTo>
                  <a:cubicBezTo>
                    <a:pt x="1215" y="925"/>
                    <a:pt x="1329" y="917"/>
                    <a:pt x="1329" y="917"/>
                  </a:cubicBezTo>
                  <a:lnTo>
                    <a:pt x="1215" y="917"/>
                  </a:lnTo>
                  <a:cubicBezTo>
                    <a:pt x="1150" y="917"/>
                    <a:pt x="1150" y="917"/>
                    <a:pt x="1215" y="909"/>
                  </a:cubicBezTo>
                  <a:cubicBezTo>
                    <a:pt x="1272" y="901"/>
                    <a:pt x="1272" y="901"/>
                    <a:pt x="1215" y="893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7" y="876"/>
                    <a:pt x="1337" y="868"/>
                    <a:pt x="1280" y="868"/>
                  </a:cubicBezTo>
                  <a:cubicBezTo>
                    <a:pt x="1215" y="868"/>
                    <a:pt x="1223" y="860"/>
                    <a:pt x="1223" y="860"/>
                  </a:cubicBezTo>
                  <a:cubicBezTo>
                    <a:pt x="1223" y="852"/>
                    <a:pt x="1223" y="852"/>
                    <a:pt x="1158" y="852"/>
                  </a:cubicBezTo>
                  <a:lnTo>
                    <a:pt x="1166" y="844"/>
                  </a:lnTo>
                  <a:lnTo>
                    <a:pt x="1280" y="844"/>
                  </a:lnTo>
                  <a:cubicBezTo>
                    <a:pt x="1280" y="836"/>
                    <a:pt x="1280" y="836"/>
                    <a:pt x="1223" y="828"/>
                  </a:cubicBezTo>
                  <a:cubicBezTo>
                    <a:pt x="1280" y="828"/>
                    <a:pt x="1345" y="828"/>
                    <a:pt x="1288" y="820"/>
                  </a:cubicBezTo>
                  <a:cubicBezTo>
                    <a:pt x="1402" y="820"/>
                    <a:pt x="1402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3" y="755"/>
                  </a:lnTo>
                  <a:cubicBezTo>
                    <a:pt x="1231" y="755"/>
                    <a:pt x="1231" y="755"/>
                    <a:pt x="1239" y="747"/>
                  </a:cubicBezTo>
                  <a:cubicBezTo>
                    <a:pt x="1296" y="739"/>
                    <a:pt x="1239" y="730"/>
                    <a:pt x="1183" y="722"/>
                  </a:cubicBezTo>
                  <a:lnTo>
                    <a:pt x="1175" y="730"/>
                  </a:lnTo>
                  <a:cubicBezTo>
                    <a:pt x="1061" y="730"/>
                    <a:pt x="1061" y="730"/>
                    <a:pt x="1118" y="722"/>
                  </a:cubicBezTo>
                  <a:cubicBezTo>
                    <a:pt x="1145" y="722"/>
                    <a:pt x="1172" y="719"/>
                    <a:pt x="1199" y="719"/>
                  </a:cubicBezTo>
                  <a:cubicBezTo>
                    <a:pt x="1212" y="719"/>
                    <a:pt x="1226" y="720"/>
                    <a:pt x="1239" y="722"/>
                  </a:cubicBezTo>
                  <a:cubicBezTo>
                    <a:pt x="1280" y="722"/>
                    <a:pt x="1321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83" y="682"/>
                    <a:pt x="1183" y="682"/>
                  </a:cubicBezTo>
                  <a:lnTo>
                    <a:pt x="1361" y="682"/>
                  </a:lnTo>
                  <a:cubicBezTo>
                    <a:pt x="1345" y="674"/>
                    <a:pt x="1329" y="674"/>
                    <a:pt x="1304" y="674"/>
                  </a:cubicBezTo>
                  <a:cubicBezTo>
                    <a:pt x="1248" y="674"/>
                    <a:pt x="1256" y="601"/>
                    <a:pt x="1256" y="593"/>
                  </a:cubicBezTo>
                  <a:cubicBezTo>
                    <a:pt x="1302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199" y="568"/>
                    <a:pt x="1207" y="544"/>
                  </a:cubicBezTo>
                  <a:cubicBezTo>
                    <a:pt x="1207" y="528"/>
                    <a:pt x="1207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lnTo>
                    <a:pt x="1215" y="479"/>
                  </a:lnTo>
                  <a:cubicBezTo>
                    <a:pt x="1175" y="471"/>
                    <a:pt x="1134" y="471"/>
                    <a:pt x="1093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cubicBezTo>
                    <a:pt x="1402" y="455"/>
                    <a:pt x="1402" y="455"/>
                    <a:pt x="1280" y="447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8" y="422"/>
                    <a:pt x="1166" y="422"/>
                  </a:cubicBezTo>
                  <a:cubicBezTo>
                    <a:pt x="1102" y="422"/>
                    <a:pt x="1110" y="422"/>
                    <a:pt x="1166" y="414"/>
                  </a:cubicBezTo>
                  <a:cubicBezTo>
                    <a:pt x="1223" y="414"/>
                    <a:pt x="1223" y="414"/>
                    <a:pt x="1231" y="406"/>
                  </a:cubicBezTo>
                  <a:cubicBezTo>
                    <a:pt x="1166" y="398"/>
                    <a:pt x="1175" y="382"/>
                    <a:pt x="1175" y="357"/>
                  </a:cubicBezTo>
                  <a:cubicBezTo>
                    <a:pt x="1183" y="325"/>
                    <a:pt x="1183" y="309"/>
                    <a:pt x="1126" y="309"/>
                  </a:cubicBezTo>
                  <a:cubicBezTo>
                    <a:pt x="1126" y="309"/>
                    <a:pt x="1126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8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6" y="220"/>
                  </a:cubicBezTo>
                  <a:cubicBezTo>
                    <a:pt x="1256" y="220"/>
                    <a:pt x="1256" y="220"/>
                    <a:pt x="1199" y="203"/>
                  </a:cubicBezTo>
                  <a:cubicBezTo>
                    <a:pt x="1199" y="203"/>
                    <a:pt x="1199" y="187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82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458" y="25"/>
                  </a:lnTo>
                  <a:cubicBezTo>
                    <a:pt x="1418" y="17"/>
                    <a:pt x="1385" y="17"/>
                    <a:pt x="1345" y="17"/>
                  </a:cubicBez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lnTo>
                    <a:pt x="1134" y="1615"/>
                  </a:lnTo>
                  <a:cubicBezTo>
                    <a:pt x="1066" y="1616"/>
                    <a:pt x="1066" y="1621"/>
                    <a:pt x="1136" y="1622"/>
                  </a:cubicBezTo>
                  <a:lnTo>
                    <a:pt x="1136" y="1622"/>
                  </a:lnTo>
                  <a:cubicBezTo>
                    <a:pt x="1136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2" y="1679"/>
                  </a:cubicBezTo>
                  <a:lnTo>
                    <a:pt x="632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2" y="1679"/>
                  </a:moveTo>
                  <a:lnTo>
                    <a:pt x="632" y="1679"/>
                  </a:lnTo>
                  <a:cubicBezTo>
                    <a:pt x="631" y="1679"/>
                    <a:pt x="630" y="1679"/>
                    <a:pt x="629" y="1679"/>
                  </a:cubicBezTo>
                  <a:lnTo>
                    <a:pt x="629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2" y="1679"/>
                  </a:cubicBezTo>
                  <a:close/>
                  <a:moveTo>
                    <a:pt x="1136" y="1622"/>
                  </a:moveTo>
                  <a:lnTo>
                    <a:pt x="1136" y="1622"/>
                  </a:lnTo>
                  <a:cubicBezTo>
                    <a:pt x="1146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03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9" y="1692"/>
                  </a:cubicBezTo>
                  <a:cubicBezTo>
                    <a:pt x="1237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0" y="1687"/>
                    <a:pt x="1288" y="1679"/>
                    <a:pt x="1288" y="1655"/>
                  </a:cubicBezTo>
                  <a:cubicBezTo>
                    <a:pt x="1288" y="1630"/>
                    <a:pt x="1288" y="1622"/>
                    <a:pt x="1175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lnTo>
                    <a:pt x="1150" y="1744"/>
                  </a:lnTo>
                  <a:cubicBezTo>
                    <a:pt x="1133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4"/>
                    <a:pt x="1150" y="1776"/>
                    <a:pt x="1149" y="1787"/>
                  </a:cubicBezTo>
                  <a:lnTo>
                    <a:pt x="1149" y="1787"/>
                  </a:lnTo>
                  <a:cubicBezTo>
                    <a:pt x="1168" y="1786"/>
                    <a:pt x="1188" y="1784"/>
                    <a:pt x="1207" y="1784"/>
                  </a:cubicBezTo>
                  <a:lnTo>
                    <a:pt x="1272" y="1784"/>
                  </a:lnTo>
                  <a:cubicBezTo>
                    <a:pt x="1385" y="1784"/>
                    <a:pt x="1329" y="1776"/>
                    <a:pt x="1272" y="1768"/>
                  </a:cubicBezTo>
                  <a:cubicBezTo>
                    <a:pt x="1150" y="1760"/>
                    <a:pt x="1150" y="1760"/>
                    <a:pt x="1272" y="1760"/>
                  </a:cubicBezTo>
                  <a:cubicBezTo>
                    <a:pt x="1380" y="1760"/>
                    <a:pt x="1296" y="1754"/>
                    <a:pt x="1150" y="1752"/>
                  </a:cubicBezTo>
                  <a:close/>
                  <a:moveTo>
                    <a:pt x="1085" y="1784"/>
                  </a:moveTo>
                  <a:lnTo>
                    <a:pt x="1085" y="1784"/>
                  </a:lnTo>
                  <a:cubicBezTo>
                    <a:pt x="1106" y="1789"/>
                    <a:pt x="1127" y="1791"/>
                    <a:pt x="1148" y="1792"/>
                  </a:cubicBezTo>
                  <a:lnTo>
                    <a:pt x="1148" y="1792"/>
                  </a:lnTo>
                  <a:cubicBezTo>
                    <a:pt x="1148" y="1790"/>
                    <a:pt x="1148" y="1789"/>
                    <a:pt x="1149" y="1787"/>
                  </a:cubicBezTo>
                  <a:lnTo>
                    <a:pt x="1149" y="1787"/>
                  </a:lnTo>
                  <a:cubicBezTo>
                    <a:pt x="1141" y="1788"/>
                    <a:pt x="1133" y="1788"/>
                    <a:pt x="1126" y="1788"/>
                  </a:cubicBezTo>
                  <a:cubicBezTo>
                    <a:pt x="1112" y="1788"/>
                    <a:pt x="1099" y="1787"/>
                    <a:pt x="1085" y="1784"/>
                  </a:cubicBezTo>
                  <a:close/>
                  <a:moveTo>
                    <a:pt x="964" y="1801"/>
                  </a:moveTo>
                  <a:lnTo>
                    <a:pt x="1029" y="1809"/>
                  </a:lnTo>
                  <a:lnTo>
                    <a:pt x="1085" y="1801"/>
                  </a:lnTo>
                  <a:close/>
                  <a:moveTo>
                    <a:pt x="1247" y="1789"/>
                  </a:moveTo>
                  <a:cubicBezTo>
                    <a:pt x="1239" y="1789"/>
                    <a:pt x="1226" y="1790"/>
                    <a:pt x="1207" y="1793"/>
                  </a:cubicBezTo>
                  <a:cubicBezTo>
                    <a:pt x="1187" y="1793"/>
                    <a:pt x="1168" y="1793"/>
                    <a:pt x="1148" y="1792"/>
                  </a:cubicBezTo>
                  <a:lnTo>
                    <a:pt x="1148" y="1792"/>
                  </a:lnTo>
                  <a:cubicBezTo>
                    <a:pt x="1147" y="1803"/>
                    <a:pt x="1146" y="1814"/>
                    <a:pt x="1144" y="1825"/>
                  </a:cubicBezTo>
                  <a:lnTo>
                    <a:pt x="1144" y="1825"/>
                  </a:lnTo>
                  <a:cubicBezTo>
                    <a:pt x="1184" y="1817"/>
                    <a:pt x="1224" y="1817"/>
                    <a:pt x="1264" y="1817"/>
                  </a:cubicBezTo>
                  <a:cubicBezTo>
                    <a:pt x="1142" y="1817"/>
                    <a:pt x="1142" y="1809"/>
                    <a:pt x="1207" y="1809"/>
                  </a:cubicBezTo>
                  <a:cubicBezTo>
                    <a:pt x="1264" y="1809"/>
                    <a:pt x="1264" y="1809"/>
                    <a:pt x="1264" y="1801"/>
                  </a:cubicBezTo>
                  <a:lnTo>
                    <a:pt x="1264" y="1793"/>
                  </a:lnTo>
                  <a:cubicBezTo>
                    <a:pt x="1264" y="1793"/>
                    <a:pt x="1264" y="1789"/>
                    <a:pt x="1247" y="1789"/>
                  </a:cubicBezTo>
                  <a:close/>
                  <a:moveTo>
                    <a:pt x="1144" y="1825"/>
                  </a:moveTo>
                  <a:lnTo>
                    <a:pt x="1144" y="1825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4" y="1827"/>
                  </a:cubicBezTo>
                  <a:lnTo>
                    <a:pt x="1144" y="1827"/>
                  </a:lnTo>
                  <a:cubicBezTo>
                    <a:pt x="1144" y="1826"/>
                    <a:pt x="1144" y="1825"/>
                    <a:pt x="1144" y="1825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4" y="1876"/>
                    <a:pt x="1134" y="1874"/>
                  </a:cubicBezTo>
                  <a:lnTo>
                    <a:pt x="1134" y="1874"/>
                  </a:lnTo>
                  <a:cubicBezTo>
                    <a:pt x="1134" y="1874"/>
                    <a:pt x="1134" y="1874"/>
                    <a:pt x="1134" y="1874"/>
                  </a:cubicBezTo>
                  <a:close/>
                  <a:moveTo>
                    <a:pt x="2326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1" y="1898"/>
                  </a:lnTo>
                  <a:cubicBezTo>
                    <a:pt x="2447" y="1898"/>
                    <a:pt x="2447" y="1898"/>
                    <a:pt x="2326" y="1890"/>
                  </a:cubicBezTo>
                  <a:close/>
                  <a:moveTo>
                    <a:pt x="356" y="1898"/>
                  </a:moveTo>
                  <a:cubicBezTo>
                    <a:pt x="323" y="1902"/>
                    <a:pt x="307" y="1904"/>
                    <a:pt x="299" y="1904"/>
                  </a:cubicBezTo>
                  <a:cubicBezTo>
                    <a:pt x="291" y="1904"/>
                    <a:pt x="291" y="1902"/>
                    <a:pt x="291" y="1898"/>
                  </a:cubicBezTo>
                  <a:close/>
                  <a:moveTo>
                    <a:pt x="1116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47" y="1951"/>
                  </a:moveTo>
                  <a:cubicBezTo>
                    <a:pt x="754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1" y="1955"/>
                    <a:pt x="733" y="1951"/>
                    <a:pt x="747" y="1951"/>
                  </a:cubicBezTo>
                  <a:close/>
                  <a:moveTo>
                    <a:pt x="786" y="1951"/>
                  </a:moveTo>
                  <a:cubicBezTo>
                    <a:pt x="797" y="1951"/>
                    <a:pt x="810" y="1955"/>
                    <a:pt x="826" y="1955"/>
                  </a:cubicBezTo>
                  <a:lnTo>
                    <a:pt x="769" y="1955"/>
                  </a:lnTo>
                  <a:cubicBezTo>
                    <a:pt x="775" y="1952"/>
                    <a:pt x="780" y="1951"/>
                    <a:pt x="786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5" y="2011"/>
                    <a:pt x="818" y="2011"/>
                    <a:pt x="875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3" y="2044"/>
                    <a:pt x="1288" y="2044"/>
                  </a:cubicBezTo>
                  <a:cubicBezTo>
                    <a:pt x="1272" y="2044"/>
                    <a:pt x="1248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2" y="2109"/>
                    <a:pt x="1045" y="2101"/>
                    <a:pt x="1045" y="2101"/>
                  </a:cubicBezTo>
                  <a:close/>
                  <a:moveTo>
                    <a:pt x="802" y="2125"/>
                  </a:moveTo>
                  <a:cubicBezTo>
                    <a:pt x="890" y="2131"/>
                    <a:pt x="945" y="2132"/>
                    <a:pt x="967" y="2133"/>
                  </a:cubicBezTo>
                  <a:lnTo>
                    <a:pt x="967" y="2133"/>
                  </a:lnTo>
                  <a:cubicBezTo>
                    <a:pt x="968" y="2133"/>
                    <a:pt x="968" y="2132"/>
                    <a:pt x="968" y="2132"/>
                  </a:cubicBezTo>
                  <a:lnTo>
                    <a:pt x="968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9" y="2190"/>
                  </a:moveTo>
                  <a:cubicBezTo>
                    <a:pt x="1093" y="2190"/>
                    <a:pt x="1150" y="2190"/>
                    <a:pt x="1207" y="2198"/>
                  </a:cubicBezTo>
                  <a:lnTo>
                    <a:pt x="1207" y="2206"/>
                  </a:lnTo>
                  <a:lnTo>
                    <a:pt x="1093" y="2198"/>
                  </a:lnTo>
                  <a:cubicBezTo>
                    <a:pt x="907" y="2190"/>
                    <a:pt x="907" y="2190"/>
                    <a:pt x="1029" y="2190"/>
                  </a:cubicBezTo>
                  <a:close/>
                  <a:moveTo>
                    <a:pt x="907" y="2206"/>
                  </a:moveTo>
                  <a:lnTo>
                    <a:pt x="972" y="2214"/>
                  </a:lnTo>
                  <a:lnTo>
                    <a:pt x="907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07" y="2206"/>
                  </a:lnTo>
                  <a:cubicBezTo>
                    <a:pt x="550" y="2206"/>
                    <a:pt x="550" y="2182"/>
                    <a:pt x="615" y="2182"/>
                  </a:cubicBezTo>
                  <a:lnTo>
                    <a:pt x="615" y="2174"/>
                  </a:lnTo>
                  <a:cubicBezTo>
                    <a:pt x="494" y="2174"/>
                    <a:pt x="558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8" y="2076"/>
                  </a:cubicBezTo>
                  <a:cubicBezTo>
                    <a:pt x="729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66" y="2076"/>
                  </a:cubicBezTo>
                  <a:cubicBezTo>
                    <a:pt x="907" y="2076"/>
                    <a:pt x="948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5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11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696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26" y="1987"/>
                    <a:pt x="526" y="1987"/>
                    <a:pt x="648" y="1979"/>
                  </a:cubicBezTo>
                  <a:cubicBezTo>
                    <a:pt x="704" y="1979"/>
                    <a:pt x="826" y="1979"/>
                    <a:pt x="826" y="1971"/>
                  </a:cubicBezTo>
                  <a:lnTo>
                    <a:pt x="648" y="1971"/>
                  </a:ln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47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8" y="1938"/>
                  </a:lnTo>
                  <a:cubicBezTo>
                    <a:pt x="648" y="1930"/>
                    <a:pt x="648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06"/>
                    <a:pt x="591" y="1906"/>
                  </a:cubicBezTo>
                  <a:lnTo>
                    <a:pt x="656" y="1906"/>
                  </a:ln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956" y="1882"/>
                    <a:pt x="956" y="1882"/>
                    <a:pt x="834" y="1882"/>
                  </a:cubicBezTo>
                  <a:cubicBezTo>
                    <a:pt x="808" y="1884"/>
                    <a:pt x="782" y="1885"/>
                    <a:pt x="756" y="1885"/>
                  </a:cubicBezTo>
                  <a:cubicBezTo>
                    <a:pt x="685" y="1885"/>
                    <a:pt x="613" y="1877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cubicBezTo>
                    <a:pt x="664" y="1841"/>
                    <a:pt x="664" y="1841"/>
                    <a:pt x="542" y="1841"/>
                  </a:cubicBezTo>
                  <a:cubicBezTo>
                    <a:pt x="502" y="1844"/>
                    <a:pt x="475" y="1845"/>
                    <a:pt x="459" y="1845"/>
                  </a:cubicBezTo>
                  <a:cubicBezTo>
                    <a:pt x="428" y="1845"/>
                    <a:pt x="442" y="1841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9" y="1833"/>
                  </a:cubicBezTo>
                  <a:cubicBezTo>
                    <a:pt x="729" y="1825"/>
                    <a:pt x="729" y="1825"/>
                    <a:pt x="664" y="1825"/>
                  </a:cubicBezTo>
                  <a:cubicBezTo>
                    <a:pt x="550" y="1825"/>
                    <a:pt x="550" y="1817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9" y="1801"/>
                    <a:pt x="729" y="1801"/>
                    <a:pt x="607" y="1801"/>
                  </a:cubicBezTo>
                  <a:cubicBezTo>
                    <a:pt x="550" y="1801"/>
                    <a:pt x="494" y="1793"/>
                    <a:pt x="550" y="1793"/>
                  </a:cubicBezTo>
                  <a:lnTo>
                    <a:pt x="615" y="1793"/>
                  </a:lnTo>
                  <a:cubicBezTo>
                    <a:pt x="494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2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9" y="1679"/>
                  </a:cubicBezTo>
                  <a:lnTo>
                    <a:pt x="629" y="1679"/>
                  </a:lnTo>
                  <a:cubicBezTo>
                    <a:pt x="566" y="1679"/>
                    <a:pt x="567" y="1670"/>
                    <a:pt x="575" y="1638"/>
                  </a:cubicBezTo>
                  <a:cubicBezTo>
                    <a:pt x="575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82"/>
                  </a:lnTo>
                  <a:cubicBezTo>
                    <a:pt x="761" y="1574"/>
                    <a:pt x="761" y="1566"/>
                    <a:pt x="648" y="1557"/>
                  </a:cubicBezTo>
                  <a:cubicBezTo>
                    <a:pt x="526" y="1557"/>
                    <a:pt x="526" y="1557"/>
                    <a:pt x="648" y="1549"/>
                  </a:cubicBezTo>
                  <a:cubicBezTo>
                    <a:pt x="769" y="1549"/>
                    <a:pt x="769" y="1541"/>
                    <a:pt x="648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8" y="1517"/>
                  </a:cubicBezTo>
                  <a:cubicBezTo>
                    <a:pt x="769" y="1517"/>
                    <a:pt x="769" y="1517"/>
                    <a:pt x="656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06"/>
                  </a:cubicBez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82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5" y="1258"/>
                  </a:cubicBezTo>
                  <a:close/>
                  <a:moveTo>
                    <a:pt x="948" y="2336"/>
                  </a:moveTo>
                  <a:cubicBezTo>
                    <a:pt x="948" y="2336"/>
                    <a:pt x="896" y="2343"/>
                    <a:pt x="834" y="2344"/>
                  </a:cubicBezTo>
                  <a:lnTo>
                    <a:pt x="834" y="2344"/>
                  </a:lnTo>
                  <a:cubicBezTo>
                    <a:pt x="875" y="2336"/>
                    <a:pt x="907" y="2336"/>
                    <a:pt x="948" y="2336"/>
                  </a:cubicBezTo>
                  <a:close/>
                  <a:moveTo>
                    <a:pt x="1312" y="2328"/>
                  </a:moveTo>
                  <a:cubicBezTo>
                    <a:pt x="1248" y="2328"/>
                    <a:pt x="1248" y="2336"/>
                    <a:pt x="1248" y="2336"/>
                  </a:cubicBezTo>
                  <a:cubicBezTo>
                    <a:pt x="1191" y="2344"/>
                    <a:pt x="1248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45" y="2336"/>
                    <a:pt x="1329" y="2336"/>
                    <a:pt x="1312" y="2328"/>
                  </a:cubicBezTo>
                  <a:close/>
                  <a:moveTo>
                    <a:pt x="1187" y="2354"/>
                  </a:moveTo>
                  <a:cubicBezTo>
                    <a:pt x="1207" y="2354"/>
                    <a:pt x="1227" y="2356"/>
                    <a:pt x="1248" y="2360"/>
                  </a:cubicBezTo>
                  <a:lnTo>
                    <a:pt x="1248" y="2368"/>
                  </a:lnTo>
                  <a:cubicBezTo>
                    <a:pt x="1207" y="2368"/>
                    <a:pt x="1166" y="2368"/>
                    <a:pt x="1126" y="2360"/>
                  </a:cubicBezTo>
                  <a:cubicBezTo>
                    <a:pt x="1146" y="2356"/>
                    <a:pt x="1166" y="2354"/>
                    <a:pt x="1187" y="2354"/>
                  </a:cubicBezTo>
                  <a:close/>
                  <a:moveTo>
                    <a:pt x="680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0" y="2530"/>
                  </a:lnTo>
                  <a:lnTo>
                    <a:pt x="680" y="2522"/>
                  </a:lnTo>
                  <a:close/>
                  <a:moveTo>
                    <a:pt x="1158" y="2530"/>
                  </a:moveTo>
                  <a:cubicBezTo>
                    <a:pt x="1118" y="2538"/>
                    <a:pt x="1077" y="2538"/>
                    <a:pt x="1037" y="2538"/>
                  </a:cubicBezTo>
                  <a:lnTo>
                    <a:pt x="923" y="2538"/>
                  </a:lnTo>
                  <a:cubicBezTo>
                    <a:pt x="923" y="2530"/>
                    <a:pt x="923" y="2530"/>
                    <a:pt x="980" y="2530"/>
                  </a:cubicBezTo>
                  <a:cubicBezTo>
                    <a:pt x="942" y="2530"/>
                    <a:pt x="955" y="2534"/>
                    <a:pt x="987" y="2534"/>
                  </a:cubicBezTo>
                  <a:cubicBezTo>
                    <a:pt x="1002" y="2534"/>
                    <a:pt x="1023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72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0" y="2575"/>
                  </a:moveTo>
                  <a:cubicBezTo>
                    <a:pt x="1838" y="2575"/>
                    <a:pt x="1826" y="2576"/>
                    <a:pt x="1815" y="2579"/>
                  </a:cubicBezTo>
                  <a:lnTo>
                    <a:pt x="1929" y="2579"/>
                  </a:lnTo>
                  <a:cubicBezTo>
                    <a:pt x="1902" y="2579"/>
                    <a:pt x="1875" y="2575"/>
                    <a:pt x="1850" y="2575"/>
                  </a:cubicBezTo>
                  <a:close/>
                  <a:moveTo>
                    <a:pt x="1199" y="1825"/>
                  </a:moveTo>
                  <a:cubicBezTo>
                    <a:pt x="1180" y="1828"/>
                    <a:pt x="1167" y="1829"/>
                    <a:pt x="1159" y="1829"/>
                  </a:cubicBezTo>
                  <a:cubicBezTo>
                    <a:pt x="1150" y="1829"/>
                    <a:pt x="1146" y="1828"/>
                    <a:pt x="1144" y="1827"/>
                  </a:cubicBezTo>
                  <a:lnTo>
                    <a:pt x="1144" y="1827"/>
                  </a:lnTo>
                  <a:cubicBezTo>
                    <a:pt x="1141" y="1842"/>
                    <a:pt x="1138" y="1858"/>
                    <a:pt x="1134" y="1874"/>
                  </a:cubicBezTo>
                  <a:lnTo>
                    <a:pt x="1134" y="1874"/>
                  </a:lnTo>
                  <a:cubicBezTo>
                    <a:pt x="1199" y="1874"/>
                    <a:pt x="1134" y="1874"/>
                    <a:pt x="1134" y="1882"/>
                  </a:cubicBezTo>
                  <a:cubicBezTo>
                    <a:pt x="1133" y="1882"/>
                    <a:pt x="1133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3" y="1914"/>
                    <a:pt x="1116" y="1930"/>
                  </a:cubicBezTo>
                  <a:lnTo>
                    <a:pt x="1116" y="1930"/>
                  </a:lnTo>
                  <a:cubicBezTo>
                    <a:pt x="1119" y="1930"/>
                    <a:pt x="1123" y="1930"/>
                    <a:pt x="1126" y="1930"/>
                  </a:cubicBezTo>
                  <a:lnTo>
                    <a:pt x="1191" y="1930"/>
                  </a:lnTo>
                  <a:cubicBezTo>
                    <a:pt x="1166" y="1938"/>
                    <a:pt x="1150" y="1938"/>
                    <a:pt x="1126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8" y="2132"/>
                  </a:cubicBezTo>
                  <a:lnTo>
                    <a:pt x="968" y="2132"/>
                  </a:lnTo>
                  <a:lnTo>
                    <a:pt x="980" y="2133"/>
                  </a:lnTo>
                  <a:cubicBezTo>
                    <a:pt x="980" y="2133"/>
                    <a:pt x="976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47"/>
                  </a:cubicBezTo>
                  <a:cubicBezTo>
                    <a:pt x="599" y="2263"/>
                    <a:pt x="599" y="2263"/>
                    <a:pt x="664" y="2263"/>
                  </a:cubicBezTo>
                  <a:cubicBezTo>
                    <a:pt x="721" y="2271"/>
                    <a:pt x="664" y="2271"/>
                    <a:pt x="599" y="2271"/>
                  </a:cubicBezTo>
                  <a:cubicBezTo>
                    <a:pt x="485" y="2271"/>
                    <a:pt x="477" y="2271"/>
                    <a:pt x="664" y="2279"/>
                  </a:cubicBezTo>
                  <a:cubicBezTo>
                    <a:pt x="777" y="2279"/>
                    <a:pt x="777" y="2287"/>
                    <a:pt x="721" y="2287"/>
                  </a:cubicBezTo>
                  <a:cubicBezTo>
                    <a:pt x="656" y="2287"/>
                    <a:pt x="656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6" y="2295"/>
                  </a:cubicBezTo>
                  <a:lnTo>
                    <a:pt x="834" y="2295"/>
                  </a:lnTo>
                  <a:cubicBezTo>
                    <a:pt x="856" y="2293"/>
                    <a:pt x="870" y="2292"/>
                    <a:pt x="880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1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34" y="2295"/>
                    <a:pt x="656" y="2311"/>
                    <a:pt x="777" y="2311"/>
                  </a:cubicBezTo>
                  <a:lnTo>
                    <a:pt x="712" y="2311"/>
                  </a:lnTo>
                  <a:cubicBezTo>
                    <a:pt x="656" y="2311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lnTo>
                    <a:pt x="834" y="2344"/>
                  </a:lnTo>
                  <a:cubicBezTo>
                    <a:pt x="831" y="2344"/>
                    <a:pt x="829" y="2344"/>
                    <a:pt x="826" y="2344"/>
                  </a:cubicBezTo>
                  <a:cubicBezTo>
                    <a:pt x="712" y="2352"/>
                    <a:pt x="648" y="2360"/>
                    <a:pt x="648" y="2368"/>
                  </a:cubicBezTo>
                  <a:cubicBezTo>
                    <a:pt x="648" y="2376"/>
                    <a:pt x="648" y="2384"/>
                    <a:pt x="583" y="2393"/>
                  </a:cubicBezTo>
                  <a:cubicBezTo>
                    <a:pt x="583" y="2393"/>
                    <a:pt x="583" y="2401"/>
                    <a:pt x="639" y="2401"/>
                  </a:cubicBezTo>
                  <a:lnTo>
                    <a:pt x="639" y="2409"/>
                  </a:lnTo>
                  <a:cubicBezTo>
                    <a:pt x="583" y="2409"/>
                    <a:pt x="583" y="2417"/>
                    <a:pt x="639" y="2417"/>
                  </a:cubicBezTo>
                  <a:cubicBezTo>
                    <a:pt x="696" y="2417"/>
                    <a:pt x="639" y="2417"/>
                    <a:pt x="639" y="2425"/>
                  </a:cubicBezTo>
                  <a:cubicBezTo>
                    <a:pt x="579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3" y="2417"/>
                  </a:lnTo>
                  <a:cubicBezTo>
                    <a:pt x="915" y="2425"/>
                    <a:pt x="956" y="2425"/>
                    <a:pt x="996" y="2425"/>
                  </a:cubicBezTo>
                  <a:cubicBezTo>
                    <a:pt x="1021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75" y="2425"/>
                    <a:pt x="818" y="2425"/>
                    <a:pt x="761" y="2425"/>
                  </a:cubicBezTo>
                  <a:cubicBezTo>
                    <a:pt x="639" y="2433"/>
                    <a:pt x="575" y="2441"/>
                    <a:pt x="696" y="2441"/>
                  </a:cubicBezTo>
                  <a:lnTo>
                    <a:pt x="639" y="2441"/>
                  </a:lnTo>
                  <a:cubicBezTo>
                    <a:pt x="575" y="2441"/>
                    <a:pt x="575" y="2449"/>
                    <a:pt x="696" y="2449"/>
                  </a:cubicBezTo>
                  <a:cubicBezTo>
                    <a:pt x="818" y="2457"/>
                    <a:pt x="818" y="2457"/>
                    <a:pt x="696" y="2457"/>
                  </a:cubicBezTo>
                  <a:cubicBezTo>
                    <a:pt x="575" y="2465"/>
                    <a:pt x="575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23" y="2506"/>
                  </a:cubicBezTo>
                  <a:lnTo>
                    <a:pt x="688" y="2506"/>
                  </a:lnTo>
                  <a:lnTo>
                    <a:pt x="810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3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737" y="2547"/>
                  </a:ln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6" y="2563"/>
                    <a:pt x="615" y="2571"/>
                  </a:cubicBezTo>
                  <a:lnTo>
                    <a:pt x="737" y="2571"/>
                  </a:lnTo>
                  <a:cubicBezTo>
                    <a:pt x="680" y="2571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07" y="2611"/>
                    <a:pt x="907" y="2620"/>
                    <a:pt x="972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07" y="2611"/>
                  </a:lnTo>
                  <a:cubicBezTo>
                    <a:pt x="1207" y="2603"/>
                    <a:pt x="1207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29" y="2595"/>
                  </a:lnTo>
                  <a:cubicBezTo>
                    <a:pt x="1272" y="2595"/>
                    <a:pt x="1272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6" y="2567"/>
                    <a:pt x="1296" y="2565"/>
                    <a:pt x="1276" y="2565"/>
                  </a:cubicBezTo>
                  <a:cubicBezTo>
                    <a:pt x="1256" y="2565"/>
                    <a:pt x="1235" y="2567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37" y="2555"/>
                    <a:pt x="1337" y="2555"/>
                  </a:cubicBezTo>
                  <a:cubicBezTo>
                    <a:pt x="1337" y="2555"/>
                    <a:pt x="1337" y="2547"/>
                    <a:pt x="1280" y="2547"/>
                  </a:cubicBezTo>
                  <a:lnTo>
                    <a:pt x="1337" y="2547"/>
                  </a:lnTo>
                  <a:cubicBezTo>
                    <a:pt x="1337" y="2547"/>
                    <a:pt x="1337" y="2538"/>
                    <a:pt x="1402" y="2530"/>
                  </a:cubicBezTo>
                  <a:cubicBezTo>
                    <a:pt x="1439" y="2530"/>
                    <a:pt x="1402" y="2523"/>
                    <a:pt x="1336" y="2523"/>
                  </a:cubicBezTo>
                  <a:cubicBezTo>
                    <a:pt x="1303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2" y="2522"/>
                    <a:pt x="1102" y="2514"/>
                    <a:pt x="1102" y="2514"/>
                  </a:cubicBezTo>
                  <a:lnTo>
                    <a:pt x="1223" y="2514"/>
                  </a:lnTo>
                  <a:cubicBezTo>
                    <a:pt x="1402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02" y="2506"/>
                    <a:pt x="1402" y="2506"/>
                    <a:pt x="1345" y="2498"/>
                  </a:cubicBezTo>
                  <a:cubicBezTo>
                    <a:pt x="1345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74"/>
                  </a:cubicBezTo>
                  <a:lnTo>
                    <a:pt x="1231" y="2474"/>
                  </a:lnTo>
                  <a:cubicBezTo>
                    <a:pt x="1288" y="2474"/>
                    <a:pt x="1345" y="2474"/>
                    <a:pt x="1288" y="2457"/>
                  </a:cubicBezTo>
                  <a:cubicBezTo>
                    <a:pt x="1296" y="2449"/>
                    <a:pt x="1296" y="2441"/>
                    <a:pt x="1353" y="2441"/>
                  </a:cubicBezTo>
                  <a:cubicBezTo>
                    <a:pt x="1418" y="2441"/>
                    <a:pt x="1296" y="2425"/>
                    <a:pt x="1175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3" y="2393"/>
                    <a:pt x="1239" y="2384"/>
                    <a:pt x="1361" y="2384"/>
                  </a:cubicBezTo>
                  <a:cubicBezTo>
                    <a:pt x="1418" y="2384"/>
                    <a:pt x="1418" y="2384"/>
                    <a:pt x="1426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8" y="2352"/>
                  </a:cubicBezTo>
                  <a:cubicBezTo>
                    <a:pt x="1126" y="2352"/>
                    <a:pt x="1126" y="2344"/>
                    <a:pt x="1126" y="2344"/>
                  </a:cubicBezTo>
                  <a:cubicBezTo>
                    <a:pt x="1126" y="2336"/>
                    <a:pt x="1126" y="2336"/>
                    <a:pt x="1191" y="2336"/>
                  </a:cubicBezTo>
                  <a:cubicBezTo>
                    <a:pt x="1207" y="2336"/>
                    <a:pt x="1231" y="2336"/>
                    <a:pt x="1248" y="2328"/>
                  </a:cubicBezTo>
                  <a:cubicBezTo>
                    <a:pt x="1248" y="2328"/>
                    <a:pt x="1248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12" y="2295"/>
                    <a:pt x="1256" y="2295"/>
                    <a:pt x="1312" y="2279"/>
                  </a:cubicBezTo>
                  <a:cubicBezTo>
                    <a:pt x="1321" y="2279"/>
                    <a:pt x="1321" y="2271"/>
                    <a:pt x="1256" y="2271"/>
                  </a:cubicBezTo>
                  <a:cubicBezTo>
                    <a:pt x="1256" y="2263"/>
                    <a:pt x="1256" y="2263"/>
                    <a:pt x="1321" y="2263"/>
                  </a:cubicBezTo>
                  <a:cubicBezTo>
                    <a:pt x="1442" y="2263"/>
                    <a:pt x="1442" y="2255"/>
                    <a:pt x="1321" y="2255"/>
                  </a:cubicBezTo>
                  <a:cubicBezTo>
                    <a:pt x="1264" y="2255"/>
                    <a:pt x="1264" y="2247"/>
                    <a:pt x="1321" y="2247"/>
                  </a:cubicBezTo>
                  <a:cubicBezTo>
                    <a:pt x="1321" y="2247"/>
                    <a:pt x="1321" y="2247"/>
                    <a:pt x="1264" y="2238"/>
                  </a:cubicBezTo>
                  <a:cubicBezTo>
                    <a:pt x="1199" y="2238"/>
                    <a:pt x="1199" y="2238"/>
                    <a:pt x="1264" y="2230"/>
                  </a:cubicBezTo>
                  <a:cubicBezTo>
                    <a:pt x="1321" y="2230"/>
                    <a:pt x="1321" y="2230"/>
                    <a:pt x="1321" y="2222"/>
                  </a:cubicBezTo>
                  <a:cubicBezTo>
                    <a:pt x="1264" y="2214"/>
                    <a:pt x="1272" y="2182"/>
                    <a:pt x="1329" y="2182"/>
                  </a:cubicBezTo>
                  <a:cubicBezTo>
                    <a:pt x="1272" y="2174"/>
                    <a:pt x="1272" y="2174"/>
                    <a:pt x="1272" y="2174"/>
                  </a:cubicBezTo>
                  <a:cubicBezTo>
                    <a:pt x="1385" y="2174"/>
                    <a:pt x="1337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60" y="2165"/>
                    <a:pt x="1272" y="2165"/>
                  </a:cubicBezTo>
                  <a:cubicBezTo>
                    <a:pt x="1393" y="2165"/>
                    <a:pt x="1393" y="2165"/>
                    <a:pt x="1272" y="2157"/>
                  </a:cubicBezTo>
                  <a:cubicBezTo>
                    <a:pt x="1158" y="2157"/>
                    <a:pt x="1158" y="2149"/>
                    <a:pt x="1272" y="2149"/>
                  </a:cubicBezTo>
                  <a:lnTo>
                    <a:pt x="1280" y="2149"/>
                  </a:lnTo>
                  <a:cubicBezTo>
                    <a:pt x="1037" y="2141"/>
                    <a:pt x="980" y="2133"/>
                    <a:pt x="1215" y="2133"/>
                  </a:cubicBezTo>
                  <a:cubicBezTo>
                    <a:pt x="1280" y="2133"/>
                    <a:pt x="1337" y="2133"/>
                    <a:pt x="1402" y="2125"/>
                  </a:cubicBezTo>
                  <a:cubicBezTo>
                    <a:pt x="1375" y="2125"/>
                    <a:pt x="1348" y="2121"/>
                    <a:pt x="1321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58" y="2125"/>
                    <a:pt x="1158" y="2125"/>
                    <a:pt x="1280" y="2117"/>
                  </a:cubicBezTo>
                  <a:cubicBezTo>
                    <a:pt x="1458" y="2109"/>
                    <a:pt x="1458" y="2101"/>
                    <a:pt x="1345" y="2093"/>
                  </a:cubicBezTo>
                  <a:cubicBezTo>
                    <a:pt x="1256" y="2081"/>
                    <a:pt x="1232" y="2073"/>
                    <a:pt x="1273" y="2073"/>
                  </a:cubicBezTo>
                  <a:cubicBezTo>
                    <a:pt x="1288" y="2073"/>
                    <a:pt x="1312" y="2074"/>
                    <a:pt x="1345" y="2076"/>
                  </a:cubicBezTo>
                  <a:cubicBezTo>
                    <a:pt x="1406" y="2080"/>
                    <a:pt x="1436" y="2082"/>
                    <a:pt x="1443" y="2082"/>
                  </a:cubicBezTo>
                  <a:cubicBezTo>
                    <a:pt x="1450" y="2082"/>
                    <a:pt x="1434" y="2080"/>
                    <a:pt x="1402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5" y="2060"/>
                    <a:pt x="1361" y="2057"/>
                    <a:pt x="1337" y="2057"/>
                  </a:cubicBezTo>
                  <a:lnTo>
                    <a:pt x="1337" y="2057"/>
                  </a:lnTo>
                  <a:cubicBezTo>
                    <a:pt x="1423" y="2050"/>
                    <a:pt x="1450" y="2044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1" y="2028"/>
                    <a:pt x="1296" y="2020"/>
                    <a:pt x="1353" y="2020"/>
                  </a:cubicBezTo>
                  <a:cubicBezTo>
                    <a:pt x="1410" y="2020"/>
                    <a:pt x="1475" y="2011"/>
                    <a:pt x="1418" y="2011"/>
                  </a:cubicBezTo>
                  <a:cubicBezTo>
                    <a:pt x="1353" y="2011"/>
                    <a:pt x="1296" y="2011"/>
                    <a:pt x="1239" y="2003"/>
                  </a:cubicBezTo>
                  <a:cubicBezTo>
                    <a:pt x="1196" y="2003"/>
                    <a:pt x="1211" y="2000"/>
                    <a:pt x="1242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18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8" y="1947"/>
                  </a:lnTo>
                  <a:cubicBezTo>
                    <a:pt x="1248" y="1938"/>
                    <a:pt x="1248" y="1938"/>
                    <a:pt x="1304" y="1938"/>
                  </a:cubicBezTo>
                  <a:cubicBezTo>
                    <a:pt x="1191" y="1930"/>
                    <a:pt x="1191" y="1930"/>
                    <a:pt x="1304" y="1930"/>
                  </a:cubicBezTo>
                  <a:cubicBezTo>
                    <a:pt x="1248" y="1922"/>
                    <a:pt x="1248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48" y="1906"/>
                  </a:cubicBezTo>
                  <a:cubicBezTo>
                    <a:pt x="1248" y="1906"/>
                    <a:pt x="1248" y="1906"/>
                    <a:pt x="1191" y="1898"/>
                  </a:cubicBezTo>
                  <a:cubicBezTo>
                    <a:pt x="1312" y="1890"/>
                    <a:pt x="1312" y="1890"/>
                    <a:pt x="1191" y="1890"/>
                  </a:cubicBezTo>
                  <a:cubicBezTo>
                    <a:pt x="1191" y="1890"/>
                    <a:pt x="1134" y="1882"/>
                    <a:pt x="1191" y="1882"/>
                  </a:cubicBezTo>
                  <a:cubicBezTo>
                    <a:pt x="1256" y="1874"/>
                    <a:pt x="1321" y="1857"/>
                    <a:pt x="1199" y="1857"/>
                  </a:cubicBezTo>
                  <a:lnTo>
                    <a:pt x="1199" y="1849"/>
                  </a:lnTo>
                  <a:cubicBezTo>
                    <a:pt x="1256" y="1849"/>
                    <a:pt x="1256" y="1841"/>
                    <a:pt x="1199" y="1841"/>
                  </a:cubicBezTo>
                  <a:lnTo>
                    <a:pt x="1142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199" y="1825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6" name="Google Shape;8906;p32"/>
            <p:cNvSpPr/>
            <p:nvPr/>
          </p:nvSpPr>
          <p:spPr>
            <a:xfrm>
              <a:off x="8273607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4" y="19"/>
                  </a:moveTo>
                  <a:cubicBezTo>
                    <a:pt x="744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4" y="21"/>
                    <a:pt x="684" y="19"/>
                    <a:pt x="714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7" y="19"/>
                    <a:pt x="1397" y="19"/>
                  </a:cubicBezTo>
                  <a:close/>
                  <a:moveTo>
                    <a:pt x="801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63" y="560"/>
                    <a:pt x="906" y="560"/>
                    <a:pt x="971" y="560"/>
                  </a:cubicBezTo>
                  <a:close/>
                  <a:moveTo>
                    <a:pt x="1012" y="682"/>
                  </a:moveTo>
                  <a:cubicBezTo>
                    <a:pt x="1028" y="682"/>
                    <a:pt x="1052" y="682"/>
                    <a:pt x="1069" y="690"/>
                  </a:cubicBezTo>
                  <a:lnTo>
                    <a:pt x="947" y="690"/>
                  </a:lnTo>
                  <a:cubicBezTo>
                    <a:pt x="971" y="682"/>
                    <a:pt x="988" y="682"/>
                    <a:pt x="1012" y="682"/>
                  </a:cubicBezTo>
                  <a:close/>
                  <a:moveTo>
                    <a:pt x="1125" y="714"/>
                  </a:moveTo>
                  <a:lnTo>
                    <a:pt x="1061" y="722"/>
                  </a:lnTo>
                  <a:lnTo>
                    <a:pt x="1061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17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1" y="777"/>
                    <a:pt x="1085" y="775"/>
                    <a:pt x="1052" y="771"/>
                  </a:cubicBezTo>
                  <a:cubicBezTo>
                    <a:pt x="996" y="771"/>
                    <a:pt x="996" y="763"/>
                    <a:pt x="1061" y="763"/>
                  </a:cubicBezTo>
                  <a:close/>
                  <a:moveTo>
                    <a:pt x="692" y="789"/>
                  </a:moveTo>
                  <a:cubicBezTo>
                    <a:pt x="712" y="789"/>
                    <a:pt x="732" y="791"/>
                    <a:pt x="752" y="795"/>
                  </a:cubicBezTo>
                  <a:lnTo>
                    <a:pt x="631" y="795"/>
                  </a:lnTo>
                  <a:cubicBezTo>
                    <a:pt x="651" y="791"/>
                    <a:pt x="671" y="789"/>
                    <a:pt x="692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8" y="836"/>
                    <a:pt x="688" y="828"/>
                    <a:pt x="688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09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1" y="1"/>
                    <a:pt x="679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15" y="41"/>
                    <a:pt x="615" y="57"/>
                    <a:pt x="615" y="74"/>
                  </a:cubicBezTo>
                  <a:cubicBezTo>
                    <a:pt x="615" y="90"/>
                    <a:pt x="606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34" y="187"/>
                    <a:pt x="598" y="187"/>
                  </a:cubicBezTo>
                  <a:lnTo>
                    <a:pt x="598" y="195"/>
                  </a:lnTo>
                  <a:cubicBezTo>
                    <a:pt x="534" y="195"/>
                    <a:pt x="534" y="203"/>
                    <a:pt x="534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8" y="374"/>
                    <a:pt x="688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23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15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42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5" y="565"/>
                  </a:cubicBezTo>
                  <a:cubicBezTo>
                    <a:pt x="670" y="565"/>
                    <a:pt x="693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4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4" y="625"/>
                    <a:pt x="534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0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1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1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79" y="852"/>
                  </a:cubicBez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493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1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85" y="949"/>
                    <a:pt x="728" y="957"/>
                    <a:pt x="606" y="957"/>
                  </a:cubicBezTo>
                  <a:lnTo>
                    <a:pt x="663" y="966"/>
                  </a:lnTo>
                  <a:cubicBezTo>
                    <a:pt x="785" y="966"/>
                    <a:pt x="842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0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34" y="1030"/>
                  </a:cubicBezTo>
                  <a:cubicBezTo>
                    <a:pt x="534" y="1030"/>
                    <a:pt x="534" y="1039"/>
                    <a:pt x="598" y="1039"/>
                  </a:cubicBezTo>
                  <a:cubicBezTo>
                    <a:pt x="590" y="1047"/>
                    <a:pt x="590" y="1055"/>
                    <a:pt x="534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47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9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74" y="1168"/>
                  </a:lnTo>
                  <a:cubicBezTo>
                    <a:pt x="696" y="1168"/>
                    <a:pt x="631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88" y="1209"/>
                    <a:pt x="688" y="1225"/>
                    <a:pt x="566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6" y="1233"/>
                    <a:pt x="566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6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8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4" y="1593"/>
                    <a:pt x="1227" y="1593"/>
                  </a:cubicBezTo>
                  <a:cubicBezTo>
                    <a:pt x="1213" y="1593"/>
                    <a:pt x="1252" y="1590"/>
                    <a:pt x="1296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1" y="1533"/>
                  </a:cubicBezTo>
                  <a:cubicBezTo>
                    <a:pt x="1380" y="1535"/>
                    <a:pt x="1393" y="1536"/>
                    <a:pt x="1401" y="1536"/>
                  </a:cubicBezTo>
                  <a:cubicBezTo>
                    <a:pt x="1420" y="1536"/>
                    <a:pt x="1406" y="1531"/>
                    <a:pt x="1361" y="1525"/>
                  </a:cubicBezTo>
                  <a:cubicBezTo>
                    <a:pt x="1361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04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47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33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3" y="1400"/>
                    <a:pt x="1234" y="1400"/>
                  </a:cubicBezTo>
                  <a:cubicBezTo>
                    <a:pt x="1222" y="1400"/>
                    <a:pt x="1210" y="1401"/>
                    <a:pt x="1198" y="1403"/>
                  </a:cubicBezTo>
                  <a:cubicBezTo>
                    <a:pt x="1180" y="1403"/>
                    <a:pt x="1161" y="1403"/>
                    <a:pt x="1145" y="1401"/>
                  </a:cubicBezTo>
                  <a:lnTo>
                    <a:pt x="1145" y="1401"/>
                  </a:lnTo>
                  <a:cubicBezTo>
                    <a:pt x="1145" y="1401"/>
                    <a:pt x="1145" y="1401"/>
                    <a:pt x="1146" y="1401"/>
                  </a:cubicBezTo>
                  <a:cubicBezTo>
                    <a:pt x="1166" y="1401"/>
                    <a:pt x="1186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5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2" y="1209"/>
                    <a:pt x="1409" y="1201"/>
                    <a:pt x="1288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296" y="1144"/>
                    <a:pt x="1296" y="1144"/>
                    <a:pt x="1296" y="1144"/>
                  </a:cubicBezTo>
                  <a:cubicBezTo>
                    <a:pt x="1296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47" y="1071"/>
                    <a:pt x="1247" y="1063"/>
                    <a:pt x="1247" y="1063"/>
                  </a:cubicBezTo>
                  <a:cubicBezTo>
                    <a:pt x="1247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0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28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0" y="917"/>
                    <a:pt x="1215" y="909"/>
                  </a:cubicBezTo>
                  <a:cubicBezTo>
                    <a:pt x="1271" y="901"/>
                    <a:pt x="1271" y="901"/>
                    <a:pt x="1215" y="901"/>
                  </a:cubicBezTo>
                  <a:cubicBezTo>
                    <a:pt x="1215" y="893"/>
                    <a:pt x="1215" y="893"/>
                    <a:pt x="1279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15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79" y="836"/>
                    <a:pt x="1288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8" y="828"/>
                    <a:pt x="1344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1" y="763"/>
                    <a:pt x="1296" y="755"/>
                  </a:cubicBezTo>
                  <a:lnTo>
                    <a:pt x="1352" y="755"/>
                  </a:lnTo>
                  <a:cubicBezTo>
                    <a:pt x="1231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39" y="706"/>
                    <a:pt x="1239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82" y="682"/>
                    <a:pt x="1182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3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36" y="439"/>
                    <a:pt x="1223" y="439"/>
                    <a:pt x="1158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17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47" y="220"/>
                  </a:cubicBezTo>
                  <a:cubicBezTo>
                    <a:pt x="1247" y="220"/>
                    <a:pt x="1255" y="220"/>
                    <a:pt x="1190" y="203"/>
                  </a:cubicBezTo>
                  <a:cubicBezTo>
                    <a:pt x="1190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15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5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15" y="33"/>
                    <a:pt x="1279" y="33"/>
                    <a:pt x="1215" y="33"/>
                  </a:cubicBezTo>
                  <a:cubicBezTo>
                    <a:pt x="1215" y="25"/>
                    <a:pt x="1215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lnTo>
                    <a:pt x="1132" y="1622"/>
                  </a:lnTo>
                  <a:cubicBezTo>
                    <a:pt x="1142" y="1662"/>
                    <a:pt x="1147" y="1703"/>
                    <a:pt x="1147" y="1744"/>
                  </a:cubicBezTo>
                  <a:lnTo>
                    <a:pt x="1147" y="1744"/>
                  </a:lnTo>
                  <a:cubicBezTo>
                    <a:pt x="1327" y="1744"/>
                    <a:pt x="1319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5" y="1703"/>
                  </a:cubicBezTo>
                  <a:lnTo>
                    <a:pt x="1223" y="1695"/>
                  </a:lnTo>
                  <a:cubicBezTo>
                    <a:pt x="1298" y="1695"/>
                    <a:pt x="1298" y="1692"/>
                    <a:pt x="1254" y="1692"/>
                  </a:cubicBezTo>
                  <a:cubicBezTo>
                    <a:pt x="1232" y="1692"/>
                    <a:pt x="1198" y="1693"/>
                    <a:pt x="1158" y="1695"/>
                  </a:cubicBezTo>
                  <a:lnTo>
                    <a:pt x="1158" y="1687"/>
                  </a:lnTo>
                  <a:lnTo>
                    <a:pt x="1223" y="1687"/>
                  </a:lnTo>
                  <a:cubicBezTo>
                    <a:pt x="1279" y="1687"/>
                    <a:pt x="1279" y="1679"/>
                    <a:pt x="1288" y="1655"/>
                  </a:cubicBezTo>
                  <a:cubicBezTo>
                    <a:pt x="1288" y="1630"/>
                    <a:pt x="1288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2" y="1752"/>
                    <a:pt x="1130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cubicBezTo>
                    <a:pt x="1147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6" y="1789"/>
                    <a:pt x="1086" y="1785"/>
                  </a:cubicBezTo>
                  <a:lnTo>
                    <a:pt x="1086" y="1785"/>
                  </a:lnTo>
                  <a:cubicBezTo>
                    <a:pt x="1106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63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1077" y="1874"/>
                  </a:moveTo>
                  <a:cubicBezTo>
                    <a:pt x="1077" y="1882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9" y="1890"/>
                    <a:pt x="2269" y="1890"/>
                    <a:pt x="2269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1" y="1952"/>
                    <a:pt x="769" y="1955"/>
                  </a:cubicBezTo>
                  <a:lnTo>
                    <a:pt x="704" y="1955"/>
                  </a:lnTo>
                  <a:cubicBezTo>
                    <a:pt x="720" y="1955"/>
                    <a:pt x="733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74" y="2011"/>
                    <a:pt x="817" y="2011"/>
                    <a:pt x="874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88" y="2044"/>
                    <a:pt x="1352" y="2044"/>
                    <a:pt x="1288" y="2044"/>
                  </a:cubicBezTo>
                  <a:cubicBezTo>
                    <a:pt x="1271" y="2044"/>
                    <a:pt x="1255" y="2044"/>
                    <a:pt x="1231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1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58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08" y="2174"/>
                    <a:pt x="1095" y="2167"/>
                    <a:pt x="1215" y="2166"/>
                  </a:cubicBezTo>
                  <a:close/>
                  <a:moveTo>
                    <a:pt x="1028" y="2190"/>
                  </a:moveTo>
                  <a:cubicBezTo>
                    <a:pt x="1093" y="2190"/>
                    <a:pt x="1150" y="2198"/>
                    <a:pt x="1206" y="2198"/>
                  </a:cubicBezTo>
                  <a:lnTo>
                    <a:pt x="1206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28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lnTo>
                    <a:pt x="606" y="2206"/>
                  </a:ln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58" y="2125"/>
                    <a:pt x="558" y="2125"/>
                    <a:pt x="558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23" y="2093"/>
                    <a:pt x="623" y="2084"/>
                    <a:pt x="688" y="2084"/>
                  </a:cubicBezTo>
                  <a:cubicBezTo>
                    <a:pt x="623" y="2084"/>
                    <a:pt x="623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8" y="2068"/>
                  </a:cubicBezTo>
                  <a:cubicBezTo>
                    <a:pt x="1044" y="2060"/>
                    <a:pt x="1044" y="2060"/>
                    <a:pt x="931" y="2060"/>
                  </a:cubicBezTo>
                  <a:lnTo>
                    <a:pt x="688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09" y="2044"/>
                    <a:pt x="509" y="2044"/>
                    <a:pt x="631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696" y="1995"/>
                  </a:cubicBezTo>
                  <a:cubicBezTo>
                    <a:pt x="761" y="1987"/>
                    <a:pt x="704" y="1987"/>
                    <a:pt x="639" y="1987"/>
                  </a:cubicBezTo>
                  <a:cubicBezTo>
                    <a:pt x="517" y="1987"/>
                    <a:pt x="517" y="1987"/>
                    <a:pt x="639" y="1979"/>
                  </a:cubicBezTo>
                  <a:lnTo>
                    <a:pt x="704" y="1979"/>
                  </a:lnTo>
                  <a:cubicBezTo>
                    <a:pt x="639" y="1979"/>
                    <a:pt x="582" y="1979"/>
                    <a:pt x="639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1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25" y="1930"/>
                    <a:pt x="525" y="1922"/>
                    <a:pt x="534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4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69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36" y="1890"/>
                    <a:pt x="639" y="1882"/>
                    <a:pt x="534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55" y="1857"/>
                    <a:pt x="655" y="1857"/>
                    <a:pt x="655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77" y="1841"/>
                  </a:cubicBezTo>
                  <a:cubicBezTo>
                    <a:pt x="517" y="1841"/>
                    <a:pt x="558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20" y="1833"/>
                  </a:cubicBezTo>
                  <a:cubicBezTo>
                    <a:pt x="720" y="1825"/>
                    <a:pt x="720" y="1825"/>
                    <a:pt x="663" y="1825"/>
                  </a:cubicBezTo>
                  <a:cubicBezTo>
                    <a:pt x="542" y="1825"/>
                    <a:pt x="542" y="1825"/>
                    <a:pt x="542" y="1817"/>
                  </a:cubicBezTo>
                  <a:cubicBezTo>
                    <a:pt x="606" y="1817"/>
                    <a:pt x="542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85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0" y="1760"/>
                    <a:pt x="550" y="1752"/>
                    <a:pt x="558" y="1744"/>
                  </a:cubicBezTo>
                  <a:cubicBezTo>
                    <a:pt x="615" y="1736"/>
                    <a:pt x="615" y="1720"/>
                    <a:pt x="501" y="1711"/>
                  </a:cubicBezTo>
                  <a:cubicBezTo>
                    <a:pt x="558" y="1711"/>
                    <a:pt x="558" y="1703"/>
                    <a:pt x="558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66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74" y="1590"/>
                  </a:lnTo>
                  <a:lnTo>
                    <a:pt x="639" y="1590"/>
                  </a:lnTo>
                  <a:cubicBezTo>
                    <a:pt x="574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39" y="1557"/>
                  </a:cubicBezTo>
                  <a:cubicBezTo>
                    <a:pt x="525" y="1557"/>
                    <a:pt x="525" y="1557"/>
                    <a:pt x="639" y="1549"/>
                  </a:cubicBezTo>
                  <a:cubicBezTo>
                    <a:pt x="761" y="1549"/>
                    <a:pt x="761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0" y="1476"/>
                    <a:pt x="534" y="1460"/>
                    <a:pt x="655" y="1460"/>
                  </a:cubicBezTo>
                  <a:lnTo>
                    <a:pt x="655" y="1452"/>
                  </a:lnTo>
                  <a:lnTo>
                    <a:pt x="655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1" y="1330"/>
                    <a:pt x="671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5" y="1314"/>
                  </a:cubicBezTo>
                  <a:lnTo>
                    <a:pt x="615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58" y="1290"/>
                    <a:pt x="558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1312" y="2328"/>
                  </a:moveTo>
                  <a:cubicBezTo>
                    <a:pt x="1247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04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8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79" y="2530"/>
                  </a:lnTo>
                  <a:lnTo>
                    <a:pt x="688" y="2522"/>
                  </a:lnTo>
                  <a:close/>
                  <a:moveTo>
                    <a:pt x="1158" y="2530"/>
                  </a:moveTo>
                  <a:cubicBezTo>
                    <a:pt x="1117" y="2538"/>
                    <a:pt x="1077" y="2538"/>
                    <a:pt x="1036" y="2538"/>
                  </a:cubicBezTo>
                  <a:cubicBezTo>
                    <a:pt x="979" y="2543"/>
                    <a:pt x="951" y="2545"/>
                    <a:pt x="937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79" y="2530"/>
                  </a:cubicBezTo>
                  <a:cubicBezTo>
                    <a:pt x="942" y="2530"/>
                    <a:pt x="954" y="2534"/>
                    <a:pt x="986" y="2534"/>
                  </a:cubicBezTo>
                  <a:cubicBezTo>
                    <a:pt x="1002" y="2534"/>
                    <a:pt x="1023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5" y="2579"/>
                    <a:pt x="915" y="2571"/>
                    <a:pt x="915" y="2571"/>
                  </a:cubicBezTo>
                  <a:close/>
                  <a:moveTo>
                    <a:pt x="1853" y="2575"/>
                  </a:moveTo>
                  <a:cubicBezTo>
                    <a:pt x="1841" y="2575"/>
                    <a:pt x="1828" y="2576"/>
                    <a:pt x="1815" y="2579"/>
                  </a:cubicBezTo>
                  <a:lnTo>
                    <a:pt x="1928" y="2579"/>
                  </a:lnTo>
                  <a:cubicBezTo>
                    <a:pt x="1901" y="2579"/>
                    <a:pt x="1878" y="2575"/>
                    <a:pt x="1853" y="2575"/>
                  </a:cubicBezTo>
                  <a:close/>
                  <a:moveTo>
                    <a:pt x="1246" y="1789"/>
                  </a:moveTo>
                  <a:cubicBezTo>
                    <a:pt x="1238" y="1789"/>
                    <a:pt x="1225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6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598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55" y="2271"/>
                    <a:pt x="598" y="2271"/>
                  </a:cubicBezTo>
                  <a:cubicBezTo>
                    <a:pt x="477" y="2271"/>
                    <a:pt x="477" y="2279"/>
                    <a:pt x="655" y="2279"/>
                  </a:cubicBezTo>
                  <a:cubicBezTo>
                    <a:pt x="777" y="2279"/>
                    <a:pt x="777" y="2287"/>
                    <a:pt x="712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34" y="2279"/>
                  </a:lnTo>
                  <a:cubicBezTo>
                    <a:pt x="534" y="2287"/>
                    <a:pt x="534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70" y="2292"/>
                    <a:pt x="879" y="2292"/>
                  </a:cubicBezTo>
                  <a:cubicBezTo>
                    <a:pt x="897" y="2292"/>
                    <a:pt x="896" y="2295"/>
                    <a:pt x="890" y="2295"/>
                  </a:cubicBezTo>
                  <a:cubicBezTo>
                    <a:pt x="833" y="2303"/>
                    <a:pt x="777" y="2303"/>
                    <a:pt x="712" y="2303"/>
                  </a:cubicBezTo>
                  <a:cubicBezTo>
                    <a:pt x="671" y="2295"/>
                    <a:pt x="631" y="2295"/>
                    <a:pt x="598" y="2295"/>
                  </a:cubicBezTo>
                  <a:cubicBezTo>
                    <a:pt x="534" y="2295"/>
                    <a:pt x="655" y="2311"/>
                    <a:pt x="769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47" y="2328"/>
                  </a:cubicBezTo>
                  <a:cubicBezTo>
                    <a:pt x="647" y="2336"/>
                    <a:pt x="647" y="2336"/>
                    <a:pt x="712" y="2336"/>
                  </a:cubicBezTo>
                  <a:cubicBezTo>
                    <a:pt x="752" y="2336"/>
                    <a:pt x="785" y="2336"/>
                    <a:pt x="825" y="2344"/>
                  </a:cubicBezTo>
                  <a:cubicBezTo>
                    <a:pt x="866" y="2336"/>
                    <a:pt x="906" y="2336"/>
                    <a:pt x="947" y="2336"/>
                  </a:cubicBezTo>
                  <a:cubicBezTo>
                    <a:pt x="947" y="2336"/>
                    <a:pt x="890" y="2344"/>
                    <a:pt x="825" y="2344"/>
                  </a:cubicBezTo>
                  <a:cubicBezTo>
                    <a:pt x="704" y="2352"/>
                    <a:pt x="647" y="2360"/>
                    <a:pt x="647" y="2368"/>
                  </a:cubicBezTo>
                  <a:cubicBezTo>
                    <a:pt x="647" y="2376"/>
                    <a:pt x="639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74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12" y="2425"/>
                    <a:pt x="1036" y="2425"/>
                    <a:pt x="1052" y="2433"/>
                  </a:cubicBezTo>
                  <a:lnTo>
                    <a:pt x="931" y="2433"/>
                  </a:lnTo>
                  <a:cubicBezTo>
                    <a:pt x="874" y="2425"/>
                    <a:pt x="817" y="2425"/>
                    <a:pt x="752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1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88" y="2457"/>
                  </a:cubicBezTo>
                  <a:cubicBezTo>
                    <a:pt x="574" y="2465"/>
                    <a:pt x="566" y="2482"/>
                    <a:pt x="631" y="2482"/>
                  </a:cubicBezTo>
                  <a:cubicBezTo>
                    <a:pt x="744" y="2482"/>
                    <a:pt x="744" y="2490"/>
                    <a:pt x="688" y="2490"/>
                  </a:cubicBezTo>
                  <a:cubicBezTo>
                    <a:pt x="623" y="2498"/>
                    <a:pt x="623" y="2498"/>
                    <a:pt x="688" y="2498"/>
                  </a:cubicBezTo>
                  <a:cubicBezTo>
                    <a:pt x="623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2" y="2510"/>
                    <a:pt x="666" y="2509"/>
                    <a:pt x="688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79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15" y="2547"/>
                  </a:cubicBezTo>
                  <a:lnTo>
                    <a:pt x="679" y="2547"/>
                  </a:lnTo>
                  <a:cubicBezTo>
                    <a:pt x="793" y="2547"/>
                    <a:pt x="793" y="2547"/>
                    <a:pt x="736" y="2555"/>
                  </a:cubicBezTo>
                  <a:cubicBezTo>
                    <a:pt x="615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1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1" y="2579"/>
                    <a:pt x="671" y="2579"/>
                    <a:pt x="728" y="2587"/>
                  </a:cubicBezTo>
                  <a:cubicBezTo>
                    <a:pt x="728" y="2587"/>
                    <a:pt x="728" y="2595"/>
                    <a:pt x="671" y="2595"/>
                  </a:cubicBezTo>
                  <a:cubicBezTo>
                    <a:pt x="728" y="2603"/>
                    <a:pt x="728" y="2603"/>
                    <a:pt x="671" y="2603"/>
                  </a:cubicBezTo>
                  <a:cubicBezTo>
                    <a:pt x="606" y="2611"/>
                    <a:pt x="606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06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63" y="2628"/>
                  </a:cubicBezTo>
                  <a:lnTo>
                    <a:pt x="1085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28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5" y="2587"/>
                    <a:pt x="1215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5" y="2571"/>
                  </a:cubicBezTo>
                  <a:cubicBezTo>
                    <a:pt x="1093" y="2571"/>
                    <a:pt x="1093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1" y="2530"/>
                  </a:cubicBezTo>
                  <a:cubicBezTo>
                    <a:pt x="1439" y="2530"/>
                    <a:pt x="1401" y="2523"/>
                    <a:pt x="1336" y="2523"/>
                  </a:cubicBezTo>
                  <a:cubicBezTo>
                    <a:pt x="1303" y="2523"/>
                    <a:pt x="1263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01" y="2522"/>
                    <a:pt x="1101" y="2514"/>
                    <a:pt x="1101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8" y="2506"/>
                  </a:cubicBezTo>
                  <a:lnTo>
                    <a:pt x="1344" y="2506"/>
                  </a:lnTo>
                  <a:cubicBezTo>
                    <a:pt x="1401" y="2506"/>
                    <a:pt x="1401" y="2506"/>
                    <a:pt x="1344" y="2498"/>
                  </a:cubicBezTo>
                  <a:cubicBezTo>
                    <a:pt x="1344" y="2498"/>
                    <a:pt x="1223" y="2490"/>
                    <a:pt x="1166" y="2490"/>
                  </a:cubicBezTo>
                  <a:cubicBezTo>
                    <a:pt x="1288" y="2490"/>
                    <a:pt x="1288" y="2482"/>
                    <a:pt x="1166" y="2482"/>
                  </a:cubicBezTo>
                  <a:lnTo>
                    <a:pt x="1231" y="2482"/>
                  </a:lnTo>
                  <a:cubicBezTo>
                    <a:pt x="1288" y="2482"/>
                    <a:pt x="1352" y="2474"/>
                    <a:pt x="1288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74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296" y="2401"/>
                  </a:cubicBezTo>
                  <a:cubicBezTo>
                    <a:pt x="1182" y="2393"/>
                    <a:pt x="1239" y="2384"/>
                    <a:pt x="1361" y="2384"/>
                  </a:cubicBezTo>
                  <a:cubicBezTo>
                    <a:pt x="1417" y="2384"/>
                    <a:pt x="1425" y="2384"/>
                    <a:pt x="1425" y="2376"/>
                  </a:cubicBezTo>
                  <a:cubicBezTo>
                    <a:pt x="1361" y="2376"/>
                    <a:pt x="1361" y="2368"/>
                    <a:pt x="1361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47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69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12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0" y="2230"/>
                    <a:pt x="1320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1" y="2157"/>
                  </a:cubicBezTo>
                  <a:cubicBezTo>
                    <a:pt x="1158" y="2157"/>
                    <a:pt x="1158" y="2149"/>
                    <a:pt x="1271" y="2149"/>
                  </a:cubicBezTo>
                  <a:cubicBezTo>
                    <a:pt x="1036" y="2141"/>
                    <a:pt x="979" y="2133"/>
                    <a:pt x="1215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58" y="2109"/>
                    <a:pt x="1458" y="2101"/>
                    <a:pt x="1344" y="2093"/>
                  </a:cubicBezTo>
                  <a:cubicBezTo>
                    <a:pt x="1255" y="2081"/>
                    <a:pt x="1231" y="2073"/>
                    <a:pt x="1273" y="2073"/>
                  </a:cubicBezTo>
                  <a:cubicBezTo>
                    <a:pt x="1288" y="2073"/>
                    <a:pt x="1312" y="2074"/>
                    <a:pt x="1344" y="2076"/>
                  </a:cubicBezTo>
                  <a:cubicBezTo>
                    <a:pt x="1405" y="2080"/>
                    <a:pt x="1435" y="2082"/>
                    <a:pt x="1443" y="2082"/>
                  </a:cubicBezTo>
                  <a:cubicBezTo>
                    <a:pt x="1450" y="2082"/>
                    <a:pt x="1433" y="2080"/>
                    <a:pt x="1401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3" y="2052"/>
                    <a:pt x="1448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09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1" y="1987"/>
                  </a:cubicBezTo>
                  <a:cubicBezTo>
                    <a:pt x="1296" y="1987"/>
                    <a:pt x="1304" y="1971"/>
                    <a:pt x="1361" y="1963"/>
                  </a:cubicBezTo>
                  <a:lnTo>
                    <a:pt x="1361" y="1955"/>
                  </a:lnTo>
                  <a:cubicBezTo>
                    <a:pt x="1361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04" y="1930"/>
                  </a:cubicBezTo>
                  <a:cubicBezTo>
                    <a:pt x="1247" y="1922"/>
                    <a:pt x="1247" y="1922"/>
                    <a:pt x="1304" y="1922"/>
                  </a:cubicBezTo>
                  <a:cubicBezTo>
                    <a:pt x="1369" y="1922"/>
                    <a:pt x="1369" y="1914"/>
                    <a:pt x="1304" y="1914"/>
                  </a:cubicBezTo>
                  <a:cubicBezTo>
                    <a:pt x="1190" y="1914"/>
                    <a:pt x="1133" y="1906"/>
                    <a:pt x="1247" y="1906"/>
                  </a:cubicBezTo>
                  <a:cubicBezTo>
                    <a:pt x="1247" y="1906"/>
                    <a:pt x="1247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55" y="1849"/>
                    <a:pt x="1255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7" y="1829"/>
                    <a:pt x="1158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7" name="Google Shape;8907;p32"/>
            <p:cNvSpPr/>
            <p:nvPr/>
          </p:nvSpPr>
          <p:spPr>
            <a:xfrm>
              <a:off x="8337920" y="1800052"/>
              <a:ext cx="42025" cy="45300"/>
            </a:xfrm>
            <a:custGeom>
              <a:avLst/>
              <a:gdLst/>
              <a:ahLst/>
              <a:cxnLst/>
              <a:rect l="l" t="t" r="r" b="b"/>
              <a:pathLst>
                <a:path w="2438" h="2628" extrusionOk="0">
                  <a:moveTo>
                    <a:pt x="707" y="19"/>
                  </a:moveTo>
                  <a:cubicBezTo>
                    <a:pt x="737" y="19"/>
                    <a:pt x="796" y="21"/>
                    <a:pt x="856" y="25"/>
                  </a:cubicBezTo>
                  <a:cubicBezTo>
                    <a:pt x="843" y="28"/>
                    <a:pt x="829" y="29"/>
                    <a:pt x="816" y="29"/>
                  </a:cubicBezTo>
                  <a:cubicBezTo>
                    <a:pt x="789" y="29"/>
                    <a:pt x="762" y="25"/>
                    <a:pt x="735" y="25"/>
                  </a:cubicBezTo>
                  <a:cubicBezTo>
                    <a:pt x="678" y="21"/>
                    <a:pt x="678" y="19"/>
                    <a:pt x="707" y="19"/>
                  </a:cubicBezTo>
                  <a:close/>
                  <a:moveTo>
                    <a:pt x="1387" y="19"/>
                  </a:moveTo>
                  <a:cubicBezTo>
                    <a:pt x="1367" y="19"/>
                    <a:pt x="1347" y="21"/>
                    <a:pt x="1327" y="25"/>
                  </a:cubicBezTo>
                  <a:cubicBezTo>
                    <a:pt x="1340" y="28"/>
                    <a:pt x="1354" y="29"/>
                    <a:pt x="1367" y="29"/>
                  </a:cubicBezTo>
                  <a:cubicBezTo>
                    <a:pt x="1394" y="29"/>
                    <a:pt x="1421" y="25"/>
                    <a:pt x="1448" y="25"/>
                  </a:cubicBezTo>
                  <a:cubicBezTo>
                    <a:pt x="1428" y="21"/>
                    <a:pt x="1408" y="19"/>
                    <a:pt x="1387" y="19"/>
                  </a:cubicBezTo>
                  <a:close/>
                  <a:moveTo>
                    <a:pt x="792" y="455"/>
                  </a:moveTo>
                  <a:cubicBezTo>
                    <a:pt x="832" y="455"/>
                    <a:pt x="873" y="455"/>
                    <a:pt x="913" y="463"/>
                  </a:cubicBezTo>
                  <a:cubicBezTo>
                    <a:pt x="856" y="463"/>
                    <a:pt x="792" y="463"/>
                    <a:pt x="735" y="455"/>
                  </a:cubicBezTo>
                  <a:close/>
                  <a:moveTo>
                    <a:pt x="1075" y="560"/>
                  </a:moveTo>
                  <a:cubicBezTo>
                    <a:pt x="1075" y="560"/>
                    <a:pt x="1140" y="568"/>
                    <a:pt x="1075" y="568"/>
                  </a:cubicBezTo>
                  <a:lnTo>
                    <a:pt x="1019" y="568"/>
                  </a:lnTo>
                  <a:cubicBezTo>
                    <a:pt x="962" y="560"/>
                    <a:pt x="897" y="560"/>
                    <a:pt x="962" y="560"/>
                  </a:cubicBezTo>
                  <a:close/>
                  <a:moveTo>
                    <a:pt x="998" y="684"/>
                  </a:moveTo>
                  <a:cubicBezTo>
                    <a:pt x="1019" y="684"/>
                    <a:pt x="1039" y="686"/>
                    <a:pt x="1059" y="690"/>
                  </a:cubicBezTo>
                  <a:lnTo>
                    <a:pt x="937" y="690"/>
                  </a:lnTo>
                  <a:cubicBezTo>
                    <a:pt x="958" y="686"/>
                    <a:pt x="978" y="684"/>
                    <a:pt x="998" y="684"/>
                  </a:cubicBezTo>
                  <a:close/>
                  <a:moveTo>
                    <a:pt x="1116" y="714"/>
                  </a:moveTo>
                  <a:lnTo>
                    <a:pt x="1059" y="722"/>
                  </a:lnTo>
                  <a:lnTo>
                    <a:pt x="1059" y="714"/>
                  </a:lnTo>
                  <a:close/>
                  <a:moveTo>
                    <a:pt x="1143" y="724"/>
                  </a:moveTo>
                  <a:cubicBezTo>
                    <a:pt x="1136" y="724"/>
                    <a:pt x="1136" y="726"/>
                    <a:pt x="1164" y="730"/>
                  </a:cubicBezTo>
                  <a:cubicBezTo>
                    <a:pt x="1164" y="726"/>
                    <a:pt x="1150" y="724"/>
                    <a:pt x="1143" y="724"/>
                  </a:cubicBezTo>
                  <a:close/>
                  <a:moveTo>
                    <a:pt x="1108" y="747"/>
                  </a:moveTo>
                  <a:lnTo>
                    <a:pt x="1051" y="755"/>
                  </a:lnTo>
                  <a:lnTo>
                    <a:pt x="1051" y="747"/>
                  </a:lnTo>
                  <a:close/>
                  <a:moveTo>
                    <a:pt x="1051" y="763"/>
                  </a:moveTo>
                  <a:cubicBezTo>
                    <a:pt x="1079" y="767"/>
                    <a:pt x="1094" y="767"/>
                    <a:pt x="1101" y="767"/>
                  </a:cubicBezTo>
                  <a:cubicBezTo>
                    <a:pt x="1108" y="767"/>
                    <a:pt x="1108" y="767"/>
                    <a:pt x="1108" y="771"/>
                  </a:cubicBezTo>
                  <a:cubicBezTo>
                    <a:pt x="1108" y="775"/>
                    <a:pt x="1108" y="777"/>
                    <a:pt x="1101" y="777"/>
                  </a:cubicBezTo>
                  <a:cubicBezTo>
                    <a:pt x="1094" y="777"/>
                    <a:pt x="1079" y="775"/>
                    <a:pt x="1051" y="771"/>
                  </a:cubicBezTo>
                  <a:cubicBezTo>
                    <a:pt x="986" y="771"/>
                    <a:pt x="986" y="763"/>
                    <a:pt x="1051" y="763"/>
                  </a:cubicBezTo>
                  <a:close/>
                  <a:moveTo>
                    <a:pt x="683" y="789"/>
                  </a:moveTo>
                  <a:cubicBezTo>
                    <a:pt x="702" y="789"/>
                    <a:pt x="723" y="791"/>
                    <a:pt x="743" y="795"/>
                  </a:cubicBezTo>
                  <a:lnTo>
                    <a:pt x="629" y="795"/>
                  </a:lnTo>
                  <a:cubicBezTo>
                    <a:pt x="646" y="791"/>
                    <a:pt x="664" y="789"/>
                    <a:pt x="683" y="789"/>
                  </a:cubicBezTo>
                  <a:close/>
                  <a:moveTo>
                    <a:pt x="800" y="828"/>
                  </a:moveTo>
                  <a:lnTo>
                    <a:pt x="743" y="836"/>
                  </a:lnTo>
                  <a:cubicBezTo>
                    <a:pt x="678" y="836"/>
                    <a:pt x="678" y="828"/>
                    <a:pt x="678" y="828"/>
                  </a:cubicBezTo>
                  <a:close/>
                  <a:moveTo>
                    <a:pt x="1002" y="1087"/>
                  </a:moveTo>
                  <a:cubicBezTo>
                    <a:pt x="1043" y="1087"/>
                    <a:pt x="1083" y="1087"/>
                    <a:pt x="1124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8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4" y="1225"/>
                    <a:pt x="1083" y="1225"/>
                    <a:pt x="1043" y="1217"/>
                  </a:cubicBezTo>
                  <a:cubicBezTo>
                    <a:pt x="1043" y="1209"/>
                    <a:pt x="1043" y="1209"/>
                    <a:pt x="1108" y="1209"/>
                  </a:cubicBezTo>
                  <a:close/>
                  <a:moveTo>
                    <a:pt x="646" y="1468"/>
                  </a:moveTo>
                  <a:lnTo>
                    <a:pt x="646" y="1476"/>
                  </a:lnTo>
                  <a:lnTo>
                    <a:pt x="767" y="1476"/>
                  </a:lnTo>
                  <a:cubicBezTo>
                    <a:pt x="727" y="1468"/>
                    <a:pt x="686" y="1468"/>
                    <a:pt x="646" y="1468"/>
                  </a:cubicBezTo>
                  <a:close/>
                  <a:moveTo>
                    <a:pt x="1059" y="1525"/>
                  </a:moveTo>
                  <a:cubicBezTo>
                    <a:pt x="1069" y="1525"/>
                    <a:pt x="1082" y="1525"/>
                    <a:pt x="1095" y="1526"/>
                  </a:cubicBezTo>
                  <a:lnTo>
                    <a:pt x="1095" y="1526"/>
                  </a:lnTo>
                  <a:cubicBezTo>
                    <a:pt x="1095" y="1525"/>
                    <a:pt x="1095" y="1525"/>
                    <a:pt x="1095" y="1525"/>
                  </a:cubicBezTo>
                  <a:close/>
                  <a:moveTo>
                    <a:pt x="913" y="1"/>
                  </a:moveTo>
                  <a:cubicBezTo>
                    <a:pt x="832" y="1"/>
                    <a:pt x="751" y="1"/>
                    <a:pt x="670" y="9"/>
                  </a:cubicBezTo>
                  <a:cubicBezTo>
                    <a:pt x="605" y="25"/>
                    <a:pt x="548" y="33"/>
                    <a:pt x="670" y="33"/>
                  </a:cubicBezTo>
                  <a:lnTo>
                    <a:pt x="727" y="33"/>
                  </a:lnTo>
                  <a:cubicBezTo>
                    <a:pt x="702" y="41"/>
                    <a:pt x="686" y="41"/>
                    <a:pt x="662" y="41"/>
                  </a:cubicBezTo>
                  <a:cubicBezTo>
                    <a:pt x="605" y="41"/>
                    <a:pt x="605" y="57"/>
                    <a:pt x="605" y="74"/>
                  </a:cubicBezTo>
                  <a:cubicBezTo>
                    <a:pt x="597" y="90"/>
                    <a:pt x="597" y="98"/>
                    <a:pt x="540" y="98"/>
                  </a:cubicBezTo>
                  <a:cubicBezTo>
                    <a:pt x="475" y="106"/>
                    <a:pt x="475" y="106"/>
                    <a:pt x="475" y="106"/>
                  </a:cubicBezTo>
                  <a:cubicBezTo>
                    <a:pt x="540" y="106"/>
                    <a:pt x="532" y="122"/>
                    <a:pt x="532" y="147"/>
                  </a:cubicBezTo>
                  <a:cubicBezTo>
                    <a:pt x="524" y="171"/>
                    <a:pt x="524" y="187"/>
                    <a:pt x="581" y="187"/>
                  </a:cubicBezTo>
                  <a:lnTo>
                    <a:pt x="581" y="195"/>
                  </a:lnTo>
                  <a:cubicBezTo>
                    <a:pt x="524" y="195"/>
                    <a:pt x="524" y="203"/>
                    <a:pt x="524" y="212"/>
                  </a:cubicBezTo>
                  <a:cubicBezTo>
                    <a:pt x="581" y="220"/>
                    <a:pt x="581" y="220"/>
                    <a:pt x="581" y="220"/>
                  </a:cubicBezTo>
                  <a:cubicBezTo>
                    <a:pt x="524" y="220"/>
                    <a:pt x="516" y="228"/>
                    <a:pt x="516" y="228"/>
                  </a:cubicBezTo>
                  <a:cubicBezTo>
                    <a:pt x="516" y="236"/>
                    <a:pt x="516" y="244"/>
                    <a:pt x="581" y="244"/>
                  </a:cubicBezTo>
                  <a:cubicBezTo>
                    <a:pt x="581" y="244"/>
                    <a:pt x="573" y="268"/>
                    <a:pt x="516" y="276"/>
                  </a:cubicBezTo>
                  <a:cubicBezTo>
                    <a:pt x="451" y="276"/>
                    <a:pt x="508" y="285"/>
                    <a:pt x="573" y="285"/>
                  </a:cubicBezTo>
                  <a:cubicBezTo>
                    <a:pt x="613" y="285"/>
                    <a:pt x="654" y="285"/>
                    <a:pt x="686" y="293"/>
                  </a:cubicBezTo>
                  <a:lnTo>
                    <a:pt x="573" y="293"/>
                  </a:lnTo>
                  <a:cubicBezTo>
                    <a:pt x="540" y="289"/>
                    <a:pt x="524" y="287"/>
                    <a:pt x="516" y="287"/>
                  </a:cubicBezTo>
                  <a:cubicBezTo>
                    <a:pt x="508" y="287"/>
                    <a:pt x="508" y="289"/>
                    <a:pt x="508" y="293"/>
                  </a:cubicBezTo>
                  <a:lnTo>
                    <a:pt x="508" y="301"/>
                  </a:lnTo>
                  <a:cubicBezTo>
                    <a:pt x="573" y="301"/>
                    <a:pt x="565" y="317"/>
                    <a:pt x="565" y="333"/>
                  </a:cubicBezTo>
                  <a:cubicBezTo>
                    <a:pt x="556" y="366"/>
                    <a:pt x="556" y="374"/>
                    <a:pt x="621" y="374"/>
                  </a:cubicBezTo>
                  <a:cubicBezTo>
                    <a:pt x="678" y="374"/>
                    <a:pt x="678" y="374"/>
                    <a:pt x="613" y="390"/>
                  </a:cubicBezTo>
                  <a:cubicBezTo>
                    <a:pt x="435" y="406"/>
                    <a:pt x="435" y="406"/>
                    <a:pt x="492" y="406"/>
                  </a:cubicBezTo>
                  <a:lnTo>
                    <a:pt x="613" y="406"/>
                  </a:lnTo>
                  <a:cubicBezTo>
                    <a:pt x="735" y="406"/>
                    <a:pt x="735" y="406"/>
                    <a:pt x="613" y="414"/>
                  </a:cubicBezTo>
                  <a:cubicBezTo>
                    <a:pt x="492" y="414"/>
                    <a:pt x="548" y="455"/>
                    <a:pt x="662" y="463"/>
                  </a:cubicBezTo>
                  <a:lnTo>
                    <a:pt x="605" y="463"/>
                  </a:lnTo>
                  <a:cubicBezTo>
                    <a:pt x="548" y="463"/>
                    <a:pt x="548" y="463"/>
                    <a:pt x="540" y="479"/>
                  </a:cubicBezTo>
                  <a:lnTo>
                    <a:pt x="540" y="487"/>
                  </a:lnTo>
                  <a:cubicBezTo>
                    <a:pt x="662" y="487"/>
                    <a:pt x="597" y="503"/>
                    <a:pt x="540" y="503"/>
                  </a:cubicBezTo>
                  <a:cubicBezTo>
                    <a:pt x="475" y="503"/>
                    <a:pt x="475" y="503"/>
                    <a:pt x="475" y="512"/>
                  </a:cubicBezTo>
                  <a:cubicBezTo>
                    <a:pt x="597" y="520"/>
                    <a:pt x="532" y="536"/>
                    <a:pt x="475" y="536"/>
                  </a:cubicBezTo>
                  <a:lnTo>
                    <a:pt x="475" y="544"/>
                  </a:lnTo>
                  <a:cubicBezTo>
                    <a:pt x="532" y="544"/>
                    <a:pt x="532" y="552"/>
                    <a:pt x="532" y="552"/>
                  </a:cubicBezTo>
                  <a:cubicBezTo>
                    <a:pt x="532" y="568"/>
                    <a:pt x="532" y="568"/>
                    <a:pt x="589" y="568"/>
                  </a:cubicBezTo>
                  <a:cubicBezTo>
                    <a:pt x="602" y="566"/>
                    <a:pt x="616" y="565"/>
                    <a:pt x="629" y="565"/>
                  </a:cubicBezTo>
                  <a:cubicBezTo>
                    <a:pt x="656" y="565"/>
                    <a:pt x="683" y="568"/>
                    <a:pt x="710" y="568"/>
                  </a:cubicBezTo>
                  <a:lnTo>
                    <a:pt x="662" y="568"/>
                  </a:lnTo>
                  <a:cubicBezTo>
                    <a:pt x="597" y="568"/>
                    <a:pt x="597" y="576"/>
                    <a:pt x="597" y="593"/>
                  </a:cubicBezTo>
                  <a:cubicBezTo>
                    <a:pt x="589" y="609"/>
                    <a:pt x="589" y="609"/>
                    <a:pt x="532" y="617"/>
                  </a:cubicBezTo>
                  <a:lnTo>
                    <a:pt x="589" y="617"/>
                  </a:lnTo>
                  <a:cubicBezTo>
                    <a:pt x="654" y="625"/>
                    <a:pt x="654" y="625"/>
                    <a:pt x="589" y="625"/>
                  </a:cubicBezTo>
                  <a:cubicBezTo>
                    <a:pt x="532" y="625"/>
                    <a:pt x="524" y="641"/>
                    <a:pt x="589" y="649"/>
                  </a:cubicBezTo>
                  <a:cubicBezTo>
                    <a:pt x="467" y="657"/>
                    <a:pt x="467" y="666"/>
                    <a:pt x="581" y="666"/>
                  </a:cubicBezTo>
                  <a:cubicBezTo>
                    <a:pt x="524" y="666"/>
                    <a:pt x="524" y="674"/>
                    <a:pt x="524" y="674"/>
                  </a:cubicBezTo>
                  <a:cubicBezTo>
                    <a:pt x="581" y="682"/>
                    <a:pt x="581" y="690"/>
                    <a:pt x="524" y="690"/>
                  </a:cubicBezTo>
                  <a:lnTo>
                    <a:pt x="524" y="698"/>
                  </a:lnTo>
                  <a:cubicBezTo>
                    <a:pt x="581" y="698"/>
                    <a:pt x="581" y="698"/>
                    <a:pt x="581" y="706"/>
                  </a:cubicBezTo>
                  <a:cubicBezTo>
                    <a:pt x="581" y="706"/>
                    <a:pt x="581" y="714"/>
                    <a:pt x="637" y="714"/>
                  </a:cubicBezTo>
                  <a:cubicBezTo>
                    <a:pt x="694" y="714"/>
                    <a:pt x="694" y="722"/>
                    <a:pt x="694" y="722"/>
                  </a:cubicBezTo>
                  <a:cubicBezTo>
                    <a:pt x="654" y="722"/>
                    <a:pt x="613" y="722"/>
                    <a:pt x="581" y="714"/>
                  </a:cubicBezTo>
                  <a:cubicBezTo>
                    <a:pt x="516" y="714"/>
                    <a:pt x="516" y="722"/>
                    <a:pt x="637" y="730"/>
                  </a:cubicBezTo>
                  <a:cubicBezTo>
                    <a:pt x="594" y="730"/>
                    <a:pt x="555" y="727"/>
                    <a:pt x="550" y="727"/>
                  </a:cubicBezTo>
                  <a:lnTo>
                    <a:pt x="550" y="727"/>
                  </a:lnTo>
                  <a:cubicBezTo>
                    <a:pt x="547" y="727"/>
                    <a:pt x="554" y="728"/>
                    <a:pt x="573" y="730"/>
                  </a:cubicBezTo>
                  <a:cubicBezTo>
                    <a:pt x="573" y="730"/>
                    <a:pt x="573" y="739"/>
                    <a:pt x="637" y="739"/>
                  </a:cubicBezTo>
                  <a:lnTo>
                    <a:pt x="629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08" y="763"/>
                    <a:pt x="508" y="771"/>
                    <a:pt x="629" y="771"/>
                  </a:cubicBezTo>
                  <a:cubicBezTo>
                    <a:pt x="686" y="771"/>
                    <a:pt x="686" y="779"/>
                    <a:pt x="629" y="779"/>
                  </a:cubicBezTo>
                  <a:lnTo>
                    <a:pt x="565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65" y="787"/>
                    <a:pt x="565" y="820"/>
                    <a:pt x="556" y="844"/>
                  </a:cubicBezTo>
                  <a:cubicBezTo>
                    <a:pt x="597" y="852"/>
                    <a:pt x="637" y="852"/>
                    <a:pt x="678" y="852"/>
                  </a:cubicBezTo>
                  <a:cubicBezTo>
                    <a:pt x="500" y="852"/>
                    <a:pt x="500" y="860"/>
                    <a:pt x="678" y="860"/>
                  </a:cubicBezTo>
                  <a:cubicBezTo>
                    <a:pt x="613" y="868"/>
                    <a:pt x="613" y="868"/>
                    <a:pt x="678" y="868"/>
                  </a:cubicBezTo>
                  <a:cubicBezTo>
                    <a:pt x="613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2" y="884"/>
                    <a:pt x="556" y="893"/>
                    <a:pt x="613" y="893"/>
                  </a:cubicBezTo>
                  <a:cubicBezTo>
                    <a:pt x="699" y="898"/>
                    <a:pt x="720" y="904"/>
                    <a:pt x="685" y="904"/>
                  </a:cubicBezTo>
                  <a:cubicBezTo>
                    <a:pt x="671" y="904"/>
                    <a:pt x="646" y="903"/>
                    <a:pt x="613" y="901"/>
                  </a:cubicBezTo>
                  <a:cubicBezTo>
                    <a:pt x="492" y="901"/>
                    <a:pt x="548" y="917"/>
                    <a:pt x="670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8" y="922"/>
                    <a:pt x="695" y="921"/>
                    <a:pt x="687" y="921"/>
                  </a:cubicBezTo>
                  <a:cubicBezTo>
                    <a:pt x="670" y="921"/>
                    <a:pt x="670" y="925"/>
                    <a:pt x="670" y="925"/>
                  </a:cubicBezTo>
                  <a:cubicBezTo>
                    <a:pt x="670" y="925"/>
                    <a:pt x="670" y="933"/>
                    <a:pt x="605" y="933"/>
                  </a:cubicBezTo>
                  <a:cubicBezTo>
                    <a:pt x="605" y="933"/>
                    <a:pt x="605" y="933"/>
                    <a:pt x="662" y="941"/>
                  </a:cubicBezTo>
                  <a:cubicBezTo>
                    <a:pt x="783" y="949"/>
                    <a:pt x="727" y="957"/>
                    <a:pt x="605" y="957"/>
                  </a:cubicBezTo>
                  <a:lnTo>
                    <a:pt x="662" y="966"/>
                  </a:lnTo>
                  <a:cubicBezTo>
                    <a:pt x="783" y="966"/>
                    <a:pt x="840" y="974"/>
                    <a:pt x="719" y="974"/>
                  </a:cubicBezTo>
                  <a:lnTo>
                    <a:pt x="662" y="974"/>
                  </a:lnTo>
                  <a:cubicBezTo>
                    <a:pt x="783" y="974"/>
                    <a:pt x="719" y="990"/>
                    <a:pt x="597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54" y="998"/>
                  </a:cubicBezTo>
                  <a:cubicBezTo>
                    <a:pt x="597" y="998"/>
                    <a:pt x="540" y="1006"/>
                    <a:pt x="597" y="1006"/>
                  </a:cubicBezTo>
                  <a:cubicBezTo>
                    <a:pt x="597" y="1006"/>
                    <a:pt x="597" y="1006"/>
                    <a:pt x="532" y="1014"/>
                  </a:cubicBezTo>
                  <a:cubicBezTo>
                    <a:pt x="532" y="1014"/>
                    <a:pt x="532" y="1014"/>
                    <a:pt x="532" y="1022"/>
                  </a:cubicBezTo>
                  <a:cubicBezTo>
                    <a:pt x="597" y="1022"/>
                    <a:pt x="589" y="1030"/>
                    <a:pt x="532" y="1030"/>
                  </a:cubicBezTo>
                  <a:cubicBezTo>
                    <a:pt x="532" y="1030"/>
                    <a:pt x="532" y="1039"/>
                    <a:pt x="589" y="1039"/>
                  </a:cubicBezTo>
                  <a:cubicBezTo>
                    <a:pt x="589" y="1047"/>
                    <a:pt x="589" y="1055"/>
                    <a:pt x="532" y="1055"/>
                  </a:cubicBezTo>
                  <a:cubicBezTo>
                    <a:pt x="589" y="1055"/>
                    <a:pt x="589" y="1055"/>
                    <a:pt x="589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89" y="1079"/>
                    <a:pt x="589" y="1087"/>
                  </a:cubicBezTo>
                  <a:cubicBezTo>
                    <a:pt x="585" y="1091"/>
                    <a:pt x="583" y="1093"/>
                    <a:pt x="590" y="1093"/>
                  </a:cubicBezTo>
                  <a:cubicBezTo>
                    <a:pt x="597" y="1093"/>
                    <a:pt x="613" y="1091"/>
                    <a:pt x="646" y="1087"/>
                  </a:cubicBezTo>
                  <a:cubicBezTo>
                    <a:pt x="646" y="1087"/>
                    <a:pt x="702" y="1087"/>
                    <a:pt x="646" y="1095"/>
                  </a:cubicBezTo>
                  <a:cubicBezTo>
                    <a:pt x="646" y="1095"/>
                    <a:pt x="581" y="1103"/>
                    <a:pt x="581" y="1120"/>
                  </a:cubicBezTo>
                  <a:cubicBezTo>
                    <a:pt x="581" y="1128"/>
                    <a:pt x="581" y="1128"/>
                    <a:pt x="637" y="1128"/>
                  </a:cubicBezTo>
                  <a:cubicBezTo>
                    <a:pt x="516" y="1136"/>
                    <a:pt x="516" y="1144"/>
                    <a:pt x="581" y="1144"/>
                  </a:cubicBezTo>
                  <a:lnTo>
                    <a:pt x="637" y="1144"/>
                  </a:lnTo>
                  <a:cubicBezTo>
                    <a:pt x="581" y="1144"/>
                    <a:pt x="581" y="1152"/>
                    <a:pt x="637" y="1160"/>
                  </a:cubicBezTo>
                  <a:lnTo>
                    <a:pt x="573" y="1160"/>
                  </a:lnTo>
                  <a:lnTo>
                    <a:pt x="573" y="1168"/>
                  </a:lnTo>
                  <a:cubicBezTo>
                    <a:pt x="694" y="1168"/>
                    <a:pt x="629" y="1193"/>
                    <a:pt x="573" y="1193"/>
                  </a:cubicBezTo>
                  <a:cubicBezTo>
                    <a:pt x="573" y="1193"/>
                    <a:pt x="573" y="1193"/>
                    <a:pt x="629" y="1201"/>
                  </a:cubicBezTo>
                  <a:cubicBezTo>
                    <a:pt x="751" y="1201"/>
                    <a:pt x="751" y="1209"/>
                    <a:pt x="629" y="1209"/>
                  </a:cubicBezTo>
                  <a:cubicBezTo>
                    <a:pt x="686" y="1209"/>
                    <a:pt x="686" y="1225"/>
                    <a:pt x="565" y="1225"/>
                  </a:cubicBezTo>
                  <a:lnTo>
                    <a:pt x="451" y="1225"/>
                  </a:lnTo>
                  <a:cubicBezTo>
                    <a:pt x="508" y="1225"/>
                    <a:pt x="508" y="1233"/>
                    <a:pt x="508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1" y="1257"/>
                    <a:pt x="634" y="1257"/>
                    <a:pt x="647" y="1257"/>
                  </a:cubicBezTo>
                  <a:cubicBezTo>
                    <a:pt x="657" y="1257"/>
                    <a:pt x="667" y="1257"/>
                    <a:pt x="678" y="1257"/>
                  </a:cubicBezTo>
                  <a:cubicBezTo>
                    <a:pt x="837" y="1266"/>
                    <a:pt x="956" y="1333"/>
                    <a:pt x="1034" y="1428"/>
                  </a:cubicBezTo>
                  <a:lnTo>
                    <a:pt x="1034" y="1428"/>
                  </a:lnTo>
                  <a:cubicBezTo>
                    <a:pt x="1026" y="1428"/>
                    <a:pt x="1018" y="1428"/>
                    <a:pt x="1010" y="1428"/>
                  </a:cubicBezTo>
                  <a:lnTo>
                    <a:pt x="1010" y="1436"/>
                  </a:lnTo>
                  <a:lnTo>
                    <a:pt x="1040" y="1436"/>
                  </a:lnTo>
                  <a:cubicBezTo>
                    <a:pt x="1038" y="1433"/>
                    <a:pt x="1036" y="1430"/>
                    <a:pt x="1034" y="1428"/>
                  </a:cubicBezTo>
                  <a:lnTo>
                    <a:pt x="1034" y="1428"/>
                  </a:lnTo>
                  <a:cubicBezTo>
                    <a:pt x="1066" y="1428"/>
                    <a:pt x="1099" y="1429"/>
                    <a:pt x="1132" y="1436"/>
                  </a:cubicBezTo>
                  <a:lnTo>
                    <a:pt x="1040" y="1436"/>
                  </a:lnTo>
                  <a:cubicBezTo>
                    <a:pt x="1062" y="1464"/>
                    <a:pt x="1080" y="1493"/>
                    <a:pt x="1095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4" y="1529"/>
                  </a:cubicBezTo>
                  <a:cubicBezTo>
                    <a:pt x="1175" y="1529"/>
                    <a:pt x="1131" y="1527"/>
                    <a:pt x="1095" y="1526"/>
                  </a:cubicBezTo>
                  <a:lnTo>
                    <a:pt x="1095" y="1526"/>
                  </a:lnTo>
                  <a:cubicBezTo>
                    <a:pt x="1106" y="1549"/>
                    <a:pt x="1115" y="1573"/>
                    <a:pt x="1123" y="1598"/>
                  </a:cubicBezTo>
                  <a:lnTo>
                    <a:pt x="1123" y="1598"/>
                  </a:lnTo>
                  <a:cubicBezTo>
                    <a:pt x="1118" y="1598"/>
                    <a:pt x="1113" y="1598"/>
                    <a:pt x="1108" y="1598"/>
                  </a:cubicBezTo>
                  <a:lnTo>
                    <a:pt x="1108" y="1606"/>
                  </a:lnTo>
                  <a:lnTo>
                    <a:pt x="1125" y="1606"/>
                  </a:lnTo>
                  <a:cubicBezTo>
                    <a:pt x="1124" y="1603"/>
                    <a:pt x="1123" y="1601"/>
                    <a:pt x="1123" y="1598"/>
                  </a:cubicBezTo>
                  <a:lnTo>
                    <a:pt x="1123" y="1598"/>
                  </a:lnTo>
                  <a:cubicBezTo>
                    <a:pt x="1158" y="1598"/>
                    <a:pt x="1194" y="1599"/>
                    <a:pt x="1229" y="1606"/>
                  </a:cubicBezTo>
                  <a:lnTo>
                    <a:pt x="1125" y="1606"/>
                  </a:lnTo>
                  <a:cubicBezTo>
                    <a:pt x="1126" y="1609"/>
                    <a:pt x="1127" y="1612"/>
                    <a:pt x="1127" y="1614"/>
                  </a:cubicBezTo>
                  <a:lnTo>
                    <a:pt x="1127" y="1614"/>
                  </a:lnTo>
                  <a:cubicBezTo>
                    <a:pt x="1138" y="1614"/>
                    <a:pt x="1150" y="1614"/>
                    <a:pt x="1164" y="1614"/>
                  </a:cubicBezTo>
                  <a:lnTo>
                    <a:pt x="1221" y="1614"/>
                  </a:lnTo>
                  <a:cubicBezTo>
                    <a:pt x="1221" y="1614"/>
                    <a:pt x="1221" y="1606"/>
                    <a:pt x="1286" y="1606"/>
                  </a:cubicBezTo>
                  <a:cubicBezTo>
                    <a:pt x="1400" y="1598"/>
                    <a:pt x="1343" y="1590"/>
                    <a:pt x="1286" y="1590"/>
                  </a:cubicBezTo>
                  <a:cubicBezTo>
                    <a:pt x="1246" y="1593"/>
                    <a:pt x="1225" y="1593"/>
                    <a:pt x="1218" y="1593"/>
                  </a:cubicBezTo>
                  <a:cubicBezTo>
                    <a:pt x="1203" y="1593"/>
                    <a:pt x="1243" y="1590"/>
                    <a:pt x="1286" y="1590"/>
                  </a:cubicBezTo>
                  <a:cubicBezTo>
                    <a:pt x="1343" y="1590"/>
                    <a:pt x="1408" y="1582"/>
                    <a:pt x="1343" y="1582"/>
                  </a:cubicBezTo>
                  <a:cubicBezTo>
                    <a:pt x="1286" y="1582"/>
                    <a:pt x="1229" y="1566"/>
                    <a:pt x="1351" y="1566"/>
                  </a:cubicBezTo>
                  <a:lnTo>
                    <a:pt x="1351" y="1557"/>
                  </a:lnTo>
                  <a:cubicBezTo>
                    <a:pt x="1286" y="1557"/>
                    <a:pt x="1286" y="1549"/>
                    <a:pt x="1294" y="1541"/>
                  </a:cubicBezTo>
                  <a:cubicBezTo>
                    <a:pt x="1294" y="1541"/>
                    <a:pt x="1294" y="1533"/>
                    <a:pt x="1351" y="1533"/>
                  </a:cubicBezTo>
                  <a:cubicBezTo>
                    <a:pt x="1368" y="1535"/>
                    <a:pt x="1379" y="1536"/>
                    <a:pt x="1386" y="1536"/>
                  </a:cubicBezTo>
                  <a:cubicBezTo>
                    <a:pt x="1403" y="1536"/>
                    <a:pt x="1391" y="1531"/>
                    <a:pt x="1351" y="1525"/>
                  </a:cubicBezTo>
                  <a:cubicBezTo>
                    <a:pt x="1351" y="1525"/>
                    <a:pt x="1237" y="1525"/>
                    <a:pt x="1237" y="1517"/>
                  </a:cubicBezTo>
                  <a:cubicBezTo>
                    <a:pt x="1197" y="1517"/>
                    <a:pt x="1156" y="1517"/>
                    <a:pt x="1116" y="1509"/>
                  </a:cubicBezTo>
                  <a:lnTo>
                    <a:pt x="1237" y="1509"/>
                  </a:lnTo>
                  <a:cubicBezTo>
                    <a:pt x="1294" y="1501"/>
                    <a:pt x="1294" y="1501"/>
                    <a:pt x="1294" y="1493"/>
                  </a:cubicBezTo>
                  <a:cubicBezTo>
                    <a:pt x="1302" y="1484"/>
                    <a:pt x="1302" y="1484"/>
                    <a:pt x="1237" y="1476"/>
                  </a:cubicBezTo>
                  <a:cubicBezTo>
                    <a:pt x="1359" y="1476"/>
                    <a:pt x="1359" y="1460"/>
                    <a:pt x="1246" y="1452"/>
                  </a:cubicBezTo>
                  <a:cubicBezTo>
                    <a:pt x="1181" y="1452"/>
                    <a:pt x="1181" y="1452"/>
                    <a:pt x="1246" y="1444"/>
                  </a:cubicBezTo>
                  <a:cubicBezTo>
                    <a:pt x="1189" y="1436"/>
                    <a:pt x="1246" y="1436"/>
                    <a:pt x="1310" y="1436"/>
                  </a:cubicBezTo>
                  <a:cubicBezTo>
                    <a:pt x="1424" y="1428"/>
                    <a:pt x="1424" y="1428"/>
                    <a:pt x="1367" y="1420"/>
                  </a:cubicBezTo>
                  <a:cubicBezTo>
                    <a:pt x="1310" y="1420"/>
                    <a:pt x="1310" y="1411"/>
                    <a:pt x="1310" y="1411"/>
                  </a:cubicBezTo>
                  <a:cubicBezTo>
                    <a:pt x="1282" y="1406"/>
                    <a:pt x="1253" y="1400"/>
                    <a:pt x="1224" y="1400"/>
                  </a:cubicBezTo>
                  <a:cubicBezTo>
                    <a:pt x="1213" y="1400"/>
                    <a:pt x="1201" y="1401"/>
                    <a:pt x="1189" y="1403"/>
                  </a:cubicBezTo>
                  <a:cubicBezTo>
                    <a:pt x="1170" y="1403"/>
                    <a:pt x="1151" y="1402"/>
                    <a:pt x="1134" y="1401"/>
                  </a:cubicBezTo>
                  <a:lnTo>
                    <a:pt x="1134" y="1401"/>
                  </a:lnTo>
                  <a:cubicBezTo>
                    <a:pt x="1152" y="1401"/>
                    <a:pt x="1170" y="1399"/>
                    <a:pt x="1189" y="1395"/>
                  </a:cubicBezTo>
                  <a:cubicBezTo>
                    <a:pt x="1254" y="1395"/>
                    <a:pt x="1254" y="1387"/>
                    <a:pt x="1254" y="1379"/>
                  </a:cubicBezTo>
                  <a:cubicBezTo>
                    <a:pt x="1254" y="1379"/>
                    <a:pt x="1254" y="1371"/>
                    <a:pt x="1254" y="1371"/>
                  </a:cubicBezTo>
                  <a:cubicBezTo>
                    <a:pt x="1319" y="1363"/>
                    <a:pt x="1319" y="1355"/>
                    <a:pt x="1254" y="1355"/>
                  </a:cubicBezTo>
                  <a:lnTo>
                    <a:pt x="1197" y="1355"/>
                  </a:lnTo>
                  <a:cubicBezTo>
                    <a:pt x="1319" y="1355"/>
                    <a:pt x="1319" y="1322"/>
                    <a:pt x="1205" y="1314"/>
                  </a:cubicBezTo>
                  <a:lnTo>
                    <a:pt x="1262" y="1314"/>
                  </a:lnTo>
                  <a:cubicBezTo>
                    <a:pt x="1319" y="1314"/>
                    <a:pt x="1327" y="1314"/>
                    <a:pt x="1327" y="1306"/>
                  </a:cubicBezTo>
                  <a:cubicBezTo>
                    <a:pt x="1327" y="1306"/>
                    <a:pt x="1262" y="1290"/>
                    <a:pt x="1270" y="1282"/>
                  </a:cubicBezTo>
                  <a:cubicBezTo>
                    <a:pt x="1270" y="1274"/>
                    <a:pt x="1270" y="1266"/>
                    <a:pt x="1213" y="1266"/>
                  </a:cubicBezTo>
                  <a:cubicBezTo>
                    <a:pt x="1213" y="1257"/>
                    <a:pt x="1213" y="1257"/>
                    <a:pt x="1270" y="1257"/>
                  </a:cubicBezTo>
                  <a:cubicBezTo>
                    <a:pt x="1289" y="1260"/>
                    <a:pt x="1301" y="1261"/>
                    <a:pt x="1310" y="1261"/>
                  </a:cubicBezTo>
                  <a:cubicBezTo>
                    <a:pt x="1328" y="1261"/>
                    <a:pt x="1329" y="1257"/>
                    <a:pt x="1335" y="1257"/>
                  </a:cubicBezTo>
                  <a:cubicBezTo>
                    <a:pt x="1294" y="1249"/>
                    <a:pt x="1254" y="1249"/>
                    <a:pt x="1213" y="1249"/>
                  </a:cubicBezTo>
                  <a:cubicBezTo>
                    <a:pt x="1148" y="1249"/>
                    <a:pt x="1148" y="1249"/>
                    <a:pt x="1213" y="1241"/>
                  </a:cubicBezTo>
                  <a:cubicBezTo>
                    <a:pt x="1270" y="1233"/>
                    <a:pt x="1278" y="1225"/>
                    <a:pt x="1213" y="1217"/>
                  </a:cubicBezTo>
                  <a:cubicBezTo>
                    <a:pt x="1213" y="1217"/>
                    <a:pt x="1221" y="1209"/>
                    <a:pt x="1278" y="1209"/>
                  </a:cubicBezTo>
                  <a:cubicBezTo>
                    <a:pt x="1335" y="1209"/>
                    <a:pt x="1400" y="1201"/>
                    <a:pt x="1278" y="1201"/>
                  </a:cubicBezTo>
                  <a:cubicBezTo>
                    <a:pt x="1278" y="1193"/>
                    <a:pt x="1278" y="1193"/>
                    <a:pt x="1343" y="1193"/>
                  </a:cubicBezTo>
                  <a:cubicBezTo>
                    <a:pt x="1400" y="1193"/>
                    <a:pt x="1456" y="1193"/>
                    <a:pt x="1343" y="1184"/>
                  </a:cubicBezTo>
                  <a:cubicBezTo>
                    <a:pt x="1278" y="1184"/>
                    <a:pt x="1286" y="1168"/>
                    <a:pt x="1343" y="1168"/>
                  </a:cubicBezTo>
                  <a:cubicBezTo>
                    <a:pt x="1343" y="1160"/>
                    <a:pt x="1343" y="1160"/>
                    <a:pt x="1286" y="1160"/>
                  </a:cubicBezTo>
                  <a:lnTo>
                    <a:pt x="1221" y="1160"/>
                  </a:lnTo>
                  <a:cubicBezTo>
                    <a:pt x="1343" y="1160"/>
                    <a:pt x="1343" y="1160"/>
                    <a:pt x="1229" y="1152"/>
                  </a:cubicBezTo>
                  <a:cubicBezTo>
                    <a:pt x="1286" y="1144"/>
                    <a:pt x="1286" y="1144"/>
                    <a:pt x="1286" y="1144"/>
                  </a:cubicBezTo>
                  <a:cubicBezTo>
                    <a:pt x="1286" y="1144"/>
                    <a:pt x="1229" y="1128"/>
                    <a:pt x="1229" y="1111"/>
                  </a:cubicBezTo>
                  <a:cubicBezTo>
                    <a:pt x="1237" y="1087"/>
                    <a:pt x="1237" y="1079"/>
                    <a:pt x="1181" y="1079"/>
                  </a:cubicBezTo>
                  <a:cubicBezTo>
                    <a:pt x="1116" y="1071"/>
                    <a:pt x="1116" y="1071"/>
                    <a:pt x="1181" y="1071"/>
                  </a:cubicBezTo>
                  <a:cubicBezTo>
                    <a:pt x="1237" y="1071"/>
                    <a:pt x="1237" y="1063"/>
                    <a:pt x="1237" y="1063"/>
                  </a:cubicBezTo>
                  <a:cubicBezTo>
                    <a:pt x="1237" y="1055"/>
                    <a:pt x="1237" y="1055"/>
                    <a:pt x="1302" y="1055"/>
                  </a:cubicBezTo>
                  <a:cubicBezTo>
                    <a:pt x="1237" y="1055"/>
                    <a:pt x="1237" y="1055"/>
                    <a:pt x="1237" y="1047"/>
                  </a:cubicBezTo>
                  <a:cubicBezTo>
                    <a:pt x="1302" y="1047"/>
                    <a:pt x="1302" y="1047"/>
                    <a:pt x="1237" y="1039"/>
                  </a:cubicBezTo>
                  <a:cubicBezTo>
                    <a:pt x="1302" y="1039"/>
                    <a:pt x="1359" y="1030"/>
                    <a:pt x="1302" y="1030"/>
                  </a:cubicBezTo>
                  <a:cubicBezTo>
                    <a:pt x="1246" y="1030"/>
                    <a:pt x="1246" y="1030"/>
                    <a:pt x="1181" y="1022"/>
                  </a:cubicBezTo>
                  <a:cubicBezTo>
                    <a:pt x="1181" y="1022"/>
                    <a:pt x="1189" y="1014"/>
                    <a:pt x="1246" y="1014"/>
                  </a:cubicBezTo>
                  <a:cubicBezTo>
                    <a:pt x="1302" y="1014"/>
                    <a:pt x="1246" y="998"/>
                    <a:pt x="1189" y="998"/>
                  </a:cubicBezTo>
                  <a:cubicBezTo>
                    <a:pt x="1132" y="998"/>
                    <a:pt x="1132" y="990"/>
                    <a:pt x="1189" y="990"/>
                  </a:cubicBezTo>
                  <a:lnTo>
                    <a:pt x="1246" y="990"/>
                  </a:lnTo>
                  <a:cubicBezTo>
                    <a:pt x="1189" y="982"/>
                    <a:pt x="1246" y="982"/>
                    <a:pt x="1310" y="982"/>
                  </a:cubicBezTo>
                  <a:cubicBezTo>
                    <a:pt x="1327" y="984"/>
                    <a:pt x="1339" y="985"/>
                    <a:pt x="1347" y="985"/>
                  </a:cubicBezTo>
                  <a:cubicBezTo>
                    <a:pt x="1367" y="985"/>
                    <a:pt x="1367" y="979"/>
                    <a:pt x="1367" y="974"/>
                  </a:cubicBezTo>
                  <a:cubicBezTo>
                    <a:pt x="1310" y="974"/>
                    <a:pt x="1310" y="966"/>
                    <a:pt x="1310" y="949"/>
                  </a:cubicBezTo>
                  <a:cubicBezTo>
                    <a:pt x="1319" y="933"/>
                    <a:pt x="1254" y="933"/>
                    <a:pt x="1140" y="925"/>
                  </a:cubicBezTo>
                  <a:lnTo>
                    <a:pt x="1319" y="925"/>
                  </a:lnTo>
                  <a:cubicBezTo>
                    <a:pt x="1278" y="917"/>
                    <a:pt x="1237" y="917"/>
                    <a:pt x="1197" y="917"/>
                  </a:cubicBezTo>
                  <a:cubicBezTo>
                    <a:pt x="1140" y="917"/>
                    <a:pt x="1140" y="917"/>
                    <a:pt x="1205" y="909"/>
                  </a:cubicBezTo>
                  <a:cubicBezTo>
                    <a:pt x="1262" y="901"/>
                    <a:pt x="1262" y="901"/>
                    <a:pt x="1205" y="901"/>
                  </a:cubicBezTo>
                  <a:cubicBezTo>
                    <a:pt x="1205" y="893"/>
                    <a:pt x="1205" y="893"/>
                    <a:pt x="1262" y="884"/>
                  </a:cubicBezTo>
                  <a:lnTo>
                    <a:pt x="1205" y="884"/>
                  </a:lnTo>
                  <a:cubicBezTo>
                    <a:pt x="1148" y="884"/>
                    <a:pt x="1148" y="884"/>
                    <a:pt x="1205" y="876"/>
                  </a:cubicBezTo>
                  <a:cubicBezTo>
                    <a:pt x="1327" y="876"/>
                    <a:pt x="1327" y="868"/>
                    <a:pt x="1270" y="868"/>
                  </a:cubicBezTo>
                  <a:cubicBezTo>
                    <a:pt x="1205" y="868"/>
                    <a:pt x="1205" y="860"/>
                    <a:pt x="1205" y="860"/>
                  </a:cubicBezTo>
                  <a:cubicBezTo>
                    <a:pt x="1205" y="860"/>
                    <a:pt x="1205" y="852"/>
                    <a:pt x="1148" y="852"/>
                  </a:cubicBezTo>
                  <a:lnTo>
                    <a:pt x="1148" y="844"/>
                  </a:lnTo>
                  <a:lnTo>
                    <a:pt x="1270" y="844"/>
                  </a:lnTo>
                  <a:cubicBezTo>
                    <a:pt x="1270" y="836"/>
                    <a:pt x="1270" y="836"/>
                    <a:pt x="1213" y="836"/>
                  </a:cubicBezTo>
                  <a:cubicBezTo>
                    <a:pt x="1092" y="828"/>
                    <a:pt x="1092" y="828"/>
                    <a:pt x="1213" y="828"/>
                  </a:cubicBezTo>
                  <a:cubicBezTo>
                    <a:pt x="1270" y="828"/>
                    <a:pt x="1335" y="828"/>
                    <a:pt x="1270" y="820"/>
                  </a:cubicBezTo>
                  <a:cubicBezTo>
                    <a:pt x="1392" y="820"/>
                    <a:pt x="1392" y="820"/>
                    <a:pt x="1278" y="803"/>
                  </a:cubicBezTo>
                  <a:cubicBezTo>
                    <a:pt x="1278" y="803"/>
                    <a:pt x="1221" y="787"/>
                    <a:pt x="1221" y="779"/>
                  </a:cubicBezTo>
                  <a:cubicBezTo>
                    <a:pt x="1221" y="763"/>
                    <a:pt x="1221" y="763"/>
                    <a:pt x="1278" y="755"/>
                  </a:cubicBezTo>
                  <a:lnTo>
                    <a:pt x="1343" y="755"/>
                  </a:lnTo>
                  <a:cubicBezTo>
                    <a:pt x="1221" y="755"/>
                    <a:pt x="1221" y="755"/>
                    <a:pt x="1221" y="747"/>
                  </a:cubicBezTo>
                  <a:cubicBezTo>
                    <a:pt x="1286" y="739"/>
                    <a:pt x="1229" y="730"/>
                    <a:pt x="1164" y="730"/>
                  </a:cubicBezTo>
                  <a:cubicBezTo>
                    <a:pt x="1043" y="730"/>
                    <a:pt x="1043" y="730"/>
                    <a:pt x="1108" y="722"/>
                  </a:cubicBezTo>
                  <a:lnTo>
                    <a:pt x="1229" y="722"/>
                  </a:lnTo>
                  <a:cubicBezTo>
                    <a:pt x="1270" y="722"/>
                    <a:pt x="1310" y="722"/>
                    <a:pt x="1351" y="714"/>
                  </a:cubicBezTo>
                  <a:cubicBezTo>
                    <a:pt x="1351" y="714"/>
                    <a:pt x="1351" y="711"/>
                    <a:pt x="1332" y="711"/>
                  </a:cubicBezTo>
                  <a:cubicBezTo>
                    <a:pt x="1322" y="711"/>
                    <a:pt x="1308" y="712"/>
                    <a:pt x="1286" y="714"/>
                  </a:cubicBezTo>
                  <a:cubicBezTo>
                    <a:pt x="1229" y="714"/>
                    <a:pt x="1229" y="714"/>
                    <a:pt x="1229" y="706"/>
                  </a:cubicBezTo>
                  <a:cubicBezTo>
                    <a:pt x="1229" y="706"/>
                    <a:pt x="1229" y="698"/>
                    <a:pt x="1173" y="698"/>
                  </a:cubicBezTo>
                  <a:cubicBezTo>
                    <a:pt x="1108" y="698"/>
                    <a:pt x="1108" y="698"/>
                    <a:pt x="1116" y="690"/>
                  </a:cubicBezTo>
                  <a:cubicBezTo>
                    <a:pt x="1173" y="690"/>
                    <a:pt x="1173" y="682"/>
                    <a:pt x="1173" y="682"/>
                  </a:cubicBezTo>
                  <a:lnTo>
                    <a:pt x="1351" y="682"/>
                  </a:lnTo>
                  <a:cubicBezTo>
                    <a:pt x="1335" y="674"/>
                    <a:pt x="1310" y="674"/>
                    <a:pt x="1294" y="674"/>
                  </a:cubicBezTo>
                  <a:cubicBezTo>
                    <a:pt x="1229" y="674"/>
                    <a:pt x="1246" y="601"/>
                    <a:pt x="1246" y="593"/>
                  </a:cubicBezTo>
                  <a:cubicBezTo>
                    <a:pt x="1286" y="587"/>
                    <a:pt x="1302" y="581"/>
                    <a:pt x="1284" y="581"/>
                  </a:cubicBezTo>
                  <a:cubicBezTo>
                    <a:pt x="1277" y="581"/>
                    <a:pt x="1265" y="582"/>
                    <a:pt x="1246" y="584"/>
                  </a:cubicBezTo>
                  <a:cubicBezTo>
                    <a:pt x="1189" y="584"/>
                    <a:pt x="1189" y="568"/>
                    <a:pt x="1189" y="544"/>
                  </a:cubicBezTo>
                  <a:cubicBezTo>
                    <a:pt x="1197" y="528"/>
                    <a:pt x="1197" y="512"/>
                    <a:pt x="1140" y="512"/>
                  </a:cubicBezTo>
                  <a:lnTo>
                    <a:pt x="1140" y="503"/>
                  </a:lnTo>
                  <a:cubicBezTo>
                    <a:pt x="1140" y="495"/>
                    <a:pt x="1083" y="487"/>
                    <a:pt x="1083" y="487"/>
                  </a:cubicBezTo>
                  <a:cubicBezTo>
                    <a:pt x="1019" y="479"/>
                    <a:pt x="1027" y="479"/>
                    <a:pt x="1083" y="479"/>
                  </a:cubicBezTo>
                  <a:cubicBezTo>
                    <a:pt x="1097" y="482"/>
                    <a:pt x="1110" y="483"/>
                    <a:pt x="1124" y="483"/>
                  </a:cubicBezTo>
                  <a:cubicBezTo>
                    <a:pt x="1151" y="483"/>
                    <a:pt x="1178" y="479"/>
                    <a:pt x="1205" y="479"/>
                  </a:cubicBezTo>
                  <a:cubicBezTo>
                    <a:pt x="1164" y="471"/>
                    <a:pt x="1124" y="471"/>
                    <a:pt x="1083" y="471"/>
                  </a:cubicBezTo>
                  <a:lnTo>
                    <a:pt x="1027" y="471"/>
                  </a:lnTo>
                  <a:cubicBezTo>
                    <a:pt x="1027" y="463"/>
                    <a:pt x="1027" y="463"/>
                    <a:pt x="1083" y="463"/>
                  </a:cubicBezTo>
                  <a:lnTo>
                    <a:pt x="1148" y="463"/>
                  </a:lnTo>
                  <a:cubicBezTo>
                    <a:pt x="1148" y="455"/>
                    <a:pt x="1148" y="455"/>
                    <a:pt x="1262" y="455"/>
                  </a:cubicBezTo>
                  <a:lnTo>
                    <a:pt x="1205" y="447"/>
                  </a:lnTo>
                  <a:cubicBezTo>
                    <a:pt x="1327" y="439"/>
                    <a:pt x="1205" y="439"/>
                    <a:pt x="1148" y="430"/>
                  </a:cubicBezTo>
                  <a:cubicBezTo>
                    <a:pt x="1270" y="430"/>
                    <a:pt x="1270" y="430"/>
                    <a:pt x="1148" y="422"/>
                  </a:cubicBezTo>
                  <a:cubicBezTo>
                    <a:pt x="1092" y="422"/>
                    <a:pt x="1092" y="422"/>
                    <a:pt x="1148" y="414"/>
                  </a:cubicBezTo>
                  <a:cubicBezTo>
                    <a:pt x="1213" y="414"/>
                    <a:pt x="1213" y="414"/>
                    <a:pt x="1213" y="406"/>
                  </a:cubicBezTo>
                  <a:cubicBezTo>
                    <a:pt x="1156" y="398"/>
                    <a:pt x="1156" y="382"/>
                    <a:pt x="1156" y="357"/>
                  </a:cubicBezTo>
                  <a:cubicBezTo>
                    <a:pt x="1164" y="325"/>
                    <a:pt x="1164" y="309"/>
                    <a:pt x="1108" y="309"/>
                  </a:cubicBezTo>
                  <a:cubicBezTo>
                    <a:pt x="1108" y="309"/>
                    <a:pt x="1108" y="309"/>
                    <a:pt x="1164" y="301"/>
                  </a:cubicBezTo>
                  <a:cubicBezTo>
                    <a:pt x="1229" y="301"/>
                    <a:pt x="1229" y="301"/>
                    <a:pt x="1108" y="293"/>
                  </a:cubicBezTo>
                  <a:cubicBezTo>
                    <a:pt x="1164" y="293"/>
                    <a:pt x="1173" y="285"/>
                    <a:pt x="1173" y="276"/>
                  </a:cubicBezTo>
                  <a:cubicBezTo>
                    <a:pt x="1173" y="268"/>
                    <a:pt x="1173" y="252"/>
                    <a:pt x="1116" y="252"/>
                  </a:cubicBezTo>
                  <a:cubicBezTo>
                    <a:pt x="1237" y="252"/>
                    <a:pt x="1294" y="236"/>
                    <a:pt x="1181" y="228"/>
                  </a:cubicBezTo>
                  <a:cubicBezTo>
                    <a:pt x="1181" y="228"/>
                    <a:pt x="1181" y="220"/>
                    <a:pt x="1237" y="220"/>
                  </a:cubicBezTo>
                  <a:cubicBezTo>
                    <a:pt x="1237" y="220"/>
                    <a:pt x="1237" y="220"/>
                    <a:pt x="1181" y="203"/>
                  </a:cubicBezTo>
                  <a:cubicBezTo>
                    <a:pt x="1181" y="203"/>
                    <a:pt x="1181" y="195"/>
                    <a:pt x="1181" y="187"/>
                  </a:cubicBezTo>
                  <a:cubicBezTo>
                    <a:pt x="1181" y="179"/>
                    <a:pt x="1124" y="171"/>
                    <a:pt x="1124" y="171"/>
                  </a:cubicBezTo>
                  <a:cubicBezTo>
                    <a:pt x="1189" y="171"/>
                    <a:pt x="1189" y="155"/>
                    <a:pt x="1189" y="130"/>
                  </a:cubicBezTo>
                  <a:cubicBezTo>
                    <a:pt x="1197" y="114"/>
                    <a:pt x="1197" y="90"/>
                    <a:pt x="1254" y="90"/>
                  </a:cubicBezTo>
                  <a:cubicBezTo>
                    <a:pt x="1254" y="90"/>
                    <a:pt x="1254" y="90"/>
                    <a:pt x="1197" y="82"/>
                  </a:cubicBezTo>
                  <a:cubicBezTo>
                    <a:pt x="1075" y="82"/>
                    <a:pt x="1083" y="74"/>
                    <a:pt x="1140" y="74"/>
                  </a:cubicBezTo>
                  <a:cubicBezTo>
                    <a:pt x="1262" y="74"/>
                    <a:pt x="1262" y="57"/>
                    <a:pt x="1140" y="57"/>
                  </a:cubicBezTo>
                  <a:lnTo>
                    <a:pt x="1205" y="57"/>
                  </a:lnTo>
                  <a:cubicBezTo>
                    <a:pt x="1319" y="49"/>
                    <a:pt x="1262" y="41"/>
                    <a:pt x="1148" y="41"/>
                  </a:cubicBezTo>
                  <a:cubicBezTo>
                    <a:pt x="1205" y="33"/>
                    <a:pt x="1262" y="33"/>
                    <a:pt x="1205" y="33"/>
                  </a:cubicBezTo>
                  <a:cubicBezTo>
                    <a:pt x="1205" y="25"/>
                    <a:pt x="1205" y="25"/>
                    <a:pt x="1327" y="25"/>
                  </a:cubicBezTo>
                  <a:lnTo>
                    <a:pt x="1327" y="17"/>
                  </a:lnTo>
                  <a:cubicBezTo>
                    <a:pt x="1327" y="17"/>
                    <a:pt x="1327" y="9"/>
                    <a:pt x="1270" y="9"/>
                  </a:cubicBezTo>
                  <a:lnTo>
                    <a:pt x="1213" y="9"/>
                  </a:lnTo>
                  <a:cubicBezTo>
                    <a:pt x="1251" y="9"/>
                    <a:pt x="1238" y="5"/>
                    <a:pt x="1207" y="5"/>
                  </a:cubicBezTo>
                  <a:cubicBezTo>
                    <a:pt x="1191" y="5"/>
                    <a:pt x="1170" y="6"/>
                    <a:pt x="1148" y="9"/>
                  </a:cubicBezTo>
                  <a:cubicBezTo>
                    <a:pt x="1108" y="9"/>
                    <a:pt x="1067" y="9"/>
                    <a:pt x="1027" y="1"/>
                  </a:cubicBezTo>
                  <a:close/>
                  <a:moveTo>
                    <a:pt x="1127" y="1614"/>
                  </a:moveTo>
                  <a:lnTo>
                    <a:pt x="1127" y="1614"/>
                  </a:lnTo>
                  <a:cubicBezTo>
                    <a:pt x="1055" y="1616"/>
                    <a:pt x="1055" y="1621"/>
                    <a:pt x="1129" y="1622"/>
                  </a:cubicBezTo>
                  <a:lnTo>
                    <a:pt x="1129" y="1622"/>
                  </a:lnTo>
                  <a:cubicBezTo>
                    <a:pt x="1129" y="1619"/>
                    <a:pt x="1128" y="1617"/>
                    <a:pt x="1127" y="1614"/>
                  </a:cubicBezTo>
                  <a:close/>
                  <a:moveTo>
                    <a:pt x="702" y="1675"/>
                  </a:moveTo>
                  <a:cubicBezTo>
                    <a:pt x="689" y="1675"/>
                    <a:pt x="662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9" y="1622"/>
                  </a:moveTo>
                  <a:cubicBezTo>
                    <a:pt x="1139" y="1662"/>
                    <a:pt x="1144" y="1703"/>
                    <a:pt x="1144" y="1744"/>
                  </a:cubicBezTo>
                  <a:lnTo>
                    <a:pt x="1144" y="1744"/>
                  </a:lnTo>
                  <a:cubicBezTo>
                    <a:pt x="1318" y="1744"/>
                    <a:pt x="1308" y="1743"/>
                    <a:pt x="1205" y="1736"/>
                  </a:cubicBezTo>
                  <a:cubicBezTo>
                    <a:pt x="1148" y="1728"/>
                    <a:pt x="1148" y="1728"/>
                    <a:pt x="1205" y="1728"/>
                  </a:cubicBezTo>
                  <a:cubicBezTo>
                    <a:pt x="1262" y="1728"/>
                    <a:pt x="1262" y="1728"/>
                    <a:pt x="1270" y="1720"/>
                  </a:cubicBezTo>
                  <a:cubicBezTo>
                    <a:pt x="1270" y="1711"/>
                    <a:pt x="1270" y="1703"/>
                    <a:pt x="1205" y="1703"/>
                  </a:cubicBezTo>
                  <a:lnTo>
                    <a:pt x="1213" y="1695"/>
                  </a:lnTo>
                  <a:cubicBezTo>
                    <a:pt x="1289" y="1695"/>
                    <a:pt x="1289" y="1692"/>
                    <a:pt x="1244" y="1692"/>
                  </a:cubicBezTo>
                  <a:cubicBezTo>
                    <a:pt x="1222" y="1692"/>
                    <a:pt x="1189" y="1693"/>
                    <a:pt x="1148" y="1695"/>
                  </a:cubicBezTo>
                  <a:lnTo>
                    <a:pt x="1148" y="1687"/>
                  </a:lnTo>
                  <a:lnTo>
                    <a:pt x="1213" y="1687"/>
                  </a:lnTo>
                  <a:cubicBezTo>
                    <a:pt x="1270" y="1687"/>
                    <a:pt x="1270" y="1679"/>
                    <a:pt x="1278" y="1655"/>
                  </a:cubicBezTo>
                  <a:cubicBezTo>
                    <a:pt x="1278" y="1630"/>
                    <a:pt x="1278" y="1622"/>
                    <a:pt x="1164" y="1622"/>
                  </a:cubicBezTo>
                  <a:cubicBezTo>
                    <a:pt x="1151" y="1622"/>
                    <a:pt x="1139" y="1622"/>
                    <a:pt x="1129" y="1622"/>
                  </a:cubicBezTo>
                  <a:close/>
                  <a:moveTo>
                    <a:pt x="1144" y="1744"/>
                  </a:moveTo>
                  <a:cubicBezTo>
                    <a:pt x="1126" y="1744"/>
                    <a:pt x="1106" y="1744"/>
                    <a:pt x="1083" y="1744"/>
                  </a:cubicBezTo>
                  <a:lnTo>
                    <a:pt x="905" y="1744"/>
                  </a:lnTo>
                  <a:lnTo>
                    <a:pt x="1083" y="1752"/>
                  </a:lnTo>
                  <a:cubicBezTo>
                    <a:pt x="1105" y="1752"/>
                    <a:pt x="1125" y="1752"/>
                    <a:pt x="1144" y="1752"/>
                  </a:cubicBezTo>
                  <a:lnTo>
                    <a:pt x="1144" y="1752"/>
                  </a:lnTo>
                  <a:cubicBezTo>
                    <a:pt x="1144" y="1750"/>
                    <a:pt x="1144" y="1747"/>
                    <a:pt x="1144" y="1744"/>
                  </a:cubicBezTo>
                  <a:close/>
                  <a:moveTo>
                    <a:pt x="1144" y="1752"/>
                  </a:moveTo>
                  <a:cubicBezTo>
                    <a:pt x="1144" y="1765"/>
                    <a:pt x="1144" y="1778"/>
                    <a:pt x="1143" y="1790"/>
                  </a:cubicBezTo>
                  <a:lnTo>
                    <a:pt x="1143" y="1790"/>
                  </a:lnTo>
                  <a:cubicBezTo>
                    <a:pt x="1161" y="1790"/>
                    <a:pt x="1179" y="1788"/>
                    <a:pt x="1197" y="1784"/>
                  </a:cubicBezTo>
                  <a:lnTo>
                    <a:pt x="1254" y="1784"/>
                  </a:lnTo>
                  <a:cubicBezTo>
                    <a:pt x="1375" y="1784"/>
                    <a:pt x="1319" y="1776"/>
                    <a:pt x="1262" y="1768"/>
                  </a:cubicBezTo>
                  <a:cubicBezTo>
                    <a:pt x="1140" y="1760"/>
                    <a:pt x="1140" y="1760"/>
                    <a:pt x="1262" y="1760"/>
                  </a:cubicBezTo>
                  <a:cubicBezTo>
                    <a:pt x="1369" y="1760"/>
                    <a:pt x="1287" y="1754"/>
                    <a:pt x="1144" y="1752"/>
                  </a:cubicBezTo>
                  <a:close/>
                  <a:moveTo>
                    <a:pt x="1076" y="1785"/>
                  </a:moveTo>
                  <a:cubicBezTo>
                    <a:pt x="1098" y="1789"/>
                    <a:pt x="1120" y="1791"/>
                    <a:pt x="1142" y="1792"/>
                  </a:cubicBezTo>
                  <a:lnTo>
                    <a:pt x="1142" y="1792"/>
                  </a:lnTo>
                  <a:cubicBezTo>
                    <a:pt x="1143" y="1791"/>
                    <a:pt x="1143" y="1791"/>
                    <a:pt x="1143" y="1790"/>
                  </a:cubicBezTo>
                  <a:lnTo>
                    <a:pt x="1143" y="1790"/>
                  </a:lnTo>
                  <a:cubicBezTo>
                    <a:pt x="1140" y="1790"/>
                    <a:pt x="1138" y="1791"/>
                    <a:pt x="1136" y="1791"/>
                  </a:cubicBezTo>
                  <a:cubicBezTo>
                    <a:pt x="1116" y="1791"/>
                    <a:pt x="1096" y="1789"/>
                    <a:pt x="1076" y="1785"/>
                  </a:cubicBezTo>
                  <a:close/>
                  <a:moveTo>
                    <a:pt x="962" y="1801"/>
                  </a:moveTo>
                  <a:lnTo>
                    <a:pt x="1019" y="1809"/>
                  </a:lnTo>
                  <a:lnTo>
                    <a:pt x="1075" y="1801"/>
                  </a:lnTo>
                  <a:close/>
                  <a:moveTo>
                    <a:pt x="1156" y="1813"/>
                  </a:moveTo>
                  <a:cubicBezTo>
                    <a:pt x="1160" y="1813"/>
                    <a:pt x="1172" y="1814"/>
                    <a:pt x="1189" y="1816"/>
                  </a:cubicBezTo>
                  <a:lnTo>
                    <a:pt x="1189" y="1816"/>
                  </a:lnTo>
                  <a:cubicBezTo>
                    <a:pt x="1158" y="1815"/>
                    <a:pt x="1149" y="1813"/>
                    <a:pt x="1156" y="1813"/>
                  </a:cubicBezTo>
                  <a:close/>
                  <a:moveTo>
                    <a:pt x="1237" y="1789"/>
                  </a:moveTo>
                  <a:cubicBezTo>
                    <a:pt x="1228" y="1789"/>
                    <a:pt x="1216" y="1790"/>
                    <a:pt x="1197" y="1793"/>
                  </a:cubicBezTo>
                  <a:cubicBezTo>
                    <a:pt x="1179" y="1793"/>
                    <a:pt x="1161" y="1793"/>
                    <a:pt x="1142" y="1792"/>
                  </a:cubicBezTo>
                  <a:lnTo>
                    <a:pt x="1142" y="1792"/>
                  </a:lnTo>
                  <a:cubicBezTo>
                    <a:pt x="1142" y="1802"/>
                    <a:pt x="1140" y="1813"/>
                    <a:pt x="1139" y="1824"/>
                  </a:cubicBezTo>
                  <a:lnTo>
                    <a:pt x="1139" y="1824"/>
                  </a:lnTo>
                  <a:cubicBezTo>
                    <a:pt x="1177" y="1817"/>
                    <a:pt x="1215" y="1817"/>
                    <a:pt x="1254" y="1817"/>
                  </a:cubicBezTo>
                  <a:cubicBezTo>
                    <a:pt x="1233" y="1817"/>
                    <a:pt x="1215" y="1817"/>
                    <a:pt x="1201" y="1816"/>
                  </a:cubicBezTo>
                  <a:lnTo>
                    <a:pt x="1201" y="1816"/>
                  </a:lnTo>
                  <a:cubicBezTo>
                    <a:pt x="1254" y="1809"/>
                    <a:pt x="1254" y="1809"/>
                    <a:pt x="1254" y="1801"/>
                  </a:cubicBezTo>
                  <a:lnTo>
                    <a:pt x="1254" y="1793"/>
                  </a:lnTo>
                  <a:cubicBezTo>
                    <a:pt x="1254" y="1793"/>
                    <a:pt x="1254" y="1789"/>
                    <a:pt x="1237" y="1789"/>
                  </a:cubicBezTo>
                  <a:close/>
                  <a:moveTo>
                    <a:pt x="605" y="1806"/>
                  </a:moveTo>
                  <a:cubicBezTo>
                    <a:pt x="601" y="1811"/>
                    <a:pt x="599" y="1818"/>
                    <a:pt x="597" y="1825"/>
                  </a:cubicBezTo>
                  <a:lnTo>
                    <a:pt x="597" y="1825"/>
                  </a:lnTo>
                  <a:cubicBezTo>
                    <a:pt x="540" y="1825"/>
                    <a:pt x="540" y="1823"/>
                    <a:pt x="540" y="1817"/>
                  </a:cubicBezTo>
                  <a:cubicBezTo>
                    <a:pt x="605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565" y="1808"/>
                    <a:pt x="586" y="1807"/>
                    <a:pt x="605" y="1806"/>
                  </a:cubicBezTo>
                  <a:close/>
                  <a:moveTo>
                    <a:pt x="1139" y="1824"/>
                  </a:moveTo>
                  <a:lnTo>
                    <a:pt x="1139" y="1824"/>
                  </a:lnTo>
                  <a:cubicBezTo>
                    <a:pt x="1137" y="1824"/>
                    <a:pt x="1134" y="1825"/>
                    <a:pt x="1132" y="1825"/>
                  </a:cubicBezTo>
                  <a:cubicBezTo>
                    <a:pt x="1132" y="1825"/>
                    <a:pt x="1132" y="1827"/>
                    <a:pt x="1138" y="1828"/>
                  </a:cubicBezTo>
                  <a:lnTo>
                    <a:pt x="1138" y="1828"/>
                  </a:lnTo>
                  <a:cubicBezTo>
                    <a:pt x="1139" y="1826"/>
                    <a:pt x="1139" y="1825"/>
                    <a:pt x="1139" y="1824"/>
                  </a:cubicBezTo>
                  <a:close/>
                  <a:moveTo>
                    <a:pt x="1189" y="1825"/>
                  </a:moveTo>
                  <a:cubicBezTo>
                    <a:pt x="1170" y="1828"/>
                    <a:pt x="1157" y="1829"/>
                    <a:pt x="1149" y="1829"/>
                  </a:cubicBezTo>
                  <a:cubicBezTo>
                    <a:pt x="1144" y="1829"/>
                    <a:pt x="1141" y="1828"/>
                    <a:pt x="1138" y="1828"/>
                  </a:cubicBezTo>
                  <a:lnTo>
                    <a:pt x="1138" y="1828"/>
                  </a:lnTo>
                  <a:cubicBezTo>
                    <a:pt x="1138" y="1832"/>
                    <a:pt x="1137" y="1837"/>
                    <a:pt x="1136" y="1841"/>
                  </a:cubicBezTo>
                  <a:lnTo>
                    <a:pt x="1136" y="1841"/>
                  </a:lnTo>
                  <a:cubicBezTo>
                    <a:pt x="1175" y="1841"/>
                    <a:pt x="1214" y="1833"/>
                    <a:pt x="1254" y="1833"/>
                  </a:cubicBezTo>
                  <a:cubicBezTo>
                    <a:pt x="1254" y="1825"/>
                    <a:pt x="1254" y="1825"/>
                    <a:pt x="1189" y="1825"/>
                  </a:cubicBezTo>
                  <a:close/>
                  <a:moveTo>
                    <a:pt x="1136" y="1841"/>
                  </a:moveTo>
                  <a:cubicBezTo>
                    <a:pt x="1135" y="1841"/>
                    <a:pt x="1133" y="1841"/>
                    <a:pt x="1132" y="1841"/>
                  </a:cubicBezTo>
                  <a:lnTo>
                    <a:pt x="1136" y="1841"/>
                  </a:lnTo>
                  <a:cubicBezTo>
                    <a:pt x="1136" y="1841"/>
                    <a:pt x="1136" y="1841"/>
                    <a:pt x="1136" y="1841"/>
                  </a:cubicBezTo>
                  <a:close/>
                  <a:moveTo>
                    <a:pt x="597" y="1833"/>
                  </a:moveTo>
                  <a:lnTo>
                    <a:pt x="597" y="1833"/>
                  </a:lnTo>
                  <a:cubicBezTo>
                    <a:pt x="596" y="1839"/>
                    <a:pt x="596" y="1844"/>
                    <a:pt x="597" y="1849"/>
                  </a:cubicBezTo>
                  <a:lnTo>
                    <a:pt x="540" y="1849"/>
                  </a:lnTo>
                  <a:cubicBezTo>
                    <a:pt x="419" y="1849"/>
                    <a:pt x="419" y="1849"/>
                    <a:pt x="475" y="1841"/>
                  </a:cubicBezTo>
                  <a:cubicBezTo>
                    <a:pt x="516" y="1841"/>
                    <a:pt x="556" y="1841"/>
                    <a:pt x="597" y="1833"/>
                  </a:cubicBezTo>
                  <a:close/>
                  <a:moveTo>
                    <a:pt x="599" y="1857"/>
                  </a:moveTo>
                  <a:cubicBezTo>
                    <a:pt x="601" y="1865"/>
                    <a:pt x="605" y="1871"/>
                    <a:pt x="610" y="1877"/>
                  </a:cubicBezTo>
                  <a:lnTo>
                    <a:pt x="610" y="1877"/>
                  </a:lnTo>
                  <a:cubicBezTo>
                    <a:pt x="584" y="1873"/>
                    <a:pt x="558" y="1870"/>
                    <a:pt x="532" y="1866"/>
                  </a:cubicBezTo>
                  <a:cubicBezTo>
                    <a:pt x="532" y="1857"/>
                    <a:pt x="532" y="1857"/>
                    <a:pt x="597" y="1857"/>
                  </a:cubicBezTo>
                  <a:cubicBezTo>
                    <a:pt x="598" y="1857"/>
                    <a:pt x="598" y="1857"/>
                    <a:pt x="599" y="1857"/>
                  </a:cubicBezTo>
                  <a:close/>
                  <a:moveTo>
                    <a:pt x="1067" y="1874"/>
                  </a:moveTo>
                  <a:cubicBezTo>
                    <a:pt x="1067" y="1882"/>
                    <a:pt x="1067" y="1882"/>
                    <a:pt x="1124" y="1882"/>
                  </a:cubicBezTo>
                  <a:cubicBezTo>
                    <a:pt x="1124" y="1880"/>
                    <a:pt x="1126" y="1879"/>
                    <a:pt x="1128" y="1878"/>
                  </a:cubicBezTo>
                  <a:lnTo>
                    <a:pt x="1128" y="1878"/>
                  </a:lnTo>
                  <a:cubicBezTo>
                    <a:pt x="1129" y="1877"/>
                    <a:pt x="1129" y="1875"/>
                    <a:pt x="1129" y="1874"/>
                  </a:cubicBezTo>
                  <a:close/>
                  <a:moveTo>
                    <a:pt x="2324" y="1890"/>
                  </a:moveTo>
                  <a:cubicBezTo>
                    <a:pt x="2259" y="1890"/>
                    <a:pt x="2259" y="1890"/>
                    <a:pt x="2259" y="1898"/>
                  </a:cubicBezTo>
                  <a:lnTo>
                    <a:pt x="2381" y="1898"/>
                  </a:lnTo>
                  <a:cubicBezTo>
                    <a:pt x="2437" y="1898"/>
                    <a:pt x="2437" y="1898"/>
                    <a:pt x="2324" y="1890"/>
                  </a:cubicBezTo>
                  <a:close/>
                  <a:moveTo>
                    <a:pt x="346" y="1898"/>
                  </a:moveTo>
                  <a:cubicBezTo>
                    <a:pt x="317" y="1902"/>
                    <a:pt x="303" y="1904"/>
                    <a:pt x="296" y="1904"/>
                  </a:cubicBezTo>
                  <a:cubicBezTo>
                    <a:pt x="289" y="1904"/>
                    <a:pt x="289" y="1902"/>
                    <a:pt x="289" y="1898"/>
                  </a:cubicBezTo>
                  <a:close/>
                  <a:moveTo>
                    <a:pt x="1112" y="1930"/>
                  </a:moveTo>
                  <a:cubicBezTo>
                    <a:pt x="1059" y="1930"/>
                    <a:pt x="1059" y="1931"/>
                    <a:pt x="1059" y="1938"/>
                  </a:cubicBezTo>
                  <a:lnTo>
                    <a:pt x="1109" y="1938"/>
                  </a:lnTo>
                  <a:cubicBezTo>
                    <a:pt x="1110" y="1936"/>
                    <a:pt x="1111" y="1933"/>
                    <a:pt x="1112" y="1930"/>
                  </a:cubicBezTo>
                  <a:close/>
                  <a:moveTo>
                    <a:pt x="737" y="1951"/>
                  </a:moveTo>
                  <a:cubicBezTo>
                    <a:pt x="744" y="1951"/>
                    <a:pt x="751" y="1952"/>
                    <a:pt x="759" y="1955"/>
                  </a:cubicBezTo>
                  <a:lnTo>
                    <a:pt x="694" y="1955"/>
                  </a:lnTo>
                  <a:cubicBezTo>
                    <a:pt x="710" y="1955"/>
                    <a:pt x="723" y="1951"/>
                    <a:pt x="737" y="1951"/>
                  </a:cubicBezTo>
                  <a:close/>
                  <a:moveTo>
                    <a:pt x="777" y="1951"/>
                  </a:moveTo>
                  <a:cubicBezTo>
                    <a:pt x="791" y="1951"/>
                    <a:pt x="805" y="1955"/>
                    <a:pt x="816" y="1955"/>
                  </a:cubicBezTo>
                  <a:lnTo>
                    <a:pt x="759" y="1955"/>
                  </a:lnTo>
                  <a:cubicBezTo>
                    <a:pt x="765" y="1952"/>
                    <a:pt x="771" y="1951"/>
                    <a:pt x="777" y="1951"/>
                  </a:cubicBezTo>
                  <a:close/>
                  <a:moveTo>
                    <a:pt x="873" y="1987"/>
                  </a:moveTo>
                  <a:lnTo>
                    <a:pt x="873" y="1995"/>
                  </a:lnTo>
                  <a:lnTo>
                    <a:pt x="929" y="1987"/>
                  </a:lnTo>
                  <a:close/>
                  <a:moveTo>
                    <a:pt x="986" y="2011"/>
                  </a:moveTo>
                  <a:cubicBezTo>
                    <a:pt x="873" y="2011"/>
                    <a:pt x="808" y="2011"/>
                    <a:pt x="873" y="2020"/>
                  </a:cubicBezTo>
                  <a:lnTo>
                    <a:pt x="986" y="2020"/>
                  </a:lnTo>
                  <a:lnTo>
                    <a:pt x="986" y="2011"/>
                  </a:lnTo>
                  <a:close/>
                  <a:moveTo>
                    <a:pt x="1286" y="2036"/>
                  </a:moveTo>
                  <a:cubicBezTo>
                    <a:pt x="1286" y="2044"/>
                    <a:pt x="1343" y="2044"/>
                    <a:pt x="1286" y="2044"/>
                  </a:cubicBezTo>
                  <a:cubicBezTo>
                    <a:pt x="1262" y="2044"/>
                    <a:pt x="1246" y="2044"/>
                    <a:pt x="1221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2" y="2109"/>
                    <a:pt x="1035" y="2101"/>
                    <a:pt x="1035" y="2101"/>
                  </a:cubicBezTo>
                  <a:close/>
                  <a:moveTo>
                    <a:pt x="792" y="2125"/>
                  </a:moveTo>
                  <a:cubicBezTo>
                    <a:pt x="891" y="2132"/>
                    <a:pt x="948" y="2133"/>
                    <a:pt x="964" y="2133"/>
                  </a:cubicBezTo>
                  <a:lnTo>
                    <a:pt x="964" y="2133"/>
                  </a:lnTo>
                  <a:cubicBezTo>
                    <a:pt x="965" y="2133"/>
                    <a:pt x="965" y="2133"/>
                    <a:pt x="965" y="2133"/>
                  </a:cubicBezTo>
                  <a:lnTo>
                    <a:pt x="965" y="2133"/>
                  </a:lnTo>
                  <a:lnTo>
                    <a:pt x="856" y="2125"/>
                  </a:lnTo>
                  <a:close/>
                  <a:moveTo>
                    <a:pt x="1205" y="2166"/>
                  </a:moveTo>
                  <a:lnTo>
                    <a:pt x="1205" y="2174"/>
                  </a:lnTo>
                  <a:cubicBezTo>
                    <a:pt x="1098" y="2174"/>
                    <a:pt x="1085" y="2167"/>
                    <a:pt x="1205" y="2166"/>
                  </a:cubicBezTo>
                  <a:close/>
                  <a:moveTo>
                    <a:pt x="1027" y="2190"/>
                  </a:moveTo>
                  <a:cubicBezTo>
                    <a:pt x="1083" y="2190"/>
                    <a:pt x="1140" y="2198"/>
                    <a:pt x="1205" y="2198"/>
                  </a:cubicBezTo>
                  <a:lnTo>
                    <a:pt x="1197" y="2206"/>
                  </a:lnTo>
                  <a:lnTo>
                    <a:pt x="1083" y="2198"/>
                  </a:lnTo>
                  <a:cubicBezTo>
                    <a:pt x="905" y="2190"/>
                    <a:pt x="905" y="2190"/>
                    <a:pt x="1027" y="2190"/>
                  </a:cubicBezTo>
                  <a:close/>
                  <a:moveTo>
                    <a:pt x="897" y="2206"/>
                  </a:moveTo>
                  <a:lnTo>
                    <a:pt x="962" y="2214"/>
                  </a:lnTo>
                  <a:lnTo>
                    <a:pt x="897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1" y="1296"/>
                    <a:pt x="1" y="2114"/>
                    <a:pt x="557" y="2223"/>
                  </a:cubicBezTo>
                  <a:lnTo>
                    <a:pt x="557" y="2223"/>
                  </a:lnTo>
                  <a:cubicBezTo>
                    <a:pt x="553" y="2221"/>
                    <a:pt x="569" y="2219"/>
                    <a:pt x="605" y="2214"/>
                  </a:cubicBezTo>
                  <a:lnTo>
                    <a:pt x="605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2" y="2174"/>
                    <a:pt x="556" y="2133"/>
                    <a:pt x="678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7" y="2068"/>
                    <a:pt x="767" y="2068"/>
                    <a:pt x="808" y="2068"/>
                  </a:cubicBezTo>
                  <a:cubicBezTo>
                    <a:pt x="808" y="2068"/>
                    <a:pt x="808" y="2076"/>
                    <a:pt x="865" y="2076"/>
                  </a:cubicBezTo>
                  <a:cubicBezTo>
                    <a:pt x="905" y="2076"/>
                    <a:pt x="946" y="2076"/>
                    <a:pt x="986" y="2068"/>
                  </a:cubicBezTo>
                  <a:cubicBezTo>
                    <a:pt x="1043" y="2060"/>
                    <a:pt x="1043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3" y="2052"/>
                    <a:pt x="629" y="2044"/>
                  </a:cubicBezTo>
                  <a:cubicBezTo>
                    <a:pt x="508" y="2044"/>
                    <a:pt x="508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3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9" y="1987"/>
                    <a:pt x="694" y="1987"/>
                    <a:pt x="637" y="1987"/>
                  </a:cubicBezTo>
                  <a:cubicBezTo>
                    <a:pt x="516" y="1987"/>
                    <a:pt x="516" y="1987"/>
                    <a:pt x="637" y="1979"/>
                  </a:cubicBezTo>
                  <a:lnTo>
                    <a:pt x="702" y="1979"/>
                  </a:lnTo>
                  <a:cubicBezTo>
                    <a:pt x="637" y="1979"/>
                    <a:pt x="581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9" y="1963"/>
                  </a:lnTo>
                  <a:cubicBezTo>
                    <a:pt x="881" y="1955"/>
                    <a:pt x="881" y="1955"/>
                    <a:pt x="824" y="1955"/>
                  </a:cubicBezTo>
                  <a:cubicBezTo>
                    <a:pt x="783" y="1938"/>
                    <a:pt x="743" y="1938"/>
                    <a:pt x="702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89" y="1930"/>
                  </a:cubicBezTo>
                  <a:cubicBezTo>
                    <a:pt x="524" y="1930"/>
                    <a:pt x="524" y="1922"/>
                    <a:pt x="524" y="1922"/>
                  </a:cubicBezTo>
                  <a:cubicBezTo>
                    <a:pt x="589" y="1914"/>
                    <a:pt x="589" y="1914"/>
                    <a:pt x="589" y="1914"/>
                  </a:cubicBezTo>
                  <a:cubicBezTo>
                    <a:pt x="532" y="1914"/>
                    <a:pt x="589" y="1906"/>
                    <a:pt x="646" y="1906"/>
                  </a:cubicBezTo>
                  <a:cubicBezTo>
                    <a:pt x="710" y="1898"/>
                    <a:pt x="710" y="1898"/>
                    <a:pt x="654" y="1898"/>
                  </a:cubicBezTo>
                  <a:cubicBezTo>
                    <a:pt x="541" y="1898"/>
                    <a:pt x="533" y="1891"/>
                    <a:pt x="628" y="1890"/>
                  </a:cubicBezTo>
                  <a:lnTo>
                    <a:pt x="628" y="1890"/>
                  </a:lnTo>
                  <a:cubicBezTo>
                    <a:pt x="637" y="1894"/>
                    <a:pt x="647" y="1897"/>
                    <a:pt x="657" y="1897"/>
                  </a:cubicBezTo>
                  <a:cubicBezTo>
                    <a:pt x="667" y="1897"/>
                    <a:pt x="676" y="1894"/>
                    <a:pt x="685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2" y="1890"/>
                  </a:cubicBezTo>
                  <a:cubicBezTo>
                    <a:pt x="787" y="1890"/>
                    <a:pt x="740" y="1888"/>
                    <a:pt x="693" y="1885"/>
                  </a:cubicBezTo>
                  <a:lnTo>
                    <a:pt x="693" y="1885"/>
                  </a:lnTo>
                  <a:cubicBezTo>
                    <a:pt x="702" y="1877"/>
                    <a:pt x="709" y="1865"/>
                    <a:pt x="710" y="1849"/>
                  </a:cubicBezTo>
                  <a:cubicBezTo>
                    <a:pt x="712" y="1844"/>
                    <a:pt x="712" y="1838"/>
                    <a:pt x="712" y="1833"/>
                  </a:cubicBezTo>
                  <a:lnTo>
                    <a:pt x="712" y="1833"/>
                  </a:lnTo>
                  <a:cubicBezTo>
                    <a:pt x="714" y="1833"/>
                    <a:pt x="716" y="1833"/>
                    <a:pt x="719" y="1833"/>
                  </a:cubicBezTo>
                  <a:cubicBezTo>
                    <a:pt x="719" y="1829"/>
                    <a:pt x="719" y="1827"/>
                    <a:pt x="711" y="1826"/>
                  </a:cubicBezTo>
                  <a:lnTo>
                    <a:pt x="711" y="1826"/>
                  </a:lnTo>
                  <a:cubicBezTo>
                    <a:pt x="706" y="1798"/>
                    <a:pt x="679" y="1781"/>
                    <a:pt x="652" y="1781"/>
                  </a:cubicBezTo>
                  <a:cubicBezTo>
                    <a:pt x="635" y="1781"/>
                    <a:pt x="619" y="1787"/>
                    <a:pt x="608" y="1801"/>
                  </a:cubicBezTo>
                  <a:lnTo>
                    <a:pt x="608" y="1801"/>
                  </a:lnTo>
                  <a:cubicBezTo>
                    <a:pt x="607" y="1801"/>
                    <a:pt x="606" y="1801"/>
                    <a:pt x="605" y="1801"/>
                  </a:cubicBezTo>
                  <a:cubicBezTo>
                    <a:pt x="548" y="1801"/>
                    <a:pt x="483" y="1793"/>
                    <a:pt x="548" y="1793"/>
                  </a:cubicBezTo>
                  <a:lnTo>
                    <a:pt x="605" y="1793"/>
                  </a:lnTo>
                  <a:cubicBezTo>
                    <a:pt x="483" y="1793"/>
                    <a:pt x="548" y="1768"/>
                    <a:pt x="605" y="1768"/>
                  </a:cubicBezTo>
                  <a:cubicBezTo>
                    <a:pt x="670" y="1768"/>
                    <a:pt x="670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500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29" y="1598"/>
                    <a:pt x="629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7" y="1590"/>
                  </a:lnTo>
                  <a:cubicBezTo>
                    <a:pt x="573" y="1590"/>
                    <a:pt x="637" y="1582"/>
                    <a:pt x="637" y="1582"/>
                  </a:cubicBezTo>
                  <a:cubicBezTo>
                    <a:pt x="759" y="1574"/>
                    <a:pt x="759" y="1566"/>
                    <a:pt x="637" y="1557"/>
                  </a:cubicBezTo>
                  <a:cubicBezTo>
                    <a:pt x="516" y="1557"/>
                    <a:pt x="516" y="1557"/>
                    <a:pt x="637" y="1549"/>
                  </a:cubicBezTo>
                  <a:cubicBezTo>
                    <a:pt x="759" y="1549"/>
                    <a:pt x="759" y="1549"/>
                    <a:pt x="637" y="1541"/>
                  </a:cubicBezTo>
                  <a:cubicBezTo>
                    <a:pt x="581" y="1541"/>
                    <a:pt x="581" y="1541"/>
                    <a:pt x="702" y="1533"/>
                  </a:cubicBezTo>
                  <a:cubicBezTo>
                    <a:pt x="524" y="1525"/>
                    <a:pt x="524" y="1517"/>
                    <a:pt x="646" y="1517"/>
                  </a:cubicBezTo>
                  <a:cubicBezTo>
                    <a:pt x="767" y="1517"/>
                    <a:pt x="767" y="1517"/>
                    <a:pt x="646" y="1509"/>
                  </a:cubicBezTo>
                  <a:cubicBezTo>
                    <a:pt x="589" y="1509"/>
                    <a:pt x="589" y="1493"/>
                    <a:pt x="710" y="1493"/>
                  </a:cubicBezTo>
                  <a:cubicBezTo>
                    <a:pt x="710" y="1493"/>
                    <a:pt x="710" y="1493"/>
                    <a:pt x="646" y="1484"/>
                  </a:cubicBezTo>
                  <a:cubicBezTo>
                    <a:pt x="589" y="1476"/>
                    <a:pt x="532" y="1460"/>
                    <a:pt x="654" y="1460"/>
                  </a:cubicBezTo>
                  <a:lnTo>
                    <a:pt x="654" y="1452"/>
                  </a:lnTo>
                  <a:lnTo>
                    <a:pt x="654" y="1444"/>
                  </a:lnTo>
                  <a:cubicBezTo>
                    <a:pt x="597" y="1444"/>
                    <a:pt x="613" y="1339"/>
                    <a:pt x="670" y="1339"/>
                  </a:cubicBezTo>
                  <a:cubicBezTo>
                    <a:pt x="670" y="1330"/>
                    <a:pt x="670" y="1322"/>
                    <a:pt x="613" y="1322"/>
                  </a:cubicBezTo>
                  <a:lnTo>
                    <a:pt x="670" y="1322"/>
                  </a:lnTo>
                  <a:cubicBezTo>
                    <a:pt x="670" y="1322"/>
                    <a:pt x="670" y="1314"/>
                    <a:pt x="613" y="1314"/>
                  </a:cubicBezTo>
                  <a:lnTo>
                    <a:pt x="613" y="1306"/>
                  </a:lnTo>
                  <a:cubicBezTo>
                    <a:pt x="678" y="1306"/>
                    <a:pt x="678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6" y="1260"/>
                    <a:pt x="608" y="1258"/>
                  </a:cubicBezTo>
                  <a:close/>
                  <a:moveTo>
                    <a:pt x="557" y="2223"/>
                  </a:moveTo>
                  <a:cubicBezTo>
                    <a:pt x="560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9" y="2225"/>
                    <a:pt x="557" y="2223"/>
                  </a:cubicBezTo>
                  <a:close/>
                  <a:moveTo>
                    <a:pt x="592" y="2229"/>
                  </a:moveTo>
                  <a:cubicBezTo>
                    <a:pt x="597" y="2229"/>
                    <a:pt x="601" y="2230"/>
                    <a:pt x="605" y="2230"/>
                  </a:cubicBezTo>
                  <a:cubicBezTo>
                    <a:pt x="601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37" y="2328"/>
                    <a:pt x="1237" y="2336"/>
                    <a:pt x="1237" y="2336"/>
                  </a:cubicBezTo>
                  <a:cubicBezTo>
                    <a:pt x="1181" y="2344"/>
                    <a:pt x="1237" y="2344"/>
                    <a:pt x="1302" y="2344"/>
                  </a:cubicBezTo>
                  <a:cubicBezTo>
                    <a:pt x="1359" y="2344"/>
                    <a:pt x="1359" y="2344"/>
                    <a:pt x="1359" y="2336"/>
                  </a:cubicBezTo>
                  <a:cubicBezTo>
                    <a:pt x="1343" y="2336"/>
                    <a:pt x="1319" y="2336"/>
                    <a:pt x="1302" y="2328"/>
                  </a:cubicBezTo>
                  <a:close/>
                  <a:moveTo>
                    <a:pt x="1177" y="2354"/>
                  </a:moveTo>
                  <a:cubicBezTo>
                    <a:pt x="1197" y="2354"/>
                    <a:pt x="1217" y="2356"/>
                    <a:pt x="1237" y="2360"/>
                  </a:cubicBezTo>
                  <a:lnTo>
                    <a:pt x="1237" y="2368"/>
                  </a:lnTo>
                  <a:cubicBezTo>
                    <a:pt x="1197" y="2368"/>
                    <a:pt x="1156" y="2368"/>
                    <a:pt x="1116" y="2360"/>
                  </a:cubicBezTo>
                  <a:cubicBezTo>
                    <a:pt x="1136" y="2356"/>
                    <a:pt x="1156" y="2354"/>
                    <a:pt x="1177" y="2354"/>
                  </a:cubicBezTo>
                  <a:close/>
                  <a:moveTo>
                    <a:pt x="678" y="2522"/>
                  </a:moveTo>
                  <a:cubicBezTo>
                    <a:pt x="613" y="2522"/>
                    <a:pt x="613" y="2522"/>
                    <a:pt x="613" y="2530"/>
                  </a:cubicBezTo>
                  <a:lnTo>
                    <a:pt x="678" y="2530"/>
                  </a:lnTo>
                  <a:lnTo>
                    <a:pt x="678" y="2522"/>
                  </a:lnTo>
                  <a:close/>
                  <a:moveTo>
                    <a:pt x="1156" y="2530"/>
                  </a:moveTo>
                  <a:cubicBezTo>
                    <a:pt x="1116" y="2538"/>
                    <a:pt x="1075" y="2538"/>
                    <a:pt x="1035" y="2538"/>
                  </a:cubicBezTo>
                  <a:cubicBezTo>
                    <a:pt x="974" y="2543"/>
                    <a:pt x="944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1"/>
                    <a:pt x="913" y="2530"/>
                    <a:pt x="969" y="2530"/>
                  </a:cubicBezTo>
                  <a:lnTo>
                    <a:pt x="969" y="2530"/>
                  </a:lnTo>
                  <a:cubicBezTo>
                    <a:pt x="932" y="2530"/>
                    <a:pt x="945" y="2534"/>
                    <a:pt x="977" y="2534"/>
                  </a:cubicBezTo>
                  <a:cubicBezTo>
                    <a:pt x="992" y="2534"/>
                    <a:pt x="1013" y="2533"/>
                    <a:pt x="1035" y="2530"/>
                  </a:cubicBezTo>
                  <a:close/>
                  <a:moveTo>
                    <a:pt x="1027" y="2571"/>
                  </a:moveTo>
                  <a:lnTo>
                    <a:pt x="970" y="2579"/>
                  </a:lnTo>
                  <a:cubicBezTo>
                    <a:pt x="905" y="2579"/>
                    <a:pt x="905" y="2571"/>
                    <a:pt x="905" y="2571"/>
                  </a:cubicBezTo>
                  <a:close/>
                  <a:moveTo>
                    <a:pt x="1846" y="2575"/>
                  </a:moveTo>
                  <a:cubicBezTo>
                    <a:pt x="1832" y="2575"/>
                    <a:pt x="1819" y="2576"/>
                    <a:pt x="1805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6" y="2575"/>
                  </a:cubicBezTo>
                  <a:close/>
                  <a:moveTo>
                    <a:pt x="1136" y="1841"/>
                  </a:moveTo>
                  <a:lnTo>
                    <a:pt x="1136" y="1841"/>
                  </a:lnTo>
                  <a:cubicBezTo>
                    <a:pt x="1134" y="1852"/>
                    <a:pt x="1132" y="1863"/>
                    <a:pt x="1129" y="1874"/>
                  </a:cubicBezTo>
                  <a:lnTo>
                    <a:pt x="1132" y="1874"/>
                  </a:lnTo>
                  <a:cubicBezTo>
                    <a:pt x="1180" y="1874"/>
                    <a:pt x="1142" y="1874"/>
                    <a:pt x="1128" y="1878"/>
                  </a:cubicBezTo>
                  <a:lnTo>
                    <a:pt x="1128" y="1878"/>
                  </a:lnTo>
                  <a:cubicBezTo>
                    <a:pt x="1124" y="1896"/>
                    <a:pt x="1118" y="1913"/>
                    <a:pt x="1112" y="1930"/>
                  </a:cubicBezTo>
                  <a:lnTo>
                    <a:pt x="1112" y="1930"/>
                  </a:lnTo>
                  <a:cubicBezTo>
                    <a:pt x="1116" y="1930"/>
                    <a:pt x="1120" y="1930"/>
                    <a:pt x="1124" y="1930"/>
                  </a:cubicBezTo>
                  <a:lnTo>
                    <a:pt x="1181" y="1930"/>
                  </a:lnTo>
                  <a:cubicBezTo>
                    <a:pt x="1156" y="1938"/>
                    <a:pt x="1140" y="1938"/>
                    <a:pt x="1116" y="1938"/>
                  </a:cubicBezTo>
                  <a:lnTo>
                    <a:pt x="1109" y="1938"/>
                  </a:lnTo>
                  <a:cubicBezTo>
                    <a:pt x="1079" y="2014"/>
                    <a:pt x="1031" y="2081"/>
                    <a:pt x="965" y="2133"/>
                  </a:cubicBezTo>
                  <a:lnTo>
                    <a:pt x="965" y="2133"/>
                  </a:lnTo>
                  <a:lnTo>
                    <a:pt x="970" y="2133"/>
                  </a:lnTo>
                  <a:cubicBezTo>
                    <a:pt x="970" y="2133"/>
                    <a:pt x="968" y="2133"/>
                    <a:pt x="964" y="2133"/>
                  </a:cubicBezTo>
                  <a:lnTo>
                    <a:pt x="964" y="2133"/>
                  </a:lnTo>
                  <a:cubicBezTo>
                    <a:pt x="888" y="2192"/>
                    <a:pt x="787" y="2229"/>
                    <a:pt x="662" y="2230"/>
                  </a:cubicBezTo>
                  <a:cubicBezTo>
                    <a:pt x="605" y="2230"/>
                    <a:pt x="605" y="2238"/>
                    <a:pt x="597" y="2255"/>
                  </a:cubicBezTo>
                  <a:cubicBezTo>
                    <a:pt x="597" y="2263"/>
                    <a:pt x="597" y="2263"/>
                    <a:pt x="662" y="2263"/>
                  </a:cubicBezTo>
                  <a:cubicBezTo>
                    <a:pt x="719" y="2271"/>
                    <a:pt x="654" y="2271"/>
                    <a:pt x="597" y="2271"/>
                  </a:cubicBezTo>
                  <a:cubicBezTo>
                    <a:pt x="475" y="2271"/>
                    <a:pt x="475" y="2279"/>
                    <a:pt x="654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32" y="2279"/>
                  </a:lnTo>
                  <a:cubicBezTo>
                    <a:pt x="532" y="2287"/>
                    <a:pt x="532" y="2287"/>
                    <a:pt x="597" y="2287"/>
                  </a:cubicBezTo>
                  <a:cubicBezTo>
                    <a:pt x="597" y="2287"/>
                    <a:pt x="597" y="2287"/>
                    <a:pt x="654" y="2295"/>
                  </a:cubicBezTo>
                  <a:lnTo>
                    <a:pt x="832" y="2295"/>
                  </a:lnTo>
                  <a:cubicBezTo>
                    <a:pt x="854" y="2293"/>
                    <a:pt x="867" y="2292"/>
                    <a:pt x="876" y="2292"/>
                  </a:cubicBezTo>
                  <a:cubicBezTo>
                    <a:pt x="892" y="2292"/>
                    <a:pt x="889" y="2295"/>
                    <a:pt x="889" y="2295"/>
                  </a:cubicBezTo>
                  <a:cubicBezTo>
                    <a:pt x="832" y="2303"/>
                    <a:pt x="775" y="2303"/>
                    <a:pt x="710" y="2303"/>
                  </a:cubicBezTo>
                  <a:cubicBezTo>
                    <a:pt x="670" y="2295"/>
                    <a:pt x="629" y="2295"/>
                    <a:pt x="589" y="2295"/>
                  </a:cubicBezTo>
                  <a:cubicBezTo>
                    <a:pt x="532" y="2295"/>
                    <a:pt x="654" y="2311"/>
                    <a:pt x="767" y="2320"/>
                  </a:cubicBezTo>
                  <a:lnTo>
                    <a:pt x="710" y="2320"/>
                  </a:lnTo>
                  <a:cubicBezTo>
                    <a:pt x="654" y="2320"/>
                    <a:pt x="646" y="2320"/>
                    <a:pt x="646" y="2328"/>
                  </a:cubicBezTo>
                  <a:cubicBezTo>
                    <a:pt x="646" y="2336"/>
                    <a:pt x="646" y="2336"/>
                    <a:pt x="710" y="2336"/>
                  </a:cubicBezTo>
                  <a:cubicBezTo>
                    <a:pt x="743" y="2336"/>
                    <a:pt x="783" y="2336"/>
                    <a:pt x="824" y="2344"/>
                  </a:cubicBezTo>
                  <a:cubicBezTo>
                    <a:pt x="865" y="2336"/>
                    <a:pt x="905" y="2336"/>
                    <a:pt x="946" y="2336"/>
                  </a:cubicBezTo>
                  <a:cubicBezTo>
                    <a:pt x="946" y="2336"/>
                    <a:pt x="889" y="2344"/>
                    <a:pt x="824" y="2344"/>
                  </a:cubicBezTo>
                  <a:cubicBezTo>
                    <a:pt x="702" y="2352"/>
                    <a:pt x="646" y="2360"/>
                    <a:pt x="646" y="2368"/>
                  </a:cubicBezTo>
                  <a:cubicBezTo>
                    <a:pt x="637" y="2376"/>
                    <a:pt x="637" y="2384"/>
                    <a:pt x="581" y="2393"/>
                  </a:cubicBezTo>
                  <a:cubicBezTo>
                    <a:pt x="581" y="2393"/>
                    <a:pt x="581" y="2401"/>
                    <a:pt x="637" y="2401"/>
                  </a:cubicBezTo>
                  <a:lnTo>
                    <a:pt x="637" y="2409"/>
                  </a:lnTo>
                  <a:cubicBezTo>
                    <a:pt x="573" y="2409"/>
                    <a:pt x="573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7" y="2429"/>
                    <a:pt x="546" y="2431"/>
                    <a:pt x="553" y="2431"/>
                  </a:cubicBezTo>
                  <a:cubicBezTo>
                    <a:pt x="560" y="2431"/>
                    <a:pt x="605" y="2429"/>
                    <a:pt x="694" y="2425"/>
                  </a:cubicBezTo>
                  <a:cubicBezTo>
                    <a:pt x="735" y="2425"/>
                    <a:pt x="775" y="2425"/>
                    <a:pt x="816" y="2417"/>
                  </a:cubicBezTo>
                  <a:lnTo>
                    <a:pt x="816" y="2409"/>
                  </a:lnTo>
                  <a:lnTo>
                    <a:pt x="873" y="2417"/>
                  </a:lnTo>
                  <a:cubicBezTo>
                    <a:pt x="913" y="2425"/>
                    <a:pt x="954" y="2425"/>
                    <a:pt x="994" y="2425"/>
                  </a:cubicBezTo>
                  <a:cubicBezTo>
                    <a:pt x="1010" y="2425"/>
                    <a:pt x="1035" y="2425"/>
                    <a:pt x="1051" y="2433"/>
                  </a:cubicBezTo>
                  <a:lnTo>
                    <a:pt x="929" y="2433"/>
                  </a:lnTo>
                  <a:cubicBezTo>
                    <a:pt x="873" y="2425"/>
                    <a:pt x="816" y="2425"/>
                    <a:pt x="751" y="2425"/>
                  </a:cubicBezTo>
                  <a:cubicBezTo>
                    <a:pt x="629" y="2433"/>
                    <a:pt x="573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8" y="2457"/>
                    <a:pt x="808" y="2457"/>
                    <a:pt x="686" y="2457"/>
                  </a:cubicBezTo>
                  <a:cubicBezTo>
                    <a:pt x="565" y="2465"/>
                    <a:pt x="565" y="2482"/>
                    <a:pt x="629" y="2482"/>
                  </a:cubicBezTo>
                  <a:cubicBezTo>
                    <a:pt x="743" y="2482"/>
                    <a:pt x="743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5" y="2506"/>
                    <a:pt x="621" y="2506"/>
                  </a:cubicBezTo>
                  <a:cubicBezTo>
                    <a:pt x="621" y="2506"/>
                    <a:pt x="621" y="2510"/>
                    <a:pt x="638" y="2510"/>
                  </a:cubicBezTo>
                  <a:cubicBezTo>
                    <a:pt x="646" y="2510"/>
                    <a:pt x="659" y="2509"/>
                    <a:pt x="678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1" y="2511"/>
                  </a:cubicBezTo>
                  <a:cubicBezTo>
                    <a:pt x="894" y="2511"/>
                    <a:pt x="908" y="2511"/>
                    <a:pt x="921" y="2514"/>
                  </a:cubicBezTo>
                  <a:cubicBezTo>
                    <a:pt x="978" y="2514"/>
                    <a:pt x="921" y="2522"/>
                    <a:pt x="735" y="2530"/>
                  </a:cubicBezTo>
                  <a:lnTo>
                    <a:pt x="621" y="2538"/>
                  </a:lnTo>
                  <a:lnTo>
                    <a:pt x="678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8" y="2547"/>
                  </a:lnTo>
                  <a:cubicBezTo>
                    <a:pt x="792" y="2547"/>
                    <a:pt x="792" y="2547"/>
                    <a:pt x="735" y="2555"/>
                  </a:cubicBezTo>
                  <a:cubicBezTo>
                    <a:pt x="613" y="2555"/>
                    <a:pt x="613" y="2555"/>
                    <a:pt x="735" y="2563"/>
                  </a:cubicBezTo>
                  <a:cubicBezTo>
                    <a:pt x="694" y="2563"/>
                    <a:pt x="654" y="2563"/>
                    <a:pt x="613" y="2571"/>
                  </a:cubicBezTo>
                  <a:lnTo>
                    <a:pt x="670" y="2571"/>
                  </a:lnTo>
                  <a:cubicBezTo>
                    <a:pt x="792" y="2571"/>
                    <a:pt x="792" y="2571"/>
                    <a:pt x="735" y="2579"/>
                  </a:cubicBezTo>
                  <a:cubicBezTo>
                    <a:pt x="670" y="2579"/>
                    <a:pt x="670" y="2579"/>
                    <a:pt x="727" y="2587"/>
                  </a:cubicBezTo>
                  <a:cubicBezTo>
                    <a:pt x="727" y="2587"/>
                    <a:pt x="727" y="2595"/>
                    <a:pt x="670" y="2595"/>
                  </a:cubicBezTo>
                  <a:cubicBezTo>
                    <a:pt x="727" y="2603"/>
                    <a:pt x="727" y="2603"/>
                    <a:pt x="670" y="2603"/>
                  </a:cubicBezTo>
                  <a:cubicBezTo>
                    <a:pt x="605" y="2611"/>
                    <a:pt x="605" y="2611"/>
                    <a:pt x="670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5" y="2603"/>
                  </a:cubicBezTo>
                  <a:lnTo>
                    <a:pt x="905" y="2611"/>
                  </a:lnTo>
                  <a:cubicBezTo>
                    <a:pt x="905" y="2620"/>
                    <a:pt x="905" y="2620"/>
                    <a:pt x="962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2" y="2620"/>
                    <a:pt x="962" y="2620"/>
                    <a:pt x="1083" y="2611"/>
                  </a:cubicBezTo>
                  <a:lnTo>
                    <a:pt x="1205" y="2611"/>
                  </a:lnTo>
                  <a:cubicBezTo>
                    <a:pt x="1205" y="2603"/>
                    <a:pt x="1205" y="2603"/>
                    <a:pt x="1262" y="2603"/>
                  </a:cubicBezTo>
                  <a:cubicBezTo>
                    <a:pt x="1302" y="2603"/>
                    <a:pt x="1343" y="2603"/>
                    <a:pt x="1383" y="2595"/>
                  </a:cubicBezTo>
                  <a:lnTo>
                    <a:pt x="1327" y="2595"/>
                  </a:lnTo>
                  <a:cubicBezTo>
                    <a:pt x="1262" y="2595"/>
                    <a:pt x="1262" y="2595"/>
                    <a:pt x="1383" y="2587"/>
                  </a:cubicBezTo>
                  <a:lnTo>
                    <a:pt x="1327" y="2587"/>
                  </a:lnTo>
                  <a:cubicBezTo>
                    <a:pt x="1205" y="2587"/>
                    <a:pt x="1205" y="2579"/>
                    <a:pt x="1327" y="2579"/>
                  </a:cubicBezTo>
                  <a:lnTo>
                    <a:pt x="1327" y="2571"/>
                  </a:lnTo>
                  <a:cubicBezTo>
                    <a:pt x="1300" y="2571"/>
                    <a:pt x="1273" y="2567"/>
                    <a:pt x="1246" y="2567"/>
                  </a:cubicBezTo>
                  <a:cubicBezTo>
                    <a:pt x="1232" y="2567"/>
                    <a:pt x="1219" y="2568"/>
                    <a:pt x="1205" y="2571"/>
                  </a:cubicBezTo>
                  <a:cubicBezTo>
                    <a:pt x="1092" y="2571"/>
                    <a:pt x="1092" y="2571"/>
                    <a:pt x="1148" y="2563"/>
                  </a:cubicBezTo>
                  <a:lnTo>
                    <a:pt x="1270" y="2563"/>
                  </a:lnTo>
                  <a:cubicBezTo>
                    <a:pt x="1327" y="2563"/>
                    <a:pt x="1327" y="2555"/>
                    <a:pt x="1327" y="2555"/>
                  </a:cubicBezTo>
                  <a:cubicBezTo>
                    <a:pt x="1327" y="2555"/>
                    <a:pt x="1335" y="2547"/>
                    <a:pt x="1270" y="2547"/>
                  </a:cubicBezTo>
                  <a:lnTo>
                    <a:pt x="1335" y="2547"/>
                  </a:lnTo>
                  <a:cubicBezTo>
                    <a:pt x="1335" y="2547"/>
                    <a:pt x="1335" y="2538"/>
                    <a:pt x="1392" y="2530"/>
                  </a:cubicBezTo>
                  <a:cubicBezTo>
                    <a:pt x="1435" y="2530"/>
                    <a:pt x="1395" y="2523"/>
                    <a:pt x="1328" y="2523"/>
                  </a:cubicBezTo>
                  <a:cubicBezTo>
                    <a:pt x="1294" y="2523"/>
                    <a:pt x="1254" y="2525"/>
                    <a:pt x="1213" y="2530"/>
                  </a:cubicBezTo>
                  <a:lnTo>
                    <a:pt x="1213" y="2522"/>
                  </a:lnTo>
                  <a:lnTo>
                    <a:pt x="1156" y="2522"/>
                  </a:lnTo>
                  <a:cubicBezTo>
                    <a:pt x="1092" y="2522"/>
                    <a:pt x="1092" y="2514"/>
                    <a:pt x="1092" y="2514"/>
                  </a:cubicBezTo>
                  <a:lnTo>
                    <a:pt x="1213" y="2514"/>
                  </a:lnTo>
                  <a:cubicBezTo>
                    <a:pt x="1392" y="2514"/>
                    <a:pt x="1456" y="2514"/>
                    <a:pt x="1278" y="2506"/>
                  </a:cubicBezTo>
                  <a:lnTo>
                    <a:pt x="1335" y="2506"/>
                  </a:lnTo>
                  <a:cubicBezTo>
                    <a:pt x="1392" y="2506"/>
                    <a:pt x="1400" y="2506"/>
                    <a:pt x="1335" y="2498"/>
                  </a:cubicBezTo>
                  <a:cubicBezTo>
                    <a:pt x="1335" y="2498"/>
                    <a:pt x="1221" y="2490"/>
                    <a:pt x="1156" y="2490"/>
                  </a:cubicBezTo>
                  <a:cubicBezTo>
                    <a:pt x="1278" y="2490"/>
                    <a:pt x="1278" y="2482"/>
                    <a:pt x="1156" y="2482"/>
                  </a:cubicBezTo>
                  <a:lnTo>
                    <a:pt x="1221" y="2482"/>
                  </a:lnTo>
                  <a:cubicBezTo>
                    <a:pt x="1278" y="2482"/>
                    <a:pt x="1343" y="2474"/>
                    <a:pt x="1286" y="2457"/>
                  </a:cubicBezTo>
                  <a:cubicBezTo>
                    <a:pt x="1286" y="2449"/>
                    <a:pt x="1286" y="2441"/>
                    <a:pt x="1343" y="2441"/>
                  </a:cubicBezTo>
                  <a:cubicBezTo>
                    <a:pt x="1408" y="2441"/>
                    <a:pt x="1286" y="2425"/>
                    <a:pt x="1173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29" y="2401"/>
                    <a:pt x="1229" y="2401"/>
                    <a:pt x="1294" y="2401"/>
                  </a:cubicBezTo>
                  <a:cubicBezTo>
                    <a:pt x="1173" y="2393"/>
                    <a:pt x="1229" y="2384"/>
                    <a:pt x="1351" y="2384"/>
                  </a:cubicBezTo>
                  <a:cubicBezTo>
                    <a:pt x="1416" y="2384"/>
                    <a:pt x="1416" y="2384"/>
                    <a:pt x="1416" y="2376"/>
                  </a:cubicBezTo>
                  <a:cubicBezTo>
                    <a:pt x="1351" y="2376"/>
                    <a:pt x="1351" y="2368"/>
                    <a:pt x="1359" y="2360"/>
                  </a:cubicBezTo>
                  <a:cubicBezTo>
                    <a:pt x="1359" y="2352"/>
                    <a:pt x="1359" y="2352"/>
                    <a:pt x="1237" y="2352"/>
                  </a:cubicBezTo>
                  <a:cubicBezTo>
                    <a:pt x="1116" y="2352"/>
                    <a:pt x="1116" y="2344"/>
                    <a:pt x="1116" y="2344"/>
                  </a:cubicBezTo>
                  <a:cubicBezTo>
                    <a:pt x="1116" y="2336"/>
                    <a:pt x="1116" y="2336"/>
                    <a:pt x="1181" y="2336"/>
                  </a:cubicBezTo>
                  <a:cubicBezTo>
                    <a:pt x="1197" y="2336"/>
                    <a:pt x="1221" y="2336"/>
                    <a:pt x="1237" y="2328"/>
                  </a:cubicBezTo>
                  <a:cubicBezTo>
                    <a:pt x="1237" y="2328"/>
                    <a:pt x="1237" y="2320"/>
                    <a:pt x="1302" y="2320"/>
                  </a:cubicBezTo>
                  <a:cubicBezTo>
                    <a:pt x="1302" y="2320"/>
                    <a:pt x="1359" y="2320"/>
                    <a:pt x="1359" y="2311"/>
                  </a:cubicBezTo>
                  <a:cubicBezTo>
                    <a:pt x="1359" y="2311"/>
                    <a:pt x="1367" y="2303"/>
                    <a:pt x="1424" y="2303"/>
                  </a:cubicBezTo>
                  <a:cubicBezTo>
                    <a:pt x="1424" y="2295"/>
                    <a:pt x="1424" y="2295"/>
                    <a:pt x="1367" y="2295"/>
                  </a:cubicBezTo>
                  <a:cubicBezTo>
                    <a:pt x="1302" y="2295"/>
                    <a:pt x="1246" y="2295"/>
                    <a:pt x="1310" y="2279"/>
                  </a:cubicBezTo>
                  <a:cubicBezTo>
                    <a:pt x="1310" y="2279"/>
                    <a:pt x="1310" y="2271"/>
                    <a:pt x="1246" y="2271"/>
                  </a:cubicBezTo>
                  <a:cubicBezTo>
                    <a:pt x="1246" y="2263"/>
                    <a:pt x="1246" y="2263"/>
                    <a:pt x="1310" y="2263"/>
                  </a:cubicBezTo>
                  <a:cubicBezTo>
                    <a:pt x="1432" y="2263"/>
                    <a:pt x="1432" y="2255"/>
                    <a:pt x="1310" y="2255"/>
                  </a:cubicBezTo>
                  <a:cubicBezTo>
                    <a:pt x="1254" y="2255"/>
                    <a:pt x="1254" y="2247"/>
                    <a:pt x="1310" y="2247"/>
                  </a:cubicBezTo>
                  <a:cubicBezTo>
                    <a:pt x="1310" y="2247"/>
                    <a:pt x="1310" y="2247"/>
                    <a:pt x="1254" y="2238"/>
                  </a:cubicBezTo>
                  <a:cubicBezTo>
                    <a:pt x="1197" y="2238"/>
                    <a:pt x="1197" y="2238"/>
                    <a:pt x="1254" y="2230"/>
                  </a:cubicBezTo>
                  <a:cubicBezTo>
                    <a:pt x="1310" y="2230"/>
                    <a:pt x="1319" y="2230"/>
                    <a:pt x="1319" y="2222"/>
                  </a:cubicBezTo>
                  <a:cubicBezTo>
                    <a:pt x="1254" y="2214"/>
                    <a:pt x="1262" y="2182"/>
                    <a:pt x="1319" y="2182"/>
                  </a:cubicBezTo>
                  <a:cubicBezTo>
                    <a:pt x="1262" y="2182"/>
                    <a:pt x="1262" y="2182"/>
                    <a:pt x="1262" y="2174"/>
                  </a:cubicBezTo>
                  <a:cubicBezTo>
                    <a:pt x="1375" y="2174"/>
                    <a:pt x="1333" y="2167"/>
                    <a:pt x="1228" y="2166"/>
                  </a:cubicBezTo>
                  <a:lnTo>
                    <a:pt x="1228" y="2166"/>
                  </a:lnTo>
                  <a:cubicBezTo>
                    <a:pt x="1239" y="2166"/>
                    <a:pt x="1250" y="2165"/>
                    <a:pt x="1262" y="2165"/>
                  </a:cubicBezTo>
                  <a:cubicBezTo>
                    <a:pt x="1383" y="2165"/>
                    <a:pt x="1383" y="2165"/>
                    <a:pt x="1262" y="2157"/>
                  </a:cubicBezTo>
                  <a:cubicBezTo>
                    <a:pt x="1148" y="2157"/>
                    <a:pt x="1148" y="2149"/>
                    <a:pt x="1270" y="2149"/>
                  </a:cubicBezTo>
                  <a:cubicBezTo>
                    <a:pt x="1027" y="2141"/>
                    <a:pt x="970" y="2133"/>
                    <a:pt x="1205" y="2133"/>
                  </a:cubicBezTo>
                  <a:cubicBezTo>
                    <a:pt x="1270" y="2133"/>
                    <a:pt x="1327" y="2133"/>
                    <a:pt x="1392" y="2125"/>
                  </a:cubicBezTo>
                  <a:cubicBezTo>
                    <a:pt x="1364" y="2125"/>
                    <a:pt x="1337" y="2121"/>
                    <a:pt x="1310" y="2121"/>
                  </a:cubicBezTo>
                  <a:cubicBezTo>
                    <a:pt x="1297" y="2121"/>
                    <a:pt x="1283" y="2122"/>
                    <a:pt x="1270" y="2125"/>
                  </a:cubicBezTo>
                  <a:cubicBezTo>
                    <a:pt x="1148" y="2125"/>
                    <a:pt x="1148" y="2125"/>
                    <a:pt x="1270" y="2117"/>
                  </a:cubicBezTo>
                  <a:cubicBezTo>
                    <a:pt x="1448" y="2109"/>
                    <a:pt x="1456" y="2101"/>
                    <a:pt x="1335" y="2093"/>
                  </a:cubicBezTo>
                  <a:cubicBezTo>
                    <a:pt x="1246" y="2081"/>
                    <a:pt x="1226" y="2073"/>
                    <a:pt x="1267" y="2073"/>
                  </a:cubicBezTo>
                  <a:cubicBezTo>
                    <a:pt x="1281" y="2073"/>
                    <a:pt x="1304" y="2074"/>
                    <a:pt x="1335" y="2076"/>
                  </a:cubicBezTo>
                  <a:cubicBezTo>
                    <a:pt x="1396" y="2080"/>
                    <a:pt x="1426" y="2082"/>
                    <a:pt x="1434" y="2082"/>
                  </a:cubicBezTo>
                  <a:cubicBezTo>
                    <a:pt x="1442" y="2082"/>
                    <a:pt x="1428" y="2080"/>
                    <a:pt x="1400" y="2076"/>
                  </a:cubicBezTo>
                  <a:cubicBezTo>
                    <a:pt x="1400" y="2076"/>
                    <a:pt x="1400" y="2068"/>
                    <a:pt x="1400" y="2060"/>
                  </a:cubicBezTo>
                  <a:cubicBezTo>
                    <a:pt x="1377" y="2060"/>
                    <a:pt x="1354" y="2058"/>
                    <a:pt x="1331" y="2057"/>
                  </a:cubicBezTo>
                  <a:lnTo>
                    <a:pt x="1331" y="2057"/>
                  </a:lnTo>
                  <a:cubicBezTo>
                    <a:pt x="1413" y="2052"/>
                    <a:pt x="1438" y="2051"/>
                    <a:pt x="1343" y="2044"/>
                  </a:cubicBezTo>
                  <a:lnTo>
                    <a:pt x="1343" y="2036"/>
                  </a:lnTo>
                  <a:cubicBezTo>
                    <a:pt x="1343" y="2036"/>
                    <a:pt x="1343" y="2036"/>
                    <a:pt x="1286" y="2028"/>
                  </a:cubicBezTo>
                  <a:cubicBezTo>
                    <a:pt x="1221" y="2028"/>
                    <a:pt x="1286" y="2020"/>
                    <a:pt x="1343" y="2020"/>
                  </a:cubicBezTo>
                  <a:cubicBezTo>
                    <a:pt x="1408" y="2020"/>
                    <a:pt x="1464" y="2011"/>
                    <a:pt x="1408" y="2011"/>
                  </a:cubicBezTo>
                  <a:cubicBezTo>
                    <a:pt x="1343" y="2011"/>
                    <a:pt x="1286" y="2011"/>
                    <a:pt x="1229" y="2003"/>
                  </a:cubicBezTo>
                  <a:cubicBezTo>
                    <a:pt x="1186" y="2003"/>
                    <a:pt x="1201" y="2000"/>
                    <a:pt x="1232" y="2000"/>
                  </a:cubicBezTo>
                  <a:cubicBezTo>
                    <a:pt x="1247" y="2000"/>
                    <a:pt x="1267" y="2001"/>
                    <a:pt x="1286" y="2003"/>
                  </a:cubicBezTo>
                  <a:cubicBezTo>
                    <a:pt x="1327" y="2003"/>
                    <a:pt x="1367" y="2003"/>
                    <a:pt x="1408" y="1995"/>
                  </a:cubicBezTo>
                  <a:cubicBezTo>
                    <a:pt x="1408" y="1995"/>
                    <a:pt x="1408" y="1987"/>
                    <a:pt x="1351" y="1987"/>
                  </a:cubicBezTo>
                  <a:cubicBezTo>
                    <a:pt x="1286" y="1987"/>
                    <a:pt x="1294" y="1971"/>
                    <a:pt x="1351" y="1963"/>
                  </a:cubicBezTo>
                  <a:lnTo>
                    <a:pt x="1351" y="1955"/>
                  </a:lnTo>
                  <a:cubicBezTo>
                    <a:pt x="1351" y="1955"/>
                    <a:pt x="1294" y="1955"/>
                    <a:pt x="1294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294" y="1938"/>
                  </a:cubicBezTo>
                  <a:cubicBezTo>
                    <a:pt x="1181" y="1930"/>
                    <a:pt x="1181" y="1930"/>
                    <a:pt x="1294" y="1930"/>
                  </a:cubicBezTo>
                  <a:cubicBezTo>
                    <a:pt x="1237" y="1922"/>
                    <a:pt x="1237" y="1922"/>
                    <a:pt x="1302" y="1922"/>
                  </a:cubicBezTo>
                  <a:cubicBezTo>
                    <a:pt x="1359" y="1922"/>
                    <a:pt x="1359" y="1914"/>
                    <a:pt x="1302" y="1914"/>
                  </a:cubicBezTo>
                  <a:cubicBezTo>
                    <a:pt x="1181" y="1914"/>
                    <a:pt x="1124" y="1906"/>
                    <a:pt x="1237" y="1906"/>
                  </a:cubicBezTo>
                  <a:cubicBezTo>
                    <a:pt x="1237" y="1906"/>
                    <a:pt x="1237" y="1906"/>
                    <a:pt x="1181" y="1898"/>
                  </a:cubicBezTo>
                  <a:cubicBezTo>
                    <a:pt x="1302" y="1890"/>
                    <a:pt x="1302" y="1890"/>
                    <a:pt x="1181" y="1890"/>
                  </a:cubicBezTo>
                  <a:cubicBezTo>
                    <a:pt x="1181" y="1890"/>
                    <a:pt x="1124" y="1882"/>
                    <a:pt x="1181" y="1882"/>
                  </a:cubicBezTo>
                  <a:cubicBezTo>
                    <a:pt x="1246" y="1874"/>
                    <a:pt x="1310" y="1857"/>
                    <a:pt x="1189" y="1857"/>
                  </a:cubicBezTo>
                  <a:lnTo>
                    <a:pt x="1189" y="1849"/>
                  </a:lnTo>
                  <a:cubicBezTo>
                    <a:pt x="1246" y="1849"/>
                    <a:pt x="1246" y="1841"/>
                    <a:pt x="1189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8" name="Google Shape;8908;p32"/>
            <p:cNvSpPr/>
            <p:nvPr/>
          </p:nvSpPr>
          <p:spPr>
            <a:xfrm>
              <a:off x="8401906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7" y="19"/>
                  </a:moveTo>
                  <a:cubicBezTo>
                    <a:pt x="746" y="19"/>
                    <a:pt x="805" y="21"/>
                    <a:pt x="866" y="25"/>
                  </a:cubicBezTo>
                  <a:cubicBezTo>
                    <a:pt x="852" y="28"/>
                    <a:pt x="839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7" y="21"/>
                    <a:pt x="687" y="19"/>
                    <a:pt x="717" y="19"/>
                  </a:cubicBezTo>
                  <a:close/>
                  <a:moveTo>
                    <a:pt x="1397" y="19"/>
                  </a:moveTo>
                  <a:cubicBezTo>
                    <a:pt x="1377" y="19"/>
                    <a:pt x="1356" y="21"/>
                    <a:pt x="1336" y="25"/>
                  </a:cubicBezTo>
                  <a:cubicBezTo>
                    <a:pt x="1350" y="28"/>
                    <a:pt x="1363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7" y="21"/>
                    <a:pt x="1417" y="19"/>
                    <a:pt x="1397" y="19"/>
                  </a:cubicBezTo>
                  <a:close/>
                  <a:moveTo>
                    <a:pt x="809" y="455"/>
                  </a:moveTo>
                  <a:cubicBezTo>
                    <a:pt x="842" y="455"/>
                    <a:pt x="882" y="455"/>
                    <a:pt x="923" y="463"/>
                  </a:cubicBezTo>
                  <a:cubicBezTo>
                    <a:pt x="866" y="463"/>
                    <a:pt x="801" y="463"/>
                    <a:pt x="744" y="455"/>
                  </a:cubicBezTo>
                  <a:close/>
                  <a:moveTo>
                    <a:pt x="1085" y="560"/>
                  </a:moveTo>
                  <a:cubicBezTo>
                    <a:pt x="1085" y="560"/>
                    <a:pt x="1150" y="568"/>
                    <a:pt x="1085" y="568"/>
                  </a:cubicBezTo>
                  <a:lnTo>
                    <a:pt x="1028" y="568"/>
                  </a:lnTo>
                  <a:cubicBezTo>
                    <a:pt x="971" y="560"/>
                    <a:pt x="906" y="560"/>
                    <a:pt x="971" y="560"/>
                  </a:cubicBezTo>
                  <a:close/>
                  <a:moveTo>
                    <a:pt x="1008" y="684"/>
                  </a:moveTo>
                  <a:cubicBezTo>
                    <a:pt x="1028" y="684"/>
                    <a:pt x="1048" y="686"/>
                    <a:pt x="1069" y="690"/>
                  </a:cubicBezTo>
                  <a:lnTo>
                    <a:pt x="947" y="690"/>
                  </a:lnTo>
                  <a:cubicBezTo>
                    <a:pt x="967" y="686"/>
                    <a:pt x="987" y="684"/>
                    <a:pt x="1008" y="684"/>
                  </a:cubicBezTo>
                  <a:close/>
                  <a:moveTo>
                    <a:pt x="1125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58" y="724"/>
                  </a:moveTo>
                  <a:cubicBezTo>
                    <a:pt x="1150" y="724"/>
                    <a:pt x="1150" y="726"/>
                    <a:pt x="1182" y="730"/>
                  </a:cubicBezTo>
                  <a:cubicBezTo>
                    <a:pt x="1182" y="726"/>
                    <a:pt x="1166" y="724"/>
                    <a:pt x="1158" y="724"/>
                  </a:cubicBezTo>
                  <a:close/>
                  <a:moveTo>
                    <a:pt x="1125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60" y="763"/>
                  </a:moveTo>
                  <a:cubicBezTo>
                    <a:pt x="1089" y="767"/>
                    <a:pt x="1103" y="767"/>
                    <a:pt x="1110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10" y="777"/>
                  </a:cubicBezTo>
                  <a:cubicBezTo>
                    <a:pt x="1103" y="777"/>
                    <a:pt x="1089" y="775"/>
                    <a:pt x="1060" y="771"/>
                  </a:cubicBezTo>
                  <a:cubicBezTo>
                    <a:pt x="996" y="771"/>
                    <a:pt x="996" y="763"/>
                    <a:pt x="1060" y="763"/>
                  </a:cubicBezTo>
                  <a:close/>
                  <a:moveTo>
                    <a:pt x="699" y="789"/>
                  </a:moveTo>
                  <a:cubicBezTo>
                    <a:pt x="718" y="789"/>
                    <a:pt x="736" y="791"/>
                    <a:pt x="752" y="795"/>
                  </a:cubicBezTo>
                  <a:lnTo>
                    <a:pt x="639" y="795"/>
                  </a:lnTo>
                  <a:cubicBezTo>
                    <a:pt x="659" y="791"/>
                    <a:pt x="679" y="789"/>
                    <a:pt x="699" y="789"/>
                  </a:cubicBezTo>
                  <a:close/>
                  <a:moveTo>
                    <a:pt x="809" y="828"/>
                  </a:moveTo>
                  <a:lnTo>
                    <a:pt x="752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2" y="1087"/>
                  </a:moveTo>
                  <a:cubicBezTo>
                    <a:pt x="1052" y="1087"/>
                    <a:pt x="1093" y="1087"/>
                    <a:pt x="1133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7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3" y="1225"/>
                    <a:pt x="1093" y="1225"/>
                    <a:pt x="1052" y="1217"/>
                  </a:cubicBezTo>
                  <a:cubicBezTo>
                    <a:pt x="1052" y="1209"/>
                    <a:pt x="1052" y="1209"/>
                    <a:pt x="1117" y="1209"/>
                  </a:cubicBezTo>
                  <a:close/>
                  <a:moveTo>
                    <a:pt x="655" y="1468"/>
                  </a:moveTo>
                  <a:lnTo>
                    <a:pt x="655" y="1476"/>
                  </a:lnTo>
                  <a:lnTo>
                    <a:pt x="777" y="1476"/>
                  </a:lnTo>
                  <a:cubicBezTo>
                    <a:pt x="736" y="1468"/>
                    <a:pt x="696" y="1468"/>
                    <a:pt x="655" y="1468"/>
                  </a:cubicBezTo>
                  <a:close/>
                  <a:moveTo>
                    <a:pt x="1069" y="1525"/>
                  </a:moveTo>
                  <a:cubicBezTo>
                    <a:pt x="1077" y="1525"/>
                    <a:pt x="1088" y="1525"/>
                    <a:pt x="1099" y="1525"/>
                  </a:cubicBezTo>
                  <a:lnTo>
                    <a:pt x="1099" y="1525"/>
                  </a:lnTo>
                  <a:cubicBezTo>
                    <a:pt x="1099" y="1525"/>
                    <a:pt x="1099" y="1525"/>
                    <a:pt x="1099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0" y="1"/>
                    <a:pt x="687" y="9"/>
                  </a:cubicBezTo>
                  <a:cubicBezTo>
                    <a:pt x="623" y="25"/>
                    <a:pt x="558" y="33"/>
                    <a:pt x="679" y="33"/>
                  </a:cubicBezTo>
                  <a:lnTo>
                    <a:pt x="736" y="33"/>
                  </a:lnTo>
                  <a:cubicBezTo>
                    <a:pt x="720" y="41"/>
                    <a:pt x="696" y="41"/>
                    <a:pt x="679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33" y="244"/>
                    <a:pt x="590" y="244"/>
                  </a:cubicBezTo>
                  <a:cubicBezTo>
                    <a:pt x="590" y="244"/>
                    <a:pt x="590" y="268"/>
                    <a:pt x="525" y="276"/>
                  </a:cubicBezTo>
                  <a:cubicBezTo>
                    <a:pt x="469" y="276"/>
                    <a:pt x="525" y="285"/>
                    <a:pt x="582" y="285"/>
                  </a:cubicBezTo>
                  <a:cubicBezTo>
                    <a:pt x="623" y="285"/>
                    <a:pt x="663" y="285"/>
                    <a:pt x="704" y="293"/>
                  </a:cubicBezTo>
                  <a:lnTo>
                    <a:pt x="582" y="293"/>
                  </a:lnTo>
                  <a:cubicBezTo>
                    <a:pt x="554" y="289"/>
                    <a:pt x="540" y="287"/>
                    <a:pt x="532" y="287"/>
                  </a:cubicBezTo>
                  <a:cubicBezTo>
                    <a:pt x="525" y="287"/>
                    <a:pt x="525" y="289"/>
                    <a:pt x="525" y="293"/>
                  </a:cubicBezTo>
                  <a:lnTo>
                    <a:pt x="525" y="301"/>
                  </a:lnTo>
                  <a:cubicBezTo>
                    <a:pt x="582" y="301"/>
                    <a:pt x="582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87" y="374"/>
                    <a:pt x="687" y="374"/>
                    <a:pt x="631" y="390"/>
                  </a:cubicBezTo>
                  <a:cubicBezTo>
                    <a:pt x="444" y="406"/>
                    <a:pt x="444" y="406"/>
                    <a:pt x="509" y="406"/>
                  </a:cubicBezTo>
                  <a:lnTo>
                    <a:pt x="631" y="406"/>
                  </a:lnTo>
                  <a:cubicBezTo>
                    <a:pt x="744" y="406"/>
                    <a:pt x="744" y="406"/>
                    <a:pt x="623" y="414"/>
                  </a:cubicBezTo>
                  <a:cubicBezTo>
                    <a:pt x="509" y="414"/>
                    <a:pt x="558" y="455"/>
                    <a:pt x="679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cubicBezTo>
                    <a:pt x="558" y="479"/>
                    <a:pt x="558" y="487"/>
                    <a:pt x="558" y="487"/>
                  </a:cubicBezTo>
                  <a:cubicBezTo>
                    <a:pt x="671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06" y="520"/>
                    <a:pt x="550" y="536"/>
                    <a:pt x="485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42" y="552"/>
                  </a:cubicBezTo>
                  <a:cubicBezTo>
                    <a:pt x="542" y="568"/>
                    <a:pt x="542" y="568"/>
                    <a:pt x="606" y="568"/>
                  </a:cubicBezTo>
                  <a:cubicBezTo>
                    <a:pt x="620" y="566"/>
                    <a:pt x="633" y="565"/>
                    <a:pt x="647" y="565"/>
                  </a:cubicBezTo>
                  <a:cubicBezTo>
                    <a:pt x="673" y="565"/>
                    <a:pt x="698" y="568"/>
                    <a:pt x="720" y="568"/>
                  </a:cubicBezTo>
                  <a:lnTo>
                    <a:pt x="663" y="568"/>
                  </a:lnTo>
                  <a:cubicBezTo>
                    <a:pt x="606" y="568"/>
                    <a:pt x="606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8" y="617"/>
                  </a:lnTo>
                  <a:cubicBezTo>
                    <a:pt x="655" y="625"/>
                    <a:pt x="655" y="625"/>
                    <a:pt x="598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9" y="657"/>
                    <a:pt x="469" y="666"/>
                    <a:pt x="590" y="666"/>
                  </a:cubicBezTo>
                  <a:cubicBezTo>
                    <a:pt x="533" y="666"/>
                    <a:pt x="525" y="674"/>
                    <a:pt x="525" y="674"/>
                  </a:cubicBezTo>
                  <a:cubicBezTo>
                    <a:pt x="590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9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3" y="722"/>
                    <a:pt x="623" y="722"/>
                    <a:pt x="582" y="714"/>
                  </a:cubicBezTo>
                  <a:cubicBezTo>
                    <a:pt x="525" y="714"/>
                    <a:pt x="525" y="722"/>
                    <a:pt x="639" y="730"/>
                  </a:cubicBezTo>
                  <a:cubicBezTo>
                    <a:pt x="601" y="730"/>
                    <a:pt x="563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3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74" y="755"/>
                    <a:pt x="574" y="755"/>
                    <a:pt x="574" y="763"/>
                  </a:cubicBezTo>
                  <a:cubicBezTo>
                    <a:pt x="517" y="763"/>
                    <a:pt x="517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6" y="852"/>
                    <a:pt x="647" y="852"/>
                    <a:pt x="687" y="852"/>
                  </a:cubicBezTo>
                  <a:lnTo>
                    <a:pt x="679" y="852"/>
                  </a:lnTo>
                  <a:cubicBezTo>
                    <a:pt x="501" y="852"/>
                    <a:pt x="501" y="860"/>
                    <a:pt x="679" y="860"/>
                  </a:cubicBezTo>
                  <a:cubicBezTo>
                    <a:pt x="623" y="868"/>
                    <a:pt x="623" y="868"/>
                    <a:pt x="679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15" y="893"/>
                  </a:cubicBezTo>
                  <a:cubicBezTo>
                    <a:pt x="701" y="898"/>
                    <a:pt x="726" y="904"/>
                    <a:pt x="690" y="904"/>
                  </a:cubicBezTo>
                  <a:cubicBezTo>
                    <a:pt x="675" y="904"/>
                    <a:pt x="650" y="903"/>
                    <a:pt x="615" y="901"/>
                  </a:cubicBezTo>
                  <a:cubicBezTo>
                    <a:pt x="501" y="901"/>
                    <a:pt x="558" y="917"/>
                    <a:pt x="671" y="917"/>
                  </a:cubicBezTo>
                  <a:cubicBezTo>
                    <a:pt x="793" y="925"/>
                    <a:pt x="793" y="925"/>
                    <a:pt x="736" y="925"/>
                  </a:cubicBezTo>
                  <a:cubicBezTo>
                    <a:pt x="715" y="922"/>
                    <a:pt x="700" y="921"/>
                    <a:pt x="690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15" y="933"/>
                  </a:cubicBezTo>
                  <a:cubicBezTo>
                    <a:pt x="615" y="933"/>
                    <a:pt x="615" y="933"/>
                    <a:pt x="671" y="941"/>
                  </a:cubicBezTo>
                  <a:cubicBezTo>
                    <a:pt x="793" y="949"/>
                    <a:pt x="728" y="957"/>
                    <a:pt x="606" y="957"/>
                  </a:cubicBezTo>
                  <a:lnTo>
                    <a:pt x="671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3" y="974"/>
                  </a:lnTo>
                  <a:cubicBezTo>
                    <a:pt x="785" y="974"/>
                    <a:pt x="728" y="990"/>
                    <a:pt x="606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3" y="998"/>
                  </a:cubicBezTo>
                  <a:cubicBezTo>
                    <a:pt x="598" y="998"/>
                    <a:pt x="542" y="1006"/>
                    <a:pt x="598" y="1006"/>
                  </a:cubicBezTo>
                  <a:cubicBezTo>
                    <a:pt x="598" y="1006"/>
                    <a:pt x="598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8" y="1022"/>
                    <a:pt x="598" y="1030"/>
                    <a:pt x="542" y="1030"/>
                  </a:cubicBezTo>
                  <a:cubicBezTo>
                    <a:pt x="542" y="1030"/>
                    <a:pt x="533" y="1039"/>
                    <a:pt x="598" y="1039"/>
                  </a:cubicBezTo>
                  <a:cubicBezTo>
                    <a:pt x="598" y="1047"/>
                    <a:pt x="598" y="1055"/>
                    <a:pt x="533" y="1055"/>
                  </a:cubicBezTo>
                  <a:cubicBezTo>
                    <a:pt x="598" y="1055"/>
                    <a:pt x="598" y="1055"/>
                    <a:pt x="598" y="1063"/>
                  </a:cubicBezTo>
                  <a:lnTo>
                    <a:pt x="590" y="1063"/>
                  </a:ln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0" y="1103"/>
                    <a:pt x="590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5" y="1136"/>
                    <a:pt x="525" y="1144"/>
                    <a:pt x="582" y="1144"/>
                  </a:cubicBezTo>
                  <a:lnTo>
                    <a:pt x="639" y="1144"/>
                  </a:lnTo>
                  <a:cubicBezTo>
                    <a:pt x="582" y="1144"/>
                    <a:pt x="582" y="1152"/>
                    <a:pt x="639" y="1160"/>
                  </a:cubicBezTo>
                  <a:lnTo>
                    <a:pt x="582" y="1160"/>
                  </a:lnTo>
                  <a:lnTo>
                    <a:pt x="582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1" y="1201"/>
                  </a:cubicBezTo>
                  <a:cubicBezTo>
                    <a:pt x="752" y="1201"/>
                    <a:pt x="752" y="1209"/>
                    <a:pt x="631" y="1209"/>
                  </a:cubicBezTo>
                  <a:cubicBezTo>
                    <a:pt x="696" y="1209"/>
                    <a:pt x="687" y="1225"/>
                    <a:pt x="574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4" y="1253"/>
                    <a:pt x="611" y="1258"/>
                  </a:cubicBezTo>
                  <a:lnTo>
                    <a:pt x="611" y="1258"/>
                  </a:lnTo>
                  <a:cubicBezTo>
                    <a:pt x="625" y="1257"/>
                    <a:pt x="641" y="1257"/>
                    <a:pt x="656" y="1257"/>
                  </a:cubicBezTo>
                  <a:cubicBezTo>
                    <a:pt x="666" y="1257"/>
                    <a:pt x="677" y="1257"/>
                    <a:pt x="687" y="1257"/>
                  </a:cubicBezTo>
                  <a:cubicBezTo>
                    <a:pt x="845" y="1266"/>
                    <a:pt x="962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20" y="1428"/>
                  </a:cubicBezTo>
                  <a:lnTo>
                    <a:pt x="1020" y="1436"/>
                  </a:lnTo>
                  <a:lnTo>
                    <a:pt x="1045" y="1436"/>
                  </a:lnTo>
                  <a:cubicBezTo>
                    <a:pt x="1043" y="1433"/>
                    <a:pt x="1041" y="1430"/>
                    <a:pt x="1038" y="1428"/>
                  </a:cubicBezTo>
                  <a:lnTo>
                    <a:pt x="1038" y="1428"/>
                  </a:lnTo>
                  <a:cubicBezTo>
                    <a:pt x="1073" y="1428"/>
                    <a:pt x="1107" y="1429"/>
                    <a:pt x="1142" y="1436"/>
                  </a:cubicBezTo>
                  <a:lnTo>
                    <a:pt x="1045" y="1436"/>
                  </a:lnTo>
                  <a:cubicBezTo>
                    <a:pt x="1066" y="1464"/>
                    <a:pt x="1084" y="1493"/>
                    <a:pt x="1099" y="1525"/>
                  </a:cubicBezTo>
                  <a:lnTo>
                    <a:pt x="1247" y="1525"/>
                  </a:lnTo>
                  <a:cubicBezTo>
                    <a:pt x="1247" y="1528"/>
                    <a:pt x="1233" y="1529"/>
                    <a:pt x="1213" y="1529"/>
                  </a:cubicBezTo>
                  <a:cubicBezTo>
                    <a:pt x="1182" y="1529"/>
                    <a:pt x="1136" y="1526"/>
                    <a:pt x="1099" y="1525"/>
                  </a:cubicBezTo>
                  <a:lnTo>
                    <a:pt x="1099" y="1525"/>
                  </a:lnTo>
                  <a:cubicBezTo>
                    <a:pt x="1110" y="1549"/>
                    <a:pt x="1119" y="1573"/>
                    <a:pt x="1126" y="1598"/>
                  </a:cubicBezTo>
                  <a:lnTo>
                    <a:pt x="1126" y="1598"/>
                  </a:lnTo>
                  <a:cubicBezTo>
                    <a:pt x="1123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7" y="1601"/>
                    <a:pt x="1126" y="1598"/>
                  </a:cubicBezTo>
                  <a:lnTo>
                    <a:pt x="1126" y="1598"/>
                  </a:lnTo>
                  <a:cubicBezTo>
                    <a:pt x="1164" y="1598"/>
                    <a:pt x="1201" y="1599"/>
                    <a:pt x="1239" y="1606"/>
                  </a:cubicBezTo>
                  <a:lnTo>
                    <a:pt x="1128" y="1606"/>
                  </a:lnTo>
                  <a:cubicBezTo>
                    <a:pt x="1129" y="1609"/>
                    <a:pt x="1130" y="1612"/>
                    <a:pt x="1130" y="1615"/>
                  </a:cubicBezTo>
                  <a:lnTo>
                    <a:pt x="1130" y="1615"/>
                  </a:lnTo>
                  <a:cubicBezTo>
                    <a:pt x="1143" y="1614"/>
                    <a:pt x="1157" y="1614"/>
                    <a:pt x="1174" y="1614"/>
                  </a:cubicBezTo>
                  <a:lnTo>
                    <a:pt x="1231" y="1614"/>
                  </a:lnTo>
                  <a:cubicBezTo>
                    <a:pt x="1231" y="1614"/>
                    <a:pt x="1231" y="1606"/>
                    <a:pt x="1296" y="1606"/>
                  </a:cubicBezTo>
                  <a:cubicBezTo>
                    <a:pt x="1417" y="1598"/>
                    <a:pt x="1352" y="1590"/>
                    <a:pt x="1296" y="1590"/>
                  </a:cubicBezTo>
                  <a:cubicBezTo>
                    <a:pt x="1255" y="1593"/>
                    <a:pt x="1235" y="1593"/>
                    <a:pt x="1229" y="1593"/>
                  </a:cubicBezTo>
                  <a:cubicBezTo>
                    <a:pt x="1216" y="1593"/>
                    <a:pt x="1258" y="1590"/>
                    <a:pt x="1296" y="1590"/>
                  </a:cubicBezTo>
                  <a:cubicBezTo>
                    <a:pt x="1352" y="1590"/>
                    <a:pt x="1417" y="1582"/>
                    <a:pt x="1360" y="1582"/>
                  </a:cubicBezTo>
                  <a:cubicBezTo>
                    <a:pt x="1296" y="1582"/>
                    <a:pt x="1239" y="1566"/>
                    <a:pt x="1360" y="1566"/>
                  </a:cubicBezTo>
                  <a:lnTo>
                    <a:pt x="1360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0" y="1533"/>
                  </a:cubicBezTo>
                  <a:cubicBezTo>
                    <a:pt x="1379" y="1535"/>
                    <a:pt x="1393" y="1536"/>
                    <a:pt x="1401" y="1536"/>
                  </a:cubicBezTo>
                  <a:cubicBezTo>
                    <a:pt x="1420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6" y="1517"/>
                    <a:pt x="1166" y="1517"/>
                    <a:pt x="1125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69" y="1476"/>
                    <a:pt x="1377" y="1460"/>
                    <a:pt x="1255" y="1452"/>
                  </a:cubicBezTo>
                  <a:cubicBezTo>
                    <a:pt x="1198" y="1452"/>
                    <a:pt x="1198" y="1452"/>
                    <a:pt x="1255" y="1444"/>
                  </a:cubicBezTo>
                  <a:cubicBezTo>
                    <a:pt x="1198" y="1436"/>
                    <a:pt x="1255" y="1436"/>
                    <a:pt x="1320" y="1436"/>
                  </a:cubicBezTo>
                  <a:cubicBezTo>
                    <a:pt x="1442" y="1428"/>
                    <a:pt x="1442" y="1428"/>
                    <a:pt x="1377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1" y="1406"/>
                    <a:pt x="1267" y="1400"/>
                    <a:pt x="1240" y="1400"/>
                  </a:cubicBezTo>
                  <a:cubicBezTo>
                    <a:pt x="1229" y="1400"/>
                    <a:pt x="1218" y="1401"/>
                    <a:pt x="1206" y="1403"/>
                  </a:cubicBezTo>
                  <a:cubicBezTo>
                    <a:pt x="1185" y="1403"/>
                    <a:pt x="1165" y="1403"/>
                    <a:pt x="1147" y="1401"/>
                  </a:cubicBezTo>
                  <a:lnTo>
                    <a:pt x="1147" y="1401"/>
                  </a:lnTo>
                  <a:cubicBezTo>
                    <a:pt x="1167" y="1401"/>
                    <a:pt x="1187" y="1399"/>
                    <a:pt x="1206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8" y="1363"/>
                    <a:pt x="1328" y="1355"/>
                    <a:pt x="1271" y="1355"/>
                  </a:cubicBezTo>
                  <a:lnTo>
                    <a:pt x="1206" y="1355"/>
                  </a:lnTo>
                  <a:cubicBezTo>
                    <a:pt x="1328" y="1355"/>
                    <a:pt x="1336" y="1322"/>
                    <a:pt x="1214" y="1314"/>
                  </a:cubicBezTo>
                  <a:lnTo>
                    <a:pt x="1271" y="1314"/>
                  </a:lnTo>
                  <a:cubicBezTo>
                    <a:pt x="1336" y="1314"/>
                    <a:pt x="1336" y="1314"/>
                    <a:pt x="1336" y="1306"/>
                  </a:cubicBezTo>
                  <a:cubicBezTo>
                    <a:pt x="1336" y="1306"/>
                    <a:pt x="1279" y="1290"/>
                    <a:pt x="1279" y="1282"/>
                  </a:cubicBezTo>
                  <a:cubicBezTo>
                    <a:pt x="1279" y="1274"/>
                    <a:pt x="1279" y="1266"/>
                    <a:pt x="1223" y="1266"/>
                  </a:cubicBezTo>
                  <a:cubicBezTo>
                    <a:pt x="1223" y="1257"/>
                    <a:pt x="1223" y="1257"/>
                    <a:pt x="1279" y="1257"/>
                  </a:cubicBezTo>
                  <a:cubicBezTo>
                    <a:pt x="1301" y="1260"/>
                    <a:pt x="1315" y="1261"/>
                    <a:pt x="1325" y="1261"/>
                  </a:cubicBezTo>
                  <a:cubicBezTo>
                    <a:pt x="1344" y="1261"/>
                    <a:pt x="1344" y="1257"/>
                    <a:pt x="1344" y="1257"/>
                  </a:cubicBezTo>
                  <a:cubicBezTo>
                    <a:pt x="1304" y="1249"/>
                    <a:pt x="1263" y="1249"/>
                    <a:pt x="1223" y="1249"/>
                  </a:cubicBezTo>
                  <a:cubicBezTo>
                    <a:pt x="1166" y="1249"/>
                    <a:pt x="1166" y="1249"/>
                    <a:pt x="1223" y="1241"/>
                  </a:cubicBezTo>
                  <a:cubicBezTo>
                    <a:pt x="1287" y="1233"/>
                    <a:pt x="1287" y="1225"/>
                    <a:pt x="1231" y="1217"/>
                  </a:cubicBezTo>
                  <a:cubicBezTo>
                    <a:pt x="1231" y="1217"/>
                    <a:pt x="1231" y="1209"/>
                    <a:pt x="1287" y="1209"/>
                  </a:cubicBezTo>
                  <a:cubicBezTo>
                    <a:pt x="1352" y="1209"/>
                    <a:pt x="1409" y="1201"/>
                    <a:pt x="1296" y="1201"/>
                  </a:cubicBezTo>
                  <a:cubicBezTo>
                    <a:pt x="1296" y="1193"/>
                    <a:pt x="1296" y="1193"/>
                    <a:pt x="1352" y="1193"/>
                  </a:cubicBezTo>
                  <a:cubicBezTo>
                    <a:pt x="1409" y="1193"/>
                    <a:pt x="1474" y="1193"/>
                    <a:pt x="1352" y="1184"/>
                  </a:cubicBezTo>
                  <a:cubicBezTo>
                    <a:pt x="1296" y="1184"/>
                    <a:pt x="1296" y="1168"/>
                    <a:pt x="1352" y="1168"/>
                  </a:cubicBezTo>
                  <a:cubicBezTo>
                    <a:pt x="1352" y="1160"/>
                    <a:pt x="1360" y="1160"/>
                    <a:pt x="1296" y="1160"/>
                  </a:cubicBezTo>
                  <a:lnTo>
                    <a:pt x="1239" y="1160"/>
                  </a:lnTo>
                  <a:cubicBezTo>
                    <a:pt x="1360" y="1160"/>
                    <a:pt x="1360" y="1160"/>
                    <a:pt x="1239" y="1152"/>
                  </a:cubicBezTo>
                  <a:cubicBezTo>
                    <a:pt x="1296" y="1144"/>
                    <a:pt x="1304" y="1144"/>
                    <a:pt x="1304" y="1144"/>
                  </a:cubicBezTo>
                  <a:cubicBezTo>
                    <a:pt x="1304" y="1144"/>
                    <a:pt x="1239" y="1128"/>
                    <a:pt x="1247" y="1111"/>
                  </a:cubicBezTo>
                  <a:cubicBezTo>
                    <a:pt x="1247" y="1087"/>
                    <a:pt x="1247" y="1079"/>
                    <a:pt x="1190" y="1079"/>
                  </a:cubicBezTo>
                  <a:cubicBezTo>
                    <a:pt x="1133" y="1071"/>
                    <a:pt x="1133" y="1071"/>
                    <a:pt x="1190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12" y="1030"/>
                  </a:cubicBezTo>
                  <a:cubicBezTo>
                    <a:pt x="1255" y="1030"/>
                    <a:pt x="1255" y="1030"/>
                    <a:pt x="1198" y="1022"/>
                  </a:cubicBezTo>
                  <a:cubicBezTo>
                    <a:pt x="1198" y="1022"/>
                    <a:pt x="1198" y="1014"/>
                    <a:pt x="1255" y="1014"/>
                  </a:cubicBezTo>
                  <a:cubicBezTo>
                    <a:pt x="1320" y="1014"/>
                    <a:pt x="1263" y="998"/>
                    <a:pt x="1198" y="998"/>
                  </a:cubicBezTo>
                  <a:cubicBezTo>
                    <a:pt x="1142" y="998"/>
                    <a:pt x="1142" y="990"/>
                    <a:pt x="1198" y="990"/>
                  </a:cubicBezTo>
                  <a:lnTo>
                    <a:pt x="1263" y="990"/>
                  </a:lnTo>
                  <a:cubicBezTo>
                    <a:pt x="1206" y="982"/>
                    <a:pt x="1263" y="982"/>
                    <a:pt x="1320" y="982"/>
                  </a:cubicBezTo>
                  <a:cubicBezTo>
                    <a:pt x="1339" y="984"/>
                    <a:pt x="1352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1" y="933"/>
                    <a:pt x="1150" y="925"/>
                  </a:cubicBezTo>
                  <a:lnTo>
                    <a:pt x="1336" y="925"/>
                  </a:lnTo>
                  <a:cubicBezTo>
                    <a:pt x="1296" y="917"/>
                    <a:pt x="1255" y="917"/>
                    <a:pt x="1214" y="917"/>
                  </a:cubicBezTo>
                  <a:cubicBezTo>
                    <a:pt x="1150" y="917"/>
                    <a:pt x="1158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9" y="884"/>
                  </a:cubicBezTo>
                  <a:lnTo>
                    <a:pt x="1214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6" y="876"/>
                    <a:pt x="1344" y="868"/>
                    <a:pt x="1279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79" y="844"/>
                  </a:lnTo>
                  <a:cubicBezTo>
                    <a:pt x="1287" y="836"/>
                    <a:pt x="1287" y="836"/>
                    <a:pt x="1223" y="836"/>
                  </a:cubicBezTo>
                  <a:cubicBezTo>
                    <a:pt x="1109" y="828"/>
                    <a:pt x="1109" y="828"/>
                    <a:pt x="1223" y="828"/>
                  </a:cubicBezTo>
                  <a:cubicBezTo>
                    <a:pt x="1287" y="828"/>
                    <a:pt x="1344" y="828"/>
                    <a:pt x="1287" y="820"/>
                  </a:cubicBezTo>
                  <a:cubicBezTo>
                    <a:pt x="1409" y="820"/>
                    <a:pt x="1409" y="820"/>
                    <a:pt x="1287" y="803"/>
                  </a:cubicBezTo>
                  <a:cubicBezTo>
                    <a:pt x="1287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2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2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9" y="722"/>
                  </a:lnTo>
                  <a:cubicBezTo>
                    <a:pt x="1279" y="722"/>
                    <a:pt x="1320" y="722"/>
                    <a:pt x="1360" y="714"/>
                  </a:cubicBezTo>
                  <a:cubicBezTo>
                    <a:pt x="1360" y="714"/>
                    <a:pt x="1360" y="711"/>
                    <a:pt x="1344" y="711"/>
                  </a:cubicBezTo>
                  <a:cubicBezTo>
                    <a:pt x="1335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39" y="706"/>
                  </a:cubicBezTo>
                  <a:cubicBezTo>
                    <a:pt x="1247" y="706"/>
                    <a:pt x="1247" y="698"/>
                    <a:pt x="1182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2" y="690"/>
                    <a:pt x="1190" y="682"/>
                    <a:pt x="1190" y="682"/>
                  </a:cubicBezTo>
                  <a:lnTo>
                    <a:pt x="1369" y="682"/>
                  </a:lnTo>
                  <a:cubicBezTo>
                    <a:pt x="1344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55" y="593"/>
                  </a:cubicBezTo>
                  <a:cubicBezTo>
                    <a:pt x="1301" y="587"/>
                    <a:pt x="1314" y="581"/>
                    <a:pt x="1298" y="581"/>
                  </a:cubicBezTo>
                  <a:cubicBezTo>
                    <a:pt x="1292" y="581"/>
                    <a:pt x="1280" y="582"/>
                    <a:pt x="1263" y="584"/>
                  </a:cubicBezTo>
                  <a:cubicBezTo>
                    <a:pt x="1198" y="584"/>
                    <a:pt x="1206" y="568"/>
                    <a:pt x="1206" y="544"/>
                  </a:cubicBezTo>
                  <a:cubicBezTo>
                    <a:pt x="1206" y="528"/>
                    <a:pt x="1214" y="512"/>
                    <a:pt x="1150" y="512"/>
                  </a:cubicBezTo>
                  <a:lnTo>
                    <a:pt x="1150" y="503"/>
                  </a:lnTo>
                  <a:cubicBezTo>
                    <a:pt x="1150" y="495"/>
                    <a:pt x="1093" y="487"/>
                    <a:pt x="1093" y="487"/>
                  </a:cubicBezTo>
                  <a:cubicBezTo>
                    <a:pt x="1036" y="479"/>
                    <a:pt x="1036" y="479"/>
                    <a:pt x="1093" y="479"/>
                  </a:cubicBezTo>
                  <a:cubicBezTo>
                    <a:pt x="1106" y="482"/>
                    <a:pt x="1120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4" y="471"/>
                    <a:pt x="1133" y="471"/>
                    <a:pt x="1093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79" y="455"/>
                  </a:cubicBezTo>
                  <a:lnTo>
                    <a:pt x="1223" y="447"/>
                  </a:lnTo>
                  <a:cubicBezTo>
                    <a:pt x="1344" y="439"/>
                    <a:pt x="1223" y="439"/>
                    <a:pt x="1166" y="430"/>
                  </a:cubicBezTo>
                  <a:cubicBezTo>
                    <a:pt x="1279" y="430"/>
                    <a:pt x="1279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66" y="382"/>
                    <a:pt x="1174" y="357"/>
                  </a:cubicBezTo>
                  <a:cubicBezTo>
                    <a:pt x="1174" y="325"/>
                    <a:pt x="1182" y="309"/>
                    <a:pt x="1117" y="309"/>
                  </a:cubicBezTo>
                  <a:cubicBezTo>
                    <a:pt x="1117" y="309"/>
                    <a:pt x="1117" y="309"/>
                    <a:pt x="1182" y="301"/>
                  </a:cubicBezTo>
                  <a:cubicBezTo>
                    <a:pt x="1239" y="301"/>
                    <a:pt x="1239" y="301"/>
                    <a:pt x="1125" y="293"/>
                  </a:cubicBezTo>
                  <a:cubicBezTo>
                    <a:pt x="1182" y="293"/>
                    <a:pt x="1182" y="285"/>
                    <a:pt x="1182" y="276"/>
                  </a:cubicBezTo>
                  <a:cubicBezTo>
                    <a:pt x="1182" y="268"/>
                    <a:pt x="1190" y="252"/>
                    <a:pt x="1125" y="252"/>
                  </a:cubicBezTo>
                  <a:cubicBezTo>
                    <a:pt x="1247" y="252"/>
                    <a:pt x="1312" y="236"/>
                    <a:pt x="1190" y="228"/>
                  </a:cubicBezTo>
                  <a:cubicBezTo>
                    <a:pt x="1190" y="228"/>
                    <a:pt x="1190" y="220"/>
                    <a:pt x="1255" y="220"/>
                  </a:cubicBezTo>
                  <a:cubicBezTo>
                    <a:pt x="1255" y="220"/>
                    <a:pt x="1255" y="220"/>
                    <a:pt x="1198" y="203"/>
                  </a:cubicBezTo>
                  <a:cubicBezTo>
                    <a:pt x="1198" y="203"/>
                    <a:pt x="1198" y="195"/>
                    <a:pt x="1198" y="187"/>
                  </a:cubicBezTo>
                  <a:cubicBezTo>
                    <a:pt x="1198" y="179"/>
                    <a:pt x="1142" y="171"/>
                    <a:pt x="1142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14" y="90"/>
                    <a:pt x="1271" y="90"/>
                  </a:cubicBezTo>
                  <a:cubicBezTo>
                    <a:pt x="1271" y="90"/>
                    <a:pt x="1271" y="90"/>
                    <a:pt x="1214" y="82"/>
                  </a:cubicBezTo>
                  <a:cubicBezTo>
                    <a:pt x="1093" y="82"/>
                    <a:pt x="1093" y="74"/>
                    <a:pt x="1150" y="74"/>
                  </a:cubicBezTo>
                  <a:cubicBezTo>
                    <a:pt x="1271" y="74"/>
                    <a:pt x="1271" y="57"/>
                    <a:pt x="1158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8" y="41"/>
                  </a:cubicBezTo>
                  <a:cubicBezTo>
                    <a:pt x="1223" y="33"/>
                    <a:pt x="1279" y="33"/>
                    <a:pt x="1223" y="33"/>
                  </a:cubicBezTo>
                  <a:cubicBezTo>
                    <a:pt x="1223" y="25"/>
                    <a:pt x="1223" y="25"/>
                    <a:pt x="1336" y="25"/>
                  </a:cubicBezTo>
                  <a:lnTo>
                    <a:pt x="1344" y="17"/>
                  </a:lnTo>
                  <a:cubicBezTo>
                    <a:pt x="1344" y="17"/>
                    <a:pt x="1344" y="9"/>
                    <a:pt x="1279" y="9"/>
                  </a:cubicBezTo>
                  <a:lnTo>
                    <a:pt x="1223" y="9"/>
                  </a:lnTo>
                  <a:cubicBezTo>
                    <a:pt x="1260" y="9"/>
                    <a:pt x="1248" y="5"/>
                    <a:pt x="1218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5" y="9"/>
                    <a:pt x="1085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6" y="1616"/>
                    <a:pt x="1067" y="1621"/>
                    <a:pt x="1132" y="1622"/>
                  </a:cubicBezTo>
                  <a:lnTo>
                    <a:pt x="1132" y="1622"/>
                  </a:lnTo>
                  <a:cubicBezTo>
                    <a:pt x="1132" y="1619"/>
                    <a:pt x="1131" y="1617"/>
                    <a:pt x="1130" y="1615"/>
                  </a:cubicBezTo>
                  <a:close/>
                  <a:moveTo>
                    <a:pt x="704" y="1675"/>
                  </a:moveTo>
                  <a:cubicBezTo>
                    <a:pt x="690" y="1675"/>
                    <a:pt x="663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2" y="1622"/>
                  </a:moveTo>
                  <a:cubicBezTo>
                    <a:pt x="1142" y="1662"/>
                    <a:pt x="1146" y="1703"/>
                    <a:pt x="1147" y="1744"/>
                  </a:cubicBezTo>
                  <a:lnTo>
                    <a:pt x="1147" y="1744"/>
                  </a:lnTo>
                  <a:cubicBezTo>
                    <a:pt x="1335" y="1744"/>
                    <a:pt x="1326" y="1743"/>
                    <a:pt x="1214" y="1736"/>
                  </a:cubicBezTo>
                  <a:cubicBezTo>
                    <a:pt x="1158" y="1728"/>
                    <a:pt x="1158" y="1728"/>
                    <a:pt x="1214" y="1728"/>
                  </a:cubicBezTo>
                  <a:cubicBezTo>
                    <a:pt x="1279" y="1728"/>
                    <a:pt x="1279" y="1728"/>
                    <a:pt x="1279" y="1720"/>
                  </a:cubicBezTo>
                  <a:cubicBezTo>
                    <a:pt x="1279" y="1711"/>
                    <a:pt x="1279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2" y="1692"/>
                    <a:pt x="1258" y="1692"/>
                  </a:cubicBezTo>
                  <a:cubicBezTo>
                    <a:pt x="1236" y="1692"/>
                    <a:pt x="1204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79" y="1687"/>
                    <a:pt x="1287" y="1679"/>
                    <a:pt x="1287" y="1655"/>
                  </a:cubicBezTo>
                  <a:cubicBezTo>
                    <a:pt x="1287" y="1630"/>
                    <a:pt x="1296" y="1622"/>
                    <a:pt x="1174" y="1622"/>
                  </a:cubicBezTo>
                  <a:cubicBezTo>
                    <a:pt x="1158" y="1622"/>
                    <a:pt x="1144" y="1622"/>
                    <a:pt x="1132" y="1622"/>
                  </a:cubicBezTo>
                  <a:close/>
                  <a:moveTo>
                    <a:pt x="1147" y="1744"/>
                  </a:moveTo>
                  <a:cubicBezTo>
                    <a:pt x="1130" y="1744"/>
                    <a:pt x="1112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1" y="1752"/>
                    <a:pt x="1129" y="1752"/>
                    <a:pt x="1147" y="1752"/>
                  </a:cubicBezTo>
                  <a:lnTo>
                    <a:pt x="1147" y="1752"/>
                  </a:lnTo>
                  <a:cubicBezTo>
                    <a:pt x="1147" y="1749"/>
                    <a:pt x="1147" y="1747"/>
                    <a:pt x="1147" y="1744"/>
                  </a:cubicBezTo>
                  <a:close/>
                  <a:moveTo>
                    <a:pt x="1147" y="1752"/>
                  </a:moveTo>
                  <a:lnTo>
                    <a:pt x="1147" y="1752"/>
                  </a:lnTo>
                  <a:cubicBezTo>
                    <a:pt x="1146" y="1765"/>
                    <a:pt x="1146" y="1778"/>
                    <a:pt x="1145" y="1791"/>
                  </a:cubicBezTo>
                  <a:lnTo>
                    <a:pt x="1145" y="1791"/>
                  </a:lnTo>
                  <a:cubicBezTo>
                    <a:pt x="1125" y="1790"/>
                    <a:pt x="1105" y="1789"/>
                    <a:pt x="1086" y="1785"/>
                  </a:cubicBezTo>
                  <a:lnTo>
                    <a:pt x="1086" y="1785"/>
                  </a:lnTo>
                  <a:cubicBezTo>
                    <a:pt x="1105" y="1789"/>
                    <a:pt x="1125" y="1790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5" y="1791"/>
                  </a:cubicBezTo>
                  <a:lnTo>
                    <a:pt x="1145" y="1791"/>
                  </a:lnTo>
                  <a:cubicBezTo>
                    <a:pt x="1145" y="1791"/>
                    <a:pt x="1145" y="1791"/>
                    <a:pt x="1146" y="1791"/>
                  </a:cubicBezTo>
                  <a:cubicBezTo>
                    <a:pt x="1166" y="1791"/>
                    <a:pt x="1186" y="1788"/>
                    <a:pt x="1206" y="1784"/>
                  </a:cubicBezTo>
                  <a:lnTo>
                    <a:pt x="1271" y="1784"/>
                  </a:lnTo>
                  <a:cubicBezTo>
                    <a:pt x="1385" y="1784"/>
                    <a:pt x="1328" y="1776"/>
                    <a:pt x="1271" y="1768"/>
                  </a:cubicBezTo>
                  <a:cubicBezTo>
                    <a:pt x="1150" y="1760"/>
                    <a:pt x="1150" y="1760"/>
                    <a:pt x="1271" y="1760"/>
                  </a:cubicBezTo>
                  <a:cubicBezTo>
                    <a:pt x="1380" y="1760"/>
                    <a:pt x="1294" y="1754"/>
                    <a:pt x="1147" y="1752"/>
                  </a:cubicBezTo>
                  <a:close/>
                  <a:moveTo>
                    <a:pt x="971" y="1801"/>
                  </a:moveTo>
                  <a:lnTo>
                    <a:pt x="1028" y="1809"/>
                  </a:lnTo>
                  <a:lnTo>
                    <a:pt x="1085" y="1801"/>
                  </a:lnTo>
                  <a:close/>
                  <a:moveTo>
                    <a:pt x="1165" y="1813"/>
                  </a:moveTo>
                  <a:cubicBezTo>
                    <a:pt x="1170" y="1813"/>
                    <a:pt x="1181" y="1814"/>
                    <a:pt x="1198" y="1816"/>
                  </a:cubicBezTo>
                  <a:lnTo>
                    <a:pt x="1198" y="1816"/>
                  </a:lnTo>
                  <a:cubicBezTo>
                    <a:pt x="1168" y="1815"/>
                    <a:pt x="1159" y="1813"/>
                    <a:pt x="1165" y="1813"/>
                  </a:cubicBezTo>
                  <a:close/>
                  <a:moveTo>
                    <a:pt x="614" y="1806"/>
                  </a:moveTo>
                  <a:cubicBezTo>
                    <a:pt x="611" y="1811"/>
                    <a:pt x="608" y="1818"/>
                    <a:pt x="606" y="1825"/>
                  </a:cubicBezTo>
                  <a:lnTo>
                    <a:pt x="606" y="1825"/>
                  </a:lnTo>
                  <a:cubicBezTo>
                    <a:pt x="542" y="1825"/>
                    <a:pt x="542" y="1823"/>
                    <a:pt x="542" y="1817"/>
                  </a:cubicBezTo>
                  <a:cubicBezTo>
                    <a:pt x="606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574" y="1808"/>
                    <a:pt x="596" y="1807"/>
                    <a:pt x="614" y="1806"/>
                  </a:cubicBezTo>
                  <a:close/>
                  <a:moveTo>
                    <a:pt x="606" y="1833"/>
                  </a:moveTo>
                  <a:lnTo>
                    <a:pt x="606" y="1833"/>
                  </a:lnTo>
                  <a:cubicBezTo>
                    <a:pt x="606" y="1839"/>
                    <a:pt x="606" y="1844"/>
                    <a:pt x="607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5" y="1841"/>
                    <a:pt x="566" y="1841"/>
                    <a:pt x="606" y="1833"/>
                  </a:cubicBezTo>
                  <a:close/>
                  <a:moveTo>
                    <a:pt x="608" y="1857"/>
                  </a:moveTo>
                  <a:lnTo>
                    <a:pt x="608" y="1857"/>
                  </a:lnTo>
                  <a:cubicBezTo>
                    <a:pt x="610" y="1865"/>
                    <a:pt x="614" y="1871"/>
                    <a:pt x="618" y="1877"/>
                  </a:cubicBezTo>
                  <a:lnTo>
                    <a:pt x="618" y="1877"/>
                  </a:lnTo>
                  <a:cubicBezTo>
                    <a:pt x="593" y="1873"/>
                    <a:pt x="567" y="1870"/>
                    <a:pt x="542" y="1866"/>
                  </a:cubicBezTo>
                  <a:cubicBezTo>
                    <a:pt x="542" y="1857"/>
                    <a:pt x="542" y="1857"/>
                    <a:pt x="598" y="1857"/>
                  </a:cubicBezTo>
                  <a:cubicBezTo>
                    <a:pt x="602" y="1857"/>
                    <a:pt x="605" y="1857"/>
                    <a:pt x="608" y="1857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29" y="1882"/>
                  </a:cubicBezTo>
                  <a:lnTo>
                    <a:pt x="1129" y="1882"/>
                  </a:lnTo>
                  <a:cubicBezTo>
                    <a:pt x="1130" y="1879"/>
                    <a:pt x="1131" y="1876"/>
                    <a:pt x="1131" y="1874"/>
                  </a:cubicBezTo>
                  <a:close/>
                  <a:moveTo>
                    <a:pt x="2333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7" y="1898"/>
                    <a:pt x="2447" y="1898"/>
                    <a:pt x="2333" y="1890"/>
                  </a:cubicBezTo>
                  <a:close/>
                  <a:moveTo>
                    <a:pt x="355" y="1898"/>
                  </a:moveTo>
                  <a:cubicBezTo>
                    <a:pt x="327" y="1902"/>
                    <a:pt x="313" y="1904"/>
                    <a:pt x="305" y="1904"/>
                  </a:cubicBezTo>
                  <a:cubicBezTo>
                    <a:pt x="298" y="1904"/>
                    <a:pt x="298" y="1902"/>
                    <a:pt x="298" y="1898"/>
                  </a:cubicBezTo>
                  <a:close/>
                  <a:moveTo>
                    <a:pt x="1114" y="1930"/>
                  </a:moveTo>
                  <a:lnTo>
                    <a:pt x="1114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1" y="1938"/>
                  </a:lnTo>
                  <a:cubicBezTo>
                    <a:pt x="1112" y="1936"/>
                    <a:pt x="1113" y="1933"/>
                    <a:pt x="1114" y="1930"/>
                  </a:cubicBezTo>
                  <a:close/>
                  <a:moveTo>
                    <a:pt x="747" y="1951"/>
                  </a:moveTo>
                  <a:cubicBezTo>
                    <a:pt x="753" y="1951"/>
                    <a:pt x="760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3" y="1951"/>
                    <a:pt x="747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9" y="1987"/>
                  </a:lnTo>
                  <a:close/>
                  <a:moveTo>
                    <a:pt x="996" y="2011"/>
                  </a:moveTo>
                  <a:cubicBezTo>
                    <a:pt x="882" y="2011"/>
                    <a:pt x="817" y="2011"/>
                    <a:pt x="882" y="2020"/>
                  </a:cubicBezTo>
                  <a:lnTo>
                    <a:pt x="996" y="2020"/>
                  </a:lnTo>
                  <a:lnTo>
                    <a:pt x="996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2" y="2044"/>
                    <a:pt x="1296" y="2044"/>
                  </a:cubicBezTo>
                  <a:cubicBezTo>
                    <a:pt x="1271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44" y="2101"/>
                    <a:pt x="1044" y="2101"/>
                  </a:cubicBezTo>
                  <a:close/>
                  <a:moveTo>
                    <a:pt x="801" y="2125"/>
                  </a:moveTo>
                  <a:cubicBezTo>
                    <a:pt x="889" y="2131"/>
                    <a:pt x="943" y="2132"/>
                    <a:pt x="966" y="2133"/>
                  </a:cubicBezTo>
                  <a:lnTo>
                    <a:pt x="966" y="2133"/>
                  </a:lnTo>
                  <a:cubicBezTo>
                    <a:pt x="966" y="2133"/>
                    <a:pt x="967" y="2132"/>
                    <a:pt x="967" y="2132"/>
                  </a:cubicBezTo>
                  <a:lnTo>
                    <a:pt x="967" y="2132"/>
                  </a:lnTo>
                  <a:lnTo>
                    <a:pt x="866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cubicBezTo>
                    <a:pt x="1108" y="2174"/>
                    <a:pt x="1095" y="2167"/>
                    <a:pt x="1214" y="2166"/>
                  </a:cubicBezTo>
                  <a:close/>
                  <a:moveTo>
                    <a:pt x="1036" y="2190"/>
                  </a:moveTo>
                  <a:cubicBezTo>
                    <a:pt x="1093" y="2190"/>
                    <a:pt x="1150" y="2198"/>
                    <a:pt x="1214" y="2198"/>
                  </a:cubicBezTo>
                  <a:lnTo>
                    <a:pt x="1214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6" y="2190"/>
                  </a:cubicBezTo>
                  <a:close/>
                  <a:moveTo>
                    <a:pt x="915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1" y="1258"/>
                  </a:moveTo>
                  <a:cubicBezTo>
                    <a:pt x="57" y="1303"/>
                    <a:pt x="1" y="2160"/>
                    <a:pt x="606" y="2230"/>
                  </a:cubicBezTo>
                  <a:cubicBezTo>
                    <a:pt x="550" y="2222"/>
                    <a:pt x="550" y="2222"/>
                    <a:pt x="606" y="2214"/>
                  </a:cubicBezTo>
                  <a:cubicBezTo>
                    <a:pt x="606" y="2214"/>
                    <a:pt x="606" y="2206"/>
                    <a:pt x="606" y="2206"/>
                  </a:cubicBezTo>
                  <a:cubicBezTo>
                    <a:pt x="550" y="2206"/>
                    <a:pt x="550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58" y="2133"/>
                    <a:pt x="679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23" y="2109"/>
                    <a:pt x="623" y="2101"/>
                    <a:pt x="623" y="2093"/>
                  </a:cubicBezTo>
                  <a:cubicBezTo>
                    <a:pt x="631" y="2093"/>
                    <a:pt x="631" y="2084"/>
                    <a:pt x="687" y="2084"/>
                  </a:cubicBezTo>
                  <a:cubicBezTo>
                    <a:pt x="631" y="2084"/>
                    <a:pt x="631" y="2076"/>
                    <a:pt x="687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6" y="2076"/>
                    <a:pt x="947" y="2076"/>
                    <a:pt x="987" y="2068"/>
                  </a:cubicBezTo>
                  <a:cubicBezTo>
                    <a:pt x="1052" y="2060"/>
                    <a:pt x="1052" y="2060"/>
                    <a:pt x="931" y="2060"/>
                  </a:cubicBezTo>
                  <a:lnTo>
                    <a:pt x="687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7" y="2044"/>
                    <a:pt x="517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74" y="2011"/>
                    <a:pt x="639" y="2003"/>
                  </a:cubicBezTo>
                  <a:cubicBezTo>
                    <a:pt x="696" y="2003"/>
                    <a:pt x="696" y="2003"/>
                    <a:pt x="704" y="1995"/>
                  </a:cubicBezTo>
                  <a:cubicBezTo>
                    <a:pt x="760" y="1987"/>
                    <a:pt x="704" y="1987"/>
                    <a:pt x="639" y="1987"/>
                  </a:cubicBezTo>
                  <a:cubicBezTo>
                    <a:pt x="525" y="1987"/>
                    <a:pt x="525" y="1987"/>
                    <a:pt x="639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9" y="1955"/>
                  </a:lnTo>
                  <a:cubicBezTo>
                    <a:pt x="774" y="1952"/>
                    <a:pt x="780" y="1951"/>
                    <a:pt x="787" y="1951"/>
                  </a:cubicBezTo>
                  <a:cubicBezTo>
                    <a:pt x="800" y="1951"/>
                    <a:pt x="815" y="1955"/>
                    <a:pt x="825" y="1955"/>
                  </a:cubicBezTo>
                  <a:cubicBezTo>
                    <a:pt x="785" y="1938"/>
                    <a:pt x="744" y="1938"/>
                    <a:pt x="704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0" y="1930"/>
                  </a:cubicBezTo>
                  <a:cubicBezTo>
                    <a:pt x="533" y="1930"/>
                    <a:pt x="533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40" y="1898"/>
                    <a:pt x="534" y="1891"/>
                    <a:pt x="635" y="1890"/>
                  </a:cubicBezTo>
                  <a:lnTo>
                    <a:pt x="635" y="1890"/>
                  </a:lnTo>
                  <a:cubicBezTo>
                    <a:pt x="644" y="1894"/>
                    <a:pt x="653" y="1897"/>
                    <a:pt x="663" y="1897"/>
                  </a:cubicBezTo>
                  <a:cubicBezTo>
                    <a:pt x="673" y="1897"/>
                    <a:pt x="682" y="1894"/>
                    <a:pt x="691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3" y="1890"/>
                  </a:cubicBezTo>
                  <a:cubicBezTo>
                    <a:pt x="789" y="1890"/>
                    <a:pt x="744" y="1888"/>
                    <a:pt x="699" y="1885"/>
                  </a:cubicBezTo>
                  <a:lnTo>
                    <a:pt x="699" y="1885"/>
                  </a:lnTo>
                  <a:cubicBezTo>
                    <a:pt x="709" y="1877"/>
                    <a:pt x="716" y="1865"/>
                    <a:pt x="720" y="1849"/>
                  </a:cubicBezTo>
                  <a:cubicBezTo>
                    <a:pt x="721" y="1844"/>
                    <a:pt x="720" y="1838"/>
                    <a:pt x="720" y="1833"/>
                  </a:cubicBezTo>
                  <a:lnTo>
                    <a:pt x="720" y="1833"/>
                  </a:lnTo>
                  <a:cubicBezTo>
                    <a:pt x="720" y="1833"/>
                    <a:pt x="720" y="1833"/>
                    <a:pt x="720" y="1833"/>
                  </a:cubicBezTo>
                  <a:cubicBezTo>
                    <a:pt x="720" y="1831"/>
                    <a:pt x="720" y="1830"/>
                    <a:pt x="719" y="1828"/>
                  </a:cubicBezTo>
                  <a:lnTo>
                    <a:pt x="719" y="1828"/>
                  </a:lnTo>
                  <a:cubicBezTo>
                    <a:pt x="713" y="1799"/>
                    <a:pt x="685" y="1781"/>
                    <a:pt x="659" y="1781"/>
                  </a:cubicBezTo>
                  <a:cubicBezTo>
                    <a:pt x="643" y="1781"/>
                    <a:pt x="628" y="1787"/>
                    <a:pt x="617" y="1801"/>
                  </a:cubicBezTo>
                  <a:lnTo>
                    <a:pt x="617" y="1801"/>
                  </a:lnTo>
                  <a:cubicBezTo>
                    <a:pt x="614" y="1801"/>
                    <a:pt x="610" y="1801"/>
                    <a:pt x="606" y="1801"/>
                  </a:cubicBezTo>
                  <a:cubicBezTo>
                    <a:pt x="550" y="1801"/>
                    <a:pt x="485" y="1793"/>
                    <a:pt x="550" y="1793"/>
                  </a:cubicBezTo>
                  <a:lnTo>
                    <a:pt x="606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1" y="1768"/>
                    <a:pt x="671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58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74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0" y="1574"/>
                    <a:pt x="760" y="1566"/>
                    <a:pt x="639" y="1557"/>
                  </a:cubicBezTo>
                  <a:cubicBezTo>
                    <a:pt x="525" y="1557"/>
                    <a:pt x="525" y="1557"/>
                    <a:pt x="647" y="1549"/>
                  </a:cubicBezTo>
                  <a:cubicBezTo>
                    <a:pt x="760" y="1549"/>
                    <a:pt x="760" y="1549"/>
                    <a:pt x="647" y="1541"/>
                  </a:cubicBezTo>
                  <a:cubicBezTo>
                    <a:pt x="582" y="1541"/>
                    <a:pt x="582" y="1541"/>
                    <a:pt x="704" y="1533"/>
                  </a:cubicBezTo>
                  <a:cubicBezTo>
                    <a:pt x="525" y="1525"/>
                    <a:pt x="525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0" y="1509"/>
                    <a:pt x="590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8" y="1476"/>
                    <a:pt x="533" y="1460"/>
                    <a:pt x="655" y="1460"/>
                  </a:cubicBezTo>
                  <a:lnTo>
                    <a:pt x="655" y="1452"/>
                  </a:lnTo>
                  <a:lnTo>
                    <a:pt x="663" y="1444"/>
                  </a:lnTo>
                  <a:cubicBezTo>
                    <a:pt x="598" y="1444"/>
                    <a:pt x="615" y="1339"/>
                    <a:pt x="671" y="1339"/>
                  </a:cubicBezTo>
                  <a:cubicBezTo>
                    <a:pt x="679" y="1330"/>
                    <a:pt x="679" y="1322"/>
                    <a:pt x="615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23" y="1314"/>
                  </a:cubicBezTo>
                  <a:lnTo>
                    <a:pt x="623" y="1306"/>
                  </a:lnTo>
                  <a:cubicBezTo>
                    <a:pt x="679" y="1306"/>
                    <a:pt x="679" y="1298"/>
                    <a:pt x="623" y="1298"/>
                  </a:cubicBezTo>
                  <a:cubicBezTo>
                    <a:pt x="558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3" y="1263"/>
                    <a:pt x="618" y="1261"/>
                    <a:pt x="611" y="1258"/>
                  </a:cubicBezTo>
                  <a:close/>
                  <a:moveTo>
                    <a:pt x="947" y="2336"/>
                  </a:moveTo>
                  <a:cubicBezTo>
                    <a:pt x="947" y="2336"/>
                    <a:pt x="895" y="2343"/>
                    <a:pt x="834" y="2344"/>
                  </a:cubicBezTo>
                  <a:lnTo>
                    <a:pt x="834" y="2344"/>
                  </a:lnTo>
                  <a:cubicBezTo>
                    <a:pt x="866" y="2336"/>
                    <a:pt x="906" y="2336"/>
                    <a:pt x="947" y="2336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47" y="2336"/>
                    <a:pt x="1247" y="2336"/>
                  </a:cubicBezTo>
                  <a:cubicBezTo>
                    <a:pt x="1190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2" y="2336"/>
                    <a:pt x="1328" y="2336"/>
                    <a:pt x="1312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6" y="2368"/>
                    <a:pt x="1166" y="2368"/>
                    <a:pt x="1125" y="2360"/>
                  </a:cubicBezTo>
                  <a:cubicBezTo>
                    <a:pt x="1146" y="2356"/>
                    <a:pt x="1166" y="2354"/>
                    <a:pt x="1186" y="2354"/>
                  </a:cubicBezTo>
                  <a:close/>
                  <a:moveTo>
                    <a:pt x="687" y="2522"/>
                  </a:moveTo>
                  <a:cubicBezTo>
                    <a:pt x="623" y="2522"/>
                    <a:pt x="623" y="2522"/>
                    <a:pt x="623" y="2530"/>
                  </a:cubicBezTo>
                  <a:lnTo>
                    <a:pt x="687" y="2530"/>
                  </a:lnTo>
                  <a:lnTo>
                    <a:pt x="687" y="2522"/>
                  </a:lnTo>
                  <a:close/>
                  <a:moveTo>
                    <a:pt x="1166" y="2530"/>
                  </a:moveTo>
                  <a:cubicBezTo>
                    <a:pt x="1125" y="2538"/>
                    <a:pt x="1085" y="2538"/>
                    <a:pt x="1044" y="2538"/>
                  </a:cubicBezTo>
                  <a:cubicBezTo>
                    <a:pt x="983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7" y="2530"/>
                  </a:cubicBezTo>
                  <a:cubicBezTo>
                    <a:pt x="944" y="2530"/>
                    <a:pt x="959" y="2534"/>
                    <a:pt x="990" y="2534"/>
                  </a:cubicBezTo>
                  <a:cubicBezTo>
                    <a:pt x="1005" y="2534"/>
                    <a:pt x="1025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9" y="2579"/>
                  </a:lnTo>
                  <a:cubicBezTo>
                    <a:pt x="915" y="2579"/>
                    <a:pt x="915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1" y="2575"/>
                    <a:pt x="1828" y="2576"/>
                    <a:pt x="1814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0" y="1789"/>
                  </a:moveTo>
                  <a:cubicBezTo>
                    <a:pt x="1242" y="1789"/>
                    <a:pt x="1228" y="1790"/>
                    <a:pt x="1206" y="1793"/>
                  </a:cubicBezTo>
                  <a:cubicBezTo>
                    <a:pt x="1186" y="1793"/>
                    <a:pt x="1165" y="1793"/>
                    <a:pt x="1145" y="1791"/>
                  </a:cubicBezTo>
                  <a:lnTo>
                    <a:pt x="1145" y="1791"/>
                  </a:lnTo>
                  <a:cubicBezTo>
                    <a:pt x="1142" y="1819"/>
                    <a:pt x="1138" y="1847"/>
                    <a:pt x="1131" y="1874"/>
                  </a:cubicBezTo>
                  <a:lnTo>
                    <a:pt x="1142" y="1874"/>
                  </a:lnTo>
                  <a:cubicBezTo>
                    <a:pt x="1198" y="1874"/>
                    <a:pt x="1142" y="1874"/>
                    <a:pt x="1133" y="1882"/>
                  </a:cubicBezTo>
                  <a:lnTo>
                    <a:pt x="1133" y="1882"/>
                  </a:lnTo>
                  <a:cubicBezTo>
                    <a:pt x="1132" y="1882"/>
                    <a:pt x="1131" y="1882"/>
                    <a:pt x="1129" y="1882"/>
                  </a:cubicBezTo>
                  <a:lnTo>
                    <a:pt x="1129" y="1882"/>
                  </a:lnTo>
                  <a:cubicBezTo>
                    <a:pt x="1125" y="1898"/>
                    <a:pt x="1120" y="1914"/>
                    <a:pt x="1114" y="1930"/>
                  </a:cubicBezTo>
                  <a:lnTo>
                    <a:pt x="1114" y="1930"/>
                  </a:lnTo>
                  <a:cubicBezTo>
                    <a:pt x="1120" y="1930"/>
                    <a:pt x="1126" y="1930"/>
                    <a:pt x="1133" y="1930"/>
                  </a:cubicBezTo>
                  <a:lnTo>
                    <a:pt x="1190" y="1930"/>
                  </a:lnTo>
                  <a:cubicBezTo>
                    <a:pt x="1174" y="1938"/>
                    <a:pt x="1150" y="1938"/>
                    <a:pt x="1125" y="1938"/>
                  </a:cubicBezTo>
                  <a:lnTo>
                    <a:pt x="1111" y="1938"/>
                  </a:lnTo>
                  <a:cubicBezTo>
                    <a:pt x="1081" y="2013"/>
                    <a:pt x="1033" y="2081"/>
                    <a:pt x="967" y="2132"/>
                  </a:cubicBezTo>
                  <a:lnTo>
                    <a:pt x="967" y="2132"/>
                  </a:lnTo>
                  <a:lnTo>
                    <a:pt x="979" y="2133"/>
                  </a:lnTo>
                  <a:cubicBezTo>
                    <a:pt x="979" y="2133"/>
                    <a:pt x="975" y="2133"/>
                    <a:pt x="966" y="2133"/>
                  </a:cubicBezTo>
                  <a:lnTo>
                    <a:pt x="966" y="2133"/>
                  </a:lnTo>
                  <a:cubicBezTo>
                    <a:pt x="890" y="2192"/>
                    <a:pt x="789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20" y="2271"/>
                    <a:pt x="663" y="2271"/>
                    <a:pt x="598" y="2271"/>
                  </a:cubicBezTo>
                  <a:cubicBezTo>
                    <a:pt x="485" y="2271"/>
                    <a:pt x="477" y="2279"/>
                    <a:pt x="663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55" y="2287"/>
                    <a:pt x="655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8" y="2287"/>
                  </a:cubicBezTo>
                  <a:cubicBezTo>
                    <a:pt x="598" y="2287"/>
                    <a:pt x="598" y="2287"/>
                    <a:pt x="655" y="2295"/>
                  </a:cubicBezTo>
                  <a:lnTo>
                    <a:pt x="833" y="2295"/>
                  </a:lnTo>
                  <a:cubicBezTo>
                    <a:pt x="855" y="2293"/>
                    <a:pt x="869" y="2292"/>
                    <a:pt x="879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7" y="2303"/>
                    <a:pt x="720" y="2303"/>
                  </a:cubicBezTo>
                  <a:cubicBezTo>
                    <a:pt x="679" y="2295"/>
                    <a:pt x="639" y="2295"/>
                    <a:pt x="598" y="2295"/>
                  </a:cubicBezTo>
                  <a:cubicBezTo>
                    <a:pt x="533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47" y="2336"/>
                    <a:pt x="712" y="2336"/>
                  </a:cubicBezTo>
                  <a:cubicBezTo>
                    <a:pt x="752" y="2336"/>
                    <a:pt x="793" y="2336"/>
                    <a:pt x="833" y="2344"/>
                  </a:cubicBezTo>
                  <a:lnTo>
                    <a:pt x="833" y="2344"/>
                  </a:lnTo>
                  <a:cubicBezTo>
                    <a:pt x="831" y="2344"/>
                    <a:pt x="828" y="2344"/>
                    <a:pt x="825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39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696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6" y="2429"/>
                    <a:pt x="696" y="2425"/>
                  </a:cubicBezTo>
                  <a:cubicBezTo>
                    <a:pt x="736" y="2425"/>
                    <a:pt x="777" y="2425"/>
                    <a:pt x="817" y="2417"/>
                  </a:cubicBezTo>
                  <a:lnTo>
                    <a:pt x="817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6" y="2425"/>
                    <a:pt x="1052" y="2433"/>
                  </a:cubicBezTo>
                  <a:lnTo>
                    <a:pt x="939" y="2433"/>
                  </a:lnTo>
                  <a:cubicBezTo>
                    <a:pt x="874" y="2425"/>
                    <a:pt x="817" y="2425"/>
                    <a:pt x="760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09" y="2457"/>
                    <a:pt x="809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2" y="2482"/>
                    <a:pt x="752" y="2490"/>
                    <a:pt x="687" y="2490"/>
                  </a:cubicBezTo>
                  <a:cubicBezTo>
                    <a:pt x="631" y="2498"/>
                    <a:pt x="631" y="2498"/>
                    <a:pt x="687" y="2498"/>
                  </a:cubicBezTo>
                  <a:cubicBezTo>
                    <a:pt x="631" y="2498"/>
                    <a:pt x="566" y="2506"/>
                    <a:pt x="623" y="2506"/>
                  </a:cubicBezTo>
                  <a:cubicBezTo>
                    <a:pt x="623" y="2506"/>
                    <a:pt x="623" y="2510"/>
                    <a:pt x="642" y="2510"/>
                  </a:cubicBezTo>
                  <a:cubicBezTo>
                    <a:pt x="651" y="2510"/>
                    <a:pt x="666" y="2509"/>
                    <a:pt x="687" y="2506"/>
                  </a:cubicBezTo>
                  <a:lnTo>
                    <a:pt x="801" y="2514"/>
                  </a:lnTo>
                  <a:cubicBezTo>
                    <a:pt x="828" y="2514"/>
                    <a:pt x="855" y="2511"/>
                    <a:pt x="882" y="2511"/>
                  </a:cubicBezTo>
                  <a:cubicBezTo>
                    <a:pt x="896" y="2511"/>
                    <a:pt x="909" y="2511"/>
                    <a:pt x="923" y="2514"/>
                  </a:cubicBezTo>
                  <a:cubicBezTo>
                    <a:pt x="987" y="2514"/>
                    <a:pt x="923" y="2522"/>
                    <a:pt x="744" y="2530"/>
                  </a:cubicBezTo>
                  <a:lnTo>
                    <a:pt x="623" y="2538"/>
                  </a:lnTo>
                  <a:lnTo>
                    <a:pt x="679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79" y="2547"/>
                  </a:lnTo>
                  <a:cubicBezTo>
                    <a:pt x="801" y="2547"/>
                    <a:pt x="801" y="2547"/>
                    <a:pt x="736" y="2555"/>
                  </a:cubicBezTo>
                  <a:cubicBezTo>
                    <a:pt x="623" y="2555"/>
                    <a:pt x="615" y="2555"/>
                    <a:pt x="736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79" y="2571"/>
                  </a:lnTo>
                  <a:cubicBezTo>
                    <a:pt x="793" y="2571"/>
                    <a:pt x="793" y="2571"/>
                    <a:pt x="736" y="2579"/>
                  </a:cubicBezTo>
                  <a:cubicBezTo>
                    <a:pt x="679" y="2579"/>
                    <a:pt x="679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5" y="2611"/>
                    <a:pt x="615" y="2611"/>
                    <a:pt x="671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06" y="2620"/>
                    <a:pt x="971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1" y="2620"/>
                    <a:pt x="971" y="2620"/>
                    <a:pt x="1093" y="2611"/>
                  </a:cubicBezTo>
                  <a:lnTo>
                    <a:pt x="1214" y="2611"/>
                  </a:lnTo>
                  <a:cubicBezTo>
                    <a:pt x="1214" y="2603"/>
                    <a:pt x="1214" y="2603"/>
                    <a:pt x="1271" y="2603"/>
                  </a:cubicBezTo>
                  <a:cubicBezTo>
                    <a:pt x="1312" y="2603"/>
                    <a:pt x="1352" y="2603"/>
                    <a:pt x="1393" y="2595"/>
                  </a:cubicBezTo>
                  <a:lnTo>
                    <a:pt x="1336" y="2595"/>
                  </a:lnTo>
                  <a:cubicBezTo>
                    <a:pt x="1271" y="2595"/>
                    <a:pt x="1271" y="2595"/>
                    <a:pt x="1393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2" y="2567"/>
                    <a:pt x="1255" y="2567"/>
                  </a:cubicBezTo>
                  <a:cubicBezTo>
                    <a:pt x="1242" y="2567"/>
                    <a:pt x="1228" y="2568"/>
                    <a:pt x="1214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44" y="2555"/>
                    <a:pt x="1344" y="2547"/>
                    <a:pt x="1279" y="2547"/>
                  </a:cubicBezTo>
                  <a:lnTo>
                    <a:pt x="1344" y="2547"/>
                  </a:lnTo>
                  <a:cubicBezTo>
                    <a:pt x="1344" y="2547"/>
                    <a:pt x="1344" y="2538"/>
                    <a:pt x="1401" y="2530"/>
                  </a:cubicBezTo>
                  <a:cubicBezTo>
                    <a:pt x="1444" y="2530"/>
                    <a:pt x="1405" y="2523"/>
                    <a:pt x="1337" y="2523"/>
                  </a:cubicBezTo>
                  <a:cubicBezTo>
                    <a:pt x="1304" y="2523"/>
                    <a:pt x="1263" y="2525"/>
                    <a:pt x="1223" y="2530"/>
                  </a:cubicBezTo>
                  <a:lnTo>
                    <a:pt x="1223" y="2522"/>
                  </a:lnTo>
                  <a:lnTo>
                    <a:pt x="1166" y="2522"/>
                  </a:lnTo>
                  <a:cubicBezTo>
                    <a:pt x="1101" y="2522"/>
                    <a:pt x="1101" y="2514"/>
                    <a:pt x="1109" y="2514"/>
                  </a:cubicBezTo>
                  <a:lnTo>
                    <a:pt x="1223" y="2514"/>
                  </a:lnTo>
                  <a:cubicBezTo>
                    <a:pt x="1401" y="2514"/>
                    <a:pt x="1466" y="2514"/>
                    <a:pt x="1287" y="2506"/>
                  </a:cubicBezTo>
                  <a:lnTo>
                    <a:pt x="1344" y="2506"/>
                  </a:lnTo>
                  <a:cubicBezTo>
                    <a:pt x="1401" y="2506"/>
                    <a:pt x="1409" y="2506"/>
                    <a:pt x="1344" y="2498"/>
                  </a:cubicBezTo>
                  <a:cubicBezTo>
                    <a:pt x="1344" y="2498"/>
                    <a:pt x="1231" y="2490"/>
                    <a:pt x="1166" y="2490"/>
                  </a:cubicBezTo>
                  <a:cubicBezTo>
                    <a:pt x="1287" y="2490"/>
                    <a:pt x="1287" y="2482"/>
                    <a:pt x="1174" y="2482"/>
                  </a:cubicBezTo>
                  <a:lnTo>
                    <a:pt x="1231" y="2482"/>
                  </a:lnTo>
                  <a:cubicBezTo>
                    <a:pt x="1287" y="2482"/>
                    <a:pt x="1352" y="2474"/>
                    <a:pt x="1296" y="2457"/>
                  </a:cubicBezTo>
                  <a:cubicBezTo>
                    <a:pt x="1296" y="2449"/>
                    <a:pt x="1296" y="2441"/>
                    <a:pt x="1352" y="2441"/>
                  </a:cubicBezTo>
                  <a:cubicBezTo>
                    <a:pt x="1417" y="2441"/>
                    <a:pt x="1296" y="2425"/>
                    <a:pt x="1182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2" y="2393"/>
                    <a:pt x="1239" y="2384"/>
                    <a:pt x="1360" y="2384"/>
                  </a:cubicBezTo>
                  <a:cubicBezTo>
                    <a:pt x="1425" y="2384"/>
                    <a:pt x="1425" y="2384"/>
                    <a:pt x="1425" y="2376"/>
                  </a:cubicBezTo>
                  <a:cubicBezTo>
                    <a:pt x="1360" y="2376"/>
                    <a:pt x="1360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33" y="2336"/>
                    <a:pt x="1190" y="2336"/>
                  </a:cubicBezTo>
                  <a:cubicBezTo>
                    <a:pt x="1206" y="2336"/>
                    <a:pt x="1231" y="2336"/>
                    <a:pt x="1247" y="2328"/>
                  </a:cubicBezTo>
                  <a:cubicBezTo>
                    <a:pt x="1247" y="2328"/>
                    <a:pt x="1255" y="2320"/>
                    <a:pt x="1312" y="2320"/>
                  </a:cubicBezTo>
                  <a:cubicBezTo>
                    <a:pt x="1312" y="2320"/>
                    <a:pt x="1369" y="2320"/>
                    <a:pt x="1369" y="2311"/>
                  </a:cubicBezTo>
                  <a:cubicBezTo>
                    <a:pt x="1369" y="2311"/>
                    <a:pt x="1377" y="2303"/>
                    <a:pt x="1433" y="2303"/>
                  </a:cubicBezTo>
                  <a:cubicBezTo>
                    <a:pt x="1433" y="2295"/>
                    <a:pt x="1433" y="2295"/>
                    <a:pt x="1377" y="2295"/>
                  </a:cubicBezTo>
                  <a:cubicBezTo>
                    <a:pt x="1312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55" y="2271"/>
                  </a:cubicBezTo>
                  <a:cubicBezTo>
                    <a:pt x="1255" y="2263"/>
                    <a:pt x="1255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3" y="2255"/>
                    <a:pt x="1263" y="2247"/>
                    <a:pt x="1320" y="2247"/>
                  </a:cubicBezTo>
                  <a:cubicBezTo>
                    <a:pt x="1320" y="2247"/>
                    <a:pt x="1320" y="2247"/>
                    <a:pt x="1263" y="2238"/>
                  </a:cubicBezTo>
                  <a:cubicBezTo>
                    <a:pt x="1206" y="2238"/>
                    <a:pt x="1206" y="2238"/>
                    <a:pt x="1263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63" y="2214"/>
                    <a:pt x="1271" y="2182"/>
                    <a:pt x="1328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5" y="2174"/>
                    <a:pt x="1343" y="2167"/>
                    <a:pt x="1238" y="2166"/>
                  </a:cubicBezTo>
                  <a:lnTo>
                    <a:pt x="1238" y="2166"/>
                  </a:lnTo>
                  <a:cubicBezTo>
                    <a:pt x="1248" y="2166"/>
                    <a:pt x="1259" y="2165"/>
                    <a:pt x="1271" y="2165"/>
                  </a:cubicBezTo>
                  <a:cubicBezTo>
                    <a:pt x="1393" y="2165"/>
                    <a:pt x="1393" y="2165"/>
                    <a:pt x="1279" y="2157"/>
                  </a:cubicBezTo>
                  <a:cubicBezTo>
                    <a:pt x="1158" y="2157"/>
                    <a:pt x="1158" y="2149"/>
                    <a:pt x="1279" y="2149"/>
                  </a:cubicBezTo>
                  <a:cubicBezTo>
                    <a:pt x="1036" y="2141"/>
                    <a:pt x="979" y="2133"/>
                    <a:pt x="1223" y="2133"/>
                  </a:cubicBezTo>
                  <a:cubicBezTo>
                    <a:pt x="1279" y="2133"/>
                    <a:pt x="1336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6" y="2121"/>
                    <a:pt x="1293" y="2122"/>
                    <a:pt x="1279" y="2125"/>
                  </a:cubicBezTo>
                  <a:cubicBezTo>
                    <a:pt x="1158" y="2125"/>
                    <a:pt x="1158" y="2125"/>
                    <a:pt x="1279" y="2117"/>
                  </a:cubicBezTo>
                  <a:cubicBezTo>
                    <a:pt x="1466" y="2109"/>
                    <a:pt x="1466" y="2101"/>
                    <a:pt x="1344" y="2093"/>
                  </a:cubicBezTo>
                  <a:cubicBezTo>
                    <a:pt x="1261" y="2081"/>
                    <a:pt x="1239" y="2073"/>
                    <a:pt x="1277" y="2073"/>
                  </a:cubicBezTo>
                  <a:cubicBezTo>
                    <a:pt x="1292" y="2073"/>
                    <a:pt x="1314" y="2074"/>
                    <a:pt x="1344" y="2076"/>
                  </a:cubicBezTo>
                  <a:cubicBezTo>
                    <a:pt x="1405" y="2080"/>
                    <a:pt x="1435" y="2082"/>
                    <a:pt x="1444" y="2082"/>
                  </a:cubicBezTo>
                  <a:cubicBezTo>
                    <a:pt x="1452" y="2082"/>
                    <a:pt x="1437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86" y="2060"/>
                    <a:pt x="1364" y="2058"/>
                    <a:pt x="1341" y="2057"/>
                  </a:cubicBezTo>
                  <a:lnTo>
                    <a:pt x="1341" y="2057"/>
                  </a:lnTo>
                  <a:cubicBezTo>
                    <a:pt x="1425" y="2052"/>
                    <a:pt x="1454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96" y="2028"/>
                  </a:cubicBezTo>
                  <a:cubicBezTo>
                    <a:pt x="1231" y="2028"/>
                    <a:pt x="1296" y="2020"/>
                    <a:pt x="1352" y="2020"/>
                  </a:cubicBezTo>
                  <a:cubicBezTo>
                    <a:pt x="1417" y="2020"/>
                    <a:pt x="1474" y="2011"/>
                    <a:pt x="1417" y="2011"/>
                  </a:cubicBezTo>
                  <a:cubicBezTo>
                    <a:pt x="1352" y="2011"/>
                    <a:pt x="1296" y="2011"/>
                    <a:pt x="1239" y="2003"/>
                  </a:cubicBezTo>
                  <a:cubicBezTo>
                    <a:pt x="1196" y="2003"/>
                    <a:pt x="1210" y="2000"/>
                    <a:pt x="1241" y="2000"/>
                  </a:cubicBezTo>
                  <a:cubicBezTo>
                    <a:pt x="1257" y="2000"/>
                    <a:pt x="1277" y="2001"/>
                    <a:pt x="1296" y="2003"/>
                  </a:cubicBezTo>
                  <a:cubicBezTo>
                    <a:pt x="1336" y="2003"/>
                    <a:pt x="1377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304" y="1987"/>
                    <a:pt x="1304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04" y="1938"/>
                  </a:cubicBezTo>
                  <a:cubicBezTo>
                    <a:pt x="1190" y="1930"/>
                    <a:pt x="1190" y="1930"/>
                    <a:pt x="1312" y="1930"/>
                  </a:cubicBezTo>
                  <a:cubicBezTo>
                    <a:pt x="1247" y="1922"/>
                    <a:pt x="1247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0" y="1914"/>
                    <a:pt x="1133" y="1906"/>
                    <a:pt x="1255" y="1906"/>
                  </a:cubicBezTo>
                  <a:cubicBezTo>
                    <a:pt x="1255" y="1906"/>
                    <a:pt x="1255" y="1906"/>
                    <a:pt x="1190" y="1898"/>
                  </a:cubicBezTo>
                  <a:cubicBezTo>
                    <a:pt x="1312" y="1890"/>
                    <a:pt x="1312" y="1890"/>
                    <a:pt x="1190" y="1890"/>
                  </a:cubicBezTo>
                  <a:cubicBezTo>
                    <a:pt x="1190" y="1890"/>
                    <a:pt x="1133" y="1882"/>
                    <a:pt x="1198" y="1882"/>
                  </a:cubicBezTo>
                  <a:cubicBezTo>
                    <a:pt x="1255" y="1874"/>
                    <a:pt x="1320" y="1857"/>
                    <a:pt x="1198" y="1857"/>
                  </a:cubicBezTo>
                  <a:lnTo>
                    <a:pt x="1198" y="1849"/>
                  </a:lnTo>
                  <a:cubicBezTo>
                    <a:pt x="1263" y="1849"/>
                    <a:pt x="1263" y="1841"/>
                    <a:pt x="1198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3" y="1833"/>
                  </a:cubicBezTo>
                  <a:cubicBezTo>
                    <a:pt x="1263" y="1825"/>
                    <a:pt x="1263" y="1825"/>
                    <a:pt x="1206" y="1825"/>
                  </a:cubicBezTo>
                  <a:cubicBezTo>
                    <a:pt x="1185" y="1828"/>
                    <a:pt x="1170" y="1829"/>
                    <a:pt x="1161" y="1829"/>
                  </a:cubicBezTo>
                  <a:cubicBezTo>
                    <a:pt x="1142" y="1829"/>
                    <a:pt x="1142" y="1825"/>
                    <a:pt x="1142" y="1825"/>
                  </a:cubicBezTo>
                  <a:cubicBezTo>
                    <a:pt x="1182" y="1817"/>
                    <a:pt x="1223" y="1817"/>
                    <a:pt x="1263" y="1817"/>
                  </a:cubicBezTo>
                  <a:cubicBezTo>
                    <a:pt x="1242" y="1817"/>
                    <a:pt x="1225" y="1817"/>
                    <a:pt x="1211" y="1816"/>
                  </a:cubicBezTo>
                  <a:lnTo>
                    <a:pt x="1211" y="1816"/>
                  </a:lnTo>
                  <a:cubicBezTo>
                    <a:pt x="1263" y="1809"/>
                    <a:pt x="1263" y="1809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7" y="1789"/>
                    <a:pt x="1250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09" name="Google Shape;8909;p32"/>
            <p:cNvSpPr/>
            <p:nvPr/>
          </p:nvSpPr>
          <p:spPr>
            <a:xfrm>
              <a:off x="8466047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1" y="19"/>
                  </a:moveTo>
                  <a:cubicBezTo>
                    <a:pt x="751" y="19"/>
                    <a:pt x="810" y="21"/>
                    <a:pt x="866" y="25"/>
                  </a:cubicBezTo>
                  <a:cubicBezTo>
                    <a:pt x="853" y="28"/>
                    <a:pt x="839" y="29"/>
                    <a:pt x="826" y="29"/>
                  </a:cubicBezTo>
                  <a:cubicBezTo>
                    <a:pt x="800" y="29"/>
                    <a:pt x="774" y="25"/>
                    <a:pt x="753" y="25"/>
                  </a:cubicBezTo>
                  <a:cubicBezTo>
                    <a:pt x="692" y="21"/>
                    <a:pt x="692" y="19"/>
                    <a:pt x="721" y="19"/>
                  </a:cubicBezTo>
                  <a:close/>
                  <a:moveTo>
                    <a:pt x="810" y="455"/>
                  </a:moveTo>
                  <a:cubicBezTo>
                    <a:pt x="850" y="455"/>
                    <a:pt x="883" y="455"/>
                    <a:pt x="923" y="463"/>
                  </a:cubicBezTo>
                  <a:cubicBezTo>
                    <a:pt x="866" y="463"/>
                    <a:pt x="810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2" y="682"/>
                  </a:moveTo>
                  <a:cubicBezTo>
                    <a:pt x="1037" y="682"/>
                    <a:pt x="1053" y="682"/>
                    <a:pt x="1069" y="690"/>
                  </a:cubicBezTo>
                  <a:lnTo>
                    <a:pt x="956" y="690"/>
                  </a:lnTo>
                  <a:cubicBezTo>
                    <a:pt x="972" y="682"/>
                    <a:pt x="996" y="682"/>
                    <a:pt x="1012" y="682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3" y="730"/>
                  </a:cubicBezTo>
                  <a:cubicBezTo>
                    <a:pt x="1183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1" y="747"/>
                  </a:lnTo>
                  <a:close/>
                  <a:moveTo>
                    <a:pt x="1061" y="763"/>
                  </a:moveTo>
                  <a:cubicBezTo>
                    <a:pt x="1089" y="767"/>
                    <a:pt x="1103" y="767"/>
                    <a:pt x="1111" y="767"/>
                  </a:cubicBezTo>
                  <a:cubicBezTo>
                    <a:pt x="1118" y="767"/>
                    <a:pt x="1118" y="767"/>
                    <a:pt x="1118" y="771"/>
                  </a:cubicBezTo>
                  <a:cubicBezTo>
                    <a:pt x="1118" y="775"/>
                    <a:pt x="1118" y="777"/>
                    <a:pt x="1111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0" y="828"/>
                  </a:moveTo>
                  <a:lnTo>
                    <a:pt x="753" y="836"/>
                  </a:lnTo>
                  <a:cubicBezTo>
                    <a:pt x="688" y="836"/>
                    <a:pt x="696" y="828"/>
                    <a:pt x="696" y="82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53" y="1217"/>
                  </a:cubicBezTo>
                  <a:cubicBezTo>
                    <a:pt x="1053" y="1209"/>
                    <a:pt x="1053" y="1209"/>
                    <a:pt x="1118" y="1209"/>
                  </a:cubicBezTo>
                  <a:close/>
                  <a:moveTo>
                    <a:pt x="656" y="1468"/>
                  </a:moveTo>
                  <a:lnTo>
                    <a:pt x="656" y="1476"/>
                  </a:lnTo>
                  <a:lnTo>
                    <a:pt x="777" y="1476"/>
                  </a:lnTo>
                  <a:cubicBezTo>
                    <a:pt x="737" y="1468"/>
                    <a:pt x="696" y="1468"/>
                    <a:pt x="656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23" y="1"/>
                  </a:moveTo>
                  <a:cubicBezTo>
                    <a:pt x="842" y="1"/>
                    <a:pt x="769" y="1"/>
                    <a:pt x="688" y="9"/>
                  </a:cubicBezTo>
                  <a:cubicBezTo>
                    <a:pt x="623" y="25"/>
                    <a:pt x="566" y="33"/>
                    <a:pt x="680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15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42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34" y="203"/>
                    <a:pt x="534" y="212"/>
                  </a:cubicBezTo>
                  <a:cubicBezTo>
                    <a:pt x="599" y="220"/>
                    <a:pt x="591" y="220"/>
                    <a:pt x="591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83" y="285"/>
                  </a:cubicBezTo>
                  <a:cubicBezTo>
                    <a:pt x="623" y="285"/>
                    <a:pt x="664" y="285"/>
                    <a:pt x="704" y="293"/>
                  </a:cubicBezTo>
                  <a:lnTo>
                    <a:pt x="583" y="293"/>
                  </a:lnTo>
                  <a:cubicBezTo>
                    <a:pt x="554" y="289"/>
                    <a:pt x="540" y="287"/>
                    <a:pt x="533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3" y="301"/>
                    <a:pt x="583" y="317"/>
                    <a:pt x="574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88" y="374"/>
                    <a:pt x="631" y="390"/>
                  </a:cubicBezTo>
                  <a:cubicBezTo>
                    <a:pt x="445" y="406"/>
                    <a:pt x="445" y="406"/>
                    <a:pt x="510" y="406"/>
                  </a:cubicBezTo>
                  <a:lnTo>
                    <a:pt x="631" y="406"/>
                  </a:lnTo>
                  <a:cubicBezTo>
                    <a:pt x="745" y="406"/>
                    <a:pt x="745" y="406"/>
                    <a:pt x="631" y="414"/>
                  </a:cubicBezTo>
                  <a:cubicBezTo>
                    <a:pt x="510" y="414"/>
                    <a:pt x="558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0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85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42" y="568"/>
                    <a:pt x="542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699" y="568"/>
                    <a:pt x="720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599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6" y="625"/>
                    <a:pt x="656" y="625"/>
                    <a:pt x="599" y="625"/>
                  </a:cubicBezTo>
                  <a:cubicBezTo>
                    <a:pt x="534" y="625"/>
                    <a:pt x="534" y="641"/>
                    <a:pt x="591" y="649"/>
                  </a:cubicBezTo>
                  <a:cubicBezTo>
                    <a:pt x="469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26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83" y="698"/>
                    <a:pt x="583" y="698"/>
                    <a:pt x="583" y="706"/>
                  </a:cubicBezTo>
                  <a:cubicBezTo>
                    <a:pt x="583" y="706"/>
                    <a:pt x="583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3" y="714"/>
                  </a:cubicBezTo>
                  <a:cubicBezTo>
                    <a:pt x="526" y="714"/>
                    <a:pt x="526" y="722"/>
                    <a:pt x="639" y="730"/>
                  </a:cubicBezTo>
                  <a:cubicBezTo>
                    <a:pt x="601" y="730"/>
                    <a:pt x="564" y="727"/>
                    <a:pt x="559" y="727"/>
                  </a:cubicBezTo>
                  <a:lnTo>
                    <a:pt x="559" y="727"/>
                  </a:lnTo>
                  <a:cubicBezTo>
                    <a:pt x="557" y="727"/>
                    <a:pt x="564" y="728"/>
                    <a:pt x="583" y="730"/>
                  </a:cubicBezTo>
                  <a:cubicBezTo>
                    <a:pt x="583" y="730"/>
                    <a:pt x="583" y="739"/>
                    <a:pt x="639" y="739"/>
                  </a:cubicBezTo>
                  <a:lnTo>
                    <a:pt x="639" y="747"/>
                  </a:lnTo>
                  <a:cubicBezTo>
                    <a:pt x="583" y="755"/>
                    <a:pt x="583" y="755"/>
                    <a:pt x="574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1" y="779"/>
                  </a:cubicBezTo>
                  <a:lnTo>
                    <a:pt x="574" y="779"/>
                  </a:lnTo>
                  <a:cubicBezTo>
                    <a:pt x="631" y="787"/>
                    <a:pt x="631" y="787"/>
                    <a:pt x="631" y="787"/>
                  </a:cubicBezTo>
                  <a:cubicBezTo>
                    <a:pt x="574" y="787"/>
                    <a:pt x="566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01" y="852"/>
                    <a:pt x="501" y="860"/>
                    <a:pt x="680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58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72" y="917"/>
                  </a:cubicBezTo>
                  <a:cubicBezTo>
                    <a:pt x="793" y="925"/>
                    <a:pt x="793" y="925"/>
                    <a:pt x="737" y="925"/>
                  </a:cubicBezTo>
                  <a:cubicBezTo>
                    <a:pt x="715" y="922"/>
                    <a:pt x="701" y="921"/>
                    <a:pt x="691" y="921"/>
                  </a:cubicBezTo>
                  <a:cubicBezTo>
                    <a:pt x="672" y="921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64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0" y="990"/>
                  </a:lnTo>
                  <a:cubicBezTo>
                    <a:pt x="720" y="998"/>
                    <a:pt x="720" y="998"/>
                    <a:pt x="664" y="998"/>
                  </a:cubicBezTo>
                  <a:cubicBezTo>
                    <a:pt x="599" y="998"/>
                    <a:pt x="542" y="1006"/>
                    <a:pt x="599" y="1006"/>
                  </a:cubicBezTo>
                  <a:cubicBezTo>
                    <a:pt x="599" y="1006"/>
                    <a:pt x="599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34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lnTo>
                    <a:pt x="591" y="1063"/>
                  </a:lnTo>
                  <a:cubicBezTo>
                    <a:pt x="656" y="1063"/>
                    <a:pt x="656" y="1063"/>
                    <a:pt x="656" y="1071"/>
                  </a:cubicBezTo>
                  <a:cubicBezTo>
                    <a:pt x="656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3" y="1128"/>
                    <a:pt x="583" y="1128"/>
                    <a:pt x="647" y="1128"/>
                  </a:cubicBezTo>
                  <a:cubicBezTo>
                    <a:pt x="526" y="1136"/>
                    <a:pt x="526" y="1144"/>
                    <a:pt x="583" y="1144"/>
                  </a:cubicBezTo>
                  <a:lnTo>
                    <a:pt x="639" y="1144"/>
                  </a:lnTo>
                  <a:cubicBezTo>
                    <a:pt x="583" y="1144"/>
                    <a:pt x="583" y="1152"/>
                    <a:pt x="639" y="1160"/>
                  </a:cubicBezTo>
                  <a:lnTo>
                    <a:pt x="583" y="1160"/>
                  </a:lnTo>
                  <a:lnTo>
                    <a:pt x="583" y="1168"/>
                  </a:lnTo>
                  <a:cubicBezTo>
                    <a:pt x="696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1" y="1209"/>
                  </a:cubicBezTo>
                  <a:cubicBezTo>
                    <a:pt x="696" y="1209"/>
                    <a:pt x="688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7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5" y="1428"/>
                    <a:pt x="1028" y="1428"/>
                    <a:pt x="1020" y="1428"/>
                  </a:cubicBezTo>
                  <a:lnTo>
                    <a:pt x="1020" y="1436"/>
                  </a:lnTo>
                  <a:lnTo>
                    <a:pt x="1049" y="1436"/>
                  </a:lnTo>
                  <a:cubicBezTo>
                    <a:pt x="1047" y="1433"/>
                    <a:pt x="1045" y="1430"/>
                    <a:pt x="1042" y="1428"/>
                  </a:cubicBezTo>
                  <a:lnTo>
                    <a:pt x="1042" y="1428"/>
                  </a:lnTo>
                  <a:cubicBezTo>
                    <a:pt x="1076" y="1428"/>
                    <a:pt x="1109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47" y="1525"/>
                  </a:lnTo>
                  <a:cubicBezTo>
                    <a:pt x="1247" y="1528"/>
                    <a:pt x="1235" y="1529"/>
                    <a:pt x="1216" y="1529"/>
                  </a:cubicBezTo>
                  <a:cubicBezTo>
                    <a:pt x="1186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3" y="1606"/>
                  </a:lnTo>
                  <a:cubicBezTo>
                    <a:pt x="1132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7" y="1598"/>
                    <a:pt x="1203" y="1599"/>
                    <a:pt x="1239" y="1606"/>
                  </a:cubicBezTo>
                  <a:lnTo>
                    <a:pt x="1133" y="1606"/>
                  </a:lnTo>
                  <a:cubicBezTo>
                    <a:pt x="1133" y="1609"/>
                    <a:pt x="1134" y="1612"/>
                    <a:pt x="1135" y="1615"/>
                  </a:cubicBezTo>
                  <a:lnTo>
                    <a:pt x="1135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5" y="1593"/>
                    <a:pt x="1236" y="1593"/>
                    <a:pt x="1229" y="1593"/>
                  </a:cubicBezTo>
                  <a:cubicBezTo>
                    <a:pt x="1217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296" y="1582"/>
                    <a:pt x="1239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66" y="1517"/>
                    <a:pt x="1134" y="1509"/>
                  </a:cubicBezTo>
                  <a:lnTo>
                    <a:pt x="1247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55" y="1444"/>
                  </a:cubicBezTo>
                  <a:lnTo>
                    <a:pt x="1264" y="1444"/>
                  </a:ln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0" y="1411"/>
                    <a:pt x="1320" y="1411"/>
                  </a:cubicBezTo>
                  <a:cubicBezTo>
                    <a:pt x="1297" y="1406"/>
                    <a:pt x="1270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6" y="1403"/>
                    <a:pt x="1165" y="1403"/>
                    <a:pt x="1148" y="1401"/>
                  </a:cubicBezTo>
                  <a:lnTo>
                    <a:pt x="1148" y="1401"/>
                  </a:lnTo>
                  <a:cubicBezTo>
                    <a:pt x="1167" y="1401"/>
                    <a:pt x="1187" y="1399"/>
                    <a:pt x="1207" y="1395"/>
                  </a:cubicBezTo>
                  <a:cubicBezTo>
                    <a:pt x="1264" y="1395"/>
                    <a:pt x="1264" y="1387"/>
                    <a:pt x="1264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28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0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64" y="1249"/>
                    <a:pt x="1223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88" y="1225"/>
                    <a:pt x="1231" y="1217"/>
                  </a:cubicBezTo>
                  <a:cubicBezTo>
                    <a:pt x="1231" y="1217"/>
                    <a:pt x="1231" y="1209"/>
                    <a:pt x="1288" y="1209"/>
                  </a:cubicBezTo>
                  <a:cubicBezTo>
                    <a:pt x="1353" y="1209"/>
                    <a:pt x="1410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53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296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47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71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12" y="1047"/>
                    <a:pt x="1312" y="1047"/>
                    <a:pt x="1255" y="1039"/>
                  </a:cubicBezTo>
                  <a:cubicBezTo>
                    <a:pt x="1312" y="1039"/>
                    <a:pt x="1377" y="1030"/>
                    <a:pt x="1320" y="1030"/>
                  </a:cubicBezTo>
                  <a:cubicBezTo>
                    <a:pt x="1255" y="1030"/>
                    <a:pt x="1255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0" y="982"/>
                  </a:cubicBezTo>
                  <a:cubicBezTo>
                    <a:pt x="1339" y="984"/>
                    <a:pt x="1353" y="985"/>
                    <a:pt x="1362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28" y="933"/>
                    <a:pt x="1272" y="933"/>
                    <a:pt x="1150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0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15" y="901"/>
                  </a:cubicBezTo>
                  <a:cubicBezTo>
                    <a:pt x="1215" y="893"/>
                    <a:pt x="1215" y="893"/>
                    <a:pt x="1280" y="884"/>
                  </a:cubicBezTo>
                  <a:lnTo>
                    <a:pt x="1215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37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23" y="836"/>
                  </a:cubicBezTo>
                  <a:cubicBezTo>
                    <a:pt x="1110" y="828"/>
                    <a:pt x="1110" y="828"/>
                    <a:pt x="1223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10" y="820"/>
                    <a:pt x="1410" y="820"/>
                    <a:pt x="1288" y="803"/>
                  </a:cubicBezTo>
                  <a:cubicBezTo>
                    <a:pt x="1288" y="803"/>
                    <a:pt x="1231" y="787"/>
                    <a:pt x="1231" y="779"/>
                  </a:cubicBezTo>
                  <a:cubicBezTo>
                    <a:pt x="1231" y="763"/>
                    <a:pt x="1239" y="763"/>
                    <a:pt x="1296" y="755"/>
                  </a:cubicBezTo>
                  <a:lnTo>
                    <a:pt x="1353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296" y="739"/>
                    <a:pt x="1239" y="730"/>
                    <a:pt x="1183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39" y="722"/>
                  </a:lnTo>
                  <a:cubicBezTo>
                    <a:pt x="1280" y="722"/>
                    <a:pt x="1320" y="722"/>
                    <a:pt x="1361" y="714"/>
                  </a:cubicBezTo>
                  <a:cubicBezTo>
                    <a:pt x="1361" y="714"/>
                    <a:pt x="1361" y="711"/>
                    <a:pt x="1344" y="711"/>
                  </a:cubicBezTo>
                  <a:cubicBezTo>
                    <a:pt x="1336" y="711"/>
                    <a:pt x="1323" y="712"/>
                    <a:pt x="1304" y="714"/>
                  </a:cubicBezTo>
                  <a:cubicBezTo>
                    <a:pt x="1239" y="714"/>
                    <a:pt x="1239" y="714"/>
                    <a:pt x="1247" y="706"/>
                  </a:cubicBezTo>
                  <a:cubicBezTo>
                    <a:pt x="1247" y="706"/>
                    <a:pt x="1247" y="698"/>
                    <a:pt x="1183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83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45" y="674"/>
                    <a:pt x="1328" y="674"/>
                    <a:pt x="1304" y="674"/>
                  </a:cubicBezTo>
                  <a:cubicBezTo>
                    <a:pt x="1247" y="674"/>
                    <a:pt x="1255" y="601"/>
                    <a:pt x="1264" y="593"/>
                  </a:cubicBezTo>
                  <a:cubicBezTo>
                    <a:pt x="1304" y="587"/>
                    <a:pt x="1315" y="581"/>
                    <a:pt x="1299" y="581"/>
                  </a:cubicBezTo>
                  <a:cubicBezTo>
                    <a:pt x="1292" y="581"/>
                    <a:pt x="1280" y="582"/>
                    <a:pt x="1264" y="584"/>
                  </a:cubicBezTo>
                  <a:cubicBezTo>
                    <a:pt x="1199" y="584"/>
                    <a:pt x="1207" y="568"/>
                    <a:pt x="1207" y="544"/>
                  </a:cubicBezTo>
                  <a:cubicBezTo>
                    <a:pt x="1207" y="528"/>
                    <a:pt x="1215" y="512"/>
                    <a:pt x="1150" y="512"/>
                  </a:cubicBezTo>
                  <a:lnTo>
                    <a:pt x="1150" y="503"/>
                  </a:lnTo>
                  <a:cubicBezTo>
                    <a:pt x="1158" y="495"/>
                    <a:pt x="1093" y="487"/>
                    <a:pt x="1093" y="487"/>
                  </a:cubicBezTo>
                  <a:cubicBezTo>
                    <a:pt x="1037" y="479"/>
                    <a:pt x="1037" y="479"/>
                    <a:pt x="1093" y="479"/>
                  </a:cubicBezTo>
                  <a:cubicBezTo>
                    <a:pt x="1107" y="482"/>
                    <a:pt x="1120" y="483"/>
                    <a:pt x="1134" y="483"/>
                  </a:cubicBezTo>
                  <a:cubicBezTo>
                    <a:pt x="1161" y="483"/>
                    <a:pt x="1188" y="479"/>
                    <a:pt x="1215" y="479"/>
                  </a:cubicBezTo>
                  <a:cubicBezTo>
                    <a:pt x="1174" y="471"/>
                    <a:pt x="1134" y="471"/>
                    <a:pt x="1101" y="471"/>
                  </a:cubicBezTo>
                  <a:lnTo>
                    <a:pt x="1037" y="471"/>
                  </a:lnTo>
                  <a:cubicBezTo>
                    <a:pt x="1037" y="463"/>
                    <a:pt x="1037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0" y="430"/>
                    <a:pt x="1280" y="430"/>
                    <a:pt x="1166" y="422"/>
                  </a:cubicBezTo>
                  <a:cubicBezTo>
                    <a:pt x="1101" y="422"/>
                    <a:pt x="1101" y="422"/>
                    <a:pt x="1166" y="414"/>
                  </a:cubicBezTo>
                  <a:cubicBezTo>
                    <a:pt x="1223" y="414"/>
                    <a:pt x="1223" y="414"/>
                    <a:pt x="1223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74" y="325"/>
                    <a:pt x="1183" y="309"/>
                    <a:pt x="1118" y="309"/>
                  </a:cubicBezTo>
                  <a:cubicBezTo>
                    <a:pt x="1118" y="309"/>
                    <a:pt x="1118" y="309"/>
                    <a:pt x="1183" y="301"/>
                  </a:cubicBezTo>
                  <a:cubicBezTo>
                    <a:pt x="1239" y="301"/>
                    <a:pt x="1239" y="301"/>
                    <a:pt x="1126" y="293"/>
                  </a:cubicBezTo>
                  <a:cubicBezTo>
                    <a:pt x="1183" y="293"/>
                    <a:pt x="1183" y="285"/>
                    <a:pt x="1183" y="276"/>
                  </a:cubicBezTo>
                  <a:cubicBezTo>
                    <a:pt x="1191" y="268"/>
                    <a:pt x="1191" y="252"/>
                    <a:pt x="1126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1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72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37" y="25"/>
                  </a:cubicBezTo>
                  <a:cubicBezTo>
                    <a:pt x="1350" y="28"/>
                    <a:pt x="1364" y="29"/>
                    <a:pt x="1377" y="29"/>
                  </a:cubicBezTo>
                  <a:cubicBezTo>
                    <a:pt x="1404" y="29"/>
                    <a:pt x="1431" y="25"/>
                    <a:pt x="1458" y="25"/>
                  </a:cubicBezTo>
                  <a:cubicBezTo>
                    <a:pt x="1438" y="21"/>
                    <a:pt x="1418" y="19"/>
                    <a:pt x="1398" y="19"/>
                  </a:cubicBezTo>
                  <a:cubicBezTo>
                    <a:pt x="1379" y="19"/>
                    <a:pt x="1361" y="21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0" y="9"/>
                  </a:cubicBezTo>
                  <a:lnTo>
                    <a:pt x="1223" y="9"/>
                  </a:lnTo>
                  <a:cubicBezTo>
                    <a:pt x="1261" y="9"/>
                    <a:pt x="1248" y="5"/>
                    <a:pt x="1219" y="5"/>
                  </a:cubicBezTo>
                  <a:cubicBezTo>
                    <a:pt x="1204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5" y="1615"/>
                  </a:moveTo>
                  <a:cubicBezTo>
                    <a:pt x="1065" y="1616"/>
                    <a:pt x="1066" y="1621"/>
                    <a:pt x="1137" y="1622"/>
                  </a:cubicBezTo>
                  <a:lnTo>
                    <a:pt x="1137" y="1622"/>
                  </a:lnTo>
                  <a:cubicBezTo>
                    <a:pt x="1136" y="1619"/>
                    <a:pt x="1135" y="1617"/>
                    <a:pt x="1135" y="1615"/>
                  </a:cubicBezTo>
                  <a:close/>
                  <a:moveTo>
                    <a:pt x="704" y="1675"/>
                  </a:moveTo>
                  <a:cubicBezTo>
                    <a:pt x="691" y="1675"/>
                    <a:pt x="664" y="1676"/>
                    <a:pt x="623" y="1679"/>
                  </a:cubicBezTo>
                  <a:cubicBezTo>
                    <a:pt x="704" y="1679"/>
                    <a:pt x="731" y="1675"/>
                    <a:pt x="704" y="1675"/>
                  </a:cubicBezTo>
                  <a:close/>
                  <a:moveTo>
                    <a:pt x="1137" y="1622"/>
                  </a:moveTo>
                  <a:lnTo>
                    <a:pt x="1137" y="1622"/>
                  </a:lnTo>
                  <a:cubicBezTo>
                    <a:pt x="1146" y="1662"/>
                    <a:pt x="1151" y="1703"/>
                    <a:pt x="1151" y="1744"/>
                  </a:cubicBezTo>
                  <a:lnTo>
                    <a:pt x="1151" y="1744"/>
                  </a:lnTo>
                  <a:cubicBezTo>
                    <a:pt x="1336" y="1744"/>
                    <a:pt x="1326" y="1743"/>
                    <a:pt x="1215" y="1736"/>
                  </a:cubicBezTo>
                  <a:cubicBezTo>
                    <a:pt x="1158" y="1728"/>
                    <a:pt x="1158" y="1728"/>
                    <a:pt x="1215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8" y="1622"/>
                    <a:pt x="1137" y="1622"/>
                  </a:cubicBezTo>
                  <a:close/>
                  <a:moveTo>
                    <a:pt x="1151" y="1744"/>
                  </a:moveTo>
                  <a:cubicBezTo>
                    <a:pt x="1134" y="1744"/>
                    <a:pt x="1114" y="1744"/>
                    <a:pt x="1093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3" y="1752"/>
                    <a:pt x="1151" y="1752"/>
                  </a:cubicBezTo>
                  <a:lnTo>
                    <a:pt x="1151" y="1752"/>
                  </a:lnTo>
                  <a:cubicBezTo>
                    <a:pt x="1151" y="1749"/>
                    <a:pt x="1151" y="1747"/>
                    <a:pt x="1151" y="1744"/>
                  </a:cubicBezTo>
                  <a:close/>
                  <a:moveTo>
                    <a:pt x="1151" y="1752"/>
                  </a:moveTo>
                  <a:lnTo>
                    <a:pt x="1151" y="1752"/>
                  </a:lnTo>
                  <a:cubicBezTo>
                    <a:pt x="1151" y="1765"/>
                    <a:pt x="1150" y="1778"/>
                    <a:pt x="1149" y="1790"/>
                  </a:cubicBezTo>
                  <a:lnTo>
                    <a:pt x="1149" y="1790"/>
                  </a:lnTo>
                  <a:cubicBezTo>
                    <a:pt x="1151" y="1791"/>
                    <a:pt x="1152" y="1791"/>
                    <a:pt x="1153" y="1791"/>
                  </a:cubicBezTo>
                  <a:cubicBezTo>
                    <a:pt x="1172" y="1791"/>
                    <a:pt x="1191" y="1788"/>
                    <a:pt x="1207" y="1784"/>
                  </a:cubicBezTo>
                  <a:lnTo>
                    <a:pt x="1272" y="1784"/>
                  </a:lnTo>
                  <a:cubicBezTo>
                    <a:pt x="1393" y="1784"/>
                    <a:pt x="1328" y="1776"/>
                    <a:pt x="1272" y="1768"/>
                  </a:cubicBezTo>
                  <a:cubicBezTo>
                    <a:pt x="1150" y="1760"/>
                    <a:pt x="1158" y="1760"/>
                    <a:pt x="1272" y="1760"/>
                  </a:cubicBezTo>
                  <a:cubicBezTo>
                    <a:pt x="1380" y="1760"/>
                    <a:pt x="1296" y="1754"/>
                    <a:pt x="1151" y="1752"/>
                  </a:cubicBezTo>
                  <a:close/>
                  <a:moveTo>
                    <a:pt x="1093" y="1784"/>
                  </a:moveTo>
                  <a:cubicBezTo>
                    <a:pt x="1113" y="1788"/>
                    <a:pt x="1131" y="1790"/>
                    <a:pt x="1149" y="1791"/>
                  </a:cubicBezTo>
                  <a:lnTo>
                    <a:pt x="1149" y="1791"/>
                  </a:lnTo>
                  <a:cubicBezTo>
                    <a:pt x="1149" y="1791"/>
                    <a:pt x="1149" y="1791"/>
                    <a:pt x="1149" y="1790"/>
                  </a:cubicBezTo>
                  <a:lnTo>
                    <a:pt x="1149" y="1790"/>
                  </a:lnTo>
                  <a:cubicBezTo>
                    <a:pt x="1131" y="1790"/>
                    <a:pt x="1112" y="1788"/>
                    <a:pt x="1093" y="1784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171" y="1813"/>
                  </a:moveTo>
                  <a:cubicBezTo>
                    <a:pt x="1175" y="1813"/>
                    <a:pt x="1184" y="1814"/>
                    <a:pt x="1198" y="1816"/>
                  </a:cubicBezTo>
                  <a:lnTo>
                    <a:pt x="1198" y="1816"/>
                  </a:lnTo>
                  <a:cubicBezTo>
                    <a:pt x="1174" y="1815"/>
                    <a:pt x="1166" y="1813"/>
                    <a:pt x="1171" y="1813"/>
                  </a:cubicBezTo>
                  <a:close/>
                  <a:moveTo>
                    <a:pt x="1252" y="1789"/>
                  </a:moveTo>
                  <a:cubicBezTo>
                    <a:pt x="1243" y="1789"/>
                    <a:pt x="1228" y="1790"/>
                    <a:pt x="1207" y="1793"/>
                  </a:cubicBezTo>
                  <a:cubicBezTo>
                    <a:pt x="1186" y="1793"/>
                    <a:pt x="1168" y="1793"/>
                    <a:pt x="1149" y="1791"/>
                  </a:cubicBezTo>
                  <a:lnTo>
                    <a:pt x="1149" y="1791"/>
                  </a:lnTo>
                  <a:cubicBezTo>
                    <a:pt x="1148" y="1802"/>
                    <a:pt x="1147" y="1813"/>
                    <a:pt x="1145" y="1824"/>
                  </a:cubicBezTo>
                  <a:lnTo>
                    <a:pt x="1145" y="1824"/>
                  </a:lnTo>
                  <a:cubicBezTo>
                    <a:pt x="1185" y="1817"/>
                    <a:pt x="1224" y="1817"/>
                    <a:pt x="1264" y="1817"/>
                  </a:cubicBezTo>
                  <a:cubicBezTo>
                    <a:pt x="1242" y="1817"/>
                    <a:pt x="1225" y="1817"/>
                    <a:pt x="1212" y="1816"/>
                  </a:cubicBezTo>
                  <a:lnTo>
                    <a:pt x="1212" y="1816"/>
                  </a:lnTo>
                  <a:cubicBezTo>
                    <a:pt x="1264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2" y="1789"/>
                  </a:cubicBezTo>
                  <a:close/>
                  <a:moveTo>
                    <a:pt x="1145" y="1824"/>
                  </a:moveTo>
                  <a:lnTo>
                    <a:pt x="1145" y="1824"/>
                  </a:lnTo>
                  <a:cubicBezTo>
                    <a:pt x="1144" y="1825"/>
                    <a:pt x="1143" y="1825"/>
                    <a:pt x="1142" y="1825"/>
                  </a:cubicBezTo>
                  <a:cubicBezTo>
                    <a:pt x="1142" y="1825"/>
                    <a:pt x="1142" y="1826"/>
                    <a:pt x="1145" y="1827"/>
                  </a:cubicBezTo>
                  <a:lnTo>
                    <a:pt x="1145" y="1827"/>
                  </a:lnTo>
                  <a:cubicBezTo>
                    <a:pt x="1145" y="1826"/>
                    <a:pt x="1145" y="1825"/>
                    <a:pt x="1145" y="1824"/>
                  </a:cubicBezTo>
                  <a:close/>
                  <a:moveTo>
                    <a:pt x="1207" y="1825"/>
                  </a:moveTo>
                  <a:cubicBezTo>
                    <a:pt x="1185" y="1828"/>
                    <a:pt x="1171" y="1829"/>
                    <a:pt x="1161" y="1829"/>
                  </a:cubicBezTo>
                  <a:cubicBezTo>
                    <a:pt x="1152" y="1829"/>
                    <a:pt x="1148" y="1828"/>
                    <a:pt x="1145" y="1827"/>
                  </a:cubicBezTo>
                  <a:lnTo>
                    <a:pt x="1145" y="1827"/>
                  </a:lnTo>
                  <a:cubicBezTo>
                    <a:pt x="1144" y="1832"/>
                    <a:pt x="1144" y="1836"/>
                    <a:pt x="1143" y="1841"/>
                  </a:cubicBezTo>
                  <a:lnTo>
                    <a:pt x="1143" y="1841"/>
                  </a:lnTo>
                  <a:cubicBezTo>
                    <a:pt x="1183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lose/>
                  <a:moveTo>
                    <a:pt x="1143" y="1841"/>
                  </a:moveTo>
                  <a:cubicBezTo>
                    <a:pt x="1142" y="1841"/>
                    <a:pt x="1142" y="1841"/>
                    <a:pt x="1142" y="1841"/>
                  </a:cubicBezTo>
                  <a:lnTo>
                    <a:pt x="1143" y="1841"/>
                  </a:lnTo>
                  <a:cubicBezTo>
                    <a:pt x="1143" y="1841"/>
                    <a:pt x="1143" y="1841"/>
                    <a:pt x="1143" y="1841"/>
                  </a:cubicBezTo>
                  <a:close/>
                  <a:moveTo>
                    <a:pt x="1077" y="1874"/>
                  </a:moveTo>
                  <a:cubicBezTo>
                    <a:pt x="1077" y="1881"/>
                    <a:pt x="1077" y="1882"/>
                    <a:pt x="1134" y="1882"/>
                  </a:cubicBezTo>
                  <a:lnTo>
                    <a:pt x="1134" y="1882"/>
                  </a:lnTo>
                  <a:cubicBezTo>
                    <a:pt x="1134" y="1879"/>
                    <a:pt x="1135" y="1876"/>
                    <a:pt x="1136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69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56" y="1898"/>
                  </a:moveTo>
                  <a:cubicBezTo>
                    <a:pt x="327" y="1902"/>
                    <a:pt x="313" y="1904"/>
                    <a:pt x="306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8" y="1930"/>
                  </a:moveTo>
                  <a:lnTo>
                    <a:pt x="1118" y="1930"/>
                  </a:lnTo>
                  <a:cubicBezTo>
                    <a:pt x="1069" y="1930"/>
                    <a:pt x="1069" y="1931"/>
                    <a:pt x="1069" y="1938"/>
                  </a:cubicBezTo>
                  <a:lnTo>
                    <a:pt x="1115" y="1938"/>
                  </a:lnTo>
                  <a:cubicBezTo>
                    <a:pt x="1116" y="1936"/>
                    <a:pt x="1117" y="1933"/>
                    <a:pt x="1118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83" y="1987"/>
                  </a:moveTo>
                  <a:lnTo>
                    <a:pt x="883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3" y="2011"/>
                    <a:pt x="818" y="2011"/>
                    <a:pt x="883" y="2020"/>
                  </a:cubicBezTo>
                  <a:lnTo>
                    <a:pt x="996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72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10" y="2109"/>
                    <a:pt x="1045" y="2101"/>
                    <a:pt x="1045" y="2101"/>
                  </a:cubicBezTo>
                  <a:close/>
                  <a:moveTo>
                    <a:pt x="801" y="2125"/>
                  </a:moveTo>
                  <a:cubicBezTo>
                    <a:pt x="896" y="2131"/>
                    <a:pt x="951" y="2133"/>
                    <a:pt x="971" y="2133"/>
                  </a:cubicBezTo>
                  <a:lnTo>
                    <a:pt x="971" y="2133"/>
                  </a:lnTo>
                  <a:cubicBezTo>
                    <a:pt x="972" y="2133"/>
                    <a:pt x="972" y="2133"/>
                    <a:pt x="972" y="2133"/>
                  </a:cubicBezTo>
                  <a:lnTo>
                    <a:pt x="972" y="2133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0" y="2174"/>
                    <a:pt x="1102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0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0" y="2206"/>
                  </a:cubicBezTo>
                  <a:close/>
                  <a:moveTo>
                    <a:pt x="614" y="1258"/>
                  </a:moveTo>
                  <a:cubicBezTo>
                    <a:pt x="65" y="1300"/>
                    <a:pt x="1" y="2160"/>
                    <a:pt x="607" y="2230"/>
                  </a:cubicBezTo>
                  <a:cubicBezTo>
                    <a:pt x="550" y="2222"/>
                    <a:pt x="550" y="2222"/>
                    <a:pt x="615" y="2214"/>
                  </a:cubicBezTo>
                  <a:lnTo>
                    <a:pt x="615" y="2206"/>
                  </a:lnTo>
                  <a:cubicBezTo>
                    <a:pt x="558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501" y="2174"/>
                    <a:pt x="566" y="2133"/>
                    <a:pt x="688" y="2125"/>
                  </a:cubicBezTo>
                  <a:lnTo>
                    <a:pt x="623" y="2125"/>
                  </a:lnTo>
                  <a:cubicBezTo>
                    <a:pt x="566" y="2125"/>
                    <a:pt x="566" y="2125"/>
                    <a:pt x="566" y="2117"/>
                  </a:cubicBezTo>
                  <a:cubicBezTo>
                    <a:pt x="631" y="2109"/>
                    <a:pt x="631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96" y="2076"/>
                  </a:cubicBezTo>
                  <a:cubicBezTo>
                    <a:pt x="728" y="2068"/>
                    <a:pt x="769" y="2068"/>
                    <a:pt x="810" y="2068"/>
                  </a:cubicBezTo>
                  <a:cubicBezTo>
                    <a:pt x="810" y="2068"/>
                    <a:pt x="810" y="2076"/>
                    <a:pt x="874" y="2076"/>
                  </a:cubicBezTo>
                  <a:cubicBezTo>
                    <a:pt x="915" y="2076"/>
                    <a:pt x="956" y="2076"/>
                    <a:pt x="996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9" y="2052"/>
                    <a:pt x="574" y="2052"/>
                    <a:pt x="639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704" y="2020"/>
                    <a:pt x="704" y="2020"/>
                    <a:pt x="639" y="2011"/>
                  </a:cubicBezTo>
                  <a:cubicBezTo>
                    <a:pt x="639" y="2011"/>
                    <a:pt x="583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3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3" y="1955"/>
                    <a:pt x="883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4" y="1951"/>
                    <a:pt x="815" y="1955"/>
                    <a:pt x="826" y="1955"/>
                  </a:cubicBezTo>
                  <a:cubicBezTo>
                    <a:pt x="785" y="1938"/>
                    <a:pt x="745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6" y="1906"/>
                  </a:cubicBezTo>
                  <a:cubicBezTo>
                    <a:pt x="712" y="1898"/>
                    <a:pt x="712" y="1898"/>
                    <a:pt x="656" y="1898"/>
                  </a:cubicBezTo>
                  <a:cubicBezTo>
                    <a:pt x="534" y="1898"/>
                    <a:pt x="534" y="1890"/>
                    <a:pt x="656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07" y="1793"/>
                  </a:lnTo>
                  <a:cubicBezTo>
                    <a:pt x="493" y="1793"/>
                    <a:pt x="550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60"/>
                    <a:pt x="558" y="1752"/>
                    <a:pt x="558" y="1744"/>
                  </a:cubicBezTo>
                  <a:cubicBezTo>
                    <a:pt x="615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566" y="1679"/>
                    <a:pt x="566" y="1671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3" y="1598"/>
                  </a:lnTo>
                  <a:lnTo>
                    <a:pt x="583" y="1590"/>
                  </a:lnTo>
                  <a:lnTo>
                    <a:pt x="639" y="1590"/>
                  </a:lnTo>
                  <a:cubicBezTo>
                    <a:pt x="583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1" y="1549"/>
                    <a:pt x="769" y="1549"/>
                    <a:pt x="647" y="1541"/>
                  </a:cubicBezTo>
                  <a:cubicBezTo>
                    <a:pt x="583" y="1541"/>
                    <a:pt x="591" y="1541"/>
                    <a:pt x="704" y="1533"/>
                  </a:cubicBezTo>
                  <a:cubicBezTo>
                    <a:pt x="526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6" y="1484"/>
                  </a:cubicBezTo>
                  <a:cubicBezTo>
                    <a:pt x="599" y="1476"/>
                    <a:pt x="542" y="1460"/>
                    <a:pt x="656" y="1460"/>
                  </a:cubicBezTo>
                  <a:lnTo>
                    <a:pt x="656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6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47" y="2344"/>
                    <a:pt x="1312" y="2344"/>
                  </a:cubicBezTo>
                  <a:cubicBezTo>
                    <a:pt x="1369" y="2344"/>
                    <a:pt x="1369" y="2344"/>
                    <a:pt x="1369" y="2336"/>
                  </a:cubicBezTo>
                  <a:cubicBezTo>
                    <a:pt x="1353" y="2336"/>
                    <a:pt x="1328" y="2336"/>
                    <a:pt x="1312" y="2328"/>
                  </a:cubicBezTo>
                  <a:close/>
                  <a:moveTo>
                    <a:pt x="1188" y="2354"/>
                  </a:moveTo>
                  <a:cubicBezTo>
                    <a:pt x="1207" y="2354"/>
                    <a:pt x="1227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66" y="2368"/>
                    <a:pt x="1134" y="2360"/>
                  </a:cubicBezTo>
                  <a:cubicBezTo>
                    <a:pt x="1150" y="2356"/>
                    <a:pt x="1168" y="2354"/>
                    <a:pt x="1188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23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23" y="2530"/>
                    <a:pt x="988" y="2530"/>
                  </a:cubicBezTo>
                  <a:cubicBezTo>
                    <a:pt x="945" y="2530"/>
                    <a:pt x="959" y="2534"/>
                    <a:pt x="990" y="2534"/>
                  </a:cubicBezTo>
                  <a:cubicBezTo>
                    <a:pt x="1006" y="2534"/>
                    <a:pt x="1026" y="2533"/>
                    <a:pt x="1045" y="2530"/>
                  </a:cubicBezTo>
                  <a:close/>
                  <a:moveTo>
                    <a:pt x="1037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7" y="2579"/>
                  </a:lnTo>
                  <a:cubicBezTo>
                    <a:pt x="1910" y="2579"/>
                    <a:pt x="1882" y="2575"/>
                    <a:pt x="1855" y="2575"/>
                  </a:cubicBezTo>
                  <a:close/>
                  <a:moveTo>
                    <a:pt x="1143" y="1841"/>
                  </a:moveTo>
                  <a:lnTo>
                    <a:pt x="1143" y="1841"/>
                  </a:lnTo>
                  <a:cubicBezTo>
                    <a:pt x="1141" y="1852"/>
                    <a:pt x="1138" y="1863"/>
                    <a:pt x="1136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9" y="1882"/>
                    <a:pt x="1136" y="1882"/>
                    <a:pt x="1134" y="1882"/>
                  </a:cubicBezTo>
                  <a:lnTo>
                    <a:pt x="1134" y="1882"/>
                  </a:lnTo>
                  <a:cubicBezTo>
                    <a:pt x="1129" y="1898"/>
                    <a:pt x="1124" y="1914"/>
                    <a:pt x="1118" y="1930"/>
                  </a:cubicBezTo>
                  <a:lnTo>
                    <a:pt x="1118" y="1930"/>
                  </a:lnTo>
                  <a:cubicBezTo>
                    <a:pt x="1123" y="1930"/>
                    <a:pt x="1128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5" y="1938"/>
                  </a:lnTo>
                  <a:cubicBezTo>
                    <a:pt x="1086" y="2014"/>
                    <a:pt x="1038" y="2081"/>
                    <a:pt x="972" y="2133"/>
                  </a:cubicBezTo>
                  <a:lnTo>
                    <a:pt x="972" y="2133"/>
                  </a:lnTo>
                  <a:lnTo>
                    <a:pt x="980" y="2133"/>
                  </a:lnTo>
                  <a:cubicBezTo>
                    <a:pt x="980" y="2133"/>
                    <a:pt x="977" y="2133"/>
                    <a:pt x="971" y="2133"/>
                  </a:cubicBezTo>
                  <a:lnTo>
                    <a:pt x="971" y="2133"/>
                  </a:lnTo>
                  <a:cubicBezTo>
                    <a:pt x="895" y="2192"/>
                    <a:pt x="796" y="2229"/>
                    <a:pt x="672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607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85" y="2279"/>
                    <a:pt x="785" y="2287"/>
                    <a:pt x="720" y="2287"/>
                  </a:cubicBezTo>
                  <a:cubicBezTo>
                    <a:pt x="664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64" y="2295"/>
                  </a:cubicBezTo>
                  <a:lnTo>
                    <a:pt x="842" y="2295"/>
                  </a:lnTo>
                  <a:cubicBezTo>
                    <a:pt x="861" y="2293"/>
                    <a:pt x="874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42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6" y="2311"/>
                    <a:pt x="777" y="2320"/>
                  </a:cubicBezTo>
                  <a:lnTo>
                    <a:pt x="720" y="2320"/>
                  </a:lnTo>
                  <a:cubicBezTo>
                    <a:pt x="656" y="2320"/>
                    <a:pt x="656" y="2320"/>
                    <a:pt x="656" y="2328"/>
                  </a:cubicBezTo>
                  <a:cubicBezTo>
                    <a:pt x="656" y="2336"/>
                    <a:pt x="656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56" y="2336"/>
                  </a:cubicBezTo>
                  <a:cubicBezTo>
                    <a:pt x="956" y="2336"/>
                    <a:pt x="891" y="2344"/>
                    <a:pt x="834" y="2344"/>
                  </a:cubicBezTo>
                  <a:cubicBezTo>
                    <a:pt x="712" y="2352"/>
                    <a:pt x="656" y="2360"/>
                    <a:pt x="647" y="2368"/>
                  </a:cubicBezTo>
                  <a:cubicBezTo>
                    <a:pt x="647" y="2376"/>
                    <a:pt x="647" y="2384"/>
                    <a:pt x="591" y="2393"/>
                  </a:cubicBezTo>
                  <a:cubicBezTo>
                    <a:pt x="583" y="2393"/>
                    <a:pt x="583" y="2401"/>
                    <a:pt x="647" y="2401"/>
                  </a:cubicBezTo>
                  <a:lnTo>
                    <a:pt x="647" y="2409"/>
                  </a:lnTo>
                  <a:cubicBezTo>
                    <a:pt x="583" y="2409"/>
                    <a:pt x="583" y="2417"/>
                    <a:pt x="647" y="2417"/>
                  </a:cubicBezTo>
                  <a:cubicBezTo>
                    <a:pt x="704" y="2417"/>
                    <a:pt x="639" y="2425"/>
                    <a:pt x="639" y="2425"/>
                  </a:cubicBezTo>
                  <a:cubicBezTo>
                    <a:pt x="578" y="2429"/>
                    <a:pt x="548" y="2431"/>
                    <a:pt x="556" y="2431"/>
                  </a:cubicBezTo>
                  <a:cubicBezTo>
                    <a:pt x="564" y="2431"/>
                    <a:pt x="611" y="2429"/>
                    <a:pt x="704" y="2425"/>
                  </a:cubicBezTo>
                  <a:cubicBezTo>
                    <a:pt x="745" y="2425"/>
                    <a:pt x="785" y="2425"/>
                    <a:pt x="826" y="2417"/>
                  </a:cubicBezTo>
                  <a:lnTo>
                    <a:pt x="826" y="2409"/>
                  </a:lnTo>
                  <a:lnTo>
                    <a:pt x="883" y="2417"/>
                  </a:lnTo>
                  <a:cubicBezTo>
                    <a:pt x="923" y="2425"/>
                    <a:pt x="964" y="2425"/>
                    <a:pt x="1004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3" y="2425"/>
                    <a:pt x="818" y="2425"/>
                    <a:pt x="761" y="2425"/>
                  </a:cubicBezTo>
                  <a:cubicBezTo>
                    <a:pt x="639" y="2433"/>
                    <a:pt x="583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96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74" y="2506"/>
                    <a:pt x="631" y="2506"/>
                  </a:cubicBezTo>
                  <a:cubicBezTo>
                    <a:pt x="631" y="2506"/>
                    <a:pt x="631" y="2510"/>
                    <a:pt x="648" y="2510"/>
                  </a:cubicBezTo>
                  <a:cubicBezTo>
                    <a:pt x="656" y="2510"/>
                    <a:pt x="669" y="2509"/>
                    <a:pt x="688" y="2506"/>
                  </a:cubicBezTo>
                  <a:lnTo>
                    <a:pt x="810" y="2514"/>
                  </a:lnTo>
                  <a:cubicBezTo>
                    <a:pt x="837" y="2514"/>
                    <a:pt x="864" y="2511"/>
                    <a:pt x="891" y="2511"/>
                  </a:cubicBezTo>
                  <a:cubicBezTo>
                    <a:pt x="904" y="2511"/>
                    <a:pt x="918" y="2511"/>
                    <a:pt x="931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8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45" y="2555"/>
                  </a:cubicBezTo>
                  <a:cubicBezTo>
                    <a:pt x="623" y="2555"/>
                    <a:pt x="623" y="2555"/>
                    <a:pt x="745" y="2563"/>
                  </a:cubicBezTo>
                  <a:cubicBezTo>
                    <a:pt x="704" y="2563"/>
                    <a:pt x="664" y="2563"/>
                    <a:pt x="623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80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8" y="2611"/>
                  </a:lnTo>
                  <a:cubicBezTo>
                    <a:pt x="858" y="2603"/>
                    <a:pt x="858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72" y="2603"/>
                  </a:cubicBezTo>
                  <a:cubicBezTo>
                    <a:pt x="1312" y="2603"/>
                    <a:pt x="1353" y="2603"/>
                    <a:pt x="1393" y="2595"/>
                  </a:cubicBezTo>
                  <a:lnTo>
                    <a:pt x="1337" y="2595"/>
                  </a:lnTo>
                  <a:cubicBezTo>
                    <a:pt x="1272" y="2595"/>
                    <a:pt x="1280" y="2595"/>
                    <a:pt x="1393" y="2587"/>
                  </a:cubicBezTo>
                  <a:lnTo>
                    <a:pt x="1337" y="2587"/>
                  </a:lnTo>
                  <a:cubicBezTo>
                    <a:pt x="1215" y="2587"/>
                    <a:pt x="1215" y="2579"/>
                    <a:pt x="1337" y="2579"/>
                  </a:cubicBezTo>
                  <a:lnTo>
                    <a:pt x="1337" y="2571"/>
                  </a:lnTo>
                  <a:cubicBezTo>
                    <a:pt x="1310" y="2571"/>
                    <a:pt x="1283" y="2567"/>
                    <a:pt x="1258" y="2567"/>
                  </a:cubicBezTo>
                  <a:cubicBezTo>
                    <a:pt x="1246" y="2567"/>
                    <a:pt x="1234" y="2568"/>
                    <a:pt x="1223" y="2571"/>
                  </a:cubicBezTo>
                  <a:cubicBezTo>
                    <a:pt x="1101" y="2571"/>
                    <a:pt x="1101" y="2571"/>
                    <a:pt x="1158" y="2563"/>
                  </a:cubicBezTo>
                  <a:lnTo>
                    <a:pt x="1280" y="2563"/>
                  </a:lnTo>
                  <a:cubicBezTo>
                    <a:pt x="1337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0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1" y="2530"/>
                  </a:cubicBezTo>
                  <a:cubicBezTo>
                    <a:pt x="1445" y="2530"/>
                    <a:pt x="1405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23" y="2522"/>
                  </a:cubicBezTo>
                  <a:lnTo>
                    <a:pt x="1166" y="2522"/>
                  </a:lnTo>
                  <a:cubicBezTo>
                    <a:pt x="1110" y="2522"/>
                    <a:pt x="1110" y="2514"/>
                    <a:pt x="1110" y="2514"/>
                  </a:cubicBezTo>
                  <a:lnTo>
                    <a:pt x="1223" y="2514"/>
                  </a:lnTo>
                  <a:cubicBezTo>
                    <a:pt x="1410" y="2514"/>
                    <a:pt x="1466" y="2514"/>
                    <a:pt x="1288" y="2506"/>
                  </a:cubicBezTo>
                  <a:lnTo>
                    <a:pt x="1345" y="2506"/>
                  </a:lnTo>
                  <a:cubicBezTo>
                    <a:pt x="1410" y="2506"/>
                    <a:pt x="1410" y="2506"/>
                    <a:pt x="1345" y="2498"/>
                  </a:cubicBezTo>
                  <a:cubicBezTo>
                    <a:pt x="1345" y="2498"/>
                    <a:pt x="1231" y="2490"/>
                    <a:pt x="1166" y="2490"/>
                  </a:cubicBezTo>
                  <a:lnTo>
                    <a:pt x="1174" y="2490"/>
                  </a:lnTo>
                  <a:cubicBezTo>
                    <a:pt x="1288" y="2490"/>
                    <a:pt x="1288" y="2482"/>
                    <a:pt x="1174" y="2482"/>
                  </a:cubicBezTo>
                  <a:lnTo>
                    <a:pt x="1231" y="2482"/>
                  </a:lnTo>
                  <a:cubicBezTo>
                    <a:pt x="1288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296" y="2425"/>
                    <a:pt x="1183" y="2417"/>
                  </a:cubicBezTo>
                  <a:cubicBezTo>
                    <a:pt x="1239" y="2417"/>
                    <a:pt x="1239" y="2417"/>
                    <a:pt x="1239" y="2409"/>
                  </a:cubicBezTo>
                  <a:cubicBezTo>
                    <a:pt x="1239" y="2401"/>
                    <a:pt x="1239" y="2401"/>
                    <a:pt x="1304" y="2401"/>
                  </a:cubicBezTo>
                  <a:cubicBezTo>
                    <a:pt x="1183" y="2393"/>
                    <a:pt x="1247" y="2384"/>
                    <a:pt x="1361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26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34" y="2295"/>
                    <a:pt x="1434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0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64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72" y="2182"/>
                    <a:pt x="1272" y="2182"/>
                    <a:pt x="1272" y="2174"/>
                  </a:cubicBezTo>
                  <a:cubicBezTo>
                    <a:pt x="1384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393" y="2165"/>
                    <a:pt x="1393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0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0" y="2121"/>
                  </a:cubicBezTo>
                  <a:cubicBezTo>
                    <a:pt x="1307" y="2121"/>
                    <a:pt x="1293" y="2122"/>
                    <a:pt x="1280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45" y="2093"/>
                  </a:cubicBezTo>
                  <a:cubicBezTo>
                    <a:pt x="1262" y="2081"/>
                    <a:pt x="1239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10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10" y="2076"/>
                  </a:cubicBezTo>
                  <a:cubicBezTo>
                    <a:pt x="1410" y="2076"/>
                    <a:pt x="1410" y="2068"/>
                    <a:pt x="1410" y="2060"/>
                  </a:cubicBezTo>
                  <a:cubicBezTo>
                    <a:pt x="1388" y="2060"/>
                    <a:pt x="1366" y="2058"/>
                    <a:pt x="1345" y="2057"/>
                  </a:cubicBezTo>
                  <a:lnTo>
                    <a:pt x="1345" y="2057"/>
                  </a:lnTo>
                  <a:cubicBezTo>
                    <a:pt x="1425" y="2052"/>
                    <a:pt x="1455" y="2051"/>
                    <a:pt x="1353" y="2044"/>
                  </a:cubicBezTo>
                  <a:lnTo>
                    <a:pt x="1353" y="2036"/>
                  </a:lnTo>
                  <a:cubicBezTo>
                    <a:pt x="1353" y="2036"/>
                    <a:pt x="1353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74" y="2011"/>
                    <a:pt x="1418" y="2011"/>
                  </a:cubicBezTo>
                  <a:cubicBezTo>
                    <a:pt x="1361" y="2011"/>
                    <a:pt x="1296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3" y="2001"/>
                    <a:pt x="1304" y="2003"/>
                  </a:cubicBezTo>
                  <a:cubicBezTo>
                    <a:pt x="1337" y="2003"/>
                    <a:pt x="1377" y="2003"/>
                    <a:pt x="1418" y="1995"/>
                  </a:cubicBezTo>
                  <a:cubicBezTo>
                    <a:pt x="1418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04" y="1955"/>
                    <a:pt x="1304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69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12" y="1890"/>
                    <a:pt x="1312" y="1890"/>
                    <a:pt x="1199" y="1890"/>
                  </a:cubicBezTo>
                  <a:cubicBezTo>
                    <a:pt x="1199" y="1890"/>
                    <a:pt x="1134" y="1882"/>
                    <a:pt x="1199" y="1882"/>
                  </a:cubicBezTo>
                  <a:cubicBezTo>
                    <a:pt x="1255" y="1874"/>
                    <a:pt x="1320" y="1857"/>
                    <a:pt x="1199" y="1857"/>
                  </a:cubicBezTo>
                  <a:lnTo>
                    <a:pt x="1199" y="1849"/>
                  </a:lnTo>
                  <a:cubicBezTo>
                    <a:pt x="1264" y="1849"/>
                    <a:pt x="1264" y="1841"/>
                    <a:pt x="1207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0" name="Google Shape;8910;p32"/>
            <p:cNvSpPr/>
            <p:nvPr/>
          </p:nvSpPr>
          <p:spPr>
            <a:xfrm>
              <a:off x="8530377" y="1800052"/>
              <a:ext cx="42146" cy="45300"/>
            </a:xfrm>
            <a:custGeom>
              <a:avLst/>
              <a:gdLst/>
              <a:ahLst/>
              <a:cxnLst/>
              <a:rect l="l" t="t" r="r" b="b"/>
              <a:pathLst>
                <a:path w="2445" h="2628" extrusionOk="0">
                  <a:moveTo>
                    <a:pt x="711" y="19"/>
                  </a:moveTo>
                  <a:cubicBezTo>
                    <a:pt x="740" y="19"/>
                    <a:pt x="799" y="21"/>
                    <a:pt x="856" y="25"/>
                  </a:cubicBezTo>
                  <a:cubicBezTo>
                    <a:pt x="842" y="28"/>
                    <a:pt x="830" y="29"/>
                    <a:pt x="817" y="29"/>
                  </a:cubicBezTo>
                  <a:cubicBezTo>
                    <a:pt x="793" y="29"/>
                    <a:pt x="769" y="25"/>
                    <a:pt x="742" y="25"/>
                  </a:cubicBezTo>
                  <a:cubicBezTo>
                    <a:pt x="681" y="21"/>
                    <a:pt x="681" y="19"/>
                    <a:pt x="711" y="19"/>
                  </a:cubicBezTo>
                  <a:close/>
                  <a:moveTo>
                    <a:pt x="1395" y="19"/>
                  </a:moveTo>
                  <a:cubicBezTo>
                    <a:pt x="1375" y="19"/>
                    <a:pt x="1354" y="21"/>
                    <a:pt x="1334" y="25"/>
                  </a:cubicBezTo>
                  <a:cubicBezTo>
                    <a:pt x="1348" y="28"/>
                    <a:pt x="1361" y="29"/>
                    <a:pt x="1375" y="29"/>
                  </a:cubicBezTo>
                  <a:cubicBezTo>
                    <a:pt x="1402" y="29"/>
                    <a:pt x="1429" y="25"/>
                    <a:pt x="1456" y="25"/>
                  </a:cubicBezTo>
                  <a:cubicBezTo>
                    <a:pt x="1435" y="21"/>
                    <a:pt x="1415" y="19"/>
                    <a:pt x="1395" y="19"/>
                  </a:cubicBezTo>
                  <a:close/>
                  <a:moveTo>
                    <a:pt x="799" y="455"/>
                  </a:moveTo>
                  <a:cubicBezTo>
                    <a:pt x="840" y="455"/>
                    <a:pt x="880" y="455"/>
                    <a:pt x="913" y="463"/>
                  </a:cubicBezTo>
                  <a:cubicBezTo>
                    <a:pt x="856" y="463"/>
                    <a:pt x="799" y="463"/>
                    <a:pt x="734" y="455"/>
                  </a:cubicBezTo>
                  <a:close/>
                  <a:moveTo>
                    <a:pt x="1083" y="560"/>
                  </a:moveTo>
                  <a:cubicBezTo>
                    <a:pt x="1083" y="560"/>
                    <a:pt x="1140" y="568"/>
                    <a:pt x="1083" y="568"/>
                  </a:cubicBezTo>
                  <a:lnTo>
                    <a:pt x="1018" y="568"/>
                  </a:lnTo>
                  <a:cubicBezTo>
                    <a:pt x="961" y="560"/>
                    <a:pt x="904" y="560"/>
                    <a:pt x="961" y="560"/>
                  </a:cubicBezTo>
                  <a:close/>
                  <a:moveTo>
                    <a:pt x="1002" y="682"/>
                  </a:moveTo>
                  <a:cubicBezTo>
                    <a:pt x="1026" y="682"/>
                    <a:pt x="1042" y="682"/>
                    <a:pt x="1058" y="690"/>
                  </a:cubicBezTo>
                  <a:lnTo>
                    <a:pt x="945" y="690"/>
                  </a:lnTo>
                  <a:cubicBezTo>
                    <a:pt x="961" y="682"/>
                    <a:pt x="986" y="682"/>
                    <a:pt x="1002" y="682"/>
                  </a:cubicBezTo>
                  <a:close/>
                  <a:moveTo>
                    <a:pt x="1115" y="714"/>
                  </a:moveTo>
                  <a:lnTo>
                    <a:pt x="1058" y="722"/>
                  </a:lnTo>
                  <a:lnTo>
                    <a:pt x="1058" y="714"/>
                  </a:lnTo>
                  <a:close/>
                  <a:moveTo>
                    <a:pt x="1151" y="724"/>
                  </a:moveTo>
                  <a:cubicBezTo>
                    <a:pt x="1144" y="724"/>
                    <a:pt x="1144" y="726"/>
                    <a:pt x="1172" y="730"/>
                  </a:cubicBezTo>
                  <a:cubicBezTo>
                    <a:pt x="1172" y="726"/>
                    <a:pt x="1158" y="724"/>
                    <a:pt x="1151" y="724"/>
                  </a:cubicBezTo>
                  <a:close/>
                  <a:moveTo>
                    <a:pt x="637" y="730"/>
                  </a:moveTo>
                  <a:cubicBezTo>
                    <a:pt x="698" y="734"/>
                    <a:pt x="726" y="737"/>
                    <a:pt x="725" y="737"/>
                  </a:cubicBezTo>
                  <a:cubicBezTo>
                    <a:pt x="724" y="737"/>
                    <a:pt x="694" y="734"/>
                    <a:pt x="637" y="730"/>
                  </a:cubicBezTo>
                  <a:close/>
                  <a:moveTo>
                    <a:pt x="1115" y="747"/>
                  </a:moveTo>
                  <a:lnTo>
                    <a:pt x="1050" y="755"/>
                  </a:lnTo>
                  <a:lnTo>
                    <a:pt x="1050" y="747"/>
                  </a:lnTo>
                  <a:close/>
                  <a:moveTo>
                    <a:pt x="1050" y="763"/>
                  </a:moveTo>
                  <a:cubicBezTo>
                    <a:pt x="1079" y="767"/>
                    <a:pt x="1093" y="767"/>
                    <a:pt x="1100" y="767"/>
                  </a:cubicBezTo>
                  <a:cubicBezTo>
                    <a:pt x="1107" y="767"/>
                    <a:pt x="1107" y="767"/>
                    <a:pt x="1107" y="771"/>
                  </a:cubicBezTo>
                  <a:cubicBezTo>
                    <a:pt x="1107" y="775"/>
                    <a:pt x="1107" y="777"/>
                    <a:pt x="1100" y="777"/>
                  </a:cubicBezTo>
                  <a:cubicBezTo>
                    <a:pt x="1093" y="777"/>
                    <a:pt x="1079" y="775"/>
                    <a:pt x="1050" y="771"/>
                  </a:cubicBezTo>
                  <a:cubicBezTo>
                    <a:pt x="994" y="771"/>
                    <a:pt x="994" y="763"/>
                    <a:pt x="1050" y="763"/>
                  </a:cubicBezTo>
                  <a:close/>
                  <a:moveTo>
                    <a:pt x="690" y="789"/>
                  </a:moveTo>
                  <a:cubicBezTo>
                    <a:pt x="710" y="789"/>
                    <a:pt x="730" y="791"/>
                    <a:pt x="750" y="795"/>
                  </a:cubicBezTo>
                  <a:lnTo>
                    <a:pt x="629" y="795"/>
                  </a:lnTo>
                  <a:cubicBezTo>
                    <a:pt x="649" y="791"/>
                    <a:pt x="669" y="789"/>
                    <a:pt x="690" y="789"/>
                  </a:cubicBezTo>
                  <a:close/>
                  <a:moveTo>
                    <a:pt x="799" y="828"/>
                  </a:moveTo>
                  <a:lnTo>
                    <a:pt x="742" y="836"/>
                  </a:lnTo>
                  <a:cubicBezTo>
                    <a:pt x="686" y="836"/>
                    <a:pt x="686" y="828"/>
                    <a:pt x="686" y="828"/>
                  </a:cubicBezTo>
                  <a:close/>
                  <a:moveTo>
                    <a:pt x="1002" y="1087"/>
                  </a:moveTo>
                  <a:cubicBezTo>
                    <a:pt x="1042" y="1087"/>
                    <a:pt x="1083" y="1087"/>
                    <a:pt x="1123" y="1095"/>
                  </a:cubicBezTo>
                  <a:lnTo>
                    <a:pt x="1002" y="1095"/>
                  </a:lnTo>
                  <a:lnTo>
                    <a:pt x="1002" y="1087"/>
                  </a:lnTo>
                  <a:close/>
                  <a:moveTo>
                    <a:pt x="1107" y="1209"/>
                  </a:moveTo>
                  <a:cubicBezTo>
                    <a:pt x="1164" y="1209"/>
                    <a:pt x="1164" y="1217"/>
                    <a:pt x="1164" y="1225"/>
                  </a:cubicBezTo>
                  <a:cubicBezTo>
                    <a:pt x="1123" y="1225"/>
                    <a:pt x="1083" y="1225"/>
                    <a:pt x="1042" y="1217"/>
                  </a:cubicBezTo>
                  <a:cubicBezTo>
                    <a:pt x="1050" y="1209"/>
                    <a:pt x="1050" y="1209"/>
                    <a:pt x="1107" y="1209"/>
                  </a:cubicBezTo>
                  <a:close/>
                  <a:moveTo>
                    <a:pt x="653" y="1468"/>
                  </a:moveTo>
                  <a:lnTo>
                    <a:pt x="653" y="1476"/>
                  </a:lnTo>
                  <a:lnTo>
                    <a:pt x="767" y="1476"/>
                  </a:lnTo>
                  <a:cubicBezTo>
                    <a:pt x="726" y="1468"/>
                    <a:pt x="694" y="1468"/>
                    <a:pt x="653" y="1468"/>
                  </a:cubicBezTo>
                  <a:close/>
                  <a:moveTo>
                    <a:pt x="1058" y="1525"/>
                  </a:moveTo>
                  <a:cubicBezTo>
                    <a:pt x="1069" y="1525"/>
                    <a:pt x="1081" y="1525"/>
                    <a:pt x="1093" y="1526"/>
                  </a:cubicBezTo>
                  <a:lnTo>
                    <a:pt x="1093" y="1526"/>
                  </a:lnTo>
                  <a:cubicBezTo>
                    <a:pt x="1093" y="1525"/>
                    <a:pt x="1093" y="1525"/>
                    <a:pt x="1092" y="1525"/>
                  </a:cubicBezTo>
                  <a:close/>
                  <a:moveTo>
                    <a:pt x="921" y="1"/>
                  </a:moveTo>
                  <a:cubicBezTo>
                    <a:pt x="840" y="1"/>
                    <a:pt x="758" y="1"/>
                    <a:pt x="677" y="9"/>
                  </a:cubicBezTo>
                  <a:cubicBezTo>
                    <a:pt x="621" y="25"/>
                    <a:pt x="556" y="33"/>
                    <a:pt x="677" y="33"/>
                  </a:cubicBezTo>
                  <a:lnTo>
                    <a:pt x="734" y="33"/>
                  </a:lnTo>
                  <a:cubicBezTo>
                    <a:pt x="718" y="41"/>
                    <a:pt x="694" y="41"/>
                    <a:pt x="677" y="41"/>
                  </a:cubicBezTo>
                  <a:cubicBezTo>
                    <a:pt x="613" y="41"/>
                    <a:pt x="613" y="57"/>
                    <a:pt x="613" y="74"/>
                  </a:cubicBezTo>
                  <a:cubicBezTo>
                    <a:pt x="604" y="90"/>
                    <a:pt x="604" y="98"/>
                    <a:pt x="548" y="98"/>
                  </a:cubicBezTo>
                  <a:cubicBezTo>
                    <a:pt x="483" y="106"/>
                    <a:pt x="483" y="106"/>
                    <a:pt x="483" y="106"/>
                  </a:cubicBezTo>
                  <a:cubicBezTo>
                    <a:pt x="548" y="106"/>
                    <a:pt x="540" y="122"/>
                    <a:pt x="540" y="147"/>
                  </a:cubicBezTo>
                  <a:cubicBezTo>
                    <a:pt x="540" y="171"/>
                    <a:pt x="531" y="187"/>
                    <a:pt x="596" y="187"/>
                  </a:cubicBezTo>
                  <a:lnTo>
                    <a:pt x="596" y="195"/>
                  </a:lnTo>
                  <a:cubicBezTo>
                    <a:pt x="531" y="195"/>
                    <a:pt x="531" y="203"/>
                    <a:pt x="531" y="212"/>
                  </a:cubicBezTo>
                  <a:cubicBezTo>
                    <a:pt x="588" y="220"/>
                    <a:pt x="588" y="220"/>
                    <a:pt x="588" y="220"/>
                  </a:cubicBezTo>
                  <a:cubicBezTo>
                    <a:pt x="531" y="220"/>
                    <a:pt x="531" y="228"/>
                    <a:pt x="531" y="228"/>
                  </a:cubicBezTo>
                  <a:cubicBezTo>
                    <a:pt x="523" y="236"/>
                    <a:pt x="523" y="244"/>
                    <a:pt x="588" y="244"/>
                  </a:cubicBezTo>
                  <a:cubicBezTo>
                    <a:pt x="588" y="244"/>
                    <a:pt x="580" y="268"/>
                    <a:pt x="523" y="276"/>
                  </a:cubicBezTo>
                  <a:cubicBezTo>
                    <a:pt x="459" y="276"/>
                    <a:pt x="523" y="285"/>
                    <a:pt x="580" y="285"/>
                  </a:cubicBezTo>
                  <a:cubicBezTo>
                    <a:pt x="621" y="285"/>
                    <a:pt x="661" y="285"/>
                    <a:pt x="702" y="293"/>
                  </a:cubicBezTo>
                  <a:lnTo>
                    <a:pt x="580" y="293"/>
                  </a:lnTo>
                  <a:cubicBezTo>
                    <a:pt x="552" y="289"/>
                    <a:pt x="538" y="287"/>
                    <a:pt x="529" y="287"/>
                  </a:cubicBezTo>
                  <a:cubicBezTo>
                    <a:pt x="521" y="287"/>
                    <a:pt x="519" y="289"/>
                    <a:pt x="515" y="293"/>
                  </a:cubicBezTo>
                  <a:lnTo>
                    <a:pt x="515" y="301"/>
                  </a:lnTo>
                  <a:cubicBezTo>
                    <a:pt x="580" y="301"/>
                    <a:pt x="572" y="317"/>
                    <a:pt x="572" y="333"/>
                  </a:cubicBezTo>
                  <a:cubicBezTo>
                    <a:pt x="572" y="366"/>
                    <a:pt x="564" y="374"/>
                    <a:pt x="629" y="374"/>
                  </a:cubicBezTo>
                  <a:cubicBezTo>
                    <a:pt x="686" y="374"/>
                    <a:pt x="686" y="374"/>
                    <a:pt x="629" y="390"/>
                  </a:cubicBezTo>
                  <a:cubicBezTo>
                    <a:pt x="442" y="406"/>
                    <a:pt x="442" y="406"/>
                    <a:pt x="499" y="406"/>
                  </a:cubicBezTo>
                  <a:lnTo>
                    <a:pt x="621" y="406"/>
                  </a:lnTo>
                  <a:cubicBezTo>
                    <a:pt x="742" y="406"/>
                    <a:pt x="742" y="406"/>
                    <a:pt x="621" y="414"/>
                  </a:cubicBezTo>
                  <a:cubicBezTo>
                    <a:pt x="499" y="414"/>
                    <a:pt x="556" y="455"/>
                    <a:pt x="677" y="463"/>
                  </a:cubicBezTo>
                  <a:lnTo>
                    <a:pt x="613" y="463"/>
                  </a:lnTo>
                  <a:cubicBezTo>
                    <a:pt x="556" y="463"/>
                    <a:pt x="556" y="463"/>
                    <a:pt x="556" y="479"/>
                  </a:cubicBezTo>
                  <a:lnTo>
                    <a:pt x="548" y="487"/>
                  </a:lnTo>
                  <a:cubicBezTo>
                    <a:pt x="669" y="487"/>
                    <a:pt x="604" y="503"/>
                    <a:pt x="548" y="503"/>
                  </a:cubicBezTo>
                  <a:cubicBezTo>
                    <a:pt x="491" y="503"/>
                    <a:pt x="491" y="503"/>
                    <a:pt x="491" y="512"/>
                  </a:cubicBezTo>
                  <a:cubicBezTo>
                    <a:pt x="604" y="520"/>
                    <a:pt x="548" y="536"/>
                    <a:pt x="483" y="536"/>
                  </a:cubicBezTo>
                  <a:lnTo>
                    <a:pt x="483" y="544"/>
                  </a:lnTo>
                  <a:cubicBezTo>
                    <a:pt x="540" y="544"/>
                    <a:pt x="540" y="552"/>
                    <a:pt x="540" y="552"/>
                  </a:cubicBezTo>
                  <a:cubicBezTo>
                    <a:pt x="540" y="568"/>
                    <a:pt x="540" y="568"/>
                    <a:pt x="596" y="568"/>
                  </a:cubicBezTo>
                  <a:cubicBezTo>
                    <a:pt x="610" y="566"/>
                    <a:pt x="623" y="565"/>
                    <a:pt x="637" y="565"/>
                  </a:cubicBezTo>
                  <a:cubicBezTo>
                    <a:pt x="664" y="565"/>
                    <a:pt x="691" y="568"/>
                    <a:pt x="718" y="568"/>
                  </a:cubicBezTo>
                  <a:lnTo>
                    <a:pt x="661" y="568"/>
                  </a:lnTo>
                  <a:cubicBezTo>
                    <a:pt x="596" y="568"/>
                    <a:pt x="596" y="576"/>
                    <a:pt x="596" y="593"/>
                  </a:cubicBezTo>
                  <a:cubicBezTo>
                    <a:pt x="596" y="609"/>
                    <a:pt x="596" y="609"/>
                    <a:pt x="531" y="617"/>
                  </a:cubicBezTo>
                  <a:lnTo>
                    <a:pt x="588" y="617"/>
                  </a:lnTo>
                  <a:cubicBezTo>
                    <a:pt x="653" y="625"/>
                    <a:pt x="653" y="625"/>
                    <a:pt x="588" y="625"/>
                  </a:cubicBezTo>
                  <a:cubicBezTo>
                    <a:pt x="531" y="625"/>
                    <a:pt x="531" y="641"/>
                    <a:pt x="588" y="649"/>
                  </a:cubicBezTo>
                  <a:cubicBezTo>
                    <a:pt x="467" y="657"/>
                    <a:pt x="467" y="666"/>
                    <a:pt x="588" y="666"/>
                  </a:cubicBezTo>
                  <a:cubicBezTo>
                    <a:pt x="523" y="666"/>
                    <a:pt x="523" y="674"/>
                    <a:pt x="523" y="674"/>
                  </a:cubicBezTo>
                  <a:cubicBezTo>
                    <a:pt x="580" y="682"/>
                    <a:pt x="580" y="690"/>
                    <a:pt x="523" y="690"/>
                  </a:cubicBezTo>
                  <a:lnTo>
                    <a:pt x="523" y="698"/>
                  </a:lnTo>
                  <a:cubicBezTo>
                    <a:pt x="580" y="698"/>
                    <a:pt x="580" y="698"/>
                    <a:pt x="580" y="706"/>
                  </a:cubicBezTo>
                  <a:cubicBezTo>
                    <a:pt x="580" y="706"/>
                    <a:pt x="580" y="714"/>
                    <a:pt x="637" y="714"/>
                  </a:cubicBezTo>
                  <a:cubicBezTo>
                    <a:pt x="702" y="714"/>
                    <a:pt x="694" y="722"/>
                    <a:pt x="694" y="722"/>
                  </a:cubicBezTo>
                  <a:cubicBezTo>
                    <a:pt x="661" y="722"/>
                    <a:pt x="621" y="722"/>
                    <a:pt x="580" y="714"/>
                  </a:cubicBezTo>
                  <a:cubicBezTo>
                    <a:pt x="515" y="714"/>
                    <a:pt x="515" y="722"/>
                    <a:pt x="637" y="730"/>
                  </a:cubicBezTo>
                  <a:cubicBezTo>
                    <a:pt x="599" y="730"/>
                    <a:pt x="558" y="727"/>
                    <a:pt x="553" y="727"/>
                  </a:cubicBezTo>
                  <a:lnTo>
                    <a:pt x="553" y="727"/>
                  </a:lnTo>
                  <a:cubicBezTo>
                    <a:pt x="551" y="727"/>
                    <a:pt x="558" y="728"/>
                    <a:pt x="580" y="730"/>
                  </a:cubicBezTo>
                  <a:cubicBezTo>
                    <a:pt x="580" y="730"/>
                    <a:pt x="572" y="739"/>
                    <a:pt x="637" y="739"/>
                  </a:cubicBezTo>
                  <a:cubicBezTo>
                    <a:pt x="637" y="739"/>
                    <a:pt x="637" y="747"/>
                    <a:pt x="637" y="747"/>
                  </a:cubicBezTo>
                  <a:cubicBezTo>
                    <a:pt x="572" y="755"/>
                    <a:pt x="572" y="755"/>
                    <a:pt x="572" y="763"/>
                  </a:cubicBezTo>
                  <a:cubicBezTo>
                    <a:pt x="515" y="763"/>
                    <a:pt x="507" y="771"/>
                    <a:pt x="629" y="771"/>
                  </a:cubicBezTo>
                  <a:cubicBezTo>
                    <a:pt x="694" y="771"/>
                    <a:pt x="686" y="779"/>
                    <a:pt x="629" y="779"/>
                  </a:cubicBezTo>
                  <a:lnTo>
                    <a:pt x="572" y="779"/>
                  </a:lnTo>
                  <a:cubicBezTo>
                    <a:pt x="629" y="787"/>
                    <a:pt x="629" y="787"/>
                    <a:pt x="629" y="787"/>
                  </a:cubicBezTo>
                  <a:cubicBezTo>
                    <a:pt x="572" y="787"/>
                    <a:pt x="564" y="820"/>
                    <a:pt x="564" y="844"/>
                  </a:cubicBezTo>
                  <a:cubicBezTo>
                    <a:pt x="596" y="852"/>
                    <a:pt x="637" y="852"/>
                    <a:pt x="677" y="852"/>
                  </a:cubicBezTo>
                  <a:cubicBezTo>
                    <a:pt x="499" y="852"/>
                    <a:pt x="499" y="860"/>
                    <a:pt x="677" y="860"/>
                  </a:cubicBezTo>
                  <a:cubicBezTo>
                    <a:pt x="621" y="868"/>
                    <a:pt x="621" y="868"/>
                    <a:pt x="677" y="868"/>
                  </a:cubicBezTo>
                  <a:cubicBezTo>
                    <a:pt x="621" y="876"/>
                    <a:pt x="556" y="876"/>
                    <a:pt x="613" y="876"/>
                  </a:cubicBezTo>
                  <a:cubicBezTo>
                    <a:pt x="613" y="876"/>
                    <a:pt x="613" y="884"/>
                    <a:pt x="556" y="884"/>
                  </a:cubicBezTo>
                  <a:cubicBezTo>
                    <a:pt x="491" y="884"/>
                    <a:pt x="556" y="893"/>
                    <a:pt x="613" y="893"/>
                  </a:cubicBezTo>
                  <a:cubicBezTo>
                    <a:pt x="699" y="898"/>
                    <a:pt x="724" y="904"/>
                    <a:pt x="688" y="904"/>
                  </a:cubicBezTo>
                  <a:cubicBezTo>
                    <a:pt x="673" y="904"/>
                    <a:pt x="648" y="903"/>
                    <a:pt x="613" y="901"/>
                  </a:cubicBezTo>
                  <a:cubicBezTo>
                    <a:pt x="491" y="901"/>
                    <a:pt x="548" y="917"/>
                    <a:pt x="669" y="917"/>
                  </a:cubicBezTo>
                  <a:cubicBezTo>
                    <a:pt x="791" y="925"/>
                    <a:pt x="791" y="925"/>
                    <a:pt x="726" y="925"/>
                  </a:cubicBezTo>
                  <a:cubicBezTo>
                    <a:pt x="707" y="922"/>
                    <a:pt x="695" y="921"/>
                    <a:pt x="686" y="921"/>
                  </a:cubicBezTo>
                  <a:cubicBezTo>
                    <a:pt x="669" y="921"/>
                    <a:pt x="669" y="925"/>
                    <a:pt x="669" y="925"/>
                  </a:cubicBezTo>
                  <a:cubicBezTo>
                    <a:pt x="669" y="925"/>
                    <a:pt x="669" y="933"/>
                    <a:pt x="604" y="933"/>
                  </a:cubicBezTo>
                  <a:cubicBezTo>
                    <a:pt x="604" y="933"/>
                    <a:pt x="604" y="933"/>
                    <a:pt x="669" y="941"/>
                  </a:cubicBezTo>
                  <a:cubicBezTo>
                    <a:pt x="783" y="949"/>
                    <a:pt x="726" y="957"/>
                    <a:pt x="604" y="957"/>
                  </a:cubicBezTo>
                  <a:lnTo>
                    <a:pt x="661" y="966"/>
                  </a:lnTo>
                  <a:cubicBezTo>
                    <a:pt x="783" y="966"/>
                    <a:pt x="840" y="974"/>
                    <a:pt x="718" y="974"/>
                  </a:cubicBezTo>
                  <a:lnTo>
                    <a:pt x="661" y="974"/>
                  </a:lnTo>
                  <a:cubicBezTo>
                    <a:pt x="783" y="974"/>
                    <a:pt x="718" y="990"/>
                    <a:pt x="596" y="990"/>
                  </a:cubicBezTo>
                  <a:lnTo>
                    <a:pt x="718" y="990"/>
                  </a:lnTo>
                  <a:cubicBezTo>
                    <a:pt x="718" y="998"/>
                    <a:pt x="718" y="998"/>
                    <a:pt x="661" y="998"/>
                  </a:cubicBezTo>
                  <a:cubicBezTo>
                    <a:pt x="596" y="998"/>
                    <a:pt x="540" y="1006"/>
                    <a:pt x="596" y="1006"/>
                  </a:cubicBezTo>
                  <a:cubicBezTo>
                    <a:pt x="596" y="1006"/>
                    <a:pt x="596" y="1006"/>
                    <a:pt x="540" y="1014"/>
                  </a:cubicBezTo>
                  <a:cubicBezTo>
                    <a:pt x="540" y="1014"/>
                    <a:pt x="531" y="1014"/>
                    <a:pt x="531" y="1022"/>
                  </a:cubicBezTo>
                  <a:cubicBezTo>
                    <a:pt x="596" y="1022"/>
                    <a:pt x="596" y="1030"/>
                    <a:pt x="531" y="1030"/>
                  </a:cubicBezTo>
                  <a:cubicBezTo>
                    <a:pt x="531" y="1030"/>
                    <a:pt x="531" y="1039"/>
                    <a:pt x="588" y="1039"/>
                  </a:cubicBezTo>
                  <a:cubicBezTo>
                    <a:pt x="588" y="1047"/>
                    <a:pt x="588" y="1055"/>
                    <a:pt x="531" y="1055"/>
                  </a:cubicBezTo>
                  <a:cubicBezTo>
                    <a:pt x="588" y="1055"/>
                    <a:pt x="588" y="1055"/>
                    <a:pt x="588" y="1063"/>
                  </a:cubicBezTo>
                  <a:cubicBezTo>
                    <a:pt x="645" y="1063"/>
                    <a:pt x="645" y="1063"/>
                    <a:pt x="645" y="1071"/>
                  </a:cubicBezTo>
                  <a:cubicBezTo>
                    <a:pt x="645" y="1071"/>
                    <a:pt x="588" y="1079"/>
                    <a:pt x="588" y="1087"/>
                  </a:cubicBezTo>
                  <a:cubicBezTo>
                    <a:pt x="588" y="1091"/>
                    <a:pt x="588" y="1093"/>
                    <a:pt x="595" y="1093"/>
                  </a:cubicBezTo>
                  <a:cubicBezTo>
                    <a:pt x="602" y="1093"/>
                    <a:pt x="617" y="1091"/>
                    <a:pt x="645" y="1087"/>
                  </a:cubicBezTo>
                  <a:cubicBezTo>
                    <a:pt x="645" y="1087"/>
                    <a:pt x="702" y="1087"/>
                    <a:pt x="645" y="1095"/>
                  </a:cubicBezTo>
                  <a:cubicBezTo>
                    <a:pt x="645" y="1095"/>
                    <a:pt x="580" y="1103"/>
                    <a:pt x="580" y="1120"/>
                  </a:cubicBezTo>
                  <a:cubicBezTo>
                    <a:pt x="580" y="1128"/>
                    <a:pt x="580" y="1128"/>
                    <a:pt x="637" y="1128"/>
                  </a:cubicBezTo>
                  <a:cubicBezTo>
                    <a:pt x="515" y="1136"/>
                    <a:pt x="515" y="1144"/>
                    <a:pt x="580" y="1144"/>
                  </a:cubicBezTo>
                  <a:lnTo>
                    <a:pt x="637" y="1144"/>
                  </a:lnTo>
                  <a:cubicBezTo>
                    <a:pt x="580" y="1144"/>
                    <a:pt x="580" y="1152"/>
                    <a:pt x="637" y="1160"/>
                  </a:cubicBezTo>
                  <a:lnTo>
                    <a:pt x="580" y="1160"/>
                  </a:lnTo>
                  <a:lnTo>
                    <a:pt x="572" y="1168"/>
                  </a:lnTo>
                  <a:cubicBezTo>
                    <a:pt x="694" y="1168"/>
                    <a:pt x="629" y="1193"/>
                    <a:pt x="572" y="1193"/>
                  </a:cubicBezTo>
                  <a:cubicBezTo>
                    <a:pt x="572" y="1193"/>
                    <a:pt x="572" y="1193"/>
                    <a:pt x="629" y="1201"/>
                  </a:cubicBezTo>
                  <a:cubicBezTo>
                    <a:pt x="750" y="1201"/>
                    <a:pt x="750" y="1209"/>
                    <a:pt x="629" y="1209"/>
                  </a:cubicBezTo>
                  <a:cubicBezTo>
                    <a:pt x="686" y="1209"/>
                    <a:pt x="686" y="1225"/>
                    <a:pt x="564" y="1225"/>
                  </a:cubicBezTo>
                  <a:lnTo>
                    <a:pt x="450" y="1225"/>
                  </a:lnTo>
                  <a:cubicBezTo>
                    <a:pt x="507" y="1225"/>
                    <a:pt x="507" y="1233"/>
                    <a:pt x="507" y="1233"/>
                  </a:cubicBezTo>
                  <a:cubicBezTo>
                    <a:pt x="564" y="1233"/>
                    <a:pt x="564" y="1233"/>
                    <a:pt x="564" y="1241"/>
                  </a:cubicBezTo>
                  <a:cubicBezTo>
                    <a:pt x="564" y="1247"/>
                    <a:pt x="591" y="1252"/>
                    <a:pt x="608" y="1258"/>
                  </a:cubicBezTo>
                  <a:lnTo>
                    <a:pt x="608" y="1258"/>
                  </a:lnTo>
                  <a:cubicBezTo>
                    <a:pt x="620" y="1257"/>
                    <a:pt x="633" y="1257"/>
                    <a:pt x="646" y="1257"/>
                  </a:cubicBezTo>
                  <a:cubicBezTo>
                    <a:pt x="657" y="1257"/>
                    <a:pt x="667" y="1257"/>
                    <a:pt x="677" y="1257"/>
                  </a:cubicBezTo>
                  <a:cubicBezTo>
                    <a:pt x="837" y="1266"/>
                    <a:pt x="955" y="1333"/>
                    <a:pt x="1032" y="1428"/>
                  </a:cubicBezTo>
                  <a:lnTo>
                    <a:pt x="1032" y="1428"/>
                  </a:lnTo>
                  <a:cubicBezTo>
                    <a:pt x="1027" y="1428"/>
                    <a:pt x="1023" y="1428"/>
                    <a:pt x="1018" y="1428"/>
                  </a:cubicBezTo>
                  <a:lnTo>
                    <a:pt x="1018" y="1436"/>
                  </a:lnTo>
                  <a:lnTo>
                    <a:pt x="1038" y="1436"/>
                  </a:lnTo>
                  <a:cubicBezTo>
                    <a:pt x="1036" y="1433"/>
                    <a:pt x="1034" y="1430"/>
                    <a:pt x="1032" y="1428"/>
                  </a:cubicBezTo>
                  <a:lnTo>
                    <a:pt x="1032" y="1428"/>
                  </a:lnTo>
                  <a:cubicBezTo>
                    <a:pt x="1066" y="1428"/>
                    <a:pt x="1096" y="1429"/>
                    <a:pt x="1131" y="1436"/>
                  </a:cubicBezTo>
                  <a:lnTo>
                    <a:pt x="1038" y="1436"/>
                  </a:lnTo>
                  <a:cubicBezTo>
                    <a:pt x="1060" y="1464"/>
                    <a:pt x="1078" y="1493"/>
                    <a:pt x="1092" y="1525"/>
                  </a:cubicBezTo>
                  <a:lnTo>
                    <a:pt x="1237" y="1525"/>
                  </a:lnTo>
                  <a:cubicBezTo>
                    <a:pt x="1237" y="1528"/>
                    <a:pt x="1224" y="1529"/>
                    <a:pt x="1205" y="1529"/>
                  </a:cubicBezTo>
                  <a:cubicBezTo>
                    <a:pt x="1176" y="1529"/>
                    <a:pt x="1131" y="1527"/>
                    <a:pt x="1093" y="1526"/>
                  </a:cubicBezTo>
                  <a:lnTo>
                    <a:pt x="1093" y="1526"/>
                  </a:lnTo>
                  <a:cubicBezTo>
                    <a:pt x="1104" y="1549"/>
                    <a:pt x="1113" y="1573"/>
                    <a:pt x="1120" y="1598"/>
                  </a:cubicBezTo>
                  <a:lnTo>
                    <a:pt x="1120" y="1598"/>
                  </a:lnTo>
                  <a:cubicBezTo>
                    <a:pt x="1116" y="1598"/>
                    <a:pt x="1111" y="1598"/>
                    <a:pt x="1107" y="1598"/>
                  </a:cubicBezTo>
                  <a:lnTo>
                    <a:pt x="1107" y="1606"/>
                  </a:lnTo>
                  <a:lnTo>
                    <a:pt x="1122" y="1606"/>
                  </a:lnTo>
                  <a:cubicBezTo>
                    <a:pt x="1121" y="1603"/>
                    <a:pt x="1121" y="1601"/>
                    <a:pt x="1120" y="1598"/>
                  </a:cubicBezTo>
                  <a:lnTo>
                    <a:pt x="1120" y="1598"/>
                  </a:lnTo>
                  <a:cubicBezTo>
                    <a:pt x="1156" y="1598"/>
                    <a:pt x="1192" y="1599"/>
                    <a:pt x="1229" y="1606"/>
                  </a:cubicBezTo>
                  <a:lnTo>
                    <a:pt x="1122" y="1606"/>
                  </a:lnTo>
                  <a:cubicBezTo>
                    <a:pt x="1123" y="1609"/>
                    <a:pt x="1124" y="1612"/>
                    <a:pt x="1124" y="1615"/>
                  </a:cubicBezTo>
                  <a:lnTo>
                    <a:pt x="1124" y="1615"/>
                  </a:lnTo>
                  <a:cubicBezTo>
                    <a:pt x="1136" y="1614"/>
                    <a:pt x="1149" y="1614"/>
                    <a:pt x="1164" y="1614"/>
                  </a:cubicBezTo>
                  <a:lnTo>
                    <a:pt x="1229" y="1614"/>
                  </a:lnTo>
                  <a:cubicBezTo>
                    <a:pt x="1229" y="1614"/>
                    <a:pt x="1229" y="1606"/>
                    <a:pt x="1285" y="1606"/>
                  </a:cubicBezTo>
                  <a:cubicBezTo>
                    <a:pt x="1407" y="1598"/>
                    <a:pt x="1350" y="1590"/>
                    <a:pt x="1285" y="1590"/>
                  </a:cubicBezTo>
                  <a:cubicBezTo>
                    <a:pt x="1248" y="1593"/>
                    <a:pt x="1229" y="1593"/>
                    <a:pt x="1222" y="1593"/>
                  </a:cubicBezTo>
                  <a:cubicBezTo>
                    <a:pt x="1210" y="1593"/>
                    <a:pt x="1248" y="1590"/>
                    <a:pt x="1285" y="1590"/>
                  </a:cubicBezTo>
                  <a:cubicBezTo>
                    <a:pt x="1350" y="1590"/>
                    <a:pt x="1407" y="1582"/>
                    <a:pt x="1350" y="1582"/>
                  </a:cubicBezTo>
                  <a:cubicBezTo>
                    <a:pt x="1294" y="1582"/>
                    <a:pt x="1237" y="1566"/>
                    <a:pt x="1350" y="1566"/>
                  </a:cubicBezTo>
                  <a:lnTo>
                    <a:pt x="1350" y="1557"/>
                  </a:lnTo>
                  <a:cubicBezTo>
                    <a:pt x="1294" y="1557"/>
                    <a:pt x="1294" y="1549"/>
                    <a:pt x="1294" y="1541"/>
                  </a:cubicBezTo>
                  <a:cubicBezTo>
                    <a:pt x="1294" y="1541"/>
                    <a:pt x="1302" y="1533"/>
                    <a:pt x="1358" y="1533"/>
                  </a:cubicBezTo>
                  <a:cubicBezTo>
                    <a:pt x="1375" y="1535"/>
                    <a:pt x="1387" y="1536"/>
                    <a:pt x="1394" y="1536"/>
                  </a:cubicBezTo>
                  <a:cubicBezTo>
                    <a:pt x="1410" y="1536"/>
                    <a:pt x="1399" y="1531"/>
                    <a:pt x="1358" y="1525"/>
                  </a:cubicBezTo>
                  <a:cubicBezTo>
                    <a:pt x="1358" y="1525"/>
                    <a:pt x="1237" y="1525"/>
                    <a:pt x="1237" y="1517"/>
                  </a:cubicBezTo>
                  <a:cubicBezTo>
                    <a:pt x="1196" y="1517"/>
                    <a:pt x="1164" y="1517"/>
                    <a:pt x="1123" y="1509"/>
                  </a:cubicBezTo>
                  <a:lnTo>
                    <a:pt x="1245" y="1509"/>
                  </a:lnTo>
                  <a:cubicBezTo>
                    <a:pt x="1302" y="1501"/>
                    <a:pt x="1302" y="1501"/>
                    <a:pt x="1302" y="1493"/>
                  </a:cubicBezTo>
                  <a:cubicBezTo>
                    <a:pt x="1302" y="1484"/>
                    <a:pt x="1302" y="1484"/>
                    <a:pt x="1245" y="1476"/>
                  </a:cubicBezTo>
                  <a:cubicBezTo>
                    <a:pt x="1367" y="1476"/>
                    <a:pt x="1367" y="1460"/>
                    <a:pt x="1253" y="1452"/>
                  </a:cubicBezTo>
                  <a:cubicBezTo>
                    <a:pt x="1188" y="1452"/>
                    <a:pt x="1188" y="1452"/>
                    <a:pt x="1253" y="1444"/>
                  </a:cubicBezTo>
                  <a:cubicBezTo>
                    <a:pt x="1188" y="1436"/>
                    <a:pt x="1253" y="1436"/>
                    <a:pt x="1310" y="1436"/>
                  </a:cubicBezTo>
                  <a:cubicBezTo>
                    <a:pt x="1431" y="1428"/>
                    <a:pt x="1431" y="1428"/>
                    <a:pt x="1375" y="1420"/>
                  </a:cubicBezTo>
                  <a:cubicBezTo>
                    <a:pt x="1310" y="1420"/>
                    <a:pt x="1318" y="1411"/>
                    <a:pt x="1318" y="1411"/>
                  </a:cubicBezTo>
                  <a:cubicBezTo>
                    <a:pt x="1289" y="1406"/>
                    <a:pt x="1261" y="1400"/>
                    <a:pt x="1232" y="1400"/>
                  </a:cubicBezTo>
                  <a:cubicBezTo>
                    <a:pt x="1220" y="1400"/>
                    <a:pt x="1208" y="1401"/>
                    <a:pt x="1196" y="1403"/>
                  </a:cubicBezTo>
                  <a:cubicBezTo>
                    <a:pt x="1178" y="1403"/>
                    <a:pt x="1158" y="1402"/>
                    <a:pt x="1140" y="1401"/>
                  </a:cubicBezTo>
                  <a:lnTo>
                    <a:pt x="1140" y="1401"/>
                  </a:lnTo>
                  <a:cubicBezTo>
                    <a:pt x="1159" y="1401"/>
                    <a:pt x="1178" y="1399"/>
                    <a:pt x="1196" y="1395"/>
                  </a:cubicBezTo>
                  <a:cubicBezTo>
                    <a:pt x="1261" y="1395"/>
                    <a:pt x="1261" y="1387"/>
                    <a:pt x="1261" y="1379"/>
                  </a:cubicBezTo>
                  <a:cubicBezTo>
                    <a:pt x="1261" y="1379"/>
                    <a:pt x="1261" y="1371"/>
                    <a:pt x="1261" y="1371"/>
                  </a:cubicBezTo>
                  <a:cubicBezTo>
                    <a:pt x="1318" y="1363"/>
                    <a:pt x="1326" y="1355"/>
                    <a:pt x="1261" y="1355"/>
                  </a:cubicBezTo>
                  <a:lnTo>
                    <a:pt x="1204" y="1355"/>
                  </a:lnTo>
                  <a:cubicBezTo>
                    <a:pt x="1326" y="1355"/>
                    <a:pt x="1326" y="1322"/>
                    <a:pt x="1204" y="1314"/>
                  </a:cubicBezTo>
                  <a:lnTo>
                    <a:pt x="1269" y="1314"/>
                  </a:lnTo>
                  <a:cubicBezTo>
                    <a:pt x="1326" y="1314"/>
                    <a:pt x="1326" y="1314"/>
                    <a:pt x="1326" y="1306"/>
                  </a:cubicBezTo>
                  <a:cubicBezTo>
                    <a:pt x="1326" y="1306"/>
                    <a:pt x="1269" y="1290"/>
                    <a:pt x="1269" y="1282"/>
                  </a:cubicBezTo>
                  <a:cubicBezTo>
                    <a:pt x="1277" y="1274"/>
                    <a:pt x="1277" y="1266"/>
                    <a:pt x="1213" y="1266"/>
                  </a:cubicBezTo>
                  <a:cubicBezTo>
                    <a:pt x="1213" y="1257"/>
                    <a:pt x="1213" y="1257"/>
                    <a:pt x="1277" y="1257"/>
                  </a:cubicBezTo>
                  <a:cubicBezTo>
                    <a:pt x="1296" y="1260"/>
                    <a:pt x="1309" y="1261"/>
                    <a:pt x="1317" y="1261"/>
                  </a:cubicBezTo>
                  <a:cubicBezTo>
                    <a:pt x="1334" y="1261"/>
                    <a:pt x="1334" y="1257"/>
                    <a:pt x="1334" y="1257"/>
                  </a:cubicBezTo>
                  <a:cubicBezTo>
                    <a:pt x="1294" y="1249"/>
                    <a:pt x="1253" y="1249"/>
                    <a:pt x="1221" y="1249"/>
                  </a:cubicBezTo>
                  <a:cubicBezTo>
                    <a:pt x="1156" y="1249"/>
                    <a:pt x="1156" y="1249"/>
                    <a:pt x="1221" y="1241"/>
                  </a:cubicBezTo>
                  <a:cubicBezTo>
                    <a:pt x="1277" y="1233"/>
                    <a:pt x="1277" y="1225"/>
                    <a:pt x="1221" y="1217"/>
                  </a:cubicBezTo>
                  <a:cubicBezTo>
                    <a:pt x="1221" y="1217"/>
                    <a:pt x="1221" y="1209"/>
                    <a:pt x="1285" y="1209"/>
                  </a:cubicBezTo>
                  <a:cubicBezTo>
                    <a:pt x="1342" y="1209"/>
                    <a:pt x="1407" y="1201"/>
                    <a:pt x="1285" y="1201"/>
                  </a:cubicBezTo>
                  <a:cubicBezTo>
                    <a:pt x="1285" y="1193"/>
                    <a:pt x="1285" y="1193"/>
                    <a:pt x="1342" y="1193"/>
                  </a:cubicBezTo>
                  <a:cubicBezTo>
                    <a:pt x="1407" y="1193"/>
                    <a:pt x="1464" y="1193"/>
                    <a:pt x="1350" y="1184"/>
                  </a:cubicBezTo>
                  <a:cubicBezTo>
                    <a:pt x="1285" y="1184"/>
                    <a:pt x="1285" y="1168"/>
                    <a:pt x="1350" y="1168"/>
                  </a:cubicBezTo>
                  <a:cubicBezTo>
                    <a:pt x="1350" y="1160"/>
                    <a:pt x="1350" y="1160"/>
                    <a:pt x="1294" y="1160"/>
                  </a:cubicBezTo>
                  <a:lnTo>
                    <a:pt x="1229" y="1160"/>
                  </a:lnTo>
                  <a:cubicBezTo>
                    <a:pt x="1350" y="1160"/>
                    <a:pt x="1350" y="1160"/>
                    <a:pt x="1229" y="1152"/>
                  </a:cubicBezTo>
                  <a:cubicBezTo>
                    <a:pt x="1294" y="1144"/>
                    <a:pt x="1294" y="1144"/>
                    <a:pt x="1294" y="1144"/>
                  </a:cubicBezTo>
                  <a:cubicBezTo>
                    <a:pt x="1294" y="1144"/>
                    <a:pt x="1237" y="1128"/>
                    <a:pt x="1237" y="1111"/>
                  </a:cubicBezTo>
                  <a:cubicBezTo>
                    <a:pt x="1245" y="1087"/>
                    <a:pt x="1245" y="1079"/>
                    <a:pt x="1180" y="1079"/>
                  </a:cubicBezTo>
                  <a:cubicBezTo>
                    <a:pt x="1123" y="1071"/>
                    <a:pt x="1123" y="1071"/>
                    <a:pt x="1180" y="1071"/>
                  </a:cubicBezTo>
                  <a:cubicBezTo>
                    <a:pt x="1245" y="1071"/>
                    <a:pt x="1245" y="1063"/>
                    <a:pt x="1245" y="1063"/>
                  </a:cubicBezTo>
                  <a:cubicBezTo>
                    <a:pt x="1245" y="1055"/>
                    <a:pt x="1245" y="1055"/>
                    <a:pt x="1302" y="1055"/>
                  </a:cubicBezTo>
                  <a:cubicBezTo>
                    <a:pt x="1245" y="1055"/>
                    <a:pt x="1245" y="1055"/>
                    <a:pt x="1245" y="1047"/>
                  </a:cubicBezTo>
                  <a:cubicBezTo>
                    <a:pt x="1310" y="1047"/>
                    <a:pt x="1310" y="1047"/>
                    <a:pt x="1245" y="1039"/>
                  </a:cubicBezTo>
                  <a:cubicBezTo>
                    <a:pt x="1310" y="1039"/>
                    <a:pt x="1367" y="1030"/>
                    <a:pt x="1310" y="1030"/>
                  </a:cubicBezTo>
                  <a:cubicBezTo>
                    <a:pt x="1245" y="1030"/>
                    <a:pt x="1253" y="1030"/>
                    <a:pt x="1188" y="1022"/>
                  </a:cubicBezTo>
                  <a:cubicBezTo>
                    <a:pt x="1188" y="1022"/>
                    <a:pt x="1188" y="1014"/>
                    <a:pt x="1253" y="1014"/>
                  </a:cubicBezTo>
                  <a:cubicBezTo>
                    <a:pt x="1310" y="1014"/>
                    <a:pt x="1253" y="998"/>
                    <a:pt x="1196" y="998"/>
                  </a:cubicBezTo>
                  <a:cubicBezTo>
                    <a:pt x="1131" y="998"/>
                    <a:pt x="1131" y="990"/>
                    <a:pt x="1196" y="990"/>
                  </a:cubicBezTo>
                  <a:lnTo>
                    <a:pt x="1253" y="990"/>
                  </a:lnTo>
                  <a:cubicBezTo>
                    <a:pt x="1196" y="982"/>
                    <a:pt x="1253" y="982"/>
                    <a:pt x="1318" y="982"/>
                  </a:cubicBezTo>
                  <a:cubicBezTo>
                    <a:pt x="1335" y="984"/>
                    <a:pt x="1346" y="985"/>
                    <a:pt x="1355" y="985"/>
                  </a:cubicBezTo>
                  <a:cubicBezTo>
                    <a:pt x="1375" y="985"/>
                    <a:pt x="1375" y="979"/>
                    <a:pt x="1375" y="974"/>
                  </a:cubicBezTo>
                  <a:cubicBezTo>
                    <a:pt x="1318" y="974"/>
                    <a:pt x="1318" y="966"/>
                    <a:pt x="1318" y="949"/>
                  </a:cubicBezTo>
                  <a:cubicBezTo>
                    <a:pt x="1326" y="933"/>
                    <a:pt x="1261" y="933"/>
                    <a:pt x="1148" y="925"/>
                  </a:cubicBezTo>
                  <a:lnTo>
                    <a:pt x="1326" y="925"/>
                  </a:lnTo>
                  <a:cubicBezTo>
                    <a:pt x="1285" y="917"/>
                    <a:pt x="1245" y="917"/>
                    <a:pt x="1204" y="917"/>
                  </a:cubicBezTo>
                  <a:cubicBezTo>
                    <a:pt x="1148" y="917"/>
                    <a:pt x="1148" y="917"/>
                    <a:pt x="1213" y="909"/>
                  </a:cubicBezTo>
                  <a:cubicBezTo>
                    <a:pt x="1269" y="901"/>
                    <a:pt x="1269" y="901"/>
                    <a:pt x="1213" y="901"/>
                  </a:cubicBezTo>
                  <a:cubicBezTo>
                    <a:pt x="1213" y="893"/>
                    <a:pt x="1213" y="893"/>
                    <a:pt x="1269" y="884"/>
                  </a:cubicBezTo>
                  <a:lnTo>
                    <a:pt x="1213" y="884"/>
                  </a:lnTo>
                  <a:cubicBezTo>
                    <a:pt x="1156" y="884"/>
                    <a:pt x="1156" y="884"/>
                    <a:pt x="1213" y="876"/>
                  </a:cubicBezTo>
                  <a:cubicBezTo>
                    <a:pt x="1334" y="876"/>
                    <a:pt x="1334" y="868"/>
                    <a:pt x="1277" y="868"/>
                  </a:cubicBezTo>
                  <a:cubicBezTo>
                    <a:pt x="1213" y="868"/>
                    <a:pt x="1213" y="860"/>
                    <a:pt x="1213" y="860"/>
                  </a:cubicBezTo>
                  <a:cubicBezTo>
                    <a:pt x="1221" y="860"/>
                    <a:pt x="1221" y="852"/>
                    <a:pt x="1156" y="852"/>
                  </a:cubicBezTo>
                  <a:lnTo>
                    <a:pt x="1156" y="844"/>
                  </a:lnTo>
                  <a:lnTo>
                    <a:pt x="1277" y="844"/>
                  </a:lnTo>
                  <a:cubicBezTo>
                    <a:pt x="1277" y="836"/>
                    <a:pt x="1277" y="836"/>
                    <a:pt x="1221" y="836"/>
                  </a:cubicBezTo>
                  <a:cubicBezTo>
                    <a:pt x="1099" y="828"/>
                    <a:pt x="1099" y="828"/>
                    <a:pt x="1221" y="828"/>
                  </a:cubicBezTo>
                  <a:cubicBezTo>
                    <a:pt x="1277" y="828"/>
                    <a:pt x="1342" y="828"/>
                    <a:pt x="1277" y="820"/>
                  </a:cubicBezTo>
                  <a:lnTo>
                    <a:pt x="1285" y="820"/>
                  </a:lnTo>
                  <a:cubicBezTo>
                    <a:pt x="1399" y="820"/>
                    <a:pt x="1399" y="820"/>
                    <a:pt x="1285" y="803"/>
                  </a:cubicBezTo>
                  <a:cubicBezTo>
                    <a:pt x="1285" y="803"/>
                    <a:pt x="1229" y="787"/>
                    <a:pt x="1229" y="779"/>
                  </a:cubicBezTo>
                  <a:cubicBezTo>
                    <a:pt x="1229" y="763"/>
                    <a:pt x="1229" y="763"/>
                    <a:pt x="1294" y="755"/>
                  </a:cubicBezTo>
                  <a:lnTo>
                    <a:pt x="1350" y="755"/>
                  </a:lnTo>
                  <a:cubicBezTo>
                    <a:pt x="1229" y="755"/>
                    <a:pt x="1229" y="755"/>
                    <a:pt x="1229" y="747"/>
                  </a:cubicBezTo>
                  <a:cubicBezTo>
                    <a:pt x="1294" y="739"/>
                    <a:pt x="1237" y="730"/>
                    <a:pt x="1172" y="730"/>
                  </a:cubicBezTo>
                  <a:cubicBezTo>
                    <a:pt x="1058" y="730"/>
                    <a:pt x="1058" y="730"/>
                    <a:pt x="1115" y="722"/>
                  </a:cubicBezTo>
                  <a:lnTo>
                    <a:pt x="1237" y="722"/>
                  </a:lnTo>
                  <a:cubicBezTo>
                    <a:pt x="1277" y="722"/>
                    <a:pt x="1318" y="722"/>
                    <a:pt x="1358" y="714"/>
                  </a:cubicBezTo>
                  <a:cubicBezTo>
                    <a:pt x="1358" y="714"/>
                    <a:pt x="1358" y="711"/>
                    <a:pt x="1339" y="711"/>
                  </a:cubicBezTo>
                  <a:cubicBezTo>
                    <a:pt x="1330" y="711"/>
                    <a:pt x="1315" y="712"/>
                    <a:pt x="1294" y="714"/>
                  </a:cubicBezTo>
                  <a:cubicBezTo>
                    <a:pt x="1237" y="714"/>
                    <a:pt x="1237" y="714"/>
                    <a:pt x="1237" y="706"/>
                  </a:cubicBezTo>
                  <a:cubicBezTo>
                    <a:pt x="1237" y="706"/>
                    <a:pt x="1237" y="698"/>
                    <a:pt x="1180" y="698"/>
                  </a:cubicBezTo>
                  <a:cubicBezTo>
                    <a:pt x="1123" y="698"/>
                    <a:pt x="1123" y="698"/>
                    <a:pt x="1123" y="690"/>
                  </a:cubicBezTo>
                  <a:cubicBezTo>
                    <a:pt x="1180" y="690"/>
                    <a:pt x="1180" y="682"/>
                    <a:pt x="1180" y="682"/>
                  </a:cubicBezTo>
                  <a:lnTo>
                    <a:pt x="1358" y="682"/>
                  </a:lnTo>
                  <a:cubicBezTo>
                    <a:pt x="1342" y="674"/>
                    <a:pt x="1318" y="674"/>
                    <a:pt x="1302" y="674"/>
                  </a:cubicBezTo>
                  <a:cubicBezTo>
                    <a:pt x="1245" y="674"/>
                    <a:pt x="1253" y="601"/>
                    <a:pt x="1253" y="593"/>
                  </a:cubicBezTo>
                  <a:cubicBezTo>
                    <a:pt x="1299" y="587"/>
                    <a:pt x="1312" y="581"/>
                    <a:pt x="1293" y="581"/>
                  </a:cubicBezTo>
                  <a:cubicBezTo>
                    <a:pt x="1285" y="581"/>
                    <a:pt x="1272" y="582"/>
                    <a:pt x="1253" y="584"/>
                  </a:cubicBezTo>
                  <a:cubicBezTo>
                    <a:pt x="1196" y="584"/>
                    <a:pt x="1196" y="568"/>
                    <a:pt x="1204" y="544"/>
                  </a:cubicBezTo>
                  <a:cubicBezTo>
                    <a:pt x="1204" y="528"/>
                    <a:pt x="1204" y="512"/>
                    <a:pt x="1148" y="512"/>
                  </a:cubicBezTo>
                  <a:lnTo>
                    <a:pt x="1148" y="503"/>
                  </a:lnTo>
                  <a:cubicBezTo>
                    <a:pt x="1148" y="495"/>
                    <a:pt x="1091" y="487"/>
                    <a:pt x="1091" y="487"/>
                  </a:cubicBezTo>
                  <a:cubicBezTo>
                    <a:pt x="1034" y="479"/>
                    <a:pt x="1034" y="479"/>
                    <a:pt x="1091" y="479"/>
                  </a:cubicBezTo>
                  <a:cubicBezTo>
                    <a:pt x="1104" y="482"/>
                    <a:pt x="1118" y="483"/>
                    <a:pt x="1131" y="483"/>
                  </a:cubicBezTo>
                  <a:cubicBezTo>
                    <a:pt x="1158" y="483"/>
                    <a:pt x="1185" y="479"/>
                    <a:pt x="1213" y="479"/>
                  </a:cubicBezTo>
                  <a:cubicBezTo>
                    <a:pt x="1172" y="471"/>
                    <a:pt x="1131" y="471"/>
                    <a:pt x="1091" y="471"/>
                  </a:cubicBezTo>
                  <a:lnTo>
                    <a:pt x="1034" y="471"/>
                  </a:lnTo>
                  <a:cubicBezTo>
                    <a:pt x="1034" y="463"/>
                    <a:pt x="1034" y="463"/>
                    <a:pt x="1091" y="463"/>
                  </a:cubicBezTo>
                  <a:lnTo>
                    <a:pt x="1156" y="463"/>
                  </a:lnTo>
                  <a:cubicBezTo>
                    <a:pt x="1156" y="455"/>
                    <a:pt x="1156" y="455"/>
                    <a:pt x="1277" y="455"/>
                  </a:cubicBezTo>
                  <a:lnTo>
                    <a:pt x="1213" y="447"/>
                  </a:lnTo>
                  <a:cubicBezTo>
                    <a:pt x="1334" y="439"/>
                    <a:pt x="1221" y="439"/>
                    <a:pt x="1156" y="430"/>
                  </a:cubicBezTo>
                  <a:cubicBezTo>
                    <a:pt x="1277" y="430"/>
                    <a:pt x="1277" y="430"/>
                    <a:pt x="1156" y="422"/>
                  </a:cubicBezTo>
                  <a:cubicBezTo>
                    <a:pt x="1099" y="422"/>
                    <a:pt x="1099" y="422"/>
                    <a:pt x="1164" y="414"/>
                  </a:cubicBezTo>
                  <a:cubicBezTo>
                    <a:pt x="1221" y="414"/>
                    <a:pt x="1221" y="414"/>
                    <a:pt x="1221" y="406"/>
                  </a:cubicBezTo>
                  <a:cubicBezTo>
                    <a:pt x="1164" y="398"/>
                    <a:pt x="1164" y="382"/>
                    <a:pt x="1172" y="357"/>
                  </a:cubicBezTo>
                  <a:cubicBezTo>
                    <a:pt x="1172" y="325"/>
                    <a:pt x="1172" y="309"/>
                    <a:pt x="1115" y="309"/>
                  </a:cubicBezTo>
                  <a:cubicBezTo>
                    <a:pt x="1115" y="309"/>
                    <a:pt x="1115" y="309"/>
                    <a:pt x="1180" y="301"/>
                  </a:cubicBezTo>
                  <a:cubicBezTo>
                    <a:pt x="1237" y="301"/>
                    <a:pt x="1237" y="301"/>
                    <a:pt x="1115" y="293"/>
                  </a:cubicBezTo>
                  <a:cubicBezTo>
                    <a:pt x="1180" y="293"/>
                    <a:pt x="1180" y="285"/>
                    <a:pt x="1180" y="276"/>
                  </a:cubicBezTo>
                  <a:cubicBezTo>
                    <a:pt x="1180" y="268"/>
                    <a:pt x="1180" y="252"/>
                    <a:pt x="1123" y="252"/>
                  </a:cubicBezTo>
                  <a:cubicBezTo>
                    <a:pt x="1245" y="252"/>
                    <a:pt x="1302" y="236"/>
                    <a:pt x="1188" y="228"/>
                  </a:cubicBezTo>
                  <a:cubicBezTo>
                    <a:pt x="1188" y="228"/>
                    <a:pt x="1188" y="220"/>
                    <a:pt x="1245" y="220"/>
                  </a:cubicBezTo>
                  <a:cubicBezTo>
                    <a:pt x="1245" y="220"/>
                    <a:pt x="1245" y="220"/>
                    <a:pt x="1188" y="203"/>
                  </a:cubicBezTo>
                  <a:cubicBezTo>
                    <a:pt x="1188" y="203"/>
                    <a:pt x="1196" y="195"/>
                    <a:pt x="1196" y="187"/>
                  </a:cubicBezTo>
                  <a:cubicBezTo>
                    <a:pt x="1196" y="179"/>
                    <a:pt x="1131" y="171"/>
                    <a:pt x="1131" y="171"/>
                  </a:cubicBezTo>
                  <a:cubicBezTo>
                    <a:pt x="1196" y="171"/>
                    <a:pt x="1196" y="155"/>
                    <a:pt x="1204" y="130"/>
                  </a:cubicBezTo>
                  <a:cubicBezTo>
                    <a:pt x="1204" y="114"/>
                    <a:pt x="1204" y="90"/>
                    <a:pt x="1269" y="90"/>
                  </a:cubicBezTo>
                  <a:cubicBezTo>
                    <a:pt x="1269" y="90"/>
                    <a:pt x="1269" y="90"/>
                    <a:pt x="1204" y="82"/>
                  </a:cubicBezTo>
                  <a:cubicBezTo>
                    <a:pt x="1091" y="82"/>
                    <a:pt x="1091" y="74"/>
                    <a:pt x="1148" y="74"/>
                  </a:cubicBezTo>
                  <a:cubicBezTo>
                    <a:pt x="1269" y="74"/>
                    <a:pt x="1269" y="57"/>
                    <a:pt x="1148" y="57"/>
                  </a:cubicBezTo>
                  <a:lnTo>
                    <a:pt x="1213" y="57"/>
                  </a:lnTo>
                  <a:cubicBezTo>
                    <a:pt x="1334" y="49"/>
                    <a:pt x="1269" y="41"/>
                    <a:pt x="1156" y="41"/>
                  </a:cubicBezTo>
                  <a:cubicBezTo>
                    <a:pt x="1213" y="33"/>
                    <a:pt x="1277" y="33"/>
                    <a:pt x="1213" y="33"/>
                  </a:cubicBezTo>
                  <a:cubicBezTo>
                    <a:pt x="1213" y="25"/>
                    <a:pt x="1213" y="25"/>
                    <a:pt x="1334" y="25"/>
                  </a:cubicBezTo>
                  <a:lnTo>
                    <a:pt x="1334" y="17"/>
                  </a:lnTo>
                  <a:cubicBezTo>
                    <a:pt x="1334" y="17"/>
                    <a:pt x="1334" y="9"/>
                    <a:pt x="1277" y="9"/>
                  </a:cubicBezTo>
                  <a:lnTo>
                    <a:pt x="1221" y="9"/>
                  </a:lnTo>
                  <a:cubicBezTo>
                    <a:pt x="1258" y="9"/>
                    <a:pt x="1246" y="5"/>
                    <a:pt x="1214" y="5"/>
                  </a:cubicBezTo>
                  <a:cubicBezTo>
                    <a:pt x="1198" y="5"/>
                    <a:pt x="1177" y="6"/>
                    <a:pt x="1156" y="9"/>
                  </a:cubicBezTo>
                  <a:cubicBezTo>
                    <a:pt x="1115" y="9"/>
                    <a:pt x="1083" y="9"/>
                    <a:pt x="1042" y="1"/>
                  </a:cubicBezTo>
                  <a:close/>
                  <a:moveTo>
                    <a:pt x="1124" y="1615"/>
                  </a:moveTo>
                  <a:lnTo>
                    <a:pt x="1124" y="1615"/>
                  </a:lnTo>
                  <a:cubicBezTo>
                    <a:pt x="1061" y="1616"/>
                    <a:pt x="1058" y="1621"/>
                    <a:pt x="1126" y="1622"/>
                  </a:cubicBezTo>
                  <a:lnTo>
                    <a:pt x="1126" y="1622"/>
                  </a:lnTo>
                  <a:cubicBezTo>
                    <a:pt x="1126" y="1619"/>
                    <a:pt x="1125" y="1617"/>
                    <a:pt x="1124" y="1615"/>
                  </a:cubicBezTo>
                  <a:close/>
                  <a:moveTo>
                    <a:pt x="702" y="1675"/>
                  </a:moveTo>
                  <a:cubicBezTo>
                    <a:pt x="688" y="1675"/>
                    <a:pt x="661" y="1676"/>
                    <a:pt x="621" y="1679"/>
                  </a:cubicBezTo>
                  <a:cubicBezTo>
                    <a:pt x="702" y="1679"/>
                    <a:pt x="729" y="1675"/>
                    <a:pt x="702" y="1675"/>
                  </a:cubicBezTo>
                  <a:close/>
                  <a:moveTo>
                    <a:pt x="1126" y="1622"/>
                  </a:moveTo>
                  <a:lnTo>
                    <a:pt x="1126" y="1622"/>
                  </a:lnTo>
                  <a:cubicBezTo>
                    <a:pt x="1136" y="1662"/>
                    <a:pt x="1140" y="1703"/>
                    <a:pt x="1141" y="1744"/>
                  </a:cubicBezTo>
                  <a:lnTo>
                    <a:pt x="1141" y="1744"/>
                  </a:lnTo>
                  <a:cubicBezTo>
                    <a:pt x="1325" y="1744"/>
                    <a:pt x="1317" y="1743"/>
                    <a:pt x="1213" y="1736"/>
                  </a:cubicBezTo>
                  <a:cubicBezTo>
                    <a:pt x="1148" y="1728"/>
                    <a:pt x="1148" y="1728"/>
                    <a:pt x="1213" y="1728"/>
                  </a:cubicBezTo>
                  <a:cubicBezTo>
                    <a:pt x="1269" y="1728"/>
                    <a:pt x="1269" y="1728"/>
                    <a:pt x="1269" y="1720"/>
                  </a:cubicBezTo>
                  <a:cubicBezTo>
                    <a:pt x="1269" y="1711"/>
                    <a:pt x="1269" y="1703"/>
                    <a:pt x="1213" y="1703"/>
                  </a:cubicBezTo>
                  <a:lnTo>
                    <a:pt x="1213" y="1695"/>
                  </a:lnTo>
                  <a:cubicBezTo>
                    <a:pt x="1294" y="1695"/>
                    <a:pt x="1295" y="1692"/>
                    <a:pt x="1252" y="1692"/>
                  </a:cubicBezTo>
                  <a:cubicBezTo>
                    <a:pt x="1230" y="1692"/>
                    <a:pt x="1196" y="1693"/>
                    <a:pt x="1156" y="1695"/>
                  </a:cubicBezTo>
                  <a:lnTo>
                    <a:pt x="1156" y="1687"/>
                  </a:lnTo>
                  <a:lnTo>
                    <a:pt x="1213" y="1687"/>
                  </a:lnTo>
                  <a:cubicBezTo>
                    <a:pt x="1277" y="1687"/>
                    <a:pt x="1277" y="1679"/>
                    <a:pt x="1277" y="1655"/>
                  </a:cubicBezTo>
                  <a:cubicBezTo>
                    <a:pt x="1285" y="1630"/>
                    <a:pt x="1285" y="1622"/>
                    <a:pt x="1164" y="1622"/>
                  </a:cubicBezTo>
                  <a:cubicBezTo>
                    <a:pt x="1149" y="1622"/>
                    <a:pt x="1137" y="1622"/>
                    <a:pt x="1126" y="1622"/>
                  </a:cubicBezTo>
                  <a:close/>
                  <a:moveTo>
                    <a:pt x="1141" y="1744"/>
                  </a:moveTo>
                  <a:lnTo>
                    <a:pt x="1141" y="1744"/>
                  </a:lnTo>
                  <a:cubicBezTo>
                    <a:pt x="1125" y="1744"/>
                    <a:pt x="1109" y="1744"/>
                    <a:pt x="1091" y="1744"/>
                  </a:cubicBezTo>
                  <a:lnTo>
                    <a:pt x="904" y="1744"/>
                  </a:lnTo>
                  <a:lnTo>
                    <a:pt x="1091" y="1752"/>
                  </a:lnTo>
                  <a:cubicBezTo>
                    <a:pt x="1108" y="1752"/>
                    <a:pt x="1125" y="1752"/>
                    <a:pt x="1141" y="1752"/>
                  </a:cubicBezTo>
                  <a:lnTo>
                    <a:pt x="1141" y="1752"/>
                  </a:lnTo>
                  <a:cubicBezTo>
                    <a:pt x="1141" y="1749"/>
                    <a:pt x="1141" y="1747"/>
                    <a:pt x="1141" y="1744"/>
                  </a:cubicBezTo>
                  <a:close/>
                  <a:moveTo>
                    <a:pt x="1141" y="1752"/>
                  </a:moveTo>
                  <a:cubicBezTo>
                    <a:pt x="1140" y="1765"/>
                    <a:pt x="1140" y="1778"/>
                    <a:pt x="1139" y="1790"/>
                  </a:cubicBezTo>
                  <a:lnTo>
                    <a:pt x="1139" y="1790"/>
                  </a:lnTo>
                  <a:cubicBezTo>
                    <a:pt x="1120" y="1790"/>
                    <a:pt x="1102" y="1788"/>
                    <a:pt x="1084" y="1785"/>
                  </a:cubicBezTo>
                  <a:lnTo>
                    <a:pt x="1084" y="1785"/>
                  </a:lnTo>
                  <a:cubicBezTo>
                    <a:pt x="1102" y="1788"/>
                    <a:pt x="1120" y="1790"/>
                    <a:pt x="1139" y="1791"/>
                  </a:cubicBezTo>
                  <a:lnTo>
                    <a:pt x="1139" y="1791"/>
                  </a:lnTo>
                  <a:cubicBezTo>
                    <a:pt x="1139" y="1791"/>
                    <a:pt x="1139" y="1791"/>
                    <a:pt x="1139" y="1790"/>
                  </a:cubicBezTo>
                  <a:lnTo>
                    <a:pt x="1139" y="1790"/>
                  </a:lnTo>
                  <a:cubicBezTo>
                    <a:pt x="1140" y="1791"/>
                    <a:pt x="1142" y="1791"/>
                    <a:pt x="1144" y="1791"/>
                  </a:cubicBezTo>
                  <a:cubicBezTo>
                    <a:pt x="1164" y="1791"/>
                    <a:pt x="1184" y="1788"/>
                    <a:pt x="1204" y="1784"/>
                  </a:cubicBezTo>
                  <a:lnTo>
                    <a:pt x="1261" y="1784"/>
                  </a:lnTo>
                  <a:cubicBezTo>
                    <a:pt x="1383" y="1784"/>
                    <a:pt x="1326" y="1776"/>
                    <a:pt x="1261" y="1768"/>
                  </a:cubicBezTo>
                  <a:cubicBezTo>
                    <a:pt x="1148" y="1760"/>
                    <a:pt x="1148" y="1760"/>
                    <a:pt x="1261" y="1760"/>
                  </a:cubicBezTo>
                  <a:cubicBezTo>
                    <a:pt x="1371" y="1760"/>
                    <a:pt x="1289" y="1753"/>
                    <a:pt x="1141" y="1752"/>
                  </a:cubicBezTo>
                  <a:close/>
                  <a:moveTo>
                    <a:pt x="961" y="1801"/>
                  </a:moveTo>
                  <a:lnTo>
                    <a:pt x="1018" y="1809"/>
                  </a:lnTo>
                  <a:lnTo>
                    <a:pt x="1083" y="1801"/>
                  </a:lnTo>
                  <a:close/>
                  <a:moveTo>
                    <a:pt x="1161" y="1813"/>
                  </a:moveTo>
                  <a:cubicBezTo>
                    <a:pt x="1164" y="1813"/>
                    <a:pt x="1173" y="1814"/>
                    <a:pt x="1186" y="1815"/>
                  </a:cubicBezTo>
                  <a:lnTo>
                    <a:pt x="1186" y="1815"/>
                  </a:lnTo>
                  <a:cubicBezTo>
                    <a:pt x="1163" y="1814"/>
                    <a:pt x="1156" y="1813"/>
                    <a:pt x="1161" y="1813"/>
                  </a:cubicBezTo>
                  <a:close/>
                  <a:moveTo>
                    <a:pt x="1244" y="1789"/>
                  </a:moveTo>
                  <a:cubicBezTo>
                    <a:pt x="1236" y="1789"/>
                    <a:pt x="1223" y="1790"/>
                    <a:pt x="1204" y="1793"/>
                  </a:cubicBezTo>
                  <a:cubicBezTo>
                    <a:pt x="1183" y="1793"/>
                    <a:pt x="1161" y="1793"/>
                    <a:pt x="1139" y="1791"/>
                  </a:cubicBezTo>
                  <a:lnTo>
                    <a:pt x="1139" y="1791"/>
                  </a:lnTo>
                  <a:cubicBezTo>
                    <a:pt x="1137" y="1808"/>
                    <a:pt x="1135" y="1825"/>
                    <a:pt x="1132" y="1841"/>
                  </a:cubicBezTo>
                  <a:lnTo>
                    <a:pt x="1132" y="1841"/>
                  </a:lnTo>
                  <a:cubicBezTo>
                    <a:pt x="1172" y="1841"/>
                    <a:pt x="1213" y="1833"/>
                    <a:pt x="1253" y="1833"/>
                  </a:cubicBezTo>
                  <a:cubicBezTo>
                    <a:pt x="1253" y="1825"/>
                    <a:pt x="1253" y="1825"/>
                    <a:pt x="1196" y="1825"/>
                  </a:cubicBezTo>
                  <a:cubicBezTo>
                    <a:pt x="1175" y="1828"/>
                    <a:pt x="1161" y="1829"/>
                    <a:pt x="1153" y="1829"/>
                  </a:cubicBezTo>
                  <a:cubicBezTo>
                    <a:pt x="1136" y="1829"/>
                    <a:pt x="1140" y="1825"/>
                    <a:pt x="1140" y="1825"/>
                  </a:cubicBezTo>
                  <a:cubicBezTo>
                    <a:pt x="1180" y="1817"/>
                    <a:pt x="1213" y="1817"/>
                    <a:pt x="1253" y="1817"/>
                  </a:cubicBezTo>
                  <a:lnTo>
                    <a:pt x="1261" y="1817"/>
                  </a:lnTo>
                  <a:cubicBezTo>
                    <a:pt x="1237" y="1817"/>
                    <a:pt x="1218" y="1817"/>
                    <a:pt x="1202" y="1816"/>
                  </a:cubicBezTo>
                  <a:lnTo>
                    <a:pt x="1202" y="1816"/>
                  </a:lnTo>
                  <a:cubicBezTo>
                    <a:pt x="1261" y="1809"/>
                    <a:pt x="1261" y="1808"/>
                    <a:pt x="1261" y="1801"/>
                  </a:cubicBezTo>
                  <a:lnTo>
                    <a:pt x="1261" y="1793"/>
                  </a:lnTo>
                  <a:cubicBezTo>
                    <a:pt x="1261" y="1793"/>
                    <a:pt x="1261" y="1789"/>
                    <a:pt x="1244" y="1789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2" y="1841"/>
                    <a:pt x="1132" y="1841"/>
                    <a:pt x="1131" y="1841"/>
                  </a:cubicBezTo>
                  <a:lnTo>
                    <a:pt x="1132" y="1841"/>
                  </a:lnTo>
                  <a:cubicBezTo>
                    <a:pt x="1132" y="1841"/>
                    <a:pt x="1132" y="1841"/>
                    <a:pt x="1132" y="1841"/>
                  </a:cubicBezTo>
                  <a:close/>
                  <a:moveTo>
                    <a:pt x="1067" y="1874"/>
                  </a:moveTo>
                  <a:cubicBezTo>
                    <a:pt x="1067" y="1881"/>
                    <a:pt x="1067" y="1882"/>
                    <a:pt x="1123" y="1882"/>
                  </a:cubicBezTo>
                  <a:lnTo>
                    <a:pt x="1123" y="1882"/>
                  </a:lnTo>
                  <a:cubicBezTo>
                    <a:pt x="1124" y="1879"/>
                    <a:pt x="1125" y="1876"/>
                    <a:pt x="1125" y="1874"/>
                  </a:cubicBezTo>
                  <a:close/>
                  <a:moveTo>
                    <a:pt x="2323" y="1890"/>
                  </a:moveTo>
                  <a:cubicBezTo>
                    <a:pt x="2267" y="1890"/>
                    <a:pt x="2267" y="1890"/>
                    <a:pt x="2267" y="1898"/>
                  </a:cubicBezTo>
                  <a:lnTo>
                    <a:pt x="2380" y="1898"/>
                  </a:lnTo>
                  <a:cubicBezTo>
                    <a:pt x="2445" y="1898"/>
                    <a:pt x="2445" y="1898"/>
                    <a:pt x="2323" y="1890"/>
                  </a:cubicBezTo>
                  <a:close/>
                  <a:moveTo>
                    <a:pt x="345" y="1898"/>
                  </a:moveTo>
                  <a:cubicBezTo>
                    <a:pt x="317" y="1902"/>
                    <a:pt x="302" y="1904"/>
                    <a:pt x="295" y="1904"/>
                  </a:cubicBezTo>
                  <a:cubicBezTo>
                    <a:pt x="288" y="1904"/>
                    <a:pt x="288" y="1902"/>
                    <a:pt x="288" y="1898"/>
                  </a:cubicBezTo>
                  <a:close/>
                  <a:moveTo>
                    <a:pt x="1108" y="1930"/>
                  </a:moveTo>
                  <a:cubicBezTo>
                    <a:pt x="1065" y="1930"/>
                    <a:pt x="1058" y="1931"/>
                    <a:pt x="1058" y="1938"/>
                  </a:cubicBezTo>
                  <a:lnTo>
                    <a:pt x="1105" y="1938"/>
                  </a:lnTo>
                  <a:cubicBezTo>
                    <a:pt x="1106" y="1936"/>
                    <a:pt x="1107" y="1933"/>
                    <a:pt x="1108" y="1930"/>
                  </a:cubicBezTo>
                  <a:close/>
                  <a:moveTo>
                    <a:pt x="740" y="1951"/>
                  </a:moveTo>
                  <a:cubicBezTo>
                    <a:pt x="747" y="1951"/>
                    <a:pt x="753" y="1952"/>
                    <a:pt x="758" y="1955"/>
                  </a:cubicBezTo>
                  <a:lnTo>
                    <a:pt x="702" y="1955"/>
                  </a:lnTo>
                  <a:cubicBezTo>
                    <a:pt x="713" y="1955"/>
                    <a:pt x="727" y="1951"/>
                    <a:pt x="740" y="1951"/>
                  </a:cubicBezTo>
                  <a:close/>
                  <a:moveTo>
                    <a:pt x="872" y="1987"/>
                  </a:moveTo>
                  <a:lnTo>
                    <a:pt x="872" y="1995"/>
                  </a:lnTo>
                  <a:lnTo>
                    <a:pt x="937" y="1987"/>
                  </a:lnTo>
                  <a:close/>
                  <a:moveTo>
                    <a:pt x="994" y="2011"/>
                  </a:moveTo>
                  <a:cubicBezTo>
                    <a:pt x="872" y="2011"/>
                    <a:pt x="815" y="2011"/>
                    <a:pt x="872" y="2020"/>
                  </a:cubicBezTo>
                  <a:lnTo>
                    <a:pt x="994" y="2020"/>
                  </a:lnTo>
                  <a:lnTo>
                    <a:pt x="994" y="2011"/>
                  </a:lnTo>
                  <a:close/>
                  <a:moveTo>
                    <a:pt x="1285" y="2036"/>
                  </a:moveTo>
                  <a:cubicBezTo>
                    <a:pt x="1285" y="2044"/>
                    <a:pt x="1342" y="2044"/>
                    <a:pt x="1285" y="2044"/>
                  </a:cubicBezTo>
                  <a:cubicBezTo>
                    <a:pt x="1269" y="2044"/>
                    <a:pt x="1245" y="2044"/>
                    <a:pt x="1229" y="2036"/>
                  </a:cubicBezTo>
                  <a:close/>
                  <a:moveTo>
                    <a:pt x="1156" y="2101"/>
                  </a:moveTo>
                  <a:lnTo>
                    <a:pt x="1156" y="2109"/>
                  </a:lnTo>
                  <a:cubicBezTo>
                    <a:pt x="1099" y="2109"/>
                    <a:pt x="1034" y="2101"/>
                    <a:pt x="1034" y="2101"/>
                  </a:cubicBezTo>
                  <a:close/>
                  <a:moveTo>
                    <a:pt x="791" y="2125"/>
                  </a:moveTo>
                  <a:cubicBezTo>
                    <a:pt x="881" y="2131"/>
                    <a:pt x="935" y="2133"/>
                    <a:pt x="961" y="2133"/>
                  </a:cubicBezTo>
                  <a:lnTo>
                    <a:pt x="961" y="2133"/>
                  </a:lnTo>
                  <a:cubicBezTo>
                    <a:pt x="961" y="2133"/>
                    <a:pt x="962" y="2132"/>
                    <a:pt x="962" y="2132"/>
                  </a:cubicBezTo>
                  <a:lnTo>
                    <a:pt x="962" y="2132"/>
                  </a:lnTo>
                  <a:lnTo>
                    <a:pt x="856" y="2125"/>
                  </a:lnTo>
                  <a:close/>
                  <a:moveTo>
                    <a:pt x="1204" y="2166"/>
                  </a:moveTo>
                  <a:lnTo>
                    <a:pt x="1204" y="2174"/>
                  </a:lnTo>
                  <a:cubicBezTo>
                    <a:pt x="1107" y="2174"/>
                    <a:pt x="1093" y="2168"/>
                    <a:pt x="1204" y="2166"/>
                  </a:cubicBezTo>
                  <a:close/>
                  <a:moveTo>
                    <a:pt x="1026" y="2190"/>
                  </a:moveTo>
                  <a:cubicBezTo>
                    <a:pt x="1083" y="2190"/>
                    <a:pt x="1148" y="2198"/>
                    <a:pt x="1204" y="2198"/>
                  </a:cubicBezTo>
                  <a:lnTo>
                    <a:pt x="1204" y="2206"/>
                  </a:lnTo>
                  <a:lnTo>
                    <a:pt x="1083" y="2198"/>
                  </a:lnTo>
                  <a:cubicBezTo>
                    <a:pt x="904" y="2190"/>
                    <a:pt x="904" y="2190"/>
                    <a:pt x="1026" y="2190"/>
                  </a:cubicBezTo>
                  <a:close/>
                  <a:moveTo>
                    <a:pt x="904" y="2206"/>
                  </a:moveTo>
                  <a:lnTo>
                    <a:pt x="961" y="2214"/>
                  </a:lnTo>
                  <a:lnTo>
                    <a:pt x="904" y="2214"/>
                  </a:lnTo>
                  <a:cubicBezTo>
                    <a:pt x="840" y="2214"/>
                    <a:pt x="840" y="2214"/>
                    <a:pt x="840" y="2206"/>
                  </a:cubicBezTo>
                  <a:close/>
                  <a:moveTo>
                    <a:pt x="608" y="1258"/>
                  </a:moveTo>
                  <a:cubicBezTo>
                    <a:pt x="70" y="1296"/>
                    <a:pt x="0" y="2114"/>
                    <a:pt x="556" y="2223"/>
                  </a:cubicBezTo>
                  <a:lnTo>
                    <a:pt x="556" y="2223"/>
                  </a:lnTo>
                  <a:cubicBezTo>
                    <a:pt x="552" y="2221"/>
                    <a:pt x="568" y="2219"/>
                    <a:pt x="604" y="2214"/>
                  </a:cubicBezTo>
                  <a:lnTo>
                    <a:pt x="604" y="2206"/>
                  </a:lnTo>
                  <a:cubicBezTo>
                    <a:pt x="548" y="2206"/>
                    <a:pt x="548" y="2190"/>
                    <a:pt x="613" y="2182"/>
                  </a:cubicBezTo>
                  <a:lnTo>
                    <a:pt x="613" y="2174"/>
                  </a:lnTo>
                  <a:cubicBezTo>
                    <a:pt x="491" y="2174"/>
                    <a:pt x="556" y="2133"/>
                    <a:pt x="677" y="2125"/>
                  </a:cubicBezTo>
                  <a:lnTo>
                    <a:pt x="621" y="2125"/>
                  </a:lnTo>
                  <a:cubicBezTo>
                    <a:pt x="556" y="2125"/>
                    <a:pt x="556" y="2125"/>
                    <a:pt x="556" y="2117"/>
                  </a:cubicBezTo>
                  <a:cubicBezTo>
                    <a:pt x="621" y="2109"/>
                    <a:pt x="621" y="2101"/>
                    <a:pt x="621" y="2093"/>
                  </a:cubicBezTo>
                  <a:cubicBezTo>
                    <a:pt x="621" y="2093"/>
                    <a:pt x="621" y="2084"/>
                    <a:pt x="686" y="2084"/>
                  </a:cubicBezTo>
                  <a:cubicBezTo>
                    <a:pt x="621" y="2084"/>
                    <a:pt x="621" y="2076"/>
                    <a:pt x="686" y="2076"/>
                  </a:cubicBezTo>
                  <a:cubicBezTo>
                    <a:pt x="726" y="2068"/>
                    <a:pt x="767" y="2068"/>
                    <a:pt x="807" y="2068"/>
                  </a:cubicBezTo>
                  <a:cubicBezTo>
                    <a:pt x="807" y="2068"/>
                    <a:pt x="807" y="2076"/>
                    <a:pt x="864" y="2076"/>
                  </a:cubicBezTo>
                  <a:cubicBezTo>
                    <a:pt x="904" y="2076"/>
                    <a:pt x="945" y="2076"/>
                    <a:pt x="986" y="2068"/>
                  </a:cubicBezTo>
                  <a:cubicBezTo>
                    <a:pt x="1042" y="2060"/>
                    <a:pt x="1042" y="2060"/>
                    <a:pt x="929" y="2060"/>
                  </a:cubicBezTo>
                  <a:lnTo>
                    <a:pt x="686" y="2060"/>
                  </a:lnTo>
                  <a:cubicBezTo>
                    <a:pt x="629" y="2052"/>
                    <a:pt x="572" y="2052"/>
                    <a:pt x="629" y="2044"/>
                  </a:cubicBezTo>
                  <a:cubicBezTo>
                    <a:pt x="507" y="2044"/>
                    <a:pt x="507" y="2044"/>
                    <a:pt x="629" y="2028"/>
                  </a:cubicBezTo>
                  <a:cubicBezTo>
                    <a:pt x="694" y="2020"/>
                    <a:pt x="694" y="2020"/>
                    <a:pt x="637" y="2011"/>
                  </a:cubicBezTo>
                  <a:cubicBezTo>
                    <a:pt x="637" y="2011"/>
                    <a:pt x="572" y="2011"/>
                    <a:pt x="637" y="2003"/>
                  </a:cubicBezTo>
                  <a:cubicBezTo>
                    <a:pt x="694" y="2003"/>
                    <a:pt x="694" y="2003"/>
                    <a:pt x="694" y="1995"/>
                  </a:cubicBezTo>
                  <a:cubicBezTo>
                    <a:pt x="758" y="1987"/>
                    <a:pt x="694" y="1987"/>
                    <a:pt x="637" y="1987"/>
                  </a:cubicBezTo>
                  <a:cubicBezTo>
                    <a:pt x="515" y="1987"/>
                    <a:pt x="515" y="1987"/>
                    <a:pt x="637" y="1979"/>
                  </a:cubicBezTo>
                  <a:lnTo>
                    <a:pt x="694" y="1979"/>
                  </a:lnTo>
                  <a:cubicBezTo>
                    <a:pt x="637" y="1979"/>
                    <a:pt x="580" y="1979"/>
                    <a:pt x="637" y="1971"/>
                  </a:cubicBezTo>
                  <a:cubicBezTo>
                    <a:pt x="702" y="1971"/>
                    <a:pt x="702" y="1963"/>
                    <a:pt x="702" y="1963"/>
                  </a:cubicBezTo>
                  <a:lnTo>
                    <a:pt x="758" y="1963"/>
                  </a:lnTo>
                  <a:cubicBezTo>
                    <a:pt x="880" y="1955"/>
                    <a:pt x="880" y="1955"/>
                    <a:pt x="823" y="1955"/>
                  </a:cubicBezTo>
                  <a:lnTo>
                    <a:pt x="758" y="1955"/>
                  </a:lnTo>
                  <a:cubicBezTo>
                    <a:pt x="767" y="1952"/>
                    <a:pt x="774" y="1951"/>
                    <a:pt x="781" y="1951"/>
                  </a:cubicBezTo>
                  <a:cubicBezTo>
                    <a:pt x="795" y="1951"/>
                    <a:pt x="807" y="1955"/>
                    <a:pt x="823" y="1955"/>
                  </a:cubicBezTo>
                  <a:cubicBezTo>
                    <a:pt x="783" y="1938"/>
                    <a:pt x="742" y="1938"/>
                    <a:pt x="702" y="1938"/>
                  </a:cubicBezTo>
                  <a:lnTo>
                    <a:pt x="645" y="1938"/>
                  </a:lnTo>
                  <a:cubicBezTo>
                    <a:pt x="645" y="1930"/>
                    <a:pt x="645" y="1930"/>
                    <a:pt x="588" y="1930"/>
                  </a:cubicBezTo>
                  <a:cubicBezTo>
                    <a:pt x="523" y="1930"/>
                    <a:pt x="523" y="1922"/>
                    <a:pt x="523" y="1922"/>
                  </a:cubicBezTo>
                  <a:cubicBezTo>
                    <a:pt x="588" y="1914"/>
                    <a:pt x="588" y="1914"/>
                    <a:pt x="588" y="1914"/>
                  </a:cubicBezTo>
                  <a:cubicBezTo>
                    <a:pt x="523" y="1914"/>
                    <a:pt x="588" y="1906"/>
                    <a:pt x="645" y="1906"/>
                  </a:cubicBezTo>
                  <a:cubicBezTo>
                    <a:pt x="710" y="1898"/>
                    <a:pt x="710" y="1898"/>
                    <a:pt x="645" y="1898"/>
                  </a:cubicBezTo>
                  <a:cubicBezTo>
                    <a:pt x="531" y="1898"/>
                    <a:pt x="531" y="1890"/>
                    <a:pt x="653" y="1890"/>
                  </a:cubicBezTo>
                  <a:lnTo>
                    <a:pt x="710" y="1890"/>
                  </a:lnTo>
                  <a:cubicBezTo>
                    <a:pt x="710" y="1890"/>
                    <a:pt x="710" y="1898"/>
                    <a:pt x="767" y="1898"/>
                  </a:cubicBezTo>
                  <a:cubicBezTo>
                    <a:pt x="767" y="1890"/>
                    <a:pt x="767" y="1890"/>
                    <a:pt x="831" y="1890"/>
                  </a:cubicBezTo>
                  <a:cubicBezTo>
                    <a:pt x="734" y="1890"/>
                    <a:pt x="629" y="1882"/>
                    <a:pt x="531" y="1866"/>
                  </a:cubicBezTo>
                  <a:cubicBezTo>
                    <a:pt x="531" y="1857"/>
                    <a:pt x="531" y="1857"/>
                    <a:pt x="596" y="1857"/>
                  </a:cubicBezTo>
                  <a:cubicBezTo>
                    <a:pt x="653" y="1857"/>
                    <a:pt x="653" y="1857"/>
                    <a:pt x="653" y="1849"/>
                  </a:cubicBezTo>
                  <a:lnTo>
                    <a:pt x="540" y="1849"/>
                  </a:lnTo>
                  <a:cubicBezTo>
                    <a:pt x="418" y="1849"/>
                    <a:pt x="418" y="1849"/>
                    <a:pt x="475" y="1841"/>
                  </a:cubicBezTo>
                  <a:cubicBezTo>
                    <a:pt x="515" y="1841"/>
                    <a:pt x="556" y="1841"/>
                    <a:pt x="596" y="1833"/>
                  </a:cubicBezTo>
                  <a:cubicBezTo>
                    <a:pt x="596" y="1825"/>
                    <a:pt x="596" y="1825"/>
                    <a:pt x="596" y="1825"/>
                  </a:cubicBezTo>
                  <a:cubicBezTo>
                    <a:pt x="661" y="1833"/>
                    <a:pt x="661" y="1833"/>
                    <a:pt x="718" y="1833"/>
                  </a:cubicBezTo>
                  <a:cubicBezTo>
                    <a:pt x="718" y="1825"/>
                    <a:pt x="718" y="1825"/>
                    <a:pt x="661" y="1825"/>
                  </a:cubicBezTo>
                  <a:cubicBezTo>
                    <a:pt x="540" y="1825"/>
                    <a:pt x="540" y="1825"/>
                    <a:pt x="540" y="1817"/>
                  </a:cubicBezTo>
                  <a:cubicBezTo>
                    <a:pt x="604" y="1817"/>
                    <a:pt x="540" y="1809"/>
                    <a:pt x="483" y="1809"/>
                  </a:cubicBezTo>
                  <a:lnTo>
                    <a:pt x="540" y="1809"/>
                  </a:lnTo>
                  <a:cubicBezTo>
                    <a:pt x="726" y="1801"/>
                    <a:pt x="726" y="1801"/>
                    <a:pt x="604" y="1801"/>
                  </a:cubicBezTo>
                  <a:cubicBezTo>
                    <a:pt x="540" y="1801"/>
                    <a:pt x="483" y="1793"/>
                    <a:pt x="548" y="1793"/>
                  </a:cubicBezTo>
                  <a:lnTo>
                    <a:pt x="604" y="1793"/>
                  </a:lnTo>
                  <a:cubicBezTo>
                    <a:pt x="483" y="1793"/>
                    <a:pt x="548" y="1768"/>
                    <a:pt x="604" y="1768"/>
                  </a:cubicBezTo>
                  <a:cubicBezTo>
                    <a:pt x="669" y="1768"/>
                    <a:pt x="669" y="1768"/>
                    <a:pt x="613" y="1760"/>
                  </a:cubicBezTo>
                  <a:cubicBezTo>
                    <a:pt x="548" y="1760"/>
                    <a:pt x="548" y="1752"/>
                    <a:pt x="548" y="1744"/>
                  </a:cubicBezTo>
                  <a:cubicBezTo>
                    <a:pt x="613" y="1736"/>
                    <a:pt x="613" y="1720"/>
                    <a:pt x="499" y="1711"/>
                  </a:cubicBezTo>
                  <a:cubicBezTo>
                    <a:pt x="556" y="1711"/>
                    <a:pt x="556" y="1703"/>
                    <a:pt x="556" y="1695"/>
                  </a:cubicBezTo>
                  <a:cubicBezTo>
                    <a:pt x="556" y="1687"/>
                    <a:pt x="621" y="1687"/>
                    <a:pt x="621" y="1679"/>
                  </a:cubicBezTo>
                  <a:cubicBezTo>
                    <a:pt x="564" y="1679"/>
                    <a:pt x="564" y="1671"/>
                    <a:pt x="564" y="1638"/>
                  </a:cubicBezTo>
                  <a:cubicBezTo>
                    <a:pt x="572" y="1614"/>
                    <a:pt x="637" y="1598"/>
                    <a:pt x="637" y="1598"/>
                  </a:cubicBezTo>
                  <a:lnTo>
                    <a:pt x="572" y="1598"/>
                  </a:lnTo>
                  <a:lnTo>
                    <a:pt x="572" y="1590"/>
                  </a:lnTo>
                  <a:lnTo>
                    <a:pt x="637" y="1590"/>
                  </a:lnTo>
                  <a:cubicBezTo>
                    <a:pt x="572" y="1590"/>
                    <a:pt x="637" y="1582"/>
                    <a:pt x="637" y="1582"/>
                  </a:cubicBezTo>
                  <a:cubicBezTo>
                    <a:pt x="758" y="1574"/>
                    <a:pt x="758" y="1566"/>
                    <a:pt x="637" y="1557"/>
                  </a:cubicBezTo>
                  <a:cubicBezTo>
                    <a:pt x="515" y="1557"/>
                    <a:pt x="515" y="1557"/>
                    <a:pt x="637" y="1549"/>
                  </a:cubicBezTo>
                  <a:cubicBezTo>
                    <a:pt x="758" y="1549"/>
                    <a:pt x="758" y="1549"/>
                    <a:pt x="637" y="1541"/>
                  </a:cubicBezTo>
                  <a:cubicBezTo>
                    <a:pt x="580" y="1541"/>
                    <a:pt x="580" y="1541"/>
                    <a:pt x="702" y="1533"/>
                  </a:cubicBezTo>
                  <a:cubicBezTo>
                    <a:pt x="523" y="1525"/>
                    <a:pt x="523" y="1517"/>
                    <a:pt x="645" y="1517"/>
                  </a:cubicBezTo>
                  <a:cubicBezTo>
                    <a:pt x="767" y="1517"/>
                    <a:pt x="767" y="1517"/>
                    <a:pt x="645" y="1509"/>
                  </a:cubicBezTo>
                  <a:cubicBezTo>
                    <a:pt x="588" y="1509"/>
                    <a:pt x="588" y="1493"/>
                    <a:pt x="710" y="1493"/>
                  </a:cubicBezTo>
                  <a:cubicBezTo>
                    <a:pt x="710" y="1493"/>
                    <a:pt x="710" y="1493"/>
                    <a:pt x="645" y="1484"/>
                  </a:cubicBezTo>
                  <a:cubicBezTo>
                    <a:pt x="588" y="1476"/>
                    <a:pt x="531" y="1460"/>
                    <a:pt x="653" y="1460"/>
                  </a:cubicBezTo>
                  <a:cubicBezTo>
                    <a:pt x="653" y="1460"/>
                    <a:pt x="653" y="1460"/>
                    <a:pt x="653" y="1452"/>
                  </a:cubicBezTo>
                  <a:lnTo>
                    <a:pt x="653" y="1444"/>
                  </a:lnTo>
                  <a:cubicBezTo>
                    <a:pt x="596" y="1444"/>
                    <a:pt x="613" y="1339"/>
                    <a:pt x="669" y="1339"/>
                  </a:cubicBezTo>
                  <a:cubicBezTo>
                    <a:pt x="669" y="1330"/>
                    <a:pt x="669" y="1322"/>
                    <a:pt x="613" y="1322"/>
                  </a:cubicBezTo>
                  <a:lnTo>
                    <a:pt x="669" y="1322"/>
                  </a:lnTo>
                  <a:cubicBezTo>
                    <a:pt x="669" y="1322"/>
                    <a:pt x="677" y="1314"/>
                    <a:pt x="613" y="1314"/>
                  </a:cubicBezTo>
                  <a:lnTo>
                    <a:pt x="613" y="1306"/>
                  </a:lnTo>
                  <a:cubicBezTo>
                    <a:pt x="677" y="1306"/>
                    <a:pt x="677" y="1298"/>
                    <a:pt x="613" y="1298"/>
                  </a:cubicBezTo>
                  <a:cubicBezTo>
                    <a:pt x="556" y="1290"/>
                    <a:pt x="556" y="1290"/>
                    <a:pt x="556" y="1290"/>
                  </a:cubicBezTo>
                  <a:cubicBezTo>
                    <a:pt x="621" y="1282"/>
                    <a:pt x="621" y="1274"/>
                    <a:pt x="621" y="1266"/>
                  </a:cubicBezTo>
                  <a:cubicBezTo>
                    <a:pt x="621" y="1263"/>
                    <a:pt x="615" y="1260"/>
                    <a:pt x="608" y="1258"/>
                  </a:cubicBezTo>
                  <a:close/>
                  <a:moveTo>
                    <a:pt x="556" y="2223"/>
                  </a:moveTo>
                  <a:cubicBezTo>
                    <a:pt x="559" y="2224"/>
                    <a:pt x="571" y="2226"/>
                    <a:pt x="592" y="2229"/>
                  </a:cubicBezTo>
                  <a:lnTo>
                    <a:pt x="592" y="2229"/>
                  </a:lnTo>
                  <a:cubicBezTo>
                    <a:pt x="580" y="2227"/>
                    <a:pt x="568" y="2225"/>
                    <a:pt x="556" y="2223"/>
                  </a:cubicBezTo>
                  <a:close/>
                  <a:moveTo>
                    <a:pt x="592" y="2229"/>
                  </a:moveTo>
                  <a:lnTo>
                    <a:pt x="592" y="2229"/>
                  </a:lnTo>
                  <a:cubicBezTo>
                    <a:pt x="596" y="2229"/>
                    <a:pt x="600" y="2230"/>
                    <a:pt x="604" y="2230"/>
                  </a:cubicBezTo>
                  <a:cubicBezTo>
                    <a:pt x="600" y="2230"/>
                    <a:pt x="596" y="2229"/>
                    <a:pt x="592" y="2229"/>
                  </a:cubicBezTo>
                  <a:close/>
                  <a:moveTo>
                    <a:pt x="1302" y="2328"/>
                  </a:moveTo>
                  <a:cubicBezTo>
                    <a:pt x="1245" y="2328"/>
                    <a:pt x="1245" y="2336"/>
                    <a:pt x="1245" y="2336"/>
                  </a:cubicBezTo>
                  <a:cubicBezTo>
                    <a:pt x="1180" y="2344"/>
                    <a:pt x="1245" y="2344"/>
                    <a:pt x="1302" y="2344"/>
                  </a:cubicBezTo>
                  <a:cubicBezTo>
                    <a:pt x="1358" y="2344"/>
                    <a:pt x="1358" y="2344"/>
                    <a:pt x="1358" y="2336"/>
                  </a:cubicBezTo>
                  <a:cubicBezTo>
                    <a:pt x="1342" y="2336"/>
                    <a:pt x="1326" y="2336"/>
                    <a:pt x="1302" y="2328"/>
                  </a:cubicBezTo>
                  <a:close/>
                  <a:moveTo>
                    <a:pt x="1183" y="2354"/>
                  </a:moveTo>
                  <a:cubicBezTo>
                    <a:pt x="1202" y="2354"/>
                    <a:pt x="1221" y="2356"/>
                    <a:pt x="1237" y="2360"/>
                  </a:cubicBezTo>
                  <a:lnTo>
                    <a:pt x="1237" y="2368"/>
                  </a:lnTo>
                  <a:cubicBezTo>
                    <a:pt x="1196" y="2368"/>
                    <a:pt x="1164" y="2368"/>
                    <a:pt x="1123" y="2360"/>
                  </a:cubicBezTo>
                  <a:cubicBezTo>
                    <a:pt x="1144" y="2356"/>
                    <a:pt x="1164" y="2354"/>
                    <a:pt x="1183" y="2354"/>
                  </a:cubicBezTo>
                  <a:close/>
                  <a:moveTo>
                    <a:pt x="677" y="2522"/>
                  </a:moveTo>
                  <a:cubicBezTo>
                    <a:pt x="621" y="2522"/>
                    <a:pt x="621" y="2522"/>
                    <a:pt x="621" y="2530"/>
                  </a:cubicBezTo>
                  <a:lnTo>
                    <a:pt x="677" y="2530"/>
                  </a:lnTo>
                  <a:lnTo>
                    <a:pt x="677" y="2522"/>
                  </a:lnTo>
                  <a:close/>
                  <a:moveTo>
                    <a:pt x="1156" y="2530"/>
                  </a:moveTo>
                  <a:cubicBezTo>
                    <a:pt x="1115" y="2538"/>
                    <a:pt x="1075" y="2538"/>
                    <a:pt x="1034" y="2538"/>
                  </a:cubicBezTo>
                  <a:cubicBezTo>
                    <a:pt x="973" y="2543"/>
                    <a:pt x="943" y="2545"/>
                    <a:pt x="928" y="2545"/>
                  </a:cubicBezTo>
                  <a:cubicBezTo>
                    <a:pt x="913" y="2545"/>
                    <a:pt x="913" y="2543"/>
                    <a:pt x="913" y="2538"/>
                  </a:cubicBezTo>
                  <a:cubicBezTo>
                    <a:pt x="913" y="2530"/>
                    <a:pt x="913" y="2530"/>
                    <a:pt x="977" y="2530"/>
                  </a:cubicBezTo>
                  <a:cubicBezTo>
                    <a:pt x="934" y="2530"/>
                    <a:pt x="949" y="2534"/>
                    <a:pt x="980" y="2534"/>
                  </a:cubicBezTo>
                  <a:cubicBezTo>
                    <a:pt x="995" y="2534"/>
                    <a:pt x="1015" y="2533"/>
                    <a:pt x="1034" y="2530"/>
                  </a:cubicBezTo>
                  <a:close/>
                  <a:moveTo>
                    <a:pt x="1026" y="2571"/>
                  </a:moveTo>
                  <a:lnTo>
                    <a:pt x="969" y="2579"/>
                  </a:lnTo>
                  <a:cubicBezTo>
                    <a:pt x="913" y="2579"/>
                    <a:pt x="913" y="2571"/>
                    <a:pt x="913" y="2571"/>
                  </a:cubicBezTo>
                  <a:close/>
                  <a:moveTo>
                    <a:pt x="1845" y="2575"/>
                  </a:moveTo>
                  <a:cubicBezTo>
                    <a:pt x="1831" y="2575"/>
                    <a:pt x="1818" y="2576"/>
                    <a:pt x="1804" y="2579"/>
                  </a:cubicBezTo>
                  <a:lnTo>
                    <a:pt x="1926" y="2579"/>
                  </a:lnTo>
                  <a:cubicBezTo>
                    <a:pt x="1899" y="2579"/>
                    <a:pt x="1872" y="2575"/>
                    <a:pt x="1845" y="2575"/>
                  </a:cubicBezTo>
                  <a:close/>
                  <a:moveTo>
                    <a:pt x="1132" y="1841"/>
                  </a:moveTo>
                  <a:lnTo>
                    <a:pt x="1132" y="1841"/>
                  </a:lnTo>
                  <a:cubicBezTo>
                    <a:pt x="1130" y="1852"/>
                    <a:pt x="1128" y="1863"/>
                    <a:pt x="1125" y="1874"/>
                  </a:cubicBezTo>
                  <a:lnTo>
                    <a:pt x="1131" y="1874"/>
                  </a:lnTo>
                  <a:cubicBezTo>
                    <a:pt x="1188" y="1874"/>
                    <a:pt x="1131" y="1874"/>
                    <a:pt x="1131" y="1882"/>
                  </a:cubicBezTo>
                  <a:cubicBezTo>
                    <a:pt x="1129" y="1882"/>
                    <a:pt x="1126" y="1882"/>
                    <a:pt x="1123" y="1882"/>
                  </a:cubicBezTo>
                  <a:lnTo>
                    <a:pt x="1123" y="1882"/>
                  </a:lnTo>
                  <a:cubicBezTo>
                    <a:pt x="1119" y="1898"/>
                    <a:pt x="1114" y="1914"/>
                    <a:pt x="1108" y="1930"/>
                  </a:cubicBezTo>
                  <a:lnTo>
                    <a:pt x="1108" y="1930"/>
                  </a:lnTo>
                  <a:cubicBezTo>
                    <a:pt x="1113" y="1930"/>
                    <a:pt x="1118" y="1930"/>
                    <a:pt x="1123" y="1930"/>
                  </a:cubicBezTo>
                  <a:lnTo>
                    <a:pt x="1180" y="1930"/>
                  </a:lnTo>
                  <a:cubicBezTo>
                    <a:pt x="1164" y="1938"/>
                    <a:pt x="1140" y="1938"/>
                    <a:pt x="1123" y="1938"/>
                  </a:cubicBezTo>
                  <a:lnTo>
                    <a:pt x="1105" y="1938"/>
                  </a:lnTo>
                  <a:cubicBezTo>
                    <a:pt x="1075" y="2013"/>
                    <a:pt x="1028" y="2081"/>
                    <a:pt x="962" y="2132"/>
                  </a:cubicBezTo>
                  <a:lnTo>
                    <a:pt x="962" y="2132"/>
                  </a:lnTo>
                  <a:lnTo>
                    <a:pt x="977" y="2133"/>
                  </a:lnTo>
                  <a:cubicBezTo>
                    <a:pt x="975" y="2133"/>
                    <a:pt x="970" y="2133"/>
                    <a:pt x="961" y="2133"/>
                  </a:cubicBezTo>
                  <a:lnTo>
                    <a:pt x="961" y="2133"/>
                  </a:lnTo>
                  <a:cubicBezTo>
                    <a:pt x="885" y="2192"/>
                    <a:pt x="785" y="2229"/>
                    <a:pt x="661" y="2230"/>
                  </a:cubicBezTo>
                  <a:cubicBezTo>
                    <a:pt x="604" y="2230"/>
                    <a:pt x="596" y="2238"/>
                    <a:pt x="596" y="2255"/>
                  </a:cubicBezTo>
                  <a:cubicBezTo>
                    <a:pt x="596" y="2263"/>
                    <a:pt x="596" y="2263"/>
                    <a:pt x="653" y="2263"/>
                  </a:cubicBezTo>
                  <a:cubicBezTo>
                    <a:pt x="718" y="2271"/>
                    <a:pt x="653" y="2271"/>
                    <a:pt x="596" y="2271"/>
                  </a:cubicBezTo>
                  <a:cubicBezTo>
                    <a:pt x="475" y="2271"/>
                    <a:pt x="475" y="2279"/>
                    <a:pt x="653" y="2279"/>
                  </a:cubicBezTo>
                  <a:cubicBezTo>
                    <a:pt x="775" y="2279"/>
                    <a:pt x="775" y="2287"/>
                    <a:pt x="710" y="2287"/>
                  </a:cubicBezTo>
                  <a:cubicBezTo>
                    <a:pt x="653" y="2287"/>
                    <a:pt x="653" y="2287"/>
                    <a:pt x="653" y="2279"/>
                  </a:cubicBezTo>
                  <a:lnTo>
                    <a:pt x="531" y="2279"/>
                  </a:lnTo>
                  <a:cubicBezTo>
                    <a:pt x="531" y="2287"/>
                    <a:pt x="531" y="2287"/>
                    <a:pt x="596" y="2287"/>
                  </a:cubicBezTo>
                  <a:cubicBezTo>
                    <a:pt x="596" y="2287"/>
                    <a:pt x="596" y="2287"/>
                    <a:pt x="653" y="2295"/>
                  </a:cubicBezTo>
                  <a:lnTo>
                    <a:pt x="831" y="2295"/>
                  </a:lnTo>
                  <a:cubicBezTo>
                    <a:pt x="850" y="2293"/>
                    <a:pt x="863" y="2292"/>
                    <a:pt x="871" y="2292"/>
                  </a:cubicBezTo>
                  <a:cubicBezTo>
                    <a:pt x="888" y="2292"/>
                    <a:pt x="888" y="2295"/>
                    <a:pt x="888" y="2295"/>
                  </a:cubicBezTo>
                  <a:cubicBezTo>
                    <a:pt x="831" y="2303"/>
                    <a:pt x="775" y="2303"/>
                    <a:pt x="710" y="2303"/>
                  </a:cubicBezTo>
                  <a:cubicBezTo>
                    <a:pt x="669" y="2295"/>
                    <a:pt x="629" y="2295"/>
                    <a:pt x="588" y="2295"/>
                  </a:cubicBezTo>
                  <a:cubicBezTo>
                    <a:pt x="531" y="2295"/>
                    <a:pt x="653" y="2311"/>
                    <a:pt x="767" y="2320"/>
                  </a:cubicBezTo>
                  <a:lnTo>
                    <a:pt x="710" y="2320"/>
                  </a:lnTo>
                  <a:cubicBezTo>
                    <a:pt x="645" y="2320"/>
                    <a:pt x="645" y="2320"/>
                    <a:pt x="645" y="2328"/>
                  </a:cubicBezTo>
                  <a:cubicBezTo>
                    <a:pt x="645" y="2336"/>
                    <a:pt x="645" y="2336"/>
                    <a:pt x="702" y="2336"/>
                  </a:cubicBezTo>
                  <a:cubicBezTo>
                    <a:pt x="742" y="2336"/>
                    <a:pt x="783" y="2336"/>
                    <a:pt x="823" y="2344"/>
                  </a:cubicBezTo>
                  <a:cubicBezTo>
                    <a:pt x="864" y="2336"/>
                    <a:pt x="904" y="2336"/>
                    <a:pt x="945" y="2336"/>
                  </a:cubicBezTo>
                  <a:cubicBezTo>
                    <a:pt x="945" y="2336"/>
                    <a:pt x="880" y="2344"/>
                    <a:pt x="823" y="2344"/>
                  </a:cubicBezTo>
                  <a:cubicBezTo>
                    <a:pt x="702" y="2352"/>
                    <a:pt x="645" y="2360"/>
                    <a:pt x="637" y="2368"/>
                  </a:cubicBezTo>
                  <a:cubicBezTo>
                    <a:pt x="637" y="2376"/>
                    <a:pt x="637" y="2384"/>
                    <a:pt x="580" y="2393"/>
                  </a:cubicBezTo>
                  <a:cubicBezTo>
                    <a:pt x="580" y="2393"/>
                    <a:pt x="580" y="2401"/>
                    <a:pt x="637" y="2401"/>
                  </a:cubicBezTo>
                  <a:lnTo>
                    <a:pt x="637" y="2409"/>
                  </a:lnTo>
                  <a:cubicBezTo>
                    <a:pt x="572" y="2409"/>
                    <a:pt x="572" y="2417"/>
                    <a:pt x="637" y="2417"/>
                  </a:cubicBezTo>
                  <a:cubicBezTo>
                    <a:pt x="694" y="2417"/>
                    <a:pt x="637" y="2425"/>
                    <a:pt x="637" y="2425"/>
                  </a:cubicBezTo>
                  <a:cubicBezTo>
                    <a:pt x="576" y="2429"/>
                    <a:pt x="546" y="2431"/>
                    <a:pt x="553" y="2431"/>
                  </a:cubicBezTo>
                  <a:cubicBezTo>
                    <a:pt x="560" y="2431"/>
                    <a:pt x="604" y="2429"/>
                    <a:pt x="694" y="2425"/>
                  </a:cubicBezTo>
                  <a:cubicBezTo>
                    <a:pt x="734" y="2425"/>
                    <a:pt x="775" y="2425"/>
                    <a:pt x="815" y="2417"/>
                  </a:cubicBezTo>
                  <a:lnTo>
                    <a:pt x="815" y="2409"/>
                  </a:lnTo>
                  <a:lnTo>
                    <a:pt x="872" y="2417"/>
                  </a:lnTo>
                  <a:cubicBezTo>
                    <a:pt x="913" y="2425"/>
                    <a:pt x="953" y="2425"/>
                    <a:pt x="994" y="2425"/>
                  </a:cubicBezTo>
                  <a:cubicBezTo>
                    <a:pt x="1010" y="2425"/>
                    <a:pt x="1034" y="2425"/>
                    <a:pt x="1050" y="2433"/>
                  </a:cubicBezTo>
                  <a:lnTo>
                    <a:pt x="929" y="2433"/>
                  </a:lnTo>
                  <a:cubicBezTo>
                    <a:pt x="872" y="2425"/>
                    <a:pt x="815" y="2425"/>
                    <a:pt x="750" y="2425"/>
                  </a:cubicBezTo>
                  <a:cubicBezTo>
                    <a:pt x="629" y="2433"/>
                    <a:pt x="572" y="2441"/>
                    <a:pt x="694" y="2441"/>
                  </a:cubicBezTo>
                  <a:cubicBezTo>
                    <a:pt x="694" y="2441"/>
                    <a:pt x="694" y="2441"/>
                    <a:pt x="629" y="2449"/>
                  </a:cubicBezTo>
                  <a:lnTo>
                    <a:pt x="686" y="2449"/>
                  </a:lnTo>
                  <a:cubicBezTo>
                    <a:pt x="807" y="2457"/>
                    <a:pt x="807" y="2457"/>
                    <a:pt x="686" y="2457"/>
                  </a:cubicBezTo>
                  <a:cubicBezTo>
                    <a:pt x="564" y="2465"/>
                    <a:pt x="564" y="2482"/>
                    <a:pt x="629" y="2482"/>
                  </a:cubicBezTo>
                  <a:cubicBezTo>
                    <a:pt x="742" y="2482"/>
                    <a:pt x="742" y="2490"/>
                    <a:pt x="686" y="2490"/>
                  </a:cubicBezTo>
                  <a:cubicBezTo>
                    <a:pt x="621" y="2498"/>
                    <a:pt x="621" y="2498"/>
                    <a:pt x="686" y="2498"/>
                  </a:cubicBezTo>
                  <a:cubicBezTo>
                    <a:pt x="621" y="2498"/>
                    <a:pt x="564" y="2506"/>
                    <a:pt x="621" y="2506"/>
                  </a:cubicBezTo>
                  <a:cubicBezTo>
                    <a:pt x="621" y="2506"/>
                    <a:pt x="621" y="2510"/>
                    <a:pt x="637" y="2510"/>
                  </a:cubicBezTo>
                  <a:cubicBezTo>
                    <a:pt x="646" y="2510"/>
                    <a:pt x="658" y="2509"/>
                    <a:pt x="677" y="2506"/>
                  </a:cubicBezTo>
                  <a:lnTo>
                    <a:pt x="799" y="2514"/>
                  </a:lnTo>
                  <a:cubicBezTo>
                    <a:pt x="826" y="2514"/>
                    <a:pt x="853" y="2511"/>
                    <a:pt x="880" y="2511"/>
                  </a:cubicBezTo>
                  <a:cubicBezTo>
                    <a:pt x="894" y="2511"/>
                    <a:pt x="907" y="2511"/>
                    <a:pt x="921" y="2514"/>
                  </a:cubicBezTo>
                  <a:cubicBezTo>
                    <a:pt x="977" y="2514"/>
                    <a:pt x="921" y="2522"/>
                    <a:pt x="734" y="2530"/>
                  </a:cubicBezTo>
                  <a:lnTo>
                    <a:pt x="613" y="2538"/>
                  </a:lnTo>
                  <a:lnTo>
                    <a:pt x="677" y="2538"/>
                  </a:lnTo>
                  <a:cubicBezTo>
                    <a:pt x="613" y="2538"/>
                    <a:pt x="613" y="2538"/>
                    <a:pt x="613" y="2547"/>
                  </a:cubicBezTo>
                  <a:lnTo>
                    <a:pt x="677" y="2547"/>
                  </a:lnTo>
                  <a:cubicBezTo>
                    <a:pt x="791" y="2547"/>
                    <a:pt x="791" y="2547"/>
                    <a:pt x="734" y="2555"/>
                  </a:cubicBezTo>
                  <a:cubicBezTo>
                    <a:pt x="613" y="2555"/>
                    <a:pt x="613" y="2555"/>
                    <a:pt x="734" y="2563"/>
                  </a:cubicBezTo>
                  <a:cubicBezTo>
                    <a:pt x="694" y="2563"/>
                    <a:pt x="653" y="2563"/>
                    <a:pt x="613" y="2571"/>
                  </a:cubicBezTo>
                  <a:lnTo>
                    <a:pt x="669" y="2571"/>
                  </a:lnTo>
                  <a:cubicBezTo>
                    <a:pt x="791" y="2571"/>
                    <a:pt x="791" y="2571"/>
                    <a:pt x="734" y="2579"/>
                  </a:cubicBezTo>
                  <a:cubicBezTo>
                    <a:pt x="669" y="2579"/>
                    <a:pt x="669" y="2579"/>
                    <a:pt x="726" y="2587"/>
                  </a:cubicBezTo>
                  <a:cubicBezTo>
                    <a:pt x="726" y="2587"/>
                    <a:pt x="726" y="2595"/>
                    <a:pt x="669" y="2595"/>
                  </a:cubicBezTo>
                  <a:cubicBezTo>
                    <a:pt x="726" y="2603"/>
                    <a:pt x="726" y="2603"/>
                    <a:pt x="669" y="2603"/>
                  </a:cubicBezTo>
                  <a:cubicBezTo>
                    <a:pt x="604" y="2611"/>
                    <a:pt x="604" y="2611"/>
                    <a:pt x="669" y="2611"/>
                  </a:cubicBezTo>
                  <a:lnTo>
                    <a:pt x="848" y="2611"/>
                  </a:lnTo>
                  <a:cubicBezTo>
                    <a:pt x="848" y="2603"/>
                    <a:pt x="848" y="2603"/>
                    <a:pt x="904" y="2603"/>
                  </a:cubicBezTo>
                  <a:lnTo>
                    <a:pt x="904" y="2611"/>
                  </a:lnTo>
                  <a:cubicBezTo>
                    <a:pt x="904" y="2620"/>
                    <a:pt x="904" y="2620"/>
                    <a:pt x="961" y="2628"/>
                  </a:cubicBezTo>
                  <a:lnTo>
                    <a:pt x="1083" y="2628"/>
                  </a:lnTo>
                  <a:lnTo>
                    <a:pt x="1140" y="2620"/>
                  </a:lnTo>
                  <a:cubicBezTo>
                    <a:pt x="961" y="2620"/>
                    <a:pt x="961" y="2620"/>
                    <a:pt x="1083" y="2611"/>
                  </a:cubicBezTo>
                  <a:lnTo>
                    <a:pt x="1204" y="2611"/>
                  </a:lnTo>
                  <a:cubicBezTo>
                    <a:pt x="1204" y="2603"/>
                    <a:pt x="1204" y="2603"/>
                    <a:pt x="1261" y="2603"/>
                  </a:cubicBezTo>
                  <a:cubicBezTo>
                    <a:pt x="1302" y="2603"/>
                    <a:pt x="1342" y="2603"/>
                    <a:pt x="1383" y="2595"/>
                  </a:cubicBezTo>
                  <a:lnTo>
                    <a:pt x="1326" y="2595"/>
                  </a:lnTo>
                  <a:cubicBezTo>
                    <a:pt x="1261" y="2595"/>
                    <a:pt x="1269" y="2595"/>
                    <a:pt x="1383" y="2587"/>
                  </a:cubicBezTo>
                  <a:lnTo>
                    <a:pt x="1326" y="2587"/>
                  </a:lnTo>
                  <a:cubicBezTo>
                    <a:pt x="1204" y="2587"/>
                    <a:pt x="1213" y="2579"/>
                    <a:pt x="1326" y="2579"/>
                  </a:cubicBezTo>
                  <a:lnTo>
                    <a:pt x="1326" y="2571"/>
                  </a:lnTo>
                  <a:cubicBezTo>
                    <a:pt x="1304" y="2571"/>
                    <a:pt x="1279" y="2567"/>
                    <a:pt x="1253" y="2567"/>
                  </a:cubicBezTo>
                  <a:cubicBezTo>
                    <a:pt x="1240" y="2567"/>
                    <a:pt x="1226" y="2568"/>
                    <a:pt x="1213" y="2571"/>
                  </a:cubicBezTo>
                  <a:cubicBezTo>
                    <a:pt x="1091" y="2571"/>
                    <a:pt x="1091" y="2571"/>
                    <a:pt x="1148" y="2563"/>
                  </a:cubicBezTo>
                  <a:lnTo>
                    <a:pt x="1269" y="2563"/>
                  </a:lnTo>
                  <a:cubicBezTo>
                    <a:pt x="1334" y="2563"/>
                    <a:pt x="1334" y="2555"/>
                    <a:pt x="1334" y="2555"/>
                  </a:cubicBezTo>
                  <a:cubicBezTo>
                    <a:pt x="1334" y="2555"/>
                    <a:pt x="1334" y="2547"/>
                    <a:pt x="1277" y="2547"/>
                  </a:cubicBezTo>
                  <a:lnTo>
                    <a:pt x="1334" y="2547"/>
                  </a:lnTo>
                  <a:cubicBezTo>
                    <a:pt x="1334" y="2547"/>
                    <a:pt x="1334" y="2538"/>
                    <a:pt x="1391" y="2530"/>
                  </a:cubicBezTo>
                  <a:cubicBezTo>
                    <a:pt x="1434" y="2530"/>
                    <a:pt x="1394" y="2523"/>
                    <a:pt x="1327" y="2523"/>
                  </a:cubicBezTo>
                  <a:cubicBezTo>
                    <a:pt x="1294" y="2523"/>
                    <a:pt x="1253" y="2525"/>
                    <a:pt x="1213" y="2530"/>
                  </a:cubicBezTo>
                  <a:cubicBezTo>
                    <a:pt x="1213" y="2530"/>
                    <a:pt x="1213" y="2530"/>
                    <a:pt x="1213" y="2522"/>
                  </a:cubicBezTo>
                  <a:lnTo>
                    <a:pt x="1156" y="2522"/>
                  </a:lnTo>
                  <a:cubicBezTo>
                    <a:pt x="1099" y="2522"/>
                    <a:pt x="1099" y="2514"/>
                    <a:pt x="1099" y="2514"/>
                  </a:cubicBezTo>
                  <a:lnTo>
                    <a:pt x="1221" y="2514"/>
                  </a:lnTo>
                  <a:cubicBezTo>
                    <a:pt x="1399" y="2514"/>
                    <a:pt x="1456" y="2514"/>
                    <a:pt x="1277" y="2506"/>
                  </a:cubicBezTo>
                  <a:lnTo>
                    <a:pt x="1342" y="2506"/>
                  </a:lnTo>
                  <a:cubicBezTo>
                    <a:pt x="1399" y="2506"/>
                    <a:pt x="1399" y="2506"/>
                    <a:pt x="1342" y="2498"/>
                  </a:cubicBezTo>
                  <a:cubicBezTo>
                    <a:pt x="1342" y="2498"/>
                    <a:pt x="1221" y="2490"/>
                    <a:pt x="1164" y="2490"/>
                  </a:cubicBezTo>
                  <a:cubicBezTo>
                    <a:pt x="1285" y="2490"/>
                    <a:pt x="1285" y="2482"/>
                    <a:pt x="1164" y="2482"/>
                  </a:cubicBezTo>
                  <a:lnTo>
                    <a:pt x="1221" y="2482"/>
                  </a:lnTo>
                  <a:cubicBezTo>
                    <a:pt x="1285" y="2482"/>
                    <a:pt x="1342" y="2474"/>
                    <a:pt x="1285" y="2457"/>
                  </a:cubicBezTo>
                  <a:cubicBezTo>
                    <a:pt x="1285" y="2449"/>
                    <a:pt x="1285" y="2441"/>
                    <a:pt x="1350" y="2441"/>
                  </a:cubicBezTo>
                  <a:cubicBezTo>
                    <a:pt x="1407" y="2441"/>
                    <a:pt x="1294" y="2425"/>
                    <a:pt x="1172" y="2417"/>
                  </a:cubicBezTo>
                  <a:cubicBezTo>
                    <a:pt x="1229" y="2417"/>
                    <a:pt x="1229" y="2417"/>
                    <a:pt x="1229" y="2409"/>
                  </a:cubicBezTo>
                  <a:cubicBezTo>
                    <a:pt x="1237" y="2401"/>
                    <a:pt x="1237" y="2401"/>
                    <a:pt x="1294" y="2401"/>
                  </a:cubicBezTo>
                  <a:cubicBezTo>
                    <a:pt x="1172" y="2393"/>
                    <a:pt x="1237" y="2384"/>
                    <a:pt x="1358" y="2384"/>
                  </a:cubicBezTo>
                  <a:cubicBezTo>
                    <a:pt x="1415" y="2384"/>
                    <a:pt x="1415" y="2384"/>
                    <a:pt x="1415" y="2376"/>
                  </a:cubicBezTo>
                  <a:cubicBezTo>
                    <a:pt x="1358" y="2376"/>
                    <a:pt x="1358" y="2368"/>
                    <a:pt x="1358" y="2360"/>
                  </a:cubicBezTo>
                  <a:cubicBezTo>
                    <a:pt x="1358" y="2352"/>
                    <a:pt x="1358" y="2352"/>
                    <a:pt x="1237" y="2352"/>
                  </a:cubicBezTo>
                  <a:cubicBezTo>
                    <a:pt x="1123" y="2352"/>
                    <a:pt x="1123" y="2344"/>
                    <a:pt x="1123" y="2344"/>
                  </a:cubicBezTo>
                  <a:cubicBezTo>
                    <a:pt x="1123" y="2336"/>
                    <a:pt x="1123" y="2336"/>
                    <a:pt x="1180" y="2336"/>
                  </a:cubicBezTo>
                  <a:cubicBezTo>
                    <a:pt x="1204" y="2336"/>
                    <a:pt x="1221" y="2336"/>
                    <a:pt x="1245" y="2328"/>
                  </a:cubicBezTo>
                  <a:cubicBezTo>
                    <a:pt x="1245" y="2328"/>
                    <a:pt x="1245" y="2320"/>
                    <a:pt x="1302" y="2320"/>
                  </a:cubicBezTo>
                  <a:cubicBezTo>
                    <a:pt x="1302" y="2320"/>
                    <a:pt x="1367" y="2320"/>
                    <a:pt x="1367" y="2311"/>
                  </a:cubicBezTo>
                  <a:cubicBezTo>
                    <a:pt x="1367" y="2311"/>
                    <a:pt x="1367" y="2303"/>
                    <a:pt x="1423" y="2303"/>
                  </a:cubicBezTo>
                  <a:cubicBezTo>
                    <a:pt x="1423" y="2295"/>
                    <a:pt x="1423" y="2295"/>
                    <a:pt x="1367" y="2295"/>
                  </a:cubicBezTo>
                  <a:cubicBezTo>
                    <a:pt x="1310" y="2295"/>
                    <a:pt x="1245" y="2295"/>
                    <a:pt x="1310" y="2279"/>
                  </a:cubicBezTo>
                  <a:cubicBezTo>
                    <a:pt x="1310" y="2279"/>
                    <a:pt x="1310" y="2271"/>
                    <a:pt x="1253" y="2271"/>
                  </a:cubicBezTo>
                  <a:cubicBezTo>
                    <a:pt x="1253" y="2263"/>
                    <a:pt x="1253" y="2263"/>
                    <a:pt x="1310" y="2263"/>
                  </a:cubicBezTo>
                  <a:cubicBezTo>
                    <a:pt x="1431" y="2263"/>
                    <a:pt x="1431" y="2255"/>
                    <a:pt x="1318" y="2255"/>
                  </a:cubicBezTo>
                  <a:cubicBezTo>
                    <a:pt x="1253" y="2255"/>
                    <a:pt x="1253" y="2247"/>
                    <a:pt x="1318" y="2247"/>
                  </a:cubicBezTo>
                  <a:cubicBezTo>
                    <a:pt x="1318" y="2247"/>
                    <a:pt x="1318" y="2247"/>
                    <a:pt x="1253" y="2238"/>
                  </a:cubicBezTo>
                  <a:cubicBezTo>
                    <a:pt x="1196" y="2238"/>
                    <a:pt x="1196" y="2238"/>
                    <a:pt x="1261" y="2230"/>
                  </a:cubicBezTo>
                  <a:cubicBezTo>
                    <a:pt x="1318" y="2230"/>
                    <a:pt x="1318" y="2230"/>
                    <a:pt x="1318" y="2222"/>
                  </a:cubicBezTo>
                  <a:cubicBezTo>
                    <a:pt x="1261" y="2214"/>
                    <a:pt x="1261" y="2182"/>
                    <a:pt x="1326" y="2182"/>
                  </a:cubicBezTo>
                  <a:cubicBezTo>
                    <a:pt x="1269" y="2182"/>
                    <a:pt x="1269" y="2182"/>
                    <a:pt x="1269" y="2174"/>
                  </a:cubicBezTo>
                  <a:cubicBezTo>
                    <a:pt x="1374" y="2174"/>
                    <a:pt x="1334" y="2167"/>
                    <a:pt x="1231" y="2166"/>
                  </a:cubicBezTo>
                  <a:lnTo>
                    <a:pt x="1231" y="2166"/>
                  </a:lnTo>
                  <a:cubicBezTo>
                    <a:pt x="1243" y="2166"/>
                    <a:pt x="1256" y="2165"/>
                    <a:pt x="1269" y="2165"/>
                  </a:cubicBezTo>
                  <a:cubicBezTo>
                    <a:pt x="1391" y="2165"/>
                    <a:pt x="1391" y="2165"/>
                    <a:pt x="1269" y="2157"/>
                  </a:cubicBezTo>
                  <a:cubicBezTo>
                    <a:pt x="1148" y="2157"/>
                    <a:pt x="1148" y="2149"/>
                    <a:pt x="1269" y="2149"/>
                  </a:cubicBezTo>
                  <a:cubicBezTo>
                    <a:pt x="1034" y="2141"/>
                    <a:pt x="977" y="2133"/>
                    <a:pt x="1213" y="2133"/>
                  </a:cubicBezTo>
                  <a:cubicBezTo>
                    <a:pt x="1269" y="2133"/>
                    <a:pt x="1334" y="2133"/>
                    <a:pt x="1391" y="2125"/>
                  </a:cubicBezTo>
                  <a:cubicBezTo>
                    <a:pt x="1364" y="2125"/>
                    <a:pt x="1337" y="2121"/>
                    <a:pt x="1312" y="2121"/>
                  </a:cubicBezTo>
                  <a:cubicBezTo>
                    <a:pt x="1300" y="2121"/>
                    <a:pt x="1288" y="2122"/>
                    <a:pt x="1277" y="2125"/>
                  </a:cubicBezTo>
                  <a:cubicBezTo>
                    <a:pt x="1156" y="2125"/>
                    <a:pt x="1156" y="2125"/>
                    <a:pt x="1277" y="2117"/>
                  </a:cubicBezTo>
                  <a:cubicBezTo>
                    <a:pt x="1456" y="2109"/>
                    <a:pt x="1456" y="2101"/>
                    <a:pt x="1334" y="2093"/>
                  </a:cubicBezTo>
                  <a:cubicBezTo>
                    <a:pt x="1251" y="2081"/>
                    <a:pt x="1229" y="2073"/>
                    <a:pt x="1271" y="2073"/>
                  </a:cubicBezTo>
                  <a:cubicBezTo>
                    <a:pt x="1286" y="2073"/>
                    <a:pt x="1310" y="2074"/>
                    <a:pt x="1342" y="2076"/>
                  </a:cubicBezTo>
                  <a:cubicBezTo>
                    <a:pt x="1399" y="2080"/>
                    <a:pt x="1427" y="2082"/>
                    <a:pt x="1434" y="2082"/>
                  </a:cubicBezTo>
                  <a:cubicBezTo>
                    <a:pt x="1442" y="2082"/>
                    <a:pt x="1427" y="2080"/>
                    <a:pt x="1399" y="2076"/>
                  </a:cubicBezTo>
                  <a:cubicBezTo>
                    <a:pt x="1399" y="2076"/>
                    <a:pt x="1399" y="2068"/>
                    <a:pt x="1399" y="2060"/>
                  </a:cubicBezTo>
                  <a:cubicBezTo>
                    <a:pt x="1381" y="2060"/>
                    <a:pt x="1360" y="2058"/>
                    <a:pt x="1339" y="2057"/>
                  </a:cubicBezTo>
                  <a:lnTo>
                    <a:pt x="1339" y="2057"/>
                  </a:lnTo>
                  <a:cubicBezTo>
                    <a:pt x="1421" y="2052"/>
                    <a:pt x="1444" y="2051"/>
                    <a:pt x="1342" y="2044"/>
                  </a:cubicBezTo>
                  <a:lnTo>
                    <a:pt x="1342" y="2036"/>
                  </a:lnTo>
                  <a:cubicBezTo>
                    <a:pt x="1350" y="2036"/>
                    <a:pt x="1350" y="2036"/>
                    <a:pt x="1285" y="2028"/>
                  </a:cubicBezTo>
                  <a:cubicBezTo>
                    <a:pt x="1229" y="2028"/>
                    <a:pt x="1285" y="2020"/>
                    <a:pt x="1350" y="2020"/>
                  </a:cubicBezTo>
                  <a:cubicBezTo>
                    <a:pt x="1407" y="2020"/>
                    <a:pt x="1472" y="2011"/>
                    <a:pt x="1407" y="2011"/>
                  </a:cubicBezTo>
                  <a:cubicBezTo>
                    <a:pt x="1350" y="2011"/>
                    <a:pt x="1294" y="2011"/>
                    <a:pt x="1229" y="2003"/>
                  </a:cubicBezTo>
                  <a:cubicBezTo>
                    <a:pt x="1191" y="2003"/>
                    <a:pt x="1204" y="2000"/>
                    <a:pt x="1235" y="2000"/>
                  </a:cubicBezTo>
                  <a:cubicBezTo>
                    <a:pt x="1251" y="2000"/>
                    <a:pt x="1272" y="2001"/>
                    <a:pt x="1294" y="2003"/>
                  </a:cubicBezTo>
                  <a:cubicBezTo>
                    <a:pt x="1334" y="2003"/>
                    <a:pt x="1375" y="2003"/>
                    <a:pt x="1415" y="1995"/>
                  </a:cubicBezTo>
                  <a:cubicBezTo>
                    <a:pt x="1415" y="1995"/>
                    <a:pt x="1415" y="1987"/>
                    <a:pt x="1350" y="1987"/>
                  </a:cubicBezTo>
                  <a:cubicBezTo>
                    <a:pt x="1294" y="1987"/>
                    <a:pt x="1294" y="1971"/>
                    <a:pt x="1358" y="1963"/>
                  </a:cubicBezTo>
                  <a:lnTo>
                    <a:pt x="1358" y="1955"/>
                  </a:lnTo>
                  <a:cubicBezTo>
                    <a:pt x="1358" y="1955"/>
                    <a:pt x="1302" y="1955"/>
                    <a:pt x="1302" y="1947"/>
                  </a:cubicBezTo>
                  <a:lnTo>
                    <a:pt x="1237" y="1947"/>
                  </a:lnTo>
                  <a:cubicBezTo>
                    <a:pt x="1237" y="1938"/>
                    <a:pt x="1237" y="1938"/>
                    <a:pt x="1302" y="1938"/>
                  </a:cubicBezTo>
                  <a:cubicBezTo>
                    <a:pt x="1180" y="1930"/>
                    <a:pt x="1180" y="1930"/>
                    <a:pt x="1302" y="1930"/>
                  </a:cubicBezTo>
                  <a:cubicBezTo>
                    <a:pt x="1245" y="1922"/>
                    <a:pt x="1245" y="1922"/>
                    <a:pt x="1302" y="1922"/>
                  </a:cubicBezTo>
                  <a:cubicBezTo>
                    <a:pt x="1358" y="1922"/>
                    <a:pt x="1367" y="1914"/>
                    <a:pt x="1302" y="1914"/>
                  </a:cubicBezTo>
                  <a:cubicBezTo>
                    <a:pt x="1180" y="1914"/>
                    <a:pt x="1123" y="1906"/>
                    <a:pt x="1245" y="1906"/>
                  </a:cubicBezTo>
                  <a:cubicBezTo>
                    <a:pt x="1245" y="1906"/>
                    <a:pt x="1245" y="1906"/>
                    <a:pt x="1188" y="1898"/>
                  </a:cubicBezTo>
                  <a:cubicBezTo>
                    <a:pt x="1310" y="1890"/>
                    <a:pt x="1310" y="1890"/>
                    <a:pt x="1188" y="1890"/>
                  </a:cubicBezTo>
                  <a:cubicBezTo>
                    <a:pt x="1188" y="1890"/>
                    <a:pt x="1131" y="1882"/>
                    <a:pt x="1188" y="1882"/>
                  </a:cubicBezTo>
                  <a:cubicBezTo>
                    <a:pt x="1245" y="1874"/>
                    <a:pt x="1310" y="1857"/>
                    <a:pt x="1188" y="1857"/>
                  </a:cubicBezTo>
                  <a:lnTo>
                    <a:pt x="1188" y="1849"/>
                  </a:lnTo>
                  <a:cubicBezTo>
                    <a:pt x="1253" y="1849"/>
                    <a:pt x="1253" y="1841"/>
                    <a:pt x="1196" y="1841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1" name="Google Shape;8911;p32"/>
            <p:cNvSpPr/>
            <p:nvPr/>
          </p:nvSpPr>
          <p:spPr>
            <a:xfrm>
              <a:off x="8594345" y="1800052"/>
              <a:ext cx="42335" cy="45300"/>
            </a:xfrm>
            <a:custGeom>
              <a:avLst/>
              <a:gdLst/>
              <a:ahLst/>
              <a:cxnLst/>
              <a:rect l="l" t="t" r="r" b="b"/>
              <a:pathLst>
                <a:path w="2456" h="2628" extrusionOk="0">
                  <a:moveTo>
                    <a:pt x="722" y="19"/>
                  </a:moveTo>
                  <a:cubicBezTo>
                    <a:pt x="753" y="19"/>
                    <a:pt x="814" y="21"/>
                    <a:pt x="874" y="25"/>
                  </a:cubicBezTo>
                  <a:lnTo>
                    <a:pt x="866" y="25"/>
                  </a:lnTo>
                  <a:cubicBezTo>
                    <a:pt x="855" y="28"/>
                    <a:pt x="844" y="29"/>
                    <a:pt x="831" y="29"/>
                  </a:cubicBezTo>
                  <a:cubicBezTo>
                    <a:pt x="807" y="29"/>
                    <a:pt x="780" y="25"/>
                    <a:pt x="753" y="25"/>
                  </a:cubicBezTo>
                  <a:cubicBezTo>
                    <a:pt x="692" y="21"/>
                    <a:pt x="692" y="19"/>
                    <a:pt x="722" y="19"/>
                  </a:cubicBezTo>
                  <a:close/>
                  <a:moveTo>
                    <a:pt x="1405" y="19"/>
                  </a:moveTo>
                  <a:cubicBezTo>
                    <a:pt x="1385" y="19"/>
                    <a:pt x="1365" y="21"/>
                    <a:pt x="1345" y="25"/>
                  </a:cubicBezTo>
                  <a:cubicBezTo>
                    <a:pt x="1358" y="28"/>
                    <a:pt x="1372" y="29"/>
                    <a:pt x="1385" y="29"/>
                  </a:cubicBezTo>
                  <a:cubicBezTo>
                    <a:pt x="1412" y="29"/>
                    <a:pt x="1439" y="25"/>
                    <a:pt x="1466" y="25"/>
                  </a:cubicBezTo>
                  <a:cubicBezTo>
                    <a:pt x="1446" y="21"/>
                    <a:pt x="1426" y="19"/>
                    <a:pt x="1405" y="19"/>
                  </a:cubicBezTo>
                  <a:close/>
                  <a:moveTo>
                    <a:pt x="809" y="455"/>
                  </a:moveTo>
                  <a:cubicBezTo>
                    <a:pt x="850" y="455"/>
                    <a:pt x="891" y="455"/>
                    <a:pt x="931" y="463"/>
                  </a:cubicBezTo>
                  <a:cubicBezTo>
                    <a:pt x="866" y="463"/>
                    <a:pt x="809" y="463"/>
                    <a:pt x="745" y="455"/>
                  </a:cubicBezTo>
                  <a:close/>
                  <a:moveTo>
                    <a:pt x="1093" y="560"/>
                  </a:moveTo>
                  <a:cubicBezTo>
                    <a:pt x="1093" y="560"/>
                    <a:pt x="1150" y="568"/>
                    <a:pt x="1093" y="568"/>
                  </a:cubicBezTo>
                  <a:lnTo>
                    <a:pt x="1028" y="568"/>
                  </a:lnTo>
                  <a:cubicBezTo>
                    <a:pt x="972" y="560"/>
                    <a:pt x="915" y="560"/>
                    <a:pt x="972" y="560"/>
                  </a:cubicBezTo>
                  <a:close/>
                  <a:moveTo>
                    <a:pt x="1016" y="684"/>
                  </a:moveTo>
                  <a:cubicBezTo>
                    <a:pt x="1037" y="684"/>
                    <a:pt x="1057" y="686"/>
                    <a:pt x="1077" y="690"/>
                  </a:cubicBezTo>
                  <a:lnTo>
                    <a:pt x="955" y="690"/>
                  </a:lnTo>
                  <a:cubicBezTo>
                    <a:pt x="976" y="686"/>
                    <a:pt x="996" y="684"/>
                    <a:pt x="1016" y="684"/>
                  </a:cubicBezTo>
                  <a:close/>
                  <a:moveTo>
                    <a:pt x="1126" y="714"/>
                  </a:moveTo>
                  <a:lnTo>
                    <a:pt x="1069" y="722"/>
                  </a:lnTo>
                  <a:lnTo>
                    <a:pt x="1069" y="714"/>
                  </a:lnTo>
                  <a:close/>
                  <a:moveTo>
                    <a:pt x="1161" y="724"/>
                  </a:moveTo>
                  <a:cubicBezTo>
                    <a:pt x="1154" y="724"/>
                    <a:pt x="1154" y="726"/>
                    <a:pt x="1182" y="730"/>
                  </a:cubicBezTo>
                  <a:cubicBezTo>
                    <a:pt x="1182" y="726"/>
                    <a:pt x="1168" y="724"/>
                    <a:pt x="1161" y="724"/>
                  </a:cubicBezTo>
                  <a:close/>
                  <a:moveTo>
                    <a:pt x="1126" y="747"/>
                  </a:moveTo>
                  <a:lnTo>
                    <a:pt x="1061" y="755"/>
                  </a:lnTo>
                  <a:lnTo>
                    <a:pt x="1069" y="747"/>
                  </a:lnTo>
                  <a:close/>
                  <a:moveTo>
                    <a:pt x="1061" y="763"/>
                  </a:moveTo>
                  <a:cubicBezTo>
                    <a:pt x="1093" y="767"/>
                    <a:pt x="1109" y="767"/>
                    <a:pt x="1118" y="767"/>
                  </a:cubicBezTo>
                  <a:cubicBezTo>
                    <a:pt x="1126" y="767"/>
                    <a:pt x="1126" y="767"/>
                    <a:pt x="1126" y="771"/>
                  </a:cubicBezTo>
                  <a:cubicBezTo>
                    <a:pt x="1122" y="775"/>
                    <a:pt x="1120" y="777"/>
                    <a:pt x="1112" y="777"/>
                  </a:cubicBezTo>
                  <a:cubicBezTo>
                    <a:pt x="1103" y="777"/>
                    <a:pt x="1089" y="775"/>
                    <a:pt x="1061" y="771"/>
                  </a:cubicBezTo>
                  <a:cubicBezTo>
                    <a:pt x="1004" y="771"/>
                    <a:pt x="1004" y="763"/>
                    <a:pt x="1061" y="763"/>
                  </a:cubicBezTo>
                  <a:close/>
                  <a:moveTo>
                    <a:pt x="700" y="789"/>
                  </a:moveTo>
                  <a:cubicBezTo>
                    <a:pt x="720" y="789"/>
                    <a:pt x="741" y="791"/>
                    <a:pt x="761" y="795"/>
                  </a:cubicBezTo>
                  <a:lnTo>
                    <a:pt x="639" y="795"/>
                  </a:lnTo>
                  <a:cubicBezTo>
                    <a:pt x="660" y="791"/>
                    <a:pt x="680" y="789"/>
                    <a:pt x="700" y="789"/>
                  </a:cubicBezTo>
                  <a:close/>
                  <a:moveTo>
                    <a:pt x="818" y="828"/>
                  </a:moveTo>
                  <a:lnTo>
                    <a:pt x="753" y="836"/>
                  </a:lnTo>
                  <a:cubicBezTo>
                    <a:pt x="696" y="836"/>
                    <a:pt x="696" y="828"/>
                    <a:pt x="696" y="828"/>
                  </a:cubicBezTo>
                  <a:close/>
                  <a:moveTo>
                    <a:pt x="745" y="918"/>
                  </a:moveTo>
                  <a:cubicBezTo>
                    <a:pt x="770" y="919"/>
                    <a:pt x="777" y="921"/>
                    <a:pt x="772" y="921"/>
                  </a:cubicBezTo>
                  <a:cubicBezTo>
                    <a:pt x="769" y="921"/>
                    <a:pt x="759" y="920"/>
                    <a:pt x="745" y="918"/>
                  </a:cubicBezTo>
                  <a:close/>
                  <a:moveTo>
                    <a:pt x="1012" y="1087"/>
                  </a:moveTo>
                  <a:cubicBezTo>
                    <a:pt x="1053" y="1087"/>
                    <a:pt x="1093" y="1087"/>
                    <a:pt x="1134" y="1095"/>
                  </a:cubicBezTo>
                  <a:lnTo>
                    <a:pt x="1012" y="1095"/>
                  </a:lnTo>
                  <a:lnTo>
                    <a:pt x="1012" y="1087"/>
                  </a:lnTo>
                  <a:close/>
                  <a:moveTo>
                    <a:pt x="1118" y="1209"/>
                  </a:moveTo>
                  <a:cubicBezTo>
                    <a:pt x="1174" y="1209"/>
                    <a:pt x="1174" y="1217"/>
                    <a:pt x="1174" y="1225"/>
                  </a:cubicBezTo>
                  <a:cubicBezTo>
                    <a:pt x="1134" y="1225"/>
                    <a:pt x="1093" y="1225"/>
                    <a:pt x="1061" y="1217"/>
                  </a:cubicBezTo>
                  <a:cubicBezTo>
                    <a:pt x="1061" y="1209"/>
                    <a:pt x="1061" y="1209"/>
                    <a:pt x="1118" y="1209"/>
                  </a:cubicBezTo>
                  <a:close/>
                  <a:moveTo>
                    <a:pt x="664" y="1468"/>
                  </a:moveTo>
                  <a:lnTo>
                    <a:pt x="664" y="1476"/>
                  </a:lnTo>
                  <a:lnTo>
                    <a:pt x="777" y="1476"/>
                  </a:lnTo>
                  <a:cubicBezTo>
                    <a:pt x="745" y="1468"/>
                    <a:pt x="704" y="1468"/>
                    <a:pt x="664" y="1468"/>
                  </a:cubicBezTo>
                  <a:close/>
                  <a:moveTo>
                    <a:pt x="1069" y="1525"/>
                  </a:moveTo>
                  <a:cubicBezTo>
                    <a:pt x="1079" y="1525"/>
                    <a:pt x="1091" y="1525"/>
                    <a:pt x="1103" y="1526"/>
                  </a:cubicBezTo>
                  <a:lnTo>
                    <a:pt x="1103" y="1526"/>
                  </a:lnTo>
                  <a:cubicBezTo>
                    <a:pt x="1103" y="1525"/>
                    <a:pt x="1103" y="1525"/>
                    <a:pt x="1103" y="1525"/>
                  </a:cubicBezTo>
                  <a:close/>
                  <a:moveTo>
                    <a:pt x="931" y="1"/>
                  </a:moveTo>
                  <a:cubicBezTo>
                    <a:pt x="850" y="1"/>
                    <a:pt x="769" y="1"/>
                    <a:pt x="688" y="9"/>
                  </a:cubicBezTo>
                  <a:cubicBezTo>
                    <a:pt x="623" y="25"/>
                    <a:pt x="566" y="33"/>
                    <a:pt x="688" y="33"/>
                  </a:cubicBezTo>
                  <a:lnTo>
                    <a:pt x="745" y="33"/>
                  </a:lnTo>
                  <a:cubicBezTo>
                    <a:pt x="720" y="41"/>
                    <a:pt x="704" y="41"/>
                    <a:pt x="680" y="41"/>
                  </a:cubicBezTo>
                  <a:cubicBezTo>
                    <a:pt x="623" y="41"/>
                    <a:pt x="623" y="57"/>
                    <a:pt x="615" y="74"/>
                  </a:cubicBezTo>
                  <a:cubicBezTo>
                    <a:pt x="615" y="90"/>
                    <a:pt x="615" y="98"/>
                    <a:pt x="550" y="98"/>
                  </a:cubicBezTo>
                  <a:cubicBezTo>
                    <a:pt x="493" y="106"/>
                    <a:pt x="493" y="106"/>
                    <a:pt x="493" y="106"/>
                  </a:cubicBezTo>
                  <a:cubicBezTo>
                    <a:pt x="550" y="106"/>
                    <a:pt x="550" y="122"/>
                    <a:pt x="550" y="147"/>
                  </a:cubicBezTo>
                  <a:cubicBezTo>
                    <a:pt x="542" y="171"/>
                    <a:pt x="542" y="187"/>
                    <a:pt x="599" y="187"/>
                  </a:cubicBezTo>
                  <a:lnTo>
                    <a:pt x="599" y="195"/>
                  </a:lnTo>
                  <a:cubicBezTo>
                    <a:pt x="542" y="195"/>
                    <a:pt x="542" y="203"/>
                    <a:pt x="542" y="212"/>
                  </a:cubicBezTo>
                  <a:cubicBezTo>
                    <a:pt x="599" y="220"/>
                    <a:pt x="599" y="220"/>
                    <a:pt x="599" y="220"/>
                  </a:cubicBezTo>
                  <a:cubicBezTo>
                    <a:pt x="534" y="220"/>
                    <a:pt x="534" y="228"/>
                    <a:pt x="534" y="228"/>
                  </a:cubicBezTo>
                  <a:cubicBezTo>
                    <a:pt x="534" y="236"/>
                    <a:pt x="534" y="244"/>
                    <a:pt x="591" y="244"/>
                  </a:cubicBezTo>
                  <a:cubicBezTo>
                    <a:pt x="591" y="244"/>
                    <a:pt x="591" y="268"/>
                    <a:pt x="526" y="276"/>
                  </a:cubicBezTo>
                  <a:cubicBezTo>
                    <a:pt x="469" y="276"/>
                    <a:pt x="526" y="285"/>
                    <a:pt x="591" y="285"/>
                  </a:cubicBezTo>
                  <a:cubicBezTo>
                    <a:pt x="631" y="285"/>
                    <a:pt x="664" y="285"/>
                    <a:pt x="704" y="293"/>
                  </a:cubicBezTo>
                  <a:lnTo>
                    <a:pt x="591" y="293"/>
                  </a:lnTo>
                  <a:cubicBezTo>
                    <a:pt x="558" y="289"/>
                    <a:pt x="542" y="287"/>
                    <a:pt x="534" y="287"/>
                  </a:cubicBezTo>
                  <a:cubicBezTo>
                    <a:pt x="526" y="287"/>
                    <a:pt x="526" y="289"/>
                    <a:pt x="526" y="293"/>
                  </a:cubicBezTo>
                  <a:lnTo>
                    <a:pt x="526" y="301"/>
                  </a:lnTo>
                  <a:cubicBezTo>
                    <a:pt x="582" y="301"/>
                    <a:pt x="582" y="317"/>
                    <a:pt x="582" y="333"/>
                  </a:cubicBezTo>
                  <a:cubicBezTo>
                    <a:pt x="574" y="366"/>
                    <a:pt x="574" y="374"/>
                    <a:pt x="631" y="374"/>
                  </a:cubicBezTo>
                  <a:cubicBezTo>
                    <a:pt x="696" y="374"/>
                    <a:pt x="696" y="374"/>
                    <a:pt x="631" y="382"/>
                  </a:cubicBezTo>
                  <a:cubicBezTo>
                    <a:pt x="453" y="406"/>
                    <a:pt x="453" y="406"/>
                    <a:pt x="510" y="406"/>
                  </a:cubicBezTo>
                  <a:lnTo>
                    <a:pt x="631" y="406"/>
                  </a:lnTo>
                  <a:cubicBezTo>
                    <a:pt x="753" y="406"/>
                    <a:pt x="753" y="406"/>
                    <a:pt x="631" y="414"/>
                  </a:cubicBezTo>
                  <a:cubicBezTo>
                    <a:pt x="510" y="414"/>
                    <a:pt x="566" y="455"/>
                    <a:pt x="680" y="463"/>
                  </a:cubicBezTo>
                  <a:lnTo>
                    <a:pt x="623" y="463"/>
                  </a:lnTo>
                  <a:cubicBezTo>
                    <a:pt x="558" y="463"/>
                    <a:pt x="558" y="463"/>
                    <a:pt x="558" y="479"/>
                  </a:cubicBezTo>
                  <a:lnTo>
                    <a:pt x="558" y="487"/>
                  </a:lnTo>
                  <a:cubicBezTo>
                    <a:pt x="680" y="487"/>
                    <a:pt x="615" y="503"/>
                    <a:pt x="558" y="503"/>
                  </a:cubicBezTo>
                  <a:cubicBezTo>
                    <a:pt x="493" y="503"/>
                    <a:pt x="493" y="503"/>
                    <a:pt x="493" y="512"/>
                  </a:cubicBezTo>
                  <a:cubicBezTo>
                    <a:pt x="615" y="520"/>
                    <a:pt x="550" y="536"/>
                    <a:pt x="493" y="536"/>
                  </a:cubicBezTo>
                  <a:lnTo>
                    <a:pt x="493" y="544"/>
                  </a:lnTo>
                  <a:cubicBezTo>
                    <a:pt x="550" y="544"/>
                    <a:pt x="550" y="552"/>
                    <a:pt x="550" y="552"/>
                  </a:cubicBezTo>
                  <a:cubicBezTo>
                    <a:pt x="550" y="568"/>
                    <a:pt x="550" y="568"/>
                    <a:pt x="607" y="568"/>
                  </a:cubicBezTo>
                  <a:cubicBezTo>
                    <a:pt x="620" y="566"/>
                    <a:pt x="634" y="565"/>
                    <a:pt x="647" y="565"/>
                  </a:cubicBezTo>
                  <a:cubicBezTo>
                    <a:pt x="674" y="565"/>
                    <a:pt x="701" y="568"/>
                    <a:pt x="728" y="568"/>
                  </a:cubicBezTo>
                  <a:lnTo>
                    <a:pt x="664" y="568"/>
                  </a:lnTo>
                  <a:cubicBezTo>
                    <a:pt x="607" y="568"/>
                    <a:pt x="607" y="576"/>
                    <a:pt x="607" y="593"/>
                  </a:cubicBezTo>
                  <a:cubicBezTo>
                    <a:pt x="599" y="609"/>
                    <a:pt x="599" y="609"/>
                    <a:pt x="542" y="617"/>
                  </a:cubicBezTo>
                  <a:lnTo>
                    <a:pt x="599" y="617"/>
                  </a:lnTo>
                  <a:cubicBezTo>
                    <a:pt x="655" y="617"/>
                    <a:pt x="655" y="625"/>
                    <a:pt x="599" y="625"/>
                  </a:cubicBezTo>
                  <a:cubicBezTo>
                    <a:pt x="542" y="625"/>
                    <a:pt x="534" y="641"/>
                    <a:pt x="599" y="649"/>
                  </a:cubicBezTo>
                  <a:lnTo>
                    <a:pt x="591" y="649"/>
                  </a:lnTo>
                  <a:cubicBezTo>
                    <a:pt x="477" y="657"/>
                    <a:pt x="469" y="666"/>
                    <a:pt x="591" y="666"/>
                  </a:cubicBezTo>
                  <a:cubicBezTo>
                    <a:pt x="534" y="666"/>
                    <a:pt x="534" y="674"/>
                    <a:pt x="534" y="674"/>
                  </a:cubicBezTo>
                  <a:cubicBezTo>
                    <a:pt x="591" y="682"/>
                    <a:pt x="591" y="690"/>
                    <a:pt x="526" y="690"/>
                  </a:cubicBezTo>
                  <a:lnTo>
                    <a:pt x="526" y="698"/>
                  </a:lnTo>
                  <a:cubicBezTo>
                    <a:pt x="591" y="698"/>
                    <a:pt x="591" y="698"/>
                    <a:pt x="591" y="706"/>
                  </a:cubicBezTo>
                  <a:cubicBezTo>
                    <a:pt x="591" y="706"/>
                    <a:pt x="582" y="714"/>
                    <a:pt x="647" y="714"/>
                  </a:cubicBezTo>
                  <a:cubicBezTo>
                    <a:pt x="704" y="714"/>
                    <a:pt x="704" y="722"/>
                    <a:pt x="704" y="722"/>
                  </a:cubicBezTo>
                  <a:cubicBezTo>
                    <a:pt x="664" y="722"/>
                    <a:pt x="623" y="722"/>
                    <a:pt x="582" y="714"/>
                  </a:cubicBezTo>
                  <a:cubicBezTo>
                    <a:pt x="526" y="714"/>
                    <a:pt x="526" y="722"/>
                    <a:pt x="647" y="730"/>
                  </a:cubicBezTo>
                  <a:cubicBezTo>
                    <a:pt x="604" y="730"/>
                    <a:pt x="564" y="727"/>
                    <a:pt x="560" y="727"/>
                  </a:cubicBezTo>
                  <a:lnTo>
                    <a:pt x="560" y="727"/>
                  </a:lnTo>
                  <a:cubicBezTo>
                    <a:pt x="557" y="727"/>
                    <a:pt x="564" y="728"/>
                    <a:pt x="582" y="730"/>
                  </a:cubicBezTo>
                  <a:cubicBezTo>
                    <a:pt x="582" y="730"/>
                    <a:pt x="582" y="739"/>
                    <a:pt x="639" y="739"/>
                  </a:cubicBezTo>
                  <a:lnTo>
                    <a:pt x="639" y="747"/>
                  </a:lnTo>
                  <a:cubicBezTo>
                    <a:pt x="582" y="755"/>
                    <a:pt x="582" y="755"/>
                    <a:pt x="582" y="763"/>
                  </a:cubicBezTo>
                  <a:cubicBezTo>
                    <a:pt x="518" y="763"/>
                    <a:pt x="518" y="771"/>
                    <a:pt x="639" y="771"/>
                  </a:cubicBezTo>
                  <a:cubicBezTo>
                    <a:pt x="696" y="771"/>
                    <a:pt x="696" y="779"/>
                    <a:pt x="639" y="779"/>
                  </a:cubicBezTo>
                  <a:lnTo>
                    <a:pt x="574" y="779"/>
                  </a:lnTo>
                  <a:cubicBezTo>
                    <a:pt x="639" y="787"/>
                    <a:pt x="631" y="787"/>
                    <a:pt x="631" y="787"/>
                  </a:cubicBezTo>
                  <a:cubicBezTo>
                    <a:pt x="574" y="787"/>
                    <a:pt x="574" y="820"/>
                    <a:pt x="566" y="844"/>
                  </a:cubicBezTo>
                  <a:cubicBezTo>
                    <a:pt x="607" y="852"/>
                    <a:pt x="647" y="852"/>
                    <a:pt x="688" y="852"/>
                  </a:cubicBezTo>
                  <a:cubicBezTo>
                    <a:pt x="510" y="852"/>
                    <a:pt x="501" y="860"/>
                    <a:pt x="688" y="860"/>
                  </a:cubicBezTo>
                  <a:cubicBezTo>
                    <a:pt x="623" y="868"/>
                    <a:pt x="623" y="868"/>
                    <a:pt x="680" y="868"/>
                  </a:cubicBezTo>
                  <a:cubicBezTo>
                    <a:pt x="623" y="876"/>
                    <a:pt x="566" y="876"/>
                    <a:pt x="623" y="876"/>
                  </a:cubicBezTo>
                  <a:cubicBezTo>
                    <a:pt x="623" y="876"/>
                    <a:pt x="623" y="884"/>
                    <a:pt x="558" y="884"/>
                  </a:cubicBezTo>
                  <a:cubicBezTo>
                    <a:pt x="501" y="884"/>
                    <a:pt x="558" y="893"/>
                    <a:pt x="623" y="893"/>
                  </a:cubicBezTo>
                  <a:cubicBezTo>
                    <a:pt x="703" y="898"/>
                    <a:pt x="727" y="904"/>
                    <a:pt x="691" y="904"/>
                  </a:cubicBezTo>
                  <a:cubicBezTo>
                    <a:pt x="676" y="904"/>
                    <a:pt x="651" y="903"/>
                    <a:pt x="615" y="901"/>
                  </a:cubicBezTo>
                  <a:cubicBezTo>
                    <a:pt x="501" y="901"/>
                    <a:pt x="558" y="917"/>
                    <a:pt x="680" y="917"/>
                  </a:cubicBezTo>
                  <a:cubicBezTo>
                    <a:pt x="694" y="917"/>
                    <a:pt x="707" y="917"/>
                    <a:pt x="718" y="917"/>
                  </a:cubicBezTo>
                  <a:lnTo>
                    <a:pt x="718" y="917"/>
                  </a:lnTo>
                  <a:cubicBezTo>
                    <a:pt x="678" y="919"/>
                    <a:pt x="672" y="925"/>
                    <a:pt x="672" y="925"/>
                  </a:cubicBezTo>
                  <a:cubicBezTo>
                    <a:pt x="672" y="925"/>
                    <a:pt x="672" y="933"/>
                    <a:pt x="615" y="933"/>
                  </a:cubicBezTo>
                  <a:cubicBezTo>
                    <a:pt x="615" y="933"/>
                    <a:pt x="615" y="933"/>
                    <a:pt x="672" y="941"/>
                  </a:cubicBezTo>
                  <a:cubicBezTo>
                    <a:pt x="793" y="949"/>
                    <a:pt x="728" y="957"/>
                    <a:pt x="607" y="957"/>
                  </a:cubicBezTo>
                  <a:lnTo>
                    <a:pt x="672" y="966"/>
                  </a:lnTo>
                  <a:cubicBezTo>
                    <a:pt x="785" y="966"/>
                    <a:pt x="850" y="974"/>
                    <a:pt x="728" y="974"/>
                  </a:cubicBezTo>
                  <a:lnTo>
                    <a:pt x="672" y="974"/>
                  </a:lnTo>
                  <a:cubicBezTo>
                    <a:pt x="785" y="974"/>
                    <a:pt x="728" y="990"/>
                    <a:pt x="607" y="990"/>
                  </a:cubicBezTo>
                  <a:lnTo>
                    <a:pt x="728" y="990"/>
                  </a:lnTo>
                  <a:cubicBezTo>
                    <a:pt x="728" y="998"/>
                    <a:pt x="720" y="998"/>
                    <a:pt x="664" y="998"/>
                  </a:cubicBezTo>
                  <a:cubicBezTo>
                    <a:pt x="607" y="998"/>
                    <a:pt x="542" y="1006"/>
                    <a:pt x="607" y="1006"/>
                  </a:cubicBezTo>
                  <a:cubicBezTo>
                    <a:pt x="607" y="1006"/>
                    <a:pt x="607" y="1006"/>
                    <a:pt x="542" y="1014"/>
                  </a:cubicBezTo>
                  <a:cubicBezTo>
                    <a:pt x="542" y="1014"/>
                    <a:pt x="542" y="1014"/>
                    <a:pt x="542" y="1022"/>
                  </a:cubicBezTo>
                  <a:cubicBezTo>
                    <a:pt x="599" y="1022"/>
                    <a:pt x="599" y="1030"/>
                    <a:pt x="542" y="1030"/>
                  </a:cubicBezTo>
                  <a:cubicBezTo>
                    <a:pt x="542" y="1030"/>
                    <a:pt x="542" y="1039"/>
                    <a:pt x="599" y="1039"/>
                  </a:cubicBezTo>
                  <a:cubicBezTo>
                    <a:pt x="599" y="1047"/>
                    <a:pt x="599" y="1055"/>
                    <a:pt x="534" y="1055"/>
                  </a:cubicBezTo>
                  <a:cubicBezTo>
                    <a:pt x="599" y="1055"/>
                    <a:pt x="599" y="1055"/>
                    <a:pt x="599" y="1063"/>
                  </a:cubicBezTo>
                  <a:cubicBezTo>
                    <a:pt x="655" y="1063"/>
                    <a:pt x="655" y="1063"/>
                    <a:pt x="655" y="1071"/>
                  </a:cubicBezTo>
                  <a:cubicBezTo>
                    <a:pt x="655" y="1071"/>
                    <a:pt x="591" y="1079"/>
                    <a:pt x="591" y="1087"/>
                  </a:cubicBezTo>
                  <a:cubicBezTo>
                    <a:pt x="591" y="1091"/>
                    <a:pt x="591" y="1093"/>
                    <a:pt x="598" y="1093"/>
                  </a:cubicBezTo>
                  <a:cubicBezTo>
                    <a:pt x="605" y="1093"/>
                    <a:pt x="619" y="1091"/>
                    <a:pt x="647" y="1087"/>
                  </a:cubicBezTo>
                  <a:cubicBezTo>
                    <a:pt x="647" y="1087"/>
                    <a:pt x="712" y="1087"/>
                    <a:pt x="647" y="1095"/>
                  </a:cubicBezTo>
                  <a:cubicBezTo>
                    <a:pt x="647" y="1095"/>
                    <a:pt x="591" y="1103"/>
                    <a:pt x="591" y="1120"/>
                  </a:cubicBezTo>
                  <a:cubicBezTo>
                    <a:pt x="582" y="1128"/>
                    <a:pt x="582" y="1128"/>
                    <a:pt x="647" y="1128"/>
                  </a:cubicBezTo>
                  <a:cubicBezTo>
                    <a:pt x="526" y="1136"/>
                    <a:pt x="526" y="1144"/>
                    <a:pt x="582" y="1144"/>
                  </a:cubicBezTo>
                  <a:lnTo>
                    <a:pt x="647" y="1144"/>
                  </a:lnTo>
                  <a:cubicBezTo>
                    <a:pt x="582" y="1144"/>
                    <a:pt x="582" y="1152"/>
                    <a:pt x="639" y="1152"/>
                  </a:cubicBezTo>
                  <a:cubicBezTo>
                    <a:pt x="639" y="1160"/>
                    <a:pt x="639" y="1160"/>
                    <a:pt x="582" y="1160"/>
                  </a:cubicBezTo>
                  <a:lnTo>
                    <a:pt x="582" y="1168"/>
                  </a:lnTo>
                  <a:cubicBezTo>
                    <a:pt x="704" y="1168"/>
                    <a:pt x="639" y="1193"/>
                    <a:pt x="574" y="1193"/>
                  </a:cubicBezTo>
                  <a:cubicBezTo>
                    <a:pt x="574" y="1193"/>
                    <a:pt x="574" y="1193"/>
                    <a:pt x="639" y="1201"/>
                  </a:cubicBezTo>
                  <a:cubicBezTo>
                    <a:pt x="753" y="1201"/>
                    <a:pt x="753" y="1209"/>
                    <a:pt x="639" y="1209"/>
                  </a:cubicBezTo>
                  <a:lnTo>
                    <a:pt x="631" y="1209"/>
                  </a:lnTo>
                  <a:cubicBezTo>
                    <a:pt x="696" y="1209"/>
                    <a:pt x="696" y="1225"/>
                    <a:pt x="574" y="1225"/>
                  </a:cubicBezTo>
                  <a:lnTo>
                    <a:pt x="453" y="1225"/>
                  </a:lnTo>
                  <a:cubicBezTo>
                    <a:pt x="510" y="1225"/>
                    <a:pt x="510" y="1233"/>
                    <a:pt x="510" y="1233"/>
                  </a:cubicBezTo>
                  <a:cubicBezTo>
                    <a:pt x="574" y="1233"/>
                    <a:pt x="574" y="1233"/>
                    <a:pt x="566" y="1241"/>
                  </a:cubicBezTo>
                  <a:cubicBezTo>
                    <a:pt x="566" y="1247"/>
                    <a:pt x="598" y="1253"/>
                    <a:pt x="614" y="1258"/>
                  </a:cubicBezTo>
                  <a:lnTo>
                    <a:pt x="614" y="1258"/>
                  </a:lnTo>
                  <a:cubicBezTo>
                    <a:pt x="628" y="1257"/>
                    <a:pt x="642" y="1257"/>
                    <a:pt x="656" y="1257"/>
                  </a:cubicBezTo>
                  <a:cubicBezTo>
                    <a:pt x="667" y="1257"/>
                    <a:pt x="677" y="1257"/>
                    <a:pt x="688" y="1257"/>
                  </a:cubicBezTo>
                  <a:cubicBezTo>
                    <a:pt x="847" y="1266"/>
                    <a:pt x="965" y="1333"/>
                    <a:pt x="1042" y="1428"/>
                  </a:cubicBezTo>
                  <a:lnTo>
                    <a:pt x="1042" y="1428"/>
                  </a:lnTo>
                  <a:cubicBezTo>
                    <a:pt x="1038" y="1428"/>
                    <a:pt x="1033" y="1428"/>
                    <a:pt x="1028" y="1428"/>
                  </a:cubicBezTo>
                  <a:lnTo>
                    <a:pt x="1028" y="1436"/>
                  </a:lnTo>
                  <a:lnTo>
                    <a:pt x="1049" y="1436"/>
                  </a:lnTo>
                  <a:cubicBezTo>
                    <a:pt x="1047" y="1433"/>
                    <a:pt x="1044" y="1430"/>
                    <a:pt x="1042" y="1428"/>
                  </a:cubicBezTo>
                  <a:lnTo>
                    <a:pt x="1042" y="1428"/>
                  </a:lnTo>
                  <a:cubicBezTo>
                    <a:pt x="1078" y="1428"/>
                    <a:pt x="1113" y="1429"/>
                    <a:pt x="1142" y="1436"/>
                  </a:cubicBezTo>
                  <a:lnTo>
                    <a:pt x="1049" y="1436"/>
                  </a:lnTo>
                  <a:cubicBezTo>
                    <a:pt x="1070" y="1464"/>
                    <a:pt x="1088" y="1493"/>
                    <a:pt x="1103" y="1525"/>
                  </a:cubicBezTo>
                  <a:lnTo>
                    <a:pt x="1255" y="1525"/>
                  </a:lnTo>
                  <a:cubicBezTo>
                    <a:pt x="1253" y="1528"/>
                    <a:pt x="1238" y="1529"/>
                    <a:pt x="1218" y="1529"/>
                  </a:cubicBezTo>
                  <a:cubicBezTo>
                    <a:pt x="1187" y="1529"/>
                    <a:pt x="1142" y="1527"/>
                    <a:pt x="1103" y="1526"/>
                  </a:cubicBezTo>
                  <a:lnTo>
                    <a:pt x="1103" y="1526"/>
                  </a:lnTo>
                  <a:cubicBezTo>
                    <a:pt x="1114" y="1549"/>
                    <a:pt x="1123" y="1573"/>
                    <a:pt x="1130" y="1598"/>
                  </a:cubicBezTo>
                  <a:lnTo>
                    <a:pt x="1130" y="1598"/>
                  </a:lnTo>
                  <a:cubicBezTo>
                    <a:pt x="1126" y="1598"/>
                    <a:pt x="1122" y="1598"/>
                    <a:pt x="1118" y="1598"/>
                  </a:cubicBezTo>
                  <a:lnTo>
                    <a:pt x="1118" y="1606"/>
                  </a:lnTo>
                  <a:lnTo>
                    <a:pt x="1132" y="1606"/>
                  </a:lnTo>
                  <a:cubicBezTo>
                    <a:pt x="1131" y="1603"/>
                    <a:pt x="1131" y="1601"/>
                    <a:pt x="1130" y="1598"/>
                  </a:cubicBezTo>
                  <a:lnTo>
                    <a:pt x="1130" y="1598"/>
                  </a:lnTo>
                  <a:cubicBezTo>
                    <a:pt x="1166" y="1598"/>
                    <a:pt x="1203" y="1599"/>
                    <a:pt x="1239" y="1606"/>
                  </a:cubicBezTo>
                  <a:lnTo>
                    <a:pt x="1132" y="1606"/>
                  </a:lnTo>
                  <a:cubicBezTo>
                    <a:pt x="1133" y="1609"/>
                    <a:pt x="1134" y="1612"/>
                    <a:pt x="1134" y="1615"/>
                  </a:cubicBezTo>
                  <a:lnTo>
                    <a:pt x="1134" y="1615"/>
                  </a:lnTo>
                  <a:cubicBezTo>
                    <a:pt x="1146" y="1614"/>
                    <a:pt x="1159" y="1614"/>
                    <a:pt x="1174" y="1614"/>
                  </a:cubicBezTo>
                  <a:lnTo>
                    <a:pt x="1239" y="1614"/>
                  </a:lnTo>
                  <a:cubicBezTo>
                    <a:pt x="1239" y="1614"/>
                    <a:pt x="1239" y="1606"/>
                    <a:pt x="1296" y="1606"/>
                  </a:cubicBezTo>
                  <a:cubicBezTo>
                    <a:pt x="1418" y="1598"/>
                    <a:pt x="1361" y="1590"/>
                    <a:pt x="1296" y="1590"/>
                  </a:cubicBezTo>
                  <a:cubicBezTo>
                    <a:pt x="1258" y="1593"/>
                    <a:pt x="1239" y="1593"/>
                    <a:pt x="1233" y="1593"/>
                  </a:cubicBezTo>
                  <a:cubicBezTo>
                    <a:pt x="1220" y="1593"/>
                    <a:pt x="1258" y="1590"/>
                    <a:pt x="1296" y="1590"/>
                  </a:cubicBezTo>
                  <a:cubicBezTo>
                    <a:pt x="1361" y="1590"/>
                    <a:pt x="1418" y="1582"/>
                    <a:pt x="1361" y="1582"/>
                  </a:cubicBezTo>
                  <a:cubicBezTo>
                    <a:pt x="1304" y="1582"/>
                    <a:pt x="1247" y="1566"/>
                    <a:pt x="1361" y="1566"/>
                  </a:cubicBezTo>
                  <a:lnTo>
                    <a:pt x="1361" y="1557"/>
                  </a:lnTo>
                  <a:cubicBezTo>
                    <a:pt x="1304" y="1557"/>
                    <a:pt x="1304" y="1549"/>
                    <a:pt x="1304" y="1541"/>
                  </a:cubicBezTo>
                  <a:cubicBezTo>
                    <a:pt x="1304" y="1541"/>
                    <a:pt x="1304" y="1533"/>
                    <a:pt x="1369" y="1533"/>
                  </a:cubicBezTo>
                  <a:cubicBezTo>
                    <a:pt x="1386" y="1535"/>
                    <a:pt x="1397" y="1536"/>
                    <a:pt x="1404" y="1536"/>
                  </a:cubicBezTo>
                  <a:cubicBezTo>
                    <a:pt x="1421" y="1536"/>
                    <a:pt x="1409" y="1531"/>
                    <a:pt x="1369" y="1525"/>
                  </a:cubicBezTo>
                  <a:cubicBezTo>
                    <a:pt x="1369" y="1525"/>
                    <a:pt x="1247" y="1525"/>
                    <a:pt x="1247" y="1517"/>
                  </a:cubicBezTo>
                  <a:cubicBezTo>
                    <a:pt x="1207" y="1517"/>
                    <a:pt x="1174" y="1517"/>
                    <a:pt x="1134" y="1509"/>
                  </a:cubicBezTo>
                  <a:lnTo>
                    <a:pt x="1255" y="1509"/>
                  </a:lnTo>
                  <a:cubicBezTo>
                    <a:pt x="1312" y="1501"/>
                    <a:pt x="1312" y="1501"/>
                    <a:pt x="1312" y="1493"/>
                  </a:cubicBezTo>
                  <a:cubicBezTo>
                    <a:pt x="1312" y="1484"/>
                    <a:pt x="1312" y="1484"/>
                    <a:pt x="1255" y="1476"/>
                  </a:cubicBezTo>
                  <a:cubicBezTo>
                    <a:pt x="1377" y="1476"/>
                    <a:pt x="1377" y="1460"/>
                    <a:pt x="1255" y="1452"/>
                  </a:cubicBezTo>
                  <a:cubicBezTo>
                    <a:pt x="1199" y="1452"/>
                    <a:pt x="1199" y="1452"/>
                    <a:pt x="1264" y="1444"/>
                  </a:cubicBezTo>
                  <a:cubicBezTo>
                    <a:pt x="1199" y="1436"/>
                    <a:pt x="1264" y="1436"/>
                    <a:pt x="1320" y="1436"/>
                  </a:cubicBezTo>
                  <a:cubicBezTo>
                    <a:pt x="1442" y="1428"/>
                    <a:pt x="1442" y="1428"/>
                    <a:pt x="1385" y="1420"/>
                  </a:cubicBezTo>
                  <a:cubicBezTo>
                    <a:pt x="1320" y="1420"/>
                    <a:pt x="1328" y="1411"/>
                    <a:pt x="1328" y="1411"/>
                  </a:cubicBezTo>
                  <a:cubicBezTo>
                    <a:pt x="1300" y="1406"/>
                    <a:pt x="1271" y="1400"/>
                    <a:pt x="1242" y="1400"/>
                  </a:cubicBezTo>
                  <a:cubicBezTo>
                    <a:pt x="1231" y="1400"/>
                    <a:pt x="1219" y="1401"/>
                    <a:pt x="1207" y="1403"/>
                  </a:cubicBezTo>
                  <a:cubicBezTo>
                    <a:pt x="1188" y="1403"/>
                    <a:pt x="1168" y="1402"/>
                    <a:pt x="1151" y="1401"/>
                  </a:cubicBezTo>
                  <a:lnTo>
                    <a:pt x="1151" y="1401"/>
                  </a:lnTo>
                  <a:cubicBezTo>
                    <a:pt x="1169" y="1401"/>
                    <a:pt x="1188" y="1399"/>
                    <a:pt x="1207" y="1395"/>
                  </a:cubicBezTo>
                  <a:cubicBezTo>
                    <a:pt x="1272" y="1395"/>
                    <a:pt x="1272" y="1387"/>
                    <a:pt x="1272" y="1379"/>
                  </a:cubicBezTo>
                  <a:cubicBezTo>
                    <a:pt x="1272" y="1379"/>
                    <a:pt x="1272" y="1371"/>
                    <a:pt x="1272" y="1371"/>
                  </a:cubicBezTo>
                  <a:cubicBezTo>
                    <a:pt x="1328" y="1363"/>
                    <a:pt x="1328" y="1355"/>
                    <a:pt x="1272" y="1355"/>
                  </a:cubicBezTo>
                  <a:lnTo>
                    <a:pt x="1215" y="1355"/>
                  </a:lnTo>
                  <a:cubicBezTo>
                    <a:pt x="1337" y="1355"/>
                    <a:pt x="1337" y="1322"/>
                    <a:pt x="1215" y="1314"/>
                  </a:cubicBezTo>
                  <a:lnTo>
                    <a:pt x="1280" y="1314"/>
                  </a:lnTo>
                  <a:cubicBezTo>
                    <a:pt x="1337" y="1314"/>
                    <a:pt x="1337" y="1314"/>
                    <a:pt x="1337" y="1306"/>
                  </a:cubicBezTo>
                  <a:cubicBezTo>
                    <a:pt x="1337" y="1306"/>
                    <a:pt x="1280" y="1290"/>
                    <a:pt x="1280" y="1282"/>
                  </a:cubicBezTo>
                  <a:cubicBezTo>
                    <a:pt x="1288" y="1274"/>
                    <a:pt x="1288" y="1266"/>
                    <a:pt x="1223" y="1266"/>
                  </a:cubicBezTo>
                  <a:cubicBezTo>
                    <a:pt x="1223" y="1257"/>
                    <a:pt x="1223" y="1257"/>
                    <a:pt x="1288" y="1257"/>
                  </a:cubicBezTo>
                  <a:cubicBezTo>
                    <a:pt x="1307" y="1260"/>
                    <a:pt x="1319" y="1261"/>
                    <a:pt x="1328" y="1261"/>
                  </a:cubicBezTo>
                  <a:cubicBezTo>
                    <a:pt x="1345" y="1261"/>
                    <a:pt x="1345" y="1257"/>
                    <a:pt x="1345" y="1257"/>
                  </a:cubicBezTo>
                  <a:cubicBezTo>
                    <a:pt x="1304" y="1249"/>
                    <a:pt x="1272" y="1249"/>
                    <a:pt x="1231" y="1249"/>
                  </a:cubicBezTo>
                  <a:cubicBezTo>
                    <a:pt x="1166" y="1249"/>
                    <a:pt x="1166" y="1249"/>
                    <a:pt x="1231" y="1241"/>
                  </a:cubicBezTo>
                  <a:cubicBezTo>
                    <a:pt x="1288" y="1233"/>
                    <a:pt x="1296" y="1225"/>
                    <a:pt x="1231" y="1217"/>
                  </a:cubicBezTo>
                  <a:cubicBezTo>
                    <a:pt x="1231" y="1217"/>
                    <a:pt x="1231" y="1209"/>
                    <a:pt x="1296" y="1209"/>
                  </a:cubicBezTo>
                  <a:cubicBezTo>
                    <a:pt x="1353" y="1209"/>
                    <a:pt x="1418" y="1201"/>
                    <a:pt x="1296" y="1201"/>
                  </a:cubicBezTo>
                  <a:cubicBezTo>
                    <a:pt x="1296" y="1193"/>
                    <a:pt x="1296" y="1193"/>
                    <a:pt x="1353" y="1193"/>
                  </a:cubicBezTo>
                  <a:cubicBezTo>
                    <a:pt x="1418" y="1193"/>
                    <a:pt x="1474" y="1193"/>
                    <a:pt x="1361" y="1184"/>
                  </a:cubicBezTo>
                  <a:cubicBezTo>
                    <a:pt x="1296" y="1184"/>
                    <a:pt x="1296" y="1168"/>
                    <a:pt x="1361" y="1168"/>
                  </a:cubicBezTo>
                  <a:cubicBezTo>
                    <a:pt x="1361" y="1160"/>
                    <a:pt x="1361" y="1160"/>
                    <a:pt x="1304" y="1160"/>
                  </a:cubicBezTo>
                  <a:lnTo>
                    <a:pt x="1239" y="1160"/>
                  </a:lnTo>
                  <a:cubicBezTo>
                    <a:pt x="1361" y="1160"/>
                    <a:pt x="1361" y="1160"/>
                    <a:pt x="1239" y="1152"/>
                  </a:cubicBezTo>
                  <a:cubicBezTo>
                    <a:pt x="1304" y="1144"/>
                    <a:pt x="1304" y="1144"/>
                    <a:pt x="1304" y="1144"/>
                  </a:cubicBezTo>
                  <a:cubicBezTo>
                    <a:pt x="1304" y="1144"/>
                    <a:pt x="1247" y="1128"/>
                    <a:pt x="1247" y="1111"/>
                  </a:cubicBezTo>
                  <a:cubicBezTo>
                    <a:pt x="1255" y="1087"/>
                    <a:pt x="1255" y="1079"/>
                    <a:pt x="1191" y="1079"/>
                  </a:cubicBezTo>
                  <a:cubicBezTo>
                    <a:pt x="1134" y="1071"/>
                    <a:pt x="1134" y="1071"/>
                    <a:pt x="1191" y="1071"/>
                  </a:cubicBezTo>
                  <a:cubicBezTo>
                    <a:pt x="1255" y="1063"/>
                    <a:pt x="1255" y="1063"/>
                    <a:pt x="1255" y="1063"/>
                  </a:cubicBezTo>
                  <a:cubicBezTo>
                    <a:pt x="1255" y="1055"/>
                    <a:pt x="1255" y="1055"/>
                    <a:pt x="1312" y="1055"/>
                  </a:cubicBezTo>
                  <a:cubicBezTo>
                    <a:pt x="1255" y="1055"/>
                    <a:pt x="1255" y="1055"/>
                    <a:pt x="1255" y="1047"/>
                  </a:cubicBezTo>
                  <a:cubicBezTo>
                    <a:pt x="1320" y="1047"/>
                    <a:pt x="1320" y="1047"/>
                    <a:pt x="1255" y="1039"/>
                  </a:cubicBezTo>
                  <a:cubicBezTo>
                    <a:pt x="1320" y="1039"/>
                    <a:pt x="1377" y="1030"/>
                    <a:pt x="1320" y="1030"/>
                  </a:cubicBezTo>
                  <a:cubicBezTo>
                    <a:pt x="1255" y="1030"/>
                    <a:pt x="1264" y="1030"/>
                    <a:pt x="1199" y="1022"/>
                  </a:cubicBezTo>
                  <a:cubicBezTo>
                    <a:pt x="1199" y="1022"/>
                    <a:pt x="1199" y="1014"/>
                    <a:pt x="1264" y="1014"/>
                  </a:cubicBezTo>
                  <a:cubicBezTo>
                    <a:pt x="1320" y="1014"/>
                    <a:pt x="1264" y="998"/>
                    <a:pt x="1207" y="998"/>
                  </a:cubicBezTo>
                  <a:cubicBezTo>
                    <a:pt x="1142" y="998"/>
                    <a:pt x="1142" y="990"/>
                    <a:pt x="1207" y="990"/>
                  </a:cubicBezTo>
                  <a:lnTo>
                    <a:pt x="1264" y="990"/>
                  </a:lnTo>
                  <a:cubicBezTo>
                    <a:pt x="1207" y="982"/>
                    <a:pt x="1264" y="982"/>
                    <a:pt x="1328" y="982"/>
                  </a:cubicBezTo>
                  <a:cubicBezTo>
                    <a:pt x="1345" y="984"/>
                    <a:pt x="1357" y="985"/>
                    <a:pt x="1365" y="985"/>
                  </a:cubicBezTo>
                  <a:cubicBezTo>
                    <a:pt x="1385" y="985"/>
                    <a:pt x="1385" y="979"/>
                    <a:pt x="1385" y="974"/>
                  </a:cubicBezTo>
                  <a:cubicBezTo>
                    <a:pt x="1328" y="974"/>
                    <a:pt x="1328" y="966"/>
                    <a:pt x="1328" y="949"/>
                  </a:cubicBezTo>
                  <a:cubicBezTo>
                    <a:pt x="1337" y="933"/>
                    <a:pt x="1272" y="933"/>
                    <a:pt x="1158" y="925"/>
                  </a:cubicBezTo>
                  <a:lnTo>
                    <a:pt x="1337" y="925"/>
                  </a:lnTo>
                  <a:cubicBezTo>
                    <a:pt x="1296" y="917"/>
                    <a:pt x="1255" y="917"/>
                    <a:pt x="1215" y="917"/>
                  </a:cubicBezTo>
                  <a:cubicBezTo>
                    <a:pt x="1158" y="917"/>
                    <a:pt x="1158" y="917"/>
                    <a:pt x="1215" y="909"/>
                  </a:cubicBezTo>
                  <a:cubicBezTo>
                    <a:pt x="1280" y="901"/>
                    <a:pt x="1280" y="901"/>
                    <a:pt x="1223" y="901"/>
                  </a:cubicBezTo>
                  <a:cubicBezTo>
                    <a:pt x="1223" y="893"/>
                    <a:pt x="1223" y="893"/>
                    <a:pt x="1280" y="884"/>
                  </a:cubicBezTo>
                  <a:lnTo>
                    <a:pt x="1223" y="884"/>
                  </a:lnTo>
                  <a:cubicBezTo>
                    <a:pt x="1158" y="884"/>
                    <a:pt x="1158" y="884"/>
                    <a:pt x="1223" y="876"/>
                  </a:cubicBezTo>
                  <a:cubicBezTo>
                    <a:pt x="1345" y="876"/>
                    <a:pt x="1345" y="868"/>
                    <a:pt x="1280" y="868"/>
                  </a:cubicBezTo>
                  <a:cubicBezTo>
                    <a:pt x="1223" y="868"/>
                    <a:pt x="1223" y="860"/>
                    <a:pt x="1223" y="860"/>
                  </a:cubicBezTo>
                  <a:cubicBezTo>
                    <a:pt x="1223" y="860"/>
                    <a:pt x="1223" y="852"/>
                    <a:pt x="1166" y="852"/>
                  </a:cubicBezTo>
                  <a:lnTo>
                    <a:pt x="1166" y="844"/>
                  </a:lnTo>
                  <a:lnTo>
                    <a:pt x="1288" y="844"/>
                  </a:lnTo>
                  <a:cubicBezTo>
                    <a:pt x="1288" y="836"/>
                    <a:pt x="1288" y="836"/>
                    <a:pt x="1231" y="828"/>
                  </a:cubicBezTo>
                  <a:cubicBezTo>
                    <a:pt x="1288" y="828"/>
                    <a:pt x="1345" y="828"/>
                    <a:pt x="1288" y="820"/>
                  </a:cubicBezTo>
                  <a:cubicBezTo>
                    <a:pt x="1409" y="820"/>
                    <a:pt x="1409" y="820"/>
                    <a:pt x="1288" y="803"/>
                  </a:cubicBezTo>
                  <a:cubicBezTo>
                    <a:pt x="1296" y="803"/>
                    <a:pt x="1231" y="787"/>
                    <a:pt x="1239" y="779"/>
                  </a:cubicBezTo>
                  <a:cubicBezTo>
                    <a:pt x="1239" y="763"/>
                    <a:pt x="1239" y="763"/>
                    <a:pt x="1296" y="755"/>
                  </a:cubicBezTo>
                  <a:lnTo>
                    <a:pt x="1361" y="755"/>
                  </a:lnTo>
                  <a:cubicBezTo>
                    <a:pt x="1239" y="755"/>
                    <a:pt x="1239" y="755"/>
                    <a:pt x="1239" y="747"/>
                  </a:cubicBezTo>
                  <a:cubicBezTo>
                    <a:pt x="1304" y="739"/>
                    <a:pt x="1239" y="730"/>
                    <a:pt x="1182" y="730"/>
                  </a:cubicBezTo>
                  <a:cubicBezTo>
                    <a:pt x="1061" y="730"/>
                    <a:pt x="1061" y="730"/>
                    <a:pt x="1126" y="722"/>
                  </a:cubicBezTo>
                  <a:lnTo>
                    <a:pt x="1247" y="722"/>
                  </a:lnTo>
                  <a:cubicBezTo>
                    <a:pt x="1288" y="722"/>
                    <a:pt x="1328" y="722"/>
                    <a:pt x="1361" y="714"/>
                  </a:cubicBezTo>
                  <a:cubicBezTo>
                    <a:pt x="1361" y="714"/>
                    <a:pt x="1364" y="711"/>
                    <a:pt x="1348" y="711"/>
                  </a:cubicBezTo>
                  <a:cubicBezTo>
                    <a:pt x="1339" y="711"/>
                    <a:pt x="1326" y="712"/>
                    <a:pt x="1304" y="714"/>
                  </a:cubicBezTo>
                  <a:cubicBezTo>
                    <a:pt x="1247" y="714"/>
                    <a:pt x="1247" y="714"/>
                    <a:pt x="1247" y="706"/>
                  </a:cubicBezTo>
                  <a:cubicBezTo>
                    <a:pt x="1247" y="706"/>
                    <a:pt x="1247" y="698"/>
                    <a:pt x="1191" y="698"/>
                  </a:cubicBezTo>
                  <a:cubicBezTo>
                    <a:pt x="1126" y="698"/>
                    <a:pt x="1126" y="698"/>
                    <a:pt x="1126" y="690"/>
                  </a:cubicBezTo>
                  <a:cubicBezTo>
                    <a:pt x="1191" y="690"/>
                    <a:pt x="1191" y="682"/>
                    <a:pt x="1191" y="682"/>
                  </a:cubicBezTo>
                  <a:lnTo>
                    <a:pt x="1369" y="682"/>
                  </a:lnTo>
                  <a:cubicBezTo>
                    <a:pt x="1353" y="674"/>
                    <a:pt x="1328" y="674"/>
                    <a:pt x="1312" y="674"/>
                  </a:cubicBezTo>
                  <a:cubicBezTo>
                    <a:pt x="1247" y="674"/>
                    <a:pt x="1264" y="601"/>
                    <a:pt x="1264" y="593"/>
                  </a:cubicBezTo>
                  <a:cubicBezTo>
                    <a:pt x="1304" y="587"/>
                    <a:pt x="1319" y="581"/>
                    <a:pt x="1302" y="581"/>
                  </a:cubicBezTo>
                  <a:cubicBezTo>
                    <a:pt x="1295" y="581"/>
                    <a:pt x="1283" y="582"/>
                    <a:pt x="1264" y="584"/>
                  </a:cubicBezTo>
                  <a:cubicBezTo>
                    <a:pt x="1207" y="584"/>
                    <a:pt x="1207" y="568"/>
                    <a:pt x="1207" y="544"/>
                  </a:cubicBezTo>
                  <a:cubicBezTo>
                    <a:pt x="1215" y="528"/>
                    <a:pt x="1215" y="512"/>
                    <a:pt x="1158" y="512"/>
                  </a:cubicBezTo>
                  <a:lnTo>
                    <a:pt x="1158" y="503"/>
                  </a:lnTo>
                  <a:cubicBezTo>
                    <a:pt x="1158" y="495"/>
                    <a:pt x="1101" y="487"/>
                    <a:pt x="1101" y="487"/>
                  </a:cubicBezTo>
                  <a:cubicBezTo>
                    <a:pt x="1037" y="479"/>
                    <a:pt x="1037" y="479"/>
                    <a:pt x="1101" y="479"/>
                  </a:cubicBezTo>
                  <a:cubicBezTo>
                    <a:pt x="1115" y="482"/>
                    <a:pt x="1128" y="483"/>
                    <a:pt x="1142" y="483"/>
                  </a:cubicBezTo>
                  <a:cubicBezTo>
                    <a:pt x="1168" y="483"/>
                    <a:pt x="1193" y="479"/>
                    <a:pt x="1215" y="479"/>
                  </a:cubicBezTo>
                  <a:cubicBezTo>
                    <a:pt x="1182" y="471"/>
                    <a:pt x="1142" y="471"/>
                    <a:pt x="1101" y="471"/>
                  </a:cubicBezTo>
                  <a:lnTo>
                    <a:pt x="1037" y="471"/>
                  </a:lnTo>
                  <a:cubicBezTo>
                    <a:pt x="1045" y="463"/>
                    <a:pt x="1045" y="463"/>
                    <a:pt x="1101" y="463"/>
                  </a:cubicBezTo>
                  <a:lnTo>
                    <a:pt x="1158" y="463"/>
                  </a:lnTo>
                  <a:cubicBezTo>
                    <a:pt x="1158" y="455"/>
                    <a:pt x="1158" y="455"/>
                    <a:pt x="1280" y="455"/>
                  </a:cubicBezTo>
                  <a:lnTo>
                    <a:pt x="1223" y="447"/>
                  </a:lnTo>
                  <a:cubicBezTo>
                    <a:pt x="1345" y="439"/>
                    <a:pt x="1223" y="439"/>
                    <a:pt x="1166" y="430"/>
                  </a:cubicBezTo>
                  <a:cubicBezTo>
                    <a:pt x="1288" y="430"/>
                    <a:pt x="1288" y="430"/>
                    <a:pt x="1166" y="422"/>
                  </a:cubicBezTo>
                  <a:cubicBezTo>
                    <a:pt x="1109" y="422"/>
                    <a:pt x="1109" y="422"/>
                    <a:pt x="1166" y="414"/>
                  </a:cubicBezTo>
                  <a:cubicBezTo>
                    <a:pt x="1231" y="414"/>
                    <a:pt x="1231" y="414"/>
                    <a:pt x="1231" y="406"/>
                  </a:cubicBezTo>
                  <a:cubicBezTo>
                    <a:pt x="1166" y="398"/>
                    <a:pt x="1174" y="382"/>
                    <a:pt x="1174" y="357"/>
                  </a:cubicBezTo>
                  <a:cubicBezTo>
                    <a:pt x="1182" y="325"/>
                    <a:pt x="1182" y="309"/>
                    <a:pt x="1126" y="309"/>
                  </a:cubicBezTo>
                  <a:cubicBezTo>
                    <a:pt x="1126" y="309"/>
                    <a:pt x="1126" y="309"/>
                    <a:pt x="1182" y="301"/>
                  </a:cubicBezTo>
                  <a:cubicBezTo>
                    <a:pt x="1247" y="301"/>
                    <a:pt x="1247" y="301"/>
                    <a:pt x="1126" y="293"/>
                  </a:cubicBezTo>
                  <a:cubicBezTo>
                    <a:pt x="1182" y="293"/>
                    <a:pt x="1182" y="285"/>
                    <a:pt x="1191" y="276"/>
                  </a:cubicBezTo>
                  <a:cubicBezTo>
                    <a:pt x="1191" y="268"/>
                    <a:pt x="1191" y="252"/>
                    <a:pt x="1134" y="252"/>
                  </a:cubicBezTo>
                  <a:cubicBezTo>
                    <a:pt x="1247" y="252"/>
                    <a:pt x="1312" y="236"/>
                    <a:pt x="1191" y="228"/>
                  </a:cubicBezTo>
                  <a:cubicBezTo>
                    <a:pt x="1191" y="228"/>
                    <a:pt x="1199" y="220"/>
                    <a:pt x="1255" y="220"/>
                  </a:cubicBezTo>
                  <a:cubicBezTo>
                    <a:pt x="1255" y="220"/>
                    <a:pt x="1255" y="220"/>
                    <a:pt x="1199" y="203"/>
                  </a:cubicBezTo>
                  <a:cubicBezTo>
                    <a:pt x="1199" y="203"/>
                    <a:pt x="1199" y="195"/>
                    <a:pt x="1199" y="187"/>
                  </a:cubicBezTo>
                  <a:cubicBezTo>
                    <a:pt x="1199" y="179"/>
                    <a:pt x="1142" y="171"/>
                    <a:pt x="1142" y="171"/>
                  </a:cubicBezTo>
                  <a:cubicBezTo>
                    <a:pt x="1199" y="171"/>
                    <a:pt x="1207" y="155"/>
                    <a:pt x="1207" y="130"/>
                  </a:cubicBezTo>
                  <a:cubicBezTo>
                    <a:pt x="1207" y="114"/>
                    <a:pt x="1215" y="90"/>
                    <a:pt x="1272" y="90"/>
                  </a:cubicBezTo>
                  <a:cubicBezTo>
                    <a:pt x="1272" y="90"/>
                    <a:pt x="1272" y="90"/>
                    <a:pt x="1215" y="82"/>
                  </a:cubicBezTo>
                  <a:cubicBezTo>
                    <a:pt x="1093" y="82"/>
                    <a:pt x="1093" y="74"/>
                    <a:pt x="1158" y="74"/>
                  </a:cubicBezTo>
                  <a:cubicBezTo>
                    <a:pt x="1280" y="74"/>
                    <a:pt x="1280" y="57"/>
                    <a:pt x="1158" y="57"/>
                  </a:cubicBezTo>
                  <a:lnTo>
                    <a:pt x="1215" y="57"/>
                  </a:lnTo>
                  <a:cubicBezTo>
                    <a:pt x="1337" y="49"/>
                    <a:pt x="1280" y="41"/>
                    <a:pt x="1158" y="41"/>
                  </a:cubicBezTo>
                  <a:cubicBezTo>
                    <a:pt x="1223" y="33"/>
                    <a:pt x="1280" y="33"/>
                    <a:pt x="1223" y="33"/>
                  </a:cubicBezTo>
                  <a:cubicBezTo>
                    <a:pt x="1223" y="25"/>
                    <a:pt x="1223" y="25"/>
                    <a:pt x="1345" y="25"/>
                  </a:cubicBezTo>
                  <a:lnTo>
                    <a:pt x="1345" y="17"/>
                  </a:lnTo>
                  <a:cubicBezTo>
                    <a:pt x="1345" y="17"/>
                    <a:pt x="1345" y="9"/>
                    <a:pt x="1288" y="9"/>
                  </a:cubicBezTo>
                  <a:lnTo>
                    <a:pt x="1223" y="9"/>
                  </a:lnTo>
                  <a:cubicBezTo>
                    <a:pt x="1266" y="9"/>
                    <a:pt x="1252" y="5"/>
                    <a:pt x="1221" y="5"/>
                  </a:cubicBezTo>
                  <a:cubicBezTo>
                    <a:pt x="1205" y="5"/>
                    <a:pt x="1185" y="6"/>
                    <a:pt x="1166" y="9"/>
                  </a:cubicBezTo>
                  <a:cubicBezTo>
                    <a:pt x="1126" y="9"/>
                    <a:pt x="1085" y="9"/>
                    <a:pt x="1045" y="1"/>
                  </a:cubicBezTo>
                  <a:close/>
                  <a:moveTo>
                    <a:pt x="1134" y="1615"/>
                  </a:moveTo>
                  <a:cubicBezTo>
                    <a:pt x="1071" y="1616"/>
                    <a:pt x="1068" y="1621"/>
                    <a:pt x="1136" y="1622"/>
                  </a:cubicBezTo>
                  <a:lnTo>
                    <a:pt x="1136" y="1622"/>
                  </a:lnTo>
                  <a:cubicBezTo>
                    <a:pt x="1135" y="1619"/>
                    <a:pt x="1135" y="1617"/>
                    <a:pt x="1134" y="1615"/>
                  </a:cubicBezTo>
                  <a:close/>
                  <a:moveTo>
                    <a:pt x="707" y="1675"/>
                  </a:moveTo>
                  <a:cubicBezTo>
                    <a:pt x="694" y="1675"/>
                    <a:pt x="669" y="1676"/>
                    <a:pt x="631" y="1679"/>
                  </a:cubicBezTo>
                  <a:lnTo>
                    <a:pt x="631" y="1679"/>
                  </a:lnTo>
                  <a:cubicBezTo>
                    <a:pt x="706" y="1679"/>
                    <a:pt x="730" y="1675"/>
                    <a:pt x="707" y="1675"/>
                  </a:cubicBezTo>
                  <a:close/>
                  <a:moveTo>
                    <a:pt x="631" y="1679"/>
                  </a:moveTo>
                  <a:cubicBezTo>
                    <a:pt x="630" y="1679"/>
                    <a:pt x="629" y="1679"/>
                    <a:pt x="628" y="1679"/>
                  </a:cubicBezTo>
                  <a:lnTo>
                    <a:pt x="628" y="1679"/>
                  </a:lnTo>
                  <a:cubicBezTo>
                    <a:pt x="629" y="1679"/>
                    <a:pt x="630" y="1679"/>
                    <a:pt x="631" y="1679"/>
                  </a:cubicBezTo>
                  <a:cubicBezTo>
                    <a:pt x="631" y="1679"/>
                    <a:pt x="631" y="1679"/>
                    <a:pt x="631" y="1679"/>
                  </a:cubicBezTo>
                  <a:close/>
                  <a:moveTo>
                    <a:pt x="1136" y="1622"/>
                  </a:moveTo>
                  <a:cubicBezTo>
                    <a:pt x="1145" y="1662"/>
                    <a:pt x="1150" y="1703"/>
                    <a:pt x="1150" y="1744"/>
                  </a:cubicBezTo>
                  <a:lnTo>
                    <a:pt x="1150" y="1744"/>
                  </a:lnTo>
                  <a:cubicBezTo>
                    <a:pt x="1336" y="1744"/>
                    <a:pt x="1328" y="1743"/>
                    <a:pt x="1223" y="1736"/>
                  </a:cubicBezTo>
                  <a:cubicBezTo>
                    <a:pt x="1158" y="1728"/>
                    <a:pt x="1158" y="1728"/>
                    <a:pt x="1223" y="1728"/>
                  </a:cubicBezTo>
                  <a:cubicBezTo>
                    <a:pt x="1280" y="1728"/>
                    <a:pt x="1280" y="1728"/>
                    <a:pt x="1280" y="1720"/>
                  </a:cubicBezTo>
                  <a:cubicBezTo>
                    <a:pt x="1280" y="1711"/>
                    <a:pt x="1280" y="1703"/>
                    <a:pt x="1223" y="1703"/>
                  </a:cubicBezTo>
                  <a:lnTo>
                    <a:pt x="1223" y="1695"/>
                  </a:lnTo>
                  <a:cubicBezTo>
                    <a:pt x="1304" y="1695"/>
                    <a:pt x="1306" y="1692"/>
                    <a:pt x="1262" y="1692"/>
                  </a:cubicBezTo>
                  <a:cubicBezTo>
                    <a:pt x="1240" y="1692"/>
                    <a:pt x="1207" y="1693"/>
                    <a:pt x="1166" y="1695"/>
                  </a:cubicBezTo>
                  <a:lnTo>
                    <a:pt x="1166" y="1687"/>
                  </a:lnTo>
                  <a:lnTo>
                    <a:pt x="1223" y="1687"/>
                  </a:lnTo>
                  <a:cubicBezTo>
                    <a:pt x="1288" y="1687"/>
                    <a:pt x="1288" y="1679"/>
                    <a:pt x="1288" y="1655"/>
                  </a:cubicBezTo>
                  <a:cubicBezTo>
                    <a:pt x="1296" y="1630"/>
                    <a:pt x="1296" y="1622"/>
                    <a:pt x="1174" y="1622"/>
                  </a:cubicBezTo>
                  <a:cubicBezTo>
                    <a:pt x="1160" y="1622"/>
                    <a:pt x="1147" y="1622"/>
                    <a:pt x="1136" y="1622"/>
                  </a:cubicBezTo>
                  <a:close/>
                  <a:moveTo>
                    <a:pt x="1150" y="1744"/>
                  </a:moveTo>
                  <a:cubicBezTo>
                    <a:pt x="1135" y="1744"/>
                    <a:pt x="1119" y="1744"/>
                    <a:pt x="1101" y="1744"/>
                  </a:cubicBezTo>
                  <a:lnTo>
                    <a:pt x="915" y="1744"/>
                  </a:lnTo>
                  <a:lnTo>
                    <a:pt x="1093" y="1752"/>
                  </a:lnTo>
                  <a:cubicBezTo>
                    <a:pt x="1113" y="1752"/>
                    <a:pt x="1132" y="1752"/>
                    <a:pt x="1150" y="1752"/>
                  </a:cubicBezTo>
                  <a:lnTo>
                    <a:pt x="1150" y="1752"/>
                  </a:lnTo>
                  <a:cubicBezTo>
                    <a:pt x="1150" y="1749"/>
                    <a:pt x="1150" y="1747"/>
                    <a:pt x="1150" y="1744"/>
                  </a:cubicBezTo>
                  <a:close/>
                  <a:moveTo>
                    <a:pt x="1150" y="1752"/>
                  </a:moveTo>
                  <a:cubicBezTo>
                    <a:pt x="1150" y="1765"/>
                    <a:pt x="1149" y="1778"/>
                    <a:pt x="1148" y="1790"/>
                  </a:cubicBezTo>
                  <a:lnTo>
                    <a:pt x="1148" y="1790"/>
                  </a:lnTo>
                  <a:cubicBezTo>
                    <a:pt x="1150" y="1790"/>
                    <a:pt x="1152" y="1791"/>
                    <a:pt x="1154" y="1791"/>
                  </a:cubicBezTo>
                  <a:cubicBezTo>
                    <a:pt x="1174" y="1791"/>
                    <a:pt x="1195" y="1788"/>
                    <a:pt x="1215" y="1784"/>
                  </a:cubicBezTo>
                  <a:lnTo>
                    <a:pt x="1272" y="1784"/>
                  </a:lnTo>
                  <a:cubicBezTo>
                    <a:pt x="1393" y="1784"/>
                    <a:pt x="1337" y="1776"/>
                    <a:pt x="1272" y="1768"/>
                  </a:cubicBezTo>
                  <a:cubicBezTo>
                    <a:pt x="1158" y="1760"/>
                    <a:pt x="1158" y="1760"/>
                    <a:pt x="1272" y="1760"/>
                  </a:cubicBezTo>
                  <a:cubicBezTo>
                    <a:pt x="1380" y="1760"/>
                    <a:pt x="1301" y="1754"/>
                    <a:pt x="1150" y="1752"/>
                  </a:cubicBezTo>
                  <a:close/>
                  <a:moveTo>
                    <a:pt x="1094" y="1785"/>
                  </a:moveTo>
                  <a:lnTo>
                    <a:pt x="1094" y="1785"/>
                  </a:lnTo>
                  <a:cubicBezTo>
                    <a:pt x="1112" y="1788"/>
                    <a:pt x="1130" y="1790"/>
                    <a:pt x="1148" y="1791"/>
                  </a:cubicBezTo>
                  <a:lnTo>
                    <a:pt x="1148" y="1791"/>
                  </a:lnTo>
                  <a:cubicBezTo>
                    <a:pt x="1148" y="1791"/>
                    <a:pt x="1148" y="1791"/>
                    <a:pt x="1148" y="1790"/>
                  </a:cubicBezTo>
                  <a:lnTo>
                    <a:pt x="1148" y="1790"/>
                  </a:lnTo>
                  <a:cubicBezTo>
                    <a:pt x="1130" y="1790"/>
                    <a:pt x="1112" y="1788"/>
                    <a:pt x="1094" y="1785"/>
                  </a:cubicBezTo>
                  <a:close/>
                  <a:moveTo>
                    <a:pt x="972" y="1801"/>
                  </a:moveTo>
                  <a:lnTo>
                    <a:pt x="1028" y="1809"/>
                  </a:lnTo>
                  <a:lnTo>
                    <a:pt x="1093" y="1801"/>
                  </a:lnTo>
                  <a:close/>
                  <a:moveTo>
                    <a:pt x="1085" y="1874"/>
                  </a:moveTo>
                  <a:cubicBezTo>
                    <a:pt x="1077" y="1881"/>
                    <a:pt x="1077" y="1882"/>
                    <a:pt x="1132" y="1882"/>
                  </a:cubicBezTo>
                  <a:lnTo>
                    <a:pt x="1132" y="1882"/>
                  </a:lnTo>
                  <a:cubicBezTo>
                    <a:pt x="1133" y="1879"/>
                    <a:pt x="1133" y="1876"/>
                    <a:pt x="1134" y="1874"/>
                  </a:cubicBezTo>
                  <a:close/>
                  <a:moveTo>
                    <a:pt x="2334" y="1890"/>
                  </a:moveTo>
                  <a:cubicBezTo>
                    <a:pt x="2277" y="1890"/>
                    <a:pt x="2277" y="1890"/>
                    <a:pt x="2277" y="1898"/>
                  </a:cubicBezTo>
                  <a:lnTo>
                    <a:pt x="2391" y="1898"/>
                  </a:lnTo>
                  <a:cubicBezTo>
                    <a:pt x="2455" y="1898"/>
                    <a:pt x="2455" y="1898"/>
                    <a:pt x="2334" y="1890"/>
                  </a:cubicBezTo>
                  <a:close/>
                  <a:moveTo>
                    <a:pt x="364" y="1898"/>
                  </a:moveTo>
                  <a:cubicBezTo>
                    <a:pt x="331" y="1902"/>
                    <a:pt x="315" y="1904"/>
                    <a:pt x="307" y="1904"/>
                  </a:cubicBezTo>
                  <a:cubicBezTo>
                    <a:pt x="299" y="1904"/>
                    <a:pt x="299" y="1902"/>
                    <a:pt x="299" y="1898"/>
                  </a:cubicBezTo>
                  <a:close/>
                  <a:moveTo>
                    <a:pt x="1116" y="1930"/>
                  </a:moveTo>
                  <a:lnTo>
                    <a:pt x="1116" y="1930"/>
                  </a:lnTo>
                  <a:cubicBezTo>
                    <a:pt x="1077" y="1930"/>
                    <a:pt x="1077" y="1931"/>
                    <a:pt x="1077" y="1938"/>
                  </a:cubicBezTo>
                  <a:lnTo>
                    <a:pt x="1113" y="1938"/>
                  </a:lnTo>
                  <a:cubicBezTo>
                    <a:pt x="1114" y="1936"/>
                    <a:pt x="1115" y="1933"/>
                    <a:pt x="1116" y="1930"/>
                  </a:cubicBezTo>
                  <a:close/>
                  <a:moveTo>
                    <a:pt x="751" y="1951"/>
                  </a:moveTo>
                  <a:cubicBezTo>
                    <a:pt x="757" y="1951"/>
                    <a:pt x="764" y="1952"/>
                    <a:pt x="769" y="1955"/>
                  </a:cubicBezTo>
                  <a:lnTo>
                    <a:pt x="712" y="1955"/>
                  </a:lnTo>
                  <a:cubicBezTo>
                    <a:pt x="723" y="1955"/>
                    <a:pt x="737" y="1951"/>
                    <a:pt x="751" y="1951"/>
                  </a:cubicBezTo>
                  <a:close/>
                  <a:moveTo>
                    <a:pt x="825" y="1954"/>
                  </a:moveTo>
                  <a:cubicBezTo>
                    <a:pt x="825" y="1954"/>
                    <a:pt x="825" y="1955"/>
                    <a:pt x="826" y="1955"/>
                  </a:cubicBezTo>
                  <a:lnTo>
                    <a:pt x="834" y="1955"/>
                  </a:lnTo>
                  <a:cubicBezTo>
                    <a:pt x="831" y="1955"/>
                    <a:pt x="828" y="1955"/>
                    <a:pt x="825" y="1954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47" y="1987"/>
                  </a:lnTo>
                  <a:close/>
                  <a:moveTo>
                    <a:pt x="1004" y="2011"/>
                  </a:moveTo>
                  <a:cubicBezTo>
                    <a:pt x="882" y="2011"/>
                    <a:pt x="826" y="2011"/>
                    <a:pt x="882" y="2020"/>
                  </a:cubicBezTo>
                  <a:lnTo>
                    <a:pt x="1004" y="2020"/>
                  </a:lnTo>
                  <a:lnTo>
                    <a:pt x="1004" y="2011"/>
                  </a:lnTo>
                  <a:close/>
                  <a:moveTo>
                    <a:pt x="1296" y="2036"/>
                  </a:moveTo>
                  <a:cubicBezTo>
                    <a:pt x="1296" y="2044"/>
                    <a:pt x="1353" y="2044"/>
                    <a:pt x="1296" y="2044"/>
                  </a:cubicBezTo>
                  <a:cubicBezTo>
                    <a:pt x="1280" y="2044"/>
                    <a:pt x="1255" y="2044"/>
                    <a:pt x="1239" y="2036"/>
                  </a:cubicBezTo>
                  <a:close/>
                  <a:moveTo>
                    <a:pt x="1166" y="2101"/>
                  </a:moveTo>
                  <a:lnTo>
                    <a:pt x="1166" y="2109"/>
                  </a:lnTo>
                  <a:cubicBezTo>
                    <a:pt x="1109" y="2109"/>
                    <a:pt x="1053" y="2101"/>
                    <a:pt x="1053" y="2101"/>
                  </a:cubicBezTo>
                  <a:close/>
                  <a:moveTo>
                    <a:pt x="809" y="2125"/>
                  </a:moveTo>
                  <a:cubicBezTo>
                    <a:pt x="886" y="2130"/>
                    <a:pt x="940" y="2132"/>
                    <a:pt x="967" y="2133"/>
                  </a:cubicBezTo>
                  <a:lnTo>
                    <a:pt x="967" y="2133"/>
                  </a:lnTo>
                  <a:cubicBezTo>
                    <a:pt x="968" y="2132"/>
                    <a:pt x="968" y="2132"/>
                    <a:pt x="969" y="2132"/>
                  </a:cubicBezTo>
                  <a:lnTo>
                    <a:pt x="969" y="2132"/>
                  </a:lnTo>
                  <a:lnTo>
                    <a:pt x="866" y="2125"/>
                  </a:lnTo>
                  <a:close/>
                  <a:moveTo>
                    <a:pt x="1215" y="2166"/>
                  </a:moveTo>
                  <a:lnTo>
                    <a:pt x="1215" y="2174"/>
                  </a:lnTo>
                  <a:cubicBezTo>
                    <a:pt x="1117" y="2174"/>
                    <a:pt x="1104" y="2168"/>
                    <a:pt x="1215" y="2166"/>
                  </a:cubicBezTo>
                  <a:close/>
                  <a:moveTo>
                    <a:pt x="1037" y="2190"/>
                  </a:moveTo>
                  <a:cubicBezTo>
                    <a:pt x="1093" y="2190"/>
                    <a:pt x="1158" y="2198"/>
                    <a:pt x="1215" y="2198"/>
                  </a:cubicBezTo>
                  <a:lnTo>
                    <a:pt x="1215" y="2206"/>
                  </a:lnTo>
                  <a:lnTo>
                    <a:pt x="1093" y="2198"/>
                  </a:lnTo>
                  <a:cubicBezTo>
                    <a:pt x="915" y="2190"/>
                    <a:pt x="915" y="2190"/>
                    <a:pt x="1037" y="2190"/>
                  </a:cubicBezTo>
                  <a:close/>
                  <a:moveTo>
                    <a:pt x="915" y="2206"/>
                  </a:moveTo>
                  <a:lnTo>
                    <a:pt x="972" y="2214"/>
                  </a:lnTo>
                  <a:lnTo>
                    <a:pt x="915" y="2214"/>
                  </a:lnTo>
                  <a:cubicBezTo>
                    <a:pt x="850" y="2214"/>
                    <a:pt x="850" y="2214"/>
                    <a:pt x="858" y="2206"/>
                  </a:cubicBezTo>
                  <a:close/>
                  <a:moveTo>
                    <a:pt x="614" y="1258"/>
                  </a:moveTo>
                  <a:lnTo>
                    <a:pt x="614" y="1258"/>
                  </a:lnTo>
                  <a:cubicBezTo>
                    <a:pt x="58" y="1300"/>
                    <a:pt x="0" y="2160"/>
                    <a:pt x="607" y="2230"/>
                  </a:cubicBezTo>
                  <a:cubicBezTo>
                    <a:pt x="550" y="2222"/>
                    <a:pt x="550" y="2222"/>
                    <a:pt x="607" y="2214"/>
                  </a:cubicBezTo>
                  <a:lnTo>
                    <a:pt x="615" y="2206"/>
                  </a:lnTo>
                  <a:cubicBezTo>
                    <a:pt x="550" y="2206"/>
                    <a:pt x="558" y="2190"/>
                    <a:pt x="615" y="2182"/>
                  </a:cubicBezTo>
                  <a:lnTo>
                    <a:pt x="615" y="2174"/>
                  </a:lnTo>
                  <a:cubicBezTo>
                    <a:pt x="493" y="2174"/>
                    <a:pt x="566" y="2133"/>
                    <a:pt x="680" y="2125"/>
                  </a:cubicBezTo>
                  <a:lnTo>
                    <a:pt x="623" y="2125"/>
                  </a:lnTo>
                  <a:cubicBezTo>
                    <a:pt x="566" y="2125"/>
                    <a:pt x="566" y="2117"/>
                    <a:pt x="566" y="2117"/>
                  </a:cubicBezTo>
                  <a:cubicBezTo>
                    <a:pt x="623" y="2109"/>
                    <a:pt x="623" y="2101"/>
                    <a:pt x="631" y="2093"/>
                  </a:cubicBezTo>
                  <a:cubicBezTo>
                    <a:pt x="631" y="2093"/>
                    <a:pt x="631" y="2084"/>
                    <a:pt x="688" y="2084"/>
                  </a:cubicBezTo>
                  <a:cubicBezTo>
                    <a:pt x="631" y="2084"/>
                    <a:pt x="631" y="2076"/>
                    <a:pt x="688" y="2076"/>
                  </a:cubicBezTo>
                  <a:cubicBezTo>
                    <a:pt x="728" y="2068"/>
                    <a:pt x="769" y="2068"/>
                    <a:pt x="809" y="2068"/>
                  </a:cubicBezTo>
                  <a:cubicBezTo>
                    <a:pt x="809" y="2068"/>
                    <a:pt x="809" y="2076"/>
                    <a:pt x="866" y="2076"/>
                  </a:cubicBezTo>
                  <a:cubicBezTo>
                    <a:pt x="907" y="2076"/>
                    <a:pt x="947" y="2076"/>
                    <a:pt x="988" y="2068"/>
                  </a:cubicBezTo>
                  <a:cubicBezTo>
                    <a:pt x="1053" y="2060"/>
                    <a:pt x="1053" y="2060"/>
                    <a:pt x="931" y="2060"/>
                  </a:cubicBezTo>
                  <a:lnTo>
                    <a:pt x="696" y="2060"/>
                  </a:lnTo>
                  <a:cubicBezTo>
                    <a:pt x="631" y="2052"/>
                    <a:pt x="574" y="2052"/>
                    <a:pt x="631" y="2044"/>
                  </a:cubicBezTo>
                  <a:cubicBezTo>
                    <a:pt x="518" y="2044"/>
                    <a:pt x="518" y="2044"/>
                    <a:pt x="639" y="2028"/>
                  </a:cubicBezTo>
                  <a:cubicBezTo>
                    <a:pt x="696" y="2020"/>
                    <a:pt x="696" y="2020"/>
                    <a:pt x="639" y="2011"/>
                  </a:cubicBezTo>
                  <a:cubicBezTo>
                    <a:pt x="639" y="2011"/>
                    <a:pt x="582" y="2011"/>
                    <a:pt x="639" y="2003"/>
                  </a:cubicBezTo>
                  <a:cubicBezTo>
                    <a:pt x="704" y="2003"/>
                    <a:pt x="704" y="2003"/>
                    <a:pt x="704" y="1995"/>
                  </a:cubicBezTo>
                  <a:cubicBezTo>
                    <a:pt x="761" y="1987"/>
                    <a:pt x="704" y="1987"/>
                    <a:pt x="647" y="1987"/>
                  </a:cubicBezTo>
                  <a:cubicBezTo>
                    <a:pt x="526" y="1987"/>
                    <a:pt x="526" y="1987"/>
                    <a:pt x="647" y="1979"/>
                  </a:cubicBezTo>
                  <a:lnTo>
                    <a:pt x="704" y="1979"/>
                  </a:lnTo>
                  <a:cubicBezTo>
                    <a:pt x="647" y="1979"/>
                    <a:pt x="582" y="1979"/>
                    <a:pt x="647" y="1971"/>
                  </a:cubicBezTo>
                  <a:cubicBezTo>
                    <a:pt x="704" y="1971"/>
                    <a:pt x="704" y="1963"/>
                    <a:pt x="704" y="1963"/>
                  </a:cubicBezTo>
                  <a:lnTo>
                    <a:pt x="769" y="1963"/>
                  </a:lnTo>
                  <a:cubicBezTo>
                    <a:pt x="882" y="1955"/>
                    <a:pt x="882" y="1955"/>
                    <a:pt x="826" y="1955"/>
                  </a:cubicBezTo>
                  <a:lnTo>
                    <a:pt x="769" y="1955"/>
                  </a:lnTo>
                  <a:cubicBezTo>
                    <a:pt x="777" y="1952"/>
                    <a:pt x="784" y="1951"/>
                    <a:pt x="791" y="1951"/>
                  </a:cubicBezTo>
                  <a:cubicBezTo>
                    <a:pt x="802" y="1951"/>
                    <a:pt x="813" y="1953"/>
                    <a:pt x="825" y="1954"/>
                  </a:cubicBezTo>
                  <a:lnTo>
                    <a:pt x="825" y="1954"/>
                  </a:lnTo>
                  <a:cubicBezTo>
                    <a:pt x="785" y="1938"/>
                    <a:pt x="744" y="1938"/>
                    <a:pt x="712" y="1938"/>
                  </a:cubicBezTo>
                  <a:lnTo>
                    <a:pt x="647" y="1938"/>
                  </a:lnTo>
                  <a:cubicBezTo>
                    <a:pt x="647" y="1930"/>
                    <a:pt x="647" y="1930"/>
                    <a:pt x="591" y="1930"/>
                  </a:cubicBezTo>
                  <a:cubicBezTo>
                    <a:pt x="534" y="1930"/>
                    <a:pt x="534" y="1922"/>
                    <a:pt x="534" y="1922"/>
                  </a:cubicBezTo>
                  <a:cubicBezTo>
                    <a:pt x="591" y="1914"/>
                    <a:pt x="591" y="1914"/>
                    <a:pt x="591" y="1914"/>
                  </a:cubicBezTo>
                  <a:cubicBezTo>
                    <a:pt x="534" y="1914"/>
                    <a:pt x="591" y="1906"/>
                    <a:pt x="655" y="1906"/>
                  </a:cubicBezTo>
                  <a:cubicBezTo>
                    <a:pt x="712" y="1898"/>
                    <a:pt x="712" y="1898"/>
                    <a:pt x="655" y="1898"/>
                  </a:cubicBezTo>
                  <a:cubicBezTo>
                    <a:pt x="534" y="1898"/>
                    <a:pt x="534" y="1890"/>
                    <a:pt x="655" y="1890"/>
                  </a:cubicBezTo>
                  <a:lnTo>
                    <a:pt x="712" y="1890"/>
                  </a:lnTo>
                  <a:cubicBezTo>
                    <a:pt x="712" y="1890"/>
                    <a:pt x="712" y="1898"/>
                    <a:pt x="777" y="1898"/>
                  </a:cubicBezTo>
                  <a:cubicBezTo>
                    <a:pt x="777" y="1890"/>
                    <a:pt x="777" y="1890"/>
                    <a:pt x="834" y="1890"/>
                  </a:cubicBezTo>
                  <a:cubicBezTo>
                    <a:pt x="737" y="1890"/>
                    <a:pt x="639" y="1882"/>
                    <a:pt x="542" y="1866"/>
                  </a:cubicBezTo>
                  <a:cubicBezTo>
                    <a:pt x="542" y="1857"/>
                    <a:pt x="542" y="1857"/>
                    <a:pt x="599" y="1857"/>
                  </a:cubicBezTo>
                  <a:cubicBezTo>
                    <a:pt x="664" y="1857"/>
                    <a:pt x="664" y="1857"/>
                    <a:pt x="664" y="1849"/>
                  </a:cubicBezTo>
                  <a:lnTo>
                    <a:pt x="542" y="1849"/>
                  </a:lnTo>
                  <a:cubicBezTo>
                    <a:pt x="420" y="1849"/>
                    <a:pt x="420" y="1849"/>
                    <a:pt x="485" y="1841"/>
                  </a:cubicBezTo>
                  <a:cubicBezTo>
                    <a:pt x="526" y="1841"/>
                    <a:pt x="566" y="1841"/>
                    <a:pt x="607" y="1833"/>
                  </a:cubicBezTo>
                  <a:cubicBezTo>
                    <a:pt x="607" y="1825"/>
                    <a:pt x="607" y="1825"/>
                    <a:pt x="607" y="1825"/>
                  </a:cubicBezTo>
                  <a:cubicBezTo>
                    <a:pt x="664" y="1833"/>
                    <a:pt x="664" y="1833"/>
                    <a:pt x="728" y="1833"/>
                  </a:cubicBezTo>
                  <a:cubicBezTo>
                    <a:pt x="728" y="1825"/>
                    <a:pt x="728" y="1825"/>
                    <a:pt x="664" y="1825"/>
                  </a:cubicBezTo>
                  <a:cubicBezTo>
                    <a:pt x="550" y="1825"/>
                    <a:pt x="550" y="1825"/>
                    <a:pt x="550" y="1817"/>
                  </a:cubicBezTo>
                  <a:cubicBezTo>
                    <a:pt x="607" y="1817"/>
                    <a:pt x="550" y="1809"/>
                    <a:pt x="485" y="1809"/>
                  </a:cubicBezTo>
                  <a:lnTo>
                    <a:pt x="550" y="1809"/>
                  </a:lnTo>
                  <a:cubicBezTo>
                    <a:pt x="728" y="1801"/>
                    <a:pt x="728" y="1801"/>
                    <a:pt x="607" y="1801"/>
                  </a:cubicBezTo>
                  <a:cubicBezTo>
                    <a:pt x="550" y="1801"/>
                    <a:pt x="493" y="1793"/>
                    <a:pt x="550" y="1793"/>
                  </a:cubicBezTo>
                  <a:lnTo>
                    <a:pt x="615" y="1793"/>
                  </a:lnTo>
                  <a:cubicBezTo>
                    <a:pt x="493" y="1793"/>
                    <a:pt x="558" y="1768"/>
                    <a:pt x="615" y="1768"/>
                  </a:cubicBezTo>
                  <a:cubicBezTo>
                    <a:pt x="672" y="1768"/>
                    <a:pt x="672" y="1768"/>
                    <a:pt x="615" y="1760"/>
                  </a:cubicBezTo>
                  <a:cubicBezTo>
                    <a:pt x="558" y="1752"/>
                    <a:pt x="558" y="1752"/>
                    <a:pt x="558" y="1744"/>
                  </a:cubicBezTo>
                  <a:cubicBezTo>
                    <a:pt x="623" y="1736"/>
                    <a:pt x="623" y="1720"/>
                    <a:pt x="501" y="1711"/>
                  </a:cubicBezTo>
                  <a:cubicBezTo>
                    <a:pt x="566" y="1711"/>
                    <a:pt x="566" y="1703"/>
                    <a:pt x="566" y="1695"/>
                  </a:cubicBezTo>
                  <a:cubicBezTo>
                    <a:pt x="566" y="1687"/>
                    <a:pt x="623" y="1687"/>
                    <a:pt x="623" y="1679"/>
                  </a:cubicBezTo>
                  <a:cubicBezTo>
                    <a:pt x="625" y="1679"/>
                    <a:pt x="627" y="1679"/>
                    <a:pt x="628" y="1679"/>
                  </a:cubicBezTo>
                  <a:lnTo>
                    <a:pt x="628" y="1679"/>
                  </a:lnTo>
                  <a:cubicBezTo>
                    <a:pt x="566" y="1679"/>
                    <a:pt x="566" y="1670"/>
                    <a:pt x="574" y="1638"/>
                  </a:cubicBezTo>
                  <a:cubicBezTo>
                    <a:pt x="574" y="1614"/>
                    <a:pt x="639" y="1598"/>
                    <a:pt x="639" y="1598"/>
                  </a:cubicBezTo>
                  <a:lnTo>
                    <a:pt x="582" y="1598"/>
                  </a:lnTo>
                  <a:lnTo>
                    <a:pt x="582" y="1590"/>
                  </a:lnTo>
                  <a:lnTo>
                    <a:pt x="639" y="1590"/>
                  </a:lnTo>
                  <a:cubicBezTo>
                    <a:pt x="582" y="1590"/>
                    <a:pt x="639" y="1582"/>
                    <a:pt x="639" y="1582"/>
                  </a:cubicBezTo>
                  <a:cubicBezTo>
                    <a:pt x="761" y="1574"/>
                    <a:pt x="761" y="1566"/>
                    <a:pt x="647" y="1557"/>
                  </a:cubicBezTo>
                  <a:cubicBezTo>
                    <a:pt x="526" y="1557"/>
                    <a:pt x="526" y="1557"/>
                    <a:pt x="647" y="1549"/>
                  </a:cubicBezTo>
                  <a:cubicBezTo>
                    <a:pt x="769" y="1549"/>
                    <a:pt x="769" y="1549"/>
                    <a:pt x="647" y="1541"/>
                  </a:cubicBezTo>
                  <a:cubicBezTo>
                    <a:pt x="591" y="1541"/>
                    <a:pt x="591" y="1541"/>
                    <a:pt x="704" y="1533"/>
                  </a:cubicBezTo>
                  <a:lnTo>
                    <a:pt x="712" y="1533"/>
                  </a:lnTo>
                  <a:cubicBezTo>
                    <a:pt x="534" y="1525"/>
                    <a:pt x="534" y="1517"/>
                    <a:pt x="647" y="1517"/>
                  </a:cubicBezTo>
                  <a:cubicBezTo>
                    <a:pt x="769" y="1517"/>
                    <a:pt x="769" y="1517"/>
                    <a:pt x="647" y="1509"/>
                  </a:cubicBezTo>
                  <a:cubicBezTo>
                    <a:pt x="591" y="1509"/>
                    <a:pt x="591" y="1493"/>
                    <a:pt x="712" y="1493"/>
                  </a:cubicBezTo>
                  <a:cubicBezTo>
                    <a:pt x="712" y="1493"/>
                    <a:pt x="712" y="1493"/>
                    <a:pt x="655" y="1484"/>
                  </a:cubicBezTo>
                  <a:cubicBezTo>
                    <a:pt x="599" y="1476"/>
                    <a:pt x="542" y="1460"/>
                    <a:pt x="655" y="1460"/>
                  </a:cubicBezTo>
                  <a:lnTo>
                    <a:pt x="664" y="1452"/>
                  </a:lnTo>
                  <a:lnTo>
                    <a:pt x="664" y="1444"/>
                  </a:lnTo>
                  <a:cubicBezTo>
                    <a:pt x="599" y="1444"/>
                    <a:pt x="615" y="1339"/>
                    <a:pt x="680" y="1339"/>
                  </a:cubicBezTo>
                  <a:cubicBezTo>
                    <a:pt x="680" y="1330"/>
                    <a:pt x="680" y="1322"/>
                    <a:pt x="615" y="1322"/>
                  </a:cubicBezTo>
                  <a:lnTo>
                    <a:pt x="680" y="1322"/>
                  </a:lnTo>
                  <a:cubicBezTo>
                    <a:pt x="680" y="1322"/>
                    <a:pt x="680" y="1314"/>
                    <a:pt x="623" y="1314"/>
                  </a:cubicBezTo>
                  <a:lnTo>
                    <a:pt x="623" y="1306"/>
                  </a:lnTo>
                  <a:cubicBezTo>
                    <a:pt x="680" y="1306"/>
                    <a:pt x="680" y="1298"/>
                    <a:pt x="623" y="1298"/>
                  </a:cubicBezTo>
                  <a:cubicBezTo>
                    <a:pt x="566" y="1290"/>
                    <a:pt x="566" y="1290"/>
                    <a:pt x="566" y="1290"/>
                  </a:cubicBezTo>
                  <a:cubicBezTo>
                    <a:pt x="623" y="1282"/>
                    <a:pt x="623" y="1274"/>
                    <a:pt x="623" y="1266"/>
                  </a:cubicBezTo>
                  <a:cubicBezTo>
                    <a:pt x="625" y="1263"/>
                    <a:pt x="621" y="1261"/>
                    <a:pt x="614" y="1258"/>
                  </a:cubicBezTo>
                  <a:close/>
                  <a:moveTo>
                    <a:pt x="1312" y="2328"/>
                  </a:moveTo>
                  <a:cubicBezTo>
                    <a:pt x="1255" y="2328"/>
                    <a:pt x="1255" y="2336"/>
                    <a:pt x="1255" y="2336"/>
                  </a:cubicBezTo>
                  <a:cubicBezTo>
                    <a:pt x="1191" y="2344"/>
                    <a:pt x="1255" y="2344"/>
                    <a:pt x="1312" y="2344"/>
                  </a:cubicBezTo>
                  <a:cubicBezTo>
                    <a:pt x="1369" y="2344"/>
                    <a:pt x="1377" y="2344"/>
                    <a:pt x="1377" y="2336"/>
                  </a:cubicBezTo>
                  <a:cubicBezTo>
                    <a:pt x="1353" y="2336"/>
                    <a:pt x="1337" y="2336"/>
                    <a:pt x="1312" y="2328"/>
                  </a:cubicBezTo>
                  <a:close/>
                  <a:moveTo>
                    <a:pt x="1194" y="2354"/>
                  </a:moveTo>
                  <a:cubicBezTo>
                    <a:pt x="1213" y="2354"/>
                    <a:pt x="1231" y="2356"/>
                    <a:pt x="1247" y="2360"/>
                  </a:cubicBezTo>
                  <a:lnTo>
                    <a:pt x="1247" y="2368"/>
                  </a:lnTo>
                  <a:cubicBezTo>
                    <a:pt x="1207" y="2368"/>
                    <a:pt x="1174" y="2368"/>
                    <a:pt x="1134" y="2360"/>
                  </a:cubicBezTo>
                  <a:cubicBezTo>
                    <a:pt x="1154" y="2356"/>
                    <a:pt x="1174" y="2354"/>
                    <a:pt x="1194" y="2354"/>
                  </a:cubicBezTo>
                  <a:close/>
                  <a:moveTo>
                    <a:pt x="688" y="2522"/>
                  </a:moveTo>
                  <a:cubicBezTo>
                    <a:pt x="631" y="2522"/>
                    <a:pt x="631" y="2522"/>
                    <a:pt x="631" y="2530"/>
                  </a:cubicBezTo>
                  <a:lnTo>
                    <a:pt x="688" y="2530"/>
                  </a:lnTo>
                  <a:lnTo>
                    <a:pt x="688" y="2522"/>
                  </a:lnTo>
                  <a:close/>
                  <a:moveTo>
                    <a:pt x="1166" y="2530"/>
                  </a:moveTo>
                  <a:cubicBezTo>
                    <a:pt x="1126" y="2538"/>
                    <a:pt x="1085" y="2538"/>
                    <a:pt x="1045" y="2538"/>
                  </a:cubicBezTo>
                  <a:cubicBezTo>
                    <a:pt x="984" y="2543"/>
                    <a:pt x="953" y="2545"/>
                    <a:pt x="938" y="2545"/>
                  </a:cubicBezTo>
                  <a:cubicBezTo>
                    <a:pt x="923" y="2545"/>
                    <a:pt x="923" y="2543"/>
                    <a:pt x="923" y="2538"/>
                  </a:cubicBezTo>
                  <a:cubicBezTo>
                    <a:pt x="923" y="2530"/>
                    <a:pt x="931" y="2530"/>
                    <a:pt x="988" y="2530"/>
                  </a:cubicBezTo>
                  <a:cubicBezTo>
                    <a:pt x="950" y="2530"/>
                    <a:pt x="963" y="2534"/>
                    <a:pt x="992" y="2534"/>
                  </a:cubicBezTo>
                  <a:cubicBezTo>
                    <a:pt x="1007" y="2534"/>
                    <a:pt x="1026" y="2533"/>
                    <a:pt x="1045" y="2530"/>
                  </a:cubicBezTo>
                  <a:close/>
                  <a:moveTo>
                    <a:pt x="1045" y="2571"/>
                  </a:moveTo>
                  <a:lnTo>
                    <a:pt x="980" y="2579"/>
                  </a:lnTo>
                  <a:cubicBezTo>
                    <a:pt x="923" y="2579"/>
                    <a:pt x="923" y="2571"/>
                    <a:pt x="923" y="2571"/>
                  </a:cubicBezTo>
                  <a:close/>
                  <a:moveTo>
                    <a:pt x="1855" y="2575"/>
                  </a:moveTo>
                  <a:cubicBezTo>
                    <a:pt x="1842" y="2575"/>
                    <a:pt x="1828" y="2576"/>
                    <a:pt x="1815" y="2579"/>
                  </a:cubicBezTo>
                  <a:lnTo>
                    <a:pt x="1936" y="2579"/>
                  </a:lnTo>
                  <a:cubicBezTo>
                    <a:pt x="1909" y="2579"/>
                    <a:pt x="1882" y="2575"/>
                    <a:pt x="1855" y="2575"/>
                  </a:cubicBezTo>
                  <a:close/>
                  <a:moveTo>
                    <a:pt x="1255" y="1789"/>
                  </a:moveTo>
                  <a:cubicBezTo>
                    <a:pt x="1246" y="1789"/>
                    <a:pt x="1234" y="1790"/>
                    <a:pt x="1215" y="1793"/>
                  </a:cubicBezTo>
                  <a:cubicBezTo>
                    <a:pt x="1193" y="1793"/>
                    <a:pt x="1170" y="1793"/>
                    <a:pt x="1148" y="1791"/>
                  </a:cubicBezTo>
                  <a:lnTo>
                    <a:pt x="1148" y="1791"/>
                  </a:lnTo>
                  <a:cubicBezTo>
                    <a:pt x="1146" y="1819"/>
                    <a:pt x="1141" y="1847"/>
                    <a:pt x="1134" y="1874"/>
                  </a:cubicBezTo>
                  <a:lnTo>
                    <a:pt x="1142" y="1874"/>
                  </a:lnTo>
                  <a:cubicBezTo>
                    <a:pt x="1199" y="1874"/>
                    <a:pt x="1142" y="1874"/>
                    <a:pt x="1142" y="1882"/>
                  </a:cubicBezTo>
                  <a:cubicBezTo>
                    <a:pt x="1138" y="1882"/>
                    <a:pt x="1135" y="1882"/>
                    <a:pt x="1132" y="1882"/>
                  </a:cubicBezTo>
                  <a:lnTo>
                    <a:pt x="1132" y="1882"/>
                  </a:lnTo>
                  <a:cubicBezTo>
                    <a:pt x="1128" y="1898"/>
                    <a:pt x="1122" y="1914"/>
                    <a:pt x="1116" y="1930"/>
                  </a:cubicBezTo>
                  <a:lnTo>
                    <a:pt x="1116" y="1930"/>
                  </a:lnTo>
                  <a:cubicBezTo>
                    <a:pt x="1121" y="1930"/>
                    <a:pt x="1127" y="1930"/>
                    <a:pt x="1134" y="1930"/>
                  </a:cubicBezTo>
                  <a:lnTo>
                    <a:pt x="1191" y="1930"/>
                  </a:lnTo>
                  <a:cubicBezTo>
                    <a:pt x="1174" y="1938"/>
                    <a:pt x="1150" y="1938"/>
                    <a:pt x="1134" y="1938"/>
                  </a:cubicBezTo>
                  <a:lnTo>
                    <a:pt x="1113" y="1938"/>
                  </a:lnTo>
                  <a:cubicBezTo>
                    <a:pt x="1083" y="2013"/>
                    <a:pt x="1035" y="2081"/>
                    <a:pt x="969" y="2132"/>
                  </a:cubicBezTo>
                  <a:lnTo>
                    <a:pt x="969" y="2132"/>
                  </a:lnTo>
                  <a:lnTo>
                    <a:pt x="988" y="2133"/>
                  </a:lnTo>
                  <a:cubicBezTo>
                    <a:pt x="988" y="2133"/>
                    <a:pt x="981" y="2133"/>
                    <a:pt x="967" y="2133"/>
                  </a:cubicBezTo>
                  <a:lnTo>
                    <a:pt x="967" y="2133"/>
                  </a:lnTo>
                  <a:cubicBezTo>
                    <a:pt x="890" y="2192"/>
                    <a:pt x="789" y="2229"/>
                    <a:pt x="664" y="2230"/>
                  </a:cubicBezTo>
                  <a:cubicBezTo>
                    <a:pt x="607" y="2230"/>
                    <a:pt x="607" y="2238"/>
                    <a:pt x="607" y="2255"/>
                  </a:cubicBezTo>
                  <a:cubicBezTo>
                    <a:pt x="607" y="2263"/>
                    <a:pt x="607" y="2263"/>
                    <a:pt x="664" y="2263"/>
                  </a:cubicBezTo>
                  <a:cubicBezTo>
                    <a:pt x="720" y="2271"/>
                    <a:pt x="664" y="2271"/>
                    <a:pt x="599" y="2271"/>
                  </a:cubicBezTo>
                  <a:cubicBezTo>
                    <a:pt x="485" y="2271"/>
                    <a:pt x="485" y="2279"/>
                    <a:pt x="664" y="2279"/>
                  </a:cubicBezTo>
                  <a:cubicBezTo>
                    <a:pt x="777" y="2279"/>
                    <a:pt x="777" y="2287"/>
                    <a:pt x="720" y="2287"/>
                  </a:cubicBezTo>
                  <a:cubicBezTo>
                    <a:pt x="655" y="2287"/>
                    <a:pt x="664" y="2287"/>
                    <a:pt x="664" y="2279"/>
                  </a:cubicBezTo>
                  <a:lnTo>
                    <a:pt x="542" y="2279"/>
                  </a:lnTo>
                  <a:cubicBezTo>
                    <a:pt x="542" y="2287"/>
                    <a:pt x="542" y="2287"/>
                    <a:pt x="599" y="2287"/>
                  </a:cubicBezTo>
                  <a:cubicBezTo>
                    <a:pt x="599" y="2287"/>
                    <a:pt x="599" y="2287"/>
                    <a:pt x="655" y="2295"/>
                  </a:cubicBezTo>
                  <a:lnTo>
                    <a:pt x="842" y="2295"/>
                  </a:lnTo>
                  <a:cubicBezTo>
                    <a:pt x="861" y="2293"/>
                    <a:pt x="873" y="2292"/>
                    <a:pt x="882" y="2292"/>
                  </a:cubicBezTo>
                  <a:cubicBezTo>
                    <a:pt x="899" y="2292"/>
                    <a:pt x="899" y="2295"/>
                    <a:pt x="899" y="2295"/>
                  </a:cubicBezTo>
                  <a:cubicBezTo>
                    <a:pt x="834" y="2303"/>
                    <a:pt x="777" y="2303"/>
                    <a:pt x="720" y="2303"/>
                  </a:cubicBezTo>
                  <a:cubicBezTo>
                    <a:pt x="680" y="2295"/>
                    <a:pt x="639" y="2295"/>
                    <a:pt x="599" y="2295"/>
                  </a:cubicBezTo>
                  <a:cubicBezTo>
                    <a:pt x="542" y="2295"/>
                    <a:pt x="655" y="2311"/>
                    <a:pt x="777" y="2320"/>
                  </a:cubicBezTo>
                  <a:lnTo>
                    <a:pt x="712" y="2320"/>
                  </a:lnTo>
                  <a:cubicBezTo>
                    <a:pt x="655" y="2320"/>
                    <a:pt x="655" y="2320"/>
                    <a:pt x="655" y="2328"/>
                  </a:cubicBezTo>
                  <a:cubicBezTo>
                    <a:pt x="655" y="2336"/>
                    <a:pt x="655" y="2336"/>
                    <a:pt x="712" y="2336"/>
                  </a:cubicBezTo>
                  <a:cubicBezTo>
                    <a:pt x="753" y="2336"/>
                    <a:pt x="793" y="2336"/>
                    <a:pt x="834" y="2344"/>
                  </a:cubicBezTo>
                  <a:cubicBezTo>
                    <a:pt x="874" y="2336"/>
                    <a:pt x="915" y="2336"/>
                    <a:pt x="947" y="2336"/>
                  </a:cubicBezTo>
                  <a:cubicBezTo>
                    <a:pt x="947" y="2336"/>
                    <a:pt x="891" y="2344"/>
                    <a:pt x="834" y="2344"/>
                  </a:cubicBezTo>
                  <a:cubicBezTo>
                    <a:pt x="712" y="2352"/>
                    <a:pt x="647" y="2360"/>
                    <a:pt x="647" y="2368"/>
                  </a:cubicBezTo>
                  <a:cubicBezTo>
                    <a:pt x="647" y="2376"/>
                    <a:pt x="647" y="2384"/>
                    <a:pt x="582" y="2393"/>
                  </a:cubicBezTo>
                  <a:cubicBezTo>
                    <a:pt x="582" y="2393"/>
                    <a:pt x="582" y="2401"/>
                    <a:pt x="647" y="2401"/>
                  </a:cubicBezTo>
                  <a:lnTo>
                    <a:pt x="639" y="2409"/>
                  </a:lnTo>
                  <a:cubicBezTo>
                    <a:pt x="582" y="2409"/>
                    <a:pt x="582" y="2417"/>
                    <a:pt x="639" y="2417"/>
                  </a:cubicBezTo>
                  <a:cubicBezTo>
                    <a:pt x="704" y="2417"/>
                    <a:pt x="639" y="2417"/>
                    <a:pt x="639" y="2425"/>
                  </a:cubicBezTo>
                  <a:cubicBezTo>
                    <a:pt x="578" y="2429"/>
                    <a:pt x="548" y="2431"/>
                    <a:pt x="555" y="2431"/>
                  </a:cubicBezTo>
                  <a:cubicBezTo>
                    <a:pt x="562" y="2431"/>
                    <a:pt x="607" y="2429"/>
                    <a:pt x="696" y="2425"/>
                  </a:cubicBezTo>
                  <a:cubicBezTo>
                    <a:pt x="737" y="2425"/>
                    <a:pt x="777" y="2425"/>
                    <a:pt x="818" y="2417"/>
                  </a:cubicBezTo>
                  <a:lnTo>
                    <a:pt x="818" y="2409"/>
                  </a:lnTo>
                  <a:lnTo>
                    <a:pt x="882" y="2417"/>
                  </a:lnTo>
                  <a:cubicBezTo>
                    <a:pt x="915" y="2425"/>
                    <a:pt x="955" y="2425"/>
                    <a:pt x="996" y="2425"/>
                  </a:cubicBezTo>
                  <a:cubicBezTo>
                    <a:pt x="1020" y="2425"/>
                    <a:pt x="1037" y="2425"/>
                    <a:pt x="1061" y="2433"/>
                  </a:cubicBezTo>
                  <a:lnTo>
                    <a:pt x="939" y="2433"/>
                  </a:lnTo>
                  <a:cubicBezTo>
                    <a:pt x="882" y="2425"/>
                    <a:pt x="818" y="2425"/>
                    <a:pt x="761" y="2425"/>
                  </a:cubicBezTo>
                  <a:cubicBezTo>
                    <a:pt x="639" y="2433"/>
                    <a:pt x="574" y="2441"/>
                    <a:pt x="696" y="2441"/>
                  </a:cubicBezTo>
                  <a:cubicBezTo>
                    <a:pt x="696" y="2441"/>
                    <a:pt x="696" y="2441"/>
                    <a:pt x="639" y="2449"/>
                  </a:cubicBezTo>
                  <a:lnTo>
                    <a:pt x="696" y="2449"/>
                  </a:lnTo>
                  <a:cubicBezTo>
                    <a:pt x="818" y="2457"/>
                    <a:pt x="818" y="2457"/>
                    <a:pt x="696" y="2457"/>
                  </a:cubicBezTo>
                  <a:cubicBezTo>
                    <a:pt x="574" y="2465"/>
                    <a:pt x="574" y="2482"/>
                    <a:pt x="631" y="2482"/>
                  </a:cubicBezTo>
                  <a:cubicBezTo>
                    <a:pt x="753" y="2482"/>
                    <a:pt x="753" y="2490"/>
                    <a:pt x="688" y="2490"/>
                  </a:cubicBezTo>
                  <a:cubicBezTo>
                    <a:pt x="631" y="2498"/>
                    <a:pt x="631" y="2498"/>
                    <a:pt x="688" y="2498"/>
                  </a:cubicBezTo>
                  <a:cubicBezTo>
                    <a:pt x="631" y="2498"/>
                    <a:pt x="566" y="2506"/>
                    <a:pt x="631" y="2506"/>
                  </a:cubicBezTo>
                  <a:cubicBezTo>
                    <a:pt x="631" y="2506"/>
                    <a:pt x="628" y="2510"/>
                    <a:pt x="644" y="2510"/>
                  </a:cubicBezTo>
                  <a:cubicBezTo>
                    <a:pt x="653" y="2510"/>
                    <a:pt x="666" y="2509"/>
                    <a:pt x="688" y="2506"/>
                  </a:cubicBezTo>
                  <a:lnTo>
                    <a:pt x="809" y="2514"/>
                  </a:lnTo>
                  <a:cubicBezTo>
                    <a:pt x="826" y="2510"/>
                    <a:pt x="844" y="2508"/>
                    <a:pt x="863" y="2508"/>
                  </a:cubicBezTo>
                  <a:cubicBezTo>
                    <a:pt x="882" y="2508"/>
                    <a:pt x="903" y="2510"/>
                    <a:pt x="923" y="2514"/>
                  </a:cubicBezTo>
                  <a:cubicBezTo>
                    <a:pt x="988" y="2514"/>
                    <a:pt x="923" y="2522"/>
                    <a:pt x="745" y="2530"/>
                  </a:cubicBezTo>
                  <a:lnTo>
                    <a:pt x="623" y="2538"/>
                  </a:lnTo>
                  <a:lnTo>
                    <a:pt x="680" y="2538"/>
                  </a:lnTo>
                  <a:cubicBezTo>
                    <a:pt x="623" y="2538"/>
                    <a:pt x="623" y="2538"/>
                    <a:pt x="623" y="2547"/>
                  </a:cubicBezTo>
                  <a:lnTo>
                    <a:pt x="680" y="2547"/>
                  </a:lnTo>
                  <a:cubicBezTo>
                    <a:pt x="801" y="2547"/>
                    <a:pt x="801" y="2547"/>
                    <a:pt x="737" y="2555"/>
                  </a:cubicBezTo>
                  <a:cubicBezTo>
                    <a:pt x="623" y="2555"/>
                    <a:pt x="623" y="2555"/>
                    <a:pt x="737" y="2563"/>
                  </a:cubicBezTo>
                  <a:cubicBezTo>
                    <a:pt x="696" y="2563"/>
                    <a:pt x="655" y="2563"/>
                    <a:pt x="615" y="2571"/>
                  </a:cubicBezTo>
                  <a:lnTo>
                    <a:pt x="680" y="2571"/>
                  </a:lnTo>
                  <a:cubicBezTo>
                    <a:pt x="801" y="2571"/>
                    <a:pt x="801" y="2571"/>
                    <a:pt x="737" y="2579"/>
                  </a:cubicBezTo>
                  <a:cubicBezTo>
                    <a:pt x="680" y="2579"/>
                    <a:pt x="680" y="2579"/>
                    <a:pt x="737" y="2587"/>
                  </a:cubicBezTo>
                  <a:cubicBezTo>
                    <a:pt x="737" y="2587"/>
                    <a:pt x="737" y="2595"/>
                    <a:pt x="672" y="2595"/>
                  </a:cubicBezTo>
                  <a:cubicBezTo>
                    <a:pt x="737" y="2603"/>
                    <a:pt x="737" y="2603"/>
                    <a:pt x="672" y="2603"/>
                  </a:cubicBezTo>
                  <a:cubicBezTo>
                    <a:pt x="615" y="2611"/>
                    <a:pt x="615" y="2611"/>
                    <a:pt x="672" y="2611"/>
                  </a:cubicBezTo>
                  <a:lnTo>
                    <a:pt x="850" y="2611"/>
                  </a:lnTo>
                  <a:cubicBezTo>
                    <a:pt x="850" y="2603"/>
                    <a:pt x="850" y="2603"/>
                    <a:pt x="915" y="2603"/>
                  </a:cubicBezTo>
                  <a:lnTo>
                    <a:pt x="915" y="2611"/>
                  </a:lnTo>
                  <a:cubicBezTo>
                    <a:pt x="915" y="2620"/>
                    <a:pt x="915" y="2620"/>
                    <a:pt x="972" y="2628"/>
                  </a:cubicBezTo>
                  <a:lnTo>
                    <a:pt x="1093" y="2628"/>
                  </a:lnTo>
                  <a:lnTo>
                    <a:pt x="1150" y="2620"/>
                  </a:lnTo>
                  <a:lnTo>
                    <a:pt x="1158" y="2620"/>
                  </a:lnTo>
                  <a:cubicBezTo>
                    <a:pt x="972" y="2620"/>
                    <a:pt x="972" y="2620"/>
                    <a:pt x="1093" y="2611"/>
                  </a:cubicBezTo>
                  <a:lnTo>
                    <a:pt x="1215" y="2611"/>
                  </a:lnTo>
                  <a:cubicBezTo>
                    <a:pt x="1215" y="2603"/>
                    <a:pt x="1215" y="2603"/>
                    <a:pt x="1280" y="2603"/>
                  </a:cubicBezTo>
                  <a:cubicBezTo>
                    <a:pt x="1320" y="2603"/>
                    <a:pt x="1361" y="2603"/>
                    <a:pt x="1393" y="2595"/>
                  </a:cubicBezTo>
                  <a:lnTo>
                    <a:pt x="1337" y="2595"/>
                  </a:lnTo>
                  <a:cubicBezTo>
                    <a:pt x="1280" y="2595"/>
                    <a:pt x="1280" y="2595"/>
                    <a:pt x="1401" y="2587"/>
                  </a:cubicBezTo>
                  <a:lnTo>
                    <a:pt x="1337" y="2587"/>
                  </a:lnTo>
                  <a:cubicBezTo>
                    <a:pt x="1223" y="2587"/>
                    <a:pt x="1223" y="2579"/>
                    <a:pt x="1337" y="2579"/>
                  </a:cubicBezTo>
                  <a:lnTo>
                    <a:pt x="1345" y="2571"/>
                  </a:lnTo>
                  <a:cubicBezTo>
                    <a:pt x="1324" y="2567"/>
                    <a:pt x="1304" y="2565"/>
                    <a:pt x="1284" y="2565"/>
                  </a:cubicBezTo>
                  <a:cubicBezTo>
                    <a:pt x="1264" y="2565"/>
                    <a:pt x="1243" y="2567"/>
                    <a:pt x="1223" y="2571"/>
                  </a:cubicBezTo>
                  <a:cubicBezTo>
                    <a:pt x="1101" y="2571"/>
                    <a:pt x="1101" y="2571"/>
                    <a:pt x="1166" y="2563"/>
                  </a:cubicBezTo>
                  <a:lnTo>
                    <a:pt x="1280" y="2563"/>
                  </a:lnTo>
                  <a:cubicBezTo>
                    <a:pt x="1345" y="2563"/>
                    <a:pt x="1345" y="2555"/>
                    <a:pt x="1345" y="2555"/>
                  </a:cubicBezTo>
                  <a:cubicBezTo>
                    <a:pt x="1345" y="2555"/>
                    <a:pt x="1345" y="2547"/>
                    <a:pt x="1288" y="2547"/>
                  </a:cubicBezTo>
                  <a:lnTo>
                    <a:pt x="1345" y="2547"/>
                  </a:lnTo>
                  <a:cubicBezTo>
                    <a:pt x="1345" y="2547"/>
                    <a:pt x="1345" y="2538"/>
                    <a:pt x="1409" y="2530"/>
                  </a:cubicBezTo>
                  <a:cubicBezTo>
                    <a:pt x="1447" y="2530"/>
                    <a:pt x="1406" y="2523"/>
                    <a:pt x="1338" y="2523"/>
                  </a:cubicBezTo>
                  <a:cubicBezTo>
                    <a:pt x="1304" y="2523"/>
                    <a:pt x="1264" y="2525"/>
                    <a:pt x="1223" y="2530"/>
                  </a:cubicBezTo>
                  <a:cubicBezTo>
                    <a:pt x="1223" y="2530"/>
                    <a:pt x="1223" y="2530"/>
                    <a:pt x="1231" y="2522"/>
                  </a:cubicBezTo>
                  <a:lnTo>
                    <a:pt x="1166" y="2522"/>
                  </a:lnTo>
                  <a:cubicBezTo>
                    <a:pt x="1109" y="2522"/>
                    <a:pt x="1109" y="2514"/>
                    <a:pt x="1109" y="2514"/>
                  </a:cubicBezTo>
                  <a:lnTo>
                    <a:pt x="1231" y="2514"/>
                  </a:lnTo>
                  <a:cubicBezTo>
                    <a:pt x="1409" y="2514"/>
                    <a:pt x="1466" y="2514"/>
                    <a:pt x="1288" y="2506"/>
                  </a:cubicBezTo>
                  <a:lnTo>
                    <a:pt x="1353" y="2506"/>
                  </a:lnTo>
                  <a:cubicBezTo>
                    <a:pt x="1409" y="2506"/>
                    <a:pt x="1409" y="2506"/>
                    <a:pt x="1353" y="2498"/>
                  </a:cubicBezTo>
                  <a:cubicBezTo>
                    <a:pt x="1353" y="2498"/>
                    <a:pt x="1231" y="2490"/>
                    <a:pt x="1174" y="2490"/>
                  </a:cubicBezTo>
                  <a:cubicBezTo>
                    <a:pt x="1296" y="2490"/>
                    <a:pt x="1296" y="2482"/>
                    <a:pt x="1174" y="2482"/>
                  </a:cubicBezTo>
                  <a:lnTo>
                    <a:pt x="1231" y="2482"/>
                  </a:lnTo>
                  <a:cubicBezTo>
                    <a:pt x="1296" y="2482"/>
                    <a:pt x="1353" y="2474"/>
                    <a:pt x="1296" y="2457"/>
                  </a:cubicBezTo>
                  <a:cubicBezTo>
                    <a:pt x="1296" y="2449"/>
                    <a:pt x="1296" y="2441"/>
                    <a:pt x="1361" y="2441"/>
                  </a:cubicBezTo>
                  <a:cubicBezTo>
                    <a:pt x="1418" y="2441"/>
                    <a:pt x="1304" y="2425"/>
                    <a:pt x="1182" y="2417"/>
                  </a:cubicBezTo>
                  <a:cubicBezTo>
                    <a:pt x="1239" y="2417"/>
                    <a:pt x="1239" y="2417"/>
                    <a:pt x="1247" y="2409"/>
                  </a:cubicBezTo>
                  <a:cubicBezTo>
                    <a:pt x="1247" y="2401"/>
                    <a:pt x="1247" y="2401"/>
                    <a:pt x="1304" y="2401"/>
                  </a:cubicBezTo>
                  <a:cubicBezTo>
                    <a:pt x="1182" y="2393"/>
                    <a:pt x="1247" y="2384"/>
                    <a:pt x="1369" y="2384"/>
                  </a:cubicBezTo>
                  <a:cubicBezTo>
                    <a:pt x="1426" y="2384"/>
                    <a:pt x="1426" y="2384"/>
                    <a:pt x="1426" y="2376"/>
                  </a:cubicBezTo>
                  <a:cubicBezTo>
                    <a:pt x="1369" y="2376"/>
                    <a:pt x="1369" y="2368"/>
                    <a:pt x="1369" y="2360"/>
                  </a:cubicBezTo>
                  <a:cubicBezTo>
                    <a:pt x="1369" y="2352"/>
                    <a:pt x="1369" y="2352"/>
                    <a:pt x="1247" y="2352"/>
                  </a:cubicBezTo>
                  <a:cubicBezTo>
                    <a:pt x="1134" y="2352"/>
                    <a:pt x="1134" y="2344"/>
                    <a:pt x="1134" y="2344"/>
                  </a:cubicBezTo>
                  <a:cubicBezTo>
                    <a:pt x="1134" y="2336"/>
                    <a:pt x="1134" y="2336"/>
                    <a:pt x="1191" y="2336"/>
                  </a:cubicBezTo>
                  <a:cubicBezTo>
                    <a:pt x="1215" y="2336"/>
                    <a:pt x="1231" y="2336"/>
                    <a:pt x="1255" y="2328"/>
                  </a:cubicBezTo>
                  <a:cubicBezTo>
                    <a:pt x="1255" y="2328"/>
                    <a:pt x="1255" y="2320"/>
                    <a:pt x="1312" y="2320"/>
                  </a:cubicBezTo>
                  <a:cubicBezTo>
                    <a:pt x="1312" y="2320"/>
                    <a:pt x="1377" y="2320"/>
                    <a:pt x="1377" y="2311"/>
                  </a:cubicBezTo>
                  <a:cubicBezTo>
                    <a:pt x="1377" y="2311"/>
                    <a:pt x="1377" y="2303"/>
                    <a:pt x="1434" y="2303"/>
                  </a:cubicBezTo>
                  <a:cubicBezTo>
                    <a:pt x="1442" y="2295"/>
                    <a:pt x="1442" y="2295"/>
                    <a:pt x="1377" y="2295"/>
                  </a:cubicBezTo>
                  <a:cubicBezTo>
                    <a:pt x="1320" y="2295"/>
                    <a:pt x="1255" y="2295"/>
                    <a:pt x="1320" y="2279"/>
                  </a:cubicBezTo>
                  <a:cubicBezTo>
                    <a:pt x="1320" y="2279"/>
                    <a:pt x="1320" y="2271"/>
                    <a:pt x="1264" y="2271"/>
                  </a:cubicBezTo>
                  <a:cubicBezTo>
                    <a:pt x="1264" y="2263"/>
                    <a:pt x="1264" y="2263"/>
                    <a:pt x="1320" y="2263"/>
                  </a:cubicBezTo>
                  <a:cubicBezTo>
                    <a:pt x="1442" y="2263"/>
                    <a:pt x="1442" y="2255"/>
                    <a:pt x="1328" y="2255"/>
                  </a:cubicBezTo>
                  <a:cubicBezTo>
                    <a:pt x="1264" y="2255"/>
                    <a:pt x="1264" y="2247"/>
                    <a:pt x="1328" y="2247"/>
                  </a:cubicBezTo>
                  <a:cubicBezTo>
                    <a:pt x="1328" y="2247"/>
                    <a:pt x="1328" y="2247"/>
                    <a:pt x="1264" y="2238"/>
                  </a:cubicBezTo>
                  <a:cubicBezTo>
                    <a:pt x="1207" y="2238"/>
                    <a:pt x="1207" y="2238"/>
                    <a:pt x="1272" y="2230"/>
                  </a:cubicBezTo>
                  <a:cubicBezTo>
                    <a:pt x="1328" y="2230"/>
                    <a:pt x="1328" y="2230"/>
                    <a:pt x="1328" y="2222"/>
                  </a:cubicBezTo>
                  <a:cubicBezTo>
                    <a:pt x="1272" y="2214"/>
                    <a:pt x="1272" y="2182"/>
                    <a:pt x="1337" y="2182"/>
                  </a:cubicBezTo>
                  <a:cubicBezTo>
                    <a:pt x="1280" y="2182"/>
                    <a:pt x="1280" y="2182"/>
                    <a:pt x="1280" y="2174"/>
                  </a:cubicBezTo>
                  <a:cubicBezTo>
                    <a:pt x="1385" y="2174"/>
                    <a:pt x="1344" y="2167"/>
                    <a:pt x="1242" y="2166"/>
                  </a:cubicBezTo>
                  <a:lnTo>
                    <a:pt x="1242" y="2166"/>
                  </a:lnTo>
                  <a:cubicBezTo>
                    <a:pt x="1253" y="2166"/>
                    <a:pt x="1266" y="2165"/>
                    <a:pt x="1280" y="2165"/>
                  </a:cubicBezTo>
                  <a:cubicBezTo>
                    <a:pt x="1401" y="2165"/>
                    <a:pt x="1401" y="2165"/>
                    <a:pt x="1280" y="2157"/>
                  </a:cubicBezTo>
                  <a:cubicBezTo>
                    <a:pt x="1158" y="2157"/>
                    <a:pt x="1158" y="2149"/>
                    <a:pt x="1280" y="2149"/>
                  </a:cubicBezTo>
                  <a:cubicBezTo>
                    <a:pt x="1045" y="2141"/>
                    <a:pt x="988" y="2133"/>
                    <a:pt x="1223" y="2133"/>
                  </a:cubicBezTo>
                  <a:cubicBezTo>
                    <a:pt x="1280" y="2133"/>
                    <a:pt x="1345" y="2133"/>
                    <a:pt x="1401" y="2125"/>
                  </a:cubicBezTo>
                  <a:cubicBezTo>
                    <a:pt x="1374" y="2125"/>
                    <a:pt x="1347" y="2121"/>
                    <a:pt x="1323" y="2121"/>
                  </a:cubicBezTo>
                  <a:cubicBezTo>
                    <a:pt x="1310" y="2121"/>
                    <a:pt x="1299" y="2122"/>
                    <a:pt x="1288" y="2125"/>
                  </a:cubicBezTo>
                  <a:cubicBezTo>
                    <a:pt x="1166" y="2125"/>
                    <a:pt x="1166" y="2125"/>
                    <a:pt x="1288" y="2117"/>
                  </a:cubicBezTo>
                  <a:cubicBezTo>
                    <a:pt x="1466" y="2109"/>
                    <a:pt x="1466" y="2101"/>
                    <a:pt x="1353" y="2093"/>
                  </a:cubicBezTo>
                  <a:cubicBezTo>
                    <a:pt x="1264" y="2081"/>
                    <a:pt x="1240" y="2073"/>
                    <a:pt x="1281" y="2073"/>
                  </a:cubicBezTo>
                  <a:cubicBezTo>
                    <a:pt x="1296" y="2073"/>
                    <a:pt x="1320" y="2074"/>
                    <a:pt x="1353" y="2076"/>
                  </a:cubicBezTo>
                  <a:cubicBezTo>
                    <a:pt x="1409" y="2080"/>
                    <a:pt x="1438" y="2082"/>
                    <a:pt x="1445" y="2082"/>
                  </a:cubicBezTo>
                  <a:cubicBezTo>
                    <a:pt x="1452" y="2082"/>
                    <a:pt x="1438" y="2080"/>
                    <a:pt x="1409" y="2076"/>
                  </a:cubicBezTo>
                  <a:cubicBezTo>
                    <a:pt x="1409" y="2076"/>
                    <a:pt x="1409" y="2068"/>
                    <a:pt x="1409" y="2060"/>
                  </a:cubicBezTo>
                  <a:cubicBezTo>
                    <a:pt x="1390" y="2060"/>
                    <a:pt x="1368" y="2057"/>
                    <a:pt x="1344" y="2057"/>
                  </a:cubicBezTo>
                  <a:lnTo>
                    <a:pt x="1344" y="2057"/>
                  </a:lnTo>
                  <a:cubicBezTo>
                    <a:pt x="1430" y="2050"/>
                    <a:pt x="1457" y="2044"/>
                    <a:pt x="1353" y="2044"/>
                  </a:cubicBezTo>
                  <a:lnTo>
                    <a:pt x="1353" y="2036"/>
                  </a:lnTo>
                  <a:cubicBezTo>
                    <a:pt x="1361" y="2036"/>
                    <a:pt x="1361" y="2036"/>
                    <a:pt x="1296" y="2028"/>
                  </a:cubicBezTo>
                  <a:cubicBezTo>
                    <a:pt x="1239" y="2028"/>
                    <a:pt x="1296" y="2020"/>
                    <a:pt x="1361" y="2020"/>
                  </a:cubicBezTo>
                  <a:cubicBezTo>
                    <a:pt x="1418" y="2020"/>
                    <a:pt x="1482" y="2011"/>
                    <a:pt x="1418" y="2011"/>
                  </a:cubicBezTo>
                  <a:cubicBezTo>
                    <a:pt x="1361" y="2011"/>
                    <a:pt x="1304" y="2011"/>
                    <a:pt x="1239" y="2003"/>
                  </a:cubicBezTo>
                  <a:cubicBezTo>
                    <a:pt x="1201" y="2003"/>
                    <a:pt x="1214" y="2000"/>
                    <a:pt x="1246" y="2000"/>
                  </a:cubicBezTo>
                  <a:cubicBezTo>
                    <a:pt x="1262" y="2000"/>
                    <a:pt x="1282" y="2001"/>
                    <a:pt x="1304" y="2003"/>
                  </a:cubicBezTo>
                  <a:cubicBezTo>
                    <a:pt x="1345" y="2003"/>
                    <a:pt x="1385" y="2003"/>
                    <a:pt x="1426" y="1995"/>
                  </a:cubicBezTo>
                  <a:cubicBezTo>
                    <a:pt x="1426" y="1995"/>
                    <a:pt x="1426" y="1987"/>
                    <a:pt x="1361" y="1987"/>
                  </a:cubicBezTo>
                  <a:cubicBezTo>
                    <a:pt x="1304" y="1987"/>
                    <a:pt x="1304" y="1971"/>
                    <a:pt x="1369" y="1963"/>
                  </a:cubicBezTo>
                  <a:lnTo>
                    <a:pt x="1369" y="1955"/>
                  </a:lnTo>
                  <a:cubicBezTo>
                    <a:pt x="1369" y="1955"/>
                    <a:pt x="1312" y="1955"/>
                    <a:pt x="1312" y="1947"/>
                  </a:cubicBezTo>
                  <a:lnTo>
                    <a:pt x="1247" y="1947"/>
                  </a:lnTo>
                  <a:cubicBezTo>
                    <a:pt x="1247" y="1938"/>
                    <a:pt x="1247" y="1938"/>
                    <a:pt x="1312" y="1938"/>
                  </a:cubicBezTo>
                  <a:cubicBezTo>
                    <a:pt x="1191" y="1930"/>
                    <a:pt x="1191" y="1930"/>
                    <a:pt x="1312" y="1930"/>
                  </a:cubicBezTo>
                  <a:cubicBezTo>
                    <a:pt x="1255" y="1922"/>
                    <a:pt x="1255" y="1922"/>
                    <a:pt x="1312" y="1922"/>
                  </a:cubicBezTo>
                  <a:cubicBezTo>
                    <a:pt x="1369" y="1922"/>
                    <a:pt x="1377" y="1914"/>
                    <a:pt x="1312" y="1914"/>
                  </a:cubicBezTo>
                  <a:cubicBezTo>
                    <a:pt x="1191" y="1914"/>
                    <a:pt x="1134" y="1906"/>
                    <a:pt x="1255" y="1906"/>
                  </a:cubicBezTo>
                  <a:cubicBezTo>
                    <a:pt x="1255" y="1906"/>
                    <a:pt x="1255" y="1906"/>
                    <a:pt x="1199" y="1898"/>
                  </a:cubicBezTo>
                  <a:cubicBezTo>
                    <a:pt x="1320" y="1890"/>
                    <a:pt x="1320" y="1890"/>
                    <a:pt x="1199" y="1890"/>
                  </a:cubicBezTo>
                  <a:cubicBezTo>
                    <a:pt x="1199" y="1890"/>
                    <a:pt x="1142" y="1882"/>
                    <a:pt x="1199" y="1882"/>
                  </a:cubicBezTo>
                  <a:cubicBezTo>
                    <a:pt x="1264" y="1874"/>
                    <a:pt x="1320" y="1857"/>
                    <a:pt x="1199" y="1857"/>
                  </a:cubicBezTo>
                  <a:lnTo>
                    <a:pt x="1207" y="1849"/>
                  </a:lnTo>
                  <a:cubicBezTo>
                    <a:pt x="1264" y="1849"/>
                    <a:pt x="1264" y="1841"/>
                    <a:pt x="1207" y="1841"/>
                  </a:cubicBezTo>
                  <a:lnTo>
                    <a:pt x="1142" y="1841"/>
                  </a:lnTo>
                  <a:cubicBezTo>
                    <a:pt x="1182" y="1841"/>
                    <a:pt x="1223" y="1833"/>
                    <a:pt x="1264" y="1833"/>
                  </a:cubicBezTo>
                  <a:cubicBezTo>
                    <a:pt x="1264" y="1825"/>
                    <a:pt x="1264" y="1825"/>
                    <a:pt x="1207" y="1825"/>
                  </a:cubicBezTo>
                  <a:cubicBezTo>
                    <a:pt x="1188" y="1828"/>
                    <a:pt x="1175" y="1829"/>
                    <a:pt x="1167" y="1829"/>
                  </a:cubicBezTo>
                  <a:cubicBezTo>
                    <a:pt x="1150" y="1829"/>
                    <a:pt x="1150" y="1825"/>
                    <a:pt x="1150" y="1825"/>
                  </a:cubicBezTo>
                  <a:cubicBezTo>
                    <a:pt x="1191" y="1817"/>
                    <a:pt x="1231" y="1817"/>
                    <a:pt x="1272" y="1817"/>
                  </a:cubicBezTo>
                  <a:cubicBezTo>
                    <a:pt x="1150" y="1817"/>
                    <a:pt x="1150" y="1809"/>
                    <a:pt x="1207" y="1809"/>
                  </a:cubicBezTo>
                  <a:cubicBezTo>
                    <a:pt x="1272" y="1809"/>
                    <a:pt x="1272" y="1809"/>
                    <a:pt x="1272" y="1801"/>
                  </a:cubicBezTo>
                  <a:lnTo>
                    <a:pt x="1272" y="1793"/>
                  </a:lnTo>
                  <a:cubicBezTo>
                    <a:pt x="1272" y="1793"/>
                    <a:pt x="1272" y="1789"/>
                    <a:pt x="1255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2" name="Google Shape;8912;p32"/>
            <p:cNvSpPr/>
            <p:nvPr/>
          </p:nvSpPr>
          <p:spPr>
            <a:xfrm>
              <a:off x="8658469" y="1800052"/>
              <a:ext cx="42353" cy="45300"/>
            </a:xfrm>
            <a:custGeom>
              <a:avLst/>
              <a:gdLst/>
              <a:ahLst/>
              <a:cxnLst/>
              <a:rect l="l" t="t" r="r" b="b"/>
              <a:pathLst>
                <a:path w="2457" h="2628" extrusionOk="0">
                  <a:moveTo>
                    <a:pt x="724" y="19"/>
                  </a:moveTo>
                  <a:cubicBezTo>
                    <a:pt x="754" y="19"/>
                    <a:pt x="815" y="21"/>
                    <a:pt x="876" y="25"/>
                  </a:cubicBezTo>
                  <a:cubicBezTo>
                    <a:pt x="862" y="28"/>
                    <a:pt x="849" y="29"/>
                    <a:pt x="835" y="29"/>
                  </a:cubicBezTo>
                  <a:cubicBezTo>
                    <a:pt x="808" y="29"/>
                    <a:pt x="781" y="25"/>
                    <a:pt x="754" y="25"/>
                  </a:cubicBezTo>
                  <a:cubicBezTo>
                    <a:pt x="693" y="21"/>
                    <a:pt x="693" y="19"/>
                    <a:pt x="724" y="19"/>
                  </a:cubicBezTo>
                  <a:close/>
                  <a:moveTo>
                    <a:pt x="1407" y="19"/>
                  </a:moveTo>
                  <a:cubicBezTo>
                    <a:pt x="1387" y="19"/>
                    <a:pt x="1366" y="21"/>
                    <a:pt x="1346" y="25"/>
                  </a:cubicBezTo>
                  <a:cubicBezTo>
                    <a:pt x="1360" y="28"/>
                    <a:pt x="1373" y="29"/>
                    <a:pt x="1387" y="29"/>
                  </a:cubicBezTo>
                  <a:cubicBezTo>
                    <a:pt x="1414" y="29"/>
                    <a:pt x="1441" y="25"/>
                    <a:pt x="1468" y="25"/>
                  </a:cubicBezTo>
                  <a:cubicBezTo>
                    <a:pt x="1447" y="21"/>
                    <a:pt x="1427" y="19"/>
                    <a:pt x="1407" y="19"/>
                  </a:cubicBezTo>
                  <a:close/>
                  <a:moveTo>
                    <a:pt x="811" y="455"/>
                  </a:moveTo>
                  <a:cubicBezTo>
                    <a:pt x="852" y="455"/>
                    <a:pt x="892" y="455"/>
                    <a:pt x="933" y="463"/>
                  </a:cubicBezTo>
                  <a:cubicBezTo>
                    <a:pt x="868" y="463"/>
                    <a:pt x="811" y="463"/>
                    <a:pt x="754" y="455"/>
                  </a:cubicBezTo>
                  <a:close/>
                  <a:moveTo>
                    <a:pt x="1095" y="560"/>
                  </a:moveTo>
                  <a:cubicBezTo>
                    <a:pt x="1095" y="560"/>
                    <a:pt x="1151" y="568"/>
                    <a:pt x="1095" y="568"/>
                  </a:cubicBezTo>
                  <a:lnTo>
                    <a:pt x="1038" y="568"/>
                  </a:lnTo>
                  <a:cubicBezTo>
                    <a:pt x="973" y="560"/>
                    <a:pt x="916" y="560"/>
                    <a:pt x="973" y="560"/>
                  </a:cubicBezTo>
                  <a:close/>
                  <a:moveTo>
                    <a:pt x="1014" y="682"/>
                  </a:moveTo>
                  <a:cubicBezTo>
                    <a:pt x="1038" y="682"/>
                    <a:pt x="1054" y="682"/>
                    <a:pt x="1079" y="690"/>
                  </a:cubicBezTo>
                  <a:lnTo>
                    <a:pt x="957" y="690"/>
                  </a:lnTo>
                  <a:cubicBezTo>
                    <a:pt x="973" y="682"/>
                    <a:pt x="997" y="682"/>
                    <a:pt x="1014" y="682"/>
                  </a:cubicBezTo>
                  <a:close/>
                  <a:moveTo>
                    <a:pt x="1135" y="714"/>
                  </a:moveTo>
                  <a:lnTo>
                    <a:pt x="1070" y="722"/>
                  </a:lnTo>
                  <a:lnTo>
                    <a:pt x="1070" y="714"/>
                  </a:lnTo>
                  <a:close/>
                  <a:moveTo>
                    <a:pt x="1163" y="724"/>
                  </a:moveTo>
                  <a:cubicBezTo>
                    <a:pt x="1156" y="724"/>
                    <a:pt x="1156" y="726"/>
                    <a:pt x="1184" y="730"/>
                  </a:cubicBezTo>
                  <a:cubicBezTo>
                    <a:pt x="1184" y="726"/>
                    <a:pt x="1170" y="724"/>
                    <a:pt x="1163" y="724"/>
                  </a:cubicBezTo>
                  <a:close/>
                  <a:moveTo>
                    <a:pt x="1127" y="747"/>
                  </a:moveTo>
                  <a:lnTo>
                    <a:pt x="1070" y="755"/>
                  </a:lnTo>
                  <a:lnTo>
                    <a:pt x="1070" y="747"/>
                  </a:lnTo>
                  <a:close/>
                  <a:moveTo>
                    <a:pt x="1062" y="763"/>
                  </a:moveTo>
                  <a:cubicBezTo>
                    <a:pt x="1095" y="767"/>
                    <a:pt x="1111" y="767"/>
                    <a:pt x="1119" y="767"/>
                  </a:cubicBezTo>
                  <a:cubicBezTo>
                    <a:pt x="1127" y="767"/>
                    <a:pt x="1127" y="767"/>
                    <a:pt x="1127" y="771"/>
                  </a:cubicBezTo>
                  <a:cubicBezTo>
                    <a:pt x="1127" y="775"/>
                    <a:pt x="1127" y="777"/>
                    <a:pt x="1119" y="777"/>
                  </a:cubicBezTo>
                  <a:cubicBezTo>
                    <a:pt x="1111" y="777"/>
                    <a:pt x="1095" y="775"/>
                    <a:pt x="1062" y="771"/>
                  </a:cubicBezTo>
                  <a:cubicBezTo>
                    <a:pt x="1006" y="771"/>
                    <a:pt x="1006" y="763"/>
                    <a:pt x="1062" y="763"/>
                  </a:cubicBezTo>
                  <a:close/>
                  <a:moveTo>
                    <a:pt x="702" y="789"/>
                  </a:moveTo>
                  <a:cubicBezTo>
                    <a:pt x="722" y="789"/>
                    <a:pt x="742" y="791"/>
                    <a:pt x="762" y="795"/>
                  </a:cubicBezTo>
                  <a:lnTo>
                    <a:pt x="641" y="795"/>
                  </a:lnTo>
                  <a:cubicBezTo>
                    <a:pt x="661" y="791"/>
                    <a:pt x="681" y="789"/>
                    <a:pt x="702" y="789"/>
                  </a:cubicBezTo>
                  <a:close/>
                  <a:moveTo>
                    <a:pt x="819" y="828"/>
                  </a:moveTo>
                  <a:lnTo>
                    <a:pt x="754" y="836"/>
                  </a:lnTo>
                  <a:cubicBezTo>
                    <a:pt x="697" y="836"/>
                    <a:pt x="697" y="828"/>
                    <a:pt x="697" y="828"/>
                  </a:cubicBezTo>
                  <a:close/>
                  <a:moveTo>
                    <a:pt x="1022" y="1087"/>
                  </a:moveTo>
                  <a:cubicBezTo>
                    <a:pt x="1054" y="1087"/>
                    <a:pt x="1095" y="1087"/>
                    <a:pt x="1135" y="1095"/>
                  </a:cubicBezTo>
                  <a:lnTo>
                    <a:pt x="1022" y="1095"/>
                  </a:lnTo>
                  <a:lnTo>
                    <a:pt x="1022" y="1087"/>
                  </a:lnTo>
                  <a:close/>
                  <a:moveTo>
                    <a:pt x="1119" y="1209"/>
                  </a:moveTo>
                  <a:cubicBezTo>
                    <a:pt x="1184" y="1209"/>
                    <a:pt x="1176" y="1217"/>
                    <a:pt x="1176" y="1225"/>
                  </a:cubicBezTo>
                  <a:cubicBezTo>
                    <a:pt x="1135" y="1225"/>
                    <a:pt x="1103" y="1225"/>
                    <a:pt x="1062" y="1217"/>
                  </a:cubicBezTo>
                  <a:cubicBezTo>
                    <a:pt x="1062" y="1209"/>
                    <a:pt x="1062" y="1209"/>
                    <a:pt x="1119" y="1209"/>
                  </a:cubicBezTo>
                  <a:close/>
                  <a:moveTo>
                    <a:pt x="665" y="1468"/>
                  </a:moveTo>
                  <a:lnTo>
                    <a:pt x="665" y="1476"/>
                  </a:lnTo>
                  <a:lnTo>
                    <a:pt x="787" y="1476"/>
                  </a:lnTo>
                  <a:cubicBezTo>
                    <a:pt x="746" y="1468"/>
                    <a:pt x="706" y="1468"/>
                    <a:pt x="665" y="1468"/>
                  </a:cubicBezTo>
                  <a:close/>
                  <a:moveTo>
                    <a:pt x="1079" y="1525"/>
                  </a:moveTo>
                  <a:cubicBezTo>
                    <a:pt x="1086" y="1525"/>
                    <a:pt x="1095" y="1525"/>
                    <a:pt x="1105" y="1525"/>
                  </a:cubicBezTo>
                  <a:lnTo>
                    <a:pt x="1105" y="1525"/>
                  </a:lnTo>
                  <a:cubicBezTo>
                    <a:pt x="1105" y="1525"/>
                    <a:pt x="1104" y="1525"/>
                    <a:pt x="1104" y="1525"/>
                  </a:cubicBezTo>
                  <a:close/>
                  <a:moveTo>
                    <a:pt x="1127" y="1598"/>
                  </a:moveTo>
                  <a:lnTo>
                    <a:pt x="1127" y="1606"/>
                  </a:lnTo>
                  <a:lnTo>
                    <a:pt x="1134" y="1606"/>
                  </a:lnTo>
                  <a:cubicBezTo>
                    <a:pt x="1133" y="1603"/>
                    <a:pt x="1133" y="1601"/>
                    <a:pt x="1132" y="1598"/>
                  </a:cubicBezTo>
                  <a:lnTo>
                    <a:pt x="1132" y="1598"/>
                  </a:lnTo>
                  <a:cubicBezTo>
                    <a:pt x="1130" y="1598"/>
                    <a:pt x="1129" y="1598"/>
                    <a:pt x="1127" y="1598"/>
                  </a:cubicBezTo>
                  <a:close/>
                  <a:moveTo>
                    <a:pt x="933" y="1"/>
                  </a:moveTo>
                  <a:cubicBezTo>
                    <a:pt x="852" y="1"/>
                    <a:pt x="770" y="1"/>
                    <a:pt x="689" y="9"/>
                  </a:cubicBezTo>
                  <a:cubicBezTo>
                    <a:pt x="633" y="25"/>
                    <a:pt x="568" y="33"/>
                    <a:pt x="689" y="33"/>
                  </a:cubicBezTo>
                  <a:lnTo>
                    <a:pt x="746" y="33"/>
                  </a:lnTo>
                  <a:cubicBezTo>
                    <a:pt x="730" y="41"/>
                    <a:pt x="706" y="41"/>
                    <a:pt x="689" y="41"/>
                  </a:cubicBezTo>
                  <a:cubicBezTo>
                    <a:pt x="624" y="41"/>
                    <a:pt x="624" y="57"/>
                    <a:pt x="624" y="74"/>
                  </a:cubicBezTo>
                  <a:cubicBezTo>
                    <a:pt x="616" y="90"/>
                    <a:pt x="616" y="98"/>
                    <a:pt x="560" y="98"/>
                  </a:cubicBezTo>
                  <a:cubicBezTo>
                    <a:pt x="495" y="106"/>
                    <a:pt x="495" y="106"/>
                    <a:pt x="495" y="106"/>
                  </a:cubicBezTo>
                  <a:cubicBezTo>
                    <a:pt x="560" y="106"/>
                    <a:pt x="552" y="122"/>
                    <a:pt x="552" y="147"/>
                  </a:cubicBezTo>
                  <a:cubicBezTo>
                    <a:pt x="543" y="171"/>
                    <a:pt x="543" y="187"/>
                    <a:pt x="600" y="187"/>
                  </a:cubicBezTo>
                  <a:lnTo>
                    <a:pt x="600" y="195"/>
                  </a:lnTo>
                  <a:cubicBezTo>
                    <a:pt x="543" y="195"/>
                    <a:pt x="543" y="203"/>
                    <a:pt x="543" y="212"/>
                  </a:cubicBezTo>
                  <a:cubicBezTo>
                    <a:pt x="600" y="220"/>
                    <a:pt x="600" y="220"/>
                    <a:pt x="600" y="220"/>
                  </a:cubicBezTo>
                  <a:cubicBezTo>
                    <a:pt x="543" y="220"/>
                    <a:pt x="535" y="228"/>
                    <a:pt x="535" y="228"/>
                  </a:cubicBezTo>
                  <a:cubicBezTo>
                    <a:pt x="535" y="236"/>
                    <a:pt x="535" y="244"/>
                    <a:pt x="600" y="244"/>
                  </a:cubicBezTo>
                  <a:cubicBezTo>
                    <a:pt x="600" y="244"/>
                    <a:pt x="592" y="268"/>
                    <a:pt x="535" y="276"/>
                  </a:cubicBezTo>
                  <a:cubicBezTo>
                    <a:pt x="470" y="276"/>
                    <a:pt x="535" y="285"/>
                    <a:pt x="592" y="285"/>
                  </a:cubicBezTo>
                  <a:cubicBezTo>
                    <a:pt x="633" y="285"/>
                    <a:pt x="673" y="285"/>
                    <a:pt x="714" y="293"/>
                  </a:cubicBezTo>
                  <a:lnTo>
                    <a:pt x="592" y="293"/>
                  </a:lnTo>
                  <a:cubicBezTo>
                    <a:pt x="560" y="289"/>
                    <a:pt x="543" y="287"/>
                    <a:pt x="535" y="287"/>
                  </a:cubicBezTo>
                  <a:cubicBezTo>
                    <a:pt x="527" y="287"/>
                    <a:pt x="527" y="289"/>
                    <a:pt x="527" y="293"/>
                  </a:cubicBezTo>
                  <a:lnTo>
                    <a:pt x="527" y="301"/>
                  </a:lnTo>
                  <a:cubicBezTo>
                    <a:pt x="592" y="301"/>
                    <a:pt x="584" y="317"/>
                    <a:pt x="584" y="333"/>
                  </a:cubicBezTo>
                  <a:cubicBezTo>
                    <a:pt x="576" y="366"/>
                    <a:pt x="576" y="374"/>
                    <a:pt x="641" y="374"/>
                  </a:cubicBezTo>
                  <a:cubicBezTo>
                    <a:pt x="697" y="374"/>
                    <a:pt x="697" y="374"/>
                    <a:pt x="633" y="390"/>
                  </a:cubicBezTo>
                  <a:cubicBezTo>
                    <a:pt x="454" y="406"/>
                    <a:pt x="454" y="406"/>
                    <a:pt x="511" y="406"/>
                  </a:cubicBezTo>
                  <a:lnTo>
                    <a:pt x="633" y="406"/>
                  </a:lnTo>
                  <a:cubicBezTo>
                    <a:pt x="754" y="406"/>
                    <a:pt x="754" y="406"/>
                    <a:pt x="633" y="414"/>
                  </a:cubicBezTo>
                  <a:cubicBezTo>
                    <a:pt x="511" y="414"/>
                    <a:pt x="568" y="455"/>
                    <a:pt x="681" y="463"/>
                  </a:cubicBezTo>
                  <a:lnTo>
                    <a:pt x="624" y="463"/>
                  </a:lnTo>
                  <a:cubicBezTo>
                    <a:pt x="568" y="463"/>
                    <a:pt x="568" y="463"/>
                    <a:pt x="560" y="479"/>
                  </a:cubicBezTo>
                  <a:lnTo>
                    <a:pt x="560" y="487"/>
                  </a:lnTo>
                  <a:cubicBezTo>
                    <a:pt x="681" y="487"/>
                    <a:pt x="616" y="503"/>
                    <a:pt x="560" y="503"/>
                  </a:cubicBezTo>
                  <a:cubicBezTo>
                    <a:pt x="495" y="503"/>
                    <a:pt x="495" y="503"/>
                    <a:pt x="495" y="512"/>
                  </a:cubicBezTo>
                  <a:cubicBezTo>
                    <a:pt x="616" y="520"/>
                    <a:pt x="552" y="536"/>
                    <a:pt x="495" y="536"/>
                  </a:cubicBezTo>
                  <a:lnTo>
                    <a:pt x="495" y="544"/>
                  </a:lnTo>
                  <a:cubicBezTo>
                    <a:pt x="552" y="544"/>
                    <a:pt x="552" y="552"/>
                    <a:pt x="552" y="552"/>
                  </a:cubicBezTo>
                  <a:cubicBezTo>
                    <a:pt x="552" y="568"/>
                    <a:pt x="552" y="568"/>
                    <a:pt x="608" y="568"/>
                  </a:cubicBezTo>
                  <a:cubicBezTo>
                    <a:pt x="622" y="566"/>
                    <a:pt x="635" y="565"/>
                    <a:pt x="649" y="565"/>
                  </a:cubicBezTo>
                  <a:cubicBezTo>
                    <a:pt x="676" y="565"/>
                    <a:pt x="703" y="568"/>
                    <a:pt x="730" y="568"/>
                  </a:cubicBezTo>
                  <a:lnTo>
                    <a:pt x="673" y="568"/>
                  </a:lnTo>
                  <a:cubicBezTo>
                    <a:pt x="608" y="568"/>
                    <a:pt x="608" y="576"/>
                    <a:pt x="608" y="593"/>
                  </a:cubicBezTo>
                  <a:cubicBezTo>
                    <a:pt x="608" y="609"/>
                    <a:pt x="600" y="609"/>
                    <a:pt x="543" y="617"/>
                  </a:cubicBezTo>
                  <a:lnTo>
                    <a:pt x="600" y="617"/>
                  </a:lnTo>
                  <a:cubicBezTo>
                    <a:pt x="665" y="625"/>
                    <a:pt x="665" y="625"/>
                    <a:pt x="600" y="625"/>
                  </a:cubicBezTo>
                  <a:cubicBezTo>
                    <a:pt x="543" y="625"/>
                    <a:pt x="543" y="641"/>
                    <a:pt x="600" y="649"/>
                  </a:cubicBezTo>
                  <a:cubicBezTo>
                    <a:pt x="479" y="657"/>
                    <a:pt x="479" y="666"/>
                    <a:pt x="592" y="666"/>
                  </a:cubicBezTo>
                  <a:cubicBezTo>
                    <a:pt x="535" y="666"/>
                    <a:pt x="535" y="674"/>
                    <a:pt x="535" y="674"/>
                  </a:cubicBezTo>
                  <a:cubicBezTo>
                    <a:pt x="592" y="682"/>
                    <a:pt x="592" y="690"/>
                    <a:pt x="535" y="690"/>
                  </a:cubicBezTo>
                  <a:lnTo>
                    <a:pt x="535" y="698"/>
                  </a:lnTo>
                  <a:cubicBezTo>
                    <a:pt x="592" y="698"/>
                    <a:pt x="592" y="698"/>
                    <a:pt x="592" y="706"/>
                  </a:cubicBezTo>
                  <a:cubicBezTo>
                    <a:pt x="592" y="706"/>
                    <a:pt x="592" y="714"/>
                    <a:pt x="649" y="714"/>
                  </a:cubicBezTo>
                  <a:cubicBezTo>
                    <a:pt x="706" y="714"/>
                    <a:pt x="706" y="722"/>
                    <a:pt x="706" y="722"/>
                  </a:cubicBezTo>
                  <a:cubicBezTo>
                    <a:pt x="665" y="722"/>
                    <a:pt x="624" y="722"/>
                    <a:pt x="592" y="714"/>
                  </a:cubicBezTo>
                  <a:cubicBezTo>
                    <a:pt x="527" y="714"/>
                    <a:pt x="527" y="722"/>
                    <a:pt x="649" y="730"/>
                  </a:cubicBezTo>
                  <a:cubicBezTo>
                    <a:pt x="606" y="730"/>
                    <a:pt x="566" y="727"/>
                    <a:pt x="561" y="727"/>
                  </a:cubicBezTo>
                  <a:lnTo>
                    <a:pt x="561" y="727"/>
                  </a:lnTo>
                  <a:cubicBezTo>
                    <a:pt x="559" y="727"/>
                    <a:pt x="565" y="728"/>
                    <a:pt x="584" y="730"/>
                  </a:cubicBezTo>
                  <a:cubicBezTo>
                    <a:pt x="584" y="730"/>
                    <a:pt x="584" y="739"/>
                    <a:pt x="649" y="739"/>
                  </a:cubicBezTo>
                  <a:lnTo>
                    <a:pt x="641" y="747"/>
                  </a:lnTo>
                  <a:cubicBezTo>
                    <a:pt x="584" y="755"/>
                    <a:pt x="584" y="755"/>
                    <a:pt x="584" y="763"/>
                  </a:cubicBezTo>
                  <a:cubicBezTo>
                    <a:pt x="519" y="763"/>
                    <a:pt x="519" y="771"/>
                    <a:pt x="641" y="771"/>
                  </a:cubicBezTo>
                  <a:cubicBezTo>
                    <a:pt x="697" y="771"/>
                    <a:pt x="697" y="779"/>
                    <a:pt x="641" y="779"/>
                  </a:cubicBezTo>
                  <a:lnTo>
                    <a:pt x="576" y="779"/>
                  </a:lnTo>
                  <a:cubicBezTo>
                    <a:pt x="641" y="787"/>
                    <a:pt x="641" y="787"/>
                    <a:pt x="641" y="787"/>
                  </a:cubicBezTo>
                  <a:cubicBezTo>
                    <a:pt x="576" y="787"/>
                    <a:pt x="576" y="820"/>
                    <a:pt x="568" y="844"/>
                  </a:cubicBezTo>
                  <a:cubicBezTo>
                    <a:pt x="608" y="852"/>
                    <a:pt x="649" y="852"/>
                    <a:pt x="689" y="852"/>
                  </a:cubicBezTo>
                  <a:cubicBezTo>
                    <a:pt x="511" y="852"/>
                    <a:pt x="511" y="860"/>
                    <a:pt x="689" y="860"/>
                  </a:cubicBezTo>
                  <a:cubicBezTo>
                    <a:pt x="624" y="868"/>
                    <a:pt x="624" y="868"/>
                    <a:pt x="689" y="868"/>
                  </a:cubicBezTo>
                  <a:cubicBezTo>
                    <a:pt x="624" y="876"/>
                    <a:pt x="568" y="876"/>
                    <a:pt x="624" y="876"/>
                  </a:cubicBezTo>
                  <a:cubicBezTo>
                    <a:pt x="624" y="876"/>
                    <a:pt x="624" y="884"/>
                    <a:pt x="568" y="884"/>
                  </a:cubicBezTo>
                  <a:cubicBezTo>
                    <a:pt x="503" y="884"/>
                    <a:pt x="568" y="893"/>
                    <a:pt x="624" y="893"/>
                  </a:cubicBezTo>
                  <a:cubicBezTo>
                    <a:pt x="710" y="898"/>
                    <a:pt x="736" y="904"/>
                    <a:pt x="700" y="904"/>
                  </a:cubicBezTo>
                  <a:cubicBezTo>
                    <a:pt x="685" y="904"/>
                    <a:pt x="660" y="903"/>
                    <a:pt x="624" y="901"/>
                  </a:cubicBezTo>
                  <a:cubicBezTo>
                    <a:pt x="503" y="901"/>
                    <a:pt x="560" y="917"/>
                    <a:pt x="681" y="917"/>
                  </a:cubicBezTo>
                  <a:cubicBezTo>
                    <a:pt x="803" y="925"/>
                    <a:pt x="803" y="925"/>
                    <a:pt x="738" y="925"/>
                  </a:cubicBezTo>
                  <a:cubicBezTo>
                    <a:pt x="719" y="922"/>
                    <a:pt x="706" y="921"/>
                    <a:pt x="698" y="921"/>
                  </a:cubicBezTo>
                  <a:cubicBezTo>
                    <a:pt x="681" y="921"/>
                    <a:pt x="681" y="925"/>
                    <a:pt x="681" y="925"/>
                  </a:cubicBezTo>
                  <a:cubicBezTo>
                    <a:pt x="681" y="925"/>
                    <a:pt x="681" y="933"/>
                    <a:pt x="616" y="933"/>
                  </a:cubicBezTo>
                  <a:cubicBezTo>
                    <a:pt x="616" y="933"/>
                    <a:pt x="616" y="933"/>
                    <a:pt x="681" y="941"/>
                  </a:cubicBezTo>
                  <a:cubicBezTo>
                    <a:pt x="795" y="949"/>
                    <a:pt x="738" y="957"/>
                    <a:pt x="616" y="957"/>
                  </a:cubicBezTo>
                  <a:lnTo>
                    <a:pt x="673" y="966"/>
                  </a:lnTo>
                  <a:cubicBezTo>
                    <a:pt x="795" y="966"/>
                    <a:pt x="852" y="974"/>
                    <a:pt x="730" y="974"/>
                  </a:cubicBezTo>
                  <a:lnTo>
                    <a:pt x="673" y="974"/>
                  </a:lnTo>
                  <a:cubicBezTo>
                    <a:pt x="795" y="974"/>
                    <a:pt x="730" y="990"/>
                    <a:pt x="608" y="990"/>
                  </a:cubicBezTo>
                  <a:lnTo>
                    <a:pt x="730" y="990"/>
                  </a:lnTo>
                  <a:cubicBezTo>
                    <a:pt x="730" y="998"/>
                    <a:pt x="730" y="998"/>
                    <a:pt x="665" y="998"/>
                  </a:cubicBezTo>
                  <a:cubicBezTo>
                    <a:pt x="608" y="998"/>
                    <a:pt x="552" y="1006"/>
                    <a:pt x="608" y="1006"/>
                  </a:cubicBezTo>
                  <a:cubicBezTo>
                    <a:pt x="608" y="1006"/>
                    <a:pt x="608" y="1006"/>
                    <a:pt x="543" y="1014"/>
                  </a:cubicBezTo>
                  <a:cubicBezTo>
                    <a:pt x="543" y="1014"/>
                    <a:pt x="543" y="1014"/>
                    <a:pt x="543" y="1022"/>
                  </a:cubicBezTo>
                  <a:cubicBezTo>
                    <a:pt x="608" y="1022"/>
                    <a:pt x="600" y="1030"/>
                    <a:pt x="543" y="1030"/>
                  </a:cubicBezTo>
                  <a:cubicBezTo>
                    <a:pt x="543" y="1030"/>
                    <a:pt x="543" y="1039"/>
                    <a:pt x="600" y="1039"/>
                  </a:cubicBezTo>
                  <a:cubicBezTo>
                    <a:pt x="600" y="1047"/>
                    <a:pt x="600" y="1055"/>
                    <a:pt x="543" y="1055"/>
                  </a:cubicBezTo>
                  <a:cubicBezTo>
                    <a:pt x="600" y="1055"/>
                    <a:pt x="600" y="1055"/>
                    <a:pt x="600" y="1063"/>
                  </a:cubicBezTo>
                  <a:cubicBezTo>
                    <a:pt x="657" y="1063"/>
                    <a:pt x="657" y="1063"/>
                    <a:pt x="657" y="1071"/>
                  </a:cubicBezTo>
                  <a:cubicBezTo>
                    <a:pt x="657" y="1071"/>
                    <a:pt x="600" y="1079"/>
                    <a:pt x="600" y="1087"/>
                  </a:cubicBezTo>
                  <a:cubicBezTo>
                    <a:pt x="596" y="1091"/>
                    <a:pt x="594" y="1093"/>
                    <a:pt x="601" y="1093"/>
                  </a:cubicBezTo>
                  <a:cubicBezTo>
                    <a:pt x="608" y="1093"/>
                    <a:pt x="624" y="1091"/>
                    <a:pt x="657" y="1087"/>
                  </a:cubicBezTo>
                  <a:cubicBezTo>
                    <a:pt x="657" y="1087"/>
                    <a:pt x="714" y="1087"/>
                    <a:pt x="657" y="1095"/>
                  </a:cubicBezTo>
                  <a:cubicBezTo>
                    <a:pt x="657" y="1095"/>
                    <a:pt x="592" y="1103"/>
                    <a:pt x="592" y="1120"/>
                  </a:cubicBezTo>
                  <a:cubicBezTo>
                    <a:pt x="592" y="1128"/>
                    <a:pt x="592" y="1128"/>
                    <a:pt x="649" y="1128"/>
                  </a:cubicBezTo>
                  <a:cubicBezTo>
                    <a:pt x="527" y="1136"/>
                    <a:pt x="527" y="1144"/>
                    <a:pt x="592" y="1144"/>
                  </a:cubicBezTo>
                  <a:lnTo>
                    <a:pt x="649" y="1144"/>
                  </a:lnTo>
                  <a:cubicBezTo>
                    <a:pt x="592" y="1144"/>
                    <a:pt x="592" y="1152"/>
                    <a:pt x="649" y="1160"/>
                  </a:cubicBezTo>
                  <a:lnTo>
                    <a:pt x="584" y="1160"/>
                  </a:lnTo>
                  <a:lnTo>
                    <a:pt x="584" y="1168"/>
                  </a:lnTo>
                  <a:cubicBezTo>
                    <a:pt x="706" y="1168"/>
                    <a:pt x="641" y="1193"/>
                    <a:pt x="584" y="1193"/>
                  </a:cubicBezTo>
                  <a:cubicBezTo>
                    <a:pt x="584" y="1193"/>
                    <a:pt x="584" y="1193"/>
                    <a:pt x="641" y="1201"/>
                  </a:cubicBezTo>
                  <a:cubicBezTo>
                    <a:pt x="762" y="1201"/>
                    <a:pt x="762" y="1209"/>
                    <a:pt x="641" y="1209"/>
                  </a:cubicBezTo>
                  <a:cubicBezTo>
                    <a:pt x="697" y="1209"/>
                    <a:pt x="697" y="1225"/>
                    <a:pt x="576" y="1225"/>
                  </a:cubicBezTo>
                  <a:lnTo>
                    <a:pt x="462" y="1225"/>
                  </a:lnTo>
                  <a:cubicBezTo>
                    <a:pt x="519" y="1225"/>
                    <a:pt x="519" y="1233"/>
                    <a:pt x="519" y="1233"/>
                  </a:cubicBezTo>
                  <a:cubicBezTo>
                    <a:pt x="576" y="1233"/>
                    <a:pt x="576" y="1233"/>
                    <a:pt x="576" y="1241"/>
                  </a:cubicBezTo>
                  <a:cubicBezTo>
                    <a:pt x="576" y="1247"/>
                    <a:pt x="603" y="1252"/>
                    <a:pt x="619" y="1258"/>
                  </a:cubicBezTo>
                  <a:lnTo>
                    <a:pt x="619" y="1258"/>
                  </a:lnTo>
                  <a:cubicBezTo>
                    <a:pt x="632" y="1257"/>
                    <a:pt x="645" y="1257"/>
                    <a:pt x="658" y="1257"/>
                  </a:cubicBezTo>
                  <a:cubicBezTo>
                    <a:pt x="668" y="1257"/>
                    <a:pt x="679" y="1257"/>
                    <a:pt x="689" y="1257"/>
                  </a:cubicBezTo>
                  <a:cubicBezTo>
                    <a:pt x="849" y="1266"/>
                    <a:pt x="967" y="1333"/>
                    <a:pt x="1044" y="1428"/>
                  </a:cubicBezTo>
                  <a:lnTo>
                    <a:pt x="1044" y="1428"/>
                  </a:lnTo>
                  <a:cubicBezTo>
                    <a:pt x="1039" y="1428"/>
                    <a:pt x="1035" y="1428"/>
                    <a:pt x="1030" y="1428"/>
                  </a:cubicBezTo>
                  <a:lnTo>
                    <a:pt x="1030" y="1436"/>
                  </a:lnTo>
                  <a:lnTo>
                    <a:pt x="1050" y="1436"/>
                  </a:lnTo>
                  <a:cubicBezTo>
                    <a:pt x="1048" y="1433"/>
                    <a:pt x="1046" y="1430"/>
                    <a:pt x="1044" y="1428"/>
                  </a:cubicBezTo>
                  <a:lnTo>
                    <a:pt x="1044" y="1428"/>
                  </a:lnTo>
                  <a:cubicBezTo>
                    <a:pt x="1080" y="1428"/>
                    <a:pt x="1116" y="1429"/>
                    <a:pt x="1151" y="1436"/>
                  </a:cubicBezTo>
                  <a:lnTo>
                    <a:pt x="1050" y="1436"/>
                  </a:lnTo>
                  <a:cubicBezTo>
                    <a:pt x="1072" y="1464"/>
                    <a:pt x="1090" y="1493"/>
                    <a:pt x="1104" y="1525"/>
                  </a:cubicBezTo>
                  <a:lnTo>
                    <a:pt x="1257" y="1525"/>
                  </a:lnTo>
                  <a:cubicBezTo>
                    <a:pt x="1257" y="1528"/>
                    <a:pt x="1243" y="1529"/>
                    <a:pt x="1223" y="1529"/>
                  </a:cubicBezTo>
                  <a:cubicBezTo>
                    <a:pt x="1191" y="1529"/>
                    <a:pt x="1142" y="1526"/>
                    <a:pt x="1105" y="1525"/>
                  </a:cubicBezTo>
                  <a:lnTo>
                    <a:pt x="1105" y="1525"/>
                  </a:lnTo>
                  <a:cubicBezTo>
                    <a:pt x="1115" y="1549"/>
                    <a:pt x="1125" y="1573"/>
                    <a:pt x="1132" y="1598"/>
                  </a:cubicBezTo>
                  <a:lnTo>
                    <a:pt x="1132" y="1598"/>
                  </a:lnTo>
                  <a:cubicBezTo>
                    <a:pt x="1170" y="1598"/>
                    <a:pt x="1202" y="1598"/>
                    <a:pt x="1241" y="1606"/>
                  </a:cubicBezTo>
                  <a:lnTo>
                    <a:pt x="1134" y="1606"/>
                  </a:lnTo>
                  <a:cubicBezTo>
                    <a:pt x="1135" y="1609"/>
                    <a:pt x="1136" y="1612"/>
                    <a:pt x="1136" y="1615"/>
                  </a:cubicBezTo>
                  <a:lnTo>
                    <a:pt x="1136" y="1615"/>
                  </a:lnTo>
                  <a:cubicBezTo>
                    <a:pt x="1147" y="1614"/>
                    <a:pt x="1161" y="1614"/>
                    <a:pt x="1176" y="1614"/>
                  </a:cubicBezTo>
                  <a:lnTo>
                    <a:pt x="1241" y="1614"/>
                  </a:lnTo>
                  <a:cubicBezTo>
                    <a:pt x="1241" y="1614"/>
                    <a:pt x="1241" y="1606"/>
                    <a:pt x="1297" y="1606"/>
                  </a:cubicBezTo>
                  <a:cubicBezTo>
                    <a:pt x="1419" y="1598"/>
                    <a:pt x="1362" y="1590"/>
                    <a:pt x="1306" y="1590"/>
                  </a:cubicBezTo>
                  <a:cubicBezTo>
                    <a:pt x="1265" y="1593"/>
                    <a:pt x="1244" y="1593"/>
                    <a:pt x="1237" y="1593"/>
                  </a:cubicBezTo>
                  <a:cubicBezTo>
                    <a:pt x="1223" y="1593"/>
                    <a:pt x="1262" y="1590"/>
                    <a:pt x="1306" y="1590"/>
                  </a:cubicBezTo>
                  <a:cubicBezTo>
                    <a:pt x="1362" y="1590"/>
                    <a:pt x="1419" y="1582"/>
                    <a:pt x="1362" y="1582"/>
                  </a:cubicBezTo>
                  <a:cubicBezTo>
                    <a:pt x="1306" y="1582"/>
                    <a:pt x="1249" y="1566"/>
                    <a:pt x="1370" y="1566"/>
                  </a:cubicBezTo>
                  <a:lnTo>
                    <a:pt x="1370" y="1557"/>
                  </a:lnTo>
                  <a:cubicBezTo>
                    <a:pt x="1306" y="1557"/>
                    <a:pt x="1306" y="1549"/>
                    <a:pt x="1306" y="1541"/>
                  </a:cubicBezTo>
                  <a:cubicBezTo>
                    <a:pt x="1314" y="1541"/>
                    <a:pt x="1314" y="1533"/>
                    <a:pt x="1370" y="1533"/>
                  </a:cubicBezTo>
                  <a:cubicBezTo>
                    <a:pt x="1387" y="1535"/>
                    <a:pt x="1399" y="1536"/>
                    <a:pt x="1406" y="1536"/>
                  </a:cubicBezTo>
                  <a:cubicBezTo>
                    <a:pt x="1422" y="1536"/>
                    <a:pt x="1411" y="1531"/>
                    <a:pt x="1370" y="1525"/>
                  </a:cubicBezTo>
                  <a:cubicBezTo>
                    <a:pt x="1370" y="1525"/>
                    <a:pt x="1249" y="1525"/>
                    <a:pt x="1249" y="1517"/>
                  </a:cubicBezTo>
                  <a:cubicBezTo>
                    <a:pt x="1216" y="1517"/>
                    <a:pt x="1176" y="1517"/>
                    <a:pt x="1135" y="1509"/>
                  </a:cubicBezTo>
                  <a:lnTo>
                    <a:pt x="1257" y="1509"/>
                  </a:lnTo>
                  <a:cubicBezTo>
                    <a:pt x="1314" y="1501"/>
                    <a:pt x="1314" y="1501"/>
                    <a:pt x="1314" y="1493"/>
                  </a:cubicBezTo>
                  <a:cubicBezTo>
                    <a:pt x="1314" y="1484"/>
                    <a:pt x="1322" y="1484"/>
                    <a:pt x="1257" y="1476"/>
                  </a:cubicBezTo>
                  <a:cubicBezTo>
                    <a:pt x="1379" y="1476"/>
                    <a:pt x="1379" y="1460"/>
                    <a:pt x="1265" y="1452"/>
                  </a:cubicBezTo>
                  <a:cubicBezTo>
                    <a:pt x="1200" y="1452"/>
                    <a:pt x="1200" y="1452"/>
                    <a:pt x="1265" y="1444"/>
                  </a:cubicBezTo>
                  <a:cubicBezTo>
                    <a:pt x="1208" y="1436"/>
                    <a:pt x="1265" y="1436"/>
                    <a:pt x="1322" y="1436"/>
                  </a:cubicBezTo>
                  <a:cubicBezTo>
                    <a:pt x="1443" y="1428"/>
                    <a:pt x="1443" y="1428"/>
                    <a:pt x="1387" y="1420"/>
                  </a:cubicBezTo>
                  <a:cubicBezTo>
                    <a:pt x="1330" y="1420"/>
                    <a:pt x="1330" y="1411"/>
                    <a:pt x="1330" y="1411"/>
                  </a:cubicBezTo>
                  <a:cubicBezTo>
                    <a:pt x="1301" y="1406"/>
                    <a:pt x="1273" y="1400"/>
                    <a:pt x="1244" y="1400"/>
                  </a:cubicBezTo>
                  <a:cubicBezTo>
                    <a:pt x="1232" y="1400"/>
                    <a:pt x="1220" y="1401"/>
                    <a:pt x="1208" y="1403"/>
                  </a:cubicBezTo>
                  <a:cubicBezTo>
                    <a:pt x="1190" y="1403"/>
                    <a:pt x="1170" y="1402"/>
                    <a:pt x="1152" y="1401"/>
                  </a:cubicBezTo>
                  <a:lnTo>
                    <a:pt x="1152" y="1401"/>
                  </a:lnTo>
                  <a:cubicBezTo>
                    <a:pt x="1171" y="1401"/>
                    <a:pt x="1190" y="1399"/>
                    <a:pt x="1208" y="1395"/>
                  </a:cubicBezTo>
                  <a:cubicBezTo>
                    <a:pt x="1273" y="1395"/>
                    <a:pt x="1273" y="1387"/>
                    <a:pt x="1273" y="1379"/>
                  </a:cubicBezTo>
                  <a:cubicBezTo>
                    <a:pt x="1273" y="1379"/>
                    <a:pt x="1273" y="1371"/>
                    <a:pt x="1273" y="1371"/>
                  </a:cubicBezTo>
                  <a:cubicBezTo>
                    <a:pt x="1338" y="1363"/>
                    <a:pt x="1338" y="1355"/>
                    <a:pt x="1273" y="1355"/>
                  </a:cubicBezTo>
                  <a:lnTo>
                    <a:pt x="1216" y="1355"/>
                  </a:lnTo>
                  <a:cubicBezTo>
                    <a:pt x="1338" y="1355"/>
                    <a:pt x="1338" y="1322"/>
                    <a:pt x="1224" y="1314"/>
                  </a:cubicBezTo>
                  <a:lnTo>
                    <a:pt x="1281" y="1314"/>
                  </a:lnTo>
                  <a:cubicBezTo>
                    <a:pt x="1338" y="1314"/>
                    <a:pt x="1338" y="1314"/>
                    <a:pt x="1338" y="1306"/>
                  </a:cubicBezTo>
                  <a:cubicBezTo>
                    <a:pt x="1338" y="1306"/>
                    <a:pt x="1281" y="1290"/>
                    <a:pt x="1289" y="1282"/>
                  </a:cubicBezTo>
                  <a:cubicBezTo>
                    <a:pt x="1289" y="1274"/>
                    <a:pt x="1289" y="1266"/>
                    <a:pt x="1233" y="1266"/>
                  </a:cubicBezTo>
                  <a:cubicBezTo>
                    <a:pt x="1233" y="1257"/>
                    <a:pt x="1233" y="1257"/>
                    <a:pt x="1289" y="1257"/>
                  </a:cubicBezTo>
                  <a:cubicBezTo>
                    <a:pt x="1308" y="1260"/>
                    <a:pt x="1321" y="1261"/>
                    <a:pt x="1329" y="1261"/>
                  </a:cubicBezTo>
                  <a:cubicBezTo>
                    <a:pt x="1346" y="1261"/>
                    <a:pt x="1346" y="1257"/>
                    <a:pt x="1346" y="1257"/>
                  </a:cubicBezTo>
                  <a:cubicBezTo>
                    <a:pt x="1314" y="1249"/>
                    <a:pt x="1273" y="1249"/>
                    <a:pt x="1233" y="1249"/>
                  </a:cubicBezTo>
                  <a:cubicBezTo>
                    <a:pt x="1168" y="1249"/>
                    <a:pt x="1168" y="1249"/>
                    <a:pt x="1233" y="1241"/>
                  </a:cubicBezTo>
                  <a:cubicBezTo>
                    <a:pt x="1289" y="1233"/>
                    <a:pt x="1297" y="1225"/>
                    <a:pt x="1233" y="1217"/>
                  </a:cubicBezTo>
                  <a:cubicBezTo>
                    <a:pt x="1233" y="1217"/>
                    <a:pt x="1233" y="1209"/>
                    <a:pt x="1297" y="1209"/>
                  </a:cubicBezTo>
                  <a:cubicBezTo>
                    <a:pt x="1354" y="1209"/>
                    <a:pt x="1419" y="1201"/>
                    <a:pt x="1297" y="1201"/>
                  </a:cubicBezTo>
                  <a:cubicBezTo>
                    <a:pt x="1297" y="1193"/>
                    <a:pt x="1297" y="1193"/>
                    <a:pt x="1362" y="1193"/>
                  </a:cubicBezTo>
                  <a:cubicBezTo>
                    <a:pt x="1419" y="1193"/>
                    <a:pt x="1476" y="1193"/>
                    <a:pt x="1362" y="1184"/>
                  </a:cubicBezTo>
                  <a:cubicBezTo>
                    <a:pt x="1297" y="1184"/>
                    <a:pt x="1306" y="1168"/>
                    <a:pt x="1362" y="1168"/>
                  </a:cubicBezTo>
                  <a:cubicBezTo>
                    <a:pt x="1362" y="1160"/>
                    <a:pt x="1362" y="1160"/>
                    <a:pt x="1306" y="1160"/>
                  </a:cubicBezTo>
                  <a:lnTo>
                    <a:pt x="1241" y="1160"/>
                  </a:lnTo>
                  <a:cubicBezTo>
                    <a:pt x="1362" y="1160"/>
                    <a:pt x="1362" y="1160"/>
                    <a:pt x="1249" y="1152"/>
                  </a:cubicBezTo>
                  <a:cubicBezTo>
                    <a:pt x="1306" y="1144"/>
                    <a:pt x="1306" y="1144"/>
                    <a:pt x="1306" y="1144"/>
                  </a:cubicBezTo>
                  <a:cubicBezTo>
                    <a:pt x="1306" y="1144"/>
                    <a:pt x="1249" y="1128"/>
                    <a:pt x="1249" y="1111"/>
                  </a:cubicBezTo>
                  <a:cubicBezTo>
                    <a:pt x="1257" y="1087"/>
                    <a:pt x="1257" y="1079"/>
                    <a:pt x="1200" y="1079"/>
                  </a:cubicBezTo>
                  <a:cubicBezTo>
                    <a:pt x="1135" y="1071"/>
                    <a:pt x="1135" y="1071"/>
                    <a:pt x="1200" y="1071"/>
                  </a:cubicBezTo>
                  <a:cubicBezTo>
                    <a:pt x="1257" y="1071"/>
                    <a:pt x="1257" y="1063"/>
                    <a:pt x="1257" y="1063"/>
                  </a:cubicBezTo>
                  <a:cubicBezTo>
                    <a:pt x="1257" y="1055"/>
                    <a:pt x="1257" y="1055"/>
                    <a:pt x="1322" y="1055"/>
                  </a:cubicBezTo>
                  <a:cubicBezTo>
                    <a:pt x="1257" y="1055"/>
                    <a:pt x="1257" y="1055"/>
                    <a:pt x="1257" y="1047"/>
                  </a:cubicBezTo>
                  <a:cubicBezTo>
                    <a:pt x="1322" y="1047"/>
                    <a:pt x="1322" y="1047"/>
                    <a:pt x="1257" y="1039"/>
                  </a:cubicBezTo>
                  <a:cubicBezTo>
                    <a:pt x="1322" y="1039"/>
                    <a:pt x="1379" y="1030"/>
                    <a:pt x="1322" y="1030"/>
                  </a:cubicBezTo>
                  <a:cubicBezTo>
                    <a:pt x="1265" y="1030"/>
                    <a:pt x="1265" y="1030"/>
                    <a:pt x="1200" y="1022"/>
                  </a:cubicBezTo>
                  <a:cubicBezTo>
                    <a:pt x="1200" y="1022"/>
                    <a:pt x="1208" y="1014"/>
                    <a:pt x="1265" y="1014"/>
                  </a:cubicBezTo>
                  <a:cubicBezTo>
                    <a:pt x="1322" y="1014"/>
                    <a:pt x="1265" y="998"/>
                    <a:pt x="1208" y="998"/>
                  </a:cubicBezTo>
                  <a:cubicBezTo>
                    <a:pt x="1151" y="998"/>
                    <a:pt x="1151" y="990"/>
                    <a:pt x="1208" y="990"/>
                  </a:cubicBezTo>
                  <a:lnTo>
                    <a:pt x="1265" y="990"/>
                  </a:lnTo>
                  <a:cubicBezTo>
                    <a:pt x="1208" y="982"/>
                    <a:pt x="1265" y="982"/>
                    <a:pt x="1330" y="982"/>
                  </a:cubicBezTo>
                  <a:cubicBezTo>
                    <a:pt x="1346" y="984"/>
                    <a:pt x="1358" y="985"/>
                    <a:pt x="1367" y="985"/>
                  </a:cubicBezTo>
                  <a:cubicBezTo>
                    <a:pt x="1387" y="985"/>
                    <a:pt x="1387" y="979"/>
                    <a:pt x="1387" y="974"/>
                  </a:cubicBezTo>
                  <a:cubicBezTo>
                    <a:pt x="1330" y="974"/>
                    <a:pt x="1330" y="966"/>
                    <a:pt x="1330" y="949"/>
                  </a:cubicBezTo>
                  <a:cubicBezTo>
                    <a:pt x="1338" y="933"/>
                    <a:pt x="1273" y="933"/>
                    <a:pt x="1160" y="925"/>
                  </a:cubicBezTo>
                  <a:lnTo>
                    <a:pt x="1338" y="925"/>
                  </a:lnTo>
                  <a:cubicBezTo>
                    <a:pt x="1297" y="917"/>
                    <a:pt x="1257" y="917"/>
                    <a:pt x="1216" y="917"/>
                  </a:cubicBezTo>
                  <a:cubicBezTo>
                    <a:pt x="1160" y="917"/>
                    <a:pt x="1160" y="917"/>
                    <a:pt x="1216" y="909"/>
                  </a:cubicBezTo>
                  <a:cubicBezTo>
                    <a:pt x="1281" y="901"/>
                    <a:pt x="1281" y="901"/>
                    <a:pt x="1224" y="901"/>
                  </a:cubicBezTo>
                  <a:cubicBezTo>
                    <a:pt x="1224" y="893"/>
                    <a:pt x="1224" y="893"/>
                    <a:pt x="1281" y="884"/>
                  </a:cubicBezTo>
                  <a:lnTo>
                    <a:pt x="1224" y="884"/>
                  </a:lnTo>
                  <a:cubicBezTo>
                    <a:pt x="1168" y="884"/>
                    <a:pt x="1168" y="884"/>
                    <a:pt x="1224" y="876"/>
                  </a:cubicBezTo>
                  <a:cubicBezTo>
                    <a:pt x="1346" y="876"/>
                    <a:pt x="1346" y="868"/>
                    <a:pt x="1289" y="868"/>
                  </a:cubicBezTo>
                  <a:cubicBezTo>
                    <a:pt x="1224" y="868"/>
                    <a:pt x="1224" y="860"/>
                    <a:pt x="1224" y="860"/>
                  </a:cubicBezTo>
                  <a:cubicBezTo>
                    <a:pt x="1224" y="860"/>
                    <a:pt x="1224" y="852"/>
                    <a:pt x="1168" y="852"/>
                  </a:cubicBezTo>
                  <a:lnTo>
                    <a:pt x="1168" y="844"/>
                  </a:lnTo>
                  <a:lnTo>
                    <a:pt x="1289" y="844"/>
                  </a:lnTo>
                  <a:cubicBezTo>
                    <a:pt x="1289" y="836"/>
                    <a:pt x="1289" y="836"/>
                    <a:pt x="1233" y="836"/>
                  </a:cubicBezTo>
                  <a:cubicBezTo>
                    <a:pt x="1111" y="828"/>
                    <a:pt x="1111" y="828"/>
                    <a:pt x="1233" y="828"/>
                  </a:cubicBezTo>
                  <a:cubicBezTo>
                    <a:pt x="1289" y="828"/>
                    <a:pt x="1354" y="828"/>
                    <a:pt x="1289" y="820"/>
                  </a:cubicBezTo>
                  <a:lnTo>
                    <a:pt x="1297" y="820"/>
                  </a:lnTo>
                  <a:cubicBezTo>
                    <a:pt x="1411" y="820"/>
                    <a:pt x="1411" y="820"/>
                    <a:pt x="1297" y="803"/>
                  </a:cubicBezTo>
                  <a:cubicBezTo>
                    <a:pt x="1297" y="803"/>
                    <a:pt x="1241" y="787"/>
                    <a:pt x="1241" y="779"/>
                  </a:cubicBezTo>
                  <a:cubicBezTo>
                    <a:pt x="1241" y="763"/>
                    <a:pt x="1241" y="763"/>
                    <a:pt x="1306" y="755"/>
                  </a:cubicBezTo>
                  <a:lnTo>
                    <a:pt x="1362" y="755"/>
                  </a:lnTo>
                  <a:cubicBezTo>
                    <a:pt x="1241" y="755"/>
                    <a:pt x="1241" y="755"/>
                    <a:pt x="1241" y="747"/>
                  </a:cubicBezTo>
                  <a:cubicBezTo>
                    <a:pt x="1306" y="739"/>
                    <a:pt x="1249" y="730"/>
                    <a:pt x="1184" y="730"/>
                  </a:cubicBezTo>
                  <a:cubicBezTo>
                    <a:pt x="1070" y="730"/>
                    <a:pt x="1070" y="730"/>
                    <a:pt x="1127" y="722"/>
                  </a:cubicBezTo>
                  <a:lnTo>
                    <a:pt x="1249" y="722"/>
                  </a:lnTo>
                  <a:cubicBezTo>
                    <a:pt x="1289" y="722"/>
                    <a:pt x="1330" y="722"/>
                    <a:pt x="1370" y="714"/>
                  </a:cubicBezTo>
                  <a:cubicBezTo>
                    <a:pt x="1370" y="714"/>
                    <a:pt x="1370" y="711"/>
                    <a:pt x="1351" y="711"/>
                  </a:cubicBezTo>
                  <a:cubicBezTo>
                    <a:pt x="1342" y="711"/>
                    <a:pt x="1327" y="712"/>
                    <a:pt x="1306" y="714"/>
                  </a:cubicBezTo>
                  <a:cubicBezTo>
                    <a:pt x="1249" y="714"/>
                    <a:pt x="1249" y="714"/>
                    <a:pt x="1249" y="706"/>
                  </a:cubicBezTo>
                  <a:cubicBezTo>
                    <a:pt x="1249" y="706"/>
                    <a:pt x="1249" y="698"/>
                    <a:pt x="1192" y="698"/>
                  </a:cubicBezTo>
                  <a:cubicBezTo>
                    <a:pt x="1127" y="698"/>
                    <a:pt x="1135" y="698"/>
                    <a:pt x="1135" y="690"/>
                  </a:cubicBezTo>
                  <a:cubicBezTo>
                    <a:pt x="1192" y="690"/>
                    <a:pt x="1192" y="682"/>
                    <a:pt x="1192" y="682"/>
                  </a:cubicBezTo>
                  <a:lnTo>
                    <a:pt x="1370" y="682"/>
                  </a:lnTo>
                  <a:cubicBezTo>
                    <a:pt x="1354" y="674"/>
                    <a:pt x="1330" y="674"/>
                    <a:pt x="1314" y="674"/>
                  </a:cubicBezTo>
                  <a:cubicBezTo>
                    <a:pt x="1257" y="674"/>
                    <a:pt x="1265" y="601"/>
                    <a:pt x="1265" y="593"/>
                  </a:cubicBezTo>
                  <a:cubicBezTo>
                    <a:pt x="1311" y="587"/>
                    <a:pt x="1324" y="581"/>
                    <a:pt x="1305" y="581"/>
                  </a:cubicBezTo>
                  <a:cubicBezTo>
                    <a:pt x="1297" y="581"/>
                    <a:pt x="1284" y="582"/>
                    <a:pt x="1265" y="584"/>
                  </a:cubicBezTo>
                  <a:cubicBezTo>
                    <a:pt x="1208" y="584"/>
                    <a:pt x="1208" y="568"/>
                    <a:pt x="1216" y="544"/>
                  </a:cubicBezTo>
                  <a:cubicBezTo>
                    <a:pt x="1216" y="528"/>
                    <a:pt x="1216" y="512"/>
                    <a:pt x="1160" y="512"/>
                  </a:cubicBezTo>
                  <a:lnTo>
                    <a:pt x="1160" y="503"/>
                  </a:lnTo>
                  <a:cubicBezTo>
                    <a:pt x="1160" y="495"/>
                    <a:pt x="1103" y="487"/>
                    <a:pt x="1103" y="487"/>
                  </a:cubicBezTo>
                  <a:cubicBezTo>
                    <a:pt x="1046" y="479"/>
                    <a:pt x="1046" y="479"/>
                    <a:pt x="1103" y="479"/>
                  </a:cubicBezTo>
                  <a:cubicBezTo>
                    <a:pt x="1116" y="482"/>
                    <a:pt x="1130" y="483"/>
                    <a:pt x="1143" y="483"/>
                  </a:cubicBezTo>
                  <a:cubicBezTo>
                    <a:pt x="1170" y="483"/>
                    <a:pt x="1197" y="479"/>
                    <a:pt x="1224" y="479"/>
                  </a:cubicBezTo>
                  <a:cubicBezTo>
                    <a:pt x="1184" y="471"/>
                    <a:pt x="1143" y="471"/>
                    <a:pt x="1103" y="471"/>
                  </a:cubicBezTo>
                  <a:lnTo>
                    <a:pt x="1046" y="471"/>
                  </a:lnTo>
                  <a:cubicBezTo>
                    <a:pt x="1046" y="463"/>
                    <a:pt x="1046" y="463"/>
                    <a:pt x="1103" y="463"/>
                  </a:cubicBezTo>
                  <a:lnTo>
                    <a:pt x="1168" y="463"/>
                  </a:lnTo>
                  <a:cubicBezTo>
                    <a:pt x="1168" y="455"/>
                    <a:pt x="1168" y="455"/>
                    <a:pt x="1281" y="455"/>
                  </a:cubicBezTo>
                  <a:lnTo>
                    <a:pt x="1289" y="455"/>
                  </a:lnTo>
                  <a:lnTo>
                    <a:pt x="1224" y="447"/>
                  </a:lnTo>
                  <a:cubicBezTo>
                    <a:pt x="1346" y="439"/>
                    <a:pt x="1224" y="439"/>
                    <a:pt x="1168" y="430"/>
                  </a:cubicBezTo>
                  <a:cubicBezTo>
                    <a:pt x="1289" y="430"/>
                    <a:pt x="1289" y="430"/>
                    <a:pt x="1168" y="422"/>
                  </a:cubicBezTo>
                  <a:cubicBezTo>
                    <a:pt x="1111" y="422"/>
                    <a:pt x="1111" y="422"/>
                    <a:pt x="1168" y="414"/>
                  </a:cubicBezTo>
                  <a:cubicBezTo>
                    <a:pt x="1233" y="414"/>
                    <a:pt x="1233" y="414"/>
                    <a:pt x="1233" y="406"/>
                  </a:cubicBezTo>
                  <a:cubicBezTo>
                    <a:pt x="1176" y="398"/>
                    <a:pt x="1176" y="382"/>
                    <a:pt x="1176" y="357"/>
                  </a:cubicBezTo>
                  <a:cubicBezTo>
                    <a:pt x="1184" y="325"/>
                    <a:pt x="1184" y="309"/>
                    <a:pt x="1127" y="309"/>
                  </a:cubicBezTo>
                  <a:cubicBezTo>
                    <a:pt x="1127" y="309"/>
                    <a:pt x="1127" y="309"/>
                    <a:pt x="1184" y="301"/>
                  </a:cubicBezTo>
                  <a:cubicBezTo>
                    <a:pt x="1249" y="301"/>
                    <a:pt x="1249" y="301"/>
                    <a:pt x="1127" y="293"/>
                  </a:cubicBezTo>
                  <a:cubicBezTo>
                    <a:pt x="1192" y="293"/>
                    <a:pt x="1192" y="285"/>
                    <a:pt x="1192" y="276"/>
                  </a:cubicBezTo>
                  <a:cubicBezTo>
                    <a:pt x="1192" y="268"/>
                    <a:pt x="1192" y="252"/>
                    <a:pt x="1135" y="252"/>
                  </a:cubicBezTo>
                  <a:cubicBezTo>
                    <a:pt x="1257" y="252"/>
                    <a:pt x="1314" y="236"/>
                    <a:pt x="1200" y="228"/>
                  </a:cubicBezTo>
                  <a:cubicBezTo>
                    <a:pt x="1200" y="228"/>
                    <a:pt x="1200" y="220"/>
                    <a:pt x="1257" y="220"/>
                  </a:cubicBezTo>
                  <a:cubicBezTo>
                    <a:pt x="1257" y="220"/>
                    <a:pt x="1257" y="220"/>
                    <a:pt x="1200" y="203"/>
                  </a:cubicBezTo>
                  <a:cubicBezTo>
                    <a:pt x="1200" y="203"/>
                    <a:pt x="1200" y="195"/>
                    <a:pt x="1200" y="187"/>
                  </a:cubicBezTo>
                  <a:cubicBezTo>
                    <a:pt x="1208" y="179"/>
                    <a:pt x="1143" y="171"/>
                    <a:pt x="1143" y="171"/>
                  </a:cubicBezTo>
                  <a:cubicBezTo>
                    <a:pt x="1208" y="171"/>
                    <a:pt x="1208" y="155"/>
                    <a:pt x="1208" y="130"/>
                  </a:cubicBezTo>
                  <a:cubicBezTo>
                    <a:pt x="1216" y="114"/>
                    <a:pt x="1216" y="90"/>
                    <a:pt x="1281" y="90"/>
                  </a:cubicBezTo>
                  <a:cubicBezTo>
                    <a:pt x="1281" y="90"/>
                    <a:pt x="1281" y="90"/>
                    <a:pt x="1216" y="82"/>
                  </a:cubicBezTo>
                  <a:cubicBezTo>
                    <a:pt x="1103" y="82"/>
                    <a:pt x="1103" y="74"/>
                    <a:pt x="1160" y="74"/>
                  </a:cubicBezTo>
                  <a:cubicBezTo>
                    <a:pt x="1281" y="74"/>
                    <a:pt x="1281" y="57"/>
                    <a:pt x="1160" y="57"/>
                  </a:cubicBezTo>
                  <a:lnTo>
                    <a:pt x="1224" y="57"/>
                  </a:lnTo>
                  <a:cubicBezTo>
                    <a:pt x="1346" y="49"/>
                    <a:pt x="1281" y="41"/>
                    <a:pt x="1168" y="41"/>
                  </a:cubicBezTo>
                  <a:cubicBezTo>
                    <a:pt x="1224" y="33"/>
                    <a:pt x="1289" y="33"/>
                    <a:pt x="1224" y="33"/>
                  </a:cubicBezTo>
                  <a:cubicBezTo>
                    <a:pt x="1224" y="25"/>
                    <a:pt x="1224" y="25"/>
                    <a:pt x="1346" y="25"/>
                  </a:cubicBezTo>
                  <a:lnTo>
                    <a:pt x="1346" y="17"/>
                  </a:lnTo>
                  <a:cubicBezTo>
                    <a:pt x="1346" y="17"/>
                    <a:pt x="1346" y="9"/>
                    <a:pt x="1289" y="9"/>
                  </a:cubicBezTo>
                  <a:lnTo>
                    <a:pt x="1233" y="9"/>
                  </a:lnTo>
                  <a:cubicBezTo>
                    <a:pt x="1270" y="9"/>
                    <a:pt x="1258" y="5"/>
                    <a:pt x="1226" y="5"/>
                  </a:cubicBezTo>
                  <a:cubicBezTo>
                    <a:pt x="1210" y="5"/>
                    <a:pt x="1189" y="6"/>
                    <a:pt x="1168" y="9"/>
                  </a:cubicBezTo>
                  <a:cubicBezTo>
                    <a:pt x="1127" y="9"/>
                    <a:pt x="1087" y="9"/>
                    <a:pt x="1054" y="1"/>
                  </a:cubicBezTo>
                  <a:close/>
                  <a:moveTo>
                    <a:pt x="1136" y="1615"/>
                  </a:moveTo>
                  <a:cubicBezTo>
                    <a:pt x="1075" y="1616"/>
                    <a:pt x="1076" y="1621"/>
                    <a:pt x="1138" y="1622"/>
                  </a:cubicBezTo>
                  <a:lnTo>
                    <a:pt x="1138" y="1622"/>
                  </a:lnTo>
                  <a:cubicBezTo>
                    <a:pt x="1137" y="1619"/>
                    <a:pt x="1137" y="1617"/>
                    <a:pt x="1136" y="1615"/>
                  </a:cubicBezTo>
                  <a:close/>
                  <a:moveTo>
                    <a:pt x="714" y="1675"/>
                  </a:moveTo>
                  <a:cubicBezTo>
                    <a:pt x="700" y="1675"/>
                    <a:pt x="673" y="1676"/>
                    <a:pt x="633" y="1679"/>
                  </a:cubicBezTo>
                  <a:cubicBezTo>
                    <a:pt x="714" y="1679"/>
                    <a:pt x="741" y="1675"/>
                    <a:pt x="714" y="1675"/>
                  </a:cubicBezTo>
                  <a:close/>
                  <a:moveTo>
                    <a:pt x="1138" y="1622"/>
                  </a:moveTo>
                  <a:cubicBezTo>
                    <a:pt x="1148" y="1662"/>
                    <a:pt x="1152" y="1703"/>
                    <a:pt x="1153" y="1744"/>
                  </a:cubicBezTo>
                  <a:lnTo>
                    <a:pt x="1153" y="1744"/>
                  </a:lnTo>
                  <a:cubicBezTo>
                    <a:pt x="1337" y="1744"/>
                    <a:pt x="1329" y="1743"/>
                    <a:pt x="1224" y="1736"/>
                  </a:cubicBezTo>
                  <a:cubicBezTo>
                    <a:pt x="1160" y="1728"/>
                    <a:pt x="1160" y="1728"/>
                    <a:pt x="1224" y="1728"/>
                  </a:cubicBezTo>
                  <a:cubicBezTo>
                    <a:pt x="1281" y="1728"/>
                    <a:pt x="1281" y="1728"/>
                    <a:pt x="1281" y="1720"/>
                  </a:cubicBezTo>
                  <a:cubicBezTo>
                    <a:pt x="1289" y="1711"/>
                    <a:pt x="1289" y="1703"/>
                    <a:pt x="1224" y="1703"/>
                  </a:cubicBezTo>
                  <a:lnTo>
                    <a:pt x="1224" y="1695"/>
                  </a:lnTo>
                  <a:cubicBezTo>
                    <a:pt x="1306" y="1695"/>
                    <a:pt x="1307" y="1692"/>
                    <a:pt x="1263" y="1692"/>
                  </a:cubicBezTo>
                  <a:cubicBezTo>
                    <a:pt x="1242" y="1692"/>
                    <a:pt x="1208" y="1693"/>
                    <a:pt x="1168" y="1695"/>
                  </a:cubicBezTo>
                  <a:lnTo>
                    <a:pt x="1168" y="1687"/>
                  </a:lnTo>
                  <a:lnTo>
                    <a:pt x="1233" y="1687"/>
                  </a:lnTo>
                  <a:cubicBezTo>
                    <a:pt x="1289" y="1687"/>
                    <a:pt x="1289" y="1679"/>
                    <a:pt x="1289" y="1655"/>
                  </a:cubicBezTo>
                  <a:cubicBezTo>
                    <a:pt x="1297" y="1630"/>
                    <a:pt x="1297" y="1622"/>
                    <a:pt x="1176" y="1622"/>
                  </a:cubicBezTo>
                  <a:cubicBezTo>
                    <a:pt x="1161" y="1622"/>
                    <a:pt x="1149" y="1622"/>
                    <a:pt x="1138" y="1622"/>
                  </a:cubicBezTo>
                  <a:close/>
                  <a:moveTo>
                    <a:pt x="1153" y="1744"/>
                  </a:moveTo>
                  <a:lnTo>
                    <a:pt x="1153" y="1744"/>
                  </a:lnTo>
                  <a:cubicBezTo>
                    <a:pt x="1137" y="1744"/>
                    <a:pt x="1121" y="1744"/>
                    <a:pt x="1103" y="1744"/>
                  </a:cubicBezTo>
                  <a:lnTo>
                    <a:pt x="924" y="1744"/>
                  </a:lnTo>
                  <a:lnTo>
                    <a:pt x="1103" y="1752"/>
                  </a:lnTo>
                  <a:cubicBezTo>
                    <a:pt x="1120" y="1752"/>
                    <a:pt x="1137" y="1752"/>
                    <a:pt x="1153" y="1752"/>
                  </a:cubicBezTo>
                  <a:lnTo>
                    <a:pt x="1153" y="1752"/>
                  </a:lnTo>
                  <a:cubicBezTo>
                    <a:pt x="1153" y="1749"/>
                    <a:pt x="1153" y="1747"/>
                    <a:pt x="1153" y="1744"/>
                  </a:cubicBezTo>
                  <a:close/>
                  <a:moveTo>
                    <a:pt x="1153" y="1752"/>
                  </a:moveTo>
                  <a:cubicBezTo>
                    <a:pt x="1152" y="1765"/>
                    <a:pt x="1152" y="1778"/>
                    <a:pt x="1151" y="1790"/>
                  </a:cubicBezTo>
                  <a:lnTo>
                    <a:pt x="1151" y="1790"/>
                  </a:lnTo>
                  <a:cubicBezTo>
                    <a:pt x="1132" y="1790"/>
                    <a:pt x="1114" y="1788"/>
                    <a:pt x="1096" y="1785"/>
                  </a:cubicBezTo>
                  <a:lnTo>
                    <a:pt x="1096" y="1785"/>
                  </a:lnTo>
                  <a:cubicBezTo>
                    <a:pt x="1114" y="1788"/>
                    <a:pt x="1132" y="1790"/>
                    <a:pt x="1151" y="1791"/>
                  </a:cubicBezTo>
                  <a:lnTo>
                    <a:pt x="1151" y="1791"/>
                  </a:lnTo>
                  <a:cubicBezTo>
                    <a:pt x="1151" y="1791"/>
                    <a:pt x="1151" y="1791"/>
                    <a:pt x="1151" y="1790"/>
                  </a:cubicBezTo>
                  <a:lnTo>
                    <a:pt x="1151" y="1790"/>
                  </a:lnTo>
                  <a:cubicBezTo>
                    <a:pt x="1152" y="1791"/>
                    <a:pt x="1154" y="1791"/>
                    <a:pt x="1156" y="1791"/>
                  </a:cubicBezTo>
                  <a:cubicBezTo>
                    <a:pt x="1176" y="1791"/>
                    <a:pt x="1196" y="1788"/>
                    <a:pt x="1216" y="1784"/>
                  </a:cubicBezTo>
                  <a:lnTo>
                    <a:pt x="1273" y="1784"/>
                  </a:lnTo>
                  <a:cubicBezTo>
                    <a:pt x="1395" y="1784"/>
                    <a:pt x="1338" y="1776"/>
                    <a:pt x="1273" y="1768"/>
                  </a:cubicBezTo>
                  <a:cubicBezTo>
                    <a:pt x="1160" y="1760"/>
                    <a:pt x="1160" y="1760"/>
                    <a:pt x="1281" y="1760"/>
                  </a:cubicBezTo>
                  <a:cubicBezTo>
                    <a:pt x="1384" y="1760"/>
                    <a:pt x="1301" y="1753"/>
                    <a:pt x="1153" y="1752"/>
                  </a:cubicBezTo>
                  <a:close/>
                  <a:moveTo>
                    <a:pt x="973" y="1801"/>
                  </a:moveTo>
                  <a:lnTo>
                    <a:pt x="1038" y="1809"/>
                  </a:lnTo>
                  <a:lnTo>
                    <a:pt x="1095" y="1801"/>
                  </a:lnTo>
                  <a:close/>
                  <a:moveTo>
                    <a:pt x="1173" y="1813"/>
                  </a:moveTo>
                  <a:cubicBezTo>
                    <a:pt x="1176" y="1813"/>
                    <a:pt x="1185" y="1814"/>
                    <a:pt x="1198" y="1815"/>
                  </a:cubicBezTo>
                  <a:lnTo>
                    <a:pt x="1198" y="1815"/>
                  </a:lnTo>
                  <a:cubicBezTo>
                    <a:pt x="1175" y="1814"/>
                    <a:pt x="1168" y="1813"/>
                    <a:pt x="1173" y="1813"/>
                  </a:cubicBezTo>
                  <a:close/>
                  <a:moveTo>
                    <a:pt x="616" y="1806"/>
                  </a:moveTo>
                  <a:cubicBezTo>
                    <a:pt x="612" y="1811"/>
                    <a:pt x="610" y="1818"/>
                    <a:pt x="608" y="1825"/>
                  </a:cubicBezTo>
                  <a:lnTo>
                    <a:pt x="608" y="1825"/>
                  </a:lnTo>
                  <a:cubicBezTo>
                    <a:pt x="552" y="1825"/>
                    <a:pt x="552" y="1823"/>
                    <a:pt x="552" y="1817"/>
                  </a:cubicBezTo>
                  <a:cubicBezTo>
                    <a:pt x="608" y="1817"/>
                    <a:pt x="552" y="1809"/>
                    <a:pt x="495" y="1809"/>
                  </a:cubicBezTo>
                  <a:lnTo>
                    <a:pt x="552" y="1809"/>
                  </a:lnTo>
                  <a:cubicBezTo>
                    <a:pt x="576" y="1808"/>
                    <a:pt x="598" y="1807"/>
                    <a:pt x="616" y="1806"/>
                  </a:cubicBezTo>
                  <a:close/>
                  <a:moveTo>
                    <a:pt x="608" y="1833"/>
                  </a:moveTo>
                  <a:cubicBezTo>
                    <a:pt x="608" y="1839"/>
                    <a:pt x="608" y="1844"/>
                    <a:pt x="609" y="1849"/>
                  </a:cubicBezTo>
                  <a:lnTo>
                    <a:pt x="552" y="1849"/>
                  </a:lnTo>
                  <a:cubicBezTo>
                    <a:pt x="430" y="1849"/>
                    <a:pt x="430" y="1849"/>
                    <a:pt x="487" y="1841"/>
                  </a:cubicBezTo>
                  <a:cubicBezTo>
                    <a:pt x="527" y="1841"/>
                    <a:pt x="568" y="1841"/>
                    <a:pt x="608" y="1833"/>
                  </a:cubicBezTo>
                  <a:close/>
                  <a:moveTo>
                    <a:pt x="610" y="1857"/>
                  </a:moveTo>
                  <a:cubicBezTo>
                    <a:pt x="613" y="1865"/>
                    <a:pt x="617" y="1871"/>
                    <a:pt x="622" y="1877"/>
                  </a:cubicBezTo>
                  <a:lnTo>
                    <a:pt x="622" y="1877"/>
                  </a:lnTo>
                  <a:cubicBezTo>
                    <a:pt x="595" y="1874"/>
                    <a:pt x="569" y="1870"/>
                    <a:pt x="543" y="1866"/>
                  </a:cubicBezTo>
                  <a:cubicBezTo>
                    <a:pt x="543" y="1857"/>
                    <a:pt x="543" y="1857"/>
                    <a:pt x="608" y="1857"/>
                  </a:cubicBezTo>
                  <a:cubicBezTo>
                    <a:pt x="609" y="1857"/>
                    <a:pt x="610" y="1857"/>
                    <a:pt x="610" y="1857"/>
                  </a:cubicBezTo>
                  <a:close/>
                  <a:moveTo>
                    <a:pt x="1087" y="1874"/>
                  </a:moveTo>
                  <a:cubicBezTo>
                    <a:pt x="1087" y="1881"/>
                    <a:pt x="1087" y="1882"/>
                    <a:pt x="1135" y="1882"/>
                  </a:cubicBezTo>
                  <a:lnTo>
                    <a:pt x="1135" y="1882"/>
                  </a:lnTo>
                  <a:cubicBezTo>
                    <a:pt x="1136" y="1879"/>
                    <a:pt x="1137" y="1876"/>
                    <a:pt x="1137" y="1874"/>
                  </a:cubicBezTo>
                  <a:close/>
                  <a:moveTo>
                    <a:pt x="2335" y="1890"/>
                  </a:moveTo>
                  <a:cubicBezTo>
                    <a:pt x="2278" y="1890"/>
                    <a:pt x="2278" y="1890"/>
                    <a:pt x="2278" y="1898"/>
                  </a:cubicBezTo>
                  <a:lnTo>
                    <a:pt x="2400" y="1898"/>
                  </a:lnTo>
                  <a:cubicBezTo>
                    <a:pt x="2457" y="1898"/>
                    <a:pt x="2457" y="1898"/>
                    <a:pt x="2335" y="1890"/>
                  </a:cubicBezTo>
                  <a:close/>
                  <a:moveTo>
                    <a:pt x="365" y="1898"/>
                  </a:moveTo>
                  <a:cubicBezTo>
                    <a:pt x="333" y="1902"/>
                    <a:pt x="316" y="1904"/>
                    <a:pt x="308" y="1904"/>
                  </a:cubicBezTo>
                  <a:cubicBezTo>
                    <a:pt x="300" y="1904"/>
                    <a:pt x="300" y="1902"/>
                    <a:pt x="300" y="1898"/>
                  </a:cubicBezTo>
                  <a:close/>
                  <a:moveTo>
                    <a:pt x="1120" y="1930"/>
                  </a:moveTo>
                  <a:cubicBezTo>
                    <a:pt x="1079" y="1930"/>
                    <a:pt x="1079" y="1931"/>
                    <a:pt x="1079" y="1938"/>
                  </a:cubicBezTo>
                  <a:lnTo>
                    <a:pt x="1117" y="1938"/>
                  </a:lnTo>
                  <a:cubicBezTo>
                    <a:pt x="1118" y="1936"/>
                    <a:pt x="1119" y="1933"/>
                    <a:pt x="1120" y="1930"/>
                  </a:cubicBezTo>
                  <a:close/>
                  <a:moveTo>
                    <a:pt x="752" y="1951"/>
                  </a:moveTo>
                  <a:cubicBezTo>
                    <a:pt x="759" y="1951"/>
                    <a:pt x="765" y="1952"/>
                    <a:pt x="770" y="1955"/>
                  </a:cubicBezTo>
                  <a:lnTo>
                    <a:pt x="714" y="1955"/>
                  </a:lnTo>
                  <a:cubicBezTo>
                    <a:pt x="724" y="1955"/>
                    <a:pt x="739" y="1951"/>
                    <a:pt x="752" y="1951"/>
                  </a:cubicBezTo>
                  <a:close/>
                  <a:moveTo>
                    <a:pt x="892" y="1987"/>
                  </a:moveTo>
                  <a:lnTo>
                    <a:pt x="892" y="1995"/>
                  </a:lnTo>
                  <a:lnTo>
                    <a:pt x="949" y="1987"/>
                  </a:lnTo>
                  <a:close/>
                  <a:moveTo>
                    <a:pt x="1006" y="2011"/>
                  </a:moveTo>
                  <a:cubicBezTo>
                    <a:pt x="884" y="2011"/>
                    <a:pt x="827" y="2011"/>
                    <a:pt x="884" y="2020"/>
                  </a:cubicBezTo>
                  <a:lnTo>
                    <a:pt x="1006" y="2020"/>
                  </a:lnTo>
                  <a:lnTo>
                    <a:pt x="1006" y="2011"/>
                  </a:lnTo>
                  <a:close/>
                  <a:moveTo>
                    <a:pt x="1297" y="2036"/>
                  </a:moveTo>
                  <a:cubicBezTo>
                    <a:pt x="1297" y="2044"/>
                    <a:pt x="1362" y="2044"/>
                    <a:pt x="1297" y="2044"/>
                  </a:cubicBezTo>
                  <a:cubicBezTo>
                    <a:pt x="1281" y="2044"/>
                    <a:pt x="1257" y="2044"/>
                    <a:pt x="1241" y="2036"/>
                  </a:cubicBezTo>
                  <a:close/>
                  <a:moveTo>
                    <a:pt x="1168" y="2101"/>
                  </a:moveTo>
                  <a:lnTo>
                    <a:pt x="1168" y="2109"/>
                  </a:lnTo>
                  <a:cubicBezTo>
                    <a:pt x="1111" y="2109"/>
                    <a:pt x="1054" y="2101"/>
                    <a:pt x="1054" y="2101"/>
                  </a:cubicBezTo>
                  <a:close/>
                  <a:moveTo>
                    <a:pt x="811" y="2125"/>
                  </a:moveTo>
                  <a:cubicBezTo>
                    <a:pt x="891" y="2131"/>
                    <a:pt x="947" y="2132"/>
                    <a:pt x="973" y="2133"/>
                  </a:cubicBezTo>
                  <a:lnTo>
                    <a:pt x="973" y="2133"/>
                  </a:lnTo>
                  <a:cubicBezTo>
                    <a:pt x="973" y="2133"/>
                    <a:pt x="974" y="2132"/>
                    <a:pt x="974" y="2132"/>
                  </a:cubicBezTo>
                  <a:lnTo>
                    <a:pt x="974" y="2132"/>
                  </a:lnTo>
                  <a:lnTo>
                    <a:pt x="868" y="2125"/>
                  </a:lnTo>
                  <a:close/>
                  <a:moveTo>
                    <a:pt x="1224" y="2166"/>
                  </a:moveTo>
                  <a:lnTo>
                    <a:pt x="1224" y="2174"/>
                  </a:lnTo>
                  <a:lnTo>
                    <a:pt x="1216" y="2174"/>
                  </a:lnTo>
                  <a:cubicBezTo>
                    <a:pt x="1116" y="2174"/>
                    <a:pt x="1104" y="2167"/>
                    <a:pt x="1224" y="2166"/>
                  </a:cubicBezTo>
                  <a:close/>
                  <a:moveTo>
                    <a:pt x="1038" y="2190"/>
                  </a:moveTo>
                  <a:cubicBezTo>
                    <a:pt x="1095" y="2190"/>
                    <a:pt x="1160" y="2198"/>
                    <a:pt x="1216" y="2198"/>
                  </a:cubicBezTo>
                  <a:lnTo>
                    <a:pt x="1216" y="2206"/>
                  </a:lnTo>
                  <a:lnTo>
                    <a:pt x="1095" y="2198"/>
                  </a:lnTo>
                  <a:cubicBezTo>
                    <a:pt x="916" y="2190"/>
                    <a:pt x="916" y="2190"/>
                    <a:pt x="1038" y="2190"/>
                  </a:cubicBezTo>
                  <a:close/>
                  <a:moveTo>
                    <a:pt x="916" y="2206"/>
                  </a:moveTo>
                  <a:lnTo>
                    <a:pt x="973" y="2214"/>
                  </a:lnTo>
                  <a:lnTo>
                    <a:pt x="916" y="2214"/>
                  </a:lnTo>
                  <a:cubicBezTo>
                    <a:pt x="860" y="2214"/>
                    <a:pt x="860" y="2214"/>
                    <a:pt x="860" y="2206"/>
                  </a:cubicBezTo>
                  <a:close/>
                  <a:moveTo>
                    <a:pt x="619" y="1258"/>
                  </a:moveTo>
                  <a:cubicBezTo>
                    <a:pt x="67" y="1297"/>
                    <a:pt x="1" y="2160"/>
                    <a:pt x="608" y="2230"/>
                  </a:cubicBezTo>
                  <a:cubicBezTo>
                    <a:pt x="552" y="2222"/>
                    <a:pt x="552" y="2222"/>
                    <a:pt x="616" y="2214"/>
                  </a:cubicBezTo>
                  <a:lnTo>
                    <a:pt x="616" y="2206"/>
                  </a:lnTo>
                  <a:cubicBezTo>
                    <a:pt x="560" y="2206"/>
                    <a:pt x="560" y="2190"/>
                    <a:pt x="616" y="2182"/>
                  </a:cubicBezTo>
                  <a:lnTo>
                    <a:pt x="616" y="2174"/>
                  </a:lnTo>
                  <a:cubicBezTo>
                    <a:pt x="503" y="2174"/>
                    <a:pt x="568" y="2133"/>
                    <a:pt x="689" y="2125"/>
                  </a:cubicBezTo>
                  <a:lnTo>
                    <a:pt x="624" y="2125"/>
                  </a:lnTo>
                  <a:cubicBezTo>
                    <a:pt x="568" y="2125"/>
                    <a:pt x="568" y="2125"/>
                    <a:pt x="568" y="2117"/>
                  </a:cubicBezTo>
                  <a:cubicBezTo>
                    <a:pt x="633" y="2109"/>
                    <a:pt x="633" y="2101"/>
                    <a:pt x="633" y="2093"/>
                  </a:cubicBezTo>
                  <a:cubicBezTo>
                    <a:pt x="633" y="2093"/>
                    <a:pt x="633" y="2084"/>
                    <a:pt x="697" y="2084"/>
                  </a:cubicBezTo>
                  <a:cubicBezTo>
                    <a:pt x="633" y="2084"/>
                    <a:pt x="633" y="2076"/>
                    <a:pt x="697" y="2076"/>
                  </a:cubicBezTo>
                  <a:cubicBezTo>
                    <a:pt x="738" y="2068"/>
                    <a:pt x="779" y="2068"/>
                    <a:pt x="811" y="2068"/>
                  </a:cubicBezTo>
                  <a:cubicBezTo>
                    <a:pt x="811" y="2068"/>
                    <a:pt x="811" y="2076"/>
                    <a:pt x="876" y="2076"/>
                  </a:cubicBezTo>
                  <a:cubicBezTo>
                    <a:pt x="916" y="2076"/>
                    <a:pt x="957" y="2076"/>
                    <a:pt x="997" y="2068"/>
                  </a:cubicBezTo>
                  <a:cubicBezTo>
                    <a:pt x="1054" y="2060"/>
                    <a:pt x="1054" y="2060"/>
                    <a:pt x="933" y="2060"/>
                  </a:cubicBezTo>
                  <a:lnTo>
                    <a:pt x="697" y="2060"/>
                  </a:lnTo>
                  <a:cubicBezTo>
                    <a:pt x="641" y="2052"/>
                    <a:pt x="576" y="2052"/>
                    <a:pt x="641" y="2044"/>
                  </a:cubicBezTo>
                  <a:cubicBezTo>
                    <a:pt x="519" y="2044"/>
                    <a:pt x="519" y="2044"/>
                    <a:pt x="641" y="2028"/>
                  </a:cubicBezTo>
                  <a:cubicBezTo>
                    <a:pt x="706" y="2020"/>
                    <a:pt x="706" y="2020"/>
                    <a:pt x="641" y="2011"/>
                  </a:cubicBezTo>
                  <a:cubicBezTo>
                    <a:pt x="641" y="2011"/>
                    <a:pt x="584" y="2011"/>
                    <a:pt x="649" y="2003"/>
                  </a:cubicBezTo>
                  <a:cubicBezTo>
                    <a:pt x="706" y="2003"/>
                    <a:pt x="706" y="2003"/>
                    <a:pt x="706" y="1995"/>
                  </a:cubicBezTo>
                  <a:cubicBezTo>
                    <a:pt x="770" y="1987"/>
                    <a:pt x="706" y="1987"/>
                    <a:pt x="649" y="1987"/>
                  </a:cubicBezTo>
                  <a:cubicBezTo>
                    <a:pt x="527" y="1987"/>
                    <a:pt x="527" y="1987"/>
                    <a:pt x="649" y="1979"/>
                  </a:cubicBezTo>
                  <a:lnTo>
                    <a:pt x="706" y="1979"/>
                  </a:lnTo>
                  <a:cubicBezTo>
                    <a:pt x="649" y="1979"/>
                    <a:pt x="592" y="1979"/>
                    <a:pt x="649" y="1971"/>
                  </a:cubicBezTo>
                  <a:cubicBezTo>
                    <a:pt x="714" y="1971"/>
                    <a:pt x="714" y="1963"/>
                    <a:pt x="714" y="1963"/>
                  </a:cubicBezTo>
                  <a:lnTo>
                    <a:pt x="770" y="1963"/>
                  </a:lnTo>
                  <a:cubicBezTo>
                    <a:pt x="892" y="1955"/>
                    <a:pt x="892" y="1955"/>
                    <a:pt x="835" y="1955"/>
                  </a:cubicBezTo>
                  <a:lnTo>
                    <a:pt x="770" y="1955"/>
                  </a:lnTo>
                  <a:cubicBezTo>
                    <a:pt x="779" y="1952"/>
                    <a:pt x="786" y="1951"/>
                    <a:pt x="793" y="1951"/>
                  </a:cubicBezTo>
                  <a:cubicBezTo>
                    <a:pt x="806" y="1951"/>
                    <a:pt x="819" y="1955"/>
                    <a:pt x="835" y="1955"/>
                  </a:cubicBezTo>
                  <a:cubicBezTo>
                    <a:pt x="795" y="1938"/>
                    <a:pt x="754" y="1938"/>
                    <a:pt x="714" y="1938"/>
                  </a:cubicBezTo>
                  <a:lnTo>
                    <a:pt x="657" y="1938"/>
                  </a:lnTo>
                  <a:cubicBezTo>
                    <a:pt x="657" y="1930"/>
                    <a:pt x="657" y="1930"/>
                    <a:pt x="592" y="1930"/>
                  </a:cubicBezTo>
                  <a:cubicBezTo>
                    <a:pt x="535" y="1930"/>
                    <a:pt x="535" y="1922"/>
                    <a:pt x="535" y="1922"/>
                  </a:cubicBezTo>
                  <a:cubicBezTo>
                    <a:pt x="600" y="1914"/>
                    <a:pt x="600" y="1914"/>
                    <a:pt x="600" y="1914"/>
                  </a:cubicBezTo>
                  <a:cubicBezTo>
                    <a:pt x="535" y="1914"/>
                    <a:pt x="600" y="1906"/>
                    <a:pt x="657" y="1906"/>
                  </a:cubicBezTo>
                  <a:cubicBezTo>
                    <a:pt x="722" y="1898"/>
                    <a:pt x="722" y="1898"/>
                    <a:pt x="657" y="1898"/>
                  </a:cubicBezTo>
                  <a:cubicBezTo>
                    <a:pt x="550" y="1898"/>
                    <a:pt x="544" y="1891"/>
                    <a:pt x="639" y="1890"/>
                  </a:cubicBezTo>
                  <a:lnTo>
                    <a:pt x="639" y="1890"/>
                  </a:lnTo>
                  <a:cubicBezTo>
                    <a:pt x="648" y="1894"/>
                    <a:pt x="658" y="1897"/>
                    <a:pt x="668" y="1897"/>
                  </a:cubicBezTo>
                  <a:cubicBezTo>
                    <a:pt x="678" y="1897"/>
                    <a:pt x="688" y="1894"/>
                    <a:pt x="696" y="1890"/>
                  </a:cubicBezTo>
                  <a:lnTo>
                    <a:pt x="722" y="1890"/>
                  </a:lnTo>
                  <a:cubicBezTo>
                    <a:pt x="722" y="1890"/>
                    <a:pt x="722" y="1898"/>
                    <a:pt x="779" y="1898"/>
                  </a:cubicBezTo>
                  <a:cubicBezTo>
                    <a:pt x="779" y="1890"/>
                    <a:pt x="779" y="1890"/>
                    <a:pt x="843" y="1890"/>
                  </a:cubicBezTo>
                  <a:cubicBezTo>
                    <a:pt x="795" y="1890"/>
                    <a:pt x="749" y="1888"/>
                    <a:pt x="704" y="1885"/>
                  </a:cubicBezTo>
                  <a:lnTo>
                    <a:pt x="704" y="1885"/>
                  </a:lnTo>
                  <a:cubicBezTo>
                    <a:pt x="713" y="1877"/>
                    <a:pt x="720" y="1865"/>
                    <a:pt x="722" y="1849"/>
                  </a:cubicBezTo>
                  <a:cubicBezTo>
                    <a:pt x="723" y="1844"/>
                    <a:pt x="724" y="1838"/>
                    <a:pt x="723" y="1833"/>
                  </a:cubicBezTo>
                  <a:lnTo>
                    <a:pt x="723" y="1833"/>
                  </a:lnTo>
                  <a:cubicBezTo>
                    <a:pt x="725" y="1833"/>
                    <a:pt x="728" y="1833"/>
                    <a:pt x="730" y="1833"/>
                  </a:cubicBezTo>
                  <a:cubicBezTo>
                    <a:pt x="730" y="1829"/>
                    <a:pt x="730" y="1827"/>
                    <a:pt x="723" y="1826"/>
                  </a:cubicBezTo>
                  <a:lnTo>
                    <a:pt x="723" y="1826"/>
                  </a:lnTo>
                  <a:cubicBezTo>
                    <a:pt x="718" y="1798"/>
                    <a:pt x="690" y="1781"/>
                    <a:pt x="663" y="1781"/>
                  </a:cubicBezTo>
                  <a:cubicBezTo>
                    <a:pt x="647" y="1781"/>
                    <a:pt x="630" y="1787"/>
                    <a:pt x="620" y="1801"/>
                  </a:cubicBezTo>
                  <a:lnTo>
                    <a:pt x="620" y="1801"/>
                  </a:lnTo>
                  <a:cubicBezTo>
                    <a:pt x="619" y="1801"/>
                    <a:pt x="617" y="1801"/>
                    <a:pt x="616" y="1801"/>
                  </a:cubicBezTo>
                  <a:cubicBezTo>
                    <a:pt x="552" y="1801"/>
                    <a:pt x="495" y="1793"/>
                    <a:pt x="560" y="1793"/>
                  </a:cubicBezTo>
                  <a:lnTo>
                    <a:pt x="616" y="1793"/>
                  </a:lnTo>
                  <a:cubicBezTo>
                    <a:pt x="495" y="1793"/>
                    <a:pt x="560" y="1768"/>
                    <a:pt x="616" y="1768"/>
                  </a:cubicBezTo>
                  <a:cubicBezTo>
                    <a:pt x="681" y="1768"/>
                    <a:pt x="681" y="1768"/>
                    <a:pt x="624" y="1760"/>
                  </a:cubicBezTo>
                  <a:cubicBezTo>
                    <a:pt x="560" y="1760"/>
                    <a:pt x="560" y="1752"/>
                    <a:pt x="560" y="1744"/>
                  </a:cubicBezTo>
                  <a:cubicBezTo>
                    <a:pt x="624" y="1736"/>
                    <a:pt x="624" y="1720"/>
                    <a:pt x="511" y="1711"/>
                  </a:cubicBezTo>
                  <a:cubicBezTo>
                    <a:pt x="568" y="1711"/>
                    <a:pt x="568" y="1703"/>
                    <a:pt x="568" y="1695"/>
                  </a:cubicBezTo>
                  <a:cubicBezTo>
                    <a:pt x="568" y="1687"/>
                    <a:pt x="633" y="1687"/>
                    <a:pt x="633" y="1679"/>
                  </a:cubicBezTo>
                  <a:cubicBezTo>
                    <a:pt x="576" y="1679"/>
                    <a:pt x="576" y="1671"/>
                    <a:pt x="576" y="1638"/>
                  </a:cubicBezTo>
                  <a:cubicBezTo>
                    <a:pt x="584" y="1614"/>
                    <a:pt x="641" y="1598"/>
                    <a:pt x="641" y="1598"/>
                  </a:cubicBezTo>
                  <a:lnTo>
                    <a:pt x="584" y="1598"/>
                  </a:lnTo>
                  <a:lnTo>
                    <a:pt x="584" y="1590"/>
                  </a:lnTo>
                  <a:lnTo>
                    <a:pt x="649" y="1590"/>
                  </a:lnTo>
                  <a:cubicBezTo>
                    <a:pt x="584" y="1590"/>
                    <a:pt x="649" y="1582"/>
                    <a:pt x="649" y="1582"/>
                  </a:cubicBezTo>
                  <a:cubicBezTo>
                    <a:pt x="770" y="1574"/>
                    <a:pt x="770" y="1566"/>
                    <a:pt x="649" y="1557"/>
                  </a:cubicBezTo>
                  <a:cubicBezTo>
                    <a:pt x="527" y="1557"/>
                    <a:pt x="527" y="1557"/>
                    <a:pt x="649" y="1549"/>
                  </a:cubicBezTo>
                  <a:cubicBezTo>
                    <a:pt x="770" y="1549"/>
                    <a:pt x="770" y="1549"/>
                    <a:pt x="649" y="1541"/>
                  </a:cubicBezTo>
                  <a:cubicBezTo>
                    <a:pt x="592" y="1541"/>
                    <a:pt x="592" y="1541"/>
                    <a:pt x="714" y="1533"/>
                  </a:cubicBezTo>
                  <a:cubicBezTo>
                    <a:pt x="535" y="1525"/>
                    <a:pt x="535" y="1517"/>
                    <a:pt x="657" y="1517"/>
                  </a:cubicBezTo>
                  <a:cubicBezTo>
                    <a:pt x="779" y="1517"/>
                    <a:pt x="779" y="1517"/>
                    <a:pt x="657" y="1509"/>
                  </a:cubicBezTo>
                  <a:cubicBezTo>
                    <a:pt x="600" y="1509"/>
                    <a:pt x="600" y="1493"/>
                    <a:pt x="722" y="1493"/>
                  </a:cubicBezTo>
                  <a:cubicBezTo>
                    <a:pt x="722" y="1493"/>
                    <a:pt x="722" y="1493"/>
                    <a:pt x="657" y="1484"/>
                  </a:cubicBezTo>
                  <a:cubicBezTo>
                    <a:pt x="600" y="1476"/>
                    <a:pt x="543" y="1460"/>
                    <a:pt x="665" y="1460"/>
                  </a:cubicBezTo>
                  <a:lnTo>
                    <a:pt x="665" y="1452"/>
                  </a:lnTo>
                  <a:lnTo>
                    <a:pt x="665" y="1444"/>
                  </a:lnTo>
                  <a:cubicBezTo>
                    <a:pt x="608" y="1444"/>
                    <a:pt x="624" y="1339"/>
                    <a:pt x="681" y="1339"/>
                  </a:cubicBezTo>
                  <a:cubicBezTo>
                    <a:pt x="681" y="1330"/>
                    <a:pt x="681" y="1322"/>
                    <a:pt x="624" y="1322"/>
                  </a:cubicBezTo>
                  <a:lnTo>
                    <a:pt x="681" y="1322"/>
                  </a:lnTo>
                  <a:cubicBezTo>
                    <a:pt x="681" y="1322"/>
                    <a:pt x="681" y="1314"/>
                    <a:pt x="624" y="1314"/>
                  </a:cubicBezTo>
                  <a:lnTo>
                    <a:pt x="624" y="1306"/>
                  </a:lnTo>
                  <a:cubicBezTo>
                    <a:pt x="689" y="1306"/>
                    <a:pt x="689" y="1298"/>
                    <a:pt x="624" y="1298"/>
                  </a:cubicBezTo>
                  <a:cubicBezTo>
                    <a:pt x="568" y="1290"/>
                    <a:pt x="568" y="1290"/>
                    <a:pt x="568" y="1290"/>
                  </a:cubicBezTo>
                  <a:cubicBezTo>
                    <a:pt x="633" y="1282"/>
                    <a:pt x="633" y="1274"/>
                    <a:pt x="633" y="1266"/>
                  </a:cubicBezTo>
                  <a:cubicBezTo>
                    <a:pt x="633" y="1263"/>
                    <a:pt x="627" y="1260"/>
                    <a:pt x="619" y="1258"/>
                  </a:cubicBezTo>
                  <a:close/>
                  <a:moveTo>
                    <a:pt x="1314" y="2328"/>
                  </a:moveTo>
                  <a:cubicBezTo>
                    <a:pt x="1257" y="2328"/>
                    <a:pt x="1257" y="2336"/>
                    <a:pt x="1257" y="2336"/>
                  </a:cubicBezTo>
                  <a:cubicBezTo>
                    <a:pt x="1200" y="2344"/>
                    <a:pt x="1257" y="2344"/>
                    <a:pt x="1314" y="2344"/>
                  </a:cubicBezTo>
                  <a:cubicBezTo>
                    <a:pt x="1379" y="2344"/>
                    <a:pt x="1379" y="2344"/>
                    <a:pt x="1379" y="2336"/>
                  </a:cubicBezTo>
                  <a:cubicBezTo>
                    <a:pt x="1354" y="2336"/>
                    <a:pt x="1338" y="2336"/>
                    <a:pt x="1314" y="2328"/>
                  </a:cubicBezTo>
                  <a:close/>
                  <a:moveTo>
                    <a:pt x="1196" y="2354"/>
                  </a:moveTo>
                  <a:cubicBezTo>
                    <a:pt x="1216" y="2354"/>
                    <a:pt x="1237" y="2356"/>
                    <a:pt x="1257" y="2360"/>
                  </a:cubicBezTo>
                  <a:lnTo>
                    <a:pt x="1257" y="2368"/>
                  </a:lnTo>
                  <a:cubicBezTo>
                    <a:pt x="1216" y="2368"/>
                    <a:pt x="1176" y="2368"/>
                    <a:pt x="1135" y="2360"/>
                  </a:cubicBezTo>
                  <a:cubicBezTo>
                    <a:pt x="1156" y="2356"/>
                    <a:pt x="1176" y="2354"/>
                    <a:pt x="1196" y="2354"/>
                  </a:cubicBezTo>
                  <a:close/>
                  <a:moveTo>
                    <a:pt x="689" y="2522"/>
                  </a:moveTo>
                  <a:cubicBezTo>
                    <a:pt x="633" y="2522"/>
                    <a:pt x="633" y="2522"/>
                    <a:pt x="633" y="2530"/>
                  </a:cubicBezTo>
                  <a:lnTo>
                    <a:pt x="689" y="2530"/>
                  </a:lnTo>
                  <a:lnTo>
                    <a:pt x="689" y="2522"/>
                  </a:lnTo>
                  <a:close/>
                  <a:moveTo>
                    <a:pt x="1168" y="2530"/>
                  </a:moveTo>
                  <a:cubicBezTo>
                    <a:pt x="1127" y="2538"/>
                    <a:pt x="1087" y="2538"/>
                    <a:pt x="1046" y="2538"/>
                  </a:cubicBezTo>
                  <a:cubicBezTo>
                    <a:pt x="989" y="2543"/>
                    <a:pt x="961" y="2545"/>
                    <a:pt x="947" y="2545"/>
                  </a:cubicBezTo>
                  <a:cubicBezTo>
                    <a:pt x="933" y="2545"/>
                    <a:pt x="933" y="2543"/>
                    <a:pt x="933" y="2538"/>
                  </a:cubicBezTo>
                  <a:cubicBezTo>
                    <a:pt x="933" y="2530"/>
                    <a:pt x="933" y="2530"/>
                    <a:pt x="989" y="2530"/>
                  </a:cubicBezTo>
                  <a:cubicBezTo>
                    <a:pt x="951" y="2530"/>
                    <a:pt x="964" y="2534"/>
                    <a:pt x="994" y="2534"/>
                  </a:cubicBezTo>
                  <a:cubicBezTo>
                    <a:pt x="1008" y="2534"/>
                    <a:pt x="1027" y="2533"/>
                    <a:pt x="1046" y="2530"/>
                  </a:cubicBezTo>
                  <a:close/>
                  <a:moveTo>
                    <a:pt x="1046" y="2571"/>
                  </a:moveTo>
                  <a:lnTo>
                    <a:pt x="981" y="2579"/>
                  </a:lnTo>
                  <a:cubicBezTo>
                    <a:pt x="924" y="2579"/>
                    <a:pt x="924" y="2571"/>
                    <a:pt x="924" y="2571"/>
                  </a:cubicBezTo>
                  <a:close/>
                  <a:moveTo>
                    <a:pt x="1857" y="2575"/>
                  </a:moveTo>
                  <a:cubicBezTo>
                    <a:pt x="1843" y="2575"/>
                    <a:pt x="1830" y="2576"/>
                    <a:pt x="1816" y="2579"/>
                  </a:cubicBezTo>
                  <a:lnTo>
                    <a:pt x="1938" y="2579"/>
                  </a:lnTo>
                  <a:cubicBezTo>
                    <a:pt x="1911" y="2579"/>
                    <a:pt x="1884" y="2575"/>
                    <a:pt x="1857" y="2575"/>
                  </a:cubicBezTo>
                  <a:close/>
                  <a:moveTo>
                    <a:pt x="1256" y="1789"/>
                  </a:moveTo>
                  <a:cubicBezTo>
                    <a:pt x="1248" y="1789"/>
                    <a:pt x="1235" y="1790"/>
                    <a:pt x="1216" y="1793"/>
                  </a:cubicBezTo>
                  <a:cubicBezTo>
                    <a:pt x="1194" y="1793"/>
                    <a:pt x="1173" y="1793"/>
                    <a:pt x="1151" y="1791"/>
                  </a:cubicBezTo>
                  <a:lnTo>
                    <a:pt x="1151" y="1791"/>
                  </a:lnTo>
                  <a:cubicBezTo>
                    <a:pt x="1148" y="1819"/>
                    <a:pt x="1144" y="1847"/>
                    <a:pt x="1137" y="1874"/>
                  </a:cubicBezTo>
                  <a:lnTo>
                    <a:pt x="1143" y="1874"/>
                  </a:lnTo>
                  <a:cubicBezTo>
                    <a:pt x="1200" y="1874"/>
                    <a:pt x="1143" y="1874"/>
                    <a:pt x="1143" y="1882"/>
                  </a:cubicBezTo>
                  <a:cubicBezTo>
                    <a:pt x="1140" y="1882"/>
                    <a:pt x="1138" y="1882"/>
                    <a:pt x="1135" y="1882"/>
                  </a:cubicBezTo>
                  <a:lnTo>
                    <a:pt x="1135" y="1882"/>
                  </a:lnTo>
                  <a:cubicBezTo>
                    <a:pt x="1131" y="1898"/>
                    <a:pt x="1126" y="1914"/>
                    <a:pt x="1120" y="1930"/>
                  </a:cubicBezTo>
                  <a:lnTo>
                    <a:pt x="1120" y="1930"/>
                  </a:lnTo>
                  <a:cubicBezTo>
                    <a:pt x="1124" y="1930"/>
                    <a:pt x="1130" y="1930"/>
                    <a:pt x="1135" y="1930"/>
                  </a:cubicBezTo>
                  <a:lnTo>
                    <a:pt x="1200" y="1930"/>
                  </a:lnTo>
                  <a:cubicBezTo>
                    <a:pt x="1176" y="1938"/>
                    <a:pt x="1160" y="1938"/>
                    <a:pt x="1135" y="1938"/>
                  </a:cubicBezTo>
                  <a:lnTo>
                    <a:pt x="1117" y="1938"/>
                  </a:lnTo>
                  <a:cubicBezTo>
                    <a:pt x="1087" y="2013"/>
                    <a:pt x="1040" y="2081"/>
                    <a:pt x="974" y="2132"/>
                  </a:cubicBezTo>
                  <a:lnTo>
                    <a:pt x="974" y="2132"/>
                  </a:lnTo>
                  <a:lnTo>
                    <a:pt x="989" y="2133"/>
                  </a:lnTo>
                  <a:cubicBezTo>
                    <a:pt x="989" y="2133"/>
                    <a:pt x="984" y="2133"/>
                    <a:pt x="973" y="2133"/>
                  </a:cubicBezTo>
                  <a:lnTo>
                    <a:pt x="973" y="2133"/>
                  </a:lnTo>
                  <a:cubicBezTo>
                    <a:pt x="897" y="2192"/>
                    <a:pt x="797" y="2229"/>
                    <a:pt x="673" y="2230"/>
                  </a:cubicBezTo>
                  <a:cubicBezTo>
                    <a:pt x="608" y="2230"/>
                    <a:pt x="608" y="2238"/>
                    <a:pt x="608" y="2255"/>
                  </a:cubicBezTo>
                  <a:cubicBezTo>
                    <a:pt x="608" y="2263"/>
                    <a:pt x="608" y="2263"/>
                    <a:pt x="665" y="2263"/>
                  </a:cubicBezTo>
                  <a:cubicBezTo>
                    <a:pt x="722" y="2271"/>
                    <a:pt x="665" y="2271"/>
                    <a:pt x="608" y="2271"/>
                  </a:cubicBezTo>
                  <a:cubicBezTo>
                    <a:pt x="487" y="2271"/>
                    <a:pt x="487" y="2279"/>
                    <a:pt x="665" y="2279"/>
                  </a:cubicBezTo>
                  <a:cubicBezTo>
                    <a:pt x="787" y="2279"/>
                    <a:pt x="787" y="2287"/>
                    <a:pt x="722" y="2287"/>
                  </a:cubicBezTo>
                  <a:cubicBezTo>
                    <a:pt x="665" y="2287"/>
                    <a:pt x="665" y="2287"/>
                    <a:pt x="665" y="2279"/>
                  </a:cubicBezTo>
                  <a:lnTo>
                    <a:pt x="543" y="2279"/>
                  </a:lnTo>
                  <a:cubicBezTo>
                    <a:pt x="543" y="2287"/>
                    <a:pt x="543" y="2287"/>
                    <a:pt x="600" y="2287"/>
                  </a:cubicBezTo>
                  <a:cubicBezTo>
                    <a:pt x="600" y="2287"/>
                    <a:pt x="600" y="2287"/>
                    <a:pt x="665" y="2295"/>
                  </a:cubicBezTo>
                  <a:lnTo>
                    <a:pt x="843" y="2295"/>
                  </a:lnTo>
                  <a:cubicBezTo>
                    <a:pt x="862" y="2293"/>
                    <a:pt x="875" y="2292"/>
                    <a:pt x="883" y="2292"/>
                  </a:cubicBezTo>
                  <a:cubicBezTo>
                    <a:pt x="900" y="2292"/>
                    <a:pt x="900" y="2295"/>
                    <a:pt x="900" y="2295"/>
                  </a:cubicBezTo>
                  <a:cubicBezTo>
                    <a:pt x="843" y="2303"/>
                    <a:pt x="779" y="2303"/>
                    <a:pt x="722" y="2303"/>
                  </a:cubicBezTo>
                  <a:cubicBezTo>
                    <a:pt x="681" y="2295"/>
                    <a:pt x="641" y="2295"/>
                    <a:pt x="600" y="2295"/>
                  </a:cubicBezTo>
                  <a:cubicBezTo>
                    <a:pt x="543" y="2295"/>
                    <a:pt x="657" y="2311"/>
                    <a:pt x="779" y="2320"/>
                  </a:cubicBezTo>
                  <a:lnTo>
                    <a:pt x="722" y="2320"/>
                  </a:lnTo>
                  <a:cubicBezTo>
                    <a:pt x="657" y="2320"/>
                    <a:pt x="657" y="2320"/>
                    <a:pt x="657" y="2328"/>
                  </a:cubicBezTo>
                  <a:cubicBezTo>
                    <a:pt x="657" y="2336"/>
                    <a:pt x="657" y="2336"/>
                    <a:pt x="714" y="2336"/>
                  </a:cubicBezTo>
                  <a:cubicBezTo>
                    <a:pt x="754" y="2336"/>
                    <a:pt x="795" y="2336"/>
                    <a:pt x="835" y="2344"/>
                  </a:cubicBezTo>
                  <a:cubicBezTo>
                    <a:pt x="876" y="2336"/>
                    <a:pt x="916" y="2336"/>
                    <a:pt x="957" y="2336"/>
                  </a:cubicBezTo>
                  <a:cubicBezTo>
                    <a:pt x="957" y="2336"/>
                    <a:pt x="892" y="2344"/>
                    <a:pt x="835" y="2344"/>
                  </a:cubicBezTo>
                  <a:cubicBezTo>
                    <a:pt x="714" y="2352"/>
                    <a:pt x="657" y="2360"/>
                    <a:pt x="649" y="2368"/>
                  </a:cubicBezTo>
                  <a:cubicBezTo>
                    <a:pt x="649" y="2376"/>
                    <a:pt x="649" y="2384"/>
                    <a:pt x="592" y="2393"/>
                  </a:cubicBezTo>
                  <a:cubicBezTo>
                    <a:pt x="592" y="2393"/>
                    <a:pt x="584" y="2401"/>
                    <a:pt x="649" y="2401"/>
                  </a:cubicBezTo>
                  <a:lnTo>
                    <a:pt x="649" y="2409"/>
                  </a:lnTo>
                  <a:cubicBezTo>
                    <a:pt x="584" y="2409"/>
                    <a:pt x="584" y="2417"/>
                    <a:pt x="649" y="2417"/>
                  </a:cubicBezTo>
                  <a:cubicBezTo>
                    <a:pt x="706" y="2417"/>
                    <a:pt x="641" y="2425"/>
                    <a:pt x="641" y="2425"/>
                  </a:cubicBezTo>
                  <a:cubicBezTo>
                    <a:pt x="584" y="2429"/>
                    <a:pt x="556" y="2431"/>
                    <a:pt x="564" y="2431"/>
                  </a:cubicBezTo>
                  <a:cubicBezTo>
                    <a:pt x="572" y="2431"/>
                    <a:pt x="616" y="2429"/>
                    <a:pt x="706" y="2425"/>
                  </a:cubicBezTo>
                  <a:cubicBezTo>
                    <a:pt x="746" y="2425"/>
                    <a:pt x="787" y="2425"/>
                    <a:pt x="827" y="2417"/>
                  </a:cubicBezTo>
                  <a:lnTo>
                    <a:pt x="827" y="2409"/>
                  </a:lnTo>
                  <a:lnTo>
                    <a:pt x="884" y="2417"/>
                  </a:lnTo>
                  <a:cubicBezTo>
                    <a:pt x="924" y="2425"/>
                    <a:pt x="965" y="2425"/>
                    <a:pt x="1006" y="2425"/>
                  </a:cubicBezTo>
                  <a:cubicBezTo>
                    <a:pt x="1022" y="2425"/>
                    <a:pt x="1038" y="2425"/>
                    <a:pt x="1062" y="2433"/>
                  </a:cubicBezTo>
                  <a:lnTo>
                    <a:pt x="941" y="2433"/>
                  </a:lnTo>
                  <a:cubicBezTo>
                    <a:pt x="884" y="2425"/>
                    <a:pt x="819" y="2425"/>
                    <a:pt x="762" y="2425"/>
                  </a:cubicBezTo>
                  <a:cubicBezTo>
                    <a:pt x="641" y="2433"/>
                    <a:pt x="584" y="2441"/>
                    <a:pt x="697" y="2441"/>
                  </a:cubicBezTo>
                  <a:cubicBezTo>
                    <a:pt x="697" y="2441"/>
                    <a:pt x="697" y="2441"/>
                    <a:pt x="641" y="2449"/>
                  </a:cubicBezTo>
                  <a:lnTo>
                    <a:pt x="697" y="2449"/>
                  </a:lnTo>
                  <a:cubicBezTo>
                    <a:pt x="819" y="2457"/>
                    <a:pt x="819" y="2457"/>
                    <a:pt x="697" y="2457"/>
                  </a:cubicBezTo>
                  <a:cubicBezTo>
                    <a:pt x="576" y="2465"/>
                    <a:pt x="576" y="2482"/>
                    <a:pt x="633" y="2482"/>
                  </a:cubicBezTo>
                  <a:cubicBezTo>
                    <a:pt x="754" y="2482"/>
                    <a:pt x="754" y="2490"/>
                    <a:pt x="697" y="2490"/>
                  </a:cubicBezTo>
                  <a:cubicBezTo>
                    <a:pt x="633" y="2498"/>
                    <a:pt x="633" y="2498"/>
                    <a:pt x="689" y="2498"/>
                  </a:cubicBezTo>
                  <a:cubicBezTo>
                    <a:pt x="633" y="2498"/>
                    <a:pt x="576" y="2506"/>
                    <a:pt x="633" y="2506"/>
                  </a:cubicBezTo>
                  <a:cubicBezTo>
                    <a:pt x="633" y="2506"/>
                    <a:pt x="633" y="2510"/>
                    <a:pt x="649" y="2510"/>
                  </a:cubicBezTo>
                  <a:cubicBezTo>
                    <a:pt x="658" y="2510"/>
                    <a:pt x="670" y="2509"/>
                    <a:pt x="689" y="2506"/>
                  </a:cubicBezTo>
                  <a:lnTo>
                    <a:pt x="811" y="2514"/>
                  </a:lnTo>
                  <a:cubicBezTo>
                    <a:pt x="838" y="2514"/>
                    <a:pt x="865" y="2511"/>
                    <a:pt x="892" y="2511"/>
                  </a:cubicBezTo>
                  <a:cubicBezTo>
                    <a:pt x="906" y="2511"/>
                    <a:pt x="919" y="2511"/>
                    <a:pt x="933" y="2514"/>
                  </a:cubicBezTo>
                  <a:cubicBezTo>
                    <a:pt x="989" y="2514"/>
                    <a:pt x="924" y="2522"/>
                    <a:pt x="746" y="2530"/>
                  </a:cubicBezTo>
                  <a:lnTo>
                    <a:pt x="624" y="2538"/>
                  </a:lnTo>
                  <a:lnTo>
                    <a:pt x="689" y="2538"/>
                  </a:lnTo>
                  <a:cubicBezTo>
                    <a:pt x="624" y="2538"/>
                    <a:pt x="624" y="2538"/>
                    <a:pt x="624" y="2547"/>
                  </a:cubicBezTo>
                  <a:lnTo>
                    <a:pt x="681" y="2547"/>
                  </a:lnTo>
                  <a:cubicBezTo>
                    <a:pt x="803" y="2547"/>
                    <a:pt x="803" y="2547"/>
                    <a:pt x="746" y="2555"/>
                  </a:cubicBezTo>
                  <a:cubicBezTo>
                    <a:pt x="624" y="2555"/>
                    <a:pt x="624" y="2555"/>
                    <a:pt x="746" y="2563"/>
                  </a:cubicBezTo>
                  <a:cubicBezTo>
                    <a:pt x="706" y="2563"/>
                    <a:pt x="665" y="2563"/>
                    <a:pt x="624" y="2571"/>
                  </a:cubicBezTo>
                  <a:lnTo>
                    <a:pt x="681" y="2571"/>
                  </a:lnTo>
                  <a:cubicBezTo>
                    <a:pt x="803" y="2571"/>
                    <a:pt x="803" y="2571"/>
                    <a:pt x="738" y="2579"/>
                  </a:cubicBezTo>
                  <a:cubicBezTo>
                    <a:pt x="681" y="2579"/>
                    <a:pt x="681" y="2579"/>
                    <a:pt x="738" y="2587"/>
                  </a:cubicBezTo>
                  <a:cubicBezTo>
                    <a:pt x="738" y="2587"/>
                    <a:pt x="738" y="2595"/>
                    <a:pt x="681" y="2595"/>
                  </a:cubicBezTo>
                  <a:cubicBezTo>
                    <a:pt x="738" y="2603"/>
                    <a:pt x="738" y="2603"/>
                    <a:pt x="681" y="2603"/>
                  </a:cubicBezTo>
                  <a:cubicBezTo>
                    <a:pt x="616" y="2611"/>
                    <a:pt x="616" y="2611"/>
                    <a:pt x="673" y="2611"/>
                  </a:cubicBezTo>
                  <a:lnTo>
                    <a:pt x="860" y="2611"/>
                  </a:lnTo>
                  <a:cubicBezTo>
                    <a:pt x="860" y="2603"/>
                    <a:pt x="860" y="2603"/>
                    <a:pt x="916" y="2603"/>
                  </a:cubicBezTo>
                  <a:lnTo>
                    <a:pt x="916" y="2611"/>
                  </a:lnTo>
                  <a:cubicBezTo>
                    <a:pt x="916" y="2620"/>
                    <a:pt x="916" y="2620"/>
                    <a:pt x="973" y="2628"/>
                  </a:cubicBezTo>
                  <a:lnTo>
                    <a:pt x="1095" y="2628"/>
                  </a:lnTo>
                  <a:lnTo>
                    <a:pt x="1160" y="2620"/>
                  </a:lnTo>
                  <a:cubicBezTo>
                    <a:pt x="981" y="2620"/>
                    <a:pt x="981" y="2620"/>
                    <a:pt x="1095" y="2611"/>
                  </a:cubicBezTo>
                  <a:lnTo>
                    <a:pt x="1216" y="2611"/>
                  </a:lnTo>
                  <a:cubicBezTo>
                    <a:pt x="1216" y="2603"/>
                    <a:pt x="1216" y="2603"/>
                    <a:pt x="1281" y="2603"/>
                  </a:cubicBezTo>
                  <a:cubicBezTo>
                    <a:pt x="1322" y="2603"/>
                    <a:pt x="1362" y="2603"/>
                    <a:pt x="1403" y="2595"/>
                  </a:cubicBezTo>
                  <a:lnTo>
                    <a:pt x="1338" y="2595"/>
                  </a:lnTo>
                  <a:cubicBezTo>
                    <a:pt x="1281" y="2595"/>
                    <a:pt x="1281" y="2595"/>
                    <a:pt x="1403" y="2587"/>
                  </a:cubicBezTo>
                  <a:lnTo>
                    <a:pt x="1338" y="2587"/>
                  </a:lnTo>
                  <a:cubicBezTo>
                    <a:pt x="1224" y="2587"/>
                    <a:pt x="1224" y="2579"/>
                    <a:pt x="1346" y="2579"/>
                  </a:cubicBezTo>
                  <a:lnTo>
                    <a:pt x="1346" y="2571"/>
                  </a:lnTo>
                  <a:cubicBezTo>
                    <a:pt x="1319" y="2571"/>
                    <a:pt x="1292" y="2567"/>
                    <a:pt x="1265" y="2567"/>
                  </a:cubicBezTo>
                  <a:cubicBezTo>
                    <a:pt x="1251" y="2567"/>
                    <a:pt x="1238" y="2568"/>
                    <a:pt x="1224" y="2571"/>
                  </a:cubicBezTo>
                  <a:cubicBezTo>
                    <a:pt x="1103" y="2571"/>
                    <a:pt x="1103" y="2571"/>
                    <a:pt x="1168" y="2563"/>
                  </a:cubicBezTo>
                  <a:lnTo>
                    <a:pt x="1289" y="2563"/>
                  </a:lnTo>
                  <a:cubicBezTo>
                    <a:pt x="1346" y="2563"/>
                    <a:pt x="1346" y="2555"/>
                    <a:pt x="1346" y="2555"/>
                  </a:cubicBezTo>
                  <a:cubicBezTo>
                    <a:pt x="1346" y="2555"/>
                    <a:pt x="1346" y="2547"/>
                    <a:pt x="1289" y="2547"/>
                  </a:cubicBezTo>
                  <a:lnTo>
                    <a:pt x="1346" y="2547"/>
                  </a:lnTo>
                  <a:cubicBezTo>
                    <a:pt x="1346" y="2547"/>
                    <a:pt x="1346" y="2538"/>
                    <a:pt x="1411" y="2530"/>
                  </a:cubicBezTo>
                  <a:cubicBezTo>
                    <a:pt x="1449" y="2530"/>
                    <a:pt x="1411" y="2523"/>
                    <a:pt x="1345" y="2523"/>
                  </a:cubicBezTo>
                  <a:cubicBezTo>
                    <a:pt x="1313" y="2523"/>
                    <a:pt x="1273" y="2525"/>
                    <a:pt x="1233" y="2530"/>
                  </a:cubicBezTo>
                  <a:cubicBezTo>
                    <a:pt x="1233" y="2530"/>
                    <a:pt x="1233" y="2530"/>
                    <a:pt x="1233" y="2522"/>
                  </a:cubicBezTo>
                  <a:lnTo>
                    <a:pt x="1168" y="2522"/>
                  </a:lnTo>
                  <a:cubicBezTo>
                    <a:pt x="1111" y="2522"/>
                    <a:pt x="1111" y="2514"/>
                    <a:pt x="1111" y="2514"/>
                  </a:cubicBezTo>
                  <a:lnTo>
                    <a:pt x="1233" y="2514"/>
                  </a:lnTo>
                  <a:cubicBezTo>
                    <a:pt x="1411" y="2514"/>
                    <a:pt x="1468" y="2514"/>
                    <a:pt x="1289" y="2506"/>
                  </a:cubicBezTo>
                  <a:lnTo>
                    <a:pt x="1354" y="2506"/>
                  </a:lnTo>
                  <a:cubicBezTo>
                    <a:pt x="1411" y="2506"/>
                    <a:pt x="1411" y="2506"/>
                    <a:pt x="1354" y="2498"/>
                  </a:cubicBezTo>
                  <a:cubicBezTo>
                    <a:pt x="1354" y="2498"/>
                    <a:pt x="1233" y="2490"/>
                    <a:pt x="1176" y="2490"/>
                  </a:cubicBezTo>
                  <a:cubicBezTo>
                    <a:pt x="1297" y="2490"/>
                    <a:pt x="1297" y="2482"/>
                    <a:pt x="1176" y="2482"/>
                  </a:cubicBezTo>
                  <a:lnTo>
                    <a:pt x="1241" y="2482"/>
                  </a:lnTo>
                  <a:cubicBezTo>
                    <a:pt x="1297" y="2482"/>
                    <a:pt x="1354" y="2474"/>
                    <a:pt x="1297" y="2457"/>
                  </a:cubicBezTo>
                  <a:cubicBezTo>
                    <a:pt x="1297" y="2449"/>
                    <a:pt x="1306" y="2441"/>
                    <a:pt x="1362" y="2441"/>
                  </a:cubicBezTo>
                  <a:cubicBezTo>
                    <a:pt x="1419" y="2441"/>
                    <a:pt x="1306" y="2425"/>
                    <a:pt x="1184" y="2417"/>
                  </a:cubicBezTo>
                  <a:cubicBezTo>
                    <a:pt x="1249" y="2417"/>
                    <a:pt x="1249" y="2417"/>
                    <a:pt x="1249" y="2409"/>
                  </a:cubicBezTo>
                  <a:cubicBezTo>
                    <a:pt x="1249" y="2401"/>
                    <a:pt x="1249" y="2401"/>
                    <a:pt x="1306" y="2401"/>
                  </a:cubicBezTo>
                  <a:cubicBezTo>
                    <a:pt x="1192" y="2393"/>
                    <a:pt x="1249" y="2384"/>
                    <a:pt x="1370" y="2384"/>
                  </a:cubicBezTo>
                  <a:cubicBezTo>
                    <a:pt x="1427" y="2384"/>
                    <a:pt x="1427" y="2384"/>
                    <a:pt x="1427" y="2376"/>
                  </a:cubicBezTo>
                  <a:cubicBezTo>
                    <a:pt x="1370" y="2376"/>
                    <a:pt x="1370" y="2368"/>
                    <a:pt x="1370" y="2360"/>
                  </a:cubicBezTo>
                  <a:cubicBezTo>
                    <a:pt x="1370" y="2352"/>
                    <a:pt x="1370" y="2352"/>
                    <a:pt x="1257" y="2352"/>
                  </a:cubicBezTo>
                  <a:cubicBezTo>
                    <a:pt x="1135" y="2352"/>
                    <a:pt x="1135" y="2344"/>
                    <a:pt x="1135" y="2344"/>
                  </a:cubicBezTo>
                  <a:cubicBezTo>
                    <a:pt x="1135" y="2336"/>
                    <a:pt x="1135" y="2336"/>
                    <a:pt x="1200" y="2336"/>
                  </a:cubicBezTo>
                  <a:cubicBezTo>
                    <a:pt x="1216" y="2336"/>
                    <a:pt x="1241" y="2336"/>
                    <a:pt x="1257" y="2328"/>
                  </a:cubicBezTo>
                  <a:cubicBezTo>
                    <a:pt x="1257" y="2328"/>
                    <a:pt x="1257" y="2320"/>
                    <a:pt x="1322" y="2320"/>
                  </a:cubicBezTo>
                  <a:cubicBezTo>
                    <a:pt x="1322" y="2320"/>
                    <a:pt x="1379" y="2320"/>
                    <a:pt x="1379" y="2311"/>
                  </a:cubicBezTo>
                  <a:cubicBezTo>
                    <a:pt x="1379" y="2311"/>
                    <a:pt x="1379" y="2303"/>
                    <a:pt x="1443" y="2303"/>
                  </a:cubicBezTo>
                  <a:cubicBezTo>
                    <a:pt x="1443" y="2295"/>
                    <a:pt x="1443" y="2295"/>
                    <a:pt x="1379" y="2295"/>
                  </a:cubicBezTo>
                  <a:cubicBezTo>
                    <a:pt x="1322" y="2295"/>
                    <a:pt x="1265" y="2295"/>
                    <a:pt x="1322" y="2279"/>
                  </a:cubicBezTo>
                  <a:cubicBezTo>
                    <a:pt x="1322" y="2279"/>
                    <a:pt x="1330" y="2271"/>
                    <a:pt x="1265" y="2271"/>
                  </a:cubicBezTo>
                  <a:cubicBezTo>
                    <a:pt x="1265" y="2263"/>
                    <a:pt x="1265" y="2263"/>
                    <a:pt x="1330" y="2263"/>
                  </a:cubicBezTo>
                  <a:cubicBezTo>
                    <a:pt x="1443" y="2263"/>
                    <a:pt x="1443" y="2255"/>
                    <a:pt x="1330" y="2255"/>
                  </a:cubicBezTo>
                  <a:cubicBezTo>
                    <a:pt x="1265" y="2255"/>
                    <a:pt x="1265" y="2247"/>
                    <a:pt x="1330" y="2247"/>
                  </a:cubicBezTo>
                  <a:cubicBezTo>
                    <a:pt x="1330" y="2247"/>
                    <a:pt x="1330" y="2247"/>
                    <a:pt x="1273" y="2238"/>
                  </a:cubicBezTo>
                  <a:cubicBezTo>
                    <a:pt x="1208" y="2238"/>
                    <a:pt x="1208" y="2238"/>
                    <a:pt x="1273" y="2230"/>
                  </a:cubicBezTo>
                  <a:cubicBezTo>
                    <a:pt x="1330" y="2230"/>
                    <a:pt x="1330" y="2230"/>
                    <a:pt x="1330" y="2222"/>
                  </a:cubicBezTo>
                  <a:cubicBezTo>
                    <a:pt x="1273" y="2214"/>
                    <a:pt x="1281" y="2182"/>
                    <a:pt x="1338" y="2182"/>
                  </a:cubicBezTo>
                  <a:cubicBezTo>
                    <a:pt x="1281" y="2182"/>
                    <a:pt x="1281" y="2182"/>
                    <a:pt x="1281" y="2174"/>
                  </a:cubicBezTo>
                  <a:cubicBezTo>
                    <a:pt x="1394" y="2174"/>
                    <a:pt x="1346" y="2167"/>
                    <a:pt x="1247" y="2166"/>
                  </a:cubicBezTo>
                  <a:lnTo>
                    <a:pt x="1247" y="2166"/>
                  </a:lnTo>
                  <a:cubicBezTo>
                    <a:pt x="1258" y="2166"/>
                    <a:pt x="1269" y="2165"/>
                    <a:pt x="1281" y="2165"/>
                  </a:cubicBezTo>
                  <a:cubicBezTo>
                    <a:pt x="1403" y="2165"/>
                    <a:pt x="1403" y="2165"/>
                    <a:pt x="1281" y="2157"/>
                  </a:cubicBezTo>
                  <a:cubicBezTo>
                    <a:pt x="1160" y="2157"/>
                    <a:pt x="1160" y="2149"/>
                    <a:pt x="1281" y="2149"/>
                  </a:cubicBezTo>
                  <a:cubicBezTo>
                    <a:pt x="1046" y="2141"/>
                    <a:pt x="989" y="2133"/>
                    <a:pt x="1224" y="2133"/>
                  </a:cubicBezTo>
                  <a:cubicBezTo>
                    <a:pt x="1289" y="2133"/>
                    <a:pt x="1346" y="2133"/>
                    <a:pt x="1403" y="2125"/>
                  </a:cubicBezTo>
                  <a:cubicBezTo>
                    <a:pt x="1381" y="2125"/>
                    <a:pt x="1356" y="2121"/>
                    <a:pt x="1330" y="2121"/>
                  </a:cubicBezTo>
                  <a:cubicBezTo>
                    <a:pt x="1316" y="2121"/>
                    <a:pt x="1303" y="2122"/>
                    <a:pt x="1289" y="2125"/>
                  </a:cubicBezTo>
                  <a:cubicBezTo>
                    <a:pt x="1168" y="2125"/>
                    <a:pt x="1168" y="2125"/>
                    <a:pt x="1289" y="2117"/>
                  </a:cubicBezTo>
                  <a:cubicBezTo>
                    <a:pt x="1468" y="2109"/>
                    <a:pt x="1468" y="2101"/>
                    <a:pt x="1354" y="2093"/>
                  </a:cubicBezTo>
                  <a:cubicBezTo>
                    <a:pt x="1265" y="2081"/>
                    <a:pt x="1241" y="2073"/>
                    <a:pt x="1283" y="2073"/>
                  </a:cubicBezTo>
                  <a:cubicBezTo>
                    <a:pt x="1298" y="2073"/>
                    <a:pt x="1322" y="2074"/>
                    <a:pt x="1354" y="2076"/>
                  </a:cubicBezTo>
                  <a:cubicBezTo>
                    <a:pt x="1415" y="2080"/>
                    <a:pt x="1445" y="2082"/>
                    <a:pt x="1452" y="2082"/>
                  </a:cubicBezTo>
                  <a:cubicBezTo>
                    <a:pt x="1460" y="2082"/>
                    <a:pt x="1443" y="2080"/>
                    <a:pt x="1411" y="2076"/>
                  </a:cubicBezTo>
                  <a:cubicBezTo>
                    <a:pt x="1411" y="2076"/>
                    <a:pt x="1411" y="2068"/>
                    <a:pt x="1419" y="2060"/>
                  </a:cubicBezTo>
                  <a:cubicBezTo>
                    <a:pt x="1396" y="2060"/>
                    <a:pt x="1374" y="2058"/>
                    <a:pt x="1351" y="2057"/>
                  </a:cubicBezTo>
                  <a:lnTo>
                    <a:pt x="1351" y="2057"/>
                  </a:lnTo>
                  <a:cubicBezTo>
                    <a:pt x="1433" y="2052"/>
                    <a:pt x="1457" y="2051"/>
                    <a:pt x="1362" y="2044"/>
                  </a:cubicBezTo>
                  <a:lnTo>
                    <a:pt x="1362" y="2036"/>
                  </a:lnTo>
                  <a:cubicBezTo>
                    <a:pt x="1362" y="2036"/>
                    <a:pt x="1362" y="2036"/>
                    <a:pt x="1297" y="2028"/>
                  </a:cubicBezTo>
                  <a:cubicBezTo>
                    <a:pt x="1241" y="2028"/>
                    <a:pt x="1306" y="2020"/>
                    <a:pt x="1362" y="2020"/>
                  </a:cubicBezTo>
                  <a:cubicBezTo>
                    <a:pt x="1419" y="2020"/>
                    <a:pt x="1484" y="2011"/>
                    <a:pt x="1419" y="2011"/>
                  </a:cubicBezTo>
                  <a:cubicBezTo>
                    <a:pt x="1362" y="2011"/>
                    <a:pt x="1306" y="2011"/>
                    <a:pt x="1241" y="2003"/>
                  </a:cubicBezTo>
                  <a:cubicBezTo>
                    <a:pt x="1203" y="2003"/>
                    <a:pt x="1219" y="2000"/>
                    <a:pt x="1251" y="2000"/>
                  </a:cubicBezTo>
                  <a:cubicBezTo>
                    <a:pt x="1267" y="2000"/>
                    <a:pt x="1287" y="2001"/>
                    <a:pt x="1306" y="2003"/>
                  </a:cubicBezTo>
                  <a:cubicBezTo>
                    <a:pt x="1346" y="2003"/>
                    <a:pt x="1387" y="2003"/>
                    <a:pt x="1427" y="1995"/>
                  </a:cubicBezTo>
                  <a:cubicBezTo>
                    <a:pt x="1427" y="1995"/>
                    <a:pt x="1427" y="1987"/>
                    <a:pt x="1370" y="1987"/>
                  </a:cubicBezTo>
                  <a:cubicBezTo>
                    <a:pt x="1306" y="1987"/>
                    <a:pt x="1306" y="1971"/>
                    <a:pt x="1370" y="1963"/>
                  </a:cubicBezTo>
                  <a:lnTo>
                    <a:pt x="1370" y="1955"/>
                  </a:lnTo>
                  <a:cubicBezTo>
                    <a:pt x="1370" y="1955"/>
                    <a:pt x="1314" y="1955"/>
                    <a:pt x="1314" y="1947"/>
                  </a:cubicBezTo>
                  <a:lnTo>
                    <a:pt x="1257" y="1947"/>
                  </a:lnTo>
                  <a:cubicBezTo>
                    <a:pt x="1257" y="1938"/>
                    <a:pt x="1257" y="1938"/>
                    <a:pt x="1314" y="1938"/>
                  </a:cubicBezTo>
                  <a:cubicBezTo>
                    <a:pt x="1192" y="1930"/>
                    <a:pt x="1192" y="1930"/>
                    <a:pt x="1314" y="1930"/>
                  </a:cubicBezTo>
                  <a:cubicBezTo>
                    <a:pt x="1257" y="1922"/>
                    <a:pt x="1257" y="1922"/>
                    <a:pt x="1314" y="1922"/>
                  </a:cubicBezTo>
                  <a:cubicBezTo>
                    <a:pt x="1379" y="1922"/>
                    <a:pt x="1379" y="1914"/>
                    <a:pt x="1314" y="1914"/>
                  </a:cubicBezTo>
                  <a:cubicBezTo>
                    <a:pt x="1200" y="1914"/>
                    <a:pt x="1135" y="1906"/>
                    <a:pt x="1257" y="1906"/>
                  </a:cubicBezTo>
                  <a:cubicBezTo>
                    <a:pt x="1257" y="1906"/>
                    <a:pt x="1257" y="1906"/>
                    <a:pt x="1200" y="1898"/>
                  </a:cubicBezTo>
                  <a:cubicBezTo>
                    <a:pt x="1322" y="1890"/>
                    <a:pt x="1322" y="1890"/>
                    <a:pt x="1200" y="1890"/>
                  </a:cubicBezTo>
                  <a:cubicBezTo>
                    <a:pt x="1200" y="1890"/>
                    <a:pt x="1143" y="1882"/>
                    <a:pt x="1200" y="1882"/>
                  </a:cubicBezTo>
                  <a:cubicBezTo>
                    <a:pt x="1265" y="1874"/>
                    <a:pt x="1322" y="1857"/>
                    <a:pt x="1208" y="1857"/>
                  </a:cubicBezTo>
                  <a:lnTo>
                    <a:pt x="1208" y="1849"/>
                  </a:lnTo>
                  <a:cubicBezTo>
                    <a:pt x="1265" y="1849"/>
                    <a:pt x="1265" y="1841"/>
                    <a:pt x="1208" y="1841"/>
                  </a:cubicBezTo>
                  <a:lnTo>
                    <a:pt x="1151" y="1841"/>
                  </a:lnTo>
                  <a:cubicBezTo>
                    <a:pt x="1192" y="1841"/>
                    <a:pt x="1233" y="1833"/>
                    <a:pt x="1265" y="1833"/>
                  </a:cubicBezTo>
                  <a:cubicBezTo>
                    <a:pt x="1265" y="1825"/>
                    <a:pt x="1265" y="1825"/>
                    <a:pt x="1208" y="1825"/>
                  </a:cubicBezTo>
                  <a:cubicBezTo>
                    <a:pt x="1189" y="1828"/>
                    <a:pt x="1177" y="1829"/>
                    <a:pt x="1168" y="1829"/>
                  </a:cubicBezTo>
                  <a:cubicBezTo>
                    <a:pt x="1151" y="1829"/>
                    <a:pt x="1151" y="1825"/>
                    <a:pt x="1151" y="1825"/>
                  </a:cubicBezTo>
                  <a:cubicBezTo>
                    <a:pt x="1192" y="1817"/>
                    <a:pt x="1233" y="1817"/>
                    <a:pt x="1273" y="1817"/>
                  </a:cubicBezTo>
                  <a:cubicBezTo>
                    <a:pt x="1249" y="1817"/>
                    <a:pt x="1230" y="1817"/>
                    <a:pt x="1214" y="1816"/>
                  </a:cubicBezTo>
                  <a:lnTo>
                    <a:pt x="1214" y="1816"/>
                  </a:lnTo>
                  <a:cubicBezTo>
                    <a:pt x="1273" y="1809"/>
                    <a:pt x="1273" y="1808"/>
                    <a:pt x="1273" y="1801"/>
                  </a:cubicBezTo>
                  <a:lnTo>
                    <a:pt x="1273" y="1793"/>
                  </a:lnTo>
                  <a:cubicBezTo>
                    <a:pt x="1273" y="1793"/>
                    <a:pt x="1273" y="1789"/>
                    <a:pt x="125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3" name="Google Shape;8913;p32"/>
            <p:cNvSpPr/>
            <p:nvPr/>
          </p:nvSpPr>
          <p:spPr>
            <a:xfrm>
              <a:off x="8722799" y="1800052"/>
              <a:ext cx="42180" cy="45300"/>
            </a:xfrm>
            <a:custGeom>
              <a:avLst/>
              <a:gdLst/>
              <a:ahLst/>
              <a:cxnLst/>
              <a:rect l="l" t="t" r="r" b="b"/>
              <a:pathLst>
                <a:path w="2447" h="2628" extrusionOk="0">
                  <a:moveTo>
                    <a:pt x="713" y="19"/>
                  </a:moveTo>
                  <a:cubicBezTo>
                    <a:pt x="744" y="19"/>
                    <a:pt x="804" y="21"/>
                    <a:pt x="865" y="25"/>
                  </a:cubicBezTo>
                  <a:cubicBezTo>
                    <a:pt x="852" y="28"/>
                    <a:pt x="838" y="29"/>
                    <a:pt x="825" y="29"/>
                  </a:cubicBezTo>
                  <a:cubicBezTo>
                    <a:pt x="798" y="29"/>
                    <a:pt x="771" y="25"/>
                    <a:pt x="744" y="25"/>
                  </a:cubicBezTo>
                  <a:cubicBezTo>
                    <a:pt x="683" y="21"/>
                    <a:pt x="683" y="19"/>
                    <a:pt x="713" y="19"/>
                  </a:cubicBezTo>
                  <a:close/>
                  <a:moveTo>
                    <a:pt x="1396" y="19"/>
                  </a:moveTo>
                  <a:cubicBezTo>
                    <a:pt x="1376" y="19"/>
                    <a:pt x="1356" y="21"/>
                    <a:pt x="1336" y="25"/>
                  </a:cubicBezTo>
                  <a:cubicBezTo>
                    <a:pt x="1349" y="28"/>
                    <a:pt x="1363" y="29"/>
                    <a:pt x="1376" y="29"/>
                  </a:cubicBezTo>
                  <a:cubicBezTo>
                    <a:pt x="1403" y="29"/>
                    <a:pt x="1430" y="25"/>
                    <a:pt x="1457" y="25"/>
                  </a:cubicBezTo>
                  <a:cubicBezTo>
                    <a:pt x="1437" y="21"/>
                    <a:pt x="1417" y="19"/>
                    <a:pt x="1396" y="19"/>
                  </a:cubicBezTo>
                  <a:close/>
                  <a:moveTo>
                    <a:pt x="800" y="455"/>
                  </a:moveTo>
                  <a:cubicBezTo>
                    <a:pt x="841" y="455"/>
                    <a:pt x="882" y="455"/>
                    <a:pt x="922" y="463"/>
                  </a:cubicBezTo>
                  <a:cubicBezTo>
                    <a:pt x="857" y="463"/>
                    <a:pt x="800" y="463"/>
                    <a:pt x="744" y="455"/>
                  </a:cubicBezTo>
                  <a:close/>
                  <a:moveTo>
                    <a:pt x="1084" y="560"/>
                  </a:moveTo>
                  <a:cubicBezTo>
                    <a:pt x="1084" y="560"/>
                    <a:pt x="1141" y="568"/>
                    <a:pt x="1084" y="568"/>
                  </a:cubicBezTo>
                  <a:lnTo>
                    <a:pt x="1027" y="568"/>
                  </a:lnTo>
                  <a:cubicBezTo>
                    <a:pt x="963" y="560"/>
                    <a:pt x="906" y="560"/>
                    <a:pt x="963" y="560"/>
                  </a:cubicBezTo>
                  <a:close/>
                  <a:moveTo>
                    <a:pt x="1011" y="682"/>
                  </a:moveTo>
                  <a:cubicBezTo>
                    <a:pt x="1027" y="682"/>
                    <a:pt x="1044" y="682"/>
                    <a:pt x="1068" y="690"/>
                  </a:cubicBezTo>
                  <a:lnTo>
                    <a:pt x="946" y="690"/>
                  </a:lnTo>
                  <a:cubicBezTo>
                    <a:pt x="971" y="682"/>
                    <a:pt x="987" y="682"/>
                    <a:pt x="1011" y="682"/>
                  </a:cubicBezTo>
                  <a:close/>
                  <a:moveTo>
                    <a:pt x="1125" y="714"/>
                  </a:moveTo>
                  <a:lnTo>
                    <a:pt x="1060" y="722"/>
                  </a:lnTo>
                  <a:lnTo>
                    <a:pt x="1060" y="714"/>
                  </a:lnTo>
                  <a:close/>
                  <a:moveTo>
                    <a:pt x="1152" y="724"/>
                  </a:moveTo>
                  <a:cubicBezTo>
                    <a:pt x="1145" y="724"/>
                    <a:pt x="1145" y="726"/>
                    <a:pt x="1173" y="730"/>
                  </a:cubicBezTo>
                  <a:cubicBezTo>
                    <a:pt x="1173" y="726"/>
                    <a:pt x="1159" y="724"/>
                    <a:pt x="1152" y="724"/>
                  </a:cubicBezTo>
                  <a:close/>
                  <a:moveTo>
                    <a:pt x="1117" y="747"/>
                  </a:moveTo>
                  <a:lnTo>
                    <a:pt x="1060" y="755"/>
                  </a:lnTo>
                  <a:lnTo>
                    <a:pt x="1060" y="747"/>
                  </a:lnTo>
                  <a:close/>
                  <a:moveTo>
                    <a:pt x="1052" y="763"/>
                  </a:moveTo>
                  <a:cubicBezTo>
                    <a:pt x="1084" y="767"/>
                    <a:pt x="1100" y="767"/>
                    <a:pt x="1109" y="767"/>
                  </a:cubicBezTo>
                  <a:cubicBezTo>
                    <a:pt x="1117" y="767"/>
                    <a:pt x="1117" y="767"/>
                    <a:pt x="1117" y="771"/>
                  </a:cubicBezTo>
                  <a:cubicBezTo>
                    <a:pt x="1117" y="775"/>
                    <a:pt x="1117" y="777"/>
                    <a:pt x="1109" y="777"/>
                  </a:cubicBezTo>
                  <a:cubicBezTo>
                    <a:pt x="1100" y="777"/>
                    <a:pt x="1084" y="775"/>
                    <a:pt x="1052" y="771"/>
                  </a:cubicBezTo>
                  <a:cubicBezTo>
                    <a:pt x="995" y="771"/>
                    <a:pt x="995" y="763"/>
                    <a:pt x="1052" y="763"/>
                  </a:cubicBezTo>
                  <a:close/>
                  <a:moveTo>
                    <a:pt x="691" y="789"/>
                  </a:moveTo>
                  <a:cubicBezTo>
                    <a:pt x="711" y="789"/>
                    <a:pt x="732" y="791"/>
                    <a:pt x="752" y="795"/>
                  </a:cubicBezTo>
                  <a:lnTo>
                    <a:pt x="630" y="795"/>
                  </a:lnTo>
                  <a:cubicBezTo>
                    <a:pt x="650" y="791"/>
                    <a:pt x="671" y="789"/>
                    <a:pt x="691" y="789"/>
                  </a:cubicBezTo>
                  <a:close/>
                  <a:moveTo>
                    <a:pt x="809" y="828"/>
                  </a:moveTo>
                  <a:lnTo>
                    <a:pt x="744" y="836"/>
                  </a:lnTo>
                  <a:cubicBezTo>
                    <a:pt x="687" y="836"/>
                    <a:pt x="687" y="828"/>
                    <a:pt x="687" y="828"/>
                  </a:cubicBezTo>
                  <a:close/>
                  <a:moveTo>
                    <a:pt x="1011" y="1087"/>
                  </a:moveTo>
                  <a:cubicBezTo>
                    <a:pt x="1052" y="1087"/>
                    <a:pt x="1092" y="1087"/>
                    <a:pt x="1125" y="1095"/>
                  </a:cubicBezTo>
                  <a:lnTo>
                    <a:pt x="1011" y="1095"/>
                  </a:lnTo>
                  <a:lnTo>
                    <a:pt x="1011" y="1087"/>
                  </a:lnTo>
                  <a:close/>
                  <a:moveTo>
                    <a:pt x="1109" y="1209"/>
                  </a:moveTo>
                  <a:cubicBezTo>
                    <a:pt x="1173" y="1209"/>
                    <a:pt x="1173" y="1217"/>
                    <a:pt x="1173" y="1225"/>
                  </a:cubicBezTo>
                  <a:cubicBezTo>
                    <a:pt x="1133" y="1225"/>
                    <a:pt x="1092" y="1225"/>
                    <a:pt x="1052" y="1217"/>
                  </a:cubicBezTo>
                  <a:cubicBezTo>
                    <a:pt x="1052" y="1209"/>
                    <a:pt x="1052" y="1209"/>
                    <a:pt x="1109" y="1209"/>
                  </a:cubicBezTo>
                  <a:close/>
                  <a:moveTo>
                    <a:pt x="654" y="1468"/>
                  </a:moveTo>
                  <a:lnTo>
                    <a:pt x="654" y="1476"/>
                  </a:lnTo>
                  <a:lnTo>
                    <a:pt x="776" y="1476"/>
                  </a:lnTo>
                  <a:cubicBezTo>
                    <a:pt x="736" y="1468"/>
                    <a:pt x="695" y="1468"/>
                    <a:pt x="654" y="1468"/>
                  </a:cubicBezTo>
                  <a:close/>
                  <a:moveTo>
                    <a:pt x="1068" y="1525"/>
                  </a:moveTo>
                  <a:cubicBezTo>
                    <a:pt x="1077" y="1525"/>
                    <a:pt x="1087" y="1525"/>
                    <a:pt x="1098" y="1525"/>
                  </a:cubicBezTo>
                  <a:lnTo>
                    <a:pt x="1098" y="1525"/>
                  </a:lnTo>
                  <a:cubicBezTo>
                    <a:pt x="1098" y="1525"/>
                    <a:pt x="1098" y="1525"/>
                    <a:pt x="1098" y="1525"/>
                  </a:cubicBezTo>
                  <a:close/>
                  <a:moveTo>
                    <a:pt x="922" y="1"/>
                  </a:moveTo>
                  <a:cubicBezTo>
                    <a:pt x="841" y="1"/>
                    <a:pt x="760" y="1"/>
                    <a:pt x="679" y="9"/>
                  </a:cubicBezTo>
                  <a:cubicBezTo>
                    <a:pt x="622" y="25"/>
                    <a:pt x="557" y="33"/>
                    <a:pt x="679" y="33"/>
                  </a:cubicBezTo>
                  <a:lnTo>
                    <a:pt x="736" y="33"/>
                  </a:lnTo>
                  <a:cubicBezTo>
                    <a:pt x="719" y="41"/>
                    <a:pt x="695" y="41"/>
                    <a:pt x="679" y="41"/>
                  </a:cubicBezTo>
                  <a:cubicBezTo>
                    <a:pt x="614" y="41"/>
                    <a:pt x="614" y="57"/>
                    <a:pt x="614" y="74"/>
                  </a:cubicBezTo>
                  <a:cubicBezTo>
                    <a:pt x="606" y="90"/>
                    <a:pt x="606" y="98"/>
                    <a:pt x="549" y="98"/>
                  </a:cubicBezTo>
                  <a:cubicBezTo>
                    <a:pt x="484" y="106"/>
                    <a:pt x="484" y="106"/>
                    <a:pt x="484" y="106"/>
                  </a:cubicBezTo>
                  <a:cubicBezTo>
                    <a:pt x="549" y="106"/>
                    <a:pt x="541" y="122"/>
                    <a:pt x="541" y="147"/>
                  </a:cubicBezTo>
                  <a:cubicBezTo>
                    <a:pt x="541" y="171"/>
                    <a:pt x="533" y="187"/>
                    <a:pt x="598" y="187"/>
                  </a:cubicBezTo>
                  <a:lnTo>
                    <a:pt x="598" y="195"/>
                  </a:lnTo>
                  <a:cubicBezTo>
                    <a:pt x="533" y="195"/>
                    <a:pt x="533" y="203"/>
                    <a:pt x="533" y="212"/>
                  </a:cubicBezTo>
                  <a:cubicBezTo>
                    <a:pt x="590" y="220"/>
                    <a:pt x="590" y="220"/>
                    <a:pt x="590" y="220"/>
                  </a:cubicBezTo>
                  <a:cubicBezTo>
                    <a:pt x="533" y="220"/>
                    <a:pt x="533" y="228"/>
                    <a:pt x="533" y="228"/>
                  </a:cubicBezTo>
                  <a:cubicBezTo>
                    <a:pt x="533" y="236"/>
                    <a:pt x="525" y="244"/>
                    <a:pt x="590" y="244"/>
                  </a:cubicBezTo>
                  <a:cubicBezTo>
                    <a:pt x="590" y="244"/>
                    <a:pt x="582" y="268"/>
                    <a:pt x="525" y="276"/>
                  </a:cubicBezTo>
                  <a:cubicBezTo>
                    <a:pt x="460" y="276"/>
                    <a:pt x="525" y="285"/>
                    <a:pt x="582" y="285"/>
                  </a:cubicBezTo>
                  <a:cubicBezTo>
                    <a:pt x="622" y="285"/>
                    <a:pt x="663" y="285"/>
                    <a:pt x="703" y="293"/>
                  </a:cubicBezTo>
                  <a:lnTo>
                    <a:pt x="582" y="293"/>
                  </a:lnTo>
                  <a:cubicBezTo>
                    <a:pt x="553" y="289"/>
                    <a:pt x="539" y="287"/>
                    <a:pt x="531" y="287"/>
                  </a:cubicBezTo>
                  <a:cubicBezTo>
                    <a:pt x="523" y="287"/>
                    <a:pt x="521" y="289"/>
                    <a:pt x="517" y="293"/>
                  </a:cubicBezTo>
                  <a:lnTo>
                    <a:pt x="517" y="301"/>
                  </a:lnTo>
                  <a:cubicBezTo>
                    <a:pt x="582" y="301"/>
                    <a:pt x="573" y="317"/>
                    <a:pt x="573" y="333"/>
                  </a:cubicBezTo>
                  <a:cubicBezTo>
                    <a:pt x="573" y="366"/>
                    <a:pt x="565" y="374"/>
                    <a:pt x="630" y="374"/>
                  </a:cubicBezTo>
                  <a:cubicBezTo>
                    <a:pt x="687" y="374"/>
                    <a:pt x="687" y="374"/>
                    <a:pt x="630" y="390"/>
                  </a:cubicBezTo>
                  <a:cubicBezTo>
                    <a:pt x="444" y="406"/>
                    <a:pt x="444" y="406"/>
                    <a:pt x="500" y="406"/>
                  </a:cubicBezTo>
                  <a:lnTo>
                    <a:pt x="622" y="406"/>
                  </a:lnTo>
                  <a:cubicBezTo>
                    <a:pt x="744" y="406"/>
                    <a:pt x="744" y="406"/>
                    <a:pt x="622" y="414"/>
                  </a:cubicBezTo>
                  <a:cubicBezTo>
                    <a:pt x="500" y="414"/>
                    <a:pt x="557" y="455"/>
                    <a:pt x="679" y="463"/>
                  </a:cubicBezTo>
                  <a:lnTo>
                    <a:pt x="614" y="463"/>
                  </a:lnTo>
                  <a:cubicBezTo>
                    <a:pt x="557" y="463"/>
                    <a:pt x="557" y="463"/>
                    <a:pt x="557" y="479"/>
                  </a:cubicBezTo>
                  <a:lnTo>
                    <a:pt x="549" y="487"/>
                  </a:lnTo>
                  <a:cubicBezTo>
                    <a:pt x="671" y="487"/>
                    <a:pt x="606" y="503"/>
                    <a:pt x="549" y="503"/>
                  </a:cubicBezTo>
                  <a:cubicBezTo>
                    <a:pt x="492" y="503"/>
                    <a:pt x="492" y="503"/>
                    <a:pt x="492" y="512"/>
                  </a:cubicBezTo>
                  <a:cubicBezTo>
                    <a:pt x="606" y="520"/>
                    <a:pt x="549" y="536"/>
                    <a:pt x="484" y="536"/>
                  </a:cubicBezTo>
                  <a:lnTo>
                    <a:pt x="484" y="544"/>
                  </a:lnTo>
                  <a:cubicBezTo>
                    <a:pt x="541" y="544"/>
                    <a:pt x="541" y="552"/>
                    <a:pt x="541" y="552"/>
                  </a:cubicBezTo>
                  <a:cubicBezTo>
                    <a:pt x="541" y="568"/>
                    <a:pt x="541" y="568"/>
                    <a:pt x="598" y="568"/>
                  </a:cubicBezTo>
                  <a:cubicBezTo>
                    <a:pt x="611" y="566"/>
                    <a:pt x="625" y="565"/>
                    <a:pt x="638" y="565"/>
                  </a:cubicBezTo>
                  <a:cubicBezTo>
                    <a:pt x="665" y="565"/>
                    <a:pt x="692" y="568"/>
                    <a:pt x="719" y="568"/>
                  </a:cubicBezTo>
                  <a:lnTo>
                    <a:pt x="663" y="568"/>
                  </a:lnTo>
                  <a:cubicBezTo>
                    <a:pt x="598" y="568"/>
                    <a:pt x="598" y="576"/>
                    <a:pt x="598" y="593"/>
                  </a:cubicBezTo>
                  <a:cubicBezTo>
                    <a:pt x="598" y="609"/>
                    <a:pt x="598" y="609"/>
                    <a:pt x="533" y="617"/>
                  </a:cubicBezTo>
                  <a:lnTo>
                    <a:pt x="590" y="617"/>
                  </a:lnTo>
                  <a:cubicBezTo>
                    <a:pt x="654" y="625"/>
                    <a:pt x="654" y="625"/>
                    <a:pt x="590" y="625"/>
                  </a:cubicBezTo>
                  <a:cubicBezTo>
                    <a:pt x="533" y="625"/>
                    <a:pt x="533" y="641"/>
                    <a:pt x="590" y="649"/>
                  </a:cubicBezTo>
                  <a:cubicBezTo>
                    <a:pt x="468" y="657"/>
                    <a:pt x="468" y="666"/>
                    <a:pt x="590" y="666"/>
                  </a:cubicBezTo>
                  <a:cubicBezTo>
                    <a:pt x="525" y="666"/>
                    <a:pt x="525" y="674"/>
                    <a:pt x="525" y="674"/>
                  </a:cubicBezTo>
                  <a:cubicBezTo>
                    <a:pt x="582" y="682"/>
                    <a:pt x="582" y="690"/>
                    <a:pt x="525" y="690"/>
                  </a:cubicBezTo>
                  <a:lnTo>
                    <a:pt x="525" y="698"/>
                  </a:lnTo>
                  <a:cubicBezTo>
                    <a:pt x="582" y="698"/>
                    <a:pt x="582" y="698"/>
                    <a:pt x="582" y="706"/>
                  </a:cubicBezTo>
                  <a:cubicBezTo>
                    <a:pt x="582" y="706"/>
                    <a:pt x="582" y="714"/>
                    <a:pt x="638" y="714"/>
                  </a:cubicBezTo>
                  <a:cubicBezTo>
                    <a:pt x="695" y="714"/>
                    <a:pt x="695" y="722"/>
                    <a:pt x="695" y="722"/>
                  </a:cubicBezTo>
                  <a:cubicBezTo>
                    <a:pt x="663" y="722"/>
                    <a:pt x="622" y="722"/>
                    <a:pt x="582" y="714"/>
                  </a:cubicBezTo>
                  <a:cubicBezTo>
                    <a:pt x="517" y="714"/>
                    <a:pt x="517" y="722"/>
                    <a:pt x="638" y="730"/>
                  </a:cubicBezTo>
                  <a:cubicBezTo>
                    <a:pt x="600" y="730"/>
                    <a:pt x="559" y="727"/>
                    <a:pt x="555" y="727"/>
                  </a:cubicBezTo>
                  <a:lnTo>
                    <a:pt x="555" y="727"/>
                  </a:lnTo>
                  <a:cubicBezTo>
                    <a:pt x="553" y="727"/>
                    <a:pt x="560" y="728"/>
                    <a:pt x="582" y="730"/>
                  </a:cubicBezTo>
                  <a:cubicBezTo>
                    <a:pt x="582" y="730"/>
                    <a:pt x="573" y="739"/>
                    <a:pt x="638" y="739"/>
                  </a:cubicBezTo>
                  <a:lnTo>
                    <a:pt x="638" y="747"/>
                  </a:lnTo>
                  <a:cubicBezTo>
                    <a:pt x="573" y="755"/>
                    <a:pt x="573" y="755"/>
                    <a:pt x="573" y="763"/>
                  </a:cubicBezTo>
                  <a:cubicBezTo>
                    <a:pt x="517" y="763"/>
                    <a:pt x="509" y="771"/>
                    <a:pt x="630" y="771"/>
                  </a:cubicBezTo>
                  <a:cubicBezTo>
                    <a:pt x="695" y="771"/>
                    <a:pt x="695" y="779"/>
                    <a:pt x="630" y="779"/>
                  </a:cubicBezTo>
                  <a:lnTo>
                    <a:pt x="573" y="779"/>
                  </a:lnTo>
                  <a:cubicBezTo>
                    <a:pt x="630" y="787"/>
                    <a:pt x="630" y="787"/>
                    <a:pt x="630" y="787"/>
                  </a:cubicBezTo>
                  <a:cubicBezTo>
                    <a:pt x="573" y="787"/>
                    <a:pt x="565" y="820"/>
                    <a:pt x="565" y="844"/>
                  </a:cubicBezTo>
                  <a:cubicBezTo>
                    <a:pt x="598" y="852"/>
                    <a:pt x="638" y="852"/>
                    <a:pt x="679" y="852"/>
                  </a:cubicBezTo>
                  <a:cubicBezTo>
                    <a:pt x="500" y="852"/>
                    <a:pt x="500" y="860"/>
                    <a:pt x="679" y="860"/>
                  </a:cubicBezTo>
                  <a:cubicBezTo>
                    <a:pt x="622" y="868"/>
                    <a:pt x="622" y="868"/>
                    <a:pt x="679" y="868"/>
                  </a:cubicBezTo>
                  <a:cubicBezTo>
                    <a:pt x="622" y="876"/>
                    <a:pt x="557" y="876"/>
                    <a:pt x="614" y="876"/>
                  </a:cubicBezTo>
                  <a:cubicBezTo>
                    <a:pt x="614" y="876"/>
                    <a:pt x="614" y="884"/>
                    <a:pt x="557" y="884"/>
                  </a:cubicBezTo>
                  <a:cubicBezTo>
                    <a:pt x="500" y="884"/>
                    <a:pt x="557" y="893"/>
                    <a:pt x="614" y="893"/>
                  </a:cubicBezTo>
                  <a:cubicBezTo>
                    <a:pt x="700" y="898"/>
                    <a:pt x="725" y="904"/>
                    <a:pt x="690" y="904"/>
                  </a:cubicBezTo>
                  <a:cubicBezTo>
                    <a:pt x="675" y="904"/>
                    <a:pt x="650" y="903"/>
                    <a:pt x="614" y="901"/>
                  </a:cubicBezTo>
                  <a:cubicBezTo>
                    <a:pt x="492" y="901"/>
                    <a:pt x="549" y="917"/>
                    <a:pt x="671" y="917"/>
                  </a:cubicBezTo>
                  <a:cubicBezTo>
                    <a:pt x="792" y="925"/>
                    <a:pt x="792" y="925"/>
                    <a:pt x="727" y="925"/>
                  </a:cubicBezTo>
                  <a:cubicBezTo>
                    <a:pt x="709" y="922"/>
                    <a:pt x="696" y="921"/>
                    <a:pt x="688" y="921"/>
                  </a:cubicBezTo>
                  <a:cubicBezTo>
                    <a:pt x="671" y="921"/>
                    <a:pt x="671" y="925"/>
                    <a:pt x="671" y="925"/>
                  </a:cubicBezTo>
                  <a:cubicBezTo>
                    <a:pt x="671" y="925"/>
                    <a:pt x="671" y="933"/>
                    <a:pt x="606" y="933"/>
                  </a:cubicBezTo>
                  <a:cubicBezTo>
                    <a:pt x="606" y="933"/>
                    <a:pt x="606" y="933"/>
                    <a:pt x="671" y="941"/>
                  </a:cubicBezTo>
                  <a:cubicBezTo>
                    <a:pt x="784" y="949"/>
                    <a:pt x="727" y="957"/>
                    <a:pt x="606" y="957"/>
                  </a:cubicBezTo>
                  <a:lnTo>
                    <a:pt x="663" y="966"/>
                  </a:lnTo>
                  <a:cubicBezTo>
                    <a:pt x="784" y="966"/>
                    <a:pt x="841" y="974"/>
                    <a:pt x="727" y="974"/>
                  </a:cubicBezTo>
                  <a:lnTo>
                    <a:pt x="663" y="974"/>
                  </a:lnTo>
                  <a:cubicBezTo>
                    <a:pt x="784" y="974"/>
                    <a:pt x="719" y="990"/>
                    <a:pt x="598" y="990"/>
                  </a:cubicBezTo>
                  <a:lnTo>
                    <a:pt x="719" y="990"/>
                  </a:lnTo>
                  <a:cubicBezTo>
                    <a:pt x="719" y="998"/>
                    <a:pt x="719" y="998"/>
                    <a:pt x="663" y="998"/>
                  </a:cubicBezTo>
                  <a:cubicBezTo>
                    <a:pt x="598" y="998"/>
                    <a:pt x="541" y="1006"/>
                    <a:pt x="598" y="1006"/>
                  </a:cubicBezTo>
                  <a:cubicBezTo>
                    <a:pt x="598" y="1006"/>
                    <a:pt x="598" y="1006"/>
                    <a:pt x="541" y="1014"/>
                  </a:cubicBezTo>
                  <a:cubicBezTo>
                    <a:pt x="541" y="1014"/>
                    <a:pt x="541" y="1014"/>
                    <a:pt x="533" y="1022"/>
                  </a:cubicBezTo>
                  <a:cubicBezTo>
                    <a:pt x="598" y="1022"/>
                    <a:pt x="598" y="1030"/>
                    <a:pt x="533" y="1030"/>
                  </a:cubicBezTo>
                  <a:cubicBezTo>
                    <a:pt x="533" y="1030"/>
                    <a:pt x="533" y="1039"/>
                    <a:pt x="590" y="1039"/>
                  </a:cubicBezTo>
                  <a:cubicBezTo>
                    <a:pt x="590" y="1047"/>
                    <a:pt x="590" y="1055"/>
                    <a:pt x="533" y="1055"/>
                  </a:cubicBezTo>
                  <a:cubicBezTo>
                    <a:pt x="590" y="1055"/>
                    <a:pt x="590" y="1055"/>
                    <a:pt x="590" y="1063"/>
                  </a:cubicBezTo>
                  <a:cubicBezTo>
                    <a:pt x="646" y="1063"/>
                    <a:pt x="646" y="1063"/>
                    <a:pt x="646" y="1071"/>
                  </a:cubicBezTo>
                  <a:cubicBezTo>
                    <a:pt x="646" y="1071"/>
                    <a:pt x="590" y="1079"/>
                    <a:pt x="590" y="1087"/>
                  </a:cubicBezTo>
                  <a:cubicBezTo>
                    <a:pt x="590" y="1091"/>
                    <a:pt x="590" y="1093"/>
                    <a:pt x="597" y="1093"/>
                  </a:cubicBezTo>
                  <a:cubicBezTo>
                    <a:pt x="604" y="1093"/>
                    <a:pt x="618" y="1091"/>
                    <a:pt x="646" y="1087"/>
                  </a:cubicBezTo>
                  <a:cubicBezTo>
                    <a:pt x="646" y="1087"/>
                    <a:pt x="703" y="1087"/>
                    <a:pt x="646" y="1095"/>
                  </a:cubicBezTo>
                  <a:cubicBezTo>
                    <a:pt x="646" y="1095"/>
                    <a:pt x="582" y="1103"/>
                    <a:pt x="582" y="1120"/>
                  </a:cubicBezTo>
                  <a:cubicBezTo>
                    <a:pt x="582" y="1128"/>
                    <a:pt x="582" y="1128"/>
                    <a:pt x="638" y="1128"/>
                  </a:cubicBezTo>
                  <a:cubicBezTo>
                    <a:pt x="525" y="1136"/>
                    <a:pt x="517" y="1144"/>
                    <a:pt x="582" y="1144"/>
                  </a:cubicBezTo>
                  <a:lnTo>
                    <a:pt x="638" y="1144"/>
                  </a:lnTo>
                  <a:cubicBezTo>
                    <a:pt x="582" y="1144"/>
                    <a:pt x="582" y="1152"/>
                    <a:pt x="638" y="1160"/>
                  </a:cubicBezTo>
                  <a:lnTo>
                    <a:pt x="582" y="1160"/>
                  </a:lnTo>
                  <a:lnTo>
                    <a:pt x="573" y="1168"/>
                  </a:lnTo>
                  <a:cubicBezTo>
                    <a:pt x="695" y="1168"/>
                    <a:pt x="630" y="1193"/>
                    <a:pt x="573" y="1193"/>
                  </a:cubicBezTo>
                  <a:cubicBezTo>
                    <a:pt x="573" y="1193"/>
                    <a:pt x="573" y="1193"/>
                    <a:pt x="630" y="1201"/>
                  </a:cubicBezTo>
                  <a:cubicBezTo>
                    <a:pt x="752" y="1201"/>
                    <a:pt x="752" y="1209"/>
                    <a:pt x="630" y="1209"/>
                  </a:cubicBezTo>
                  <a:cubicBezTo>
                    <a:pt x="687" y="1209"/>
                    <a:pt x="687" y="1225"/>
                    <a:pt x="565" y="1225"/>
                  </a:cubicBezTo>
                  <a:lnTo>
                    <a:pt x="452" y="1225"/>
                  </a:lnTo>
                  <a:cubicBezTo>
                    <a:pt x="509" y="1225"/>
                    <a:pt x="509" y="1233"/>
                    <a:pt x="509" y="1233"/>
                  </a:cubicBezTo>
                  <a:cubicBezTo>
                    <a:pt x="565" y="1233"/>
                    <a:pt x="565" y="1233"/>
                    <a:pt x="565" y="1241"/>
                  </a:cubicBezTo>
                  <a:cubicBezTo>
                    <a:pt x="565" y="1247"/>
                    <a:pt x="594" y="1253"/>
                    <a:pt x="610" y="1258"/>
                  </a:cubicBezTo>
                  <a:lnTo>
                    <a:pt x="610" y="1258"/>
                  </a:lnTo>
                  <a:cubicBezTo>
                    <a:pt x="625" y="1257"/>
                    <a:pt x="640" y="1257"/>
                    <a:pt x="655" y="1257"/>
                  </a:cubicBezTo>
                  <a:cubicBezTo>
                    <a:pt x="666" y="1257"/>
                    <a:pt x="676" y="1257"/>
                    <a:pt x="687" y="1257"/>
                  </a:cubicBezTo>
                  <a:cubicBezTo>
                    <a:pt x="844" y="1266"/>
                    <a:pt x="961" y="1333"/>
                    <a:pt x="1038" y="1428"/>
                  </a:cubicBezTo>
                  <a:lnTo>
                    <a:pt x="1038" y="1428"/>
                  </a:lnTo>
                  <a:cubicBezTo>
                    <a:pt x="1032" y="1428"/>
                    <a:pt x="1026" y="1428"/>
                    <a:pt x="1019" y="1428"/>
                  </a:cubicBezTo>
                  <a:lnTo>
                    <a:pt x="1019" y="1436"/>
                  </a:lnTo>
                  <a:lnTo>
                    <a:pt x="1044" y="1436"/>
                  </a:lnTo>
                  <a:cubicBezTo>
                    <a:pt x="1042" y="1433"/>
                    <a:pt x="1040" y="1430"/>
                    <a:pt x="1038" y="1428"/>
                  </a:cubicBezTo>
                  <a:lnTo>
                    <a:pt x="1038" y="1428"/>
                  </a:lnTo>
                  <a:cubicBezTo>
                    <a:pt x="1072" y="1428"/>
                    <a:pt x="1107" y="1429"/>
                    <a:pt x="1141" y="1436"/>
                  </a:cubicBezTo>
                  <a:lnTo>
                    <a:pt x="1044" y="1436"/>
                  </a:lnTo>
                  <a:cubicBezTo>
                    <a:pt x="1065" y="1464"/>
                    <a:pt x="1083" y="1493"/>
                    <a:pt x="1098" y="1525"/>
                  </a:cubicBezTo>
                  <a:lnTo>
                    <a:pt x="1246" y="1525"/>
                  </a:lnTo>
                  <a:cubicBezTo>
                    <a:pt x="1246" y="1528"/>
                    <a:pt x="1233" y="1529"/>
                    <a:pt x="1213" y="1529"/>
                  </a:cubicBezTo>
                  <a:cubicBezTo>
                    <a:pt x="1182" y="1529"/>
                    <a:pt x="1135" y="1526"/>
                    <a:pt x="1098" y="1525"/>
                  </a:cubicBezTo>
                  <a:lnTo>
                    <a:pt x="1098" y="1525"/>
                  </a:lnTo>
                  <a:cubicBezTo>
                    <a:pt x="1109" y="1549"/>
                    <a:pt x="1118" y="1573"/>
                    <a:pt x="1125" y="1598"/>
                  </a:cubicBezTo>
                  <a:lnTo>
                    <a:pt x="1125" y="1598"/>
                  </a:lnTo>
                  <a:cubicBezTo>
                    <a:pt x="1122" y="1598"/>
                    <a:pt x="1120" y="1598"/>
                    <a:pt x="1117" y="1598"/>
                  </a:cubicBezTo>
                  <a:lnTo>
                    <a:pt x="1117" y="1606"/>
                  </a:lnTo>
                  <a:lnTo>
                    <a:pt x="1128" y="1606"/>
                  </a:lnTo>
                  <a:cubicBezTo>
                    <a:pt x="1127" y="1603"/>
                    <a:pt x="1126" y="1601"/>
                    <a:pt x="1125" y="1598"/>
                  </a:cubicBezTo>
                  <a:lnTo>
                    <a:pt x="1125" y="1598"/>
                  </a:lnTo>
                  <a:cubicBezTo>
                    <a:pt x="1163" y="1598"/>
                    <a:pt x="1200" y="1599"/>
                    <a:pt x="1230" y="1606"/>
                  </a:cubicBezTo>
                  <a:lnTo>
                    <a:pt x="1128" y="1606"/>
                  </a:lnTo>
                  <a:cubicBezTo>
                    <a:pt x="1128" y="1609"/>
                    <a:pt x="1129" y="1612"/>
                    <a:pt x="1130" y="1615"/>
                  </a:cubicBezTo>
                  <a:lnTo>
                    <a:pt x="1130" y="1615"/>
                  </a:lnTo>
                  <a:cubicBezTo>
                    <a:pt x="1142" y="1614"/>
                    <a:pt x="1157" y="1614"/>
                    <a:pt x="1173" y="1614"/>
                  </a:cubicBezTo>
                  <a:lnTo>
                    <a:pt x="1230" y="1614"/>
                  </a:lnTo>
                  <a:cubicBezTo>
                    <a:pt x="1230" y="1614"/>
                    <a:pt x="1230" y="1606"/>
                    <a:pt x="1295" y="1606"/>
                  </a:cubicBezTo>
                  <a:cubicBezTo>
                    <a:pt x="1409" y="1598"/>
                    <a:pt x="1352" y="1590"/>
                    <a:pt x="1295" y="1590"/>
                  </a:cubicBezTo>
                  <a:cubicBezTo>
                    <a:pt x="1254" y="1593"/>
                    <a:pt x="1234" y="1593"/>
                    <a:pt x="1227" y="1593"/>
                  </a:cubicBezTo>
                  <a:cubicBezTo>
                    <a:pt x="1212" y="1593"/>
                    <a:pt x="1252" y="1590"/>
                    <a:pt x="1295" y="1590"/>
                  </a:cubicBezTo>
                  <a:cubicBezTo>
                    <a:pt x="1352" y="1590"/>
                    <a:pt x="1417" y="1582"/>
                    <a:pt x="1352" y="1582"/>
                  </a:cubicBezTo>
                  <a:cubicBezTo>
                    <a:pt x="1295" y="1582"/>
                    <a:pt x="1238" y="1566"/>
                    <a:pt x="1360" y="1566"/>
                  </a:cubicBezTo>
                  <a:lnTo>
                    <a:pt x="1360" y="1557"/>
                  </a:lnTo>
                  <a:cubicBezTo>
                    <a:pt x="1295" y="1557"/>
                    <a:pt x="1295" y="1549"/>
                    <a:pt x="1303" y="1541"/>
                  </a:cubicBezTo>
                  <a:cubicBezTo>
                    <a:pt x="1303" y="1541"/>
                    <a:pt x="1303" y="1533"/>
                    <a:pt x="1360" y="1533"/>
                  </a:cubicBezTo>
                  <a:cubicBezTo>
                    <a:pt x="1376" y="1535"/>
                    <a:pt x="1388" y="1536"/>
                    <a:pt x="1395" y="1536"/>
                  </a:cubicBezTo>
                  <a:cubicBezTo>
                    <a:pt x="1412" y="1536"/>
                    <a:pt x="1400" y="1531"/>
                    <a:pt x="1360" y="1525"/>
                  </a:cubicBezTo>
                  <a:cubicBezTo>
                    <a:pt x="1360" y="1525"/>
                    <a:pt x="1246" y="1525"/>
                    <a:pt x="1246" y="1517"/>
                  </a:cubicBezTo>
                  <a:cubicBezTo>
                    <a:pt x="1206" y="1517"/>
                    <a:pt x="1165" y="1517"/>
                    <a:pt x="1125" y="1509"/>
                  </a:cubicBezTo>
                  <a:lnTo>
                    <a:pt x="1246" y="1509"/>
                  </a:lnTo>
                  <a:cubicBezTo>
                    <a:pt x="1303" y="1501"/>
                    <a:pt x="1303" y="1501"/>
                    <a:pt x="1303" y="1493"/>
                  </a:cubicBezTo>
                  <a:cubicBezTo>
                    <a:pt x="1311" y="1484"/>
                    <a:pt x="1311" y="1484"/>
                    <a:pt x="1246" y="1476"/>
                  </a:cubicBezTo>
                  <a:cubicBezTo>
                    <a:pt x="1368" y="1476"/>
                    <a:pt x="1368" y="1460"/>
                    <a:pt x="1254" y="1452"/>
                  </a:cubicBezTo>
                  <a:cubicBezTo>
                    <a:pt x="1190" y="1452"/>
                    <a:pt x="1190" y="1452"/>
                    <a:pt x="1254" y="1444"/>
                  </a:cubicBezTo>
                  <a:cubicBezTo>
                    <a:pt x="1198" y="1436"/>
                    <a:pt x="1254" y="1436"/>
                    <a:pt x="1311" y="1436"/>
                  </a:cubicBezTo>
                  <a:cubicBezTo>
                    <a:pt x="1433" y="1428"/>
                    <a:pt x="1433" y="1428"/>
                    <a:pt x="1376" y="1420"/>
                  </a:cubicBezTo>
                  <a:cubicBezTo>
                    <a:pt x="1319" y="1420"/>
                    <a:pt x="1319" y="1411"/>
                    <a:pt x="1319" y="1411"/>
                  </a:cubicBezTo>
                  <a:cubicBezTo>
                    <a:pt x="1291" y="1406"/>
                    <a:pt x="1262" y="1400"/>
                    <a:pt x="1233" y="1400"/>
                  </a:cubicBezTo>
                  <a:cubicBezTo>
                    <a:pt x="1221" y="1400"/>
                    <a:pt x="1210" y="1401"/>
                    <a:pt x="1198" y="1403"/>
                  </a:cubicBezTo>
                  <a:cubicBezTo>
                    <a:pt x="1179" y="1403"/>
                    <a:pt x="1160" y="1402"/>
                    <a:pt x="1143" y="1401"/>
                  </a:cubicBezTo>
                  <a:lnTo>
                    <a:pt x="1143" y="1401"/>
                  </a:lnTo>
                  <a:cubicBezTo>
                    <a:pt x="1161" y="1401"/>
                    <a:pt x="1179" y="1399"/>
                    <a:pt x="1198" y="1395"/>
                  </a:cubicBezTo>
                  <a:cubicBezTo>
                    <a:pt x="1263" y="1395"/>
                    <a:pt x="1263" y="1387"/>
                    <a:pt x="1263" y="1379"/>
                  </a:cubicBezTo>
                  <a:cubicBezTo>
                    <a:pt x="1263" y="1379"/>
                    <a:pt x="1263" y="1371"/>
                    <a:pt x="1263" y="1371"/>
                  </a:cubicBezTo>
                  <a:cubicBezTo>
                    <a:pt x="1327" y="1363"/>
                    <a:pt x="1327" y="1355"/>
                    <a:pt x="1263" y="1355"/>
                  </a:cubicBezTo>
                  <a:lnTo>
                    <a:pt x="1206" y="1355"/>
                  </a:lnTo>
                  <a:cubicBezTo>
                    <a:pt x="1327" y="1355"/>
                    <a:pt x="1327" y="1322"/>
                    <a:pt x="1214" y="1314"/>
                  </a:cubicBezTo>
                  <a:lnTo>
                    <a:pt x="1271" y="1314"/>
                  </a:lnTo>
                  <a:cubicBezTo>
                    <a:pt x="1327" y="1314"/>
                    <a:pt x="1327" y="1314"/>
                    <a:pt x="1336" y="1306"/>
                  </a:cubicBezTo>
                  <a:cubicBezTo>
                    <a:pt x="1336" y="1306"/>
                    <a:pt x="1271" y="1290"/>
                    <a:pt x="1279" y="1282"/>
                  </a:cubicBezTo>
                  <a:cubicBezTo>
                    <a:pt x="1279" y="1274"/>
                    <a:pt x="1279" y="1266"/>
                    <a:pt x="1222" y="1266"/>
                  </a:cubicBezTo>
                  <a:cubicBezTo>
                    <a:pt x="1222" y="1257"/>
                    <a:pt x="1222" y="1257"/>
                    <a:pt x="1279" y="1257"/>
                  </a:cubicBezTo>
                  <a:cubicBezTo>
                    <a:pt x="1298" y="1260"/>
                    <a:pt x="1310" y="1261"/>
                    <a:pt x="1319" y="1261"/>
                  </a:cubicBezTo>
                  <a:cubicBezTo>
                    <a:pt x="1336" y="1261"/>
                    <a:pt x="1338" y="1257"/>
                    <a:pt x="1344" y="1257"/>
                  </a:cubicBezTo>
                  <a:cubicBezTo>
                    <a:pt x="1303" y="1249"/>
                    <a:pt x="1263" y="1249"/>
                    <a:pt x="1222" y="1249"/>
                  </a:cubicBezTo>
                  <a:cubicBezTo>
                    <a:pt x="1157" y="1249"/>
                    <a:pt x="1165" y="1249"/>
                    <a:pt x="1222" y="1241"/>
                  </a:cubicBezTo>
                  <a:cubicBezTo>
                    <a:pt x="1287" y="1233"/>
                    <a:pt x="1287" y="1225"/>
                    <a:pt x="1222" y="1217"/>
                  </a:cubicBezTo>
                  <a:cubicBezTo>
                    <a:pt x="1222" y="1217"/>
                    <a:pt x="1230" y="1209"/>
                    <a:pt x="1287" y="1209"/>
                  </a:cubicBezTo>
                  <a:cubicBezTo>
                    <a:pt x="1344" y="1209"/>
                    <a:pt x="1409" y="1201"/>
                    <a:pt x="1287" y="1201"/>
                  </a:cubicBezTo>
                  <a:cubicBezTo>
                    <a:pt x="1287" y="1193"/>
                    <a:pt x="1287" y="1193"/>
                    <a:pt x="1352" y="1193"/>
                  </a:cubicBezTo>
                  <a:cubicBezTo>
                    <a:pt x="1409" y="1193"/>
                    <a:pt x="1465" y="1193"/>
                    <a:pt x="1352" y="1184"/>
                  </a:cubicBezTo>
                  <a:cubicBezTo>
                    <a:pt x="1295" y="1184"/>
                    <a:pt x="1295" y="1168"/>
                    <a:pt x="1352" y="1168"/>
                  </a:cubicBezTo>
                  <a:cubicBezTo>
                    <a:pt x="1352" y="1160"/>
                    <a:pt x="1352" y="1160"/>
                    <a:pt x="1295" y="1160"/>
                  </a:cubicBezTo>
                  <a:lnTo>
                    <a:pt x="1238" y="1160"/>
                  </a:lnTo>
                  <a:cubicBezTo>
                    <a:pt x="1352" y="1160"/>
                    <a:pt x="1352" y="1160"/>
                    <a:pt x="1238" y="1152"/>
                  </a:cubicBezTo>
                  <a:cubicBezTo>
                    <a:pt x="1295" y="1144"/>
                    <a:pt x="1295" y="1144"/>
                    <a:pt x="1295" y="1144"/>
                  </a:cubicBezTo>
                  <a:cubicBezTo>
                    <a:pt x="1295" y="1144"/>
                    <a:pt x="1238" y="1128"/>
                    <a:pt x="1238" y="1111"/>
                  </a:cubicBezTo>
                  <a:cubicBezTo>
                    <a:pt x="1246" y="1087"/>
                    <a:pt x="1246" y="1079"/>
                    <a:pt x="1190" y="1079"/>
                  </a:cubicBezTo>
                  <a:cubicBezTo>
                    <a:pt x="1125" y="1071"/>
                    <a:pt x="1125" y="1071"/>
                    <a:pt x="1190" y="1071"/>
                  </a:cubicBezTo>
                  <a:cubicBezTo>
                    <a:pt x="1246" y="1071"/>
                    <a:pt x="1246" y="1063"/>
                    <a:pt x="1246" y="1063"/>
                  </a:cubicBezTo>
                  <a:cubicBezTo>
                    <a:pt x="1246" y="1055"/>
                    <a:pt x="1246" y="1055"/>
                    <a:pt x="1311" y="1055"/>
                  </a:cubicBezTo>
                  <a:cubicBezTo>
                    <a:pt x="1246" y="1055"/>
                    <a:pt x="1246" y="1055"/>
                    <a:pt x="1246" y="1047"/>
                  </a:cubicBezTo>
                  <a:cubicBezTo>
                    <a:pt x="1311" y="1047"/>
                    <a:pt x="1311" y="1047"/>
                    <a:pt x="1254" y="1039"/>
                  </a:cubicBezTo>
                  <a:cubicBezTo>
                    <a:pt x="1311" y="1039"/>
                    <a:pt x="1376" y="1030"/>
                    <a:pt x="1311" y="1030"/>
                  </a:cubicBezTo>
                  <a:cubicBezTo>
                    <a:pt x="1254" y="1030"/>
                    <a:pt x="1254" y="1030"/>
                    <a:pt x="1198" y="1022"/>
                  </a:cubicBezTo>
                  <a:cubicBezTo>
                    <a:pt x="1198" y="1022"/>
                    <a:pt x="1198" y="1014"/>
                    <a:pt x="1254" y="1014"/>
                  </a:cubicBezTo>
                  <a:cubicBezTo>
                    <a:pt x="1311" y="1014"/>
                    <a:pt x="1254" y="998"/>
                    <a:pt x="1198" y="998"/>
                  </a:cubicBezTo>
                  <a:cubicBezTo>
                    <a:pt x="1141" y="998"/>
                    <a:pt x="1141" y="990"/>
                    <a:pt x="1198" y="990"/>
                  </a:cubicBezTo>
                  <a:lnTo>
                    <a:pt x="1263" y="990"/>
                  </a:lnTo>
                  <a:cubicBezTo>
                    <a:pt x="1198" y="982"/>
                    <a:pt x="1263" y="982"/>
                    <a:pt x="1319" y="982"/>
                  </a:cubicBezTo>
                  <a:cubicBezTo>
                    <a:pt x="1336" y="984"/>
                    <a:pt x="1348" y="985"/>
                    <a:pt x="1356" y="985"/>
                  </a:cubicBezTo>
                  <a:cubicBezTo>
                    <a:pt x="1376" y="985"/>
                    <a:pt x="1376" y="979"/>
                    <a:pt x="1376" y="974"/>
                  </a:cubicBezTo>
                  <a:cubicBezTo>
                    <a:pt x="1319" y="974"/>
                    <a:pt x="1319" y="966"/>
                    <a:pt x="1327" y="949"/>
                  </a:cubicBezTo>
                  <a:cubicBezTo>
                    <a:pt x="1327" y="933"/>
                    <a:pt x="1263" y="933"/>
                    <a:pt x="1149" y="925"/>
                  </a:cubicBezTo>
                  <a:lnTo>
                    <a:pt x="1327" y="925"/>
                  </a:lnTo>
                  <a:cubicBezTo>
                    <a:pt x="1287" y="917"/>
                    <a:pt x="1246" y="917"/>
                    <a:pt x="1206" y="917"/>
                  </a:cubicBezTo>
                  <a:cubicBezTo>
                    <a:pt x="1149" y="917"/>
                    <a:pt x="1149" y="917"/>
                    <a:pt x="1214" y="909"/>
                  </a:cubicBezTo>
                  <a:cubicBezTo>
                    <a:pt x="1271" y="901"/>
                    <a:pt x="1271" y="901"/>
                    <a:pt x="1214" y="901"/>
                  </a:cubicBezTo>
                  <a:cubicBezTo>
                    <a:pt x="1214" y="893"/>
                    <a:pt x="1214" y="893"/>
                    <a:pt x="1271" y="884"/>
                  </a:cubicBezTo>
                  <a:lnTo>
                    <a:pt x="1214" y="884"/>
                  </a:lnTo>
                  <a:cubicBezTo>
                    <a:pt x="1157" y="884"/>
                    <a:pt x="1157" y="884"/>
                    <a:pt x="1214" y="876"/>
                  </a:cubicBezTo>
                  <a:cubicBezTo>
                    <a:pt x="1336" y="876"/>
                    <a:pt x="1336" y="868"/>
                    <a:pt x="1279" y="868"/>
                  </a:cubicBezTo>
                  <a:cubicBezTo>
                    <a:pt x="1214" y="868"/>
                    <a:pt x="1214" y="860"/>
                    <a:pt x="1214" y="860"/>
                  </a:cubicBezTo>
                  <a:cubicBezTo>
                    <a:pt x="1214" y="860"/>
                    <a:pt x="1214" y="852"/>
                    <a:pt x="1157" y="852"/>
                  </a:cubicBezTo>
                  <a:lnTo>
                    <a:pt x="1157" y="844"/>
                  </a:lnTo>
                  <a:lnTo>
                    <a:pt x="1279" y="844"/>
                  </a:lnTo>
                  <a:cubicBezTo>
                    <a:pt x="1279" y="836"/>
                    <a:pt x="1279" y="836"/>
                    <a:pt x="1222" y="836"/>
                  </a:cubicBezTo>
                  <a:cubicBezTo>
                    <a:pt x="1100" y="828"/>
                    <a:pt x="1100" y="828"/>
                    <a:pt x="1222" y="828"/>
                  </a:cubicBezTo>
                  <a:cubicBezTo>
                    <a:pt x="1279" y="828"/>
                    <a:pt x="1344" y="828"/>
                    <a:pt x="1279" y="820"/>
                  </a:cubicBezTo>
                  <a:lnTo>
                    <a:pt x="1287" y="820"/>
                  </a:lnTo>
                  <a:cubicBezTo>
                    <a:pt x="1400" y="820"/>
                    <a:pt x="1400" y="820"/>
                    <a:pt x="1287" y="803"/>
                  </a:cubicBezTo>
                  <a:cubicBezTo>
                    <a:pt x="1287" y="803"/>
                    <a:pt x="1230" y="787"/>
                    <a:pt x="1230" y="779"/>
                  </a:cubicBezTo>
                  <a:cubicBezTo>
                    <a:pt x="1230" y="763"/>
                    <a:pt x="1230" y="763"/>
                    <a:pt x="1295" y="755"/>
                  </a:cubicBezTo>
                  <a:lnTo>
                    <a:pt x="1352" y="755"/>
                  </a:lnTo>
                  <a:cubicBezTo>
                    <a:pt x="1230" y="755"/>
                    <a:pt x="1230" y="755"/>
                    <a:pt x="1230" y="747"/>
                  </a:cubicBezTo>
                  <a:cubicBezTo>
                    <a:pt x="1295" y="739"/>
                    <a:pt x="1238" y="730"/>
                    <a:pt x="1173" y="730"/>
                  </a:cubicBezTo>
                  <a:cubicBezTo>
                    <a:pt x="1060" y="730"/>
                    <a:pt x="1060" y="730"/>
                    <a:pt x="1117" y="722"/>
                  </a:cubicBezTo>
                  <a:lnTo>
                    <a:pt x="1238" y="722"/>
                  </a:lnTo>
                  <a:cubicBezTo>
                    <a:pt x="1279" y="722"/>
                    <a:pt x="1319" y="722"/>
                    <a:pt x="1360" y="714"/>
                  </a:cubicBezTo>
                  <a:cubicBezTo>
                    <a:pt x="1360" y="714"/>
                    <a:pt x="1360" y="711"/>
                    <a:pt x="1341" y="711"/>
                  </a:cubicBezTo>
                  <a:cubicBezTo>
                    <a:pt x="1331" y="711"/>
                    <a:pt x="1317" y="712"/>
                    <a:pt x="1295" y="714"/>
                  </a:cubicBezTo>
                  <a:cubicBezTo>
                    <a:pt x="1238" y="714"/>
                    <a:pt x="1238" y="714"/>
                    <a:pt x="1238" y="706"/>
                  </a:cubicBezTo>
                  <a:cubicBezTo>
                    <a:pt x="1238" y="706"/>
                    <a:pt x="1238" y="698"/>
                    <a:pt x="1181" y="698"/>
                  </a:cubicBezTo>
                  <a:cubicBezTo>
                    <a:pt x="1125" y="698"/>
                    <a:pt x="1125" y="698"/>
                    <a:pt x="1125" y="690"/>
                  </a:cubicBezTo>
                  <a:cubicBezTo>
                    <a:pt x="1181" y="690"/>
                    <a:pt x="1181" y="682"/>
                    <a:pt x="1181" y="682"/>
                  </a:cubicBezTo>
                  <a:lnTo>
                    <a:pt x="1360" y="682"/>
                  </a:lnTo>
                  <a:cubicBezTo>
                    <a:pt x="1344" y="674"/>
                    <a:pt x="1319" y="674"/>
                    <a:pt x="1303" y="674"/>
                  </a:cubicBezTo>
                  <a:cubicBezTo>
                    <a:pt x="1246" y="674"/>
                    <a:pt x="1254" y="601"/>
                    <a:pt x="1254" y="593"/>
                  </a:cubicBezTo>
                  <a:cubicBezTo>
                    <a:pt x="1300" y="587"/>
                    <a:pt x="1314" y="581"/>
                    <a:pt x="1295" y="581"/>
                  </a:cubicBezTo>
                  <a:cubicBezTo>
                    <a:pt x="1287" y="581"/>
                    <a:pt x="1273" y="582"/>
                    <a:pt x="1254" y="584"/>
                  </a:cubicBezTo>
                  <a:cubicBezTo>
                    <a:pt x="1198" y="584"/>
                    <a:pt x="1198" y="568"/>
                    <a:pt x="1206" y="544"/>
                  </a:cubicBezTo>
                  <a:cubicBezTo>
                    <a:pt x="1206" y="528"/>
                    <a:pt x="1206" y="512"/>
                    <a:pt x="1149" y="512"/>
                  </a:cubicBezTo>
                  <a:cubicBezTo>
                    <a:pt x="1149" y="512"/>
                    <a:pt x="1149" y="503"/>
                    <a:pt x="1149" y="503"/>
                  </a:cubicBezTo>
                  <a:cubicBezTo>
                    <a:pt x="1149" y="495"/>
                    <a:pt x="1092" y="487"/>
                    <a:pt x="1092" y="487"/>
                  </a:cubicBezTo>
                  <a:cubicBezTo>
                    <a:pt x="1036" y="479"/>
                    <a:pt x="1036" y="479"/>
                    <a:pt x="1092" y="479"/>
                  </a:cubicBezTo>
                  <a:cubicBezTo>
                    <a:pt x="1106" y="482"/>
                    <a:pt x="1119" y="483"/>
                    <a:pt x="1133" y="483"/>
                  </a:cubicBezTo>
                  <a:cubicBezTo>
                    <a:pt x="1160" y="483"/>
                    <a:pt x="1187" y="479"/>
                    <a:pt x="1214" y="479"/>
                  </a:cubicBezTo>
                  <a:cubicBezTo>
                    <a:pt x="1173" y="471"/>
                    <a:pt x="1133" y="471"/>
                    <a:pt x="1092" y="471"/>
                  </a:cubicBezTo>
                  <a:lnTo>
                    <a:pt x="1036" y="471"/>
                  </a:lnTo>
                  <a:cubicBezTo>
                    <a:pt x="1036" y="463"/>
                    <a:pt x="1036" y="463"/>
                    <a:pt x="1092" y="463"/>
                  </a:cubicBezTo>
                  <a:lnTo>
                    <a:pt x="1157" y="463"/>
                  </a:lnTo>
                  <a:cubicBezTo>
                    <a:pt x="1157" y="455"/>
                    <a:pt x="1157" y="455"/>
                    <a:pt x="1279" y="455"/>
                  </a:cubicBezTo>
                  <a:lnTo>
                    <a:pt x="1214" y="447"/>
                  </a:lnTo>
                  <a:cubicBezTo>
                    <a:pt x="1336" y="439"/>
                    <a:pt x="1222" y="439"/>
                    <a:pt x="1157" y="430"/>
                  </a:cubicBezTo>
                  <a:cubicBezTo>
                    <a:pt x="1279" y="430"/>
                    <a:pt x="1279" y="430"/>
                    <a:pt x="1157" y="422"/>
                  </a:cubicBezTo>
                  <a:cubicBezTo>
                    <a:pt x="1100" y="422"/>
                    <a:pt x="1100" y="422"/>
                    <a:pt x="1157" y="414"/>
                  </a:cubicBezTo>
                  <a:cubicBezTo>
                    <a:pt x="1222" y="414"/>
                    <a:pt x="1222" y="414"/>
                    <a:pt x="1222" y="406"/>
                  </a:cubicBezTo>
                  <a:cubicBezTo>
                    <a:pt x="1165" y="398"/>
                    <a:pt x="1165" y="382"/>
                    <a:pt x="1173" y="357"/>
                  </a:cubicBezTo>
                  <a:cubicBezTo>
                    <a:pt x="1173" y="325"/>
                    <a:pt x="1173" y="309"/>
                    <a:pt x="1117" y="309"/>
                  </a:cubicBezTo>
                  <a:cubicBezTo>
                    <a:pt x="1117" y="309"/>
                    <a:pt x="1117" y="309"/>
                    <a:pt x="1181" y="301"/>
                  </a:cubicBezTo>
                  <a:cubicBezTo>
                    <a:pt x="1238" y="301"/>
                    <a:pt x="1238" y="301"/>
                    <a:pt x="1117" y="293"/>
                  </a:cubicBezTo>
                  <a:cubicBezTo>
                    <a:pt x="1181" y="293"/>
                    <a:pt x="1181" y="285"/>
                    <a:pt x="1181" y="276"/>
                  </a:cubicBezTo>
                  <a:cubicBezTo>
                    <a:pt x="1181" y="268"/>
                    <a:pt x="1181" y="252"/>
                    <a:pt x="1125" y="252"/>
                  </a:cubicBezTo>
                  <a:cubicBezTo>
                    <a:pt x="1246" y="252"/>
                    <a:pt x="1303" y="236"/>
                    <a:pt x="1190" y="228"/>
                  </a:cubicBezTo>
                  <a:cubicBezTo>
                    <a:pt x="1190" y="228"/>
                    <a:pt x="1190" y="220"/>
                    <a:pt x="1246" y="220"/>
                  </a:cubicBezTo>
                  <a:cubicBezTo>
                    <a:pt x="1246" y="220"/>
                    <a:pt x="1246" y="220"/>
                    <a:pt x="1190" y="203"/>
                  </a:cubicBezTo>
                  <a:cubicBezTo>
                    <a:pt x="1190" y="203"/>
                    <a:pt x="1190" y="195"/>
                    <a:pt x="1198" y="187"/>
                  </a:cubicBezTo>
                  <a:cubicBezTo>
                    <a:pt x="1198" y="179"/>
                    <a:pt x="1133" y="171"/>
                    <a:pt x="1133" y="171"/>
                  </a:cubicBezTo>
                  <a:cubicBezTo>
                    <a:pt x="1138" y="171"/>
                    <a:pt x="1140" y="167"/>
                    <a:pt x="1141" y="167"/>
                  </a:cubicBezTo>
                  <a:cubicBezTo>
                    <a:pt x="1141" y="167"/>
                    <a:pt x="1141" y="168"/>
                    <a:pt x="1141" y="171"/>
                  </a:cubicBezTo>
                  <a:cubicBezTo>
                    <a:pt x="1198" y="171"/>
                    <a:pt x="1198" y="155"/>
                    <a:pt x="1206" y="130"/>
                  </a:cubicBezTo>
                  <a:cubicBezTo>
                    <a:pt x="1206" y="114"/>
                    <a:pt x="1206" y="90"/>
                    <a:pt x="1271" y="90"/>
                  </a:cubicBezTo>
                  <a:cubicBezTo>
                    <a:pt x="1271" y="90"/>
                    <a:pt x="1271" y="90"/>
                    <a:pt x="1206" y="82"/>
                  </a:cubicBezTo>
                  <a:cubicBezTo>
                    <a:pt x="1092" y="82"/>
                    <a:pt x="1092" y="74"/>
                    <a:pt x="1149" y="74"/>
                  </a:cubicBezTo>
                  <a:cubicBezTo>
                    <a:pt x="1271" y="74"/>
                    <a:pt x="1271" y="57"/>
                    <a:pt x="1157" y="57"/>
                  </a:cubicBezTo>
                  <a:lnTo>
                    <a:pt x="1214" y="57"/>
                  </a:lnTo>
                  <a:cubicBezTo>
                    <a:pt x="1336" y="49"/>
                    <a:pt x="1279" y="41"/>
                    <a:pt x="1157" y="41"/>
                  </a:cubicBezTo>
                  <a:cubicBezTo>
                    <a:pt x="1214" y="33"/>
                    <a:pt x="1279" y="33"/>
                    <a:pt x="1214" y="33"/>
                  </a:cubicBezTo>
                  <a:cubicBezTo>
                    <a:pt x="1214" y="25"/>
                    <a:pt x="1214" y="25"/>
                    <a:pt x="1336" y="25"/>
                  </a:cubicBezTo>
                  <a:lnTo>
                    <a:pt x="1336" y="17"/>
                  </a:lnTo>
                  <a:cubicBezTo>
                    <a:pt x="1336" y="17"/>
                    <a:pt x="1336" y="9"/>
                    <a:pt x="1279" y="9"/>
                  </a:cubicBezTo>
                  <a:lnTo>
                    <a:pt x="1222" y="9"/>
                  </a:lnTo>
                  <a:cubicBezTo>
                    <a:pt x="1260" y="9"/>
                    <a:pt x="1247" y="5"/>
                    <a:pt x="1215" y="5"/>
                  </a:cubicBezTo>
                  <a:cubicBezTo>
                    <a:pt x="1200" y="5"/>
                    <a:pt x="1179" y="6"/>
                    <a:pt x="1157" y="9"/>
                  </a:cubicBezTo>
                  <a:cubicBezTo>
                    <a:pt x="1117" y="9"/>
                    <a:pt x="1084" y="9"/>
                    <a:pt x="1044" y="1"/>
                  </a:cubicBezTo>
                  <a:close/>
                  <a:moveTo>
                    <a:pt x="1130" y="1615"/>
                  </a:moveTo>
                  <a:cubicBezTo>
                    <a:pt x="1064" y="1616"/>
                    <a:pt x="1065" y="1621"/>
                    <a:pt x="1132" y="1622"/>
                  </a:cubicBezTo>
                  <a:lnTo>
                    <a:pt x="1132" y="1622"/>
                  </a:lnTo>
                  <a:cubicBezTo>
                    <a:pt x="1131" y="1620"/>
                    <a:pt x="1130" y="1617"/>
                    <a:pt x="1130" y="1615"/>
                  </a:cubicBezTo>
                  <a:close/>
                  <a:moveTo>
                    <a:pt x="703" y="1675"/>
                  </a:moveTo>
                  <a:cubicBezTo>
                    <a:pt x="690" y="1675"/>
                    <a:pt x="663" y="1676"/>
                    <a:pt x="622" y="1679"/>
                  </a:cubicBezTo>
                  <a:cubicBezTo>
                    <a:pt x="703" y="1679"/>
                    <a:pt x="730" y="1675"/>
                    <a:pt x="703" y="1675"/>
                  </a:cubicBezTo>
                  <a:close/>
                  <a:moveTo>
                    <a:pt x="1132" y="1622"/>
                  </a:moveTo>
                  <a:cubicBezTo>
                    <a:pt x="1141" y="1662"/>
                    <a:pt x="1146" y="1703"/>
                    <a:pt x="1146" y="1744"/>
                  </a:cubicBezTo>
                  <a:lnTo>
                    <a:pt x="1146" y="1744"/>
                  </a:lnTo>
                  <a:cubicBezTo>
                    <a:pt x="1327" y="1744"/>
                    <a:pt x="1318" y="1743"/>
                    <a:pt x="1214" y="1736"/>
                  </a:cubicBezTo>
                  <a:cubicBezTo>
                    <a:pt x="1157" y="1728"/>
                    <a:pt x="1157" y="1728"/>
                    <a:pt x="1214" y="1728"/>
                  </a:cubicBezTo>
                  <a:cubicBezTo>
                    <a:pt x="1271" y="1728"/>
                    <a:pt x="1271" y="1728"/>
                    <a:pt x="1279" y="1720"/>
                  </a:cubicBezTo>
                  <a:cubicBezTo>
                    <a:pt x="1279" y="1711"/>
                    <a:pt x="1279" y="1703"/>
                    <a:pt x="1214" y="1703"/>
                  </a:cubicBezTo>
                  <a:lnTo>
                    <a:pt x="1214" y="1695"/>
                  </a:lnTo>
                  <a:cubicBezTo>
                    <a:pt x="1295" y="1695"/>
                    <a:pt x="1297" y="1692"/>
                    <a:pt x="1253" y="1692"/>
                  </a:cubicBezTo>
                  <a:cubicBezTo>
                    <a:pt x="1231" y="1692"/>
                    <a:pt x="1198" y="1693"/>
                    <a:pt x="1157" y="1695"/>
                  </a:cubicBezTo>
                  <a:lnTo>
                    <a:pt x="1157" y="1687"/>
                  </a:lnTo>
                  <a:lnTo>
                    <a:pt x="1222" y="1687"/>
                  </a:lnTo>
                  <a:cubicBezTo>
                    <a:pt x="1279" y="1687"/>
                    <a:pt x="1279" y="1679"/>
                    <a:pt x="1287" y="1655"/>
                  </a:cubicBezTo>
                  <a:cubicBezTo>
                    <a:pt x="1287" y="1630"/>
                    <a:pt x="1287" y="1622"/>
                    <a:pt x="1165" y="1622"/>
                  </a:cubicBezTo>
                  <a:cubicBezTo>
                    <a:pt x="1153" y="1622"/>
                    <a:pt x="1141" y="1622"/>
                    <a:pt x="1132" y="1622"/>
                  </a:cubicBezTo>
                  <a:close/>
                  <a:moveTo>
                    <a:pt x="1146" y="1744"/>
                  </a:moveTo>
                  <a:cubicBezTo>
                    <a:pt x="1130" y="1744"/>
                    <a:pt x="1112" y="1744"/>
                    <a:pt x="1092" y="1744"/>
                  </a:cubicBezTo>
                  <a:lnTo>
                    <a:pt x="914" y="1744"/>
                  </a:lnTo>
                  <a:lnTo>
                    <a:pt x="1092" y="1752"/>
                  </a:lnTo>
                  <a:cubicBezTo>
                    <a:pt x="1111" y="1752"/>
                    <a:pt x="1129" y="1752"/>
                    <a:pt x="1146" y="1752"/>
                  </a:cubicBezTo>
                  <a:lnTo>
                    <a:pt x="1146" y="1752"/>
                  </a:lnTo>
                  <a:cubicBezTo>
                    <a:pt x="1146" y="1749"/>
                    <a:pt x="1146" y="1747"/>
                    <a:pt x="1146" y="1744"/>
                  </a:cubicBezTo>
                  <a:close/>
                  <a:moveTo>
                    <a:pt x="1146" y="1752"/>
                  </a:moveTo>
                  <a:lnTo>
                    <a:pt x="1146" y="1752"/>
                  </a:lnTo>
                  <a:cubicBezTo>
                    <a:pt x="1146" y="1765"/>
                    <a:pt x="1145" y="1778"/>
                    <a:pt x="1144" y="1791"/>
                  </a:cubicBezTo>
                  <a:lnTo>
                    <a:pt x="1144" y="1791"/>
                  </a:lnTo>
                  <a:cubicBezTo>
                    <a:pt x="1125" y="1790"/>
                    <a:pt x="1105" y="1789"/>
                    <a:pt x="1085" y="1785"/>
                  </a:cubicBezTo>
                  <a:lnTo>
                    <a:pt x="1085" y="1785"/>
                  </a:lnTo>
                  <a:cubicBezTo>
                    <a:pt x="1105" y="1789"/>
                    <a:pt x="1125" y="1790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4" y="1791"/>
                    <a:pt x="1144" y="1791"/>
                  </a:cubicBezTo>
                  <a:lnTo>
                    <a:pt x="1144" y="1791"/>
                  </a:lnTo>
                  <a:cubicBezTo>
                    <a:pt x="1144" y="1791"/>
                    <a:pt x="1145" y="1791"/>
                    <a:pt x="1145" y="1791"/>
                  </a:cubicBezTo>
                  <a:cubicBezTo>
                    <a:pt x="1165" y="1791"/>
                    <a:pt x="1186" y="1788"/>
                    <a:pt x="1206" y="1784"/>
                  </a:cubicBezTo>
                  <a:lnTo>
                    <a:pt x="1263" y="1784"/>
                  </a:lnTo>
                  <a:cubicBezTo>
                    <a:pt x="1384" y="1784"/>
                    <a:pt x="1327" y="1776"/>
                    <a:pt x="1271" y="1768"/>
                  </a:cubicBezTo>
                  <a:cubicBezTo>
                    <a:pt x="1149" y="1760"/>
                    <a:pt x="1149" y="1760"/>
                    <a:pt x="1271" y="1760"/>
                  </a:cubicBezTo>
                  <a:cubicBezTo>
                    <a:pt x="1372" y="1760"/>
                    <a:pt x="1292" y="1754"/>
                    <a:pt x="1146" y="1752"/>
                  </a:cubicBezTo>
                  <a:close/>
                  <a:moveTo>
                    <a:pt x="963" y="1801"/>
                  </a:moveTo>
                  <a:lnTo>
                    <a:pt x="1027" y="1809"/>
                  </a:lnTo>
                  <a:lnTo>
                    <a:pt x="1084" y="1801"/>
                  </a:lnTo>
                  <a:close/>
                  <a:moveTo>
                    <a:pt x="1162" y="1813"/>
                  </a:moveTo>
                  <a:cubicBezTo>
                    <a:pt x="1165" y="1813"/>
                    <a:pt x="1174" y="1814"/>
                    <a:pt x="1187" y="1815"/>
                  </a:cubicBezTo>
                  <a:lnTo>
                    <a:pt x="1187" y="1815"/>
                  </a:lnTo>
                  <a:cubicBezTo>
                    <a:pt x="1165" y="1814"/>
                    <a:pt x="1158" y="1813"/>
                    <a:pt x="1162" y="1813"/>
                  </a:cubicBezTo>
                  <a:close/>
                  <a:moveTo>
                    <a:pt x="1076" y="1874"/>
                  </a:moveTo>
                  <a:cubicBezTo>
                    <a:pt x="1076" y="1882"/>
                    <a:pt x="1076" y="1882"/>
                    <a:pt x="1129" y="1882"/>
                  </a:cubicBezTo>
                  <a:lnTo>
                    <a:pt x="1129" y="1882"/>
                  </a:lnTo>
                  <a:cubicBezTo>
                    <a:pt x="1129" y="1879"/>
                    <a:pt x="1130" y="1876"/>
                    <a:pt x="1131" y="1874"/>
                  </a:cubicBezTo>
                  <a:close/>
                  <a:moveTo>
                    <a:pt x="2325" y="1890"/>
                  </a:moveTo>
                  <a:cubicBezTo>
                    <a:pt x="2268" y="1890"/>
                    <a:pt x="2268" y="1890"/>
                    <a:pt x="2268" y="1898"/>
                  </a:cubicBezTo>
                  <a:lnTo>
                    <a:pt x="2390" y="1898"/>
                  </a:lnTo>
                  <a:cubicBezTo>
                    <a:pt x="2446" y="1898"/>
                    <a:pt x="2446" y="1898"/>
                    <a:pt x="2325" y="1890"/>
                  </a:cubicBezTo>
                  <a:close/>
                  <a:moveTo>
                    <a:pt x="354" y="1898"/>
                  </a:moveTo>
                  <a:cubicBezTo>
                    <a:pt x="322" y="1902"/>
                    <a:pt x="306" y="1904"/>
                    <a:pt x="298" y="1904"/>
                  </a:cubicBezTo>
                  <a:cubicBezTo>
                    <a:pt x="290" y="1904"/>
                    <a:pt x="290" y="1902"/>
                    <a:pt x="290" y="1898"/>
                  </a:cubicBezTo>
                  <a:close/>
                  <a:moveTo>
                    <a:pt x="1113" y="1930"/>
                  </a:moveTo>
                  <a:cubicBezTo>
                    <a:pt x="1068" y="1930"/>
                    <a:pt x="1068" y="1931"/>
                    <a:pt x="1068" y="1938"/>
                  </a:cubicBezTo>
                  <a:lnTo>
                    <a:pt x="1110" y="1938"/>
                  </a:lnTo>
                  <a:cubicBezTo>
                    <a:pt x="1111" y="1936"/>
                    <a:pt x="1112" y="1933"/>
                    <a:pt x="1113" y="1930"/>
                  </a:cubicBezTo>
                  <a:close/>
                  <a:moveTo>
                    <a:pt x="746" y="1951"/>
                  </a:moveTo>
                  <a:cubicBezTo>
                    <a:pt x="753" y="1951"/>
                    <a:pt x="760" y="1952"/>
                    <a:pt x="768" y="1955"/>
                  </a:cubicBezTo>
                  <a:lnTo>
                    <a:pt x="703" y="1955"/>
                  </a:lnTo>
                  <a:cubicBezTo>
                    <a:pt x="719" y="1955"/>
                    <a:pt x="732" y="1951"/>
                    <a:pt x="746" y="1951"/>
                  </a:cubicBezTo>
                  <a:close/>
                  <a:moveTo>
                    <a:pt x="882" y="1987"/>
                  </a:moveTo>
                  <a:lnTo>
                    <a:pt x="882" y="1995"/>
                  </a:lnTo>
                  <a:lnTo>
                    <a:pt x="938" y="1987"/>
                  </a:lnTo>
                  <a:close/>
                  <a:moveTo>
                    <a:pt x="995" y="2011"/>
                  </a:moveTo>
                  <a:cubicBezTo>
                    <a:pt x="873" y="2011"/>
                    <a:pt x="817" y="2011"/>
                    <a:pt x="873" y="2020"/>
                  </a:cubicBezTo>
                  <a:lnTo>
                    <a:pt x="995" y="2020"/>
                  </a:lnTo>
                  <a:lnTo>
                    <a:pt x="995" y="2011"/>
                  </a:lnTo>
                  <a:close/>
                  <a:moveTo>
                    <a:pt x="1287" y="2036"/>
                  </a:moveTo>
                  <a:cubicBezTo>
                    <a:pt x="1287" y="2044"/>
                    <a:pt x="1352" y="2044"/>
                    <a:pt x="1287" y="2044"/>
                  </a:cubicBezTo>
                  <a:cubicBezTo>
                    <a:pt x="1271" y="2044"/>
                    <a:pt x="1246" y="2044"/>
                    <a:pt x="1230" y="2036"/>
                  </a:cubicBezTo>
                  <a:close/>
                  <a:moveTo>
                    <a:pt x="1165" y="2101"/>
                  </a:moveTo>
                  <a:lnTo>
                    <a:pt x="1165" y="2109"/>
                  </a:lnTo>
                  <a:cubicBezTo>
                    <a:pt x="1100" y="2109"/>
                    <a:pt x="1044" y="2101"/>
                    <a:pt x="1044" y="2101"/>
                  </a:cubicBezTo>
                  <a:close/>
                  <a:moveTo>
                    <a:pt x="800" y="2125"/>
                  </a:moveTo>
                  <a:cubicBezTo>
                    <a:pt x="888" y="2131"/>
                    <a:pt x="942" y="2132"/>
                    <a:pt x="965" y="2133"/>
                  </a:cubicBezTo>
                  <a:lnTo>
                    <a:pt x="965" y="2133"/>
                  </a:lnTo>
                  <a:cubicBezTo>
                    <a:pt x="966" y="2133"/>
                    <a:pt x="966" y="2132"/>
                    <a:pt x="966" y="2132"/>
                  </a:cubicBezTo>
                  <a:lnTo>
                    <a:pt x="966" y="2132"/>
                  </a:lnTo>
                  <a:lnTo>
                    <a:pt x="857" y="2125"/>
                  </a:lnTo>
                  <a:close/>
                  <a:moveTo>
                    <a:pt x="1214" y="2166"/>
                  </a:moveTo>
                  <a:lnTo>
                    <a:pt x="1214" y="2174"/>
                  </a:lnTo>
                  <a:lnTo>
                    <a:pt x="1206" y="2174"/>
                  </a:lnTo>
                  <a:cubicBezTo>
                    <a:pt x="1106" y="2174"/>
                    <a:pt x="1094" y="2167"/>
                    <a:pt x="1214" y="2166"/>
                  </a:cubicBezTo>
                  <a:close/>
                  <a:moveTo>
                    <a:pt x="1027" y="2190"/>
                  </a:moveTo>
                  <a:cubicBezTo>
                    <a:pt x="1092" y="2190"/>
                    <a:pt x="1149" y="2198"/>
                    <a:pt x="1206" y="2198"/>
                  </a:cubicBezTo>
                  <a:lnTo>
                    <a:pt x="1206" y="2206"/>
                  </a:lnTo>
                  <a:lnTo>
                    <a:pt x="1084" y="2198"/>
                  </a:lnTo>
                  <a:cubicBezTo>
                    <a:pt x="906" y="2190"/>
                    <a:pt x="906" y="2190"/>
                    <a:pt x="1027" y="2190"/>
                  </a:cubicBezTo>
                  <a:close/>
                  <a:moveTo>
                    <a:pt x="906" y="2206"/>
                  </a:moveTo>
                  <a:lnTo>
                    <a:pt x="971" y="2214"/>
                  </a:lnTo>
                  <a:lnTo>
                    <a:pt x="906" y="2214"/>
                  </a:lnTo>
                  <a:cubicBezTo>
                    <a:pt x="849" y="2214"/>
                    <a:pt x="849" y="2214"/>
                    <a:pt x="849" y="2206"/>
                  </a:cubicBezTo>
                  <a:close/>
                  <a:moveTo>
                    <a:pt x="610" y="1258"/>
                  </a:moveTo>
                  <a:cubicBezTo>
                    <a:pt x="56" y="1303"/>
                    <a:pt x="0" y="2160"/>
                    <a:pt x="606" y="2230"/>
                  </a:cubicBezTo>
                  <a:cubicBezTo>
                    <a:pt x="549" y="2222"/>
                    <a:pt x="549" y="2222"/>
                    <a:pt x="606" y="2214"/>
                  </a:cubicBezTo>
                  <a:lnTo>
                    <a:pt x="606" y="2206"/>
                  </a:lnTo>
                  <a:cubicBezTo>
                    <a:pt x="549" y="2206"/>
                    <a:pt x="549" y="2190"/>
                    <a:pt x="614" y="2182"/>
                  </a:cubicBezTo>
                  <a:lnTo>
                    <a:pt x="614" y="2174"/>
                  </a:lnTo>
                  <a:cubicBezTo>
                    <a:pt x="492" y="2174"/>
                    <a:pt x="557" y="2133"/>
                    <a:pt x="679" y="2125"/>
                  </a:cubicBezTo>
                  <a:lnTo>
                    <a:pt x="622" y="2125"/>
                  </a:lnTo>
                  <a:cubicBezTo>
                    <a:pt x="557" y="2125"/>
                    <a:pt x="557" y="2125"/>
                    <a:pt x="565" y="2117"/>
                  </a:cubicBezTo>
                  <a:cubicBezTo>
                    <a:pt x="622" y="2109"/>
                    <a:pt x="622" y="2101"/>
                    <a:pt x="622" y="2093"/>
                  </a:cubicBezTo>
                  <a:cubicBezTo>
                    <a:pt x="622" y="2093"/>
                    <a:pt x="622" y="2084"/>
                    <a:pt x="687" y="2084"/>
                  </a:cubicBezTo>
                  <a:cubicBezTo>
                    <a:pt x="630" y="2084"/>
                    <a:pt x="630" y="2076"/>
                    <a:pt x="687" y="2076"/>
                  </a:cubicBezTo>
                  <a:cubicBezTo>
                    <a:pt x="727" y="2068"/>
                    <a:pt x="768" y="2068"/>
                    <a:pt x="809" y="2068"/>
                  </a:cubicBezTo>
                  <a:cubicBezTo>
                    <a:pt x="809" y="2068"/>
                    <a:pt x="809" y="2076"/>
                    <a:pt x="865" y="2076"/>
                  </a:cubicBezTo>
                  <a:cubicBezTo>
                    <a:pt x="906" y="2076"/>
                    <a:pt x="946" y="2076"/>
                    <a:pt x="987" y="2068"/>
                  </a:cubicBezTo>
                  <a:cubicBezTo>
                    <a:pt x="1052" y="2060"/>
                    <a:pt x="1052" y="2060"/>
                    <a:pt x="930" y="2060"/>
                  </a:cubicBezTo>
                  <a:lnTo>
                    <a:pt x="687" y="2060"/>
                  </a:lnTo>
                  <a:cubicBezTo>
                    <a:pt x="630" y="2052"/>
                    <a:pt x="573" y="2052"/>
                    <a:pt x="630" y="2044"/>
                  </a:cubicBezTo>
                  <a:cubicBezTo>
                    <a:pt x="509" y="2044"/>
                    <a:pt x="509" y="2044"/>
                    <a:pt x="630" y="2028"/>
                  </a:cubicBezTo>
                  <a:cubicBezTo>
                    <a:pt x="695" y="2020"/>
                    <a:pt x="695" y="2020"/>
                    <a:pt x="638" y="2011"/>
                  </a:cubicBezTo>
                  <a:cubicBezTo>
                    <a:pt x="638" y="2011"/>
                    <a:pt x="573" y="2011"/>
                    <a:pt x="638" y="2003"/>
                  </a:cubicBezTo>
                  <a:cubicBezTo>
                    <a:pt x="695" y="2003"/>
                    <a:pt x="695" y="2003"/>
                    <a:pt x="695" y="1995"/>
                  </a:cubicBezTo>
                  <a:cubicBezTo>
                    <a:pt x="760" y="1987"/>
                    <a:pt x="703" y="1987"/>
                    <a:pt x="638" y="1987"/>
                  </a:cubicBezTo>
                  <a:cubicBezTo>
                    <a:pt x="517" y="1987"/>
                    <a:pt x="517" y="1987"/>
                    <a:pt x="638" y="1979"/>
                  </a:cubicBezTo>
                  <a:lnTo>
                    <a:pt x="703" y="1979"/>
                  </a:lnTo>
                  <a:cubicBezTo>
                    <a:pt x="638" y="1979"/>
                    <a:pt x="582" y="1979"/>
                    <a:pt x="638" y="1971"/>
                  </a:cubicBezTo>
                  <a:cubicBezTo>
                    <a:pt x="703" y="1971"/>
                    <a:pt x="703" y="1963"/>
                    <a:pt x="703" y="1963"/>
                  </a:cubicBezTo>
                  <a:lnTo>
                    <a:pt x="760" y="1963"/>
                  </a:lnTo>
                  <a:cubicBezTo>
                    <a:pt x="882" y="1955"/>
                    <a:pt x="882" y="1955"/>
                    <a:pt x="825" y="1955"/>
                  </a:cubicBezTo>
                  <a:lnTo>
                    <a:pt x="768" y="1955"/>
                  </a:lnTo>
                  <a:cubicBezTo>
                    <a:pt x="773" y="1952"/>
                    <a:pt x="779" y="1951"/>
                    <a:pt x="785" y="1951"/>
                  </a:cubicBezTo>
                  <a:cubicBezTo>
                    <a:pt x="796" y="1951"/>
                    <a:pt x="809" y="1955"/>
                    <a:pt x="825" y="1955"/>
                  </a:cubicBezTo>
                  <a:cubicBezTo>
                    <a:pt x="784" y="1938"/>
                    <a:pt x="744" y="1938"/>
                    <a:pt x="703" y="1938"/>
                  </a:cubicBezTo>
                  <a:lnTo>
                    <a:pt x="646" y="1938"/>
                  </a:lnTo>
                  <a:cubicBezTo>
                    <a:pt x="646" y="1930"/>
                    <a:pt x="646" y="1930"/>
                    <a:pt x="590" y="1930"/>
                  </a:cubicBezTo>
                  <a:cubicBezTo>
                    <a:pt x="525" y="1930"/>
                    <a:pt x="525" y="1922"/>
                    <a:pt x="533" y="1922"/>
                  </a:cubicBezTo>
                  <a:cubicBezTo>
                    <a:pt x="590" y="1914"/>
                    <a:pt x="590" y="1914"/>
                    <a:pt x="590" y="1914"/>
                  </a:cubicBezTo>
                  <a:cubicBezTo>
                    <a:pt x="533" y="1914"/>
                    <a:pt x="590" y="1906"/>
                    <a:pt x="654" y="1906"/>
                  </a:cubicBezTo>
                  <a:cubicBezTo>
                    <a:pt x="711" y="1898"/>
                    <a:pt x="711" y="1898"/>
                    <a:pt x="654" y="1898"/>
                  </a:cubicBezTo>
                  <a:cubicBezTo>
                    <a:pt x="533" y="1898"/>
                    <a:pt x="533" y="1890"/>
                    <a:pt x="654" y="1890"/>
                  </a:cubicBezTo>
                  <a:lnTo>
                    <a:pt x="711" y="1890"/>
                  </a:lnTo>
                  <a:cubicBezTo>
                    <a:pt x="711" y="1890"/>
                    <a:pt x="711" y="1898"/>
                    <a:pt x="768" y="1898"/>
                  </a:cubicBezTo>
                  <a:cubicBezTo>
                    <a:pt x="768" y="1890"/>
                    <a:pt x="776" y="1890"/>
                    <a:pt x="833" y="1890"/>
                  </a:cubicBezTo>
                  <a:cubicBezTo>
                    <a:pt x="736" y="1890"/>
                    <a:pt x="638" y="1882"/>
                    <a:pt x="533" y="1866"/>
                  </a:cubicBezTo>
                  <a:cubicBezTo>
                    <a:pt x="541" y="1857"/>
                    <a:pt x="541" y="1857"/>
                    <a:pt x="598" y="1857"/>
                  </a:cubicBezTo>
                  <a:cubicBezTo>
                    <a:pt x="654" y="1857"/>
                    <a:pt x="654" y="1857"/>
                    <a:pt x="654" y="1849"/>
                  </a:cubicBezTo>
                  <a:lnTo>
                    <a:pt x="541" y="1849"/>
                  </a:lnTo>
                  <a:cubicBezTo>
                    <a:pt x="419" y="1849"/>
                    <a:pt x="419" y="1849"/>
                    <a:pt x="476" y="1841"/>
                  </a:cubicBezTo>
                  <a:cubicBezTo>
                    <a:pt x="525" y="1841"/>
                    <a:pt x="565" y="1841"/>
                    <a:pt x="598" y="1833"/>
                  </a:cubicBezTo>
                  <a:cubicBezTo>
                    <a:pt x="606" y="1825"/>
                    <a:pt x="606" y="1825"/>
                    <a:pt x="606" y="1825"/>
                  </a:cubicBezTo>
                  <a:cubicBezTo>
                    <a:pt x="663" y="1833"/>
                    <a:pt x="663" y="1833"/>
                    <a:pt x="719" y="1833"/>
                  </a:cubicBezTo>
                  <a:cubicBezTo>
                    <a:pt x="719" y="1825"/>
                    <a:pt x="719" y="1825"/>
                    <a:pt x="663" y="1825"/>
                  </a:cubicBezTo>
                  <a:cubicBezTo>
                    <a:pt x="541" y="1825"/>
                    <a:pt x="541" y="1825"/>
                    <a:pt x="541" y="1817"/>
                  </a:cubicBezTo>
                  <a:cubicBezTo>
                    <a:pt x="606" y="1817"/>
                    <a:pt x="541" y="1809"/>
                    <a:pt x="484" y="1809"/>
                  </a:cubicBezTo>
                  <a:lnTo>
                    <a:pt x="549" y="1809"/>
                  </a:lnTo>
                  <a:cubicBezTo>
                    <a:pt x="727" y="1801"/>
                    <a:pt x="727" y="1801"/>
                    <a:pt x="606" y="1801"/>
                  </a:cubicBezTo>
                  <a:cubicBezTo>
                    <a:pt x="549" y="1801"/>
                    <a:pt x="484" y="1793"/>
                    <a:pt x="549" y="1793"/>
                  </a:cubicBezTo>
                  <a:lnTo>
                    <a:pt x="606" y="1793"/>
                  </a:lnTo>
                  <a:cubicBezTo>
                    <a:pt x="484" y="1793"/>
                    <a:pt x="549" y="1768"/>
                    <a:pt x="614" y="1768"/>
                  </a:cubicBezTo>
                  <a:cubicBezTo>
                    <a:pt x="671" y="1768"/>
                    <a:pt x="671" y="1768"/>
                    <a:pt x="614" y="1760"/>
                  </a:cubicBezTo>
                  <a:cubicBezTo>
                    <a:pt x="549" y="1760"/>
                    <a:pt x="549" y="1752"/>
                    <a:pt x="557" y="1744"/>
                  </a:cubicBezTo>
                  <a:cubicBezTo>
                    <a:pt x="614" y="1736"/>
                    <a:pt x="614" y="1720"/>
                    <a:pt x="500" y="1711"/>
                  </a:cubicBezTo>
                  <a:cubicBezTo>
                    <a:pt x="557" y="1711"/>
                    <a:pt x="557" y="1703"/>
                    <a:pt x="557" y="1695"/>
                  </a:cubicBezTo>
                  <a:cubicBezTo>
                    <a:pt x="565" y="1687"/>
                    <a:pt x="622" y="1687"/>
                    <a:pt x="622" y="1679"/>
                  </a:cubicBezTo>
                  <a:cubicBezTo>
                    <a:pt x="565" y="1679"/>
                    <a:pt x="565" y="1671"/>
                    <a:pt x="565" y="1638"/>
                  </a:cubicBezTo>
                  <a:cubicBezTo>
                    <a:pt x="573" y="1614"/>
                    <a:pt x="638" y="1598"/>
                    <a:pt x="638" y="1598"/>
                  </a:cubicBezTo>
                  <a:lnTo>
                    <a:pt x="573" y="1598"/>
                  </a:lnTo>
                  <a:lnTo>
                    <a:pt x="573" y="1590"/>
                  </a:lnTo>
                  <a:lnTo>
                    <a:pt x="638" y="1590"/>
                  </a:lnTo>
                  <a:cubicBezTo>
                    <a:pt x="573" y="1590"/>
                    <a:pt x="638" y="1582"/>
                    <a:pt x="638" y="1582"/>
                  </a:cubicBezTo>
                  <a:cubicBezTo>
                    <a:pt x="760" y="1574"/>
                    <a:pt x="760" y="1566"/>
                    <a:pt x="638" y="1557"/>
                  </a:cubicBezTo>
                  <a:cubicBezTo>
                    <a:pt x="525" y="1557"/>
                    <a:pt x="525" y="1557"/>
                    <a:pt x="638" y="1549"/>
                  </a:cubicBezTo>
                  <a:cubicBezTo>
                    <a:pt x="760" y="1549"/>
                    <a:pt x="760" y="1549"/>
                    <a:pt x="646" y="1541"/>
                  </a:cubicBezTo>
                  <a:cubicBezTo>
                    <a:pt x="582" y="1541"/>
                    <a:pt x="582" y="1541"/>
                    <a:pt x="703" y="1533"/>
                  </a:cubicBezTo>
                  <a:cubicBezTo>
                    <a:pt x="525" y="1525"/>
                    <a:pt x="525" y="1517"/>
                    <a:pt x="646" y="1517"/>
                  </a:cubicBezTo>
                  <a:cubicBezTo>
                    <a:pt x="768" y="1517"/>
                    <a:pt x="768" y="1517"/>
                    <a:pt x="646" y="1509"/>
                  </a:cubicBezTo>
                  <a:cubicBezTo>
                    <a:pt x="590" y="1509"/>
                    <a:pt x="590" y="1493"/>
                    <a:pt x="711" y="1493"/>
                  </a:cubicBezTo>
                  <a:cubicBezTo>
                    <a:pt x="711" y="1493"/>
                    <a:pt x="711" y="1493"/>
                    <a:pt x="654" y="1484"/>
                  </a:cubicBezTo>
                  <a:cubicBezTo>
                    <a:pt x="590" y="1476"/>
                    <a:pt x="533" y="1460"/>
                    <a:pt x="654" y="1460"/>
                  </a:cubicBezTo>
                  <a:cubicBezTo>
                    <a:pt x="654" y="1460"/>
                    <a:pt x="654" y="1460"/>
                    <a:pt x="654" y="1452"/>
                  </a:cubicBezTo>
                  <a:lnTo>
                    <a:pt x="654" y="1444"/>
                  </a:lnTo>
                  <a:cubicBezTo>
                    <a:pt x="598" y="1444"/>
                    <a:pt x="614" y="1339"/>
                    <a:pt x="671" y="1339"/>
                  </a:cubicBezTo>
                  <a:cubicBezTo>
                    <a:pt x="671" y="1330"/>
                    <a:pt x="671" y="1322"/>
                    <a:pt x="614" y="1322"/>
                  </a:cubicBezTo>
                  <a:lnTo>
                    <a:pt x="679" y="1322"/>
                  </a:lnTo>
                  <a:cubicBezTo>
                    <a:pt x="679" y="1322"/>
                    <a:pt x="679" y="1314"/>
                    <a:pt x="614" y="1314"/>
                  </a:cubicBezTo>
                  <a:lnTo>
                    <a:pt x="614" y="1306"/>
                  </a:lnTo>
                  <a:cubicBezTo>
                    <a:pt x="679" y="1306"/>
                    <a:pt x="679" y="1298"/>
                    <a:pt x="622" y="1298"/>
                  </a:cubicBezTo>
                  <a:cubicBezTo>
                    <a:pt x="557" y="1290"/>
                    <a:pt x="557" y="1290"/>
                    <a:pt x="557" y="1290"/>
                  </a:cubicBezTo>
                  <a:cubicBezTo>
                    <a:pt x="622" y="1282"/>
                    <a:pt x="622" y="1274"/>
                    <a:pt x="622" y="1266"/>
                  </a:cubicBezTo>
                  <a:cubicBezTo>
                    <a:pt x="622" y="1263"/>
                    <a:pt x="617" y="1261"/>
                    <a:pt x="610" y="1258"/>
                  </a:cubicBezTo>
                  <a:close/>
                  <a:moveTo>
                    <a:pt x="1311" y="2328"/>
                  </a:moveTo>
                  <a:cubicBezTo>
                    <a:pt x="1246" y="2328"/>
                    <a:pt x="1246" y="2336"/>
                    <a:pt x="1246" y="2336"/>
                  </a:cubicBezTo>
                  <a:cubicBezTo>
                    <a:pt x="1190" y="2344"/>
                    <a:pt x="1246" y="2344"/>
                    <a:pt x="1303" y="2344"/>
                  </a:cubicBezTo>
                  <a:cubicBezTo>
                    <a:pt x="1368" y="2344"/>
                    <a:pt x="1368" y="2344"/>
                    <a:pt x="1368" y="2336"/>
                  </a:cubicBezTo>
                  <a:cubicBezTo>
                    <a:pt x="1344" y="2336"/>
                    <a:pt x="1327" y="2336"/>
                    <a:pt x="1311" y="2328"/>
                  </a:cubicBezTo>
                  <a:close/>
                  <a:moveTo>
                    <a:pt x="1186" y="2354"/>
                  </a:moveTo>
                  <a:cubicBezTo>
                    <a:pt x="1206" y="2354"/>
                    <a:pt x="1226" y="2356"/>
                    <a:pt x="1246" y="2360"/>
                  </a:cubicBezTo>
                  <a:lnTo>
                    <a:pt x="1246" y="2368"/>
                  </a:lnTo>
                  <a:cubicBezTo>
                    <a:pt x="1206" y="2368"/>
                    <a:pt x="1165" y="2368"/>
                    <a:pt x="1125" y="2360"/>
                  </a:cubicBezTo>
                  <a:cubicBezTo>
                    <a:pt x="1145" y="2356"/>
                    <a:pt x="1165" y="2354"/>
                    <a:pt x="1186" y="2354"/>
                  </a:cubicBezTo>
                  <a:close/>
                  <a:moveTo>
                    <a:pt x="679" y="2522"/>
                  </a:moveTo>
                  <a:cubicBezTo>
                    <a:pt x="622" y="2522"/>
                    <a:pt x="622" y="2522"/>
                    <a:pt x="622" y="2530"/>
                  </a:cubicBezTo>
                  <a:lnTo>
                    <a:pt x="679" y="2530"/>
                  </a:lnTo>
                  <a:lnTo>
                    <a:pt x="679" y="2522"/>
                  </a:lnTo>
                  <a:close/>
                  <a:moveTo>
                    <a:pt x="1157" y="2530"/>
                  </a:moveTo>
                  <a:cubicBezTo>
                    <a:pt x="1117" y="2538"/>
                    <a:pt x="1076" y="2538"/>
                    <a:pt x="1036" y="2538"/>
                  </a:cubicBezTo>
                  <a:cubicBezTo>
                    <a:pt x="979" y="2543"/>
                    <a:pt x="950" y="2545"/>
                    <a:pt x="936" y="2545"/>
                  </a:cubicBezTo>
                  <a:cubicBezTo>
                    <a:pt x="922" y="2545"/>
                    <a:pt x="922" y="2543"/>
                    <a:pt x="922" y="2538"/>
                  </a:cubicBezTo>
                  <a:cubicBezTo>
                    <a:pt x="922" y="2530"/>
                    <a:pt x="922" y="2530"/>
                    <a:pt x="979" y="2530"/>
                  </a:cubicBezTo>
                  <a:cubicBezTo>
                    <a:pt x="941" y="2530"/>
                    <a:pt x="954" y="2534"/>
                    <a:pt x="985" y="2534"/>
                  </a:cubicBezTo>
                  <a:cubicBezTo>
                    <a:pt x="1001" y="2534"/>
                    <a:pt x="1022" y="2533"/>
                    <a:pt x="1044" y="2530"/>
                  </a:cubicBezTo>
                  <a:close/>
                  <a:moveTo>
                    <a:pt x="1036" y="2571"/>
                  </a:moveTo>
                  <a:lnTo>
                    <a:pt x="971" y="2579"/>
                  </a:lnTo>
                  <a:cubicBezTo>
                    <a:pt x="914" y="2579"/>
                    <a:pt x="914" y="2571"/>
                    <a:pt x="914" y="2571"/>
                  </a:cubicBezTo>
                  <a:close/>
                  <a:moveTo>
                    <a:pt x="1849" y="2575"/>
                  </a:moveTo>
                  <a:cubicBezTo>
                    <a:pt x="1836" y="2575"/>
                    <a:pt x="1825" y="2576"/>
                    <a:pt x="1814" y="2579"/>
                  </a:cubicBezTo>
                  <a:lnTo>
                    <a:pt x="1927" y="2579"/>
                  </a:lnTo>
                  <a:cubicBezTo>
                    <a:pt x="1900" y="2579"/>
                    <a:pt x="1873" y="2575"/>
                    <a:pt x="1849" y="2575"/>
                  </a:cubicBezTo>
                  <a:close/>
                  <a:moveTo>
                    <a:pt x="1246" y="1789"/>
                  </a:moveTo>
                  <a:cubicBezTo>
                    <a:pt x="1237" y="1789"/>
                    <a:pt x="1225" y="1790"/>
                    <a:pt x="1206" y="1793"/>
                  </a:cubicBezTo>
                  <a:cubicBezTo>
                    <a:pt x="1185" y="1793"/>
                    <a:pt x="1165" y="1793"/>
                    <a:pt x="1144" y="1791"/>
                  </a:cubicBezTo>
                  <a:lnTo>
                    <a:pt x="1144" y="1791"/>
                  </a:lnTo>
                  <a:cubicBezTo>
                    <a:pt x="1142" y="1819"/>
                    <a:pt x="1137" y="1847"/>
                    <a:pt x="1131" y="1874"/>
                  </a:cubicBezTo>
                  <a:lnTo>
                    <a:pt x="1133" y="1874"/>
                  </a:lnTo>
                  <a:cubicBezTo>
                    <a:pt x="1198" y="1874"/>
                    <a:pt x="1133" y="1874"/>
                    <a:pt x="1133" y="1882"/>
                  </a:cubicBezTo>
                  <a:cubicBezTo>
                    <a:pt x="1131" y="1882"/>
                    <a:pt x="1130" y="1882"/>
                    <a:pt x="1129" y="1882"/>
                  </a:cubicBezTo>
                  <a:lnTo>
                    <a:pt x="1129" y="1882"/>
                  </a:lnTo>
                  <a:cubicBezTo>
                    <a:pt x="1124" y="1898"/>
                    <a:pt x="1119" y="1914"/>
                    <a:pt x="1113" y="1930"/>
                  </a:cubicBezTo>
                  <a:lnTo>
                    <a:pt x="1113" y="1930"/>
                  </a:lnTo>
                  <a:cubicBezTo>
                    <a:pt x="1117" y="1930"/>
                    <a:pt x="1121" y="1930"/>
                    <a:pt x="1125" y="1930"/>
                  </a:cubicBezTo>
                  <a:lnTo>
                    <a:pt x="1190" y="1930"/>
                  </a:lnTo>
                  <a:cubicBezTo>
                    <a:pt x="1165" y="1938"/>
                    <a:pt x="1149" y="1938"/>
                    <a:pt x="1125" y="1938"/>
                  </a:cubicBezTo>
                  <a:lnTo>
                    <a:pt x="1110" y="1938"/>
                  </a:lnTo>
                  <a:cubicBezTo>
                    <a:pt x="1080" y="2013"/>
                    <a:pt x="1033" y="2081"/>
                    <a:pt x="966" y="2132"/>
                  </a:cubicBezTo>
                  <a:lnTo>
                    <a:pt x="966" y="2132"/>
                  </a:lnTo>
                  <a:lnTo>
                    <a:pt x="979" y="2133"/>
                  </a:lnTo>
                  <a:cubicBezTo>
                    <a:pt x="979" y="2133"/>
                    <a:pt x="974" y="2133"/>
                    <a:pt x="965" y="2133"/>
                  </a:cubicBezTo>
                  <a:lnTo>
                    <a:pt x="965" y="2133"/>
                  </a:lnTo>
                  <a:cubicBezTo>
                    <a:pt x="889" y="2192"/>
                    <a:pt x="788" y="2229"/>
                    <a:pt x="663" y="2230"/>
                  </a:cubicBezTo>
                  <a:cubicBezTo>
                    <a:pt x="606" y="2230"/>
                    <a:pt x="606" y="2238"/>
                    <a:pt x="606" y="2255"/>
                  </a:cubicBezTo>
                  <a:cubicBezTo>
                    <a:pt x="598" y="2263"/>
                    <a:pt x="598" y="2263"/>
                    <a:pt x="663" y="2263"/>
                  </a:cubicBezTo>
                  <a:cubicBezTo>
                    <a:pt x="719" y="2271"/>
                    <a:pt x="663" y="2271"/>
                    <a:pt x="598" y="2271"/>
                  </a:cubicBezTo>
                  <a:cubicBezTo>
                    <a:pt x="476" y="2271"/>
                    <a:pt x="476" y="2279"/>
                    <a:pt x="654" y="2279"/>
                  </a:cubicBezTo>
                  <a:cubicBezTo>
                    <a:pt x="776" y="2279"/>
                    <a:pt x="776" y="2287"/>
                    <a:pt x="719" y="2287"/>
                  </a:cubicBezTo>
                  <a:cubicBezTo>
                    <a:pt x="654" y="2287"/>
                    <a:pt x="654" y="2287"/>
                    <a:pt x="654" y="2279"/>
                  </a:cubicBezTo>
                  <a:lnTo>
                    <a:pt x="541" y="2279"/>
                  </a:lnTo>
                  <a:cubicBezTo>
                    <a:pt x="541" y="2287"/>
                    <a:pt x="541" y="2287"/>
                    <a:pt x="598" y="2287"/>
                  </a:cubicBezTo>
                  <a:cubicBezTo>
                    <a:pt x="598" y="2287"/>
                    <a:pt x="598" y="2287"/>
                    <a:pt x="654" y="2295"/>
                  </a:cubicBezTo>
                  <a:lnTo>
                    <a:pt x="833" y="2295"/>
                  </a:lnTo>
                  <a:cubicBezTo>
                    <a:pt x="854" y="2293"/>
                    <a:pt x="869" y="2292"/>
                    <a:pt x="878" y="2292"/>
                  </a:cubicBezTo>
                  <a:cubicBezTo>
                    <a:pt x="898" y="2292"/>
                    <a:pt x="898" y="2295"/>
                    <a:pt x="898" y="2295"/>
                  </a:cubicBezTo>
                  <a:cubicBezTo>
                    <a:pt x="833" y="2303"/>
                    <a:pt x="776" y="2303"/>
                    <a:pt x="711" y="2303"/>
                  </a:cubicBezTo>
                  <a:cubicBezTo>
                    <a:pt x="679" y="2295"/>
                    <a:pt x="638" y="2295"/>
                    <a:pt x="598" y="2295"/>
                  </a:cubicBezTo>
                  <a:cubicBezTo>
                    <a:pt x="533" y="2295"/>
                    <a:pt x="654" y="2311"/>
                    <a:pt x="776" y="2320"/>
                  </a:cubicBezTo>
                  <a:lnTo>
                    <a:pt x="711" y="2320"/>
                  </a:lnTo>
                  <a:cubicBezTo>
                    <a:pt x="654" y="2320"/>
                    <a:pt x="654" y="2320"/>
                    <a:pt x="654" y="2328"/>
                  </a:cubicBezTo>
                  <a:cubicBezTo>
                    <a:pt x="646" y="2336"/>
                    <a:pt x="646" y="2336"/>
                    <a:pt x="711" y="2336"/>
                  </a:cubicBezTo>
                  <a:cubicBezTo>
                    <a:pt x="752" y="2336"/>
                    <a:pt x="792" y="2336"/>
                    <a:pt x="825" y="2344"/>
                  </a:cubicBezTo>
                  <a:cubicBezTo>
                    <a:pt x="865" y="2336"/>
                    <a:pt x="906" y="2336"/>
                    <a:pt x="946" y="2336"/>
                  </a:cubicBezTo>
                  <a:cubicBezTo>
                    <a:pt x="946" y="2336"/>
                    <a:pt x="890" y="2344"/>
                    <a:pt x="825" y="2344"/>
                  </a:cubicBezTo>
                  <a:cubicBezTo>
                    <a:pt x="703" y="2352"/>
                    <a:pt x="646" y="2360"/>
                    <a:pt x="646" y="2368"/>
                  </a:cubicBezTo>
                  <a:cubicBezTo>
                    <a:pt x="646" y="2376"/>
                    <a:pt x="646" y="2384"/>
                    <a:pt x="582" y="2393"/>
                  </a:cubicBezTo>
                  <a:cubicBezTo>
                    <a:pt x="582" y="2393"/>
                    <a:pt x="582" y="2401"/>
                    <a:pt x="638" y="2401"/>
                  </a:cubicBezTo>
                  <a:lnTo>
                    <a:pt x="638" y="2409"/>
                  </a:lnTo>
                  <a:cubicBezTo>
                    <a:pt x="582" y="2409"/>
                    <a:pt x="582" y="2417"/>
                    <a:pt x="638" y="2417"/>
                  </a:cubicBezTo>
                  <a:cubicBezTo>
                    <a:pt x="695" y="2417"/>
                    <a:pt x="638" y="2425"/>
                    <a:pt x="638" y="2425"/>
                  </a:cubicBezTo>
                  <a:cubicBezTo>
                    <a:pt x="577" y="2429"/>
                    <a:pt x="547" y="2431"/>
                    <a:pt x="554" y="2431"/>
                  </a:cubicBezTo>
                  <a:cubicBezTo>
                    <a:pt x="561" y="2431"/>
                    <a:pt x="606" y="2429"/>
                    <a:pt x="695" y="2425"/>
                  </a:cubicBezTo>
                  <a:cubicBezTo>
                    <a:pt x="736" y="2425"/>
                    <a:pt x="776" y="2425"/>
                    <a:pt x="817" y="2417"/>
                  </a:cubicBezTo>
                  <a:lnTo>
                    <a:pt x="817" y="2409"/>
                  </a:lnTo>
                  <a:lnTo>
                    <a:pt x="873" y="2417"/>
                  </a:lnTo>
                  <a:cubicBezTo>
                    <a:pt x="914" y="2425"/>
                    <a:pt x="954" y="2425"/>
                    <a:pt x="995" y="2425"/>
                  </a:cubicBezTo>
                  <a:cubicBezTo>
                    <a:pt x="1019" y="2425"/>
                    <a:pt x="1036" y="2425"/>
                    <a:pt x="1052" y="2433"/>
                  </a:cubicBezTo>
                  <a:lnTo>
                    <a:pt x="938" y="2433"/>
                  </a:lnTo>
                  <a:cubicBezTo>
                    <a:pt x="873" y="2425"/>
                    <a:pt x="817" y="2425"/>
                    <a:pt x="760" y="2425"/>
                  </a:cubicBezTo>
                  <a:cubicBezTo>
                    <a:pt x="638" y="2433"/>
                    <a:pt x="573" y="2441"/>
                    <a:pt x="695" y="2441"/>
                  </a:cubicBezTo>
                  <a:cubicBezTo>
                    <a:pt x="695" y="2441"/>
                    <a:pt x="695" y="2441"/>
                    <a:pt x="630" y="2449"/>
                  </a:cubicBezTo>
                  <a:lnTo>
                    <a:pt x="695" y="2449"/>
                  </a:lnTo>
                  <a:cubicBezTo>
                    <a:pt x="809" y="2457"/>
                    <a:pt x="809" y="2457"/>
                    <a:pt x="695" y="2457"/>
                  </a:cubicBezTo>
                  <a:cubicBezTo>
                    <a:pt x="573" y="2465"/>
                    <a:pt x="565" y="2482"/>
                    <a:pt x="630" y="2482"/>
                  </a:cubicBezTo>
                  <a:cubicBezTo>
                    <a:pt x="752" y="2482"/>
                    <a:pt x="744" y="2490"/>
                    <a:pt x="687" y="2490"/>
                  </a:cubicBezTo>
                  <a:cubicBezTo>
                    <a:pt x="630" y="2498"/>
                    <a:pt x="630" y="2498"/>
                    <a:pt x="687" y="2498"/>
                  </a:cubicBezTo>
                  <a:cubicBezTo>
                    <a:pt x="622" y="2498"/>
                    <a:pt x="565" y="2506"/>
                    <a:pt x="622" y="2506"/>
                  </a:cubicBezTo>
                  <a:cubicBezTo>
                    <a:pt x="622" y="2506"/>
                    <a:pt x="622" y="2510"/>
                    <a:pt x="641" y="2510"/>
                  </a:cubicBezTo>
                  <a:cubicBezTo>
                    <a:pt x="651" y="2510"/>
                    <a:pt x="665" y="2509"/>
                    <a:pt x="687" y="2506"/>
                  </a:cubicBezTo>
                  <a:lnTo>
                    <a:pt x="800" y="2514"/>
                  </a:lnTo>
                  <a:cubicBezTo>
                    <a:pt x="827" y="2514"/>
                    <a:pt x="854" y="2511"/>
                    <a:pt x="882" y="2511"/>
                  </a:cubicBezTo>
                  <a:cubicBezTo>
                    <a:pt x="895" y="2511"/>
                    <a:pt x="909" y="2511"/>
                    <a:pt x="922" y="2514"/>
                  </a:cubicBezTo>
                  <a:cubicBezTo>
                    <a:pt x="987" y="2514"/>
                    <a:pt x="922" y="2522"/>
                    <a:pt x="744" y="2530"/>
                  </a:cubicBezTo>
                  <a:lnTo>
                    <a:pt x="622" y="2538"/>
                  </a:lnTo>
                  <a:lnTo>
                    <a:pt x="679" y="2538"/>
                  </a:lnTo>
                  <a:cubicBezTo>
                    <a:pt x="622" y="2538"/>
                    <a:pt x="622" y="2538"/>
                    <a:pt x="622" y="2547"/>
                  </a:cubicBezTo>
                  <a:lnTo>
                    <a:pt x="679" y="2547"/>
                  </a:lnTo>
                  <a:cubicBezTo>
                    <a:pt x="800" y="2547"/>
                    <a:pt x="800" y="2547"/>
                    <a:pt x="736" y="2555"/>
                  </a:cubicBezTo>
                  <a:cubicBezTo>
                    <a:pt x="614" y="2555"/>
                    <a:pt x="614" y="2555"/>
                    <a:pt x="736" y="2563"/>
                  </a:cubicBezTo>
                  <a:cubicBezTo>
                    <a:pt x="695" y="2563"/>
                    <a:pt x="654" y="2563"/>
                    <a:pt x="614" y="2571"/>
                  </a:cubicBezTo>
                  <a:lnTo>
                    <a:pt x="679" y="2571"/>
                  </a:lnTo>
                  <a:cubicBezTo>
                    <a:pt x="792" y="2571"/>
                    <a:pt x="792" y="2571"/>
                    <a:pt x="736" y="2579"/>
                  </a:cubicBezTo>
                  <a:cubicBezTo>
                    <a:pt x="671" y="2579"/>
                    <a:pt x="671" y="2579"/>
                    <a:pt x="736" y="2587"/>
                  </a:cubicBezTo>
                  <a:cubicBezTo>
                    <a:pt x="736" y="2587"/>
                    <a:pt x="736" y="2595"/>
                    <a:pt x="671" y="2595"/>
                  </a:cubicBezTo>
                  <a:cubicBezTo>
                    <a:pt x="736" y="2603"/>
                    <a:pt x="736" y="2603"/>
                    <a:pt x="671" y="2603"/>
                  </a:cubicBezTo>
                  <a:cubicBezTo>
                    <a:pt x="614" y="2611"/>
                    <a:pt x="614" y="2611"/>
                    <a:pt x="671" y="2611"/>
                  </a:cubicBezTo>
                  <a:lnTo>
                    <a:pt x="849" y="2611"/>
                  </a:lnTo>
                  <a:cubicBezTo>
                    <a:pt x="849" y="2603"/>
                    <a:pt x="849" y="2603"/>
                    <a:pt x="914" y="2603"/>
                  </a:cubicBezTo>
                  <a:lnTo>
                    <a:pt x="906" y="2611"/>
                  </a:lnTo>
                  <a:cubicBezTo>
                    <a:pt x="906" y="2620"/>
                    <a:pt x="906" y="2620"/>
                    <a:pt x="971" y="2628"/>
                  </a:cubicBezTo>
                  <a:lnTo>
                    <a:pt x="1084" y="2628"/>
                  </a:lnTo>
                  <a:lnTo>
                    <a:pt x="1149" y="2620"/>
                  </a:lnTo>
                  <a:cubicBezTo>
                    <a:pt x="971" y="2620"/>
                    <a:pt x="971" y="2620"/>
                    <a:pt x="1084" y="2611"/>
                  </a:cubicBezTo>
                  <a:lnTo>
                    <a:pt x="1206" y="2611"/>
                  </a:lnTo>
                  <a:cubicBezTo>
                    <a:pt x="1206" y="2603"/>
                    <a:pt x="1206" y="2603"/>
                    <a:pt x="1271" y="2603"/>
                  </a:cubicBezTo>
                  <a:cubicBezTo>
                    <a:pt x="1311" y="2603"/>
                    <a:pt x="1352" y="2603"/>
                    <a:pt x="1392" y="2595"/>
                  </a:cubicBezTo>
                  <a:lnTo>
                    <a:pt x="1327" y="2595"/>
                  </a:lnTo>
                  <a:cubicBezTo>
                    <a:pt x="1271" y="2595"/>
                    <a:pt x="1271" y="2595"/>
                    <a:pt x="1392" y="2587"/>
                  </a:cubicBezTo>
                  <a:lnTo>
                    <a:pt x="1336" y="2587"/>
                  </a:lnTo>
                  <a:cubicBezTo>
                    <a:pt x="1214" y="2587"/>
                    <a:pt x="1214" y="2579"/>
                    <a:pt x="1336" y="2579"/>
                  </a:cubicBezTo>
                  <a:lnTo>
                    <a:pt x="1336" y="2571"/>
                  </a:lnTo>
                  <a:cubicBezTo>
                    <a:pt x="1309" y="2571"/>
                    <a:pt x="1281" y="2567"/>
                    <a:pt x="1254" y="2567"/>
                  </a:cubicBezTo>
                  <a:cubicBezTo>
                    <a:pt x="1241" y="2567"/>
                    <a:pt x="1227" y="2568"/>
                    <a:pt x="1214" y="2571"/>
                  </a:cubicBezTo>
                  <a:cubicBezTo>
                    <a:pt x="1092" y="2571"/>
                    <a:pt x="1092" y="2571"/>
                    <a:pt x="1157" y="2563"/>
                  </a:cubicBezTo>
                  <a:lnTo>
                    <a:pt x="1279" y="2563"/>
                  </a:lnTo>
                  <a:cubicBezTo>
                    <a:pt x="1336" y="2563"/>
                    <a:pt x="1336" y="2555"/>
                    <a:pt x="1336" y="2555"/>
                  </a:cubicBezTo>
                  <a:cubicBezTo>
                    <a:pt x="1336" y="2555"/>
                    <a:pt x="1336" y="2547"/>
                    <a:pt x="1279" y="2547"/>
                  </a:cubicBezTo>
                  <a:lnTo>
                    <a:pt x="1336" y="2547"/>
                  </a:lnTo>
                  <a:cubicBezTo>
                    <a:pt x="1336" y="2547"/>
                    <a:pt x="1336" y="2538"/>
                    <a:pt x="1400" y="2530"/>
                  </a:cubicBezTo>
                  <a:cubicBezTo>
                    <a:pt x="1438" y="2530"/>
                    <a:pt x="1400" y="2523"/>
                    <a:pt x="1335" y="2523"/>
                  </a:cubicBezTo>
                  <a:cubicBezTo>
                    <a:pt x="1302" y="2523"/>
                    <a:pt x="1263" y="2525"/>
                    <a:pt x="1222" y="2530"/>
                  </a:cubicBezTo>
                  <a:lnTo>
                    <a:pt x="1222" y="2522"/>
                  </a:lnTo>
                  <a:lnTo>
                    <a:pt x="1157" y="2522"/>
                  </a:lnTo>
                  <a:cubicBezTo>
                    <a:pt x="1100" y="2522"/>
                    <a:pt x="1100" y="2514"/>
                    <a:pt x="1100" y="2514"/>
                  </a:cubicBezTo>
                  <a:lnTo>
                    <a:pt x="1222" y="2514"/>
                  </a:lnTo>
                  <a:cubicBezTo>
                    <a:pt x="1400" y="2514"/>
                    <a:pt x="1457" y="2514"/>
                    <a:pt x="1279" y="2506"/>
                  </a:cubicBezTo>
                  <a:lnTo>
                    <a:pt x="1344" y="2506"/>
                  </a:lnTo>
                  <a:cubicBezTo>
                    <a:pt x="1400" y="2506"/>
                    <a:pt x="1400" y="2506"/>
                    <a:pt x="1344" y="2498"/>
                  </a:cubicBezTo>
                  <a:cubicBezTo>
                    <a:pt x="1344" y="2498"/>
                    <a:pt x="1222" y="2490"/>
                    <a:pt x="1165" y="2490"/>
                  </a:cubicBezTo>
                  <a:cubicBezTo>
                    <a:pt x="1287" y="2490"/>
                    <a:pt x="1287" y="2482"/>
                    <a:pt x="1165" y="2482"/>
                  </a:cubicBezTo>
                  <a:lnTo>
                    <a:pt x="1230" y="2482"/>
                  </a:lnTo>
                  <a:cubicBezTo>
                    <a:pt x="1287" y="2482"/>
                    <a:pt x="1344" y="2474"/>
                    <a:pt x="1287" y="2457"/>
                  </a:cubicBezTo>
                  <a:cubicBezTo>
                    <a:pt x="1295" y="2449"/>
                    <a:pt x="1295" y="2441"/>
                    <a:pt x="1352" y="2441"/>
                  </a:cubicBezTo>
                  <a:cubicBezTo>
                    <a:pt x="1409" y="2441"/>
                    <a:pt x="1295" y="2425"/>
                    <a:pt x="1173" y="2417"/>
                  </a:cubicBezTo>
                  <a:cubicBezTo>
                    <a:pt x="1238" y="2417"/>
                    <a:pt x="1238" y="2417"/>
                    <a:pt x="1238" y="2409"/>
                  </a:cubicBezTo>
                  <a:cubicBezTo>
                    <a:pt x="1238" y="2401"/>
                    <a:pt x="1238" y="2401"/>
                    <a:pt x="1295" y="2401"/>
                  </a:cubicBezTo>
                  <a:cubicBezTo>
                    <a:pt x="1181" y="2393"/>
                    <a:pt x="1238" y="2384"/>
                    <a:pt x="1360" y="2384"/>
                  </a:cubicBezTo>
                  <a:cubicBezTo>
                    <a:pt x="1417" y="2384"/>
                    <a:pt x="1417" y="2384"/>
                    <a:pt x="1417" y="2376"/>
                  </a:cubicBezTo>
                  <a:cubicBezTo>
                    <a:pt x="1360" y="2376"/>
                    <a:pt x="1360" y="2368"/>
                    <a:pt x="1360" y="2360"/>
                  </a:cubicBezTo>
                  <a:cubicBezTo>
                    <a:pt x="1360" y="2352"/>
                    <a:pt x="1360" y="2352"/>
                    <a:pt x="1246" y="2352"/>
                  </a:cubicBezTo>
                  <a:cubicBezTo>
                    <a:pt x="1125" y="2352"/>
                    <a:pt x="1125" y="2344"/>
                    <a:pt x="1125" y="2344"/>
                  </a:cubicBezTo>
                  <a:cubicBezTo>
                    <a:pt x="1125" y="2336"/>
                    <a:pt x="1125" y="2336"/>
                    <a:pt x="1190" y="2336"/>
                  </a:cubicBezTo>
                  <a:cubicBezTo>
                    <a:pt x="1206" y="2336"/>
                    <a:pt x="1230" y="2336"/>
                    <a:pt x="1246" y="2328"/>
                  </a:cubicBezTo>
                  <a:cubicBezTo>
                    <a:pt x="1246" y="2328"/>
                    <a:pt x="1246" y="2320"/>
                    <a:pt x="1311" y="2320"/>
                  </a:cubicBezTo>
                  <a:cubicBezTo>
                    <a:pt x="1311" y="2320"/>
                    <a:pt x="1368" y="2320"/>
                    <a:pt x="1368" y="2311"/>
                  </a:cubicBezTo>
                  <a:cubicBezTo>
                    <a:pt x="1368" y="2311"/>
                    <a:pt x="1368" y="2303"/>
                    <a:pt x="1433" y="2303"/>
                  </a:cubicBezTo>
                  <a:cubicBezTo>
                    <a:pt x="1433" y="2295"/>
                    <a:pt x="1433" y="2295"/>
                    <a:pt x="1368" y="2295"/>
                  </a:cubicBezTo>
                  <a:cubicBezTo>
                    <a:pt x="1311" y="2295"/>
                    <a:pt x="1254" y="2295"/>
                    <a:pt x="1311" y="2279"/>
                  </a:cubicBezTo>
                  <a:cubicBezTo>
                    <a:pt x="1311" y="2279"/>
                    <a:pt x="1319" y="2271"/>
                    <a:pt x="1254" y="2271"/>
                  </a:cubicBezTo>
                  <a:cubicBezTo>
                    <a:pt x="1254" y="2263"/>
                    <a:pt x="1254" y="2263"/>
                    <a:pt x="1319" y="2263"/>
                  </a:cubicBezTo>
                  <a:cubicBezTo>
                    <a:pt x="1433" y="2263"/>
                    <a:pt x="1433" y="2255"/>
                    <a:pt x="1319" y="2255"/>
                  </a:cubicBezTo>
                  <a:cubicBezTo>
                    <a:pt x="1254" y="2255"/>
                    <a:pt x="1254" y="2247"/>
                    <a:pt x="1319" y="2247"/>
                  </a:cubicBezTo>
                  <a:cubicBezTo>
                    <a:pt x="1319" y="2247"/>
                    <a:pt x="1319" y="2247"/>
                    <a:pt x="1263" y="2238"/>
                  </a:cubicBezTo>
                  <a:cubicBezTo>
                    <a:pt x="1198" y="2238"/>
                    <a:pt x="1198" y="2238"/>
                    <a:pt x="1263" y="2230"/>
                  </a:cubicBezTo>
                  <a:cubicBezTo>
                    <a:pt x="1319" y="2230"/>
                    <a:pt x="1319" y="2230"/>
                    <a:pt x="1319" y="2222"/>
                  </a:cubicBezTo>
                  <a:cubicBezTo>
                    <a:pt x="1263" y="2214"/>
                    <a:pt x="1271" y="2182"/>
                    <a:pt x="1327" y="2182"/>
                  </a:cubicBezTo>
                  <a:cubicBezTo>
                    <a:pt x="1271" y="2182"/>
                    <a:pt x="1271" y="2182"/>
                    <a:pt x="1271" y="2174"/>
                  </a:cubicBezTo>
                  <a:cubicBezTo>
                    <a:pt x="1384" y="2174"/>
                    <a:pt x="1335" y="2167"/>
                    <a:pt x="1237" y="2166"/>
                  </a:cubicBezTo>
                  <a:lnTo>
                    <a:pt x="1237" y="2166"/>
                  </a:lnTo>
                  <a:cubicBezTo>
                    <a:pt x="1247" y="2166"/>
                    <a:pt x="1258" y="2165"/>
                    <a:pt x="1271" y="2165"/>
                  </a:cubicBezTo>
                  <a:cubicBezTo>
                    <a:pt x="1392" y="2165"/>
                    <a:pt x="1392" y="2165"/>
                    <a:pt x="1271" y="2157"/>
                  </a:cubicBezTo>
                  <a:cubicBezTo>
                    <a:pt x="1149" y="2157"/>
                    <a:pt x="1149" y="2149"/>
                    <a:pt x="1271" y="2149"/>
                  </a:cubicBezTo>
                  <a:cubicBezTo>
                    <a:pt x="1036" y="2141"/>
                    <a:pt x="979" y="2133"/>
                    <a:pt x="1214" y="2133"/>
                  </a:cubicBezTo>
                  <a:cubicBezTo>
                    <a:pt x="1279" y="2133"/>
                    <a:pt x="1336" y="2133"/>
                    <a:pt x="1392" y="2125"/>
                  </a:cubicBezTo>
                  <a:cubicBezTo>
                    <a:pt x="1371" y="2125"/>
                    <a:pt x="1345" y="2121"/>
                    <a:pt x="1319" y="2121"/>
                  </a:cubicBezTo>
                  <a:cubicBezTo>
                    <a:pt x="1306" y="2121"/>
                    <a:pt x="1292" y="2122"/>
                    <a:pt x="1279" y="2125"/>
                  </a:cubicBezTo>
                  <a:cubicBezTo>
                    <a:pt x="1157" y="2125"/>
                    <a:pt x="1157" y="2125"/>
                    <a:pt x="1279" y="2117"/>
                  </a:cubicBezTo>
                  <a:cubicBezTo>
                    <a:pt x="1457" y="2109"/>
                    <a:pt x="1457" y="2101"/>
                    <a:pt x="1344" y="2093"/>
                  </a:cubicBezTo>
                  <a:cubicBezTo>
                    <a:pt x="1255" y="2081"/>
                    <a:pt x="1231" y="2073"/>
                    <a:pt x="1272" y="2073"/>
                  </a:cubicBezTo>
                  <a:cubicBezTo>
                    <a:pt x="1287" y="2073"/>
                    <a:pt x="1311" y="2074"/>
                    <a:pt x="1344" y="2076"/>
                  </a:cubicBezTo>
                  <a:cubicBezTo>
                    <a:pt x="1404" y="2080"/>
                    <a:pt x="1435" y="2082"/>
                    <a:pt x="1442" y="2082"/>
                  </a:cubicBezTo>
                  <a:cubicBezTo>
                    <a:pt x="1449" y="2082"/>
                    <a:pt x="1433" y="2080"/>
                    <a:pt x="1400" y="2076"/>
                  </a:cubicBezTo>
                  <a:cubicBezTo>
                    <a:pt x="1400" y="2076"/>
                    <a:pt x="1409" y="2068"/>
                    <a:pt x="1409" y="2060"/>
                  </a:cubicBezTo>
                  <a:cubicBezTo>
                    <a:pt x="1386" y="2060"/>
                    <a:pt x="1363" y="2058"/>
                    <a:pt x="1340" y="2057"/>
                  </a:cubicBezTo>
                  <a:lnTo>
                    <a:pt x="1340" y="2057"/>
                  </a:lnTo>
                  <a:cubicBezTo>
                    <a:pt x="1422" y="2052"/>
                    <a:pt x="1447" y="2051"/>
                    <a:pt x="1352" y="2044"/>
                  </a:cubicBezTo>
                  <a:lnTo>
                    <a:pt x="1352" y="2036"/>
                  </a:lnTo>
                  <a:cubicBezTo>
                    <a:pt x="1352" y="2036"/>
                    <a:pt x="1352" y="2036"/>
                    <a:pt x="1287" y="2028"/>
                  </a:cubicBezTo>
                  <a:cubicBezTo>
                    <a:pt x="1230" y="2028"/>
                    <a:pt x="1295" y="2020"/>
                    <a:pt x="1352" y="2020"/>
                  </a:cubicBezTo>
                  <a:cubicBezTo>
                    <a:pt x="1409" y="2020"/>
                    <a:pt x="1473" y="2011"/>
                    <a:pt x="1409" y="2011"/>
                  </a:cubicBezTo>
                  <a:cubicBezTo>
                    <a:pt x="1352" y="2011"/>
                    <a:pt x="1295" y="2011"/>
                    <a:pt x="1230" y="2003"/>
                  </a:cubicBezTo>
                  <a:cubicBezTo>
                    <a:pt x="1192" y="2003"/>
                    <a:pt x="1209" y="2000"/>
                    <a:pt x="1240" y="2000"/>
                  </a:cubicBezTo>
                  <a:cubicBezTo>
                    <a:pt x="1256" y="2000"/>
                    <a:pt x="1276" y="2001"/>
                    <a:pt x="1295" y="2003"/>
                  </a:cubicBezTo>
                  <a:cubicBezTo>
                    <a:pt x="1336" y="2003"/>
                    <a:pt x="1376" y="2003"/>
                    <a:pt x="1417" y="1995"/>
                  </a:cubicBezTo>
                  <a:cubicBezTo>
                    <a:pt x="1417" y="1995"/>
                    <a:pt x="1417" y="1987"/>
                    <a:pt x="1360" y="1987"/>
                  </a:cubicBezTo>
                  <a:cubicBezTo>
                    <a:pt x="1295" y="1987"/>
                    <a:pt x="1295" y="1971"/>
                    <a:pt x="1360" y="1963"/>
                  </a:cubicBezTo>
                  <a:lnTo>
                    <a:pt x="1360" y="1955"/>
                  </a:lnTo>
                  <a:cubicBezTo>
                    <a:pt x="1360" y="1955"/>
                    <a:pt x="1303" y="1955"/>
                    <a:pt x="1303" y="1947"/>
                  </a:cubicBezTo>
                  <a:lnTo>
                    <a:pt x="1246" y="1947"/>
                  </a:lnTo>
                  <a:cubicBezTo>
                    <a:pt x="1246" y="1938"/>
                    <a:pt x="1246" y="1938"/>
                    <a:pt x="1303" y="1938"/>
                  </a:cubicBezTo>
                  <a:cubicBezTo>
                    <a:pt x="1181" y="1930"/>
                    <a:pt x="1181" y="1930"/>
                    <a:pt x="1303" y="1930"/>
                  </a:cubicBezTo>
                  <a:cubicBezTo>
                    <a:pt x="1246" y="1922"/>
                    <a:pt x="1246" y="1922"/>
                    <a:pt x="1303" y="1922"/>
                  </a:cubicBezTo>
                  <a:cubicBezTo>
                    <a:pt x="1368" y="1922"/>
                    <a:pt x="1368" y="1914"/>
                    <a:pt x="1303" y="1914"/>
                  </a:cubicBezTo>
                  <a:cubicBezTo>
                    <a:pt x="1190" y="1914"/>
                    <a:pt x="1125" y="1906"/>
                    <a:pt x="1246" y="1906"/>
                  </a:cubicBezTo>
                  <a:cubicBezTo>
                    <a:pt x="1246" y="1906"/>
                    <a:pt x="1246" y="1906"/>
                    <a:pt x="1190" y="1898"/>
                  </a:cubicBezTo>
                  <a:cubicBezTo>
                    <a:pt x="1311" y="1890"/>
                    <a:pt x="1311" y="1890"/>
                    <a:pt x="1190" y="1890"/>
                  </a:cubicBezTo>
                  <a:cubicBezTo>
                    <a:pt x="1190" y="1890"/>
                    <a:pt x="1133" y="1882"/>
                    <a:pt x="1190" y="1882"/>
                  </a:cubicBezTo>
                  <a:cubicBezTo>
                    <a:pt x="1254" y="1874"/>
                    <a:pt x="1311" y="1857"/>
                    <a:pt x="1198" y="1857"/>
                  </a:cubicBezTo>
                  <a:lnTo>
                    <a:pt x="1198" y="1849"/>
                  </a:lnTo>
                  <a:cubicBezTo>
                    <a:pt x="1254" y="1849"/>
                    <a:pt x="1254" y="1841"/>
                    <a:pt x="1198" y="1841"/>
                  </a:cubicBezTo>
                  <a:lnTo>
                    <a:pt x="1141" y="1841"/>
                  </a:lnTo>
                  <a:cubicBezTo>
                    <a:pt x="1181" y="1841"/>
                    <a:pt x="1222" y="1833"/>
                    <a:pt x="1254" y="1833"/>
                  </a:cubicBezTo>
                  <a:cubicBezTo>
                    <a:pt x="1263" y="1825"/>
                    <a:pt x="1263" y="1825"/>
                    <a:pt x="1198" y="1825"/>
                  </a:cubicBezTo>
                  <a:cubicBezTo>
                    <a:pt x="1179" y="1828"/>
                    <a:pt x="1166" y="1829"/>
                    <a:pt x="1158" y="1829"/>
                  </a:cubicBezTo>
                  <a:cubicBezTo>
                    <a:pt x="1141" y="1829"/>
                    <a:pt x="1141" y="1825"/>
                    <a:pt x="1141" y="1825"/>
                  </a:cubicBezTo>
                  <a:cubicBezTo>
                    <a:pt x="1181" y="1817"/>
                    <a:pt x="1222" y="1817"/>
                    <a:pt x="1263" y="1817"/>
                  </a:cubicBezTo>
                  <a:cubicBezTo>
                    <a:pt x="1238" y="1817"/>
                    <a:pt x="1219" y="1817"/>
                    <a:pt x="1204" y="1816"/>
                  </a:cubicBezTo>
                  <a:lnTo>
                    <a:pt x="1204" y="1816"/>
                  </a:lnTo>
                  <a:cubicBezTo>
                    <a:pt x="1263" y="1809"/>
                    <a:pt x="1263" y="1808"/>
                    <a:pt x="1263" y="1801"/>
                  </a:cubicBezTo>
                  <a:lnTo>
                    <a:pt x="1263" y="1793"/>
                  </a:lnTo>
                  <a:cubicBezTo>
                    <a:pt x="1263" y="1793"/>
                    <a:pt x="1263" y="1789"/>
                    <a:pt x="1246" y="1789"/>
                  </a:cubicBezTo>
                  <a:close/>
                </a:path>
              </a:pathLst>
            </a:custGeom>
            <a:solidFill>
              <a:srgbClr val="D78D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4" name="Google Shape;8914;p32"/>
            <p:cNvSpPr/>
            <p:nvPr/>
          </p:nvSpPr>
          <p:spPr>
            <a:xfrm>
              <a:off x="6365606" y="1249141"/>
              <a:ext cx="91135" cy="83705"/>
            </a:xfrm>
            <a:custGeom>
              <a:avLst/>
              <a:gdLst/>
              <a:ahLst/>
              <a:cxnLst/>
              <a:rect l="l" t="t" r="r" b="b"/>
              <a:pathLst>
                <a:path w="5287" h="4856" extrusionOk="0">
                  <a:moveTo>
                    <a:pt x="2935" y="0"/>
                  </a:moveTo>
                  <a:lnTo>
                    <a:pt x="2919" y="8"/>
                  </a:lnTo>
                  <a:cubicBezTo>
                    <a:pt x="2895" y="8"/>
                    <a:pt x="2903" y="73"/>
                    <a:pt x="2911" y="138"/>
                  </a:cubicBezTo>
                  <a:lnTo>
                    <a:pt x="2935" y="138"/>
                  </a:lnTo>
                  <a:cubicBezTo>
                    <a:pt x="2943" y="97"/>
                    <a:pt x="2943" y="49"/>
                    <a:pt x="2935" y="0"/>
                  </a:cubicBezTo>
                  <a:close/>
                  <a:moveTo>
                    <a:pt x="3000" y="1022"/>
                  </a:moveTo>
                  <a:lnTo>
                    <a:pt x="3024" y="1095"/>
                  </a:lnTo>
                  <a:cubicBezTo>
                    <a:pt x="3033" y="1159"/>
                    <a:pt x="3016" y="1159"/>
                    <a:pt x="3008" y="1159"/>
                  </a:cubicBezTo>
                  <a:cubicBezTo>
                    <a:pt x="2992" y="1159"/>
                    <a:pt x="2992" y="1159"/>
                    <a:pt x="2984" y="1095"/>
                  </a:cubicBezTo>
                  <a:cubicBezTo>
                    <a:pt x="2984" y="1095"/>
                    <a:pt x="2984" y="1022"/>
                    <a:pt x="3000" y="1022"/>
                  </a:cubicBezTo>
                  <a:close/>
                  <a:moveTo>
                    <a:pt x="2807" y="899"/>
                  </a:moveTo>
                  <a:cubicBezTo>
                    <a:pt x="2817" y="899"/>
                    <a:pt x="2846" y="968"/>
                    <a:pt x="2854" y="1030"/>
                  </a:cubicBezTo>
                  <a:cubicBezTo>
                    <a:pt x="2895" y="1168"/>
                    <a:pt x="2895" y="1168"/>
                    <a:pt x="2870" y="1168"/>
                  </a:cubicBezTo>
                  <a:cubicBezTo>
                    <a:pt x="2862" y="1168"/>
                    <a:pt x="2846" y="1168"/>
                    <a:pt x="2830" y="1103"/>
                  </a:cubicBezTo>
                  <a:lnTo>
                    <a:pt x="2846" y="1103"/>
                  </a:lnTo>
                  <a:cubicBezTo>
                    <a:pt x="2851" y="1121"/>
                    <a:pt x="2853" y="1128"/>
                    <a:pt x="2854" y="1128"/>
                  </a:cubicBezTo>
                  <a:cubicBezTo>
                    <a:pt x="2857" y="1128"/>
                    <a:pt x="2847" y="1077"/>
                    <a:pt x="2830" y="1030"/>
                  </a:cubicBezTo>
                  <a:cubicBezTo>
                    <a:pt x="2814" y="965"/>
                    <a:pt x="2806" y="900"/>
                    <a:pt x="2806" y="900"/>
                  </a:cubicBezTo>
                  <a:cubicBezTo>
                    <a:pt x="2806" y="900"/>
                    <a:pt x="2806" y="899"/>
                    <a:pt x="2807" y="899"/>
                  </a:cubicBezTo>
                  <a:close/>
                  <a:moveTo>
                    <a:pt x="1916" y="1090"/>
                  </a:moveTo>
                  <a:cubicBezTo>
                    <a:pt x="1907" y="1090"/>
                    <a:pt x="1900" y="1096"/>
                    <a:pt x="1889" y="1103"/>
                  </a:cubicBezTo>
                  <a:cubicBezTo>
                    <a:pt x="1881" y="1119"/>
                    <a:pt x="1914" y="1176"/>
                    <a:pt x="1914" y="1176"/>
                  </a:cubicBezTo>
                  <a:cubicBezTo>
                    <a:pt x="1939" y="1206"/>
                    <a:pt x="1955" y="1214"/>
                    <a:pt x="1965" y="1214"/>
                  </a:cubicBezTo>
                  <a:cubicBezTo>
                    <a:pt x="1971" y="1214"/>
                    <a:pt x="1975" y="1211"/>
                    <a:pt x="1979" y="1208"/>
                  </a:cubicBezTo>
                  <a:cubicBezTo>
                    <a:pt x="1992" y="1215"/>
                    <a:pt x="2001" y="1218"/>
                    <a:pt x="2007" y="1218"/>
                  </a:cubicBezTo>
                  <a:cubicBezTo>
                    <a:pt x="2030" y="1218"/>
                    <a:pt x="2003" y="1172"/>
                    <a:pt x="1970" y="1127"/>
                  </a:cubicBezTo>
                  <a:cubicBezTo>
                    <a:pt x="1943" y="1100"/>
                    <a:pt x="1928" y="1090"/>
                    <a:pt x="1916" y="1090"/>
                  </a:cubicBezTo>
                  <a:close/>
                  <a:moveTo>
                    <a:pt x="2076" y="1127"/>
                  </a:moveTo>
                  <a:cubicBezTo>
                    <a:pt x="2116" y="1176"/>
                    <a:pt x="2141" y="1249"/>
                    <a:pt x="2133" y="1257"/>
                  </a:cubicBezTo>
                  <a:cubicBezTo>
                    <a:pt x="2131" y="1257"/>
                    <a:pt x="2130" y="1258"/>
                    <a:pt x="2129" y="1258"/>
                  </a:cubicBezTo>
                  <a:cubicBezTo>
                    <a:pt x="2111" y="1258"/>
                    <a:pt x="2074" y="1211"/>
                    <a:pt x="2051" y="1143"/>
                  </a:cubicBezTo>
                  <a:lnTo>
                    <a:pt x="2076" y="1127"/>
                  </a:lnTo>
                  <a:close/>
                  <a:moveTo>
                    <a:pt x="3338" y="1104"/>
                  </a:moveTo>
                  <a:cubicBezTo>
                    <a:pt x="3339" y="1104"/>
                    <a:pt x="3337" y="1138"/>
                    <a:pt x="3333" y="1208"/>
                  </a:cubicBezTo>
                  <a:lnTo>
                    <a:pt x="3333" y="1200"/>
                  </a:lnTo>
                  <a:cubicBezTo>
                    <a:pt x="3333" y="1273"/>
                    <a:pt x="3324" y="1338"/>
                    <a:pt x="3316" y="1338"/>
                  </a:cubicBezTo>
                  <a:cubicBezTo>
                    <a:pt x="3309" y="1376"/>
                    <a:pt x="3304" y="1391"/>
                    <a:pt x="3301" y="1391"/>
                  </a:cubicBezTo>
                  <a:cubicBezTo>
                    <a:pt x="3295" y="1391"/>
                    <a:pt x="3301" y="1298"/>
                    <a:pt x="3324" y="1200"/>
                  </a:cubicBezTo>
                  <a:cubicBezTo>
                    <a:pt x="3332" y="1136"/>
                    <a:pt x="3336" y="1104"/>
                    <a:pt x="3338" y="1104"/>
                  </a:cubicBezTo>
                  <a:close/>
                  <a:moveTo>
                    <a:pt x="2887" y="1443"/>
                  </a:moveTo>
                  <a:cubicBezTo>
                    <a:pt x="2903" y="1508"/>
                    <a:pt x="2903" y="1508"/>
                    <a:pt x="2911" y="1508"/>
                  </a:cubicBezTo>
                  <a:lnTo>
                    <a:pt x="2919" y="1500"/>
                  </a:lnTo>
                  <a:lnTo>
                    <a:pt x="2895" y="1443"/>
                  </a:lnTo>
                  <a:close/>
                  <a:moveTo>
                    <a:pt x="1881" y="1824"/>
                  </a:moveTo>
                  <a:lnTo>
                    <a:pt x="1946" y="1849"/>
                  </a:lnTo>
                  <a:cubicBezTo>
                    <a:pt x="2003" y="1881"/>
                    <a:pt x="1995" y="1889"/>
                    <a:pt x="1995" y="1897"/>
                  </a:cubicBezTo>
                  <a:lnTo>
                    <a:pt x="1930" y="1865"/>
                  </a:lnTo>
                  <a:lnTo>
                    <a:pt x="1881" y="1824"/>
                  </a:lnTo>
                  <a:close/>
                  <a:moveTo>
                    <a:pt x="1630" y="1711"/>
                  </a:moveTo>
                  <a:lnTo>
                    <a:pt x="1735" y="1800"/>
                  </a:lnTo>
                  <a:cubicBezTo>
                    <a:pt x="1834" y="1870"/>
                    <a:pt x="1875" y="1900"/>
                    <a:pt x="1869" y="1900"/>
                  </a:cubicBezTo>
                  <a:cubicBezTo>
                    <a:pt x="1865" y="1900"/>
                    <a:pt x="1835" y="1884"/>
                    <a:pt x="1784" y="1857"/>
                  </a:cubicBezTo>
                  <a:cubicBezTo>
                    <a:pt x="1719" y="1832"/>
                    <a:pt x="1662" y="1792"/>
                    <a:pt x="1614" y="1735"/>
                  </a:cubicBezTo>
                  <a:lnTo>
                    <a:pt x="1630" y="1711"/>
                  </a:lnTo>
                  <a:close/>
                  <a:moveTo>
                    <a:pt x="4604" y="1980"/>
                  </a:moveTo>
                  <a:cubicBezTo>
                    <a:pt x="4613" y="1980"/>
                    <a:pt x="4619" y="1982"/>
                    <a:pt x="4622" y="1986"/>
                  </a:cubicBezTo>
                  <a:cubicBezTo>
                    <a:pt x="4565" y="2019"/>
                    <a:pt x="4500" y="2051"/>
                    <a:pt x="4427" y="2059"/>
                  </a:cubicBezTo>
                  <a:cubicBezTo>
                    <a:pt x="4427" y="2051"/>
                    <a:pt x="4427" y="2051"/>
                    <a:pt x="4484" y="2019"/>
                  </a:cubicBezTo>
                  <a:cubicBezTo>
                    <a:pt x="4531" y="1995"/>
                    <a:pt x="4579" y="1980"/>
                    <a:pt x="4604" y="1980"/>
                  </a:cubicBezTo>
                  <a:close/>
                  <a:moveTo>
                    <a:pt x="1508" y="2149"/>
                  </a:moveTo>
                  <a:cubicBezTo>
                    <a:pt x="1557" y="2165"/>
                    <a:pt x="1597" y="2181"/>
                    <a:pt x="1638" y="2197"/>
                  </a:cubicBezTo>
                  <a:lnTo>
                    <a:pt x="1638" y="2213"/>
                  </a:lnTo>
                  <a:cubicBezTo>
                    <a:pt x="1573" y="2197"/>
                    <a:pt x="1500" y="2181"/>
                    <a:pt x="1508" y="2165"/>
                  </a:cubicBezTo>
                  <a:lnTo>
                    <a:pt x="1508" y="2149"/>
                  </a:lnTo>
                  <a:close/>
                  <a:moveTo>
                    <a:pt x="1739" y="2107"/>
                  </a:moveTo>
                  <a:cubicBezTo>
                    <a:pt x="1756" y="2107"/>
                    <a:pt x="1813" y="2138"/>
                    <a:pt x="1930" y="2189"/>
                  </a:cubicBezTo>
                  <a:cubicBezTo>
                    <a:pt x="1957" y="2209"/>
                    <a:pt x="1971" y="2219"/>
                    <a:pt x="1964" y="2219"/>
                  </a:cubicBezTo>
                  <a:cubicBezTo>
                    <a:pt x="1957" y="2219"/>
                    <a:pt x="1925" y="2206"/>
                    <a:pt x="1857" y="2181"/>
                  </a:cubicBezTo>
                  <a:lnTo>
                    <a:pt x="1735" y="2108"/>
                  </a:lnTo>
                  <a:cubicBezTo>
                    <a:pt x="1736" y="2107"/>
                    <a:pt x="1737" y="2107"/>
                    <a:pt x="1739" y="2107"/>
                  </a:cubicBezTo>
                  <a:close/>
                  <a:moveTo>
                    <a:pt x="4930" y="2327"/>
                  </a:moveTo>
                  <a:cubicBezTo>
                    <a:pt x="4930" y="2327"/>
                    <a:pt x="4995" y="2327"/>
                    <a:pt x="4930" y="2335"/>
                  </a:cubicBezTo>
                  <a:lnTo>
                    <a:pt x="4865" y="2351"/>
                  </a:lnTo>
                  <a:cubicBezTo>
                    <a:pt x="4792" y="2351"/>
                    <a:pt x="4727" y="2351"/>
                    <a:pt x="4792" y="2335"/>
                  </a:cubicBezTo>
                  <a:cubicBezTo>
                    <a:pt x="4832" y="2327"/>
                    <a:pt x="4881" y="2327"/>
                    <a:pt x="4930" y="2327"/>
                  </a:cubicBezTo>
                  <a:close/>
                  <a:moveTo>
                    <a:pt x="1310" y="2396"/>
                  </a:moveTo>
                  <a:cubicBezTo>
                    <a:pt x="1325" y="2396"/>
                    <a:pt x="1370" y="2427"/>
                    <a:pt x="1370" y="2441"/>
                  </a:cubicBezTo>
                  <a:lnTo>
                    <a:pt x="1297" y="2432"/>
                  </a:lnTo>
                  <a:cubicBezTo>
                    <a:pt x="1304" y="2418"/>
                    <a:pt x="1251" y="2398"/>
                    <a:pt x="1283" y="2398"/>
                  </a:cubicBezTo>
                  <a:cubicBezTo>
                    <a:pt x="1288" y="2398"/>
                    <a:pt x="1296" y="2399"/>
                    <a:pt x="1306" y="2400"/>
                  </a:cubicBezTo>
                  <a:cubicBezTo>
                    <a:pt x="1306" y="2397"/>
                    <a:pt x="1307" y="2396"/>
                    <a:pt x="1310" y="2396"/>
                  </a:cubicBezTo>
                  <a:close/>
                  <a:moveTo>
                    <a:pt x="1995" y="2441"/>
                  </a:moveTo>
                  <a:lnTo>
                    <a:pt x="2124" y="2465"/>
                  </a:lnTo>
                  <a:lnTo>
                    <a:pt x="2124" y="2465"/>
                  </a:lnTo>
                  <a:lnTo>
                    <a:pt x="2060" y="2449"/>
                  </a:lnTo>
                  <a:lnTo>
                    <a:pt x="1995" y="2441"/>
                  </a:lnTo>
                  <a:close/>
                  <a:moveTo>
                    <a:pt x="1630" y="2554"/>
                  </a:moveTo>
                  <a:cubicBezTo>
                    <a:pt x="1695" y="2562"/>
                    <a:pt x="1768" y="2570"/>
                    <a:pt x="1768" y="2578"/>
                  </a:cubicBezTo>
                  <a:cubicBezTo>
                    <a:pt x="1803" y="2587"/>
                    <a:pt x="1797" y="2594"/>
                    <a:pt x="1763" y="2594"/>
                  </a:cubicBezTo>
                  <a:cubicBezTo>
                    <a:pt x="1735" y="2594"/>
                    <a:pt x="1688" y="2589"/>
                    <a:pt x="1630" y="2578"/>
                  </a:cubicBezTo>
                  <a:lnTo>
                    <a:pt x="1630" y="2554"/>
                  </a:lnTo>
                  <a:close/>
                  <a:moveTo>
                    <a:pt x="1751" y="2676"/>
                  </a:moveTo>
                  <a:lnTo>
                    <a:pt x="1751" y="2684"/>
                  </a:lnTo>
                  <a:cubicBezTo>
                    <a:pt x="1751" y="2700"/>
                    <a:pt x="1751" y="2700"/>
                    <a:pt x="1679" y="2700"/>
                  </a:cubicBezTo>
                  <a:lnTo>
                    <a:pt x="1679" y="2684"/>
                  </a:lnTo>
                  <a:lnTo>
                    <a:pt x="1751" y="2676"/>
                  </a:lnTo>
                  <a:close/>
                  <a:moveTo>
                    <a:pt x="1946" y="2797"/>
                  </a:moveTo>
                  <a:cubicBezTo>
                    <a:pt x="1906" y="2805"/>
                    <a:pt x="1857" y="2805"/>
                    <a:pt x="1816" y="2813"/>
                  </a:cubicBezTo>
                  <a:cubicBezTo>
                    <a:pt x="1816" y="2822"/>
                    <a:pt x="1833" y="2824"/>
                    <a:pt x="1849" y="2824"/>
                  </a:cubicBezTo>
                  <a:cubicBezTo>
                    <a:pt x="1865" y="2824"/>
                    <a:pt x="1881" y="2822"/>
                    <a:pt x="1881" y="2822"/>
                  </a:cubicBezTo>
                  <a:cubicBezTo>
                    <a:pt x="1881" y="2822"/>
                    <a:pt x="1954" y="2822"/>
                    <a:pt x="1954" y="2813"/>
                  </a:cubicBezTo>
                  <a:lnTo>
                    <a:pt x="1946" y="2797"/>
                  </a:lnTo>
                  <a:close/>
                  <a:moveTo>
                    <a:pt x="4873" y="2838"/>
                  </a:moveTo>
                  <a:cubicBezTo>
                    <a:pt x="4873" y="2838"/>
                    <a:pt x="4946" y="2846"/>
                    <a:pt x="4946" y="2862"/>
                  </a:cubicBezTo>
                  <a:lnTo>
                    <a:pt x="4808" y="2862"/>
                  </a:lnTo>
                  <a:lnTo>
                    <a:pt x="4808" y="2854"/>
                  </a:lnTo>
                  <a:cubicBezTo>
                    <a:pt x="4808" y="2838"/>
                    <a:pt x="4873" y="2838"/>
                    <a:pt x="4873" y="2838"/>
                  </a:cubicBezTo>
                  <a:close/>
                  <a:moveTo>
                    <a:pt x="1476" y="2895"/>
                  </a:moveTo>
                  <a:cubicBezTo>
                    <a:pt x="1541" y="2895"/>
                    <a:pt x="1549" y="2903"/>
                    <a:pt x="1549" y="2903"/>
                  </a:cubicBezTo>
                  <a:cubicBezTo>
                    <a:pt x="1549" y="2919"/>
                    <a:pt x="1549" y="2935"/>
                    <a:pt x="1476" y="2935"/>
                  </a:cubicBezTo>
                  <a:cubicBezTo>
                    <a:pt x="1476" y="2935"/>
                    <a:pt x="1460" y="2937"/>
                    <a:pt x="1443" y="2937"/>
                  </a:cubicBezTo>
                  <a:cubicBezTo>
                    <a:pt x="1427" y="2937"/>
                    <a:pt x="1411" y="2935"/>
                    <a:pt x="1411" y="2927"/>
                  </a:cubicBezTo>
                  <a:cubicBezTo>
                    <a:pt x="1411" y="2919"/>
                    <a:pt x="1476" y="2895"/>
                    <a:pt x="1476" y="2895"/>
                  </a:cubicBezTo>
                  <a:close/>
                  <a:moveTo>
                    <a:pt x="2416" y="2923"/>
                  </a:moveTo>
                  <a:cubicBezTo>
                    <a:pt x="2408" y="2923"/>
                    <a:pt x="2392" y="2927"/>
                    <a:pt x="2360" y="2935"/>
                  </a:cubicBezTo>
                  <a:lnTo>
                    <a:pt x="2360" y="2951"/>
                  </a:lnTo>
                  <a:cubicBezTo>
                    <a:pt x="2424" y="2943"/>
                    <a:pt x="2424" y="2943"/>
                    <a:pt x="2424" y="2935"/>
                  </a:cubicBezTo>
                  <a:cubicBezTo>
                    <a:pt x="2424" y="2927"/>
                    <a:pt x="2424" y="2923"/>
                    <a:pt x="2416" y="2923"/>
                  </a:cubicBezTo>
                  <a:close/>
                  <a:moveTo>
                    <a:pt x="4943" y="2978"/>
                  </a:moveTo>
                  <a:cubicBezTo>
                    <a:pt x="4952" y="2978"/>
                    <a:pt x="4968" y="2980"/>
                    <a:pt x="4995" y="2984"/>
                  </a:cubicBezTo>
                  <a:lnTo>
                    <a:pt x="4995" y="3000"/>
                  </a:lnTo>
                  <a:lnTo>
                    <a:pt x="4930" y="3008"/>
                  </a:lnTo>
                  <a:lnTo>
                    <a:pt x="4930" y="2992"/>
                  </a:lnTo>
                  <a:cubicBezTo>
                    <a:pt x="4930" y="2982"/>
                    <a:pt x="4930" y="2978"/>
                    <a:pt x="4943" y="2978"/>
                  </a:cubicBezTo>
                  <a:close/>
                  <a:moveTo>
                    <a:pt x="5033" y="3033"/>
                  </a:moveTo>
                  <a:cubicBezTo>
                    <a:pt x="5027" y="3033"/>
                    <a:pt x="5030" y="3038"/>
                    <a:pt x="5059" y="3049"/>
                  </a:cubicBezTo>
                  <a:cubicBezTo>
                    <a:pt x="5059" y="3040"/>
                    <a:pt x="5040" y="3033"/>
                    <a:pt x="5033" y="3033"/>
                  </a:cubicBezTo>
                  <a:close/>
                  <a:moveTo>
                    <a:pt x="4915" y="3115"/>
                  </a:moveTo>
                  <a:cubicBezTo>
                    <a:pt x="4924" y="3115"/>
                    <a:pt x="4942" y="3118"/>
                    <a:pt x="4978" y="3122"/>
                  </a:cubicBezTo>
                  <a:lnTo>
                    <a:pt x="4970" y="3138"/>
                  </a:lnTo>
                  <a:lnTo>
                    <a:pt x="4905" y="3138"/>
                  </a:lnTo>
                  <a:lnTo>
                    <a:pt x="4905" y="3122"/>
                  </a:lnTo>
                  <a:cubicBezTo>
                    <a:pt x="4905" y="3118"/>
                    <a:pt x="4905" y="3115"/>
                    <a:pt x="4915" y="3115"/>
                  </a:cubicBezTo>
                  <a:close/>
                  <a:moveTo>
                    <a:pt x="1557" y="3138"/>
                  </a:moveTo>
                  <a:cubicBezTo>
                    <a:pt x="1565" y="3138"/>
                    <a:pt x="1565" y="3146"/>
                    <a:pt x="1565" y="3162"/>
                  </a:cubicBezTo>
                  <a:cubicBezTo>
                    <a:pt x="1573" y="3170"/>
                    <a:pt x="1500" y="3186"/>
                    <a:pt x="1500" y="3186"/>
                  </a:cubicBezTo>
                  <a:cubicBezTo>
                    <a:pt x="1487" y="3190"/>
                    <a:pt x="1480" y="3191"/>
                    <a:pt x="1476" y="3191"/>
                  </a:cubicBezTo>
                  <a:cubicBezTo>
                    <a:pt x="1458" y="3191"/>
                    <a:pt x="1500" y="3169"/>
                    <a:pt x="1500" y="3162"/>
                  </a:cubicBezTo>
                  <a:cubicBezTo>
                    <a:pt x="1533" y="3146"/>
                    <a:pt x="1549" y="3138"/>
                    <a:pt x="1557" y="3138"/>
                  </a:cubicBezTo>
                  <a:close/>
                  <a:moveTo>
                    <a:pt x="4395" y="3170"/>
                  </a:moveTo>
                  <a:cubicBezTo>
                    <a:pt x="4459" y="3186"/>
                    <a:pt x="4524" y="3211"/>
                    <a:pt x="4524" y="3219"/>
                  </a:cubicBezTo>
                  <a:lnTo>
                    <a:pt x="4451" y="3211"/>
                  </a:lnTo>
                  <a:lnTo>
                    <a:pt x="4395" y="3178"/>
                  </a:lnTo>
                  <a:lnTo>
                    <a:pt x="4395" y="3170"/>
                  </a:lnTo>
                  <a:close/>
                  <a:moveTo>
                    <a:pt x="4838" y="3195"/>
                  </a:moveTo>
                  <a:cubicBezTo>
                    <a:pt x="4845" y="3195"/>
                    <a:pt x="4859" y="3197"/>
                    <a:pt x="4881" y="3203"/>
                  </a:cubicBezTo>
                  <a:cubicBezTo>
                    <a:pt x="4946" y="3211"/>
                    <a:pt x="4946" y="3211"/>
                    <a:pt x="4946" y="3227"/>
                  </a:cubicBezTo>
                  <a:cubicBezTo>
                    <a:pt x="4942" y="3239"/>
                    <a:pt x="4940" y="3245"/>
                    <a:pt x="4931" y="3245"/>
                  </a:cubicBezTo>
                  <a:cubicBezTo>
                    <a:pt x="4922" y="3245"/>
                    <a:pt x="4905" y="3239"/>
                    <a:pt x="4873" y="3227"/>
                  </a:cubicBezTo>
                  <a:cubicBezTo>
                    <a:pt x="4835" y="3205"/>
                    <a:pt x="4823" y="3195"/>
                    <a:pt x="4838" y="3195"/>
                  </a:cubicBezTo>
                  <a:close/>
                  <a:moveTo>
                    <a:pt x="137" y="3286"/>
                  </a:moveTo>
                  <a:cubicBezTo>
                    <a:pt x="114" y="3286"/>
                    <a:pt x="89" y="3288"/>
                    <a:pt x="65" y="3292"/>
                  </a:cubicBezTo>
                  <a:cubicBezTo>
                    <a:pt x="0" y="3300"/>
                    <a:pt x="0" y="3324"/>
                    <a:pt x="138" y="3324"/>
                  </a:cubicBezTo>
                  <a:cubicBezTo>
                    <a:pt x="211" y="3316"/>
                    <a:pt x="203" y="3316"/>
                    <a:pt x="203" y="3292"/>
                  </a:cubicBezTo>
                  <a:cubicBezTo>
                    <a:pt x="183" y="3288"/>
                    <a:pt x="160" y="3286"/>
                    <a:pt x="137" y="3286"/>
                  </a:cubicBezTo>
                  <a:close/>
                  <a:moveTo>
                    <a:pt x="4420" y="3311"/>
                  </a:moveTo>
                  <a:cubicBezTo>
                    <a:pt x="4428" y="3311"/>
                    <a:pt x="4443" y="3317"/>
                    <a:pt x="4484" y="3332"/>
                  </a:cubicBezTo>
                  <a:cubicBezTo>
                    <a:pt x="4484" y="3332"/>
                    <a:pt x="4549" y="3357"/>
                    <a:pt x="4541" y="3365"/>
                  </a:cubicBezTo>
                  <a:lnTo>
                    <a:pt x="4476" y="3349"/>
                  </a:lnTo>
                  <a:cubicBezTo>
                    <a:pt x="4411" y="3324"/>
                    <a:pt x="4411" y="3316"/>
                    <a:pt x="4411" y="3316"/>
                  </a:cubicBezTo>
                  <a:cubicBezTo>
                    <a:pt x="4414" y="3313"/>
                    <a:pt x="4416" y="3311"/>
                    <a:pt x="4420" y="3311"/>
                  </a:cubicBezTo>
                  <a:close/>
                  <a:moveTo>
                    <a:pt x="1785" y="3319"/>
                  </a:moveTo>
                  <a:cubicBezTo>
                    <a:pt x="1793" y="3319"/>
                    <a:pt x="1763" y="3336"/>
                    <a:pt x="1679" y="3373"/>
                  </a:cubicBezTo>
                  <a:cubicBezTo>
                    <a:pt x="1643" y="3386"/>
                    <a:pt x="1627" y="3392"/>
                    <a:pt x="1620" y="3392"/>
                  </a:cubicBezTo>
                  <a:cubicBezTo>
                    <a:pt x="1614" y="3392"/>
                    <a:pt x="1614" y="3388"/>
                    <a:pt x="1614" y="3381"/>
                  </a:cubicBezTo>
                  <a:cubicBezTo>
                    <a:pt x="1654" y="3365"/>
                    <a:pt x="1695" y="3340"/>
                    <a:pt x="1743" y="3332"/>
                  </a:cubicBezTo>
                  <a:cubicBezTo>
                    <a:pt x="1766" y="3324"/>
                    <a:pt x="1780" y="3319"/>
                    <a:pt x="1785" y="3319"/>
                  </a:cubicBezTo>
                  <a:close/>
                  <a:moveTo>
                    <a:pt x="1768" y="3422"/>
                  </a:moveTo>
                  <a:lnTo>
                    <a:pt x="1776" y="3438"/>
                  </a:lnTo>
                  <a:cubicBezTo>
                    <a:pt x="1726" y="3457"/>
                    <a:pt x="1675" y="3475"/>
                    <a:pt x="1655" y="3475"/>
                  </a:cubicBezTo>
                  <a:cubicBezTo>
                    <a:pt x="1649" y="3475"/>
                    <a:pt x="1646" y="3474"/>
                    <a:pt x="1646" y="3470"/>
                  </a:cubicBezTo>
                  <a:lnTo>
                    <a:pt x="1703" y="3438"/>
                  </a:lnTo>
                  <a:lnTo>
                    <a:pt x="1768" y="3422"/>
                  </a:lnTo>
                  <a:close/>
                  <a:moveTo>
                    <a:pt x="3503" y="3795"/>
                  </a:moveTo>
                  <a:cubicBezTo>
                    <a:pt x="3503" y="3795"/>
                    <a:pt x="3503" y="3795"/>
                    <a:pt x="3503" y="3795"/>
                  </a:cubicBezTo>
                  <a:lnTo>
                    <a:pt x="3503" y="3795"/>
                  </a:lnTo>
                  <a:close/>
                  <a:moveTo>
                    <a:pt x="2757" y="3965"/>
                  </a:moveTo>
                  <a:cubicBezTo>
                    <a:pt x="2733" y="4030"/>
                    <a:pt x="2708" y="4094"/>
                    <a:pt x="2700" y="4094"/>
                  </a:cubicBezTo>
                  <a:lnTo>
                    <a:pt x="2692" y="4086"/>
                  </a:lnTo>
                  <a:cubicBezTo>
                    <a:pt x="2708" y="4046"/>
                    <a:pt x="2724" y="4005"/>
                    <a:pt x="2749" y="3965"/>
                  </a:cubicBezTo>
                  <a:close/>
                  <a:moveTo>
                    <a:pt x="2100" y="4184"/>
                  </a:moveTo>
                  <a:lnTo>
                    <a:pt x="2108" y="4200"/>
                  </a:lnTo>
                  <a:cubicBezTo>
                    <a:pt x="2071" y="4245"/>
                    <a:pt x="2026" y="4290"/>
                    <a:pt x="2013" y="4290"/>
                  </a:cubicBezTo>
                  <a:cubicBezTo>
                    <a:pt x="2012" y="4290"/>
                    <a:pt x="2012" y="4290"/>
                    <a:pt x="2011" y="4289"/>
                  </a:cubicBezTo>
                  <a:lnTo>
                    <a:pt x="2043" y="4232"/>
                  </a:lnTo>
                  <a:lnTo>
                    <a:pt x="2100" y="4184"/>
                  </a:lnTo>
                  <a:close/>
                  <a:moveTo>
                    <a:pt x="4119" y="4224"/>
                  </a:moveTo>
                  <a:cubicBezTo>
                    <a:pt x="4160" y="4281"/>
                    <a:pt x="4192" y="4338"/>
                    <a:pt x="4184" y="4346"/>
                  </a:cubicBezTo>
                  <a:lnTo>
                    <a:pt x="4168" y="4354"/>
                  </a:lnTo>
                  <a:cubicBezTo>
                    <a:pt x="4151" y="4313"/>
                    <a:pt x="4127" y="4273"/>
                    <a:pt x="4111" y="4232"/>
                  </a:cubicBezTo>
                  <a:lnTo>
                    <a:pt x="4119" y="4224"/>
                  </a:lnTo>
                  <a:close/>
                  <a:moveTo>
                    <a:pt x="2384" y="4313"/>
                  </a:moveTo>
                  <a:lnTo>
                    <a:pt x="2384" y="4313"/>
                  </a:lnTo>
                  <a:cubicBezTo>
                    <a:pt x="2400" y="4322"/>
                    <a:pt x="2400" y="4322"/>
                    <a:pt x="2368" y="4378"/>
                  </a:cubicBezTo>
                  <a:cubicBezTo>
                    <a:pt x="2343" y="4419"/>
                    <a:pt x="2319" y="4459"/>
                    <a:pt x="2287" y="4492"/>
                  </a:cubicBezTo>
                  <a:cubicBezTo>
                    <a:pt x="2278" y="4484"/>
                    <a:pt x="2351" y="4370"/>
                    <a:pt x="2384" y="4313"/>
                  </a:cubicBezTo>
                  <a:close/>
                  <a:moveTo>
                    <a:pt x="2757" y="4403"/>
                  </a:moveTo>
                  <a:lnTo>
                    <a:pt x="2765" y="4411"/>
                  </a:lnTo>
                  <a:cubicBezTo>
                    <a:pt x="2749" y="4476"/>
                    <a:pt x="2733" y="4540"/>
                    <a:pt x="2724" y="4540"/>
                  </a:cubicBezTo>
                  <a:lnTo>
                    <a:pt x="2724" y="4467"/>
                  </a:lnTo>
                  <a:lnTo>
                    <a:pt x="2757" y="4403"/>
                  </a:lnTo>
                  <a:close/>
                  <a:moveTo>
                    <a:pt x="3672" y="4464"/>
                  </a:moveTo>
                  <a:cubicBezTo>
                    <a:pt x="3682" y="4464"/>
                    <a:pt x="3685" y="4476"/>
                    <a:pt x="3697" y="4524"/>
                  </a:cubicBezTo>
                  <a:cubicBezTo>
                    <a:pt x="3714" y="4589"/>
                    <a:pt x="3689" y="4597"/>
                    <a:pt x="3673" y="4605"/>
                  </a:cubicBezTo>
                  <a:cubicBezTo>
                    <a:pt x="3649" y="4532"/>
                    <a:pt x="3649" y="4467"/>
                    <a:pt x="3657" y="4467"/>
                  </a:cubicBezTo>
                  <a:cubicBezTo>
                    <a:pt x="3663" y="4465"/>
                    <a:pt x="3668" y="4464"/>
                    <a:pt x="3672" y="4464"/>
                  </a:cubicBezTo>
                  <a:close/>
                  <a:moveTo>
                    <a:pt x="3357" y="519"/>
                  </a:moveTo>
                  <a:cubicBezTo>
                    <a:pt x="3341" y="519"/>
                    <a:pt x="3341" y="584"/>
                    <a:pt x="3333" y="657"/>
                  </a:cubicBezTo>
                  <a:lnTo>
                    <a:pt x="3300" y="649"/>
                  </a:lnTo>
                  <a:cubicBezTo>
                    <a:pt x="3300" y="649"/>
                    <a:pt x="3292" y="649"/>
                    <a:pt x="3284" y="714"/>
                  </a:cubicBezTo>
                  <a:cubicBezTo>
                    <a:pt x="3284" y="773"/>
                    <a:pt x="3273" y="779"/>
                    <a:pt x="3265" y="779"/>
                  </a:cubicBezTo>
                  <a:cubicBezTo>
                    <a:pt x="3263" y="779"/>
                    <a:pt x="3261" y="778"/>
                    <a:pt x="3260" y="778"/>
                  </a:cubicBezTo>
                  <a:cubicBezTo>
                    <a:pt x="3260" y="760"/>
                    <a:pt x="3258" y="752"/>
                    <a:pt x="3257" y="752"/>
                  </a:cubicBezTo>
                  <a:lnTo>
                    <a:pt x="3257" y="752"/>
                  </a:lnTo>
                  <a:cubicBezTo>
                    <a:pt x="3253" y="752"/>
                    <a:pt x="3248" y="800"/>
                    <a:pt x="3260" y="851"/>
                  </a:cubicBezTo>
                  <a:cubicBezTo>
                    <a:pt x="3260" y="916"/>
                    <a:pt x="3251" y="981"/>
                    <a:pt x="3243" y="981"/>
                  </a:cubicBezTo>
                  <a:lnTo>
                    <a:pt x="3243" y="1119"/>
                  </a:lnTo>
                  <a:cubicBezTo>
                    <a:pt x="3235" y="1208"/>
                    <a:pt x="3243" y="1305"/>
                    <a:pt x="3260" y="1395"/>
                  </a:cubicBezTo>
                  <a:cubicBezTo>
                    <a:pt x="3284" y="1443"/>
                    <a:pt x="3302" y="1488"/>
                    <a:pt x="3315" y="1488"/>
                  </a:cubicBezTo>
                  <a:cubicBezTo>
                    <a:pt x="3323" y="1488"/>
                    <a:pt x="3329" y="1467"/>
                    <a:pt x="3333" y="1411"/>
                  </a:cubicBezTo>
                  <a:cubicBezTo>
                    <a:pt x="3333" y="1411"/>
                    <a:pt x="3349" y="1346"/>
                    <a:pt x="3357" y="1346"/>
                  </a:cubicBezTo>
                  <a:cubicBezTo>
                    <a:pt x="3373" y="1346"/>
                    <a:pt x="3373" y="1419"/>
                    <a:pt x="3373" y="1419"/>
                  </a:cubicBezTo>
                  <a:cubicBezTo>
                    <a:pt x="3373" y="1484"/>
                    <a:pt x="3405" y="1492"/>
                    <a:pt x="3462" y="1492"/>
                  </a:cubicBezTo>
                  <a:cubicBezTo>
                    <a:pt x="3519" y="1500"/>
                    <a:pt x="3551" y="1500"/>
                    <a:pt x="3543" y="1573"/>
                  </a:cubicBezTo>
                  <a:cubicBezTo>
                    <a:pt x="3535" y="1646"/>
                    <a:pt x="3543" y="1646"/>
                    <a:pt x="3543" y="1646"/>
                  </a:cubicBezTo>
                  <a:cubicBezTo>
                    <a:pt x="3551" y="1614"/>
                    <a:pt x="3566" y="1603"/>
                    <a:pt x="3585" y="1603"/>
                  </a:cubicBezTo>
                  <a:cubicBezTo>
                    <a:pt x="3604" y="1603"/>
                    <a:pt x="3628" y="1614"/>
                    <a:pt x="3657" y="1622"/>
                  </a:cubicBezTo>
                  <a:cubicBezTo>
                    <a:pt x="3685" y="1634"/>
                    <a:pt x="3712" y="1644"/>
                    <a:pt x="3735" y="1644"/>
                  </a:cubicBezTo>
                  <a:cubicBezTo>
                    <a:pt x="3758" y="1644"/>
                    <a:pt x="3778" y="1634"/>
                    <a:pt x="3795" y="1605"/>
                  </a:cubicBezTo>
                  <a:lnTo>
                    <a:pt x="3803" y="1614"/>
                  </a:lnTo>
                  <a:cubicBezTo>
                    <a:pt x="3770" y="1678"/>
                    <a:pt x="3787" y="1686"/>
                    <a:pt x="3795" y="1695"/>
                  </a:cubicBezTo>
                  <a:cubicBezTo>
                    <a:pt x="3831" y="1658"/>
                    <a:pt x="3849" y="1654"/>
                    <a:pt x="3856" y="1654"/>
                  </a:cubicBezTo>
                  <a:cubicBezTo>
                    <a:pt x="3858" y="1654"/>
                    <a:pt x="3860" y="1654"/>
                    <a:pt x="3860" y="1654"/>
                  </a:cubicBezTo>
                  <a:cubicBezTo>
                    <a:pt x="3827" y="1711"/>
                    <a:pt x="3827" y="1719"/>
                    <a:pt x="3843" y="1727"/>
                  </a:cubicBezTo>
                  <a:cubicBezTo>
                    <a:pt x="3846" y="1729"/>
                    <a:pt x="3848" y="1731"/>
                    <a:pt x="3851" y="1731"/>
                  </a:cubicBezTo>
                  <a:cubicBezTo>
                    <a:pt x="3858" y="1731"/>
                    <a:pt x="3871" y="1720"/>
                    <a:pt x="3900" y="1678"/>
                  </a:cubicBezTo>
                  <a:cubicBezTo>
                    <a:pt x="3932" y="1703"/>
                    <a:pt x="3949" y="1751"/>
                    <a:pt x="3924" y="1784"/>
                  </a:cubicBezTo>
                  <a:cubicBezTo>
                    <a:pt x="3913" y="1803"/>
                    <a:pt x="3912" y="1811"/>
                    <a:pt x="3917" y="1811"/>
                  </a:cubicBezTo>
                  <a:cubicBezTo>
                    <a:pt x="3926" y="1811"/>
                    <a:pt x="3957" y="1783"/>
                    <a:pt x="3989" y="1751"/>
                  </a:cubicBezTo>
                  <a:cubicBezTo>
                    <a:pt x="4026" y="1699"/>
                    <a:pt x="4070" y="1661"/>
                    <a:pt x="4084" y="1661"/>
                  </a:cubicBezTo>
                  <a:cubicBezTo>
                    <a:pt x="4085" y="1661"/>
                    <a:pt x="4086" y="1661"/>
                    <a:pt x="4087" y="1662"/>
                  </a:cubicBezTo>
                  <a:lnTo>
                    <a:pt x="3997" y="1759"/>
                  </a:lnTo>
                  <a:cubicBezTo>
                    <a:pt x="3949" y="1808"/>
                    <a:pt x="3949" y="1808"/>
                    <a:pt x="3957" y="1824"/>
                  </a:cubicBezTo>
                  <a:lnTo>
                    <a:pt x="3965" y="1832"/>
                  </a:lnTo>
                  <a:cubicBezTo>
                    <a:pt x="3984" y="1813"/>
                    <a:pt x="3999" y="1805"/>
                    <a:pt x="4014" y="1805"/>
                  </a:cubicBezTo>
                  <a:cubicBezTo>
                    <a:pt x="4035" y="1805"/>
                    <a:pt x="4054" y="1824"/>
                    <a:pt x="4078" y="1849"/>
                  </a:cubicBezTo>
                  <a:cubicBezTo>
                    <a:pt x="4112" y="1888"/>
                    <a:pt x="4126" y="1915"/>
                    <a:pt x="4151" y="1915"/>
                  </a:cubicBezTo>
                  <a:cubicBezTo>
                    <a:pt x="4161" y="1915"/>
                    <a:pt x="4174" y="1910"/>
                    <a:pt x="4192" y="1897"/>
                  </a:cubicBezTo>
                  <a:cubicBezTo>
                    <a:pt x="4215" y="1878"/>
                    <a:pt x="4229" y="1868"/>
                    <a:pt x="4234" y="1868"/>
                  </a:cubicBezTo>
                  <a:lnTo>
                    <a:pt x="4234" y="1868"/>
                  </a:lnTo>
                  <a:cubicBezTo>
                    <a:pt x="4242" y="1868"/>
                    <a:pt x="4232" y="1888"/>
                    <a:pt x="4208" y="1922"/>
                  </a:cubicBezTo>
                  <a:cubicBezTo>
                    <a:pt x="4112" y="2034"/>
                    <a:pt x="4079" y="2065"/>
                    <a:pt x="4090" y="2065"/>
                  </a:cubicBezTo>
                  <a:cubicBezTo>
                    <a:pt x="4094" y="2065"/>
                    <a:pt x="4107" y="2059"/>
                    <a:pt x="4127" y="2051"/>
                  </a:cubicBezTo>
                  <a:cubicBezTo>
                    <a:pt x="4127" y="2043"/>
                    <a:pt x="4184" y="2003"/>
                    <a:pt x="4241" y="1970"/>
                  </a:cubicBezTo>
                  <a:cubicBezTo>
                    <a:pt x="4293" y="1937"/>
                    <a:pt x="4323" y="1920"/>
                    <a:pt x="4329" y="1920"/>
                  </a:cubicBezTo>
                  <a:lnTo>
                    <a:pt x="4329" y="1920"/>
                  </a:lnTo>
                  <a:cubicBezTo>
                    <a:pt x="4336" y="1920"/>
                    <a:pt x="4310" y="1943"/>
                    <a:pt x="4249" y="1986"/>
                  </a:cubicBezTo>
                  <a:cubicBezTo>
                    <a:pt x="4164" y="2038"/>
                    <a:pt x="4210" y="2106"/>
                    <a:pt x="4298" y="2106"/>
                  </a:cubicBezTo>
                  <a:cubicBezTo>
                    <a:pt x="4320" y="2106"/>
                    <a:pt x="4344" y="2102"/>
                    <a:pt x="4370" y="2092"/>
                  </a:cubicBezTo>
                  <a:cubicBezTo>
                    <a:pt x="4396" y="2082"/>
                    <a:pt x="4411" y="2076"/>
                    <a:pt x="4413" y="2076"/>
                  </a:cubicBezTo>
                  <a:lnTo>
                    <a:pt x="4413" y="2076"/>
                  </a:lnTo>
                  <a:cubicBezTo>
                    <a:pt x="4415" y="2076"/>
                    <a:pt x="4384" y="2090"/>
                    <a:pt x="4305" y="2124"/>
                  </a:cubicBezTo>
                  <a:cubicBezTo>
                    <a:pt x="4249" y="2149"/>
                    <a:pt x="4249" y="2157"/>
                    <a:pt x="4265" y="2189"/>
                  </a:cubicBezTo>
                  <a:lnTo>
                    <a:pt x="4273" y="2213"/>
                  </a:lnTo>
                  <a:cubicBezTo>
                    <a:pt x="4302" y="2203"/>
                    <a:pt x="4322" y="2198"/>
                    <a:pt x="4336" y="2198"/>
                  </a:cubicBezTo>
                  <a:cubicBezTo>
                    <a:pt x="4383" y="2198"/>
                    <a:pt x="4346" y="2251"/>
                    <a:pt x="4289" y="2270"/>
                  </a:cubicBezTo>
                  <a:cubicBezTo>
                    <a:pt x="4232" y="2295"/>
                    <a:pt x="4232" y="2295"/>
                    <a:pt x="4232" y="2319"/>
                  </a:cubicBezTo>
                  <a:cubicBezTo>
                    <a:pt x="4247" y="2317"/>
                    <a:pt x="4259" y="2316"/>
                    <a:pt x="4269" y="2316"/>
                  </a:cubicBezTo>
                  <a:cubicBezTo>
                    <a:pt x="4351" y="2316"/>
                    <a:pt x="4306" y="2369"/>
                    <a:pt x="4241" y="2384"/>
                  </a:cubicBezTo>
                  <a:lnTo>
                    <a:pt x="4249" y="2400"/>
                  </a:lnTo>
                  <a:cubicBezTo>
                    <a:pt x="4314" y="2400"/>
                    <a:pt x="4322" y="2416"/>
                    <a:pt x="4322" y="2424"/>
                  </a:cubicBezTo>
                  <a:cubicBezTo>
                    <a:pt x="4327" y="2440"/>
                    <a:pt x="4329" y="2449"/>
                    <a:pt x="4347" y="2449"/>
                  </a:cubicBezTo>
                  <a:cubicBezTo>
                    <a:pt x="4357" y="2449"/>
                    <a:pt x="4372" y="2446"/>
                    <a:pt x="4395" y="2441"/>
                  </a:cubicBezTo>
                  <a:cubicBezTo>
                    <a:pt x="4440" y="2429"/>
                    <a:pt x="4486" y="2418"/>
                    <a:pt x="4512" y="2418"/>
                  </a:cubicBezTo>
                  <a:cubicBezTo>
                    <a:pt x="4523" y="2418"/>
                    <a:pt x="4530" y="2420"/>
                    <a:pt x="4532" y="2424"/>
                  </a:cubicBezTo>
                  <a:lnTo>
                    <a:pt x="4459" y="2432"/>
                  </a:lnTo>
                  <a:cubicBezTo>
                    <a:pt x="4395" y="2449"/>
                    <a:pt x="4411" y="2473"/>
                    <a:pt x="4403" y="2513"/>
                  </a:cubicBezTo>
                  <a:cubicBezTo>
                    <a:pt x="4403" y="2570"/>
                    <a:pt x="4403" y="2586"/>
                    <a:pt x="4338" y="2603"/>
                  </a:cubicBezTo>
                  <a:lnTo>
                    <a:pt x="4403" y="2603"/>
                  </a:lnTo>
                  <a:cubicBezTo>
                    <a:pt x="4476" y="2611"/>
                    <a:pt x="4476" y="2619"/>
                    <a:pt x="4403" y="2627"/>
                  </a:cubicBezTo>
                  <a:cubicBezTo>
                    <a:pt x="4338" y="2643"/>
                    <a:pt x="4338" y="2676"/>
                    <a:pt x="4411" y="2700"/>
                  </a:cubicBezTo>
                  <a:lnTo>
                    <a:pt x="4411" y="2716"/>
                  </a:lnTo>
                  <a:cubicBezTo>
                    <a:pt x="4273" y="2732"/>
                    <a:pt x="4273" y="2757"/>
                    <a:pt x="4411" y="2765"/>
                  </a:cubicBezTo>
                  <a:cubicBezTo>
                    <a:pt x="4338" y="2765"/>
                    <a:pt x="4338" y="2773"/>
                    <a:pt x="4338" y="2781"/>
                  </a:cubicBezTo>
                  <a:cubicBezTo>
                    <a:pt x="4397" y="2803"/>
                    <a:pt x="4395" y="2839"/>
                    <a:pt x="4346" y="2839"/>
                  </a:cubicBezTo>
                  <a:cubicBezTo>
                    <a:pt x="4341" y="2839"/>
                    <a:pt x="4336" y="2839"/>
                    <a:pt x="4330" y="2838"/>
                  </a:cubicBezTo>
                  <a:lnTo>
                    <a:pt x="4330" y="2854"/>
                  </a:lnTo>
                  <a:cubicBezTo>
                    <a:pt x="4395" y="2862"/>
                    <a:pt x="4395" y="2878"/>
                    <a:pt x="4395" y="2886"/>
                  </a:cubicBezTo>
                  <a:cubicBezTo>
                    <a:pt x="4387" y="2895"/>
                    <a:pt x="4387" y="2903"/>
                    <a:pt x="4451" y="2919"/>
                  </a:cubicBezTo>
                  <a:cubicBezTo>
                    <a:pt x="4524" y="2943"/>
                    <a:pt x="4524" y="2951"/>
                    <a:pt x="4524" y="2951"/>
                  </a:cubicBezTo>
                  <a:cubicBezTo>
                    <a:pt x="4523" y="2953"/>
                    <a:pt x="4519" y="2953"/>
                    <a:pt x="4515" y="2953"/>
                  </a:cubicBezTo>
                  <a:cubicBezTo>
                    <a:pt x="4492" y="2953"/>
                    <a:pt x="4439" y="2940"/>
                    <a:pt x="4387" y="2927"/>
                  </a:cubicBezTo>
                  <a:cubicBezTo>
                    <a:pt x="4368" y="2918"/>
                    <a:pt x="4355" y="2914"/>
                    <a:pt x="4349" y="2914"/>
                  </a:cubicBezTo>
                  <a:cubicBezTo>
                    <a:pt x="4332" y="2914"/>
                    <a:pt x="4358" y="2941"/>
                    <a:pt x="4451" y="2976"/>
                  </a:cubicBezTo>
                  <a:cubicBezTo>
                    <a:pt x="4519" y="3001"/>
                    <a:pt x="4552" y="3013"/>
                    <a:pt x="4548" y="3013"/>
                  </a:cubicBezTo>
                  <a:cubicBezTo>
                    <a:pt x="4546" y="3013"/>
                    <a:pt x="4513" y="3003"/>
                    <a:pt x="4451" y="2984"/>
                  </a:cubicBezTo>
                  <a:cubicBezTo>
                    <a:pt x="4408" y="2969"/>
                    <a:pt x="4367" y="2957"/>
                    <a:pt x="4355" y="2957"/>
                  </a:cubicBezTo>
                  <a:cubicBezTo>
                    <a:pt x="4347" y="2957"/>
                    <a:pt x="4352" y="2963"/>
                    <a:pt x="4378" y="2976"/>
                  </a:cubicBezTo>
                  <a:cubicBezTo>
                    <a:pt x="4378" y="2976"/>
                    <a:pt x="4378" y="2992"/>
                    <a:pt x="4443" y="3008"/>
                  </a:cubicBezTo>
                  <a:lnTo>
                    <a:pt x="4435" y="3032"/>
                  </a:lnTo>
                  <a:cubicBezTo>
                    <a:pt x="4362" y="3040"/>
                    <a:pt x="4362" y="3049"/>
                    <a:pt x="4354" y="3057"/>
                  </a:cubicBezTo>
                  <a:cubicBezTo>
                    <a:pt x="4395" y="3072"/>
                    <a:pt x="4410" y="3078"/>
                    <a:pt x="4399" y="3078"/>
                  </a:cubicBezTo>
                  <a:cubicBezTo>
                    <a:pt x="4393" y="3078"/>
                    <a:pt x="4378" y="3076"/>
                    <a:pt x="4354" y="3073"/>
                  </a:cubicBezTo>
                  <a:cubicBezTo>
                    <a:pt x="4334" y="3068"/>
                    <a:pt x="4319" y="3066"/>
                    <a:pt x="4311" y="3066"/>
                  </a:cubicBezTo>
                  <a:cubicBezTo>
                    <a:pt x="4291" y="3066"/>
                    <a:pt x="4317" y="3080"/>
                    <a:pt x="4411" y="3097"/>
                  </a:cubicBezTo>
                  <a:cubicBezTo>
                    <a:pt x="4464" y="3117"/>
                    <a:pt x="4474" y="3132"/>
                    <a:pt x="4435" y="3132"/>
                  </a:cubicBezTo>
                  <a:cubicBezTo>
                    <a:pt x="4426" y="3132"/>
                    <a:pt x="4416" y="3131"/>
                    <a:pt x="4403" y="3130"/>
                  </a:cubicBezTo>
                  <a:cubicBezTo>
                    <a:pt x="4338" y="3113"/>
                    <a:pt x="4305" y="3107"/>
                    <a:pt x="4297" y="3107"/>
                  </a:cubicBezTo>
                  <a:cubicBezTo>
                    <a:pt x="4289" y="3107"/>
                    <a:pt x="4305" y="3113"/>
                    <a:pt x="4338" y="3122"/>
                  </a:cubicBezTo>
                  <a:cubicBezTo>
                    <a:pt x="4403" y="3146"/>
                    <a:pt x="4395" y="3154"/>
                    <a:pt x="4395" y="3154"/>
                  </a:cubicBezTo>
                  <a:cubicBezTo>
                    <a:pt x="4389" y="3153"/>
                    <a:pt x="4384" y="3152"/>
                    <a:pt x="4380" y="3152"/>
                  </a:cubicBezTo>
                  <a:cubicBezTo>
                    <a:pt x="4327" y="3152"/>
                    <a:pt x="4310" y="3232"/>
                    <a:pt x="4265" y="3292"/>
                  </a:cubicBezTo>
                  <a:cubicBezTo>
                    <a:pt x="4265" y="3300"/>
                    <a:pt x="4322" y="3340"/>
                    <a:pt x="4387" y="3365"/>
                  </a:cubicBezTo>
                  <a:cubicBezTo>
                    <a:pt x="4438" y="3389"/>
                    <a:pt x="4458" y="3397"/>
                    <a:pt x="4457" y="3397"/>
                  </a:cubicBezTo>
                  <a:cubicBezTo>
                    <a:pt x="4457" y="3397"/>
                    <a:pt x="4420" y="3382"/>
                    <a:pt x="4378" y="3373"/>
                  </a:cubicBezTo>
                  <a:cubicBezTo>
                    <a:pt x="4295" y="3340"/>
                    <a:pt x="4248" y="3326"/>
                    <a:pt x="4237" y="3326"/>
                  </a:cubicBezTo>
                  <a:cubicBezTo>
                    <a:pt x="4223" y="3326"/>
                    <a:pt x="4267" y="3349"/>
                    <a:pt x="4370" y="3389"/>
                  </a:cubicBezTo>
                  <a:cubicBezTo>
                    <a:pt x="4438" y="3415"/>
                    <a:pt x="4470" y="3427"/>
                    <a:pt x="4467" y="3427"/>
                  </a:cubicBezTo>
                  <a:cubicBezTo>
                    <a:pt x="4465" y="3427"/>
                    <a:pt x="4432" y="3417"/>
                    <a:pt x="4370" y="3397"/>
                  </a:cubicBezTo>
                  <a:cubicBezTo>
                    <a:pt x="4342" y="3391"/>
                    <a:pt x="4326" y="3387"/>
                    <a:pt x="4320" y="3387"/>
                  </a:cubicBezTo>
                  <a:cubicBezTo>
                    <a:pt x="4311" y="3387"/>
                    <a:pt x="4327" y="3397"/>
                    <a:pt x="4362" y="3422"/>
                  </a:cubicBezTo>
                  <a:cubicBezTo>
                    <a:pt x="4395" y="3436"/>
                    <a:pt x="4409" y="3444"/>
                    <a:pt x="4402" y="3444"/>
                  </a:cubicBezTo>
                  <a:cubicBezTo>
                    <a:pt x="4397" y="3444"/>
                    <a:pt x="4381" y="3440"/>
                    <a:pt x="4354" y="3430"/>
                  </a:cubicBezTo>
                  <a:cubicBezTo>
                    <a:pt x="4312" y="3414"/>
                    <a:pt x="4269" y="3398"/>
                    <a:pt x="4261" y="3398"/>
                  </a:cubicBezTo>
                  <a:lnTo>
                    <a:pt x="4261" y="3398"/>
                  </a:lnTo>
                  <a:cubicBezTo>
                    <a:pt x="4256" y="3398"/>
                    <a:pt x="4262" y="3402"/>
                    <a:pt x="4281" y="3413"/>
                  </a:cubicBezTo>
                  <a:cubicBezTo>
                    <a:pt x="4281" y="3413"/>
                    <a:pt x="4281" y="3415"/>
                    <a:pt x="4277" y="3415"/>
                  </a:cubicBezTo>
                  <a:cubicBezTo>
                    <a:pt x="4271" y="3415"/>
                    <a:pt x="4255" y="3412"/>
                    <a:pt x="4216" y="3397"/>
                  </a:cubicBezTo>
                  <a:cubicBezTo>
                    <a:pt x="4203" y="3392"/>
                    <a:pt x="4194" y="3390"/>
                    <a:pt x="4190" y="3390"/>
                  </a:cubicBezTo>
                  <a:cubicBezTo>
                    <a:pt x="4175" y="3390"/>
                    <a:pt x="4220" y="3422"/>
                    <a:pt x="4265" y="3454"/>
                  </a:cubicBezTo>
                  <a:cubicBezTo>
                    <a:pt x="4323" y="3503"/>
                    <a:pt x="4347" y="3528"/>
                    <a:pt x="4337" y="3528"/>
                  </a:cubicBezTo>
                  <a:cubicBezTo>
                    <a:pt x="4329" y="3528"/>
                    <a:pt x="4300" y="3511"/>
                    <a:pt x="4249" y="3478"/>
                  </a:cubicBezTo>
                  <a:cubicBezTo>
                    <a:pt x="4214" y="3456"/>
                    <a:pt x="4193" y="3447"/>
                    <a:pt x="4183" y="3447"/>
                  </a:cubicBezTo>
                  <a:cubicBezTo>
                    <a:pt x="4162" y="3447"/>
                    <a:pt x="4200" y="3495"/>
                    <a:pt x="4273" y="3551"/>
                  </a:cubicBezTo>
                  <a:cubicBezTo>
                    <a:pt x="4297" y="3568"/>
                    <a:pt x="4315" y="3582"/>
                    <a:pt x="4330" y="3592"/>
                  </a:cubicBezTo>
                  <a:lnTo>
                    <a:pt x="4330" y="3592"/>
                  </a:lnTo>
                  <a:cubicBezTo>
                    <a:pt x="4273" y="3559"/>
                    <a:pt x="4265" y="3559"/>
                    <a:pt x="4265" y="3559"/>
                  </a:cubicBezTo>
                  <a:cubicBezTo>
                    <a:pt x="4261" y="3563"/>
                    <a:pt x="4258" y="3567"/>
                    <a:pt x="4250" y="3567"/>
                  </a:cubicBezTo>
                  <a:cubicBezTo>
                    <a:pt x="4241" y="3567"/>
                    <a:pt x="4227" y="3561"/>
                    <a:pt x="4200" y="3543"/>
                  </a:cubicBezTo>
                  <a:lnTo>
                    <a:pt x="4200" y="3543"/>
                  </a:lnTo>
                  <a:cubicBezTo>
                    <a:pt x="4200" y="3543"/>
                    <a:pt x="4192" y="3543"/>
                    <a:pt x="4232" y="3600"/>
                  </a:cubicBezTo>
                  <a:cubicBezTo>
                    <a:pt x="4283" y="3646"/>
                    <a:pt x="4291" y="3667"/>
                    <a:pt x="4274" y="3667"/>
                  </a:cubicBezTo>
                  <a:cubicBezTo>
                    <a:pt x="4255" y="3667"/>
                    <a:pt x="4206" y="3642"/>
                    <a:pt x="4151" y="3600"/>
                  </a:cubicBezTo>
                  <a:lnTo>
                    <a:pt x="4151" y="3600"/>
                  </a:lnTo>
                  <a:lnTo>
                    <a:pt x="4192" y="3657"/>
                  </a:lnTo>
                  <a:cubicBezTo>
                    <a:pt x="4255" y="3720"/>
                    <a:pt x="4298" y="3766"/>
                    <a:pt x="4291" y="3766"/>
                  </a:cubicBezTo>
                  <a:cubicBezTo>
                    <a:pt x="4287" y="3766"/>
                    <a:pt x="4269" y="3753"/>
                    <a:pt x="4232" y="3722"/>
                  </a:cubicBezTo>
                  <a:lnTo>
                    <a:pt x="4184" y="3673"/>
                  </a:lnTo>
                  <a:lnTo>
                    <a:pt x="4184" y="3673"/>
                  </a:lnTo>
                  <a:cubicBezTo>
                    <a:pt x="4228" y="3718"/>
                    <a:pt x="4234" y="3738"/>
                    <a:pt x="4217" y="3738"/>
                  </a:cubicBezTo>
                  <a:cubicBezTo>
                    <a:pt x="4198" y="3738"/>
                    <a:pt x="4147" y="3709"/>
                    <a:pt x="4095" y="3657"/>
                  </a:cubicBezTo>
                  <a:cubicBezTo>
                    <a:pt x="4046" y="3616"/>
                    <a:pt x="4046" y="3616"/>
                    <a:pt x="4038" y="3616"/>
                  </a:cubicBezTo>
                  <a:lnTo>
                    <a:pt x="4087" y="3665"/>
                  </a:lnTo>
                  <a:cubicBezTo>
                    <a:pt x="4135" y="3713"/>
                    <a:pt x="4192" y="3754"/>
                    <a:pt x="4184" y="3762"/>
                  </a:cubicBezTo>
                  <a:cubicBezTo>
                    <a:pt x="4181" y="3765"/>
                    <a:pt x="4178" y="3768"/>
                    <a:pt x="4172" y="3768"/>
                  </a:cubicBezTo>
                  <a:cubicBezTo>
                    <a:pt x="4164" y="3768"/>
                    <a:pt x="4149" y="3760"/>
                    <a:pt x="4119" y="3730"/>
                  </a:cubicBezTo>
                  <a:cubicBezTo>
                    <a:pt x="4080" y="3697"/>
                    <a:pt x="4042" y="3667"/>
                    <a:pt x="4036" y="3667"/>
                  </a:cubicBezTo>
                  <a:lnTo>
                    <a:pt x="4036" y="3667"/>
                  </a:lnTo>
                  <a:cubicBezTo>
                    <a:pt x="4034" y="3667"/>
                    <a:pt x="4039" y="3674"/>
                    <a:pt x="4054" y="3689"/>
                  </a:cubicBezTo>
                  <a:cubicBezTo>
                    <a:pt x="4054" y="3689"/>
                    <a:pt x="4054" y="3690"/>
                    <a:pt x="4052" y="3690"/>
                  </a:cubicBezTo>
                  <a:cubicBezTo>
                    <a:pt x="4048" y="3690"/>
                    <a:pt x="4034" y="3685"/>
                    <a:pt x="3997" y="3649"/>
                  </a:cubicBezTo>
                  <a:lnTo>
                    <a:pt x="3973" y="3673"/>
                  </a:lnTo>
                  <a:cubicBezTo>
                    <a:pt x="3996" y="3705"/>
                    <a:pt x="4001" y="3721"/>
                    <a:pt x="3994" y="3721"/>
                  </a:cubicBezTo>
                  <a:cubicBezTo>
                    <a:pt x="3988" y="3721"/>
                    <a:pt x="3975" y="3711"/>
                    <a:pt x="3957" y="3689"/>
                  </a:cubicBezTo>
                  <a:lnTo>
                    <a:pt x="3957" y="3689"/>
                  </a:lnTo>
                  <a:cubicBezTo>
                    <a:pt x="3957" y="3689"/>
                    <a:pt x="3941" y="3697"/>
                    <a:pt x="3981" y="3754"/>
                  </a:cubicBezTo>
                  <a:cubicBezTo>
                    <a:pt x="3978" y="3757"/>
                    <a:pt x="3975" y="3760"/>
                    <a:pt x="3970" y="3760"/>
                  </a:cubicBezTo>
                  <a:cubicBezTo>
                    <a:pt x="3962" y="3760"/>
                    <a:pt x="3950" y="3752"/>
                    <a:pt x="3924" y="3722"/>
                  </a:cubicBezTo>
                  <a:cubicBezTo>
                    <a:pt x="3904" y="3693"/>
                    <a:pt x="3894" y="3679"/>
                    <a:pt x="3893" y="3679"/>
                  </a:cubicBezTo>
                  <a:lnTo>
                    <a:pt x="3893" y="3679"/>
                  </a:lnTo>
                  <a:cubicBezTo>
                    <a:pt x="3892" y="3679"/>
                    <a:pt x="3900" y="3693"/>
                    <a:pt x="3916" y="3722"/>
                  </a:cubicBezTo>
                  <a:cubicBezTo>
                    <a:pt x="3957" y="3778"/>
                    <a:pt x="3949" y="3778"/>
                    <a:pt x="3941" y="3778"/>
                  </a:cubicBezTo>
                  <a:lnTo>
                    <a:pt x="3924" y="3786"/>
                  </a:lnTo>
                  <a:cubicBezTo>
                    <a:pt x="3965" y="3843"/>
                    <a:pt x="3965" y="3843"/>
                    <a:pt x="3957" y="3851"/>
                  </a:cubicBezTo>
                  <a:cubicBezTo>
                    <a:pt x="3949" y="3851"/>
                    <a:pt x="3893" y="3810"/>
                    <a:pt x="3885" y="3810"/>
                  </a:cubicBezTo>
                  <a:cubicBezTo>
                    <a:pt x="3884" y="3810"/>
                    <a:pt x="3884" y="3810"/>
                    <a:pt x="3884" y="3811"/>
                  </a:cubicBezTo>
                  <a:cubicBezTo>
                    <a:pt x="3860" y="3819"/>
                    <a:pt x="3860" y="3819"/>
                    <a:pt x="3900" y="3876"/>
                  </a:cubicBezTo>
                  <a:cubicBezTo>
                    <a:pt x="3901" y="3875"/>
                    <a:pt x="3901" y="3875"/>
                    <a:pt x="3902" y="3875"/>
                  </a:cubicBezTo>
                  <a:cubicBezTo>
                    <a:pt x="3908" y="3875"/>
                    <a:pt x="3922" y="3899"/>
                    <a:pt x="3917" y="3899"/>
                  </a:cubicBezTo>
                  <a:cubicBezTo>
                    <a:pt x="3914" y="3899"/>
                    <a:pt x="3907" y="3893"/>
                    <a:pt x="3892" y="3876"/>
                  </a:cubicBezTo>
                  <a:cubicBezTo>
                    <a:pt x="3891" y="3876"/>
                    <a:pt x="3890" y="3876"/>
                    <a:pt x="3889" y="3876"/>
                  </a:cubicBezTo>
                  <a:cubicBezTo>
                    <a:pt x="3877" y="3876"/>
                    <a:pt x="3840" y="3848"/>
                    <a:pt x="3820" y="3848"/>
                  </a:cubicBezTo>
                  <a:cubicBezTo>
                    <a:pt x="3816" y="3848"/>
                    <a:pt x="3813" y="3849"/>
                    <a:pt x="3811" y="3851"/>
                  </a:cubicBezTo>
                  <a:cubicBezTo>
                    <a:pt x="3778" y="3867"/>
                    <a:pt x="3778" y="3867"/>
                    <a:pt x="3811" y="3924"/>
                  </a:cubicBezTo>
                  <a:cubicBezTo>
                    <a:pt x="3844" y="3986"/>
                    <a:pt x="3858" y="4016"/>
                    <a:pt x="3855" y="4016"/>
                  </a:cubicBezTo>
                  <a:cubicBezTo>
                    <a:pt x="3853" y="4016"/>
                    <a:pt x="3835" y="3988"/>
                    <a:pt x="3803" y="3932"/>
                  </a:cubicBezTo>
                  <a:cubicBezTo>
                    <a:pt x="3761" y="3862"/>
                    <a:pt x="3740" y="3832"/>
                    <a:pt x="3737" y="3832"/>
                  </a:cubicBezTo>
                  <a:lnTo>
                    <a:pt x="3737" y="3832"/>
                  </a:lnTo>
                  <a:cubicBezTo>
                    <a:pt x="3734" y="3832"/>
                    <a:pt x="3740" y="3848"/>
                    <a:pt x="3754" y="3876"/>
                  </a:cubicBezTo>
                  <a:cubicBezTo>
                    <a:pt x="3770" y="3940"/>
                    <a:pt x="3770" y="3940"/>
                    <a:pt x="3762" y="3940"/>
                  </a:cubicBezTo>
                  <a:cubicBezTo>
                    <a:pt x="3746" y="3909"/>
                    <a:pt x="3736" y="3893"/>
                    <a:pt x="3731" y="3893"/>
                  </a:cubicBezTo>
                  <a:cubicBezTo>
                    <a:pt x="3726" y="3893"/>
                    <a:pt x="3726" y="3911"/>
                    <a:pt x="3730" y="3949"/>
                  </a:cubicBezTo>
                  <a:cubicBezTo>
                    <a:pt x="3722" y="3949"/>
                    <a:pt x="3722" y="3949"/>
                    <a:pt x="3697" y="3884"/>
                  </a:cubicBezTo>
                  <a:lnTo>
                    <a:pt x="3681" y="3892"/>
                  </a:lnTo>
                  <a:cubicBezTo>
                    <a:pt x="3696" y="3951"/>
                    <a:pt x="3687" y="3973"/>
                    <a:pt x="3670" y="3973"/>
                  </a:cubicBezTo>
                  <a:cubicBezTo>
                    <a:pt x="3651" y="3973"/>
                    <a:pt x="3621" y="3943"/>
                    <a:pt x="3608" y="3908"/>
                  </a:cubicBezTo>
                  <a:cubicBezTo>
                    <a:pt x="3608" y="3908"/>
                    <a:pt x="3600" y="3908"/>
                    <a:pt x="3608" y="3981"/>
                  </a:cubicBezTo>
                  <a:cubicBezTo>
                    <a:pt x="3621" y="4047"/>
                    <a:pt x="3625" y="4081"/>
                    <a:pt x="3621" y="4081"/>
                  </a:cubicBezTo>
                  <a:cubicBezTo>
                    <a:pt x="3618" y="4081"/>
                    <a:pt x="3608" y="4049"/>
                    <a:pt x="3592" y="3981"/>
                  </a:cubicBezTo>
                  <a:cubicBezTo>
                    <a:pt x="3576" y="3917"/>
                    <a:pt x="3568" y="3885"/>
                    <a:pt x="3567" y="3885"/>
                  </a:cubicBezTo>
                  <a:lnTo>
                    <a:pt x="3567" y="3885"/>
                  </a:lnTo>
                  <a:cubicBezTo>
                    <a:pt x="3565" y="3885"/>
                    <a:pt x="3572" y="3919"/>
                    <a:pt x="3584" y="3989"/>
                  </a:cubicBezTo>
                  <a:cubicBezTo>
                    <a:pt x="3587" y="4021"/>
                    <a:pt x="3580" y="4041"/>
                    <a:pt x="3569" y="4041"/>
                  </a:cubicBezTo>
                  <a:cubicBezTo>
                    <a:pt x="3555" y="4041"/>
                    <a:pt x="3536" y="4009"/>
                    <a:pt x="3527" y="3932"/>
                  </a:cubicBezTo>
                  <a:lnTo>
                    <a:pt x="3503" y="3795"/>
                  </a:lnTo>
                  <a:cubicBezTo>
                    <a:pt x="3503" y="3867"/>
                    <a:pt x="3495" y="3867"/>
                    <a:pt x="3495" y="3867"/>
                  </a:cubicBezTo>
                  <a:cubicBezTo>
                    <a:pt x="3503" y="3932"/>
                    <a:pt x="3495" y="3932"/>
                    <a:pt x="3470" y="3932"/>
                  </a:cubicBezTo>
                  <a:cubicBezTo>
                    <a:pt x="3446" y="3932"/>
                    <a:pt x="3422" y="3997"/>
                    <a:pt x="3397" y="3997"/>
                  </a:cubicBezTo>
                  <a:cubicBezTo>
                    <a:pt x="3393" y="3999"/>
                    <a:pt x="3388" y="4001"/>
                    <a:pt x="3383" y="4001"/>
                  </a:cubicBezTo>
                  <a:cubicBezTo>
                    <a:pt x="3366" y="4001"/>
                    <a:pt x="3345" y="3987"/>
                    <a:pt x="3333" y="3932"/>
                  </a:cubicBezTo>
                  <a:cubicBezTo>
                    <a:pt x="3324" y="3940"/>
                    <a:pt x="3316" y="3940"/>
                    <a:pt x="3300" y="4005"/>
                  </a:cubicBezTo>
                  <a:cubicBezTo>
                    <a:pt x="3296" y="4043"/>
                    <a:pt x="3287" y="4061"/>
                    <a:pt x="3280" y="4061"/>
                  </a:cubicBezTo>
                  <a:cubicBezTo>
                    <a:pt x="3273" y="4061"/>
                    <a:pt x="3268" y="4045"/>
                    <a:pt x="3268" y="4013"/>
                  </a:cubicBezTo>
                  <a:lnTo>
                    <a:pt x="3260" y="4013"/>
                  </a:lnTo>
                  <a:cubicBezTo>
                    <a:pt x="3246" y="4073"/>
                    <a:pt x="3233" y="4079"/>
                    <a:pt x="3229" y="4079"/>
                  </a:cubicBezTo>
                  <a:cubicBezTo>
                    <a:pt x="3228" y="4079"/>
                    <a:pt x="3227" y="4078"/>
                    <a:pt x="3227" y="4078"/>
                  </a:cubicBezTo>
                  <a:cubicBezTo>
                    <a:pt x="3227" y="4031"/>
                    <a:pt x="3223" y="3980"/>
                    <a:pt x="3217" y="3980"/>
                  </a:cubicBezTo>
                  <a:cubicBezTo>
                    <a:pt x="3215" y="3980"/>
                    <a:pt x="3213" y="3987"/>
                    <a:pt x="3211" y="4005"/>
                  </a:cubicBezTo>
                  <a:cubicBezTo>
                    <a:pt x="3211" y="4065"/>
                    <a:pt x="3200" y="4070"/>
                    <a:pt x="3187" y="4070"/>
                  </a:cubicBezTo>
                  <a:cubicBezTo>
                    <a:pt x="3184" y="4070"/>
                    <a:pt x="3181" y="4070"/>
                    <a:pt x="3178" y="4070"/>
                  </a:cubicBezTo>
                  <a:cubicBezTo>
                    <a:pt x="3161" y="4018"/>
                    <a:pt x="2996" y="3978"/>
                    <a:pt x="2902" y="3978"/>
                  </a:cubicBezTo>
                  <a:cubicBezTo>
                    <a:pt x="2866" y="3978"/>
                    <a:pt x="2840" y="3984"/>
                    <a:pt x="2838" y="3997"/>
                  </a:cubicBezTo>
                  <a:lnTo>
                    <a:pt x="2814" y="3989"/>
                  </a:lnTo>
                  <a:lnTo>
                    <a:pt x="2781" y="3973"/>
                  </a:lnTo>
                  <a:cubicBezTo>
                    <a:pt x="2803" y="3914"/>
                    <a:pt x="2802" y="3893"/>
                    <a:pt x="2789" y="3893"/>
                  </a:cubicBezTo>
                  <a:cubicBezTo>
                    <a:pt x="2774" y="3893"/>
                    <a:pt x="2743" y="3922"/>
                    <a:pt x="2716" y="3949"/>
                  </a:cubicBezTo>
                  <a:cubicBezTo>
                    <a:pt x="2684" y="4000"/>
                    <a:pt x="2672" y="4006"/>
                    <a:pt x="2665" y="4006"/>
                  </a:cubicBezTo>
                  <a:cubicBezTo>
                    <a:pt x="2663" y="4006"/>
                    <a:pt x="2661" y="4005"/>
                    <a:pt x="2660" y="4005"/>
                  </a:cubicBezTo>
                  <a:cubicBezTo>
                    <a:pt x="2697" y="3925"/>
                    <a:pt x="2699" y="3891"/>
                    <a:pt x="2685" y="3891"/>
                  </a:cubicBezTo>
                  <a:cubicBezTo>
                    <a:pt x="2677" y="3891"/>
                    <a:pt x="2665" y="3900"/>
                    <a:pt x="2651" y="3916"/>
                  </a:cubicBezTo>
                  <a:cubicBezTo>
                    <a:pt x="2620" y="3975"/>
                    <a:pt x="2600" y="4003"/>
                    <a:pt x="2595" y="4003"/>
                  </a:cubicBezTo>
                  <a:cubicBezTo>
                    <a:pt x="2590" y="4003"/>
                    <a:pt x="2602" y="3971"/>
                    <a:pt x="2635" y="3908"/>
                  </a:cubicBezTo>
                  <a:cubicBezTo>
                    <a:pt x="2666" y="3851"/>
                    <a:pt x="2680" y="3818"/>
                    <a:pt x="2675" y="3818"/>
                  </a:cubicBezTo>
                  <a:lnTo>
                    <a:pt x="2675" y="3818"/>
                  </a:lnTo>
                  <a:cubicBezTo>
                    <a:pt x="2669" y="3818"/>
                    <a:pt x="2638" y="3859"/>
                    <a:pt x="2578" y="3949"/>
                  </a:cubicBezTo>
                  <a:cubicBezTo>
                    <a:pt x="2560" y="3975"/>
                    <a:pt x="2550" y="3987"/>
                    <a:pt x="2547" y="3987"/>
                  </a:cubicBezTo>
                  <a:cubicBezTo>
                    <a:pt x="2543" y="3987"/>
                    <a:pt x="2549" y="3971"/>
                    <a:pt x="2562" y="3940"/>
                  </a:cubicBezTo>
                  <a:cubicBezTo>
                    <a:pt x="2596" y="3862"/>
                    <a:pt x="2610" y="3831"/>
                    <a:pt x="2607" y="3831"/>
                  </a:cubicBezTo>
                  <a:lnTo>
                    <a:pt x="2607" y="3831"/>
                  </a:lnTo>
                  <a:cubicBezTo>
                    <a:pt x="2604" y="3831"/>
                    <a:pt x="2595" y="3845"/>
                    <a:pt x="2578" y="3867"/>
                  </a:cubicBezTo>
                  <a:cubicBezTo>
                    <a:pt x="2544" y="3921"/>
                    <a:pt x="2522" y="3948"/>
                    <a:pt x="2516" y="3948"/>
                  </a:cubicBezTo>
                  <a:cubicBezTo>
                    <a:pt x="2510" y="3948"/>
                    <a:pt x="2524" y="3915"/>
                    <a:pt x="2562" y="3851"/>
                  </a:cubicBezTo>
                  <a:cubicBezTo>
                    <a:pt x="2591" y="3789"/>
                    <a:pt x="2605" y="3759"/>
                    <a:pt x="2602" y="3759"/>
                  </a:cubicBezTo>
                  <a:lnTo>
                    <a:pt x="2602" y="3759"/>
                  </a:lnTo>
                  <a:cubicBezTo>
                    <a:pt x="2598" y="3759"/>
                    <a:pt x="2578" y="3787"/>
                    <a:pt x="2538" y="3843"/>
                  </a:cubicBezTo>
                  <a:cubicBezTo>
                    <a:pt x="2502" y="3890"/>
                    <a:pt x="2474" y="3911"/>
                    <a:pt x="2460" y="3911"/>
                  </a:cubicBezTo>
                  <a:cubicBezTo>
                    <a:pt x="2443" y="3911"/>
                    <a:pt x="2449" y="3878"/>
                    <a:pt x="2489" y="3819"/>
                  </a:cubicBezTo>
                  <a:cubicBezTo>
                    <a:pt x="2489" y="3813"/>
                    <a:pt x="2505" y="3780"/>
                    <a:pt x="2501" y="3780"/>
                  </a:cubicBezTo>
                  <a:lnTo>
                    <a:pt x="2501" y="3780"/>
                  </a:lnTo>
                  <a:cubicBezTo>
                    <a:pt x="2499" y="3780"/>
                    <a:pt x="2493" y="3786"/>
                    <a:pt x="2481" y="3803"/>
                  </a:cubicBezTo>
                  <a:lnTo>
                    <a:pt x="2522" y="3746"/>
                  </a:lnTo>
                  <a:lnTo>
                    <a:pt x="2506" y="3730"/>
                  </a:lnTo>
                  <a:lnTo>
                    <a:pt x="2465" y="3778"/>
                  </a:lnTo>
                  <a:cubicBezTo>
                    <a:pt x="2457" y="3778"/>
                    <a:pt x="2473" y="3681"/>
                    <a:pt x="2433" y="3649"/>
                  </a:cubicBezTo>
                  <a:cubicBezTo>
                    <a:pt x="2392" y="3613"/>
                    <a:pt x="2380" y="3586"/>
                    <a:pt x="2362" y="3586"/>
                  </a:cubicBezTo>
                  <a:cubicBezTo>
                    <a:pt x="2352" y="3586"/>
                    <a:pt x="2340" y="3595"/>
                    <a:pt x="2319" y="3616"/>
                  </a:cubicBezTo>
                  <a:cubicBezTo>
                    <a:pt x="2271" y="3657"/>
                    <a:pt x="2243" y="3675"/>
                    <a:pt x="2237" y="3675"/>
                  </a:cubicBezTo>
                  <a:cubicBezTo>
                    <a:pt x="2230" y="3675"/>
                    <a:pt x="2253" y="3649"/>
                    <a:pt x="2311" y="3600"/>
                  </a:cubicBezTo>
                  <a:cubicBezTo>
                    <a:pt x="2303" y="3592"/>
                    <a:pt x="2351" y="3535"/>
                    <a:pt x="2343" y="3519"/>
                  </a:cubicBezTo>
                  <a:cubicBezTo>
                    <a:pt x="2335" y="3503"/>
                    <a:pt x="2327" y="3495"/>
                    <a:pt x="2384" y="3454"/>
                  </a:cubicBezTo>
                  <a:lnTo>
                    <a:pt x="2376" y="3446"/>
                  </a:lnTo>
                  <a:cubicBezTo>
                    <a:pt x="2334" y="3465"/>
                    <a:pt x="2303" y="3473"/>
                    <a:pt x="2281" y="3473"/>
                  </a:cubicBezTo>
                  <a:cubicBezTo>
                    <a:pt x="2238" y="3473"/>
                    <a:pt x="2233" y="3443"/>
                    <a:pt x="2270" y="3405"/>
                  </a:cubicBezTo>
                  <a:cubicBezTo>
                    <a:pt x="2270" y="3393"/>
                    <a:pt x="2266" y="3386"/>
                    <a:pt x="2238" y="3386"/>
                  </a:cubicBezTo>
                  <a:cubicBezTo>
                    <a:pt x="2228" y="3386"/>
                    <a:pt x="2215" y="3387"/>
                    <a:pt x="2197" y="3389"/>
                  </a:cubicBezTo>
                  <a:cubicBezTo>
                    <a:pt x="2176" y="3395"/>
                    <a:pt x="2161" y="3397"/>
                    <a:pt x="2154" y="3397"/>
                  </a:cubicBezTo>
                  <a:cubicBezTo>
                    <a:pt x="2139" y="3397"/>
                    <a:pt x="2151" y="3386"/>
                    <a:pt x="2189" y="3365"/>
                  </a:cubicBezTo>
                  <a:cubicBezTo>
                    <a:pt x="2233" y="3340"/>
                    <a:pt x="2271" y="3292"/>
                    <a:pt x="2230" y="3292"/>
                  </a:cubicBezTo>
                  <a:cubicBezTo>
                    <a:pt x="2217" y="3292"/>
                    <a:pt x="2196" y="3296"/>
                    <a:pt x="2165" y="3308"/>
                  </a:cubicBezTo>
                  <a:lnTo>
                    <a:pt x="2230" y="3276"/>
                  </a:lnTo>
                  <a:cubicBezTo>
                    <a:pt x="2253" y="3263"/>
                    <a:pt x="2256" y="3257"/>
                    <a:pt x="2247" y="3257"/>
                  </a:cubicBezTo>
                  <a:cubicBezTo>
                    <a:pt x="2235" y="3257"/>
                    <a:pt x="2196" y="3269"/>
                    <a:pt x="2157" y="3284"/>
                  </a:cubicBezTo>
                  <a:cubicBezTo>
                    <a:pt x="2104" y="3303"/>
                    <a:pt x="2073" y="3314"/>
                    <a:pt x="2067" y="3314"/>
                  </a:cubicBezTo>
                  <a:cubicBezTo>
                    <a:pt x="2058" y="3314"/>
                    <a:pt x="2103" y="3291"/>
                    <a:pt x="2214" y="3243"/>
                  </a:cubicBezTo>
                  <a:cubicBezTo>
                    <a:pt x="2296" y="3212"/>
                    <a:pt x="2323" y="3201"/>
                    <a:pt x="2315" y="3201"/>
                  </a:cubicBezTo>
                  <a:cubicBezTo>
                    <a:pt x="2310" y="3201"/>
                    <a:pt x="2294" y="3205"/>
                    <a:pt x="2270" y="3211"/>
                  </a:cubicBezTo>
                  <a:cubicBezTo>
                    <a:pt x="2233" y="3220"/>
                    <a:pt x="2193" y="3229"/>
                    <a:pt x="2178" y="3229"/>
                  </a:cubicBezTo>
                  <a:cubicBezTo>
                    <a:pt x="2167" y="3229"/>
                    <a:pt x="2170" y="3224"/>
                    <a:pt x="2197" y="3211"/>
                  </a:cubicBezTo>
                  <a:cubicBezTo>
                    <a:pt x="2197" y="3207"/>
                    <a:pt x="2197" y="3204"/>
                    <a:pt x="2189" y="3204"/>
                  </a:cubicBezTo>
                  <a:cubicBezTo>
                    <a:pt x="2176" y="3204"/>
                    <a:pt x="2144" y="3211"/>
                    <a:pt x="2068" y="3235"/>
                  </a:cubicBezTo>
                  <a:cubicBezTo>
                    <a:pt x="2042" y="3245"/>
                    <a:pt x="2027" y="3248"/>
                    <a:pt x="2017" y="3248"/>
                  </a:cubicBezTo>
                  <a:cubicBezTo>
                    <a:pt x="2003" y="3248"/>
                    <a:pt x="2003" y="3240"/>
                    <a:pt x="2003" y="3235"/>
                  </a:cubicBezTo>
                  <a:cubicBezTo>
                    <a:pt x="2043" y="3219"/>
                    <a:pt x="2083" y="3211"/>
                    <a:pt x="2131" y="3203"/>
                  </a:cubicBezTo>
                  <a:lnTo>
                    <a:pt x="2131" y="3203"/>
                  </a:lnTo>
                  <a:cubicBezTo>
                    <a:pt x="2132" y="3205"/>
                    <a:pt x="2132" y="3206"/>
                    <a:pt x="2132" y="3206"/>
                  </a:cubicBezTo>
                  <a:cubicBezTo>
                    <a:pt x="2133" y="3206"/>
                    <a:pt x="2133" y="3205"/>
                    <a:pt x="2133" y="3203"/>
                  </a:cubicBezTo>
                  <a:lnTo>
                    <a:pt x="2133" y="3203"/>
                  </a:lnTo>
                  <a:cubicBezTo>
                    <a:pt x="2132" y="3203"/>
                    <a:pt x="2132" y="3203"/>
                    <a:pt x="2131" y="3203"/>
                  </a:cubicBezTo>
                  <a:lnTo>
                    <a:pt x="2131" y="3203"/>
                  </a:lnTo>
                  <a:cubicBezTo>
                    <a:pt x="2130" y="3200"/>
                    <a:pt x="2128" y="3194"/>
                    <a:pt x="2124" y="3186"/>
                  </a:cubicBezTo>
                  <a:cubicBezTo>
                    <a:pt x="2165" y="3154"/>
                    <a:pt x="2206" y="3130"/>
                    <a:pt x="2254" y="3122"/>
                  </a:cubicBezTo>
                  <a:cubicBezTo>
                    <a:pt x="2287" y="3105"/>
                    <a:pt x="2303" y="3095"/>
                    <a:pt x="2295" y="3095"/>
                  </a:cubicBezTo>
                  <a:cubicBezTo>
                    <a:pt x="2287" y="3095"/>
                    <a:pt x="2254" y="3105"/>
                    <a:pt x="2189" y="3130"/>
                  </a:cubicBezTo>
                  <a:cubicBezTo>
                    <a:pt x="2113" y="3149"/>
                    <a:pt x="2082" y="3157"/>
                    <a:pt x="2067" y="3157"/>
                  </a:cubicBezTo>
                  <a:cubicBezTo>
                    <a:pt x="2057" y="3157"/>
                    <a:pt x="2055" y="3153"/>
                    <a:pt x="2051" y="3146"/>
                  </a:cubicBezTo>
                  <a:cubicBezTo>
                    <a:pt x="2051" y="3138"/>
                    <a:pt x="2051" y="3122"/>
                    <a:pt x="2116" y="3105"/>
                  </a:cubicBezTo>
                  <a:cubicBezTo>
                    <a:pt x="2181" y="3089"/>
                    <a:pt x="2181" y="3089"/>
                    <a:pt x="2173" y="3073"/>
                  </a:cubicBezTo>
                  <a:cubicBezTo>
                    <a:pt x="2173" y="3062"/>
                    <a:pt x="2130" y="3058"/>
                    <a:pt x="2070" y="3058"/>
                  </a:cubicBezTo>
                  <a:cubicBezTo>
                    <a:pt x="1998" y="3058"/>
                    <a:pt x="1900" y="3064"/>
                    <a:pt x="1824" y="3073"/>
                  </a:cubicBezTo>
                  <a:cubicBezTo>
                    <a:pt x="1768" y="3084"/>
                    <a:pt x="1736" y="3090"/>
                    <a:pt x="1729" y="3090"/>
                  </a:cubicBezTo>
                  <a:cubicBezTo>
                    <a:pt x="1719" y="3090"/>
                    <a:pt x="1751" y="3080"/>
                    <a:pt x="1824" y="3057"/>
                  </a:cubicBezTo>
                  <a:cubicBezTo>
                    <a:pt x="1889" y="3049"/>
                    <a:pt x="1889" y="3040"/>
                    <a:pt x="1889" y="3024"/>
                  </a:cubicBezTo>
                  <a:lnTo>
                    <a:pt x="1889" y="3024"/>
                  </a:lnTo>
                  <a:cubicBezTo>
                    <a:pt x="1870" y="3029"/>
                    <a:pt x="1861" y="3030"/>
                    <a:pt x="1858" y="3030"/>
                  </a:cubicBezTo>
                  <a:cubicBezTo>
                    <a:pt x="1851" y="3030"/>
                    <a:pt x="1875" y="3023"/>
                    <a:pt x="1885" y="3023"/>
                  </a:cubicBezTo>
                  <a:cubicBezTo>
                    <a:pt x="1888" y="3023"/>
                    <a:pt x="1889" y="3023"/>
                    <a:pt x="1889" y="3024"/>
                  </a:cubicBezTo>
                  <a:cubicBezTo>
                    <a:pt x="1908" y="3022"/>
                    <a:pt x="1922" y="3021"/>
                    <a:pt x="1931" y="3021"/>
                  </a:cubicBezTo>
                  <a:cubicBezTo>
                    <a:pt x="1955" y="3021"/>
                    <a:pt x="1957" y="3027"/>
                    <a:pt x="1962" y="3032"/>
                  </a:cubicBezTo>
                  <a:lnTo>
                    <a:pt x="2027" y="3024"/>
                  </a:lnTo>
                  <a:cubicBezTo>
                    <a:pt x="2126" y="2999"/>
                    <a:pt x="2150" y="2989"/>
                    <a:pt x="2094" y="2989"/>
                  </a:cubicBezTo>
                  <a:cubicBezTo>
                    <a:pt x="2076" y="2989"/>
                    <a:pt x="2052" y="2990"/>
                    <a:pt x="2019" y="2992"/>
                  </a:cubicBezTo>
                  <a:cubicBezTo>
                    <a:pt x="1954" y="2992"/>
                    <a:pt x="1954" y="2992"/>
                    <a:pt x="2019" y="2976"/>
                  </a:cubicBezTo>
                  <a:cubicBezTo>
                    <a:pt x="2079" y="2956"/>
                    <a:pt x="2134" y="2941"/>
                    <a:pt x="2115" y="2941"/>
                  </a:cubicBezTo>
                  <a:cubicBezTo>
                    <a:pt x="2111" y="2941"/>
                    <a:pt x="2104" y="2942"/>
                    <a:pt x="2092" y="2943"/>
                  </a:cubicBezTo>
                  <a:cubicBezTo>
                    <a:pt x="2092" y="2943"/>
                    <a:pt x="2092" y="2927"/>
                    <a:pt x="2157" y="2903"/>
                  </a:cubicBezTo>
                  <a:cubicBezTo>
                    <a:pt x="2157" y="2891"/>
                    <a:pt x="2157" y="2883"/>
                    <a:pt x="2131" y="2883"/>
                  </a:cubicBezTo>
                  <a:cubicBezTo>
                    <a:pt x="2122" y="2883"/>
                    <a:pt x="2109" y="2884"/>
                    <a:pt x="2092" y="2886"/>
                  </a:cubicBezTo>
                  <a:cubicBezTo>
                    <a:pt x="2019" y="2886"/>
                    <a:pt x="2019" y="2878"/>
                    <a:pt x="2019" y="2870"/>
                  </a:cubicBezTo>
                  <a:cubicBezTo>
                    <a:pt x="2019" y="2864"/>
                    <a:pt x="2019" y="2852"/>
                    <a:pt x="1985" y="2852"/>
                  </a:cubicBezTo>
                  <a:cubicBezTo>
                    <a:pt x="1977" y="2852"/>
                    <a:pt x="1967" y="2852"/>
                    <a:pt x="1954" y="2854"/>
                  </a:cubicBezTo>
                  <a:cubicBezTo>
                    <a:pt x="1881" y="2854"/>
                    <a:pt x="1816" y="2846"/>
                    <a:pt x="1816" y="2830"/>
                  </a:cubicBezTo>
                  <a:cubicBezTo>
                    <a:pt x="1743" y="2805"/>
                    <a:pt x="1743" y="2805"/>
                    <a:pt x="1881" y="2789"/>
                  </a:cubicBezTo>
                  <a:cubicBezTo>
                    <a:pt x="1946" y="2789"/>
                    <a:pt x="1946" y="2781"/>
                    <a:pt x="1946" y="2765"/>
                  </a:cubicBezTo>
                  <a:cubicBezTo>
                    <a:pt x="1946" y="2765"/>
                    <a:pt x="1946" y="2757"/>
                    <a:pt x="2011" y="2749"/>
                  </a:cubicBezTo>
                  <a:cubicBezTo>
                    <a:pt x="2084" y="2732"/>
                    <a:pt x="2019" y="2732"/>
                    <a:pt x="1946" y="2732"/>
                  </a:cubicBezTo>
                  <a:lnTo>
                    <a:pt x="1808" y="2732"/>
                  </a:lnTo>
                  <a:cubicBezTo>
                    <a:pt x="1862" y="2721"/>
                    <a:pt x="1911" y="2713"/>
                    <a:pt x="1962" y="2713"/>
                  </a:cubicBezTo>
                  <a:cubicBezTo>
                    <a:pt x="1981" y="2713"/>
                    <a:pt x="1999" y="2714"/>
                    <a:pt x="2019" y="2716"/>
                  </a:cubicBezTo>
                  <a:cubicBezTo>
                    <a:pt x="2157" y="2708"/>
                    <a:pt x="2157" y="2708"/>
                    <a:pt x="2019" y="2708"/>
                  </a:cubicBezTo>
                  <a:cubicBezTo>
                    <a:pt x="1954" y="2700"/>
                    <a:pt x="1881" y="2692"/>
                    <a:pt x="1954" y="2668"/>
                  </a:cubicBezTo>
                  <a:cubicBezTo>
                    <a:pt x="1961" y="2654"/>
                    <a:pt x="1962" y="2633"/>
                    <a:pt x="2004" y="2633"/>
                  </a:cubicBezTo>
                  <a:cubicBezTo>
                    <a:pt x="2011" y="2633"/>
                    <a:pt x="2018" y="2634"/>
                    <a:pt x="2027" y="2635"/>
                  </a:cubicBezTo>
                  <a:cubicBezTo>
                    <a:pt x="2100" y="2627"/>
                    <a:pt x="2035" y="2611"/>
                    <a:pt x="2035" y="2611"/>
                  </a:cubicBezTo>
                  <a:cubicBezTo>
                    <a:pt x="1970" y="2595"/>
                    <a:pt x="1970" y="2586"/>
                    <a:pt x="2043" y="2562"/>
                  </a:cubicBezTo>
                  <a:cubicBezTo>
                    <a:pt x="2181" y="2530"/>
                    <a:pt x="2181" y="2530"/>
                    <a:pt x="2043" y="2513"/>
                  </a:cubicBezTo>
                  <a:cubicBezTo>
                    <a:pt x="1996" y="2502"/>
                    <a:pt x="1948" y="2494"/>
                    <a:pt x="1977" y="2494"/>
                  </a:cubicBezTo>
                  <a:cubicBezTo>
                    <a:pt x="1988" y="2494"/>
                    <a:pt x="2009" y="2495"/>
                    <a:pt x="2043" y="2497"/>
                  </a:cubicBezTo>
                  <a:cubicBezTo>
                    <a:pt x="2116" y="2497"/>
                    <a:pt x="2043" y="2481"/>
                    <a:pt x="1987" y="2449"/>
                  </a:cubicBezTo>
                  <a:cubicBezTo>
                    <a:pt x="1897" y="2424"/>
                    <a:pt x="1816" y="2408"/>
                    <a:pt x="1727" y="2392"/>
                  </a:cubicBezTo>
                  <a:cubicBezTo>
                    <a:pt x="1589" y="2368"/>
                    <a:pt x="1589" y="2368"/>
                    <a:pt x="1662" y="2351"/>
                  </a:cubicBezTo>
                  <a:cubicBezTo>
                    <a:pt x="1666" y="2348"/>
                    <a:pt x="1679" y="2346"/>
                    <a:pt x="1698" y="2346"/>
                  </a:cubicBezTo>
                  <a:cubicBezTo>
                    <a:pt x="1726" y="2346"/>
                    <a:pt x="1766" y="2350"/>
                    <a:pt x="1808" y="2359"/>
                  </a:cubicBezTo>
                  <a:cubicBezTo>
                    <a:pt x="1873" y="2368"/>
                    <a:pt x="1865" y="2384"/>
                    <a:pt x="1865" y="2384"/>
                  </a:cubicBezTo>
                  <a:lnTo>
                    <a:pt x="1865" y="2392"/>
                  </a:lnTo>
                  <a:cubicBezTo>
                    <a:pt x="1905" y="2402"/>
                    <a:pt x="1945" y="2409"/>
                    <a:pt x="1972" y="2409"/>
                  </a:cubicBezTo>
                  <a:cubicBezTo>
                    <a:pt x="1988" y="2409"/>
                    <a:pt x="2000" y="2406"/>
                    <a:pt x="2003" y="2400"/>
                  </a:cubicBezTo>
                  <a:cubicBezTo>
                    <a:pt x="2016" y="2401"/>
                    <a:pt x="2027" y="2402"/>
                    <a:pt x="2036" y="2402"/>
                  </a:cubicBezTo>
                  <a:cubicBezTo>
                    <a:pt x="2074" y="2402"/>
                    <a:pt x="2064" y="2389"/>
                    <a:pt x="2011" y="2376"/>
                  </a:cubicBezTo>
                  <a:lnTo>
                    <a:pt x="2011" y="2376"/>
                  </a:lnTo>
                  <a:cubicBezTo>
                    <a:pt x="2024" y="2377"/>
                    <a:pt x="2035" y="2378"/>
                    <a:pt x="2043" y="2378"/>
                  </a:cubicBezTo>
                  <a:cubicBezTo>
                    <a:pt x="2084" y="2378"/>
                    <a:pt x="2085" y="2363"/>
                    <a:pt x="2092" y="2343"/>
                  </a:cubicBezTo>
                  <a:cubicBezTo>
                    <a:pt x="2099" y="2329"/>
                    <a:pt x="2106" y="2309"/>
                    <a:pt x="2150" y="2309"/>
                  </a:cubicBezTo>
                  <a:cubicBezTo>
                    <a:pt x="2156" y="2309"/>
                    <a:pt x="2164" y="2310"/>
                    <a:pt x="2173" y="2311"/>
                  </a:cubicBezTo>
                  <a:cubicBezTo>
                    <a:pt x="2181" y="2295"/>
                    <a:pt x="2181" y="2286"/>
                    <a:pt x="2116" y="2262"/>
                  </a:cubicBezTo>
                  <a:cubicBezTo>
                    <a:pt x="2028" y="2235"/>
                    <a:pt x="2000" y="2218"/>
                    <a:pt x="2011" y="2218"/>
                  </a:cubicBezTo>
                  <a:cubicBezTo>
                    <a:pt x="2017" y="2218"/>
                    <a:pt x="2031" y="2222"/>
                    <a:pt x="2051" y="2230"/>
                  </a:cubicBezTo>
                  <a:cubicBezTo>
                    <a:pt x="2072" y="2233"/>
                    <a:pt x="2092" y="2235"/>
                    <a:pt x="2110" y="2235"/>
                  </a:cubicBezTo>
                  <a:cubicBezTo>
                    <a:pt x="2218" y="2235"/>
                    <a:pt x="2285" y="2180"/>
                    <a:pt x="2181" y="2124"/>
                  </a:cubicBezTo>
                  <a:cubicBezTo>
                    <a:pt x="2181" y="2124"/>
                    <a:pt x="2189" y="2116"/>
                    <a:pt x="2189" y="2108"/>
                  </a:cubicBezTo>
                  <a:cubicBezTo>
                    <a:pt x="2199" y="2110"/>
                    <a:pt x="2208" y="2111"/>
                    <a:pt x="2216" y="2111"/>
                  </a:cubicBezTo>
                  <a:cubicBezTo>
                    <a:pt x="2267" y="2111"/>
                    <a:pt x="2279" y="2070"/>
                    <a:pt x="2230" y="2035"/>
                  </a:cubicBezTo>
                  <a:cubicBezTo>
                    <a:pt x="2238" y="2027"/>
                    <a:pt x="2238" y="2019"/>
                    <a:pt x="2246" y="2011"/>
                  </a:cubicBezTo>
                  <a:cubicBezTo>
                    <a:pt x="2273" y="2020"/>
                    <a:pt x="2291" y="2024"/>
                    <a:pt x="2299" y="2024"/>
                  </a:cubicBezTo>
                  <a:cubicBezTo>
                    <a:pt x="2312" y="2024"/>
                    <a:pt x="2301" y="2012"/>
                    <a:pt x="2270" y="1986"/>
                  </a:cubicBezTo>
                  <a:cubicBezTo>
                    <a:pt x="2229" y="1951"/>
                    <a:pt x="2189" y="1925"/>
                    <a:pt x="2190" y="1925"/>
                  </a:cubicBezTo>
                  <a:lnTo>
                    <a:pt x="2190" y="1925"/>
                  </a:lnTo>
                  <a:cubicBezTo>
                    <a:pt x="2191" y="1925"/>
                    <a:pt x="2198" y="1929"/>
                    <a:pt x="2214" y="1938"/>
                  </a:cubicBezTo>
                  <a:cubicBezTo>
                    <a:pt x="2242" y="1956"/>
                    <a:pt x="2260" y="1963"/>
                    <a:pt x="2273" y="1963"/>
                  </a:cubicBezTo>
                  <a:cubicBezTo>
                    <a:pt x="2289" y="1963"/>
                    <a:pt x="2297" y="1951"/>
                    <a:pt x="2311" y="1938"/>
                  </a:cubicBezTo>
                  <a:cubicBezTo>
                    <a:pt x="2327" y="1905"/>
                    <a:pt x="2327" y="1905"/>
                    <a:pt x="2270" y="1873"/>
                  </a:cubicBezTo>
                  <a:cubicBezTo>
                    <a:pt x="2258" y="1846"/>
                    <a:pt x="2259" y="1835"/>
                    <a:pt x="2266" y="1835"/>
                  </a:cubicBezTo>
                  <a:cubicBezTo>
                    <a:pt x="2279" y="1835"/>
                    <a:pt x="2313" y="1864"/>
                    <a:pt x="2343" y="1889"/>
                  </a:cubicBezTo>
                  <a:cubicBezTo>
                    <a:pt x="2388" y="1927"/>
                    <a:pt x="2416" y="1948"/>
                    <a:pt x="2420" y="1948"/>
                  </a:cubicBezTo>
                  <a:cubicBezTo>
                    <a:pt x="2426" y="1948"/>
                    <a:pt x="2391" y="1911"/>
                    <a:pt x="2303" y="1832"/>
                  </a:cubicBezTo>
                  <a:cubicBezTo>
                    <a:pt x="2240" y="1770"/>
                    <a:pt x="2221" y="1741"/>
                    <a:pt x="2231" y="1741"/>
                  </a:cubicBezTo>
                  <a:lnTo>
                    <a:pt x="2231" y="1741"/>
                  </a:lnTo>
                  <a:cubicBezTo>
                    <a:pt x="2236" y="1741"/>
                    <a:pt x="2250" y="1750"/>
                    <a:pt x="2270" y="1768"/>
                  </a:cubicBezTo>
                  <a:cubicBezTo>
                    <a:pt x="2319" y="1808"/>
                    <a:pt x="2311" y="1816"/>
                    <a:pt x="2311" y="1824"/>
                  </a:cubicBezTo>
                  <a:lnTo>
                    <a:pt x="2408" y="1914"/>
                  </a:lnTo>
                  <a:cubicBezTo>
                    <a:pt x="2416" y="1905"/>
                    <a:pt x="2416" y="1905"/>
                    <a:pt x="2368" y="1857"/>
                  </a:cubicBezTo>
                  <a:cubicBezTo>
                    <a:pt x="2368" y="1857"/>
                    <a:pt x="2376" y="1849"/>
                    <a:pt x="2335" y="1800"/>
                  </a:cubicBezTo>
                  <a:cubicBezTo>
                    <a:pt x="2287" y="1743"/>
                    <a:pt x="2238" y="1703"/>
                    <a:pt x="2181" y="1662"/>
                  </a:cubicBezTo>
                  <a:cubicBezTo>
                    <a:pt x="2124" y="1622"/>
                    <a:pt x="2133" y="1614"/>
                    <a:pt x="2141" y="1605"/>
                  </a:cubicBezTo>
                  <a:lnTo>
                    <a:pt x="2141" y="1605"/>
                  </a:lnTo>
                  <a:cubicBezTo>
                    <a:pt x="2197" y="1638"/>
                    <a:pt x="2254" y="1686"/>
                    <a:pt x="2295" y="1743"/>
                  </a:cubicBezTo>
                  <a:cubicBezTo>
                    <a:pt x="2287" y="1743"/>
                    <a:pt x="2343" y="1792"/>
                    <a:pt x="2392" y="1841"/>
                  </a:cubicBezTo>
                  <a:cubicBezTo>
                    <a:pt x="2399" y="1846"/>
                    <a:pt x="2404" y="1849"/>
                    <a:pt x="2406" y="1849"/>
                  </a:cubicBezTo>
                  <a:cubicBezTo>
                    <a:pt x="2422" y="1849"/>
                    <a:pt x="2363" y="1753"/>
                    <a:pt x="2287" y="1662"/>
                  </a:cubicBezTo>
                  <a:lnTo>
                    <a:pt x="2287" y="1662"/>
                  </a:lnTo>
                  <a:cubicBezTo>
                    <a:pt x="2299" y="1674"/>
                    <a:pt x="2315" y="1691"/>
                    <a:pt x="2335" y="1711"/>
                  </a:cubicBezTo>
                  <a:cubicBezTo>
                    <a:pt x="2363" y="1738"/>
                    <a:pt x="2380" y="1748"/>
                    <a:pt x="2391" y="1748"/>
                  </a:cubicBezTo>
                  <a:cubicBezTo>
                    <a:pt x="2400" y="1748"/>
                    <a:pt x="2405" y="1742"/>
                    <a:pt x="2408" y="1735"/>
                  </a:cubicBezTo>
                  <a:cubicBezTo>
                    <a:pt x="2424" y="1727"/>
                    <a:pt x="2433" y="1719"/>
                    <a:pt x="2384" y="1670"/>
                  </a:cubicBezTo>
                  <a:cubicBezTo>
                    <a:pt x="2343" y="1622"/>
                    <a:pt x="2295" y="1565"/>
                    <a:pt x="2303" y="1557"/>
                  </a:cubicBezTo>
                  <a:lnTo>
                    <a:pt x="2303" y="1557"/>
                  </a:lnTo>
                  <a:cubicBezTo>
                    <a:pt x="2302" y="1557"/>
                    <a:pt x="2301" y="1558"/>
                    <a:pt x="2300" y="1558"/>
                  </a:cubicBezTo>
                  <a:cubicBezTo>
                    <a:pt x="2288" y="1558"/>
                    <a:pt x="2243" y="1513"/>
                    <a:pt x="2206" y="1468"/>
                  </a:cubicBezTo>
                  <a:lnTo>
                    <a:pt x="2206" y="1468"/>
                  </a:lnTo>
                  <a:cubicBezTo>
                    <a:pt x="2246" y="1492"/>
                    <a:pt x="2278" y="1516"/>
                    <a:pt x="2319" y="1549"/>
                  </a:cubicBezTo>
                  <a:cubicBezTo>
                    <a:pt x="2414" y="1629"/>
                    <a:pt x="2463" y="1663"/>
                    <a:pt x="2495" y="1663"/>
                  </a:cubicBezTo>
                  <a:cubicBezTo>
                    <a:pt x="2499" y="1663"/>
                    <a:pt x="2502" y="1663"/>
                    <a:pt x="2506" y="1662"/>
                  </a:cubicBezTo>
                  <a:cubicBezTo>
                    <a:pt x="2513" y="1659"/>
                    <a:pt x="2521" y="1654"/>
                    <a:pt x="2532" y="1654"/>
                  </a:cubicBezTo>
                  <a:cubicBezTo>
                    <a:pt x="2546" y="1654"/>
                    <a:pt x="2564" y="1662"/>
                    <a:pt x="2587" y="1695"/>
                  </a:cubicBezTo>
                  <a:cubicBezTo>
                    <a:pt x="2603" y="1686"/>
                    <a:pt x="2611" y="1686"/>
                    <a:pt x="2570" y="1630"/>
                  </a:cubicBezTo>
                  <a:lnTo>
                    <a:pt x="2587" y="1622"/>
                  </a:lnTo>
                  <a:cubicBezTo>
                    <a:pt x="2609" y="1644"/>
                    <a:pt x="2623" y="1656"/>
                    <a:pt x="2628" y="1656"/>
                  </a:cubicBezTo>
                  <a:cubicBezTo>
                    <a:pt x="2634" y="1656"/>
                    <a:pt x="2628" y="1640"/>
                    <a:pt x="2611" y="1605"/>
                  </a:cubicBezTo>
                  <a:cubicBezTo>
                    <a:pt x="2602" y="1582"/>
                    <a:pt x="2602" y="1574"/>
                    <a:pt x="2605" y="1574"/>
                  </a:cubicBezTo>
                  <a:lnTo>
                    <a:pt x="2605" y="1574"/>
                  </a:lnTo>
                  <a:cubicBezTo>
                    <a:pt x="2612" y="1574"/>
                    <a:pt x="2630" y="1597"/>
                    <a:pt x="2635" y="1597"/>
                  </a:cubicBezTo>
                  <a:cubicBezTo>
                    <a:pt x="2668" y="1648"/>
                    <a:pt x="2686" y="1676"/>
                    <a:pt x="2687" y="1676"/>
                  </a:cubicBezTo>
                  <a:cubicBezTo>
                    <a:pt x="2689" y="1676"/>
                    <a:pt x="2665" y="1632"/>
                    <a:pt x="2611" y="1532"/>
                  </a:cubicBezTo>
                  <a:cubicBezTo>
                    <a:pt x="2581" y="1472"/>
                    <a:pt x="2537" y="1426"/>
                    <a:pt x="2524" y="1426"/>
                  </a:cubicBezTo>
                  <a:cubicBezTo>
                    <a:pt x="2523" y="1426"/>
                    <a:pt x="2522" y="1426"/>
                    <a:pt x="2522" y="1427"/>
                  </a:cubicBezTo>
                  <a:lnTo>
                    <a:pt x="2497" y="1435"/>
                  </a:lnTo>
                  <a:lnTo>
                    <a:pt x="2489" y="1362"/>
                  </a:lnTo>
                  <a:cubicBezTo>
                    <a:pt x="2489" y="1314"/>
                    <a:pt x="2481" y="1265"/>
                    <a:pt x="2457" y="1224"/>
                  </a:cubicBezTo>
                  <a:cubicBezTo>
                    <a:pt x="2457" y="1224"/>
                    <a:pt x="2424" y="1168"/>
                    <a:pt x="2433" y="1159"/>
                  </a:cubicBezTo>
                  <a:lnTo>
                    <a:pt x="2433" y="1159"/>
                  </a:lnTo>
                  <a:cubicBezTo>
                    <a:pt x="2433" y="1160"/>
                    <a:pt x="2465" y="1224"/>
                    <a:pt x="2497" y="1281"/>
                  </a:cubicBezTo>
                  <a:cubicBezTo>
                    <a:pt x="2514" y="1346"/>
                    <a:pt x="2546" y="1411"/>
                    <a:pt x="2578" y="1468"/>
                  </a:cubicBezTo>
                  <a:cubicBezTo>
                    <a:pt x="2622" y="1535"/>
                    <a:pt x="2657" y="1583"/>
                    <a:pt x="2666" y="1583"/>
                  </a:cubicBezTo>
                  <a:cubicBezTo>
                    <a:pt x="2672" y="1583"/>
                    <a:pt x="2666" y="1561"/>
                    <a:pt x="2643" y="1508"/>
                  </a:cubicBezTo>
                  <a:cubicBezTo>
                    <a:pt x="2651" y="1508"/>
                    <a:pt x="2651" y="1508"/>
                    <a:pt x="2684" y="1565"/>
                  </a:cubicBezTo>
                  <a:cubicBezTo>
                    <a:pt x="2697" y="1588"/>
                    <a:pt x="2706" y="1602"/>
                    <a:pt x="2709" y="1602"/>
                  </a:cubicBezTo>
                  <a:cubicBezTo>
                    <a:pt x="2714" y="1602"/>
                    <a:pt x="2705" y="1572"/>
                    <a:pt x="2676" y="1500"/>
                  </a:cubicBezTo>
                  <a:cubicBezTo>
                    <a:pt x="2651" y="1434"/>
                    <a:pt x="2643" y="1402"/>
                    <a:pt x="2649" y="1402"/>
                  </a:cubicBezTo>
                  <a:lnTo>
                    <a:pt x="2649" y="1402"/>
                  </a:lnTo>
                  <a:cubicBezTo>
                    <a:pt x="2654" y="1402"/>
                    <a:pt x="2672" y="1432"/>
                    <a:pt x="2700" y="1492"/>
                  </a:cubicBezTo>
                  <a:cubicBezTo>
                    <a:pt x="2741" y="1559"/>
                    <a:pt x="2769" y="1587"/>
                    <a:pt x="2781" y="1587"/>
                  </a:cubicBezTo>
                  <a:cubicBezTo>
                    <a:pt x="2792" y="1587"/>
                    <a:pt x="2792" y="1569"/>
                    <a:pt x="2781" y="1541"/>
                  </a:cubicBezTo>
                  <a:cubicBezTo>
                    <a:pt x="2757" y="1462"/>
                    <a:pt x="2756" y="1428"/>
                    <a:pt x="2766" y="1428"/>
                  </a:cubicBezTo>
                  <a:lnTo>
                    <a:pt x="2766" y="1428"/>
                  </a:lnTo>
                  <a:cubicBezTo>
                    <a:pt x="2773" y="1428"/>
                    <a:pt x="2785" y="1442"/>
                    <a:pt x="2797" y="1468"/>
                  </a:cubicBezTo>
                  <a:cubicBezTo>
                    <a:pt x="2813" y="1499"/>
                    <a:pt x="2823" y="1515"/>
                    <a:pt x="2827" y="1515"/>
                  </a:cubicBezTo>
                  <a:cubicBezTo>
                    <a:pt x="2832" y="1515"/>
                    <a:pt x="2830" y="1497"/>
                    <a:pt x="2822" y="1459"/>
                  </a:cubicBezTo>
                  <a:lnTo>
                    <a:pt x="2822" y="1459"/>
                  </a:lnTo>
                  <a:cubicBezTo>
                    <a:pt x="2839" y="1505"/>
                    <a:pt x="2856" y="1551"/>
                    <a:pt x="2862" y="1551"/>
                  </a:cubicBezTo>
                  <a:cubicBezTo>
                    <a:pt x="2864" y="1551"/>
                    <a:pt x="2865" y="1543"/>
                    <a:pt x="2862" y="1524"/>
                  </a:cubicBezTo>
                  <a:cubicBezTo>
                    <a:pt x="2862" y="1524"/>
                    <a:pt x="2870" y="1516"/>
                    <a:pt x="2846" y="1459"/>
                  </a:cubicBezTo>
                  <a:lnTo>
                    <a:pt x="2830" y="1322"/>
                  </a:lnTo>
                  <a:cubicBezTo>
                    <a:pt x="2814" y="1322"/>
                    <a:pt x="2797" y="1257"/>
                    <a:pt x="2781" y="1192"/>
                  </a:cubicBezTo>
                  <a:cubicBezTo>
                    <a:pt x="2777" y="1174"/>
                    <a:pt x="2778" y="1165"/>
                    <a:pt x="2785" y="1165"/>
                  </a:cubicBezTo>
                  <a:cubicBezTo>
                    <a:pt x="2801" y="1165"/>
                    <a:pt x="2848" y="1229"/>
                    <a:pt x="2895" y="1370"/>
                  </a:cubicBezTo>
                  <a:lnTo>
                    <a:pt x="2935" y="1500"/>
                  </a:lnTo>
                  <a:cubicBezTo>
                    <a:pt x="2927" y="1435"/>
                    <a:pt x="2911" y="1362"/>
                    <a:pt x="2911" y="1362"/>
                  </a:cubicBezTo>
                  <a:cubicBezTo>
                    <a:pt x="2919" y="1362"/>
                    <a:pt x="2935" y="1362"/>
                    <a:pt x="2943" y="1435"/>
                  </a:cubicBezTo>
                  <a:cubicBezTo>
                    <a:pt x="2960" y="1500"/>
                    <a:pt x="2960" y="1500"/>
                    <a:pt x="2968" y="1500"/>
                  </a:cubicBezTo>
                  <a:cubicBezTo>
                    <a:pt x="2968" y="1500"/>
                    <a:pt x="2976" y="1500"/>
                    <a:pt x="2968" y="1427"/>
                  </a:cubicBezTo>
                  <a:cubicBezTo>
                    <a:pt x="2953" y="1351"/>
                    <a:pt x="2948" y="1320"/>
                    <a:pt x="2950" y="1320"/>
                  </a:cubicBezTo>
                  <a:lnTo>
                    <a:pt x="2950" y="1320"/>
                  </a:lnTo>
                  <a:cubicBezTo>
                    <a:pt x="2952" y="1320"/>
                    <a:pt x="2958" y="1335"/>
                    <a:pt x="2968" y="1362"/>
                  </a:cubicBezTo>
                  <a:cubicBezTo>
                    <a:pt x="2984" y="1431"/>
                    <a:pt x="2994" y="1466"/>
                    <a:pt x="2999" y="1466"/>
                  </a:cubicBezTo>
                  <a:cubicBezTo>
                    <a:pt x="3004" y="1466"/>
                    <a:pt x="3004" y="1431"/>
                    <a:pt x="3000" y="1362"/>
                  </a:cubicBezTo>
                  <a:cubicBezTo>
                    <a:pt x="2988" y="1293"/>
                    <a:pt x="2982" y="1259"/>
                    <a:pt x="2983" y="1259"/>
                  </a:cubicBezTo>
                  <a:lnTo>
                    <a:pt x="2983" y="1259"/>
                  </a:lnTo>
                  <a:cubicBezTo>
                    <a:pt x="2984" y="1259"/>
                    <a:pt x="2992" y="1293"/>
                    <a:pt x="3008" y="1362"/>
                  </a:cubicBezTo>
                  <a:cubicBezTo>
                    <a:pt x="3008" y="1411"/>
                    <a:pt x="3024" y="1459"/>
                    <a:pt x="3049" y="1500"/>
                  </a:cubicBezTo>
                  <a:lnTo>
                    <a:pt x="3041" y="1427"/>
                  </a:lnTo>
                  <a:cubicBezTo>
                    <a:pt x="3031" y="1351"/>
                    <a:pt x="3030" y="1320"/>
                    <a:pt x="3034" y="1320"/>
                  </a:cubicBezTo>
                  <a:lnTo>
                    <a:pt x="3034" y="1320"/>
                  </a:lnTo>
                  <a:cubicBezTo>
                    <a:pt x="3037" y="1320"/>
                    <a:pt x="3042" y="1335"/>
                    <a:pt x="3049" y="1362"/>
                  </a:cubicBezTo>
                  <a:cubicBezTo>
                    <a:pt x="3053" y="1395"/>
                    <a:pt x="3059" y="1411"/>
                    <a:pt x="3065" y="1411"/>
                  </a:cubicBezTo>
                  <a:cubicBezTo>
                    <a:pt x="3071" y="1411"/>
                    <a:pt x="3077" y="1395"/>
                    <a:pt x="3081" y="1362"/>
                  </a:cubicBezTo>
                  <a:cubicBezTo>
                    <a:pt x="3086" y="1362"/>
                    <a:pt x="3089" y="1362"/>
                    <a:pt x="3093" y="1362"/>
                  </a:cubicBezTo>
                  <a:cubicBezTo>
                    <a:pt x="3108" y="1362"/>
                    <a:pt x="3115" y="1367"/>
                    <a:pt x="3122" y="1427"/>
                  </a:cubicBezTo>
                  <a:cubicBezTo>
                    <a:pt x="3126" y="1496"/>
                    <a:pt x="3128" y="1530"/>
                    <a:pt x="3129" y="1530"/>
                  </a:cubicBezTo>
                  <a:cubicBezTo>
                    <a:pt x="3130" y="1530"/>
                    <a:pt x="3130" y="1496"/>
                    <a:pt x="3130" y="1427"/>
                  </a:cubicBezTo>
                  <a:cubicBezTo>
                    <a:pt x="3134" y="1389"/>
                    <a:pt x="3136" y="1371"/>
                    <a:pt x="3140" y="1371"/>
                  </a:cubicBezTo>
                  <a:cubicBezTo>
                    <a:pt x="3144" y="1371"/>
                    <a:pt x="3150" y="1387"/>
                    <a:pt x="3162" y="1419"/>
                  </a:cubicBezTo>
                  <a:cubicBezTo>
                    <a:pt x="3170" y="1455"/>
                    <a:pt x="3174" y="1474"/>
                    <a:pt x="3177" y="1474"/>
                  </a:cubicBezTo>
                  <a:cubicBezTo>
                    <a:pt x="3180" y="1474"/>
                    <a:pt x="3183" y="1455"/>
                    <a:pt x="3187" y="1419"/>
                  </a:cubicBezTo>
                  <a:cubicBezTo>
                    <a:pt x="3178" y="1281"/>
                    <a:pt x="3178" y="1216"/>
                    <a:pt x="3162" y="1216"/>
                  </a:cubicBezTo>
                  <a:cubicBezTo>
                    <a:pt x="3154" y="1216"/>
                    <a:pt x="3154" y="1216"/>
                    <a:pt x="3146" y="1151"/>
                  </a:cubicBezTo>
                  <a:lnTo>
                    <a:pt x="3170" y="1151"/>
                  </a:lnTo>
                  <a:cubicBezTo>
                    <a:pt x="3187" y="1151"/>
                    <a:pt x="3195" y="1143"/>
                    <a:pt x="3219" y="1078"/>
                  </a:cubicBezTo>
                  <a:cubicBezTo>
                    <a:pt x="3238" y="1020"/>
                    <a:pt x="3248" y="920"/>
                    <a:pt x="3234" y="920"/>
                  </a:cubicBezTo>
                  <a:lnTo>
                    <a:pt x="3234" y="920"/>
                  </a:lnTo>
                  <a:cubicBezTo>
                    <a:pt x="3230" y="920"/>
                    <a:pt x="3225" y="926"/>
                    <a:pt x="3219" y="941"/>
                  </a:cubicBezTo>
                  <a:lnTo>
                    <a:pt x="3211" y="876"/>
                  </a:lnTo>
                  <a:cubicBezTo>
                    <a:pt x="3207" y="771"/>
                    <a:pt x="3197" y="721"/>
                    <a:pt x="3189" y="721"/>
                  </a:cubicBezTo>
                  <a:cubicBezTo>
                    <a:pt x="3181" y="721"/>
                    <a:pt x="3174" y="773"/>
                    <a:pt x="3178" y="876"/>
                  </a:cubicBezTo>
                  <a:cubicBezTo>
                    <a:pt x="3183" y="988"/>
                    <a:pt x="3185" y="1038"/>
                    <a:pt x="3183" y="1038"/>
                  </a:cubicBezTo>
                  <a:cubicBezTo>
                    <a:pt x="3182" y="1038"/>
                    <a:pt x="3178" y="1006"/>
                    <a:pt x="3170" y="949"/>
                  </a:cubicBezTo>
                  <a:cubicBezTo>
                    <a:pt x="3162" y="811"/>
                    <a:pt x="3146" y="811"/>
                    <a:pt x="3138" y="811"/>
                  </a:cubicBezTo>
                  <a:cubicBezTo>
                    <a:pt x="3122" y="811"/>
                    <a:pt x="3122" y="811"/>
                    <a:pt x="3114" y="746"/>
                  </a:cubicBezTo>
                  <a:cubicBezTo>
                    <a:pt x="3114" y="673"/>
                    <a:pt x="3097" y="608"/>
                    <a:pt x="3081" y="608"/>
                  </a:cubicBezTo>
                  <a:cubicBezTo>
                    <a:pt x="3065" y="608"/>
                    <a:pt x="3065" y="608"/>
                    <a:pt x="3065" y="681"/>
                  </a:cubicBezTo>
                  <a:cubicBezTo>
                    <a:pt x="3075" y="708"/>
                    <a:pt x="3075" y="723"/>
                    <a:pt x="3071" y="723"/>
                  </a:cubicBezTo>
                  <a:cubicBezTo>
                    <a:pt x="3064" y="723"/>
                    <a:pt x="3047" y="690"/>
                    <a:pt x="3033" y="608"/>
                  </a:cubicBezTo>
                  <a:cubicBezTo>
                    <a:pt x="3023" y="582"/>
                    <a:pt x="3017" y="566"/>
                    <a:pt x="3014" y="566"/>
                  </a:cubicBezTo>
                  <a:lnTo>
                    <a:pt x="3014" y="566"/>
                  </a:lnTo>
                  <a:cubicBezTo>
                    <a:pt x="3011" y="566"/>
                    <a:pt x="3015" y="599"/>
                    <a:pt x="3024" y="681"/>
                  </a:cubicBezTo>
                  <a:cubicBezTo>
                    <a:pt x="3028" y="750"/>
                    <a:pt x="3024" y="785"/>
                    <a:pt x="3015" y="785"/>
                  </a:cubicBezTo>
                  <a:cubicBezTo>
                    <a:pt x="3006" y="785"/>
                    <a:pt x="2992" y="750"/>
                    <a:pt x="2976" y="681"/>
                  </a:cubicBezTo>
                  <a:lnTo>
                    <a:pt x="2943" y="689"/>
                  </a:lnTo>
                  <a:cubicBezTo>
                    <a:pt x="2927" y="689"/>
                    <a:pt x="2935" y="754"/>
                    <a:pt x="2951" y="819"/>
                  </a:cubicBezTo>
                  <a:cubicBezTo>
                    <a:pt x="2961" y="901"/>
                    <a:pt x="2965" y="934"/>
                    <a:pt x="2961" y="934"/>
                  </a:cubicBezTo>
                  <a:cubicBezTo>
                    <a:pt x="2959" y="934"/>
                    <a:pt x="2953" y="918"/>
                    <a:pt x="2943" y="892"/>
                  </a:cubicBezTo>
                  <a:cubicBezTo>
                    <a:pt x="2927" y="843"/>
                    <a:pt x="2919" y="803"/>
                    <a:pt x="2911" y="754"/>
                  </a:cubicBezTo>
                  <a:cubicBezTo>
                    <a:pt x="2895" y="689"/>
                    <a:pt x="2887" y="689"/>
                    <a:pt x="2870" y="689"/>
                  </a:cubicBezTo>
                  <a:cubicBezTo>
                    <a:pt x="2854" y="689"/>
                    <a:pt x="2822" y="697"/>
                    <a:pt x="2838" y="762"/>
                  </a:cubicBezTo>
                  <a:cubicBezTo>
                    <a:pt x="2840" y="781"/>
                    <a:pt x="2841" y="789"/>
                    <a:pt x="2841" y="789"/>
                  </a:cubicBezTo>
                  <a:cubicBezTo>
                    <a:pt x="2841" y="789"/>
                    <a:pt x="2833" y="743"/>
                    <a:pt x="2822" y="697"/>
                  </a:cubicBezTo>
                  <a:cubicBezTo>
                    <a:pt x="2811" y="697"/>
                    <a:pt x="2804" y="665"/>
                    <a:pt x="2803" y="665"/>
                  </a:cubicBezTo>
                  <a:lnTo>
                    <a:pt x="2803" y="665"/>
                  </a:lnTo>
                  <a:cubicBezTo>
                    <a:pt x="2802" y="665"/>
                    <a:pt x="2803" y="673"/>
                    <a:pt x="2806" y="697"/>
                  </a:cubicBezTo>
                  <a:cubicBezTo>
                    <a:pt x="2806" y="697"/>
                    <a:pt x="2789" y="697"/>
                    <a:pt x="2749" y="632"/>
                  </a:cubicBezTo>
                  <a:cubicBezTo>
                    <a:pt x="2741" y="624"/>
                    <a:pt x="2735" y="620"/>
                    <a:pt x="2729" y="620"/>
                  </a:cubicBezTo>
                  <a:cubicBezTo>
                    <a:pt x="2700" y="620"/>
                    <a:pt x="2703" y="740"/>
                    <a:pt x="2765" y="843"/>
                  </a:cubicBezTo>
                  <a:lnTo>
                    <a:pt x="2749" y="843"/>
                  </a:lnTo>
                  <a:cubicBezTo>
                    <a:pt x="2733" y="851"/>
                    <a:pt x="2749" y="916"/>
                    <a:pt x="2749" y="916"/>
                  </a:cubicBezTo>
                  <a:cubicBezTo>
                    <a:pt x="2765" y="981"/>
                    <a:pt x="2757" y="989"/>
                    <a:pt x="2741" y="989"/>
                  </a:cubicBezTo>
                  <a:lnTo>
                    <a:pt x="2708" y="860"/>
                  </a:lnTo>
                  <a:cubicBezTo>
                    <a:pt x="2685" y="744"/>
                    <a:pt x="2659" y="676"/>
                    <a:pt x="2649" y="676"/>
                  </a:cubicBezTo>
                  <a:lnTo>
                    <a:pt x="2649" y="676"/>
                  </a:lnTo>
                  <a:cubicBezTo>
                    <a:pt x="2641" y="676"/>
                    <a:pt x="2642" y="715"/>
                    <a:pt x="2660" y="803"/>
                  </a:cubicBezTo>
                  <a:lnTo>
                    <a:pt x="2660" y="803"/>
                  </a:lnTo>
                  <a:cubicBezTo>
                    <a:pt x="2655" y="785"/>
                    <a:pt x="2649" y="762"/>
                    <a:pt x="2643" y="738"/>
                  </a:cubicBezTo>
                  <a:cubicBezTo>
                    <a:pt x="2636" y="703"/>
                    <a:pt x="2628" y="687"/>
                    <a:pt x="2621" y="687"/>
                  </a:cubicBezTo>
                  <a:cubicBezTo>
                    <a:pt x="2614" y="687"/>
                    <a:pt x="2607" y="707"/>
                    <a:pt x="2603" y="746"/>
                  </a:cubicBezTo>
                  <a:cubicBezTo>
                    <a:pt x="2595" y="819"/>
                    <a:pt x="2611" y="884"/>
                    <a:pt x="2635" y="949"/>
                  </a:cubicBezTo>
                  <a:cubicBezTo>
                    <a:pt x="2651" y="1014"/>
                    <a:pt x="2643" y="1022"/>
                    <a:pt x="2643" y="1022"/>
                  </a:cubicBezTo>
                  <a:cubicBezTo>
                    <a:pt x="2627" y="1022"/>
                    <a:pt x="2627" y="1022"/>
                    <a:pt x="2603" y="957"/>
                  </a:cubicBezTo>
                  <a:cubicBezTo>
                    <a:pt x="2583" y="895"/>
                    <a:pt x="2566" y="864"/>
                    <a:pt x="2556" y="864"/>
                  </a:cubicBezTo>
                  <a:lnTo>
                    <a:pt x="2556" y="864"/>
                  </a:lnTo>
                  <a:cubicBezTo>
                    <a:pt x="2546" y="864"/>
                    <a:pt x="2545" y="901"/>
                    <a:pt x="2562" y="973"/>
                  </a:cubicBezTo>
                  <a:lnTo>
                    <a:pt x="2538" y="908"/>
                  </a:lnTo>
                  <a:cubicBezTo>
                    <a:pt x="2527" y="866"/>
                    <a:pt x="2507" y="824"/>
                    <a:pt x="2480" y="824"/>
                  </a:cubicBezTo>
                  <a:cubicBezTo>
                    <a:pt x="2466" y="824"/>
                    <a:pt x="2450" y="836"/>
                    <a:pt x="2433" y="868"/>
                  </a:cubicBezTo>
                  <a:cubicBezTo>
                    <a:pt x="2403" y="872"/>
                    <a:pt x="2377" y="883"/>
                    <a:pt x="2355" y="883"/>
                  </a:cubicBezTo>
                  <a:cubicBezTo>
                    <a:pt x="2335" y="883"/>
                    <a:pt x="2318" y="874"/>
                    <a:pt x="2303" y="843"/>
                  </a:cubicBezTo>
                  <a:cubicBezTo>
                    <a:pt x="2299" y="833"/>
                    <a:pt x="2296" y="828"/>
                    <a:pt x="2293" y="828"/>
                  </a:cubicBezTo>
                  <a:lnTo>
                    <a:pt x="2293" y="828"/>
                  </a:lnTo>
                  <a:cubicBezTo>
                    <a:pt x="2280" y="828"/>
                    <a:pt x="2286" y="955"/>
                    <a:pt x="2327" y="1070"/>
                  </a:cubicBezTo>
                  <a:cubicBezTo>
                    <a:pt x="2307" y="1031"/>
                    <a:pt x="2294" y="1018"/>
                    <a:pt x="2280" y="1018"/>
                  </a:cubicBezTo>
                  <a:cubicBezTo>
                    <a:pt x="2272" y="1018"/>
                    <a:pt x="2264" y="1023"/>
                    <a:pt x="2254" y="1030"/>
                  </a:cubicBezTo>
                  <a:cubicBezTo>
                    <a:pt x="2240" y="1035"/>
                    <a:pt x="2231" y="1039"/>
                    <a:pt x="2223" y="1039"/>
                  </a:cubicBezTo>
                  <a:cubicBezTo>
                    <a:pt x="2210" y="1039"/>
                    <a:pt x="2202" y="1026"/>
                    <a:pt x="2181" y="989"/>
                  </a:cubicBezTo>
                  <a:cubicBezTo>
                    <a:pt x="2153" y="929"/>
                    <a:pt x="2139" y="899"/>
                    <a:pt x="2137" y="899"/>
                  </a:cubicBezTo>
                  <a:lnTo>
                    <a:pt x="2137" y="899"/>
                  </a:lnTo>
                  <a:cubicBezTo>
                    <a:pt x="2134" y="899"/>
                    <a:pt x="2144" y="931"/>
                    <a:pt x="2165" y="997"/>
                  </a:cubicBezTo>
                  <a:cubicBezTo>
                    <a:pt x="2193" y="1050"/>
                    <a:pt x="2195" y="1072"/>
                    <a:pt x="2182" y="1072"/>
                  </a:cubicBezTo>
                  <a:cubicBezTo>
                    <a:pt x="2166" y="1072"/>
                    <a:pt x="2122" y="1033"/>
                    <a:pt x="2076" y="973"/>
                  </a:cubicBezTo>
                  <a:cubicBezTo>
                    <a:pt x="2052" y="940"/>
                    <a:pt x="2036" y="929"/>
                    <a:pt x="2023" y="929"/>
                  </a:cubicBezTo>
                  <a:cubicBezTo>
                    <a:pt x="2013" y="929"/>
                    <a:pt x="2005" y="934"/>
                    <a:pt x="1995" y="941"/>
                  </a:cubicBezTo>
                  <a:cubicBezTo>
                    <a:pt x="2019" y="997"/>
                    <a:pt x="1995" y="1014"/>
                    <a:pt x="1970" y="1038"/>
                  </a:cubicBezTo>
                  <a:cubicBezTo>
                    <a:pt x="1938" y="1062"/>
                    <a:pt x="1938" y="1062"/>
                    <a:pt x="2019" y="1168"/>
                  </a:cubicBezTo>
                  <a:cubicBezTo>
                    <a:pt x="2108" y="1281"/>
                    <a:pt x="2100" y="1289"/>
                    <a:pt x="2076" y="1305"/>
                  </a:cubicBezTo>
                  <a:cubicBezTo>
                    <a:pt x="2073" y="1308"/>
                    <a:pt x="2070" y="1312"/>
                    <a:pt x="2064" y="1312"/>
                  </a:cubicBezTo>
                  <a:cubicBezTo>
                    <a:pt x="2056" y="1312"/>
                    <a:pt x="2041" y="1303"/>
                    <a:pt x="2011" y="1273"/>
                  </a:cubicBezTo>
                  <a:cubicBezTo>
                    <a:pt x="2011" y="1273"/>
                    <a:pt x="1964" y="1239"/>
                    <a:pt x="1949" y="1239"/>
                  </a:cubicBezTo>
                  <a:cubicBezTo>
                    <a:pt x="1948" y="1239"/>
                    <a:pt x="1947" y="1240"/>
                    <a:pt x="1946" y="1241"/>
                  </a:cubicBezTo>
                  <a:cubicBezTo>
                    <a:pt x="1943" y="1244"/>
                    <a:pt x="1939" y="1247"/>
                    <a:pt x="1932" y="1247"/>
                  </a:cubicBezTo>
                  <a:cubicBezTo>
                    <a:pt x="1921" y="1247"/>
                    <a:pt x="1903" y="1238"/>
                    <a:pt x="1873" y="1208"/>
                  </a:cubicBezTo>
                  <a:cubicBezTo>
                    <a:pt x="1873" y="1208"/>
                    <a:pt x="1840" y="1184"/>
                    <a:pt x="1813" y="1184"/>
                  </a:cubicBezTo>
                  <a:cubicBezTo>
                    <a:pt x="1805" y="1184"/>
                    <a:pt x="1798" y="1186"/>
                    <a:pt x="1792" y="1192"/>
                  </a:cubicBezTo>
                  <a:cubicBezTo>
                    <a:pt x="1778" y="1201"/>
                    <a:pt x="1767" y="1213"/>
                    <a:pt x="1750" y="1213"/>
                  </a:cubicBezTo>
                  <a:cubicBezTo>
                    <a:pt x="1737" y="1213"/>
                    <a:pt x="1720" y="1205"/>
                    <a:pt x="1695" y="1184"/>
                  </a:cubicBezTo>
                  <a:lnTo>
                    <a:pt x="1695" y="1184"/>
                  </a:lnTo>
                  <a:cubicBezTo>
                    <a:pt x="1687" y="1192"/>
                    <a:pt x="1687" y="1192"/>
                    <a:pt x="1735" y="1241"/>
                  </a:cubicBezTo>
                  <a:cubicBezTo>
                    <a:pt x="1784" y="1289"/>
                    <a:pt x="1824" y="1338"/>
                    <a:pt x="1735" y="1338"/>
                  </a:cubicBezTo>
                  <a:cubicBezTo>
                    <a:pt x="1711" y="1362"/>
                    <a:pt x="1687" y="1403"/>
                    <a:pt x="1743" y="1443"/>
                  </a:cubicBezTo>
                  <a:cubicBezTo>
                    <a:pt x="1741" y="1446"/>
                    <a:pt x="1739" y="1447"/>
                    <a:pt x="1736" y="1447"/>
                  </a:cubicBezTo>
                  <a:cubicBezTo>
                    <a:pt x="1730" y="1447"/>
                    <a:pt x="1718" y="1439"/>
                    <a:pt x="1679" y="1411"/>
                  </a:cubicBezTo>
                  <a:cubicBezTo>
                    <a:pt x="1636" y="1378"/>
                    <a:pt x="1607" y="1363"/>
                    <a:pt x="1593" y="1363"/>
                  </a:cubicBezTo>
                  <a:cubicBezTo>
                    <a:pt x="1573" y="1363"/>
                    <a:pt x="1588" y="1397"/>
                    <a:pt x="1646" y="1459"/>
                  </a:cubicBezTo>
                  <a:cubicBezTo>
                    <a:pt x="1677" y="1485"/>
                    <a:pt x="1685" y="1501"/>
                    <a:pt x="1670" y="1501"/>
                  </a:cubicBezTo>
                  <a:cubicBezTo>
                    <a:pt x="1662" y="1501"/>
                    <a:pt x="1646" y="1496"/>
                    <a:pt x="1622" y="1484"/>
                  </a:cubicBezTo>
                  <a:lnTo>
                    <a:pt x="1622" y="1484"/>
                  </a:lnTo>
                  <a:cubicBezTo>
                    <a:pt x="1622" y="1484"/>
                    <a:pt x="1614" y="1500"/>
                    <a:pt x="1662" y="1549"/>
                  </a:cubicBezTo>
                  <a:cubicBezTo>
                    <a:pt x="1693" y="1580"/>
                    <a:pt x="1704" y="1591"/>
                    <a:pt x="1690" y="1591"/>
                  </a:cubicBezTo>
                  <a:cubicBezTo>
                    <a:pt x="1682" y="1591"/>
                    <a:pt x="1665" y="1587"/>
                    <a:pt x="1638" y="1581"/>
                  </a:cubicBezTo>
                  <a:cubicBezTo>
                    <a:pt x="1610" y="1565"/>
                    <a:pt x="1593" y="1559"/>
                    <a:pt x="1582" y="1559"/>
                  </a:cubicBezTo>
                  <a:cubicBezTo>
                    <a:pt x="1571" y="1559"/>
                    <a:pt x="1565" y="1565"/>
                    <a:pt x="1557" y="1573"/>
                  </a:cubicBezTo>
                  <a:cubicBezTo>
                    <a:pt x="1588" y="1628"/>
                    <a:pt x="1528" y="1760"/>
                    <a:pt x="1458" y="1760"/>
                  </a:cubicBezTo>
                  <a:cubicBezTo>
                    <a:pt x="1456" y="1760"/>
                    <a:pt x="1454" y="1760"/>
                    <a:pt x="1452" y="1759"/>
                  </a:cubicBezTo>
                  <a:lnTo>
                    <a:pt x="1452" y="1759"/>
                  </a:lnTo>
                  <a:cubicBezTo>
                    <a:pt x="1508" y="1800"/>
                    <a:pt x="1508" y="1800"/>
                    <a:pt x="1500" y="1808"/>
                  </a:cubicBezTo>
                  <a:cubicBezTo>
                    <a:pt x="1464" y="1797"/>
                    <a:pt x="1442" y="1792"/>
                    <a:pt x="1432" y="1792"/>
                  </a:cubicBezTo>
                  <a:cubicBezTo>
                    <a:pt x="1408" y="1792"/>
                    <a:pt x="1464" y="1824"/>
                    <a:pt x="1557" y="1865"/>
                  </a:cubicBezTo>
                  <a:lnTo>
                    <a:pt x="1557" y="1857"/>
                  </a:lnTo>
                  <a:lnTo>
                    <a:pt x="1565" y="1841"/>
                  </a:lnTo>
                  <a:cubicBezTo>
                    <a:pt x="1634" y="1873"/>
                    <a:pt x="1659" y="1897"/>
                    <a:pt x="1633" y="1897"/>
                  </a:cubicBezTo>
                  <a:cubicBezTo>
                    <a:pt x="1613" y="1897"/>
                    <a:pt x="1564" y="1883"/>
                    <a:pt x="1484" y="1849"/>
                  </a:cubicBezTo>
                  <a:cubicBezTo>
                    <a:pt x="1429" y="1831"/>
                    <a:pt x="1397" y="1821"/>
                    <a:pt x="1387" y="1821"/>
                  </a:cubicBezTo>
                  <a:cubicBezTo>
                    <a:pt x="1375" y="1821"/>
                    <a:pt x="1403" y="1839"/>
                    <a:pt x="1468" y="1881"/>
                  </a:cubicBezTo>
                  <a:cubicBezTo>
                    <a:pt x="1544" y="1922"/>
                    <a:pt x="1572" y="1940"/>
                    <a:pt x="1549" y="1940"/>
                  </a:cubicBezTo>
                  <a:cubicBezTo>
                    <a:pt x="1535" y="1940"/>
                    <a:pt x="1503" y="1934"/>
                    <a:pt x="1452" y="1922"/>
                  </a:cubicBezTo>
                  <a:cubicBezTo>
                    <a:pt x="1391" y="1895"/>
                    <a:pt x="1359" y="1883"/>
                    <a:pt x="1354" y="1883"/>
                  </a:cubicBezTo>
                  <a:lnTo>
                    <a:pt x="1354" y="1883"/>
                  </a:lnTo>
                  <a:cubicBezTo>
                    <a:pt x="1348" y="1883"/>
                    <a:pt x="1378" y="1899"/>
                    <a:pt x="1443" y="1930"/>
                  </a:cubicBezTo>
                  <a:cubicBezTo>
                    <a:pt x="1602" y="2014"/>
                    <a:pt x="1678" y="2064"/>
                    <a:pt x="1640" y="2064"/>
                  </a:cubicBezTo>
                  <a:cubicBezTo>
                    <a:pt x="1619" y="2064"/>
                    <a:pt x="1566" y="2050"/>
                    <a:pt x="1476" y="2019"/>
                  </a:cubicBezTo>
                  <a:cubicBezTo>
                    <a:pt x="1387" y="1991"/>
                    <a:pt x="1329" y="1979"/>
                    <a:pt x="1298" y="1979"/>
                  </a:cubicBezTo>
                  <a:cubicBezTo>
                    <a:pt x="1284" y="1979"/>
                    <a:pt x="1276" y="1981"/>
                    <a:pt x="1273" y="1986"/>
                  </a:cubicBezTo>
                  <a:cubicBezTo>
                    <a:pt x="1273" y="2003"/>
                    <a:pt x="1338" y="2019"/>
                    <a:pt x="1403" y="2043"/>
                  </a:cubicBezTo>
                  <a:cubicBezTo>
                    <a:pt x="1496" y="2061"/>
                    <a:pt x="1522" y="2074"/>
                    <a:pt x="1478" y="2074"/>
                  </a:cubicBezTo>
                  <a:cubicBezTo>
                    <a:pt x="1461" y="2074"/>
                    <a:pt x="1433" y="2072"/>
                    <a:pt x="1395" y="2068"/>
                  </a:cubicBezTo>
                  <a:cubicBezTo>
                    <a:pt x="1364" y="2065"/>
                    <a:pt x="1337" y="2064"/>
                    <a:pt x="1314" y="2064"/>
                  </a:cubicBezTo>
                  <a:cubicBezTo>
                    <a:pt x="1184" y="2064"/>
                    <a:pt x="1193" y="2103"/>
                    <a:pt x="1289" y="2165"/>
                  </a:cubicBezTo>
                  <a:cubicBezTo>
                    <a:pt x="1368" y="2228"/>
                    <a:pt x="1389" y="2267"/>
                    <a:pt x="1361" y="2267"/>
                  </a:cubicBezTo>
                  <a:cubicBezTo>
                    <a:pt x="1346" y="2267"/>
                    <a:pt x="1316" y="2255"/>
                    <a:pt x="1273" y="2230"/>
                  </a:cubicBezTo>
                  <a:cubicBezTo>
                    <a:pt x="1208" y="2195"/>
                    <a:pt x="1178" y="2179"/>
                    <a:pt x="1172" y="2179"/>
                  </a:cubicBezTo>
                  <a:lnTo>
                    <a:pt x="1172" y="2179"/>
                  </a:lnTo>
                  <a:cubicBezTo>
                    <a:pt x="1168" y="2179"/>
                    <a:pt x="1182" y="2191"/>
                    <a:pt x="1208" y="2213"/>
                  </a:cubicBezTo>
                  <a:cubicBezTo>
                    <a:pt x="1200" y="2246"/>
                    <a:pt x="1192" y="2270"/>
                    <a:pt x="1184" y="2286"/>
                  </a:cubicBezTo>
                  <a:cubicBezTo>
                    <a:pt x="1184" y="2303"/>
                    <a:pt x="1249" y="2335"/>
                    <a:pt x="1314" y="2343"/>
                  </a:cubicBezTo>
                  <a:cubicBezTo>
                    <a:pt x="1296" y="2342"/>
                    <a:pt x="1280" y="2342"/>
                    <a:pt x="1265" y="2342"/>
                  </a:cubicBezTo>
                  <a:cubicBezTo>
                    <a:pt x="1161" y="2342"/>
                    <a:pt x="1119" y="2366"/>
                    <a:pt x="1233" y="2408"/>
                  </a:cubicBezTo>
                  <a:cubicBezTo>
                    <a:pt x="1233" y="2424"/>
                    <a:pt x="1233" y="2441"/>
                    <a:pt x="1233" y="2441"/>
                  </a:cubicBezTo>
                  <a:cubicBezTo>
                    <a:pt x="1233" y="2457"/>
                    <a:pt x="1233" y="2457"/>
                    <a:pt x="1297" y="2473"/>
                  </a:cubicBezTo>
                  <a:cubicBezTo>
                    <a:pt x="1362" y="2497"/>
                    <a:pt x="1289" y="2505"/>
                    <a:pt x="1224" y="2513"/>
                  </a:cubicBezTo>
                  <a:cubicBezTo>
                    <a:pt x="1152" y="2522"/>
                    <a:pt x="1079" y="2538"/>
                    <a:pt x="1152" y="2538"/>
                  </a:cubicBezTo>
                  <a:cubicBezTo>
                    <a:pt x="1216" y="2554"/>
                    <a:pt x="1281" y="2570"/>
                    <a:pt x="1346" y="2603"/>
                  </a:cubicBezTo>
                  <a:cubicBezTo>
                    <a:pt x="1391" y="2613"/>
                    <a:pt x="1381" y="2620"/>
                    <a:pt x="1351" y="2620"/>
                  </a:cubicBezTo>
                  <a:cubicBezTo>
                    <a:pt x="1332" y="2620"/>
                    <a:pt x="1306" y="2617"/>
                    <a:pt x="1281" y="2611"/>
                  </a:cubicBezTo>
                  <a:cubicBezTo>
                    <a:pt x="1269" y="2609"/>
                    <a:pt x="1257" y="2608"/>
                    <a:pt x="1245" y="2608"/>
                  </a:cubicBezTo>
                  <a:cubicBezTo>
                    <a:pt x="1209" y="2608"/>
                    <a:pt x="1174" y="2617"/>
                    <a:pt x="1143" y="2635"/>
                  </a:cubicBezTo>
                  <a:cubicBezTo>
                    <a:pt x="1135" y="2651"/>
                    <a:pt x="1135" y="2684"/>
                    <a:pt x="1200" y="2684"/>
                  </a:cubicBezTo>
                  <a:cubicBezTo>
                    <a:pt x="1265" y="2684"/>
                    <a:pt x="1265" y="2773"/>
                    <a:pt x="1200" y="2789"/>
                  </a:cubicBezTo>
                  <a:lnTo>
                    <a:pt x="1200" y="2822"/>
                  </a:lnTo>
                  <a:cubicBezTo>
                    <a:pt x="1200" y="2838"/>
                    <a:pt x="1265" y="2854"/>
                    <a:pt x="1273" y="2862"/>
                  </a:cubicBezTo>
                  <a:cubicBezTo>
                    <a:pt x="1273" y="2862"/>
                    <a:pt x="1273" y="2878"/>
                    <a:pt x="1338" y="2895"/>
                  </a:cubicBezTo>
                  <a:cubicBezTo>
                    <a:pt x="1338" y="2911"/>
                    <a:pt x="1338" y="2919"/>
                    <a:pt x="1273" y="2927"/>
                  </a:cubicBezTo>
                  <a:cubicBezTo>
                    <a:pt x="1411" y="2935"/>
                    <a:pt x="1411" y="2927"/>
                    <a:pt x="1273" y="2959"/>
                  </a:cubicBezTo>
                  <a:cubicBezTo>
                    <a:pt x="1135" y="2968"/>
                    <a:pt x="1135" y="2968"/>
                    <a:pt x="1273" y="2976"/>
                  </a:cubicBezTo>
                  <a:cubicBezTo>
                    <a:pt x="1346" y="2984"/>
                    <a:pt x="1346" y="2984"/>
                    <a:pt x="1273" y="3000"/>
                  </a:cubicBezTo>
                  <a:cubicBezTo>
                    <a:pt x="1221" y="3007"/>
                    <a:pt x="1211" y="3018"/>
                    <a:pt x="1243" y="3018"/>
                  </a:cubicBezTo>
                  <a:cubicBezTo>
                    <a:pt x="1251" y="3018"/>
                    <a:pt x="1261" y="3018"/>
                    <a:pt x="1273" y="3016"/>
                  </a:cubicBezTo>
                  <a:cubicBezTo>
                    <a:pt x="1411" y="3016"/>
                    <a:pt x="1484" y="3049"/>
                    <a:pt x="1346" y="3065"/>
                  </a:cubicBezTo>
                  <a:cubicBezTo>
                    <a:pt x="1346" y="3065"/>
                    <a:pt x="1346" y="3081"/>
                    <a:pt x="1419" y="3089"/>
                  </a:cubicBezTo>
                  <a:cubicBezTo>
                    <a:pt x="1467" y="3086"/>
                    <a:pt x="1497" y="3084"/>
                    <a:pt x="1509" y="3084"/>
                  </a:cubicBezTo>
                  <a:cubicBezTo>
                    <a:pt x="1531" y="3084"/>
                    <a:pt x="1501" y="3090"/>
                    <a:pt x="1419" y="3105"/>
                  </a:cubicBezTo>
                  <a:cubicBezTo>
                    <a:pt x="1305" y="3132"/>
                    <a:pt x="1291" y="3148"/>
                    <a:pt x="1368" y="3148"/>
                  </a:cubicBezTo>
                  <a:cubicBezTo>
                    <a:pt x="1384" y="3148"/>
                    <a:pt x="1404" y="3147"/>
                    <a:pt x="1427" y="3146"/>
                  </a:cubicBezTo>
                  <a:cubicBezTo>
                    <a:pt x="1427" y="3146"/>
                    <a:pt x="1492" y="3146"/>
                    <a:pt x="1427" y="3170"/>
                  </a:cubicBezTo>
                  <a:cubicBezTo>
                    <a:pt x="1381" y="3203"/>
                    <a:pt x="1340" y="3280"/>
                    <a:pt x="1398" y="3280"/>
                  </a:cubicBezTo>
                  <a:cubicBezTo>
                    <a:pt x="1410" y="3280"/>
                    <a:pt x="1428" y="3276"/>
                    <a:pt x="1452" y="3267"/>
                  </a:cubicBezTo>
                  <a:lnTo>
                    <a:pt x="1460" y="3300"/>
                  </a:lnTo>
                  <a:cubicBezTo>
                    <a:pt x="1395" y="3340"/>
                    <a:pt x="1403" y="3357"/>
                    <a:pt x="1468" y="3357"/>
                  </a:cubicBezTo>
                  <a:lnTo>
                    <a:pt x="1541" y="3349"/>
                  </a:lnTo>
                  <a:lnTo>
                    <a:pt x="1541" y="3349"/>
                  </a:lnTo>
                  <a:cubicBezTo>
                    <a:pt x="1476" y="3365"/>
                    <a:pt x="1411" y="3397"/>
                    <a:pt x="1411" y="3413"/>
                  </a:cubicBezTo>
                  <a:cubicBezTo>
                    <a:pt x="1415" y="3422"/>
                    <a:pt x="1417" y="3426"/>
                    <a:pt x="1426" y="3426"/>
                  </a:cubicBezTo>
                  <a:cubicBezTo>
                    <a:pt x="1435" y="3426"/>
                    <a:pt x="1452" y="3422"/>
                    <a:pt x="1484" y="3413"/>
                  </a:cubicBezTo>
                  <a:cubicBezTo>
                    <a:pt x="1510" y="3395"/>
                    <a:pt x="1526" y="3388"/>
                    <a:pt x="1536" y="3388"/>
                  </a:cubicBezTo>
                  <a:cubicBezTo>
                    <a:pt x="1546" y="3388"/>
                    <a:pt x="1549" y="3397"/>
                    <a:pt x="1549" y="3405"/>
                  </a:cubicBezTo>
                  <a:cubicBezTo>
                    <a:pt x="1549" y="3413"/>
                    <a:pt x="1492" y="3454"/>
                    <a:pt x="1427" y="3470"/>
                  </a:cubicBezTo>
                  <a:lnTo>
                    <a:pt x="1427" y="3486"/>
                  </a:lnTo>
                  <a:cubicBezTo>
                    <a:pt x="1492" y="3466"/>
                    <a:pt x="1527" y="3458"/>
                    <a:pt x="1537" y="3458"/>
                  </a:cubicBezTo>
                  <a:cubicBezTo>
                    <a:pt x="1547" y="3458"/>
                    <a:pt x="1533" y="3466"/>
                    <a:pt x="1500" y="3478"/>
                  </a:cubicBezTo>
                  <a:cubicBezTo>
                    <a:pt x="1443" y="3519"/>
                    <a:pt x="1443" y="3527"/>
                    <a:pt x="1452" y="3543"/>
                  </a:cubicBezTo>
                  <a:cubicBezTo>
                    <a:pt x="1467" y="3537"/>
                    <a:pt x="1476" y="3535"/>
                    <a:pt x="1480" y="3535"/>
                  </a:cubicBezTo>
                  <a:cubicBezTo>
                    <a:pt x="1489" y="3535"/>
                    <a:pt x="1471" y="3547"/>
                    <a:pt x="1459" y="3547"/>
                  </a:cubicBezTo>
                  <a:cubicBezTo>
                    <a:pt x="1456" y="3547"/>
                    <a:pt x="1453" y="3546"/>
                    <a:pt x="1452" y="3543"/>
                  </a:cubicBezTo>
                  <a:lnTo>
                    <a:pt x="1387" y="3567"/>
                  </a:lnTo>
                  <a:cubicBezTo>
                    <a:pt x="1365" y="3583"/>
                    <a:pt x="1361" y="3589"/>
                    <a:pt x="1368" y="3589"/>
                  </a:cubicBezTo>
                  <a:cubicBezTo>
                    <a:pt x="1380" y="3589"/>
                    <a:pt x="1420" y="3574"/>
                    <a:pt x="1460" y="3559"/>
                  </a:cubicBezTo>
                  <a:lnTo>
                    <a:pt x="1468" y="3584"/>
                  </a:lnTo>
                  <a:cubicBezTo>
                    <a:pt x="1471" y="3591"/>
                    <a:pt x="1473" y="3597"/>
                    <a:pt x="1480" y="3597"/>
                  </a:cubicBezTo>
                  <a:cubicBezTo>
                    <a:pt x="1488" y="3597"/>
                    <a:pt x="1502" y="3589"/>
                    <a:pt x="1533" y="3567"/>
                  </a:cubicBezTo>
                  <a:cubicBezTo>
                    <a:pt x="1583" y="3549"/>
                    <a:pt x="1633" y="3530"/>
                    <a:pt x="1657" y="3530"/>
                  </a:cubicBezTo>
                  <a:cubicBezTo>
                    <a:pt x="1664" y="3530"/>
                    <a:pt x="1669" y="3531"/>
                    <a:pt x="1670" y="3535"/>
                  </a:cubicBezTo>
                  <a:cubicBezTo>
                    <a:pt x="1687" y="3526"/>
                    <a:pt x="1694" y="3522"/>
                    <a:pt x="1695" y="3522"/>
                  </a:cubicBezTo>
                  <a:lnTo>
                    <a:pt x="1695" y="3522"/>
                  </a:lnTo>
                  <a:cubicBezTo>
                    <a:pt x="1698" y="3522"/>
                    <a:pt x="1677" y="3536"/>
                    <a:pt x="1672" y="3536"/>
                  </a:cubicBezTo>
                  <a:cubicBezTo>
                    <a:pt x="1671" y="3536"/>
                    <a:pt x="1670" y="3536"/>
                    <a:pt x="1670" y="3535"/>
                  </a:cubicBezTo>
                  <a:cubicBezTo>
                    <a:pt x="1606" y="3559"/>
                    <a:pt x="1541" y="3584"/>
                    <a:pt x="1549" y="3600"/>
                  </a:cubicBezTo>
                  <a:cubicBezTo>
                    <a:pt x="1549" y="3608"/>
                    <a:pt x="1492" y="3640"/>
                    <a:pt x="1492" y="3640"/>
                  </a:cubicBezTo>
                  <a:cubicBezTo>
                    <a:pt x="1386" y="3674"/>
                    <a:pt x="1421" y="3701"/>
                    <a:pt x="1477" y="3701"/>
                  </a:cubicBezTo>
                  <a:cubicBezTo>
                    <a:pt x="1490" y="3701"/>
                    <a:pt x="1503" y="3700"/>
                    <a:pt x="1516" y="3697"/>
                  </a:cubicBezTo>
                  <a:cubicBezTo>
                    <a:pt x="1565" y="3685"/>
                    <a:pt x="1596" y="3679"/>
                    <a:pt x="1610" y="3679"/>
                  </a:cubicBezTo>
                  <a:cubicBezTo>
                    <a:pt x="1634" y="3679"/>
                    <a:pt x="1609" y="3697"/>
                    <a:pt x="1533" y="3738"/>
                  </a:cubicBezTo>
                  <a:cubicBezTo>
                    <a:pt x="1491" y="3757"/>
                    <a:pt x="1479" y="3766"/>
                    <a:pt x="1488" y="3766"/>
                  </a:cubicBezTo>
                  <a:cubicBezTo>
                    <a:pt x="1507" y="3766"/>
                    <a:pt x="1605" y="3734"/>
                    <a:pt x="1727" y="3681"/>
                  </a:cubicBezTo>
                  <a:lnTo>
                    <a:pt x="1914" y="3600"/>
                  </a:lnTo>
                  <a:lnTo>
                    <a:pt x="1735" y="3697"/>
                  </a:lnTo>
                  <a:cubicBezTo>
                    <a:pt x="1570" y="3794"/>
                    <a:pt x="1517" y="3823"/>
                    <a:pt x="1551" y="3823"/>
                  </a:cubicBezTo>
                  <a:cubicBezTo>
                    <a:pt x="1565" y="3823"/>
                    <a:pt x="1595" y="3818"/>
                    <a:pt x="1638" y="3811"/>
                  </a:cubicBezTo>
                  <a:cubicBezTo>
                    <a:pt x="1668" y="3807"/>
                    <a:pt x="1685" y="3804"/>
                    <a:pt x="1692" y="3804"/>
                  </a:cubicBezTo>
                  <a:cubicBezTo>
                    <a:pt x="1701" y="3804"/>
                    <a:pt x="1688" y="3811"/>
                    <a:pt x="1654" y="3835"/>
                  </a:cubicBezTo>
                  <a:cubicBezTo>
                    <a:pt x="1589" y="3867"/>
                    <a:pt x="1597" y="3884"/>
                    <a:pt x="1622" y="3916"/>
                  </a:cubicBezTo>
                  <a:cubicBezTo>
                    <a:pt x="1636" y="3940"/>
                    <a:pt x="1645" y="3952"/>
                    <a:pt x="1661" y="3952"/>
                  </a:cubicBezTo>
                  <a:cubicBezTo>
                    <a:pt x="1672" y="3952"/>
                    <a:pt x="1687" y="3946"/>
                    <a:pt x="1711" y="3932"/>
                  </a:cubicBezTo>
                  <a:cubicBezTo>
                    <a:pt x="1711" y="3932"/>
                    <a:pt x="1719" y="3940"/>
                    <a:pt x="1727" y="3957"/>
                  </a:cubicBezTo>
                  <a:cubicBezTo>
                    <a:pt x="1679" y="3997"/>
                    <a:pt x="1668" y="4016"/>
                    <a:pt x="1680" y="4016"/>
                  </a:cubicBezTo>
                  <a:cubicBezTo>
                    <a:pt x="1695" y="4016"/>
                    <a:pt x="1743" y="3989"/>
                    <a:pt x="1800" y="3940"/>
                  </a:cubicBezTo>
                  <a:lnTo>
                    <a:pt x="1816" y="3957"/>
                  </a:lnTo>
                  <a:lnTo>
                    <a:pt x="1760" y="3997"/>
                  </a:lnTo>
                  <a:cubicBezTo>
                    <a:pt x="1703" y="4038"/>
                    <a:pt x="1719" y="4070"/>
                    <a:pt x="1792" y="4159"/>
                  </a:cubicBezTo>
                  <a:cubicBezTo>
                    <a:pt x="1838" y="4210"/>
                    <a:pt x="1865" y="4236"/>
                    <a:pt x="1893" y="4236"/>
                  </a:cubicBezTo>
                  <a:cubicBezTo>
                    <a:pt x="1918" y="4236"/>
                    <a:pt x="1944" y="4214"/>
                    <a:pt x="1987" y="4167"/>
                  </a:cubicBezTo>
                  <a:cubicBezTo>
                    <a:pt x="2035" y="4127"/>
                    <a:pt x="2063" y="4106"/>
                    <a:pt x="2070" y="4106"/>
                  </a:cubicBezTo>
                  <a:lnTo>
                    <a:pt x="2070" y="4106"/>
                  </a:lnTo>
                  <a:cubicBezTo>
                    <a:pt x="2079" y="4106"/>
                    <a:pt x="2059" y="4135"/>
                    <a:pt x="2011" y="4192"/>
                  </a:cubicBezTo>
                  <a:cubicBezTo>
                    <a:pt x="1975" y="4227"/>
                    <a:pt x="1949" y="4267"/>
                    <a:pt x="1952" y="4267"/>
                  </a:cubicBezTo>
                  <a:cubicBezTo>
                    <a:pt x="1954" y="4267"/>
                    <a:pt x="1959" y="4262"/>
                    <a:pt x="1970" y="4249"/>
                  </a:cubicBezTo>
                  <a:lnTo>
                    <a:pt x="1970" y="4249"/>
                  </a:lnTo>
                  <a:cubicBezTo>
                    <a:pt x="1970" y="4249"/>
                    <a:pt x="1995" y="4273"/>
                    <a:pt x="1954" y="4330"/>
                  </a:cubicBezTo>
                  <a:cubicBezTo>
                    <a:pt x="1926" y="4399"/>
                    <a:pt x="1926" y="4423"/>
                    <a:pt x="1939" y="4423"/>
                  </a:cubicBezTo>
                  <a:cubicBezTo>
                    <a:pt x="1952" y="4423"/>
                    <a:pt x="1979" y="4399"/>
                    <a:pt x="2003" y="4370"/>
                  </a:cubicBezTo>
                  <a:cubicBezTo>
                    <a:pt x="2032" y="4325"/>
                    <a:pt x="2044" y="4308"/>
                    <a:pt x="2047" y="4308"/>
                  </a:cubicBezTo>
                  <a:lnTo>
                    <a:pt x="2047" y="4308"/>
                  </a:lnTo>
                  <a:cubicBezTo>
                    <a:pt x="2050" y="4308"/>
                    <a:pt x="2030" y="4347"/>
                    <a:pt x="2011" y="4386"/>
                  </a:cubicBezTo>
                  <a:cubicBezTo>
                    <a:pt x="1987" y="4434"/>
                    <a:pt x="1964" y="4481"/>
                    <a:pt x="1968" y="4481"/>
                  </a:cubicBezTo>
                  <a:cubicBezTo>
                    <a:pt x="1970" y="4481"/>
                    <a:pt x="1976" y="4475"/>
                    <a:pt x="1987" y="4459"/>
                  </a:cubicBezTo>
                  <a:cubicBezTo>
                    <a:pt x="2011" y="4442"/>
                    <a:pt x="2046" y="4429"/>
                    <a:pt x="2071" y="4429"/>
                  </a:cubicBezTo>
                  <a:cubicBezTo>
                    <a:pt x="2105" y="4429"/>
                    <a:pt x="2122" y="4451"/>
                    <a:pt x="2076" y="4516"/>
                  </a:cubicBezTo>
                  <a:lnTo>
                    <a:pt x="2108" y="4540"/>
                  </a:lnTo>
                  <a:cubicBezTo>
                    <a:pt x="2125" y="4506"/>
                    <a:pt x="2140" y="4497"/>
                    <a:pt x="2154" y="4497"/>
                  </a:cubicBezTo>
                  <a:cubicBezTo>
                    <a:pt x="2166" y="4497"/>
                    <a:pt x="2178" y="4504"/>
                    <a:pt x="2189" y="4508"/>
                  </a:cubicBezTo>
                  <a:cubicBezTo>
                    <a:pt x="2222" y="4524"/>
                    <a:pt x="2230" y="4532"/>
                    <a:pt x="2197" y="4597"/>
                  </a:cubicBezTo>
                  <a:cubicBezTo>
                    <a:pt x="2170" y="4625"/>
                    <a:pt x="2163" y="4639"/>
                    <a:pt x="2173" y="4639"/>
                  </a:cubicBezTo>
                  <a:cubicBezTo>
                    <a:pt x="2180" y="4639"/>
                    <a:pt x="2197" y="4631"/>
                    <a:pt x="2222" y="4613"/>
                  </a:cubicBezTo>
                  <a:cubicBezTo>
                    <a:pt x="2222" y="4614"/>
                    <a:pt x="2223" y="4614"/>
                    <a:pt x="2224" y="4614"/>
                  </a:cubicBezTo>
                  <a:cubicBezTo>
                    <a:pt x="2242" y="4614"/>
                    <a:pt x="2307" y="4516"/>
                    <a:pt x="2325" y="4516"/>
                  </a:cubicBezTo>
                  <a:cubicBezTo>
                    <a:pt x="2326" y="4516"/>
                    <a:pt x="2327" y="4516"/>
                    <a:pt x="2327" y="4516"/>
                  </a:cubicBezTo>
                  <a:cubicBezTo>
                    <a:pt x="2357" y="4456"/>
                    <a:pt x="2394" y="4410"/>
                    <a:pt x="2406" y="4410"/>
                  </a:cubicBezTo>
                  <a:cubicBezTo>
                    <a:pt x="2407" y="4410"/>
                    <a:pt x="2408" y="4410"/>
                    <a:pt x="2408" y="4411"/>
                  </a:cubicBezTo>
                  <a:lnTo>
                    <a:pt x="2376" y="4467"/>
                  </a:lnTo>
                  <a:lnTo>
                    <a:pt x="2319" y="4589"/>
                  </a:lnTo>
                  <a:cubicBezTo>
                    <a:pt x="2325" y="4592"/>
                    <a:pt x="2329" y="4595"/>
                    <a:pt x="2335" y="4595"/>
                  </a:cubicBezTo>
                  <a:cubicBezTo>
                    <a:pt x="2344" y="4595"/>
                    <a:pt x="2355" y="4585"/>
                    <a:pt x="2376" y="4549"/>
                  </a:cubicBezTo>
                  <a:lnTo>
                    <a:pt x="2376" y="4549"/>
                  </a:lnTo>
                  <a:cubicBezTo>
                    <a:pt x="2360" y="4613"/>
                    <a:pt x="2368" y="4630"/>
                    <a:pt x="2400" y="4638"/>
                  </a:cubicBezTo>
                  <a:cubicBezTo>
                    <a:pt x="2409" y="4641"/>
                    <a:pt x="2418" y="4643"/>
                    <a:pt x="2429" y="4643"/>
                  </a:cubicBezTo>
                  <a:cubicBezTo>
                    <a:pt x="2447" y="4643"/>
                    <a:pt x="2468" y="4634"/>
                    <a:pt x="2489" y="4597"/>
                  </a:cubicBezTo>
                  <a:lnTo>
                    <a:pt x="2489" y="4597"/>
                  </a:lnTo>
                  <a:cubicBezTo>
                    <a:pt x="2471" y="4671"/>
                    <a:pt x="2492" y="4714"/>
                    <a:pt x="2524" y="4714"/>
                  </a:cubicBezTo>
                  <a:cubicBezTo>
                    <a:pt x="2548" y="4714"/>
                    <a:pt x="2578" y="4690"/>
                    <a:pt x="2603" y="4638"/>
                  </a:cubicBezTo>
                  <a:cubicBezTo>
                    <a:pt x="2615" y="4606"/>
                    <a:pt x="2623" y="4590"/>
                    <a:pt x="2627" y="4590"/>
                  </a:cubicBezTo>
                  <a:cubicBezTo>
                    <a:pt x="2631" y="4590"/>
                    <a:pt x="2631" y="4608"/>
                    <a:pt x="2627" y="4646"/>
                  </a:cubicBezTo>
                  <a:cubicBezTo>
                    <a:pt x="2627" y="4683"/>
                    <a:pt x="2627" y="4702"/>
                    <a:pt x="2632" y="4702"/>
                  </a:cubicBezTo>
                  <a:cubicBezTo>
                    <a:pt x="2636" y="4702"/>
                    <a:pt x="2644" y="4685"/>
                    <a:pt x="2660" y="4654"/>
                  </a:cubicBezTo>
                  <a:cubicBezTo>
                    <a:pt x="2668" y="4640"/>
                    <a:pt x="2673" y="4634"/>
                    <a:pt x="2677" y="4634"/>
                  </a:cubicBezTo>
                  <a:cubicBezTo>
                    <a:pt x="2688" y="4634"/>
                    <a:pt x="2684" y="4687"/>
                    <a:pt x="2684" y="4735"/>
                  </a:cubicBezTo>
                  <a:cubicBezTo>
                    <a:pt x="2669" y="4820"/>
                    <a:pt x="2669" y="4855"/>
                    <a:pt x="2679" y="4855"/>
                  </a:cubicBezTo>
                  <a:cubicBezTo>
                    <a:pt x="2686" y="4855"/>
                    <a:pt x="2696" y="4841"/>
                    <a:pt x="2708" y="4816"/>
                  </a:cubicBezTo>
                  <a:cubicBezTo>
                    <a:pt x="2745" y="4780"/>
                    <a:pt x="2767" y="4775"/>
                    <a:pt x="2783" y="4775"/>
                  </a:cubicBezTo>
                  <a:cubicBezTo>
                    <a:pt x="2789" y="4775"/>
                    <a:pt x="2793" y="4776"/>
                    <a:pt x="2797" y="4776"/>
                  </a:cubicBezTo>
                  <a:cubicBezTo>
                    <a:pt x="2838" y="4711"/>
                    <a:pt x="2854" y="4711"/>
                    <a:pt x="2854" y="4646"/>
                  </a:cubicBezTo>
                  <a:cubicBezTo>
                    <a:pt x="2862" y="4597"/>
                    <a:pt x="2870" y="4557"/>
                    <a:pt x="2887" y="4508"/>
                  </a:cubicBezTo>
                  <a:cubicBezTo>
                    <a:pt x="2899" y="4488"/>
                    <a:pt x="2907" y="4481"/>
                    <a:pt x="2911" y="4481"/>
                  </a:cubicBezTo>
                  <a:lnTo>
                    <a:pt x="2911" y="4481"/>
                  </a:lnTo>
                  <a:cubicBezTo>
                    <a:pt x="2921" y="4481"/>
                    <a:pt x="2914" y="4516"/>
                    <a:pt x="2903" y="4516"/>
                  </a:cubicBezTo>
                  <a:cubicBezTo>
                    <a:pt x="2862" y="4573"/>
                    <a:pt x="2878" y="4581"/>
                    <a:pt x="2878" y="4646"/>
                  </a:cubicBezTo>
                  <a:cubicBezTo>
                    <a:pt x="2887" y="4719"/>
                    <a:pt x="2911" y="4719"/>
                    <a:pt x="2927" y="4719"/>
                  </a:cubicBezTo>
                  <a:lnTo>
                    <a:pt x="2984" y="4727"/>
                  </a:lnTo>
                  <a:cubicBezTo>
                    <a:pt x="3005" y="4765"/>
                    <a:pt x="3020" y="4786"/>
                    <a:pt x="3030" y="4786"/>
                  </a:cubicBezTo>
                  <a:cubicBezTo>
                    <a:pt x="3039" y="4786"/>
                    <a:pt x="3045" y="4769"/>
                    <a:pt x="3049" y="4735"/>
                  </a:cubicBezTo>
                  <a:lnTo>
                    <a:pt x="3049" y="4670"/>
                  </a:lnTo>
                  <a:cubicBezTo>
                    <a:pt x="3049" y="4745"/>
                    <a:pt x="3101" y="4786"/>
                    <a:pt x="3151" y="4786"/>
                  </a:cubicBezTo>
                  <a:cubicBezTo>
                    <a:pt x="3192" y="4786"/>
                    <a:pt x="3232" y="4757"/>
                    <a:pt x="3235" y="4694"/>
                  </a:cubicBezTo>
                  <a:lnTo>
                    <a:pt x="3235" y="4767"/>
                  </a:lnTo>
                  <a:cubicBezTo>
                    <a:pt x="3235" y="4832"/>
                    <a:pt x="3251" y="4832"/>
                    <a:pt x="3284" y="4832"/>
                  </a:cubicBezTo>
                  <a:cubicBezTo>
                    <a:pt x="3300" y="4832"/>
                    <a:pt x="3357" y="4759"/>
                    <a:pt x="3397" y="4751"/>
                  </a:cubicBezTo>
                  <a:cubicBezTo>
                    <a:pt x="3462" y="4751"/>
                    <a:pt x="3503" y="4743"/>
                    <a:pt x="3495" y="4678"/>
                  </a:cubicBezTo>
                  <a:cubicBezTo>
                    <a:pt x="3511" y="4678"/>
                    <a:pt x="3511" y="4678"/>
                    <a:pt x="3519" y="4743"/>
                  </a:cubicBezTo>
                  <a:cubicBezTo>
                    <a:pt x="3511" y="4816"/>
                    <a:pt x="3527" y="4816"/>
                    <a:pt x="3543" y="4816"/>
                  </a:cubicBezTo>
                  <a:cubicBezTo>
                    <a:pt x="3560" y="4808"/>
                    <a:pt x="3551" y="4743"/>
                    <a:pt x="3543" y="4678"/>
                  </a:cubicBezTo>
                  <a:cubicBezTo>
                    <a:pt x="3539" y="4641"/>
                    <a:pt x="3539" y="4622"/>
                    <a:pt x="3546" y="4622"/>
                  </a:cubicBezTo>
                  <a:cubicBezTo>
                    <a:pt x="3552" y="4622"/>
                    <a:pt x="3564" y="4639"/>
                    <a:pt x="3584" y="4670"/>
                  </a:cubicBezTo>
                  <a:cubicBezTo>
                    <a:pt x="3603" y="4705"/>
                    <a:pt x="3628" y="4721"/>
                    <a:pt x="3649" y="4721"/>
                  </a:cubicBezTo>
                  <a:cubicBezTo>
                    <a:pt x="3673" y="4721"/>
                    <a:pt x="3693" y="4701"/>
                    <a:pt x="3697" y="4662"/>
                  </a:cubicBezTo>
                  <a:cubicBezTo>
                    <a:pt x="3700" y="4662"/>
                    <a:pt x="3703" y="4662"/>
                    <a:pt x="3706" y="4662"/>
                  </a:cubicBezTo>
                  <a:cubicBezTo>
                    <a:pt x="3719" y="4662"/>
                    <a:pt x="3733" y="4667"/>
                    <a:pt x="3746" y="4727"/>
                  </a:cubicBezTo>
                  <a:cubicBezTo>
                    <a:pt x="3759" y="4758"/>
                    <a:pt x="3779" y="4788"/>
                    <a:pt x="3794" y="4788"/>
                  </a:cubicBezTo>
                  <a:cubicBezTo>
                    <a:pt x="3806" y="4788"/>
                    <a:pt x="3815" y="4766"/>
                    <a:pt x="3811" y="4703"/>
                  </a:cubicBezTo>
                  <a:cubicBezTo>
                    <a:pt x="3827" y="4703"/>
                    <a:pt x="3827" y="4703"/>
                    <a:pt x="3843" y="4767"/>
                  </a:cubicBezTo>
                  <a:cubicBezTo>
                    <a:pt x="3862" y="4800"/>
                    <a:pt x="3878" y="4835"/>
                    <a:pt x="3883" y="4835"/>
                  </a:cubicBezTo>
                  <a:cubicBezTo>
                    <a:pt x="3888" y="4835"/>
                    <a:pt x="3886" y="4815"/>
                    <a:pt x="3876" y="4759"/>
                  </a:cubicBezTo>
                  <a:cubicBezTo>
                    <a:pt x="3880" y="4713"/>
                    <a:pt x="3896" y="4690"/>
                    <a:pt x="3919" y="4690"/>
                  </a:cubicBezTo>
                  <a:cubicBezTo>
                    <a:pt x="3936" y="4690"/>
                    <a:pt x="3957" y="4703"/>
                    <a:pt x="3981" y="4727"/>
                  </a:cubicBezTo>
                  <a:cubicBezTo>
                    <a:pt x="3997" y="4719"/>
                    <a:pt x="4014" y="4719"/>
                    <a:pt x="3989" y="4654"/>
                  </a:cubicBezTo>
                  <a:lnTo>
                    <a:pt x="3965" y="4589"/>
                  </a:lnTo>
                  <a:lnTo>
                    <a:pt x="3965" y="4589"/>
                  </a:lnTo>
                  <a:cubicBezTo>
                    <a:pt x="3993" y="4649"/>
                    <a:pt x="4009" y="4679"/>
                    <a:pt x="4013" y="4679"/>
                  </a:cubicBezTo>
                  <a:cubicBezTo>
                    <a:pt x="4018" y="4679"/>
                    <a:pt x="4010" y="4647"/>
                    <a:pt x="3989" y="4581"/>
                  </a:cubicBezTo>
                  <a:cubicBezTo>
                    <a:pt x="3977" y="4549"/>
                    <a:pt x="3975" y="4532"/>
                    <a:pt x="3979" y="4532"/>
                  </a:cubicBezTo>
                  <a:lnTo>
                    <a:pt x="3979" y="4532"/>
                  </a:lnTo>
                  <a:cubicBezTo>
                    <a:pt x="3983" y="4532"/>
                    <a:pt x="3993" y="4549"/>
                    <a:pt x="4005" y="4581"/>
                  </a:cubicBezTo>
                  <a:cubicBezTo>
                    <a:pt x="4037" y="4625"/>
                    <a:pt x="4054" y="4630"/>
                    <a:pt x="4060" y="4630"/>
                  </a:cubicBezTo>
                  <a:cubicBezTo>
                    <a:pt x="4061" y="4630"/>
                    <a:pt x="4062" y="4630"/>
                    <a:pt x="4062" y="4630"/>
                  </a:cubicBezTo>
                  <a:cubicBezTo>
                    <a:pt x="4078" y="4630"/>
                    <a:pt x="4119" y="4540"/>
                    <a:pt x="4176" y="4500"/>
                  </a:cubicBezTo>
                  <a:cubicBezTo>
                    <a:pt x="4273" y="4451"/>
                    <a:pt x="4314" y="4427"/>
                    <a:pt x="4281" y="4370"/>
                  </a:cubicBezTo>
                  <a:cubicBezTo>
                    <a:pt x="4264" y="4335"/>
                    <a:pt x="4256" y="4319"/>
                    <a:pt x="4261" y="4319"/>
                  </a:cubicBezTo>
                  <a:lnTo>
                    <a:pt x="4261" y="4319"/>
                  </a:lnTo>
                  <a:cubicBezTo>
                    <a:pt x="4265" y="4319"/>
                    <a:pt x="4279" y="4331"/>
                    <a:pt x="4305" y="4354"/>
                  </a:cubicBezTo>
                  <a:cubicBezTo>
                    <a:pt x="4337" y="4391"/>
                    <a:pt x="4351" y="4400"/>
                    <a:pt x="4362" y="4400"/>
                  </a:cubicBezTo>
                  <a:cubicBezTo>
                    <a:pt x="4368" y="4400"/>
                    <a:pt x="4373" y="4397"/>
                    <a:pt x="4378" y="4394"/>
                  </a:cubicBezTo>
                  <a:cubicBezTo>
                    <a:pt x="4384" y="4392"/>
                    <a:pt x="4389" y="4389"/>
                    <a:pt x="4394" y="4389"/>
                  </a:cubicBezTo>
                  <a:cubicBezTo>
                    <a:pt x="4404" y="4389"/>
                    <a:pt x="4417" y="4398"/>
                    <a:pt x="4443" y="4435"/>
                  </a:cubicBezTo>
                  <a:cubicBezTo>
                    <a:pt x="4419" y="4370"/>
                    <a:pt x="4419" y="4370"/>
                    <a:pt x="4427" y="4362"/>
                  </a:cubicBezTo>
                  <a:lnTo>
                    <a:pt x="4427" y="4362"/>
                  </a:lnTo>
                  <a:cubicBezTo>
                    <a:pt x="4444" y="4386"/>
                    <a:pt x="4457" y="4397"/>
                    <a:pt x="4464" y="4397"/>
                  </a:cubicBezTo>
                  <a:cubicBezTo>
                    <a:pt x="4473" y="4397"/>
                    <a:pt x="4470" y="4378"/>
                    <a:pt x="4451" y="4346"/>
                  </a:cubicBezTo>
                  <a:cubicBezTo>
                    <a:pt x="4414" y="4283"/>
                    <a:pt x="4393" y="4252"/>
                    <a:pt x="4395" y="4252"/>
                  </a:cubicBezTo>
                  <a:lnTo>
                    <a:pt x="4395" y="4252"/>
                  </a:lnTo>
                  <a:cubicBezTo>
                    <a:pt x="4396" y="4252"/>
                    <a:pt x="4416" y="4279"/>
                    <a:pt x="4459" y="4330"/>
                  </a:cubicBezTo>
                  <a:cubicBezTo>
                    <a:pt x="4485" y="4365"/>
                    <a:pt x="4526" y="4388"/>
                    <a:pt x="4540" y="4388"/>
                  </a:cubicBezTo>
                  <a:cubicBezTo>
                    <a:pt x="4547" y="4388"/>
                    <a:pt x="4545" y="4380"/>
                    <a:pt x="4524" y="4362"/>
                  </a:cubicBezTo>
                  <a:cubicBezTo>
                    <a:pt x="4484" y="4313"/>
                    <a:pt x="4500" y="4297"/>
                    <a:pt x="4468" y="4232"/>
                  </a:cubicBezTo>
                  <a:cubicBezTo>
                    <a:pt x="4471" y="4229"/>
                    <a:pt x="4475" y="4226"/>
                    <a:pt x="4481" y="4226"/>
                  </a:cubicBezTo>
                  <a:cubicBezTo>
                    <a:pt x="4491" y="4226"/>
                    <a:pt x="4507" y="4234"/>
                    <a:pt x="4532" y="4265"/>
                  </a:cubicBezTo>
                  <a:cubicBezTo>
                    <a:pt x="4543" y="4271"/>
                    <a:pt x="4552" y="4274"/>
                    <a:pt x="4560" y="4274"/>
                  </a:cubicBezTo>
                  <a:cubicBezTo>
                    <a:pt x="4599" y="4274"/>
                    <a:pt x="4599" y="4199"/>
                    <a:pt x="4565" y="4151"/>
                  </a:cubicBezTo>
                  <a:cubicBezTo>
                    <a:pt x="4539" y="4125"/>
                    <a:pt x="4529" y="4110"/>
                    <a:pt x="4533" y="4110"/>
                  </a:cubicBezTo>
                  <a:lnTo>
                    <a:pt x="4533" y="4110"/>
                  </a:lnTo>
                  <a:cubicBezTo>
                    <a:pt x="4537" y="4110"/>
                    <a:pt x="4551" y="4121"/>
                    <a:pt x="4573" y="4143"/>
                  </a:cubicBezTo>
                  <a:cubicBezTo>
                    <a:pt x="4599" y="4169"/>
                    <a:pt x="4616" y="4177"/>
                    <a:pt x="4627" y="4177"/>
                  </a:cubicBezTo>
                  <a:cubicBezTo>
                    <a:pt x="4637" y="4177"/>
                    <a:pt x="4642" y="4171"/>
                    <a:pt x="4646" y="4167"/>
                  </a:cubicBezTo>
                  <a:cubicBezTo>
                    <a:pt x="4633" y="4149"/>
                    <a:pt x="4629" y="4142"/>
                    <a:pt x="4632" y="4142"/>
                  </a:cubicBezTo>
                  <a:lnTo>
                    <a:pt x="4632" y="4142"/>
                  </a:lnTo>
                  <a:cubicBezTo>
                    <a:pt x="4637" y="4142"/>
                    <a:pt x="4672" y="4175"/>
                    <a:pt x="4711" y="4208"/>
                  </a:cubicBezTo>
                  <a:cubicBezTo>
                    <a:pt x="4728" y="4238"/>
                    <a:pt x="4741" y="4248"/>
                    <a:pt x="4752" y="4248"/>
                  </a:cubicBezTo>
                  <a:cubicBezTo>
                    <a:pt x="4763" y="4248"/>
                    <a:pt x="4772" y="4240"/>
                    <a:pt x="4784" y="4232"/>
                  </a:cubicBezTo>
                  <a:cubicBezTo>
                    <a:pt x="4759" y="4184"/>
                    <a:pt x="4768" y="4127"/>
                    <a:pt x="4808" y="4094"/>
                  </a:cubicBezTo>
                  <a:cubicBezTo>
                    <a:pt x="4849" y="4030"/>
                    <a:pt x="4808" y="3981"/>
                    <a:pt x="4711" y="3876"/>
                  </a:cubicBezTo>
                  <a:lnTo>
                    <a:pt x="4605" y="3795"/>
                  </a:lnTo>
                  <a:lnTo>
                    <a:pt x="4719" y="3867"/>
                  </a:lnTo>
                  <a:cubicBezTo>
                    <a:pt x="4776" y="3908"/>
                    <a:pt x="4897" y="3965"/>
                    <a:pt x="4897" y="3965"/>
                  </a:cubicBezTo>
                  <a:cubicBezTo>
                    <a:pt x="4905" y="3957"/>
                    <a:pt x="4849" y="3916"/>
                    <a:pt x="4792" y="3884"/>
                  </a:cubicBezTo>
                  <a:cubicBezTo>
                    <a:pt x="4753" y="3856"/>
                    <a:pt x="4745" y="3843"/>
                    <a:pt x="4766" y="3843"/>
                  </a:cubicBezTo>
                  <a:cubicBezTo>
                    <a:pt x="4777" y="3843"/>
                    <a:pt x="4793" y="3846"/>
                    <a:pt x="4816" y="3851"/>
                  </a:cubicBezTo>
                  <a:cubicBezTo>
                    <a:pt x="4832" y="3853"/>
                    <a:pt x="4845" y="3854"/>
                    <a:pt x="4855" y="3854"/>
                  </a:cubicBezTo>
                  <a:cubicBezTo>
                    <a:pt x="4893" y="3854"/>
                    <a:pt x="4893" y="3841"/>
                    <a:pt x="4849" y="3803"/>
                  </a:cubicBezTo>
                  <a:cubicBezTo>
                    <a:pt x="4854" y="3797"/>
                    <a:pt x="4860" y="3788"/>
                    <a:pt x="4884" y="3788"/>
                  </a:cubicBezTo>
                  <a:cubicBezTo>
                    <a:pt x="4895" y="3788"/>
                    <a:pt x="4910" y="3789"/>
                    <a:pt x="4930" y="3795"/>
                  </a:cubicBezTo>
                  <a:cubicBezTo>
                    <a:pt x="4938" y="3786"/>
                    <a:pt x="4938" y="3786"/>
                    <a:pt x="4881" y="3754"/>
                  </a:cubicBezTo>
                  <a:cubicBezTo>
                    <a:pt x="4838" y="3732"/>
                    <a:pt x="4827" y="3718"/>
                    <a:pt x="4844" y="3718"/>
                  </a:cubicBezTo>
                  <a:cubicBezTo>
                    <a:pt x="4852" y="3718"/>
                    <a:pt x="4868" y="3722"/>
                    <a:pt x="4889" y="3730"/>
                  </a:cubicBezTo>
                  <a:cubicBezTo>
                    <a:pt x="4929" y="3745"/>
                    <a:pt x="4960" y="3750"/>
                    <a:pt x="4980" y="3750"/>
                  </a:cubicBezTo>
                  <a:cubicBezTo>
                    <a:pt x="5025" y="3750"/>
                    <a:pt x="5023" y="3722"/>
                    <a:pt x="4978" y="3705"/>
                  </a:cubicBezTo>
                  <a:cubicBezTo>
                    <a:pt x="4914" y="3673"/>
                    <a:pt x="4922" y="3665"/>
                    <a:pt x="4930" y="3649"/>
                  </a:cubicBezTo>
                  <a:cubicBezTo>
                    <a:pt x="4938" y="3632"/>
                    <a:pt x="4938" y="3624"/>
                    <a:pt x="4881" y="3584"/>
                  </a:cubicBezTo>
                  <a:lnTo>
                    <a:pt x="4897" y="3559"/>
                  </a:lnTo>
                  <a:cubicBezTo>
                    <a:pt x="4899" y="3557"/>
                    <a:pt x="4901" y="3556"/>
                    <a:pt x="4905" y="3556"/>
                  </a:cubicBezTo>
                  <a:cubicBezTo>
                    <a:pt x="4922" y="3556"/>
                    <a:pt x="4961" y="3586"/>
                    <a:pt x="4954" y="3600"/>
                  </a:cubicBezTo>
                  <a:lnTo>
                    <a:pt x="5027" y="3608"/>
                  </a:lnTo>
                  <a:cubicBezTo>
                    <a:pt x="5035" y="3584"/>
                    <a:pt x="5043" y="3567"/>
                    <a:pt x="4986" y="3535"/>
                  </a:cubicBezTo>
                  <a:cubicBezTo>
                    <a:pt x="4921" y="3500"/>
                    <a:pt x="4891" y="3484"/>
                    <a:pt x="4897" y="3484"/>
                  </a:cubicBezTo>
                  <a:lnTo>
                    <a:pt x="4897" y="3484"/>
                  </a:lnTo>
                  <a:cubicBezTo>
                    <a:pt x="4902" y="3484"/>
                    <a:pt x="4934" y="3496"/>
                    <a:pt x="4995" y="3519"/>
                  </a:cubicBezTo>
                  <a:cubicBezTo>
                    <a:pt x="5029" y="3532"/>
                    <a:pt x="5064" y="3540"/>
                    <a:pt x="5080" y="3540"/>
                  </a:cubicBezTo>
                  <a:cubicBezTo>
                    <a:pt x="5094" y="3540"/>
                    <a:pt x="5094" y="3534"/>
                    <a:pt x="5068" y="3519"/>
                  </a:cubicBezTo>
                  <a:cubicBezTo>
                    <a:pt x="5000" y="3483"/>
                    <a:pt x="4993" y="3472"/>
                    <a:pt x="5010" y="3472"/>
                  </a:cubicBezTo>
                  <a:cubicBezTo>
                    <a:pt x="5024" y="3472"/>
                    <a:pt x="5055" y="3479"/>
                    <a:pt x="5084" y="3486"/>
                  </a:cubicBezTo>
                  <a:cubicBezTo>
                    <a:pt x="5137" y="3515"/>
                    <a:pt x="5167" y="3531"/>
                    <a:pt x="5174" y="3531"/>
                  </a:cubicBezTo>
                  <a:cubicBezTo>
                    <a:pt x="5183" y="3531"/>
                    <a:pt x="5156" y="3505"/>
                    <a:pt x="5092" y="3446"/>
                  </a:cubicBezTo>
                  <a:cubicBezTo>
                    <a:pt x="5100" y="3413"/>
                    <a:pt x="5051" y="3340"/>
                    <a:pt x="5068" y="3300"/>
                  </a:cubicBezTo>
                  <a:cubicBezTo>
                    <a:pt x="5084" y="3243"/>
                    <a:pt x="5092" y="3219"/>
                    <a:pt x="5157" y="3219"/>
                  </a:cubicBezTo>
                  <a:cubicBezTo>
                    <a:pt x="5216" y="3229"/>
                    <a:pt x="5250" y="3232"/>
                    <a:pt x="5264" y="3232"/>
                  </a:cubicBezTo>
                  <a:cubicBezTo>
                    <a:pt x="5283" y="3232"/>
                    <a:pt x="5267" y="3227"/>
                    <a:pt x="5230" y="3227"/>
                  </a:cubicBezTo>
                  <a:cubicBezTo>
                    <a:pt x="5092" y="3203"/>
                    <a:pt x="5100" y="3186"/>
                    <a:pt x="5108" y="3146"/>
                  </a:cubicBezTo>
                  <a:cubicBezTo>
                    <a:pt x="5189" y="3113"/>
                    <a:pt x="5124" y="3073"/>
                    <a:pt x="5059" y="3049"/>
                  </a:cubicBezTo>
                  <a:lnTo>
                    <a:pt x="5051" y="3081"/>
                  </a:lnTo>
                  <a:cubicBezTo>
                    <a:pt x="4922" y="3057"/>
                    <a:pt x="4922" y="3040"/>
                    <a:pt x="4995" y="3024"/>
                  </a:cubicBezTo>
                  <a:cubicBezTo>
                    <a:pt x="4995" y="3022"/>
                    <a:pt x="5000" y="3021"/>
                    <a:pt x="5010" y="3021"/>
                  </a:cubicBezTo>
                  <a:cubicBezTo>
                    <a:pt x="5033" y="3021"/>
                    <a:pt x="5081" y="3027"/>
                    <a:pt x="5132" y="3032"/>
                  </a:cubicBezTo>
                  <a:cubicBezTo>
                    <a:pt x="5150" y="3035"/>
                    <a:pt x="5167" y="3036"/>
                    <a:pt x="5183" y="3036"/>
                  </a:cubicBezTo>
                  <a:cubicBezTo>
                    <a:pt x="5228" y="3036"/>
                    <a:pt x="5264" y="3028"/>
                    <a:pt x="5270" y="3016"/>
                  </a:cubicBezTo>
                  <a:cubicBezTo>
                    <a:pt x="5270" y="3003"/>
                    <a:pt x="5270" y="2990"/>
                    <a:pt x="5231" y="2990"/>
                  </a:cubicBezTo>
                  <a:cubicBezTo>
                    <a:pt x="5222" y="2990"/>
                    <a:pt x="5211" y="2990"/>
                    <a:pt x="5197" y="2992"/>
                  </a:cubicBezTo>
                  <a:cubicBezTo>
                    <a:pt x="5132" y="2984"/>
                    <a:pt x="5132" y="2984"/>
                    <a:pt x="5132" y="2968"/>
                  </a:cubicBezTo>
                  <a:cubicBezTo>
                    <a:pt x="5141" y="2959"/>
                    <a:pt x="5141" y="2943"/>
                    <a:pt x="5076" y="2919"/>
                  </a:cubicBezTo>
                  <a:cubicBezTo>
                    <a:pt x="5003" y="2919"/>
                    <a:pt x="5003" y="2903"/>
                    <a:pt x="5011" y="2886"/>
                  </a:cubicBezTo>
                  <a:cubicBezTo>
                    <a:pt x="5076" y="2878"/>
                    <a:pt x="5084" y="2854"/>
                    <a:pt x="5084" y="2854"/>
                  </a:cubicBezTo>
                  <a:lnTo>
                    <a:pt x="5149" y="2854"/>
                  </a:lnTo>
                  <a:cubicBezTo>
                    <a:pt x="5197" y="2854"/>
                    <a:pt x="5238" y="2854"/>
                    <a:pt x="5286" y="2846"/>
                  </a:cubicBezTo>
                  <a:cubicBezTo>
                    <a:pt x="5286" y="2830"/>
                    <a:pt x="5222" y="2830"/>
                    <a:pt x="5222" y="2830"/>
                  </a:cubicBezTo>
                  <a:cubicBezTo>
                    <a:pt x="5173" y="2822"/>
                    <a:pt x="5149" y="2473"/>
                    <a:pt x="5149" y="2424"/>
                  </a:cubicBezTo>
                  <a:cubicBezTo>
                    <a:pt x="5201" y="2398"/>
                    <a:pt x="5211" y="2361"/>
                    <a:pt x="5178" y="2361"/>
                  </a:cubicBezTo>
                  <a:cubicBezTo>
                    <a:pt x="5171" y="2361"/>
                    <a:pt x="5161" y="2363"/>
                    <a:pt x="5149" y="2368"/>
                  </a:cubicBezTo>
                  <a:cubicBezTo>
                    <a:pt x="5145" y="2368"/>
                    <a:pt x="5141" y="2368"/>
                    <a:pt x="5137" y="2368"/>
                  </a:cubicBezTo>
                  <a:cubicBezTo>
                    <a:pt x="5074" y="2368"/>
                    <a:pt x="5059" y="2306"/>
                    <a:pt x="5043" y="2222"/>
                  </a:cubicBezTo>
                  <a:cubicBezTo>
                    <a:pt x="5029" y="2134"/>
                    <a:pt x="5014" y="2073"/>
                    <a:pt x="4965" y="2073"/>
                  </a:cubicBezTo>
                  <a:cubicBezTo>
                    <a:pt x="4959" y="2073"/>
                    <a:pt x="4953" y="2074"/>
                    <a:pt x="4946" y="2076"/>
                  </a:cubicBezTo>
                  <a:lnTo>
                    <a:pt x="4938" y="2035"/>
                  </a:lnTo>
                  <a:cubicBezTo>
                    <a:pt x="4922" y="2011"/>
                    <a:pt x="4849" y="2011"/>
                    <a:pt x="4841" y="1995"/>
                  </a:cubicBezTo>
                  <a:cubicBezTo>
                    <a:pt x="4820" y="2000"/>
                    <a:pt x="4806" y="2002"/>
                    <a:pt x="4797" y="2002"/>
                  </a:cubicBezTo>
                  <a:cubicBezTo>
                    <a:pt x="4778" y="2002"/>
                    <a:pt x="4790" y="1992"/>
                    <a:pt x="4841" y="1986"/>
                  </a:cubicBezTo>
                  <a:cubicBezTo>
                    <a:pt x="4905" y="1962"/>
                    <a:pt x="4970" y="1938"/>
                    <a:pt x="4962" y="1922"/>
                  </a:cubicBezTo>
                  <a:cubicBezTo>
                    <a:pt x="4960" y="1914"/>
                    <a:pt x="4953" y="1912"/>
                    <a:pt x="4942" y="1912"/>
                  </a:cubicBezTo>
                  <a:cubicBezTo>
                    <a:pt x="4916" y="1912"/>
                    <a:pt x="4870" y="1929"/>
                    <a:pt x="4824" y="1946"/>
                  </a:cubicBezTo>
                  <a:cubicBezTo>
                    <a:pt x="4785" y="1961"/>
                    <a:pt x="4770" y="1963"/>
                    <a:pt x="4764" y="1963"/>
                  </a:cubicBezTo>
                  <a:cubicBezTo>
                    <a:pt x="4759" y="1963"/>
                    <a:pt x="4759" y="1962"/>
                    <a:pt x="4759" y="1962"/>
                  </a:cubicBezTo>
                  <a:cubicBezTo>
                    <a:pt x="4751" y="1946"/>
                    <a:pt x="4751" y="1946"/>
                    <a:pt x="4816" y="1922"/>
                  </a:cubicBezTo>
                  <a:lnTo>
                    <a:pt x="4938" y="1865"/>
                  </a:lnTo>
                  <a:lnTo>
                    <a:pt x="4938" y="1857"/>
                  </a:lnTo>
                  <a:cubicBezTo>
                    <a:pt x="4899" y="1871"/>
                    <a:pt x="4880" y="1874"/>
                    <a:pt x="4872" y="1874"/>
                  </a:cubicBezTo>
                  <a:cubicBezTo>
                    <a:pt x="4866" y="1874"/>
                    <a:pt x="4865" y="1873"/>
                    <a:pt x="4865" y="1873"/>
                  </a:cubicBezTo>
                  <a:cubicBezTo>
                    <a:pt x="4865" y="1857"/>
                    <a:pt x="4865" y="1857"/>
                    <a:pt x="4986" y="1800"/>
                  </a:cubicBezTo>
                  <a:cubicBezTo>
                    <a:pt x="5059" y="1766"/>
                    <a:pt x="5085" y="1747"/>
                    <a:pt x="5068" y="1747"/>
                  </a:cubicBezTo>
                  <a:cubicBezTo>
                    <a:pt x="5056" y="1747"/>
                    <a:pt x="5023" y="1756"/>
                    <a:pt x="4970" y="1776"/>
                  </a:cubicBezTo>
                  <a:lnTo>
                    <a:pt x="4905" y="1776"/>
                  </a:lnTo>
                  <a:cubicBezTo>
                    <a:pt x="4960" y="1741"/>
                    <a:pt x="4958" y="1730"/>
                    <a:pt x="4935" y="1730"/>
                  </a:cubicBezTo>
                  <a:cubicBezTo>
                    <a:pt x="4910" y="1730"/>
                    <a:pt x="4858" y="1743"/>
                    <a:pt x="4824" y="1751"/>
                  </a:cubicBezTo>
                  <a:cubicBezTo>
                    <a:pt x="4894" y="1706"/>
                    <a:pt x="4918" y="1683"/>
                    <a:pt x="4898" y="1683"/>
                  </a:cubicBezTo>
                  <a:cubicBezTo>
                    <a:pt x="4885" y="1683"/>
                    <a:pt x="4855" y="1692"/>
                    <a:pt x="4808" y="1711"/>
                  </a:cubicBezTo>
                  <a:cubicBezTo>
                    <a:pt x="4782" y="1727"/>
                    <a:pt x="4765" y="1734"/>
                    <a:pt x="4758" y="1734"/>
                  </a:cubicBezTo>
                  <a:cubicBezTo>
                    <a:pt x="4747" y="1734"/>
                    <a:pt x="4758" y="1719"/>
                    <a:pt x="4792" y="1695"/>
                  </a:cubicBezTo>
                  <a:cubicBezTo>
                    <a:pt x="4841" y="1646"/>
                    <a:pt x="4832" y="1630"/>
                    <a:pt x="4816" y="1605"/>
                  </a:cubicBezTo>
                  <a:lnTo>
                    <a:pt x="4816" y="1605"/>
                  </a:lnTo>
                  <a:cubicBezTo>
                    <a:pt x="4808" y="1609"/>
                    <a:pt x="4799" y="1610"/>
                    <a:pt x="4791" y="1610"/>
                  </a:cubicBezTo>
                  <a:cubicBezTo>
                    <a:pt x="4738" y="1610"/>
                    <a:pt x="4694" y="1544"/>
                    <a:pt x="4638" y="1459"/>
                  </a:cubicBezTo>
                  <a:cubicBezTo>
                    <a:pt x="4583" y="1387"/>
                    <a:pt x="4533" y="1336"/>
                    <a:pt x="4491" y="1336"/>
                  </a:cubicBezTo>
                  <a:cubicBezTo>
                    <a:pt x="4477" y="1336"/>
                    <a:pt x="4464" y="1342"/>
                    <a:pt x="4451" y="1354"/>
                  </a:cubicBezTo>
                  <a:cubicBezTo>
                    <a:pt x="4443" y="1346"/>
                    <a:pt x="4443" y="1346"/>
                    <a:pt x="4484" y="1289"/>
                  </a:cubicBezTo>
                  <a:cubicBezTo>
                    <a:pt x="4503" y="1266"/>
                    <a:pt x="4511" y="1251"/>
                    <a:pt x="4504" y="1251"/>
                  </a:cubicBezTo>
                  <a:lnTo>
                    <a:pt x="4504" y="1251"/>
                  </a:lnTo>
                  <a:cubicBezTo>
                    <a:pt x="4497" y="1251"/>
                    <a:pt x="4470" y="1270"/>
                    <a:pt x="4419" y="1322"/>
                  </a:cubicBezTo>
                  <a:cubicBezTo>
                    <a:pt x="4388" y="1344"/>
                    <a:pt x="4359" y="1369"/>
                    <a:pt x="4354" y="1369"/>
                  </a:cubicBezTo>
                  <a:cubicBezTo>
                    <a:pt x="4351" y="1369"/>
                    <a:pt x="4363" y="1353"/>
                    <a:pt x="4403" y="1305"/>
                  </a:cubicBezTo>
                  <a:cubicBezTo>
                    <a:pt x="4451" y="1257"/>
                    <a:pt x="4435" y="1241"/>
                    <a:pt x="4395" y="1200"/>
                  </a:cubicBezTo>
                  <a:cubicBezTo>
                    <a:pt x="4382" y="1175"/>
                    <a:pt x="4358" y="1162"/>
                    <a:pt x="4335" y="1162"/>
                  </a:cubicBezTo>
                  <a:cubicBezTo>
                    <a:pt x="4314" y="1162"/>
                    <a:pt x="4293" y="1173"/>
                    <a:pt x="4281" y="1192"/>
                  </a:cubicBezTo>
                  <a:cubicBezTo>
                    <a:pt x="4249" y="1216"/>
                    <a:pt x="4232" y="1228"/>
                    <a:pt x="4230" y="1228"/>
                  </a:cubicBezTo>
                  <a:cubicBezTo>
                    <a:pt x="4228" y="1228"/>
                    <a:pt x="4241" y="1216"/>
                    <a:pt x="4265" y="1192"/>
                  </a:cubicBezTo>
                  <a:cubicBezTo>
                    <a:pt x="4330" y="1116"/>
                    <a:pt x="4335" y="1043"/>
                    <a:pt x="4292" y="1043"/>
                  </a:cubicBezTo>
                  <a:cubicBezTo>
                    <a:pt x="4276" y="1043"/>
                    <a:pt x="4253" y="1054"/>
                    <a:pt x="4224" y="1078"/>
                  </a:cubicBezTo>
                  <a:cubicBezTo>
                    <a:pt x="4208" y="1070"/>
                    <a:pt x="4200" y="1062"/>
                    <a:pt x="4232" y="1005"/>
                  </a:cubicBezTo>
                  <a:cubicBezTo>
                    <a:pt x="4229" y="1002"/>
                    <a:pt x="4224" y="999"/>
                    <a:pt x="4216" y="999"/>
                  </a:cubicBezTo>
                  <a:cubicBezTo>
                    <a:pt x="4203" y="999"/>
                    <a:pt x="4182" y="1006"/>
                    <a:pt x="4143" y="1030"/>
                  </a:cubicBezTo>
                  <a:lnTo>
                    <a:pt x="4062" y="973"/>
                  </a:lnTo>
                  <a:cubicBezTo>
                    <a:pt x="4060" y="972"/>
                    <a:pt x="4057" y="972"/>
                    <a:pt x="4054" y="972"/>
                  </a:cubicBezTo>
                  <a:cubicBezTo>
                    <a:pt x="4023" y="972"/>
                    <a:pt x="3981" y="1014"/>
                    <a:pt x="3981" y="1014"/>
                  </a:cubicBezTo>
                  <a:cubicBezTo>
                    <a:pt x="3974" y="1014"/>
                    <a:pt x="3969" y="1012"/>
                    <a:pt x="3966" y="1011"/>
                  </a:cubicBezTo>
                  <a:lnTo>
                    <a:pt x="3966" y="1011"/>
                  </a:lnTo>
                  <a:cubicBezTo>
                    <a:pt x="3988" y="948"/>
                    <a:pt x="3923" y="924"/>
                    <a:pt x="3835" y="892"/>
                  </a:cubicBezTo>
                  <a:cubicBezTo>
                    <a:pt x="3738" y="860"/>
                    <a:pt x="3657" y="827"/>
                    <a:pt x="3657" y="762"/>
                  </a:cubicBezTo>
                  <a:cubicBezTo>
                    <a:pt x="3657" y="762"/>
                    <a:pt x="3641" y="762"/>
                    <a:pt x="3616" y="827"/>
                  </a:cubicBezTo>
                  <a:cubicBezTo>
                    <a:pt x="3593" y="906"/>
                    <a:pt x="3581" y="937"/>
                    <a:pt x="3572" y="937"/>
                  </a:cubicBezTo>
                  <a:cubicBezTo>
                    <a:pt x="3566" y="937"/>
                    <a:pt x="3563" y="920"/>
                    <a:pt x="3560" y="892"/>
                  </a:cubicBezTo>
                  <a:cubicBezTo>
                    <a:pt x="3564" y="820"/>
                    <a:pt x="3550" y="783"/>
                    <a:pt x="3532" y="783"/>
                  </a:cubicBezTo>
                  <a:cubicBezTo>
                    <a:pt x="3515" y="783"/>
                    <a:pt x="3494" y="813"/>
                    <a:pt x="3479" y="874"/>
                  </a:cubicBezTo>
                  <a:lnTo>
                    <a:pt x="3479" y="874"/>
                  </a:lnTo>
                  <a:cubicBezTo>
                    <a:pt x="3481" y="856"/>
                    <a:pt x="3484" y="833"/>
                    <a:pt x="3487" y="811"/>
                  </a:cubicBezTo>
                  <a:cubicBezTo>
                    <a:pt x="3487" y="757"/>
                    <a:pt x="3478" y="734"/>
                    <a:pt x="3466" y="734"/>
                  </a:cubicBezTo>
                  <a:cubicBezTo>
                    <a:pt x="3447" y="734"/>
                    <a:pt x="3420" y="789"/>
                    <a:pt x="3405" y="868"/>
                  </a:cubicBezTo>
                  <a:cubicBezTo>
                    <a:pt x="3400" y="821"/>
                    <a:pt x="3394" y="769"/>
                    <a:pt x="3385" y="769"/>
                  </a:cubicBezTo>
                  <a:cubicBezTo>
                    <a:pt x="3381" y="769"/>
                    <a:pt x="3378" y="777"/>
                    <a:pt x="3373" y="795"/>
                  </a:cubicBezTo>
                  <a:cubicBezTo>
                    <a:pt x="3357" y="795"/>
                    <a:pt x="3357" y="795"/>
                    <a:pt x="3365" y="657"/>
                  </a:cubicBezTo>
                  <a:cubicBezTo>
                    <a:pt x="3365" y="592"/>
                    <a:pt x="3373" y="519"/>
                    <a:pt x="335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5" name="Google Shape;8915;p32"/>
            <p:cNvSpPr/>
            <p:nvPr/>
          </p:nvSpPr>
          <p:spPr>
            <a:xfrm>
              <a:off x="6534981" y="1351291"/>
              <a:ext cx="60331" cy="52006"/>
            </a:xfrm>
            <a:custGeom>
              <a:avLst/>
              <a:gdLst/>
              <a:ahLst/>
              <a:cxnLst/>
              <a:rect l="l" t="t" r="r" b="b"/>
              <a:pathLst>
                <a:path w="3500" h="3017" extrusionOk="0">
                  <a:moveTo>
                    <a:pt x="2133" y="1"/>
                  </a:moveTo>
                  <a:cubicBezTo>
                    <a:pt x="2117" y="1"/>
                    <a:pt x="2125" y="74"/>
                    <a:pt x="2133" y="139"/>
                  </a:cubicBezTo>
                  <a:lnTo>
                    <a:pt x="2149" y="139"/>
                  </a:lnTo>
                  <a:cubicBezTo>
                    <a:pt x="2149" y="90"/>
                    <a:pt x="2149" y="49"/>
                    <a:pt x="2149" y="1"/>
                  </a:cubicBezTo>
                  <a:close/>
                  <a:moveTo>
                    <a:pt x="1609" y="891"/>
                  </a:moveTo>
                  <a:cubicBezTo>
                    <a:pt x="1604" y="891"/>
                    <a:pt x="1601" y="895"/>
                    <a:pt x="1598" y="901"/>
                  </a:cubicBezTo>
                  <a:cubicBezTo>
                    <a:pt x="1590" y="901"/>
                    <a:pt x="1622" y="958"/>
                    <a:pt x="1622" y="958"/>
                  </a:cubicBezTo>
                  <a:cubicBezTo>
                    <a:pt x="1660" y="1002"/>
                    <a:pt x="1669" y="1007"/>
                    <a:pt x="1674" y="1007"/>
                  </a:cubicBezTo>
                  <a:cubicBezTo>
                    <a:pt x="1676" y="1007"/>
                    <a:pt x="1677" y="1006"/>
                    <a:pt x="1679" y="1006"/>
                  </a:cubicBezTo>
                  <a:cubicBezTo>
                    <a:pt x="1693" y="1016"/>
                    <a:pt x="1701" y="1020"/>
                    <a:pt x="1704" y="1020"/>
                  </a:cubicBezTo>
                  <a:cubicBezTo>
                    <a:pt x="1717" y="1020"/>
                    <a:pt x="1686" y="977"/>
                    <a:pt x="1655" y="933"/>
                  </a:cubicBezTo>
                  <a:cubicBezTo>
                    <a:pt x="1629" y="902"/>
                    <a:pt x="1616" y="891"/>
                    <a:pt x="1609" y="891"/>
                  </a:cubicBezTo>
                  <a:close/>
                  <a:moveTo>
                    <a:pt x="1736" y="958"/>
                  </a:moveTo>
                  <a:cubicBezTo>
                    <a:pt x="1760" y="998"/>
                    <a:pt x="1785" y="1039"/>
                    <a:pt x="1793" y="1087"/>
                  </a:cubicBezTo>
                  <a:cubicBezTo>
                    <a:pt x="1760" y="1055"/>
                    <a:pt x="1736" y="1014"/>
                    <a:pt x="1720" y="966"/>
                  </a:cubicBezTo>
                  <a:lnTo>
                    <a:pt x="1736" y="958"/>
                  </a:lnTo>
                  <a:close/>
                  <a:moveTo>
                    <a:pt x="2133" y="885"/>
                  </a:moveTo>
                  <a:lnTo>
                    <a:pt x="2133" y="885"/>
                  </a:lnTo>
                  <a:cubicBezTo>
                    <a:pt x="2149" y="925"/>
                    <a:pt x="2166" y="974"/>
                    <a:pt x="2174" y="1014"/>
                  </a:cubicBezTo>
                  <a:cubicBezTo>
                    <a:pt x="2206" y="1152"/>
                    <a:pt x="2206" y="1152"/>
                    <a:pt x="2198" y="1152"/>
                  </a:cubicBezTo>
                  <a:cubicBezTo>
                    <a:pt x="2190" y="1152"/>
                    <a:pt x="2182" y="1152"/>
                    <a:pt x="2174" y="1087"/>
                  </a:cubicBezTo>
                  <a:lnTo>
                    <a:pt x="2174" y="1087"/>
                  </a:lnTo>
                  <a:cubicBezTo>
                    <a:pt x="2178" y="1105"/>
                    <a:pt x="2181" y="1113"/>
                    <a:pt x="2182" y="1113"/>
                  </a:cubicBezTo>
                  <a:cubicBezTo>
                    <a:pt x="2184" y="1113"/>
                    <a:pt x="2175" y="1061"/>
                    <a:pt x="2157" y="1014"/>
                  </a:cubicBezTo>
                  <a:lnTo>
                    <a:pt x="2133" y="885"/>
                  </a:lnTo>
                  <a:close/>
                  <a:moveTo>
                    <a:pt x="2239" y="1014"/>
                  </a:moveTo>
                  <a:lnTo>
                    <a:pt x="2255" y="1087"/>
                  </a:lnTo>
                  <a:cubicBezTo>
                    <a:pt x="2263" y="1152"/>
                    <a:pt x="2255" y="1152"/>
                    <a:pt x="2255" y="1152"/>
                  </a:cubicBezTo>
                  <a:cubicBezTo>
                    <a:pt x="2247" y="1152"/>
                    <a:pt x="2247" y="1152"/>
                    <a:pt x="2239" y="1087"/>
                  </a:cubicBezTo>
                  <a:cubicBezTo>
                    <a:pt x="2239" y="1087"/>
                    <a:pt x="2230" y="1014"/>
                    <a:pt x="2239" y="1014"/>
                  </a:cubicBezTo>
                  <a:close/>
                  <a:moveTo>
                    <a:pt x="2385" y="1201"/>
                  </a:moveTo>
                  <a:cubicBezTo>
                    <a:pt x="2385" y="1249"/>
                    <a:pt x="2385" y="1298"/>
                    <a:pt x="2376" y="1339"/>
                  </a:cubicBezTo>
                  <a:cubicBezTo>
                    <a:pt x="2372" y="1379"/>
                    <a:pt x="2369" y="1396"/>
                    <a:pt x="2368" y="1396"/>
                  </a:cubicBezTo>
                  <a:cubicBezTo>
                    <a:pt x="2366" y="1396"/>
                    <a:pt x="2373" y="1298"/>
                    <a:pt x="2385" y="1201"/>
                  </a:cubicBezTo>
                  <a:close/>
                  <a:moveTo>
                    <a:pt x="1509" y="1282"/>
                  </a:moveTo>
                  <a:lnTo>
                    <a:pt x="1614" y="1371"/>
                  </a:lnTo>
                  <a:cubicBezTo>
                    <a:pt x="1707" y="1436"/>
                    <a:pt x="1746" y="1464"/>
                    <a:pt x="1743" y="1464"/>
                  </a:cubicBezTo>
                  <a:cubicBezTo>
                    <a:pt x="1740" y="1464"/>
                    <a:pt x="1712" y="1448"/>
                    <a:pt x="1663" y="1420"/>
                  </a:cubicBezTo>
                  <a:cubicBezTo>
                    <a:pt x="1606" y="1379"/>
                    <a:pt x="1549" y="1347"/>
                    <a:pt x="1501" y="1298"/>
                  </a:cubicBezTo>
                  <a:lnTo>
                    <a:pt x="1509" y="1282"/>
                  </a:lnTo>
                  <a:close/>
                  <a:moveTo>
                    <a:pt x="2328" y="1420"/>
                  </a:moveTo>
                  <a:cubicBezTo>
                    <a:pt x="2328" y="1456"/>
                    <a:pt x="2330" y="1474"/>
                    <a:pt x="2331" y="1474"/>
                  </a:cubicBezTo>
                  <a:cubicBezTo>
                    <a:pt x="2332" y="1474"/>
                    <a:pt x="2332" y="1456"/>
                    <a:pt x="2328" y="1420"/>
                  </a:cubicBezTo>
                  <a:close/>
                  <a:moveTo>
                    <a:pt x="2239" y="1420"/>
                  </a:moveTo>
                  <a:cubicBezTo>
                    <a:pt x="2255" y="1485"/>
                    <a:pt x="2255" y="1485"/>
                    <a:pt x="2263" y="1485"/>
                  </a:cubicBezTo>
                  <a:lnTo>
                    <a:pt x="2247" y="1420"/>
                  </a:lnTo>
                  <a:close/>
                  <a:moveTo>
                    <a:pt x="2263" y="1420"/>
                  </a:moveTo>
                  <a:cubicBezTo>
                    <a:pt x="2271" y="1485"/>
                    <a:pt x="2271" y="1485"/>
                    <a:pt x="2279" y="1485"/>
                  </a:cubicBezTo>
                  <a:cubicBezTo>
                    <a:pt x="2279" y="1460"/>
                    <a:pt x="2271" y="1444"/>
                    <a:pt x="2263" y="1420"/>
                  </a:cubicBezTo>
                  <a:close/>
                  <a:moveTo>
                    <a:pt x="1736" y="1420"/>
                  </a:moveTo>
                  <a:lnTo>
                    <a:pt x="1793" y="1460"/>
                  </a:lnTo>
                  <a:cubicBezTo>
                    <a:pt x="1849" y="1493"/>
                    <a:pt x="1841" y="1501"/>
                    <a:pt x="1841" y="1501"/>
                  </a:cubicBezTo>
                  <a:lnTo>
                    <a:pt x="1785" y="1468"/>
                  </a:lnTo>
                  <a:lnTo>
                    <a:pt x="1736" y="1420"/>
                  </a:lnTo>
                  <a:close/>
                  <a:moveTo>
                    <a:pt x="1468" y="1517"/>
                  </a:moveTo>
                  <a:lnTo>
                    <a:pt x="1590" y="1574"/>
                  </a:lnTo>
                  <a:cubicBezTo>
                    <a:pt x="1541" y="1566"/>
                    <a:pt x="1501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944" y="1509"/>
                  </a:moveTo>
                  <a:cubicBezTo>
                    <a:pt x="2895" y="1549"/>
                    <a:pt x="2839" y="1582"/>
                    <a:pt x="2774" y="1606"/>
                  </a:cubicBezTo>
                  <a:cubicBezTo>
                    <a:pt x="2774" y="1598"/>
                    <a:pt x="2774" y="1598"/>
                    <a:pt x="2830" y="1566"/>
                  </a:cubicBezTo>
                  <a:cubicBezTo>
                    <a:pt x="2863" y="1541"/>
                    <a:pt x="2903" y="1525"/>
                    <a:pt x="2944" y="1509"/>
                  </a:cubicBezTo>
                  <a:close/>
                  <a:moveTo>
                    <a:pt x="1663" y="1549"/>
                  </a:moveTo>
                  <a:cubicBezTo>
                    <a:pt x="1728" y="1574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9"/>
                  </a:lnTo>
                  <a:close/>
                  <a:moveTo>
                    <a:pt x="1278" y="1625"/>
                  </a:moveTo>
                  <a:cubicBezTo>
                    <a:pt x="1282" y="1625"/>
                    <a:pt x="1291" y="1627"/>
                    <a:pt x="1306" y="1630"/>
                  </a:cubicBezTo>
                  <a:cubicBezTo>
                    <a:pt x="1306" y="1629"/>
                    <a:pt x="1307" y="1629"/>
                    <a:pt x="1309" y="1629"/>
                  </a:cubicBezTo>
                  <a:cubicBezTo>
                    <a:pt x="1321" y="1629"/>
                    <a:pt x="1363" y="1648"/>
                    <a:pt x="1363" y="1655"/>
                  </a:cubicBezTo>
                  <a:lnTo>
                    <a:pt x="1298" y="1647"/>
                  </a:lnTo>
                  <a:cubicBezTo>
                    <a:pt x="1298" y="1641"/>
                    <a:pt x="1265" y="1625"/>
                    <a:pt x="1278" y="1625"/>
                  </a:cubicBezTo>
                  <a:close/>
                  <a:moveTo>
                    <a:pt x="3195" y="1620"/>
                  </a:moveTo>
                  <a:cubicBezTo>
                    <a:pt x="3203" y="1620"/>
                    <a:pt x="3203" y="1622"/>
                    <a:pt x="3171" y="1630"/>
                  </a:cubicBezTo>
                  <a:lnTo>
                    <a:pt x="3106" y="1647"/>
                  </a:lnTo>
                  <a:cubicBezTo>
                    <a:pt x="3072" y="1652"/>
                    <a:pt x="3034" y="1660"/>
                    <a:pt x="3023" y="1660"/>
                  </a:cubicBezTo>
                  <a:cubicBezTo>
                    <a:pt x="3015" y="1660"/>
                    <a:pt x="3019" y="1656"/>
                    <a:pt x="3041" y="1647"/>
                  </a:cubicBezTo>
                  <a:cubicBezTo>
                    <a:pt x="3041" y="1647"/>
                    <a:pt x="3106" y="1630"/>
                    <a:pt x="3171" y="1622"/>
                  </a:cubicBezTo>
                  <a:cubicBezTo>
                    <a:pt x="3171" y="1622"/>
                    <a:pt x="3187" y="1620"/>
                    <a:pt x="3195" y="1620"/>
                  </a:cubicBezTo>
                  <a:close/>
                  <a:moveTo>
                    <a:pt x="2518" y="1718"/>
                  </a:moveTo>
                  <a:cubicBezTo>
                    <a:pt x="2510" y="1725"/>
                    <a:pt x="2506" y="1729"/>
                    <a:pt x="2506" y="1729"/>
                  </a:cubicBezTo>
                  <a:cubicBezTo>
                    <a:pt x="2506" y="1729"/>
                    <a:pt x="2510" y="1726"/>
                    <a:pt x="2518" y="1718"/>
                  </a:cubicBezTo>
                  <a:close/>
                  <a:moveTo>
                    <a:pt x="1606" y="1736"/>
                  </a:moveTo>
                  <a:cubicBezTo>
                    <a:pt x="1655" y="1744"/>
                    <a:pt x="1695" y="1752"/>
                    <a:pt x="1736" y="1760"/>
                  </a:cubicBezTo>
                  <a:cubicBezTo>
                    <a:pt x="1765" y="1767"/>
                    <a:pt x="1768" y="1772"/>
                    <a:pt x="1751" y="1772"/>
                  </a:cubicBezTo>
                  <a:cubicBezTo>
                    <a:pt x="1729" y="1772"/>
                    <a:pt x="1678" y="1765"/>
                    <a:pt x="1606" y="1752"/>
                  </a:cubicBezTo>
                  <a:lnTo>
                    <a:pt x="1606" y="1736"/>
                  </a:lnTo>
                  <a:close/>
                  <a:moveTo>
                    <a:pt x="1728" y="1801"/>
                  </a:moveTo>
                  <a:lnTo>
                    <a:pt x="1728" y="1809"/>
                  </a:lnTo>
                  <a:lnTo>
                    <a:pt x="1663" y="1809"/>
                  </a:lnTo>
                  <a:lnTo>
                    <a:pt x="1663" y="1801"/>
                  </a:lnTo>
                  <a:close/>
                  <a:moveTo>
                    <a:pt x="1914" y="1849"/>
                  </a:moveTo>
                  <a:lnTo>
                    <a:pt x="1785" y="1858"/>
                  </a:lnTo>
                  <a:lnTo>
                    <a:pt x="1914" y="1858"/>
                  </a:lnTo>
                  <a:lnTo>
                    <a:pt x="1914" y="1849"/>
                  </a:lnTo>
                  <a:close/>
                  <a:moveTo>
                    <a:pt x="3106" y="1866"/>
                  </a:moveTo>
                  <a:cubicBezTo>
                    <a:pt x="3106" y="1866"/>
                    <a:pt x="3171" y="1866"/>
                    <a:pt x="3171" y="1874"/>
                  </a:cubicBezTo>
                  <a:cubicBezTo>
                    <a:pt x="3171" y="1874"/>
                    <a:pt x="3142" y="1877"/>
                    <a:pt x="3104" y="1877"/>
                  </a:cubicBezTo>
                  <a:cubicBezTo>
                    <a:pt x="3084" y="1877"/>
                    <a:pt x="3063" y="1876"/>
                    <a:pt x="3041" y="1874"/>
                  </a:cubicBezTo>
                  <a:cubicBezTo>
                    <a:pt x="3066" y="1866"/>
                    <a:pt x="3082" y="1866"/>
                    <a:pt x="3106" y="1866"/>
                  </a:cubicBezTo>
                  <a:close/>
                  <a:moveTo>
                    <a:pt x="2201" y="1890"/>
                  </a:moveTo>
                  <a:cubicBezTo>
                    <a:pt x="2199" y="1890"/>
                    <a:pt x="2177" y="1897"/>
                    <a:pt x="2126" y="1914"/>
                  </a:cubicBezTo>
                  <a:lnTo>
                    <a:pt x="2126" y="1914"/>
                  </a:lnTo>
                  <a:cubicBezTo>
                    <a:pt x="2137" y="1911"/>
                    <a:pt x="2147" y="1908"/>
                    <a:pt x="2157" y="1906"/>
                  </a:cubicBezTo>
                  <a:cubicBezTo>
                    <a:pt x="2186" y="1896"/>
                    <a:pt x="2202" y="1890"/>
                    <a:pt x="2201" y="1890"/>
                  </a:cubicBezTo>
                  <a:close/>
                  <a:moveTo>
                    <a:pt x="1468" y="1890"/>
                  </a:moveTo>
                  <a:cubicBezTo>
                    <a:pt x="1533" y="1890"/>
                    <a:pt x="1533" y="1898"/>
                    <a:pt x="1533" y="1898"/>
                  </a:cubicBezTo>
                  <a:cubicBezTo>
                    <a:pt x="1533" y="1906"/>
                    <a:pt x="1533" y="1906"/>
                    <a:pt x="1468" y="1914"/>
                  </a:cubicBezTo>
                  <a:lnTo>
                    <a:pt x="1403" y="1914"/>
                  </a:lnTo>
                  <a:cubicBezTo>
                    <a:pt x="1403" y="1906"/>
                    <a:pt x="1468" y="1890"/>
                    <a:pt x="1468" y="1890"/>
                  </a:cubicBezTo>
                  <a:close/>
                  <a:moveTo>
                    <a:pt x="2126" y="1914"/>
                  </a:moveTo>
                  <a:lnTo>
                    <a:pt x="2126" y="1914"/>
                  </a:lnTo>
                  <a:cubicBezTo>
                    <a:pt x="2116" y="1917"/>
                    <a:pt x="2106" y="1920"/>
                    <a:pt x="2096" y="1924"/>
                  </a:cubicBezTo>
                  <a:lnTo>
                    <a:pt x="2096" y="1924"/>
                  </a:lnTo>
                  <a:cubicBezTo>
                    <a:pt x="2097" y="1923"/>
                    <a:pt x="2099" y="1923"/>
                    <a:pt x="2101" y="1922"/>
                  </a:cubicBezTo>
                  <a:cubicBezTo>
                    <a:pt x="2110" y="1919"/>
                    <a:pt x="2118" y="1916"/>
                    <a:pt x="2126" y="1914"/>
                  </a:cubicBezTo>
                  <a:close/>
                  <a:moveTo>
                    <a:pt x="3170" y="1932"/>
                  </a:moveTo>
                  <a:cubicBezTo>
                    <a:pt x="3177" y="1932"/>
                    <a:pt x="3191" y="1935"/>
                    <a:pt x="3220" y="1939"/>
                  </a:cubicBezTo>
                  <a:lnTo>
                    <a:pt x="3220" y="1947"/>
                  </a:lnTo>
                  <a:lnTo>
                    <a:pt x="3155" y="1947"/>
                  </a:lnTo>
                  <a:lnTo>
                    <a:pt x="3163" y="1939"/>
                  </a:lnTo>
                  <a:cubicBezTo>
                    <a:pt x="3163" y="1935"/>
                    <a:pt x="3163" y="1932"/>
                    <a:pt x="3170" y="1932"/>
                  </a:cubicBezTo>
                  <a:close/>
                  <a:moveTo>
                    <a:pt x="3257" y="1962"/>
                  </a:moveTo>
                  <a:cubicBezTo>
                    <a:pt x="3253" y="1962"/>
                    <a:pt x="3257" y="1964"/>
                    <a:pt x="3284" y="1971"/>
                  </a:cubicBezTo>
                  <a:cubicBezTo>
                    <a:pt x="3284" y="1966"/>
                    <a:pt x="3263" y="1962"/>
                    <a:pt x="3257" y="1962"/>
                  </a:cubicBezTo>
                  <a:close/>
                  <a:moveTo>
                    <a:pt x="2693" y="1955"/>
                  </a:moveTo>
                  <a:cubicBezTo>
                    <a:pt x="2733" y="1963"/>
                    <a:pt x="2774" y="1971"/>
                    <a:pt x="2814" y="1995"/>
                  </a:cubicBezTo>
                  <a:lnTo>
                    <a:pt x="2749" y="1979"/>
                  </a:lnTo>
                  <a:lnTo>
                    <a:pt x="2693" y="1955"/>
                  </a:ln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212" y="2012"/>
                  </a:ln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2"/>
                  </a:moveTo>
                  <a:lnTo>
                    <a:pt x="2391" y="2036"/>
                  </a:lnTo>
                  <a:lnTo>
                    <a:pt x="2391" y="2036"/>
                  </a:lnTo>
                  <a:cubicBezTo>
                    <a:pt x="2389" y="2028"/>
                    <a:pt x="2387" y="2020"/>
                    <a:pt x="2385" y="2012"/>
                  </a:cubicBezTo>
                  <a:close/>
                  <a:moveTo>
                    <a:pt x="1527" y="2007"/>
                  </a:moveTo>
                  <a:cubicBezTo>
                    <a:pt x="1535" y="2007"/>
                    <a:pt x="1537" y="2012"/>
                    <a:pt x="1541" y="2020"/>
                  </a:cubicBezTo>
                  <a:cubicBezTo>
                    <a:pt x="1541" y="2020"/>
                    <a:pt x="1476" y="2036"/>
                    <a:pt x="1476" y="2036"/>
                  </a:cubicBezTo>
                  <a:cubicBezTo>
                    <a:pt x="1461" y="2040"/>
                    <a:pt x="1453" y="2041"/>
                    <a:pt x="1449" y="2041"/>
                  </a:cubicBezTo>
                  <a:cubicBezTo>
                    <a:pt x="1439" y="2041"/>
                    <a:pt x="1476" y="2026"/>
                    <a:pt x="1476" y="2020"/>
                  </a:cubicBezTo>
                  <a:cubicBezTo>
                    <a:pt x="1505" y="2012"/>
                    <a:pt x="1519" y="2007"/>
                    <a:pt x="1527" y="2007"/>
                  </a:cubicBezTo>
                  <a:close/>
                  <a:moveTo>
                    <a:pt x="2742" y="2007"/>
                  </a:moveTo>
                  <a:cubicBezTo>
                    <a:pt x="2749" y="2007"/>
                    <a:pt x="2762" y="2012"/>
                    <a:pt x="2798" y="2028"/>
                  </a:cubicBezTo>
                  <a:cubicBezTo>
                    <a:pt x="2814" y="2036"/>
                    <a:pt x="2839" y="2044"/>
                    <a:pt x="2855" y="2052"/>
                  </a:cubicBezTo>
                  <a:lnTo>
                    <a:pt x="2790" y="2036"/>
                  </a:lnTo>
                  <a:cubicBezTo>
                    <a:pt x="2733" y="2012"/>
                    <a:pt x="2733" y="2012"/>
                    <a:pt x="2733" y="2012"/>
                  </a:cubicBezTo>
                  <a:cubicBezTo>
                    <a:pt x="2736" y="2009"/>
                    <a:pt x="2738" y="2007"/>
                    <a:pt x="2742" y="2007"/>
                  </a:cubicBezTo>
                  <a:close/>
                  <a:moveTo>
                    <a:pt x="3086" y="2025"/>
                  </a:moveTo>
                  <a:cubicBezTo>
                    <a:pt x="3089" y="2025"/>
                    <a:pt x="3105" y="2029"/>
                    <a:pt x="3130" y="2036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9"/>
                    <a:pt x="3190" y="2063"/>
                    <a:pt x="3183" y="2063"/>
                  </a:cubicBezTo>
                  <a:cubicBezTo>
                    <a:pt x="3176" y="2063"/>
                    <a:pt x="3162" y="2057"/>
                    <a:pt x="3130" y="2044"/>
                  </a:cubicBezTo>
                  <a:cubicBezTo>
                    <a:pt x="3095" y="2031"/>
                    <a:pt x="3081" y="2025"/>
                    <a:pt x="3086" y="2025"/>
                  </a:cubicBezTo>
                  <a:close/>
                  <a:moveTo>
                    <a:pt x="1716" y="2063"/>
                  </a:moveTo>
                  <a:cubicBezTo>
                    <a:pt x="1721" y="2063"/>
                    <a:pt x="1695" y="2078"/>
                    <a:pt x="1622" y="2109"/>
                  </a:cubicBezTo>
                  <a:cubicBezTo>
                    <a:pt x="1558" y="2125"/>
                    <a:pt x="1558" y="2125"/>
                    <a:pt x="1558" y="2125"/>
                  </a:cubicBezTo>
                  <a:cubicBezTo>
                    <a:pt x="1558" y="2125"/>
                    <a:pt x="1614" y="2093"/>
                    <a:pt x="1679" y="2076"/>
                  </a:cubicBezTo>
                  <a:cubicBezTo>
                    <a:pt x="1700" y="2068"/>
                    <a:pt x="1713" y="2063"/>
                    <a:pt x="1716" y="2063"/>
                  </a:cubicBezTo>
                  <a:close/>
                  <a:moveTo>
                    <a:pt x="2587" y="2085"/>
                  </a:moveTo>
                  <a:lnTo>
                    <a:pt x="2587" y="2085"/>
                  </a:lnTo>
                  <a:cubicBezTo>
                    <a:pt x="2611" y="2108"/>
                    <a:pt x="2632" y="2127"/>
                    <a:pt x="2650" y="2142"/>
                  </a:cubicBezTo>
                  <a:lnTo>
                    <a:pt x="2650" y="2142"/>
                  </a:lnTo>
                  <a:cubicBezTo>
                    <a:pt x="2631" y="2121"/>
                    <a:pt x="2609" y="2101"/>
                    <a:pt x="2587" y="2085"/>
                  </a:cubicBezTo>
                  <a:close/>
                  <a:moveTo>
                    <a:pt x="1687" y="2117"/>
                  </a:moveTo>
                  <a:lnTo>
                    <a:pt x="1687" y="2125"/>
                  </a:lnTo>
                  <a:cubicBezTo>
                    <a:pt x="1655" y="2141"/>
                    <a:pt x="1614" y="2157"/>
                    <a:pt x="1566" y="2166"/>
                  </a:cubicBezTo>
                  <a:lnTo>
                    <a:pt x="1622" y="2133"/>
                  </a:lnTo>
                  <a:lnTo>
                    <a:pt x="1687" y="2117"/>
                  </a:lnTo>
                  <a:close/>
                  <a:moveTo>
                    <a:pt x="204" y="2182"/>
                  </a:moveTo>
                  <a:cubicBezTo>
                    <a:pt x="163" y="2182"/>
                    <a:pt x="114" y="2182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2"/>
                  </a:cubicBezTo>
                  <a:close/>
                  <a:moveTo>
                    <a:pt x="2514" y="2190"/>
                  </a:moveTo>
                  <a:cubicBezTo>
                    <a:pt x="2547" y="2247"/>
                    <a:pt x="2561" y="2275"/>
                    <a:pt x="2560" y="2275"/>
                  </a:cubicBezTo>
                  <a:cubicBezTo>
                    <a:pt x="2559" y="2275"/>
                    <a:pt x="2543" y="2247"/>
                    <a:pt x="2514" y="2190"/>
                  </a:cubicBezTo>
                  <a:close/>
                  <a:moveTo>
                    <a:pt x="1963" y="1071"/>
                  </a:moveTo>
                  <a:lnTo>
                    <a:pt x="2028" y="1193"/>
                  </a:lnTo>
                  <a:cubicBezTo>
                    <a:pt x="2052" y="1258"/>
                    <a:pt x="2085" y="1314"/>
                    <a:pt x="2117" y="1379"/>
                  </a:cubicBezTo>
                  <a:cubicBezTo>
                    <a:pt x="2157" y="1453"/>
                    <a:pt x="2184" y="1504"/>
                    <a:pt x="2187" y="1504"/>
                  </a:cubicBezTo>
                  <a:cubicBezTo>
                    <a:pt x="2188" y="1504"/>
                    <a:pt x="2180" y="1483"/>
                    <a:pt x="2157" y="1436"/>
                  </a:cubicBezTo>
                  <a:lnTo>
                    <a:pt x="2157" y="1436"/>
                  </a:lnTo>
                  <a:cubicBezTo>
                    <a:pt x="2157" y="1436"/>
                    <a:pt x="2158" y="1437"/>
                    <a:pt x="2190" y="1493"/>
                  </a:cubicBezTo>
                  <a:cubicBezTo>
                    <a:pt x="2200" y="1520"/>
                    <a:pt x="2207" y="1535"/>
                    <a:pt x="2208" y="1535"/>
                  </a:cubicBezTo>
                  <a:cubicBezTo>
                    <a:pt x="2210" y="1535"/>
                    <a:pt x="2199" y="1504"/>
                    <a:pt x="2166" y="1428"/>
                  </a:cubicBezTo>
                  <a:cubicBezTo>
                    <a:pt x="2141" y="1367"/>
                    <a:pt x="2131" y="1337"/>
                    <a:pt x="2134" y="1337"/>
                  </a:cubicBezTo>
                  <a:lnTo>
                    <a:pt x="2134" y="1337"/>
                  </a:lnTo>
                  <a:cubicBezTo>
                    <a:pt x="2137" y="1337"/>
                    <a:pt x="2153" y="1367"/>
                    <a:pt x="2182" y="1428"/>
                  </a:cubicBezTo>
                  <a:cubicBezTo>
                    <a:pt x="2215" y="1504"/>
                    <a:pt x="2232" y="1535"/>
                    <a:pt x="2235" y="1535"/>
                  </a:cubicBezTo>
                  <a:cubicBezTo>
                    <a:pt x="2237" y="1535"/>
                    <a:pt x="2232" y="1520"/>
                    <a:pt x="2222" y="1493"/>
                  </a:cubicBezTo>
                  <a:cubicBezTo>
                    <a:pt x="2194" y="1417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5" y="1385"/>
                    <a:pt x="2204" y="1401"/>
                    <a:pt x="2214" y="1428"/>
                  </a:cubicBezTo>
                  <a:cubicBezTo>
                    <a:pt x="2226" y="1460"/>
                    <a:pt x="2232" y="1476"/>
                    <a:pt x="2234" y="1476"/>
                  </a:cubicBezTo>
                  <a:cubicBezTo>
                    <a:pt x="2235" y="1476"/>
                    <a:pt x="2230" y="1460"/>
                    <a:pt x="2222" y="1428"/>
                  </a:cubicBezTo>
                  <a:lnTo>
                    <a:pt x="2222" y="1428"/>
                  </a:lnTo>
                  <a:cubicBezTo>
                    <a:pt x="2234" y="1474"/>
                    <a:pt x="2249" y="1520"/>
                    <a:pt x="2252" y="1520"/>
                  </a:cubicBezTo>
                  <a:cubicBezTo>
                    <a:pt x="2253" y="1520"/>
                    <a:pt x="2251" y="1512"/>
                    <a:pt x="2247" y="1493"/>
                  </a:cubicBezTo>
                  <a:cubicBezTo>
                    <a:pt x="2247" y="1493"/>
                    <a:pt x="2247" y="1493"/>
                    <a:pt x="2230" y="1428"/>
                  </a:cubicBezTo>
                  <a:cubicBezTo>
                    <a:pt x="2230" y="1428"/>
                    <a:pt x="2214" y="1355"/>
                    <a:pt x="2198" y="1290"/>
                  </a:cubicBezTo>
                  <a:cubicBezTo>
                    <a:pt x="2182" y="1249"/>
                    <a:pt x="2166" y="1209"/>
                    <a:pt x="2157" y="1160"/>
                  </a:cubicBezTo>
                  <a:cubicBezTo>
                    <a:pt x="2151" y="1143"/>
                    <a:pt x="2150" y="1135"/>
                    <a:pt x="2152" y="1135"/>
                  </a:cubicBezTo>
                  <a:lnTo>
                    <a:pt x="2152" y="1135"/>
                  </a:lnTo>
                  <a:cubicBezTo>
                    <a:pt x="2158" y="1135"/>
                    <a:pt x="2194" y="1205"/>
                    <a:pt x="2230" y="1355"/>
                  </a:cubicBezTo>
                  <a:lnTo>
                    <a:pt x="2271" y="1485"/>
                  </a:lnTo>
                  <a:lnTo>
                    <a:pt x="2239" y="1355"/>
                  </a:lnTo>
                  <a:lnTo>
                    <a:pt x="2239" y="1355"/>
                  </a:lnTo>
                  <a:cubicBezTo>
                    <a:pt x="2239" y="1355"/>
                    <a:pt x="2247" y="1355"/>
                    <a:pt x="2263" y="1420"/>
                  </a:cubicBezTo>
                  <a:cubicBezTo>
                    <a:pt x="2249" y="1340"/>
                    <a:pt x="2243" y="1306"/>
                    <a:pt x="2244" y="1306"/>
                  </a:cubicBezTo>
                  <a:lnTo>
                    <a:pt x="2244" y="1306"/>
                  </a:lnTo>
                  <a:cubicBezTo>
                    <a:pt x="2244" y="1306"/>
                    <a:pt x="2248" y="1324"/>
                    <a:pt x="2255" y="1355"/>
                  </a:cubicBezTo>
                  <a:cubicBezTo>
                    <a:pt x="2271" y="1420"/>
                    <a:pt x="2279" y="1452"/>
                    <a:pt x="2281" y="1452"/>
                  </a:cubicBezTo>
                  <a:cubicBezTo>
                    <a:pt x="2283" y="1452"/>
                    <a:pt x="2279" y="1420"/>
                    <a:pt x="2271" y="1355"/>
                  </a:cubicBezTo>
                  <a:lnTo>
                    <a:pt x="2271" y="1355"/>
                  </a:lnTo>
                  <a:cubicBezTo>
                    <a:pt x="2279" y="1420"/>
                    <a:pt x="2295" y="1485"/>
                    <a:pt x="2295" y="1485"/>
                  </a:cubicBezTo>
                  <a:lnTo>
                    <a:pt x="2287" y="1420"/>
                  </a:lnTo>
                  <a:cubicBezTo>
                    <a:pt x="2278" y="1340"/>
                    <a:pt x="2274" y="1306"/>
                    <a:pt x="2275" y="1306"/>
                  </a:cubicBezTo>
                  <a:lnTo>
                    <a:pt x="2275" y="1306"/>
                  </a:lnTo>
                  <a:cubicBezTo>
                    <a:pt x="2276" y="1306"/>
                    <a:pt x="2280" y="1324"/>
                    <a:pt x="2287" y="1355"/>
                  </a:cubicBezTo>
                  <a:cubicBezTo>
                    <a:pt x="2291" y="1387"/>
                    <a:pt x="2293" y="1403"/>
                    <a:pt x="2294" y="1403"/>
                  </a:cubicBezTo>
                  <a:cubicBezTo>
                    <a:pt x="2295" y="1403"/>
                    <a:pt x="2295" y="1387"/>
                    <a:pt x="2295" y="1355"/>
                  </a:cubicBezTo>
                  <a:cubicBezTo>
                    <a:pt x="2303" y="1355"/>
                    <a:pt x="2312" y="1355"/>
                    <a:pt x="2312" y="1420"/>
                  </a:cubicBezTo>
                  <a:cubicBezTo>
                    <a:pt x="2320" y="1489"/>
                    <a:pt x="2322" y="1523"/>
                    <a:pt x="2322" y="1523"/>
                  </a:cubicBezTo>
                  <a:cubicBezTo>
                    <a:pt x="2322" y="1523"/>
                    <a:pt x="2320" y="1489"/>
                    <a:pt x="2320" y="1420"/>
                  </a:cubicBezTo>
                  <a:cubicBezTo>
                    <a:pt x="2316" y="1387"/>
                    <a:pt x="2314" y="1371"/>
                    <a:pt x="2315" y="1371"/>
                  </a:cubicBezTo>
                  <a:lnTo>
                    <a:pt x="2315" y="1371"/>
                  </a:lnTo>
                  <a:cubicBezTo>
                    <a:pt x="2316" y="1371"/>
                    <a:pt x="2320" y="1387"/>
                    <a:pt x="2328" y="1420"/>
                  </a:cubicBezTo>
                  <a:cubicBezTo>
                    <a:pt x="2336" y="1355"/>
                    <a:pt x="2328" y="1282"/>
                    <a:pt x="2320" y="1217"/>
                  </a:cubicBezTo>
                  <a:cubicBezTo>
                    <a:pt x="2312" y="1217"/>
                    <a:pt x="2312" y="1217"/>
                    <a:pt x="2312" y="1152"/>
                  </a:cubicBezTo>
                  <a:lnTo>
                    <a:pt x="2320" y="1152"/>
                  </a:lnTo>
                  <a:cubicBezTo>
                    <a:pt x="2328" y="1152"/>
                    <a:pt x="2328" y="1152"/>
                    <a:pt x="2344" y="1079"/>
                  </a:cubicBezTo>
                  <a:lnTo>
                    <a:pt x="2344" y="1128"/>
                  </a:lnTo>
                  <a:cubicBezTo>
                    <a:pt x="2344" y="1266"/>
                    <a:pt x="2344" y="1330"/>
                    <a:pt x="2352" y="1403"/>
                  </a:cubicBezTo>
                  <a:cubicBezTo>
                    <a:pt x="2362" y="1446"/>
                    <a:pt x="2365" y="1486"/>
                    <a:pt x="2369" y="1486"/>
                  </a:cubicBezTo>
                  <a:cubicBezTo>
                    <a:pt x="2371" y="1486"/>
                    <a:pt x="2373" y="1466"/>
                    <a:pt x="2376" y="1412"/>
                  </a:cubicBezTo>
                  <a:cubicBezTo>
                    <a:pt x="2376" y="1387"/>
                    <a:pt x="2385" y="1363"/>
                    <a:pt x="2385" y="1347"/>
                  </a:cubicBezTo>
                  <a:cubicBezTo>
                    <a:pt x="2393" y="1363"/>
                    <a:pt x="2393" y="1387"/>
                    <a:pt x="2385" y="1412"/>
                  </a:cubicBezTo>
                  <a:cubicBezTo>
                    <a:pt x="2385" y="1476"/>
                    <a:pt x="2393" y="1485"/>
                    <a:pt x="2401" y="1485"/>
                  </a:cubicBezTo>
                  <a:cubicBezTo>
                    <a:pt x="2417" y="1493"/>
                    <a:pt x="2425" y="1493"/>
                    <a:pt x="2417" y="1566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2"/>
                  </a:cubicBezTo>
                  <a:cubicBezTo>
                    <a:pt x="2443" y="1584"/>
                    <a:pt x="2446" y="1586"/>
                    <a:pt x="2450" y="1586"/>
                  </a:cubicBezTo>
                  <a:cubicBezTo>
                    <a:pt x="2459" y="1586"/>
                    <a:pt x="2474" y="1574"/>
                    <a:pt x="2498" y="1533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606"/>
                  </a:cubicBezTo>
                  <a:cubicBezTo>
                    <a:pt x="2500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14"/>
                  </a:cubicBezTo>
                  <a:cubicBezTo>
                    <a:pt x="2490" y="1614"/>
                    <a:pt x="2490" y="1614"/>
                    <a:pt x="2522" y="1558"/>
                  </a:cubicBezTo>
                  <a:lnTo>
                    <a:pt x="2522" y="1558"/>
                  </a:lnTo>
                  <a:cubicBezTo>
                    <a:pt x="2522" y="1558"/>
                    <a:pt x="2539" y="1574"/>
                    <a:pt x="2506" y="1630"/>
                  </a:cubicBezTo>
                  <a:cubicBezTo>
                    <a:pt x="2493" y="1648"/>
                    <a:pt x="2489" y="1656"/>
                    <a:pt x="2489" y="1656"/>
                  </a:cubicBezTo>
                  <a:cubicBezTo>
                    <a:pt x="2491" y="1656"/>
                    <a:pt x="2519" y="1621"/>
                    <a:pt x="2547" y="1582"/>
                  </a:cubicBezTo>
                  <a:cubicBezTo>
                    <a:pt x="2571" y="1549"/>
                    <a:pt x="2603" y="1509"/>
                    <a:pt x="2636" y="1485"/>
                  </a:cubicBezTo>
                  <a:lnTo>
                    <a:pt x="2636" y="1485"/>
                  </a:lnTo>
                  <a:lnTo>
                    <a:pt x="2547" y="1590"/>
                  </a:lnTo>
                  <a:cubicBezTo>
                    <a:pt x="2506" y="1639"/>
                    <a:pt x="2506" y="1639"/>
                    <a:pt x="2506" y="1647"/>
                  </a:cubicBezTo>
                  <a:lnTo>
                    <a:pt x="2514" y="1647"/>
                  </a:lnTo>
                  <a:cubicBezTo>
                    <a:pt x="2539" y="1616"/>
                    <a:pt x="2552" y="1608"/>
                    <a:pt x="2560" y="1608"/>
                  </a:cubicBezTo>
                  <a:cubicBezTo>
                    <a:pt x="2565" y="1608"/>
                    <a:pt x="2568" y="1611"/>
                    <a:pt x="2571" y="1614"/>
                  </a:cubicBezTo>
                  <a:cubicBezTo>
                    <a:pt x="2575" y="1626"/>
                    <a:pt x="2577" y="1634"/>
                    <a:pt x="2584" y="1634"/>
                  </a:cubicBezTo>
                  <a:cubicBezTo>
                    <a:pt x="2592" y="1634"/>
                    <a:pt x="2606" y="1624"/>
                    <a:pt x="2636" y="1598"/>
                  </a:cubicBezTo>
                  <a:cubicBezTo>
                    <a:pt x="2659" y="1579"/>
                    <a:pt x="2671" y="1569"/>
                    <a:pt x="2672" y="1569"/>
                  </a:cubicBezTo>
                  <a:lnTo>
                    <a:pt x="2672" y="1569"/>
                  </a:lnTo>
                  <a:cubicBezTo>
                    <a:pt x="2673" y="1569"/>
                    <a:pt x="2661" y="1581"/>
                    <a:pt x="2636" y="1606"/>
                  </a:cubicBezTo>
                  <a:cubicBezTo>
                    <a:pt x="2573" y="1669"/>
                    <a:pt x="2536" y="1703"/>
                    <a:pt x="2518" y="1718"/>
                  </a:cubicBezTo>
                  <a:lnTo>
                    <a:pt x="2518" y="1718"/>
                  </a:lnTo>
                  <a:cubicBezTo>
                    <a:pt x="2524" y="1714"/>
                    <a:pt x="2530" y="1709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4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3" y="1670"/>
                    <a:pt x="2582" y="1686"/>
                    <a:pt x="2597" y="1686"/>
                  </a:cubicBezTo>
                  <a:cubicBezTo>
                    <a:pt x="2613" y="1686"/>
                    <a:pt x="2659" y="1668"/>
                    <a:pt x="2717" y="1639"/>
                  </a:cubicBezTo>
                  <a:lnTo>
                    <a:pt x="2717" y="1639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20"/>
                  </a:cubicBez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20"/>
                    <a:pt x="2612" y="1736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8" y="1754"/>
                    <a:pt x="2609" y="1749"/>
                    <a:pt x="2616" y="1749"/>
                  </a:cubicBezTo>
                  <a:cubicBezTo>
                    <a:pt x="2628" y="1749"/>
                    <a:pt x="2589" y="1769"/>
                    <a:pt x="2547" y="1785"/>
                  </a:cubicBezTo>
                  <a:cubicBezTo>
                    <a:pt x="2579" y="1776"/>
                    <a:pt x="2595" y="1774"/>
                    <a:pt x="2603" y="1774"/>
                  </a:cubicBezTo>
                  <a:cubicBezTo>
                    <a:pt x="2612" y="1774"/>
                    <a:pt x="2612" y="1776"/>
                    <a:pt x="2612" y="1776"/>
                  </a:cubicBezTo>
                  <a:cubicBezTo>
                    <a:pt x="2612" y="1776"/>
                    <a:pt x="2612" y="1778"/>
                    <a:pt x="2616" y="1778"/>
                  </a:cubicBezTo>
                  <a:cubicBezTo>
                    <a:pt x="2622" y="1778"/>
                    <a:pt x="2637" y="1775"/>
                    <a:pt x="2676" y="1760"/>
                  </a:cubicBezTo>
                  <a:cubicBezTo>
                    <a:pt x="2717" y="1752"/>
                    <a:pt x="2757" y="1736"/>
                    <a:pt x="2798" y="1736"/>
                  </a:cubicBezTo>
                  <a:lnTo>
                    <a:pt x="2733" y="1752"/>
                  </a:lnTo>
                  <a:cubicBezTo>
                    <a:pt x="2676" y="1768"/>
                    <a:pt x="2676" y="1776"/>
                    <a:pt x="2676" y="1785"/>
                  </a:cubicBezTo>
                  <a:cubicBezTo>
                    <a:pt x="2668" y="1793"/>
                    <a:pt x="2668" y="1801"/>
                    <a:pt x="2603" y="1809"/>
                  </a:cubicBezTo>
                  <a:lnTo>
                    <a:pt x="2668" y="1809"/>
                  </a:lnTo>
                  <a:cubicBezTo>
                    <a:pt x="2603" y="1825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9"/>
                    <a:pt x="2603" y="1849"/>
                    <a:pt x="2603" y="1849"/>
                  </a:cubicBezTo>
                  <a:cubicBezTo>
                    <a:pt x="2644" y="1855"/>
                    <a:pt x="2655" y="1861"/>
                    <a:pt x="2636" y="1861"/>
                  </a:cubicBezTo>
                  <a:cubicBezTo>
                    <a:pt x="2628" y="1861"/>
                    <a:pt x="2614" y="1860"/>
                    <a:pt x="2595" y="1858"/>
                  </a:cubicBezTo>
                  <a:lnTo>
                    <a:pt x="2595" y="1866"/>
                  </a:lnTo>
                  <a:cubicBezTo>
                    <a:pt x="2660" y="1866"/>
                    <a:pt x="2660" y="1874"/>
                    <a:pt x="2660" y="1874"/>
                  </a:cubicBezTo>
                  <a:cubicBezTo>
                    <a:pt x="2652" y="1874"/>
                    <a:pt x="2652" y="1874"/>
                    <a:pt x="2717" y="1890"/>
                  </a:cubicBezTo>
                  <a:cubicBezTo>
                    <a:pt x="2782" y="1898"/>
                    <a:pt x="2782" y="1898"/>
                    <a:pt x="2782" y="1898"/>
                  </a:cubicBezTo>
                  <a:cubicBezTo>
                    <a:pt x="2733" y="1898"/>
                    <a:pt x="2693" y="1890"/>
                    <a:pt x="2652" y="1882"/>
                  </a:cubicBezTo>
                  <a:cubicBezTo>
                    <a:pt x="2631" y="1879"/>
                    <a:pt x="2617" y="1877"/>
                    <a:pt x="2614" y="1877"/>
                  </a:cubicBezTo>
                  <a:cubicBezTo>
                    <a:pt x="2608" y="1877"/>
                    <a:pt x="2635" y="1883"/>
                    <a:pt x="2717" y="1898"/>
                  </a:cubicBezTo>
                  <a:cubicBezTo>
                    <a:pt x="2782" y="1915"/>
                    <a:pt x="2812" y="1923"/>
                    <a:pt x="2808" y="1923"/>
                  </a:cubicBezTo>
                  <a:cubicBezTo>
                    <a:pt x="2804" y="1923"/>
                    <a:pt x="2773" y="1917"/>
                    <a:pt x="2717" y="1906"/>
                  </a:cubicBezTo>
                  <a:cubicBezTo>
                    <a:pt x="2677" y="1896"/>
                    <a:pt x="2637" y="1889"/>
                    <a:pt x="2627" y="1889"/>
                  </a:cubicBezTo>
                  <a:cubicBezTo>
                    <a:pt x="2621" y="1889"/>
                    <a:pt x="2627" y="1892"/>
                    <a:pt x="2652" y="1898"/>
                  </a:cubicBezTo>
                  <a:cubicBezTo>
                    <a:pt x="2652" y="1898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87" y="1912"/>
                    <a:pt x="2673" y="1911"/>
                    <a:pt x="2663" y="1911"/>
                  </a:cubicBezTo>
                  <a:cubicBezTo>
                    <a:pt x="2643" y="1911"/>
                    <a:pt x="2641" y="1914"/>
                    <a:pt x="2636" y="1914"/>
                  </a:cubicBezTo>
                  <a:cubicBezTo>
                    <a:pt x="2612" y="1911"/>
                    <a:pt x="2597" y="1909"/>
                    <a:pt x="2594" y="1909"/>
                  </a:cubicBezTo>
                  <a:cubicBezTo>
                    <a:pt x="2588" y="1909"/>
                    <a:pt x="2618" y="1915"/>
                    <a:pt x="2701" y="1930"/>
                  </a:cubicBezTo>
                  <a:cubicBezTo>
                    <a:pt x="2732" y="1944"/>
                    <a:pt x="2746" y="1950"/>
                    <a:pt x="2741" y="1950"/>
                  </a:cubicBezTo>
                  <a:cubicBezTo>
                    <a:pt x="2738" y="1950"/>
                    <a:pt x="2722" y="1946"/>
                    <a:pt x="2693" y="1939"/>
                  </a:cubicBezTo>
                  <a:cubicBezTo>
                    <a:pt x="2632" y="1922"/>
                    <a:pt x="2601" y="1916"/>
                    <a:pt x="2593" y="1916"/>
                  </a:cubicBezTo>
                  <a:cubicBezTo>
                    <a:pt x="2585" y="1916"/>
                    <a:pt x="2599" y="1922"/>
                    <a:pt x="2628" y="1930"/>
                  </a:cubicBezTo>
                  <a:cubicBezTo>
                    <a:pt x="2693" y="1947"/>
                    <a:pt x="2693" y="1947"/>
                    <a:pt x="2693" y="1947"/>
                  </a:cubicBezTo>
                  <a:cubicBezTo>
                    <a:pt x="2678" y="1943"/>
                    <a:pt x="2666" y="1941"/>
                    <a:pt x="2657" y="1941"/>
                  </a:cubicBezTo>
                  <a:cubicBezTo>
                    <a:pt x="2627" y="1941"/>
                    <a:pt x="2624" y="1959"/>
                    <a:pt x="2612" y="1971"/>
                  </a:cubicBezTo>
                  <a:cubicBezTo>
                    <a:pt x="2612" y="1971"/>
                    <a:pt x="2668" y="1995"/>
                    <a:pt x="2725" y="2028"/>
                  </a:cubicBezTo>
                  <a:cubicBezTo>
                    <a:pt x="2638" y="1988"/>
                    <a:pt x="2593" y="1968"/>
                    <a:pt x="2590" y="1968"/>
                  </a:cubicBezTo>
                  <a:lnTo>
                    <a:pt x="2590" y="1968"/>
                  </a:lnTo>
                  <a:cubicBezTo>
                    <a:pt x="2587" y="1968"/>
                    <a:pt x="2630" y="1990"/>
                    <a:pt x="2717" y="2036"/>
                  </a:cubicBezTo>
                  <a:cubicBezTo>
                    <a:pt x="2691" y="2025"/>
                    <a:pt x="2676" y="2019"/>
                    <a:pt x="2675" y="2019"/>
                  </a:cubicBezTo>
                  <a:lnTo>
                    <a:pt x="2675" y="2019"/>
                  </a:lnTo>
                  <a:cubicBezTo>
                    <a:pt x="2672" y="2019"/>
                    <a:pt x="2687" y="2027"/>
                    <a:pt x="2717" y="2044"/>
                  </a:cubicBezTo>
                  <a:cubicBezTo>
                    <a:pt x="2747" y="2057"/>
                    <a:pt x="2759" y="2065"/>
                    <a:pt x="2755" y="2065"/>
                  </a:cubicBezTo>
                  <a:cubicBezTo>
                    <a:pt x="2751" y="2065"/>
                    <a:pt x="2735" y="2059"/>
                    <a:pt x="2709" y="2044"/>
                  </a:cubicBezTo>
                  <a:cubicBezTo>
                    <a:pt x="2669" y="2027"/>
                    <a:pt x="2629" y="2006"/>
                    <a:pt x="2629" y="2006"/>
                  </a:cubicBezTo>
                  <a:lnTo>
                    <a:pt x="2629" y="2006"/>
                  </a:lnTo>
                  <a:cubicBezTo>
                    <a:pt x="2628" y="2006"/>
                    <a:pt x="2635" y="2010"/>
                    <a:pt x="2652" y="2020"/>
                  </a:cubicBezTo>
                  <a:cubicBezTo>
                    <a:pt x="2652" y="2020"/>
                    <a:pt x="2649" y="2018"/>
                    <a:pt x="2595" y="1987"/>
                  </a:cubicBezTo>
                  <a:cubicBezTo>
                    <a:pt x="2581" y="1981"/>
                    <a:pt x="2574" y="1979"/>
                    <a:pt x="2572" y="1979"/>
                  </a:cubicBezTo>
                  <a:lnTo>
                    <a:pt x="2572" y="1979"/>
                  </a:lnTo>
                  <a:cubicBezTo>
                    <a:pt x="2566" y="1979"/>
                    <a:pt x="2607" y="2003"/>
                    <a:pt x="2644" y="2028"/>
                  </a:cubicBezTo>
                  <a:cubicBezTo>
                    <a:pt x="2700" y="2066"/>
                    <a:pt x="2726" y="2087"/>
                    <a:pt x="2723" y="2087"/>
                  </a:cubicBezTo>
                  <a:cubicBezTo>
                    <a:pt x="2720" y="2087"/>
                    <a:pt x="2694" y="2070"/>
                    <a:pt x="2644" y="2036"/>
                  </a:cubicBezTo>
                  <a:cubicBezTo>
                    <a:pt x="2602" y="2009"/>
                    <a:pt x="2582" y="1997"/>
                    <a:pt x="2579" y="1997"/>
                  </a:cubicBezTo>
                  <a:lnTo>
                    <a:pt x="2579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6" y="2124"/>
                    <a:pt x="2769" y="2144"/>
                    <a:pt x="2768" y="2144"/>
                  </a:cubicBezTo>
                  <a:cubicBezTo>
                    <a:pt x="2766" y="2144"/>
                    <a:pt x="2753" y="2134"/>
                    <a:pt x="2733" y="2117"/>
                  </a:cubicBezTo>
                  <a:cubicBezTo>
                    <a:pt x="2684" y="2085"/>
                    <a:pt x="2676" y="2085"/>
                    <a:pt x="2676" y="2085"/>
                  </a:cubicBezTo>
                  <a:cubicBezTo>
                    <a:pt x="2676" y="2085"/>
                    <a:pt x="2676" y="2085"/>
                    <a:pt x="2675" y="2085"/>
                  </a:cubicBezTo>
                  <a:cubicBezTo>
                    <a:pt x="2672" y="2085"/>
                    <a:pt x="2660" y="2081"/>
                    <a:pt x="2620" y="2052"/>
                  </a:cubicBezTo>
                  <a:lnTo>
                    <a:pt x="2620" y="2052"/>
                  </a:lnTo>
                  <a:cubicBezTo>
                    <a:pt x="2620" y="2052"/>
                    <a:pt x="2620" y="2053"/>
                    <a:pt x="2668" y="2093"/>
                  </a:cubicBezTo>
                  <a:cubicBezTo>
                    <a:pt x="2709" y="2130"/>
                    <a:pt x="2723" y="2146"/>
                    <a:pt x="2717" y="2146"/>
                  </a:cubicBezTo>
                  <a:cubicBezTo>
                    <a:pt x="2709" y="2146"/>
                    <a:pt x="2665" y="2115"/>
                    <a:pt x="2603" y="2068"/>
                  </a:cubicBezTo>
                  <a:lnTo>
                    <a:pt x="2603" y="2068"/>
                  </a:lnTo>
                  <a:lnTo>
                    <a:pt x="2652" y="2117"/>
                  </a:lnTo>
                  <a:cubicBezTo>
                    <a:pt x="2713" y="2167"/>
                    <a:pt x="2751" y="2205"/>
                    <a:pt x="2748" y="2205"/>
                  </a:cubicBezTo>
                  <a:cubicBezTo>
                    <a:pt x="2746" y="2205"/>
                    <a:pt x="2729" y="2191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4" y="2154"/>
                    <a:pt x="2697" y="2170"/>
                    <a:pt x="2691" y="2170"/>
                  </a:cubicBezTo>
                  <a:cubicBezTo>
                    <a:pt x="2687" y="2170"/>
                    <a:pt x="2672" y="2160"/>
                    <a:pt x="2650" y="2142"/>
                  </a:cubicBezTo>
                  <a:lnTo>
                    <a:pt x="2650" y="2142"/>
                  </a:lnTo>
                  <a:cubicBezTo>
                    <a:pt x="2659" y="2152"/>
                    <a:pt x="2668" y="2163"/>
                    <a:pt x="2676" y="2174"/>
                  </a:cubicBezTo>
                  <a:cubicBezTo>
                    <a:pt x="2676" y="2174"/>
                    <a:pt x="2676" y="2174"/>
                    <a:pt x="2674" y="2174"/>
                  </a:cubicBezTo>
                  <a:cubicBezTo>
                    <a:pt x="2670" y="2174"/>
                    <a:pt x="2658" y="2170"/>
                    <a:pt x="2628" y="2133"/>
                  </a:cubicBezTo>
                  <a:cubicBezTo>
                    <a:pt x="2594" y="2105"/>
                    <a:pt x="2559" y="2072"/>
                    <a:pt x="2559" y="2072"/>
                  </a:cubicBezTo>
                  <a:lnTo>
                    <a:pt x="2559" y="2072"/>
                  </a:lnTo>
                  <a:cubicBezTo>
                    <a:pt x="2559" y="2072"/>
                    <a:pt x="2565" y="2078"/>
                    <a:pt x="2579" y="2093"/>
                  </a:cubicBezTo>
                  <a:cubicBezTo>
                    <a:pt x="2579" y="2093"/>
                    <a:pt x="2571" y="2093"/>
                    <a:pt x="2530" y="2044"/>
                  </a:cubicBezTo>
                  <a:lnTo>
                    <a:pt x="2522" y="2052"/>
                  </a:lnTo>
                  <a:cubicBezTo>
                    <a:pt x="2543" y="2076"/>
                    <a:pt x="2551" y="2089"/>
                    <a:pt x="2549" y="2089"/>
                  </a:cubicBezTo>
                  <a:cubicBezTo>
                    <a:pt x="2547" y="2089"/>
                    <a:pt x="2535" y="2076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3"/>
                    <a:pt x="2547" y="2109"/>
                  </a:cubicBezTo>
                  <a:cubicBezTo>
                    <a:pt x="2547" y="2109"/>
                    <a:pt x="2547" y="2109"/>
                    <a:pt x="2506" y="2060"/>
                  </a:cubicBezTo>
                  <a:lnTo>
                    <a:pt x="2506" y="2060"/>
                  </a:lnTo>
                  <a:cubicBezTo>
                    <a:pt x="2539" y="2109"/>
                    <a:pt x="2539" y="2109"/>
                    <a:pt x="2539" y="2109"/>
                  </a:cubicBezTo>
                  <a:lnTo>
                    <a:pt x="2530" y="2109"/>
                  </a:lnTo>
                  <a:cubicBezTo>
                    <a:pt x="2571" y="2166"/>
                    <a:pt x="2571" y="2166"/>
                    <a:pt x="2563" y="2166"/>
                  </a:cubicBezTo>
                  <a:cubicBezTo>
                    <a:pt x="2547" y="2149"/>
                    <a:pt x="2530" y="2133"/>
                    <a:pt x="2514" y="2117"/>
                  </a:cubicBezTo>
                  <a:cubicBezTo>
                    <a:pt x="2506" y="2117"/>
                    <a:pt x="2506" y="2117"/>
                    <a:pt x="2547" y="2174"/>
                  </a:cubicBezTo>
                  <a:cubicBezTo>
                    <a:pt x="2539" y="2174"/>
                    <a:pt x="2498" y="2125"/>
                    <a:pt x="2498" y="2125"/>
                  </a:cubicBezTo>
                  <a:lnTo>
                    <a:pt x="2498" y="2125"/>
                  </a:lnTo>
                  <a:cubicBezTo>
                    <a:pt x="2490" y="2133"/>
                    <a:pt x="2490" y="2133"/>
                    <a:pt x="2514" y="2190"/>
                  </a:cubicBezTo>
                  <a:cubicBezTo>
                    <a:pt x="2476" y="2123"/>
                    <a:pt x="2460" y="2096"/>
                    <a:pt x="2459" y="2096"/>
                  </a:cubicBezTo>
                  <a:lnTo>
                    <a:pt x="2459" y="2096"/>
                  </a:lnTo>
                  <a:cubicBezTo>
                    <a:pt x="2458" y="2096"/>
                    <a:pt x="2464" y="2110"/>
                    <a:pt x="2474" y="2133"/>
                  </a:cubicBezTo>
                  <a:cubicBezTo>
                    <a:pt x="2497" y="2188"/>
                    <a:pt x="2498" y="2190"/>
                    <a:pt x="2498" y="2190"/>
                  </a:cubicBezTo>
                  <a:cubicBezTo>
                    <a:pt x="2486" y="2162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2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7" y="2133"/>
                  </a:lnTo>
                  <a:cubicBezTo>
                    <a:pt x="2475" y="2185"/>
                    <a:pt x="2477" y="2205"/>
                    <a:pt x="2473" y="2205"/>
                  </a:cubicBezTo>
                  <a:cubicBezTo>
                    <a:pt x="2466" y="2205"/>
                    <a:pt x="2447" y="2170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82"/>
                    <a:pt x="2449" y="2198"/>
                  </a:cubicBezTo>
                  <a:cubicBezTo>
                    <a:pt x="2466" y="2259"/>
                    <a:pt x="2474" y="2289"/>
                    <a:pt x="2473" y="2289"/>
                  </a:cubicBezTo>
                  <a:cubicBezTo>
                    <a:pt x="2472" y="2289"/>
                    <a:pt x="2462" y="2259"/>
                    <a:pt x="2441" y="2198"/>
                  </a:cubicBezTo>
                  <a:lnTo>
                    <a:pt x="2441" y="2198"/>
                  </a:lnTo>
                  <a:cubicBezTo>
                    <a:pt x="2448" y="2225"/>
                    <a:pt x="2449" y="2241"/>
                    <a:pt x="2446" y="2241"/>
                  </a:cubicBezTo>
                  <a:cubicBezTo>
                    <a:pt x="2442" y="2241"/>
                    <a:pt x="2431" y="2212"/>
                    <a:pt x="2417" y="2141"/>
                  </a:cubicBezTo>
                  <a:lnTo>
                    <a:pt x="2391" y="2036"/>
                  </a:lnTo>
                  <a:lnTo>
                    <a:pt x="2391" y="2036"/>
                  </a:lnTo>
                  <a:cubicBezTo>
                    <a:pt x="2393" y="2049"/>
                    <a:pt x="2393" y="2061"/>
                    <a:pt x="2393" y="2076"/>
                  </a:cubicBezTo>
                  <a:cubicBezTo>
                    <a:pt x="2406" y="2128"/>
                    <a:pt x="2408" y="2133"/>
                    <a:pt x="2405" y="2133"/>
                  </a:cubicBezTo>
                  <a:cubicBezTo>
                    <a:pt x="2404" y="2133"/>
                    <a:pt x="2402" y="2133"/>
                    <a:pt x="2401" y="2133"/>
                  </a:cubicBezTo>
                  <a:cubicBezTo>
                    <a:pt x="2393" y="2133"/>
                    <a:pt x="2393" y="2198"/>
                    <a:pt x="2393" y="2198"/>
                  </a:cubicBezTo>
                  <a:cubicBezTo>
                    <a:pt x="2385" y="2198"/>
                    <a:pt x="2376" y="2198"/>
                    <a:pt x="2368" y="2133"/>
                  </a:cubicBezTo>
                  <a:cubicBezTo>
                    <a:pt x="2368" y="2133"/>
                    <a:pt x="2368" y="2133"/>
                    <a:pt x="2360" y="2198"/>
                  </a:cubicBezTo>
                  <a:cubicBezTo>
                    <a:pt x="2360" y="2226"/>
                    <a:pt x="2360" y="2241"/>
                    <a:pt x="2359" y="2241"/>
                  </a:cubicBezTo>
                  <a:cubicBezTo>
                    <a:pt x="2358" y="2241"/>
                    <a:pt x="2356" y="2226"/>
                    <a:pt x="2352" y="2198"/>
                  </a:cubicBezTo>
                  <a:cubicBezTo>
                    <a:pt x="2344" y="2255"/>
                    <a:pt x="2344" y="2255"/>
                    <a:pt x="2344" y="2255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55"/>
                    <a:pt x="2336" y="2255"/>
                    <a:pt x="2328" y="2255"/>
                  </a:cubicBezTo>
                  <a:cubicBezTo>
                    <a:pt x="2323" y="2215"/>
                    <a:pt x="2293" y="2191"/>
                    <a:pt x="2268" y="2191"/>
                  </a:cubicBezTo>
                  <a:cubicBezTo>
                    <a:pt x="2252" y="2191"/>
                    <a:pt x="2237" y="2200"/>
                    <a:pt x="2230" y="2222"/>
                  </a:cubicBezTo>
                  <a:lnTo>
                    <a:pt x="2222" y="2214"/>
                  </a:lnTo>
                  <a:lnTo>
                    <a:pt x="2214" y="2214"/>
                  </a:lnTo>
                  <a:cubicBezTo>
                    <a:pt x="2232" y="2160"/>
                    <a:pt x="2236" y="2141"/>
                    <a:pt x="2231" y="2141"/>
                  </a:cubicBezTo>
                  <a:lnTo>
                    <a:pt x="2231" y="2141"/>
                  </a:lnTo>
                  <a:cubicBezTo>
                    <a:pt x="2226" y="2141"/>
                    <a:pt x="2208" y="2171"/>
                    <a:pt x="2190" y="2198"/>
                  </a:cubicBezTo>
                  <a:cubicBezTo>
                    <a:pt x="2166" y="2255"/>
                    <a:pt x="2157" y="2255"/>
                    <a:pt x="2157" y="2255"/>
                  </a:cubicBezTo>
                  <a:cubicBezTo>
                    <a:pt x="2192" y="2186"/>
                    <a:pt x="2203" y="2156"/>
                    <a:pt x="2198" y="2156"/>
                  </a:cubicBezTo>
                  <a:lnTo>
                    <a:pt x="2198" y="2156"/>
                  </a:lnTo>
                  <a:cubicBezTo>
                    <a:pt x="2195" y="2156"/>
                    <a:pt x="2186" y="2168"/>
                    <a:pt x="2174" y="2190"/>
                  </a:cubicBezTo>
                  <a:cubicBezTo>
                    <a:pt x="2142" y="2245"/>
                    <a:pt x="2126" y="2271"/>
                    <a:pt x="2124" y="2271"/>
                  </a:cubicBezTo>
                  <a:cubicBezTo>
                    <a:pt x="2122" y="2271"/>
                    <a:pt x="2136" y="2241"/>
                    <a:pt x="2166" y="2182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2" y="2142"/>
                    <a:pt x="2125" y="2230"/>
                  </a:cubicBezTo>
                  <a:cubicBezTo>
                    <a:pt x="2164" y="2162"/>
                    <a:pt x="2177" y="2135"/>
                    <a:pt x="2173" y="2135"/>
                  </a:cubicBezTo>
                  <a:lnTo>
                    <a:pt x="2173" y="2135"/>
                  </a:lnTo>
                  <a:cubicBezTo>
                    <a:pt x="2171" y="2135"/>
                    <a:pt x="2162" y="2146"/>
                    <a:pt x="2149" y="2166"/>
                  </a:cubicBezTo>
                  <a:cubicBezTo>
                    <a:pt x="2118" y="2221"/>
                    <a:pt x="2099" y="2248"/>
                    <a:pt x="2097" y="2248"/>
                  </a:cubicBezTo>
                  <a:cubicBezTo>
                    <a:pt x="2094" y="2248"/>
                    <a:pt x="2108" y="2219"/>
                    <a:pt x="2141" y="2166"/>
                  </a:cubicBezTo>
                  <a:cubicBezTo>
                    <a:pt x="2178" y="2108"/>
                    <a:pt x="2197" y="2079"/>
                    <a:pt x="2196" y="2079"/>
                  </a:cubicBezTo>
                  <a:lnTo>
                    <a:pt x="2196" y="2079"/>
                  </a:lnTo>
                  <a:cubicBezTo>
                    <a:pt x="2195" y="2079"/>
                    <a:pt x="2177" y="2106"/>
                    <a:pt x="2141" y="2157"/>
                  </a:cubicBezTo>
                  <a:cubicBezTo>
                    <a:pt x="2102" y="2208"/>
                    <a:pt x="2080" y="2233"/>
                    <a:pt x="2076" y="2233"/>
                  </a:cubicBezTo>
                  <a:cubicBezTo>
                    <a:pt x="2071" y="2233"/>
                    <a:pt x="2087" y="2204"/>
                    <a:pt x="2125" y="2149"/>
                  </a:cubicBezTo>
                  <a:cubicBezTo>
                    <a:pt x="2125" y="2144"/>
                    <a:pt x="2140" y="2120"/>
                    <a:pt x="2139" y="2120"/>
                  </a:cubicBezTo>
                  <a:lnTo>
                    <a:pt x="2139" y="2120"/>
                  </a:lnTo>
                  <a:cubicBezTo>
                    <a:pt x="2139" y="2120"/>
                    <a:pt x="2136" y="2125"/>
                    <a:pt x="2126" y="2139"/>
                  </a:cubicBezTo>
                  <a:lnTo>
                    <a:pt x="2126" y="2139"/>
                  </a:lnTo>
                  <a:lnTo>
                    <a:pt x="2157" y="2093"/>
                  </a:lnTo>
                  <a:lnTo>
                    <a:pt x="2157" y="2085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60"/>
                  </a:cubicBezTo>
                  <a:cubicBezTo>
                    <a:pt x="2134" y="2050"/>
                    <a:pt x="2130" y="2044"/>
                    <a:pt x="2124" y="2044"/>
                  </a:cubicBezTo>
                  <a:cubicBezTo>
                    <a:pt x="2116" y="2044"/>
                    <a:pt x="2104" y="2054"/>
                    <a:pt x="2076" y="2076"/>
                  </a:cubicBezTo>
                  <a:cubicBezTo>
                    <a:pt x="2030" y="2119"/>
                    <a:pt x="2006" y="2139"/>
                    <a:pt x="2004" y="2139"/>
                  </a:cubicBezTo>
                  <a:cubicBezTo>
                    <a:pt x="2001" y="2139"/>
                    <a:pt x="2026" y="2115"/>
                    <a:pt x="2076" y="2068"/>
                  </a:cubicBezTo>
                  <a:cubicBezTo>
                    <a:pt x="2068" y="2068"/>
                    <a:pt x="2117" y="2028"/>
                    <a:pt x="2117" y="2020"/>
                  </a:cubicBezTo>
                  <a:cubicBezTo>
                    <a:pt x="2117" y="2020"/>
                    <a:pt x="2117" y="2012"/>
                    <a:pt x="2166" y="1979"/>
                  </a:cubicBezTo>
                  <a:lnTo>
                    <a:pt x="2166" y="1971"/>
                  </a:lnTo>
                  <a:cubicBezTo>
                    <a:pt x="2113" y="2007"/>
                    <a:pt x="2085" y="2022"/>
                    <a:pt x="2076" y="2022"/>
                  </a:cubicBezTo>
                  <a:cubicBezTo>
                    <a:pt x="2068" y="2022"/>
                    <a:pt x="2080" y="2007"/>
                    <a:pt x="2109" y="1987"/>
                  </a:cubicBezTo>
                  <a:cubicBezTo>
                    <a:pt x="2109" y="1987"/>
                    <a:pt x="2109" y="1986"/>
                    <a:pt x="2105" y="1986"/>
                  </a:cubicBezTo>
                  <a:cubicBezTo>
                    <a:pt x="2098" y="1986"/>
                    <a:pt x="2083" y="1989"/>
                    <a:pt x="2044" y="2003"/>
                  </a:cubicBezTo>
                  <a:cubicBezTo>
                    <a:pt x="2018" y="2015"/>
                    <a:pt x="2004" y="2021"/>
                    <a:pt x="2002" y="2021"/>
                  </a:cubicBezTo>
                  <a:cubicBezTo>
                    <a:pt x="1999" y="2021"/>
                    <a:pt x="2014" y="2013"/>
                    <a:pt x="2044" y="1995"/>
                  </a:cubicBezTo>
                  <a:cubicBezTo>
                    <a:pt x="2080" y="1980"/>
                    <a:pt x="2115" y="1958"/>
                    <a:pt x="2109" y="1958"/>
                  </a:cubicBezTo>
                  <a:lnTo>
                    <a:pt x="2109" y="1958"/>
                  </a:lnTo>
                  <a:cubicBezTo>
                    <a:pt x="2105" y="1958"/>
                    <a:pt x="2086" y="1966"/>
                    <a:pt x="2044" y="1987"/>
                  </a:cubicBezTo>
                  <a:lnTo>
                    <a:pt x="2101" y="1955"/>
                  </a:lnTo>
                  <a:lnTo>
                    <a:pt x="2101" y="1955"/>
                  </a:lnTo>
                  <a:cubicBezTo>
                    <a:pt x="2086" y="1961"/>
                    <a:pt x="2065" y="1970"/>
                    <a:pt x="2044" y="1979"/>
                  </a:cubicBezTo>
                  <a:cubicBezTo>
                    <a:pt x="1993" y="1999"/>
                    <a:pt x="1964" y="2010"/>
                    <a:pt x="1959" y="2010"/>
                  </a:cubicBezTo>
                  <a:cubicBezTo>
                    <a:pt x="1953" y="2010"/>
                    <a:pt x="1997" y="1989"/>
                    <a:pt x="2101" y="1947"/>
                  </a:cubicBezTo>
                  <a:cubicBezTo>
                    <a:pt x="2124" y="1937"/>
                    <a:pt x="2143" y="1929"/>
                    <a:pt x="2157" y="1922"/>
                  </a:cubicBezTo>
                  <a:lnTo>
                    <a:pt x="2157" y="1922"/>
                  </a:lnTo>
                  <a:cubicBezTo>
                    <a:pt x="2120" y="1938"/>
                    <a:pt x="2080" y="1951"/>
                    <a:pt x="2074" y="1951"/>
                  </a:cubicBezTo>
                  <a:cubicBezTo>
                    <a:pt x="2071" y="1951"/>
                    <a:pt x="2078" y="1947"/>
                    <a:pt x="2101" y="1939"/>
                  </a:cubicBezTo>
                  <a:lnTo>
                    <a:pt x="2101" y="1939"/>
                  </a:lnTo>
                  <a:cubicBezTo>
                    <a:pt x="2052" y="1947"/>
                    <a:pt x="2020" y="1963"/>
                    <a:pt x="1979" y="1979"/>
                  </a:cubicBezTo>
                  <a:cubicBezTo>
                    <a:pt x="1941" y="1989"/>
                    <a:pt x="1925" y="1993"/>
                    <a:pt x="1919" y="1993"/>
                  </a:cubicBezTo>
                  <a:cubicBezTo>
                    <a:pt x="1914" y="1993"/>
                    <a:pt x="1914" y="1991"/>
                    <a:pt x="1914" y="1987"/>
                  </a:cubicBezTo>
                  <a:cubicBezTo>
                    <a:pt x="1979" y="1971"/>
                    <a:pt x="1979" y="1971"/>
                    <a:pt x="2036" y="1955"/>
                  </a:cubicBezTo>
                  <a:lnTo>
                    <a:pt x="2036" y="1947"/>
                  </a:lnTo>
                  <a:cubicBezTo>
                    <a:pt x="2056" y="1939"/>
                    <a:pt x="2076" y="1931"/>
                    <a:pt x="2096" y="1924"/>
                  </a:cubicBezTo>
                  <a:lnTo>
                    <a:pt x="2096" y="1924"/>
                  </a:lnTo>
                  <a:cubicBezTo>
                    <a:pt x="2019" y="1944"/>
                    <a:pt x="1992" y="1951"/>
                    <a:pt x="1984" y="1951"/>
                  </a:cubicBezTo>
                  <a:cubicBezTo>
                    <a:pt x="1979" y="1951"/>
                    <a:pt x="1979" y="1949"/>
                    <a:pt x="1979" y="1947"/>
                  </a:cubicBezTo>
                  <a:cubicBezTo>
                    <a:pt x="1979" y="1947"/>
                    <a:pt x="1971" y="1947"/>
                    <a:pt x="2036" y="1930"/>
                  </a:cubicBezTo>
                  <a:cubicBezTo>
                    <a:pt x="2101" y="1914"/>
                    <a:pt x="2101" y="1914"/>
                    <a:pt x="2101" y="1906"/>
                  </a:cubicBezTo>
                  <a:lnTo>
                    <a:pt x="2101" y="1906"/>
                  </a:lnTo>
                  <a:cubicBezTo>
                    <a:pt x="2101" y="1906"/>
                    <a:pt x="1914" y="1939"/>
                    <a:pt x="1785" y="1955"/>
                  </a:cubicBezTo>
                  <a:cubicBezTo>
                    <a:pt x="1730" y="1962"/>
                    <a:pt x="1700" y="1966"/>
                    <a:pt x="1694" y="1966"/>
                  </a:cubicBezTo>
                  <a:cubicBezTo>
                    <a:pt x="1687" y="1966"/>
                    <a:pt x="1718" y="1960"/>
                    <a:pt x="1785" y="1947"/>
                  </a:cubicBezTo>
                  <a:cubicBezTo>
                    <a:pt x="1849" y="1939"/>
                    <a:pt x="1849" y="1930"/>
                    <a:pt x="1849" y="1930"/>
                  </a:cubicBezTo>
                  <a:lnTo>
                    <a:pt x="1849" y="1930"/>
                  </a:lnTo>
                  <a:cubicBezTo>
                    <a:pt x="1836" y="1932"/>
                    <a:pt x="1828" y="1933"/>
                    <a:pt x="1824" y="1933"/>
                  </a:cubicBezTo>
                  <a:cubicBezTo>
                    <a:pt x="1813" y="1933"/>
                    <a:pt x="1832" y="1928"/>
                    <a:pt x="1843" y="1928"/>
                  </a:cubicBezTo>
                  <a:cubicBezTo>
                    <a:pt x="1846" y="1928"/>
                    <a:pt x="1849" y="1929"/>
                    <a:pt x="1849" y="1930"/>
                  </a:cubicBezTo>
                  <a:cubicBezTo>
                    <a:pt x="1906" y="1922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42" y="1901"/>
                    <a:pt x="2075" y="1895"/>
                    <a:pt x="2067" y="1895"/>
                  </a:cubicBezTo>
                  <a:cubicBezTo>
                    <a:pt x="2061" y="1895"/>
                    <a:pt x="2029" y="1899"/>
                    <a:pt x="1971" y="1906"/>
                  </a:cubicBezTo>
                  <a:cubicBezTo>
                    <a:pt x="1944" y="1910"/>
                    <a:pt x="1928" y="1911"/>
                    <a:pt x="1924" y="1911"/>
                  </a:cubicBezTo>
                  <a:cubicBezTo>
                    <a:pt x="1917" y="1911"/>
                    <a:pt x="1933" y="1908"/>
                    <a:pt x="1971" y="1898"/>
                  </a:cubicBezTo>
                  <a:cubicBezTo>
                    <a:pt x="1995" y="1895"/>
                    <a:pt x="2018" y="1892"/>
                    <a:pt x="2036" y="1890"/>
                  </a:cubicBezTo>
                  <a:lnTo>
                    <a:pt x="2036" y="1890"/>
                  </a:lnTo>
                  <a:cubicBezTo>
                    <a:pt x="2036" y="1890"/>
                    <a:pt x="2036" y="1882"/>
                    <a:pt x="2101" y="1874"/>
                  </a:cubicBezTo>
                  <a:cubicBezTo>
                    <a:pt x="2101" y="1870"/>
                    <a:pt x="2101" y="1868"/>
                    <a:pt x="2093" y="1868"/>
                  </a:cubicBezTo>
                  <a:cubicBezTo>
                    <a:pt x="2085" y="1868"/>
                    <a:pt x="2068" y="1870"/>
                    <a:pt x="2036" y="1874"/>
                  </a:cubicBezTo>
                  <a:lnTo>
                    <a:pt x="1971" y="1874"/>
                  </a:lnTo>
                  <a:cubicBezTo>
                    <a:pt x="1971" y="1866"/>
                    <a:pt x="1979" y="1866"/>
                    <a:pt x="1914" y="1866"/>
                  </a:cubicBezTo>
                  <a:cubicBezTo>
                    <a:pt x="1895" y="1868"/>
                    <a:pt x="1876" y="1869"/>
                    <a:pt x="1859" y="1869"/>
                  </a:cubicBezTo>
                  <a:cubicBezTo>
                    <a:pt x="1817" y="1869"/>
                    <a:pt x="1785" y="1863"/>
                    <a:pt x="1785" y="1858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41"/>
                    <a:pt x="1979" y="1833"/>
                  </a:cubicBezTo>
                  <a:lnTo>
                    <a:pt x="1914" y="1833"/>
                  </a:lnTo>
                  <a:lnTo>
                    <a:pt x="1785" y="1825"/>
                  </a:lnTo>
                  <a:lnTo>
                    <a:pt x="1979" y="1825"/>
                  </a:lnTo>
                  <a:cubicBezTo>
                    <a:pt x="1914" y="1825"/>
                    <a:pt x="1858" y="1817"/>
                    <a:pt x="1922" y="1809"/>
                  </a:cubicBezTo>
                  <a:cubicBezTo>
                    <a:pt x="1922" y="1809"/>
                    <a:pt x="1922" y="1805"/>
                    <a:pt x="1942" y="1805"/>
                  </a:cubicBezTo>
                  <a:cubicBezTo>
                    <a:pt x="1951" y="1805"/>
                    <a:pt x="1966" y="1806"/>
                    <a:pt x="1987" y="1809"/>
                  </a:cubicBezTo>
                  <a:cubicBezTo>
                    <a:pt x="2052" y="1809"/>
                    <a:pt x="1987" y="1801"/>
                    <a:pt x="1987" y="1801"/>
                  </a:cubicBezTo>
                  <a:cubicBezTo>
                    <a:pt x="1922" y="1793"/>
                    <a:pt x="1922" y="1785"/>
                    <a:pt x="1987" y="1785"/>
                  </a:cubicBezTo>
                  <a:cubicBezTo>
                    <a:pt x="2046" y="1792"/>
                    <a:pt x="2078" y="1796"/>
                    <a:pt x="2084" y="1796"/>
                  </a:cubicBezTo>
                  <a:cubicBezTo>
                    <a:pt x="2092" y="1796"/>
                    <a:pt x="2062" y="1790"/>
                    <a:pt x="1995" y="1776"/>
                  </a:cubicBezTo>
                  <a:cubicBezTo>
                    <a:pt x="1954" y="1766"/>
                    <a:pt x="1913" y="1756"/>
                    <a:pt x="1921" y="1756"/>
                  </a:cubicBezTo>
                  <a:cubicBezTo>
                    <a:pt x="1926" y="1756"/>
                    <a:pt x="1948" y="1759"/>
                    <a:pt x="1995" y="1768"/>
                  </a:cubicBezTo>
                  <a:cubicBezTo>
                    <a:pt x="2013" y="1773"/>
                    <a:pt x="2021" y="1775"/>
                    <a:pt x="2022" y="1775"/>
                  </a:cubicBezTo>
                  <a:cubicBezTo>
                    <a:pt x="2025" y="1775"/>
                    <a:pt x="1979" y="1762"/>
                    <a:pt x="1939" y="1744"/>
                  </a:cubicBezTo>
                  <a:lnTo>
                    <a:pt x="1939" y="1744"/>
                  </a:lnTo>
                  <a:lnTo>
                    <a:pt x="1995" y="1760"/>
                  </a:lnTo>
                  <a:lnTo>
                    <a:pt x="2060" y="1776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606" y="1658"/>
                    <a:pt x="1579" y="1650"/>
                    <a:pt x="1589" y="1650"/>
                  </a:cubicBezTo>
                  <a:cubicBezTo>
                    <a:pt x="1594" y="1650"/>
                    <a:pt x="1609" y="1652"/>
                    <a:pt x="1630" y="1655"/>
                  </a:cubicBezTo>
                  <a:cubicBezTo>
                    <a:pt x="1671" y="1655"/>
                    <a:pt x="1712" y="1663"/>
                    <a:pt x="1752" y="1679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20"/>
                    <a:pt x="1898" y="1728"/>
                    <a:pt x="1939" y="1728"/>
                  </a:cubicBezTo>
                  <a:cubicBezTo>
                    <a:pt x="1971" y="1736"/>
                    <a:pt x="1987" y="1740"/>
                    <a:pt x="1988" y="1740"/>
                  </a:cubicBezTo>
                  <a:cubicBezTo>
                    <a:pt x="1989" y="1740"/>
                    <a:pt x="1975" y="1736"/>
                    <a:pt x="1947" y="1728"/>
                  </a:cubicBezTo>
                  <a:lnTo>
                    <a:pt x="1947" y="1728"/>
                  </a:lnTo>
                  <a:cubicBezTo>
                    <a:pt x="1974" y="1735"/>
                    <a:pt x="1990" y="1737"/>
                    <a:pt x="1999" y="1737"/>
                  </a:cubicBezTo>
                  <a:cubicBezTo>
                    <a:pt x="2012" y="1737"/>
                    <a:pt x="2012" y="1732"/>
                    <a:pt x="2012" y="1728"/>
                  </a:cubicBezTo>
                  <a:cubicBezTo>
                    <a:pt x="2012" y="1728"/>
                    <a:pt x="2013" y="1726"/>
                    <a:pt x="2018" y="1726"/>
                  </a:cubicBezTo>
                  <a:cubicBezTo>
                    <a:pt x="2026" y="1726"/>
                    <a:pt x="2042" y="1729"/>
                    <a:pt x="2076" y="1744"/>
                  </a:cubicBezTo>
                  <a:cubicBezTo>
                    <a:pt x="2085" y="1736"/>
                    <a:pt x="2085" y="1736"/>
                    <a:pt x="2020" y="1712"/>
                  </a:cubicBezTo>
                  <a:cubicBezTo>
                    <a:pt x="1942" y="1680"/>
                    <a:pt x="1917" y="1666"/>
                    <a:pt x="1924" y="1666"/>
                  </a:cubicBezTo>
                  <a:cubicBezTo>
                    <a:pt x="1928" y="1666"/>
                    <a:pt x="1943" y="1670"/>
                    <a:pt x="1963" y="1679"/>
                  </a:cubicBezTo>
                  <a:cubicBezTo>
                    <a:pt x="2028" y="1705"/>
                    <a:pt x="2079" y="1722"/>
                    <a:pt x="2095" y="1722"/>
                  </a:cubicBezTo>
                  <a:cubicBezTo>
                    <a:pt x="2109" y="1722"/>
                    <a:pt x="2097" y="1709"/>
                    <a:pt x="2044" y="1679"/>
                  </a:cubicBezTo>
                  <a:lnTo>
                    <a:pt x="2044" y="1671"/>
                  </a:lnTo>
                  <a:cubicBezTo>
                    <a:pt x="2071" y="1685"/>
                    <a:pt x="2088" y="1691"/>
                    <a:pt x="2095" y="1691"/>
                  </a:cubicBezTo>
                  <a:cubicBezTo>
                    <a:pt x="2104" y="1691"/>
                    <a:pt x="2093" y="1678"/>
                    <a:pt x="2060" y="1655"/>
                  </a:cubicBezTo>
                  <a:lnTo>
                    <a:pt x="2068" y="1647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9"/>
                  </a:cubicBezTo>
                  <a:cubicBezTo>
                    <a:pt x="2065" y="1630"/>
                    <a:pt x="2053" y="1622"/>
                    <a:pt x="2043" y="1614"/>
                  </a:cubicBezTo>
                  <a:lnTo>
                    <a:pt x="2043" y="1614"/>
                  </a:lnTo>
                  <a:cubicBezTo>
                    <a:pt x="2065" y="1629"/>
                    <a:pt x="2073" y="1631"/>
                    <a:pt x="2078" y="1631"/>
                  </a:cubicBezTo>
                  <a:cubicBezTo>
                    <a:pt x="2081" y="1631"/>
                    <a:pt x="2082" y="1630"/>
                    <a:pt x="2085" y="1630"/>
                  </a:cubicBezTo>
                  <a:cubicBezTo>
                    <a:pt x="2093" y="1622"/>
                    <a:pt x="2093" y="1622"/>
                    <a:pt x="2044" y="1582"/>
                  </a:cubicBezTo>
                  <a:cubicBezTo>
                    <a:pt x="2030" y="1562"/>
                    <a:pt x="2027" y="1554"/>
                    <a:pt x="2030" y="1554"/>
                  </a:cubicBezTo>
                  <a:lnTo>
                    <a:pt x="2030" y="1554"/>
                  </a:lnTo>
                  <a:cubicBezTo>
                    <a:pt x="2037" y="1554"/>
                    <a:pt x="2069" y="1582"/>
                    <a:pt x="2101" y="1614"/>
                  </a:cubicBezTo>
                  <a:cubicBezTo>
                    <a:pt x="2143" y="1657"/>
                    <a:pt x="2167" y="1679"/>
                    <a:pt x="2169" y="1679"/>
                  </a:cubicBezTo>
                  <a:cubicBezTo>
                    <a:pt x="2170" y="1679"/>
                    <a:pt x="2134" y="1643"/>
                    <a:pt x="2052" y="1566"/>
                  </a:cubicBezTo>
                  <a:cubicBezTo>
                    <a:pt x="1997" y="1506"/>
                    <a:pt x="1976" y="1480"/>
                    <a:pt x="1979" y="1480"/>
                  </a:cubicBezTo>
                  <a:lnTo>
                    <a:pt x="1979" y="1480"/>
                  </a:lnTo>
                  <a:cubicBezTo>
                    <a:pt x="1981" y="1480"/>
                    <a:pt x="1993" y="1490"/>
                    <a:pt x="2012" y="1509"/>
                  </a:cubicBezTo>
                  <a:cubicBezTo>
                    <a:pt x="2060" y="1558"/>
                    <a:pt x="2060" y="1566"/>
                    <a:pt x="2060" y="1566"/>
                  </a:cubicBezTo>
                  <a:lnTo>
                    <a:pt x="2149" y="1655"/>
                  </a:lnTo>
                  <a:cubicBezTo>
                    <a:pt x="2141" y="1639"/>
                    <a:pt x="2125" y="1622"/>
                    <a:pt x="2109" y="1606"/>
                  </a:cubicBezTo>
                  <a:cubicBezTo>
                    <a:pt x="2093" y="1590"/>
                    <a:pt x="2085" y="1574"/>
                    <a:pt x="2068" y="1558"/>
                  </a:cubicBezTo>
                  <a:cubicBezTo>
                    <a:pt x="2020" y="1509"/>
                    <a:pt x="1971" y="1460"/>
                    <a:pt x="1922" y="1412"/>
                  </a:cubicBezTo>
                  <a:cubicBezTo>
                    <a:pt x="1874" y="1363"/>
                    <a:pt x="1882" y="1363"/>
                    <a:pt x="1882" y="1363"/>
                  </a:cubicBezTo>
                  <a:lnTo>
                    <a:pt x="1882" y="1363"/>
                  </a:lnTo>
                  <a:cubicBezTo>
                    <a:pt x="1930" y="1403"/>
                    <a:pt x="1979" y="1452"/>
                    <a:pt x="2028" y="1501"/>
                  </a:cubicBezTo>
                  <a:cubicBezTo>
                    <a:pt x="2052" y="1541"/>
                    <a:pt x="2085" y="1574"/>
                    <a:pt x="2117" y="1606"/>
                  </a:cubicBezTo>
                  <a:cubicBezTo>
                    <a:pt x="2124" y="1615"/>
                    <a:pt x="2127" y="1618"/>
                    <a:pt x="2128" y="1618"/>
                  </a:cubicBezTo>
                  <a:cubicBezTo>
                    <a:pt x="2129" y="1618"/>
                    <a:pt x="2062" y="1531"/>
                    <a:pt x="1995" y="1444"/>
                  </a:cubicBezTo>
                  <a:lnTo>
                    <a:pt x="1995" y="1444"/>
                  </a:lnTo>
                  <a:lnTo>
                    <a:pt x="2036" y="1493"/>
                  </a:lnTo>
                  <a:cubicBezTo>
                    <a:pt x="2085" y="1541"/>
                    <a:pt x="2085" y="1541"/>
                    <a:pt x="2093" y="1541"/>
                  </a:cubicBezTo>
                  <a:cubicBezTo>
                    <a:pt x="2101" y="1533"/>
                    <a:pt x="2101" y="1533"/>
                    <a:pt x="2060" y="1485"/>
                  </a:cubicBezTo>
                  <a:cubicBezTo>
                    <a:pt x="2028" y="1444"/>
                    <a:pt x="2003" y="1412"/>
                    <a:pt x="1979" y="1371"/>
                  </a:cubicBezTo>
                  <a:cubicBezTo>
                    <a:pt x="1947" y="1339"/>
                    <a:pt x="1914" y="1306"/>
                    <a:pt x="1890" y="1266"/>
                  </a:cubicBezTo>
                  <a:lnTo>
                    <a:pt x="1890" y="1266"/>
                  </a:lnTo>
                  <a:cubicBezTo>
                    <a:pt x="1922" y="1298"/>
                    <a:pt x="1955" y="1330"/>
                    <a:pt x="1987" y="1363"/>
                  </a:cubicBezTo>
                  <a:cubicBezTo>
                    <a:pt x="2071" y="1462"/>
                    <a:pt x="2112" y="1518"/>
                    <a:pt x="2123" y="1518"/>
                  </a:cubicBezTo>
                  <a:cubicBezTo>
                    <a:pt x="2124" y="1518"/>
                    <a:pt x="2125" y="1517"/>
                    <a:pt x="2125" y="1517"/>
                  </a:cubicBezTo>
                  <a:cubicBezTo>
                    <a:pt x="2127" y="1517"/>
                    <a:pt x="2129" y="1517"/>
                    <a:pt x="2131" y="1517"/>
                  </a:cubicBezTo>
                  <a:cubicBezTo>
                    <a:pt x="2138" y="1517"/>
                    <a:pt x="2150" y="1521"/>
                    <a:pt x="2182" y="1566"/>
                  </a:cubicBezTo>
                  <a:cubicBezTo>
                    <a:pt x="2182" y="1566"/>
                    <a:pt x="2182" y="1566"/>
                    <a:pt x="2149" y="1509"/>
                  </a:cubicBezTo>
                  <a:lnTo>
                    <a:pt x="2157" y="1509"/>
                  </a:lnTo>
                  <a:cubicBezTo>
                    <a:pt x="2173" y="1536"/>
                    <a:pt x="2183" y="1550"/>
                    <a:pt x="2186" y="1550"/>
                  </a:cubicBezTo>
                  <a:cubicBezTo>
                    <a:pt x="2188" y="1550"/>
                    <a:pt x="2182" y="1534"/>
                    <a:pt x="2166" y="1501"/>
                  </a:cubicBezTo>
                  <a:cubicBezTo>
                    <a:pt x="2155" y="1482"/>
                    <a:pt x="2151" y="1476"/>
                    <a:pt x="2151" y="1476"/>
                  </a:cubicBezTo>
                  <a:lnTo>
                    <a:pt x="2151" y="1476"/>
                  </a:lnTo>
                  <a:cubicBezTo>
                    <a:pt x="2152" y="1476"/>
                    <a:pt x="2168" y="1501"/>
                    <a:pt x="2174" y="1501"/>
                  </a:cubicBezTo>
                  <a:cubicBezTo>
                    <a:pt x="2203" y="1555"/>
                    <a:pt x="2219" y="1585"/>
                    <a:pt x="2219" y="1585"/>
                  </a:cubicBezTo>
                  <a:cubicBezTo>
                    <a:pt x="2219" y="1585"/>
                    <a:pt x="2195" y="1539"/>
                    <a:pt x="2141" y="1436"/>
                  </a:cubicBezTo>
                  <a:cubicBezTo>
                    <a:pt x="2125" y="1395"/>
                    <a:pt x="2101" y="1355"/>
                    <a:pt x="2068" y="1322"/>
                  </a:cubicBezTo>
                  <a:lnTo>
                    <a:pt x="2060" y="1330"/>
                  </a:lnTo>
                  <a:lnTo>
                    <a:pt x="2036" y="1266"/>
                  </a:lnTo>
                  <a:cubicBezTo>
                    <a:pt x="2028" y="1217"/>
                    <a:pt x="2012" y="1176"/>
                    <a:pt x="1987" y="1136"/>
                  </a:cubicBezTo>
                  <a:cubicBezTo>
                    <a:pt x="1987" y="1136"/>
                    <a:pt x="1963" y="1071"/>
                    <a:pt x="1963" y="1071"/>
                  </a:cubicBezTo>
                  <a:close/>
                  <a:moveTo>
                    <a:pt x="2206" y="2206"/>
                  </a:moveTo>
                  <a:cubicBezTo>
                    <a:pt x="2190" y="2247"/>
                    <a:pt x="2174" y="2287"/>
                    <a:pt x="2157" y="2328"/>
                  </a:cubicBezTo>
                  <a:lnTo>
                    <a:pt x="2149" y="2328"/>
                  </a:lnTo>
                  <a:lnTo>
                    <a:pt x="2206" y="2206"/>
                  </a:lnTo>
                  <a:close/>
                  <a:moveTo>
                    <a:pt x="2757" y="2498"/>
                  </a:moveTo>
                  <a:cubicBezTo>
                    <a:pt x="2782" y="2530"/>
                    <a:pt x="2798" y="2571"/>
                    <a:pt x="2814" y="2612"/>
                  </a:cubicBezTo>
                  <a:lnTo>
                    <a:pt x="2806" y="2620"/>
                  </a:lnTo>
                  <a:lnTo>
                    <a:pt x="2749" y="2506"/>
                  </a:lnTo>
                  <a:lnTo>
                    <a:pt x="2757" y="2498"/>
                  </a:lnTo>
                  <a:close/>
                  <a:moveTo>
                    <a:pt x="1785" y="2530"/>
                  </a:moveTo>
                  <a:lnTo>
                    <a:pt x="1785" y="2530"/>
                  </a:lnTo>
                  <a:cubicBezTo>
                    <a:pt x="1744" y="2579"/>
                    <a:pt x="1703" y="2628"/>
                    <a:pt x="1703" y="2628"/>
                  </a:cubicBezTo>
                  <a:lnTo>
                    <a:pt x="1736" y="2571"/>
                  </a:lnTo>
                  <a:lnTo>
                    <a:pt x="1785" y="2530"/>
                  </a:lnTo>
                  <a:close/>
                  <a:moveTo>
                    <a:pt x="2133" y="2595"/>
                  </a:moveTo>
                  <a:cubicBezTo>
                    <a:pt x="2125" y="2636"/>
                    <a:pt x="2109" y="2676"/>
                    <a:pt x="2093" y="2717"/>
                  </a:cubicBezTo>
                  <a:lnTo>
                    <a:pt x="2101" y="2652"/>
                  </a:lnTo>
                  <a:lnTo>
                    <a:pt x="2125" y="2595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8"/>
                  </a:cubicBezTo>
                  <a:cubicBezTo>
                    <a:pt x="1890" y="2668"/>
                    <a:pt x="1874" y="2701"/>
                    <a:pt x="1841" y="2741"/>
                  </a:cubicBezTo>
                  <a:cubicBezTo>
                    <a:pt x="1874" y="2676"/>
                    <a:pt x="1906" y="2628"/>
                    <a:pt x="1939" y="2571"/>
                  </a:cubicBezTo>
                  <a:close/>
                  <a:moveTo>
                    <a:pt x="2539" y="2636"/>
                  </a:moveTo>
                  <a:cubicBezTo>
                    <a:pt x="2555" y="2636"/>
                    <a:pt x="2555" y="2636"/>
                    <a:pt x="2571" y="2693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25"/>
                    <a:pt x="2539" y="2676"/>
                    <a:pt x="2539" y="2636"/>
                  </a:cubicBezTo>
                  <a:close/>
                  <a:moveTo>
                    <a:pt x="2415" y="527"/>
                  </a:moveTo>
                  <a:cubicBezTo>
                    <a:pt x="2401" y="527"/>
                    <a:pt x="2401" y="596"/>
                    <a:pt x="2401" y="658"/>
                  </a:cubicBezTo>
                  <a:lnTo>
                    <a:pt x="2385" y="658"/>
                  </a:lnTo>
                  <a:cubicBezTo>
                    <a:pt x="2385" y="658"/>
                    <a:pt x="2376" y="658"/>
                    <a:pt x="2368" y="722"/>
                  </a:cubicBezTo>
                  <a:cubicBezTo>
                    <a:pt x="2368" y="782"/>
                    <a:pt x="2363" y="788"/>
                    <a:pt x="2356" y="788"/>
                  </a:cubicBezTo>
                  <a:cubicBezTo>
                    <a:pt x="2355" y="788"/>
                    <a:pt x="2354" y="787"/>
                    <a:pt x="2352" y="787"/>
                  </a:cubicBezTo>
                  <a:cubicBezTo>
                    <a:pt x="2352" y="769"/>
                    <a:pt x="2351" y="761"/>
                    <a:pt x="2351" y="761"/>
                  </a:cubicBezTo>
                  <a:lnTo>
                    <a:pt x="2351" y="761"/>
                  </a:lnTo>
                  <a:cubicBezTo>
                    <a:pt x="2349" y="761"/>
                    <a:pt x="2346" y="808"/>
                    <a:pt x="2352" y="860"/>
                  </a:cubicBezTo>
                  <a:cubicBezTo>
                    <a:pt x="2358" y="892"/>
                    <a:pt x="2355" y="929"/>
                    <a:pt x="2349" y="963"/>
                  </a:cubicBezTo>
                  <a:lnTo>
                    <a:pt x="2349" y="963"/>
                  </a:lnTo>
                  <a:cubicBezTo>
                    <a:pt x="2348" y="943"/>
                    <a:pt x="2347" y="929"/>
                    <a:pt x="2344" y="929"/>
                  </a:cubicBezTo>
                  <a:cubicBezTo>
                    <a:pt x="2342" y="929"/>
                    <a:pt x="2339" y="935"/>
                    <a:pt x="2336" y="949"/>
                  </a:cubicBez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9"/>
                    <a:pt x="2326" y="1039"/>
                    <a:pt x="2324" y="1039"/>
                  </a:cubicBezTo>
                  <a:cubicBezTo>
                    <a:pt x="2323" y="1039"/>
                    <a:pt x="2319" y="1007"/>
                    <a:pt x="2312" y="949"/>
                  </a:cubicBezTo>
                  <a:cubicBezTo>
                    <a:pt x="2312" y="812"/>
                    <a:pt x="2303" y="812"/>
                    <a:pt x="2295" y="812"/>
                  </a:cubicBezTo>
                  <a:cubicBezTo>
                    <a:pt x="2287" y="812"/>
                    <a:pt x="2287" y="812"/>
                    <a:pt x="2279" y="747"/>
                  </a:cubicBezTo>
                  <a:cubicBezTo>
                    <a:pt x="2287" y="698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4"/>
                  </a:cubicBezTo>
                  <a:cubicBezTo>
                    <a:pt x="2258" y="705"/>
                    <a:pt x="2259" y="722"/>
                    <a:pt x="2256" y="722"/>
                  </a:cubicBezTo>
                  <a:cubicBezTo>
                    <a:pt x="2253" y="722"/>
                    <a:pt x="2245" y="689"/>
                    <a:pt x="2230" y="609"/>
                  </a:cubicBezTo>
                  <a:cubicBezTo>
                    <a:pt x="2224" y="582"/>
                    <a:pt x="2220" y="566"/>
                    <a:pt x="2219" y="566"/>
                  </a:cubicBezTo>
                  <a:lnTo>
                    <a:pt x="2219" y="566"/>
                  </a:lnTo>
                  <a:cubicBezTo>
                    <a:pt x="2217" y="566"/>
                    <a:pt x="2221" y="598"/>
                    <a:pt x="2230" y="674"/>
                  </a:cubicBezTo>
                  <a:cubicBezTo>
                    <a:pt x="2235" y="744"/>
                    <a:pt x="2235" y="778"/>
                    <a:pt x="2230" y="778"/>
                  </a:cubicBezTo>
                  <a:cubicBezTo>
                    <a:pt x="2226" y="778"/>
                    <a:pt x="2218" y="746"/>
                    <a:pt x="2206" y="682"/>
                  </a:cubicBezTo>
                  <a:lnTo>
                    <a:pt x="2190" y="682"/>
                  </a:lnTo>
                  <a:cubicBezTo>
                    <a:pt x="2182" y="722"/>
                    <a:pt x="2190" y="771"/>
                    <a:pt x="2198" y="812"/>
                  </a:cubicBezTo>
                  <a:cubicBezTo>
                    <a:pt x="2208" y="893"/>
                    <a:pt x="2212" y="927"/>
                    <a:pt x="2210" y="927"/>
                  </a:cubicBezTo>
                  <a:cubicBezTo>
                    <a:pt x="2209" y="927"/>
                    <a:pt x="2205" y="911"/>
                    <a:pt x="2198" y="885"/>
                  </a:cubicBezTo>
                  <a:cubicBezTo>
                    <a:pt x="2182" y="812"/>
                    <a:pt x="2174" y="747"/>
                    <a:pt x="2174" y="747"/>
                  </a:cubicBezTo>
                  <a:cubicBezTo>
                    <a:pt x="2157" y="682"/>
                    <a:pt x="2149" y="682"/>
                    <a:pt x="2141" y="682"/>
                  </a:cubicBezTo>
                  <a:cubicBezTo>
                    <a:pt x="2133" y="682"/>
                    <a:pt x="2117" y="682"/>
                    <a:pt x="2133" y="747"/>
                  </a:cubicBezTo>
                  <a:cubicBezTo>
                    <a:pt x="2125" y="714"/>
                    <a:pt x="2125" y="722"/>
                    <a:pt x="2117" y="682"/>
                  </a:cubicBezTo>
                  <a:cubicBezTo>
                    <a:pt x="2112" y="682"/>
                    <a:pt x="2103" y="653"/>
                    <a:pt x="2102" y="653"/>
                  </a:cubicBezTo>
                  <a:lnTo>
                    <a:pt x="2102" y="653"/>
                  </a:lnTo>
                  <a:cubicBezTo>
                    <a:pt x="2102" y="653"/>
                    <a:pt x="2103" y="660"/>
                    <a:pt x="2109" y="682"/>
                  </a:cubicBezTo>
                  <a:cubicBezTo>
                    <a:pt x="2109" y="682"/>
                    <a:pt x="2101" y="682"/>
                    <a:pt x="2068" y="617"/>
                  </a:cubicBezTo>
                  <a:cubicBezTo>
                    <a:pt x="2063" y="606"/>
                    <a:pt x="2058" y="601"/>
                    <a:pt x="2055" y="601"/>
                  </a:cubicBezTo>
                  <a:lnTo>
                    <a:pt x="2055" y="601"/>
                  </a:lnTo>
                  <a:cubicBezTo>
                    <a:pt x="2040" y="601"/>
                    <a:pt x="2054" y="719"/>
                    <a:pt x="2101" y="820"/>
                  </a:cubicBezTo>
                  <a:lnTo>
                    <a:pt x="2093" y="820"/>
                  </a:lnTo>
                  <a:cubicBezTo>
                    <a:pt x="2085" y="828"/>
                    <a:pt x="2101" y="893"/>
                    <a:pt x="2101" y="893"/>
                  </a:cubicBezTo>
                  <a:cubicBezTo>
                    <a:pt x="2117" y="958"/>
                    <a:pt x="2117" y="958"/>
                    <a:pt x="2109" y="958"/>
                  </a:cubicBezTo>
                  <a:lnTo>
                    <a:pt x="2068" y="828"/>
                  </a:lnTo>
                  <a:cubicBezTo>
                    <a:pt x="2045" y="711"/>
                    <a:pt x="2022" y="643"/>
                    <a:pt x="2015" y="643"/>
                  </a:cubicBezTo>
                  <a:lnTo>
                    <a:pt x="2015" y="643"/>
                  </a:lnTo>
                  <a:cubicBezTo>
                    <a:pt x="2011" y="643"/>
                    <a:pt x="2015" y="680"/>
                    <a:pt x="2036" y="763"/>
                  </a:cubicBezTo>
                  <a:cubicBezTo>
                    <a:pt x="2028" y="731"/>
                    <a:pt x="2028" y="739"/>
                    <a:pt x="2020" y="698"/>
                  </a:cubicBezTo>
                  <a:cubicBezTo>
                    <a:pt x="2012" y="668"/>
                    <a:pt x="2004" y="653"/>
                    <a:pt x="1999" y="653"/>
                  </a:cubicBezTo>
                  <a:cubicBezTo>
                    <a:pt x="1994" y="653"/>
                    <a:pt x="1991" y="672"/>
                    <a:pt x="1995" y="706"/>
                  </a:cubicBezTo>
                  <a:cubicBezTo>
                    <a:pt x="2003" y="779"/>
                    <a:pt x="2020" y="844"/>
                    <a:pt x="2044" y="909"/>
                  </a:cubicBezTo>
                  <a:cubicBezTo>
                    <a:pt x="2060" y="974"/>
                    <a:pt x="2060" y="974"/>
                    <a:pt x="2060" y="974"/>
                  </a:cubicBezTo>
                  <a:cubicBezTo>
                    <a:pt x="2052" y="974"/>
                    <a:pt x="2052" y="974"/>
                    <a:pt x="2028" y="909"/>
                  </a:cubicBezTo>
                  <a:cubicBezTo>
                    <a:pt x="2008" y="846"/>
                    <a:pt x="1994" y="816"/>
                    <a:pt x="1990" y="816"/>
                  </a:cubicBezTo>
                  <a:lnTo>
                    <a:pt x="1990" y="816"/>
                  </a:lnTo>
                  <a:cubicBezTo>
                    <a:pt x="1985" y="816"/>
                    <a:pt x="1991" y="850"/>
                    <a:pt x="2012" y="917"/>
                  </a:cubicBezTo>
                  <a:lnTo>
                    <a:pt x="1987" y="852"/>
                  </a:lnTo>
                  <a:cubicBezTo>
                    <a:pt x="1971" y="808"/>
                    <a:pt x="1950" y="763"/>
                    <a:pt x="1934" y="763"/>
                  </a:cubicBezTo>
                  <a:cubicBezTo>
                    <a:pt x="1926" y="763"/>
                    <a:pt x="1919" y="772"/>
                    <a:pt x="1914" y="795"/>
                  </a:cubicBezTo>
                  <a:cubicBezTo>
                    <a:pt x="1901" y="799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5"/>
                  </a:cubicBezTo>
                  <a:cubicBezTo>
                    <a:pt x="1828" y="744"/>
                    <a:pt x="1824" y="739"/>
                    <a:pt x="1821" y="739"/>
                  </a:cubicBezTo>
                  <a:lnTo>
                    <a:pt x="1821" y="739"/>
                  </a:lnTo>
                  <a:cubicBezTo>
                    <a:pt x="1810" y="739"/>
                    <a:pt x="1835" y="857"/>
                    <a:pt x="1882" y="958"/>
                  </a:cubicBezTo>
                  <a:cubicBezTo>
                    <a:pt x="1858" y="916"/>
                    <a:pt x="1848" y="905"/>
                    <a:pt x="1837" y="905"/>
                  </a:cubicBezTo>
                  <a:cubicBezTo>
                    <a:pt x="1833" y="905"/>
                    <a:pt x="1830" y="907"/>
                    <a:pt x="1825" y="909"/>
                  </a:cubicBezTo>
                  <a:cubicBezTo>
                    <a:pt x="1821" y="911"/>
                    <a:pt x="1817" y="913"/>
                    <a:pt x="1814" y="913"/>
                  </a:cubicBezTo>
                  <a:cubicBezTo>
                    <a:pt x="1806" y="913"/>
                    <a:pt x="1800" y="901"/>
                    <a:pt x="1776" y="860"/>
                  </a:cubicBezTo>
                  <a:cubicBezTo>
                    <a:pt x="1745" y="800"/>
                    <a:pt x="1728" y="770"/>
                    <a:pt x="1727" y="770"/>
                  </a:cubicBezTo>
                  <a:lnTo>
                    <a:pt x="1727" y="770"/>
                  </a:lnTo>
                  <a:cubicBezTo>
                    <a:pt x="1725" y="770"/>
                    <a:pt x="1739" y="802"/>
                    <a:pt x="1768" y="868"/>
                  </a:cubicBezTo>
                  <a:cubicBezTo>
                    <a:pt x="1791" y="917"/>
                    <a:pt x="1797" y="939"/>
                    <a:pt x="1791" y="939"/>
                  </a:cubicBezTo>
                  <a:cubicBezTo>
                    <a:pt x="1782" y="939"/>
                    <a:pt x="1747" y="892"/>
                    <a:pt x="1703" y="820"/>
                  </a:cubicBezTo>
                  <a:cubicBezTo>
                    <a:pt x="1677" y="783"/>
                    <a:pt x="1665" y="773"/>
                    <a:pt x="1655" y="773"/>
                  </a:cubicBezTo>
                  <a:cubicBezTo>
                    <a:pt x="1649" y="773"/>
                    <a:pt x="1644" y="776"/>
                    <a:pt x="1639" y="779"/>
                  </a:cubicBezTo>
                  <a:cubicBezTo>
                    <a:pt x="1671" y="836"/>
                    <a:pt x="1655" y="844"/>
                    <a:pt x="1639" y="860"/>
                  </a:cubicBezTo>
                  <a:cubicBezTo>
                    <a:pt x="1622" y="876"/>
                    <a:pt x="1622" y="876"/>
                    <a:pt x="1703" y="982"/>
                  </a:cubicBezTo>
                  <a:cubicBezTo>
                    <a:pt x="1785" y="1095"/>
                    <a:pt x="1776" y="1095"/>
                    <a:pt x="1768" y="1103"/>
                  </a:cubicBezTo>
                  <a:cubicBezTo>
                    <a:pt x="1766" y="1106"/>
                    <a:pt x="1764" y="1108"/>
                    <a:pt x="1762" y="1108"/>
                  </a:cubicBezTo>
                  <a:cubicBezTo>
                    <a:pt x="1757" y="1108"/>
                    <a:pt x="1748" y="1097"/>
                    <a:pt x="1720" y="1063"/>
                  </a:cubicBezTo>
                  <a:cubicBezTo>
                    <a:pt x="1720" y="1063"/>
                    <a:pt x="1671" y="1014"/>
                    <a:pt x="1663" y="1014"/>
                  </a:cubicBezTo>
                  <a:cubicBezTo>
                    <a:pt x="1660" y="1017"/>
                    <a:pt x="1657" y="1020"/>
                    <a:pt x="1653" y="1020"/>
                  </a:cubicBezTo>
                  <a:cubicBezTo>
                    <a:pt x="1645" y="1020"/>
                    <a:pt x="1632" y="1010"/>
                    <a:pt x="1606" y="974"/>
                  </a:cubicBezTo>
                  <a:cubicBezTo>
                    <a:pt x="1606" y="974"/>
                    <a:pt x="1566" y="940"/>
                    <a:pt x="1546" y="940"/>
                  </a:cubicBezTo>
                  <a:cubicBezTo>
                    <a:pt x="1545" y="940"/>
                    <a:pt x="1543" y="941"/>
                    <a:pt x="1541" y="941"/>
                  </a:cubicBezTo>
                  <a:cubicBezTo>
                    <a:pt x="1534" y="945"/>
                    <a:pt x="1528" y="951"/>
                    <a:pt x="1519" y="951"/>
                  </a:cubicBezTo>
                  <a:cubicBezTo>
                    <a:pt x="1509" y="951"/>
                    <a:pt x="1494" y="943"/>
                    <a:pt x="1468" y="917"/>
                  </a:cubicBezTo>
                  <a:cubicBezTo>
                    <a:pt x="1460" y="917"/>
                    <a:pt x="1460" y="917"/>
                    <a:pt x="1509" y="966"/>
                  </a:cubicBezTo>
                  <a:cubicBezTo>
                    <a:pt x="1549" y="1012"/>
                    <a:pt x="1583" y="1053"/>
                    <a:pt x="1554" y="1053"/>
                  </a:cubicBezTo>
                  <a:cubicBezTo>
                    <a:pt x="1548" y="1053"/>
                    <a:pt x="1538" y="1051"/>
                    <a:pt x="1525" y="1047"/>
                  </a:cubicBezTo>
                  <a:lnTo>
                    <a:pt x="1525" y="1047"/>
                  </a:lnTo>
                  <a:cubicBezTo>
                    <a:pt x="1517" y="1063"/>
                    <a:pt x="1501" y="1079"/>
                    <a:pt x="1549" y="1120"/>
                  </a:cubicBezTo>
                  <a:cubicBezTo>
                    <a:pt x="1547" y="1122"/>
                    <a:pt x="1545" y="1124"/>
                    <a:pt x="1543" y="1124"/>
                  </a:cubicBezTo>
                  <a:cubicBezTo>
                    <a:pt x="1537" y="1124"/>
                    <a:pt x="1526" y="1115"/>
                    <a:pt x="1493" y="1087"/>
                  </a:cubicBezTo>
                  <a:cubicBezTo>
                    <a:pt x="1449" y="1047"/>
                    <a:pt x="1422" y="1029"/>
                    <a:pt x="1414" y="1029"/>
                  </a:cubicBezTo>
                  <a:cubicBezTo>
                    <a:pt x="1403" y="1029"/>
                    <a:pt x="1423" y="1058"/>
                    <a:pt x="1476" y="1112"/>
                  </a:cubicBezTo>
                  <a:cubicBezTo>
                    <a:pt x="1505" y="1135"/>
                    <a:pt x="1514" y="1148"/>
                    <a:pt x="1507" y="1148"/>
                  </a:cubicBezTo>
                  <a:cubicBezTo>
                    <a:pt x="1502" y="1148"/>
                    <a:pt x="1489" y="1141"/>
                    <a:pt x="1468" y="1128"/>
                  </a:cubicBezTo>
                  <a:lnTo>
                    <a:pt x="1468" y="1128"/>
                  </a:lnTo>
                  <a:cubicBezTo>
                    <a:pt x="1468" y="1128"/>
                    <a:pt x="1460" y="1128"/>
                    <a:pt x="1509" y="1176"/>
                  </a:cubicBezTo>
                  <a:cubicBezTo>
                    <a:pt x="1533" y="1205"/>
                    <a:pt x="1545" y="1217"/>
                    <a:pt x="1539" y="1217"/>
                  </a:cubicBezTo>
                  <a:cubicBezTo>
                    <a:pt x="1534" y="1217"/>
                    <a:pt x="1520" y="1211"/>
                    <a:pt x="1493" y="1201"/>
                  </a:cubicBezTo>
                  <a:cubicBezTo>
                    <a:pt x="1453" y="1173"/>
                    <a:pt x="1441" y="1164"/>
                    <a:pt x="1435" y="1164"/>
                  </a:cubicBezTo>
                  <a:cubicBezTo>
                    <a:pt x="1432" y="1164"/>
                    <a:pt x="1430" y="1166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6"/>
                  </a:cubicBezTo>
                  <a:lnTo>
                    <a:pt x="1371" y="1266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8" y="1287"/>
                    <a:pt x="1353" y="1287"/>
                  </a:cubicBezTo>
                  <a:cubicBezTo>
                    <a:pt x="1342" y="1287"/>
                    <a:pt x="1393" y="1320"/>
                    <a:pt x="1468" y="1363"/>
                  </a:cubicBezTo>
                  <a:lnTo>
                    <a:pt x="1468" y="1355"/>
                  </a:lnTo>
                  <a:lnTo>
                    <a:pt x="1476" y="1347"/>
                  </a:lnTo>
                  <a:cubicBezTo>
                    <a:pt x="1535" y="1380"/>
                    <a:pt x="1561" y="1400"/>
                    <a:pt x="1549" y="1400"/>
                  </a:cubicBezTo>
                  <a:cubicBezTo>
                    <a:pt x="1537" y="1400"/>
                    <a:pt x="1490" y="1382"/>
                    <a:pt x="1403" y="1339"/>
                  </a:cubicBezTo>
                  <a:cubicBezTo>
                    <a:pt x="1350" y="1312"/>
                    <a:pt x="1322" y="1298"/>
                    <a:pt x="1319" y="1298"/>
                  </a:cubicBezTo>
                  <a:lnTo>
                    <a:pt x="1319" y="1298"/>
                  </a:lnTo>
                  <a:cubicBezTo>
                    <a:pt x="1315" y="1298"/>
                    <a:pt x="1343" y="1316"/>
                    <a:pt x="1403" y="1355"/>
                  </a:cubicBezTo>
                  <a:cubicBezTo>
                    <a:pt x="1460" y="1390"/>
                    <a:pt x="1486" y="1406"/>
                    <a:pt x="1480" y="1406"/>
                  </a:cubicBezTo>
                  <a:cubicBezTo>
                    <a:pt x="1474" y="1406"/>
                    <a:pt x="1444" y="1394"/>
                    <a:pt x="1387" y="1371"/>
                  </a:cubicBezTo>
                  <a:cubicBezTo>
                    <a:pt x="1332" y="1344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6"/>
                    <a:pt x="1387" y="1379"/>
                  </a:cubicBezTo>
                  <a:cubicBezTo>
                    <a:pt x="1526" y="1458"/>
                    <a:pt x="1598" y="1504"/>
                    <a:pt x="1580" y="1504"/>
                  </a:cubicBezTo>
                  <a:cubicBezTo>
                    <a:pt x="1568" y="1504"/>
                    <a:pt x="1520" y="1485"/>
                    <a:pt x="1428" y="1444"/>
                  </a:cubicBezTo>
                  <a:cubicBezTo>
                    <a:pt x="1325" y="1396"/>
                    <a:pt x="1263" y="1377"/>
                    <a:pt x="1246" y="1377"/>
                  </a:cubicBezTo>
                  <a:cubicBezTo>
                    <a:pt x="1243" y="1377"/>
                    <a:pt x="1241" y="1378"/>
                    <a:pt x="1241" y="1379"/>
                  </a:cubicBezTo>
                  <a:cubicBezTo>
                    <a:pt x="1233" y="1387"/>
                    <a:pt x="1298" y="1412"/>
                    <a:pt x="1363" y="1436"/>
                  </a:cubicBezTo>
                  <a:cubicBezTo>
                    <a:pt x="1430" y="1463"/>
                    <a:pt x="1458" y="1475"/>
                    <a:pt x="1449" y="1475"/>
                  </a:cubicBezTo>
                  <a:cubicBezTo>
                    <a:pt x="1441" y="1475"/>
                    <a:pt x="1409" y="1467"/>
                    <a:pt x="1355" y="1452"/>
                  </a:cubicBezTo>
                  <a:cubicBezTo>
                    <a:pt x="1287" y="1434"/>
                    <a:pt x="1242" y="1426"/>
                    <a:pt x="1218" y="1426"/>
                  </a:cubicBezTo>
                  <a:cubicBezTo>
                    <a:pt x="1175" y="1426"/>
                    <a:pt x="1196" y="1451"/>
                    <a:pt x="1274" y="1493"/>
                  </a:cubicBezTo>
                  <a:cubicBezTo>
                    <a:pt x="1341" y="1536"/>
                    <a:pt x="1366" y="1559"/>
                    <a:pt x="1351" y="1559"/>
                  </a:cubicBezTo>
                  <a:cubicBezTo>
                    <a:pt x="1341" y="1559"/>
                    <a:pt x="1312" y="1548"/>
                    <a:pt x="1266" y="1525"/>
                  </a:cubicBezTo>
                  <a:cubicBezTo>
                    <a:pt x="1200" y="1494"/>
                    <a:pt x="1167" y="1480"/>
                    <a:pt x="1161" y="1480"/>
                  </a:cubicBezTo>
                  <a:lnTo>
                    <a:pt x="1161" y="1480"/>
                  </a:lnTo>
                  <a:cubicBezTo>
                    <a:pt x="1157" y="1480"/>
                    <a:pt x="1171" y="1490"/>
                    <a:pt x="1201" y="1509"/>
                  </a:cubicBezTo>
                  <a:cubicBezTo>
                    <a:pt x="1193" y="1525"/>
                    <a:pt x="1193" y="1541"/>
                    <a:pt x="1185" y="1549"/>
                  </a:cubicBezTo>
                  <a:cubicBezTo>
                    <a:pt x="1185" y="1558"/>
                    <a:pt x="1249" y="1582"/>
                    <a:pt x="1306" y="1598"/>
                  </a:cubicBezTo>
                  <a:cubicBezTo>
                    <a:pt x="1261" y="1589"/>
                    <a:pt x="1221" y="1584"/>
                    <a:pt x="1196" y="1584"/>
                  </a:cubicBezTo>
                  <a:cubicBezTo>
                    <a:pt x="1155" y="1584"/>
                    <a:pt x="1155" y="1597"/>
                    <a:pt x="1241" y="1622"/>
                  </a:cubicBezTo>
                  <a:lnTo>
                    <a:pt x="1233" y="1639"/>
                  </a:lnTo>
                  <a:cubicBezTo>
                    <a:pt x="1233" y="1647"/>
                    <a:pt x="1233" y="1647"/>
                    <a:pt x="1298" y="1671"/>
                  </a:cubicBezTo>
                  <a:cubicBezTo>
                    <a:pt x="1336" y="1681"/>
                    <a:pt x="1330" y="1684"/>
                    <a:pt x="1305" y="1684"/>
                  </a:cubicBezTo>
                  <a:cubicBezTo>
                    <a:pt x="1287" y="1684"/>
                    <a:pt x="1260" y="1682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703"/>
                    <a:pt x="1290" y="1728"/>
                    <a:pt x="1355" y="1736"/>
                  </a:cubicBezTo>
                  <a:cubicBezTo>
                    <a:pt x="1388" y="1745"/>
                    <a:pt x="1380" y="1749"/>
                    <a:pt x="1355" y="1749"/>
                  </a:cubicBezTo>
                  <a:cubicBezTo>
                    <a:pt x="1338" y="1749"/>
                    <a:pt x="1313" y="1747"/>
                    <a:pt x="1290" y="1744"/>
                  </a:cubicBezTo>
                  <a:cubicBezTo>
                    <a:pt x="1266" y="1740"/>
                    <a:pt x="1243" y="1738"/>
                    <a:pt x="1221" y="1738"/>
                  </a:cubicBezTo>
                  <a:cubicBezTo>
                    <a:pt x="1199" y="1738"/>
                    <a:pt x="1176" y="1740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85"/>
                    <a:pt x="1274" y="1825"/>
                    <a:pt x="1217" y="1833"/>
                  </a:cubicBezTo>
                  <a:lnTo>
                    <a:pt x="1217" y="1858"/>
                  </a:lnTo>
                  <a:cubicBezTo>
                    <a:pt x="1217" y="1866"/>
                    <a:pt x="1274" y="1874"/>
                    <a:pt x="1282" y="1882"/>
                  </a:cubicBezTo>
                  <a:cubicBezTo>
                    <a:pt x="1282" y="1882"/>
                    <a:pt x="1282" y="1890"/>
                    <a:pt x="1339" y="1890"/>
                  </a:cubicBezTo>
                  <a:cubicBezTo>
                    <a:pt x="1339" y="1898"/>
                    <a:pt x="1339" y="1906"/>
                    <a:pt x="1282" y="1914"/>
                  </a:cubicBezTo>
                  <a:cubicBezTo>
                    <a:pt x="1330" y="1914"/>
                    <a:pt x="1360" y="1913"/>
                    <a:pt x="1369" y="1913"/>
                  </a:cubicBezTo>
                  <a:cubicBezTo>
                    <a:pt x="1384" y="1913"/>
                    <a:pt x="1355" y="1916"/>
                    <a:pt x="1282" y="1930"/>
                  </a:cubicBezTo>
                  <a:cubicBezTo>
                    <a:pt x="1152" y="1939"/>
                    <a:pt x="1152" y="1939"/>
                    <a:pt x="1282" y="1939"/>
                  </a:cubicBezTo>
                  <a:cubicBezTo>
                    <a:pt x="1339" y="1939"/>
                    <a:pt x="1339" y="1939"/>
                    <a:pt x="1282" y="1955"/>
                  </a:cubicBezTo>
                  <a:cubicBezTo>
                    <a:pt x="1217" y="1955"/>
                    <a:pt x="1217" y="1963"/>
                    <a:pt x="1282" y="1963"/>
                  </a:cubicBezTo>
                  <a:cubicBezTo>
                    <a:pt x="1304" y="1961"/>
                    <a:pt x="1325" y="1961"/>
                    <a:pt x="1342" y="1961"/>
                  </a:cubicBezTo>
                  <a:cubicBezTo>
                    <a:pt x="1421" y="1961"/>
                    <a:pt x="1445" y="1974"/>
                    <a:pt x="1339" y="1987"/>
                  </a:cubicBezTo>
                  <a:cubicBezTo>
                    <a:pt x="1339" y="1987"/>
                    <a:pt x="1339" y="1991"/>
                    <a:pt x="1358" y="1991"/>
                  </a:cubicBezTo>
                  <a:cubicBezTo>
                    <a:pt x="1367" y="1991"/>
                    <a:pt x="1382" y="1990"/>
                    <a:pt x="1403" y="1987"/>
                  </a:cubicBezTo>
                  <a:cubicBezTo>
                    <a:pt x="1457" y="1984"/>
                    <a:pt x="1489" y="1982"/>
                    <a:pt x="1498" y="1982"/>
                  </a:cubicBezTo>
                  <a:cubicBezTo>
                    <a:pt x="1511" y="1982"/>
                    <a:pt x="1479" y="1986"/>
                    <a:pt x="1403" y="1995"/>
                  </a:cubicBezTo>
                  <a:cubicBezTo>
                    <a:pt x="1322" y="2017"/>
                    <a:pt x="1295" y="2028"/>
                    <a:pt x="1325" y="2028"/>
                  </a:cubicBezTo>
                  <a:cubicBezTo>
                    <a:pt x="1340" y="2028"/>
                    <a:pt x="1368" y="2025"/>
                    <a:pt x="1412" y="2020"/>
                  </a:cubicBezTo>
                  <a:cubicBezTo>
                    <a:pt x="1412" y="2020"/>
                    <a:pt x="1421" y="2018"/>
                    <a:pt x="1428" y="2018"/>
                  </a:cubicBezTo>
                  <a:cubicBezTo>
                    <a:pt x="1439" y="2018"/>
                    <a:pt x="1446" y="2021"/>
                    <a:pt x="1412" y="2036"/>
                  </a:cubicBezTo>
                  <a:cubicBezTo>
                    <a:pt x="1368" y="2055"/>
                    <a:pt x="1324" y="2098"/>
                    <a:pt x="1362" y="2098"/>
                  </a:cubicBezTo>
                  <a:cubicBezTo>
                    <a:pt x="1373" y="2098"/>
                    <a:pt x="1392" y="2094"/>
                    <a:pt x="1420" y="2085"/>
                  </a:cubicBezTo>
                  <a:lnTo>
                    <a:pt x="1420" y="2101"/>
                  </a:lnTo>
                  <a:cubicBezTo>
                    <a:pt x="1382" y="2122"/>
                    <a:pt x="1369" y="2133"/>
                    <a:pt x="1384" y="2133"/>
                  </a:cubicBezTo>
                  <a:cubicBezTo>
                    <a:pt x="1392" y="2133"/>
                    <a:pt x="1406" y="2130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44" y="2125"/>
                    <a:pt x="1403" y="2141"/>
                    <a:pt x="1371" y="2166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72" y="2142"/>
                    <a:pt x="1485" y="2136"/>
                    <a:pt x="1490" y="2136"/>
                  </a:cubicBezTo>
                  <a:cubicBezTo>
                    <a:pt x="1493" y="2136"/>
                    <a:pt x="1493" y="2138"/>
                    <a:pt x="1493" y="2141"/>
                  </a:cubicBezTo>
                  <a:cubicBezTo>
                    <a:pt x="1460" y="2166"/>
                    <a:pt x="1420" y="2190"/>
                    <a:pt x="1379" y="2198"/>
                  </a:cubicBezTo>
                  <a:lnTo>
                    <a:pt x="1379" y="2206"/>
                  </a:lnTo>
                  <a:cubicBezTo>
                    <a:pt x="1444" y="2184"/>
                    <a:pt x="1475" y="2177"/>
                    <a:pt x="1480" y="2177"/>
                  </a:cubicBezTo>
                  <a:cubicBezTo>
                    <a:pt x="1484" y="2177"/>
                    <a:pt x="1470" y="2182"/>
                    <a:pt x="1444" y="2190"/>
                  </a:cubicBezTo>
                  <a:cubicBezTo>
                    <a:pt x="1387" y="2222"/>
                    <a:pt x="1387" y="2230"/>
                    <a:pt x="1387" y="2239"/>
                  </a:cubicBezTo>
                  <a:cubicBezTo>
                    <a:pt x="1406" y="2232"/>
                    <a:pt x="1414" y="2229"/>
                    <a:pt x="1417" y="2229"/>
                  </a:cubicBezTo>
                  <a:cubicBezTo>
                    <a:pt x="1423" y="2229"/>
                    <a:pt x="1402" y="2240"/>
                    <a:pt x="1392" y="2240"/>
                  </a:cubicBezTo>
                  <a:cubicBezTo>
                    <a:pt x="1390" y="2240"/>
                    <a:pt x="1388" y="2240"/>
                    <a:pt x="1387" y="2239"/>
                  </a:cubicBezTo>
                  <a:lnTo>
                    <a:pt x="1330" y="2263"/>
                  </a:lnTo>
                  <a:cubicBezTo>
                    <a:pt x="1311" y="2274"/>
                    <a:pt x="1305" y="2279"/>
                    <a:pt x="1308" y="2279"/>
                  </a:cubicBezTo>
                  <a:cubicBezTo>
                    <a:pt x="1314" y="2279"/>
                    <a:pt x="1353" y="2263"/>
                    <a:pt x="1395" y="2247"/>
                  </a:cubicBezTo>
                  <a:lnTo>
                    <a:pt x="1395" y="2263"/>
                  </a:lnTo>
                  <a:cubicBezTo>
                    <a:pt x="1398" y="2263"/>
                    <a:pt x="1400" y="2264"/>
                    <a:pt x="1403" y="2264"/>
                  </a:cubicBezTo>
                  <a:cubicBezTo>
                    <a:pt x="1410" y="2264"/>
                    <a:pt x="1422" y="2260"/>
                    <a:pt x="1460" y="2239"/>
                  </a:cubicBezTo>
                  <a:cubicBezTo>
                    <a:pt x="1501" y="2222"/>
                    <a:pt x="1533" y="2206"/>
                    <a:pt x="1582" y="2198"/>
                  </a:cubicBezTo>
                  <a:lnTo>
                    <a:pt x="1582" y="2198"/>
                  </a:lnTo>
                  <a:cubicBezTo>
                    <a:pt x="1541" y="2206"/>
                    <a:pt x="1501" y="2230"/>
                    <a:pt x="1468" y="2255"/>
                  </a:cubicBezTo>
                  <a:cubicBezTo>
                    <a:pt x="1468" y="2263"/>
                    <a:pt x="1412" y="2287"/>
                    <a:pt x="1412" y="2287"/>
                  </a:cubicBezTo>
                  <a:cubicBezTo>
                    <a:pt x="1334" y="2318"/>
                    <a:pt x="1336" y="2333"/>
                    <a:pt x="1362" y="2333"/>
                  </a:cubicBezTo>
                  <a:cubicBezTo>
                    <a:pt x="1377" y="2333"/>
                    <a:pt x="1399" y="2328"/>
                    <a:pt x="1420" y="2320"/>
                  </a:cubicBezTo>
                  <a:cubicBezTo>
                    <a:pt x="1473" y="2302"/>
                    <a:pt x="1503" y="2292"/>
                    <a:pt x="1510" y="2292"/>
                  </a:cubicBezTo>
                  <a:cubicBezTo>
                    <a:pt x="1519" y="2292"/>
                    <a:pt x="1491" y="2308"/>
                    <a:pt x="1428" y="2344"/>
                  </a:cubicBezTo>
                  <a:cubicBezTo>
                    <a:pt x="1392" y="2362"/>
                    <a:pt x="1379" y="2370"/>
                    <a:pt x="1385" y="2370"/>
                  </a:cubicBezTo>
                  <a:cubicBezTo>
                    <a:pt x="1396" y="2370"/>
                    <a:pt x="1490" y="2332"/>
                    <a:pt x="1606" y="2271"/>
                  </a:cubicBezTo>
                  <a:lnTo>
                    <a:pt x="1776" y="2182"/>
                  </a:lnTo>
                  <a:lnTo>
                    <a:pt x="1606" y="2279"/>
                  </a:lnTo>
                  <a:cubicBezTo>
                    <a:pt x="1466" y="2362"/>
                    <a:pt x="1415" y="2392"/>
                    <a:pt x="1429" y="2392"/>
                  </a:cubicBezTo>
                  <a:cubicBezTo>
                    <a:pt x="1437" y="2392"/>
                    <a:pt x="1465" y="2383"/>
                    <a:pt x="1509" y="2368"/>
                  </a:cubicBezTo>
                  <a:cubicBezTo>
                    <a:pt x="1539" y="2357"/>
                    <a:pt x="1553" y="2351"/>
                    <a:pt x="1555" y="2351"/>
                  </a:cubicBezTo>
                  <a:lnTo>
                    <a:pt x="1555" y="2351"/>
                  </a:lnTo>
                  <a:cubicBezTo>
                    <a:pt x="1557" y="2351"/>
                    <a:pt x="1543" y="2359"/>
                    <a:pt x="1517" y="2376"/>
                  </a:cubicBezTo>
                  <a:cubicBezTo>
                    <a:pt x="1460" y="2417"/>
                    <a:pt x="1468" y="2417"/>
                    <a:pt x="1476" y="2441"/>
                  </a:cubicBezTo>
                  <a:cubicBezTo>
                    <a:pt x="1485" y="2449"/>
                    <a:pt x="1489" y="2455"/>
                    <a:pt x="1498" y="2455"/>
                  </a:cubicBezTo>
                  <a:cubicBezTo>
                    <a:pt x="1507" y="2455"/>
                    <a:pt x="1521" y="2449"/>
                    <a:pt x="1549" y="2433"/>
                  </a:cubicBezTo>
                  <a:lnTo>
                    <a:pt x="1558" y="2441"/>
                  </a:lnTo>
                  <a:cubicBezTo>
                    <a:pt x="1512" y="2480"/>
                    <a:pt x="1498" y="2497"/>
                    <a:pt x="1505" y="2497"/>
                  </a:cubicBezTo>
                  <a:cubicBezTo>
                    <a:pt x="1514" y="2497"/>
                    <a:pt x="1559" y="2467"/>
                    <a:pt x="1614" y="2417"/>
                  </a:cubicBezTo>
                  <a:lnTo>
                    <a:pt x="1622" y="2433"/>
                  </a:lnTo>
                  <a:lnTo>
                    <a:pt x="1566" y="2466"/>
                  </a:lnTo>
                  <a:cubicBezTo>
                    <a:pt x="1517" y="2506"/>
                    <a:pt x="1525" y="2522"/>
                    <a:pt x="1566" y="2579"/>
                  </a:cubicBezTo>
                  <a:cubicBezTo>
                    <a:pt x="1587" y="2601"/>
                    <a:pt x="1601" y="2614"/>
                    <a:pt x="1616" y="2614"/>
                  </a:cubicBezTo>
                  <a:cubicBezTo>
                    <a:pt x="1636" y="2614"/>
                    <a:pt x="1658" y="2593"/>
                    <a:pt x="1703" y="2539"/>
                  </a:cubicBezTo>
                  <a:cubicBezTo>
                    <a:pt x="1750" y="2496"/>
                    <a:pt x="1774" y="2476"/>
                    <a:pt x="1778" y="2476"/>
                  </a:cubicBezTo>
                  <a:lnTo>
                    <a:pt x="1778" y="2476"/>
                  </a:lnTo>
                  <a:cubicBezTo>
                    <a:pt x="1782" y="2476"/>
                    <a:pt x="1762" y="2500"/>
                    <a:pt x="1720" y="2547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7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2"/>
                    <a:pt x="1655" y="2668"/>
                  </a:cubicBezTo>
                  <a:cubicBezTo>
                    <a:pt x="1625" y="2725"/>
                    <a:pt x="1619" y="2745"/>
                    <a:pt x="1625" y="2745"/>
                  </a:cubicBezTo>
                  <a:cubicBezTo>
                    <a:pt x="1632" y="2745"/>
                    <a:pt x="1654" y="2719"/>
                    <a:pt x="1671" y="2693"/>
                  </a:cubicBezTo>
                  <a:cubicBezTo>
                    <a:pt x="1704" y="2650"/>
                    <a:pt x="1717" y="2634"/>
                    <a:pt x="1718" y="2634"/>
                  </a:cubicBezTo>
                  <a:lnTo>
                    <a:pt x="1718" y="2634"/>
                  </a:lnTo>
                  <a:cubicBezTo>
                    <a:pt x="1720" y="2634"/>
                    <a:pt x="1698" y="2667"/>
                    <a:pt x="1679" y="2701"/>
                  </a:cubicBezTo>
                  <a:cubicBezTo>
                    <a:pt x="1655" y="2742"/>
                    <a:pt x="1632" y="2784"/>
                    <a:pt x="1637" y="2784"/>
                  </a:cubicBezTo>
                  <a:cubicBezTo>
                    <a:pt x="1638" y="2784"/>
                    <a:pt x="1644" y="2779"/>
                    <a:pt x="1655" y="2766"/>
                  </a:cubicBezTo>
                  <a:cubicBezTo>
                    <a:pt x="1675" y="2742"/>
                    <a:pt x="1704" y="2724"/>
                    <a:pt x="1720" y="2724"/>
                  </a:cubicBezTo>
                  <a:cubicBezTo>
                    <a:pt x="1738" y="2724"/>
                    <a:pt x="1741" y="2744"/>
                    <a:pt x="1703" y="2798"/>
                  </a:cubicBezTo>
                  <a:lnTo>
                    <a:pt x="1720" y="2806"/>
                  </a:lnTo>
                  <a:cubicBezTo>
                    <a:pt x="1738" y="2774"/>
                    <a:pt x="1751" y="2765"/>
                    <a:pt x="1761" y="2765"/>
                  </a:cubicBezTo>
                  <a:cubicBezTo>
                    <a:pt x="1768" y="2765"/>
                    <a:pt x="1773" y="2770"/>
                    <a:pt x="1776" y="2774"/>
                  </a:cubicBezTo>
                  <a:cubicBezTo>
                    <a:pt x="1793" y="2782"/>
                    <a:pt x="1801" y="2782"/>
                    <a:pt x="1768" y="2839"/>
                  </a:cubicBezTo>
                  <a:cubicBezTo>
                    <a:pt x="1743" y="2868"/>
                    <a:pt x="1735" y="2882"/>
                    <a:pt x="1739" y="2882"/>
                  </a:cubicBezTo>
                  <a:cubicBezTo>
                    <a:pt x="1743" y="2882"/>
                    <a:pt x="1757" y="2870"/>
                    <a:pt x="1776" y="2847"/>
                  </a:cubicBezTo>
                  <a:cubicBezTo>
                    <a:pt x="1777" y="2847"/>
                    <a:pt x="1777" y="2847"/>
                    <a:pt x="1778" y="2847"/>
                  </a:cubicBezTo>
                  <a:cubicBezTo>
                    <a:pt x="1790" y="2847"/>
                    <a:pt x="1858" y="2749"/>
                    <a:pt x="1866" y="2749"/>
                  </a:cubicBezTo>
                  <a:cubicBezTo>
                    <a:pt x="1882" y="2709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1"/>
                  </a:lnTo>
                  <a:lnTo>
                    <a:pt x="1849" y="2814"/>
                  </a:lnTo>
                  <a:cubicBezTo>
                    <a:pt x="1849" y="2817"/>
                    <a:pt x="1850" y="2820"/>
                    <a:pt x="1853" y="2820"/>
                  </a:cubicBezTo>
                  <a:cubicBezTo>
                    <a:pt x="1858" y="2820"/>
                    <a:pt x="1868" y="2809"/>
                    <a:pt x="1890" y="2766"/>
                  </a:cubicBezTo>
                  <a:lnTo>
                    <a:pt x="1890" y="2766"/>
                  </a:lnTo>
                  <a:cubicBezTo>
                    <a:pt x="1866" y="2830"/>
                    <a:pt x="1874" y="2839"/>
                    <a:pt x="1890" y="2839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5"/>
                    <a:pt x="1955" y="2798"/>
                  </a:cubicBezTo>
                  <a:lnTo>
                    <a:pt x="1955" y="2798"/>
                  </a:lnTo>
                  <a:cubicBezTo>
                    <a:pt x="1928" y="2864"/>
                    <a:pt x="1933" y="2899"/>
                    <a:pt x="1951" y="2899"/>
                  </a:cubicBezTo>
                  <a:cubicBezTo>
                    <a:pt x="1965" y="2899"/>
                    <a:pt x="1989" y="2874"/>
                    <a:pt x="2012" y="2822"/>
                  </a:cubicBezTo>
                  <a:cubicBezTo>
                    <a:pt x="2019" y="2791"/>
                    <a:pt x="2025" y="2777"/>
                    <a:pt x="2028" y="2777"/>
                  </a:cubicBezTo>
                  <a:lnTo>
                    <a:pt x="2028" y="2777"/>
                  </a:lnTo>
                  <a:cubicBezTo>
                    <a:pt x="2032" y="2777"/>
                    <a:pt x="2032" y="2793"/>
                    <a:pt x="2028" y="2822"/>
                  </a:cubicBezTo>
                  <a:cubicBezTo>
                    <a:pt x="2019" y="2856"/>
                    <a:pt x="2015" y="2872"/>
                    <a:pt x="2017" y="2872"/>
                  </a:cubicBezTo>
                  <a:cubicBezTo>
                    <a:pt x="2018" y="2872"/>
                    <a:pt x="2024" y="2858"/>
                    <a:pt x="2036" y="2830"/>
                  </a:cubicBezTo>
                  <a:cubicBezTo>
                    <a:pt x="2045" y="2815"/>
                    <a:pt x="2050" y="2809"/>
                    <a:pt x="2053" y="2809"/>
                  </a:cubicBezTo>
                  <a:lnTo>
                    <a:pt x="2053" y="2809"/>
                  </a:lnTo>
                  <a:cubicBezTo>
                    <a:pt x="2060" y="2809"/>
                    <a:pt x="2050" y="2856"/>
                    <a:pt x="2044" y="2903"/>
                  </a:cubicBezTo>
                  <a:cubicBezTo>
                    <a:pt x="2024" y="2982"/>
                    <a:pt x="2020" y="3016"/>
                    <a:pt x="2026" y="3016"/>
                  </a:cubicBezTo>
                  <a:cubicBezTo>
                    <a:pt x="2030" y="3016"/>
                    <a:pt x="2039" y="3002"/>
                    <a:pt x="2052" y="2976"/>
                  </a:cubicBezTo>
                  <a:cubicBezTo>
                    <a:pt x="2085" y="2920"/>
                    <a:pt x="2093" y="2920"/>
                    <a:pt x="2109" y="2920"/>
                  </a:cubicBezTo>
                  <a:cubicBezTo>
                    <a:pt x="2133" y="2887"/>
                    <a:pt x="2149" y="2847"/>
                    <a:pt x="2149" y="2798"/>
                  </a:cubicBezTo>
                  <a:cubicBezTo>
                    <a:pt x="2157" y="2741"/>
                    <a:pt x="2182" y="2676"/>
                    <a:pt x="2182" y="2676"/>
                  </a:cubicBezTo>
                  <a:cubicBezTo>
                    <a:pt x="2190" y="2657"/>
                    <a:pt x="2194" y="2651"/>
                    <a:pt x="2195" y="2651"/>
                  </a:cubicBezTo>
                  <a:lnTo>
                    <a:pt x="2195" y="2651"/>
                  </a:lnTo>
                  <a:cubicBezTo>
                    <a:pt x="2197" y="2651"/>
                    <a:pt x="2190" y="2676"/>
                    <a:pt x="2190" y="2676"/>
                  </a:cubicBezTo>
                  <a:cubicBezTo>
                    <a:pt x="2166" y="2717"/>
                    <a:pt x="2157" y="2757"/>
                    <a:pt x="2166" y="2806"/>
                  </a:cubicBezTo>
                  <a:cubicBezTo>
                    <a:pt x="2157" y="2863"/>
                    <a:pt x="2174" y="2871"/>
                    <a:pt x="2182" y="2871"/>
                  </a:cubicBezTo>
                  <a:lnTo>
                    <a:pt x="2214" y="2879"/>
                  </a:lnTo>
                  <a:cubicBezTo>
                    <a:pt x="2222" y="2912"/>
                    <a:pt x="2228" y="2928"/>
                    <a:pt x="2234" y="2928"/>
                  </a:cubicBezTo>
                  <a:cubicBezTo>
                    <a:pt x="2239" y="2928"/>
                    <a:pt x="2243" y="2912"/>
                    <a:pt x="2247" y="2879"/>
                  </a:cubicBezTo>
                  <a:cubicBezTo>
                    <a:pt x="2247" y="2859"/>
                    <a:pt x="2247" y="2849"/>
                    <a:pt x="2247" y="2843"/>
                  </a:cubicBezTo>
                  <a:lnTo>
                    <a:pt x="2247" y="2843"/>
                  </a:lnTo>
                  <a:cubicBezTo>
                    <a:pt x="2250" y="2893"/>
                    <a:pt x="2272" y="2920"/>
                    <a:pt x="2294" y="2920"/>
                  </a:cubicBezTo>
                  <a:cubicBezTo>
                    <a:pt x="2317" y="2920"/>
                    <a:pt x="2340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95"/>
                  </a:cubicBezTo>
                  <a:cubicBezTo>
                    <a:pt x="2466" y="2895"/>
                    <a:pt x="2490" y="2895"/>
                    <a:pt x="2482" y="2830"/>
                  </a:cubicBezTo>
                  <a:cubicBezTo>
                    <a:pt x="2490" y="2830"/>
                    <a:pt x="2490" y="2830"/>
                    <a:pt x="2498" y="2895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14" y="2912"/>
                    <a:pt x="2514" y="2871"/>
                    <a:pt x="2506" y="2830"/>
                  </a:cubicBezTo>
                  <a:cubicBezTo>
                    <a:pt x="2498" y="2798"/>
                    <a:pt x="2496" y="2782"/>
                    <a:pt x="2499" y="2782"/>
                  </a:cubicBezTo>
                  <a:lnTo>
                    <a:pt x="2499" y="2782"/>
                  </a:lnTo>
                  <a:cubicBezTo>
                    <a:pt x="2502" y="2782"/>
                    <a:pt x="2510" y="2798"/>
                    <a:pt x="2522" y="2830"/>
                  </a:cubicBezTo>
                  <a:cubicBezTo>
                    <a:pt x="2538" y="2858"/>
                    <a:pt x="2554" y="2872"/>
                    <a:pt x="2566" y="2872"/>
                  </a:cubicBezTo>
                  <a:cubicBezTo>
                    <a:pt x="2579" y="2872"/>
                    <a:pt x="2587" y="2856"/>
                    <a:pt x="2587" y="2822"/>
                  </a:cubicBezTo>
                  <a:cubicBezTo>
                    <a:pt x="2595" y="2822"/>
                    <a:pt x="2603" y="2822"/>
                    <a:pt x="2620" y="2879"/>
                  </a:cubicBezTo>
                  <a:cubicBezTo>
                    <a:pt x="2633" y="2915"/>
                    <a:pt x="2649" y="2949"/>
                    <a:pt x="2657" y="2949"/>
                  </a:cubicBezTo>
                  <a:cubicBezTo>
                    <a:pt x="2662" y="2949"/>
                    <a:pt x="2663" y="2928"/>
                    <a:pt x="2652" y="2871"/>
                  </a:cubicBezTo>
                  <a:cubicBezTo>
                    <a:pt x="2660" y="2871"/>
                    <a:pt x="2660" y="2871"/>
                    <a:pt x="2684" y="2928"/>
                  </a:cubicBezTo>
                  <a:cubicBezTo>
                    <a:pt x="2699" y="2965"/>
                    <a:pt x="2713" y="3003"/>
                    <a:pt x="2716" y="3003"/>
                  </a:cubicBezTo>
                  <a:cubicBezTo>
                    <a:pt x="2718" y="3003"/>
                    <a:pt x="2714" y="2983"/>
                    <a:pt x="2701" y="2928"/>
                  </a:cubicBezTo>
                  <a:cubicBezTo>
                    <a:pt x="2696" y="2892"/>
                    <a:pt x="2702" y="2874"/>
                    <a:pt x="2714" y="2874"/>
                  </a:cubicBezTo>
                  <a:cubicBezTo>
                    <a:pt x="2724" y="2874"/>
                    <a:pt x="2739" y="2886"/>
                    <a:pt x="2757" y="2912"/>
                  </a:cubicBezTo>
                  <a:cubicBezTo>
                    <a:pt x="2766" y="2912"/>
                    <a:pt x="2774" y="2903"/>
                    <a:pt x="2749" y="2847"/>
                  </a:cubicBezTo>
                  <a:lnTo>
                    <a:pt x="2725" y="2790"/>
                  </a:lnTo>
                  <a:lnTo>
                    <a:pt x="2725" y="2790"/>
                  </a:lnTo>
                  <a:cubicBezTo>
                    <a:pt x="2753" y="2846"/>
                    <a:pt x="2767" y="2874"/>
                    <a:pt x="2770" y="2874"/>
                  </a:cubicBezTo>
                  <a:cubicBezTo>
                    <a:pt x="2772" y="2874"/>
                    <a:pt x="2762" y="2844"/>
                    <a:pt x="2741" y="2782"/>
                  </a:cubicBezTo>
                  <a:cubicBezTo>
                    <a:pt x="2729" y="2753"/>
                    <a:pt x="2725" y="2739"/>
                    <a:pt x="2727" y="2739"/>
                  </a:cubicBezTo>
                  <a:lnTo>
                    <a:pt x="2727" y="2739"/>
                  </a:lnTo>
                  <a:cubicBezTo>
                    <a:pt x="2729" y="2739"/>
                    <a:pt x="2737" y="2753"/>
                    <a:pt x="2749" y="2782"/>
                  </a:cubicBezTo>
                  <a:cubicBezTo>
                    <a:pt x="2782" y="2839"/>
                    <a:pt x="2790" y="2839"/>
                    <a:pt x="2790" y="2839"/>
                  </a:cubicBezTo>
                  <a:cubicBezTo>
                    <a:pt x="2798" y="2839"/>
                    <a:pt x="2806" y="2766"/>
                    <a:pt x="2839" y="2741"/>
                  </a:cubicBezTo>
                  <a:cubicBezTo>
                    <a:pt x="2895" y="2717"/>
                    <a:pt x="2920" y="2709"/>
                    <a:pt x="2879" y="2652"/>
                  </a:cubicBezTo>
                  <a:cubicBezTo>
                    <a:pt x="2866" y="2623"/>
                    <a:pt x="2858" y="2608"/>
                    <a:pt x="2860" y="2608"/>
                  </a:cubicBezTo>
                  <a:lnTo>
                    <a:pt x="2860" y="2608"/>
                  </a:lnTo>
                  <a:cubicBezTo>
                    <a:pt x="2862" y="2608"/>
                    <a:pt x="2872" y="2621"/>
                    <a:pt x="2895" y="2644"/>
                  </a:cubicBezTo>
                  <a:cubicBezTo>
                    <a:pt x="2924" y="2678"/>
                    <a:pt x="2937" y="2689"/>
                    <a:pt x="2944" y="2689"/>
                  </a:cubicBezTo>
                  <a:cubicBezTo>
                    <a:pt x="2947" y="2689"/>
                    <a:pt x="2950" y="2687"/>
                    <a:pt x="2952" y="2684"/>
                  </a:cubicBezTo>
                  <a:cubicBezTo>
                    <a:pt x="2960" y="2684"/>
                    <a:pt x="2968" y="2684"/>
                    <a:pt x="3001" y="2733"/>
                  </a:cubicBezTo>
                  <a:cubicBezTo>
                    <a:pt x="2976" y="2676"/>
                    <a:pt x="2968" y="2676"/>
                    <a:pt x="2976" y="2676"/>
                  </a:cubicBezTo>
                  <a:cubicBezTo>
                    <a:pt x="2994" y="2698"/>
                    <a:pt x="3006" y="2708"/>
                    <a:pt x="3010" y="2708"/>
                  </a:cubicBezTo>
                  <a:cubicBezTo>
                    <a:pt x="3016" y="2708"/>
                    <a:pt x="3011" y="2692"/>
                    <a:pt x="2993" y="2660"/>
                  </a:cubicBezTo>
                  <a:lnTo>
                    <a:pt x="2993" y="2660"/>
                  </a:lnTo>
                  <a:cubicBezTo>
                    <a:pt x="3020" y="2693"/>
                    <a:pt x="3059" y="2719"/>
                    <a:pt x="3066" y="2719"/>
                  </a:cubicBezTo>
                  <a:cubicBezTo>
                    <a:pt x="3069" y="2719"/>
                    <a:pt x="3065" y="2714"/>
                    <a:pt x="3049" y="2701"/>
                  </a:cubicBezTo>
                  <a:cubicBezTo>
                    <a:pt x="3009" y="2644"/>
                    <a:pt x="3017" y="2636"/>
                    <a:pt x="2984" y="2587"/>
                  </a:cubicBezTo>
                  <a:cubicBezTo>
                    <a:pt x="2988" y="2584"/>
                    <a:pt x="2989" y="2581"/>
                    <a:pt x="2993" y="2581"/>
                  </a:cubicBezTo>
                  <a:cubicBezTo>
                    <a:pt x="3000" y="2581"/>
                    <a:pt x="3011" y="2589"/>
                    <a:pt x="3041" y="2620"/>
                  </a:cubicBezTo>
                  <a:cubicBezTo>
                    <a:pt x="3052" y="2631"/>
                    <a:pt x="3060" y="2636"/>
                    <a:pt x="3065" y="2636"/>
                  </a:cubicBezTo>
                  <a:cubicBezTo>
                    <a:pt x="3081" y="2636"/>
                    <a:pt x="3064" y="2582"/>
                    <a:pt x="3033" y="2539"/>
                  </a:cubicBezTo>
                  <a:cubicBezTo>
                    <a:pt x="3012" y="2517"/>
                    <a:pt x="3002" y="2505"/>
                    <a:pt x="3004" y="2505"/>
                  </a:cubicBezTo>
                  <a:lnTo>
                    <a:pt x="3004" y="2505"/>
                  </a:lnTo>
                  <a:cubicBezTo>
                    <a:pt x="3006" y="2505"/>
                    <a:pt x="3018" y="2515"/>
                    <a:pt x="3041" y="2539"/>
                  </a:cubicBezTo>
                  <a:cubicBezTo>
                    <a:pt x="3069" y="2567"/>
                    <a:pt x="3082" y="2575"/>
                    <a:pt x="3090" y="2575"/>
                  </a:cubicBezTo>
                  <a:cubicBezTo>
                    <a:pt x="3093" y="2575"/>
                    <a:pt x="3095" y="2573"/>
                    <a:pt x="3098" y="2571"/>
                  </a:cubicBezTo>
                  <a:cubicBezTo>
                    <a:pt x="3086" y="2556"/>
                    <a:pt x="3082" y="2551"/>
                    <a:pt x="3083" y="2551"/>
                  </a:cubicBezTo>
                  <a:lnTo>
                    <a:pt x="3083" y="2551"/>
                  </a:lnTo>
                  <a:cubicBezTo>
                    <a:pt x="3086" y="2551"/>
                    <a:pt x="3118" y="2583"/>
                    <a:pt x="3147" y="2612"/>
                  </a:cubicBezTo>
                  <a:cubicBezTo>
                    <a:pt x="3172" y="2642"/>
                    <a:pt x="3185" y="2654"/>
                    <a:pt x="3195" y="2654"/>
                  </a:cubicBezTo>
                  <a:cubicBezTo>
                    <a:pt x="3201" y="2654"/>
                    <a:pt x="3206" y="2650"/>
                    <a:pt x="3212" y="2644"/>
                  </a:cubicBezTo>
                  <a:cubicBezTo>
                    <a:pt x="3171" y="2595"/>
                    <a:pt x="3187" y="2571"/>
                    <a:pt x="3203" y="2547"/>
                  </a:cubicBezTo>
                  <a:cubicBezTo>
                    <a:pt x="3228" y="2514"/>
                    <a:pt x="3187" y="2474"/>
                    <a:pt x="3090" y="2385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2"/>
                  </a:lnTo>
                  <a:cubicBezTo>
                    <a:pt x="3260" y="2474"/>
                    <a:pt x="3212" y="2441"/>
                    <a:pt x="3155" y="2409"/>
                  </a:cubicBezTo>
                  <a:cubicBezTo>
                    <a:pt x="3124" y="2383"/>
                    <a:pt x="3113" y="2371"/>
                    <a:pt x="3125" y="2371"/>
                  </a:cubicBezTo>
                  <a:cubicBezTo>
                    <a:pt x="3131" y="2371"/>
                    <a:pt x="3147" y="2375"/>
                    <a:pt x="3171" y="2385"/>
                  </a:cubicBezTo>
                  <a:cubicBezTo>
                    <a:pt x="3195" y="2394"/>
                    <a:pt x="3210" y="2398"/>
                    <a:pt x="3217" y="2398"/>
                  </a:cubicBezTo>
                  <a:cubicBezTo>
                    <a:pt x="3229" y="2398"/>
                    <a:pt x="3218" y="2386"/>
                    <a:pt x="3187" y="2360"/>
                  </a:cubicBezTo>
                  <a:cubicBezTo>
                    <a:pt x="3190" y="2360"/>
                    <a:pt x="3192" y="2359"/>
                    <a:pt x="3197" y="2359"/>
                  </a:cubicBezTo>
                  <a:cubicBezTo>
                    <a:pt x="3204" y="2359"/>
                    <a:pt x="3218" y="2362"/>
                    <a:pt x="3252" y="2376"/>
                  </a:cubicBezTo>
                  <a:cubicBezTo>
                    <a:pt x="3260" y="2368"/>
                    <a:pt x="3260" y="2368"/>
                    <a:pt x="3203" y="2336"/>
                  </a:cubicBezTo>
                  <a:cubicBezTo>
                    <a:pt x="3173" y="2318"/>
                    <a:pt x="3161" y="2310"/>
                    <a:pt x="3166" y="2310"/>
                  </a:cubicBezTo>
                  <a:lnTo>
                    <a:pt x="3166" y="2310"/>
                  </a:lnTo>
                  <a:cubicBezTo>
                    <a:pt x="3169" y="2310"/>
                    <a:pt x="3185" y="2316"/>
                    <a:pt x="3212" y="2328"/>
                  </a:cubicBezTo>
                  <a:cubicBezTo>
                    <a:pt x="3259" y="2348"/>
                    <a:pt x="3290" y="2356"/>
                    <a:pt x="3305" y="2356"/>
                  </a:cubicBezTo>
                  <a:cubicBezTo>
                    <a:pt x="3326" y="2356"/>
                    <a:pt x="3317" y="2342"/>
                    <a:pt x="3284" y="2328"/>
                  </a:cubicBezTo>
                  <a:cubicBezTo>
                    <a:pt x="3228" y="2295"/>
                    <a:pt x="3228" y="2295"/>
                    <a:pt x="3236" y="2287"/>
                  </a:cubicBezTo>
                  <a:cubicBezTo>
                    <a:pt x="3236" y="2279"/>
                    <a:pt x="3236" y="2271"/>
                    <a:pt x="3187" y="2239"/>
                  </a:cubicBezTo>
                  <a:lnTo>
                    <a:pt x="3195" y="2222"/>
                  </a:lnTo>
                  <a:cubicBezTo>
                    <a:pt x="3195" y="2222"/>
                    <a:pt x="3252" y="2255"/>
                    <a:pt x="3244" y="2255"/>
                  </a:cubicBezTo>
                  <a:lnTo>
                    <a:pt x="3309" y="2279"/>
                  </a:lnTo>
                  <a:cubicBezTo>
                    <a:pt x="3317" y="2263"/>
                    <a:pt x="3317" y="2255"/>
                    <a:pt x="3260" y="2222"/>
                  </a:cubicBezTo>
                  <a:cubicBezTo>
                    <a:pt x="3201" y="2197"/>
                    <a:pt x="3172" y="2185"/>
                    <a:pt x="3176" y="2185"/>
                  </a:cubicBezTo>
                  <a:lnTo>
                    <a:pt x="3176" y="2185"/>
                  </a:lnTo>
                  <a:cubicBezTo>
                    <a:pt x="3180" y="2185"/>
                    <a:pt x="3210" y="2195"/>
                    <a:pt x="3268" y="2214"/>
                  </a:cubicBezTo>
                  <a:cubicBezTo>
                    <a:pt x="3305" y="2230"/>
                    <a:pt x="3346" y="2242"/>
                    <a:pt x="3354" y="2242"/>
                  </a:cubicBezTo>
                  <a:cubicBezTo>
                    <a:pt x="3358" y="2242"/>
                    <a:pt x="3353" y="2239"/>
                    <a:pt x="3333" y="2230"/>
                  </a:cubicBezTo>
                  <a:cubicBezTo>
                    <a:pt x="3276" y="2202"/>
                    <a:pt x="3264" y="2192"/>
                    <a:pt x="3273" y="2192"/>
                  </a:cubicBezTo>
                  <a:cubicBezTo>
                    <a:pt x="3282" y="2192"/>
                    <a:pt x="3313" y="2202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7" y="2248"/>
                    <a:pt x="3412" y="2230"/>
                    <a:pt x="3349" y="2190"/>
                  </a:cubicBezTo>
                  <a:cubicBezTo>
                    <a:pt x="3349" y="2174"/>
                    <a:pt x="3301" y="2125"/>
                    <a:pt x="3309" y="2101"/>
                  </a:cubicBezTo>
                  <a:cubicBezTo>
                    <a:pt x="3315" y="2081"/>
                    <a:pt x="3322" y="2066"/>
                    <a:pt x="3360" y="2066"/>
                  </a:cubicBezTo>
                  <a:cubicBezTo>
                    <a:pt x="3369" y="2066"/>
                    <a:pt x="3378" y="2067"/>
                    <a:pt x="3390" y="2068"/>
                  </a:cubicBezTo>
                  <a:cubicBezTo>
                    <a:pt x="3451" y="2080"/>
                    <a:pt x="3483" y="2085"/>
                    <a:pt x="3491" y="2085"/>
                  </a:cubicBezTo>
                  <a:cubicBezTo>
                    <a:pt x="3499" y="2085"/>
                    <a:pt x="3483" y="2080"/>
                    <a:pt x="3447" y="2076"/>
                  </a:cubicBezTo>
                  <a:cubicBezTo>
                    <a:pt x="3325" y="2052"/>
                    <a:pt x="3325" y="2044"/>
                    <a:pt x="3333" y="2028"/>
                  </a:cubicBezTo>
                  <a:cubicBezTo>
                    <a:pt x="3406" y="2012"/>
                    <a:pt x="3341" y="1987"/>
                    <a:pt x="3284" y="1971"/>
                  </a:cubicBezTo>
                  <a:lnTo>
                    <a:pt x="3276" y="1987"/>
                  </a:lnTo>
                  <a:cubicBezTo>
                    <a:pt x="3155" y="1963"/>
                    <a:pt x="3155" y="1963"/>
                    <a:pt x="3220" y="1955"/>
                  </a:cubicBezTo>
                  <a:cubicBezTo>
                    <a:pt x="3260" y="1955"/>
                    <a:pt x="3301" y="1955"/>
                    <a:pt x="3349" y="1963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3"/>
                  </a:cubicBezTo>
                  <a:cubicBezTo>
                    <a:pt x="3479" y="1955"/>
                    <a:pt x="3479" y="1947"/>
                    <a:pt x="3414" y="1947"/>
                  </a:cubicBezTo>
                  <a:cubicBezTo>
                    <a:pt x="3349" y="1939"/>
                    <a:pt x="3349" y="1939"/>
                    <a:pt x="3349" y="1930"/>
                  </a:cubicBezTo>
                  <a:cubicBezTo>
                    <a:pt x="3349" y="1930"/>
                    <a:pt x="3349" y="1922"/>
                    <a:pt x="3293" y="1906"/>
                  </a:cubicBezTo>
                  <a:cubicBezTo>
                    <a:pt x="3228" y="1906"/>
                    <a:pt x="3228" y="1898"/>
                    <a:pt x="3228" y="1890"/>
                  </a:cubicBezTo>
                  <a:cubicBezTo>
                    <a:pt x="3293" y="1890"/>
                    <a:pt x="3293" y="1874"/>
                    <a:pt x="3293" y="1874"/>
                  </a:cubicBezTo>
                  <a:lnTo>
                    <a:pt x="3357" y="1874"/>
                  </a:lnTo>
                  <a:cubicBezTo>
                    <a:pt x="3398" y="1874"/>
                    <a:pt x="3447" y="1874"/>
                    <a:pt x="3487" y="1866"/>
                  </a:cubicBezTo>
                  <a:cubicBezTo>
                    <a:pt x="3487" y="1858"/>
                    <a:pt x="3422" y="1858"/>
                    <a:pt x="3422" y="1858"/>
                  </a:cubicBezTo>
                  <a:cubicBezTo>
                    <a:pt x="3374" y="1858"/>
                    <a:pt x="3366" y="1671"/>
                    <a:pt x="3366" y="1647"/>
                  </a:cubicBezTo>
                  <a:cubicBezTo>
                    <a:pt x="3414" y="1628"/>
                    <a:pt x="3422" y="1606"/>
                    <a:pt x="3399" y="1606"/>
                  </a:cubicBezTo>
                  <a:cubicBezTo>
                    <a:pt x="3391" y="1606"/>
                    <a:pt x="3380" y="1608"/>
                    <a:pt x="3366" y="1614"/>
                  </a:cubicBezTo>
                  <a:cubicBezTo>
                    <a:pt x="3354" y="1617"/>
                    <a:pt x="3344" y="1618"/>
                    <a:pt x="3336" y="1618"/>
                  </a:cubicBezTo>
                  <a:cubicBezTo>
                    <a:pt x="3298" y="1618"/>
                    <a:pt x="3291" y="1589"/>
                    <a:pt x="3284" y="1549"/>
                  </a:cubicBezTo>
                  <a:cubicBezTo>
                    <a:pt x="3278" y="1511"/>
                    <a:pt x="3272" y="1477"/>
                    <a:pt x="3241" y="1477"/>
                  </a:cubicBezTo>
                  <a:cubicBezTo>
                    <a:pt x="3233" y="1477"/>
                    <a:pt x="3223" y="1480"/>
                    <a:pt x="3212" y="1485"/>
                  </a:cubicBezTo>
                  <a:lnTo>
                    <a:pt x="3203" y="1468"/>
                  </a:lnTo>
                  <a:cubicBezTo>
                    <a:pt x="3203" y="1462"/>
                    <a:pt x="3195" y="1461"/>
                    <a:pt x="3183" y="1461"/>
                  </a:cubicBezTo>
                  <a:cubicBezTo>
                    <a:pt x="3171" y="1461"/>
                    <a:pt x="3156" y="1463"/>
                    <a:pt x="3147" y="1463"/>
                  </a:cubicBezTo>
                  <a:cubicBezTo>
                    <a:pt x="3142" y="1463"/>
                    <a:pt x="3139" y="1462"/>
                    <a:pt x="3139" y="1460"/>
                  </a:cubicBezTo>
                  <a:cubicBezTo>
                    <a:pt x="3109" y="1471"/>
                    <a:pt x="3093" y="1476"/>
                    <a:pt x="3090" y="1476"/>
                  </a:cubicBezTo>
                  <a:cubicBezTo>
                    <a:pt x="3085" y="1476"/>
                    <a:pt x="3099" y="1469"/>
                    <a:pt x="3130" y="1460"/>
                  </a:cubicBezTo>
                  <a:cubicBezTo>
                    <a:pt x="3171" y="1444"/>
                    <a:pt x="3212" y="1420"/>
                    <a:pt x="3244" y="1395"/>
                  </a:cubicBezTo>
                  <a:cubicBezTo>
                    <a:pt x="3244" y="1392"/>
                    <a:pt x="3242" y="1391"/>
                    <a:pt x="3238" y="1391"/>
                  </a:cubicBezTo>
                  <a:cubicBezTo>
                    <a:pt x="3222" y="1391"/>
                    <a:pt x="3175" y="1416"/>
                    <a:pt x="3122" y="1436"/>
                  </a:cubicBezTo>
                  <a:cubicBezTo>
                    <a:pt x="3084" y="1458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60"/>
                    <a:pt x="3066" y="1460"/>
                    <a:pt x="3122" y="1428"/>
                  </a:cubicBezTo>
                  <a:lnTo>
                    <a:pt x="3236" y="1363"/>
                  </a:lnTo>
                  <a:lnTo>
                    <a:pt x="3236" y="1355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4" y="1306"/>
                  </a:cubicBezTo>
                  <a:cubicBezTo>
                    <a:pt x="3345" y="1272"/>
                    <a:pt x="3373" y="1253"/>
                    <a:pt x="3368" y="1253"/>
                  </a:cubicBezTo>
                  <a:lnTo>
                    <a:pt x="3368" y="1253"/>
                  </a:lnTo>
                  <a:cubicBezTo>
                    <a:pt x="3364" y="1253"/>
                    <a:pt x="3333" y="1268"/>
                    <a:pt x="3276" y="1298"/>
                  </a:cubicBezTo>
                  <a:lnTo>
                    <a:pt x="3220" y="1314"/>
                  </a:lnTo>
                  <a:cubicBezTo>
                    <a:pt x="3259" y="1284"/>
                    <a:pt x="3268" y="1273"/>
                    <a:pt x="3260" y="1273"/>
                  </a:cubicBezTo>
                  <a:cubicBezTo>
                    <a:pt x="3247" y="1273"/>
                    <a:pt x="3190" y="1302"/>
                    <a:pt x="3155" y="1322"/>
                  </a:cubicBezTo>
                  <a:cubicBezTo>
                    <a:pt x="3213" y="1277"/>
                    <a:pt x="3239" y="1255"/>
                    <a:pt x="3231" y="1255"/>
                  </a:cubicBezTo>
                  <a:lnTo>
                    <a:pt x="3231" y="1255"/>
                  </a:lnTo>
                  <a:cubicBezTo>
                    <a:pt x="3225" y="1255"/>
                    <a:pt x="3197" y="1269"/>
                    <a:pt x="3147" y="1298"/>
                  </a:cubicBezTo>
                  <a:cubicBezTo>
                    <a:pt x="3121" y="1316"/>
                    <a:pt x="3107" y="1325"/>
                    <a:pt x="3104" y="1325"/>
                  </a:cubicBezTo>
                  <a:cubicBezTo>
                    <a:pt x="3100" y="1325"/>
                    <a:pt x="3112" y="1312"/>
                    <a:pt x="3139" y="1290"/>
                  </a:cubicBezTo>
                  <a:cubicBezTo>
                    <a:pt x="3187" y="1241"/>
                    <a:pt x="3187" y="1241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2" y="1237"/>
                    <a:pt x="3141" y="1237"/>
                  </a:cubicBezTo>
                  <a:cubicBezTo>
                    <a:pt x="3107" y="1237"/>
                    <a:pt x="3084" y="1205"/>
                    <a:pt x="3066" y="1168"/>
                  </a:cubicBezTo>
                  <a:cubicBezTo>
                    <a:pt x="3040" y="1133"/>
                    <a:pt x="3018" y="1110"/>
                    <a:pt x="2995" y="1110"/>
                  </a:cubicBezTo>
                  <a:cubicBezTo>
                    <a:pt x="2981" y="1110"/>
                    <a:pt x="2967" y="1118"/>
                    <a:pt x="2952" y="1136"/>
                  </a:cubicBezTo>
                  <a:cubicBezTo>
                    <a:pt x="2944" y="1128"/>
                    <a:pt x="2944" y="1128"/>
                    <a:pt x="2984" y="1071"/>
                  </a:cubicBezTo>
                  <a:cubicBezTo>
                    <a:pt x="3002" y="1050"/>
                    <a:pt x="3012" y="1037"/>
                    <a:pt x="3010" y="1037"/>
                  </a:cubicBezTo>
                  <a:lnTo>
                    <a:pt x="3010" y="1037"/>
                  </a:lnTo>
                  <a:cubicBezTo>
                    <a:pt x="3008" y="1037"/>
                    <a:pt x="2986" y="1060"/>
                    <a:pt x="2936" y="1120"/>
                  </a:cubicBezTo>
                  <a:cubicBezTo>
                    <a:pt x="2908" y="1143"/>
                    <a:pt x="2882" y="1172"/>
                    <a:pt x="2882" y="1172"/>
                  </a:cubicBezTo>
                  <a:cubicBezTo>
                    <a:pt x="2881" y="1172"/>
                    <a:pt x="2893" y="1156"/>
                    <a:pt x="2928" y="1112"/>
                  </a:cubicBezTo>
                  <a:cubicBezTo>
                    <a:pt x="2968" y="1055"/>
                    <a:pt x="2960" y="1047"/>
                    <a:pt x="2944" y="1022"/>
                  </a:cubicBezTo>
                  <a:cubicBezTo>
                    <a:pt x="2937" y="1016"/>
                    <a:pt x="2929" y="1010"/>
                    <a:pt x="2919" y="1010"/>
                  </a:cubicBezTo>
                  <a:cubicBezTo>
                    <a:pt x="2905" y="1010"/>
                    <a:pt x="2887" y="1021"/>
                    <a:pt x="2863" y="1055"/>
                  </a:cubicBezTo>
                  <a:cubicBezTo>
                    <a:pt x="2839" y="1078"/>
                    <a:pt x="2827" y="1090"/>
                    <a:pt x="2826" y="1090"/>
                  </a:cubicBezTo>
                  <a:cubicBezTo>
                    <a:pt x="2824" y="1090"/>
                    <a:pt x="2834" y="1076"/>
                    <a:pt x="2855" y="1047"/>
                  </a:cubicBezTo>
                  <a:cubicBezTo>
                    <a:pt x="2910" y="975"/>
                    <a:pt x="2928" y="910"/>
                    <a:pt x="2907" y="910"/>
                  </a:cubicBezTo>
                  <a:cubicBezTo>
                    <a:pt x="2898" y="910"/>
                    <a:pt x="2880" y="924"/>
                    <a:pt x="2855" y="958"/>
                  </a:cubicBezTo>
                  <a:cubicBezTo>
                    <a:pt x="2847" y="958"/>
                    <a:pt x="2839" y="949"/>
                    <a:pt x="2871" y="893"/>
                  </a:cubicBezTo>
                  <a:cubicBezTo>
                    <a:pt x="2871" y="890"/>
                    <a:pt x="2870" y="889"/>
                    <a:pt x="2868" y="889"/>
                  </a:cubicBezTo>
                  <a:cubicBezTo>
                    <a:pt x="2863" y="889"/>
                    <a:pt x="2849" y="899"/>
                    <a:pt x="2814" y="933"/>
                  </a:cubicBezTo>
                  <a:lnTo>
                    <a:pt x="2766" y="901"/>
                  </a:lnTo>
                  <a:cubicBezTo>
                    <a:pt x="2757" y="901"/>
                    <a:pt x="2717" y="958"/>
                    <a:pt x="2717" y="958"/>
                  </a:cubicBezTo>
                  <a:cubicBezTo>
                    <a:pt x="2709" y="949"/>
                    <a:pt x="2701" y="949"/>
                    <a:pt x="2709" y="949"/>
                  </a:cubicBezTo>
                  <a:cubicBezTo>
                    <a:pt x="2733" y="893"/>
                    <a:pt x="2701" y="876"/>
                    <a:pt x="2652" y="860"/>
                  </a:cubicBezTo>
                  <a:cubicBezTo>
                    <a:pt x="2603" y="836"/>
                    <a:pt x="2563" y="820"/>
                    <a:pt x="2571" y="755"/>
                  </a:cubicBezTo>
                  <a:lnTo>
                    <a:pt x="2571" y="755"/>
                  </a:lnTo>
                  <a:cubicBezTo>
                    <a:pt x="2571" y="755"/>
                    <a:pt x="2563" y="755"/>
                    <a:pt x="2539" y="820"/>
                  </a:cubicBezTo>
                  <a:cubicBezTo>
                    <a:pt x="2520" y="896"/>
                    <a:pt x="2512" y="927"/>
                    <a:pt x="2508" y="927"/>
                  </a:cubicBezTo>
                  <a:cubicBezTo>
                    <a:pt x="2506" y="927"/>
                    <a:pt x="2506" y="911"/>
                    <a:pt x="2506" y="885"/>
                  </a:cubicBezTo>
                  <a:cubicBezTo>
                    <a:pt x="2514" y="814"/>
                    <a:pt x="2510" y="777"/>
                    <a:pt x="2500" y="777"/>
                  </a:cubicBezTo>
                  <a:cubicBezTo>
                    <a:pt x="2492" y="777"/>
                    <a:pt x="2479" y="806"/>
                    <a:pt x="2468" y="866"/>
                  </a:cubicBezTo>
                  <a:lnTo>
                    <a:pt x="2468" y="866"/>
                  </a:lnTo>
                  <a:cubicBezTo>
                    <a:pt x="2472" y="837"/>
                    <a:pt x="2466" y="841"/>
                    <a:pt x="2474" y="812"/>
                  </a:cubicBezTo>
                  <a:cubicBezTo>
                    <a:pt x="2477" y="758"/>
                    <a:pt x="2474" y="735"/>
                    <a:pt x="2468" y="735"/>
                  </a:cubicBezTo>
                  <a:cubicBezTo>
                    <a:pt x="2459" y="735"/>
                    <a:pt x="2443" y="790"/>
                    <a:pt x="2433" y="868"/>
                  </a:cubicBezTo>
                  <a:cubicBezTo>
                    <a:pt x="2433" y="821"/>
                    <a:pt x="2429" y="770"/>
                    <a:pt x="2423" y="770"/>
                  </a:cubicBezTo>
                  <a:cubicBezTo>
                    <a:pt x="2421" y="770"/>
                    <a:pt x="2419" y="778"/>
                    <a:pt x="2417" y="795"/>
                  </a:cubicBezTo>
                  <a:cubicBezTo>
                    <a:pt x="2409" y="795"/>
                    <a:pt x="2409" y="795"/>
                    <a:pt x="2417" y="666"/>
                  </a:cubicBezTo>
                  <a:cubicBezTo>
                    <a:pt x="2425" y="617"/>
                    <a:pt x="2425" y="568"/>
                    <a:pt x="2417" y="528"/>
                  </a:cubicBezTo>
                  <a:cubicBezTo>
                    <a:pt x="2416" y="527"/>
                    <a:pt x="2415" y="527"/>
                    <a:pt x="2415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6" name="Google Shape;8916;p32"/>
            <p:cNvSpPr/>
            <p:nvPr/>
          </p:nvSpPr>
          <p:spPr>
            <a:xfrm>
              <a:off x="5116869" y="3902113"/>
              <a:ext cx="74776" cy="56229"/>
            </a:xfrm>
            <a:custGeom>
              <a:avLst/>
              <a:gdLst/>
              <a:ahLst/>
              <a:cxnLst/>
              <a:rect l="l" t="t" r="r" b="b"/>
              <a:pathLst>
                <a:path w="4338" h="3262" extrusionOk="0">
                  <a:moveTo>
                    <a:pt x="2149" y="0"/>
                  </a:moveTo>
                  <a:cubicBezTo>
                    <a:pt x="2133" y="0"/>
                    <a:pt x="2149" y="65"/>
                    <a:pt x="2157" y="138"/>
                  </a:cubicBezTo>
                  <a:lnTo>
                    <a:pt x="2173" y="130"/>
                  </a:lnTo>
                  <a:cubicBezTo>
                    <a:pt x="2173" y="89"/>
                    <a:pt x="2165" y="41"/>
                    <a:pt x="2165" y="0"/>
                  </a:cubicBezTo>
                  <a:close/>
                  <a:moveTo>
                    <a:pt x="1617" y="935"/>
                  </a:moveTo>
                  <a:cubicBezTo>
                    <a:pt x="1612" y="935"/>
                    <a:pt x="1609" y="938"/>
                    <a:pt x="1606" y="941"/>
                  </a:cubicBezTo>
                  <a:cubicBezTo>
                    <a:pt x="1598" y="949"/>
                    <a:pt x="1638" y="1006"/>
                    <a:pt x="1638" y="1006"/>
                  </a:cubicBezTo>
                  <a:cubicBezTo>
                    <a:pt x="1668" y="1042"/>
                    <a:pt x="1681" y="1047"/>
                    <a:pt x="1688" y="1047"/>
                  </a:cubicBezTo>
                  <a:cubicBezTo>
                    <a:pt x="1691" y="1047"/>
                    <a:pt x="1693" y="1046"/>
                    <a:pt x="1695" y="1046"/>
                  </a:cubicBezTo>
                  <a:cubicBezTo>
                    <a:pt x="1708" y="1056"/>
                    <a:pt x="1717" y="1060"/>
                    <a:pt x="1721" y="1060"/>
                  </a:cubicBezTo>
                  <a:cubicBezTo>
                    <a:pt x="1735" y="1060"/>
                    <a:pt x="1708" y="1017"/>
                    <a:pt x="1670" y="973"/>
                  </a:cubicBezTo>
                  <a:cubicBezTo>
                    <a:pt x="1640" y="943"/>
                    <a:pt x="1626" y="935"/>
                    <a:pt x="1617" y="935"/>
                  </a:cubicBezTo>
                  <a:close/>
                  <a:moveTo>
                    <a:pt x="1752" y="998"/>
                  </a:moveTo>
                  <a:cubicBezTo>
                    <a:pt x="1784" y="1030"/>
                    <a:pt x="1808" y="1070"/>
                    <a:pt x="1825" y="1119"/>
                  </a:cubicBezTo>
                  <a:cubicBezTo>
                    <a:pt x="1784" y="1087"/>
                    <a:pt x="1760" y="1054"/>
                    <a:pt x="1743" y="1006"/>
                  </a:cubicBezTo>
                  <a:lnTo>
                    <a:pt x="1752" y="998"/>
                  </a:lnTo>
                  <a:close/>
                  <a:moveTo>
                    <a:pt x="2295" y="1014"/>
                  </a:moveTo>
                  <a:lnTo>
                    <a:pt x="2319" y="1079"/>
                  </a:lnTo>
                  <a:cubicBezTo>
                    <a:pt x="2327" y="1143"/>
                    <a:pt x="2319" y="1143"/>
                    <a:pt x="2319" y="1143"/>
                  </a:cubicBezTo>
                  <a:cubicBezTo>
                    <a:pt x="2311" y="1143"/>
                    <a:pt x="2311" y="1143"/>
                    <a:pt x="2295" y="1079"/>
                  </a:cubicBezTo>
                  <a:cubicBezTo>
                    <a:pt x="2295" y="1079"/>
                    <a:pt x="2295" y="1014"/>
                    <a:pt x="2295" y="1014"/>
                  </a:cubicBezTo>
                  <a:close/>
                  <a:moveTo>
                    <a:pt x="2173" y="892"/>
                  </a:moveTo>
                  <a:lnTo>
                    <a:pt x="2173" y="892"/>
                  </a:lnTo>
                  <a:cubicBezTo>
                    <a:pt x="2206" y="933"/>
                    <a:pt x="2222" y="973"/>
                    <a:pt x="2230" y="1022"/>
                  </a:cubicBezTo>
                  <a:cubicBezTo>
                    <a:pt x="2270" y="1152"/>
                    <a:pt x="2270" y="1152"/>
                    <a:pt x="2254" y="1152"/>
                  </a:cubicBezTo>
                  <a:cubicBezTo>
                    <a:pt x="2254" y="1152"/>
                    <a:pt x="2246" y="1152"/>
                    <a:pt x="2230" y="1087"/>
                  </a:cubicBezTo>
                  <a:lnTo>
                    <a:pt x="2230" y="1087"/>
                  </a:lnTo>
                  <a:cubicBezTo>
                    <a:pt x="2237" y="1106"/>
                    <a:pt x="2241" y="1114"/>
                    <a:pt x="2242" y="1114"/>
                  </a:cubicBezTo>
                  <a:cubicBezTo>
                    <a:pt x="2244" y="1114"/>
                    <a:pt x="2231" y="1068"/>
                    <a:pt x="2214" y="1022"/>
                  </a:cubicBezTo>
                  <a:lnTo>
                    <a:pt x="2173" y="892"/>
                  </a:lnTo>
                  <a:close/>
                  <a:moveTo>
                    <a:pt x="2464" y="1089"/>
                  </a:moveTo>
                  <a:cubicBezTo>
                    <a:pt x="2465" y="1089"/>
                    <a:pt x="2465" y="1123"/>
                    <a:pt x="2465" y="1192"/>
                  </a:cubicBezTo>
                  <a:cubicBezTo>
                    <a:pt x="2457" y="1257"/>
                    <a:pt x="2457" y="1330"/>
                    <a:pt x="2457" y="1330"/>
                  </a:cubicBezTo>
                  <a:cubicBezTo>
                    <a:pt x="2455" y="1368"/>
                    <a:pt x="2453" y="1383"/>
                    <a:pt x="2452" y="1383"/>
                  </a:cubicBezTo>
                  <a:cubicBezTo>
                    <a:pt x="2450" y="1383"/>
                    <a:pt x="2451" y="1290"/>
                    <a:pt x="2457" y="1192"/>
                  </a:cubicBezTo>
                  <a:cubicBezTo>
                    <a:pt x="2461" y="1123"/>
                    <a:pt x="2463" y="1089"/>
                    <a:pt x="2464" y="1089"/>
                  </a:cubicBezTo>
                  <a:close/>
                  <a:moveTo>
                    <a:pt x="2003" y="1087"/>
                  </a:moveTo>
                  <a:cubicBezTo>
                    <a:pt x="2003" y="1087"/>
                    <a:pt x="2043" y="1143"/>
                    <a:pt x="2076" y="1208"/>
                  </a:cubicBezTo>
                  <a:cubicBezTo>
                    <a:pt x="2108" y="1265"/>
                    <a:pt x="2140" y="1321"/>
                    <a:pt x="2173" y="1386"/>
                  </a:cubicBezTo>
                  <a:lnTo>
                    <a:pt x="2173" y="1386"/>
                  </a:lnTo>
                  <a:cubicBezTo>
                    <a:pt x="2158" y="1366"/>
                    <a:pt x="2141" y="1347"/>
                    <a:pt x="2125" y="1330"/>
                  </a:cubicBezTo>
                  <a:lnTo>
                    <a:pt x="2116" y="1338"/>
                  </a:lnTo>
                  <a:lnTo>
                    <a:pt x="2092" y="1273"/>
                  </a:lnTo>
                  <a:cubicBezTo>
                    <a:pt x="2076" y="1233"/>
                    <a:pt x="2060" y="1184"/>
                    <a:pt x="2035" y="1152"/>
                  </a:cubicBezTo>
                  <a:cubicBezTo>
                    <a:pt x="2035" y="1152"/>
                    <a:pt x="2003" y="1087"/>
                    <a:pt x="2003" y="1087"/>
                  </a:cubicBezTo>
                  <a:close/>
                  <a:moveTo>
                    <a:pt x="2311" y="1419"/>
                  </a:moveTo>
                  <a:cubicBezTo>
                    <a:pt x="2335" y="1484"/>
                    <a:pt x="2335" y="1484"/>
                    <a:pt x="2335" y="1484"/>
                  </a:cubicBezTo>
                  <a:lnTo>
                    <a:pt x="2343" y="1484"/>
                  </a:lnTo>
                  <a:lnTo>
                    <a:pt x="2319" y="1419"/>
                  </a:lnTo>
                  <a:close/>
                  <a:moveTo>
                    <a:pt x="1516" y="1346"/>
                  </a:moveTo>
                  <a:lnTo>
                    <a:pt x="1630" y="1419"/>
                  </a:lnTo>
                  <a:cubicBezTo>
                    <a:pt x="1733" y="1480"/>
                    <a:pt x="1776" y="1506"/>
                    <a:pt x="1771" y="1506"/>
                  </a:cubicBezTo>
                  <a:cubicBezTo>
                    <a:pt x="1768" y="1506"/>
                    <a:pt x="1738" y="1492"/>
                    <a:pt x="1687" y="1468"/>
                  </a:cubicBezTo>
                  <a:cubicBezTo>
                    <a:pt x="1622" y="1435"/>
                    <a:pt x="1565" y="1403"/>
                    <a:pt x="1508" y="1362"/>
                  </a:cubicBezTo>
                  <a:lnTo>
                    <a:pt x="1516" y="1346"/>
                  </a:lnTo>
                  <a:close/>
                  <a:moveTo>
                    <a:pt x="1768" y="1468"/>
                  </a:moveTo>
                  <a:lnTo>
                    <a:pt x="1833" y="1492"/>
                  </a:lnTo>
                  <a:cubicBezTo>
                    <a:pt x="1889" y="1525"/>
                    <a:pt x="1889" y="1533"/>
                    <a:pt x="1881" y="1533"/>
                  </a:cubicBezTo>
                  <a:lnTo>
                    <a:pt x="1825" y="1500"/>
                  </a:lnTo>
                  <a:lnTo>
                    <a:pt x="1768" y="1468"/>
                  </a:lnTo>
                  <a:close/>
                  <a:moveTo>
                    <a:pt x="1476" y="1597"/>
                  </a:moveTo>
                  <a:cubicBezTo>
                    <a:pt x="1549" y="1614"/>
                    <a:pt x="1606" y="1638"/>
                    <a:pt x="1606" y="1638"/>
                  </a:cubicBezTo>
                  <a:lnTo>
                    <a:pt x="1606" y="1646"/>
                  </a:lnTo>
                  <a:cubicBezTo>
                    <a:pt x="1565" y="1638"/>
                    <a:pt x="1516" y="1622"/>
                    <a:pt x="1476" y="1606"/>
                  </a:cubicBezTo>
                  <a:lnTo>
                    <a:pt x="1476" y="1597"/>
                  </a:lnTo>
                  <a:close/>
                  <a:moveTo>
                    <a:pt x="1695" y="1606"/>
                  </a:moveTo>
                  <a:cubicBezTo>
                    <a:pt x="1760" y="1622"/>
                    <a:pt x="1825" y="1646"/>
                    <a:pt x="1889" y="1670"/>
                  </a:cubicBezTo>
                  <a:cubicBezTo>
                    <a:pt x="1918" y="1681"/>
                    <a:pt x="1934" y="1687"/>
                    <a:pt x="1932" y="1687"/>
                  </a:cubicBezTo>
                  <a:cubicBezTo>
                    <a:pt x="1930" y="1687"/>
                    <a:pt x="1898" y="1677"/>
                    <a:pt x="1825" y="1654"/>
                  </a:cubicBezTo>
                  <a:lnTo>
                    <a:pt x="1695" y="1606"/>
                  </a:lnTo>
                  <a:close/>
                  <a:moveTo>
                    <a:pt x="1977" y="1697"/>
                  </a:moveTo>
                  <a:cubicBezTo>
                    <a:pt x="1978" y="1697"/>
                    <a:pt x="1990" y="1700"/>
                    <a:pt x="2009" y="1707"/>
                  </a:cubicBezTo>
                  <a:lnTo>
                    <a:pt x="2009" y="1707"/>
                  </a:lnTo>
                  <a:cubicBezTo>
                    <a:pt x="1985" y="1700"/>
                    <a:pt x="1975" y="1697"/>
                    <a:pt x="1977" y="1697"/>
                  </a:cubicBezTo>
                  <a:close/>
                  <a:moveTo>
                    <a:pt x="3260" y="1687"/>
                  </a:moveTo>
                  <a:cubicBezTo>
                    <a:pt x="3187" y="1687"/>
                    <a:pt x="3122" y="1703"/>
                    <a:pt x="3122" y="1703"/>
                  </a:cubicBezTo>
                  <a:cubicBezTo>
                    <a:pt x="3089" y="1707"/>
                    <a:pt x="3089" y="1709"/>
                    <a:pt x="3106" y="1709"/>
                  </a:cubicBezTo>
                  <a:cubicBezTo>
                    <a:pt x="3122" y="1709"/>
                    <a:pt x="3154" y="1707"/>
                    <a:pt x="3187" y="1703"/>
                  </a:cubicBezTo>
                  <a:lnTo>
                    <a:pt x="3260" y="1695"/>
                  </a:lnTo>
                  <a:cubicBezTo>
                    <a:pt x="3324" y="1687"/>
                    <a:pt x="3260" y="1687"/>
                    <a:pt x="3260" y="1687"/>
                  </a:cubicBezTo>
                  <a:close/>
                  <a:moveTo>
                    <a:pt x="1317" y="1726"/>
                  </a:moveTo>
                  <a:cubicBezTo>
                    <a:pt x="1331" y="1726"/>
                    <a:pt x="1379" y="1745"/>
                    <a:pt x="1379" y="1752"/>
                  </a:cubicBezTo>
                  <a:lnTo>
                    <a:pt x="1306" y="1752"/>
                  </a:lnTo>
                  <a:cubicBezTo>
                    <a:pt x="1314" y="1743"/>
                    <a:pt x="1241" y="1727"/>
                    <a:pt x="1314" y="1727"/>
                  </a:cubicBezTo>
                  <a:cubicBezTo>
                    <a:pt x="1314" y="1726"/>
                    <a:pt x="1315" y="1726"/>
                    <a:pt x="1317" y="1726"/>
                  </a:cubicBezTo>
                  <a:close/>
                  <a:moveTo>
                    <a:pt x="1684" y="1813"/>
                  </a:moveTo>
                  <a:cubicBezTo>
                    <a:pt x="1715" y="1813"/>
                    <a:pt x="1750" y="1819"/>
                    <a:pt x="1784" y="1824"/>
                  </a:cubicBezTo>
                  <a:cubicBezTo>
                    <a:pt x="1816" y="1829"/>
                    <a:pt x="1814" y="1831"/>
                    <a:pt x="1788" y="1831"/>
                  </a:cubicBezTo>
                  <a:cubicBezTo>
                    <a:pt x="1762" y="1831"/>
                    <a:pt x="1711" y="1829"/>
                    <a:pt x="1646" y="1824"/>
                  </a:cubicBezTo>
                  <a:lnTo>
                    <a:pt x="1646" y="1816"/>
                  </a:lnTo>
                  <a:cubicBezTo>
                    <a:pt x="1658" y="1814"/>
                    <a:pt x="1671" y="1813"/>
                    <a:pt x="1684" y="1813"/>
                  </a:cubicBezTo>
                  <a:close/>
                  <a:moveTo>
                    <a:pt x="1776" y="1881"/>
                  </a:moveTo>
                  <a:lnTo>
                    <a:pt x="1776" y="1889"/>
                  </a:lnTo>
                  <a:cubicBezTo>
                    <a:pt x="1776" y="1897"/>
                    <a:pt x="1776" y="1897"/>
                    <a:pt x="1711" y="1897"/>
                  </a:cubicBezTo>
                  <a:lnTo>
                    <a:pt x="1711" y="1889"/>
                  </a:lnTo>
                  <a:lnTo>
                    <a:pt x="1776" y="1881"/>
                  </a:lnTo>
                  <a:close/>
                  <a:moveTo>
                    <a:pt x="1979" y="1987"/>
                  </a:moveTo>
                  <a:cubicBezTo>
                    <a:pt x="1930" y="1987"/>
                    <a:pt x="1881" y="1987"/>
                    <a:pt x="1841" y="1995"/>
                  </a:cubicBezTo>
                  <a:cubicBezTo>
                    <a:pt x="1841" y="2003"/>
                    <a:pt x="1906" y="2003"/>
                    <a:pt x="1906" y="2003"/>
                  </a:cubicBezTo>
                  <a:cubicBezTo>
                    <a:pt x="1906" y="2003"/>
                    <a:pt x="1979" y="2003"/>
                    <a:pt x="1979" y="1995"/>
                  </a:cubicBezTo>
                  <a:lnTo>
                    <a:pt x="1979" y="1987"/>
                  </a:lnTo>
                  <a:close/>
                  <a:moveTo>
                    <a:pt x="3179" y="2003"/>
                  </a:moveTo>
                  <a:cubicBezTo>
                    <a:pt x="3179" y="2003"/>
                    <a:pt x="3163" y="2003"/>
                    <a:pt x="3146" y="2004"/>
                  </a:cubicBezTo>
                  <a:lnTo>
                    <a:pt x="3146" y="2004"/>
                  </a:lnTo>
                  <a:cubicBezTo>
                    <a:pt x="3150" y="2008"/>
                    <a:pt x="3154" y="2013"/>
                    <a:pt x="3158" y="2017"/>
                  </a:cubicBezTo>
                  <a:lnTo>
                    <a:pt x="3158" y="2017"/>
                  </a:lnTo>
                  <a:cubicBezTo>
                    <a:pt x="3187" y="2014"/>
                    <a:pt x="3217" y="2011"/>
                    <a:pt x="3243" y="2011"/>
                  </a:cubicBezTo>
                  <a:cubicBezTo>
                    <a:pt x="3243" y="2003"/>
                    <a:pt x="3179" y="2003"/>
                    <a:pt x="3179" y="2003"/>
                  </a:cubicBezTo>
                  <a:close/>
                  <a:moveTo>
                    <a:pt x="1492" y="2035"/>
                  </a:moveTo>
                  <a:cubicBezTo>
                    <a:pt x="1565" y="2035"/>
                    <a:pt x="1565" y="2043"/>
                    <a:pt x="1565" y="2043"/>
                  </a:cubicBezTo>
                  <a:cubicBezTo>
                    <a:pt x="1565" y="2052"/>
                    <a:pt x="1565" y="2060"/>
                    <a:pt x="1492" y="2060"/>
                  </a:cubicBezTo>
                  <a:cubicBezTo>
                    <a:pt x="1492" y="2060"/>
                    <a:pt x="1427" y="2060"/>
                    <a:pt x="1427" y="2052"/>
                  </a:cubicBezTo>
                  <a:cubicBezTo>
                    <a:pt x="1427" y="2043"/>
                    <a:pt x="1492" y="2035"/>
                    <a:pt x="1492" y="2035"/>
                  </a:cubicBezTo>
                  <a:close/>
                  <a:moveTo>
                    <a:pt x="3243" y="2076"/>
                  </a:moveTo>
                  <a:lnTo>
                    <a:pt x="3235" y="2084"/>
                  </a:lnTo>
                  <a:lnTo>
                    <a:pt x="3308" y="2084"/>
                  </a:lnTo>
                  <a:lnTo>
                    <a:pt x="3308" y="2076"/>
                  </a:lnTo>
                  <a:close/>
                  <a:moveTo>
                    <a:pt x="3242" y="2143"/>
                  </a:moveTo>
                  <a:cubicBezTo>
                    <a:pt x="3251" y="2143"/>
                    <a:pt x="3268" y="2145"/>
                    <a:pt x="3300" y="2149"/>
                  </a:cubicBezTo>
                  <a:lnTo>
                    <a:pt x="3300" y="2157"/>
                  </a:lnTo>
                  <a:lnTo>
                    <a:pt x="3227" y="2149"/>
                  </a:lnTo>
                  <a:cubicBezTo>
                    <a:pt x="3231" y="2145"/>
                    <a:pt x="3233" y="2143"/>
                    <a:pt x="3242" y="2143"/>
                  </a:cubicBezTo>
                  <a:close/>
                  <a:moveTo>
                    <a:pt x="1558" y="2162"/>
                  </a:moveTo>
                  <a:cubicBezTo>
                    <a:pt x="1565" y="2162"/>
                    <a:pt x="1565" y="2166"/>
                    <a:pt x="1565" y="2173"/>
                  </a:cubicBezTo>
                  <a:cubicBezTo>
                    <a:pt x="1565" y="2181"/>
                    <a:pt x="1492" y="2189"/>
                    <a:pt x="1492" y="2189"/>
                  </a:cubicBezTo>
                  <a:cubicBezTo>
                    <a:pt x="1476" y="2193"/>
                    <a:pt x="1468" y="2195"/>
                    <a:pt x="1465" y="2195"/>
                  </a:cubicBezTo>
                  <a:cubicBezTo>
                    <a:pt x="1456" y="2195"/>
                    <a:pt x="1492" y="2181"/>
                    <a:pt x="1492" y="2181"/>
                  </a:cubicBezTo>
                  <a:cubicBezTo>
                    <a:pt x="1532" y="2168"/>
                    <a:pt x="1550" y="2162"/>
                    <a:pt x="1558" y="2162"/>
                  </a:cubicBezTo>
                  <a:close/>
                  <a:moveTo>
                    <a:pt x="3448" y="2194"/>
                  </a:moveTo>
                  <a:cubicBezTo>
                    <a:pt x="3464" y="2198"/>
                    <a:pt x="3479" y="2202"/>
                    <a:pt x="3495" y="2206"/>
                  </a:cubicBezTo>
                  <a:cubicBezTo>
                    <a:pt x="3491" y="2206"/>
                    <a:pt x="3487" y="2206"/>
                    <a:pt x="3483" y="2206"/>
                  </a:cubicBezTo>
                  <a:lnTo>
                    <a:pt x="3483" y="2206"/>
                  </a:lnTo>
                  <a:cubicBezTo>
                    <a:pt x="3467" y="2202"/>
                    <a:pt x="3456" y="2198"/>
                    <a:pt x="3448" y="2194"/>
                  </a:cubicBezTo>
                  <a:close/>
                  <a:moveTo>
                    <a:pt x="3181" y="2178"/>
                  </a:moveTo>
                  <a:cubicBezTo>
                    <a:pt x="3189" y="2178"/>
                    <a:pt x="3202" y="2179"/>
                    <a:pt x="3219" y="2181"/>
                  </a:cubicBezTo>
                  <a:cubicBezTo>
                    <a:pt x="3292" y="2197"/>
                    <a:pt x="3292" y="2197"/>
                    <a:pt x="3284" y="2206"/>
                  </a:cubicBezTo>
                  <a:cubicBezTo>
                    <a:pt x="3284" y="2213"/>
                    <a:pt x="3284" y="2217"/>
                    <a:pt x="3278" y="2217"/>
                  </a:cubicBezTo>
                  <a:cubicBezTo>
                    <a:pt x="3271" y="2217"/>
                    <a:pt x="3255" y="2211"/>
                    <a:pt x="3219" y="2197"/>
                  </a:cubicBezTo>
                  <a:cubicBezTo>
                    <a:pt x="3172" y="2186"/>
                    <a:pt x="3159" y="2178"/>
                    <a:pt x="3181" y="2178"/>
                  </a:cubicBezTo>
                  <a:close/>
                  <a:moveTo>
                    <a:pt x="2789" y="2173"/>
                  </a:moveTo>
                  <a:cubicBezTo>
                    <a:pt x="2789" y="2173"/>
                    <a:pt x="2790" y="2173"/>
                    <a:pt x="2854" y="2197"/>
                  </a:cubicBezTo>
                  <a:cubicBezTo>
                    <a:pt x="2879" y="2206"/>
                    <a:pt x="2895" y="2214"/>
                    <a:pt x="2919" y="2222"/>
                  </a:cubicBezTo>
                  <a:lnTo>
                    <a:pt x="2854" y="2206"/>
                  </a:lnTo>
                  <a:cubicBezTo>
                    <a:pt x="2789" y="2181"/>
                    <a:pt x="2789" y="2173"/>
                    <a:pt x="2789" y="2173"/>
                  </a:cubicBezTo>
                  <a:close/>
                  <a:moveTo>
                    <a:pt x="2765" y="2214"/>
                  </a:moveTo>
                  <a:lnTo>
                    <a:pt x="2765" y="2214"/>
                  </a:lnTo>
                  <a:cubicBezTo>
                    <a:pt x="2800" y="2227"/>
                    <a:pt x="2816" y="2235"/>
                    <a:pt x="2813" y="2235"/>
                  </a:cubicBezTo>
                  <a:cubicBezTo>
                    <a:pt x="2811" y="2235"/>
                    <a:pt x="2795" y="2229"/>
                    <a:pt x="2765" y="2214"/>
                  </a:cubicBezTo>
                  <a:close/>
                  <a:moveTo>
                    <a:pt x="2408" y="2197"/>
                  </a:moveTo>
                  <a:lnTo>
                    <a:pt x="2408" y="2197"/>
                  </a:lnTo>
                  <a:cubicBezTo>
                    <a:pt x="2408" y="2197"/>
                    <a:pt x="2415" y="2225"/>
                    <a:pt x="2425" y="2262"/>
                  </a:cubicBezTo>
                  <a:cubicBezTo>
                    <a:pt x="2425" y="2238"/>
                    <a:pt x="2416" y="2214"/>
                    <a:pt x="2408" y="2197"/>
                  </a:cubicBezTo>
                  <a:close/>
                  <a:moveTo>
                    <a:pt x="2554" y="2230"/>
                  </a:moveTo>
                  <a:cubicBezTo>
                    <a:pt x="2579" y="2254"/>
                    <a:pt x="2589" y="2266"/>
                    <a:pt x="2588" y="2266"/>
                  </a:cubicBezTo>
                  <a:cubicBezTo>
                    <a:pt x="2587" y="2266"/>
                    <a:pt x="2574" y="2254"/>
                    <a:pt x="2554" y="2230"/>
                  </a:cubicBezTo>
                  <a:close/>
                  <a:moveTo>
                    <a:pt x="1753" y="2236"/>
                  </a:moveTo>
                  <a:cubicBezTo>
                    <a:pt x="1759" y="2236"/>
                    <a:pt x="1728" y="2248"/>
                    <a:pt x="1646" y="2279"/>
                  </a:cubicBezTo>
                  <a:cubicBezTo>
                    <a:pt x="1608" y="2288"/>
                    <a:pt x="1592" y="2292"/>
                    <a:pt x="1586" y="2292"/>
                  </a:cubicBezTo>
                  <a:cubicBezTo>
                    <a:pt x="1581" y="2292"/>
                    <a:pt x="1581" y="2290"/>
                    <a:pt x="1581" y="2287"/>
                  </a:cubicBezTo>
                  <a:cubicBezTo>
                    <a:pt x="1581" y="2287"/>
                    <a:pt x="1646" y="2262"/>
                    <a:pt x="1711" y="2246"/>
                  </a:cubicBezTo>
                  <a:cubicBezTo>
                    <a:pt x="1735" y="2240"/>
                    <a:pt x="1750" y="2236"/>
                    <a:pt x="1753" y="2236"/>
                  </a:cubicBezTo>
                  <a:close/>
                  <a:moveTo>
                    <a:pt x="65" y="2270"/>
                  </a:moveTo>
                  <a:cubicBezTo>
                    <a:pt x="0" y="2279"/>
                    <a:pt x="0" y="2303"/>
                    <a:pt x="138" y="2303"/>
                  </a:cubicBezTo>
                  <a:cubicBezTo>
                    <a:pt x="203" y="2295"/>
                    <a:pt x="203" y="2295"/>
                    <a:pt x="203" y="2279"/>
                  </a:cubicBezTo>
                  <a:cubicBezTo>
                    <a:pt x="154" y="2270"/>
                    <a:pt x="114" y="2270"/>
                    <a:pt x="65" y="2270"/>
                  </a:cubicBezTo>
                  <a:close/>
                  <a:moveTo>
                    <a:pt x="2733" y="2254"/>
                  </a:moveTo>
                  <a:cubicBezTo>
                    <a:pt x="2801" y="2298"/>
                    <a:pt x="2828" y="2315"/>
                    <a:pt x="2827" y="2315"/>
                  </a:cubicBezTo>
                  <a:cubicBezTo>
                    <a:pt x="2826" y="2315"/>
                    <a:pt x="2812" y="2308"/>
                    <a:pt x="2789" y="2295"/>
                  </a:cubicBezTo>
                  <a:cubicBezTo>
                    <a:pt x="2733" y="2255"/>
                    <a:pt x="2733" y="2254"/>
                    <a:pt x="2733" y="2254"/>
                  </a:cubicBezTo>
                  <a:close/>
                  <a:moveTo>
                    <a:pt x="2141" y="2262"/>
                  </a:moveTo>
                  <a:cubicBezTo>
                    <a:pt x="2089" y="2306"/>
                    <a:pt x="2063" y="2326"/>
                    <a:pt x="2062" y="2326"/>
                  </a:cubicBezTo>
                  <a:cubicBezTo>
                    <a:pt x="2060" y="2326"/>
                    <a:pt x="2087" y="2304"/>
                    <a:pt x="2141" y="2262"/>
                  </a:cubicBezTo>
                  <a:close/>
                  <a:moveTo>
                    <a:pt x="1719" y="2295"/>
                  </a:moveTo>
                  <a:lnTo>
                    <a:pt x="1719" y="2295"/>
                  </a:lnTo>
                  <a:cubicBezTo>
                    <a:pt x="1679" y="2319"/>
                    <a:pt x="1638" y="2327"/>
                    <a:pt x="1589" y="2335"/>
                  </a:cubicBezTo>
                  <a:lnTo>
                    <a:pt x="1654" y="2311"/>
                  </a:lnTo>
                  <a:lnTo>
                    <a:pt x="1719" y="2295"/>
                  </a:lnTo>
                  <a:close/>
                  <a:moveTo>
                    <a:pt x="1627" y="2358"/>
                  </a:moveTo>
                  <a:cubicBezTo>
                    <a:pt x="1633" y="2358"/>
                    <a:pt x="1612" y="2369"/>
                    <a:pt x="1602" y="2369"/>
                  </a:cubicBezTo>
                  <a:cubicBezTo>
                    <a:pt x="1600" y="2369"/>
                    <a:pt x="1598" y="2369"/>
                    <a:pt x="1598" y="2368"/>
                  </a:cubicBezTo>
                  <a:cubicBezTo>
                    <a:pt x="1616" y="2361"/>
                    <a:pt x="1624" y="2358"/>
                    <a:pt x="1627" y="2358"/>
                  </a:cubicBezTo>
                  <a:close/>
                  <a:moveTo>
                    <a:pt x="2587" y="2360"/>
                  </a:moveTo>
                  <a:cubicBezTo>
                    <a:pt x="2592" y="2360"/>
                    <a:pt x="2608" y="2385"/>
                    <a:pt x="2606" y="2385"/>
                  </a:cubicBezTo>
                  <a:cubicBezTo>
                    <a:pt x="2606" y="2385"/>
                    <a:pt x="2600" y="2379"/>
                    <a:pt x="2587" y="2360"/>
                  </a:cubicBezTo>
                  <a:close/>
                  <a:moveTo>
                    <a:pt x="2554" y="2376"/>
                  </a:moveTo>
                  <a:cubicBezTo>
                    <a:pt x="2587" y="2434"/>
                    <a:pt x="2603" y="2464"/>
                    <a:pt x="2603" y="2464"/>
                  </a:cubicBezTo>
                  <a:cubicBezTo>
                    <a:pt x="2602" y="2464"/>
                    <a:pt x="2586" y="2436"/>
                    <a:pt x="2554" y="2376"/>
                  </a:cubicBezTo>
                  <a:close/>
                  <a:moveTo>
                    <a:pt x="2419" y="1030"/>
                  </a:moveTo>
                  <a:lnTo>
                    <a:pt x="2425" y="1119"/>
                  </a:lnTo>
                  <a:cubicBezTo>
                    <a:pt x="2433" y="1249"/>
                    <a:pt x="2441" y="1322"/>
                    <a:pt x="2441" y="1387"/>
                  </a:cubicBezTo>
                  <a:cubicBezTo>
                    <a:pt x="2445" y="1430"/>
                    <a:pt x="2447" y="1473"/>
                    <a:pt x="2450" y="1473"/>
                  </a:cubicBezTo>
                  <a:cubicBezTo>
                    <a:pt x="2452" y="1473"/>
                    <a:pt x="2454" y="1452"/>
                    <a:pt x="2457" y="1395"/>
                  </a:cubicBezTo>
                  <a:cubicBezTo>
                    <a:pt x="2457" y="1370"/>
                    <a:pt x="2457" y="1346"/>
                    <a:pt x="2465" y="1330"/>
                  </a:cubicBezTo>
                  <a:cubicBezTo>
                    <a:pt x="2465" y="1346"/>
                    <a:pt x="2465" y="1370"/>
                    <a:pt x="2465" y="1395"/>
                  </a:cubicBezTo>
                  <a:cubicBezTo>
                    <a:pt x="2457" y="1460"/>
                    <a:pt x="2465" y="1468"/>
                    <a:pt x="2473" y="1468"/>
                  </a:cubicBezTo>
                  <a:cubicBezTo>
                    <a:pt x="2481" y="1476"/>
                    <a:pt x="2481" y="1484"/>
                    <a:pt x="2465" y="1549"/>
                  </a:cubicBezTo>
                  <a:cubicBezTo>
                    <a:pt x="2449" y="1614"/>
                    <a:pt x="2449" y="1614"/>
                    <a:pt x="2449" y="1614"/>
                  </a:cubicBezTo>
                  <a:cubicBezTo>
                    <a:pt x="2461" y="1566"/>
                    <a:pt x="2468" y="1553"/>
                    <a:pt x="2475" y="1553"/>
                  </a:cubicBezTo>
                  <a:cubicBezTo>
                    <a:pt x="2477" y="1553"/>
                    <a:pt x="2479" y="1555"/>
                    <a:pt x="2481" y="1557"/>
                  </a:cubicBezTo>
                  <a:cubicBezTo>
                    <a:pt x="2484" y="1560"/>
                    <a:pt x="2487" y="1563"/>
                    <a:pt x="2491" y="1563"/>
                  </a:cubicBezTo>
                  <a:cubicBezTo>
                    <a:pt x="2498" y="1563"/>
                    <a:pt x="2509" y="1553"/>
                    <a:pt x="2530" y="1516"/>
                  </a:cubicBezTo>
                  <a:lnTo>
                    <a:pt x="2530" y="1516"/>
                  </a:lnTo>
                  <a:cubicBezTo>
                    <a:pt x="2497" y="1573"/>
                    <a:pt x="2506" y="1581"/>
                    <a:pt x="2506" y="1581"/>
                  </a:cubicBezTo>
                  <a:cubicBezTo>
                    <a:pt x="2537" y="1537"/>
                    <a:pt x="2544" y="1532"/>
                    <a:pt x="2546" y="1532"/>
                  </a:cubicBezTo>
                  <a:cubicBezTo>
                    <a:pt x="2546" y="1532"/>
                    <a:pt x="2546" y="1533"/>
                    <a:pt x="2546" y="1533"/>
                  </a:cubicBezTo>
                  <a:cubicBezTo>
                    <a:pt x="2506" y="1589"/>
                    <a:pt x="2514" y="1589"/>
                    <a:pt x="2514" y="1589"/>
                  </a:cubicBezTo>
                  <a:cubicBezTo>
                    <a:pt x="2514" y="1589"/>
                    <a:pt x="2514" y="1590"/>
                    <a:pt x="2514" y="1590"/>
                  </a:cubicBezTo>
                  <a:cubicBezTo>
                    <a:pt x="2516" y="1590"/>
                    <a:pt x="2523" y="1585"/>
                    <a:pt x="2554" y="1541"/>
                  </a:cubicBezTo>
                  <a:lnTo>
                    <a:pt x="2554" y="1541"/>
                  </a:lnTo>
                  <a:cubicBezTo>
                    <a:pt x="2554" y="1541"/>
                    <a:pt x="2570" y="1557"/>
                    <a:pt x="2530" y="1614"/>
                  </a:cubicBezTo>
                  <a:cubicBezTo>
                    <a:pt x="2518" y="1631"/>
                    <a:pt x="2513" y="1637"/>
                    <a:pt x="2513" y="1637"/>
                  </a:cubicBezTo>
                  <a:cubicBezTo>
                    <a:pt x="2514" y="1637"/>
                    <a:pt x="2544" y="1599"/>
                    <a:pt x="2579" y="1565"/>
                  </a:cubicBezTo>
                  <a:cubicBezTo>
                    <a:pt x="2611" y="1533"/>
                    <a:pt x="2643" y="1500"/>
                    <a:pt x="2676" y="1476"/>
                  </a:cubicBezTo>
                  <a:lnTo>
                    <a:pt x="2676" y="1476"/>
                  </a:lnTo>
                  <a:lnTo>
                    <a:pt x="2587" y="1573"/>
                  </a:lnTo>
                  <a:cubicBezTo>
                    <a:pt x="2538" y="1622"/>
                    <a:pt x="2538" y="1622"/>
                    <a:pt x="2538" y="1622"/>
                  </a:cubicBezTo>
                  <a:lnTo>
                    <a:pt x="2538" y="1630"/>
                  </a:lnTo>
                  <a:cubicBezTo>
                    <a:pt x="2566" y="1602"/>
                    <a:pt x="2580" y="1593"/>
                    <a:pt x="2589" y="1593"/>
                  </a:cubicBezTo>
                  <a:cubicBezTo>
                    <a:pt x="2596" y="1593"/>
                    <a:pt x="2599" y="1599"/>
                    <a:pt x="2603" y="1606"/>
                  </a:cubicBezTo>
                  <a:cubicBezTo>
                    <a:pt x="2611" y="1618"/>
                    <a:pt x="2615" y="1626"/>
                    <a:pt x="2624" y="1626"/>
                  </a:cubicBezTo>
                  <a:cubicBezTo>
                    <a:pt x="2633" y="1626"/>
                    <a:pt x="2647" y="1618"/>
                    <a:pt x="2676" y="1597"/>
                  </a:cubicBezTo>
                  <a:cubicBezTo>
                    <a:pt x="2701" y="1579"/>
                    <a:pt x="2715" y="1571"/>
                    <a:pt x="2719" y="1571"/>
                  </a:cubicBezTo>
                  <a:cubicBezTo>
                    <a:pt x="2723" y="1571"/>
                    <a:pt x="2711" y="1583"/>
                    <a:pt x="2684" y="1606"/>
                  </a:cubicBezTo>
                  <a:cubicBezTo>
                    <a:pt x="2570" y="1692"/>
                    <a:pt x="2533" y="1717"/>
                    <a:pt x="2537" y="1717"/>
                  </a:cubicBezTo>
                  <a:cubicBezTo>
                    <a:pt x="2539" y="1717"/>
                    <a:pt x="2552" y="1711"/>
                    <a:pt x="2570" y="1703"/>
                  </a:cubicBezTo>
                  <a:cubicBezTo>
                    <a:pt x="2570" y="1703"/>
                    <a:pt x="2635" y="1662"/>
                    <a:pt x="2692" y="1630"/>
                  </a:cubicBezTo>
                  <a:lnTo>
                    <a:pt x="2692" y="1630"/>
                  </a:lnTo>
                  <a:cubicBezTo>
                    <a:pt x="2633" y="1668"/>
                    <a:pt x="2622" y="1684"/>
                    <a:pt x="2642" y="1684"/>
                  </a:cubicBezTo>
                  <a:cubicBezTo>
                    <a:pt x="2661" y="1684"/>
                    <a:pt x="2706" y="1670"/>
                    <a:pt x="2765" y="1646"/>
                  </a:cubicBezTo>
                  <a:lnTo>
                    <a:pt x="2765" y="1646"/>
                  </a:lnTo>
                  <a:lnTo>
                    <a:pt x="2708" y="1679"/>
                  </a:lnTo>
                  <a:cubicBezTo>
                    <a:pt x="2643" y="1703"/>
                    <a:pt x="2643" y="1703"/>
                    <a:pt x="2643" y="1719"/>
                  </a:cubicBezTo>
                  <a:cubicBezTo>
                    <a:pt x="2684" y="1706"/>
                    <a:pt x="2707" y="1702"/>
                    <a:pt x="2716" y="1702"/>
                  </a:cubicBezTo>
                  <a:cubicBezTo>
                    <a:pt x="2737" y="1702"/>
                    <a:pt x="2696" y="1724"/>
                    <a:pt x="2652" y="1735"/>
                  </a:cubicBezTo>
                  <a:cubicBezTo>
                    <a:pt x="2587" y="1760"/>
                    <a:pt x="2587" y="1760"/>
                    <a:pt x="2587" y="1760"/>
                  </a:cubicBezTo>
                  <a:cubicBezTo>
                    <a:pt x="2626" y="1752"/>
                    <a:pt x="2648" y="1749"/>
                    <a:pt x="2656" y="1749"/>
                  </a:cubicBezTo>
                  <a:cubicBezTo>
                    <a:pt x="2677" y="1749"/>
                    <a:pt x="2632" y="1765"/>
                    <a:pt x="2587" y="1776"/>
                  </a:cubicBezTo>
                  <a:cubicBezTo>
                    <a:pt x="2608" y="1773"/>
                    <a:pt x="2623" y="1772"/>
                    <a:pt x="2632" y="1772"/>
                  </a:cubicBezTo>
                  <a:cubicBezTo>
                    <a:pt x="2652" y="1772"/>
                    <a:pt x="2652" y="1776"/>
                    <a:pt x="2652" y="1776"/>
                  </a:cubicBezTo>
                  <a:cubicBezTo>
                    <a:pt x="2652" y="1779"/>
                    <a:pt x="2652" y="1781"/>
                    <a:pt x="2656" y="1781"/>
                  </a:cubicBezTo>
                  <a:cubicBezTo>
                    <a:pt x="2663" y="1781"/>
                    <a:pt x="2678" y="1777"/>
                    <a:pt x="2716" y="1768"/>
                  </a:cubicBezTo>
                  <a:cubicBezTo>
                    <a:pt x="2757" y="1760"/>
                    <a:pt x="2806" y="1760"/>
                    <a:pt x="2854" y="1752"/>
                  </a:cubicBezTo>
                  <a:lnTo>
                    <a:pt x="2854" y="1752"/>
                  </a:lnTo>
                  <a:lnTo>
                    <a:pt x="2781" y="1768"/>
                  </a:lnTo>
                  <a:cubicBezTo>
                    <a:pt x="2716" y="1776"/>
                    <a:pt x="2716" y="1784"/>
                    <a:pt x="2716" y="1792"/>
                  </a:cubicBezTo>
                  <a:cubicBezTo>
                    <a:pt x="2708" y="1808"/>
                    <a:pt x="2708" y="1816"/>
                    <a:pt x="2643" y="1816"/>
                  </a:cubicBezTo>
                  <a:lnTo>
                    <a:pt x="2708" y="1816"/>
                  </a:lnTo>
                  <a:cubicBezTo>
                    <a:pt x="2781" y="1816"/>
                    <a:pt x="2781" y="1824"/>
                    <a:pt x="2708" y="1824"/>
                  </a:cubicBezTo>
                  <a:cubicBezTo>
                    <a:pt x="2643" y="1824"/>
                    <a:pt x="2643" y="1865"/>
                    <a:pt x="2708" y="1889"/>
                  </a:cubicBezTo>
                  <a:lnTo>
                    <a:pt x="2708" y="1906"/>
                  </a:lnTo>
                  <a:cubicBezTo>
                    <a:pt x="2570" y="1914"/>
                    <a:pt x="2570" y="1938"/>
                    <a:pt x="2700" y="1954"/>
                  </a:cubicBezTo>
                  <a:cubicBezTo>
                    <a:pt x="2635" y="1954"/>
                    <a:pt x="2635" y="1962"/>
                    <a:pt x="2635" y="1970"/>
                  </a:cubicBezTo>
                  <a:cubicBezTo>
                    <a:pt x="2694" y="1985"/>
                    <a:pt x="2700" y="2020"/>
                    <a:pt x="2645" y="2020"/>
                  </a:cubicBezTo>
                  <a:cubicBezTo>
                    <a:pt x="2640" y="2020"/>
                    <a:pt x="2634" y="2020"/>
                    <a:pt x="2627" y="2019"/>
                  </a:cubicBezTo>
                  <a:lnTo>
                    <a:pt x="2627" y="2027"/>
                  </a:lnTo>
                  <a:cubicBezTo>
                    <a:pt x="2700" y="2027"/>
                    <a:pt x="2700" y="2027"/>
                    <a:pt x="2700" y="2035"/>
                  </a:cubicBezTo>
                  <a:cubicBezTo>
                    <a:pt x="2700" y="2035"/>
                    <a:pt x="2700" y="2035"/>
                    <a:pt x="2765" y="2043"/>
                  </a:cubicBezTo>
                  <a:cubicBezTo>
                    <a:pt x="2830" y="2052"/>
                    <a:pt x="2830" y="2052"/>
                    <a:pt x="2830" y="2052"/>
                  </a:cubicBezTo>
                  <a:cubicBezTo>
                    <a:pt x="2781" y="2052"/>
                    <a:pt x="2741" y="2052"/>
                    <a:pt x="2692" y="2043"/>
                  </a:cubicBezTo>
                  <a:cubicBezTo>
                    <a:pt x="2668" y="2040"/>
                    <a:pt x="2653" y="2039"/>
                    <a:pt x="2650" y="2039"/>
                  </a:cubicBezTo>
                  <a:cubicBezTo>
                    <a:pt x="2645" y="2039"/>
                    <a:pt x="2675" y="2044"/>
                    <a:pt x="2757" y="2060"/>
                  </a:cubicBezTo>
                  <a:cubicBezTo>
                    <a:pt x="2733" y="2057"/>
                    <a:pt x="2709" y="2054"/>
                    <a:pt x="2692" y="2052"/>
                  </a:cubicBezTo>
                  <a:lnTo>
                    <a:pt x="2692" y="2052"/>
                  </a:lnTo>
                  <a:cubicBezTo>
                    <a:pt x="2692" y="2052"/>
                    <a:pt x="2692" y="2060"/>
                    <a:pt x="2757" y="2068"/>
                  </a:cubicBezTo>
                  <a:lnTo>
                    <a:pt x="2757" y="2076"/>
                  </a:lnTo>
                  <a:lnTo>
                    <a:pt x="2684" y="2076"/>
                  </a:lnTo>
                  <a:cubicBezTo>
                    <a:pt x="2722" y="2085"/>
                    <a:pt x="2738" y="2089"/>
                    <a:pt x="2731" y="2089"/>
                  </a:cubicBezTo>
                  <a:cubicBezTo>
                    <a:pt x="2727" y="2089"/>
                    <a:pt x="2711" y="2087"/>
                    <a:pt x="2684" y="2084"/>
                  </a:cubicBezTo>
                  <a:lnTo>
                    <a:pt x="2684" y="2084"/>
                  </a:lnTo>
                  <a:cubicBezTo>
                    <a:pt x="2700" y="2088"/>
                    <a:pt x="2722" y="2093"/>
                    <a:pt x="2749" y="2100"/>
                  </a:cubicBezTo>
                  <a:cubicBezTo>
                    <a:pt x="2787" y="2110"/>
                    <a:pt x="2803" y="2114"/>
                    <a:pt x="2796" y="2114"/>
                  </a:cubicBezTo>
                  <a:cubicBezTo>
                    <a:pt x="2791" y="2114"/>
                    <a:pt x="2776" y="2112"/>
                    <a:pt x="2749" y="2108"/>
                  </a:cubicBezTo>
                  <a:cubicBezTo>
                    <a:pt x="2668" y="2089"/>
                    <a:pt x="2635" y="2081"/>
                    <a:pt x="2634" y="2081"/>
                  </a:cubicBezTo>
                  <a:lnTo>
                    <a:pt x="2634" y="2081"/>
                  </a:lnTo>
                  <a:cubicBezTo>
                    <a:pt x="2633" y="2081"/>
                    <a:pt x="2649" y="2085"/>
                    <a:pt x="2676" y="2092"/>
                  </a:cubicBezTo>
                  <a:cubicBezTo>
                    <a:pt x="2749" y="2108"/>
                    <a:pt x="2741" y="2116"/>
                    <a:pt x="2741" y="2116"/>
                  </a:cubicBezTo>
                  <a:cubicBezTo>
                    <a:pt x="2789" y="2124"/>
                    <a:pt x="2830" y="2141"/>
                    <a:pt x="2870" y="2157"/>
                  </a:cubicBezTo>
                  <a:lnTo>
                    <a:pt x="2806" y="2141"/>
                  </a:lnTo>
                  <a:lnTo>
                    <a:pt x="2741" y="2124"/>
                  </a:lnTo>
                  <a:lnTo>
                    <a:pt x="2741" y="2116"/>
                  </a:lnTo>
                  <a:cubicBezTo>
                    <a:pt x="2722" y="2112"/>
                    <a:pt x="2708" y="2110"/>
                    <a:pt x="2697" y="2110"/>
                  </a:cubicBezTo>
                  <a:cubicBezTo>
                    <a:pt x="2670" y="2110"/>
                    <a:pt x="2663" y="2121"/>
                    <a:pt x="2652" y="2133"/>
                  </a:cubicBezTo>
                  <a:cubicBezTo>
                    <a:pt x="2652" y="2133"/>
                    <a:pt x="2716" y="2165"/>
                    <a:pt x="2781" y="2189"/>
                  </a:cubicBezTo>
                  <a:cubicBezTo>
                    <a:pt x="2836" y="2215"/>
                    <a:pt x="2855" y="2224"/>
                    <a:pt x="2853" y="2224"/>
                  </a:cubicBezTo>
                  <a:cubicBezTo>
                    <a:pt x="2850" y="2224"/>
                    <a:pt x="2817" y="2211"/>
                    <a:pt x="2781" y="2197"/>
                  </a:cubicBezTo>
                  <a:cubicBezTo>
                    <a:pt x="2686" y="2158"/>
                    <a:pt x="2638" y="2138"/>
                    <a:pt x="2634" y="2138"/>
                  </a:cubicBezTo>
                  <a:cubicBezTo>
                    <a:pt x="2631" y="2138"/>
                    <a:pt x="2678" y="2160"/>
                    <a:pt x="2773" y="2206"/>
                  </a:cubicBezTo>
                  <a:cubicBezTo>
                    <a:pt x="2743" y="2194"/>
                    <a:pt x="2727" y="2188"/>
                    <a:pt x="2724" y="2188"/>
                  </a:cubicBezTo>
                  <a:cubicBezTo>
                    <a:pt x="2720" y="2188"/>
                    <a:pt x="2735" y="2196"/>
                    <a:pt x="2765" y="2214"/>
                  </a:cubicBezTo>
                  <a:cubicBezTo>
                    <a:pt x="2720" y="2197"/>
                    <a:pt x="2674" y="2176"/>
                    <a:pt x="2673" y="2176"/>
                  </a:cubicBezTo>
                  <a:lnTo>
                    <a:pt x="2673" y="2176"/>
                  </a:lnTo>
                  <a:cubicBezTo>
                    <a:pt x="2673" y="2176"/>
                    <a:pt x="2681" y="2180"/>
                    <a:pt x="2700" y="2189"/>
                  </a:cubicBezTo>
                  <a:cubicBezTo>
                    <a:pt x="2700" y="2189"/>
                    <a:pt x="2700" y="2189"/>
                    <a:pt x="2635" y="2165"/>
                  </a:cubicBezTo>
                  <a:cubicBezTo>
                    <a:pt x="2616" y="2156"/>
                    <a:pt x="2608" y="2152"/>
                    <a:pt x="2608" y="2152"/>
                  </a:cubicBezTo>
                  <a:lnTo>
                    <a:pt x="2608" y="2152"/>
                  </a:lnTo>
                  <a:cubicBezTo>
                    <a:pt x="2608" y="2152"/>
                    <a:pt x="2652" y="2175"/>
                    <a:pt x="2692" y="2197"/>
                  </a:cubicBezTo>
                  <a:cubicBezTo>
                    <a:pt x="2752" y="2236"/>
                    <a:pt x="2780" y="2256"/>
                    <a:pt x="2776" y="2256"/>
                  </a:cubicBezTo>
                  <a:cubicBezTo>
                    <a:pt x="2772" y="2256"/>
                    <a:pt x="2741" y="2240"/>
                    <a:pt x="2684" y="2206"/>
                  </a:cubicBezTo>
                  <a:cubicBezTo>
                    <a:pt x="2642" y="2182"/>
                    <a:pt x="2622" y="2171"/>
                    <a:pt x="2620" y="2171"/>
                  </a:cubicBezTo>
                  <a:cubicBezTo>
                    <a:pt x="2615" y="2171"/>
                    <a:pt x="2661" y="2203"/>
                    <a:pt x="2733" y="2254"/>
                  </a:cubicBezTo>
                  <a:cubicBezTo>
                    <a:pt x="2733" y="2257"/>
                    <a:pt x="2732" y="2258"/>
                    <a:pt x="2729" y="2258"/>
                  </a:cubicBezTo>
                  <a:cubicBezTo>
                    <a:pt x="2723" y="2258"/>
                    <a:pt x="2707" y="2250"/>
                    <a:pt x="2668" y="2222"/>
                  </a:cubicBezTo>
                  <a:lnTo>
                    <a:pt x="2668" y="2222"/>
                  </a:lnTo>
                  <a:cubicBezTo>
                    <a:pt x="2684" y="2238"/>
                    <a:pt x="2700" y="2254"/>
                    <a:pt x="2716" y="2270"/>
                  </a:cubicBezTo>
                  <a:cubicBezTo>
                    <a:pt x="2765" y="2305"/>
                    <a:pt x="2779" y="2320"/>
                    <a:pt x="2772" y="2320"/>
                  </a:cubicBezTo>
                  <a:cubicBezTo>
                    <a:pt x="2762" y="2320"/>
                    <a:pt x="2712" y="2293"/>
                    <a:pt x="2652" y="2246"/>
                  </a:cubicBezTo>
                  <a:lnTo>
                    <a:pt x="2652" y="2246"/>
                  </a:lnTo>
                  <a:lnTo>
                    <a:pt x="2700" y="2287"/>
                  </a:lnTo>
                  <a:cubicBezTo>
                    <a:pt x="2766" y="2343"/>
                    <a:pt x="2810" y="2383"/>
                    <a:pt x="2808" y="2383"/>
                  </a:cubicBezTo>
                  <a:cubicBezTo>
                    <a:pt x="2806" y="2383"/>
                    <a:pt x="2788" y="2368"/>
                    <a:pt x="2749" y="2335"/>
                  </a:cubicBezTo>
                  <a:lnTo>
                    <a:pt x="2692" y="2295"/>
                  </a:lnTo>
                  <a:lnTo>
                    <a:pt x="2692" y="2295"/>
                  </a:lnTo>
                  <a:cubicBezTo>
                    <a:pt x="2735" y="2331"/>
                    <a:pt x="2749" y="2347"/>
                    <a:pt x="2745" y="2347"/>
                  </a:cubicBezTo>
                  <a:cubicBezTo>
                    <a:pt x="2740" y="2347"/>
                    <a:pt x="2693" y="2312"/>
                    <a:pt x="2635" y="2254"/>
                  </a:cubicBezTo>
                  <a:cubicBezTo>
                    <a:pt x="2619" y="2238"/>
                    <a:pt x="2595" y="2230"/>
                    <a:pt x="2579" y="2214"/>
                  </a:cubicBezTo>
                  <a:lnTo>
                    <a:pt x="2579" y="2214"/>
                  </a:lnTo>
                  <a:lnTo>
                    <a:pt x="2627" y="2262"/>
                  </a:lnTo>
                  <a:cubicBezTo>
                    <a:pt x="2668" y="2287"/>
                    <a:pt x="2700" y="2319"/>
                    <a:pt x="2724" y="2351"/>
                  </a:cubicBezTo>
                  <a:cubicBezTo>
                    <a:pt x="2724" y="2354"/>
                    <a:pt x="2724" y="2356"/>
                    <a:pt x="2723" y="2356"/>
                  </a:cubicBezTo>
                  <a:cubicBezTo>
                    <a:pt x="2720" y="2356"/>
                    <a:pt x="2710" y="2345"/>
                    <a:pt x="2676" y="2311"/>
                  </a:cubicBezTo>
                  <a:cubicBezTo>
                    <a:pt x="2636" y="2283"/>
                    <a:pt x="2600" y="2250"/>
                    <a:pt x="2599" y="2250"/>
                  </a:cubicBezTo>
                  <a:lnTo>
                    <a:pt x="2599" y="2250"/>
                  </a:lnTo>
                  <a:cubicBezTo>
                    <a:pt x="2599" y="2250"/>
                    <a:pt x="2605" y="2256"/>
                    <a:pt x="2619" y="2270"/>
                  </a:cubicBezTo>
                  <a:cubicBezTo>
                    <a:pt x="2619" y="2270"/>
                    <a:pt x="2619" y="2270"/>
                    <a:pt x="2562" y="2222"/>
                  </a:cubicBezTo>
                  <a:lnTo>
                    <a:pt x="2554" y="2230"/>
                  </a:lnTo>
                  <a:cubicBezTo>
                    <a:pt x="2554" y="2230"/>
                    <a:pt x="2546" y="2230"/>
                    <a:pt x="2587" y="2287"/>
                  </a:cubicBezTo>
                  <a:cubicBezTo>
                    <a:pt x="2587" y="2287"/>
                    <a:pt x="2587" y="2287"/>
                    <a:pt x="2538" y="2238"/>
                  </a:cubicBezTo>
                  <a:lnTo>
                    <a:pt x="2538" y="2238"/>
                  </a:lnTo>
                  <a:cubicBezTo>
                    <a:pt x="2579" y="2287"/>
                    <a:pt x="2579" y="2295"/>
                    <a:pt x="2579" y="2295"/>
                  </a:cubicBezTo>
                  <a:lnTo>
                    <a:pt x="2570" y="2295"/>
                  </a:lnTo>
                  <a:cubicBezTo>
                    <a:pt x="2611" y="2351"/>
                    <a:pt x="2611" y="2351"/>
                    <a:pt x="2611" y="2351"/>
                  </a:cubicBezTo>
                  <a:cubicBezTo>
                    <a:pt x="2587" y="2335"/>
                    <a:pt x="2570" y="2319"/>
                    <a:pt x="2554" y="2303"/>
                  </a:cubicBezTo>
                  <a:lnTo>
                    <a:pt x="2554" y="2303"/>
                  </a:lnTo>
                  <a:cubicBezTo>
                    <a:pt x="2546" y="2303"/>
                    <a:pt x="2546" y="2303"/>
                    <a:pt x="2587" y="2360"/>
                  </a:cubicBezTo>
                  <a:cubicBezTo>
                    <a:pt x="2579" y="2360"/>
                    <a:pt x="2538" y="2311"/>
                    <a:pt x="2530" y="2311"/>
                  </a:cubicBezTo>
                  <a:cubicBezTo>
                    <a:pt x="2522" y="2319"/>
                    <a:pt x="2522" y="2311"/>
                    <a:pt x="2554" y="2376"/>
                  </a:cubicBezTo>
                  <a:cubicBezTo>
                    <a:pt x="2512" y="2306"/>
                    <a:pt x="2494" y="2276"/>
                    <a:pt x="2493" y="2276"/>
                  </a:cubicBezTo>
                  <a:lnTo>
                    <a:pt x="2493" y="2276"/>
                  </a:lnTo>
                  <a:cubicBezTo>
                    <a:pt x="2492" y="2276"/>
                    <a:pt x="2500" y="2292"/>
                    <a:pt x="2514" y="2319"/>
                  </a:cubicBezTo>
                  <a:cubicBezTo>
                    <a:pt x="2538" y="2376"/>
                    <a:pt x="2538" y="2376"/>
                    <a:pt x="2538" y="2376"/>
                  </a:cubicBezTo>
                  <a:cubicBezTo>
                    <a:pt x="2522" y="2348"/>
                    <a:pt x="2514" y="2334"/>
                    <a:pt x="2513" y="2334"/>
                  </a:cubicBezTo>
                  <a:cubicBezTo>
                    <a:pt x="2511" y="2334"/>
                    <a:pt x="2517" y="2350"/>
                    <a:pt x="2530" y="2384"/>
                  </a:cubicBezTo>
                  <a:cubicBezTo>
                    <a:pt x="2522" y="2384"/>
                    <a:pt x="2522" y="2384"/>
                    <a:pt x="2497" y="2319"/>
                  </a:cubicBezTo>
                  <a:lnTo>
                    <a:pt x="2489" y="2319"/>
                  </a:lnTo>
                  <a:cubicBezTo>
                    <a:pt x="2511" y="2376"/>
                    <a:pt x="2513" y="2397"/>
                    <a:pt x="2508" y="2397"/>
                  </a:cubicBezTo>
                  <a:cubicBezTo>
                    <a:pt x="2501" y="2397"/>
                    <a:pt x="2482" y="2363"/>
                    <a:pt x="2473" y="2327"/>
                  </a:cubicBezTo>
                  <a:lnTo>
                    <a:pt x="2473" y="2327"/>
                  </a:lnTo>
                  <a:cubicBezTo>
                    <a:pt x="2473" y="2343"/>
                    <a:pt x="2481" y="2368"/>
                    <a:pt x="2489" y="2392"/>
                  </a:cubicBezTo>
                  <a:cubicBezTo>
                    <a:pt x="2506" y="2457"/>
                    <a:pt x="2514" y="2489"/>
                    <a:pt x="2513" y="2489"/>
                  </a:cubicBezTo>
                  <a:lnTo>
                    <a:pt x="2513" y="2489"/>
                  </a:lnTo>
                  <a:cubicBezTo>
                    <a:pt x="2512" y="2489"/>
                    <a:pt x="2502" y="2457"/>
                    <a:pt x="2481" y="2392"/>
                  </a:cubicBezTo>
                  <a:cubicBezTo>
                    <a:pt x="2461" y="2327"/>
                    <a:pt x="2451" y="2295"/>
                    <a:pt x="2450" y="2295"/>
                  </a:cubicBezTo>
                  <a:lnTo>
                    <a:pt x="2450" y="2295"/>
                  </a:lnTo>
                  <a:cubicBezTo>
                    <a:pt x="2449" y="2295"/>
                    <a:pt x="2457" y="2327"/>
                    <a:pt x="2473" y="2392"/>
                  </a:cubicBezTo>
                  <a:cubicBezTo>
                    <a:pt x="2483" y="2419"/>
                    <a:pt x="2485" y="2435"/>
                    <a:pt x="2481" y="2435"/>
                  </a:cubicBezTo>
                  <a:cubicBezTo>
                    <a:pt x="2476" y="2435"/>
                    <a:pt x="2460" y="2403"/>
                    <a:pt x="2441" y="2327"/>
                  </a:cubicBezTo>
                  <a:cubicBezTo>
                    <a:pt x="2435" y="2305"/>
                    <a:pt x="2430" y="2283"/>
                    <a:pt x="2425" y="2264"/>
                  </a:cubicBezTo>
                  <a:lnTo>
                    <a:pt x="2425" y="2264"/>
                  </a:lnTo>
                  <a:cubicBezTo>
                    <a:pt x="2441" y="2327"/>
                    <a:pt x="2441" y="2327"/>
                    <a:pt x="2433" y="2327"/>
                  </a:cubicBezTo>
                  <a:cubicBezTo>
                    <a:pt x="2425" y="2327"/>
                    <a:pt x="2425" y="2392"/>
                    <a:pt x="2416" y="2392"/>
                  </a:cubicBezTo>
                  <a:cubicBezTo>
                    <a:pt x="2408" y="2392"/>
                    <a:pt x="2400" y="2392"/>
                    <a:pt x="2392" y="2327"/>
                  </a:cubicBezTo>
                  <a:cubicBezTo>
                    <a:pt x="2384" y="2327"/>
                    <a:pt x="2384" y="2327"/>
                    <a:pt x="2384" y="2392"/>
                  </a:cubicBezTo>
                  <a:cubicBezTo>
                    <a:pt x="2384" y="2424"/>
                    <a:pt x="2382" y="2441"/>
                    <a:pt x="2380" y="2441"/>
                  </a:cubicBezTo>
                  <a:cubicBezTo>
                    <a:pt x="2378" y="2441"/>
                    <a:pt x="2376" y="2424"/>
                    <a:pt x="2376" y="2392"/>
                  </a:cubicBezTo>
                  <a:lnTo>
                    <a:pt x="2368" y="2392"/>
                  </a:lnTo>
                  <a:cubicBezTo>
                    <a:pt x="2368" y="2416"/>
                    <a:pt x="2368" y="2441"/>
                    <a:pt x="2368" y="2457"/>
                  </a:cubicBezTo>
                  <a:cubicBezTo>
                    <a:pt x="2362" y="2411"/>
                    <a:pt x="2360" y="2362"/>
                    <a:pt x="2360" y="2362"/>
                  </a:cubicBezTo>
                  <a:cubicBezTo>
                    <a:pt x="2360" y="2362"/>
                    <a:pt x="2360" y="2370"/>
                    <a:pt x="2360" y="2392"/>
                  </a:cubicBezTo>
                  <a:cubicBezTo>
                    <a:pt x="2360" y="2457"/>
                    <a:pt x="2360" y="2457"/>
                    <a:pt x="2360" y="2457"/>
                  </a:cubicBezTo>
                  <a:cubicBezTo>
                    <a:pt x="2355" y="2417"/>
                    <a:pt x="2341" y="2393"/>
                    <a:pt x="2323" y="2393"/>
                  </a:cubicBezTo>
                  <a:cubicBezTo>
                    <a:pt x="2312" y="2393"/>
                    <a:pt x="2299" y="2402"/>
                    <a:pt x="2287" y="2424"/>
                  </a:cubicBezTo>
                  <a:lnTo>
                    <a:pt x="2279" y="2416"/>
                  </a:lnTo>
                  <a:cubicBezTo>
                    <a:pt x="2300" y="2363"/>
                    <a:pt x="2306" y="2344"/>
                    <a:pt x="2303" y="2344"/>
                  </a:cubicBezTo>
                  <a:cubicBezTo>
                    <a:pt x="2299" y="2344"/>
                    <a:pt x="2281" y="2376"/>
                    <a:pt x="2262" y="2408"/>
                  </a:cubicBezTo>
                  <a:cubicBezTo>
                    <a:pt x="2230" y="2465"/>
                    <a:pt x="2222" y="2465"/>
                    <a:pt x="2222" y="2465"/>
                  </a:cubicBezTo>
                  <a:cubicBezTo>
                    <a:pt x="2262" y="2390"/>
                    <a:pt x="2274" y="2358"/>
                    <a:pt x="2270" y="2358"/>
                  </a:cubicBezTo>
                  <a:cubicBezTo>
                    <a:pt x="2267" y="2358"/>
                    <a:pt x="2259" y="2370"/>
                    <a:pt x="2246" y="2392"/>
                  </a:cubicBezTo>
                  <a:cubicBezTo>
                    <a:pt x="2210" y="2452"/>
                    <a:pt x="2192" y="2480"/>
                    <a:pt x="2190" y="2480"/>
                  </a:cubicBezTo>
                  <a:cubicBezTo>
                    <a:pt x="2189" y="2480"/>
                    <a:pt x="2205" y="2450"/>
                    <a:pt x="2238" y="2392"/>
                  </a:cubicBezTo>
                  <a:cubicBezTo>
                    <a:pt x="2271" y="2336"/>
                    <a:pt x="2290" y="2306"/>
                    <a:pt x="2288" y="2306"/>
                  </a:cubicBezTo>
                  <a:lnTo>
                    <a:pt x="2288" y="2306"/>
                  </a:lnTo>
                  <a:cubicBezTo>
                    <a:pt x="2287" y="2306"/>
                    <a:pt x="2259" y="2348"/>
                    <a:pt x="2197" y="2441"/>
                  </a:cubicBezTo>
                  <a:cubicBezTo>
                    <a:pt x="2178" y="2468"/>
                    <a:pt x="2168" y="2482"/>
                    <a:pt x="2166" y="2482"/>
                  </a:cubicBezTo>
                  <a:cubicBezTo>
                    <a:pt x="2165" y="2482"/>
                    <a:pt x="2173" y="2466"/>
                    <a:pt x="2189" y="2433"/>
                  </a:cubicBezTo>
                  <a:cubicBezTo>
                    <a:pt x="2232" y="2366"/>
                    <a:pt x="2250" y="2339"/>
                    <a:pt x="2249" y="2339"/>
                  </a:cubicBezTo>
                  <a:lnTo>
                    <a:pt x="2249" y="2339"/>
                  </a:lnTo>
                  <a:cubicBezTo>
                    <a:pt x="2248" y="2339"/>
                    <a:pt x="2239" y="2352"/>
                    <a:pt x="2222" y="2376"/>
                  </a:cubicBezTo>
                  <a:cubicBezTo>
                    <a:pt x="2183" y="2431"/>
                    <a:pt x="2162" y="2457"/>
                    <a:pt x="2160" y="2457"/>
                  </a:cubicBezTo>
                  <a:cubicBezTo>
                    <a:pt x="2158" y="2457"/>
                    <a:pt x="2176" y="2426"/>
                    <a:pt x="2214" y="2368"/>
                  </a:cubicBezTo>
                  <a:cubicBezTo>
                    <a:pt x="2255" y="2310"/>
                    <a:pt x="2275" y="2282"/>
                    <a:pt x="2274" y="2282"/>
                  </a:cubicBezTo>
                  <a:lnTo>
                    <a:pt x="2274" y="2282"/>
                  </a:lnTo>
                  <a:cubicBezTo>
                    <a:pt x="2274" y="2282"/>
                    <a:pt x="2253" y="2308"/>
                    <a:pt x="2214" y="2360"/>
                  </a:cubicBezTo>
                  <a:cubicBezTo>
                    <a:pt x="2171" y="2410"/>
                    <a:pt x="2147" y="2435"/>
                    <a:pt x="2142" y="2435"/>
                  </a:cubicBezTo>
                  <a:cubicBezTo>
                    <a:pt x="2137" y="2435"/>
                    <a:pt x="2155" y="2406"/>
                    <a:pt x="2197" y="2351"/>
                  </a:cubicBezTo>
                  <a:cubicBezTo>
                    <a:pt x="2197" y="2346"/>
                    <a:pt x="2216" y="2322"/>
                    <a:pt x="2215" y="2322"/>
                  </a:cubicBezTo>
                  <a:lnTo>
                    <a:pt x="2215" y="2322"/>
                  </a:lnTo>
                  <a:cubicBezTo>
                    <a:pt x="2215" y="2322"/>
                    <a:pt x="2211" y="2328"/>
                    <a:pt x="2197" y="2343"/>
                  </a:cubicBezTo>
                  <a:lnTo>
                    <a:pt x="2238" y="2287"/>
                  </a:lnTo>
                  <a:lnTo>
                    <a:pt x="2238" y="2287"/>
                  </a:lnTo>
                  <a:lnTo>
                    <a:pt x="2189" y="2335"/>
                  </a:lnTo>
                  <a:cubicBezTo>
                    <a:pt x="2189" y="2327"/>
                    <a:pt x="2222" y="2270"/>
                    <a:pt x="2214" y="2254"/>
                  </a:cubicBezTo>
                  <a:cubicBezTo>
                    <a:pt x="2206" y="2242"/>
                    <a:pt x="2202" y="2234"/>
                    <a:pt x="2192" y="2234"/>
                  </a:cubicBezTo>
                  <a:cubicBezTo>
                    <a:pt x="2183" y="2234"/>
                    <a:pt x="2169" y="2242"/>
                    <a:pt x="2141" y="2262"/>
                  </a:cubicBezTo>
                  <a:cubicBezTo>
                    <a:pt x="2141" y="2254"/>
                    <a:pt x="2189" y="2214"/>
                    <a:pt x="2189" y="2206"/>
                  </a:cubicBezTo>
                  <a:cubicBezTo>
                    <a:pt x="2189" y="2206"/>
                    <a:pt x="2189" y="2197"/>
                    <a:pt x="2246" y="2165"/>
                  </a:cubicBezTo>
                  <a:lnTo>
                    <a:pt x="2246" y="2157"/>
                  </a:lnTo>
                  <a:cubicBezTo>
                    <a:pt x="2189" y="2193"/>
                    <a:pt x="2157" y="2208"/>
                    <a:pt x="2147" y="2208"/>
                  </a:cubicBezTo>
                  <a:cubicBezTo>
                    <a:pt x="2137" y="2208"/>
                    <a:pt x="2149" y="2193"/>
                    <a:pt x="2181" y="2173"/>
                  </a:cubicBezTo>
                  <a:cubicBezTo>
                    <a:pt x="2181" y="2170"/>
                    <a:pt x="2181" y="2168"/>
                    <a:pt x="2178" y="2168"/>
                  </a:cubicBezTo>
                  <a:cubicBezTo>
                    <a:pt x="2173" y="2168"/>
                    <a:pt x="2158" y="2174"/>
                    <a:pt x="2116" y="2189"/>
                  </a:cubicBezTo>
                  <a:cubicBezTo>
                    <a:pt x="2086" y="2201"/>
                    <a:pt x="2070" y="2207"/>
                    <a:pt x="2067" y="2207"/>
                  </a:cubicBezTo>
                  <a:cubicBezTo>
                    <a:pt x="2064" y="2207"/>
                    <a:pt x="2078" y="2199"/>
                    <a:pt x="2108" y="2181"/>
                  </a:cubicBezTo>
                  <a:cubicBezTo>
                    <a:pt x="2151" y="2165"/>
                    <a:pt x="2194" y="2142"/>
                    <a:pt x="2181" y="2142"/>
                  </a:cubicBezTo>
                  <a:cubicBezTo>
                    <a:pt x="2174" y="2142"/>
                    <a:pt x="2153" y="2148"/>
                    <a:pt x="2108" y="2165"/>
                  </a:cubicBezTo>
                  <a:lnTo>
                    <a:pt x="2173" y="2141"/>
                  </a:lnTo>
                  <a:cubicBezTo>
                    <a:pt x="2196" y="2129"/>
                    <a:pt x="2202" y="2125"/>
                    <a:pt x="2199" y="2125"/>
                  </a:cubicBezTo>
                  <a:cubicBezTo>
                    <a:pt x="2193" y="2125"/>
                    <a:pt x="2151" y="2141"/>
                    <a:pt x="2108" y="2157"/>
                  </a:cubicBezTo>
                  <a:cubicBezTo>
                    <a:pt x="2053" y="2178"/>
                    <a:pt x="2021" y="2188"/>
                    <a:pt x="2018" y="2188"/>
                  </a:cubicBezTo>
                  <a:cubicBezTo>
                    <a:pt x="2014" y="2188"/>
                    <a:pt x="2062" y="2170"/>
                    <a:pt x="2173" y="2133"/>
                  </a:cubicBezTo>
                  <a:cubicBezTo>
                    <a:pt x="2200" y="2122"/>
                    <a:pt x="2222" y="2114"/>
                    <a:pt x="2238" y="2108"/>
                  </a:cubicBezTo>
                  <a:lnTo>
                    <a:pt x="2238" y="2108"/>
                  </a:lnTo>
                  <a:cubicBezTo>
                    <a:pt x="2192" y="2120"/>
                    <a:pt x="2142" y="2131"/>
                    <a:pt x="2140" y="2131"/>
                  </a:cubicBezTo>
                  <a:cubicBezTo>
                    <a:pt x="2139" y="2131"/>
                    <a:pt x="2146" y="2129"/>
                    <a:pt x="2165" y="2124"/>
                  </a:cubicBezTo>
                  <a:cubicBezTo>
                    <a:pt x="2125" y="2124"/>
                    <a:pt x="2084" y="2141"/>
                    <a:pt x="2035" y="2157"/>
                  </a:cubicBezTo>
                  <a:cubicBezTo>
                    <a:pt x="1997" y="2166"/>
                    <a:pt x="1982" y="2170"/>
                    <a:pt x="1975" y="2170"/>
                  </a:cubicBezTo>
                  <a:cubicBezTo>
                    <a:pt x="1970" y="2170"/>
                    <a:pt x="1970" y="2168"/>
                    <a:pt x="1970" y="2165"/>
                  </a:cubicBezTo>
                  <a:lnTo>
                    <a:pt x="2100" y="2133"/>
                  </a:lnTo>
                  <a:lnTo>
                    <a:pt x="2100" y="2124"/>
                  </a:lnTo>
                  <a:cubicBezTo>
                    <a:pt x="2149" y="2108"/>
                    <a:pt x="2189" y="2092"/>
                    <a:pt x="2238" y="2084"/>
                  </a:cubicBezTo>
                  <a:cubicBezTo>
                    <a:pt x="2265" y="2077"/>
                    <a:pt x="2281" y="2073"/>
                    <a:pt x="2280" y="2073"/>
                  </a:cubicBezTo>
                  <a:lnTo>
                    <a:pt x="2280" y="2073"/>
                  </a:lnTo>
                  <a:cubicBezTo>
                    <a:pt x="2279" y="2073"/>
                    <a:pt x="2246" y="2081"/>
                    <a:pt x="2165" y="2100"/>
                  </a:cubicBezTo>
                  <a:cubicBezTo>
                    <a:pt x="2079" y="2122"/>
                    <a:pt x="2050" y="2129"/>
                    <a:pt x="2040" y="2129"/>
                  </a:cubicBezTo>
                  <a:cubicBezTo>
                    <a:pt x="2035" y="2129"/>
                    <a:pt x="2035" y="2127"/>
                    <a:pt x="2035" y="2124"/>
                  </a:cubicBezTo>
                  <a:cubicBezTo>
                    <a:pt x="2035" y="2124"/>
                    <a:pt x="2035" y="2116"/>
                    <a:pt x="2100" y="2108"/>
                  </a:cubicBezTo>
                  <a:cubicBezTo>
                    <a:pt x="2165" y="2092"/>
                    <a:pt x="2165" y="2092"/>
                    <a:pt x="2173" y="2084"/>
                  </a:cubicBezTo>
                  <a:lnTo>
                    <a:pt x="2173" y="2084"/>
                  </a:lnTo>
                  <a:cubicBezTo>
                    <a:pt x="2173" y="2084"/>
                    <a:pt x="1970" y="2108"/>
                    <a:pt x="1833" y="2116"/>
                  </a:cubicBezTo>
                  <a:cubicBezTo>
                    <a:pt x="1771" y="2124"/>
                    <a:pt x="1737" y="2128"/>
                    <a:pt x="1730" y="2128"/>
                  </a:cubicBezTo>
                  <a:cubicBezTo>
                    <a:pt x="1723" y="2128"/>
                    <a:pt x="1757" y="2122"/>
                    <a:pt x="1833" y="2108"/>
                  </a:cubicBezTo>
                  <a:cubicBezTo>
                    <a:pt x="1897" y="2100"/>
                    <a:pt x="1897" y="2100"/>
                    <a:pt x="1897" y="2092"/>
                  </a:cubicBezTo>
                  <a:cubicBezTo>
                    <a:pt x="1922" y="2089"/>
                    <a:pt x="1938" y="2088"/>
                    <a:pt x="1949" y="2088"/>
                  </a:cubicBezTo>
                  <a:cubicBezTo>
                    <a:pt x="1970" y="2088"/>
                    <a:pt x="1970" y="2092"/>
                    <a:pt x="1970" y="2092"/>
                  </a:cubicBezTo>
                  <a:lnTo>
                    <a:pt x="2035" y="2084"/>
                  </a:lnTo>
                  <a:cubicBezTo>
                    <a:pt x="2116" y="2074"/>
                    <a:pt x="2150" y="2071"/>
                    <a:pt x="2136" y="2071"/>
                  </a:cubicBezTo>
                  <a:cubicBezTo>
                    <a:pt x="2126" y="2071"/>
                    <a:pt x="2092" y="2072"/>
                    <a:pt x="2035" y="2076"/>
                  </a:cubicBezTo>
                  <a:cubicBezTo>
                    <a:pt x="2016" y="2078"/>
                    <a:pt x="2003" y="2079"/>
                    <a:pt x="1995" y="2079"/>
                  </a:cubicBezTo>
                  <a:cubicBezTo>
                    <a:pt x="1976" y="2079"/>
                    <a:pt x="1989" y="2073"/>
                    <a:pt x="2035" y="2068"/>
                  </a:cubicBezTo>
                  <a:cubicBezTo>
                    <a:pt x="2063" y="2065"/>
                    <a:pt x="2090" y="2062"/>
                    <a:pt x="2108" y="2059"/>
                  </a:cubicBezTo>
                  <a:lnTo>
                    <a:pt x="2108" y="2059"/>
                  </a:lnTo>
                  <a:cubicBezTo>
                    <a:pt x="2108" y="2060"/>
                    <a:pt x="2108" y="2060"/>
                    <a:pt x="2108" y="2060"/>
                  </a:cubicBezTo>
                  <a:cubicBezTo>
                    <a:pt x="2127" y="2057"/>
                    <a:pt x="2135" y="2056"/>
                    <a:pt x="2135" y="2056"/>
                  </a:cubicBezTo>
                  <a:lnTo>
                    <a:pt x="2135" y="2056"/>
                  </a:lnTo>
                  <a:cubicBezTo>
                    <a:pt x="2135" y="2056"/>
                    <a:pt x="2124" y="2057"/>
                    <a:pt x="2108" y="2059"/>
                  </a:cubicBezTo>
                  <a:lnTo>
                    <a:pt x="2108" y="2059"/>
                  </a:lnTo>
                  <a:cubicBezTo>
                    <a:pt x="2109" y="2058"/>
                    <a:pt x="2115" y="2052"/>
                    <a:pt x="2173" y="2052"/>
                  </a:cubicBezTo>
                  <a:cubicBezTo>
                    <a:pt x="2173" y="2043"/>
                    <a:pt x="2173" y="2043"/>
                    <a:pt x="2108" y="2043"/>
                  </a:cubicBezTo>
                  <a:cubicBezTo>
                    <a:pt x="2035" y="2043"/>
                    <a:pt x="2035" y="2043"/>
                    <a:pt x="2043" y="2035"/>
                  </a:cubicBezTo>
                  <a:cubicBezTo>
                    <a:pt x="2043" y="2035"/>
                    <a:pt x="2043" y="2027"/>
                    <a:pt x="1970" y="2027"/>
                  </a:cubicBezTo>
                  <a:cubicBezTo>
                    <a:pt x="1906" y="2027"/>
                    <a:pt x="1833" y="2019"/>
                    <a:pt x="1841" y="2003"/>
                  </a:cubicBezTo>
                  <a:cubicBezTo>
                    <a:pt x="1768" y="1979"/>
                    <a:pt x="1768" y="1979"/>
                    <a:pt x="1906" y="1970"/>
                  </a:cubicBezTo>
                  <a:cubicBezTo>
                    <a:pt x="1979" y="1970"/>
                    <a:pt x="1979" y="1962"/>
                    <a:pt x="1979" y="1954"/>
                  </a:cubicBezTo>
                  <a:cubicBezTo>
                    <a:pt x="1979" y="1954"/>
                    <a:pt x="1979" y="1946"/>
                    <a:pt x="2043" y="1938"/>
                  </a:cubicBezTo>
                  <a:cubicBezTo>
                    <a:pt x="2116" y="1922"/>
                    <a:pt x="2043" y="1922"/>
                    <a:pt x="1979" y="1922"/>
                  </a:cubicBezTo>
                  <a:lnTo>
                    <a:pt x="1841" y="1922"/>
                  </a:lnTo>
                  <a:cubicBezTo>
                    <a:pt x="1906" y="1914"/>
                    <a:pt x="1979" y="1906"/>
                    <a:pt x="2043" y="1906"/>
                  </a:cubicBezTo>
                  <a:cubicBezTo>
                    <a:pt x="2181" y="1897"/>
                    <a:pt x="2181" y="1897"/>
                    <a:pt x="2043" y="1897"/>
                  </a:cubicBezTo>
                  <a:cubicBezTo>
                    <a:pt x="1979" y="1897"/>
                    <a:pt x="1914" y="1889"/>
                    <a:pt x="1979" y="1873"/>
                  </a:cubicBezTo>
                  <a:cubicBezTo>
                    <a:pt x="1979" y="1849"/>
                    <a:pt x="1979" y="1833"/>
                    <a:pt x="2052" y="1833"/>
                  </a:cubicBezTo>
                  <a:cubicBezTo>
                    <a:pt x="1987" y="1824"/>
                    <a:pt x="1987" y="1824"/>
                    <a:pt x="2052" y="1816"/>
                  </a:cubicBezTo>
                  <a:cubicBezTo>
                    <a:pt x="2197" y="1808"/>
                    <a:pt x="2197" y="1816"/>
                    <a:pt x="2060" y="1800"/>
                  </a:cubicBezTo>
                  <a:cubicBezTo>
                    <a:pt x="2018" y="1795"/>
                    <a:pt x="1978" y="1791"/>
                    <a:pt x="1979" y="1791"/>
                  </a:cubicBezTo>
                  <a:cubicBezTo>
                    <a:pt x="1979" y="1791"/>
                    <a:pt x="2001" y="1793"/>
                    <a:pt x="2060" y="1800"/>
                  </a:cubicBezTo>
                  <a:cubicBezTo>
                    <a:pt x="2125" y="1800"/>
                    <a:pt x="2060" y="1792"/>
                    <a:pt x="1995" y="1776"/>
                  </a:cubicBezTo>
                  <a:lnTo>
                    <a:pt x="1995" y="1776"/>
                  </a:lnTo>
                  <a:cubicBezTo>
                    <a:pt x="2035" y="1784"/>
                    <a:pt x="2027" y="1784"/>
                    <a:pt x="2060" y="1784"/>
                  </a:cubicBezTo>
                  <a:lnTo>
                    <a:pt x="2133" y="1792"/>
                  </a:lnTo>
                  <a:lnTo>
                    <a:pt x="1995" y="1776"/>
                  </a:lnTo>
                  <a:lnTo>
                    <a:pt x="1995" y="1776"/>
                  </a:lnTo>
                  <a:cubicBezTo>
                    <a:pt x="1995" y="1776"/>
                    <a:pt x="1995" y="1776"/>
                    <a:pt x="1995" y="1776"/>
                  </a:cubicBezTo>
                  <a:lnTo>
                    <a:pt x="1727" y="1735"/>
                  </a:lnTo>
                  <a:cubicBezTo>
                    <a:pt x="1589" y="1719"/>
                    <a:pt x="1589" y="1719"/>
                    <a:pt x="1662" y="1711"/>
                  </a:cubicBezTo>
                  <a:cubicBezTo>
                    <a:pt x="1703" y="1711"/>
                    <a:pt x="1752" y="1719"/>
                    <a:pt x="1800" y="1727"/>
                  </a:cubicBezTo>
                  <a:cubicBezTo>
                    <a:pt x="1865" y="1735"/>
                    <a:pt x="1865" y="1743"/>
                    <a:pt x="1865" y="1743"/>
                  </a:cubicBezTo>
                  <a:cubicBezTo>
                    <a:pt x="1906" y="1760"/>
                    <a:pt x="1954" y="1760"/>
                    <a:pt x="1995" y="1760"/>
                  </a:cubicBezTo>
                  <a:cubicBezTo>
                    <a:pt x="2025" y="1763"/>
                    <a:pt x="2043" y="1765"/>
                    <a:pt x="2048" y="1765"/>
                  </a:cubicBezTo>
                  <a:cubicBezTo>
                    <a:pt x="2057" y="1765"/>
                    <a:pt x="2041" y="1761"/>
                    <a:pt x="2003" y="1752"/>
                  </a:cubicBezTo>
                  <a:lnTo>
                    <a:pt x="2003" y="1752"/>
                  </a:lnTo>
                  <a:cubicBezTo>
                    <a:pt x="2030" y="1758"/>
                    <a:pt x="2046" y="1761"/>
                    <a:pt x="2056" y="1761"/>
                  </a:cubicBezTo>
                  <a:cubicBezTo>
                    <a:pt x="2069" y="1761"/>
                    <a:pt x="2071" y="1756"/>
                    <a:pt x="2076" y="1752"/>
                  </a:cubicBezTo>
                  <a:cubicBezTo>
                    <a:pt x="2076" y="1752"/>
                    <a:pt x="2078" y="1749"/>
                    <a:pt x="2088" y="1749"/>
                  </a:cubicBezTo>
                  <a:cubicBezTo>
                    <a:pt x="2098" y="1749"/>
                    <a:pt x="2116" y="1752"/>
                    <a:pt x="2149" y="1760"/>
                  </a:cubicBezTo>
                  <a:cubicBezTo>
                    <a:pt x="2149" y="1752"/>
                    <a:pt x="2149" y="1752"/>
                    <a:pt x="2084" y="1727"/>
                  </a:cubicBezTo>
                  <a:cubicBezTo>
                    <a:pt x="2071" y="1724"/>
                    <a:pt x="2059" y="1721"/>
                    <a:pt x="2048" y="1718"/>
                  </a:cubicBezTo>
                  <a:lnTo>
                    <a:pt x="2048" y="1718"/>
                  </a:lnTo>
                  <a:cubicBezTo>
                    <a:pt x="2094" y="1729"/>
                    <a:pt x="2132" y="1736"/>
                    <a:pt x="2152" y="1736"/>
                  </a:cubicBezTo>
                  <a:cubicBezTo>
                    <a:pt x="2181" y="1736"/>
                    <a:pt x="2174" y="1722"/>
                    <a:pt x="2108" y="1687"/>
                  </a:cubicBezTo>
                  <a:lnTo>
                    <a:pt x="2108" y="1687"/>
                  </a:lnTo>
                  <a:cubicBezTo>
                    <a:pt x="2133" y="1696"/>
                    <a:pt x="2149" y="1700"/>
                    <a:pt x="2157" y="1700"/>
                  </a:cubicBezTo>
                  <a:cubicBezTo>
                    <a:pt x="2170" y="1700"/>
                    <a:pt x="2160" y="1688"/>
                    <a:pt x="2125" y="1662"/>
                  </a:cubicBezTo>
                  <a:lnTo>
                    <a:pt x="2133" y="1662"/>
                  </a:lnTo>
                  <a:cubicBezTo>
                    <a:pt x="2163" y="1674"/>
                    <a:pt x="2179" y="1680"/>
                    <a:pt x="2182" y="1680"/>
                  </a:cubicBezTo>
                  <a:cubicBezTo>
                    <a:pt x="2185" y="1680"/>
                    <a:pt x="2171" y="1672"/>
                    <a:pt x="2141" y="1654"/>
                  </a:cubicBezTo>
                  <a:cubicBezTo>
                    <a:pt x="2120" y="1639"/>
                    <a:pt x="2099" y="1625"/>
                    <a:pt x="2084" y="1614"/>
                  </a:cubicBezTo>
                  <a:lnTo>
                    <a:pt x="2084" y="1614"/>
                  </a:lnTo>
                  <a:cubicBezTo>
                    <a:pt x="2122" y="1635"/>
                    <a:pt x="2134" y="1643"/>
                    <a:pt x="2141" y="1643"/>
                  </a:cubicBezTo>
                  <a:cubicBezTo>
                    <a:pt x="2144" y="1643"/>
                    <a:pt x="2146" y="1641"/>
                    <a:pt x="2149" y="1638"/>
                  </a:cubicBezTo>
                  <a:cubicBezTo>
                    <a:pt x="2157" y="1630"/>
                    <a:pt x="2157" y="1630"/>
                    <a:pt x="2100" y="1589"/>
                  </a:cubicBezTo>
                  <a:cubicBezTo>
                    <a:pt x="2087" y="1574"/>
                    <a:pt x="2083" y="1567"/>
                    <a:pt x="2086" y="1567"/>
                  </a:cubicBezTo>
                  <a:cubicBezTo>
                    <a:pt x="2092" y="1567"/>
                    <a:pt x="2127" y="1594"/>
                    <a:pt x="2165" y="1622"/>
                  </a:cubicBezTo>
                  <a:cubicBezTo>
                    <a:pt x="2213" y="1662"/>
                    <a:pt x="2241" y="1684"/>
                    <a:pt x="2242" y="1684"/>
                  </a:cubicBezTo>
                  <a:cubicBezTo>
                    <a:pt x="2243" y="1684"/>
                    <a:pt x="2205" y="1652"/>
                    <a:pt x="2116" y="1581"/>
                  </a:cubicBezTo>
                  <a:cubicBezTo>
                    <a:pt x="2050" y="1525"/>
                    <a:pt x="2029" y="1501"/>
                    <a:pt x="2034" y="1501"/>
                  </a:cubicBezTo>
                  <a:cubicBezTo>
                    <a:pt x="2037" y="1501"/>
                    <a:pt x="2050" y="1509"/>
                    <a:pt x="2068" y="1525"/>
                  </a:cubicBezTo>
                  <a:cubicBezTo>
                    <a:pt x="2125" y="1573"/>
                    <a:pt x="2116" y="1573"/>
                    <a:pt x="2116" y="1573"/>
                  </a:cubicBezTo>
                  <a:lnTo>
                    <a:pt x="2222" y="1662"/>
                  </a:lnTo>
                  <a:cubicBezTo>
                    <a:pt x="2214" y="1646"/>
                    <a:pt x="2189" y="1630"/>
                    <a:pt x="2173" y="1614"/>
                  </a:cubicBezTo>
                  <a:cubicBezTo>
                    <a:pt x="2173" y="1614"/>
                    <a:pt x="2181" y="1614"/>
                    <a:pt x="2125" y="1565"/>
                  </a:cubicBezTo>
                  <a:cubicBezTo>
                    <a:pt x="2076" y="1516"/>
                    <a:pt x="2027" y="1476"/>
                    <a:pt x="1970" y="1435"/>
                  </a:cubicBezTo>
                  <a:cubicBezTo>
                    <a:pt x="1914" y="1395"/>
                    <a:pt x="1922" y="1387"/>
                    <a:pt x="1922" y="1387"/>
                  </a:cubicBezTo>
                  <a:lnTo>
                    <a:pt x="1922" y="1387"/>
                  </a:lnTo>
                  <a:cubicBezTo>
                    <a:pt x="1979" y="1427"/>
                    <a:pt x="2035" y="1468"/>
                    <a:pt x="2084" y="1516"/>
                  </a:cubicBezTo>
                  <a:cubicBezTo>
                    <a:pt x="2116" y="1549"/>
                    <a:pt x="2149" y="1581"/>
                    <a:pt x="2181" y="1614"/>
                  </a:cubicBezTo>
                  <a:cubicBezTo>
                    <a:pt x="2189" y="1620"/>
                    <a:pt x="2193" y="1623"/>
                    <a:pt x="2195" y="1623"/>
                  </a:cubicBezTo>
                  <a:cubicBezTo>
                    <a:pt x="2201" y="1623"/>
                    <a:pt x="2125" y="1541"/>
                    <a:pt x="2044" y="1460"/>
                  </a:cubicBezTo>
                  <a:lnTo>
                    <a:pt x="2044" y="1460"/>
                  </a:lnTo>
                  <a:lnTo>
                    <a:pt x="2092" y="1508"/>
                  </a:lnTo>
                  <a:cubicBezTo>
                    <a:pt x="2135" y="1545"/>
                    <a:pt x="2145" y="1549"/>
                    <a:pt x="2151" y="1549"/>
                  </a:cubicBezTo>
                  <a:cubicBezTo>
                    <a:pt x="2153" y="1549"/>
                    <a:pt x="2155" y="1549"/>
                    <a:pt x="2157" y="1549"/>
                  </a:cubicBezTo>
                  <a:cubicBezTo>
                    <a:pt x="2165" y="1541"/>
                    <a:pt x="2165" y="1541"/>
                    <a:pt x="2116" y="1492"/>
                  </a:cubicBezTo>
                  <a:cubicBezTo>
                    <a:pt x="2084" y="1460"/>
                    <a:pt x="2052" y="1427"/>
                    <a:pt x="2027" y="1387"/>
                  </a:cubicBezTo>
                  <a:cubicBezTo>
                    <a:pt x="1995" y="1362"/>
                    <a:pt x="1962" y="1330"/>
                    <a:pt x="1930" y="1289"/>
                  </a:cubicBezTo>
                  <a:lnTo>
                    <a:pt x="1930" y="1289"/>
                  </a:lnTo>
                  <a:cubicBezTo>
                    <a:pt x="1962" y="1322"/>
                    <a:pt x="2003" y="1354"/>
                    <a:pt x="2035" y="1387"/>
                  </a:cubicBezTo>
                  <a:cubicBezTo>
                    <a:pt x="2126" y="1477"/>
                    <a:pt x="2174" y="1525"/>
                    <a:pt x="2193" y="1525"/>
                  </a:cubicBezTo>
                  <a:cubicBezTo>
                    <a:pt x="2195" y="1525"/>
                    <a:pt x="2196" y="1525"/>
                    <a:pt x="2197" y="1525"/>
                  </a:cubicBezTo>
                  <a:cubicBezTo>
                    <a:pt x="2197" y="1525"/>
                    <a:pt x="2198" y="1524"/>
                    <a:pt x="2199" y="1524"/>
                  </a:cubicBezTo>
                  <a:cubicBezTo>
                    <a:pt x="2203" y="1524"/>
                    <a:pt x="2215" y="1529"/>
                    <a:pt x="2246" y="1573"/>
                  </a:cubicBezTo>
                  <a:cubicBezTo>
                    <a:pt x="2254" y="1573"/>
                    <a:pt x="2254" y="1565"/>
                    <a:pt x="2222" y="1508"/>
                  </a:cubicBezTo>
                  <a:lnTo>
                    <a:pt x="2222" y="1508"/>
                  </a:lnTo>
                  <a:cubicBezTo>
                    <a:pt x="2242" y="1537"/>
                    <a:pt x="2254" y="1551"/>
                    <a:pt x="2256" y="1551"/>
                  </a:cubicBezTo>
                  <a:cubicBezTo>
                    <a:pt x="2258" y="1551"/>
                    <a:pt x="2250" y="1537"/>
                    <a:pt x="2230" y="1508"/>
                  </a:cubicBezTo>
                  <a:cubicBezTo>
                    <a:pt x="2219" y="1489"/>
                    <a:pt x="2216" y="1483"/>
                    <a:pt x="2218" y="1483"/>
                  </a:cubicBezTo>
                  <a:cubicBezTo>
                    <a:pt x="2220" y="1483"/>
                    <a:pt x="2235" y="1501"/>
                    <a:pt x="2237" y="1501"/>
                  </a:cubicBezTo>
                  <a:cubicBezTo>
                    <a:pt x="2238" y="1501"/>
                    <a:pt x="2238" y="1501"/>
                    <a:pt x="2238" y="1500"/>
                  </a:cubicBezTo>
                  <a:cubicBezTo>
                    <a:pt x="2275" y="1555"/>
                    <a:pt x="2295" y="1585"/>
                    <a:pt x="2295" y="1585"/>
                  </a:cubicBezTo>
                  <a:cubicBezTo>
                    <a:pt x="2296" y="1585"/>
                    <a:pt x="2268" y="1541"/>
                    <a:pt x="2206" y="1443"/>
                  </a:cubicBezTo>
                  <a:cubicBezTo>
                    <a:pt x="2202" y="1435"/>
                    <a:pt x="2198" y="1426"/>
                    <a:pt x="2193" y="1418"/>
                  </a:cubicBezTo>
                  <a:lnTo>
                    <a:pt x="2193" y="1418"/>
                  </a:lnTo>
                  <a:cubicBezTo>
                    <a:pt x="2227" y="1470"/>
                    <a:pt x="2250" y="1503"/>
                    <a:pt x="2254" y="1503"/>
                  </a:cubicBezTo>
                  <a:cubicBezTo>
                    <a:pt x="2257" y="1503"/>
                    <a:pt x="2247" y="1483"/>
                    <a:pt x="2222" y="1435"/>
                  </a:cubicBezTo>
                  <a:lnTo>
                    <a:pt x="2222" y="1435"/>
                  </a:lnTo>
                  <a:cubicBezTo>
                    <a:pt x="2222" y="1435"/>
                    <a:pt x="2222" y="1436"/>
                    <a:pt x="2262" y="1500"/>
                  </a:cubicBezTo>
                  <a:cubicBezTo>
                    <a:pt x="2276" y="1523"/>
                    <a:pt x="2283" y="1537"/>
                    <a:pt x="2284" y="1537"/>
                  </a:cubicBezTo>
                  <a:cubicBezTo>
                    <a:pt x="2285" y="1537"/>
                    <a:pt x="2272" y="1508"/>
                    <a:pt x="2238" y="1435"/>
                  </a:cubicBezTo>
                  <a:cubicBezTo>
                    <a:pt x="2205" y="1372"/>
                    <a:pt x="2190" y="1340"/>
                    <a:pt x="2194" y="1340"/>
                  </a:cubicBezTo>
                  <a:cubicBezTo>
                    <a:pt x="2197" y="1340"/>
                    <a:pt x="2215" y="1368"/>
                    <a:pt x="2246" y="1427"/>
                  </a:cubicBezTo>
                  <a:cubicBezTo>
                    <a:pt x="2284" y="1497"/>
                    <a:pt x="2302" y="1527"/>
                    <a:pt x="2306" y="1527"/>
                  </a:cubicBezTo>
                  <a:cubicBezTo>
                    <a:pt x="2310" y="1527"/>
                    <a:pt x="2305" y="1511"/>
                    <a:pt x="2295" y="1484"/>
                  </a:cubicBezTo>
                  <a:cubicBezTo>
                    <a:pt x="2261" y="1412"/>
                    <a:pt x="2253" y="1382"/>
                    <a:pt x="2257" y="1382"/>
                  </a:cubicBezTo>
                  <a:cubicBezTo>
                    <a:pt x="2260" y="1382"/>
                    <a:pt x="2269" y="1396"/>
                    <a:pt x="2279" y="1419"/>
                  </a:cubicBezTo>
                  <a:cubicBezTo>
                    <a:pt x="2295" y="1452"/>
                    <a:pt x="2303" y="1468"/>
                    <a:pt x="2304" y="1468"/>
                  </a:cubicBezTo>
                  <a:cubicBezTo>
                    <a:pt x="2305" y="1468"/>
                    <a:pt x="2299" y="1452"/>
                    <a:pt x="2287" y="1420"/>
                  </a:cubicBezTo>
                  <a:lnTo>
                    <a:pt x="2287" y="1420"/>
                  </a:lnTo>
                  <a:cubicBezTo>
                    <a:pt x="2304" y="1466"/>
                    <a:pt x="2321" y="1511"/>
                    <a:pt x="2324" y="1511"/>
                  </a:cubicBezTo>
                  <a:cubicBezTo>
                    <a:pt x="2325" y="1511"/>
                    <a:pt x="2324" y="1503"/>
                    <a:pt x="2319" y="1484"/>
                  </a:cubicBezTo>
                  <a:cubicBezTo>
                    <a:pt x="2319" y="1484"/>
                    <a:pt x="2319" y="1484"/>
                    <a:pt x="2295" y="1419"/>
                  </a:cubicBezTo>
                  <a:lnTo>
                    <a:pt x="2262" y="1289"/>
                  </a:lnTo>
                  <a:cubicBezTo>
                    <a:pt x="2238" y="1249"/>
                    <a:pt x="2222" y="1200"/>
                    <a:pt x="2214" y="1160"/>
                  </a:cubicBezTo>
                  <a:cubicBezTo>
                    <a:pt x="2207" y="1143"/>
                    <a:pt x="2206" y="1134"/>
                    <a:pt x="2209" y="1134"/>
                  </a:cubicBezTo>
                  <a:cubicBezTo>
                    <a:pt x="2216" y="1134"/>
                    <a:pt x="2255" y="1203"/>
                    <a:pt x="2303" y="1346"/>
                  </a:cubicBezTo>
                  <a:lnTo>
                    <a:pt x="2343" y="1484"/>
                  </a:lnTo>
                  <a:lnTo>
                    <a:pt x="2311" y="1346"/>
                  </a:lnTo>
                  <a:lnTo>
                    <a:pt x="2311" y="1346"/>
                  </a:lnTo>
                  <a:cubicBezTo>
                    <a:pt x="2311" y="1346"/>
                    <a:pt x="2319" y="1346"/>
                    <a:pt x="2335" y="1411"/>
                  </a:cubicBezTo>
                  <a:cubicBezTo>
                    <a:pt x="2352" y="1476"/>
                    <a:pt x="2352" y="1476"/>
                    <a:pt x="2352" y="1476"/>
                  </a:cubicBezTo>
                  <a:cubicBezTo>
                    <a:pt x="2352" y="1460"/>
                    <a:pt x="2352" y="1435"/>
                    <a:pt x="2343" y="1411"/>
                  </a:cubicBezTo>
                  <a:cubicBezTo>
                    <a:pt x="2337" y="1384"/>
                    <a:pt x="2331" y="1363"/>
                    <a:pt x="2327" y="1346"/>
                  </a:cubicBezTo>
                  <a:lnTo>
                    <a:pt x="2327" y="1346"/>
                  </a:lnTo>
                  <a:cubicBezTo>
                    <a:pt x="2343" y="1411"/>
                    <a:pt x="2354" y="1443"/>
                    <a:pt x="2357" y="1443"/>
                  </a:cubicBezTo>
                  <a:cubicBezTo>
                    <a:pt x="2360" y="1443"/>
                    <a:pt x="2356" y="1411"/>
                    <a:pt x="2343" y="1346"/>
                  </a:cubicBezTo>
                  <a:lnTo>
                    <a:pt x="2343" y="1346"/>
                  </a:lnTo>
                  <a:cubicBezTo>
                    <a:pt x="2352" y="1387"/>
                    <a:pt x="2368" y="1435"/>
                    <a:pt x="2376" y="1476"/>
                  </a:cubicBezTo>
                  <a:lnTo>
                    <a:pt x="2368" y="1411"/>
                  </a:lnTo>
                  <a:cubicBezTo>
                    <a:pt x="2353" y="1335"/>
                    <a:pt x="2348" y="1304"/>
                    <a:pt x="2348" y="1304"/>
                  </a:cubicBezTo>
                  <a:lnTo>
                    <a:pt x="2348" y="1304"/>
                  </a:lnTo>
                  <a:cubicBezTo>
                    <a:pt x="2349" y="1304"/>
                    <a:pt x="2353" y="1319"/>
                    <a:pt x="2360" y="1346"/>
                  </a:cubicBezTo>
                  <a:cubicBezTo>
                    <a:pt x="2368" y="1379"/>
                    <a:pt x="2372" y="1395"/>
                    <a:pt x="2374" y="1395"/>
                  </a:cubicBezTo>
                  <a:cubicBezTo>
                    <a:pt x="2376" y="1395"/>
                    <a:pt x="2376" y="1379"/>
                    <a:pt x="2376" y="1346"/>
                  </a:cubicBezTo>
                  <a:cubicBezTo>
                    <a:pt x="2384" y="1346"/>
                    <a:pt x="2384" y="1346"/>
                    <a:pt x="2392" y="1411"/>
                  </a:cubicBezTo>
                  <a:cubicBezTo>
                    <a:pt x="2404" y="1480"/>
                    <a:pt x="2408" y="1514"/>
                    <a:pt x="2408" y="1514"/>
                  </a:cubicBezTo>
                  <a:cubicBezTo>
                    <a:pt x="2408" y="1514"/>
                    <a:pt x="2404" y="1480"/>
                    <a:pt x="2400" y="1411"/>
                  </a:cubicBezTo>
                  <a:cubicBezTo>
                    <a:pt x="2396" y="1379"/>
                    <a:pt x="2394" y="1362"/>
                    <a:pt x="2395" y="1362"/>
                  </a:cubicBezTo>
                  <a:lnTo>
                    <a:pt x="2395" y="1362"/>
                  </a:lnTo>
                  <a:cubicBezTo>
                    <a:pt x="2396" y="1362"/>
                    <a:pt x="2400" y="1379"/>
                    <a:pt x="2408" y="1411"/>
                  </a:cubicBezTo>
                  <a:cubicBezTo>
                    <a:pt x="2416" y="1443"/>
                    <a:pt x="2418" y="1460"/>
                    <a:pt x="2418" y="1460"/>
                  </a:cubicBezTo>
                  <a:cubicBezTo>
                    <a:pt x="2418" y="1460"/>
                    <a:pt x="2416" y="1443"/>
                    <a:pt x="2416" y="1411"/>
                  </a:cubicBezTo>
                  <a:cubicBezTo>
                    <a:pt x="2416" y="1346"/>
                    <a:pt x="2408" y="1273"/>
                    <a:pt x="2392" y="1208"/>
                  </a:cubicBezTo>
                  <a:cubicBezTo>
                    <a:pt x="2392" y="1208"/>
                    <a:pt x="2392" y="1208"/>
                    <a:pt x="2384" y="1143"/>
                  </a:cubicBezTo>
                  <a:lnTo>
                    <a:pt x="2392" y="1143"/>
                  </a:lnTo>
                  <a:cubicBezTo>
                    <a:pt x="2400" y="1143"/>
                    <a:pt x="2408" y="1143"/>
                    <a:pt x="2416" y="1070"/>
                  </a:cubicBezTo>
                  <a:cubicBezTo>
                    <a:pt x="2418" y="1059"/>
                    <a:pt x="2419" y="1045"/>
                    <a:pt x="2419" y="1030"/>
                  </a:cubicBezTo>
                  <a:close/>
                  <a:moveTo>
                    <a:pt x="2270" y="2416"/>
                  </a:moveTo>
                  <a:cubicBezTo>
                    <a:pt x="2254" y="2457"/>
                    <a:pt x="2238" y="2497"/>
                    <a:pt x="2214" y="2538"/>
                  </a:cubicBezTo>
                  <a:lnTo>
                    <a:pt x="2270" y="2416"/>
                  </a:lnTo>
                  <a:close/>
                  <a:moveTo>
                    <a:pt x="2822" y="2700"/>
                  </a:moveTo>
                  <a:cubicBezTo>
                    <a:pt x="2854" y="2733"/>
                    <a:pt x="2879" y="2773"/>
                    <a:pt x="2895" y="2822"/>
                  </a:cubicBezTo>
                  <a:lnTo>
                    <a:pt x="2887" y="2822"/>
                  </a:lnTo>
                  <a:lnTo>
                    <a:pt x="2814" y="2700"/>
                  </a:lnTo>
                  <a:close/>
                  <a:moveTo>
                    <a:pt x="1816" y="2733"/>
                  </a:moveTo>
                  <a:lnTo>
                    <a:pt x="1816" y="2741"/>
                  </a:lnTo>
                  <a:cubicBezTo>
                    <a:pt x="1779" y="2786"/>
                    <a:pt x="1734" y="2831"/>
                    <a:pt x="1722" y="2831"/>
                  </a:cubicBezTo>
                  <a:cubicBezTo>
                    <a:pt x="1721" y="2831"/>
                    <a:pt x="1720" y="2830"/>
                    <a:pt x="1719" y="2830"/>
                  </a:cubicBezTo>
                  <a:lnTo>
                    <a:pt x="1768" y="2773"/>
                  </a:lnTo>
                  <a:lnTo>
                    <a:pt x="1816" y="2733"/>
                  </a:lnTo>
                  <a:close/>
                  <a:moveTo>
                    <a:pt x="2173" y="2822"/>
                  </a:moveTo>
                  <a:lnTo>
                    <a:pt x="2173" y="2822"/>
                  </a:lnTo>
                  <a:cubicBezTo>
                    <a:pt x="2165" y="2870"/>
                    <a:pt x="2149" y="2911"/>
                    <a:pt x="2133" y="2951"/>
                  </a:cubicBezTo>
                  <a:lnTo>
                    <a:pt x="2141" y="2887"/>
                  </a:lnTo>
                  <a:lnTo>
                    <a:pt x="2173" y="2822"/>
                  </a:lnTo>
                  <a:close/>
                  <a:moveTo>
                    <a:pt x="1979" y="2789"/>
                  </a:moveTo>
                  <a:cubicBezTo>
                    <a:pt x="1987" y="2789"/>
                    <a:pt x="1987" y="2789"/>
                    <a:pt x="1946" y="2854"/>
                  </a:cubicBezTo>
                  <a:cubicBezTo>
                    <a:pt x="1930" y="2887"/>
                    <a:pt x="1897" y="2927"/>
                    <a:pt x="1873" y="2960"/>
                  </a:cubicBezTo>
                  <a:cubicBezTo>
                    <a:pt x="1906" y="2903"/>
                    <a:pt x="1938" y="2846"/>
                    <a:pt x="1979" y="2789"/>
                  </a:cubicBezTo>
                  <a:close/>
                  <a:moveTo>
                    <a:pt x="2604" y="2851"/>
                  </a:moveTo>
                  <a:cubicBezTo>
                    <a:pt x="2612" y="2851"/>
                    <a:pt x="2615" y="2864"/>
                    <a:pt x="2627" y="2919"/>
                  </a:cubicBezTo>
                  <a:cubicBezTo>
                    <a:pt x="2652" y="2984"/>
                    <a:pt x="2635" y="2984"/>
                    <a:pt x="2627" y="2984"/>
                  </a:cubicBezTo>
                  <a:cubicBezTo>
                    <a:pt x="2611" y="2943"/>
                    <a:pt x="2595" y="2895"/>
                    <a:pt x="2595" y="2854"/>
                  </a:cubicBezTo>
                  <a:cubicBezTo>
                    <a:pt x="2599" y="2852"/>
                    <a:pt x="2602" y="2851"/>
                    <a:pt x="2604" y="2851"/>
                  </a:cubicBezTo>
                  <a:close/>
                  <a:moveTo>
                    <a:pt x="2471" y="510"/>
                  </a:moveTo>
                  <a:cubicBezTo>
                    <a:pt x="2457" y="510"/>
                    <a:pt x="2457" y="579"/>
                    <a:pt x="2457" y="641"/>
                  </a:cubicBezTo>
                  <a:lnTo>
                    <a:pt x="2441" y="641"/>
                  </a:lnTo>
                  <a:cubicBezTo>
                    <a:pt x="2441" y="641"/>
                    <a:pt x="2433" y="641"/>
                    <a:pt x="2433" y="706"/>
                  </a:cubicBezTo>
                  <a:cubicBezTo>
                    <a:pt x="2433" y="779"/>
                    <a:pt x="2425" y="779"/>
                    <a:pt x="2416" y="779"/>
                  </a:cubicBezTo>
                  <a:cubicBezTo>
                    <a:pt x="2416" y="757"/>
                    <a:pt x="2416" y="748"/>
                    <a:pt x="2415" y="748"/>
                  </a:cubicBezTo>
                  <a:lnTo>
                    <a:pt x="2415" y="748"/>
                  </a:lnTo>
                  <a:cubicBezTo>
                    <a:pt x="2414" y="748"/>
                    <a:pt x="2413" y="798"/>
                    <a:pt x="2425" y="843"/>
                  </a:cubicBezTo>
                  <a:cubicBezTo>
                    <a:pt x="2425" y="886"/>
                    <a:pt x="2425" y="923"/>
                    <a:pt x="2419" y="964"/>
                  </a:cubicBezTo>
                  <a:lnTo>
                    <a:pt x="2419" y="964"/>
                  </a:lnTo>
                  <a:cubicBezTo>
                    <a:pt x="2418" y="939"/>
                    <a:pt x="2416" y="920"/>
                    <a:pt x="2413" y="920"/>
                  </a:cubicBezTo>
                  <a:cubicBezTo>
                    <a:pt x="2412" y="920"/>
                    <a:pt x="2410" y="926"/>
                    <a:pt x="2408" y="941"/>
                  </a:cubicBezTo>
                  <a:lnTo>
                    <a:pt x="2392" y="868"/>
                  </a:lnTo>
                  <a:cubicBezTo>
                    <a:pt x="2388" y="766"/>
                    <a:pt x="2382" y="716"/>
                    <a:pt x="2379" y="716"/>
                  </a:cubicBezTo>
                  <a:cubicBezTo>
                    <a:pt x="2376" y="716"/>
                    <a:pt x="2376" y="766"/>
                    <a:pt x="2384" y="868"/>
                  </a:cubicBezTo>
                  <a:cubicBezTo>
                    <a:pt x="2393" y="980"/>
                    <a:pt x="2397" y="1030"/>
                    <a:pt x="2395" y="1030"/>
                  </a:cubicBezTo>
                  <a:cubicBezTo>
                    <a:pt x="2393" y="1030"/>
                    <a:pt x="2387" y="998"/>
                    <a:pt x="2376" y="941"/>
                  </a:cubicBezTo>
                  <a:cubicBezTo>
                    <a:pt x="2368" y="803"/>
                    <a:pt x="2360" y="803"/>
                    <a:pt x="2352" y="803"/>
                  </a:cubicBezTo>
                  <a:cubicBezTo>
                    <a:pt x="2343" y="803"/>
                    <a:pt x="2343" y="803"/>
                    <a:pt x="2335" y="738"/>
                  </a:cubicBezTo>
                  <a:cubicBezTo>
                    <a:pt x="2335" y="689"/>
                    <a:pt x="2327" y="641"/>
                    <a:pt x="2303" y="600"/>
                  </a:cubicBezTo>
                  <a:cubicBezTo>
                    <a:pt x="2295" y="600"/>
                    <a:pt x="2295" y="600"/>
                    <a:pt x="2303" y="665"/>
                  </a:cubicBezTo>
                  <a:cubicBezTo>
                    <a:pt x="2310" y="696"/>
                    <a:pt x="2311" y="714"/>
                    <a:pt x="2307" y="714"/>
                  </a:cubicBezTo>
                  <a:cubicBezTo>
                    <a:pt x="2303" y="714"/>
                    <a:pt x="2289" y="680"/>
                    <a:pt x="2270" y="600"/>
                  </a:cubicBezTo>
                  <a:cubicBezTo>
                    <a:pt x="2264" y="574"/>
                    <a:pt x="2260" y="558"/>
                    <a:pt x="2259" y="558"/>
                  </a:cubicBezTo>
                  <a:cubicBezTo>
                    <a:pt x="2257" y="558"/>
                    <a:pt x="2261" y="591"/>
                    <a:pt x="2270" y="673"/>
                  </a:cubicBezTo>
                  <a:cubicBezTo>
                    <a:pt x="2283" y="738"/>
                    <a:pt x="2285" y="770"/>
                    <a:pt x="2280" y="770"/>
                  </a:cubicBezTo>
                  <a:cubicBezTo>
                    <a:pt x="2275" y="770"/>
                    <a:pt x="2262" y="738"/>
                    <a:pt x="2246" y="673"/>
                  </a:cubicBezTo>
                  <a:lnTo>
                    <a:pt x="2230" y="673"/>
                  </a:lnTo>
                  <a:cubicBezTo>
                    <a:pt x="2230" y="722"/>
                    <a:pt x="2230" y="770"/>
                    <a:pt x="2246" y="811"/>
                  </a:cubicBezTo>
                  <a:cubicBezTo>
                    <a:pt x="2260" y="887"/>
                    <a:pt x="2266" y="918"/>
                    <a:pt x="2265" y="918"/>
                  </a:cubicBezTo>
                  <a:cubicBezTo>
                    <a:pt x="2265" y="918"/>
                    <a:pt x="2261" y="903"/>
                    <a:pt x="2254" y="876"/>
                  </a:cubicBezTo>
                  <a:cubicBezTo>
                    <a:pt x="2230" y="811"/>
                    <a:pt x="2214" y="746"/>
                    <a:pt x="2214" y="746"/>
                  </a:cubicBezTo>
                  <a:cubicBezTo>
                    <a:pt x="2206" y="681"/>
                    <a:pt x="2189" y="681"/>
                    <a:pt x="2181" y="681"/>
                  </a:cubicBezTo>
                  <a:cubicBezTo>
                    <a:pt x="2173" y="681"/>
                    <a:pt x="2157" y="689"/>
                    <a:pt x="2173" y="754"/>
                  </a:cubicBezTo>
                  <a:lnTo>
                    <a:pt x="2157" y="689"/>
                  </a:lnTo>
                  <a:cubicBezTo>
                    <a:pt x="2152" y="689"/>
                    <a:pt x="2143" y="661"/>
                    <a:pt x="2142" y="661"/>
                  </a:cubicBezTo>
                  <a:lnTo>
                    <a:pt x="2142" y="661"/>
                  </a:lnTo>
                  <a:cubicBezTo>
                    <a:pt x="2142" y="661"/>
                    <a:pt x="2143" y="668"/>
                    <a:pt x="2149" y="689"/>
                  </a:cubicBezTo>
                  <a:cubicBezTo>
                    <a:pt x="2149" y="689"/>
                    <a:pt x="2141" y="689"/>
                    <a:pt x="2100" y="625"/>
                  </a:cubicBezTo>
                  <a:cubicBezTo>
                    <a:pt x="2095" y="615"/>
                    <a:pt x="2091" y="611"/>
                    <a:pt x="2088" y="611"/>
                  </a:cubicBezTo>
                  <a:cubicBezTo>
                    <a:pt x="2072" y="611"/>
                    <a:pt x="2086" y="725"/>
                    <a:pt x="2141" y="827"/>
                  </a:cubicBezTo>
                  <a:lnTo>
                    <a:pt x="2133" y="827"/>
                  </a:lnTo>
                  <a:cubicBezTo>
                    <a:pt x="2125" y="835"/>
                    <a:pt x="2149" y="900"/>
                    <a:pt x="2149" y="900"/>
                  </a:cubicBezTo>
                  <a:cubicBezTo>
                    <a:pt x="2165" y="965"/>
                    <a:pt x="2157" y="965"/>
                    <a:pt x="2157" y="965"/>
                  </a:cubicBezTo>
                  <a:cubicBezTo>
                    <a:pt x="2157" y="965"/>
                    <a:pt x="2133" y="900"/>
                    <a:pt x="2108" y="835"/>
                  </a:cubicBezTo>
                  <a:cubicBezTo>
                    <a:pt x="2080" y="724"/>
                    <a:pt x="2055" y="655"/>
                    <a:pt x="2049" y="655"/>
                  </a:cubicBezTo>
                  <a:cubicBezTo>
                    <a:pt x="2045" y="655"/>
                    <a:pt x="2052" y="692"/>
                    <a:pt x="2076" y="779"/>
                  </a:cubicBezTo>
                  <a:cubicBezTo>
                    <a:pt x="2060" y="738"/>
                    <a:pt x="2060" y="746"/>
                    <a:pt x="2052" y="714"/>
                  </a:cubicBezTo>
                  <a:cubicBezTo>
                    <a:pt x="2040" y="682"/>
                    <a:pt x="2032" y="666"/>
                    <a:pt x="2028" y="666"/>
                  </a:cubicBezTo>
                  <a:cubicBezTo>
                    <a:pt x="2023" y="666"/>
                    <a:pt x="2023" y="684"/>
                    <a:pt x="2027" y="722"/>
                  </a:cubicBezTo>
                  <a:cubicBezTo>
                    <a:pt x="2035" y="787"/>
                    <a:pt x="2052" y="852"/>
                    <a:pt x="2084" y="916"/>
                  </a:cubicBezTo>
                  <a:cubicBezTo>
                    <a:pt x="2108" y="981"/>
                    <a:pt x="2100" y="981"/>
                    <a:pt x="2100" y="981"/>
                  </a:cubicBezTo>
                  <a:cubicBezTo>
                    <a:pt x="2092" y="981"/>
                    <a:pt x="2092" y="981"/>
                    <a:pt x="2068" y="916"/>
                  </a:cubicBezTo>
                  <a:cubicBezTo>
                    <a:pt x="2044" y="858"/>
                    <a:pt x="2026" y="829"/>
                    <a:pt x="2020" y="829"/>
                  </a:cubicBezTo>
                  <a:cubicBezTo>
                    <a:pt x="2014" y="829"/>
                    <a:pt x="2017" y="850"/>
                    <a:pt x="2030" y="889"/>
                  </a:cubicBezTo>
                  <a:lnTo>
                    <a:pt x="2030" y="889"/>
                  </a:lnTo>
                  <a:lnTo>
                    <a:pt x="2019" y="860"/>
                  </a:lnTo>
                  <a:cubicBezTo>
                    <a:pt x="2003" y="822"/>
                    <a:pt x="1980" y="781"/>
                    <a:pt x="1964" y="781"/>
                  </a:cubicBezTo>
                  <a:cubicBezTo>
                    <a:pt x="1955" y="781"/>
                    <a:pt x="1949" y="792"/>
                    <a:pt x="1946" y="819"/>
                  </a:cubicBezTo>
                  <a:cubicBezTo>
                    <a:pt x="1933" y="826"/>
                    <a:pt x="1921" y="831"/>
                    <a:pt x="1909" y="831"/>
                  </a:cubicBezTo>
                  <a:cubicBezTo>
                    <a:pt x="1891" y="831"/>
                    <a:pt x="1873" y="820"/>
                    <a:pt x="1849" y="787"/>
                  </a:cubicBezTo>
                  <a:cubicBezTo>
                    <a:pt x="1843" y="775"/>
                    <a:pt x="1839" y="770"/>
                    <a:pt x="1838" y="770"/>
                  </a:cubicBezTo>
                  <a:cubicBezTo>
                    <a:pt x="1829" y="770"/>
                    <a:pt x="1860" y="881"/>
                    <a:pt x="1914" y="981"/>
                  </a:cubicBezTo>
                  <a:cubicBezTo>
                    <a:pt x="1888" y="945"/>
                    <a:pt x="1875" y="935"/>
                    <a:pt x="1867" y="935"/>
                  </a:cubicBezTo>
                  <a:cubicBezTo>
                    <a:pt x="1863" y="935"/>
                    <a:pt x="1860" y="938"/>
                    <a:pt x="1857" y="941"/>
                  </a:cubicBezTo>
                  <a:cubicBezTo>
                    <a:pt x="1850" y="943"/>
                    <a:pt x="1845" y="945"/>
                    <a:pt x="1841" y="945"/>
                  </a:cubicBezTo>
                  <a:cubicBezTo>
                    <a:pt x="1830" y="945"/>
                    <a:pt x="1822" y="933"/>
                    <a:pt x="1792" y="892"/>
                  </a:cubicBezTo>
                  <a:cubicBezTo>
                    <a:pt x="1760" y="836"/>
                    <a:pt x="1742" y="808"/>
                    <a:pt x="1740" y="808"/>
                  </a:cubicBezTo>
                  <a:cubicBezTo>
                    <a:pt x="1737" y="808"/>
                    <a:pt x="1751" y="838"/>
                    <a:pt x="1784" y="900"/>
                  </a:cubicBezTo>
                  <a:cubicBezTo>
                    <a:pt x="1814" y="947"/>
                    <a:pt x="1822" y="968"/>
                    <a:pt x="1815" y="968"/>
                  </a:cubicBezTo>
                  <a:cubicBezTo>
                    <a:pt x="1804" y="968"/>
                    <a:pt x="1763" y="926"/>
                    <a:pt x="1711" y="860"/>
                  </a:cubicBezTo>
                  <a:cubicBezTo>
                    <a:pt x="1685" y="823"/>
                    <a:pt x="1672" y="813"/>
                    <a:pt x="1662" y="813"/>
                  </a:cubicBezTo>
                  <a:cubicBezTo>
                    <a:pt x="1657" y="813"/>
                    <a:pt x="1652" y="816"/>
                    <a:pt x="1646" y="819"/>
                  </a:cubicBezTo>
                  <a:cubicBezTo>
                    <a:pt x="1687" y="884"/>
                    <a:pt x="1670" y="892"/>
                    <a:pt x="1654" y="900"/>
                  </a:cubicBezTo>
                  <a:cubicBezTo>
                    <a:pt x="1630" y="916"/>
                    <a:pt x="1630" y="916"/>
                    <a:pt x="1719" y="1022"/>
                  </a:cubicBezTo>
                  <a:cubicBezTo>
                    <a:pt x="1808" y="1127"/>
                    <a:pt x="1808" y="1127"/>
                    <a:pt x="1792" y="1135"/>
                  </a:cubicBezTo>
                  <a:cubicBezTo>
                    <a:pt x="1792" y="1138"/>
                    <a:pt x="1791" y="1141"/>
                    <a:pt x="1788" y="1141"/>
                  </a:cubicBezTo>
                  <a:cubicBezTo>
                    <a:pt x="1781" y="1141"/>
                    <a:pt x="1767" y="1131"/>
                    <a:pt x="1735" y="1095"/>
                  </a:cubicBezTo>
                  <a:cubicBezTo>
                    <a:pt x="1735" y="1095"/>
                    <a:pt x="1688" y="1061"/>
                    <a:pt x="1680" y="1061"/>
                  </a:cubicBezTo>
                  <a:cubicBezTo>
                    <a:pt x="1679" y="1061"/>
                    <a:pt x="1679" y="1062"/>
                    <a:pt x="1679" y="1062"/>
                  </a:cubicBezTo>
                  <a:cubicBezTo>
                    <a:pt x="1677" y="1062"/>
                    <a:pt x="1675" y="1063"/>
                    <a:pt x="1672" y="1063"/>
                  </a:cubicBezTo>
                  <a:cubicBezTo>
                    <a:pt x="1664" y="1063"/>
                    <a:pt x="1650" y="1058"/>
                    <a:pt x="1614" y="1022"/>
                  </a:cubicBezTo>
                  <a:cubicBezTo>
                    <a:pt x="1614" y="1022"/>
                    <a:pt x="1567" y="988"/>
                    <a:pt x="1546" y="988"/>
                  </a:cubicBezTo>
                  <a:cubicBezTo>
                    <a:pt x="1544" y="988"/>
                    <a:pt x="1542" y="989"/>
                    <a:pt x="1541" y="989"/>
                  </a:cubicBezTo>
                  <a:cubicBezTo>
                    <a:pt x="1537" y="998"/>
                    <a:pt x="1531" y="1006"/>
                    <a:pt x="1519" y="1006"/>
                  </a:cubicBezTo>
                  <a:cubicBezTo>
                    <a:pt x="1508" y="1006"/>
                    <a:pt x="1492" y="99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60" y="981"/>
                    <a:pt x="1508" y="1022"/>
                  </a:cubicBezTo>
                  <a:cubicBezTo>
                    <a:pt x="1557" y="1064"/>
                    <a:pt x="1594" y="1106"/>
                    <a:pt x="1556" y="1106"/>
                  </a:cubicBezTo>
                  <a:cubicBezTo>
                    <a:pt x="1550" y="1106"/>
                    <a:pt x="1542" y="1105"/>
                    <a:pt x="1533" y="1103"/>
                  </a:cubicBezTo>
                  <a:lnTo>
                    <a:pt x="1533" y="1103"/>
                  </a:lnTo>
                  <a:cubicBezTo>
                    <a:pt x="1516" y="1119"/>
                    <a:pt x="1500" y="1135"/>
                    <a:pt x="1557" y="1176"/>
                  </a:cubicBezTo>
                  <a:cubicBezTo>
                    <a:pt x="1554" y="1178"/>
                    <a:pt x="1553" y="1180"/>
                    <a:pt x="1550" y="1180"/>
                  </a:cubicBezTo>
                  <a:cubicBezTo>
                    <a:pt x="1543" y="1180"/>
                    <a:pt x="1531" y="1171"/>
                    <a:pt x="1492" y="1143"/>
                  </a:cubicBezTo>
                  <a:cubicBezTo>
                    <a:pt x="1446" y="1108"/>
                    <a:pt x="1416" y="1091"/>
                    <a:pt x="1407" y="1091"/>
                  </a:cubicBezTo>
                  <a:cubicBezTo>
                    <a:pt x="1396" y="1091"/>
                    <a:pt x="1417" y="1118"/>
                    <a:pt x="1476" y="1168"/>
                  </a:cubicBezTo>
                  <a:cubicBezTo>
                    <a:pt x="1504" y="1191"/>
                    <a:pt x="1516" y="1204"/>
                    <a:pt x="1508" y="1204"/>
                  </a:cubicBezTo>
                  <a:cubicBezTo>
                    <a:pt x="1503" y="1204"/>
                    <a:pt x="1487" y="1198"/>
                    <a:pt x="1460" y="1184"/>
                  </a:cubicBezTo>
                  <a:lnTo>
                    <a:pt x="1460" y="1184"/>
                  </a:lnTo>
                  <a:cubicBezTo>
                    <a:pt x="1460" y="1184"/>
                    <a:pt x="1460" y="1192"/>
                    <a:pt x="1508" y="1233"/>
                  </a:cubicBezTo>
                  <a:cubicBezTo>
                    <a:pt x="1542" y="1261"/>
                    <a:pt x="1555" y="1273"/>
                    <a:pt x="1546" y="1273"/>
                  </a:cubicBezTo>
                  <a:cubicBezTo>
                    <a:pt x="1540" y="1273"/>
                    <a:pt x="1522" y="1267"/>
                    <a:pt x="1492" y="1257"/>
                  </a:cubicBezTo>
                  <a:cubicBezTo>
                    <a:pt x="1459" y="1233"/>
                    <a:pt x="1442" y="1226"/>
                    <a:pt x="1434" y="1226"/>
                  </a:cubicBezTo>
                  <a:cubicBezTo>
                    <a:pt x="1429" y="1226"/>
                    <a:pt x="1427" y="1229"/>
                    <a:pt x="1427" y="1233"/>
                  </a:cubicBezTo>
                  <a:cubicBezTo>
                    <a:pt x="1472" y="1277"/>
                    <a:pt x="1435" y="1348"/>
                    <a:pt x="1379" y="1348"/>
                  </a:cubicBezTo>
                  <a:cubicBezTo>
                    <a:pt x="1374" y="1348"/>
                    <a:pt x="1368" y="1348"/>
                    <a:pt x="1362" y="1346"/>
                  </a:cubicBezTo>
                  <a:lnTo>
                    <a:pt x="1362" y="1346"/>
                  </a:lnTo>
                  <a:cubicBezTo>
                    <a:pt x="1419" y="1379"/>
                    <a:pt x="1419" y="1379"/>
                    <a:pt x="1411" y="1387"/>
                  </a:cubicBezTo>
                  <a:cubicBezTo>
                    <a:pt x="1370" y="1371"/>
                    <a:pt x="1348" y="1365"/>
                    <a:pt x="1342" y="1365"/>
                  </a:cubicBezTo>
                  <a:cubicBezTo>
                    <a:pt x="1328" y="1365"/>
                    <a:pt x="1385" y="1394"/>
                    <a:pt x="1468" y="1427"/>
                  </a:cubicBezTo>
                  <a:lnTo>
                    <a:pt x="1476" y="1419"/>
                  </a:lnTo>
                  <a:lnTo>
                    <a:pt x="1476" y="1411"/>
                  </a:lnTo>
                  <a:cubicBezTo>
                    <a:pt x="1545" y="1441"/>
                    <a:pt x="1575" y="1460"/>
                    <a:pt x="1559" y="1460"/>
                  </a:cubicBezTo>
                  <a:cubicBezTo>
                    <a:pt x="1544" y="1460"/>
                    <a:pt x="1494" y="1445"/>
                    <a:pt x="1403" y="1411"/>
                  </a:cubicBezTo>
                  <a:cubicBezTo>
                    <a:pt x="1343" y="1388"/>
                    <a:pt x="1310" y="1376"/>
                    <a:pt x="1305" y="1376"/>
                  </a:cubicBezTo>
                  <a:cubicBezTo>
                    <a:pt x="1299" y="1376"/>
                    <a:pt x="1330" y="1392"/>
                    <a:pt x="1395" y="1427"/>
                  </a:cubicBezTo>
                  <a:cubicBezTo>
                    <a:pt x="1470" y="1460"/>
                    <a:pt x="1499" y="1477"/>
                    <a:pt x="1484" y="1477"/>
                  </a:cubicBezTo>
                  <a:cubicBezTo>
                    <a:pt x="1474" y="1477"/>
                    <a:pt x="1441" y="1468"/>
                    <a:pt x="1387" y="1452"/>
                  </a:cubicBezTo>
                  <a:cubicBezTo>
                    <a:pt x="1324" y="1428"/>
                    <a:pt x="1292" y="1416"/>
                    <a:pt x="1290" y="1416"/>
                  </a:cubicBezTo>
                  <a:cubicBezTo>
                    <a:pt x="1287" y="1416"/>
                    <a:pt x="1319" y="1430"/>
                    <a:pt x="1387" y="1460"/>
                  </a:cubicBezTo>
                  <a:cubicBezTo>
                    <a:pt x="1537" y="1525"/>
                    <a:pt x="1619" y="1562"/>
                    <a:pt x="1599" y="1562"/>
                  </a:cubicBezTo>
                  <a:cubicBezTo>
                    <a:pt x="1587" y="1562"/>
                    <a:pt x="1535" y="1547"/>
                    <a:pt x="1435" y="1516"/>
                  </a:cubicBezTo>
                  <a:cubicBezTo>
                    <a:pt x="1333" y="1486"/>
                    <a:pt x="1271" y="1470"/>
                    <a:pt x="1246" y="1470"/>
                  </a:cubicBezTo>
                  <a:cubicBezTo>
                    <a:pt x="1237" y="1470"/>
                    <a:pt x="1233" y="1472"/>
                    <a:pt x="1233" y="1476"/>
                  </a:cubicBezTo>
                  <a:cubicBezTo>
                    <a:pt x="1225" y="1484"/>
                    <a:pt x="1289" y="1500"/>
                    <a:pt x="1362" y="1516"/>
                  </a:cubicBezTo>
                  <a:cubicBezTo>
                    <a:pt x="1449" y="1538"/>
                    <a:pt x="1478" y="1549"/>
                    <a:pt x="1446" y="1549"/>
                  </a:cubicBezTo>
                  <a:cubicBezTo>
                    <a:pt x="1431" y="1549"/>
                    <a:pt x="1400" y="1546"/>
                    <a:pt x="1354" y="1541"/>
                  </a:cubicBezTo>
                  <a:cubicBezTo>
                    <a:pt x="1292" y="1531"/>
                    <a:pt x="1248" y="1526"/>
                    <a:pt x="1219" y="1526"/>
                  </a:cubicBezTo>
                  <a:cubicBezTo>
                    <a:pt x="1155" y="1526"/>
                    <a:pt x="1175" y="1550"/>
                    <a:pt x="1265" y="1589"/>
                  </a:cubicBezTo>
                  <a:cubicBezTo>
                    <a:pt x="1344" y="1629"/>
                    <a:pt x="1372" y="1650"/>
                    <a:pt x="1353" y="1650"/>
                  </a:cubicBezTo>
                  <a:cubicBezTo>
                    <a:pt x="1340" y="1650"/>
                    <a:pt x="1308" y="1641"/>
                    <a:pt x="1257" y="1622"/>
                  </a:cubicBezTo>
                  <a:cubicBezTo>
                    <a:pt x="1189" y="1600"/>
                    <a:pt x="1156" y="1590"/>
                    <a:pt x="1150" y="1590"/>
                  </a:cubicBezTo>
                  <a:cubicBezTo>
                    <a:pt x="1145" y="1590"/>
                    <a:pt x="1161" y="1598"/>
                    <a:pt x="1192" y="1614"/>
                  </a:cubicBezTo>
                  <a:cubicBezTo>
                    <a:pt x="1192" y="1630"/>
                    <a:pt x="1184" y="1646"/>
                    <a:pt x="1184" y="1662"/>
                  </a:cubicBezTo>
                  <a:cubicBezTo>
                    <a:pt x="1184" y="1670"/>
                    <a:pt x="1249" y="1687"/>
                    <a:pt x="1314" y="1695"/>
                  </a:cubicBezTo>
                  <a:cubicBezTo>
                    <a:pt x="1290" y="1693"/>
                    <a:pt x="1269" y="1693"/>
                    <a:pt x="1250" y="1693"/>
                  </a:cubicBezTo>
                  <a:cubicBezTo>
                    <a:pt x="1159" y="1693"/>
                    <a:pt x="1133" y="1708"/>
                    <a:pt x="1241" y="1735"/>
                  </a:cubicBezTo>
                  <a:lnTo>
                    <a:pt x="1241" y="1752"/>
                  </a:lnTo>
                  <a:cubicBezTo>
                    <a:pt x="1241" y="1760"/>
                    <a:pt x="1241" y="1760"/>
                    <a:pt x="1306" y="1776"/>
                  </a:cubicBezTo>
                  <a:cubicBezTo>
                    <a:pt x="1370" y="1784"/>
                    <a:pt x="1306" y="1792"/>
                    <a:pt x="1233" y="1800"/>
                  </a:cubicBezTo>
                  <a:cubicBezTo>
                    <a:pt x="1168" y="1800"/>
                    <a:pt x="1095" y="1816"/>
                    <a:pt x="1168" y="1816"/>
                  </a:cubicBezTo>
                  <a:cubicBezTo>
                    <a:pt x="1233" y="1816"/>
                    <a:pt x="1298" y="1833"/>
                    <a:pt x="1370" y="1841"/>
                  </a:cubicBezTo>
                  <a:cubicBezTo>
                    <a:pt x="1415" y="1846"/>
                    <a:pt x="1398" y="1856"/>
                    <a:pt x="1359" y="1856"/>
                  </a:cubicBezTo>
                  <a:cubicBezTo>
                    <a:pt x="1342" y="1856"/>
                    <a:pt x="1320" y="1854"/>
                    <a:pt x="1298" y="1849"/>
                  </a:cubicBezTo>
                  <a:cubicBezTo>
                    <a:pt x="1249" y="1849"/>
                    <a:pt x="1208" y="1857"/>
                    <a:pt x="1160" y="1873"/>
                  </a:cubicBezTo>
                  <a:cubicBezTo>
                    <a:pt x="1160" y="1881"/>
                    <a:pt x="1160" y="1897"/>
                    <a:pt x="1225" y="1897"/>
                  </a:cubicBezTo>
                  <a:cubicBezTo>
                    <a:pt x="1298" y="1897"/>
                    <a:pt x="1298" y="1954"/>
                    <a:pt x="1225" y="1962"/>
                  </a:cubicBezTo>
                  <a:cubicBezTo>
                    <a:pt x="1225" y="1962"/>
                    <a:pt x="1225" y="1970"/>
                    <a:pt x="1225" y="1979"/>
                  </a:cubicBezTo>
                  <a:cubicBezTo>
                    <a:pt x="1225" y="1995"/>
                    <a:pt x="1289" y="2003"/>
                    <a:pt x="1289" y="2011"/>
                  </a:cubicBezTo>
                  <a:cubicBezTo>
                    <a:pt x="1289" y="2011"/>
                    <a:pt x="1289" y="2019"/>
                    <a:pt x="1354" y="2027"/>
                  </a:cubicBezTo>
                  <a:cubicBezTo>
                    <a:pt x="1354" y="2035"/>
                    <a:pt x="1354" y="2043"/>
                    <a:pt x="1289" y="2043"/>
                  </a:cubicBezTo>
                  <a:cubicBezTo>
                    <a:pt x="1427" y="2052"/>
                    <a:pt x="1427" y="2052"/>
                    <a:pt x="1289" y="2068"/>
                  </a:cubicBezTo>
                  <a:cubicBezTo>
                    <a:pt x="1152" y="2068"/>
                    <a:pt x="1152" y="2068"/>
                    <a:pt x="1289" y="2076"/>
                  </a:cubicBezTo>
                  <a:cubicBezTo>
                    <a:pt x="1354" y="2084"/>
                    <a:pt x="1354" y="2076"/>
                    <a:pt x="1289" y="2092"/>
                  </a:cubicBezTo>
                  <a:cubicBezTo>
                    <a:pt x="1216" y="2092"/>
                    <a:pt x="1216" y="2100"/>
                    <a:pt x="1289" y="2100"/>
                  </a:cubicBezTo>
                  <a:cubicBezTo>
                    <a:pt x="1427" y="2100"/>
                    <a:pt x="1492" y="2116"/>
                    <a:pt x="1354" y="2133"/>
                  </a:cubicBezTo>
                  <a:cubicBezTo>
                    <a:pt x="1354" y="2133"/>
                    <a:pt x="1354" y="2141"/>
                    <a:pt x="1427" y="2141"/>
                  </a:cubicBezTo>
                  <a:cubicBezTo>
                    <a:pt x="1481" y="2137"/>
                    <a:pt x="1512" y="2135"/>
                    <a:pt x="1522" y="2135"/>
                  </a:cubicBezTo>
                  <a:cubicBezTo>
                    <a:pt x="1535" y="2135"/>
                    <a:pt x="1503" y="2139"/>
                    <a:pt x="1427" y="2149"/>
                  </a:cubicBezTo>
                  <a:cubicBezTo>
                    <a:pt x="1324" y="2167"/>
                    <a:pt x="1298" y="2176"/>
                    <a:pt x="1350" y="2176"/>
                  </a:cubicBezTo>
                  <a:cubicBezTo>
                    <a:pt x="1367" y="2176"/>
                    <a:pt x="1393" y="2175"/>
                    <a:pt x="1427" y="2173"/>
                  </a:cubicBezTo>
                  <a:cubicBezTo>
                    <a:pt x="1427" y="2173"/>
                    <a:pt x="1492" y="2173"/>
                    <a:pt x="1427" y="2189"/>
                  </a:cubicBezTo>
                  <a:cubicBezTo>
                    <a:pt x="1377" y="2208"/>
                    <a:pt x="1327" y="2251"/>
                    <a:pt x="1370" y="2251"/>
                  </a:cubicBezTo>
                  <a:cubicBezTo>
                    <a:pt x="1383" y="2251"/>
                    <a:pt x="1404" y="2247"/>
                    <a:pt x="1435" y="2238"/>
                  </a:cubicBezTo>
                  <a:lnTo>
                    <a:pt x="1435" y="2254"/>
                  </a:lnTo>
                  <a:cubicBezTo>
                    <a:pt x="1386" y="2279"/>
                    <a:pt x="1374" y="2290"/>
                    <a:pt x="1404" y="2290"/>
                  </a:cubicBezTo>
                  <a:cubicBezTo>
                    <a:pt x="1413" y="2290"/>
                    <a:pt x="1426" y="2289"/>
                    <a:pt x="1443" y="2287"/>
                  </a:cubicBezTo>
                  <a:lnTo>
                    <a:pt x="1508" y="2279"/>
                  </a:lnTo>
                  <a:lnTo>
                    <a:pt x="1508" y="2279"/>
                  </a:lnTo>
                  <a:cubicBezTo>
                    <a:pt x="1460" y="2287"/>
                    <a:pt x="1419" y="2303"/>
                    <a:pt x="1379" y="2327"/>
                  </a:cubicBezTo>
                  <a:cubicBezTo>
                    <a:pt x="1379" y="2331"/>
                    <a:pt x="1379" y="2332"/>
                    <a:pt x="1383" y="2332"/>
                  </a:cubicBezTo>
                  <a:cubicBezTo>
                    <a:pt x="1390" y="2332"/>
                    <a:pt x="1405" y="2329"/>
                    <a:pt x="1443" y="2319"/>
                  </a:cubicBezTo>
                  <a:cubicBezTo>
                    <a:pt x="1476" y="2307"/>
                    <a:pt x="1492" y="2303"/>
                    <a:pt x="1501" y="2303"/>
                  </a:cubicBezTo>
                  <a:cubicBezTo>
                    <a:pt x="1510" y="2303"/>
                    <a:pt x="1512" y="2307"/>
                    <a:pt x="1516" y="2311"/>
                  </a:cubicBezTo>
                  <a:cubicBezTo>
                    <a:pt x="1476" y="2335"/>
                    <a:pt x="1427" y="2351"/>
                    <a:pt x="1387" y="2360"/>
                  </a:cubicBezTo>
                  <a:lnTo>
                    <a:pt x="1387" y="2368"/>
                  </a:lnTo>
                  <a:cubicBezTo>
                    <a:pt x="1452" y="2347"/>
                    <a:pt x="1484" y="2339"/>
                    <a:pt x="1492" y="2339"/>
                  </a:cubicBezTo>
                  <a:cubicBezTo>
                    <a:pt x="1500" y="2339"/>
                    <a:pt x="1484" y="2347"/>
                    <a:pt x="1452" y="2360"/>
                  </a:cubicBezTo>
                  <a:cubicBezTo>
                    <a:pt x="1395" y="2384"/>
                    <a:pt x="1395" y="2392"/>
                    <a:pt x="1395" y="2400"/>
                  </a:cubicBezTo>
                  <a:cubicBezTo>
                    <a:pt x="1412" y="2396"/>
                    <a:pt x="1420" y="2394"/>
                    <a:pt x="1424" y="2394"/>
                  </a:cubicBezTo>
                  <a:cubicBezTo>
                    <a:pt x="1431" y="2394"/>
                    <a:pt x="1412" y="2402"/>
                    <a:pt x="1401" y="2402"/>
                  </a:cubicBezTo>
                  <a:cubicBezTo>
                    <a:pt x="1398" y="2402"/>
                    <a:pt x="1396" y="2401"/>
                    <a:pt x="1395" y="2400"/>
                  </a:cubicBezTo>
                  <a:lnTo>
                    <a:pt x="1330" y="2424"/>
                  </a:lnTo>
                  <a:cubicBezTo>
                    <a:pt x="1310" y="2436"/>
                    <a:pt x="1305" y="2440"/>
                    <a:pt x="1310" y="2440"/>
                  </a:cubicBezTo>
                  <a:cubicBezTo>
                    <a:pt x="1318" y="2440"/>
                    <a:pt x="1360" y="2424"/>
                    <a:pt x="1403" y="2408"/>
                  </a:cubicBezTo>
                  <a:cubicBezTo>
                    <a:pt x="1403" y="2408"/>
                    <a:pt x="1403" y="2416"/>
                    <a:pt x="1403" y="2424"/>
                  </a:cubicBezTo>
                  <a:cubicBezTo>
                    <a:pt x="1403" y="2428"/>
                    <a:pt x="1405" y="2432"/>
                    <a:pt x="1411" y="2432"/>
                  </a:cubicBezTo>
                  <a:cubicBezTo>
                    <a:pt x="1420" y="2432"/>
                    <a:pt x="1436" y="2426"/>
                    <a:pt x="1468" y="2408"/>
                  </a:cubicBezTo>
                  <a:cubicBezTo>
                    <a:pt x="1508" y="2392"/>
                    <a:pt x="1557" y="2376"/>
                    <a:pt x="1598" y="2368"/>
                  </a:cubicBezTo>
                  <a:lnTo>
                    <a:pt x="1598" y="2368"/>
                  </a:lnTo>
                  <a:cubicBezTo>
                    <a:pt x="1557" y="2384"/>
                    <a:pt x="1516" y="2400"/>
                    <a:pt x="1476" y="2424"/>
                  </a:cubicBezTo>
                  <a:cubicBezTo>
                    <a:pt x="1476" y="2433"/>
                    <a:pt x="1411" y="2457"/>
                    <a:pt x="1411" y="2457"/>
                  </a:cubicBezTo>
                  <a:cubicBezTo>
                    <a:pt x="1328" y="2488"/>
                    <a:pt x="1331" y="2503"/>
                    <a:pt x="1362" y="2503"/>
                  </a:cubicBezTo>
                  <a:cubicBezTo>
                    <a:pt x="1379" y="2503"/>
                    <a:pt x="1404" y="2498"/>
                    <a:pt x="1427" y="2489"/>
                  </a:cubicBezTo>
                  <a:cubicBezTo>
                    <a:pt x="1481" y="2472"/>
                    <a:pt x="1513" y="2464"/>
                    <a:pt x="1522" y="2464"/>
                  </a:cubicBezTo>
                  <a:cubicBezTo>
                    <a:pt x="1536" y="2464"/>
                    <a:pt x="1506" y="2481"/>
                    <a:pt x="1435" y="2514"/>
                  </a:cubicBezTo>
                  <a:cubicBezTo>
                    <a:pt x="1396" y="2535"/>
                    <a:pt x="1383" y="2544"/>
                    <a:pt x="1390" y="2544"/>
                  </a:cubicBezTo>
                  <a:cubicBezTo>
                    <a:pt x="1403" y="2544"/>
                    <a:pt x="1504" y="2504"/>
                    <a:pt x="1630" y="2449"/>
                  </a:cubicBezTo>
                  <a:lnTo>
                    <a:pt x="1816" y="2360"/>
                  </a:lnTo>
                  <a:lnTo>
                    <a:pt x="1816" y="2360"/>
                  </a:lnTo>
                  <a:lnTo>
                    <a:pt x="1630" y="2457"/>
                  </a:lnTo>
                  <a:cubicBezTo>
                    <a:pt x="1479" y="2540"/>
                    <a:pt x="1425" y="2570"/>
                    <a:pt x="1440" y="2570"/>
                  </a:cubicBezTo>
                  <a:cubicBezTo>
                    <a:pt x="1448" y="2570"/>
                    <a:pt x="1478" y="2561"/>
                    <a:pt x="1525" y="2546"/>
                  </a:cubicBezTo>
                  <a:cubicBezTo>
                    <a:pt x="1555" y="2539"/>
                    <a:pt x="1571" y="2533"/>
                    <a:pt x="1574" y="2533"/>
                  </a:cubicBezTo>
                  <a:cubicBezTo>
                    <a:pt x="1577" y="2533"/>
                    <a:pt x="1563" y="2541"/>
                    <a:pt x="1533" y="2562"/>
                  </a:cubicBezTo>
                  <a:cubicBezTo>
                    <a:pt x="1468" y="2595"/>
                    <a:pt x="1476" y="2603"/>
                    <a:pt x="1484" y="2627"/>
                  </a:cubicBezTo>
                  <a:cubicBezTo>
                    <a:pt x="1492" y="2635"/>
                    <a:pt x="1496" y="2641"/>
                    <a:pt x="1505" y="2641"/>
                  </a:cubicBezTo>
                  <a:cubicBezTo>
                    <a:pt x="1514" y="2641"/>
                    <a:pt x="1529" y="2635"/>
                    <a:pt x="1557" y="2619"/>
                  </a:cubicBezTo>
                  <a:lnTo>
                    <a:pt x="1565" y="2627"/>
                  </a:lnTo>
                  <a:cubicBezTo>
                    <a:pt x="1519" y="2666"/>
                    <a:pt x="1506" y="2683"/>
                    <a:pt x="1513" y="2683"/>
                  </a:cubicBezTo>
                  <a:cubicBezTo>
                    <a:pt x="1523" y="2683"/>
                    <a:pt x="1570" y="2653"/>
                    <a:pt x="1630" y="2603"/>
                  </a:cubicBezTo>
                  <a:lnTo>
                    <a:pt x="1638" y="2619"/>
                  </a:lnTo>
                  <a:lnTo>
                    <a:pt x="1589" y="2660"/>
                  </a:lnTo>
                  <a:cubicBezTo>
                    <a:pt x="1533" y="2700"/>
                    <a:pt x="1541" y="2716"/>
                    <a:pt x="1581" y="2773"/>
                  </a:cubicBezTo>
                  <a:cubicBezTo>
                    <a:pt x="1604" y="2799"/>
                    <a:pt x="1616" y="2815"/>
                    <a:pt x="1633" y="2815"/>
                  </a:cubicBezTo>
                  <a:cubicBezTo>
                    <a:pt x="1652" y="2815"/>
                    <a:pt x="1678" y="2793"/>
                    <a:pt x="1735" y="2741"/>
                  </a:cubicBezTo>
                  <a:cubicBezTo>
                    <a:pt x="1781" y="2699"/>
                    <a:pt x="1807" y="2679"/>
                    <a:pt x="1812" y="2679"/>
                  </a:cubicBezTo>
                  <a:cubicBezTo>
                    <a:pt x="1817" y="2679"/>
                    <a:pt x="1795" y="2705"/>
                    <a:pt x="1743" y="2757"/>
                  </a:cubicBezTo>
                  <a:cubicBezTo>
                    <a:pt x="1709" y="2791"/>
                    <a:pt x="1679" y="2826"/>
                    <a:pt x="1681" y="2826"/>
                  </a:cubicBezTo>
                  <a:cubicBezTo>
                    <a:pt x="1682" y="2826"/>
                    <a:pt x="1689" y="2820"/>
                    <a:pt x="1703" y="2806"/>
                  </a:cubicBezTo>
                  <a:lnTo>
                    <a:pt x="1703" y="2806"/>
                  </a:lnTo>
                  <a:cubicBezTo>
                    <a:pt x="1703" y="2806"/>
                    <a:pt x="1711" y="2822"/>
                    <a:pt x="1670" y="2878"/>
                  </a:cubicBezTo>
                  <a:cubicBezTo>
                    <a:pt x="1636" y="2932"/>
                    <a:pt x="1629" y="2952"/>
                    <a:pt x="1636" y="2952"/>
                  </a:cubicBezTo>
                  <a:cubicBezTo>
                    <a:pt x="1644" y="2952"/>
                    <a:pt x="1669" y="2928"/>
                    <a:pt x="1695" y="2903"/>
                  </a:cubicBezTo>
                  <a:cubicBezTo>
                    <a:pt x="1728" y="2856"/>
                    <a:pt x="1741" y="2838"/>
                    <a:pt x="1742" y="2838"/>
                  </a:cubicBezTo>
                  <a:lnTo>
                    <a:pt x="1742" y="2838"/>
                  </a:lnTo>
                  <a:cubicBezTo>
                    <a:pt x="1744" y="2838"/>
                    <a:pt x="1722" y="2873"/>
                    <a:pt x="1703" y="2911"/>
                  </a:cubicBezTo>
                  <a:cubicBezTo>
                    <a:pt x="1673" y="2953"/>
                    <a:pt x="1643" y="2994"/>
                    <a:pt x="1649" y="2994"/>
                  </a:cubicBezTo>
                  <a:cubicBezTo>
                    <a:pt x="1651" y="2994"/>
                    <a:pt x="1658" y="2989"/>
                    <a:pt x="1670" y="2976"/>
                  </a:cubicBezTo>
                  <a:cubicBezTo>
                    <a:pt x="1694" y="2953"/>
                    <a:pt x="1724" y="2935"/>
                    <a:pt x="1741" y="2935"/>
                  </a:cubicBezTo>
                  <a:cubicBezTo>
                    <a:pt x="1760" y="2935"/>
                    <a:pt x="1762" y="2957"/>
                    <a:pt x="1719" y="3016"/>
                  </a:cubicBezTo>
                  <a:lnTo>
                    <a:pt x="1727" y="3024"/>
                  </a:lnTo>
                  <a:cubicBezTo>
                    <a:pt x="1750" y="2992"/>
                    <a:pt x="1765" y="2983"/>
                    <a:pt x="1777" y="2983"/>
                  </a:cubicBezTo>
                  <a:cubicBezTo>
                    <a:pt x="1786" y="2983"/>
                    <a:pt x="1793" y="2989"/>
                    <a:pt x="1800" y="2992"/>
                  </a:cubicBezTo>
                  <a:cubicBezTo>
                    <a:pt x="1816" y="3000"/>
                    <a:pt x="1816" y="3008"/>
                    <a:pt x="1784" y="3065"/>
                  </a:cubicBezTo>
                  <a:cubicBezTo>
                    <a:pt x="1758" y="3096"/>
                    <a:pt x="1748" y="3110"/>
                    <a:pt x="1754" y="3110"/>
                  </a:cubicBezTo>
                  <a:cubicBezTo>
                    <a:pt x="1758" y="3110"/>
                    <a:pt x="1774" y="3100"/>
                    <a:pt x="1800" y="3081"/>
                  </a:cubicBezTo>
                  <a:cubicBezTo>
                    <a:pt x="1808" y="3081"/>
                    <a:pt x="1881" y="2976"/>
                    <a:pt x="1889" y="2976"/>
                  </a:cubicBezTo>
                  <a:cubicBezTo>
                    <a:pt x="1914" y="2935"/>
                    <a:pt x="1938" y="2895"/>
                    <a:pt x="1970" y="2870"/>
                  </a:cubicBezTo>
                  <a:lnTo>
                    <a:pt x="1970" y="2870"/>
                  </a:lnTo>
                  <a:lnTo>
                    <a:pt x="1938" y="2927"/>
                  </a:lnTo>
                  <a:lnTo>
                    <a:pt x="1873" y="3049"/>
                  </a:lnTo>
                  <a:cubicBezTo>
                    <a:pt x="1873" y="3049"/>
                    <a:pt x="1873" y="3049"/>
                    <a:pt x="1874" y="3049"/>
                  </a:cubicBezTo>
                  <a:cubicBezTo>
                    <a:pt x="1878" y="3049"/>
                    <a:pt x="1889" y="3044"/>
                    <a:pt x="1922" y="2992"/>
                  </a:cubicBezTo>
                  <a:lnTo>
                    <a:pt x="1922" y="2992"/>
                  </a:lnTo>
                  <a:cubicBezTo>
                    <a:pt x="1889" y="3057"/>
                    <a:pt x="1897" y="3065"/>
                    <a:pt x="1914" y="3073"/>
                  </a:cubicBezTo>
                  <a:cubicBezTo>
                    <a:pt x="1919" y="3076"/>
                    <a:pt x="1925" y="3079"/>
                    <a:pt x="1932" y="3079"/>
                  </a:cubicBezTo>
                  <a:cubicBezTo>
                    <a:pt x="1943" y="3079"/>
                    <a:pt x="1958" y="3069"/>
                    <a:pt x="1979" y="3033"/>
                  </a:cubicBezTo>
                  <a:lnTo>
                    <a:pt x="1979" y="3033"/>
                  </a:lnTo>
                  <a:cubicBezTo>
                    <a:pt x="1952" y="3103"/>
                    <a:pt x="1957" y="3143"/>
                    <a:pt x="1976" y="3143"/>
                  </a:cubicBezTo>
                  <a:cubicBezTo>
                    <a:pt x="1992" y="3143"/>
                    <a:pt x="2018" y="3116"/>
                    <a:pt x="2043" y="3057"/>
                  </a:cubicBezTo>
                  <a:cubicBezTo>
                    <a:pt x="2055" y="3029"/>
                    <a:pt x="2063" y="3015"/>
                    <a:pt x="2066" y="3015"/>
                  </a:cubicBezTo>
                  <a:cubicBezTo>
                    <a:pt x="2070" y="3015"/>
                    <a:pt x="2068" y="3031"/>
                    <a:pt x="2060" y="3065"/>
                  </a:cubicBezTo>
                  <a:cubicBezTo>
                    <a:pt x="2051" y="3103"/>
                    <a:pt x="2047" y="3121"/>
                    <a:pt x="2050" y="3121"/>
                  </a:cubicBezTo>
                  <a:cubicBezTo>
                    <a:pt x="2052" y="3121"/>
                    <a:pt x="2060" y="3105"/>
                    <a:pt x="2076" y="3073"/>
                  </a:cubicBezTo>
                  <a:cubicBezTo>
                    <a:pt x="2082" y="3058"/>
                    <a:pt x="2086" y="3051"/>
                    <a:pt x="2088" y="3051"/>
                  </a:cubicBezTo>
                  <a:cubicBezTo>
                    <a:pt x="2092" y="3051"/>
                    <a:pt x="2082" y="3099"/>
                    <a:pt x="2076" y="3146"/>
                  </a:cubicBezTo>
                  <a:cubicBezTo>
                    <a:pt x="2057" y="3228"/>
                    <a:pt x="2052" y="3261"/>
                    <a:pt x="2058" y="3261"/>
                  </a:cubicBezTo>
                  <a:cubicBezTo>
                    <a:pt x="2062" y="3261"/>
                    <a:pt x="2071" y="3245"/>
                    <a:pt x="2084" y="3219"/>
                  </a:cubicBezTo>
                  <a:cubicBezTo>
                    <a:pt x="2109" y="3175"/>
                    <a:pt x="2125" y="3170"/>
                    <a:pt x="2134" y="3170"/>
                  </a:cubicBezTo>
                  <a:cubicBezTo>
                    <a:pt x="2137" y="3170"/>
                    <a:pt x="2139" y="3170"/>
                    <a:pt x="2141" y="3170"/>
                  </a:cubicBezTo>
                  <a:cubicBezTo>
                    <a:pt x="2173" y="3130"/>
                    <a:pt x="2189" y="3089"/>
                    <a:pt x="2189" y="3041"/>
                  </a:cubicBezTo>
                  <a:cubicBezTo>
                    <a:pt x="2206" y="2976"/>
                    <a:pt x="2222" y="2911"/>
                    <a:pt x="2222" y="2911"/>
                  </a:cubicBezTo>
                  <a:cubicBezTo>
                    <a:pt x="2230" y="2889"/>
                    <a:pt x="2234" y="2882"/>
                    <a:pt x="2237" y="2882"/>
                  </a:cubicBezTo>
                  <a:cubicBezTo>
                    <a:pt x="2241" y="2882"/>
                    <a:pt x="2235" y="2911"/>
                    <a:pt x="2230" y="2911"/>
                  </a:cubicBezTo>
                  <a:cubicBezTo>
                    <a:pt x="2214" y="2951"/>
                    <a:pt x="2197" y="3000"/>
                    <a:pt x="2206" y="3049"/>
                  </a:cubicBezTo>
                  <a:cubicBezTo>
                    <a:pt x="2197" y="3114"/>
                    <a:pt x="2214" y="3122"/>
                    <a:pt x="2222" y="3122"/>
                  </a:cubicBezTo>
                  <a:lnTo>
                    <a:pt x="2254" y="3130"/>
                  </a:lnTo>
                  <a:cubicBezTo>
                    <a:pt x="2262" y="3166"/>
                    <a:pt x="2268" y="3185"/>
                    <a:pt x="2273" y="3185"/>
                  </a:cubicBezTo>
                  <a:cubicBezTo>
                    <a:pt x="2279" y="3185"/>
                    <a:pt x="2283" y="3166"/>
                    <a:pt x="2287" y="3130"/>
                  </a:cubicBezTo>
                  <a:cubicBezTo>
                    <a:pt x="2295" y="3073"/>
                    <a:pt x="2287" y="3097"/>
                    <a:pt x="2295" y="3065"/>
                  </a:cubicBezTo>
                  <a:lnTo>
                    <a:pt x="2295" y="3065"/>
                  </a:lnTo>
                  <a:cubicBezTo>
                    <a:pt x="2291" y="3136"/>
                    <a:pt x="2317" y="3172"/>
                    <a:pt x="2343" y="3172"/>
                  </a:cubicBezTo>
                  <a:cubicBezTo>
                    <a:pt x="2367" y="3172"/>
                    <a:pt x="2392" y="3140"/>
                    <a:pt x="2392" y="3073"/>
                  </a:cubicBezTo>
                  <a:cubicBezTo>
                    <a:pt x="2392" y="3114"/>
                    <a:pt x="2392" y="3106"/>
                    <a:pt x="2392" y="3146"/>
                  </a:cubicBezTo>
                  <a:cubicBezTo>
                    <a:pt x="2400" y="3211"/>
                    <a:pt x="2408" y="3211"/>
                    <a:pt x="2425" y="3211"/>
                  </a:cubicBezTo>
                  <a:cubicBezTo>
                    <a:pt x="2433" y="3211"/>
                    <a:pt x="2465" y="3138"/>
                    <a:pt x="2489" y="3138"/>
                  </a:cubicBezTo>
                  <a:cubicBezTo>
                    <a:pt x="2522" y="3138"/>
                    <a:pt x="2554" y="3130"/>
                    <a:pt x="2538" y="3065"/>
                  </a:cubicBezTo>
                  <a:cubicBezTo>
                    <a:pt x="2546" y="3065"/>
                    <a:pt x="2546" y="3065"/>
                    <a:pt x="2562" y="3130"/>
                  </a:cubicBezTo>
                  <a:cubicBezTo>
                    <a:pt x="2562" y="3203"/>
                    <a:pt x="2570" y="3203"/>
                    <a:pt x="2579" y="3203"/>
                  </a:cubicBezTo>
                  <a:cubicBezTo>
                    <a:pt x="2587" y="3154"/>
                    <a:pt x="2579" y="3106"/>
                    <a:pt x="2562" y="3065"/>
                  </a:cubicBezTo>
                  <a:cubicBezTo>
                    <a:pt x="2558" y="3033"/>
                    <a:pt x="2558" y="3016"/>
                    <a:pt x="2562" y="3016"/>
                  </a:cubicBezTo>
                  <a:cubicBezTo>
                    <a:pt x="2566" y="3016"/>
                    <a:pt x="2574" y="3033"/>
                    <a:pt x="2587" y="3065"/>
                  </a:cubicBezTo>
                  <a:cubicBezTo>
                    <a:pt x="2601" y="3093"/>
                    <a:pt x="2615" y="3106"/>
                    <a:pt x="2627" y="3106"/>
                  </a:cubicBezTo>
                  <a:cubicBezTo>
                    <a:pt x="2641" y="3106"/>
                    <a:pt x="2652" y="3085"/>
                    <a:pt x="2652" y="3049"/>
                  </a:cubicBezTo>
                  <a:cubicBezTo>
                    <a:pt x="2660" y="3049"/>
                    <a:pt x="2668" y="3049"/>
                    <a:pt x="2692" y="3114"/>
                  </a:cubicBezTo>
                  <a:cubicBezTo>
                    <a:pt x="2706" y="3145"/>
                    <a:pt x="2724" y="3180"/>
                    <a:pt x="2734" y="3180"/>
                  </a:cubicBezTo>
                  <a:cubicBezTo>
                    <a:pt x="2741" y="3180"/>
                    <a:pt x="2743" y="3158"/>
                    <a:pt x="2733" y="3097"/>
                  </a:cubicBezTo>
                  <a:cubicBezTo>
                    <a:pt x="2741" y="3097"/>
                    <a:pt x="2741" y="3097"/>
                    <a:pt x="2765" y="3162"/>
                  </a:cubicBezTo>
                  <a:cubicBezTo>
                    <a:pt x="2779" y="3199"/>
                    <a:pt x="2792" y="3232"/>
                    <a:pt x="2796" y="3232"/>
                  </a:cubicBezTo>
                  <a:cubicBezTo>
                    <a:pt x="2799" y="3232"/>
                    <a:pt x="2796" y="3211"/>
                    <a:pt x="2781" y="3154"/>
                  </a:cubicBezTo>
                  <a:cubicBezTo>
                    <a:pt x="2777" y="3118"/>
                    <a:pt x="2782" y="3100"/>
                    <a:pt x="2795" y="3100"/>
                  </a:cubicBezTo>
                  <a:cubicBezTo>
                    <a:pt x="2805" y="3100"/>
                    <a:pt x="2820" y="3112"/>
                    <a:pt x="2838" y="3138"/>
                  </a:cubicBezTo>
                  <a:cubicBezTo>
                    <a:pt x="2846" y="3138"/>
                    <a:pt x="2862" y="3130"/>
                    <a:pt x="2830" y="3065"/>
                  </a:cubicBezTo>
                  <a:cubicBezTo>
                    <a:pt x="2817" y="3040"/>
                    <a:pt x="2819" y="3039"/>
                    <a:pt x="2813" y="3024"/>
                  </a:cubicBezTo>
                  <a:lnTo>
                    <a:pt x="2813" y="3024"/>
                  </a:lnTo>
                  <a:cubicBezTo>
                    <a:pt x="2836" y="3074"/>
                    <a:pt x="2850" y="3098"/>
                    <a:pt x="2853" y="3098"/>
                  </a:cubicBezTo>
                  <a:cubicBezTo>
                    <a:pt x="2857" y="3098"/>
                    <a:pt x="2846" y="3066"/>
                    <a:pt x="2822" y="3000"/>
                  </a:cubicBezTo>
                  <a:cubicBezTo>
                    <a:pt x="2806" y="2968"/>
                    <a:pt x="2799" y="2951"/>
                    <a:pt x="2802" y="2951"/>
                  </a:cubicBezTo>
                  <a:cubicBezTo>
                    <a:pt x="2804" y="2951"/>
                    <a:pt x="2814" y="2968"/>
                    <a:pt x="2830" y="3000"/>
                  </a:cubicBezTo>
                  <a:cubicBezTo>
                    <a:pt x="2855" y="3044"/>
                    <a:pt x="2866" y="3049"/>
                    <a:pt x="2869" y="3049"/>
                  </a:cubicBezTo>
                  <a:cubicBezTo>
                    <a:pt x="2870" y="3049"/>
                    <a:pt x="2870" y="3049"/>
                    <a:pt x="2870" y="3049"/>
                  </a:cubicBezTo>
                  <a:cubicBezTo>
                    <a:pt x="2879" y="3049"/>
                    <a:pt x="2887" y="2976"/>
                    <a:pt x="2927" y="2951"/>
                  </a:cubicBezTo>
                  <a:cubicBezTo>
                    <a:pt x="2984" y="2927"/>
                    <a:pt x="3008" y="2911"/>
                    <a:pt x="2968" y="2854"/>
                  </a:cubicBezTo>
                  <a:cubicBezTo>
                    <a:pt x="2947" y="2825"/>
                    <a:pt x="2937" y="2811"/>
                    <a:pt x="2938" y="2811"/>
                  </a:cubicBezTo>
                  <a:cubicBezTo>
                    <a:pt x="2940" y="2811"/>
                    <a:pt x="2952" y="2823"/>
                    <a:pt x="2976" y="2846"/>
                  </a:cubicBezTo>
                  <a:cubicBezTo>
                    <a:pt x="3010" y="2881"/>
                    <a:pt x="3024" y="2891"/>
                    <a:pt x="3033" y="2891"/>
                  </a:cubicBezTo>
                  <a:cubicBezTo>
                    <a:pt x="3036" y="2891"/>
                    <a:pt x="3038" y="2889"/>
                    <a:pt x="3041" y="2887"/>
                  </a:cubicBezTo>
                  <a:cubicBezTo>
                    <a:pt x="3043" y="2884"/>
                    <a:pt x="3045" y="2883"/>
                    <a:pt x="3049" y="2883"/>
                  </a:cubicBezTo>
                  <a:cubicBezTo>
                    <a:pt x="3056" y="2883"/>
                    <a:pt x="3069" y="2893"/>
                    <a:pt x="3097" y="2927"/>
                  </a:cubicBezTo>
                  <a:cubicBezTo>
                    <a:pt x="3065" y="2871"/>
                    <a:pt x="3065" y="2870"/>
                    <a:pt x="3065" y="2870"/>
                  </a:cubicBezTo>
                  <a:lnTo>
                    <a:pt x="3065" y="2870"/>
                  </a:lnTo>
                  <a:cubicBezTo>
                    <a:pt x="3088" y="2894"/>
                    <a:pt x="3102" y="2906"/>
                    <a:pt x="3106" y="2906"/>
                  </a:cubicBezTo>
                  <a:cubicBezTo>
                    <a:pt x="3110" y="2906"/>
                    <a:pt x="3102" y="2892"/>
                    <a:pt x="3081" y="2862"/>
                  </a:cubicBezTo>
                  <a:cubicBezTo>
                    <a:pt x="3040" y="2804"/>
                    <a:pt x="3020" y="2776"/>
                    <a:pt x="3022" y="2776"/>
                  </a:cubicBezTo>
                  <a:cubicBezTo>
                    <a:pt x="3023" y="2776"/>
                    <a:pt x="3046" y="2802"/>
                    <a:pt x="3089" y="2854"/>
                  </a:cubicBezTo>
                  <a:cubicBezTo>
                    <a:pt x="3117" y="2887"/>
                    <a:pt x="3160" y="2917"/>
                    <a:pt x="3166" y="2917"/>
                  </a:cubicBezTo>
                  <a:cubicBezTo>
                    <a:pt x="3169" y="2917"/>
                    <a:pt x="3164" y="2910"/>
                    <a:pt x="3146" y="2895"/>
                  </a:cubicBezTo>
                  <a:cubicBezTo>
                    <a:pt x="3097" y="2846"/>
                    <a:pt x="3114" y="2830"/>
                    <a:pt x="3073" y="2773"/>
                  </a:cubicBezTo>
                  <a:cubicBezTo>
                    <a:pt x="3075" y="2773"/>
                    <a:pt x="3077" y="2773"/>
                    <a:pt x="3080" y="2773"/>
                  </a:cubicBezTo>
                  <a:cubicBezTo>
                    <a:pt x="3088" y="2773"/>
                    <a:pt x="3101" y="2777"/>
                    <a:pt x="3138" y="2814"/>
                  </a:cubicBezTo>
                  <a:cubicBezTo>
                    <a:pt x="3149" y="2824"/>
                    <a:pt x="3156" y="2829"/>
                    <a:pt x="3161" y="2829"/>
                  </a:cubicBezTo>
                  <a:cubicBezTo>
                    <a:pt x="3178" y="2829"/>
                    <a:pt x="3162" y="2771"/>
                    <a:pt x="3130" y="2733"/>
                  </a:cubicBezTo>
                  <a:cubicBezTo>
                    <a:pt x="3104" y="2706"/>
                    <a:pt x="3091" y="2692"/>
                    <a:pt x="3095" y="2692"/>
                  </a:cubicBezTo>
                  <a:cubicBezTo>
                    <a:pt x="3098" y="2692"/>
                    <a:pt x="3112" y="2702"/>
                    <a:pt x="3138" y="2724"/>
                  </a:cubicBezTo>
                  <a:cubicBezTo>
                    <a:pt x="3168" y="2755"/>
                    <a:pt x="3183" y="2763"/>
                    <a:pt x="3190" y="2763"/>
                  </a:cubicBezTo>
                  <a:cubicBezTo>
                    <a:pt x="3194" y="2763"/>
                    <a:pt x="3195" y="2760"/>
                    <a:pt x="3195" y="2757"/>
                  </a:cubicBezTo>
                  <a:cubicBezTo>
                    <a:pt x="3183" y="2742"/>
                    <a:pt x="3178" y="2737"/>
                    <a:pt x="3180" y="2737"/>
                  </a:cubicBezTo>
                  <a:cubicBezTo>
                    <a:pt x="3183" y="2737"/>
                    <a:pt x="3217" y="2769"/>
                    <a:pt x="3251" y="2797"/>
                  </a:cubicBezTo>
                  <a:cubicBezTo>
                    <a:pt x="3280" y="2831"/>
                    <a:pt x="3295" y="2842"/>
                    <a:pt x="3305" y="2842"/>
                  </a:cubicBezTo>
                  <a:cubicBezTo>
                    <a:pt x="3313" y="2842"/>
                    <a:pt x="3318" y="2837"/>
                    <a:pt x="3324" y="2830"/>
                  </a:cubicBezTo>
                  <a:cubicBezTo>
                    <a:pt x="3276" y="2781"/>
                    <a:pt x="3300" y="2757"/>
                    <a:pt x="3316" y="2733"/>
                  </a:cubicBezTo>
                  <a:cubicBezTo>
                    <a:pt x="3349" y="2700"/>
                    <a:pt x="3300" y="2651"/>
                    <a:pt x="3187" y="2562"/>
                  </a:cubicBezTo>
                  <a:lnTo>
                    <a:pt x="3081" y="2481"/>
                  </a:lnTo>
                  <a:lnTo>
                    <a:pt x="3081" y="2481"/>
                  </a:lnTo>
                  <a:lnTo>
                    <a:pt x="3195" y="2554"/>
                  </a:lnTo>
                  <a:cubicBezTo>
                    <a:pt x="3251" y="2595"/>
                    <a:pt x="3373" y="2660"/>
                    <a:pt x="3373" y="2660"/>
                  </a:cubicBezTo>
                  <a:cubicBezTo>
                    <a:pt x="3381" y="2651"/>
                    <a:pt x="3316" y="2619"/>
                    <a:pt x="3260" y="2579"/>
                  </a:cubicBezTo>
                  <a:cubicBezTo>
                    <a:pt x="3225" y="2559"/>
                    <a:pt x="3212" y="2548"/>
                    <a:pt x="3223" y="2548"/>
                  </a:cubicBezTo>
                  <a:cubicBezTo>
                    <a:pt x="3230" y="2548"/>
                    <a:pt x="3247" y="2553"/>
                    <a:pt x="3276" y="2562"/>
                  </a:cubicBezTo>
                  <a:cubicBezTo>
                    <a:pt x="3300" y="2571"/>
                    <a:pt x="3316" y="2576"/>
                    <a:pt x="3324" y="2576"/>
                  </a:cubicBezTo>
                  <a:cubicBezTo>
                    <a:pt x="3338" y="2576"/>
                    <a:pt x="3328" y="2563"/>
                    <a:pt x="3292" y="2538"/>
                  </a:cubicBezTo>
                  <a:cubicBezTo>
                    <a:pt x="3296" y="2534"/>
                    <a:pt x="3298" y="2530"/>
                    <a:pt x="3307" y="2530"/>
                  </a:cubicBezTo>
                  <a:cubicBezTo>
                    <a:pt x="3316" y="2530"/>
                    <a:pt x="3333" y="2534"/>
                    <a:pt x="3365" y="2546"/>
                  </a:cubicBezTo>
                  <a:cubicBezTo>
                    <a:pt x="3373" y="2538"/>
                    <a:pt x="3373" y="2538"/>
                    <a:pt x="3308" y="2506"/>
                  </a:cubicBezTo>
                  <a:cubicBezTo>
                    <a:pt x="3278" y="2488"/>
                    <a:pt x="3264" y="2480"/>
                    <a:pt x="3267" y="2480"/>
                  </a:cubicBezTo>
                  <a:cubicBezTo>
                    <a:pt x="3270" y="2480"/>
                    <a:pt x="3286" y="2486"/>
                    <a:pt x="3316" y="2497"/>
                  </a:cubicBezTo>
                  <a:cubicBezTo>
                    <a:pt x="3371" y="2518"/>
                    <a:pt x="3406" y="2526"/>
                    <a:pt x="3422" y="2526"/>
                  </a:cubicBezTo>
                  <a:cubicBezTo>
                    <a:pt x="3445" y="2526"/>
                    <a:pt x="3435" y="2511"/>
                    <a:pt x="3397" y="2497"/>
                  </a:cubicBezTo>
                  <a:cubicBezTo>
                    <a:pt x="3333" y="2465"/>
                    <a:pt x="3341" y="2457"/>
                    <a:pt x="3341" y="2449"/>
                  </a:cubicBezTo>
                  <a:cubicBezTo>
                    <a:pt x="3349" y="2441"/>
                    <a:pt x="3349" y="2433"/>
                    <a:pt x="3284" y="2400"/>
                  </a:cubicBezTo>
                  <a:lnTo>
                    <a:pt x="3292" y="2392"/>
                  </a:lnTo>
                  <a:cubicBezTo>
                    <a:pt x="3293" y="2391"/>
                    <a:pt x="3294" y="2391"/>
                    <a:pt x="3296" y="2391"/>
                  </a:cubicBezTo>
                  <a:cubicBezTo>
                    <a:pt x="3312" y="2391"/>
                    <a:pt x="3357" y="2417"/>
                    <a:pt x="3357" y="2424"/>
                  </a:cubicBezTo>
                  <a:lnTo>
                    <a:pt x="3422" y="2441"/>
                  </a:lnTo>
                  <a:cubicBezTo>
                    <a:pt x="3430" y="2424"/>
                    <a:pt x="3430" y="2416"/>
                    <a:pt x="3373" y="2384"/>
                  </a:cubicBezTo>
                  <a:cubicBezTo>
                    <a:pt x="3309" y="2356"/>
                    <a:pt x="3276" y="2344"/>
                    <a:pt x="3276" y="2343"/>
                  </a:cubicBezTo>
                  <a:lnTo>
                    <a:pt x="3276" y="2343"/>
                  </a:lnTo>
                  <a:cubicBezTo>
                    <a:pt x="3276" y="2344"/>
                    <a:pt x="3309" y="2356"/>
                    <a:pt x="3373" y="2376"/>
                  </a:cubicBezTo>
                  <a:cubicBezTo>
                    <a:pt x="3412" y="2390"/>
                    <a:pt x="3454" y="2402"/>
                    <a:pt x="3467" y="2402"/>
                  </a:cubicBezTo>
                  <a:cubicBezTo>
                    <a:pt x="3476" y="2402"/>
                    <a:pt x="3472" y="2397"/>
                    <a:pt x="3446" y="2384"/>
                  </a:cubicBezTo>
                  <a:cubicBezTo>
                    <a:pt x="3381" y="2360"/>
                    <a:pt x="3367" y="2351"/>
                    <a:pt x="3377" y="2351"/>
                  </a:cubicBezTo>
                  <a:cubicBezTo>
                    <a:pt x="3387" y="2351"/>
                    <a:pt x="3422" y="2360"/>
                    <a:pt x="3454" y="2368"/>
                  </a:cubicBezTo>
                  <a:cubicBezTo>
                    <a:pt x="3512" y="2390"/>
                    <a:pt x="3545" y="2402"/>
                    <a:pt x="3551" y="2402"/>
                  </a:cubicBezTo>
                  <a:cubicBezTo>
                    <a:pt x="3559" y="2402"/>
                    <a:pt x="3529" y="2384"/>
                    <a:pt x="3462" y="2343"/>
                  </a:cubicBezTo>
                  <a:cubicBezTo>
                    <a:pt x="3462" y="2327"/>
                    <a:pt x="3414" y="2279"/>
                    <a:pt x="3414" y="2254"/>
                  </a:cubicBezTo>
                  <a:cubicBezTo>
                    <a:pt x="3421" y="2224"/>
                    <a:pt x="3429" y="2208"/>
                    <a:pt x="3483" y="2206"/>
                  </a:cubicBezTo>
                  <a:lnTo>
                    <a:pt x="3483" y="2206"/>
                  </a:lnTo>
                  <a:cubicBezTo>
                    <a:pt x="3502" y="2210"/>
                    <a:pt x="3526" y="2216"/>
                    <a:pt x="3560" y="2222"/>
                  </a:cubicBezTo>
                  <a:cubicBezTo>
                    <a:pt x="3585" y="2225"/>
                    <a:pt x="3610" y="2226"/>
                    <a:pt x="3635" y="2226"/>
                  </a:cubicBezTo>
                  <a:cubicBezTo>
                    <a:pt x="3961" y="2226"/>
                    <a:pt x="4244" y="1986"/>
                    <a:pt x="4289" y="1654"/>
                  </a:cubicBezTo>
                  <a:cubicBezTo>
                    <a:pt x="4338" y="1306"/>
                    <a:pt x="4095" y="973"/>
                    <a:pt x="3746" y="916"/>
                  </a:cubicBezTo>
                  <a:cubicBezTo>
                    <a:pt x="3710" y="911"/>
                    <a:pt x="3674" y="908"/>
                    <a:pt x="3639" y="908"/>
                  </a:cubicBezTo>
                  <a:cubicBezTo>
                    <a:pt x="3435" y="908"/>
                    <a:pt x="3243" y="1002"/>
                    <a:pt x="3120" y="1158"/>
                  </a:cubicBezTo>
                  <a:lnTo>
                    <a:pt x="3120" y="1158"/>
                  </a:lnTo>
                  <a:cubicBezTo>
                    <a:pt x="3131" y="1169"/>
                    <a:pt x="3142" y="1184"/>
                    <a:pt x="3154" y="1200"/>
                  </a:cubicBezTo>
                  <a:cubicBezTo>
                    <a:pt x="3180" y="1245"/>
                    <a:pt x="3201" y="1280"/>
                    <a:pt x="3241" y="1280"/>
                  </a:cubicBezTo>
                  <a:cubicBezTo>
                    <a:pt x="3251" y="1280"/>
                    <a:pt x="3263" y="1278"/>
                    <a:pt x="3276" y="1273"/>
                  </a:cubicBezTo>
                  <a:lnTo>
                    <a:pt x="3276" y="1273"/>
                  </a:lnTo>
                  <a:cubicBezTo>
                    <a:pt x="3284" y="1289"/>
                    <a:pt x="3284" y="1297"/>
                    <a:pt x="3227" y="1338"/>
                  </a:cubicBezTo>
                  <a:cubicBezTo>
                    <a:pt x="3197" y="1359"/>
                    <a:pt x="3185" y="1370"/>
                    <a:pt x="3189" y="1370"/>
                  </a:cubicBezTo>
                  <a:cubicBezTo>
                    <a:pt x="3193" y="1370"/>
                    <a:pt x="3208" y="1361"/>
                    <a:pt x="3235" y="1346"/>
                  </a:cubicBezTo>
                  <a:cubicBezTo>
                    <a:pt x="3288" y="1321"/>
                    <a:pt x="3320" y="1309"/>
                    <a:pt x="3328" y="1309"/>
                  </a:cubicBezTo>
                  <a:cubicBezTo>
                    <a:pt x="3339" y="1309"/>
                    <a:pt x="3312" y="1329"/>
                    <a:pt x="3243" y="1370"/>
                  </a:cubicBezTo>
                  <a:cubicBezTo>
                    <a:pt x="3282" y="1356"/>
                    <a:pt x="3345" y="1335"/>
                    <a:pt x="3362" y="1335"/>
                  </a:cubicBezTo>
                  <a:cubicBezTo>
                    <a:pt x="3373" y="1335"/>
                    <a:pt x="3365" y="1345"/>
                    <a:pt x="3316" y="1370"/>
                  </a:cubicBezTo>
                  <a:lnTo>
                    <a:pt x="3389" y="1354"/>
                  </a:lnTo>
                  <a:cubicBezTo>
                    <a:pt x="3443" y="1333"/>
                    <a:pt x="3475" y="1322"/>
                    <a:pt x="3482" y="1322"/>
                  </a:cubicBezTo>
                  <a:cubicBezTo>
                    <a:pt x="3491" y="1322"/>
                    <a:pt x="3462" y="1339"/>
                    <a:pt x="3389" y="1370"/>
                  </a:cubicBezTo>
                  <a:cubicBezTo>
                    <a:pt x="3268" y="1427"/>
                    <a:pt x="3268" y="1427"/>
                    <a:pt x="3268" y="1435"/>
                  </a:cubicBezTo>
                  <a:cubicBezTo>
                    <a:pt x="3268" y="1435"/>
                    <a:pt x="3269" y="1436"/>
                    <a:pt x="3272" y="1436"/>
                  </a:cubicBezTo>
                  <a:cubicBezTo>
                    <a:pt x="3279" y="1436"/>
                    <a:pt x="3297" y="1433"/>
                    <a:pt x="3341" y="1411"/>
                  </a:cubicBezTo>
                  <a:lnTo>
                    <a:pt x="3341" y="1419"/>
                  </a:lnTo>
                  <a:lnTo>
                    <a:pt x="3211" y="1476"/>
                  </a:lnTo>
                  <a:cubicBezTo>
                    <a:pt x="3146" y="1500"/>
                    <a:pt x="3146" y="1500"/>
                    <a:pt x="3154" y="1508"/>
                  </a:cubicBezTo>
                  <a:cubicBezTo>
                    <a:pt x="3154" y="1508"/>
                    <a:pt x="3154" y="1509"/>
                    <a:pt x="3157" y="1509"/>
                  </a:cubicBezTo>
                  <a:cubicBezTo>
                    <a:pt x="3161" y="1509"/>
                    <a:pt x="3176" y="1506"/>
                    <a:pt x="3219" y="1484"/>
                  </a:cubicBezTo>
                  <a:cubicBezTo>
                    <a:pt x="3269" y="1465"/>
                    <a:pt x="3315" y="1446"/>
                    <a:pt x="3336" y="1446"/>
                  </a:cubicBezTo>
                  <a:cubicBezTo>
                    <a:pt x="3343" y="1446"/>
                    <a:pt x="3347" y="1448"/>
                    <a:pt x="3349" y="1452"/>
                  </a:cubicBezTo>
                  <a:cubicBezTo>
                    <a:pt x="3308" y="1476"/>
                    <a:pt x="3268" y="1492"/>
                    <a:pt x="3219" y="1508"/>
                  </a:cubicBezTo>
                  <a:cubicBezTo>
                    <a:pt x="3179" y="1518"/>
                    <a:pt x="3167" y="1525"/>
                    <a:pt x="3179" y="1525"/>
                  </a:cubicBezTo>
                  <a:cubicBezTo>
                    <a:pt x="3186" y="1525"/>
                    <a:pt x="3202" y="1523"/>
                    <a:pt x="3227" y="1516"/>
                  </a:cubicBezTo>
                  <a:cubicBezTo>
                    <a:pt x="3227" y="1520"/>
                    <a:pt x="3243" y="1520"/>
                    <a:pt x="3261" y="1520"/>
                  </a:cubicBezTo>
                  <a:cubicBezTo>
                    <a:pt x="3278" y="1520"/>
                    <a:pt x="3296" y="1520"/>
                    <a:pt x="3300" y="1525"/>
                  </a:cubicBezTo>
                  <a:lnTo>
                    <a:pt x="3308" y="1549"/>
                  </a:lnTo>
                  <a:cubicBezTo>
                    <a:pt x="3317" y="1546"/>
                    <a:pt x="3325" y="1545"/>
                    <a:pt x="3332" y="1545"/>
                  </a:cubicBezTo>
                  <a:cubicBezTo>
                    <a:pt x="3370" y="1545"/>
                    <a:pt x="3382" y="1581"/>
                    <a:pt x="3389" y="1622"/>
                  </a:cubicBezTo>
                  <a:cubicBezTo>
                    <a:pt x="3389" y="1666"/>
                    <a:pt x="3396" y="1704"/>
                    <a:pt x="3447" y="1704"/>
                  </a:cubicBezTo>
                  <a:cubicBezTo>
                    <a:pt x="3452" y="1704"/>
                    <a:pt x="3457" y="1704"/>
                    <a:pt x="3462" y="1703"/>
                  </a:cubicBezTo>
                  <a:cubicBezTo>
                    <a:pt x="3475" y="1700"/>
                    <a:pt x="3485" y="1698"/>
                    <a:pt x="3492" y="1698"/>
                  </a:cubicBezTo>
                  <a:cubicBezTo>
                    <a:pt x="3525" y="1698"/>
                    <a:pt x="3515" y="1722"/>
                    <a:pt x="3462" y="1735"/>
                  </a:cubicBezTo>
                  <a:cubicBezTo>
                    <a:pt x="3462" y="1760"/>
                    <a:pt x="3454" y="1979"/>
                    <a:pt x="3519" y="1979"/>
                  </a:cubicBezTo>
                  <a:cubicBezTo>
                    <a:pt x="3519" y="1979"/>
                    <a:pt x="3592" y="1979"/>
                    <a:pt x="3592" y="1987"/>
                  </a:cubicBezTo>
                  <a:cubicBezTo>
                    <a:pt x="3543" y="1995"/>
                    <a:pt x="3495" y="1995"/>
                    <a:pt x="3454" y="1995"/>
                  </a:cubicBezTo>
                  <a:lnTo>
                    <a:pt x="3381" y="1995"/>
                  </a:lnTo>
                  <a:cubicBezTo>
                    <a:pt x="3381" y="1995"/>
                    <a:pt x="3381" y="2019"/>
                    <a:pt x="3316" y="2027"/>
                  </a:cubicBezTo>
                  <a:cubicBezTo>
                    <a:pt x="3316" y="2035"/>
                    <a:pt x="3316" y="2043"/>
                    <a:pt x="3381" y="2043"/>
                  </a:cubicBezTo>
                  <a:cubicBezTo>
                    <a:pt x="3446" y="2052"/>
                    <a:pt x="3446" y="2060"/>
                    <a:pt x="3446" y="2068"/>
                  </a:cubicBezTo>
                  <a:cubicBezTo>
                    <a:pt x="3446" y="2076"/>
                    <a:pt x="3446" y="2076"/>
                    <a:pt x="3511" y="2076"/>
                  </a:cubicBezTo>
                  <a:cubicBezTo>
                    <a:pt x="3584" y="2076"/>
                    <a:pt x="3584" y="2084"/>
                    <a:pt x="3584" y="2092"/>
                  </a:cubicBezTo>
                  <a:cubicBezTo>
                    <a:pt x="3555" y="2102"/>
                    <a:pt x="3527" y="2105"/>
                    <a:pt x="3500" y="2105"/>
                  </a:cubicBezTo>
                  <a:cubicBezTo>
                    <a:pt x="3481" y="2105"/>
                    <a:pt x="3463" y="2104"/>
                    <a:pt x="3446" y="2100"/>
                  </a:cubicBezTo>
                  <a:cubicBezTo>
                    <a:pt x="3422" y="2096"/>
                    <a:pt x="3397" y="2094"/>
                    <a:pt x="3374" y="2094"/>
                  </a:cubicBezTo>
                  <a:cubicBezTo>
                    <a:pt x="3351" y="2094"/>
                    <a:pt x="3329" y="2096"/>
                    <a:pt x="3308" y="2100"/>
                  </a:cubicBezTo>
                  <a:cubicBezTo>
                    <a:pt x="3284" y="2103"/>
                    <a:pt x="3268" y="2105"/>
                    <a:pt x="3262" y="2106"/>
                  </a:cubicBezTo>
                  <a:lnTo>
                    <a:pt x="3262" y="2106"/>
                  </a:lnTo>
                  <a:cubicBezTo>
                    <a:pt x="3265" y="2108"/>
                    <a:pt x="3267" y="2110"/>
                    <a:pt x="3270" y="2111"/>
                  </a:cubicBezTo>
                  <a:lnTo>
                    <a:pt x="3270" y="2111"/>
                  </a:lnTo>
                  <a:cubicBezTo>
                    <a:pt x="3285" y="2114"/>
                    <a:pt x="3318" y="2118"/>
                    <a:pt x="3373" y="2124"/>
                  </a:cubicBezTo>
                  <a:lnTo>
                    <a:pt x="3373" y="2108"/>
                  </a:lnTo>
                  <a:cubicBezTo>
                    <a:pt x="3341" y="2104"/>
                    <a:pt x="3341" y="2102"/>
                    <a:pt x="3349" y="2102"/>
                  </a:cubicBezTo>
                  <a:cubicBezTo>
                    <a:pt x="3357" y="2102"/>
                    <a:pt x="3373" y="2104"/>
                    <a:pt x="3373" y="2108"/>
                  </a:cubicBezTo>
                  <a:cubicBezTo>
                    <a:pt x="3438" y="2124"/>
                    <a:pt x="3503" y="2149"/>
                    <a:pt x="3438" y="2165"/>
                  </a:cubicBezTo>
                  <a:cubicBezTo>
                    <a:pt x="3434" y="2178"/>
                    <a:pt x="3432" y="2186"/>
                    <a:pt x="3448" y="2194"/>
                  </a:cubicBezTo>
                  <a:lnTo>
                    <a:pt x="3448" y="2194"/>
                  </a:lnTo>
                  <a:cubicBezTo>
                    <a:pt x="3383" y="2175"/>
                    <a:pt x="3323" y="2147"/>
                    <a:pt x="3270" y="2111"/>
                  </a:cubicBezTo>
                  <a:lnTo>
                    <a:pt x="3270" y="2111"/>
                  </a:lnTo>
                  <a:cubicBezTo>
                    <a:pt x="3259" y="2109"/>
                    <a:pt x="3257" y="2108"/>
                    <a:pt x="3262" y="2106"/>
                  </a:cubicBezTo>
                  <a:lnTo>
                    <a:pt x="3262" y="2106"/>
                  </a:lnTo>
                  <a:cubicBezTo>
                    <a:pt x="3224" y="2080"/>
                    <a:pt x="3189" y="2050"/>
                    <a:pt x="3158" y="2017"/>
                  </a:cubicBezTo>
                  <a:lnTo>
                    <a:pt x="3158" y="2017"/>
                  </a:lnTo>
                  <a:cubicBezTo>
                    <a:pt x="3143" y="2018"/>
                    <a:pt x="3128" y="2019"/>
                    <a:pt x="3114" y="2019"/>
                  </a:cubicBezTo>
                  <a:lnTo>
                    <a:pt x="3106" y="2019"/>
                  </a:lnTo>
                  <a:lnTo>
                    <a:pt x="3106" y="2011"/>
                  </a:lnTo>
                  <a:cubicBezTo>
                    <a:pt x="3110" y="2007"/>
                    <a:pt x="3129" y="2005"/>
                    <a:pt x="3146" y="2004"/>
                  </a:cubicBezTo>
                  <a:lnTo>
                    <a:pt x="3146" y="2004"/>
                  </a:lnTo>
                  <a:cubicBezTo>
                    <a:pt x="3041" y="1885"/>
                    <a:pt x="2980" y="1727"/>
                    <a:pt x="2981" y="1561"/>
                  </a:cubicBezTo>
                  <a:lnTo>
                    <a:pt x="2981" y="1561"/>
                  </a:lnTo>
                  <a:cubicBezTo>
                    <a:pt x="2930" y="1584"/>
                    <a:pt x="2880" y="1603"/>
                    <a:pt x="2830" y="1622"/>
                  </a:cubicBezTo>
                  <a:cubicBezTo>
                    <a:pt x="2830" y="1614"/>
                    <a:pt x="2830" y="1614"/>
                    <a:pt x="2895" y="1589"/>
                  </a:cubicBezTo>
                  <a:cubicBezTo>
                    <a:pt x="2923" y="1573"/>
                    <a:pt x="2950" y="1560"/>
                    <a:pt x="2981" y="1551"/>
                  </a:cubicBezTo>
                  <a:lnTo>
                    <a:pt x="2981" y="1551"/>
                  </a:lnTo>
                  <a:cubicBezTo>
                    <a:pt x="2981" y="1554"/>
                    <a:pt x="2981" y="1558"/>
                    <a:pt x="2981" y="1561"/>
                  </a:cubicBezTo>
                  <a:lnTo>
                    <a:pt x="2981" y="1561"/>
                  </a:lnTo>
                  <a:cubicBezTo>
                    <a:pt x="2995" y="1555"/>
                    <a:pt x="3010" y="1548"/>
                    <a:pt x="3024" y="1541"/>
                  </a:cubicBezTo>
                  <a:lnTo>
                    <a:pt x="3024" y="1541"/>
                  </a:lnTo>
                  <a:cubicBezTo>
                    <a:pt x="3009" y="1543"/>
                    <a:pt x="2995" y="1547"/>
                    <a:pt x="2981" y="1551"/>
                  </a:cubicBezTo>
                  <a:lnTo>
                    <a:pt x="2981" y="1551"/>
                  </a:lnTo>
                  <a:cubicBezTo>
                    <a:pt x="2982" y="1515"/>
                    <a:pt x="2985" y="1479"/>
                    <a:pt x="2992" y="1443"/>
                  </a:cubicBezTo>
                  <a:cubicBezTo>
                    <a:pt x="3012" y="1335"/>
                    <a:pt x="3057" y="1238"/>
                    <a:pt x="3120" y="1158"/>
                  </a:cubicBezTo>
                  <a:lnTo>
                    <a:pt x="3120" y="1158"/>
                  </a:lnTo>
                  <a:cubicBezTo>
                    <a:pt x="3106" y="1144"/>
                    <a:pt x="3092" y="1136"/>
                    <a:pt x="3078" y="1136"/>
                  </a:cubicBezTo>
                  <a:cubicBezTo>
                    <a:pt x="3064" y="1136"/>
                    <a:pt x="3049" y="1143"/>
                    <a:pt x="3033" y="1160"/>
                  </a:cubicBezTo>
                  <a:cubicBezTo>
                    <a:pt x="3024" y="1152"/>
                    <a:pt x="3024" y="1152"/>
                    <a:pt x="3073" y="1095"/>
                  </a:cubicBezTo>
                  <a:cubicBezTo>
                    <a:pt x="3094" y="1074"/>
                    <a:pt x="3104" y="1062"/>
                    <a:pt x="3102" y="1062"/>
                  </a:cubicBezTo>
                  <a:cubicBezTo>
                    <a:pt x="3099" y="1062"/>
                    <a:pt x="3072" y="1084"/>
                    <a:pt x="3016" y="1135"/>
                  </a:cubicBezTo>
                  <a:cubicBezTo>
                    <a:pt x="2984" y="1159"/>
                    <a:pt x="2954" y="1187"/>
                    <a:pt x="2953" y="1187"/>
                  </a:cubicBezTo>
                  <a:cubicBezTo>
                    <a:pt x="2952" y="1187"/>
                    <a:pt x="2967" y="1172"/>
                    <a:pt x="3008" y="1127"/>
                  </a:cubicBezTo>
                  <a:cubicBezTo>
                    <a:pt x="3057" y="1079"/>
                    <a:pt x="3041" y="1070"/>
                    <a:pt x="3024" y="1046"/>
                  </a:cubicBezTo>
                  <a:cubicBezTo>
                    <a:pt x="3016" y="1038"/>
                    <a:pt x="3006" y="1030"/>
                    <a:pt x="2993" y="1030"/>
                  </a:cubicBezTo>
                  <a:cubicBezTo>
                    <a:pt x="2980" y="1030"/>
                    <a:pt x="2964" y="1038"/>
                    <a:pt x="2943" y="1062"/>
                  </a:cubicBezTo>
                  <a:cubicBezTo>
                    <a:pt x="2915" y="1087"/>
                    <a:pt x="2901" y="1099"/>
                    <a:pt x="2900" y="1099"/>
                  </a:cubicBezTo>
                  <a:cubicBezTo>
                    <a:pt x="2899" y="1099"/>
                    <a:pt x="2911" y="1087"/>
                    <a:pt x="2935" y="1062"/>
                  </a:cubicBezTo>
                  <a:cubicBezTo>
                    <a:pt x="2996" y="990"/>
                    <a:pt x="3019" y="926"/>
                    <a:pt x="2997" y="926"/>
                  </a:cubicBezTo>
                  <a:cubicBezTo>
                    <a:pt x="2986" y="926"/>
                    <a:pt x="2966" y="940"/>
                    <a:pt x="2935" y="973"/>
                  </a:cubicBezTo>
                  <a:cubicBezTo>
                    <a:pt x="2927" y="965"/>
                    <a:pt x="2919" y="957"/>
                    <a:pt x="2960" y="900"/>
                  </a:cubicBezTo>
                  <a:cubicBezTo>
                    <a:pt x="2958" y="900"/>
                    <a:pt x="2956" y="900"/>
                    <a:pt x="2953" y="900"/>
                  </a:cubicBezTo>
                  <a:cubicBezTo>
                    <a:pt x="2945" y="900"/>
                    <a:pt x="2931" y="904"/>
                    <a:pt x="2895" y="941"/>
                  </a:cubicBezTo>
                  <a:cubicBezTo>
                    <a:pt x="2879" y="925"/>
                    <a:pt x="2862" y="916"/>
                    <a:pt x="2846" y="908"/>
                  </a:cubicBezTo>
                  <a:cubicBezTo>
                    <a:pt x="2845" y="908"/>
                    <a:pt x="2843" y="907"/>
                    <a:pt x="2842" y="907"/>
                  </a:cubicBezTo>
                  <a:cubicBezTo>
                    <a:pt x="2824" y="907"/>
                    <a:pt x="2789" y="949"/>
                    <a:pt x="2789" y="949"/>
                  </a:cubicBezTo>
                  <a:lnTo>
                    <a:pt x="2781" y="949"/>
                  </a:lnTo>
                  <a:cubicBezTo>
                    <a:pt x="2814" y="884"/>
                    <a:pt x="2781" y="868"/>
                    <a:pt x="2724" y="843"/>
                  </a:cubicBezTo>
                  <a:cubicBezTo>
                    <a:pt x="2676" y="819"/>
                    <a:pt x="2635" y="811"/>
                    <a:pt x="2643" y="746"/>
                  </a:cubicBezTo>
                  <a:cubicBezTo>
                    <a:pt x="2643" y="746"/>
                    <a:pt x="2643" y="746"/>
                    <a:pt x="2642" y="746"/>
                  </a:cubicBezTo>
                  <a:cubicBezTo>
                    <a:pt x="2640" y="746"/>
                    <a:pt x="2630" y="751"/>
                    <a:pt x="2611" y="803"/>
                  </a:cubicBezTo>
                  <a:cubicBezTo>
                    <a:pt x="2592" y="879"/>
                    <a:pt x="2581" y="910"/>
                    <a:pt x="2577" y="910"/>
                  </a:cubicBezTo>
                  <a:cubicBezTo>
                    <a:pt x="2575" y="910"/>
                    <a:pt x="2575" y="895"/>
                    <a:pt x="2579" y="868"/>
                  </a:cubicBezTo>
                  <a:cubicBezTo>
                    <a:pt x="2587" y="797"/>
                    <a:pt x="2580" y="760"/>
                    <a:pt x="2570" y="760"/>
                  </a:cubicBezTo>
                  <a:cubicBezTo>
                    <a:pt x="2559" y="760"/>
                    <a:pt x="2546" y="793"/>
                    <a:pt x="2538" y="860"/>
                  </a:cubicBezTo>
                  <a:lnTo>
                    <a:pt x="2546" y="787"/>
                  </a:lnTo>
                  <a:cubicBezTo>
                    <a:pt x="2549" y="736"/>
                    <a:pt x="2545" y="714"/>
                    <a:pt x="2538" y="714"/>
                  </a:cubicBezTo>
                  <a:cubicBezTo>
                    <a:pt x="2526" y="714"/>
                    <a:pt x="2507" y="768"/>
                    <a:pt x="2497" y="852"/>
                  </a:cubicBezTo>
                  <a:cubicBezTo>
                    <a:pt x="2497" y="800"/>
                    <a:pt x="2493" y="752"/>
                    <a:pt x="2488" y="752"/>
                  </a:cubicBezTo>
                  <a:cubicBezTo>
                    <a:pt x="2486" y="752"/>
                    <a:pt x="2484" y="760"/>
                    <a:pt x="2481" y="779"/>
                  </a:cubicBezTo>
                  <a:cubicBezTo>
                    <a:pt x="2473" y="779"/>
                    <a:pt x="2473" y="779"/>
                    <a:pt x="2481" y="641"/>
                  </a:cubicBezTo>
                  <a:cubicBezTo>
                    <a:pt x="2481" y="576"/>
                    <a:pt x="2481" y="511"/>
                    <a:pt x="2473" y="511"/>
                  </a:cubicBezTo>
                  <a:cubicBezTo>
                    <a:pt x="2472" y="511"/>
                    <a:pt x="2472" y="510"/>
                    <a:pt x="2471" y="51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7" name="Google Shape;8917;p32"/>
            <p:cNvSpPr/>
            <p:nvPr/>
          </p:nvSpPr>
          <p:spPr>
            <a:xfrm>
              <a:off x="5297156" y="3858778"/>
              <a:ext cx="91135" cy="83654"/>
            </a:xfrm>
            <a:custGeom>
              <a:avLst/>
              <a:gdLst/>
              <a:ahLst/>
              <a:cxnLst/>
              <a:rect l="l" t="t" r="r" b="b"/>
              <a:pathLst>
                <a:path w="5287" h="4853" extrusionOk="0">
                  <a:moveTo>
                    <a:pt x="2919" y="1"/>
                  </a:moveTo>
                  <a:cubicBezTo>
                    <a:pt x="2895" y="1"/>
                    <a:pt x="2903" y="66"/>
                    <a:pt x="2911" y="139"/>
                  </a:cubicBezTo>
                  <a:lnTo>
                    <a:pt x="2935" y="131"/>
                  </a:lnTo>
                  <a:cubicBezTo>
                    <a:pt x="2943" y="90"/>
                    <a:pt x="2943" y="41"/>
                    <a:pt x="2935" y="1"/>
                  </a:cubicBezTo>
                  <a:close/>
                  <a:moveTo>
                    <a:pt x="3000" y="1014"/>
                  </a:moveTo>
                  <a:lnTo>
                    <a:pt x="3024" y="1087"/>
                  </a:lnTo>
                  <a:cubicBezTo>
                    <a:pt x="3033" y="1152"/>
                    <a:pt x="3016" y="1152"/>
                    <a:pt x="3008" y="1152"/>
                  </a:cubicBezTo>
                  <a:cubicBezTo>
                    <a:pt x="2992" y="1152"/>
                    <a:pt x="2992" y="1152"/>
                    <a:pt x="2984" y="1087"/>
                  </a:cubicBezTo>
                  <a:cubicBezTo>
                    <a:pt x="2984" y="1087"/>
                    <a:pt x="2992" y="1022"/>
                    <a:pt x="3000" y="1014"/>
                  </a:cubicBezTo>
                  <a:close/>
                  <a:moveTo>
                    <a:pt x="2806" y="893"/>
                  </a:moveTo>
                  <a:cubicBezTo>
                    <a:pt x="2814" y="893"/>
                    <a:pt x="2846" y="958"/>
                    <a:pt x="2854" y="1022"/>
                  </a:cubicBezTo>
                  <a:cubicBezTo>
                    <a:pt x="2895" y="1160"/>
                    <a:pt x="2895" y="1160"/>
                    <a:pt x="2870" y="1160"/>
                  </a:cubicBezTo>
                  <a:cubicBezTo>
                    <a:pt x="2869" y="1160"/>
                    <a:pt x="2867" y="1161"/>
                    <a:pt x="2865" y="1161"/>
                  </a:cubicBezTo>
                  <a:cubicBezTo>
                    <a:pt x="2857" y="1161"/>
                    <a:pt x="2845" y="1155"/>
                    <a:pt x="2838" y="1095"/>
                  </a:cubicBezTo>
                  <a:lnTo>
                    <a:pt x="2846" y="1095"/>
                  </a:lnTo>
                  <a:cubicBezTo>
                    <a:pt x="2851" y="1113"/>
                    <a:pt x="2853" y="1121"/>
                    <a:pt x="2854" y="1121"/>
                  </a:cubicBezTo>
                  <a:cubicBezTo>
                    <a:pt x="2857" y="1121"/>
                    <a:pt x="2847" y="1071"/>
                    <a:pt x="2830" y="1031"/>
                  </a:cubicBezTo>
                  <a:lnTo>
                    <a:pt x="2806" y="893"/>
                  </a:lnTo>
                  <a:close/>
                  <a:moveTo>
                    <a:pt x="1919" y="1084"/>
                  </a:moveTo>
                  <a:cubicBezTo>
                    <a:pt x="1909" y="1084"/>
                    <a:pt x="1901" y="1092"/>
                    <a:pt x="1889" y="1104"/>
                  </a:cubicBezTo>
                  <a:cubicBezTo>
                    <a:pt x="1881" y="1112"/>
                    <a:pt x="1914" y="1168"/>
                    <a:pt x="1914" y="1168"/>
                  </a:cubicBezTo>
                  <a:cubicBezTo>
                    <a:pt x="1941" y="1201"/>
                    <a:pt x="1956" y="1209"/>
                    <a:pt x="1965" y="1209"/>
                  </a:cubicBezTo>
                  <a:cubicBezTo>
                    <a:pt x="1972" y="1209"/>
                    <a:pt x="1975" y="1204"/>
                    <a:pt x="1979" y="1201"/>
                  </a:cubicBezTo>
                  <a:cubicBezTo>
                    <a:pt x="1992" y="1207"/>
                    <a:pt x="2001" y="1210"/>
                    <a:pt x="2007" y="1210"/>
                  </a:cubicBezTo>
                  <a:cubicBezTo>
                    <a:pt x="2030" y="1210"/>
                    <a:pt x="2003" y="1165"/>
                    <a:pt x="1970" y="1120"/>
                  </a:cubicBezTo>
                  <a:cubicBezTo>
                    <a:pt x="1945" y="1094"/>
                    <a:pt x="1930" y="1084"/>
                    <a:pt x="1919" y="1084"/>
                  </a:cubicBezTo>
                  <a:close/>
                  <a:moveTo>
                    <a:pt x="2076" y="1120"/>
                  </a:moveTo>
                  <a:cubicBezTo>
                    <a:pt x="2116" y="1168"/>
                    <a:pt x="2141" y="1241"/>
                    <a:pt x="2133" y="1249"/>
                  </a:cubicBezTo>
                  <a:cubicBezTo>
                    <a:pt x="2131" y="1250"/>
                    <a:pt x="2130" y="1250"/>
                    <a:pt x="2129" y="1250"/>
                  </a:cubicBezTo>
                  <a:cubicBezTo>
                    <a:pt x="2111" y="1250"/>
                    <a:pt x="2075" y="1204"/>
                    <a:pt x="2060" y="1136"/>
                  </a:cubicBezTo>
                  <a:lnTo>
                    <a:pt x="2076" y="1120"/>
                  </a:lnTo>
                  <a:close/>
                  <a:moveTo>
                    <a:pt x="3338" y="1096"/>
                  </a:moveTo>
                  <a:cubicBezTo>
                    <a:pt x="3339" y="1096"/>
                    <a:pt x="3337" y="1131"/>
                    <a:pt x="3333" y="1201"/>
                  </a:cubicBezTo>
                  <a:cubicBezTo>
                    <a:pt x="3333" y="1266"/>
                    <a:pt x="3333" y="1331"/>
                    <a:pt x="3316" y="1331"/>
                  </a:cubicBezTo>
                  <a:cubicBezTo>
                    <a:pt x="3309" y="1371"/>
                    <a:pt x="3304" y="1388"/>
                    <a:pt x="3301" y="1388"/>
                  </a:cubicBezTo>
                  <a:cubicBezTo>
                    <a:pt x="3295" y="1388"/>
                    <a:pt x="3302" y="1290"/>
                    <a:pt x="3324" y="1193"/>
                  </a:cubicBezTo>
                  <a:cubicBezTo>
                    <a:pt x="3332" y="1129"/>
                    <a:pt x="3337" y="1096"/>
                    <a:pt x="3338" y="1096"/>
                  </a:cubicBezTo>
                  <a:close/>
                  <a:moveTo>
                    <a:pt x="2887" y="1436"/>
                  </a:moveTo>
                  <a:cubicBezTo>
                    <a:pt x="2903" y="1501"/>
                    <a:pt x="2903" y="1501"/>
                    <a:pt x="2911" y="1501"/>
                  </a:cubicBezTo>
                  <a:lnTo>
                    <a:pt x="2919" y="1501"/>
                  </a:lnTo>
                  <a:lnTo>
                    <a:pt x="2895" y="1436"/>
                  </a:lnTo>
                  <a:close/>
                  <a:moveTo>
                    <a:pt x="1881" y="1817"/>
                  </a:moveTo>
                  <a:lnTo>
                    <a:pt x="1946" y="1841"/>
                  </a:lnTo>
                  <a:cubicBezTo>
                    <a:pt x="2003" y="1874"/>
                    <a:pt x="1995" y="1882"/>
                    <a:pt x="1995" y="1890"/>
                  </a:cubicBezTo>
                  <a:lnTo>
                    <a:pt x="1930" y="1858"/>
                  </a:lnTo>
                  <a:lnTo>
                    <a:pt x="1881" y="1817"/>
                  </a:lnTo>
                  <a:close/>
                  <a:moveTo>
                    <a:pt x="1630" y="1703"/>
                  </a:moveTo>
                  <a:lnTo>
                    <a:pt x="1735" y="1793"/>
                  </a:lnTo>
                  <a:cubicBezTo>
                    <a:pt x="1834" y="1863"/>
                    <a:pt x="1875" y="1893"/>
                    <a:pt x="1869" y="1893"/>
                  </a:cubicBezTo>
                  <a:cubicBezTo>
                    <a:pt x="1865" y="1893"/>
                    <a:pt x="1835" y="1877"/>
                    <a:pt x="1784" y="1849"/>
                  </a:cubicBezTo>
                  <a:cubicBezTo>
                    <a:pt x="1719" y="1825"/>
                    <a:pt x="1662" y="1785"/>
                    <a:pt x="1614" y="1728"/>
                  </a:cubicBezTo>
                  <a:cubicBezTo>
                    <a:pt x="1622" y="1720"/>
                    <a:pt x="1630" y="1703"/>
                    <a:pt x="1630" y="1703"/>
                  </a:cubicBezTo>
                  <a:close/>
                  <a:moveTo>
                    <a:pt x="4608" y="1974"/>
                  </a:moveTo>
                  <a:cubicBezTo>
                    <a:pt x="4615" y="1974"/>
                    <a:pt x="4620" y="1975"/>
                    <a:pt x="4622" y="1979"/>
                  </a:cubicBezTo>
                  <a:cubicBezTo>
                    <a:pt x="4565" y="2020"/>
                    <a:pt x="4500" y="2044"/>
                    <a:pt x="4427" y="2052"/>
                  </a:cubicBezTo>
                  <a:cubicBezTo>
                    <a:pt x="4427" y="2044"/>
                    <a:pt x="4427" y="2044"/>
                    <a:pt x="4484" y="2012"/>
                  </a:cubicBezTo>
                  <a:cubicBezTo>
                    <a:pt x="4534" y="1993"/>
                    <a:pt x="4584" y="1974"/>
                    <a:pt x="4608" y="1974"/>
                  </a:cubicBezTo>
                  <a:close/>
                  <a:moveTo>
                    <a:pt x="1516" y="2149"/>
                  </a:moveTo>
                  <a:cubicBezTo>
                    <a:pt x="1557" y="2158"/>
                    <a:pt x="1598" y="2174"/>
                    <a:pt x="1638" y="2198"/>
                  </a:cubicBezTo>
                  <a:lnTo>
                    <a:pt x="1638" y="2206"/>
                  </a:lnTo>
                  <a:cubicBezTo>
                    <a:pt x="1573" y="2190"/>
                    <a:pt x="1508" y="2174"/>
                    <a:pt x="1508" y="2158"/>
                  </a:cubicBezTo>
                  <a:lnTo>
                    <a:pt x="1516" y="2149"/>
                  </a:lnTo>
                  <a:close/>
                  <a:moveTo>
                    <a:pt x="1744" y="2105"/>
                  </a:moveTo>
                  <a:cubicBezTo>
                    <a:pt x="1765" y="2105"/>
                    <a:pt x="1823" y="2135"/>
                    <a:pt x="1930" y="2182"/>
                  </a:cubicBezTo>
                  <a:cubicBezTo>
                    <a:pt x="1957" y="2201"/>
                    <a:pt x="1971" y="2211"/>
                    <a:pt x="1964" y="2211"/>
                  </a:cubicBezTo>
                  <a:cubicBezTo>
                    <a:pt x="1957" y="2211"/>
                    <a:pt x="1925" y="2199"/>
                    <a:pt x="1857" y="2174"/>
                  </a:cubicBezTo>
                  <a:lnTo>
                    <a:pt x="1735" y="2109"/>
                  </a:lnTo>
                  <a:cubicBezTo>
                    <a:pt x="1737" y="2106"/>
                    <a:pt x="1740" y="2105"/>
                    <a:pt x="1744" y="2105"/>
                  </a:cubicBezTo>
                  <a:close/>
                  <a:moveTo>
                    <a:pt x="4930" y="2320"/>
                  </a:moveTo>
                  <a:cubicBezTo>
                    <a:pt x="4930" y="2320"/>
                    <a:pt x="4995" y="2320"/>
                    <a:pt x="4930" y="2328"/>
                  </a:cubicBezTo>
                  <a:lnTo>
                    <a:pt x="4865" y="2344"/>
                  </a:lnTo>
                  <a:cubicBezTo>
                    <a:pt x="4792" y="2344"/>
                    <a:pt x="4727" y="2344"/>
                    <a:pt x="4792" y="2336"/>
                  </a:cubicBezTo>
                  <a:cubicBezTo>
                    <a:pt x="4833" y="2320"/>
                    <a:pt x="4881" y="2320"/>
                    <a:pt x="4930" y="2320"/>
                  </a:cubicBezTo>
                  <a:close/>
                  <a:moveTo>
                    <a:pt x="1286" y="2391"/>
                  </a:moveTo>
                  <a:cubicBezTo>
                    <a:pt x="1290" y="2391"/>
                    <a:pt x="1297" y="2392"/>
                    <a:pt x="1306" y="2393"/>
                  </a:cubicBezTo>
                  <a:lnTo>
                    <a:pt x="1306" y="2401"/>
                  </a:lnTo>
                  <a:cubicBezTo>
                    <a:pt x="1306" y="2398"/>
                    <a:pt x="1307" y="2397"/>
                    <a:pt x="1310" y="2397"/>
                  </a:cubicBezTo>
                  <a:cubicBezTo>
                    <a:pt x="1325" y="2397"/>
                    <a:pt x="1371" y="2426"/>
                    <a:pt x="1371" y="2433"/>
                  </a:cubicBezTo>
                  <a:lnTo>
                    <a:pt x="1298" y="2425"/>
                  </a:lnTo>
                  <a:cubicBezTo>
                    <a:pt x="1305" y="2411"/>
                    <a:pt x="1257" y="2391"/>
                    <a:pt x="1286" y="2391"/>
                  </a:cubicBezTo>
                  <a:close/>
                  <a:moveTo>
                    <a:pt x="1995" y="2433"/>
                  </a:moveTo>
                  <a:lnTo>
                    <a:pt x="2060" y="2449"/>
                  </a:lnTo>
                  <a:lnTo>
                    <a:pt x="2125" y="2457"/>
                  </a:lnTo>
                  <a:lnTo>
                    <a:pt x="2125" y="2457"/>
                  </a:lnTo>
                  <a:lnTo>
                    <a:pt x="1995" y="2433"/>
                  </a:lnTo>
                  <a:close/>
                  <a:moveTo>
                    <a:pt x="1630" y="2547"/>
                  </a:moveTo>
                  <a:cubicBezTo>
                    <a:pt x="1695" y="2555"/>
                    <a:pt x="1768" y="2563"/>
                    <a:pt x="1768" y="2571"/>
                  </a:cubicBezTo>
                  <a:cubicBezTo>
                    <a:pt x="1800" y="2583"/>
                    <a:pt x="1798" y="2589"/>
                    <a:pt x="1772" y="2589"/>
                  </a:cubicBezTo>
                  <a:cubicBezTo>
                    <a:pt x="1745" y="2589"/>
                    <a:pt x="1695" y="2583"/>
                    <a:pt x="1630" y="2571"/>
                  </a:cubicBezTo>
                  <a:lnTo>
                    <a:pt x="1630" y="2547"/>
                  </a:lnTo>
                  <a:close/>
                  <a:moveTo>
                    <a:pt x="1752" y="2668"/>
                  </a:moveTo>
                  <a:lnTo>
                    <a:pt x="1752" y="2685"/>
                  </a:lnTo>
                  <a:cubicBezTo>
                    <a:pt x="1752" y="2693"/>
                    <a:pt x="1752" y="2693"/>
                    <a:pt x="1679" y="2693"/>
                  </a:cubicBezTo>
                  <a:lnTo>
                    <a:pt x="1679" y="2676"/>
                  </a:lnTo>
                  <a:lnTo>
                    <a:pt x="1752" y="2668"/>
                  </a:lnTo>
                  <a:close/>
                  <a:moveTo>
                    <a:pt x="1954" y="2798"/>
                  </a:moveTo>
                  <a:cubicBezTo>
                    <a:pt x="1906" y="2798"/>
                    <a:pt x="1857" y="2798"/>
                    <a:pt x="1816" y="2814"/>
                  </a:cubicBezTo>
                  <a:cubicBezTo>
                    <a:pt x="1816" y="2822"/>
                    <a:pt x="1881" y="2822"/>
                    <a:pt x="1881" y="2822"/>
                  </a:cubicBezTo>
                  <a:cubicBezTo>
                    <a:pt x="1881" y="2822"/>
                    <a:pt x="1954" y="2814"/>
                    <a:pt x="1954" y="2806"/>
                  </a:cubicBezTo>
                  <a:lnTo>
                    <a:pt x="1954" y="2798"/>
                  </a:lnTo>
                  <a:close/>
                  <a:moveTo>
                    <a:pt x="4845" y="2837"/>
                  </a:moveTo>
                  <a:cubicBezTo>
                    <a:pt x="4863" y="2837"/>
                    <a:pt x="4881" y="2839"/>
                    <a:pt x="4881" y="2839"/>
                  </a:cubicBezTo>
                  <a:cubicBezTo>
                    <a:pt x="4881" y="2839"/>
                    <a:pt x="4946" y="2839"/>
                    <a:pt x="4946" y="2855"/>
                  </a:cubicBezTo>
                  <a:cubicBezTo>
                    <a:pt x="4914" y="2855"/>
                    <a:pt x="4881" y="2858"/>
                    <a:pt x="4851" y="2858"/>
                  </a:cubicBezTo>
                  <a:cubicBezTo>
                    <a:pt x="4836" y="2858"/>
                    <a:pt x="4822" y="2857"/>
                    <a:pt x="4808" y="2855"/>
                  </a:cubicBezTo>
                  <a:lnTo>
                    <a:pt x="4808" y="2847"/>
                  </a:lnTo>
                  <a:cubicBezTo>
                    <a:pt x="4808" y="2839"/>
                    <a:pt x="4826" y="2837"/>
                    <a:pt x="4845" y="2837"/>
                  </a:cubicBezTo>
                  <a:close/>
                  <a:moveTo>
                    <a:pt x="1512" y="2893"/>
                  </a:moveTo>
                  <a:cubicBezTo>
                    <a:pt x="1549" y="2893"/>
                    <a:pt x="1549" y="2903"/>
                    <a:pt x="1549" y="2903"/>
                  </a:cubicBezTo>
                  <a:cubicBezTo>
                    <a:pt x="1549" y="2912"/>
                    <a:pt x="1549" y="2928"/>
                    <a:pt x="1476" y="2936"/>
                  </a:cubicBezTo>
                  <a:cubicBezTo>
                    <a:pt x="1476" y="2936"/>
                    <a:pt x="1411" y="2936"/>
                    <a:pt x="1411" y="2928"/>
                  </a:cubicBezTo>
                  <a:cubicBezTo>
                    <a:pt x="1411" y="2912"/>
                    <a:pt x="1476" y="2895"/>
                    <a:pt x="1476" y="2895"/>
                  </a:cubicBezTo>
                  <a:cubicBezTo>
                    <a:pt x="1491" y="2894"/>
                    <a:pt x="1502" y="2893"/>
                    <a:pt x="1512" y="2893"/>
                  </a:cubicBezTo>
                  <a:close/>
                  <a:moveTo>
                    <a:pt x="2422" y="2916"/>
                  </a:moveTo>
                  <a:cubicBezTo>
                    <a:pt x="2414" y="2916"/>
                    <a:pt x="2396" y="2920"/>
                    <a:pt x="2360" y="2928"/>
                  </a:cubicBezTo>
                  <a:lnTo>
                    <a:pt x="2360" y="2944"/>
                  </a:lnTo>
                  <a:cubicBezTo>
                    <a:pt x="2425" y="2936"/>
                    <a:pt x="2425" y="2936"/>
                    <a:pt x="2425" y="2928"/>
                  </a:cubicBezTo>
                  <a:cubicBezTo>
                    <a:pt x="2429" y="2920"/>
                    <a:pt x="2431" y="2916"/>
                    <a:pt x="2422" y="2916"/>
                  </a:cubicBezTo>
                  <a:close/>
                  <a:moveTo>
                    <a:pt x="4938" y="2978"/>
                  </a:moveTo>
                  <a:cubicBezTo>
                    <a:pt x="4946" y="2978"/>
                    <a:pt x="4962" y="2980"/>
                    <a:pt x="4995" y="2984"/>
                  </a:cubicBezTo>
                  <a:lnTo>
                    <a:pt x="4995" y="2993"/>
                  </a:lnTo>
                  <a:lnTo>
                    <a:pt x="4930" y="3001"/>
                  </a:lnTo>
                  <a:lnTo>
                    <a:pt x="4930" y="2984"/>
                  </a:lnTo>
                  <a:cubicBezTo>
                    <a:pt x="4930" y="2980"/>
                    <a:pt x="4930" y="2978"/>
                    <a:pt x="4938" y="2978"/>
                  </a:cubicBezTo>
                  <a:close/>
                  <a:moveTo>
                    <a:pt x="5032" y="3032"/>
                  </a:moveTo>
                  <a:cubicBezTo>
                    <a:pt x="5028" y="3032"/>
                    <a:pt x="5032" y="3034"/>
                    <a:pt x="5060" y="3041"/>
                  </a:cubicBezTo>
                  <a:cubicBezTo>
                    <a:pt x="5060" y="3037"/>
                    <a:pt x="5038" y="3032"/>
                    <a:pt x="5032" y="3032"/>
                  </a:cubicBezTo>
                  <a:close/>
                  <a:moveTo>
                    <a:pt x="4921" y="3108"/>
                  </a:moveTo>
                  <a:cubicBezTo>
                    <a:pt x="4930" y="3108"/>
                    <a:pt x="4946" y="3110"/>
                    <a:pt x="4978" y="3114"/>
                  </a:cubicBezTo>
                  <a:lnTo>
                    <a:pt x="4970" y="3130"/>
                  </a:lnTo>
                  <a:lnTo>
                    <a:pt x="4905" y="3130"/>
                  </a:lnTo>
                  <a:lnTo>
                    <a:pt x="4905" y="3114"/>
                  </a:lnTo>
                  <a:cubicBezTo>
                    <a:pt x="4910" y="3110"/>
                    <a:pt x="4912" y="3108"/>
                    <a:pt x="4921" y="3108"/>
                  </a:cubicBezTo>
                  <a:close/>
                  <a:moveTo>
                    <a:pt x="1557" y="3137"/>
                  </a:moveTo>
                  <a:cubicBezTo>
                    <a:pt x="1565" y="3137"/>
                    <a:pt x="1565" y="3143"/>
                    <a:pt x="1565" y="3155"/>
                  </a:cubicBezTo>
                  <a:cubicBezTo>
                    <a:pt x="1573" y="3171"/>
                    <a:pt x="1508" y="3179"/>
                    <a:pt x="1508" y="3179"/>
                  </a:cubicBezTo>
                  <a:cubicBezTo>
                    <a:pt x="1494" y="3182"/>
                    <a:pt x="1485" y="3184"/>
                    <a:pt x="1480" y="3184"/>
                  </a:cubicBezTo>
                  <a:cubicBezTo>
                    <a:pt x="1458" y="3184"/>
                    <a:pt x="1500" y="3161"/>
                    <a:pt x="1500" y="3155"/>
                  </a:cubicBezTo>
                  <a:cubicBezTo>
                    <a:pt x="1533" y="3143"/>
                    <a:pt x="1549" y="3137"/>
                    <a:pt x="1557" y="3137"/>
                  </a:cubicBezTo>
                  <a:close/>
                  <a:moveTo>
                    <a:pt x="4395" y="3163"/>
                  </a:moveTo>
                  <a:cubicBezTo>
                    <a:pt x="4460" y="3179"/>
                    <a:pt x="4524" y="3203"/>
                    <a:pt x="4524" y="3212"/>
                  </a:cubicBezTo>
                  <a:lnTo>
                    <a:pt x="4451" y="3203"/>
                  </a:lnTo>
                  <a:lnTo>
                    <a:pt x="4395" y="3171"/>
                  </a:lnTo>
                  <a:lnTo>
                    <a:pt x="4395" y="3163"/>
                  </a:lnTo>
                  <a:close/>
                  <a:moveTo>
                    <a:pt x="5269" y="3225"/>
                  </a:moveTo>
                  <a:cubicBezTo>
                    <a:pt x="5267" y="3225"/>
                    <a:pt x="5265" y="3225"/>
                    <a:pt x="5263" y="3225"/>
                  </a:cubicBezTo>
                  <a:lnTo>
                    <a:pt x="5263" y="3225"/>
                  </a:lnTo>
                  <a:cubicBezTo>
                    <a:pt x="5268" y="3226"/>
                    <a:pt x="5271" y="3226"/>
                    <a:pt x="5273" y="3226"/>
                  </a:cubicBezTo>
                  <a:cubicBezTo>
                    <a:pt x="5278" y="3226"/>
                    <a:pt x="5276" y="3225"/>
                    <a:pt x="5269" y="3225"/>
                  </a:cubicBezTo>
                  <a:close/>
                  <a:moveTo>
                    <a:pt x="5174" y="3213"/>
                  </a:moveTo>
                  <a:cubicBezTo>
                    <a:pt x="5189" y="3218"/>
                    <a:pt x="5208" y="3223"/>
                    <a:pt x="5230" y="3228"/>
                  </a:cubicBezTo>
                  <a:cubicBezTo>
                    <a:pt x="5244" y="3226"/>
                    <a:pt x="5255" y="3225"/>
                    <a:pt x="5263" y="3225"/>
                  </a:cubicBezTo>
                  <a:lnTo>
                    <a:pt x="5263" y="3225"/>
                  </a:lnTo>
                  <a:cubicBezTo>
                    <a:pt x="5248" y="3224"/>
                    <a:pt x="5219" y="3221"/>
                    <a:pt x="5174" y="3213"/>
                  </a:cubicBezTo>
                  <a:close/>
                  <a:moveTo>
                    <a:pt x="4838" y="3187"/>
                  </a:moveTo>
                  <a:cubicBezTo>
                    <a:pt x="4845" y="3187"/>
                    <a:pt x="4860" y="3190"/>
                    <a:pt x="4881" y="3195"/>
                  </a:cubicBezTo>
                  <a:cubicBezTo>
                    <a:pt x="4946" y="3212"/>
                    <a:pt x="4954" y="3212"/>
                    <a:pt x="4946" y="3220"/>
                  </a:cubicBezTo>
                  <a:cubicBezTo>
                    <a:pt x="4942" y="3235"/>
                    <a:pt x="4940" y="3241"/>
                    <a:pt x="4933" y="3241"/>
                  </a:cubicBezTo>
                  <a:cubicBezTo>
                    <a:pt x="4924" y="3241"/>
                    <a:pt x="4908" y="3233"/>
                    <a:pt x="4873" y="3220"/>
                  </a:cubicBezTo>
                  <a:cubicBezTo>
                    <a:pt x="4835" y="3198"/>
                    <a:pt x="4823" y="3187"/>
                    <a:pt x="4838" y="3187"/>
                  </a:cubicBezTo>
                  <a:close/>
                  <a:moveTo>
                    <a:pt x="65" y="3284"/>
                  </a:moveTo>
                  <a:cubicBezTo>
                    <a:pt x="0" y="3293"/>
                    <a:pt x="0" y="3317"/>
                    <a:pt x="138" y="3325"/>
                  </a:cubicBezTo>
                  <a:cubicBezTo>
                    <a:pt x="211" y="3309"/>
                    <a:pt x="203" y="3309"/>
                    <a:pt x="203" y="3284"/>
                  </a:cubicBezTo>
                  <a:close/>
                  <a:moveTo>
                    <a:pt x="4420" y="3304"/>
                  </a:moveTo>
                  <a:cubicBezTo>
                    <a:pt x="4428" y="3304"/>
                    <a:pt x="4443" y="3310"/>
                    <a:pt x="4484" y="3325"/>
                  </a:cubicBezTo>
                  <a:cubicBezTo>
                    <a:pt x="4484" y="3325"/>
                    <a:pt x="4549" y="3349"/>
                    <a:pt x="4541" y="3357"/>
                  </a:cubicBezTo>
                  <a:lnTo>
                    <a:pt x="4476" y="3341"/>
                  </a:lnTo>
                  <a:cubicBezTo>
                    <a:pt x="4411" y="3317"/>
                    <a:pt x="4411" y="3309"/>
                    <a:pt x="4411" y="3309"/>
                  </a:cubicBezTo>
                  <a:cubicBezTo>
                    <a:pt x="4414" y="3306"/>
                    <a:pt x="4416" y="3304"/>
                    <a:pt x="4420" y="3304"/>
                  </a:cubicBezTo>
                  <a:close/>
                  <a:moveTo>
                    <a:pt x="1783" y="3314"/>
                  </a:moveTo>
                  <a:cubicBezTo>
                    <a:pt x="1796" y="3314"/>
                    <a:pt x="1768" y="3332"/>
                    <a:pt x="1679" y="3366"/>
                  </a:cubicBezTo>
                  <a:cubicBezTo>
                    <a:pt x="1643" y="3379"/>
                    <a:pt x="1627" y="3385"/>
                    <a:pt x="1620" y="3385"/>
                  </a:cubicBezTo>
                  <a:cubicBezTo>
                    <a:pt x="1614" y="3385"/>
                    <a:pt x="1614" y="3381"/>
                    <a:pt x="1614" y="3374"/>
                  </a:cubicBezTo>
                  <a:cubicBezTo>
                    <a:pt x="1654" y="3357"/>
                    <a:pt x="1695" y="3333"/>
                    <a:pt x="1743" y="3325"/>
                  </a:cubicBezTo>
                  <a:cubicBezTo>
                    <a:pt x="1764" y="3317"/>
                    <a:pt x="1777" y="3314"/>
                    <a:pt x="1783" y="3314"/>
                  </a:cubicBezTo>
                  <a:close/>
                  <a:moveTo>
                    <a:pt x="1768" y="3414"/>
                  </a:moveTo>
                  <a:lnTo>
                    <a:pt x="1776" y="3430"/>
                  </a:lnTo>
                  <a:cubicBezTo>
                    <a:pt x="1726" y="3449"/>
                    <a:pt x="1675" y="3468"/>
                    <a:pt x="1655" y="3468"/>
                  </a:cubicBezTo>
                  <a:cubicBezTo>
                    <a:pt x="1649" y="3468"/>
                    <a:pt x="1646" y="3467"/>
                    <a:pt x="1646" y="3463"/>
                  </a:cubicBezTo>
                  <a:lnTo>
                    <a:pt x="1703" y="3430"/>
                  </a:lnTo>
                  <a:lnTo>
                    <a:pt x="1768" y="3414"/>
                  </a:lnTo>
                  <a:close/>
                  <a:moveTo>
                    <a:pt x="2749" y="3957"/>
                  </a:moveTo>
                  <a:lnTo>
                    <a:pt x="2757" y="3966"/>
                  </a:lnTo>
                  <a:cubicBezTo>
                    <a:pt x="2734" y="4027"/>
                    <a:pt x="2711" y="4088"/>
                    <a:pt x="2702" y="4088"/>
                  </a:cubicBezTo>
                  <a:cubicBezTo>
                    <a:pt x="2701" y="4088"/>
                    <a:pt x="2701" y="4088"/>
                    <a:pt x="2700" y="4087"/>
                  </a:cubicBezTo>
                  <a:lnTo>
                    <a:pt x="2692" y="4087"/>
                  </a:lnTo>
                  <a:cubicBezTo>
                    <a:pt x="2708" y="4039"/>
                    <a:pt x="2733" y="3998"/>
                    <a:pt x="2749" y="3957"/>
                  </a:cubicBezTo>
                  <a:close/>
                  <a:moveTo>
                    <a:pt x="2100" y="4184"/>
                  </a:moveTo>
                  <a:lnTo>
                    <a:pt x="2108" y="4193"/>
                  </a:lnTo>
                  <a:cubicBezTo>
                    <a:pt x="2073" y="4235"/>
                    <a:pt x="2031" y="4285"/>
                    <a:pt x="2016" y="4285"/>
                  </a:cubicBezTo>
                  <a:cubicBezTo>
                    <a:pt x="2014" y="4285"/>
                    <a:pt x="2012" y="4284"/>
                    <a:pt x="2011" y="4282"/>
                  </a:cubicBezTo>
                  <a:lnTo>
                    <a:pt x="2043" y="4225"/>
                  </a:lnTo>
                  <a:lnTo>
                    <a:pt x="2100" y="4184"/>
                  </a:lnTo>
                  <a:close/>
                  <a:moveTo>
                    <a:pt x="4127" y="4217"/>
                  </a:moveTo>
                  <a:cubicBezTo>
                    <a:pt x="4160" y="4274"/>
                    <a:pt x="4192" y="4330"/>
                    <a:pt x="4184" y="4338"/>
                  </a:cubicBezTo>
                  <a:lnTo>
                    <a:pt x="4168" y="4347"/>
                  </a:lnTo>
                  <a:cubicBezTo>
                    <a:pt x="4151" y="4306"/>
                    <a:pt x="4127" y="4266"/>
                    <a:pt x="4111" y="4225"/>
                  </a:cubicBezTo>
                  <a:lnTo>
                    <a:pt x="4127" y="4217"/>
                  </a:lnTo>
                  <a:close/>
                  <a:moveTo>
                    <a:pt x="2392" y="4306"/>
                  </a:moveTo>
                  <a:lnTo>
                    <a:pt x="2392" y="4306"/>
                  </a:lnTo>
                  <a:cubicBezTo>
                    <a:pt x="2400" y="4314"/>
                    <a:pt x="2400" y="4314"/>
                    <a:pt x="2368" y="4379"/>
                  </a:cubicBezTo>
                  <a:cubicBezTo>
                    <a:pt x="2343" y="4411"/>
                    <a:pt x="2319" y="4452"/>
                    <a:pt x="2287" y="4484"/>
                  </a:cubicBezTo>
                  <a:cubicBezTo>
                    <a:pt x="2279" y="4476"/>
                    <a:pt x="2352" y="4371"/>
                    <a:pt x="2392" y="4306"/>
                  </a:cubicBezTo>
                  <a:close/>
                  <a:moveTo>
                    <a:pt x="2757" y="4395"/>
                  </a:moveTo>
                  <a:lnTo>
                    <a:pt x="2765" y="4403"/>
                  </a:lnTo>
                  <a:cubicBezTo>
                    <a:pt x="2749" y="4468"/>
                    <a:pt x="2733" y="4533"/>
                    <a:pt x="2725" y="4533"/>
                  </a:cubicBezTo>
                  <a:lnTo>
                    <a:pt x="2725" y="4460"/>
                  </a:lnTo>
                  <a:lnTo>
                    <a:pt x="2757" y="4395"/>
                  </a:lnTo>
                  <a:close/>
                  <a:moveTo>
                    <a:pt x="3672" y="4456"/>
                  </a:moveTo>
                  <a:cubicBezTo>
                    <a:pt x="3682" y="4456"/>
                    <a:pt x="3685" y="4469"/>
                    <a:pt x="3697" y="4517"/>
                  </a:cubicBezTo>
                  <a:cubicBezTo>
                    <a:pt x="3714" y="4590"/>
                    <a:pt x="3689" y="4598"/>
                    <a:pt x="3673" y="4598"/>
                  </a:cubicBezTo>
                  <a:cubicBezTo>
                    <a:pt x="3649" y="4533"/>
                    <a:pt x="3649" y="4468"/>
                    <a:pt x="3657" y="4460"/>
                  </a:cubicBezTo>
                  <a:cubicBezTo>
                    <a:pt x="3663" y="4458"/>
                    <a:pt x="3668" y="4456"/>
                    <a:pt x="3672" y="4456"/>
                  </a:cubicBezTo>
                  <a:close/>
                  <a:moveTo>
                    <a:pt x="3357" y="512"/>
                  </a:moveTo>
                  <a:cubicBezTo>
                    <a:pt x="3341" y="512"/>
                    <a:pt x="3341" y="585"/>
                    <a:pt x="3333" y="649"/>
                  </a:cubicBezTo>
                  <a:lnTo>
                    <a:pt x="3308" y="641"/>
                  </a:lnTo>
                  <a:cubicBezTo>
                    <a:pt x="3308" y="641"/>
                    <a:pt x="3292" y="641"/>
                    <a:pt x="3284" y="714"/>
                  </a:cubicBezTo>
                  <a:cubicBezTo>
                    <a:pt x="3284" y="779"/>
                    <a:pt x="3268" y="779"/>
                    <a:pt x="3260" y="779"/>
                  </a:cubicBezTo>
                  <a:cubicBezTo>
                    <a:pt x="3260" y="757"/>
                    <a:pt x="3258" y="747"/>
                    <a:pt x="3256" y="747"/>
                  </a:cubicBezTo>
                  <a:cubicBezTo>
                    <a:pt x="3253" y="747"/>
                    <a:pt x="3248" y="794"/>
                    <a:pt x="3260" y="844"/>
                  </a:cubicBezTo>
                  <a:cubicBezTo>
                    <a:pt x="3260" y="906"/>
                    <a:pt x="3252" y="974"/>
                    <a:pt x="3245" y="974"/>
                  </a:cubicBezTo>
                  <a:cubicBezTo>
                    <a:pt x="3244" y="974"/>
                    <a:pt x="3244" y="974"/>
                    <a:pt x="3243" y="974"/>
                  </a:cubicBezTo>
                  <a:lnTo>
                    <a:pt x="3243" y="1112"/>
                  </a:lnTo>
                  <a:cubicBezTo>
                    <a:pt x="3235" y="1209"/>
                    <a:pt x="3243" y="1298"/>
                    <a:pt x="3260" y="1387"/>
                  </a:cubicBezTo>
                  <a:cubicBezTo>
                    <a:pt x="3284" y="1435"/>
                    <a:pt x="3302" y="1481"/>
                    <a:pt x="3315" y="1481"/>
                  </a:cubicBezTo>
                  <a:cubicBezTo>
                    <a:pt x="3323" y="1481"/>
                    <a:pt x="3329" y="1459"/>
                    <a:pt x="3333" y="1403"/>
                  </a:cubicBezTo>
                  <a:cubicBezTo>
                    <a:pt x="3333" y="1403"/>
                    <a:pt x="3349" y="1339"/>
                    <a:pt x="3357" y="1339"/>
                  </a:cubicBezTo>
                  <a:cubicBezTo>
                    <a:pt x="3373" y="1339"/>
                    <a:pt x="3373" y="1412"/>
                    <a:pt x="3373" y="1412"/>
                  </a:cubicBezTo>
                  <a:cubicBezTo>
                    <a:pt x="3373" y="1476"/>
                    <a:pt x="3414" y="1485"/>
                    <a:pt x="3462" y="1493"/>
                  </a:cubicBezTo>
                  <a:cubicBezTo>
                    <a:pt x="3519" y="1501"/>
                    <a:pt x="3551" y="1501"/>
                    <a:pt x="3543" y="1574"/>
                  </a:cubicBezTo>
                  <a:cubicBezTo>
                    <a:pt x="3535" y="1639"/>
                    <a:pt x="3543" y="1647"/>
                    <a:pt x="3543" y="1647"/>
                  </a:cubicBezTo>
                  <a:cubicBezTo>
                    <a:pt x="3552" y="1613"/>
                    <a:pt x="3567" y="1601"/>
                    <a:pt x="3588" y="1601"/>
                  </a:cubicBezTo>
                  <a:cubicBezTo>
                    <a:pt x="3606" y="1601"/>
                    <a:pt x="3630" y="1611"/>
                    <a:pt x="3657" y="1622"/>
                  </a:cubicBezTo>
                  <a:cubicBezTo>
                    <a:pt x="3684" y="1630"/>
                    <a:pt x="3710" y="1638"/>
                    <a:pt x="3734" y="1638"/>
                  </a:cubicBezTo>
                  <a:cubicBezTo>
                    <a:pt x="3760" y="1638"/>
                    <a:pt x="3782" y="1628"/>
                    <a:pt x="3795" y="1598"/>
                  </a:cubicBezTo>
                  <a:lnTo>
                    <a:pt x="3803" y="1606"/>
                  </a:lnTo>
                  <a:cubicBezTo>
                    <a:pt x="3779" y="1671"/>
                    <a:pt x="3787" y="1679"/>
                    <a:pt x="3803" y="1687"/>
                  </a:cubicBezTo>
                  <a:cubicBezTo>
                    <a:pt x="3833" y="1651"/>
                    <a:pt x="3850" y="1646"/>
                    <a:pt x="3856" y="1646"/>
                  </a:cubicBezTo>
                  <a:cubicBezTo>
                    <a:pt x="3859" y="1646"/>
                    <a:pt x="3860" y="1647"/>
                    <a:pt x="3860" y="1647"/>
                  </a:cubicBezTo>
                  <a:cubicBezTo>
                    <a:pt x="3827" y="1712"/>
                    <a:pt x="3827" y="1712"/>
                    <a:pt x="3843" y="1720"/>
                  </a:cubicBezTo>
                  <a:cubicBezTo>
                    <a:pt x="3846" y="1723"/>
                    <a:pt x="3849" y="1725"/>
                    <a:pt x="3853" y="1725"/>
                  </a:cubicBezTo>
                  <a:cubicBezTo>
                    <a:pt x="3861" y="1725"/>
                    <a:pt x="3874" y="1716"/>
                    <a:pt x="3900" y="1679"/>
                  </a:cubicBezTo>
                  <a:cubicBezTo>
                    <a:pt x="3933" y="1695"/>
                    <a:pt x="3949" y="1744"/>
                    <a:pt x="3933" y="1776"/>
                  </a:cubicBezTo>
                  <a:cubicBezTo>
                    <a:pt x="3919" y="1799"/>
                    <a:pt x="3915" y="1808"/>
                    <a:pt x="3919" y="1808"/>
                  </a:cubicBezTo>
                  <a:cubicBezTo>
                    <a:pt x="3926" y="1808"/>
                    <a:pt x="3957" y="1776"/>
                    <a:pt x="3989" y="1744"/>
                  </a:cubicBezTo>
                  <a:cubicBezTo>
                    <a:pt x="4027" y="1699"/>
                    <a:pt x="4071" y="1654"/>
                    <a:pt x="4084" y="1654"/>
                  </a:cubicBezTo>
                  <a:cubicBezTo>
                    <a:pt x="4085" y="1654"/>
                    <a:pt x="4086" y="1654"/>
                    <a:pt x="4087" y="1655"/>
                  </a:cubicBezTo>
                  <a:lnTo>
                    <a:pt x="3997" y="1760"/>
                  </a:lnTo>
                  <a:cubicBezTo>
                    <a:pt x="3949" y="1801"/>
                    <a:pt x="3949" y="1801"/>
                    <a:pt x="3957" y="1817"/>
                  </a:cubicBezTo>
                  <a:lnTo>
                    <a:pt x="3965" y="1825"/>
                  </a:lnTo>
                  <a:cubicBezTo>
                    <a:pt x="3983" y="1807"/>
                    <a:pt x="3997" y="1800"/>
                    <a:pt x="4011" y="1800"/>
                  </a:cubicBezTo>
                  <a:cubicBezTo>
                    <a:pt x="4034" y="1800"/>
                    <a:pt x="4053" y="1821"/>
                    <a:pt x="4079" y="1841"/>
                  </a:cubicBezTo>
                  <a:cubicBezTo>
                    <a:pt x="4112" y="1880"/>
                    <a:pt x="4126" y="1908"/>
                    <a:pt x="4151" y="1908"/>
                  </a:cubicBezTo>
                  <a:cubicBezTo>
                    <a:pt x="4162" y="1908"/>
                    <a:pt x="4174" y="1903"/>
                    <a:pt x="4192" y="1890"/>
                  </a:cubicBezTo>
                  <a:cubicBezTo>
                    <a:pt x="4215" y="1874"/>
                    <a:pt x="4229" y="1865"/>
                    <a:pt x="4234" y="1865"/>
                  </a:cubicBezTo>
                  <a:cubicBezTo>
                    <a:pt x="4242" y="1865"/>
                    <a:pt x="4232" y="1884"/>
                    <a:pt x="4208" y="1922"/>
                  </a:cubicBezTo>
                  <a:cubicBezTo>
                    <a:pt x="4113" y="2028"/>
                    <a:pt x="4080" y="2058"/>
                    <a:pt x="4089" y="2058"/>
                  </a:cubicBezTo>
                  <a:cubicBezTo>
                    <a:pt x="4094" y="2058"/>
                    <a:pt x="4107" y="2052"/>
                    <a:pt x="4127" y="2044"/>
                  </a:cubicBezTo>
                  <a:cubicBezTo>
                    <a:pt x="4127" y="2036"/>
                    <a:pt x="4184" y="2003"/>
                    <a:pt x="4241" y="1963"/>
                  </a:cubicBezTo>
                  <a:cubicBezTo>
                    <a:pt x="4293" y="1929"/>
                    <a:pt x="4323" y="1913"/>
                    <a:pt x="4329" y="1913"/>
                  </a:cubicBezTo>
                  <a:cubicBezTo>
                    <a:pt x="4336" y="1913"/>
                    <a:pt x="4310" y="1935"/>
                    <a:pt x="4249" y="1979"/>
                  </a:cubicBezTo>
                  <a:cubicBezTo>
                    <a:pt x="4162" y="2033"/>
                    <a:pt x="4213" y="2103"/>
                    <a:pt x="4306" y="2103"/>
                  </a:cubicBezTo>
                  <a:cubicBezTo>
                    <a:pt x="4326" y="2103"/>
                    <a:pt x="4348" y="2100"/>
                    <a:pt x="4370" y="2093"/>
                  </a:cubicBezTo>
                  <a:lnTo>
                    <a:pt x="4370" y="2093"/>
                  </a:lnTo>
                  <a:lnTo>
                    <a:pt x="4306" y="2117"/>
                  </a:lnTo>
                  <a:cubicBezTo>
                    <a:pt x="4249" y="2149"/>
                    <a:pt x="4249" y="2158"/>
                    <a:pt x="4265" y="2190"/>
                  </a:cubicBezTo>
                  <a:lnTo>
                    <a:pt x="4273" y="2214"/>
                  </a:lnTo>
                  <a:cubicBezTo>
                    <a:pt x="4304" y="2203"/>
                    <a:pt x="4326" y="2198"/>
                    <a:pt x="4339" y="2198"/>
                  </a:cubicBezTo>
                  <a:cubicBezTo>
                    <a:pt x="4382" y="2198"/>
                    <a:pt x="4347" y="2244"/>
                    <a:pt x="4297" y="2263"/>
                  </a:cubicBezTo>
                  <a:cubicBezTo>
                    <a:pt x="4233" y="2295"/>
                    <a:pt x="4233" y="2295"/>
                    <a:pt x="4233" y="2312"/>
                  </a:cubicBezTo>
                  <a:cubicBezTo>
                    <a:pt x="4246" y="2310"/>
                    <a:pt x="4258" y="2309"/>
                    <a:pt x="4268" y="2309"/>
                  </a:cubicBezTo>
                  <a:cubicBezTo>
                    <a:pt x="4359" y="2309"/>
                    <a:pt x="4306" y="2370"/>
                    <a:pt x="4241" y="2385"/>
                  </a:cubicBezTo>
                  <a:cubicBezTo>
                    <a:pt x="4241" y="2385"/>
                    <a:pt x="4249" y="2393"/>
                    <a:pt x="4249" y="2401"/>
                  </a:cubicBezTo>
                  <a:cubicBezTo>
                    <a:pt x="4261" y="2399"/>
                    <a:pt x="4271" y="2399"/>
                    <a:pt x="4280" y="2399"/>
                  </a:cubicBezTo>
                  <a:cubicBezTo>
                    <a:pt x="4316" y="2399"/>
                    <a:pt x="4322" y="2410"/>
                    <a:pt x="4322" y="2417"/>
                  </a:cubicBezTo>
                  <a:cubicBezTo>
                    <a:pt x="4327" y="2437"/>
                    <a:pt x="4329" y="2447"/>
                    <a:pt x="4344" y="2447"/>
                  </a:cubicBezTo>
                  <a:cubicBezTo>
                    <a:pt x="4354" y="2447"/>
                    <a:pt x="4369" y="2443"/>
                    <a:pt x="4395" y="2433"/>
                  </a:cubicBezTo>
                  <a:cubicBezTo>
                    <a:pt x="4442" y="2421"/>
                    <a:pt x="4490" y="2414"/>
                    <a:pt x="4515" y="2414"/>
                  </a:cubicBezTo>
                  <a:cubicBezTo>
                    <a:pt x="4524" y="2414"/>
                    <a:pt x="4530" y="2415"/>
                    <a:pt x="4533" y="2417"/>
                  </a:cubicBezTo>
                  <a:lnTo>
                    <a:pt x="4460" y="2433"/>
                  </a:lnTo>
                  <a:cubicBezTo>
                    <a:pt x="4395" y="2441"/>
                    <a:pt x="4411" y="2474"/>
                    <a:pt x="4403" y="2514"/>
                  </a:cubicBezTo>
                  <a:cubicBezTo>
                    <a:pt x="4403" y="2563"/>
                    <a:pt x="4403" y="2579"/>
                    <a:pt x="4338" y="2595"/>
                  </a:cubicBezTo>
                  <a:lnTo>
                    <a:pt x="4403" y="2603"/>
                  </a:lnTo>
                  <a:cubicBezTo>
                    <a:pt x="4476" y="2603"/>
                    <a:pt x="4476" y="2620"/>
                    <a:pt x="4403" y="2620"/>
                  </a:cubicBezTo>
                  <a:cubicBezTo>
                    <a:pt x="4338" y="2636"/>
                    <a:pt x="4338" y="2676"/>
                    <a:pt x="4411" y="2693"/>
                  </a:cubicBezTo>
                  <a:lnTo>
                    <a:pt x="4411" y="2709"/>
                  </a:lnTo>
                  <a:cubicBezTo>
                    <a:pt x="4281" y="2725"/>
                    <a:pt x="4273" y="2749"/>
                    <a:pt x="4411" y="2766"/>
                  </a:cubicBezTo>
                  <a:cubicBezTo>
                    <a:pt x="4397" y="2764"/>
                    <a:pt x="4386" y="2763"/>
                    <a:pt x="4377" y="2763"/>
                  </a:cubicBezTo>
                  <a:cubicBezTo>
                    <a:pt x="4338" y="2763"/>
                    <a:pt x="4338" y="2775"/>
                    <a:pt x="4338" y="2782"/>
                  </a:cubicBezTo>
                  <a:cubicBezTo>
                    <a:pt x="4403" y="2798"/>
                    <a:pt x="4395" y="2839"/>
                    <a:pt x="4330" y="2839"/>
                  </a:cubicBezTo>
                  <a:lnTo>
                    <a:pt x="4330" y="2847"/>
                  </a:lnTo>
                  <a:cubicBezTo>
                    <a:pt x="4395" y="2863"/>
                    <a:pt x="4395" y="2871"/>
                    <a:pt x="4395" y="2879"/>
                  </a:cubicBezTo>
                  <a:cubicBezTo>
                    <a:pt x="4387" y="2887"/>
                    <a:pt x="4387" y="2903"/>
                    <a:pt x="4460" y="2920"/>
                  </a:cubicBezTo>
                  <a:cubicBezTo>
                    <a:pt x="4524" y="2936"/>
                    <a:pt x="4524" y="2944"/>
                    <a:pt x="4524" y="2944"/>
                  </a:cubicBezTo>
                  <a:cubicBezTo>
                    <a:pt x="4523" y="2948"/>
                    <a:pt x="4518" y="2949"/>
                    <a:pt x="4510" y="2949"/>
                  </a:cubicBezTo>
                  <a:cubicBezTo>
                    <a:pt x="4486" y="2949"/>
                    <a:pt x="4436" y="2932"/>
                    <a:pt x="4387" y="2920"/>
                  </a:cubicBezTo>
                  <a:cubicBezTo>
                    <a:pt x="4369" y="2913"/>
                    <a:pt x="4356" y="2910"/>
                    <a:pt x="4350" y="2910"/>
                  </a:cubicBezTo>
                  <a:cubicBezTo>
                    <a:pt x="4331" y="2910"/>
                    <a:pt x="4356" y="2933"/>
                    <a:pt x="4451" y="2968"/>
                  </a:cubicBezTo>
                  <a:cubicBezTo>
                    <a:pt x="4522" y="2995"/>
                    <a:pt x="4554" y="3009"/>
                    <a:pt x="4548" y="3009"/>
                  </a:cubicBezTo>
                  <a:cubicBezTo>
                    <a:pt x="4543" y="3009"/>
                    <a:pt x="4511" y="2999"/>
                    <a:pt x="4451" y="2976"/>
                  </a:cubicBezTo>
                  <a:cubicBezTo>
                    <a:pt x="4410" y="2966"/>
                    <a:pt x="4365" y="2952"/>
                    <a:pt x="4355" y="2952"/>
                  </a:cubicBezTo>
                  <a:cubicBezTo>
                    <a:pt x="4350" y="2952"/>
                    <a:pt x="4355" y="2957"/>
                    <a:pt x="4378" y="2968"/>
                  </a:cubicBezTo>
                  <a:cubicBezTo>
                    <a:pt x="4378" y="2968"/>
                    <a:pt x="4378" y="2984"/>
                    <a:pt x="4443" y="3001"/>
                  </a:cubicBezTo>
                  <a:lnTo>
                    <a:pt x="4435" y="3025"/>
                  </a:lnTo>
                  <a:cubicBezTo>
                    <a:pt x="4362" y="3033"/>
                    <a:pt x="4362" y="3041"/>
                    <a:pt x="4354" y="3049"/>
                  </a:cubicBezTo>
                  <a:cubicBezTo>
                    <a:pt x="4419" y="3074"/>
                    <a:pt x="4419" y="3074"/>
                    <a:pt x="4354" y="3074"/>
                  </a:cubicBezTo>
                  <a:cubicBezTo>
                    <a:pt x="4330" y="3068"/>
                    <a:pt x="4314" y="3066"/>
                    <a:pt x="4308" y="3066"/>
                  </a:cubicBezTo>
                  <a:cubicBezTo>
                    <a:pt x="4296" y="3066"/>
                    <a:pt x="4324" y="3076"/>
                    <a:pt x="4411" y="3098"/>
                  </a:cubicBezTo>
                  <a:cubicBezTo>
                    <a:pt x="4460" y="3116"/>
                    <a:pt x="4472" y="3125"/>
                    <a:pt x="4444" y="3125"/>
                  </a:cubicBezTo>
                  <a:cubicBezTo>
                    <a:pt x="4435" y="3125"/>
                    <a:pt x="4421" y="3124"/>
                    <a:pt x="4403" y="3122"/>
                  </a:cubicBezTo>
                  <a:cubicBezTo>
                    <a:pt x="4338" y="3106"/>
                    <a:pt x="4306" y="3100"/>
                    <a:pt x="4297" y="3100"/>
                  </a:cubicBezTo>
                  <a:cubicBezTo>
                    <a:pt x="4289" y="3100"/>
                    <a:pt x="4306" y="3106"/>
                    <a:pt x="4338" y="3114"/>
                  </a:cubicBezTo>
                  <a:cubicBezTo>
                    <a:pt x="4403" y="3147"/>
                    <a:pt x="4395" y="3155"/>
                    <a:pt x="4395" y="3155"/>
                  </a:cubicBezTo>
                  <a:cubicBezTo>
                    <a:pt x="4387" y="3152"/>
                    <a:pt x="4380" y="3151"/>
                    <a:pt x="4374" y="3151"/>
                  </a:cubicBezTo>
                  <a:cubicBezTo>
                    <a:pt x="4326" y="3151"/>
                    <a:pt x="4309" y="3228"/>
                    <a:pt x="4273" y="3293"/>
                  </a:cubicBezTo>
                  <a:cubicBezTo>
                    <a:pt x="4265" y="3301"/>
                    <a:pt x="4322" y="3333"/>
                    <a:pt x="4387" y="3357"/>
                  </a:cubicBezTo>
                  <a:cubicBezTo>
                    <a:pt x="4442" y="3383"/>
                    <a:pt x="4460" y="3392"/>
                    <a:pt x="4457" y="3392"/>
                  </a:cubicBezTo>
                  <a:cubicBezTo>
                    <a:pt x="4454" y="3392"/>
                    <a:pt x="4418" y="3379"/>
                    <a:pt x="4378" y="3366"/>
                  </a:cubicBezTo>
                  <a:cubicBezTo>
                    <a:pt x="4297" y="3334"/>
                    <a:pt x="4250" y="3319"/>
                    <a:pt x="4238" y="3319"/>
                  </a:cubicBezTo>
                  <a:cubicBezTo>
                    <a:pt x="4222" y="3319"/>
                    <a:pt x="4265" y="3344"/>
                    <a:pt x="4370" y="3390"/>
                  </a:cubicBezTo>
                  <a:cubicBezTo>
                    <a:pt x="4439" y="3411"/>
                    <a:pt x="4471" y="3421"/>
                    <a:pt x="4467" y="3421"/>
                  </a:cubicBezTo>
                  <a:cubicBezTo>
                    <a:pt x="4464" y="3421"/>
                    <a:pt x="4432" y="3413"/>
                    <a:pt x="4370" y="3398"/>
                  </a:cubicBezTo>
                  <a:cubicBezTo>
                    <a:pt x="4342" y="3387"/>
                    <a:pt x="4326" y="3381"/>
                    <a:pt x="4322" y="3381"/>
                  </a:cubicBezTo>
                  <a:cubicBezTo>
                    <a:pt x="4316" y="3381"/>
                    <a:pt x="4330" y="3391"/>
                    <a:pt x="4362" y="3414"/>
                  </a:cubicBezTo>
                  <a:cubicBezTo>
                    <a:pt x="4394" y="3432"/>
                    <a:pt x="4408" y="3443"/>
                    <a:pt x="4403" y="3443"/>
                  </a:cubicBezTo>
                  <a:cubicBezTo>
                    <a:pt x="4399" y="3443"/>
                    <a:pt x="4383" y="3437"/>
                    <a:pt x="4354" y="3422"/>
                  </a:cubicBezTo>
                  <a:cubicBezTo>
                    <a:pt x="4312" y="3406"/>
                    <a:pt x="4270" y="3394"/>
                    <a:pt x="4263" y="3394"/>
                  </a:cubicBezTo>
                  <a:cubicBezTo>
                    <a:pt x="4260" y="3394"/>
                    <a:pt x="4267" y="3398"/>
                    <a:pt x="4289" y="3406"/>
                  </a:cubicBezTo>
                  <a:cubicBezTo>
                    <a:pt x="4289" y="3406"/>
                    <a:pt x="4287" y="3408"/>
                    <a:pt x="4277" y="3408"/>
                  </a:cubicBezTo>
                  <a:cubicBezTo>
                    <a:pt x="4267" y="3408"/>
                    <a:pt x="4249" y="3406"/>
                    <a:pt x="4216" y="3398"/>
                  </a:cubicBezTo>
                  <a:cubicBezTo>
                    <a:pt x="4201" y="3392"/>
                    <a:pt x="4193" y="3390"/>
                    <a:pt x="4189" y="3390"/>
                  </a:cubicBezTo>
                  <a:cubicBezTo>
                    <a:pt x="4178" y="3390"/>
                    <a:pt x="4221" y="3417"/>
                    <a:pt x="4265" y="3455"/>
                  </a:cubicBezTo>
                  <a:cubicBezTo>
                    <a:pt x="4321" y="3503"/>
                    <a:pt x="4345" y="3527"/>
                    <a:pt x="4338" y="3527"/>
                  </a:cubicBezTo>
                  <a:cubicBezTo>
                    <a:pt x="4331" y="3527"/>
                    <a:pt x="4301" y="3509"/>
                    <a:pt x="4249" y="3471"/>
                  </a:cubicBezTo>
                  <a:cubicBezTo>
                    <a:pt x="4214" y="3449"/>
                    <a:pt x="4193" y="3439"/>
                    <a:pt x="4184" y="3439"/>
                  </a:cubicBezTo>
                  <a:cubicBezTo>
                    <a:pt x="4163" y="3439"/>
                    <a:pt x="4202" y="3488"/>
                    <a:pt x="4281" y="3544"/>
                  </a:cubicBezTo>
                  <a:cubicBezTo>
                    <a:pt x="4346" y="3594"/>
                    <a:pt x="4371" y="3613"/>
                    <a:pt x="4367" y="3613"/>
                  </a:cubicBezTo>
                  <a:cubicBezTo>
                    <a:pt x="4365" y="3613"/>
                    <a:pt x="4352" y="3605"/>
                    <a:pt x="4330" y="3593"/>
                  </a:cubicBezTo>
                  <a:cubicBezTo>
                    <a:pt x="4289" y="3564"/>
                    <a:pt x="4274" y="3559"/>
                    <a:pt x="4268" y="3559"/>
                  </a:cubicBezTo>
                  <a:cubicBezTo>
                    <a:pt x="4266" y="3559"/>
                    <a:pt x="4265" y="3560"/>
                    <a:pt x="4265" y="3560"/>
                  </a:cubicBezTo>
                  <a:cubicBezTo>
                    <a:pt x="4262" y="3563"/>
                    <a:pt x="4260" y="3567"/>
                    <a:pt x="4255" y="3567"/>
                  </a:cubicBezTo>
                  <a:cubicBezTo>
                    <a:pt x="4247" y="3567"/>
                    <a:pt x="4234" y="3560"/>
                    <a:pt x="4200" y="3536"/>
                  </a:cubicBezTo>
                  <a:lnTo>
                    <a:pt x="4200" y="3536"/>
                  </a:lnTo>
                  <a:cubicBezTo>
                    <a:pt x="4200" y="3536"/>
                    <a:pt x="4192" y="3544"/>
                    <a:pt x="4233" y="3593"/>
                  </a:cubicBezTo>
                  <a:cubicBezTo>
                    <a:pt x="4284" y="3640"/>
                    <a:pt x="4291" y="3661"/>
                    <a:pt x="4272" y="3661"/>
                  </a:cubicBezTo>
                  <a:cubicBezTo>
                    <a:pt x="4253" y="3661"/>
                    <a:pt x="4205" y="3638"/>
                    <a:pt x="4151" y="3601"/>
                  </a:cubicBezTo>
                  <a:lnTo>
                    <a:pt x="4151" y="3601"/>
                  </a:lnTo>
                  <a:lnTo>
                    <a:pt x="4192" y="3657"/>
                  </a:lnTo>
                  <a:cubicBezTo>
                    <a:pt x="4255" y="3715"/>
                    <a:pt x="4297" y="3759"/>
                    <a:pt x="4291" y="3759"/>
                  </a:cubicBezTo>
                  <a:cubicBezTo>
                    <a:pt x="4288" y="3759"/>
                    <a:pt x="4270" y="3746"/>
                    <a:pt x="4233" y="3714"/>
                  </a:cubicBezTo>
                  <a:lnTo>
                    <a:pt x="4184" y="3674"/>
                  </a:lnTo>
                  <a:lnTo>
                    <a:pt x="4184" y="3674"/>
                  </a:lnTo>
                  <a:cubicBezTo>
                    <a:pt x="4227" y="3717"/>
                    <a:pt x="4234" y="3736"/>
                    <a:pt x="4219" y="3736"/>
                  </a:cubicBezTo>
                  <a:cubicBezTo>
                    <a:pt x="4200" y="3736"/>
                    <a:pt x="4149" y="3707"/>
                    <a:pt x="4095" y="3657"/>
                  </a:cubicBezTo>
                  <a:cubicBezTo>
                    <a:pt x="4046" y="3609"/>
                    <a:pt x="4046" y="3609"/>
                    <a:pt x="4038" y="3609"/>
                  </a:cubicBezTo>
                  <a:lnTo>
                    <a:pt x="4087" y="3657"/>
                  </a:lnTo>
                  <a:cubicBezTo>
                    <a:pt x="4143" y="3706"/>
                    <a:pt x="4192" y="3755"/>
                    <a:pt x="4184" y="3755"/>
                  </a:cubicBezTo>
                  <a:cubicBezTo>
                    <a:pt x="4181" y="3758"/>
                    <a:pt x="4178" y="3761"/>
                    <a:pt x="4173" y="3761"/>
                  </a:cubicBezTo>
                  <a:cubicBezTo>
                    <a:pt x="4164" y="3761"/>
                    <a:pt x="4149" y="3753"/>
                    <a:pt x="4119" y="3722"/>
                  </a:cubicBezTo>
                  <a:cubicBezTo>
                    <a:pt x="4079" y="3694"/>
                    <a:pt x="4039" y="3661"/>
                    <a:pt x="4036" y="3661"/>
                  </a:cubicBezTo>
                  <a:cubicBezTo>
                    <a:pt x="4035" y="3661"/>
                    <a:pt x="4040" y="3667"/>
                    <a:pt x="4054" y="3682"/>
                  </a:cubicBezTo>
                  <a:cubicBezTo>
                    <a:pt x="4054" y="3682"/>
                    <a:pt x="4054" y="3682"/>
                    <a:pt x="4052" y="3682"/>
                  </a:cubicBezTo>
                  <a:cubicBezTo>
                    <a:pt x="4048" y="3682"/>
                    <a:pt x="4034" y="3678"/>
                    <a:pt x="3997" y="3641"/>
                  </a:cubicBezTo>
                  <a:lnTo>
                    <a:pt x="3973" y="3666"/>
                  </a:lnTo>
                  <a:cubicBezTo>
                    <a:pt x="3996" y="3697"/>
                    <a:pt x="4001" y="3714"/>
                    <a:pt x="3994" y="3714"/>
                  </a:cubicBezTo>
                  <a:cubicBezTo>
                    <a:pt x="3988" y="3714"/>
                    <a:pt x="3975" y="3703"/>
                    <a:pt x="3957" y="3682"/>
                  </a:cubicBezTo>
                  <a:lnTo>
                    <a:pt x="3957" y="3682"/>
                  </a:lnTo>
                  <a:cubicBezTo>
                    <a:pt x="3957" y="3682"/>
                    <a:pt x="3949" y="3690"/>
                    <a:pt x="3981" y="3747"/>
                  </a:cubicBezTo>
                  <a:cubicBezTo>
                    <a:pt x="3978" y="3753"/>
                    <a:pt x="3975" y="3759"/>
                    <a:pt x="3969" y="3759"/>
                  </a:cubicBezTo>
                  <a:cubicBezTo>
                    <a:pt x="3961" y="3759"/>
                    <a:pt x="3948" y="3748"/>
                    <a:pt x="3924" y="3714"/>
                  </a:cubicBezTo>
                  <a:cubicBezTo>
                    <a:pt x="3904" y="3686"/>
                    <a:pt x="3894" y="3672"/>
                    <a:pt x="3893" y="3672"/>
                  </a:cubicBezTo>
                  <a:lnTo>
                    <a:pt x="3893" y="3672"/>
                  </a:lnTo>
                  <a:cubicBezTo>
                    <a:pt x="3892" y="3672"/>
                    <a:pt x="3900" y="3686"/>
                    <a:pt x="3916" y="3714"/>
                  </a:cubicBezTo>
                  <a:cubicBezTo>
                    <a:pt x="3957" y="3771"/>
                    <a:pt x="3949" y="3771"/>
                    <a:pt x="3941" y="3779"/>
                  </a:cubicBezTo>
                  <a:lnTo>
                    <a:pt x="3924" y="3787"/>
                  </a:lnTo>
                  <a:cubicBezTo>
                    <a:pt x="3965" y="3844"/>
                    <a:pt x="3965" y="3844"/>
                    <a:pt x="3957" y="3844"/>
                  </a:cubicBezTo>
                  <a:cubicBezTo>
                    <a:pt x="3949" y="3844"/>
                    <a:pt x="3892" y="3803"/>
                    <a:pt x="3884" y="3803"/>
                  </a:cubicBezTo>
                  <a:cubicBezTo>
                    <a:pt x="3860" y="3811"/>
                    <a:pt x="3860" y="3820"/>
                    <a:pt x="3900" y="3868"/>
                  </a:cubicBezTo>
                  <a:cubicBezTo>
                    <a:pt x="3906" y="3868"/>
                    <a:pt x="3927" y="3896"/>
                    <a:pt x="3920" y="3896"/>
                  </a:cubicBezTo>
                  <a:cubicBezTo>
                    <a:pt x="3917" y="3896"/>
                    <a:pt x="3909" y="3891"/>
                    <a:pt x="3892" y="3876"/>
                  </a:cubicBezTo>
                  <a:cubicBezTo>
                    <a:pt x="3885" y="3876"/>
                    <a:pt x="3842" y="3841"/>
                    <a:pt x="3820" y="3841"/>
                  </a:cubicBezTo>
                  <a:cubicBezTo>
                    <a:pt x="3816" y="3841"/>
                    <a:pt x="3813" y="3842"/>
                    <a:pt x="3811" y="3844"/>
                  </a:cubicBezTo>
                  <a:cubicBezTo>
                    <a:pt x="3787" y="3860"/>
                    <a:pt x="3787" y="3860"/>
                    <a:pt x="3811" y="3925"/>
                  </a:cubicBezTo>
                  <a:cubicBezTo>
                    <a:pt x="3844" y="3983"/>
                    <a:pt x="3858" y="4013"/>
                    <a:pt x="3855" y="4013"/>
                  </a:cubicBezTo>
                  <a:cubicBezTo>
                    <a:pt x="3853" y="4013"/>
                    <a:pt x="3835" y="3985"/>
                    <a:pt x="3803" y="3925"/>
                  </a:cubicBezTo>
                  <a:cubicBezTo>
                    <a:pt x="3760" y="3858"/>
                    <a:pt x="3739" y="3827"/>
                    <a:pt x="3736" y="3827"/>
                  </a:cubicBezTo>
                  <a:cubicBezTo>
                    <a:pt x="3734" y="3827"/>
                    <a:pt x="3741" y="3842"/>
                    <a:pt x="3754" y="3868"/>
                  </a:cubicBezTo>
                  <a:cubicBezTo>
                    <a:pt x="3770" y="3933"/>
                    <a:pt x="3770" y="3933"/>
                    <a:pt x="3762" y="3933"/>
                  </a:cubicBezTo>
                  <a:cubicBezTo>
                    <a:pt x="3751" y="3906"/>
                    <a:pt x="3743" y="3891"/>
                    <a:pt x="3737" y="3891"/>
                  </a:cubicBezTo>
                  <a:cubicBezTo>
                    <a:pt x="3732" y="3891"/>
                    <a:pt x="3730" y="3908"/>
                    <a:pt x="3730" y="3941"/>
                  </a:cubicBezTo>
                  <a:cubicBezTo>
                    <a:pt x="3722" y="3941"/>
                    <a:pt x="3722" y="3941"/>
                    <a:pt x="3697" y="3876"/>
                  </a:cubicBezTo>
                  <a:lnTo>
                    <a:pt x="3681" y="3884"/>
                  </a:lnTo>
                  <a:cubicBezTo>
                    <a:pt x="3696" y="3944"/>
                    <a:pt x="3687" y="3966"/>
                    <a:pt x="3671" y="3966"/>
                  </a:cubicBezTo>
                  <a:cubicBezTo>
                    <a:pt x="3651" y="3966"/>
                    <a:pt x="3621" y="3936"/>
                    <a:pt x="3608" y="3901"/>
                  </a:cubicBezTo>
                  <a:cubicBezTo>
                    <a:pt x="3608" y="3901"/>
                    <a:pt x="3600" y="3909"/>
                    <a:pt x="3608" y="3974"/>
                  </a:cubicBezTo>
                  <a:cubicBezTo>
                    <a:pt x="3621" y="4044"/>
                    <a:pt x="3625" y="4078"/>
                    <a:pt x="3621" y="4078"/>
                  </a:cubicBezTo>
                  <a:cubicBezTo>
                    <a:pt x="3618" y="4078"/>
                    <a:pt x="3608" y="4046"/>
                    <a:pt x="3592" y="3982"/>
                  </a:cubicBezTo>
                  <a:cubicBezTo>
                    <a:pt x="3576" y="3913"/>
                    <a:pt x="3568" y="3878"/>
                    <a:pt x="3567" y="3878"/>
                  </a:cubicBezTo>
                  <a:lnTo>
                    <a:pt x="3567" y="3878"/>
                  </a:lnTo>
                  <a:cubicBezTo>
                    <a:pt x="3566" y="3878"/>
                    <a:pt x="3572" y="3913"/>
                    <a:pt x="3584" y="3982"/>
                  </a:cubicBezTo>
                  <a:cubicBezTo>
                    <a:pt x="3588" y="4014"/>
                    <a:pt x="3580" y="4033"/>
                    <a:pt x="3569" y="4033"/>
                  </a:cubicBezTo>
                  <a:cubicBezTo>
                    <a:pt x="3555" y="4033"/>
                    <a:pt x="3536" y="4002"/>
                    <a:pt x="3527" y="3925"/>
                  </a:cubicBezTo>
                  <a:lnTo>
                    <a:pt x="3503" y="3795"/>
                  </a:lnTo>
                  <a:cubicBezTo>
                    <a:pt x="3503" y="3860"/>
                    <a:pt x="3495" y="3860"/>
                    <a:pt x="3495" y="3860"/>
                  </a:cubicBezTo>
                  <a:cubicBezTo>
                    <a:pt x="3511" y="3925"/>
                    <a:pt x="3495" y="3925"/>
                    <a:pt x="3470" y="3925"/>
                  </a:cubicBezTo>
                  <a:cubicBezTo>
                    <a:pt x="3446" y="3925"/>
                    <a:pt x="3422" y="3998"/>
                    <a:pt x="3397" y="3998"/>
                  </a:cubicBezTo>
                  <a:cubicBezTo>
                    <a:pt x="3381" y="3998"/>
                    <a:pt x="3349" y="3998"/>
                    <a:pt x="3333" y="3933"/>
                  </a:cubicBezTo>
                  <a:cubicBezTo>
                    <a:pt x="3324" y="3933"/>
                    <a:pt x="3316" y="3933"/>
                    <a:pt x="3300" y="4006"/>
                  </a:cubicBezTo>
                  <a:cubicBezTo>
                    <a:pt x="3296" y="4039"/>
                    <a:pt x="3288" y="4055"/>
                    <a:pt x="3281" y="4055"/>
                  </a:cubicBezTo>
                  <a:cubicBezTo>
                    <a:pt x="3274" y="4055"/>
                    <a:pt x="3268" y="4039"/>
                    <a:pt x="3268" y="4006"/>
                  </a:cubicBezTo>
                  <a:lnTo>
                    <a:pt x="3260" y="4006"/>
                  </a:lnTo>
                  <a:cubicBezTo>
                    <a:pt x="3246" y="4066"/>
                    <a:pt x="3233" y="4071"/>
                    <a:pt x="3229" y="4071"/>
                  </a:cubicBezTo>
                  <a:cubicBezTo>
                    <a:pt x="3228" y="4071"/>
                    <a:pt x="3227" y="4071"/>
                    <a:pt x="3227" y="4071"/>
                  </a:cubicBezTo>
                  <a:cubicBezTo>
                    <a:pt x="3227" y="4024"/>
                    <a:pt x="3223" y="3973"/>
                    <a:pt x="3218" y="3973"/>
                  </a:cubicBezTo>
                  <a:cubicBezTo>
                    <a:pt x="3215" y="3973"/>
                    <a:pt x="3213" y="3980"/>
                    <a:pt x="3211" y="3998"/>
                  </a:cubicBezTo>
                  <a:cubicBezTo>
                    <a:pt x="3211" y="4053"/>
                    <a:pt x="3202" y="4066"/>
                    <a:pt x="3190" y="4066"/>
                  </a:cubicBezTo>
                  <a:cubicBezTo>
                    <a:pt x="3187" y="4066"/>
                    <a:pt x="3183" y="4065"/>
                    <a:pt x="3179" y="4063"/>
                  </a:cubicBezTo>
                  <a:cubicBezTo>
                    <a:pt x="3161" y="4010"/>
                    <a:pt x="2993" y="3974"/>
                    <a:pt x="2900" y="3974"/>
                  </a:cubicBezTo>
                  <a:cubicBezTo>
                    <a:pt x="2865" y="3974"/>
                    <a:pt x="2840" y="3979"/>
                    <a:pt x="2838" y="3990"/>
                  </a:cubicBezTo>
                  <a:lnTo>
                    <a:pt x="2814" y="3982"/>
                  </a:lnTo>
                  <a:lnTo>
                    <a:pt x="2781" y="3974"/>
                  </a:lnTo>
                  <a:cubicBezTo>
                    <a:pt x="2804" y="3913"/>
                    <a:pt x="2802" y="3891"/>
                    <a:pt x="2788" y="3891"/>
                  </a:cubicBezTo>
                  <a:cubicBezTo>
                    <a:pt x="2773" y="3891"/>
                    <a:pt x="2742" y="3919"/>
                    <a:pt x="2716" y="3949"/>
                  </a:cubicBezTo>
                  <a:cubicBezTo>
                    <a:pt x="2693" y="3991"/>
                    <a:pt x="2678" y="4002"/>
                    <a:pt x="2668" y="4002"/>
                  </a:cubicBezTo>
                  <a:cubicBezTo>
                    <a:pt x="2665" y="4002"/>
                    <a:pt x="2662" y="4000"/>
                    <a:pt x="2660" y="3998"/>
                  </a:cubicBezTo>
                  <a:cubicBezTo>
                    <a:pt x="2696" y="3920"/>
                    <a:pt x="2699" y="3885"/>
                    <a:pt x="2686" y="3885"/>
                  </a:cubicBezTo>
                  <a:cubicBezTo>
                    <a:pt x="2679" y="3885"/>
                    <a:pt x="2666" y="3896"/>
                    <a:pt x="2652" y="3917"/>
                  </a:cubicBezTo>
                  <a:cubicBezTo>
                    <a:pt x="2621" y="3971"/>
                    <a:pt x="2603" y="3997"/>
                    <a:pt x="2598" y="3997"/>
                  </a:cubicBezTo>
                  <a:cubicBezTo>
                    <a:pt x="2594" y="3997"/>
                    <a:pt x="2605" y="3965"/>
                    <a:pt x="2635" y="3901"/>
                  </a:cubicBezTo>
                  <a:cubicBezTo>
                    <a:pt x="2666" y="3843"/>
                    <a:pt x="2680" y="3811"/>
                    <a:pt x="2675" y="3811"/>
                  </a:cubicBezTo>
                  <a:cubicBezTo>
                    <a:pt x="2669" y="3811"/>
                    <a:pt x="2638" y="3851"/>
                    <a:pt x="2579" y="3941"/>
                  </a:cubicBezTo>
                  <a:cubicBezTo>
                    <a:pt x="2559" y="3969"/>
                    <a:pt x="2549" y="3983"/>
                    <a:pt x="2546" y="3983"/>
                  </a:cubicBezTo>
                  <a:cubicBezTo>
                    <a:pt x="2544" y="3983"/>
                    <a:pt x="2550" y="3967"/>
                    <a:pt x="2562" y="3933"/>
                  </a:cubicBezTo>
                  <a:cubicBezTo>
                    <a:pt x="2597" y="3858"/>
                    <a:pt x="2611" y="3826"/>
                    <a:pt x="2606" y="3826"/>
                  </a:cubicBezTo>
                  <a:cubicBezTo>
                    <a:pt x="2604" y="3826"/>
                    <a:pt x="2594" y="3838"/>
                    <a:pt x="2579" y="3860"/>
                  </a:cubicBezTo>
                  <a:cubicBezTo>
                    <a:pt x="2543" y="3915"/>
                    <a:pt x="2523" y="3941"/>
                    <a:pt x="2519" y="3941"/>
                  </a:cubicBezTo>
                  <a:cubicBezTo>
                    <a:pt x="2515" y="3941"/>
                    <a:pt x="2529" y="3911"/>
                    <a:pt x="2562" y="3852"/>
                  </a:cubicBezTo>
                  <a:cubicBezTo>
                    <a:pt x="2591" y="3786"/>
                    <a:pt x="2605" y="3756"/>
                    <a:pt x="2602" y="3756"/>
                  </a:cubicBezTo>
                  <a:cubicBezTo>
                    <a:pt x="2598" y="3756"/>
                    <a:pt x="2578" y="3784"/>
                    <a:pt x="2538" y="3836"/>
                  </a:cubicBezTo>
                  <a:cubicBezTo>
                    <a:pt x="2501" y="3884"/>
                    <a:pt x="2473" y="3906"/>
                    <a:pt x="2460" y="3906"/>
                  </a:cubicBezTo>
                  <a:cubicBezTo>
                    <a:pt x="2445" y="3906"/>
                    <a:pt x="2453" y="3873"/>
                    <a:pt x="2497" y="3811"/>
                  </a:cubicBezTo>
                  <a:cubicBezTo>
                    <a:pt x="2492" y="3806"/>
                    <a:pt x="2506" y="3776"/>
                    <a:pt x="2501" y="3776"/>
                  </a:cubicBezTo>
                  <a:cubicBezTo>
                    <a:pt x="2499" y="3776"/>
                    <a:pt x="2493" y="3781"/>
                    <a:pt x="2481" y="3795"/>
                  </a:cubicBezTo>
                  <a:lnTo>
                    <a:pt x="2522" y="3739"/>
                  </a:lnTo>
                  <a:lnTo>
                    <a:pt x="2506" y="3722"/>
                  </a:lnTo>
                  <a:lnTo>
                    <a:pt x="2465" y="3779"/>
                  </a:lnTo>
                  <a:cubicBezTo>
                    <a:pt x="2457" y="3771"/>
                    <a:pt x="2473" y="3682"/>
                    <a:pt x="2433" y="3641"/>
                  </a:cubicBezTo>
                  <a:cubicBezTo>
                    <a:pt x="2392" y="3605"/>
                    <a:pt x="2380" y="3579"/>
                    <a:pt x="2362" y="3579"/>
                  </a:cubicBezTo>
                  <a:cubicBezTo>
                    <a:pt x="2352" y="3579"/>
                    <a:pt x="2340" y="3588"/>
                    <a:pt x="2319" y="3609"/>
                  </a:cubicBezTo>
                  <a:cubicBezTo>
                    <a:pt x="2271" y="3649"/>
                    <a:pt x="2243" y="3668"/>
                    <a:pt x="2237" y="3668"/>
                  </a:cubicBezTo>
                  <a:cubicBezTo>
                    <a:pt x="2230" y="3668"/>
                    <a:pt x="2254" y="3641"/>
                    <a:pt x="2311" y="3593"/>
                  </a:cubicBezTo>
                  <a:cubicBezTo>
                    <a:pt x="2303" y="3584"/>
                    <a:pt x="2352" y="3528"/>
                    <a:pt x="2343" y="3512"/>
                  </a:cubicBezTo>
                  <a:cubicBezTo>
                    <a:pt x="2335" y="3503"/>
                    <a:pt x="2327" y="3487"/>
                    <a:pt x="2384" y="3447"/>
                  </a:cubicBezTo>
                  <a:lnTo>
                    <a:pt x="2376" y="3439"/>
                  </a:lnTo>
                  <a:cubicBezTo>
                    <a:pt x="2333" y="3462"/>
                    <a:pt x="2299" y="3471"/>
                    <a:pt x="2278" y="3471"/>
                  </a:cubicBezTo>
                  <a:cubicBezTo>
                    <a:pt x="2239" y="3471"/>
                    <a:pt x="2237" y="3440"/>
                    <a:pt x="2279" y="3398"/>
                  </a:cubicBezTo>
                  <a:cubicBezTo>
                    <a:pt x="2273" y="3386"/>
                    <a:pt x="2271" y="3379"/>
                    <a:pt x="2242" y="3379"/>
                  </a:cubicBezTo>
                  <a:cubicBezTo>
                    <a:pt x="2231" y="3379"/>
                    <a:pt x="2217" y="3380"/>
                    <a:pt x="2198" y="3382"/>
                  </a:cubicBezTo>
                  <a:cubicBezTo>
                    <a:pt x="2172" y="3388"/>
                    <a:pt x="2157" y="3392"/>
                    <a:pt x="2151" y="3392"/>
                  </a:cubicBezTo>
                  <a:cubicBezTo>
                    <a:pt x="2141" y="3392"/>
                    <a:pt x="2155" y="3382"/>
                    <a:pt x="2189" y="3357"/>
                  </a:cubicBezTo>
                  <a:cubicBezTo>
                    <a:pt x="2237" y="3334"/>
                    <a:pt x="2272" y="3288"/>
                    <a:pt x="2235" y="3288"/>
                  </a:cubicBezTo>
                  <a:cubicBezTo>
                    <a:pt x="2222" y="3288"/>
                    <a:pt x="2199" y="3294"/>
                    <a:pt x="2165" y="3309"/>
                  </a:cubicBezTo>
                  <a:lnTo>
                    <a:pt x="2230" y="3268"/>
                  </a:lnTo>
                  <a:cubicBezTo>
                    <a:pt x="2250" y="3257"/>
                    <a:pt x="2255" y="3252"/>
                    <a:pt x="2250" y="3252"/>
                  </a:cubicBezTo>
                  <a:cubicBezTo>
                    <a:pt x="2240" y="3252"/>
                    <a:pt x="2198" y="3266"/>
                    <a:pt x="2157" y="3276"/>
                  </a:cubicBezTo>
                  <a:cubicBezTo>
                    <a:pt x="2105" y="3299"/>
                    <a:pt x="2074" y="3310"/>
                    <a:pt x="2067" y="3310"/>
                  </a:cubicBezTo>
                  <a:cubicBezTo>
                    <a:pt x="2057" y="3310"/>
                    <a:pt x="2101" y="3285"/>
                    <a:pt x="2214" y="3236"/>
                  </a:cubicBezTo>
                  <a:cubicBezTo>
                    <a:pt x="2295" y="3211"/>
                    <a:pt x="2322" y="3198"/>
                    <a:pt x="2317" y="3198"/>
                  </a:cubicBezTo>
                  <a:cubicBezTo>
                    <a:pt x="2314" y="3198"/>
                    <a:pt x="2300" y="3202"/>
                    <a:pt x="2279" y="3212"/>
                  </a:cubicBezTo>
                  <a:cubicBezTo>
                    <a:pt x="2242" y="3220"/>
                    <a:pt x="2208" y="3226"/>
                    <a:pt x="2190" y="3226"/>
                  </a:cubicBezTo>
                  <a:cubicBezTo>
                    <a:pt x="2173" y="3226"/>
                    <a:pt x="2173" y="3220"/>
                    <a:pt x="2206" y="3203"/>
                  </a:cubicBezTo>
                  <a:cubicBezTo>
                    <a:pt x="2202" y="3200"/>
                    <a:pt x="2200" y="3197"/>
                    <a:pt x="2190" y="3197"/>
                  </a:cubicBezTo>
                  <a:cubicBezTo>
                    <a:pt x="2176" y="3197"/>
                    <a:pt x="2145" y="3204"/>
                    <a:pt x="2068" y="3228"/>
                  </a:cubicBezTo>
                  <a:cubicBezTo>
                    <a:pt x="2042" y="3237"/>
                    <a:pt x="2027" y="3241"/>
                    <a:pt x="2017" y="3241"/>
                  </a:cubicBezTo>
                  <a:cubicBezTo>
                    <a:pt x="2003" y="3241"/>
                    <a:pt x="2003" y="3233"/>
                    <a:pt x="2003" y="3228"/>
                  </a:cubicBezTo>
                  <a:cubicBezTo>
                    <a:pt x="2043" y="3212"/>
                    <a:pt x="2084" y="3203"/>
                    <a:pt x="2133" y="3195"/>
                  </a:cubicBezTo>
                  <a:cubicBezTo>
                    <a:pt x="2133" y="3191"/>
                    <a:pt x="2133" y="3185"/>
                    <a:pt x="2133" y="3179"/>
                  </a:cubicBezTo>
                  <a:cubicBezTo>
                    <a:pt x="2165" y="3147"/>
                    <a:pt x="2206" y="3122"/>
                    <a:pt x="2254" y="3114"/>
                  </a:cubicBezTo>
                  <a:cubicBezTo>
                    <a:pt x="2287" y="3102"/>
                    <a:pt x="2303" y="3094"/>
                    <a:pt x="2295" y="3094"/>
                  </a:cubicBezTo>
                  <a:cubicBezTo>
                    <a:pt x="2287" y="3094"/>
                    <a:pt x="2254" y="3102"/>
                    <a:pt x="2189" y="3122"/>
                  </a:cubicBezTo>
                  <a:cubicBezTo>
                    <a:pt x="2120" y="3144"/>
                    <a:pt x="2088" y="3152"/>
                    <a:pt x="2071" y="3152"/>
                  </a:cubicBezTo>
                  <a:cubicBezTo>
                    <a:pt x="2057" y="3152"/>
                    <a:pt x="2055" y="3146"/>
                    <a:pt x="2052" y="3139"/>
                  </a:cubicBezTo>
                  <a:cubicBezTo>
                    <a:pt x="2052" y="3130"/>
                    <a:pt x="2052" y="3122"/>
                    <a:pt x="2116" y="3106"/>
                  </a:cubicBezTo>
                  <a:cubicBezTo>
                    <a:pt x="2181" y="3090"/>
                    <a:pt x="2181" y="3090"/>
                    <a:pt x="2181" y="3066"/>
                  </a:cubicBezTo>
                  <a:cubicBezTo>
                    <a:pt x="2178" y="3056"/>
                    <a:pt x="2144" y="3053"/>
                    <a:pt x="2095" y="3053"/>
                  </a:cubicBezTo>
                  <a:cubicBezTo>
                    <a:pt x="2019" y="3053"/>
                    <a:pt x="1908" y="3061"/>
                    <a:pt x="1825" y="3066"/>
                  </a:cubicBezTo>
                  <a:cubicBezTo>
                    <a:pt x="1764" y="3077"/>
                    <a:pt x="1732" y="3083"/>
                    <a:pt x="1728" y="3083"/>
                  </a:cubicBezTo>
                  <a:cubicBezTo>
                    <a:pt x="1723" y="3083"/>
                    <a:pt x="1755" y="3075"/>
                    <a:pt x="1825" y="3057"/>
                  </a:cubicBezTo>
                  <a:cubicBezTo>
                    <a:pt x="1889" y="3041"/>
                    <a:pt x="1889" y="3033"/>
                    <a:pt x="1889" y="3017"/>
                  </a:cubicBezTo>
                  <a:lnTo>
                    <a:pt x="1889" y="3017"/>
                  </a:lnTo>
                  <a:cubicBezTo>
                    <a:pt x="1872" y="3021"/>
                    <a:pt x="1864" y="3023"/>
                    <a:pt x="1862" y="3023"/>
                  </a:cubicBezTo>
                  <a:cubicBezTo>
                    <a:pt x="1856" y="3023"/>
                    <a:pt x="1877" y="3015"/>
                    <a:pt x="1886" y="3015"/>
                  </a:cubicBezTo>
                  <a:cubicBezTo>
                    <a:pt x="1888" y="3015"/>
                    <a:pt x="1889" y="3016"/>
                    <a:pt x="1889" y="3017"/>
                  </a:cubicBezTo>
                  <a:cubicBezTo>
                    <a:pt x="1907" y="3015"/>
                    <a:pt x="1920" y="3014"/>
                    <a:pt x="1929" y="3014"/>
                  </a:cubicBezTo>
                  <a:cubicBezTo>
                    <a:pt x="1955" y="3014"/>
                    <a:pt x="1956" y="3021"/>
                    <a:pt x="1962" y="3033"/>
                  </a:cubicBezTo>
                  <a:lnTo>
                    <a:pt x="2027" y="3017"/>
                  </a:lnTo>
                  <a:cubicBezTo>
                    <a:pt x="2114" y="2995"/>
                    <a:pt x="2143" y="2984"/>
                    <a:pt x="2111" y="2984"/>
                  </a:cubicBezTo>
                  <a:cubicBezTo>
                    <a:pt x="2096" y="2984"/>
                    <a:pt x="2065" y="2987"/>
                    <a:pt x="2019" y="2993"/>
                  </a:cubicBezTo>
                  <a:cubicBezTo>
                    <a:pt x="1954" y="2993"/>
                    <a:pt x="1954" y="2984"/>
                    <a:pt x="2019" y="2968"/>
                  </a:cubicBezTo>
                  <a:cubicBezTo>
                    <a:pt x="2079" y="2948"/>
                    <a:pt x="2134" y="2934"/>
                    <a:pt x="2115" y="2934"/>
                  </a:cubicBezTo>
                  <a:cubicBezTo>
                    <a:pt x="2111" y="2934"/>
                    <a:pt x="2104" y="2934"/>
                    <a:pt x="2092" y="2936"/>
                  </a:cubicBezTo>
                  <a:cubicBezTo>
                    <a:pt x="2092" y="2936"/>
                    <a:pt x="2092" y="2920"/>
                    <a:pt x="2157" y="2903"/>
                  </a:cubicBezTo>
                  <a:cubicBezTo>
                    <a:pt x="2157" y="2885"/>
                    <a:pt x="2157" y="2876"/>
                    <a:pt x="2130" y="2876"/>
                  </a:cubicBezTo>
                  <a:cubicBezTo>
                    <a:pt x="2120" y="2876"/>
                    <a:pt x="2108" y="2877"/>
                    <a:pt x="2092" y="2879"/>
                  </a:cubicBezTo>
                  <a:cubicBezTo>
                    <a:pt x="2078" y="2881"/>
                    <a:pt x="2067" y="2881"/>
                    <a:pt x="2058" y="2881"/>
                  </a:cubicBezTo>
                  <a:cubicBezTo>
                    <a:pt x="2019" y="2881"/>
                    <a:pt x="2019" y="2869"/>
                    <a:pt x="2019" y="2863"/>
                  </a:cubicBezTo>
                  <a:cubicBezTo>
                    <a:pt x="2019" y="2855"/>
                    <a:pt x="2019" y="2847"/>
                    <a:pt x="1954" y="2847"/>
                  </a:cubicBezTo>
                  <a:cubicBezTo>
                    <a:pt x="1936" y="2849"/>
                    <a:pt x="1918" y="2850"/>
                    <a:pt x="1902" y="2850"/>
                  </a:cubicBezTo>
                  <a:cubicBezTo>
                    <a:pt x="1853" y="2850"/>
                    <a:pt x="1816" y="2841"/>
                    <a:pt x="1816" y="2822"/>
                  </a:cubicBezTo>
                  <a:cubicBezTo>
                    <a:pt x="1743" y="2798"/>
                    <a:pt x="1743" y="2798"/>
                    <a:pt x="1881" y="2782"/>
                  </a:cubicBezTo>
                  <a:cubicBezTo>
                    <a:pt x="1946" y="2782"/>
                    <a:pt x="1946" y="2774"/>
                    <a:pt x="1946" y="2757"/>
                  </a:cubicBezTo>
                  <a:cubicBezTo>
                    <a:pt x="1946" y="2757"/>
                    <a:pt x="1946" y="2749"/>
                    <a:pt x="2011" y="2741"/>
                  </a:cubicBezTo>
                  <a:cubicBezTo>
                    <a:pt x="2084" y="2733"/>
                    <a:pt x="2019" y="2733"/>
                    <a:pt x="1946" y="2733"/>
                  </a:cubicBezTo>
                  <a:lnTo>
                    <a:pt x="1808" y="2725"/>
                  </a:lnTo>
                  <a:cubicBezTo>
                    <a:pt x="1881" y="2709"/>
                    <a:pt x="1946" y="2709"/>
                    <a:pt x="2019" y="2709"/>
                  </a:cubicBezTo>
                  <a:cubicBezTo>
                    <a:pt x="2157" y="2701"/>
                    <a:pt x="2157" y="2701"/>
                    <a:pt x="2019" y="2701"/>
                  </a:cubicBezTo>
                  <a:cubicBezTo>
                    <a:pt x="1954" y="2701"/>
                    <a:pt x="1889" y="2685"/>
                    <a:pt x="1954" y="2668"/>
                  </a:cubicBezTo>
                  <a:cubicBezTo>
                    <a:pt x="1961" y="2647"/>
                    <a:pt x="1962" y="2626"/>
                    <a:pt x="2010" y="2626"/>
                  </a:cubicBezTo>
                  <a:cubicBezTo>
                    <a:pt x="2017" y="2626"/>
                    <a:pt x="2026" y="2627"/>
                    <a:pt x="2035" y="2628"/>
                  </a:cubicBezTo>
                  <a:cubicBezTo>
                    <a:pt x="2100" y="2620"/>
                    <a:pt x="2035" y="2603"/>
                    <a:pt x="2035" y="2603"/>
                  </a:cubicBezTo>
                  <a:cubicBezTo>
                    <a:pt x="1970" y="2595"/>
                    <a:pt x="1970" y="2579"/>
                    <a:pt x="2043" y="2555"/>
                  </a:cubicBezTo>
                  <a:cubicBezTo>
                    <a:pt x="2181" y="2522"/>
                    <a:pt x="2181" y="2522"/>
                    <a:pt x="2043" y="2506"/>
                  </a:cubicBezTo>
                  <a:cubicBezTo>
                    <a:pt x="1999" y="2501"/>
                    <a:pt x="1954" y="2491"/>
                    <a:pt x="1973" y="2491"/>
                  </a:cubicBezTo>
                  <a:cubicBezTo>
                    <a:pt x="1982" y="2491"/>
                    <a:pt x="2003" y="2493"/>
                    <a:pt x="2043" y="2498"/>
                  </a:cubicBezTo>
                  <a:cubicBezTo>
                    <a:pt x="2116" y="2498"/>
                    <a:pt x="2052" y="2474"/>
                    <a:pt x="1987" y="2441"/>
                  </a:cubicBezTo>
                  <a:cubicBezTo>
                    <a:pt x="1906" y="2417"/>
                    <a:pt x="1816" y="2401"/>
                    <a:pt x="1727" y="2385"/>
                  </a:cubicBezTo>
                  <a:cubicBezTo>
                    <a:pt x="1589" y="2360"/>
                    <a:pt x="1589" y="2360"/>
                    <a:pt x="1662" y="2344"/>
                  </a:cubicBezTo>
                  <a:cubicBezTo>
                    <a:pt x="1666" y="2341"/>
                    <a:pt x="1679" y="2339"/>
                    <a:pt x="1698" y="2339"/>
                  </a:cubicBezTo>
                  <a:cubicBezTo>
                    <a:pt x="1726" y="2339"/>
                    <a:pt x="1766" y="2343"/>
                    <a:pt x="1808" y="2352"/>
                  </a:cubicBezTo>
                  <a:cubicBezTo>
                    <a:pt x="1873" y="2368"/>
                    <a:pt x="1865" y="2376"/>
                    <a:pt x="1865" y="2376"/>
                  </a:cubicBezTo>
                  <a:lnTo>
                    <a:pt x="1865" y="2385"/>
                  </a:lnTo>
                  <a:cubicBezTo>
                    <a:pt x="1906" y="2395"/>
                    <a:pt x="1950" y="2405"/>
                    <a:pt x="1977" y="2405"/>
                  </a:cubicBezTo>
                  <a:cubicBezTo>
                    <a:pt x="1993" y="2405"/>
                    <a:pt x="2003" y="2402"/>
                    <a:pt x="2003" y="2393"/>
                  </a:cubicBezTo>
                  <a:cubicBezTo>
                    <a:pt x="2022" y="2395"/>
                    <a:pt x="2037" y="2396"/>
                    <a:pt x="2046" y="2396"/>
                  </a:cubicBezTo>
                  <a:cubicBezTo>
                    <a:pt x="2071" y="2396"/>
                    <a:pt x="2059" y="2388"/>
                    <a:pt x="2011" y="2376"/>
                  </a:cubicBezTo>
                  <a:cubicBezTo>
                    <a:pt x="2084" y="2376"/>
                    <a:pt x="2084" y="2360"/>
                    <a:pt x="2092" y="2344"/>
                  </a:cubicBezTo>
                  <a:cubicBezTo>
                    <a:pt x="2099" y="2323"/>
                    <a:pt x="2106" y="2302"/>
                    <a:pt x="2150" y="2302"/>
                  </a:cubicBezTo>
                  <a:cubicBezTo>
                    <a:pt x="2157" y="2302"/>
                    <a:pt x="2164" y="2302"/>
                    <a:pt x="2173" y="2303"/>
                  </a:cubicBezTo>
                  <a:cubicBezTo>
                    <a:pt x="2181" y="2287"/>
                    <a:pt x="2181" y="2279"/>
                    <a:pt x="2116" y="2255"/>
                  </a:cubicBezTo>
                  <a:cubicBezTo>
                    <a:pt x="2028" y="2227"/>
                    <a:pt x="2000" y="2211"/>
                    <a:pt x="2011" y="2211"/>
                  </a:cubicBezTo>
                  <a:cubicBezTo>
                    <a:pt x="2017" y="2211"/>
                    <a:pt x="2031" y="2215"/>
                    <a:pt x="2052" y="2222"/>
                  </a:cubicBezTo>
                  <a:cubicBezTo>
                    <a:pt x="2075" y="2228"/>
                    <a:pt x="2098" y="2230"/>
                    <a:pt x="2119" y="2230"/>
                  </a:cubicBezTo>
                  <a:cubicBezTo>
                    <a:pt x="2224" y="2230"/>
                    <a:pt x="2290" y="2171"/>
                    <a:pt x="2189" y="2117"/>
                  </a:cubicBezTo>
                  <a:lnTo>
                    <a:pt x="2198" y="2101"/>
                  </a:lnTo>
                  <a:cubicBezTo>
                    <a:pt x="2206" y="2103"/>
                    <a:pt x="2214" y="2104"/>
                    <a:pt x="2222" y="2104"/>
                  </a:cubicBezTo>
                  <a:cubicBezTo>
                    <a:pt x="2267" y="2104"/>
                    <a:pt x="2279" y="2063"/>
                    <a:pt x="2230" y="2028"/>
                  </a:cubicBezTo>
                  <a:cubicBezTo>
                    <a:pt x="2238" y="2020"/>
                    <a:pt x="2238" y="2012"/>
                    <a:pt x="2246" y="2003"/>
                  </a:cubicBezTo>
                  <a:cubicBezTo>
                    <a:pt x="2274" y="2013"/>
                    <a:pt x="2291" y="2017"/>
                    <a:pt x="2299" y="2017"/>
                  </a:cubicBezTo>
                  <a:cubicBezTo>
                    <a:pt x="2312" y="2017"/>
                    <a:pt x="2301" y="2004"/>
                    <a:pt x="2270" y="1979"/>
                  </a:cubicBezTo>
                  <a:cubicBezTo>
                    <a:pt x="2234" y="1949"/>
                    <a:pt x="2193" y="1919"/>
                    <a:pt x="2199" y="1919"/>
                  </a:cubicBezTo>
                  <a:cubicBezTo>
                    <a:pt x="2200" y="1919"/>
                    <a:pt x="2207" y="1922"/>
                    <a:pt x="2222" y="1930"/>
                  </a:cubicBezTo>
                  <a:cubicBezTo>
                    <a:pt x="2247" y="1948"/>
                    <a:pt x="2262" y="1955"/>
                    <a:pt x="2274" y="1955"/>
                  </a:cubicBezTo>
                  <a:cubicBezTo>
                    <a:pt x="2289" y="1955"/>
                    <a:pt x="2297" y="1944"/>
                    <a:pt x="2311" y="1930"/>
                  </a:cubicBezTo>
                  <a:cubicBezTo>
                    <a:pt x="2327" y="1906"/>
                    <a:pt x="2327" y="1906"/>
                    <a:pt x="2270" y="1866"/>
                  </a:cubicBezTo>
                  <a:cubicBezTo>
                    <a:pt x="2258" y="1841"/>
                    <a:pt x="2259" y="1832"/>
                    <a:pt x="2267" y="1832"/>
                  </a:cubicBezTo>
                  <a:cubicBezTo>
                    <a:pt x="2280" y="1832"/>
                    <a:pt x="2313" y="1857"/>
                    <a:pt x="2343" y="1882"/>
                  </a:cubicBezTo>
                  <a:cubicBezTo>
                    <a:pt x="2389" y="1920"/>
                    <a:pt x="2416" y="1940"/>
                    <a:pt x="2420" y="1940"/>
                  </a:cubicBezTo>
                  <a:cubicBezTo>
                    <a:pt x="2426" y="1940"/>
                    <a:pt x="2391" y="1904"/>
                    <a:pt x="2303" y="1825"/>
                  </a:cubicBezTo>
                  <a:cubicBezTo>
                    <a:pt x="2241" y="1763"/>
                    <a:pt x="2221" y="1734"/>
                    <a:pt x="2231" y="1734"/>
                  </a:cubicBezTo>
                  <a:cubicBezTo>
                    <a:pt x="2236" y="1734"/>
                    <a:pt x="2250" y="1743"/>
                    <a:pt x="2270" y="1760"/>
                  </a:cubicBezTo>
                  <a:cubicBezTo>
                    <a:pt x="2319" y="1801"/>
                    <a:pt x="2311" y="1809"/>
                    <a:pt x="2311" y="1817"/>
                  </a:cubicBezTo>
                  <a:lnTo>
                    <a:pt x="2416" y="1906"/>
                  </a:lnTo>
                  <a:cubicBezTo>
                    <a:pt x="2416" y="1898"/>
                    <a:pt x="2416" y="1898"/>
                    <a:pt x="2368" y="1849"/>
                  </a:cubicBezTo>
                  <a:cubicBezTo>
                    <a:pt x="2368" y="1849"/>
                    <a:pt x="2376" y="1841"/>
                    <a:pt x="2335" y="1793"/>
                  </a:cubicBezTo>
                  <a:cubicBezTo>
                    <a:pt x="2287" y="1736"/>
                    <a:pt x="2238" y="1695"/>
                    <a:pt x="2181" y="1655"/>
                  </a:cubicBezTo>
                  <a:cubicBezTo>
                    <a:pt x="2125" y="1614"/>
                    <a:pt x="2133" y="1606"/>
                    <a:pt x="2141" y="1606"/>
                  </a:cubicBezTo>
                  <a:cubicBezTo>
                    <a:pt x="2206" y="1631"/>
                    <a:pt x="2254" y="1679"/>
                    <a:pt x="2295" y="1736"/>
                  </a:cubicBezTo>
                  <a:cubicBezTo>
                    <a:pt x="2295" y="1736"/>
                    <a:pt x="2343" y="1785"/>
                    <a:pt x="2392" y="1833"/>
                  </a:cubicBezTo>
                  <a:cubicBezTo>
                    <a:pt x="2399" y="1839"/>
                    <a:pt x="2404" y="1842"/>
                    <a:pt x="2406" y="1842"/>
                  </a:cubicBezTo>
                  <a:cubicBezTo>
                    <a:pt x="2422" y="1842"/>
                    <a:pt x="2363" y="1745"/>
                    <a:pt x="2287" y="1655"/>
                  </a:cubicBezTo>
                  <a:lnTo>
                    <a:pt x="2287" y="1655"/>
                  </a:lnTo>
                  <a:lnTo>
                    <a:pt x="2335" y="1703"/>
                  </a:lnTo>
                  <a:cubicBezTo>
                    <a:pt x="2363" y="1731"/>
                    <a:pt x="2380" y="1740"/>
                    <a:pt x="2391" y="1740"/>
                  </a:cubicBezTo>
                  <a:cubicBezTo>
                    <a:pt x="2400" y="1740"/>
                    <a:pt x="2405" y="1735"/>
                    <a:pt x="2408" y="1728"/>
                  </a:cubicBezTo>
                  <a:cubicBezTo>
                    <a:pt x="2425" y="1720"/>
                    <a:pt x="2433" y="1712"/>
                    <a:pt x="2384" y="1663"/>
                  </a:cubicBezTo>
                  <a:cubicBezTo>
                    <a:pt x="2343" y="1614"/>
                    <a:pt x="2295" y="1558"/>
                    <a:pt x="2303" y="1549"/>
                  </a:cubicBezTo>
                  <a:lnTo>
                    <a:pt x="2303" y="1549"/>
                  </a:lnTo>
                  <a:cubicBezTo>
                    <a:pt x="2302" y="1550"/>
                    <a:pt x="2301" y="1550"/>
                    <a:pt x="2300" y="1550"/>
                  </a:cubicBezTo>
                  <a:cubicBezTo>
                    <a:pt x="2288" y="1550"/>
                    <a:pt x="2243" y="1505"/>
                    <a:pt x="2206" y="1460"/>
                  </a:cubicBezTo>
                  <a:lnTo>
                    <a:pt x="2206" y="1460"/>
                  </a:lnTo>
                  <a:cubicBezTo>
                    <a:pt x="2246" y="1485"/>
                    <a:pt x="2287" y="1509"/>
                    <a:pt x="2319" y="1541"/>
                  </a:cubicBezTo>
                  <a:cubicBezTo>
                    <a:pt x="2409" y="1618"/>
                    <a:pt x="2458" y="1658"/>
                    <a:pt x="2490" y="1658"/>
                  </a:cubicBezTo>
                  <a:cubicBezTo>
                    <a:pt x="2496" y="1658"/>
                    <a:pt x="2501" y="1657"/>
                    <a:pt x="2506" y="1655"/>
                  </a:cubicBezTo>
                  <a:cubicBezTo>
                    <a:pt x="2512" y="1652"/>
                    <a:pt x="2519" y="1649"/>
                    <a:pt x="2528" y="1649"/>
                  </a:cubicBezTo>
                  <a:cubicBezTo>
                    <a:pt x="2543" y="1649"/>
                    <a:pt x="2561" y="1657"/>
                    <a:pt x="2587" y="1687"/>
                  </a:cubicBezTo>
                  <a:cubicBezTo>
                    <a:pt x="2603" y="1679"/>
                    <a:pt x="2611" y="1679"/>
                    <a:pt x="2579" y="1622"/>
                  </a:cubicBezTo>
                  <a:lnTo>
                    <a:pt x="2587" y="1614"/>
                  </a:lnTo>
                  <a:cubicBezTo>
                    <a:pt x="2609" y="1640"/>
                    <a:pt x="2622" y="1652"/>
                    <a:pt x="2628" y="1652"/>
                  </a:cubicBezTo>
                  <a:cubicBezTo>
                    <a:pt x="2634" y="1652"/>
                    <a:pt x="2629" y="1634"/>
                    <a:pt x="2611" y="1598"/>
                  </a:cubicBezTo>
                  <a:cubicBezTo>
                    <a:pt x="2602" y="1574"/>
                    <a:pt x="2602" y="1567"/>
                    <a:pt x="2606" y="1567"/>
                  </a:cubicBezTo>
                  <a:cubicBezTo>
                    <a:pt x="2612" y="1567"/>
                    <a:pt x="2630" y="1590"/>
                    <a:pt x="2635" y="1590"/>
                  </a:cubicBezTo>
                  <a:cubicBezTo>
                    <a:pt x="2671" y="1640"/>
                    <a:pt x="2691" y="1668"/>
                    <a:pt x="2693" y="1668"/>
                  </a:cubicBezTo>
                  <a:cubicBezTo>
                    <a:pt x="2696" y="1668"/>
                    <a:pt x="2670" y="1624"/>
                    <a:pt x="2611" y="1525"/>
                  </a:cubicBezTo>
                  <a:cubicBezTo>
                    <a:pt x="2581" y="1465"/>
                    <a:pt x="2537" y="1419"/>
                    <a:pt x="2524" y="1419"/>
                  </a:cubicBezTo>
                  <a:cubicBezTo>
                    <a:pt x="2523" y="1419"/>
                    <a:pt x="2522" y="1419"/>
                    <a:pt x="2522" y="1420"/>
                  </a:cubicBezTo>
                  <a:lnTo>
                    <a:pt x="2497" y="1436"/>
                  </a:lnTo>
                  <a:lnTo>
                    <a:pt x="2489" y="1355"/>
                  </a:lnTo>
                  <a:cubicBezTo>
                    <a:pt x="2489" y="1306"/>
                    <a:pt x="2481" y="1258"/>
                    <a:pt x="2457" y="1217"/>
                  </a:cubicBezTo>
                  <a:cubicBezTo>
                    <a:pt x="2457" y="1217"/>
                    <a:pt x="2425" y="1160"/>
                    <a:pt x="2433" y="1152"/>
                  </a:cubicBezTo>
                  <a:lnTo>
                    <a:pt x="2433" y="1152"/>
                  </a:lnTo>
                  <a:lnTo>
                    <a:pt x="2497" y="1274"/>
                  </a:lnTo>
                  <a:cubicBezTo>
                    <a:pt x="2522" y="1339"/>
                    <a:pt x="2546" y="1403"/>
                    <a:pt x="2579" y="1460"/>
                  </a:cubicBezTo>
                  <a:cubicBezTo>
                    <a:pt x="2621" y="1531"/>
                    <a:pt x="2656" y="1578"/>
                    <a:pt x="2665" y="1578"/>
                  </a:cubicBezTo>
                  <a:cubicBezTo>
                    <a:pt x="2672" y="1578"/>
                    <a:pt x="2667" y="1555"/>
                    <a:pt x="2643" y="1501"/>
                  </a:cubicBezTo>
                  <a:cubicBezTo>
                    <a:pt x="2652" y="1501"/>
                    <a:pt x="2652" y="1501"/>
                    <a:pt x="2684" y="1558"/>
                  </a:cubicBezTo>
                  <a:cubicBezTo>
                    <a:pt x="2697" y="1581"/>
                    <a:pt x="2706" y="1594"/>
                    <a:pt x="2709" y="1594"/>
                  </a:cubicBezTo>
                  <a:cubicBezTo>
                    <a:pt x="2714" y="1594"/>
                    <a:pt x="2705" y="1565"/>
                    <a:pt x="2676" y="1493"/>
                  </a:cubicBezTo>
                  <a:cubicBezTo>
                    <a:pt x="2655" y="1427"/>
                    <a:pt x="2647" y="1394"/>
                    <a:pt x="2653" y="1394"/>
                  </a:cubicBezTo>
                  <a:cubicBezTo>
                    <a:pt x="2658" y="1394"/>
                    <a:pt x="2676" y="1425"/>
                    <a:pt x="2708" y="1485"/>
                  </a:cubicBezTo>
                  <a:cubicBezTo>
                    <a:pt x="2744" y="1552"/>
                    <a:pt x="2770" y="1580"/>
                    <a:pt x="2782" y="1580"/>
                  </a:cubicBezTo>
                  <a:cubicBezTo>
                    <a:pt x="2792" y="1580"/>
                    <a:pt x="2792" y="1562"/>
                    <a:pt x="2781" y="1533"/>
                  </a:cubicBezTo>
                  <a:cubicBezTo>
                    <a:pt x="2757" y="1455"/>
                    <a:pt x="2756" y="1424"/>
                    <a:pt x="2766" y="1424"/>
                  </a:cubicBezTo>
                  <a:cubicBezTo>
                    <a:pt x="2773" y="1424"/>
                    <a:pt x="2785" y="1438"/>
                    <a:pt x="2797" y="1460"/>
                  </a:cubicBezTo>
                  <a:cubicBezTo>
                    <a:pt x="2813" y="1492"/>
                    <a:pt x="2823" y="1508"/>
                    <a:pt x="2828" y="1508"/>
                  </a:cubicBezTo>
                  <a:cubicBezTo>
                    <a:pt x="2832" y="1508"/>
                    <a:pt x="2830" y="1490"/>
                    <a:pt x="2822" y="1452"/>
                  </a:cubicBezTo>
                  <a:lnTo>
                    <a:pt x="2822" y="1452"/>
                  </a:lnTo>
                  <a:cubicBezTo>
                    <a:pt x="2839" y="1498"/>
                    <a:pt x="2856" y="1544"/>
                    <a:pt x="2862" y="1544"/>
                  </a:cubicBezTo>
                  <a:cubicBezTo>
                    <a:pt x="2864" y="1544"/>
                    <a:pt x="2865" y="1536"/>
                    <a:pt x="2862" y="1517"/>
                  </a:cubicBezTo>
                  <a:cubicBezTo>
                    <a:pt x="2862" y="1517"/>
                    <a:pt x="2870" y="1509"/>
                    <a:pt x="2846" y="1452"/>
                  </a:cubicBezTo>
                  <a:cubicBezTo>
                    <a:pt x="2846" y="1452"/>
                    <a:pt x="2838" y="1379"/>
                    <a:pt x="2830" y="1314"/>
                  </a:cubicBezTo>
                  <a:cubicBezTo>
                    <a:pt x="2814" y="1314"/>
                    <a:pt x="2797" y="1249"/>
                    <a:pt x="2781" y="1185"/>
                  </a:cubicBezTo>
                  <a:cubicBezTo>
                    <a:pt x="2777" y="1167"/>
                    <a:pt x="2778" y="1157"/>
                    <a:pt x="2785" y="1157"/>
                  </a:cubicBezTo>
                  <a:cubicBezTo>
                    <a:pt x="2801" y="1157"/>
                    <a:pt x="2848" y="1222"/>
                    <a:pt x="2895" y="1363"/>
                  </a:cubicBezTo>
                  <a:lnTo>
                    <a:pt x="2935" y="1493"/>
                  </a:lnTo>
                  <a:cubicBezTo>
                    <a:pt x="2927" y="1428"/>
                    <a:pt x="2911" y="1355"/>
                    <a:pt x="2911" y="1355"/>
                  </a:cubicBezTo>
                  <a:cubicBezTo>
                    <a:pt x="2919" y="1355"/>
                    <a:pt x="2935" y="1355"/>
                    <a:pt x="2943" y="1428"/>
                  </a:cubicBezTo>
                  <a:cubicBezTo>
                    <a:pt x="2960" y="1493"/>
                    <a:pt x="2960" y="1493"/>
                    <a:pt x="2968" y="1493"/>
                  </a:cubicBezTo>
                  <a:cubicBezTo>
                    <a:pt x="2968" y="1493"/>
                    <a:pt x="2976" y="1493"/>
                    <a:pt x="2968" y="1428"/>
                  </a:cubicBezTo>
                  <a:cubicBezTo>
                    <a:pt x="2953" y="1346"/>
                    <a:pt x="2947" y="1313"/>
                    <a:pt x="2950" y="1313"/>
                  </a:cubicBezTo>
                  <a:cubicBezTo>
                    <a:pt x="2952" y="1313"/>
                    <a:pt x="2958" y="1328"/>
                    <a:pt x="2968" y="1355"/>
                  </a:cubicBezTo>
                  <a:cubicBezTo>
                    <a:pt x="2984" y="1424"/>
                    <a:pt x="2994" y="1458"/>
                    <a:pt x="2999" y="1458"/>
                  </a:cubicBezTo>
                  <a:cubicBezTo>
                    <a:pt x="3004" y="1458"/>
                    <a:pt x="3004" y="1424"/>
                    <a:pt x="3000" y="1355"/>
                  </a:cubicBezTo>
                  <a:cubicBezTo>
                    <a:pt x="2988" y="1290"/>
                    <a:pt x="2982" y="1258"/>
                    <a:pt x="2983" y="1258"/>
                  </a:cubicBezTo>
                  <a:lnTo>
                    <a:pt x="2983" y="1258"/>
                  </a:lnTo>
                  <a:cubicBezTo>
                    <a:pt x="2984" y="1258"/>
                    <a:pt x="2992" y="1290"/>
                    <a:pt x="3008" y="1355"/>
                  </a:cubicBezTo>
                  <a:cubicBezTo>
                    <a:pt x="3016" y="1403"/>
                    <a:pt x="3024" y="1452"/>
                    <a:pt x="3049" y="1493"/>
                  </a:cubicBezTo>
                  <a:lnTo>
                    <a:pt x="3041" y="1420"/>
                  </a:lnTo>
                  <a:cubicBezTo>
                    <a:pt x="3031" y="1344"/>
                    <a:pt x="3030" y="1312"/>
                    <a:pt x="3036" y="1312"/>
                  </a:cubicBezTo>
                  <a:cubicBezTo>
                    <a:pt x="3040" y="1312"/>
                    <a:pt x="3047" y="1328"/>
                    <a:pt x="3057" y="1355"/>
                  </a:cubicBezTo>
                  <a:cubicBezTo>
                    <a:pt x="3061" y="1387"/>
                    <a:pt x="3065" y="1403"/>
                    <a:pt x="3070" y="1403"/>
                  </a:cubicBezTo>
                  <a:cubicBezTo>
                    <a:pt x="3075" y="1403"/>
                    <a:pt x="3081" y="1387"/>
                    <a:pt x="3089" y="1355"/>
                  </a:cubicBezTo>
                  <a:cubicBezTo>
                    <a:pt x="3106" y="1355"/>
                    <a:pt x="3122" y="1355"/>
                    <a:pt x="3122" y="1420"/>
                  </a:cubicBezTo>
                  <a:cubicBezTo>
                    <a:pt x="3126" y="1489"/>
                    <a:pt x="3128" y="1523"/>
                    <a:pt x="3129" y="1523"/>
                  </a:cubicBezTo>
                  <a:cubicBezTo>
                    <a:pt x="3130" y="1523"/>
                    <a:pt x="3130" y="1489"/>
                    <a:pt x="3130" y="1420"/>
                  </a:cubicBezTo>
                  <a:cubicBezTo>
                    <a:pt x="3134" y="1383"/>
                    <a:pt x="3136" y="1365"/>
                    <a:pt x="3140" y="1365"/>
                  </a:cubicBezTo>
                  <a:cubicBezTo>
                    <a:pt x="3144" y="1365"/>
                    <a:pt x="3150" y="1383"/>
                    <a:pt x="3162" y="1420"/>
                  </a:cubicBezTo>
                  <a:cubicBezTo>
                    <a:pt x="3170" y="1451"/>
                    <a:pt x="3174" y="1467"/>
                    <a:pt x="3177" y="1467"/>
                  </a:cubicBezTo>
                  <a:cubicBezTo>
                    <a:pt x="3180" y="1467"/>
                    <a:pt x="3182" y="1449"/>
                    <a:pt x="3187" y="1412"/>
                  </a:cubicBezTo>
                  <a:cubicBezTo>
                    <a:pt x="3179" y="1282"/>
                    <a:pt x="3179" y="1209"/>
                    <a:pt x="3162" y="1209"/>
                  </a:cubicBezTo>
                  <a:cubicBezTo>
                    <a:pt x="3154" y="1209"/>
                    <a:pt x="3154" y="1209"/>
                    <a:pt x="3154" y="1144"/>
                  </a:cubicBezTo>
                  <a:lnTo>
                    <a:pt x="3179" y="1144"/>
                  </a:lnTo>
                  <a:cubicBezTo>
                    <a:pt x="3187" y="1144"/>
                    <a:pt x="3195" y="1144"/>
                    <a:pt x="3219" y="1071"/>
                  </a:cubicBezTo>
                  <a:cubicBezTo>
                    <a:pt x="3239" y="1012"/>
                    <a:pt x="3248" y="916"/>
                    <a:pt x="3233" y="916"/>
                  </a:cubicBezTo>
                  <a:cubicBezTo>
                    <a:pt x="3230" y="916"/>
                    <a:pt x="3225" y="921"/>
                    <a:pt x="3219" y="933"/>
                  </a:cubicBezTo>
                  <a:lnTo>
                    <a:pt x="3211" y="868"/>
                  </a:lnTo>
                  <a:cubicBezTo>
                    <a:pt x="3207" y="767"/>
                    <a:pt x="3199" y="716"/>
                    <a:pt x="3192" y="716"/>
                  </a:cubicBezTo>
                  <a:cubicBezTo>
                    <a:pt x="3185" y="716"/>
                    <a:pt x="3179" y="767"/>
                    <a:pt x="3179" y="868"/>
                  </a:cubicBezTo>
                  <a:cubicBezTo>
                    <a:pt x="3183" y="981"/>
                    <a:pt x="3185" y="1031"/>
                    <a:pt x="3183" y="1031"/>
                  </a:cubicBezTo>
                  <a:cubicBezTo>
                    <a:pt x="3182" y="1031"/>
                    <a:pt x="3178" y="999"/>
                    <a:pt x="3170" y="941"/>
                  </a:cubicBezTo>
                  <a:cubicBezTo>
                    <a:pt x="3162" y="804"/>
                    <a:pt x="3154" y="804"/>
                    <a:pt x="3138" y="804"/>
                  </a:cubicBezTo>
                  <a:cubicBezTo>
                    <a:pt x="3122" y="804"/>
                    <a:pt x="3122" y="804"/>
                    <a:pt x="3114" y="739"/>
                  </a:cubicBezTo>
                  <a:cubicBezTo>
                    <a:pt x="3114" y="666"/>
                    <a:pt x="3097" y="601"/>
                    <a:pt x="3081" y="601"/>
                  </a:cubicBezTo>
                  <a:cubicBezTo>
                    <a:pt x="3065" y="601"/>
                    <a:pt x="3065" y="601"/>
                    <a:pt x="3065" y="674"/>
                  </a:cubicBezTo>
                  <a:cubicBezTo>
                    <a:pt x="3075" y="701"/>
                    <a:pt x="3075" y="716"/>
                    <a:pt x="3071" y="716"/>
                  </a:cubicBezTo>
                  <a:cubicBezTo>
                    <a:pt x="3064" y="716"/>
                    <a:pt x="3047" y="685"/>
                    <a:pt x="3033" y="609"/>
                  </a:cubicBezTo>
                  <a:cubicBezTo>
                    <a:pt x="3022" y="578"/>
                    <a:pt x="3016" y="560"/>
                    <a:pt x="3014" y="560"/>
                  </a:cubicBezTo>
                  <a:cubicBezTo>
                    <a:pt x="3011" y="560"/>
                    <a:pt x="3015" y="594"/>
                    <a:pt x="3024" y="674"/>
                  </a:cubicBezTo>
                  <a:cubicBezTo>
                    <a:pt x="3029" y="744"/>
                    <a:pt x="3024" y="778"/>
                    <a:pt x="3015" y="778"/>
                  </a:cubicBezTo>
                  <a:cubicBezTo>
                    <a:pt x="3006" y="778"/>
                    <a:pt x="2992" y="746"/>
                    <a:pt x="2976" y="682"/>
                  </a:cubicBezTo>
                  <a:lnTo>
                    <a:pt x="2943" y="682"/>
                  </a:lnTo>
                  <a:cubicBezTo>
                    <a:pt x="2927" y="682"/>
                    <a:pt x="2943" y="747"/>
                    <a:pt x="2952" y="820"/>
                  </a:cubicBezTo>
                  <a:cubicBezTo>
                    <a:pt x="2961" y="896"/>
                    <a:pt x="2965" y="927"/>
                    <a:pt x="2962" y="927"/>
                  </a:cubicBezTo>
                  <a:cubicBezTo>
                    <a:pt x="2959" y="927"/>
                    <a:pt x="2953" y="911"/>
                    <a:pt x="2943" y="885"/>
                  </a:cubicBezTo>
                  <a:cubicBezTo>
                    <a:pt x="2927" y="844"/>
                    <a:pt x="2919" y="795"/>
                    <a:pt x="2911" y="747"/>
                  </a:cubicBezTo>
                  <a:cubicBezTo>
                    <a:pt x="2903" y="682"/>
                    <a:pt x="2887" y="682"/>
                    <a:pt x="2870" y="682"/>
                  </a:cubicBezTo>
                  <a:cubicBezTo>
                    <a:pt x="2854" y="690"/>
                    <a:pt x="2822" y="690"/>
                    <a:pt x="2838" y="755"/>
                  </a:cubicBezTo>
                  <a:cubicBezTo>
                    <a:pt x="2840" y="774"/>
                    <a:pt x="2841" y="782"/>
                    <a:pt x="2841" y="782"/>
                  </a:cubicBezTo>
                  <a:cubicBezTo>
                    <a:pt x="2841" y="782"/>
                    <a:pt x="2833" y="736"/>
                    <a:pt x="2822" y="690"/>
                  </a:cubicBezTo>
                  <a:cubicBezTo>
                    <a:pt x="2811" y="690"/>
                    <a:pt x="2804" y="661"/>
                    <a:pt x="2803" y="661"/>
                  </a:cubicBezTo>
                  <a:lnTo>
                    <a:pt x="2803" y="661"/>
                  </a:lnTo>
                  <a:cubicBezTo>
                    <a:pt x="2802" y="661"/>
                    <a:pt x="2803" y="668"/>
                    <a:pt x="2806" y="690"/>
                  </a:cubicBezTo>
                  <a:cubicBezTo>
                    <a:pt x="2806" y="690"/>
                    <a:pt x="2789" y="690"/>
                    <a:pt x="2749" y="625"/>
                  </a:cubicBezTo>
                  <a:cubicBezTo>
                    <a:pt x="2741" y="616"/>
                    <a:pt x="2735" y="613"/>
                    <a:pt x="2729" y="613"/>
                  </a:cubicBezTo>
                  <a:cubicBezTo>
                    <a:pt x="2700" y="613"/>
                    <a:pt x="2703" y="730"/>
                    <a:pt x="2762" y="831"/>
                  </a:cubicBezTo>
                  <a:lnTo>
                    <a:pt x="2762" y="831"/>
                  </a:lnTo>
                  <a:cubicBezTo>
                    <a:pt x="2759" y="833"/>
                    <a:pt x="2755" y="834"/>
                    <a:pt x="2749" y="836"/>
                  </a:cubicBezTo>
                  <a:cubicBezTo>
                    <a:pt x="2733" y="844"/>
                    <a:pt x="2749" y="909"/>
                    <a:pt x="2749" y="909"/>
                  </a:cubicBezTo>
                  <a:cubicBezTo>
                    <a:pt x="2765" y="974"/>
                    <a:pt x="2757" y="982"/>
                    <a:pt x="2741" y="982"/>
                  </a:cubicBezTo>
                  <a:cubicBezTo>
                    <a:pt x="2741" y="982"/>
                    <a:pt x="2725" y="917"/>
                    <a:pt x="2708" y="852"/>
                  </a:cubicBezTo>
                  <a:cubicBezTo>
                    <a:pt x="2690" y="737"/>
                    <a:pt x="2666" y="669"/>
                    <a:pt x="2655" y="669"/>
                  </a:cubicBezTo>
                  <a:cubicBezTo>
                    <a:pt x="2647" y="669"/>
                    <a:pt x="2646" y="704"/>
                    <a:pt x="2657" y="781"/>
                  </a:cubicBezTo>
                  <a:lnTo>
                    <a:pt x="2657" y="781"/>
                  </a:lnTo>
                  <a:cubicBezTo>
                    <a:pt x="2653" y="766"/>
                    <a:pt x="2648" y="748"/>
                    <a:pt x="2643" y="731"/>
                  </a:cubicBezTo>
                  <a:cubicBezTo>
                    <a:pt x="2636" y="699"/>
                    <a:pt x="2628" y="683"/>
                    <a:pt x="2621" y="683"/>
                  </a:cubicBezTo>
                  <a:cubicBezTo>
                    <a:pt x="2613" y="683"/>
                    <a:pt x="2607" y="701"/>
                    <a:pt x="2603" y="739"/>
                  </a:cubicBezTo>
                  <a:cubicBezTo>
                    <a:pt x="2595" y="812"/>
                    <a:pt x="2611" y="876"/>
                    <a:pt x="2635" y="941"/>
                  </a:cubicBezTo>
                  <a:cubicBezTo>
                    <a:pt x="2652" y="1006"/>
                    <a:pt x="2643" y="1014"/>
                    <a:pt x="2643" y="1014"/>
                  </a:cubicBezTo>
                  <a:cubicBezTo>
                    <a:pt x="2627" y="1014"/>
                    <a:pt x="2627" y="1014"/>
                    <a:pt x="2603" y="949"/>
                  </a:cubicBezTo>
                  <a:cubicBezTo>
                    <a:pt x="2584" y="888"/>
                    <a:pt x="2566" y="857"/>
                    <a:pt x="2557" y="857"/>
                  </a:cubicBezTo>
                  <a:cubicBezTo>
                    <a:pt x="2548" y="857"/>
                    <a:pt x="2549" y="894"/>
                    <a:pt x="2570" y="966"/>
                  </a:cubicBezTo>
                  <a:lnTo>
                    <a:pt x="2546" y="901"/>
                  </a:lnTo>
                  <a:cubicBezTo>
                    <a:pt x="2530" y="859"/>
                    <a:pt x="2508" y="820"/>
                    <a:pt x="2481" y="820"/>
                  </a:cubicBezTo>
                  <a:cubicBezTo>
                    <a:pt x="2466" y="820"/>
                    <a:pt x="2450" y="832"/>
                    <a:pt x="2433" y="860"/>
                  </a:cubicBezTo>
                  <a:cubicBezTo>
                    <a:pt x="2403" y="865"/>
                    <a:pt x="2377" y="876"/>
                    <a:pt x="2356" y="876"/>
                  </a:cubicBezTo>
                  <a:cubicBezTo>
                    <a:pt x="2338" y="876"/>
                    <a:pt x="2323" y="867"/>
                    <a:pt x="2311" y="836"/>
                  </a:cubicBezTo>
                  <a:cubicBezTo>
                    <a:pt x="2306" y="825"/>
                    <a:pt x="2301" y="821"/>
                    <a:pt x="2298" y="821"/>
                  </a:cubicBezTo>
                  <a:cubicBezTo>
                    <a:pt x="2280" y="821"/>
                    <a:pt x="2286" y="948"/>
                    <a:pt x="2327" y="1063"/>
                  </a:cubicBezTo>
                  <a:cubicBezTo>
                    <a:pt x="2307" y="1023"/>
                    <a:pt x="2294" y="1011"/>
                    <a:pt x="2280" y="1011"/>
                  </a:cubicBezTo>
                  <a:cubicBezTo>
                    <a:pt x="2272" y="1011"/>
                    <a:pt x="2264" y="1016"/>
                    <a:pt x="2254" y="1022"/>
                  </a:cubicBezTo>
                  <a:cubicBezTo>
                    <a:pt x="2240" y="1028"/>
                    <a:pt x="2231" y="1032"/>
                    <a:pt x="2224" y="1032"/>
                  </a:cubicBezTo>
                  <a:cubicBezTo>
                    <a:pt x="2210" y="1032"/>
                    <a:pt x="2202" y="1019"/>
                    <a:pt x="2181" y="982"/>
                  </a:cubicBezTo>
                  <a:cubicBezTo>
                    <a:pt x="2153" y="922"/>
                    <a:pt x="2139" y="892"/>
                    <a:pt x="2137" y="892"/>
                  </a:cubicBezTo>
                  <a:cubicBezTo>
                    <a:pt x="2134" y="892"/>
                    <a:pt x="2144" y="924"/>
                    <a:pt x="2165" y="990"/>
                  </a:cubicBezTo>
                  <a:cubicBezTo>
                    <a:pt x="2194" y="1044"/>
                    <a:pt x="2195" y="1067"/>
                    <a:pt x="2182" y="1067"/>
                  </a:cubicBezTo>
                  <a:cubicBezTo>
                    <a:pt x="2164" y="1067"/>
                    <a:pt x="2121" y="1029"/>
                    <a:pt x="2076" y="966"/>
                  </a:cubicBezTo>
                  <a:cubicBezTo>
                    <a:pt x="2052" y="932"/>
                    <a:pt x="2039" y="921"/>
                    <a:pt x="2026" y="921"/>
                  </a:cubicBezTo>
                  <a:cubicBezTo>
                    <a:pt x="2017" y="921"/>
                    <a:pt x="2008" y="927"/>
                    <a:pt x="1995" y="933"/>
                  </a:cubicBezTo>
                  <a:cubicBezTo>
                    <a:pt x="2019" y="998"/>
                    <a:pt x="1995" y="1006"/>
                    <a:pt x="1970" y="1031"/>
                  </a:cubicBezTo>
                  <a:cubicBezTo>
                    <a:pt x="1938" y="1063"/>
                    <a:pt x="1938" y="1063"/>
                    <a:pt x="2019" y="1168"/>
                  </a:cubicBezTo>
                  <a:cubicBezTo>
                    <a:pt x="2108" y="1274"/>
                    <a:pt x="2100" y="1282"/>
                    <a:pt x="2076" y="1298"/>
                  </a:cubicBezTo>
                  <a:cubicBezTo>
                    <a:pt x="2073" y="1301"/>
                    <a:pt x="2070" y="1304"/>
                    <a:pt x="2065" y="1304"/>
                  </a:cubicBezTo>
                  <a:cubicBezTo>
                    <a:pt x="2056" y="1304"/>
                    <a:pt x="2041" y="1296"/>
                    <a:pt x="2011" y="1266"/>
                  </a:cubicBezTo>
                  <a:cubicBezTo>
                    <a:pt x="2011" y="1266"/>
                    <a:pt x="1971" y="1232"/>
                    <a:pt x="1951" y="1232"/>
                  </a:cubicBezTo>
                  <a:cubicBezTo>
                    <a:pt x="1949" y="1232"/>
                    <a:pt x="1948" y="1232"/>
                    <a:pt x="1946" y="1233"/>
                  </a:cubicBezTo>
                  <a:cubicBezTo>
                    <a:pt x="1943" y="1236"/>
                    <a:pt x="1939" y="1239"/>
                    <a:pt x="1933" y="1239"/>
                  </a:cubicBezTo>
                  <a:cubicBezTo>
                    <a:pt x="1922" y="1239"/>
                    <a:pt x="1907" y="1231"/>
                    <a:pt x="1881" y="1201"/>
                  </a:cubicBezTo>
                  <a:cubicBezTo>
                    <a:pt x="1881" y="1201"/>
                    <a:pt x="1843" y="1177"/>
                    <a:pt x="1818" y="1177"/>
                  </a:cubicBezTo>
                  <a:cubicBezTo>
                    <a:pt x="1810" y="1177"/>
                    <a:pt x="1804" y="1179"/>
                    <a:pt x="1800" y="1185"/>
                  </a:cubicBezTo>
                  <a:cubicBezTo>
                    <a:pt x="1787" y="1194"/>
                    <a:pt x="1773" y="1205"/>
                    <a:pt x="1755" y="1205"/>
                  </a:cubicBezTo>
                  <a:cubicBezTo>
                    <a:pt x="1741" y="1205"/>
                    <a:pt x="1724" y="1198"/>
                    <a:pt x="1703" y="1176"/>
                  </a:cubicBezTo>
                  <a:lnTo>
                    <a:pt x="1703" y="1176"/>
                  </a:lnTo>
                  <a:cubicBezTo>
                    <a:pt x="1687" y="1193"/>
                    <a:pt x="1687" y="1193"/>
                    <a:pt x="1735" y="1233"/>
                  </a:cubicBezTo>
                  <a:cubicBezTo>
                    <a:pt x="1792" y="1282"/>
                    <a:pt x="1825" y="1331"/>
                    <a:pt x="1735" y="1339"/>
                  </a:cubicBezTo>
                  <a:cubicBezTo>
                    <a:pt x="1719" y="1355"/>
                    <a:pt x="1687" y="1395"/>
                    <a:pt x="1743" y="1436"/>
                  </a:cubicBezTo>
                  <a:cubicBezTo>
                    <a:pt x="1740" y="1442"/>
                    <a:pt x="1739" y="1446"/>
                    <a:pt x="1735" y="1446"/>
                  </a:cubicBezTo>
                  <a:cubicBezTo>
                    <a:pt x="1728" y="1446"/>
                    <a:pt x="1715" y="1434"/>
                    <a:pt x="1679" y="1403"/>
                  </a:cubicBezTo>
                  <a:cubicBezTo>
                    <a:pt x="1638" y="1372"/>
                    <a:pt x="1609" y="1358"/>
                    <a:pt x="1595" y="1358"/>
                  </a:cubicBezTo>
                  <a:cubicBezTo>
                    <a:pt x="1573" y="1358"/>
                    <a:pt x="1587" y="1393"/>
                    <a:pt x="1646" y="1452"/>
                  </a:cubicBezTo>
                  <a:cubicBezTo>
                    <a:pt x="1682" y="1478"/>
                    <a:pt x="1692" y="1494"/>
                    <a:pt x="1676" y="1494"/>
                  </a:cubicBezTo>
                  <a:cubicBezTo>
                    <a:pt x="1667" y="1494"/>
                    <a:pt x="1649" y="1488"/>
                    <a:pt x="1622" y="1476"/>
                  </a:cubicBezTo>
                  <a:lnTo>
                    <a:pt x="1622" y="1476"/>
                  </a:lnTo>
                  <a:cubicBezTo>
                    <a:pt x="1622" y="1476"/>
                    <a:pt x="1614" y="1493"/>
                    <a:pt x="1662" y="1541"/>
                  </a:cubicBezTo>
                  <a:cubicBezTo>
                    <a:pt x="1693" y="1572"/>
                    <a:pt x="1705" y="1583"/>
                    <a:pt x="1690" y="1583"/>
                  </a:cubicBezTo>
                  <a:cubicBezTo>
                    <a:pt x="1682" y="1583"/>
                    <a:pt x="1665" y="1580"/>
                    <a:pt x="1638" y="1574"/>
                  </a:cubicBezTo>
                  <a:cubicBezTo>
                    <a:pt x="1610" y="1558"/>
                    <a:pt x="1593" y="1551"/>
                    <a:pt x="1583" y="1551"/>
                  </a:cubicBezTo>
                  <a:cubicBezTo>
                    <a:pt x="1573" y="1551"/>
                    <a:pt x="1569" y="1558"/>
                    <a:pt x="1565" y="1566"/>
                  </a:cubicBezTo>
                  <a:cubicBezTo>
                    <a:pt x="1589" y="1621"/>
                    <a:pt x="1528" y="1752"/>
                    <a:pt x="1465" y="1752"/>
                  </a:cubicBezTo>
                  <a:cubicBezTo>
                    <a:pt x="1463" y="1752"/>
                    <a:pt x="1462" y="1752"/>
                    <a:pt x="1460" y="1752"/>
                  </a:cubicBezTo>
                  <a:lnTo>
                    <a:pt x="1460" y="1752"/>
                  </a:lnTo>
                  <a:cubicBezTo>
                    <a:pt x="1508" y="1793"/>
                    <a:pt x="1508" y="1793"/>
                    <a:pt x="1508" y="1809"/>
                  </a:cubicBezTo>
                  <a:cubicBezTo>
                    <a:pt x="1470" y="1795"/>
                    <a:pt x="1448" y="1789"/>
                    <a:pt x="1438" y="1789"/>
                  </a:cubicBezTo>
                  <a:cubicBezTo>
                    <a:pt x="1414" y="1789"/>
                    <a:pt x="1465" y="1823"/>
                    <a:pt x="1557" y="1858"/>
                  </a:cubicBezTo>
                  <a:lnTo>
                    <a:pt x="1557" y="1849"/>
                  </a:lnTo>
                  <a:lnTo>
                    <a:pt x="1565" y="1833"/>
                  </a:lnTo>
                  <a:cubicBezTo>
                    <a:pt x="1642" y="1867"/>
                    <a:pt x="1665" y="1895"/>
                    <a:pt x="1631" y="1895"/>
                  </a:cubicBezTo>
                  <a:cubicBezTo>
                    <a:pt x="1608" y="1895"/>
                    <a:pt x="1559" y="1882"/>
                    <a:pt x="1484" y="1849"/>
                  </a:cubicBezTo>
                  <a:cubicBezTo>
                    <a:pt x="1428" y="1829"/>
                    <a:pt x="1397" y="1818"/>
                    <a:pt x="1388" y="1818"/>
                  </a:cubicBezTo>
                  <a:cubicBezTo>
                    <a:pt x="1377" y="1818"/>
                    <a:pt x="1406" y="1837"/>
                    <a:pt x="1476" y="1874"/>
                  </a:cubicBezTo>
                  <a:cubicBezTo>
                    <a:pt x="1547" y="1914"/>
                    <a:pt x="1574" y="1933"/>
                    <a:pt x="1549" y="1933"/>
                  </a:cubicBezTo>
                  <a:cubicBezTo>
                    <a:pt x="1535" y="1933"/>
                    <a:pt x="1503" y="1926"/>
                    <a:pt x="1452" y="1914"/>
                  </a:cubicBezTo>
                  <a:cubicBezTo>
                    <a:pt x="1393" y="1891"/>
                    <a:pt x="1363" y="1879"/>
                    <a:pt x="1360" y="1879"/>
                  </a:cubicBezTo>
                  <a:cubicBezTo>
                    <a:pt x="1356" y="1879"/>
                    <a:pt x="1385" y="1893"/>
                    <a:pt x="1443" y="1922"/>
                  </a:cubicBezTo>
                  <a:cubicBezTo>
                    <a:pt x="1602" y="2007"/>
                    <a:pt x="1678" y="2057"/>
                    <a:pt x="1640" y="2057"/>
                  </a:cubicBezTo>
                  <a:cubicBezTo>
                    <a:pt x="1619" y="2057"/>
                    <a:pt x="1566" y="2043"/>
                    <a:pt x="1476" y="2012"/>
                  </a:cubicBezTo>
                  <a:cubicBezTo>
                    <a:pt x="1387" y="1984"/>
                    <a:pt x="1329" y="1971"/>
                    <a:pt x="1298" y="1971"/>
                  </a:cubicBezTo>
                  <a:cubicBezTo>
                    <a:pt x="1284" y="1971"/>
                    <a:pt x="1276" y="1974"/>
                    <a:pt x="1273" y="1979"/>
                  </a:cubicBezTo>
                  <a:cubicBezTo>
                    <a:pt x="1273" y="1995"/>
                    <a:pt x="1338" y="2012"/>
                    <a:pt x="1403" y="2036"/>
                  </a:cubicBezTo>
                  <a:cubicBezTo>
                    <a:pt x="1496" y="2053"/>
                    <a:pt x="1523" y="2067"/>
                    <a:pt x="1478" y="2067"/>
                  </a:cubicBezTo>
                  <a:cubicBezTo>
                    <a:pt x="1461" y="2067"/>
                    <a:pt x="1433" y="2065"/>
                    <a:pt x="1395" y="2060"/>
                  </a:cubicBezTo>
                  <a:cubicBezTo>
                    <a:pt x="1364" y="2058"/>
                    <a:pt x="1338" y="2057"/>
                    <a:pt x="1315" y="2057"/>
                  </a:cubicBezTo>
                  <a:cubicBezTo>
                    <a:pt x="1184" y="2057"/>
                    <a:pt x="1194" y="2096"/>
                    <a:pt x="1298" y="2166"/>
                  </a:cubicBezTo>
                  <a:cubicBezTo>
                    <a:pt x="1370" y="2223"/>
                    <a:pt x="1390" y="2260"/>
                    <a:pt x="1364" y="2260"/>
                  </a:cubicBezTo>
                  <a:cubicBezTo>
                    <a:pt x="1350" y="2260"/>
                    <a:pt x="1322" y="2248"/>
                    <a:pt x="1281" y="2222"/>
                  </a:cubicBezTo>
                  <a:cubicBezTo>
                    <a:pt x="1212" y="2188"/>
                    <a:pt x="1180" y="2171"/>
                    <a:pt x="1173" y="2171"/>
                  </a:cubicBezTo>
                  <a:cubicBezTo>
                    <a:pt x="1168" y="2171"/>
                    <a:pt x="1182" y="2184"/>
                    <a:pt x="1208" y="2206"/>
                  </a:cubicBezTo>
                  <a:cubicBezTo>
                    <a:pt x="1200" y="2239"/>
                    <a:pt x="1192" y="2271"/>
                    <a:pt x="1192" y="2279"/>
                  </a:cubicBezTo>
                  <a:cubicBezTo>
                    <a:pt x="1184" y="2295"/>
                    <a:pt x="1249" y="2328"/>
                    <a:pt x="1314" y="2336"/>
                  </a:cubicBezTo>
                  <a:cubicBezTo>
                    <a:pt x="1296" y="2335"/>
                    <a:pt x="1280" y="2334"/>
                    <a:pt x="1265" y="2334"/>
                  </a:cubicBezTo>
                  <a:cubicBezTo>
                    <a:pt x="1161" y="2334"/>
                    <a:pt x="1119" y="2358"/>
                    <a:pt x="1233" y="2401"/>
                  </a:cubicBezTo>
                  <a:cubicBezTo>
                    <a:pt x="1233" y="2417"/>
                    <a:pt x="1233" y="2433"/>
                    <a:pt x="1233" y="2433"/>
                  </a:cubicBezTo>
                  <a:cubicBezTo>
                    <a:pt x="1233" y="2449"/>
                    <a:pt x="1233" y="2449"/>
                    <a:pt x="1298" y="2474"/>
                  </a:cubicBezTo>
                  <a:cubicBezTo>
                    <a:pt x="1362" y="2490"/>
                    <a:pt x="1289" y="2498"/>
                    <a:pt x="1225" y="2506"/>
                  </a:cubicBezTo>
                  <a:cubicBezTo>
                    <a:pt x="1152" y="2514"/>
                    <a:pt x="1087" y="2530"/>
                    <a:pt x="1152" y="2530"/>
                  </a:cubicBezTo>
                  <a:cubicBezTo>
                    <a:pt x="1216" y="2547"/>
                    <a:pt x="1289" y="2571"/>
                    <a:pt x="1354" y="2595"/>
                  </a:cubicBezTo>
                  <a:cubicBezTo>
                    <a:pt x="1394" y="2605"/>
                    <a:pt x="1382" y="2612"/>
                    <a:pt x="1351" y="2612"/>
                  </a:cubicBezTo>
                  <a:cubicBezTo>
                    <a:pt x="1332" y="2612"/>
                    <a:pt x="1306" y="2610"/>
                    <a:pt x="1281" y="2603"/>
                  </a:cubicBezTo>
                  <a:cubicBezTo>
                    <a:pt x="1269" y="2601"/>
                    <a:pt x="1257" y="2600"/>
                    <a:pt x="1245" y="2600"/>
                  </a:cubicBezTo>
                  <a:cubicBezTo>
                    <a:pt x="1209" y="2600"/>
                    <a:pt x="1174" y="2610"/>
                    <a:pt x="1143" y="2628"/>
                  </a:cubicBezTo>
                  <a:cubicBezTo>
                    <a:pt x="1135" y="2644"/>
                    <a:pt x="1135" y="2676"/>
                    <a:pt x="1200" y="2676"/>
                  </a:cubicBezTo>
                  <a:cubicBezTo>
                    <a:pt x="1273" y="2676"/>
                    <a:pt x="1265" y="2766"/>
                    <a:pt x="1200" y="2790"/>
                  </a:cubicBezTo>
                  <a:cubicBezTo>
                    <a:pt x="1200" y="2790"/>
                    <a:pt x="1200" y="2798"/>
                    <a:pt x="1200" y="2814"/>
                  </a:cubicBezTo>
                  <a:cubicBezTo>
                    <a:pt x="1200" y="2830"/>
                    <a:pt x="1273" y="2847"/>
                    <a:pt x="1273" y="2863"/>
                  </a:cubicBezTo>
                  <a:cubicBezTo>
                    <a:pt x="1273" y="2863"/>
                    <a:pt x="1273" y="2879"/>
                    <a:pt x="1338" y="2887"/>
                  </a:cubicBezTo>
                  <a:cubicBezTo>
                    <a:pt x="1338" y="2903"/>
                    <a:pt x="1338" y="2912"/>
                    <a:pt x="1273" y="2920"/>
                  </a:cubicBezTo>
                  <a:cubicBezTo>
                    <a:pt x="1411" y="2928"/>
                    <a:pt x="1411" y="2928"/>
                    <a:pt x="1273" y="2952"/>
                  </a:cubicBezTo>
                  <a:cubicBezTo>
                    <a:pt x="1135" y="2960"/>
                    <a:pt x="1135" y="2960"/>
                    <a:pt x="1273" y="2968"/>
                  </a:cubicBezTo>
                  <a:cubicBezTo>
                    <a:pt x="1346" y="2976"/>
                    <a:pt x="1346" y="2976"/>
                    <a:pt x="1273" y="3001"/>
                  </a:cubicBezTo>
                  <a:cubicBezTo>
                    <a:pt x="1221" y="3001"/>
                    <a:pt x="1211" y="3011"/>
                    <a:pt x="1246" y="3011"/>
                  </a:cubicBezTo>
                  <a:cubicBezTo>
                    <a:pt x="1255" y="3011"/>
                    <a:pt x="1267" y="3010"/>
                    <a:pt x="1281" y="3009"/>
                  </a:cubicBezTo>
                  <a:cubicBezTo>
                    <a:pt x="1411" y="3009"/>
                    <a:pt x="1484" y="3041"/>
                    <a:pt x="1346" y="3066"/>
                  </a:cubicBezTo>
                  <a:cubicBezTo>
                    <a:pt x="1346" y="3066"/>
                    <a:pt x="1346" y="3082"/>
                    <a:pt x="1419" y="3082"/>
                  </a:cubicBezTo>
                  <a:cubicBezTo>
                    <a:pt x="1467" y="3079"/>
                    <a:pt x="1497" y="3077"/>
                    <a:pt x="1509" y="3077"/>
                  </a:cubicBezTo>
                  <a:cubicBezTo>
                    <a:pt x="1531" y="3077"/>
                    <a:pt x="1501" y="3083"/>
                    <a:pt x="1419" y="3098"/>
                  </a:cubicBezTo>
                  <a:cubicBezTo>
                    <a:pt x="1305" y="3125"/>
                    <a:pt x="1291" y="3141"/>
                    <a:pt x="1368" y="3141"/>
                  </a:cubicBezTo>
                  <a:cubicBezTo>
                    <a:pt x="1384" y="3141"/>
                    <a:pt x="1404" y="3140"/>
                    <a:pt x="1427" y="3139"/>
                  </a:cubicBezTo>
                  <a:cubicBezTo>
                    <a:pt x="1427" y="3139"/>
                    <a:pt x="1492" y="3139"/>
                    <a:pt x="1427" y="3163"/>
                  </a:cubicBezTo>
                  <a:cubicBezTo>
                    <a:pt x="1381" y="3196"/>
                    <a:pt x="1340" y="3273"/>
                    <a:pt x="1398" y="3273"/>
                  </a:cubicBezTo>
                  <a:cubicBezTo>
                    <a:pt x="1410" y="3273"/>
                    <a:pt x="1428" y="3269"/>
                    <a:pt x="1452" y="3260"/>
                  </a:cubicBezTo>
                  <a:lnTo>
                    <a:pt x="1460" y="3293"/>
                  </a:lnTo>
                  <a:cubicBezTo>
                    <a:pt x="1395" y="3333"/>
                    <a:pt x="1403" y="3349"/>
                    <a:pt x="1468" y="3349"/>
                  </a:cubicBezTo>
                  <a:lnTo>
                    <a:pt x="1541" y="3341"/>
                  </a:lnTo>
                  <a:lnTo>
                    <a:pt x="1541" y="3341"/>
                  </a:lnTo>
                  <a:cubicBezTo>
                    <a:pt x="1476" y="3366"/>
                    <a:pt x="1411" y="3398"/>
                    <a:pt x="1411" y="3406"/>
                  </a:cubicBezTo>
                  <a:cubicBezTo>
                    <a:pt x="1415" y="3414"/>
                    <a:pt x="1417" y="3418"/>
                    <a:pt x="1426" y="3418"/>
                  </a:cubicBezTo>
                  <a:cubicBezTo>
                    <a:pt x="1435" y="3418"/>
                    <a:pt x="1452" y="3414"/>
                    <a:pt x="1484" y="3406"/>
                  </a:cubicBezTo>
                  <a:cubicBezTo>
                    <a:pt x="1512" y="3390"/>
                    <a:pt x="1529" y="3384"/>
                    <a:pt x="1538" y="3384"/>
                  </a:cubicBezTo>
                  <a:cubicBezTo>
                    <a:pt x="1547" y="3384"/>
                    <a:pt x="1549" y="3390"/>
                    <a:pt x="1549" y="3398"/>
                  </a:cubicBezTo>
                  <a:cubicBezTo>
                    <a:pt x="1549" y="3414"/>
                    <a:pt x="1492" y="3447"/>
                    <a:pt x="1427" y="3471"/>
                  </a:cubicBezTo>
                  <a:lnTo>
                    <a:pt x="1427" y="3479"/>
                  </a:lnTo>
                  <a:cubicBezTo>
                    <a:pt x="1488" y="3460"/>
                    <a:pt x="1522" y="3454"/>
                    <a:pt x="1534" y="3454"/>
                  </a:cubicBezTo>
                  <a:cubicBezTo>
                    <a:pt x="1549" y="3454"/>
                    <a:pt x="1535" y="3462"/>
                    <a:pt x="1500" y="3471"/>
                  </a:cubicBezTo>
                  <a:cubicBezTo>
                    <a:pt x="1443" y="3512"/>
                    <a:pt x="1443" y="3528"/>
                    <a:pt x="1452" y="3536"/>
                  </a:cubicBezTo>
                  <a:cubicBezTo>
                    <a:pt x="1467" y="3530"/>
                    <a:pt x="1476" y="3528"/>
                    <a:pt x="1480" y="3528"/>
                  </a:cubicBezTo>
                  <a:cubicBezTo>
                    <a:pt x="1489" y="3528"/>
                    <a:pt x="1471" y="3540"/>
                    <a:pt x="1459" y="3540"/>
                  </a:cubicBezTo>
                  <a:cubicBezTo>
                    <a:pt x="1456" y="3540"/>
                    <a:pt x="1453" y="3539"/>
                    <a:pt x="1452" y="3536"/>
                  </a:cubicBezTo>
                  <a:lnTo>
                    <a:pt x="1387" y="3560"/>
                  </a:lnTo>
                  <a:cubicBezTo>
                    <a:pt x="1365" y="3576"/>
                    <a:pt x="1361" y="3582"/>
                    <a:pt x="1368" y="3582"/>
                  </a:cubicBezTo>
                  <a:cubicBezTo>
                    <a:pt x="1380" y="3582"/>
                    <a:pt x="1420" y="3567"/>
                    <a:pt x="1460" y="3552"/>
                  </a:cubicBezTo>
                  <a:lnTo>
                    <a:pt x="1468" y="3576"/>
                  </a:lnTo>
                  <a:cubicBezTo>
                    <a:pt x="1472" y="3585"/>
                    <a:pt x="1474" y="3594"/>
                    <a:pt x="1485" y="3594"/>
                  </a:cubicBezTo>
                  <a:cubicBezTo>
                    <a:pt x="1494" y="3594"/>
                    <a:pt x="1511" y="3587"/>
                    <a:pt x="1541" y="3568"/>
                  </a:cubicBezTo>
                  <a:cubicBezTo>
                    <a:pt x="1587" y="3548"/>
                    <a:pt x="1638" y="3523"/>
                    <a:pt x="1660" y="3523"/>
                  </a:cubicBezTo>
                  <a:cubicBezTo>
                    <a:pt x="1665" y="3523"/>
                    <a:pt x="1669" y="3525"/>
                    <a:pt x="1670" y="3528"/>
                  </a:cubicBezTo>
                  <a:cubicBezTo>
                    <a:pt x="1689" y="3521"/>
                    <a:pt x="1697" y="3518"/>
                    <a:pt x="1699" y="3518"/>
                  </a:cubicBezTo>
                  <a:cubicBezTo>
                    <a:pt x="1703" y="3518"/>
                    <a:pt x="1680" y="3529"/>
                    <a:pt x="1673" y="3529"/>
                  </a:cubicBezTo>
                  <a:cubicBezTo>
                    <a:pt x="1671" y="3529"/>
                    <a:pt x="1670" y="3529"/>
                    <a:pt x="1670" y="3528"/>
                  </a:cubicBezTo>
                  <a:cubicBezTo>
                    <a:pt x="1606" y="3552"/>
                    <a:pt x="1541" y="3576"/>
                    <a:pt x="1549" y="3593"/>
                  </a:cubicBezTo>
                  <a:cubicBezTo>
                    <a:pt x="1557" y="3609"/>
                    <a:pt x="1492" y="3633"/>
                    <a:pt x="1492" y="3633"/>
                  </a:cubicBezTo>
                  <a:cubicBezTo>
                    <a:pt x="1386" y="3666"/>
                    <a:pt x="1421" y="3694"/>
                    <a:pt x="1477" y="3694"/>
                  </a:cubicBezTo>
                  <a:cubicBezTo>
                    <a:pt x="1490" y="3694"/>
                    <a:pt x="1503" y="3693"/>
                    <a:pt x="1516" y="3690"/>
                  </a:cubicBezTo>
                  <a:cubicBezTo>
                    <a:pt x="1565" y="3678"/>
                    <a:pt x="1596" y="3671"/>
                    <a:pt x="1610" y="3671"/>
                  </a:cubicBezTo>
                  <a:cubicBezTo>
                    <a:pt x="1634" y="3671"/>
                    <a:pt x="1609" y="3690"/>
                    <a:pt x="1533" y="3730"/>
                  </a:cubicBezTo>
                  <a:cubicBezTo>
                    <a:pt x="1491" y="3750"/>
                    <a:pt x="1479" y="3759"/>
                    <a:pt x="1489" y="3759"/>
                  </a:cubicBezTo>
                  <a:cubicBezTo>
                    <a:pt x="1507" y="3759"/>
                    <a:pt x="1605" y="3727"/>
                    <a:pt x="1727" y="3674"/>
                  </a:cubicBezTo>
                  <a:lnTo>
                    <a:pt x="1914" y="3593"/>
                  </a:lnTo>
                  <a:lnTo>
                    <a:pt x="1735" y="3690"/>
                  </a:lnTo>
                  <a:cubicBezTo>
                    <a:pt x="1571" y="3786"/>
                    <a:pt x="1518" y="3819"/>
                    <a:pt x="1550" y="3819"/>
                  </a:cubicBezTo>
                  <a:cubicBezTo>
                    <a:pt x="1564" y="3819"/>
                    <a:pt x="1594" y="3813"/>
                    <a:pt x="1638" y="3803"/>
                  </a:cubicBezTo>
                  <a:cubicBezTo>
                    <a:pt x="1662" y="3801"/>
                    <a:pt x="1679" y="3799"/>
                    <a:pt x="1687" y="3799"/>
                  </a:cubicBezTo>
                  <a:cubicBezTo>
                    <a:pt x="1705" y="3799"/>
                    <a:pt x="1692" y="3806"/>
                    <a:pt x="1654" y="3828"/>
                  </a:cubicBezTo>
                  <a:cubicBezTo>
                    <a:pt x="1589" y="3860"/>
                    <a:pt x="1598" y="3876"/>
                    <a:pt x="1622" y="3909"/>
                  </a:cubicBezTo>
                  <a:cubicBezTo>
                    <a:pt x="1636" y="3933"/>
                    <a:pt x="1645" y="3948"/>
                    <a:pt x="1662" y="3948"/>
                  </a:cubicBezTo>
                  <a:cubicBezTo>
                    <a:pt x="1673" y="3948"/>
                    <a:pt x="1688" y="3941"/>
                    <a:pt x="1711" y="3925"/>
                  </a:cubicBezTo>
                  <a:cubicBezTo>
                    <a:pt x="1711" y="3925"/>
                    <a:pt x="1719" y="3933"/>
                    <a:pt x="1727" y="3949"/>
                  </a:cubicBezTo>
                  <a:cubicBezTo>
                    <a:pt x="1679" y="3990"/>
                    <a:pt x="1668" y="4009"/>
                    <a:pt x="1680" y="4009"/>
                  </a:cubicBezTo>
                  <a:cubicBezTo>
                    <a:pt x="1695" y="4009"/>
                    <a:pt x="1743" y="3982"/>
                    <a:pt x="1800" y="3933"/>
                  </a:cubicBezTo>
                  <a:lnTo>
                    <a:pt x="1816" y="3957"/>
                  </a:lnTo>
                  <a:lnTo>
                    <a:pt x="1760" y="3998"/>
                  </a:lnTo>
                  <a:cubicBezTo>
                    <a:pt x="1711" y="4030"/>
                    <a:pt x="1719" y="4063"/>
                    <a:pt x="1792" y="4160"/>
                  </a:cubicBezTo>
                  <a:cubicBezTo>
                    <a:pt x="1839" y="4207"/>
                    <a:pt x="1865" y="4233"/>
                    <a:pt x="1893" y="4233"/>
                  </a:cubicBezTo>
                  <a:cubicBezTo>
                    <a:pt x="1918" y="4233"/>
                    <a:pt x="1944" y="4211"/>
                    <a:pt x="1987" y="4160"/>
                  </a:cubicBezTo>
                  <a:cubicBezTo>
                    <a:pt x="2035" y="4119"/>
                    <a:pt x="2063" y="4099"/>
                    <a:pt x="2070" y="4099"/>
                  </a:cubicBezTo>
                  <a:cubicBezTo>
                    <a:pt x="2079" y="4099"/>
                    <a:pt x="2059" y="4127"/>
                    <a:pt x="2011" y="4184"/>
                  </a:cubicBezTo>
                  <a:cubicBezTo>
                    <a:pt x="1976" y="4220"/>
                    <a:pt x="1949" y="4260"/>
                    <a:pt x="1952" y="4260"/>
                  </a:cubicBezTo>
                  <a:cubicBezTo>
                    <a:pt x="1954" y="4260"/>
                    <a:pt x="1960" y="4254"/>
                    <a:pt x="1970" y="4241"/>
                  </a:cubicBezTo>
                  <a:lnTo>
                    <a:pt x="1970" y="4241"/>
                  </a:lnTo>
                  <a:cubicBezTo>
                    <a:pt x="1970" y="4241"/>
                    <a:pt x="1995" y="4266"/>
                    <a:pt x="1954" y="4322"/>
                  </a:cubicBezTo>
                  <a:cubicBezTo>
                    <a:pt x="1925" y="4393"/>
                    <a:pt x="1926" y="4417"/>
                    <a:pt x="1940" y="4417"/>
                  </a:cubicBezTo>
                  <a:cubicBezTo>
                    <a:pt x="1953" y="4417"/>
                    <a:pt x="1979" y="4395"/>
                    <a:pt x="2003" y="4371"/>
                  </a:cubicBezTo>
                  <a:cubicBezTo>
                    <a:pt x="2033" y="4321"/>
                    <a:pt x="2045" y="4303"/>
                    <a:pt x="2047" y="4303"/>
                  </a:cubicBezTo>
                  <a:cubicBezTo>
                    <a:pt x="2049" y="4303"/>
                    <a:pt x="2030" y="4341"/>
                    <a:pt x="2011" y="4379"/>
                  </a:cubicBezTo>
                  <a:cubicBezTo>
                    <a:pt x="1987" y="4426"/>
                    <a:pt x="1964" y="4474"/>
                    <a:pt x="1968" y="4474"/>
                  </a:cubicBezTo>
                  <a:cubicBezTo>
                    <a:pt x="1970" y="4474"/>
                    <a:pt x="1976" y="4467"/>
                    <a:pt x="1987" y="4452"/>
                  </a:cubicBezTo>
                  <a:cubicBezTo>
                    <a:pt x="2010" y="4436"/>
                    <a:pt x="2042" y="4425"/>
                    <a:pt x="2066" y="4425"/>
                  </a:cubicBezTo>
                  <a:cubicBezTo>
                    <a:pt x="2103" y="4425"/>
                    <a:pt x="2124" y="4449"/>
                    <a:pt x="2076" y="4517"/>
                  </a:cubicBezTo>
                  <a:lnTo>
                    <a:pt x="2108" y="4533"/>
                  </a:lnTo>
                  <a:cubicBezTo>
                    <a:pt x="2125" y="4503"/>
                    <a:pt x="2140" y="4493"/>
                    <a:pt x="2154" y="4493"/>
                  </a:cubicBezTo>
                  <a:cubicBezTo>
                    <a:pt x="2166" y="4493"/>
                    <a:pt x="2178" y="4501"/>
                    <a:pt x="2189" y="4509"/>
                  </a:cubicBezTo>
                  <a:cubicBezTo>
                    <a:pt x="2222" y="4525"/>
                    <a:pt x="2230" y="4533"/>
                    <a:pt x="2198" y="4590"/>
                  </a:cubicBezTo>
                  <a:cubicBezTo>
                    <a:pt x="2170" y="4617"/>
                    <a:pt x="2163" y="4632"/>
                    <a:pt x="2173" y="4632"/>
                  </a:cubicBezTo>
                  <a:cubicBezTo>
                    <a:pt x="2180" y="4632"/>
                    <a:pt x="2197" y="4624"/>
                    <a:pt x="2222" y="4606"/>
                  </a:cubicBezTo>
                  <a:cubicBezTo>
                    <a:pt x="2222" y="4606"/>
                    <a:pt x="2223" y="4606"/>
                    <a:pt x="2224" y="4606"/>
                  </a:cubicBezTo>
                  <a:cubicBezTo>
                    <a:pt x="2242" y="4606"/>
                    <a:pt x="2307" y="4508"/>
                    <a:pt x="2325" y="4508"/>
                  </a:cubicBezTo>
                  <a:cubicBezTo>
                    <a:pt x="2326" y="4508"/>
                    <a:pt x="2327" y="4508"/>
                    <a:pt x="2327" y="4509"/>
                  </a:cubicBezTo>
                  <a:cubicBezTo>
                    <a:pt x="2358" y="4456"/>
                    <a:pt x="2395" y="4403"/>
                    <a:pt x="2406" y="4403"/>
                  </a:cubicBezTo>
                  <a:cubicBezTo>
                    <a:pt x="2407" y="4403"/>
                    <a:pt x="2408" y="4403"/>
                    <a:pt x="2408" y="4403"/>
                  </a:cubicBezTo>
                  <a:lnTo>
                    <a:pt x="2384" y="4468"/>
                  </a:lnTo>
                  <a:lnTo>
                    <a:pt x="2319" y="4590"/>
                  </a:lnTo>
                  <a:cubicBezTo>
                    <a:pt x="2325" y="4593"/>
                    <a:pt x="2329" y="4595"/>
                    <a:pt x="2334" y="4595"/>
                  </a:cubicBezTo>
                  <a:cubicBezTo>
                    <a:pt x="2343" y="4595"/>
                    <a:pt x="2354" y="4584"/>
                    <a:pt x="2376" y="4541"/>
                  </a:cubicBezTo>
                  <a:lnTo>
                    <a:pt x="2376" y="4541"/>
                  </a:lnTo>
                  <a:cubicBezTo>
                    <a:pt x="2360" y="4614"/>
                    <a:pt x="2368" y="4622"/>
                    <a:pt x="2400" y="4630"/>
                  </a:cubicBezTo>
                  <a:cubicBezTo>
                    <a:pt x="2409" y="4633"/>
                    <a:pt x="2418" y="4636"/>
                    <a:pt x="2429" y="4636"/>
                  </a:cubicBezTo>
                  <a:cubicBezTo>
                    <a:pt x="2448" y="4636"/>
                    <a:pt x="2471" y="4627"/>
                    <a:pt x="2497" y="4590"/>
                  </a:cubicBezTo>
                  <a:lnTo>
                    <a:pt x="2497" y="4590"/>
                  </a:lnTo>
                  <a:cubicBezTo>
                    <a:pt x="2474" y="4668"/>
                    <a:pt x="2493" y="4712"/>
                    <a:pt x="2524" y="4712"/>
                  </a:cubicBezTo>
                  <a:cubicBezTo>
                    <a:pt x="2548" y="4712"/>
                    <a:pt x="2578" y="4687"/>
                    <a:pt x="2603" y="4630"/>
                  </a:cubicBezTo>
                  <a:cubicBezTo>
                    <a:pt x="2614" y="4600"/>
                    <a:pt x="2622" y="4586"/>
                    <a:pt x="2626" y="4586"/>
                  </a:cubicBezTo>
                  <a:cubicBezTo>
                    <a:pt x="2631" y="4586"/>
                    <a:pt x="2632" y="4604"/>
                    <a:pt x="2627" y="4638"/>
                  </a:cubicBezTo>
                  <a:cubicBezTo>
                    <a:pt x="2627" y="4677"/>
                    <a:pt x="2627" y="4695"/>
                    <a:pt x="2632" y="4695"/>
                  </a:cubicBezTo>
                  <a:cubicBezTo>
                    <a:pt x="2636" y="4695"/>
                    <a:pt x="2644" y="4681"/>
                    <a:pt x="2660" y="4655"/>
                  </a:cubicBezTo>
                  <a:cubicBezTo>
                    <a:pt x="2668" y="4637"/>
                    <a:pt x="2674" y="4630"/>
                    <a:pt x="2678" y="4630"/>
                  </a:cubicBezTo>
                  <a:cubicBezTo>
                    <a:pt x="2688" y="4630"/>
                    <a:pt x="2684" y="4683"/>
                    <a:pt x="2684" y="4736"/>
                  </a:cubicBezTo>
                  <a:cubicBezTo>
                    <a:pt x="2669" y="4820"/>
                    <a:pt x="2669" y="4853"/>
                    <a:pt x="2679" y="4853"/>
                  </a:cubicBezTo>
                  <a:cubicBezTo>
                    <a:pt x="2685" y="4853"/>
                    <a:pt x="2696" y="4839"/>
                    <a:pt x="2708" y="4817"/>
                  </a:cubicBezTo>
                  <a:cubicBezTo>
                    <a:pt x="2746" y="4773"/>
                    <a:pt x="2769" y="4768"/>
                    <a:pt x="2785" y="4768"/>
                  </a:cubicBezTo>
                  <a:cubicBezTo>
                    <a:pt x="2790" y="4768"/>
                    <a:pt x="2794" y="4768"/>
                    <a:pt x="2797" y="4768"/>
                  </a:cubicBezTo>
                  <a:cubicBezTo>
                    <a:pt x="2838" y="4703"/>
                    <a:pt x="2854" y="4711"/>
                    <a:pt x="2854" y="4638"/>
                  </a:cubicBezTo>
                  <a:cubicBezTo>
                    <a:pt x="2862" y="4590"/>
                    <a:pt x="2879" y="4549"/>
                    <a:pt x="2895" y="4509"/>
                  </a:cubicBezTo>
                  <a:cubicBezTo>
                    <a:pt x="2906" y="4487"/>
                    <a:pt x="2912" y="4480"/>
                    <a:pt x="2915" y="4480"/>
                  </a:cubicBezTo>
                  <a:cubicBezTo>
                    <a:pt x="2921" y="4480"/>
                    <a:pt x="2914" y="4509"/>
                    <a:pt x="2903" y="4509"/>
                  </a:cubicBezTo>
                  <a:cubicBezTo>
                    <a:pt x="2862" y="4574"/>
                    <a:pt x="2879" y="4574"/>
                    <a:pt x="2879" y="4638"/>
                  </a:cubicBezTo>
                  <a:cubicBezTo>
                    <a:pt x="2887" y="4711"/>
                    <a:pt x="2911" y="4711"/>
                    <a:pt x="2927" y="4720"/>
                  </a:cubicBezTo>
                  <a:lnTo>
                    <a:pt x="2984" y="4728"/>
                  </a:lnTo>
                  <a:cubicBezTo>
                    <a:pt x="3005" y="4765"/>
                    <a:pt x="3019" y="4783"/>
                    <a:pt x="3029" y="4783"/>
                  </a:cubicBezTo>
                  <a:cubicBezTo>
                    <a:pt x="3039" y="4783"/>
                    <a:pt x="3045" y="4767"/>
                    <a:pt x="3049" y="4736"/>
                  </a:cubicBezTo>
                  <a:lnTo>
                    <a:pt x="3049" y="4663"/>
                  </a:lnTo>
                  <a:cubicBezTo>
                    <a:pt x="3049" y="4738"/>
                    <a:pt x="3102" y="4779"/>
                    <a:pt x="3151" y="4779"/>
                  </a:cubicBezTo>
                  <a:cubicBezTo>
                    <a:pt x="3192" y="4779"/>
                    <a:pt x="3232" y="4750"/>
                    <a:pt x="3235" y="4687"/>
                  </a:cubicBezTo>
                  <a:lnTo>
                    <a:pt x="3235" y="4760"/>
                  </a:lnTo>
                  <a:cubicBezTo>
                    <a:pt x="3235" y="4825"/>
                    <a:pt x="3252" y="4825"/>
                    <a:pt x="3284" y="4825"/>
                  </a:cubicBezTo>
                  <a:cubicBezTo>
                    <a:pt x="3300" y="4825"/>
                    <a:pt x="3357" y="4752"/>
                    <a:pt x="3406" y="4752"/>
                  </a:cubicBezTo>
                  <a:cubicBezTo>
                    <a:pt x="3462" y="4744"/>
                    <a:pt x="3503" y="4744"/>
                    <a:pt x="3495" y="4671"/>
                  </a:cubicBezTo>
                  <a:cubicBezTo>
                    <a:pt x="3511" y="4671"/>
                    <a:pt x="3511" y="4671"/>
                    <a:pt x="3519" y="4744"/>
                  </a:cubicBezTo>
                  <a:cubicBezTo>
                    <a:pt x="3511" y="4809"/>
                    <a:pt x="3527" y="4809"/>
                    <a:pt x="3543" y="4809"/>
                  </a:cubicBezTo>
                  <a:cubicBezTo>
                    <a:pt x="3560" y="4809"/>
                    <a:pt x="3551" y="4736"/>
                    <a:pt x="3543" y="4671"/>
                  </a:cubicBezTo>
                  <a:cubicBezTo>
                    <a:pt x="3539" y="4638"/>
                    <a:pt x="3539" y="4622"/>
                    <a:pt x="3545" y="4622"/>
                  </a:cubicBezTo>
                  <a:cubicBezTo>
                    <a:pt x="3551" y="4622"/>
                    <a:pt x="3564" y="4638"/>
                    <a:pt x="3584" y="4671"/>
                  </a:cubicBezTo>
                  <a:cubicBezTo>
                    <a:pt x="3604" y="4702"/>
                    <a:pt x="3629" y="4719"/>
                    <a:pt x="3651" y="4719"/>
                  </a:cubicBezTo>
                  <a:cubicBezTo>
                    <a:pt x="3674" y="4719"/>
                    <a:pt x="3693" y="4700"/>
                    <a:pt x="3697" y="4663"/>
                  </a:cubicBezTo>
                  <a:cubicBezTo>
                    <a:pt x="3702" y="4661"/>
                    <a:pt x="3706" y="4659"/>
                    <a:pt x="3710" y="4659"/>
                  </a:cubicBezTo>
                  <a:cubicBezTo>
                    <a:pt x="3722" y="4659"/>
                    <a:pt x="3734" y="4672"/>
                    <a:pt x="3746" y="4720"/>
                  </a:cubicBezTo>
                  <a:cubicBezTo>
                    <a:pt x="3759" y="4754"/>
                    <a:pt x="3779" y="4787"/>
                    <a:pt x="3795" y="4787"/>
                  </a:cubicBezTo>
                  <a:cubicBezTo>
                    <a:pt x="3809" y="4787"/>
                    <a:pt x="3819" y="4763"/>
                    <a:pt x="3819" y="4695"/>
                  </a:cubicBezTo>
                  <a:cubicBezTo>
                    <a:pt x="3827" y="4695"/>
                    <a:pt x="3827" y="4695"/>
                    <a:pt x="3851" y="4760"/>
                  </a:cubicBezTo>
                  <a:cubicBezTo>
                    <a:pt x="3870" y="4797"/>
                    <a:pt x="3883" y="4833"/>
                    <a:pt x="3887" y="4833"/>
                  </a:cubicBezTo>
                  <a:cubicBezTo>
                    <a:pt x="3889" y="4833"/>
                    <a:pt x="3886" y="4812"/>
                    <a:pt x="3876" y="4752"/>
                  </a:cubicBezTo>
                  <a:cubicBezTo>
                    <a:pt x="3881" y="4709"/>
                    <a:pt x="3900" y="4685"/>
                    <a:pt x="3925" y="4685"/>
                  </a:cubicBezTo>
                  <a:cubicBezTo>
                    <a:pt x="3942" y="4685"/>
                    <a:pt x="3961" y="4696"/>
                    <a:pt x="3981" y="4720"/>
                  </a:cubicBezTo>
                  <a:cubicBezTo>
                    <a:pt x="3997" y="4720"/>
                    <a:pt x="4014" y="4711"/>
                    <a:pt x="3989" y="4647"/>
                  </a:cubicBezTo>
                  <a:cubicBezTo>
                    <a:pt x="3980" y="4623"/>
                    <a:pt x="3972" y="4599"/>
                    <a:pt x="3965" y="4582"/>
                  </a:cubicBezTo>
                  <a:lnTo>
                    <a:pt x="3965" y="4582"/>
                  </a:lnTo>
                  <a:cubicBezTo>
                    <a:pt x="3993" y="4646"/>
                    <a:pt x="4009" y="4678"/>
                    <a:pt x="4013" y="4678"/>
                  </a:cubicBezTo>
                  <a:cubicBezTo>
                    <a:pt x="4018" y="4678"/>
                    <a:pt x="4010" y="4644"/>
                    <a:pt x="3989" y="4574"/>
                  </a:cubicBezTo>
                  <a:cubicBezTo>
                    <a:pt x="3977" y="4544"/>
                    <a:pt x="3975" y="4528"/>
                    <a:pt x="3980" y="4528"/>
                  </a:cubicBezTo>
                  <a:cubicBezTo>
                    <a:pt x="3984" y="4528"/>
                    <a:pt x="3994" y="4542"/>
                    <a:pt x="4006" y="4574"/>
                  </a:cubicBezTo>
                  <a:cubicBezTo>
                    <a:pt x="4046" y="4630"/>
                    <a:pt x="4062" y="4630"/>
                    <a:pt x="4062" y="4630"/>
                  </a:cubicBezTo>
                  <a:cubicBezTo>
                    <a:pt x="4079" y="4630"/>
                    <a:pt x="4119" y="4533"/>
                    <a:pt x="4176" y="4501"/>
                  </a:cubicBezTo>
                  <a:cubicBezTo>
                    <a:pt x="4281" y="4444"/>
                    <a:pt x="4314" y="4420"/>
                    <a:pt x="4281" y="4363"/>
                  </a:cubicBezTo>
                  <a:cubicBezTo>
                    <a:pt x="4269" y="4330"/>
                    <a:pt x="4261" y="4316"/>
                    <a:pt x="4263" y="4316"/>
                  </a:cubicBezTo>
                  <a:cubicBezTo>
                    <a:pt x="4265" y="4316"/>
                    <a:pt x="4277" y="4330"/>
                    <a:pt x="4306" y="4355"/>
                  </a:cubicBezTo>
                  <a:cubicBezTo>
                    <a:pt x="4336" y="4385"/>
                    <a:pt x="4353" y="4393"/>
                    <a:pt x="4365" y="4393"/>
                  </a:cubicBezTo>
                  <a:cubicBezTo>
                    <a:pt x="4371" y="4393"/>
                    <a:pt x="4375" y="4390"/>
                    <a:pt x="4378" y="4387"/>
                  </a:cubicBezTo>
                  <a:cubicBezTo>
                    <a:pt x="4384" y="4384"/>
                    <a:pt x="4389" y="4381"/>
                    <a:pt x="4394" y="4381"/>
                  </a:cubicBezTo>
                  <a:cubicBezTo>
                    <a:pt x="4404" y="4381"/>
                    <a:pt x="4417" y="4391"/>
                    <a:pt x="4443" y="4428"/>
                  </a:cubicBezTo>
                  <a:cubicBezTo>
                    <a:pt x="4419" y="4371"/>
                    <a:pt x="4419" y="4363"/>
                    <a:pt x="4427" y="4355"/>
                  </a:cubicBezTo>
                  <a:lnTo>
                    <a:pt x="4427" y="4355"/>
                  </a:lnTo>
                  <a:cubicBezTo>
                    <a:pt x="4445" y="4380"/>
                    <a:pt x="4459" y="4393"/>
                    <a:pt x="4465" y="4393"/>
                  </a:cubicBezTo>
                  <a:cubicBezTo>
                    <a:pt x="4472" y="4393"/>
                    <a:pt x="4469" y="4374"/>
                    <a:pt x="4451" y="4338"/>
                  </a:cubicBezTo>
                  <a:cubicBezTo>
                    <a:pt x="4414" y="4281"/>
                    <a:pt x="4396" y="4252"/>
                    <a:pt x="4398" y="4252"/>
                  </a:cubicBezTo>
                  <a:lnTo>
                    <a:pt x="4398" y="4252"/>
                  </a:lnTo>
                  <a:cubicBezTo>
                    <a:pt x="4400" y="4252"/>
                    <a:pt x="4420" y="4279"/>
                    <a:pt x="4460" y="4330"/>
                  </a:cubicBezTo>
                  <a:cubicBezTo>
                    <a:pt x="4486" y="4362"/>
                    <a:pt x="4529" y="4383"/>
                    <a:pt x="4541" y="4383"/>
                  </a:cubicBezTo>
                  <a:cubicBezTo>
                    <a:pt x="4547" y="4383"/>
                    <a:pt x="4544" y="4377"/>
                    <a:pt x="4524" y="4363"/>
                  </a:cubicBezTo>
                  <a:cubicBezTo>
                    <a:pt x="4484" y="4306"/>
                    <a:pt x="4508" y="4290"/>
                    <a:pt x="4468" y="4225"/>
                  </a:cubicBezTo>
                  <a:cubicBezTo>
                    <a:pt x="4474" y="4222"/>
                    <a:pt x="4479" y="4219"/>
                    <a:pt x="4485" y="4219"/>
                  </a:cubicBezTo>
                  <a:cubicBezTo>
                    <a:pt x="4496" y="4219"/>
                    <a:pt x="4510" y="4227"/>
                    <a:pt x="4541" y="4257"/>
                  </a:cubicBezTo>
                  <a:cubicBezTo>
                    <a:pt x="4550" y="4264"/>
                    <a:pt x="4558" y="4267"/>
                    <a:pt x="4565" y="4267"/>
                  </a:cubicBezTo>
                  <a:cubicBezTo>
                    <a:pt x="4599" y="4267"/>
                    <a:pt x="4599" y="4191"/>
                    <a:pt x="4565" y="4144"/>
                  </a:cubicBezTo>
                  <a:cubicBezTo>
                    <a:pt x="4539" y="4118"/>
                    <a:pt x="4529" y="4103"/>
                    <a:pt x="4533" y="4103"/>
                  </a:cubicBezTo>
                  <a:cubicBezTo>
                    <a:pt x="4537" y="4103"/>
                    <a:pt x="4551" y="4113"/>
                    <a:pt x="4573" y="4136"/>
                  </a:cubicBezTo>
                  <a:cubicBezTo>
                    <a:pt x="4603" y="4166"/>
                    <a:pt x="4621" y="4174"/>
                    <a:pt x="4632" y="4174"/>
                  </a:cubicBezTo>
                  <a:cubicBezTo>
                    <a:pt x="4639" y="4174"/>
                    <a:pt x="4643" y="4171"/>
                    <a:pt x="4646" y="4168"/>
                  </a:cubicBezTo>
                  <a:cubicBezTo>
                    <a:pt x="4632" y="4149"/>
                    <a:pt x="4629" y="4141"/>
                    <a:pt x="4633" y="4141"/>
                  </a:cubicBezTo>
                  <a:cubicBezTo>
                    <a:pt x="4640" y="4141"/>
                    <a:pt x="4674" y="4169"/>
                    <a:pt x="4711" y="4201"/>
                  </a:cubicBezTo>
                  <a:cubicBezTo>
                    <a:pt x="4729" y="4232"/>
                    <a:pt x="4742" y="4244"/>
                    <a:pt x="4754" y="4244"/>
                  </a:cubicBezTo>
                  <a:cubicBezTo>
                    <a:pt x="4764" y="4244"/>
                    <a:pt x="4773" y="4236"/>
                    <a:pt x="4784" y="4225"/>
                  </a:cubicBezTo>
                  <a:cubicBezTo>
                    <a:pt x="4760" y="4176"/>
                    <a:pt x="4768" y="4120"/>
                    <a:pt x="4808" y="4087"/>
                  </a:cubicBezTo>
                  <a:cubicBezTo>
                    <a:pt x="4849" y="4022"/>
                    <a:pt x="4808" y="3974"/>
                    <a:pt x="4711" y="3876"/>
                  </a:cubicBezTo>
                  <a:lnTo>
                    <a:pt x="4606" y="3787"/>
                  </a:lnTo>
                  <a:lnTo>
                    <a:pt x="4606" y="3787"/>
                  </a:lnTo>
                  <a:lnTo>
                    <a:pt x="4719" y="3860"/>
                  </a:lnTo>
                  <a:cubicBezTo>
                    <a:pt x="4776" y="3901"/>
                    <a:pt x="4897" y="3966"/>
                    <a:pt x="4897" y="3966"/>
                  </a:cubicBezTo>
                  <a:cubicBezTo>
                    <a:pt x="4905" y="3949"/>
                    <a:pt x="4849" y="3917"/>
                    <a:pt x="4792" y="3876"/>
                  </a:cubicBezTo>
                  <a:cubicBezTo>
                    <a:pt x="4750" y="3853"/>
                    <a:pt x="4744" y="3838"/>
                    <a:pt x="4772" y="3838"/>
                  </a:cubicBezTo>
                  <a:cubicBezTo>
                    <a:pt x="4782" y="3838"/>
                    <a:pt x="4797" y="3840"/>
                    <a:pt x="4816" y="3844"/>
                  </a:cubicBezTo>
                  <a:cubicBezTo>
                    <a:pt x="4837" y="3848"/>
                    <a:pt x="4852" y="3850"/>
                    <a:pt x="4864" y="3850"/>
                  </a:cubicBezTo>
                  <a:cubicBezTo>
                    <a:pt x="4898" y="3850"/>
                    <a:pt x="4893" y="3832"/>
                    <a:pt x="4857" y="3795"/>
                  </a:cubicBezTo>
                  <a:cubicBezTo>
                    <a:pt x="4862" y="3790"/>
                    <a:pt x="4864" y="3782"/>
                    <a:pt x="4879" y="3782"/>
                  </a:cubicBezTo>
                  <a:cubicBezTo>
                    <a:pt x="4889" y="3782"/>
                    <a:pt x="4904" y="3786"/>
                    <a:pt x="4930" y="3795"/>
                  </a:cubicBezTo>
                  <a:cubicBezTo>
                    <a:pt x="4938" y="3779"/>
                    <a:pt x="4938" y="3779"/>
                    <a:pt x="4881" y="3747"/>
                  </a:cubicBezTo>
                  <a:cubicBezTo>
                    <a:pt x="4838" y="3725"/>
                    <a:pt x="4827" y="3714"/>
                    <a:pt x="4844" y="3714"/>
                  </a:cubicBezTo>
                  <a:cubicBezTo>
                    <a:pt x="4852" y="3714"/>
                    <a:pt x="4868" y="3717"/>
                    <a:pt x="4889" y="3722"/>
                  </a:cubicBezTo>
                  <a:cubicBezTo>
                    <a:pt x="4933" y="3739"/>
                    <a:pt x="4964" y="3745"/>
                    <a:pt x="4984" y="3745"/>
                  </a:cubicBezTo>
                  <a:cubicBezTo>
                    <a:pt x="5025" y="3745"/>
                    <a:pt x="5022" y="3720"/>
                    <a:pt x="4978" y="3698"/>
                  </a:cubicBezTo>
                  <a:cubicBezTo>
                    <a:pt x="4914" y="3674"/>
                    <a:pt x="4922" y="3657"/>
                    <a:pt x="4930" y="3641"/>
                  </a:cubicBezTo>
                  <a:cubicBezTo>
                    <a:pt x="4938" y="3633"/>
                    <a:pt x="4938" y="3617"/>
                    <a:pt x="4889" y="3576"/>
                  </a:cubicBezTo>
                  <a:lnTo>
                    <a:pt x="4897" y="3552"/>
                  </a:lnTo>
                  <a:cubicBezTo>
                    <a:pt x="4898" y="3551"/>
                    <a:pt x="4900" y="3551"/>
                    <a:pt x="4902" y="3551"/>
                  </a:cubicBezTo>
                  <a:cubicBezTo>
                    <a:pt x="4917" y="3551"/>
                    <a:pt x="4961" y="3578"/>
                    <a:pt x="4954" y="3593"/>
                  </a:cubicBezTo>
                  <a:lnTo>
                    <a:pt x="5027" y="3609"/>
                  </a:lnTo>
                  <a:cubicBezTo>
                    <a:pt x="5035" y="3576"/>
                    <a:pt x="5043" y="3568"/>
                    <a:pt x="4987" y="3528"/>
                  </a:cubicBezTo>
                  <a:cubicBezTo>
                    <a:pt x="4921" y="3493"/>
                    <a:pt x="4891" y="3477"/>
                    <a:pt x="4897" y="3477"/>
                  </a:cubicBezTo>
                  <a:cubicBezTo>
                    <a:pt x="4902" y="3477"/>
                    <a:pt x="4934" y="3489"/>
                    <a:pt x="4995" y="3512"/>
                  </a:cubicBezTo>
                  <a:cubicBezTo>
                    <a:pt x="5031" y="3525"/>
                    <a:pt x="5067" y="3536"/>
                    <a:pt x="5082" y="3536"/>
                  </a:cubicBezTo>
                  <a:cubicBezTo>
                    <a:pt x="5094" y="3536"/>
                    <a:pt x="5093" y="3529"/>
                    <a:pt x="5068" y="3512"/>
                  </a:cubicBezTo>
                  <a:cubicBezTo>
                    <a:pt x="5001" y="3480"/>
                    <a:pt x="4993" y="3469"/>
                    <a:pt x="5010" y="3469"/>
                  </a:cubicBezTo>
                  <a:cubicBezTo>
                    <a:pt x="5024" y="3469"/>
                    <a:pt x="5055" y="3476"/>
                    <a:pt x="5084" y="3487"/>
                  </a:cubicBezTo>
                  <a:cubicBezTo>
                    <a:pt x="5135" y="3511"/>
                    <a:pt x="5165" y="3525"/>
                    <a:pt x="5174" y="3525"/>
                  </a:cubicBezTo>
                  <a:cubicBezTo>
                    <a:pt x="5185" y="3525"/>
                    <a:pt x="5157" y="3499"/>
                    <a:pt x="5092" y="3439"/>
                  </a:cubicBezTo>
                  <a:cubicBezTo>
                    <a:pt x="5100" y="3414"/>
                    <a:pt x="5051" y="3333"/>
                    <a:pt x="5068" y="3293"/>
                  </a:cubicBezTo>
                  <a:cubicBezTo>
                    <a:pt x="5084" y="3236"/>
                    <a:pt x="5092" y="3212"/>
                    <a:pt x="5165" y="3212"/>
                  </a:cubicBezTo>
                  <a:cubicBezTo>
                    <a:pt x="5168" y="3212"/>
                    <a:pt x="5171" y="3213"/>
                    <a:pt x="5174" y="3213"/>
                  </a:cubicBezTo>
                  <a:lnTo>
                    <a:pt x="5174" y="3213"/>
                  </a:lnTo>
                  <a:cubicBezTo>
                    <a:pt x="5095" y="3189"/>
                    <a:pt x="5101" y="3173"/>
                    <a:pt x="5108" y="3139"/>
                  </a:cubicBezTo>
                  <a:cubicBezTo>
                    <a:pt x="5189" y="3106"/>
                    <a:pt x="5124" y="3066"/>
                    <a:pt x="5060" y="3041"/>
                  </a:cubicBezTo>
                  <a:cubicBezTo>
                    <a:pt x="5060" y="3057"/>
                    <a:pt x="5051" y="3074"/>
                    <a:pt x="5051" y="3074"/>
                  </a:cubicBezTo>
                  <a:cubicBezTo>
                    <a:pt x="4922" y="3049"/>
                    <a:pt x="4922" y="3041"/>
                    <a:pt x="4995" y="3025"/>
                  </a:cubicBezTo>
                  <a:cubicBezTo>
                    <a:pt x="4995" y="3018"/>
                    <a:pt x="5006" y="3016"/>
                    <a:pt x="5025" y="3016"/>
                  </a:cubicBezTo>
                  <a:cubicBezTo>
                    <a:pt x="5051" y="3016"/>
                    <a:pt x="5090" y="3020"/>
                    <a:pt x="5133" y="3025"/>
                  </a:cubicBezTo>
                  <a:cubicBezTo>
                    <a:pt x="5150" y="3027"/>
                    <a:pt x="5167" y="3028"/>
                    <a:pt x="5184" y="3028"/>
                  </a:cubicBezTo>
                  <a:cubicBezTo>
                    <a:pt x="5228" y="3028"/>
                    <a:pt x="5264" y="3021"/>
                    <a:pt x="5270" y="3009"/>
                  </a:cubicBezTo>
                  <a:cubicBezTo>
                    <a:pt x="5270" y="2997"/>
                    <a:pt x="5270" y="2989"/>
                    <a:pt x="5245" y="2989"/>
                  </a:cubicBezTo>
                  <a:cubicBezTo>
                    <a:pt x="5236" y="2989"/>
                    <a:pt x="5223" y="2990"/>
                    <a:pt x="5205" y="2993"/>
                  </a:cubicBezTo>
                  <a:cubicBezTo>
                    <a:pt x="5133" y="2984"/>
                    <a:pt x="5133" y="2984"/>
                    <a:pt x="5133" y="2968"/>
                  </a:cubicBezTo>
                  <a:cubicBezTo>
                    <a:pt x="5141" y="2952"/>
                    <a:pt x="5141" y="2936"/>
                    <a:pt x="5076" y="2920"/>
                  </a:cubicBezTo>
                  <a:cubicBezTo>
                    <a:pt x="5003" y="2912"/>
                    <a:pt x="5003" y="2895"/>
                    <a:pt x="5011" y="2887"/>
                  </a:cubicBezTo>
                  <a:cubicBezTo>
                    <a:pt x="5076" y="2879"/>
                    <a:pt x="5084" y="2847"/>
                    <a:pt x="5084" y="2847"/>
                  </a:cubicBezTo>
                  <a:lnTo>
                    <a:pt x="5149" y="2847"/>
                  </a:lnTo>
                  <a:cubicBezTo>
                    <a:pt x="5163" y="2849"/>
                    <a:pt x="5177" y="2850"/>
                    <a:pt x="5190" y="2850"/>
                  </a:cubicBezTo>
                  <a:cubicBezTo>
                    <a:pt x="5222" y="2850"/>
                    <a:pt x="5252" y="2844"/>
                    <a:pt x="5287" y="2839"/>
                  </a:cubicBezTo>
                  <a:cubicBezTo>
                    <a:pt x="5287" y="2822"/>
                    <a:pt x="5222" y="2822"/>
                    <a:pt x="5222" y="2822"/>
                  </a:cubicBezTo>
                  <a:cubicBezTo>
                    <a:pt x="5173" y="2822"/>
                    <a:pt x="5149" y="2466"/>
                    <a:pt x="5149" y="2425"/>
                  </a:cubicBezTo>
                  <a:cubicBezTo>
                    <a:pt x="5202" y="2392"/>
                    <a:pt x="5211" y="2354"/>
                    <a:pt x="5178" y="2354"/>
                  </a:cubicBezTo>
                  <a:cubicBezTo>
                    <a:pt x="5171" y="2354"/>
                    <a:pt x="5161" y="2356"/>
                    <a:pt x="5149" y="2360"/>
                  </a:cubicBezTo>
                  <a:cubicBezTo>
                    <a:pt x="5142" y="2362"/>
                    <a:pt x="5135" y="2362"/>
                    <a:pt x="5129" y="2362"/>
                  </a:cubicBezTo>
                  <a:cubicBezTo>
                    <a:pt x="5073" y="2362"/>
                    <a:pt x="5058" y="2296"/>
                    <a:pt x="5043" y="2222"/>
                  </a:cubicBezTo>
                  <a:cubicBezTo>
                    <a:pt x="5029" y="2134"/>
                    <a:pt x="5014" y="2066"/>
                    <a:pt x="4963" y="2066"/>
                  </a:cubicBezTo>
                  <a:cubicBezTo>
                    <a:pt x="4958" y="2066"/>
                    <a:pt x="4952" y="2067"/>
                    <a:pt x="4946" y="2068"/>
                  </a:cubicBezTo>
                  <a:lnTo>
                    <a:pt x="4938" y="2028"/>
                  </a:lnTo>
                  <a:cubicBezTo>
                    <a:pt x="4922" y="2003"/>
                    <a:pt x="4849" y="2003"/>
                    <a:pt x="4849" y="1995"/>
                  </a:cubicBezTo>
                  <a:cubicBezTo>
                    <a:pt x="4829" y="1998"/>
                    <a:pt x="4814" y="1999"/>
                    <a:pt x="4804" y="1999"/>
                  </a:cubicBezTo>
                  <a:cubicBezTo>
                    <a:pt x="4777" y="1999"/>
                    <a:pt x="4787" y="1991"/>
                    <a:pt x="4841" y="1979"/>
                  </a:cubicBezTo>
                  <a:cubicBezTo>
                    <a:pt x="4905" y="1955"/>
                    <a:pt x="4970" y="1930"/>
                    <a:pt x="4962" y="1914"/>
                  </a:cubicBezTo>
                  <a:cubicBezTo>
                    <a:pt x="4960" y="1907"/>
                    <a:pt x="4953" y="1904"/>
                    <a:pt x="4943" y="1904"/>
                  </a:cubicBezTo>
                  <a:cubicBezTo>
                    <a:pt x="4917" y="1904"/>
                    <a:pt x="4871" y="1923"/>
                    <a:pt x="4824" y="1947"/>
                  </a:cubicBezTo>
                  <a:cubicBezTo>
                    <a:pt x="4797" y="1957"/>
                    <a:pt x="4781" y="1960"/>
                    <a:pt x="4772" y="1960"/>
                  </a:cubicBezTo>
                  <a:cubicBezTo>
                    <a:pt x="4760" y="1960"/>
                    <a:pt x="4760" y="1955"/>
                    <a:pt x="4760" y="1955"/>
                  </a:cubicBezTo>
                  <a:cubicBezTo>
                    <a:pt x="4751" y="1947"/>
                    <a:pt x="4751" y="1947"/>
                    <a:pt x="4816" y="1914"/>
                  </a:cubicBezTo>
                  <a:lnTo>
                    <a:pt x="4938" y="1866"/>
                  </a:lnTo>
                  <a:lnTo>
                    <a:pt x="4938" y="1849"/>
                  </a:lnTo>
                  <a:cubicBezTo>
                    <a:pt x="4899" y="1864"/>
                    <a:pt x="4881" y="1867"/>
                    <a:pt x="4872" y="1867"/>
                  </a:cubicBezTo>
                  <a:cubicBezTo>
                    <a:pt x="4866" y="1867"/>
                    <a:pt x="4865" y="1866"/>
                    <a:pt x="4865" y="1866"/>
                  </a:cubicBezTo>
                  <a:cubicBezTo>
                    <a:pt x="4865" y="1849"/>
                    <a:pt x="4865" y="1849"/>
                    <a:pt x="4987" y="1793"/>
                  </a:cubicBezTo>
                  <a:cubicBezTo>
                    <a:pt x="5059" y="1759"/>
                    <a:pt x="5085" y="1740"/>
                    <a:pt x="5069" y="1740"/>
                  </a:cubicBezTo>
                  <a:cubicBezTo>
                    <a:pt x="5058" y="1740"/>
                    <a:pt x="5028" y="1749"/>
                    <a:pt x="4978" y="1768"/>
                  </a:cubicBezTo>
                  <a:lnTo>
                    <a:pt x="4905" y="1768"/>
                  </a:lnTo>
                  <a:cubicBezTo>
                    <a:pt x="4958" y="1735"/>
                    <a:pt x="4958" y="1724"/>
                    <a:pt x="4938" y="1724"/>
                  </a:cubicBezTo>
                  <a:cubicBezTo>
                    <a:pt x="4913" y="1724"/>
                    <a:pt x="4859" y="1739"/>
                    <a:pt x="4824" y="1752"/>
                  </a:cubicBezTo>
                  <a:cubicBezTo>
                    <a:pt x="4893" y="1703"/>
                    <a:pt x="4917" y="1678"/>
                    <a:pt x="4899" y="1678"/>
                  </a:cubicBezTo>
                  <a:cubicBezTo>
                    <a:pt x="4887" y="1678"/>
                    <a:pt x="4857" y="1689"/>
                    <a:pt x="4808" y="1712"/>
                  </a:cubicBezTo>
                  <a:cubicBezTo>
                    <a:pt x="4782" y="1725"/>
                    <a:pt x="4765" y="1731"/>
                    <a:pt x="4758" y="1731"/>
                  </a:cubicBezTo>
                  <a:cubicBezTo>
                    <a:pt x="4747" y="1731"/>
                    <a:pt x="4758" y="1716"/>
                    <a:pt x="4792" y="1687"/>
                  </a:cubicBezTo>
                  <a:cubicBezTo>
                    <a:pt x="4841" y="1639"/>
                    <a:pt x="4833" y="1631"/>
                    <a:pt x="4816" y="1606"/>
                  </a:cubicBezTo>
                  <a:lnTo>
                    <a:pt x="4816" y="1606"/>
                  </a:lnTo>
                  <a:cubicBezTo>
                    <a:pt x="4808" y="1609"/>
                    <a:pt x="4801" y="1611"/>
                    <a:pt x="4793" y="1611"/>
                  </a:cubicBezTo>
                  <a:cubicBezTo>
                    <a:pt x="4739" y="1611"/>
                    <a:pt x="4695" y="1538"/>
                    <a:pt x="4638" y="1452"/>
                  </a:cubicBezTo>
                  <a:cubicBezTo>
                    <a:pt x="4585" y="1381"/>
                    <a:pt x="4535" y="1336"/>
                    <a:pt x="4494" y="1336"/>
                  </a:cubicBezTo>
                  <a:cubicBezTo>
                    <a:pt x="4479" y="1336"/>
                    <a:pt x="4464" y="1342"/>
                    <a:pt x="4451" y="1355"/>
                  </a:cubicBezTo>
                  <a:cubicBezTo>
                    <a:pt x="4443" y="1339"/>
                    <a:pt x="4443" y="1339"/>
                    <a:pt x="4484" y="1282"/>
                  </a:cubicBezTo>
                  <a:cubicBezTo>
                    <a:pt x="4502" y="1260"/>
                    <a:pt x="4511" y="1246"/>
                    <a:pt x="4505" y="1246"/>
                  </a:cubicBezTo>
                  <a:cubicBezTo>
                    <a:pt x="4499" y="1246"/>
                    <a:pt x="4472" y="1266"/>
                    <a:pt x="4419" y="1314"/>
                  </a:cubicBezTo>
                  <a:cubicBezTo>
                    <a:pt x="4387" y="1337"/>
                    <a:pt x="4357" y="1363"/>
                    <a:pt x="4355" y="1363"/>
                  </a:cubicBezTo>
                  <a:cubicBezTo>
                    <a:pt x="4354" y="1363"/>
                    <a:pt x="4369" y="1348"/>
                    <a:pt x="4411" y="1306"/>
                  </a:cubicBezTo>
                  <a:cubicBezTo>
                    <a:pt x="4451" y="1249"/>
                    <a:pt x="4435" y="1233"/>
                    <a:pt x="4395" y="1193"/>
                  </a:cubicBezTo>
                  <a:cubicBezTo>
                    <a:pt x="4383" y="1168"/>
                    <a:pt x="4360" y="1156"/>
                    <a:pt x="4338" y="1156"/>
                  </a:cubicBezTo>
                  <a:cubicBezTo>
                    <a:pt x="4316" y="1156"/>
                    <a:pt x="4293" y="1168"/>
                    <a:pt x="4281" y="1193"/>
                  </a:cubicBezTo>
                  <a:cubicBezTo>
                    <a:pt x="4250" y="1212"/>
                    <a:pt x="4234" y="1222"/>
                    <a:pt x="4231" y="1222"/>
                  </a:cubicBezTo>
                  <a:cubicBezTo>
                    <a:pt x="4227" y="1222"/>
                    <a:pt x="4240" y="1210"/>
                    <a:pt x="4265" y="1185"/>
                  </a:cubicBezTo>
                  <a:cubicBezTo>
                    <a:pt x="4330" y="1108"/>
                    <a:pt x="4335" y="1036"/>
                    <a:pt x="4292" y="1036"/>
                  </a:cubicBezTo>
                  <a:cubicBezTo>
                    <a:pt x="4276" y="1036"/>
                    <a:pt x="4253" y="1047"/>
                    <a:pt x="4224" y="1071"/>
                  </a:cubicBezTo>
                  <a:cubicBezTo>
                    <a:pt x="4208" y="1063"/>
                    <a:pt x="4200" y="1063"/>
                    <a:pt x="4233" y="998"/>
                  </a:cubicBezTo>
                  <a:cubicBezTo>
                    <a:pt x="4229" y="995"/>
                    <a:pt x="4225" y="991"/>
                    <a:pt x="4216" y="991"/>
                  </a:cubicBezTo>
                  <a:cubicBezTo>
                    <a:pt x="4203" y="991"/>
                    <a:pt x="4182" y="998"/>
                    <a:pt x="4143" y="1022"/>
                  </a:cubicBezTo>
                  <a:cubicBezTo>
                    <a:pt x="4127" y="1014"/>
                    <a:pt x="4087" y="982"/>
                    <a:pt x="4062" y="966"/>
                  </a:cubicBezTo>
                  <a:cubicBezTo>
                    <a:pt x="4060" y="965"/>
                    <a:pt x="4058" y="965"/>
                    <a:pt x="4056" y="965"/>
                  </a:cubicBezTo>
                  <a:cubicBezTo>
                    <a:pt x="4024" y="965"/>
                    <a:pt x="3981" y="1014"/>
                    <a:pt x="3981" y="1014"/>
                  </a:cubicBezTo>
                  <a:lnTo>
                    <a:pt x="3965" y="1006"/>
                  </a:lnTo>
                  <a:cubicBezTo>
                    <a:pt x="3997" y="941"/>
                    <a:pt x="3924" y="925"/>
                    <a:pt x="3835" y="885"/>
                  </a:cubicBezTo>
                  <a:cubicBezTo>
                    <a:pt x="3738" y="852"/>
                    <a:pt x="3657" y="820"/>
                    <a:pt x="3657" y="763"/>
                  </a:cubicBezTo>
                  <a:cubicBezTo>
                    <a:pt x="3657" y="763"/>
                    <a:pt x="3656" y="763"/>
                    <a:pt x="3655" y="763"/>
                  </a:cubicBezTo>
                  <a:cubicBezTo>
                    <a:pt x="3650" y="763"/>
                    <a:pt x="3636" y="768"/>
                    <a:pt x="3616" y="820"/>
                  </a:cubicBezTo>
                  <a:cubicBezTo>
                    <a:pt x="3593" y="900"/>
                    <a:pt x="3580" y="933"/>
                    <a:pt x="3572" y="933"/>
                  </a:cubicBezTo>
                  <a:cubicBezTo>
                    <a:pt x="3566" y="933"/>
                    <a:pt x="3563" y="915"/>
                    <a:pt x="3560" y="885"/>
                  </a:cubicBezTo>
                  <a:cubicBezTo>
                    <a:pt x="3564" y="814"/>
                    <a:pt x="3551" y="777"/>
                    <a:pt x="3533" y="777"/>
                  </a:cubicBezTo>
                  <a:cubicBezTo>
                    <a:pt x="3516" y="777"/>
                    <a:pt x="3494" y="810"/>
                    <a:pt x="3479" y="876"/>
                  </a:cubicBezTo>
                  <a:cubicBezTo>
                    <a:pt x="3476" y="895"/>
                    <a:pt x="3475" y="903"/>
                    <a:pt x="3475" y="903"/>
                  </a:cubicBezTo>
                  <a:cubicBezTo>
                    <a:pt x="3475" y="903"/>
                    <a:pt x="3481" y="855"/>
                    <a:pt x="3487" y="804"/>
                  </a:cubicBezTo>
                  <a:cubicBezTo>
                    <a:pt x="3487" y="750"/>
                    <a:pt x="3478" y="727"/>
                    <a:pt x="3467" y="727"/>
                  </a:cubicBezTo>
                  <a:cubicBezTo>
                    <a:pt x="3449" y="727"/>
                    <a:pt x="3424" y="784"/>
                    <a:pt x="3414" y="868"/>
                  </a:cubicBezTo>
                  <a:cubicBezTo>
                    <a:pt x="3408" y="815"/>
                    <a:pt x="3398" y="762"/>
                    <a:pt x="3386" y="762"/>
                  </a:cubicBezTo>
                  <a:cubicBezTo>
                    <a:pt x="3382" y="762"/>
                    <a:pt x="3378" y="770"/>
                    <a:pt x="3373" y="787"/>
                  </a:cubicBezTo>
                  <a:cubicBezTo>
                    <a:pt x="3357" y="787"/>
                    <a:pt x="3357" y="787"/>
                    <a:pt x="3365" y="649"/>
                  </a:cubicBezTo>
                  <a:cubicBezTo>
                    <a:pt x="3365" y="585"/>
                    <a:pt x="3373" y="520"/>
                    <a:pt x="3357" y="51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8" name="Google Shape;8918;p32"/>
            <p:cNvSpPr/>
            <p:nvPr/>
          </p:nvSpPr>
          <p:spPr>
            <a:xfrm>
              <a:off x="5357557" y="2759767"/>
              <a:ext cx="60297" cy="51988"/>
            </a:xfrm>
            <a:custGeom>
              <a:avLst/>
              <a:gdLst/>
              <a:ahLst/>
              <a:cxnLst/>
              <a:rect l="l" t="t" r="r" b="b"/>
              <a:pathLst>
                <a:path w="3498" h="3016" extrusionOk="0">
                  <a:moveTo>
                    <a:pt x="2123" y="0"/>
                  </a:moveTo>
                  <a:cubicBezTo>
                    <a:pt x="2115" y="0"/>
                    <a:pt x="2123" y="73"/>
                    <a:pt x="2131" y="138"/>
                  </a:cubicBezTo>
                  <a:lnTo>
                    <a:pt x="2139" y="138"/>
                  </a:lnTo>
                  <a:cubicBezTo>
                    <a:pt x="2147" y="90"/>
                    <a:pt x="2147" y="49"/>
                    <a:pt x="2139" y="0"/>
                  </a:cubicBezTo>
                  <a:close/>
                  <a:moveTo>
                    <a:pt x="1605" y="891"/>
                  </a:moveTo>
                  <a:cubicBezTo>
                    <a:pt x="1599" y="891"/>
                    <a:pt x="1594" y="895"/>
                    <a:pt x="1588" y="900"/>
                  </a:cubicBezTo>
                  <a:cubicBezTo>
                    <a:pt x="1580" y="900"/>
                    <a:pt x="1620" y="965"/>
                    <a:pt x="1620" y="965"/>
                  </a:cubicBezTo>
                  <a:cubicBezTo>
                    <a:pt x="1651" y="1002"/>
                    <a:pt x="1663" y="1006"/>
                    <a:pt x="1671" y="1006"/>
                  </a:cubicBezTo>
                  <a:cubicBezTo>
                    <a:pt x="1673" y="1006"/>
                    <a:pt x="1675" y="1006"/>
                    <a:pt x="1677" y="1006"/>
                  </a:cubicBezTo>
                  <a:cubicBezTo>
                    <a:pt x="1689" y="1015"/>
                    <a:pt x="1696" y="1020"/>
                    <a:pt x="1699" y="1020"/>
                  </a:cubicBezTo>
                  <a:cubicBezTo>
                    <a:pt x="1710" y="1020"/>
                    <a:pt x="1684" y="976"/>
                    <a:pt x="1653" y="933"/>
                  </a:cubicBezTo>
                  <a:cubicBezTo>
                    <a:pt x="1627" y="902"/>
                    <a:pt x="1615" y="891"/>
                    <a:pt x="1605" y="891"/>
                  </a:cubicBezTo>
                  <a:close/>
                  <a:moveTo>
                    <a:pt x="1726" y="957"/>
                  </a:moveTo>
                  <a:cubicBezTo>
                    <a:pt x="1758" y="998"/>
                    <a:pt x="1775" y="1038"/>
                    <a:pt x="1791" y="1087"/>
                  </a:cubicBezTo>
                  <a:cubicBezTo>
                    <a:pt x="1758" y="1054"/>
                    <a:pt x="1734" y="1014"/>
                    <a:pt x="1718" y="965"/>
                  </a:cubicBezTo>
                  <a:lnTo>
                    <a:pt x="1726" y="957"/>
                  </a:lnTo>
                  <a:close/>
                  <a:moveTo>
                    <a:pt x="2123" y="884"/>
                  </a:moveTo>
                  <a:lnTo>
                    <a:pt x="2123" y="884"/>
                  </a:lnTo>
                  <a:cubicBezTo>
                    <a:pt x="2147" y="925"/>
                    <a:pt x="2164" y="973"/>
                    <a:pt x="2164" y="1022"/>
                  </a:cubicBezTo>
                  <a:lnTo>
                    <a:pt x="2164" y="1014"/>
                  </a:lnTo>
                  <a:cubicBezTo>
                    <a:pt x="2204" y="1152"/>
                    <a:pt x="2196" y="1152"/>
                    <a:pt x="2188" y="1152"/>
                  </a:cubicBezTo>
                  <a:cubicBezTo>
                    <a:pt x="2188" y="1152"/>
                    <a:pt x="2180" y="1152"/>
                    <a:pt x="2164" y="1087"/>
                  </a:cubicBezTo>
                  <a:lnTo>
                    <a:pt x="2172" y="1087"/>
                  </a:lnTo>
                  <a:cubicBezTo>
                    <a:pt x="2176" y="1106"/>
                    <a:pt x="2178" y="1114"/>
                    <a:pt x="2179" y="1114"/>
                  </a:cubicBezTo>
                  <a:cubicBezTo>
                    <a:pt x="2179" y="1114"/>
                    <a:pt x="2167" y="1066"/>
                    <a:pt x="2156" y="1014"/>
                  </a:cubicBezTo>
                  <a:lnTo>
                    <a:pt x="2123" y="884"/>
                  </a:lnTo>
                  <a:close/>
                  <a:moveTo>
                    <a:pt x="2237" y="1014"/>
                  </a:moveTo>
                  <a:lnTo>
                    <a:pt x="2245" y="1087"/>
                  </a:lnTo>
                  <a:cubicBezTo>
                    <a:pt x="2253" y="1152"/>
                    <a:pt x="2253" y="1152"/>
                    <a:pt x="2245" y="1152"/>
                  </a:cubicBezTo>
                  <a:cubicBezTo>
                    <a:pt x="2245" y="1152"/>
                    <a:pt x="2245" y="1152"/>
                    <a:pt x="2229" y="1087"/>
                  </a:cubicBezTo>
                  <a:cubicBezTo>
                    <a:pt x="2229" y="1087"/>
                    <a:pt x="2229" y="1014"/>
                    <a:pt x="2237" y="1014"/>
                  </a:cubicBezTo>
                  <a:close/>
                  <a:moveTo>
                    <a:pt x="1961" y="1071"/>
                  </a:moveTo>
                  <a:lnTo>
                    <a:pt x="1961" y="1071"/>
                  </a:lnTo>
                  <a:cubicBezTo>
                    <a:pt x="1961" y="1071"/>
                    <a:pt x="1993" y="1127"/>
                    <a:pt x="2026" y="1192"/>
                  </a:cubicBezTo>
                  <a:cubicBezTo>
                    <a:pt x="2047" y="1250"/>
                    <a:pt x="2069" y="1301"/>
                    <a:pt x="2096" y="1357"/>
                  </a:cubicBezTo>
                  <a:lnTo>
                    <a:pt x="2096" y="1357"/>
                  </a:lnTo>
                  <a:cubicBezTo>
                    <a:pt x="2087" y="1345"/>
                    <a:pt x="2077" y="1333"/>
                    <a:pt x="2066" y="1322"/>
                  </a:cubicBezTo>
                  <a:lnTo>
                    <a:pt x="2058" y="1330"/>
                  </a:lnTo>
                  <a:lnTo>
                    <a:pt x="2034" y="1265"/>
                  </a:lnTo>
                  <a:cubicBezTo>
                    <a:pt x="2026" y="1217"/>
                    <a:pt x="2010" y="1176"/>
                    <a:pt x="1985" y="1136"/>
                  </a:cubicBezTo>
                  <a:cubicBezTo>
                    <a:pt x="1985" y="1136"/>
                    <a:pt x="1953" y="1071"/>
                    <a:pt x="1961" y="1071"/>
                  </a:cubicBezTo>
                  <a:close/>
                  <a:moveTo>
                    <a:pt x="2388" y="1104"/>
                  </a:moveTo>
                  <a:cubicBezTo>
                    <a:pt x="2389" y="1104"/>
                    <a:pt x="2387" y="1139"/>
                    <a:pt x="2383" y="1209"/>
                  </a:cubicBezTo>
                  <a:cubicBezTo>
                    <a:pt x="2383" y="1249"/>
                    <a:pt x="2374" y="1298"/>
                    <a:pt x="2366" y="1338"/>
                  </a:cubicBezTo>
                  <a:cubicBezTo>
                    <a:pt x="2364" y="1379"/>
                    <a:pt x="2362" y="1395"/>
                    <a:pt x="2362" y="1395"/>
                  </a:cubicBezTo>
                  <a:cubicBezTo>
                    <a:pt x="2360" y="1395"/>
                    <a:pt x="2363" y="1298"/>
                    <a:pt x="2374" y="1200"/>
                  </a:cubicBezTo>
                  <a:cubicBezTo>
                    <a:pt x="2382" y="1137"/>
                    <a:pt x="2387" y="1104"/>
                    <a:pt x="2388" y="1104"/>
                  </a:cubicBezTo>
                  <a:close/>
                  <a:moveTo>
                    <a:pt x="1507" y="1282"/>
                  </a:moveTo>
                  <a:lnTo>
                    <a:pt x="1604" y="1371"/>
                  </a:lnTo>
                  <a:cubicBezTo>
                    <a:pt x="1697" y="1435"/>
                    <a:pt x="1736" y="1463"/>
                    <a:pt x="1734" y="1463"/>
                  </a:cubicBezTo>
                  <a:cubicBezTo>
                    <a:pt x="1732" y="1463"/>
                    <a:pt x="1706" y="1447"/>
                    <a:pt x="1661" y="1419"/>
                  </a:cubicBezTo>
                  <a:cubicBezTo>
                    <a:pt x="1596" y="1379"/>
                    <a:pt x="1548" y="1346"/>
                    <a:pt x="1499" y="1298"/>
                  </a:cubicBezTo>
                  <a:lnTo>
                    <a:pt x="1507" y="1282"/>
                  </a:lnTo>
                  <a:close/>
                  <a:moveTo>
                    <a:pt x="3129" y="1460"/>
                  </a:moveTo>
                  <a:cubicBezTo>
                    <a:pt x="3103" y="1471"/>
                    <a:pt x="3089" y="1475"/>
                    <a:pt x="3086" y="1475"/>
                  </a:cubicBezTo>
                  <a:cubicBezTo>
                    <a:pt x="3083" y="1475"/>
                    <a:pt x="3097" y="1469"/>
                    <a:pt x="3129" y="1460"/>
                  </a:cubicBezTo>
                  <a:close/>
                  <a:moveTo>
                    <a:pt x="2237" y="1419"/>
                  </a:moveTo>
                  <a:cubicBezTo>
                    <a:pt x="2249" y="1474"/>
                    <a:pt x="2252" y="1488"/>
                    <a:pt x="2253" y="1488"/>
                  </a:cubicBezTo>
                  <a:cubicBezTo>
                    <a:pt x="2253" y="1488"/>
                    <a:pt x="2253" y="1486"/>
                    <a:pt x="2253" y="1484"/>
                  </a:cubicBezTo>
                  <a:lnTo>
                    <a:pt x="2261" y="1484"/>
                  </a:lnTo>
                  <a:lnTo>
                    <a:pt x="2237" y="1419"/>
                  </a:lnTo>
                  <a:close/>
                  <a:moveTo>
                    <a:pt x="1726" y="1419"/>
                  </a:moveTo>
                  <a:lnTo>
                    <a:pt x="1791" y="1460"/>
                  </a:lnTo>
                  <a:cubicBezTo>
                    <a:pt x="1839" y="1492"/>
                    <a:pt x="1839" y="1500"/>
                    <a:pt x="1839" y="1500"/>
                  </a:cubicBezTo>
                  <a:lnTo>
                    <a:pt x="1783" y="1468"/>
                  </a:lnTo>
                  <a:lnTo>
                    <a:pt x="1726" y="1419"/>
                  </a:lnTo>
                  <a:close/>
                  <a:moveTo>
                    <a:pt x="1975" y="1479"/>
                  </a:moveTo>
                  <a:cubicBezTo>
                    <a:pt x="1978" y="1479"/>
                    <a:pt x="1991" y="1490"/>
                    <a:pt x="2010" y="1509"/>
                  </a:cubicBezTo>
                  <a:cubicBezTo>
                    <a:pt x="2058" y="1557"/>
                    <a:pt x="2050" y="1565"/>
                    <a:pt x="2050" y="1565"/>
                  </a:cubicBezTo>
                  <a:cubicBezTo>
                    <a:pt x="1990" y="1506"/>
                    <a:pt x="1970" y="1479"/>
                    <a:pt x="1975" y="1479"/>
                  </a:cubicBezTo>
                  <a:close/>
                  <a:moveTo>
                    <a:pt x="1466" y="1517"/>
                  </a:moveTo>
                  <a:lnTo>
                    <a:pt x="1580" y="1573"/>
                  </a:lnTo>
                  <a:cubicBezTo>
                    <a:pt x="1539" y="1565"/>
                    <a:pt x="1499" y="1549"/>
                    <a:pt x="1458" y="1525"/>
                  </a:cubicBezTo>
                  <a:lnTo>
                    <a:pt x="1466" y="1517"/>
                  </a:lnTo>
                  <a:close/>
                  <a:moveTo>
                    <a:pt x="1880" y="1363"/>
                  </a:moveTo>
                  <a:cubicBezTo>
                    <a:pt x="1929" y="1403"/>
                    <a:pt x="1977" y="1452"/>
                    <a:pt x="2018" y="1500"/>
                  </a:cubicBezTo>
                  <a:cubicBezTo>
                    <a:pt x="2050" y="1541"/>
                    <a:pt x="2075" y="1573"/>
                    <a:pt x="2107" y="1606"/>
                  </a:cubicBezTo>
                  <a:cubicBezTo>
                    <a:pt x="2107" y="1606"/>
                    <a:pt x="2107" y="1606"/>
                    <a:pt x="2058" y="1557"/>
                  </a:cubicBezTo>
                  <a:cubicBezTo>
                    <a:pt x="2018" y="1509"/>
                    <a:pt x="1969" y="1460"/>
                    <a:pt x="1920" y="1411"/>
                  </a:cubicBezTo>
                  <a:cubicBezTo>
                    <a:pt x="1872" y="1363"/>
                    <a:pt x="1872" y="1363"/>
                    <a:pt x="1880" y="1363"/>
                  </a:cubicBezTo>
                  <a:close/>
                  <a:moveTo>
                    <a:pt x="2942" y="1509"/>
                  </a:moveTo>
                  <a:cubicBezTo>
                    <a:pt x="2885" y="1549"/>
                    <a:pt x="2829" y="1581"/>
                    <a:pt x="2772" y="1606"/>
                  </a:cubicBezTo>
                  <a:cubicBezTo>
                    <a:pt x="2772" y="1598"/>
                    <a:pt x="2772" y="1598"/>
                    <a:pt x="2829" y="1565"/>
                  </a:cubicBezTo>
                  <a:cubicBezTo>
                    <a:pt x="2861" y="1541"/>
                    <a:pt x="2901" y="1525"/>
                    <a:pt x="2942" y="1509"/>
                  </a:cubicBezTo>
                  <a:close/>
                  <a:moveTo>
                    <a:pt x="1661" y="1549"/>
                  </a:moveTo>
                  <a:cubicBezTo>
                    <a:pt x="1718" y="1573"/>
                    <a:pt x="1783" y="1598"/>
                    <a:pt x="1839" y="1630"/>
                  </a:cubicBezTo>
                  <a:cubicBezTo>
                    <a:pt x="1864" y="1644"/>
                    <a:pt x="1878" y="1652"/>
                    <a:pt x="1876" y="1652"/>
                  </a:cubicBezTo>
                  <a:cubicBezTo>
                    <a:pt x="1874" y="1652"/>
                    <a:pt x="1844" y="1638"/>
                    <a:pt x="1775" y="1606"/>
                  </a:cubicBezTo>
                  <a:lnTo>
                    <a:pt x="1661" y="1549"/>
                  </a:lnTo>
                  <a:close/>
                  <a:moveTo>
                    <a:pt x="1269" y="1625"/>
                  </a:moveTo>
                  <a:cubicBezTo>
                    <a:pt x="1272" y="1625"/>
                    <a:pt x="1281" y="1626"/>
                    <a:pt x="1296" y="1630"/>
                  </a:cubicBezTo>
                  <a:cubicBezTo>
                    <a:pt x="1296" y="1629"/>
                    <a:pt x="1297" y="1629"/>
                    <a:pt x="1300" y="1629"/>
                  </a:cubicBezTo>
                  <a:cubicBezTo>
                    <a:pt x="1313" y="1629"/>
                    <a:pt x="1361" y="1647"/>
                    <a:pt x="1361" y="1654"/>
                  </a:cubicBezTo>
                  <a:lnTo>
                    <a:pt x="1296" y="1646"/>
                  </a:lnTo>
                  <a:cubicBezTo>
                    <a:pt x="1296" y="1640"/>
                    <a:pt x="1259" y="1625"/>
                    <a:pt x="1269" y="1625"/>
                  </a:cubicBezTo>
                  <a:close/>
                  <a:moveTo>
                    <a:pt x="3186" y="1620"/>
                  </a:moveTo>
                  <a:cubicBezTo>
                    <a:pt x="3195" y="1620"/>
                    <a:pt x="3197" y="1622"/>
                    <a:pt x="3169" y="1630"/>
                  </a:cubicBezTo>
                  <a:lnTo>
                    <a:pt x="3104" y="1646"/>
                  </a:lnTo>
                  <a:cubicBezTo>
                    <a:pt x="3059" y="1652"/>
                    <a:pt x="3015" y="1661"/>
                    <a:pt x="3013" y="1661"/>
                  </a:cubicBezTo>
                  <a:cubicBezTo>
                    <a:pt x="3012" y="1661"/>
                    <a:pt x="3019" y="1659"/>
                    <a:pt x="3039" y="1654"/>
                  </a:cubicBezTo>
                  <a:cubicBezTo>
                    <a:pt x="3039" y="1654"/>
                    <a:pt x="3104" y="1630"/>
                    <a:pt x="3161" y="1622"/>
                  </a:cubicBezTo>
                  <a:cubicBezTo>
                    <a:pt x="3161" y="1622"/>
                    <a:pt x="3177" y="1620"/>
                    <a:pt x="3186" y="1620"/>
                  </a:cubicBezTo>
                  <a:close/>
                  <a:moveTo>
                    <a:pt x="1604" y="1736"/>
                  </a:moveTo>
                  <a:cubicBezTo>
                    <a:pt x="1645" y="1744"/>
                    <a:pt x="1685" y="1752"/>
                    <a:pt x="1734" y="1760"/>
                  </a:cubicBezTo>
                  <a:cubicBezTo>
                    <a:pt x="1759" y="1767"/>
                    <a:pt x="1760" y="1771"/>
                    <a:pt x="1743" y="1771"/>
                  </a:cubicBezTo>
                  <a:cubicBezTo>
                    <a:pt x="1721" y="1771"/>
                    <a:pt x="1671" y="1765"/>
                    <a:pt x="1604" y="1752"/>
                  </a:cubicBezTo>
                  <a:lnTo>
                    <a:pt x="1604" y="1736"/>
                  </a:lnTo>
                  <a:close/>
                  <a:moveTo>
                    <a:pt x="1929" y="1744"/>
                  </a:moveTo>
                  <a:lnTo>
                    <a:pt x="1993" y="1760"/>
                  </a:lnTo>
                  <a:lnTo>
                    <a:pt x="2052" y="1774"/>
                  </a:lnTo>
                  <a:lnTo>
                    <a:pt x="1929" y="1744"/>
                  </a:lnTo>
                  <a:close/>
                  <a:moveTo>
                    <a:pt x="2052" y="1774"/>
                  </a:moveTo>
                  <a:lnTo>
                    <a:pt x="2058" y="1776"/>
                  </a:lnTo>
                  <a:lnTo>
                    <a:pt x="2052" y="1774"/>
                  </a:lnTo>
                  <a:close/>
                  <a:moveTo>
                    <a:pt x="1726" y="1800"/>
                  </a:moveTo>
                  <a:lnTo>
                    <a:pt x="1726" y="1809"/>
                  </a:lnTo>
                  <a:lnTo>
                    <a:pt x="1661" y="1809"/>
                  </a:lnTo>
                  <a:lnTo>
                    <a:pt x="1661" y="1800"/>
                  </a:lnTo>
                  <a:close/>
                  <a:moveTo>
                    <a:pt x="1904" y="1849"/>
                  </a:moveTo>
                  <a:lnTo>
                    <a:pt x="1783" y="1857"/>
                  </a:lnTo>
                  <a:cubicBezTo>
                    <a:pt x="1793" y="1857"/>
                    <a:pt x="1808" y="1861"/>
                    <a:pt x="1821" y="1861"/>
                  </a:cubicBezTo>
                  <a:cubicBezTo>
                    <a:pt x="1828" y="1861"/>
                    <a:pt x="1834" y="1860"/>
                    <a:pt x="1839" y="1857"/>
                  </a:cubicBezTo>
                  <a:lnTo>
                    <a:pt x="1904" y="1857"/>
                  </a:lnTo>
                  <a:lnTo>
                    <a:pt x="1904" y="1849"/>
                  </a:lnTo>
                  <a:close/>
                  <a:moveTo>
                    <a:pt x="3104" y="1865"/>
                  </a:moveTo>
                  <a:cubicBezTo>
                    <a:pt x="3104" y="1865"/>
                    <a:pt x="3161" y="1865"/>
                    <a:pt x="3161" y="1873"/>
                  </a:cubicBezTo>
                  <a:cubicBezTo>
                    <a:pt x="3161" y="1873"/>
                    <a:pt x="3132" y="1877"/>
                    <a:pt x="3096" y="1877"/>
                  </a:cubicBezTo>
                  <a:cubicBezTo>
                    <a:pt x="3078" y="1877"/>
                    <a:pt x="3058" y="1876"/>
                    <a:pt x="3039" y="1873"/>
                  </a:cubicBezTo>
                  <a:cubicBezTo>
                    <a:pt x="3056" y="1865"/>
                    <a:pt x="3080" y="1865"/>
                    <a:pt x="3104" y="1865"/>
                  </a:cubicBezTo>
                  <a:close/>
                  <a:moveTo>
                    <a:pt x="2625" y="1889"/>
                  </a:moveTo>
                  <a:cubicBezTo>
                    <a:pt x="2620" y="1889"/>
                    <a:pt x="2625" y="1891"/>
                    <a:pt x="2650" y="1898"/>
                  </a:cubicBezTo>
                  <a:cubicBezTo>
                    <a:pt x="2650" y="1898"/>
                    <a:pt x="2642" y="1898"/>
                    <a:pt x="2707" y="1906"/>
                  </a:cubicBezTo>
                  <a:cubicBezTo>
                    <a:pt x="2672" y="1896"/>
                    <a:pt x="2634" y="1889"/>
                    <a:pt x="2625" y="1889"/>
                  </a:cubicBezTo>
                  <a:close/>
                  <a:moveTo>
                    <a:pt x="1466" y="1890"/>
                  </a:moveTo>
                  <a:cubicBezTo>
                    <a:pt x="1523" y="1890"/>
                    <a:pt x="1523" y="1898"/>
                    <a:pt x="1523" y="1898"/>
                  </a:cubicBezTo>
                  <a:cubicBezTo>
                    <a:pt x="1523" y="1906"/>
                    <a:pt x="1523" y="1906"/>
                    <a:pt x="1466" y="1914"/>
                  </a:cubicBezTo>
                  <a:cubicBezTo>
                    <a:pt x="1466" y="1914"/>
                    <a:pt x="1438" y="1918"/>
                    <a:pt x="1418" y="1918"/>
                  </a:cubicBezTo>
                  <a:cubicBezTo>
                    <a:pt x="1409" y="1918"/>
                    <a:pt x="1402" y="1917"/>
                    <a:pt x="1402" y="1914"/>
                  </a:cubicBezTo>
                  <a:cubicBezTo>
                    <a:pt x="1402" y="1906"/>
                    <a:pt x="1466" y="1898"/>
                    <a:pt x="1466" y="1898"/>
                  </a:cubicBezTo>
                  <a:lnTo>
                    <a:pt x="1466" y="1890"/>
                  </a:lnTo>
                  <a:close/>
                  <a:moveTo>
                    <a:pt x="2192" y="1906"/>
                  </a:moveTo>
                  <a:lnTo>
                    <a:pt x="2192" y="1906"/>
                  </a:lnTo>
                  <a:cubicBezTo>
                    <a:pt x="2192" y="1906"/>
                    <a:pt x="2169" y="1915"/>
                    <a:pt x="2116" y="1936"/>
                  </a:cubicBezTo>
                  <a:lnTo>
                    <a:pt x="2116" y="1936"/>
                  </a:lnTo>
                  <a:cubicBezTo>
                    <a:pt x="2128" y="1932"/>
                    <a:pt x="2142" y="1927"/>
                    <a:pt x="2156" y="1922"/>
                  </a:cubicBezTo>
                  <a:cubicBezTo>
                    <a:pt x="2179" y="1912"/>
                    <a:pt x="2193" y="1906"/>
                    <a:pt x="2192" y="1906"/>
                  </a:cubicBezTo>
                  <a:close/>
                  <a:moveTo>
                    <a:pt x="3161" y="1932"/>
                  </a:moveTo>
                  <a:cubicBezTo>
                    <a:pt x="3169" y="1932"/>
                    <a:pt x="3185" y="1934"/>
                    <a:pt x="3218" y="1938"/>
                  </a:cubicBezTo>
                  <a:lnTo>
                    <a:pt x="3218" y="1946"/>
                  </a:lnTo>
                  <a:lnTo>
                    <a:pt x="3153" y="1946"/>
                  </a:lnTo>
                  <a:lnTo>
                    <a:pt x="3153" y="1938"/>
                  </a:lnTo>
                  <a:cubicBezTo>
                    <a:pt x="3153" y="1934"/>
                    <a:pt x="3153" y="1932"/>
                    <a:pt x="3161" y="1932"/>
                  </a:cubicBezTo>
                  <a:close/>
                  <a:moveTo>
                    <a:pt x="2191" y="1893"/>
                  </a:moveTo>
                  <a:cubicBezTo>
                    <a:pt x="2186" y="1893"/>
                    <a:pt x="2156" y="1900"/>
                    <a:pt x="2091" y="1922"/>
                  </a:cubicBezTo>
                  <a:cubicBezTo>
                    <a:pt x="2067" y="1928"/>
                    <a:pt x="2047" y="1934"/>
                    <a:pt x="2032" y="1938"/>
                  </a:cubicBezTo>
                  <a:lnTo>
                    <a:pt x="2032" y="1938"/>
                  </a:lnTo>
                  <a:cubicBezTo>
                    <a:pt x="2031" y="1935"/>
                    <a:pt x="2030" y="1933"/>
                    <a:pt x="2029" y="1931"/>
                  </a:cubicBezTo>
                  <a:lnTo>
                    <a:pt x="2029" y="1931"/>
                  </a:lnTo>
                  <a:cubicBezTo>
                    <a:pt x="1969" y="1946"/>
                    <a:pt x="1969" y="1946"/>
                    <a:pt x="1969" y="1946"/>
                  </a:cubicBezTo>
                  <a:cubicBezTo>
                    <a:pt x="1969" y="1949"/>
                    <a:pt x="1969" y="1951"/>
                    <a:pt x="1974" y="1951"/>
                  </a:cubicBezTo>
                  <a:cubicBezTo>
                    <a:pt x="1980" y="1951"/>
                    <a:pt x="1995" y="1947"/>
                    <a:pt x="2032" y="1938"/>
                  </a:cubicBezTo>
                  <a:lnTo>
                    <a:pt x="2032" y="1938"/>
                  </a:lnTo>
                  <a:cubicBezTo>
                    <a:pt x="2033" y="1940"/>
                    <a:pt x="2034" y="1943"/>
                    <a:pt x="2034" y="1946"/>
                  </a:cubicBezTo>
                  <a:cubicBezTo>
                    <a:pt x="2075" y="1930"/>
                    <a:pt x="2115" y="1914"/>
                    <a:pt x="2156" y="1906"/>
                  </a:cubicBezTo>
                  <a:cubicBezTo>
                    <a:pt x="2182" y="1898"/>
                    <a:pt x="2196" y="1893"/>
                    <a:pt x="2191" y="1893"/>
                  </a:cubicBezTo>
                  <a:close/>
                  <a:moveTo>
                    <a:pt x="3250" y="1961"/>
                  </a:moveTo>
                  <a:cubicBezTo>
                    <a:pt x="3247" y="1961"/>
                    <a:pt x="3250" y="1964"/>
                    <a:pt x="3274" y="1971"/>
                  </a:cubicBezTo>
                  <a:cubicBezTo>
                    <a:pt x="3274" y="1966"/>
                    <a:pt x="3256" y="1961"/>
                    <a:pt x="3250" y="1961"/>
                  </a:cubicBezTo>
                  <a:close/>
                  <a:moveTo>
                    <a:pt x="2116" y="1936"/>
                  </a:moveTo>
                  <a:lnTo>
                    <a:pt x="2116" y="1936"/>
                  </a:lnTo>
                  <a:cubicBezTo>
                    <a:pt x="2091" y="1945"/>
                    <a:pt x="2072" y="1950"/>
                    <a:pt x="2068" y="1950"/>
                  </a:cubicBezTo>
                  <a:cubicBezTo>
                    <a:pt x="2065" y="1950"/>
                    <a:pt x="2071" y="1947"/>
                    <a:pt x="2091" y="1938"/>
                  </a:cubicBezTo>
                  <a:lnTo>
                    <a:pt x="2091" y="1938"/>
                  </a:lnTo>
                  <a:cubicBezTo>
                    <a:pt x="2070" y="1942"/>
                    <a:pt x="2050" y="1949"/>
                    <a:pt x="2029" y="1956"/>
                  </a:cubicBezTo>
                  <a:lnTo>
                    <a:pt x="2029" y="1956"/>
                  </a:lnTo>
                  <a:lnTo>
                    <a:pt x="2034" y="1954"/>
                  </a:lnTo>
                  <a:lnTo>
                    <a:pt x="2034" y="1954"/>
                  </a:lnTo>
                  <a:cubicBezTo>
                    <a:pt x="2033" y="1962"/>
                    <a:pt x="2031" y="1968"/>
                    <a:pt x="2028" y="1973"/>
                  </a:cubicBezTo>
                  <a:lnTo>
                    <a:pt x="2028" y="1973"/>
                  </a:lnTo>
                  <a:cubicBezTo>
                    <a:pt x="2046" y="1966"/>
                    <a:pt x="2067" y="1957"/>
                    <a:pt x="2091" y="1946"/>
                  </a:cubicBezTo>
                  <a:cubicBezTo>
                    <a:pt x="2100" y="1943"/>
                    <a:pt x="2108" y="1939"/>
                    <a:pt x="2116" y="1936"/>
                  </a:cubicBezTo>
                  <a:close/>
                  <a:moveTo>
                    <a:pt x="2683" y="1954"/>
                  </a:moveTo>
                  <a:lnTo>
                    <a:pt x="2683" y="1954"/>
                  </a:lnTo>
                  <a:cubicBezTo>
                    <a:pt x="2723" y="1963"/>
                    <a:pt x="2764" y="1979"/>
                    <a:pt x="2804" y="1995"/>
                  </a:cubicBezTo>
                  <a:lnTo>
                    <a:pt x="2747" y="1979"/>
                  </a:lnTo>
                  <a:lnTo>
                    <a:pt x="2683" y="1954"/>
                  </a:lnTo>
                  <a:close/>
                  <a:moveTo>
                    <a:pt x="2028" y="1973"/>
                  </a:moveTo>
                  <a:cubicBezTo>
                    <a:pt x="2004" y="1985"/>
                    <a:pt x="1985" y="1993"/>
                    <a:pt x="1973" y="1999"/>
                  </a:cubicBezTo>
                  <a:lnTo>
                    <a:pt x="1973" y="1999"/>
                  </a:lnTo>
                  <a:cubicBezTo>
                    <a:pt x="1976" y="2000"/>
                    <a:pt x="1979" y="2000"/>
                    <a:pt x="1983" y="2000"/>
                  </a:cubicBezTo>
                  <a:lnTo>
                    <a:pt x="1983" y="2000"/>
                  </a:lnTo>
                  <a:cubicBezTo>
                    <a:pt x="1993" y="1996"/>
                    <a:pt x="2006" y="1991"/>
                    <a:pt x="2021" y="1984"/>
                  </a:cubicBezTo>
                  <a:lnTo>
                    <a:pt x="2021" y="1984"/>
                  </a:lnTo>
                  <a:cubicBezTo>
                    <a:pt x="2024" y="1981"/>
                    <a:pt x="2026" y="1978"/>
                    <a:pt x="2028" y="1973"/>
                  </a:cubicBezTo>
                  <a:close/>
                  <a:moveTo>
                    <a:pt x="3137" y="1995"/>
                  </a:moveTo>
                  <a:cubicBezTo>
                    <a:pt x="3145" y="1995"/>
                    <a:pt x="3145" y="1995"/>
                    <a:pt x="3201" y="2003"/>
                  </a:cubicBezTo>
                  <a:lnTo>
                    <a:pt x="3201" y="2011"/>
                  </a:lnTo>
                  <a:lnTo>
                    <a:pt x="3137" y="2003"/>
                  </a:lnTo>
                  <a:lnTo>
                    <a:pt x="3137" y="1995"/>
                  </a:lnTo>
                  <a:close/>
                  <a:moveTo>
                    <a:pt x="1523" y="2007"/>
                  </a:moveTo>
                  <a:cubicBezTo>
                    <a:pt x="1531" y="2007"/>
                    <a:pt x="1531" y="2011"/>
                    <a:pt x="1531" y="2019"/>
                  </a:cubicBezTo>
                  <a:cubicBezTo>
                    <a:pt x="1531" y="2019"/>
                    <a:pt x="1475" y="2036"/>
                    <a:pt x="1475" y="2036"/>
                  </a:cubicBezTo>
                  <a:cubicBezTo>
                    <a:pt x="1459" y="2039"/>
                    <a:pt x="1451" y="2041"/>
                    <a:pt x="1447" y="2041"/>
                  </a:cubicBezTo>
                  <a:cubicBezTo>
                    <a:pt x="1437" y="2041"/>
                    <a:pt x="1473" y="2025"/>
                    <a:pt x="1466" y="2019"/>
                  </a:cubicBezTo>
                  <a:cubicBezTo>
                    <a:pt x="1499" y="2011"/>
                    <a:pt x="1515" y="2007"/>
                    <a:pt x="1523" y="2007"/>
                  </a:cubicBezTo>
                  <a:close/>
                  <a:moveTo>
                    <a:pt x="2383" y="2011"/>
                  </a:moveTo>
                  <a:lnTo>
                    <a:pt x="2390" y="2053"/>
                  </a:lnTo>
                  <a:lnTo>
                    <a:pt x="2390" y="2053"/>
                  </a:lnTo>
                  <a:cubicBezTo>
                    <a:pt x="2390" y="2039"/>
                    <a:pt x="2388" y="2027"/>
                    <a:pt x="2383" y="2011"/>
                  </a:cubicBezTo>
                  <a:close/>
                  <a:moveTo>
                    <a:pt x="2734" y="2006"/>
                  </a:moveTo>
                  <a:cubicBezTo>
                    <a:pt x="2739" y="2006"/>
                    <a:pt x="2752" y="2012"/>
                    <a:pt x="2788" y="2027"/>
                  </a:cubicBezTo>
                  <a:cubicBezTo>
                    <a:pt x="2812" y="2036"/>
                    <a:pt x="2829" y="2044"/>
                    <a:pt x="2845" y="2060"/>
                  </a:cubicBezTo>
                  <a:lnTo>
                    <a:pt x="2788" y="2036"/>
                  </a:lnTo>
                  <a:cubicBezTo>
                    <a:pt x="2731" y="2011"/>
                    <a:pt x="2731" y="2011"/>
                    <a:pt x="2731" y="2011"/>
                  </a:cubicBezTo>
                  <a:cubicBezTo>
                    <a:pt x="2731" y="2008"/>
                    <a:pt x="2731" y="2006"/>
                    <a:pt x="2734" y="2006"/>
                  </a:cubicBezTo>
                  <a:close/>
                  <a:moveTo>
                    <a:pt x="3080" y="2024"/>
                  </a:moveTo>
                  <a:cubicBezTo>
                    <a:pt x="3083" y="2024"/>
                    <a:pt x="3099" y="2028"/>
                    <a:pt x="3129" y="2036"/>
                  </a:cubicBezTo>
                  <a:cubicBezTo>
                    <a:pt x="3185" y="2044"/>
                    <a:pt x="3193" y="2044"/>
                    <a:pt x="3185" y="2052"/>
                  </a:cubicBezTo>
                  <a:cubicBezTo>
                    <a:pt x="3185" y="2059"/>
                    <a:pt x="3185" y="2063"/>
                    <a:pt x="3179" y="2063"/>
                  </a:cubicBezTo>
                  <a:cubicBezTo>
                    <a:pt x="3172" y="2063"/>
                    <a:pt x="3156" y="2057"/>
                    <a:pt x="3120" y="2044"/>
                  </a:cubicBezTo>
                  <a:cubicBezTo>
                    <a:pt x="3089" y="2030"/>
                    <a:pt x="3075" y="2024"/>
                    <a:pt x="3080" y="2024"/>
                  </a:cubicBezTo>
                  <a:close/>
                  <a:moveTo>
                    <a:pt x="2707" y="2044"/>
                  </a:moveTo>
                  <a:cubicBezTo>
                    <a:pt x="2737" y="2057"/>
                    <a:pt x="2751" y="2065"/>
                    <a:pt x="2749" y="2065"/>
                  </a:cubicBezTo>
                  <a:cubicBezTo>
                    <a:pt x="2747" y="2065"/>
                    <a:pt x="2733" y="2059"/>
                    <a:pt x="2707" y="2044"/>
                  </a:cubicBezTo>
                  <a:close/>
                  <a:moveTo>
                    <a:pt x="1711" y="2063"/>
                  </a:moveTo>
                  <a:cubicBezTo>
                    <a:pt x="1718" y="2063"/>
                    <a:pt x="1690" y="2077"/>
                    <a:pt x="1612" y="2108"/>
                  </a:cubicBezTo>
                  <a:cubicBezTo>
                    <a:pt x="1556" y="2125"/>
                    <a:pt x="1556" y="2125"/>
                    <a:pt x="1556" y="2125"/>
                  </a:cubicBezTo>
                  <a:cubicBezTo>
                    <a:pt x="1548" y="2125"/>
                    <a:pt x="1612" y="2100"/>
                    <a:pt x="1669" y="2076"/>
                  </a:cubicBezTo>
                  <a:cubicBezTo>
                    <a:pt x="1692" y="2067"/>
                    <a:pt x="1707" y="2063"/>
                    <a:pt x="1711" y="2063"/>
                  </a:cubicBezTo>
                  <a:close/>
                  <a:moveTo>
                    <a:pt x="2585" y="2084"/>
                  </a:moveTo>
                  <a:lnTo>
                    <a:pt x="2585" y="2084"/>
                  </a:lnTo>
                  <a:cubicBezTo>
                    <a:pt x="2602" y="2101"/>
                    <a:pt x="2618" y="2115"/>
                    <a:pt x="2632" y="2128"/>
                  </a:cubicBezTo>
                  <a:lnTo>
                    <a:pt x="2632" y="2128"/>
                  </a:lnTo>
                  <a:cubicBezTo>
                    <a:pt x="2617" y="2112"/>
                    <a:pt x="2602" y="2097"/>
                    <a:pt x="2585" y="2084"/>
                  </a:cubicBezTo>
                  <a:close/>
                  <a:moveTo>
                    <a:pt x="1685" y="2117"/>
                  </a:moveTo>
                  <a:lnTo>
                    <a:pt x="1685" y="2125"/>
                  </a:lnTo>
                  <a:cubicBezTo>
                    <a:pt x="1645" y="2141"/>
                    <a:pt x="1604" y="2157"/>
                    <a:pt x="1564" y="2165"/>
                  </a:cubicBezTo>
                  <a:lnTo>
                    <a:pt x="1620" y="2133"/>
                  </a:lnTo>
                  <a:lnTo>
                    <a:pt x="1685" y="2117"/>
                  </a:lnTo>
                  <a:close/>
                  <a:moveTo>
                    <a:pt x="1597" y="2188"/>
                  </a:moveTo>
                  <a:cubicBezTo>
                    <a:pt x="1600" y="2188"/>
                    <a:pt x="1580" y="2199"/>
                    <a:pt x="1574" y="2199"/>
                  </a:cubicBezTo>
                  <a:cubicBezTo>
                    <a:pt x="1573" y="2199"/>
                    <a:pt x="1572" y="2199"/>
                    <a:pt x="1572" y="2198"/>
                  </a:cubicBezTo>
                  <a:cubicBezTo>
                    <a:pt x="1588" y="2191"/>
                    <a:pt x="1595" y="2188"/>
                    <a:pt x="1597" y="2188"/>
                  </a:cubicBezTo>
                  <a:close/>
                  <a:moveTo>
                    <a:pt x="133" y="2183"/>
                  </a:moveTo>
                  <a:cubicBezTo>
                    <a:pt x="110" y="2183"/>
                    <a:pt x="88" y="2186"/>
                    <a:pt x="64" y="2190"/>
                  </a:cubicBezTo>
                  <a:cubicBezTo>
                    <a:pt x="8" y="2197"/>
                    <a:pt x="0" y="2216"/>
                    <a:pt x="87" y="2216"/>
                  </a:cubicBezTo>
                  <a:cubicBezTo>
                    <a:pt x="101" y="2216"/>
                    <a:pt x="118" y="2215"/>
                    <a:pt x="137" y="2214"/>
                  </a:cubicBezTo>
                  <a:cubicBezTo>
                    <a:pt x="202" y="2206"/>
                    <a:pt x="202" y="2206"/>
                    <a:pt x="202" y="2190"/>
                  </a:cubicBezTo>
                  <a:cubicBezTo>
                    <a:pt x="177" y="2186"/>
                    <a:pt x="155" y="2183"/>
                    <a:pt x="133" y="2183"/>
                  </a:cubicBezTo>
                  <a:close/>
                  <a:moveTo>
                    <a:pt x="2342" y="1031"/>
                  </a:moveTo>
                  <a:lnTo>
                    <a:pt x="2342" y="1127"/>
                  </a:lnTo>
                  <a:cubicBezTo>
                    <a:pt x="2342" y="1265"/>
                    <a:pt x="2342" y="1330"/>
                    <a:pt x="2350" y="1403"/>
                  </a:cubicBezTo>
                  <a:cubicBezTo>
                    <a:pt x="2355" y="1446"/>
                    <a:pt x="2357" y="1486"/>
                    <a:pt x="2359" y="1486"/>
                  </a:cubicBezTo>
                  <a:cubicBezTo>
                    <a:pt x="2361" y="1486"/>
                    <a:pt x="2363" y="1465"/>
                    <a:pt x="2366" y="1411"/>
                  </a:cubicBezTo>
                  <a:cubicBezTo>
                    <a:pt x="2374" y="1387"/>
                    <a:pt x="2374" y="1363"/>
                    <a:pt x="2383" y="1346"/>
                  </a:cubicBezTo>
                  <a:cubicBezTo>
                    <a:pt x="2383" y="1363"/>
                    <a:pt x="2383" y="1387"/>
                    <a:pt x="2383" y="1411"/>
                  </a:cubicBezTo>
                  <a:cubicBezTo>
                    <a:pt x="2374" y="1476"/>
                    <a:pt x="2391" y="1484"/>
                    <a:pt x="2399" y="1484"/>
                  </a:cubicBezTo>
                  <a:cubicBezTo>
                    <a:pt x="2415" y="1492"/>
                    <a:pt x="2423" y="1492"/>
                    <a:pt x="2407" y="1565"/>
                  </a:cubicBezTo>
                  <a:cubicBezTo>
                    <a:pt x="2399" y="1630"/>
                    <a:pt x="2399" y="1630"/>
                    <a:pt x="2399" y="1630"/>
                  </a:cubicBezTo>
                  <a:cubicBezTo>
                    <a:pt x="2410" y="1587"/>
                    <a:pt x="2417" y="1576"/>
                    <a:pt x="2423" y="1576"/>
                  </a:cubicBezTo>
                  <a:cubicBezTo>
                    <a:pt x="2426" y="1576"/>
                    <a:pt x="2429" y="1579"/>
                    <a:pt x="2431" y="1581"/>
                  </a:cubicBezTo>
                  <a:cubicBezTo>
                    <a:pt x="2436" y="1584"/>
                    <a:pt x="2440" y="1585"/>
                    <a:pt x="2445" y="1585"/>
                  </a:cubicBezTo>
                  <a:cubicBezTo>
                    <a:pt x="2457" y="1585"/>
                    <a:pt x="2470" y="1574"/>
                    <a:pt x="2488" y="1533"/>
                  </a:cubicBezTo>
                  <a:lnTo>
                    <a:pt x="2496" y="1533"/>
                  </a:lnTo>
                  <a:cubicBezTo>
                    <a:pt x="2464" y="1598"/>
                    <a:pt x="2464" y="1598"/>
                    <a:pt x="2472" y="1606"/>
                  </a:cubicBezTo>
                  <a:cubicBezTo>
                    <a:pt x="2500" y="1556"/>
                    <a:pt x="2504" y="1550"/>
                    <a:pt x="2504" y="1549"/>
                  </a:cubicBezTo>
                  <a:lnTo>
                    <a:pt x="2504" y="1549"/>
                  </a:lnTo>
                  <a:cubicBezTo>
                    <a:pt x="2472" y="1606"/>
                    <a:pt x="2480" y="1606"/>
                    <a:pt x="2480" y="1614"/>
                  </a:cubicBezTo>
                  <a:cubicBezTo>
                    <a:pt x="2480" y="1614"/>
                    <a:pt x="2480" y="1614"/>
                    <a:pt x="2520" y="1557"/>
                  </a:cubicBezTo>
                  <a:lnTo>
                    <a:pt x="2520" y="1557"/>
                  </a:lnTo>
                  <a:cubicBezTo>
                    <a:pt x="2520" y="1557"/>
                    <a:pt x="2537" y="1573"/>
                    <a:pt x="2496" y="1630"/>
                  </a:cubicBezTo>
                  <a:cubicBezTo>
                    <a:pt x="2483" y="1648"/>
                    <a:pt x="2479" y="1655"/>
                    <a:pt x="2480" y="1655"/>
                  </a:cubicBezTo>
                  <a:cubicBezTo>
                    <a:pt x="2482" y="1655"/>
                    <a:pt x="2511" y="1620"/>
                    <a:pt x="2545" y="1581"/>
                  </a:cubicBezTo>
                  <a:cubicBezTo>
                    <a:pt x="2569" y="1549"/>
                    <a:pt x="2593" y="1517"/>
                    <a:pt x="2626" y="1484"/>
                  </a:cubicBezTo>
                  <a:lnTo>
                    <a:pt x="2626" y="1484"/>
                  </a:lnTo>
                  <a:cubicBezTo>
                    <a:pt x="2626" y="1484"/>
                    <a:pt x="2585" y="1533"/>
                    <a:pt x="2545" y="1590"/>
                  </a:cubicBezTo>
                  <a:cubicBezTo>
                    <a:pt x="2504" y="1638"/>
                    <a:pt x="2504" y="1638"/>
                    <a:pt x="2504" y="1646"/>
                  </a:cubicBezTo>
                  <a:cubicBezTo>
                    <a:pt x="2527" y="1619"/>
                    <a:pt x="2540" y="1609"/>
                    <a:pt x="2549" y="1609"/>
                  </a:cubicBezTo>
                  <a:cubicBezTo>
                    <a:pt x="2557" y="1609"/>
                    <a:pt x="2562" y="1615"/>
                    <a:pt x="2569" y="1622"/>
                  </a:cubicBezTo>
                  <a:cubicBezTo>
                    <a:pt x="2573" y="1629"/>
                    <a:pt x="2575" y="1635"/>
                    <a:pt x="2580" y="1635"/>
                  </a:cubicBezTo>
                  <a:cubicBezTo>
                    <a:pt x="2586" y="1635"/>
                    <a:pt x="2598" y="1625"/>
                    <a:pt x="2626" y="1598"/>
                  </a:cubicBezTo>
                  <a:cubicBezTo>
                    <a:pt x="2652" y="1579"/>
                    <a:pt x="2666" y="1569"/>
                    <a:pt x="2669" y="1569"/>
                  </a:cubicBezTo>
                  <a:cubicBezTo>
                    <a:pt x="2672" y="1569"/>
                    <a:pt x="2660" y="1583"/>
                    <a:pt x="2634" y="1614"/>
                  </a:cubicBezTo>
                  <a:cubicBezTo>
                    <a:pt x="2538" y="1700"/>
                    <a:pt x="2502" y="1729"/>
                    <a:pt x="2502" y="1729"/>
                  </a:cubicBezTo>
                  <a:cubicBezTo>
                    <a:pt x="2502" y="1729"/>
                    <a:pt x="2515" y="1718"/>
                    <a:pt x="2537" y="1703"/>
                  </a:cubicBezTo>
                  <a:cubicBezTo>
                    <a:pt x="2537" y="1703"/>
                    <a:pt x="2585" y="1663"/>
                    <a:pt x="2642" y="1622"/>
                  </a:cubicBezTo>
                  <a:cubicBezTo>
                    <a:pt x="2692" y="1584"/>
                    <a:pt x="2718" y="1565"/>
                    <a:pt x="2721" y="1565"/>
                  </a:cubicBezTo>
                  <a:lnTo>
                    <a:pt x="2721" y="1565"/>
                  </a:lnTo>
                  <a:cubicBezTo>
                    <a:pt x="2724" y="1565"/>
                    <a:pt x="2697" y="1588"/>
                    <a:pt x="2642" y="1630"/>
                  </a:cubicBezTo>
                  <a:cubicBezTo>
                    <a:pt x="2591" y="1669"/>
                    <a:pt x="2578" y="1686"/>
                    <a:pt x="2592" y="1686"/>
                  </a:cubicBezTo>
                  <a:cubicBezTo>
                    <a:pt x="2607" y="1686"/>
                    <a:pt x="2652" y="1667"/>
                    <a:pt x="2715" y="1638"/>
                  </a:cubicBezTo>
                  <a:lnTo>
                    <a:pt x="2715" y="1638"/>
                  </a:lnTo>
                  <a:lnTo>
                    <a:pt x="2658" y="1671"/>
                  </a:lnTo>
                  <a:cubicBezTo>
                    <a:pt x="2602" y="1703"/>
                    <a:pt x="2602" y="1711"/>
                    <a:pt x="2602" y="1719"/>
                  </a:cubicBezTo>
                  <a:cubicBezTo>
                    <a:pt x="2640" y="1700"/>
                    <a:pt x="2660" y="1693"/>
                    <a:pt x="2667" y="1693"/>
                  </a:cubicBezTo>
                  <a:cubicBezTo>
                    <a:pt x="2680" y="1693"/>
                    <a:pt x="2644" y="1719"/>
                    <a:pt x="2602" y="1736"/>
                  </a:cubicBezTo>
                  <a:cubicBezTo>
                    <a:pt x="2545" y="1760"/>
                    <a:pt x="2545" y="1760"/>
                    <a:pt x="2545" y="1768"/>
                  </a:cubicBezTo>
                  <a:cubicBezTo>
                    <a:pt x="2586" y="1754"/>
                    <a:pt x="2606" y="1749"/>
                    <a:pt x="2612" y="1749"/>
                  </a:cubicBezTo>
                  <a:cubicBezTo>
                    <a:pt x="2623" y="1749"/>
                    <a:pt x="2582" y="1768"/>
                    <a:pt x="2545" y="1784"/>
                  </a:cubicBezTo>
                  <a:cubicBezTo>
                    <a:pt x="2573" y="1776"/>
                    <a:pt x="2587" y="1774"/>
                    <a:pt x="2594" y="1774"/>
                  </a:cubicBezTo>
                  <a:cubicBezTo>
                    <a:pt x="2602" y="1774"/>
                    <a:pt x="2602" y="1776"/>
                    <a:pt x="2602" y="1776"/>
                  </a:cubicBezTo>
                  <a:cubicBezTo>
                    <a:pt x="2602" y="1776"/>
                    <a:pt x="2602" y="1777"/>
                    <a:pt x="2606" y="1777"/>
                  </a:cubicBezTo>
                  <a:cubicBezTo>
                    <a:pt x="2612" y="1777"/>
                    <a:pt x="2627" y="1774"/>
                    <a:pt x="2666" y="1760"/>
                  </a:cubicBezTo>
                  <a:cubicBezTo>
                    <a:pt x="2707" y="1752"/>
                    <a:pt x="2747" y="1736"/>
                    <a:pt x="2796" y="1736"/>
                  </a:cubicBezTo>
                  <a:lnTo>
                    <a:pt x="2731" y="1752"/>
                  </a:lnTo>
                  <a:cubicBezTo>
                    <a:pt x="2666" y="1768"/>
                    <a:pt x="2666" y="1776"/>
                    <a:pt x="2666" y="1784"/>
                  </a:cubicBezTo>
                  <a:cubicBezTo>
                    <a:pt x="2666" y="1792"/>
                    <a:pt x="2666" y="1800"/>
                    <a:pt x="2602" y="1817"/>
                  </a:cubicBezTo>
                  <a:lnTo>
                    <a:pt x="2666" y="1809"/>
                  </a:lnTo>
                  <a:lnTo>
                    <a:pt x="2666" y="1809"/>
                  </a:lnTo>
                  <a:cubicBezTo>
                    <a:pt x="2602" y="1825"/>
                    <a:pt x="2602" y="1825"/>
                    <a:pt x="2666" y="1825"/>
                  </a:cubicBezTo>
                  <a:lnTo>
                    <a:pt x="2666" y="1833"/>
                  </a:lnTo>
                  <a:cubicBezTo>
                    <a:pt x="2537" y="1841"/>
                    <a:pt x="2537" y="1841"/>
                    <a:pt x="2658" y="1849"/>
                  </a:cubicBezTo>
                  <a:lnTo>
                    <a:pt x="2593" y="1849"/>
                  </a:lnTo>
                  <a:cubicBezTo>
                    <a:pt x="2658" y="1857"/>
                    <a:pt x="2658" y="1865"/>
                    <a:pt x="2593" y="1865"/>
                  </a:cubicBezTo>
                  <a:cubicBezTo>
                    <a:pt x="2650" y="1865"/>
                    <a:pt x="2650" y="1873"/>
                    <a:pt x="2650" y="1873"/>
                  </a:cubicBezTo>
                  <a:cubicBezTo>
                    <a:pt x="2650" y="1873"/>
                    <a:pt x="2650" y="1881"/>
                    <a:pt x="2715" y="1890"/>
                  </a:cubicBezTo>
                  <a:cubicBezTo>
                    <a:pt x="2772" y="1898"/>
                    <a:pt x="2772" y="1898"/>
                    <a:pt x="2772" y="1898"/>
                  </a:cubicBezTo>
                  <a:cubicBezTo>
                    <a:pt x="2731" y="1898"/>
                    <a:pt x="2691" y="1890"/>
                    <a:pt x="2650" y="1881"/>
                  </a:cubicBezTo>
                  <a:cubicBezTo>
                    <a:pt x="2626" y="1879"/>
                    <a:pt x="2611" y="1877"/>
                    <a:pt x="2608" y="1877"/>
                  </a:cubicBezTo>
                  <a:cubicBezTo>
                    <a:pt x="2602" y="1877"/>
                    <a:pt x="2630" y="1882"/>
                    <a:pt x="2707" y="1898"/>
                  </a:cubicBezTo>
                  <a:cubicBezTo>
                    <a:pt x="2776" y="1915"/>
                    <a:pt x="2809" y="1923"/>
                    <a:pt x="2804" y="1923"/>
                  </a:cubicBezTo>
                  <a:cubicBezTo>
                    <a:pt x="2799" y="1923"/>
                    <a:pt x="2767" y="1917"/>
                    <a:pt x="2707" y="1906"/>
                  </a:cubicBezTo>
                  <a:lnTo>
                    <a:pt x="2699" y="1914"/>
                  </a:lnTo>
                  <a:cubicBezTo>
                    <a:pt x="2677" y="1911"/>
                    <a:pt x="2663" y="1910"/>
                    <a:pt x="2653" y="1910"/>
                  </a:cubicBezTo>
                  <a:cubicBezTo>
                    <a:pt x="2634" y="1910"/>
                    <a:pt x="2634" y="1914"/>
                    <a:pt x="2634" y="1914"/>
                  </a:cubicBezTo>
                  <a:cubicBezTo>
                    <a:pt x="2610" y="1911"/>
                    <a:pt x="2595" y="1909"/>
                    <a:pt x="2592" y="1909"/>
                  </a:cubicBezTo>
                  <a:cubicBezTo>
                    <a:pt x="2585" y="1909"/>
                    <a:pt x="2614" y="1915"/>
                    <a:pt x="2691" y="1930"/>
                  </a:cubicBezTo>
                  <a:cubicBezTo>
                    <a:pt x="2726" y="1944"/>
                    <a:pt x="2742" y="1950"/>
                    <a:pt x="2739" y="1950"/>
                  </a:cubicBezTo>
                  <a:cubicBezTo>
                    <a:pt x="2736" y="1950"/>
                    <a:pt x="2720" y="1946"/>
                    <a:pt x="2691" y="1938"/>
                  </a:cubicBezTo>
                  <a:cubicBezTo>
                    <a:pt x="2630" y="1922"/>
                    <a:pt x="2599" y="1916"/>
                    <a:pt x="2591" y="1916"/>
                  </a:cubicBezTo>
                  <a:cubicBezTo>
                    <a:pt x="2583" y="1916"/>
                    <a:pt x="2597" y="1922"/>
                    <a:pt x="2626" y="1930"/>
                  </a:cubicBezTo>
                  <a:cubicBezTo>
                    <a:pt x="2691" y="1946"/>
                    <a:pt x="2683" y="1946"/>
                    <a:pt x="2683" y="1946"/>
                  </a:cubicBezTo>
                  <a:cubicBezTo>
                    <a:pt x="2669" y="1943"/>
                    <a:pt x="2659" y="1941"/>
                    <a:pt x="2651" y="1941"/>
                  </a:cubicBezTo>
                  <a:cubicBezTo>
                    <a:pt x="2625" y="1941"/>
                    <a:pt x="2622" y="1958"/>
                    <a:pt x="2610" y="1971"/>
                  </a:cubicBezTo>
                  <a:cubicBezTo>
                    <a:pt x="2610" y="1971"/>
                    <a:pt x="2666" y="1995"/>
                    <a:pt x="2723" y="2027"/>
                  </a:cubicBezTo>
                  <a:cubicBezTo>
                    <a:pt x="2771" y="2048"/>
                    <a:pt x="2789" y="2056"/>
                    <a:pt x="2788" y="2056"/>
                  </a:cubicBezTo>
                  <a:cubicBezTo>
                    <a:pt x="2787" y="2056"/>
                    <a:pt x="2752" y="2041"/>
                    <a:pt x="2715" y="2027"/>
                  </a:cubicBezTo>
                  <a:cubicBezTo>
                    <a:pt x="2632" y="1988"/>
                    <a:pt x="2589" y="1968"/>
                    <a:pt x="2587" y="1968"/>
                  </a:cubicBezTo>
                  <a:lnTo>
                    <a:pt x="2587" y="1968"/>
                  </a:lnTo>
                  <a:cubicBezTo>
                    <a:pt x="2585" y="1968"/>
                    <a:pt x="2628" y="1990"/>
                    <a:pt x="2715" y="2036"/>
                  </a:cubicBezTo>
                  <a:cubicBezTo>
                    <a:pt x="2689" y="2024"/>
                    <a:pt x="2675" y="2018"/>
                    <a:pt x="2672" y="2018"/>
                  </a:cubicBezTo>
                  <a:cubicBezTo>
                    <a:pt x="2669" y="2018"/>
                    <a:pt x="2681" y="2026"/>
                    <a:pt x="2707" y="2044"/>
                  </a:cubicBezTo>
                  <a:cubicBezTo>
                    <a:pt x="2667" y="2027"/>
                    <a:pt x="2628" y="2006"/>
                    <a:pt x="2627" y="2006"/>
                  </a:cubicBezTo>
                  <a:lnTo>
                    <a:pt x="2627" y="2006"/>
                  </a:lnTo>
                  <a:cubicBezTo>
                    <a:pt x="2626" y="2006"/>
                    <a:pt x="2633" y="2009"/>
                    <a:pt x="2649" y="2019"/>
                  </a:cubicBezTo>
                  <a:lnTo>
                    <a:pt x="2649" y="2019"/>
                  </a:lnTo>
                  <a:cubicBezTo>
                    <a:pt x="2647" y="2018"/>
                    <a:pt x="2637" y="2012"/>
                    <a:pt x="2593" y="1987"/>
                  </a:cubicBezTo>
                  <a:cubicBezTo>
                    <a:pt x="2580" y="1981"/>
                    <a:pt x="2572" y="1978"/>
                    <a:pt x="2569" y="1978"/>
                  </a:cubicBezTo>
                  <a:cubicBezTo>
                    <a:pt x="2561" y="1978"/>
                    <a:pt x="2599" y="2003"/>
                    <a:pt x="2642" y="2027"/>
                  </a:cubicBezTo>
                  <a:cubicBezTo>
                    <a:pt x="2698" y="2066"/>
                    <a:pt x="2722" y="2086"/>
                    <a:pt x="2716" y="2086"/>
                  </a:cubicBezTo>
                  <a:cubicBezTo>
                    <a:pt x="2712" y="2086"/>
                    <a:pt x="2684" y="2070"/>
                    <a:pt x="2634" y="2036"/>
                  </a:cubicBezTo>
                  <a:cubicBezTo>
                    <a:pt x="2595" y="2008"/>
                    <a:pt x="2577" y="1997"/>
                    <a:pt x="2575" y="1997"/>
                  </a:cubicBezTo>
                  <a:lnTo>
                    <a:pt x="2575" y="1997"/>
                  </a:lnTo>
                  <a:cubicBezTo>
                    <a:pt x="2572" y="1997"/>
                    <a:pt x="2616" y="2030"/>
                    <a:pt x="2683" y="2076"/>
                  </a:cubicBezTo>
                  <a:cubicBezTo>
                    <a:pt x="2703" y="2093"/>
                    <a:pt x="2719" y="2106"/>
                    <a:pt x="2731" y="2117"/>
                  </a:cubicBezTo>
                  <a:cubicBezTo>
                    <a:pt x="2674" y="2084"/>
                    <a:pt x="2674" y="2084"/>
                    <a:pt x="2674" y="2084"/>
                  </a:cubicBezTo>
                  <a:cubicBezTo>
                    <a:pt x="2674" y="2084"/>
                    <a:pt x="2674" y="2085"/>
                    <a:pt x="2673" y="2085"/>
                  </a:cubicBezTo>
                  <a:cubicBezTo>
                    <a:pt x="2670" y="2085"/>
                    <a:pt x="2658" y="2081"/>
                    <a:pt x="2618" y="2052"/>
                  </a:cubicBezTo>
                  <a:lnTo>
                    <a:pt x="2618" y="2052"/>
                  </a:lnTo>
                  <a:cubicBezTo>
                    <a:pt x="2618" y="2052"/>
                    <a:pt x="2618" y="2052"/>
                    <a:pt x="2666" y="2092"/>
                  </a:cubicBezTo>
                  <a:cubicBezTo>
                    <a:pt x="2707" y="2130"/>
                    <a:pt x="2719" y="2146"/>
                    <a:pt x="2713" y="2146"/>
                  </a:cubicBezTo>
                  <a:cubicBezTo>
                    <a:pt x="2704" y="2146"/>
                    <a:pt x="2658" y="2115"/>
                    <a:pt x="2602" y="2068"/>
                  </a:cubicBezTo>
                  <a:lnTo>
                    <a:pt x="2602" y="2068"/>
                  </a:lnTo>
                  <a:lnTo>
                    <a:pt x="2650" y="2117"/>
                  </a:lnTo>
                  <a:cubicBezTo>
                    <a:pt x="2706" y="2167"/>
                    <a:pt x="2745" y="2205"/>
                    <a:pt x="2744" y="2205"/>
                  </a:cubicBezTo>
                  <a:cubicBezTo>
                    <a:pt x="2743" y="2205"/>
                    <a:pt x="2727" y="2191"/>
                    <a:pt x="2691" y="2157"/>
                  </a:cubicBezTo>
                  <a:lnTo>
                    <a:pt x="2642" y="2117"/>
                  </a:lnTo>
                  <a:lnTo>
                    <a:pt x="2642" y="2117"/>
                  </a:lnTo>
                  <a:cubicBezTo>
                    <a:pt x="2682" y="2153"/>
                    <a:pt x="2695" y="2169"/>
                    <a:pt x="2689" y="2169"/>
                  </a:cubicBezTo>
                  <a:cubicBezTo>
                    <a:pt x="2684" y="2169"/>
                    <a:pt x="2662" y="2154"/>
                    <a:pt x="2632" y="2128"/>
                  </a:cubicBezTo>
                  <a:lnTo>
                    <a:pt x="2632" y="2128"/>
                  </a:lnTo>
                  <a:cubicBezTo>
                    <a:pt x="2645" y="2142"/>
                    <a:pt x="2659" y="2158"/>
                    <a:pt x="2674" y="2173"/>
                  </a:cubicBezTo>
                  <a:cubicBezTo>
                    <a:pt x="2672" y="2173"/>
                    <a:pt x="2671" y="2174"/>
                    <a:pt x="2669" y="2174"/>
                  </a:cubicBezTo>
                  <a:cubicBezTo>
                    <a:pt x="2663" y="2174"/>
                    <a:pt x="2654" y="2169"/>
                    <a:pt x="2618" y="2133"/>
                  </a:cubicBezTo>
                  <a:cubicBezTo>
                    <a:pt x="2589" y="2104"/>
                    <a:pt x="2557" y="2072"/>
                    <a:pt x="2554" y="2072"/>
                  </a:cubicBezTo>
                  <a:lnTo>
                    <a:pt x="2554" y="2072"/>
                  </a:lnTo>
                  <a:cubicBezTo>
                    <a:pt x="2553" y="2072"/>
                    <a:pt x="2557" y="2078"/>
                    <a:pt x="2569" y="2092"/>
                  </a:cubicBezTo>
                  <a:cubicBezTo>
                    <a:pt x="2569" y="2092"/>
                    <a:pt x="2569" y="2092"/>
                    <a:pt x="2520" y="2044"/>
                  </a:cubicBezTo>
                  <a:lnTo>
                    <a:pt x="2520" y="2052"/>
                  </a:lnTo>
                  <a:cubicBezTo>
                    <a:pt x="2541" y="2076"/>
                    <a:pt x="2549" y="2088"/>
                    <a:pt x="2547" y="2088"/>
                  </a:cubicBezTo>
                  <a:cubicBezTo>
                    <a:pt x="2545" y="2088"/>
                    <a:pt x="2533" y="2076"/>
                    <a:pt x="2512" y="2052"/>
                  </a:cubicBezTo>
                  <a:lnTo>
                    <a:pt x="2512" y="2052"/>
                  </a:lnTo>
                  <a:cubicBezTo>
                    <a:pt x="2512" y="2052"/>
                    <a:pt x="2513" y="2052"/>
                    <a:pt x="2545" y="2108"/>
                  </a:cubicBezTo>
                  <a:cubicBezTo>
                    <a:pt x="2545" y="2108"/>
                    <a:pt x="2537" y="2108"/>
                    <a:pt x="2504" y="2060"/>
                  </a:cubicBezTo>
                  <a:cubicBezTo>
                    <a:pt x="2485" y="2033"/>
                    <a:pt x="2475" y="2020"/>
                    <a:pt x="2473" y="2020"/>
                  </a:cubicBezTo>
                  <a:lnTo>
                    <a:pt x="2473" y="2020"/>
                  </a:lnTo>
                  <a:cubicBezTo>
                    <a:pt x="2471" y="2020"/>
                    <a:pt x="2479" y="2035"/>
                    <a:pt x="2496" y="2060"/>
                  </a:cubicBezTo>
                  <a:cubicBezTo>
                    <a:pt x="2537" y="2108"/>
                    <a:pt x="2537" y="2108"/>
                    <a:pt x="2529" y="2108"/>
                  </a:cubicBezTo>
                  <a:cubicBezTo>
                    <a:pt x="2561" y="2165"/>
                    <a:pt x="2561" y="2165"/>
                    <a:pt x="2561" y="2165"/>
                  </a:cubicBezTo>
                  <a:cubicBezTo>
                    <a:pt x="2545" y="2149"/>
                    <a:pt x="2529" y="2133"/>
                    <a:pt x="2512" y="2117"/>
                  </a:cubicBezTo>
                  <a:cubicBezTo>
                    <a:pt x="2504" y="2117"/>
                    <a:pt x="2504" y="2117"/>
                    <a:pt x="2545" y="2173"/>
                  </a:cubicBezTo>
                  <a:cubicBezTo>
                    <a:pt x="2545" y="2173"/>
                    <a:pt x="2559" y="2199"/>
                    <a:pt x="2557" y="2199"/>
                  </a:cubicBezTo>
                  <a:cubicBezTo>
                    <a:pt x="2556" y="2199"/>
                    <a:pt x="2550" y="2192"/>
                    <a:pt x="2537" y="2173"/>
                  </a:cubicBezTo>
                  <a:cubicBezTo>
                    <a:pt x="2537" y="2173"/>
                    <a:pt x="2496" y="2125"/>
                    <a:pt x="2488" y="2125"/>
                  </a:cubicBezTo>
                  <a:lnTo>
                    <a:pt x="2488" y="2125"/>
                  </a:lnTo>
                  <a:cubicBezTo>
                    <a:pt x="2480" y="2133"/>
                    <a:pt x="2480" y="2133"/>
                    <a:pt x="2512" y="2190"/>
                  </a:cubicBezTo>
                  <a:cubicBezTo>
                    <a:pt x="2541" y="2246"/>
                    <a:pt x="2555" y="2275"/>
                    <a:pt x="2554" y="2275"/>
                  </a:cubicBezTo>
                  <a:cubicBezTo>
                    <a:pt x="2553" y="2275"/>
                    <a:pt x="2537" y="2246"/>
                    <a:pt x="2504" y="2190"/>
                  </a:cubicBezTo>
                  <a:cubicBezTo>
                    <a:pt x="2471" y="2123"/>
                    <a:pt x="2457" y="2096"/>
                    <a:pt x="2456" y="2096"/>
                  </a:cubicBezTo>
                  <a:lnTo>
                    <a:pt x="2456" y="2096"/>
                  </a:lnTo>
                  <a:cubicBezTo>
                    <a:pt x="2456" y="2096"/>
                    <a:pt x="2462" y="2109"/>
                    <a:pt x="2472" y="2133"/>
                  </a:cubicBezTo>
                  <a:cubicBezTo>
                    <a:pt x="2496" y="2190"/>
                    <a:pt x="2496" y="2190"/>
                    <a:pt x="2496" y="2190"/>
                  </a:cubicBezTo>
                  <a:lnTo>
                    <a:pt x="2496" y="2190"/>
                  </a:lnTo>
                  <a:cubicBezTo>
                    <a:pt x="2484" y="2161"/>
                    <a:pt x="2476" y="2147"/>
                    <a:pt x="2474" y="2147"/>
                  </a:cubicBezTo>
                  <a:lnTo>
                    <a:pt x="2474" y="2147"/>
                  </a:lnTo>
                  <a:cubicBezTo>
                    <a:pt x="2472" y="2147"/>
                    <a:pt x="2476" y="2161"/>
                    <a:pt x="2488" y="2190"/>
                  </a:cubicBezTo>
                  <a:cubicBezTo>
                    <a:pt x="2480" y="2190"/>
                    <a:pt x="2480" y="2190"/>
                    <a:pt x="2456" y="2133"/>
                  </a:cubicBezTo>
                  <a:lnTo>
                    <a:pt x="2456" y="2133"/>
                  </a:lnTo>
                  <a:cubicBezTo>
                    <a:pt x="2473" y="2185"/>
                    <a:pt x="2475" y="2204"/>
                    <a:pt x="2471" y="2204"/>
                  </a:cubicBezTo>
                  <a:cubicBezTo>
                    <a:pt x="2464" y="2204"/>
                    <a:pt x="2445" y="2170"/>
                    <a:pt x="2431" y="2133"/>
                  </a:cubicBezTo>
                  <a:lnTo>
                    <a:pt x="2431" y="2133"/>
                  </a:lnTo>
                  <a:cubicBezTo>
                    <a:pt x="2431" y="2157"/>
                    <a:pt x="2439" y="2181"/>
                    <a:pt x="2447" y="2198"/>
                  </a:cubicBezTo>
                  <a:cubicBezTo>
                    <a:pt x="2464" y="2258"/>
                    <a:pt x="2470" y="2289"/>
                    <a:pt x="2468" y="2289"/>
                  </a:cubicBezTo>
                  <a:cubicBezTo>
                    <a:pt x="2466" y="2289"/>
                    <a:pt x="2456" y="2258"/>
                    <a:pt x="2439" y="2198"/>
                  </a:cubicBezTo>
                  <a:lnTo>
                    <a:pt x="2439" y="2198"/>
                  </a:lnTo>
                  <a:cubicBezTo>
                    <a:pt x="2446" y="2225"/>
                    <a:pt x="2446" y="2241"/>
                    <a:pt x="2441" y="2241"/>
                  </a:cubicBezTo>
                  <a:cubicBezTo>
                    <a:pt x="2435" y="2241"/>
                    <a:pt x="2421" y="2211"/>
                    <a:pt x="2407" y="2141"/>
                  </a:cubicBezTo>
                  <a:lnTo>
                    <a:pt x="2390" y="2053"/>
                  </a:lnTo>
                  <a:lnTo>
                    <a:pt x="2390" y="2053"/>
                  </a:lnTo>
                  <a:cubicBezTo>
                    <a:pt x="2391" y="2060"/>
                    <a:pt x="2391" y="2067"/>
                    <a:pt x="2391" y="2076"/>
                  </a:cubicBezTo>
                  <a:cubicBezTo>
                    <a:pt x="2403" y="2124"/>
                    <a:pt x="2401" y="2136"/>
                    <a:pt x="2400" y="2136"/>
                  </a:cubicBezTo>
                  <a:cubicBezTo>
                    <a:pt x="2399" y="2136"/>
                    <a:pt x="2399" y="2135"/>
                    <a:pt x="2399" y="2133"/>
                  </a:cubicBezTo>
                  <a:cubicBezTo>
                    <a:pt x="2391" y="2133"/>
                    <a:pt x="2391" y="2198"/>
                    <a:pt x="2383" y="2198"/>
                  </a:cubicBezTo>
                  <a:cubicBezTo>
                    <a:pt x="2383" y="2198"/>
                    <a:pt x="2374" y="2198"/>
                    <a:pt x="2366" y="2133"/>
                  </a:cubicBezTo>
                  <a:cubicBezTo>
                    <a:pt x="2366" y="2133"/>
                    <a:pt x="2358" y="2133"/>
                    <a:pt x="2358" y="2198"/>
                  </a:cubicBezTo>
                  <a:cubicBezTo>
                    <a:pt x="2358" y="2226"/>
                    <a:pt x="2356" y="2240"/>
                    <a:pt x="2354" y="2240"/>
                  </a:cubicBezTo>
                  <a:cubicBezTo>
                    <a:pt x="2352" y="2240"/>
                    <a:pt x="2350" y="2226"/>
                    <a:pt x="2350" y="2198"/>
                  </a:cubicBezTo>
                  <a:cubicBezTo>
                    <a:pt x="2342" y="2254"/>
                    <a:pt x="2342" y="2254"/>
                    <a:pt x="2342" y="2254"/>
                  </a:cubicBezTo>
                  <a:cubicBezTo>
                    <a:pt x="2342" y="2209"/>
                    <a:pt x="2342" y="2163"/>
                    <a:pt x="2339" y="2163"/>
                  </a:cubicBezTo>
                  <a:cubicBezTo>
                    <a:pt x="2338" y="2163"/>
                    <a:pt x="2336" y="2171"/>
                    <a:pt x="2334" y="2190"/>
                  </a:cubicBezTo>
                  <a:cubicBezTo>
                    <a:pt x="2334" y="2254"/>
                    <a:pt x="2334" y="2254"/>
                    <a:pt x="2326" y="2254"/>
                  </a:cubicBezTo>
                  <a:cubicBezTo>
                    <a:pt x="2321" y="2215"/>
                    <a:pt x="2292" y="2190"/>
                    <a:pt x="2264" y="2190"/>
                  </a:cubicBezTo>
                  <a:cubicBezTo>
                    <a:pt x="2247" y="2190"/>
                    <a:pt x="2230" y="2200"/>
                    <a:pt x="2220" y="2222"/>
                  </a:cubicBezTo>
                  <a:lnTo>
                    <a:pt x="2212" y="2214"/>
                  </a:lnTo>
                  <a:lnTo>
                    <a:pt x="2204" y="2214"/>
                  </a:lnTo>
                  <a:cubicBezTo>
                    <a:pt x="2226" y="2160"/>
                    <a:pt x="2231" y="2141"/>
                    <a:pt x="2228" y="2141"/>
                  </a:cubicBezTo>
                  <a:cubicBezTo>
                    <a:pt x="2224" y="2141"/>
                    <a:pt x="2206" y="2171"/>
                    <a:pt x="2188" y="2198"/>
                  </a:cubicBezTo>
                  <a:cubicBezTo>
                    <a:pt x="2156" y="2254"/>
                    <a:pt x="2156" y="2254"/>
                    <a:pt x="2156" y="2254"/>
                  </a:cubicBezTo>
                  <a:cubicBezTo>
                    <a:pt x="2185" y="2185"/>
                    <a:pt x="2197" y="2155"/>
                    <a:pt x="2194" y="2155"/>
                  </a:cubicBezTo>
                  <a:lnTo>
                    <a:pt x="2194" y="2155"/>
                  </a:lnTo>
                  <a:cubicBezTo>
                    <a:pt x="2192" y="2155"/>
                    <a:pt x="2184" y="2167"/>
                    <a:pt x="2172" y="2190"/>
                  </a:cubicBezTo>
                  <a:cubicBezTo>
                    <a:pt x="2141" y="2244"/>
                    <a:pt x="2122" y="2271"/>
                    <a:pt x="2119" y="2271"/>
                  </a:cubicBezTo>
                  <a:cubicBezTo>
                    <a:pt x="2116" y="2271"/>
                    <a:pt x="2130" y="2240"/>
                    <a:pt x="2164" y="2181"/>
                  </a:cubicBezTo>
                  <a:cubicBezTo>
                    <a:pt x="2193" y="2130"/>
                    <a:pt x="2208" y="2102"/>
                    <a:pt x="2205" y="2102"/>
                  </a:cubicBezTo>
                  <a:lnTo>
                    <a:pt x="2205" y="2102"/>
                  </a:lnTo>
                  <a:cubicBezTo>
                    <a:pt x="2203" y="2102"/>
                    <a:pt x="2176" y="2142"/>
                    <a:pt x="2123" y="2230"/>
                  </a:cubicBezTo>
                  <a:cubicBezTo>
                    <a:pt x="2107" y="2258"/>
                    <a:pt x="2099" y="2273"/>
                    <a:pt x="2098" y="2273"/>
                  </a:cubicBezTo>
                  <a:cubicBezTo>
                    <a:pt x="2097" y="2273"/>
                    <a:pt x="2103" y="2258"/>
                    <a:pt x="2115" y="2230"/>
                  </a:cubicBezTo>
                  <a:cubicBezTo>
                    <a:pt x="2154" y="2162"/>
                    <a:pt x="2170" y="2134"/>
                    <a:pt x="2169" y="2134"/>
                  </a:cubicBezTo>
                  <a:lnTo>
                    <a:pt x="2169" y="2134"/>
                  </a:lnTo>
                  <a:cubicBezTo>
                    <a:pt x="2168" y="2134"/>
                    <a:pt x="2160" y="2146"/>
                    <a:pt x="2147" y="2165"/>
                  </a:cubicBezTo>
                  <a:cubicBezTo>
                    <a:pt x="2112" y="2221"/>
                    <a:pt x="2093" y="2247"/>
                    <a:pt x="2092" y="2247"/>
                  </a:cubicBezTo>
                  <a:cubicBezTo>
                    <a:pt x="2090" y="2247"/>
                    <a:pt x="2106" y="2219"/>
                    <a:pt x="2139" y="2165"/>
                  </a:cubicBezTo>
                  <a:cubicBezTo>
                    <a:pt x="2172" y="2107"/>
                    <a:pt x="2189" y="2079"/>
                    <a:pt x="2187" y="2079"/>
                  </a:cubicBezTo>
                  <a:lnTo>
                    <a:pt x="2187" y="2079"/>
                  </a:lnTo>
                  <a:cubicBezTo>
                    <a:pt x="2185" y="2079"/>
                    <a:pt x="2167" y="2105"/>
                    <a:pt x="2131" y="2157"/>
                  </a:cubicBezTo>
                  <a:cubicBezTo>
                    <a:pt x="2096" y="2208"/>
                    <a:pt x="2074" y="2232"/>
                    <a:pt x="2070" y="2232"/>
                  </a:cubicBezTo>
                  <a:cubicBezTo>
                    <a:pt x="2065" y="2232"/>
                    <a:pt x="2081" y="2204"/>
                    <a:pt x="2123" y="2149"/>
                  </a:cubicBezTo>
                  <a:cubicBezTo>
                    <a:pt x="2118" y="2144"/>
                    <a:pt x="2134" y="2120"/>
                    <a:pt x="2133" y="2120"/>
                  </a:cubicBezTo>
                  <a:lnTo>
                    <a:pt x="2133" y="2120"/>
                  </a:lnTo>
                  <a:cubicBezTo>
                    <a:pt x="2133" y="2120"/>
                    <a:pt x="2128" y="2125"/>
                    <a:pt x="2115" y="2141"/>
                  </a:cubicBezTo>
                  <a:lnTo>
                    <a:pt x="2156" y="2092"/>
                  </a:lnTo>
                  <a:lnTo>
                    <a:pt x="2156" y="2084"/>
                  </a:lnTo>
                  <a:lnTo>
                    <a:pt x="2115" y="2133"/>
                  </a:lnTo>
                  <a:cubicBezTo>
                    <a:pt x="2107" y="2133"/>
                    <a:pt x="2139" y="2068"/>
                    <a:pt x="2131" y="2060"/>
                  </a:cubicBezTo>
                  <a:cubicBezTo>
                    <a:pt x="2124" y="2049"/>
                    <a:pt x="2122" y="2043"/>
                    <a:pt x="2117" y="2043"/>
                  </a:cubicBezTo>
                  <a:cubicBezTo>
                    <a:pt x="2111" y="2043"/>
                    <a:pt x="2102" y="2053"/>
                    <a:pt x="2075" y="2076"/>
                  </a:cubicBezTo>
                  <a:cubicBezTo>
                    <a:pt x="2028" y="2119"/>
                    <a:pt x="2002" y="2139"/>
                    <a:pt x="1998" y="2139"/>
                  </a:cubicBezTo>
                  <a:cubicBezTo>
                    <a:pt x="1993" y="2139"/>
                    <a:pt x="2016" y="2115"/>
                    <a:pt x="2066" y="2068"/>
                  </a:cubicBezTo>
                  <a:cubicBezTo>
                    <a:pt x="2066" y="2068"/>
                    <a:pt x="2115" y="2027"/>
                    <a:pt x="2115" y="2019"/>
                  </a:cubicBezTo>
                  <a:cubicBezTo>
                    <a:pt x="2115" y="2019"/>
                    <a:pt x="2107" y="2011"/>
                    <a:pt x="2164" y="1979"/>
                  </a:cubicBezTo>
                  <a:lnTo>
                    <a:pt x="2164" y="1971"/>
                  </a:lnTo>
                  <a:cubicBezTo>
                    <a:pt x="2111" y="2007"/>
                    <a:pt x="2083" y="2021"/>
                    <a:pt x="2073" y="2021"/>
                  </a:cubicBezTo>
                  <a:cubicBezTo>
                    <a:pt x="2064" y="2021"/>
                    <a:pt x="2075" y="2007"/>
                    <a:pt x="2099" y="1987"/>
                  </a:cubicBezTo>
                  <a:cubicBezTo>
                    <a:pt x="2099" y="1987"/>
                    <a:pt x="2099" y="1986"/>
                    <a:pt x="2095" y="1986"/>
                  </a:cubicBezTo>
                  <a:cubicBezTo>
                    <a:pt x="2090" y="1986"/>
                    <a:pt x="2076" y="1988"/>
                    <a:pt x="2042" y="2003"/>
                  </a:cubicBezTo>
                  <a:cubicBezTo>
                    <a:pt x="2016" y="2014"/>
                    <a:pt x="2002" y="2020"/>
                    <a:pt x="2000" y="2020"/>
                  </a:cubicBezTo>
                  <a:cubicBezTo>
                    <a:pt x="1998" y="2020"/>
                    <a:pt x="2012" y="2012"/>
                    <a:pt x="2042" y="1995"/>
                  </a:cubicBezTo>
                  <a:cubicBezTo>
                    <a:pt x="2078" y="1980"/>
                    <a:pt x="2113" y="1958"/>
                    <a:pt x="2107" y="1958"/>
                  </a:cubicBezTo>
                  <a:cubicBezTo>
                    <a:pt x="2103" y="1958"/>
                    <a:pt x="2084" y="1966"/>
                    <a:pt x="2042" y="1987"/>
                  </a:cubicBezTo>
                  <a:lnTo>
                    <a:pt x="2099" y="1954"/>
                  </a:lnTo>
                  <a:cubicBezTo>
                    <a:pt x="2115" y="1947"/>
                    <a:pt x="2122" y="1944"/>
                    <a:pt x="2122" y="1944"/>
                  </a:cubicBezTo>
                  <a:lnTo>
                    <a:pt x="2122" y="1944"/>
                  </a:lnTo>
                  <a:cubicBezTo>
                    <a:pt x="2122" y="1944"/>
                    <a:pt x="2080" y="1962"/>
                    <a:pt x="2034" y="1979"/>
                  </a:cubicBezTo>
                  <a:cubicBezTo>
                    <a:pt x="2030" y="1981"/>
                    <a:pt x="2025" y="1982"/>
                    <a:pt x="2021" y="1984"/>
                  </a:cubicBezTo>
                  <a:lnTo>
                    <a:pt x="2021" y="1984"/>
                  </a:lnTo>
                  <a:cubicBezTo>
                    <a:pt x="2012" y="1995"/>
                    <a:pt x="1998" y="2000"/>
                    <a:pt x="1985" y="2000"/>
                  </a:cubicBezTo>
                  <a:cubicBezTo>
                    <a:pt x="1984" y="2000"/>
                    <a:pt x="1983" y="2000"/>
                    <a:pt x="1983" y="2000"/>
                  </a:cubicBezTo>
                  <a:lnTo>
                    <a:pt x="1983" y="2000"/>
                  </a:lnTo>
                  <a:cubicBezTo>
                    <a:pt x="1967" y="2006"/>
                    <a:pt x="1957" y="2009"/>
                    <a:pt x="1955" y="2009"/>
                  </a:cubicBezTo>
                  <a:cubicBezTo>
                    <a:pt x="1953" y="2009"/>
                    <a:pt x="1959" y="2006"/>
                    <a:pt x="1973" y="1999"/>
                  </a:cubicBezTo>
                  <a:lnTo>
                    <a:pt x="1973" y="1999"/>
                  </a:lnTo>
                  <a:cubicBezTo>
                    <a:pt x="1964" y="1997"/>
                    <a:pt x="1955" y="1992"/>
                    <a:pt x="1948" y="1985"/>
                  </a:cubicBezTo>
                  <a:lnTo>
                    <a:pt x="1948" y="1985"/>
                  </a:lnTo>
                  <a:cubicBezTo>
                    <a:pt x="1930" y="1990"/>
                    <a:pt x="1921" y="1992"/>
                    <a:pt x="1916" y="1992"/>
                  </a:cubicBezTo>
                  <a:cubicBezTo>
                    <a:pt x="1912" y="1992"/>
                    <a:pt x="1912" y="1990"/>
                    <a:pt x="1912" y="1987"/>
                  </a:cubicBezTo>
                  <a:lnTo>
                    <a:pt x="1943" y="1979"/>
                  </a:lnTo>
                  <a:lnTo>
                    <a:pt x="1943" y="1979"/>
                  </a:lnTo>
                  <a:cubicBezTo>
                    <a:pt x="1945" y="1981"/>
                    <a:pt x="1946" y="1983"/>
                    <a:pt x="1948" y="1985"/>
                  </a:cubicBezTo>
                  <a:lnTo>
                    <a:pt x="1948" y="1985"/>
                  </a:lnTo>
                  <a:cubicBezTo>
                    <a:pt x="1954" y="1983"/>
                    <a:pt x="1961" y="1981"/>
                    <a:pt x="1969" y="1979"/>
                  </a:cubicBezTo>
                  <a:cubicBezTo>
                    <a:pt x="1989" y="1971"/>
                    <a:pt x="2009" y="1963"/>
                    <a:pt x="2029" y="1956"/>
                  </a:cubicBezTo>
                  <a:lnTo>
                    <a:pt x="2029" y="1956"/>
                  </a:lnTo>
                  <a:lnTo>
                    <a:pt x="1943" y="1979"/>
                  </a:lnTo>
                  <a:lnTo>
                    <a:pt x="1943" y="1979"/>
                  </a:lnTo>
                  <a:cubicBezTo>
                    <a:pt x="1939" y="1972"/>
                    <a:pt x="1937" y="1964"/>
                    <a:pt x="1937" y="1954"/>
                  </a:cubicBezTo>
                  <a:cubicBezTo>
                    <a:pt x="1937" y="1945"/>
                    <a:pt x="1938" y="1937"/>
                    <a:pt x="1942" y="1931"/>
                  </a:cubicBezTo>
                  <a:lnTo>
                    <a:pt x="1942" y="1931"/>
                  </a:lnTo>
                  <a:cubicBezTo>
                    <a:pt x="1889" y="1939"/>
                    <a:pt x="1831" y="1948"/>
                    <a:pt x="1783" y="1954"/>
                  </a:cubicBezTo>
                  <a:cubicBezTo>
                    <a:pt x="1724" y="1962"/>
                    <a:pt x="1692" y="1966"/>
                    <a:pt x="1686" y="1966"/>
                  </a:cubicBezTo>
                  <a:cubicBezTo>
                    <a:pt x="1679" y="1966"/>
                    <a:pt x="1711" y="1960"/>
                    <a:pt x="1783" y="1946"/>
                  </a:cubicBezTo>
                  <a:cubicBezTo>
                    <a:pt x="1839" y="1938"/>
                    <a:pt x="1839" y="1930"/>
                    <a:pt x="1839" y="1930"/>
                  </a:cubicBezTo>
                  <a:lnTo>
                    <a:pt x="1839" y="1930"/>
                  </a:lnTo>
                  <a:cubicBezTo>
                    <a:pt x="1827" y="1932"/>
                    <a:pt x="1820" y="1932"/>
                    <a:pt x="1817" y="1932"/>
                  </a:cubicBezTo>
                  <a:cubicBezTo>
                    <a:pt x="1808" y="1932"/>
                    <a:pt x="1824" y="1928"/>
                    <a:pt x="1833" y="1928"/>
                  </a:cubicBezTo>
                  <a:cubicBezTo>
                    <a:pt x="1837" y="1928"/>
                    <a:pt x="1839" y="1928"/>
                    <a:pt x="1839" y="1930"/>
                  </a:cubicBezTo>
                  <a:cubicBezTo>
                    <a:pt x="1904" y="1922"/>
                    <a:pt x="1904" y="1922"/>
                    <a:pt x="1904" y="1922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48" y="1920"/>
                    <a:pt x="1944" y="1925"/>
                    <a:pt x="1942" y="1931"/>
                  </a:cubicBezTo>
                  <a:lnTo>
                    <a:pt x="1942" y="1931"/>
                  </a:lnTo>
                  <a:cubicBezTo>
                    <a:pt x="1970" y="1926"/>
                    <a:pt x="1997" y="1922"/>
                    <a:pt x="2019" y="1918"/>
                  </a:cubicBezTo>
                  <a:lnTo>
                    <a:pt x="2019" y="1918"/>
                  </a:lnTo>
                  <a:cubicBezTo>
                    <a:pt x="2023" y="1922"/>
                    <a:pt x="2027" y="1926"/>
                    <a:pt x="2029" y="1931"/>
                  </a:cubicBezTo>
                  <a:lnTo>
                    <a:pt x="2029" y="1931"/>
                  </a:lnTo>
                  <a:cubicBezTo>
                    <a:pt x="2031" y="1931"/>
                    <a:pt x="2032" y="1931"/>
                    <a:pt x="2034" y="1930"/>
                  </a:cubicBezTo>
                  <a:cubicBezTo>
                    <a:pt x="2091" y="1914"/>
                    <a:pt x="2091" y="1914"/>
                    <a:pt x="2091" y="1906"/>
                  </a:cubicBezTo>
                  <a:lnTo>
                    <a:pt x="2091" y="1906"/>
                  </a:lnTo>
                  <a:cubicBezTo>
                    <a:pt x="2091" y="1906"/>
                    <a:pt x="2062" y="1911"/>
                    <a:pt x="2019" y="1918"/>
                  </a:cubicBezTo>
                  <a:lnTo>
                    <a:pt x="2019" y="1918"/>
                  </a:lnTo>
                  <a:cubicBezTo>
                    <a:pt x="2014" y="1913"/>
                    <a:pt x="2008" y="1910"/>
                    <a:pt x="2001" y="1907"/>
                  </a:cubicBezTo>
                  <a:lnTo>
                    <a:pt x="2001" y="1907"/>
                  </a:lnTo>
                  <a:cubicBezTo>
                    <a:pt x="1992" y="1909"/>
                    <a:pt x="1981" y="1912"/>
                    <a:pt x="1969" y="1914"/>
                  </a:cubicBezTo>
                  <a:lnTo>
                    <a:pt x="1953" y="1916"/>
                  </a:lnTo>
                  <a:lnTo>
                    <a:pt x="1953" y="1916"/>
                  </a:lnTo>
                  <a:cubicBezTo>
                    <a:pt x="1962" y="1908"/>
                    <a:pt x="1973" y="1905"/>
                    <a:pt x="1985" y="1905"/>
                  </a:cubicBezTo>
                  <a:cubicBezTo>
                    <a:pt x="1990" y="1905"/>
                    <a:pt x="1996" y="1906"/>
                    <a:pt x="2001" y="1907"/>
                  </a:cubicBezTo>
                  <a:lnTo>
                    <a:pt x="2001" y="1907"/>
                  </a:lnTo>
                  <a:cubicBezTo>
                    <a:pt x="2046" y="1899"/>
                    <a:pt x="2065" y="1894"/>
                    <a:pt x="2059" y="1894"/>
                  </a:cubicBezTo>
                  <a:cubicBezTo>
                    <a:pt x="2054" y="1894"/>
                    <a:pt x="2024" y="1899"/>
                    <a:pt x="1969" y="1906"/>
                  </a:cubicBezTo>
                  <a:cubicBezTo>
                    <a:pt x="1942" y="1909"/>
                    <a:pt x="1927" y="1911"/>
                    <a:pt x="1922" y="1911"/>
                  </a:cubicBezTo>
                  <a:cubicBezTo>
                    <a:pt x="1915" y="1911"/>
                    <a:pt x="1931" y="1907"/>
                    <a:pt x="1969" y="1898"/>
                  </a:cubicBezTo>
                  <a:cubicBezTo>
                    <a:pt x="1994" y="1895"/>
                    <a:pt x="2018" y="1891"/>
                    <a:pt x="2034" y="1889"/>
                  </a:cubicBezTo>
                  <a:lnTo>
                    <a:pt x="2034" y="1889"/>
                  </a:lnTo>
                  <a:cubicBezTo>
                    <a:pt x="2034" y="1889"/>
                    <a:pt x="2034" y="1890"/>
                    <a:pt x="2034" y="1890"/>
                  </a:cubicBezTo>
                  <a:cubicBezTo>
                    <a:pt x="2051" y="1887"/>
                    <a:pt x="2057" y="1886"/>
                    <a:pt x="2057" y="1886"/>
                  </a:cubicBezTo>
                  <a:lnTo>
                    <a:pt x="2057" y="1886"/>
                  </a:lnTo>
                  <a:cubicBezTo>
                    <a:pt x="2057" y="1886"/>
                    <a:pt x="2048" y="1887"/>
                    <a:pt x="2034" y="1889"/>
                  </a:cubicBezTo>
                  <a:lnTo>
                    <a:pt x="2034" y="1889"/>
                  </a:lnTo>
                  <a:cubicBezTo>
                    <a:pt x="2035" y="1888"/>
                    <a:pt x="2041" y="1881"/>
                    <a:pt x="2099" y="1873"/>
                  </a:cubicBezTo>
                  <a:cubicBezTo>
                    <a:pt x="2099" y="1869"/>
                    <a:pt x="2099" y="1867"/>
                    <a:pt x="2091" y="1867"/>
                  </a:cubicBezTo>
                  <a:cubicBezTo>
                    <a:pt x="2083" y="1867"/>
                    <a:pt x="2066" y="1869"/>
                    <a:pt x="2034" y="1873"/>
                  </a:cubicBezTo>
                  <a:lnTo>
                    <a:pt x="1969" y="1873"/>
                  </a:lnTo>
                  <a:cubicBezTo>
                    <a:pt x="1969" y="1865"/>
                    <a:pt x="1969" y="1865"/>
                    <a:pt x="1904" y="1865"/>
                  </a:cubicBezTo>
                  <a:cubicBezTo>
                    <a:pt x="1888" y="1868"/>
                    <a:pt x="1870" y="1869"/>
                    <a:pt x="1854" y="1869"/>
                  </a:cubicBezTo>
                  <a:cubicBezTo>
                    <a:pt x="1815" y="1869"/>
                    <a:pt x="1783" y="1863"/>
                    <a:pt x="1783" y="1857"/>
                  </a:cubicBezTo>
                  <a:cubicBezTo>
                    <a:pt x="1718" y="1849"/>
                    <a:pt x="1718" y="1849"/>
                    <a:pt x="1847" y="1849"/>
                  </a:cubicBezTo>
                  <a:cubicBezTo>
                    <a:pt x="1912" y="1849"/>
                    <a:pt x="1912" y="1841"/>
                    <a:pt x="1912" y="1841"/>
                  </a:cubicBezTo>
                  <a:cubicBezTo>
                    <a:pt x="1912" y="1841"/>
                    <a:pt x="1912" y="1841"/>
                    <a:pt x="1977" y="1833"/>
                  </a:cubicBezTo>
                  <a:lnTo>
                    <a:pt x="1912" y="1833"/>
                  </a:lnTo>
                  <a:lnTo>
                    <a:pt x="1783" y="1825"/>
                  </a:lnTo>
                  <a:lnTo>
                    <a:pt x="1977" y="1825"/>
                  </a:lnTo>
                  <a:cubicBezTo>
                    <a:pt x="1912" y="1825"/>
                    <a:pt x="1847" y="1817"/>
                    <a:pt x="1912" y="1809"/>
                  </a:cubicBezTo>
                  <a:cubicBezTo>
                    <a:pt x="1912" y="1809"/>
                    <a:pt x="1916" y="1805"/>
                    <a:pt x="1935" y="1805"/>
                  </a:cubicBezTo>
                  <a:cubicBezTo>
                    <a:pt x="1945" y="1805"/>
                    <a:pt x="1958" y="1806"/>
                    <a:pt x="1977" y="1809"/>
                  </a:cubicBezTo>
                  <a:cubicBezTo>
                    <a:pt x="2042" y="1809"/>
                    <a:pt x="1985" y="1800"/>
                    <a:pt x="1985" y="1800"/>
                  </a:cubicBezTo>
                  <a:cubicBezTo>
                    <a:pt x="1920" y="1792"/>
                    <a:pt x="1920" y="1784"/>
                    <a:pt x="1985" y="1784"/>
                  </a:cubicBezTo>
                  <a:cubicBezTo>
                    <a:pt x="2044" y="1791"/>
                    <a:pt x="2076" y="1795"/>
                    <a:pt x="2082" y="1795"/>
                  </a:cubicBezTo>
                  <a:cubicBezTo>
                    <a:pt x="2090" y="1795"/>
                    <a:pt x="2060" y="1789"/>
                    <a:pt x="1993" y="1776"/>
                  </a:cubicBezTo>
                  <a:cubicBezTo>
                    <a:pt x="1952" y="1766"/>
                    <a:pt x="1911" y="1756"/>
                    <a:pt x="1920" y="1756"/>
                  </a:cubicBezTo>
                  <a:cubicBezTo>
                    <a:pt x="1924" y="1756"/>
                    <a:pt x="1946" y="1759"/>
                    <a:pt x="1993" y="1768"/>
                  </a:cubicBezTo>
                  <a:cubicBezTo>
                    <a:pt x="2009" y="1772"/>
                    <a:pt x="2016" y="1774"/>
                    <a:pt x="2017" y="1774"/>
                  </a:cubicBezTo>
                  <a:cubicBezTo>
                    <a:pt x="2018" y="1774"/>
                    <a:pt x="1975" y="1761"/>
                    <a:pt x="1929" y="1744"/>
                  </a:cubicBezTo>
                  <a:lnTo>
                    <a:pt x="1929" y="1744"/>
                  </a:lnTo>
                  <a:lnTo>
                    <a:pt x="1929" y="1744"/>
                  </a:lnTo>
                  <a:lnTo>
                    <a:pt x="1685" y="1679"/>
                  </a:lnTo>
                  <a:cubicBezTo>
                    <a:pt x="1599" y="1657"/>
                    <a:pt x="1570" y="1650"/>
                    <a:pt x="1582" y="1650"/>
                  </a:cubicBezTo>
                  <a:cubicBezTo>
                    <a:pt x="1588" y="1650"/>
                    <a:pt x="1604" y="1652"/>
                    <a:pt x="1629" y="1654"/>
                  </a:cubicBezTo>
                  <a:cubicBezTo>
                    <a:pt x="1669" y="1654"/>
                    <a:pt x="1710" y="1663"/>
                    <a:pt x="1750" y="1679"/>
                  </a:cubicBezTo>
                  <a:cubicBezTo>
                    <a:pt x="1815" y="1695"/>
                    <a:pt x="1815" y="1695"/>
                    <a:pt x="1815" y="1695"/>
                  </a:cubicBezTo>
                  <a:lnTo>
                    <a:pt x="1815" y="1703"/>
                  </a:lnTo>
                  <a:cubicBezTo>
                    <a:pt x="1856" y="1719"/>
                    <a:pt x="1896" y="1727"/>
                    <a:pt x="1937" y="1727"/>
                  </a:cubicBezTo>
                  <a:cubicBezTo>
                    <a:pt x="1937" y="1727"/>
                    <a:pt x="1937" y="1727"/>
                    <a:pt x="1937" y="1727"/>
                  </a:cubicBezTo>
                  <a:lnTo>
                    <a:pt x="1937" y="1727"/>
                  </a:lnTo>
                  <a:cubicBezTo>
                    <a:pt x="1969" y="1736"/>
                    <a:pt x="1985" y="1738"/>
                    <a:pt x="1994" y="1738"/>
                  </a:cubicBezTo>
                  <a:cubicBezTo>
                    <a:pt x="2004" y="1738"/>
                    <a:pt x="2006" y="1736"/>
                    <a:pt x="2010" y="1736"/>
                  </a:cubicBezTo>
                  <a:cubicBezTo>
                    <a:pt x="2010" y="1731"/>
                    <a:pt x="2010" y="1727"/>
                    <a:pt x="2018" y="1727"/>
                  </a:cubicBezTo>
                  <a:cubicBezTo>
                    <a:pt x="2026" y="1727"/>
                    <a:pt x="2042" y="1731"/>
                    <a:pt x="2075" y="1744"/>
                  </a:cubicBezTo>
                  <a:cubicBezTo>
                    <a:pt x="2075" y="1736"/>
                    <a:pt x="2075" y="1736"/>
                    <a:pt x="2018" y="1711"/>
                  </a:cubicBezTo>
                  <a:cubicBezTo>
                    <a:pt x="1940" y="1680"/>
                    <a:pt x="1912" y="1666"/>
                    <a:pt x="1919" y="1666"/>
                  </a:cubicBezTo>
                  <a:cubicBezTo>
                    <a:pt x="1923" y="1666"/>
                    <a:pt x="1938" y="1670"/>
                    <a:pt x="1961" y="1679"/>
                  </a:cubicBezTo>
                  <a:cubicBezTo>
                    <a:pt x="2026" y="1705"/>
                    <a:pt x="2077" y="1722"/>
                    <a:pt x="2093" y="1722"/>
                  </a:cubicBezTo>
                  <a:cubicBezTo>
                    <a:pt x="2107" y="1722"/>
                    <a:pt x="2095" y="1709"/>
                    <a:pt x="2042" y="1679"/>
                  </a:cubicBezTo>
                  <a:lnTo>
                    <a:pt x="2042" y="1671"/>
                  </a:lnTo>
                  <a:cubicBezTo>
                    <a:pt x="2069" y="1684"/>
                    <a:pt x="2085" y="1691"/>
                    <a:pt x="2091" y="1691"/>
                  </a:cubicBezTo>
                  <a:cubicBezTo>
                    <a:pt x="2098" y="1691"/>
                    <a:pt x="2087" y="1678"/>
                    <a:pt x="2058" y="1654"/>
                  </a:cubicBezTo>
                  <a:lnTo>
                    <a:pt x="2058" y="1646"/>
                  </a:lnTo>
                  <a:cubicBezTo>
                    <a:pt x="2089" y="1662"/>
                    <a:pt x="2105" y="1670"/>
                    <a:pt x="2108" y="1670"/>
                  </a:cubicBezTo>
                  <a:cubicBezTo>
                    <a:pt x="2111" y="1670"/>
                    <a:pt x="2096" y="1660"/>
                    <a:pt x="2066" y="1638"/>
                  </a:cubicBezTo>
                  <a:cubicBezTo>
                    <a:pt x="2049" y="1623"/>
                    <a:pt x="2031" y="1609"/>
                    <a:pt x="2018" y="1598"/>
                  </a:cubicBezTo>
                  <a:lnTo>
                    <a:pt x="2018" y="1598"/>
                  </a:lnTo>
                  <a:cubicBezTo>
                    <a:pt x="2057" y="1626"/>
                    <a:pt x="2069" y="1634"/>
                    <a:pt x="2076" y="1634"/>
                  </a:cubicBezTo>
                  <a:cubicBezTo>
                    <a:pt x="2078" y="1634"/>
                    <a:pt x="2080" y="1633"/>
                    <a:pt x="2083" y="1630"/>
                  </a:cubicBezTo>
                  <a:cubicBezTo>
                    <a:pt x="2091" y="1622"/>
                    <a:pt x="2091" y="1622"/>
                    <a:pt x="2034" y="1581"/>
                  </a:cubicBezTo>
                  <a:cubicBezTo>
                    <a:pt x="2021" y="1563"/>
                    <a:pt x="2018" y="1556"/>
                    <a:pt x="2022" y="1556"/>
                  </a:cubicBezTo>
                  <a:cubicBezTo>
                    <a:pt x="2030" y="1556"/>
                    <a:pt x="2066" y="1587"/>
                    <a:pt x="2099" y="1614"/>
                  </a:cubicBezTo>
                  <a:cubicBezTo>
                    <a:pt x="2142" y="1657"/>
                    <a:pt x="2166" y="1679"/>
                    <a:pt x="2167" y="1679"/>
                  </a:cubicBezTo>
                  <a:cubicBezTo>
                    <a:pt x="2168" y="1679"/>
                    <a:pt x="2132" y="1643"/>
                    <a:pt x="2050" y="1565"/>
                  </a:cubicBezTo>
                  <a:lnTo>
                    <a:pt x="2050" y="1565"/>
                  </a:lnTo>
                  <a:lnTo>
                    <a:pt x="2147" y="1654"/>
                  </a:lnTo>
                  <a:cubicBezTo>
                    <a:pt x="2131" y="1638"/>
                    <a:pt x="2123" y="1622"/>
                    <a:pt x="2107" y="1606"/>
                  </a:cubicBezTo>
                  <a:lnTo>
                    <a:pt x="2107" y="1606"/>
                  </a:lnTo>
                  <a:cubicBezTo>
                    <a:pt x="2115" y="1614"/>
                    <a:pt x="2120" y="1618"/>
                    <a:pt x="2121" y="1618"/>
                  </a:cubicBezTo>
                  <a:cubicBezTo>
                    <a:pt x="2128" y="1618"/>
                    <a:pt x="2060" y="1531"/>
                    <a:pt x="1993" y="1444"/>
                  </a:cubicBezTo>
                  <a:lnTo>
                    <a:pt x="1993" y="1444"/>
                  </a:lnTo>
                  <a:lnTo>
                    <a:pt x="2034" y="1492"/>
                  </a:lnTo>
                  <a:cubicBezTo>
                    <a:pt x="2083" y="1541"/>
                    <a:pt x="2083" y="1541"/>
                    <a:pt x="2091" y="1541"/>
                  </a:cubicBezTo>
                  <a:cubicBezTo>
                    <a:pt x="2091" y="1533"/>
                    <a:pt x="2099" y="1533"/>
                    <a:pt x="2050" y="1484"/>
                  </a:cubicBezTo>
                  <a:cubicBezTo>
                    <a:pt x="2026" y="1444"/>
                    <a:pt x="1993" y="1411"/>
                    <a:pt x="1969" y="1371"/>
                  </a:cubicBezTo>
                  <a:cubicBezTo>
                    <a:pt x="1937" y="1338"/>
                    <a:pt x="1912" y="1306"/>
                    <a:pt x="1888" y="1265"/>
                  </a:cubicBezTo>
                  <a:lnTo>
                    <a:pt x="1888" y="1265"/>
                  </a:lnTo>
                  <a:cubicBezTo>
                    <a:pt x="1888" y="1265"/>
                    <a:pt x="1937" y="1314"/>
                    <a:pt x="1977" y="1371"/>
                  </a:cubicBezTo>
                  <a:cubicBezTo>
                    <a:pt x="2061" y="1462"/>
                    <a:pt x="2109" y="1517"/>
                    <a:pt x="2121" y="1517"/>
                  </a:cubicBezTo>
                  <a:cubicBezTo>
                    <a:pt x="2122" y="1517"/>
                    <a:pt x="2123" y="1517"/>
                    <a:pt x="2123" y="1517"/>
                  </a:cubicBezTo>
                  <a:cubicBezTo>
                    <a:pt x="2125" y="1517"/>
                    <a:pt x="2126" y="1516"/>
                    <a:pt x="2128" y="1516"/>
                  </a:cubicBezTo>
                  <a:cubicBezTo>
                    <a:pt x="2135" y="1516"/>
                    <a:pt x="2146" y="1521"/>
                    <a:pt x="2172" y="1573"/>
                  </a:cubicBezTo>
                  <a:cubicBezTo>
                    <a:pt x="2180" y="1565"/>
                    <a:pt x="2180" y="1565"/>
                    <a:pt x="2147" y="1509"/>
                  </a:cubicBezTo>
                  <a:lnTo>
                    <a:pt x="2156" y="1509"/>
                  </a:lnTo>
                  <a:cubicBezTo>
                    <a:pt x="2171" y="1536"/>
                    <a:pt x="2179" y="1550"/>
                    <a:pt x="2180" y="1550"/>
                  </a:cubicBezTo>
                  <a:cubicBezTo>
                    <a:pt x="2180" y="1550"/>
                    <a:pt x="2172" y="1534"/>
                    <a:pt x="2156" y="1500"/>
                  </a:cubicBezTo>
                  <a:cubicBezTo>
                    <a:pt x="2147" y="1481"/>
                    <a:pt x="2146" y="1475"/>
                    <a:pt x="2147" y="1475"/>
                  </a:cubicBezTo>
                  <a:lnTo>
                    <a:pt x="2147" y="1475"/>
                  </a:lnTo>
                  <a:cubicBezTo>
                    <a:pt x="2149" y="1475"/>
                    <a:pt x="2164" y="1500"/>
                    <a:pt x="2164" y="1500"/>
                  </a:cubicBezTo>
                  <a:cubicBezTo>
                    <a:pt x="2196" y="1555"/>
                    <a:pt x="2214" y="1585"/>
                    <a:pt x="2216" y="1585"/>
                  </a:cubicBezTo>
                  <a:cubicBezTo>
                    <a:pt x="2217" y="1585"/>
                    <a:pt x="2197" y="1546"/>
                    <a:pt x="2153" y="1461"/>
                  </a:cubicBezTo>
                  <a:lnTo>
                    <a:pt x="2153" y="1461"/>
                  </a:lnTo>
                  <a:cubicBezTo>
                    <a:pt x="2168" y="1488"/>
                    <a:pt x="2178" y="1503"/>
                    <a:pt x="2180" y="1503"/>
                  </a:cubicBezTo>
                  <a:cubicBezTo>
                    <a:pt x="2182" y="1503"/>
                    <a:pt x="2173" y="1483"/>
                    <a:pt x="2147" y="1436"/>
                  </a:cubicBezTo>
                  <a:cubicBezTo>
                    <a:pt x="2156" y="1436"/>
                    <a:pt x="2156" y="1436"/>
                    <a:pt x="2188" y="1492"/>
                  </a:cubicBezTo>
                  <a:cubicBezTo>
                    <a:pt x="2182" y="1476"/>
                    <a:pt x="2174" y="1455"/>
                    <a:pt x="2164" y="1427"/>
                  </a:cubicBezTo>
                  <a:cubicBezTo>
                    <a:pt x="2139" y="1367"/>
                    <a:pt x="2129" y="1336"/>
                    <a:pt x="2131" y="1336"/>
                  </a:cubicBezTo>
                  <a:lnTo>
                    <a:pt x="2131" y="1336"/>
                  </a:lnTo>
                  <a:cubicBezTo>
                    <a:pt x="2133" y="1336"/>
                    <a:pt x="2147" y="1367"/>
                    <a:pt x="2172" y="1427"/>
                  </a:cubicBezTo>
                  <a:cubicBezTo>
                    <a:pt x="2205" y="1503"/>
                    <a:pt x="2222" y="1535"/>
                    <a:pt x="2226" y="1535"/>
                  </a:cubicBezTo>
                  <a:cubicBezTo>
                    <a:pt x="2230" y="1535"/>
                    <a:pt x="2227" y="1519"/>
                    <a:pt x="2220" y="1492"/>
                  </a:cubicBezTo>
                  <a:cubicBezTo>
                    <a:pt x="2192" y="1416"/>
                    <a:pt x="2183" y="1385"/>
                    <a:pt x="2185" y="1385"/>
                  </a:cubicBezTo>
                  <a:lnTo>
                    <a:pt x="2185" y="1385"/>
                  </a:lnTo>
                  <a:cubicBezTo>
                    <a:pt x="2187" y="1385"/>
                    <a:pt x="2194" y="1401"/>
                    <a:pt x="2204" y="1427"/>
                  </a:cubicBezTo>
                  <a:cubicBezTo>
                    <a:pt x="2216" y="1460"/>
                    <a:pt x="2225" y="1476"/>
                    <a:pt x="2227" y="1476"/>
                  </a:cubicBezTo>
                  <a:cubicBezTo>
                    <a:pt x="2229" y="1476"/>
                    <a:pt x="2225" y="1460"/>
                    <a:pt x="2212" y="1428"/>
                  </a:cubicBezTo>
                  <a:lnTo>
                    <a:pt x="2212" y="1428"/>
                  </a:lnTo>
                  <a:cubicBezTo>
                    <a:pt x="2230" y="1473"/>
                    <a:pt x="2247" y="1519"/>
                    <a:pt x="2250" y="1519"/>
                  </a:cubicBezTo>
                  <a:cubicBezTo>
                    <a:pt x="2251" y="1519"/>
                    <a:pt x="2250" y="1511"/>
                    <a:pt x="2245" y="1492"/>
                  </a:cubicBezTo>
                  <a:cubicBezTo>
                    <a:pt x="2245" y="1492"/>
                    <a:pt x="2245" y="1492"/>
                    <a:pt x="2220" y="1427"/>
                  </a:cubicBezTo>
                  <a:lnTo>
                    <a:pt x="2196" y="1290"/>
                  </a:lnTo>
                  <a:cubicBezTo>
                    <a:pt x="2172" y="1249"/>
                    <a:pt x="2164" y="1209"/>
                    <a:pt x="2156" y="1160"/>
                  </a:cubicBezTo>
                  <a:cubicBezTo>
                    <a:pt x="2149" y="1143"/>
                    <a:pt x="2147" y="1134"/>
                    <a:pt x="2149" y="1134"/>
                  </a:cubicBezTo>
                  <a:lnTo>
                    <a:pt x="2149" y="1134"/>
                  </a:lnTo>
                  <a:cubicBezTo>
                    <a:pt x="2153" y="1134"/>
                    <a:pt x="2187" y="1204"/>
                    <a:pt x="2229" y="1354"/>
                  </a:cubicBezTo>
                  <a:lnTo>
                    <a:pt x="2261" y="1484"/>
                  </a:lnTo>
                  <a:lnTo>
                    <a:pt x="2237" y="1354"/>
                  </a:lnTo>
                  <a:lnTo>
                    <a:pt x="2237" y="1354"/>
                  </a:lnTo>
                  <a:cubicBezTo>
                    <a:pt x="2237" y="1354"/>
                    <a:pt x="2245" y="1355"/>
                    <a:pt x="2253" y="1419"/>
                  </a:cubicBezTo>
                  <a:cubicBezTo>
                    <a:pt x="2269" y="1484"/>
                    <a:pt x="2269" y="1484"/>
                    <a:pt x="2269" y="1484"/>
                  </a:cubicBezTo>
                  <a:lnTo>
                    <a:pt x="2269" y="1484"/>
                  </a:lnTo>
                  <a:cubicBezTo>
                    <a:pt x="2269" y="1460"/>
                    <a:pt x="2269" y="1444"/>
                    <a:pt x="2261" y="1419"/>
                  </a:cubicBezTo>
                  <a:cubicBezTo>
                    <a:pt x="2247" y="1340"/>
                    <a:pt x="2241" y="1306"/>
                    <a:pt x="2242" y="1306"/>
                  </a:cubicBezTo>
                  <a:lnTo>
                    <a:pt x="2242" y="1306"/>
                  </a:lnTo>
                  <a:cubicBezTo>
                    <a:pt x="2242" y="1306"/>
                    <a:pt x="2246" y="1324"/>
                    <a:pt x="2253" y="1354"/>
                  </a:cubicBezTo>
                  <a:cubicBezTo>
                    <a:pt x="2269" y="1419"/>
                    <a:pt x="2277" y="1452"/>
                    <a:pt x="2278" y="1452"/>
                  </a:cubicBezTo>
                  <a:cubicBezTo>
                    <a:pt x="2279" y="1452"/>
                    <a:pt x="2273" y="1419"/>
                    <a:pt x="2261" y="1354"/>
                  </a:cubicBezTo>
                  <a:cubicBezTo>
                    <a:pt x="2253" y="1286"/>
                    <a:pt x="2249" y="1251"/>
                    <a:pt x="2250" y="1251"/>
                  </a:cubicBezTo>
                  <a:lnTo>
                    <a:pt x="2250" y="1251"/>
                  </a:lnTo>
                  <a:cubicBezTo>
                    <a:pt x="2251" y="1251"/>
                    <a:pt x="2257" y="1286"/>
                    <a:pt x="2269" y="1354"/>
                  </a:cubicBezTo>
                  <a:cubicBezTo>
                    <a:pt x="2277" y="1419"/>
                    <a:pt x="2293" y="1484"/>
                    <a:pt x="2293" y="1484"/>
                  </a:cubicBezTo>
                  <a:lnTo>
                    <a:pt x="2285" y="1419"/>
                  </a:lnTo>
                  <a:cubicBezTo>
                    <a:pt x="2276" y="1340"/>
                    <a:pt x="2272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78" y="1324"/>
                    <a:pt x="2285" y="1354"/>
                  </a:cubicBezTo>
                  <a:cubicBezTo>
                    <a:pt x="2289" y="1387"/>
                    <a:pt x="2291" y="1403"/>
                    <a:pt x="2292" y="1403"/>
                  </a:cubicBezTo>
                  <a:cubicBezTo>
                    <a:pt x="2293" y="1403"/>
                    <a:pt x="2293" y="1387"/>
                    <a:pt x="2293" y="1354"/>
                  </a:cubicBezTo>
                  <a:cubicBezTo>
                    <a:pt x="2302" y="1354"/>
                    <a:pt x="2302" y="1354"/>
                    <a:pt x="2310" y="1419"/>
                  </a:cubicBezTo>
                  <a:cubicBezTo>
                    <a:pt x="2310" y="1387"/>
                    <a:pt x="2310" y="1371"/>
                    <a:pt x="2312" y="1371"/>
                  </a:cubicBezTo>
                  <a:cubicBezTo>
                    <a:pt x="2314" y="1371"/>
                    <a:pt x="2318" y="1387"/>
                    <a:pt x="2326" y="1419"/>
                  </a:cubicBezTo>
                  <a:cubicBezTo>
                    <a:pt x="2326" y="1354"/>
                    <a:pt x="2326" y="1282"/>
                    <a:pt x="2318" y="1217"/>
                  </a:cubicBezTo>
                  <a:cubicBezTo>
                    <a:pt x="2310" y="1217"/>
                    <a:pt x="2310" y="1217"/>
                    <a:pt x="2310" y="1152"/>
                  </a:cubicBezTo>
                  <a:lnTo>
                    <a:pt x="2318" y="1152"/>
                  </a:lnTo>
                  <a:cubicBezTo>
                    <a:pt x="2326" y="1152"/>
                    <a:pt x="2326" y="1152"/>
                    <a:pt x="2334" y="1079"/>
                  </a:cubicBezTo>
                  <a:cubicBezTo>
                    <a:pt x="2337" y="1065"/>
                    <a:pt x="2340" y="1048"/>
                    <a:pt x="2342" y="1031"/>
                  </a:cubicBezTo>
                  <a:close/>
                  <a:moveTo>
                    <a:pt x="2196" y="2206"/>
                  </a:moveTo>
                  <a:lnTo>
                    <a:pt x="2196" y="2206"/>
                  </a:lnTo>
                  <a:cubicBezTo>
                    <a:pt x="2188" y="2246"/>
                    <a:pt x="2172" y="2287"/>
                    <a:pt x="2147" y="2327"/>
                  </a:cubicBezTo>
                  <a:lnTo>
                    <a:pt x="2196" y="2206"/>
                  </a:lnTo>
                  <a:close/>
                  <a:moveTo>
                    <a:pt x="2747" y="2498"/>
                  </a:moveTo>
                  <a:cubicBezTo>
                    <a:pt x="2772" y="2538"/>
                    <a:pt x="2796" y="2571"/>
                    <a:pt x="2812" y="2611"/>
                  </a:cubicBezTo>
                  <a:lnTo>
                    <a:pt x="2804" y="2619"/>
                  </a:lnTo>
                  <a:cubicBezTo>
                    <a:pt x="2772" y="2563"/>
                    <a:pt x="2747" y="2506"/>
                    <a:pt x="2747" y="2506"/>
                  </a:cubicBezTo>
                  <a:lnTo>
                    <a:pt x="2747" y="2498"/>
                  </a:lnTo>
                  <a:close/>
                  <a:moveTo>
                    <a:pt x="1783" y="2530"/>
                  </a:moveTo>
                  <a:cubicBezTo>
                    <a:pt x="1745" y="2576"/>
                    <a:pt x="1707" y="2628"/>
                    <a:pt x="1695" y="2628"/>
                  </a:cubicBezTo>
                  <a:cubicBezTo>
                    <a:pt x="1695" y="2628"/>
                    <a:pt x="1694" y="2628"/>
                    <a:pt x="1693" y="2627"/>
                  </a:cubicBezTo>
                  <a:lnTo>
                    <a:pt x="1734" y="2571"/>
                  </a:lnTo>
                  <a:lnTo>
                    <a:pt x="1775" y="2530"/>
                  </a:lnTo>
                  <a:close/>
                  <a:moveTo>
                    <a:pt x="2131" y="2595"/>
                  </a:moveTo>
                  <a:cubicBezTo>
                    <a:pt x="2115" y="2635"/>
                    <a:pt x="2107" y="2676"/>
                    <a:pt x="2083" y="2717"/>
                  </a:cubicBezTo>
                  <a:lnTo>
                    <a:pt x="2099" y="2652"/>
                  </a:lnTo>
                  <a:lnTo>
                    <a:pt x="2123" y="2595"/>
                  </a:lnTo>
                  <a:close/>
                  <a:moveTo>
                    <a:pt x="1937" y="2571"/>
                  </a:moveTo>
                  <a:cubicBezTo>
                    <a:pt x="1937" y="2571"/>
                    <a:pt x="1936" y="2571"/>
                    <a:pt x="1912" y="2627"/>
                  </a:cubicBezTo>
                  <a:cubicBezTo>
                    <a:pt x="1888" y="2668"/>
                    <a:pt x="1864" y="2700"/>
                    <a:pt x="1839" y="2741"/>
                  </a:cubicBezTo>
                  <a:cubicBezTo>
                    <a:pt x="1872" y="2684"/>
                    <a:pt x="1896" y="2627"/>
                    <a:pt x="1937" y="2571"/>
                  </a:cubicBezTo>
                  <a:close/>
                  <a:moveTo>
                    <a:pt x="2537" y="2635"/>
                  </a:moveTo>
                  <a:cubicBezTo>
                    <a:pt x="2545" y="2635"/>
                    <a:pt x="2545" y="2635"/>
                    <a:pt x="2561" y="2692"/>
                  </a:cubicBezTo>
                  <a:cubicBezTo>
                    <a:pt x="2577" y="2757"/>
                    <a:pt x="2569" y="2765"/>
                    <a:pt x="2561" y="2765"/>
                  </a:cubicBezTo>
                  <a:cubicBezTo>
                    <a:pt x="2545" y="2725"/>
                    <a:pt x="2537" y="2684"/>
                    <a:pt x="2537" y="2635"/>
                  </a:cubicBezTo>
                  <a:close/>
                  <a:moveTo>
                    <a:pt x="2406" y="527"/>
                  </a:moveTo>
                  <a:cubicBezTo>
                    <a:pt x="2399" y="527"/>
                    <a:pt x="2398" y="596"/>
                    <a:pt x="2391" y="657"/>
                  </a:cubicBezTo>
                  <a:lnTo>
                    <a:pt x="2374" y="657"/>
                  </a:lnTo>
                  <a:cubicBezTo>
                    <a:pt x="2374" y="657"/>
                    <a:pt x="2366" y="657"/>
                    <a:pt x="2366" y="722"/>
                  </a:cubicBezTo>
                  <a:cubicBezTo>
                    <a:pt x="2366" y="782"/>
                    <a:pt x="2361" y="787"/>
                    <a:pt x="2355" y="787"/>
                  </a:cubicBezTo>
                  <a:cubicBezTo>
                    <a:pt x="2353" y="787"/>
                    <a:pt x="2352" y="787"/>
                    <a:pt x="2350" y="787"/>
                  </a:cubicBezTo>
                  <a:cubicBezTo>
                    <a:pt x="2350" y="768"/>
                    <a:pt x="2349" y="760"/>
                    <a:pt x="2349" y="760"/>
                  </a:cubicBezTo>
                  <a:lnTo>
                    <a:pt x="2349" y="760"/>
                  </a:lnTo>
                  <a:cubicBezTo>
                    <a:pt x="2347" y="760"/>
                    <a:pt x="2344" y="808"/>
                    <a:pt x="2350" y="860"/>
                  </a:cubicBezTo>
                  <a:cubicBezTo>
                    <a:pt x="2350" y="892"/>
                    <a:pt x="2350" y="929"/>
                    <a:pt x="2346" y="964"/>
                  </a:cubicBezTo>
                  <a:lnTo>
                    <a:pt x="2346" y="964"/>
                  </a:lnTo>
                  <a:cubicBezTo>
                    <a:pt x="2346" y="943"/>
                    <a:pt x="2345" y="928"/>
                    <a:pt x="2342" y="928"/>
                  </a:cubicBezTo>
                  <a:cubicBezTo>
                    <a:pt x="2340" y="928"/>
                    <a:pt x="2337" y="934"/>
                    <a:pt x="2334" y="949"/>
                  </a:cubicBezTo>
                  <a:lnTo>
                    <a:pt x="2326" y="876"/>
                  </a:lnTo>
                  <a:cubicBezTo>
                    <a:pt x="2326" y="775"/>
                    <a:pt x="2322" y="724"/>
                    <a:pt x="2318" y="724"/>
                  </a:cubicBezTo>
                  <a:cubicBezTo>
                    <a:pt x="2314" y="724"/>
                    <a:pt x="2310" y="775"/>
                    <a:pt x="2310" y="876"/>
                  </a:cubicBezTo>
                  <a:cubicBezTo>
                    <a:pt x="2314" y="989"/>
                    <a:pt x="2316" y="1039"/>
                    <a:pt x="2316" y="1039"/>
                  </a:cubicBezTo>
                  <a:cubicBezTo>
                    <a:pt x="2315" y="1039"/>
                    <a:pt x="2313" y="1007"/>
                    <a:pt x="2310" y="949"/>
                  </a:cubicBezTo>
                  <a:cubicBezTo>
                    <a:pt x="2302" y="811"/>
                    <a:pt x="2293" y="811"/>
                    <a:pt x="2285" y="811"/>
                  </a:cubicBezTo>
                  <a:cubicBezTo>
                    <a:pt x="2277" y="811"/>
                    <a:pt x="2277" y="811"/>
                    <a:pt x="2277" y="746"/>
                  </a:cubicBezTo>
                  <a:cubicBezTo>
                    <a:pt x="2277" y="698"/>
                    <a:pt x="2269" y="649"/>
                    <a:pt x="2253" y="609"/>
                  </a:cubicBezTo>
                  <a:cubicBezTo>
                    <a:pt x="2245" y="609"/>
                    <a:pt x="2245" y="609"/>
                    <a:pt x="2245" y="673"/>
                  </a:cubicBezTo>
                  <a:cubicBezTo>
                    <a:pt x="2252" y="704"/>
                    <a:pt x="2253" y="722"/>
                    <a:pt x="2250" y="722"/>
                  </a:cubicBezTo>
                  <a:cubicBezTo>
                    <a:pt x="2247" y="722"/>
                    <a:pt x="2238" y="688"/>
                    <a:pt x="2229" y="609"/>
                  </a:cubicBezTo>
                  <a:cubicBezTo>
                    <a:pt x="2222" y="582"/>
                    <a:pt x="2218" y="567"/>
                    <a:pt x="2216" y="567"/>
                  </a:cubicBezTo>
                  <a:lnTo>
                    <a:pt x="2216" y="567"/>
                  </a:lnTo>
                  <a:cubicBezTo>
                    <a:pt x="2214" y="567"/>
                    <a:pt x="2216" y="600"/>
                    <a:pt x="2220" y="682"/>
                  </a:cubicBezTo>
                  <a:cubicBezTo>
                    <a:pt x="2229" y="746"/>
                    <a:pt x="2229" y="779"/>
                    <a:pt x="2223" y="779"/>
                  </a:cubicBezTo>
                  <a:cubicBezTo>
                    <a:pt x="2218" y="779"/>
                    <a:pt x="2208" y="746"/>
                    <a:pt x="2196" y="682"/>
                  </a:cubicBezTo>
                  <a:lnTo>
                    <a:pt x="2180" y="682"/>
                  </a:lnTo>
                  <a:cubicBezTo>
                    <a:pt x="2180" y="722"/>
                    <a:pt x="2180" y="771"/>
                    <a:pt x="2188" y="811"/>
                  </a:cubicBezTo>
                  <a:cubicBezTo>
                    <a:pt x="2202" y="893"/>
                    <a:pt x="2208" y="926"/>
                    <a:pt x="2207" y="926"/>
                  </a:cubicBezTo>
                  <a:cubicBezTo>
                    <a:pt x="2207" y="926"/>
                    <a:pt x="2203" y="911"/>
                    <a:pt x="2196" y="884"/>
                  </a:cubicBezTo>
                  <a:cubicBezTo>
                    <a:pt x="2180" y="811"/>
                    <a:pt x="2164" y="746"/>
                    <a:pt x="2164" y="746"/>
                  </a:cubicBezTo>
                  <a:cubicBezTo>
                    <a:pt x="2156" y="682"/>
                    <a:pt x="2147" y="682"/>
                    <a:pt x="2139" y="682"/>
                  </a:cubicBezTo>
                  <a:cubicBezTo>
                    <a:pt x="2131" y="682"/>
                    <a:pt x="2115" y="682"/>
                    <a:pt x="2123" y="746"/>
                  </a:cubicBezTo>
                  <a:cubicBezTo>
                    <a:pt x="2115" y="714"/>
                    <a:pt x="2123" y="722"/>
                    <a:pt x="2115" y="682"/>
                  </a:cubicBezTo>
                  <a:cubicBezTo>
                    <a:pt x="2110" y="682"/>
                    <a:pt x="2101" y="653"/>
                    <a:pt x="2100" y="653"/>
                  </a:cubicBezTo>
                  <a:lnTo>
                    <a:pt x="2100" y="653"/>
                  </a:lnTo>
                  <a:cubicBezTo>
                    <a:pt x="2100" y="653"/>
                    <a:pt x="2102" y="660"/>
                    <a:pt x="2107" y="682"/>
                  </a:cubicBezTo>
                  <a:cubicBezTo>
                    <a:pt x="2107" y="682"/>
                    <a:pt x="2099" y="682"/>
                    <a:pt x="2066" y="617"/>
                  </a:cubicBezTo>
                  <a:cubicBezTo>
                    <a:pt x="2060" y="606"/>
                    <a:pt x="2054" y="601"/>
                    <a:pt x="2051" y="601"/>
                  </a:cubicBezTo>
                  <a:cubicBezTo>
                    <a:pt x="2032" y="601"/>
                    <a:pt x="2050" y="718"/>
                    <a:pt x="2091" y="819"/>
                  </a:cubicBezTo>
                  <a:cubicBezTo>
                    <a:pt x="2083" y="827"/>
                    <a:pt x="2099" y="892"/>
                    <a:pt x="2099" y="892"/>
                  </a:cubicBezTo>
                  <a:cubicBezTo>
                    <a:pt x="2115" y="957"/>
                    <a:pt x="2107" y="957"/>
                    <a:pt x="2099" y="957"/>
                  </a:cubicBezTo>
                  <a:cubicBezTo>
                    <a:pt x="2099" y="957"/>
                    <a:pt x="2083" y="892"/>
                    <a:pt x="2066" y="827"/>
                  </a:cubicBezTo>
                  <a:cubicBezTo>
                    <a:pt x="2039" y="712"/>
                    <a:pt x="2016" y="644"/>
                    <a:pt x="2011" y="644"/>
                  </a:cubicBezTo>
                  <a:cubicBezTo>
                    <a:pt x="2008" y="644"/>
                    <a:pt x="2012" y="674"/>
                    <a:pt x="2027" y="739"/>
                  </a:cubicBezTo>
                  <a:lnTo>
                    <a:pt x="2027" y="739"/>
                  </a:lnTo>
                  <a:cubicBezTo>
                    <a:pt x="2023" y="729"/>
                    <a:pt x="2019" y="722"/>
                    <a:pt x="2010" y="698"/>
                  </a:cubicBezTo>
                  <a:cubicBezTo>
                    <a:pt x="2002" y="667"/>
                    <a:pt x="1996" y="653"/>
                    <a:pt x="1992" y="653"/>
                  </a:cubicBezTo>
                  <a:cubicBezTo>
                    <a:pt x="1988" y="653"/>
                    <a:pt x="1985" y="671"/>
                    <a:pt x="1985" y="706"/>
                  </a:cubicBezTo>
                  <a:cubicBezTo>
                    <a:pt x="1993" y="779"/>
                    <a:pt x="2010" y="844"/>
                    <a:pt x="2034" y="909"/>
                  </a:cubicBezTo>
                  <a:cubicBezTo>
                    <a:pt x="2058" y="973"/>
                    <a:pt x="2050" y="973"/>
                    <a:pt x="2050" y="973"/>
                  </a:cubicBezTo>
                  <a:cubicBezTo>
                    <a:pt x="2042" y="973"/>
                    <a:pt x="2042" y="973"/>
                    <a:pt x="2026" y="909"/>
                  </a:cubicBezTo>
                  <a:cubicBezTo>
                    <a:pt x="2002" y="846"/>
                    <a:pt x="1986" y="815"/>
                    <a:pt x="1981" y="815"/>
                  </a:cubicBezTo>
                  <a:cubicBezTo>
                    <a:pt x="1975" y="815"/>
                    <a:pt x="1981" y="850"/>
                    <a:pt x="2002" y="917"/>
                  </a:cubicBezTo>
                  <a:lnTo>
                    <a:pt x="1977" y="852"/>
                  </a:lnTo>
                  <a:cubicBezTo>
                    <a:pt x="1961" y="807"/>
                    <a:pt x="1940" y="763"/>
                    <a:pt x="1924" y="763"/>
                  </a:cubicBezTo>
                  <a:cubicBezTo>
                    <a:pt x="1916" y="763"/>
                    <a:pt x="1909" y="772"/>
                    <a:pt x="1904" y="795"/>
                  </a:cubicBezTo>
                  <a:cubicBezTo>
                    <a:pt x="1891" y="798"/>
                    <a:pt x="1881" y="803"/>
                    <a:pt x="1871" y="803"/>
                  </a:cubicBezTo>
                  <a:cubicBezTo>
                    <a:pt x="1856" y="803"/>
                    <a:pt x="1842" y="793"/>
                    <a:pt x="1823" y="755"/>
                  </a:cubicBezTo>
                  <a:cubicBezTo>
                    <a:pt x="1819" y="743"/>
                    <a:pt x="1816" y="739"/>
                    <a:pt x="1815" y="739"/>
                  </a:cubicBezTo>
                  <a:cubicBezTo>
                    <a:pt x="1808" y="739"/>
                    <a:pt x="1831" y="856"/>
                    <a:pt x="1872" y="957"/>
                  </a:cubicBezTo>
                  <a:cubicBezTo>
                    <a:pt x="1854" y="916"/>
                    <a:pt x="1845" y="905"/>
                    <a:pt x="1835" y="905"/>
                  </a:cubicBezTo>
                  <a:cubicBezTo>
                    <a:pt x="1831" y="905"/>
                    <a:pt x="1828" y="906"/>
                    <a:pt x="1823" y="909"/>
                  </a:cubicBezTo>
                  <a:cubicBezTo>
                    <a:pt x="1816" y="911"/>
                    <a:pt x="1812" y="912"/>
                    <a:pt x="1807" y="912"/>
                  </a:cubicBezTo>
                  <a:cubicBezTo>
                    <a:pt x="1796" y="912"/>
                    <a:pt x="1790" y="901"/>
                    <a:pt x="1766" y="860"/>
                  </a:cubicBezTo>
                  <a:cubicBezTo>
                    <a:pt x="1738" y="800"/>
                    <a:pt x="1724" y="770"/>
                    <a:pt x="1723" y="770"/>
                  </a:cubicBezTo>
                  <a:lnTo>
                    <a:pt x="1723" y="770"/>
                  </a:lnTo>
                  <a:cubicBezTo>
                    <a:pt x="1721" y="770"/>
                    <a:pt x="1734" y="802"/>
                    <a:pt x="1758" y="868"/>
                  </a:cubicBezTo>
                  <a:cubicBezTo>
                    <a:pt x="1784" y="917"/>
                    <a:pt x="1791" y="938"/>
                    <a:pt x="1784" y="938"/>
                  </a:cubicBezTo>
                  <a:cubicBezTo>
                    <a:pt x="1775" y="938"/>
                    <a:pt x="1737" y="892"/>
                    <a:pt x="1693" y="819"/>
                  </a:cubicBezTo>
                  <a:cubicBezTo>
                    <a:pt x="1672" y="783"/>
                    <a:pt x="1662" y="773"/>
                    <a:pt x="1652" y="773"/>
                  </a:cubicBezTo>
                  <a:cubicBezTo>
                    <a:pt x="1647" y="773"/>
                    <a:pt x="1642" y="776"/>
                    <a:pt x="1637" y="779"/>
                  </a:cubicBezTo>
                  <a:cubicBezTo>
                    <a:pt x="1661" y="836"/>
                    <a:pt x="1645" y="844"/>
                    <a:pt x="1637" y="860"/>
                  </a:cubicBezTo>
                  <a:cubicBezTo>
                    <a:pt x="1612" y="876"/>
                    <a:pt x="1612" y="876"/>
                    <a:pt x="1702" y="982"/>
                  </a:cubicBezTo>
                  <a:cubicBezTo>
                    <a:pt x="1783" y="1095"/>
                    <a:pt x="1775" y="1095"/>
                    <a:pt x="1766" y="1103"/>
                  </a:cubicBezTo>
                  <a:cubicBezTo>
                    <a:pt x="1764" y="1105"/>
                    <a:pt x="1762" y="1107"/>
                    <a:pt x="1759" y="1107"/>
                  </a:cubicBezTo>
                  <a:cubicBezTo>
                    <a:pt x="1751" y="1107"/>
                    <a:pt x="1738" y="1097"/>
                    <a:pt x="1710" y="1063"/>
                  </a:cubicBezTo>
                  <a:cubicBezTo>
                    <a:pt x="1710" y="1063"/>
                    <a:pt x="1661" y="1014"/>
                    <a:pt x="1653" y="1014"/>
                  </a:cubicBezTo>
                  <a:cubicBezTo>
                    <a:pt x="1653" y="1017"/>
                    <a:pt x="1652" y="1020"/>
                    <a:pt x="1649" y="1020"/>
                  </a:cubicBezTo>
                  <a:cubicBezTo>
                    <a:pt x="1643" y="1020"/>
                    <a:pt x="1630" y="1010"/>
                    <a:pt x="1604" y="973"/>
                  </a:cubicBezTo>
                  <a:cubicBezTo>
                    <a:pt x="1604" y="973"/>
                    <a:pt x="1557" y="940"/>
                    <a:pt x="1543" y="940"/>
                  </a:cubicBezTo>
                  <a:cubicBezTo>
                    <a:pt x="1541" y="940"/>
                    <a:pt x="1540" y="940"/>
                    <a:pt x="1539" y="941"/>
                  </a:cubicBezTo>
                  <a:cubicBezTo>
                    <a:pt x="1532" y="945"/>
                    <a:pt x="1524" y="950"/>
                    <a:pt x="1514" y="950"/>
                  </a:cubicBezTo>
                  <a:cubicBezTo>
                    <a:pt x="1503" y="950"/>
                    <a:pt x="1488" y="943"/>
                    <a:pt x="1466" y="917"/>
                  </a:cubicBezTo>
                  <a:cubicBezTo>
                    <a:pt x="1458" y="917"/>
                    <a:pt x="1458" y="917"/>
                    <a:pt x="1507" y="973"/>
                  </a:cubicBezTo>
                  <a:cubicBezTo>
                    <a:pt x="1540" y="1013"/>
                    <a:pt x="1573" y="1053"/>
                    <a:pt x="1549" y="1053"/>
                  </a:cubicBezTo>
                  <a:cubicBezTo>
                    <a:pt x="1543" y="1053"/>
                    <a:pt x="1535" y="1051"/>
                    <a:pt x="1523" y="1046"/>
                  </a:cubicBezTo>
                  <a:lnTo>
                    <a:pt x="1523" y="1046"/>
                  </a:lnTo>
                  <a:cubicBezTo>
                    <a:pt x="1507" y="1063"/>
                    <a:pt x="1491" y="1079"/>
                    <a:pt x="1548" y="1127"/>
                  </a:cubicBezTo>
                  <a:cubicBezTo>
                    <a:pt x="1539" y="1127"/>
                    <a:pt x="1539" y="1127"/>
                    <a:pt x="1491" y="1087"/>
                  </a:cubicBezTo>
                  <a:cubicBezTo>
                    <a:pt x="1447" y="1047"/>
                    <a:pt x="1420" y="1028"/>
                    <a:pt x="1411" y="1028"/>
                  </a:cubicBezTo>
                  <a:cubicBezTo>
                    <a:pt x="1400" y="1028"/>
                    <a:pt x="1417" y="1057"/>
                    <a:pt x="1466" y="1111"/>
                  </a:cubicBezTo>
                  <a:cubicBezTo>
                    <a:pt x="1499" y="1135"/>
                    <a:pt x="1511" y="1147"/>
                    <a:pt x="1503" y="1147"/>
                  </a:cubicBezTo>
                  <a:cubicBezTo>
                    <a:pt x="1497" y="1147"/>
                    <a:pt x="1482" y="1141"/>
                    <a:pt x="1458" y="1127"/>
                  </a:cubicBezTo>
                  <a:lnTo>
                    <a:pt x="1458" y="1127"/>
                  </a:lnTo>
                  <a:cubicBezTo>
                    <a:pt x="1458" y="1127"/>
                    <a:pt x="1450" y="1127"/>
                    <a:pt x="1499" y="1176"/>
                  </a:cubicBezTo>
                  <a:cubicBezTo>
                    <a:pt x="1527" y="1205"/>
                    <a:pt x="1539" y="1216"/>
                    <a:pt x="1531" y="1216"/>
                  </a:cubicBezTo>
                  <a:cubicBezTo>
                    <a:pt x="1525" y="1216"/>
                    <a:pt x="1510" y="1211"/>
                    <a:pt x="1483" y="1200"/>
                  </a:cubicBezTo>
                  <a:cubicBezTo>
                    <a:pt x="1449" y="1172"/>
                    <a:pt x="1435" y="1164"/>
                    <a:pt x="1429" y="1164"/>
                  </a:cubicBezTo>
                  <a:cubicBezTo>
                    <a:pt x="1427" y="1164"/>
                    <a:pt x="1426" y="1165"/>
                    <a:pt x="1426" y="1168"/>
                  </a:cubicBezTo>
                  <a:cubicBezTo>
                    <a:pt x="1453" y="1209"/>
                    <a:pt x="1435" y="1273"/>
                    <a:pt x="1389" y="1273"/>
                  </a:cubicBezTo>
                  <a:cubicBezTo>
                    <a:pt x="1381" y="1273"/>
                    <a:pt x="1371" y="1270"/>
                    <a:pt x="1361" y="1265"/>
                  </a:cubicBezTo>
                  <a:lnTo>
                    <a:pt x="1361" y="1265"/>
                  </a:lnTo>
                  <a:cubicBezTo>
                    <a:pt x="1418" y="1306"/>
                    <a:pt x="1418" y="1306"/>
                    <a:pt x="1410" y="1314"/>
                  </a:cubicBezTo>
                  <a:cubicBezTo>
                    <a:pt x="1372" y="1295"/>
                    <a:pt x="1352" y="1287"/>
                    <a:pt x="1347" y="1287"/>
                  </a:cubicBezTo>
                  <a:cubicBezTo>
                    <a:pt x="1337" y="1287"/>
                    <a:pt x="1385" y="1319"/>
                    <a:pt x="1466" y="1363"/>
                  </a:cubicBezTo>
                  <a:lnTo>
                    <a:pt x="1466" y="1354"/>
                  </a:lnTo>
                  <a:lnTo>
                    <a:pt x="1466" y="1346"/>
                  </a:lnTo>
                  <a:cubicBezTo>
                    <a:pt x="1525" y="1380"/>
                    <a:pt x="1551" y="1400"/>
                    <a:pt x="1540" y="1400"/>
                  </a:cubicBezTo>
                  <a:cubicBezTo>
                    <a:pt x="1529" y="1400"/>
                    <a:pt x="1484" y="1382"/>
                    <a:pt x="1402" y="1338"/>
                  </a:cubicBezTo>
                  <a:cubicBezTo>
                    <a:pt x="1345" y="1312"/>
                    <a:pt x="1314" y="1298"/>
                    <a:pt x="1310" y="1298"/>
                  </a:cubicBezTo>
                  <a:cubicBezTo>
                    <a:pt x="1305" y="1298"/>
                    <a:pt x="1333" y="1316"/>
                    <a:pt x="1393" y="1354"/>
                  </a:cubicBezTo>
                  <a:cubicBezTo>
                    <a:pt x="1456" y="1390"/>
                    <a:pt x="1484" y="1409"/>
                    <a:pt x="1476" y="1409"/>
                  </a:cubicBezTo>
                  <a:cubicBezTo>
                    <a:pt x="1470" y="1409"/>
                    <a:pt x="1440" y="1396"/>
                    <a:pt x="1385" y="1371"/>
                  </a:cubicBezTo>
                  <a:cubicBezTo>
                    <a:pt x="1327" y="1343"/>
                    <a:pt x="1296" y="1329"/>
                    <a:pt x="1293" y="1329"/>
                  </a:cubicBezTo>
                  <a:cubicBezTo>
                    <a:pt x="1290" y="1329"/>
                    <a:pt x="1319" y="1345"/>
                    <a:pt x="1377" y="1379"/>
                  </a:cubicBezTo>
                  <a:cubicBezTo>
                    <a:pt x="1516" y="1458"/>
                    <a:pt x="1591" y="1504"/>
                    <a:pt x="1573" y="1504"/>
                  </a:cubicBezTo>
                  <a:cubicBezTo>
                    <a:pt x="1562" y="1504"/>
                    <a:pt x="1513" y="1485"/>
                    <a:pt x="1418" y="1444"/>
                  </a:cubicBezTo>
                  <a:cubicBezTo>
                    <a:pt x="1322" y="1396"/>
                    <a:pt x="1261" y="1377"/>
                    <a:pt x="1239" y="1377"/>
                  </a:cubicBezTo>
                  <a:cubicBezTo>
                    <a:pt x="1235" y="1377"/>
                    <a:pt x="1233" y="1378"/>
                    <a:pt x="1231" y="1379"/>
                  </a:cubicBezTo>
                  <a:cubicBezTo>
                    <a:pt x="1231" y="1387"/>
                    <a:pt x="1296" y="1411"/>
                    <a:pt x="1353" y="1436"/>
                  </a:cubicBezTo>
                  <a:cubicBezTo>
                    <a:pt x="1420" y="1462"/>
                    <a:pt x="1450" y="1474"/>
                    <a:pt x="1443" y="1474"/>
                  </a:cubicBezTo>
                  <a:cubicBezTo>
                    <a:pt x="1438" y="1474"/>
                    <a:pt x="1408" y="1466"/>
                    <a:pt x="1353" y="1452"/>
                  </a:cubicBezTo>
                  <a:cubicBezTo>
                    <a:pt x="1282" y="1434"/>
                    <a:pt x="1236" y="1426"/>
                    <a:pt x="1212" y="1426"/>
                  </a:cubicBezTo>
                  <a:cubicBezTo>
                    <a:pt x="1170" y="1426"/>
                    <a:pt x="1194" y="1451"/>
                    <a:pt x="1272" y="1492"/>
                  </a:cubicBezTo>
                  <a:cubicBezTo>
                    <a:pt x="1339" y="1536"/>
                    <a:pt x="1364" y="1559"/>
                    <a:pt x="1347" y="1559"/>
                  </a:cubicBezTo>
                  <a:cubicBezTo>
                    <a:pt x="1336" y="1559"/>
                    <a:pt x="1305" y="1548"/>
                    <a:pt x="1256" y="1525"/>
                  </a:cubicBezTo>
                  <a:cubicBezTo>
                    <a:pt x="1190" y="1494"/>
                    <a:pt x="1160" y="1480"/>
                    <a:pt x="1155" y="1480"/>
                  </a:cubicBezTo>
                  <a:cubicBezTo>
                    <a:pt x="1151" y="1480"/>
                    <a:pt x="1165" y="1490"/>
                    <a:pt x="1191" y="1509"/>
                  </a:cubicBezTo>
                  <a:cubicBezTo>
                    <a:pt x="1191" y="1525"/>
                    <a:pt x="1183" y="1541"/>
                    <a:pt x="1183" y="1549"/>
                  </a:cubicBezTo>
                  <a:cubicBezTo>
                    <a:pt x="1175" y="1557"/>
                    <a:pt x="1239" y="1581"/>
                    <a:pt x="1304" y="1598"/>
                  </a:cubicBezTo>
                  <a:cubicBezTo>
                    <a:pt x="1256" y="1589"/>
                    <a:pt x="1215" y="1584"/>
                    <a:pt x="1190" y="1584"/>
                  </a:cubicBezTo>
                  <a:cubicBezTo>
                    <a:pt x="1148" y="1584"/>
                    <a:pt x="1150" y="1597"/>
                    <a:pt x="1231" y="1622"/>
                  </a:cubicBezTo>
                  <a:lnTo>
                    <a:pt x="1231" y="1638"/>
                  </a:lnTo>
                  <a:cubicBezTo>
                    <a:pt x="1231" y="1646"/>
                    <a:pt x="1231" y="1646"/>
                    <a:pt x="1288" y="1671"/>
                  </a:cubicBezTo>
                  <a:cubicBezTo>
                    <a:pt x="1326" y="1680"/>
                    <a:pt x="1320" y="1684"/>
                    <a:pt x="1295" y="1684"/>
                  </a:cubicBezTo>
                  <a:cubicBezTo>
                    <a:pt x="1277" y="1684"/>
                    <a:pt x="1250" y="1682"/>
                    <a:pt x="1223" y="1679"/>
                  </a:cubicBezTo>
                  <a:cubicBezTo>
                    <a:pt x="1158" y="1679"/>
                    <a:pt x="1085" y="1679"/>
                    <a:pt x="1158" y="1687"/>
                  </a:cubicBezTo>
                  <a:cubicBezTo>
                    <a:pt x="1223" y="1703"/>
                    <a:pt x="1280" y="1727"/>
                    <a:pt x="1345" y="1736"/>
                  </a:cubicBezTo>
                  <a:cubicBezTo>
                    <a:pt x="1383" y="1745"/>
                    <a:pt x="1376" y="1749"/>
                    <a:pt x="1351" y="1749"/>
                  </a:cubicBezTo>
                  <a:cubicBezTo>
                    <a:pt x="1334" y="1749"/>
                    <a:pt x="1307" y="1747"/>
                    <a:pt x="1280" y="1744"/>
                  </a:cubicBezTo>
                  <a:cubicBezTo>
                    <a:pt x="1260" y="1740"/>
                    <a:pt x="1237" y="1738"/>
                    <a:pt x="1215" y="1738"/>
                  </a:cubicBezTo>
                  <a:cubicBezTo>
                    <a:pt x="1193" y="1738"/>
                    <a:pt x="1170" y="1740"/>
                    <a:pt x="1150" y="1744"/>
                  </a:cubicBezTo>
                  <a:cubicBezTo>
                    <a:pt x="1150" y="1752"/>
                    <a:pt x="1142" y="1776"/>
                    <a:pt x="1215" y="1776"/>
                  </a:cubicBezTo>
                  <a:cubicBezTo>
                    <a:pt x="1272" y="1784"/>
                    <a:pt x="1272" y="1825"/>
                    <a:pt x="1207" y="1833"/>
                  </a:cubicBezTo>
                  <a:lnTo>
                    <a:pt x="1207" y="1857"/>
                  </a:lnTo>
                  <a:cubicBezTo>
                    <a:pt x="1207" y="1865"/>
                    <a:pt x="1272" y="1873"/>
                    <a:pt x="1272" y="1881"/>
                  </a:cubicBezTo>
                  <a:cubicBezTo>
                    <a:pt x="1272" y="1881"/>
                    <a:pt x="1272" y="1890"/>
                    <a:pt x="1337" y="1890"/>
                  </a:cubicBezTo>
                  <a:cubicBezTo>
                    <a:pt x="1337" y="1898"/>
                    <a:pt x="1337" y="1906"/>
                    <a:pt x="1272" y="1914"/>
                  </a:cubicBezTo>
                  <a:cubicBezTo>
                    <a:pt x="1324" y="1914"/>
                    <a:pt x="1355" y="1913"/>
                    <a:pt x="1365" y="1913"/>
                  </a:cubicBezTo>
                  <a:cubicBezTo>
                    <a:pt x="1381" y="1913"/>
                    <a:pt x="1350" y="1916"/>
                    <a:pt x="1272" y="1930"/>
                  </a:cubicBezTo>
                  <a:cubicBezTo>
                    <a:pt x="1142" y="1938"/>
                    <a:pt x="1142" y="1938"/>
                    <a:pt x="1272" y="1938"/>
                  </a:cubicBezTo>
                  <a:cubicBezTo>
                    <a:pt x="1337" y="1938"/>
                    <a:pt x="1337" y="1938"/>
                    <a:pt x="1272" y="1954"/>
                  </a:cubicBezTo>
                  <a:cubicBezTo>
                    <a:pt x="1207" y="1954"/>
                    <a:pt x="1207" y="1963"/>
                    <a:pt x="1272" y="1963"/>
                  </a:cubicBezTo>
                  <a:cubicBezTo>
                    <a:pt x="1296" y="1961"/>
                    <a:pt x="1317" y="1960"/>
                    <a:pt x="1336" y="1960"/>
                  </a:cubicBezTo>
                  <a:cubicBezTo>
                    <a:pt x="1419" y="1960"/>
                    <a:pt x="1443" y="1974"/>
                    <a:pt x="1337" y="1987"/>
                  </a:cubicBezTo>
                  <a:cubicBezTo>
                    <a:pt x="1337" y="1987"/>
                    <a:pt x="1337" y="1990"/>
                    <a:pt x="1356" y="1990"/>
                  </a:cubicBezTo>
                  <a:cubicBezTo>
                    <a:pt x="1366" y="1990"/>
                    <a:pt x="1380" y="1990"/>
                    <a:pt x="1402" y="1987"/>
                  </a:cubicBezTo>
                  <a:cubicBezTo>
                    <a:pt x="1452" y="1984"/>
                    <a:pt x="1481" y="1982"/>
                    <a:pt x="1490" y="1982"/>
                  </a:cubicBezTo>
                  <a:cubicBezTo>
                    <a:pt x="1502" y="1982"/>
                    <a:pt x="1473" y="1985"/>
                    <a:pt x="1402" y="1995"/>
                  </a:cubicBezTo>
                  <a:cubicBezTo>
                    <a:pt x="1315" y="2017"/>
                    <a:pt x="1290" y="2027"/>
                    <a:pt x="1319" y="2027"/>
                  </a:cubicBezTo>
                  <a:cubicBezTo>
                    <a:pt x="1333" y="2027"/>
                    <a:pt x="1361" y="2025"/>
                    <a:pt x="1402" y="2019"/>
                  </a:cubicBezTo>
                  <a:cubicBezTo>
                    <a:pt x="1402" y="2019"/>
                    <a:pt x="1412" y="2018"/>
                    <a:pt x="1421" y="2018"/>
                  </a:cubicBezTo>
                  <a:cubicBezTo>
                    <a:pt x="1434" y="2018"/>
                    <a:pt x="1444" y="2021"/>
                    <a:pt x="1410" y="2036"/>
                  </a:cubicBezTo>
                  <a:cubicBezTo>
                    <a:pt x="1360" y="2054"/>
                    <a:pt x="1319" y="2097"/>
                    <a:pt x="1359" y="2097"/>
                  </a:cubicBezTo>
                  <a:cubicBezTo>
                    <a:pt x="1371" y="2097"/>
                    <a:pt x="1390" y="2093"/>
                    <a:pt x="1418" y="2084"/>
                  </a:cubicBezTo>
                  <a:lnTo>
                    <a:pt x="1418" y="2100"/>
                  </a:lnTo>
                  <a:cubicBezTo>
                    <a:pt x="1380" y="2122"/>
                    <a:pt x="1367" y="2133"/>
                    <a:pt x="1382" y="2133"/>
                  </a:cubicBezTo>
                  <a:cubicBezTo>
                    <a:pt x="1390" y="2133"/>
                    <a:pt x="1404" y="2130"/>
                    <a:pt x="1426" y="2125"/>
                  </a:cubicBezTo>
                  <a:lnTo>
                    <a:pt x="1483" y="2117"/>
                  </a:lnTo>
                  <a:lnTo>
                    <a:pt x="1483" y="2117"/>
                  </a:lnTo>
                  <a:cubicBezTo>
                    <a:pt x="1442" y="2125"/>
                    <a:pt x="1402" y="2141"/>
                    <a:pt x="1369" y="2165"/>
                  </a:cubicBezTo>
                  <a:cubicBezTo>
                    <a:pt x="1369" y="2169"/>
                    <a:pt x="1369" y="2171"/>
                    <a:pt x="1373" y="2171"/>
                  </a:cubicBezTo>
                  <a:cubicBezTo>
                    <a:pt x="1379" y="2171"/>
                    <a:pt x="1393" y="2167"/>
                    <a:pt x="1426" y="2157"/>
                  </a:cubicBezTo>
                  <a:cubicBezTo>
                    <a:pt x="1467" y="2142"/>
                    <a:pt x="1482" y="2136"/>
                    <a:pt x="1488" y="2136"/>
                  </a:cubicBezTo>
                  <a:cubicBezTo>
                    <a:pt x="1491" y="2136"/>
                    <a:pt x="1491" y="2138"/>
                    <a:pt x="1491" y="2141"/>
                  </a:cubicBezTo>
                  <a:cubicBezTo>
                    <a:pt x="1450" y="2165"/>
                    <a:pt x="1418" y="2190"/>
                    <a:pt x="1369" y="2198"/>
                  </a:cubicBezTo>
                  <a:lnTo>
                    <a:pt x="1377" y="2206"/>
                  </a:lnTo>
                  <a:cubicBezTo>
                    <a:pt x="1438" y="2184"/>
                    <a:pt x="1469" y="2176"/>
                    <a:pt x="1474" y="2176"/>
                  </a:cubicBezTo>
                  <a:cubicBezTo>
                    <a:pt x="1478" y="2176"/>
                    <a:pt x="1464" y="2182"/>
                    <a:pt x="1434" y="2190"/>
                  </a:cubicBezTo>
                  <a:cubicBezTo>
                    <a:pt x="1377" y="2222"/>
                    <a:pt x="1385" y="2230"/>
                    <a:pt x="1385" y="2238"/>
                  </a:cubicBezTo>
                  <a:cubicBezTo>
                    <a:pt x="1401" y="2231"/>
                    <a:pt x="1408" y="2229"/>
                    <a:pt x="1410" y="2229"/>
                  </a:cubicBezTo>
                  <a:cubicBezTo>
                    <a:pt x="1414" y="2229"/>
                    <a:pt x="1394" y="2240"/>
                    <a:pt x="1387" y="2240"/>
                  </a:cubicBezTo>
                  <a:cubicBezTo>
                    <a:pt x="1386" y="2240"/>
                    <a:pt x="1385" y="2239"/>
                    <a:pt x="1385" y="2238"/>
                  </a:cubicBezTo>
                  <a:lnTo>
                    <a:pt x="1329" y="2263"/>
                  </a:lnTo>
                  <a:cubicBezTo>
                    <a:pt x="1309" y="2274"/>
                    <a:pt x="1303" y="2278"/>
                    <a:pt x="1306" y="2278"/>
                  </a:cubicBezTo>
                  <a:cubicBezTo>
                    <a:pt x="1311" y="2278"/>
                    <a:pt x="1348" y="2262"/>
                    <a:pt x="1385" y="2246"/>
                  </a:cubicBezTo>
                  <a:lnTo>
                    <a:pt x="1393" y="2263"/>
                  </a:lnTo>
                  <a:cubicBezTo>
                    <a:pt x="1393" y="2263"/>
                    <a:pt x="1394" y="2263"/>
                    <a:pt x="1397" y="2263"/>
                  </a:cubicBezTo>
                  <a:cubicBezTo>
                    <a:pt x="1403" y="2263"/>
                    <a:pt x="1418" y="2260"/>
                    <a:pt x="1450" y="2238"/>
                  </a:cubicBezTo>
                  <a:cubicBezTo>
                    <a:pt x="1491" y="2222"/>
                    <a:pt x="1531" y="2206"/>
                    <a:pt x="1572" y="2198"/>
                  </a:cubicBezTo>
                  <a:lnTo>
                    <a:pt x="1572" y="2198"/>
                  </a:lnTo>
                  <a:cubicBezTo>
                    <a:pt x="1531" y="2206"/>
                    <a:pt x="1491" y="2230"/>
                    <a:pt x="1458" y="2254"/>
                  </a:cubicBezTo>
                  <a:cubicBezTo>
                    <a:pt x="1458" y="2263"/>
                    <a:pt x="1402" y="2287"/>
                    <a:pt x="1402" y="2287"/>
                  </a:cubicBezTo>
                  <a:cubicBezTo>
                    <a:pt x="1329" y="2318"/>
                    <a:pt x="1329" y="2333"/>
                    <a:pt x="1356" y="2333"/>
                  </a:cubicBezTo>
                  <a:cubicBezTo>
                    <a:pt x="1371" y="2333"/>
                    <a:pt x="1394" y="2328"/>
                    <a:pt x="1418" y="2319"/>
                  </a:cubicBezTo>
                  <a:cubicBezTo>
                    <a:pt x="1468" y="2301"/>
                    <a:pt x="1497" y="2291"/>
                    <a:pt x="1505" y="2291"/>
                  </a:cubicBezTo>
                  <a:cubicBezTo>
                    <a:pt x="1515" y="2291"/>
                    <a:pt x="1489" y="2307"/>
                    <a:pt x="1426" y="2344"/>
                  </a:cubicBezTo>
                  <a:cubicBezTo>
                    <a:pt x="1390" y="2362"/>
                    <a:pt x="1378" y="2370"/>
                    <a:pt x="1383" y="2370"/>
                  </a:cubicBezTo>
                  <a:cubicBezTo>
                    <a:pt x="1393" y="2370"/>
                    <a:pt x="1485" y="2332"/>
                    <a:pt x="1596" y="2271"/>
                  </a:cubicBezTo>
                  <a:lnTo>
                    <a:pt x="1766" y="2181"/>
                  </a:lnTo>
                  <a:lnTo>
                    <a:pt x="1766" y="2181"/>
                  </a:lnTo>
                  <a:lnTo>
                    <a:pt x="1604" y="2279"/>
                  </a:lnTo>
                  <a:cubicBezTo>
                    <a:pt x="1463" y="2362"/>
                    <a:pt x="1413" y="2395"/>
                    <a:pt x="1426" y="2395"/>
                  </a:cubicBezTo>
                  <a:cubicBezTo>
                    <a:pt x="1432" y="2395"/>
                    <a:pt x="1458" y="2385"/>
                    <a:pt x="1499" y="2368"/>
                  </a:cubicBezTo>
                  <a:cubicBezTo>
                    <a:pt x="1529" y="2357"/>
                    <a:pt x="1545" y="2351"/>
                    <a:pt x="1548" y="2351"/>
                  </a:cubicBezTo>
                  <a:cubicBezTo>
                    <a:pt x="1551" y="2351"/>
                    <a:pt x="1537" y="2359"/>
                    <a:pt x="1507" y="2376"/>
                  </a:cubicBezTo>
                  <a:cubicBezTo>
                    <a:pt x="1458" y="2417"/>
                    <a:pt x="1458" y="2417"/>
                    <a:pt x="1475" y="2441"/>
                  </a:cubicBezTo>
                  <a:cubicBezTo>
                    <a:pt x="1478" y="2452"/>
                    <a:pt x="1482" y="2458"/>
                    <a:pt x="1490" y="2458"/>
                  </a:cubicBezTo>
                  <a:cubicBezTo>
                    <a:pt x="1499" y="2458"/>
                    <a:pt x="1513" y="2450"/>
                    <a:pt x="1539" y="2433"/>
                  </a:cubicBezTo>
                  <a:lnTo>
                    <a:pt x="1548" y="2441"/>
                  </a:lnTo>
                  <a:cubicBezTo>
                    <a:pt x="1505" y="2480"/>
                    <a:pt x="1492" y="2497"/>
                    <a:pt x="1499" y="2497"/>
                  </a:cubicBezTo>
                  <a:cubicBezTo>
                    <a:pt x="1507" y="2497"/>
                    <a:pt x="1549" y="2467"/>
                    <a:pt x="1604" y="2417"/>
                  </a:cubicBezTo>
                  <a:lnTo>
                    <a:pt x="1612" y="2433"/>
                  </a:lnTo>
                  <a:lnTo>
                    <a:pt x="1564" y="2465"/>
                  </a:lnTo>
                  <a:cubicBezTo>
                    <a:pt x="1515" y="2506"/>
                    <a:pt x="1523" y="2522"/>
                    <a:pt x="1556" y="2579"/>
                  </a:cubicBezTo>
                  <a:cubicBezTo>
                    <a:pt x="1577" y="2600"/>
                    <a:pt x="1591" y="2614"/>
                    <a:pt x="1607" y="2614"/>
                  </a:cubicBezTo>
                  <a:cubicBezTo>
                    <a:pt x="1627" y="2614"/>
                    <a:pt x="1652" y="2592"/>
                    <a:pt x="1702" y="2538"/>
                  </a:cubicBezTo>
                  <a:cubicBezTo>
                    <a:pt x="1744" y="2496"/>
                    <a:pt x="1768" y="2475"/>
                    <a:pt x="1772" y="2475"/>
                  </a:cubicBezTo>
                  <a:cubicBezTo>
                    <a:pt x="1776" y="2475"/>
                    <a:pt x="1756" y="2500"/>
                    <a:pt x="1710" y="2546"/>
                  </a:cubicBezTo>
                  <a:cubicBezTo>
                    <a:pt x="1680" y="2582"/>
                    <a:pt x="1650" y="2622"/>
                    <a:pt x="1656" y="2622"/>
                  </a:cubicBezTo>
                  <a:cubicBezTo>
                    <a:pt x="1657" y="2622"/>
                    <a:pt x="1664" y="2616"/>
                    <a:pt x="1677" y="2603"/>
                  </a:cubicBezTo>
                  <a:lnTo>
                    <a:pt x="1677" y="2603"/>
                  </a:lnTo>
                  <a:cubicBezTo>
                    <a:pt x="1677" y="2603"/>
                    <a:pt x="1685" y="2611"/>
                    <a:pt x="1645" y="2668"/>
                  </a:cubicBezTo>
                  <a:cubicBezTo>
                    <a:pt x="1615" y="2725"/>
                    <a:pt x="1609" y="2744"/>
                    <a:pt x="1616" y="2744"/>
                  </a:cubicBezTo>
                  <a:cubicBezTo>
                    <a:pt x="1623" y="2744"/>
                    <a:pt x="1647" y="2718"/>
                    <a:pt x="1669" y="2692"/>
                  </a:cubicBezTo>
                  <a:cubicBezTo>
                    <a:pt x="1699" y="2649"/>
                    <a:pt x="1711" y="2633"/>
                    <a:pt x="1713" y="2633"/>
                  </a:cubicBezTo>
                  <a:lnTo>
                    <a:pt x="1713" y="2633"/>
                  </a:lnTo>
                  <a:cubicBezTo>
                    <a:pt x="1716" y="2633"/>
                    <a:pt x="1696" y="2667"/>
                    <a:pt x="1677" y="2700"/>
                  </a:cubicBezTo>
                  <a:cubicBezTo>
                    <a:pt x="1653" y="2742"/>
                    <a:pt x="1625" y="2784"/>
                    <a:pt x="1628" y="2784"/>
                  </a:cubicBezTo>
                  <a:cubicBezTo>
                    <a:pt x="1629" y="2784"/>
                    <a:pt x="1634" y="2778"/>
                    <a:pt x="1645" y="2765"/>
                  </a:cubicBezTo>
                  <a:cubicBezTo>
                    <a:pt x="1668" y="2742"/>
                    <a:pt x="1698" y="2724"/>
                    <a:pt x="1713" y="2724"/>
                  </a:cubicBezTo>
                  <a:cubicBezTo>
                    <a:pt x="1730" y="2724"/>
                    <a:pt x="1731" y="2744"/>
                    <a:pt x="1693" y="2798"/>
                  </a:cubicBezTo>
                  <a:lnTo>
                    <a:pt x="1710" y="2806"/>
                  </a:lnTo>
                  <a:cubicBezTo>
                    <a:pt x="1733" y="2774"/>
                    <a:pt x="1745" y="2765"/>
                    <a:pt x="1755" y="2765"/>
                  </a:cubicBezTo>
                  <a:cubicBezTo>
                    <a:pt x="1762" y="2765"/>
                    <a:pt x="1768" y="2770"/>
                    <a:pt x="1775" y="2773"/>
                  </a:cubicBezTo>
                  <a:cubicBezTo>
                    <a:pt x="1783" y="2781"/>
                    <a:pt x="1791" y="2781"/>
                    <a:pt x="1758" y="2838"/>
                  </a:cubicBezTo>
                  <a:cubicBezTo>
                    <a:pt x="1737" y="2869"/>
                    <a:pt x="1729" y="2885"/>
                    <a:pt x="1734" y="2885"/>
                  </a:cubicBezTo>
                  <a:cubicBezTo>
                    <a:pt x="1738" y="2885"/>
                    <a:pt x="1752" y="2873"/>
                    <a:pt x="1775" y="2846"/>
                  </a:cubicBezTo>
                  <a:cubicBezTo>
                    <a:pt x="1775" y="2847"/>
                    <a:pt x="1775" y="2847"/>
                    <a:pt x="1776" y="2847"/>
                  </a:cubicBezTo>
                  <a:cubicBezTo>
                    <a:pt x="1788" y="2847"/>
                    <a:pt x="1856" y="2749"/>
                    <a:pt x="1856" y="2749"/>
                  </a:cubicBezTo>
                  <a:cubicBezTo>
                    <a:pt x="1872" y="2708"/>
                    <a:pt x="1896" y="2676"/>
                    <a:pt x="1929" y="2644"/>
                  </a:cubicBezTo>
                  <a:lnTo>
                    <a:pt x="1929" y="2644"/>
                  </a:lnTo>
                  <a:lnTo>
                    <a:pt x="1904" y="2700"/>
                  </a:lnTo>
                  <a:lnTo>
                    <a:pt x="1839" y="2814"/>
                  </a:lnTo>
                  <a:cubicBezTo>
                    <a:pt x="1842" y="2817"/>
                    <a:pt x="1845" y="2819"/>
                    <a:pt x="1848" y="2819"/>
                  </a:cubicBezTo>
                  <a:cubicBezTo>
                    <a:pt x="1855" y="2819"/>
                    <a:pt x="1864" y="2808"/>
                    <a:pt x="1880" y="2765"/>
                  </a:cubicBezTo>
                  <a:lnTo>
                    <a:pt x="1880" y="2765"/>
                  </a:lnTo>
                  <a:cubicBezTo>
                    <a:pt x="1864" y="2830"/>
                    <a:pt x="1872" y="2838"/>
                    <a:pt x="1880" y="2838"/>
                  </a:cubicBezTo>
                  <a:cubicBezTo>
                    <a:pt x="1886" y="2841"/>
                    <a:pt x="1891" y="2844"/>
                    <a:pt x="1898" y="2844"/>
                  </a:cubicBezTo>
                  <a:cubicBezTo>
                    <a:pt x="1910" y="2844"/>
                    <a:pt x="1924" y="2834"/>
                    <a:pt x="1945" y="2798"/>
                  </a:cubicBezTo>
                  <a:lnTo>
                    <a:pt x="1945" y="2798"/>
                  </a:lnTo>
                  <a:cubicBezTo>
                    <a:pt x="1923" y="2864"/>
                    <a:pt x="1927" y="2899"/>
                    <a:pt x="1943" y="2899"/>
                  </a:cubicBezTo>
                  <a:cubicBezTo>
                    <a:pt x="1957" y="2899"/>
                    <a:pt x="1979" y="2874"/>
                    <a:pt x="2002" y="2822"/>
                  </a:cubicBezTo>
                  <a:cubicBezTo>
                    <a:pt x="2013" y="2791"/>
                    <a:pt x="2021" y="2776"/>
                    <a:pt x="2025" y="2776"/>
                  </a:cubicBezTo>
                  <a:cubicBezTo>
                    <a:pt x="2028" y="2776"/>
                    <a:pt x="2026" y="2793"/>
                    <a:pt x="2018" y="2822"/>
                  </a:cubicBezTo>
                  <a:cubicBezTo>
                    <a:pt x="2014" y="2855"/>
                    <a:pt x="2012" y="2872"/>
                    <a:pt x="2014" y="2872"/>
                  </a:cubicBezTo>
                  <a:cubicBezTo>
                    <a:pt x="2016" y="2872"/>
                    <a:pt x="2022" y="2858"/>
                    <a:pt x="2034" y="2830"/>
                  </a:cubicBezTo>
                  <a:cubicBezTo>
                    <a:pt x="2041" y="2815"/>
                    <a:pt x="2045" y="2808"/>
                    <a:pt x="2047" y="2808"/>
                  </a:cubicBezTo>
                  <a:cubicBezTo>
                    <a:pt x="2053" y="2808"/>
                    <a:pt x="2046" y="2856"/>
                    <a:pt x="2034" y="2903"/>
                  </a:cubicBezTo>
                  <a:cubicBezTo>
                    <a:pt x="2019" y="2982"/>
                    <a:pt x="2016" y="3016"/>
                    <a:pt x="2022" y="3016"/>
                  </a:cubicBezTo>
                  <a:cubicBezTo>
                    <a:pt x="2025" y="3016"/>
                    <a:pt x="2033" y="3002"/>
                    <a:pt x="2042" y="2976"/>
                  </a:cubicBezTo>
                  <a:cubicBezTo>
                    <a:pt x="2075" y="2919"/>
                    <a:pt x="2091" y="2919"/>
                    <a:pt x="2099" y="2919"/>
                  </a:cubicBezTo>
                  <a:cubicBezTo>
                    <a:pt x="2123" y="2887"/>
                    <a:pt x="2139" y="2846"/>
                    <a:pt x="2139" y="2798"/>
                  </a:cubicBezTo>
                  <a:cubicBezTo>
                    <a:pt x="2156" y="2741"/>
                    <a:pt x="2172" y="2676"/>
                    <a:pt x="2172" y="2676"/>
                  </a:cubicBezTo>
                  <a:cubicBezTo>
                    <a:pt x="2180" y="2657"/>
                    <a:pt x="2184" y="2651"/>
                    <a:pt x="2187" y="2651"/>
                  </a:cubicBezTo>
                  <a:cubicBezTo>
                    <a:pt x="2191" y="2651"/>
                    <a:pt x="2185" y="2676"/>
                    <a:pt x="2180" y="2676"/>
                  </a:cubicBezTo>
                  <a:cubicBezTo>
                    <a:pt x="2164" y="2717"/>
                    <a:pt x="2156" y="2757"/>
                    <a:pt x="2156" y="2806"/>
                  </a:cubicBezTo>
                  <a:cubicBezTo>
                    <a:pt x="2156" y="2863"/>
                    <a:pt x="2172" y="2871"/>
                    <a:pt x="2180" y="2871"/>
                  </a:cubicBezTo>
                  <a:lnTo>
                    <a:pt x="2204" y="2879"/>
                  </a:lnTo>
                  <a:cubicBezTo>
                    <a:pt x="2212" y="2911"/>
                    <a:pt x="2218" y="2927"/>
                    <a:pt x="2223" y="2927"/>
                  </a:cubicBezTo>
                  <a:cubicBezTo>
                    <a:pt x="2229" y="2927"/>
                    <a:pt x="2233" y="2911"/>
                    <a:pt x="2237" y="2879"/>
                  </a:cubicBezTo>
                  <a:cubicBezTo>
                    <a:pt x="2242" y="2843"/>
                    <a:pt x="2244" y="2839"/>
                    <a:pt x="2244" y="2834"/>
                  </a:cubicBezTo>
                  <a:lnTo>
                    <a:pt x="2244" y="2834"/>
                  </a:lnTo>
                  <a:cubicBezTo>
                    <a:pt x="2246" y="2890"/>
                    <a:pt x="2269" y="2920"/>
                    <a:pt x="2292" y="2920"/>
                  </a:cubicBezTo>
                  <a:cubicBezTo>
                    <a:pt x="2315" y="2920"/>
                    <a:pt x="2338" y="2891"/>
                    <a:pt x="2342" y="2830"/>
                  </a:cubicBezTo>
                  <a:lnTo>
                    <a:pt x="2342" y="2895"/>
                  </a:lnTo>
                  <a:cubicBezTo>
                    <a:pt x="2342" y="2960"/>
                    <a:pt x="2350" y="2960"/>
                    <a:pt x="2366" y="2960"/>
                  </a:cubicBezTo>
                  <a:cubicBezTo>
                    <a:pt x="2374" y="2960"/>
                    <a:pt x="2407" y="2895"/>
                    <a:pt x="2431" y="2895"/>
                  </a:cubicBezTo>
                  <a:cubicBezTo>
                    <a:pt x="2456" y="2895"/>
                    <a:pt x="2488" y="2895"/>
                    <a:pt x="2472" y="2830"/>
                  </a:cubicBezTo>
                  <a:cubicBezTo>
                    <a:pt x="2480" y="2830"/>
                    <a:pt x="2480" y="2830"/>
                    <a:pt x="2488" y="2895"/>
                  </a:cubicBezTo>
                  <a:cubicBezTo>
                    <a:pt x="2496" y="2952"/>
                    <a:pt x="2504" y="2952"/>
                    <a:pt x="2512" y="2952"/>
                  </a:cubicBezTo>
                  <a:cubicBezTo>
                    <a:pt x="2512" y="2911"/>
                    <a:pt x="2512" y="2871"/>
                    <a:pt x="2496" y="2830"/>
                  </a:cubicBezTo>
                  <a:cubicBezTo>
                    <a:pt x="2492" y="2798"/>
                    <a:pt x="2492" y="2781"/>
                    <a:pt x="2496" y="2781"/>
                  </a:cubicBezTo>
                  <a:cubicBezTo>
                    <a:pt x="2500" y="2781"/>
                    <a:pt x="2508" y="2798"/>
                    <a:pt x="2520" y="2830"/>
                  </a:cubicBezTo>
                  <a:cubicBezTo>
                    <a:pt x="2532" y="2858"/>
                    <a:pt x="2548" y="2872"/>
                    <a:pt x="2561" y="2872"/>
                  </a:cubicBezTo>
                  <a:cubicBezTo>
                    <a:pt x="2574" y="2872"/>
                    <a:pt x="2585" y="2855"/>
                    <a:pt x="2585" y="2822"/>
                  </a:cubicBezTo>
                  <a:cubicBezTo>
                    <a:pt x="2585" y="2822"/>
                    <a:pt x="2593" y="2822"/>
                    <a:pt x="2610" y="2879"/>
                  </a:cubicBezTo>
                  <a:cubicBezTo>
                    <a:pt x="2623" y="2915"/>
                    <a:pt x="2642" y="2949"/>
                    <a:pt x="2651" y="2949"/>
                  </a:cubicBezTo>
                  <a:cubicBezTo>
                    <a:pt x="2659" y="2949"/>
                    <a:pt x="2661" y="2928"/>
                    <a:pt x="2650" y="2871"/>
                  </a:cubicBezTo>
                  <a:cubicBezTo>
                    <a:pt x="2658" y="2871"/>
                    <a:pt x="2658" y="2871"/>
                    <a:pt x="2674" y="2927"/>
                  </a:cubicBezTo>
                  <a:cubicBezTo>
                    <a:pt x="2693" y="2965"/>
                    <a:pt x="2709" y="3002"/>
                    <a:pt x="2712" y="3002"/>
                  </a:cubicBezTo>
                  <a:cubicBezTo>
                    <a:pt x="2713" y="3002"/>
                    <a:pt x="2708" y="2982"/>
                    <a:pt x="2691" y="2927"/>
                  </a:cubicBezTo>
                  <a:cubicBezTo>
                    <a:pt x="2691" y="2892"/>
                    <a:pt x="2698" y="2873"/>
                    <a:pt x="2711" y="2873"/>
                  </a:cubicBezTo>
                  <a:cubicBezTo>
                    <a:pt x="2722" y="2873"/>
                    <a:pt x="2737" y="2886"/>
                    <a:pt x="2756" y="2911"/>
                  </a:cubicBezTo>
                  <a:cubicBezTo>
                    <a:pt x="2764" y="2911"/>
                    <a:pt x="2772" y="2903"/>
                    <a:pt x="2747" y="2846"/>
                  </a:cubicBezTo>
                  <a:lnTo>
                    <a:pt x="2723" y="2790"/>
                  </a:lnTo>
                  <a:lnTo>
                    <a:pt x="2723" y="2790"/>
                  </a:lnTo>
                  <a:cubicBezTo>
                    <a:pt x="2751" y="2845"/>
                    <a:pt x="2765" y="2874"/>
                    <a:pt x="2768" y="2874"/>
                  </a:cubicBezTo>
                  <a:cubicBezTo>
                    <a:pt x="2770" y="2874"/>
                    <a:pt x="2760" y="2843"/>
                    <a:pt x="2739" y="2781"/>
                  </a:cubicBezTo>
                  <a:cubicBezTo>
                    <a:pt x="2727" y="2753"/>
                    <a:pt x="2721" y="2739"/>
                    <a:pt x="2722" y="2739"/>
                  </a:cubicBezTo>
                  <a:lnTo>
                    <a:pt x="2722" y="2739"/>
                  </a:lnTo>
                  <a:cubicBezTo>
                    <a:pt x="2723" y="2739"/>
                    <a:pt x="2731" y="2753"/>
                    <a:pt x="2747" y="2781"/>
                  </a:cubicBezTo>
                  <a:cubicBezTo>
                    <a:pt x="2780" y="2838"/>
                    <a:pt x="2788" y="2838"/>
                    <a:pt x="2788" y="2838"/>
                  </a:cubicBezTo>
                  <a:cubicBezTo>
                    <a:pt x="2796" y="2838"/>
                    <a:pt x="2804" y="2765"/>
                    <a:pt x="2837" y="2741"/>
                  </a:cubicBezTo>
                  <a:cubicBezTo>
                    <a:pt x="2893" y="2717"/>
                    <a:pt x="2910" y="2708"/>
                    <a:pt x="2877" y="2652"/>
                  </a:cubicBezTo>
                  <a:cubicBezTo>
                    <a:pt x="2860" y="2622"/>
                    <a:pt x="2852" y="2608"/>
                    <a:pt x="2854" y="2608"/>
                  </a:cubicBezTo>
                  <a:lnTo>
                    <a:pt x="2854" y="2608"/>
                  </a:lnTo>
                  <a:cubicBezTo>
                    <a:pt x="2856" y="2608"/>
                    <a:pt x="2866" y="2620"/>
                    <a:pt x="2885" y="2644"/>
                  </a:cubicBezTo>
                  <a:cubicBezTo>
                    <a:pt x="2934" y="2692"/>
                    <a:pt x="2942" y="2692"/>
                    <a:pt x="2950" y="2692"/>
                  </a:cubicBezTo>
                  <a:cubicBezTo>
                    <a:pt x="2950" y="2690"/>
                    <a:pt x="2951" y="2688"/>
                    <a:pt x="2953" y="2688"/>
                  </a:cubicBezTo>
                  <a:cubicBezTo>
                    <a:pt x="2958" y="2688"/>
                    <a:pt x="2970" y="2698"/>
                    <a:pt x="2999" y="2733"/>
                  </a:cubicBezTo>
                  <a:cubicBezTo>
                    <a:pt x="2966" y="2676"/>
                    <a:pt x="2966" y="2676"/>
                    <a:pt x="2974" y="2676"/>
                  </a:cubicBezTo>
                  <a:cubicBezTo>
                    <a:pt x="2992" y="2698"/>
                    <a:pt x="3002" y="2708"/>
                    <a:pt x="3005" y="2708"/>
                  </a:cubicBezTo>
                  <a:cubicBezTo>
                    <a:pt x="3009" y="2708"/>
                    <a:pt x="3001" y="2691"/>
                    <a:pt x="2983" y="2660"/>
                  </a:cubicBezTo>
                  <a:cubicBezTo>
                    <a:pt x="2946" y="2607"/>
                    <a:pt x="2928" y="2581"/>
                    <a:pt x="2929" y="2581"/>
                  </a:cubicBezTo>
                  <a:lnTo>
                    <a:pt x="2929" y="2581"/>
                  </a:lnTo>
                  <a:cubicBezTo>
                    <a:pt x="2930" y="2581"/>
                    <a:pt x="2950" y="2607"/>
                    <a:pt x="2991" y="2660"/>
                  </a:cubicBezTo>
                  <a:cubicBezTo>
                    <a:pt x="3018" y="2693"/>
                    <a:pt x="3054" y="2719"/>
                    <a:pt x="3060" y="2719"/>
                  </a:cubicBezTo>
                  <a:cubicBezTo>
                    <a:pt x="3063" y="2719"/>
                    <a:pt x="3060" y="2713"/>
                    <a:pt x="3047" y="2700"/>
                  </a:cubicBezTo>
                  <a:cubicBezTo>
                    <a:pt x="3007" y="2644"/>
                    <a:pt x="3015" y="2635"/>
                    <a:pt x="2983" y="2587"/>
                  </a:cubicBezTo>
                  <a:cubicBezTo>
                    <a:pt x="2983" y="2584"/>
                    <a:pt x="2984" y="2581"/>
                    <a:pt x="2987" y="2581"/>
                  </a:cubicBezTo>
                  <a:cubicBezTo>
                    <a:pt x="2993" y="2581"/>
                    <a:pt x="3006" y="2589"/>
                    <a:pt x="3031" y="2619"/>
                  </a:cubicBezTo>
                  <a:cubicBezTo>
                    <a:pt x="3042" y="2630"/>
                    <a:pt x="3051" y="2635"/>
                    <a:pt x="3056" y="2635"/>
                  </a:cubicBezTo>
                  <a:cubicBezTo>
                    <a:pt x="3074" y="2635"/>
                    <a:pt x="3062" y="2582"/>
                    <a:pt x="3031" y="2538"/>
                  </a:cubicBezTo>
                  <a:cubicBezTo>
                    <a:pt x="3006" y="2517"/>
                    <a:pt x="2996" y="2505"/>
                    <a:pt x="2999" y="2505"/>
                  </a:cubicBezTo>
                  <a:cubicBezTo>
                    <a:pt x="3002" y="2505"/>
                    <a:pt x="3016" y="2515"/>
                    <a:pt x="3039" y="2538"/>
                  </a:cubicBezTo>
                  <a:cubicBezTo>
                    <a:pt x="3067" y="2566"/>
                    <a:pt x="3080" y="2575"/>
                    <a:pt x="3088" y="2575"/>
                  </a:cubicBezTo>
                  <a:cubicBezTo>
                    <a:pt x="3091" y="2575"/>
                    <a:pt x="3094" y="2573"/>
                    <a:pt x="3096" y="2571"/>
                  </a:cubicBezTo>
                  <a:cubicBezTo>
                    <a:pt x="3084" y="2556"/>
                    <a:pt x="3079" y="2550"/>
                    <a:pt x="3080" y="2550"/>
                  </a:cubicBezTo>
                  <a:lnTo>
                    <a:pt x="3080" y="2550"/>
                  </a:lnTo>
                  <a:cubicBezTo>
                    <a:pt x="3080" y="2550"/>
                    <a:pt x="3111" y="2583"/>
                    <a:pt x="3145" y="2611"/>
                  </a:cubicBezTo>
                  <a:cubicBezTo>
                    <a:pt x="3170" y="2642"/>
                    <a:pt x="3183" y="2653"/>
                    <a:pt x="3193" y="2653"/>
                  </a:cubicBezTo>
                  <a:cubicBezTo>
                    <a:pt x="3199" y="2653"/>
                    <a:pt x="3204" y="2650"/>
                    <a:pt x="3210" y="2644"/>
                  </a:cubicBezTo>
                  <a:cubicBezTo>
                    <a:pt x="3169" y="2595"/>
                    <a:pt x="3185" y="2571"/>
                    <a:pt x="3201" y="2546"/>
                  </a:cubicBezTo>
                  <a:cubicBezTo>
                    <a:pt x="3226" y="2514"/>
                    <a:pt x="3185" y="2473"/>
                    <a:pt x="3088" y="2384"/>
                  </a:cubicBezTo>
                  <a:lnTo>
                    <a:pt x="2991" y="2303"/>
                  </a:lnTo>
                  <a:lnTo>
                    <a:pt x="3088" y="2376"/>
                  </a:lnTo>
                  <a:lnTo>
                    <a:pt x="3250" y="2481"/>
                  </a:lnTo>
                  <a:cubicBezTo>
                    <a:pt x="3258" y="2473"/>
                    <a:pt x="3210" y="2441"/>
                    <a:pt x="3153" y="2400"/>
                  </a:cubicBezTo>
                  <a:cubicBezTo>
                    <a:pt x="3123" y="2381"/>
                    <a:pt x="3112" y="2370"/>
                    <a:pt x="3122" y="2370"/>
                  </a:cubicBezTo>
                  <a:cubicBezTo>
                    <a:pt x="3128" y="2370"/>
                    <a:pt x="3143" y="2375"/>
                    <a:pt x="3169" y="2384"/>
                  </a:cubicBezTo>
                  <a:cubicBezTo>
                    <a:pt x="3190" y="2393"/>
                    <a:pt x="3205" y="2398"/>
                    <a:pt x="3212" y="2398"/>
                  </a:cubicBezTo>
                  <a:cubicBezTo>
                    <a:pt x="3224" y="2398"/>
                    <a:pt x="3216" y="2385"/>
                    <a:pt x="3185" y="2360"/>
                  </a:cubicBezTo>
                  <a:cubicBezTo>
                    <a:pt x="3189" y="2360"/>
                    <a:pt x="3190" y="2359"/>
                    <a:pt x="3195" y="2359"/>
                  </a:cubicBezTo>
                  <a:cubicBezTo>
                    <a:pt x="3202" y="2359"/>
                    <a:pt x="3216" y="2361"/>
                    <a:pt x="3250" y="2376"/>
                  </a:cubicBezTo>
                  <a:cubicBezTo>
                    <a:pt x="3258" y="2368"/>
                    <a:pt x="3258" y="2368"/>
                    <a:pt x="3201" y="2336"/>
                  </a:cubicBezTo>
                  <a:cubicBezTo>
                    <a:pt x="3171" y="2318"/>
                    <a:pt x="3157" y="2310"/>
                    <a:pt x="3160" y="2310"/>
                  </a:cubicBezTo>
                  <a:cubicBezTo>
                    <a:pt x="3163" y="2310"/>
                    <a:pt x="3179" y="2316"/>
                    <a:pt x="3210" y="2327"/>
                  </a:cubicBezTo>
                  <a:cubicBezTo>
                    <a:pt x="3258" y="2348"/>
                    <a:pt x="3287" y="2355"/>
                    <a:pt x="3300" y="2355"/>
                  </a:cubicBezTo>
                  <a:cubicBezTo>
                    <a:pt x="3318" y="2355"/>
                    <a:pt x="3307" y="2341"/>
                    <a:pt x="3274" y="2327"/>
                  </a:cubicBezTo>
                  <a:cubicBezTo>
                    <a:pt x="3218" y="2295"/>
                    <a:pt x="3226" y="2295"/>
                    <a:pt x="3226" y="2287"/>
                  </a:cubicBezTo>
                  <a:cubicBezTo>
                    <a:pt x="3234" y="2279"/>
                    <a:pt x="3234" y="2271"/>
                    <a:pt x="3177" y="2238"/>
                  </a:cubicBezTo>
                  <a:lnTo>
                    <a:pt x="3185" y="2222"/>
                  </a:lnTo>
                  <a:cubicBezTo>
                    <a:pt x="3193" y="2222"/>
                    <a:pt x="3242" y="2254"/>
                    <a:pt x="3242" y="2254"/>
                  </a:cubicBezTo>
                  <a:lnTo>
                    <a:pt x="3307" y="2279"/>
                  </a:lnTo>
                  <a:cubicBezTo>
                    <a:pt x="3315" y="2263"/>
                    <a:pt x="3315" y="2254"/>
                    <a:pt x="3258" y="2222"/>
                  </a:cubicBezTo>
                  <a:cubicBezTo>
                    <a:pt x="3199" y="2197"/>
                    <a:pt x="3171" y="2184"/>
                    <a:pt x="3174" y="2184"/>
                  </a:cubicBezTo>
                  <a:cubicBezTo>
                    <a:pt x="3178" y="2184"/>
                    <a:pt x="3208" y="2195"/>
                    <a:pt x="3266" y="2214"/>
                  </a:cubicBezTo>
                  <a:cubicBezTo>
                    <a:pt x="3303" y="2230"/>
                    <a:pt x="3344" y="2242"/>
                    <a:pt x="3352" y="2242"/>
                  </a:cubicBezTo>
                  <a:cubicBezTo>
                    <a:pt x="3356" y="2242"/>
                    <a:pt x="3351" y="2239"/>
                    <a:pt x="3331" y="2230"/>
                  </a:cubicBezTo>
                  <a:cubicBezTo>
                    <a:pt x="3274" y="2202"/>
                    <a:pt x="3260" y="2192"/>
                    <a:pt x="3268" y="2192"/>
                  </a:cubicBezTo>
                  <a:cubicBezTo>
                    <a:pt x="3276" y="2192"/>
                    <a:pt x="3307" y="2202"/>
                    <a:pt x="3339" y="2214"/>
                  </a:cubicBezTo>
                  <a:cubicBezTo>
                    <a:pt x="3390" y="2236"/>
                    <a:pt x="3418" y="2248"/>
                    <a:pt x="3424" y="2248"/>
                  </a:cubicBezTo>
                  <a:cubicBezTo>
                    <a:pt x="3432" y="2248"/>
                    <a:pt x="3405" y="2230"/>
                    <a:pt x="3347" y="2190"/>
                  </a:cubicBezTo>
                  <a:cubicBezTo>
                    <a:pt x="3347" y="2173"/>
                    <a:pt x="3299" y="2125"/>
                    <a:pt x="3307" y="2100"/>
                  </a:cubicBezTo>
                  <a:cubicBezTo>
                    <a:pt x="3314" y="2080"/>
                    <a:pt x="3315" y="2066"/>
                    <a:pt x="3351" y="2066"/>
                  </a:cubicBezTo>
                  <a:cubicBezTo>
                    <a:pt x="3359" y="2066"/>
                    <a:pt x="3368" y="2067"/>
                    <a:pt x="3380" y="2068"/>
                  </a:cubicBezTo>
                  <a:cubicBezTo>
                    <a:pt x="3445" y="2080"/>
                    <a:pt x="3479" y="2084"/>
                    <a:pt x="3488" y="2084"/>
                  </a:cubicBezTo>
                  <a:cubicBezTo>
                    <a:pt x="3497" y="2084"/>
                    <a:pt x="3481" y="2080"/>
                    <a:pt x="3445" y="2076"/>
                  </a:cubicBezTo>
                  <a:cubicBezTo>
                    <a:pt x="3323" y="2052"/>
                    <a:pt x="3323" y="2044"/>
                    <a:pt x="3331" y="2027"/>
                  </a:cubicBezTo>
                  <a:cubicBezTo>
                    <a:pt x="3404" y="2011"/>
                    <a:pt x="3339" y="1987"/>
                    <a:pt x="3274" y="1971"/>
                  </a:cubicBezTo>
                  <a:lnTo>
                    <a:pt x="3274" y="1987"/>
                  </a:lnTo>
                  <a:cubicBezTo>
                    <a:pt x="3145" y="1963"/>
                    <a:pt x="3153" y="1963"/>
                    <a:pt x="3218" y="1954"/>
                  </a:cubicBezTo>
                  <a:cubicBezTo>
                    <a:pt x="3258" y="1954"/>
                    <a:pt x="3299" y="1954"/>
                    <a:pt x="3339" y="1963"/>
                  </a:cubicBezTo>
                  <a:cubicBezTo>
                    <a:pt x="3360" y="1967"/>
                    <a:pt x="3382" y="1969"/>
                    <a:pt x="3404" y="1969"/>
                  </a:cubicBezTo>
                  <a:cubicBezTo>
                    <a:pt x="3426" y="1969"/>
                    <a:pt x="3449" y="1967"/>
                    <a:pt x="3469" y="1963"/>
                  </a:cubicBezTo>
                  <a:cubicBezTo>
                    <a:pt x="3469" y="1954"/>
                    <a:pt x="3469" y="1946"/>
                    <a:pt x="3404" y="1946"/>
                  </a:cubicBezTo>
                  <a:cubicBezTo>
                    <a:pt x="3347" y="1938"/>
                    <a:pt x="3347" y="1938"/>
                    <a:pt x="3347" y="1930"/>
                  </a:cubicBezTo>
                  <a:cubicBezTo>
                    <a:pt x="3347" y="1930"/>
                    <a:pt x="3347" y="1922"/>
                    <a:pt x="3283" y="1906"/>
                  </a:cubicBezTo>
                  <a:cubicBezTo>
                    <a:pt x="3226" y="1906"/>
                    <a:pt x="3226" y="1898"/>
                    <a:pt x="3226" y="1890"/>
                  </a:cubicBezTo>
                  <a:cubicBezTo>
                    <a:pt x="3291" y="1890"/>
                    <a:pt x="3291" y="1873"/>
                    <a:pt x="3291" y="1873"/>
                  </a:cubicBezTo>
                  <a:lnTo>
                    <a:pt x="3356" y="1873"/>
                  </a:lnTo>
                  <a:cubicBezTo>
                    <a:pt x="3396" y="1873"/>
                    <a:pt x="3445" y="1873"/>
                    <a:pt x="3485" y="1865"/>
                  </a:cubicBezTo>
                  <a:cubicBezTo>
                    <a:pt x="3485" y="1857"/>
                    <a:pt x="3420" y="1857"/>
                    <a:pt x="3420" y="1857"/>
                  </a:cubicBezTo>
                  <a:cubicBezTo>
                    <a:pt x="3364" y="1857"/>
                    <a:pt x="3364" y="1671"/>
                    <a:pt x="3364" y="1646"/>
                  </a:cubicBezTo>
                  <a:cubicBezTo>
                    <a:pt x="3406" y="1628"/>
                    <a:pt x="3417" y="1605"/>
                    <a:pt x="3392" y="1605"/>
                  </a:cubicBezTo>
                  <a:cubicBezTo>
                    <a:pt x="3384" y="1605"/>
                    <a:pt x="3372" y="1608"/>
                    <a:pt x="3356" y="1614"/>
                  </a:cubicBezTo>
                  <a:cubicBezTo>
                    <a:pt x="3345" y="1617"/>
                    <a:pt x="3337" y="1618"/>
                    <a:pt x="3330" y="1618"/>
                  </a:cubicBezTo>
                  <a:cubicBezTo>
                    <a:pt x="3296" y="1618"/>
                    <a:pt x="3289" y="1589"/>
                    <a:pt x="3283" y="1549"/>
                  </a:cubicBezTo>
                  <a:cubicBezTo>
                    <a:pt x="3276" y="1510"/>
                    <a:pt x="3270" y="1477"/>
                    <a:pt x="3239" y="1477"/>
                  </a:cubicBezTo>
                  <a:cubicBezTo>
                    <a:pt x="3231" y="1477"/>
                    <a:pt x="3221" y="1479"/>
                    <a:pt x="3210" y="1484"/>
                  </a:cubicBezTo>
                  <a:cubicBezTo>
                    <a:pt x="3210" y="1484"/>
                    <a:pt x="3201" y="1476"/>
                    <a:pt x="3201" y="1468"/>
                  </a:cubicBezTo>
                  <a:cubicBezTo>
                    <a:pt x="3198" y="1462"/>
                    <a:pt x="3189" y="1460"/>
                    <a:pt x="3177" y="1460"/>
                  </a:cubicBezTo>
                  <a:cubicBezTo>
                    <a:pt x="3165" y="1460"/>
                    <a:pt x="3151" y="1462"/>
                    <a:pt x="3140" y="1462"/>
                  </a:cubicBezTo>
                  <a:cubicBezTo>
                    <a:pt x="3135" y="1462"/>
                    <a:pt x="3130" y="1462"/>
                    <a:pt x="3129" y="1460"/>
                  </a:cubicBezTo>
                  <a:cubicBezTo>
                    <a:pt x="3169" y="1444"/>
                    <a:pt x="3210" y="1419"/>
                    <a:pt x="3242" y="1395"/>
                  </a:cubicBezTo>
                  <a:cubicBezTo>
                    <a:pt x="3241" y="1392"/>
                    <a:pt x="3237" y="1391"/>
                    <a:pt x="3233" y="1391"/>
                  </a:cubicBezTo>
                  <a:cubicBezTo>
                    <a:pt x="3213" y="1391"/>
                    <a:pt x="3167" y="1416"/>
                    <a:pt x="3120" y="1436"/>
                  </a:cubicBezTo>
                  <a:cubicBezTo>
                    <a:pt x="3083" y="1457"/>
                    <a:pt x="3070" y="1461"/>
                    <a:pt x="3066" y="1461"/>
                  </a:cubicBezTo>
                  <a:cubicBezTo>
                    <a:pt x="3064" y="1461"/>
                    <a:pt x="3064" y="1460"/>
                    <a:pt x="3064" y="1460"/>
                  </a:cubicBezTo>
                  <a:cubicBezTo>
                    <a:pt x="3064" y="1460"/>
                    <a:pt x="3064" y="1460"/>
                    <a:pt x="3120" y="1427"/>
                  </a:cubicBezTo>
                  <a:lnTo>
                    <a:pt x="3234" y="1363"/>
                  </a:lnTo>
                  <a:lnTo>
                    <a:pt x="3234" y="1354"/>
                  </a:lnTo>
                  <a:cubicBezTo>
                    <a:pt x="3191" y="1376"/>
                    <a:pt x="3176" y="1380"/>
                    <a:pt x="3171" y="1380"/>
                  </a:cubicBezTo>
                  <a:cubicBezTo>
                    <a:pt x="3169" y="1380"/>
                    <a:pt x="3169" y="1379"/>
                    <a:pt x="3169" y="1379"/>
                  </a:cubicBezTo>
                  <a:cubicBezTo>
                    <a:pt x="3169" y="1371"/>
                    <a:pt x="3169" y="1371"/>
                    <a:pt x="3283" y="1306"/>
                  </a:cubicBezTo>
                  <a:cubicBezTo>
                    <a:pt x="3343" y="1271"/>
                    <a:pt x="3371" y="1253"/>
                    <a:pt x="3366" y="1253"/>
                  </a:cubicBezTo>
                  <a:cubicBezTo>
                    <a:pt x="3362" y="1253"/>
                    <a:pt x="3331" y="1267"/>
                    <a:pt x="3274" y="1298"/>
                  </a:cubicBezTo>
                  <a:lnTo>
                    <a:pt x="3218" y="1314"/>
                  </a:lnTo>
                  <a:cubicBezTo>
                    <a:pt x="3258" y="1283"/>
                    <a:pt x="3266" y="1272"/>
                    <a:pt x="3258" y="1272"/>
                  </a:cubicBezTo>
                  <a:cubicBezTo>
                    <a:pt x="3244" y="1272"/>
                    <a:pt x="3185" y="1302"/>
                    <a:pt x="3145" y="1322"/>
                  </a:cubicBezTo>
                  <a:cubicBezTo>
                    <a:pt x="3208" y="1277"/>
                    <a:pt x="3233" y="1254"/>
                    <a:pt x="3224" y="1254"/>
                  </a:cubicBezTo>
                  <a:cubicBezTo>
                    <a:pt x="3217" y="1254"/>
                    <a:pt x="3187" y="1269"/>
                    <a:pt x="3137" y="1298"/>
                  </a:cubicBezTo>
                  <a:cubicBezTo>
                    <a:pt x="3115" y="1316"/>
                    <a:pt x="3101" y="1324"/>
                    <a:pt x="3098" y="1324"/>
                  </a:cubicBezTo>
                  <a:cubicBezTo>
                    <a:pt x="3094" y="1324"/>
                    <a:pt x="3105" y="1312"/>
                    <a:pt x="3137" y="1290"/>
                  </a:cubicBezTo>
                  <a:cubicBezTo>
                    <a:pt x="3185" y="1241"/>
                    <a:pt x="3177" y="1241"/>
                    <a:pt x="3169" y="1225"/>
                  </a:cubicBezTo>
                  <a:lnTo>
                    <a:pt x="3169" y="1225"/>
                  </a:lnTo>
                  <a:cubicBezTo>
                    <a:pt x="3155" y="1233"/>
                    <a:pt x="3143" y="1236"/>
                    <a:pt x="3132" y="1236"/>
                  </a:cubicBezTo>
                  <a:cubicBezTo>
                    <a:pt x="3100" y="1236"/>
                    <a:pt x="3082" y="1204"/>
                    <a:pt x="3064" y="1168"/>
                  </a:cubicBezTo>
                  <a:cubicBezTo>
                    <a:pt x="3038" y="1132"/>
                    <a:pt x="3016" y="1109"/>
                    <a:pt x="2993" y="1109"/>
                  </a:cubicBezTo>
                  <a:cubicBezTo>
                    <a:pt x="2979" y="1109"/>
                    <a:pt x="2965" y="1117"/>
                    <a:pt x="2950" y="1136"/>
                  </a:cubicBezTo>
                  <a:cubicBezTo>
                    <a:pt x="2942" y="1127"/>
                    <a:pt x="2942" y="1127"/>
                    <a:pt x="2983" y="1071"/>
                  </a:cubicBezTo>
                  <a:cubicBezTo>
                    <a:pt x="3000" y="1050"/>
                    <a:pt x="3009" y="1036"/>
                    <a:pt x="3005" y="1036"/>
                  </a:cubicBezTo>
                  <a:cubicBezTo>
                    <a:pt x="3001" y="1036"/>
                    <a:pt x="2976" y="1059"/>
                    <a:pt x="2926" y="1119"/>
                  </a:cubicBezTo>
                  <a:cubicBezTo>
                    <a:pt x="2902" y="1143"/>
                    <a:pt x="2876" y="1171"/>
                    <a:pt x="2876" y="1171"/>
                  </a:cubicBezTo>
                  <a:cubicBezTo>
                    <a:pt x="2875" y="1171"/>
                    <a:pt x="2888" y="1156"/>
                    <a:pt x="2926" y="1111"/>
                  </a:cubicBezTo>
                  <a:cubicBezTo>
                    <a:pt x="2966" y="1054"/>
                    <a:pt x="2958" y="1046"/>
                    <a:pt x="2934" y="1022"/>
                  </a:cubicBezTo>
                  <a:cubicBezTo>
                    <a:pt x="2931" y="1015"/>
                    <a:pt x="2923" y="1010"/>
                    <a:pt x="2913" y="1010"/>
                  </a:cubicBezTo>
                  <a:cubicBezTo>
                    <a:pt x="2899" y="1010"/>
                    <a:pt x="2880" y="1021"/>
                    <a:pt x="2861" y="1054"/>
                  </a:cubicBezTo>
                  <a:cubicBezTo>
                    <a:pt x="2838" y="1078"/>
                    <a:pt x="2825" y="1090"/>
                    <a:pt x="2824" y="1090"/>
                  </a:cubicBezTo>
                  <a:cubicBezTo>
                    <a:pt x="2822" y="1090"/>
                    <a:pt x="2832" y="1076"/>
                    <a:pt x="2853" y="1046"/>
                  </a:cubicBezTo>
                  <a:cubicBezTo>
                    <a:pt x="2908" y="974"/>
                    <a:pt x="2926" y="910"/>
                    <a:pt x="2906" y="910"/>
                  </a:cubicBezTo>
                  <a:cubicBezTo>
                    <a:pt x="2896" y="910"/>
                    <a:pt x="2879" y="924"/>
                    <a:pt x="2853" y="957"/>
                  </a:cubicBezTo>
                  <a:cubicBezTo>
                    <a:pt x="2845" y="957"/>
                    <a:pt x="2837" y="949"/>
                    <a:pt x="2869" y="892"/>
                  </a:cubicBezTo>
                  <a:cubicBezTo>
                    <a:pt x="2867" y="892"/>
                    <a:pt x="2865" y="892"/>
                    <a:pt x="2862" y="892"/>
                  </a:cubicBezTo>
                  <a:cubicBezTo>
                    <a:pt x="2854" y="892"/>
                    <a:pt x="2841" y="896"/>
                    <a:pt x="2804" y="933"/>
                  </a:cubicBezTo>
                  <a:cubicBezTo>
                    <a:pt x="2804" y="925"/>
                    <a:pt x="2780" y="909"/>
                    <a:pt x="2764" y="900"/>
                  </a:cubicBezTo>
                  <a:cubicBezTo>
                    <a:pt x="2747" y="900"/>
                    <a:pt x="2707" y="957"/>
                    <a:pt x="2707" y="957"/>
                  </a:cubicBezTo>
                  <a:lnTo>
                    <a:pt x="2707" y="949"/>
                  </a:lnTo>
                  <a:cubicBezTo>
                    <a:pt x="2731" y="892"/>
                    <a:pt x="2699" y="876"/>
                    <a:pt x="2650" y="860"/>
                  </a:cubicBezTo>
                  <a:cubicBezTo>
                    <a:pt x="2602" y="836"/>
                    <a:pt x="2561" y="819"/>
                    <a:pt x="2561" y="755"/>
                  </a:cubicBezTo>
                  <a:cubicBezTo>
                    <a:pt x="2561" y="755"/>
                    <a:pt x="2553" y="755"/>
                    <a:pt x="2537" y="819"/>
                  </a:cubicBezTo>
                  <a:cubicBezTo>
                    <a:pt x="2518" y="895"/>
                    <a:pt x="2507" y="927"/>
                    <a:pt x="2503" y="927"/>
                  </a:cubicBezTo>
                  <a:cubicBezTo>
                    <a:pt x="2500" y="927"/>
                    <a:pt x="2501" y="911"/>
                    <a:pt x="2504" y="884"/>
                  </a:cubicBezTo>
                  <a:cubicBezTo>
                    <a:pt x="2513" y="813"/>
                    <a:pt x="2508" y="777"/>
                    <a:pt x="2498" y="777"/>
                  </a:cubicBezTo>
                  <a:cubicBezTo>
                    <a:pt x="2489" y="777"/>
                    <a:pt x="2475" y="809"/>
                    <a:pt x="2464" y="876"/>
                  </a:cubicBezTo>
                  <a:cubicBezTo>
                    <a:pt x="2464" y="836"/>
                    <a:pt x="2464" y="844"/>
                    <a:pt x="2472" y="811"/>
                  </a:cubicBezTo>
                  <a:cubicBezTo>
                    <a:pt x="2475" y="757"/>
                    <a:pt x="2472" y="734"/>
                    <a:pt x="2466" y="734"/>
                  </a:cubicBezTo>
                  <a:cubicBezTo>
                    <a:pt x="2456" y="734"/>
                    <a:pt x="2438" y="789"/>
                    <a:pt x="2423" y="868"/>
                  </a:cubicBezTo>
                  <a:cubicBezTo>
                    <a:pt x="2423" y="821"/>
                    <a:pt x="2423" y="770"/>
                    <a:pt x="2417" y="770"/>
                  </a:cubicBezTo>
                  <a:cubicBezTo>
                    <a:pt x="2415" y="770"/>
                    <a:pt x="2411" y="777"/>
                    <a:pt x="2407" y="795"/>
                  </a:cubicBezTo>
                  <a:cubicBezTo>
                    <a:pt x="2399" y="795"/>
                    <a:pt x="2399" y="795"/>
                    <a:pt x="2407" y="665"/>
                  </a:cubicBezTo>
                  <a:cubicBezTo>
                    <a:pt x="2415" y="617"/>
                    <a:pt x="2415" y="568"/>
                    <a:pt x="2407" y="527"/>
                  </a:cubicBezTo>
                  <a:cubicBezTo>
                    <a:pt x="2407" y="527"/>
                    <a:pt x="2406" y="527"/>
                    <a:pt x="2406" y="527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19" name="Google Shape;8919;p32"/>
            <p:cNvSpPr/>
            <p:nvPr/>
          </p:nvSpPr>
          <p:spPr>
            <a:xfrm>
              <a:off x="4264061" y="1659049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9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3"/>
                    <a:pt x="1665" y="1003"/>
                    <a:pt x="1671" y="1003"/>
                  </a:cubicBezTo>
                  <a:cubicBezTo>
                    <a:pt x="1674" y="1003"/>
                    <a:pt x="1676" y="1000"/>
                    <a:pt x="1679" y="997"/>
                  </a:cubicBezTo>
                  <a:cubicBezTo>
                    <a:pt x="1694" y="1010"/>
                    <a:pt x="1702" y="1016"/>
                    <a:pt x="1706" y="1016"/>
                  </a:cubicBezTo>
                  <a:cubicBezTo>
                    <a:pt x="1714" y="1016"/>
                    <a:pt x="1685" y="974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36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36" y="957"/>
                  </a:lnTo>
                  <a:close/>
                  <a:moveTo>
                    <a:pt x="2133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6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33" y="884"/>
                  </a:lnTo>
                  <a:close/>
                  <a:moveTo>
                    <a:pt x="2239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55" y="1151"/>
                  </a:cubicBezTo>
                  <a:cubicBezTo>
                    <a:pt x="2247" y="1151"/>
                    <a:pt x="2247" y="1151"/>
                    <a:pt x="2239" y="1078"/>
                  </a:cubicBezTo>
                  <a:cubicBezTo>
                    <a:pt x="2239" y="1078"/>
                    <a:pt x="2230" y="1014"/>
                    <a:pt x="2239" y="1014"/>
                  </a:cubicBezTo>
                  <a:close/>
                  <a:moveTo>
                    <a:pt x="1963" y="1070"/>
                  </a:moveTo>
                  <a:cubicBezTo>
                    <a:pt x="1963" y="1070"/>
                    <a:pt x="1995" y="1127"/>
                    <a:pt x="2028" y="1192"/>
                  </a:cubicBezTo>
                  <a:cubicBezTo>
                    <a:pt x="2049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6"/>
                    <a:pt x="2012" y="1168"/>
                    <a:pt x="1987" y="1127"/>
                  </a:cubicBezTo>
                  <a:cubicBezTo>
                    <a:pt x="1987" y="1127"/>
                    <a:pt x="1955" y="1070"/>
                    <a:pt x="1963" y="1070"/>
                  </a:cubicBezTo>
                  <a:close/>
                  <a:moveTo>
                    <a:pt x="2384" y="1200"/>
                  </a:moveTo>
                  <a:cubicBezTo>
                    <a:pt x="2384" y="1249"/>
                    <a:pt x="2384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6" y="1391"/>
                    <a:pt x="2373" y="1298"/>
                    <a:pt x="2384" y="1200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2239" y="1419"/>
                  </a:moveTo>
                  <a:cubicBezTo>
                    <a:pt x="2255" y="1484"/>
                    <a:pt x="2255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2157" y="1500"/>
                  </a:moveTo>
                  <a:lnTo>
                    <a:pt x="2157" y="1500"/>
                  </a:lnTo>
                  <a:cubicBezTo>
                    <a:pt x="2173" y="1531"/>
                    <a:pt x="2181" y="1546"/>
                    <a:pt x="2182" y="1546"/>
                  </a:cubicBezTo>
                  <a:cubicBezTo>
                    <a:pt x="2182" y="1546"/>
                    <a:pt x="2174" y="1529"/>
                    <a:pt x="2157" y="1500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2636" y="1476"/>
                  </a:moveTo>
                  <a:cubicBezTo>
                    <a:pt x="2636" y="1476"/>
                    <a:pt x="2587" y="1532"/>
                    <a:pt x="2547" y="1581"/>
                  </a:cubicBez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cubicBezTo>
                    <a:pt x="2895" y="1541"/>
                    <a:pt x="2838" y="1573"/>
                    <a:pt x="2774" y="1597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1663" y="1541"/>
                  </a:moveTo>
                  <a:lnTo>
                    <a:pt x="1663" y="1541"/>
                  </a:ln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77" y="1624"/>
                  </a:moveTo>
                  <a:cubicBezTo>
                    <a:pt x="1281" y="1624"/>
                    <a:pt x="1290" y="1626"/>
                    <a:pt x="1306" y="1630"/>
                  </a:cubicBezTo>
                  <a:cubicBezTo>
                    <a:pt x="1306" y="1629"/>
                    <a:pt x="1307" y="1628"/>
                    <a:pt x="1309" y="1628"/>
                  </a:cubicBezTo>
                  <a:cubicBezTo>
                    <a:pt x="1321" y="1628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7" y="1624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2" y="1655"/>
                  </a:cubicBezTo>
                  <a:cubicBezTo>
                    <a:pt x="3016" y="1655"/>
                    <a:pt x="3020" y="1652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61" y="1766"/>
                    <a:pt x="1766" y="1768"/>
                    <a:pt x="1757" y="1768"/>
                  </a:cubicBezTo>
                  <a:cubicBezTo>
                    <a:pt x="1742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79" y="1824"/>
                  </a:moveTo>
                  <a:cubicBezTo>
                    <a:pt x="2040" y="1828"/>
                    <a:pt x="2072" y="1830"/>
                    <a:pt x="2073" y="1830"/>
                  </a:cubicBezTo>
                  <a:cubicBezTo>
                    <a:pt x="2074" y="1830"/>
                    <a:pt x="2044" y="1828"/>
                    <a:pt x="1979" y="1824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533" y="1889"/>
                  </a:move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4" y="1927"/>
                    <a:pt x="2157" y="1922"/>
                  </a:cubicBezTo>
                  <a:cubicBezTo>
                    <a:pt x="2181" y="1911"/>
                    <a:pt x="2195" y="1906"/>
                    <a:pt x="2194" y="1906"/>
                  </a:cubicBezTo>
                  <a:close/>
                  <a:moveTo>
                    <a:pt x="3220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2194" y="1887"/>
                  </a:moveTo>
                  <a:cubicBezTo>
                    <a:pt x="2193" y="1887"/>
                    <a:pt x="2164" y="1894"/>
                    <a:pt x="2093" y="1913"/>
                  </a:cubicBezTo>
                  <a:cubicBezTo>
                    <a:pt x="2068" y="1922"/>
                    <a:pt x="2049" y="1928"/>
                    <a:pt x="2033" y="1933"/>
                  </a:cubicBezTo>
                  <a:lnTo>
                    <a:pt x="2033" y="1933"/>
                  </a:lnTo>
                  <a:cubicBezTo>
                    <a:pt x="2034" y="1937"/>
                    <a:pt x="2035" y="1941"/>
                    <a:pt x="2036" y="1946"/>
                  </a:cubicBezTo>
                  <a:cubicBezTo>
                    <a:pt x="2076" y="1930"/>
                    <a:pt x="2117" y="1913"/>
                    <a:pt x="2157" y="1897"/>
                  </a:cubicBezTo>
                  <a:cubicBezTo>
                    <a:pt x="2181" y="1891"/>
                    <a:pt x="2195" y="1887"/>
                    <a:pt x="2194" y="1887"/>
                  </a:cubicBezTo>
                  <a:close/>
                  <a:moveTo>
                    <a:pt x="2028" y="1923"/>
                  </a:moveTo>
                  <a:cubicBezTo>
                    <a:pt x="1971" y="1938"/>
                    <a:pt x="1971" y="1946"/>
                    <a:pt x="1971" y="1946"/>
                  </a:cubicBezTo>
                  <a:cubicBezTo>
                    <a:pt x="1971" y="1948"/>
                    <a:pt x="1971" y="1950"/>
                    <a:pt x="1975" y="1950"/>
                  </a:cubicBezTo>
                  <a:cubicBezTo>
                    <a:pt x="1980" y="1950"/>
                    <a:pt x="1995" y="1946"/>
                    <a:pt x="2033" y="1933"/>
                  </a:cubicBezTo>
                  <a:lnTo>
                    <a:pt x="2033" y="1933"/>
                  </a:lnTo>
                  <a:cubicBezTo>
                    <a:pt x="2032" y="1930"/>
                    <a:pt x="2030" y="1926"/>
                    <a:pt x="2028" y="1923"/>
                  </a:cubicBezTo>
                  <a:close/>
                  <a:moveTo>
                    <a:pt x="3252" y="1961"/>
                  </a:moveTo>
                  <a:cubicBezTo>
                    <a:pt x="3249" y="1961"/>
                    <a:pt x="3252" y="1963"/>
                    <a:pt x="3276" y="1970"/>
                  </a:cubicBezTo>
                  <a:cubicBezTo>
                    <a:pt x="3276" y="1966"/>
                    <a:pt x="3257" y="1961"/>
                    <a:pt x="3252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lnTo>
                    <a:pt x="2384" y="2011"/>
                  </a:ln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1"/>
                    <a:pt x="2389" y="2020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3"/>
                    <a:pt x="2555" y="2049"/>
                    <a:pt x="2563" y="2055"/>
                  </a:cubicBezTo>
                  <a:lnTo>
                    <a:pt x="2563" y="2055"/>
                  </a:lnTo>
                  <a:lnTo>
                    <a:pt x="2539" y="2035"/>
                  </a:ln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2563" y="2055"/>
                  </a:moveTo>
                  <a:lnTo>
                    <a:pt x="2587" y="2076"/>
                  </a:lnTo>
                  <a:cubicBezTo>
                    <a:pt x="2579" y="2068"/>
                    <a:pt x="2571" y="2061"/>
                    <a:pt x="2563" y="2055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1"/>
                    <a:pt x="1562" y="2121"/>
                  </a:cubicBezTo>
                  <a:cubicBezTo>
                    <a:pt x="1557" y="2121"/>
                    <a:pt x="1557" y="2120"/>
                    <a:pt x="1557" y="2116"/>
                  </a:cubicBezTo>
                  <a:cubicBezTo>
                    <a:pt x="1557" y="2116"/>
                    <a:pt x="1614" y="2092"/>
                    <a:pt x="1679" y="2076"/>
                  </a:cubicBezTo>
                  <a:cubicBezTo>
                    <a:pt x="1699" y="2067"/>
                    <a:pt x="1713" y="2062"/>
                    <a:pt x="1715" y="2062"/>
                  </a:cubicBezTo>
                  <a:close/>
                  <a:moveTo>
                    <a:pt x="1687" y="2116"/>
                  </a:moveTo>
                  <a:lnTo>
                    <a:pt x="1687" y="2116"/>
                  </a:lnTo>
                  <a:cubicBezTo>
                    <a:pt x="1647" y="2140"/>
                    <a:pt x="1614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417" y="2103"/>
                  </a:moveTo>
                  <a:cubicBezTo>
                    <a:pt x="2417" y="2103"/>
                    <a:pt x="2425" y="2135"/>
                    <a:pt x="2441" y="2197"/>
                  </a:cubicBezTo>
                  <a:cubicBezTo>
                    <a:pt x="2425" y="2133"/>
                    <a:pt x="2417" y="2103"/>
                    <a:pt x="2417" y="2103"/>
                  </a:cubicBezTo>
                  <a:close/>
                  <a:moveTo>
                    <a:pt x="2441" y="2197"/>
                  </a:moveTo>
                  <a:cubicBezTo>
                    <a:pt x="2442" y="2199"/>
                    <a:pt x="2442" y="2201"/>
                    <a:pt x="2443" y="2203"/>
                  </a:cubicBezTo>
                  <a:lnTo>
                    <a:pt x="2443" y="2203"/>
                  </a:lnTo>
                  <a:cubicBezTo>
                    <a:pt x="2442" y="2201"/>
                    <a:pt x="2442" y="2199"/>
                    <a:pt x="2441" y="2197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74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12" y="2197"/>
                    <a:pt x="203" y="2181"/>
                  </a:cubicBezTo>
                  <a:close/>
                  <a:moveTo>
                    <a:pt x="2344" y="1030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0"/>
                    <a:pt x="2361" y="1481"/>
                    <a:pt x="2366" y="1481"/>
                  </a:cubicBezTo>
                  <a:cubicBezTo>
                    <a:pt x="2370" y="1481"/>
                    <a:pt x="2373" y="1460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76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49" y="1585"/>
                  </a:cubicBezTo>
                  <a:cubicBezTo>
                    <a:pt x="2458" y="1585"/>
                    <a:pt x="2472" y="1572"/>
                    <a:pt x="2490" y="1524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05"/>
                  </a:cubicBezTo>
                  <a:cubicBezTo>
                    <a:pt x="2482" y="1608"/>
                    <a:pt x="2482" y="1609"/>
                    <a:pt x="2484" y="1609"/>
                  </a:cubicBezTo>
                  <a:cubicBezTo>
                    <a:pt x="2488" y="1609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2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3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91" y="1627"/>
                    <a:pt x="2605" y="1619"/>
                    <a:pt x="2636" y="1597"/>
                  </a:cubicBezTo>
                  <a:cubicBezTo>
                    <a:pt x="2658" y="1575"/>
                    <a:pt x="2670" y="1565"/>
                    <a:pt x="2672" y="1565"/>
                  </a:cubicBezTo>
                  <a:cubicBezTo>
                    <a:pt x="2674" y="1565"/>
                    <a:pt x="2662" y="1579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9" y="1703"/>
                  </a:cubicBezTo>
                  <a:cubicBezTo>
                    <a:pt x="2539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cubicBezTo>
                    <a:pt x="2726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2"/>
                    <a:pt x="2673" y="1692"/>
                  </a:cubicBezTo>
                  <a:cubicBezTo>
                    <a:pt x="2686" y="1692"/>
                    <a:pt x="2649" y="1719"/>
                    <a:pt x="2611" y="1735"/>
                  </a:cubicBezTo>
                  <a:cubicBezTo>
                    <a:pt x="2547" y="1759"/>
                    <a:pt x="2547" y="1759"/>
                    <a:pt x="2547" y="1759"/>
                  </a:cubicBezTo>
                  <a:cubicBezTo>
                    <a:pt x="2585" y="1747"/>
                    <a:pt x="2605" y="1742"/>
                    <a:pt x="2614" y="1742"/>
                  </a:cubicBezTo>
                  <a:cubicBezTo>
                    <a:pt x="2632" y="1742"/>
                    <a:pt x="2591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6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57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9" y="1840"/>
                    <a:pt x="2539" y="1840"/>
                    <a:pt x="2660" y="1840"/>
                  </a:cubicBezTo>
                  <a:cubicBezTo>
                    <a:pt x="2595" y="1840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9" y="1875"/>
                    <a:pt x="2614" y="1873"/>
                    <a:pt x="2610" y="1873"/>
                  </a:cubicBezTo>
                  <a:cubicBezTo>
                    <a:pt x="2602" y="1873"/>
                    <a:pt x="2630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1" y="1913"/>
                  </a:lnTo>
                  <a:cubicBezTo>
                    <a:pt x="2636" y="1905"/>
                    <a:pt x="2636" y="1905"/>
                    <a:pt x="2636" y="1905"/>
                  </a:cubicBezTo>
                  <a:lnTo>
                    <a:pt x="2636" y="1905"/>
                  </a:lnTo>
                  <a:cubicBezTo>
                    <a:pt x="2674" y="1915"/>
                    <a:pt x="2690" y="1919"/>
                    <a:pt x="2683" y="1919"/>
                  </a:cubicBezTo>
                  <a:cubicBezTo>
                    <a:pt x="2678" y="1919"/>
                    <a:pt x="2663" y="1917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9" y="2019"/>
                    <a:pt x="2674" y="2011"/>
                    <a:pt x="2673" y="2011"/>
                  </a:cubicBez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4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cubicBezTo>
                    <a:pt x="2567" y="1973"/>
                    <a:pt x="2603" y="1998"/>
                    <a:pt x="2644" y="2027"/>
                  </a:cubicBezTo>
                  <a:cubicBezTo>
                    <a:pt x="2697" y="2063"/>
                    <a:pt x="2721" y="2082"/>
                    <a:pt x="2719" y="2082"/>
                  </a:cubicBezTo>
                  <a:cubicBezTo>
                    <a:pt x="2717" y="2082"/>
                    <a:pt x="2689" y="2063"/>
                    <a:pt x="2636" y="2027"/>
                  </a:cubicBezTo>
                  <a:cubicBezTo>
                    <a:pt x="2599" y="2004"/>
                    <a:pt x="2581" y="1994"/>
                    <a:pt x="2578" y="1994"/>
                  </a:cubicBezTo>
                  <a:cubicBezTo>
                    <a:pt x="2571" y="1994"/>
                    <a:pt x="2616" y="2028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1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lnTo>
                    <a:pt x="2587" y="2076"/>
                  </a:lnTo>
                  <a:cubicBezTo>
                    <a:pt x="2620" y="2108"/>
                    <a:pt x="2644" y="2140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4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30" y="2092"/>
                    <a:pt x="2506" y="2051"/>
                  </a:cubicBezTo>
                  <a:cubicBezTo>
                    <a:pt x="2486" y="2027"/>
                    <a:pt x="2476" y="2015"/>
                    <a:pt x="2475" y="2015"/>
                  </a:cubicBezTo>
                  <a:cubicBezTo>
                    <a:pt x="2474" y="2015"/>
                    <a:pt x="2482" y="2027"/>
                    <a:pt x="2498" y="2051"/>
                  </a:cubicBezTo>
                  <a:cubicBezTo>
                    <a:pt x="2539" y="2108"/>
                    <a:pt x="2539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08"/>
                  </a:cubicBezTo>
                  <a:lnTo>
                    <a:pt x="2514" y="2108"/>
                  </a:lnTo>
                  <a:cubicBezTo>
                    <a:pt x="2506" y="2116"/>
                    <a:pt x="2506" y="2116"/>
                    <a:pt x="2547" y="2165"/>
                  </a:cubicBezTo>
                  <a:cubicBezTo>
                    <a:pt x="2547" y="2165"/>
                    <a:pt x="2563" y="2193"/>
                    <a:pt x="2558" y="2193"/>
                  </a:cubicBezTo>
                  <a:cubicBezTo>
                    <a:pt x="2556" y="2193"/>
                    <a:pt x="2551" y="2188"/>
                    <a:pt x="2539" y="2173"/>
                  </a:cubicBezTo>
                  <a:cubicBezTo>
                    <a:pt x="2539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3" y="2239"/>
                    <a:pt x="2557" y="2269"/>
                    <a:pt x="2556" y="2269"/>
                  </a:cubicBezTo>
                  <a:cubicBezTo>
                    <a:pt x="2554" y="2269"/>
                    <a:pt x="2538" y="2241"/>
                    <a:pt x="2506" y="2181"/>
                  </a:cubicBezTo>
                  <a:cubicBezTo>
                    <a:pt x="2474" y="2116"/>
                    <a:pt x="2460" y="2089"/>
                    <a:pt x="2458" y="2089"/>
                  </a:cubicBezTo>
                  <a:cubicBezTo>
                    <a:pt x="2457" y="2089"/>
                    <a:pt x="2463" y="2104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cubicBezTo>
                    <a:pt x="2482" y="2161"/>
                    <a:pt x="2474" y="2147"/>
                    <a:pt x="2473" y="2147"/>
                  </a:cubicBezTo>
                  <a:cubicBezTo>
                    <a:pt x="2472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4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8" y="2260"/>
                    <a:pt x="2443" y="2203"/>
                  </a:cubicBezTo>
                  <a:lnTo>
                    <a:pt x="2443" y="2203"/>
                  </a:lnTo>
                  <a:cubicBezTo>
                    <a:pt x="2448" y="2224"/>
                    <a:pt x="2447" y="2236"/>
                    <a:pt x="2443" y="2236"/>
                  </a:cubicBezTo>
                  <a:cubicBezTo>
                    <a:pt x="2437" y="2236"/>
                    <a:pt x="2423" y="2207"/>
                    <a:pt x="2409" y="2132"/>
                  </a:cubicBezTo>
                  <a:cubicBezTo>
                    <a:pt x="2404" y="2101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1"/>
                    <a:pt x="2393" y="2060"/>
                    <a:pt x="2393" y="2068"/>
                  </a:cubicBezTo>
                  <a:cubicBezTo>
                    <a:pt x="2409" y="2132"/>
                    <a:pt x="2401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89"/>
                    <a:pt x="2376" y="2189"/>
                    <a:pt x="2368" y="2132"/>
                  </a:cubicBezTo>
                  <a:cubicBezTo>
                    <a:pt x="2368" y="2132"/>
                    <a:pt x="2368" y="2132"/>
                    <a:pt x="2367" y="2132"/>
                  </a:cubicBezTo>
                  <a:cubicBezTo>
                    <a:pt x="2365" y="2132"/>
                    <a:pt x="2360" y="2137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1" y="2250"/>
                    <a:pt x="2330" y="2248"/>
                    <a:pt x="2328" y="2246"/>
                  </a:cubicBezTo>
                  <a:cubicBezTo>
                    <a:pt x="2323" y="2206"/>
                    <a:pt x="2293" y="2182"/>
                    <a:pt x="2266" y="2182"/>
                  </a:cubicBezTo>
                  <a:cubicBezTo>
                    <a:pt x="2248" y="2182"/>
                    <a:pt x="2232" y="2191"/>
                    <a:pt x="2222" y="2213"/>
                  </a:cubicBezTo>
                  <a:lnTo>
                    <a:pt x="2214" y="2213"/>
                  </a:lnTo>
                  <a:lnTo>
                    <a:pt x="2206" y="2205"/>
                  </a:lnTo>
                  <a:cubicBezTo>
                    <a:pt x="2227" y="2152"/>
                    <a:pt x="2233" y="2133"/>
                    <a:pt x="2230" y="2133"/>
                  </a:cubicBezTo>
                  <a:cubicBezTo>
                    <a:pt x="2226" y="2133"/>
                    <a:pt x="2208" y="2165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79"/>
                    <a:pt x="2199" y="2151"/>
                    <a:pt x="2196" y="2151"/>
                  </a:cubicBezTo>
                  <a:cubicBezTo>
                    <a:pt x="2194" y="2151"/>
                    <a:pt x="2186" y="2162"/>
                    <a:pt x="2174" y="2181"/>
                  </a:cubicBezTo>
                  <a:cubicBezTo>
                    <a:pt x="2141" y="2238"/>
                    <a:pt x="2125" y="2266"/>
                    <a:pt x="2124" y="2266"/>
                  </a:cubicBezTo>
                  <a:cubicBezTo>
                    <a:pt x="2123" y="2266"/>
                    <a:pt x="2137" y="2238"/>
                    <a:pt x="2166" y="2181"/>
                  </a:cubicBezTo>
                  <a:cubicBezTo>
                    <a:pt x="2195" y="2129"/>
                    <a:pt x="2210" y="2101"/>
                    <a:pt x="2207" y="2101"/>
                  </a:cubicBezTo>
                  <a:cubicBezTo>
                    <a:pt x="2205" y="2101"/>
                    <a:pt x="2178" y="2141"/>
                    <a:pt x="2125" y="2230"/>
                  </a:cubicBezTo>
                  <a:cubicBezTo>
                    <a:pt x="2109" y="2253"/>
                    <a:pt x="2101" y="2265"/>
                    <a:pt x="2100" y="2265"/>
                  </a:cubicBezTo>
                  <a:cubicBezTo>
                    <a:pt x="2098" y="2265"/>
                    <a:pt x="2104" y="2251"/>
                    <a:pt x="2117" y="2222"/>
                  </a:cubicBezTo>
                  <a:cubicBezTo>
                    <a:pt x="2130" y="2198"/>
                    <a:pt x="2141" y="2179"/>
                    <a:pt x="2149" y="2165"/>
                  </a:cubicBezTo>
                  <a:lnTo>
                    <a:pt x="2149" y="2165"/>
                  </a:lnTo>
                  <a:cubicBezTo>
                    <a:pt x="2114" y="2217"/>
                    <a:pt x="2095" y="2243"/>
                    <a:pt x="2094" y="2243"/>
                  </a:cubicBezTo>
                  <a:cubicBezTo>
                    <a:pt x="2092" y="2243"/>
                    <a:pt x="2108" y="2215"/>
                    <a:pt x="2141" y="2157"/>
                  </a:cubicBezTo>
                  <a:cubicBezTo>
                    <a:pt x="2173" y="2104"/>
                    <a:pt x="2192" y="2078"/>
                    <a:pt x="2192" y="2078"/>
                  </a:cubicBezTo>
                  <a:lnTo>
                    <a:pt x="2192" y="2078"/>
                  </a:lnTo>
                  <a:cubicBezTo>
                    <a:pt x="2192" y="2078"/>
                    <a:pt x="2173" y="2104"/>
                    <a:pt x="2133" y="2157"/>
                  </a:cubicBezTo>
                  <a:cubicBezTo>
                    <a:pt x="2099" y="2205"/>
                    <a:pt x="2078" y="2228"/>
                    <a:pt x="2072" y="2228"/>
                  </a:cubicBezTo>
                  <a:cubicBezTo>
                    <a:pt x="2066" y="2228"/>
                    <a:pt x="2081" y="2197"/>
                    <a:pt x="2125" y="2140"/>
                  </a:cubicBezTo>
                  <a:cubicBezTo>
                    <a:pt x="2120" y="2140"/>
                    <a:pt x="2136" y="2115"/>
                    <a:pt x="2135" y="2115"/>
                  </a:cubicBezTo>
                  <a:lnTo>
                    <a:pt x="2135" y="2115"/>
                  </a:lnTo>
                  <a:cubicBezTo>
                    <a:pt x="2135" y="2115"/>
                    <a:pt x="2130" y="2122"/>
                    <a:pt x="2117" y="2140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1"/>
                  </a:cubicBezTo>
                  <a:cubicBezTo>
                    <a:pt x="2130" y="2044"/>
                    <a:pt x="2128" y="2039"/>
                    <a:pt x="2122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4"/>
                    <a:pt x="2004" y="2133"/>
                    <a:pt x="2000" y="2133"/>
                  </a:cubicBezTo>
                  <a:cubicBezTo>
                    <a:pt x="1995" y="2133"/>
                    <a:pt x="2017" y="2110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5" y="2005"/>
                    <a:pt x="2087" y="2018"/>
                    <a:pt x="2076" y="2018"/>
                  </a:cubicBezTo>
                  <a:cubicBezTo>
                    <a:pt x="2065" y="2018"/>
                    <a:pt x="2075" y="2003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20" y="1943"/>
                    <a:pt x="2126" y="1938"/>
                    <a:pt x="2123" y="1938"/>
                  </a:cubicBezTo>
                  <a:cubicBezTo>
                    <a:pt x="2117" y="1938"/>
                    <a:pt x="2078" y="1954"/>
                    <a:pt x="2036" y="1970"/>
                  </a:cubicBezTo>
                  <a:lnTo>
                    <a:pt x="2036" y="1970"/>
                  </a:lnTo>
                  <a:cubicBezTo>
                    <a:pt x="2052" y="1963"/>
                    <a:pt x="2071" y="1955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3" y="1942"/>
                    <a:pt x="2054" y="1945"/>
                    <a:pt x="2035" y="1950"/>
                  </a:cubicBezTo>
                  <a:lnTo>
                    <a:pt x="2035" y="1950"/>
                  </a:lnTo>
                  <a:cubicBezTo>
                    <a:pt x="2030" y="1980"/>
                    <a:pt x="2006" y="1995"/>
                    <a:pt x="1984" y="1995"/>
                  </a:cubicBezTo>
                  <a:cubicBezTo>
                    <a:pt x="1971" y="1995"/>
                    <a:pt x="1958" y="1989"/>
                    <a:pt x="1949" y="1979"/>
                  </a:cubicBezTo>
                  <a:lnTo>
                    <a:pt x="1949" y="1979"/>
                  </a:lnTo>
                  <a:cubicBezTo>
                    <a:pt x="1931" y="1986"/>
                    <a:pt x="1922" y="1988"/>
                    <a:pt x="1918" y="1988"/>
                  </a:cubicBezTo>
                  <a:cubicBezTo>
                    <a:pt x="1914" y="1988"/>
                    <a:pt x="1914" y="1986"/>
                    <a:pt x="1914" y="1986"/>
                  </a:cubicBezTo>
                  <a:lnTo>
                    <a:pt x="1947" y="1976"/>
                  </a:lnTo>
                  <a:lnTo>
                    <a:pt x="1947" y="1976"/>
                  </a:lnTo>
                  <a:cubicBezTo>
                    <a:pt x="1948" y="1977"/>
                    <a:pt x="1949" y="1978"/>
                    <a:pt x="1949" y="1979"/>
                  </a:cubicBezTo>
                  <a:lnTo>
                    <a:pt x="1949" y="1979"/>
                  </a:lnTo>
                  <a:cubicBezTo>
                    <a:pt x="1955" y="1977"/>
                    <a:pt x="1963" y="1974"/>
                    <a:pt x="1971" y="1970"/>
                  </a:cubicBezTo>
                  <a:cubicBezTo>
                    <a:pt x="1992" y="1962"/>
                    <a:pt x="2014" y="1955"/>
                    <a:pt x="2035" y="1950"/>
                  </a:cubicBezTo>
                  <a:lnTo>
                    <a:pt x="2035" y="1950"/>
                  </a:lnTo>
                  <a:cubicBezTo>
                    <a:pt x="2035" y="1949"/>
                    <a:pt x="2036" y="1947"/>
                    <a:pt x="2036" y="1946"/>
                  </a:cubicBezTo>
                  <a:lnTo>
                    <a:pt x="2036" y="1946"/>
                  </a:lnTo>
                  <a:lnTo>
                    <a:pt x="1947" y="1976"/>
                  </a:lnTo>
                  <a:lnTo>
                    <a:pt x="1947" y="1976"/>
                  </a:lnTo>
                  <a:cubicBezTo>
                    <a:pt x="1942" y="1968"/>
                    <a:pt x="1939" y="1958"/>
                    <a:pt x="1939" y="1946"/>
                  </a:cubicBezTo>
                  <a:cubicBezTo>
                    <a:pt x="1939" y="1938"/>
                    <a:pt x="1940" y="1931"/>
                    <a:pt x="1943" y="1925"/>
                  </a:cubicBezTo>
                  <a:lnTo>
                    <a:pt x="1943" y="1925"/>
                  </a:lnTo>
                  <a:cubicBezTo>
                    <a:pt x="1891" y="1932"/>
                    <a:pt x="1832" y="1939"/>
                    <a:pt x="1784" y="1946"/>
                  </a:cubicBezTo>
                  <a:cubicBezTo>
                    <a:pt x="1841" y="1930"/>
                    <a:pt x="1841" y="1930"/>
                    <a:pt x="1841" y="1922"/>
                  </a:cubicBezTo>
                  <a:cubicBezTo>
                    <a:pt x="1863" y="1919"/>
                    <a:pt x="1877" y="1918"/>
                    <a:pt x="1887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47" y="1919"/>
                    <a:pt x="1945" y="1922"/>
                    <a:pt x="1943" y="1925"/>
                  </a:cubicBezTo>
                  <a:lnTo>
                    <a:pt x="1943" y="1925"/>
                  </a:lnTo>
                  <a:cubicBezTo>
                    <a:pt x="1972" y="1921"/>
                    <a:pt x="1999" y="1918"/>
                    <a:pt x="2022" y="1915"/>
                  </a:cubicBezTo>
                  <a:lnTo>
                    <a:pt x="2022" y="1915"/>
                  </a:lnTo>
                  <a:cubicBezTo>
                    <a:pt x="2024" y="1917"/>
                    <a:pt x="2027" y="1920"/>
                    <a:pt x="2028" y="1923"/>
                  </a:cubicBezTo>
                  <a:lnTo>
                    <a:pt x="2028" y="1923"/>
                  </a:lnTo>
                  <a:cubicBezTo>
                    <a:pt x="2031" y="1923"/>
                    <a:pt x="2033" y="1922"/>
                    <a:pt x="2036" y="1922"/>
                  </a:cubicBezTo>
                  <a:cubicBezTo>
                    <a:pt x="2092" y="1905"/>
                    <a:pt x="2093" y="1905"/>
                    <a:pt x="2093" y="1905"/>
                  </a:cubicBezTo>
                  <a:lnTo>
                    <a:pt x="2093" y="1905"/>
                  </a:lnTo>
                  <a:cubicBezTo>
                    <a:pt x="2093" y="1905"/>
                    <a:pt x="2064" y="1909"/>
                    <a:pt x="2022" y="1915"/>
                  </a:cubicBezTo>
                  <a:lnTo>
                    <a:pt x="2022" y="1915"/>
                  </a:lnTo>
                  <a:cubicBezTo>
                    <a:pt x="2018" y="1911"/>
                    <a:pt x="2014" y="1908"/>
                    <a:pt x="2010" y="1906"/>
                  </a:cubicBezTo>
                  <a:lnTo>
                    <a:pt x="2010" y="1906"/>
                  </a:lnTo>
                  <a:cubicBezTo>
                    <a:pt x="1999" y="1908"/>
                    <a:pt x="1986" y="1911"/>
                    <a:pt x="1971" y="1913"/>
                  </a:cubicBezTo>
                  <a:lnTo>
                    <a:pt x="1949" y="1916"/>
                  </a:lnTo>
                  <a:lnTo>
                    <a:pt x="1949" y="1916"/>
                  </a:lnTo>
                  <a:cubicBezTo>
                    <a:pt x="1953" y="1912"/>
                    <a:pt x="1958" y="1908"/>
                    <a:pt x="1964" y="1905"/>
                  </a:cubicBezTo>
                  <a:lnTo>
                    <a:pt x="1964" y="1905"/>
                  </a:lnTo>
                  <a:cubicBezTo>
                    <a:pt x="1966" y="1905"/>
                    <a:pt x="1968" y="1905"/>
                    <a:pt x="1971" y="1905"/>
                  </a:cubicBezTo>
                  <a:cubicBezTo>
                    <a:pt x="1981" y="1904"/>
                    <a:pt x="1990" y="1903"/>
                    <a:pt x="1999" y="1902"/>
                  </a:cubicBezTo>
                  <a:lnTo>
                    <a:pt x="1999" y="1902"/>
                  </a:lnTo>
                  <a:cubicBezTo>
                    <a:pt x="2002" y="1903"/>
                    <a:pt x="2006" y="1904"/>
                    <a:pt x="2010" y="1906"/>
                  </a:cubicBezTo>
                  <a:lnTo>
                    <a:pt x="2010" y="1906"/>
                  </a:lnTo>
                  <a:cubicBezTo>
                    <a:pt x="2049" y="1898"/>
                    <a:pt x="2067" y="1894"/>
                    <a:pt x="2061" y="1894"/>
                  </a:cubicBezTo>
                  <a:cubicBezTo>
                    <a:pt x="2057" y="1894"/>
                    <a:pt x="2036" y="1897"/>
                    <a:pt x="1999" y="1902"/>
                  </a:cubicBezTo>
                  <a:lnTo>
                    <a:pt x="1999" y="1902"/>
                  </a:lnTo>
                  <a:cubicBezTo>
                    <a:pt x="1995" y="1901"/>
                    <a:pt x="1991" y="1900"/>
                    <a:pt x="1986" y="1900"/>
                  </a:cubicBezTo>
                  <a:cubicBezTo>
                    <a:pt x="1979" y="1900"/>
                    <a:pt x="1971" y="1902"/>
                    <a:pt x="1964" y="1905"/>
                  </a:cubicBezTo>
                  <a:lnTo>
                    <a:pt x="1964" y="1905"/>
                  </a:lnTo>
                  <a:cubicBezTo>
                    <a:pt x="1906" y="1905"/>
                    <a:pt x="1909" y="1905"/>
                    <a:pt x="1971" y="1897"/>
                  </a:cubicBezTo>
                  <a:cubicBezTo>
                    <a:pt x="2018" y="1885"/>
                    <a:pt x="2062" y="1878"/>
                    <a:pt x="2059" y="1878"/>
                  </a:cubicBezTo>
                  <a:cubicBezTo>
                    <a:pt x="2058" y="1878"/>
                    <a:pt x="2051" y="1879"/>
                    <a:pt x="2036" y="1881"/>
                  </a:cubicBezTo>
                  <a:cubicBezTo>
                    <a:pt x="2036" y="1881"/>
                    <a:pt x="2036" y="1873"/>
                    <a:pt x="2101" y="1865"/>
                  </a:cubicBezTo>
                  <a:lnTo>
                    <a:pt x="2036" y="1865"/>
                  </a:lnTo>
                  <a:cubicBezTo>
                    <a:pt x="2003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06" y="1865"/>
                  </a:lnTo>
                  <a:cubicBezTo>
                    <a:pt x="1894" y="1867"/>
                    <a:pt x="1882" y="1868"/>
                    <a:pt x="1870" y="1868"/>
                  </a:cubicBezTo>
                  <a:cubicBezTo>
                    <a:pt x="1842" y="1868"/>
                    <a:pt x="1813" y="1862"/>
                    <a:pt x="1784" y="1857"/>
                  </a:cubicBezTo>
                  <a:cubicBezTo>
                    <a:pt x="1720" y="1849"/>
                    <a:pt x="1720" y="1849"/>
                    <a:pt x="1849" y="1840"/>
                  </a:cubicBezTo>
                  <a:lnTo>
                    <a:pt x="1914" y="1840"/>
                  </a:lnTo>
                  <a:cubicBezTo>
                    <a:pt x="1914" y="1840"/>
                    <a:pt x="1914" y="1832"/>
                    <a:pt x="1971" y="1832"/>
                  </a:cubicBezTo>
                  <a:cubicBezTo>
                    <a:pt x="2036" y="1832"/>
                    <a:pt x="1979" y="1832"/>
                    <a:pt x="1914" y="1824"/>
                  </a:cubicBezTo>
                  <a:lnTo>
                    <a:pt x="1784" y="1824"/>
                  </a:lnTo>
                  <a:cubicBezTo>
                    <a:pt x="1817" y="1820"/>
                    <a:pt x="1849" y="1818"/>
                    <a:pt x="1882" y="1818"/>
                  </a:cubicBezTo>
                  <a:cubicBezTo>
                    <a:pt x="1914" y="1818"/>
                    <a:pt x="1947" y="1820"/>
                    <a:pt x="1979" y="1824"/>
                  </a:cubicBez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2"/>
                    <a:pt x="1918" y="1797"/>
                    <a:pt x="1941" y="1797"/>
                  </a:cubicBezTo>
                  <a:cubicBezTo>
                    <a:pt x="1950" y="1797"/>
                    <a:pt x="1962" y="1798"/>
                    <a:pt x="1979" y="1800"/>
                  </a:cubicBezTo>
                  <a:cubicBezTo>
                    <a:pt x="2001" y="1803"/>
                    <a:pt x="2009" y="1804"/>
                    <a:pt x="2010" y="1804"/>
                  </a:cubicBezTo>
                  <a:cubicBezTo>
                    <a:pt x="2012" y="1804"/>
                    <a:pt x="1987" y="1800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7"/>
                    <a:pt x="2077" y="1791"/>
                    <a:pt x="2083" y="1791"/>
                  </a:cubicBezTo>
                  <a:cubicBezTo>
                    <a:pt x="2091" y="1791"/>
                    <a:pt x="2059" y="1785"/>
                    <a:pt x="1987" y="1768"/>
                  </a:cubicBezTo>
                  <a:cubicBezTo>
                    <a:pt x="1953" y="1763"/>
                    <a:pt x="1915" y="1755"/>
                    <a:pt x="1920" y="1755"/>
                  </a:cubicBezTo>
                  <a:cubicBezTo>
                    <a:pt x="1923" y="1755"/>
                    <a:pt x="1944" y="1758"/>
                    <a:pt x="1995" y="1768"/>
                  </a:cubicBezTo>
                  <a:cubicBezTo>
                    <a:pt x="2006" y="1769"/>
                    <a:pt x="2012" y="1770"/>
                    <a:pt x="2016" y="1770"/>
                  </a:cubicBezTo>
                  <a:cubicBezTo>
                    <a:pt x="2031" y="1770"/>
                    <a:pt x="1983" y="1756"/>
                    <a:pt x="1930" y="1743"/>
                  </a:cubicBezTo>
                  <a:lnTo>
                    <a:pt x="1687" y="1678"/>
                  </a:lnTo>
                  <a:cubicBezTo>
                    <a:pt x="1588" y="1654"/>
                    <a:pt x="1565" y="1643"/>
                    <a:pt x="1588" y="1643"/>
                  </a:cubicBezTo>
                  <a:cubicBezTo>
                    <a:pt x="1595" y="1643"/>
                    <a:pt x="1607" y="1644"/>
                    <a:pt x="1622" y="1646"/>
                  </a:cubicBezTo>
                  <a:cubicBezTo>
                    <a:pt x="1671" y="1646"/>
                    <a:pt x="1712" y="1654"/>
                    <a:pt x="1752" y="1670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09" y="1703"/>
                  </a:lnTo>
                  <a:cubicBezTo>
                    <a:pt x="1857" y="1711"/>
                    <a:pt x="1898" y="1719"/>
                    <a:pt x="1939" y="1727"/>
                  </a:cubicBezTo>
                  <a:cubicBezTo>
                    <a:pt x="1968" y="1734"/>
                    <a:pt x="1984" y="1738"/>
                    <a:pt x="1987" y="1738"/>
                  </a:cubicBezTo>
                  <a:cubicBezTo>
                    <a:pt x="1990" y="1738"/>
                    <a:pt x="1974" y="1732"/>
                    <a:pt x="1939" y="1719"/>
                  </a:cubicBezTo>
                  <a:lnTo>
                    <a:pt x="1939" y="1719"/>
                  </a:lnTo>
                  <a:cubicBezTo>
                    <a:pt x="1977" y="1728"/>
                    <a:pt x="1992" y="1732"/>
                    <a:pt x="2000" y="1732"/>
                  </a:cubicBezTo>
                  <a:cubicBezTo>
                    <a:pt x="2006" y="1732"/>
                    <a:pt x="2008" y="1730"/>
                    <a:pt x="2012" y="1727"/>
                  </a:cubicBezTo>
                  <a:cubicBezTo>
                    <a:pt x="2012" y="1724"/>
                    <a:pt x="2012" y="1722"/>
                    <a:pt x="2016" y="1722"/>
                  </a:cubicBezTo>
                  <a:cubicBezTo>
                    <a:pt x="2023" y="1722"/>
                    <a:pt x="2038" y="1726"/>
                    <a:pt x="2076" y="1735"/>
                  </a:cubicBezTo>
                  <a:cubicBezTo>
                    <a:pt x="2076" y="1735"/>
                    <a:pt x="2076" y="1735"/>
                    <a:pt x="2020" y="1703"/>
                  </a:cubicBezTo>
                  <a:cubicBezTo>
                    <a:pt x="1948" y="1674"/>
                    <a:pt x="1919" y="1662"/>
                    <a:pt x="1920" y="1662"/>
                  </a:cubicBezTo>
                  <a:cubicBezTo>
                    <a:pt x="1920" y="1662"/>
                    <a:pt x="1936" y="1668"/>
                    <a:pt x="1963" y="1678"/>
                  </a:cubicBezTo>
                  <a:cubicBezTo>
                    <a:pt x="2026" y="1699"/>
                    <a:pt x="2076" y="1714"/>
                    <a:pt x="2094" y="1714"/>
                  </a:cubicBezTo>
                  <a:cubicBezTo>
                    <a:pt x="2110" y="1714"/>
                    <a:pt x="2099" y="1701"/>
                    <a:pt x="2044" y="1670"/>
                  </a:cubicBezTo>
                  <a:lnTo>
                    <a:pt x="2044" y="1670"/>
                  </a:lnTo>
                  <a:cubicBezTo>
                    <a:pt x="2065" y="1679"/>
                    <a:pt x="2080" y="1684"/>
                    <a:pt x="2087" y="1684"/>
                  </a:cubicBezTo>
                  <a:cubicBezTo>
                    <a:pt x="2099" y="1684"/>
                    <a:pt x="2091" y="1671"/>
                    <a:pt x="2060" y="1646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33" y="1608"/>
                    <a:pt x="1997" y="1574"/>
                    <a:pt x="2000" y="1574"/>
                  </a:cubicBezTo>
                  <a:cubicBezTo>
                    <a:pt x="2001" y="1574"/>
                    <a:pt x="2007" y="1578"/>
                    <a:pt x="2020" y="1589"/>
                  </a:cubicBezTo>
                  <a:cubicBezTo>
                    <a:pt x="2055" y="1619"/>
                    <a:pt x="2068" y="1628"/>
                    <a:pt x="2075" y="1628"/>
                  </a:cubicBezTo>
                  <a:cubicBezTo>
                    <a:pt x="2080" y="1628"/>
                    <a:pt x="2081" y="1625"/>
                    <a:pt x="2084" y="1622"/>
                  </a:cubicBezTo>
                  <a:cubicBezTo>
                    <a:pt x="2093" y="1613"/>
                    <a:pt x="2093" y="1613"/>
                    <a:pt x="2036" y="1573"/>
                  </a:cubicBezTo>
                  <a:cubicBezTo>
                    <a:pt x="2023" y="1557"/>
                    <a:pt x="2019" y="1551"/>
                    <a:pt x="2021" y="1551"/>
                  </a:cubicBezTo>
                  <a:cubicBezTo>
                    <a:pt x="2026" y="1551"/>
                    <a:pt x="2059" y="1580"/>
                    <a:pt x="2093" y="1613"/>
                  </a:cubicBezTo>
                  <a:cubicBezTo>
                    <a:pt x="2136" y="1653"/>
                    <a:pt x="2162" y="1675"/>
                    <a:pt x="2164" y="1675"/>
                  </a:cubicBezTo>
                  <a:cubicBezTo>
                    <a:pt x="2166" y="1675"/>
                    <a:pt x="2133" y="1641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ubicBezTo>
                    <a:pt x="1980" y="1479"/>
                    <a:pt x="1993" y="1489"/>
                    <a:pt x="2012" y="1508"/>
                  </a:cubicBezTo>
                  <a:cubicBezTo>
                    <a:pt x="2060" y="1557"/>
                    <a:pt x="2052" y="1557"/>
                    <a:pt x="2052" y="1557"/>
                  </a:cubicBez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cubicBezTo>
                    <a:pt x="2109" y="1605"/>
                    <a:pt x="2109" y="1605"/>
                    <a:pt x="2060" y="1557"/>
                  </a:cubicBezTo>
                  <a:cubicBezTo>
                    <a:pt x="2020" y="1500"/>
                    <a:pt x="1971" y="1451"/>
                    <a:pt x="1922" y="1411"/>
                  </a:cubicBezTo>
                  <a:cubicBezTo>
                    <a:pt x="1874" y="1362"/>
                    <a:pt x="1874" y="1362"/>
                    <a:pt x="1882" y="1354"/>
                  </a:cubicBezTo>
                  <a:lnTo>
                    <a:pt x="1882" y="1354"/>
                  </a:ln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32"/>
                    <a:pt x="2076" y="1565"/>
                    <a:pt x="2109" y="1597"/>
                  </a:cubicBezTo>
                  <a:cubicBezTo>
                    <a:pt x="2118" y="1606"/>
                    <a:pt x="2122" y="1610"/>
                    <a:pt x="2123" y="1610"/>
                  </a:cubicBezTo>
                  <a:cubicBezTo>
                    <a:pt x="2128" y="1610"/>
                    <a:pt x="2060" y="1529"/>
                    <a:pt x="1987" y="1443"/>
                  </a:cubicBezTo>
                  <a:lnTo>
                    <a:pt x="1987" y="1443"/>
                  </a:lnTo>
                  <a:lnTo>
                    <a:pt x="2036" y="1492"/>
                  </a:lnTo>
                  <a:cubicBezTo>
                    <a:pt x="2065" y="1526"/>
                    <a:pt x="2077" y="1536"/>
                    <a:pt x="2085" y="1536"/>
                  </a:cubicBezTo>
                  <a:cubicBezTo>
                    <a:pt x="2088" y="1536"/>
                    <a:pt x="2090" y="1535"/>
                    <a:pt x="2093" y="1532"/>
                  </a:cubicBezTo>
                  <a:cubicBezTo>
                    <a:pt x="2093" y="1532"/>
                    <a:pt x="2101" y="1532"/>
                    <a:pt x="2052" y="1476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8" y="1468"/>
                    <a:pt x="2117" y="1516"/>
                    <a:pt x="2125" y="1516"/>
                  </a:cubicBezTo>
                  <a:cubicBezTo>
                    <a:pt x="2127" y="1516"/>
                    <a:pt x="2129" y="1516"/>
                    <a:pt x="2131" y="1516"/>
                  </a:cubicBezTo>
                  <a:cubicBezTo>
                    <a:pt x="2138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7" y="1500"/>
                  </a:lnTo>
                  <a:cubicBezTo>
                    <a:pt x="2149" y="1481"/>
                    <a:pt x="2148" y="1475"/>
                    <a:pt x="2149" y="1475"/>
                  </a:cubicBez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6" y="1584"/>
                    <a:pt x="2217" y="1584"/>
                  </a:cubicBezTo>
                  <a:cubicBezTo>
                    <a:pt x="2219" y="1584"/>
                    <a:pt x="2195" y="1538"/>
                    <a:pt x="2141" y="1435"/>
                  </a:cubicBezTo>
                  <a:cubicBezTo>
                    <a:pt x="2141" y="1434"/>
                    <a:pt x="2141" y="1434"/>
                    <a:pt x="2140" y="1433"/>
                  </a:cubicBezTo>
                  <a:lnTo>
                    <a:pt x="2140" y="1433"/>
                  </a:lnTo>
                  <a:cubicBezTo>
                    <a:pt x="2164" y="1473"/>
                    <a:pt x="2180" y="1499"/>
                    <a:pt x="2182" y="1499"/>
                  </a:cubicBezTo>
                  <a:cubicBezTo>
                    <a:pt x="2184" y="1499"/>
                    <a:pt x="2175" y="1478"/>
                    <a:pt x="2149" y="1427"/>
                  </a:cubicBezTo>
                  <a:cubicBezTo>
                    <a:pt x="2157" y="1427"/>
                    <a:pt x="2157" y="1427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5"/>
                    <a:pt x="2131" y="1333"/>
                    <a:pt x="2133" y="1333"/>
                  </a:cubicBezTo>
                  <a:cubicBezTo>
                    <a:pt x="2136" y="1333"/>
                    <a:pt x="2150" y="1363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8"/>
                    <a:pt x="2226" y="1475"/>
                    <a:pt x="2228" y="1475"/>
                  </a:cubicBezTo>
                  <a:cubicBezTo>
                    <a:pt x="2231" y="1475"/>
                    <a:pt x="2227" y="1456"/>
                    <a:pt x="2214" y="1419"/>
                  </a:cubicBezTo>
                  <a:lnTo>
                    <a:pt x="2214" y="1419"/>
                  </a:lnTo>
                  <a:cubicBezTo>
                    <a:pt x="2231" y="1469"/>
                    <a:pt x="2248" y="1516"/>
                    <a:pt x="2251" y="1516"/>
                  </a:cubicBezTo>
                  <a:cubicBezTo>
                    <a:pt x="2253" y="1516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198" y="1289"/>
                  </a:lnTo>
                  <a:cubicBezTo>
                    <a:pt x="2174" y="1249"/>
                    <a:pt x="2166" y="1200"/>
                    <a:pt x="2157" y="1159"/>
                  </a:cubicBezTo>
                  <a:cubicBezTo>
                    <a:pt x="2151" y="1142"/>
                    <a:pt x="2149" y="1134"/>
                    <a:pt x="2151" y="1134"/>
                  </a:cubicBezTo>
                  <a:cubicBezTo>
                    <a:pt x="2155" y="1134"/>
                    <a:pt x="2189" y="1202"/>
                    <a:pt x="2230" y="1346"/>
                  </a:cubicBezTo>
                  <a:lnTo>
                    <a:pt x="2263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55" y="1411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35"/>
                    <a:pt x="2263" y="1419"/>
                  </a:cubicBezTo>
                  <a:cubicBezTo>
                    <a:pt x="2248" y="1337"/>
                    <a:pt x="2243" y="1304"/>
                    <a:pt x="2244" y="1304"/>
                  </a:cubicBezTo>
                  <a:cubicBezTo>
                    <a:pt x="2244" y="1304"/>
                    <a:pt x="2248" y="1320"/>
                    <a:pt x="2255" y="1346"/>
                  </a:cubicBezTo>
                  <a:cubicBezTo>
                    <a:pt x="2271" y="1415"/>
                    <a:pt x="2279" y="1449"/>
                    <a:pt x="2280" y="1449"/>
                  </a:cubicBezTo>
                  <a:cubicBezTo>
                    <a:pt x="2281" y="1449"/>
                    <a:pt x="2275" y="1415"/>
                    <a:pt x="2263" y="1346"/>
                  </a:cubicBezTo>
                  <a:cubicBezTo>
                    <a:pt x="2255" y="1281"/>
                    <a:pt x="2251" y="1249"/>
                    <a:pt x="2252" y="1249"/>
                  </a:cubicBezTo>
                  <a:cubicBezTo>
                    <a:pt x="2253" y="1249"/>
                    <a:pt x="2259" y="1281"/>
                    <a:pt x="2271" y="1346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7"/>
                    <a:pt x="2274" y="1304"/>
                    <a:pt x="2275" y="1304"/>
                  </a:cubicBez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2"/>
                    <a:pt x="2293" y="1401"/>
                    <a:pt x="2294" y="1401"/>
                  </a:cubicBezTo>
                  <a:cubicBezTo>
                    <a:pt x="2295" y="1401"/>
                    <a:pt x="2295" y="1382"/>
                    <a:pt x="2295" y="1346"/>
                  </a:cubicBezTo>
                  <a:cubicBezTo>
                    <a:pt x="2303" y="1346"/>
                    <a:pt x="2303" y="1346"/>
                    <a:pt x="2311" y="1419"/>
                  </a:cubicBezTo>
                  <a:cubicBezTo>
                    <a:pt x="2311" y="1382"/>
                    <a:pt x="2311" y="1364"/>
                    <a:pt x="2314" y="1364"/>
                  </a:cubicBezTo>
                  <a:cubicBezTo>
                    <a:pt x="2316" y="1364"/>
                    <a:pt x="2320" y="1382"/>
                    <a:pt x="2328" y="1419"/>
                  </a:cubicBezTo>
                  <a:cubicBezTo>
                    <a:pt x="2328" y="1346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43"/>
                  </a:cubicBezTo>
                  <a:lnTo>
                    <a:pt x="2320" y="1143"/>
                  </a:lnTo>
                  <a:cubicBezTo>
                    <a:pt x="2328" y="1143"/>
                    <a:pt x="2328" y="1143"/>
                    <a:pt x="2336" y="1078"/>
                  </a:cubicBezTo>
                  <a:cubicBezTo>
                    <a:pt x="2339" y="1065"/>
                    <a:pt x="2342" y="1048"/>
                    <a:pt x="2344" y="1030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cubicBezTo>
                    <a:pt x="2782" y="2554"/>
                    <a:pt x="2749" y="2497"/>
                    <a:pt x="2749" y="2497"/>
                  </a:cubicBez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7" y="2575"/>
                    <a:pt x="1709" y="2620"/>
                    <a:pt x="1704" y="2620"/>
                  </a:cubicBezTo>
                  <a:cubicBezTo>
                    <a:pt x="1704" y="2620"/>
                    <a:pt x="1703" y="2619"/>
                    <a:pt x="1703" y="2619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7"/>
                    <a:pt x="1874" y="2700"/>
                    <a:pt x="1849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9" y="2676"/>
                    <a:pt x="2539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6"/>
                    <a:pt x="2360" y="786"/>
                    <a:pt x="2352" y="786"/>
                  </a:cubicBezTo>
                  <a:cubicBezTo>
                    <a:pt x="2352" y="767"/>
                    <a:pt x="2351" y="760"/>
                    <a:pt x="2351" y="760"/>
                  </a:cubicBezTo>
                  <a:cubicBezTo>
                    <a:pt x="2349" y="760"/>
                    <a:pt x="2346" y="805"/>
                    <a:pt x="2352" y="851"/>
                  </a:cubicBezTo>
                  <a:cubicBezTo>
                    <a:pt x="2352" y="890"/>
                    <a:pt x="2352" y="923"/>
                    <a:pt x="2348" y="960"/>
                  </a:cubicBezTo>
                  <a:lnTo>
                    <a:pt x="2348" y="960"/>
                  </a:lnTo>
                  <a:cubicBezTo>
                    <a:pt x="2348" y="939"/>
                    <a:pt x="2346" y="924"/>
                    <a:pt x="2343" y="924"/>
                  </a:cubicBezTo>
                  <a:cubicBezTo>
                    <a:pt x="2341" y="924"/>
                    <a:pt x="2339" y="929"/>
                    <a:pt x="2336" y="941"/>
                  </a:cubicBez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87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1"/>
                    <a:pt x="2259" y="718"/>
                    <a:pt x="2256" y="718"/>
                  </a:cubicBezTo>
                  <a:cubicBezTo>
                    <a:pt x="2253" y="718"/>
                    <a:pt x="2244" y="687"/>
                    <a:pt x="2230" y="608"/>
                  </a:cubicBezTo>
                  <a:cubicBezTo>
                    <a:pt x="2224" y="581"/>
                    <a:pt x="2220" y="566"/>
                    <a:pt x="2219" y="566"/>
                  </a:cubicBezTo>
                  <a:cubicBezTo>
                    <a:pt x="2217" y="566"/>
                    <a:pt x="2221" y="597"/>
                    <a:pt x="2230" y="673"/>
                  </a:cubicBezTo>
                  <a:cubicBezTo>
                    <a:pt x="2234" y="742"/>
                    <a:pt x="2234" y="776"/>
                    <a:pt x="2230" y="776"/>
                  </a:cubicBezTo>
                  <a:cubicBezTo>
                    <a:pt x="2226" y="776"/>
                    <a:pt x="2218" y="742"/>
                    <a:pt x="2206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92"/>
                    <a:pt x="2101" y="892"/>
                  </a:cubicBezTo>
                  <a:cubicBezTo>
                    <a:pt x="2117" y="957"/>
                    <a:pt x="2109" y="957"/>
                    <a:pt x="2109" y="957"/>
                  </a:cubicBezTo>
                  <a:lnTo>
                    <a:pt x="2068" y="827"/>
                  </a:lnTo>
                  <a:cubicBezTo>
                    <a:pt x="2045" y="710"/>
                    <a:pt x="2022" y="642"/>
                    <a:pt x="2015" y="642"/>
                  </a:cubicBezTo>
                  <a:cubicBezTo>
                    <a:pt x="2011" y="642"/>
                    <a:pt x="2015" y="679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73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2" y="812"/>
                    <a:pt x="1985" y="812"/>
                  </a:cubicBezTo>
                  <a:cubicBezTo>
                    <a:pt x="1982" y="812"/>
                    <a:pt x="1981" y="824"/>
                    <a:pt x="1986" y="849"/>
                  </a:cubicBezTo>
                  <a:lnTo>
                    <a:pt x="1986" y="849"/>
                  </a:lnTo>
                  <a:cubicBezTo>
                    <a:pt x="1970" y="805"/>
                    <a:pt x="1950" y="762"/>
                    <a:pt x="1934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8" y="743"/>
                    <a:pt x="1824" y="738"/>
                    <a:pt x="1821" y="738"/>
                  </a:cubicBezTo>
                  <a:cubicBezTo>
                    <a:pt x="1810" y="738"/>
                    <a:pt x="1835" y="856"/>
                    <a:pt x="1882" y="957"/>
                  </a:cubicBezTo>
                  <a:cubicBezTo>
                    <a:pt x="1858" y="916"/>
                    <a:pt x="1848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76"/>
                    <a:pt x="1622" y="876"/>
                    <a:pt x="1703" y="981"/>
                  </a:cubicBezTo>
                  <a:cubicBezTo>
                    <a:pt x="1784" y="1086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2" y="1054"/>
                  </a:cubicBezTo>
                  <a:cubicBezTo>
                    <a:pt x="1712" y="1054"/>
                    <a:pt x="1663" y="1014"/>
                    <a:pt x="1663" y="1014"/>
                  </a:cubicBezTo>
                  <a:cubicBezTo>
                    <a:pt x="1661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4" y="944"/>
                    <a:pt x="1529" y="949"/>
                    <a:pt x="1521" y="949"/>
                  </a:cubicBezTo>
                  <a:cubicBezTo>
                    <a:pt x="1510" y="949"/>
                    <a:pt x="1496" y="940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5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0"/>
                    <a:pt x="1414" y="1020"/>
                  </a:cubicBezTo>
                  <a:cubicBezTo>
                    <a:pt x="1403" y="1020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7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4"/>
                    <a:pt x="1536" y="1214"/>
                  </a:cubicBezTo>
                  <a:cubicBezTo>
                    <a:pt x="1532" y="1214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3"/>
                  </a:cubicBezTo>
                  <a:cubicBezTo>
                    <a:pt x="1379" y="1295"/>
                    <a:pt x="1358" y="1286"/>
                    <a:pt x="1353" y="1286"/>
                  </a:cubicBez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4" y="1329"/>
                    <a:pt x="1302" y="1329"/>
                  </a:cubicBezTo>
                  <a:cubicBezTo>
                    <a:pt x="1300" y="1329"/>
                    <a:pt x="1329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30" y="1459"/>
                    <a:pt x="1459" y="1471"/>
                    <a:pt x="1446" y="1471"/>
                  </a:cubicBezTo>
                  <a:cubicBezTo>
                    <a:pt x="1437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1" y="1535"/>
                    <a:pt x="1366" y="1558"/>
                    <a:pt x="1351" y="1558"/>
                  </a:cubicBezTo>
                  <a:cubicBezTo>
                    <a:pt x="1341" y="1558"/>
                    <a:pt x="1312" y="1547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24"/>
                    <a:pt x="1185" y="1541"/>
                    <a:pt x="1185" y="1549"/>
                  </a:cubicBezTo>
                  <a:cubicBezTo>
                    <a:pt x="1185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5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7" y="1680"/>
                  </a:cubicBezTo>
                  <a:cubicBezTo>
                    <a:pt x="1280" y="1680"/>
                    <a:pt x="1256" y="1678"/>
                    <a:pt x="1233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33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5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8" y="1927"/>
                    <a:pt x="1163" y="1933"/>
                    <a:pt x="1198" y="1933"/>
                  </a:cubicBezTo>
                  <a:cubicBezTo>
                    <a:pt x="1213" y="1933"/>
                    <a:pt x="1238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2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100"/>
                  </a:lnTo>
                  <a:cubicBezTo>
                    <a:pt x="1377" y="2118"/>
                    <a:pt x="1366" y="2127"/>
                    <a:pt x="1391" y="2127"/>
                  </a:cubicBezTo>
                  <a:cubicBezTo>
                    <a:pt x="1399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0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0"/>
                  </a:cubicBezTo>
                  <a:cubicBezTo>
                    <a:pt x="1460" y="2165"/>
                    <a:pt x="1420" y="2189"/>
                    <a:pt x="1379" y="2197"/>
                  </a:cubicBezTo>
                  <a:lnTo>
                    <a:pt x="1379" y="2205"/>
                  </a:lnTo>
                  <a:cubicBezTo>
                    <a:pt x="1448" y="2183"/>
                    <a:pt x="1478" y="2173"/>
                    <a:pt x="1480" y="2173"/>
                  </a:cubicBezTo>
                  <a:cubicBezTo>
                    <a:pt x="1483" y="2173"/>
                    <a:pt x="1469" y="2179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cubicBezTo>
                    <a:pt x="1420" y="2227"/>
                    <a:pt x="1393" y="2238"/>
                    <a:pt x="1387" y="2238"/>
                  </a:cubicBezTo>
                  <a:lnTo>
                    <a:pt x="1330" y="2262"/>
                  </a:lnTo>
                  <a:cubicBezTo>
                    <a:pt x="1314" y="2269"/>
                    <a:pt x="1307" y="2272"/>
                    <a:pt x="1307" y="2272"/>
                  </a:cubicBezTo>
                  <a:cubicBezTo>
                    <a:pt x="1308" y="2272"/>
                    <a:pt x="1349" y="2255"/>
                    <a:pt x="1395" y="2238"/>
                  </a:cubicBezTo>
                  <a:lnTo>
                    <a:pt x="1395" y="2254"/>
                  </a:ln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22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2" y="2286"/>
                    <a:pt x="1412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cubicBezTo>
                    <a:pt x="1519" y="2287"/>
                    <a:pt x="1491" y="2303"/>
                    <a:pt x="1428" y="2335"/>
                  </a:cubicBezTo>
                  <a:cubicBezTo>
                    <a:pt x="1391" y="2356"/>
                    <a:pt x="1379" y="2365"/>
                    <a:pt x="1385" y="2365"/>
                  </a:cubicBezTo>
                  <a:cubicBezTo>
                    <a:pt x="1398" y="2365"/>
                    <a:pt x="1491" y="2325"/>
                    <a:pt x="1606" y="2270"/>
                  </a:cubicBezTo>
                  <a:lnTo>
                    <a:pt x="1606" y="2270"/>
                  </a:lnTo>
                  <a:cubicBezTo>
                    <a:pt x="1464" y="2360"/>
                    <a:pt x="1414" y="2391"/>
                    <a:pt x="1430" y="2391"/>
                  </a:cubicBezTo>
                  <a:cubicBezTo>
                    <a:pt x="1438" y="2391"/>
                    <a:pt x="1466" y="2382"/>
                    <a:pt x="1509" y="2367"/>
                  </a:cubicBezTo>
                  <a:cubicBezTo>
                    <a:pt x="1535" y="2356"/>
                    <a:pt x="1549" y="2350"/>
                    <a:pt x="1552" y="2350"/>
                  </a:cubicBezTo>
                  <a:cubicBezTo>
                    <a:pt x="1555" y="2350"/>
                    <a:pt x="1543" y="2358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cubicBezTo>
                    <a:pt x="1779" y="2472"/>
                    <a:pt x="1757" y="2496"/>
                    <a:pt x="1712" y="2546"/>
                  </a:cubicBezTo>
                  <a:cubicBezTo>
                    <a:pt x="1682" y="2581"/>
                    <a:pt x="1652" y="2621"/>
                    <a:pt x="1657" y="2621"/>
                  </a:cubicBezTo>
                  <a:cubicBezTo>
                    <a:pt x="1659" y="2621"/>
                    <a:pt x="1666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7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4" y="2649"/>
                    <a:pt x="1717" y="2633"/>
                    <a:pt x="1718" y="2633"/>
                  </a:cubicBezTo>
                  <a:cubicBezTo>
                    <a:pt x="1720" y="2633"/>
                    <a:pt x="1698" y="2666"/>
                    <a:pt x="1679" y="2700"/>
                  </a:cubicBezTo>
                  <a:cubicBezTo>
                    <a:pt x="1656" y="2735"/>
                    <a:pt x="1628" y="2779"/>
                    <a:pt x="1633" y="2779"/>
                  </a:cubicBezTo>
                  <a:cubicBezTo>
                    <a:pt x="1635" y="2779"/>
                    <a:pt x="1641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2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cubicBezTo>
                    <a:pt x="1874" y="2757"/>
                    <a:pt x="1841" y="2813"/>
                    <a:pt x="1841" y="2813"/>
                  </a:cubicBez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0" y="2843"/>
                    <a:pt x="1905" y="2843"/>
                  </a:cubicBezTo>
                  <a:cubicBezTo>
                    <a:pt x="1915" y="2843"/>
                    <a:pt x="1926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2" y="2813"/>
                  </a:cubicBezTo>
                  <a:cubicBezTo>
                    <a:pt x="2019" y="2786"/>
                    <a:pt x="2025" y="2772"/>
                    <a:pt x="2028" y="2772"/>
                  </a:cubicBez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cubicBezTo>
                    <a:pt x="2056" y="2808"/>
                    <a:pt x="2050" y="2855"/>
                    <a:pt x="2044" y="2903"/>
                  </a:cubicBezTo>
                  <a:cubicBezTo>
                    <a:pt x="2024" y="2976"/>
                    <a:pt x="2020" y="3008"/>
                    <a:pt x="2024" y="3008"/>
                  </a:cubicBezTo>
                  <a:cubicBezTo>
                    <a:pt x="2027" y="3008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2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9" y="2910"/>
                    <a:pt x="2239" y="2878"/>
                  </a:cubicBezTo>
                  <a:cubicBezTo>
                    <a:pt x="2244" y="2843"/>
                    <a:pt x="2245" y="2839"/>
                    <a:pt x="2246" y="2833"/>
                  </a:cubicBezTo>
                  <a:lnTo>
                    <a:pt x="2246" y="2833"/>
                  </a:lnTo>
                  <a:cubicBezTo>
                    <a:pt x="2247" y="2889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30"/>
                  </a:cubicBezTo>
                  <a:cubicBezTo>
                    <a:pt x="2490" y="2830"/>
                    <a:pt x="2490" y="2830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5" y="2826"/>
                    <a:pt x="2611" y="2878"/>
                  </a:cubicBezTo>
                  <a:cubicBezTo>
                    <a:pt x="2625" y="2910"/>
                    <a:pt x="2644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7"/>
                  </a:cubicBezTo>
                  <a:lnTo>
                    <a:pt x="2976" y="2667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1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6"/>
                    <a:pt x="3033" y="2538"/>
                  </a:cubicBezTo>
                  <a:cubicBezTo>
                    <a:pt x="3009" y="2513"/>
                    <a:pt x="2999" y="2501"/>
                    <a:pt x="3001" y="2501"/>
                  </a:cubicBezTo>
                  <a:cubicBezTo>
                    <a:pt x="3003" y="2501"/>
                    <a:pt x="3017" y="2513"/>
                    <a:pt x="3041" y="2538"/>
                  </a:cubicBezTo>
                  <a:cubicBezTo>
                    <a:pt x="3069" y="2566"/>
                    <a:pt x="3082" y="2574"/>
                    <a:pt x="3089" y="2574"/>
                  </a:cubicBezTo>
                  <a:cubicBezTo>
                    <a:pt x="3093" y="2574"/>
                    <a:pt x="3095" y="2573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2993" y="2303"/>
                  </a:lnTo>
                  <a:lnTo>
                    <a:pt x="3098" y="2376"/>
                  </a:lnTo>
                  <a:lnTo>
                    <a:pt x="3252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7"/>
                    <a:pt x="3260" y="2367"/>
                    <a:pt x="3203" y="2335"/>
                  </a:cubicBezTo>
                  <a:cubicBezTo>
                    <a:pt x="3169" y="2315"/>
                    <a:pt x="3155" y="2305"/>
                    <a:pt x="3164" y="2305"/>
                  </a:cubicBezTo>
                  <a:cubicBezTo>
                    <a:pt x="3170" y="2305"/>
                    <a:pt x="3186" y="2309"/>
                    <a:pt x="3211" y="2319"/>
                  </a:cubicBezTo>
                  <a:cubicBezTo>
                    <a:pt x="3263" y="2345"/>
                    <a:pt x="3293" y="2354"/>
                    <a:pt x="3305" y="2354"/>
                  </a:cubicBezTo>
                  <a:cubicBezTo>
                    <a:pt x="3321" y="2354"/>
                    <a:pt x="3311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17" y="2065"/>
                    <a:pt x="3353" y="2065"/>
                  </a:cubicBezTo>
                  <a:cubicBezTo>
                    <a:pt x="3361" y="2065"/>
                    <a:pt x="3370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1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84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3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6"/>
                    <a:pt x="3241" y="1476"/>
                  </a:cubicBezTo>
                  <a:cubicBezTo>
                    <a:pt x="3233" y="1476"/>
                    <a:pt x="3223" y="1479"/>
                    <a:pt x="3211" y="1484"/>
                  </a:cubicBezTo>
                  <a:cubicBezTo>
                    <a:pt x="3211" y="1484"/>
                    <a:pt x="3203" y="1476"/>
                    <a:pt x="3203" y="1468"/>
                  </a:cubicBez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3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6" y="1460"/>
                    <a:pt x="3066" y="1459"/>
                    <a:pt x="3066" y="1459"/>
                  </a:cubicBezTo>
                  <a:cubicBezTo>
                    <a:pt x="3066" y="1451"/>
                    <a:pt x="3066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cubicBezTo>
                    <a:pt x="3361" y="1251"/>
                    <a:pt x="3331" y="1264"/>
                    <a:pt x="3276" y="1289"/>
                  </a:cubicBezTo>
                  <a:lnTo>
                    <a:pt x="3220" y="1313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6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6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63" y="754"/>
                  </a:cubicBezTo>
                  <a:cubicBezTo>
                    <a:pt x="2563" y="754"/>
                    <a:pt x="2555" y="754"/>
                    <a:pt x="2539" y="819"/>
                  </a:cubicBezTo>
                  <a:cubicBezTo>
                    <a:pt x="2520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17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0" name="Google Shape;8920;p32"/>
            <p:cNvSpPr/>
            <p:nvPr/>
          </p:nvSpPr>
          <p:spPr>
            <a:xfrm>
              <a:off x="8890037" y="2488087"/>
              <a:ext cx="60331" cy="51850"/>
            </a:xfrm>
            <a:custGeom>
              <a:avLst/>
              <a:gdLst/>
              <a:ahLst/>
              <a:cxnLst/>
              <a:rect l="l" t="t" r="r" b="b"/>
              <a:pathLst>
                <a:path w="3500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89"/>
                    <a:pt x="2149" y="41"/>
                    <a:pt x="2141" y="0"/>
                  </a:cubicBezTo>
                  <a:close/>
                  <a:moveTo>
                    <a:pt x="1608" y="886"/>
                  </a:moveTo>
                  <a:cubicBezTo>
                    <a:pt x="1604" y="886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1001"/>
                    <a:pt x="1666" y="1006"/>
                    <a:pt x="1673" y="1006"/>
                  </a:cubicBezTo>
                  <a:cubicBezTo>
                    <a:pt x="1675" y="1006"/>
                    <a:pt x="1677" y="1005"/>
                    <a:pt x="1679" y="1005"/>
                  </a:cubicBezTo>
                  <a:cubicBezTo>
                    <a:pt x="1692" y="1015"/>
                    <a:pt x="1700" y="1019"/>
                    <a:pt x="1704" y="1019"/>
                  </a:cubicBezTo>
                  <a:cubicBezTo>
                    <a:pt x="1717" y="1019"/>
                    <a:pt x="1686" y="976"/>
                    <a:pt x="1655" y="932"/>
                  </a:cubicBezTo>
                  <a:cubicBezTo>
                    <a:pt x="1629" y="896"/>
                    <a:pt x="1616" y="886"/>
                    <a:pt x="1608" y="886"/>
                  </a:cubicBezTo>
                  <a:close/>
                  <a:moveTo>
                    <a:pt x="1728" y="957"/>
                  </a:moveTo>
                  <a:cubicBezTo>
                    <a:pt x="1760" y="997"/>
                    <a:pt x="1784" y="1038"/>
                    <a:pt x="1793" y="1078"/>
                  </a:cubicBezTo>
                  <a:cubicBezTo>
                    <a:pt x="1760" y="1046"/>
                    <a:pt x="1736" y="1014"/>
                    <a:pt x="1720" y="965"/>
                  </a:cubicBezTo>
                  <a:lnTo>
                    <a:pt x="1728" y="957"/>
                  </a:lnTo>
                  <a:close/>
                  <a:moveTo>
                    <a:pt x="2125" y="884"/>
                  </a:moveTo>
                  <a:cubicBezTo>
                    <a:pt x="2149" y="924"/>
                    <a:pt x="2166" y="965"/>
                    <a:pt x="2174" y="1014"/>
                  </a:cubicBezTo>
                  <a:cubicBezTo>
                    <a:pt x="2206" y="1151"/>
                    <a:pt x="2206" y="1151"/>
                    <a:pt x="2198" y="1151"/>
                  </a:cubicBezTo>
                  <a:cubicBezTo>
                    <a:pt x="2190" y="1151"/>
                    <a:pt x="2182" y="1151"/>
                    <a:pt x="2166" y="1087"/>
                  </a:cubicBezTo>
                  <a:lnTo>
                    <a:pt x="2174" y="1078"/>
                  </a:lnTo>
                  <a:cubicBezTo>
                    <a:pt x="2178" y="1100"/>
                    <a:pt x="2181" y="1109"/>
                    <a:pt x="2182" y="1109"/>
                  </a:cubicBezTo>
                  <a:cubicBezTo>
                    <a:pt x="2184" y="1109"/>
                    <a:pt x="2175" y="1059"/>
                    <a:pt x="2157" y="1014"/>
                  </a:cubicBezTo>
                  <a:lnTo>
                    <a:pt x="2125" y="884"/>
                  </a:lnTo>
                  <a:close/>
                  <a:moveTo>
                    <a:pt x="2238" y="1014"/>
                  </a:moveTo>
                  <a:lnTo>
                    <a:pt x="2255" y="1078"/>
                  </a:lnTo>
                  <a:cubicBezTo>
                    <a:pt x="2263" y="1151"/>
                    <a:pt x="2255" y="1151"/>
                    <a:pt x="2247" y="1151"/>
                  </a:cubicBezTo>
                  <a:cubicBezTo>
                    <a:pt x="2247" y="1151"/>
                    <a:pt x="2247" y="1151"/>
                    <a:pt x="2238" y="1078"/>
                  </a:cubicBezTo>
                  <a:cubicBezTo>
                    <a:pt x="2238" y="1078"/>
                    <a:pt x="2230" y="1014"/>
                    <a:pt x="2238" y="1014"/>
                  </a:cubicBezTo>
                  <a:close/>
                  <a:moveTo>
                    <a:pt x="1963" y="1070"/>
                  </a:moveTo>
                  <a:lnTo>
                    <a:pt x="2020" y="1192"/>
                  </a:lnTo>
                  <a:cubicBezTo>
                    <a:pt x="2048" y="1249"/>
                    <a:pt x="2071" y="1300"/>
                    <a:pt x="2098" y="1356"/>
                  </a:cubicBezTo>
                  <a:lnTo>
                    <a:pt x="2098" y="1356"/>
                  </a:lnTo>
                  <a:cubicBezTo>
                    <a:pt x="2089" y="1344"/>
                    <a:pt x="2079" y="1332"/>
                    <a:pt x="2068" y="1322"/>
                  </a:cubicBezTo>
                  <a:lnTo>
                    <a:pt x="2060" y="1330"/>
                  </a:lnTo>
                  <a:lnTo>
                    <a:pt x="2036" y="1265"/>
                  </a:lnTo>
                  <a:cubicBezTo>
                    <a:pt x="2028" y="1216"/>
                    <a:pt x="2011" y="1176"/>
                    <a:pt x="1987" y="1135"/>
                  </a:cubicBezTo>
                  <a:cubicBezTo>
                    <a:pt x="1987" y="1135"/>
                    <a:pt x="1955" y="1070"/>
                    <a:pt x="1963" y="1070"/>
                  </a:cubicBezTo>
                  <a:close/>
                  <a:moveTo>
                    <a:pt x="2389" y="1097"/>
                  </a:moveTo>
                  <a:lnTo>
                    <a:pt x="2389" y="1097"/>
                  </a:lnTo>
                  <a:cubicBezTo>
                    <a:pt x="2391" y="1097"/>
                    <a:pt x="2388" y="1131"/>
                    <a:pt x="2384" y="1200"/>
                  </a:cubicBezTo>
                  <a:cubicBezTo>
                    <a:pt x="2384" y="1249"/>
                    <a:pt x="2376" y="1289"/>
                    <a:pt x="2376" y="1338"/>
                  </a:cubicBezTo>
                  <a:cubicBezTo>
                    <a:pt x="2372" y="1376"/>
                    <a:pt x="2369" y="1391"/>
                    <a:pt x="2368" y="1391"/>
                  </a:cubicBezTo>
                  <a:cubicBezTo>
                    <a:pt x="2365" y="1391"/>
                    <a:pt x="2371" y="1298"/>
                    <a:pt x="2376" y="1200"/>
                  </a:cubicBezTo>
                  <a:cubicBezTo>
                    <a:pt x="2384" y="1131"/>
                    <a:pt x="2388" y="1097"/>
                    <a:pt x="2389" y="1097"/>
                  </a:cubicBezTo>
                  <a:close/>
                  <a:moveTo>
                    <a:pt x="1509" y="1281"/>
                  </a:moveTo>
                  <a:lnTo>
                    <a:pt x="1614" y="1370"/>
                  </a:lnTo>
                  <a:cubicBezTo>
                    <a:pt x="1704" y="1433"/>
                    <a:pt x="1744" y="1461"/>
                    <a:pt x="1743" y="1461"/>
                  </a:cubicBezTo>
                  <a:cubicBezTo>
                    <a:pt x="1741" y="1461"/>
                    <a:pt x="1713" y="1443"/>
                    <a:pt x="1663" y="1411"/>
                  </a:cubicBezTo>
                  <a:cubicBezTo>
                    <a:pt x="1606" y="1378"/>
                    <a:pt x="1549" y="1338"/>
                    <a:pt x="1501" y="1297"/>
                  </a:cubicBezTo>
                  <a:lnTo>
                    <a:pt x="1509" y="1281"/>
                  </a:lnTo>
                  <a:close/>
                  <a:moveTo>
                    <a:pt x="1736" y="1419"/>
                  </a:moveTo>
                  <a:lnTo>
                    <a:pt x="1793" y="1451"/>
                  </a:lnTo>
                  <a:cubicBezTo>
                    <a:pt x="1849" y="1492"/>
                    <a:pt x="1841" y="1500"/>
                    <a:pt x="1841" y="1500"/>
                  </a:cubicBezTo>
                  <a:lnTo>
                    <a:pt x="1784" y="1459"/>
                  </a:lnTo>
                  <a:lnTo>
                    <a:pt x="1736" y="1419"/>
                  </a:lnTo>
                  <a:close/>
                  <a:moveTo>
                    <a:pt x="1977" y="1479"/>
                  </a:moveTo>
                  <a:cubicBezTo>
                    <a:pt x="1980" y="1479"/>
                    <a:pt x="1993" y="1489"/>
                    <a:pt x="2011" y="1508"/>
                  </a:cubicBezTo>
                  <a:cubicBezTo>
                    <a:pt x="2060" y="1557"/>
                    <a:pt x="2052" y="1557"/>
                    <a:pt x="2052" y="1565"/>
                  </a:cubicBezTo>
                  <a:cubicBezTo>
                    <a:pt x="1992" y="1505"/>
                    <a:pt x="1972" y="1479"/>
                    <a:pt x="1977" y="1479"/>
                  </a:cubicBezTo>
                  <a:close/>
                  <a:moveTo>
                    <a:pt x="1468" y="1516"/>
                  </a:moveTo>
                  <a:lnTo>
                    <a:pt x="1590" y="1565"/>
                  </a:lnTo>
                  <a:lnTo>
                    <a:pt x="1582" y="1573"/>
                  </a:lnTo>
                  <a:cubicBezTo>
                    <a:pt x="1541" y="1565"/>
                    <a:pt x="1501" y="1549"/>
                    <a:pt x="1468" y="1524"/>
                  </a:cubicBezTo>
                  <a:lnTo>
                    <a:pt x="1468" y="1516"/>
                  </a:lnTo>
                  <a:close/>
                  <a:moveTo>
                    <a:pt x="1882" y="1362"/>
                  </a:moveTo>
                  <a:cubicBezTo>
                    <a:pt x="1930" y="1403"/>
                    <a:pt x="1979" y="1451"/>
                    <a:pt x="2020" y="1500"/>
                  </a:cubicBezTo>
                  <a:cubicBezTo>
                    <a:pt x="2052" y="1541"/>
                    <a:pt x="2076" y="1573"/>
                    <a:pt x="2109" y="1605"/>
                  </a:cubicBezTo>
                  <a:cubicBezTo>
                    <a:pt x="2093" y="1589"/>
                    <a:pt x="2076" y="1573"/>
                    <a:pt x="2060" y="1557"/>
                  </a:cubicBezTo>
                  <a:cubicBezTo>
                    <a:pt x="2020" y="1508"/>
                    <a:pt x="1971" y="1459"/>
                    <a:pt x="1922" y="1411"/>
                  </a:cubicBezTo>
                  <a:cubicBezTo>
                    <a:pt x="1874" y="1362"/>
                    <a:pt x="1874" y="1362"/>
                    <a:pt x="1882" y="1362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0" y="1573"/>
                    <a:pt x="2774" y="1605"/>
                  </a:cubicBezTo>
                  <a:cubicBezTo>
                    <a:pt x="2774" y="1597"/>
                    <a:pt x="2774" y="1597"/>
                    <a:pt x="2830" y="1565"/>
                  </a:cubicBezTo>
                  <a:cubicBezTo>
                    <a:pt x="2863" y="1541"/>
                    <a:pt x="2903" y="1524"/>
                    <a:pt x="2944" y="1508"/>
                  </a:cubicBezTo>
                  <a:close/>
                  <a:moveTo>
                    <a:pt x="3198" y="1616"/>
                  </a:moveTo>
                  <a:cubicBezTo>
                    <a:pt x="3203" y="1616"/>
                    <a:pt x="3199" y="1619"/>
                    <a:pt x="3171" y="1630"/>
                  </a:cubicBezTo>
                  <a:lnTo>
                    <a:pt x="3171" y="1622"/>
                  </a:lnTo>
                  <a:cubicBezTo>
                    <a:pt x="3171" y="1622"/>
                    <a:pt x="3192" y="1616"/>
                    <a:pt x="3198" y="1616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4" y="1597"/>
                    <a:pt x="1841" y="1630"/>
                  </a:cubicBezTo>
                  <a:cubicBezTo>
                    <a:pt x="1866" y="1644"/>
                    <a:pt x="1880" y="1652"/>
                    <a:pt x="1878" y="1652"/>
                  </a:cubicBezTo>
                  <a:cubicBezTo>
                    <a:pt x="1877" y="1652"/>
                    <a:pt x="1849" y="1638"/>
                    <a:pt x="1784" y="1605"/>
                  </a:cubicBezTo>
                  <a:lnTo>
                    <a:pt x="1663" y="1541"/>
                  </a:lnTo>
                  <a:close/>
                  <a:moveTo>
                    <a:pt x="1298" y="1622"/>
                  </a:moveTo>
                  <a:cubicBezTo>
                    <a:pt x="1306" y="1622"/>
                    <a:pt x="1363" y="1646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4"/>
                    <a:pt x="1274" y="1624"/>
                  </a:cubicBezTo>
                  <a:cubicBezTo>
                    <a:pt x="1277" y="1624"/>
                    <a:pt x="1284" y="1626"/>
                    <a:pt x="1298" y="1630"/>
                  </a:cubicBezTo>
                  <a:lnTo>
                    <a:pt x="1298" y="1622"/>
                  </a:lnTo>
                  <a:close/>
                  <a:moveTo>
                    <a:pt x="3171" y="1622"/>
                  </a:moveTo>
                  <a:lnTo>
                    <a:pt x="3106" y="1646"/>
                  </a:lnTo>
                  <a:cubicBezTo>
                    <a:pt x="3069" y="1651"/>
                    <a:pt x="3034" y="1655"/>
                    <a:pt x="3022" y="1655"/>
                  </a:cubicBezTo>
                  <a:cubicBezTo>
                    <a:pt x="3013" y="1655"/>
                    <a:pt x="3017" y="1653"/>
                    <a:pt x="3041" y="1646"/>
                  </a:cubicBezTo>
                  <a:cubicBezTo>
                    <a:pt x="3041" y="1646"/>
                    <a:pt x="3106" y="1630"/>
                    <a:pt x="3171" y="1622"/>
                  </a:cubicBezTo>
                  <a:close/>
                  <a:moveTo>
                    <a:pt x="1606" y="1735"/>
                  </a:moveTo>
                  <a:cubicBezTo>
                    <a:pt x="1655" y="1743"/>
                    <a:pt x="1695" y="1751"/>
                    <a:pt x="1736" y="1759"/>
                  </a:cubicBezTo>
                  <a:cubicBezTo>
                    <a:pt x="1757" y="1766"/>
                    <a:pt x="1763" y="1768"/>
                    <a:pt x="1753" y="1768"/>
                  </a:cubicBezTo>
                  <a:cubicBezTo>
                    <a:pt x="1739" y="1768"/>
                    <a:pt x="1686" y="1761"/>
                    <a:pt x="1606" y="1751"/>
                  </a:cubicBezTo>
                  <a:lnTo>
                    <a:pt x="1606" y="1735"/>
                  </a:lnTo>
                  <a:close/>
                  <a:moveTo>
                    <a:pt x="1939" y="1743"/>
                  </a:moveTo>
                  <a:lnTo>
                    <a:pt x="1995" y="1759"/>
                  </a:lnTo>
                  <a:lnTo>
                    <a:pt x="2060" y="1776"/>
                  </a:lnTo>
                  <a:lnTo>
                    <a:pt x="2060" y="1776"/>
                  </a:lnTo>
                  <a:lnTo>
                    <a:pt x="1939" y="1743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1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4" y="1857"/>
                  </a:lnTo>
                  <a:lnTo>
                    <a:pt x="1849" y="1857"/>
                  </a:lnTo>
                  <a:cubicBezTo>
                    <a:pt x="1866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2625" y="1886"/>
                  </a:moveTo>
                  <a:lnTo>
                    <a:pt x="2625" y="1886"/>
                  </a:lnTo>
                  <a:cubicBezTo>
                    <a:pt x="2625" y="1886"/>
                    <a:pt x="2636" y="1887"/>
                    <a:pt x="2652" y="1889"/>
                  </a:cubicBezTo>
                  <a:lnTo>
                    <a:pt x="2652" y="1889"/>
                  </a:lnTo>
                  <a:cubicBezTo>
                    <a:pt x="2652" y="1889"/>
                    <a:pt x="2652" y="1889"/>
                    <a:pt x="2652" y="1889"/>
                  </a:cubicBezTo>
                  <a:cubicBezTo>
                    <a:pt x="2633" y="1887"/>
                    <a:pt x="2625" y="1886"/>
                    <a:pt x="2625" y="1886"/>
                  </a:cubicBezTo>
                  <a:close/>
                  <a:moveTo>
                    <a:pt x="1468" y="1889"/>
                  </a:moveTo>
                  <a:cubicBezTo>
                    <a:pt x="1533" y="1889"/>
                    <a:pt x="1533" y="1897"/>
                    <a:pt x="1533" y="1897"/>
                  </a:cubicBezTo>
                  <a:cubicBezTo>
                    <a:pt x="1533" y="1897"/>
                    <a:pt x="1533" y="1905"/>
                    <a:pt x="1468" y="1913"/>
                  </a:cubicBezTo>
                  <a:cubicBezTo>
                    <a:pt x="1468" y="1913"/>
                    <a:pt x="1403" y="1913"/>
                    <a:pt x="1403" y="1905"/>
                  </a:cubicBezTo>
                  <a:cubicBezTo>
                    <a:pt x="1403" y="1897"/>
                    <a:pt x="1468" y="1889"/>
                    <a:pt x="1468" y="1889"/>
                  </a:cubicBezTo>
                  <a:close/>
                  <a:moveTo>
                    <a:pt x="2636" y="1913"/>
                  </a:moveTo>
                  <a:cubicBezTo>
                    <a:pt x="2673" y="1918"/>
                    <a:pt x="2689" y="1923"/>
                    <a:pt x="2683" y="1923"/>
                  </a:cubicBezTo>
                  <a:cubicBezTo>
                    <a:pt x="2679" y="1923"/>
                    <a:pt x="2663" y="1920"/>
                    <a:pt x="2636" y="1913"/>
                  </a:cubicBezTo>
                  <a:close/>
                  <a:moveTo>
                    <a:pt x="2194" y="1906"/>
                  </a:moveTo>
                  <a:cubicBezTo>
                    <a:pt x="2193" y="1906"/>
                    <a:pt x="2171" y="1915"/>
                    <a:pt x="2118" y="1936"/>
                  </a:cubicBezTo>
                  <a:lnTo>
                    <a:pt x="2118" y="1936"/>
                  </a:lnTo>
                  <a:cubicBezTo>
                    <a:pt x="2130" y="1932"/>
                    <a:pt x="2143" y="1927"/>
                    <a:pt x="2157" y="1922"/>
                  </a:cubicBezTo>
                  <a:cubicBezTo>
                    <a:pt x="2181" y="1912"/>
                    <a:pt x="2195" y="1906"/>
                    <a:pt x="2194" y="1906"/>
                  </a:cubicBezTo>
                  <a:close/>
                  <a:moveTo>
                    <a:pt x="3169" y="1932"/>
                  </a:moveTo>
                  <a:cubicBezTo>
                    <a:pt x="3177" y="1932"/>
                    <a:pt x="3191" y="1934"/>
                    <a:pt x="3220" y="1938"/>
                  </a:cubicBezTo>
                  <a:lnTo>
                    <a:pt x="3155" y="1938"/>
                  </a:lnTo>
                  <a:cubicBezTo>
                    <a:pt x="3159" y="1934"/>
                    <a:pt x="3161" y="1932"/>
                    <a:pt x="3169" y="1932"/>
                  </a:cubicBezTo>
                  <a:close/>
                  <a:moveTo>
                    <a:pt x="3255" y="1961"/>
                  </a:moveTo>
                  <a:cubicBezTo>
                    <a:pt x="3250" y="1961"/>
                    <a:pt x="3252" y="1963"/>
                    <a:pt x="3276" y="1970"/>
                  </a:cubicBezTo>
                  <a:cubicBezTo>
                    <a:pt x="3281" y="1966"/>
                    <a:pt x="3261" y="1961"/>
                    <a:pt x="3255" y="1961"/>
                  </a:cubicBezTo>
                  <a:close/>
                  <a:moveTo>
                    <a:pt x="2693" y="1946"/>
                  </a:moveTo>
                  <a:cubicBezTo>
                    <a:pt x="2733" y="1962"/>
                    <a:pt x="2774" y="1970"/>
                    <a:pt x="2814" y="1986"/>
                  </a:cubicBezTo>
                  <a:lnTo>
                    <a:pt x="2749" y="1970"/>
                  </a:lnTo>
                  <a:lnTo>
                    <a:pt x="2693" y="1954"/>
                  </a:lnTo>
                  <a:lnTo>
                    <a:pt x="2693" y="1946"/>
                  </a:lnTo>
                  <a:close/>
                  <a:moveTo>
                    <a:pt x="2031" y="1955"/>
                  </a:moveTo>
                  <a:cubicBezTo>
                    <a:pt x="2011" y="1962"/>
                    <a:pt x="1991" y="1970"/>
                    <a:pt x="1971" y="1978"/>
                  </a:cubicBezTo>
                  <a:cubicBezTo>
                    <a:pt x="1938" y="1988"/>
                    <a:pt x="1924" y="1992"/>
                    <a:pt x="1918" y="1992"/>
                  </a:cubicBezTo>
                  <a:cubicBezTo>
                    <a:pt x="1914" y="1992"/>
                    <a:pt x="1914" y="1990"/>
                    <a:pt x="1914" y="1986"/>
                  </a:cubicBezTo>
                  <a:lnTo>
                    <a:pt x="2031" y="1955"/>
                  </a:lnTo>
                  <a:close/>
                  <a:moveTo>
                    <a:pt x="3151" y="1989"/>
                  </a:moveTo>
                  <a:cubicBezTo>
                    <a:pt x="3158" y="1989"/>
                    <a:pt x="3173" y="1993"/>
                    <a:pt x="3211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1"/>
                    <a:pt x="3147" y="1989"/>
                    <a:pt x="3151" y="1989"/>
                  </a:cubicBezTo>
                  <a:close/>
                  <a:moveTo>
                    <a:pt x="1531" y="2005"/>
                  </a:moveTo>
                  <a:cubicBezTo>
                    <a:pt x="1536" y="2005"/>
                    <a:pt x="1538" y="2007"/>
                    <a:pt x="1541" y="2011"/>
                  </a:cubicBezTo>
                  <a:cubicBezTo>
                    <a:pt x="1541" y="2019"/>
                    <a:pt x="1476" y="2035"/>
                    <a:pt x="1476" y="2035"/>
                  </a:cubicBezTo>
                  <a:cubicBezTo>
                    <a:pt x="1464" y="2037"/>
                    <a:pt x="1456" y="2037"/>
                    <a:pt x="1452" y="2037"/>
                  </a:cubicBezTo>
                  <a:cubicBezTo>
                    <a:pt x="1434" y="2037"/>
                    <a:pt x="1476" y="2025"/>
                    <a:pt x="1476" y="2019"/>
                  </a:cubicBezTo>
                  <a:cubicBezTo>
                    <a:pt x="1510" y="2009"/>
                    <a:pt x="1523" y="2005"/>
                    <a:pt x="1531" y="2005"/>
                  </a:cubicBezTo>
                  <a:close/>
                  <a:moveTo>
                    <a:pt x="2384" y="2011"/>
                  </a:moveTo>
                  <a:cubicBezTo>
                    <a:pt x="2384" y="2011"/>
                    <a:pt x="2388" y="2023"/>
                    <a:pt x="2392" y="2042"/>
                  </a:cubicBezTo>
                  <a:lnTo>
                    <a:pt x="2392" y="2042"/>
                  </a:lnTo>
                  <a:cubicBezTo>
                    <a:pt x="2391" y="2030"/>
                    <a:pt x="2389" y="2019"/>
                    <a:pt x="2384" y="2011"/>
                  </a:cubicBezTo>
                  <a:close/>
                  <a:moveTo>
                    <a:pt x="2733" y="2003"/>
                  </a:moveTo>
                  <a:cubicBezTo>
                    <a:pt x="2733" y="2003"/>
                    <a:pt x="2734" y="2003"/>
                    <a:pt x="2798" y="2027"/>
                  </a:cubicBezTo>
                  <a:cubicBezTo>
                    <a:pt x="2814" y="2035"/>
                    <a:pt x="2838" y="2043"/>
                    <a:pt x="2855" y="2051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3089" y="2022"/>
                  </a:moveTo>
                  <a:cubicBezTo>
                    <a:pt x="3095" y="2022"/>
                    <a:pt x="3110" y="2024"/>
                    <a:pt x="3130" y="2027"/>
                  </a:cubicBezTo>
                  <a:cubicBezTo>
                    <a:pt x="3195" y="2043"/>
                    <a:pt x="3195" y="2043"/>
                    <a:pt x="3195" y="2051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7" y="2057"/>
                    <a:pt x="3164" y="2053"/>
                    <a:pt x="3130" y="2043"/>
                  </a:cubicBezTo>
                  <a:cubicBezTo>
                    <a:pt x="3089" y="2028"/>
                    <a:pt x="3077" y="2022"/>
                    <a:pt x="3089" y="2022"/>
                  </a:cubicBezTo>
                  <a:close/>
                  <a:moveTo>
                    <a:pt x="1715" y="2062"/>
                  </a:moveTo>
                  <a:cubicBezTo>
                    <a:pt x="1720" y="2062"/>
                    <a:pt x="1692" y="2077"/>
                    <a:pt x="1614" y="2108"/>
                  </a:cubicBezTo>
                  <a:cubicBezTo>
                    <a:pt x="1581" y="2118"/>
                    <a:pt x="1567" y="2122"/>
                    <a:pt x="1561" y="2122"/>
                  </a:cubicBezTo>
                  <a:cubicBezTo>
                    <a:pt x="1557" y="2122"/>
                    <a:pt x="1557" y="2120"/>
                    <a:pt x="1557" y="2116"/>
                  </a:cubicBezTo>
                  <a:lnTo>
                    <a:pt x="1557" y="2116"/>
                  </a:lnTo>
                  <a:cubicBezTo>
                    <a:pt x="1557" y="2117"/>
                    <a:pt x="1558" y="2117"/>
                    <a:pt x="1559" y="2117"/>
                  </a:cubicBezTo>
                  <a:cubicBezTo>
                    <a:pt x="1570" y="2117"/>
                    <a:pt x="1621" y="2090"/>
                    <a:pt x="1679" y="2076"/>
                  </a:cubicBezTo>
                  <a:cubicBezTo>
                    <a:pt x="1699" y="2067"/>
                    <a:pt x="1712" y="2062"/>
                    <a:pt x="1715" y="2062"/>
                  </a:cubicBezTo>
                  <a:close/>
                  <a:moveTo>
                    <a:pt x="1687" y="2116"/>
                  </a:moveTo>
                  <a:cubicBezTo>
                    <a:pt x="1647" y="2141"/>
                    <a:pt x="1606" y="2157"/>
                    <a:pt x="1566" y="2165"/>
                  </a:cubicBezTo>
                  <a:lnTo>
                    <a:pt x="1622" y="2132"/>
                  </a:lnTo>
                  <a:lnTo>
                    <a:pt x="1687" y="2116"/>
                  </a:lnTo>
                  <a:close/>
                  <a:moveTo>
                    <a:pt x="1603" y="2180"/>
                  </a:moveTo>
                  <a:lnTo>
                    <a:pt x="1603" y="2180"/>
                  </a:lnTo>
                  <a:cubicBezTo>
                    <a:pt x="1609" y="2180"/>
                    <a:pt x="1588" y="2190"/>
                    <a:pt x="1578" y="2190"/>
                  </a:cubicBezTo>
                  <a:cubicBezTo>
                    <a:pt x="1576" y="2190"/>
                    <a:pt x="1575" y="2190"/>
                    <a:pt x="1574" y="2189"/>
                  </a:cubicBezTo>
                  <a:cubicBezTo>
                    <a:pt x="1592" y="2182"/>
                    <a:pt x="1601" y="2180"/>
                    <a:pt x="1603" y="2180"/>
                  </a:cubicBezTo>
                  <a:close/>
                  <a:moveTo>
                    <a:pt x="203" y="2181"/>
                  </a:moveTo>
                  <a:cubicBezTo>
                    <a:pt x="163" y="2181"/>
                    <a:pt x="114" y="2181"/>
                    <a:pt x="66" y="2189"/>
                  </a:cubicBezTo>
                  <a:cubicBezTo>
                    <a:pt x="1" y="2197"/>
                    <a:pt x="1" y="2213"/>
                    <a:pt x="139" y="2213"/>
                  </a:cubicBezTo>
                  <a:cubicBezTo>
                    <a:pt x="212" y="2197"/>
                    <a:pt x="203" y="2197"/>
                    <a:pt x="203" y="2181"/>
                  </a:cubicBezTo>
                  <a:close/>
                  <a:moveTo>
                    <a:pt x="2206" y="2205"/>
                  </a:moveTo>
                  <a:lnTo>
                    <a:pt x="2206" y="2205"/>
                  </a:lnTo>
                  <a:cubicBezTo>
                    <a:pt x="2190" y="2246"/>
                    <a:pt x="2174" y="2286"/>
                    <a:pt x="2157" y="2319"/>
                  </a:cubicBezTo>
                  <a:lnTo>
                    <a:pt x="2149" y="2319"/>
                  </a:lnTo>
                  <a:lnTo>
                    <a:pt x="2206" y="2205"/>
                  </a:lnTo>
                  <a:close/>
                  <a:moveTo>
                    <a:pt x="2757" y="2497"/>
                  </a:moveTo>
                  <a:cubicBezTo>
                    <a:pt x="2782" y="2530"/>
                    <a:pt x="2798" y="2570"/>
                    <a:pt x="2814" y="2611"/>
                  </a:cubicBezTo>
                  <a:lnTo>
                    <a:pt x="2806" y="2611"/>
                  </a:lnTo>
                  <a:lnTo>
                    <a:pt x="2749" y="2497"/>
                  </a:lnTo>
                  <a:close/>
                  <a:moveTo>
                    <a:pt x="1784" y="2522"/>
                  </a:moveTo>
                  <a:lnTo>
                    <a:pt x="1784" y="2530"/>
                  </a:lnTo>
                  <a:cubicBezTo>
                    <a:pt x="1744" y="2578"/>
                    <a:pt x="1703" y="2627"/>
                    <a:pt x="1703" y="2627"/>
                  </a:cubicBezTo>
                  <a:lnTo>
                    <a:pt x="1736" y="2570"/>
                  </a:lnTo>
                  <a:lnTo>
                    <a:pt x="1784" y="2522"/>
                  </a:lnTo>
                  <a:close/>
                  <a:moveTo>
                    <a:pt x="2194" y="2647"/>
                  </a:moveTo>
                  <a:cubicBezTo>
                    <a:pt x="2196" y="2647"/>
                    <a:pt x="2187" y="2676"/>
                    <a:pt x="2182" y="2676"/>
                  </a:cubicBezTo>
                  <a:cubicBezTo>
                    <a:pt x="2190" y="2654"/>
                    <a:pt x="2193" y="2647"/>
                    <a:pt x="2194" y="2647"/>
                  </a:cubicBezTo>
                  <a:close/>
                  <a:moveTo>
                    <a:pt x="2125" y="2586"/>
                  </a:moveTo>
                  <a:lnTo>
                    <a:pt x="2133" y="2595"/>
                  </a:lnTo>
                  <a:cubicBezTo>
                    <a:pt x="2125" y="2635"/>
                    <a:pt x="2109" y="2676"/>
                    <a:pt x="2093" y="2708"/>
                  </a:cubicBezTo>
                  <a:lnTo>
                    <a:pt x="2101" y="2651"/>
                  </a:lnTo>
                  <a:lnTo>
                    <a:pt x="2125" y="2586"/>
                  </a:lnTo>
                  <a:close/>
                  <a:moveTo>
                    <a:pt x="1939" y="2570"/>
                  </a:moveTo>
                  <a:cubicBezTo>
                    <a:pt x="1947" y="2570"/>
                    <a:pt x="1947" y="2570"/>
                    <a:pt x="1914" y="2627"/>
                  </a:cubicBezTo>
                  <a:cubicBezTo>
                    <a:pt x="1890" y="2668"/>
                    <a:pt x="1866" y="2700"/>
                    <a:pt x="1841" y="2732"/>
                  </a:cubicBezTo>
                  <a:cubicBezTo>
                    <a:pt x="1874" y="2676"/>
                    <a:pt x="1906" y="2619"/>
                    <a:pt x="1939" y="2570"/>
                  </a:cubicBezTo>
                  <a:close/>
                  <a:moveTo>
                    <a:pt x="2548" y="2631"/>
                  </a:moveTo>
                  <a:cubicBezTo>
                    <a:pt x="2556" y="2631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6"/>
                    <a:pt x="2538" y="2676"/>
                    <a:pt x="2538" y="2635"/>
                  </a:cubicBezTo>
                  <a:cubicBezTo>
                    <a:pt x="2543" y="2633"/>
                    <a:pt x="2546" y="2631"/>
                    <a:pt x="2548" y="2631"/>
                  </a:cubicBezTo>
                  <a:close/>
                  <a:moveTo>
                    <a:pt x="2409" y="519"/>
                  </a:moveTo>
                  <a:cubicBezTo>
                    <a:pt x="2401" y="519"/>
                    <a:pt x="2401" y="592"/>
                    <a:pt x="2393" y="657"/>
                  </a:cubicBezTo>
                  <a:lnTo>
                    <a:pt x="2376" y="657"/>
                  </a:lnTo>
                  <a:cubicBezTo>
                    <a:pt x="2376" y="657"/>
                    <a:pt x="2376" y="657"/>
                    <a:pt x="2376" y="657"/>
                  </a:cubicBezTo>
                  <a:cubicBezTo>
                    <a:pt x="2374" y="657"/>
                    <a:pt x="2368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8"/>
                    <a:pt x="2351" y="760"/>
                    <a:pt x="2351" y="760"/>
                  </a:cubicBezTo>
                  <a:lnTo>
                    <a:pt x="2351" y="760"/>
                  </a:lnTo>
                  <a:cubicBezTo>
                    <a:pt x="2349" y="760"/>
                    <a:pt x="2346" y="806"/>
                    <a:pt x="2352" y="851"/>
                  </a:cubicBezTo>
                  <a:cubicBezTo>
                    <a:pt x="2352" y="900"/>
                    <a:pt x="2352" y="949"/>
                    <a:pt x="2344" y="989"/>
                  </a:cubicBez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57" y="1444"/>
                    <a:pt x="2361" y="1484"/>
                    <a:pt x="2366" y="1484"/>
                  </a:cubicBezTo>
                  <a:cubicBezTo>
                    <a:pt x="2369" y="1484"/>
                    <a:pt x="2373" y="1462"/>
                    <a:pt x="2376" y="1403"/>
                  </a:cubicBezTo>
                  <a:cubicBezTo>
                    <a:pt x="2376" y="1386"/>
                    <a:pt x="2376" y="1362"/>
                    <a:pt x="2384" y="1338"/>
                  </a:cubicBezTo>
                  <a:cubicBezTo>
                    <a:pt x="2384" y="1362"/>
                    <a:pt x="2384" y="1386"/>
                    <a:pt x="2384" y="1411"/>
                  </a:cubicBezTo>
                  <a:cubicBezTo>
                    <a:pt x="2384" y="1476"/>
                    <a:pt x="2393" y="1484"/>
                    <a:pt x="2401" y="1484"/>
                  </a:cubicBezTo>
                  <a:cubicBezTo>
                    <a:pt x="2417" y="1492"/>
                    <a:pt x="2425" y="1492"/>
                    <a:pt x="2409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1" y="1586"/>
                    <a:pt x="2419" y="1576"/>
                    <a:pt x="2427" y="1576"/>
                  </a:cubicBezTo>
                  <a:cubicBezTo>
                    <a:pt x="2431" y="1576"/>
                    <a:pt x="2436" y="1578"/>
                    <a:pt x="2441" y="1581"/>
                  </a:cubicBezTo>
                  <a:cubicBezTo>
                    <a:pt x="2443" y="1583"/>
                    <a:pt x="2446" y="1585"/>
                    <a:pt x="2450" y="1585"/>
                  </a:cubicBezTo>
                  <a:cubicBezTo>
                    <a:pt x="2459" y="1585"/>
                    <a:pt x="2472" y="1574"/>
                    <a:pt x="2490" y="1532"/>
                  </a:cubicBezTo>
                  <a:lnTo>
                    <a:pt x="2498" y="1532"/>
                  </a:lnTo>
                  <a:cubicBezTo>
                    <a:pt x="2466" y="1597"/>
                    <a:pt x="2474" y="1597"/>
                    <a:pt x="2474" y="1597"/>
                  </a:cubicBezTo>
                  <a:cubicBezTo>
                    <a:pt x="2499" y="1553"/>
                    <a:pt x="2509" y="1548"/>
                    <a:pt x="2513" y="1548"/>
                  </a:cubicBezTo>
                  <a:cubicBezTo>
                    <a:pt x="2514" y="1548"/>
                    <a:pt x="2514" y="1549"/>
                    <a:pt x="2514" y="1549"/>
                  </a:cubicBezTo>
                  <a:cubicBezTo>
                    <a:pt x="2482" y="1605"/>
                    <a:pt x="2482" y="1605"/>
                    <a:pt x="2482" y="1614"/>
                  </a:cubicBezTo>
                  <a:cubicBezTo>
                    <a:pt x="2490" y="1614"/>
                    <a:pt x="2490" y="1614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8" y="1573"/>
                    <a:pt x="2498" y="1630"/>
                  </a:cubicBezTo>
                  <a:cubicBezTo>
                    <a:pt x="2488" y="1647"/>
                    <a:pt x="2485" y="1653"/>
                    <a:pt x="2486" y="1653"/>
                  </a:cubicBezTo>
                  <a:cubicBezTo>
                    <a:pt x="2490" y="1653"/>
                    <a:pt x="2518" y="1615"/>
                    <a:pt x="2547" y="1581"/>
                  </a:cubicBezTo>
                  <a:cubicBezTo>
                    <a:pt x="2571" y="1541"/>
                    <a:pt x="2603" y="1508"/>
                    <a:pt x="2628" y="1476"/>
                  </a:cubicBezTo>
                  <a:lnTo>
                    <a:pt x="2628" y="1476"/>
                  </a:lnTo>
                  <a:lnTo>
                    <a:pt x="2547" y="1589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06" y="1646"/>
                  </a:lnTo>
                  <a:cubicBezTo>
                    <a:pt x="2534" y="1614"/>
                    <a:pt x="2548" y="1605"/>
                    <a:pt x="2557" y="1605"/>
                  </a:cubicBezTo>
                  <a:cubicBezTo>
                    <a:pt x="2564" y="1605"/>
                    <a:pt x="2567" y="1610"/>
                    <a:pt x="2571" y="1614"/>
                  </a:cubicBezTo>
                  <a:cubicBezTo>
                    <a:pt x="2575" y="1621"/>
                    <a:pt x="2577" y="1627"/>
                    <a:pt x="2583" y="1627"/>
                  </a:cubicBezTo>
                  <a:cubicBezTo>
                    <a:pt x="2589" y="1627"/>
                    <a:pt x="2602" y="1619"/>
                    <a:pt x="2628" y="1597"/>
                  </a:cubicBezTo>
                  <a:cubicBezTo>
                    <a:pt x="2655" y="1578"/>
                    <a:pt x="2669" y="1568"/>
                    <a:pt x="2671" y="1568"/>
                  </a:cubicBezTo>
                  <a:lnTo>
                    <a:pt x="2671" y="1568"/>
                  </a:lnTo>
                  <a:cubicBezTo>
                    <a:pt x="2673" y="1568"/>
                    <a:pt x="2661" y="1580"/>
                    <a:pt x="2636" y="1605"/>
                  </a:cubicBezTo>
                  <a:cubicBezTo>
                    <a:pt x="2541" y="1695"/>
                    <a:pt x="2504" y="1726"/>
                    <a:pt x="2506" y="1726"/>
                  </a:cubicBezTo>
                  <a:cubicBezTo>
                    <a:pt x="2507" y="1726"/>
                    <a:pt x="2519" y="1717"/>
                    <a:pt x="2538" y="1703"/>
                  </a:cubicBezTo>
                  <a:cubicBezTo>
                    <a:pt x="2538" y="1703"/>
                    <a:pt x="2587" y="1662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5" y="1565"/>
                    <a:pt x="2699" y="1587"/>
                    <a:pt x="2644" y="1630"/>
                  </a:cubicBezTo>
                  <a:cubicBezTo>
                    <a:pt x="2591" y="1666"/>
                    <a:pt x="2579" y="1682"/>
                    <a:pt x="2595" y="1682"/>
                  </a:cubicBezTo>
                  <a:cubicBezTo>
                    <a:pt x="2611" y="1682"/>
                    <a:pt x="2656" y="1666"/>
                    <a:pt x="2717" y="1638"/>
                  </a:cubicBezTo>
                  <a:lnTo>
                    <a:pt x="2717" y="1638"/>
                  </a:lnTo>
                  <a:lnTo>
                    <a:pt x="2660" y="1670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5" y="1692"/>
                    <a:pt x="2672" y="1692"/>
                  </a:cubicBezTo>
                  <a:cubicBezTo>
                    <a:pt x="2685" y="1692"/>
                    <a:pt x="2646" y="1719"/>
                    <a:pt x="2603" y="1735"/>
                  </a:cubicBezTo>
                  <a:cubicBezTo>
                    <a:pt x="2547" y="1759"/>
                    <a:pt x="2547" y="1759"/>
                    <a:pt x="2547" y="1768"/>
                  </a:cubicBezTo>
                  <a:cubicBezTo>
                    <a:pt x="2589" y="1750"/>
                    <a:pt x="2610" y="1744"/>
                    <a:pt x="2616" y="1744"/>
                  </a:cubicBezTo>
                  <a:cubicBezTo>
                    <a:pt x="2627" y="1744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69"/>
                    <a:pt x="2601" y="1766"/>
                    <a:pt x="2607" y="1766"/>
                  </a:cubicBezTo>
                  <a:cubicBezTo>
                    <a:pt x="2611" y="1766"/>
                    <a:pt x="2611" y="1768"/>
                    <a:pt x="2611" y="1768"/>
                  </a:cubicBezTo>
                  <a:cubicBezTo>
                    <a:pt x="2611" y="1771"/>
                    <a:pt x="2611" y="1773"/>
                    <a:pt x="2615" y="1773"/>
                  </a:cubicBezTo>
                  <a:cubicBezTo>
                    <a:pt x="2621" y="1773"/>
                    <a:pt x="2635" y="1769"/>
                    <a:pt x="2668" y="1759"/>
                  </a:cubicBezTo>
                  <a:cubicBezTo>
                    <a:pt x="2709" y="1743"/>
                    <a:pt x="2749" y="1735"/>
                    <a:pt x="2798" y="1727"/>
                  </a:cubicBezTo>
                  <a:lnTo>
                    <a:pt x="2798" y="1727"/>
                  </a:lnTo>
                  <a:lnTo>
                    <a:pt x="2733" y="1743"/>
                  </a:lnTo>
                  <a:cubicBezTo>
                    <a:pt x="2668" y="1759"/>
                    <a:pt x="2668" y="1768"/>
                    <a:pt x="2668" y="1784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6"/>
                    <a:pt x="2603" y="1824"/>
                    <a:pt x="2668" y="1824"/>
                  </a:cubicBezTo>
                  <a:lnTo>
                    <a:pt x="2668" y="1832"/>
                  </a:lnTo>
                  <a:cubicBezTo>
                    <a:pt x="2538" y="1841"/>
                    <a:pt x="2538" y="1841"/>
                    <a:pt x="2660" y="1841"/>
                  </a:cubicBezTo>
                  <a:cubicBezTo>
                    <a:pt x="2595" y="1841"/>
                    <a:pt x="2595" y="1849"/>
                    <a:pt x="2595" y="1849"/>
                  </a:cubicBezTo>
                  <a:cubicBezTo>
                    <a:pt x="2647" y="1849"/>
                    <a:pt x="2658" y="1859"/>
                    <a:pt x="2626" y="1859"/>
                  </a:cubicBezTo>
                  <a:cubicBezTo>
                    <a:pt x="2619" y="1859"/>
                    <a:pt x="2608" y="1858"/>
                    <a:pt x="2595" y="1857"/>
                  </a:cubicBezTo>
                  <a:lnTo>
                    <a:pt x="2595" y="1857"/>
                  </a:lnTo>
                  <a:cubicBezTo>
                    <a:pt x="2652" y="1865"/>
                    <a:pt x="2652" y="1873"/>
                    <a:pt x="2652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74" y="1889"/>
                    <a:pt x="2774" y="1897"/>
                    <a:pt x="2774" y="1897"/>
                  </a:cubicBezTo>
                  <a:cubicBezTo>
                    <a:pt x="2733" y="1889"/>
                    <a:pt x="2693" y="1889"/>
                    <a:pt x="2652" y="1881"/>
                  </a:cubicBezTo>
                  <a:cubicBezTo>
                    <a:pt x="2628" y="1878"/>
                    <a:pt x="2613" y="1876"/>
                    <a:pt x="2610" y="1876"/>
                  </a:cubicBezTo>
                  <a:cubicBezTo>
                    <a:pt x="2603" y="1876"/>
                    <a:pt x="2632" y="1882"/>
                    <a:pt x="2709" y="1897"/>
                  </a:cubicBezTo>
                  <a:cubicBezTo>
                    <a:pt x="2689" y="1894"/>
                    <a:pt x="2668" y="1892"/>
                    <a:pt x="2652" y="1889"/>
                  </a:cubicBezTo>
                  <a:lnTo>
                    <a:pt x="2652" y="1889"/>
                  </a:lnTo>
                  <a:cubicBezTo>
                    <a:pt x="2651" y="1891"/>
                    <a:pt x="2651" y="1898"/>
                    <a:pt x="2709" y="1905"/>
                  </a:cubicBezTo>
                  <a:lnTo>
                    <a:pt x="2709" y="1913"/>
                  </a:lnTo>
                  <a:cubicBezTo>
                    <a:pt x="2672" y="1909"/>
                    <a:pt x="2654" y="1907"/>
                    <a:pt x="2645" y="1907"/>
                  </a:cubicBezTo>
                  <a:cubicBezTo>
                    <a:pt x="2636" y="1907"/>
                    <a:pt x="2636" y="1909"/>
                    <a:pt x="2636" y="1913"/>
                  </a:cubicBezTo>
                  <a:cubicBezTo>
                    <a:pt x="2609" y="1907"/>
                    <a:pt x="2593" y="1903"/>
                    <a:pt x="2593" y="1903"/>
                  </a:cubicBezTo>
                  <a:lnTo>
                    <a:pt x="2593" y="1903"/>
                  </a:lnTo>
                  <a:cubicBezTo>
                    <a:pt x="2592" y="1903"/>
                    <a:pt x="2621" y="1911"/>
                    <a:pt x="2693" y="1930"/>
                  </a:cubicBezTo>
                  <a:cubicBezTo>
                    <a:pt x="2733" y="1940"/>
                    <a:pt x="2748" y="1947"/>
                    <a:pt x="2738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0" y="1911"/>
                    <a:pt x="2604" y="1915"/>
                    <a:pt x="2628" y="1922"/>
                  </a:cubicBezTo>
                  <a:cubicBezTo>
                    <a:pt x="2693" y="1946"/>
                    <a:pt x="2684" y="1946"/>
                    <a:pt x="2684" y="1946"/>
                  </a:cubicBezTo>
                  <a:cubicBezTo>
                    <a:pt x="2668" y="1941"/>
                    <a:pt x="2656" y="1939"/>
                    <a:pt x="2647" y="1939"/>
                  </a:cubicBezTo>
                  <a:cubicBezTo>
                    <a:pt x="2626" y="1939"/>
                    <a:pt x="2623" y="1951"/>
                    <a:pt x="2611" y="1962"/>
                  </a:cubicBezTo>
                  <a:cubicBezTo>
                    <a:pt x="2611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89" y="2054"/>
                  </a:cubicBezTo>
                  <a:cubicBezTo>
                    <a:pt x="2785" y="2054"/>
                    <a:pt x="2752" y="2040"/>
                    <a:pt x="2717" y="2027"/>
                  </a:cubicBezTo>
                  <a:lnTo>
                    <a:pt x="2717" y="2027"/>
                  </a:lnTo>
                  <a:cubicBezTo>
                    <a:pt x="2776" y="2056"/>
                    <a:pt x="2804" y="2071"/>
                    <a:pt x="2802" y="2071"/>
                  </a:cubicBezTo>
                  <a:cubicBezTo>
                    <a:pt x="2800" y="2071"/>
                    <a:pt x="2771" y="2058"/>
                    <a:pt x="2717" y="2035"/>
                  </a:cubicBezTo>
                  <a:cubicBezTo>
                    <a:pt x="2688" y="2019"/>
                    <a:pt x="2674" y="2011"/>
                    <a:pt x="2673" y="2011"/>
                  </a:cubicBezTo>
                  <a:lnTo>
                    <a:pt x="2673" y="2011"/>
                  </a:lnTo>
                  <a:cubicBezTo>
                    <a:pt x="2672" y="2011"/>
                    <a:pt x="2684" y="2019"/>
                    <a:pt x="2709" y="2035"/>
                  </a:cubicBezTo>
                  <a:cubicBezTo>
                    <a:pt x="2739" y="2052"/>
                    <a:pt x="2753" y="2061"/>
                    <a:pt x="2751" y="2061"/>
                  </a:cubicBezTo>
                  <a:cubicBezTo>
                    <a:pt x="2749" y="2061"/>
                    <a:pt x="2735" y="2055"/>
                    <a:pt x="2709" y="2043"/>
                  </a:cubicBezTo>
                  <a:cubicBezTo>
                    <a:pt x="2687" y="2031"/>
                    <a:pt x="2665" y="2019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6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2" y="2008"/>
                    <a:pt x="2595" y="1986"/>
                  </a:cubicBezTo>
                  <a:cubicBezTo>
                    <a:pt x="2579" y="1977"/>
                    <a:pt x="2571" y="1973"/>
                    <a:pt x="2570" y="1973"/>
                  </a:cubicBezTo>
                  <a:lnTo>
                    <a:pt x="2570" y="1973"/>
                  </a:lnTo>
                  <a:cubicBezTo>
                    <a:pt x="2567" y="1973"/>
                    <a:pt x="2603" y="1998"/>
                    <a:pt x="2644" y="2027"/>
                  </a:cubicBezTo>
                  <a:cubicBezTo>
                    <a:pt x="2698" y="2065"/>
                    <a:pt x="2722" y="2083"/>
                    <a:pt x="2719" y="2083"/>
                  </a:cubicBezTo>
                  <a:cubicBezTo>
                    <a:pt x="2715" y="2083"/>
                    <a:pt x="2687" y="2067"/>
                    <a:pt x="2636" y="2035"/>
                  </a:cubicBezTo>
                  <a:cubicBezTo>
                    <a:pt x="2597" y="2008"/>
                    <a:pt x="2579" y="1997"/>
                    <a:pt x="2577" y="1997"/>
                  </a:cubicBezTo>
                  <a:lnTo>
                    <a:pt x="2577" y="1997"/>
                  </a:lnTo>
                  <a:cubicBezTo>
                    <a:pt x="2574" y="1997"/>
                    <a:pt x="2618" y="2030"/>
                    <a:pt x="2684" y="2076"/>
                  </a:cubicBezTo>
                  <a:cubicBezTo>
                    <a:pt x="2743" y="2119"/>
                    <a:pt x="2766" y="2137"/>
                    <a:pt x="2765" y="2137"/>
                  </a:cubicBezTo>
                  <a:cubicBezTo>
                    <a:pt x="2764" y="2137"/>
                    <a:pt x="2753" y="2129"/>
                    <a:pt x="2733" y="2116"/>
                  </a:cubicBezTo>
                  <a:cubicBezTo>
                    <a:pt x="2693" y="2087"/>
                    <a:pt x="2681" y="2083"/>
                    <a:pt x="2678" y="2083"/>
                  </a:cubicBezTo>
                  <a:cubicBezTo>
                    <a:pt x="2676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1"/>
                  </a:cubicBezTo>
                  <a:lnTo>
                    <a:pt x="2620" y="2051"/>
                  </a:lnTo>
                  <a:cubicBezTo>
                    <a:pt x="2620" y="2051"/>
                    <a:pt x="2620" y="2052"/>
                    <a:pt x="2668" y="2092"/>
                  </a:cubicBezTo>
                  <a:cubicBezTo>
                    <a:pt x="2710" y="2126"/>
                    <a:pt x="2722" y="2142"/>
                    <a:pt x="2714" y="2142"/>
                  </a:cubicBezTo>
                  <a:cubicBezTo>
                    <a:pt x="2704" y="2142"/>
                    <a:pt x="2659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08" y="2164"/>
                    <a:pt x="2748" y="2204"/>
                    <a:pt x="2746" y="2204"/>
                  </a:cubicBezTo>
                  <a:cubicBezTo>
                    <a:pt x="2745" y="2204"/>
                    <a:pt x="2729" y="2190"/>
                    <a:pt x="2693" y="2157"/>
                  </a:cubicBezTo>
                  <a:lnTo>
                    <a:pt x="2644" y="2116"/>
                  </a:lnTo>
                  <a:lnTo>
                    <a:pt x="2644" y="2116"/>
                  </a:lnTo>
                  <a:cubicBezTo>
                    <a:pt x="2682" y="2151"/>
                    <a:pt x="2695" y="2166"/>
                    <a:pt x="2692" y="2166"/>
                  </a:cubicBezTo>
                  <a:cubicBezTo>
                    <a:pt x="2687" y="2166"/>
                    <a:pt x="2641" y="2130"/>
                    <a:pt x="2587" y="2076"/>
                  </a:cubicBezTo>
                  <a:cubicBezTo>
                    <a:pt x="2571" y="2059"/>
                    <a:pt x="2555" y="2051"/>
                    <a:pt x="2539" y="2035"/>
                  </a:cubicBezTo>
                  <a:lnTo>
                    <a:pt x="2539" y="2035"/>
                  </a:lnTo>
                  <a:lnTo>
                    <a:pt x="2587" y="2084"/>
                  </a:lnTo>
                  <a:cubicBezTo>
                    <a:pt x="2620" y="2108"/>
                    <a:pt x="2644" y="2141"/>
                    <a:pt x="2676" y="2173"/>
                  </a:cubicBezTo>
                  <a:cubicBezTo>
                    <a:pt x="2668" y="2173"/>
                    <a:pt x="2668" y="2173"/>
                    <a:pt x="2620" y="2132"/>
                  </a:cubicBezTo>
                  <a:cubicBezTo>
                    <a:pt x="2591" y="2098"/>
                    <a:pt x="2558" y="2067"/>
                    <a:pt x="2556" y="2067"/>
                  </a:cubicBezTo>
                  <a:lnTo>
                    <a:pt x="2556" y="2067"/>
                  </a:lnTo>
                  <a:cubicBezTo>
                    <a:pt x="2555" y="2067"/>
                    <a:pt x="2559" y="2072"/>
                    <a:pt x="2571" y="2084"/>
                  </a:cubicBezTo>
                  <a:cubicBezTo>
                    <a:pt x="2571" y="2084"/>
                    <a:pt x="2571" y="2084"/>
                    <a:pt x="2570" y="2084"/>
                  </a:cubicBezTo>
                  <a:cubicBezTo>
                    <a:pt x="2568" y="2084"/>
                    <a:pt x="2559" y="2080"/>
                    <a:pt x="2522" y="2043"/>
                  </a:cubicBezTo>
                  <a:lnTo>
                    <a:pt x="2522" y="2043"/>
                  </a:lnTo>
                  <a:cubicBezTo>
                    <a:pt x="2543" y="2073"/>
                    <a:pt x="2551" y="2087"/>
                    <a:pt x="2548" y="2087"/>
                  </a:cubicBezTo>
                  <a:cubicBezTo>
                    <a:pt x="2546" y="2087"/>
                    <a:pt x="2534" y="2075"/>
                    <a:pt x="2514" y="2051"/>
                  </a:cubicBezTo>
                  <a:lnTo>
                    <a:pt x="2514" y="2051"/>
                  </a:lnTo>
                  <a:cubicBezTo>
                    <a:pt x="2514" y="2051"/>
                    <a:pt x="2515" y="2052"/>
                    <a:pt x="2547" y="2100"/>
                  </a:cubicBezTo>
                  <a:cubicBezTo>
                    <a:pt x="2547" y="2102"/>
                    <a:pt x="2546" y="2104"/>
                    <a:pt x="2544" y="2104"/>
                  </a:cubicBezTo>
                  <a:cubicBezTo>
                    <a:pt x="2540" y="2104"/>
                    <a:pt x="2529" y="2094"/>
                    <a:pt x="2506" y="2059"/>
                  </a:cubicBezTo>
                  <a:cubicBezTo>
                    <a:pt x="2486" y="2031"/>
                    <a:pt x="2476" y="2017"/>
                    <a:pt x="2475" y="2017"/>
                  </a:cubicBezTo>
                  <a:lnTo>
                    <a:pt x="2475" y="2017"/>
                  </a:lnTo>
                  <a:cubicBezTo>
                    <a:pt x="2474" y="2017"/>
                    <a:pt x="2482" y="2031"/>
                    <a:pt x="2498" y="2059"/>
                  </a:cubicBezTo>
                  <a:cubicBezTo>
                    <a:pt x="2538" y="2108"/>
                    <a:pt x="2538" y="2108"/>
                    <a:pt x="2530" y="2108"/>
                  </a:cubicBezTo>
                  <a:cubicBezTo>
                    <a:pt x="2563" y="2165"/>
                    <a:pt x="2563" y="2165"/>
                    <a:pt x="2563" y="2165"/>
                  </a:cubicBezTo>
                  <a:cubicBezTo>
                    <a:pt x="2547" y="2149"/>
                    <a:pt x="2530" y="2132"/>
                    <a:pt x="2514" y="2116"/>
                  </a:cubicBezTo>
                  <a:cubicBezTo>
                    <a:pt x="2506" y="2116"/>
                    <a:pt x="2506" y="2116"/>
                    <a:pt x="2547" y="2173"/>
                  </a:cubicBezTo>
                  <a:cubicBezTo>
                    <a:pt x="2547" y="2172"/>
                    <a:pt x="2547" y="2172"/>
                    <a:pt x="2547" y="2172"/>
                  </a:cubicBezTo>
                  <a:cubicBezTo>
                    <a:pt x="2549" y="2172"/>
                    <a:pt x="2562" y="2193"/>
                    <a:pt x="2558" y="2193"/>
                  </a:cubicBezTo>
                  <a:cubicBezTo>
                    <a:pt x="2556" y="2193"/>
                    <a:pt x="2551" y="2188"/>
                    <a:pt x="2538" y="2173"/>
                  </a:cubicBezTo>
                  <a:cubicBezTo>
                    <a:pt x="2538" y="2173"/>
                    <a:pt x="2503" y="2123"/>
                    <a:pt x="2492" y="2123"/>
                  </a:cubicBezTo>
                  <a:cubicBezTo>
                    <a:pt x="2491" y="2123"/>
                    <a:pt x="2490" y="2124"/>
                    <a:pt x="2490" y="2124"/>
                  </a:cubicBezTo>
                  <a:cubicBezTo>
                    <a:pt x="2482" y="2124"/>
                    <a:pt x="2482" y="2124"/>
                    <a:pt x="2514" y="2181"/>
                  </a:cubicBezTo>
                  <a:cubicBezTo>
                    <a:pt x="2544" y="2240"/>
                    <a:pt x="2558" y="2270"/>
                    <a:pt x="2556" y="2270"/>
                  </a:cubicBezTo>
                  <a:cubicBezTo>
                    <a:pt x="2554" y="2270"/>
                    <a:pt x="2537" y="2244"/>
                    <a:pt x="2506" y="2189"/>
                  </a:cubicBezTo>
                  <a:cubicBezTo>
                    <a:pt x="2472" y="2122"/>
                    <a:pt x="2459" y="2092"/>
                    <a:pt x="2458" y="2092"/>
                  </a:cubicBezTo>
                  <a:lnTo>
                    <a:pt x="2458" y="2092"/>
                  </a:lnTo>
                  <a:cubicBezTo>
                    <a:pt x="2458" y="2092"/>
                    <a:pt x="2464" y="2106"/>
                    <a:pt x="2474" y="2132"/>
                  </a:cubicBezTo>
                  <a:cubicBezTo>
                    <a:pt x="2498" y="2189"/>
                    <a:pt x="2498" y="2189"/>
                    <a:pt x="2498" y="2189"/>
                  </a:cubicBezTo>
                  <a:lnTo>
                    <a:pt x="2498" y="2189"/>
                  </a:lnTo>
                  <a:cubicBezTo>
                    <a:pt x="2486" y="2161"/>
                    <a:pt x="2478" y="2147"/>
                    <a:pt x="2476" y="2147"/>
                  </a:cubicBezTo>
                  <a:lnTo>
                    <a:pt x="2476" y="2147"/>
                  </a:lnTo>
                  <a:cubicBezTo>
                    <a:pt x="2474" y="2147"/>
                    <a:pt x="2478" y="2161"/>
                    <a:pt x="2490" y="2189"/>
                  </a:cubicBezTo>
                  <a:cubicBezTo>
                    <a:pt x="2482" y="2189"/>
                    <a:pt x="2482" y="2189"/>
                    <a:pt x="2457" y="2132"/>
                  </a:cubicBezTo>
                  <a:lnTo>
                    <a:pt x="2457" y="2132"/>
                  </a:lnTo>
                  <a:cubicBezTo>
                    <a:pt x="2475" y="2185"/>
                    <a:pt x="2477" y="2204"/>
                    <a:pt x="2473" y="2204"/>
                  </a:cubicBezTo>
                  <a:cubicBezTo>
                    <a:pt x="2466" y="2204"/>
                    <a:pt x="2447" y="2169"/>
                    <a:pt x="2433" y="2132"/>
                  </a:cubicBezTo>
                  <a:lnTo>
                    <a:pt x="2433" y="2132"/>
                  </a:lnTo>
                  <a:cubicBezTo>
                    <a:pt x="2433" y="2157"/>
                    <a:pt x="2441" y="2173"/>
                    <a:pt x="2449" y="2197"/>
                  </a:cubicBezTo>
                  <a:cubicBezTo>
                    <a:pt x="2466" y="2258"/>
                    <a:pt x="2472" y="2288"/>
                    <a:pt x="2470" y="2288"/>
                  </a:cubicBezTo>
                  <a:cubicBezTo>
                    <a:pt x="2468" y="2288"/>
                    <a:pt x="2457" y="2258"/>
                    <a:pt x="2441" y="2197"/>
                  </a:cubicBezTo>
                  <a:lnTo>
                    <a:pt x="2441" y="2197"/>
                  </a:lnTo>
                  <a:cubicBezTo>
                    <a:pt x="2448" y="2224"/>
                    <a:pt x="2448" y="2240"/>
                    <a:pt x="2443" y="2240"/>
                  </a:cubicBezTo>
                  <a:cubicBezTo>
                    <a:pt x="2437" y="2240"/>
                    <a:pt x="2423" y="2208"/>
                    <a:pt x="2409" y="2132"/>
                  </a:cubicBezTo>
                  <a:cubicBezTo>
                    <a:pt x="2404" y="2100"/>
                    <a:pt x="2397" y="2066"/>
                    <a:pt x="2392" y="2042"/>
                  </a:cubicBezTo>
                  <a:lnTo>
                    <a:pt x="2392" y="2042"/>
                  </a:lnTo>
                  <a:cubicBezTo>
                    <a:pt x="2393" y="2052"/>
                    <a:pt x="2393" y="2064"/>
                    <a:pt x="2393" y="2076"/>
                  </a:cubicBezTo>
                  <a:cubicBezTo>
                    <a:pt x="2409" y="2132"/>
                    <a:pt x="2409" y="2132"/>
                    <a:pt x="2401" y="2132"/>
                  </a:cubicBezTo>
                  <a:cubicBezTo>
                    <a:pt x="2393" y="2132"/>
                    <a:pt x="2393" y="2197"/>
                    <a:pt x="2384" y="2197"/>
                  </a:cubicBezTo>
                  <a:cubicBezTo>
                    <a:pt x="2384" y="2197"/>
                    <a:pt x="2376" y="2197"/>
                    <a:pt x="2368" y="2132"/>
                  </a:cubicBezTo>
                  <a:cubicBezTo>
                    <a:pt x="2368" y="2132"/>
                    <a:pt x="2360" y="2132"/>
                    <a:pt x="2360" y="2189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89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8"/>
                    <a:pt x="2344" y="2162"/>
                    <a:pt x="2341" y="2162"/>
                  </a:cubicBezTo>
                  <a:cubicBezTo>
                    <a:pt x="2340" y="2162"/>
                    <a:pt x="2338" y="2170"/>
                    <a:pt x="2336" y="2189"/>
                  </a:cubicBezTo>
                  <a:cubicBezTo>
                    <a:pt x="2336" y="2254"/>
                    <a:pt x="2336" y="2254"/>
                    <a:pt x="2328" y="2254"/>
                  </a:cubicBezTo>
                  <a:cubicBezTo>
                    <a:pt x="2323" y="2214"/>
                    <a:pt x="2293" y="2190"/>
                    <a:pt x="2266" y="2190"/>
                  </a:cubicBezTo>
                  <a:cubicBezTo>
                    <a:pt x="2248" y="2190"/>
                    <a:pt x="2232" y="2200"/>
                    <a:pt x="2222" y="2222"/>
                  </a:cubicBezTo>
                  <a:lnTo>
                    <a:pt x="2222" y="2213"/>
                  </a:lnTo>
                  <a:lnTo>
                    <a:pt x="2214" y="2205"/>
                  </a:lnTo>
                  <a:cubicBezTo>
                    <a:pt x="2232" y="2155"/>
                    <a:pt x="2236" y="2137"/>
                    <a:pt x="2231" y="2137"/>
                  </a:cubicBezTo>
                  <a:lnTo>
                    <a:pt x="2231" y="2137"/>
                  </a:lnTo>
                  <a:cubicBezTo>
                    <a:pt x="2226" y="2137"/>
                    <a:pt x="2208" y="2166"/>
                    <a:pt x="2190" y="2197"/>
                  </a:cubicBezTo>
                  <a:cubicBezTo>
                    <a:pt x="2157" y="2254"/>
                    <a:pt x="2157" y="2254"/>
                    <a:pt x="2157" y="2254"/>
                  </a:cubicBezTo>
                  <a:cubicBezTo>
                    <a:pt x="2187" y="2185"/>
                    <a:pt x="2199" y="2155"/>
                    <a:pt x="2196" y="2155"/>
                  </a:cubicBezTo>
                  <a:lnTo>
                    <a:pt x="2196" y="2155"/>
                  </a:lnTo>
                  <a:cubicBezTo>
                    <a:pt x="2194" y="2155"/>
                    <a:pt x="2186" y="2167"/>
                    <a:pt x="2174" y="2189"/>
                  </a:cubicBezTo>
                  <a:cubicBezTo>
                    <a:pt x="2142" y="2241"/>
                    <a:pt x="2126" y="2267"/>
                    <a:pt x="2124" y="2267"/>
                  </a:cubicBezTo>
                  <a:cubicBezTo>
                    <a:pt x="2122" y="2267"/>
                    <a:pt x="2137" y="2239"/>
                    <a:pt x="2166" y="2181"/>
                  </a:cubicBezTo>
                  <a:cubicBezTo>
                    <a:pt x="2195" y="2129"/>
                    <a:pt x="2211" y="2101"/>
                    <a:pt x="2210" y="2101"/>
                  </a:cubicBezTo>
                  <a:lnTo>
                    <a:pt x="2210" y="2101"/>
                  </a:lnTo>
                  <a:cubicBezTo>
                    <a:pt x="2209" y="2101"/>
                    <a:pt x="2182" y="2141"/>
                    <a:pt x="2125" y="2230"/>
                  </a:cubicBezTo>
                  <a:cubicBezTo>
                    <a:pt x="2109" y="2258"/>
                    <a:pt x="2101" y="2272"/>
                    <a:pt x="2100" y="2272"/>
                  </a:cubicBezTo>
                  <a:cubicBezTo>
                    <a:pt x="2099" y="2272"/>
                    <a:pt x="2105" y="2258"/>
                    <a:pt x="2117" y="2230"/>
                  </a:cubicBezTo>
                  <a:cubicBezTo>
                    <a:pt x="2156" y="2161"/>
                    <a:pt x="2172" y="2134"/>
                    <a:pt x="2171" y="2134"/>
                  </a:cubicBezTo>
                  <a:lnTo>
                    <a:pt x="2171" y="2134"/>
                  </a:lnTo>
                  <a:cubicBezTo>
                    <a:pt x="2170" y="2134"/>
                    <a:pt x="2162" y="2146"/>
                    <a:pt x="2149" y="2165"/>
                  </a:cubicBezTo>
                  <a:cubicBezTo>
                    <a:pt x="2113" y="2221"/>
                    <a:pt x="2095" y="2247"/>
                    <a:pt x="2094" y="2247"/>
                  </a:cubicBezTo>
                  <a:cubicBezTo>
                    <a:pt x="2092" y="2247"/>
                    <a:pt x="2108" y="2219"/>
                    <a:pt x="2141" y="2165"/>
                  </a:cubicBezTo>
                  <a:cubicBezTo>
                    <a:pt x="2174" y="2107"/>
                    <a:pt x="2193" y="2079"/>
                    <a:pt x="2192" y="2079"/>
                  </a:cubicBezTo>
                  <a:lnTo>
                    <a:pt x="2192" y="2079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099" y="2206"/>
                    <a:pt x="2077" y="2229"/>
                    <a:pt x="2072" y="2229"/>
                  </a:cubicBezTo>
                  <a:cubicBezTo>
                    <a:pt x="2066" y="2229"/>
                    <a:pt x="2082" y="2200"/>
                    <a:pt x="2125" y="2149"/>
                  </a:cubicBezTo>
                  <a:cubicBezTo>
                    <a:pt x="2120" y="2143"/>
                    <a:pt x="2136" y="2119"/>
                    <a:pt x="2135" y="2119"/>
                  </a:cubicBezTo>
                  <a:lnTo>
                    <a:pt x="2135" y="2119"/>
                  </a:lnTo>
                  <a:cubicBezTo>
                    <a:pt x="2135" y="2119"/>
                    <a:pt x="2130" y="2125"/>
                    <a:pt x="2117" y="2141"/>
                  </a:cubicBezTo>
                  <a:lnTo>
                    <a:pt x="2157" y="2084"/>
                  </a:lnTo>
                  <a:lnTo>
                    <a:pt x="2117" y="2132"/>
                  </a:lnTo>
                  <a:cubicBezTo>
                    <a:pt x="2109" y="2132"/>
                    <a:pt x="2141" y="2068"/>
                    <a:pt x="2133" y="2059"/>
                  </a:cubicBezTo>
                  <a:cubicBezTo>
                    <a:pt x="2129" y="2048"/>
                    <a:pt x="2127" y="2040"/>
                    <a:pt x="2121" y="2040"/>
                  </a:cubicBezTo>
                  <a:cubicBezTo>
                    <a:pt x="2114" y="2040"/>
                    <a:pt x="2102" y="2050"/>
                    <a:pt x="2076" y="2076"/>
                  </a:cubicBezTo>
                  <a:cubicBezTo>
                    <a:pt x="2029" y="2115"/>
                    <a:pt x="2003" y="2135"/>
                    <a:pt x="1999" y="2135"/>
                  </a:cubicBezTo>
                  <a:cubicBezTo>
                    <a:pt x="1996" y="2135"/>
                    <a:pt x="2018" y="2113"/>
                    <a:pt x="2068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9"/>
                    <a:pt x="2117" y="2011"/>
                    <a:pt x="2166" y="1970"/>
                  </a:cubicBezTo>
                  <a:lnTo>
                    <a:pt x="2166" y="1970"/>
                  </a:lnTo>
                  <a:cubicBezTo>
                    <a:pt x="2113" y="2007"/>
                    <a:pt x="2084" y="2021"/>
                    <a:pt x="2075" y="2021"/>
                  </a:cubicBezTo>
                  <a:cubicBezTo>
                    <a:pt x="2066" y="2021"/>
                    <a:pt x="2076" y="2007"/>
                    <a:pt x="2101" y="1986"/>
                  </a:cubicBezTo>
                  <a:cubicBezTo>
                    <a:pt x="2101" y="1983"/>
                    <a:pt x="2101" y="1982"/>
                    <a:pt x="2098" y="1982"/>
                  </a:cubicBezTo>
                  <a:cubicBezTo>
                    <a:pt x="2093" y="1982"/>
                    <a:pt x="2080" y="1987"/>
                    <a:pt x="2044" y="2003"/>
                  </a:cubicBezTo>
                  <a:cubicBezTo>
                    <a:pt x="2018" y="2014"/>
                    <a:pt x="2003" y="2020"/>
                    <a:pt x="2002" y="2020"/>
                  </a:cubicBezTo>
                  <a:cubicBezTo>
                    <a:pt x="1999" y="2020"/>
                    <a:pt x="2013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0"/>
                    <a:pt x="2044" y="1978"/>
                  </a:cubicBezTo>
                  <a:lnTo>
                    <a:pt x="2101" y="1954"/>
                  </a:lnTo>
                  <a:cubicBezTo>
                    <a:pt x="2117" y="1947"/>
                    <a:pt x="2124" y="1944"/>
                    <a:pt x="2124" y="1944"/>
                  </a:cubicBezTo>
                  <a:lnTo>
                    <a:pt x="2124" y="1944"/>
                  </a:lnTo>
                  <a:cubicBezTo>
                    <a:pt x="2123" y="1944"/>
                    <a:pt x="2082" y="1961"/>
                    <a:pt x="2036" y="1978"/>
                  </a:cubicBezTo>
                  <a:cubicBezTo>
                    <a:pt x="1989" y="1999"/>
                    <a:pt x="1961" y="2009"/>
                    <a:pt x="1957" y="2009"/>
                  </a:cubicBezTo>
                  <a:cubicBezTo>
                    <a:pt x="1952" y="2009"/>
                    <a:pt x="1993" y="1989"/>
                    <a:pt x="2093" y="1946"/>
                  </a:cubicBezTo>
                  <a:cubicBezTo>
                    <a:pt x="2102" y="1942"/>
                    <a:pt x="2110" y="1939"/>
                    <a:pt x="2118" y="1936"/>
                  </a:cubicBezTo>
                  <a:lnTo>
                    <a:pt x="2118" y="1936"/>
                  </a:lnTo>
                  <a:cubicBezTo>
                    <a:pt x="2093" y="1944"/>
                    <a:pt x="2074" y="1950"/>
                    <a:pt x="2070" y="1950"/>
                  </a:cubicBezTo>
                  <a:cubicBezTo>
                    <a:pt x="2067" y="1950"/>
                    <a:pt x="2073" y="1946"/>
                    <a:pt x="2093" y="1938"/>
                  </a:cubicBezTo>
                  <a:lnTo>
                    <a:pt x="2093" y="1938"/>
                  </a:lnTo>
                  <a:cubicBezTo>
                    <a:pt x="2074" y="1942"/>
                    <a:pt x="2055" y="1947"/>
                    <a:pt x="2036" y="1954"/>
                  </a:cubicBezTo>
                  <a:lnTo>
                    <a:pt x="2036" y="1954"/>
                  </a:lnTo>
                  <a:lnTo>
                    <a:pt x="2036" y="1946"/>
                  </a:lnTo>
                  <a:cubicBezTo>
                    <a:pt x="2076" y="1930"/>
                    <a:pt x="2117" y="1913"/>
                    <a:pt x="2157" y="1905"/>
                  </a:cubicBezTo>
                  <a:cubicBezTo>
                    <a:pt x="2182" y="1895"/>
                    <a:pt x="2196" y="1889"/>
                    <a:pt x="2194" y="1889"/>
                  </a:cubicBezTo>
                  <a:lnTo>
                    <a:pt x="2194" y="1889"/>
                  </a:lnTo>
                  <a:cubicBezTo>
                    <a:pt x="2191" y="1889"/>
                    <a:pt x="2161" y="1899"/>
                    <a:pt x="2093" y="1922"/>
                  </a:cubicBezTo>
                  <a:cubicBezTo>
                    <a:pt x="2011" y="1943"/>
                    <a:pt x="1984" y="1950"/>
                    <a:pt x="1975" y="1950"/>
                  </a:cubicBezTo>
                  <a:cubicBezTo>
                    <a:pt x="1971" y="1950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30"/>
                  </a:cubicBezTo>
                  <a:cubicBezTo>
                    <a:pt x="2093" y="1913"/>
                    <a:pt x="2093" y="1913"/>
                    <a:pt x="2093" y="1905"/>
                  </a:cubicBezTo>
                  <a:lnTo>
                    <a:pt x="2093" y="1905"/>
                  </a:lnTo>
                  <a:cubicBezTo>
                    <a:pt x="2092" y="1905"/>
                    <a:pt x="1906" y="1930"/>
                    <a:pt x="1784" y="1946"/>
                  </a:cubicBezTo>
                  <a:cubicBezTo>
                    <a:pt x="1841" y="1938"/>
                    <a:pt x="1841" y="1930"/>
                    <a:pt x="1841" y="1930"/>
                  </a:cubicBezTo>
                  <a:lnTo>
                    <a:pt x="1841" y="1930"/>
                  </a:lnTo>
                  <a:cubicBezTo>
                    <a:pt x="1829" y="1931"/>
                    <a:pt x="1822" y="1932"/>
                    <a:pt x="1819" y="1932"/>
                  </a:cubicBezTo>
                  <a:cubicBezTo>
                    <a:pt x="1809" y="1932"/>
                    <a:pt x="1826" y="1927"/>
                    <a:pt x="1835" y="1927"/>
                  </a:cubicBezTo>
                  <a:cubicBezTo>
                    <a:pt x="1839" y="1927"/>
                    <a:pt x="1841" y="1928"/>
                    <a:pt x="1841" y="1930"/>
                  </a:cubicBezTo>
                  <a:cubicBezTo>
                    <a:pt x="1874" y="1922"/>
                    <a:pt x="1890" y="1920"/>
                    <a:pt x="1898" y="1920"/>
                  </a:cubicBezTo>
                  <a:cubicBezTo>
                    <a:pt x="1906" y="1920"/>
                    <a:pt x="1906" y="1922"/>
                    <a:pt x="1906" y="1922"/>
                  </a:cubicBezTo>
                  <a:lnTo>
                    <a:pt x="1971" y="1913"/>
                  </a:lnTo>
                  <a:cubicBezTo>
                    <a:pt x="2038" y="1900"/>
                    <a:pt x="2068" y="1894"/>
                    <a:pt x="2061" y="1894"/>
                  </a:cubicBezTo>
                  <a:cubicBezTo>
                    <a:pt x="2056" y="1894"/>
                    <a:pt x="2026" y="1898"/>
                    <a:pt x="1971" y="1905"/>
                  </a:cubicBezTo>
                  <a:cubicBezTo>
                    <a:pt x="1952" y="1908"/>
                    <a:pt x="1939" y="1909"/>
                    <a:pt x="1931" y="1909"/>
                  </a:cubicBezTo>
                  <a:cubicBezTo>
                    <a:pt x="1912" y="1909"/>
                    <a:pt x="1925" y="1903"/>
                    <a:pt x="1971" y="1897"/>
                  </a:cubicBezTo>
                  <a:cubicBezTo>
                    <a:pt x="2023" y="1891"/>
                    <a:pt x="2071" y="1879"/>
                    <a:pt x="2057" y="1879"/>
                  </a:cubicBezTo>
                  <a:cubicBezTo>
                    <a:pt x="2055" y="1879"/>
                    <a:pt x="2053" y="1879"/>
                    <a:pt x="2050" y="1879"/>
                  </a:cubicBezTo>
                  <a:lnTo>
                    <a:pt x="2050" y="1879"/>
                  </a:lnTo>
                  <a:cubicBezTo>
                    <a:pt x="2060" y="1878"/>
                    <a:pt x="2075" y="1876"/>
                    <a:pt x="2101" y="1873"/>
                  </a:cubicBezTo>
                  <a:cubicBezTo>
                    <a:pt x="2101" y="1869"/>
                    <a:pt x="2101" y="1867"/>
                    <a:pt x="2093" y="1867"/>
                  </a:cubicBezTo>
                  <a:cubicBezTo>
                    <a:pt x="2084" y="1867"/>
                    <a:pt x="2068" y="1869"/>
                    <a:pt x="2036" y="1873"/>
                  </a:cubicBezTo>
                  <a:cubicBezTo>
                    <a:pt x="1971" y="1873"/>
                    <a:pt x="1971" y="1873"/>
                    <a:pt x="1971" y="1865"/>
                  </a:cubicBezTo>
                  <a:lnTo>
                    <a:pt x="1906" y="1865"/>
                  </a:lnTo>
                  <a:cubicBezTo>
                    <a:pt x="1889" y="1868"/>
                    <a:pt x="1872" y="1870"/>
                    <a:pt x="1856" y="1870"/>
                  </a:cubicBezTo>
                  <a:cubicBezTo>
                    <a:pt x="1832" y="1870"/>
                    <a:pt x="1808" y="1866"/>
                    <a:pt x="1784" y="1857"/>
                  </a:cubicBezTo>
                  <a:cubicBezTo>
                    <a:pt x="1720" y="1849"/>
                    <a:pt x="1720" y="1849"/>
                    <a:pt x="1849" y="1849"/>
                  </a:cubicBezTo>
                  <a:cubicBezTo>
                    <a:pt x="1914" y="1849"/>
                    <a:pt x="1914" y="1841"/>
                    <a:pt x="1914" y="1841"/>
                  </a:cubicBezTo>
                  <a:cubicBezTo>
                    <a:pt x="1914" y="1841"/>
                    <a:pt x="1914" y="1832"/>
                    <a:pt x="1979" y="1832"/>
                  </a:cubicBezTo>
                  <a:lnTo>
                    <a:pt x="1914" y="1832"/>
                  </a:lnTo>
                  <a:lnTo>
                    <a:pt x="1784" y="1824"/>
                  </a:lnTo>
                  <a:lnTo>
                    <a:pt x="1979" y="1824"/>
                  </a:lnTo>
                  <a:cubicBezTo>
                    <a:pt x="1914" y="1816"/>
                    <a:pt x="1849" y="1808"/>
                    <a:pt x="1914" y="1808"/>
                  </a:cubicBezTo>
                  <a:cubicBezTo>
                    <a:pt x="1914" y="1804"/>
                    <a:pt x="1916" y="1802"/>
                    <a:pt x="1925" y="1802"/>
                  </a:cubicBezTo>
                  <a:cubicBezTo>
                    <a:pt x="1934" y="1802"/>
                    <a:pt x="1951" y="1804"/>
                    <a:pt x="1979" y="1808"/>
                  </a:cubicBezTo>
                  <a:cubicBezTo>
                    <a:pt x="2044" y="1808"/>
                    <a:pt x="1987" y="1800"/>
                    <a:pt x="1987" y="1800"/>
                  </a:cubicBezTo>
                  <a:cubicBezTo>
                    <a:pt x="1922" y="1792"/>
                    <a:pt x="1922" y="1784"/>
                    <a:pt x="1987" y="1784"/>
                  </a:cubicBezTo>
                  <a:cubicBezTo>
                    <a:pt x="2052" y="1788"/>
                    <a:pt x="2084" y="1792"/>
                    <a:pt x="2085" y="1792"/>
                  </a:cubicBezTo>
                  <a:cubicBezTo>
                    <a:pt x="2086" y="1792"/>
                    <a:pt x="2056" y="1788"/>
                    <a:pt x="1995" y="1776"/>
                  </a:cubicBezTo>
                  <a:cubicBezTo>
                    <a:pt x="1954" y="1765"/>
                    <a:pt x="1913" y="1755"/>
                    <a:pt x="1921" y="1755"/>
                  </a:cubicBezTo>
                  <a:cubicBezTo>
                    <a:pt x="1926" y="1755"/>
                    <a:pt x="1948" y="1759"/>
                    <a:pt x="1995" y="1768"/>
                  </a:cubicBezTo>
                  <a:cubicBezTo>
                    <a:pt x="2011" y="1772"/>
                    <a:pt x="2018" y="1774"/>
                    <a:pt x="2019" y="1774"/>
                  </a:cubicBezTo>
                  <a:cubicBezTo>
                    <a:pt x="2020" y="1774"/>
                    <a:pt x="1977" y="1761"/>
                    <a:pt x="1930" y="1743"/>
                  </a:cubicBezTo>
                  <a:lnTo>
                    <a:pt x="1687" y="1678"/>
                  </a:lnTo>
                  <a:cubicBezTo>
                    <a:pt x="1557" y="1646"/>
                    <a:pt x="1557" y="1646"/>
                    <a:pt x="1630" y="1646"/>
                  </a:cubicBezTo>
                  <a:cubicBezTo>
                    <a:pt x="1671" y="1654"/>
                    <a:pt x="1711" y="1662"/>
                    <a:pt x="1752" y="1678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7" y="1719"/>
                    <a:pt x="1898" y="1727"/>
                    <a:pt x="1939" y="1727"/>
                  </a:cubicBezTo>
                  <a:cubicBezTo>
                    <a:pt x="1939" y="1727"/>
                    <a:pt x="1939" y="1727"/>
                    <a:pt x="1939" y="1727"/>
                  </a:cubicBezTo>
                  <a:lnTo>
                    <a:pt x="1939" y="1727"/>
                  </a:lnTo>
                  <a:cubicBezTo>
                    <a:pt x="1971" y="1731"/>
                    <a:pt x="1987" y="1733"/>
                    <a:pt x="1996" y="1733"/>
                  </a:cubicBezTo>
                  <a:cubicBezTo>
                    <a:pt x="2005" y="1733"/>
                    <a:pt x="2007" y="1731"/>
                    <a:pt x="2011" y="1727"/>
                  </a:cubicBezTo>
                  <a:cubicBezTo>
                    <a:pt x="2011" y="1727"/>
                    <a:pt x="2011" y="1726"/>
                    <a:pt x="2016" y="1726"/>
                  </a:cubicBezTo>
                  <a:cubicBezTo>
                    <a:pt x="2022" y="1726"/>
                    <a:pt x="2037" y="1729"/>
                    <a:pt x="2076" y="1743"/>
                  </a:cubicBezTo>
                  <a:cubicBezTo>
                    <a:pt x="2076" y="1735"/>
                    <a:pt x="2076" y="1735"/>
                    <a:pt x="2020" y="1711"/>
                  </a:cubicBezTo>
                  <a:cubicBezTo>
                    <a:pt x="1946" y="1676"/>
                    <a:pt x="1917" y="1663"/>
                    <a:pt x="1920" y="1663"/>
                  </a:cubicBezTo>
                  <a:lnTo>
                    <a:pt x="1920" y="1663"/>
                  </a:lnTo>
                  <a:cubicBezTo>
                    <a:pt x="1922" y="1663"/>
                    <a:pt x="1937" y="1669"/>
                    <a:pt x="1963" y="1678"/>
                  </a:cubicBezTo>
                  <a:cubicBezTo>
                    <a:pt x="2026" y="1703"/>
                    <a:pt x="2075" y="1720"/>
                    <a:pt x="2093" y="1720"/>
                  </a:cubicBezTo>
                  <a:cubicBezTo>
                    <a:pt x="2110" y="1720"/>
                    <a:pt x="2099" y="1706"/>
                    <a:pt x="2044" y="1670"/>
                  </a:cubicBezTo>
                  <a:lnTo>
                    <a:pt x="2044" y="1670"/>
                  </a:lnTo>
                  <a:cubicBezTo>
                    <a:pt x="2072" y="1681"/>
                    <a:pt x="2088" y="1687"/>
                    <a:pt x="2093" y="1687"/>
                  </a:cubicBezTo>
                  <a:cubicBezTo>
                    <a:pt x="2099" y="1687"/>
                    <a:pt x="2088" y="1677"/>
                    <a:pt x="2060" y="1654"/>
                  </a:cubicBezTo>
                  <a:lnTo>
                    <a:pt x="2060" y="1646"/>
                  </a:lnTo>
                  <a:cubicBezTo>
                    <a:pt x="2091" y="1661"/>
                    <a:pt x="2107" y="1669"/>
                    <a:pt x="2109" y="1669"/>
                  </a:cubicBezTo>
                  <a:cubicBezTo>
                    <a:pt x="2112" y="1669"/>
                    <a:pt x="2098" y="1659"/>
                    <a:pt x="2068" y="1638"/>
                  </a:cubicBezTo>
                  <a:cubicBezTo>
                    <a:pt x="2050" y="1623"/>
                    <a:pt x="2033" y="1608"/>
                    <a:pt x="2020" y="1597"/>
                  </a:cubicBezTo>
                  <a:lnTo>
                    <a:pt x="2020" y="1597"/>
                  </a:lnTo>
                  <a:cubicBezTo>
                    <a:pt x="2060" y="1626"/>
                    <a:pt x="2072" y="1630"/>
                    <a:pt x="2078" y="1630"/>
                  </a:cubicBezTo>
                  <a:cubicBezTo>
                    <a:pt x="2080" y="1630"/>
                    <a:pt x="2082" y="1630"/>
                    <a:pt x="2084" y="1630"/>
                  </a:cubicBezTo>
                  <a:cubicBezTo>
                    <a:pt x="2093" y="1622"/>
                    <a:pt x="2093" y="1622"/>
                    <a:pt x="2036" y="1573"/>
                  </a:cubicBezTo>
                  <a:cubicBezTo>
                    <a:pt x="2023" y="1557"/>
                    <a:pt x="2020" y="1551"/>
                    <a:pt x="2023" y="1551"/>
                  </a:cubicBezTo>
                  <a:lnTo>
                    <a:pt x="2023" y="1551"/>
                  </a:lnTo>
                  <a:cubicBezTo>
                    <a:pt x="2031" y="1551"/>
                    <a:pt x="2068" y="1580"/>
                    <a:pt x="2101" y="1614"/>
                  </a:cubicBezTo>
                  <a:cubicBezTo>
                    <a:pt x="2140" y="1653"/>
                    <a:pt x="2164" y="1675"/>
                    <a:pt x="2165" y="1675"/>
                  </a:cubicBezTo>
                  <a:cubicBezTo>
                    <a:pt x="2166" y="1675"/>
                    <a:pt x="2133" y="1641"/>
                    <a:pt x="2052" y="1565"/>
                  </a:cubicBezTo>
                  <a:lnTo>
                    <a:pt x="2052" y="1565"/>
                  </a:lnTo>
                  <a:lnTo>
                    <a:pt x="2149" y="1654"/>
                  </a:lnTo>
                  <a:cubicBezTo>
                    <a:pt x="2133" y="1638"/>
                    <a:pt x="2125" y="1622"/>
                    <a:pt x="2109" y="1605"/>
                  </a:cubicBezTo>
                  <a:lnTo>
                    <a:pt x="2109" y="1605"/>
                  </a:lnTo>
                  <a:cubicBezTo>
                    <a:pt x="2117" y="1614"/>
                    <a:pt x="2122" y="1618"/>
                    <a:pt x="2123" y="1618"/>
                  </a:cubicBezTo>
                  <a:cubicBezTo>
                    <a:pt x="2129" y="1618"/>
                    <a:pt x="2079" y="1552"/>
                    <a:pt x="2022" y="1478"/>
                  </a:cubicBezTo>
                  <a:lnTo>
                    <a:pt x="2022" y="1478"/>
                  </a:lnTo>
                  <a:cubicBezTo>
                    <a:pt x="2026" y="1482"/>
                    <a:pt x="2030" y="1486"/>
                    <a:pt x="2036" y="1492"/>
                  </a:cubicBezTo>
                  <a:cubicBezTo>
                    <a:pt x="2084" y="1541"/>
                    <a:pt x="2084" y="1541"/>
                    <a:pt x="2093" y="1541"/>
                  </a:cubicBezTo>
                  <a:cubicBezTo>
                    <a:pt x="2093" y="1532"/>
                    <a:pt x="2101" y="1532"/>
                    <a:pt x="2052" y="1484"/>
                  </a:cubicBezTo>
                  <a:cubicBezTo>
                    <a:pt x="2028" y="1443"/>
                    <a:pt x="1995" y="1411"/>
                    <a:pt x="1971" y="1370"/>
                  </a:cubicBezTo>
                  <a:cubicBezTo>
                    <a:pt x="1939" y="1338"/>
                    <a:pt x="1914" y="1305"/>
                    <a:pt x="1890" y="1265"/>
                  </a:cubicBezTo>
                  <a:lnTo>
                    <a:pt x="1890" y="1265"/>
                  </a:lnTo>
                  <a:cubicBezTo>
                    <a:pt x="1890" y="1265"/>
                    <a:pt x="1939" y="1314"/>
                    <a:pt x="1979" y="1362"/>
                  </a:cubicBezTo>
                  <a:cubicBezTo>
                    <a:pt x="2063" y="1461"/>
                    <a:pt x="2111" y="1517"/>
                    <a:pt x="2123" y="1517"/>
                  </a:cubicBezTo>
                  <a:cubicBezTo>
                    <a:pt x="2124" y="1517"/>
                    <a:pt x="2124" y="1517"/>
                    <a:pt x="2125" y="1516"/>
                  </a:cubicBezTo>
                  <a:cubicBezTo>
                    <a:pt x="2125" y="1516"/>
                    <a:pt x="2126" y="1516"/>
                    <a:pt x="2127" y="1516"/>
                  </a:cubicBezTo>
                  <a:cubicBezTo>
                    <a:pt x="2133" y="1516"/>
                    <a:pt x="2148" y="1521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49" y="1508"/>
                  </a:lnTo>
                  <a:cubicBezTo>
                    <a:pt x="2169" y="1536"/>
                    <a:pt x="2179" y="1550"/>
                    <a:pt x="2181" y="1550"/>
                  </a:cubicBezTo>
                  <a:cubicBezTo>
                    <a:pt x="2182" y="1550"/>
                    <a:pt x="2174" y="1534"/>
                    <a:pt x="2157" y="1500"/>
                  </a:cubicBezTo>
                  <a:cubicBezTo>
                    <a:pt x="2149" y="1481"/>
                    <a:pt x="2148" y="1475"/>
                    <a:pt x="2149" y="1475"/>
                  </a:cubicBezTo>
                  <a:lnTo>
                    <a:pt x="2149" y="1475"/>
                  </a:lnTo>
                  <a:cubicBezTo>
                    <a:pt x="2151" y="1475"/>
                    <a:pt x="2166" y="1500"/>
                    <a:pt x="2166" y="1500"/>
                  </a:cubicBezTo>
                  <a:cubicBezTo>
                    <a:pt x="2198" y="1554"/>
                    <a:pt x="2215" y="1584"/>
                    <a:pt x="2215" y="1584"/>
                  </a:cubicBezTo>
                  <a:cubicBezTo>
                    <a:pt x="2215" y="1584"/>
                    <a:pt x="2195" y="1547"/>
                    <a:pt x="2155" y="1464"/>
                  </a:cubicBezTo>
                  <a:lnTo>
                    <a:pt x="2155" y="1464"/>
                  </a:lnTo>
                  <a:cubicBezTo>
                    <a:pt x="2169" y="1489"/>
                    <a:pt x="2177" y="1503"/>
                    <a:pt x="2178" y="1503"/>
                  </a:cubicBezTo>
                  <a:cubicBezTo>
                    <a:pt x="2180" y="1503"/>
                    <a:pt x="2171" y="1482"/>
                    <a:pt x="2149" y="1435"/>
                  </a:cubicBezTo>
                  <a:cubicBezTo>
                    <a:pt x="2157" y="1435"/>
                    <a:pt x="2157" y="1435"/>
                    <a:pt x="2190" y="1492"/>
                  </a:cubicBezTo>
                  <a:cubicBezTo>
                    <a:pt x="2184" y="1476"/>
                    <a:pt x="2176" y="1454"/>
                    <a:pt x="2166" y="1427"/>
                  </a:cubicBezTo>
                  <a:cubicBezTo>
                    <a:pt x="2141" y="1366"/>
                    <a:pt x="2129" y="1336"/>
                    <a:pt x="2130" y="1336"/>
                  </a:cubicBezTo>
                  <a:lnTo>
                    <a:pt x="2130" y="1336"/>
                  </a:lnTo>
                  <a:cubicBezTo>
                    <a:pt x="2131" y="1336"/>
                    <a:pt x="2145" y="1366"/>
                    <a:pt x="2174" y="1427"/>
                  </a:cubicBezTo>
                  <a:cubicBezTo>
                    <a:pt x="2207" y="1503"/>
                    <a:pt x="2223" y="1534"/>
                    <a:pt x="2228" y="1534"/>
                  </a:cubicBezTo>
                  <a:cubicBezTo>
                    <a:pt x="2232" y="1534"/>
                    <a:pt x="2229" y="1519"/>
                    <a:pt x="2222" y="1492"/>
                  </a:cubicBezTo>
                  <a:cubicBezTo>
                    <a:pt x="2194" y="1416"/>
                    <a:pt x="2185" y="1384"/>
                    <a:pt x="2187" y="1384"/>
                  </a:cubicBezTo>
                  <a:lnTo>
                    <a:pt x="2187" y="1384"/>
                  </a:lnTo>
                  <a:cubicBezTo>
                    <a:pt x="2189" y="1384"/>
                    <a:pt x="2196" y="1400"/>
                    <a:pt x="2206" y="1427"/>
                  </a:cubicBezTo>
                  <a:cubicBezTo>
                    <a:pt x="2218" y="1459"/>
                    <a:pt x="2224" y="1476"/>
                    <a:pt x="2225" y="1476"/>
                  </a:cubicBezTo>
                  <a:cubicBezTo>
                    <a:pt x="2226" y="1476"/>
                    <a:pt x="2222" y="1459"/>
                    <a:pt x="2214" y="1427"/>
                  </a:cubicBezTo>
                  <a:lnTo>
                    <a:pt x="2214" y="1427"/>
                  </a:lnTo>
                  <a:cubicBezTo>
                    <a:pt x="2231" y="1473"/>
                    <a:pt x="2249" y="1519"/>
                    <a:pt x="2251" y="1519"/>
                  </a:cubicBezTo>
                  <a:cubicBezTo>
                    <a:pt x="2253" y="1519"/>
                    <a:pt x="2251" y="1511"/>
                    <a:pt x="2247" y="1492"/>
                  </a:cubicBezTo>
                  <a:cubicBezTo>
                    <a:pt x="2247" y="1492"/>
                    <a:pt x="2247" y="1492"/>
                    <a:pt x="2222" y="1427"/>
                  </a:cubicBezTo>
                  <a:cubicBezTo>
                    <a:pt x="2222" y="1427"/>
                    <a:pt x="2206" y="1354"/>
                    <a:pt x="2190" y="1289"/>
                  </a:cubicBezTo>
                  <a:cubicBezTo>
                    <a:pt x="2174" y="1249"/>
                    <a:pt x="2166" y="1208"/>
                    <a:pt x="2149" y="1159"/>
                  </a:cubicBezTo>
                  <a:cubicBezTo>
                    <a:pt x="2145" y="1143"/>
                    <a:pt x="2145" y="1134"/>
                    <a:pt x="2147" y="1134"/>
                  </a:cubicBezTo>
                  <a:lnTo>
                    <a:pt x="2147" y="1134"/>
                  </a:lnTo>
                  <a:cubicBezTo>
                    <a:pt x="2155" y="1134"/>
                    <a:pt x="2188" y="1204"/>
                    <a:pt x="2230" y="1354"/>
                  </a:cubicBezTo>
                  <a:lnTo>
                    <a:pt x="2247" y="1419"/>
                  </a:lnTo>
                  <a:lnTo>
                    <a:pt x="2238" y="1419"/>
                  </a:lnTo>
                  <a:cubicBezTo>
                    <a:pt x="2255" y="1484"/>
                    <a:pt x="2255" y="1484"/>
                    <a:pt x="2263" y="1484"/>
                  </a:cubicBezTo>
                  <a:lnTo>
                    <a:pt x="2238" y="1354"/>
                  </a:lnTo>
                  <a:lnTo>
                    <a:pt x="2238" y="1354"/>
                  </a:lnTo>
                  <a:cubicBezTo>
                    <a:pt x="2239" y="1354"/>
                    <a:pt x="2247" y="1354"/>
                    <a:pt x="2255" y="1419"/>
                  </a:cubicBezTo>
                  <a:cubicBezTo>
                    <a:pt x="2271" y="1484"/>
                    <a:pt x="2271" y="1484"/>
                    <a:pt x="2271" y="1484"/>
                  </a:cubicBezTo>
                  <a:cubicBezTo>
                    <a:pt x="2271" y="1459"/>
                    <a:pt x="2271" y="1443"/>
                    <a:pt x="2263" y="1419"/>
                  </a:cubicBezTo>
                  <a:cubicBezTo>
                    <a:pt x="2249" y="1339"/>
                    <a:pt x="2243" y="1306"/>
                    <a:pt x="2243" y="1306"/>
                  </a:cubicBezTo>
                  <a:lnTo>
                    <a:pt x="2243" y="1306"/>
                  </a:lnTo>
                  <a:cubicBezTo>
                    <a:pt x="2244" y="1306"/>
                    <a:pt x="2248" y="1323"/>
                    <a:pt x="2255" y="1354"/>
                  </a:cubicBezTo>
                  <a:cubicBezTo>
                    <a:pt x="2267" y="1419"/>
                    <a:pt x="2275" y="1451"/>
                    <a:pt x="2277" y="1451"/>
                  </a:cubicBezTo>
                  <a:cubicBezTo>
                    <a:pt x="2279" y="1451"/>
                    <a:pt x="2275" y="1419"/>
                    <a:pt x="2263" y="1354"/>
                  </a:cubicBezTo>
                  <a:cubicBezTo>
                    <a:pt x="2255" y="1285"/>
                    <a:pt x="2251" y="1251"/>
                    <a:pt x="2252" y="1251"/>
                  </a:cubicBezTo>
                  <a:lnTo>
                    <a:pt x="2252" y="1251"/>
                  </a:lnTo>
                  <a:cubicBezTo>
                    <a:pt x="2253" y="1251"/>
                    <a:pt x="2259" y="1285"/>
                    <a:pt x="2271" y="1354"/>
                  </a:cubicBezTo>
                  <a:cubicBezTo>
                    <a:pt x="2279" y="1419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3" y="1339"/>
                    <a:pt x="2270" y="1306"/>
                    <a:pt x="2273" y="1306"/>
                  </a:cubicBezTo>
                  <a:lnTo>
                    <a:pt x="2273" y="1306"/>
                  </a:lnTo>
                  <a:cubicBezTo>
                    <a:pt x="2275" y="1306"/>
                    <a:pt x="2280" y="1323"/>
                    <a:pt x="2287" y="1354"/>
                  </a:cubicBezTo>
                  <a:cubicBezTo>
                    <a:pt x="2291" y="1386"/>
                    <a:pt x="2293" y="1403"/>
                    <a:pt x="2294" y="1403"/>
                  </a:cubicBezTo>
                  <a:cubicBezTo>
                    <a:pt x="2295" y="1403"/>
                    <a:pt x="2295" y="1386"/>
                    <a:pt x="2295" y="1354"/>
                  </a:cubicBezTo>
                  <a:cubicBezTo>
                    <a:pt x="2303" y="1354"/>
                    <a:pt x="2303" y="1354"/>
                    <a:pt x="2311" y="1419"/>
                  </a:cubicBezTo>
                  <a:cubicBezTo>
                    <a:pt x="2311" y="1386"/>
                    <a:pt x="2311" y="1370"/>
                    <a:pt x="2312" y="1370"/>
                  </a:cubicBezTo>
                  <a:cubicBezTo>
                    <a:pt x="2313" y="1370"/>
                    <a:pt x="2316" y="1386"/>
                    <a:pt x="2320" y="1419"/>
                  </a:cubicBezTo>
                  <a:cubicBezTo>
                    <a:pt x="2324" y="1455"/>
                    <a:pt x="2326" y="1474"/>
                    <a:pt x="2327" y="1474"/>
                  </a:cubicBezTo>
                  <a:cubicBezTo>
                    <a:pt x="2328" y="1474"/>
                    <a:pt x="2328" y="1455"/>
                    <a:pt x="2328" y="1419"/>
                  </a:cubicBezTo>
                  <a:cubicBezTo>
                    <a:pt x="2328" y="1354"/>
                    <a:pt x="2328" y="1281"/>
                    <a:pt x="2320" y="1216"/>
                  </a:cubicBezTo>
                  <a:cubicBezTo>
                    <a:pt x="2311" y="1216"/>
                    <a:pt x="2311" y="1216"/>
                    <a:pt x="2311" y="1151"/>
                  </a:cubicBezTo>
                  <a:lnTo>
                    <a:pt x="2320" y="1151"/>
                  </a:lnTo>
                  <a:cubicBezTo>
                    <a:pt x="2320" y="1151"/>
                    <a:pt x="2328" y="1151"/>
                    <a:pt x="2336" y="1078"/>
                  </a:cubicBezTo>
                  <a:cubicBezTo>
                    <a:pt x="2342" y="1027"/>
                    <a:pt x="2349" y="928"/>
                    <a:pt x="2343" y="928"/>
                  </a:cubicBezTo>
                  <a:lnTo>
                    <a:pt x="2343" y="928"/>
                  </a:lnTo>
                  <a:cubicBezTo>
                    <a:pt x="2341" y="928"/>
                    <a:pt x="2339" y="934"/>
                    <a:pt x="2336" y="949"/>
                  </a:cubicBezTo>
                  <a:lnTo>
                    <a:pt x="2336" y="941"/>
                  </a:lnTo>
                  <a:lnTo>
                    <a:pt x="2328" y="876"/>
                  </a:lnTo>
                  <a:cubicBezTo>
                    <a:pt x="2328" y="774"/>
                    <a:pt x="2324" y="724"/>
                    <a:pt x="2321" y="724"/>
                  </a:cubicBezTo>
                  <a:cubicBezTo>
                    <a:pt x="2318" y="724"/>
                    <a:pt x="2316" y="774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1" y="941"/>
                  </a:cubicBezTo>
                  <a:cubicBezTo>
                    <a:pt x="2311" y="811"/>
                    <a:pt x="2303" y="811"/>
                    <a:pt x="2295" y="811"/>
                  </a:cubicBezTo>
                  <a:cubicBezTo>
                    <a:pt x="2287" y="811"/>
                    <a:pt x="2287" y="811"/>
                    <a:pt x="2279" y="738"/>
                  </a:cubicBezTo>
                  <a:cubicBezTo>
                    <a:pt x="2279" y="697"/>
                    <a:pt x="2271" y="649"/>
                    <a:pt x="2255" y="608"/>
                  </a:cubicBezTo>
                  <a:cubicBezTo>
                    <a:pt x="2247" y="608"/>
                    <a:pt x="2247" y="608"/>
                    <a:pt x="2255" y="673"/>
                  </a:cubicBezTo>
                  <a:cubicBezTo>
                    <a:pt x="2258" y="700"/>
                    <a:pt x="2257" y="716"/>
                    <a:pt x="2254" y="716"/>
                  </a:cubicBezTo>
                  <a:cubicBezTo>
                    <a:pt x="2249" y="716"/>
                    <a:pt x="2240" y="684"/>
                    <a:pt x="2230" y="608"/>
                  </a:cubicBezTo>
                  <a:cubicBezTo>
                    <a:pt x="2224" y="578"/>
                    <a:pt x="2220" y="562"/>
                    <a:pt x="2219" y="562"/>
                  </a:cubicBezTo>
                  <a:lnTo>
                    <a:pt x="2219" y="562"/>
                  </a:lnTo>
                  <a:cubicBezTo>
                    <a:pt x="2217" y="562"/>
                    <a:pt x="2221" y="596"/>
                    <a:pt x="2230" y="673"/>
                  </a:cubicBezTo>
                  <a:cubicBezTo>
                    <a:pt x="2234" y="742"/>
                    <a:pt x="2234" y="776"/>
                    <a:pt x="2229" y="776"/>
                  </a:cubicBezTo>
                  <a:cubicBezTo>
                    <a:pt x="2224" y="776"/>
                    <a:pt x="2214" y="742"/>
                    <a:pt x="2198" y="673"/>
                  </a:cubicBezTo>
                  <a:lnTo>
                    <a:pt x="2182" y="673"/>
                  </a:lnTo>
                  <a:cubicBezTo>
                    <a:pt x="2182" y="722"/>
                    <a:pt x="2182" y="770"/>
                    <a:pt x="2198" y="811"/>
                  </a:cubicBezTo>
                  <a:cubicBezTo>
                    <a:pt x="2207" y="891"/>
                    <a:pt x="2211" y="924"/>
                    <a:pt x="2210" y="924"/>
                  </a:cubicBezTo>
                  <a:cubicBezTo>
                    <a:pt x="2209" y="924"/>
                    <a:pt x="2205" y="906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57" y="681"/>
                    <a:pt x="2149" y="681"/>
                    <a:pt x="2141" y="681"/>
                  </a:cubicBezTo>
                  <a:cubicBezTo>
                    <a:pt x="2134" y="681"/>
                    <a:pt x="2121" y="681"/>
                    <a:pt x="2128" y="723"/>
                  </a:cubicBezTo>
                  <a:lnTo>
                    <a:pt x="2128" y="723"/>
                  </a:lnTo>
                  <a:cubicBezTo>
                    <a:pt x="2124" y="707"/>
                    <a:pt x="2123" y="705"/>
                    <a:pt x="2117" y="681"/>
                  </a:cubicBezTo>
                  <a:cubicBezTo>
                    <a:pt x="2111" y="681"/>
                    <a:pt x="2102" y="652"/>
                    <a:pt x="2102" y="652"/>
                  </a:cubicBezTo>
                  <a:lnTo>
                    <a:pt x="2102" y="652"/>
                  </a:lnTo>
                  <a:cubicBezTo>
                    <a:pt x="2102" y="652"/>
                    <a:pt x="2103" y="659"/>
                    <a:pt x="2109" y="681"/>
                  </a:cubicBezTo>
                  <a:cubicBezTo>
                    <a:pt x="2109" y="681"/>
                    <a:pt x="2101" y="681"/>
                    <a:pt x="2068" y="616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4" y="819"/>
                    <a:pt x="2101" y="884"/>
                    <a:pt x="2101" y="884"/>
                  </a:cubicBezTo>
                  <a:cubicBezTo>
                    <a:pt x="2117" y="957"/>
                    <a:pt x="2109" y="957"/>
                    <a:pt x="2109" y="957"/>
                  </a:cubicBezTo>
                  <a:cubicBezTo>
                    <a:pt x="2109" y="957"/>
                    <a:pt x="2084" y="892"/>
                    <a:pt x="2068" y="827"/>
                  </a:cubicBezTo>
                  <a:cubicBezTo>
                    <a:pt x="2045" y="710"/>
                    <a:pt x="2022" y="642"/>
                    <a:pt x="2015" y="642"/>
                  </a:cubicBezTo>
                  <a:lnTo>
                    <a:pt x="2015" y="642"/>
                  </a:lnTo>
                  <a:cubicBezTo>
                    <a:pt x="2011" y="642"/>
                    <a:pt x="2015" y="680"/>
                    <a:pt x="2036" y="762"/>
                  </a:cubicBezTo>
                  <a:lnTo>
                    <a:pt x="2020" y="697"/>
                  </a:lnTo>
                  <a:cubicBezTo>
                    <a:pt x="2012" y="666"/>
                    <a:pt x="2004" y="650"/>
                    <a:pt x="1999" y="650"/>
                  </a:cubicBezTo>
                  <a:cubicBezTo>
                    <a:pt x="1993" y="650"/>
                    <a:pt x="1991" y="668"/>
                    <a:pt x="1995" y="705"/>
                  </a:cubicBezTo>
                  <a:cubicBezTo>
                    <a:pt x="2003" y="770"/>
                    <a:pt x="2020" y="843"/>
                    <a:pt x="2044" y="900"/>
                  </a:cubicBezTo>
                  <a:cubicBezTo>
                    <a:pt x="2060" y="965"/>
                    <a:pt x="2052" y="973"/>
                    <a:pt x="2052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3" y="843"/>
                    <a:pt x="1987" y="811"/>
                    <a:pt x="1982" y="811"/>
                  </a:cubicBezTo>
                  <a:lnTo>
                    <a:pt x="1982" y="811"/>
                  </a:lnTo>
                  <a:cubicBezTo>
                    <a:pt x="1977" y="811"/>
                    <a:pt x="1983" y="843"/>
                    <a:pt x="2003" y="908"/>
                  </a:cubicBezTo>
                  <a:lnTo>
                    <a:pt x="1979" y="851"/>
                  </a:lnTo>
                  <a:cubicBezTo>
                    <a:pt x="1968" y="807"/>
                    <a:pt x="1949" y="762"/>
                    <a:pt x="1933" y="762"/>
                  </a:cubicBezTo>
                  <a:cubicBezTo>
                    <a:pt x="1926" y="762"/>
                    <a:pt x="1919" y="772"/>
                    <a:pt x="1914" y="795"/>
                  </a:cubicBezTo>
                  <a:cubicBezTo>
                    <a:pt x="1901" y="798"/>
                    <a:pt x="1889" y="803"/>
                    <a:pt x="1878" y="803"/>
                  </a:cubicBezTo>
                  <a:cubicBezTo>
                    <a:pt x="1862" y="803"/>
                    <a:pt x="1848" y="793"/>
                    <a:pt x="1833" y="754"/>
                  </a:cubicBezTo>
                  <a:cubicBezTo>
                    <a:pt x="1827" y="743"/>
                    <a:pt x="1823" y="738"/>
                    <a:pt x="1821" y="738"/>
                  </a:cubicBezTo>
                  <a:lnTo>
                    <a:pt x="1821" y="738"/>
                  </a:lnTo>
                  <a:cubicBezTo>
                    <a:pt x="1810" y="738"/>
                    <a:pt x="1835" y="850"/>
                    <a:pt x="1882" y="957"/>
                  </a:cubicBezTo>
                  <a:cubicBezTo>
                    <a:pt x="1858" y="916"/>
                    <a:pt x="1847" y="904"/>
                    <a:pt x="1837" y="904"/>
                  </a:cubicBezTo>
                  <a:cubicBezTo>
                    <a:pt x="1833" y="904"/>
                    <a:pt x="1829" y="906"/>
                    <a:pt x="1825" y="908"/>
                  </a:cubicBezTo>
                  <a:cubicBezTo>
                    <a:pt x="1821" y="910"/>
                    <a:pt x="1817" y="912"/>
                    <a:pt x="1814" y="912"/>
                  </a:cubicBezTo>
                  <a:cubicBezTo>
                    <a:pt x="1806" y="912"/>
                    <a:pt x="1800" y="901"/>
                    <a:pt x="1776" y="859"/>
                  </a:cubicBezTo>
                  <a:cubicBezTo>
                    <a:pt x="1744" y="799"/>
                    <a:pt x="1728" y="768"/>
                    <a:pt x="1727" y="768"/>
                  </a:cubicBezTo>
                  <a:lnTo>
                    <a:pt x="1727" y="768"/>
                  </a:lnTo>
                  <a:cubicBezTo>
                    <a:pt x="1726" y="768"/>
                    <a:pt x="1740" y="799"/>
                    <a:pt x="1768" y="859"/>
                  </a:cubicBezTo>
                  <a:cubicBezTo>
                    <a:pt x="1791" y="909"/>
                    <a:pt x="1797" y="930"/>
                    <a:pt x="1791" y="930"/>
                  </a:cubicBezTo>
                  <a:cubicBezTo>
                    <a:pt x="1781" y="930"/>
                    <a:pt x="1747" y="886"/>
                    <a:pt x="1703" y="819"/>
                  </a:cubicBezTo>
                  <a:cubicBezTo>
                    <a:pt x="1677" y="782"/>
                    <a:pt x="1665" y="773"/>
                    <a:pt x="1654" y="773"/>
                  </a:cubicBezTo>
                  <a:cubicBezTo>
                    <a:pt x="1649" y="773"/>
                    <a:pt x="1644" y="776"/>
                    <a:pt x="1639" y="778"/>
                  </a:cubicBezTo>
                  <a:cubicBezTo>
                    <a:pt x="1671" y="835"/>
                    <a:pt x="1655" y="843"/>
                    <a:pt x="1639" y="851"/>
                  </a:cubicBezTo>
                  <a:cubicBezTo>
                    <a:pt x="1622" y="868"/>
                    <a:pt x="1622" y="868"/>
                    <a:pt x="1703" y="981"/>
                  </a:cubicBezTo>
                  <a:cubicBezTo>
                    <a:pt x="1784" y="1087"/>
                    <a:pt x="1776" y="1095"/>
                    <a:pt x="1768" y="1103"/>
                  </a:cubicBezTo>
                  <a:cubicBezTo>
                    <a:pt x="1766" y="1103"/>
                    <a:pt x="1765" y="1103"/>
                    <a:pt x="1763" y="1103"/>
                  </a:cubicBezTo>
                  <a:cubicBezTo>
                    <a:pt x="1758" y="1103"/>
                    <a:pt x="1749" y="1098"/>
                    <a:pt x="1711" y="1054"/>
                  </a:cubicBezTo>
                  <a:cubicBezTo>
                    <a:pt x="1711" y="1054"/>
                    <a:pt x="1663" y="1014"/>
                    <a:pt x="1663" y="1014"/>
                  </a:cubicBezTo>
                  <a:cubicBezTo>
                    <a:pt x="1660" y="1016"/>
                    <a:pt x="1658" y="1018"/>
                    <a:pt x="1655" y="1018"/>
                  </a:cubicBezTo>
                  <a:cubicBezTo>
                    <a:pt x="1647" y="1018"/>
                    <a:pt x="1635" y="1008"/>
                    <a:pt x="1606" y="973"/>
                  </a:cubicBezTo>
                  <a:cubicBezTo>
                    <a:pt x="1606" y="973"/>
                    <a:pt x="1570" y="937"/>
                    <a:pt x="1550" y="937"/>
                  </a:cubicBezTo>
                  <a:cubicBezTo>
                    <a:pt x="1547" y="937"/>
                    <a:pt x="1544" y="938"/>
                    <a:pt x="1541" y="941"/>
                  </a:cubicBezTo>
                  <a:cubicBezTo>
                    <a:pt x="1535" y="944"/>
                    <a:pt x="1530" y="947"/>
                    <a:pt x="1524" y="947"/>
                  </a:cubicBezTo>
                  <a:cubicBezTo>
                    <a:pt x="1513" y="947"/>
                    <a:pt x="1499" y="938"/>
                    <a:pt x="1468" y="908"/>
                  </a:cubicBezTo>
                  <a:lnTo>
                    <a:pt x="1468" y="908"/>
                  </a:lnTo>
                  <a:cubicBezTo>
                    <a:pt x="1460" y="916"/>
                    <a:pt x="1460" y="916"/>
                    <a:pt x="1509" y="965"/>
                  </a:cubicBezTo>
                  <a:cubicBezTo>
                    <a:pt x="1549" y="1006"/>
                    <a:pt x="1579" y="1052"/>
                    <a:pt x="1550" y="1052"/>
                  </a:cubicBezTo>
                  <a:cubicBezTo>
                    <a:pt x="1544" y="1052"/>
                    <a:pt x="1536" y="1050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8"/>
                    <a:pt x="1549" y="1119"/>
                  </a:cubicBezTo>
                  <a:cubicBezTo>
                    <a:pt x="1547" y="1121"/>
                    <a:pt x="1545" y="1123"/>
                    <a:pt x="1543" y="1123"/>
                  </a:cubicBezTo>
                  <a:cubicBezTo>
                    <a:pt x="1537" y="1123"/>
                    <a:pt x="1527" y="1113"/>
                    <a:pt x="1493" y="1078"/>
                  </a:cubicBezTo>
                  <a:cubicBezTo>
                    <a:pt x="1450" y="1039"/>
                    <a:pt x="1423" y="1021"/>
                    <a:pt x="1414" y="1021"/>
                  </a:cubicBezTo>
                  <a:lnTo>
                    <a:pt x="1414" y="1021"/>
                  </a:lnTo>
                  <a:cubicBezTo>
                    <a:pt x="1403" y="1021"/>
                    <a:pt x="1422" y="1052"/>
                    <a:pt x="1476" y="1111"/>
                  </a:cubicBezTo>
                  <a:cubicBezTo>
                    <a:pt x="1503" y="1133"/>
                    <a:pt x="1513" y="1146"/>
                    <a:pt x="1506" y="1146"/>
                  </a:cubicBezTo>
                  <a:cubicBezTo>
                    <a:pt x="1501" y="1146"/>
                    <a:pt x="1486" y="1137"/>
                    <a:pt x="1460" y="1119"/>
                  </a:cubicBezTo>
                  <a:lnTo>
                    <a:pt x="1460" y="1119"/>
                  </a:lnTo>
                  <a:cubicBezTo>
                    <a:pt x="1460" y="1119"/>
                    <a:pt x="1460" y="1127"/>
                    <a:pt x="1509" y="1176"/>
                  </a:cubicBezTo>
                  <a:cubicBezTo>
                    <a:pt x="1531" y="1202"/>
                    <a:pt x="1541" y="1215"/>
                    <a:pt x="1536" y="1215"/>
                  </a:cubicBezTo>
                  <a:cubicBezTo>
                    <a:pt x="1532" y="1215"/>
                    <a:pt x="1518" y="1206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4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8"/>
                    <a:pt x="1371" y="1265"/>
                  </a:cubicBezTo>
                  <a:lnTo>
                    <a:pt x="1371" y="1265"/>
                  </a:lnTo>
                  <a:cubicBezTo>
                    <a:pt x="1420" y="1305"/>
                    <a:pt x="1420" y="1305"/>
                    <a:pt x="1420" y="1314"/>
                  </a:cubicBezTo>
                  <a:cubicBezTo>
                    <a:pt x="1379" y="1295"/>
                    <a:pt x="1358" y="1286"/>
                    <a:pt x="1353" y="1286"/>
                  </a:cubicBezTo>
                  <a:lnTo>
                    <a:pt x="1353" y="1286"/>
                  </a:lnTo>
                  <a:cubicBezTo>
                    <a:pt x="1342" y="1286"/>
                    <a:pt x="1393" y="1319"/>
                    <a:pt x="1468" y="1362"/>
                  </a:cubicBezTo>
                  <a:lnTo>
                    <a:pt x="1468" y="1354"/>
                  </a:lnTo>
                  <a:lnTo>
                    <a:pt x="1476" y="1346"/>
                  </a:lnTo>
                  <a:cubicBezTo>
                    <a:pt x="1535" y="1379"/>
                    <a:pt x="1561" y="1400"/>
                    <a:pt x="1548" y="1400"/>
                  </a:cubicBezTo>
                  <a:cubicBezTo>
                    <a:pt x="1537" y="1400"/>
                    <a:pt x="1490" y="1381"/>
                    <a:pt x="1403" y="1338"/>
                  </a:cubicBezTo>
                  <a:cubicBezTo>
                    <a:pt x="1349" y="1310"/>
                    <a:pt x="1320" y="1296"/>
                    <a:pt x="1317" y="1296"/>
                  </a:cubicBezTo>
                  <a:lnTo>
                    <a:pt x="1317" y="1296"/>
                  </a:lnTo>
                  <a:cubicBezTo>
                    <a:pt x="1315" y="1296"/>
                    <a:pt x="1341" y="1312"/>
                    <a:pt x="1395" y="1346"/>
                  </a:cubicBezTo>
                  <a:cubicBezTo>
                    <a:pt x="1458" y="1386"/>
                    <a:pt x="1486" y="1404"/>
                    <a:pt x="1478" y="1404"/>
                  </a:cubicBezTo>
                  <a:cubicBezTo>
                    <a:pt x="1472" y="1404"/>
                    <a:pt x="1442" y="1392"/>
                    <a:pt x="1387" y="1370"/>
                  </a:cubicBezTo>
                  <a:cubicBezTo>
                    <a:pt x="1332" y="1343"/>
                    <a:pt x="1302" y="1329"/>
                    <a:pt x="1299" y="1329"/>
                  </a:cubicBezTo>
                  <a:lnTo>
                    <a:pt x="1299" y="1329"/>
                  </a:lnTo>
                  <a:cubicBezTo>
                    <a:pt x="1296" y="1329"/>
                    <a:pt x="1324" y="1345"/>
                    <a:pt x="1387" y="1378"/>
                  </a:cubicBezTo>
                  <a:cubicBezTo>
                    <a:pt x="1522" y="1455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6" y="1394"/>
                    <a:pt x="1264" y="1376"/>
                    <a:pt x="1246" y="1376"/>
                  </a:cubicBezTo>
                  <a:cubicBezTo>
                    <a:pt x="1243" y="1376"/>
                    <a:pt x="1241" y="1377"/>
                    <a:pt x="1241" y="1378"/>
                  </a:cubicBezTo>
                  <a:cubicBezTo>
                    <a:pt x="1233" y="1386"/>
                    <a:pt x="1298" y="1411"/>
                    <a:pt x="1355" y="1435"/>
                  </a:cubicBezTo>
                  <a:cubicBezTo>
                    <a:pt x="1426" y="1459"/>
                    <a:pt x="1455" y="1471"/>
                    <a:pt x="1443" y="1471"/>
                  </a:cubicBezTo>
                  <a:cubicBezTo>
                    <a:pt x="1435" y="1471"/>
                    <a:pt x="1406" y="1465"/>
                    <a:pt x="1355" y="1451"/>
                  </a:cubicBezTo>
                  <a:cubicBezTo>
                    <a:pt x="1280" y="1433"/>
                    <a:pt x="1233" y="1424"/>
                    <a:pt x="1210" y="1424"/>
                  </a:cubicBezTo>
                  <a:cubicBezTo>
                    <a:pt x="1173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6"/>
                    <a:pt x="1266" y="1524"/>
                  </a:cubicBezTo>
                  <a:cubicBezTo>
                    <a:pt x="1192" y="1492"/>
                    <a:pt x="1160" y="1478"/>
                    <a:pt x="1158" y="1478"/>
                  </a:cubicBezTo>
                  <a:lnTo>
                    <a:pt x="1158" y="1478"/>
                  </a:lnTo>
                  <a:cubicBezTo>
                    <a:pt x="1157" y="1478"/>
                    <a:pt x="1173" y="1486"/>
                    <a:pt x="1201" y="1500"/>
                  </a:cubicBezTo>
                  <a:cubicBezTo>
                    <a:pt x="1193" y="1516"/>
                    <a:pt x="1184" y="1541"/>
                    <a:pt x="1184" y="1549"/>
                  </a:cubicBezTo>
                  <a:cubicBezTo>
                    <a:pt x="1184" y="1557"/>
                    <a:pt x="1249" y="1581"/>
                    <a:pt x="1306" y="1597"/>
                  </a:cubicBezTo>
                  <a:cubicBezTo>
                    <a:pt x="1252" y="1587"/>
                    <a:pt x="1208" y="1581"/>
                    <a:pt x="1184" y="1581"/>
                  </a:cubicBezTo>
                  <a:cubicBezTo>
                    <a:pt x="1151" y="1581"/>
                    <a:pt x="1157" y="1593"/>
                    <a:pt x="1233" y="1622"/>
                  </a:cubicBezTo>
                  <a:lnTo>
                    <a:pt x="1233" y="1638"/>
                  </a:lnTo>
                  <a:cubicBezTo>
                    <a:pt x="1233" y="1646"/>
                    <a:pt x="1233" y="1646"/>
                    <a:pt x="1298" y="1662"/>
                  </a:cubicBezTo>
                  <a:cubicBezTo>
                    <a:pt x="1332" y="1677"/>
                    <a:pt x="1322" y="1680"/>
                    <a:pt x="1295" y="1680"/>
                  </a:cubicBezTo>
                  <a:cubicBezTo>
                    <a:pt x="1277" y="1680"/>
                    <a:pt x="1251" y="1678"/>
                    <a:pt x="1225" y="1678"/>
                  </a:cubicBezTo>
                  <a:cubicBezTo>
                    <a:pt x="1160" y="1678"/>
                    <a:pt x="1095" y="1678"/>
                    <a:pt x="1160" y="1686"/>
                  </a:cubicBezTo>
                  <a:cubicBezTo>
                    <a:pt x="1225" y="1695"/>
                    <a:pt x="1290" y="1719"/>
                    <a:pt x="1347" y="1735"/>
                  </a:cubicBezTo>
                  <a:cubicBezTo>
                    <a:pt x="1379" y="1743"/>
                    <a:pt x="1379" y="1747"/>
                    <a:pt x="1363" y="1747"/>
                  </a:cubicBezTo>
                  <a:cubicBezTo>
                    <a:pt x="1347" y="1747"/>
                    <a:pt x="1314" y="1743"/>
                    <a:pt x="1282" y="1735"/>
                  </a:cubicBezTo>
                  <a:cubicBezTo>
                    <a:pt x="1270" y="1733"/>
                    <a:pt x="1257" y="1732"/>
                    <a:pt x="1244" y="1732"/>
                  </a:cubicBezTo>
                  <a:cubicBezTo>
                    <a:pt x="1213" y="1732"/>
                    <a:pt x="1181" y="1737"/>
                    <a:pt x="1152" y="1743"/>
                  </a:cubicBezTo>
                  <a:cubicBezTo>
                    <a:pt x="1152" y="1751"/>
                    <a:pt x="1152" y="1768"/>
                    <a:pt x="1217" y="1776"/>
                  </a:cubicBezTo>
                  <a:cubicBezTo>
                    <a:pt x="1282" y="1776"/>
                    <a:pt x="1274" y="1824"/>
                    <a:pt x="1209" y="1832"/>
                  </a:cubicBezTo>
                  <a:lnTo>
                    <a:pt x="1209" y="1849"/>
                  </a:lnTo>
                  <a:cubicBezTo>
                    <a:pt x="1209" y="1857"/>
                    <a:pt x="1274" y="1865"/>
                    <a:pt x="1274" y="1873"/>
                  </a:cubicBezTo>
                  <a:cubicBezTo>
                    <a:pt x="1274" y="1873"/>
                    <a:pt x="1274" y="1881"/>
                    <a:pt x="1339" y="1889"/>
                  </a:cubicBezTo>
                  <a:cubicBezTo>
                    <a:pt x="1339" y="1897"/>
                    <a:pt x="1339" y="1905"/>
                    <a:pt x="1274" y="1905"/>
                  </a:cubicBezTo>
                  <a:cubicBezTo>
                    <a:pt x="1403" y="1905"/>
                    <a:pt x="1403" y="1905"/>
                    <a:pt x="1274" y="1922"/>
                  </a:cubicBezTo>
                  <a:cubicBezTo>
                    <a:pt x="1182" y="1927"/>
                    <a:pt x="1155" y="1933"/>
                    <a:pt x="1193" y="1933"/>
                  </a:cubicBezTo>
                  <a:cubicBezTo>
                    <a:pt x="1209" y="1933"/>
                    <a:pt x="1236" y="1932"/>
                    <a:pt x="1274" y="1930"/>
                  </a:cubicBezTo>
                  <a:cubicBezTo>
                    <a:pt x="1339" y="1938"/>
                    <a:pt x="1339" y="1938"/>
                    <a:pt x="1274" y="1946"/>
                  </a:cubicBezTo>
                  <a:cubicBezTo>
                    <a:pt x="1234" y="1952"/>
                    <a:pt x="1222" y="1957"/>
                    <a:pt x="1238" y="1957"/>
                  </a:cubicBezTo>
                  <a:cubicBezTo>
                    <a:pt x="1245" y="1957"/>
                    <a:pt x="1257" y="1956"/>
                    <a:pt x="1274" y="1954"/>
                  </a:cubicBezTo>
                  <a:cubicBezTo>
                    <a:pt x="1403" y="1954"/>
                    <a:pt x="1468" y="1962"/>
                    <a:pt x="1339" y="1978"/>
                  </a:cubicBezTo>
                  <a:cubicBezTo>
                    <a:pt x="1339" y="1978"/>
                    <a:pt x="1339" y="1986"/>
                    <a:pt x="1403" y="1986"/>
                  </a:cubicBezTo>
                  <a:cubicBezTo>
                    <a:pt x="1457" y="1983"/>
                    <a:pt x="1489" y="1981"/>
                    <a:pt x="1498" y="1981"/>
                  </a:cubicBezTo>
                  <a:cubicBezTo>
                    <a:pt x="1511" y="1981"/>
                    <a:pt x="1479" y="1985"/>
                    <a:pt x="1403" y="1995"/>
                  </a:cubicBezTo>
                  <a:cubicBezTo>
                    <a:pt x="1316" y="2012"/>
                    <a:pt x="1291" y="2025"/>
                    <a:pt x="1330" y="2025"/>
                  </a:cubicBezTo>
                  <a:cubicBezTo>
                    <a:pt x="1345" y="2025"/>
                    <a:pt x="1369" y="2023"/>
                    <a:pt x="1403" y="2019"/>
                  </a:cubicBezTo>
                  <a:cubicBezTo>
                    <a:pt x="1403" y="2019"/>
                    <a:pt x="1420" y="2017"/>
                    <a:pt x="1429" y="2017"/>
                  </a:cubicBezTo>
                  <a:cubicBezTo>
                    <a:pt x="1438" y="2017"/>
                    <a:pt x="1440" y="2019"/>
                    <a:pt x="1411" y="2027"/>
                  </a:cubicBezTo>
                  <a:cubicBezTo>
                    <a:pt x="1360" y="2053"/>
                    <a:pt x="1319" y="2093"/>
                    <a:pt x="1364" y="2093"/>
                  </a:cubicBezTo>
                  <a:cubicBezTo>
                    <a:pt x="1376" y="2093"/>
                    <a:pt x="1394" y="2091"/>
                    <a:pt x="1420" y="2084"/>
                  </a:cubicBezTo>
                  <a:lnTo>
                    <a:pt x="1420" y="2092"/>
                  </a:lnTo>
                  <a:cubicBezTo>
                    <a:pt x="1376" y="2117"/>
                    <a:pt x="1366" y="2127"/>
                    <a:pt x="1393" y="2127"/>
                  </a:cubicBezTo>
                  <a:cubicBezTo>
                    <a:pt x="1401" y="2127"/>
                    <a:pt x="1412" y="2126"/>
                    <a:pt x="1428" y="2124"/>
                  </a:cubicBezTo>
                  <a:lnTo>
                    <a:pt x="1493" y="2116"/>
                  </a:lnTo>
                  <a:lnTo>
                    <a:pt x="1493" y="2116"/>
                  </a:lnTo>
                  <a:cubicBezTo>
                    <a:pt x="1444" y="2124"/>
                    <a:pt x="1403" y="2141"/>
                    <a:pt x="1371" y="2165"/>
                  </a:cubicBezTo>
                  <a:cubicBezTo>
                    <a:pt x="1371" y="2168"/>
                    <a:pt x="1371" y="2170"/>
                    <a:pt x="1376" y="2170"/>
                  </a:cubicBezTo>
                  <a:cubicBezTo>
                    <a:pt x="1382" y="2170"/>
                    <a:pt x="1398" y="2166"/>
                    <a:pt x="1436" y="2157"/>
                  </a:cubicBezTo>
                  <a:cubicBezTo>
                    <a:pt x="1467" y="2139"/>
                    <a:pt x="1481" y="2133"/>
                    <a:pt x="1488" y="2133"/>
                  </a:cubicBezTo>
                  <a:cubicBezTo>
                    <a:pt x="1493" y="2133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7"/>
                  </a:cubicBezTo>
                  <a:lnTo>
                    <a:pt x="1379" y="2205"/>
                  </a:lnTo>
                  <a:cubicBezTo>
                    <a:pt x="1443" y="2180"/>
                    <a:pt x="1474" y="2170"/>
                    <a:pt x="1480" y="2170"/>
                  </a:cubicBezTo>
                  <a:lnTo>
                    <a:pt x="1480" y="2170"/>
                  </a:lnTo>
                  <a:cubicBezTo>
                    <a:pt x="1485" y="2170"/>
                    <a:pt x="1471" y="2178"/>
                    <a:pt x="1444" y="2189"/>
                  </a:cubicBezTo>
                  <a:cubicBezTo>
                    <a:pt x="1387" y="2222"/>
                    <a:pt x="1387" y="2230"/>
                    <a:pt x="1387" y="2238"/>
                  </a:cubicBezTo>
                  <a:cubicBezTo>
                    <a:pt x="1409" y="2230"/>
                    <a:pt x="1417" y="2227"/>
                    <a:pt x="1418" y="2227"/>
                  </a:cubicBezTo>
                  <a:lnTo>
                    <a:pt x="1418" y="2227"/>
                  </a:lnTo>
                  <a:cubicBezTo>
                    <a:pt x="1420" y="2227"/>
                    <a:pt x="1393" y="2238"/>
                    <a:pt x="1387" y="2238"/>
                  </a:cubicBezTo>
                  <a:lnTo>
                    <a:pt x="1330" y="2254"/>
                  </a:lnTo>
                  <a:cubicBezTo>
                    <a:pt x="1311" y="2265"/>
                    <a:pt x="1305" y="2270"/>
                    <a:pt x="1308" y="2270"/>
                  </a:cubicBezTo>
                  <a:cubicBezTo>
                    <a:pt x="1314" y="2270"/>
                    <a:pt x="1353" y="2254"/>
                    <a:pt x="1395" y="2238"/>
                  </a:cubicBezTo>
                  <a:cubicBezTo>
                    <a:pt x="1395" y="2238"/>
                    <a:pt x="1395" y="2246"/>
                    <a:pt x="1395" y="2254"/>
                  </a:cubicBezTo>
                  <a:cubicBezTo>
                    <a:pt x="1399" y="2258"/>
                    <a:pt x="1401" y="2261"/>
                    <a:pt x="1407" y="2261"/>
                  </a:cubicBezTo>
                  <a:cubicBezTo>
                    <a:pt x="1415" y="2261"/>
                    <a:pt x="1429" y="2256"/>
                    <a:pt x="1460" y="2238"/>
                  </a:cubicBezTo>
                  <a:cubicBezTo>
                    <a:pt x="1493" y="2213"/>
                    <a:pt x="1533" y="2205"/>
                    <a:pt x="1574" y="2189"/>
                  </a:cubicBezTo>
                  <a:lnTo>
                    <a:pt x="1574" y="2189"/>
                  </a:lnTo>
                  <a:cubicBezTo>
                    <a:pt x="1533" y="2205"/>
                    <a:pt x="1501" y="2230"/>
                    <a:pt x="1460" y="2254"/>
                  </a:cubicBezTo>
                  <a:cubicBezTo>
                    <a:pt x="1468" y="2262"/>
                    <a:pt x="1411" y="2286"/>
                    <a:pt x="1411" y="2286"/>
                  </a:cubicBezTo>
                  <a:cubicBezTo>
                    <a:pt x="1334" y="2317"/>
                    <a:pt x="1336" y="2329"/>
                    <a:pt x="1361" y="2329"/>
                  </a:cubicBezTo>
                  <a:cubicBezTo>
                    <a:pt x="1376" y="2329"/>
                    <a:pt x="1399" y="2325"/>
                    <a:pt x="1420" y="2319"/>
                  </a:cubicBezTo>
                  <a:cubicBezTo>
                    <a:pt x="1473" y="2297"/>
                    <a:pt x="1503" y="2287"/>
                    <a:pt x="1510" y="2287"/>
                  </a:cubicBezTo>
                  <a:lnTo>
                    <a:pt x="1510" y="2287"/>
                  </a:lnTo>
                  <a:cubicBezTo>
                    <a:pt x="1519" y="2287"/>
                    <a:pt x="1491" y="2303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68" y="2173"/>
                  </a:lnTo>
                  <a:lnTo>
                    <a:pt x="1606" y="2270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3" y="2378"/>
                    <a:pt x="1509" y="2359"/>
                  </a:cubicBezTo>
                  <a:cubicBezTo>
                    <a:pt x="1532" y="2353"/>
                    <a:pt x="1546" y="2349"/>
                    <a:pt x="1551" y="2349"/>
                  </a:cubicBezTo>
                  <a:cubicBezTo>
                    <a:pt x="1557" y="2349"/>
                    <a:pt x="1545" y="2357"/>
                    <a:pt x="1517" y="2376"/>
                  </a:cubicBezTo>
                  <a:cubicBezTo>
                    <a:pt x="1460" y="2408"/>
                    <a:pt x="1460" y="2416"/>
                    <a:pt x="1476" y="2440"/>
                  </a:cubicBezTo>
                  <a:cubicBezTo>
                    <a:pt x="1484" y="2448"/>
                    <a:pt x="1488" y="2454"/>
                    <a:pt x="1495" y="2454"/>
                  </a:cubicBezTo>
                  <a:cubicBezTo>
                    <a:pt x="1503" y="2454"/>
                    <a:pt x="1515" y="2446"/>
                    <a:pt x="1541" y="2424"/>
                  </a:cubicBezTo>
                  <a:lnTo>
                    <a:pt x="1549" y="2440"/>
                  </a:lnTo>
                  <a:cubicBezTo>
                    <a:pt x="1508" y="2475"/>
                    <a:pt x="1496" y="2490"/>
                    <a:pt x="1503" y="2490"/>
                  </a:cubicBezTo>
                  <a:cubicBezTo>
                    <a:pt x="1513" y="2490"/>
                    <a:pt x="1558" y="2463"/>
                    <a:pt x="1614" y="2416"/>
                  </a:cubicBezTo>
                  <a:lnTo>
                    <a:pt x="1622" y="2424"/>
                  </a:lnTo>
                  <a:lnTo>
                    <a:pt x="1566" y="2465"/>
                  </a:lnTo>
                  <a:cubicBezTo>
                    <a:pt x="1517" y="2505"/>
                    <a:pt x="1525" y="2522"/>
                    <a:pt x="1566" y="2570"/>
                  </a:cubicBezTo>
                  <a:cubicBezTo>
                    <a:pt x="1588" y="2596"/>
                    <a:pt x="1600" y="2612"/>
                    <a:pt x="1615" y="2612"/>
                  </a:cubicBezTo>
                  <a:cubicBezTo>
                    <a:pt x="1633" y="2612"/>
                    <a:pt x="1655" y="2590"/>
                    <a:pt x="1703" y="2538"/>
                  </a:cubicBezTo>
                  <a:cubicBezTo>
                    <a:pt x="1751" y="2494"/>
                    <a:pt x="1775" y="2472"/>
                    <a:pt x="1777" y="2472"/>
                  </a:cubicBezTo>
                  <a:lnTo>
                    <a:pt x="1777" y="2472"/>
                  </a:lnTo>
                  <a:cubicBezTo>
                    <a:pt x="1779" y="2472"/>
                    <a:pt x="1757" y="2496"/>
                    <a:pt x="1711" y="2546"/>
                  </a:cubicBezTo>
                  <a:cubicBezTo>
                    <a:pt x="1682" y="2581"/>
                    <a:pt x="1657" y="2621"/>
                    <a:pt x="1661" y="2621"/>
                  </a:cubicBezTo>
                  <a:cubicBezTo>
                    <a:pt x="1662" y="2621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0" y="2721"/>
                    <a:pt x="1613" y="2741"/>
                    <a:pt x="1619" y="2741"/>
                  </a:cubicBezTo>
                  <a:cubicBezTo>
                    <a:pt x="1626" y="2741"/>
                    <a:pt x="1650" y="2717"/>
                    <a:pt x="1671" y="2692"/>
                  </a:cubicBezTo>
                  <a:cubicBezTo>
                    <a:pt x="1706" y="2647"/>
                    <a:pt x="1718" y="2630"/>
                    <a:pt x="1718" y="2630"/>
                  </a:cubicBezTo>
                  <a:lnTo>
                    <a:pt x="1718" y="2630"/>
                  </a:lnTo>
                  <a:cubicBezTo>
                    <a:pt x="1719" y="2630"/>
                    <a:pt x="1698" y="2659"/>
                    <a:pt x="1679" y="2692"/>
                  </a:cubicBezTo>
                  <a:cubicBezTo>
                    <a:pt x="1655" y="2733"/>
                    <a:pt x="1632" y="2779"/>
                    <a:pt x="1636" y="2779"/>
                  </a:cubicBezTo>
                  <a:cubicBezTo>
                    <a:pt x="1638" y="2779"/>
                    <a:pt x="1644" y="2772"/>
                    <a:pt x="1655" y="2757"/>
                  </a:cubicBezTo>
                  <a:cubicBezTo>
                    <a:pt x="1674" y="2737"/>
                    <a:pt x="1704" y="2719"/>
                    <a:pt x="1720" y="2719"/>
                  </a:cubicBezTo>
                  <a:cubicBezTo>
                    <a:pt x="1738" y="2719"/>
                    <a:pt x="1741" y="2739"/>
                    <a:pt x="1703" y="2797"/>
                  </a:cubicBezTo>
                  <a:lnTo>
                    <a:pt x="1711" y="2805"/>
                  </a:lnTo>
                  <a:cubicBezTo>
                    <a:pt x="1738" y="2769"/>
                    <a:pt x="1750" y="2759"/>
                    <a:pt x="1760" y="2759"/>
                  </a:cubicBezTo>
                  <a:cubicBezTo>
                    <a:pt x="1766" y="2759"/>
                    <a:pt x="1771" y="2762"/>
                    <a:pt x="1776" y="2765"/>
                  </a:cubicBezTo>
                  <a:cubicBezTo>
                    <a:pt x="1793" y="2781"/>
                    <a:pt x="1801" y="2781"/>
                    <a:pt x="1768" y="2838"/>
                  </a:cubicBezTo>
                  <a:cubicBezTo>
                    <a:pt x="1743" y="2867"/>
                    <a:pt x="1733" y="2881"/>
                    <a:pt x="1736" y="2881"/>
                  </a:cubicBezTo>
                  <a:cubicBezTo>
                    <a:pt x="1739" y="2881"/>
                    <a:pt x="1753" y="2869"/>
                    <a:pt x="1776" y="2846"/>
                  </a:cubicBezTo>
                  <a:cubicBezTo>
                    <a:pt x="1777" y="2846"/>
                    <a:pt x="1777" y="2846"/>
                    <a:pt x="1777" y="2846"/>
                  </a:cubicBezTo>
                  <a:cubicBezTo>
                    <a:pt x="1789" y="2846"/>
                    <a:pt x="1853" y="2748"/>
                    <a:pt x="1864" y="2748"/>
                  </a:cubicBezTo>
                  <a:cubicBezTo>
                    <a:pt x="1865" y="2748"/>
                    <a:pt x="1865" y="2748"/>
                    <a:pt x="1866" y="2749"/>
                  </a:cubicBezTo>
                  <a:cubicBezTo>
                    <a:pt x="1882" y="2708"/>
                    <a:pt x="1906" y="2676"/>
                    <a:pt x="1930" y="2643"/>
                  </a:cubicBezTo>
                  <a:lnTo>
                    <a:pt x="1930" y="2643"/>
                  </a:lnTo>
                  <a:lnTo>
                    <a:pt x="1906" y="2700"/>
                  </a:lnTo>
                  <a:lnTo>
                    <a:pt x="1841" y="2813"/>
                  </a:lnTo>
                  <a:cubicBezTo>
                    <a:pt x="1843" y="2816"/>
                    <a:pt x="1846" y="2817"/>
                    <a:pt x="1848" y="2817"/>
                  </a:cubicBezTo>
                  <a:cubicBezTo>
                    <a:pt x="1856" y="2817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8"/>
                    <a:pt x="1890" y="2838"/>
                  </a:cubicBezTo>
                  <a:cubicBezTo>
                    <a:pt x="1896" y="2841"/>
                    <a:pt x="1901" y="2844"/>
                    <a:pt x="1907" y="2844"/>
                  </a:cubicBezTo>
                  <a:cubicBezTo>
                    <a:pt x="1919" y="2844"/>
                    <a:pt x="1931" y="2834"/>
                    <a:pt x="1947" y="2797"/>
                  </a:cubicBezTo>
                  <a:lnTo>
                    <a:pt x="1947" y="2797"/>
                  </a:lnTo>
                  <a:cubicBezTo>
                    <a:pt x="1925" y="2862"/>
                    <a:pt x="1931" y="2897"/>
                    <a:pt x="1949" y="2897"/>
                  </a:cubicBezTo>
                  <a:cubicBezTo>
                    <a:pt x="1964" y="2897"/>
                    <a:pt x="1989" y="2870"/>
                    <a:pt x="2011" y="2813"/>
                  </a:cubicBezTo>
                  <a:cubicBezTo>
                    <a:pt x="2019" y="2786"/>
                    <a:pt x="2025" y="2772"/>
                    <a:pt x="2027" y="2772"/>
                  </a:cubicBezTo>
                  <a:lnTo>
                    <a:pt x="2027" y="2772"/>
                  </a:lnTo>
                  <a:cubicBezTo>
                    <a:pt x="2030" y="2772"/>
                    <a:pt x="2028" y="2788"/>
                    <a:pt x="2020" y="2822"/>
                  </a:cubicBezTo>
                  <a:cubicBezTo>
                    <a:pt x="2015" y="2855"/>
                    <a:pt x="2013" y="2871"/>
                    <a:pt x="2016" y="2871"/>
                  </a:cubicBezTo>
                  <a:cubicBezTo>
                    <a:pt x="2018" y="2871"/>
                    <a:pt x="2024" y="2857"/>
                    <a:pt x="2036" y="2830"/>
                  </a:cubicBezTo>
                  <a:cubicBezTo>
                    <a:pt x="2042" y="2814"/>
                    <a:pt x="2047" y="2808"/>
                    <a:pt x="2049" y="2808"/>
                  </a:cubicBezTo>
                  <a:lnTo>
                    <a:pt x="2049" y="2808"/>
                  </a:lnTo>
                  <a:cubicBezTo>
                    <a:pt x="2056" y="2808"/>
                    <a:pt x="2050" y="2853"/>
                    <a:pt x="2044" y="2895"/>
                  </a:cubicBezTo>
                  <a:cubicBezTo>
                    <a:pt x="2024" y="2973"/>
                    <a:pt x="2019" y="3007"/>
                    <a:pt x="2024" y="3007"/>
                  </a:cubicBezTo>
                  <a:cubicBezTo>
                    <a:pt x="2027" y="3007"/>
                    <a:pt x="2034" y="2993"/>
                    <a:pt x="2044" y="2967"/>
                  </a:cubicBezTo>
                  <a:cubicBezTo>
                    <a:pt x="2075" y="2923"/>
                    <a:pt x="2087" y="2918"/>
                    <a:pt x="2095" y="2918"/>
                  </a:cubicBezTo>
                  <a:cubicBezTo>
                    <a:pt x="2097" y="2918"/>
                    <a:pt x="2099" y="2919"/>
                    <a:pt x="2101" y="2919"/>
                  </a:cubicBezTo>
                  <a:cubicBezTo>
                    <a:pt x="2133" y="2886"/>
                    <a:pt x="2141" y="2838"/>
                    <a:pt x="2149" y="2797"/>
                  </a:cubicBezTo>
                  <a:cubicBezTo>
                    <a:pt x="2157" y="2733"/>
                    <a:pt x="2182" y="2676"/>
                    <a:pt x="2182" y="2676"/>
                  </a:cubicBezTo>
                  <a:lnTo>
                    <a:pt x="2182" y="2676"/>
                  </a:lnTo>
                  <a:cubicBezTo>
                    <a:pt x="2166" y="2716"/>
                    <a:pt x="2157" y="2757"/>
                    <a:pt x="2157" y="2797"/>
                  </a:cubicBezTo>
                  <a:cubicBezTo>
                    <a:pt x="2157" y="2862"/>
                    <a:pt x="2174" y="2870"/>
                    <a:pt x="2182" y="2870"/>
                  </a:cubicBezTo>
                  <a:lnTo>
                    <a:pt x="2214" y="2870"/>
                  </a:lnTo>
                  <a:cubicBezTo>
                    <a:pt x="2218" y="2908"/>
                    <a:pt x="2225" y="2926"/>
                    <a:pt x="2230" y="2926"/>
                  </a:cubicBezTo>
                  <a:cubicBezTo>
                    <a:pt x="2235" y="2926"/>
                    <a:pt x="2238" y="2910"/>
                    <a:pt x="2238" y="2878"/>
                  </a:cubicBezTo>
                  <a:cubicBezTo>
                    <a:pt x="2243" y="2844"/>
                    <a:pt x="2245" y="2836"/>
                    <a:pt x="2246" y="2830"/>
                  </a:cubicBezTo>
                  <a:lnTo>
                    <a:pt x="2246" y="2830"/>
                  </a:lnTo>
                  <a:cubicBezTo>
                    <a:pt x="2247" y="2888"/>
                    <a:pt x="2270" y="2919"/>
                    <a:pt x="2294" y="2919"/>
                  </a:cubicBezTo>
                  <a:cubicBezTo>
                    <a:pt x="2317" y="2919"/>
                    <a:pt x="2340" y="2890"/>
                    <a:pt x="2344" y="2830"/>
                  </a:cubicBezTo>
                  <a:lnTo>
                    <a:pt x="2344" y="2895"/>
                  </a:lnTo>
                  <a:cubicBezTo>
                    <a:pt x="2344" y="2959"/>
                    <a:pt x="2352" y="2959"/>
                    <a:pt x="2368" y="2959"/>
                  </a:cubicBezTo>
                  <a:cubicBezTo>
                    <a:pt x="2376" y="2959"/>
                    <a:pt x="2409" y="2895"/>
                    <a:pt x="2433" y="2895"/>
                  </a:cubicBezTo>
                  <a:cubicBezTo>
                    <a:pt x="2466" y="2886"/>
                    <a:pt x="2490" y="2886"/>
                    <a:pt x="2482" y="2822"/>
                  </a:cubicBezTo>
                  <a:cubicBezTo>
                    <a:pt x="2490" y="2822"/>
                    <a:pt x="2490" y="2822"/>
                    <a:pt x="2498" y="2886"/>
                  </a:cubicBezTo>
                  <a:cubicBezTo>
                    <a:pt x="2498" y="2951"/>
                    <a:pt x="2506" y="2951"/>
                    <a:pt x="2514" y="2951"/>
                  </a:cubicBezTo>
                  <a:cubicBezTo>
                    <a:pt x="2514" y="2911"/>
                    <a:pt x="2514" y="2862"/>
                    <a:pt x="2498" y="2822"/>
                  </a:cubicBezTo>
                  <a:cubicBezTo>
                    <a:pt x="2494" y="2793"/>
                    <a:pt x="2494" y="2779"/>
                    <a:pt x="2498" y="2779"/>
                  </a:cubicBezTo>
                  <a:cubicBezTo>
                    <a:pt x="2502" y="2779"/>
                    <a:pt x="2510" y="2793"/>
                    <a:pt x="2522" y="2822"/>
                  </a:cubicBezTo>
                  <a:cubicBezTo>
                    <a:pt x="2534" y="2854"/>
                    <a:pt x="2551" y="2870"/>
                    <a:pt x="2564" y="2870"/>
                  </a:cubicBezTo>
                  <a:cubicBezTo>
                    <a:pt x="2577" y="2870"/>
                    <a:pt x="2587" y="2854"/>
                    <a:pt x="2587" y="2822"/>
                  </a:cubicBezTo>
                  <a:cubicBezTo>
                    <a:pt x="2589" y="2822"/>
                    <a:pt x="2590" y="2821"/>
                    <a:pt x="2592" y="2821"/>
                  </a:cubicBezTo>
                  <a:cubicBezTo>
                    <a:pt x="2599" y="2821"/>
                    <a:pt x="2607" y="2826"/>
                    <a:pt x="2620" y="2878"/>
                  </a:cubicBezTo>
                  <a:cubicBezTo>
                    <a:pt x="2629" y="2910"/>
                    <a:pt x="2646" y="2942"/>
                    <a:pt x="2654" y="2942"/>
                  </a:cubicBezTo>
                  <a:cubicBezTo>
                    <a:pt x="2661" y="2942"/>
                    <a:pt x="2663" y="2923"/>
                    <a:pt x="2652" y="2870"/>
                  </a:cubicBezTo>
                  <a:lnTo>
                    <a:pt x="2652" y="2870"/>
                  </a:lnTo>
                  <a:cubicBezTo>
                    <a:pt x="2660" y="2870"/>
                    <a:pt x="2660" y="2870"/>
                    <a:pt x="2684" y="2927"/>
                  </a:cubicBezTo>
                  <a:cubicBezTo>
                    <a:pt x="2698" y="2964"/>
                    <a:pt x="2713" y="3002"/>
                    <a:pt x="2716" y="3002"/>
                  </a:cubicBezTo>
                  <a:cubicBezTo>
                    <a:pt x="2718" y="3002"/>
                    <a:pt x="2714" y="2982"/>
                    <a:pt x="2701" y="2927"/>
                  </a:cubicBezTo>
                  <a:cubicBezTo>
                    <a:pt x="2696" y="2891"/>
                    <a:pt x="2702" y="2873"/>
                    <a:pt x="2714" y="2873"/>
                  </a:cubicBezTo>
                  <a:cubicBezTo>
                    <a:pt x="2724" y="2873"/>
                    <a:pt x="2739" y="2885"/>
                    <a:pt x="2757" y="2911"/>
                  </a:cubicBezTo>
                  <a:cubicBezTo>
                    <a:pt x="2765" y="2903"/>
                    <a:pt x="2774" y="2903"/>
                    <a:pt x="2749" y="2846"/>
                  </a:cubicBezTo>
                  <a:cubicBezTo>
                    <a:pt x="2733" y="2813"/>
                    <a:pt x="2741" y="2822"/>
                    <a:pt x="2725" y="2781"/>
                  </a:cubicBezTo>
                  <a:lnTo>
                    <a:pt x="2725" y="2781"/>
                  </a:lnTo>
                  <a:cubicBezTo>
                    <a:pt x="2753" y="2842"/>
                    <a:pt x="2768" y="2872"/>
                    <a:pt x="2770" y="2872"/>
                  </a:cubicBezTo>
                  <a:cubicBezTo>
                    <a:pt x="2772" y="2872"/>
                    <a:pt x="2761" y="2842"/>
                    <a:pt x="2741" y="2781"/>
                  </a:cubicBezTo>
                  <a:cubicBezTo>
                    <a:pt x="2729" y="2752"/>
                    <a:pt x="2725" y="2735"/>
                    <a:pt x="2727" y="2735"/>
                  </a:cubicBezTo>
                  <a:lnTo>
                    <a:pt x="2727" y="2735"/>
                  </a:lnTo>
                  <a:cubicBezTo>
                    <a:pt x="2730" y="2735"/>
                    <a:pt x="2738" y="2750"/>
                    <a:pt x="2749" y="2781"/>
                  </a:cubicBezTo>
                  <a:cubicBezTo>
                    <a:pt x="2782" y="2838"/>
                    <a:pt x="2790" y="2838"/>
                    <a:pt x="2790" y="2838"/>
                  </a:cubicBezTo>
                  <a:cubicBezTo>
                    <a:pt x="2798" y="2838"/>
                    <a:pt x="2806" y="2765"/>
                    <a:pt x="2838" y="2740"/>
                  </a:cubicBezTo>
                  <a:cubicBezTo>
                    <a:pt x="2895" y="2716"/>
                    <a:pt x="2911" y="2700"/>
                    <a:pt x="2879" y="2651"/>
                  </a:cubicBezTo>
                  <a:cubicBezTo>
                    <a:pt x="2862" y="2622"/>
                    <a:pt x="2854" y="2608"/>
                    <a:pt x="2857" y="2608"/>
                  </a:cubicBezTo>
                  <a:lnTo>
                    <a:pt x="2857" y="2608"/>
                  </a:lnTo>
                  <a:cubicBezTo>
                    <a:pt x="2860" y="2608"/>
                    <a:pt x="2872" y="2620"/>
                    <a:pt x="2895" y="2643"/>
                  </a:cubicBezTo>
                  <a:cubicBezTo>
                    <a:pt x="2924" y="2678"/>
                    <a:pt x="2936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5" y="2683"/>
                    <a:pt x="2957" y="2683"/>
                  </a:cubicBezTo>
                  <a:cubicBezTo>
                    <a:pt x="2962" y="2683"/>
                    <a:pt x="2969" y="2688"/>
                    <a:pt x="3001" y="2732"/>
                  </a:cubicBezTo>
                  <a:cubicBezTo>
                    <a:pt x="2968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5" y="2694"/>
                    <a:pt x="3007" y="2706"/>
                    <a:pt x="3010" y="2706"/>
                  </a:cubicBezTo>
                  <a:cubicBezTo>
                    <a:pt x="3014" y="2706"/>
                    <a:pt x="3006" y="2690"/>
                    <a:pt x="2984" y="2659"/>
                  </a:cubicBezTo>
                  <a:cubicBezTo>
                    <a:pt x="2947" y="2606"/>
                    <a:pt x="2929" y="2579"/>
                    <a:pt x="2931" y="2579"/>
                  </a:cubicBezTo>
                  <a:lnTo>
                    <a:pt x="2931" y="2579"/>
                  </a:lnTo>
                  <a:cubicBezTo>
                    <a:pt x="2933" y="2579"/>
                    <a:pt x="2953" y="2604"/>
                    <a:pt x="2993" y="2651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8"/>
                    <a:pt x="3049" y="2692"/>
                  </a:cubicBezTo>
                  <a:cubicBezTo>
                    <a:pt x="3009" y="2643"/>
                    <a:pt x="3017" y="2635"/>
                    <a:pt x="2984" y="2578"/>
                  </a:cubicBezTo>
                  <a:cubicBezTo>
                    <a:pt x="2984" y="2578"/>
                    <a:pt x="2985" y="2578"/>
                    <a:pt x="2986" y="2578"/>
                  </a:cubicBezTo>
                  <a:cubicBezTo>
                    <a:pt x="2990" y="2578"/>
                    <a:pt x="3003" y="2582"/>
                    <a:pt x="3033" y="2619"/>
                  </a:cubicBezTo>
                  <a:cubicBezTo>
                    <a:pt x="3043" y="2627"/>
                    <a:pt x="3051" y="2631"/>
                    <a:pt x="3056" y="2631"/>
                  </a:cubicBezTo>
                  <a:cubicBezTo>
                    <a:pt x="3077" y="2631"/>
                    <a:pt x="3065" y="2577"/>
                    <a:pt x="3033" y="2538"/>
                  </a:cubicBezTo>
                  <a:cubicBezTo>
                    <a:pt x="3008" y="2512"/>
                    <a:pt x="2998" y="2500"/>
                    <a:pt x="3001" y="2500"/>
                  </a:cubicBezTo>
                  <a:lnTo>
                    <a:pt x="3001" y="2500"/>
                  </a:lnTo>
                  <a:cubicBezTo>
                    <a:pt x="3004" y="2500"/>
                    <a:pt x="3018" y="2510"/>
                    <a:pt x="3041" y="2530"/>
                  </a:cubicBezTo>
                  <a:cubicBezTo>
                    <a:pt x="3072" y="2566"/>
                    <a:pt x="3084" y="2571"/>
                    <a:pt x="3091" y="2571"/>
                  </a:cubicBezTo>
                  <a:cubicBezTo>
                    <a:pt x="3094" y="2571"/>
                    <a:pt x="3096" y="2570"/>
                    <a:pt x="3098" y="2570"/>
                  </a:cubicBezTo>
                  <a:cubicBezTo>
                    <a:pt x="3085" y="2555"/>
                    <a:pt x="3081" y="2548"/>
                    <a:pt x="3083" y="2548"/>
                  </a:cubicBezTo>
                  <a:lnTo>
                    <a:pt x="3083" y="2548"/>
                  </a:lnTo>
                  <a:cubicBezTo>
                    <a:pt x="3088" y="2548"/>
                    <a:pt x="3119" y="2578"/>
                    <a:pt x="3147" y="2611"/>
                  </a:cubicBezTo>
                  <a:cubicBezTo>
                    <a:pt x="3172" y="2641"/>
                    <a:pt x="3184" y="2649"/>
                    <a:pt x="3194" y="2649"/>
                  </a:cubicBezTo>
                  <a:cubicBezTo>
                    <a:pt x="3200" y="2649"/>
                    <a:pt x="3205" y="2646"/>
                    <a:pt x="3211" y="2643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28" y="2513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1" y="2440"/>
                    <a:pt x="3155" y="2400"/>
                  </a:cubicBezTo>
                  <a:cubicBezTo>
                    <a:pt x="3125" y="2380"/>
                    <a:pt x="3114" y="2370"/>
                    <a:pt x="3123" y="2370"/>
                  </a:cubicBezTo>
                  <a:cubicBezTo>
                    <a:pt x="3130" y="2370"/>
                    <a:pt x="3145" y="2374"/>
                    <a:pt x="3171" y="2384"/>
                  </a:cubicBezTo>
                  <a:cubicBezTo>
                    <a:pt x="3195" y="2393"/>
                    <a:pt x="3210" y="2397"/>
                    <a:pt x="3217" y="2397"/>
                  </a:cubicBezTo>
                  <a:cubicBezTo>
                    <a:pt x="3229" y="2397"/>
                    <a:pt x="3218" y="2385"/>
                    <a:pt x="3187" y="2359"/>
                  </a:cubicBezTo>
                  <a:cubicBezTo>
                    <a:pt x="3190" y="2356"/>
                    <a:pt x="3192" y="2355"/>
                    <a:pt x="3196" y="2355"/>
                  </a:cubicBezTo>
                  <a:cubicBezTo>
                    <a:pt x="3203" y="2355"/>
                    <a:pt x="3216" y="2360"/>
                    <a:pt x="3252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5"/>
                    <a:pt x="3158" y="2305"/>
                    <a:pt x="3168" y="2305"/>
                  </a:cubicBezTo>
                  <a:cubicBezTo>
                    <a:pt x="3174" y="2305"/>
                    <a:pt x="3189" y="2309"/>
                    <a:pt x="3211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5" y="2340"/>
                    <a:pt x="3284" y="2327"/>
                  </a:cubicBezTo>
                  <a:cubicBezTo>
                    <a:pt x="3228" y="2295"/>
                    <a:pt x="3228" y="2286"/>
                    <a:pt x="3228" y="2278"/>
                  </a:cubicBezTo>
                  <a:cubicBezTo>
                    <a:pt x="3236" y="2278"/>
                    <a:pt x="3236" y="2270"/>
                    <a:pt x="3187" y="2238"/>
                  </a:cubicBezTo>
                  <a:lnTo>
                    <a:pt x="3187" y="2222"/>
                  </a:lnTo>
                  <a:cubicBezTo>
                    <a:pt x="3188" y="2221"/>
                    <a:pt x="3189" y="2220"/>
                    <a:pt x="3191" y="2220"/>
                  </a:cubicBezTo>
                  <a:cubicBezTo>
                    <a:pt x="3207" y="2220"/>
                    <a:pt x="3251" y="2247"/>
                    <a:pt x="3244" y="2254"/>
                  </a:cubicBezTo>
                  <a:lnTo>
                    <a:pt x="3309" y="2278"/>
                  </a:lnTo>
                  <a:cubicBezTo>
                    <a:pt x="3317" y="2262"/>
                    <a:pt x="3317" y="2254"/>
                    <a:pt x="3260" y="2222"/>
                  </a:cubicBezTo>
                  <a:cubicBezTo>
                    <a:pt x="3201" y="2192"/>
                    <a:pt x="3173" y="2178"/>
                    <a:pt x="3176" y="2178"/>
                  </a:cubicBezTo>
                  <a:lnTo>
                    <a:pt x="3176" y="2178"/>
                  </a:lnTo>
                  <a:cubicBezTo>
                    <a:pt x="3179" y="2178"/>
                    <a:pt x="3210" y="2190"/>
                    <a:pt x="3268" y="2213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79" y="2199"/>
                    <a:pt x="3264" y="2190"/>
                    <a:pt x="3269" y="2190"/>
                  </a:cubicBezTo>
                  <a:lnTo>
                    <a:pt x="3269" y="2190"/>
                  </a:lnTo>
                  <a:cubicBezTo>
                    <a:pt x="3275" y="2190"/>
                    <a:pt x="3307" y="2201"/>
                    <a:pt x="3341" y="2213"/>
                  </a:cubicBezTo>
                  <a:cubicBezTo>
                    <a:pt x="3392" y="2235"/>
                    <a:pt x="3420" y="2247"/>
                    <a:pt x="3426" y="2247"/>
                  </a:cubicBezTo>
                  <a:cubicBezTo>
                    <a:pt x="3433" y="2247"/>
                    <a:pt x="3407" y="2229"/>
                    <a:pt x="3349" y="2189"/>
                  </a:cubicBezTo>
                  <a:cubicBezTo>
                    <a:pt x="3349" y="2173"/>
                    <a:pt x="3301" y="2124"/>
                    <a:pt x="3309" y="2100"/>
                  </a:cubicBezTo>
                  <a:cubicBezTo>
                    <a:pt x="3315" y="2080"/>
                    <a:pt x="3322" y="2065"/>
                    <a:pt x="3356" y="2065"/>
                  </a:cubicBezTo>
                  <a:cubicBezTo>
                    <a:pt x="3363" y="2065"/>
                    <a:pt x="3372" y="2066"/>
                    <a:pt x="3382" y="2068"/>
                  </a:cubicBezTo>
                  <a:cubicBezTo>
                    <a:pt x="3447" y="2080"/>
                    <a:pt x="3481" y="2084"/>
                    <a:pt x="3490" y="2084"/>
                  </a:cubicBezTo>
                  <a:cubicBezTo>
                    <a:pt x="3499" y="2084"/>
                    <a:pt x="3483" y="2080"/>
                    <a:pt x="3447" y="2076"/>
                  </a:cubicBezTo>
                  <a:cubicBezTo>
                    <a:pt x="3325" y="2051"/>
                    <a:pt x="3325" y="2043"/>
                    <a:pt x="3333" y="2019"/>
                  </a:cubicBezTo>
                  <a:cubicBezTo>
                    <a:pt x="3406" y="2011"/>
                    <a:pt x="3341" y="1986"/>
                    <a:pt x="3276" y="1970"/>
                  </a:cubicBezTo>
                  <a:cubicBezTo>
                    <a:pt x="3276" y="1978"/>
                    <a:pt x="3276" y="1986"/>
                    <a:pt x="3276" y="1986"/>
                  </a:cubicBezTo>
                  <a:cubicBezTo>
                    <a:pt x="3155" y="1962"/>
                    <a:pt x="3155" y="1962"/>
                    <a:pt x="3220" y="1954"/>
                  </a:cubicBezTo>
                  <a:cubicBezTo>
                    <a:pt x="3260" y="1954"/>
                    <a:pt x="3301" y="1954"/>
                    <a:pt x="3341" y="1962"/>
                  </a:cubicBezTo>
                  <a:cubicBezTo>
                    <a:pt x="3365" y="1966"/>
                    <a:pt x="3388" y="1968"/>
                    <a:pt x="3409" y="1968"/>
                  </a:cubicBezTo>
                  <a:cubicBezTo>
                    <a:pt x="3430" y="1968"/>
                    <a:pt x="3451" y="1966"/>
                    <a:pt x="3471" y="1962"/>
                  </a:cubicBezTo>
                  <a:cubicBezTo>
                    <a:pt x="3471" y="1954"/>
                    <a:pt x="3479" y="1946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3"/>
                    <a:pt x="3293" y="1905"/>
                  </a:cubicBezTo>
                  <a:cubicBezTo>
                    <a:pt x="3228" y="1897"/>
                    <a:pt x="3228" y="1897"/>
                    <a:pt x="3228" y="1889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7" y="1873"/>
                  </a:lnTo>
                  <a:cubicBezTo>
                    <a:pt x="3398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65" y="1857"/>
                    <a:pt x="3365" y="1670"/>
                    <a:pt x="3365" y="1646"/>
                  </a:cubicBezTo>
                  <a:cubicBezTo>
                    <a:pt x="3406" y="1623"/>
                    <a:pt x="3418" y="1604"/>
                    <a:pt x="3400" y="1604"/>
                  </a:cubicBezTo>
                  <a:cubicBezTo>
                    <a:pt x="3393" y="1604"/>
                    <a:pt x="3382" y="1607"/>
                    <a:pt x="3365" y="1614"/>
                  </a:cubicBezTo>
                  <a:cubicBezTo>
                    <a:pt x="3355" y="1616"/>
                    <a:pt x="3347" y="1617"/>
                    <a:pt x="3339" y="1617"/>
                  </a:cubicBezTo>
                  <a:cubicBezTo>
                    <a:pt x="3298" y="1617"/>
                    <a:pt x="3291" y="1583"/>
                    <a:pt x="3284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1" y="1484"/>
                  </a:cubicBezTo>
                  <a:lnTo>
                    <a:pt x="3203" y="1468"/>
                  </a:lnTo>
                  <a:cubicBezTo>
                    <a:pt x="3203" y="1462"/>
                    <a:pt x="3194" y="1460"/>
                    <a:pt x="3183" y="1460"/>
                  </a:cubicBezTo>
                  <a:cubicBezTo>
                    <a:pt x="3170" y="1460"/>
                    <a:pt x="3154" y="1462"/>
                    <a:pt x="3143" y="1462"/>
                  </a:cubicBezTo>
                  <a:cubicBezTo>
                    <a:pt x="3137" y="1462"/>
                    <a:pt x="3132" y="1461"/>
                    <a:pt x="3130" y="1459"/>
                  </a:cubicBezTo>
                  <a:cubicBezTo>
                    <a:pt x="3107" y="1470"/>
                    <a:pt x="3093" y="1474"/>
                    <a:pt x="3089" y="1474"/>
                  </a:cubicBezTo>
                  <a:cubicBezTo>
                    <a:pt x="3084" y="1474"/>
                    <a:pt x="3097" y="1465"/>
                    <a:pt x="3130" y="1451"/>
                  </a:cubicBezTo>
                  <a:cubicBezTo>
                    <a:pt x="3171" y="1435"/>
                    <a:pt x="3211" y="1419"/>
                    <a:pt x="3244" y="1386"/>
                  </a:cubicBezTo>
                  <a:cubicBezTo>
                    <a:pt x="3244" y="1384"/>
                    <a:pt x="3242" y="1382"/>
                    <a:pt x="3238" y="1382"/>
                  </a:cubicBezTo>
                  <a:cubicBezTo>
                    <a:pt x="3220" y="1382"/>
                    <a:pt x="3169" y="1409"/>
                    <a:pt x="3122" y="1435"/>
                  </a:cubicBezTo>
                  <a:cubicBezTo>
                    <a:pt x="3084" y="1457"/>
                    <a:pt x="3072" y="1460"/>
                    <a:pt x="3068" y="1460"/>
                  </a:cubicBezTo>
                  <a:cubicBezTo>
                    <a:pt x="3065" y="1460"/>
                    <a:pt x="3065" y="1459"/>
                    <a:pt x="3065" y="1459"/>
                  </a:cubicBezTo>
                  <a:cubicBezTo>
                    <a:pt x="3065" y="1451"/>
                    <a:pt x="3065" y="1451"/>
                    <a:pt x="3122" y="1419"/>
                  </a:cubicBezTo>
                  <a:lnTo>
                    <a:pt x="3236" y="1362"/>
                  </a:lnTo>
                  <a:lnTo>
                    <a:pt x="3236" y="1354"/>
                  </a:lnTo>
                  <a:cubicBezTo>
                    <a:pt x="3198" y="1376"/>
                    <a:pt x="3182" y="1379"/>
                    <a:pt x="3175" y="1379"/>
                  </a:cubicBezTo>
                  <a:cubicBezTo>
                    <a:pt x="3172" y="1379"/>
                    <a:pt x="3171" y="1378"/>
                    <a:pt x="3171" y="1378"/>
                  </a:cubicBezTo>
                  <a:cubicBezTo>
                    <a:pt x="3171" y="1370"/>
                    <a:pt x="3171" y="1370"/>
                    <a:pt x="3284" y="1305"/>
                  </a:cubicBezTo>
                  <a:cubicBezTo>
                    <a:pt x="3347" y="1270"/>
                    <a:pt x="3375" y="1251"/>
                    <a:pt x="3367" y="1251"/>
                  </a:cubicBezTo>
                  <a:lnTo>
                    <a:pt x="3367" y="1251"/>
                  </a:lnTo>
                  <a:cubicBezTo>
                    <a:pt x="3361" y="1251"/>
                    <a:pt x="3331" y="1264"/>
                    <a:pt x="3276" y="1289"/>
                  </a:cubicBezTo>
                  <a:lnTo>
                    <a:pt x="3220" y="1314"/>
                  </a:lnTo>
                  <a:cubicBezTo>
                    <a:pt x="3259" y="1283"/>
                    <a:pt x="3268" y="1272"/>
                    <a:pt x="3260" y="1272"/>
                  </a:cubicBezTo>
                  <a:cubicBezTo>
                    <a:pt x="3247" y="1272"/>
                    <a:pt x="3190" y="1301"/>
                    <a:pt x="3155" y="1322"/>
                  </a:cubicBezTo>
                  <a:cubicBezTo>
                    <a:pt x="3213" y="1277"/>
                    <a:pt x="3237" y="1254"/>
                    <a:pt x="3228" y="1254"/>
                  </a:cubicBezTo>
                  <a:lnTo>
                    <a:pt x="3228" y="1254"/>
                  </a:lnTo>
                  <a:cubicBezTo>
                    <a:pt x="3221" y="1254"/>
                    <a:pt x="3193" y="1268"/>
                    <a:pt x="3147" y="1297"/>
                  </a:cubicBezTo>
                  <a:cubicBezTo>
                    <a:pt x="3121" y="1316"/>
                    <a:pt x="3105" y="1324"/>
                    <a:pt x="3101" y="1324"/>
                  </a:cubicBezTo>
                  <a:cubicBezTo>
                    <a:pt x="3096" y="1324"/>
                    <a:pt x="3107" y="1311"/>
                    <a:pt x="3138" y="1289"/>
                  </a:cubicBezTo>
                  <a:cubicBezTo>
                    <a:pt x="3187" y="1241"/>
                    <a:pt x="3179" y="1232"/>
                    <a:pt x="3171" y="1224"/>
                  </a:cubicBezTo>
                  <a:lnTo>
                    <a:pt x="3171" y="1224"/>
                  </a:lnTo>
                  <a:cubicBezTo>
                    <a:pt x="3157" y="1232"/>
                    <a:pt x="3145" y="1236"/>
                    <a:pt x="3134" y="1236"/>
                  </a:cubicBezTo>
                  <a:cubicBezTo>
                    <a:pt x="3102" y="1236"/>
                    <a:pt x="3084" y="1202"/>
                    <a:pt x="3065" y="1159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5"/>
                  </a:cubicBezTo>
                  <a:cubicBezTo>
                    <a:pt x="2944" y="1127"/>
                    <a:pt x="2944" y="1127"/>
                    <a:pt x="2984" y="1070"/>
                  </a:cubicBezTo>
                  <a:cubicBezTo>
                    <a:pt x="3002" y="1049"/>
                    <a:pt x="3011" y="1035"/>
                    <a:pt x="3007" y="1035"/>
                  </a:cubicBezTo>
                  <a:lnTo>
                    <a:pt x="3007" y="1035"/>
                  </a:lnTo>
                  <a:cubicBezTo>
                    <a:pt x="3002" y="1035"/>
                    <a:pt x="2977" y="1057"/>
                    <a:pt x="2928" y="1111"/>
                  </a:cubicBezTo>
                  <a:cubicBezTo>
                    <a:pt x="2968" y="1054"/>
                    <a:pt x="2960" y="1046"/>
                    <a:pt x="2936" y="1022"/>
                  </a:cubicBezTo>
                  <a:cubicBezTo>
                    <a:pt x="2932" y="1014"/>
                    <a:pt x="2923" y="1006"/>
                    <a:pt x="2911" y="1006"/>
                  </a:cubicBezTo>
                  <a:cubicBezTo>
                    <a:pt x="2897" y="1006"/>
                    <a:pt x="2880" y="1016"/>
                    <a:pt x="2863" y="1046"/>
                  </a:cubicBezTo>
                  <a:cubicBezTo>
                    <a:pt x="2838" y="1070"/>
                    <a:pt x="2826" y="1082"/>
                    <a:pt x="2825" y="1082"/>
                  </a:cubicBezTo>
                  <a:cubicBezTo>
                    <a:pt x="2824" y="1082"/>
                    <a:pt x="2834" y="1070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2"/>
                    <a:pt x="2855" y="957"/>
                  </a:cubicBezTo>
                  <a:cubicBezTo>
                    <a:pt x="2847" y="957"/>
                    <a:pt x="2838" y="949"/>
                    <a:pt x="2871" y="892"/>
                  </a:cubicBezTo>
                  <a:cubicBezTo>
                    <a:pt x="2868" y="889"/>
                    <a:pt x="2867" y="888"/>
                    <a:pt x="2864" y="888"/>
                  </a:cubicBezTo>
                  <a:cubicBezTo>
                    <a:pt x="2857" y="888"/>
                    <a:pt x="2845" y="896"/>
                    <a:pt x="2806" y="924"/>
                  </a:cubicBezTo>
                  <a:lnTo>
                    <a:pt x="2765" y="900"/>
                  </a:lnTo>
                  <a:cubicBezTo>
                    <a:pt x="2764" y="899"/>
                    <a:pt x="2763" y="899"/>
                    <a:pt x="2762" y="899"/>
                  </a:cubicBezTo>
                  <a:cubicBezTo>
                    <a:pt x="2745" y="899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1"/>
                  </a:cubicBezTo>
                  <a:cubicBezTo>
                    <a:pt x="2603" y="835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4"/>
                    <a:pt x="2538" y="819"/>
                  </a:cubicBezTo>
                  <a:cubicBezTo>
                    <a:pt x="2519" y="895"/>
                    <a:pt x="2509" y="926"/>
                    <a:pt x="2505" y="926"/>
                  </a:cubicBezTo>
                  <a:cubicBezTo>
                    <a:pt x="2502" y="926"/>
                    <a:pt x="2503" y="911"/>
                    <a:pt x="2506" y="884"/>
                  </a:cubicBezTo>
                  <a:cubicBezTo>
                    <a:pt x="2514" y="813"/>
                    <a:pt x="2510" y="776"/>
                    <a:pt x="2500" y="776"/>
                  </a:cubicBezTo>
                  <a:cubicBezTo>
                    <a:pt x="2491" y="776"/>
                    <a:pt x="2477" y="809"/>
                    <a:pt x="2466" y="876"/>
                  </a:cubicBezTo>
                  <a:cubicBezTo>
                    <a:pt x="2466" y="835"/>
                    <a:pt x="2466" y="843"/>
                    <a:pt x="2474" y="803"/>
                  </a:cubicBezTo>
                  <a:cubicBezTo>
                    <a:pt x="2477" y="752"/>
                    <a:pt x="2474" y="730"/>
                    <a:pt x="2468" y="730"/>
                  </a:cubicBezTo>
                  <a:cubicBezTo>
                    <a:pt x="2459" y="730"/>
                    <a:pt x="2443" y="784"/>
                    <a:pt x="2433" y="868"/>
                  </a:cubicBezTo>
                  <a:cubicBezTo>
                    <a:pt x="2427" y="816"/>
                    <a:pt x="2426" y="768"/>
                    <a:pt x="2422" y="768"/>
                  </a:cubicBezTo>
                  <a:cubicBezTo>
                    <a:pt x="2421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6"/>
                    <a:pt x="2417" y="568"/>
                    <a:pt x="2409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1" name="Google Shape;8921;p32"/>
            <p:cNvSpPr/>
            <p:nvPr/>
          </p:nvSpPr>
          <p:spPr>
            <a:xfrm>
              <a:off x="8949024" y="2363563"/>
              <a:ext cx="85464" cy="79310"/>
            </a:xfrm>
            <a:custGeom>
              <a:avLst/>
              <a:gdLst/>
              <a:ahLst/>
              <a:cxnLst/>
              <a:rect l="l" t="t" r="r" b="b"/>
              <a:pathLst>
                <a:path w="4958" h="4601" extrusionOk="0">
                  <a:moveTo>
                    <a:pt x="4553" y="7"/>
                  </a:moveTo>
                  <a:cubicBezTo>
                    <a:pt x="4535" y="7"/>
                    <a:pt x="4497" y="53"/>
                    <a:pt x="4459" y="105"/>
                  </a:cubicBezTo>
                  <a:lnTo>
                    <a:pt x="4476" y="122"/>
                  </a:lnTo>
                  <a:cubicBezTo>
                    <a:pt x="4508" y="89"/>
                    <a:pt x="4541" y="57"/>
                    <a:pt x="4573" y="24"/>
                  </a:cubicBezTo>
                  <a:lnTo>
                    <a:pt x="4557" y="8"/>
                  </a:lnTo>
                  <a:cubicBezTo>
                    <a:pt x="4556" y="8"/>
                    <a:pt x="4554" y="7"/>
                    <a:pt x="4553" y="7"/>
                  </a:cubicBezTo>
                  <a:close/>
                  <a:moveTo>
                    <a:pt x="2992" y="73"/>
                  </a:moveTo>
                  <a:cubicBezTo>
                    <a:pt x="2976" y="73"/>
                    <a:pt x="2960" y="138"/>
                    <a:pt x="2960" y="138"/>
                  </a:cubicBezTo>
                  <a:cubicBezTo>
                    <a:pt x="2960" y="211"/>
                    <a:pt x="2976" y="211"/>
                    <a:pt x="2992" y="211"/>
                  </a:cubicBezTo>
                  <a:cubicBezTo>
                    <a:pt x="3000" y="233"/>
                    <a:pt x="3006" y="243"/>
                    <a:pt x="3012" y="243"/>
                  </a:cubicBezTo>
                  <a:cubicBezTo>
                    <a:pt x="3026" y="243"/>
                    <a:pt x="3035" y="196"/>
                    <a:pt x="3041" y="146"/>
                  </a:cubicBezTo>
                  <a:cubicBezTo>
                    <a:pt x="3041" y="81"/>
                    <a:pt x="3024" y="81"/>
                    <a:pt x="2992" y="73"/>
                  </a:cubicBezTo>
                  <a:close/>
                  <a:moveTo>
                    <a:pt x="3089" y="219"/>
                  </a:moveTo>
                  <a:lnTo>
                    <a:pt x="3122" y="227"/>
                  </a:lnTo>
                  <a:cubicBezTo>
                    <a:pt x="3114" y="292"/>
                    <a:pt x="3073" y="357"/>
                    <a:pt x="3065" y="357"/>
                  </a:cubicBezTo>
                  <a:cubicBezTo>
                    <a:pt x="3049" y="357"/>
                    <a:pt x="3057" y="284"/>
                    <a:pt x="3089" y="219"/>
                  </a:cubicBezTo>
                  <a:close/>
                  <a:moveTo>
                    <a:pt x="21" y="497"/>
                  </a:moveTo>
                  <a:cubicBezTo>
                    <a:pt x="1" y="497"/>
                    <a:pt x="14" y="528"/>
                    <a:pt x="89" y="592"/>
                  </a:cubicBezTo>
                  <a:cubicBezTo>
                    <a:pt x="120" y="609"/>
                    <a:pt x="134" y="617"/>
                    <a:pt x="143" y="617"/>
                  </a:cubicBezTo>
                  <a:cubicBezTo>
                    <a:pt x="151" y="617"/>
                    <a:pt x="155" y="611"/>
                    <a:pt x="162" y="600"/>
                  </a:cubicBezTo>
                  <a:cubicBezTo>
                    <a:pt x="130" y="568"/>
                    <a:pt x="89" y="535"/>
                    <a:pt x="57" y="511"/>
                  </a:cubicBezTo>
                  <a:cubicBezTo>
                    <a:pt x="41" y="502"/>
                    <a:pt x="28" y="497"/>
                    <a:pt x="21" y="497"/>
                  </a:cubicBezTo>
                  <a:close/>
                  <a:moveTo>
                    <a:pt x="2343" y="333"/>
                  </a:moveTo>
                  <a:cubicBezTo>
                    <a:pt x="2343" y="333"/>
                    <a:pt x="2351" y="405"/>
                    <a:pt x="2351" y="470"/>
                  </a:cubicBezTo>
                  <a:cubicBezTo>
                    <a:pt x="2370" y="584"/>
                    <a:pt x="2378" y="636"/>
                    <a:pt x="2374" y="636"/>
                  </a:cubicBezTo>
                  <a:cubicBezTo>
                    <a:pt x="2371" y="636"/>
                    <a:pt x="2361" y="604"/>
                    <a:pt x="2343" y="543"/>
                  </a:cubicBezTo>
                  <a:cubicBezTo>
                    <a:pt x="2319" y="478"/>
                    <a:pt x="2311" y="414"/>
                    <a:pt x="2319" y="341"/>
                  </a:cubicBezTo>
                  <a:lnTo>
                    <a:pt x="2343" y="333"/>
                  </a:lnTo>
                  <a:close/>
                  <a:moveTo>
                    <a:pt x="1577" y="577"/>
                  </a:moveTo>
                  <a:cubicBezTo>
                    <a:pt x="1580" y="577"/>
                    <a:pt x="1585" y="583"/>
                    <a:pt x="1597" y="600"/>
                  </a:cubicBezTo>
                  <a:cubicBezTo>
                    <a:pt x="1598" y="600"/>
                    <a:pt x="1599" y="599"/>
                    <a:pt x="1600" y="599"/>
                  </a:cubicBezTo>
                  <a:cubicBezTo>
                    <a:pt x="1615" y="599"/>
                    <a:pt x="1629" y="658"/>
                    <a:pt x="1614" y="673"/>
                  </a:cubicBezTo>
                  <a:lnTo>
                    <a:pt x="1573" y="616"/>
                  </a:lnTo>
                  <a:cubicBezTo>
                    <a:pt x="1585" y="611"/>
                    <a:pt x="1572" y="577"/>
                    <a:pt x="1577" y="577"/>
                  </a:cubicBezTo>
                  <a:close/>
                  <a:moveTo>
                    <a:pt x="1930" y="551"/>
                  </a:moveTo>
                  <a:cubicBezTo>
                    <a:pt x="1946" y="592"/>
                    <a:pt x="1962" y="641"/>
                    <a:pt x="1979" y="681"/>
                  </a:cubicBezTo>
                  <a:lnTo>
                    <a:pt x="1970" y="689"/>
                  </a:lnTo>
                  <a:cubicBezTo>
                    <a:pt x="1938" y="624"/>
                    <a:pt x="1897" y="568"/>
                    <a:pt x="1914" y="560"/>
                  </a:cubicBezTo>
                  <a:lnTo>
                    <a:pt x="1930" y="551"/>
                  </a:lnTo>
                  <a:close/>
                  <a:moveTo>
                    <a:pt x="2441" y="592"/>
                  </a:moveTo>
                  <a:lnTo>
                    <a:pt x="2473" y="657"/>
                  </a:lnTo>
                  <a:cubicBezTo>
                    <a:pt x="2489" y="722"/>
                    <a:pt x="2473" y="730"/>
                    <a:pt x="2465" y="730"/>
                  </a:cubicBezTo>
                  <a:lnTo>
                    <a:pt x="2449" y="665"/>
                  </a:lnTo>
                  <a:lnTo>
                    <a:pt x="2441" y="592"/>
                  </a:lnTo>
                  <a:close/>
                  <a:moveTo>
                    <a:pt x="3843" y="584"/>
                  </a:moveTo>
                  <a:cubicBezTo>
                    <a:pt x="3851" y="592"/>
                    <a:pt x="3827" y="665"/>
                    <a:pt x="3795" y="722"/>
                  </a:cubicBezTo>
                  <a:cubicBezTo>
                    <a:pt x="3753" y="811"/>
                    <a:pt x="3738" y="835"/>
                    <a:pt x="3726" y="835"/>
                  </a:cubicBezTo>
                  <a:cubicBezTo>
                    <a:pt x="3722" y="835"/>
                    <a:pt x="3718" y="831"/>
                    <a:pt x="3714" y="827"/>
                  </a:cubicBezTo>
                  <a:cubicBezTo>
                    <a:pt x="3705" y="819"/>
                    <a:pt x="3689" y="811"/>
                    <a:pt x="3730" y="754"/>
                  </a:cubicBezTo>
                  <a:lnTo>
                    <a:pt x="3738" y="762"/>
                  </a:lnTo>
                  <a:cubicBezTo>
                    <a:pt x="3728" y="780"/>
                    <a:pt x="3725" y="787"/>
                    <a:pt x="3726" y="787"/>
                  </a:cubicBezTo>
                  <a:cubicBezTo>
                    <a:pt x="3729" y="787"/>
                    <a:pt x="3754" y="750"/>
                    <a:pt x="3770" y="705"/>
                  </a:cubicBezTo>
                  <a:lnTo>
                    <a:pt x="3843" y="584"/>
                  </a:lnTo>
                  <a:close/>
                  <a:moveTo>
                    <a:pt x="3910" y="808"/>
                  </a:moveTo>
                  <a:cubicBezTo>
                    <a:pt x="3913" y="808"/>
                    <a:pt x="3915" y="809"/>
                    <a:pt x="3916" y="811"/>
                  </a:cubicBezTo>
                  <a:lnTo>
                    <a:pt x="3884" y="868"/>
                  </a:lnTo>
                  <a:cubicBezTo>
                    <a:pt x="3858" y="904"/>
                    <a:pt x="3845" y="914"/>
                    <a:pt x="3837" y="914"/>
                  </a:cubicBezTo>
                  <a:cubicBezTo>
                    <a:pt x="3833" y="914"/>
                    <a:pt x="3830" y="911"/>
                    <a:pt x="3827" y="908"/>
                  </a:cubicBezTo>
                  <a:cubicBezTo>
                    <a:pt x="3819" y="900"/>
                    <a:pt x="3819" y="900"/>
                    <a:pt x="3851" y="843"/>
                  </a:cubicBezTo>
                  <a:cubicBezTo>
                    <a:pt x="3851" y="843"/>
                    <a:pt x="3893" y="808"/>
                    <a:pt x="3910" y="808"/>
                  </a:cubicBezTo>
                  <a:close/>
                  <a:moveTo>
                    <a:pt x="2116" y="689"/>
                  </a:moveTo>
                  <a:cubicBezTo>
                    <a:pt x="2124" y="689"/>
                    <a:pt x="2141" y="754"/>
                    <a:pt x="2189" y="884"/>
                  </a:cubicBezTo>
                  <a:cubicBezTo>
                    <a:pt x="2193" y="915"/>
                    <a:pt x="2195" y="933"/>
                    <a:pt x="2192" y="933"/>
                  </a:cubicBezTo>
                  <a:cubicBezTo>
                    <a:pt x="2188" y="933"/>
                    <a:pt x="2177" y="901"/>
                    <a:pt x="2149" y="827"/>
                  </a:cubicBezTo>
                  <a:lnTo>
                    <a:pt x="2116" y="689"/>
                  </a:lnTo>
                  <a:close/>
                  <a:moveTo>
                    <a:pt x="1735" y="924"/>
                  </a:moveTo>
                  <a:cubicBezTo>
                    <a:pt x="1784" y="973"/>
                    <a:pt x="1833" y="1022"/>
                    <a:pt x="1824" y="1030"/>
                  </a:cubicBezTo>
                  <a:cubicBezTo>
                    <a:pt x="1837" y="1047"/>
                    <a:pt x="1840" y="1055"/>
                    <a:pt x="1836" y="1055"/>
                  </a:cubicBezTo>
                  <a:cubicBezTo>
                    <a:pt x="1827" y="1055"/>
                    <a:pt x="1781" y="1014"/>
                    <a:pt x="1719" y="941"/>
                  </a:cubicBezTo>
                  <a:lnTo>
                    <a:pt x="1735" y="924"/>
                  </a:lnTo>
                  <a:close/>
                  <a:moveTo>
                    <a:pt x="1695" y="1054"/>
                  </a:moveTo>
                  <a:lnTo>
                    <a:pt x="1760" y="1095"/>
                  </a:lnTo>
                  <a:lnTo>
                    <a:pt x="1743" y="1103"/>
                  </a:lnTo>
                  <a:cubicBezTo>
                    <a:pt x="1741" y="1105"/>
                    <a:pt x="1739" y="1107"/>
                    <a:pt x="1737" y="1107"/>
                  </a:cubicBezTo>
                  <a:cubicBezTo>
                    <a:pt x="1731" y="1107"/>
                    <a:pt x="1720" y="1098"/>
                    <a:pt x="1687" y="1070"/>
                  </a:cubicBezTo>
                  <a:lnTo>
                    <a:pt x="1695" y="1054"/>
                  </a:lnTo>
                  <a:close/>
                  <a:moveTo>
                    <a:pt x="3535" y="1038"/>
                  </a:moveTo>
                  <a:cubicBezTo>
                    <a:pt x="3503" y="1095"/>
                    <a:pt x="3503" y="1095"/>
                    <a:pt x="3511" y="1103"/>
                  </a:cubicBezTo>
                  <a:lnTo>
                    <a:pt x="3519" y="1111"/>
                  </a:lnTo>
                  <a:lnTo>
                    <a:pt x="3543" y="1046"/>
                  </a:lnTo>
                  <a:lnTo>
                    <a:pt x="3535" y="1038"/>
                  </a:lnTo>
                  <a:close/>
                  <a:moveTo>
                    <a:pt x="1327" y="1082"/>
                  </a:moveTo>
                  <a:cubicBezTo>
                    <a:pt x="1350" y="1082"/>
                    <a:pt x="1387" y="1103"/>
                    <a:pt x="1387" y="1103"/>
                  </a:cubicBezTo>
                  <a:lnTo>
                    <a:pt x="1387" y="1095"/>
                  </a:lnTo>
                  <a:cubicBezTo>
                    <a:pt x="1443" y="1135"/>
                    <a:pt x="1435" y="1151"/>
                    <a:pt x="1435" y="1151"/>
                  </a:cubicBezTo>
                  <a:cubicBezTo>
                    <a:pt x="1431" y="1155"/>
                    <a:pt x="1427" y="1162"/>
                    <a:pt x="1417" y="1162"/>
                  </a:cubicBezTo>
                  <a:cubicBezTo>
                    <a:pt x="1407" y="1162"/>
                    <a:pt x="1391" y="1155"/>
                    <a:pt x="1362" y="1135"/>
                  </a:cubicBezTo>
                  <a:cubicBezTo>
                    <a:pt x="1362" y="1135"/>
                    <a:pt x="1306" y="1095"/>
                    <a:pt x="1314" y="1087"/>
                  </a:cubicBezTo>
                  <a:cubicBezTo>
                    <a:pt x="1317" y="1083"/>
                    <a:pt x="1322" y="1082"/>
                    <a:pt x="1327" y="1082"/>
                  </a:cubicBezTo>
                  <a:close/>
                  <a:moveTo>
                    <a:pt x="4102" y="1100"/>
                  </a:moveTo>
                  <a:lnTo>
                    <a:pt x="4102" y="1100"/>
                  </a:lnTo>
                  <a:cubicBezTo>
                    <a:pt x="4104" y="1100"/>
                    <a:pt x="4080" y="1122"/>
                    <a:pt x="4030" y="1168"/>
                  </a:cubicBezTo>
                  <a:cubicBezTo>
                    <a:pt x="3978" y="1212"/>
                    <a:pt x="3933" y="1250"/>
                    <a:pt x="3919" y="1250"/>
                  </a:cubicBezTo>
                  <a:cubicBezTo>
                    <a:pt x="3918" y="1250"/>
                    <a:pt x="3917" y="1249"/>
                    <a:pt x="3916" y="1249"/>
                  </a:cubicBezTo>
                  <a:cubicBezTo>
                    <a:pt x="3886" y="1270"/>
                    <a:pt x="3871" y="1279"/>
                    <a:pt x="3867" y="1279"/>
                  </a:cubicBezTo>
                  <a:cubicBezTo>
                    <a:pt x="3857" y="1279"/>
                    <a:pt x="3933" y="1213"/>
                    <a:pt x="4022" y="1159"/>
                  </a:cubicBezTo>
                  <a:cubicBezTo>
                    <a:pt x="4073" y="1120"/>
                    <a:pt x="4099" y="1100"/>
                    <a:pt x="4102" y="1100"/>
                  </a:cubicBezTo>
                  <a:close/>
                  <a:moveTo>
                    <a:pt x="1703" y="1249"/>
                  </a:moveTo>
                  <a:cubicBezTo>
                    <a:pt x="1695" y="1265"/>
                    <a:pt x="1752" y="1305"/>
                    <a:pt x="1752" y="1305"/>
                  </a:cubicBezTo>
                  <a:cubicBezTo>
                    <a:pt x="1752" y="1305"/>
                    <a:pt x="1798" y="1339"/>
                    <a:pt x="1813" y="1339"/>
                  </a:cubicBezTo>
                  <a:cubicBezTo>
                    <a:pt x="1814" y="1339"/>
                    <a:pt x="1816" y="1339"/>
                    <a:pt x="1816" y="1338"/>
                  </a:cubicBezTo>
                  <a:lnTo>
                    <a:pt x="1824" y="1330"/>
                  </a:lnTo>
                  <a:cubicBezTo>
                    <a:pt x="1784" y="1297"/>
                    <a:pt x="1743" y="1273"/>
                    <a:pt x="1703" y="1249"/>
                  </a:cubicBezTo>
                  <a:close/>
                  <a:moveTo>
                    <a:pt x="1233" y="1330"/>
                  </a:moveTo>
                  <a:cubicBezTo>
                    <a:pt x="1306" y="1346"/>
                    <a:pt x="1306" y="1346"/>
                    <a:pt x="1289" y="1370"/>
                  </a:cubicBezTo>
                  <a:cubicBezTo>
                    <a:pt x="1288" y="1374"/>
                    <a:pt x="1284" y="1375"/>
                    <a:pt x="1280" y="1375"/>
                  </a:cubicBezTo>
                  <a:cubicBezTo>
                    <a:pt x="1261" y="1375"/>
                    <a:pt x="1224" y="1354"/>
                    <a:pt x="1224" y="1354"/>
                  </a:cubicBezTo>
                  <a:cubicBezTo>
                    <a:pt x="1181" y="1332"/>
                    <a:pt x="1196" y="1332"/>
                    <a:pt x="1212" y="1332"/>
                  </a:cubicBezTo>
                  <a:lnTo>
                    <a:pt x="1212" y="1332"/>
                  </a:lnTo>
                  <a:cubicBezTo>
                    <a:pt x="1221" y="1332"/>
                    <a:pt x="1230" y="1332"/>
                    <a:pt x="1233" y="1330"/>
                  </a:cubicBezTo>
                  <a:close/>
                  <a:moveTo>
                    <a:pt x="949" y="1605"/>
                  </a:moveTo>
                  <a:lnTo>
                    <a:pt x="949" y="1605"/>
                  </a:lnTo>
                  <a:cubicBezTo>
                    <a:pt x="978" y="1616"/>
                    <a:pt x="979" y="1621"/>
                    <a:pt x="973" y="1621"/>
                  </a:cubicBezTo>
                  <a:cubicBezTo>
                    <a:pt x="964" y="1621"/>
                    <a:pt x="944" y="1614"/>
                    <a:pt x="949" y="1605"/>
                  </a:cubicBezTo>
                  <a:close/>
                  <a:moveTo>
                    <a:pt x="1184" y="1581"/>
                  </a:moveTo>
                  <a:lnTo>
                    <a:pt x="1184" y="1581"/>
                  </a:lnTo>
                  <a:cubicBezTo>
                    <a:pt x="1224" y="1589"/>
                    <a:pt x="1273" y="1605"/>
                    <a:pt x="1314" y="1622"/>
                  </a:cubicBezTo>
                  <a:cubicBezTo>
                    <a:pt x="1348" y="1635"/>
                    <a:pt x="1362" y="1643"/>
                    <a:pt x="1348" y="1643"/>
                  </a:cubicBezTo>
                  <a:cubicBezTo>
                    <a:pt x="1335" y="1643"/>
                    <a:pt x="1301" y="1637"/>
                    <a:pt x="1241" y="1622"/>
                  </a:cubicBezTo>
                  <a:cubicBezTo>
                    <a:pt x="1176" y="1597"/>
                    <a:pt x="1176" y="1597"/>
                    <a:pt x="1184" y="1581"/>
                  </a:cubicBezTo>
                  <a:close/>
                  <a:moveTo>
                    <a:pt x="1143" y="1670"/>
                  </a:moveTo>
                  <a:lnTo>
                    <a:pt x="1216" y="1678"/>
                  </a:lnTo>
                  <a:lnTo>
                    <a:pt x="1273" y="1711"/>
                  </a:lnTo>
                  <a:lnTo>
                    <a:pt x="1273" y="1727"/>
                  </a:lnTo>
                  <a:cubicBezTo>
                    <a:pt x="1208" y="1703"/>
                    <a:pt x="1143" y="1686"/>
                    <a:pt x="1143" y="1670"/>
                  </a:cubicBezTo>
                  <a:close/>
                  <a:moveTo>
                    <a:pt x="1119" y="1735"/>
                  </a:moveTo>
                  <a:lnTo>
                    <a:pt x="1119" y="1735"/>
                  </a:lnTo>
                  <a:cubicBezTo>
                    <a:pt x="1152" y="1743"/>
                    <a:pt x="1152" y="1747"/>
                    <a:pt x="1143" y="1747"/>
                  </a:cubicBezTo>
                  <a:cubicBezTo>
                    <a:pt x="1135" y="1747"/>
                    <a:pt x="1119" y="1743"/>
                    <a:pt x="1119" y="1735"/>
                  </a:cubicBezTo>
                  <a:close/>
                  <a:moveTo>
                    <a:pt x="2043" y="1703"/>
                  </a:moveTo>
                  <a:lnTo>
                    <a:pt x="2035" y="1719"/>
                  </a:lnTo>
                  <a:cubicBezTo>
                    <a:pt x="2073" y="1741"/>
                    <a:pt x="2086" y="1748"/>
                    <a:pt x="2092" y="1748"/>
                  </a:cubicBezTo>
                  <a:cubicBezTo>
                    <a:pt x="2096" y="1748"/>
                    <a:pt x="2097" y="1746"/>
                    <a:pt x="2100" y="1743"/>
                  </a:cubicBezTo>
                  <a:cubicBezTo>
                    <a:pt x="2108" y="1735"/>
                    <a:pt x="2108" y="1735"/>
                    <a:pt x="2043" y="1703"/>
                  </a:cubicBezTo>
                  <a:close/>
                  <a:moveTo>
                    <a:pt x="965" y="2595"/>
                  </a:moveTo>
                  <a:lnTo>
                    <a:pt x="1038" y="2603"/>
                  </a:lnTo>
                  <a:lnTo>
                    <a:pt x="1038" y="2611"/>
                  </a:lnTo>
                  <a:cubicBezTo>
                    <a:pt x="996" y="2615"/>
                    <a:pt x="956" y="2620"/>
                    <a:pt x="931" y="2620"/>
                  </a:cubicBezTo>
                  <a:cubicBezTo>
                    <a:pt x="912" y="2620"/>
                    <a:pt x="900" y="2618"/>
                    <a:pt x="900" y="2611"/>
                  </a:cubicBezTo>
                  <a:lnTo>
                    <a:pt x="965" y="2595"/>
                  </a:lnTo>
                  <a:close/>
                  <a:moveTo>
                    <a:pt x="4252" y="2759"/>
                  </a:moveTo>
                  <a:cubicBezTo>
                    <a:pt x="4260" y="2759"/>
                    <a:pt x="4276" y="2763"/>
                    <a:pt x="4314" y="2773"/>
                  </a:cubicBezTo>
                  <a:cubicBezTo>
                    <a:pt x="4378" y="2781"/>
                    <a:pt x="4443" y="2813"/>
                    <a:pt x="4443" y="2822"/>
                  </a:cubicBezTo>
                  <a:cubicBezTo>
                    <a:pt x="4370" y="2822"/>
                    <a:pt x="4305" y="2797"/>
                    <a:pt x="4241" y="2765"/>
                  </a:cubicBezTo>
                  <a:cubicBezTo>
                    <a:pt x="4244" y="2761"/>
                    <a:pt x="4246" y="2759"/>
                    <a:pt x="4252" y="2759"/>
                  </a:cubicBezTo>
                  <a:close/>
                  <a:moveTo>
                    <a:pt x="1152" y="2919"/>
                  </a:moveTo>
                  <a:cubicBezTo>
                    <a:pt x="1152" y="2927"/>
                    <a:pt x="1152" y="2927"/>
                    <a:pt x="1087" y="2951"/>
                  </a:cubicBezTo>
                  <a:cubicBezTo>
                    <a:pt x="1046" y="2959"/>
                    <a:pt x="997" y="2968"/>
                    <a:pt x="949" y="2968"/>
                  </a:cubicBezTo>
                  <a:cubicBezTo>
                    <a:pt x="949" y="2959"/>
                    <a:pt x="1087" y="2935"/>
                    <a:pt x="1152" y="2919"/>
                  </a:cubicBezTo>
                  <a:close/>
                  <a:moveTo>
                    <a:pt x="1662" y="2959"/>
                  </a:moveTo>
                  <a:lnTo>
                    <a:pt x="1662" y="2976"/>
                  </a:lnTo>
                  <a:cubicBezTo>
                    <a:pt x="1606" y="2997"/>
                    <a:pt x="1556" y="3018"/>
                    <a:pt x="1538" y="3018"/>
                  </a:cubicBezTo>
                  <a:cubicBezTo>
                    <a:pt x="1536" y="3018"/>
                    <a:pt x="1534" y="3017"/>
                    <a:pt x="1533" y="3016"/>
                  </a:cubicBezTo>
                  <a:lnTo>
                    <a:pt x="1533" y="3000"/>
                  </a:lnTo>
                  <a:cubicBezTo>
                    <a:pt x="1573" y="2984"/>
                    <a:pt x="1614" y="2976"/>
                    <a:pt x="1662" y="2959"/>
                  </a:cubicBezTo>
                  <a:close/>
                  <a:moveTo>
                    <a:pt x="4318" y="3207"/>
                  </a:moveTo>
                  <a:cubicBezTo>
                    <a:pt x="4321" y="3207"/>
                    <a:pt x="4330" y="3211"/>
                    <a:pt x="4346" y="3219"/>
                  </a:cubicBezTo>
                  <a:cubicBezTo>
                    <a:pt x="4387" y="3243"/>
                    <a:pt x="4427" y="3267"/>
                    <a:pt x="4459" y="3292"/>
                  </a:cubicBezTo>
                  <a:cubicBezTo>
                    <a:pt x="4459" y="3292"/>
                    <a:pt x="4487" y="3319"/>
                    <a:pt x="4477" y="3319"/>
                  </a:cubicBezTo>
                  <a:cubicBezTo>
                    <a:pt x="4473" y="3319"/>
                    <a:pt x="4466" y="3316"/>
                    <a:pt x="4451" y="3308"/>
                  </a:cubicBezTo>
                  <a:lnTo>
                    <a:pt x="4395" y="3276"/>
                  </a:lnTo>
                  <a:cubicBezTo>
                    <a:pt x="4352" y="3239"/>
                    <a:pt x="4310" y="3207"/>
                    <a:pt x="4318" y="3207"/>
                  </a:cubicBezTo>
                  <a:close/>
                  <a:moveTo>
                    <a:pt x="1346" y="3276"/>
                  </a:moveTo>
                  <a:lnTo>
                    <a:pt x="1354" y="3292"/>
                  </a:lnTo>
                  <a:cubicBezTo>
                    <a:pt x="1308" y="3318"/>
                    <a:pt x="1256" y="3345"/>
                    <a:pt x="1234" y="3345"/>
                  </a:cubicBezTo>
                  <a:cubicBezTo>
                    <a:pt x="1229" y="3345"/>
                    <a:pt x="1226" y="3343"/>
                    <a:pt x="1224" y="3340"/>
                  </a:cubicBezTo>
                  <a:lnTo>
                    <a:pt x="1281" y="3300"/>
                  </a:lnTo>
                  <a:lnTo>
                    <a:pt x="1346" y="3276"/>
                  </a:lnTo>
                  <a:close/>
                  <a:moveTo>
                    <a:pt x="3519" y="3576"/>
                  </a:moveTo>
                  <a:cubicBezTo>
                    <a:pt x="3551" y="3640"/>
                    <a:pt x="3592" y="3697"/>
                    <a:pt x="3576" y="3705"/>
                  </a:cubicBezTo>
                  <a:lnTo>
                    <a:pt x="3535" y="3649"/>
                  </a:lnTo>
                  <a:lnTo>
                    <a:pt x="3511" y="3584"/>
                  </a:lnTo>
                  <a:lnTo>
                    <a:pt x="3519" y="3576"/>
                  </a:lnTo>
                  <a:close/>
                  <a:moveTo>
                    <a:pt x="4016" y="3648"/>
                  </a:moveTo>
                  <a:cubicBezTo>
                    <a:pt x="4029" y="3648"/>
                    <a:pt x="4070" y="3689"/>
                    <a:pt x="4070" y="3689"/>
                  </a:cubicBezTo>
                  <a:cubicBezTo>
                    <a:pt x="4070" y="3689"/>
                    <a:pt x="4119" y="3730"/>
                    <a:pt x="4111" y="3738"/>
                  </a:cubicBezTo>
                  <a:cubicBezTo>
                    <a:pt x="4070" y="3713"/>
                    <a:pt x="4038" y="3689"/>
                    <a:pt x="4005" y="3657"/>
                  </a:cubicBezTo>
                  <a:lnTo>
                    <a:pt x="4014" y="3649"/>
                  </a:lnTo>
                  <a:cubicBezTo>
                    <a:pt x="4014" y="3648"/>
                    <a:pt x="4015" y="3648"/>
                    <a:pt x="4016" y="3648"/>
                  </a:cubicBezTo>
                  <a:close/>
                  <a:moveTo>
                    <a:pt x="3443" y="3685"/>
                  </a:moveTo>
                  <a:cubicBezTo>
                    <a:pt x="3448" y="3685"/>
                    <a:pt x="3452" y="3698"/>
                    <a:pt x="3470" y="3746"/>
                  </a:cubicBezTo>
                  <a:cubicBezTo>
                    <a:pt x="3470" y="3746"/>
                    <a:pt x="3495" y="3811"/>
                    <a:pt x="3487" y="3811"/>
                  </a:cubicBezTo>
                  <a:lnTo>
                    <a:pt x="3454" y="3754"/>
                  </a:lnTo>
                  <a:cubicBezTo>
                    <a:pt x="3422" y="3689"/>
                    <a:pt x="3438" y="3689"/>
                    <a:pt x="3438" y="3689"/>
                  </a:cubicBezTo>
                  <a:cubicBezTo>
                    <a:pt x="3440" y="3687"/>
                    <a:pt x="3442" y="3685"/>
                    <a:pt x="3443" y="3685"/>
                  </a:cubicBezTo>
                  <a:close/>
                  <a:moveTo>
                    <a:pt x="4025" y="3823"/>
                  </a:moveTo>
                  <a:cubicBezTo>
                    <a:pt x="4033" y="3823"/>
                    <a:pt x="4042" y="3833"/>
                    <a:pt x="4070" y="3867"/>
                  </a:cubicBezTo>
                  <a:lnTo>
                    <a:pt x="4062" y="3876"/>
                  </a:lnTo>
                  <a:lnTo>
                    <a:pt x="4005" y="3835"/>
                  </a:lnTo>
                  <a:lnTo>
                    <a:pt x="4014" y="3827"/>
                  </a:lnTo>
                  <a:cubicBezTo>
                    <a:pt x="4018" y="3825"/>
                    <a:pt x="4022" y="3823"/>
                    <a:pt x="4025" y="3823"/>
                  </a:cubicBezTo>
                  <a:close/>
                  <a:moveTo>
                    <a:pt x="3920" y="3904"/>
                  </a:moveTo>
                  <a:cubicBezTo>
                    <a:pt x="3928" y="3904"/>
                    <a:pt x="3936" y="3914"/>
                    <a:pt x="3965" y="3949"/>
                  </a:cubicBezTo>
                  <a:lnTo>
                    <a:pt x="3949" y="3957"/>
                  </a:lnTo>
                  <a:lnTo>
                    <a:pt x="3900" y="3908"/>
                  </a:lnTo>
                  <a:lnTo>
                    <a:pt x="3908" y="3908"/>
                  </a:lnTo>
                  <a:cubicBezTo>
                    <a:pt x="3913" y="3906"/>
                    <a:pt x="3916" y="3904"/>
                    <a:pt x="3920" y="3904"/>
                  </a:cubicBezTo>
                  <a:close/>
                  <a:moveTo>
                    <a:pt x="4060" y="3930"/>
                  </a:moveTo>
                  <a:cubicBezTo>
                    <a:pt x="4057" y="3930"/>
                    <a:pt x="4059" y="3936"/>
                    <a:pt x="4070" y="3957"/>
                  </a:cubicBezTo>
                  <a:cubicBezTo>
                    <a:pt x="4081" y="3951"/>
                    <a:pt x="4064" y="3930"/>
                    <a:pt x="4060" y="3930"/>
                  </a:cubicBezTo>
                  <a:close/>
                  <a:moveTo>
                    <a:pt x="3810" y="3907"/>
                  </a:moveTo>
                  <a:cubicBezTo>
                    <a:pt x="3816" y="3907"/>
                    <a:pt x="3828" y="3921"/>
                    <a:pt x="3843" y="3949"/>
                  </a:cubicBezTo>
                  <a:cubicBezTo>
                    <a:pt x="3884" y="4005"/>
                    <a:pt x="3884" y="4005"/>
                    <a:pt x="3868" y="4013"/>
                  </a:cubicBezTo>
                  <a:cubicBezTo>
                    <a:pt x="3861" y="4016"/>
                    <a:pt x="3857" y="4017"/>
                    <a:pt x="3853" y="4017"/>
                  </a:cubicBezTo>
                  <a:cubicBezTo>
                    <a:pt x="3842" y="4017"/>
                    <a:pt x="3837" y="4005"/>
                    <a:pt x="3819" y="3957"/>
                  </a:cubicBezTo>
                  <a:cubicBezTo>
                    <a:pt x="3806" y="3923"/>
                    <a:pt x="3805" y="3907"/>
                    <a:pt x="3810" y="3907"/>
                  </a:cubicBezTo>
                  <a:close/>
                  <a:moveTo>
                    <a:pt x="1958" y="3972"/>
                  </a:moveTo>
                  <a:cubicBezTo>
                    <a:pt x="1960" y="3972"/>
                    <a:pt x="1961" y="3972"/>
                    <a:pt x="1962" y="3973"/>
                  </a:cubicBezTo>
                  <a:cubicBezTo>
                    <a:pt x="1987" y="3989"/>
                    <a:pt x="1987" y="3989"/>
                    <a:pt x="1946" y="4046"/>
                  </a:cubicBezTo>
                  <a:cubicBezTo>
                    <a:pt x="1928" y="4078"/>
                    <a:pt x="1912" y="4087"/>
                    <a:pt x="1899" y="4087"/>
                  </a:cubicBezTo>
                  <a:cubicBezTo>
                    <a:pt x="1889" y="4087"/>
                    <a:pt x="1880" y="4082"/>
                    <a:pt x="1873" y="4078"/>
                  </a:cubicBezTo>
                  <a:cubicBezTo>
                    <a:pt x="1896" y="4018"/>
                    <a:pt x="1939" y="3972"/>
                    <a:pt x="1958" y="3972"/>
                  </a:cubicBezTo>
                  <a:close/>
                  <a:moveTo>
                    <a:pt x="4053" y="4183"/>
                  </a:moveTo>
                  <a:lnTo>
                    <a:pt x="4053" y="4183"/>
                  </a:lnTo>
                  <a:cubicBezTo>
                    <a:pt x="4058" y="4191"/>
                    <a:pt x="4064" y="4199"/>
                    <a:pt x="4070" y="4208"/>
                  </a:cubicBezTo>
                  <a:cubicBezTo>
                    <a:pt x="4073" y="4211"/>
                    <a:pt x="4075" y="4213"/>
                    <a:pt x="4078" y="4215"/>
                  </a:cubicBezTo>
                  <a:lnTo>
                    <a:pt x="4078" y="4215"/>
                  </a:lnTo>
                  <a:cubicBezTo>
                    <a:pt x="4071" y="4207"/>
                    <a:pt x="4063" y="4196"/>
                    <a:pt x="4053" y="4183"/>
                  </a:cubicBezTo>
                  <a:close/>
                  <a:moveTo>
                    <a:pt x="4078" y="4215"/>
                  </a:moveTo>
                  <a:lnTo>
                    <a:pt x="4078" y="4215"/>
                  </a:lnTo>
                  <a:cubicBezTo>
                    <a:pt x="4092" y="4234"/>
                    <a:pt x="4100" y="4242"/>
                    <a:pt x="4100" y="4242"/>
                  </a:cubicBezTo>
                  <a:cubicBezTo>
                    <a:pt x="4101" y="4242"/>
                    <a:pt x="4093" y="4232"/>
                    <a:pt x="4078" y="4215"/>
                  </a:cubicBezTo>
                  <a:close/>
                  <a:moveTo>
                    <a:pt x="2497" y="4143"/>
                  </a:moveTo>
                  <a:cubicBezTo>
                    <a:pt x="2481" y="4208"/>
                    <a:pt x="2465" y="4273"/>
                    <a:pt x="2457" y="4273"/>
                  </a:cubicBezTo>
                  <a:lnTo>
                    <a:pt x="2441" y="4265"/>
                  </a:lnTo>
                  <a:cubicBezTo>
                    <a:pt x="2457" y="4224"/>
                    <a:pt x="2473" y="4184"/>
                    <a:pt x="2489" y="4143"/>
                  </a:cubicBezTo>
                  <a:close/>
                  <a:moveTo>
                    <a:pt x="2789" y="0"/>
                  </a:moveTo>
                  <a:cubicBezTo>
                    <a:pt x="2773" y="0"/>
                    <a:pt x="2773" y="0"/>
                    <a:pt x="2781" y="73"/>
                  </a:cubicBezTo>
                  <a:cubicBezTo>
                    <a:pt x="2787" y="120"/>
                    <a:pt x="2780" y="171"/>
                    <a:pt x="2751" y="171"/>
                  </a:cubicBezTo>
                  <a:cubicBezTo>
                    <a:pt x="2740" y="171"/>
                    <a:pt x="2726" y="164"/>
                    <a:pt x="2708" y="146"/>
                  </a:cubicBezTo>
                  <a:cubicBezTo>
                    <a:pt x="2676" y="146"/>
                    <a:pt x="2627" y="154"/>
                    <a:pt x="2635" y="219"/>
                  </a:cubicBezTo>
                  <a:cubicBezTo>
                    <a:pt x="2619" y="219"/>
                    <a:pt x="2619" y="219"/>
                    <a:pt x="2611" y="154"/>
                  </a:cubicBezTo>
                  <a:cubicBezTo>
                    <a:pt x="2603" y="87"/>
                    <a:pt x="2589" y="55"/>
                    <a:pt x="2577" y="55"/>
                  </a:cubicBezTo>
                  <a:cubicBezTo>
                    <a:pt x="2563" y="55"/>
                    <a:pt x="2550" y="91"/>
                    <a:pt x="2546" y="162"/>
                  </a:cubicBezTo>
                  <a:cubicBezTo>
                    <a:pt x="2550" y="195"/>
                    <a:pt x="2550" y="211"/>
                    <a:pt x="2545" y="211"/>
                  </a:cubicBezTo>
                  <a:cubicBezTo>
                    <a:pt x="2540" y="211"/>
                    <a:pt x="2530" y="195"/>
                    <a:pt x="2514" y="162"/>
                  </a:cubicBezTo>
                  <a:cubicBezTo>
                    <a:pt x="2514" y="162"/>
                    <a:pt x="2497" y="170"/>
                    <a:pt x="2497" y="235"/>
                  </a:cubicBezTo>
                  <a:cubicBezTo>
                    <a:pt x="2493" y="273"/>
                    <a:pt x="2493" y="291"/>
                    <a:pt x="2488" y="291"/>
                  </a:cubicBezTo>
                  <a:cubicBezTo>
                    <a:pt x="2483" y="291"/>
                    <a:pt x="2472" y="275"/>
                    <a:pt x="2449" y="243"/>
                  </a:cubicBezTo>
                  <a:cubicBezTo>
                    <a:pt x="2437" y="195"/>
                    <a:pt x="2425" y="183"/>
                    <a:pt x="2416" y="183"/>
                  </a:cubicBezTo>
                  <a:cubicBezTo>
                    <a:pt x="2413" y="183"/>
                    <a:pt x="2410" y="184"/>
                    <a:pt x="2408" y="187"/>
                  </a:cubicBezTo>
                  <a:cubicBezTo>
                    <a:pt x="2392" y="230"/>
                    <a:pt x="2315" y="262"/>
                    <a:pt x="2255" y="262"/>
                  </a:cubicBezTo>
                  <a:cubicBezTo>
                    <a:pt x="2225" y="262"/>
                    <a:pt x="2200" y="254"/>
                    <a:pt x="2189" y="235"/>
                  </a:cubicBezTo>
                  <a:cubicBezTo>
                    <a:pt x="2189" y="300"/>
                    <a:pt x="2189" y="300"/>
                    <a:pt x="2181" y="308"/>
                  </a:cubicBezTo>
                  <a:cubicBezTo>
                    <a:pt x="2157" y="263"/>
                    <a:pt x="2143" y="244"/>
                    <a:pt x="2137" y="244"/>
                  </a:cubicBezTo>
                  <a:lnTo>
                    <a:pt x="2137" y="244"/>
                  </a:lnTo>
                  <a:cubicBezTo>
                    <a:pt x="2128" y="244"/>
                    <a:pt x="2143" y="300"/>
                    <a:pt x="2173" y="381"/>
                  </a:cubicBezTo>
                  <a:lnTo>
                    <a:pt x="2181" y="381"/>
                  </a:lnTo>
                  <a:lnTo>
                    <a:pt x="2197" y="373"/>
                  </a:lnTo>
                  <a:cubicBezTo>
                    <a:pt x="2220" y="434"/>
                    <a:pt x="2223" y="468"/>
                    <a:pt x="2213" y="468"/>
                  </a:cubicBezTo>
                  <a:cubicBezTo>
                    <a:pt x="2201" y="468"/>
                    <a:pt x="2171" y="424"/>
                    <a:pt x="2133" y="324"/>
                  </a:cubicBezTo>
                  <a:cubicBezTo>
                    <a:pt x="2101" y="262"/>
                    <a:pt x="2085" y="231"/>
                    <a:pt x="2080" y="231"/>
                  </a:cubicBezTo>
                  <a:lnTo>
                    <a:pt x="2080" y="231"/>
                  </a:lnTo>
                  <a:cubicBezTo>
                    <a:pt x="2075" y="231"/>
                    <a:pt x="2083" y="266"/>
                    <a:pt x="2100" y="333"/>
                  </a:cubicBezTo>
                  <a:cubicBezTo>
                    <a:pt x="2121" y="400"/>
                    <a:pt x="2127" y="435"/>
                    <a:pt x="2118" y="435"/>
                  </a:cubicBezTo>
                  <a:cubicBezTo>
                    <a:pt x="2110" y="435"/>
                    <a:pt x="2090" y="407"/>
                    <a:pt x="2060" y="349"/>
                  </a:cubicBezTo>
                  <a:cubicBezTo>
                    <a:pt x="2036" y="285"/>
                    <a:pt x="2023" y="252"/>
                    <a:pt x="2021" y="252"/>
                  </a:cubicBezTo>
                  <a:lnTo>
                    <a:pt x="2021" y="252"/>
                  </a:lnTo>
                  <a:cubicBezTo>
                    <a:pt x="2019" y="252"/>
                    <a:pt x="2027" y="287"/>
                    <a:pt x="2043" y="357"/>
                  </a:cubicBezTo>
                  <a:cubicBezTo>
                    <a:pt x="2086" y="507"/>
                    <a:pt x="2103" y="595"/>
                    <a:pt x="2089" y="595"/>
                  </a:cubicBezTo>
                  <a:cubicBezTo>
                    <a:pt x="2078" y="595"/>
                    <a:pt x="2051" y="548"/>
                    <a:pt x="2003" y="446"/>
                  </a:cubicBezTo>
                  <a:cubicBezTo>
                    <a:pt x="1950" y="332"/>
                    <a:pt x="1904" y="275"/>
                    <a:pt x="1891" y="275"/>
                  </a:cubicBezTo>
                  <a:cubicBezTo>
                    <a:pt x="1891" y="275"/>
                    <a:pt x="1890" y="275"/>
                    <a:pt x="1889" y="276"/>
                  </a:cubicBezTo>
                  <a:cubicBezTo>
                    <a:pt x="1873" y="276"/>
                    <a:pt x="1897" y="341"/>
                    <a:pt x="1930" y="405"/>
                  </a:cubicBezTo>
                  <a:cubicBezTo>
                    <a:pt x="1968" y="464"/>
                    <a:pt x="1984" y="495"/>
                    <a:pt x="1978" y="495"/>
                  </a:cubicBezTo>
                  <a:cubicBezTo>
                    <a:pt x="1973" y="495"/>
                    <a:pt x="1949" y="468"/>
                    <a:pt x="1906" y="414"/>
                  </a:cubicBezTo>
                  <a:cubicBezTo>
                    <a:pt x="1838" y="335"/>
                    <a:pt x="1794" y="298"/>
                    <a:pt x="1771" y="298"/>
                  </a:cubicBezTo>
                  <a:cubicBezTo>
                    <a:pt x="1746" y="298"/>
                    <a:pt x="1743" y="339"/>
                    <a:pt x="1760" y="414"/>
                  </a:cubicBezTo>
                  <a:cubicBezTo>
                    <a:pt x="1769" y="494"/>
                    <a:pt x="1760" y="537"/>
                    <a:pt x="1746" y="537"/>
                  </a:cubicBezTo>
                  <a:cubicBezTo>
                    <a:pt x="1734" y="537"/>
                    <a:pt x="1717" y="508"/>
                    <a:pt x="1703" y="446"/>
                  </a:cubicBezTo>
                  <a:cubicBezTo>
                    <a:pt x="1675" y="372"/>
                    <a:pt x="1663" y="340"/>
                    <a:pt x="1660" y="340"/>
                  </a:cubicBezTo>
                  <a:lnTo>
                    <a:pt x="1660" y="340"/>
                  </a:lnTo>
                  <a:cubicBezTo>
                    <a:pt x="1657" y="340"/>
                    <a:pt x="1659" y="358"/>
                    <a:pt x="1662" y="389"/>
                  </a:cubicBezTo>
                  <a:lnTo>
                    <a:pt x="1597" y="430"/>
                  </a:lnTo>
                  <a:cubicBezTo>
                    <a:pt x="1581" y="446"/>
                    <a:pt x="1606" y="503"/>
                    <a:pt x="1646" y="560"/>
                  </a:cubicBezTo>
                  <a:cubicBezTo>
                    <a:pt x="1597" y="506"/>
                    <a:pt x="1554" y="473"/>
                    <a:pt x="1533" y="473"/>
                  </a:cubicBezTo>
                  <a:cubicBezTo>
                    <a:pt x="1516" y="473"/>
                    <a:pt x="1515" y="496"/>
                    <a:pt x="1541" y="551"/>
                  </a:cubicBezTo>
                  <a:lnTo>
                    <a:pt x="1516" y="576"/>
                  </a:lnTo>
                  <a:cubicBezTo>
                    <a:pt x="1500" y="584"/>
                    <a:pt x="1500" y="584"/>
                    <a:pt x="1533" y="649"/>
                  </a:cubicBezTo>
                  <a:cubicBezTo>
                    <a:pt x="1547" y="669"/>
                    <a:pt x="1549" y="677"/>
                    <a:pt x="1543" y="677"/>
                  </a:cubicBezTo>
                  <a:cubicBezTo>
                    <a:pt x="1532" y="677"/>
                    <a:pt x="1493" y="651"/>
                    <a:pt x="1452" y="624"/>
                  </a:cubicBezTo>
                  <a:cubicBezTo>
                    <a:pt x="1414" y="603"/>
                    <a:pt x="1376" y="578"/>
                    <a:pt x="1367" y="578"/>
                  </a:cubicBezTo>
                  <a:lnTo>
                    <a:pt x="1367" y="578"/>
                  </a:lnTo>
                  <a:cubicBezTo>
                    <a:pt x="1362" y="578"/>
                    <a:pt x="1365" y="584"/>
                    <a:pt x="1379" y="600"/>
                  </a:cubicBezTo>
                  <a:cubicBezTo>
                    <a:pt x="1427" y="657"/>
                    <a:pt x="1460" y="714"/>
                    <a:pt x="1492" y="778"/>
                  </a:cubicBezTo>
                  <a:cubicBezTo>
                    <a:pt x="1506" y="798"/>
                    <a:pt x="1508" y="806"/>
                    <a:pt x="1504" y="806"/>
                  </a:cubicBezTo>
                  <a:cubicBezTo>
                    <a:pt x="1496" y="806"/>
                    <a:pt x="1462" y="775"/>
                    <a:pt x="1435" y="738"/>
                  </a:cubicBezTo>
                  <a:cubicBezTo>
                    <a:pt x="1403" y="705"/>
                    <a:pt x="1354" y="681"/>
                    <a:pt x="1314" y="673"/>
                  </a:cubicBezTo>
                  <a:lnTo>
                    <a:pt x="1314" y="673"/>
                  </a:lnTo>
                  <a:cubicBezTo>
                    <a:pt x="1297" y="681"/>
                    <a:pt x="1273" y="705"/>
                    <a:pt x="1330" y="754"/>
                  </a:cubicBezTo>
                  <a:cubicBezTo>
                    <a:pt x="1370" y="788"/>
                    <a:pt x="1333" y="843"/>
                    <a:pt x="1282" y="843"/>
                  </a:cubicBezTo>
                  <a:cubicBezTo>
                    <a:pt x="1271" y="843"/>
                    <a:pt x="1260" y="841"/>
                    <a:pt x="1249" y="835"/>
                  </a:cubicBezTo>
                  <a:lnTo>
                    <a:pt x="1233" y="860"/>
                  </a:lnTo>
                  <a:cubicBezTo>
                    <a:pt x="1216" y="876"/>
                    <a:pt x="1265" y="932"/>
                    <a:pt x="1257" y="941"/>
                  </a:cubicBezTo>
                  <a:cubicBezTo>
                    <a:pt x="1257" y="941"/>
                    <a:pt x="1241" y="957"/>
                    <a:pt x="1289" y="1005"/>
                  </a:cubicBezTo>
                  <a:cubicBezTo>
                    <a:pt x="1286" y="1013"/>
                    <a:pt x="1282" y="1019"/>
                    <a:pt x="1273" y="1019"/>
                  </a:cubicBezTo>
                  <a:cubicBezTo>
                    <a:pt x="1263" y="1019"/>
                    <a:pt x="1247" y="1011"/>
                    <a:pt x="1216" y="989"/>
                  </a:cubicBezTo>
                  <a:lnTo>
                    <a:pt x="1216" y="989"/>
                  </a:lnTo>
                  <a:cubicBezTo>
                    <a:pt x="1267" y="1040"/>
                    <a:pt x="1292" y="1062"/>
                    <a:pt x="1286" y="1062"/>
                  </a:cubicBezTo>
                  <a:cubicBezTo>
                    <a:pt x="1280" y="1062"/>
                    <a:pt x="1250" y="1044"/>
                    <a:pt x="1192" y="1014"/>
                  </a:cubicBezTo>
                  <a:cubicBezTo>
                    <a:pt x="1142" y="979"/>
                    <a:pt x="1116" y="961"/>
                    <a:pt x="1112" y="961"/>
                  </a:cubicBezTo>
                  <a:lnTo>
                    <a:pt x="1112" y="961"/>
                  </a:lnTo>
                  <a:cubicBezTo>
                    <a:pt x="1109" y="961"/>
                    <a:pt x="1133" y="983"/>
                    <a:pt x="1184" y="1030"/>
                  </a:cubicBezTo>
                  <a:cubicBezTo>
                    <a:pt x="1212" y="1058"/>
                    <a:pt x="1224" y="1070"/>
                    <a:pt x="1216" y="1070"/>
                  </a:cubicBezTo>
                  <a:cubicBezTo>
                    <a:pt x="1210" y="1070"/>
                    <a:pt x="1195" y="1064"/>
                    <a:pt x="1168" y="1054"/>
                  </a:cubicBezTo>
                  <a:cubicBezTo>
                    <a:pt x="1145" y="1038"/>
                    <a:pt x="1130" y="1031"/>
                    <a:pt x="1124" y="1031"/>
                  </a:cubicBezTo>
                  <a:cubicBezTo>
                    <a:pt x="1115" y="1031"/>
                    <a:pt x="1126" y="1046"/>
                    <a:pt x="1160" y="1070"/>
                  </a:cubicBezTo>
                  <a:cubicBezTo>
                    <a:pt x="1235" y="1134"/>
                    <a:pt x="1273" y="1186"/>
                    <a:pt x="1244" y="1186"/>
                  </a:cubicBezTo>
                  <a:cubicBezTo>
                    <a:pt x="1232" y="1186"/>
                    <a:pt x="1210" y="1178"/>
                    <a:pt x="1176" y="1159"/>
                  </a:cubicBezTo>
                  <a:lnTo>
                    <a:pt x="1176" y="1159"/>
                  </a:lnTo>
                  <a:cubicBezTo>
                    <a:pt x="1176" y="1160"/>
                    <a:pt x="1168" y="1168"/>
                    <a:pt x="1224" y="1216"/>
                  </a:cubicBezTo>
                  <a:cubicBezTo>
                    <a:pt x="1280" y="1259"/>
                    <a:pt x="1306" y="1279"/>
                    <a:pt x="1302" y="1279"/>
                  </a:cubicBezTo>
                  <a:cubicBezTo>
                    <a:pt x="1298" y="1279"/>
                    <a:pt x="1270" y="1263"/>
                    <a:pt x="1216" y="1232"/>
                  </a:cubicBezTo>
                  <a:cubicBezTo>
                    <a:pt x="1161" y="1208"/>
                    <a:pt x="1128" y="1196"/>
                    <a:pt x="1117" y="1196"/>
                  </a:cubicBezTo>
                  <a:cubicBezTo>
                    <a:pt x="1102" y="1196"/>
                    <a:pt x="1127" y="1218"/>
                    <a:pt x="1192" y="1265"/>
                  </a:cubicBezTo>
                  <a:cubicBezTo>
                    <a:pt x="1192" y="1265"/>
                    <a:pt x="1223" y="1296"/>
                    <a:pt x="1202" y="1296"/>
                  </a:cubicBezTo>
                  <a:cubicBezTo>
                    <a:pt x="1197" y="1296"/>
                    <a:pt x="1189" y="1294"/>
                    <a:pt x="1176" y="1289"/>
                  </a:cubicBezTo>
                  <a:cubicBezTo>
                    <a:pt x="1103" y="1289"/>
                    <a:pt x="989" y="1338"/>
                    <a:pt x="1119" y="1387"/>
                  </a:cubicBezTo>
                  <a:lnTo>
                    <a:pt x="1111" y="1411"/>
                  </a:lnTo>
                  <a:cubicBezTo>
                    <a:pt x="1038" y="1411"/>
                    <a:pt x="1030" y="1427"/>
                    <a:pt x="1087" y="1468"/>
                  </a:cubicBezTo>
                  <a:lnTo>
                    <a:pt x="1143" y="1508"/>
                  </a:lnTo>
                  <a:cubicBezTo>
                    <a:pt x="1094" y="1483"/>
                    <a:pt x="1040" y="1473"/>
                    <a:pt x="1017" y="1473"/>
                  </a:cubicBezTo>
                  <a:cubicBezTo>
                    <a:pt x="1010" y="1473"/>
                    <a:pt x="1006" y="1474"/>
                    <a:pt x="1006" y="1476"/>
                  </a:cubicBezTo>
                  <a:cubicBezTo>
                    <a:pt x="997" y="1492"/>
                    <a:pt x="997" y="1492"/>
                    <a:pt x="1062" y="1516"/>
                  </a:cubicBezTo>
                  <a:cubicBezTo>
                    <a:pt x="1127" y="1532"/>
                    <a:pt x="1119" y="1541"/>
                    <a:pt x="1119" y="1557"/>
                  </a:cubicBezTo>
                  <a:cubicBezTo>
                    <a:pt x="1117" y="1562"/>
                    <a:pt x="1109" y="1563"/>
                    <a:pt x="1097" y="1563"/>
                  </a:cubicBezTo>
                  <a:cubicBezTo>
                    <a:pt x="1070" y="1563"/>
                    <a:pt x="1021" y="1552"/>
                    <a:pt x="981" y="1541"/>
                  </a:cubicBezTo>
                  <a:lnTo>
                    <a:pt x="973" y="1549"/>
                  </a:lnTo>
                  <a:cubicBezTo>
                    <a:pt x="1063" y="1582"/>
                    <a:pt x="1087" y="1600"/>
                    <a:pt x="1071" y="1600"/>
                  </a:cubicBezTo>
                  <a:cubicBezTo>
                    <a:pt x="1065" y="1600"/>
                    <a:pt x="1050" y="1597"/>
                    <a:pt x="1030" y="1589"/>
                  </a:cubicBezTo>
                  <a:cubicBezTo>
                    <a:pt x="1018" y="1588"/>
                    <a:pt x="1007" y="1587"/>
                    <a:pt x="999" y="1587"/>
                  </a:cubicBezTo>
                  <a:cubicBezTo>
                    <a:pt x="962" y="1587"/>
                    <a:pt x="955" y="1599"/>
                    <a:pt x="949" y="1605"/>
                  </a:cubicBezTo>
                  <a:lnTo>
                    <a:pt x="884" y="1589"/>
                  </a:lnTo>
                  <a:cubicBezTo>
                    <a:pt x="874" y="1588"/>
                    <a:pt x="867" y="1588"/>
                    <a:pt x="861" y="1588"/>
                  </a:cubicBezTo>
                  <a:cubicBezTo>
                    <a:pt x="829" y="1588"/>
                    <a:pt x="885" y="1608"/>
                    <a:pt x="941" y="1622"/>
                  </a:cubicBezTo>
                  <a:cubicBezTo>
                    <a:pt x="941" y="1622"/>
                    <a:pt x="941" y="1638"/>
                    <a:pt x="933" y="1654"/>
                  </a:cubicBezTo>
                  <a:cubicBezTo>
                    <a:pt x="933" y="1670"/>
                    <a:pt x="925" y="1678"/>
                    <a:pt x="997" y="1686"/>
                  </a:cubicBezTo>
                  <a:cubicBezTo>
                    <a:pt x="1062" y="1703"/>
                    <a:pt x="1127" y="1727"/>
                    <a:pt x="1119" y="1735"/>
                  </a:cubicBezTo>
                  <a:cubicBezTo>
                    <a:pt x="1066" y="1722"/>
                    <a:pt x="1013" y="1709"/>
                    <a:pt x="996" y="1709"/>
                  </a:cubicBezTo>
                  <a:cubicBezTo>
                    <a:pt x="992" y="1709"/>
                    <a:pt x="989" y="1709"/>
                    <a:pt x="989" y="1711"/>
                  </a:cubicBezTo>
                  <a:cubicBezTo>
                    <a:pt x="987" y="1716"/>
                    <a:pt x="978" y="1718"/>
                    <a:pt x="967" y="1718"/>
                  </a:cubicBezTo>
                  <a:cubicBezTo>
                    <a:pt x="945" y="1718"/>
                    <a:pt x="916" y="1711"/>
                    <a:pt x="916" y="1711"/>
                  </a:cubicBezTo>
                  <a:cubicBezTo>
                    <a:pt x="887" y="1700"/>
                    <a:pt x="867" y="1696"/>
                    <a:pt x="854" y="1696"/>
                  </a:cubicBezTo>
                  <a:cubicBezTo>
                    <a:pt x="809" y="1696"/>
                    <a:pt x="850" y="1749"/>
                    <a:pt x="900" y="1768"/>
                  </a:cubicBezTo>
                  <a:cubicBezTo>
                    <a:pt x="981" y="1811"/>
                    <a:pt x="1008" y="1829"/>
                    <a:pt x="976" y="1829"/>
                  </a:cubicBezTo>
                  <a:cubicBezTo>
                    <a:pt x="961" y="1829"/>
                    <a:pt x="930" y="1824"/>
                    <a:pt x="884" y="1816"/>
                  </a:cubicBezTo>
                  <a:cubicBezTo>
                    <a:pt x="863" y="1812"/>
                    <a:pt x="848" y="1810"/>
                    <a:pt x="840" y="1810"/>
                  </a:cubicBezTo>
                  <a:cubicBezTo>
                    <a:pt x="799" y="1810"/>
                    <a:pt x="916" y="1857"/>
                    <a:pt x="1079" y="1897"/>
                  </a:cubicBezTo>
                  <a:lnTo>
                    <a:pt x="1281" y="1946"/>
                  </a:lnTo>
                  <a:lnTo>
                    <a:pt x="1281" y="1946"/>
                  </a:lnTo>
                  <a:lnTo>
                    <a:pt x="1079" y="1905"/>
                  </a:lnTo>
                  <a:cubicBezTo>
                    <a:pt x="976" y="1893"/>
                    <a:pt x="912" y="1887"/>
                    <a:pt x="878" y="1887"/>
                  </a:cubicBezTo>
                  <a:cubicBezTo>
                    <a:pt x="821" y="1887"/>
                    <a:pt x="851" y="1905"/>
                    <a:pt x="933" y="1946"/>
                  </a:cubicBezTo>
                  <a:cubicBezTo>
                    <a:pt x="977" y="1974"/>
                    <a:pt x="991" y="1983"/>
                    <a:pt x="971" y="1983"/>
                  </a:cubicBezTo>
                  <a:cubicBezTo>
                    <a:pt x="963" y="1983"/>
                    <a:pt x="947" y="1981"/>
                    <a:pt x="925" y="1978"/>
                  </a:cubicBezTo>
                  <a:cubicBezTo>
                    <a:pt x="911" y="1977"/>
                    <a:pt x="899" y="1976"/>
                    <a:pt x="890" y="1976"/>
                  </a:cubicBezTo>
                  <a:cubicBezTo>
                    <a:pt x="857" y="1976"/>
                    <a:pt x="852" y="1989"/>
                    <a:pt x="852" y="2027"/>
                  </a:cubicBezTo>
                  <a:cubicBezTo>
                    <a:pt x="843" y="2076"/>
                    <a:pt x="843" y="2092"/>
                    <a:pt x="908" y="2092"/>
                  </a:cubicBezTo>
                  <a:lnTo>
                    <a:pt x="908" y="2124"/>
                  </a:lnTo>
                  <a:cubicBezTo>
                    <a:pt x="786" y="2132"/>
                    <a:pt x="824" y="2158"/>
                    <a:pt x="931" y="2158"/>
                  </a:cubicBezTo>
                  <a:cubicBezTo>
                    <a:pt x="944" y="2158"/>
                    <a:pt x="958" y="2158"/>
                    <a:pt x="973" y="2157"/>
                  </a:cubicBezTo>
                  <a:lnTo>
                    <a:pt x="973" y="2181"/>
                  </a:lnTo>
                  <a:lnTo>
                    <a:pt x="908" y="2181"/>
                  </a:lnTo>
                  <a:cubicBezTo>
                    <a:pt x="835" y="2181"/>
                    <a:pt x="835" y="2213"/>
                    <a:pt x="827" y="2343"/>
                  </a:cubicBezTo>
                  <a:cubicBezTo>
                    <a:pt x="827" y="2489"/>
                    <a:pt x="827" y="2505"/>
                    <a:pt x="965" y="2505"/>
                  </a:cubicBezTo>
                  <a:cubicBezTo>
                    <a:pt x="1103" y="2513"/>
                    <a:pt x="1103" y="2522"/>
                    <a:pt x="965" y="2530"/>
                  </a:cubicBezTo>
                  <a:cubicBezTo>
                    <a:pt x="906" y="2536"/>
                    <a:pt x="852" y="2548"/>
                    <a:pt x="868" y="2548"/>
                  </a:cubicBezTo>
                  <a:cubicBezTo>
                    <a:pt x="872" y="2548"/>
                    <a:pt x="880" y="2547"/>
                    <a:pt x="892" y="2546"/>
                  </a:cubicBezTo>
                  <a:lnTo>
                    <a:pt x="892" y="2546"/>
                  </a:lnTo>
                  <a:cubicBezTo>
                    <a:pt x="892" y="2546"/>
                    <a:pt x="900" y="2578"/>
                    <a:pt x="827" y="2603"/>
                  </a:cubicBezTo>
                  <a:cubicBezTo>
                    <a:pt x="724" y="2648"/>
                    <a:pt x="744" y="2662"/>
                    <a:pt x="793" y="2662"/>
                  </a:cubicBezTo>
                  <a:cubicBezTo>
                    <a:pt x="805" y="2662"/>
                    <a:pt x="820" y="2661"/>
                    <a:pt x="835" y="2659"/>
                  </a:cubicBezTo>
                  <a:cubicBezTo>
                    <a:pt x="881" y="2651"/>
                    <a:pt x="902" y="2647"/>
                    <a:pt x="908" y="2647"/>
                  </a:cubicBezTo>
                  <a:cubicBezTo>
                    <a:pt x="920" y="2647"/>
                    <a:pt x="878" y="2660"/>
                    <a:pt x="835" y="2676"/>
                  </a:cubicBezTo>
                  <a:cubicBezTo>
                    <a:pt x="779" y="2697"/>
                    <a:pt x="723" y="2718"/>
                    <a:pt x="751" y="2718"/>
                  </a:cubicBezTo>
                  <a:cubicBezTo>
                    <a:pt x="755" y="2718"/>
                    <a:pt x="762" y="2717"/>
                    <a:pt x="770" y="2716"/>
                  </a:cubicBezTo>
                  <a:cubicBezTo>
                    <a:pt x="835" y="2724"/>
                    <a:pt x="916" y="2805"/>
                    <a:pt x="787" y="2830"/>
                  </a:cubicBezTo>
                  <a:lnTo>
                    <a:pt x="787" y="2862"/>
                  </a:lnTo>
                  <a:cubicBezTo>
                    <a:pt x="799" y="2859"/>
                    <a:pt x="809" y="2858"/>
                    <a:pt x="817" y="2858"/>
                  </a:cubicBezTo>
                  <a:cubicBezTo>
                    <a:pt x="855" y="2858"/>
                    <a:pt x="861" y="2884"/>
                    <a:pt x="868" y="2911"/>
                  </a:cubicBezTo>
                  <a:cubicBezTo>
                    <a:pt x="876" y="2943"/>
                    <a:pt x="876" y="2959"/>
                    <a:pt x="811" y="2976"/>
                  </a:cubicBezTo>
                  <a:cubicBezTo>
                    <a:pt x="738" y="2976"/>
                    <a:pt x="746" y="2992"/>
                    <a:pt x="819" y="3008"/>
                  </a:cubicBezTo>
                  <a:cubicBezTo>
                    <a:pt x="819" y="3013"/>
                    <a:pt x="830" y="3014"/>
                    <a:pt x="845" y="3014"/>
                  </a:cubicBezTo>
                  <a:cubicBezTo>
                    <a:pt x="870" y="3014"/>
                    <a:pt x="907" y="3010"/>
                    <a:pt x="931" y="3010"/>
                  </a:cubicBezTo>
                  <a:cubicBezTo>
                    <a:pt x="946" y="3010"/>
                    <a:pt x="957" y="3012"/>
                    <a:pt x="957" y="3016"/>
                  </a:cubicBezTo>
                  <a:cubicBezTo>
                    <a:pt x="1002" y="3006"/>
                    <a:pt x="1044" y="2999"/>
                    <a:pt x="1071" y="2999"/>
                  </a:cubicBezTo>
                  <a:cubicBezTo>
                    <a:pt x="1088" y="2999"/>
                    <a:pt x="1100" y="3002"/>
                    <a:pt x="1103" y="3008"/>
                  </a:cubicBezTo>
                  <a:lnTo>
                    <a:pt x="1030" y="3024"/>
                  </a:lnTo>
                  <a:lnTo>
                    <a:pt x="900" y="3065"/>
                  </a:lnTo>
                  <a:cubicBezTo>
                    <a:pt x="905" y="3075"/>
                    <a:pt x="910" y="3085"/>
                    <a:pt x="930" y="3085"/>
                  </a:cubicBezTo>
                  <a:cubicBezTo>
                    <a:pt x="941" y="3085"/>
                    <a:pt x="957" y="3082"/>
                    <a:pt x="981" y="3073"/>
                  </a:cubicBezTo>
                  <a:lnTo>
                    <a:pt x="981" y="3073"/>
                  </a:lnTo>
                  <a:cubicBezTo>
                    <a:pt x="916" y="3113"/>
                    <a:pt x="925" y="3130"/>
                    <a:pt x="933" y="3154"/>
                  </a:cubicBezTo>
                  <a:cubicBezTo>
                    <a:pt x="939" y="3180"/>
                    <a:pt x="946" y="3207"/>
                    <a:pt x="988" y="3207"/>
                  </a:cubicBezTo>
                  <a:cubicBezTo>
                    <a:pt x="997" y="3207"/>
                    <a:pt x="1008" y="3206"/>
                    <a:pt x="1022" y="3203"/>
                  </a:cubicBezTo>
                  <a:lnTo>
                    <a:pt x="1022" y="3203"/>
                  </a:lnTo>
                  <a:cubicBezTo>
                    <a:pt x="923" y="3255"/>
                    <a:pt x="931" y="3329"/>
                    <a:pt x="1003" y="3329"/>
                  </a:cubicBezTo>
                  <a:cubicBezTo>
                    <a:pt x="1019" y="3329"/>
                    <a:pt x="1039" y="3325"/>
                    <a:pt x="1062" y="3316"/>
                  </a:cubicBezTo>
                  <a:cubicBezTo>
                    <a:pt x="1083" y="3308"/>
                    <a:pt x="1098" y="3305"/>
                    <a:pt x="1107" y="3305"/>
                  </a:cubicBezTo>
                  <a:cubicBezTo>
                    <a:pt x="1126" y="3305"/>
                    <a:pt x="1117" y="3321"/>
                    <a:pt x="1079" y="3349"/>
                  </a:cubicBezTo>
                  <a:cubicBezTo>
                    <a:pt x="1044" y="3373"/>
                    <a:pt x="1030" y="3383"/>
                    <a:pt x="1042" y="3383"/>
                  </a:cubicBezTo>
                  <a:cubicBezTo>
                    <a:pt x="1049" y="3383"/>
                    <a:pt x="1067" y="3379"/>
                    <a:pt x="1095" y="3373"/>
                  </a:cubicBezTo>
                  <a:cubicBezTo>
                    <a:pt x="1103" y="3371"/>
                    <a:pt x="1110" y="3370"/>
                    <a:pt x="1115" y="3370"/>
                  </a:cubicBezTo>
                  <a:cubicBezTo>
                    <a:pt x="1145" y="3370"/>
                    <a:pt x="1096" y="3412"/>
                    <a:pt x="1054" y="3454"/>
                  </a:cubicBezTo>
                  <a:cubicBezTo>
                    <a:pt x="967" y="3510"/>
                    <a:pt x="952" y="3533"/>
                    <a:pt x="979" y="3533"/>
                  </a:cubicBezTo>
                  <a:cubicBezTo>
                    <a:pt x="987" y="3533"/>
                    <a:pt x="999" y="3531"/>
                    <a:pt x="1014" y="3527"/>
                  </a:cubicBezTo>
                  <a:cubicBezTo>
                    <a:pt x="1022" y="3526"/>
                    <a:pt x="1029" y="3526"/>
                    <a:pt x="1036" y="3526"/>
                  </a:cubicBezTo>
                  <a:cubicBezTo>
                    <a:pt x="1090" y="3526"/>
                    <a:pt x="1104" y="3552"/>
                    <a:pt x="1111" y="3559"/>
                  </a:cubicBezTo>
                  <a:cubicBezTo>
                    <a:pt x="1184" y="3551"/>
                    <a:pt x="1192" y="3567"/>
                    <a:pt x="1241" y="3519"/>
                  </a:cubicBezTo>
                  <a:cubicBezTo>
                    <a:pt x="1281" y="3495"/>
                    <a:pt x="1322" y="3470"/>
                    <a:pt x="1362" y="3454"/>
                  </a:cubicBezTo>
                  <a:cubicBezTo>
                    <a:pt x="1371" y="3453"/>
                    <a:pt x="1377" y="3453"/>
                    <a:pt x="1382" y="3453"/>
                  </a:cubicBezTo>
                  <a:cubicBezTo>
                    <a:pt x="1418" y="3453"/>
                    <a:pt x="1388" y="3472"/>
                    <a:pt x="1375" y="3472"/>
                  </a:cubicBezTo>
                  <a:cubicBezTo>
                    <a:pt x="1373" y="3472"/>
                    <a:pt x="1371" y="3471"/>
                    <a:pt x="1370" y="3470"/>
                  </a:cubicBezTo>
                  <a:cubicBezTo>
                    <a:pt x="1297" y="3478"/>
                    <a:pt x="1306" y="3495"/>
                    <a:pt x="1257" y="3543"/>
                  </a:cubicBezTo>
                  <a:cubicBezTo>
                    <a:pt x="1208" y="3592"/>
                    <a:pt x="1224" y="3616"/>
                    <a:pt x="1233" y="3632"/>
                  </a:cubicBezTo>
                  <a:lnTo>
                    <a:pt x="1265" y="3681"/>
                  </a:lnTo>
                  <a:cubicBezTo>
                    <a:pt x="1249" y="3734"/>
                    <a:pt x="1247" y="3759"/>
                    <a:pt x="1263" y="3759"/>
                  </a:cubicBezTo>
                  <a:cubicBezTo>
                    <a:pt x="1272" y="3759"/>
                    <a:pt x="1286" y="3752"/>
                    <a:pt x="1306" y="3738"/>
                  </a:cubicBezTo>
                  <a:cubicBezTo>
                    <a:pt x="1317" y="3728"/>
                    <a:pt x="1326" y="3720"/>
                    <a:pt x="1335" y="3713"/>
                  </a:cubicBezTo>
                  <a:lnTo>
                    <a:pt x="1335" y="3713"/>
                  </a:lnTo>
                  <a:cubicBezTo>
                    <a:pt x="1289" y="3785"/>
                    <a:pt x="1339" y="3871"/>
                    <a:pt x="1412" y="3871"/>
                  </a:cubicBezTo>
                  <a:cubicBezTo>
                    <a:pt x="1434" y="3871"/>
                    <a:pt x="1459" y="3863"/>
                    <a:pt x="1484" y="3843"/>
                  </a:cubicBezTo>
                  <a:lnTo>
                    <a:pt x="1484" y="3843"/>
                  </a:lnTo>
                  <a:cubicBezTo>
                    <a:pt x="1471" y="3856"/>
                    <a:pt x="1453" y="3874"/>
                    <a:pt x="1435" y="3892"/>
                  </a:cubicBezTo>
                  <a:cubicBezTo>
                    <a:pt x="1387" y="3940"/>
                    <a:pt x="1395" y="3949"/>
                    <a:pt x="1419" y="3973"/>
                  </a:cubicBezTo>
                  <a:cubicBezTo>
                    <a:pt x="1427" y="3981"/>
                    <a:pt x="1516" y="3973"/>
                    <a:pt x="1557" y="4005"/>
                  </a:cubicBezTo>
                  <a:cubicBezTo>
                    <a:pt x="1582" y="4030"/>
                    <a:pt x="1607" y="4052"/>
                    <a:pt x="1632" y="4052"/>
                  </a:cubicBezTo>
                  <a:cubicBezTo>
                    <a:pt x="1647" y="4052"/>
                    <a:pt x="1663" y="4043"/>
                    <a:pt x="1679" y="4022"/>
                  </a:cubicBezTo>
                  <a:lnTo>
                    <a:pt x="1679" y="4022"/>
                  </a:lnTo>
                  <a:cubicBezTo>
                    <a:pt x="1687" y="4030"/>
                    <a:pt x="1687" y="4030"/>
                    <a:pt x="1654" y="4086"/>
                  </a:cubicBezTo>
                  <a:cubicBezTo>
                    <a:pt x="1597" y="4135"/>
                    <a:pt x="1614" y="4143"/>
                    <a:pt x="1622" y="4151"/>
                  </a:cubicBezTo>
                  <a:cubicBezTo>
                    <a:pt x="1623" y="4152"/>
                    <a:pt x="1624" y="4152"/>
                    <a:pt x="1625" y="4152"/>
                  </a:cubicBezTo>
                  <a:cubicBezTo>
                    <a:pt x="1643" y="4152"/>
                    <a:pt x="1681" y="4099"/>
                    <a:pt x="1711" y="4054"/>
                  </a:cubicBezTo>
                  <a:cubicBezTo>
                    <a:pt x="1729" y="4029"/>
                    <a:pt x="1742" y="4017"/>
                    <a:pt x="1750" y="4017"/>
                  </a:cubicBezTo>
                  <a:cubicBezTo>
                    <a:pt x="1759" y="4017"/>
                    <a:pt x="1761" y="4037"/>
                    <a:pt x="1752" y="4078"/>
                  </a:cubicBezTo>
                  <a:cubicBezTo>
                    <a:pt x="1740" y="4129"/>
                    <a:pt x="1764" y="4164"/>
                    <a:pt x="1799" y="4164"/>
                  </a:cubicBezTo>
                  <a:cubicBezTo>
                    <a:pt x="1815" y="4164"/>
                    <a:pt x="1832" y="4158"/>
                    <a:pt x="1849" y="4143"/>
                  </a:cubicBezTo>
                  <a:lnTo>
                    <a:pt x="1849" y="4143"/>
                  </a:lnTo>
                  <a:cubicBezTo>
                    <a:pt x="1865" y="4151"/>
                    <a:pt x="1881" y="4159"/>
                    <a:pt x="1841" y="4224"/>
                  </a:cubicBezTo>
                  <a:cubicBezTo>
                    <a:pt x="1830" y="4266"/>
                    <a:pt x="1823" y="4316"/>
                    <a:pt x="1846" y="4316"/>
                  </a:cubicBezTo>
                  <a:cubicBezTo>
                    <a:pt x="1859" y="4316"/>
                    <a:pt x="1880" y="4301"/>
                    <a:pt x="1914" y="4265"/>
                  </a:cubicBezTo>
                  <a:lnTo>
                    <a:pt x="1914" y="4265"/>
                  </a:lnTo>
                  <a:cubicBezTo>
                    <a:pt x="1922" y="4273"/>
                    <a:pt x="1922" y="4273"/>
                    <a:pt x="1889" y="4330"/>
                  </a:cubicBezTo>
                  <a:cubicBezTo>
                    <a:pt x="1880" y="4369"/>
                    <a:pt x="1864" y="4408"/>
                    <a:pt x="1871" y="4408"/>
                  </a:cubicBezTo>
                  <a:cubicBezTo>
                    <a:pt x="1875" y="4408"/>
                    <a:pt x="1890" y="4391"/>
                    <a:pt x="1922" y="4346"/>
                  </a:cubicBezTo>
                  <a:cubicBezTo>
                    <a:pt x="1942" y="4329"/>
                    <a:pt x="1960" y="4321"/>
                    <a:pt x="1975" y="4321"/>
                  </a:cubicBezTo>
                  <a:cubicBezTo>
                    <a:pt x="2002" y="4321"/>
                    <a:pt x="2019" y="4347"/>
                    <a:pt x="2019" y="4394"/>
                  </a:cubicBezTo>
                  <a:cubicBezTo>
                    <a:pt x="2024" y="4397"/>
                    <a:pt x="2030" y="4400"/>
                    <a:pt x="2036" y="4400"/>
                  </a:cubicBezTo>
                  <a:cubicBezTo>
                    <a:pt x="2047" y="4400"/>
                    <a:pt x="2060" y="4389"/>
                    <a:pt x="2076" y="4346"/>
                  </a:cubicBezTo>
                  <a:lnTo>
                    <a:pt x="2108" y="4289"/>
                  </a:lnTo>
                  <a:lnTo>
                    <a:pt x="2108" y="4289"/>
                  </a:lnTo>
                  <a:cubicBezTo>
                    <a:pt x="2088" y="4355"/>
                    <a:pt x="2078" y="4387"/>
                    <a:pt x="2081" y="4387"/>
                  </a:cubicBezTo>
                  <a:cubicBezTo>
                    <a:pt x="2084" y="4387"/>
                    <a:pt x="2101" y="4357"/>
                    <a:pt x="2133" y="4297"/>
                  </a:cubicBezTo>
                  <a:cubicBezTo>
                    <a:pt x="2144" y="4267"/>
                    <a:pt x="2154" y="4252"/>
                    <a:pt x="2158" y="4252"/>
                  </a:cubicBezTo>
                  <a:lnTo>
                    <a:pt x="2158" y="4252"/>
                  </a:lnTo>
                  <a:cubicBezTo>
                    <a:pt x="2163" y="4252"/>
                    <a:pt x="2162" y="4271"/>
                    <a:pt x="2149" y="4305"/>
                  </a:cubicBezTo>
                  <a:cubicBezTo>
                    <a:pt x="2133" y="4378"/>
                    <a:pt x="2149" y="4378"/>
                    <a:pt x="2149" y="4378"/>
                  </a:cubicBezTo>
                  <a:cubicBezTo>
                    <a:pt x="2151" y="4379"/>
                    <a:pt x="2154" y="4380"/>
                    <a:pt x="2158" y="4380"/>
                  </a:cubicBezTo>
                  <a:cubicBezTo>
                    <a:pt x="2178" y="4380"/>
                    <a:pt x="2223" y="4369"/>
                    <a:pt x="2270" y="4369"/>
                  </a:cubicBezTo>
                  <a:cubicBezTo>
                    <a:pt x="2292" y="4369"/>
                    <a:pt x="2315" y="4371"/>
                    <a:pt x="2335" y="4378"/>
                  </a:cubicBezTo>
                  <a:cubicBezTo>
                    <a:pt x="2388" y="4397"/>
                    <a:pt x="2427" y="4409"/>
                    <a:pt x="2454" y="4409"/>
                  </a:cubicBezTo>
                  <a:cubicBezTo>
                    <a:pt x="2485" y="4409"/>
                    <a:pt x="2501" y="4393"/>
                    <a:pt x="2506" y="4354"/>
                  </a:cubicBezTo>
                  <a:cubicBezTo>
                    <a:pt x="2521" y="4327"/>
                    <a:pt x="2529" y="4312"/>
                    <a:pt x="2533" y="4312"/>
                  </a:cubicBezTo>
                  <a:cubicBezTo>
                    <a:pt x="2538" y="4312"/>
                    <a:pt x="2538" y="4329"/>
                    <a:pt x="2538" y="4362"/>
                  </a:cubicBezTo>
                  <a:cubicBezTo>
                    <a:pt x="2538" y="4435"/>
                    <a:pt x="2554" y="4435"/>
                    <a:pt x="2570" y="4443"/>
                  </a:cubicBezTo>
                  <a:cubicBezTo>
                    <a:pt x="2587" y="4443"/>
                    <a:pt x="2595" y="4443"/>
                    <a:pt x="2587" y="4516"/>
                  </a:cubicBezTo>
                  <a:cubicBezTo>
                    <a:pt x="2611" y="4451"/>
                    <a:pt x="2611" y="4451"/>
                    <a:pt x="2627" y="4451"/>
                  </a:cubicBezTo>
                  <a:cubicBezTo>
                    <a:pt x="2623" y="4484"/>
                    <a:pt x="2625" y="4500"/>
                    <a:pt x="2631" y="4500"/>
                  </a:cubicBezTo>
                  <a:cubicBezTo>
                    <a:pt x="2637" y="4500"/>
                    <a:pt x="2647" y="4484"/>
                    <a:pt x="2660" y="4451"/>
                  </a:cubicBezTo>
                  <a:cubicBezTo>
                    <a:pt x="2672" y="4387"/>
                    <a:pt x="2678" y="4355"/>
                    <a:pt x="2680" y="4355"/>
                  </a:cubicBezTo>
                  <a:lnTo>
                    <a:pt x="2680" y="4355"/>
                  </a:lnTo>
                  <a:cubicBezTo>
                    <a:pt x="2682" y="4355"/>
                    <a:pt x="2680" y="4389"/>
                    <a:pt x="2676" y="4459"/>
                  </a:cubicBezTo>
                  <a:cubicBezTo>
                    <a:pt x="2670" y="4505"/>
                    <a:pt x="2688" y="4555"/>
                    <a:pt x="2697" y="4555"/>
                  </a:cubicBezTo>
                  <a:cubicBezTo>
                    <a:pt x="2701" y="4555"/>
                    <a:pt x="2703" y="4546"/>
                    <a:pt x="2700" y="4524"/>
                  </a:cubicBezTo>
                  <a:cubicBezTo>
                    <a:pt x="2700" y="4459"/>
                    <a:pt x="2733" y="4459"/>
                    <a:pt x="2749" y="4394"/>
                  </a:cubicBezTo>
                  <a:cubicBezTo>
                    <a:pt x="2765" y="4394"/>
                    <a:pt x="2781" y="4394"/>
                    <a:pt x="2781" y="4467"/>
                  </a:cubicBezTo>
                  <a:cubicBezTo>
                    <a:pt x="2784" y="4486"/>
                    <a:pt x="2792" y="4494"/>
                    <a:pt x="2803" y="4494"/>
                  </a:cubicBezTo>
                  <a:cubicBezTo>
                    <a:pt x="2831" y="4494"/>
                    <a:pt x="2873" y="4448"/>
                    <a:pt x="2878" y="4403"/>
                  </a:cubicBezTo>
                  <a:cubicBezTo>
                    <a:pt x="2878" y="4366"/>
                    <a:pt x="2883" y="4348"/>
                    <a:pt x="2887" y="4348"/>
                  </a:cubicBezTo>
                  <a:cubicBezTo>
                    <a:pt x="2891" y="4348"/>
                    <a:pt x="2895" y="4366"/>
                    <a:pt x="2895" y="4403"/>
                  </a:cubicBezTo>
                  <a:cubicBezTo>
                    <a:pt x="2903" y="4467"/>
                    <a:pt x="2911" y="4467"/>
                    <a:pt x="2927" y="4467"/>
                  </a:cubicBezTo>
                  <a:cubicBezTo>
                    <a:pt x="2932" y="4446"/>
                    <a:pt x="2935" y="4437"/>
                    <a:pt x="2938" y="4437"/>
                  </a:cubicBezTo>
                  <a:cubicBezTo>
                    <a:pt x="2944" y="4437"/>
                    <a:pt x="2946" y="4487"/>
                    <a:pt x="2951" y="4532"/>
                  </a:cubicBezTo>
                  <a:cubicBezTo>
                    <a:pt x="2945" y="4587"/>
                    <a:pt x="2953" y="4601"/>
                    <a:pt x="2971" y="4601"/>
                  </a:cubicBezTo>
                  <a:cubicBezTo>
                    <a:pt x="2977" y="4601"/>
                    <a:pt x="2984" y="4599"/>
                    <a:pt x="2992" y="4597"/>
                  </a:cubicBezTo>
                  <a:cubicBezTo>
                    <a:pt x="3000" y="4532"/>
                    <a:pt x="3065" y="4532"/>
                    <a:pt x="3114" y="4524"/>
                  </a:cubicBezTo>
                  <a:cubicBezTo>
                    <a:pt x="3195" y="4516"/>
                    <a:pt x="3195" y="4443"/>
                    <a:pt x="3203" y="4305"/>
                  </a:cubicBezTo>
                  <a:lnTo>
                    <a:pt x="3195" y="4167"/>
                  </a:lnTo>
                  <a:lnTo>
                    <a:pt x="3219" y="4305"/>
                  </a:lnTo>
                  <a:cubicBezTo>
                    <a:pt x="3227" y="4370"/>
                    <a:pt x="3268" y="4500"/>
                    <a:pt x="3268" y="4500"/>
                  </a:cubicBezTo>
                  <a:lnTo>
                    <a:pt x="3268" y="4500"/>
                  </a:lnTo>
                  <a:cubicBezTo>
                    <a:pt x="3284" y="4500"/>
                    <a:pt x="3276" y="4435"/>
                    <a:pt x="3260" y="4362"/>
                  </a:cubicBezTo>
                  <a:cubicBezTo>
                    <a:pt x="3251" y="4329"/>
                    <a:pt x="3251" y="4312"/>
                    <a:pt x="3260" y="4312"/>
                  </a:cubicBezTo>
                  <a:cubicBezTo>
                    <a:pt x="3269" y="4312"/>
                    <a:pt x="3285" y="4327"/>
                    <a:pt x="3308" y="4354"/>
                  </a:cubicBezTo>
                  <a:cubicBezTo>
                    <a:pt x="3328" y="4385"/>
                    <a:pt x="3342" y="4402"/>
                    <a:pt x="3351" y="4402"/>
                  </a:cubicBezTo>
                  <a:cubicBezTo>
                    <a:pt x="3361" y="4402"/>
                    <a:pt x="3365" y="4383"/>
                    <a:pt x="3365" y="4346"/>
                  </a:cubicBezTo>
                  <a:cubicBezTo>
                    <a:pt x="3369" y="4344"/>
                    <a:pt x="3373" y="4342"/>
                    <a:pt x="3377" y="4342"/>
                  </a:cubicBezTo>
                  <a:cubicBezTo>
                    <a:pt x="3388" y="4342"/>
                    <a:pt x="3400" y="4355"/>
                    <a:pt x="3430" y="4403"/>
                  </a:cubicBezTo>
                  <a:cubicBezTo>
                    <a:pt x="3438" y="4394"/>
                    <a:pt x="3438" y="4394"/>
                    <a:pt x="3422" y="4330"/>
                  </a:cubicBezTo>
                  <a:cubicBezTo>
                    <a:pt x="3413" y="4296"/>
                    <a:pt x="3414" y="4280"/>
                    <a:pt x="3420" y="4280"/>
                  </a:cubicBezTo>
                  <a:lnTo>
                    <a:pt x="3420" y="4280"/>
                  </a:lnTo>
                  <a:cubicBezTo>
                    <a:pt x="3427" y="4280"/>
                    <a:pt x="3438" y="4294"/>
                    <a:pt x="3454" y="4322"/>
                  </a:cubicBezTo>
                  <a:cubicBezTo>
                    <a:pt x="3481" y="4392"/>
                    <a:pt x="3507" y="4419"/>
                    <a:pt x="3523" y="4419"/>
                  </a:cubicBezTo>
                  <a:cubicBezTo>
                    <a:pt x="3536" y="4419"/>
                    <a:pt x="3543" y="4400"/>
                    <a:pt x="3535" y="4370"/>
                  </a:cubicBezTo>
                  <a:cubicBezTo>
                    <a:pt x="3511" y="4305"/>
                    <a:pt x="3527" y="4305"/>
                    <a:pt x="3543" y="4297"/>
                  </a:cubicBezTo>
                  <a:cubicBezTo>
                    <a:pt x="3551" y="4297"/>
                    <a:pt x="3568" y="4289"/>
                    <a:pt x="3560" y="4224"/>
                  </a:cubicBezTo>
                  <a:lnTo>
                    <a:pt x="3592" y="4216"/>
                  </a:lnTo>
                  <a:cubicBezTo>
                    <a:pt x="3592" y="4216"/>
                    <a:pt x="3593" y="4215"/>
                    <a:pt x="3593" y="4215"/>
                  </a:cubicBezTo>
                  <a:cubicBezTo>
                    <a:pt x="3602" y="4215"/>
                    <a:pt x="3615" y="4273"/>
                    <a:pt x="3600" y="4281"/>
                  </a:cubicBezTo>
                  <a:lnTo>
                    <a:pt x="3641" y="4338"/>
                  </a:lnTo>
                  <a:cubicBezTo>
                    <a:pt x="3665" y="4330"/>
                    <a:pt x="3681" y="4322"/>
                    <a:pt x="3673" y="4257"/>
                  </a:cubicBezTo>
                  <a:cubicBezTo>
                    <a:pt x="3652" y="4191"/>
                    <a:pt x="3642" y="4158"/>
                    <a:pt x="3644" y="4158"/>
                  </a:cubicBezTo>
                  <a:lnTo>
                    <a:pt x="3644" y="4158"/>
                  </a:lnTo>
                  <a:cubicBezTo>
                    <a:pt x="3645" y="4158"/>
                    <a:pt x="3657" y="4189"/>
                    <a:pt x="3681" y="4249"/>
                  </a:cubicBezTo>
                  <a:cubicBezTo>
                    <a:pt x="3703" y="4293"/>
                    <a:pt x="3730" y="4334"/>
                    <a:pt x="3738" y="4334"/>
                  </a:cubicBezTo>
                  <a:cubicBezTo>
                    <a:pt x="3742" y="4334"/>
                    <a:pt x="3743" y="4326"/>
                    <a:pt x="3738" y="4305"/>
                  </a:cubicBezTo>
                  <a:cubicBezTo>
                    <a:pt x="3720" y="4243"/>
                    <a:pt x="3718" y="4220"/>
                    <a:pt x="3724" y="4220"/>
                  </a:cubicBezTo>
                  <a:lnTo>
                    <a:pt x="3724" y="4220"/>
                  </a:lnTo>
                  <a:cubicBezTo>
                    <a:pt x="3732" y="4220"/>
                    <a:pt x="3753" y="4254"/>
                    <a:pt x="3770" y="4289"/>
                  </a:cubicBezTo>
                  <a:cubicBezTo>
                    <a:pt x="3790" y="4352"/>
                    <a:pt x="3800" y="4384"/>
                    <a:pt x="3805" y="4384"/>
                  </a:cubicBezTo>
                  <a:cubicBezTo>
                    <a:pt x="3811" y="4384"/>
                    <a:pt x="3811" y="4348"/>
                    <a:pt x="3811" y="4273"/>
                  </a:cubicBezTo>
                  <a:cubicBezTo>
                    <a:pt x="3843" y="4257"/>
                    <a:pt x="3860" y="4167"/>
                    <a:pt x="3900" y="4151"/>
                  </a:cubicBezTo>
                  <a:cubicBezTo>
                    <a:pt x="3931" y="4133"/>
                    <a:pt x="3953" y="4121"/>
                    <a:pt x="3974" y="4121"/>
                  </a:cubicBezTo>
                  <a:cubicBezTo>
                    <a:pt x="3991" y="4121"/>
                    <a:pt x="4008" y="4129"/>
                    <a:pt x="4030" y="4151"/>
                  </a:cubicBezTo>
                  <a:cubicBezTo>
                    <a:pt x="4038" y="4163"/>
                    <a:pt x="4046" y="4174"/>
                    <a:pt x="4053" y="4183"/>
                  </a:cubicBezTo>
                  <a:lnTo>
                    <a:pt x="4053" y="4183"/>
                  </a:lnTo>
                  <a:cubicBezTo>
                    <a:pt x="3992" y="4093"/>
                    <a:pt x="4009" y="4084"/>
                    <a:pt x="4046" y="4062"/>
                  </a:cubicBezTo>
                  <a:lnTo>
                    <a:pt x="4046" y="4062"/>
                  </a:lnTo>
                  <a:cubicBezTo>
                    <a:pt x="4058" y="4068"/>
                    <a:pt x="4068" y="4070"/>
                    <a:pt x="4076" y="4070"/>
                  </a:cubicBezTo>
                  <a:cubicBezTo>
                    <a:pt x="4113" y="4070"/>
                    <a:pt x="4097" y="4011"/>
                    <a:pt x="4070" y="3957"/>
                  </a:cubicBezTo>
                  <a:lnTo>
                    <a:pt x="4046" y="3973"/>
                  </a:lnTo>
                  <a:cubicBezTo>
                    <a:pt x="3994" y="3905"/>
                    <a:pt x="3978" y="3877"/>
                    <a:pt x="3992" y="3877"/>
                  </a:cubicBezTo>
                  <a:cubicBezTo>
                    <a:pt x="3999" y="3877"/>
                    <a:pt x="4015" y="3886"/>
                    <a:pt x="4038" y="3900"/>
                  </a:cubicBezTo>
                  <a:cubicBezTo>
                    <a:pt x="4038" y="3899"/>
                    <a:pt x="4039" y="3899"/>
                    <a:pt x="4040" y="3899"/>
                  </a:cubicBezTo>
                  <a:cubicBezTo>
                    <a:pt x="4053" y="3899"/>
                    <a:pt x="4098" y="3944"/>
                    <a:pt x="4135" y="3989"/>
                  </a:cubicBezTo>
                  <a:cubicBezTo>
                    <a:pt x="4176" y="4037"/>
                    <a:pt x="4224" y="4074"/>
                    <a:pt x="4242" y="4074"/>
                  </a:cubicBezTo>
                  <a:cubicBezTo>
                    <a:pt x="4245" y="4074"/>
                    <a:pt x="4247" y="4073"/>
                    <a:pt x="4249" y="4070"/>
                  </a:cubicBezTo>
                  <a:cubicBezTo>
                    <a:pt x="4265" y="4062"/>
                    <a:pt x="4281" y="4054"/>
                    <a:pt x="4216" y="4013"/>
                  </a:cubicBezTo>
                  <a:cubicBezTo>
                    <a:pt x="4176" y="3965"/>
                    <a:pt x="4176" y="3965"/>
                    <a:pt x="4184" y="3957"/>
                  </a:cubicBezTo>
                  <a:cubicBezTo>
                    <a:pt x="4200" y="3940"/>
                    <a:pt x="4208" y="3932"/>
                    <a:pt x="4168" y="3876"/>
                  </a:cubicBezTo>
                  <a:cubicBezTo>
                    <a:pt x="4119" y="3827"/>
                    <a:pt x="4135" y="3819"/>
                    <a:pt x="4143" y="3811"/>
                  </a:cubicBezTo>
                  <a:lnTo>
                    <a:pt x="4143" y="3811"/>
                  </a:lnTo>
                  <a:cubicBezTo>
                    <a:pt x="4172" y="3827"/>
                    <a:pt x="4192" y="3831"/>
                    <a:pt x="4205" y="3831"/>
                  </a:cubicBezTo>
                  <a:cubicBezTo>
                    <a:pt x="4218" y="3831"/>
                    <a:pt x="4224" y="3827"/>
                    <a:pt x="4224" y="3827"/>
                  </a:cubicBezTo>
                  <a:lnTo>
                    <a:pt x="4273" y="3867"/>
                  </a:lnTo>
                  <a:cubicBezTo>
                    <a:pt x="4305" y="3900"/>
                    <a:pt x="4346" y="3932"/>
                    <a:pt x="4387" y="3949"/>
                  </a:cubicBezTo>
                  <a:cubicBezTo>
                    <a:pt x="4395" y="3940"/>
                    <a:pt x="4346" y="3892"/>
                    <a:pt x="4346" y="3892"/>
                  </a:cubicBezTo>
                  <a:cubicBezTo>
                    <a:pt x="4297" y="3851"/>
                    <a:pt x="4541" y="3567"/>
                    <a:pt x="4557" y="3527"/>
                  </a:cubicBezTo>
                  <a:cubicBezTo>
                    <a:pt x="4563" y="3528"/>
                    <a:pt x="4569" y="3528"/>
                    <a:pt x="4575" y="3528"/>
                  </a:cubicBezTo>
                  <a:cubicBezTo>
                    <a:pt x="4633" y="3528"/>
                    <a:pt x="4648" y="3492"/>
                    <a:pt x="4589" y="3470"/>
                  </a:cubicBezTo>
                  <a:cubicBezTo>
                    <a:pt x="4532" y="3438"/>
                    <a:pt x="4573" y="3373"/>
                    <a:pt x="4614" y="3292"/>
                  </a:cubicBezTo>
                  <a:cubicBezTo>
                    <a:pt x="4662" y="3203"/>
                    <a:pt x="4695" y="3130"/>
                    <a:pt x="4630" y="3105"/>
                  </a:cubicBezTo>
                  <a:lnTo>
                    <a:pt x="4646" y="3065"/>
                  </a:lnTo>
                  <a:cubicBezTo>
                    <a:pt x="4654" y="3040"/>
                    <a:pt x="4605" y="2992"/>
                    <a:pt x="4605" y="2976"/>
                  </a:cubicBezTo>
                  <a:cubicBezTo>
                    <a:pt x="4569" y="2957"/>
                    <a:pt x="4556" y="2947"/>
                    <a:pt x="4562" y="2947"/>
                  </a:cubicBezTo>
                  <a:lnTo>
                    <a:pt x="4562" y="2947"/>
                  </a:lnTo>
                  <a:cubicBezTo>
                    <a:pt x="4568" y="2947"/>
                    <a:pt x="4585" y="2953"/>
                    <a:pt x="4614" y="2968"/>
                  </a:cubicBezTo>
                  <a:cubicBezTo>
                    <a:pt x="4663" y="2980"/>
                    <a:pt x="4713" y="2997"/>
                    <a:pt x="4734" y="2997"/>
                  </a:cubicBezTo>
                  <a:cubicBezTo>
                    <a:pt x="4740" y="2997"/>
                    <a:pt x="4743" y="2996"/>
                    <a:pt x="4743" y="2992"/>
                  </a:cubicBezTo>
                  <a:cubicBezTo>
                    <a:pt x="4751" y="2959"/>
                    <a:pt x="4687" y="2943"/>
                    <a:pt x="4622" y="2927"/>
                  </a:cubicBezTo>
                  <a:cubicBezTo>
                    <a:pt x="4557" y="2911"/>
                    <a:pt x="4565" y="2895"/>
                    <a:pt x="4565" y="2895"/>
                  </a:cubicBezTo>
                  <a:cubicBezTo>
                    <a:pt x="4565" y="2887"/>
                    <a:pt x="4565" y="2883"/>
                    <a:pt x="4571" y="2883"/>
                  </a:cubicBezTo>
                  <a:cubicBezTo>
                    <a:pt x="4578" y="2883"/>
                    <a:pt x="4594" y="2889"/>
                    <a:pt x="4630" y="2903"/>
                  </a:cubicBezTo>
                  <a:lnTo>
                    <a:pt x="4759" y="2935"/>
                  </a:lnTo>
                  <a:lnTo>
                    <a:pt x="4768" y="2919"/>
                  </a:lnTo>
                  <a:cubicBezTo>
                    <a:pt x="4703" y="2903"/>
                    <a:pt x="4703" y="2886"/>
                    <a:pt x="4703" y="2886"/>
                  </a:cubicBezTo>
                  <a:cubicBezTo>
                    <a:pt x="4706" y="2883"/>
                    <a:pt x="4708" y="2882"/>
                    <a:pt x="4715" y="2882"/>
                  </a:cubicBezTo>
                  <a:cubicBezTo>
                    <a:pt x="4728" y="2882"/>
                    <a:pt x="4758" y="2887"/>
                    <a:pt x="4841" y="2903"/>
                  </a:cubicBezTo>
                  <a:cubicBezTo>
                    <a:pt x="4888" y="2915"/>
                    <a:pt x="4919" y="2920"/>
                    <a:pt x="4933" y="2920"/>
                  </a:cubicBezTo>
                  <a:cubicBezTo>
                    <a:pt x="4958" y="2920"/>
                    <a:pt x="4931" y="2904"/>
                    <a:pt x="4849" y="2878"/>
                  </a:cubicBezTo>
                  <a:lnTo>
                    <a:pt x="4792" y="2830"/>
                  </a:lnTo>
                  <a:lnTo>
                    <a:pt x="4792" y="2830"/>
                  </a:lnTo>
                  <a:cubicBezTo>
                    <a:pt x="4809" y="2832"/>
                    <a:pt x="4822" y="2833"/>
                    <a:pt x="4831" y="2833"/>
                  </a:cubicBezTo>
                  <a:cubicBezTo>
                    <a:pt x="4899" y="2833"/>
                    <a:pt x="4792" y="2786"/>
                    <a:pt x="4735" y="2765"/>
                  </a:cubicBezTo>
                  <a:lnTo>
                    <a:pt x="4735" y="2765"/>
                  </a:lnTo>
                  <a:cubicBezTo>
                    <a:pt x="4758" y="2766"/>
                    <a:pt x="4777" y="2767"/>
                    <a:pt x="4793" y="2767"/>
                  </a:cubicBezTo>
                  <a:cubicBezTo>
                    <a:pt x="4869" y="2767"/>
                    <a:pt x="4851" y="2750"/>
                    <a:pt x="4743" y="2716"/>
                  </a:cubicBezTo>
                  <a:cubicBezTo>
                    <a:pt x="4678" y="2708"/>
                    <a:pt x="4678" y="2700"/>
                    <a:pt x="4751" y="2692"/>
                  </a:cubicBezTo>
                  <a:cubicBezTo>
                    <a:pt x="4816" y="2684"/>
                    <a:pt x="4824" y="2668"/>
                    <a:pt x="4824" y="2643"/>
                  </a:cubicBezTo>
                  <a:cubicBezTo>
                    <a:pt x="4759" y="2619"/>
                    <a:pt x="4768" y="2530"/>
                    <a:pt x="4776" y="2392"/>
                  </a:cubicBezTo>
                  <a:cubicBezTo>
                    <a:pt x="4776" y="2246"/>
                    <a:pt x="4784" y="2157"/>
                    <a:pt x="4711" y="2157"/>
                  </a:cubicBezTo>
                  <a:cubicBezTo>
                    <a:pt x="4711" y="2141"/>
                    <a:pt x="4711" y="2141"/>
                    <a:pt x="4784" y="2124"/>
                  </a:cubicBezTo>
                  <a:cubicBezTo>
                    <a:pt x="4849" y="2124"/>
                    <a:pt x="4849" y="2108"/>
                    <a:pt x="4711" y="2100"/>
                  </a:cubicBezTo>
                  <a:cubicBezTo>
                    <a:pt x="4678" y="2096"/>
                    <a:pt x="4644" y="2096"/>
                    <a:pt x="4635" y="2096"/>
                  </a:cubicBezTo>
                  <a:cubicBezTo>
                    <a:pt x="4626" y="2096"/>
                    <a:pt x="4642" y="2096"/>
                    <a:pt x="4711" y="2092"/>
                  </a:cubicBezTo>
                  <a:cubicBezTo>
                    <a:pt x="4776" y="2084"/>
                    <a:pt x="4776" y="2051"/>
                    <a:pt x="4776" y="1995"/>
                  </a:cubicBezTo>
                  <a:cubicBezTo>
                    <a:pt x="4768" y="1958"/>
                    <a:pt x="4768" y="1903"/>
                    <a:pt x="4716" y="1903"/>
                  </a:cubicBezTo>
                  <a:cubicBezTo>
                    <a:pt x="4709" y="1903"/>
                    <a:pt x="4702" y="1904"/>
                    <a:pt x="4695" y="1905"/>
                  </a:cubicBezTo>
                  <a:cubicBezTo>
                    <a:pt x="4622" y="1889"/>
                    <a:pt x="4622" y="1889"/>
                    <a:pt x="4695" y="1889"/>
                  </a:cubicBezTo>
                  <a:cubicBezTo>
                    <a:pt x="4832" y="1881"/>
                    <a:pt x="4889" y="1792"/>
                    <a:pt x="4743" y="1776"/>
                  </a:cubicBezTo>
                  <a:cubicBezTo>
                    <a:pt x="4743" y="1759"/>
                    <a:pt x="4735" y="1743"/>
                    <a:pt x="4800" y="1727"/>
                  </a:cubicBezTo>
                  <a:cubicBezTo>
                    <a:pt x="4800" y="1719"/>
                    <a:pt x="4800" y="1703"/>
                    <a:pt x="4719" y="1678"/>
                  </a:cubicBezTo>
                  <a:cubicBezTo>
                    <a:pt x="4719" y="1662"/>
                    <a:pt x="4703" y="1605"/>
                    <a:pt x="4695" y="1573"/>
                  </a:cubicBezTo>
                  <a:cubicBezTo>
                    <a:pt x="4687" y="1549"/>
                    <a:pt x="4614" y="1541"/>
                    <a:pt x="4614" y="1541"/>
                  </a:cubicBezTo>
                  <a:lnTo>
                    <a:pt x="4605" y="1524"/>
                  </a:lnTo>
                  <a:cubicBezTo>
                    <a:pt x="4670" y="1500"/>
                    <a:pt x="4646" y="1435"/>
                    <a:pt x="4605" y="1338"/>
                  </a:cubicBezTo>
                  <a:cubicBezTo>
                    <a:pt x="4557" y="1241"/>
                    <a:pt x="4516" y="1159"/>
                    <a:pt x="4565" y="1111"/>
                  </a:cubicBezTo>
                  <a:cubicBezTo>
                    <a:pt x="4565" y="1111"/>
                    <a:pt x="4564" y="1110"/>
                    <a:pt x="4558" y="1110"/>
                  </a:cubicBezTo>
                  <a:cubicBezTo>
                    <a:pt x="4549" y="1110"/>
                    <a:pt x="4531" y="1112"/>
                    <a:pt x="4492" y="1127"/>
                  </a:cubicBezTo>
                  <a:cubicBezTo>
                    <a:pt x="4433" y="1154"/>
                    <a:pt x="4401" y="1167"/>
                    <a:pt x="4389" y="1167"/>
                  </a:cubicBezTo>
                  <a:cubicBezTo>
                    <a:pt x="4376" y="1167"/>
                    <a:pt x="4386" y="1152"/>
                    <a:pt x="4411" y="1127"/>
                  </a:cubicBezTo>
                  <a:cubicBezTo>
                    <a:pt x="4483" y="1066"/>
                    <a:pt x="4490" y="1021"/>
                    <a:pt x="4450" y="1021"/>
                  </a:cubicBezTo>
                  <a:cubicBezTo>
                    <a:pt x="4431" y="1021"/>
                    <a:pt x="4401" y="1031"/>
                    <a:pt x="4362" y="1054"/>
                  </a:cubicBezTo>
                  <a:lnTo>
                    <a:pt x="4419" y="1014"/>
                  </a:lnTo>
                  <a:cubicBezTo>
                    <a:pt x="4471" y="961"/>
                    <a:pt x="4472" y="937"/>
                    <a:pt x="4444" y="937"/>
                  </a:cubicBezTo>
                  <a:cubicBezTo>
                    <a:pt x="4420" y="937"/>
                    <a:pt x="4374" y="955"/>
                    <a:pt x="4322" y="989"/>
                  </a:cubicBezTo>
                  <a:cubicBezTo>
                    <a:pt x="4354" y="951"/>
                    <a:pt x="4386" y="907"/>
                    <a:pt x="4369" y="907"/>
                  </a:cubicBezTo>
                  <a:cubicBezTo>
                    <a:pt x="4365" y="907"/>
                    <a:pt x="4358" y="910"/>
                    <a:pt x="4346" y="916"/>
                  </a:cubicBezTo>
                  <a:cubicBezTo>
                    <a:pt x="4338" y="900"/>
                    <a:pt x="4338" y="900"/>
                    <a:pt x="4435" y="811"/>
                  </a:cubicBezTo>
                  <a:cubicBezTo>
                    <a:pt x="4492" y="770"/>
                    <a:pt x="4541" y="722"/>
                    <a:pt x="4532" y="714"/>
                  </a:cubicBezTo>
                  <a:cubicBezTo>
                    <a:pt x="4530" y="711"/>
                    <a:pt x="4527" y="710"/>
                    <a:pt x="4524" y="710"/>
                  </a:cubicBezTo>
                  <a:cubicBezTo>
                    <a:pt x="4503" y="710"/>
                    <a:pt x="4461" y="751"/>
                    <a:pt x="4419" y="787"/>
                  </a:cubicBezTo>
                  <a:lnTo>
                    <a:pt x="4395" y="762"/>
                  </a:lnTo>
                  <a:cubicBezTo>
                    <a:pt x="4395" y="762"/>
                    <a:pt x="4394" y="762"/>
                    <a:pt x="4393" y="762"/>
                  </a:cubicBezTo>
                  <a:cubicBezTo>
                    <a:pt x="4388" y="762"/>
                    <a:pt x="4374" y="766"/>
                    <a:pt x="4338" y="803"/>
                  </a:cubicBezTo>
                  <a:cubicBezTo>
                    <a:pt x="4309" y="827"/>
                    <a:pt x="4292" y="834"/>
                    <a:pt x="4281" y="834"/>
                  </a:cubicBezTo>
                  <a:cubicBezTo>
                    <a:pt x="4273" y="834"/>
                    <a:pt x="4268" y="830"/>
                    <a:pt x="4265" y="827"/>
                  </a:cubicBezTo>
                  <a:cubicBezTo>
                    <a:pt x="4281" y="811"/>
                    <a:pt x="4286" y="803"/>
                    <a:pt x="4283" y="803"/>
                  </a:cubicBezTo>
                  <a:lnTo>
                    <a:pt x="4283" y="803"/>
                  </a:lnTo>
                  <a:cubicBezTo>
                    <a:pt x="4277" y="803"/>
                    <a:pt x="4243" y="830"/>
                    <a:pt x="4216" y="868"/>
                  </a:cubicBezTo>
                  <a:cubicBezTo>
                    <a:pt x="4171" y="913"/>
                    <a:pt x="4126" y="958"/>
                    <a:pt x="4113" y="958"/>
                  </a:cubicBezTo>
                  <a:cubicBezTo>
                    <a:pt x="4112" y="958"/>
                    <a:pt x="4111" y="957"/>
                    <a:pt x="4111" y="957"/>
                  </a:cubicBezTo>
                  <a:lnTo>
                    <a:pt x="4014" y="1054"/>
                  </a:lnTo>
                  <a:cubicBezTo>
                    <a:pt x="3949" y="1111"/>
                    <a:pt x="3884" y="1184"/>
                    <a:pt x="3835" y="1257"/>
                  </a:cubicBezTo>
                  <a:cubicBezTo>
                    <a:pt x="3819" y="1310"/>
                    <a:pt x="3796" y="1357"/>
                    <a:pt x="3812" y="1357"/>
                  </a:cubicBezTo>
                  <a:cubicBezTo>
                    <a:pt x="3821" y="1357"/>
                    <a:pt x="3840" y="1344"/>
                    <a:pt x="3876" y="1314"/>
                  </a:cubicBezTo>
                  <a:cubicBezTo>
                    <a:pt x="3876" y="1314"/>
                    <a:pt x="3921" y="1288"/>
                    <a:pt x="3936" y="1288"/>
                  </a:cubicBezTo>
                  <a:cubicBezTo>
                    <a:pt x="3938" y="1288"/>
                    <a:pt x="3940" y="1288"/>
                    <a:pt x="3941" y="1289"/>
                  </a:cubicBezTo>
                  <a:cubicBezTo>
                    <a:pt x="3949" y="1297"/>
                    <a:pt x="3900" y="1346"/>
                    <a:pt x="3900" y="1346"/>
                  </a:cubicBezTo>
                  <a:cubicBezTo>
                    <a:pt x="3851" y="1387"/>
                    <a:pt x="3876" y="1419"/>
                    <a:pt x="3900" y="1459"/>
                  </a:cubicBezTo>
                  <a:cubicBezTo>
                    <a:pt x="3924" y="1508"/>
                    <a:pt x="3941" y="1541"/>
                    <a:pt x="3884" y="1581"/>
                  </a:cubicBezTo>
                  <a:cubicBezTo>
                    <a:pt x="3835" y="1622"/>
                    <a:pt x="3835" y="1630"/>
                    <a:pt x="3835" y="1630"/>
                  </a:cubicBezTo>
                  <a:cubicBezTo>
                    <a:pt x="3848" y="1623"/>
                    <a:pt x="3859" y="1619"/>
                    <a:pt x="3869" y="1619"/>
                  </a:cubicBezTo>
                  <a:cubicBezTo>
                    <a:pt x="3906" y="1619"/>
                    <a:pt x="3930" y="1660"/>
                    <a:pt x="3949" y="1711"/>
                  </a:cubicBezTo>
                  <a:cubicBezTo>
                    <a:pt x="3969" y="1766"/>
                    <a:pt x="3984" y="1821"/>
                    <a:pt x="4028" y="1821"/>
                  </a:cubicBezTo>
                  <a:cubicBezTo>
                    <a:pt x="4036" y="1821"/>
                    <a:pt x="4045" y="1820"/>
                    <a:pt x="4054" y="1816"/>
                  </a:cubicBezTo>
                  <a:lnTo>
                    <a:pt x="4062" y="1832"/>
                  </a:lnTo>
                  <a:cubicBezTo>
                    <a:pt x="3997" y="1857"/>
                    <a:pt x="3997" y="1873"/>
                    <a:pt x="4005" y="1897"/>
                  </a:cubicBezTo>
                  <a:cubicBezTo>
                    <a:pt x="4070" y="1897"/>
                    <a:pt x="4078" y="1914"/>
                    <a:pt x="4078" y="1914"/>
                  </a:cubicBezTo>
                  <a:cubicBezTo>
                    <a:pt x="4014" y="1930"/>
                    <a:pt x="4014" y="1938"/>
                    <a:pt x="4014" y="1954"/>
                  </a:cubicBezTo>
                  <a:cubicBezTo>
                    <a:pt x="4019" y="1970"/>
                    <a:pt x="4021" y="1979"/>
                    <a:pt x="4039" y="1979"/>
                  </a:cubicBezTo>
                  <a:cubicBezTo>
                    <a:pt x="4049" y="1979"/>
                    <a:pt x="4064" y="1976"/>
                    <a:pt x="4087" y="1970"/>
                  </a:cubicBezTo>
                  <a:lnTo>
                    <a:pt x="4087" y="1970"/>
                  </a:lnTo>
                  <a:cubicBezTo>
                    <a:pt x="4095" y="2019"/>
                    <a:pt x="4070" y="2059"/>
                    <a:pt x="4030" y="2084"/>
                  </a:cubicBezTo>
                  <a:cubicBezTo>
                    <a:pt x="3965" y="2100"/>
                    <a:pt x="4030" y="2100"/>
                    <a:pt x="4095" y="2100"/>
                  </a:cubicBezTo>
                  <a:cubicBezTo>
                    <a:pt x="4116" y="2098"/>
                    <a:pt x="4137" y="2097"/>
                    <a:pt x="4155" y="2097"/>
                  </a:cubicBezTo>
                  <a:cubicBezTo>
                    <a:pt x="4200" y="2097"/>
                    <a:pt x="4232" y="2102"/>
                    <a:pt x="4232" y="2108"/>
                  </a:cubicBezTo>
                  <a:lnTo>
                    <a:pt x="4103" y="2124"/>
                  </a:lnTo>
                  <a:cubicBezTo>
                    <a:pt x="4073" y="2121"/>
                    <a:pt x="4055" y="2119"/>
                    <a:pt x="4044" y="2119"/>
                  </a:cubicBezTo>
                  <a:cubicBezTo>
                    <a:pt x="4030" y="2119"/>
                    <a:pt x="4030" y="2123"/>
                    <a:pt x="4030" y="2132"/>
                  </a:cubicBezTo>
                  <a:lnTo>
                    <a:pt x="4030" y="2149"/>
                  </a:lnTo>
                  <a:cubicBezTo>
                    <a:pt x="4095" y="2157"/>
                    <a:pt x="4095" y="2165"/>
                    <a:pt x="4095" y="2295"/>
                  </a:cubicBezTo>
                  <a:cubicBezTo>
                    <a:pt x="4087" y="2436"/>
                    <a:pt x="4087" y="2482"/>
                    <a:pt x="4144" y="2482"/>
                  </a:cubicBezTo>
                  <a:cubicBezTo>
                    <a:pt x="4148" y="2482"/>
                    <a:pt x="4154" y="2482"/>
                    <a:pt x="4160" y="2481"/>
                  </a:cubicBezTo>
                  <a:cubicBezTo>
                    <a:pt x="4224" y="2481"/>
                    <a:pt x="4224" y="2489"/>
                    <a:pt x="4151" y="2522"/>
                  </a:cubicBezTo>
                  <a:cubicBezTo>
                    <a:pt x="3941" y="2562"/>
                    <a:pt x="3941" y="2554"/>
                    <a:pt x="4005" y="2570"/>
                  </a:cubicBezTo>
                  <a:cubicBezTo>
                    <a:pt x="4020" y="2568"/>
                    <a:pt x="4034" y="2567"/>
                    <a:pt x="4048" y="2567"/>
                  </a:cubicBezTo>
                  <a:cubicBezTo>
                    <a:pt x="4082" y="2567"/>
                    <a:pt x="4115" y="2573"/>
                    <a:pt x="4143" y="2578"/>
                  </a:cubicBezTo>
                  <a:cubicBezTo>
                    <a:pt x="4255" y="2585"/>
                    <a:pt x="4276" y="2597"/>
                    <a:pt x="4207" y="2597"/>
                  </a:cubicBezTo>
                  <a:cubicBezTo>
                    <a:pt x="4191" y="2597"/>
                    <a:pt x="4170" y="2596"/>
                    <a:pt x="4143" y="2595"/>
                  </a:cubicBezTo>
                  <a:cubicBezTo>
                    <a:pt x="4136" y="2594"/>
                    <a:pt x="4129" y="2593"/>
                    <a:pt x="4122" y="2593"/>
                  </a:cubicBezTo>
                  <a:cubicBezTo>
                    <a:pt x="4010" y="2593"/>
                    <a:pt x="4053" y="2718"/>
                    <a:pt x="4176" y="2757"/>
                  </a:cubicBezTo>
                  <a:cubicBezTo>
                    <a:pt x="4159" y="2753"/>
                    <a:pt x="4138" y="2747"/>
                    <a:pt x="4111" y="2740"/>
                  </a:cubicBezTo>
                  <a:cubicBezTo>
                    <a:pt x="4088" y="2735"/>
                    <a:pt x="4072" y="2733"/>
                    <a:pt x="4061" y="2733"/>
                  </a:cubicBezTo>
                  <a:cubicBezTo>
                    <a:pt x="4037" y="2733"/>
                    <a:pt x="4035" y="2745"/>
                    <a:pt x="4030" y="2773"/>
                  </a:cubicBezTo>
                  <a:lnTo>
                    <a:pt x="4022" y="2797"/>
                  </a:lnTo>
                  <a:cubicBezTo>
                    <a:pt x="4120" y="2828"/>
                    <a:pt x="4092" y="2854"/>
                    <a:pt x="4045" y="2854"/>
                  </a:cubicBezTo>
                  <a:cubicBezTo>
                    <a:pt x="4030" y="2854"/>
                    <a:pt x="4013" y="2852"/>
                    <a:pt x="3997" y="2846"/>
                  </a:cubicBezTo>
                  <a:cubicBezTo>
                    <a:pt x="3965" y="2838"/>
                    <a:pt x="3949" y="2834"/>
                    <a:pt x="3940" y="2834"/>
                  </a:cubicBezTo>
                  <a:cubicBezTo>
                    <a:pt x="3930" y="2834"/>
                    <a:pt x="3928" y="2838"/>
                    <a:pt x="3924" y="2846"/>
                  </a:cubicBezTo>
                  <a:cubicBezTo>
                    <a:pt x="4005" y="2898"/>
                    <a:pt x="3988" y="2925"/>
                    <a:pt x="3948" y="2925"/>
                  </a:cubicBezTo>
                  <a:cubicBezTo>
                    <a:pt x="3931" y="2925"/>
                    <a:pt x="3911" y="2920"/>
                    <a:pt x="3892" y="2911"/>
                  </a:cubicBezTo>
                  <a:lnTo>
                    <a:pt x="3884" y="2927"/>
                  </a:lnTo>
                  <a:cubicBezTo>
                    <a:pt x="3941" y="2959"/>
                    <a:pt x="3932" y="2984"/>
                    <a:pt x="3924" y="2992"/>
                  </a:cubicBezTo>
                  <a:cubicBezTo>
                    <a:pt x="3916" y="3016"/>
                    <a:pt x="3908" y="3024"/>
                    <a:pt x="3973" y="3049"/>
                  </a:cubicBezTo>
                  <a:cubicBezTo>
                    <a:pt x="4030" y="3081"/>
                    <a:pt x="4095" y="3113"/>
                    <a:pt x="4087" y="3122"/>
                  </a:cubicBezTo>
                  <a:lnTo>
                    <a:pt x="4030" y="3089"/>
                  </a:lnTo>
                  <a:cubicBezTo>
                    <a:pt x="4008" y="3078"/>
                    <a:pt x="3992" y="3074"/>
                    <a:pt x="3979" y="3074"/>
                  </a:cubicBezTo>
                  <a:cubicBezTo>
                    <a:pt x="3953" y="3074"/>
                    <a:pt x="3941" y="3092"/>
                    <a:pt x="3924" y="3113"/>
                  </a:cubicBezTo>
                  <a:cubicBezTo>
                    <a:pt x="3908" y="3141"/>
                    <a:pt x="3895" y="3161"/>
                    <a:pt x="3869" y="3161"/>
                  </a:cubicBezTo>
                  <a:cubicBezTo>
                    <a:pt x="3856" y="3161"/>
                    <a:pt x="3840" y="3156"/>
                    <a:pt x="3819" y="3146"/>
                  </a:cubicBezTo>
                  <a:lnTo>
                    <a:pt x="3819" y="3146"/>
                  </a:lnTo>
                  <a:lnTo>
                    <a:pt x="3868" y="3195"/>
                  </a:lnTo>
                  <a:cubicBezTo>
                    <a:pt x="3900" y="3222"/>
                    <a:pt x="3911" y="3237"/>
                    <a:pt x="3905" y="3237"/>
                  </a:cubicBezTo>
                  <a:cubicBezTo>
                    <a:pt x="3899" y="3237"/>
                    <a:pt x="3884" y="3228"/>
                    <a:pt x="3860" y="3211"/>
                  </a:cubicBezTo>
                  <a:cubicBezTo>
                    <a:pt x="3842" y="3202"/>
                    <a:pt x="3827" y="3198"/>
                    <a:pt x="3816" y="3198"/>
                  </a:cubicBezTo>
                  <a:cubicBezTo>
                    <a:pt x="3786" y="3198"/>
                    <a:pt x="3781" y="3226"/>
                    <a:pt x="3811" y="3267"/>
                  </a:cubicBezTo>
                  <a:lnTo>
                    <a:pt x="3795" y="3284"/>
                  </a:lnTo>
                  <a:cubicBezTo>
                    <a:pt x="3748" y="3250"/>
                    <a:pt x="3718" y="3235"/>
                    <a:pt x="3705" y="3235"/>
                  </a:cubicBezTo>
                  <a:cubicBezTo>
                    <a:pt x="3687" y="3235"/>
                    <a:pt x="3705" y="3267"/>
                    <a:pt x="3762" y="3324"/>
                  </a:cubicBezTo>
                  <a:cubicBezTo>
                    <a:pt x="3727" y="3294"/>
                    <a:pt x="3710" y="3286"/>
                    <a:pt x="3701" y="3286"/>
                  </a:cubicBezTo>
                  <a:cubicBezTo>
                    <a:pt x="3695" y="3286"/>
                    <a:pt x="3692" y="3289"/>
                    <a:pt x="3689" y="3292"/>
                  </a:cubicBezTo>
                  <a:cubicBezTo>
                    <a:pt x="3710" y="3333"/>
                    <a:pt x="3708" y="3358"/>
                    <a:pt x="3690" y="3358"/>
                  </a:cubicBezTo>
                  <a:cubicBezTo>
                    <a:pt x="3681" y="3358"/>
                    <a:pt x="3666" y="3350"/>
                    <a:pt x="3649" y="3332"/>
                  </a:cubicBezTo>
                  <a:lnTo>
                    <a:pt x="3649" y="3332"/>
                  </a:lnTo>
                  <a:cubicBezTo>
                    <a:pt x="3689" y="3389"/>
                    <a:pt x="3689" y="3397"/>
                    <a:pt x="3681" y="3397"/>
                  </a:cubicBezTo>
                  <a:cubicBezTo>
                    <a:pt x="3673" y="3405"/>
                    <a:pt x="3665" y="3405"/>
                    <a:pt x="3705" y="3462"/>
                  </a:cubicBezTo>
                  <a:cubicBezTo>
                    <a:pt x="3746" y="3519"/>
                    <a:pt x="3738" y="3527"/>
                    <a:pt x="3738" y="3527"/>
                  </a:cubicBezTo>
                  <a:cubicBezTo>
                    <a:pt x="3737" y="3527"/>
                    <a:pt x="3737" y="3528"/>
                    <a:pt x="3736" y="3528"/>
                  </a:cubicBezTo>
                  <a:cubicBezTo>
                    <a:pt x="3726" y="3528"/>
                    <a:pt x="3695" y="3467"/>
                    <a:pt x="3657" y="3413"/>
                  </a:cubicBezTo>
                  <a:cubicBezTo>
                    <a:pt x="3642" y="3393"/>
                    <a:pt x="3631" y="3382"/>
                    <a:pt x="3627" y="3382"/>
                  </a:cubicBezTo>
                  <a:lnTo>
                    <a:pt x="3627" y="3382"/>
                  </a:lnTo>
                  <a:cubicBezTo>
                    <a:pt x="3620" y="3382"/>
                    <a:pt x="3632" y="3414"/>
                    <a:pt x="3673" y="3486"/>
                  </a:cubicBezTo>
                  <a:cubicBezTo>
                    <a:pt x="3706" y="3548"/>
                    <a:pt x="3722" y="3579"/>
                    <a:pt x="3721" y="3579"/>
                  </a:cubicBezTo>
                  <a:cubicBezTo>
                    <a:pt x="3719" y="3579"/>
                    <a:pt x="3701" y="3550"/>
                    <a:pt x="3665" y="3495"/>
                  </a:cubicBezTo>
                  <a:cubicBezTo>
                    <a:pt x="3642" y="3454"/>
                    <a:pt x="3615" y="3414"/>
                    <a:pt x="3613" y="3414"/>
                  </a:cubicBezTo>
                  <a:lnTo>
                    <a:pt x="3613" y="3414"/>
                  </a:lnTo>
                  <a:cubicBezTo>
                    <a:pt x="3612" y="3414"/>
                    <a:pt x="3615" y="3421"/>
                    <a:pt x="3624" y="3438"/>
                  </a:cubicBezTo>
                  <a:cubicBezTo>
                    <a:pt x="3624" y="3438"/>
                    <a:pt x="3608" y="3446"/>
                    <a:pt x="3657" y="3503"/>
                  </a:cubicBezTo>
                  <a:lnTo>
                    <a:pt x="3633" y="3519"/>
                  </a:lnTo>
                  <a:cubicBezTo>
                    <a:pt x="3592" y="3484"/>
                    <a:pt x="3576" y="3474"/>
                    <a:pt x="3571" y="3474"/>
                  </a:cubicBezTo>
                  <a:cubicBezTo>
                    <a:pt x="3568" y="3474"/>
                    <a:pt x="3568" y="3476"/>
                    <a:pt x="3568" y="3478"/>
                  </a:cubicBezTo>
                  <a:cubicBezTo>
                    <a:pt x="3580" y="3512"/>
                    <a:pt x="3586" y="3528"/>
                    <a:pt x="3584" y="3528"/>
                  </a:cubicBezTo>
                  <a:cubicBezTo>
                    <a:pt x="3581" y="3528"/>
                    <a:pt x="3571" y="3514"/>
                    <a:pt x="3551" y="3486"/>
                  </a:cubicBezTo>
                  <a:cubicBezTo>
                    <a:pt x="3535" y="3463"/>
                    <a:pt x="3524" y="3450"/>
                    <a:pt x="3521" y="3450"/>
                  </a:cubicBezTo>
                  <a:lnTo>
                    <a:pt x="3521" y="3450"/>
                  </a:lnTo>
                  <a:cubicBezTo>
                    <a:pt x="3518" y="3450"/>
                    <a:pt x="3532" y="3479"/>
                    <a:pt x="3576" y="3551"/>
                  </a:cubicBezTo>
                  <a:cubicBezTo>
                    <a:pt x="3593" y="3582"/>
                    <a:pt x="3599" y="3598"/>
                    <a:pt x="3593" y="3598"/>
                  </a:cubicBezTo>
                  <a:cubicBezTo>
                    <a:pt x="3588" y="3598"/>
                    <a:pt x="3574" y="3586"/>
                    <a:pt x="3551" y="3559"/>
                  </a:cubicBezTo>
                  <a:cubicBezTo>
                    <a:pt x="3513" y="3493"/>
                    <a:pt x="3495" y="3465"/>
                    <a:pt x="3493" y="3465"/>
                  </a:cubicBezTo>
                  <a:lnTo>
                    <a:pt x="3493" y="3465"/>
                  </a:lnTo>
                  <a:cubicBezTo>
                    <a:pt x="3491" y="3465"/>
                    <a:pt x="3497" y="3479"/>
                    <a:pt x="3511" y="3503"/>
                  </a:cubicBezTo>
                  <a:cubicBezTo>
                    <a:pt x="3543" y="3567"/>
                    <a:pt x="3527" y="3576"/>
                    <a:pt x="3527" y="3576"/>
                  </a:cubicBezTo>
                  <a:cubicBezTo>
                    <a:pt x="3514" y="3550"/>
                    <a:pt x="3496" y="3541"/>
                    <a:pt x="3474" y="3541"/>
                  </a:cubicBezTo>
                  <a:cubicBezTo>
                    <a:pt x="3440" y="3541"/>
                    <a:pt x="3397" y="3561"/>
                    <a:pt x="3349" y="3576"/>
                  </a:cubicBezTo>
                  <a:cubicBezTo>
                    <a:pt x="3349" y="3624"/>
                    <a:pt x="3357" y="3665"/>
                    <a:pt x="3373" y="3705"/>
                  </a:cubicBezTo>
                  <a:cubicBezTo>
                    <a:pt x="3394" y="3761"/>
                    <a:pt x="3401" y="3781"/>
                    <a:pt x="3400" y="3781"/>
                  </a:cubicBezTo>
                  <a:cubicBezTo>
                    <a:pt x="3399" y="3781"/>
                    <a:pt x="3383" y="3746"/>
                    <a:pt x="3365" y="3713"/>
                  </a:cubicBezTo>
                  <a:cubicBezTo>
                    <a:pt x="3325" y="3617"/>
                    <a:pt x="3301" y="3571"/>
                    <a:pt x="3295" y="3571"/>
                  </a:cubicBezTo>
                  <a:lnTo>
                    <a:pt x="3295" y="3571"/>
                  </a:lnTo>
                  <a:cubicBezTo>
                    <a:pt x="3290" y="3571"/>
                    <a:pt x="3304" y="3619"/>
                    <a:pt x="3341" y="3713"/>
                  </a:cubicBezTo>
                  <a:cubicBezTo>
                    <a:pt x="3369" y="3779"/>
                    <a:pt x="3384" y="3812"/>
                    <a:pt x="3382" y="3812"/>
                  </a:cubicBezTo>
                  <a:cubicBezTo>
                    <a:pt x="3381" y="3812"/>
                    <a:pt x="3364" y="3781"/>
                    <a:pt x="3333" y="3722"/>
                  </a:cubicBezTo>
                  <a:cubicBezTo>
                    <a:pt x="3317" y="3690"/>
                    <a:pt x="3309" y="3674"/>
                    <a:pt x="3306" y="3674"/>
                  </a:cubicBezTo>
                  <a:lnTo>
                    <a:pt x="3306" y="3674"/>
                  </a:lnTo>
                  <a:cubicBezTo>
                    <a:pt x="3304" y="3674"/>
                    <a:pt x="3308" y="3692"/>
                    <a:pt x="3316" y="3730"/>
                  </a:cubicBezTo>
                  <a:cubicBezTo>
                    <a:pt x="3324" y="3762"/>
                    <a:pt x="3326" y="3778"/>
                    <a:pt x="3323" y="3778"/>
                  </a:cubicBezTo>
                  <a:cubicBezTo>
                    <a:pt x="3320" y="3778"/>
                    <a:pt x="3312" y="3762"/>
                    <a:pt x="3300" y="3730"/>
                  </a:cubicBezTo>
                  <a:cubicBezTo>
                    <a:pt x="3283" y="3684"/>
                    <a:pt x="3262" y="3638"/>
                    <a:pt x="3256" y="3638"/>
                  </a:cubicBezTo>
                  <a:lnTo>
                    <a:pt x="3256" y="3638"/>
                  </a:lnTo>
                  <a:cubicBezTo>
                    <a:pt x="3254" y="3638"/>
                    <a:pt x="3255" y="3646"/>
                    <a:pt x="3260" y="3665"/>
                  </a:cubicBezTo>
                  <a:cubicBezTo>
                    <a:pt x="3260" y="3665"/>
                    <a:pt x="3259" y="3665"/>
                    <a:pt x="3259" y="3665"/>
                  </a:cubicBezTo>
                  <a:cubicBezTo>
                    <a:pt x="3256" y="3665"/>
                    <a:pt x="3247" y="3660"/>
                    <a:pt x="3227" y="3608"/>
                  </a:cubicBezTo>
                  <a:cubicBezTo>
                    <a:pt x="3218" y="3589"/>
                    <a:pt x="3212" y="3581"/>
                    <a:pt x="3208" y="3581"/>
                  </a:cubicBezTo>
                  <a:lnTo>
                    <a:pt x="3208" y="3581"/>
                  </a:lnTo>
                  <a:cubicBezTo>
                    <a:pt x="3199" y="3581"/>
                    <a:pt x="3205" y="3629"/>
                    <a:pt x="3211" y="3681"/>
                  </a:cubicBezTo>
                  <a:cubicBezTo>
                    <a:pt x="3211" y="3751"/>
                    <a:pt x="3209" y="3785"/>
                    <a:pt x="3204" y="3785"/>
                  </a:cubicBezTo>
                  <a:cubicBezTo>
                    <a:pt x="3198" y="3785"/>
                    <a:pt x="3190" y="3753"/>
                    <a:pt x="3178" y="3689"/>
                  </a:cubicBezTo>
                  <a:cubicBezTo>
                    <a:pt x="3169" y="3637"/>
                    <a:pt x="3159" y="3615"/>
                    <a:pt x="3151" y="3615"/>
                  </a:cubicBezTo>
                  <a:cubicBezTo>
                    <a:pt x="3137" y="3615"/>
                    <a:pt x="3128" y="3676"/>
                    <a:pt x="3138" y="3762"/>
                  </a:cubicBezTo>
                  <a:cubicBezTo>
                    <a:pt x="3148" y="3844"/>
                    <a:pt x="3151" y="3877"/>
                    <a:pt x="3150" y="3877"/>
                  </a:cubicBezTo>
                  <a:cubicBezTo>
                    <a:pt x="3148" y="3877"/>
                    <a:pt x="3145" y="3861"/>
                    <a:pt x="3138" y="3835"/>
                  </a:cubicBezTo>
                  <a:cubicBezTo>
                    <a:pt x="3130" y="3762"/>
                    <a:pt x="3114" y="3762"/>
                    <a:pt x="3114" y="3762"/>
                  </a:cubicBezTo>
                  <a:cubicBezTo>
                    <a:pt x="3111" y="3764"/>
                    <a:pt x="3109" y="3766"/>
                    <a:pt x="3107" y="3766"/>
                  </a:cubicBezTo>
                  <a:cubicBezTo>
                    <a:pt x="3101" y="3766"/>
                    <a:pt x="3093" y="3753"/>
                    <a:pt x="3081" y="3705"/>
                  </a:cubicBezTo>
                  <a:cubicBezTo>
                    <a:pt x="3081" y="3705"/>
                    <a:pt x="3073" y="3705"/>
                    <a:pt x="3057" y="3770"/>
                  </a:cubicBezTo>
                  <a:cubicBezTo>
                    <a:pt x="3057" y="3824"/>
                    <a:pt x="3049" y="3847"/>
                    <a:pt x="3039" y="3847"/>
                  </a:cubicBezTo>
                  <a:cubicBezTo>
                    <a:pt x="3022" y="3847"/>
                    <a:pt x="2999" y="3792"/>
                    <a:pt x="2984" y="3713"/>
                  </a:cubicBezTo>
                  <a:lnTo>
                    <a:pt x="2968" y="3778"/>
                  </a:lnTo>
                  <a:cubicBezTo>
                    <a:pt x="2968" y="3864"/>
                    <a:pt x="2968" y="3925"/>
                    <a:pt x="2964" y="3925"/>
                  </a:cubicBezTo>
                  <a:cubicBezTo>
                    <a:pt x="2961" y="3925"/>
                    <a:pt x="2958" y="3903"/>
                    <a:pt x="2951" y="3851"/>
                  </a:cubicBezTo>
                  <a:cubicBezTo>
                    <a:pt x="2946" y="3806"/>
                    <a:pt x="2940" y="3756"/>
                    <a:pt x="2940" y="3756"/>
                  </a:cubicBezTo>
                  <a:lnTo>
                    <a:pt x="2940" y="3756"/>
                  </a:lnTo>
                  <a:cubicBezTo>
                    <a:pt x="2940" y="3756"/>
                    <a:pt x="2941" y="3765"/>
                    <a:pt x="2943" y="3786"/>
                  </a:cubicBezTo>
                  <a:cubicBezTo>
                    <a:pt x="2943" y="3835"/>
                    <a:pt x="2935" y="3857"/>
                    <a:pt x="2925" y="3857"/>
                  </a:cubicBezTo>
                  <a:cubicBezTo>
                    <a:pt x="2907" y="3857"/>
                    <a:pt x="2884" y="3799"/>
                    <a:pt x="2878" y="3713"/>
                  </a:cubicBezTo>
                  <a:cubicBezTo>
                    <a:pt x="2878" y="3649"/>
                    <a:pt x="2878" y="3649"/>
                    <a:pt x="2862" y="3649"/>
                  </a:cubicBezTo>
                  <a:lnTo>
                    <a:pt x="2870" y="3722"/>
                  </a:lnTo>
                  <a:cubicBezTo>
                    <a:pt x="2870" y="3786"/>
                    <a:pt x="2878" y="3851"/>
                    <a:pt x="2862" y="3851"/>
                  </a:cubicBezTo>
                  <a:cubicBezTo>
                    <a:pt x="2854" y="3851"/>
                    <a:pt x="2838" y="3851"/>
                    <a:pt x="2838" y="3786"/>
                  </a:cubicBezTo>
                  <a:cubicBezTo>
                    <a:pt x="2826" y="3739"/>
                    <a:pt x="2823" y="3688"/>
                    <a:pt x="2822" y="3688"/>
                  </a:cubicBezTo>
                  <a:cubicBezTo>
                    <a:pt x="2822" y="3688"/>
                    <a:pt x="2822" y="3696"/>
                    <a:pt x="2822" y="3713"/>
                  </a:cubicBezTo>
                  <a:cubicBezTo>
                    <a:pt x="2822" y="3713"/>
                    <a:pt x="2814" y="3713"/>
                    <a:pt x="2806" y="3649"/>
                  </a:cubicBezTo>
                  <a:lnTo>
                    <a:pt x="2781" y="3649"/>
                  </a:lnTo>
                  <a:cubicBezTo>
                    <a:pt x="2777" y="3680"/>
                    <a:pt x="2771" y="3696"/>
                    <a:pt x="2767" y="3696"/>
                  </a:cubicBezTo>
                  <a:cubicBezTo>
                    <a:pt x="2763" y="3696"/>
                    <a:pt x="2761" y="3678"/>
                    <a:pt x="2765" y="3640"/>
                  </a:cubicBezTo>
                  <a:lnTo>
                    <a:pt x="2765" y="3640"/>
                  </a:lnTo>
                  <a:cubicBezTo>
                    <a:pt x="2765" y="3640"/>
                    <a:pt x="2749" y="3641"/>
                    <a:pt x="2733" y="3705"/>
                  </a:cubicBezTo>
                  <a:cubicBezTo>
                    <a:pt x="2716" y="3705"/>
                    <a:pt x="2708" y="3705"/>
                    <a:pt x="2716" y="3632"/>
                  </a:cubicBezTo>
                  <a:lnTo>
                    <a:pt x="2716" y="3632"/>
                  </a:lnTo>
                  <a:cubicBezTo>
                    <a:pt x="2704" y="3687"/>
                    <a:pt x="2697" y="3701"/>
                    <a:pt x="2690" y="3701"/>
                  </a:cubicBezTo>
                  <a:cubicBezTo>
                    <a:pt x="2688" y="3701"/>
                    <a:pt x="2686" y="3699"/>
                    <a:pt x="2684" y="3697"/>
                  </a:cubicBezTo>
                  <a:lnTo>
                    <a:pt x="2668" y="3697"/>
                  </a:lnTo>
                  <a:cubicBezTo>
                    <a:pt x="2660" y="3762"/>
                    <a:pt x="2660" y="3762"/>
                    <a:pt x="2651" y="3762"/>
                  </a:cubicBezTo>
                  <a:cubicBezTo>
                    <a:pt x="2643" y="3754"/>
                    <a:pt x="2627" y="3681"/>
                    <a:pt x="2619" y="3681"/>
                  </a:cubicBezTo>
                  <a:cubicBezTo>
                    <a:pt x="2613" y="3679"/>
                    <a:pt x="2608" y="3677"/>
                    <a:pt x="2605" y="3677"/>
                  </a:cubicBezTo>
                  <a:cubicBezTo>
                    <a:pt x="2594" y="3677"/>
                    <a:pt x="2593" y="3691"/>
                    <a:pt x="2587" y="3746"/>
                  </a:cubicBezTo>
                  <a:cubicBezTo>
                    <a:pt x="2592" y="3746"/>
                    <a:pt x="2587" y="3772"/>
                    <a:pt x="2583" y="3772"/>
                  </a:cubicBezTo>
                  <a:cubicBezTo>
                    <a:pt x="2581" y="3772"/>
                    <a:pt x="2578" y="3764"/>
                    <a:pt x="2578" y="3738"/>
                  </a:cubicBezTo>
                  <a:cubicBezTo>
                    <a:pt x="2570" y="3738"/>
                    <a:pt x="2554" y="3657"/>
                    <a:pt x="2530" y="3649"/>
                  </a:cubicBezTo>
                  <a:cubicBezTo>
                    <a:pt x="2521" y="3646"/>
                    <a:pt x="2515" y="3645"/>
                    <a:pt x="2510" y="3645"/>
                  </a:cubicBezTo>
                  <a:cubicBezTo>
                    <a:pt x="2496" y="3645"/>
                    <a:pt x="2491" y="3657"/>
                    <a:pt x="2473" y="3705"/>
                  </a:cubicBezTo>
                  <a:cubicBezTo>
                    <a:pt x="2457" y="3768"/>
                    <a:pt x="2445" y="3799"/>
                    <a:pt x="2442" y="3799"/>
                  </a:cubicBezTo>
                  <a:cubicBezTo>
                    <a:pt x="2438" y="3799"/>
                    <a:pt x="2444" y="3764"/>
                    <a:pt x="2465" y="3697"/>
                  </a:cubicBezTo>
                  <a:cubicBezTo>
                    <a:pt x="2479" y="3615"/>
                    <a:pt x="2482" y="3582"/>
                    <a:pt x="2477" y="3582"/>
                  </a:cubicBezTo>
                  <a:lnTo>
                    <a:pt x="2477" y="3582"/>
                  </a:lnTo>
                  <a:cubicBezTo>
                    <a:pt x="2474" y="3582"/>
                    <a:pt x="2467" y="3598"/>
                    <a:pt x="2457" y="3624"/>
                  </a:cubicBezTo>
                  <a:cubicBezTo>
                    <a:pt x="2424" y="3681"/>
                    <a:pt x="2424" y="3681"/>
                    <a:pt x="2416" y="3681"/>
                  </a:cubicBezTo>
                  <a:cubicBezTo>
                    <a:pt x="2430" y="3645"/>
                    <a:pt x="2433" y="3627"/>
                    <a:pt x="2426" y="3627"/>
                  </a:cubicBezTo>
                  <a:lnTo>
                    <a:pt x="2426" y="3627"/>
                  </a:lnTo>
                  <a:cubicBezTo>
                    <a:pt x="2419" y="3627"/>
                    <a:pt x="2406" y="3639"/>
                    <a:pt x="2384" y="3665"/>
                  </a:cubicBezTo>
                  <a:cubicBezTo>
                    <a:pt x="2376" y="3657"/>
                    <a:pt x="2376" y="3657"/>
                    <a:pt x="2408" y="3600"/>
                  </a:cubicBezTo>
                  <a:lnTo>
                    <a:pt x="2384" y="3592"/>
                  </a:lnTo>
                  <a:cubicBezTo>
                    <a:pt x="2360" y="3630"/>
                    <a:pt x="2341" y="3644"/>
                    <a:pt x="2327" y="3644"/>
                  </a:cubicBezTo>
                  <a:cubicBezTo>
                    <a:pt x="2300" y="3644"/>
                    <a:pt x="2295" y="3586"/>
                    <a:pt x="2311" y="3543"/>
                  </a:cubicBezTo>
                  <a:lnTo>
                    <a:pt x="2311" y="3543"/>
                  </a:lnTo>
                  <a:cubicBezTo>
                    <a:pt x="2311" y="3543"/>
                    <a:pt x="2303" y="3543"/>
                    <a:pt x="2254" y="3592"/>
                  </a:cubicBezTo>
                  <a:cubicBezTo>
                    <a:pt x="2218" y="3648"/>
                    <a:pt x="2198" y="3676"/>
                    <a:pt x="2195" y="3676"/>
                  </a:cubicBezTo>
                  <a:cubicBezTo>
                    <a:pt x="2191" y="3676"/>
                    <a:pt x="2205" y="3646"/>
                    <a:pt x="2238" y="3584"/>
                  </a:cubicBezTo>
                  <a:cubicBezTo>
                    <a:pt x="2271" y="3522"/>
                    <a:pt x="2289" y="3491"/>
                    <a:pt x="2289" y="3491"/>
                  </a:cubicBezTo>
                  <a:lnTo>
                    <a:pt x="2289" y="3491"/>
                  </a:lnTo>
                  <a:cubicBezTo>
                    <a:pt x="2288" y="3491"/>
                    <a:pt x="2270" y="3520"/>
                    <a:pt x="2230" y="3576"/>
                  </a:cubicBezTo>
                  <a:cubicBezTo>
                    <a:pt x="2217" y="3594"/>
                    <a:pt x="2202" y="3603"/>
                    <a:pt x="2192" y="3603"/>
                  </a:cubicBezTo>
                  <a:cubicBezTo>
                    <a:pt x="2171" y="3603"/>
                    <a:pt x="2167" y="3565"/>
                    <a:pt x="2222" y="3495"/>
                  </a:cubicBezTo>
                  <a:lnTo>
                    <a:pt x="2295" y="3373"/>
                  </a:lnTo>
                  <a:lnTo>
                    <a:pt x="2295" y="3373"/>
                  </a:lnTo>
                  <a:cubicBezTo>
                    <a:pt x="2263" y="3417"/>
                    <a:pt x="2251" y="3422"/>
                    <a:pt x="2248" y="3422"/>
                  </a:cubicBezTo>
                  <a:cubicBezTo>
                    <a:pt x="2246" y="3422"/>
                    <a:pt x="2246" y="3422"/>
                    <a:pt x="2246" y="3422"/>
                  </a:cubicBezTo>
                  <a:cubicBezTo>
                    <a:pt x="2222" y="3455"/>
                    <a:pt x="2210" y="3466"/>
                    <a:pt x="2198" y="3466"/>
                  </a:cubicBezTo>
                  <a:cubicBezTo>
                    <a:pt x="2190" y="3466"/>
                    <a:pt x="2183" y="3461"/>
                    <a:pt x="2173" y="3454"/>
                  </a:cubicBezTo>
                  <a:cubicBezTo>
                    <a:pt x="2171" y="3453"/>
                    <a:pt x="2169" y="3453"/>
                    <a:pt x="2166" y="3453"/>
                  </a:cubicBezTo>
                  <a:cubicBezTo>
                    <a:pt x="2148" y="3453"/>
                    <a:pt x="2113" y="3467"/>
                    <a:pt x="2091" y="3467"/>
                  </a:cubicBezTo>
                  <a:cubicBezTo>
                    <a:pt x="2085" y="3467"/>
                    <a:pt x="2079" y="3465"/>
                    <a:pt x="2076" y="3462"/>
                  </a:cubicBezTo>
                  <a:cubicBezTo>
                    <a:pt x="2060" y="3446"/>
                    <a:pt x="2035" y="3430"/>
                    <a:pt x="2076" y="3373"/>
                  </a:cubicBezTo>
                  <a:cubicBezTo>
                    <a:pt x="2073" y="3370"/>
                    <a:pt x="2069" y="3366"/>
                    <a:pt x="2063" y="3366"/>
                  </a:cubicBezTo>
                  <a:cubicBezTo>
                    <a:pt x="2053" y="3366"/>
                    <a:pt x="2036" y="3373"/>
                    <a:pt x="2003" y="3397"/>
                  </a:cubicBezTo>
                  <a:cubicBezTo>
                    <a:pt x="1982" y="3418"/>
                    <a:pt x="1968" y="3427"/>
                    <a:pt x="1961" y="3427"/>
                  </a:cubicBezTo>
                  <a:cubicBezTo>
                    <a:pt x="1952" y="3427"/>
                    <a:pt x="1958" y="3409"/>
                    <a:pt x="1987" y="3381"/>
                  </a:cubicBezTo>
                  <a:lnTo>
                    <a:pt x="1979" y="3373"/>
                  </a:lnTo>
                  <a:cubicBezTo>
                    <a:pt x="1941" y="3395"/>
                    <a:pt x="1924" y="3398"/>
                    <a:pt x="1918" y="3398"/>
                  </a:cubicBezTo>
                  <a:cubicBezTo>
                    <a:pt x="1915" y="3398"/>
                    <a:pt x="1914" y="3397"/>
                    <a:pt x="1914" y="3397"/>
                  </a:cubicBezTo>
                  <a:cubicBezTo>
                    <a:pt x="1950" y="3361"/>
                    <a:pt x="1981" y="3325"/>
                    <a:pt x="1972" y="3325"/>
                  </a:cubicBezTo>
                  <a:lnTo>
                    <a:pt x="1972" y="3325"/>
                  </a:lnTo>
                  <a:cubicBezTo>
                    <a:pt x="1969" y="3325"/>
                    <a:pt x="1961" y="3330"/>
                    <a:pt x="1946" y="3340"/>
                  </a:cubicBezTo>
                  <a:cubicBezTo>
                    <a:pt x="1919" y="3368"/>
                    <a:pt x="1907" y="3377"/>
                    <a:pt x="1898" y="3377"/>
                  </a:cubicBezTo>
                  <a:cubicBezTo>
                    <a:pt x="1892" y="3377"/>
                    <a:pt x="1888" y="3372"/>
                    <a:pt x="1881" y="3365"/>
                  </a:cubicBezTo>
                  <a:cubicBezTo>
                    <a:pt x="1913" y="3310"/>
                    <a:pt x="1761" y="3056"/>
                    <a:pt x="1700" y="3056"/>
                  </a:cubicBezTo>
                  <a:cubicBezTo>
                    <a:pt x="1698" y="3056"/>
                    <a:pt x="1696" y="3056"/>
                    <a:pt x="1695" y="3057"/>
                  </a:cubicBezTo>
                  <a:lnTo>
                    <a:pt x="1687" y="3032"/>
                  </a:lnTo>
                  <a:cubicBezTo>
                    <a:pt x="1679" y="3016"/>
                    <a:pt x="1670" y="3000"/>
                    <a:pt x="1670" y="3000"/>
                  </a:cubicBezTo>
                  <a:cubicBezTo>
                    <a:pt x="1800" y="2943"/>
                    <a:pt x="1719" y="2927"/>
                    <a:pt x="1646" y="2919"/>
                  </a:cubicBezTo>
                  <a:cubicBezTo>
                    <a:pt x="1621" y="2925"/>
                    <a:pt x="1605" y="2928"/>
                    <a:pt x="1594" y="2928"/>
                  </a:cubicBezTo>
                  <a:cubicBezTo>
                    <a:pt x="1576" y="2928"/>
                    <a:pt x="1573" y="2921"/>
                    <a:pt x="1573" y="2911"/>
                  </a:cubicBezTo>
                  <a:cubicBezTo>
                    <a:pt x="1703" y="2870"/>
                    <a:pt x="1695" y="2838"/>
                    <a:pt x="1622" y="2838"/>
                  </a:cubicBezTo>
                  <a:cubicBezTo>
                    <a:pt x="1568" y="2851"/>
                    <a:pt x="1535" y="2858"/>
                    <a:pt x="1524" y="2858"/>
                  </a:cubicBezTo>
                  <a:cubicBezTo>
                    <a:pt x="1509" y="2858"/>
                    <a:pt x="1538" y="2845"/>
                    <a:pt x="1614" y="2822"/>
                  </a:cubicBezTo>
                  <a:cubicBezTo>
                    <a:pt x="1701" y="2796"/>
                    <a:pt x="1730" y="2780"/>
                    <a:pt x="1688" y="2780"/>
                  </a:cubicBezTo>
                  <a:cubicBezTo>
                    <a:pt x="1663" y="2780"/>
                    <a:pt x="1615" y="2785"/>
                    <a:pt x="1541" y="2797"/>
                  </a:cubicBezTo>
                  <a:cubicBezTo>
                    <a:pt x="1517" y="2800"/>
                    <a:pt x="1502" y="2802"/>
                    <a:pt x="1496" y="2802"/>
                  </a:cubicBezTo>
                  <a:cubicBezTo>
                    <a:pt x="1485" y="2802"/>
                    <a:pt x="1500" y="2796"/>
                    <a:pt x="1541" y="2781"/>
                  </a:cubicBezTo>
                  <a:cubicBezTo>
                    <a:pt x="1631" y="2747"/>
                    <a:pt x="1659" y="2733"/>
                    <a:pt x="1642" y="2733"/>
                  </a:cubicBezTo>
                  <a:cubicBezTo>
                    <a:pt x="1635" y="2733"/>
                    <a:pt x="1620" y="2736"/>
                    <a:pt x="1597" y="2740"/>
                  </a:cubicBezTo>
                  <a:cubicBezTo>
                    <a:pt x="1556" y="2748"/>
                    <a:pt x="1527" y="2752"/>
                    <a:pt x="1511" y="2752"/>
                  </a:cubicBezTo>
                  <a:cubicBezTo>
                    <a:pt x="1478" y="2752"/>
                    <a:pt x="1504" y="2736"/>
                    <a:pt x="1597" y="2708"/>
                  </a:cubicBezTo>
                  <a:cubicBezTo>
                    <a:pt x="1671" y="2681"/>
                    <a:pt x="1703" y="2671"/>
                    <a:pt x="1692" y="2671"/>
                  </a:cubicBezTo>
                  <a:cubicBezTo>
                    <a:pt x="1683" y="2671"/>
                    <a:pt x="1649" y="2677"/>
                    <a:pt x="1589" y="2684"/>
                  </a:cubicBezTo>
                  <a:cubicBezTo>
                    <a:pt x="1571" y="2686"/>
                    <a:pt x="1554" y="2687"/>
                    <a:pt x="1541" y="2687"/>
                  </a:cubicBezTo>
                  <a:cubicBezTo>
                    <a:pt x="1454" y="2687"/>
                    <a:pt x="1469" y="2647"/>
                    <a:pt x="1581" y="2619"/>
                  </a:cubicBezTo>
                  <a:cubicBezTo>
                    <a:pt x="1581" y="2612"/>
                    <a:pt x="1629" y="2600"/>
                    <a:pt x="1609" y="2600"/>
                  </a:cubicBezTo>
                  <a:cubicBezTo>
                    <a:pt x="1604" y="2600"/>
                    <a:pt x="1595" y="2601"/>
                    <a:pt x="1581" y="2603"/>
                  </a:cubicBezTo>
                  <a:lnTo>
                    <a:pt x="1646" y="2586"/>
                  </a:lnTo>
                  <a:lnTo>
                    <a:pt x="1646" y="2570"/>
                  </a:lnTo>
                  <a:lnTo>
                    <a:pt x="1581" y="2570"/>
                  </a:lnTo>
                  <a:cubicBezTo>
                    <a:pt x="1581" y="2554"/>
                    <a:pt x="1646" y="2522"/>
                    <a:pt x="1646" y="2424"/>
                  </a:cubicBezTo>
                  <a:cubicBezTo>
                    <a:pt x="1653" y="2272"/>
                    <a:pt x="1654" y="2226"/>
                    <a:pt x="1614" y="2226"/>
                  </a:cubicBezTo>
                  <a:cubicBezTo>
                    <a:pt x="1607" y="2226"/>
                    <a:pt x="1599" y="2227"/>
                    <a:pt x="1589" y="2230"/>
                  </a:cubicBezTo>
                  <a:cubicBezTo>
                    <a:pt x="1563" y="2233"/>
                    <a:pt x="1542" y="2234"/>
                    <a:pt x="1525" y="2234"/>
                  </a:cubicBezTo>
                  <a:cubicBezTo>
                    <a:pt x="1457" y="2234"/>
                    <a:pt x="1478" y="2210"/>
                    <a:pt x="1589" y="2197"/>
                  </a:cubicBezTo>
                  <a:cubicBezTo>
                    <a:pt x="1589" y="2189"/>
                    <a:pt x="1662" y="2173"/>
                    <a:pt x="1662" y="2157"/>
                  </a:cubicBezTo>
                  <a:cubicBezTo>
                    <a:pt x="1662" y="2143"/>
                    <a:pt x="1662" y="2123"/>
                    <a:pt x="1709" y="2123"/>
                  </a:cubicBezTo>
                  <a:cubicBezTo>
                    <a:pt x="1717" y="2123"/>
                    <a:pt x="1725" y="2123"/>
                    <a:pt x="1735" y="2124"/>
                  </a:cubicBezTo>
                  <a:lnTo>
                    <a:pt x="1735" y="2116"/>
                  </a:lnTo>
                  <a:cubicBezTo>
                    <a:pt x="1597" y="2092"/>
                    <a:pt x="1614" y="2027"/>
                    <a:pt x="1687" y="2011"/>
                  </a:cubicBezTo>
                  <a:cubicBezTo>
                    <a:pt x="1687" y="1995"/>
                    <a:pt x="1687" y="1986"/>
                    <a:pt x="1630" y="1954"/>
                  </a:cubicBezTo>
                  <a:cubicBezTo>
                    <a:pt x="1587" y="1932"/>
                    <a:pt x="1572" y="1925"/>
                    <a:pt x="1589" y="1925"/>
                  </a:cubicBezTo>
                  <a:cubicBezTo>
                    <a:pt x="1597" y="1925"/>
                    <a:pt x="1614" y="1927"/>
                    <a:pt x="1638" y="1930"/>
                  </a:cubicBezTo>
                  <a:cubicBezTo>
                    <a:pt x="1650" y="1933"/>
                    <a:pt x="1662" y="1934"/>
                    <a:pt x="1673" y="1934"/>
                  </a:cubicBezTo>
                  <a:cubicBezTo>
                    <a:pt x="1725" y="1934"/>
                    <a:pt x="1761" y="1906"/>
                    <a:pt x="1654" y="1873"/>
                  </a:cubicBezTo>
                  <a:lnTo>
                    <a:pt x="1654" y="1873"/>
                  </a:lnTo>
                  <a:lnTo>
                    <a:pt x="1719" y="1889"/>
                  </a:lnTo>
                  <a:cubicBezTo>
                    <a:pt x="1729" y="1890"/>
                    <a:pt x="1736" y="1891"/>
                    <a:pt x="1741" y="1891"/>
                  </a:cubicBezTo>
                  <a:cubicBezTo>
                    <a:pt x="1775" y="1891"/>
                    <a:pt x="1718" y="1870"/>
                    <a:pt x="1662" y="1849"/>
                  </a:cubicBezTo>
                  <a:cubicBezTo>
                    <a:pt x="1595" y="1827"/>
                    <a:pt x="1562" y="1815"/>
                    <a:pt x="1576" y="1815"/>
                  </a:cubicBezTo>
                  <a:cubicBezTo>
                    <a:pt x="1588" y="1815"/>
                    <a:pt x="1639" y="1825"/>
                    <a:pt x="1735" y="1849"/>
                  </a:cubicBezTo>
                  <a:cubicBezTo>
                    <a:pt x="1804" y="1874"/>
                    <a:pt x="1836" y="1884"/>
                    <a:pt x="1842" y="1884"/>
                  </a:cubicBezTo>
                  <a:cubicBezTo>
                    <a:pt x="1847" y="1884"/>
                    <a:pt x="1831" y="1876"/>
                    <a:pt x="1800" y="1865"/>
                  </a:cubicBezTo>
                  <a:cubicBezTo>
                    <a:pt x="1754" y="1838"/>
                    <a:pt x="1702" y="1812"/>
                    <a:pt x="1724" y="1812"/>
                  </a:cubicBezTo>
                  <a:cubicBezTo>
                    <a:pt x="1729" y="1812"/>
                    <a:pt x="1738" y="1813"/>
                    <a:pt x="1752" y="1816"/>
                  </a:cubicBezTo>
                  <a:cubicBezTo>
                    <a:pt x="1752" y="1808"/>
                    <a:pt x="1752" y="1800"/>
                    <a:pt x="1630" y="1751"/>
                  </a:cubicBezTo>
                  <a:cubicBezTo>
                    <a:pt x="1565" y="1727"/>
                    <a:pt x="1565" y="1719"/>
                    <a:pt x="1573" y="1711"/>
                  </a:cubicBezTo>
                  <a:lnTo>
                    <a:pt x="1573" y="1711"/>
                  </a:lnTo>
                  <a:cubicBezTo>
                    <a:pt x="1614" y="1727"/>
                    <a:pt x="1654" y="1743"/>
                    <a:pt x="1695" y="1768"/>
                  </a:cubicBezTo>
                  <a:cubicBezTo>
                    <a:pt x="1695" y="1770"/>
                    <a:pt x="1695" y="1771"/>
                    <a:pt x="1695" y="1771"/>
                  </a:cubicBezTo>
                  <a:cubicBezTo>
                    <a:pt x="1695" y="1771"/>
                    <a:pt x="1697" y="1763"/>
                    <a:pt x="1703" y="1751"/>
                  </a:cubicBezTo>
                  <a:cubicBezTo>
                    <a:pt x="1712" y="1750"/>
                    <a:pt x="1721" y="1749"/>
                    <a:pt x="1730" y="1749"/>
                  </a:cubicBezTo>
                  <a:cubicBezTo>
                    <a:pt x="1769" y="1749"/>
                    <a:pt x="1808" y="1762"/>
                    <a:pt x="1841" y="1776"/>
                  </a:cubicBezTo>
                  <a:cubicBezTo>
                    <a:pt x="1864" y="1784"/>
                    <a:pt x="1880" y="1789"/>
                    <a:pt x="1885" y="1789"/>
                  </a:cubicBezTo>
                  <a:cubicBezTo>
                    <a:pt x="1894" y="1789"/>
                    <a:pt x="1867" y="1774"/>
                    <a:pt x="1784" y="1743"/>
                  </a:cubicBezTo>
                  <a:cubicBezTo>
                    <a:pt x="1662" y="1686"/>
                    <a:pt x="1662" y="1686"/>
                    <a:pt x="1670" y="1670"/>
                  </a:cubicBezTo>
                  <a:cubicBezTo>
                    <a:pt x="1670" y="1666"/>
                    <a:pt x="1672" y="1662"/>
                    <a:pt x="1682" y="1662"/>
                  </a:cubicBezTo>
                  <a:cubicBezTo>
                    <a:pt x="1691" y="1662"/>
                    <a:pt x="1707" y="1666"/>
                    <a:pt x="1735" y="1678"/>
                  </a:cubicBezTo>
                  <a:cubicBezTo>
                    <a:pt x="1773" y="1697"/>
                    <a:pt x="1789" y="1705"/>
                    <a:pt x="1797" y="1705"/>
                  </a:cubicBezTo>
                  <a:cubicBezTo>
                    <a:pt x="1803" y="1705"/>
                    <a:pt x="1805" y="1701"/>
                    <a:pt x="1808" y="1695"/>
                  </a:cubicBezTo>
                  <a:cubicBezTo>
                    <a:pt x="1824" y="1670"/>
                    <a:pt x="1662" y="1549"/>
                    <a:pt x="1549" y="1468"/>
                  </a:cubicBezTo>
                  <a:cubicBezTo>
                    <a:pt x="1486" y="1434"/>
                    <a:pt x="1456" y="1418"/>
                    <a:pt x="1459" y="1418"/>
                  </a:cubicBezTo>
                  <a:lnTo>
                    <a:pt x="1459" y="1418"/>
                  </a:lnTo>
                  <a:cubicBezTo>
                    <a:pt x="1462" y="1418"/>
                    <a:pt x="1494" y="1432"/>
                    <a:pt x="1557" y="1459"/>
                  </a:cubicBezTo>
                  <a:cubicBezTo>
                    <a:pt x="1588" y="1477"/>
                    <a:pt x="1605" y="1483"/>
                    <a:pt x="1613" y="1483"/>
                  </a:cubicBezTo>
                  <a:cubicBezTo>
                    <a:pt x="1620" y="1483"/>
                    <a:pt x="1622" y="1479"/>
                    <a:pt x="1622" y="1476"/>
                  </a:cubicBezTo>
                  <a:cubicBezTo>
                    <a:pt x="1599" y="1459"/>
                    <a:pt x="1596" y="1454"/>
                    <a:pt x="1600" y="1454"/>
                  </a:cubicBezTo>
                  <a:lnTo>
                    <a:pt x="1600" y="1454"/>
                  </a:lnTo>
                  <a:cubicBezTo>
                    <a:pt x="1606" y="1454"/>
                    <a:pt x="1627" y="1466"/>
                    <a:pt x="1622" y="1476"/>
                  </a:cubicBezTo>
                  <a:cubicBezTo>
                    <a:pt x="1687" y="1508"/>
                    <a:pt x="1679" y="1516"/>
                    <a:pt x="1670" y="1524"/>
                  </a:cubicBezTo>
                  <a:lnTo>
                    <a:pt x="1735" y="1565"/>
                  </a:lnTo>
                  <a:cubicBezTo>
                    <a:pt x="1787" y="1589"/>
                    <a:pt x="1817" y="1601"/>
                    <a:pt x="1826" y="1601"/>
                  </a:cubicBezTo>
                  <a:cubicBezTo>
                    <a:pt x="1838" y="1601"/>
                    <a:pt x="1812" y="1579"/>
                    <a:pt x="1752" y="1532"/>
                  </a:cubicBezTo>
                  <a:cubicBezTo>
                    <a:pt x="1720" y="1510"/>
                    <a:pt x="1706" y="1500"/>
                    <a:pt x="1711" y="1500"/>
                  </a:cubicBezTo>
                  <a:lnTo>
                    <a:pt x="1711" y="1500"/>
                  </a:lnTo>
                  <a:cubicBezTo>
                    <a:pt x="1715" y="1500"/>
                    <a:pt x="1731" y="1506"/>
                    <a:pt x="1760" y="1516"/>
                  </a:cubicBezTo>
                  <a:cubicBezTo>
                    <a:pt x="1802" y="1532"/>
                    <a:pt x="1845" y="1552"/>
                    <a:pt x="1853" y="1552"/>
                  </a:cubicBezTo>
                  <a:cubicBezTo>
                    <a:pt x="1857" y="1552"/>
                    <a:pt x="1852" y="1546"/>
                    <a:pt x="1833" y="1532"/>
                  </a:cubicBezTo>
                  <a:cubicBezTo>
                    <a:pt x="1833" y="1532"/>
                    <a:pt x="1835" y="1528"/>
                    <a:pt x="1845" y="1528"/>
                  </a:cubicBezTo>
                  <a:cubicBezTo>
                    <a:pt x="1855" y="1528"/>
                    <a:pt x="1873" y="1532"/>
                    <a:pt x="1906" y="1549"/>
                  </a:cubicBezTo>
                  <a:cubicBezTo>
                    <a:pt x="1922" y="1532"/>
                    <a:pt x="1922" y="1524"/>
                    <a:pt x="1865" y="1484"/>
                  </a:cubicBezTo>
                  <a:cubicBezTo>
                    <a:pt x="1808" y="1443"/>
                    <a:pt x="1816" y="1435"/>
                    <a:pt x="1824" y="1427"/>
                  </a:cubicBezTo>
                  <a:cubicBezTo>
                    <a:pt x="1833" y="1419"/>
                    <a:pt x="1841" y="1411"/>
                    <a:pt x="1784" y="1370"/>
                  </a:cubicBezTo>
                  <a:cubicBezTo>
                    <a:pt x="1727" y="1330"/>
                    <a:pt x="1679" y="1281"/>
                    <a:pt x="1695" y="1257"/>
                  </a:cubicBezTo>
                  <a:cubicBezTo>
                    <a:pt x="1680" y="1230"/>
                    <a:pt x="1671" y="1216"/>
                    <a:pt x="1679" y="1216"/>
                  </a:cubicBezTo>
                  <a:lnTo>
                    <a:pt x="1679" y="1216"/>
                  </a:lnTo>
                  <a:cubicBezTo>
                    <a:pt x="1687" y="1216"/>
                    <a:pt x="1716" y="1234"/>
                    <a:pt x="1776" y="1273"/>
                  </a:cubicBezTo>
                  <a:cubicBezTo>
                    <a:pt x="1809" y="1297"/>
                    <a:pt x="1823" y="1304"/>
                    <a:pt x="1830" y="1304"/>
                  </a:cubicBezTo>
                  <a:cubicBezTo>
                    <a:pt x="1835" y="1304"/>
                    <a:pt x="1837" y="1301"/>
                    <a:pt x="1841" y="1297"/>
                  </a:cubicBezTo>
                  <a:cubicBezTo>
                    <a:pt x="1841" y="1297"/>
                    <a:pt x="1841" y="1297"/>
                    <a:pt x="1844" y="1297"/>
                  </a:cubicBezTo>
                  <a:cubicBezTo>
                    <a:pt x="1850" y="1297"/>
                    <a:pt x="1867" y="1301"/>
                    <a:pt x="1914" y="1330"/>
                  </a:cubicBezTo>
                  <a:cubicBezTo>
                    <a:pt x="1927" y="1337"/>
                    <a:pt x="1934" y="1340"/>
                    <a:pt x="1937" y="1340"/>
                  </a:cubicBezTo>
                  <a:cubicBezTo>
                    <a:pt x="1948" y="1340"/>
                    <a:pt x="1909" y="1304"/>
                    <a:pt x="1865" y="1273"/>
                  </a:cubicBezTo>
                  <a:lnTo>
                    <a:pt x="1768" y="1184"/>
                  </a:lnTo>
                  <a:lnTo>
                    <a:pt x="1768" y="1184"/>
                  </a:lnTo>
                  <a:cubicBezTo>
                    <a:pt x="1824" y="1216"/>
                    <a:pt x="1889" y="1257"/>
                    <a:pt x="1938" y="1297"/>
                  </a:cubicBezTo>
                  <a:cubicBezTo>
                    <a:pt x="1991" y="1338"/>
                    <a:pt x="2017" y="1360"/>
                    <a:pt x="2018" y="1360"/>
                  </a:cubicBezTo>
                  <a:cubicBezTo>
                    <a:pt x="2019" y="1360"/>
                    <a:pt x="1995" y="1338"/>
                    <a:pt x="1946" y="1289"/>
                  </a:cubicBezTo>
                  <a:cubicBezTo>
                    <a:pt x="1901" y="1257"/>
                    <a:pt x="1866" y="1215"/>
                    <a:pt x="1886" y="1215"/>
                  </a:cubicBezTo>
                  <a:cubicBezTo>
                    <a:pt x="1891" y="1215"/>
                    <a:pt x="1900" y="1218"/>
                    <a:pt x="1914" y="1224"/>
                  </a:cubicBezTo>
                  <a:cubicBezTo>
                    <a:pt x="1924" y="1214"/>
                    <a:pt x="1932" y="1208"/>
                    <a:pt x="1941" y="1208"/>
                  </a:cubicBezTo>
                  <a:cubicBezTo>
                    <a:pt x="1953" y="1208"/>
                    <a:pt x="1967" y="1218"/>
                    <a:pt x="1995" y="1241"/>
                  </a:cubicBezTo>
                  <a:cubicBezTo>
                    <a:pt x="2012" y="1255"/>
                    <a:pt x="2019" y="1260"/>
                    <a:pt x="2022" y="1260"/>
                  </a:cubicBezTo>
                  <a:cubicBezTo>
                    <a:pt x="2027" y="1260"/>
                    <a:pt x="2003" y="1232"/>
                    <a:pt x="2003" y="1232"/>
                  </a:cubicBezTo>
                  <a:cubicBezTo>
                    <a:pt x="1979" y="1199"/>
                    <a:pt x="1972" y="1183"/>
                    <a:pt x="1983" y="1183"/>
                  </a:cubicBezTo>
                  <a:cubicBezTo>
                    <a:pt x="1991" y="1183"/>
                    <a:pt x="2008" y="1191"/>
                    <a:pt x="2035" y="1208"/>
                  </a:cubicBezTo>
                  <a:cubicBezTo>
                    <a:pt x="2093" y="1243"/>
                    <a:pt x="2124" y="1263"/>
                    <a:pt x="2130" y="1263"/>
                  </a:cubicBezTo>
                  <a:cubicBezTo>
                    <a:pt x="2137" y="1263"/>
                    <a:pt x="2114" y="1239"/>
                    <a:pt x="2068" y="1184"/>
                  </a:cubicBezTo>
                  <a:cubicBezTo>
                    <a:pt x="2044" y="1151"/>
                    <a:pt x="2020" y="1120"/>
                    <a:pt x="2023" y="1120"/>
                  </a:cubicBezTo>
                  <a:lnTo>
                    <a:pt x="2023" y="1120"/>
                  </a:lnTo>
                  <a:cubicBezTo>
                    <a:pt x="2024" y="1120"/>
                    <a:pt x="2039" y="1135"/>
                    <a:pt x="2076" y="1176"/>
                  </a:cubicBezTo>
                  <a:cubicBezTo>
                    <a:pt x="2089" y="1188"/>
                    <a:pt x="2096" y="1194"/>
                    <a:pt x="2099" y="1194"/>
                  </a:cubicBezTo>
                  <a:cubicBezTo>
                    <a:pt x="2108" y="1194"/>
                    <a:pt x="2086" y="1151"/>
                    <a:pt x="2068" y="1103"/>
                  </a:cubicBezTo>
                  <a:lnTo>
                    <a:pt x="2068" y="1103"/>
                  </a:lnTo>
                  <a:lnTo>
                    <a:pt x="2149" y="1208"/>
                  </a:lnTo>
                  <a:lnTo>
                    <a:pt x="2108" y="1151"/>
                  </a:lnTo>
                  <a:lnTo>
                    <a:pt x="2068" y="1103"/>
                  </a:lnTo>
                  <a:lnTo>
                    <a:pt x="2068" y="1103"/>
                  </a:lnTo>
                  <a:cubicBezTo>
                    <a:pt x="2068" y="1103"/>
                    <a:pt x="2068" y="1103"/>
                    <a:pt x="2068" y="1103"/>
                  </a:cubicBezTo>
                  <a:lnTo>
                    <a:pt x="2068" y="1103"/>
                  </a:lnTo>
                  <a:lnTo>
                    <a:pt x="2068" y="1103"/>
                  </a:lnTo>
                  <a:cubicBezTo>
                    <a:pt x="2035" y="1046"/>
                    <a:pt x="1954" y="932"/>
                    <a:pt x="1914" y="876"/>
                  </a:cubicBezTo>
                  <a:cubicBezTo>
                    <a:pt x="1865" y="807"/>
                    <a:pt x="1845" y="780"/>
                    <a:pt x="1852" y="780"/>
                  </a:cubicBezTo>
                  <a:lnTo>
                    <a:pt x="1852" y="780"/>
                  </a:lnTo>
                  <a:cubicBezTo>
                    <a:pt x="1856" y="780"/>
                    <a:pt x="1872" y="792"/>
                    <a:pt x="1897" y="811"/>
                  </a:cubicBezTo>
                  <a:cubicBezTo>
                    <a:pt x="1898" y="810"/>
                    <a:pt x="1899" y="810"/>
                    <a:pt x="1900" y="810"/>
                  </a:cubicBezTo>
                  <a:cubicBezTo>
                    <a:pt x="1913" y="810"/>
                    <a:pt x="1957" y="856"/>
                    <a:pt x="1987" y="908"/>
                  </a:cubicBezTo>
                  <a:cubicBezTo>
                    <a:pt x="2027" y="965"/>
                    <a:pt x="2019" y="973"/>
                    <a:pt x="2019" y="973"/>
                  </a:cubicBezTo>
                  <a:lnTo>
                    <a:pt x="2011" y="973"/>
                  </a:lnTo>
                  <a:cubicBezTo>
                    <a:pt x="2049" y="1026"/>
                    <a:pt x="2087" y="1079"/>
                    <a:pt x="2098" y="1079"/>
                  </a:cubicBezTo>
                  <a:cubicBezTo>
                    <a:pt x="2099" y="1079"/>
                    <a:pt x="2100" y="1079"/>
                    <a:pt x="2100" y="1078"/>
                  </a:cubicBezTo>
                  <a:cubicBezTo>
                    <a:pt x="2124" y="1102"/>
                    <a:pt x="2138" y="1114"/>
                    <a:pt x="2141" y="1114"/>
                  </a:cubicBezTo>
                  <a:cubicBezTo>
                    <a:pt x="2145" y="1114"/>
                    <a:pt x="2137" y="1100"/>
                    <a:pt x="2116" y="1070"/>
                  </a:cubicBezTo>
                  <a:lnTo>
                    <a:pt x="2116" y="1070"/>
                  </a:lnTo>
                  <a:cubicBezTo>
                    <a:pt x="2147" y="1101"/>
                    <a:pt x="2164" y="1109"/>
                    <a:pt x="2177" y="1109"/>
                  </a:cubicBezTo>
                  <a:cubicBezTo>
                    <a:pt x="2185" y="1109"/>
                    <a:pt x="2191" y="1106"/>
                    <a:pt x="2197" y="1103"/>
                  </a:cubicBezTo>
                  <a:cubicBezTo>
                    <a:pt x="2203" y="1100"/>
                    <a:pt x="2210" y="1097"/>
                    <a:pt x="2218" y="1097"/>
                  </a:cubicBezTo>
                  <a:cubicBezTo>
                    <a:pt x="2233" y="1097"/>
                    <a:pt x="2252" y="1107"/>
                    <a:pt x="2279" y="1143"/>
                  </a:cubicBezTo>
                  <a:cubicBezTo>
                    <a:pt x="2295" y="1135"/>
                    <a:pt x="2303" y="1135"/>
                    <a:pt x="2270" y="1070"/>
                  </a:cubicBezTo>
                  <a:cubicBezTo>
                    <a:pt x="2236" y="997"/>
                    <a:pt x="2226" y="965"/>
                    <a:pt x="2230" y="965"/>
                  </a:cubicBezTo>
                  <a:lnTo>
                    <a:pt x="2230" y="965"/>
                  </a:lnTo>
                  <a:cubicBezTo>
                    <a:pt x="2232" y="965"/>
                    <a:pt x="2241" y="979"/>
                    <a:pt x="2254" y="1005"/>
                  </a:cubicBezTo>
                  <a:cubicBezTo>
                    <a:pt x="2290" y="1068"/>
                    <a:pt x="2345" y="1106"/>
                    <a:pt x="2382" y="1106"/>
                  </a:cubicBezTo>
                  <a:cubicBezTo>
                    <a:pt x="2413" y="1106"/>
                    <a:pt x="2431" y="1080"/>
                    <a:pt x="2416" y="1022"/>
                  </a:cubicBezTo>
                  <a:lnTo>
                    <a:pt x="2441" y="1014"/>
                  </a:lnTo>
                  <a:cubicBezTo>
                    <a:pt x="2458" y="1038"/>
                    <a:pt x="2479" y="1051"/>
                    <a:pt x="2496" y="1051"/>
                  </a:cubicBezTo>
                  <a:cubicBezTo>
                    <a:pt x="2518" y="1051"/>
                    <a:pt x="2534" y="1030"/>
                    <a:pt x="2530" y="989"/>
                  </a:cubicBezTo>
                  <a:lnTo>
                    <a:pt x="2562" y="989"/>
                  </a:lnTo>
                  <a:cubicBezTo>
                    <a:pt x="2582" y="1017"/>
                    <a:pt x="2594" y="1031"/>
                    <a:pt x="2600" y="1031"/>
                  </a:cubicBezTo>
                  <a:cubicBezTo>
                    <a:pt x="2607" y="1031"/>
                    <a:pt x="2607" y="1015"/>
                    <a:pt x="2603" y="981"/>
                  </a:cubicBezTo>
                  <a:cubicBezTo>
                    <a:pt x="2603" y="929"/>
                    <a:pt x="2595" y="881"/>
                    <a:pt x="2596" y="881"/>
                  </a:cubicBezTo>
                  <a:lnTo>
                    <a:pt x="2596" y="881"/>
                  </a:lnTo>
                  <a:cubicBezTo>
                    <a:pt x="2596" y="881"/>
                    <a:pt x="2598" y="889"/>
                    <a:pt x="2603" y="908"/>
                  </a:cubicBezTo>
                  <a:cubicBezTo>
                    <a:pt x="2616" y="968"/>
                    <a:pt x="2629" y="973"/>
                    <a:pt x="2660" y="973"/>
                  </a:cubicBezTo>
                  <a:cubicBezTo>
                    <a:pt x="2667" y="973"/>
                    <a:pt x="2675" y="973"/>
                    <a:pt x="2684" y="973"/>
                  </a:cubicBezTo>
                  <a:cubicBezTo>
                    <a:pt x="2724" y="965"/>
                    <a:pt x="2724" y="965"/>
                    <a:pt x="2700" y="900"/>
                  </a:cubicBezTo>
                  <a:cubicBezTo>
                    <a:pt x="2713" y="877"/>
                    <a:pt x="2722" y="868"/>
                    <a:pt x="2729" y="868"/>
                  </a:cubicBezTo>
                  <a:cubicBezTo>
                    <a:pt x="2746" y="868"/>
                    <a:pt x="2751" y="915"/>
                    <a:pt x="2757" y="965"/>
                  </a:cubicBezTo>
                  <a:cubicBezTo>
                    <a:pt x="2760" y="1023"/>
                    <a:pt x="2766" y="1055"/>
                    <a:pt x="2770" y="1055"/>
                  </a:cubicBezTo>
                  <a:cubicBezTo>
                    <a:pt x="2775" y="1055"/>
                    <a:pt x="2778" y="1005"/>
                    <a:pt x="2773" y="892"/>
                  </a:cubicBezTo>
                  <a:cubicBezTo>
                    <a:pt x="2773" y="810"/>
                    <a:pt x="2782" y="777"/>
                    <a:pt x="2790" y="777"/>
                  </a:cubicBezTo>
                  <a:cubicBezTo>
                    <a:pt x="2796" y="777"/>
                    <a:pt x="2802" y="793"/>
                    <a:pt x="2806" y="819"/>
                  </a:cubicBezTo>
                  <a:cubicBezTo>
                    <a:pt x="2806" y="892"/>
                    <a:pt x="2797" y="892"/>
                    <a:pt x="2781" y="892"/>
                  </a:cubicBezTo>
                  <a:lnTo>
                    <a:pt x="2797" y="1030"/>
                  </a:lnTo>
                  <a:cubicBezTo>
                    <a:pt x="2806" y="1030"/>
                    <a:pt x="2806" y="1030"/>
                    <a:pt x="2814" y="957"/>
                  </a:cubicBezTo>
                  <a:cubicBezTo>
                    <a:pt x="2814" y="957"/>
                    <a:pt x="2822" y="957"/>
                    <a:pt x="2830" y="892"/>
                  </a:cubicBezTo>
                  <a:cubicBezTo>
                    <a:pt x="2838" y="819"/>
                    <a:pt x="2830" y="754"/>
                    <a:pt x="2814" y="681"/>
                  </a:cubicBezTo>
                  <a:cubicBezTo>
                    <a:pt x="2797" y="616"/>
                    <a:pt x="2806" y="616"/>
                    <a:pt x="2822" y="616"/>
                  </a:cubicBezTo>
                  <a:cubicBezTo>
                    <a:pt x="2854" y="681"/>
                    <a:pt x="2862" y="754"/>
                    <a:pt x="2846" y="819"/>
                  </a:cubicBezTo>
                  <a:cubicBezTo>
                    <a:pt x="2838" y="819"/>
                    <a:pt x="2846" y="892"/>
                    <a:pt x="2846" y="957"/>
                  </a:cubicBezTo>
                  <a:cubicBezTo>
                    <a:pt x="2847" y="968"/>
                    <a:pt x="2850" y="973"/>
                    <a:pt x="2854" y="973"/>
                  </a:cubicBezTo>
                  <a:cubicBezTo>
                    <a:pt x="2870" y="973"/>
                    <a:pt x="2903" y="861"/>
                    <a:pt x="2903" y="754"/>
                  </a:cubicBezTo>
                  <a:cubicBezTo>
                    <a:pt x="2903" y="723"/>
                    <a:pt x="2903" y="706"/>
                    <a:pt x="2903" y="706"/>
                  </a:cubicBezTo>
                  <a:cubicBezTo>
                    <a:pt x="2904" y="706"/>
                    <a:pt x="2906" y="739"/>
                    <a:pt x="2911" y="819"/>
                  </a:cubicBezTo>
                  <a:cubicBezTo>
                    <a:pt x="2911" y="892"/>
                    <a:pt x="2927" y="892"/>
                    <a:pt x="2935" y="892"/>
                  </a:cubicBezTo>
                  <a:cubicBezTo>
                    <a:pt x="2951" y="892"/>
                    <a:pt x="2960" y="892"/>
                    <a:pt x="2968" y="827"/>
                  </a:cubicBezTo>
                  <a:cubicBezTo>
                    <a:pt x="2968" y="754"/>
                    <a:pt x="2968" y="689"/>
                    <a:pt x="2976" y="689"/>
                  </a:cubicBezTo>
                  <a:cubicBezTo>
                    <a:pt x="2968" y="641"/>
                    <a:pt x="2968" y="600"/>
                    <a:pt x="2976" y="551"/>
                  </a:cubicBezTo>
                  <a:cubicBezTo>
                    <a:pt x="2984" y="600"/>
                    <a:pt x="2992" y="641"/>
                    <a:pt x="3000" y="689"/>
                  </a:cubicBezTo>
                  <a:cubicBezTo>
                    <a:pt x="3008" y="827"/>
                    <a:pt x="3016" y="900"/>
                    <a:pt x="3049" y="908"/>
                  </a:cubicBezTo>
                  <a:cubicBezTo>
                    <a:pt x="3065" y="908"/>
                    <a:pt x="3097" y="916"/>
                    <a:pt x="3089" y="989"/>
                  </a:cubicBezTo>
                  <a:cubicBezTo>
                    <a:pt x="3105" y="989"/>
                    <a:pt x="3114" y="989"/>
                    <a:pt x="3130" y="924"/>
                  </a:cubicBezTo>
                  <a:lnTo>
                    <a:pt x="3146" y="932"/>
                  </a:lnTo>
                  <a:cubicBezTo>
                    <a:pt x="3142" y="967"/>
                    <a:pt x="3147" y="985"/>
                    <a:pt x="3154" y="985"/>
                  </a:cubicBezTo>
                  <a:cubicBezTo>
                    <a:pt x="3161" y="985"/>
                    <a:pt x="3171" y="971"/>
                    <a:pt x="3178" y="941"/>
                  </a:cubicBezTo>
                  <a:cubicBezTo>
                    <a:pt x="3186" y="921"/>
                    <a:pt x="3190" y="914"/>
                    <a:pt x="3193" y="914"/>
                  </a:cubicBezTo>
                  <a:cubicBezTo>
                    <a:pt x="3199" y="914"/>
                    <a:pt x="3197" y="949"/>
                    <a:pt x="3203" y="949"/>
                  </a:cubicBezTo>
                  <a:cubicBezTo>
                    <a:pt x="3195" y="1012"/>
                    <a:pt x="3191" y="1046"/>
                    <a:pt x="3194" y="1046"/>
                  </a:cubicBezTo>
                  <a:cubicBezTo>
                    <a:pt x="3197" y="1046"/>
                    <a:pt x="3209" y="998"/>
                    <a:pt x="3235" y="892"/>
                  </a:cubicBezTo>
                  <a:cubicBezTo>
                    <a:pt x="3251" y="843"/>
                    <a:pt x="3251" y="795"/>
                    <a:pt x="3243" y="746"/>
                  </a:cubicBezTo>
                  <a:lnTo>
                    <a:pt x="3211" y="738"/>
                  </a:lnTo>
                  <a:lnTo>
                    <a:pt x="3260" y="681"/>
                  </a:lnTo>
                  <a:cubicBezTo>
                    <a:pt x="3260" y="682"/>
                    <a:pt x="3261" y="682"/>
                    <a:pt x="3261" y="682"/>
                  </a:cubicBezTo>
                  <a:cubicBezTo>
                    <a:pt x="3273" y="682"/>
                    <a:pt x="3317" y="621"/>
                    <a:pt x="3333" y="560"/>
                  </a:cubicBezTo>
                  <a:cubicBezTo>
                    <a:pt x="3333" y="560"/>
                    <a:pt x="3354" y="502"/>
                    <a:pt x="3363" y="502"/>
                  </a:cubicBezTo>
                  <a:cubicBezTo>
                    <a:pt x="3364" y="502"/>
                    <a:pt x="3364" y="502"/>
                    <a:pt x="3365" y="503"/>
                  </a:cubicBezTo>
                  <a:cubicBezTo>
                    <a:pt x="3365" y="503"/>
                    <a:pt x="3349" y="568"/>
                    <a:pt x="3324" y="632"/>
                  </a:cubicBezTo>
                  <a:cubicBezTo>
                    <a:pt x="3300" y="697"/>
                    <a:pt x="3276" y="754"/>
                    <a:pt x="3251" y="827"/>
                  </a:cubicBezTo>
                  <a:cubicBezTo>
                    <a:pt x="3236" y="909"/>
                    <a:pt x="3230" y="968"/>
                    <a:pt x="3241" y="968"/>
                  </a:cubicBezTo>
                  <a:cubicBezTo>
                    <a:pt x="3246" y="968"/>
                    <a:pt x="3258" y="948"/>
                    <a:pt x="3276" y="900"/>
                  </a:cubicBezTo>
                  <a:lnTo>
                    <a:pt x="3276" y="900"/>
                  </a:lnTo>
                  <a:cubicBezTo>
                    <a:pt x="3284" y="908"/>
                    <a:pt x="3284" y="908"/>
                    <a:pt x="3268" y="973"/>
                  </a:cubicBezTo>
                  <a:cubicBezTo>
                    <a:pt x="3261" y="1001"/>
                    <a:pt x="3258" y="1019"/>
                    <a:pt x="3262" y="1019"/>
                  </a:cubicBezTo>
                  <a:cubicBezTo>
                    <a:pt x="3268" y="1019"/>
                    <a:pt x="3284" y="989"/>
                    <a:pt x="3316" y="916"/>
                  </a:cubicBezTo>
                  <a:cubicBezTo>
                    <a:pt x="3343" y="858"/>
                    <a:pt x="3359" y="830"/>
                    <a:pt x="3364" y="830"/>
                  </a:cubicBezTo>
                  <a:lnTo>
                    <a:pt x="3364" y="830"/>
                  </a:lnTo>
                  <a:cubicBezTo>
                    <a:pt x="3370" y="830"/>
                    <a:pt x="3362" y="864"/>
                    <a:pt x="3341" y="932"/>
                  </a:cubicBezTo>
                  <a:cubicBezTo>
                    <a:pt x="3325" y="1020"/>
                    <a:pt x="3333" y="1058"/>
                    <a:pt x="3346" y="1058"/>
                  </a:cubicBezTo>
                  <a:cubicBezTo>
                    <a:pt x="3354" y="1058"/>
                    <a:pt x="3364" y="1045"/>
                    <a:pt x="3373" y="1022"/>
                  </a:cubicBezTo>
                  <a:cubicBezTo>
                    <a:pt x="3403" y="957"/>
                    <a:pt x="3427" y="931"/>
                    <a:pt x="3438" y="931"/>
                  </a:cubicBezTo>
                  <a:cubicBezTo>
                    <a:pt x="3448" y="931"/>
                    <a:pt x="3449" y="951"/>
                    <a:pt x="3438" y="981"/>
                  </a:cubicBezTo>
                  <a:cubicBezTo>
                    <a:pt x="3429" y="1017"/>
                    <a:pt x="3427" y="1035"/>
                    <a:pt x="3435" y="1035"/>
                  </a:cubicBezTo>
                  <a:cubicBezTo>
                    <a:pt x="3440" y="1035"/>
                    <a:pt x="3452" y="1023"/>
                    <a:pt x="3470" y="997"/>
                  </a:cubicBezTo>
                  <a:lnTo>
                    <a:pt x="3470" y="997"/>
                  </a:lnTo>
                  <a:cubicBezTo>
                    <a:pt x="3447" y="1045"/>
                    <a:pt x="3427" y="1092"/>
                    <a:pt x="3434" y="1092"/>
                  </a:cubicBezTo>
                  <a:cubicBezTo>
                    <a:pt x="3437" y="1092"/>
                    <a:pt x="3443" y="1086"/>
                    <a:pt x="3454" y="1070"/>
                  </a:cubicBezTo>
                  <a:cubicBezTo>
                    <a:pt x="3454" y="1070"/>
                    <a:pt x="3462" y="1070"/>
                    <a:pt x="3487" y="1005"/>
                  </a:cubicBezTo>
                  <a:lnTo>
                    <a:pt x="3576" y="900"/>
                  </a:lnTo>
                  <a:cubicBezTo>
                    <a:pt x="3560" y="892"/>
                    <a:pt x="3592" y="835"/>
                    <a:pt x="3624" y="770"/>
                  </a:cubicBezTo>
                  <a:cubicBezTo>
                    <a:pt x="3631" y="759"/>
                    <a:pt x="3637" y="753"/>
                    <a:pt x="3641" y="753"/>
                  </a:cubicBezTo>
                  <a:lnTo>
                    <a:pt x="3641" y="753"/>
                  </a:lnTo>
                  <a:cubicBezTo>
                    <a:pt x="3659" y="753"/>
                    <a:pt x="3655" y="840"/>
                    <a:pt x="3584" y="989"/>
                  </a:cubicBezTo>
                  <a:lnTo>
                    <a:pt x="3535" y="1119"/>
                  </a:lnTo>
                  <a:lnTo>
                    <a:pt x="3608" y="1005"/>
                  </a:lnTo>
                  <a:lnTo>
                    <a:pt x="3608" y="1005"/>
                  </a:lnTo>
                  <a:cubicBezTo>
                    <a:pt x="3616" y="1005"/>
                    <a:pt x="3624" y="1014"/>
                    <a:pt x="3592" y="1070"/>
                  </a:cubicBezTo>
                  <a:cubicBezTo>
                    <a:pt x="3551" y="1127"/>
                    <a:pt x="3551" y="1127"/>
                    <a:pt x="3560" y="1135"/>
                  </a:cubicBezTo>
                  <a:cubicBezTo>
                    <a:pt x="3560" y="1135"/>
                    <a:pt x="3560" y="1136"/>
                    <a:pt x="3561" y="1136"/>
                  </a:cubicBezTo>
                  <a:cubicBezTo>
                    <a:pt x="3565" y="1136"/>
                    <a:pt x="3577" y="1131"/>
                    <a:pt x="3608" y="1087"/>
                  </a:cubicBezTo>
                  <a:cubicBezTo>
                    <a:pt x="3650" y="1022"/>
                    <a:pt x="3668" y="994"/>
                    <a:pt x="3669" y="994"/>
                  </a:cubicBezTo>
                  <a:lnTo>
                    <a:pt x="3669" y="994"/>
                  </a:lnTo>
                  <a:cubicBezTo>
                    <a:pt x="3671" y="994"/>
                    <a:pt x="3663" y="1010"/>
                    <a:pt x="3649" y="1038"/>
                  </a:cubicBezTo>
                  <a:cubicBezTo>
                    <a:pt x="3614" y="1098"/>
                    <a:pt x="3601" y="1128"/>
                    <a:pt x="3608" y="1128"/>
                  </a:cubicBezTo>
                  <a:cubicBezTo>
                    <a:pt x="3615" y="1128"/>
                    <a:pt x="3639" y="1104"/>
                    <a:pt x="3681" y="1054"/>
                  </a:cubicBezTo>
                  <a:cubicBezTo>
                    <a:pt x="3717" y="998"/>
                    <a:pt x="3735" y="970"/>
                    <a:pt x="3737" y="970"/>
                  </a:cubicBezTo>
                  <a:lnTo>
                    <a:pt x="3737" y="970"/>
                  </a:lnTo>
                  <a:cubicBezTo>
                    <a:pt x="3738" y="970"/>
                    <a:pt x="3722" y="1000"/>
                    <a:pt x="3689" y="1062"/>
                  </a:cubicBezTo>
                  <a:cubicBezTo>
                    <a:pt x="3649" y="1119"/>
                    <a:pt x="3616" y="1176"/>
                    <a:pt x="3624" y="1184"/>
                  </a:cubicBezTo>
                  <a:lnTo>
                    <a:pt x="3665" y="1127"/>
                  </a:lnTo>
                  <a:cubicBezTo>
                    <a:pt x="3710" y="1069"/>
                    <a:pt x="3732" y="1045"/>
                    <a:pt x="3738" y="1045"/>
                  </a:cubicBezTo>
                  <a:lnTo>
                    <a:pt x="3738" y="1045"/>
                  </a:lnTo>
                  <a:cubicBezTo>
                    <a:pt x="3743" y="1045"/>
                    <a:pt x="3736" y="1061"/>
                    <a:pt x="3722" y="1087"/>
                  </a:cubicBezTo>
                  <a:cubicBezTo>
                    <a:pt x="3698" y="1120"/>
                    <a:pt x="3691" y="1136"/>
                    <a:pt x="3700" y="1136"/>
                  </a:cubicBezTo>
                  <a:cubicBezTo>
                    <a:pt x="3707" y="1136"/>
                    <a:pt x="3722" y="1128"/>
                    <a:pt x="3746" y="1111"/>
                  </a:cubicBezTo>
                  <a:lnTo>
                    <a:pt x="3746" y="1111"/>
                  </a:lnTo>
                  <a:cubicBezTo>
                    <a:pt x="3762" y="1127"/>
                    <a:pt x="3770" y="1127"/>
                    <a:pt x="3730" y="1184"/>
                  </a:cubicBezTo>
                  <a:cubicBezTo>
                    <a:pt x="3684" y="1238"/>
                    <a:pt x="3662" y="1264"/>
                    <a:pt x="3664" y="1264"/>
                  </a:cubicBezTo>
                  <a:cubicBezTo>
                    <a:pt x="3666" y="1264"/>
                    <a:pt x="3690" y="1240"/>
                    <a:pt x="3738" y="1192"/>
                  </a:cubicBezTo>
                  <a:cubicBezTo>
                    <a:pt x="3760" y="1169"/>
                    <a:pt x="3773" y="1157"/>
                    <a:pt x="3776" y="1157"/>
                  </a:cubicBezTo>
                  <a:lnTo>
                    <a:pt x="3776" y="1157"/>
                  </a:lnTo>
                  <a:cubicBezTo>
                    <a:pt x="3780" y="1157"/>
                    <a:pt x="3771" y="1173"/>
                    <a:pt x="3754" y="1208"/>
                  </a:cubicBezTo>
                  <a:cubicBezTo>
                    <a:pt x="3737" y="1239"/>
                    <a:pt x="3728" y="1253"/>
                    <a:pt x="3733" y="1253"/>
                  </a:cubicBezTo>
                  <a:cubicBezTo>
                    <a:pt x="3736" y="1253"/>
                    <a:pt x="3748" y="1243"/>
                    <a:pt x="3770" y="1224"/>
                  </a:cubicBezTo>
                  <a:cubicBezTo>
                    <a:pt x="3860" y="1119"/>
                    <a:pt x="3908" y="1070"/>
                    <a:pt x="3900" y="1062"/>
                  </a:cubicBezTo>
                  <a:cubicBezTo>
                    <a:pt x="3892" y="1054"/>
                    <a:pt x="3892" y="1054"/>
                    <a:pt x="3941" y="1005"/>
                  </a:cubicBezTo>
                  <a:lnTo>
                    <a:pt x="3957" y="1022"/>
                  </a:lnTo>
                  <a:cubicBezTo>
                    <a:pt x="3960" y="1025"/>
                    <a:pt x="3964" y="1029"/>
                    <a:pt x="3973" y="1029"/>
                  </a:cubicBezTo>
                  <a:cubicBezTo>
                    <a:pt x="3984" y="1029"/>
                    <a:pt x="4002" y="1023"/>
                    <a:pt x="4038" y="1005"/>
                  </a:cubicBezTo>
                  <a:cubicBezTo>
                    <a:pt x="4095" y="977"/>
                    <a:pt x="4178" y="904"/>
                    <a:pt x="4146" y="904"/>
                  </a:cubicBezTo>
                  <a:cubicBezTo>
                    <a:pt x="4142" y="904"/>
                    <a:pt x="4136" y="905"/>
                    <a:pt x="4127" y="908"/>
                  </a:cubicBezTo>
                  <a:lnTo>
                    <a:pt x="4168" y="851"/>
                  </a:lnTo>
                  <a:cubicBezTo>
                    <a:pt x="4242" y="772"/>
                    <a:pt x="4272" y="729"/>
                    <a:pt x="4260" y="729"/>
                  </a:cubicBezTo>
                  <a:lnTo>
                    <a:pt x="4260" y="729"/>
                  </a:lnTo>
                  <a:cubicBezTo>
                    <a:pt x="4250" y="729"/>
                    <a:pt x="4210" y="760"/>
                    <a:pt x="4143" y="827"/>
                  </a:cubicBezTo>
                  <a:cubicBezTo>
                    <a:pt x="4069" y="910"/>
                    <a:pt x="4035" y="948"/>
                    <a:pt x="4033" y="948"/>
                  </a:cubicBezTo>
                  <a:cubicBezTo>
                    <a:pt x="4031" y="948"/>
                    <a:pt x="4053" y="920"/>
                    <a:pt x="4095" y="868"/>
                  </a:cubicBezTo>
                  <a:cubicBezTo>
                    <a:pt x="4184" y="770"/>
                    <a:pt x="4176" y="762"/>
                    <a:pt x="4160" y="746"/>
                  </a:cubicBezTo>
                  <a:cubicBezTo>
                    <a:pt x="4151" y="738"/>
                    <a:pt x="4151" y="738"/>
                    <a:pt x="4192" y="689"/>
                  </a:cubicBezTo>
                  <a:cubicBezTo>
                    <a:pt x="4241" y="632"/>
                    <a:pt x="4273" y="576"/>
                    <a:pt x="4257" y="560"/>
                  </a:cubicBezTo>
                  <a:cubicBezTo>
                    <a:pt x="4254" y="557"/>
                    <a:pt x="4253" y="555"/>
                    <a:pt x="4250" y="555"/>
                  </a:cubicBezTo>
                  <a:cubicBezTo>
                    <a:pt x="4245" y="555"/>
                    <a:pt x="4235" y="566"/>
                    <a:pt x="4200" y="600"/>
                  </a:cubicBezTo>
                  <a:cubicBezTo>
                    <a:pt x="4191" y="625"/>
                    <a:pt x="4182" y="638"/>
                    <a:pt x="4178" y="638"/>
                  </a:cubicBezTo>
                  <a:cubicBezTo>
                    <a:pt x="4171" y="638"/>
                    <a:pt x="4179" y="603"/>
                    <a:pt x="4224" y="527"/>
                  </a:cubicBezTo>
                  <a:cubicBezTo>
                    <a:pt x="4235" y="499"/>
                    <a:pt x="4241" y="483"/>
                    <a:pt x="4238" y="483"/>
                  </a:cubicBezTo>
                  <a:lnTo>
                    <a:pt x="4238" y="483"/>
                  </a:lnTo>
                  <a:cubicBezTo>
                    <a:pt x="4234" y="483"/>
                    <a:pt x="4214" y="511"/>
                    <a:pt x="4168" y="576"/>
                  </a:cubicBezTo>
                  <a:cubicBezTo>
                    <a:pt x="4131" y="623"/>
                    <a:pt x="4107" y="646"/>
                    <a:pt x="4096" y="646"/>
                  </a:cubicBezTo>
                  <a:cubicBezTo>
                    <a:pt x="4083" y="646"/>
                    <a:pt x="4091" y="611"/>
                    <a:pt x="4127" y="543"/>
                  </a:cubicBezTo>
                  <a:lnTo>
                    <a:pt x="4103" y="519"/>
                  </a:lnTo>
                  <a:cubicBezTo>
                    <a:pt x="4102" y="518"/>
                    <a:pt x="4102" y="518"/>
                    <a:pt x="4101" y="518"/>
                  </a:cubicBezTo>
                  <a:cubicBezTo>
                    <a:pt x="4089" y="518"/>
                    <a:pt x="4051" y="571"/>
                    <a:pt x="4014" y="624"/>
                  </a:cubicBezTo>
                  <a:cubicBezTo>
                    <a:pt x="3967" y="689"/>
                    <a:pt x="3948" y="717"/>
                    <a:pt x="3945" y="717"/>
                  </a:cubicBezTo>
                  <a:cubicBezTo>
                    <a:pt x="3943" y="717"/>
                    <a:pt x="3951" y="701"/>
                    <a:pt x="3965" y="673"/>
                  </a:cubicBezTo>
                  <a:cubicBezTo>
                    <a:pt x="3981" y="624"/>
                    <a:pt x="4005" y="584"/>
                    <a:pt x="4030" y="551"/>
                  </a:cubicBezTo>
                  <a:cubicBezTo>
                    <a:pt x="4070" y="495"/>
                    <a:pt x="4054" y="487"/>
                    <a:pt x="4038" y="470"/>
                  </a:cubicBezTo>
                  <a:cubicBezTo>
                    <a:pt x="4034" y="467"/>
                    <a:pt x="4026" y="462"/>
                    <a:pt x="4016" y="462"/>
                  </a:cubicBezTo>
                  <a:cubicBezTo>
                    <a:pt x="4002" y="462"/>
                    <a:pt x="3983" y="471"/>
                    <a:pt x="3965" y="503"/>
                  </a:cubicBezTo>
                  <a:lnTo>
                    <a:pt x="3997" y="446"/>
                  </a:lnTo>
                  <a:cubicBezTo>
                    <a:pt x="3992" y="441"/>
                    <a:pt x="4005" y="413"/>
                    <a:pt x="4004" y="413"/>
                  </a:cubicBezTo>
                  <a:lnTo>
                    <a:pt x="4004" y="413"/>
                  </a:lnTo>
                  <a:cubicBezTo>
                    <a:pt x="4003" y="413"/>
                    <a:pt x="4000" y="419"/>
                    <a:pt x="3989" y="438"/>
                  </a:cubicBezTo>
                  <a:cubicBezTo>
                    <a:pt x="3989" y="438"/>
                    <a:pt x="3973" y="430"/>
                    <a:pt x="3981" y="349"/>
                  </a:cubicBezTo>
                  <a:cubicBezTo>
                    <a:pt x="3983" y="332"/>
                    <a:pt x="3978" y="324"/>
                    <a:pt x="3969" y="324"/>
                  </a:cubicBezTo>
                  <a:cubicBezTo>
                    <a:pt x="3941" y="324"/>
                    <a:pt x="3870" y="405"/>
                    <a:pt x="3851" y="511"/>
                  </a:cubicBezTo>
                  <a:lnTo>
                    <a:pt x="3851" y="511"/>
                  </a:lnTo>
                  <a:cubicBezTo>
                    <a:pt x="3847" y="509"/>
                    <a:pt x="3842" y="506"/>
                    <a:pt x="3835" y="503"/>
                  </a:cubicBezTo>
                  <a:cubicBezTo>
                    <a:pt x="3835" y="502"/>
                    <a:pt x="3834" y="502"/>
                    <a:pt x="3833" y="502"/>
                  </a:cubicBezTo>
                  <a:cubicBezTo>
                    <a:pt x="3823" y="502"/>
                    <a:pt x="3795" y="551"/>
                    <a:pt x="3795" y="551"/>
                  </a:cubicBezTo>
                  <a:cubicBezTo>
                    <a:pt x="3768" y="595"/>
                    <a:pt x="3755" y="605"/>
                    <a:pt x="3747" y="605"/>
                  </a:cubicBezTo>
                  <a:cubicBezTo>
                    <a:pt x="3743" y="605"/>
                    <a:pt x="3741" y="603"/>
                    <a:pt x="3738" y="600"/>
                  </a:cubicBezTo>
                  <a:lnTo>
                    <a:pt x="3803" y="478"/>
                  </a:lnTo>
                  <a:cubicBezTo>
                    <a:pt x="3866" y="376"/>
                    <a:pt x="3894" y="309"/>
                    <a:pt x="3882" y="309"/>
                  </a:cubicBezTo>
                  <a:lnTo>
                    <a:pt x="3882" y="309"/>
                  </a:lnTo>
                  <a:cubicBezTo>
                    <a:pt x="3874" y="309"/>
                    <a:pt x="3848" y="338"/>
                    <a:pt x="3803" y="405"/>
                  </a:cubicBezTo>
                  <a:cubicBezTo>
                    <a:pt x="3793" y="422"/>
                    <a:pt x="3789" y="429"/>
                    <a:pt x="3789" y="429"/>
                  </a:cubicBezTo>
                  <a:cubicBezTo>
                    <a:pt x="3789" y="429"/>
                    <a:pt x="3812" y="387"/>
                    <a:pt x="3835" y="341"/>
                  </a:cubicBezTo>
                  <a:cubicBezTo>
                    <a:pt x="3853" y="309"/>
                    <a:pt x="3856" y="292"/>
                    <a:pt x="3845" y="292"/>
                  </a:cubicBezTo>
                  <a:cubicBezTo>
                    <a:pt x="3837" y="292"/>
                    <a:pt x="3820" y="303"/>
                    <a:pt x="3795" y="324"/>
                  </a:cubicBezTo>
                  <a:cubicBezTo>
                    <a:pt x="3794" y="324"/>
                    <a:pt x="3793" y="324"/>
                    <a:pt x="3793" y="324"/>
                  </a:cubicBezTo>
                  <a:cubicBezTo>
                    <a:pt x="3774" y="324"/>
                    <a:pt x="3704" y="432"/>
                    <a:pt x="3673" y="487"/>
                  </a:cubicBezTo>
                  <a:cubicBezTo>
                    <a:pt x="3654" y="538"/>
                    <a:pt x="3639" y="544"/>
                    <a:pt x="3634" y="544"/>
                  </a:cubicBezTo>
                  <a:cubicBezTo>
                    <a:pt x="3633" y="544"/>
                    <a:pt x="3633" y="543"/>
                    <a:pt x="3633" y="543"/>
                  </a:cubicBezTo>
                  <a:cubicBezTo>
                    <a:pt x="3624" y="535"/>
                    <a:pt x="3624" y="535"/>
                    <a:pt x="3649" y="478"/>
                  </a:cubicBezTo>
                  <a:cubicBezTo>
                    <a:pt x="3679" y="409"/>
                    <a:pt x="3686" y="375"/>
                    <a:pt x="3675" y="375"/>
                  </a:cubicBezTo>
                  <a:lnTo>
                    <a:pt x="3675" y="375"/>
                  </a:lnTo>
                  <a:cubicBezTo>
                    <a:pt x="3666" y="375"/>
                    <a:pt x="3642" y="401"/>
                    <a:pt x="3608" y="454"/>
                  </a:cubicBezTo>
                  <a:lnTo>
                    <a:pt x="3641" y="397"/>
                  </a:lnTo>
                  <a:cubicBezTo>
                    <a:pt x="3661" y="343"/>
                    <a:pt x="3675" y="284"/>
                    <a:pt x="3624" y="284"/>
                  </a:cubicBezTo>
                  <a:cubicBezTo>
                    <a:pt x="3614" y="284"/>
                    <a:pt x="3600" y="286"/>
                    <a:pt x="3584" y="292"/>
                  </a:cubicBezTo>
                  <a:cubicBezTo>
                    <a:pt x="3519" y="268"/>
                    <a:pt x="3478" y="251"/>
                    <a:pt x="3503" y="187"/>
                  </a:cubicBezTo>
                  <a:cubicBezTo>
                    <a:pt x="3506" y="173"/>
                    <a:pt x="3504" y="167"/>
                    <a:pt x="3498" y="167"/>
                  </a:cubicBezTo>
                  <a:cubicBezTo>
                    <a:pt x="3476" y="167"/>
                    <a:pt x="3400" y="253"/>
                    <a:pt x="3349" y="349"/>
                  </a:cubicBezTo>
                  <a:cubicBezTo>
                    <a:pt x="3373" y="284"/>
                    <a:pt x="3357" y="284"/>
                    <a:pt x="3324" y="276"/>
                  </a:cubicBezTo>
                  <a:cubicBezTo>
                    <a:pt x="3284" y="260"/>
                    <a:pt x="3284" y="260"/>
                    <a:pt x="3300" y="195"/>
                  </a:cubicBezTo>
                  <a:cubicBezTo>
                    <a:pt x="3324" y="130"/>
                    <a:pt x="3337" y="97"/>
                    <a:pt x="3335" y="97"/>
                  </a:cubicBezTo>
                  <a:lnTo>
                    <a:pt x="3335" y="97"/>
                  </a:lnTo>
                  <a:cubicBezTo>
                    <a:pt x="3333" y="97"/>
                    <a:pt x="3316" y="130"/>
                    <a:pt x="3284" y="195"/>
                  </a:cubicBezTo>
                  <a:cubicBezTo>
                    <a:pt x="3266" y="238"/>
                    <a:pt x="3252" y="257"/>
                    <a:pt x="3242" y="257"/>
                  </a:cubicBezTo>
                  <a:cubicBezTo>
                    <a:pt x="3224" y="257"/>
                    <a:pt x="3220" y="197"/>
                    <a:pt x="3235" y="114"/>
                  </a:cubicBezTo>
                  <a:cubicBezTo>
                    <a:pt x="3251" y="41"/>
                    <a:pt x="3235" y="41"/>
                    <a:pt x="3195" y="33"/>
                  </a:cubicBezTo>
                  <a:cubicBezTo>
                    <a:pt x="3175" y="84"/>
                    <a:pt x="3151" y="90"/>
                    <a:pt x="3125" y="90"/>
                  </a:cubicBezTo>
                  <a:cubicBezTo>
                    <a:pt x="3118" y="90"/>
                    <a:pt x="3112" y="89"/>
                    <a:pt x="3105" y="89"/>
                  </a:cubicBezTo>
                  <a:cubicBezTo>
                    <a:pt x="3096" y="88"/>
                    <a:pt x="3088" y="86"/>
                    <a:pt x="3082" y="86"/>
                  </a:cubicBezTo>
                  <a:cubicBezTo>
                    <a:pt x="3057" y="86"/>
                    <a:pt x="3055" y="108"/>
                    <a:pt x="3049" y="219"/>
                  </a:cubicBezTo>
                  <a:cubicBezTo>
                    <a:pt x="3033" y="349"/>
                    <a:pt x="3024" y="349"/>
                    <a:pt x="2992" y="349"/>
                  </a:cubicBezTo>
                  <a:cubicBezTo>
                    <a:pt x="2984" y="349"/>
                    <a:pt x="2968" y="341"/>
                    <a:pt x="2968" y="276"/>
                  </a:cubicBezTo>
                  <a:cubicBezTo>
                    <a:pt x="2968" y="276"/>
                    <a:pt x="2960" y="203"/>
                    <a:pt x="2943" y="203"/>
                  </a:cubicBezTo>
                  <a:cubicBezTo>
                    <a:pt x="2927" y="203"/>
                    <a:pt x="2911" y="203"/>
                    <a:pt x="2911" y="138"/>
                  </a:cubicBezTo>
                  <a:cubicBezTo>
                    <a:pt x="2911" y="138"/>
                    <a:pt x="2895" y="73"/>
                    <a:pt x="2862" y="65"/>
                  </a:cubicBezTo>
                  <a:cubicBezTo>
                    <a:pt x="2856" y="65"/>
                    <a:pt x="2850" y="65"/>
                    <a:pt x="2845" y="65"/>
                  </a:cubicBezTo>
                  <a:cubicBezTo>
                    <a:pt x="2819" y="65"/>
                    <a:pt x="2796" y="60"/>
                    <a:pt x="2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2" name="Google Shape;8922;p32"/>
            <p:cNvSpPr/>
            <p:nvPr/>
          </p:nvSpPr>
          <p:spPr>
            <a:xfrm>
              <a:off x="6442209" y="2408553"/>
              <a:ext cx="85550" cy="79258"/>
            </a:xfrm>
            <a:custGeom>
              <a:avLst/>
              <a:gdLst/>
              <a:ahLst/>
              <a:cxnLst/>
              <a:rect l="l" t="t" r="r" b="b"/>
              <a:pathLst>
                <a:path w="4963" h="4598" extrusionOk="0">
                  <a:moveTo>
                    <a:pt x="4549" y="6"/>
                  </a:moveTo>
                  <a:cubicBezTo>
                    <a:pt x="4530" y="6"/>
                    <a:pt x="4494" y="56"/>
                    <a:pt x="4459" y="106"/>
                  </a:cubicBezTo>
                  <a:lnTo>
                    <a:pt x="4475" y="114"/>
                  </a:lnTo>
                  <a:cubicBezTo>
                    <a:pt x="4515" y="90"/>
                    <a:pt x="4548" y="58"/>
                    <a:pt x="4572" y="25"/>
                  </a:cubicBezTo>
                  <a:lnTo>
                    <a:pt x="4556" y="9"/>
                  </a:lnTo>
                  <a:cubicBezTo>
                    <a:pt x="4554" y="7"/>
                    <a:pt x="4552" y="6"/>
                    <a:pt x="4549" y="6"/>
                  </a:cubicBezTo>
                  <a:close/>
                  <a:moveTo>
                    <a:pt x="2999" y="74"/>
                  </a:moveTo>
                  <a:cubicBezTo>
                    <a:pt x="2983" y="74"/>
                    <a:pt x="2959" y="139"/>
                    <a:pt x="2959" y="139"/>
                  </a:cubicBezTo>
                  <a:cubicBezTo>
                    <a:pt x="2959" y="212"/>
                    <a:pt x="2975" y="212"/>
                    <a:pt x="2991" y="212"/>
                  </a:cubicBezTo>
                  <a:cubicBezTo>
                    <a:pt x="2998" y="233"/>
                    <a:pt x="3005" y="242"/>
                    <a:pt x="3011" y="242"/>
                  </a:cubicBezTo>
                  <a:cubicBezTo>
                    <a:pt x="3024" y="242"/>
                    <a:pt x="3034" y="192"/>
                    <a:pt x="3040" y="147"/>
                  </a:cubicBezTo>
                  <a:cubicBezTo>
                    <a:pt x="3048" y="82"/>
                    <a:pt x="3032" y="74"/>
                    <a:pt x="2999" y="74"/>
                  </a:cubicBezTo>
                  <a:close/>
                  <a:moveTo>
                    <a:pt x="3096" y="220"/>
                  </a:moveTo>
                  <a:lnTo>
                    <a:pt x="3121" y="228"/>
                  </a:lnTo>
                  <a:cubicBezTo>
                    <a:pt x="3113" y="293"/>
                    <a:pt x="3080" y="358"/>
                    <a:pt x="3064" y="358"/>
                  </a:cubicBezTo>
                  <a:cubicBezTo>
                    <a:pt x="3056" y="358"/>
                    <a:pt x="3056" y="285"/>
                    <a:pt x="3096" y="220"/>
                  </a:cubicBezTo>
                  <a:close/>
                  <a:moveTo>
                    <a:pt x="17" y="496"/>
                  </a:moveTo>
                  <a:cubicBezTo>
                    <a:pt x="1" y="496"/>
                    <a:pt x="16" y="523"/>
                    <a:pt x="88" y="585"/>
                  </a:cubicBezTo>
                  <a:cubicBezTo>
                    <a:pt x="120" y="607"/>
                    <a:pt x="134" y="617"/>
                    <a:pt x="143" y="617"/>
                  </a:cubicBezTo>
                  <a:cubicBezTo>
                    <a:pt x="150" y="617"/>
                    <a:pt x="154" y="611"/>
                    <a:pt x="161" y="601"/>
                  </a:cubicBezTo>
                  <a:cubicBezTo>
                    <a:pt x="129" y="568"/>
                    <a:pt x="97" y="536"/>
                    <a:pt x="56" y="512"/>
                  </a:cubicBezTo>
                  <a:cubicBezTo>
                    <a:pt x="38" y="502"/>
                    <a:pt x="25" y="496"/>
                    <a:pt x="17" y="496"/>
                  </a:cubicBezTo>
                  <a:close/>
                  <a:moveTo>
                    <a:pt x="2351" y="333"/>
                  </a:moveTo>
                  <a:cubicBezTo>
                    <a:pt x="2351" y="333"/>
                    <a:pt x="2351" y="406"/>
                    <a:pt x="2359" y="471"/>
                  </a:cubicBezTo>
                  <a:cubicBezTo>
                    <a:pt x="2372" y="584"/>
                    <a:pt x="2378" y="634"/>
                    <a:pt x="2375" y="634"/>
                  </a:cubicBezTo>
                  <a:cubicBezTo>
                    <a:pt x="2373" y="634"/>
                    <a:pt x="2365" y="602"/>
                    <a:pt x="2351" y="544"/>
                  </a:cubicBezTo>
                  <a:cubicBezTo>
                    <a:pt x="2326" y="479"/>
                    <a:pt x="2310" y="414"/>
                    <a:pt x="2318" y="341"/>
                  </a:cubicBezTo>
                  <a:lnTo>
                    <a:pt x="2351" y="333"/>
                  </a:lnTo>
                  <a:close/>
                  <a:moveTo>
                    <a:pt x="1579" y="578"/>
                  </a:moveTo>
                  <a:cubicBezTo>
                    <a:pt x="1583" y="578"/>
                    <a:pt x="1590" y="584"/>
                    <a:pt x="1605" y="601"/>
                  </a:cubicBezTo>
                  <a:cubicBezTo>
                    <a:pt x="1605" y="600"/>
                    <a:pt x="1606" y="600"/>
                    <a:pt x="1606" y="600"/>
                  </a:cubicBezTo>
                  <a:cubicBezTo>
                    <a:pt x="1615" y="600"/>
                    <a:pt x="1628" y="658"/>
                    <a:pt x="1621" y="666"/>
                  </a:cubicBezTo>
                  <a:lnTo>
                    <a:pt x="1572" y="617"/>
                  </a:lnTo>
                  <a:cubicBezTo>
                    <a:pt x="1584" y="611"/>
                    <a:pt x="1571" y="578"/>
                    <a:pt x="1579" y="578"/>
                  </a:cubicBezTo>
                  <a:close/>
                  <a:moveTo>
                    <a:pt x="1929" y="552"/>
                  </a:moveTo>
                  <a:cubicBezTo>
                    <a:pt x="1953" y="593"/>
                    <a:pt x="1969" y="641"/>
                    <a:pt x="1986" y="682"/>
                  </a:cubicBezTo>
                  <a:lnTo>
                    <a:pt x="1969" y="690"/>
                  </a:lnTo>
                  <a:cubicBezTo>
                    <a:pt x="1937" y="625"/>
                    <a:pt x="1905" y="568"/>
                    <a:pt x="1913" y="560"/>
                  </a:cubicBezTo>
                  <a:lnTo>
                    <a:pt x="1929" y="552"/>
                  </a:lnTo>
                  <a:close/>
                  <a:moveTo>
                    <a:pt x="2440" y="593"/>
                  </a:moveTo>
                  <a:lnTo>
                    <a:pt x="2472" y="657"/>
                  </a:lnTo>
                  <a:cubicBezTo>
                    <a:pt x="2488" y="722"/>
                    <a:pt x="2480" y="722"/>
                    <a:pt x="2464" y="730"/>
                  </a:cubicBezTo>
                  <a:lnTo>
                    <a:pt x="2448" y="666"/>
                  </a:lnTo>
                  <a:lnTo>
                    <a:pt x="2440" y="593"/>
                  </a:lnTo>
                  <a:close/>
                  <a:moveTo>
                    <a:pt x="3842" y="585"/>
                  </a:moveTo>
                  <a:cubicBezTo>
                    <a:pt x="3859" y="593"/>
                    <a:pt x="3834" y="657"/>
                    <a:pt x="3794" y="722"/>
                  </a:cubicBezTo>
                  <a:cubicBezTo>
                    <a:pt x="3752" y="811"/>
                    <a:pt x="3741" y="835"/>
                    <a:pt x="3728" y="835"/>
                  </a:cubicBezTo>
                  <a:cubicBezTo>
                    <a:pt x="3724" y="835"/>
                    <a:pt x="3719" y="832"/>
                    <a:pt x="3713" y="828"/>
                  </a:cubicBezTo>
                  <a:cubicBezTo>
                    <a:pt x="3705" y="820"/>
                    <a:pt x="3696" y="812"/>
                    <a:pt x="3729" y="755"/>
                  </a:cubicBezTo>
                  <a:lnTo>
                    <a:pt x="3737" y="763"/>
                  </a:lnTo>
                  <a:cubicBezTo>
                    <a:pt x="3727" y="780"/>
                    <a:pt x="3725" y="788"/>
                    <a:pt x="3727" y="788"/>
                  </a:cubicBezTo>
                  <a:cubicBezTo>
                    <a:pt x="3732" y="788"/>
                    <a:pt x="3761" y="751"/>
                    <a:pt x="3777" y="706"/>
                  </a:cubicBezTo>
                  <a:lnTo>
                    <a:pt x="3842" y="585"/>
                  </a:lnTo>
                  <a:close/>
                  <a:moveTo>
                    <a:pt x="3913" y="803"/>
                  </a:moveTo>
                  <a:cubicBezTo>
                    <a:pt x="3914" y="803"/>
                    <a:pt x="3915" y="803"/>
                    <a:pt x="3915" y="803"/>
                  </a:cubicBezTo>
                  <a:lnTo>
                    <a:pt x="3891" y="868"/>
                  </a:lnTo>
                  <a:cubicBezTo>
                    <a:pt x="3865" y="905"/>
                    <a:pt x="3849" y="915"/>
                    <a:pt x="3838" y="915"/>
                  </a:cubicBezTo>
                  <a:cubicBezTo>
                    <a:pt x="3833" y="915"/>
                    <a:pt x="3829" y="912"/>
                    <a:pt x="3826" y="909"/>
                  </a:cubicBezTo>
                  <a:cubicBezTo>
                    <a:pt x="3818" y="901"/>
                    <a:pt x="3818" y="901"/>
                    <a:pt x="3859" y="844"/>
                  </a:cubicBezTo>
                  <a:cubicBezTo>
                    <a:pt x="3859" y="844"/>
                    <a:pt x="3900" y="803"/>
                    <a:pt x="3913" y="803"/>
                  </a:cubicBezTo>
                  <a:close/>
                  <a:moveTo>
                    <a:pt x="2115" y="690"/>
                  </a:moveTo>
                  <a:lnTo>
                    <a:pt x="2115" y="690"/>
                  </a:lnTo>
                  <a:cubicBezTo>
                    <a:pt x="2132" y="690"/>
                    <a:pt x="2148" y="755"/>
                    <a:pt x="2196" y="885"/>
                  </a:cubicBezTo>
                  <a:cubicBezTo>
                    <a:pt x="2200" y="912"/>
                    <a:pt x="2202" y="928"/>
                    <a:pt x="2199" y="928"/>
                  </a:cubicBezTo>
                  <a:cubicBezTo>
                    <a:pt x="2196" y="928"/>
                    <a:pt x="2184" y="898"/>
                    <a:pt x="2156" y="828"/>
                  </a:cubicBezTo>
                  <a:cubicBezTo>
                    <a:pt x="2140" y="763"/>
                    <a:pt x="2115" y="690"/>
                    <a:pt x="2115" y="690"/>
                  </a:cubicBezTo>
                  <a:close/>
                  <a:moveTo>
                    <a:pt x="1742" y="925"/>
                  </a:moveTo>
                  <a:cubicBezTo>
                    <a:pt x="1783" y="974"/>
                    <a:pt x="1832" y="1022"/>
                    <a:pt x="1824" y="1030"/>
                  </a:cubicBezTo>
                  <a:cubicBezTo>
                    <a:pt x="1836" y="1048"/>
                    <a:pt x="1839" y="1056"/>
                    <a:pt x="1835" y="1056"/>
                  </a:cubicBezTo>
                  <a:cubicBezTo>
                    <a:pt x="1826" y="1056"/>
                    <a:pt x="1780" y="1014"/>
                    <a:pt x="1718" y="941"/>
                  </a:cubicBezTo>
                  <a:lnTo>
                    <a:pt x="1742" y="925"/>
                  </a:lnTo>
                  <a:close/>
                  <a:moveTo>
                    <a:pt x="3534" y="1039"/>
                  </a:moveTo>
                  <a:cubicBezTo>
                    <a:pt x="3502" y="1095"/>
                    <a:pt x="3502" y="1095"/>
                    <a:pt x="3510" y="1103"/>
                  </a:cubicBezTo>
                  <a:lnTo>
                    <a:pt x="3518" y="1103"/>
                  </a:lnTo>
                  <a:lnTo>
                    <a:pt x="3542" y="1047"/>
                  </a:lnTo>
                  <a:lnTo>
                    <a:pt x="3534" y="1039"/>
                  </a:lnTo>
                  <a:close/>
                  <a:moveTo>
                    <a:pt x="1702" y="1055"/>
                  </a:moveTo>
                  <a:lnTo>
                    <a:pt x="1759" y="1095"/>
                  </a:lnTo>
                  <a:lnTo>
                    <a:pt x="1751" y="1103"/>
                  </a:lnTo>
                  <a:cubicBezTo>
                    <a:pt x="1748" y="1106"/>
                    <a:pt x="1746" y="1108"/>
                    <a:pt x="1743" y="1108"/>
                  </a:cubicBezTo>
                  <a:cubicBezTo>
                    <a:pt x="1737" y="1108"/>
                    <a:pt x="1725" y="1099"/>
                    <a:pt x="1686" y="1071"/>
                  </a:cubicBezTo>
                  <a:lnTo>
                    <a:pt x="1702" y="1055"/>
                  </a:lnTo>
                  <a:close/>
                  <a:moveTo>
                    <a:pt x="1327" y="1077"/>
                  </a:moveTo>
                  <a:cubicBezTo>
                    <a:pt x="1346" y="1077"/>
                    <a:pt x="1394" y="1095"/>
                    <a:pt x="1394" y="1095"/>
                  </a:cubicBezTo>
                  <a:cubicBezTo>
                    <a:pt x="1451" y="1136"/>
                    <a:pt x="1442" y="1152"/>
                    <a:pt x="1442" y="1152"/>
                  </a:cubicBezTo>
                  <a:cubicBezTo>
                    <a:pt x="1439" y="1156"/>
                    <a:pt x="1435" y="1159"/>
                    <a:pt x="1427" y="1159"/>
                  </a:cubicBezTo>
                  <a:cubicBezTo>
                    <a:pt x="1417" y="1159"/>
                    <a:pt x="1401" y="1154"/>
                    <a:pt x="1369" y="1136"/>
                  </a:cubicBezTo>
                  <a:cubicBezTo>
                    <a:pt x="1369" y="1136"/>
                    <a:pt x="1313" y="1095"/>
                    <a:pt x="1321" y="1079"/>
                  </a:cubicBezTo>
                  <a:cubicBezTo>
                    <a:pt x="1322" y="1078"/>
                    <a:pt x="1324" y="1077"/>
                    <a:pt x="1327" y="1077"/>
                  </a:cubicBezTo>
                  <a:close/>
                  <a:moveTo>
                    <a:pt x="4107" y="1100"/>
                  </a:moveTo>
                  <a:lnTo>
                    <a:pt x="4107" y="1100"/>
                  </a:lnTo>
                  <a:cubicBezTo>
                    <a:pt x="4109" y="1100"/>
                    <a:pt x="4083" y="1123"/>
                    <a:pt x="4029" y="1168"/>
                  </a:cubicBezTo>
                  <a:cubicBezTo>
                    <a:pt x="3984" y="1213"/>
                    <a:pt x="3933" y="1250"/>
                    <a:pt x="3925" y="1250"/>
                  </a:cubicBezTo>
                  <a:cubicBezTo>
                    <a:pt x="3924" y="1250"/>
                    <a:pt x="3923" y="1250"/>
                    <a:pt x="3923" y="1249"/>
                  </a:cubicBezTo>
                  <a:cubicBezTo>
                    <a:pt x="3891" y="1271"/>
                    <a:pt x="3875" y="1280"/>
                    <a:pt x="3870" y="1280"/>
                  </a:cubicBezTo>
                  <a:cubicBezTo>
                    <a:pt x="3859" y="1280"/>
                    <a:pt x="3938" y="1214"/>
                    <a:pt x="4021" y="1160"/>
                  </a:cubicBezTo>
                  <a:cubicBezTo>
                    <a:pt x="4076" y="1121"/>
                    <a:pt x="4104" y="1100"/>
                    <a:pt x="4107" y="1100"/>
                  </a:cubicBezTo>
                  <a:close/>
                  <a:moveTo>
                    <a:pt x="1710" y="1249"/>
                  </a:moveTo>
                  <a:lnTo>
                    <a:pt x="1710" y="1249"/>
                  </a:lnTo>
                  <a:cubicBezTo>
                    <a:pt x="1702" y="1257"/>
                    <a:pt x="1751" y="1298"/>
                    <a:pt x="1751" y="1298"/>
                  </a:cubicBezTo>
                  <a:cubicBezTo>
                    <a:pt x="1751" y="1298"/>
                    <a:pt x="1792" y="1334"/>
                    <a:pt x="1809" y="1334"/>
                  </a:cubicBezTo>
                  <a:cubicBezTo>
                    <a:pt x="1812" y="1334"/>
                    <a:pt x="1814" y="1333"/>
                    <a:pt x="1815" y="1330"/>
                  </a:cubicBezTo>
                  <a:lnTo>
                    <a:pt x="1824" y="1322"/>
                  </a:lnTo>
                  <a:cubicBezTo>
                    <a:pt x="1783" y="1298"/>
                    <a:pt x="1751" y="1274"/>
                    <a:pt x="1710" y="1249"/>
                  </a:cubicBezTo>
                  <a:close/>
                  <a:moveTo>
                    <a:pt x="1240" y="1322"/>
                  </a:moveTo>
                  <a:cubicBezTo>
                    <a:pt x="1305" y="1347"/>
                    <a:pt x="1305" y="1347"/>
                    <a:pt x="1288" y="1371"/>
                  </a:cubicBezTo>
                  <a:cubicBezTo>
                    <a:pt x="1287" y="1372"/>
                    <a:pt x="1285" y="1373"/>
                    <a:pt x="1282" y="1373"/>
                  </a:cubicBezTo>
                  <a:cubicBezTo>
                    <a:pt x="1265" y="1373"/>
                    <a:pt x="1224" y="1355"/>
                    <a:pt x="1224" y="1355"/>
                  </a:cubicBezTo>
                  <a:cubicBezTo>
                    <a:pt x="1167" y="1322"/>
                    <a:pt x="1232" y="1339"/>
                    <a:pt x="1240" y="1322"/>
                  </a:cubicBezTo>
                  <a:close/>
                  <a:moveTo>
                    <a:pt x="956" y="1606"/>
                  </a:moveTo>
                  <a:cubicBezTo>
                    <a:pt x="985" y="1617"/>
                    <a:pt x="986" y="1621"/>
                    <a:pt x="980" y="1621"/>
                  </a:cubicBezTo>
                  <a:cubicBezTo>
                    <a:pt x="971" y="1621"/>
                    <a:pt x="952" y="1615"/>
                    <a:pt x="956" y="1606"/>
                  </a:cubicBezTo>
                  <a:close/>
                  <a:moveTo>
                    <a:pt x="1183" y="1582"/>
                  </a:moveTo>
                  <a:lnTo>
                    <a:pt x="1183" y="1582"/>
                  </a:lnTo>
                  <a:cubicBezTo>
                    <a:pt x="1232" y="1590"/>
                    <a:pt x="1272" y="1606"/>
                    <a:pt x="1313" y="1622"/>
                  </a:cubicBezTo>
                  <a:lnTo>
                    <a:pt x="1321" y="1622"/>
                  </a:lnTo>
                  <a:cubicBezTo>
                    <a:pt x="1349" y="1634"/>
                    <a:pt x="1363" y="1643"/>
                    <a:pt x="1353" y="1643"/>
                  </a:cubicBezTo>
                  <a:cubicBezTo>
                    <a:pt x="1343" y="1643"/>
                    <a:pt x="1309" y="1634"/>
                    <a:pt x="1240" y="1614"/>
                  </a:cubicBezTo>
                  <a:cubicBezTo>
                    <a:pt x="1175" y="1598"/>
                    <a:pt x="1175" y="1598"/>
                    <a:pt x="1183" y="1582"/>
                  </a:cubicBezTo>
                  <a:close/>
                  <a:moveTo>
                    <a:pt x="1151" y="1671"/>
                  </a:moveTo>
                  <a:lnTo>
                    <a:pt x="1215" y="1679"/>
                  </a:lnTo>
                  <a:lnTo>
                    <a:pt x="1280" y="1712"/>
                  </a:lnTo>
                  <a:lnTo>
                    <a:pt x="1272" y="1728"/>
                  </a:lnTo>
                  <a:cubicBezTo>
                    <a:pt x="1207" y="1703"/>
                    <a:pt x="1142" y="1687"/>
                    <a:pt x="1151" y="1671"/>
                  </a:cubicBezTo>
                  <a:close/>
                  <a:moveTo>
                    <a:pt x="1126" y="1736"/>
                  </a:moveTo>
                  <a:lnTo>
                    <a:pt x="1126" y="1736"/>
                  </a:lnTo>
                  <a:cubicBezTo>
                    <a:pt x="1159" y="1744"/>
                    <a:pt x="1157" y="1748"/>
                    <a:pt x="1148" y="1748"/>
                  </a:cubicBezTo>
                  <a:cubicBezTo>
                    <a:pt x="1138" y="1748"/>
                    <a:pt x="1122" y="1744"/>
                    <a:pt x="1126" y="1736"/>
                  </a:cubicBezTo>
                  <a:close/>
                  <a:moveTo>
                    <a:pt x="2051" y="1703"/>
                  </a:moveTo>
                  <a:lnTo>
                    <a:pt x="2042" y="1720"/>
                  </a:lnTo>
                  <a:cubicBezTo>
                    <a:pt x="2080" y="1741"/>
                    <a:pt x="2093" y="1748"/>
                    <a:pt x="2097" y="1748"/>
                  </a:cubicBezTo>
                  <a:cubicBezTo>
                    <a:pt x="2099" y="1748"/>
                    <a:pt x="2099" y="1747"/>
                    <a:pt x="2099" y="1744"/>
                  </a:cubicBezTo>
                  <a:cubicBezTo>
                    <a:pt x="2107" y="1736"/>
                    <a:pt x="2115" y="1728"/>
                    <a:pt x="2051" y="1703"/>
                  </a:cubicBezTo>
                  <a:close/>
                  <a:moveTo>
                    <a:pt x="1701" y="1768"/>
                  </a:moveTo>
                  <a:cubicBezTo>
                    <a:pt x="1699" y="1770"/>
                    <a:pt x="1698" y="1771"/>
                    <a:pt x="1699" y="1771"/>
                  </a:cubicBezTo>
                  <a:cubicBezTo>
                    <a:pt x="1699" y="1771"/>
                    <a:pt x="1700" y="1770"/>
                    <a:pt x="1702" y="1768"/>
                  </a:cubicBezTo>
                  <a:cubicBezTo>
                    <a:pt x="1702" y="1768"/>
                    <a:pt x="1701" y="1768"/>
                    <a:pt x="1701" y="1768"/>
                  </a:cubicBezTo>
                  <a:close/>
                  <a:moveTo>
                    <a:pt x="972" y="2587"/>
                  </a:moveTo>
                  <a:lnTo>
                    <a:pt x="1037" y="2595"/>
                  </a:lnTo>
                  <a:lnTo>
                    <a:pt x="1037" y="2611"/>
                  </a:lnTo>
                  <a:cubicBezTo>
                    <a:pt x="1000" y="2616"/>
                    <a:pt x="959" y="2621"/>
                    <a:pt x="932" y="2621"/>
                  </a:cubicBezTo>
                  <a:cubicBezTo>
                    <a:pt x="912" y="2621"/>
                    <a:pt x="899" y="2618"/>
                    <a:pt x="899" y="2611"/>
                  </a:cubicBezTo>
                  <a:lnTo>
                    <a:pt x="972" y="2587"/>
                  </a:lnTo>
                  <a:close/>
                  <a:moveTo>
                    <a:pt x="4256" y="2759"/>
                  </a:moveTo>
                  <a:cubicBezTo>
                    <a:pt x="4264" y="2759"/>
                    <a:pt x="4280" y="2761"/>
                    <a:pt x="4313" y="2766"/>
                  </a:cubicBezTo>
                  <a:cubicBezTo>
                    <a:pt x="4386" y="2782"/>
                    <a:pt x="4442" y="2814"/>
                    <a:pt x="4442" y="2822"/>
                  </a:cubicBezTo>
                  <a:cubicBezTo>
                    <a:pt x="4377" y="2822"/>
                    <a:pt x="4304" y="2798"/>
                    <a:pt x="4248" y="2766"/>
                  </a:cubicBezTo>
                  <a:cubicBezTo>
                    <a:pt x="4248" y="2761"/>
                    <a:pt x="4248" y="2759"/>
                    <a:pt x="4256" y="2759"/>
                  </a:cubicBezTo>
                  <a:close/>
                  <a:moveTo>
                    <a:pt x="1151" y="2920"/>
                  </a:moveTo>
                  <a:lnTo>
                    <a:pt x="1151" y="2920"/>
                  </a:lnTo>
                  <a:cubicBezTo>
                    <a:pt x="1159" y="2928"/>
                    <a:pt x="1159" y="2928"/>
                    <a:pt x="1094" y="2952"/>
                  </a:cubicBezTo>
                  <a:cubicBezTo>
                    <a:pt x="1045" y="2960"/>
                    <a:pt x="997" y="2968"/>
                    <a:pt x="956" y="2968"/>
                  </a:cubicBezTo>
                  <a:cubicBezTo>
                    <a:pt x="948" y="2960"/>
                    <a:pt x="1086" y="2936"/>
                    <a:pt x="1151" y="2920"/>
                  </a:cubicBezTo>
                  <a:close/>
                  <a:moveTo>
                    <a:pt x="1661" y="2960"/>
                  </a:moveTo>
                  <a:lnTo>
                    <a:pt x="1661" y="2968"/>
                  </a:lnTo>
                  <a:cubicBezTo>
                    <a:pt x="1612" y="2996"/>
                    <a:pt x="1557" y="3018"/>
                    <a:pt x="1538" y="3018"/>
                  </a:cubicBezTo>
                  <a:cubicBezTo>
                    <a:pt x="1535" y="3018"/>
                    <a:pt x="1533" y="3018"/>
                    <a:pt x="1532" y="3017"/>
                  </a:cubicBezTo>
                  <a:lnTo>
                    <a:pt x="1532" y="3001"/>
                  </a:lnTo>
                  <a:cubicBezTo>
                    <a:pt x="1572" y="2984"/>
                    <a:pt x="1621" y="2976"/>
                    <a:pt x="1661" y="2960"/>
                  </a:cubicBezTo>
                  <a:close/>
                  <a:moveTo>
                    <a:pt x="4322" y="3208"/>
                  </a:moveTo>
                  <a:cubicBezTo>
                    <a:pt x="4324" y="3208"/>
                    <a:pt x="4331" y="3211"/>
                    <a:pt x="4345" y="3220"/>
                  </a:cubicBezTo>
                  <a:cubicBezTo>
                    <a:pt x="4386" y="3236"/>
                    <a:pt x="4426" y="3268"/>
                    <a:pt x="4459" y="3293"/>
                  </a:cubicBezTo>
                  <a:cubicBezTo>
                    <a:pt x="4459" y="3293"/>
                    <a:pt x="4490" y="3320"/>
                    <a:pt x="4479" y="3320"/>
                  </a:cubicBezTo>
                  <a:cubicBezTo>
                    <a:pt x="4475" y="3320"/>
                    <a:pt x="4467" y="3317"/>
                    <a:pt x="4450" y="3309"/>
                  </a:cubicBezTo>
                  <a:lnTo>
                    <a:pt x="4394" y="3276"/>
                  </a:lnTo>
                  <a:cubicBezTo>
                    <a:pt x="4357" y="3240"/>
                    <a:pt x="4316" y="3208"/>
                    <a:pt x="4322" y="3208"/>
                  </a:cubicBezTo>
                  <a:close/>
                  <a:moveTo>
                    <a:pt x="1353" y="3276"/>
                  </a:moveTo>
                  <a:lnTo>
                    <a:pt x="1353" y="3293"/>
                  </a:lnTo>
                  <a:cubicBezTo>
                    <a:pt x="1307" y="3319"/>
                    <a:pt x="1261" y="3345"/>
                    <a:pt x="1241" y="3345"/>
                  </a:cubicBezTo>
                  <a:cubicBezTo>
                    <a:pt x="1236" y="3345"/>
                    <a:pt x="1233" y="3344"/>
                    <a:pt x="1232" y="3341"/>
                  </a:cubicBezTo>
                  <a:lnTo>
                    <a:pt x="1288" y="3301"/>
                  </a:lnTo>
                  <a:lnTo>
                    <a:pt x="1353" y="3276"/>
                  </a:lnTo>
                  <a:close/>
                  <a:moveTo>
                    <a:pt x="3526" y="3576"/>
                  </a:moveTo>
                  <a:cubicBezTo>
                    <a:pt x="3559" y="3633"/>
                    <a:pt x="3591" y="3698"/>
                    <a:pt x="3583" y="3698"/>
                  </a:cubicBezTo>
                  <a:lnTo>
                    <a:pt x="3542" y="3649"/>
                  </a:lnTo>
                  <a:lnTo>
                    <a:pt x="3518" y="3584"/>
                  </a:lnTo>
                  <a:lnTo>
                    <a:pt x="3526" y="3576"/>
                  </a:lnTo>
                  <a:close/>
                  <a:moveTo>
                    <a:pt x="4016" y="3648"/>
                  </a:moveTo>
                  <a:cubicBezTo>
                    <a:pt x="4031" y="3648"/>
                    <a:pt x="4077" y="3682"/>
                    <a:pt x="4077" y="3682"/>
                  </a:cubicBezTo>
                  <a:cubicBezTo>
                    <a:pt x="4077" y="3682"/>
                    <a:pt x="4126" y="3730"/>
                    <a:pt x="4118" y="3738"/>
                  </a:cubicBezTo>
                  <a:cubicBezTo>
                    <a:pt x="4077" y="3714"/>
                    <a:pt x="4037" y="3690"/>
                    <a:pt x="4005" y="3657"/>
                  </a:cubicBezTo>
                  <a:lnTo>
                    <a:pt x="4013" y="3649"/>
                  </a:lnTo>
                  <a:cubicBezTo>
                    <a:pt x="4013" y="3649"/>
                    <a:pt x="4014" y="3648"/>
                    <a:pt x="4016" y="3648"/>
                  </a:cubicBezTo>
                  <a:close/>
                  <a:moveTo>
                    <a:pt x="3442" y="3686"/>
                  </a:moveTo>
                  <a:cubicBezTo>
                    <a:pt x="3447" y="3686"/>
                    <a:pt x="3454" y="3699"/>
                    <a:pt x="3478" y="3747"/>
                  </a:cubicBezTo>
                  <a:cubicBezTo>
                    <a:pt x="3478" y="3747"/>
                    <a:pt x="3502" y="3811"/>
                    <a:pt x="3486" y="3811"/>
                  </a:cubicBezTo>
                  <a:lnTo>
                    <a:pt x="3453" y="3755"/>
                  </a:lnTo>
                  <a:cubicBezTo>
                    <a:pt x="3429" y="3690"/>
                    <a:pt x="3437" y="3690"/>
                    <a:pt x="3437" y="3690"/>
                  </a:cubicBezTo>
                  <a:cubicBezTo>
                    <a:pt x="3439" y="3688"/>
                    <a:pt x="3441" y="3686"/>
                    <a:pt x="3442" y="3686"/>
                  </a:cubicBezTo>
                  <a:close/>
                  <a:moveTo>
                    <a:pt x="4027" y="3824"/>
                  </a:moveTo>
                  <a:cubicBezTo>
                    <a:pt x="4033" y="3824"/>
                    <a:pt x="4043" y="3834"/>
                    <a:pt x="4077" y="3868"/>
                  </a:cubicBezTo>
                  <a:lnTo>
                    <a:pt x="4061" y="3876"/>
                  </a:lnTo>
                  <a:lnTo>
                    <a:pt x="4005" y="3836"/>
                  </a:lnTo>
                  <a:lnTo>
                    <a:pt x="4021" y="3828"/>
                  </a:lnTo>
                  <a:cubicBezTo>
                    <a:pt x="4023" y="3825"/>
                    <a:pt x="4025" y="3824"/>
                    <a:pt x="4027" y="3824"/>
                  </a:cubicBezTo>
                  <a:close/>
                  <a:moveTo>
                    <a:pt x="3915" y="3901"/>
                  </a:moveTo>
                  <a:cubicBezTo>
                    <a:pt x="3923" y="3901"/>
                    <a:pt x="3923" y="3901"/>
                    <a:pt x="3964" y="3949"/>
                  </a:cubicBezTo>
                  <a:lnTo>
                    <a:pt x="3956" y="3957"/>
                  </a:lnTo>
                  <a:lnTo>
                    <a:pt x="3899" y="3909"/>
                  </a:lnTo>
                  <a:lnTo>
                    <a:pt x="3915" y="3901"/>
                  </a:lnTo>
                  <a:close/>
                  <a:moveTo>
                    <a:pt x="4065" y="3927"/>
                  </a:moveTo>
                  <a:cubicBezTo>
                    <a:pt x="4064" y="3927"/>
                    <a:pt x="4066" y="3934"/>
                    <a:pt x="4077" y="3957"/>
                  </a:cubicBezTo>
                  <a:cubicBezTo>
                    <a:pt x="4083" y="3952"/>
                    <a:pt x="4068" y="3927"/>
                    <a:pt x="4065" y="3927"/>
                  </a:cubicBezTo>
                  <a:close/>
                  <a:moveTo>
                    <a:pt x="3815" y="3904"/>
                  </a:moveTo>
                  <a:cubicBezTo>
                    <a:pt x="3820" y="3904"/>
                    <a:pt x="3831" y="3919"/>
                    <a:pt x="3850" y="3949"/>
                  </a:cubicBezTo>
                  <a:cubicBezTo>
                    <a:pt x="3883" y="4006"/>
                    <a:pt x="3883" y="4006"/>
                    <a:pt x="3875" y="4006"/>
                  </a:cubicBezTo>
                  <a:cubicBezTo>
                    <a:pt x="3867" y="4011"/>
                    <a:pt x="3861" y="4015"/>
                    <a:pt x="3857" y="4015"/>
                  </a:cubicBezTo>
                  <a:cubicBezTo>
                    <a:pt x="3848" y="4015"/>
                    <a:pt x="3842" y="4001"/>
                    <a:pt x="3826" y="3957"/>
                  </a:cubicBezTo>
                  <a:cubicBezTo>
                    <a:pt x="3813" y="3923"/>
                    <a:pt x="3809" y="3904"/>
                    <a:pt x="3815" y="3904"/>
                  </a:cubicBezTo>
                  <a:close/>
                  <a:moveTo>
                    <a:pt x="1959" y="3973"/>
                  </a:moveTo>
                  <a:cubicBezTo>
                    <a:pt x="1960" y="3973"/>
                    <a:pt x="1961" y="3973"/>
                    <a:pt x="1961" y="3974"/>
                  </a:cubicBezTo>
                  <a:cubicBezTo>
                    <a:pt x="1986" y="3982"/>
                    <a:pt x="1986" y="3982"/>
                    <a:pt x="1953" y="4047"/>
                  </a:cubicBezTo>
                  <a:cubicBezTo>
                    <a:pt x="1935" y="4079"/>
                    <a:pt x="1916" y="4087"/>
                    <a:pt x="1902" y="4087"/>
                  </a:cubicBezTo>
                  <a:cubicBezTo>
                    <a:pt x="1892" y="4087"/>
                    <a:pt x="1884" y="4082"/>
                    <a:pt x="1880" y="4079"/>
                  </a:cubicBezTo>
                  <a:cubicBezTo>
                    <a:pt x="1903" y="4019"/>
                    <a:pt x="1946" y="3973"/>
                    <a:pt x="1959" y="3973"/>
                  </a:cubicBezTo>
                  <a:close/>
                  <a:moveTo>
                    <a:pt x="4060" y="4194"/>
                  </a:moveTo>
                  <a:cubicBezTo>
                    <a:pt x="4063" y="4198"/>
                    <a:pt x="4066" y="4203"/>
                    <a:pt x="4069" y="4209"/>
                  </a:cubicBezTo>
                  <a:cubicBezTo>
                    <a:pt x="4072" y="4211"/>
                    <a:pt x="4075" y="4214"/>
                    <a:pt x="4078" y="4216"/>
                  </a:cubicBezTo>
                  <a:lnTo>
                    <a:pt x="4078" y="4216"/>
                  </a:lnTo>
                  <a:cubicBezTo>
                    <a:pt x="4073" y="4210"/>
                    <a:pt x="4067" y="4202"/>
                    <a:pt x="4060" y="4194"/>
                  </a:cubicBezTo>
                  <a:close/>
                  <a:moveTo>
                    <a:pt x="4078" y="4216"/>
                  </a:moveTo>
                  <a:lnTo>
                    <a:pt x="4078" y="4216"/>
                  </a:lnTo>
                  <a:cubicBezTo>
                    <a:pt x="4093" y="4235"/>
                    <a:pt x="4102" y="4243"/>
                    <a:pt x="4103" y="4243"/>
                  </a:cubicBezTo>
                  <a:cubicBezTo>
                    <a:pt x="4104" y="4243"/>
                    <a:pt x="4096" y="4232"/>
                    <a:pt x="4078" y="4216"/>
                  </a:cubicBezTo>
                  <a:close/>
                  <a:moveTo>
                    <a:pt x="2488" y="4136"/>
                  </a:moveTo>
                  <a:lnTo>
                    <a:pt x="2505" y="4144"/>
                  </a:lnTo>
                  <a:cubicBezTo>
                    <a:pt x="2488" y="4209"/>
                    <a:pt x="2472" y="4274"/>
                    <a:pt x="2456" y="4274"/>
                  </a:cubicBezTo>
                  <a:lnTo>
                    <a:pt x="2448" y="4265"/>
                  </a:lnTo>
                  <a:cubicBezTo>
                    <a:pt x="2456" y="4225"/>
                    <a:pt x="2472" y="4184"/>
                    <a:pt x="2488" y="4136"/>
                  </a:cubicBezTo>
                  <a:close/>
                  <a:moveTo>
                    <a:pt x="2796" y="1"/>
                  </a:moveTo>
                  <a:cubicBezTo>
                    <a:pt x="2780" y="1"/>
                    <a:pt x="2780" y="1"/>
                    <a:pt x="2780" y="74"/>
                  </a:cubicBezTo>
                  <a:cubicBezTo>
                    <a:pt x="2786" y="121"/>
                    <a:pt x="2783" y="168"/>
                    <a:pt x="2753" y="168"/>
                  </a:cubicBezTo>
                  <a:cubicBezTo>
                    <a:pt x="2742" y="168"/>
                    <a:pt x="2727" y="162"/>
                    <a:pt x="2707" y="147"/>
                  </a:cubicBezTo>
                  <a:cubicBezTo>
                    <a:pt x="2675" y="147"/>
                    <a:pt x="2626" y="147"/>
                    <a:pt x="2634" y="220"/>
                  </a:cubicBezTo>
                  <a:cubicBezTo>
                    <a:pt x="2618" y="220"/>
                    <a:pt x="2618" y="220"/>
                    <a:pt x="2610" y="155"/>
                  </a:cubicBezTo>
                  <a:cubicBezTo>
                    <a:pt x="2602" y="87"/>
                    <a:pt x="2590" y="52"/>
                    <a:pt x="2579" y="52"/>
                  </a:cubicBezTo>
                  <a:cubicBezTo>
                    <a:pt x="2568" y="52"/>
                    <a:pt x="2557" y="89"/>
                    <a:pt x="2553" y="163"/>
                  </a:cubicBezTo>
                  <a:cubicBezTo>
                    <a:pt x="2557" y="195"/>
                    <a:pt x="2555" y="212"/>
                    <a:pt x="2549" y="212"/>
                  </a:cubicBezTo>
                  <a:cubicBezTo>
                    <a:pt x="2543" y="212"/>
                    <a:pt x="2533" y="195"/>
                    <a:pt x="2521" y="163"/>
                  </a:cubicBezTo>
                  <a:cubicBezTo>
                    <a:pt x="2521" y="163"/>
                    <a:pt x="2505" y="163"/>
                    <a:pt x="2496" y="236"/>
                  </a:cubicBezTo>
                  <a:cubicBezTo>
                    <a:pt x="2496" y="272"/>
                    <a:pt x="2496" y="289"/>
                    <a:pt x="2491" y="289"/>
                  </a:cubicBezTo>
                  <a:cubicBezTo>
                    <a:pt x="2486" y="289"/>
                    <a:pt x="2476" y="272"/>
                    <a:pt x="2456" y="244"/>
                  </a:cubicBezTo>
                  <a:cubicBezTo>
                    <a:pt x="2440" y="179"/>
                    <a:pt x="2423" y="179"/>
                    <a:pt x="2407" y="179"/>
                  </a:cubicBezTo>
                  <a:cubicBezTo>
                    <a:pt x="2396" y="228"/>
                    <a:pt x="2319" y="263"/>
                    <a:pt x="2258" y="263"/>
                  </a:cubicBezTo>
                  <a:cubicBezTo>
                    <a:pt x="2228" y="263"/>
                    <a:pt x="2202" y="254"/>
                    <a:pt x="2188" y="236"/>
                  </a:cubicBezTo>
                  <a:lnTo>
                    <a:pt x="2188" y="236"/>
                  </a:lnTo>
                  <a:cubicBezTo>
                    <a:pt x="2196" y="301"/>
                    <a:pt x="2196" y="301"/>
                    <a:pt x="2180" y="309"/>
                  </a:cubicBezTo>
                  <a:cubicBezTo>
                    <a:pt x="2159" y="264"/>
                    <a:pt x="2146" y="244"/>
                    <a:pt x="2140" y="244"/>
                  </a:cubicBezTo>
                  <a:cubicBezTo>
                    <a:pt x="2130" y="244"/>
                    <a:pt x="2142" y="300"/>
                    <a:pt x="2172" y="382"/>
                  </a:cubicBezTo>
                  <a:lnTo>
                    <a:pt x="2188" y="374"/>
                  </a:lnTo>
                  <a:lnTo>
                    <a:pt x="2205" y="374"/>
                  </a:lnTo>
                  <a:cubicBezTo>
                    <a:pt x="2224" y="434"/>
                    <a:pt x="2225" y="468"/>
                    <a:pt x="2213" y="468"/>
                  </a:cubicBezTo>
                  <a:cubicBezTo>
                    <a:pt x="2200" y="468"/>
                    <a:pt x="2170" y="424"/>
                    <a:pt x="2132" y="325"/>
                  </a:cubicBezTo>
                  <a:cubicBezTo>
                    <a:pt x="2104" y="261"/>
                    <a:pt x="2089" y="229"/>
                    <a:pt x="2086" y="229"/>
                  </a:cubicBezTo>
                  <a:lnTo>
                    <a:pt x="2086" y="229"/>
                  </a:lnTo>
                  <a:cubicBezTo>
                    <a:pt x="2083" y="229"/>
                    <a:pt x="2091" y="263"/>
                    <a:pt x="2107" y="333"/>
                  </a:cubicBezTo>
                  <a:cubicBezTo>
                    <a:pt x="2124" y="401"/>
                    <a:pt x="2130" y="436"/>
                    <a:pt x="2121" y="436"/>
                  </a:cubicBezTo>
                  <a:cubicBezTo>
                    <a:pt x="2113" y="436"/>
                    <a:pt x="2093" y="407"/>
                    <a:pt x="2059" y="349"/>
                  </a:cubicBezTo>
                  <a:cubicBezTo>
                    <a:pt x="2034" y="285"/>
                    <a:pt x="2022" y="252"/>
                    <a:pt x="2021" y="252"/>
                  </a:cubicBezTo>
                  <a:lnTo>
                    <a:pt x="2021" y="252"/>
                  </a:lnTo>
                  <a:cubicBezTo>
                    <a:pt x="2020" y="252"/>
                    <a:pt x="2030" y="285"/>
                    <a:pt x="2051" y="349"/>
                  </a:cubicBezTo>
                  <a:cubicBezTo>
                    <a:pt x="2093" y="505"/>
                    <a:pt x="2111" y="595"/>
                    <a:pt x="2094" y="595"/>
                  </a:cubicBezTo>
                  <a:cubicBezTo>
                    <a:pt x="2082" y="595"/>
                    <a:pt x="2053" y="548"/>
                    <a:pt x="2002" y="447"/>
                  </a:cubicBezTo>
                  <a:cubicBezTo>
                    <a:pt x="1949" y="325"/>
                    <a:pt x="1910" y="268"/>
                    <a:pt x="1892" y="268"/>
                  </a:cubicBezTo>
                  <a:cubicBezTo>
                    <a:pt x="1890" y="268"/>
                    <a:pt x="1889" y="268"/>
                    <a:pt x="1888" y="268"/>
                  </a:cubicBezTo>
                  <a:cubicBezTo>
                    <a:pt x="1872" y="276"/>
                    <a:pt x="1905" y="341"/>
                    <a:pt x="1929" y="398"/>
                  </a:cubicBezTo>
                  <a:cubicBezTo>
                    <a:pt x="1971" y="461"/>
                    <a:pt x="1987" y="491"/>
                    <a:pt x="1980" y="491"/>
                  </a:cubicBezTo>
                  <a:cubicBezTo>
                    <a:pt x="1974" y="491"/>
                    <a:pt x="1948" y="465"/>
                    <a:pt x="1905" y="414"/>
                  </a:cubicBezTo>
                  <a:cubicBezTo>
                    <a:pt x="1837" y="335"/>
                    <a:pt x="1795" y="299"/>
                    <a:pt x="1773" y="299"/>
                  </a:cubicBezTo>
                  <a:cubicBezTo>
                    <a:pt x="1749" y="299"/>
                    <a:pt x="1746" y="339"/>
                    <a:pt x="1759" y="414"/>
                  </a:cubicBezTo>
                  <a:cubicBezTo>
                    <a:pt x="1768" y="494"/>
                    <a:pt x="1762" y="538"/>
                    <a:pt x="1748" y="538"/>
                  </a:cubicBezTo>
                  <a:cubicBezTo>
                    <a:pt x="1737" y="538"/>
                    <a:pt x="1720" y="509"/>
                    <a:pt x="1702" y="447"/>
                  </a:cubicBezTo>
                  <a:cubicBezTo>
                    <a:pt x="1679" y="369"/>
                    <a:pt x="1669" y="335"/>
                    <a:pt x="1666" y="335"/>
                  </a:cubicBezTo>
                  <a:lnTo>
                    <a:pt x="1666" y="335"/>
                  </a:lnTo>
                  <a:cubicBezTo>
                    <a:pt x="1664" y="335"/>
                    <a:pt x="1666" y="355"/>
                    <a:pt x="1669" y="390"/>
                  </a:cubicBezTo>
                  <a:lnTo>
                    <a:pt x="1597" y="430"/>
                  </a:lnTo>
                  <a:cubicBezTo>
                    <a:pt x="1580" y="439"/>
                    <a:pt x="1605" y="503"/>
                    <a:pt x="1653" y="560"/>
                  </a:cubicBezTo>
                  <a:cubicBezTo>
                    <a:pt x="1601" y="504"/>
                    <a:pt x="1556" y="471"/>
                    <a:pt x="1535" y="471"/>
                  </a:cubicBezTo>
                  <a:cubicBezTo>
                    <a:pt x="1517" y="471"/>
                    <a:pt x="1518" y="496"/>
                    <a:pt x="1548" y="552"/>
                  </a:cubicBezTo>
                  <a:lnTo>
                    <a:pt x="1515" y="576"/>
                  </a:lnTo>
                  <a:cubicBezTo>
                    <a:pt x="1507" y="585"/>
                    <a:pt x="1507" y="585"/>
                    <a:pt x="1540" y="649"/>
                  </a:cubicBezTo>
                  <a:cubicBezTo>
                    <a:pt x="1551" y="670"/>
                    <a:pt x="1552" y="677"/>
                    <a:pt x="1545" y="677"/>
                  </a:cubicBezTo>
                  <a:cubicBezTo>
                    <a:pt x="1532" y="677"/>
                    <a:pt x="1495" y="651"/>
                    <a:pt x="1459" y="625"/>
                  </a:cubicBezTo>
                  <a:cubicBezTo>
                    <a:pt x="1417" y="599"/>
                    <a:pt x="1379" y="576"/>
                    <a:pt x="1369" y="576"/>
                  </a:cubicBezTo>
                  <a:cubicBezTo>
                    <a:pt x="1364" y="576"/>
                    <a:pt x="1368" y="583"/>
                    <a:pt x="1386" y="601"/>
                  </a:cubicBezTo>
                  <a:cubicBezTo>
                    <a:pt x="1426" y="657"/>
                    <a:pt x="1467" y="714"/>
                    <a:pt x="1499" y="779"/>
                  </a:cubicBezTo>
                  <a:cubicBezTo>
                    <a:pt x="1510" y="798"/>
                    <a:pt x="1511" y="806"/>
                    <a:pt x="1506" y="806"/>
                  </a:cubicBezTo>
                  <a:cubicBezTo>
                    <a:pt x="1495" y="806"/>
                    <a:pt x="1461" y="776"/>
                    <a:pt x="1434" y="739"/>
                  </a:cubicBezTo>
                  <a:cubicBezTo>
                    <a:pt x="1402" y="706"/>
                    <a:pt x="1361" y="682"/>
                    <a:pt x="1313" y="674"/>
                  </a:cubicBezTo>
                  <a:lnTo>
                    <a:pt x="1313" y="674"/>
                  </a:lnTo>
                  <a:cubicBezTo>
                    <a:pt x="1305" y="682"/>
                    <a:pt x="1280" y="706"/>
                    <a:pt x="1329" y="747"/>
                  </a:cubicBezTo>
                  <a:cubicBezTo>
                    <a:pt x="1369" y="787"/>
                    <a:pt x="1337" y="844"/>
                    <a:pt x="1288" y="844"/>
                  </a:cubicBezTo>
                  <a:cubicBezTo>
                    <a:pt x="1278" y="844"/>
                    <a:pt x="1267" y="841"/>
                    <a:pt x="1256" y="836"/>
                  </a:cubicBezTo>
                  <a:lnTo>
                    <a:pt x="1232" y="860"/>
                  </a:lnTo>
                  <a:cubicBezTo>
                    <a:pt x="1224" y="876"/>
                    <a:pt x="1264" y="925"/>
                    <a:pt x="1256" y="941"/>
                  </a:cubicBezTo>
                  <a:cubicBezTo>
                    <a:pt x="1256" y="941"/>
                    <a:pt x="1248" y="949"/>
                    <a:pt x="1288" y="1006"/>
                  </a:cubicBezTo>
                  <a:cubicBezTo>
                    <a:pt x="1284" y="1010"/>
                    <a:pt x="1280" y="1016"/>
                    <a:pt x="1270" y="1016"/>
                  </a:cubicBezTo>
                  <a:cubicBezTo>
                    <a:pt x="1260" y="1016"/>
                    <a:pt x="1244" y="1010"/>
                    <a:pt x="1215" y="990"/>
                  </a:cubicBezTo>
                  <a:lnTo>
                    <a:pt x="1215" y="990"/>
                  </a:lnTo>
                  <a:cubicBezTo>
                    <a:pt x="1272" y="1038"/>
                    <a:pt x="1299" y="1060"/>
                    <a:pt x="1291" y="1060"/>
                  </a:cubicBezTo>
                  <a:cubicBezTo>
                    <a:pt x="1285" y="1060"/>
                    <a:pt x="1255" y="1044"/>
                    <a:pt x="1199" y="1014"/>
                  </a:cubicBezTo>
                  <a:cubicBezTo>
                    <a:pt x="1145" y="976"/>
                    <a:pt x="1117" y="955"/>
                    <a:pt x="1113" y="955"/>
                  </a:cubicBezTo>
                  <a:lnTo>
                    <a:pt x="1113" y="955"/>
                  </a:lnTo>
                  <a:cubicBezTo>
                    <a:pt x="1110" y="955"/>
                    <a:pt x="1136" y="980"/>
                    <a:pt x="1191" y="1030"/>
                  </a:cubicBezTo>
                  <a:cubicBezTo>
                    <a:pt x="1215" y="1059"/>
                    <a:pt x="1225" y="1071"/>
                    <a:pt x="1216" y="1071"/>
                  </a:cubicBezTo>
                  <a:cubicBezTo>
                    <a:pt x="1209" y="1071"/>
                    <a:pt x="1194" y="1065"/>
                    <a:pt x="1167" y="1055"/>
                  </a:cubicBezTo>
                  <a:cubicBezTo>
                    <a:pt x="1143" y="1038"/>
                    <a:pt x="1128" y="1031"/>
                    <a:pt x="1122" y="1031"/>
                  </a:cubicBezTo>
                  <a:cubicBezTo>
                    <a:pt x="1115" y="1031"/>
                    <a:pt x="1126" y="1044"/>
                    <a:pt x="1159" y="1063"/>
                  </a:cubicBezTo>
                  <a:cubicBezTo>
                    <a:pt x="1234" y="1127"/>
                    <a:pt x="1272" y="1182"/>
                    <a:pt x="1246" y="1182"/>
                  </a:cubicBezTo>
                  <a:cubicBezTo>
                    <a:pt x="1236" y="1182"/>
                    <a:pt x="1216" y="1173"/>
                    <a:pt x="1183" y="1152"/>
                  </a:cubicBezTo>
                  <a:lnTo>
                    <a:pt x="1183" y="1152"/>
                  </a:lnTo>
                  <a:cubicBezTo>
                    <a:pt x="1183" y="1152"/>
                    <a:pt x="1175" y="1168"/>
                    <a:pt x="1224" y="1217"/>
                  </a:cubicBezTo>
                  <a:cubicBezTo>
                    <a:pt x="1278" y="1259"/>
                    <a:pt x="1304" y="1279"/>
                    <a:pt x="1301" y="1279"/>
                  </a:cubicBezTo>
                  <a:cubicBezTo>
                    <a:pt x="1299" y="1279"/>
                    <a:pt x="1271" y="1261"/>
                    <a:pt x="1215" y="1225"/>
                  </a:cubicBezTo>
                  <a:cubicBezTo>
                    <a:pt x="1167" y="1202"/>
                    <a:pt x="1135" y="1191"/>
                    <a:pt x="1122" y="1191"/>
                  </a:cubicBezTo>
                  <a:cubicBezTo>
                    <a:pt x="1101" y="1191"/>
                    <a:pt x="1123" y="1217"/>
                    <a:pt x="1191" y="1266"/>
                  </a:cubicBezTo>
                  <a:cubicBezTo>
                    <a:pt x="1191" y="1266"/>
                    <a:pt x="1222" y="1297"/>
                    <a:pt x="1201" y="1297"/>
                  </a:cubicBezTo>
                  <a:cubicBezTo>
                    <a:pt x="1196" y="1297"/>
                    <a:pt x="1188" y="1295"/>
                    <a:pt x="1175" y="1290"/>
                  </a:cubicBezTo>
                  <a:cubicBezTo>
                    <a:pt x="1170" y="1289"/>
                    <a:pt x="1165" y="1289"/>
                    <a:pt x="1160" y="1289"/>
                  </a:cubicBezTo>
                  <a:cubicBezTo>
                    <a:pt x="1089" y="1289"/>
                    <a:pt x="1005" y="1341"/>
                    <a:pt x="1126" y="1379"/>
                  </a:cubicBezTo>
                  <a:lnTo>
                    <a:pt x="1110" y="1412"/>
                  </a:lnTo>
                  <a:cubicBezTo>
                    <a:pt x="1098" y="1410"/>
                    <a:pt x="1088" y="1409"/>
                    <a:pt x="1079" y="1409"/>
                  </a:cubicBezTo>
                  <a:cubicBezTo>
                    <a:pt x="1036" y="1409"/>
                    <a:pt x="1038" y="1426"/>
                    <a:pt x="1086" y="1460"/>
                  </a:cubicBezTo>
                  <a:lnTo>
                    <a:pt x="1142" y="1501"/>
                  </a:lnTo>
                  <a:cubicBezTo>
                    <a:pt x="1096" y="1483"/>
                    <a:pt x="1049" y="1470"/>
                    <a:pt x="1023" y="1470"/>
                  </a:cubicBezTo>
                  <a:cubicBezTo>
                    <a:pt x="1014" y="1470"/>
                    <a:pt x="1007" y="1472"/>
                    <a:pt x="1005" y="1476"/>
                  </a:cubicBezTo>
                  <a:cubicBezTo>
                    <a:pt x="997" y="1493"/>
                    <a:pt x="997" y="1493"/>
                    <a:pt x="1061" y="1517"/>
                  </a:cubicBezTo>
                  <a:cubicBezTo>
                    <a:pt x="1134" y="1525"/>
                    <a:pt x="1126" y="1541"/>
                    <a:pt x="1118" y="1557"/>
                  </a:cubicBezTo>
                  <a:cubicBezTo>
                    <a:pt x="1116" y="1559"/>
                    <a:pt x="1111" y="1560"/>
                    <a:pt x="1102" y="1560"/>
                  </a:cubicBezTo>
                  <a:cubicBezTo>
                    <a:pt x="1078" y="1560"/>
                    <a:pt x="1029" y="1551"/>
                    <a:pt x="980" y="1533"/>
                  </a:cubicBezTo>
                  <a:lnTo>
                    <a:pt x="972" y="1549"/>
                  </a:lnTo>
                  <a:cubicBezTo>
                    <a:pt x="1063" y="1583"/>
                    <a:pt x="1086" y="1597"/>
                    <a:pt x="1073" y="1597"/>
                  </a:cubicBezTo>
                  <a:cubicBezTo>
                    <a:pt x="1067" y="1597"/>
                    <a:pt x="1054" y="1595"/>
                    <a:pt x="1037" y="1590"/>
                  </a:cubicBezTo>
                  <a:cubicBezTo>
                    <a:pt x="1018" y="1588"/>
                    <a:pt x="1003" y="1587"/>
                    <a:pt x="991" y="1587"/>
                  </a:cubicBezTo>
                  <a:cubicBezTo>
                    <a:pt x="960" y="1587"/>
                    <a:pt x="956" y="1594"/>
                    <a:pt x="956" y="1606"/>
                  </a:cubicBezTo>
                  <a:lnTo>
                    <a:pt x="891" y="1582"/>
                  </a:lnTo>
                  <a:cubicBezTo>
                    <a:pt x="818" y="1582"/>
                    <a:pt x="883" y="1598"/>
                    <a:pt x="948" y="1622"/>
                  </a:cubicBezTo>
                  <a:cubicBezTo>
                    <a:pt x="948" y="1622"/>
                    <a:pt x="940" y="1639"/>
                    <a:pt x="940" y="1647"/>
                  </a:cubicBezTo>
                  <a:cubicBezTo>
                    <a:pt x="932" y="1663"/>
                    <a:pt x="924" y="1679"/>
                    <a:pt x="997" y="1687"/>
                  </a:cubicBezTo>
                  <a:cubicBezTo>
                    <a:pt x="1061" y="1703"/>
                    <a:pt x="1126" y="1720"/>
                    <a:pt x="1126" y="1736"/>
                  </a:cubicBezTo>
                  <a:cubicBezTo>
                    <a:pt x="1076" y="1723"/>
                    <a:pt x="1027" y="1706"/>
                    <a:pt x="1003" y="1706"/>
                  </a:cubicBezTo>
                  <a:cubicBezTo>
                    <a:pt x="995" y="1706"/>
                    <a:pt x="990" y="1708"/>
                    <a:pt x="988" y="1712"/>
                  </a:cubicBezTo>
                  <a:cubicBezTo>
                    <a:pt x="986" y="1717"/>
                    <a:pt x="977" y="1719"/>
                    <a:pt x="966" y="1719"/>
                  </a:cubicBezTo>
                  <a:cubicBezTo>
                    <a:pt x="944" y="1719"/>
                    <a:pt x="915" y="1712"/>
                    <a:pt x="915" y="1712"/>
                  </a:cubicBezTo>
                  <a:cubicBezTo>
                    <a:pt x="885" y="1697"/>
                    <a:pt x="866" y="1692"/>
                    <a:pt x="854" y="1692"/>
                  </a:cubicBezTo>
                  <a:cubicBezTo>
                    <a:pt x="818" y="1692"/>
                    <a:pt x="857" y="1744"/>
                    <a:pt x="899" y="1768"/>
                  </a:cubicBezTo>
                  <a:cubicBezTo>
                    <a:pt x="990" y="1808"/>
                    <a:pt x="1013" y="1828"/>
                    <a:pt x="975" y="1828"/>
                  </a:cubicBezTo>
                  <a:cubicBezTo>
                    <a:pt x="958" y="1828"/>
                    <a:pt x="930" y="1824"/>
                    <a:pt x="891" y="1817"/>
                  </a:cubicBezTo>
                  <a:cubicBezTo>
                    <a:pt x="865" y="1811"/>
                    <a:pt x="849" y="1808"/>
                    <a:pt x="841" y="1808"/>
                  </a:cubicBezTo>
                  <a:cubicBezTo>
                    <a:pt x="804" y="1808"/>
                    <a:pt x="919" y="1858"/>
                    <a:pt x="1078" y="1898"/>
                  </a:cubicBezTo>
                  <a:lnTo>
                    <a:pt x="1280" y="1947"/>
                  </a:lnTo>
                  <a:lnTo>
                    <a:pt x="1280" y="1947"/>
                  </a:lnTo>
                  <a:lnTo>
                    <a:pt x="1078" y="1906"/>
                  </a:lnTo>
                  <a:cubicBezTo>
                    <a:pt x="978" y="1894"/>
                    <a:pt x="914" y="1888"/>
                    <a:pt x="880" y="1888"/>
                  </a:cubicBezTo>
                  <a:cubicBezTo>
                    <a:pt x="823" y="1888"/>
                    <a:pt x="850" y="1906"/>
                    <a:pt x="932" y="1947"/>
                  </a:cubicBezTo>
                  <a:cubicBezTo>
                    <a:pt x="975" y="1968"/>
                    <a:pt x="989" y="1975"/>
                    <a:pt x="975" y="1975"/>
                  </a:cubicBezTo>
                  <a:cubicBezTo>
                    <a:pt x="968" y="1975"/>
                    <a:pt x="953" y="1974"/>
                    <a:pt x="932" y="1971"/>
                  </a:cubicBezTo>
                  <a:cubicBezTo>
                    <a:pt x="920" y="1970"/>
                    <a:pt x="910" y="1969"/>
                    <a:pt x="902" y="1969"/>
                  </a:cubicBezTo>
                  <a:cubicBezTo>
                    <a:pt x="858" y="1969"/>
                    <a:pt x="857" y="1987"/>
                    <a:pt x="851" y="2028"/>
                  </a:cubicBezTo>
                  <a:cubicBezTo>
                    <a:pt x="851" y="2076"/>
                    <a:pt x="842" y="2093"/>
                    <a:pt x="915" y="2093"/>
                  </a:cubicBezTo>
                  <a:cubicBezTo>
                    <a:pt x="915" y="2093"/>
                    <a:pt x="915" y="2109"/>
                    <a:pt x="907" y="2125"/>
                  </a:cubicBezTo>
                  <a:cubicBezTo>
                    <a:pt x="785" y="2132"/>
                    <a:pt x="829" y="2159"/>
                    <a:pt x="938" y="2159"/>
                  </a:cubicBezTo>
                  <a:cubicBezTo>
                    <a:pt x="951" y="2159"/>
                    <a:pt x="965" y="2158"/>
                    <a:pt x="980" y="2157"/>
                  </a:cubicBezTo>
                  <a:lnTo>
                    <a:pt x="980" y="2157"/>
                  </a:lnTo>
                  <a:lnTo>
                    <a:pt x="972" y="2182"/>
                  </a:lnTo>
                  <a:lnTo>
                    <a:pt x="907" y="2182"/>
                  </a:lnTo>
                  <a:cubicBezTo>
                    <a:pt x="834" y="2182"/>
                    <a:pt x="834" y="2214"/>
                    <a:pt x="834" y="2344"/>
                  </a:cubicBezTo>
                  <a:cubicBezTo>
                    <a:pt x="827" y="2471"/>
                    <a:pt x="826" y="2500"/>
                    <a:pt x="917" y="2500"/>
                  </a:cubicBezTo>
                  <a:cubicBezTo>
                    <a:pt x="931" y="2500"/>
                    <a:pt x="946" y="2499"/>
                    <a:pt x="964" y="2498"/>
                  </a:cubicBezTo>
                  <a:cubicBezTo>
                    <a:pt x="1102" y="2514"/>
                    <a:pt x="1102" y="2522"/>
                    <a:pt x="964" y="2530"/>
                  </a:cubicBezTo>
                  <a:cubicBezTo>
                    <a:pt x="908" y="2530"/>
                    <a:pt x="847" y="2548"/>
                    <a:pt x="876" y="2548"/>
                  </a:cubicBezTo>
                  <a:cubicBezTo>
                    <a:pt x="881" y="2548"/>
                    <a:pt x="889" y="2548"/>
                    <a:pt x="899" y="2547"/>
                  </a:cubicBezTo>
                  <a:lnTo>
                    <a:pt x="899" y="2547"/>
                  </a:lnTo>
                  <a:cubicBezTo>
                    <a:pt x="899" y="2547"/>
                    <a:pt x="899" y="2579"/>
                    <a:pt x="834" y="2595"/>
                  </a:cubicBezTo>
                  <a:cubicBezTo>
                    <a:pt x="724" y="2647"/>
                    <a:pt x="749" y="2663"/>
                    <a:pt x="796" y="2663"/>
                  </a:cubicBezTo>
                  <a:cubicBezTo>
                    <a:pt x="808" y="2663"/>
                    <a:pt x="821" y="2662"/>
                    <a:pt x="834" y="2660"/>
                  </a:cubicBezTo>
                  <a:cubicBezTo>
                    <a:pt x="882" y="2649"/>
                    <a:pt x="904" y="2644"/>
                    <a:pt x="911" y="2644"/>
                  </a:cubicBezTo>
                  <a:cubicBezTo>
                    <a:pt x="923" y="2644"/>
                    <a:pt x="877" y="2660"/>
                    <a:pt x="834" y="2676"/>
                  </a:cubicBezTo>
                  <a:cubicBezTo>
                    <a:pt x="778" y="2697"/>
                    <a:pt x="722" y="2718"/>
                    <a:pt x="750" y="2718"/>
                  </a:cubicBezTo>
                  <a:cubicBezTo>
                    <a:pt x="754" y="2718"/>
                    <a:pt x="761" y="2718"/>
                    <a:pt x="770" y="2717"/>
                  </a:cubicBezTo>
                  <a:cubicBezTo>
                    <a:pt x="842" y="2725"/>
                    <a:pt x="915" y="2806"/>
                    <a:pt x="786" y="2830"/>
                  </a:cubicBezTo>
                  <a:lnTo>
                    <a:pt x="794" y="2863"/>
                  </a:lnTo>
                  <a:cubicBezTo>
                    <a:pt x="806" y="2860"/>
                    <a:pt x="816" y="2858"/>
                    <a:pt x="824" y="2858"/>
                  </a:cubicBezTo>
                  <a:cubicBezTo>
                    <a:pt x="861" y="2858"/>
                    <a:pt x="867" y="2885"/>
                    <a:pt x="867" y="2911"/>
                  </a:cubicBezTo>
                  <a:cubicBezTo>
                    <a:pt x="875" y="2944"/>
                    <a:pt x="875" y="2960"/>
                    <a:pt x="810" y="2976"/>
                  </a:cubicBezTo>
                  <a:cubicBezTo>
                    <a:pt x="745" y="2976"/>
                    <a:pt x="745" y="2993"/>
                    <a:pt x="818" y="3009"/>
                  </a:cubicBezTo>
                  <a:cubicBezTo>
                    <a:pt x="820" y="3013"/>
                    <a:pt x="832" y="3015"/>
                    <a:pt x="848" y="3015"/>
                  </a:cubicBezTo>
                  <a:cubicBezTo>
                    <a:pt x="873" y="3015"/>
                    <a:pt x="909" y="3011"/>
                    <a:pt x="935" y="3011"/>
                  </a:cubicBezTo>
                  <a:cubicBezTo>
                    <a:pt x="950" y="3011"/>
                    <a:pt x="962" y="3012"/>
                    <a:pt x="964" y="3017"/>
                  </a:cubicBezTo>
                  <a:cubicBezTo>
                    <a:pt x="1005" y="3001"/>
                    <a:pt x="1046" y="2996"/>
                    <a:pt x="1073" y="2996"/>
                  </a:cubicBezTo>
                  <a:cubicBezTo>
                    <a:pt x="1088" y="2996"/>
                    <a:pt x="1099" y="2998"/>
                    <a:pt x="1102" y="3001"/>
                  </a:cubicBezTo>
                  <a:lnTo>
                    <a:pt x="1037" y="3025"/>
                  </a:lnTo>
                  <a:lnTo>
                    <a:pt x="907" y="3065"/>
                  </a:lnTo>
                  <a:cubicBezTo>
                    <a:pt x="907" y="3076"/>
                    <a:pt x="910" y="3082"/>
                    <a:pt x="928" y="3082"/>
                  </a:cubicBezTo>
                  <a:cubicBezTo>
                    <a:pt x="939" y="3082"/>
                    <a:pt x="956" y="3080"/>
                    <a:pt x="980" y="3074"/>
                  </a:cubicBezTo>
                  <a:lnTo>
                    <a:pt x="980" y="3074"/>
                  </a:lnTo>
                  <a:cubicBezTo>
                    <a:pt x="915" y="3106"/>
                    <a:pt x="924" y="3122"/>
                    <a:pt x="932" y="3155"/>
                  </a:cubicBezTo>
                  <a:cubicBezTo>
                    <a:pt x="939" y="3183"/>
                    <a:pt x="952" y="3205"/>
                    <a:pt x="998" y="3205"/>
                  </a:cubicBezTo>
                  <a:cubicBezTo>
                    <a:pt x="1005" y="3205"/>
                    <a:pt x="1012" y="3204"/>
                    <a:pt x="1021" y="3203"/>
                  </a:cubicBezTo>
                  <a:lnTo>
                    <a:pt x="1021" y="3203"/>
                  </a:lnTo>
                  <a:cubicBezTo>
                    <a:pt x="922" y="3256"/>
                    <a:pt x="930" y="3330"/>
                    <a:pt x="1006" y="3330"/>
                  </a:cubicBezTo>
                  <a:cubicBezTo>
                    <a:pt x="1024" y="3330"/>
                    <a:pt x="1045" y="3326"/>
                    <a:pt x="1069" y="3317"/>
                  </a:cubicBezTo>
                  <a:cubicBezTo>
                    <a:pt x="1090" y="3308"/>
                    <a:pt x="1104" y="3304"/>
                    <a:pt x="1111" y="3304"/>
                  </a:cubicBezTo>
                  <a:cubicBezTo>
                    <a:pt x="1124" y="3304"/>
                    <a:pt x="1114" y="3318"/>
                    <a:pt x="1078" y="3349"/>
                  </a:cubicBezTo>
                  <a:cubicBezTo>
                    <a:pt x="1048" y="3374"/>
                    <a:pt x="1036" y="3384"/>
                    <a:pt x="1047" y="3384"/>
                  </a:cubicBezTo>
                  <a:cubicBezTo>
                    <a:pt x="1053" y="3384"/>
                    <a:pt x="1069" y="3380"/>
                    <a:pt x="1094" y="3374"/>
                  </a:cubicBezTo>
                  <a:cubicBezTo>
                    <a:pt x="1103" y="3371"/>
                    <a:pt x="1109" y="3370"/>
                    <a:pt x="1114" y="3370"/>
                  </a:cubicBezTo>
                  <a:cubicBezTo>
                    <a:pt x="1143" y="3370"/>
                    <a:pt x="1095" y="3412"/>
                    <a:pt x="1053" y="3447"/>
                  </a:cubicBezTo>
                  <a:cubicBezTo>
                    <a:pt x="965" y="3509"/>
                    <a:pt x="950" y="3533"/>
                    <a:pt x="978" y="3533"/>
                  </a:cubicBezTo>
                  <a:cubicBezTo>
                    <a:pt x="986" y="3533"/>
                    <a:pt x="998" y="3531"/>
                    <a:pt x="1013" y="3528"/>
                  </a:cubicBezTo>
                  <a:cubicBezTo>
                    <a:pt x="1023" y="3527"/>
                    <a:pt x="1032" y="3526"/>
                    <a:pt x="1040" y="3526"/>
                  </a:cubicBezTo>
                  <a:cubicBezTo>
                    <a:pt x="1090" y="3526"/>
                    <a:pt x="1103" y="3546"/>
                    <a:pt x="1110" y="3560"/>
                  </a:cubicBezTo>
                  <a:cubicBezTo>
                    <a:pt x="1191" y="3552"/>
                    <a:pt x="1191" y="3568"/>
                    <a:pt x="1248" y="3511"/>
                  </a:cubicBezTo>
                  <a:cubicBezTo>
                    <a:pt x="1280" y="3495"/>
                    <a:pt x="1321" y="3471"/>
                    <a:pt x="1369" y="3455"/>
                  </a:cubicBezTo>
                  <a:cubicBezTo>
                    <a:pt x="1381" y="3452"/>
                    <a:pt x="1388" y="3451"/>
                    <a:pt x="1393" y="3451"/>
                  </a:cubicBezTo>
                  <a:cubicBezTo>
                    <a:pt x="1412" y="3451"/>
                    <a:pt x="1391" y="3467"/>
                    <a:pt x="1382" y="3467"/>
                  </a:cubicBezTo>
                  <a:cubicBezTo>
                    <a:pt x="1379" y="3467"/>
                    <a:pt x="1378" y="3466"/>
                    <a:pt x="1378" y="3463"/>
                  </a:cubicBezTo>
                  <a:cubicBezTo>
                    <a:pt x="1305" y="3479"/>
                    <a:pt x="1313" y="3487"/>
                    <a:pt x="1256" y="3544"/>
                  </a:cubicBezTo>
                  <a:cubicBezTo>
                    <a:pt x="1207" y="3592"/>
                    <a:pt x="1224" y="3617"/>
                    <a:pt x="1240" y="3633"/>
                  </a:cubicBezTo>
                  <a:lnTo>
                    <a:pt x="1272" y="3682"/>
                  </a:lnTo>
                  <a:cubicBezTo>
                    <a:pt x="1252" y="3732"/>
                    <a:pt x="1251" y="3754"/>
                    <a:pt x="1264" y="3754"/>
                  </a:cubicBezTo>
                  <a:cubicBezTo>
                    <a:pt x="1272" y="3754"/>
                    <a:pt x="1286" y="3746"/>
                    <a:pt x="1305" y="3730"/>
                  </a:cubicBezTo>
                  <a:lnTo>
                    <a:pt x="1361" y="3690"/>
                  </a:lnTo>
                  <a:lnTo>
                    <a:pt x="1361" y="3690"/>
                  </a:lnTo>
                  <a:cubicBezTo>
                    <a:pt x="1280" y="3765"/>
                    <a:pt x="1334" y="3864"/>
                    <a:pt x="1412" y="3864"/>
                  </a:cubicBezTo>
                  <a:cubicBezTo>
                    <a:pt x="1434" y="3864"/>
                    <a:pt x="1459" y="3856"/>
                    <a:pt x="1483" y="3836"/>
                  </a:cubicBezTo>
                  <a:lnTo>
                    <a:pt x="1483" y="3836"/>
                  </a:lnTo>
                  <a:lnTo>
                    <a:pt x="1434" y="3884"/>
                  </a:lnTo>
                  <a:cubicBezTo>
                    <a:pt x="1386" y="3933"/>
                    <a:pt x="1394" y="3949"/>
                    <a:pt x="1418" y="3965"/>
                  </a:cubicBezTo>
                  <a:cubicBezTo>
                    <a:pt x="1434" y="3982"/>
                    <a:pt x="1524" y="3974"/>
                    <a:pt x="1556" y="4006"/>
                  </a:cubicBezTo>
                  <a:cubicBezTo>
                    <a:pt x="1585" y="4031"/>
                    <a:pt x="1609" y="4049"/>
                    <a:pt x="1632" y="4049"/>
                  </a:cubicBezTo>
                  <a:cubicBezTo>
                    <a:pt x="1647" y="4049"/>
                    <a:pt x="1662" y="4041"/>
                    <a:pt x="1678" y="4022"/>
                  </a:cubicBezTo>
                  <a:lnTo>
                    <a:pt x="1678" y="4022"/>
                  </a:lnTo>
                  <a:cubicBezTo>
                    <a:pt x="1694" y="4030"/>
                    <a:pt x="1694" y="4030"/>
                    <a:pt x="1653" y="4087"/>
                  </a:cubicBezTo>
                  <a:cubicBezTo>
                    <a:pt x="1597" y="4128"/>
                    <a:pt x="1613" y="4136"/>
                    <a:pt x="1629" y="4152"/>
                  </a:cubicBezTo>
                  <a:cubicBezTo>
                    <a:pt x="1629" y="4152"/>
                    <a:pt x="1630" y="4153"/>
                    <a:pt x="1631" y="4153"/>
                  </a:cubicBezTo>
                  <a:cubicBezTo>
                    <a:pt x="1642" y="4153"/>
                    <a:pt x="1680" y="4100"/>
                    <a:pt x="1718" y="4047"/>
                  </a:cubicBezTo>
                  <a:cubicBezTo>
                    <a:pt x="1735" y="4022"/>
                    <a:pt x="1747" y="4010"/>
                    <a:pt x="1753" y="4010"/>
                  </a:cubicBezTo>
                  <a:cubicBezTo>
                    <a:pt x="1761" y="4010"/>
                    <a:pt x="1760" y="4032"/>
                    <a:pt x="1751" y="4079"/>
                  </a:cubicBezTo>
                  <a:cubicBezTo>
                    <a:pt x="1745" y="4130"/>
                    <a:pt x="1767" y="4161"/>
                    <a:pt x="1803" y="4161"/>
                  </a:cubicBezTo>
                  <a:cubicBezTo>
                    <a:pt x="1819" y="4161"/>
                    <a:pt x="1837" y="4156"/>
                    <a:pt x="1856" y="4144"/>
                  </a:cubicBezTo>
                  <a:lnTo>
                    <a:pt x="1856" y="4144"/>
                  </a:lnTo>
                  <a:cubicBezTo>
                    <a:pt x="1864" y="4152"/>
                    <a:pt x="1880" y="4160"/>
                    <a:pt x="1848" y="4217"/>
                  </a:cubicBezTo>
                  <a:cubicBezTo>
                    <a:pt x="1832" y="4259"/>
                    <a:pt x="1826" y="4308"/>
                    <a:pt x="1849" y="4308"/>
                  </a:cubicBezTo>
                  <a:cubicBezTo>
                    <a:pt x="1861" y="4308"/>
                    <a:pt x="1882" y="4294"/>
                    <a:pt x="1913" y="4257"/>
                  </a:cubicBezTo>
                  <a:lnTo>
                    <a:pt x="1913" y="4257"/>
                  </a:lnTo>
                  <a:cubicBezTo>
                    <a:pt x="1929" y="4265"/>
                    <a:pt x="1929" y="4265"/>
                    <a:pt x="1896" y="4330"/>
                  </a:cubicBezTo>
                  <a:cubicBezTo>
                    <a:pt x="1887" y="4369"/>
                    <a:pt x="1871" y="4409"/>
                    <a:pt x="1876" y="4409"/>
                  </a:cubicBezTo>
                  <a:cubicBezTo>
                    <a:pt x="1879" y="4409"/>
                    <a:pt x="1892" y="4392"/>
                    <a:pt x="1921" y="4347"/>
                  </a:cubicBezTo>
                  <a:cubicBezTo>
                    <a:pt x="1944" y="4329"/>
                    <a:pt x="1964" y="4321"/>
                    <a:pt x="1980" y="4321"/>
                  </a:cubicBezTo>
                  <a:cubicBezTo>
                    <a:pt x="2009" y="4321"/>
                    <a:pt x="2026" y="4348"/>
                    <a:pt x="2026" y="4395"/>
                  </a:cubicBezTo>
                  <a:cubicBezTo>
                    <a:pt x="2032" y="4398"/>
                    <a:pt x="2036" y="4401"/>
                    <a:pt x="2041" y="4401"/>
                  </a:cubicBezTo>
                  <a:cubicBezTo>
                    <a:pt x="2051" y="4401"/>
                    <a:pt x="2061" y="4390"/>
                    <a:pt x="2083" y="4347"/>
                  </a:cubicBezTo>
                  <a:cubicBezTo>
                    <a:pt x="2091" y="4326"/>
                    <a:pt x="2099" y="4305"/>
                    <a:pt x="2105" y="4290"/>
                  </a:cubicBezTo>
                  <a:lnTo>
                    <a:pt x="2105" y="4290"/>
                  </a:lnTo>
                  <a:cubicBezTo>
                    <a:pt x="2086" y="4355"/>
                    <a:pt x="2076" y="4387"/>
                    <a:pt x="2080" y="4387"/>
                  </a:cubicBezTo>
                  <a:cubicBezTo>
                    <a:pt x="2084" y="4387"/>
                    <a:pt x="2100" y="4357"/>
                    <a:pt x="2132" y="4298"/>
                  </a:cubicBezTo>
                  <a:cubicBezTo>
                    <a:pt x="2147" y="4267"/>
                    <a:pt x="2157" y="4253"/>
                    <a:pt x="2160" y="4253"/>
                  </a:cubicBezTo>
                  <a:lnTo>
                    <a:pt x="2160" y="4253"/>
                  </a:lnTo>
                  <a:cubicBezTo>
                    <a:pt x="2165" y="4253"/>
                    <a:pt x="2161" y="4272"/>
                    <a:pt x="2148" y="4306"/>
                  </a:cubicBezTo>
                  <a:cubicBezTo>
                    <a:pt x="2140" y="4371"/>
                    <a:pt x="2156" y="4379"/>
                    <a:pt x="2156" y="4379"/>
                  </a:cubicBezTo>
                  <a:cubicBezTo>
                    <a:pt x="2157" y="4380"/>
                    <a:pt x="2159" y="4380"/>
                    <a:pt x="2162" y="4380"/>
                  </a:cubicBezTo>
                  <a:cubicBezTo>
                    <a:pt x="2179" y="4380"/>
                    <a:pt x="2222" y="4370"/>
                    <a:pt x="2269" y="4370"/>
                  </a:cubicBezTo>
                  <a:cubicBezTo>
                    <a:pt x="2291" y="4370"/>
                    <a:pt x="2314" y="4372"/>
                    <a:pt x="2334" y="4379"/>
                  </a:cubicBezTo>
                  <a:cubicBezTo>
                    <a:pt x="2386" y="4394"/>
                    <a:pt x="2425" y="4404"/>
                    <a:pt x="2452" y="4404"/>
                  </a:cubicBezTo>
                  <a:cubicBezTo>
                    <a:pt x="2486" y="4404"/>
                    <a:pt x="2504" y="4390"/>
                    <a:pt x="2513" y="4355"/>
                  </a:cubicBezTo>
                  <a:cubicBezTo>
                    <a:pt x="2524" y="4323"/>
                    <a:pt x="2531" y="4307"/>
                    <a:pt x="2534" y="4307"/>
                  </a:cubicBezTo>
                  <a:cubicBezTo>
                    <a:pt x="2537" y="4307"/>
                    <a:pt x="2537" y="4325"/>
                    <a:pt x="2537" y="4363"/>
                  </a:cubicBezTo>
                  <a:cubicBezTo>
                    <a:pt x="2537" y="4428"/>
                    <a:pt x="2553" y="4436"/>
                    <a:pt x="2569" y="4436"/>
                  </a:cubicBezTo>
                  <a:cubicBezTo>
                    <a:pt x="2586" y="4444"/>
                    <a:pt x="2602" y="4444"/>
                    <a:pt x="2594" y="4509"/>
                  </a:cubicBezTo>
                  <a:cubicBezTo>
                    <a:pt x="2618" y="4444"/>
                    <a:pt x="2618" y="4444"/>
                    <a:pt x="2626" y="4444"/>
                  </a:cubicBezTo>
                  <a:cubicBezTo>
                    <a:pt x="2622" y="4481"/>
                    <a:pt x="2624" y="4500"/>
                    <a:pt x="2631" y="4500"/>
                  </a:cubicBezTo>
                  <a:cubicBezTo>
                    <a:pt x="2637" y="4500"/>
                    <a:pt x="2647" y="4483"/>
                    <a:pt x="2659" y="4452"/>
                  </a:cubicBezTo>
                  <a:cubicBezTo>
                    <a:pt x="2675" y="4387"/>
                    <a:pt x="2683" y="4355"/>
                    <a:pt x="2685" y="4355"/>
                  </a:cubicBezTo>
                  <a:lnTo>
                    <a:pt x="2685" y="4355"/>
                  </a:lnTo>
                  <a:cubicBezTo>
                    <a:pt x="2687" y="4355"/>
                    <a:pt x="2683" y="4387"/>
                    <a:pt x="2675" y="4452"/>
                  </a:cubicBezTo>
                  <a:cubicBezTo>
                    <a:pt x="2669" y="4504"/>
                    <a:pt x="2688" y="4555"/>
                    <a:pt x="2696" y="4555"/>
                  </a:cubicBezTo>
                  <a:cubicBezTo>
                    <a:pt x="2700" y="4555"/>
                    <a:pt x="2702" y="4546"/>
                    <a:pt x="2699" y="4525"/>
                  </a:cubicBezTo>
                  <a:cubicBezTo>
                    <a:pt x="2707" y="4460"/>
                    <a:pt x="2732" y="4460"/>
                    <a:pt x="2756" y="4395"/>
                  </a:cubicBezTo>
                  <a:cubicBezTo>
                    <a:pt x="2764" y="4395"/>
                    <a:pt x="2780" y="4395"/>
                    <a:pt x="2780" y="4460"/>
                  </a:cubicBezTo>
                  <a:cubicBezTo>
                    <a:pt x="2785" y="4483"/>
                    <a:pt x="2796" y="4492"/>
                    <a:pt x="2808" y="4492"/>
                  </a:cubicBezTo>
                  <a:cubicBezTo>
                    <a:pt x="2836" y="4492"/>
                    <a:pt x="2874" y="4446"/>
                    <a:pt x="2886" y="4395"/>
                  </a:cubicBezTo>
                  <a:cubicBezTo>
                    <a:pt x="2882" y="4363"/>
                    <a:pt x="2884" y="4347"/>
                    <a:pt x="2887" y="4347"/>
                  </a:cubicBezTo>
                  <a:cubicBezTo>
                    <a:pt x="2890" y="4347"/>
                    <a:pt x="2894" y="4363"/>
                    <a:pt x="2894" y="4395"/>
                  </a:cubicBezTo>
                  <a:cubicBezTo>
                    <a:pt x="2902" y="4468"/>
                    <a:pt x="2918" y="4468"/>
                    <a:pt x="2934" y="4468"/>
                  </a:cubicBezTo>
                  <a:cubicBezTo>
                    <a:pt x="2937" y="4447"/>
                    <a:pt x="2939" y="4438"/>
                    <a:pt x="2941" y="4438"/>
                  </a:cubicBezTo>
                  <a:cubicBezTo>
                    <a:pt x="2946" y="4438"/>
                    <a:pt x="2950" y="4487"/>
                    <a:pt x="2950" y="4533"/>
                  </a:cubicBezTo>
                  <a:cubicBezTo>
                    <a:pt x="2942" y="4598"/>
                    <a:pt x="2959" y="4598"/>
                    <a:pt x="2991" y="4598"/>
                  </a:cubicBezTo>
                  <a:cubicBezTo>
                    <a:pt x="2999" y="4525"/>
                    <a:pt x="3064" y="4525"/>
                    <a:pt x="3113" y="4517"/>
                  </a:cubicBezTo>
                  <a:cubicBezTo>
                    <a:pt x="3194" y="4509"/>
                    <a:pt x="3202" y="4444"/>
                    <a:pt x="3202" y="4306"/>
                  </a:cubicBezTo>
                  <a:lnTo>
                    <a:pt x="3194" y="4168"/>
                  </a:lnTo>
                  <a:lnTo>
                    <a:pt x="3218" y="4298"/>
                  </a:lnTo>
                  <a:cubicBezTo>
                    <a:pt x="3234" y="4371"/>
                    <a:pt x="3275" y="4501"/>
                    <a:pt x="3275" y="4501"/>
                  </a:cubicBezTo>
                  <a:cubicBezTo>
                    <a:pt x="3291" y="4492"/>
                    <a:pt x="3275" y="4428"/>
                    <a:pt x="3259" y="4363"/>
                  </a:cubicBezTo>
                  <a:cubicBezTo>
                    <a:pt x="3254" y="4328"/>
                    <a:pt x="3255" y="4310"/>
                    <a:pt x="3263" y="4310"/>
                  </a:cubicBezTo>
                  <a:cubicBezTo>
                    <a:pt x="3271" y="4310"/>
                    <a:pt x="3284" y="4324"/>
                    <a:pt x="3307" y="4355"/>
                  </a:cubicBezTo>
                  <a:cubicBezTo>
                    <a:pt x="3326" y="4385"/>
                    <a:pt x="3340" y="4399"/>
                    <a:pt x="3349" y="4399"/>
                  </a:cubicBezTo>
                  <a:cubicBezTo>
                    <a:pt x="3359" y="4399"/>
                    <a:pt x="3364" y="4381"/>
                    <a:pt x="3364" y="4347"/>
                  </a:cubicBezTo>
                  <a:cubicBezTo>
                    <a:pt x="3368" y="4344"/>
                    <a:pt x="3373" y="4343"/>
                    <a:pt x="3378" y="4343"/>
                  </a:cubicBezTo>
                  <a:cubicBezTo>
                    <a:pt x="3390" y="4343"/>
                    <a:pt x="3405" y="4354"/>
                    <a:pt x="3429" y="4395"/>
                  </a:cubicBezTo>
                  <a:cubicBezTo>
                    <a:pt x="3445" y="4395"/>
                    <a:pt x="3445" y="4395"/>
                    <a:pt x="3429" y="4330"/>
                  </a:cubicBezTo>
                  <a:cubicBezTo>
                    <a:pt x="3416" y="4296"/>
                    <a:pt x="3414" y="4277"/>
                    <a:pt x="3421" y="4277"/>
                  </a:cubicBezTo>
                  <a:cubicBezTo>
                    <a:pt x="3426" y="4277"/>
                    <a:pt x="3438" y="4292"/>
                    <a:pt x="3453" y="4322"/>
                  </a:cubicBezTo>
                  <a:cubicBezTo>
                    <a:pt x="3484" y="4393"/>
                    <a:pt x="3512" y="4420"/>
                    <a:pt x="3528" y="4420"/>
                  </a:cubicBezTo>
                  <a:cubicBezTo>
                    <a:pt x="3541" y="4420"/>
                    <a:pt x="3545" y="4401"/>
                    <a:pt x="3534" y="4371"/>
                  </a:cubicBezTo>
                  <a:cubicBezTo>
                    <a:pt x="3510" y="4306"/>
                    <a:pt x="3526" y="4306"/>
                    <a:pt x="3542" y="4298"/>
                  </a:cubicBezTo>
                  <a:cubicBezTo>
                    <a:pt x="3559" y="4290"/>
                    <a:pt x="3575" y="4290"/>
                    <a:pt x="3559" y="4217"/>
                  </a:cubicBezTo>
                  <a:lnTo>
                    <a:pt x="3591" y="4209"/>
                  </a:lnTo>
                  <a:cubicBezTo>
                    <a:pt x="3607" y="4209"/>
                    <a:pt x="3615" y="4274"/>
                    <a:pt x="3599" y="4282"/>
                  </a:cubicBezTo>
                  <a:lnTo>
                    <a:pt x="3640" y="4338"/>
                  </a:lnTo>
                  <a:cubicBezTo>
                    <a:pt x="3672" y="4330"/>
                    <a:pt x="3680" y="4322"/>
                    <a:pt x="3672" y="4249"/>
                  </a:cubicBezTo>
                  <a:cubicBezTo>
                    <a:pt x="3652" y="4184"/>
                    <a:pt x="3642" y="4152"/>
                    <a:pt x="3644" y="4152"/>
                  </a:cubicBezTo>
                  <a:lnTo>
                    <a:pt x="3644" y="4152"/>
                  </a:lnTo>
                  <a:cubicBezTo>
                    <a:pt x="3646" y="4152"/>
                    <a:pt x="3660" y="4184"/>
                    <a:pt x="3688" y="4249"/>
                  </a:cubicBezTo>
                  <a:cubicBezTo>
                    <a:pt x="3705" y="4292"/>
                    <a:pt x="3728" y="4332"/>
                    <a:pt x="3739" y="4332"/>
                  </a:cubicBezTo>
                  <a:cubicBezTo>
                    <a:pt x="3745" y="4332"/>
                    <a:pt x="3748" y="4322"/>
                    <a:pt x="3745" y="4298"/>
                  </a:cubicBezTo>
                  <a:cubicBezTo>
                    <a:pt x="3724" y="4241"/>
                    <a:pt x="3720" y="4220"/>
                    <a:pt x="3724" y="4220"/>
                  </a:cubicBezTo>
                  <a:lnTo>
                    <a:pt x="3724" y="4220"/>
                  </a:lnTo>
                  <a:cubicBezTo>
                    <a:pt x="3731" y="4220"/>
                    <a:pt x="3751" y="4253"/>
                    <a:pt x="3769" y="4290"/>
                  </a:cubicBezTo>
                  <a:cubicBezTo>
                    <a:pt x="3789" y="4352"/>
                    <a:pt x="3801" y="4384"/>
                    <a:pt x="3807" y="4384"/>
                  </a:cubicBezTo>
                  <a:cubicBezTo>
                    <a:pt x="3814" y="4384"/>
                    <a:pt x="3814" y="4346"/>
                    <a:pt x="3810" y="4265"/>
                  </a:cubicBezTo>
                  <a:cubicBezTo>
                    <a:pt x="3842" y="4257"/>
                    <a:pt x="3867" y="4168"/>
                    <a:pt x="3907" y="4144"/>
                  </a:cubicBezTo>
                  <a:cubicBezTo>
                    <a:pt x="3933" y="4131"/>
                    <a:pt x="3952" y="4120"/>
                    <a:pt x="3971" y="4120"/>
                  </a:cubicBezTo>
                  <a:cubicBezTo>
                    <a:pt x="3988" y="4120"/>
                    <a:pt x="4006" y="4129"/>
                    <a:pt x="4029" y="4152"/>
                  </a:cubicBezTo>
                  <a:cubicBezTo>
                    <a:pt x="4040" y="4168"/>
                    <a:pt x="4051" y="4182"/>
                    <a:pt x="4060" y="4194"/>
                  </a:cubicBezTo>
                  <a:lnTo>
                    <a:pt x="4060" y="4194"/>
                  </a:lnTo>
                  <a:cubicBezTo>
                    <a:pt x="3997" y="4094"/>
                    <a:pt x="4006" y="4086"/>
                    <a:pt x="4045" y="4063"/>
                  </a:cubicBezTo>
                  <a:lnTo>
                    <a:pt x="4045" y="4063"/>
                  </a:lnTo>
                  <a:cubicBezTo>
                    <a:pt x="4056" y="4066"/>
                    <a:pt x="4065" y="4068"/>
                    <a:pt x="4073" y="4068"/>
                  </a:cubicBezTo>
                  <a:cubicBezTo>
                    <a:pt x="4121" y="4068"/>
                    <a:pt x="4106" y="4006"/>
                    <a:pt x="4077" y="3957"/>
                  </a:cubicBezTo>
                  <a:lnTo>
                    <a:pt x="4077" y="3957"/>
                  </a:lnTo>
                  <a:lnTo>
                    <a:pt x="4053" y="3974"/>
                  </a:lnTo>
                  <a:cubicBezTo>
                    <a:pt x="3993" y="3902"/>
                    <a:pt x="3977" y="3876"/>
                    <a:pt x="3996" y="3876"/>
                  </a:cubicBezTo>
                  <a:cubicBezTo>
                    <a:pt x="4004" y="3876"/>
                    <a:pt x="4021" y="3882"/>
                    <a:pt x="4045" y="3892"/>
                  </a:cubicBezTo>
                  <a:cubicBezTo>
                    <a:pt x="4046" y="3892"/>
                    <a:pt x="4046" y="3892"/>
                    <a:pt x="4047" y="3892"/>
                  </a:cubicBezTo>
                  <a:cubicBezTo>
                    <a:pt x="4058" y="3892"/>
                    <a:pt x="4097" y="3944"/>
                    <a:pt x="4142" y="3990"/>
                  </a:cubicBezTo>
                  <a:cubicBezTo>
                    <a:pt x="4179" y="4034"/>
                    <a:pt x="4230" y="4072"/>
                    <a:pt x="4251" y="4072"/>
                  </a:cubicBezTo>
                  <a:cubicBezTo>
                    <a:pt x="4253" y="4072"/>
                    <a:pt x="4254" y="4072"/>
                    <a:pt x="4256" y="4071"/>
                  </a:cubicBezTo>
                  <a:cubicBezTo>
                    <a:pt x="4264" y="4063"/>
                    <a:pt x="4280" y="4047"/>
                    <a:pt x="4223" y="4014"/>
                  </a:cubicBezTo>
                  <a:cubicBezTo>
                    <a:pt x="4175" y="3957"/>
                    <a:pt x="4175" y="3957"/>
                    <a:pt x="4183" y="3949"/>
                  </a:cubicBezTo>
                  <a:cubicBezTo>
                    <a:pt x="4199" y="3941"/>
                    <a:pt x="4207" y="3933"/>
                    <a:pt x="4175" y="3868"/>
                  </a:cubicBezTo>
                  <a:cubicBezTo>
                    <a:pt x="4126" y="3820"/>
                    <a:pt x="4134" y="3811"/>
                    <a:pt x="4142" y="3803"/>
                  </a:cubicBezTo>
                  <a:lnTo>
                    <a:pt x="4142" y="3803"/>
                  </a:lnTo>
                  <a:cubicBezTo>
                    <a:pt x="4168" y="3822"/>
                    <a:pt x="4187" y="3827"/>
                    <a:pt x="4200" y="3827"/>
                  </a:cubicBezTo>
                  <a:cubicBezTo>
                    <a:pt x="4216" y="3827"/>
                    <a:pt x="4223" y="3820"/>
                    <a:pt x="4223" y="3820"/>
                  </a:cubicBezTo>
                  <a:lnTo>
                    <a:pt x="4272" y="3868"/>
                  </a:lnTo>
                  <a:cubicBezTo>
                    <a:pt x="4313" y="3901"/>
                    <a:pt x="4345" y="3925"/>
                    <a:pt x="4386" y="3949"/>
                  </a:cubicBezTo>
                  <a:cubicBezTo>
                    <a:pt x="4394" y="3941"/>
                    <a:pt x="4345" y="3892"/>
                    <a:pt x="4345" y="3892"/>
                  </a:cubicBezTo>
                  <a:cubicBezTo>
                    <a:pt x="4304" y="3852"/>
                    <a:pt x="4540" y="3568"/>
                    <a:pt x="4556" y="3520"/>
                  </a:cubicBezTo>
                  <a:cubicBezTo>
                    <a:pt x="4563" y="3520"/>
                    <a:pt x="4570" y="3521"/>
                    <a:pt x="4576" y="3521"/>
                  </a:cubicBezTo>
                  <a:cubicBezTo>
                    <a:pt x="4641" y="3521"/>
                    <a:pt x="4655" y="3486"/>
                    <a:pt x="4596" y="3471"/>
                  </a:cubicBezTo>
                  <a:cubicBezTo>
                    <a:pt x="4532" y="3430"/>
                    <a:pt x="4572" y="3374"/>
                    <a:pt x="4621" y="3293"/>
                  </a:cubicBezTo>
                  <a:cubicBezTo>
                    <a:pt x="4669" y="3195"/>
                    <a:pt x="4694" y="3130"/>
                    <a:pt x="4629" y="3106"/>
                  </a:cubicBezTo>
                  <a:cubicBezTo>
                    <a:pt x="4629" y="3106"/>
                    <a:pt x="4637" y="3090"/>
                    <a:pt x="4645" y="3065"/>
                  </a:cubicBezTo>
                  <a:cubicBezTo>
                    <a:pt x="4661" y="3033"/>
                    <a:pt x="4604" y="2993"/>
                    <a:pt x="4604" y="2976"/>
                  </a:cubicBezTo>
                  <a:cubicBezTo>
                    <a:pt x="4569" y="2956"/>
                    <a:pt x="4556" y="2942"/>
                    <a:pt x="4566" y="2942"/>
                  </a:cubicBezTo>
                  <a:cubicBezTo>
                    <a:pt x="4573" y="2942"/>
                    <a:pt x="4588" y="2948"/>
                    <a:pt x="4613" y="2960"/>
                  </a:cubicBezTo>
                  <a:cubicBezTo>
                    <a:pt x="4666" y="2980"/>
                    <a:pt x="4719" y="2995"/>
                    <a:pt x="4741" y="2995"/>
                  </a:cubicBezTo>
                  <a:cubicBezTo>
                    <a:pt x="4746" y="2995"/>
                    <a:pt x="4749" y="2994"/>
                    <a:pt x="4750" y="2993"/>
                  </a:cubicBezTo>
                  <a:cubicBezTo>
                    <a:pt x="4759" y="2960"/>
                    <a:pt x="4694" y="2944"/>
                    <a:pt x="4629" y="2920"/>
                  </a:cubicBezTo>
                  <a:cubicBezTo>
                    <a:pt x="4556" y="2903"/>
                    <a:pt x="4564" y="2895"/>
                    <a:pt x="4564" y="2895"/>
                  </a:cubicBezTo>
                  <a:cubicBezTo>
                    <a:pt x="4568" y="2887"/>
                    <a:pt x="4568" y="2883"/>
                    <a:pt x="4576" y="2883"/>
                  </a:cubicBezTo>
                  <a:cubicBezTo>
                    <a:pt x="4584" y="2883"/>
                    <a:pt x="4600" y="2887"/>
                    <a:pt x="4637" y="2895"/>
                  </a:cubicBezTo>
                  <a:lnTo>
                    <a:pt x="4767" y="2928"/>
                  </a:lnTo>
                  <a:lnTo>
                    <a:pt x="4767" y="2920"/>
                  </a:lnTo>
                  <a:cubicBezTo>
                    <a:pt x="4702" y="2903"/>
                    <a:pt x="4710" y="2887"/>
                    <a:pt x="4710" y="2887"/>
                  </a:cubicBezTo>
                  <a:cubicBezTo>
                    <a:pt x="4710" y="2880"/>
                    <a:pt x="4710" y="2876"/>
                    <a:pt x="4719" y="2876"/>
                  </a:cubicBezTo>
                  <a:cubicBezTo>
                    <a:pt x="4732" y="2876"/>
                    <a:pt x="4764" y="2884"/>
                    <a:pt x="4840" y="2903"/>
                  </a:cubicBezTo>
                  <a:cubicBezTo>
                    <a:pt x="4888" y="2915"/>
                    <a:pt x="4920" y="2920"/>
                    <a:pt x="4935" y="2920"/>
                  </a:cubicBezTo>
                  <a:cubicBezTo>
                    <a:pt x="4962" y="2920"/>
                    <a:pt x="4934" y="2902"/>
                    <a:pt x="4856" y="2871"/>
                  </a:cubicBezTo>
                  <a:lnTo>
                    <a:pt x="4791" y="2830"/>
                  </a:lnTo>
                  <a:lnTo>
                    <a:pt x="4791" y="2830"/>
                  </a:lnTo>
                  <a:cubicBezTo>
                    <a:pt x="4800" y="2831"/>
                    <a:pt x="4808" y="2831"/>
                    <a:pt x="4815" y="2831"/>
                  </a:cubicBezTo>
                  <a:cubicBezTo>
                    <a:pt x="4912" y="2831"/>
                    <a:pt x="4795" y="2780"/>
                    <a:pt x="4734" y="2757"/>
                  </a:cubicBezTo>
                  <a:lnTo>
                    <a:pt x="4734" y="2757"/>
                  </a:lnTo>
                  <a:cubicBezTo>
                    <a:pt x="4758" y="2759"/>
                    <a:pt x="4778" y="2759"/>
                    <a:pt x="4794" y="2759"/>
                  </a:cubicBezTo>
                  <a:cubicBezTo>
                    <a:pt x="4871" y="2759"/>
                    <a:pt x="4856" y="2744"/>
                    <a:pt x="4742" y="2717"/>
                  </a:cubicBezTo>
                  <a:cubicBezTo>
                    <a:pt x="4677" y="2709"/>
                    <a:pt x="4677" y="2693"/>
                    <a:pt x="4750" y="2693"/>
                  </a:cubicBezTo>
                  <a:cubicBezTo>
                    <a:pt x="4823" y="2684"/>
                    <a:pt x="4823" y="2668"/>
                    <a:pt x="4823" y="2636"/>
                  </a:cubicBezTo>
                  <a:cubicBezTo>
                    <a:pt x="4759" y="2611"/>
                    <a:pt x="4775" y="2522"/>
                    <a:pt x="4775" y="2393"/>
                  </a:cubicBezTo>
                  <a:cubicBezTo>
                    <a:pt x="4783" y="2252"/>
                    <a:pt x="4783" y="2157"/>
                    <a:pt x="4725" y="2157"/>
                  </a:cubicBezTo>
                  <a:cubicBezTo>
                    <a:pt x="4723" y="2157"/>
                    <a:pt x="4721" y="2157"/>
                    <a:pt x="4718" y="2157"/>
                  </a:cubicBezTo>
                  <a:cubicBezTo>
                    <a:pt x="4718" y="2141"/>
                    <a:pt x="4718" y="2141"/>
                    <a:pt x="4783" y="2125"/>
                  </a:cubicBezTo>
                  <a:cubicBezTo>
                    <a:pt x="4848" y="2125"/>
                    <a:pt x="4848" y="2109"/>
                    <a:pt x="4718" y="2101"/>
                  </a:cubicBezTo>
                  <a:cubicBezTo>
                    <a:pt x="4645" y="2093"/>
                    <a:pt x="4580" y="2093"/>
                    <a:pt x="4710" y="2084"/>
                  </a:cubicBezTo>
                  <a:cubicBezTo>
                    <a:pt x="4783" y="2084"/>
                    <a:pt x="4783" y="2052"/>
                    <a:pt x="4775" y="1995"/>
                  </a:cubicBezTo>
                  <a:cubicBezTo>
                    <a:pt x="4775" y="1952"/>
                    <a:pt x="4768" y="1903"/>
                    <a:pt x="4723" y="1903"/>
                  </a:cubicBezTo>
                  <a:cubicBezTo>
                    <a:pt x="4716" y="1903"/>
                    <a:pt x="4709" y="1904"/>
                    <a:pt x="4702" y="1906"/>
                  </a:cubicBezTo>
                  <a:cubicBezTo>
                    <a:pt x="4629" y="1890"/>
                    <a:pt x="4629" y="1890"/>
                    <a:pt x="4694" y="1890"/>
                  </a:cubicBezTo>
                  <a:cubicBezTo>
                    <a:pt x="4831" y="1882"/>
                    <a:pt x="4888" y="1784"/>
                    <a:pt x="4742" y="1776"/>
                  </a:cubicBezTo>
                  <a:cubicBezTo>
                    <a:pt x="4742" y="1760"/>
                    <a:pt x="4742" y="1744"/>
                    <a:pt x="4807" y="1728"/>
                  </a:cubicBezTo>
                  <a:cubicBezTo>
                    <a:pt x="4807" y="1712"/>
                    <a:pt x="4799" y="1695"/>
                    <a:pt x="4726" y="1671"/>
                  </a:cubicBezTo>
                  <a:cubicBezTo>
                    <a:pt x="4718" y="1655"/>
                    <a:pt x="4702" y="1598"/>
                    <a:pt x="4694" y="1574"/>
                  </a:cubicBezTo>
                  <a:cubicBezTo>
                    <a:pt x="4686" y="1541"/>
                    <a:pt x="4613" y="1541"/>
                    <a:pt x="4613" y="1541"/>
                  </a:cubicBezTo>
                  <a:lnTo>
                    <a:pt x="4604" y="1525"/>
                  </a:lnTo>
                  <a:cubicBezTo>
                    <a:pt x="4669" y="1501"/>
                    <a:pt x="4645" y="1428"/>
                    <a:pt x="4604" y="1330"/>
                  </a:cubicBezTo>
                  <a:cubicBezTo>
                    <a:pt x="4564" y="1241"/>
                    <a:pt x="4515" y="1160"/>
                    <a:pt x="4564" y="1112"/>
                  </a:cubicBezTo>
                  <a:cubicBezTo>
                    <a:pt x="4564" y="1112"/>
                    <a:pt x="4561" y="1106"/>
                    <a:pt x="4547" y="1106"/>
                  </a:cubicBezTo>
                  <a:cubicBezTo>
                    <a:pt x="4536" y="1106"/>
                    <a:pt x="4519" y="1109"/>
                    <a:pt x="4491" y="1120"/>
                  </a:cubicBezTo>
                  <a:cubicBezTo>
                    <a:pt x="4434" y="1150"/>
                    <a:pt x="4402" y="1162"/>
                    <a:pt x="4389" y="1162"/>
                  </a:cubicBezTo>
                  <a:cubicBezTo>
                    <a:pt x="4374" y="1162"/>
                    <a:pt x="4384" y="1146"/>
                    <a:pt x="4410" y="1120"/>
                  </a:cubicBezTo>
                  <a:cubicBezTo>
                    <a:pt x="4482" y="1059"/>
                    <a:pt x="4490" y="1013"/>
                    <a:pt x="4449" y="1013"/>
                  </a:cubicBezTo>
                  <a:cubicBezTo>
                    <a:pt x="4430" y="1013"/>
                    <a:pt x="4400" y="1023"/>
                    <a:pt x="4361" y="1047"/>
                  </a:cubicBezTo>
                  <a:lnTo>
                    <a:pt x="4418" y="1006"/>
                  </a:lnTo>
                  <a:cubicBezTo>
                    <a:pt x="4469" y="959"/>
                    <a:pt x="4471" y="937"/>
                    <a:pt x="4445" y="937"/>
                  </a:cubicBezTo>
                  <a:cubicBezTo>
                    <a:pt x="4421" y="937"/>
                    <a:pt x="4375" y="955"/>
                    <a:pt x="4321" y="990"/>
                  </a:cubicBezTo>
                  <a:cubicBezTo>
                    <a:pt x="4360" y="945"/>
                    <a:pt x="4393" y="899"/>
                    <a:pt x="4372" y="899"/>
                  </a:cubicBezTo>
                  <a:cubicBezTo>
                    <a:pt x="4367" y="899"/>
                    <a:pt x="4358" y="902"/>
                    <a:pt x="4345" y="909"/>
                  </a:cubicBezTo>
                  <a:cubicBezTo>
                    <a:pt x="4337" y="901"/>
                    <a:pt x="4337" y="901"/>
                    <a:pt x="4442" y="812"/>
                  </a:cubicBezTo>
                  <a:cubicBezTo>
                    <a:pt x="4491" y="763"/>
                    <a:pt x="4540" y="722"/>
                    <a:pt x="4532" y="706"/>
                  </a:cubicBezTo>
                  <a:cubicBezTo>
                    <a:pt x="4531" y="705"/>
                    <a:pt x="4530" y="705"/>
                    <a:pt x="4529" y="705"/>
                  </a:cubicBezTo>
                  <a:cubicBezTo>
                    <a:pt x="4515" y="705"/>
                    <a:pt x="4470" y="743"/>
                    <a:pt x="4418" y="787"/>
                  </a:cubicBezTo>
                  <a:cubicBezTo>
                    <a:pt x="4418" y="787"/>
                    <a:pt x="4410" y="771"/>
                    <a:pt x="4402" y="763"/>
                  </a:cubicBezTo>
                  <a:cubicBezTo>
                    <a:pt x="4402" y="763"/>
                    <a:pt x="4399" y="760"/>
                    <a:pt x="4393" y="760"/>
                  </a:cubicBezTo>
                  <a:cubicBezTo>
                    <a:pt x="4384" y="760"/>
                    <a:pt x="4366" y="766"/>
                    <a:pt x="4337" y="795"/>
                  </a:cubicBezTo>
                  <a:cubicBezTo>
                    <a:pt x="4309" y="823"/>
                    <a:pt x="4295" y="832"/>
                    <a:pt x="4286" y="832"/>
                  </a:cubicBezTo>
                  <a:cubicBezTo>
                    <a:pt x="4279" y="832"/>
                    <a:pt x="4276" y="827"/>
                    <a:pt x="4272" y="820"/>
                  </a:cubicBezTo>
                  <a:cubicBezTo>
                    <a:pt x="4287" y="804"/>
                    <a:pt x="4291" y="798"/>
                    <a:pt x="4289" y="798"/>
                  </a:cubicBezTo>
                  <a:lnTo>
                    <a:pt x="4289" y="798"/>
                  </a:lnTo>
                  <a:cubicBezTo>
                    <a:pt x="4283" y="798"/>
                    <a:pt x="4246" y="829"/>
                    <a:pt x="4223" y="868"/>
                  </a:cubicBezTo>
                  <a:cubicBezTo>
                    <a:pt x="4178" y="913"/>
                    <a:pt x="4133" y="958"/>
                    <a:pt x="4114" y="958"/>
                  </a:cubicBezTo>
                  <a:cubicBezTo>
                    <a:pt x="4112" y="958"/>
                    <a:pt x="4111" y="958"/>
                    <a:pt x="4110" y="957"/>
                  </a:cubicBezTo>
                  <a:lnTo>
                    <a:pt x="4021" y="1047"/>
                  </a:lnTo>
                  <a:cubicBezTo>
                    <a:pt x="3948" y="1112"/>
                    <a:pt x="3891" y="1185"/>
                    <a:pt x="3834" y="1257"/>
                  </a:cubicBezTo>
                  <a:cubicBezTo>
                    <a:pt x="3818" y="1306"/>
                    <a:pt x="3798" y="1355"/>
                    <a:pt x="3818" y="1355"/>
                  </a:cubicBezTo>
                  <a:cubicBezTo>
                    <a:pt x="3828" y="1355"/>
                    <a:pt x="3848" y="1344"/>
                    <a:pt x="3883" y="1314"/>
                  </a:cubicBezTo>
                  <a:cubicBezTo>
                    <a:pt x="3883" y="1314"/>
                    <a:pt x="3930" y="1281"/>
                    <a:pt x="3944" y="1281"/>
                  </a:cubicBezTo>
                  <a:cubicBezTo>
                    <a:pt x="3946" y="1281"/>
                    <a:pt x="3947" y="1281"/>
                    <a:pt x="3948" y="1282"/>
                  </a:cubicBezTo>
                  <a:cubicBezTo>
                    <a:pt x="3948" y="1290"/>
                    <a:pt x="3907" y="1347"/>
                    <a:pt x="3907" y="1347"/>
                  </a:cubicBezTo>
                  <a:cubicBezTo>
                    <a:pt x="3850" y="1387"/>
                    <a:pt x="3875" y="1420"/>
                    <a:pt x="3899" y="1460"/>
                  </a:cubicBezTo>
                  <a:cubicBezTo>
                    <a:pt x="3932" y="1509"/>
                    <a:pt x="3940" y="1533"/>
                    <a:pt x="3891" y="1582"/>
                  </a:cubicBezTo>
                  <a:cubicBezTo>
                    <a:pt x="3834" y="1622"/>
                    <a:pt x="3834" y="1630"/>
                    <a:pt x="3834" y="1630"/>
                  </a:cubicBezTo>
                  <a:cubicBezTo>
                    <a:pt x="3848" y="1623"/>
                    <a:pt x="3861" y="1620"/>
                    <a:pt x="3871" y="1620"/>
                  </a:cubicBezTo>
                  <a:cubicBezTo>
                    <a:pt x="3910" y="1620"/>
                    <a:pt x="3929" y="1661"/>
                    <a:pt x="3948" y="1712"/>
                  </a:cubicBezTo>
                  <a:cubicBezTo>
                    <a:pt x="3969" y="1762"/>
                    <a:pt x="3985" y="1819"/>
                    <a:pt x="4034" y="1819"/>
                  </a:cubicBezTo>
                  <a:cubicBezTo>
                    <a:pt x="4040" y="1819"/>
                    <a:pt x="4046" y="1819"/>
                    <a:pt x="4053" y="1817"/>
                  </a:cubicBezTo>
                  <a:lnTo>
                    <a:pt x="4061" y="1833"/>
                  </a:lnTo>
                  <a:cubicBezTo>
                    <a:pt x="3996" y="1857"/>
                    <a:pt x="3996" y="1874"/>
                    <a:pt x="4005" y="1890"/>
                  </a:cubicBezTo>
                  <a:cubicBezTo>
                    <a:pt x="4069" y="1890"/>
                    <a:pt x="4077" y="1914"/>
                    <a:pt x="4077" y="1914"/>
                  </a:cubicBezTo>
                  <a:cubicBezTo>
                    <a:pt x="4013" y="1930"/>
                    <a:pt x="4013" y="1939"/>
                    <a:pt x="4013" y="1955"/>
                  </a:cubicBezTo>
                  <a:cubicBezTo>
                    <a:pt x="4019" y="1967"/>
                    <a:pt x="4020" y="1974"/>
                    <a:pt x="4046" y="1974"/>
                  </a:cubicBezTo>
                  <a:cubicBezTo>
                    <a:pt x="4055" y="1974"/>
                    <a:pt x="4068" y="1973"/>
                    <a:pt x="4086" y="1971"/>
                  </a:cubicBezTo>
                  <a:lnTo>
                    <a:pt x="4086" y="1971"/>
                  </a:lnTo>
                  <a:cubicBezTo>
                    <a:pt x="4094" y="2011"/>
                    <a:pt x="4069" y="2060"/>
                    <a:pt x="4029" y="2076"/>
                  </a:cubicBezTo>
                  <a:cubicBezTo>
                    <a:pt x="3964" y="2101"/>
                    <a:pt x="4029" y="2101"/>
                    <a:pt x="4102" y="2101"/>
                  </a:cubicBezTo>
                  <a:cubicBezTo>
                    <a:pt x="4121" y="2098"/>
                    <a:pt x="4140" y="2097"/>
                    <a:pt x="4159" y="2097"/>
                  </a:cubicBezTo>
                  <a:cubicBezTo>
                    <a:pt x="4203" y="2097"/>
                    <a:pt x="4240" y="2103"/>
                    <a:pt x="4240" y="2109"/>
                  </a:cubicBezTo>
                  <a:lnTo>
                    <a:pt x="4102" y="2117"/>
                  </a:lnTo>
                  <a:cubicBezTo>
                    <a:pt x="4029" y="2117"/>
                    <a:pt x="4029" y="2117"/>
                    <a:pt x="4029" y="2133"/>
                  </a:cubicBezTo>
                  <a:lnTo>
                    <a:pt x="4037" y="2149"/>
                  </a:lnTo>
                  <a:cubicBezTo>
                    <a:pt x="4102" y="2157"/>
                    <a:pt x="4102" y="2166"/>
                    <a:pt x="4094" y="2295"/>
                  </a:cubicBezTo>
                  <a:cubicBezTo>
                    <a:pt x="4094" y="2449"/>
                    <a:pt x="4094" y="2482"/>
                    <a:pt x="4159" y="2482"/>
                  </a:cubicBezTo>
                  <a:cubicBezTo>
                    <a:pt x="4223" y="2482"/>
                    <a:pt x="4223" y="2490"/>
                    <a:pt x="4159" y="2514"/>
                  </a:cubicBezTo>
                  <a:cubicBezTo>
                    <a:pt x="3948" y="2563"/>
                    <a:pt x="3948" y="2555"/>
                    <a:pt x="4013" y="2571"/>
                  </a:cubicBezTo>
                  <a:cubicBezTo>
                    <a:pt x="4033" y="2567"/>
                    <a:pt x="4055" y="2565"/>
                    <a:pt x="4078" y="2565"/>
                  </a:cubicBezTo>
                  <a:cubicBezTo>
                    <a:pt x="4102" y="2565"/>
                    <a:pt x="4126" y="2567"/>
                    <a:pt x="4150" y="2571"/>
                  </a:cubicBezTo>
                  <a:cubicBezTo>
                    <a:pt x="4280" y="2587"/>
                    <a:pt x="4280" y="2595"/>
                    <a:pt x="4142" y="2595"/>
                  </a:cubicBezTo>
                  <a:cubicBezTo>
                    <a:pt x="4135" y="2594"/>
                    <a:pt x="4128" y="2594"/>
                    <a:pt x="4121" y="2594"/>
                  </a:cubicBezTo>
                  <a:cubicBezTo>
                    <a:pt x="4018" y="2594"/>
                    <a:pt x="4060" y="2712"/>
                    <a:pt x="4175" y="2757"/>
                  </a:cubicBezTo>
                  <a:lnTo>
                    <a:pt x="4110" y="2741"/>
                  </a:lnTo>
                  <a:cubicBezTo>
                    <a:pt x="4088" y="2736"/>
                    <a:pt x="4074" y="2733"/>
                    <a:pt x="4064" y="2733"/>
                  </a:cubicBezTo>
                  <a:cubicBezTo>
                    <a:pt x="4043" y="2733"/>
                    <a:pt x="4040" y="2744"/>
                    <a:pt x="4029" y="2766"/>
                  </a:cubicBezTo>
                  <a:lnTo>
                    <a:pt x="4021" y="2790"/>
                  </a:lnTo>
                  <a:cubicBezTo>
                    <a:pt x="4123" y="2822"/>
                    <a:pt x="4089" y="2854"/>
                    <a:pt x="4042" y="2854"/>
                  </a:cubicBezTo>
                  <a:cubicBezTo>
                    <a:pt x="4030" y="2854"/>
                    <a:pt x="4016" y="2852"/>
                    <a:pt x="4005" y="2847"/>
                  </a:cubicBezTo>
                  <a:cubicBezTo>
                    <a:pt x="3968" y="2838"/>
                    <a:pt x="3950" y="2834"/>
                    <a:pt x="3940" y="2834"/>
                  </a:cubicBezTo>
                  <a:cubicBezTo>
                    <a:pt x="3930" y="2834"/>
                    <a:pt x="3927" y="2838"/>
                    <a:pt x="3923" y="2847"/>
                  </a:cubicBezTo>
                  <a:cubicBezTo>
                    <a:pt x="4011" y="2899"/>
                    <a:pt x="3990" y="2922"/>
                    <a:pt x="3947" y="2922"/>
                  </a:cubicBezTo>
                  <a:cubicBezTo>
                    <a:pt x="3930" y="2922"/>
                    <a:pt x="3909" y="2918"/>
                    <a:pt x="3891" y="2911"/>
                  </a:cubicBezTo>
                  <a:lnTo>
                    <a:pt x="3883" y="2920"/>
                  </a:lnTo>
                  <a:cubicBezTo>
                    <a:pt x="3948" y="2960"/>
                    <a:pt x="3932" y="2976"/>
                    <a:pt x="3932" y="2984"/>
                  </a:cubicBezTo>
                  <a:cubicBezTo>
                    <a:pt x="3915" y="3009"/>
                    <a:pt x="3907" y="3017"/>
                    <a:pt x="3972" y="3041"/>
                  </a:cubicBezTo>
                  <a:cubicBezTo>
                    <a:pt x="4037" y="3074"/>
                    <a:pt x="4094" y="3106"/>
                    <a:pt x="4086" y="3122"/>
                  </a:cubicBezTo>
                  <a:lnTo>
                    <a:pt x="4029" y="3082"/>
                  </a:lnTo>
                  <a:cubicBezTo>
                    <a:pt x="4010" y="3072"/>
                    <a:pt x="3996" y="3068"/>
                    <a:pt x="3985" y="3068"/>
                  </a:cubicBezTo>
                  <a:cubicBezTo>
                    <a:pt x="3958" y="3068"/>
                    <a:pt x="3949" y="3091"/>
                    <a:pt x="3932" y="3114"/>
                  </a:cubicBezTo>
                  <a:cubicBezTo>
                    <a:pt x="3911" y="3140"/>
                    <a:pt x="3897" y="3156"/>
                    <a:pt x="3875" y="3156"/>
                  </a:cubicBezTo>
                  <a:cubicBezTo>
                    <a:pt x="3862" y="3156"/>
                    <a:pt x="3847" y="3150"/>
                    <a:pt x="3826" y="3138"/>
                  </a:cubicBezTo>
                  <a:lnTo>
                    <a:pt x="3826" y="3138"/>
                  </a:lnTo>
                  <a:lnTo>
                    <a:pt x="3875" y="3187"/>
                  </a:lnTo>
                  <a:cubicBezTo>
                    <a:pt x="3902" y="3215"/>
                    <a:pt x="3912" y="3229"/>
                    <a:pt x="3904" y="3229"/>
                  </a:cubicBezTo>
                  <a:cubicBezTo>
                    <a:pt x="3899" y="3229"/>
                    <a:pt x="3883" y="3221"/>
                    <a:pt x="3859" y="3203"/>
                  </a:cubicBezTo>
                  <a:cubicBezTo>
                    <a:pt x="3843" y="3194"/>
                    <a:pt x="3829" y="3190"/>
                    <a:pt x="3818" y="3190"/>
                  </a:cubicBezTo>
                  <a:cubicBezTo>
                    <a:pt x="3790" y="3190"/>
                    <a:pt x="3780" y="3219"/>
                    <a:pt x="3810" y="3260"/>
                  </a:cubicBezTo>
                  <a:lnTo>
                    <a:pt x="3794" y="3276"/>
                  </a:lnTo>
                  <a:cubicBezTo>
                    <a:pt x="3748" y="3247"/>
                    <a:pt x="3718" y="3233"/>
                    <a:pt x="3705" y="3233"/>
                  </a:cubicBezTo>
                  <a:cubicBezTo>
                    <a:pt x="3685" y="3233"/>
                    <a:pt x="3703" y="3263"/>
                    <a:pt x="3761" y="3317"/>
                  </a:cubicBezTo>
                  <a:cubicBezTo>
                    <a:pt x="3728" y="3293"/>
                    <a:pt x="3714" y="3286"/>
                    <a:pt x="3707" y="3286"/>
                  </a:cubicBezTo>
                  <a:cubicBezTo>
                    <a:pt x="3702" y="3286"/>
                    <a:pt x="3700" y="3289"/>
                    <a:pt x="3696" y="3293"/>
                  </a:cubicBezTo>
                  <a:cubicBezTo>
                    <a:pt x="3716" y="3332"/>
                    <a:pt x="3715" y="3357"/>
                    <a:pt x="3700" y="3357"/>
                  </a:cubicBezTo>
                  <a:cubicBezTo>
                    <a:pt x="3690" y="3357"/>
                    <a:pt x="3675" y="3347"/>
                    <a:pt x="3656" y="3325"/>
                  </a:cubicBezTo>
                  <a:lnTo>
                    <a:pt x="3648" y="3333"/>
                  </a:lnTo>
                  <a:cubicBezTo>
                    <a:pt x="3696" y="3390"/>
                    <a:pt x="3688" y="3390"/>
                    <a:pt x="3680" y="3398"/>
                  </a:cubicBezTo>
                  <a:cubicBezTo>
                    <a:pt x="3680" y="3398"/>
                    <a:pt x="3672" y="3406"/>
                    <a:pt x="3713" y="3463"/>
                  </a:cubicBezTo>
                  <a:cubicBezTo>
                    <a:pt x="3745" y="3520"/>
                    <a:pt x="3737" y="3520"/>
                    <a:pt x="3737" y="3520"/>
                  </a:cubicBezTo>
                  <a:cubicBezTo>
                    <a:pt x="3737" y="3520"/>
                    <a:pt x="3737" y="3520"/>
                    <a:pt x="3736" y="3520"/>
                  </a:cubicBezTo>
                  <a:cubicBezTo>
                    <a:pt x="3732" y="3520"/>
                    <a:pt x="3694" y="3467"/>
                    <a:pt x="3656" y="3414"/>
                  </a:cubicBezTo>
                  <a:cubicBezTo>
                    <a:pt x="3643" y="3392"/>
                    <a:pt x="3633" y="3380"/>
                    <a:pt x="3629" y="3380"/>
                  </a:cubicBezTo>
                  <a:cubicBezTo>
                    <a:pt x="3623" y="3380"/>
                    <a:pt x="3632" y="3412"/>
                    <a:pt x="3672" y="3487"/>
                  </a:cubicBezTo>
                  <a:cubicBezTo>
                    <a:pt x="3644" y="3448"/>
                    <a:pt x="3620" y="3410"/>
                    <a:pt x="3616" y="3410"/>
                  </a:cubicBezTo>
                  <a:lnTo>
                    <a:pt x="3616" y="3410"/>
                  </a:lnTo>
                  <a:cubicBezTo>
                    <a:pt x="3614" y="3410"/>
                    <a:pt x="3616" y="3418"/>
                    <a:pt x="3623" y="3438"/>
                  </a:cubicBezTo>
                  <a:cubicBezTo>
                    <a:pt x="3623" y="3438"/>
                    <a:pt x="3615" y="3447"/>
                    <a:pt x="3656" y="3503"/>
                  </a:cubicBezTo>
                  <a:lnTo>
                    <a:pt x="3632" y="3511"/>
                  </a:lnTo>
                  <a:cubicBezTo>
                    <a:pt x="3598" y="3483"/>
                    <a:pt x="3584" y="3475"/>
                    <a:pt x="3575" y="3475"/>
                  </a:cubicBezTo>
                  <a:cubicBezTo>
                    <a:pt x="3572" y="3475"/>
                    <a:pt x="3569" y="3476"/>
                    <a:pt x="3567" y="3479"/>
                  </a:cubicBezTo>
                  <a:cubicBezTo>
                    <a:pt x="3584" y="3508"/>
                    <a:pt x="3592" y="3523"/>
                    <a:pt x="3589" y="3523"/>
                  </a:cubicBezTo>
                  <a:cubicBezTo>
                    <a:pt x="3586" y="3523"/>
                    <a:pt x="3574" y="3510"/>
                    <a:pt x="3550" y="3487"/>
                  </a:cubicBezTo>
                  <a:cubicBezTo>
                    <a:pt x="3537" y="3464"/>
                    <a:pt x="3528" y="3450"/>
                    <a:pt x="3527" y="3450"/>
                  </a:cubicBezTo>
                  <a:lnTo>
                    <a:pt x="3527" y="3450"/>
                  </a:lnTo>
                  <a:cubicBezTo>
                    <a:pt x="3525" y="3450"/>
                    <a:pt x="3540" y="3477"/>
                    <a:pt x="3583" y="3544"/>
                  </a:cubicBezTo>
                  <a:cubicBezTo>
                    <a:pt x="3596" y="3580"/>
                    <a:pt x="3600" y="3598"/>
                    <a:pt x="3594" y="3598"/>
                  </a:cubicBezTo>
                  <a:cubicBezTo>
                    <a:pt x="3589" y="3598"/>
                    <a:pt x="3577" y="3586"/>
                    <a:pt x="3559" y="3560"/>
                  </a:cubicBezTo>
                  <a:cubicBezTo>
                    <a:pt x="3517" y="3491"/>
                    <a:pt x="3496" y="3464"/>
                    <a:pt x="3494" y="3464"/>
                  </a:cubicBezTo>
                  <a:lnTo>
                    <a:pt x="3494" y="3464"/>
                  </a:lnTo>
                  <a:cubicBezTo>
                    <a:pt x="3492" y="3464"/>
                    <a:pt x="3501" y="3479"/>
                    <a:pt x="3518" y="3503"/>
                  </a:cubicBezTo>
                  <a:cubicBezTo>
                    <a:pt x="3542" y="3568"/>
                    <a:pt x="3534" y="3568"/>
                    <a:pt x="3534" y="3568"/>
                  </a:cubicBezTo>
                  <a:cubicBezTo>
                    <a:pt x="3521" y="3545"/>
                    <a:pt x="3501" y="3537"/>
                    <a:pt x="3476" y="3537"/>
                  </a:cubicBezTo>
                  <a:cubicBezTo>
                    <a:pt x="3441" y="3537"/>
                    <a:pt x="3396" y="3554"/>
                    <a:pt x="3348" y="3568"/>
                  </a:cubicBezTo>
                  <a:cubicBezTo>
                    <a:pt x="3348" y="3617"/>
                    <a:pt x="3356" y="3665"/>
                    <a:pt x="3380" y="3706"/>
                  </a:cubicBezTo>
                  <a:cubicBezTo>
                    <a:pt x="3397" y="3761"/>
                    <a:pt x="3403" y="3781"/>
                    <a:pt x="3401" y="3781"/>
                  </a:cubicBezTo>
                  <a:cubicBezTo>
                    <a:pt x="3399" y="3781"/>
                    <a:pt x="3383" y="3743"/>
                    <a:pt x="3364" y="3706"/>
                  </a:cubicBezTo>
                  <a:cubicBezTo>
                    <a:pt x="3328" y="3615"/>
                    <a:pt x="3306" y="3570"/>
                    <a:pt x="3301" y="3570"/>
                  </a:cubicBezTo>
                  <a:lnTo>
                    <a:pt x="3301" y="3570"/>
                  </a:lnTo>
                  <a:cubicBezTo>
                    <a:pt x="3296" y="3570"/>
                    <a:pt x="3311" y="3619"/>
                    <a:pt x="3348" y="3714"/>
                  </a:cubicBezTo>
                  <a:cubicBezTo>
                    <a:pt x="3376" y="3779"/>
                    <a:pt x="3388" y="3811"/>
                    <a:pt x="3386" y="3811"/>
                  </a:cubicBezTo>
                  <a:cubicBezTo>
                    <a:pt x="3384" y="3811"/>
                    <a:pt x="3368" y="3779"/>
                    <a:pt x="3340" y="3714"/>
                  </a:cubicBezTo>
                  <a:cubicBezTo>
                    <a:pt x="3324" y="3687"/>
                    <a:pt x="3316" y="3673"/>
                    <a:pt x="3313" y="3673"/>
                  </a:cubicBezTo>
                  <a:lnTo>
                    <a:pt x="3313" y="3673"/>
                  </a:lnTo>
                  <a:cubicBezTo>
                    <a:pt x="3309" y="3673"/>
                    <a:pt x="3311" y="3689"/>
                    <a:pt x="3315" y="3722"/>
                  </a:cubicBezTo>
                  <a:cubicBezTo>
                    <a:pt x="3323" y="3755"/>
                    <a:pt x="3325" y="3771"/>
                    <a:pt x="3323" y="3771"/>
                  </a:cubicBezTo>
                  <a:cubicBezTo>
                    <a:pt x="3321" y="3771"/>
                    <a:pt x="3315" y="3755"/>
                    <a:pt x="3307" y="3722"/>
                  </a:cubicBezTo>
                  <a:cubicBezTo>
                    <a:pt x="3284" y="3682"/>
                    <a:pt x="3262" y="3638"/>
                    <a:pt x="3259" y="3638"/>
                  </a:cubicBezTo>
                  <a:lnTo>
                    <a:pt x="3259" y="3638"/>
                  </a:lnTo>
                  <a:cubicBezTo>
                    <a:pt x="3257" y="3638"/>
                    <a:pt x="3259" y="3646"/>
                    <a:pt x="3267" y="3665"/>
                  </a:cubicBezTo>
                  <a:cubicBezTo>
                    <a:pt x="3267" y="3665"/>
                    <a:pt x="3250" y="3665"/>
                    <a:pt x="3226" y="3609"/>
                  </a:cubicBezTo>
                  <a:cubicBezTo>
                    <a:pt x="3217" y="3590"/>
                    <a:pt x="3211" y="3582"/>
                    <a:pt x="3209" y="3582"/>
                  </a:cubicBezTo>
                  <a:lnTo>
                    <a:pt x="3209" y="3582"/>
                  </a:lnTo>
                  <a:cubicBezTo>
                    <a:pt x="3202" y="3582"/>
                    <a:pt x="3210" y="3628"/>
                    <a:pt x="3210" y="3674"/>
                  </a:cubicBezTo>
                  <a:cubicBezTo>
                    <a:pt x="3214" y="3748"/>
                    <a:pt x="3212" y="3784"/>
                    <a:pt x="3206" y="3784"/>
                  </a:cubicBezTo>
                  <a:cubicBezTo>
                    <a:pt x="3200" y="3784"/>
                    <a:pt x="3190" y="3750"/>
                    <a:pt x="3178" y="3682"/>
                  </a:cubicBezTo>
                  <a:cubicBezTo>
                    <a:pt x="3172" y="3634"/>
                    <a:pt x="3163" y="3614"/>
                    <a:pt x="3156" y="3614"/>
                  </a:cubicBezTo>
                  <a:cubicBezTo>
                    <a:pt x="3144" y="3614"/>
                    <a:pt x="3135" y="3675"/>
                    <a:pt x="3145" y="3763"/>
                  </a:cubicBezTo>
                  <a:cubicBezTo>
                    <a:pt x="3150" y="3839"/>
                    <a:pt x="3152" y="3870"/>
                    <a:pt x="3151" y="3870"/>
                  </a:cubicBezTo>
                  <a:cubicBezTo>
                    <a:pt x="3150" y="3870"/>
                    <a:pt x="3148" y="3854"/>
                    <a:pt x="3145" y="3828"/>
                  </a:cubicBezTo>
                  <a:cubicBezTo>
                    <a:pt x="3129" y="3763"/>
                    <a:pt x="3121" y="3763"/>
                    <a:pt x="3121" y="3763"/>
                  </a:cubicBezTo>
                  <a:cubicBezTo>
                    <a:pt x="3105" y="3763"/>
                    <a:pt x="3096" y="3763"/>
                    <a:pt x="3080" y="3698"/>
                  </a:cubicBezTo>
                  <a:cubicBezTo>
                    <a:pt x="3080" y="3698"/>
                    <a:pt x="3072" y="3698"/>
                    <a:pt x="3064" y="3771"/>
                  </a:cubicBezTo>
                  <a:cubicBezTo>
                    <a:pt x="3061" y="3824"/>
                    <a:pt x="3053" y="3847"/>
                    <a:pt x="3042" y="3847"/>
                  </a:cubicBezTo>
                  <a:cubicBezTo>
                    <a:pt x="3026" y="3847"/>
                    <a:pt x="3003" y="3790"/>
                    <a:pt x="2983" y="3706"/>
                  </a:cubicBezTo>
                  <a:lnTo>
                    <a:pt x="2967" y="3779"/>
                  </a:lnTo>
                  <a:cubicBezTo>
                    <a:pt x="2972" y="3865"/>
                    <a:pt x="2971" y="3922"/>
                    <a:pt x="2965" y="3922"/>
                  </a:cubicBezTo>
                  <a:cubicBezTo>
                    <a:pt x="2962" y="3922"/>
                    <a:pt x="2957" y="3901"/>
                    <a:pt x="2950" y="3852"/>
                  </a:cubicBezTo>
                  <a:cubicBezTo>
                    <a:pt x="2945" y="3800"/>
                    <a:pt x="2943" y="3752"/>
                    <a:pt x="2943" y="3752"/>
                  </a:cubicBezTo>
                  <a:cubicBezTo>
                    <a:pt x="2942" y="3752"/>
                    <a:pt x="2942" y="3760"/>
                    <a:pt x="2942" y="3779"/>
                  </a:cubicBezTo>
                  <a:cubicBezTo>
                    <a:pt x="2946" y="3832"/>
                    <a:pt x="2939" y="3855"/>
                    <a:pt x="2929" y="3855"/>
                  </a:cubicBezTo>
                  <a:cubicBezTo>
                    <a:pt x="2914" y="3855"/>
                    <a:pt x="2891" y="3798"/>
                    <a:pt x="2886" y="3714"/>
                  </a:cubicBezTo>
                  <a:cubicBezTo>
                    <a:pt x="2878" y="3649"/>
                    <a:pt x="2878" y="3649"/>
                    <a:pt x="2869" y="3649"/>
                  </a:cubicBezTo>
                  <a:lnTo>
                    <a:pt x="2869" y="3714"/>
                  </a:lnTo>
                  <a:cubicBezTo>
                    <a:pt x="2878" y="3787"/>
                    <a:pt x="2878" y="3852"/>
                    <a:pt x="2869" y="3852"/>
                  </a:cubicBezTo>
                  <a:cubicBezTo>
                    <a:pt x="2853" y="3852"/>
                    <a:pt x="2845" y="3852"/>
                    <a:pt x="2837" y="3787"/>
                  </a:cubicBezTo>
                  <a:cubicBezTo>
                    <a:pt x="2825" y="3735"/>
                    <a:pt x="2822" y="3687"/>
                    <a:pt x="2821" y="3687"/>
                  </a:cubicBezTo>
                  <a:cubicBezTo>
                    <a:pt x="2821" y="3687"/>
                    <a:pt x="2821" y="3695"/>
                    <a:pt x="2821" y="3714"/>
                  </a:cubicBezTo>
                  <a:cubicBezTo>
                    <a:pt x="2821" y="3714"/>
                    <a:pt x="2813" y="3714"/>
                    <a:pt x="2805" y="3649"/>
                  </a:cubicBezTo>
                  <a:cubicBezTo>
                    <a:pt x="2796" y="3649"/>
                    <a:pt x="2788" y="3641"/>
                    <a:pt x="2780" y="3641"/>
                  </a:cubicBezTo>
                  <a:cubicBezTo>
                    <a:pt x="2776" y="3677"/>
                    <a:pt x="2770" y="3693"/>
                    <a:pt x="2766" y="3693"/>
                  </a:cubicBezTo>
                  <a:cubicBezTo>
                    <a:pt x="2762" y="3693"/>
                    <a:pt x="2760" y="3675"/>
                    <a:pt x="2764" y="3641"/>
                  </a:cubicBezTo>
                  <a:lnTo>
                    <a:pt x="2764" y="3641"/>
                  </a:lnTo>
                  <a:cubicBezTo>
                    <a:pt x="2764" y="3641"/>
                    <a:pt x="2756" y="3641"/>
                    <a:pt x="2740" y="3706"/>
                  </a:cubicBezTo>
                  <a:cubicBezTo>
                    <a:pt x="2723" y="3706"/>
                    <a:pt x="2715" y="3698"/>
                    <a:pt x="2723" y="3633"/>
                  </a:cubicBezTo>
                  <a:cubicBezTo>
                    <a:pt x="2728" y="3601"/>
                    <a:pt x="2730" y="3584"/>
                    <a:pt x="2729" y="3584"/>
                  </a:cubicBezTo>
                  <a:lnTo>
                    <a:pt x="2729" y="3584"/>
                  </a:lnTo>
                  <a:cubicBezTo>
                    <a:pt x="2728" y="3584"/>
                    <a:pt x="2723" y="3601"/>
                    <a:pt x="2715" y="3633"/>
                  </a:cubicBezTo>
                  <a:cubicBezTo>
                    <a:pt x="2707" y="3698"/>
                    <a:pt x="2699" y="3698"/>
                    <a:pt x="2691" y="3698"/>
                  </a:cubicBezTo>
                  <a:lnTo>
                    <a:pt x="2675" y="3690"/>
                  </a:lnTo>
                  <a:cubicBezTo>
                    <a:pt x="2663" y="3745"/>
                    <a:pt x="2660" y="3758"/>
                    <a:pt x="2655" y="3758"/>
                  </a:cubicBezTo>
                  <a:cubicBezTo>
                    <a:pt x="2654" y="3758"/>
                    <a:pt x="2653" y="3757"/>
                    <a:pt x="2651" y="3755"/>
                  </a:cubicBezTo>
                  <a:cubicBezTo>
                    <a:pt x="2642" y="3755"/>
                    <a:pt x="2634" y="3682"/>
                    <a:pt x="2618" y="3682"/>
                  </a:cubicBezTo>
                  <a:cubicBezTo>
                    <a:pt x="2612" y="3680"/>
                    <a:pt x="2607" y="3678"/>
                    <a:pt x="2603" y="3678"/>
                  </a:cubicBezTo>
                  <a:cubicBezTo>
                    <a:pt x="2593" y="3678"/>
                    <a:pt x="2592" y="3691"/>
                    <a:pt x="2586" y="3738"/>
                  </a:cubicBezTo>
                  <a:cubicBezTo>
                    <a:pt x="2591" y="3744"/>
                    <a:pt x="2586" y="3773"/>
                    <a:pt x="2582" y="3773"/>
                  </a:cubicBezTo>
                  <a:cubicBezTo>
                    <a:pt x="2580" y="3773"/>
                    <a:pt x="2578" y="3764"/>
                    <a:pt x="2578" y="3738"/>
                  </a:cubicBezTo>
                  <a:cubicBezTo>
                    <a:pt x="2569" y="3738"/>
                    <a:pt x="2561" y="3657"/>
                    <a:pt x="2537" y="3649"/>
                  </a:cubicBezTo>
                  <a:cubicBezTo>
                    <a:pt x="2523" y="3644"/>
                    <a:pt x="2514" y="3640"/>
                    <a:pt x="2508" y="3640"/>
                  </a:cubicBezTo>
                  <a:cubicBezTo>
                    <a:pt x="2494" y="3640"/>
                    <a:pt x="2488" y="3655"/>
                    <a:pt x="2472" y="3698"/>
                  </a:cubicBezTo>
                  <a:cubicBezTo>
                    <a:pt x="2456" y="3766"/>
                    <a:pt x="2446" y="3798"/>
                    <a:pt x="2444" y="3798"/>
                  </a:cubicBezTo>
                  <a:cubicBezTo>
                    <a:pt x="2442" y="3798"/>
                    <a:pt x="2448" y="3764"/>
                    <a:pt x="2464" y="3698"/>
                  </a:cubicBezTo>
                  <a:cubicBezTo>
                    <a:pt x="2484" y="3614"/>
                    <a:pt x="2488" y="3581"/>
                    <a:pt x="2484" y="3581"/>
                  </a:cubicBezTo>
                  <a:lnTo>
                    <a:pt x="2484" y="3581"/>
                  </a:lnTo>
                  <a:cubicBezTo>
                    <a:pt x="2481" y="3581"/>
                    <a:pt x="2474" y="3595"/>
                    <a:pt x="2464" y="3617"/>
                  </a:cubicBezTo>
                  <a:cubicBezTo>
                    <a:pt x="2440" y="3665"/>
                    <a:pt x="2434" y="3677"/>
                    <a:pt x="2426" y="3677"/>
                  </a:cubicBezTo>
                  <a:cubicBezTo>
                    <a:pt x="2423" y="3677"/>
                    <a:pt x="2420" y="3676"/>
                    <a:pt x="2415" y="3674"/>
                  </a:cubicBezTo>
                  <a:cubicBezTo>
                    <a:pt x="2428" y="3640"/>
                    <a:pt x="2432" y="3624"/>
                    <a:pt x="2427" y="3624"/>
                  </a:cubicBezTo>
                  <a:cubicBezTo>
                    <a:pt x="2423" y="3624"/>
                    <a:pt x="2411" y="3638"/>
                    <a:pt x="2391" y="3665"/>
                  </a:cubicBezTo>
                  <a:cubicBezTo>
                    <a:pt x="2383" y="3657"/>
                    <a:pt x="2383" y="3657"/>
                    <a:pt x="2407" y="3592"/>
                  </a:cubicBezTo>
                  <a:lnTo>
                    <a:pt x="2391" y="3584"/>
                  </a:lnTo>
                  <a:cubicBezTo>
                    <a:pt x="2366" y="3624"/>
                    <a:pt x="2345" y="3639"/>
                    <a:pt x="2330" y="3639"/>
                  </a:cubicBezTo>
                  <a:cubicBezTo>
                    <a:pt x="2302" y="3639"/>
                    <a:pt x="2294" y="3586"/>
                    <a:pt x="2310" y="3544"/>
                  </a:cubicBezTo>
                  <a:cubicBezTo>
                    <a:pt x="2310" y="3544"/>
                    <a:pt x="2310" y="3543"/>
                    <a:pt x="2309" y="3543"/>
                  </a:cubicBezTo>
                  <a:cubicBezTo>
                    <a:pt x="2305" y="3543"/>
                    <a:pt x="2293" y="3548"/>
                    <a:pt x="2261" y="3592"/>
                  </a:cubicBezTo>
                  <a:cubicBezTo>
                    <a:pt x="2226" y="3647"/>
                    <a:pt x="2204" y="3674"/>
                    <a:pt x="2199" y="3674"/>
                  </a:cubicBezTo>
                  <a:cubicBezTo>
                    <a:pt x="2193" y="3674"/>
                    <a:pt x="2207" y="3643"/>
                    <a:pt x="2245" y="3584"/>
                  </a:cubicBezTo>
                  <a:cubicBezTo>
                    <a:pt x="2278" y="3523"/>
                    <a:pt x="2294" y="3492"/>
                    <a:pt x="2293" y="3492"/>
                  </a:cubicBezTo>
                  <a:lnTo>
                    <a:pt x="2293" y="3492"/>
                  </a:lnTo>
                  <a:cubicBezTo>
                    <a:pt x="2291" y="3492"/>
                    <a:pt x="2273" y="3521"/>
                    <a:pt x="2237" y="3576"/>
                  </a:cubicBezTo>
                  <a:cubicBezTo>
                    <a:pt x="2221" y="3595"/>
                    <a:pt x="2206" y="3604"/>
                    <a:pt x="2195" y="3604"/>
                  </a:cubicBezTo>
                  <a:cubicBezTo>
                    <a:pt x="2171" y="3604"/>
                    <a:pt x="2169" y="3564"/>
                    <a:pt x="2229" y="3487"/>
                  </a:cubicBezTo>
                  <a:lnTo>
                    <a:pt x="2294" y="3374"/>
                  </a:lnTo>
                  <a:lnTo>
                    <a:pt x="2294" y="3374"/>
                  </a:lnTo>
                  <a:cubicBezTo>
                    <a:pt x="2253" y="3422"/>
                    <a:pt x="2245" y="3422"/>
                    <a:pt x="2245" y="3422"/>
                  </a:cubicBezTo>
                  <a:cubicBezTo>
                    <a:pt x="2226" y="3456"/>
                    <a:pt x="2213" y="3467"/>
                    <a:pt x="2201" y="3467"/>
                  </a:cubicBezTo>
                  <a:cubicBezTo>
                    <a:pt x="2194" y="3467"/>
                    <a:pt x="2187" y="3461"/>
                    <a:pt x="2180" y="3455"/>
                  </a:cubicBezTo>
                  <a:cubicBezTo>
                    <a:pt x="2177" y="3451"/>
                    <a:pt x="2171" y="3450"/>
                    <a:pt x="2164" y="3450"/>
                  </a:cubicBezTo>
                  <a:cubicBezTo>
                    <a:pt x="2140" y="3450"/>
                    <a:pt x="2101" y="3464"/>
                    <a:pt x="2082" y="3464"/>
                  </a:cubicBezTo>
                  <a:cubicBezTo>
                    <a:pt x="2079" y="3464"/>
                    <a:pt x="2077" y="3464"/>
                    <a:pt x="2075" y="3463"/>
                  </a:cubicBezTo>
                  <a:cubicBezTo>
                    <a:pt x="2059" y="3447"/>
                    <a:pt x="2042" y="3430"/>
                    <a:pt x="2075" y="3365"/>
                  </a:cubicBezTo>
                  <a:cubicBezTo>
                    <a:pt x="2073" y="3365"/>
                    <a:pt x="2071" y="3365"/>
                    <a:pt x="2068" y="3365"/>
                  </a:cubicBezTo>
                  <a:cubicBezTo>
                    <a:pt x="2062" y="3365"/>
                    <a:pt x="2051" y="3369"/>
                    <a:pt x="2010" y="3398"/>
                  </a:cubicBezTo>
                  <a:cubicBezTo>
                    <a:pt x="1988" y="3414"/>
                    <a:pt x="1972" y="3421"/>
                    <a:pt x="1964" y="3421"/>
                  </a:cubicBezTo>
                  <a:cubicBezTo>
                    <a:pt x="1950" y="3421"/>
                    <a:pt x="1956" y="3403"/>
                    <a:pt x="1986" y="3374"/>
                  </a:cubicBezTo>
                  <a:lnTo>
                    <a:pt x="1986" y="3374"/>
                  </a:lnTo>
                  <a:cubicBezTo>
                    <a:pt x="1942" y="3395"/>
                    <a:pt x="1924" y="3399"/>
                    <a:pt x="1917" y="3399"/>
                  </a:cubicBezTo>
                  <a:cubicBezTo>
                    <a:pt x="1914" y="3399"/>
                    <a:pt x="1913" y="3398"/>
                    <a:pt x="1913" y="3398"/>
                  </a:cubicBezTo>
                  <a:cubicBezTo>
                    <a:pt x="1950" y="3360"/>
                    <a:pt x="1988" y="3323"/>
                    <a:pt x="1977" y="3323"/>
                  </a:cubicBezTo>
                  <a:cubicBezTo>
                    <a:pt x="1973" y="3323"/>
                    <a:pt x="1966" y="3326"/>
                    <a:pt x="1953" y="3333"/>
                  </a:cubicBezTo>
                  <a:cubicBezTo>
                    <a:pt x="1923" y="3363"/>
                    <a:pt x="1908" y="3372"/>
                    <a:pt x="1898" y="3372"/>
                  </a:cubicBezTo>
                  <a:cubicBezTo>
                    <a:pt x="1891" y="3372"/>
                    <a:pt x="1886" y="3369"/>
                    <a:pt x="1880" y="3365"/>
                  </a:cubicBezTo>
                  <a:cubicBezTo>
                    <a:pt x="1911" y="3311"/>
                    <a:pt x="1764" y="3056"/>
                    <a:pt x="1709" y="3056"/>
                  </a:cubicBezTo>
                  <a:cubicBezTo>
                    <a:pt x="1706" y="3056"/>
                    <a:pt x="1704" y="3056"/>
                    <a:pt x="1702" y="3057"/>
                  </a:cubicBezTo>
                  <a:lnTo>
                    <a:pt x="1686" y="3025"/>
                  </a:lnTo>
                  <a:lnTo>
                    <a:pt x="1678" y="3001"/>
                  </a:lnTo>
                  <a:cubicBezTo>
                    <a:pt x="1799" y="2944"/>
                    <a:pt x="1718" y="2928"/>
                    <a:pt x="1645" y="2920"/>
                  </a:cubicBezTo>
                  <a:cubicBezTo>
                    <a:pt x="1625" y="2925"/>
                    <a:pt x="1611" y="2926"/>
                    <a:pt x="1601" y="2926"/>
                  </a:cubicBezTo>
                  <a:cubicBezTo>
                    <a:pt x="1580" y="2926"/>
                    <a:pt x="1578" y="2917"/>
                    <a:pt x="1572" y="2911"/>
                  </a:cubicBezTo>
                  <a:cubicBezTo>
                    <a:pt x="1702" y="2863"/>
                    <a:pt x="1694" y="2838"/>
                    <a:pt x="1621" y="2838"/>
                  </a:cubicBezTo>
                  <a:cubicBezTo>
                    <a:pt x="1571" y="2851"/>
                    <a:pt x="1541" y="2856"/>
                    <a:pt x="1529" y="2856"/>
                  </a:cubicBezTo>
                  <a:cubicBezTo>
                    <a:pt x="1510" y="2856"/>
                    <a:pt x="1541" y="2842"/>
                    <a:pt x="1621" y="2822"/>
                  </a:cubicBezTo>
                  <a:cubicBezTo>
                    <a:pt x="1703" y="2797"/>
                    <a:pt x="1733" y="2781"/>
                    <a:pt x="1693" y="2781"/>
                  </a:cubicBezTo>
                  <a:cubicBezTo>
                    <a:pt x="1669" y="2781"/>
                    <a:pt x="1622" y="2786"/>
                    <a:pt x="1548" y="2798"/>
                  </a:cubicBezTo>
                  <a:cubicBezTo>
                    <a:pt x="1524" y="2801"/>
                    <a:pt x="1507" y="2802"/>
                    <a:pt x="1499" y="2802"/>
                  </a:cubicBezTo>
                  <a:cubicBezTo>
                    <a:pt x="1482" y="2802"/>
                    <a:pt x="1497" y="2795"/>
                    <a:pt x="1540" y="2774"/>
                  </a:cubicBezTo>
                  <a:cubicBezTo>
                    <a:pt x="1628" y="2746"/>
                    <a:pt x="1656" y="2733"/>
                    <a:pt x="1645" y="2733"/>
                  </a:cubicBezTo>
                  <a:cubicBezTo>
                    <a:pt x="1639" y="2733"/>
                    <a:pt x="1625" y="2736"/>
                    <a:pt x="1605" y="2741"/>
                  </a:cubicBezTo>
                  <a:cubicBezTo>
                    <a:pt x="1561" y="2746"/>
                    <a:pt x="1531" y="2749"/>
                    <a:pt x="1515" y="2749"/>
                  </a:cubicBezTo>
                  <a:cubicBezTo>
                    <a:pt x="1480" y="2749"/>
                    <a:pt x="1508" y="2736"/>
                    <a:pt x="1597" y="2709"/>
                  </a:cubicBezTo>
                  <a:cubicBezTo>
                    <a:pt x="1679" y="2678"/>
                    <a:pt x="1709" y="2667"/>
                    <a:pt x="1687" y="2667"/>
                  </a:cubicBezTo>
                  <a:cubicBezTo>
                    <a:pt x="1674" y="2667"/>
                    <a:pt x="1644" y="2670"/>
                    <a:pt x="1597" y="2676"/>
                  </a:cubicBezTo>
                  <a:cubicBezTo>
                    <a:pt x="1577" y="2679"/>
                    <a:pt x="1561" y="2680"/>
                    <a:pt x="1547" y="2680"/>
                  </a:cubicBezTo>
                  <a:cubicBezTo>
                    <a:pt x="1459" y="2680"/>
                    <a:pt x="1470" y="2641"/>
                    <a:pt x="1588" y="2620"/>
                  </a:cubicBezTo>
                  <a:cubicBezTo>
                    <a:pt x="1588" y="2613"/>
                    <a:pt x="1631" y="2601"/>
                    <a:pt x="1613" y="2601"/>
                  </a:cubicBezTo>
                  <a:cubicBezTo>
                    <a:pt x="1608" y="2601"/>
                    <a:pt x="1601" y="2602"/>
                    <a:pt x="1588" y="2603"/>
                  </a:cubicBezTo>
                  <a:lnTo>
                    <a:pt x="1653" y="2579"/>
                  </a:lnTo>
                  <a:lnTo>
                    <a:pt x="1653" y="2563"/>
                  </a:lnTo>
                  <a:lnTo>
                    <a:pt x="1580" y="2571"/>
                  </a:lnTo>
                  <a:cubicBezTo>
                    <a:pt x="1580" y="2555"/>
                    <a:pt x="1645" y="2514"/>
                    <a:pt x="1653" y="2425"/>
                  </a:cubicBezTo>
                  <a:cubicBezTo>
                    <a:pt x="1660" y="2273"/>
                    <a:pt x="1661" y="2227"/>
                    <a:pt x="1616" y="2227"/>
                  </a:cubicBezTo>
                  <a:cubicBezTo>
                    <a:pt x="1608" y="2227"/>
                    <a:pt x="1599" y="2228"/>
                    <a:pt x="1588" y="2230"/>
                  </a:cubicBezTo>
                  <a:cubicBezTo>
                    <a:pt x="1562" y="2233"/>
                    <a:pt x="1541" y="2235"/>
                    <a:pt x="1525" y="2235"/>
                  </a:cubicBezTo>
                  <a:cubicBezTo>
                    <a:pt x="1456" y="2235"/>
                    <a:pt x="1477" y="2211"/>
                    <a:pt x="1588" y="2198"/>
                  </a:cubicBezTo>
                  <a:cubicBezTo>
                    <a:pt x="1588" y="2190"/>
                    <a:pt x="1661" y="2174"/>
                    <a:pt x="1661" y="2149"/>
                  </a:cubicBezTo>
                  <a:cubicBezTo>
                    <a:pt x="1661" y="2136"/>
                    <a:pt x="1667" y="2123"/>
                    <a:pt x="1704" y="2123"/>
                  </a:cubicBezTo>
                  <a:cubicBezTo>
                    <a:pt x="1712" y="2123"/>
                    <a:pt x="1722" y="2124"/>
                    <a:pt x="1734" y="2125"/>
                  </a:cubicBezTo>
                  <a:lnTo>
                    <a:pt x="1734" y="2117"/>
                  </a:lnTo>
                  <a:cubicBezTo>
                    <a:pt x="1605" y="2084"/>
                    <a:pt x="1613" y="2028"/>
                    <a:pt x="1686" y="2011"/>
                  </a:cubicBezTo>
                  <a:cubicBezTo>
                    <a:pt x="1694" y="1995"/>
                    <a:pt x="1694" y="1987"/>
                    <a:pt x="1629" y="1955"/>
                  </a:cubicBezTo>
                  <a:cubicBezTo>
                    <a:pt x="1591" y="1933"/>
                    <a:pt x="1578" y="1926"/>
                    <a:pt x="1593" y="1926"/>
                  </a:cubicBezTo>
                  <a:cubicBezTo>
                    <a:pt x="1601" y="1926"/>
                    <a:pt x="1615" y="1928"/>
                    <a:pt x="1637" y="1930"/>
                  </a:cubicBezTo>
                  <a:cubicBezTo>
                    <a:pt x="1645" y="1931"/>
                    <a:pt x="1654" y="1932"/>
                    <a:pt x="1662" y="1932"/>
                  </a:cubicBezTo>
                  <a:cubicBezTo>
                    <a:pt x="1719" y="1932"/>
                    <a:pt x="1766" y="1909"/>
                    <a:pt x="1653" y="1874"/>
                  </a:cubicBezTo>
                  <a:lnTo>
                    <a:pt x="1653" y="1874"/>
                  </a:lnTo>
                  <a:lnTo>
                    <a:pt x="1726" y="1882"/>
                  </a:lnTo>
                  <a:cubicBezTo>
                    <a:pt x="1739" y="1885"/>
                    <a:pt x="1746" y="1886"/>
                    <a:pt x="1750" y="1886"/>
                  </a:cubicBezTo>
                  <a:cubicBezTo>
                    <a:pt x="1766" y="1886"/>
                    <a:pt x="1714" y="1862"/>
                    <a:pt x="1661" y="1849"/>
                  </a:cubicBezTo>
                  <a:cubicBezTo>
                    <a:pt x="1591" y="1827"/>
                    <a:pt x="1561" y="1813"/>
                    <a:pt x="1580" y="1813"/>
                  </a:cubicBezTo>
                  <a:cubicBezTo>
                    <a:pt x="1595" y="1813"/>
                    <a:pt x="1645" y="1823"/>
                    <a:pt x="1734" y="1849"/>
                  </a:cubicBezTo>
                  <a:cubicBezTo>
                    <a:pt x="1804" y="1871"/>
                    <a:pt x="1839" y="1879"/>
                    <a:pt x="1846" y="1879"/>
                  </a:cubicBezTo>
                  <a:cubicBezTo>
                    <a:pt x="1852" y="1879"/>
                    <a:pt x="1837" y="1873"/>
                    <a:pt x="1807" y="1866"/>
                  </a:cubicBezTo>
                  <a:cubicBezTo>
                    <a:pt x="1754" y="1839"/>
                    <a:pt x="1707" y="1813"/>
                    <a:pt x="1726" y="1813"/>
                  </a:cubicBezTo>
                  <a:cubicBezTo>
                    <a:pt x="1731" y="1813"/>
                    <a:pt x="1739" y="1814"/>
                    <a:pt x="1751" y="1817"/>
                  </a:cubicBezTo>
                  <a:cubicBezTo>
                    <a:pt x="1751" y="1809"/>
                    <a:pt x="1759" y="1801"/>
                    <a:pt x="1629" y="1752"/>
                  </a:cubicBezTo>
                  <a:cubicBezTo>
                    <a:pt x="1564" y="1728"/>
                    <a:pt x="1572" y="1720"/>
                    <a:pt x="1572" y="1703"/>
                  </a:cubicBezTo>
                  <a:lnTo>
                    <a:pt x="1572" y="1703"/>
                  </a:lnTo>
                  <a:cubicBezTo>
                    <a:pt x="1620" y="1719"/>
                    <a:pt x="1661" y="1744"/>
                    <a:pt x="1701" y="1768"/>
                  </a:cubicBezTo>
                  <a:lnTo>
                    <a:pt x="1701" y="1768"/>
                  </a:lnTo>
                  <a:cubicBezTo>
                    <a:pt x="1703" y="1764"/>
                    <a:pt x="1707" y="1759"/>
                    <a:pt x="1710" y="1752"/>
                  </a:cubicBezTo>
                  <a:cubicBezTo>
                    <a:pt x="1720" y="1750"/>
                    <a:pt x="1731" y="1749"/>
                    <a:pt x="1742" y="1749"/>
                  </a:cubicBezTo>
                  <a:cubicBezTo>
                    <a:pt x="1774" y="1749"/>
                    <a:pt x="1809" y="1758"/>
                    <a:pt x="1840" y="1776"/>
                  </a:cubicBezTo>
                  <a:cubicBezTo>
                    <a:pt x="1866" y="1785"/>
                    <a:pt x="1883" y="1790"/>
                    <a:pt x="1887" y="1790"/>
                  </a:cubicBezTo>
                  <a:cubicBezTo>
                    <a:pt x="1896" y="1790"/>
                    <a:pt x="1866" y="1775"/>
                    <a:pt x="1783" y="1744"/>
                  </a:cubicBezTo>
                  <a:cubicBezTo>
                    <a:pt x="1661" y="1687"/>
                    <a:pt x="1661" y="1687"/>
                    <a:pt x="1669" y="1671"/>
                  </a:cubicBezTo>
                  <a:cubicBezTo>
                    <a:pt x="1674" y="1663"/>
                    <a:pt x="1676" y="1657"/>
                    <a:pt x="1685" y="1657"/>
                  </a:cubicBezTo>
                  <a:cubicBezTo>
                    <a:pt x="1694" y="1657"/>
                    <a:pt x="1710" y="1663"/>
                    <a:pt x="1742" y="1679"/>
                  </a:cubicBezTo>
                  <a:cubicBezTo>
                    <a:pt x="1776" y="1698"/>
                    <a:pt x="1789" y="1706"/>
                    <a:pt x="1798" y="1706"/>
                  </a:cubicBezTo>
                  <a:cubicBezTo>
                    <a:pt x="1805" y="1706"/>
                    <a:pt x="1809" y="1702"/>
                    <a:pt x="1815" y="1695"/>
                  </a:cubicBezTo>
                  <a:cubicBezTo>
                    <a:pt x="1824" y="1671"/>
                    <a:pt x="1661" y="1541"/>
                    <a:pt x="1548" y="1468"/>
                  </a:cubicBezTo>
                  <a:cubicBezTo>
                    <a:pt x="1488" y="1434"/>
                    <a:pt x="1459" y="1415"/>
                    <a:pt x="1464" y="1415"/>
                  </a:cubicBezTo>
                  <a:cubicBezTo>
                    <a:pt x="1469" y="1415"/>
                    <a:pt x="1499" y="1430"/>
                    <a:pt x="1556" y="1460"/>
                  </a:cubicBezTo>
                  <a:cubicBezTo>
                    <a:pt x="1584" y="1476"/>
                    <a:pt x="1601" y="1482"/>
                    <a:pt x="1611" y="1482"/>
                  </a:cubicBezTo>
                  <a:cubicBezTo>
                    <a:pt x="1621" y="1482"/>
                    <a:pt x="1625" y="1476"/>
                    <a:pt x="1629" y="1468"/>
                  </a:cubicBezTo>
                  <a:cubicBezTo>
                    <a:pt x="1608" y="1456"/>
                    <a:pt x="1603" y="1452"/>
                    <a:pt x="1606" y="1452"/>
                  </a:cubicBezTo>
                  <a:cubicBezTo>
                    <a:pt x="1611" y="1452"/>
                    <a:pt x="1634" y="1463"/>
                    <a:pt x="1629" y="1468"/>
                  </a:cubicBezTo>
                  <a:cubicBezTo>
                    <a:pt x="1686" y="1509"/>
                    <a:pt x="1678" y="1517"/>
                    <a:pt x="1678" y="1525"/>
                  </a:cubicBezTo>
                  <a:lnTo>
                    <a:pt x="1734" y="1557"/>
                  </a:lnTo>
                  <a:cubicBezTo>
                    <a:pt x="1790" y="1583"/>
                    <a:pt x="1822" y="1597"/>
                    <a:pt x="1829" y="1597"/>
                  </a:cubicBezTo>
                  <a:cubicBezTo>
                    <a:pt x="1838" y="1597"/>
                    <a:pt x="1812" y="1577"/>
                    <a:pt x="1751" y="1533"/>
                  </a:cubicBezTo>
                  <a:cubicBezTo>
                    <a:pt x="1724" y="1506"/>
                    <a:pt x="1712" y="1494"/>
                    <a:pt x="1717" y="1494"/>
                  </a:cubicBezTo>
                  <a:cubicBezTo>
                    <a:pt x="1722" y="1494"/>
                    <a:pt x="1738" y="1502"/>
                    <a:pt x="1767" y="1517"/>
                  </a:cubicBezTo>
                  <a:cubicBezTo>
                    <a:pt x="1804" y="1533"/>
                    <a:pt x="1845" y="1549"/>
                    <a:pt x="1852" y="1549"/>
                  </a:cubicBezTo>
                  <a:cubicBezTo>
                    <a:pt x="1856" y="1549"/>
                    <a:pt x="1851" y="1544"/>
                    <a:pt x="1832" y="1533"/>
                  </a:cubicBezTo>
                  <a:cubicBezTo>
                    <a:pt x="1832" y="1533"/>
                    <a:pt x="1837" y="1528"/>
                    <a:pt x="1852" y="1528"/>
                  </a:cubicBezTo>
                  <a:cubicBezTo>
                    <a:pt x="1863" y="1528"/>
                    <a:pt x="1880" y="1531"/>
                    <a:pt x="1905" y="1541"/>
                  </a:cubicBezTo>
                  <a:cubicBezTo>
                    <a:pt x="1921" y="1533"/>
                    <a:pt x="1929" y="1525"/>
                    <a:pt x="1872" y="1484"/>
                  </a:cubicBezTo>
                  <a:cubicBezTo>
                    <a:pt x="1815" y="1444"/>
                    <a:pt x="1824" y="1436"/>
                    <a:pt x="1824" y="1428"/>
                  </a:cubicBezTo>
                  <a:cubicBezTo>
                    <a:pt x="1832" y="1420"/>
                    <a:pt x="1840" y="1412"/>
                    <a:pt x="1783" y="1371"/>
                  </a:cubicBezTo>
                  <a:cubicBezTo>
                    <a:pt x="1734" y="1330"/>
                    <a:pt x="1686" y="1274"/>
                    <a:pt x="1702" y="1257"/>
                  </a:cubicBezTo>
                  <a:cubicBezTo>
                    <a:pt x="1682" y="1230"/>
                    <a:pt x="1672" y="1214"/>
                    <a:pt x="1680" y="1214"/>
                  </a:cubicBezTo>
                  <a:cubicBezTo>
                    <a:pt x="1688" y="1214"/>
                    <a:pt x="1716" y="1232"/>
                    <a:pt x="1775" y="1274"/>
                  </a:cubicBezTo>
                  <a:cubicBezTo>
                    <a:pt x="1808" y="1298"/>
                    <a:pt x="1825" y="1305"/>
                    <a:pt x="1835" y="1305"/>
                  </a:cubicBezTo>
                  <a:cubicBezTo>
                    <a:pt x="1841" y="1305"/>
                    <a:pt x="1845" y="1301"/>
                    <a:pt x="1848" y="1298"/>
                  </a:cubicBezTo>
                  <a:cubicBezTo>
                    <a:pt x="1848" y="1298"/>
                    <a:pt x="1849" y="1297"/>
                    <a:pt x="1852" y="1297"/>
                  </a:cubicBezTo>
                  <a:cubicBezTo>
                    <a:pt x="1859" y="1297"/>
                    <a:pt x="1875" y="1301"/>
                    <a:pt x="1913" y="1322"/>
                  </a:cubicBezTo>
                  <a:cubicBezTo>
                    <a:pt x="1929" y="1331"/>
                    <a:pt x="1938" y="1334"/>
                    <a:pt x="1941" y="1334"/>
                  </a:cubicBezTo>
                  <a:cubicBezTo>
                    <a:pt x="1949" y="1334"/>
                    <a:pt x="1908" y="1304"/>
                    <a:pt x="1872" y="1274"/>
                  </a:cubicBezTo>
                  <a:lnTo>
                    <a:pt x="1767" y="1185"/>
                  </a:lnTo>
                  <a:lnTo>
                    <a:pt x="1767" y="1185"/>
                  </a:lnTo>
                  <a:cubicBezTo>
                    <a:pt x="1832" y="1209"/>
                    <a:pt x="1888" y="1249"/>
                    <a:pt x="1937" y="1298"/>
                  </a:cubicBezTo>
                  <a:cubicBezTo>
                    <a:pt x="1992" y="1338"/>
                    <a:pt x="2021" y="1358"/>
                    <a:pt x="2023" y="1358"/>
                  </a:cubicBezTo>
                  <a:cubicBezTo>
                    <a:pt x="2025" y="1358"/>
                    <a:pt x="1999" y="1336"/>
                    <a:pt x="1945" y="1290"/>
                  </a:cubicBezTo>
                  <a:cubicBezTo>
                    <a:pt x="1905" y="1250"/>
                    <a:pt x="1871" y="1210"/>
                    <a:pt x="1895" y="1210"/>
                  </a:cubicBezTo>
                  <a:cubicBezTo>
                    <a:pt x="1901" y="1210"/>
                    <a:pt x="1909" y="1212"/>
                    <a:pt x="1921" y="1217"/>
                  </a:cubicBezTo>
                  <a:cubicBezTo>
                    <a:pt x="1928" y="1210"/>
                    <a:pt x="1933" y="1204"/>
                    <a:pt x="1941" y="1204"/>
                  </a:cubicBezTo>
                  <a:cubicBezTo>
                    <a:pt x="1952" y="1204"/>
                    <a:pt x="1966" y="1214"/>
                    <a:pt x="1994" y="1241"/>
                  </a:cubicBezTo>
                  <a:cubicBezTo>
                    <a:pt x="2010" y="1253"/>
                    <a:pt x="2019" y="1257"/>
                    <a:pt x="2022" y="1257"/>
                  </a:cubicBezTo>
                  <a:cubicBezTo>
                    <a:pt x="2030" y="1257"/>
                    <a:pt x="2010" y="1233"/>
                    <a:pt x="2010" y="1233"/>
                  </a:cubicBezTo>
                  <a:cubicBezTo>
                    <a:pt x="1985" y="1198"/>
                    <a:pt x="1979" y="1182"/>
                    <a:pt x="1992" y="1182"/>
                  </a:cubicBezTo>
                  <a:cubicBezTo>
                    <a:pt x="2001" y="1182"/>
                    <a:pt x="2017" y="1188"/>
                    <a:pt x="2042" y="1201"/>
                  </a:cubicBezTo>
                  <a:cubicBezTo>
                    <a:pt x="2097" y="1240"/>
                    <a:pt x="2125" y="1262"/>
                    <a:pt x="2131" y="1262"/>
                  </a:cubicBezTo>
                  <a:cubicBezTo>
                    <a:pt x="2137" y="1262"/>
                    <a:pt x="2117" y="1236"/>
                    <a:pt x="2075" y="1176"/>
                  </a:cubicBezTo>
                  <a:cubicBezTo>
                    <a:pt x="2046" y="1148"/>
                    <a:pt x="2021" y="1117"/>
                    <a:pt x="2024" y="1117"/>
                  </a:cubicBezTo>
                  <a:lnTo>
                    <a:pt x="2024" y="1117"/>
                  </a:lnTo>
                  <a:cubicBezTo>
                    <a:pt x="2026" y="1117"/>
                    <a:pt x="2043" y="1133"/>
                    <a:pt x="2083" y="1176"/>
                  </a:cubicBezTo>
                  <a:cubicBezTo>
                    <a:pt x="2096" y="1189"/>
                    <a:pt x="2102" y="1195"/>
                    <a:pt x="2105" y="1195"/>
                  </a:cubicBezTo>
                  <a:cubicBezTo>
                    <a:pt x="2111" y="1195"/>
                    <a:pt x="2085" y="1151"/>
                    <a:pt x="2067" y="1103"/>
                  </a:cubicBezTo>
                  <a:cubicBezTo>
                    <a:pt x="2034" y="1039"/>
                    <a:pt x="1953" y="933"/>
                    <a:pt x="1913" y="876"/>
                  </a:cubicBezTo>
                  <a:cubicBezTo>
                    <a:pt x="1867" y="805"/>
                    <a:pt x="1850" y="779"/>
                    <a:pt x="1857" y="779"/>
                  </a:cubicBezTo>
                  <a:cubicBezTo>
                    <a:pt x="1862" y="779"/>
                    <a:pt x="1875" y="788"/>
                    <a:pt x="1896" y="803"/>
                  </a:cubicBezTo>
                  <a:cubicBezTo>
                    <a:pt x="1897" y="803"/>
                    <a:pt x="1898" y="803"/>
                    <a:pt x="1899" y="803"/>
                  </a:cubicBezTo>
                  <a:cubicBezTo>
                    <a:pt x="1911" y="803"/>
                    <a:pt x="1956" y="856"/>
                    <a:pt x="1994" y="909"/>
                  </a:cubicBezTo>
                  <a:cubicBezTo>
                    <a:pt x="2034" y="966"/>
                    <a:pt x="2018" y="966"/>
                    <a:pt x="2018" y="966"/>
                  </a:cubicBezTo>
                  <a:lnTo>
                    <a:pt x="2010" y="974"/>
                  </a:lnTo>
                  <a:cubicBezTo>
                    <a:pt x="2048" y="1027"/>
                    <a:pt x="2086" y="1080"/>
                    <a:pt x="2104" y="1080"/>
                  </a:cubicBezTo>
                  <a:cubicBezTo>
                    <a:pt x="2105" y="1080"/>
                    <a:pt x="2106" y="1080"/>
                    <a:pt x="2107" y="1079"/>
                  </a:cubicBezTo>
                  <a:cubicBezTo>
                    <a:pt x="2127" y="1102"/>
                    <a:pt x="2139" y="1115"/>
                    <a:pt x="2142" y="1115"/>
                  </a:cubicBezTo>
                  <a:cubicBezTo>
                    <a:pt x="2146" y="1115"/>
                    <a:pt x="2140" y="1100"/>
                    <a:pt x="2124" y="1071"/>
                  </a:cubicBezTo>
                  <a:lnTo>
                    <a:pt x="2124" y="1071"/>
                  </a:lnTo>
                  <a:cubicBezTo>
                    <a:pt x="2149" y="1101"/>
                    <a:pt x="2165" y="1110"/>
                    <a:pt x="2177" y="1110"/>
                  </a:cubicBezTo>
                  <a:cubicBezTo>
                    <a:pt x="2184" y="1110"/>
                    <a:pt x="2190" y="1106"/>
                    <a:pt x="2196" y="1103"/>
                  </a:cubicBezTo>
                  <a:cubicBezTo>
                    <a:pt x="2202" y="1101"/>
                    <a:pt x="2209" y="1098"/>
                    <a:pt x="2217" y="1098"/>
                  </a:cubicBezTo>
                  <a:cubicBezTo>
                    <a:pt x="2232" y="1098"/>
                    <a:pt x="2251" y="1107"/>
                    <a:pt x="2278" y="1144"/>
                  </a:cubicBezTo>
                  <a:cubicBezTo>
                    <a:pt x="2294" y="1136"/>
                    <a:pt x="2302" y="1128"/>
                    <a:pt x="2278" y="1071"/>
                  </a:cubicBezTo>
                  <a:cubicBezTo>
                    <a:pt x="2239" y="998"/>
                    <a:pt x="2226" y="966"/>
                    <a:pt x="2229" y="966"/>
                  </a:cubicBezTo>
                  <a:lnTo>
                    <a:pt x="2229" y="966"/>
                  </a:lnTo>
                  <a:cubicBezTo>
                    <a:pt x="2231" y="966"/>
                    <a:pt x="2240" y="980"/>
                    <a:pt x="2253" y="1006"/>
                  </a:cubicBezTo>
                  <a:cubicBezTo>
                    <a:pt x="2293" y="1067"/>
                    <a:pt x="2349" y="1105"/>
                    <a:pt x="2387" y="1105"/>
                  </a:cubicBezTo>
                  <a:cubicBezTo>
                    <a:pt x="2419" y="1105"/>
                    <a:pt x="2438" y="1078"/>
                    <a:pt x="2423" y="1014"/>
                  </a:cubicBezTo>
                  <a:lnTo>
                    <a:pt x="2440" y="1014"/>
                  </a:lnTo>
                  <a:cubicBezTo>
                    <a:pt x="2457" y="1038"/>
                    <a:pt x="2476" y="1049"/>
                    <a:pt x="2494" y="1049"/>
                  </a:cubicBezTo>
                  <a:cubicBezTo>
                    <a:pt x="2518" y="1049"/>
                    <a:pt x="2537" y="1028"/>
                    <a:pt x="2537" y="990"/>
                  </a:cubicBezTo>
                  <a:lnTo>
                    <a:pt x="2561" y="982"/>
                  </a:lnTo>
                  <a:cubicBezTo>
                    <a:pt x="2581" y="1013"/>
                    <a:pt x="2593" y="1029"/>
                    <a:pt x="2600" y="1029"/>
                  </a:cubicBezTo>
                  <a:cubicBezTo>
                    <a:pt x="2608" y="1029"/>
                    <a:pt x="2610" y="1011"/>
                    <a:pt x="2610" y="974"/>
                  </a:cubicBezTo>
                  <a:cubicBezTo>
                    <a:pt x="2607" y="950"/>
                    <a:pt x="2604" y="926"/>
                    <a:pt x="2602" y="909"/>
                  </a:cubicBezTo>
                  <a:lnTo>
                    <a:pt x="2602" y="909"/>
                  </a:lnTo>
                  <a:cubicBezTo>
                    <a:pt x="2614" y="957"/>
                    <a:pt x="2630" y="969"/>
                    <a:pt x="2654" y="969"/>
                  </a:cubicBezTo>
                  <a:cubicBezTo>
                    <a:pt x="2663" y="969"/>
                    <a:pt x="2672" y="968"/>
                    <a:pt x="2683" y="966"/>
                  </a:cubicBezTo>
                  <a:cubicBezTo>
                    <a:pt x="2723" y="957"/>
                    <a:pt x="2723" y="966"/>
                    <a:pt x="2707" y="893"/>
                  </a:cubicBezTo>
                  <a:cubicBezTo>
                    <a:pt x="2717" y="874"/>
                    <a:pt x="2725" y="866"/>
                    <a:pt x="2732" y="866"/>
                  </a:cubicBezTo>
                  <a:cubicBezTo>
                    <a:pt x="2748" y="866"/>
                    <a:pt x="2758" y="912"/>
                    <a:pt x="2764" y="957"/>
                  </a:cubicBezTo>
                  <a:cubicBezTo>
                    <a:pt x="2764" y="1020"/>
                    <a:pt x="2769" y="1054"/>
                    <a:pt x="2773" y="1054"/>
                  </a:cubicBezTo>
                  <a:cubicBezTo>
                    <a:pt x="2778" y="1054"/>
                    <a:pt x="2781" y="1004"/>
                    <a:pt x="2772" y="893"/>
                  </a:cubicBezTo>
                  <a:cubicBezTo>
                    <a:pt x="2772" y="811"/>
                    <a:pt x="2781" y="778"/>
                    <a:pt x="2789" y="778"/>
                  </a:cubicBezTo>
                  <a:cubicBezTo>
                    <a:pt x="2795" y="778"/>
                    <a:pt x="2801" y="793"/>
                    <a:pt x="2805" y="820"/>
                  </a:cubicBezTo>
                  <a:cubicBezTo>
                    <a:pt x="2813" y="885"/>
                    <a:pt x="2796" y="885"/>
                    <a:pt x="2788" y="893"/>
                  </a:cubicBezTo>
                  <a:cubicBezTo>
                    <a:pt x="2788" y="893"/>
                    <a:pt x="2796" y="957"/>
                    <a:pt x="2805" y="1022"/>
                  </a:cubicBezTo>
                  <a:cubicBezTo>
                    <a:pt x="2813" y="1022"/>
                    <a:pt x="2813" y="1022"/>
                    <a:pt x="2813" y="957"/>
                  </a:cubicBezTo>
                  <a:cubicBezTo>
                    <a:pt x="2813" y="957"/>
                    <a:pt x="2829" y="957"/>
                    <a:pt x="2837" y="885"/>
                  </a:cubicBezTo>
                  <a:cubicBezTo>
                    <a:pt x="2837" y="820"/>
                    <a:pt x="2837" y="747"/>
                    <a:pt x="2821" y="682"/>
                  </a:cubicBezTo>
                  <a:cubicBezTo>
                    <a:pt x="2796" y="617"/>
                    <a:pt x="2813" y="617"/>
                    <a:pt x="2829" y="617"/>
                  </a:cubicBezTo>
                  <a:cubicBezTo>
                    <a:pt x="2853" y="682"/>
                    <a:pt x="2861" y="747"/>
                    <a:pt x="2853" y="820"/>
                  </a:cubicBezTo>
                  <a:cubicBezTo>
                    <a:pt x="2837" y="820"/>
                    <a:pt x="2845" y="885"/>
                    <a:pt x="2853" y="957"/>
                  </a:cubicBezTo>
                  <a:cubicBezTo>
                    <a:pt x="2853" y="969"/>
                    <a:pt x="2855" y="974"/>
                    <a:pt x="2857" y="974"/>
                  </a:cubicBezTo>
                  <a:cubicBezTo>
                    <a:pt x="2868" y="974"/>
                    <a:pt x="2897" y="880"/>
                    <a:pt x="2907" y="778"/>
                  </a:cubicBezTo>
                  <a:lnTo>
                    <a:pt x="2907" y="778"/>
                  </a:lnTo>
                  <a:cubicBezTo>
                    <a:pt x="2908" y="790"/>
                    <a:pt x="2909" y="804"/>
                    <a:pt x="2910" y="820"/>
                  </a:cubicBezTo>
                  <a:cubicBezTo>
                    <a:pt x="2910" y="885"/>
                    <a:pt x="2926" y="885"/>
                    <a:pt x="2942" y="885"/>
                  </a:cubicBezTo>
                  <a:cubicBezTo>
                    <a:pt x="2945" y="885"/>
                    <a:pt x="2948" y="885"/>
                    <a:pt x="2950" y="885"/>
                  </a:cubicBezTo>
                  <a:cubicBezTo>
                    <a:pt x="2961" y="885"/>
                    <a:pt x="2967" y="879"/>
                    <a:pt x="2967" y="820"/>
                  </a:cubicBezTo>
                  <a:cubicBezTo>
                    <a:pt x="2967" y="758"/>
                    <a:pt x="2974" y="689"/>
                    <a:pt x="2982" y="689"/>
                  </a:cubicBezTo>
                  <a:cubicBezTo>
                    <a:pt x="2982" y="689"/>
                    <a:pt x="2983" y="690"/>
                    <a:pt x="2983" y="690"/>
                  </a:cubicBezTo>
                  <a:cubicBezTo>
                    <a:pt x="2975" y="641"/>
                    <a:pt x="2967" y="593"/>
                    <a:pt x="2975" y="552"/>
                  </a:cubicBezTo>
                  <a:lnTo>
                    <a:pt x="2975" y="552"/>
                  </a:lnTo>
                  <a:cubicBezTo>
                    <a:pt x="2991" y="593"/>
                    <a:pt x="2999" y="641"/>
                    <a:pt x="2999" y="690"/>
                  </a:cubicBezTo>
                  <a:cubicBezTo>
                    <a:pt x="3015" y="828"/>
                    <a:pt x="3023" y="901"/>
                    <a:pt x="3056" y="901"/>
                  </a:cubicBezTo>
                  <a:cubicBezTo>
                    <a:pt x="3072" y="909"/>
                    <a:pt x="3096" y="917"/>
                    <a:pt x="3096" y="982"/>
                  </a:cubicBezTo>
                  <a:cubicBezTo>
                    <a:pt x="3101" y="984"/>
                    <a:pt x="3104" y="985"/>
                    <a:pt x="3108" y="985"/>
                  </a:cubicBezTo>
                  <a:cubicBezTo>
                    <a:pt x="3117" y="985"/>
                    <a:pt x="3125" y="973"/>
                    <a:pt x="3137" y="925"/>
                  </a:cubicBezTo>
                  <a:lnTo>
                    <a:pt x="3153" y="933"/>
                  </a:lnTo>
                  <a:cubicBezTo>
                    <a:pt x="3149" y="968"/>
                    <a:pt x="3151" y="986"/>
                    <a:pt x="3157" y="986"/>
                  </a:cubicBezTo>
                  <a:cubicBezTo>
                    <a:pt x="3162" y="986"/>
                    <a:pt x="3170" y="972"/>
                    <a:pt x="3178" y="941"/>
                  </a:cubicBezTo>
                  <a:cubicBezTo>
                    <a:pt x="3188" y="920"/>
                    <a:pt x="3194" y="913"/>
                    <a:pt x="3198" y="913"/>
                  </a:cubicBezTo>
                  <a:cubicBezTo>
                    <a:pt x="3206" y="913"/>
                    <a:pt x="3204" y="944"/>
                    <a:pt x="3210" y="949"/>
                  </a:cubicBezTo>
                  <a:cubicBezTo>
                    <a:pt x="3199" y="1012"/>
                    <a:pt x="3193" y="1046"/>
                    <a:pt x="3194" y="1046"/>
                  </a:cubicBezTo>
                  <a:cubicBezTo>
                    <a:pt x="3196" y="1046"/>
                    <a:pt x="3208" y="996"/>
                    <a:pt x="3234" y="885"/>
                  </a:cubicBezTo>
                  <a:cubicBezTo>
                    <a:pt x="3259" y="844"/>
                    <a:pt x="3259" y="787"/>
                    <a:pt x="3242" y="747"/>
                  </a:cubicBezTo>
                  <a:lnTo>
                    <a:pt x="3210" y="730"/>
                  </a:lnTo>
                  <a:lnTo>
                    <a:pt x="3259" y="682"/>
                  </a:lnTo>
                  <a:cubicBezTo>
                    <a:pt x="3275" y="682"/>
                    <a:pt x="3315" y="625"/>
                    <a:pt x="3340" y="560"/>
                  </a:cubicBezTo>
                  <a:cubicBezTo>
                    <a:pt x="3340" y="560"/>
                    <a:pt x="3356" y="495"/>
                    <a:pt x="3372" y="495"/>
                  </a:cubicBezTo>
                  <a:lnTo>
                    <a:pt x="3372" y="495"/>
                  </a:lnTo>
                  <a:lnTo>
                    <a:pt x="3332" y="633"/>
                  </a:lnTo>
                  <a:cubicBezTo>
                    <a:pt x="3299" y="690"/>
                    <a:pt x="3275" y="755"/>
                    <a:pt x="3259" y="820"/>
                  </a:cubicBezTo>
                  <a:cubicBezTo>
                    <a:pt x="3238" y="907"/>
                    <a:pt x="3234" y="968"/>
                    <a:pt x="3244" y="968"/>
                  </a:cubicBezTo>
                  <a:cubicBezTo>
                    <a:pt x="3250" y="968"/>
                    <a:pt x="3260" y="948"/>
                    <a:pt x="3275" y="901"/>
                  </a:cubicBezTo>
                  <a:cubicBezTo>
                    <a:pt x="3283" y="909"/>
                    <a:pt x="3283" y="909"/>
                    <a:pt x="3275" y="974"/>
                  </a:cubicBezTo>
                  <a:cubicBezTo>
                    <a:pt x="3265" y="1001"/>
                    <a:pt x="3260" y="1017"/>
                    <a:pt x="3263" y="1017"/>
                  </a:cubicBezTo>
                  <a:cubicBezTo>
                    <a:pt x="3266" y="1017"/>
                    <a:pt x="3283" y="987"/>
                    <a:pt x="3315" y="917"/>
                  </a:cubicBezTo>
                  <a:cubicBezTo>
                    <a:pt x="3342" y="859"/>
                    <a:pt x="3360" y="831"/>
                    <a:pt x="3367" y="831"/>
                  </a:cubicBezTo>
                  <a:cubicBezTo>
                    <a:pt x="3375" y="831"/>
                    <a:pt x="3369" y="865"/>
                    <a:pt x="3348" y="933"/>
                  </a:cubicBezTo>
                  <a:cubicBezTo>
                    <a:pt x="3327" y="1017"/>
                    <a:pt x="3333" y="1053"/>
                    <a:pt x="3346" y="1053"/>
                  </a:cubicBezTo>
                  <a:cubicBezTo>
                    <a:pt x="3354" y="1053"/>
                    <a:pt x="3363" y="1042"/>
                    <a:pt x="3372" y="1022"/>
                  </a:cubicBezTo>
                  <a:cubicBezTo>
                    <a:pt x="3402" y="954"/>
                    <a:pt x="3425" y="926"/>
                    <a:pt x="3438" y="926"/>
                  </a:cubicBezTo>
                  <a:cubicBezTo>
                    <a:pt x="3450" y="926"/>
                    <a:pt x="3453" y="948"/>
                    <a:pt x="3445" y="982"/>
                  </a:cubicBezTo>
                  <a:cubicBezTo>
                    <a:pt x="3432" y="1017"/>
                    <a:pt x="3428" y="1033"/>
                    <a:pt x="3434" y="1033"/>
                  </a:cubicBezTo>
                  <a:cubicBezTo>
                    <a:pt x="3439" y="1033"/>
                    <a:pt x="3451" y="1021"/>
                    <a:pt x="3469" y="998"/>
                  </a:cubicBezTo>
                  <a:lnTo>
                    <a:pt x="3469" y="998"/>
                  </a:lnTo>
                  <a:cubicBezTo>
                    <a:pt x="3446" y="1039"/>
                    <a:pt x="3431" y="1085"/>
                    <a:pt x="3440" y="1085"/>
                  </a:cubicBezTo>
                  <a:cubicBezTo>
                    <a:pt x="3443" y="1085"/>
                    <a:pt x="3450" y="1078"/>
                    <a:pt x="3461" y="1063"/>
                  </a:cubicBezTo>
                  <a:cubicBezTo>
                    <a:pt x="3461" y="1063"/>
                    <a:pt x="3462" y="1063"/>
                    <a:pt x="3462" y="1063"/>
                  </a:cubicBezTo>
                  <a:cubicBezTo>
                    <a:pt x="3465" y="1063"/>
                    <a:pt x="3474" y="1058"/>
                    <a:pt x="3494" y="1006"/>
                  </a:cubicBezTo>
                  <a:lnTo>
                    <a:pt x="3575" y="893"/>
                  </a:lnTo>
                  <a:cubicBezTo>
                    <a:pt x="3567" y="893"/>
                    <a:pt x="3599" y="828"/>
                    <a:pt x="3632" y="771"/>
                  </a:cubicBezTo>
                  <a:cubicBezTo>
                    <a:pt x="3639" y="757"/>
                    <a:pt x="3645" y="750"/>
                    <a:pt x="3649" y="750"/>
                  </a:cubicBezTo>
                  <a:cubicBezTo>
                    <a:pt x="3663" y="750"/>
                    <a:pt x="3654" y="838"/>
                    <a:pt x="3591" y="990"/>
                  </a:cubicBezTo>
                  <a:lnTo>
                    <a:pt x="3534" y="1112"/>
                  </a:lnTo>
                  <a:lnTo>
                    <a:pt x="3607" y="998"/>
                  </a:lnTo>
                  <a:lnTo>
                    <a:pt x="3607" y="998"/>
                  </a:lnTo>
                  <a:cubicBezTo>
                    <a:pt x="3615" y="1006"/>
                    <a:pt x="3632" y="1014"/>
                    <a:pt x="3591" y="1071"/>
                  </a:cubicBezTo>
                  <a:cubicBezTo>
                    <a:pt x="3559" y="1128"/>
                    <a:pt x="3559" y="1128"/>
                    <a:pt x="3567" y="1136"/>
                  </a:cubicBezTo>
                  <a:cubicBezTo>
                    <a:pt x="3567" y="1136"/>
                    <a:pt x="3575" y="1136"/>
                    <a:pt x="3607" y="1079"/>
                  </a:cubicBezTo>
                  <a:cubicBezTo>
                    <a:pt x="3649" y="1014"/>
                    <a:pt x="3667" y="987"/>
                    <a:pt x="3670" y="987"/>
                  </a:cubicBezTo>
                  <a:lnTo>
                    <a:pt x="3670" y="987"/>
                  </a:lnTo>
                  <a:cubicBezTo>
                    <a:pt x="3672" y="987"/>
                    <a:pt x="3666" y="1003"/>
                    <a:pt x="3656" y="1030"/>
                  </a:cubicBezTo>
                  <a:cubicBezTo>
                    <a:pt x="3621" y="1096"/>
                    <a:pt x="3607" y="1128"/>
                    <a:pt x="3614" y="1128"/>
                  </a:cubicBezTo>
                  <a:cubicBezTo>
                    <a:pt x="3621" y="1128"/>
                    <a:pt x="3643" y="1104"/>
                    <a:pt x="3680" y="1055"/>
                  </a:cubicBezTo>
                  <a:cubicBezTo>
                    <a:pt x="3721" y="998"/>
                    <a:pt x="3741" y="970"/>
                    <a:pt x="3742" y="970"/>
                  </a:cubicBezTo>
                  <a:lnTo>
                    <a:pt x="3742" y="970"/>
                  </a:lnTo>
                  <a:cubicBezTo>
                    <a:pt x="3743" y="970"/>
                    <a:pt x="3725" y="998"/>
                    <a:pt x="3688" y="1055"/>
                  </a:cubicBezTo>
                  <a:cubicBezTo>
                    <a:pt x="3656" y="1112"/>
                    <a:pt x="3623" y="1176"/>
                    <a:pt x="3632" y="1185"/>
                  </a:cubicBezTo>
                  <a:lnTo>
                    <a:pt x="3672" y="1128"/>
                  </a:lnTo>
                  <a:cubicBezTo>
                    <a:pt x="3712" y="1066"/>
                    <a:pt x="3735" y="1040"/>
                    <a:pt x="3742" y="1040"/>
                  </a:cubicBezTo>
                  <a:cubicBezTo>
                    <a:pt x="3748" y="1040"/>
                    <a:pt x="3744" y="1058"/>
                    <a:pt x="3729" y="1087"/>
                  </a:cubicBezTo>
                  <a:cubicBezTo>
                    <a:pt x="3707" y="1118"/>
                    <a:pt x="3697" y="1132"/>
                    <a:pt x="3703" y="1132"/>
                  </a:cubicBezTo>
                  <a:cubicBezTo>
                    <a:pt x="3707" y="1132"/>
                    <a:pt x="3723" y="1122"/>
                    <a:pt x="3753" y="1103"/>
                  </a:cubicBezTo>
                  <a:lnTo>
                    <a:pt x="3753" y="1103"/>
                  </a:lnTo>
                  <a:cubicBezTo>
                    <a:pt x="3769" y="1120"/>
                    <a:pt x="3777" y="1128"/>
                    <a:pt x="3729" y="1176"/>
                  </a:cubicBezTo>
                  <a:cubicBezTo>
                    <a:pt x="3688" y="1233"/>
                    <a:pt x="3668" y="1259"/>
                    <a:pt x="3669" y="1259"/>
                  </a:cubicBezTo>
                  <a:cubicBezTo>
                    <a:pt x="3670" y="1259"/>
                    <a:pt x="3692" y="1233"/>
                    <a:pt x="3737" y="1185"/>
                  </a:cubicBezTo>
                  <a:cubicBezTo>
                    <a:pt x="3758" y="1167"/>
                    <a:pt x="3772" y="1157"/>
                    <a:pt x="3778" y="1157"/>
                  </a:cubicBezTo>
                  <a:cubicBezTo>
                    <a:pt x="3785" y="1157"/>
                    <a:pt x="3779" y="1173"/>
                    <a:pt x="3761" y="1209"/>
                  </a:cubicBezTo>
                  <a:cubicBezTo>
                    <a:pt x="3740" y="1238"/>
                    <a:pt x="3730" y="1252"/>
                    <a:pt x="3733" y="1252"/>
                  </a:cubicBezTo>
                  <a:cubicBezTo>
                    <a:pt x="3736" y="1252"/>
                    <a:pt x="3750" y="1240"/>
                    <a:pt x="3777" y="1217"/>
                  </a:cubicBezTo>
                  <a:cubicBezTo>
                    <a:pt x="3867" y="1120"/>
                    <a:pt x="3915" y="1071"/>
                    <a:pt x="3899" y="1063"/>
                  </a:cubicBezTo>
                  <a:cubicBezTo>
                    <a:pt x="3891" y="1055"/>
                    <a:pt x="3891" y="1055"/>
                    <a:pt x="3940" y="1006"/>
                  </a:cubicBezTo>
                  <a:lnTo>
                    <a:pt x="3956" y="1022"/>
                  </a:lnTo>
                  <a:cubicBezTo>
                    <a:pt x="3959" y="1026"/>
                    <a:pt x="3963" y="1030"/>
                    <a:pt x="3972" y="1030"/>
                  </a:cubicBezTo>
                  <a:cubicBezTo>
                    <a:pt x="3983" y="1030"/>
                    <a:pt x="4001" y="1024"/>
                    <a:pt x="4037" y="1006"/>
                  </a:cubicBezTo>
                  <a:cubicBezTo>
                    <a:pt x="4093" y="978"/>
                    <a:pt x="4173" y="902"/>
                    <a:pt x="4152" y="902"/>
                  </a:cubicBezTo>
                  <a:cubicBezTo>
                    <a:pt x="4149" y="902"/>
                    <a:pt x="4143" y="904"/>
                    <a:pt x="4134" y="909"/>
                  </a:cubicBezTo>
                  <a:lnTo>
                    <a:pt x="4167" y="852"/>
                  </a:lnTo>
                  <a:cubicBezTo>
                    <a:pt x="4246" y="773"/>
                    <a:pt x="4275" y="730"/>
                    <a:pt x="4263" y="730"/>
                  </a:cubicBezTo>
                  <a:cubicBezTo>
                    <a:pt x="4253" y="730"/>
                    <a:pt x="4214" y="761"/>
                    <a:pt x="4150" y="828"/>
                  </a:cubicBezTo>
                  <a:cubicBezTo>
                    <a:pt x="4076" y="911"/>
                    <a:pt x="4042" y="949"/>
                    <a:pt x="4039" y="949"/>
                  </a:cubicBezTo>
                  <a:cubicBezTo>
                    <a:pt x="4036" y="949"/>
                    <a:pt x="4056" y="921"/>
                    <a:pt x="4094" y="868"/>
                  </a:cubicBezTo>
                  <a:cubicBezTo>
                    <a:pt x="4183" y="771"/>
                    <a:pt x="4175" y="763"/>
                    <a:pt x="4167" y="747"/>
                  </a:cubicBezTo>
                  <a:cubicBezTo>
                    <a:pt x="4150" y="739"/>
                    <a:pt x="4150" y="739"/>
                    <a:pt x="4199" y="690"/>
                  </a:cubicBezTo>
                  <a:cubicBezTo>
                    <a:pt x="4240" y="633"/>
                    <a:pt x="4272" y="576"/>
                    <a:pt x="4264" y="560"/>
                  </a:cubicBezTo>
                  <a:cubicBezTo>
                    <a:pt x="4259" y="558"/>
                    <a:pt x="4256" y="556"/>
                    <a:pt x="4253" y="556"/>
                  </a:cubicBezTo>
                  <a:cubicBezTo>
                    <a:pt x="4244" y="556"/>
                    <a:pt x="4236" y="566"/>
                    <a:pt x="4207" y="601"/>
                  </a:cubicBezTo>
                  <a:cubicBezTo>
                    <a:pt x="4195" y="625"/>
                    <a:pt x="4184" y="638"/>
                    <a:pt x="4179" y="638"/>
                  </a:cubicBezTo>
                  <a:cubicBezTo>
                    <a:pt x="4170" y="638"/>
                    <a:pt x="4178" y="603"/>
                    <a:pt x="4223" y="528"/>
                  </a:cubicBezTo>
                  <a:cubicBezTo>
                    <a:pt x="4238" y="499"/>
                    <a:pt x="4246" y="483"/>
                    <a:pt x="4243" y="483"/>
                  </a:cubicBezTo>
                  <a:lnTo>
                    <a:pt x="4243" y="483"/>
                  </a:lnTo>
                  <a:cubicBezTo>
                    <a:pt x="4239" y="483"/>
                    <a:pt x="4217" y="509"/>
                    <a:pt x="4167" y="568"/>
                  </a:cubicBezTo>
                  <a:cubicBezTo>
                    <a:pt x="4130" y="619"/>
                    <a:pt x="4106" y="642"/>
                    <a:pt x="4096" y="642"/>
                  </a:cubicBezTo>
                  <a:cubicBezTo>
                    <a:pt x="4083" y="642"/>
                    <a:pt x="4094" y="607"/>
                    <a:pt x="4134" y="544"/>
                  </a:cubicBezTo>
                  <a:lnTo>
                    <a:pt x="4110" y="520"/>
                  </a:lnTo>
                  <a:cubicBezTo>
                    <a:pt x="4109" y="519"/>
                    <a:pt x="4108" y="519"/>
                    <a:pt x="4106" y="519"/>
                  </a:cubicBezTo>
                  <a:cubicBezTo>
                    <a:pt x="4088" y="519"/>
                    <a:pt x="4051" y="572"/>
                    <a:pt x="4013" y="625"/>
                  </a:cubicBezTo>
                  <a:cubicBezTo>
                    <a:pt x="3971" y="686"/>
                    <a:pt x="3953" y="712"/>
                    <a:pt x="3950" y="712"/>
                  </a:cubicBezTo>
                  <a:cubicBezTo>
                    <a:pt x="3948" y="712"/>
                    <a:pt x="3954" y="698"/>
                    <a:pt x="3964" y="674"/>
                  </a:cubicBezTo>
                  <a:cubicBezTo>
                    <a:pt x="3980" y="625"/>
                    <a:pt x="4005" y="585"/>
                    <a:pt x="4029" y="552"/>
                  </a:cubicBezTo>
                  <a:cubicBezTo>
                    <a:pt x="4069" y="495"/>
                    <a:pt x="4053" y="479"/>
                    <a:pt x="4045" y="471"/>
                  </a:cubicBezTo>
                  <a:cubicBezTo>
                    <a:pt x="4038" y="468"/>
                    <a:pt x="4030" y="463"/>
                    <a:pt x="4019" y="463"/>
                  </a:cubicBezTo>
                  <a:cubicBezTo>
                    <a:pt x="4005" y="463"/>
                    <a:pt x="3987" y="471"/>
                    <a:pt x="3964" y="503"/>
                  </a:cubicBezTo>
                  <a:lnTo>
                    <a:pt x="4005" y="447"/>
                  </a:lnTo>
                  <a:cubicBezTo>
                    <a:pt x="3994" y="441"/>
                    <a:pt x="4008" y="414"/>
                    <a:pt x="4007" y="414"/>
                  </a:cubicBezTo>
                  <a:lnTo>
                    <a:pt x="4007" y="414"/>
                  </a:lnTo>
                  <a:cubicBezTo>
                    <a:pt x="4006" y="414"/>
                    <a:pt x="4002" y="420"/>
                    <a:pt x="3988" y="439"/>
                  </a:cubicBezTo>
                  <a:cubicBezTo>
                    <a:pt x="3988" y="439"/>
                    <a:pt x="3980" y="430"/>
                    <a:pt x="3988" y="349"/>
                  </a:cubicBezTo>
                  <a:cubicBezTo>
                    <a:pt x="3988" y="332"/>
                    <a:pt x="3982" y="323"/>
                    <a:pt x="3972" y="323"/>
                  </a:cubicBezTo>
                  <a:cubicBezTo>
                    <a:pt x="3941" y="323"/>
                    <a:pt x="3875" y="401"/>
                    <a:pt x="3850" y="512"/>
                  </a:cubicBezTo>
                  <a:lnTo>
                    <a:pt x="3842" y="503"/>
                  </a:lnTo>
                  <a:cubicBezTo>
                    <a:pt x="3841" y="503"/>
                    <a:pt x="3840" y="503"/>
                    <a:pt x="3839" y="503"/>
                  </a:cubicBezTo>
                  <a:cubicBezTo>
                    <a:pt x="3822" y="503"/>
                    <a:pt x="3794" y="552"/>
                    <a:pt x="3794" y="552"/>
                  </a:cubicBezTo>
                  <a:cubicBezTo>
                    <a:pt x="3772" y="595"/>
                    <a:pt x="3758" y="606"/>
                    <a:pt x="3748" y="606"/>
                  </a:cubicBezTo>
                  <a:cubicBezTo>
                    <a:pt x="3743" y="606"/>
                    <a:pt x="3740" y="603"/>
                    <a:pt x="3737" y="601"/>
                  </a:cubicBezTo>
                  <a:lnTo>
                    <a:pt x="3802" y="479"/>
                  </a:lnTo>
                  <a:cubicBezTo>
                    <a:pt x="3870" y="376"/>
                    <a:pt x="3898" y="306"/>
                    <a:pt x="3885" y="306"/>
                  </a:cubicBezTo>
                  <a:cubicBezTo>
                    <a:pt x="3877" y="306"/>
                    <a:pt x="3852" y="336"/>
                    <a:pt x="3810" y="406"/>
                  </a:cubicBezTo>
                  <a:lnTo>
                    <a:pt x="3842" y="341"/>
                  </a:lnTo>
                  <a:cubicBezTo>
                    <a:pt x="3861" y="308"/>
                    <a:pt x="3864" y="292"/>
                    <a:pt x="3849" y="292"/>
                  </a:cubicBezTo>
                  <a:cubicBezTo>
                    <a:pt x="3839" y="292"/>
                    <a:pt x="3821" y="300"/>
                    <a:pt x="3794" y="317"/>
                  </a:cubicBezTo>
                  <a:cubicBezTo>
                    <a:pt x="3793" y="317"/>
                    <a:pt x="3793" y="317"/>
                    <a:pt x="3793" y="317"/>
                  </a:cubicBezTo>
                  <a:cubicBezTo>
                    <a:pt x="3780" y="317"/>
                    <a:pt x="3704" y="432"/>
                    <a:pt x="3680" y="487"/>
                  </a:cubicBezTo>
                  <a:cubicBezTo>
                    <a:pt x="3654" y="539"/>
                    <a:pt x="3644" y="544"/>
                    <a:pt x="3641" y="544"/>
                  </a:cubicBezTo>
                  <a:cubicBezTo>
                    <a:pt x="3640" y="544"/>
                    <a:pt x="3640" y="544"/>
                    <a:pt x="3640" y="544"/>
                  </a:cubicBezTo>
                  <a:cubicBezTo>
                    <a:pt x="3623" y="536"/>
                    <a:pt x="3623" y="536"/>
                    <a:pt x="3656" y="479"/>
                  </a:cubicBezTo>
                  <a:cubicBezTo>
                    <a:pt x="3686" y="410"/>
                    <a:pt x="3691" y="375"/>
                    <a:pt x="3679" y="375"/>
                  </a:cubicBezTo>
                  <a:cubicBezTo>
                    <a:pt x="3669" y="375"/>
                    <a:pt x="3646" y="402"/>
                    <a:pt x="3615" y="455"/>
                  </a:cubicBezTo>
                  <a:lnTo>
                    <a:pt x="3640" y="390"/>
                  </a:lnTo>
                  <a:cubicBezTo>
                    <a:pt x="3667" y="343"/>
                    <a:pt x="3677" y="285"/>
                    <a:pt x="3624" y="285"/>
                  </a:cubicBezTo>
                  <a:cubicBezTo>
                    <a:pt x="3613" y="285"/>
                    <a:pt x="3600" y="287"/>
                    <a:pt x="3583" y="293"/>
                  </a:cubicBezTo>
                  <a:cubicBezTo>
                    <a:pt x="3526" y="268"/>
                    <a:pt x="3478" y="252"/>
                    <a:pt x="3502" y="187"/>
                  </a:cubicBezTo>
                  <a:cubicBezTo>
                    <a:pt x="3507" y="174"/>
                    <a:pt x="3506" y="167"/>
                    <a:pt x="3502" y="167"/>
                  </a:cubicBezTo>
                  <a:cubicBezTo>
                    <a:pt x="3484" y="167"/>
                    <a:pt x="3407" y="253"/>
                    <a:pt x="3356" y="349"/>
                  </a:cubicBezTo>
                  <a:cubicBezTo>
                    <a:pt x="3372" y="285"/>
                    <a:pt x="3356" y="285"/>
                    <a:pt x="3332" y="276"/>
                  </a:cubicBezTo>
                  <a:cubicBezTo>
                    <a:pt x="3283" y="260"/>
                    <a:pt x="3283" y="260"/>
                    <a:pt x="3299" y="195"/>
                  </a:cubicBezTo>
                  <a:cubicBezTo>
                    <a:pt x="3324" y="129"/>
                    <a:pt x="3336" y="97"/>
                    <a:pt x="3333" y="97"/>
                  </a:cubicBezTo>
                  <a:lnTo>
                    <a:pt x="3333" y="97"/>
                  </a:lnTo>
                  <a:cubicBezTo>
                    <a:pt x="3331" y="97"/>
                    <a:pt x="3315" y="127"/>
                    <a:pt x="3283" y="187"/>
                  </a:cubicBezTo>
                  <a:cubicBezTo>
                    <a:pt x="3268" y="235"/>
                    <a:pt x="3254" y="255"/>
                    <a:pt x="3244" y="255"/>
                  </a:cubicBezTo>
                  <a:cubicBezTo>
                    <a:pt x="3226" y="255"/>
                    <a:pt x="3219" y="194"/>
                    <a:pt x="3234" y="106"/>
                  </a:cubicBezTo>
                  <a:cubicBezTo>
                    <a:pt x="3250" y="41"/>
                    <a:pt x="3234" y="41"/>
                    <a:pt x="3202" y="33"/>
                  </a:cubicBezTo>
                  <a:cubicBezTo>
                    <a:pt x="3180" y="76"/>
                    <a:pt x="3162" y="87"/>
                    <a:pt x="3143" y="87"/>
                  </a:cubicBezTo>
                  <a:cubicBezTo>
                    <a:pt x="3133" y="87"/>
                    <a:pt x="3123" y="85"/>
                    <a:pt x="3113" y="82"/>
                  </a:cubicBezTo>
                  <a:cubicBezTo>
                    <a:pt x="3064" y="82"/>
                    <a:pt x="3064" y="82"/>
                    <a:pt x="3048" y="212"/>
                  </a:cubicBezTo>
                  <a:cubicBezTo>
                    <a:pt x="3040" y="349"/>
                    <a:pt x="3023" y="349"/>
                    <a:pt x="2999" y="349"/>
                  </a:cubicBezTo>
                  <a:cubicBezTo>
                    <a:pt x="2983" y="349"/>
                    <a:pt x="2975" y="341"/>
                    <a:pt x="2975" y="276"/>
                  </a:cubicBezTo>
                  <a:cubicBezTo>
                    <a:pt x="2975" y="276"/>
                    <a:pt x="2959" y="203"/>
                    <a:pt x="2942" y="203"/>
                  </a:cubicBezTo>
                  <a:cubicBezTo>
                    <a:pt x="2934" y="203"/>
                    <a:pt x="2918" y="203"/>
                    <a:pt x="2918" y="139"/>
                  </a:cubicBezTo>
                  <a:cubicBezTo>
                    <a:pt x="2918" y="139"/>
                    <a:pt x="2902" y="66"/>
                    <a:pt x="2861" y="66"/>
                  </a:cubicBezTo>
                  <a:cubicBezTo>
                    <a:pt x="2855" y="66"/>
                    <a:pt x="2850" y="66"/>
                    <a:pt x="2844" y="66"/>
                  </a:cubicBezTo>
                  <a:cubicBezTo>
                    <a:pt x="2818" y="66"/>
                    <a:pt x="2796" y="60"/>
                    <a:pt x="27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3" name="Google Shape;8923;p32"/>
            <p:cNvSpPr/>
            <p:nvPr/>
          </p:nvSpPr>
          <p:spPr>
            <a:xfrm>
              <a:off x="4310051" y="1789279"/>
              <a:ext cx="85601" cy="79275"/>
            </a:xfrm>
            <a:custGeom>
              <a:avLst/>
              <a:gdLst/>
              <a:ahLst/>
              <a:cxnLst/>
              <a:rect l="l" t="t" r="r" b="b"/>
              <a:pathLst>
                <a:path w="4966" h="4599" extrusionOk="0">
                  <a:moveTo>
                    <a:pt x="4553" y="1"/>
                  </a:moveTo>
                  <a:cubicBezTo>
                    <a:pt x="4535" y="1"/>
                    <a:pt x="4497" y="46"/>
                    <a:pt x="4460" y="99"/>
                  </a:cubicBezTo>
                  <a:lnTo>
                    <a:pt x="4476" y="115"/>
                  </a:lnTo>
                  <a:cubicBezTo>
                    <a:pt x="4516" y="83"/>
                    <a:pt x="4549" y="50"/>
                    <a:pt x="4573" y="18"/>
                  </a:cubicBezTo>
                  <a:lnTo>
                    <a:pt x="4557" y="1"/>
                  </a:lnTo>
                  <a:cubicBezTo>
                    <a:pt x="4556" y="1"/>
                    <a:pt x="4554" y="1"/>
                    <a:pt x="4553" y="1"/>
                  </a:cubicBezTo>
                  <a:close/>
                  <a:moveTo>
                    <a:pt x="3000" y="66"/>
                  </a:moveTo>
                  <a:cubicBezTo>
                    <a:pt x="2984" y="66"/>
                    <a:pt x="2960" y="131"/>
                    <a:pt x="2960" y="131"/>
                  </a:cubicBezTo>
                  <a:cubicBezTo>
                    <a:pt x="2960" y="204"/>
                    <a:pt x="2976" y="204"/>
                    <a:pt x="2992" y="204"/>
                  </a:cubicBezTo>
                  <a:cubicBezTo>
                    <a:pt x="3000" y="227"/>
                    <a:pt x="3006" y="236"/>
                    <a:pt x="3012" y="236"/>
                  </a:cubicBezTo>
                  <a:cubicBezTo>
                    <a:pt x="3026" y="236"/>
                    <a:pt x="3035" y="190"/>
                    <a:pt x="3041" y="139"/>
                  </a:cubicBezTo>
                  <a:cubicBezTo>
                    <a:pt x="3049" y="74"/>
                    <a:pt x="3033" y="74"/>
                    <a:pt x="3000" y="66"/>
                  </a:cubicBezTo>
                  <a:close/>
                  <a:moveTo>
                    <a:pt x="3122" y="220"/>
                  </a:moveTo>
                  <a:cubicBezTo>
                    <a:pt x="3114" y="293"/>
                    <a:pt x="3081" y="350"/>
                    <a:pt x="3065" y="350"/>
                  </a:cubicBezTo>
                  <a:cubicBezTo>
                    <a:pt x="3057" y="350"/>
                    <a:pt x="3057" y="277"/>
                    <a:pt x="3097" y="220"/>
                  </a:cubicBezTo>
                  <a:close/>
                  <a:moveTo>
                    <a:pt x="21" y="490"/>
                  </a:moveTo>
                  <a:cubicBezTo>
                    <a:pt x="1" y="490"/>
                    <a:pt x="14" y="521"/>
                    <a:pt x="89" y="585"/>
                  </a:cubicBezTo>
                  <a:cubicBezTo>
                    <a:pt x="120" y="603"/>
                    <a:pt x="134" y="611"/>
                    <a:pt x="143" y="611"/>
                  </a:cubicBezTo>
                  <a:cubicBezTo>
                    <a:pt x="151" y="611"/>
                    <a:pt x="155" y="605"/>
                    <a:pt x="162" y="593"/>
                  </a:cubicBezTo>
                  <a:cubicBezTo>
                    <a:pt x="130" y="561"/>
                    <a:pt x="98" y="528"/>
                    <a:pt x="57" y="504"/>
                  </a:cubicBezTo>
                  <a:cubicBezTo>
                    <a:pt x="41" y="495"/>
                    <a:pt x="28" y="490"/>
                    <a:pt x="21" y="490"/>
                  </a:cubicBezTo>
                  <a:close/>
                  <a:moveTo>
                    <a:pt x="2351" y="334"/>
                  </a:moveTo>
                  <a:cubicBezTo>
                    <a:pt x="2351" y="334"/>
                    <a:pt x="2351" y="399"/>
                    <a:pt x="2360" y="472"/>
                  </a:cubicBezTo>
                  <a:cubicBezTo>
                    <a:pt x="2373" y="584"/>
                    <a:pt x="2379" y="634"/>
                    <a:pt x="2375" y="634"/>
                  </a:cubicBezTo>
                  <a:cubicBezTo>
                    <a:pt x="2371" y="634"/>
                    <a:pt x="2361" y="602"/>
                    <a:pt x="2343" y="545"/>
                  </a:cubicBezTo>
                  <a:cubicBezTo>
                    <a:pt x="2319" y="480"/>
                    <a:pt x="2311" y="407"/>
                    <a:pt x="2319" y="334"/>
                  </a:cubicBezTo>
                  <a:close/>
                  <a:moveTo>
                    <a:pt x="1577" y="570"/>
                  </a:moveTo>
                  <a:cubicBezTo>
                    <a:pt x="1580" y="570"/>
                    <a:pt x="1585" y="576"/>
                    <a:pt x="1597" y="593"/>
                  </a:cubicBezTo>
                  <a:cubicBezTo>
                    <a:pt x="1598" y="593"/>
                    <a:pt x="1599" y="593"/>
                    <a:pt x="1600" y="593"/>
                  </a:cubicBezTo>
                  <a:cubicBezTo>
                    <a:pt x="1615" y="593"/>
                    <a:pt x="1629" y="659"/>
                    <a:pt x="1622" y="666"/>
                  </a:cubicBezTo>
                  <a:lnTo>
                    <a:pt x="1573" y="610"/>
                  </a:lnTo>
                  <a:cubicBezTo>
                    <a:pt x="1585" y="604"/>
                    <a:pt x="1572" y="570"/>
                    <a:pt x="1577" y="570"/>
                  </a:cubicBezTo>
                  <a:close/>
                  <a:moveTo>
                    <a:pt x="1930" y="553"/>
                  </a:moveTo>
                  <a:cubicBezTo>
                    <a:pt x="1954" y="593"/>
                    <a:pt x="1970" y="634"/>
                    <a:pt x="1987" y="674"/>
                  </a:cubicBezTo>
                  <a:lnTo>
                    <a:pt x="1970" y="682"/>
                  </a:lnTo>
                  <a:cubicBezTo>
                    <a:pt x="1938" y="626"/>
                    <a:pt x="1906" y="561"/>
                    <a:pt x="1914" y="553"/>
                  </a:cubicBezTo>
                  <a:close/>
                  <a:moveTo>
                    <a:pt x="2441" y="585"/>
                  </a:moveTo>
                  <a:lnTo>
                    <a:pt x="2473" y="650"/>
                  </a:lnTo>
                  <a:cubicBezTo>
                    <a:pt x="2489" y="715"/>
                    <a:pt x="2473" y="723"/>
                    <a:pt x="2465" y="723"/>
                  </a:cubicBezTo>
                  <a:lnTo>
                    <a:pt x="2449" y="658"/>
                  </a:lnTo>
                  <a:lnTo>
                    <a:pt x="2441" y="585"/>
                  </a:lnTo>
                  <a:close/>
                  <a:moveTo>
                    <a:pt x="3843" y="585"/>
                  </a:moveTo>
                  <a:lnTo>
                    <a:pt x="3843" y="585"/>
                  </a:lnTo>
                  <a:cubicBezTo>
                    <a:pt x="3860" y="593"/>
                    <a:pt x="3835" y="658"/>
                    <a:pt x="3795" y="715"/>
                  </a:cubicBezTo>
                  <a:cubicBezTo>
                    <a:pt x="3753" y="804"/>
                    <a:pt x="3742" y="828"/>
                    <a:pt x="3729" y="828"/>
                  </a:cubicBezTo>
                  <a:cubicBezTo>
                    <a:pt x="3725" y="828"/>
                    <a:pt x="3720" y="825"/>
                    <a:pt x="3714" y="820"/>
                  </a:cubicBezTo>
                  <a:cubicBezTo>
                    <a:pt x="3705" y="812"/>
                    <a:pt x="3697" y="812"/>
                    <a:pt x="3730" y="747"/>
                  </a:cubicBezTo>
                  <a:lnTo>
                    <a:pt x="3738" y="755"/>
                  </a:lnTo>
                  <a:cubicBezTo>
                    <a:pt x="3728" y="773"/>
                    <a:pt x="3726" y="781"/>
                    <a:pt x="3728" y="781"/>
                  </a:cubicBezTo>
                  <a:cubicBezTo>
                    <a:pt x="3733" y="781"/>
                    <a:pt x="3762" y="743"/>
                    <a:pt x="3778" y="699"/>
                  </a:cubicBezTo>
                  <a:lnTo>
                    <a:pt x="3843" y="585"/>
                  </a:lnTo>
                  <a:close/>
                  <a:moveTo>
                    <a:pt x="3914" y="803"/>
                  </a:moveTo>
                  <a:cubicBezTo>
                    <a:pt x="3915" y="803"/>
                    <a:pt x="3916" y="803"/>
                    <a:pt x="3916" y="804"/>
                  </a:cubicBezTo>
                  <a:lnTo>
                    <a:pt x="3892" y="861"/>
                  </a:lnTo>
                  <a:cubicBezTo>
                    <a:pt x="3866" y="898"/>
                    <a:pt x="3850" y="907"/>
                    <a:pt x="3839" y="907"/>
                  </a:cubicBezTo>
                  <a:cubicBezTo>
                    <a:pt x="3834" y="907"/>
                    <a:pt x="3830" y="904"/>
                    <a:pt x="3827" y="901"/>
                  </a:cubicBezTo>
                  <a:cubicBezTo>
                    <a:pt x="3819" y="893"/>
                    <a:pt x="3819" y="893"/>
                    <a:pt x="3860" y="845"/>
                  </a:cubicBezTo>
                  <a:cubicBezTo>
                    <a:pt x="3860" y="845"/>
                    <a:pt x="3901" y="803"/>
                    <a:pt x="3914" y="803"/>
                  </a:cubicBezTo>
                  <a:close/>
                  <a:moveTo>
                    <a:pt x="2119" y="690"/>
                  </a:moveTo>
                  <a:cubicBezTo>
                    <a:pt x="2134" y="690"/>
                    <a:pt x="2152" y="755"/>
                    <a:pt x="2197" y="877"/>
                  </a:cubicBezTo>
                  <a:cubicBezTo>
                    <a:pt x="2201" y="908"/>
                    <a:pt x="2203" y="926"/>
                    <a:pt x="2200" y="926"/>
                  </a:cubicBezTo>
                  <a:cubicBezTo>
                    <a:pt x="2197" y="926"/>
                    <a:pt x="2185" y="894"/>
                    <a:pt x="2157" y="820"/>
                  </a:cubicBezTo>
                  <a:cubicBezTo>
                    <a:pt x="2141" y="755"/>
                    <a:pt x="2116" y="691"/>
                    <a:pt x="2116" y="691"/>
                  </a:cubicBezTo>
                  <a:cubicBezTo>
                    <a:pt x="2117" y="690"/>
                    <a:pt x="2118" y="690"/>
                    <a:pt x="2119" y="690"/>
                  </a:cubicBezTo>
                  <a:close/>
                  <a:moveTo>
                    <a:pt x="1735" y="918"/>
                  </a:moveTo>
                  <a:cubicBezTo>
                    <a:pt x="1784" y="966"/>
                    <a:pt x="1833" y="1015"/>
                    <a:pt x="1824" y="1023"/>
                  </a:cubicBezTo>
                  <a:cubicBezTo>
                    <a:pt x="1837" y="1040"/>
                    <a:pt x="1840" y="1049"/>
                    <a:pt x="1836" y="1049"/>
                  </a:cubicBezTo>
                  <a:cubicBezTo>
                    <a:pt x="1827" y="1049"/>
                    <a:pt x="1781" y="1007"/>
                    <a:pt x="1719" y="934"/>
                  </a:cubicBezTo>
                  <a:lnTo>
                    <a:pt x="1735" y="918"/>
                  </a:lnTo>
                  <a:close/>
                  <a:moveTo>
                    <a:pt x="1703" y="1055"/>
                  </a:moveTo>
                  <a:lnTo>
                    <a:pt x="1760" y="1088"/>
                  </a:lnTo>
                  <a:lnTo>
                    <a:pt x="1752" y="1096"/>
                  </a:lnTo>
                  <a:cubicBezTo>
                    <a:pt x="1749" y="1098"/>
                    <a:pt x="1747" y="1100"/>
                    <a:pt x="1744" y="1100"/>
                  </a:cubicBezTo>
                  <a:cubicBezTo>
                    <a:pt x="1738" y="1100"/>
                    <a:pt x="1726" y="1092"/>
                    <a:pt x="1687" y="1064"/>
                  </a:cubicBezTo>
                  <a:lnTo>
                    <a:pt x="1703" y="1055"/>
                  </a:lnTo>
                  <a:close/>
                  <a:moveTo>
                    <a:pt x="3535" y="1031"/>
                  </a:moveTo>
                  <a:cubicBezTo>
                    <a:pt x="3503" y="1088"/>
                    <a:pt x="3503" y="1088"/>
                    <a:pt x="3511" y="1096"/>
                  </a:cubicBezTo>
                  <a:lnTo>
                    <a:pt x="3519" y="1104"/>
                  </a:lnTo>
                  <a:lnTo>
                    <a:pt x="3543" y="1039"/>
                  </a:lnTo>
                  <a:lnTo>
                    <a:pt x="3535" y="1031"/>
                  </a:lnTo>
                  <a:close/>
                  <a:moveTo>
                    <a:pt x="1332" y="1075"/>
                  </a:moveTo>
                  <a:cubicBezTo>
                    <a:pt x="1353" y="1075"/>
                    <a:pt x="1395" y="1096"/>
                    <a:pt x="1395" y="1096"/>
                  </a:cubicBezTo>
                  <a:cubicBezTo>
                    <a:pt x="1452" y="1137"/>
                    <a:pt x="1443" y="1145"/>
                    <a:pt x="1443" y="1145"/>
                  </a:cubicBezTo>
                  <a:cubicBezTo>
                    <a:pt x="1439" y="1149"/>
                    <a:pt x="1433" y="1155"/>
                    <a:pt x="1422" y="1155"/>
                  </a:cubicBezTo>
                  <a:cubicBezTo>
                    <a:pt x="1411" y="1155"/>
                    <a:pt x="1395" y="1149"/>
                    <a:pt x="1370" y="1128"/>
                  </a:cubicBezTo>
                  <a:cubicBezTo>
                    <a:pt x="1370" y="1128"/>
                    <a:pt x="1314" y="1088"/>
                    <a:pt x="1322" y="1080"/>
                  </a:cubicBezTo>
                  <a:cubicBezTo>
                    <a:pt x="1323" y="1077"/>
                    <a:pt x="1327" y="1075"/>
                    <a:pt x="1332" y="1075"/>
                  </a:cubicBezTo>
                  <a:close/>
                  <a:moveTo>
                    <a:pt x="2076" y="1096"/>
                  </a:moveTo>
                  <a:lnTo>
                    <a:pt x="2157" y="1201"/>
                  </a:lnTo>
                  <a:lnTo>
                    <a:pt x="2157" y="1201"/>
                  </a:lnTo>
                  <a:lnTo>
                    <a:pt x="2116" y="1145"/>
                  </a:lnTo>
                  <a:lnTo>
                    <a:pt x="2076" y="1096"/>
                  </a:lnTo>
                  <a:close/>
                  <a:moveTo>
                    <a:pt x="4108" y="1093"/>
                  </a:moveTo>
                  <a:cubicBezTo>
                    <a:pt x="4110" y="1093"/>
                    <a:pt x="4084" y="1115"/>
                    <a:pt x="4030" y="1161"/>
                  </a:cubicBezTo>
                  <a:cubicBezTo>
                    <a:pt x="3985" y="1205"/>
                    <a:pt x="3934" y="1243"/>
                    <a:pt x="3919" y="1243"/>
                  </a:cubicBezTo>
                  <a:cubicBezTo>
                    <a:pt x="3918" y="1243"/>
                    <a:pt x="3917" y="1243"/>
                    <a:pt x="3916" y="1242"/>
                  </a:cubicBezTo>
                  <a:cubicBezTo>
                    <a:pt x="3886" y="1264"/>
                    <a:pt x="3871" y="1273"/>
                    <a:pt x="3868" y="1273"/>
                  </a:cubicBezTo>
                  <a:cubicBezTo>
                    <a:pt x="3860" y="1273"/>
                    <a:pt x="3939" y="1206"/>
                    <a:pt x="4022" y="1153"/>
                  </a:cubicBezTo>
                  <a:cubicBezTo>
                    <a:pt x="4077" y="1113"/>
                    <a:pt x="4105" y="1093"/>
                    <a:pt x="4108" y="1093"/>
                  </a:cubicBezTo>
                  <a:close/>
                  <a:moveTo>
                    <a:pt x="1711" y="1242"/>
                  </a:moveTo>
                  <a:cubicBezTo>
                    <a:pt x="1703" y="1258"/>
                    <a:pt x="1752" y="1299"/>
                    <a:pt x="1752" y="1299"/>
                  </a:cubicBezTo>
                  <a:cubicBezTo>
                    <a:pt x="1752" y="1299"/>
                    <a:pt x="1798" y="1332"/>
                    <a:pt x="1813" y="1332"/>
                  </a:cubicBezTo>
                  <a:cubicBezTo>
                    <a:pt x="1814" y="1332"/>
                    <a:pt x="1816" y="1332"/>
                    <a:pt x="1816" y="1331"/>
                  </a:cubicBezTo>
                  <a:lnTo>
                    <a:pt x="1824" y="1323"/>
                  </a:lnTo>
                  <a:cubicBezTo>
                    <a:pt x="1784" y="1291"/>
                    <a:pt x="1752" y="1266"/>
                    <a:pt x="1711" y="1242"/>
                  </a:cubicBezTo>
                  <a:close/>
                  <a:moveTo>
                    <a:pt x="1241" y="1323"/>
                  </a:moveTo>
                  <a:cubicBezTo>
                    <a:pt x="1306" y="1339"/>
                    <a:pt x="1306" y="1339"/>
                    <a:pt x="1289" y="1364"/>
                  </a:cubicBezTo>
                  <a:cubicBezTo>
                    <a:pt x="1288" y="1367"/>
                    <a:pt x="1284" y="1368"/>
                    <a:pt x="1280" y="1368"/>
                  </a:cubicBezTo>
                  <a:cubicBezTo>
                    <a:pt x="1261" y="1368"/>
                    <a:pt x="1225" y="1347"/>
                    <a:pt x="1225" y="1347"/>
                  </a:cubicBezTo>
                  <a:cubicBezTo>
                    <a:pt x="1181" y="1326"/>
                    <a:pt x="1199" y="1326"/>
                    <a:pt x="1218" y="1326"/>
                  </a:cubicBezTo>
                  <a:lnTo>
                    <a:pt x="1218" y="1326"/>
                  </a:lnTo>
                  <a:cubicBezTo>
                    <a:pt x="1228" y="1326"/>
                    <a:pt x="1238" y="1326"/>
                    <a:pt x="1241" y="1323"/>
                  </a:cubicBezTo>
                  <a:close/>
                  <a:moveTo>
                    <a:pt x="957" y="1599"/>
                  </a:moveTo>
                  <a:lnTo>
                    <a:pt x="957" y="1599"/>
                  </a:lnTo>
                  <a:cubicBezTo>
                    <a:pt x="986" y="1610"/>
                    <a:pt x="987" y="1614"/>
                    <a:pt x="981" y="1614"/>
                  </a:cubicBezTo>
                  <a:cubicBezTo>
                    <a:pt x="972" y="1614"/>
                    <a:pt x="953" y="1608"/>
                    <a:pt x="957" y="1599"/>
                  </a:cubicBezTo>
                  <a:close/>
                  <a:moveTo>
                    <a:pt x="1184" y="1574"/>
                  </a:moveTo>
                  <a:lnTo>
                    <a:pt x="1184" y="1574"/>
                  </a:lnTo>
                  <a:cubicBezTo>
                    <a:pt x="1233" y="1582"/>
                    <a:pt x="1273" y="1599"/>
                    <a:pt x="1314" y="1615"/>
                  </a:cubicBezTo>
                  <a:cubicBezTo>
                    <a:pt x="1348" y="1628"/>
                    <a:pt x="1365" y="1636"/>
                    <a:pt x="1351" y="1636"/>
                  </a:cubicBezTo>
                  <a:cubicBezTo>
                    <a:pt x="1339" y="1636"/>
                    <a:pt x="1305" y="1630"/>
                    <a:pt x="1241" y="1615"/>
                  </a:cubicBezTo>
                  <a:cubicBezTo>
                    <a:pt x="1176" y="1591"/>
                    <a:pt x="1176" y="1591"/>
                    <a:pt x="1184" y="1574"/>
                  </a:cubicBezTo>
                  <a:close/>
                  <a:moveTo>
                    <a:pt x="1152" y="1664"/>
                  </a:moveTo>
                  <a:lnTo>
                    <a:pt x="1216" y="1672"/>
                  </a:lnTo>
                  <a:lnTo>
                    <a:pt x="1281" y="1704"/>
                  </a:lnTo>
                  <a:lnTo>
                    <a:pt x="1273" y="1720"/>
                  </a:lnTo>
                  <a:cubicBezTo>
                    <a:pt x="1208" y="1696"/>
                    <a:pt x="1143" y="1680"/>
                    <a:pt x="1152" y="1664"/>
                  </a:cubicBezTo>
                  <a:close/>
                  <a:moveTo>
                    <a:pt x="2051" y="1696"/>
                  </a:moveTo>
                  <a:cubicBezTo>
                    <a:pt x="2043" y="1704"/>
                    <a:pt x="2035" y="1712"/>
                    <a:pt x="2035" y="1712"/>
                  </a:cubicBezTo>
                  <a:cubicBezTo>
                    <a:pt x="2079" y="1734"/>
                    <a:pt x="2093" y="1741"/>
                    <a:pt x="2098" y="1741"/>
                  </a:cubicBezTo>
                  <a:cubicBezTo>
                    <a:pt x="2100" y="1741"/>
                    <a:pt x="2100" y="1739"/>
                    <a:pt x="2100" y="1736"/>
                  </a:cubicBezTo>
                  <a:cubicBezTo>
                    <a:pt x="2108" y="1728"/>
                    <a:pt x="2108" y="1728"/>
                    <a:pt x="2051" y="1696"/>
                  </a:cubicBezTo>
                  <a:close/>
                  <a:moveTo>
                    <a:pt x="1127" y="1728"/>
                  </a:moveTo>
                  <a:lnTo>
                    <a:pt x="1127" y="1728"/>
                  </a:lnTo>
                  <a:cubicBezTo>
                    <a:pt x="1156" y="1739"/>
                    <a:pt x="1158" y="1744"/>
                    <a:pt x="1151" y="1744"/>
                  </a:cubicBezTo>
                  <a:cubicBezTo>
                    <a:pt x="1143" y="1744"/>
                    <a:pt x="1123" y="1737"/>
                    <a:pt x="1127" y="1728"/>
                  </a:cubicBezTo>
                  <a:close/>
                  <a:moveTo>
                    <a:pt x="1702" y="1760"/>
                  </a:moveTo>
                  <a:cubicBezTo>
                    <a:pt x="1700" y="1763"/>
                    <a:pt x="1699" y="1764"/>
                    <a:pt x="1700" y="1764"/>
                  </a:cubicBezTo>
                  <a:cubicBezTo>
                    <a:pt x="1700" y="1764"/>
                    <a:pt x="1701" y="1763"/>
                    <a:pt x="1703" y="1761"/>
                  </a:cubicBezTo>
                  <a:cubicBezTo>
                    <a:pt x="1703" y="1761"/>
                    <a:pt x="1702" y="1760"/>
                    <a:pt x="1702" y="1760"/>
                  </a:cubicBezTo>
                  <a:close/>
                  <a:moveTo>
                    <a:pt x="973" y="2588"/>
                  </a:moveTo>
                  <a:lnTo>
                    <a:pt x="1038" y="2596"/>
                  </a:lnTo>
                  <a:lnTo>
                    <a:pt x="1038" y="2604"/>
                  </a:lnTo>
                  <a:cubicBezTo>
                    <a:pt x="1001" y="2609"/>
                    <a:pt x="960" y="2613"/>
                    <a:pt x="933" y="2613"/>
                  </a:cubicBezTo>
                  <a:cubicBezTo>
                    <a:pt x="913" y="2613"/>
                    <a:pt x="900" y="2611"/>
                    <a:pt x="900" y="2604"/>
                  </a:cubicBezTo>
                  <a:lnTo>
                    <a:pt x="973" y="2588"/>
                  </a:lnTo>
                  <a:close/>
                  <a:moveTo>
                    <a:pt x="4253" y="2753"/>
                  </a:moveTo>
                  <a:cubicBezTo>
                    <a:pt x="4260" y="2753"/>
                    <a:pt x="4276" y="2757"/>
                    <a:pt x="4314" y="2766"/>
                  </a:cubicBezTo>
                  <a:cubicBezTo>
                    <a:pt x="4387" y="2782"/>
                    <a:pt x="4443" y="2807"/>
                    <a:pt x="4443" y="2815"/>
                  </a:cubicBezTo>
                  <a:cubicBezTo>
                    <a:pt x="4370" y="2815"/>
                    <a:pt x="4305" y="2790"/>
                    <a:pt x="4249" y="2758"/>
                  </a:cubicBezTo>
                  <a:cubicBezTo>
                    <a:pt x="4249" y="2755"/>
                    <a:pt x="4249" y="2753"/>
                    <a:pt x="4253" y="2753"/>
                  </a:cubicBezTo>
                  <a:close/>
                  <a:moveTo>
                    <a:pt x="1152" y="2912"/>
                  </a:moveTo>
                  <a:cubicBezTo>
                    <a:pt x="1160" y="2928"/>
                    <a:pt x="1160" y="2928"/>
                    <a:pt x="1087" y="2945"/>
                  </a:cubicBezTo>
                  <a:cubicBezTo>
                    <a:pt x="1046" y="2953"/>
                    <a:pt x="997" y="2961"/>
                    <a:pt x="957" y="2969"/>
                  </a:cubicBezTo>
                  <a:cubicBezTo>
                    <a:pt x="949" y="2953"/>
                    <a:pt x="1087" y="2928"/>
                    <a:pt x="1152" y="2912"/>
                  </a:cubicBezTo>
                  <a:close/>
                  <a:moveTo>
                    <a:pt x="1662" y="2953"/>
                  </a:moveTo>
                  <a:lnTo>
                    <a:pt x="1662" y="2969"/>
                  </a:lnTo>
                  <a:cubicBezTo>
                    <a:pt x="1613" y="2990"/>
                    <a:pt x="1558" y="3011"/>
                    <a:pt x="1539" y="3011"/>
                  </a:cubicBezTo>
                  <a:cubicBezTo>
                    <a:pt x="1536" y="3011"/>
                    <a:pt x="1534" y="3010"/>
                    <a:pt x="1533" y="3009"/>
                  </a:cubicBezTo>
                  <a:lnTo>
                    <a:pt x="1533" y="2993"/>
                  </a:lnTo>
                  <a:cubicBezTo>
                    <a:pt x="1573" y="2977"/>
                    <a:pt x="1614" y="2969"/>
                    <a:pt x="1662" y="2953"/>
                  </a:cubicBezTo>
                  <a:close/>
                  <a:moveTo>
                    <a:pt x="4322" y="3200"/>
                  </a:moveTo>
                  <a:cubicBezTo>
                    <a:pt x="4324" y="3200"/>
                    <a:pt x="4332" y="3204"/>
                    <a:pt x="4346" y="3212"/>
                  </a:cubicBezTo>
                  <a:cubicBezTo>
                    <a:pt x="4387" y="3236"/>
                    <a:pt x="4427" y="3261"/>
                    <a:pt x="4460" y="3285"/>
                  </a:cubicBezTo>
                  <a:cubicBezTo>
                    <a:pt x="4460" y="3285"/>
                    <a:pt x="4491" y="3312"/>
                    <a:pt x="4480" y="3312"/>
                  </a:cubicBezTo>
                  <a:cubicBezTo>
                    <a:pt x="4476" y="3312"/>
                    <a:pt x="4468" y="3309"/>
                    <a:pt x="4451" y="3301"/>
                  </a:cubicBezTo>
                  <a:lnTo>
                    <a:pt x="4395" y="3269"/>
                  </a:lnTo>
                  <a:cubicBezTo>
                    <a:pt x="4352" y="3232"/>
                    <a:pt x="4314" y="3200"/>
                    <a:pt x="4322" y="3200"/>
                  </a:cubicBezTo>
                  <a:close/>
                  <a:moveTo>
                    <a:pt x="1354" y="3269"/>
                  </a:moveTo>
                  <a:lnTo>
                    <a:pt x="1354" y="3285"/>
                  </a:lnTo>
                  <a:cubicBezTo>
                    <a:pt x="1308" y="3312"/>
                    <a:pt x="1262" y="3338"/>
                    <a:pt x="1242" y="3338"/>
                  </a:cubicBezTo>
                  <a:cubicBezTo>
                    <a:pt x="1237" y="3338"/>
                    <a:pt x="1234" y="3337"/>
                    <a:pt x="1233" y="3334"/>
                  </a:cubicBezTo>
                  <a:lnTo>
                    <a:pt x="1281" y="3293"/>
                  </a:lnTo>
                  <a:lnTo>
                    <a:pt x="1354" y="3269"/>
                  </a:lnTo>
                  <a:close/>
                  <a:moveTo>
                    <a:pt x="3527" y="3569"/>
                  </a:moveTo>
                  <a:cubicBezTo>
                    <a:pt x="3560" y="3634"/>
                    <a:pt x="3592" y="3690"/>
                    <a:pt x="3584" y="3699"/>
                  </a:cubicBezTo>
                  <a:lnTo>
                    <a:pt x="3543" y="3642"/>
                  </a:lnTo>
                  <a:lnTo>
                    <a:pt x="3519" y="3577"/>
                  </a:lnTo>
                  <a:lnTo>
                    <a:pt x="3527" y="3569"/>
                  </a:lnTo>
                  <a:close/>
                  <a:moveTo>
                    <a:pt x="4016" y="3641"/>
                  </a:moveTo>
                  <a:cubicBezTo>
                    <a:pt x="4030" y="3641"/>
                    <a:pt x="4078" y="3682"/>
                    <a:pt x="4078" y="3682"/>
                  </a:cubicBezTo>
                  <a:cubicBezTo>
                    <a:pt x="4078" y="3682"/>
                    <a:pt x="4127" y="3723"/>
                    <a:pt x="4119" y="3739"/>
                  </a:cubicBezTo>
                  <a:cubicBezTo>
                    <a:pt x="4078" y="3707"/>
                    <a:pt x="4038" y="3682"/>
                    <a:pt x="4005" y="3650"/>
                  </a:cubicBezTo>
                  <a:lnTo>
                    <a:pt x="4014" y="3642"/>
                  </a:lnTo>
                  <a:cubicBezTo>
                    <a:pt x="4014" y="3641"/>
                    <a:pt x="4015" y="3641"/>
                    <a:pt x="4016" y="3641"/>
                  </a:cubicBezTo>
                  <a:close/>
                  <a:moveTo>
                    <a:pt x="3438" y="3682"/>
                  </a:moveTo>
                  <a:cubicBezTo>
                    <a:pt x="3446" y="3682"/>
                    <a:pt x="3446" y="3682"/>
                    <a:pt x="3470" y="3739"/>
                  </a:cubicBezTo>
                  <a:cubicBezTo>
                    <a:pt x="3470" y="3739"/>
                    <a:pt x="3503" y="3804"/>
                    <a:pt x="3487" y="3804"/>
                  </a:cubicBezTo>
                  <a:lnTo>
                    <a:pt x="3454" y="3747"/>
                  </a:lnTo>
                  <a:cubicBezTo>
                    <a:pt x="3430" y="3682"/>
                    <a:pt x="3438" y="3682"/>
                    <a:pt x="3438" y="3682"/>
                  </a:cubicBezTo>
                  <a:close/>
                  <a:moveTo>
                    <a:pt x="4028" y="3816"/>
                  </a:moveTo>
                  <a:cubicBezTo>
                    <a:pt x="4033" y="3816"/>
                    <a:pt x="4042" y="3826"/>
                    <a:pt x="4070" y="3861"/>
                  </a:cubicBezTo>
                  <a:lnTo>
                    <a:pt x="4062" y="3869"/>
                  </a:lnTo>
                  <a:lnTo>
                    <a:pt x="4005" y="3828"/>
                  </a:lnTo>
                  <a:lnTo>
                    <a:pt x="4022" y="3820"/>
                  </a:lnTo>
                  <a:cubicBezTo>
                    <a:pt x="4024" y="3818"/>
                    <a:pt x="4026" y="3816"/>
                    <a:pt x="4028" y="3816"/>
                  </a:cubicBezTo>
                  <a:close/>
                  <a:moveTo>
                    <a:pt x="3922" y="3897"/>
                  </a:moveTo>
                  <a:cubicBezTo>
                    <a:pt x="3927" y="3897"/>
                    <a:pt x="3936" y="3909"/>
                    <a:pt x="3965" y="3950"/>
                  </a:cubicBezTo>
                  <a:lnTo>
                    <a:pt x="3957" y="3950"/>
                  </a:lnTo>
                  <a:lnTo>
                    <a:pt x="3900" y="3909"/>
                  </a:lnTo>
                  <a:lnTo>
                    <a:pt x="3916" y="3901"/>
                  </a:lnTo>
                  <a:cubicBezTo>
                    <a:pt x="3919" y="3899"/>
                    <a:pt x="3920" y="3897"/>
                    <a:pt x="3922" y="3897"/>
                  </a:cubicBezTo>
                  <a:close/>
                  <a:moveTo>
                    <a:pt x="4066" y="3923"/>
                  </a:moveTo>
                  <a:cubicBezTo>
                    <a:pt x="4065" y="3923"/>
                    <a:pt x="4067" y="3930"/>
                    <a:pt x="4078" y="3950"/>
                  </a:cubicBezTo>
                  <a:cubicBezTo>
                    <a:pt x="4084" y="3945"/>
                    <a:pt x="4069" y="3923"/>
                    <a:pt x="4066" y="3923"/>
                  </a:cubicBezTo>
                  <a:close/>
                  <a:moveTo>
                    <a:pt x="3815" y="3900"/>
                  </a:moveTo>
                  <a:cubicBezTo>
                    <a:pt x="3820" y="3900"/>
                    <a:pt x="3832" y="3914"/>
                    <a:pt x="3851" y="3942"/>
                  </a:cubicBezTo>
                  <a:cubicBezTo>
                    <a:pt x="3884" y="3999"/>
                    <a:pt x="3884" y="3999"/>
                    <a:pt x="3876" y="4007"/>
                  </a:cubicBezTo>
                  <a:cubicBezTo>
                    <a:pt x="3869" y="4011"/>
                    <a:pt x="3864" y="4014"/>
                    <a:pt x="3860" y="4014"/>
                  </a:cubicBezTo>
                  <a:cubicBezTo>
                    <a:pt x="3850" y="4014"/>
                    <a:pt x="3845" y="3997"/>
                    <a:pt x="3827" y="3950"/>
                  </a:cubicBezTo>
                  <a:cubicBezTo>
                    <a:pt x="3815" y="3916"/>
                    <a:pt x="3811" y="3900"/>
                    <a:pt x="3815" y="3900"/>
                  </a:cubicBezTo>
                  <a:close/>
                  <a:moveTo>
                    <a:pt x="1960" y="3965"/>
                  </a:moveTo>
                  <a:cubicBezTo>
                    <a:pt x="1961" y="3965"/>
                    <a:pt x="1962" y="3966"/>
                    <a:pt x="1962" y="3966"/>
                  </a:cubicBezTo>
                  <a:cubicBezTo>
                    <a:pt x="1987" y="3982"/>
                    <a:pt x="1987" y="3982"/>
                    <a:pt x="1954" y="4039"/>
                  </a:cubicBezTo>
                  <a:cubicBezTo>
                    <a:pt x="1931" y="4071"/>
                    <a:pt x="1913" y="4080"/>
                    <a:pt x="1901" y="4080"/>
                  </a:cubicBezTo>
                  <a:cubicBezTo>
                    <a:pt x="1891" y="4080"/>
                    <a:pt x="1885" y="4075"/>
                    <a:pt x="1881" y="4072"/>
                  </a:cubicBezTo>
                  <a:cubicBezTo>
                    <a:pt x="1904" y="4011"/>
                    <a:pt x="1947" y="3965"/>
                    <a:pt x="1960" y="3965"/>
                  </a:cubicBezTo>
                  <a:close/>
                  <a:moveTo>
                    <a:pt x="4061" y="4186"/>
                  </a:moveTo>
                  <a:lnTo>
                    <a:pt x="4061" y="4186"/>
                  </a:lnTo>
                  <a:cubicBezTo>
                    <a:pt x="4064" y="4191"/>
                    <a:pt x="4067" y="4196"/>
                    <a:pt x="4070" y="4201"/>
                  </a:cubicBezTo>
                  <a:cubicBezTo>
                    <a:pt x="4073" y="4204"/>
                    <a:pt x="4076" y="4206"/>
                    <a:pt x="4079" y="4209"/>
                  </a:cubicBezTo>
                  <a:lnTo>
                    <a:pt x="4079" y="4209"/>
                  </a:lnTo>
                  <a:cubicBezTo>
                    <a:pt x="4074" y="4202"/>
                    <a:pt x="4068" y="4195"/>
                    <a:pt x="4061" y="4186"/>
                  </a:cubicBezTo>
                  <a:close/>
                  <a:moveTo>
                    <a:pt x="4079" y="4209"/>
                  </a:moveTo>
                  <a:cubicBezTo>
                    <a:pt x="4094" y="4227"/>
                    <a:pt x="4103" y="4235"/>
                    <a:pt x="4104" y="4235"/>
                  </a:cubicBezTo>
                  <a:cubicBezTo>
                    <a:pt x="4105" y="4235"/>
                    <a:pt x="4097" y="4225"/>
                    <a:pt x="4079" y="4209"/>
                  </a:cubicBezTo>
                  <a:close/>
                  <a:moveTo>
                    <a:pt x="2506" y="4136"/>
                  </a:moveTo>
                  <a:cubicBezTo>
                    <a:pt x="2489" y="4201"/>
                    <a:pt x="2473" y="4266"/>
                    <a:pt x="2457" y="4266"/>
                  </a:cubicBezTo>
                  <a:lnTo>
                    <a:pt x="2441" y="4266"/>
                  </a:lnTo>
                  <a:cubicBezTo>
                    <a:pt x="2457" y="4217"/>
                    <a:pt x="2473" y="4177"/>
                    <a:pt x="2489" y="4136"/>
                  </a:cubicBezTo>
                  <a:close/>
                  <a:moveTo>
                    <a:pt x="2797" y="1"/>
                  </a:moveTo>
                  <a:cubicBezTo>
                    <a:pt x="2781" y="1"/>
                    <a:pt x="2781" y="1"/>
                    <a:pt x="2781" y="66"/>
                  </a:cubicBezTo>
                  <a:cubicBezTo>
                    <a:pt x="2787" y="113"/>
                    <a:pt x="2784" y="165"/>
                    <a:pt x="2755" y="165"/>
                  </a:cubicBezTo>
                  <a:cubicBezTo>
                    <a:pt x="2744" y="165"/>
                    <a:pt x="2728" y="157"/>
                    <a:pt x="2708" y="139"/>
                  </a:cubicBezTo>
                  <a:cubicBezTo>
                    <a:pt x="2676" y="139"/>
                    <a:pt x="2627" y="147"/>
                    <a:pt x="2635" y="212"/>
                  </a:cubicBezTo>
                  <a:cubicBezTo>
                    <a:pt x="2619" y="212"/>
                    <a:pt x="2619" y="212"/>
                    <a:pt x="2611" y="147"/>
                  </a:cubicBezTo>
                  <a:cubicBezTo>
                    <a:pt x="2603" y="80"/>
                    <a:pt x="2591" y="48"/>
                    <a:pt x="2580" y="48"/>
                  </a:cubicBezTo>
                  <a:cubicBezTo>
                    <a:pt x="2567" y="48"/>
                    <a:pt x="2554" y="85"/>
                    <a:pt x="2546" y="155"/>
                  </a:cubicBezTo>
                  <a:cubicBezTo>
                    <a:pt x="2554" y="188"/>
                    <a:pt x="2554" y="204"/>
                    <a:pt x="2549" y="204"/>
                  </a:cubicBezTo>
                  <a:cubicBezTo>
                    <a:pt x="2544" y="204"/>
                    <a:pt x="2534" y="188"/>
                    <a:pt x="2522" y="155"/>
                  </a:cubicBezTo>
                  <a:cubicBezTo>
                    <a:pt x="2522" y="155"/>
                    <a:pt x="2506" y="164"/>
                    <a:pt x="2497" y="228"/>
                  </a:cubicBezTo>
                  <a:cubicBezTo>
                    <a:pt x="2497" y="266"/>
                    <a:pt x="2497" y="284"/>
                    <a:pt x="2492" y="284"/>
                  </a:cubicBezTo>
                  <a:cubicBezTo>
                    <a:pt x="2487" y="284"/>
                    <a:pt x="2477" y="268"/>
                    <a:pt x="2457" y="237"/>
                  </a:cubicBezTo>
                  <a:cubicBezTo>
                    <a:pt x="2445" y="189"/>
                    <a:pt x="2433" y="176"/>
                    <a:pt x="2421" y="176"/>
                  </a:cubicBezTo>
                  <a:cubicBezTo>
                    <a:pt x="2417" y="176"/>
                    <a:pt x="2412" y="178"/>
                    <a:pt x="2408" y="180"/>
                  </a:cubicBezTo>
                  <a:cubicBezTo>
                    <a:pt x="2397" y="223"/>
                    <a:pt x="2322" y="255"/>
                    <a:pt x="2260" y="255"/>
                  </a:cubicBezTo>
                  <a:cubicBezTo>
                    <a:pt x="2230" y="255"/>
                    <a:pt x="2203" y="247"/>
                    <a:pt x="2189" y="228"/>
                  </a:cubicBezTo>
                  <a:lnTo>
                    <a:pt x="2189" y="228"/>
                  </a:lnTo>
                  <a:cubicBezTo>
                    <a:pt x="2197" y="301"/>
                    <a:pt x="2197" y="301"/>
                    <a:pt x="2181" y="301"/>
                  </a:cubicBezTo>
                  <a:cubicBezTo>
                    <a:pt x="2160" y="256"/>
                    <a:pt x="2147" y="237"/>
                    <a:pt x="2141" y="237"/>
                  </a:cubicBezTo>
                  <a:cubicBezTo>
                    <a:pt x="2131" y="237"/>
                    <a:pt x="2143" y="293"/>
                    <a:pt x="2173" y="374"/>
                  </a:cubicBezTo>
                  <a:lnTo>
                    <a:pt x="2189" y="374"/>
                  </a:lnTo>
                  <a:lnTo>
                    <a:pt x="2206" y="366"/>
                  </a:lnTo>
                  <a:cubicBezTo>
                    <a:pt x="2225" y="428"/>
                    <a:pt x="2226" y="464"/>
                    <a:pt x="2214" y="464"/>
                  </a:cubicBezTo>
                  <a:cubicBezTo>
                    <a:pt x="2200" y="464"/>
                    <a:pt x="2171" y="420"/>
                    <a:pt x="2133" y="318"/>
                  </a:cubicBezTo>
                  <a:cubicBezTo>
                    <a:pt x="2105" y="258"/>
                    <a:pt x="2090" y="227"/>
                    <a:pt x="2087" y="227"/>
                  </a:cubicBezTo>
                  <a:cubicBezTo>
                    <a:pt x="2084" y="227"/>
                    <a:pt x="2092" y="260"/>
                    <a:pt x="2108" y="326"/>
                  </a:cubicBezTo>
                  <a:cubicBezTo>
                    <a:pt x="2125" y="394"/>
                    <a:pt x="2131" y="428"/>
                    <a:pt x="2122" y="428"/>
                  </a:cubicBezTo>
                  <a:cubicBezTo>
                    <a:pt x="2114" y="428"/>
                    <a:pt x="2094" y="400"/>
                    <a:pt x="2060" y="342"/>
                  </a:cubicBezTo>
                  <a:cubicBezTo>
                    <a:pt x="2036" y="278"/>
                    <a:pt x="2023" y="246"/>
                    <a:pt x="2022" y="246"/>
                  </a:cubicBezTo>
                  <a:cubicBezTo>
                    <a:pt x="2021" y="246"/>
                    <a:pt x="2031" y="280"/>
                    <a:pt x="2051" y="350"/>
                  </a:cubicBezTo>
                  <a:cubicBezTo>
                    <a:pt x="2094" y="500"/>
                    <a:pt x="2109" y="588"/>
                    <a:pt x="2092" y="588"/>
                  </a:cubicBezTo>
                  <a:cubicBezTo>
                    <a:pt x="2080" y="588"/>
                    <a:pt x="2051" y="542"/>
                    <a:pt x="2003" y="439"/>
                  </a:cubicBezTo>
                  <a:cubicBezTo>
                    <a:pt x="1950" y="325"/>
                    <a:pt x="1911" y="268"/>
                    <a:pt x="1893" y="268"/>
                  </a:cubicBezTo>
                  <a:cubicBezTo>
                    <a:pt x="1891" y="268"/>
                    <a:pt x="1890" y="268"/>
                    <a:pt x="1889" y="269"/>
                  </a:cubicBezTo>
                  <a:cubicBezTo>
                    <a:pt x="1873" y="277"/>
                    <a:pt x="1906" y="334"/>
                    <a:pt x="1930" y="399"/>
                  </a:cubicBezTo>
                  <a:cubicBezTo>
                    <a:pt x="1968" y="457"/>
                    <a:pt x="1984" y="488"/>
                    <a:pt x="1978" y="488"/>
                  </a:cubicBezTo>
                  <a:cubicBezTo>
                    <a:pt x="1973" y="488"/>
                    <a:pt x="1949" y="462"/>
                    <a:pt x="1906" y="407"/>
                  </a:cubicBezTo>
                  <a:cubicBezTo>
                    <a:pt x="1839" y="329"/>
                    <a:pt x="1796" y="294"/>
                    <a:pt x="1772" y="294"/>
                  </a:cubicBezTo>
                  <a:cubicBezTo>
                    <a:pt x="1746" y="294"/>
                    <a:pt x="1743" y="335"/>
                    <a:pt x="1760" y="407"/>
                  </a:cubicBezTo>
                  <a:cubicBezTo>
                    <a:pt x="1769" y="487"/>
                    <a:pt x="1763" y="531"/>
                    <a:pt x="1749" y="531"/>
                  </a:cubicBezTo>
                  <a:cubicBezTo>
                    <a:pt x="1738" y="531"/>
                    <a:pt x="1721" y="501"/>
                    <a:pt x="1703" y="439"/>
                  </a:cubicBezTo>
                  <a:cubicBezTo>
                    <a:pt x="1680" y="365"/>
                    <a:pt x="1670" y="333"/>
                    <a:pt x="1667" y="333"/>
                  </a:cubicBezTo>
                  <a:cubicBezTo>
                    <a:pt x="1665" y="333"/>
                    <a:pt x="1667" y="351"/>
                    <a:pt x="1670" y="383"/>
                  </a:cubicBezTo>
                  <a:lnTo>
                    <a:pt x="1597" y="431"/>
                  </a:lnTo>
                  <a:cubicBezTo>
                    <a:pt x="1581" y="439"/>
                    <a:pt x="1606" y="504"/>
                    <a:pt x="1654" y="553"/>
                  </a:cubicBezTo>
                  <a:cubicBezTo>
                    <a:pt x="1602" y="501"/>
                    <a:pt x="1557" y="467"/>
                    <a:pt x="1535" y="467"/>
                  </a:cubicBezTo>
                  <a:cubicBezTo>
                    <a:pt x="1516" y="467"/>
                    <a:pt x="1514" y="492"/>
                    <a:pt x="1541" y="553"/>
                  </a:cubicBezTo>
                  <a:lnTo>
                    <a:pt x="1516" y="569"/>
                  </a:lnTo>
                  <a:cubicBezTo>
                    <a:pt x="1508" y="577"/>
                    <a:pt x="1508" y="577"/>
                    <a:pt x="1541" y="642"/>
                  </a:cubicBezTo>
                  <a:cubicBezTo>
                    <a:pt x="1552" y="662"/>
                    <a:pt x="1552" y="670"/>
                    <a:pt x="1546" y="670"/>
                  </a:cubicBezTo>
                  <a:cubicBezTo>
                    <a:pt x="1533" y="670"/>
                    <a:pt x="1496" y="644"/>
                    <a:pt x="1460" y="618"/>
                  </a:cubicBezTo>
                  <a:cubicBezTo>
                    <a:pt x="1416" y="596"/>
                    <a:pt x="1377" y="571"/>
                    <a:pt x="1370" y="571"/>
                  </a:cubicBezTo>
                  <a:cubicBezTo>
                    <a:pt x="1366" y="571"/>
                    <a:pt x="1370" y="577"/>
                    <a:pt x="1387" y="593"/>
                  </a:cubicBezTo>
                  <a:cubicBezTo>
                    <a:pt x="1427" y="650"/>
                    <a:pt x="1468" y="707"/>
                    <a:pt x="1500" y="772"/>
                  </a:cubicBezTo>
                  <a:cubicBezTo>
                    <a:pt x="1511" y="791"/>
                    <a:pt x="1512" y="799"/>
                    <a:pt x="1506" y="799"/>
                  </a:cubicBezTo>
                  <a:cubicBezTo>
                    <a:pt x="1496" y="799"/>
                    <a:pt x="1462" y="769"/>
                    <a:pt x="1435" y="731"/>
                  </a:cubicBezTo>
                  <a:cubicBezTo>
                    <a:pt x="1403" y="699"/>
                    <a:pt x="1362" y="674"/>
                    <a:pt x="1314" y="666"/>
                  </a:cubicBezTo>
                  <a:lnTo>
                    <a:pt x="1314" y="666"/>
                  </a:lnTo>
                  <a:cubicBezTo>
                    <a:pt x="1306" y="674"/>
                    <a:pt x="1281" y="699"/>
                    <a:pt x="1330" y="747"/>
                  </a:cubicBezTo>
                  <a:cubicBezTo>
                    <a:pt x="1370" y="781"/>
                    <a:pt x="1338" y="837"/>
                    <a:pt x="1289" y="837"/>
                  </a:cubicBezTo>
                  <a:cubicBezTo>
                    <a:pt x="1279" y="837"/>
                    <a:pt x="1268" y="834"/>
                    <a:pt x="1257" y="828"/>
                  </a:cubicBezTo>
                  <a:lnTo>
                    <a:pt x="1233" y="853"/>
                  </a:lnTo>
                  <a:cubicBezTo>
                    <a:pt x="1225" y="869"/>
                    <a:pt x="1265" y="926"/>
                    <a:pt x="1257" y="934"/>
                  </a:cubicBezTo>
                  <a:cubicBezTo>
                    <a:pt x="1257" y="934"/>
                    <a:pt x="1249" y="950"/>
                    <a:pt x="1289" y="999"/>
                  </a:cubicBezTo>
                  <a:cubicBezTo>
                    <a:pt x="1286" y="1006"/>
                    <a:pt x="1282" y="1012"/>
                    <a:pt x="1273" y="1012"/>
                  </a:cubicBezTo>
                  <a:cubicBezTo>
                    <a:pt x="1263" y="1012"/>
                    <a:pt x="1247" y="1004"/>
                    <a:pt x="1216" y="982"/>
                  </a:cubicBezTo>
                  <a:lnTo>
                    <a:pt x="1216" y="982"/>
                  </a:lnTo>
                  <a:cubicBezTo>
                    <a:pt x="1273" y="1035"/>
                    <a:pt x="1299" y="1059"/>
                    <a:pt x="1293" y="1059"/>
                  </a:cubicBezTo>
                  <a:cubicBezTo>
                    <a:pt x="1287" y="1059"/>
                    <a:pt x="1257" y="1041"/>
                    <a:pt x="1200" y="1007"/>
                  </a:cubicBezTo>
                  <a:cubicBezTo>
                    <a:pt x="1146" y="972"/>
                    <a:pt x="1118" y="954"/>
                    <a:pt x="1114" y="954"/>
                  </a:cubicBezTo>
                  <a:cubicBezTo>
                    <a:pt x="1110" y="954"/>
                    <a:pt x="1137" y="976"/>
                    <a:pt x="1192" y="1023"/>
                  </a:cubicBezTo>
                  <a:cubicBezTo>
                    <a:pt x="1216" y="1052"/>
                    <a:pt x="1226" y="1063"/>
                    <a:pt x="1217" y="1063"/>
                  </a:cubicBezTo>
                  <a:cubicBezTo>
                    <a:pt x="1210" y="1063"/>
                    <a:pt x="1195" y="1057"/>
                    <a:pt x="1168" y="1047"/>
                  </a:cubicBezTo>
                  <a:cubicBezTo>
                    <a:pt x="1145" y="1031"/>
                    <a:pt x="1130" y="1024"/>
                    <a:pt x="1124" y="1024"/>
                  </a:cubicBezTo>
                  <a:cubicBezTo>
                    <a:pt x="1115" y="1024"/>
                    <a:pt x="1126" y="1039"/>
                    <a:pt x="1160" y="1064"/>
                  </a:cubicBezTo>
                  <a:cubicBezTo>
                    <a:pt x="1235" y="1127"/>
                    <a:pt x="1273" y="1183"/>
                    <a:pt x="1247" y="1183"/>
                  </a:cubicBezTo>
                  <a:cubicBezTo>
                    <a:pt x="1237" y="1183"/>
                    <a:pt x="1216" y="1174"/>
                    <a:pt x="1184" y="1153"/>
                  </a:cubicBezTo>
                  <a:lnTo>
                    <a:pt x="1184" y="1153"/>
                  </a:lnTo>
                  <a:cubicBezTo>
                    <a:pt x="1184" y="1153"/>
                    <a:pt x="1176" y="1161"/>
                    <a:pt x="1225" y="1209"/>
                  </a:cubicBezTo>
                  <a:cubicBezTo>
                    <a:pt x="1280" y="1252"/>
                    <a:pt x="1306" y="1272"/>
                    <a:pt x="1302" y="1272"/>
                  </a:cubicBezTo>
                  <a:cubicBezTo>
                    <a:pt x="1298" y="1272"/>
                    <a:pt x="1270" y="1256"/>
                    <a:pt x="1216" y="1226"/>
                  </a:cubicBezTo>
                  <a:cubicBezTo>
                    <a:pt x="1167" y="1203"/>
                    <a:pt x="1135" y="1192"/>
                    <a:pt x="1122" y="1192"/>
                  </a:cubicBezTo>
                  <a:cubicBezTo>
                    <a:pt x="1103" y="1192"/>
                    <a:pt x="1125" y="1215"/>
                    <a:pt x="1192" y="1258"/>
                  </a:cubicBezTo>
                  <a:cubicBezTo>
                    <a:pt x="1192" y="1258"/>
                    <a:pt x="1228" y="1294"/>
                    <a:pt x="1197" y="1294"/>
                  </a:cubicBezTo>
                  <a:cubicBezTo>
                    <a:pt x="1192" y="1294"/>
                    <a:pt x="1185" y="1293"/>
                    <a:pt x="1176" y="1291"/>
                  </a:cubicBezTo>
                  <a:cubicBezTo>
                    <a:pt x="1170" y="1290"/>
                    <a:pt x="1165" y="1290"/>
                    <a:pt x="1159" y="1290"/>
                  </a:cubicBezTo>
                  <a:cubicBezTo>
                    <a:pt x="1089" y="1290"/>
                    <a:pt x="1007" y="1335"/>
                    <a:pt x="1127" y="1380"/>
                  </a:cubicBezTo>
                  <a:lnTo>
                    <a:pt x="1111" y="1404"/>
                  </a:lnTo>
                  <a:cubicBezTo>
                    <a:pt x="1038" y="1404"/>
                    <a:pt x="1030" y="1420"/>
                    <a:pt x="1087" y="1461"/>
                  </a:cubicBezTo>
                  <a:lnTo>
                    <a:pt x="1143" y="1501"/>
                  </a:lnTo>
                  <a:cubicBezTo>
                    <a:pt x="1100" y="1480"/>
                    <a:pt x="1057" y="1469"/>
                    <a:pt x="1031" y="1469"/>
                  </a:cubicBezTo>
                  <a:cubicBezTo>
                    <a:pt x="1017" y="1469"/>
                    <a:pt x="1008" y="1472"/>
                    <a:pt x="1006" y="1477"/>
                  </a:cubicBezTo>
                  <a:cubicBezTo>
                    <a:pt x="997" y="1485"/>
                    <a:pt x="997" y="1485"/>
                    <a:pt x="1062" y="1509"/>
                  </a:cubicBezTo>
                  <a:cubicBezTo>
                    <a:pt x="1135" y="1526"/>
                    <a:pt x="1127" y="1542"/>
                    <a:pt x="1119" y="1550"/>
                  </a:cubicBezTo>
                  <a:cubicBezTo>
                    <a:pt x="1117" y="1555"/>
                    <a:pt x="1109" y="1557"/>
                    <a:pt x="1099" y="1557"/>
                  </a:cubicBezTo>
                  <a:cubicBezTo>
                    <a:pt x="1073" y="1557"/>
                    <a:pt x="1027" y="1545"/>
                    <a:pt x="981" y="1534"/>
                  </a:cubicBezTo>
                  <a:lnTo>
                    <a:pt x="973" y="1542"/>
                  </a:lnTo>
                  <a:cubicBezTo>
                    <a:pt x="1063" y="1575"/>
                    <a:pt x="1087" y="1594"/>
                    <a:pt x="1074" y="1594"/>
                  </a:cubicBezTo>
                  <a:cubicBezTo>
                    <a:pt x="1069" y="1594"/>
                    <a:pt x="1056" y="1590"/>
                    <a:pt x="1038" y="1582"/>
                  </a:cubicBezTo>
                  <a:cubicBezTo>
                    <a:pt x="1024" y="1581"/>
                    <a:pt x="1013" y="1580"/>
                    <a:pt x="1003" y="1580"/>
                  </a:cubicBezTo>
                  <a:cubicBezTo>
                    <a:pt x="962" y="1580"/>
                    <a:pt x="957" y="1592"/>
                    <a:pt x="957" y="1599"/>
                  </a:cubicBezTo>
                  <a:lnTo>
                    <a:pt x="892" y="1582"/>
                  </a:lnTo>
                  <a:cubicBezTo>
                    <a:pt x="882" y="1581"/>
                    <a:pt x="875" y="1581"/>
                    <a:pt x="870" y="1581"/>
                  </a:cubicBezTo>
                  <a:cubicBezTo>
                    <a:pt x="837" y="1581"/>
                    <a:pt x="893" y="1601"/>
                    <a:pt x="949" y="1615"/>
                  </a:cubicBezTo>
                  <a:lnTo>
                    <a:pt x="941" y="1647"/>
                  </a:lnTo>
                  <a:cubicBezTo>
                    <a:pt x="933" y="1664"/>
                    <a:pt x="933" y="1672"/>
                    <a:pt x="997" y="1680"/>
                  </a:cubicBezTo>
                  <a:cubicBezTo>
                    <a:pt x="1062" y="1696"/>
                    <a:pt x="1127" y="1720"/>
                    <a:pt x="1127" y="1728"/>
                  </a:cubicBezTo>
                  <a:cubicBezTo>
                    <a:pt x="1074" y="1715"/>
                    <a:pt x="1021" y="1702"/>
                    <a:pt x="999" y="1702"/>
                  </a:cubicBezTo>
                  <a:cubicBezTo>
                    <a:pt x="994" y="1702"/>
                    <a:pt x="991" y="1703"/>
                    <a:pt x="989" y="1704"/>
                  </a:cubicBezTo>
                  <a:cubicBezTo>
                    <a:pt x="987" y="1709"/>
                    <a:pt x="978" y="1711"/>
                    <a:pt x="967" y="1711"/>
                  </a:cubicBezTo>
                  <a:cubicBezTo>
                    <a:pt x="945" y="1711"/>
                    <a:pt x="916" y="1704"/>
                    <a:pt x="916" y="1704"/>
                  </a:cubicBezTo>
                  <a:cubicBezTo>
                    <a:pt x="889" y="1693"/>
                    <a:pt x="871" y="1689"/>
                    <a:pt x="859" y="1689"/>
                  </a:cubicBezTo>
                  <a:cubicBezTo>
                    <a:pt x="817" y="1689"/>
                    <a:pt x="856" y="1742"/>
                    <a:pt x="900" y="1761"/>
                  </a:cubicBezTo>
                  <a:cubicBezTo>
                    <a:pt x="987" y="1804"/>
                    <a:pt x="1012" y="1822"/>
                    <a:pt x="981" y="1822"/>
                  </a:cubicBezTo>
                  <a:cubicBezTo>
                    <a:pt x="965" y="1822"/>
                    <a:pt x="935" y="1818"/>
                    <a:pt x="892" y="1809"/>
                  </a:cubicBezTo>
                  <a:cubicBezTo>
                    <a:pt x="869" y="1805"/>
                    <a:pt x="854" y="1804"/>
                    <a:pt x="845" y="1804"/>
                  </a:cubicBezTo>
                  <a:cubicBezTo>
                    <a:pt x="799" y="1804"/>
                    <a:pt x="917" y="1850"/>
                    <a:pt x="1087" y="1891"/>
                  </a:cubicBezTo>
                  <a:lnTo>
                    <a:pt x="1281" y="1939"/>
                  </a:lnTo>
                  <a:lnTo>
                    <a:pt x="1079" y="1907"/>
                  </a:lnTo>
                  <a:cubicBezTo>
                    <a:pt x="968" y="1893"/>
                    <a:pt x="901" y="1885"/>
                    <a:pt x="871" y="1885"/>
                  </a:cubicBezTo>
                  <a:cubicBezTo>
                    <a:pt x="828" y="1885"/>
                    <a:pt x="857" y="1901"/>
                    <a:pt x="933" y="1939"/>
                  </a:cubicBezTo>
                  <a:cubicBezTo>
                    <a:pt x="977" y="1967"/>
                    <a:pt x="991" y="1976"/>
                    <a:pt x="974" y="1976"/>
                  </a:cubicBezTo>
                  <a:cubicBezTo>
                    <a:pt x="967" y="1976"/>
                    <a:pt x="953" y="1974"/>
                    <a:pt x="933" y="1972"/>
                  </a:cubicBezTo>
                  <a:cubicBezTo>
                    <a:pt x="920" y="1970"/>
                    <a:pt x="910" y="1970"/>
                    <a:pt x="902" y="1970"/>
                  </a:cubicBezTo>
                  <a:cubicBezTo>
                    <a:pt x="859" y="1970"/>
                    <a:pt x="858" y="1986"/>
                    <a:pt x="852" y="2020"/>
                  </a:cubicBezTo>
                  <a:cubicBezTo>
                    <a:pt x="852" y="2069"/>
                    <a:pt x="843" y="2085"/>
                    <a:pt x="916" y="2085"/>
                  </a:cubicBezTo>
                  <a:cubicBezTo>
                    <a:pt x="916" y="2085"/>
                    <a:pt x="916" y="2101"/>
                    <a:pt x="908" y="2118"/>
                  </a:cubicBezTo>
                  <a:cubicBezTo>
                    <a:pt x="800" y="2124"/>
                    <a:pt x="827" y="2154"/>
                    <a:pt x="920" y="2154"/>
                  </a:cubicBezTo>
                  <a:cubicBezTo>
                    <a:pt x="938" y="2154"/>
                    <a:pt x="959" y="2153"/>
                    <a:pt x="981" y="2150"/>
                  </a:cubicBezTo>
                  <a:lnTo>
                    <a:pt x="981" y="2150"/>
                  </a:lnTo>
                  <a:lnTo>
                    <a:pt x="973" y="2182"/>
                  </a:lnTo>
                  <a:lnTo>
                    <a:pt x="908" y="2174"/>
                  </a:lnTo>
                  <a:cubicBezTo>
                    <a:pt x="843" y="2174"/>
                    <a:pt x="835" y="2207"/>
                    <a:pt x="835" y="2336"/>
                  </a:cubicBezTo>
                  <a:cubicBezTo>
                    <a:pt x="827" y="2491"/>
                    <a:pt x="827" y="2499"/>
                    <a:pt x="965" y="2499"/>
                  </a:cubicBezTo>
                  <a:cubicBezTo>
                    <a:pt x="1103" y="2507"/>
                    <a:pt x="1103" y="2523"/>
                    <a:pt x="965" y="2523"/>
                  </a:cubicBezTo>
                  <a:cubicBezTo>
                    <a:pt x="900" y="2531"/>
                    <a:pt x="827" y="2547"/>
                    <a:pt x="900" y="2547"/>
                  </a:cubicBezTo>
                  <a:cubicBezTo>
                    <a:pt x="900" y="2547"/>
                    <a:pt x="900" y="2572"/>
                    <a:pt x="835" y="2596"/>
                  </a:cubicBezTo>
                  <a:cubicBezTo>
                    <a:pt x="719" y="2644"/>
                    <a:pt x="753" y="2663"/>
                    <a:pt x="805" y="2663"/>
                  </a:cubicBezTo>
                  <a:cubicBezTo>
                    <a:pt x="815" y="2663"/>
                    <a:pt x="825" y="2662"/>
                    <a:pt x="835" y="2661"/>
                  </a:cubicBezTo>
                  <a:cubicBezTo>
                    <a:pt x="885" y="2649"/>
                    <a:pt x="907" y="2645"/>
                    <a:pt x="912" y="2645"/>
                  </a:cubicBezTo>
                  <a:cubicBezTo>
                    <a:pt x="922" y="2645"/>
                    <a:pt x="877" y="2658"/>
                    <a:pt x="835" y="2669"/>
                  </a:cubicBezTo>
                  <a:cubicBezTo>
                    <a:pt x="783" y="2689"/>
                    <a:pt x="730" y="2714"/>
                    <a:pt x="747" y="2714"/>
                  </a:cubicBezTo>
                  <a:cubicBezTo>
                    <a:pt x="751" y="2714"/>
                    <a:pt x="758" y="2712"/>
                    <a:pt x="770" y="2709"/>
                  </a:cubicBezTo>
                  <a:cubicBezTo>
                    <a:pt x="843" y="2726"/>
                    <a:pt x="925" y="2799"/>
                    <a:pt x="787" y="2823"/>
                  </a:cubicBezTo>
                  <a:lnTo>
                    <a:pt x="795" y="2855"/>
                  </a:lnTo>
                  <a:cubicBezTo>
                    <a:pt x="803" y="2854"/>
                    <a:pt x="811" y="2854"/>
                    <a:pt x="818" y="2854"/>
                  </a:cubicBezTo>
                  <a:cubicBezTo>
                    <a:pt x="862" y="2854"/>
                    <a:pt x="868" y="2876"/>
                    <a:pt x="868" y="2904"/>
                  </a:cubicBezTo>
                  <a:cubicBezTo>
                    <a:pt x="876" y="2936"/>
                    <a:pt x="876" y="2953"/>
                    <a:pt x="811" y="2969"/>
                  </a:cubicBezTo>
                  <a:cubicBezTo>
                    <a:pt x="746" y="2969"/>
                    <a:pt x="746" y="2985"/>
                    <a:pt x="819" y="3001"/>
                  </a:cubicBezTo>
                  <a:cubicBezTo>
                    <a:pt x="821" y="3006"/>
                    <a:pt x="833" y="3007"/>
                    <a:pt x="849" y="3007"/>
                  </a:cubicBezTo>
                  <a:cubicBezTo>
                    <a:pt x="874" y="3007"/>
                    <a:pt x="910" y="3004"/>
                    <a:pt x="936" y="3004"/>
                  </a:cubicBezTo>
                  <a:cubicBezTo>
                    <a:pt x="951" y="3004"/>
                    <a:pt x="963" y="3005"/>
                    <a:pt x="965" y="3009"/>
                  </a:cubicBezTo>
                  <a:cubicBezTo>
                    <a:pt x="1005" y="2999"/>
                    <a:pt x="1045" y="2992"/>
                    <a:pt x="1072" y="2992"/>
                  </a:cubicBezTo>
                  <a:cubicBezTo>
                    <a:pt x="1088" y="2992"/>
                    <a:pt x="1100" y="2995"/>
                    <a:pt x="1103" y="3001"/>
                  </a:cubicBezTo>
                  <a:lnTo>
                    <a:pt x="1038" y="3018"/>
                  </a:lnTo>
                  <a:lnTo>
                    <a:pt x="908" y="3058"/>
                  </a:lnTo>
                  <a:cubicBezTo>
                    <a:pt x="908" y="3068"/>
                    <a:pt x="912" y="3079"/>
                    <a:pt x="930" y="3079"/>
                  </a:cubicBezTo>
                  <a:cubicBezTo>
                    <a:pt x="941" y="3079"/>
                    <a:pt x="957" y="3075"/>
                    <a:pt x="981" y="3066"/>
                  </a:cubicBezTo>
                  <a:lnTo>
                    <a:pt x="981" y="3066"/>
                  </a:lnTo>
                  <a:cubicBezTo>
                    <a:pt x="925" y="3107"/>
                    <a:pt x="925" y="3123"/>
                    <a:pt x="933" y="3147"/>
                  </a:cubicBezTo>
                  <a:cubicBezTo>
                    <a:pt x="940" y="3176"/>
                    <a:pt x="954" y="3205"/>
                    <a:pt x="1003" y="3205"/>
                  </a:cubicBezTo>
                  <a:cubicBezTo>
                    <a:pt x="1009" y="3205"/>
                    <a:pt x="1015" y="3205"/>
                    <a:pt x="1022" y="3204"/>
                  </a:cubicBezTo>
                  <a:lnTo>
                    <a:pt x="1022" y="3204"/>
                  </a:lnTo>
                  <a:cubicBezTo>
                    <a:pt x="921" y="3258"/>
                    <a:pt x="932" y="3328"/>
                    <a:pt x="1011" y="3328"/>
                  </a:cubicBezTo>
                  <a:cubicBezTo>
                    <a:pt x="1028" y="3328"/>
                    <a:pt x="1048" y="3325"/>
                    <a:pt x="1070" y="3318"/>
                  </a:cubicBezTo>
                  <a:cubicBezTo>
                    <a:pt x="1094" y="3306"/>
                    <a:pt x="1109" y="3300"/>
                    <a:pt x="1116" y="3300"/>
                  </a:cubicBezTo>
                  <a:cubicBezTo>
                    <a:pt x="1128" y="3300"/>
                    <a:pt x="1114" y="3316"/>
                    <a:pt x="1079" y="3342"/>
                  </a:cubicBezTo>
                  <a:cubicBezTo>
                    <a:pt x="1048" y="3373"/>
                    <a:pt x="1036" y="3384"/>
                    <a:pt x="1049" y="3384"/>
                  </a:cubicBezTo>
                  <a:cubicBezTo>
                    <a:pt x="1056" y="3384"/>
                    <a:pt x="1071" y="3380"/>
                    <a:pt x="1095" y="3374"/>
                  </a:cubicBezTo>
                  <a:cubicBezTo>
                    <a:pt x="1105" y="3372"/>
                    <a:pt x="1112" y="3371"/>
                    <a:pt x="1117" y="3371"/>
                  </a:cubicBezTo>
                  <a:cubicBezTo>
                    <a:pt x="1145" y="3371"/>
                    <a:pt x="1102" y="3406"/>
                    <a:pt x="1054" y="3447"/>
                  </a:cubicBezTo>
                  <a:cubicBezTo>
                    <a:pt x="967" y="3503"/>
                    <a:pt x="952" y="3526"/>
                    <a:pt x="979" y="3526"/>
                  </a:cubicBezTo>
                  <a:cubicBezTo>
                    <a:pt x="987" y="3526"/>
                    <a:pt x="999" y="3524"/>
                    <a:pt x="1014" y="3520"/>
                  </a:cubicBezTo>
                  <a:cubicBezTo>
                    <a:pt x="1095" y="3520"/>
                    <a:pt x="1103" y="3545"/>
                    <a:pt x="1111" y="3561"/>
                  </a:cubicBezTo>
                  <a:cubicBezTo>
                    <a:pt x="1192" y="3553"/>
                    <a:pt x="1192" y="3561"/>
                    <a:pt x="1249" y="3512"/>
                  </a:cubicBezTo>
                  <a:cubicBezTo>
                    <a:pt x="1289" y="3488"/>
                    <a:pt x="1330" y="3472"/>
                    <a:pt x="1370" y="3447"/>
                  </a:cubicBezTo>
                  <a:cubicBezTo>
                    <a:pt x="1378" y="3446"/>
                    <a:pt x="1384" y="3446"/>
                    <a:pt x="1388" y="3446"/>
                  </a:cubicBezTo>
                  <a:cubicBezTo>
                    <a:pt x="1420" y="3446"/>
                    <a:pt x="1394" y="3465"/>
                    <a:pt x="1383" y="3465"/>
                  </a:cubicBezTo>
                  <a:cubicBezTo>
                    <a:pt x="1381" y="3465"/>
                    <a:pt x="1379" y="3464"/>
                    <a:pt x="1379" y="3463"/>
                  </a:cubicBezTo>
                  <a:cubicBezTo>
                    <a:pt x="1306" y="3480"/>
                    <a:pt x="1314" y="3488"/>
                    <a:pt x="1265" y="3536"/>
                  </a:cubicBezTo>
                  <a:cubicBezTo>
                    <a:pt x="1208" y="3585"/>
                    <a:pt x="1233" y="3617"/>
                    <a:pt x="1241" y="3626"/>
                  </a:cubicBezTo>
                  <a:lnTo>
                    <a:pt x="1273" y="3674"/>
                  </a:lnTo>
                  <a:cubicBezTo>
                    <a:pt x="1252" y="3727"/>
                    <a:pt x="1252" y="3752"/>
                    <a:pt x="1267" y="3752"/>
                  </a:cubicBezTo>
                  <a:cubicBezTo>
                    <a:pt x="1276" y="3752"/>
                    <a:pt x="1289" y="3745"/>
                    <a:pt x="1306" y="3731"/>
                  </a:cubicBezTo>
                  <a:cubicBezTo>
                    <a:pt x="1327" y="3713"/>
                    <a:pt x="1344" y="3698"/>
                    <a:pt x="1357" y="3687"/>
                  </a:cubicBezTo>
                  <a:lnTo>
                    <a:pt x="1357" y="3687"/>
                  </a:lnTo>
                  <a:cubicBezTo>
                    <a:pt x="1282" y="3763"/>
                    <a:pt x="1338" y="3864"/>
                    <a:pt x="1415" y="3864"/>
                  </a:cubicBezTo>
                  <a:cubicBezTo>
                    <a:pt x="1437" y="3864"/>
                    <a:pt x="1461" y="3856"/>
                    <a:pt x="1484" y="3836"/>
                  </a:cubicBezTo>
                  <a:lnTo>
                    <a:pt x="1484" y="3836"/>
                  </a:lnTo>
                  <a:cubicBezTo>
                    <a:pt x="1471" y="3849"/>
                    <a:pt x="1453" y="3867"/>
                    <a:pt x="1435" y="3885"/>
                  </a:cubicBezTo>
                  <a:cubicBezTo>
                    <a:pt x="1387" y="3934"/>
                    <a:pt x="1403" y="3942"/>
                    <a:pt x="1419" y="3966"/>
                  </a:cubicBezTo>
                  <a:cubicBezTo>
                    <a:pt x="1435" y="3974"/>
                    <a:pt x="1524" y="3974"/>
                    <a:pt x="1557" y="3999"/>
                  </a:cubicBezTo>
                  <a:cubicBezTo>
                    <a:pt x="1587" y="4023"/>
                    <a:pt x="1614" y="4045"/>
                    <a:pt x="1639" y="4045"/>
                  </a:cubicBezTo>
                  <a:cubicBezTo>
                    <a:pt x="1655" y="4045"/>
                    <a:pt x="1671" y="4037"/>
                    <a:pt x="1687" y="4015"/>
                  </a:cubicBezTo>
                  <a:lnTo>
                    <a:pt x="1687" y="4015"/>
                  </a:lnTo>
                  <a:cubicBezTo>
                    <a:pt x="1695" y="4031"/>
                    <a:pt x="1695" y="4023"/>
                    <a:pt x="1654" y="4080"/>
                  </a:cubicBezTo>
                  <a:cubicBezTo>
                    <a:pt x="1597" y="4128"/>
                    <a:pt x="1614" y="4136"/>
                    <a:pt x="1630" y="4144"/>
                  </a:cubicBezTo>
                  <a:cubicBezTo>
                    <a:pt x="1630" y="4145"/>
                    <a:pt x="1631" y="4145"/>
                    <a:pt x="1632" y="4145"/>
                  </a:cubicBezTo>
                  <a:cubicBezTo>
                    <a:pt x="1644" y="4145"/>
                    <a:pt x="1682" y="4100"/>
                    <a:pt x="1719" y="4047"/>
                  </a:cubicBezTo>
                  <a:cubicBezTo>
                    <a:pt x="1737" y="4022"/>
                    <a:pt x="1748" y="4010"/>
                    <a:pt x="1754" y="4010"/>
                  </a:cubicBezTo>
                  <a:cubicBezTo>
                    <a:pt x="1762" y="4010"/>
                    <a:pt x="1761" y="4030"/>
                    <a:pt x="1752" y="4072"/>
                  </a:cubicBezTo>
                  <a:cubicBezTo>
                    <a:pt x="1746" y="4125"/>
                    <a:pt x="1770" y="4161"/>
                    <a:pt x="1808" y="4161"/>
                  </a:cubicBezTo>
                  <a:cubicBezTo>
                    <a:pt x="1823" y="4161"/>
                    <a:pt x="1839" y="4156"/>
                    <a:pt x="1857" y="4144"/>
                  </a:cubicBezTo>
                  <a:lnTo>
                    <a:pt x="1857" y="4144"/>
                  </a:lnTo>
                  <a:cubicBezTo>
                    <a:pt x="1865" y="4153"/>
                    <a:pt x="1881" y="4161"/>
                    <a:pt x="1849" y="4217"/>
                  </a:cubicBezTo>
                  <a:cubicBezTo>
                    <a:pt x="1833" y="4260"/>
                    <a:pt x="1827" y="4309"/>
                    <a:pt x="1850" y="4309"/>
                  </a:cubicBezTo>
                  <a:cubicBezTo>
                    <a:pt x="1862" y="4309"/>
                    <a:pt x="1883" y="4295"/>
                    <a:pt x="1914" y="4258"/>
                  </a:cubicBezTo>
                  <a:lnTo>
                    <a:pt x="1914" y="4258"/>
                  </a:lnTo>
                  <a:cubicBezTo>
                    <a:pt x="1930" y="4266"/>
                    <a:pt x="1930" y="4266"/>
                    <a:pt x="1897" y="4323"/>
                  </a:cubicBezTo>
                  <a:cubicBezTo>
                    <a:pt x="1888" y="4366"/>
                    <a:pt x="1873" y="4403"/>
                    <a:pt x="1877" y="4403"/>
                  </a:cubicBezTo>
                  <a:cubicBezTo>
                    <a:pt x="1880" y="4403"/>
                    <a:pt x="1892" y="4386"/>
                    <a:pt x="1922" y="4339"/>
                  </a:cubicBezTo>
                  <a:cubicBezTo>
                    <a:pt x="1944" y="4325"/>
                    <a:pt x="1964" y="4318"/>
                    <a:pt x="1980" y="4318"/>
                  </a:cubicBezTo>
                  <a:cubicBezTo>
                    <a:pt x="2010" y="4318"/>
                    <a:pt x="2027" y="4343"/>
                    <a:pt x="2027" y="4396"/>
                  </a:cubicBezTo>
                  <a:cubicBezTo>
                    <a:pt x="2031" y="4396"/>
                    <a:pt x="2034" y="4396"/>
                    <a:pt x="2037" y="4396"/>
                  </a:cubicBezTo>
                  <a:cubicBezTo>
                    <a:pt x="2048" y="4396"/>
                    <a:pt x="2059" y="4391"/>
                    <a:pt x="2084" y="4347"/>
                  </a:cubicBezTo>
                  <a:lnTo>
                    <a:pt x="2108" y="4282"/>
                  </a:lnTo>
                  <a:lnTo>
                    <a:pt x="2108" y="4282"/>
                  </a:lnTo>
                  <a:cubicBezTo>
                    <a:pt x="2088" y="4348"/>
                    <a:pt x="2078" y="4381"/>
                    <a:pt x="2082" y="4381"/>
                  </a:cubicBezTo>
                  <a:cubicBezTo>
                    <a:pt x="2087" y="4381"/>
                    <a:pt x="2105" y="4350"/>
                    <a:pt x="2141" y="4290"/>
                  </a:cubicBezTo>
                  <a:cubicBezTo>
                    <a:pt x="2152" y="4263"/>
                    <a:pt x="2160" y="4249"/>
                    <a:pt x="2163" y="4249"/>
                  </a:cubicBezTo>
                  <a:cubicBezTo>
                    <a:pt x="2165" y="4249"/>
                    <a:pt x="2161" y="4265"/>
                    <a:pt x="2149" y="4299"/>
                  </a:cubicBezTo>
                  <a:cubicBezTo>
                    <a:pt x="2141" y="4372"/>
                    <a:pt x="2157" y="4380"/>
                    <a:pt x="2157" y="4380"/>
                  </a:cubicBezTo>
                  <a:cubicBezTo>
                    <a:pt x="2169" y="4380"/>
                    <a:pt x="2219" y="4362"/>
                    <a:pt x="2274" y="4362"/>
                  </a:cubicBezTo>
                  <a:cubicBezTo>
                    <a:pt x="2294" y="4362"/>
                    <a:pt x="2315" y="4365"/>
                    <a:pt x="2335" y="4372"/>
                  </a:cubicBezTo>
                  <a:cubicBezTo>
                    <a:pt x="2390" y="4391"/>
                    <a:pt x="2429" y="4403"/>
                    <a:pt x="2458" y="4403"/>
                  </a:cubicBezTo>
                  <a:cubicBezTo>
                    <a:pt x="2488" y="4403"/>
                    <a:pt x="2505" y="4389"/>
                    <a:pt x="2514" y="4355"/>
                  </a:cubicBezTo>
                  <a:cubicBezTo>
                    <a:pt x="2526" y="4323"/>
                    <a:pt x="2532" y="4307"/>
                    <a:pt x="2535" y="4307"/>
                  </a:cubicBezTo>
                  <a:cubicBezTo>
                    <a:pt x="2538" y="4307"/>
                    <a:pt x="2538" y="4323"/>
                    <a:pt x="2538" y="4355"/>
                  </a:cubicBezTo>
                  <a:cubicBezTo>
                    <a:pt x="2538" y="4428"/>
                    <a:pt x="2554" y="4428"/>
                    <a:pt x="2570" y="4436"/>
                  </a:cubicBezTo>
                  <a:cubicBezTo>
                    <a:pt x="2587" y="4436"/>
                    <a:pt x="2603" y="4436"/>
                    <a:pt x="2595" y="4509"/>
                  </a:cubicBezTo>
                  <a:cubicBezTo>
                    <a:pt x="2619" y="4444"/>
                    <a:pt x="2619" y="4444"/>
                    <a:pt x="2635" y="4444"/>
                  </a:cubicBezTo>
                  <a:cubicBezTo>
                    <a:pt x="2627" y="4479"/>
                    <a:pt x="2627" y="4497"/>
                    <a:pt x="2633" y="4497"/>
                  </a:cubicBezTo>
                  <a:cubicBezTo>
                    <a:pt x="2639" y="4497"/>
                    <a:pt x="2648" y="4483"/>
                    <a:pt x="2660" y="4453"/>
                  </a:cubicBezTo>
                  <a:cubicBezTo>
                    <a:pt x="2676" y="4384"/>
                    <a:pt x="2684" y="4349"/>
                    <a:pt x="2686" y="4349"/>
                  </a:cubicBezTo>
                  <a:cubicBezTo>
                    <a:pt x="2688" y="4349"/>
                    <a:pt x="2684" y="4384"/>
                    <a:pt x="2676" y="4453"/>
                  </a:cubicBezTo>
                  <a:cubicBezTo>
                    <a:pt x="2670" y="4500"/>
                    <a:pt x="2694" y="4551"/>
                    <a:pt x="2701" y="4551"/>
                  </a:cubicBezTo>
                  <a:cubicBezTo>
                    <a:pt x="2704" y="4551"/>
                    <a:pt x="2705" y="4543"/>
                    <a:pt x="2700" y="4526"/>
                  </a:cubicBezTo>
                  <a:cubicBezTo>
                    <a:pt x="2708" y="4453"/>
                    <a:pt x="2741" y="4461"/>
                    <a:pt x="2757" y="4388"/>
                  </a:cubicBezTo>
                  <a:cubicBezTo>
                    <a:pt x="2765" y="4396"/>
                    <a:pt x="2781" y="4396"/>
                    <a:pt x="2781" y="4461"/>
                  </a:cubicBezTo>
                  <a:cubicBezTo>
                    <a:pt x="2786" y="4480"/>
                    <a:pt x="2796" y="4488"/>
                    <a:pt x="2807" y="4488"/>
                  </a:cubicBezTo>
                  <a:cubicBezTo>
                    <a:pt x="2835" y="4488"/>
                    <a:pt x="2875" y="4442"/>
                    <a:pt x="2887" y="4396"/>
                  </a:cubicBezTo>
                  <a:cubicBezTo>
                    <a:pt x="2883" y="4359"/>
                    <a:pt x="2885" y="4341"/>
                    <a:pt x="2889" y="4341"/>
                  </a:cubicBezTo>
                  <a:cubicBezTo>
                    <a:pt x="2893" y="4341"/>
                    <a:pt x="2899" y="4359"/>
                    <a:pt x="2903" y="4396"/>
                  </a:cubicBezTo>
                  <a:cubicBezTo>
                    <a:pt x="2903" y="4461"/>
                    <a:pt x="2919" y="4461"/>
                    <a:pt x="2935" y="4461"/>
                  </a:cubicBezTo>
                  <a:cubicBezTo>
                    <a:pt x="2938" y="4442"/>
                    <a:pt x="2940" y="4434"/>
                    <a:pt x="2942" y="4434"/>
                  </a:cubicBezTo>
                  <a:cubicBezTo>
                    <a:pt x="2947" y="4434"/>
                    <a:pt x="2951" y="4480"/>
                    <a:pt x="2951" y="4526"/>
                  </a:cubicBezTo>
                  <a:cubicBezTo>
                    <a:pt x="2943" y="4599"/>
                    <a:pt x="2960" y="4599"/>
                    <a:pt x="2992" y="4599"/>
                  </a:cubicBezTo>
                  <a:cubicBezTo>
                    <a:pt x="3000" y="4526"/>
                    <a:pt x="3065" y="4526"/>
                    <a:pt x="3114" y="4517"/>
                  </a:cubicBezTo>
                  <a:cubicBezTo>
                    <a:pt x="3195" y="4509"/>
                    <a:pt x="3203" y="4436"/>
                    <a:pt x="3203" y="4299"/>
                  </a:cubicBezTo>
                  <a:lnTo>
                    <a:pt x="3195" y="4161"/>
                  </a:lnTo>
                  <a:lnTo>
                    <a:pt x="3219" y="4299"/>
                  </a:lnTo>
                  <a:cubicBezTo>
                    <a:pt x="3235" y="4363"/>
                    <a:pt x="3276" y="4493"/>
                    <a:pt x="3276" y="4493"/>
                  </a:cubicBezTo>
                  <a:cubicBezTo>
                    <a:pt x="3292" y="4493"/>
                    <a:pt x="3276" y="4428"/>
                    <a:pt x="3260" y="4355"/>
                  </a:cubicBezTo>
                  <a:cubicBezTo>
                    <a:pt x="3255" y="4322"/>
                    <a:pt x="3256" y="4306"/>
                    <a:pt x="3263" y="4306"/>
                  </a:cubicBezTo>
                  <a:cubicBezTo>
                    <a:pt x="3271" y="4306"/>
                    <a:pt x="3285" y="4320"/>
                    <a:pt x="3308" y="4347"/>
                  </a:cubicBezTo>
                  <a:cubicBezTo>
                    <a:pt x="3328" y="4379"/>
                    <a:pt x="3342" y="4395"/>
                    <a:pt x="3351" y="4395"/>
                  </a:cubicBezTo>
                  <a:cubicBezTo>
                    <a:pt x="3361" y="4395"/>
                    <a:pt x="3365" y="4377"/>
                    <a:pt x="3365" y="4339"/>
                  </a:cubicBezTo>
                  <a:cubicBezTo>
                    <a:pt x="3368" y="4339"/>
                    <a:pt x="3371" y="4339"/>
                    <a:pt x="3375" y="4339"/>
                  </a:cubicBezTo>
                  <a:cubicBezTo>
                    <a:pt x="3388" y="4339"/>
                    <a:pt x="3404" y="4344"/>
                    <a:pt x="3430" y="4396"/>
                  </a:cubicBezTo>
                  <a:cubicBezTo>
                    <a:pt x="3446" y="4388"/>
                    <a:pt x="3446" y="4388"/>
                    <a:pt x="3430" y="4323"/>
                  </a:cubicBezTo>
                  <a:cubicBezTo>
                    <a:pt x="3417" y="4289"/>
                    <a:pt x="3416" y="4273"/>
                    <a:pt x="3421" y="4273"/>
                  </a:cubicBezTo>
                  <a:cubicBezTo>
                    <a:pt x="3427" y="4273"/>
                    <a:pt x="3438" y="4287"/>
                    <a:pt x="3454" y="4315"/>
                  </a:cubicBezTo>
                  <a:cubicBezTo>
                    <a:pt x="3485" y="4385"/>
                    <a:pt x="3513" y="4413"/>
                    <a:pt x="3529" y="4413"/>
                  </a:cubicBezTo>
                  <a:cubicBezTo>
                    <a:pt x="3542" y="4413"/>
                    <a:pt x="3546" y="4393"/>
                    <a:pt x="3535" y="4363"/>
                  </a:cubicBezTo>
                  <a:cubicBezTo>
                    <a:pt x="3511" y="4299"/>
                    <a:pt x="3527" y="4299"/>
                    <a:pt x="3543" y="4290"/>
                  </a:cubicBezTo>
                  <a:cubicBezTo>
                    <a:pt x="3560" y="4290"/>
                    <a:pt x="3576" y="4282"/>
                    <a:pt x="3560" y="4217"/>
                  </a:cubicBezTo>
                  <a:lnTo>
                    <a:pt x="3592" y="4209"/>
                  </a:lnTo>
                  <a:cubicBezTo>
                    <a:pt x="3593" y="4209"/>
                    <a:pt x="3594" y="4209"/>
                    <a:pt x="3594" y="4209"/>
                  </a:cubicBezTo>
                  <a:cubicBezTo>
                    <a:pt x="3609" y="4209"/>
                    <a:pt x="3615" y="4274"/>
                    <a:pt x="3600" y="4274"/>
                  </a:cubicBezTo>
                  <a:lnTo>
                    <a:pt x="3641" y="4331"/>
                  </a:lnTo>
                  <a:cubicBezTo>
                    <a:pt x="3673" y="4323"/>
                    <a:pt x="3681" y="4315"/>
                    <a:pt x="3673" y="4250"/>
                  </a:cubicBezTo>
                  <a:cubicBezTo>
                    <a:pt x="3652" y="4184"/>
                    <a:pt x="3642" y="4152"/>
                    <a:pt x="3645" y="4152"/>
                  </a:cubicBezTo>
                  <a:cubicBezTo>
                    <a:pt x="3647" y="4152"/>
                    <a:pt x="3661" y="4182"/>
                    <a:pt x="3689" y="4242"/>
                  </a:cubicBezTo>
                  <a:cubicBezTo>
                    <a:pt x="3706" y="4286"/>
                    <a:pt x="3730" y="4327"/>
                    <a:pt x="3741" y="4327"/>
                  </a:cubicBezTo>
                  <a:cubicBezTo>
                    <a:pt x="3746" y="4327"/>
                    <a:pt x="3749" y="4319"/>
                    <a:pt x="3746" y="4299"/>
                  </a:cubicBezTo>
                  <a:cubicBezTo>
                    <a:pt x="3724" y="4240"/>
                    <a:pt x="3722" y="4220"/>
                    <a:pt x="3728" y="4220"/>
                  </a:cubicBezTo>
                  <a:cubicBezTo>
                    <a:pt x="3736" y="4220"/>
                    <a:pt x="3757" y="4251"/>
                    <a:pt x="3770" y="4282"/>
                  </a:cubicBezTo>
                  <a:cubicBezTo>
                    <a:pt x="3790" y="4345"/>
                    <a:pt x="3800" y="4378"/>
                    <a:pt x="3805" y="4378"/>
                  </a:cubicBezTo>
                  <a:cubicBezTo>
                    <a:pt x="3811" y="4378"/>
                    <a:pt x="3811" y="4341"/>
                    <a:pt x="3811" y="4266"/>
                  </a:cubicBezTo>
                  <a:cubicBezTo>
                    <a:pt x="3843" y="4250"/>
                    <a:pt x="3868" y="4161"/>
                    <a:pt x="3908" y="4144"/>
                  </a:cubicBezTo>
                  <a:cubicBezTo>
                    <a:pt x="3935" y="4127"/>
                    <a:pt x="3954" y="4114"/>
                    <a:pt x="3974" y="4114"/>
                  </a:cubicBezTo>
                  <a:cubicBezTo>
                    <a:pt x="3991" y="4114"/>
                    <a:pt x="4008" y="4123"/>
                    <a:pt x="4030" y="4144"/>
                  </a:cubicBezTo>
                  <a:cubicBezTo>
                    <a:pt x="4041" y="4161"/>
                    <a:pt x="4052" y="4175"/>
                    <a:pt x="4061" y="4186"/>
                  </a:cubicBezTo>
                  <a:lnTo>
                    <a:pt x="4061" y="4186"/>
                  </a:lnTo>
                  <a:cubicBezTo>
                    <a:pt x="3998" y="4087"/>
                    <a:pt x="4007" y="4079"/>
                    <a:pt x="4046" y="4055"/>
                  </a:cubicBezTo>
                  <a:lnTo>
                    <a:pt x="4046" y="4055"/>
                  </a:lnTo>
                  <a:cubicBezTo>
                    <a:pt x="4060" y="4061"/>
                    <a:pt x="4071" y="4063"/>
                    <a:pt x="4079" y="4063"/>
                  </a:cubicBezTo>
                  <a:cubicBezTo>
                    <a:pt x="4121" y="4063"/>
                    <a:pt x="4105" y="4004"/>
                    <a:pt x="4078" y="3950"/>
                  </a:cubicBezTo>
                  <a:lnTo>
                    <a:pt x="4054" y="3966"/>
                  </a:lnTo>
                  <a:cubicBezTo>
                    <a:pt x="3997" y="3898"/>
                    <a:pt x="3979" y="3871"/>
                    <a:pt x="3994" y="3871"/>
                  </a:cubicBezTo>
                  <a:cubicBezTo>
                    <a:pt x="4002" y="3871"/>
                    <a:pt x="4020" y="3879"/>
                    <a:pt x="4046" y="3893"/>
                  </a:cubicBezTo>
                  <a:cubicBezTo>
                    <a:pt x="4047" y="3893"/>
                    <a:pt x="4047" y="3892"/>
                    <a:pt x="4048" y="3892"/>
                  </a:cubicBezTo>
                  <a:cubicBezTo>
                    <a:pt x="4060" y="3892"/>
                    <a:pt x="4098" y="3937"/>
                    <a:pt x="4143" y="3982"/>
                  </a:cubicBezTo>
                  <a:cubicBezTo>
                    <a:pt x="4180" y="4034"/>
                    <a:pt x="4231" y="4073"/>
                    <a:pt x="4252" y="4073"/>
                  </a:cubicBezTo>
                  <a:cubicBezTo>
                    <a:pt x="4254" y="4073"/>
                    <a:pt x="4255" y="4072"/>
                    <a:pt x="4257" y="4072"/>
                  </a:cubicBezTo>
                  <a:cubicBezTo>
                    <a:pt x="4265" y="4055"/>
                    <a:pt x="4281" y="4047"/>
                    <a:pt x="4224" y="4007"/>
                  </a:cubicBezTo>
                  <a:cubicBezTo>
                    <a:pt x="4176" y="3958"/>
                    <a:pt x="4176" y="3958"/>
                    <a:pt x="4184" y="3950"/>
                  </a:cubicBezTo>
                  <a:cubicBezTo>
                    <a:pt x="4200" y="3934"/>
                    <a:pt x="4208" y="3926"/>
                    <a:pt x="4176" y="3869"/>
                  </a:cubicBezTo>
                  <a:cubicBezTo>
                    <a:pt x="4127" y="3820"/>
                    <a:pt x="4135" y="3812"/>
                    <a:pt x="4143" y="3804"/>
                  </a:cubicBezTo>
                  <a:lnTo>
                    <a:pt x="4143" y="3804"/>
                  </a:lnTo>
                  <a:cubicBezTo>
                    <a:pt x="4172" y="3820"/>
                    <a:pt x="4192" y="3824"/>
                    <a:pt x="4205" y="3824"/>
                  </a:cubicBezTo>
                  <a:cubicBezTo>
                    <a:pt x="4218" y="3824"/>
                    <a:pt x="4224" y="3820"/>
                    <a:pt x="4224" y="3820"/>
                  </a:cubicBezTo>
                  <a:lnTo>
                    <a:pt x="4273" y="3869"/>
                  </a:lnTo>
                  <a:cubicBezTo>
                    <a:pt x="4314" y="3893"/>
                    <a:pt x="4346" y="3926"/>
                    <a:pt x="4387" y="3942"/>
                  </a:cubicBezTo>
                  <a:cubicBezTo>
                    <a:pt x="4395" y="3934"/>
                    <a:pt x="4346" y="3885"/>
                    <a:pt x="4346" y="3885"/>
                  </a:cubicBezTo>
                  <a:cubicBezTo>
                    <a:pt x="4305" y="3845"/>
                    <a:pt x="4541" y="3561"/>
                    <a:pt x="4557" y="3520"/>
                  </a:cubicBezTo>
                  <a:cubicBezTo>
                    <a:pt x="4564" y="3521"/>
                    <a:pt x="4571" y="3521"/>
                    <a:pt x="4577" y="3521"/>
                  </a:cubicBezTo>
                  <a:cubicBezTo>
                    <a:pt x="4641" y="3521"/>
                    <a:pt x="4656" y="3486"/>
                    <a:pt x="4597" y="3463"/>
                  </a:cubicBezTo>
                  <a:cubicBezTo>
                    <a:pt x="4532" y="3431"/>
                    <a:pt x="4573" y="3366"/>
                    <a:pt x="4622" y="3285"/>
                  </a:cubicBezTo>
                  <a:cubicBezTo>
                    <a:pt x="4670" y="3196"/>
                    <a:pt x="4695" y="3123"/>
                    <a:pt x="4630" y="3099"/>
                  </a:cubicBezTo>
                  <a:cubicBezTo>
                    <a:pt x="4630" y="3099"/>
                    <a:pt x="4638" y="3090"/>
                    <a:pt x="4646" y="3058"/>
                  </a:cubicBezTo>
                  <a:cubicBezTo>
                    <a:pt x="4662" y="3034"/>
                    <a:pt x="4605" y="2985"/>
                    <a:pt x="4605" y="2969"/>
                  </a:cubicBezTo>
                  <a:cubicBezTo>
                    <a:pt x="4574" y="2951"/>
                    <a:pt x="4560" y="2940"/>
                    <a:pt x="4565" y="2940"/>
                  </a:cubicBezTo>
                  <a:cubicBezTo>
                    <a:pt x="4569" y="2940"/>
                    <a:pt x="4585" y="2947"/>
                    <a:pt x="4614" y="2961"/>
                  </a:cubicBezTo>
                  <a:cubicBezTo>
                    <a:pt x="4663" y="2973"/>
                    <a:pt x="4713" y="2990"/>
                    <a:pt x="4737" y="2990"/>
                  </a:cubicBezTo>
                  <a:cubicBezTo>
                    <a:pt x="4745" y="2990"/>
                    <a:pt x="4749" y="2989"/>
                    <a:pt x="4751" y="2985"/>
                  </a:cubicBezTo>
                  <a:cubicBezTo>
                    <a:pt x="4759" y="2953"/>
                    <a:pt x="4695" y="2936"/>
                    <a:pt x="4630" y="2920"/>
                  </a:cubicBezTo>
                  <a:cubicBezTo>
                    <a:pt x="4557" y="2904"/>
                    <a:pt x="4565" y="2888"/>
                    <a:pt x="4565" y="2888"/>
                  </a:cubicBezTo>
                  <a:cubicBezTo>
                    <a:pt x="4565" y="2884"/>
                    <a:pt x="4565" y="2882"/>
                    <a:pt x="4570" y="2882"/>
                  </a:cubicBezTo>
                  <a:cubicBezTo>
                    <a:pt x="4577" y="2882"/>
                    <a:pt x="4595" y="2886"/>
                    <a:pt x="4638" y="2896"/>
                  </a:cubicBezTo>
                  <a:lnTo>
                    <a:pt x="4768" y="2928"/>
                  </a:lnTo>
                  <a:lnTo>
                    <a:pt x="4768" y="2912"/>
                  </a:lnTo>
                  <a:cubicBezTo>
                    <a:pt x="4703" y="2896"/>
                    <a:pt x="4711" y="2880"/>
                    <a:pt x="4711" y="2880"/>
                  </a:cubicBezTo>
                  <a:cubicBezTo>
                    <a:pt x="4711" y="2877"/>
                    <a:pt x="4711" y="2875"/>
                    <a:pt x="4716" y="2875"/>
                  </a:cubicBezTo>
                  <a:cubicBezTo>
                    <a:pt x="4725" y="2875"/>
                    <a:pt x="4754" y="2882"/>
                    <a:pt x="4841" y="2904"/>
                  </a:cubicBezTo>
                  <a:cubicBezTo>
                    <a:pt x="4885" y="2912"/>
                    <a:pt x="4915" y="2915"/>
                    <a:pt x="4931" y="2915"/>
                  </a:cubicBezTo>
                  <a:cubicBezTo>
                    <a:pt x="4965" y="2915"/>
                    <a:pt x="4937" y="2899"/>
                    <a:pt x="4849" y="2872"/>
                  </a:cubicBezTo>
                  <a:lnTo>
                    <a:pt x="4792" y="2823"/>
                  </a:lnTo>
                  <a:lnTo>
                    <a:pt x="4792" y="2823"/>
                  </a:lnTo>
                  <a:cubicBezTo>
                    <a:pt x="4809" y="2825"/>
                    <a:pt x="4822" y="2826"/>
                    <a:pt x="4831" y="2826"/>
                  </a:cubicBezTo>
                  <a:cubicBezTo>
                    <a:pt x="4899" y="2826"/>
                    <a:pt x="4792" y="2779"/>
                    <a:pt x="4735" y="2758"/>
                  </a:cubicBezTo>
                  <a:lnTo>
                    <a:pt x="4735" y="2758"/>
                  </a:lnTo>
                  <a:cubicBezTo>
                    <a:pt x="4759" y="2759"/>
                    <a:pt x="4779" y="2760"/>
                    <a:pt x="4795" y="2760"/>
                  </a:cubicBezTo>
                  <a:cubicBezTo>
                    <a:pt x="4871" y="2760"/>
                    <a:pt x="4857" y="2744"/>
                    <a:pt x="4743" y="2718"/>
                  </a:cubicBezTo>
                  <a:cubicBezTo>
                    <a:pt x="4678" y="2701"/>
                    <a:pt x="4678" y="2693"/>
                    <a:pt x="4751" y="2685"/>
                  </a:cubicBezTo>
                  <a:cubicBezTo>
                    <a:pt x="4824" y="2677"/>
                    <a:pt x="4824" y="2661"/>
                    <a:pt x="4824" y="2636"/>
                  </a:cubicBezTo>
                  <a:cubicBezTo>
                    <a:pt x="4759" y="2612"/>
                    <a:pt x="4776" y="2523"/>
                    <a:pt x="4776" y="2385"/>
                  </a:cubicBezTo>
                  <a:cubicBezTo>
                    <a:pt x="4784" y="2239"/>
                    <a:pt x="4784" y="2150"/>
                    <a:pt x="4719" y="2150"/>
                  </a:cubicBezTo>
                  <a:cubicBezTo>
                    <a:pt x="4719" y="2134"/>
                    <a:pt x="4719" y="2142"/>
                    <a:pt x="4784" y="2118"/>
                  </a:cubicBezTo>
                  <a:cubicBezTo>
                    <a:pt x="4849" y="2118"/>
                    <a:pt x="4849" y="2101"/>
                    <a:pt x="4719" y="2093"/>
                  </a:cubicBezTo>
                  <a:cubicBezTo>
                    <a:pt x="4682" y="2089"/>
                    <a:pt x="4648" y="2089"/>
                    <a:pt x="4639" y="2089"/>
                  </a:cubicBezTo>
                  <a:cubicBezTo>
                    <a:pt x="4630" y="2089"/>
                    <a:pt x="4646" y="2089"/>
                    <a:pt x="4711" y="2085"/>
                  </a:cubicBezTo>
                  <a:cubicBezTo>
                    <a:pt x="4784" y="2077"/>
                    <a:pt x="4784" y="2045"/>
                    <a:pt x="4776" y="1988"/>
                  </a:cubicBezTo>
                  <a:cubicBezTo>
                    <a:pt x="4776" y="1950"/>
                    <a:pt x="4769" y="1898"/>
                    <a:pt x="4708" y="1898"/>
                  </a:cubicBezTo>
                  <a:cubicBezTo>
                    <a:pt x="4704" y="1898"/>
                    <a:pt x="4699" y="1898"/>
                    <a:pt x="4695" y="1899"/>
                  </a:cubicBezTo>
                  <a:cubicBezTo>
                    <a:pt x="4630" y="1882"/>
                    <a:pt x="4630" y="1882"/>
                    <a:pt x="4695" y="1882"/>
                  </a:cubicBezTo>
                  <a:cubicBezTo>
                    <a:pt x="4832" y="1874"/>
                    <a:pt x="4889" y="1785"/>
                    <a:pt x="4743" y="1769"/>
                  </a:cubicBezTo>
                  <a:cubicBezTo>
                    <a:pt x="4743" y="1753"/>
                    <a:pt x="4743" y="1745"/>
                    <a:pt x="4808" y="1720"/>
                  </a:cubicBezTo>
                  <a:cubicBezTo>
                    <a:pt x="4808" y="1712"/>
                    <a:pt x="4800" y="1696"/>
                    <a:pt x="4727" y="1672"/>
                  </a:cubicBezTo>
                  <a:lnTo>
                    <a:pt x="4695" y="1566"/>
                  </a:lnTo>
                  <a:cubicBezTo>
                    <a:pt x="4687" y="1542"/>
                    <a:pt x="4614" y="1534"/>
                    <a:pt x="4614" y="1534"/>
                  </a:cubicBezTo>
                  <a:cubicBezTo>
                    <a:pt x="4610" y="1526"/>
                    <a:pt x="4608" y="1520"/>
                    <a:pt x="4607" y="1517"/>
                  </a:cubicBezTo>
                  <a:lnTo>
                    <a:pt x="4607" y="1517"/>
                  </a:lnTo>
                  <a:cubicBezTo>
                    <a:pt x="4670" y="1500"/>
                    <a:pt x="4646" y="1428"/>
                    <a:pt x="4605" y="1331"/>
                  </a:cubicBezTo>
                  <a:cubicBezTo>
                    <a:pt x="4557" y="1234"/>
                    <a:pt x="4516" y="1161"/>
                    <a:pt x="4565" y="1104"/>
                  </a:cubicBezTo>
                  <a:cubicBezTo>
                    <a:pt x="4565" y="1104"/>
                    <a:pt x="4564" y="1103"/>
                    <a:pt x="4558" y="1103"/>
                  </a:cubicBezTo>
                  <a:cubicBezTo>
                    <a:pt x="4549" y="1103"/>
                    <a:pt x="4531" y="1106"/>
                    <a:pt x="4492" y="1120"/>
                  </a:cubicBezTo>
                  <a:cubicBezTo>
                    <a:pt x="4433" y="1148"/>
                    <a:pt x="4401" y="1160"/>
                    <a:pt x="4389" y="1160"/>
                  </a:cubicBezTo>
                  <a:cubicBezTo>
                    <a:pt x="4376" y="1160"/>
                    <a:pt x="4386" y="1146"/>
                    <a:pt x="4411" y="1120"/>
                  </a:cubicBezTo>
                  <a:cubicBezTo>
                    <a:pt x="4483" y="1060"/>
                    <a:pt x="4490" y="1014"/>
                    <a:pt x="4450" y="1014"/>
                  </a:cubicBezTo>
                  <a:cubicBezTo>
                    <a:pt x="4431" y="1014"/>
                    <a:pt x="4401" y="1024"/>
                    <a:pt x="4362" y="1047"/>
                  </a:cubicBezTo>
                  <a:lnTo>
                    <a:pt x="4419" y="1007"/>
                  </a:lnTo>
                  <a:cubicBezTo>
                    <a:pt x="4471" y="955"/>
                    <a:pt x="4472" y="930"/>
                    <a:pt x="4444" y="930"/>
                  </a:cubicBezTo>
                  <a:cubicBezTo>
                    <a:pt x="4420" y="930"/>
                    <a:pt x="4374" y="949"/>
                    <a:pt x="4322" y="982"/>
                  </a:cubicBezTo>
                  <a:cubicBezTo>
                    <a:pt x="4360" y="944"/>
                    <a:pt x="4394" y="900"/>
                    <a:pt x="4373" y="900"/>
                  </a:cubicBezTo>
                  <a:cubicBezTo>
                    <a:pt x="4368" y="900"/>
                    <a:pt x="4359" y="903"/>
                    <a:pt x="4346" y="910"/>
                  </a:cubicBezTo>
                  <a:cubicBezTo>
                    <a:pt x="4338" y="893"/>
                    <a:pt x="4338" y="893"/>
                    <a:pt x="4443" y="804"/>
                  </a:cubicBezTo>
                  <a:cubicBezTo>
                    <a:pt x="4492" y="764"/>
                    <a:pt x="4541" y="715"/>
                    <a:pt x="4532" y="707"/>
                  </a:cubicBezTo>
                  <a:cubicBezTo>
                    <a:pt x="4531" y="705"/>
                    <a:pt x="4529" y="704"/>
                    <a:pt x="4527" y="704"/>
                  </a:cubicBezTo>
                  <a:cubicBezTo>
                    <a:pt x="4509" y="704"/>
                    <a:pt x="4461" y="745"/>
                    <a:pt x="4419" y="780"/>
                  </a:cubicBezTo>
                  <a:lnTo>
                    <a:pt x="4403" y="755"/>
                  </a:lnTo>
                  <a:cubicBezTo>
                    <a:pt x="4403" y="755"/>
                    <a:pt x="4402" y="755"/>
                    <a:pt x="4399" y="755"/>
                  </a:cubicBezTo>
                  <a:cubicBezTo>
                    <a:pt x="4393" y="755"/>
                    <a:pt x="4374" y="760"/>
                    <a:pt x="4338" y="796"/>
                  </a:cubicBezTo>
                  <a:cubicBezTo>
                    <a:pt x="4309" y="820"/>
                    <a:pt x="4295" y="827"/>
                    <a:pt x="4286" y="827"/>
                  </a:cubicBezTo>
                  <a:cubicBezTo>
                    <a:pt x="4280" y="827"/>
                    <a:pt x="4276" y="824"/>
                    <a:pt x="4273" y="820"/>
                  </a:cubicBezTo>
                  <a:cubicBezTo>
                    <a:pt x="4290" y="804"/>
                    <a:pt x="4293" y="797"/>
                    <a:pt x="4289" y="797"/>
                  </a:cubicBezTo>
                  <a:cubicBezTo>
                    <a:pt x="4281" y="797"/>
                    <a:pt x="4246" y="823"/>
                    <a:pt x="4224" y="861"/>
                  </a:cubicBezTo>
                  <a:cubicBezTo>
                    <a:pt x="4179" y="906"/>
                    <a:pt x="4134" y="951"/>
                    <a:pt x="4121" y="951"/>
                  </a:cubicBezTo>
                  <a:cubicBezTo>
                    <a:pt x="4120" y="951"/>
                    <a:pt x="4120" y="951"/>
                    <a:pt x="4119" y="950"/>
                  </a:cubicBezTo>
                  <a:lnTo>
                    <a:pt x="4022" y="1047"/>
                  </a:lnTo>
                  <a:cubicBezTo>
                    <a:pt x="3949" y="1104"/>
                    <a:pt x="3892" y="1177"/>
                    <a:pt x="3835" y="1258"/>
                  </a:cubicBezTo>
                  <a:cubicBezTo>
                    <a:pt x="3819" y="1306"/>
                    <a:pt x="3800" y="1350"/>
                    <a:pt x="3818" y="1350"/>
                  </a:cubicBezTo>
                  <a:cubicBezTo>
                    <a:pt x="3827" y="1350"/>
                    <a:pt x="3847" y="1338"/>
                    <a:pt x="3884" y="1307"/>
                  </a:cubicBezTo>
                  <a:cubicBezTo>
                    <a:pt x="3884" y="1307"/>
                    <a:pt x="3929" y="1281"/>
                    <a:pt x="3944" y="1281"/>
                  </a:cubicBezTo>
                  <a:cubicBezTo>
                    <a:pt x="3946" y="1281"/>
                    <a:pt x="3948" y="1282"/>
                    <a:pt x="3949" y="1282"/>
                  </a:cubicBezTo>
                  <a:cubicBezTo>
                    <a:pt x="3949" y="1291"/>
                    <a:pt x="3908" y="1339"/>
                    <a:pt x="3908" y="1339"/>
                  </a:cubicBezTo>
                  <a:cubicBezTo>
                    <a:pt x="3851" y="1380"/>
                    <a:pt x="3876" y="1412"/>
                    <a:pt x="3900" y="1453"/>
                  </a:cubicBezTo>
                  <a:cubicBezTo>
                    <a:pt x="3932" y="1501"/>
                    <a:pt x="3941" y="1534"/>
                    <a:pt x="3892" y="1574"/>
                  </a:cubicBezTo>
                  <a:cubicBezTo>
                    <a:pt x="3835" y="1615"/>
                    <a:pt x="3843" y="1623"/>
                    <a:pt x="3843" y="1623"/>
                  </a:cubicBezTo>
                  <a:cubicBezTo>
                    <a:pt x="3856" y="1616"/>
                    <a:pt x="3867" y="1613"/>
                    <a:pt x="3876" y="1613"/>
                  </a:cubicBezTo>
                  <a:cubicBezTo>
                    <a:pt x="3911" y="1613"/>
                    <a:pt x="3930" y="1653"/>
                    <a:pt x="3949" y="1704"/>
                  </a:cubicBezTo>
                  <a:cubicBezTo>
                    <a:pt x="3969" y="1759"/>
                    <a:pt x="3984" y="1815"/>
                    <a:pt x="4028" y="1815"/>
                  </a:cubicBezTo>
                  <a:cubicBezTo>
                    <a:pt x="4036" y="1815"/>
                    <a:pt x="4045" y="1813"/>
                    <a:pt x="4054" y="1809"/>
                  </a:cubicBezTo>
                  <a:lnTo>
                    <a:pt x="4062" y="1834"/>
                  </a:lnTo>
                  <a:cubicBezTo>
                    <a:pt x="3997" y="1850"/>
                    <a:pt x="3997" y="1866"/>
                    <a:pt x="4005" y="1891"/>
                  </a:cubicBezTo>
                  <a:cubicBezTo>
                    <a:pt x="4078" y="1891"/>
                    <a:pt x="4078" y="1907"/>
                    <a:pt x="4078" y="1907"/>
                  </a:cubicBezTo>
                  <a:cubicBezTo>
                    <a:pt x="4014" y="1923"/>
                    <a:pt x="4014" y="1931"/>
                    <a:pt x="4022" y="1955"/>
                  </a:cubicBezTo>
                  <a:cubicBezTo>
                    <a:pt x="4022" y="1965"/>
                    <a:pt x="4022" y="1972"/>
                    <a:pt x="4037" y="1972"/>
                  </a:cubicBezTo>
                  <a:cubicBezTo>
                    <a:pt x="4046" y="1972"/>
                    <a:pt x="4062" y="1970"/>
                    <a:pt x="4087" y="1964"/>
                  </a:cubicBezTo>
                  <a:lnTo>
                    <a:pt x="4087" y="1964"/>
                  </a:lnTo>
                  <a:cubicBezTo>
                    <a:pt x="4095" y="2012"/>
                    <a:pt x="4070" y="2053"/>
                    <a:pt x="4030" y="2077"/>
                  </a:cubicBezTo>
                  <a:cubicBezTo>
                    <a:pt x="3965" y="2093"/>
                    <a:pt x="4038" y="2093"/>
                    <a:pt x="4103" y="2093"/>
                  </a:cubicBezTo>
                  <a:cubicBezTo>
                    <a:pt x="4168" y="2093"/>
                    <a:pt x="4241" y="2093"/>
                    <a:pt x="4241" y="2101"/>
                  </a:cubicBezTo>
                  <a:lnTo>
                    <a:pt x="4103" y="2118"/>
                  </a:lnTo>
                  <a:cubicBezTo>
                    <a:pt x="4076" y="2114"/>
                    <a:pt x="4060" y="2112"/>
                    <a:pt x="4051" y="2112"/>
                  </a:cubicBezTo>
                  <a:cubicBezTo>
                    <a:pt x="4038" y="2112"/>
                    <a:pt x="4038" y="2116"/>
                    <a:pt x="4038" y="2126"/>
                  </a:cubicBezTo>
                  <a:lnTo>
                    <a:pt x="4038" y="2142"/>
                  </a:lnTo>
                  <a:cubicBezTo>
                    <a:pt x="4103" y="2150"/>
                    <a:pt x="4103" y="2158"/>
                    <a:pt x="4095" y="2288"/>
                  </a:cubicBezTo>
                  <a:cubicBezTo>
                    <a:pt x="4095" y="2430"/>
                    <a:pt x="4095" y="2475"/>
                    <a:pt x="4145" y="2475"/>
                  </a:cubicBezTo>
                  <a:cubicBezTo>
                    <a:pt x="4150" y="2475"/>
                    <a:pt x="4154" y="2475"/>
                    <a:pt x="4160" y="2474"/>
                  </a:cubicBezTo>
                  <a:cubicBezTo>
                    <a:pt x="4224" y="2474"/>
                    <a:pt x="4224" y="2482"/>
                    <a:pt x="4160" y="2515"/>
                  </a:cubicBezTo>
                  <a:cubicBezTo>
                    <a:pt x="3949" y="2555"/>
                    <a:pt x="3949" y="2547"/>
                    <a:pt x="4014" y="2563"/>
                  </a:cubicBezTo>
                  <a:cubicBezTo>
                    <a:pt x="4054" y="2563"/>
                    <a:pt x="4103" y="2563"/>
                    <a:pt x="4151" y="2572"/>
                  </a:cubicBezTo>
                  <a:cubicBezTo>
                    <a:pt x="4256" y="2578"/>
                    <a:pt x="4276" y="2590"/>
                    <a:pt x="4207" y="2590"/>
                  </a:cubicBezTo>
                  <a:cubicBezTo>
                    <a:pt x="4191" y="2590"/>
                    <a:pt x="4170" y="2589"/>
                    <a:pt x="4143" y="2588"/>
                  </a:cubicBezTo>
                  <a:cubicBezTo>
                    <a:pt x="4136" y="2587"/>
                    <a:pt x="4130" y="2586"/>
                    <a:pt x="4123" y="2586"/>
                  </a:cubicBezTo>
                  <a:cubicBezTo>
                    <a:pt x="4018" y="2586"/>
                    <a:pt x="4061" y="2712"/>
                    <a:pt x="4176" y="2750"/>
                  </a:cubicBezTo>
                  <a:lnTo>
                    <a:pt x="4176" y="2750"/>
                  </a:lnTo>
                  <a:cubicBezTo>
                    <a:pt x="4159" y="2746"/>
                    <a:pt x="4138" y="2741"/>
                    <a:pt x="4111" y="2734"/>
                  </a:cubicBezTo>
                  <a:cubicBezTo>
                    <a:pt x="4093" y="2729"/>
                    <a:pt x="4081" y="2727"/>
                    <a:pt x="4071" y="2727"/>
                  </a:cubicBezTo>
                  <a:cubicBezTo>
                    <a:pt x="4045" y="2727"/>
                    <a:pt x="4042" y="2742"/>
                    <a:pt x="4030" y="2766"/>
                  </a:cubicBezTo>
                  <a:lnTo>
                    <a:pt x="4022" y="2790"/>
                  </a:lnTo>
                  <a:cubicBezTo>
                    <a:pt x="4120" y="2821"/>
                    <a:pt x="4092" y="2848"/>
                    <a:pt x="4048" y="2848"/>
                  </a:cubicBezTo>
                  <a:cubicBezTo>
                    <a:pt x="4034" y="2848"/>
                    <a:pt x="4019" y="2845"/>
                    <a:pt x="4005" y="2839"/>
                  </a:cubicBezTo>
                  <a:cubicBezTo>
                    <a:pt x="3969" y="2831"/>
                    <a:pt x="3951" y="2827"/>
                    <a:pt x="3941" y="2827"/>
                  </a:cubicBezTo>
                  <a:cubicBezTo>
                    <a:pt x="3930" y="2827"/>
                    <a:pt x="3928" y="2831"/>
                    <a:pt x="3924" y="2839"/>
                  </a:cubicBezTo>
                  <a:cubicBezTo>
                    <a:pt x="4011" y="2891"/>
                    <a:pt x="3991" y="2918"/>
                    <a:pt x="3949" y="2918"/>
                  </a:cubicBezTo>
                  <a:cubicBezTo>
                    <a:pt x="3932" y="2918"/>
                    <a:pt x="3911" y="2913"/>
                    <a:pt x="3892" y="2904"/>
                  </a:cubicBezTo>
                  <a:lnTo>
                    <a:pt x="3884" y="2920"/>
                  </a:lnTo>
                  <a:cubicBezTo>
                    <a:pt x="3949" y="2961"/>
                    <a:pt x="3932" y="2977"/>
                    <a:pt x="3932" y="2985"/>
                  </a:cubicBezTo>
                  <a:cubicBezTo>
                    <a:pt x="3916" y="3009"/>
                    <a:pt x="3908" y="3018"/>
                    <a:pt x="3973" y="3042"/>
                  </a:cubicBezTo>
                  <a:cubicBezTo>
                    <a:pt x="4038" y="3074"/>
                    <a:pt x="4095" y="3107"/>
                    <a:pt x="4087" y="3115"/>
                  </a:cubicBezTo>
                  <a:lnTo>
                    <a:pt x="4030" y="3082"/>
                  </a:lnTo>
                  <a:cubicBezTo>
                    <a:pt x="4008" y="3072"/>
                    <a:pt x="3993" y="3067"/>
                    <a:pt x="3981" y="3067"/>
                  </a:cubicBezTo>
                  <a:cubicBezTo>
                    <a:pt x="3958" y="3067"/>
                    <a:pt x="3949" y="3085"/>
                    <a:pt x="3932" y="3107"/>
                  </a:cubicBezTo>
                  <a:cubicBezTo>
                    <a:pt x="3912" y="3138"/>
                    <a:pt x="3897" y="3156"/>
                    <a:pt x="3875" y="3156"/>
                  </a:cubicBezTo>
                  <a:cubicBezTo>
                    <a:pt x="3862" y="3156"/>
                    <a:pt x="3847" y="3151"/>
                    <a:pt x="3827" y="3139"/>
                  </a:cubicBezTo>
                  <a:lnTo>
                    <a:pt x="3827" y="3139"/>
                  </a:lnTo>
                  <a:lnTo>
                    <a:pt x="3876" y="3188"/>
                  </a:lnTo>
                  <a:cubicBezTo>
                    <a:pt x="3903" y="3215"/>
                    <a:pt x="3913" y="3230"/>
                    <a:pt x="3905" y="3230"/>
                  </a:cubicBezTo>
                  <a:cubicBezTo>
                    <a:pt x="3900" y="3230"/>
                    <a:pt x="3884" y="3222"/>
                    <a:pt x="3860" y="3204"/>
                  </a:cubicBezTo>
                  <a:cubicBezTo>
                    <a:pt x="3844" y="3195"/>
                    <a:pt x="3830" y="3191"/>
                    <a:pt x="3819" y="3191"/>
                  </a:cubicBezTo>
                  <a:cubicBezTo>
                    <a:pt x="3790" y="3191"/>
                    <a:pt x="3781" y="3220"/>
                    <a:pt x="3811" y="3261"/>
                  </a:cubicBezTo>
                  <a:lnTo>
                    <a:pt x="3795" y="3277"/>
                  </a:lnTo>
                  <a:cubicBezTo>
                    <a:pt x="3748" y="3244"/>
                    <a:pt x="3718" y="3228"/>
                    <a:pt x="3705" y="3228"/>
                  </a:cubicBezTo>
                  <a:cubicBezTo>
                    <a:pt x="3687" y="3228"/>
                    <a:pt x="3705" y="3260"/>
                    <a:pt x="3762" y="3318"/>
                  </a:cubicBezTo>
                  <a:cubicBezTo>
                    <a:pt x="3732" y="3287"/>
                    <a:pt x="3717" y="3279"/>
                    <a:pt x="3709" y="3279"/>
                  </a:cubicBezTo>
                  <a:cubicBezTo>
                    <a:pt x="3704" y="3279"/>
                    <a:pt x="3700" y="3282"/>
                    <a:pt x="3697" y="3285"/>
                  </a:cubicBezTo>
                  <a:cubicBezTo>
                    <a:pt x="3718" y="3326"/>
                    <a:pt x="3716" y="3351"/>
                    <a:pt x="3699" y="3351"/>
                  </a:cubicBezTo>
                  <a:cubicBezTo>
                    <a:pt x="3689" y="3351"/>
                    <a:pt x="3674" y="3343"/>
                    <a:pt x="3657" y="3326"/>
                  </a:cubicBezTo>
                  <a:lnTo>
                    <a:pt x="3649" y="3326"/>
                  </a:lnTo>
                  <a:cubicBezTo>
                    <a:pt x="3697" y="3382"/>
                    <a:pt x="3689" y="3390"/>
                    <a:pt x="3681" y="3390"/>
                  </a:cubicBezTo>
                  <a:cubicBezTo>
                    <a:pt x="3681" y="3399"/>
                    <a:pt x="3673" y="3399"/>
                    <a:pt x="3714" y="3455"/>
                  </a:cubicBezTo>
                  <a:cubicBezTo>
                    <a:pt x="3746" y="3512"/>
                    <a:pt x="3738" y="3520"/>
                    <a:pt x="3738" y="3520"/>
                  </a:cubicBezTo>
                  <a:cubicBezTo>
                    <a:pt x="3738" y="3521"/>
                    <a:pt x="3738" y="3521"/>
                    <a:pt x="3738" y="3521"/>
                  </a:cubicBezTo>
                  <a:cubicBezTo>
                    <a:pt x="3733" y="3521"/>
                    <a:pt x="3695" y="3461"/>
                    <a:pt x="3657" y="3415"/>
                  </a:cubicBezTo>
                  <a:cubicBezTo>
                    <a:pt x="3644" y="3390"/>
                    <a:pt x="3634" y="3377"/>
                    <a:pt x="3630" y="3377"/>
                  </a:cubicBezTo>
                  <a:cubicBezTo>
                    <a:pt x="3624" y="3377"/>
                    <a:pt x="3633" y="3410"/>
                    <a:pt x="3673" y="3480"/>
                  </a:cubicBezTo>
                  <a:cubicBezTo>
                    <a:pt x="3706" y="3542"/>
                    <a:pt x="3722" y="3572"/>
                    <a:pt x="3722" y="3572"/>
                  </a:cubicBezTo>
                  <a:cubicBezTo>
                    <a:pt x="3721" y="3572"/>
                    <a:pt x="3705" y="3544"/>
                    <a:pt x="3673" y="3488"/>
                  </a:cubicBezTo>
                  <a:cubicBezTo>
                    <a:pt x="3644" y="3448"/>
                    <a:pt x="3620" y="3408"/>
                    <a:pt x="3616" y="3408"/>
                  </a:cubicBezTo>
                  <a:cubicBezTo>
                    <a:pt x="3615" y="3408"/>
                    <a:pt x="3617" y="3414"/>
                    <a:pt x="3624" y="3431"/>
                  </a:cubicBezTo>
                  <a:cubicBezTo>
                    <a:pt x="3624" y="3431"/>
                    <a:pt x="3616" y="3439"/>
                    <a:pt x="3657" y="3496"/>
                  </a:cubicBezTo>
                  <a:lnTo>
                    <a:pt x="3633" y="3512"/>
                  </a:lnTo>
                  <a:cubicBezTo>
                    <a:pt x="3596" y="3476"/>
                    <a:pt x="3582" y="3471"/>
                    <a:pt x="3574" y="3471"/>
                  </a:cubicBezTo>
                  <a:cubicBezTo>
                    <a:pt x="3572" y="3471"/>
                    <a:pt x="3570" y="3472"/>
                    <a:pt x="3568" y="3472"/>
                  </a:cubicBezTo>
                  <a:cubicBezTo>
                    <a:pt x="3584" y="3505"/>
                    <a:pt x="3593" y="3521"/>
                    <a:pt x="3590" y="3521"/>
                  </a:cubicBezTo>
                  <a:cubicBezTo>
                    <a:pt x="3587" y="3521"/>
                    <a:pt x="3575" y="3507"/>
                    <a:pt x="3551" y="3480"/>
                  </a:cubicBezTo>
                  <a:cubicBezTo>
                    <a:pt x="3538" y="3457"/>
                    <a:pt x="3529" y="3443"/>
                    <a:pt x="3528" y="3443"/>
                  </a:cubicBezTo>
                  <a:cubicBezTo>
                    <a:pt x="3526" y="3443"/>
                    <a:pt x="3541" y="3472"/>
                    <a:pt x="3584" y="3545"/>
                  </a:cubicBezTo>
                  <a:cubicBezTo>
                    <a:pt x="3597" y="3575"/>
                    <a:pt x="3601" y="3591"/>
                    <a:pt x="3595" y="3591"/>
                  </a:cubicBezTo>
                  <a:cubicBezTo>
                    <a:pt x="3590" y="3591"/>
                    <a:pt x="3578" y="3579"/>
                    <a:pt x="3560" y="3553"/>
                  </a:cubicBezTo>
                  <a:cubicBezTo>
                    <a:pt x="3518" y="3488"/>
                    <a:pt x="3497" y="3460"/>
                    <a:pt x="3495" y="3460"/>
                  </a:cubicBezTo>
                  <a:cubicBezTo>
                    <a:pt x="3493" y="3460"/>
                    <a:pt x="3502" y="3476"/>
                    <a:pt x="3519" y="3504"/>
                  </a:cubicBezTo>
                  <a:cubicBezTo>
                    <a:pt x="3543" y="3561"/>
                    <a:pt x="3535" y="3569"/>
                    <a:pt x="3535" y="3569"/>
                  </a:cubicBezTo>
                  <a:cubicBezTo>
                    <a:pt x="3522" y="3543"/>
                    <a:pt x="3503" y="3534"/>
                    <a:pt x="3479" y="3534"/>
                  </a:cubicBezTo>
                  <a:cubicBezTo>
                    <a:pt x="3443" y="3534"/>
                    <a:pt x="3397" y="3554"/>
                    <a:pt x="3349" y="3569"/>
                  </a:cubicBezTo>
                  <a:cubicBezTo>
                    <a:pt x="3349" y="3617"/>
                    <a:pt x="3357" y="3658"/>
                    <a:pt x="3381" y="3699"/>
                  </a:cubicBezTo>
                  <a:cubicBezTo>
                    <a:pt x="3399" y="3754"/>
                    <a:pt x="3404" y="3774"/>
                    <a:pt x="3402" y="3774"/>
                  </a:cubicBezTo>
                  <a:cubicBezTo>
                    <a:pt x="3399" y="3774"/>
                    <a:pt x="3383" y="3739"/>
                    <a:pt x="3365" y="3707"/>
                  </a:cubicBezTo>
                  <a:cubicBezTo>
                    <a:pt x="3329" y="3611"/>
                    <a:pt x="3307" y="3565"/>
                    <a:pt x="3302" y="3565"/>
                  </a:cubicBezTo>
                  <a:cubicBezTo>
                    <a:pt x="3297" y="3565"/>
                    <a:pt x="3311" y="3615"/>
                    <a:pt x="3349" y="3715"/>
                  </a:cubicBezTo>
                  <a:cubicBezTo>
                    <a:pt x="3377" y="3776"/>
                    <a:pt x="3391" y="3806"/>
                    <a:pt x="3390" y="3806"/>
                  </a:cubicBezTo>
                  <a:cubicBezTo>
                    <a:pt x="3389" y="3806"/>
                    <a:pt x="3373" y="3776"/>
                    <a:pt x="3341" y="3715"/>
                  </a:cubicBezTo>
                  <a:cubicBezTo>
                    <a:pt x="3325" y="3683"/>
                    <a:pt x="3317" y="3667"/>
                    <a:pt x="3314" y="3667"/>
                  </a:cubicBezTo>
                  <a:cubicBezTo>
                    <a:pt x="3310" y="3667"/>
                    <a:pt x="3312" y="3685"/>
                    <a:pt x="3316" y="3723"/>
                  </a:cubicBezTo>
                  <a:cubicBezTo>
                    <a:pt x="3324" y="3755"/>
                    <a:pt x="3326" y="3772"/>
                    <a:pt x="3324" y="3772"/>
                  </a:cubicBezTo>
                  <a:cubicBezTo>
                    <a:pt x="3322" y="3772"/>
                    <a:pt x="3316" y="3755"/>
                    <a:pt x="3308" y="3723"/>
                  </a:cubicBezTo>
                  <a:cubicBezTo>
                    <a:pt x="3285" y="3677"/>
                    <a:pt x="3262" y="3631"/>
                    <a:pt x="3259" y="3631"/>
                  </a:cubicBezTo>
                  <a:cubicBezTo>
                    <a:pt x="3258" y="3631"/>
                    <a:pt x="3261" y="3639"/>
                    <a:pt x="3268" y="3658"/>
                  </a:cubicBezTo>
                  <a:cubicBezTo>
                    <a:pt x="3268" y="3658"/>
                    <a:pt x="3267" y="3658"/>
                    <a:pt x="3266" y="3658"/>
                  </a:cubicBezTo>
                  <a:cubicBezTo>
                    <a:pt x="3261" y="3658"/>
                    <a:pt x="3247" y="3653"/>
                    <a:pt x="3227" y="3601"/>
                  </a:cubicBezTo>
                  <a:cubicBezTo>
                    <a:pt x="3218" y="3583"/>
                    <a:pt x="3212" y="3575"/>
                    <a:pt x="3210" y="3575"/>
                  </a:cubicBezTo>
                  <a:cubicBezTo>
                    <a:pt x="3203" y="3575"/>
                    <a:pt x="3211" y="3622"/>
                    <a:pt x="3211" y="3674"/>
                  </a:cubicBezTo>
                  <a:cubicBezTo>
                    <a:pt x="3215" y="3744"/>
                    <a:pt x="3213" y="3779"/>
                    <a:pt x="3208" y="3779"/>
                  </a:cubicBezTo>
                  <a:cubicBezTo>
                    <a:pt x="3203" y="3779"/>
                    <a:pt x="3195" y="3746"/>
                    <a:pt x="3187" y="3682"/>
                  </a:cubicBezTo>
                  <a:cubicBezTo>
                    <a:pt x="3177" y="3631"/>
                    <a:pt x="3167" y="3609"/>
                    <a:pt x="3159" y="3609"/>
                  </a:cubicBezTo>
                  <a:cubicBezTo>
                    <a:pt x="3145" y="3609"/>
                    <a:pt x="3136" y="3669"/>
                    <a:pt x="3146" y="3755"/>
                  </a:cubicBezTo>
                  <a:cubicBezTo>
                    <a:pt x="3151" y="3837"/>
                    <a:pt x="3153" y="3870"/>
                    <a:pt x="3152" y="3870"/>
                  </a:cubicBezTo>
                  <a:cubicBezTo>
                    <a:pt x="3151" y="3870"/>
                    <a:pt x="3149" y="3855"/>
                    <a:pt x="3146" y="3828"/>
                  </a:cubicBezTo>
                  <a:cubicBezTo>
                    <a:pt x="3130" y="3755"/>
                    <a:pt x="3122" y="3755"/>
                    <a:pt x="3122" y="3755"/>
                  </a:cubicBezTo>
                  <a:cubicBezTo>
                    <a:pt x="3117" y="3757"/>
                    <a:pt x="3114" y="3759"/>
                    <a:pt x="3111" y="3759"/>
                  </a:cubicBezTo>
                  <a:cubicBezTo>
                    <a:pt x="3101" y="3759"/>
                    <a:pt x="3095" y="3746"/>
                    <a:pt x="3089" y="3699"/>
                  </a:cubicBezTo>
                  <a:cubicBezTo>
                    <a:pt x="3089" y="3699"/>
                    <a:pt x="3073" y="3699"/>
                    <a:pt x="3065" y="3763"/>
                  </a:cubicBezTo>
                  <a:cubicBezTo>
                    <a:pt x="3065" y="3818"/>
                    <a:pt x="3057" y="3840"/>
                    <a:pt x="3046" y="3840"/>
                  </a:cubicBezTo>
                  <a:cubicBezTo>
                    <a:pt x="3029" y="3840"/>
                    <a:pt x="3004" y="3786"/>
                    <a:pt x="2984" y="3707"/>
                  </a:cubicBezTo>
                  <a:lnTo>
                    <a:pt x="2968" y="3772"/>
                  </a:lnTo>
                  <a:cubicBezTo>
                    <a:pt x="2973" y="3858"/>
                    <a:pt x="2971" y="3918"/>
                    <a:pt x="2966" y="3918"/>
                  </a:cubicBezTo>
                  <a:cubicBezTo>
                    <a:pt x="2963" y="3918"/>
                    <a:pt x="2958" y="3896"/>
                    <a:pt x="2951" y="3845"/>
                  </a:cubicBezTo>
                  <a:cubicBezTo>
                    <a:pt x="2946" y="3799"/>
                    <a:pt x="2944" y="3749"/>
                    <a:pt x="2944" y="3749"/>
                  </a:cubicBezTo>
                  <a:cubicBezTo>
                    <a:pt x="2943" y="3749"/>
                    <a:pt x="2943" y="3758"/>
                    <a:pt x="2943" y="3780"/>
                  </a:cubicBezTo>
                  <a:cubicBezTo>
                    <a:pt x="2946" y="3829"/>
                    <a:pt x="2940" y="3850"/>
                    <a:pt x="2931" y="3850"/>
                  </a:cubicBezTo>
                  <a:cubicBezTo>
                    <a:pt x="2915" y="3850"/>
                    <a:pt x="2892" y="3795"/>
                    <a:pt x="2887" y="3715"/>
                  </a:cubicBezTo>
                  <a:cubicBezTo>
                    <a:pt x="2878" y="3642"/>
                    <a:pt x="2878" y="3642"/>
                    <a:pt x="2870" y="3642"/>
                  </a:cubicBezTo>
                  <a:lnTo>
                    <a:pt x="2870" y="3715"/>
                  </a:lnTo>
                  <a:cubicBezTo>
                    <a:pt x="2878" y="3780"/>
                    <a:pt x="2878" y="3845"/>
                    <a:pt x="2870" y="3845"/>
                  </a:cubicBezTo>
                  <a:cubicBezTo>
                    <a:pt x="2854" y="3845"/>
                    <a:pt x="2846" y="3845"/>
                    <a:pt x="2838" y="3780"/>
                  </a:cubicBezTo>
                  <a:cubicBezTo>
                    <a:pt x="2827" y="3734"/>
                    <a:pt x="2823" y="3684"/>
                    <a:pt x="2822" y="3684"/>
                  </a:cubicBezTo>
                  <a:cubicBezTo>
                    <a:pt x="2822" y="3684"/>
                    <a:pt x="2822" y="3693"/>
                    <a:pt x="2822" y="3715"/>
                  </a:cubicBezTo>
                  <a:cubicBezTo>
                    <a:pt x="2822" y="3715"/>
                    <a:pt x="2814" y="3707"/>
                    <a:pt x="2806" y="3642"/>
                  </a:cubicBezTo>
                  <a:lnTo>
                    <a:pt x="2781" y="3642"/>
                  </a:lnTo>
                  <a:cubicBezTo>
                    <a:pt x="2777" y="3673"/>
                    <a:pt x="2771" y="3689"/>
                    <a:pt x="2767" y="3689"/>
                  </a:cubicBezTo>
                  <a:cubicBezTo>
                    <a:pt x="2763" y="3689"/>
                    <a:pt x="2761" y="3671"/>
                    <a:pt x="2765" y="3634"/>
                  </a:cubicBezTo>
                  <a:lnTo>
                    <a:pt x="2765" y="3634"/>
                  </a:lnTo>
                  <a:cubicBezTo>
                    <a:pt x="2765" y="3634"/>
                    <a:pt x="2757" y="3634"/>
                    <a:pt x="2741" y="3699"/>
                  </a:cubicBezTo>
                  <a:cubicBezTo>
                    <a:pt x="2724" y="3699"/>
                    <a:pt x="2716" y="3699"/>
                    <a:pt x="2724" y="3626"/>
                  </a:cubicBezTo>
                  <a:cubicBezTo>
                    <a:pt x="2728" y="3593"/>
                    <a:pt x="2731" y="3577"/>
                    <a:pt x="2730" y="3577"/>
                  </a:cubicBezTo>
                  <a:cubicBezTo>
                    <a:pt x="2728" y="3577"/>
                    <a:pt x="2724" y="3593"/>
                    <a:pt x="2716" y="3626"/>
                  </a:cubicBezTo>
                  <a:cubicBezTo>
                    <a:pt x="2710" y="3680"/>
                    <a:pt x="2704" y="3694"/>
                    <a:pt x="2698" y="3694"/>
                  </a:cubicBezTo>
                  <a:cubicBezTo>
                    <a:pt x="2696" y="3694"/>
                    <a:pt x="2694" y="3692"/>
                    <a:pt x="2692" y="3690"/>
                  </a:cubicBezTo>
                  <a:lnTo>
                    <a:pt x="2676" y="3690"/>
                  </a:lnTo>
                  <a:cubicBezTo>
                    <a:pt x="2660" y="3755"/>
                    <a:pt x="2660" y="3755"/>
                    <a:pt x="2651" y="3755"/>
                  </a:cubicBezTo>
                  <a:cubicBezTo>
                    <a:pt x="2643" y="3747"/>
                    <a:pt x="2635" y="3674"/>
                    <a:pt x="2627" y="3674"/>
                  </a:cubicBezTo>
                  <a:cubicBezTo>
                    <a:pt x="2619" y="3672"/>
                    <a:pt x="2613" y="3671"/>
                    <a:pt x="2608" y="3671"/>
                  </a:cubicBezTo>
                  <a:cubicBezTo>
                    <a:pt x="2594" y="3671"/>
                    <a:pt x="2593" y="3684"/>
                    <a:pt x="2587" y="3739"/>
                  </a:cubicBezTo>
                  <a:cubicBezTo>
                    <a:pt x="2597" y="3739"/>
                    <a:pt x="2594" y="3766"/>
                    <a:pt x="2589" y="3766"/>
                  </a:cubicBezTo>
                  <a:cubicBezTo>
                    <a:pt x="2585" y="3766"/>
                    <a:pt x="2581" y="3757"/>
                    <a:pt x="2579" y="3731"/>
                  </a:cubicBezTo>
                  <a:cubicBezTo>
                    <a:pt x="2570" y="3731"/>
                    <a:pt x="2562" y="3658"/>
                    <a:pt x="2538" y="3642"/>
                  </a:cubicBezTo>
                  <a:cubicBezTo>
                    <a:pt x="2527" y="3640"/>
                    <a:pt x="2520" y="3638"/>
                    <a:pt x="2513" y="3638"/>
                  </a:cubicBezTo>
                  <a:cubicBezTo>
                    <a:pt x="2496" y="3638"/>
                    <a:pt x="2491" y="3651"/>
                    <a:pt x="2473" y="3699"/>
                  </a:cubicBezTo>
                  <a:cubicBezTo>
                    <a:pt x="2457" y="3762"/>
                    <a:pt x="2447" y="3795"/>
                    <a:pt x="2445" y="3795"/>
                  </a:cubicBezTo>
                  <a:cubicBezTo>
                    <a:pt x="2443" y="3795"/>
                    <a:pt x="2449" y="3760"/>
                    <a:pt x="2465" y="3690"/>
                  </a:cubicBezTo>
                  <a:cubicBezTo>
                    <a:pt x="2484" y="3609"/>
                    <a:pt x="2489" y="3575"/>
                    <a:pt x="2485" y="3575"/>
                  </a:cubicBezTo>
                  <a:cubicBezTo>
                    <a:pt x="2482" y="3575"/>
                    <a:pt x="2475" y="3591"/>
                    <a:pt x="2465" y="3617"/>
                  </a:cubicBezTo>
                  <a:cubicBezTo>
                    <a:pt x="2433" y="3674"/>
                    <a:pt x="2433" y="3674"/>
                    <a:pt x="2416" y="3674"/>
                  </a:cubicBezTo>
                  <a:cubicBezTo>
                    <a:pt x="2430" y="3639"/>
                    <a:pt x="2433" y="3620"/>
                    <a:pt x="2427" y="3620"/>
                  </a:cubicBezTo>
                  <a:cubicBezTo>
                    <a:pt x="2422" y="3620"/>
                    <a:pt x="2410" y="3632"/>
                    <a:pt x="2392" y="3658"/>
                  </a:cubicBezTo>
                  <a:cubicBezTo>
                    <a:pt x="2384" y="3658"/>
                    <a:pt x="2384" y="3650"/>
                    <a:pt x="2408" y="3593"/>
                  </a:cubicBezTo>
                  <a:lnTo>
                    <a:pt x="2392" y="3585"/>
                  </a:lnTo>
                  <a:cubicBezTo>
                    <a:pt x="2368" y="3623"/>
                    <a:pt x="2348" y="3637"/>
                    <a:pt x="2333" y="3637"/>
                  </a:cubicBezTo>
                  <a:cubicBezTo>
                    <a:pt x="2304" y="3637"/>
                    <a:pt x="2295" y="3580"/>
                    <a:pt x="2311" y="3536"/>
                  </a:cubicBezTo>
                  <a:lnTo>
                    <a:pt x="2311" y="3536"/>
                  </a:lnTo>
                  <a:cubicBezTo>
                    <a:pt x="2311" y="3536"/>
                    <a:pt x="2303" y="3536"/>
                    <a:pt x="2262" y="3585"/>
                  </a:cubicBezTo>
                  <a:cubicBezTo>
                    <a:pt x="2226" y="3641"/>
                    <a:pt x="2204" y="3669"/>
                    <a:pt x="2200" y="3669"/>
                  </a:cubicBezTo>
                  <a:cubicBezTo>
                    <a:pt x="2195" y="3669"/>
                    <a:pt x="2209" y="3639"/>
                    <a:pt x="2246" y="3577"/>
                  </a:cubicBezTo>
                  <a:cubicBezTo>
                    <a:pt x="2279" y="3515"/>
                    <a:pt x="2295" y="3485"/>
                    <a:pt x="2294" y="3485"/>
                  </a:cubicBezTo>
                  <a:cubicBezTo>
                    <a:pt x="2292" y="3485"/>
                    <a:pt x="2274" y="3513"/>
                    <a:pt x="2238" y="3569"/>
                  </a:cubicBezTo>
                  <a:cubicBezTo>
                    <a:pt x="2222" y="3587"/>
                    <a:pt x="2207" y="3596"/>
                    <a:pt x="2197" y="3596"/>
                  </a:cubicBezTo>
                  <a:cubicBezTo>
                    <a:pt x="2176" y="3596"/>
                    <a:pt x="2175" y="3559"/>
                    <a:pt x="2230" y="3488"/>
                  </a:cubicBezTo>
                  <a:lnTo>
                    <a:pt x="2295" y="3366"/>
                  </a:lnTo>
                  <a:lnTo>
                    <a:pt x="2295" y="3366"/>
                  </a:lnTo>
                  <a:cubicBezTo>
                    <a:pt x="2263" y="3410"/>
                    <a:pt x="2251" y="3415"/>
                    <a:pt x="2248" y="3415"/>
                  </a:cubicBezTo>
                  <a:cubicBezTo>
                    <a:pt x="2246" y="3415"/>
                    <a:pt x="2246" y="3415"/>
                    <a:pt x="2246" y="3415"/>
                  </a:cubicBezTo>
                  <a:cubicBezTo>
                    <a:pt x="2226" y="3449"/>
                    <a:pt x="2216" y="3463"/>
                    <a:pt x="2205" y="3463"/>
                  </a:cubicBezTo>
                  <a:cubicBezTo>
                    <a:pt x="2198" y="3463"/>
                    <a:pt x="2191" y="3457"/>
                    <a:pt x="2181" y="3447"/>
                  </a:cubicBezTo>
                  <a:cubicBezTo>
                    <a:pt x="2179" y="3446"/>
                    <a:pt x="2177" y="3446"/>
                    <a:pt x="2174" y="3446"/>
                  </a:cubicBezTo>
                  <a:cubicBezTo>
                    <a:pt x="2155" y="3446"/>
                    <a:pt x="2116" y="3460"/>
                    <a:pt x="2092" y="3460"/>
                  </a:cubicBezTo>
                  <a:cubicBezTo>
                    <a:pt x="2085" y="3460"/>
                    <a:pt x="2079" y="3459"/>
                    <a:pt x="2076" y="3455"/>
                  </a:cubicBezTo>
                  <a:cubicBezTo>
                    <a:pt x="2060" y="3439"/>
                    <a:pt x="2043" y="3423"/>
                    <a:pt x="2076" y="3366"/>
                  </a:cubicBezTo>
                  <a:cubicBezTo>
                    <a:pt x="2076" y="3363"/>
                    <a:pt x="2074" y="3360"/>
                    <a:pt x="2069" y="3360"/>
                  </a:cubicBezTo>
                  <a:cubicBezTo>
                    <a:pt x="2061" y="3360"/>
                    <a:pt x="2045" y="3366"/>
                    <a:pt x="2011" y="3390"/>
                  </a:cubicBezTo>
                  <a:cubicBezTo>
                    <a:pt x="1987" y="3411"/>
                    <a:pt x="1972" y="3420"/>
                    <a:pt x="1965" y="3420"/>
                  </a:cubicBezTo>
                  <a:cubicBezTo>
                    <a:pt x="1956" y="3420"/>
                    <a:pt x="1963" y="3403"/>
                    <a:pt x="1987" y="3374"/>
                  </a:cubicBezTo>
                  <a:lnTo>
                    <a:pt x="1987" y="3366"/>
                  </a:lnTo>
                  <a:cubicBezTo>
                    <a:pt x="1943" y="3388"/>
                    <a:pt x="1925" y="3391"/>
                    <a:pt x="1918" y="3391"/>
                  </a:cubicBezTo>
                  <a:cubicBezTo>
                    <a:pt x="1915" y="3391"/>
                    <a:pt x="1914" y="3390"/>
                    <a:pt x="1914" y="3390"/>
                  </a:cubicBezTo>
                  <a:cubicBezTo>
                    <a:pt x="1951" y="3360"/>
                    <a:pt x="1987" y="3320"/>
                    <a:pt x="1978" y="3320"/>
                  </a:cubicBezTo>
                  <a:cubicBezTo>
                    <a:pt x="1976" y="3320"/>
                    <a:pt x="1968" y="3324"/>
                    <a:pt x="1954" y="3334"/>
                  </a:cubicBezTo>
                  <a:cubicBezTo>
                    <a:pt x="1927" y="3361"/>
                    <a:pt x="1912" y="3371"/>
                    <a:pt x="1903" y="3371"/>
                  </a:cubicBezTo>
                  <a:cubicBezTo>
                    <a:pt x="1896" y="3371"/>
                    <a:pt x="1893" y="3365"/>
                    <a:pt x="1889" y="3358"/>
                  </a:cubicBezTo>
                  <a:cubicBezTo>
                    <a:pt x="1913" y="3303"/>
                    <a:pt x="1768" y="3049"/>
                    <a:pt x="1708" y="3049"/>
                  </a:cubicBezTo>
                  <a:cubicBezTo>
                    <a:pt x="1706" y="3049"/>
                    <a:pt x="1705" y="3049"/>
                    <a:pt x="1703" y="3050"/>
                  </a:cubicBezTo>
                  <a:lnTo>
                    <a:pt x="1687" y="3026"/>
                  </a:lnTo>
                  <a:lnTo>
                    <a:pt x="1679" y="2993"/>
                  </a:lnTo>
                  <a:cubicBezTo>
                    <a:pt x="1800" y="2936"/>
                    <a:pt x="1719" y="2920"/>
                    <a:pt x="1646" y="2912"/>
                  </a:cubicBezTo>
                  <a:cubicBezTo>
                    <a:pt x="1619" y="2919"/>
                    <a:pt x="1603" y="2921"/>
                    <a:pt x="1593" y="2921"/>
                  </a:cubicBezTo>
                  <a:cubicBezTo>
                    <a:pt x="1580" y="2921"/>
                    <a:pt x="1578" y="2917"/>
                    <a:pt x="1573" y="2912"/>
                  </a:cubicBezTo>
                  <a:cubicBezTo>
                    <a:pt x="1689" y="2868"/>
                    <a:pt x="1695" y="2838"/>
                    <a:pt x="1642" y="2838"/>
                  </a:cubicBezTo>
                  <a:cubicBezTo>
                    <a:pt x="1636" y="2838"/>
                    <a:pt x="1629" y="2838"/>
                    <a:pt x="1622" y="2839"/>
                  </a:cubicBezTo>
                  <a:cubicBezTo>
                    <a:pt x="1573" y="2848"/>
                    <a:pt x="1543" y="2853"/>
                    <a:pt x="1531" y="2853"/>
                  </a:cubicBezTo>
                  <a:cubicBezTo>
                    <a:pt x="1510" y="2853"/>
                    <a:pt x="1541" y="2840"/>
                    <a:pt x="1622" y="2815"/>
                  </a:cubicBezTo>
                  <a:cubicBezTo>
                    <a:pt x="1704" y="2789"/>
                    <a:pt x="1734" y="2773"/>
                    <a:pt x="1694" y="2773"/>
                  </a:cubicBezTo>
                  <a:cubicBezTo>
                    <a:pt x="1670" y="2773"/>
                    <a:pt x="1623" y="2779"/>
                    <a:pt x="1549" y="2790"/>
                  </a:cubicBezTo>
                  <a:cubicBezTo>
                    <a:pt x="1522" y="2793"/>
                    <a:pt x="1505" y="2795"/>
                    <a:pt x="1498" y="2795"/>
                  </a:cubicBezTo>
                  <a:cubicBezTo>
                    <a:pt x="1485" y="2795"/>
                    <a:pt x="1500" y="2790"/>
                    <a:pt x="1541" y="2774"/>
                  </a:cubicBezTo>
                  <a:cubicBezTo>
                    <a:pt x="1631" y="2740"/>
                    <a:pt x="1659" y="2726"/>
                    <a:pt x="1645" y="2726"/>
                  </a:cubicBezTo>
                  <a:cubicBezTo>
                    <a:pt x="1639" y="2726"/>
                    <a:pt x="1625" y="2729"/>
                    <a:pt x="1606" y="2734"/>
                  </a:cubicBezTo>
                  <a:cubicBezTo>
                    <a:pt x="1561" y="2742"/>
                    <a:pt x="1531" y="2745"/>
                    <a:pt x="1515" y="2745"/>
                  </a:cubicBezTo>
                  <a:cubicBezTo>
                    <a:pt x="1481" y="2745"/>
                    <a:pt x="1509" y="2729"/>
                    <a:pt x="1597" y="2701"/>
                  </a:cubicBezTo>
                  <a:cubicBezTo>
                    <a:pt x="1677" y="2676"/>
                    <a:pt x="1708" y="2667"/>
                    <a:pt x="1690" y="2667"/>
                  </a:cubicBezTo>
                  <a:cubicBezTo>
                    <a:pt x="1679" y="2667"/>
                    <a:pt x="1648" y="2671"/>
                    <a:pt x="1597" y="2677"/>
                  </a:cubicBezTo>
                  <a:cubicBezTo>
                    <a:pt x="1579" y="2679"/>
                    <a:pt x="1562" y="2680"/>
                    <a:pt x="1548" y="2680"/>
                  </a:cubicBezTo>
                  <a:cubicBezTo>
                    <a:pt x="1460" y="2680"/>
                    <a:pt x="1470" y="2640"/>
                    <a:pt x="1589" y="2612"/>
                  </a:cubicBezTo>
                  <a:cubicBezTo>
                    <a:pt x="1589" y="2606"/>
                    <a:pt x="1632" y="2594"/>
                    <a:pt x="1614" y="2594"/>
                  </a:cubicBezTo>
                  <a:cubicBezTo>
                    <a:pt x="1609" y="2594"/>
                    <a:pt x="1602" y="2594"/>
                    <a:pt x="1589" y="2596"/>
                  </a:cubicBezTo>
                  <a:lnTo>
                    <a:pt x="1654" y="2580"/>
                  </a:lnTo>
                  <a:cubicBezTo>
                    <a:pt x="1654" y="2572"/>
                    <a:pt x="1654" y="2563"/>
                    <a:pt x="1654" y="2563"/>
                  </a:cubicBezTo>
                  <a:lnTo>
                    <a:pt x="1581" y="2563"/>
                  </a:lnTo>
                  <a:cubicBezTo>
                    <a:pt x="1581" y="2547"/>
                    <a:pt x="1646" y="2515"/>
                    <a:pt x="1654" y="2418"/>
                  </a:cubicBezTo>
                  <a:cubicBezTo>
                    <a:pt x="1661" y="2265"/>
                    <a:pt x="1662" y="2219"/>
                    <a:pt x="1617" y="2219"/>
                  </a:cubicBezTo>
                  <a:cubicBezTo>
                    <a:pt x="1609" y="2219"/>
                    <a:pt x="1600" y="2221"/>
                    <a:pt x="1589" y="2223"/>
                  </a:cubicBezTo>
                  <a:cubicBezTo>
                    <a:pt x="1563" y="2226"/>
                    <a:pt x="1542" y="2227"/>
                    <a:pt x="1525" y="2227"/>
                  </a:cubicBezTo>
                  <a:cubicBezTo>
                    <a:pt x="1457" y="2227"/>
                    <a:pt x="1478" y="2204"/>
                    <a:pt x="1589" y="2191"/>
                  </a:cubicBezTo>
                  <a:cubicBezTo>
                    <a:pt x="1589" y="2182"/>
                    <a:pt x="1662" y="2166"/>
                    <a:pt x="1662" y="2150"/>
                  </a:cubicBezTo>
                  <a:cubicBezTo>
                    <a:pt x="1662" y="2136"/>
                    <a:pt x="1668" y="2116"/>
                    <a:pt x="1712" y="2116"/>
                  </a:cubicBezTo>
                  <a:cubicBezTo>
                    <a:pt x="1719" y="2116"/>
                    <a:pt x="1726" y="2116"/>
                    <a:pt x="1735" y="2118"/>
                  </a:cubicBezTo>
                  <a:lnTo>
                    <a:pt x="1735" y="2109"/>
                  </a:lnTo>
                  <a:cubicBezTo>
                    <a:pt x="1606" y="2085"/>
                    <a:pt x="1614" y="2020"/>
                    <a:pt x="1687" y="2012"/>
                  </a:cubicBezTo>
                  <a:cubicBezTo>
                    <a:pt x="1695" y="1988"/>
                    <a:pt x="1695" y="1980"/>
                    <a:pt x="1630" y="1947"/>
                  </a:cubicBezTo>
                  <a:cubicBezTo>
                    <a:pt x="1592" y="1926"/>
                    <a:pt x="1579" y="1918"/>
                    <a:pt x="1594" y="1918"/>
                  </a:cubicBezTo>
                  <a:cubicBezTo>
                    <a:pt x="1602" y="1918"/>
                    <a:pt x="1616" y="1920"/>
                    <a:pt x="1638" y="1923"/>
                  </a:cubicBezTo>
                  <a:cubicBezTo>
                    <a:pt x="1650" y="1926"/>
                    <a:pt x="1662" y="1927"/>
                    <a:pt x="1673" y="1927"/>
                  </a:cubicBezTo>
                  <a:cubicBezTo>
                    <a:pt x="1725" y="1927"/>
                    <a:pt x="1761" y="1899"/>
                    <a:pt x="1654" y="1866"/>
                  </a:cubicBezTo>
                  <a:lnTo>
                    <a:pt x="1654" y="1866"/>
                  </a:lnTo>
                  <a:lnTo>
                    <a:pt x="1727" y="1882"/>
                  </a:lnTo>
                  <a:cubicBezTo>
                    <a:pt x="1736" y="1884"/>
                    <a:pt x="1742" y="1884"/>
                    <a:pt x="1747" y="1884"/>
                  </a:cubicBezTo>
                  <a:cubicBezTo>
                    <a:pt x="1775" y="1884"/>
                    <a:pt x="1718" y="1863"/>
                    <a:pt x="1662" y="1842"/>
                  </a:cubicBezTo>
                  <a:cubicBezTo>
                    <a:pt x="1597" y="1822"/>
                    <a:pt x="1567" y="1809"/>
                    <a:pt x="1577" y="1809"/>
                  </a:cubicBezTo>
                  <a:cubicBezTo>
                    <a:pt x="1587" y="1809"/>
                    <a:pt x="1638" y="1822"/>
                    <a:pt x="1735" y="1850"/>
                  </a:cubicBezTo>
                  <a:cubicBezTo>
                    <a:pt x="1800" y="1870"/>
                    <a:pt x="1835" y="1878"/>
                    <a:pt x="1845" y="1878"/>
                  </a:cubicBezTo>
                  <a:cubicBezTo>
                    <a:pt x="1855" y="1878"/>
                    <a:pt x="1841" y="1870"/>
                    <a:pt x="1808" y="1858"/>
                  </a:cubicBezTo>
                  <a:cubicBezTo>
                    <a:pt x="1750" y="1836"/>
                    <a:pt x="1699" y="1808"/>
                    <a:pt x="1735" y="1808"/>
                  </a:cubicBezTo>
                  <a:cubicBezTo>
                    <a:pt x="1739" y="1808"/>
                    <a:pt x="1745" y="1809"/>
                    <a:pt x="1752" y="1809"/>
                  </a:cubicBezTo>
                  <a:cubicBezTo>
                    <a:pt x="1752" y="1801"/>
                    <a:pt x="1760" y="1793"/>
                    <a:pt x="1630" y="1745"/>
                  </a:cubicBezTo>
                  <a:cubicBezTo>
                    <a:pt x="1565" y="1720"/>
                    <a:pt x="1573" y="1712"/>
                    <a:pt x="1573" y="1704"/>
                  </a:cubicBezTo>
                  <a:lnTo>
                    <a:pt x="1573" y="1704"/>
                  </a:lnTo>
                  <a:cubicBezTo>
                    <a:pt x="1621" y="1720"/>
                    <a:pt x="1662" y="1736"/>
                    <a:pt x="1702" y="1760"/>
                  </a:cubicBezTo>
                  <a:lnTo>
                    <a:pt x="1702" y="1760"/>
                  </a:lnTo>
                  <a:cubicBezTo>
                    <a:pt x="1704" y="1757"/>
                    <a:pt x="1708" y="1751"/>
                    <a:pt x="1711" y="1745"/>
                  </a:cubicBezTo>
                  <a:cubicBezTo>
                    <a:pt x="1718" y="1743"/>
                    <a:pt x="1726" y="1742"/>
                    <a:pt x="1734" y="1742"/>
                  </a:cubicBezTo>
                  <a:cubicBezTo>
                    <a:pt x="1769" y="1742"/>
                    <a:pt x="1808" y="1756"/>
                    <a:pt x="1841" y="1769"/>
                  </a:cubicBezTo>
                  <a:cubicBezTo>
                    <a:pt x="1867" y="1778"/>
                    <a:pt x="1884" y="1782"/>
                    <a:pt x="1888" y="1782"/>
                  </a:cubicBezTo>
                  <a:cubicBezTo>
                    <a:pt x="1897" y="1782"/>
                    <a:pt x="1867" y="1768"/>
                    <a:pt x="1784" y="1736"/>
                  </a:cubicBezTo>
                  <a:cubicBezTo>
                    <a:pt x="1662" y="1680"/>
                    <a:pt x="1662" y="1680"/>
                    <a:pt x="1670" y="1664"/>
                  </a:cubicBezTo>
                  <a:cubicBezTo>
                    <a:pt x="1674" y="1659"/>
                    <a:pt x="1677" y="1655"/>
                    <a:pt x="1686" y="1655"/>
                  </a:cubicBezTo>
                  <a:cubicBezTo>
                    <a:pt x="1695" y="1655"/>
                    <a:pt x="1711" y="1659"/>
                    <a:pt x="1743" y="1672"/>
                  </a:cubicBezTo>
                  <a:cubicBezTo>
                    <a:pt x="1777" y="1691"/>
                    <a:pt x="1790" y="1699"/>
                    <a:pt x="1799" y="1699"/>
                  </a:cubicBezTo>
                  <a:cubicBezTo>
                    <a:pt x="1806" y="1699"/>
                    <a:pt x="1810" y="1695"/>
                    <a:pt x="1816" y="1688"/>
                  </a:cubicBezTo>
                  <a:cubicBezTo>
                    <a:pt x="1824" y="1664"/>
                    <a:pt x="1662" y="1542"/>
                    <a:pt x="1549" y="1461"/>
                  </a:cubicBezTo>
                  <a:cubicBezTo>
                    <a:pt x="1490" y="1427"/>
                    <a:pt x="1462" y="1411"/>
                    <a:pt x="1465" y="1411"/>
                  </a:cubicBezTo>
                  <a:cubicBezTo>
                    <a:pt x="1468" y="1411"/>
                    <a:pt x="1498" y="1425"/>
                    <a:pt x="1557" y="1453"/>
                  </a:cubicBezTo>
                  <a:cubicBezTo>
                    <a:pt x="1588" y="1471"/>
                    <a:pt x="1605" y="1476"/>
                    <a:pt x="1615" y="1476"/>
                  </a:cubicBezTo>
                  <a:cubicBezTo>
                    <a:pt x="1623" y="1476"/>
                    <a:pt x="1626" y="1473"/>
                    <a:pt x="1630" y="1469"/>
                  </a:cubicBezTo>
                  <a:cubicBezTo>
                    <a:pt x="1607" y="1453"/>
                    <a:pt x="1604" y="1447"/>
                    <a:pt x="1608" y="1447"/>
                  </a:cubicBezTo>
                  <a:cubicBezTo>
                    <a:pt x="1614" y="1447"/>
                    <a:pt x="1635" y="1459"/>
                    <a:pt x="1630" y="1469"/>
                  </a:cubicBezTo>
                  <a:cubicBezTo>
                    <a:pt x="1687" y="1501"/>
                    <a:pt x="1679" y="1509"/>
                    <a:pt x="1679" y="1518"/>
                  </a:cubicBezTo>
                  <a:lnTo>
                    <a:pt x="1735" y="1558"/>
                  </a:lnTo>
                  <a:cubicBezTo>
                    <a:pt x="1787" y="1582"/>
                    <a:pt x="1818" y="1595"/>
                    <a:pt x="1828" y="1595"/>
                  </a:cubicBezTo>
                  <a:cubicBezTo>
                    <a:pt x="1842" y="1595"/>
                    <a:pt x="1817" y="1572"/>
                    <a:pt x="1752" y="1526"/>
                  </a:cubicBezTo>
                  <a:cubicBezTo>
                    <a:pt x="1724" y="1503"/>
                    <a:pt x="1712" y="1493"/>
                    <a:pt x="1719" y="1493"/>
                  </a:cubicBezTo>
                  <a:cubicBezTo>
                    <a:pt x="1723" y="1493"/>
                    <a:pt x="1739" y="1499"/>
                    <a:pt x="1768" y="1509"/>
                  </a:cubicBezTo>
                  <a:cubicBezTo>
                    <a:pt x="1810" y="1525"/>
                    <a:pt x="1849" y="1545"/>
                    <a:pt x="1855" y="1545"/>
                  </a:cubicBezTo>
                  <a:cubicBezTo>
                    <a:pt x="1858" y="1545"/>
                    <a:pt x="1852" y="1540"/>
                    <a:pt x="1833" y="1526"/>
                  </a:cubicBezTo>
                  <a:cubicBezTo>
                    <a:pt x="1833" y="1526"/>
                    <a:pt x="1837" y="1522"/>
                    <a:pt x="1848" y="1522"/>
                  </a:cubicBezTo>
                  <a:cubicBezTo>
                    <a:pt x="1859" y="1522"/>
                    <a:pt x="1877" y="1526"/>
                    <a:pt x="1906" y="1542"/>
                  </a:cubicBezTo>
                  <a:cubicBezTo>
                    <a:pt x="1922" y="1526"/>
                    <a:pt x="1930" y="1518"/>
                    <a:pt x="1873" y="1477"/>
                  </a:cubicBezTo>
                  <a:cubicBezTo>
                    <a:pt x="1816" y="1437"/>
                    <a:pt x="1824" y="1428"/>
                    <a:pt x="1833" y="1420"/>
                  </a:cubicBezTo>
                  <a:cubicBezTo>
                    <a:pt x="1833" y="1412"/>
                    <a:pt x="1841" y="1404"/>
                    <a:pt x="1784" y="1364"/>
                  </a:cubicBezTo>
                  <a:cubicBezTo>
                    <a:pt x="1735" y="1323"/>
                    <a:pt x="1687" y="1274"/>
                    <a:pt x="1703" y="1258"/>
                  </a:cubicBezTo>
                  <a:cubicBezTo>
                    <a:pt x="1683" y="1227"/>
                    <a:pt x="1673" y="1210"/>
                    <a:pt x="1681" y="1210"/>
                  </a:cubicBezTo>
                  <a:cubicBezTo>
                    <a:pt x="1689" y="1210"/>
                    <a:pt x="1717" y="1229"/>
                    <a:pt x="1776" y="1266"/>
                  </a:cubicBezTo>
                  <a:cubicBezTo>
                    <a:pt x="1809" y="1290"/>
                    <a:pt x="1826" y="1297"/>
                    <a:pt x="1836" y="1297"/>
                  </a:cubicBezTo>
                  <a:cubicBezTo>
                    <a:pt x="1842" y="1297"/>
                    <a:pt x="1845" y="1294"/>
                    <a:pt x="1849" y="1291"/>
                  </a:cubicBezTo>
                  <a:cubicBezTo>
                    <a:pt x="1849" y="1291"/>
                    <a:pt x="1849" y="1290"/>
                    <a:pt x="1852" y="1290"/>
                  </a:cubicBezTo>
                  <a:cubicBezTo>
                    <a:pt x="1857" y="1290"/>
                    <a:pt x="1873" y="1294"/>
                    <a:pt x="1914" y="1323"/>
                  </a:cubicBezTo>
                  <a:cubicBezTo>
                    <a:pt x="1930" y="1331"/>
                    <a:pt x="1938" y="1335"/>
                    <a:pt x="1942" y="1335"/>
                  </a:cubicBezTo>
                  <a:cubicBezTo>
                    <a:pt x="1951" y="1335"/>
                    <a:pt x="1910" y="1303"/>
                    <a:pt x="1873" y="1266"/>
                  </a:cubicBezTo>
                  <a:lnTo>
                    <a:pt x="1768" y="1177"/>
                  </a:lnTo>
                  <a:lnTo>
                    <a:pt x="1768" y="1177"/>
                  </a:lnTo>
                  <a:cubicBezTo>
                    <a:pt x="1833" y="1209"/>
                    <a:pt x="1889" y="1250"/>
                    <a:pt x="1938" y="1291"/>
                  </a:cubicBezTo>
                  <a:cubicBezTo>
                    <a:pt x="1995" y="1331"/>
                    <a:pt x="2023" y="1353"/>
                    <a:pt x="2024" y="1353"/>
                  </a:cubicBezTo>
                  <a:cubicBezTo>
                    <a:pt x="2025" y="1353"/>
                    <a:pt x="1999" y="1331"/>
                    <a:pt x="1946" y="1282"/>
                  </a:cubicBezTo>
                  <a:cubicBezTo>
                    <a:pt x="1908" y="1250"/>
                    <a:pt x="1874" y="1208"/>
                    <a:pt x="1894" y="1208"/>
                  </a:cubicBezTo>
                  <a:cubicBezTo>
                    <a:pt x="1899" y="1208"/>
                    <a:pt x="1908" y="1211"/>
                    <a:pt x="1922" y="1218"/>
                  </a:cubicBezTo>
                  <a:cubicBezTo>
                    <a:pt x="1929" y="1210"/>
                    <a:pt x="1935" y="1204"/>
                    <a:pt x="1944" y="1204"/>
                  </a:cubicBezTo>
                  <a:cubicBezTo>
                    <a:pt x="1954" y="1204"/>
                    <a:pt x="1969" y="1212"/>
                    <a:pt x="1995" y="1234"/>
                  </a:cubicBezTo>
                  <a:cubicBezTo>
                    <a:pt x="2012" y="1248"/>
                    <a:pt x="2020" y="1254"/>
                    <a:pt x="2023" y="1254"/>
                  </a:cubicBezTo>
                  <a:cubicBezTo>
                    <a:pt x="2031" y="1254"/>
                    <a:pt x="2011" y="1226"/>
                    <a:pt x="2011" y="1226"/>
                  </a:cubicBezTo>
                  <a:cubicBezTo>
                    <a:pt x="1987" y="1193"/>
                    <a:pt x="1980" y="1176"/>
                    <a:pt x="1991" y="1176"/>
                  </a:cubicBezTo>
                  <a:cubicBezTo>
                    <a:pt x="1999" y="1176"/>
                    <a:pt x="2016" y="1184"/>
                    <a:pt x="2043" y="1201"/>
                  </a:cubicBezTo>
                  <a:cubicBezTo>
                    <a:pt x="2098" y="1236"/>
                    <a:pt x="2126" y="1256"/>
                    <a:pt x="2132" y="1256"/>
                  </a:cubicBezTo>
                  <a:cubicBezTo>
                    <a:pt x="2138" y="1256"/>
                    <a:pt x="2118" y="1232"/>
                    <a:pt x="2076" y="1177"/>
                  </a:cubicBezTo>
                  <a:cubicBezTo>
                    <a:pt x="2047" y="1144"/>
                    <a:pt x="2022" y="1113"/>
                    <a:pt x="2025" y="1113"/>
                  </a:cubicBezTo>
                  <a:cubicBezTo>
                    <a:pt x="2027" y="1113"/>
                    <a:pt x="2044" y="1129"/>
                    <a:pt x="2084" y="1169"/>
                  </a:cubicBezTo>
                  <a:cubicBezTo>
                    <a:pt x="2097" y="1182"/>
                    <a:pt x="2103" y="1187"/>
                    <a:pt x="2106" y="1187"/>
                  </a:cubicBezTo>
                  <a:cubicBezTo>
                    <a:pt x="2112" y="1187"/>
                    <a:pt x="2086" y="1144"/>
                    <a:pt x="2068" y="1096"/>
                  </a:cubicBezTo>
                  <a:cubicBezTo>
                    <a:pt x="2035" y="1039"/>
                    <a:pt x="1954" y="926"/>
                    <a:pt x="1914" y="869"/>
                  </a:cubicBezTo>
                  <a:cubicBezTo>
                    <a:pt x="1868" y="803"/>
                    <a:pt x="1851" y="775"/>
                    <a:pt x="1858" y="775"/>
                  </a:cubicBezTo>
                  <a:cubicBezTo>
                    <a:pt x="1863" y="775"/>
                    <a:pt x="1876" y="786"/>
                    <a:pt x="1897" y="804"/>
                  </a:cubicBezTo>
                  <a:cubicBezTo>
                    <a:pt x="1898" y="804"/>
                    <a:pt x="1899" y="803"/>
                    <a:pt x="1900" y="803"/>
                  </a:cubicBezTo>
                  <a:cubicBezTo>
                    <a:pt x="1913" y="803"/>
                    <a:pt x="1957" y="849"/>
                    <a:pt x="1995" y="901"/>
                  </a:cubicBezTo>
                  <a:cubicBezTo>
                    <a:pt x="2035" y="958"/>
                    <a:pt x="2019" y="966"/>
                    <a:pt x="2019" y="966"/>
                  </a:cubicBezTo>
                  <a:lnTo>
                    <a:pt x="2011" y="966"/>
                  </a:lnTo>
                  <a:cubicBezTo>
                    <a:pt x="2049" y="1019"/>
                    <a:pt x="2087" y="1072"/>
                    <a:pt x="2105" y="1072"/>
                  </a:cubicBezTo>
                  <a:cubicBezTo>
                    <a:pt x="2106" y="1072"/>
                    <a:pt x="2107" y="1072"/>
                    <a:pt x="2108" y="1072"/>
                  </a:cubicBezTo>
                  <a:cubicBezTo>
                    <a:pt x="2128" y="1095"/>
                    <a:pt x="2140" y="1107"/>
                    <a:pt x="2143" y="1107"/>
                  </a:cubicBezTo>
                  <a:cubicBezTo>
                    <a:pt x="2147" y="1107"/>
                    <a:pt x="2141" y="1093"/>
                    <a:pt x="2124" y="1064"/>
                  </a:cubicBezTo>
                  <a:lnTo>
                    <a:pt x="2124" y="1064"/>
                  </a:lnTo>
                  <a:cubicBezTo>
                    <a:pt x="2150" y="1094"/>
                    <a:pt x="2166" y="1106"/>
                    <a:pt x="2178" y="1106"/>
                  </a:cubicBezTo>
                  <a:cubicBezTo>
                    <a:pt x="2186" y="1106"/>
                    <a:pt x="2192" y="1102"/>
                    <a:pt x="2197" y="1096"/>
                  </a:cubicBezTo>
                  <a:cubicBezTo>
                    <a:pt x="2203" y="1093"/>
                    <a:pt x="2210" y="1090"/>
                    <a:pt x="2218" y="1090"/>
                  </a:cubicBezTo>
                  <a:cubicBezTo>
                    <a:pt x="2233" y="1090"/>
                    <a:pt x="2252" y="1100"/>
                    <a:pt x="2279" y="1137"/>
                  </a:cubicBezTo>
                  <a:cubicBezTo>
                    <a:pt x="2295" y="1128"/>
                    <a:pt x="2303" y="1128"/>
                    <a:pt x="2279" y="1064"/>
                  </a:cubicBezTo>
                  <a:cubicBezTo>
                    <a:pt x="2240" y="991"/>
                    <a:pt x="2230" y="962"/>
                    <a:pt x="2233" y="962"/>
                  </a:cubicBezTo>
                  <a:cubicBezTo>
                    <a:pt x="2236" y="962"/>
                    <a:pt x="2244" y="976"/>
                    <a:pt x="2254" y="999"/>
                  </a:cubicBezTo>
                  <a:cubicBezTo>
                    <a:pt x="2294" y="1061"/>
                    <a:pt x="2351" y="1099"/>
                    <a:pt x="2390" y="1099"/>
                  </a:cubicBezTo>
                  <a:cubicBezTo>
                    <a:pt x="2421" y="1099"/>
                    <a:pt x="2439" y="1073"/>
                    <a:pt x="2424" y="1015"/>
                  </a:cubicBezTo>
                  <a:lnTo>
                    <a:pt x="2441" y="1007"/>
                  </a:lnTo>
                  <a:cubicBezTo>
                    <a:pt x="2459" y="1032"/>
                    <a:pt x="2480" y="1045"/>
                    <a:pt x="2499" y="1045"/>
                  </a:cubicBezTo>
                  <a:cubicBezTo>
                    <a:pt x="2521" y="1045"/>
                    <a:pt x="2538" y="1026"/>
                    <a:pt x="2538" y="991"/>
                  </a:cubicBezTo>
                  <a:lnTo>
                    <a:pt x="2562" y="982"/>
                  </a:lnTo>
                  <a:cubicBezTo>
                    <a:pt x="2582" y="1010"/>
                    <a:pt x="2594" y="1024"/>
                    <a:pt x="2601" y="1024"/>
                  </a:cubicBezTo>
                  <a:cubicBezTo>
                    <a:pt x="2609" y="1024"/>
                    <a:pt x="2611" y="1008"/>
                    <a:pt x="2611" y="974"/>
                  </a:cubicBezTo>
                  <a:cubicBezTo>
                    <a:pt x="2605" y="923"/>
                    <a:pt x="2599" y="875"/>
                    <a:pt x="2599" y="875"/>
                  </a:cubicBezTo>
                  <a:lnTo>
                    <a:pt x="2599" y="875"/>
                  </a:lnTo>
                  <a:cubicBezTo>
                    <a:pt x="2599" y="875"/>
                    <a:pt x="2600" y="883"/>
                    <a:pt x="2603" y="901"/>
                  </a:cubicBezTo>
                  <a:cubicBezTo>
                    <a:pt x="2616" y="961"/>
                    <a:pt x="2635" y="967"/>
                    <a:pt x="2663" y="967"/>
                  </a:cubicBezTo>
                  <a:cubicBezTo>
                    <a:pt x="2670" y="967"/>
                    <a:pt x="2677" y="966"/>
                    <a:pt x="2684" y="966"/>
                  </a:cubicBezTo>
                  <a:cubicBezTo>
                    <a:pt x="2724" y="958"/>
                    <a:pt x="2724" y="958"/>
                    <a:pt x="2708" y="893"/>
                  </a:cubicBezTo>
                  <a:cubicBezTo>
                    <a:pt x="2718" y="871"/>
                    <a:pt x="2727" y="861"/>
                    <a:pt x="2734" y="861"/>
                  </a:cubicBezTo>
                  <a:cubicBezTo>
                    <a:pt x="2750" y="861"/>
                    <a:pt x="2759" y="908"/>
                    <a:pt x="2765" y="958"/>
                  </a:cubicBezTo>
                  <a:cubicBezTo>
                    <a:pt x="2765" y="1016"/>
                    <a:pt x="2770" y="1048"/>
                    <a:pt x="2774" y="1048"/>
                  </a:cubicBezTo>
                  <a:cubicBezTo>
                    <a:pt x="2779" y="1048"/>
                    <a:pt x="2782" y="998"/>
                    <a:pt x="2773" y="885"/>
                  </a:cubicBezTo>
                  <a:cubicBezTo>
                    <a:pt x="2773" y="803"/>
                    <a:pt x="2782" y="770"/>
                    <a:pt x="2790" y="770"/>
                  </a:cubicBezTo>
                  <a:cubicBezTo>
                    <a:pt x="2796" y="770"/>
                    <a:pt x="2802" y="786"/>
                    <a:pt x="2806" y="812"/>
                  </a:cubicBezTo>
                  <a:cubicBezTo>
                    <a:pt x="2814" y="885"/>
                    <a:pt x="2797" y="885"/>
                    <a:pt x="2789" y="885"/>
                  </a:cubicBezTo>
                  <a:cubicBezTo>
                    <a:pt x="2789" y="885"/>
                    <a:pt x="2797" y="950"/>
                    <a:pt x="2806" y="1023"/>
                  </a:cubicBezTo>
                  <a:cubicBezTo>
                    <a:pt x="2814" y="1023"/>
                    <a:pt x="2814" y="1023"/>
                    <a:pt x="2814" y="950"/>
                  </a:cubicBezTo>
                  <a:cubicBezTo>
                    <a:pt x="2814" y="950"/>
                    <a:pt x="2830" y="950"/>
                    <a:pt x="2838" y="885"/>
                  </a:cubicBezTo>
                  <a:cubicBezTo>
                    <a:pt x="2838" y="812"/>
                    <a:pt x="2838" y="747"/>
                    <a:pt x="2822" y="682"/>
                  </a:cubicBezTo>
                  <a:cubicBezTo>
                    <a:pt x="2797" y="610"/>
                    <a:pt x="2814" y="610"/>
                    <a:pt x="2830" y="610"/>
                  </a:cubicBezTo>
                  <a:cubicBezTo>
                    <a:pt x="2854" y="674"/>
                    <a:pt x="2862" y="747"/>
                    <a:pt x="2854" y="812"/>
                  </a:cubicBezTo>
                  <a:cubicBezTo>
                    <a:pt x="2838" y="812"/>
                    <a:pt x="2846" y="885"/>
                    <a:pt x="2854" y="950"/>
                  </a:cubicBezTo>
                  <a:cubicBezTo>
                    <a:pt x="2854" y="961"/>
                    <a:pt x="2856" y="967"/>
                    <a:pt x="2858" y="967"/>
                  </a:cubicBezTo>
                  <a:cubicBezTo>
                    <a:pt x="2870" y="967"/>
                    <a:pt x="2904" y="854"/>
                    <a:pt x="2911" y="747"/>
                  </a:cubicBezTo>
                  <a:lnTo>
                    <a:pt x="2911" y="812"/>
                  </a:lnTo>
                  <a:cubicBezTo>
                    <a:pt x="2911" y="885"/>
                    <a:pt x="2927" y="885"/>
                    <a:pt x="2943" y="885"/>
                  </a:cubicBezTo>
                  <a:cubicBezTo>
                    <a:pt x="2960" y="885"/>
                    <a:pt x="2968" y="885"/>
                    <a:pt x="2968" y="820"/>
                  </a:cubicBezTo>
                  <a:cubicBezTo>
                    <a:pt x="2968" y="747"/>
                    <a:pt x="2976" y="682"/>
                    <a:pt x="2984" y="682"/>
                  </a:cubicBezTo>
                  <a:cubicBezTo>
                    <a:pt x="2976" y="634"/>
                    <a:pt x="2968" y="593"/>
                    <a:pt x="2976" y="545"/>
                  </a:cubicBezTo>
                  <a:lnTo>
                    <a:pt x="2976" y="545"/>
                  </a:lnTo>
                  <a:cubicBezTo>
                    <a:pt x="2992" y="593"/>
                    <a:pt x="3000" y="634"/>
                    <a:pt x="3000" y="682"/>
                  </a:cubicBezTo>
                  <a:cubicBezTo>
                    <a:pt x="3016" y="820"/>
                    <a:pt x="3024" y="893"/>
                    <a:pt x="3057" y="901"/>
                  </a:cubicBezTo>
                  <a:cubicBezTo>
                    <a:pt x="3073" y="901"/>
                    <a:pt x="3097" y="910"/>
                    <a:pt x="3097" y="982"/>
                  </a:cubicBezTo>
                  <a:cubicBezTo>
                    <a:pt x="3100" y="982"/>
                    <a:pt x="3103" y="983"/>
                    <a:pt x="3106" y="983"/>
                  </a:cubicBezTo>
                  <a:cubicBezTo>
                    <a:pt x="3117" y="983"/>
                    <a:pt x="3125" y="977"/>
                    <a:pt x="3138" y="918"/>
                  </a:cubicBezTo>
                  <a:lnTo>
                    <a:pt x="3154" y="926"/>
                  </a:lnTo>
                  <a:cubicBezTo>
                    <a:pt x="3150" y="960"/>
                    <a:pt x="3152" y="979"/>
                    <a:pt x="3158" y="979"/>
                  </a:cubicBezTo>
                  <a:cubicBezTo>
                    <a:pt x="3163" y="979"/>
                    <a:pt x="3171" y="964"/>
                    <a:pt x="3178" y="934"/>
                  </a:cubicBezTo>
                  <a:cubicBezTo>
                    <a:pt x="3188" y="914"/>
                    <a:pt x="3195" y="907"/>
                    <a:pt x="3199" y="907"/>
                  </a:cubicBezTo>
                  <a:cubicBezTo>
                    <a:pt x="3207" y="907"/>
                    <a:pt x="3205" y="942"/>
                    <a:pt x="3211" y="942"/>
                  </a:cubicBezTo>
                  <a:cubicBezTo>
                    <a:pt x="3200" y="1005"/>
                    <a:pt x="3194" y="1039"/>
                    <a:pt x="3195" y="1039"/>
                  </a:cubicBezTo>
                  <a:cubicBezTo>
                    <a:pt x="3197" y="1039"/>
                    <a:pt x="3209" y="991"/>
                    <a:pt x="3235" y="885"/>
                  </a:cubicBezTo>
                  <a:cubicBezTo>
                    <a:pt x="3260" y="837"/>
                    <a:pt x="3260" y="788"/>
                    <a:pt x="3243" y="739"/>
                  </a:cubicBezTo>
                  <a:lnTo>
                    <a:pt x="3211" y="731"/>
                  </a:lnTo>
                  <a:lnTo>
                    <a:pt x="3268" y="674"/>
                  </a:lnTo>
                  <a:cubicBezTo>
                    <a:pt x="3268" y="675"/>
                    <a:pt x="3269" y="675"/>
                    <a:pt x="3269" y="675"/>
                  </a:cubicBezTo>
                  <a:cubicBezTo>
                    <a:pt x="3280" y="675"/>
                    <a:pt x="3318" y="614"/>
                    <a:pt x="3341" y="553"/>
                  </a:cubicBezTo>
                  <a:cubicBezTo>
                    <a:pt x="3341" y="553"/>
                    <a:pt x="3355" y="495"/>
                    <a:pt x="3370" y="495"/>
                  </a:cubicBezTo>
                  <a:cubicBezTo>
                    <a:pt x="3371" y="495"/>
                    <a:pt x="3372" y="496"/>
                    <a:pt x="3373" y="496"/>
                  </a:cubicBezTo>
                  <a:lnTo>
                    <a:pt x="3333" y="626"/>
                  </a:lnTo>
                  <a:cubicBezTo>
                    <a:pt x="3300" y="691"/>
                    <a:pt x="3276" y="747"/>
                    <a:pt x="3260" y="820"/>
                  </a:cubicBezTo>
                  <a:cubicBezTo>
                    <a:pt x="3239" y="904"/>
                    <a:pt x="3235" y="964"/>
                    <a:pt x="3245" y="964"/>
                  </a:cubicBezTo>
                  <a:cubicBezTo>
                    <a:pt x="3251" y="964"/>
                    <a:pt x="3261" y="945"/>
                    <a:pt x="3276" y="901"/>
                  </a:cubicBezTo>
                  <a:cubicBezTo>
                    <a:pt x="3284" y="901"/>
                    <a:pt x="3284" y="901"/>
                    <a:pt x="3276" y="966"/>
                  </a:cubicBezTo>
                  <a:cubicBezTo>
                    <a:pt x="3265" y="995"/>
                    <a:pt x="3261" y="1012"/>
                    <a:pt x="3264" y="1012"/>
                  </a:cubicBezTo>
                  <a:cubicBezTo>
                    <a:pt x="3268" y="1012"/>
                    <a:pt x="3284" y="983"/>
                    <a:pt x="3316" y="910"/>
                  </a:cubicBezTo>
                  <a:cubicBezTo>
                    <a:pt x="3343" y="852"/>
                    <a:pt x="3361" y="823"/>
                    <a:pt x="3368" y="823"/>
                  </a:cubicBezTo>
                  <a:cubicBezTo>
                    <a:pt x="3376" y="823"/>
                    <a:pt x="3370" y="858"/>
                    <a:pt x="3349" y="926"/>
                  </a:cubicBezTo>
                  <a:cubicBezTo>
                    <a:pt x="3328" y="1013"/>
                    <a:pt x="3334" y="1052"/>
                    <a:pt x="3349" y="1052"/>
                  </a:cubicBezTo>
                  <a:cubicBezTo>
                    <a:pt x="3357" y="1052"/>
                    <a:pt x="3369" y="1039"/>
                    <a:pt x="3381" y="1015"/>
                  </a:cubicBezTo>
                  <a:cubicBezTo>
                    <a:pt x="3407" y="950"/>
                    <a:pt x="3428" y="924"/>
                    <a:pt x="3440" y="924"/>
                  </a:cubicBezTo>
                  <a:cubicBezTo>
                    <a:pt x="3451" y="924"/>
                    <a:pt x="3454" y="944"/>
                    <a:pt x="3446" y="974"/>
                  </a:cubicBezTo>
                  <a:cubicBezTo>
                    <a:pt x="3433" y="1010"/>
                    <a:pt x="3429" y="1029"/>
                    <a:pt x="3435" y="1029"/>
                  </a:cubicBezTo>
                  <a:cubicBezTo>
                    <a:pt x="3440" y="1029"/>
                    <a:pt x="3452" y="1016"/>
                    <a:pt x="3470" y="991"/>
                  </a:cubicBezTo>
                  <a:lnTo>
                    <a:pt x="3470" y="991"/>
                  </a:lnTo>
                  <a:cubicBezTo>
                    <a:pt x="3453" y="1038"/>
                    <a:pt x="3435" y="1085"/>
                    <a:pt x="3442" y="1085"/>
                  </a:cubicBezTo>
                  <a:cubicBezTo>
                    <a:pt x="3445" y="1085"/>
                    <a:pt x="3451" y="1079"/>
                    <a:pt x="3462" y="1064"/>
                  </a:cubicBezTo>
                  <a:cubicBezTo>
                    <a:pt x="3462" y="1064"/>
                    <a:pt x="3463" y="1064"/>
                    <a:pt x="3463" y="1064"/>
                  </a:cubicBezTo>
                  <a:cubicBezTo>
                    <a:pt x="3466" y="1064"/>
                    <a:pt x="3475" y="1058"/>
                    <a:pt x="3495" y="999"/>
                  </a:cubicBezTo>
                  <a:lnTo>
                    <a:pt x="3576" y="893"/>
                  </a:lnTo>
                  <a:cubicBezTo>
                    <a:pt x="3568" y="885"/>
                    <a:pt x="3600" y="828"/>
                    <a:pt x="3633" y="764"/>
                  </a:cubicBezTo>
                  <a:cubicBezTo>
                    <a:pt x="3639" y="752"/>
                    <a:pt x="3645" y="747"/>
                    <a:pt x="3649" y="747"/>
                  </a:cubicBezTo>
                  <a:cubicBezTo>
                    <a:pt x="3665" y="747"/>
                    <a:pt x="3657" y="834"/>
                    <a:pt x="3592" y="982"/>
                  </a:cubicBezTo>
                  <a:lnTo>
                    <a:pt x="3543" y="1112"/>
                  </a:lnTo>
                  <a:cubicBezTo>
                    <a:pt x="3576" y="1055"/>
                    <a:pt x="3608" y="999"/>
                    <a:pt x="3608" y="999"/>
                  </a:cubicBezTo>
                  <a:cubicBezTo>
                    <a:pt x="3616" y="999"/>
                    <a:pt x="3633" y="1007"/>
                    <a:pt x="3592" y="1064"/>
                  </a:cubicBezTo>
                  <a:cubicBezTo>
                    <a:pt x="3560" y="1128"/>
                    <a:pt x="3560" y="1120"/>
                    <a:pt x="3568" y="1128"/>
                  </a:cubicBezTo>
                  <a:cubicBezTo>
                    <a:pt x="3568" y="1128"/>
                    <a:pt x="3568" y="1129"/>
                    <a:pt x="3569" y="1129"/>
                  </a:cubicBezTo>
                  <a:cubicBezTo>
                    <a:pt x="3572" y="1129"/>
                    <a:pt x="3583" y="1124"/>
                    <a:pt x="3608" y="1080"/>
                  </a:cubicBezTo>
                  <a:cubicBezTo>
                    <a:pt x="3650" y="1015"/>
                    <a:pt x="3668" y="987"/>
                    <a:pt x="3671" y="987"/>
                  </a:cubicBezTo>
                  <a:cubicBezTo>
                    <a:pt x="3673" y="987"/>
                    <a:pt x="3667" y="1003"/>
                    <a:pt x="3657" y="1031"/>
                  </a:cubicBezTo>
                  <a:cubicBezTo>
                    <a:pt x="3623" y="1091"/>
                    <a:pt x="3609" y="1122"/>
                    <a:pt x="3615" y="1122"/>
                  </a:cubicBezTo>
                  <a:cubicBezTo>
                    <a:pt x="3621" y="1122"/>
                    <a:pt x="3643" y="1097"/>
                    <a:pt x="3681" y="1047"/>
                  </a:cubicBezTo>
                  <a:cubicBezTo>
                    <a:pt x="3721" y="992"/>
                    <a:pt x="3741" y="963"/>
                    <a:pt x="3743" y="963"/>
                  </a:cubicBezTo>
                  <a:cubicBezTo>
                    <a:pt x="3745" y="963"/>
                    <a:pt x="3726" y="994"/>
                    <a:pt x="3689" y="1055"/>
                  </a:cubicBezTo>
                  <a:cubicBezTo>
                    <a:pt x="3657" y="1112"/>
                    <a:pt x="3624" y="1169"/>
                    <a:pt x="3633" y="1177"/>
                  </a:cubicBezTo>
                  <a:lnTo>
                    <a:pt x="3673" y="1120"/>
                  </a:lnTo>
                  <a:cubicBezTo>
                    <a:pt x="3713" y="1062"/>
                    <a:pt x="3736" y="1039"/>
                    <a:pt x="3743" y="1039"/>
                  </a:cubicBezTo>
                  <a:cubicBezTo>
                    <a:pt x="3749" y="1039"/>
                    <a:pt x="3744" y="1054"/>
                    <a:pt x="3730" y="1080"/>
                  </a:cubicBezTo>
                  <a:cubicBezTo>
                    <a:pt x="3706" y="1113"/>
                    <a:pt x="3696" y="1129"/>
                    <a:pt x="3705" y="1129"/>
                  </a:cubicBezTo>
                  <a:cubicBezTo>
                    <a:pt x="3711" y="1129"/>
                    <a:pt x="3727" y="1121"/>
                    <a:pt x="3754" y="1104"/>
                  </a:cubicBezTo>
                  <a:lnTo>
                    <a:pt x="3754" y="1104"/>
                  </a:lnTo>
                  <a:cubicBezTo>
                    <a:pt x="3770" y="1120"/>
                    <a:pt x="3778" y="1120"/>
                    <a:pt x="3730" y="1177"/>
                  </a:cubicBezTo>
                  <a:cubicBezTo>
                    <a:pt x="3688" y="1231"/>
                    <a:pt x="3668" y="1257"/>
                    <a:pt x="3670" y="1257"/>
                  </a:cubicBezTo>
                  <a:cubicBezTo>
                    <a:pt x="3672" y="1257"/>
                    <a:pt x="3694" y="1233"/>
                    <a:pt x="3738" y="1185"/>
                  </a:cubicBezTo>
                  <a:cubicBezTo>
                    <a:pt x="3760" y="1163"/>
                    <a:pt x="3774" y="1150"/>
                    <a:pt x="3779" y="1150"/>
                  </a:cubicBezTo>
                  <a:cubicBezTo>
                    <a:pt x="3785" y="1150"/>
                    <a:pt x="3780" y="1167"/>
                    <a:pt x="3762" y="1201"/>
                  </a:cubicBezTo>
                  <a:cubicBezTo>
                    <a:pt x="3740" y="1232"/>
                    <a:pt x="3730" y="1246"/>
                    <a:pt x="3735" y="1246"/>
                  </a:cubicBezTo>
                  <a:cubicBezTo>
                    <a:pt x="3738" y="1246"/>
                    <a:pt x="3752" y="1236"/>
                    <a:pt x="3778" y="1218"/>
                  </a:cubicBezTo>
                  <a:cubicBezTo>
                    <a:pt x="3868" y="1112"/>
                    <a:pt x="3916" y="1064"/>
                    <a:pt x="3908" y="1055"/>
                  </a:cubicBezTo>
                  <a:cubicBezTo>
                    <a:pt x="3900" y="1047"/>
                    <a:pt x="3900" y="1047"/>
                    <a:pt x="3941" y="999"/>
                  </a:cubicBezTo>
                  <a:lnTo>
                    <a:pt x="3957" y="1015"/>
                  </a:lnTo>
                  <a:cubicBezTo>
                    <a:pt x="3960" y="1019"/>
                    <a:pt x="3964" y="1022"/>
                    <a:pt x="3973" y="1022"/>
                  </a:cubicBezTo>
                  <a:cubicBezTo>
                    <a:pt x="3984" y="1022"/>
                    <a:pt x="4002" y="1017"/>
                    <a:pt x="4038" y="999"/>
                  </a:cubicBezTo>
                  <a:cubicBezTo>
                    <a:pt x="4095" y="970"/>
                    <a:pt x="4178" y="897"/>
                    <a:pt x="4152" y="897"/>
                  </a:cubicBezTo>
                  <a:cubicBezTo>
                    <a:pt x="4148" y="897"/>
                    <a:pt x="4143" y="899"/>
                    <a:pt x="4135" y="901"/>
                  </a:cubicBezTo>
                  <a:lnTo>
                    <a:pt x="4168" y="845"/>
                  </a:lnTo>
                  <a:cubicBezTo>
                    <a:pt x="4245" y="767"/>
                    <a:pt x="4275" y="724"/>
                    <a:pt x="4264" y="724"/>
                  </a:cubicBezTo>
                  <a:cubicBezTo>
                    <a:pt x="4255" y="724"/>
                    <a:pt x="4216" y="757"/>
                    <a:pt x="4151" y="828"/>
                  </a:cubicBezTo>
                  <a:cubicBezTo>
                    <a:pt x="4077" y="907"/>
                    <a:pt x="4043" y="944"/>
                    <a:pt x="4040" y="944"/>
                  </a:cubicBezTo>
                  <a:cubicBezTo>
                    <a:pt x="4037" y="944"/>
                    <a:pt x="4057" y="917"/>
                    <a:pt x="4095" y="869"/>
                  </a:cubicBezTo>
                  <a:cubicBezTo>
                    <a:pt x="4184" y="764"/>
                    <a:pt x="4176" y="755"/>
                    <a:pt x="4168" y="747"/>
                  </a:cubicBezTo>
                  <a:cubicBezTo>
                    <a:pt x="4151" y="731"/>
                    <a:pt x="4151" y="731"/>
                    <a:pt x="4200" y="682"/>
                  </a:cubicBezTo>
                  <a:cubicBezTo>
                    <a:pt x="4241" y="634"/>
                    <a:pt x="4273" y="569"/>
                    <a:pt x="4265" y="553"/>
                  </a:cubicBezTo>
                  <a:cubicBezTo>
                    <a:pt x="4260" y="551"/>
                    <a:pt x="4257" y="549"/>
                    <a:pt x="4254" y="549"/>
                  </a:cubicBezTo>
                  <a:cubicBezTo>
                    <a:pt x="4246" y="549"/>
                    <a:pt x="4238" y="560"/>
                    <a:pt x="4208" y="601"/>
                  </a:cubicBezTo>
                  <a:cubicBezTo>
                    <a:pt x="4196" y="622"/>
                    <a:pt x="4186" y="633"/>
                    <a:pt x="4180" y="633"/>
                  </a:cubicBezTo>
                  <a:cubicBezTo>
                    <a:pt x="4171" y="633"/>
                    <a:pt x="4178" y="598"/>
                    <a:pt x="4224" y="520"/>
                  </a:cubicBezTo>
                  <a:cubicBezTo>
                    <a:pt x="4238" y="496"/>
                    <a:pt x="4246" y="482"/>
                    <a:pt x="4244" y="482"/>
                  </a:cubicBezTo>
                  <a:cubicBezTo>
                    <a:pt x="4241" y="482"/>
                    <a:pt x="4219" y="508"/>
                    <a:pt x="4168" y="569"/>
                  </a:cubicBezTo>
                  <a:cubicBezTo>
                    <a:pt x="4131" y="616"/>
                    <a:pt x="4107" y="639"/>
                    <a:pt x="4097" y="639"/>
                  </a:cubicBezTo>
                  <a:cubicBezTo>
                    <a:pt x="4084" y="639"/>
                    <a:pt x="4095" y="604"/>
                    <a:pt x="4135" y="537"/>
                  </a:cubicBezTo>
                  <a:lnTo>
                    <a:pt x="4111" y="520"/>
                  </a:lnTo>
                  <a:cubicBezTo>
                    <a:pt x="4109" y="518"/>
                    <a:pt x="4107" y="518"/>
                    <a:pt x="4104" y="518"/>
                  </a:cubicBezTo>
                  <a:cubicBezTo>
                    <a:pt x="4085" y="518"/>
                    <a:pt x="4049" y="568"/>
                    <a:pt x="4014" y="618"/>
                  </a:cubicBezTo>
                  <a:cubicBezTo>
                    <a:pt x="3972" y="682"/>
                    <a:pt x="3954" y="710"/>
                    <a:pt x="3951" y="710"/>
                  </a:cubicBezTo>
                  <a:cubicBezTo>
                    <a:pt x="3948" y="710"/>
                    <a:pt x="3954" y="694"/>
                    <a:pt x="3965" y="666"/>
                  </a:cubicBezTo>
                  <a:cubicBezTo>
                    <a:pt x="3981" y="626"/>
                    <a:pt x="4005" y="585"/>
                    <a:pt x="4030" y="545"/>
                  </a:cubicBezTo>
                  <a:cubicBezTo>
                    <a:pt x="4070" y="488"/>
                    <a:pt x="4054" y="480"/>
                    <a:pt x="4046" y="472"/>
                  </a:cubicBezTo>
                  <a:cubicBezTo>
                    <a:pt x="4038" y="464"/>
                    <a:pt x="4029" y="456"/>
                    <a:pt x="4017" y="456"/>
                  </a:cubicBezTo>
                  <a:cubicBezTo>
                    <a:pt x="4006" y="456"/>
                    <a:pt x="3993" y="463"/>
                    <a:pt x="3977" y="480"/>
                  </a:cubicBezTo>
                  <a:lnTo>
                    <a:pt x="3977" y="480"/>
                  </a:lnTo>
                  <a:cubicBezTo>
                    <a:pt x="3986" y="468"/>
                    <a:pt x="3995" y="454"/>
                    <a:pt x="4005" y="439"/>
                  </a:cubicBezTo>
                  <a:cubicBezTo>
                    <a:pt x="3995" y="434"/>
                    <a:pt x="4009" y="406"/>
                    <a:pt x="4008" y="406"/>
                  </a:cubicBezTo>
                  <a:cubicBezTo>
                    <a:pt x="4007" y="406"/>
                    <a:pt x="4002" y="413"/>
                    <a:pt x="3989" y="431"/>
                  </a:cubicBezTo>
                  <a:cubicBezTo>
                    <a:pt x="3989" y="431"/>
                    <a:pt x="3981" y="423"/>
                    <a:pt x="3989" y="350"/>
                  </a:cubicBezTo>
                  <a:cubicBezTo>
                    <a:pt x="3989" y="330"/>
                    <a:pt x="3983" y="321"/>
                    <a:pt x="3972" y="321"/>
                  </a:cubicBezTo>
                  <a:cubicBezTo>
                    <a:pt x="3941" y="321"/>
                    <a:pt x="3877" y="400"/>
                    <a:pt x="3852" y="502"/>
                  </a:cubicBezTo>
                  <a:lnTo>
                    <a:pt x="3852" y="502"/>
                  </a:lnTo>
                  <a:cubicBezTo>
                    <a:pt x="3850" y="500"/>
                    <a:pt x="3847" y="498"/>
                    <a:pt x="3843" y="496"/>
                  </a:cubicBezTo>
                  <a:cubicBezTo>
                    <a:pt x="3842" y="496"/>
                    <a:pt x="3841" y="495"/>
                    <a:pt x="3840" y="495"/>
                  </a:cubicBezTo>
                  <a:cubicBezTo>
                    <a:pt x="3823" y="495"/>
                    <a:pt x="3795" y="553"/>
                    <a:pt x="3795" y="553"/>
                  </a:cubicBezTo>
                  <a:cubicBezTo>
                    <a:pt x="3774" y="589"/>
                    <a:pt x="3760" y="599"/>
                    <a:pt x="3750" y="599"/>
                  </a:cubicBezTo>
                  <a:cubicBezTo>
                    <a:pt x="3745" y="599"/>
                    <a:pt x="3741" y="596"/>
                    <a:pt x="3738" y="593"/>
                  </a:cubicBezTo>
                  <a:lnTo>
                    <a:pt x="3803" y="472"/>
                  </a:lnTo>
                  <a:cubicBezTo>
                    <a:pt x="3871" y="369"/>
                    <a:pt x="3898" y="302"/>
                    <a:pt x="3886" y="302"/>
                  </a:cubicBezTo>
                  <a:cubicBezTo>
                    <a:pt x="3879" y="302"/>
                    <a:pt x="3856" y="327"/>
                    <a:pt x="3819" y="386"/>
                  </a:cubicBezTo>
                  <a:lnTo>
                    <a:pt x="3819" y="386"/>
                  </a:lnTo>
                  <a:cubicBezTo>
                    <a:pt x="3826" y="372"/>
                    <a:pt x="3835" y="357"/>
                    <a:pt x="3843" y="342"/>
                  </a:cubicBezTo>
                  <a:cubicBezTo>
                    <a:pt x="3862" y="305"/>
                    <a:pt x="3864" y="286"/>
                    <a:pt x="3851" y="286"/>
                  </a:cubicBezTo>
                  <a:cubicBezTo>
                    <a:pt x="3841" y="286"/>
                    <a:pt x="3822" y="297"/>
                    <a:pt x="3795" y="318"/>
                  </a:cubicBezTo>
                  <a:cubicBezTo>
                    <a:pt x="3794" y="317"/>
                    <a:pt x="3794" y="317"/>
                    <a:pt x="3794" y="317"/>
                  </a:cubicBezTo>
                  <a:cubicBezTo>
                    <a:pt x="3781" y="317"/>
                    <a:pt x="3705" y="425"/>
                    <a:pt x="3681" y="480"/>
                  </a:cubicBezTo>
                  <a:cubicBezTo>
                    <a:pt x="3655" y="532"/>
                    <a:pt x="3645" y="537"/>
                    <a:pt x="3642" y="537"/>
                  </a:cubicBezTo>
                  <a:cubicBezTo>
                    <a:pt x="3641" y="537"/>
                    <a:pt x="3641" y="537"/>
                    <a:pt x="3641" y="537"/>
                  </a:cubicBezTo>
                  <a:cubicBezTo>
                    <a:pt x="3624" y="528"/>
                    <a:pt x="3624" y="528"/>
                    <a:pt x="3657" y="472"/>
                  </a:cubicBezTo>
                  <a:cubicBezTo>
                    <a:pt x="3688" y="406"/>
                    <a:pt x="3692" y="371"/>
                    <a:pt x="3679" y="371"/>
                  </a:cubicBezTo>
                  <a:cubicBezTo>
                    <a:pt x="3669" y="371"/>
                    <a:pt x="3646" y="395"/>
                    <a:pt x="3616" y="447"/>
                  </a:cubicBezTo>
                  <a:lnTo>
                    <a:pt x="3641" y="391"/>
                  </a:lnTo>
                  <a:cubicBezTo>
                    <a:pt x="3668" y="337"/>
                    <a:pt x="3678" y="277"/>
                    <a:pt x="3625" y="277"/>
                  </a:cubicBezTo>
                  <a:cubicBezTo>
                    <a:pt x="3614" y="277"/>
                    <a:pt x="3600" y="280"/>
                    <a:pt x="3584" y="285"/>
                  </a:cubicBezTo>
                  <a:cubicBezTo>
                    <a:pt x="3527" y="261"/>
                    <a:pt x="3478" y="245"/>
                    <a:pt x="3503" y="180"/>
                  </a:cubicBezTo>
                  <a:cubicBezTo>
                    <a:pt x="3508" y="166"/>
                    <a:pt x="3507" y="160"/>
                    <a:pt x="3503" y="160"/>
                  </a:cubicBezTo>
                  <a:cubicBezTo>
                    <a:pt x="3485" y="160"/>
                    <a:pt x="3408" y="247"/>
                    <a:pt x="3357" y="350"/>
                  </a:cubicBezTo>
                  <a:cubicBezTo>
                    <a:pt x="3373" y="285"/>
                    <a:pt x="3357" y="277"/>
                    <a:pt x="3333" y="269"/>
                  </a:cubicBezTo>
                  <a:cubicBezTo>
                    <a:pt x="3284" y="253"/>
                    <a:pt x="3284" y="253"/>
                    <a:pt x="3300" y="188"/>
                  </a:cubicBezTo>
                  <a:cubicBezTo>
                    <a:pt x="3324" y="123"/>
                    <a:pt x="3337" y="91"/>
                    <a:pt x="3335" y="91"/>
                  </a:cubicBezTo>
                  <a:cubicBezTo>
                    <a:pt x="3333" y="91"/>
                    <a:pt x="3316" y="123"/>
                    <a:pt x="3284" y="188"/>
                  </a:cubicBezTo>
                  <a:cubicBezTo>
                    <a:pt x="3269" y="234"/>
                    <a:pt x="3256" y="254"/>
                    <a:pt x="3246" y="254"/>
                  </a:cubicBezTo>
                  <a:cubicBezTo>
                    <a:pt x="3227" y="254"/>
                    <a:pt x="3220" y="190"/>
                    <a:pt x="3235" y="107"/>
                  </a:cubicBezTo>
                  <a:cubicBezTo>
                    <a:pt x="3251" y="34"/>
                    <a:pt x="3235" y="34"/>
                    <a:pt x="3203" y="26"/>
                  </a:cubicBezTo>
                  <a:cubicBezTo>
                    <a:pt x="3177" y="78"/>
                    <a:pt x="3156" y="83"/>
                    <a:pt x="3132" y="83"/>
                  </a:cubicBezTo>
                  <a:cubicBezTo>
                    <a:pt x="3126" y="83"/>
                    <a:pt x="3120" y="83"/>
                    <a:pt x="3114" y="83"/>
                  </a:cubicBezTo>
                  <a:cubicBezTo>
                    <a:pt x="3104" y="81"/>
                    <a:pt x="3096" y="80"/>
                    <a:pt x="3090" y="80"/>
                  </a:cubicBezTo>
                  <a:cubicBezTo>
                    <a:pt x="3064" y="80"/>
                    <a:pt x="3062" y="101"/>
                    <a:pt x="3049" y="212"/>
                  </a:cubicBezTo>
                  <a:cubicBezTo>
                    <a:pt x="3041" y="342"/>
                    <a:pt x="3024" y="342"/>
                    <a:pt x="3000" y="342"/>
                  </a:cubicBezTo>
                  <a:cubicBezTo>
                    <a:pt x="2984" y="342"/>
                    <a:pt x="2968" y="342"/>
                    <a:pt x="2976" y="269"/>
                  </a:cubicBezTo>
                  <a:cubicBezTo>
                    <a:pt x="2976" y="269"/>
                    <a:pt x="2960" y="204"/>
                    <a:pt x="2943" y="204"/>
                  </a:cubicBezTo>
                  <a:cubicBezTo>
                    <a:pt x="2927" y="204"/>
                    <a:pt x="2919" y="204"/>
                    <a:pt x="2919" y="131"/>
                  </a:cubicBezTo>
                  <a:cubicBezTo>
                    <a:pt x="2919" y="131"/>
                    <a:pt x="2903" y="66"/>
                    <a:pt x="2862" y="66"/>
                  </a:cubicBezTo>
                  <a:cubicBezTo>
                    <a:pt x="2830" y="66"/>
                    <a:pt x="2797" y="66"/>
                    <a:pt x="27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4" name="Google Shape;8924;p32"/>
            <p:cNvSpPr/>
            <p:nvPr/>
          </p:nvSpPr>
          <p:spPr>
            <a:xfrm>
              <a:off x="8210673" y="2565087"/>
              <a:ext cx="60262" cy="51850"/>
            </a:xfrm>
            <a:custGeom>
              <a:avLst/>
              <a:gdLst/>
              <a:ahLst/>
              <a:cxnLst/>
              <a:rect l="l" t="t" r="r" b="b"/>
              <a:pathLst>
                <a:path w="3496" h="3008" extrusionOk="0">
                  <a:moveTo>
                    <a:pt x="2133" y="0"/>
                  </a:moveTo>
                  <a:cubicBezTo>
                    <a:pt x="2117" y="0"/>
                    <a:pt x="2125" y="65"/>
                    <a:pt x="2133" y="138"/>
                  </a:cubicBezTo>
                  <a:lnTo>
                    <a:pt x="2149" y="138"/>
                  </a:lnTo>
                  <a:cubicBezTo>
                    <a:pt x="2149" y="90"/>
                    <a:pt x="2149" y="41"/>
                    <a:pt x="2149" y="0"/>
                  </a:cubicBezTo>
                  <a:close/>
                  <a:moveTo>
                    <a:pt x="1608" y="887"/>
                  </a:moveTo>
                  <a:cubicBezTo>
                    <a:pt x="1604" y="887"/>
                    <a:pt x="1601" y="889"/>
                    <a:pt x="1598" y="892"/>
                  </a:cubicBezTo>
                  <a:cubicBezTo>
                    <a:pt x="1590" y="900"/>
                    <a:pt x="1622" y="957"/>
                    <a:pt x="1622" y="957"/>
                  </a:cubicBezTo>
                  <a:cubicBezTo>
                    <a:pt x="1654" y="994"/>
                    <a:pt x="1665" y="1003"/>
                    <a:pt x="1671" y="1003"/>
                  </a:cubicBezTo>
                  <a:cubicBezTo>
                    <a:pt x="1674" y="1003"/>
                    <a:pt x="1676" y="1001"/>
                    <a:pt x="1679" y="998"/>
                  </a:cubicBezTo>
                  <a:cubicBezTo>
                    <a:pt x="1694" y="1011"/>
                    <a:pt x="1703" y="1016"/>
                    <a:pt x="1706" y="1016"/>
                  </a:cubicBezTo>
                  <a:cubicBezTo>
                    <a:pt x="1714" y="1016"/>
                    <a:pt x="1685" y="974"/>
                    <a:pt x="1655" y="933"/>
                  </a:cubicBezTo>
                  <a:cubicBezTo>
                    <a:pt x="1629" y="896"/>
                    <a:pt x="1616" y="887"/>
                    <a:pt x="1608" y="887"/>
                  </a:cubicBezTo>
                  <a:close/>
                  <a:moveTo>
                    <a:pt x="1736" y="957"/>
                  </a:moveTo>
                  <a:cubicBezTo>
                    <a:pt x="1760" y="990"/>
                    <a:pt x="1785" y="1038"/>
                    <a:pt x="1793" y="1079"/>
                  </a:cubicBezTo>
                  <a:cubicBezTo>
                    <a:pt x="1760" y="1046"/>
                    <a:pt x="1736" y="1006"/>
                    <a:pt x="1720" y="965"/>
                  </a:cubicBezTo>
                  <a:lnTo>
                    <a:pt x="1736" y="957"/>
                  </a:lnTo>
                  <a:close/>
                  <a:moveTo>
                    <a:pt x="2239" y="1014"/>
                  </a:moveTo>
                  <a:lnTo>
                    <a:pt x="2255" y="1079"/>
                  </a:lnTo>
                  <a:cubicBezTo>
                    <a:pt x="2263" y="1144"/>
                    <a:pt x="2255" y="1144"/>
                    <a:pt x="2255" y="1144"/>
                  </a:cubicBezTo>
                  <a:cubicBezTo>
                    <a:pt x="2247" y="1144"/>
                    <a:pt x="2247" y="1144"/>
                    <a:pt x="2239" y="1079"/>
                  </a:cubicBezTo>
                  <a:cubicBezTo>
                    <a:pt x="2239" y="1079"/>
                    <a:pt x="2231" y="1014"/>
                    <a:pt x="2239" y="1014"/>
                  </a:cubicBezTo>
                  <a:close/>
                  <a:moveTo>
                    <a:pt x="2133" y="884"/>
                  </a:moveTo>
                  <a:lnTo>
                    <a:pt x="2133" y="884"/>
                  </a:lnTo>
                  <a:cubicBezTo>
                    <a:pt x="2149" y="925"/>
                    <a:pt x="2166" y="965"/>
                    <a:pt x="2174" y="1014"/>
                  </a:cubicBezTo>
                  <a:cubicBezTo>
                    <a:pt x="2206" y="1144"/>
                    <a:pt x="2206" y="1144"/>
                    <a:pt x="2198" y="1144"/>
                  </a:cubicBezTo>
                  <a:cubicBezTo>
                    <a:pt x="2197" y="1144"/>
                    <a:pt x="2195" y="1144"/>
                    <a:pt x="2194" y="1144"/>
                  </a:cubicBezTo>
                  <a:cubicBezTo>
                    <a:pt x="2189" y="1144"/>
                    <a:pt x="2187" y="1138"/>
                    <a:pt x="2174" y="1079"/>
                  </a:cubicBezTo>
                  <a:lnTo>
                    <a:pt x="2174" y="1079"/>
                  </a:lnTo>
                  <a:cubicBezTo>
                    <a:pt x="2179" y="1098"/>
                    <a:pt x="2181" y="1106"/>
                    <a:pt x="2182" y="1106"/>
                  </a:cubicBezTo>
                  <a:cubicBezTo>
                    <a:pt x="2184" y="1106"/>
                    <a:pt x="2175" y="1060"/>
                    <a:pt x="2158" y="1014"/>
                  </a:cubicBezTo>
                  <a:lnTo>
                    <a:pt x="2133" y="884"/>
                  </a:lnTo>
                  <a:close/>
                  <a:moveTo>
                    <a:pt x="1963" y="1071"/>
                  </a:moveTo>
                  <a:lnTo>
                    <a:pt x="2028" y="1192"/>
                  </a:lnTo>
                  <a:cubicBezTo>
                    <a:pt x="2052" y="1249"/>
                    <a:pt x="2085" y="1314"/>
                    <a:pt x="2109" y="1371"/>
                  </a:cubicBezTo>
                  <a:cubicBezTo>
                    <a:pt x="2112" y="1375"/>
                    <a:pt x="2114" y="1380"/>
                    <a:pt x="2117" y="1385"/>
                  </a:cubicBezTo>
                  <a:lnTo>
                    <a:pt x="2117" y="1385"/>
                  </a:lnTo>
                  <a:cubicBezTo>
                    <a:pt x="2103" y="1362"/>
                    <a:pt x="2087" y="1341"/>
                    <a:pt x="2068" y="1322"/>
                  </a:cubicBezTo>
                  <a:lnTo>
                    <a:pt x="2060" y="1322"/>
                  </a:lnTo>
                  <a:lnTo>
                    <a:pt x="2036" y="1257"/>
                  </a:lnTo>
                  <a:cubicBezTo>
                    <a:pt x="2028" y="1217"/>
                    <a:pt x="2012" y="1168"/>
                    <a:pt x="1987" y="1127"/>
                  </a:cubicBezTo>
                  <a:cubicBezTo>
                    <a:pt x="1987" y="1127"/>
                    <a:pt x="1963" y="1071"/>
                    <a:pt x="1963" y="1071"/>
                  </a:cubicBezTo>
                  <a:close/>
                  <a:moveTo>
                    <a:pt x="2385" y="1200"/>
                  </a:moveTo>
                  <a:cubicBezTo>
                    <a:pt x="2385" y="1249"/>
                    <a:pt x="2385" y="1290"/>
                    <a:pt x="2376" y="1338"/>
                  </a:cubicBezTo>
                  <a:cubicBezTo>
                    <a:pt x="2372" y="1375"/>
                    <a:pt x="2369" y="1390"/>
                    <a:pt x="2368" y="1390"/>
                  </a:cubicBezTo>
                  <a:cubicBezTo>
                    <a:pt x="2366" y="1390"/>
                    <a:pt x="2373" y="1293"/>
                    <a:pt x="2385" y="1200"/>
                  </a:cubicBezTo>
                  <a:close/>
                  <a:moveTo>
                    <a:pt x="1477" y="1346"/>
                  </a:moveTo>
                  <a:cubicBezTo>
                    <a:pt x="1533" y="1379"/>
                    <a:pt x="1560" y="1399"/>
                    <a:pt x="1551" y="1399"/>
                  </a:cubicBezTo>
                  <a:cubicBezTo>
                    <a:pt x="1544" y="1399"/>
                    <a:pt x="1517" y="1388"/>
                    <a:pt x="1468" y="1362"/>
                  </a:cubicBezTo>
                  <a:lnTo>
                    <a:pt x="1468" y="1362"/>
                  </a:lnTo>
                  <a:lnTo>
                    <a:pt x="1468" y="1354"/>
                  </a:lnTo>
                  <a:lnTo>
                    <a:pt x="1477" y="1346"/>
                  </a:lnTo>
                  <a:close/>
                  <a:moveTo>
                    <a:pt x="1509" y="1281"/>
                  </a:moveTo>
                  <a:lnTo>
                    <a:pt x="1614" y="1363"/>
                  </a:lnTo>
                  <a:cubicBezTo>
                    <a:pt x="1706" y="1431"/>
                    <a:pt x="1746" y="1461"/>
                    <a:pt x="1743" y="1461"/>
                  </a:cubicBezTo>
                  <a:cubicBezTo>
                    <a:pt x="1740" y="1461"/>
                    <a:pt x="1713" y="1443"/>
                    <a:pt x="1663" y="1411"/>
                  </a:cubicBezTo>
                  <a:cubicBezTo>
                    <a:pt x="1606" y="1379"/>
                    <a:pt x="1549" y="1338"/>
                    <a:pt x="1501" y="1290"/>
                  </a:cubicBezTo>
                  <a:cubicBezTo>
                    <a:pt x="1509" y="1290"/>
                    <a:pt x="1509" y="1281"/>
                    <a:pt x="1509" y="1281"/>
                  </a:cubicBezTo>
                  <a:close/>
                  <a:moveTo>
                    <a:pt x="2328" y="1419"/>
                  </a:moveTo>
                  <a:cubicBezTo>
                    <a:pt x="2328" y="1452"/>
                    <a:pt x="2330" y="1468"/>
                    <a:pt x="2331" y="1468"/>
                  </a:cubicBezTo>
                  <a:cubicBezTo>
                    <a:pt x="2332" y="1468"/>
                    <a:pt x="2332" y="1452"/>
                    <a:pt x="2328" y="1419"/>
                  </a:cubicBezTo>
                  <a:close/>
                  <a:moveTo>
                    <a:pt x="2239" y="1419"/>
                  </a:moveTo>
                  <a:cubicBezTo>
                    <a:pt x="2263" y="1484"/>
                    <a:pt x="2263" y="1484"/>
                    <a:pt x="2263" y="1484"/>
                  </a:cubicBezTo>
                  <a:lnTo>
                    <a:pt x="2247" y="1419"/>
                  </a:lnTo>
                  <a:close/>
                  <a:moveTo>
                    <a:pt x="2263" y="1411"/>
                  </a:moveTo>
                  <a:lnTo>
                    <a:pt x="2263" y="1411"/>
                  </a:lnTo>
                  <a:cubicBezTo>
                    <a:pt x="2271" y="1484"/>
                    <a:pt x="2271" y="1484"/>
                    <a:pt x="2279" y="1484"/>
                  </a:cubicBezTo>
                  <a:cubicBezTo>
                    <a:pt x="2279" y="1460"/>
                    <a:pt x="2271" y="1435"/>
                    <a:pt x="2263" y="1411"/>
                  </a:cubicBezTo>
                  <a:close/>
                  <a:moveTo>
                    <a:pt x="1736" y="1419"/>
                  </a:moveTo>
                  <a:lnTo>
                    <a:pt x="1793" y="1452"/>
                  </a:lnTo>
                  <a:cubicBezTo>
                    <a:pt x="1849" y="1492"/>
                    <a:pt x="1841" y="1492"/>
                    <a:pt x="1841" y="1500"/>
                  </a:cubicBezTo>
                  <a:lnTo>
                    <a:pt x="1785" y="1460"/>
                  </a:lnTo>
                  <a:lnTo>
                    <a:pt x="1736" y="1419"/>
                  </a:lnTo>
                  <a:close/>
                  <a:moveTo>
                    <a:pt x="1468" y="1517"/>
                  </a:moveTo>
                  <a:lnTo>
                    <a:pt x="1590" y="1565"/>
                  </a:lnTo>
                  <a:lnTo>
                    <a:pt x="1590" y="1573"/>
                  </a:lnTo>
                  <a:cubicBezTo>
                    <a:pt x="1549" y="1565"/>
                    <a:pt x="1509" y="1549"/>
                    <a:pt x="1468" y="1525"/>
                  </a:cubicBezTo>
                  <a:lnTo>
                    <a:pt x="1468" y="1517"/>
                  </a:lnTo>
                  <a:close/>
                  <a:moveTo>
                    <a:pt x="2636" y="1476"/>
                  </a:moveTo>
                  <a:lnTo>
                    <a:pt x="2547" y="1581"/>
                  </a:lnTo>
                  <a:cubicBezTo>
                    <a:pt x="2571" y="1541"/>
                    <a:pt x="2603" y="1508"/>
                    <a:pt x="2636" y="1476"/>
                  </a:cubicBezTo>
                  <a:close/>
                  <a:moveTo>
                    <a:pt x="2944" y="1508"/>
                  </a:moveTo>
                  <a:lnTo>
                    <a:pt x="2944" y="1508"/>
                  </a:lnTo>
                  <a:cubicBezTo>
                    <a:pt x="2895" y="1541"/>
                    <a:pt x="2839" y="1573"/>
                    <a:pt x="2774" y="1598"/>
                  </a:cubicBezTo>
                  <a:cubicBezTo>
                    <a:pt x="2774" y="1598"/>
                    <a:pt x="2774" y="1598"/>
                    <a:pt x="2831" y="1565"/>
                  </a:cubicBezTo>
                  <a:cubicBezTo>
                    <a:pt x="2871" y="1541"/>
                    <a:pt x="2903" y="1525"/>
                    <a:pt x="2944" y="1508"/>
                  </a:cubicBezTo>
                  <a:close/>
                  <a:moveTo>
                    <a:pt x="1663" y="1541"/>
                  </a:moveTo>
                  <a:cubicBezTo>
                    <a:pt x="1728" y="1565"/>
                    <a:pt x="1785" y="1598"/>
                    <a:pt x="1841" y="1630"/>
                  </a:cubicBezTo>
                  <a:cubicBezTo>
                    <a:pt x="1866" y="1644"/>
                    <a:pt x="1880" y="1652"/>
                    <a:pt x="1879" y="1652"/>
                  </a:cubicBezTo>
                  <a:cubicBezTo>
                    <a:pt x="1877" y="1652"/>
                    <a:pt x="1849" y="1638"/>
                    <a:pt x="1785" y="1606"/>
                  </a:cubicBezTo>
                  <a:lnTo>
                    <a:pt x="1663" y="1541"/>
                  </a:lnTo>
                  <a:close/>
                  <a:moveTo>
                    <a:pt x="1308" y="1621"/>
                  </a:moveTo>
                  <a:cubicBezTo>
                    <a:pt x="1318" y="1621"/>
                    <a:pt x="1363" y="1647"/>
                    <a:pt x="1363" y="1654"/>
                  </a:cubicBezTo>
                  <a:lnTo>
                    <a:pt x="1298" y="1638"/>
                  </a:lnTo>
                  <a:cubicBezTo>
                    <a:pt x="1298" y="1638"/>
                    <a:pt x="1266" y="1625"/>
                    <a:pt x="1278" y="1625"/>
                  </a:cubicBezTo>
                  <a:cubicBezTo>
                    <a:pt x="1281" y="1625"/>
                    <a:pt x="1290" y="1626"/>
                    <a:pt x="1306" y="1630"/>
                  </a:cubicBezTo>
                  <a:lnTo>
                    <a:pt x="1306" y="1622"/>
                  </a:lnTo>
                  <a:cubicBezTo>
                    <a:pt x="1306" y="1621"/>
                    <a:pt x="1307" y="1621"/>
                    <a:pt x="1308" y="1621"/>
                  </a:cubicBezTo>
                  <a:close/>
                  <a:moveTo>
                    <a:pt x="3171" y="1622"/>
                  </a:moveTo>
                  <a:lnTo>
                    <a:pt x="3106" y="1638"/>
                  </a:lnTo>
                  <a:cubicBezTo>
                    <a:pt x="3071" y="1648"/>
                    <a:pt x="3033" y="1655"/>
                    <a:pt x="3024" y="1655"/>
                  </a:cubicBezTo>
                  <a:cubicBezTo>
                    <a:pt x="3019" y="1655"/>
                    <a:pt x="3025" y="1652"/>
                    <a:pt x="3049" y="1646"/>
                  </a:cubicBezTo>
                  <a:cubicBezTo>
                    <a:pt x="3049" y="1646"/>
                    <a:pt x="3106" y="1630"/>
                    <a:pt x="3171" y="1622"/>
                  </a:cubicBezTo>
                  <a:close/>
                  <a:moveTo>
                    <a:pt x="1921" y="1755"/>
                  </a:moveTo>
                  <a:cubicBezTo>
                    <a:pt x="1924" y="1755"/>
                    <a:pt x="1945" y="1758"/>
                    <a:pt x="1995" y="1768"/>
                  </a:cubicBezTo>
                  <a:cubicBezTo>
                    <a:pt x="1956" y="1763"/>
                    <a:pt x="1917" y="1755"/>
                    <a:pt x="1921" y="1755"/>
                  </a:cubicBezTo>
                  <a:close/>
                  <a:moveTo>
                    <a:pt x="1614" y="1735"/>
                  </a:moveTo>
                  <a:cubicBezTo>
                    <a:pt x="1655" y="1735"/>
                    <a:pt x="1695" y="1744"/>
                    <a:pt x="1736" y="1760"/>
                  </a:cubicBezTo>
                  <a:cubicBezTo>
                    <a:pt x="1759" y="1766"/>
                    <a:pt x="1766" y="1768"/>
                    <a:pt x="1759" y="1768"/>
                  </a:cubicBezTo>
                  <a:cubicBezTo>
                    <a:pt x="1747" y="1768"/>
                    <a:pt x="1690" y="1759"/>
                    <a:pt x="1606" y="1744"/>
                  </a:cubicBezTo>
                  <a:lnTo>
                    <a:pt x="1614" y="1735"/>
                  </a:lnTo>
                  <a:close/>
                  <a:moveTo>
                    <a:pt x="1728" y="1800"/>
                  </a:moveTo>
                  <a:cubicBezTo>
                    <a:pt x="1728" y="1804"/>
                    <a:pt x="1728" y="1806"/>
                    <a:pt x="1720" y="1806"/>
                  </a:cubicBezTo>
                  <a:cubicBezTo>
                    <a:pt x="1712" y="1806"/>
                    <a:pt x="1695" y="1804"/>
                    <a:pt x="1663" y="1800"/>
                  </a:cubicBezTo>
                  <a:close/>
                  <a:moveTo>
                    <a:pt x="1914" y="1849"/>
                  </a:moveTo>
                  <a:lnTo>
                    <a:pt x="1785" y="1857"/>
                  </a:lnTo>
                  <a:lnTo>
                    <a:pt x="1849" y="1857"/>
                  </a:lnTo>
                  <a:cubicBezTo>
                    <a:pt x="1874" y="1857"/>
                    <a:pt x="1890" y="1857"/>
                    <a:pt x="1914" y="1849"/>
                  </a:cubicBezTo>
                  <a:close/>
                  <a:moveTo>
                    <a:pt x="3106" y="1865"/>
                  </a:moveTo>
                  <a:cubicBezTo>
                    <a:pt x="3106" y="1865"/>
                    <a:pt x="3171" y="1865"/>
                    <a:pt x="3171" y="1873"/>
                  </a:cubicBezTo>
                  <a:lnTo>
                    <a:pt x="3041" y="1873"/>
                  </a:lnTo>
                  <a:lnTo>
                    <a:pt x="3041" y="1865"/>
                  </a:lnTo>
                  <a:close/>
                  <a:moveTo>
                    <a:pt x="1533" y="1890"/>
                  </a:moveTo>
                  <a:cubicBezTo>
                    <a:pt x="1533" y="1898"/>
                    <a:pt x="1533" y="1906"/>
                    <a:pt x="1468" y="1906"/>
                  </a:cubicBezTo>
                  <a:cubicBezTo>
                    <a:pt x="1468" y="1906"/>
                    <a:pt x="1440" y="1909"/>
                    <a:pt x="1420" y="1909"/>
                  </a:cubicBezTo>
                  <a:cubicBezTo>
                    <a:pt x="1411" y="1909"/>
                    <a:pt x="1404" y="1908"/>
                    <a:pt x="1404" y="1906"/>
                  </a:cubicBezTo>
                  <a:cubicBezTo>
                    <a:pt x="1404" y="1898"/>
                    <a:pt x="1468" y="1890"/>
                    <a:pt x="1468" y="1890"/>
                  </a:cubicBezTo>
                  <a:close/>
                  <a:moveTo>
                    <a:pt x="3228" y="1930"/>
                  </a:moveTo>
                  <a:lnTo>
                    <a:pt x="3220" y="1938"/>
                  </a:lnTo>
                  <a:lnTo>
                    <a:pt x="3155" y="1938"/>
                  </a:lnTo>
                  <a:lnTo>
                    <a:pt x="3163" y="1930"/>
                  </a:lnTo>
                  <a:close/>
                  <a:moveTo>
                    <a:pt x="1785" y="1946"/>
                  </a:moveTo>
                  <a:cubicBezTo>
                    <a:pt x="1724" y="1958"/>
                    <a:pt x="1691" y="1965"/>
                    <a:pt x="1690" y="1965"/>
                  </a:cubicBezTo>
                  <a:cubicBezTo>
                    <a:pt x="1689" y="1965"/>
                    <a:pt x="1720" y="1958"/>
                    <a:pt x="1785" y="1946"/>
                  </a:cubicBezTo>
                  <a:close/>
                  <a:moveTo>
                    <a:pt x="3257" y="1961"/>
                  </a:moveTo>
                  <a:cubicBezTo>
                    <a:pt x="3253" y="1961"/>
                    <a:pt x="3257" y="1964"/>
                    <a:pt x="3285" y="1971"/>
                  </a:cubicBezTo>
                  <a:cubicBezTo>
                    <a:pt x="3285" y="1966"/>
                    <a:pt x="3263" y="1961"/>
                    <a:pt x="3257" y="1961"/>
                  </a:cubicBezTo>
                  <a:close/>
                  <a:moveTo>
                    <a:pt x="3151" y="1990"/>
                  </a:moveTo>
                  <a:cubicBezTo>
                    <a:pt x="3158" y="1990"/>
                    <a:pt x="3174" y="1994"/>
                    <a:pt x="3212" y="2003"/>
                  </a:cubicBezTo>
                  <a:lnTo>
                    <a:pt x="3147" y="2003"/>
                  </a:lnTo>
                  <a:lnTo>
                    <a:pt x="3147" y="1995"/>
                  </a:lnTo>
                  <a:cubicBezTo>
                    <a:pt x="3147" y="1992"/>
                    <a:pt x="3147" y="1990"/>
                    <a:pt x="3151" y="1990"/>
                  </a:cubicBezTo>
                  <a:close/>
                  <a:moveTo>
                    <a:pt x="2385" y="2011"/>
                  </a:moveTo>
                  <a:cubicBezTo>
                    <a:pt x="2385" y="2011"/>
                    <a:pt x="2387" y="2020"/>
                    <a:pt x="2391" y="2034"/>
                  </a:cubicBezTo>
                  <a:lnTo>
                    <a:pt x="2391" y="2034"/>
                  </a:lnTo>
                  <a:cubicBezTo>
                    <a:pt x="2390" y="2026"/>
                    <a:pt x="2388" y="2018"/>
                    <a:pt x="2385" y="2011"/>
                  </a:cubicBezTo>
                  <a:close/>
                  <a:moveTo>
                    <a:pt x="1531" y="2006"/>
                  </a:moveTo>
                  <a:cubicBezTo>
                    <a:pt x="1536" y="2006"/>
                    <a:pt x="1538" y="2008"/>
                    <a:pt x="1541" y="2011"/>
                  </a:cubicBezTo>
                  <a:cubicBezTo>
                    <a:pt x="1541" y="2019"/>
                    <a:pt x="1477" y="2027"/>
                    <a:pt x="1477" y="2027"/>
                  </a:cubicBezTo>
                  <a:cubicBezTo>
                    <a:pt x="1459" y="2032"/>
                    <a:pt x="1452" y="2034"/>
                    <a:pt x="1451" y="2034"/>
                  </a:cubicBezTo>
                  <a:cubicBezTo>
                    <a:pt x="1450" y="2034"/>
                    <a:pt x="1477" y="2025"/>
                    <a:pt x="1477" y="2019"/>
                  </a:cubicBezTo>
                  <a:cubicBezTo>
                    <a:pt x="1510" y="2010"/>
                    <a:pt x="1524" y="2006"/>
                    <a:pt x="1531" y="2006"/>
                  </a:cubicBezTo>
                  <a:close/>
                  <a:moveTo>
                    <a:pt x="2733" y="2003"/>
                  </a:moveTo>
                  <a:cubicBezTo>
                    <a:pt x="2741" y="2003"/>
                    <a:pt x="2741" y="2003"/>
                    <a:pt x="2798" y="2027"/>
                  </a:cubicBezTo>
                  <a:cubicBezTo>
                    <a:pt x="2814" y="2035"/>
                    <a:pt x="2839" y="2044"/>
                    <a:pt x="2855" y="2052"/>
                  </a:cubicBezTo>
                  <a:lnTo>
                    <a:pt x="2790" y="2035"/>
                  </a:lnTo>
                  <a:cubicBezTo>
                    <a:pt x="2733" y="2011"/>
                    <a:pt x="2733" y="2003"/>
                    <a:pt x="2733" y="2003"/>
                  </a:cubicBezTo>
                  <a:close/>
                  <a:moveTo>
                    <a:pt x="2539" y="2035"/>
                  </a:moveTo>
                  <a:lnTo>
                    <a:pt x="2539" y="2035"/>
                  </a:lnTo>
                  <a:cubicBezTo>
                    <a:pt x="2547" y="2044"/>
                    <a:pt x="2555" y="2050"/>
                    <a:pt x="2563" y="2056"/>
                  </a:cubicBezTo>
                  <a:lnTo>
                    <a:pt x="2539" y="2035"/>
                  </a:lnTo>
                  <a:close/>
                  <a:moveTo>
                    <a:pt x="3092" y="2019"/>
                  </a:moveTo>
                  <a:cubicBezTo>
                    <a:pt x="3097" y="2019"/>
                    <a:pt x="3110" y="2022"/>
                    <a:pt x="3131" y="2027"/>
                  </a:cubicBezTo>
                  <a:cubicBezTo>
                    <a:pt x="3195" y="2044"/>
                    <a:pt x="3195" y="2044"/>
                    <a:pt x="3195" y="2052"/>
                  </a:cubicBezTo>
                  <a:cubicBezTo>
                    <a:pt x="3192" y="2055"/>
                    <a:pt x="3190" y="2057"/>
                    <a:pt x="3185" y="2057"/>
                  </a:cubicBezTo>
                  <a:cubicBezTo>
                    <a:pt x="3178" y="2057"/>
                    <a:pt x="3164" y="2053"/>
                    <a:pt x="3131" y="2044"/>
                  </a:cubicBezTo>
                  <a:cubicBezTo>
                    <a:pt x="3094" y="2028"/>
                    <a:pt x="3081" y="2019"/>
                    <a:pt x="3092" y="2019"/>
                  </a:cubicBezTo>
                  <a:close/>
                  <a:moveTo>
                    <a:pt x="2563" y="2056"/>
                  </a:moveTo>
                  <a:lnTo>
                    <a:pt x="2587" y="2076"/>
                  </a:lnTo>
                  <a:cubicBezTo>
                    <a:pt x="2579" y="2068"/>
                    <a:pt x="2571" y="2062"/>
                    <a:pt x="2563" y="2056"/>
                  </a:cubicBezTo>
                  <a:close/>
                  <a:moveTo>
                    <a:pt x="3466" y="2078"/>
                  </a:moveTo>
                  <a:cubicBezTo>
                    <a:pt x="3483" y="2082"/>
                    <a:pt x="3491" y="2083"/>
                    <a:pt x="3493" y="2083"/>
                  </a:cubicBezTo>
                  <a:cubicBezTo>
                    <a:pt x="3495" y="2083"/>
                    <a:pt x="3486" y="2081"/>
                    <a:pt x="3466" y="2078"/>
                  </a:cubicBezTo>
                  <a:close/>
                  <a:moveTo>
                    <a:pt x="2559" y="2068"/>
                  </a:moveTo>
                  <a:lnTo>
                    <a:pt x="2559" y="2068"/>
                  </a:lnTo>
                  <a:cubicBezTo>
                    <a:pt x="2559" y="2068"/>
                    <a:pt x="2566" y="2074"/>
                    <a:pt x="2577" y="2085"/>
                  </a:cubicBezTo>
                  <a:lnTo>
                    <a:pt x="2577" y="2085"/>
                  </a:lnTo>
                  <a:cubicBezTo>
                    <a:pt x="2579" y="2085"/>
                    <a:pt x="2579" y="2084"/>
                    <a:pt x="2579" y="2084"/>
                  </a:cubicBezTo>
                  <a:cubicBezTo>
                    <a:pt x="2565" y="2072"/>
                    <a:pt x="2559" y="2068"/>
                    <a:pt x="2559" y="2068"/>
                  </a:cubicBezTo>
                  <a:close/>
                  <a:moveTo>
                    <a:pt x="1714" y="2060"/>
                  </a:moveTo>
                  <a:cubicBezTo>
                    <a:pt x="1725" y="2060"/>
                    <a:pt x="1700" y="2073"/>
                    <a:pt x="1622" y="2100"/>
                  </a:cubicBezTo>
                  <a:cubicBezTo>
                    <a:pt x="1581" y="2116"/>
                    <a:pt x="1566" y="2121"/>
                    <a:pt x="1561" y="2121"/>
                  </a:cubicBezTo>
                  <a:cubicBezTo>
                    <a:pt x="1558" y="2121"/>
                    <a:pt x="1558" y="2120"/>
                    <a:pt x="1558" y="2117"/>
                  </a:cubicBezTo>
                  <a:cubicBezTo>
                    <a:pt x="1558" y="2117"/>
                    <a:pt x="1614" y="2092"/>
                    <a:pt x="1679" y="2076"/>
                  </a:cubicBezTo>
                  <a:lnTo>
                    <a:pt x="1679" y="2068"/>
                  </a:lnTo>
                  <a:cubicBezTo>
                    <a:pt x="1697" y="2063"/>
                    <a:pt x="1709" y="2060"/>
                    <a:pt x="1714" y="2060"/>
                  </a:cubicBezTo>
                  <a:close/>
                  <a:moveTo>
                    <a:pt x="1687" y="2117"/>
                  </a:moveTo>
                  <a:lnTo>
                    <a:pt x="1687" y="2117"/>
                  </a:lnTo>
                  <a:cubicBezTo>
                    <a:pt x="1655" y="2141"/>
                    <a:pt x="1614" y="2157"/>
                    <a:pt x="1566" y="2165"/>
                  </a:cubicBezTo>
                  <a:lnTo>
                    <a:pt x="1631" y="2133"/>
                  </a:lnTo>
                  <a:lnTo>
                    <a:pt x="1687" y="2117"/>
                  </a:lnTo>
                  <a:close/>
                  <a:moveTo>
                    <a:pt x="1607" y="2180"/>
                  </a:moveTo>
                  <a:cubicBezTo>
                    <a:pt x="1610" y="2180"/>
                    <a:pt x="1590" y="2191"/>
                    <a:pt x="1584" y="2191"/>
                  </a:cubicBezTo>
                  <a:cubicBezTo>
                    <a:pt x="1583" y="2191"/>
                    <a:pt x="1582" y="2190"/>
                    <a:pt x="1582" y="2190"/>
                  </a:cubicBezTo>
                  <a:cubicBezTo>
                    <a:pt x="1598" y="2183"/>
                    <a:pt x="1605" y="2180"/>
                    <a:pt x="1607" y="2180"/>
                  </a:cubicBezTo>
                  <a:close/>
                  <a:moveTo>
                    <a:pt x="204" y="2181"/>
                  </a:moveTo>
                  <a:cubicBezTo>
                    <a:pt x="163" y="2181"/>
                    <a:pt x="114" y="2181"/>
                    <a:pt x="74" y="2190"/>
                  </a:cubicBezTo>
                  <a:cubicBezTo>
                    <a:pt x="1" y="2198"/>
                    <a:pt x="1" y="2214"/>
                    <a:pt x="139" y="2214"/>
                  </a:cubicBezTo>
                  <a:cubicBezTo>
                    <a:pt x="212" y="2198"/>
                    <a:pt x="212" y="2198"/>
                    <a:pt x="204" y="2181"/>
                  </a:cubicBezTo>
                  <a:close/>
                  <a:moveTo>
                    <a:pt x="2514" y="2181"/>
                  </a:moveTo>
                  <a:cubicBezTo>
                    <a:pt x="2547" y="2239"/>
                    <a:pt x="2561" y="2270"/>
                    <a:pt x="2560" y="2270"/>
                  </a:cubicBezTo>
                  <a:cubicBezTo>
                    <a:pt x="2558" y="2270"/>
                    <a:pt x="2542" y="2241"/>
                    <a:pt x="2514" y="2181"/>
                  </a:cubicBezTo>
                  <a:close/>
                  <a:moveTo>
                    <a:pt x="2344" y="1079"/>
                  </a:moveTo>
                  <a:lnTo>
                    <a:pt x="2344" y="1127"/>
                  </a:lnTo>
                  <a:cubicBezTo>
                    <a:pt x="2344" y="1265"/>
                    <a:pt x="2344" y="1330"/>
                    <a:pt x="2352" y="1403"/>
                  </a:cubicBezTo>
                  <a:cubicBezTo>
                    <a:pt x="2362" y="1441"/>
                    <a:pt x="2366" y="1481"/>
                    <a:pt x="2369" y="1481"/>
                  </a:cubicBezTo>
                  <a:cubicBezTo>
                    <a:pt x="2371" y="1481"/>
                    <a:pt x="2373" y="1461"/>
                    <a:pt x="2376" y="1403"/>
                  </a:cubicBezTo>
                  <a:cubicBezTo>
                    <a:pt x="2376" y="1387"/>
                    <a:pt x="2385" y="1363"/>
                    <a:pt x="2385" y="1338"/>
                  </a:cubicBezTo>
                  <a:cubicBezTo>
                    <a:pt x="2393" y="1363"/>
                    <a:pt x="2393" y="1387"/>
                    <a:pt x="2385" y="1411"/>
                  </a:cubicBezTo>
                  <a:cubicBezTo>
                    <a:pt x="2385" y="1476"/>
                    <a:pt x="2393" y="1476"/>
                    <a:pt x="2401" y="1484"/>
                  </a:cubicBezTo>
                  <a:cubicBezTo>
                    <a:pt x="2417" y="1492"/>
                    <a:pt x="2425" y="1492"/>
                    <a:pt x="2417" y="1557"/>
                  </a:cubicBezTo>
                  <a:cubicBezTo>
                    <a:pt x="2401" y="1630"/>
                    <a:pt x="2401" y="1630"/>
                    <a:pt x="2401" y="1630"/>
                  </a:cubicBezTo>
                  <a:cubicBezTo>
                    <a:pt x="2412" y="1587"/>
                    <a:pt x="2419" y="1576"/>
                    <a:pt x="2427" y="1576"/>
                  </a:cubicBezTo>
                  <a:cubicBezTo>
                    <a:pt x="2431" y="1576"/>
                    <a:pt x="2436" y="1579"/>
                    <a:pt x="2441" y="1581"/>
                  </a:cubicBezTo>
                  <a:cubicBezTo>
                    <a:pt x="2443" y="1584"/>
                    <a:pt x="2446" y="1585"/>
                    <a:pt x="2449" y="1585"/>
                  </a:cubicBezTo>
                  <a:cubicBezTo>
                    <a:pt x="2458" y="1585"/>
                    <a:pt x="2472" y="1573"/>
                    <a:pt x="2490" y="1525"/>
                  </a:cubicBezTo>
                  <a:lnTo>
                    <a:pt x="2498" y="1533"/>
                  </a:lnTo>
                  <a:cubicBezTo>
                    <a:pt x="2466" y="1598"/>
                    <a:pt x="2474" y="1598"/>
                    <a:pt x="2474" y="1598"/>
                  </a:cubicBezTo>
                  <a:cubicBezTo>
                    <a:pt x="2499" y="1554"/>
                    <a:pt x="2510" y="1549"/>
                    <a:pt x="2513" y="1549"/>
                  </a:cubicBezTo>
                  <a:cubicBezTo>
                    <a:pt x="2514" y="1549"/>
                    <a:pt x="2514" y="1549"/>
                    <a:pt x="2514" y="1549"/>
                  </a:cubicBezTo>
                  <a:cubicBezTo>
                    <a:pt x="2482" y="1606"/>
                    <a:pt x="2482" y="1606"/>
                    <a:pt x="2482" y="1606"/>
                  </a:cubicBezTo>
                  <a:cubicBezTo>
                    <a:pt x="2484" y="1608"/>
                    <a:pt x="2486" y="1610"/>
                    <a:pt x="2488" y="1610"/>
                  </a:cubicBezTo>
                  <a:cubicBezTo>
                    <a:pt x="2492" y="1610"/>
                    <a:pt x="2499" y="1598"/>
                    <a:pt x="2522" y="1557"/>
                  </a:cubicBezTo>
                  <a:lnTo>
                    <a:pt x="2522" y="1557"/>
                  </a:lnTo>
                  <a:cubicBezTo>
                    <a:pt x="2522" y="1557"/>
                    <a:pt x="2539" y="1565"/>
                    <a:pt x="2506" y="1630"/>
                  </a:cubicBezTo>
                  <a:cubicBezTo>
                    <a:pt x="2494" y="1647"/>
                    <a:pt x="2489" y="1654"/>
                    <a:pt x="2489" y="1654"/>
                  </a:cubicBezTo>
                  <a:cubicBezTo>
                    <a:pt x="2490" y="1654"/>
                    <a:pt x="2518" y="1616"/>
                    <a:pt x="2547" y="1581"/>
                  </a:cubicBezTo>
                  <a:lnTo>
                    <a:pt x="2547" y="1581"/>
                  </a:lnTo>
                  <a:cubicBezTo>
                    <a:pt x="2506" y="1638"/>
                    <a:pt x="2506" y="1638"/>
                    <a:pt x="2506" y="1638"/>
                  </a:cubicBezTo>
                  <a:lnTo>
                    <a:pt x="2514" y="1646"/>
                  </a:lnTo>
                  <a:cubicBezTo>
                    <a:pt x="2538" y="1613"/>
                    <a:pt x="2551" y="1602"/>
                    <a:pt x="2559" y="1602"/>
                  </a:cubicBezTo>
                  <a:cubicBezTo>
                    <a:pt x="2564" y="1602"/>
                    <a:pt x="2568" y="1607"/>
                    <a:pt x="2571" y="1614"/>
                  </a:cubicBezTo>
                  <a:cubicBezTo>
                    <a:pt x="2575" y="1621"/>
                    <a:pt x="2577" y="1627"/>
                    <a:pt x="2584" y="1627"/>
                  </a:cubicBezTo>
                  <a:cubicBezTo>
                    <a:pt x="2591" y="1627"/>
                    <a:pt x="2605" y="1619"/>
                    <a:pt x="2636" y="1598"/>
                  </a:cubicBezTo>
                  <a:cubicBezTo>
                    <a:pt x="2658" y="1575"/>
                    <a:pt x="2670" y="1565"/>
                    <a:pt x="2672" y="1565"/>
                  </a:cubicBezTo>
                  <a:lnTo>
                    <a:pt x="2672" y="1565"/>
                  </a:lnTo>
                  <a:cubicBezTo>
                    <a:pt x="2674" y="1565"/>
                    <a:pt x="2662" y="1579"/>
                    <a:pt x="2636" y="1606"/>
                  </a:cubicBezTo>
                  <a:cubicBezTo>
                    <a:pt x="2541" y="1695"/>
                    <a:pt x="2505" y="1727"/>
                    <a:pt x="2506" y="1727"/>
                  </a:cubicBezTo>
                  <a:cubicBezTo>
                    <a:pt x="2507" y="1727"/>
                    <a:pt x="2519" y="1717"/>
                    <a:pt x="2539" y="1703"/>
                  </a:cubicBezTo>
                  <a:cubicBezTo>
                    <a:pt x="2539" y="1703"/>
                    <a:pt x="2595" y="1663"/>
                    <a:pt x="2644" y="1622"/>
                  </a:cubicBezTo>
                  <a:cubicBezTo>
                    <a:pt x="2694" y="1583"/>
                    <a:pt x="2720" y="1565"/>
                    <a:pt x="2723" y="1565"/>
                  </a:cubicBezTo>
                  <a:lnTo>
                    <a:pt x="2723" y="1565"/>
                  </a:lnTo>
                  <a:cubicBezTo>
                    <a:pt x="2726" y="1565"/>
                    <a:pt x="2699" y="1588"/>
                    <a:pt x="2644" y="1630"/>
                  </a:cubicBezTo>
                  <a:cubicBezTo>
                    <a:pt x="2591" y="1667"/>
                    <a:pt x="2581" y="1683"/>
                    <a:pt x="2598" y="1683"/>
                  </a:cubicBezTo>
                  <a:cubicBezTo>
                    <a:pt x="2616" y="1683"/>
                    <a:pt x="2660" y="1667"/>
                    <a:pt x="2717" y="1638"/>
                  </a:cubicBezTo>
                  <a:lnTo>
                    <a:pt x="2717" y="1638"/>
                  </a:lnTo>
                  <a:lnTo>
                    <a:pt x="2660" y="1671"/>
                  </a:lnTo>
                  <a:cubicBezTo>
                    <a:pt x="2603" y="1703"/>
                    <a:pt x="2603" y="1703"/>
                    <a:pt x="2603" y="1711"/>
                  </a:cubicBezTo>
                  <a:lnTo>
                    <a:pt x="2603" y="1719"/>
                  </a:lnTo>
                  <a:cubicBezTo>
                    <a:pt x="2645" y="1700"/>
                    <a:pt x="2666" y="1693"/>
                    <a:pt x="2673" y="1693"/>
                  </a:cubicBezTo>
                  <a:cubicBezTo>
                    <a:pt x="2686" y="1693"/>
                    <a:pt x="2649" y="1719"/>
                    <a:pt x="2612" y="1735"/>
                  </a:cubicBezTo>
                  <a:cubicBezTo>
                    <a:pt x="2547" y="1760"/>
                    <a:pt x="2547" y="1760"/>
                    <a:pt x="2547" y="1768"/>
                  </a:cubicBezTo>
                  <a:cubicBezTo>
                    <a:pt x="2589" y="1751"/>
                    <a:pt x="2610" y="1745"/>
                    <a:pt x="2616" y="1745"/>
                  </a:cubicBezTo>
                  <a:cubicBezTo>
                    <a:pt x="2627" y="1745"/>
                    <a:pt x="2589" y="1765"/>
                    <a:pt x="2547" y="1776"/>
                  </a:cubicBezTo>
                  <a:lnTo>
                    <a:pt x="2547" y="1784"/>
                  </a:lnTo>
                  <a:cubicBezTo>
                    <a:pt x="2586" y="1770"/>
                    <a:pt x="2601" y="1767"/>
                    <a:pt x="2607" y="1767"/>
                  </a:cubicBezTo>
                  <a:cubicBezTo>
                    <a:pt x="2612" y="1767"/>
                    <a:pt x="2612" y="1768"/>
                    <a:pt x="2612" y="1768"/>
                  </a:cubicBezTo>
                  <a:cubicBezTo>
                    <a:pt x="2612" y="1771"/>
                    <a:pt x="2612" y="1773"/>
                    <a:pt x="2616" y="1773"/>
                  </a:cubicBezTo>
                  <a:cubicBezTo>
                    <a:pt x="2623" y="1773"/>
                    <a:pt x="2638" y="1769"/>
                    <a:pt x="2676" y="1760"/>
                  </a:cubicBezTo>
                  <a:cubicBezTo>
                    <a:pt x="2717" y="1744"/>
                    <a:pt x="2758" y="1735"/>
                    <a:pt x="2798" y="1727"/>
                  </a:cubicBezTo>
                  <a:lnTo>
                    <a:pt x="2798" y="1727"/>
                  </a:lnTo>
                  <a:lnTo>
                    <a:pt x="2733" y="1744"/>
                  </a:lnTo>
                  <a:cubicBezTo>
                    <a:pt x="2668" y="1760"/>
                    <a:pt x="2676" y="1768"/>
                    <a:pt x="2668" y="1776"/>
                  </a:cubicBezTo>
                  <a:cubicBezTo>
                    <a:pt x="2668" y="1792"/>
                    <a:pt x="2668" y="1800"/>
                    <a:pt x="2603" y="1808"/>
                  </a:cubicBezTo>
                  <a:lnTo>
                    <a:pt x="2668" y="1800"/>
                  </a:lnTo>
                  <a:cubicBezTo>
                    <a:pt x="2733" y="1800"/>
                    <a:pt x="2733" y="1800"/>
                    <a:pt x="2668" y="1808"/>
                  </a:cubicBezTo>
                  <a:cubicBezTo>
                    <a:pt x="2603" y="1817"/>
                    <a:pt x="2603" y="1825"/>
                    <a:pt x="2668" y="1825"/>
                  </a:cubicBezTo>
                  <a:lnTo>
                    <a:pt x="2668" y="1833"/>
                  </a:lnTo>
                  <a:cubicBezTo>
                    <a:pt x="2539" y="1841"/>
                    <a:pt x="2539" y="1841"/>
                    <a:pt x="2668" y="1841"/>
                  </a:cubicBezTo>
                  <a:cubicBezTo>
                    <a:pt x="2603" y="1841"/>
                    <a:pt x="2603" y="1849"/>
                    <a:pt x="2603" y="1849"/>
                  </a:cubicBezTo>
                  <a:cubicBezTo>
                    <a:pt x="2649" y="1849"/>
                    <a:pt x="2658" y="1859"/>
                    <a:pt x="2627" y="1859"/>
                  </a:cubicBezTo>
                  <a:cubicBezTo>
                    <a:pt x="2619" y="1859"/>
                    <a:pt x="2608" y="1859"/>
                    <a:pt x="2595" y="1857"/>
                  </a:cubicBezTo>
                  <a:lnTo>
                    <a:pt x="2595" y="1857"/>
                  </a:lnTo>
                  <a:cubicBezTo>
                    <a:pt x="2660" y="1865"/>
                    <a:pt x="2660" y="1873"/>
                    <a:pt x="2660" y="1873"/>
                  </a:cubicBezTo>
                  <a:cubicBezTo>
                    <a:pt x="2652" y="1873"/>
                    <a:pt x="2652" y="1873"/>
                    <a:pt x="2717" y="1881"/>
                  </a:cubicBezTo>
                  <a:cubicBezTo>
                    <a:pt x="2782" y="1890"/>
                    <a:pt x="2782" y="1898"/>
                    <a:pt x="2782" y="1898"/>
                  </a:cubicBezTo>
                  <a:cubicBezTo>
                    <a:pt x="2733" y="1890"/>
                    <a:pt x="2693" y="1890"/>
                    <a:pt x="2652" y="1881"/>
                  </a:cubicBezTo>
                  <a:cubicBezTo>
                    <a:pt x="2631" y="1878"/>
                    <a:pt x="2617" y="1877"/>
                    <a:pt x="2614" y="1877"/>
                  </a:cubicBezTo>
                  <a:cubicBezTo>
                    <a:pt x="2608" y="1877"/>
                    <a:pt x="2635" y="1882"/>
                    <a:pt x="2717" y="1898"/>
                  </a:cubicBezTo>
                  <a:cubicBezTo>
                    <a:pt x="2693" y="1895"/>
                    <a:pt x="2670" y="1892"/>
                    <a:pt x="2652" y="1890"/>
                  </a:cubicBezTo>
                  <a:lnTo>
                    <a:pt x="2652" y="1890"/>
                  </a:lnTo>
                  <a:cubicBezTo>
                    <a:pt x="2652" y="1890"/>
                    <a:pt x="2652" y="1898"/>
                    <a:pt x="2709" y="1906"/>
                  </a:cubicBezTo>
                  <a:lnTo>
                    <a:pt x="2709" y="1914"/>
                  </a:lnTo>
                  <a:cubicBezTo>
                    <a:pt x="2644" y="1906"/>
                    <a:pt x="2644" y="1906"/>
                    <a:pt x="2636" y="1906"/>
                  </a:cubicBezTo>
                  <a:cubicBezTo>
                    <a:pt x="2676" y="1916"/>
                    <a:pt x="2691" y="1923"/>
                    <a:pt x="2682" y="1923"/>
                  </a:cubicBezTo>
                  <a:cubicBezTo>
                    <a:pt x="2676" y="1923"/>
                    <a:pt x="2661" y="1920"/>
                    <a:pt x="2636" y="1914"/>
                  </a:cubicBezTo>
                  <a:lnTo>
                    <a:pt x="2636" y="1914"/>
                  </a:lnTo>
                  <a:cubicBezTo>
                    <a:pt x="2652" y="1918"/>
                    <a:pt x="2674" y="1923"/>
                    <a:pt x="2701" y="1930"/>
                  </a:cubicBezTo>
                  <a:cubicBezTo>
                    <a:pt x="2736" y="1940"/>
                    <a:pt x="2749" y="1947"/>
                    <a:pt x="2739" y="1947"/>
                  </a:cubicBezTo>
                  <a:cubicBezTo>
                    <a:pt x="2733" y="1947"/>
                    <a:pt x="2717" y="1944"/>
                    <a:pt x="2693" y="1938"/>
                  </a:cubicBezTo>
                  <a:cubicBezTo>
                    <a:pt x="2621" y="1919"/>
                    <a:pt x="2592" y="1911"/>
                    <a:pt x="2591" y="1911"/>
                  </a:cubicBezTo>
                  <a:lnTo>
                    <a:pt x="2591" y="1911"/>
                  </a:lnTo>
                  <a:cubicBezTo>
                    <a:pt x="2591" y="1911"/>
                    <a:pt x="2604" y="1915"/>
                    <a:pt x="2628" y="1922"/>
                  </a:cubicBezTo>
                  <a:cubicBezTo>
                    <a:pt x="2693" y="1946"/>
                    <a:pt x="2693" y="1946"/>
                    <a:pt x="2693" y="1946"/>
                  </a:cubicBezTo>
                  <a:cubicBezTo>
                    <a:pt x="2733" y="1954"/>
                    <a:pt x="2774" y="1971"/>
                    <a:pt x="2814" y="1987"/>
                  </a:cubicBezTo>
                  <a:lnTo>
                    <a:pt x="2749" y="1971"/>
                  </a:lnTo>
                  <a:lnTo>
                    <a:pt x="2693" y="1954"/>
                  </a:lnTo>
                  <a:lnTo>
                    <a:pt x="2693" y="1946"/>
                  </a:lnTo>
                  <a:cubicBezTo>
                    <a:pt x="2674" y="1942"/>
                    <a:pt x="2660" y="1940"/>
                    <a:pt x="2650" y="1940"/>
                  </a:cubicBezTo>
                  <a:cubicBezTo>
                    <a:pt x="2626" y="1940"/>
                    <a:pt x="2623" y="1951"/>
                    <a:pt x="2612" y="1962"/>
                  </a:cubicBezTo>
                  <a:cubicBezTo>
                    <a:pt x="2612" y="1962"/>
                    <a:pt x="2668" y="1995"/>
                    <a:pt x="2725" y="2019"/>
                  </a:cubicBezTo>
                  <a:cubicBezTo>
                    <a:pt x="2776" y="2045"/>
                    <a:pt x="2793" y="2054"/>
                    <a:pt x="2790" y="2054"/>
                  </a:cubicBezTo>
                  <a:cubicBezTo>
                    <a:pt x="2787" y="2054"/>
                    <a:pt x="2756" y="2041"/>
                    <a:pt x="2725" y="2027"/>
                  </a:cubicBezTo>
                  <a:cubicBezTo>
                    <a:pt x="2636" y="1987"/>
                    <a:pt x="2591" y="1967"/>
                    <a:pt x="2590" y="1967"/>
                  </a:cubicBezTo>
                  <a:lnTo>
                    <a:pt x="2590" y="1967"/>
                  </a:lnTo>
                  <a:cubicBezTo>
                    <a:pt x="2589" y="1967"/>
                    <a:pt x="2632" y="1987"/>
                    <a:pt x="2717" y="2027"/>
                  </a:cubicBezTo>
                  <a:cubicBezTo>
                    <a:pt x="2780" y="2057"/>
                    <a:pt x="2811" y="2071"/>
                    <a:pt x="2808" y="2071"/>
                  </a:cubicBezTo>
                  <a:cubicBezTo>
                    <a:pt x="2806" y="2071"/>
                    <a:pt x="2775" y="2059"/>
                    <a:pt x="2717" y="2035"/>
                  </a:cubicBezTo>
                  <a:lnTo>
                    <a:pt x="2717" y="2035"/>
                  </a:lnTo>
                  <a:cubicBezTo>
                    <a:pt x="2747" y="2053"/>
                    <a:pt x="2759" y="2061"/>
                    <a:pt x="2755" y="2061"/>
                  </a:cubicBezTo>
                  <a:cubicBezTo>
                    <a:pt x="2751" y="2061"/>
                    <a:pt x="2735" y="2055"/>
                    <a:pt x="2709" y="2044"/>
                  </a:cubicBezTo>
                  <a:cubicBezTo>
                    <a:pt x="2687" y="2031"/>
                    <a:pt x="2665" y="2020"/>
                    <a:pt x="2650" y="2012"/>
                  </a:cubicBezTo>
                  <a:lnTo>
                    <a:pt x="2650" y="2012"/>
                  </a:lnTo>
                  <a:cubicBezTo>
                    <a:pt x="2650" y="2012"/>
                    <a:pt x="2650" y="2012"/>
                    <a:pt x="2650" y="2012"/>
                  </a:cubicBezTo>
                  <a:cubicBezTo>
                    <a:pt x="2652" y="2012"/>
                    <a:pt x="2652" y="2011"/>
                    <a:pt x="2652" y="2011"/>
                  </a:cubicBezTo>
                  <a:cubicBezTo>
                    <a:pt x="2636" y="2004"/>
                    <a:pt x="2629" y="2001"/>
                    <a:pt x="2629" y="2001"/>
                  </a:cubicBezTo>
                  <a:lnTo>
                    <a:pt x="2629" y="2001"/>
                  </a:lnTo>
                  <a:cubicBezTo>
                    <a:pt x="2628" y="2001"/>
                    <a:pt x="2637" y="2005"/>
                    <a:pt x="2650" y="2012"/>
                  </a:cubicBezTo>
                  <a:lnTo>
                    <a:pt x="2650" y="2012"/>
                  </a:lnTo>
                  <a:cubicBezTo>
                    <a:pt x="2645" y="2012"/>
                    <a:pt x="2633" y="2008"/>
                    <a:pt x="2595" y="1987"/>
                  </a:cubicBezTo>
                  <a:cubicBezTo>
                    <a:pt x="2579" y="1978"/>
                    <a:pt x="2572" y="1974"/>
                    <a:pt x="2572" y="1974"/>
                  </a:cubicBezTo>
                  <a:lnTo>
                    <a:pt x="2572" y="1974"/>
                  </a:lnTo>
                  <a:cubicBezTo>
                    <a:pt x="2570" y="1974"/>
                    <a:pt x="2609" y="1998"/>
                    <a:pt x="2644" y="2027"/>
                  </a:cubicBezTo>
                  <a:cubicBezTo>
                    <a:pt x="2697" y="2064"/>
                    <a:pt x="2723" y="2082"/>
                    <a:pt x="2722" y="2082"/>
                  </a:cubicBezTo>
                  <a:cubicBezTo>
                    <a:pt x="2721" y="2082"/>
                    <a:pt x="2693" y="2064"/>
                    <a:pt x="2636" y="2027"/>
                  </a:cubicBezTo>
                  <a:cubicBezTo>
                    <a:pt x="2599" y="2005"/>
                    <a:pt x="2581" y="1995"/>
                    <a:pt x="2578" y="1995"/>
                  </a:cubicBezTo>
                  <a:lnTo>
                    <a:pt x="2578" y="1995"/>
                  </a:lnTo>
                  <a:cubicBezTo>
                    <a:pt x="2572" y="1995"/>
                    <a:pt x="2616" y="2029"/>
                    <a:pt x="2685" y="2076"/>
                  </a:cubicBezTo>
                  <a:cubicBezTo>
                    <a:pt x="2743" y="2120"/>
                    <a:pt x="2766" y="2137"/>
                    <a:pt x="2765" y="2137"/>
                  </a:cubicBezTo>
                  <a:cubicBezTo>
                    <a:pt x="2764" y="2137"/>
                    <a:pt x="2753" y="2130"/>
                    <a:pt x="2733" y="2117"/>
                  </a:cubicBezTo>
                  <a:cubicBezTo>
                    <a:pt x="2698" y="2088"/>
                    <a:pt x="2684" y="2083"/>
                    <a:pt x="2679" y="2083"/>
                  </a:cubicBezTo>
                  <a:cubicBezTo>
                    <a:pt x="2677" y="2083"/>
                    <a:pt x="2676" y="2084"/>
                    <a:pt x="2676" y="2084"/>
                  </a:cubicBezTo>
                  <a:cubicBezTo>
                    <a:pt x="2676" y="2084"/>
                    <a:pt x="2676" y="2084"/>
                    <a:pt x="2620" y="2052"/>
                  </a:cubicBezTo>
                  <a:lnTo>
                    <a:pt x="2620" y="2052"/>
                  </a:lnTo>
                  <a:cubicBezTo>
                    <a:pt x="2636" y="2068"/>
                    <a:pt x="2652" y="2076"/>
                    <a:pt x="2668" y="2092"/>
                  </a:cubicBezTo>
                  <a:cubicBezTo>
                    <a:pt x="2710" y="2127"/>
                    <a:pt x="2723" y="2142"/>
                    <a:pt x="2717" y="2142"/>
                  </a:cubicBezTo>
                  <a:cubicBezTo>
                    <a:pt x="2708" y="2142"/>
                    <a:pt x="2664" y="2114"/>
                    <a:pt x="2603" y="2068"/>
                  </a:cubicBezTo>
                  <a:lnTo>
                    <a:pt x="2603" y="2068"/>
                  </a:lnTo>
                  <a:lnTo>
                    <a:pt x="2652" y="2108"/>
                  </a:lnTo>
                  <a:cubicBezTo>
                    <a:pt x="2713" y="2164"/>
                    <a:pt x="2752" y="2204"/>
                    <a:pt x="2748" y="2204"/>
                  </a:cubicBezTo>
                  <a:cubicBezTo>
                    <a:pt x="2746" y="2204"/>
                    <a:pt x="2729" y="2190"/>
                    <a:pt x="2693" y="2157"/>
                  </a:cubicBezTo>
                  <a:lnTo>
                    <a:pt x="2644" y="2117"/>
                  </a:lnTo>
                  <a:lnTo>
                    <a:pt x="2644" y="2117"/>
                  </a:lnTo>
                  <a:cubicBezTo>
                    <a:pt x="2682" y="2151"/>
                    <a:pt x="2695" y="2167"/>
                    <a:pt x="2692" y="2167"/>
                  </a:cubicBezTo>
                  <a:cubicBezTo>
                    <a:pt x="2687" y="2167"/>
                    <a:pt x="2642" y="2130"/>
                    <a:pt x="2587" y="2076"/>
                  </a:cubicBezTo>
                  <a:lnTo>
                    <a:pt x="2587" y="2076"/>
                  </a:lnTo>
                  <a:cubicBezTo>
                    <a:pt x="2620" y="2109"/>
                    <a:pt x="2652" y="2141"/>
                    <a:pt x="2676" y="2173"/>
                  </a:cubicBezTo>
                  <a:cubicBezTo>
                    <a:pt x="2676" y="2173"/>
                    <a:pt x="2668" y="2173"/>
                    <a:pt x="2628" y="2133"/>
                  </a:cubicBezTo>
                  <a:cubicBezTo>
                    <a:pt x="2609" y="2114"/>
                    <a:pt x="2591" y="2097"/>
                    <a:pt x="2577" y="2085"/>
                  </a:cubicBezTo>
                  <a:lnTo>
                    <a:pt x="2577" y="2085"/>
                  </a:lnTo>
                  <a:cubicBezTo>
                    <a:pt x="2577" y="2085"/>
                    <a:pt x="2577" y="2085"/>
                    <a:pt x="2577" y="2085"/>
                  </a:cubicBezTo>
                  <a:cubicBezTo>
                    <a:pt x="2573" y="2085"/>
                    <a:pt x="2561" y="2080"/>
                    <a:pt x="2531" y="2044"/>
                  </a:cubicBezTo>
                  <a:lnTo>
                    <a:pt x="2522" y="2044"/>
                  </a:lnTo>
                  <a:cubicBezTo>
                    <a:pt x="2544" y="2070"/>
                    <a:pt x="2552" y="2084"/>
                    <a:pt x="2548" y="2084"/>
                  </a:cubicBezTo>
                  <a:cubicBezTo>
                    <a:pt x="2545" y="2084"/>
                    <a:pt x="2533" y="2074"/>
                    <a:pt x="2514" y="2052"/>
                  </a:cubicBezTo>
                  <a:lnTo>
                    <a:pt x="2514" y="2052"/>
                  </a:lnTo>
                  <a:cubicBezTo>
                    <a:pt x="2514" y="2052"/>
                    <a:pt x="2515" y="2052"/>
                    <a:pt x="2547" y="2100"/>
                  </a:cubicBezTo>
                  <a:cubicBezTo>
                    <a:pt x="2547" y="2103"/>
                    <a:pt x="2547" y="2104"/>
                    <a:pt x="2546" y="2104"/>
                  </a:cubicBezTo>
                  <a:cubicBezTo>
                    <a:pt x="2544" y="2104"/>
                    <a:pt x="2536" y="2093"/>
                    <a:pt x="2506" y="2052"/>
                  </a:cubicBezTo>
                  <a:lnTo>
                    <a:pt x="2506" y="2052"/>
                  </a:lnTo>
                  <a:cubicBezTo>
                    <a:pt x="2539" y="2108"/>
                    <a:pt x="2539" y="2108"/>
                    <a:pt x="2539" y="2108"/>
                  </a:cubicBezTo>
                  <a:lnTo>
                    <a:pt x="2531" y="2108"/>
                  </a:lnTo>
                  <a:cubicBezTo>
                    <a:pt x="2571" y="2165"/>
                    <a:pt x="2571" y="2165"/>
                    <a:pt x="2563" y="2165"/>
                  </a:cubicBezTo>
                  <a:cubicBezTo>
                    <a:pt x="2547" y="2149"/>
                    <a:pt x="2531" y="2133"/>
                    <a:pt x="2514" y="2108"/>
                  </a:cubicBezTo>
                  <a:lnTo>
                    <a:pt x="2514" y="2108"/>
                  </a:lnTo>
                  <a:cubicBezTo>
                    <a:pt x="2506" y="2117"/>
                    <a:pt x="2506" y="2117"/>
                    <a:pt x="2547" y="2165"/>
                  </a:cubicBezTo>
                  <a:cubicBezTo>
                    <a:pt x="2547" y="2165"/>
                    <a:pt x="2563" y="2193"/>
                    <a:pt x="2561" y="2193"/>
                  </a:cubicBezTo>
                  <a:cubicBezTo>
                    <a:pt x="2560" y="2193"/>
                    <a:pt x="2556" y="2188"/>
                    <a:pt x="2547" y="2173"/>
                  </a:cubicBezTo>
                  <a:cubicBezTo>
                    <a:pt x="2539" y="2173"/>
                    <a:pt x="2503" y="2124"/>
                    <a:pt x="2499" y="2124"/>
                  </a:cubicBezTo>
                  <a:cubicBezTo>
                    <a:pt x="2498" y="2124"/>
                    <a:pt x="2498" y="2124"/>
                    <a:pt x="2498" y="2125"/>
                  </a:cubicBezTo>
                  <a:cubicBezTo>
                    <a:pt x="2490" y="2125"/>
                    <a:pt x="2490" y="2125"/>
                    <a:pt x="2514" y="2181"/>
                  </a:cubicBezTo>
                  <a:cubicBezTo>
                    <a:pt x="2476" y="2115"/>
                    <a:pt x="2461" y="2087"/>
                    <a:pt x="2459" y="2087"/>
                  </a:cubicBezTo>
                  <a:lnTo>
                    <a:pt x="2459" y="2087"/>
                  </a:lnTo>
                  <a:cubicBezTo>
                    <a:pt x="2458" y="2087"/>
                    <a:pt x="2464" y="2101"/>
                    <a:pt x="2474" y="2125"/>
                  </a:cubicBezTo>
                  <a:cubicBezTo>
                    <a:pt x="2498" y="2190"/>
                    <a:pt x="2498" y="2190"/>
                    <a:pt x="2498" y="2190"/>
                  </a:cubicBezTo>
                  <a:cubicBezTo>
                    <a:pt x="2486" y="2161"/>
                    <a:pt x="2480" y="2147"/>
                    <a:pt x="2479" y="2147"/>
                  </a:cubicBezTo>
                  <a:lnTo>
                    <a:pt x="2479" y="2147"/>
                  </a:lnTo>
                  <a:cubicBezTo>
                    <a:pt x="2478" y="2147"/>
                    <a:pt x="2482" y="2161"/>
                    <a:pt x="2490" y="2190"/>
                  </a:cubicBezTo>
                  <a:cubicBezTo>
                    <a:pt x="2490" y="2190"/>
                    <a:pt x="2490" y="2190"/>
                    <a:pt x="2466" y="2133"/>
                  </a:cubicBezTo>
                  <a:lnTo>
                    <a:pt x="2458" y="2133"/>
                  </a:lnTo>
                  <a:cubicBezTo>
                    <a:pt x="2475" y="2182"/>
                    <a:pt x="2477" y="2201"/>
                    <a:pt x="2472" y="2201"/>
                  </a:cubicBezTo>
                  <a:cubicBezTo>
                    <a:pt x="2466" y="2201"/>
                    <a:pt x="2447" y="2169"/>
                    <a:pt x="2433" y="2133"/>
                  </a:cubicBezTo>
                  <a:lnTo>
                    <a:pt x="2433" y="2133"/>
                  </a:lnTo>
                  <a:cubicBezTo>
                    <a:pt x="2441" y="2157"/>
                    <a:pt x="2441" y="2173"/>
                    <a:pt x="2449" y="2198"/>
                  </a:cubicBezTo>
                  <a:cubicBezTo>
                    <a:pt x="2466" y="2258"/>
                    <a:pt x="2474" y="2289"/>
                    <a:pt x="2473" y="2289"/>
                  </a:cubicBezTo>
                  <a:cubicBezTo>
                    <a:pt x="2472" y="2289"/>
                    <a:pt x="2462" y="2258"/>
                    <a:pt x="2441" y="2198"/>
                  </a:cubicBezTo>
                  <a:lnTo>
                    <a:pt x="2441" y="2198"/>
                  </a:lnTo>
                  <a:cubicBezTo>
                    <a:pt x="2448" y="2222"/>
                    <a:pt x="2449" y="2237"/>
                    <a:pt x="2446" y="2237"/>
                  </a:cubicBezTo>
                  <a:cubicBezTo>
                    <a:pt x="2442" y="2237"/>
                    <a:pt x="2431" y="2208"/>
                    <a:pt x="2417" y="2133"/>
                  </a:cubicBezTo>
                  <a:cubicBezTo>
                    <a:pt x="2407" y="2093"/>
                    <a:pt x="2397" y="2057"/>
                    <a:pt x="2391" y="2034"/>
                  </a:cubicBezTo>
                  <a:lnTo>
                    <a:pt x="2391" y="2034"/>
                  </a:lnTo>
                  <a:cubicBezTo>
                    <a:pt x="2393" y="2046"/>
                    <a:pt x="2393" y="2058"/>
                    <a:pt x="2393" y="2068"/>
                  </a:cubicBezTo>
                  <a:cubicBezTo>
                    <a:pt x="2409" y="2133"/>
                    <a:pt x="2409" y="2133"/>
                    <a:pt x="2401" y="2133"/>
                  </a:cubicBezTo>
                  <a:cubicBezTo>
                    <a:pt x="2393" y="2133"/>
                    <a:pt x="2393" y="2190"/>
                    <a:pt x="2393" y="2190"/>
                  </a:cubicBezTo>
                  <a:cubicBezTo>
                    <a:pt x="2393" y="2190"/>
                    <a:pt x="2393" y="2190"/>
                    <a:pt x="2393" y="2190"/>
                  </a:cubicBezTo>
                  <a:cubicBezTo>
                    <a:pt x="2385" y="2190"/>
                    <a:pt x="2376" y="2190"/>
                    <a:pt x="2368" y="2133"/>
                  </a:cubicBezTo>
                  <a:cubicBezTo>
                    <a:pt x="2368" y="2133"/>
                    <a:pt x="2368" y="2132"/>
                    <a:pt x="2368" y="2132"/>
                  </a:cubicBezTo>
                  <a:cubicBezTo>
                    <a:pt x="2368" y="2132"/>
                    <a:pt x="2367" y="2138"/>
                    <a:pt x="2360" y="2190"/>
                  </a:cubicBezTo>
                  <a:cubicBezTo>
                    <a:pt x="2360" y="2222"/>
                    <a:pt x="2358" y="2238"/>
                    <a:pt x="2356" y="2238"/>
                  </a:cubicBezTo>
                  <a:cubicBezTo>
                    <a:pt x="2354" y="2238"/>
                    <a:pt x="2352" y="2222"/>
                    <a:pt x="2352" y="2190"/>
                  </a:cubicBezTo>
                  <a:cubicBezTo>
                    <a:pt x="2344" y="2254"/>
                    <a:pt x="2344" y="2254"/>
                    <a:pt x="2344" y="2254"/>
                  </a:cubicBezTo>
                  <a:cubicBezTo>
                    <a:pt x="2344" y="2209"/>
                    <a:pt x="2344" y="2163"/>
                    <a:pt x="2341" y="2163"/>
                  </a:cubicBezTo>
                  <a:cubicBezTo>
                    <a:pt x="2340" y="2163"/>
                    <a:pt x="2338" y="2171"/>
                    <a:pt x="2336" y="2190"/>
                  </a:cubicBezTo>
                  <a:cubicBezTo>
                    <a:pt x="2336" y="2237"/>
                    <a:pt x="2336" y="2250"/>
                    <a:pt x="2333" y="2250"/>
                  </a:cubicBezTo>
                  <a:cubicBezTo>
                    <a:pt x="2332" y="2250"/>
                    <a:pt x="2330" y="2248"/>
                    <a:pt x="2328" y="2246"/>
                  </a:cubicBezTo>
                  <a:cubicBezTo>
                    <a:pt x="2323" y="2207"/>
                    <a:pt x="2294" y="2182"/>
                    <a:pt x="2268" y="2182"/>
                  </a:cubicBezTo>
                  <a:cubicBezTo>
                    <a:pt x="2252" y="2182"/>
                    <a:pt x="2237" y="2192"/>
                    <a:pt x="2231" y="2214"/>
                  </a:cubicBezTo>
                  <a:lnTo>
                    <a:pt x="2222" y="2214"/>
                  </a:lnTo>
                  <a:lnTo>
                    <a:pt x="2214" y="2206"/>
                  </a:lnTo>
                  <a:cubicBezTo>
                    <a:pt x="2232" y="2153"/>
                    <a:pt x="2236" y="2134"/>
                    <a:pt x="2232" y="2134"/>
                  </a:cubicBezTo>
                  <a:lnTo>
                    <a:pt x="2232" y="2134"/>
                  </a:lnTo>
                  <a:cubicBezTo>
                    <a:pt x="2227" y="2134"/>
                    <a:pt x="2208" y="2166"/>
                    <a:pt x="2190" y="2198"/>
                  </a:cubicBezTo>
                  <a:cubicBezTo>
                    <a:pt x="2166" y="2254"/>
                    <a:pt x="2158" y="2254"/>
                    <a:pt x="2158" y="2254"/>
                  </a:cubicBezTo>
                  <a:cubicBezTo>
                    <a:pt x="2192" y="2180"/>
                    <a:pt x="2203" y="2151"/>
                    <a:pt x="2198" y="2151"/>
                  </a:cubicBezTo>
                  <a:lnTo>
                    <a:pt x="2198" y="2151"/>
                  </a:lnTo>
                  <a:cubicBezTo>
                    <a:pt x="2195" y="2151"/>
                    <a:pt x="2186" y="2163"/>
                    <a:pt x="2174" y="2181"/>
                  </a:cubicBezTo>
                  <a:cubicBezTo>
                    <a:pt x="2141" y="2238"/>
                    <a:pt x="2125" y="2267"/>
                    <a:pt x="2124" y="2267"/>
                  </a:cubicBezTo>
                  <a:cubicBezTo>
                    <a:pt x="2123" y="2267"/>
                    <a:pt x="2137" y="2238"/>
                    <a:pt x="2166" y="2181"/>
                  </a:cubicBezTo>
                  <a:cubicBezTo>
                    <a:pt x="2195" y="2130"/>
                    <a:pt x="2211" y="2102"/>
                    <a:pt x="2210" y="2102"/>
                  </a:cubicBezTo>
                  <a:lnTo>
                    <a:pt x="2210" y="2102"/>
                  </a:lnTo>
                  <a:cubicBezTo>
                    <a:pt x="2209" y="2102"/>
                    <a:pt x="2183" y="2142"/>
                    <a:pt x="2125" y="2230"/>
                  </a:cubicBezTo>
                  <a:cubicBezTo>
                    <a:pt x="2110" y="2253"/>
                    <a:pt x="2101" y="2266"/>
                    <a:pt x="2101" y="2266"/>
                  </a:cubicBezTo>
                  <a:cubicBezTo>
                    <a:pt x="2100" y="2266"/>
                    <a:pt x="2108" y="2251"/>
                    <a:pt x="2125" y="2222"/>
                  </a:cubicBezTo>
                  <a:cubicBezTo>
                    <a:pt x="2158" y="2155"/>
                    <a:pt x="2172" y="2128"/>
                    <a:pt x="2171" y="2128"/>
                  </a:cubicBezTo>
                  <a:lnTo>
                    <a:pt x="2171" y="2128"/>
                  </a:lnTo>
                  <a:cubicBezTo>
                    <a:pt x="2171" y="2128"/>
                    <a:pt x="2163" y="2142"/>
                    <a:pt x="2149" y="2165"/>
                  </a:cubicBezTo>
                  <a:cubicBezTo>
                    <a:pt x="2118" y="2217"/>
                    <a:pt x="2099" y="2243"/>
                    <a:pt x="2097" y="2243"/>
                  </a:cubicBezTo>
                  <a:cubicBezTo>
                    <a:pt x="2094" y="2243"/>
                    <a:pt x="2108" y="2215"/>
                    <a:pt x="2141" y="2157"/>
                  </a:cubicBezTo>
                  <a:cubicBezTo>
                    <a:pt x="2173" y="2105"/>
                    <a:pt x="2191" y="2079"/>
                    <a:pt x="2192" y="2078"/>
                  </a:cubicBezTo>
                  <a:lnTo>
                    <a:pt x="2192" y="2078"/>
                  </a:lnTo>
                  <a:cubicBezTo>
                    <a:pt x="2191" y="2079"/>
                    <a:pt x="2173" y="2105"/>
                    <a:pt x="2133" y="2157"/>
                  </a:cubicBezTo>
                  <a:cubicBezTo>
                    <a:pt x="2100" y="2206"/>
                    <a:pt x="2080" y="2228"/>
                    <a:pt x="2075" y="2228"/>
                  </a:cubicBezTo>
                  <a:cubicBezTo>
                    <a:pt x="2070" y="2228"/>
                    <a:pt x="2086" y="2198"/>
                    <a:pt x="2125" y="2141"/>
                  </a:cubicBezTo>
                  <a:cubicBezTo>
                    <a:pt x="2125" y="2141"/>
                    <a:pt x="2140" y="2116"/>
                    <a:pt x="2137" y="2116"/>
                  </a:cubicBezTo>
                  <a:lnTo>
                    <a:pt x="2137" y="2116"/>
                  </a:lnTo>
                  <a:cubicBezTo>
                    <a:pt x="2136" y="2116"/>
                    <a:pt x="2131" y="2122"/>
                    <a:pt x="2117" y="2141"/>
                  </a:cubicBezTo>
                  <a:lnTo>
                    <a:pt x="2158" y="2084"/>
                  </a:lnTo>
                  <a:lnTo>
                    <a:pt x="2117" y="2133"/>
                  </a:lnTo>
                  <a:cubicBezTo>
                    <a:pt x="2117" y="2133"/>
                    <a:pt x="2149" y="2068"/>
                    <a:pt x="2141" y="2052"/>
                  </a:cubicBezTo>
                  <a:cubicBezTo>
                    <a:pt x="2134" y="2045"/>
                    <a:pt x="2130" y="2039"/>
                    <a:pt x="2124" y="2039"/>
                  </a:cubicBezTo>
                  <a:cubicBezTo>
                    <a:pt x="2116" y="2039"/>
                    <a:pt x="2104" y="2048"/>
                    <a:pt x="2076" y="2076"/>
                  </a:cubicBezTo>
                  <a:cubicBezTo>
                    <a:pt x="2030" y="2115"/>
                    <a:pt x="2004" y="2133"/>
                    <a:pt x="2001" y="2133"/>
                  </a:cubicBezTo>
                  <a:cubicBezTo>
                    <a:pt x="1997" y="2133"/>
                    <a:pt x="2021" y="2110"/>
                    <a:pt x="2076" y="2068"/>
                  </a:cubicBezTo>
                  <a:cubicBezTo>
                    <a:pt x="2068" y="2068"/>
                    <a:pt x="2117" y="2019"/>
                    <a:pt x="2117" y="2019"/>
                  </a:cubicBezTo>
                  <a:cubicBezTo>
                    <a:pt x="2117" y="2011"/>
                    <a:pt x="2117" y="2011"/>
                    <a:pt x="2166" y="1971"/>
                  </a:cubicBezTo>
                  <a:lnTo>
                    <a:pt x="2166" y="1971"/>
                  </a:lnTo>
                  <a:cubicBezTo>
                    <a:pt x="2115" y="2006"/>
                    <a:pt x="2087" y="2018"/>
                    <a:pt x="2078" y="2018"/>
                  </a:cubicBezTo>
                  <a:cubicBezTo>
                    <a:pt x="2067" y="2018"/>
                    <a:pt x="2079" y="2004"/>
                    <a:pt x="2109" y="1987"/>
                  </a:cubicBezTo>
                  <a:cubicBezTo>
                    <a:pt x="2106" y="1984"/>
                    <a:pt x="2104" y="1982"/>
                    <a:pt x="2100" y="1982"/>
                  </a:cubicBezTo>
                  <a:cubicBezTo>
                    <a:pt x="2093" y="1982"/>
                    <a:pt x="2080" y="1988"/>
                    <a:pt x="2044" y="2003"/>
                  </a:cubicBezTo>
                  <a:cubicBezTo>
                    <a:pt x="2018" y="2014"/>
                    <a:pt x="2004" y="2020"/>
                    <a:pt x="2002" y="2020"/>
                  </a:cubicBezTo>
                  <a:cubicBezTo>
                    <a:pt x="2000" y="2020"/>
                    <a:pt x="2014" y="2012"/>
                    <a:pt x="2044" y="1995"/>
                  </a:cubicBezTo>
                  <a:cubicBezTo>
                    <a:pt x="2080" y="1974"/>
                    <a:pt x="2116" y="1954"/>
                    <a:pt x="2109" y="1954"/>
                  </a:cubicBezTo>
                  <a:lnTo>
                    <a:pt x="2109" y="1954"/>
                  </a:lnTo>
                  <a:cubicBezTo>
                    <a:pt x="2104" y="1954"/>
                    <a:pt x="2086" y="1961"/>
                    <a:pt x="2044" y="1979"/>
                  </a:cubicBezTo>
                  <a:lnTo>
                    <a:pt x="2101" y="1954"/>
                  </a:lnTo>
                  <a:cubicBezTo>
                    <a:pt x="2120" y="1943"/>
                    <a:pt x="2126" y="1939"/>
                    <a:pt x="2123" y="1939"/>
                  </a:cubicBezTo>
                  <a:lnTo>
                    <a:pt x="2123" y="1939"/>
                  </a:lnTo>
                  <a:cubicBezTo>
                    <a:pt x="2121" y="1939"/>
                    <a:pt x="2115" y="1941"/>
                    <a:pt x="2107" y="1944"/>
                  </a:cubicBezTo>
                  <a:lnTo>
                    <a:pt x="2107" y="1944"/>
                  </a:lnTo>
                  <a:cubicBezTo>
                    <a:pt x="2128" y="1935"/>
                    <a:pt x="2144" y="1928"/>
                    <a:pt x="2157" y="1922"/>
                  </a:cubicBezTo>
                  <a:lnTo>
                    <a:pt x="2157" y="1922"/>
                  </a:lnTo>
                  <a:cubicBezTo>
                    <a:pt x="2121" y="1938"/>
                    <a:pt x="2080" y="1950"/>
                    <a:pt x="2072" y="1950"/>
                  </a:cubicBezTo>
                  <a:cubicBezTo>
                    <a:pt x="2068" y="1950"/>
                    <a:pt x="2073" y="1947"/>
                    <a:pt x="2093" y="1938"/>
                  </a:cubicBezTo>
                  <a:lnTo>
                    <a:pt x="2093" y="1938"/>
                  </a:lnTo>
                  <a:cubicBezTo>
                    <a:pt x="2052" y="1946"/>
                    <a:pt x="2012" y="1954"/>
                    <a:pt x="1979" y="1971"/>
                  </a:cubicBezTo>
                  <a:cubicBezTo>
                    <a:pt x="1940" y="1985"/>
                    <a:pt x="1925" y="1988"/>
                    <a:pt x="1918" y="1988"/>
                  </a:cubicBezTo>
                  <a:cubicBezTo>
                    <a:pt x="1914" y="1988"/>
                    <a:pt x="1914" y="1987"/>
                    <a:pt x="1914" y="1987"/>
                  </a:cubicBezTo>
                  <a:lnTo>
                    <a:pt x="2036" y="1946"/>
                  </a:lnTo>
                  <a:cubicBezTo>
                    <a:pt x="2076" y="1930"/>
                    <a:pt x="2117" y="1914"/>
                    <a:pt x="2158" y="1898"/>
                  </a:cubicBezTo>
                  <a:cubicBezTo>
                    <a:pt x="2181" y="1891"/>
                    <a:pt x="2195" y="1887"/>
                    <a:pt x="2194" y="1887"/>
                  </a:cubicBezTo>
                  <a:lnTo>
                    <a:pt x="2194" y="1887"/>
                  </a:lnTo>
                  <a:cubicBezTo>
                    <a:pt x="2193" y="1887"/>
                    <a:pt x="2164" y="1895"/>
                    <a:pt x="2093" y="1914"/>
                  </a:cubicBezTo>
                  <a:cubicBezTo>
                    <a:pt x="2009" y="1942"/>
                    <a:pt x="1983" y="1951"/>
                    <a:pt x="1975" y="1951"/>
                  </a:cubicBezTo>
                  <a:cubicBezTo>
                    <a:pt x="1971" y="1951"/>
                    <a:pt x="1971" y="1949"/>
                    <a:pt x="1971" y="1946"/>
                  </a:cubicBezTo>
                  <a:cubicBezTo>
                    <a:pt x="1971" y="1946"/>
                    <a:pt x="1971" y="1938"/>
                    <a:pt x="2036" y="1922"/>
                  </a:cubicBezTo>
                  <a:cubicBezTo>
                    <a:pt x="2092" y="1906"/>
                    <a:pt x="2093" y="1906"/>
                    <a:pt x="2093" y="1906"/>
                  </a:cubicBezTo>
                  <a:lnTo>
                    <a:pt x="2093" y="1906"/>
                  </a:lnTo>
                  <a:cubicBezTo>
                    <a:pt x="2093" y="1906"/>
                    <a:pt x="1906" y="1930"/>
                    <a:pt x="1785" y="1946"/>
                  </a:cubicBezTo>
                  <a:cubicBezTo>
                    <a:pt x="1849" y="1930"/>
                    <a:pt x="1849" y="1930"/>
                    <a:pt x="1849" y="1922"/>
                  </a:cubicBezTo>
                  <a:cubicBezTo>
                    <a:pt x="1868" y="1919"/>
                    <a:pt x="1881" y="1918"/>
                    <a:pt x="1889" y="1918"/>
                  </a:cubicBezTo>
                  <a:cubicBezTo>
                    <a:pt x="1906" y="1918"/>
                    <a:pt x="1906" y="1922"/>
                    <a:pt x="1906" y="1922"/>
                  </a:cubicBezTo>
                  <a:lnTo>
                    <a:pt x="1971" y="1914"/>
                  </a:lnTo>
                  <a:cubicBezTo>
                    <a:pt x="2038" y="1900"/>
                    <a:pt x="2071" y="1894"/>
                    <a:pt x="2065" y="1894"/>
                  </a:cubicBezTo>
                  <a:cubicBezTo>
                    <a:pt x="2060" y="1894"/>
                    <a:pt x="2029" y="1898"/>
                    <a:pt x="1971" y="1906"/>
                  </a:cubicBezTo>
                  <a:cubicBezTo>
                    <a:pt x="1906" y="1906"/>
                    <a:pt x="1906" y="1906"/>
                    <a:pt x="1971" y="1898"/>
                  </a:cubicBezTo>
                  <a:cubicBezTo>
                    <a:pt x="2019" y="1886"/>
                    <a:pt x="2066" y="1878"/>
                    <a:pt x="2063" y="1878"/>
                  </a:cubicBezTo>
                  <a:lnTo>
                    <a:pt x="2063" y="1878"/>
                  </a:lnTo>
                  <a:cubicBezTo>
                    <a:pt x="2061" y="1878"/>
                    <a:pt x="2053" y="1879"/>
                    <a:pt x="2036" y="1881"/>
                  </a:cubicBezTo>
                  <a:cubicBezTo>
                    <a:pt x="2036" y="1881"/>
                    <a:pt x="2038" y="1881"/>
                    <a:pt x="2101" y="1873"/>
                  </a:cubicBezTo>
                  <a:cubicBezTo>
                    <a:pt x="2101" y="1865"/>
                    <a:pt x="2101" y="1865"/>
                    <a:pt x="2036" y="1865"/>
                  </a:cubicBezTo>
                  <a:cubicBezTo>
                    <a:pt x="2004" y="1869"/>
                    <a:pt x="1987" y="1871"/>
                    <a:pt x="1979" y="1871"/>
                  </a:cubicBezTo>
                  <a:cubicBezTo>
                    <a:pt x="1971" y="1871"/>
                    <a:pt x="1971" y="1869"/>
                    <a:pt x="1971" y="1865"/>
                  </a:cubicBezTo>
                  <a:lnTo>
                    <a:pt x="1914" y="1865"/>
                  </a:lnTo>
                  <a:cubicBezTo>
                    <a:pt x="1849" y="1865"/>
                    <a:pt x="1785" y="1865"/>
                    <a:pt x="1785" y="1857"/>
                  </a:cubicBezTo>
                  <a:cubicBezTo>
                    <a:pt x="1720" y="1849"/>
                    <a:pt x="1720" y="1849"/>
                    <a:pt x="1849" y="1841"/>
                  </a:cubicBezTo>
                  <a:lnTo>
                    <a:pt x="1914" y="1841"/>
                  </a:lnTo>
                  <a:cubicBezTo>
                    <a:pt x="1914" y="1841"/>
                    <a:pt x="1914" y="1833"/>
                    <a:pt x="1979" y="1833"/>
                  </a:cubicBezTo>
                  <a:cubicBezTo>
                    <a:pt x="2044" y="1833"/>
                    <a:pt x="1979" y="1833"/>
                    <a:pt x="1914" y="1825"/>
                  </a:cubicBezTo>
                  <a:lnTo>
                    <a:pt x="1785" y="1825"/>
                  </a:lnTo>
                  <a:cubicBezTo>
                    <a:pt x="1817" y="1821"/>
                    <a:pt x="1849" y="1819"/>
                    <a:pt x="1882" y="1819"/>
                  </a:cubicBezTo>
                  <a:cubicBezTo>
                    <a:pt x="1914" y="1819"/>
                    <a:pt x="1947" y="1821"/>
                    <a:pt x="1979" y="1825"/>
                  </a:cubicBezTo>
                  <a:cubicBezTo>
                    <a:pt x="1914" y="1817"/>
                    <a:pt x="1858" y="1808"/>
                    <a:pt x="1922" y="1808"/>
                  </a:cubicBezTo>
                  <a:cubicBezTo>
                    <a:pt x="1922" y="1803"/>
                    <a:pt x="1922" y="1797"/>
                    <a:pt x="1945" y="1797"/>
                  </a:cubicBezTo>
                  <a:cubicBezTo>
                    <a:pt x="1955" y="1797"/>
                    <a:pt x="1968" y="1798"/>
                    <a:pt x="1987" y="1800"/>
                  </a:cubicBezTo>
                  <a:cubicBezTo>
                    <a:pt x="1922" y="1784"/>
                    <a:pt x="1922" y="1784"/>
                    <a:pt x="1987" y="1784"/>
                  </a:cubicBezTo>
                  <a:cubicBezTo>
                    <a:pt x="2045" y="1788"/>
                    <a:pt x="2077" y="1791"/>
                    <a:pt x="2084" y="1791"/>
                  </a:cubicBezTo>
                  <a:cubicBezTo>
                    <a:pt x="2093" y="1791"/>
                    <a:pt x="2063" y="1786"/>
                    <a:pt x="1995" y="1768"/>
                  </a:cubicBezTo>
                  <a:lnTo>
                    <a:pt x="1995" y="1768"/>
                  </a:lnTo>
                  <a:cubicBezTo>
                    <a:pt x="2012" y="1770"/>
                    <a:pt x="2020" y="1771"/>
                    <a:pt x="2022" y="1771"/>
                  </a:cubicBezTo>
                  <a:cubicBezTo>
                    <a:pt x="2028" y="1771"/>
                    <a:pt x="1981" y="1762"/>
                    <a:pt x="1939" y="1744"/>
                  </a:cubicBezTo>
                  <a:lnTo>
                    <a:pt x="1939" y="1744"/>
                  </a:lnTo>
                  <a:lnTo>
                    <a:pt x="2060" y="1776"/>
                  </a:lnTo>
                  <a:lnTo>
                    <a:pt x="2004" y="1760"/>
                  </a:lnTo>
                  <a:lnTo>
                    <a:pt x="1939" y="1744"/>
                  </a:lnTo>
                  <a:lnTo>
                    <a:pt x="1939" y="1744"/>
                  </a:lnTo>
                  <a:cubicBezTo>
                    <a:pt x="1939" y="1744"/>
                    <a:pt x="1939" y="1744"/>
                    <a:pt x="1939" y="1744"/>
                  </a:cubicBezTo>
                  <a:lnTo>
                    <a:pt x="1939" y="1744"/>
                  </a:lnTo>
                  <a:lnTo>
                    <a:pt x="1939" y="1744"/>
                  </a:lnTo>
                  <a:lnTo>
                    <a:pt x="1687" y="1679"/>
                  </a:lnTo>
                  <a:cubicBezTo>
                    <a:pt x="1594" y="1654"/>
                    <a:pt x="1572" y="1643"/>
                    <a:pt x="1596" y="1643"/>
                  </a:cubicBezTo>
                  <a:cubicBezTo>
                    <a:pt x="1604" y="1643"/>
                    <a:pt x="1615" y="1644"/>
                    <a:pt x="1631" y="1646"/>
                  </a:cubicBezTo>
                  <a:cubicBezTo>
                    <a:pt x="1671" y="1646"/>
                    <a:pt x="1712" y="1654"/>
                    <a:pt x="1752" y="1671"/>
                  </a:cubicBezTo>
                  <a:cubicBezTo>
                    <a:pt x="1817" y="1695"/>
                    <a:pt x="1817" y="1695"/>
                    <a:pt x="1817" y="1695"/>
                  </a:cubicBezTo>
                  <a:lnTo>
                    <a:pt x="1817" y="1703"/>
                  </a:lnTo>
                  <a:cubicBezTo>
                    <a:pt x="1858" y="1711"/>
                    <a:pt x="1898" y="1719"/>
                    <a:pt x="1939" y="1727"/>
                  </a:cubicBezTo>
                  <a:cubicBezTo>
                    <a:pt x="1968" y="1735"/>
                    <a:pt x="1984" y="1739"/>
                    <a:pt x="1988" y="1739"/>
                  </a:cubicBezTo>
                  <a:cubicBezTo>
                    <a:pt x="1992" y="1739"/>
                    <a:pt x="1978" y="1733"/>
                    <a:pt x="1947" y="1719"/>
                  </a:cubicBezTo>
                  <a:lnTo>
                    <a:pt x="1947" y="1719"/>
                  </a:lnTo>
                  <a:cubicBezTo>
                    <a:pt x="1980" y="1729"/>
                    <a:pt x="1997" y="1733"/>
                    <a:pt x="2005" y="1733"/>
                  </a:cubicBezTo>
                  <a:cubicBezTo>
                    <a:pt x="2010" y="1733"/>
                    <a:pt x="2012" y="1731"/>
                    <a:pt x="2012" y="1727"/>
                  </a:cubicBezTo>
                  <a:cubicBezTo>
                    <a:pt x="2012" y="1724"/>
                    <a:pt x="2013" y="1722"/>
                    <a:pt x="2019" y="1722"/>
                  </a:cubicBezTo>
                  <a:cubicBezTo>
                    <a:pt x="2027" y="1722"/>
                    <a:pt x="2043" y="1726"/>
                    <a:pt x="2076" y="1735"/>
                  </a:cubicBezTo>
                  <a:cubicBezTo>
                    <a:pt x="2085" y="1735"/>
                    <a:pt x="2085" y="1735"/>
                    <a:pt x="2020" y="1703"/>
                  </a:cubicBezTo>
                  <a:cubicBezTo>
                    <a:pt x="1948" y="1675"/>
                    <a:pt x="1922" y="1663"/>
                    <a:pt x="1923" y="1663"/>
                  </a:cubicBezTo>
                  <a:lnTo>
                    <a:pt x="1923" y="1663"/>
                  </a:lnTo>
                  <a:cubicBezTo>
                    <a:pt x="1924" y="1663"/>
                    <a:pt x="1939" y="1669"/>
                    <a:pt x="1963" y="1679"/>
                  </a:cubicBezTo>
                  <a:cubicBezTo>
                    <a:pt x="2026" y="1700"/>
                    <a:pt x="2076" y="1714"/>
                    <a:pt x="2094" y="1714"/>
                  </a:cubicBezTo>
                  <a:cubicBezTo>
                    <a:pt x="2110" y="1714"/>
                    <a:pt x="2099" y="1702"/>
                    <a:pt x="2044" y="1671"/>
                  </a:cubicBezTo>
                  <a:lnTo>
                    <a:pt x="2044" y="1671"/>
                  </a:lnTo>
                  <a:cubicBezTo>
                    <a:pt x="2068" y="1680"/>
                    <a:pt x="2085" y="1684"/>
                    <a:pt x="2093" y="1684"/>
                  </a:cubicBezTo>
                  <a:cubicBezTo>
                    <a:pt x="2106" y="1684"/>
                    <a:pt x="2096" y="1672"/>
                    <a:pt x="2060" y="1646"/>
                  </a:cubicBezTo>
                  <a:lnTo>
                    <a:pt x="2068" y="1646"/>
                  </a:lnTo>
                  <a:cubicBezTo>
                    <a:pt x="2095" y="1662"/>
                    <a:pt x="2109" y="1670"/>
                    <a:pt x="2112" y="1670"/>
                  </a:cubicBezTo>
                  <a:cubicBezTo>
                    <a:pt x="2114" y="1670"/>
                    <a:pt x="2102" y="1660"/>
                    <a:pt x="2076" y="1638"/>
                  </a:cubicBezTo>
                  <a:cubicBezTo>
                    <a:pt x="2067" y="1631"/>
                    <a:pt x="2057" y="1624"/>
                    <a:pt x="2048" y="1617"/>
                  </a:cubicBezTo>
                  <a:lnTo>
                    <a:pt x="2048" y="1617"/>
                  </a:lnTo>
                  <a:cubicBezTo>
                    <a:pt x="2062" y="1626"/>
                    <a:pt x="2070" y="1629"/>
                    <a:pt x="2074" y="1629"/>
                  </a:cubicBezTo>
                  <a:cubicBezTo>
                    <a:pt x="2079" y="1629"/>
                    <a:pt x="2081" y="1625"/>
                    <a:pt x="2085" y="1622"/>
                  </a:cubicBezTo>
                  <a:cubicBezTo>
                    <a:pt x="2093" y="1614"/>
                    <a:pt x="2093" y="1614"/>
                    <a:pt x="2044" y="1573"/>
                  </a:cubicBezTo>
                  <a:cubicBezTo>
                    <a:pt x="2031" y="1558"/>
                    <a:pt x="2027" y="1551"/>
                    <a:pt x="2030" y="1551"/>
                  </a:cubicBezTo>
                  <a:lnTo>
                    <a:pt x="2030" y="1551"/>
                  </a:lnTo>
                  <a:cubicBezTo>
                    <a:pt x="2035" y="1551"/>
                    <a:pt x="2068" y="1581"/>
                    <a:pt x="2101" y="1614"/>
                  </a:cubicBezTo>
                  <a:cubicBezTo>
                    <a:pt x="2144" y="1654"/>
                    <a:pt x="2168" y="1676"/>
                    <a:pt x="2169" y="1676"/>
                  </a:cubicBezTo>
                  <a:cubicBezTo>
                    <a:pt x="2169" y="1676"/>
                    <a:pt x="2133" y="1642"/>
                    <a:pt x="2052" y="1565"/>
                  </a:cubicBezTo>
                  <a:cubicBezTo>
                    <a:pt x="1997" y="1505"/>
                    <a:pt x="1976" y="1479"/>
                    <a:pt x="1979" y="1479"/>
                  </a:cubicBezTo>
                  <a:lnTo>
                    <a:pt x="1979" y="1479"/>
                  </a:lnTo>
                  <a:cubicBezTo>
                    <a:pt x="1981" y="1479"/>
                    <a:pt x="1993" y="1490"/>
                    <a:pt x="2012" y="1508"/>
                  </a:cubicBezTo>
                  <a:cubicBezTo>
                    <a:pt x="2060" y="1557"/>
                    <a:pt x="2060" y="1557"/>
                    <a:pt x="2052" y="1557"/>
                  </a:cubicBezTo>
                  <a:lnTo>
                    <a:pt x="2149" y="1654"/>
                  </a:lnTo>
                  <a:cubicBezTo>
                    <a:pt x="2141" y="1638"/>
                    <a:pt x="2125" y="1622"/>
                    <a:pt x="2109" y="1606"/>
                  </a:cubicBezTo>
                  <a:cubicBezTo>
                    <a:pt x="2093" y="1581"/>
                    <a:pt x="2085" y="1565"/>
                    <a:pt x="2068" y="1549"/>
                  </a:cubicBezTo>
                  <a:cubicBezTo>
                    <a:pt x="2020" y="1500"/>
                    <a:pt x="1971" y="1452"/>
                    <a:pt x="1922" y="1411"/>
                  </a:cubicBezTo>
                  <a:cubicBezTo>
                    <a:pt x="1874" y="1363"/>
                    <a:pt x="1874" y="1363"/>
                    <a:pt x="1882" y="1354"/>
                  </a:cubicBezTo>
                  <a:lnTo>
                    <a:pt x="1882" y="1354"/>
                  </a:lnTo>
                  <a:cubicBezTo>
                    <a:pt x="1931" y="1403"/>
                    <a:pt x="1979" y="1452"/>
                    <a:pt x="2028" y="1500"/>
                  </a:cubicBezTo>
                  <a:cubicBezTo>
                    <a:pt x="2052" y="1533"/>
                    <a:pt x="2085" y="1565"/>
                    <a:pt x="2117" y="1598"/>
                  </a:cubicBezTo>
                  <a:cubicBezTo>
                    <a:pt x="2124" y="1607"/>
                    <a:pt x="2128" y="1611"/>
                    <a:pt x="2128" y="1611"/>
                  </a:cubicBezTo>
                  <a:cubicBezTo>
                    <a:pt x="2128" y="1611"/>
                    <a:pt x="2062" y="1530"/>
                    <a:pt x="1995" y="1444"/>
                  </a:cubicBezTo>
                  <a:lnTo>
                    <a:pt x="1995" y="1444"/>
                  </a:lnTo>
                  <a:lnTo>
                    <a:pt x="2036" y="1492"/>
                  </a:lnTo>
                  <a:cubicBezTo>
                    <a:pt x="2070" y="1527"/>
                    <a:pt x="2081" y="1537"/>
                    <a:pt x="2086" y="1537"/>
                  </a:cubicBezTo>
                  <a:cubicBezTo>
                    <a:pt x="2089" y="1537"/>
                    <a:pt x="2090" y="1535"/>
                    <a:pt x="2093" y="1533"/>
                  </a:cubicBezTo>
                  <a:cubicBezTo>
                    <a:pt x="2101" y="1533"/>
                    <a:pt x="2101" y="1533"/>
                    <a:pt x="2060" y="1476"/>
                  </a:cubicBezTo>
                  <a:cubicBezTo>
                    <a:pt x="2028" y="1444"/>
                    <a:pt x="2004" y="1403"/>
                    <a:pt x="1979" y="1371"/>
                  </a:cubicBezTo>
                  <a:cubicBezTo>
                    <a:pt x="1947" y="1338"/>
                    <a:pt x="1914" y="1306"/>
                    <a:pt x="1890" y="1265"/>
                  </a:cubicBezTo>
                  <a:lnTo>
                    <a:pt x="1890" y="1265"/>
                  </a:lnTo>
                  <a:cubicBezTo>
                    <a:pt x="1922" y="1298"/>
                    <a:pt x="1955" y="1330"/>
                    <a:pt x="1979" y="1363"/>
                  </a:cubicBezTo>
                  <a:cubicBezTo>
                    <a:pt x="2068" y="1468"/>
                    <a:pt x="2117" y="1517"/>
                    <a:pt x="2125" y="1517"/>
                  </a:cubicBezTo>
                  <a:cubicBezTo>
                    <a:pt x="2127" y="1514"/>
                    <a:pt x="2130" y="1513"/>
                    <a:pt x="2132" y="1513"/>
                  </a:cubicBezTo>
                  <a:cubicBezTo>
                    <a:pt x="2140" y="1513"/>
                    <a:pt x="2150" y="1524"/>
                    <a:pt x="2174" y="1565"/>
                  </a:cubicBezTo>
                  <a:cubicBezTo>
                    <a:pt x="2182" y="1565"/>
                    <a:pt x="2182" y="1565"/>
                    <a:pt x="2149" y="1508"/>
                  </a:cubicBezTo>
                  <a:lnTo>
                    <a:pt x="2158" y="1500"/>
                  </a:lnTo>
                  <a:cubicBezTo>
                    <a:pt x="2173" y="1532"/>
                    <a:pt x="2183" y="1546"/>
                    <a:pt x="2186" y="1546"/>
                  </a:cubicBezTo>
                  <a:cubicBezTo>
                    <a:pt x="2188" y="1546"/>
                    <a:pt x="2182" y="1530"/>
                    <a:pt x="2166" y="1500"/>
                  </a:cubicBezTo>
                  <a:cubicBezTo>
                    <a:pt x="2155" y="1481"/>
                    <a:pt x="2151" y="1475"/>
                    <a:pt x="2152" y="1475"/>
                  </a:cubicBezTo>
                  <a:lnTo>
                    <a:pt x="2152" y="1475"/>
                  </a:lnTo>
                  <a:cubicBezTo>
                    <a:pt x="2152" y="1475"/>
                    <a:pt x="2168" y="1500"/>
                    <a:pt x="2174" y="1500"/>
                  </a:cubicBezTo>
                  <a:cubicBezTo>
                    <a:pt x="2203" y="1551"/>
                    <a:pt x="2219" y="1579"/>
                    <a:pt x="2219" y="1579"/>
                  </a:cubicBezTo>
                  <a:cubicBezTo>
                    <a:pt x="2219" y="1579"/>
                    <a:pt x="2195" y="1535"/>
                    <a:pt x="2141" y="1435"/>
                  </a:cubicBezTo>
                  <a:cubicBezTo>
                    <a:pt x="2138" y="1426"/>
                    <a:pt x="2134" y="1417"/>
                    <a:pt x="2129" y="1408"/>
                  </a:cubicBezTo>
                  <a:lnTo>
                    <a:pt x="2129" y="1408"/>
                  </a:lnTo>
                  <a:cubicBezTo>
                    <a:pt x="2159" y="1462"/>
                    <a:pt x="2180" y="1499"/>
                    <a:pt x="2184" y="1499"/>
                  </a:cubicBezTo>
                  <a:cubicBezTo>
                    <a:pt x="2187" y="1499"/>
                    <a:pt x="2179" y="1477"/>
                    <a:pt x="2158" y="1427"/>
                  </a:cubicBezTo>
                  <a:lnTo>
                    <a:pt x="2158" y="1427"/>
                  </a:lnTo>
                  <a:cubicBezTo>
                    <a:pt x="2158" y="1427"/>
                    <a:pt x="2158" y="1429"/>
                    <a:pt x="2190" y="1492"/>
                  </a:cubicBezTo>
                  <a:cubicBezTo>
                    <a:pt x="2200" y="1516"/>
                    <a:pt x="2208" y="1531"/>
                    <a:pt x="2208" y="1531"/>
                  </a:cubicBezTo>
                  <a:cubicBezTo>
                    <a:pt x="2210" y="1531"/>
                    <a:pt x="2199" y="1503"/>
                    <a:pt x="2166" y="1427"/>
                  </a:cubicBezTo>
                  <a:cubicBezTo>
                    <a:pt x="2141" y="1366"/>
                    <a:pt x="2131" y="1333"/>
                    <a:pt x="2134" y="1333"/>
                  </a:cubicBezTo>
                  <a:lnTo>
                    <a:pt x="2134" y="1333"/>
                  </a:lnTo>
                  <a:cubicBezTo>
                    <a:pt x="2138" y="1333"/>
                    <a:pt x="2154" y="1364"/>
                    <a:pt x="2182" y="1427"/>
                  </a:cubicBezTo>
                  <a:cubicBezTo>
                    <a:pt x="2215" y="1503"/>
                    <a:pt x="2232" y="1535"/>
                    <a:pt x="2235" y="1535"/>
                  </a:cubicBezTo>
                  <a:cubicBezTo>
                    <a:pt x="2237" y="1535"/>
                    <a:pt x="2233" y="1519"/>
                    <a:pt x="2222" y="1492"/>
                  </a:cubicBezTo>
                  <a:cubicBezTo>
                    <a:pt x="2194" y="1416"/>
                    <a:pt x="2188" y="1385"/>
                    <a:pt x="2192" y="1385"/>
                  </a:cubicBezTo>
                  <a:lnTo>
                    <a:pt x="2192" y="1385"/>
                  </a:lnTo>
                  <a:cubicBezTo>
                    <a:pt x="2196" y="1385"/>
                    <a:pt x="2204" y="1401"/>
                    <a:pt x="2214" y="1427"/>
                  </a:cubicBezTo>
                  <a:cubicBezTo>
                    <a:pt x="2226" y="1459"/>
                    <a:pt x="2232" y="1475"/>
                    <a:pt x="2233" y="1475"/>
                  </a:cubicBezTo>
                  <a:cubicBezTo>
                    <a:pt x="2235" y="1475"/>
                    <a:pt x="2231" y="1457"/>
                    <a:pt x="2222" y="1419"/>
                  </a:cubicBezTo>
                  <a:lnTo>
                    <a:pt x="2222" y="1419"/>
                  </a:lnTo>
                  <a:cubicBezTo>
                    <a:pt x="2234" y="1465"/>
                    <a:pt x="2249" y="1515"/>
                    <a:pt x="2252" y="1515"/>
                  </a:cubicBezTo>
                  <a:cubicBezTo>
                    <a:pt x="2253" y="1515"/>
                    <a:pt x="2252" y="1506"/>
                    <a:pt x="2247" y="1484"/>
                  </a:cubicBezTo>
                  <a:cubicBezTo>
                    <a:pt x="2247" y="1484"/>
                    <a:pt x="2247" y="1484"/>
                    <a:pt x="2222" y="1419"/>
                  </a:cubicBezTo>
                  <a:lnTo>
                    <a:pt x="2222" y="1419"/>
                  </a:lnTo>
                  <a:cubicBezTo>
                    <a:pt x="2222" y="1419"/>
                    <a:pt x="2222" y="1419"/>
                    <a:pt x="2222" y="1419"/>
                  </a:cubicBezTo>
                  <a:cubicBezTo>
                    <a:pt x="2222" y="1419"/>
                    <a:pt x="2214" y="1354"/>
                    <a:pt x="2198" y="1290"/>
                  </a:cubicBezTo>
                  <a:cubicBezTo>
                    <a:pt x="2182" y="1249"/>
                    <a:pt x="2166" y="1200"/>
                    <a:pt x="2158" y="1160"/>
                  </a:cubicBezTo>
                  <a:cubicBezTo>
                    <a:pt x="2151" y="1143"/>
                    <a:pt x="2150" y="1134"/>
                    <a:pt x="2152" y="1134"/>
                  </a:cubicBezTo>
                  <a:lnTo>
                    <a:pt x="2152" y="1134"/>
                  </a:lnTo>
                  <a:cubicBezTo>
                    <a:pt x="2159" y="1134"/>
                    <a:pt x="2195" y="1203"/>
                    <a:pt x="2231" y="1346"/>
                  </a:cubicBezTo>
                  <a:lnTo>
                    <a:pt x="2271" y="1484"/>
                  </a:lnTo>
                  <a:cubicBezTo>
                    <a:pt x="2255" y="1411"/>
                    <a:pt x="2239" y="1346"/>
                    <a:pt x="2239" y="1346"/>
                  </a:cubicBezTo>
                  <a:lnTo>
                    <a:pt x="2239" y="1346"/>
                  </a:lnTo>
                  <a:cubicBezTo>
                    <a:pt x="2239" y="1346"/>
                    <a:pt x="2247" y="1346"/>
                    <a:pt x="2263" y="1411"/>
                  </a:cubicBezTo>
                  <a:cubicBezTo>
                    <a:pt x="2249" y="1335"/>
                    <a:pt x="2243" y="1304"/>
                    <a:pt x="2244" y="1304"/>
                  </a:cubicBezTo>
                  <a:lnTo>
                    <a:pt x="2244" y="1304"/>
                  </a:lnTo>
                  <a:cubicBezTo>
                    <a:pt x="2244" y="1304"/>
                    <a:pt x="2248" y="1319"/>
                    <a:pt x="2255" y="1346"/>
                  </a:cubicBezTo>
                  <a:cubicBezTo>
                    <a:pt x="2271" y="1415"/>
                    <a:pt x="2279" y="1450"/>
                    <a:pt x="2281" y="1450"/>
                  </a:cubicBezTo>
                  <a:cubicBezTo>
                    <a:pt x="2283" y="1450"/>
                    <a:pt x="2280" y="1419"/>
                    <a:pt x="2272" y="1358"/>
                  </a:cubicBezTo>
                  <a:lnTo>
                    <a:pt x="2272" y="1358"/>
                  </a:lnTo>
                  <a:cubicBezTo>
                    <a:pt x="2281" y="1426"/>
                    <a:pt x="2295" y="1484"/>
                    <a:pt x="2295" y="1484"/>
                  </a:cubicBezTo>
                  <a:lnTo>
                    <a:pt x="2287" y="1419"/>
                  </a:lnTo>
                  <a:cubicBezTo>
                    <a:pt x="2278" y="1338"/>
                    <a:pt x="2274" y="1304"/>
                    <a:pt x="2276" y="1304"/>
                  </a:cubicBezTo>
                  <a:lnTo>
                    <a:pt x="2276" y="1304"/>
                  </a:lnTo>
                  <a:cubicBezTo>
                    <a:pt x="2277" y="1304"/>
                    <a:pt x="2281" y="1320"/>
                    <a:pt x="2287" y="1346"/>
                  </a:cubicBezTo>
                  <a:cubicBezTo>
                    <a:pt x="2291" y="1383"/>
                    <a:pt x="2293" y="1401"/>
                    <a:pt x="2294" y="1401"/>
                  </a:cubicBezTo>
                  <a:cubicBezTo>
                    <a:pt x="2295" y="1401"/>
                    <a:pt x="2295" y="1383"/>
                    <a:pt x="2295" y="1346"/>
                  </a:cubicBezTo>
                  <a:cubicBezTo>
                    <a:pt x="2304" y="1346"/>
                    <a:pt x="2312" y="1346"/>
                    <a:pt x="2312" y="1419"/>
                  </a:cubicBezTo>
                  <a:cubicBezTo>
                    <a:pt x="2320" y="1484"/>
                    <a:pt x="2322" y="1517"/>
                    <a:pt x="2322" y="1517"/>
                  </a:cubicBezTo>
                  <a:cubicBezTo>
                    <a:pt x="2322" y="1517"/>
                    <a:pt x="2320" y="1484"/>
                    <a:pt x="2320" y="1419"/>
                  </a:cubicBezTo>
                  <a:cubicBezTo>
                    <a:pt x="2316" y="1383"/>
                    <a:pt x="2314" y="1365"/>
                    <a:pt x="2315" y="1365"/>
                  </a:cubicBezTo>
                  <a:lnTo>
                    <a:pt x="2315" y="1365"/>
                  </a:lnTo>
                  <a:cubicBezTo>
                    <a:pt x="2316" y="1365"/>
                    <a:pt x="2320" y="1383"/>
                    <a:pt x="2328" y="1419"/>
                  </a:cubicBezTo>
                  <a:cubicBezTo>
                    <a:pt x="2336" y="1346"/>
                    <a:pt x="2328" y="1281"/>
                    <a:pt x="2320" y="1217"/>
                  </a:cubicBezTo>
                  <a:cubicBezTo>
                    <a:pt x="2312" y="1217"/>
                    <a:pt x="2312" y="1217"/>
                    <a:pt x="2312" y="1144"/>
                  </a:cubicBezTo>
                  <a:lnTo>
                    <a:pt x="2320" y="1144"/>
                  </a:lnTo>
                  <a:cubicBezTo>
                    <a:pt x="2328" y="1144"/>
                    <a:pt x="2328" y="1144"/>
                    <a:pt x="2344" y="1079"/>
                  </a:cubicBezTo>
                  <a:close/>
                  <a:moveTo>
                    <a:pt x="2206" y="2206"/>
                  </a:moveTo>
                  <a:lnTo>
                    <a:pt x="2206" y="2206"/>
                  </a:lnTo>
                  <a:cubicBezTo>
                    <a:pt x="2190" y="2246"/>
                    <a:pt x="2174" y="2287"/>
                    <a:pt x="2158" y="2319"/>
                  </a:cubicBezTo>
                  <a:lnTo>
                    <a:pt x="2149" y="2319"/>
                  </a:lnTo>
                  <a:lnTo>
                    <a:pt x="2206" y="2206"/>
                  </a:lnTo>
                  <a:close/>
                  <a:moveTo>
                    <a:pt x="2758" y="2498"/>
                  </a:moveTo>
                  <a:cubicBezTo>
                    <a:pt x="2782" y="2530"/>
                    <a:pt x="2798" y="2571"/>
                    <a:pt x="2814" y="2611"/>
                  </a:cubicBezTo>
                  <a:lnTo>
                    <a:pt x="2749" y="2498"/>
                  </a:lnTo>
                  <a:close/>
                  <a:moveTo>
                    <a:pt x="1785" y="2522"/>
                  </a:moveTo>
                  <a:lnTo>
                    <a:pt x="1793" y="2530"/>
                  </a:lnTo>
                  <a:cubicBezTo>
                    <a:pt x="1755" y="2575"/>
                    <a:pt x="1711" y="2620"/>
                    <a:pt x="1704" y="2620"/>
                  </a:cubicBezTo>
                  <a:cubicBezTo>
                    <a:pt x="1704" y="2620"/>
                    <a:pt x="1704" y="2620"/>
                    <a:pt x="1704" y="2619"/>
                  </a:cubicBezTo>
                  <a:lnTo>
                    <a:pt x="1736" y="2571"/>
                  </a:lnTo>
                  <a:lnTo>
                    <a:pt x="1785" y="2522"/>
                  </a:lnTo>
                  <a:close/>
                  <a:moveTo>
                    <a:pt x="1723" y="2630"/>
                  </a:moveTo>
                  <a:lnTo>
                    <a:pt x="1723" y="2630"/>
                  </a:lnTo>
                  <a:cubicBezTo>
                    <a:pt x="1723" y="2630"/>
                    <a:pt x="1702" y="2660"/>
                    <a:pt x="1679" y="2692"/>
                  </a:cubicBezTo>
                  <a:cubicBezTo>
                    <a:pt x="1711" y="2647"/>
                    <a:pt x="1722" y="2630"/>
                    <a:pt x="1723" y="2630"/>
                  </a:cubicBezTo>
                  <a:close/>
                  <a:moveTo>
                    <a:pt x="2133" y="2587"/>
                  </a:moveTo>
                  <a:cubicBezTo>
                    <a:pt x="2125" y="2635"/>
                    <a:pt x="2109" y="2676"/>
                    <a:pt x="2093" y="2708"/>
                  </a:cubicBezTo>
                  <a:lnTo>
                    <a:pt x="2101" y="2644"/>
                  </a:lnTo>
                  <a:lnTo>
                    <a:pt x="2125" y="2587"/>
                  </a:lnTo>
                  <a:close/>
                  <a:moveTo>
                    <a:pt x="1939" y="2571"/>
                  </a:moveTo>
                  <a:cubicBezTo>
                    <a:pt x="1947" y="2571"/>
                    <a:pt x="1947" y="2571"/>
                    <a:pt x="1914" y="2627"/>
                  </a:cubicBezTo>
                  <a:cubicBezTo>
                    <a:pt x="1890" y="2660"/>
                    <a:pt x="1874" y="2700"/>
                    <a:pt x="1849" y="2733"/>
                  </a:cubicBezTo>
                  <a:cubicBezTo>
                    <a:pt x="1874" y="2676"/>
                    <a:pt x="1906" y="2619"/>
                    <a:pt x="1939" y="2571"/>
                  </a:cubicBezTo>
                  <a:close/>
                  <a:moveTo>
                    <a:pt x="2549" y="2632"/>
                  </a:moveTo>
                  <a:cubicBezTo>
                    <a:pt x="2556" y="2632"/>
                    <a:pt x="2559" y="2644"/>
                    <a:pt x="2571" y="2692"/>
                  </a:cubicBezTo>
                  <a:cubicBezTo>
                    <a:pt x="2587" y="2757"/>
                    <a:pt x="2571" y="2757"/>
                    <a:pt x="2563" y="2757"/>
                  </a:cubicBezTo>
                  <a:cubicBezTo>
                    <a:pt x="2547" y="2717"/>
                    <a:pt x="2539" y="2676"/>
                    <a:pt x="2539" y="2635"/>
                  </a:cubicBezTo>
                  <a:cubicBezTo>
                    <a:pt x="2543" y="2633"/>
                    <a:pt x="2546" y="2632"/>
                    <a:pt x="2549" y="2632"/>
                  </a:cubicBezTo>
                  <a:close/>
                  <a:moveTo>
                    <a:pt x="2417" y="519"/>
                  </a:moveTo>
                  <a:cubicBezTo>
                    <a:pt x="2401" y="519"/>
                    <a:pt x="2401" y="584"/>
                    <a:pt x="2401" y="657"/>
                  </a:cubicBezTo>
                  <a:lnTo>
                    <a:pt x="2385" y="657"/>
                  </a:lnTo>
                  <a:cubicBezTo>
                    <a:pt x="2385" y="657"/>
                    <a:pt x="2384" y="657"/>
                    <a:pt x="2384" y="657"/>
                  </a:cubicBezTo>
                  <a:cubicBezTo>
                    <a:pt x="2382" y="657"/>
                    <a:pt x="2375" y="662"/>
                    <a:pt x="2368" y="722"/>
                  </a:cubicBezTo>
                  <a:cubicBezTo>
                    <a:pt x="2368" y="787"/>
                    <a:pt x="2360" y="787"/>
                    <a:pt x="2352" y="787"/>
                  </a:cubicBezTo>
                  <a:cubicBezTo>
                    <a:pt x="2352" y="765"/>
                    <a:pt x="2351" y="756"/>
                    <a:pt x="2351" y="756"/>
                  </a:cubicBezTo>
                  <a:lnTo>
                    <a:pt x="2351" y="756"/>
                  </a:lnTo>
                  <a:cubicBezTo>
                    <a:pt x="2349" y="756"/>
                    <a:pt x="2346" y="806"/>
                    <a:pt x="2352" y="852"/>
                  </a:cubicBezTo>
                  <a:cubicBezTo>
                    <a:pt x="2359" y="890"/>
                    <a:pt x="2355" y="923"/>
                    <a:pt x="2349" y="959"/>
                  </a:cubicBezTo>
                  <a:lnTo>
                    <a:pt x="2349" y="959"/>
                  </a:lnTo>
                  <a:cubicBezTo>
                    <a:pt x="2349" y="938"/>
                    <a:pt x="2347" y="923"/>
                    <a:pt x="2343" y="923"/>
                  </a:cubicBezTo>
                  <a:cubicBezTo>
                    <a:pt x="2343" y="923"/>
                    <a:pt x="2343" y="924"/>
                    <a:pt x="2342" y="924"/>
                  </a:cubicBezTo>
                  <a:lnTo>
                    <a:pt x="2342" y="924"/>
                  </a:lnTo>
                  <a:lnTo>
                    <a:pt x="2336" y="876"/>
                  </a:lnTo>
                  <a:cubicBezTo>
                    <a:pt x="2332" y="775"/>
                    <a:pt x="2326" y="724"/>
                    <a:pt x="2322" y="724"/>
                  </a:cubicBezTo>
                  <a:cubicBezTo>
                    <a:pt x="2318" y="724"/>
                    <a:pt x="2316" y="775"/>
                    <a:pt x="2320" y="876"/>
                  </a:cubicBezTo>
                  <a:cubicBezTo>
                    <a:pt x="2324" y="987"/>
                    <a:pt x="2326" y="1037"/>
                    <a:pt x="2324" y="1037"/>
                  </a:cubicBezTo>
                  <a:cubicBezTo>
                    <a:pt x="2323" y="1037"/>
                    <a:pt x="2319" y="1003"/>
                    <a:pt x="2312" y="941"/>
                  </a:cubicBezTo>
                  <a:cubicBezTo>
                    <a:pt x="2312" y="818"/>
                    <a:pt x="2305" y="811"/>
                    <a:pt x="2298" y="811"/>
                  </a:cubicBezTo>
                  <a:cubicBezTo>
                    <a:pt x="2297" y="811"/>
                    <a:pt x="2296" y="811"/>
                    <a:pt x="2295" y="811"/>
                  </a:cubicBezTo>
                  <a:cubicBezTo>
                    <a:pt x="2287" y="811"/>
                    <a:pt x="2287" y="811"/>
                    <a:pt x="2287" y="738"/>
                  </a:cubicBezTo>
                  <a:cubicBezTo>
                    <a:pt x="2287" y="690"/>
                    <a:pt x="2279" y="649"/>
                    <a:pt x="2255" y="609"/>
                  </a:cubicBezTo>
                  <a:cubicBezTo>
                    <a:pt x="2247" y="609"/>
                    <a:pt x="2247" y="609"/>
                    <a:pt x="2255" y="673"/>
                  </a:cubicBezTo>
                  <a:cubicBezTo>
                    <a:pt x="2262" y="700"/>
                    <a:pt x="2263" y="716"/>
                    <a:pt x="2260" y="716"/>
                  </a:cubicBezTo>
                  <a:cubicBezTo>
                    <a:pt x="2256" y="716"/>
                    <a:pt x="2245" y="684"/>
                    <a:pt x="2231" y="609"/>
                  </a:cubicBezTo>
                  <a:cubicBezTo>
                    <a:pt x="2224" y="578"/>
                    <a:pt x="2220" y="560"/>
                    <a:pt x="2219" y="560"/>
                  </a:cubicBezTo>
                  <a:lnTo>
                    <a:pt x="2219" y="560"/>
                  </a:lnTo>
                  <a:cubicBezTo>
                    <a:pt x="2217" y="560"/>
                    <a:pt x="2221" y="594"/>
                    <a:pt x="2231" y="673"/>
                  </a:cubicBezTo>
                  <a:cubicBezTo>
                    <a:pt x="2239" y="742"/>
                    <a:pt x="2239" y="777"/>
                    <a:pt x="2234" y="777"/>
                  </a:cubicBezTo>
                  <a:cubicBezTo>
                    <a:pt x="2229" y="777"/>
                    <a:pt x="2218" y="742"/>
                    <a:pt x="2206" y="673"/>
                  </a:cubicBezTo>
                  <a:lnTo>
                    <a:pt x="2190" y="673"/>
                  </a:lnTo>
                  <a:cubicBezTo>
                    <a:pt x="2182" y="722"/>
                    <a:pt x="2190" y="763"/>
                    <a:pt x="2198" y="811"/>
                  </a:cubicBezTo>
                  <a:cubicBezTo>
                    <a:pt x="2208" y="887"/>
                    <a:pt x="2214" y="919"/>
                    <a:pt x="2213" y="919"/>
                  </a:cubicBezTo>
                  <a:cubicBezTo>
                    <a:pt x="2213" y="919"/>
                    <a:pt x="2208" y="903"/>
                    <a:pt x="2198" y="876"/>
                  </a:cubicBezTo>
                  <a:cubicBezTo>
                    <a:pt x="2182" y="811"/>
                    <a:pt x="2174" y="746"/>
                    <a:pt x="2174" y="746"/>
                  </a:cubicBezTo>
                  <a:cubicBezTo>
                    <a:pt x="2166" y="673"/>
                    <a:pt x="2158" y="673"/>
                    <a:pt x="2141" y="673"/>
                  </a:cubicBezTo>
                  <a:cubicBezTo>
                    <a:pt x="2133" y="681"/>
                    <a:pt x="2117" y="681"/>
                    <a:pt x="2133" y="746"/>
                  </a:cubicBezTo>
                  <a:lnTo>
                    <a:pt x="2117" y="681"/>
                  </a:lnTo>
                  <a:cubicBezTo>
                    <a:pt x="2112" y="681"/>
                    <a:pt x="2106" y="649"/>
                    <a:pt x="2106" y="649"/>
                  </a:cubicBezTo>
                  <a:lnTo>
                    <a:pt x="2106" y="649"/>
                  </a:lnTo>
                  <a:cubicBezTo>
                    <a:pt x="2105" y="649"/>
                    <a:pt x="2106" y="657"/>
                    <a:pt x="2109" y="681"/>
                  </a:cubicBezTo>
                  <a:cubicBezTo>
                    <a:pt x="2109" y="681"/>
                    <a:pt x="2101" y="681"/>
                    <a:pt x="2068" y="617"/>
                  </a:cubicBezTo>
                  <a:cubicBezTo>
                    <a:pt x="2063" y="605"/>
                    <a:pt x="2058" y="600"/>
                    <a:pt x="2055" y="600"/>
                  </a:cubicBezTo>
                  <a:lnTo>
                    <a:pt x="2055" y="600"/>
                  </a:lnTo>
                  <a:cubicBezTo>
                    <a:pt x="2040" y="600"/>
                    <a:pt x="2054" y="712"/>
                    <a:pt x="2101" y="819"/>
                  </a:cubicBezTo>
                  <a:lnTo>
                    <a:pt x="2093" y="819"/>
                  </a:lnTo>
                  <a:cubicBezTo>
                    <a:pt x="2085" y="819"/>
                    <a:pt x="2101" y="884"/>
                    <a:pt x="2101" y="884"/>
                  </a:cubicBezTo>
                  <a:cubicBezTo>
                    <a:pt x="2117" y="957"/>
                    <a:pt x="2117" y="957"/>
                    <a:pt x="2109" y="957"/>
                  </a:cubicBezTo>
                  <a:lnTo>
                    <a:pt x="2076" y="827"/>
                  </a:lnTo>
                  <a:cubicBezTo>
                    <a:pt x="2048" y="710"/>
                    <a:pt x="2026" y="639"/>
                    <a:pt x="2019" y="639"/>
                  </a:cubicBezTo>
                  <a:lnTo>
                    <a:pt x="2019" y="639"/>
                  </a:lnTo>
                  <a:cubicBezTo>
                    <a:pt x="2015" y="639"/>
                    <a:pt x="2019" y="677"/>
                    <a:pt x="2036" y="763"/>
                  </a:cubicBezTo>
                  <a:cubicBezTo>
                    <a:pt x="2028" y="730"/>
                    <a:pt x="2028" y="730"/>
                    <a:pt x="2020" y="698"/>
                  </a:cubicBezTo>
                  <a:cubicBezTo>
                    <a:pt x="2012" y="666"/>
                    <a:pt x="2006" y="650"/>
                    <a:pt x="2002" y="650"/>
                  </a:cubicBezTo>
                  <a:cubicBezTo>
                    <a:pt x="1998" y="650"/>
                    <a:pt x="1995" y="668"/>
                    <a:pt x="1995" y="706"/>
                  </a:cubicBezTo>
                  <a:cubicBezTo>
                    <a:pt x="2004" y="771"/>
                    <a:pt x="2020" y="836"/>
                    <a:pt x="2044" y="900"/>
                  </a:cubicBezTo>
                  <a:cubicBezTo>
                    <a:pt x="2060" y="965"/>
                    <a:pt x="2060" y="973"/>
                    <a:pt x="2060" y="973"/>
                  </a:cubicBezTo>
                  <a:cubicBezTo>
                    <a:pt x="2052" y="973"/>
                    <a:pt x="2052" y="973"/>
                    <a:pt x="2028" y="908"/>
                  </a:cubicBezTo>
                  <a:cubicBezTo>
                    <a:pt x="2008" y="844"/>
                    <a:pt x="1993" y="811"/>
                    <a:pt x="1989" y="811"/>
                  </a:cubicBezTo>
                  <a:lnTo>
                    <a:pt x="1989" y="811"/>
                  </a:lnTo>
                  <a:cubicBezTo>
                    <a:pt x="1985" y="811"/>
                    <a:pt x="1991" y="844"/>
                    <a:pt x="2012" y="908"/>
                  </a:cubicBezTo>
                  <a:lnTo>
                    <a:pt x="1987" y="844"/>
                  </a:lnTo>
                  <a:cubicBezTo>
                    <a:pt x="1971" y="800"/>
                    <a:pt x="1951" y="761"/>
                    <a:pt x="1935" y="761"/>
                  </a:cubicBezTo>
                  <a:cubicBezTo>
                    <a:pt x="1927" y="761"/>
                    <a:pt x="1920" y="771"/>
                    <a:pt x="1914" y="795"/>
                  </a:cubicBezTo>
                  <a:cubicBezTo>
                    <a:pt x="1903" y="798"/>
                    <a:pt x="1893" y="801"/>
                    <a:pt x="1885" y="801"/>
                  </a:cubicBezTo>
                  <a:cubicBezTo>
                    <a:pt x="1868" y="801"/>
                    <a:pt x="1854" y="791"/>
                    <a:pt x="1833" y="754"/>
                  </a:cubicBezTo>
                  <a:cubicBezTo>
                    <a:pt x="1828" y="743"/>
                    <a:pt x="1824" y="738"/>
                    <a:pt x="1822" y="738"/>
                  </a:cubicBezTo>
                  <a:lnTo>
                    <a:pt x="1822" y="738"/>
                  </a:lnTo>
                  <a:cubicBezTo>
                    <a:pt x="1813" y="738"/>
                    <a:pt x="1842" y="850"/>
                    <a:pt x="1882" y="957"/>
                  </a:cubicBezTo>
                  <a:cubicBezTo>
                    <a:pt x="1860" y="914"/>
                    <a:pt x="1849" y="903"/>
                    <a:pt x="1842" y="903"/>
                  </a:cubicBezTo>
                  <a:cubicBezTo>
                    <a:pt x="1839" y="903"/>
                    <a:pt x="1836" y="906"/>
                    <a:pt x="1833" y="908"/>
                  </a:cubicBezTo>
                  <a:cubicBezTo>
                    <a:pt x="1827" y="911"/>
                    <a:pt x="1822" y="912"/>
                    <a:pt x="1818" y="912"/>
                  </a:cubicBezTo>
                  <a:cubicBezTo>
                    <a:pt x="1806" y="912"/>
                    <a:pt x="1800" y="901"/>
                    <a:pt x="1777" y="860"/>
                  </a:cubicBezTo>
                  <a:cubicBezTo>
                    <a:pt x="1744" y="799"/>
                    <a:pt x="1728" y="769"/>
                    <a:pt x="1727" y="769"/>
                  </a:cubicBezTo>
                  <a:lnTo>
                    <a:pt x="1727" y="769"/>
                  </a:lnTo>
                  <a:cubicBezTo>
                    <a:pt x="1726" y="769"/>
                    <a:pt x="1740" y="799"/>
                    <a:pt x="1768" y="860"/>
                  </a:cubicBezTo>
                  <a:cubicBezTo>
                    <a:pt x="1795" y="910"/>
                    <a:pt x="1801" y="931"/>
                    <a:pt x="1794" y="931"/>
                  </a:cubicBezTo>
                  <a:cubicBezTo>
                    <a:pt x="1784" y="931"/>
                    <a:pt x="1747" y="886"/>
                    <a:pt x="1704" y="819"/>
                  </a:cubicBezTo>
                  <a:cubicBezTo>
                    <a:pt x="1674" y="778"/>
                    <a:pt x="1662" y="767"/>
                    <a:pt x="1651" y="767"/>
                  </a:cubicBezTo>
                  <a:cubicBezTo>
                    <a:pt x="1647" y="767"/>
                    <a:pt x="1643" y="768"/>
                    <a:pt x="1639" y="771"/>
                  </a:cubicBezTo>
                  <a:cubicBezTo>
                    <a:pt x="1671" y="836"/>
                    <a:pt x="1655" y="844"/>
                    <a:pt x="1647" y="852"/>
                  </a:cubicBezTo>
                  <a:cubicBezTo>
                    <a:pt x="1622" y="868"/>
                    <a:pt x="1622" y="868"/>
                    <a:pt x="1704" y="981"/>
                  </a:cubicBezTo>
                  <a:cubicBezTo>
                    <a:pt x="1785" y="1087"/>
                    <a:pt x="1777" y="1095"/>
                    <a:pt x="1768" y="1103"/>
                  </a:cubicBezTo>
                  <a:cubicBezTo>
                    <a:pt x="1768" y="1103"/>
                    <a:pt x="1768" y="1103"/>
                    <a:pt x="1767" y="1103"/>
                  </a:cubicBezTo>
                  <a:cubicBezTo>
                    <a:pt x="1763" y="1103"/>
                    <a:pt x="1751" y="1099"/>
                    <a:pt x="1720" y="1054"/>
                  </a:cubicBezTo>
                  <a:cubicBezTo>
                    <a:pt x="1720" y="1054"/>
                    <a:pt x="1678" y="1013"/>
                    <a:pt x="1666" y="1013"/>
                  </a:cubicBezTo>
                  <a:cubicBezTo>
                    <a:pt x="1664" y="1013"/>
                    <a:pt x="1664" y="1013"/>
                    <a:pt x="1663" y="1014"/>
                  </a:cubicBezTo>
                  <a:cubicBezTo>
                    <a:pt x="1661" y="1016"/>
                    <a:pt x="1659" y="1018"/>
                    <a:pt x="1657" y="1018"/>
                  </a:cubicBezTo>
                  <a:cubicBezTo>
                    <a:pt x="1651" y="1018"/>
                    <a:pt x="1641" y="1008"/>
                    <a:pt x="1606" y="973"/>
                  </a:cubicBezTo>
                  <a:cubicBezTo>
                    <a:pt x="1606" y="973"/>
                    <a:pt x="1571" y="938"/>
                    <a:pt x="1550" y="938"/>
                  </a:cubicBezTo>
                  <a:cubicBezTo>
                    <a:pt x="1547" y="938"/>
                    <a:pt x="1544" y="939"/>
                    <a:pt x="1541" y="941"/>
                  </a:cubicBezTo>
                  <a:cubicBezTo>
                    <a:pt x="1538" y="944"/>
                    <a:pt x="1534" y="947"/>
                    <a:pt x="1527" y="947"/>
                  </a:cubicBezTo>
                  <a:cubicBezTo>
                    <a:pt x="1516" y="947"/>
                    <a:pt x="1499" y="939"/>
                    <a:pt x="1468" y="908"/>
                  </a:cubicBezTo>
                  <a:lnTo>
                    <a:pt x="1468" y="908"/>
                  </a:lnTo>
                  <a:cubicBezTo>
                    <a:pt x="1460" y="917"/>
                    <a:pt x="1460" y="917"/>
                    <a:pt x="1509" y="965"/>
                  </a:cubicBezTo>
                  <a:cubicBezTo>
                    <a:pt x="1551" y="1007"/>
                    <a:pt x="1587" y="1050"/>
                    <a:pt x="1549" y="1050"/>
                  </a:cubicBezTo>
                  <a:cubicBezTo>
                    <a:pt x="1543" y="1050"/>
                    <a:pt x="1535" y="1048"/>
                    <a:pt x="1525" y="1046"/>
                  </a:cubicBezTo>
                  <a:lnTo>
                    <a:pt x="1525" y="1046"/>
                  </a:lnTo>
                  <a:cubicBezTo>
                    <a:pt x="1517" y="1054"/>
                    <a:pt x="1501" y="1079"/>
                    <a:pt x="1549" y="1119"/>
                  </a:cubicBezTo>
                  <a:cubicBezTo>
                    <a:pt x="1549" y="1122"/>
                    <a:pt x="1549" y="1123"/>
                    <a:pt x="1548" y="1123"/>
                  </a:cubicBezTo>
                  <a:cubicBezTo>
                    <a:pt x="1545" y="1123"/>
                    <a:pt x="1533" y="1113"/>
                    <a:pt x="1493" y="1079"/>
                  </a:cubicBezTo>
                  <a:cubicBezTo>
                    <a:pt x="1450" y="1040"/>
                    <a:pt x="1423" y="1021"/>
                    <a:pt x="1414" y="1021"/>
                  </a:cubicBezTo>
                  <a:cubicBezTo>
                    <a:pt x="1403" y="1021"/>
                    <a:pt x="1422" y="1052"/>
                    <a:pt x="1477" y="1111"/>
                  </a:cubicBezTo>
                  <a:cubicBezTo>
                    <a:pt x="1503" y="1133"/>
                    <a:pt x="1515" y="1146"/>
                    <a:pt x="1511" y="1146"/>
                  </a:cubicBezTo>
                  <a:cubicBezTo>
                    <a:pt x="1508" y="1146"/>
                    <a:pt x="1494" y="1138"/>
                    <a:pt x="1468" y="1119"/>
                  </a:cubicBezTo>
                  <a:lnTo>
                    <a:pt x="1468" y="1119"/>
                  </a:lnTo>
                  <a:cubicBezTo>
                    <a:pt x="1468" y="1119"/>
                    <a:pt x="1460" y="1127"/>
                    <a:pt x="1509" y="1176"/>
                  </a:cubicBezTo>
                  <a:cubicBezTo>
                    <a:pt x="1536" y="1203"/>
                    <a:pt x="1548" y="1215"/>
                    <a:pt x="1542" y="1215"/>
                  </a:cubicBezTo>
                  <a:cubicBezTo>
                    <a:pt x="1538" y="1215"/>
                    <a:pt x="1522" y="1207"/>
                    <a:pt x="1493" y="1192"/>
                  </a:cubicBezTo>
                  <a:cubicBezTo>
                    <a:pt x="1459" y="1168"/>
                    <a:pt x="1445" y="1161"/>
                    <a:pt x="1438" y="1161"/>
                  </a:cubicBezTo>
                  <a:cubicBezTo>
                    <a:pt x="1433" y="1161"/>
                    <a:pt x="1431" y="1165"/>
                    <a:pt x="1428" y="1168"/>
                  </a:cubicBezTo>
                  <a:cubicBezTo>
                    <a:pt x="1463" y="1210"/>
                    <a:pt x="1437" y="1270"/>
                    <a:pt x="1393" y="1270"/>
                  </a:cubicBezTo>
                  <a:cubicBezTo>
                    <a:pt x="1386" y="1270"/>
                    <a:pt x="1379" y="1269"/>
                    <a:pt x="1371" y="1265"/>
                  </a:cubicBezTo>
                  <a:lnTo>
                    <a:pt x="1371" y="1265"/>
                  </a:lnTo>
                  <a:cubicBezTo>
                    <a:pt x="1420" y="1306"/>
                    <a:pt x="1420" y="1306"/>
                    <a:pt x="1420" y="1314"/>
                  </a:cubicBezTo>
                  <a:cubicBezTo>
                    <a:pt x="1379" y="1295"/>
                    <a:pt x="1359" y="1287"/>
                    <a:pt x="1353" y="1287"/>
                  </a:cubicBezTo>
                  <a:cubicBezTo>
                    <a:pt x="1344" y="1287"/>
                    <a:pt x="1380" y="1311"/>
                    <a:pt x="1439" y="1346"/>
                  </a:cubicBezTo>
                  <a:lnTo>
                    <a:pt x="1439" y="1346"/>
                  </a:lnTo>
                  <a:cubicBezTo>
                    <a:pt x="1431" y="1341"/>
                    <a:pt x="1421" y="1336"/>
                    <a:pt x="1412" y="1330"/>
                  </a:cubicBezTo>
                  <a:cubicBezTo>
                    <a:pt x="1355" y="1308"/>
                    <a:pt x="1325" y="1295"/>
                    <a:pt x="1320" y="1295"/>
                  </a:cubicBezTo>
                  <a:lnTo>
                    <a:pt x="1320" y="1295"/>
                  </a:lnTo>
                  <a:cubicBezTo>
                    <a:pt x="1314" y="1295"/>
                    <a:pt x="1343" y="1312"/>
                    <a:pt x="1404" y="1346"/>
                  </a:cubicBezTo>
                  <a:cubicBezTo>
                    <a:pt x="1462" y="1386"/>
                    <a:pt x="1488" y="1405"/>
                    <a:pt x="1479" y="1405"/>
                  </a:cubicBezTo>
                  <a:cubicBezTo>
                    <a:pt x="1472" y="1405"/>
                    <a:pt x="1442" y="1392"/>
                    <a:pt x="1387" y="1371"/>
                  </a:cubicBezTo>
                  <a:cubicBezTo>
                    <a:pt x="1332" y="1343"/>
                    <a:pt x="1304" y="1329"/>
                    <a:pt x="1302" y="1329"/>
                  </a:cubicBezTo>
                  <a:lnTo>
                    <a:pt x="1302" y="1329"/>
                  </a:lnTo>
                  <a:cubicBezTo>
                    <a:pt x="1300" y="1329"/>
                    <a:pt x="1329" y="1345"/>
                    <a:pt x="1387" y="1379"/>
                  </a:cubicBezTo>
                  <a:cubicBezTo>
                    <a:pt x="1522" y="1456"/>
                    <a:pt x="1594" y="1498"/>
                    <a:pt x="1581" y="1498"/>
                  </a:cubicBezTo>
                  <a:cubicBezTo>
                    <a:pt x="1572" y="1498"/>
                    <a:pt x="1523" y="1478"/>
                    <a:pt x="1428" y="1435"/>
                  </a:cubicBezTo>
                  <a:cubicBezTo>
                    <a:pt x="1322" y="1393"/>
                    <a:pt x="1259" y="1369"/>
                    <a:pt x="1245" y="1369"/>
                  </a:cubicBezTo>
                  <a:cubicBezTo>
                    <a:pt x="1242" y="1369"/>
                    <a:pt x="1241" y="1370"/>
                    <a:pt x="1241" y="1371"/>
                  </a:cubicBezTo>
                  <a:cubicBezTo>
                    <a:pt x="1241" y="1387"/>
                    <a:pt x="1298" y="1411"/>
                    <a:pt x="1363" y="1435"/>
                  </a:cubicBezTo>
                  <a:cubicBezTo>
                    <a:pt x="1434" y="1459"/>
                    <a:pt x="1463" y="1472"/>
                    <a:pt x="1450" y="1472"/>
                  </a:cubicBezTo>
                  <a:cubicBezTo>
                    <a:pt x="1441" y="1472"/>
                    <a:pt x="1409" y="1465"/>
                    <a:pt x="1355" y="1452"/>
                  </a:cubicBezTo>
                  <a:cubicBezTo>
                    <a:pt x="1283" y="1433"/>
                    <a:pt x="1237" y="1424"/>
                    <a:pt x="1214" y="1424"/>
                  </a:cubicBezTo>
                  <a:cubicBezTo>
                    <a:pt x="1176" y="1424"/>
                    <a:pt x="1199" y="1447"/>
                    <a:pt x="1274" y="1492"/>
                  </a:cubicBezTo>
                  <a:cubicBezTo>
                    <a:pt x="1343" y="1532"/>
                    <a:pt x="1367" y="1556"/>
                    <a:pt x="1349" y="1556"/>
                  </a:cubicBezTo>
                  <a:cubicBezTo>
                    <a:pt x="1338" y="1556"/>
                    <a:pt x="1310" y="1547"/>
                    <a:pt x="1266" y="1525"/>
                  </a:cubicBezTo>
                  <a:cubicBezTo>
                    <a:pt x="1196" y="1492"/>
                    <a:pt x="1167" y="1478"/>
                    <a:pt x="1164" y="1478"/>
                  </a:cubicBezTo>
                  <a:lnTo>
                    <a:pt x="1164" y="1478"/>
                  </a:lnTo>
                  <a:cubicBezTo>
                    <a:pt x="1163" y="1478"/>
                    <a:pt x="1176" y="1486"/>
                    <a:pt x="1201" y="1500"/>
                  </a:cubicBezTo>
                  <a:cubicBezTo>
                    <a:pt x="1193" y="1517"/>
                    <a:pt x="1193" y="1533"/>
                    <a:pt x="1185" y="1549"/>
                  </a:cubicBezTo>
                  <a:cubicBezTo>
                    <a:pt x="1185" y="1557"/>
                    <a:pt x="1250" y="1581"/>
                    <a:pt x="1306" y="1598"/>
                  </a:cubicBezTo>
                  <a:cubicBezTo>
                    <a:pt x="1256" y="1588"/>
                    <a:pt x="1214" y="1582"/>
                    <a:pt x="1191" y="1582"/>
                  </a:cubicBezTo>
                  <a:cubicBezTo>
                    <a:pt x="1159" y="1582"/>
                    <a:pt x="1165" y="1593"/>
                    <a:pt x="1241" y="1622"/>
                  </a:cubicBezTo>
                  <a:cubicBezTo>
                    <a:pt x="1241" y="1630"/>
                    <a:pt x="1233" y="1638"/>
                    <a:pt x="1233" y="1638"/>
                  </a:cubicBezTo>
                  <a:cubicBezTo>
                    <a:pt x="1233" y="1646"/>
                    <a:pt x="1233" y="1646"/>
                    <a:pt x="1298" y="1663"/>
                  </a:cubicBezTo>
                  <a:cubicBezTo>
                    <a:pt x="1337" y="1677"/>
                    <a:pt x="1329" y="1680"/>
                    <a:pt x="1303" y="1680"/>
                  </a:cubicBezTo>
                  <a:cubicBezTo>
                    <a:pt x="1285" y="1680"/>
                    <a:pt x="1259" y="1679"/>
                    <a:pt x="1233" y="1679"/>
                  </a:cubicBezTo>
                  <a:cubicBezTo>
                    <a:pt x="1160" y="1679"/>
                    <a:pt x="1095" y="1679"/>
                    <a:pt x="1160" y="1687"/>
                  </a:cubicBezTo>
                  <a:cubicBezTo>
                    <a:pt x="1233" y="1695"/>
                    <a:pt x="1290" y="1719"/>
                    <a:pt x="1355" y="1735"/>
                  </a:cubicBezTo>
                  <a:cubicBezTo>
                    <a:pt x="1383" y="1744"/>
                    <a:pt x="1381" y="1748"/>
                    <a:pt x="1365" y="1748"/>
                  </a:cubicBezTo>
                  <a:cubicBezTo>
                    <a:pt x="1349" y="1748"/>
                    <a:pt x="1318" y="1744"/>
                    <a:pt x="1290" y="1735"/>
                  </a:cubicBezTo>
                  <a:cubicBezTo>
                    <a:pt x="1270" y="1732"/>
                    <a:pt x="1251" y="1730"/>
                    <a:pt x="1233" y="1730"/>
                  </a:cubicBezTo>
                  <a:cubicBezTo>
                    <a:pt x="1206" y="1730"/>
                    <a:pt x="1181" y="1734"/>
                    <a:pt x="1152" y="1744"/>
                  </a:cubicBezTo>
                  <a:cubicBezTo>
                    <a:pt x="1152" y="1752"/>
                    <a:pt x="1152" y="1768"/>
                    <a:pt x="1217" y="1776"/>
                  </a:cubicBezTo>
                  <a:cubicBezTo>
                    <a:pt x="1282" y="1776"/>
                    <a:pt x="1274" y="1825"/>
                    <a:pt x="1217" y="1833"/>
                  </a:cubicBezTo>
                  <a:lnTo>
                    <a:pt x="1217" y="1849"/>
                  </a:lnTo>
                  <a:cubicBezTo>
                    <a:pt x="1217" y="1857"/>
                    <a:pt x="1282" y="1865"/>
                    <a:pt x="1282" y="1873"/>
                  </a:cubicBezTo>
                  <a:cubicBezTo>
                    <a:pt x="1282" y="1873"/>
                    <a:pt x="1282" y="1881"/>
                    <a:pt x="1339" y="1890"/>
                  </a:cubicBezTo>
                  <a:cubicBezTo>
                    <a:pt x="1339" y="1898"/>
                    <a:pt x="1339" y="1906"/>
                    <a:pt x="1282" y="1906"/>
                  </a:cubicBezTo>
                  <a:cubicBezTo>
                    <a:pt x="1404" y="1906"/>
                    <a:pt x="1404" y="1906"/>
                    <a:pt x="1282" y="1922"/>
                  </a:cubicBezTo>
                  <a:cubicBezTo>
                    <a:pt x="1152" y="1930"/>
                    <a:pt x="1152" y="1930"/>
                    <a:pt x="1282" y="1930"/>
                  </a:cubicBezTo>
                  <a:cubicBezTo>
                    <a:pt x="1347" y="1938"/>
                    <a:pt x="1347" y="1930"/>
                    <a:pt x="1282" y="1946"/>
                  </a:cubicBezTo>
                  <a:cubicBezTo>
                    <a:pt x="1236" y="1952"/>
                    <a:pt x="1223" y="1958"/>
                    <a:pt x="1242" y="1958"/>
                  </a:cubicBezTo>
                  <a:cubicBezTo>
                    <a:pt x="1250" y="1958"/>
                    <a:pt x="1263" y="1957"/>
                    <a:pt x="1282" y="1954"/>
                  </a:cubicBezTo>
                  <a:cubicBezTo>
                    <a:pt x="1404" y="1954"/>
                    <a:pt x="1468" y="1962"/>
                    <a:pt x="1347" y="1979"/>
                  </a:cubicBezTo>
                  <a:cubicBezTo>
                    <a:pt x="1347" y="1979"/>
                    <a:pt x="1347" y="1987"/>
                    <a:pt x="1404" y="1987"/>
                  </a:cubicBezTo>
                  <a:cubicBezTo>
                    <a:pt x="1468" y="1983"/>
                    <a:pt x="1500" y="1979"/>
                    <a:pt x="1501" y="1979"/>
                  </a:cubicBezTo>
                  <a:lnTo>
                    <a:pt x="1501" y="1979"/>
                  </a:lnTo>
                  <a:cubicBezTo>
                    <a:pt x="1500" y="1979"/>
                    <a:pt x="1468" y="1983"/>
                    <a:pt x="1404" y="1995"/>
                  </a:cubicBezTo>
                  <a:cubicBezTo>
                    <a:pt x="1312" y="2013"/>
                    <a:pt x="1290" y="2022"/>
                    <a:pt x="1339" y="2022"/>
                  </a:cubicBezTo>
                  <a:cubicBezTo>
                    <a:pt x="1355" y="2022"/>
                    <a:pt x="1379" y="2021"/>
                    <a:pt x="1412" y="2019"/>
                  </a:cubicBezTo>
                  <a:cubicBezTo>
                    <a:pt x="1412" y="2019"/>
                    <a:pt x="1428" y="2017"/>
                    <a:pt x="1436" y="2017"/>
                  </a:cubicBezTo>
                  <a:cubicBezTo>
                    <a:pt x="1444" y="2017"/>
                    <a:pt x="1444" y="2019"/>
                    <a:pt x="1412" y="2027"/>
                  </a:cubicBezTo>
                  <a:cubicBezTo>
                    <a:pt x="1366" y="2047"/>
                    <a:pt x="1320" y="2093"/>
                    <a:pt x="1368" y="2093"/>
                  </a:cubicBezTo>
                  <a:cubicBezTo>
                    <a:pt x="1379" y="2093"/>
                    <a:pt x="1396" y="2090"/>
                    <a:pt x="1420" y="2084"/>
                  </a:cubicBezTo>
                  <a:lnTo>
                    <a:pt x="1428" y="2092"/>
                  </a:lnTo>
                  <a:cubicBezTo>
                    <a:pt x="1378" y="2117"/>
                    <a:pt x="1371" y="2128"/>
                    <a:pt x="1396" y="2128"/>
                  </a:cubicBezTo>
                  <a:cubicBezTo>
                    <a:pt x="1404" y="2128"/>
                    <a:pt x="1414" y="2127"/>
                    <a:pt x="1428" y="2125"/>
                  </a:cubicBezTo>
                  <a:lnTo>
                    <a:pt x="1493" y="2117"/>
                  </a:lnTo>
                  <a:lnTo>
                    <a:pt x="1493" y="2117"/>
                  </a:lnTo>
                  <a:cubicBezTo>
                    <a:pt x="1452" y="2125"/>
                    <a:pt x="1412" y="2141"/>
                    <a:pt x="1371" y="2165"/>
                  </a:cubicBezTo>
                  <a:cubicBezTo>
                    <a:pt x="1371" y="2169"/>
                    <a:pt x="1371" y="2171"/>
                    <a:pt x="1376" y="2171"/>
                  </a:cubicBezTo>
                  <a:cubicBezTo>
                    <a:pt x="1382" y="2171"/>
                    <a:pt x="1398" y="2167"/>
                    <a:pt x="1436" y="2157"/>
                  </a:cubicBezTo>
                  <a:cubicBezTo>
                    <a:pt x="1467" y="2139"/>
                    <a:pt x="1481" y="2134"/>
                    <a:pt x="1488" y="2134"/>
                  </a:cubicBezTo>
                  <a:cubicBezTo>
                    <a:pt x="1493" y="2134"/>
                    <a:pt x="1493" y="2137"/>
                    <a:pt x="1493" y="2141"/>
                  </a:cubicBezTo>
                  <a:cubicBezTo>
                    <a:pt x="1460" y="2165"/>
                    <a:pt x="1420" y="2181"/>
                    <a:pt x="1379" y="2198"/>
                  </a:cubicBezTo>
                  <a:lnTo>
                    <a:pt x="1379" y="2206"/>
                  </a:lnTo>
                  <a:cubicBezTo>
                    <a:pt x="1443" y="2180"/>
                    <a:pt x="1474" y="2170"/>
                    <a:pt x="1480" y="2170"/>
                  </a:cubicBezTo>
                  <a:cubicBezTo>
                    <a:pt x="1485" y="2170"/>
                    <a:pt x="1471" y="2178"/>
                    <a:pt x="1444" y="2190"/>
                  </a:cubicBezTo>
                  <a:cubicBezTo>
                    <a:pt x="1387" y="2222"/>
                    <a:pt x="1387" y="2230"/>
                    <a:pt x="1395" y="2230"/>
                  </a:cubicBezTo>
                  <a:cubicBezTo>
                    <a:pt x="1411" y="2223"/>
                    <a:pt x="1418" y="2221"/>
                    <a:pt x="1420" y="2221"/>
                  </a:cubicBezTo>
                  <a:lnTo>
                    <a:pt x="1420" y="2221"/>
                  </a:lnTo>
                  <a:cubicBezTo>
                    <a:pt x="1424" y="2221"/>
                    <a:pt x="1404" y="2231"/>
                    <a:pt x="1397" y="2231"/>
                  </a:cubicBezTo>
                  <a:cubicBezTo>
                    <a:pt x="1396" y="2231"/>
                    <a:pt x="1395" y="2231"/>
                    <a:pt x="1395" y="2230"/>
                  </a:cubicBezTo>
                  <a:lnTo>
                    <a:pt x="1331" y="2254"/>
                  </a:lnTo>
                  <a:cubicBezTo>
                    <a:pt x="1311" y="2266"/>
                    <a:pt x="1306" y="2270"/>
                    <a:pt x="1310" y="2270"/>
                  </a:cubicBezTo>
                  <a:cubicBezTo>
                    <a:pt x="1318" y="2270"/>
                    <a:pt x="1358" y="2254"/>
                    <a:pt x="1395" y="2238"/>
                  </a:cubicBezTo>
                  <a:lnTo>
                    <a:pt x="1404" y="2254"/>
                  </a:lnTo>
                  <a:cubicBezTo>
                    <a:pt x="1404" y="2258"/>
                    <a:pt x="1404" y="2262"/>
                    <a:pt x="1409" y="2262"/>
                  </a:cubicBezTo>
                  <a:cubicBezTo>
                    <a:pt x="1415" y="2262"/>
                    <a:pt x="1429" y="2256"/>
                    <a:pt x="1460" y="2238"/>
                  </a:cubicBezTo>
                  <a:cubicBezTo>
                    <a:pt x="1501" y="2214"/>
                    <a:pt x="1541" y="2206"/>
                    <a:pt x="1582" y="2190"/>
                  </a:cubicBezTo>
                  <a:lnTo>
                    <a:pt x="1582" y="2190"/>
                  </a:lnTo>
                  <a:cubicBezTo>
                    <a:pt x="1541" y="2206"/>
                    <a:pt x="1501" y="2222"/>
                    <a:pt x="1468" y="2254"/>
                  </a:cubicBezTo>
                  <a:cubicBezTo>
                    <a:pt x="1468" y="2254"/>
                    <a:pt x="1412" y="2287"/>
                    <a:pt x="1412" y="2287"/>
                  </a:cubicBezTo>
                  <a:cubicBezTo>
                    <a:pt x="1336" y="2312"/>
                    <a:pt x="1336" y="2325"/>
                    <a:pt x="1360" y="2325"/>
                  </a:cubicBezTo>
                  <a:cubicBezTo>
                    <a:pt x="1375" y="2325"/>
                    <a:pt x="1398" y="2320"/>
                    <a:pt x="1420" y="2311"/>
                  </a:cubicBezTo>
                  <a:cubicBezTo>
                    <a:pt x="1470" y="2294"/>
                    <a:pt x="1500" y="2286"/>
                    <a:pt x="1509" y="2286"/>
                  </a:cubicBezTo>
                  <a:cubicBezTo>
                    <a:pt x="1522" y="2286"/>
                    <a:pt x="1494" y="2302"/>
                    <a:pt x="1428" y="2335"/>
                  </a:cubicBezTo>
                  <a:cubicBezTo>
                    <a:pt x="1392" y="2356"/>
                    <a:pt x="1379" y="2365"/>
                    <a:pt x="1385" y="2365"/>
                  </a:cubicBezTo>
                  <a:cubicBezTo>
                    <a:pt x="1397" y="2365"/>
                    <a:pt x="1490" y="2323"/>
                    <a:pt x="1606" y="2262"/>
                  </a:cubicBezTo>
                  <a:lnTo>
                    <a:pt x="1777" y="2173"/>
                  </a:lnTo>
                  <a:lnTo>
                    <a:pt x="1606" y="2271"/>
                  </a:lnTo>
                  <a:cubicBezTo>
                    <a:pt x="1469" y="2357"/>
                    <a:pt x="1418" y="2389"/>
                    <a:pt x="1429" y="2389"/>
                  </a:cubicBezTo>
                  <a:cubicBezTo>
                    <a:pt x="1435" y="2389"/>
                    <a:pt x="1464" y="2378"/>
                    <a:pt x="1509" y="2360"/>
                  </a:cubicBezTo>
                  <a:cubicBezTo>
                    <a:pt x="1536" y="2353"/>
                    <a:pt x="1552" y="2349"/>
                    <a:pt x="1557" y="2349"/>
                  </a:cubicBezTo>
                  <a:cubicBezTo>
                    <a:pt x="1564" y="2349"/>
                    <a:pt x="1550" y="2357"/>
                    <a:pt x="1517" y="2376"/>
                  </a:cubicBezTo>
                  <a:cubicBezTo>
                    <a:pt x="1460" y="2408"/>
                    <a:pt x="1468" y="2417"/>
                    <a:pt x="1477" y="2441"/>
                  </a:cubicBezTo>
                  <a:cubicBezTo>
                    <a:pt x="1484" y="2448"/>
                    <a:pt x="1488" y="2454"/>
                    <a:pt x="1496" y="2454"/>
                  </a:cubicBezTo>
                  <a:cubicBezTo>
                    <a:pt x="1505" y="2454"/>
                    <a:pt x="1519" y="2446"/>
                    <a:pt x="1549" y="2425"/>
                  </a:cubicBezTo>
                  <a:cubicBezTo>
                    <a:pt x="1549" y="2425"/>
                    <a:pt x="1549" y="2433"/>
                    <a:pt x="1558" y="2441"/>
                  </a:cubicBezTo>
                  <a:cubicBezTo>
                    <a:pt x="1516" y="2475"/>
                    <a:pt x="1503" y="2491"/>
                    <a:pt x="1508" y="2491"/>
                  </a:cubicBezTo>
                  <a:cubicBezTo>
                    <a:pt x="1516" y="2491"/>
                    <a:pt x="1559" y="2463"/>
                    <a:pt x="1614" y="2417"/>
                  </a:cubicBezTo>
                  <a:lnTo>
                    <a:pt x="1622" y="2425"/>
                  </a:lnTo>
                  <a:lnTo>
                    <a:pt x="1574" y="2465"/>
                  </a:lnTo>
                  <a:cubicBezTo>
                    <a:pt x="1525" y="2506"/>
                    <a:pt x="1525" y="2522"/>
                    <a:pt x="1566" y="2571"/>
                  </a:cubicBezTo>
                  <a:cubicBezTo>
                    <a:pt x="1587" y="2596"/>
                    <a:pt x="1601" y="2610"/>
                    <a:pt x="1616" y="2610"/>
                  </a:cubicBezTo>
                  <a:cubicBezTo>
                    <a:pt x="1636" y="2610"/>
                    <a:pt x="1658" y="2588"/>
                    <a:pt x="1704" y="2538"/>
                  </a:cubicBezTo>
                  <a:cubicBezTo>
                    <a:pt x="1751" y="2495"/>
                    <a:pt x="1775" y="2472"/>
                    <a:pt x="1778" y="2472"/>
                  </a:cubicBezTo>
                  <a:lnTo>
                    <a:pt x="1778" y="2472"/>
                  </a:lnTo>
                  <a:cubicBezTo>
                    <a:pt x="1781" y="2472"/>
                    <a:pt x="1761" y="2497"/>
                    <a:pt x="1720" y="2546"/>
                  </a:cubicBezTo>
                  <a:cubicBezTo>
                    <a:pt x="1684" y="2582"/>
                    <a:pt x="1657" y="2622"/>
                    <a:pt x="1661" y="2622"/>
                  </a:cubicBezTo>
                  <a:cubicBezTo>
                    <a:pt x="1663" y="2622"/>
                    <a:pt x="1668" y="2616"/>
                    <a:pt x="1679" y="2603"/>
                  </a:cubicBezTo>
                  <a:lnTo>
                    <a:pt x="1679" y="2603"/>
                  </a:lnTo>
                  <a:cubicBezTo>
                    <a:pt x="1679" y="2603"/>
                    <a:pt x="1687" y="2611"/>
                    <a:pt x="1655" y="2668"/>
                  </a:cubicBezTo>
                  <a:cubicBezTo>
                    <a:pt x="1624" y="2722"/>
                    <a:pt x="1619" y="2741"/>
                    <a:pt x="1626" y="2741"/>
                  </a:cubicBezTo>
                  <a:cubicBezTo>
                    <a:pt x="1634" y="2741"/>
                    <a:pt x="1658" y="2718"/>
                    <a:pt x="1679" y="2692"/>
                  </a:cubicBezTo>
                  <a:lnTo>
                    <a:pt x="1679" y="2692"/>
                  </a:lnTo>
                  <a:cubicBezTo>
                    <a:pt x="1656" y="2733"/>
                    <a:pt x="1632" y="2779"/>
                    <a:pt x="1637" y="2779"/>
                  </a:cubicBezTo>
                  <a:cubicBezTo>
                    <a:pt x="1638" y="2779"/>
                    <a:pt x="1644" y="2773"/>
                    <a:pt x="1655" y="2757"/>
                  </a:cubicBezTo>
                  <a:cubicBezTo>
                    <a:pt x="1675" y="2737"/>
                    <a:pt x="1706" y="2719"/>
                    <a:pt x="1722" y="2719"/>
                  </a:cubicBezTo>
                  <a:cubicBezTo>
                    <a:pt x="1738" y="2719"/>
                    <a:pt x="1740" y="2737"/>
                    <a:pt x="1704" y="2789"/>
                  </a:cubicBezTo>
                  <a:lnTo>
                    <a:pt x="1720" y="2806"/>
                  </a:lnTo>
                  <a:cubicBezTo>
                    <a:pt x="1741" y="2769"/>
                    <a:pt x="1755" y="2759"/>
                    <a:pt x="1765" y="2759"/>
                  </a:cubicBezTo>
                  <a:cubicBezTo>
                    <a:pt x="1770" y="2759"/>
                    <a:pt x="1774" y="2762"/>
                    <a:pt x="1777" y="2765"/>
                  </a:cubicBezTo>
                  <a:cubicBezTo>
                    <a:pt x="1793" y="2773"/>
                    <a:pt x="1801" y="2781"/>
                    <a:pt x="1768" y="2838"/>
                  </a:cubicBezTo>
                  <a:cubicBezTo>
                    <a:pt x="1746" y="2864"/>
                    <a:pt x="1739" y="2879"/>
                    <a:pt x="1744" y="2879"/>
                  </a:cubicBezTo>
                  <a:cubicBezTo>
                    <a:pt x="1749" y="2879"/>
                    <a:pt x="1762" y="2869"/>
                    <a:pt x="1785" y="2846"/>
                  </a:cubicBezTo>
                  <a:cubicBezTo>
                    <a:pt x="1785" y="2847"/>
                    <a:pt x="1785" y="2847"/>
                    <a:pt x="1786" y="2847"/>
                  </a:cubicBezTo>
                  <a:cubicBezTo>
                    <a:pt x="1797" y="2847"/>
                    <a:pt x="1854" y="2749"/>
                    <a:pt x="1865" y="2749"/>
                  </a:cubicBezTo>
                  <a:cubicBezTo>
                    <a:pt x="1865" y="2749"/>
                    <a:pt x="1865" y="2749"/>
                    <a:pt x="1866" y="2749"/>
                  </a:cubicBezTo>
                  <a:cubicBezTo>
                    <a:pt x="1882" y="2708"/>
                    <a:pt x="1906" y="2676"/>
                    <a:pt x="1939" y="2644"/>
                  </a:cubicBezTo>
                  <a:lnTo>
                    <a:pt x="1939" y="2644"/>
                  </a:lnTo>
                  <a:lnTo>
                    <a:pt x="1906" y="2700"/>
                  </a:lnTo>
                  <a:lnTo>
                    <a:pt x="1849" y="2814"/>
                  </a:lnTo>
                  <a:cubicBezTo>
                    <a:pt x="1852" y="2816"/>
                    <a:pt x="1853" y="2818"/>
                    <a:pt x="1855" y="2818"/>
                  </a:cubicBezTo>
                  <a:cubicBezTo>
                    <a:pt x="1860" y="2818"/>
                    <a:pt x="1866" y="2806"/>
                    <a:pt x="1890" y="2765"/>
                  </a:cubicBezTo>
                  <a:lnTo>
                    <a:pt x="1890" y="2765"/>
                  </a:lnTo>
                  <a:cubicBezTo>
                    <a:pt x="1866" y="2830"/>
                    <a:pt x="1874" y="2830"/>
                    <a:pt x="1890" y="2838"/>
                  </a:cubicBezTo>
                  <a:cubicBezTo>
                    <a:pt x="1896" y="2841"/>
                    <a:pt x="1901" y="2844"/>
                    <a:pt x="1908" y="2844"/>
                  </a:cubicBezTo>
                  <a:cubicBezTo>
                    <a:pt x="1920" y="2844"/>
                    <a:pt x="1934" y="2834"/>
                    <a:pt x="1955" y="2798"/>
                  </a:cubicBezTo>
                  <a:lnTo>
                    <a:pt x="1955" y="2798"/>
                  </a:lnTo>
                  <a:cubicBezTo>
                    <a:pt x="1929" y="2862"/>
                    <a:pt x="1933" y="2897"/>
                    <a:pt x="1950" y="2897"/>
                  </a:cubicBezTo>
                  <a:cubicBezTo>
                    <a:pt x="1964" y="2897"/>
                    <a:pt x="1989" y="2871"/>
                    <a:pt x="2012" y="2814"/>
                  </a:cubicBezTo>
                  <a:cubicBezTo>
                    <a:pt x="2019" y="2786"/>
                    <a:pt x="2025" y="2772"/>
                    <a:pt x="2029" y="2772"/>
                  </a:cubicBezTo>
                  <a:lnTo>
                    <a:pt x="2029" y="2772"/>
                  </a:lnTo>
                  <a:cubicBezTo>
                    <a:pt x="2032" y="2772"/>
                    <a:pt x="2032" y="2788"/>
                    <a:pt x="2028" y="2822"/>
                  </a:cubicBezTo>
                  <a:cubicBezTo>
                    <a:pt x="2019" y="2855"/>
                    <a:pt x="2015" y="2872"/>
                    <a:pt x="2017" y="2872"/>
                  </a:cubicBezTo>
                  <a:cubicBezTo>
                    <a:pt x="2018" y="2872"/>
                    <a:pt x="2024" y="2857"/>
                    <a:pt x="2036" y="2830"/>
                  </a:cubicBezTo>
                  <a:cubicBezTo>
                    <a:pt x="2045" y="2814"/>
                    <a:pt x="2051" y="2807"/>
                    <a:pt x="2053" y="2807"/>
                  </a:cubicBezTo>
                  <a:lnTo>
                    <a:pt x="2053" y="2807"/>
                  </a:lnTo>
                  <a:cubicBezTo>
                    <a:pt x="2060" y="2807"/>
                    <a:pt x="2050" y="2849"/>
                    <a:pt x="2044" y="2895"/>
                  </a:cubicBezTo>
                  <a:cubicBezTo>
                    <a:pt x="2024" y="2974"/>
                    <a:pt x="2020" y="3008"/>
                    <a:pt x="2026" y="3008"/>
                  </a:cubicBezTo>
                  <a:cubicBezTo>
                    <a:pt x="2030" y="3008"/>
                    <a:pt x="2039" y="2993"/>
                    <a:pt x="2052" y="2968"/>
                  </a:cubicBezTo>
                  <a:cubicBezTo>
                    <a:pt x="2077" y="2924"/>
                    <a:pt x="2093" y="2919"/>
                    <a:pt x="2102" y="2919"/>
                  </a:cubicBezTo>
                  <a:cubicBezTo>
                    <a:pt x="2105" y="2919"/>
                    <a:pt x="2107" y="2919"/>
                    <a:pt x="2109" y="2919"/>
                  </a:cubicBezTo>
                  <a:cubicBezTo>
                    <a:pt x="2133" y="2887"/>
                    <a:pt x="2149" y="2838"/>
                    <a:pt x="2149" y="2798"/>
                  </a:cubicBezTo>
                  <a:cubicBezTo>
                    <a:pt x="2166" y="2733"/>
                    <a:pt x="2182" y="2676"/>
                    <a:pt x="2182" y="2676"/>
                  </a:cubicBezTo>
                  <a:cubicBezTo>
                    <a:pt x="2190" y="2654"/>
                    <a:pt x="2194" y="2647"/>
                    <a:pt x="2195" y="2647"/>
                  </a:cubicBezTo>
                  <a:lnTo>
                    <a:pt x="2195" y="2647"/>
                  </a:lnTo>
                  <a:cubicBezTo>
                    <a:pt x="2197" y="2647"/>
                    <a:pt x="2190" y="2676"/>
                    <a:pt x="2190" y="2676"/>
                  </a:cubicBezTo>
                  <a:cubicBezTo>
                    <a:pt x="2166" y="2717"/>
                    <a:pt x="2158" y="2757"/>
                    <a:pt x="2166" y="2798"/>
                  </a:cubicBezTo>
                  <a:cubicBezTo>
                    <a:pt x="2158" y="2862"/>
                    <a:pt x="2174" y="2862"/>
                    <a:pt x="2182" y="2871"/>
                  </a:cubicBezTo>
                  <a:lnTo>
                    <a:pt x="2214" y="2871"/>
                  </a:lnTo>
                  <a:cubicBezTo>
                    <a:pt x="2223" y="2905"/>
                    <a:pt x="2229" y="2923"/>
                    <a:pt x="2235" y="2923"/>
                  </a:cubicBezTo>
                  <a:cubicBezTo>
                    <a:pt x="2239" y="2923"/>
                    <a:pt x="2243" y="2909"/>
                    <a:pt x="2247" y="2879"/>
                  </a:cubicBezTo>
                  <a:cubicBezTo>
                    <a:pt x="2247" y="2822"/>
                    <a:pt x="2247" y="2838"/>
                    <a:pt x="2247" y="2814"/>
                  </a:cubicBezTo>
                  <a:cubicBezTo>
                    <a:pt x="2247" y="2883"/>
                    <a:pt x="2274" y="2920"/>
                    <a:pt x="2300" y="2920"/>
                  </a:cubicBezTo>
                  <a:cubicBezTo>
                    <a:pt x="2323" y="2920"/>
                    <a:pt x="2344" y="2891"/>
                    <a:pt x="2344" y="2830"/>
                  </a:cubicBezTo>
                  <a:lnTo>
                    <a:pt x="2344" y="2895"/>
                  </a:lnTo>
                  <a:cubicBezTo>
                    <a:pt x="2344" y="2960"/>
                    <a:pt x="2352" y="2960"/>
                    <a:pt x="2368" y="2960"/>
                  </a:cubicBezTo>
                  <a:cubicBezTo>
                    <a:pt x="2376" y="2960"/>
                    <a:pt x="2409" y="2895"/>
                    <a:pt x="2433" y="2887"/>
                  </a:cubicBezTo>
                  <a:cubicBezTo>
                    <a:pt x="2466" y="2887"/>
                    <a:pt x="2490" y="2887"/>
                    <a:pt x="2482" y="2822"/>
                  </a:cubicBezTo>
                  <a:cubicBezTo>
                    <a:pt x="2490" y="2822"/>
                    <a:pt x="2490" y="2822"/>
                    <a:pt x="2498" y="2887"/>
                  </a:cubicBezTo>
                  <a:cubicBezTo>
                    <a:pt x="2498" y="2952"/>
                    <a:pt x="2506" y="2952"/>
                    <a:pt x="2514" y="2952"/>
                  </a:cubicBezTo>
                  <a:cubicBezTo>
                    <a:pt x="2522" y="2911"/>
                    <a:pt x="2514" y="2862"/>
                    <a:pt x="2506" y="2822"/>
                  </a:cubicBezTo>
                  <a:cubicBezTo>
                    <a:pt x="2498" y="2794"/>
                    <a:pt x="2496" y="2779"/>
                    <a:pt x="2500" y="2779"/>
                  </a:cubicBezTo>
                  <a:lnTo>
                    <a:pt x="2500" y="2779"/>
                  </a:lnTo>
                  <a:cubicBezTo>
                    <a:pt x="2504" y="2779"/>
                    <a:pt x="2514" y="2794"/>
                    <a:pt x="2531" y="2822"/>
                  </a:cubicBezTo>
                  <a:cubicBezTo>
                    <a:pt x="2543" y="2854"/>
                    <a:pt x="2557" y="2871"/>
                    <a:pt x="2568" y="2871"/>
                  </a:cubicBezTo>
                  <a:cubicBezTo>
                    <a:pt x="2579" y="2871"/>
                    <a:pt x="2587" y="2854"/>
                    <a:pt x="2587" y="2822"/>
                  </a:cubicBezTo>
                  <a:cubicBezTo>
                    <a:pt x="2589" y="2822"/>
                    <a:pt x="2591" y="2822"/>
                    <a:pt x="2592" y="2822"/>
                  </a:cubicBezTo>
                  <a:cubicBezTo>
                    <a:pt x="2599" y="2822"/>
                    <a:pt x="2607" y="2827"/>
                    <a:pt x="2620" y="2879"/>
                  </a:cubicBezTo>
                  <a:cubicBezTo>
                    <a:pt x="2633" y="2911"/>
                    <a:pt x="2650" y="2943"/>
                    <a:pt x="2658" y="2943"/>
                  </a:cubicBezTo>
                  <a:cubicBezTo>
                    <a:pt x="2665" y="2943"/>
                    <a:pt x="2667" y="2924"/>
                    <a:pt x="2660" y="2871"/>
                  </a:cubicBezTo>
                  <a:cubicBezTo>
                    <a:pt x="2662" y="2868"/>
                    <a:pt x="2664" y="2867"/>
                    <a:pt x="2665" y="2867"/>
                  </a:cubicBezTo>
                  <a:cubicBezTo>
                    <a:pt x="2669" y="2867"/>
                    <a:pt x="2673" y="2879"/>
                    <a:pt x="2685" y="2927"/>
                  </a:cubicBezTo>
                  <a:cubicBezTo>
                    <a:pt x="2698" y="2964"/>
                    <a:pt x="2712" y="3001"/>
                    <a:pt x="2716" y="3001"/>
                  </a:cubicBezTo>
                  <a:cubicBezTo>
                    <a:pt x="2718" y="3001"/>
                    <a:pt x="2715" y="2979"/>
                    <a:pt x="2701" y="2919"/>
                  </a:cubicBezTo>
                  <a:cubicBezTo>
                    <a:pt x="2701" y="2886"/>
                    <a:pt x="2705" y="2869"/>
                    <a:pt x="2715" y="2869"/>
                  </a:cubicBezTo>
                  <a:cubicBezTo>
                    <a:pt x="2724" y="2869"/>
                    <a:pt x="2738" y="2884"/>
                    <a:pt x="2758" y="2911"/>
                  </a:cubicBezTo>
                  <a:cubicBezTo>
                    <a:pt x="2766" y="2903"/>
                    <a:pt x="2774" y="2903"/>
                    <a:pt x="2749" y="2846"/>
                  </a:cubicBezTo>
                  <a:cubicBezTo>
                    <a:pt x="2745" y="2830"/>
                    <a:pt x="2743" y="2822"/>
                    <a:pt x="2741" y="2814"/>
                  </a:cubicBezTo>
                  <a:lnTo>
                    <a:pt x="2741" y="2814"/>
                  </a:lnTo>
                  <a:cubicBezTo>
                    <a:pt x="2759" y="2853"/>
                    <a:pt x="2768" y="2873"/>
                    <a:pt x="2770" y="2873"/>
                  </a:cubicBezTo>
                  <a:cubicBezTo>
                    <a:pt x="2772" y="2873"/>
                    <a:pt x="2762" y="2842"/>
                    <a:pt x="2741" y="2781"/>
                  </a:cubicBezTo>
                  <a:cubicBezTo>
                    <a:pt x="2729" y="2752"/>
                    <a:pt x="2725" y="2736"/>
                    <a:pt x="2727" y="2736"/>
                  </a:cubicBezTo>
                  <a:lnTo>
                    <a:pt x="2727" y="2736"/>
                  </a:lnTo>
                  <a:cubicBezTo>
                    <a:pt x="2730" y="2736"/>
                    <a:pt x="2738" y="2750"/>
                    <a:pt x="2749" y="2781"/>
                  </a:cubicBezTo>
                  <a:cubicBezTo>
                    <a:pt x="2775" y="2826"/>
                    <a:pt x="2785" y="2830"/>
                    <a:pt x="2789" y="2830"/>
                  </a:cubicBezTo>
                  <a:cubicBezTo>
                    <a:pt x="2790" y="2830"/>
                    <a:pt x="2790" y="2830"/>
                    <a:pt x="2790" y="2830"/>
                  </a:cubicBezTo>
                  <a:cubicBezTo>
                    <a:pt x="2798" y="2830"/>
                    <a:pt x="2806" y="2757"/>
                    <a:pt x="2839" y="2741"/>
                  </a:cubicBezTo>
                  <a:cubicBezTo>
                    <a:pt x="2895" y="2717"/>
                    <a:pt x="2920" y="2700"/>
                    <a:pt x="2879" y="2652"/>
                  </a:cubicBezTo>
                  <a:cubicBezTo>
                    <a:pt x="2867" y="2622"/>
                    <a:pt x="2860" y="2608"/>
                    <a:pt x="2863" y="2608"/>
                  </a:cubicBezTo>
                  <a:lnTo>
                    <a:pt x="2863" y="2608"/>
                  </a:lnTo>
                  <a:cubicBezTo>
                    <a:pt x="2866" y="2608"/>
                    <a:pt x="2876" y="2620"/>
                    <a:pt x="2895" y="2644"/>
                  </a:cubicBezTo>
                  <a:cubicBezTo>
                    <a:pt x="2924" y="2678"/>
                    <a:pt x="2937" y="2688"/>
                    <a:pt x="2944" y="2688"/>
                  </a:cubicBezTo>
                  <a:cubicBezTo>
                    <a:pt x="2947" y="2688"/>
                    <a:pt x="2950" y="2686"/>
                    <a:pt x="2952" y="2684"/>
                  </a:cubicBezTo>
                  <a:cubicBezTo>
                    <a:pt x="2954" y="2684"/>
                    <a:pt x="2956" y="2684"/>
                    <a:pt x="2958" y="2684"/>
                  </a:cubicBezTo>
                  <a:cubicBezTo>
                    <a:pt x="2965" y="2684"/>
                    <a:pt x="2976" y="2689"/>
                    <a:pt x="3001" y="2733"/>
                  </a:cubicBezTo>
                  <a:cubicBezTo>
                    <a:pt x="2976" y="2676"/>
                    <a:pt x="2968" y="2676"/>
                    <a:pt x="2976" y="2668"/>
                  </a:cubicBezTo>
                  <a:lnTo>
                    <a:pt x="2976" y="2668"/>
                  </a:lnTo>
                  <a:cubicBezTo>
                    <a:pt x="2996" y="2691"/>
                    <a:pt x="3008" y="2703"/>
                    <a:pt x="3012" y="2703"/>
                  </a:cubicBezTo>
                  <a:cubicBezTo>
                    <a:pt x="3015" y="2703"/>
                    <a:pt x="3010" y="2689"/>
                    <a:pt x="2993" y="2660"/>
                  </a:cubicBezTo>
                  <a:cubicBezTo>
                    <a:pt x="2971" y="2629"/>
                    <a:pt x="2956" y="2607"/>
                    <a:pt x="2946" y="2594"/>
                  </a:cubicBezTo>
                  <a:lnTo>
                    <a:pt x="2946" y="2594"/>
                  </a:lnTo>
                  <a:cubicBezTo>
                    <a:pt x="2955" y="2606"/>
                    <a:pt x="2971" y="2625"/>
                    <a:pt x="2993" y="2652"/>
                  </a:cubicBezTo>
                  <a:cubicBezTo>
                    <a:pt x="3019" y="2689"/>
                    <a:pt x="3057" y="2716"/>
                    <a:pt x="3065" y="2716"/>
                  </a:cubicBezTo>
                  <a:cubicBezTo>
                    <a:pt x="3069" y="2716"/>
                    <a:pt x="3066" y="2709"/>
                    <a:pt x="3049" y="2692"/>
                  </a:cubicBezTo>
                  <a:cubicBezTo>
                    <a:pt x="3009" y="2644"/>
                    <a:pt x="3017" y="2635"/>
                    <a:pt x="2985" y="2579"/>
                  </a:cubicBezTo>
                  <a:cubicBezTo>
                    <a:pt x="2987" y="2579"/>
                    <a:pt x="2988" y="2578"/>
                    <a:pt x="2990" y="2578"/>
                  </a:cubicBezTo>
                  <a:cubicBezTo>
                    <a:pt x="2996" y="2578"/>
                    <a:pt x="3005" y="2583"/>
                    <a:pt x="3041" y="2619"/>
                  </a:cubicBezTo>
                  <a:cubicBezTo>
                    <a:pt x="3051" y="2627"/>
                    <a:pt x="3058" y="2631"/>
                    <a:pt x="3063" y="2631"/>
                  </a:cubicBezTo>
                  <a:cubicBezTo>
                    <a:pt x="3082" y="2631"/>
                    <a:pt x="3065" y="2577"/>
                    <a:pt x="3033" y="2538"/>
                  </a:cubicBezTo>
                  <a:cubicBezTo>
                    <a:pt x="3012" y="2513"/>
                    <a:pt x="3002" y="2501"/>
                    <a:pt x="3004" y="2501"/>
                  </a:cubicBezTo>
                  <a:lnTo>
                    <a:pt x="3004" y="2501"/>
                  </a:lnTo>
                  <a:cubicBezTo>
                    <a:pt x="3006" y="2501"/>
                    <a:pt x="3018" y="2511"/>
                    <a:pt x="3041" y="2530"/>
                  </a:cubicBezTo>
                  <a:cubicBezTo>
                    <a:pt x="3078" y="2567"/>
                    <a:pt x="3087" y="2571"/>
                    <a:pt x="3093" y="2571"/>
                  </a:cubicBezTo>
                  <a:cubicBezTo>
                    <a:pt x="3095" y="2571"/>
                    <a:pt x="3096" y="2571"/>
                    <a:pt x="3098" y="2571"/>
                  </a:cubicBezTo>
                  <a:cubicBezTo>
                    <a:pt x="3085" y="2555"/>
                    <a:pt x="3081" y="2549"/>
                    <a:pt x="3083" y="2549"/>
                  </a:cubicBezTo>
                  <a:lnTo>
                    <a:pt x="3083" y="2549"/>
                  </a:lnTo>
                  <a:cubicBezTo>
                    <a:pt x="3088" y="2549"/>
                    <a:pt x="3119" y="2578"/>
                    <a:pt x="3147" y="2611"/>
                  </a:cubicBezTo>
                  <a:cubicBezTo>
                    <a:pt x="3172" y="2641"/>
                    <a:pt x="3185" y="2650"/>
                    <a:pt x="3194" y="2650"/>
                  </a:cubicBezTo>
                  <a:cubicBezTo>
                    <a:pt x="3200" y="2650"/>
                    <a:pt x="3205" y="2647"/>
                    <a:pt x="3212" y="2644"/>
                  </a:cubicBezTo>
                  <a:cubicBezTo>
                    <a:pt x="3171" y="2595"/>
                    <a:pt x="3187" y="2562"/>
                    <a:pt x="3203" y="2546"/>
                  </a:cubicBezTo>
                  <a:cubicBezTo>
                    <a:pt x="3236" y="2514"/>
                    <a:pt x="3187" y="2465"/>
                    <a:pt x="3090" y="2384"/>
                  </a:cubicBezTo>
                  <a:lnTo>
                    <a:pt x="2993" y="2303"/>
                  </a:lnTo>
                  <a:lnTo>
                    <a:pt x="3098" y="2376"/>
                  </a:lnTo>
                  <a:lnTo>
                    <a:pt x="3260" y="2481"/>
                  </a:lnTo>
                  <a:cubicBezTo>
                    <a:pt x="3260" y="2473"/>
                    <a:pt x="3212" y="2441"/>
                    <a:pt x="3155" y="2400"/>
                  </a:cubicBezTo>
                  <a:cubicBezTo>
                    <a:pt x="3125" y="2381"/>
                    <a:pt x="3114" y="2370"/>
                    <a:pt x="3124" y="2370"/>
                  </a:cubicBezTo>
                  <a:cubicBezTo>
                    <a:pt x="3130" y="2370"/>
                    <a:pt x="3145" y="2375"/>
                    <a:pt x="3171" y="2384"/>
                  </a:cubicBezTo>
                  <a:cubicBezTo>
                    <a:pt x="3195" y="2393"/>
                    <a:pt x="3212" y="2398"/>
                    <a:pt x="3220" y="2398"/>
                  </a:cubicBezTo>
                  <a:cubicBezTo>
                    <a:pt x="3233" y="2398"/>
                    <a:pt x="3223" y="2385"/>
                    <a:pt x="3187" y="2360"/>
                  </a:cubicBezTo>
                  <a:cubicBezTo>
                    <a:pt x="3190" y="2357"/>
                    <a:pt x="3192" y="2355"/>
                    <a:pt x="3196" y="2355"/>
                  </a:cubicBezTo>
                  <a:cubicBezTo>
                    <a:pt x="3204" y="2355"/>
                    <a:pt x="3219" y="2361"/>
                    <a:pt x="3260" y="2376"/>
                  </a:cubicBezTo>
                  <a:cubicBezTo>
                    <a:pt x="3260" y="2368"/>
                    <a:pt x="3260" y="2368"/>
                    <a:pt x="3203" y="2335"/>
                  </a:cubicBezTo>
                  <a:cubicBezTo>
                    <a:pt x="3169" y="2316"/>
                    <a:pt x="3159" y="2305"/>
                    <a:pt x="3168" y="2305"/>
                  </a:cubicBezTo>
                  <a:cubicBezTo>
                    <a:pt x="3174" y="2305"/>
                    <a:pt x="3189" y="2310"/>
                    <a:pt x="3212" y="2319"/>
                  </a:cubicBezTo>
                  <a:cubicBezTo>
                    <a:pt x="3263" y="2345"/>
                    <a:pt x="3294" y="2354"/>
                    <a:pt x="3308" y="2354"/>
                  </a:cubicBezTo>
                  <a:cubicBezTo>
                    <a:pt x="3325" y="2354"/>
                    <a:pt x="3316" y="2341"/>
                    <a:pt x="3285" y="2327"/>
                  </a:cubicBezTo>
                  <a:cubicBezTo>
                    <a:pt x="3228" y="2295"/>
                    <a:pt x="3228" y="2287"/>
                    <a:pt x="3236" y="2279"/>
                  </a:cubicBezTo>
                  <a:cubicBezTo>
                    <a:pt x="3236" y="2279"/>
                    <a:pt x="3244" y="2271"/>
                    <a:pt x="3187" y="2238"/>
                  </a:cubicBezTo>
                  <a:lnTo>
                    <a:pt x="3195" y="2222"/>
                  </a:lnTo>
                  <a:cubicBezTo>
                    <a:pt x="3195" y="2221"/>
                    <a:pt x="3196" y="2221"/>
                    <a:pt x="3197" y="2221"/>
                  </a:cubicBezTo>
                  <a:cubicBezTo>
                    <a:pt x="3207" y="2221"/>
                    <a:pt x="3251" y="2247"/>
                    <a:pt x="3244" y="2254"/>
                  </a:cubicBezTo>
                  <a:lnTo>
                    <a:pt x="3309" y="2271"/>
                  </a:lnTo>
                  <a:cubicBezTo>
                    <a:pt x="3317" y="2262"/>
                    <a:pt x="3317" y="2254"/>
                    <a:pt x="3268" y="2222"/>
                  </a:cubicBezTo>
                  <a:cubicBezTo>
                    <a:pt x="3205" y="2192"/>
                    <a:pt x="3175" y="2178"/>
                    <a:pt x="3177" y="2178"/>
                  </a:cubicBezTo>
                  <a:lnTo>
                    <a:pt x="3177" y="2178"/>
                  </a:lnTo>
                  <a:cubicBezTo>
                    <a:pt x="3180" y="2178"/>
                    <a:pt x="3210" y="2190"/>
                    <a:pt x="3268" y="2214"/>
                  </a:cubicBezTo>
                  <a:cubicBezTo>
                    <a:pt x="3302" y="2228"/>
                    <a:pt x="3339" y="2240"/>
                    <a:pt x="3351" y="2240"/>
                  </a:cubicBezTo>
                  <a:cubicBezTo>
                    <a:pt x="3359" y="2240"/>
                    <a:pt x="3356" y="2235"/>
                    <a:pt x="3333" y="2222"/>
                  </a:cubicBezTo>
                  <a:cubicBezTo>
                    <a:pt x="3280" y="2199"/>
                    <a:pt x="3266" y="2190"/>
                    <a:pt x="3272" y="2190"/>
                  </a:cubicBezTo>
                  <a:cubicBezTo>
                    <a:pt x="3279" y="2190"/>
                    <a:pt x="3311" y="2201"/>
                    <a:pt x="3341" y="2214"/>
                  </a:cubicBezTo>
                  <a:cubicBezTo>
                    <a:pt x="3392" y="2236"/>
                    <a:pt x="3422" y="2248"/>
                    <a:pt x="3429" y="2248"/>
                  </a:cubicBezTo>
                  <a:cubicBezTo>
                    <a:pt x="3438" y="2248"/>
                    <a:pt x="3412" y="2230"/>
                    <a:pt x="3349" y="2190"/>
                  </a:cubicBezTo>
                  <a:cubicBezTo>
                    <a:pt x="3358" y="2173"/>
                    <a:pt x="3301" y="2125"/>
                    <a:pt x="3309" y="2100"/>
                  </a:cubicBezTo>
                  <a:cubicBezTo>
                    <a:pt x="3316" y="2078"/>
                    <a:pt x="3324" y="2062"/>
                    <a:pt x="3376" y="2060"/>
                  </a:cubicBezTo>
                  <a:lnTo>
                    <a:pt x="3376" y="2060"/>
                  </a:lnTo>
                  <a:cubicBezTo>
                    <a:pt x="3393" y="2065"/>
                    <a:pt x="3416" y="2070"/>
                    <a:pt x="3447" y="2076"/>
                  </a:cubicBezTo>
                  <a:cubicBezTo>
                    <a:pt x="3454" y="2077"/>
                    <a:pt x="3461" y="2078"/>
                    <a:pt x="3466" y="2078"/>
                  </a:cubicBezTo>
                  <a:lnTo>
                    <a:pt x="3466" y="2078"/>
                  </a:lnTo>
                  <a:cubicBezTo>
                    <a:pt x="3449" y="2075"/>
                    <a:pt x="3424" y="2069"/>
                    <a:pt x="3390" y="2060"/>
                  </a:cubicBezTo>
                  <a:cubicBezTo>
                    <a:pt x="3385" y="2060"/>
                    <a:pt x="3380" y="2060"/>
                    <a:pt x="3376" y="2060"/>
                  </a:cubicBezTo>
                  <a:lnTo>
                    <a:pt x="3376" y="2060"/>
                  </a:lnTo>
                  <a:cubicBezTo>
                    <a:pt x="3326" y="2047"/>
                    <a:pt x="3327" y="2037"/>
                    <a:pt x="3333" y="2019"/>
                  </a:cubicBezTo>
                  <a:cubicBezTo>
                    <a:pt x="3406" y="2011"/>
                    <a:pt x="3341" y="1987"/>
                    <a:pt x="3285" y="1971"/>
                  </a:cubicBezTo>
                  <a:lnTo>
                    <a:pt x="3276" y="1979"/>
                  </a:lnTo>
                  <a:cubicBezTo>
                    <a:pt x="3155" y="1962"/>
                    <a:pt x="3155" y="1962"/>
                    <a:pt x="3220" y="1954"/>
                  </a:cubicBezTo>
                  <a:cubicBezTo>
                    <a:pt x="3232" y="1952"/>
                    <a:pt x="3243" y="1951"/>
                    <a:pt x="3256" y="1951"/>
                  </a:cubicBezTo>
                  <a:cubicBezTo>
                    <a:pt x="3285" y="1951"/>
                    <a:pt x="3315" y="1957"/>
                    <a:pt x="3349" y="1962"/>
                  </a:cubicBezTo>
                  <a:cubicBezTo>
                    <a:pt x="3370" y="1967"/>
                    <a:pt x="3390" y="1969"/>
                    <a:pt x="3410" y="1969"/>
                  </a:cubicBezTo>
                  <a:cubicBezTo>
                    <a:pt x="3430" y="1969"/>
                    <a:pt x="3451" y="1967"/>
                    <a:pt x="3471" y="1962"/>
                  </a:cubicBezTo>
                  <a:cubicBezTo>
                    <a:pt x="3477" y="1951"/>
                    <a:pt x="3479" y="1943"/>
                    <a:pt x="3454" y="1943"/>
                  </a:cubicBezTo>
                  <a:cubicBezTo>
                    <a:pt x="3444" y="1943"/>
                    <a:pt x="3432" y="1944"/>
                    <a:pt x="3414" y="1946"/>
                  </a:cubicBezTo>
                  <a:cubicBezTo>
                    <a:pt x="3349" y="1938"/>
                    <a:pt x="3349" y="1938"/>
                    <a:pt x="3349" y="1930"/>
                  </a:cubicBezTo>
                  <a:cubicBezTo>
                    <a:pt x="3349" y="1922"/>
                    <a:pt x="3349" y="1914"/>
                    <a:pt x="3293" y="1906"/>
                  </a:cubicBezTo>
                  <a:cubicBezTo>
                    <a:pt x="3228" y="1898"/>
                    <a:pt x="3228" y="1898"/>
                    <a:pt x="3228" y="1890"/>
                  </a:cubicBezTo>
                  <a:cubicBezTo>
                    <a:pt x="3293" y="1881"/>
                    <a:pt x="3293" y="1865"/>
                    <a:pt x="3293" y="1865"/>
                  </a:cubicBezTo>
                  <a:lnTo>
                    <a:pt x="3358" y="1873"/>
                  </a:lnTo>
                  <a:cubicBezTo>
                    <a:pt x="3406" y="1873"/>
                    <a:pt x="3447" y="1865"/>
                    <a:pt x="3487" y="1865"/>
                  </a:cubicBezTo>
                  <a:cubicBezTo>
                    <a:pt x="3487" y="1857"/>
                    <a:pt x="3422" y="1857"/>
                    <a:pt x="3422" y="1857"/>
                  </a:cubicBezTo>
                  <a:cubicBezTo>
                    <a:pt x="3374" y="1857"/>
                    <a:pt x="3366" y="1671"/>
                    <a:pt x="3366" y="1646"/>
                  </a:cubicBezTo>
                  <a:cubicBezTo>
                    <a:pt x="3412" y="1623"/>
                    <a:pt x="3425" y="1604"/>
                    <a:pt x="3405" y="1604"/>
                  </a:cubicBezTo>
                  <a:cubicBezTo>
                    <a:pt x="3397" y="1604"/>
                    <a:pt x="3384" y="1607"/>
                    <a:pt x="3366" y="1614"/>
                  </a:cubicBezTo>
                  <a:cubicBezTo>
                    <a:pt x="3356" y="1616"/>
                    <a:pt x="3347" y="1618"/>
                    <a:pt x="3339" y="1618"/>
                  </a:cubicBezTo>
                  <a:cubicBezTo>
                    <a:pt x="3298" y="1618"/>
                    <a:pt x="3291" y="1583"/>
                    <a:pt x="3285" y="1549"/>
                  </a:cubicBezTo>
                  <a:cubicBezTo>
                    <a:pt x="3278" y="1510"/>
                    <a:pt x="3272" y="1477"/>
                    <a:pt x="3241" y="1477"/>
                  </a:cubicBezTo>
                  <a:cubicBezTo>
                    <a:pt x="3233" y="1477"/>
                    <a:pt x="3223" y="1479"/>
                    <a:pt x="3212" y="1484"/>
                  </a:cubicBezTo>
                  <a:cubicBezTo>
                    <a:pt x="3212" y="1484"/>
                    <a:pt x="3212" y="1476"/>
                    <a:pt x="3203" y="1460"/>
                  </a:cubicBezTo>
                  <a:cubicBezTo>
                    <a:pt x="3203" y="1458"/>
                    <a:pt x="3201" y="1457"/>
                    <a:pt x="3196" y="1457"/>
                  </a:cubicBezTo>
                  <a:cubicBezTo>
                    <a:pt x="3184" y="1457"/>
                    <a:pt x="3159" y="1462"/>
                    <a:pt x="3146" y="1462"/>
                  </a:cubicBezTo>
                  <a:cubicBezTo>
                    <a:pt x="3142" y="1462"/>
                    <a:pt x="3139" y="1462"/>
                    <a:pt x="3139" y="1460"/>
                  </a:cubicBezTo>
                  <a:cubicBezTo>
                    <a:pt x="3111" y="1470"/>
                    <a:pt x="3096" y="1475"/>
                    <a:pt x="3091" y="1475"/>
                  </a:cubicBezTo>
                  <a:cubicBezTo>
                    <a:pt x="3084" y="1475"/>
                    <a:pt x="3098" y="1466"/>
                    <a:pt x="3131" y="1452"/>
                  </a:cubicBezTo>
                  <a:cubicBezTo>
                    <a:pt x="3171" y="1435"/>
                    <a:pt x="3212" y="1419"/>
                    <a:pt x="3244" y="1387"/>
                  </a:cubicBezTo>
                  <a:cubicBezTo>
                    <a:pt x="3244" y="1384"/>
                    <a:pt x="3242" y="1383"/>
                    <a:pt x="3239" y="1383"/>
                  </a:cubicBezTo>
                  <a:cubicBezTo>
                    <a:pt x="3223" y="1383"/>
                    <a:pt x="3175" y="1409"/>
                    <a:pt x="3122" y="1435"/>
                  </a:cubicBezTo>
                  <a:cubicBezTo>
                    <a:pt x="3085" y="1457"/>
                    <a:pt x="3072" y="1461"/>
                    <a:pt x="3068" y="1461"/>
                  </a:cubicBezTo>
                  <a:cubicBezTo>
                    <a:pt x="3066" y="1461"/>
                    <a:pt x="3066" y="1460"/>
                    <a:pt x="3066" y="1460"/>
                  </a:cubicBezTo>
                  <a:cubicBezTo>
                    <a:pt x="3066" y="1452"/>
                    <a:pt x="3066" y="1452"/>
                    <a:pt x="3122" y="1419"/>
                  </a:cubicBezTo>
                  <a:lnTo>
                    <a:pt x="3236" y="1363"/>
                  </a:lnTo>
                  <a:lnTo>
                    <a:pt x="3236" y="1354"/>
                  </a:lnTo>
                  <a:cubicBezTo>
                    <a:pt x="3198" y="1376"/>
                    <a:pt x="3182" y="1380"/>
                    <a:pt x="3175" y="1380"/>
                  </a:cubicBezTo>
                  <a:cubicBezTo>
                    <a:pt x="3172" y="1380"/>
                    <a:pt x="3171" y="1379"/>
                    <a:pt x="3171" y="1379"/>
                  </a:cubicBezTo>
                  <a:cubicBezTo>
                    <a:pt x="3171" y="1371"/>
                    <a:pt x="3171" y="1371"/>
                    <a:pt x="3285" y="1306"/>
                  </a:cubicBezTo>
                  <a:cubicBezTo>
                    <a:pt x="3347" y="1270"/>
                    <a:pt x="3375" y="1252"/>
                    <a:pt x="3367" y="1252"/>
                  </a:cubicBezTo>
                  <a:lnTo>
                    <a:pt x="3367" y="1252"/>
                  </a:lnTo>
                  <a:cubicBezTo>
                    <a:pt x="3361" y="1252"/>
                    <a:pt x="3331" y="1264"/>
                    <a:pt x="3276" y="1290"/>
                  </a:cubicBezTo>
                  <a:lnTo>
                    <a:pt x="3220" y="1314"/>
                  </a:lnTo>
                  <a:cubicBezTo>
                    <a:pt x="3260" y="1283"/>
                    <a:pt x="3268" y="1272"/>
                    <a:pt x="3260" y="1272"/>
                  </a:cubicBezTo>
                  <a:cubicBezTo>
                    <a:pt x="3247" y="1272"/>
                    <a:pt x="3190" y="1302"/>
                    <a:pt x="3155" y="1322"/>
                  </a:cubicBezTo>
                  <a:cubicBezTo>
                    <a:pt x="3213" y="1277"/>
                    <a:pt x="3239" y="1254"/>
                    <a:pt x="3232" y="1254"/>
                  </a:cubicBezTo>
                  <a:lnTo>
                    <a:pt x="3232" y="1254"/>
                  </a:lnTo>
                  <a:cubicBezTo>
                    <a:pt x="3225" y="1254"/>
                    <a:pt x="3197" y="1269"/>
                    <a:pt x="3147" y="1298"/>
                  </a:cubicBezTo>
                  <a:cubicBezTo>
                    <a:pt x="3121" y="1316"/>
                    <a:pt x="3107" y="1324"/>
                    <a:pt x="3104" y="1324"/>
                  </a:cubicBezTo>
                  <a:cubicBezTo>
                    <a:pt x="3100" y="1324"/>
                    <a:pt x="3112" y="1312"/>
                    <a:pt x="3139" y="1290"/>
                  </a:cubicBezTo>
                  <a:cubicBezTo>
                    <a:pt x="3187" y="1241"/>
                    <a:pt x="3187" y="1233"/>
                    <a:pt x="3179" y="1225"/>
                  </a:cubicBezTo>
                  <a:lnTo>
                    <a:pt x="3179" y="1225"/>
                  </a:lnTo>
                  <a:cubicBezTo>
                    <a:pt x="3165" y="1233"/>
                    <a:pt x="3153" y="1236"/>
                    <a:pt x="3143" y="1236"/>
                  </a:cubicBezTo>
                  <a:cubicBezTo>
                    <a:pt x="3110" y="1236"/>
                    <a:pt x="3090" y="1203"/>
                    <a:pt x="3066" y="1160"/>
                  </a:cubicBezTo>
                  <a:cubicBezTo>
                    <a:pt x="3040" y="1129"/>
                    <a:pt x="3018" y="1105"/>
                    <a:pt x="2995" y="1105"/>
                  </a:cubicBezTo>
                  <a:cubicBezTo>
                    <a:pt x="2981" y="1105"/>
                    <a:pt x="2967" y="1114"/>
                    <a:pt x="2952" y="1136"/>
                  </a:cubicBezTo>
                  <a:cubicBezTo>
                    <a:pt x="2944" y="1127"/>
                    <a:pt x="2944" y="1127"/>
                    <a:pt x="2985" y="1071"/>
                  </a:cubicBezTo>
                  <a:cubicBezTo>
                    <a:pt x="3003" y="1049"/>
                    <a:pt x="3013" y="1035"/>
                    <a:pt x="3010" y="1035"/>
                  </a:cubicBezTo>
                  <a:lnTo>
                    <a:pt x="3010" y="1035"/>
                  </a:lnTo>
                  <a:cubicBezTo>
                    <a:pt x="3008" y="1035"/>
                    <a:pt x="2986" y="1057"/>
                    <a:pt x="2936" y="1111"/>
                  </a:cubicBezTo>
                  <a:cubicBezTo>
                    <a:pt x="2907" y="1140"/>
                    <a:pt x="2882" y="1171"/>
                    <a:pt x="2882" y="1171"/>
                  </a:cubicBezTo>
                  <a:cubicBezTo>
                    <a:pt x="2881" y="1171"/>
                    <a:pt x="2894" y="1155"/>
                    <a:pt x="2928" y="1111"/>
                  </a:cubicBezTo>
                  <a:cubicBezTo>
                    <a:pt x="2968" y="1054"/>
                    <a:pt x="2960" y="1046"/>
                    <a:pt x="2944" y="1022"/>
                  </a:cubicBezTo>
                  <a:cubicBezTo>
                    <a:pt x="2936" y="1014"/>
                    <a:pt x="2927" y="1007"/>
                    <a:pt x="2915" y="1007"/>
                  </a:cubicBezTo>
                  <a:cubicBezTo>
                    <a:pt x="2901" y="1007"/>
                    <a:pt x="2884" y="1016"/>
                    <a:pt x="2863" y="1046"/>
                  </a:cubicBezTo>
                  <a:cubicBezTo>
                    <a:pt x="2839" y="1071"/>
                    <a:pt x="2826" y="1083"/>
                    <a:pt x="2825" y="1083"/>
                  </a:cubicBezTo>
                  <a:cubicBezTo>
                    <a:pt x="2824" y="1083"/>
                    <a:pt x="2835" y="1071"/>
                    <a:pt x="2855" y="1046"/>
                  </a:cubicBezTo>
                  <a:cubicBezTo>
                    <a:pt x="2909" y="970"/>
                    <a:pt x="2927" y="908"/>
                    <a:pt x="2908" y="908"/>
                  </a:cubicBezTo>
                  <a:cubicBezTo>
                    <a:pt x="2899" y="908"/>
                    <a:pt x="2881" y="923"/>
                    <a:pt x="2855" y="957"/>
                  </a:cubicBezTo>
                  <a:cubicBezTo>
                    <a:pt x="2847" y="957"/>
                    <a:pt x="2839" y="949"/>
                    <a:pt x="2871" y="892"/>
                  </a:cubicBezTo>
                  <a:cubicBezTo>
                    <a:pt x="2871" y="890"/>
                    <a:pt x="2870" y="888"/>
                    <a:pt x="2868" y="888"/>
                  </a:cubicBezTo>
                  <a:cubicBezTo>
                    <a:pt x="2862" y="888"/>
                    <a:pt x="2848" y="897"/>
                    <a:pt x="2814" y="925"/>
                  </a:cubicBezTo>
                  <a:lnTo>
                    <a:pt x="2766" y="900"/>
                  </a:lnTo>
                  <a:cubicBezTo>
                    <a:pt x="2765" y="900"/>
                    <a:pt x="2764" y="900"/>
                    <a:pt x="2764" y="900"/>
                  </a:cubicBezTo>
                  <a:cubicBezTo>
                    <a:pt x="2752" y="900"/>
                    <a:pt x="2717" y="949"/>
                    <a:pt x="2717" y="949"/>
                  </a:cubicBezTo>
                  <a:lnTo>
                    <a:pt x="2709" y="949"/>
                  </a:lnTo>
                  <a:cubicBezTo>
                    <a:pt x="2733" y="884"/>
                    <a:pt x="2701" y="876"/>
                    <a:pt x="2652" y="852"/>
                  </a:cubicBezTo>
                  <a:cubicBezTo>
                    <a:pt x="2603" y="836"/>
                    <a:pt x="2563" y="819"/>
                    <a:pt x="2571" y="754"/>
                  </a:cubicBezTo>
                  <a:lnTo>
                    <a:pt x="2571" y="754"/>
                  </a:lnTo>
                  <a:cubicBezTo>
                    <a:pt x="2571" y="754"/>
                    <a:pt x="2563" y="755"/>
                    <a:pt x="2539" y="819"/>
                  </a:cubicBezTo>
                  <a:cubicBezTo>
                    <a:pt x="2520" y="893"/>
                    <a:pt x="2512" y="925"/>
                    <a:pt x="2509" y="925"/>
                  </a:cubicBezTo>
                  <a:cubicBezTo>
                    <a:pt x="2506" y="925"/>
                    <a:pt x="2506" y="907"/>
                    <a:pt x="2506" y="876"/>
                  </a:cubicBezTo>
                  <a:cubicBezTo>
                    <a:pt x="2514" y="810"/>
                    <a:pt x="2510" y="776"/>
                    <a:pt x="2501" y="776"/>
                  </a:cubicBezTo>
                  <a:cubicBezTo>
                    <a:pt x="2493" y="776"/>
                    <a:pt x="2483" y="797"/>
                    <a:pt x="2472" y="843"/>
                  </a:cubicBezTo>
                  <a:lnTo>
                    <a:pt x="2472" y="843"/>
                  </a:lnTo>
                  <a:cubicBezTo>
                    <a:pt x="2474" y="833"/>
                    <a:pt x="2474" y="826"/>
                    <a:pt x="2474" y="803"/>
                  </a:cubicBezTo>
                  <a:cubicBezTo>
                    <a:pt x="2477" y="750"/>
                    <a:pt x="2474" y="727"/>
                    <a:pt x="2468" y="727"/>
                  </a:cubicBezTo>
                  <a:cubicBezTo>
                    <a:pt x="2459" y="727"/>
                    <a:pt x="2443" y="784"/>
                    <a:pt x="2433" y="868"/>
                  </a:cubicBezTo>
                  <a:cubicBezTo>
                    <a:pt x="2433" y="816"/>
                    <a:pt x="2429" y="768"/>
                    <a:pt x="2424" y="768"/>
                  </a:cubicBezTo>
                  <a:cubicBezTo>
                    <a:pt x="2422" y="768"/>
                    <a:pt x="2419" y="776"/>
                    <a:pt x="2417" y="795"/>
                  </a:cubicBezTo>
                  <a:cubicBezTo>
                    <a:pt x="2409" y="795"/>
                    <a:pt x="2409" y="795"/>
                    <a:pt x="2417" y="657"/>
                  </a:cubicBezTo>
                  <a:cubicBezTo>
                    <a:pt x="2425" y="617"/>
                    <a:pt x="2425" y="568"/>
                    <a:pt x="2417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5" name="Google Shape;8925;p32"/>
            <p:cNvSpPr/>
            <p:nvPr/>
          </p:nvSpPr>
          <p:spPr>
            <a:xfrm>
              <a:off x="8769168" y="3612282"/>
              <a:ext cx="75604" cy="67778"/>
            </a:xfrm>
            <a:custGeom>
              <a:avLst/>
              <a:gdLst/>
              <a:ahLst/>
              <a:cxnLst/>
              <a:rect l="l" t="t" r="r" b="b"/>
              <a:pathLst>
                <a:path w="4386" h="3932" extrusionOk="0">
                  <a:moveTo>
                    <a:pt x="2521" y="1"/>
                  </a:moveTo>
                  <a:cubicBezTo>
                    <a:pt x="2505" y="1"/>
                    <a:pt x="2513" y="65"/>
                    <a:pt x="2521" y="138"/>
                  </a:cubicBezTo>
                  <a:lnTo>
                    <a:pt x="2537" y="138"/>
                  </a:lnTo>
                  <a:cubicBezTo>
                    <a:pt x="2545" y="90"/>
                    <a:pt x="2545" y="41"/>
                    <a:pt x="2537" y="1"/>
                  </a:cubicBezTo>
                  <a:close/>
                  <a:moveTo>
                    <a:pt x="1761" y="986"/>
                  </a:moveTo>
                  <a:cubicBezTo>
                    <a:pt x="1755" y="986"/>
                    <a:pt x="1749" y="991"/>
                    <a:pt x="1743" y="998"/>
                  </a:cubicBezTo>
                  <a:cubicBezTo>
                    <a:pt x="1726" y="1006"/>
                    <a:pt x="1767" y="1063"/>
                    <a:pt x="1767" y="1063"/>
                  </a:cubicBezTo>
                  <a:cubicBezTo>
                    <a:pt x="1802" y="1097"/>
                    <a:pt x="1816" y="1107"/>
                    <a:pt x="1824" y="1107"/>
                  </a:cubicBezTo>
                  <a:cubicBezTo>
                    <a:pt x="1827" y="1107"/>
                    <a:pt x="1830" y="1106"/>
                    <a:pt x="1832" y="1103"/>
                  </a:cubicBezTo>
                  <a:cubicBezTo>
                    <a:pt x="1844" y="1110"/>
                    <a:pt x="1851" y="1113"/>
                    <a:pt x="1856" y="1113"/>
                  </a:cubicBezTo>
                  <a:cubicBezTo>
                    <a:pt x="1875" y="1113"/>
                    <a:pt x="1846" y="1069"/>
                    <a:pt x="1808" y="1030"/>
                  </a:cubicBezTo>
                  <a:cubicBezTo>
                    <a:pt x="1784" y="997"/>
                    <a:pt x="1771" y="986"/>
                    <a:pt x="1761" y="986"/>
                  </a:cubicBezTo>
                  <a:close/>
                  <a:moveTo>
                    <a:pt x="2618" y="1014"/>
                  </a:moveTo>
                  <a:lnTo>
                    <a:pt x="2635" y="1087"/>
                  </a:lnTo>
                  <a:cubicBezTo>
                    <a:pt x="2643" y="1152"/>
                    <a:pt x="2635" y="1152"/>
                    <a:pt x="2626" y="1152"/>
                  </a:cubicBezTo>
                  <a:cubicBezTo>
                    <a:pt x="2610" y="1152"/>
                    <a:pt x="2610" y="1152"/>
                    <a:pt x="2602" y="1087"/>
                  </a:cubicBezTo>
                  <a:cubicBezTo>
                    <a:pt x="2602" y="1087"/>
                    <a:pt x="2602" y="1014"/>
                    <a:pt x="2618" y="1014"/>
                  </a:cubicBezTo>
                  <a:close/>
                  <a:moveTo>
                    <a:pt x="2464" y="884"/>
                  </a:moveTo>
                  <a:cubicBezTo>
                    <a:pt x="2472" y="884"/>
                    <a:pt x="2497" y="957"/>
                    <a:pt x="2505" y="1022"/>
                  </a:cubicBezTo>
                  <a:cubicBezTo>
                    <a:pt x="2545" y="1152"/>
                    <a:pt x="2545" y="1152"/>
                    <a:pt x="2529" y="1152"/>
                  </a:cubicBezTo>
                  <a:cubicBezTo>
                    <a:pt x="2528" y="1152"/>
                    <a:pt x="2526" y="1152"/>
                    <a:pt x="2525" y="1152"/>
                  </a:cubicBezTo>
                  <a:cubicBezTo>
                    <a:pt x="2518" y="1152"/>
                    <a:pt x="2510" y="1147"/>
                    <a:pt x="2497" y="1087"/>
                  </a:cubicBezTo>
                  <a:lnTo>
                    <a:pt x="2505" y="1087"/>
                  </a:lnTo>
                  <a:cubicBezTo>
                    <a:pt x="2510" y="1106"/>
                    <a:pt x="2512" y="1114"/>
                    <a:pt x="2513" y="1114"/>
                  </a:cubicBezTo>
                  <a:cubicBezTo>
                    <a:pt x="2515" y="1114"/>
                    <a:pt x="2506" y="1068"/>
                    <a:pt x="2489" y="1022"/>
                  </a:cubicBezTo>
                  <a:lnTo>
                    <a:pt x="2464" y="884"/>
                  </a:lnTo>
                  <a:close/>
                  <a:moveTo>
                    <a:pt x="1905" y="1038"/>
                  </a:moveTo>
                  <a:cubicBezTo>
                    <a:pt x="1937" y="1071"/>
                    <a:pt x="1954" y="1119"/>
                    <a:pt x="1962" y="1168"/>
                  </a:cubicBezTo>
                  <a:cubicBezTo>
                    <a:pt x="1954" y="1168"/>
                    <a:pt x="1913" y="1119"/>
                    <a:pt x="1889" y="1047"/>
                  </a:cubicBezTo>
                  <a:lnTo>
                    <a:pt x="1905" y="1038"/>
                  </a:lnTo>
                  <a:close/>
                  <a:moveTo>
                    <a:pt x="2861" y="1097"/>
                  </a:moveTo>
                  <a:cubicBezTo>
                    <a:pt x="2862" y="1097"/>
                    <a:pt x="2862" y="1132"/>
                    <a:pt x="2862" y="1201"/>
                  </a:cubicBezTo>
                  <a:cubicBezTo>
                    <a:pt x="2862" y="1249"/>
                    <a:pt x="2853" y="1290"/>
                    <a:pt x="2845" y="1338"/>
                  </a:cubicBezTo>
                  <a:cubicBezTo>
                    <a:pt x="2838" y="1375"/>
                    <a:pt x="2834" y="1390"/>
                    <a:pt x="2832" y="1390"/>
                  </a:cubicBezTo>
                  <a:cubicBezTo>
                    <a:pt x="2827" y="1390"/>
                    <a:pt x="2836" y="1293"/>
                    <a:pt x="2853" y="1201"/>
                  </a:cubicBezTo>
                  <a:cubicBezTo>
                    <a:pt x="2858" y="1132"/>
                    <a:pt x="2860" y="1097"/>
                    <a:pt x="2861" y="1097"/>
                  </a:cubicBezTo>
                  <a:close/>
                  <a:moveTo>
                    <a:pt x="2205" y="1111"/>
                  </a:moveTo>
                  <a:lnTo>
                    <a:pt x="2262" y="1233"/>
                  </a:lnTo>
                  <a:cubicBezTo>
                    <a:pt x="2286" y="1298"/>
                    <a:pt x="2318" y="1354"/>
                    <a:pt x="2350" y="1419"/>
                  </a:cubicBezTo>
                  <a:lnTo>
                    <a:pt x="2350" y="1419"/>
                  </a:lnTo>
                  <a:cubicBezTo>
                    <a:pt x="2336" y="1399"/>
                    <a:pt x="2319" y="1380"/>
                    <a:pt x="2302" y="1363"/>
                  </a:cubicBezTo>
                  <a:lnTo>
                    <a:pt x="2286" y="1379"/>
                  </a:lnTo>
                  <a:lnTo>
                    <a:pt x="2270" y="1306"/>
                  </a:lnTo>
                  <a:cubicBezTo>
                    <a:pt x="2262" y="1257"/>
                    <a:pt x="2245" y="1217"/>
                    <a:pt x="2221" y="1176"/>
                  </a:cubicBezTo>
                  <a:cubicBezTo>
                    <a:pt x="2221" y="1176"/>
                    <a:pt x="2197" y="1111"/>
                    <a:pt x="2205" y="1111"/>
                  </a:cubicBezTo>
                  <a:close/>
                  <a:moveTo>
                    <a:pt x="2553" y="1428"/>
                  </a:moveTo>
                  <a:cubicBezTo>
                    <a:pt x="2570" y="1492"/>
                    <a:pt x="2570" y="1492"/>
                    <a:pt x="2578" y="1492"/>
                  </a:cubicBezTo>
                  <a:lnTo>
                    <a:pt x="2586" y="1492"/>
                  </a:lnTo>
                  <a:lnTo>
                    <a:pt x="2562" y="1428"/>
                  </a:lnTo>
                  <a:close/>
                  <a:moveTo>
                    <a:pt x="1572" y="1492"/>
                  </a:moveTo>
                  <a:lnTo>
                    <a:pt x="1686" y="1574"/>
                  </a:lnTo>
                  <a:cubicBezTo>
                    <a:pt x="1781" y="1637"/>
                    <a:pt x="1823" y="1663"/>
                    <a:pt x="1820" y="1663"/>
                  </a:cubicBezTo>
                  <a:cubicBezTo>
                    <a:pt x="1818" y="1663"/>
                    <a:pt x="1788" y="1647"/>
                    <a:pt x="1735" y="1622"/>
                  </a:cubicBezTo>
                  <a:cubicBezTo>
                    <a:pt x="1670" y="1590"/>
                    <a:pt x="1613" y="1557"/>
                    <a:pt x="1564" y="1509"/>
                  </a:cubicBezTo>
                  <a:lnTo>
                    <a:pt x="1572" y="1492"/>
                  </a:lnTo>
                  <a:close/>
                  <a:moveTo>
                    <a:pt x="2125" y="1591"/>
                  </a:moveTo>
                  <a:cubicBezTo>
                    <a:pt x="2129" y="1591"/>
                    <a:pt x="2143" y="1599"/>
                    <a:pt x="2164" y="1614"/>
                  </a:cubicBezTo>
                  <a:cubicBezTo>
                    <a:pt x="2213" y="1663"/>
                    <a:pt x="2205" y="1663"/>
                    <a:pt x="2205" y="1671"/>
                  </a:cubicBezTo>
                  <a:cubicBezTo>
                    <a:pt x="2139" y="1615"/>
                    <a:pt x="2117" y="1591"/>
                    <a:pt x="2125" y="1591"/>
                  </a:cubicBezTo>
                  <a:close/>
                  <a:moveTo>
                    <a:pt x="1816" y="1606"/>
                  </a:moveTo>
                  <a:lnTo>
                    <a:pt x="1881" y="1630"/>
                  </a:lnTo>
                  <a:cubicBezTo>
                    <a:pt x="1945" y="1671"/>
                    <a:pt x="1937" y="1671"/>
                    <a:pt x="1937" y="1679"/>
                  </a:cubicBezTo>
                  <a:lnTo>
                    <a:pt x="1872" y="1646"/>
                  </a:lnTo>
                  <a:lnTo>
                    <a:pt x="1816" y="1606"/>
                  </a:lnTo>
                  <a:close/>
                  <a:moveTo>
                    <a:pt x="3762" y="1728"/>
                  </a:moveTo>
                  <a:lnTo>
                    <a:pt x="3762" y="1728"/>
                  </a:lnTo>
                  <a:cubicBezTo>
                    <a:pt x="3705" y="1760"/>
                    <a:pt x="3640" y="1792"/>
                    <a:pt x="3575" y="1809"/>
                  </a:cubicBezTo>
                  <a:cubicBezTo>
                    <a:pt x="3567" y="1801"/>
                    <a:pt x="3567" y="1801"/>
                    <a:pt x="3632" y="1768"/>
                  </a:cubicBezTo>
                  <a:cubicBezTo>
                    <a:pt x="3672" y="1744"/>
                    <a:pt x="3713" y="1736"/>
                    <a:pt x="3762" y="1728"/>
                  </a:cubicBezTo>
                  <a:close/>
                  <a:moveTo>
                    <a:pt x="1491" y="1825"/>
                  </a:moveTo>
                  <a:cubicBezTo>
                    <a:pt x="1540" y="1841"/>
                    <a:pt x="1581" y="1857"/>
                    <a:pt x="1621" y="1873"/>
                  </a:cubicBezTo>
                  <a:lnTo>
                    <a:pt x="1621" y="1882"/>
                  </a:lnTo>
                  <a:cubicBezTo>
                    <a:pt x="1556" y="1865"/>
                    <a:pt x="1491" y="1849"/>
                    <a:pt x="1491" y="1833"/>
                  </a:cubicBezTo>
                  <a:lnTo>
                    <a:pt x="1491" y="1825"/>
                  </a:lnTo>
                  <a:close/>
                  <a:moveTo>
                    <a:pt x="1710" y="1809"/>
                  </a:moveTo>
                  <a:cubicBezTo>
                    <a:pt x="1775" y="1825"/>
                    <a:pt x="1840" y="1857"/>
                    <a:pt x="1905" y="1890"/>
                  </a:cubicBezTo>
                  <a:lnTo>
                    <a:pt x="1905" y="1882"/>
                  </a:lnTo>
                  <a:cubicBezTo>
                    <a:pt x="1932" y="1901"/>
                    <a:pt x="1946" y="1911"/>
                    <a:pt x="1940" y="1911"/>
                  </a:cubicBezTo>
                  <a:cubicBezTo>
                    <a:pt x="1934" y="1911"/>
                    <a:pt x="1904" y="1899"/>
                    <a:pt x="1840" y="1873"/>
                  </a:cubicBezTo>
                  <a:lnTo>
                    <a:pt x="1710" y="1809"/>
                  </a:lnTo>
                  <a:close/>
                  <a:moveTo>
                    <a:pt x="4062" y="1961"/>
                  </a:moveTo>
                  <a:cubicBezTo>
                    <a:pt x="4070" y="1961"/>
                    <a:pt x="4070" y="1963"/>
                    <a:pt x="4037" y="1971"/>
                  </a:cubicBezTo>
                  <a:lnTo>
                    <a:pt x="3972" y="1979"/>
                  </a:lnTo>
                  <a:cubicBezTo>
                    <a:pt x="3930" y="1984"/>
                    <a:pt x="3891" y="1988"/>
                    <a:pt x="3877" y="1988"/>
                  </a:cubicBezTo>
                  <a:cubicBezTo>
                    <a:pt x="3868" y="1988"/>
                    <a:pt x="3872" y="1986"/>
                    <a:pt x="3899" y="1979"/>
                  </a:cubicBezTo>
                  <a:cubicBezTo>
                    <a:pt x="3940" y="1971"/>
                    <a:pt x="3989" y="1963"/>
                    <a:pt x="4037" y="1963"/>
                  </a:cubicBezTo>
                  <a:cubicBezTo>
                    <a:pt x="4037" y="1963"/>
                    <a:pt x="4053" y="1961"/>
                    <a:pt x="4062" y="1961"/>
                  </a:cubicBezTo>
                  <a:close/>
                  <a:moveTo>
                    <a:pt x="1311" y="2007"/>
                  </a:moveTo>
                  <a:cubicBezTo>
                    <a:pt x="1327" y="2007"/>
                    <a:pt x="1370" y="2031"/>
                    <a:pt x="1370" y="2044"/>
                  </a:cubicBezTo>
                  <a:lnTo>
                    <a:pt x="1297" y="2036"/>
                  </a:lnTo>
                  <a:cubicBezTo>
                    <a:pt x="1297" y="2022"/>
                    <a:pt x="1254" y="2009"/>
                    <a:pt x="1277" y="2009"/>
                  </a:cubicBezTo>
                  <a:cubicBezTo>
                    <a:pt x="1283" y="2009"/>
                    <a:pt x="1291" y="2010"/>
                    <a:pt x="1305" y="2011"/>
                  </a:cubicBezTo>
                  <a:cubicBezTo>
                    <a:pt x="1305" y="2008"/>
                    <a:pt x="1307" y="2007"/>
                    <a:pt x="1311" y="2007"/>
                  </a:cubicBezTo>
                  <a:close/>
                  <a:moveTo>
                    <a:pt x="1629" y="2133"/>
                  </a:moveTo>
                  <a:cubicBezTo>
                    <a:pt x="1678" y="2133"/>
                    <a:pt x="1718" y="2141"/>
                    <a:pt x="1767" y="2157"/>
                  </a:cubicBezTo>
                  <a:cubicBezTo>
                    <a:pt x="1796" y="2165"/>
                    <a:pt x="1797" y="2169"/>
                    <a:pt x="1778" y="2169"/>
                  </a:cubicBezTo>
                  <a:cubicBezTo>
                    <a:pt x="1755" y="2169"/>
                    <a:pt x="1701" y="2163"/>
                    <a:pt x="1629" y="2149"/>
                  </a:cubicBezTo>
                  <a:cubicBezTo>
                    <a:pt x="1629" y="2141"/>
                    <a:pt x="1629" y="2141"/>
                    <a:pt x="1629" y="2133"/>
                  </a:cubicBezTo>
                  <a:close/>
                  <a:moveTo>
                    <a:pt x="1759" y="2222"/>
                  </a:moveTo>
                  <a:lnTo>
                    <a:pt x="1751" y="2230"/>
                  </a:lnTo>
                  <a:cubicBezTo>
                    <a:pt x="1751" y="2238"/>
                    <a:pt x="1751" y="2238"/>
                    <a:pt x="1686" y="2238"/>
                  </a:cubicBezTo>
                  <a:lnTo>
                    <a:pt x="1686" y="2230"/>
                  </a:lnTo>
                  <a:lnTo>
                    <a:pt x="1759" y="2222"/>
                  </a:lnTo>
                  <a:close/>
                  <a:moveTo>
                    <a:pt x="3972" y="2344"/>
                  </a:moveTo>
                  <a:cubicBezTo>
                    <a:pt x="3972" y="2344"/>
                    <a:pt x="4045" y="2352"/>
                    <a:pt x="4037" y="2360"/>
                  </a:cubicBezTo>
                  <a:lnTo>
                    <a:pt x="3907" y="2360"/>
                  </a:lnTo>
                  <a:lnTo>
                    <a:pt x="3907" y="2352"/>
                  </a:lnTo>
                  <a:cubicBezTo>
                    <a:pt x="3907" y="2344"/>
                    <a:pt x="3972" y="2344"/>
                    <a:pt x="3972" y="2344"/>
                  </a:cubicBezTo>
                  <a:close/>
                  <a:moveTo>
                    <a:pt x="2419" y="2371"/>
                  </a:moveTo>
                  <a:cubicBezTo>
                    <a:pt x="2413" y="2371"/>
                    <a:pt x="2397" y="2375"/>
                    <a:pt x="2359" y="2384"/>
                  </a:cubicBezTo>
                  <a:lnTo>
                    <a:pt x="2359" y="2392"/>
                  </a:lnTo>
                  <a:cubicBezTo>
                    <a:pt x="2424" y="2384"/>
                    <a:pt x="2424" y="2384"/>
                    <a:pt x="2424" y="2376"/>
                  </a:cubicBezTo>
                  <a:cubicBezTo>
                    <a:pt x="2424" y="2373"/>
                    <a:pt x="2424" y="2371"/>
                    <a:pt x="2419" y="2371"/>
                  </a:cubicBezTo>
                  <a:close/>
                  <a:moveTo>
                    <a:pt x="1475" y="2384"/>
                  </a:moveTo>
                  <a:cubicBezTo>
                    <a:pt x="1548" y="2384"/>
                    <a:pt x="1548" y="2392"/>
                    <a:pt x="1548" y="2392"/>
                  </a:cubicBezTo>
                  <a:cubicBezTo>
                    <a:pt x="1548" y="2400"/>
                    <a:pt x="1548" y="2417"/>
                    <a:pt x="1483" y="2417"/>
                  </a:cubicBezTo>
                  <a:cubicBezTo>
                    <a:pt x="1483" y="2417"/>
                    <a:pt x="1451" y="2420"/>
                    <a:pt x="1429" y="2420"/>
                  </a:cubicBezTo>
                  <a:cubicBezTo>
                    <a:pt x="1418" y="2420"/>
                    <a:pt x="1410" y="2419"/>
                    <a:pt x="1410" y="2417"/>
                  </a:cubicBezTo>
                  <a:cubicBezTo>
                    <a:pt x="1410" y="2400"/>
                    <a:pt x="1475" y="2392"/>
                    <a:pt x="1475" y="2392"/>
                  </a:cubicBezTo>
                  <a:lnTo>
                    <a:pt x="1475" y="2384"/>
                  </a:lnTo>
                  <a:close/>
                  <a:moveTo>
                    <a:pt x="4037" y="2451"/>
                  </a:moveTo>
                  <a:cubicBezTo>
                    <a:pt x="4045" y="2451"/>
                    <a:pt x="4062" y="2453"/>
                    <a:pt x="4094" y="2457"/>
                  </a:cubicBezTo>
                  <a:lnTo>
                    <a:pt x="4094" y="2465"/>
                  </a:lnTo>
                  <a:lnTo>
                    <a:pt x="4029" y="2465"/>
                  </a:lnTo>
                  <a:lnTo>
                    <a:pt x="4029" y="2457"/>
                  </a:lnTo>
                  <a:cubicBezTo>
                    <a:pt x="4029" y="2453"/>
                    <a:pt x="4029" y="2451"/>
                    <a:pt x="4037" y="2451"/>
                  </a:cubicBezTo>
                  <a:close/>
                  <a:moveTo>
                    <a:pt x="4135" y="2491"/>
                  </a:moveTo>
                  <a:cubicBezTo>
                    <a:pt x="4128" y="2491"/>
                    <a:pt x="4130" y="2495"/>
                    <a:pt x="4159" y="2506"/>
                  </a:cubicBezTo>
                  <a:cubicBezTo>
                    <a:pt x="4163" y="2497"/>
                    <a:pt x="4143" y="2491"/>
                    <a:pt x="4135" y="2491"/>
                  </a:cubicBezTo>
                  <a:close/>
                  <a:moveTo>
                    <a:pt x="4021" y="2548"/>
                  </a:moveTo>
                  <a:cubicBezTo>
                    <a:pt x="4029" y="2548"/>
                    <a:pt x="4045" y="2550"/>
                    <a:pt x="4078" y="2555"/>
                  </a:cubicBezTo>
                  <a:lnTo>
                    <a:pt x="4078" y="2563"/>
                  </a:lnTo>
                  <a:lnTo>
                    <a:pt x="4005" y="2563"/>
                  </a:lnTo>
                  <a:lnTo>
                    <a:pt x="4013" y="2555"/>
                  </a:lnTo>
                  <a:cubicBezTo>
                    <a:pt x="4013" y="2550"/>
                    <a:pt x="4013" y="2548"/>
                    <a:pt x="4021" y="2548"/>
                  </a:cubicBezTo>
                  <a:close/>
                  <a:moveTo>
                    <a:pt x="3510" y="2555"/>
                  </a:moveTo>
                  <a:cubicBezTo>
                    <a:pt x="3559" y="2563"/>
                    <a:pt x="3599" y="2579"/>
                    <a:pt x="3640" y="2595"/>
                  </a:cubicBezTo>
                  <a:lnTo>
                    <a:pt x="3575" y="2587"/>
                  </a:lnTo>
                  <a:lnTo>
                    <a:pt x="3510" y="2563"/>
                  </a:lnTo>
                  <a:lnTo>
                    <a:pt x="3510" y="2555"/>
                  </a:lnTo>
                  <a:close/>
                  <a:moveTo>
                    <a:pt x="1552" y="2568"/>
                  </a:moveTo>
                  <a:cubicBezTo>
                    <a:pt x="1559" y="2568"/>
                    <a:pt x="1561" y="2572"/>
                    <a:pt x="1564" y="2579"/>
                  </a:cubicBezTo>
                  <a:cubicBezTo>
                    <a:pt x="1564" y="2595"/>
                    <a:pt x="1499" y="2603"/>
                    <a:pt x="1499" y="2603"/>
                  </a:cubicBezTo>
                  <a:cubicBezTo>
                    <a:pt x="1482" y="2607"/>
                    <a:pt x="1472" y="2609"/>
                    <a:pt x="1468" y="2609"/>
                  </a:cubicBezTo>
                  <a:cubicBezTo>
                    <a:pt x="1454" y="2609"/>
                    <a:pt x="1491" y="2593"/>
                    <a:pt x="1491" y="2587"/>
                  </a:cubicBezTo>
                  <a:cubicBezTo>
                    <a:pt x="1527" y="2574"/>
                    <a:pt x="1543" y="2568"/>
                    <a:pt x="1552" y="2568"/>
                  </a:cubicBezTo>
                  <a:close/>
                  <a:moveTo>
                    <a:pt x="3946" y="2603"/>
                  </a:moveTo>
                  <a:cubicBezTo>
                    <a:pt x="3954" y="2603"/>
                    <a:pt x="3971" y="2606"/>
                    <a:pt x="3997" y="2611"/>
                  </a:cubicBezTo>
                  <a:cubicBezTo>
                    <a:pt x="4062" y="2628"/>
                    <a:pt x="4062" y="2628"/>
                    <a:pt x="4053" y="2636"/>
                  </a:cubicBezTo>
                  <a:cubicBezTo>
                    <a:pt x="4053" y="2643"/>
                    <a:pt x="4053" y="2647"/>
                    <a:pt x="4048" y="2647"/>
                  </a:cubicBezTo>
                  <a:cubicBezTo>
                    <a:pt x="4040" y="2647"/>
                    <a:pt x="4024" y="2641"/>
                    <a:pt x="3989" y="2628"/>
                  </a:cubicBezTo>
                  <a:cubicBezTo>
                    <a:pt x="3947" y="2612"/>
                    <a:pt x="3932" y="2603"/>
                    <a:pt x="3946" y="2603"/>
                  </a:cubicBezTo>
                  <a:close/>
                  <a:moveTo>
                    <a:pt x="4284" y="2638"/>
                  </a:moveTo>
                  <a:cubicBezTo>
                    <a:pt x="4298" y="2642"/>
                    <a:pt x="4316" y="2647"/>
                    <a:pt x="4337" y="2652"/>
                  </a:cubicBezTo>
                  <a:cubicBezTo>
                    <a:pt x="4366" y="2652"/>
                    <a:pt x="4383" y="2653"/>
                    <a:pt x="4383" y="2653"/>
                  </a:cubicBezTo>
                  <a:cubicBezTo>
                    <a:pt x="4384" y="2653"/>
                    <a:pt x="4353" y="2650"/>
                    <a:pt x="4284" y="2638"/>
                  </a:cubicBezTo>
                  <a:close/>
                  <a:moveTo>
                    <a:pt x="3543" y="2652"/>
                  </a:moveTo>
                  <a:cubicBezTo>
                    <a:pt x="3551" y="2652"/>
                    <a:pt x="3551" y="2652"/>
                    <a:pt x="3607" y="2676"/>
                  </a:cubicBezTo>
                  <a:cubicBezTo>
                    <a:pt x="3607" y="2676"/>
                    <a:pt x="3672" y="2700"/>
                    <a:pt x="3672" y="2700"/>
                  </a:cubicBezTo>
                  <a:lnTo>
                    <a:pt x="3607" y="2684"/>
                  </a:lnTo>
                  <a:cubicBezTo>
                    <a:pt x="3543" y="2660"/>
                    <a:pt x="3543" y="2652"/>
                    <a:pt x="3543" y="2652"/>
                  </a:cubicBezTo>
                  <a:close/>
                  <a:moveTo>
                    <a:pt x="1763" y="2687"/>
                  </a:moveTo>
                  <a:cubicBezTo>
                    <a:pt x="1771" y="2687"/>
                    <a:pt x="1745" y="2702"/>
                    <a:pt x="1662" y="2733"/>
                  </a:cubicBezTo>
                  <a:cubicBezTo>
                    <a:pt x="1621" y="2748"/>
                    <a:pt x="1605" y="2754"/>
                    <a:pt x="1600" y="2754"/>
                  </a:cubicBezTo>
                  <a:cubicBezTo>
                    <a:pt x="1597" y="2754"/>
                    <a:pt x="1597" y="2752"/>
                    <a:pt x="1597" y="2749"/>
                  </a:cubicBezTo>
                  <a:cubicBezTo>
                    <a:pt x="1637" y="2725"/>
                    <a:pt x="1678" y="2709"/>
                    <a:pt x="1718" y="2700"/>
                  </a:cubicBezTo>
                  <a:cubicBezTo>
                    <a:pt x="1742" y="2692"/>
                    <a:pt x="1758" y="2687"/>
                    <a:pt x="1763" y="2687"/>
                  </a:cubicBezTo>
                  <a:close/>
                  <a:moveTo>
                    <a:pt x="133" y="2735"/>
                  </a:moveTo>
                  <a:cubicBezTo>
                    <a:pt x="111" y="2735"/>
                    <a:pt x="89" y="2737"/>
                    <a:pt x="64" y="2741"/>
                  </a:cubicBezTo>
                  <a:cubicBezTo>
                    <a:pt x="9" y="2748"/>
                    <a:pt x="1" y="2767"/>
                    <a:pt x="87" y="2767"/>
                  </a:cubicBezTo>
                  <a:cubicBezTo>
                    <a:pt x="102" y="2767"/>
                    <a:pt x="118" y="2766"/>
                    <a:pt x="137" y="2765"/>
                  </a:cubicBezTo>
                  <a:cubicBezTo>
                    <a:pt x="202" y="2757"/>
                    <a:pt x="202" y="2757"/>
                    <a:pt x="202" y="2741"/>
                  </a:cubicBezTo>
                  <a:cubicBezTo>
                    <a:pt x="178" y="2737"/>
                    <a:pt x="156" y="2735"/>
                    <a:pt x="133" y="2735"/>
                  </a:cubicBezTo>
                  <a:close/>
                  <a:moveTo>
                    <a:pt x="1743" y="2765"/>
                  </a:moveTo>
                  <a:lnTo>
                    <a:pt x="1743" y="2773"/>
                  </a:lnTo>
                  <a:cubicBezTo>
                    <a:pt x="1687" y="2795"/>
                    <a:pt x="1636" y="2816"/>
                    <a:pt x="1619" y="2816"/>
                  </a:cubicBezTo>
                  <a:cubicBezTo>
                    <a:pt x="1616" y="2816"/>
                    <a:pt x="1614" y="2815"/>
                    <a:pt x="1613" y="2814"/>
                  </a:cubicBezTo>
                  <a:lnTo>
                    <a:pt x="1678" y="2782"/>
                  </a:lnTo>
                  <a:lnTo>
                    <a:pt x="1743" y="2765"/>
                  </a:lnTo>
                  <a:close/>
                  <a:moveTo>
                    <a:pt x="2481" y="3057"/>
                  </a:moveTo>
                  <a:cubicBezTo>
                    <a:pt x="2464" y="3106"/>
                    <a:pt x="2448" y="3146"/>
                    <a:pt x="2424" y="3187"/>
                  </a:cubicBezTo>
                  <a:lnTo>
                    <a:pt x="2416" y="3179"/>
                  </a:lnTo>
                  <a:cubicBezTo>
                    <a:pt x="2448" y="3122"/>
                    <a:pt x="2472" y="3057"/>
                    <a:pt x="2472" y="3057"/>
                  </a:cubicBezTo>
                  <a:close/>
                  <a:moveTo>
                    <a:pt x="1945" y="3349"/>
                  </a:moveTo>
                  <a:lnTo>
                    <a:pt x="1954" y="3357"/>
                  </a:lnTo>
                  <a:cubicBezTo>
                    <a:pt x="1908" y="3403"/>
                    <a:pt x="1870" y="3455"/>
                    <a:pt x="1858" y="3455"/>
                  </a:cubicBezTo>
                  <a:cubicBezTo>
                    <a:pt x="1857" y="3455"/>
                    <a:pt x="1857" y="3455"/>
                    <a:pt x="1856" y="3455"/>
                  </a:cubicBezTo>
                  <a:lnTo>
                    <a:pt x="1897" y="3390"/>
                  </a:lnTo>
                  <a:lnTo>
                    <a:pt x="1945" y="3349"/>
                  </a:lnTo>
                  <a:close/>
                  <a:moveTo>
                    <a:pt x="3429" y="3349"/>
                  </a:moveTo>
                  <a:cubicBezTo>
                    <a:pt x="3470" y="3406"/>
                    <a:pt x="3502" y="3463"/>
                    <a:pt x="3494" y="3471"/>
                  </a:cubicBezTo>
                  <a:lnTo>
                    <a:pt x="3486" y="3471"/>
                  </a:lnTo>
                  <a:cubicBezTo>
                    <a:pt x="3462" y="3430"/>
                    <a:pt x="3437" y="3390"/>
                    <a:pt x="3421" y="3349"/>
                  </a:cubicBezTo>
                  <a:close/>
                  <a:moveTo>
                    <a:pt x="2164" y="3430"/>
                  </a:moveTo>
                  <a:cubicBezTo>
                    <a:pt x="2172" y="3430"/>
                    <a:pt x="2172" y="3430"/>
                    <a:pt x="2140" y="3495"/>
                  </a:cubicBezTo>
                  <a:cubicBezTo>
                    <a:pt x="2116" y="3536"/>
                    <a:pt x="2091" y="3568"/>
                    <a:pt x="2067" y="3609"/>
                  </a:cubicBezTo>
                  <a:cubicBezTo>
                    <a:pt x="2091" y="3544"/>
                    <a:pt x="2124" y="3487"/>
                    <a:pt x="2164" y="3430"/>
                  </a:cubicBezTo>
                  <a:close/>
                  <a:moveTo>
                    <a:pt x="2440" y="3479"/>
                  </a:moveTo>
                  <a:lnTo>
                    <a:pt x="2448" y="3487"/>
                  </a:lnTo>
                  <a:cubicBezTo>
                    <a:pt x="2433" y="3548"/>
                    <a:pt x="2410" y="3609"/>
                    <a:pt x="2401" y="3609"/>
                  </a:cubicBezTo>
                  <a:cubicBezTo>
                    <a:pt x="2400" y="3609"/>
                    <a:pt x="2400" y="3609"/>
                    <a:pt x="2399" y="3609"/>
                  </a:cubicBezTo>
                  <a:lnTo>
                    <a:pt x="2408" y="3544"/>
                  </a:lnTo>
                  <a:lnTo>
                    <a:pt x="2440" y="3479"/>
                  </a:lnTo>
                  <a:close/>
                  <a:moveTo>
                    <a:pt x="3111" y="3532"/>
                  </a:moveTo>
                  <a:cubicBezTo>
                    <a:pt x="3122" y="3532"/>
                    <a:pt x="3123" y="3544"/>
                    <a:pt x="3129" y="3592"/>
                  </a:cubicBezTo>
                  <a:cubicBezTo>
                    <a:pt x="3145" y="3665"/>
                    <a:pt x="3129" y="3665"/>
                    <a:pt x="3121" y="3673"/>
                  </a:cubicBezTo>
                  <a:cubicBezTo>
                    <a:pt x="3097" y="3625"/>
                    <a:pt x="3089" y="3584"/>
                    <a:pt x="3097" y="3536"/>
                  </a:cubicBezTo>
                  <a:cubicBezTo>
                    <a:pt x="3103" y="3533"/>
                    <a:pt x="3108" y="3532"/>
                    <a:pt x="3111" y="3532"/>
                  </a:cubicBezTo>
                  <a:close/>
                  <a:moveTo>
                    <a:pt x="2886" y="520"/>
                  </a:moveTo>
                  <a:cubicBezTo>
                    <a:pt x="2870" y="520"/>
                    <a:pt x="2870" y="584"/>
                    <a:pt x="2870" y="649"/>
                  </a:cubicBezTo>
                  <a:lnTo>
                    <a:pt x="2845" y="649"/>
                  </a:lnTo>
                  <a:cubicBezTo>
                    <a:pt x="2845" y="649"/>
                    <a:pt x="2829" y="649"/>
                    <a:pt x="2829" y="714"/>
                  </a:cubicBezTo>
                  <a:cubicBezTo>
                    <a:pt x="2829" y="774"/>
                    <a:pt x="2818" y="779"/>
                    <a:pt x="2810" y="779"/>
                  </a:cubicBezTo>
                  <a:cubicBezTo>
                    <a:pt x="2808" y="779"/>
                    <a:pt x="2806" y="779"/>
                    <a:pt x="2805" y="779"/>
                  </a:cubicBezTo>
                  <a:cubicBezTo>
                    <a:pt x="2805" y="760"/>
                    <a:pt x="2804" y="752"/>
                    <a:pt x="2803" y="752"/>
                  </a:cubicBezTo>
                  <a:lnTo>
                    <a:pt x="2803" y="752"/>
                  </a:lnTo>
                  <a:cubicBezTo>
                    <a:pt x="2801" y="752"/>
                    <a:pt x="2799" y="800"/>
                    <a:pt x="2805" y="852"/>
                  </a:cubicBezTo>
                  <a:cubicBezTo>
                    <a:pt x="2805" y="917"/>
                    <a:pt x="2805" y="982"/>
                    <a:pt x="2797" y="982"/>
                  </a:cubicBezTo>
                  <a:lnTo>
                    <a:pt x="2797" y="1119"/>
                  </a:lnTo>
                  <a:cubicBezTo>
                    <a:pt x="2789" y="1209"/>
                    <a:pt x="2797" y="1306"/>
                    <a:pt x="2805" y="1395"/>
                  </a:cubicBezTo>
                  <a:cubicBezTo>
                    <a:pt x="2824" y="1438"/>
                    <a:pt x="2835" y="1481"/>
                    <a:pt x="2842" y="1481"/>
                  </a:cubicBezTo>
                  <a:cubicBezTo>
                    <a:pt x="2847" y="1481"/>
                    <a:pt x="2850" y="1460"/>
                    <a:pt x="2853" y="1403"/>
                  </a:cubicBezTo>
                  <a:cubicBezTo>
                    <a:pt x="2853" y="1403"/>
                    <a:pt x="2870" y="1338"/>
                    <a:pt x="2878" y="1338"/>
                  </a:cubicBezTo>
                  <a:cubicBezTo>
                    <a:pt x="2886" y="1338"/>
                    <a:pt x="2886" y="1411"/>
                    <a:pt x="2886" y="1411"/>
                  </a:cubicBezTo>
                  <a:cubicBezTo>
                    <a:pt x="2878" y="1476"/>
                    <a:pt x="2902" y="1484"/>
                    <a:pt x="2935" y="1492"/>
                  </a:cubicBezTo>
                  <a:cubicBezTo>
                    <a:pt x="2975" y="1492"/>
                    <a:pt x="2999" y="1492"/>
                    <a:pt x="2983" y="1565"/>
                  </a:cubicBezTo>
                  <a:cubicBezTo>
                    <a:pt x="2975" y="1638"/>
                    <a:pt x="2975" y="1638"/>
                    <a:pt x="2975" y="1638"/>
                  </a:cubicBezTo>
                  <a:cubicBezTo>
                    <a:pt x="2985" y="1600"/>
                    <a:pt x="2997" y="1590"/>
                    <a:pt x="3013" y="1590"/>
                  </a:cubicBezTo>
                  <a:cubicBezTo>
                    <a:pt x="3023" y="1590"/>
                    <a:pt x="3035" y="1595"/>
                    <a:pt x="3048" y="1598"/>
                  </a:cubicBezTo>
                  <a:cubicBezTo>
                    <a:pt x="3061" y="1604"/>
                    <a:pt x="3075" y="1610"/>
                    <a:pt x="3087" y="1610"/>
                  </a:cubicBezTo>
                  <a:cubicBezTo>
                    <a:pt x="3106" y="1610"/>
                    <a:pt x="3123" y="1599"/>
                    <a:pt x="3137" y="1565"/>
                  </a:cubicBezTo>
                  <a:lnTo>
                    <a:pt x="3145" y="1565"/>
                  </a:lnTo>
                  <a:cubicBezTo>
                    <a:pt x="3121" y="1630"/>
                    <a:pt x="3121" y="1638"/>
                    <a:pt x="3129" y="1638"/>
                  </a:cubicBezTo>
                  <a:cubicBezTo>
                    <a:pt x="3160" y="1602"/>
                    <a:pt x="3172" y="1597"/>
                    <a:pt x="3176" y="1597"/>
                  </a:cubicBezTo>
                  <a:cubicBezTo>
                    <a:pt x="3177" y="1597"/>
                    <a:pt x="3178" y="1598"/>
                    <a:pt x="3178" y="1598"/>
                  </a:cubicBezTo>
                  <a:cubicBezTo>
                    <a:pt x="3145" y="1655"/>
                    <a:pt x="3145" y="1655"/>
                    <a:pt x="3153" y="1663"/>
                  </a:cubicBezTo>
                  <a:cubicBezTo>
                    <a:pt x="3155" y="1663"/>
                    <a:pt x="3157" y="1663"/>
                    <a:pt x="3158" y="1663"/>
                  </a:cubicBezTo>
                  <a:cubicBezTo>
                    <a:pt x="3164" y="1663"/>
                    <a:pt x="3171" y="1658"/>
                    <a:pt x="3202" y="1614"/>
                  </a:cubicBezTo>
                  <a:cubicBezTo>
                    <a:pt x="3202" y="1614"/>
                    <a:pt x="3235" y="1622"/>
                    <a:pt x="3202" y="1695"/>
                  </a:cubicBezTo>
                  <a:cubicBezTo>
                    <a:pt x="3189" y="1713"/>
                    <a:pt x="3184" y="1721"/>
                    <a:pt x="3186" y="1721"/>
                  </a:cubicBezTo>
                  <a:cubicBezTo>
                    <a:pt x="3188" y="1721"/>
                    <a:pt x="3218" y="1688"/>
                    <a:pt x="3251" y="1655"/>
                  </a:cubicBezTo>
                  <a:cubicBezTo>
                    <a:pt x="3275" y="1614"/>
                    <a:pt x="3308" y="1582"/>
                    <a:pt x="3340" y="1557"/>
                  </a:cubicBezTo>
                  <a:lnTo>
                    <a:pt x="3340" y="1557"/>
                  </a:lnTo>
                  <a:cubicBezTo>
                    <a:pt x="3340" y="1557"/>
                    <a:pt x="3299" y="1606"/>
                    <a:pt x="3251" y="1663"/>
                  </a:cubicBezTo>
                  <a:cubicBezTo>
                    <a:pt x="3210" y="1711"/>
                    <a:pt x="3210" y="1711"/>
                    <a:pt x="3210" y="1711"/>
                  </a:cubicBezTo>
                  <a:lnTo>
                    <a:pt x="3218" y="1719"/>
                  </a:lnTo>
                  <a:cubicBezTo>
                    <a:pt x="3241" y="1696"/>
                    <a:pt x="3255" y="1688"/>
                    <a:pt x="3266" y="1688"/>
                  </a:cubicBezTo>
                  <a:cubicBezTo>
                    <a:pt x="3278" y="1688"/>
                    <a:pt x="3287" y="1699"/>
                    <a:pt x="3299" y="1711"/>
                  </a:cubicBezTo>
                  <a:cubicBezTo>
                    <a:pt x="3319" y="1731"/>
                    <a:pt x="3326" y="1747"/>
                    <a:pt x="3341" y="1747"/>
                  </a:cubicBezTo>
                  <a:cubicBezTo>
                    <a:pt x="3352" y="1747"/>
                    <a:pt x="3365" y="1739"/>
                    <a:pt x="3389" y="1719"/>
                  </a:cubicBezTo>
                  <a:cubicBezTo>
                    <a:pt x="3409" y="1703"/>
                    <a:pt x="3422" y="1694"/>
                    <a:pt x="3427" y="1694"/>
                  </a:cubicBezTo>
                  <a:cubicBezTo>
                    <a:pt x="3434" y="1694"/>
                    <a:pt x="3425" y="1711"/>
                    <a:pt x="3397" y="1744"/>
                  </a:cubicBezTo>
                  <a:cubicBezTo>
                    <a:pt x="3293" y="1837"/>
                    <a:pt x="3259" y="1863"/>
                    <a:pt x="3265" y="1863"/>
                  </a:cubicBezTo>
                  <a:cubicBezTo>
                    <a:pt x="3268" y="1863"/>
                    <a:pt x="3281" y="1857"/>
                    <a:pt x="3299" y="1849"/>
                  </a:cubicBezTo>
                  <a:cubicBezTo>
                    <a:pt x="3340" y="1817"/>
                    <a:pt x="3372" y="1792"/>
                    <a:pt x="3413" y="1768"/>
                  </a:cubicBezTo>
                  <a:cubicBezTo>
                    <a:pt x="3467" y="1734"/>
                    <a:pt x="3497" y="1717"/>
                    <a:pt x="3501" y="1717"/>
                  </a:cubicBezTo>
                  <a:lnTo>
                    <a:pt x="3501" y="1717"/>
                  </a:lnTo>
                  <a:cubicBezTo>
                    <a:pt x="3507" y="1717"/>
                    <a:pt x="3481" y="1738"/>
                    <a:pt x="3421" y="1776"/>
                  </a:cubicBezTo>
                  <a:cubicBezTo>
                    <a:pt x="3342" y="1827"/>
                    <a:pt x="3357" y="1862"/>
                    <a:pt x="3418" y="1862"/>
                  </a:cubicBezTo>
                  <a:cubicBezTo>
                    <a:pt x="3435" y="1862"/>
                    <a:pt x="3456" y="1860"/>
                    <a:pt x="3479" y="1854"/>
                  </a:cubicBezTo>
                  <a:lnTo>
                    <a:pt x="3479" y="1854"/>
                  </a:lnTo>
                  <a:cubicBezTo>
                    <a:pt x="3471" y="1857"/>
                    <a:pt x="3462" y="1861"/>
                    <a:pt x="3453" y="1865"/>
                  </a:cubicBezTo>
                  <a:cubicBezTo>
                    <a:pt x="3389" y="1898"/>
                    <a:pt x="3397" y="1906"/>
                    <a:pt x="3405" y="1922"/>
                  </a:cubicBezTo>
                  <a:lnTo>
                    <a:pt x="3405" y="1938"/>
                  </a:lnTo>
                  <a:cubicBezTo>
                    <a:pt x="3442" y="1925"/>
                    <a:pt x="3464" y="1919"/>
                    <a:pt x="3476" y="1919"/>
                  </a:cubicBezTo>
                  <a:cubicBezTo>
                    <a:pt x="3506" y="1919"/>
                    <a:pt x="3468" y="1953"/>
                    <a:pt x="3421" y="1971"/>
                  </a:cubicBezTo>
                  <a:cubicBezTo>
                    <a:pt x="3356" y="1995"/>
                    <a:pt x="3356" y="1995"/>
                    <a:pt x="3356" y="2003"/>
                  </a:cubicBezTo>
                  <a:cubicBezTo>
                    <a:pt x="3374" y="2001"/>
                    <a:pt x="3389" y="2000"/>
                    <a:pt x="3400" y="2000"/>
                  </a:cubicBezTo>
                  <a:cubicBezTo>
                    <a:pt x="3470" y="2000"/>
                    <a:pt x="3420" y="2038"/>
                    <a:pt x="3364" y="2052"/>
                  </a:cubicBezTo>
                  <a:lnTo>
                    <a:pt x="3364" y="2060"/>
                  </a:lnTo>
                  <a:cubicBezTo>
                    <a:pt x="3383" y="2058"/>
                    <a:pt x="3397" y="2057"/>
                    <a:pt x="3406" y="2057"/>
                  </a:cubicBezTo>
                  <a:cubicBezTo>
                    <a:pt x="3429" y="2057"/>
                    <a:pt x="3429" y="2062"/>
                    <a:pt x="3429" y="2068"/>
                  </a:cubicBezTo>
                  <a:cubicBezTo>
                    <a:pt x="3434" y="2078"/>
                    <a:pt x="3436" y="2085"/>
                    <a:pt x="3452" y="2085"/>
                  </a:cubicBezTo>
                  <a:cubicBezTo>
                    <a:pt x="3462" y="2085"/>
                    <a:pt x="3477" y="2082"/>
                    <a:pt x="3502" y="2076"/>
                  </a:cubicBezTo>
                  <a:cubicBezTo>
                    <a:pt x="3551" y="2060"/>
                    <a:pt x="3591" y="2052"/>
                    <a:pt x="3640" y="2052"/>
                  </a:cubicBezTo>
                  <a:lnTo>
                    <a:pt x="3575" y="2068"/>
                  </a:lnTo>
                  <a:cubicBezTo>
                    <a:pt x="3502" y="2084"/>
                    <a:pt x="3510" y="2101"/>
                    <a:pt x="3510" y="2125"/>
                  </a:cubicBezTo>
                  <a:cubicBezTo>
                    <a:pt x="3510" y="2157"/>
                    <a:pt x="3510" y="2173"/>
                    <a:pt x="3437" y="2182"/>
                  </a:cubicBezTo>
                  <a:lnTo>
                    <a:pt x="3510" y="2182"/>
                  </a:lnTo>
                  <a:cubicBezTo>
                    <a:pt x="3575" y="2182"/>
                    <a:pt x="3575" y="2190"/>
                    <a:pt x="3510" y="2198"/>
                  </a:cubicBezTo>
                  <a:cubicBezTo>
                    <a:pt x="3437" y="2206"/>
                    <a:pt x="3437" y="2230"/>
                    <a:pt x="3510" y="2246"/>
                  </a:cubicBezTo>
                  <a:cubicBezTo>
                    <a:pt x="3510" y="2246"/>
                    <a:pt x="3510" y="2255"/>
                    <a:pt x="3510" y="2255"/>
                  </a:cubicBezTo>
                  <a:cubicBezTo>
                    <a:pt x="3372" y="2263"/>
                    <a:pt x="3372" y="2279"/>
                    <a:pt x="3510" y="2287"/>
                  </a:cubicBezTo>
                  <a:cubicBezTo>
                    <a:pt x="3437" y="2287"/>
                    <a:pt x="3437" y="2295"/>
                    <a:pt x="3437" y="2295"/>
                  </a:cubicBezTo>
                  <a:cubicBezTo>
                    <a:pt x="3495" y="2310"/>
                    <a:pt x="3495" y="2337"/>
                    <a:pt x="3448" y="2337"/>
                  </a:cubicBezTo>
                  <a:cubicBezTo>
                    <a:pt x="3442" y="2337"/>
                    <a:pt x="3436" y="2337"/>
                    <a:pt x="3429" y="2336"/>
                  </a:cubicBezTo>
                  <a:lnTo>
                    <a:pt x="3429" y="2344"/>
                  </a:lnTo>
                  <a:cubicBezTo>
                    <a:pt x="3494" y="2352"/>
                    <a:pt x="3494" y="2360"/>
                    <a:pt x="3494" y="2368"/>
                  </a:cubicBezTo>
                  <a:cubicBezTo>
                    <a:pt x="3494" y="2368"/>
                    <a:pt x="3494" y="2376"/>
                    <a:pt x="3559" y="2392"/>
                  </a:cubicBezTo>
                  <a:cubicBezTo>
                    <a:pt x="3624" y="2409"/>
                    <a:pt x="3624" y="2417"/>
                    <a:pt x="3624" y="2417"/>
                  </a:cubicBezTo>
                  <a:cubicBezTo>
                    <a:pt x="3575" y="2409"/>
                    <a:pt x="3535" y="2400"/>
                    <a:pt x="3486" y="2392"/>
                  </a:cubicBezTo>
                  <a:cubicBezTo>
                    <a:pt x="3465" y="2385"/>
                    <a:pt x="3451" y="2381"/>
                    <a:pt x="3446" y="2381"/>
                  </a:cubicBezTo>
                  <a:cubicBezTo>
                    <a:pt x="3434" y="2381"/>
                    <a:pt x="3463" y="2397"/>
                    <a:pt x="3551" y="2425"/>
                  </a:cubicBezTo>
                  <a:cubicBezTo>
                    <a:pt x="3623" y="2446"/>
                    <a:pt x="3658" y="2456"/>
                    <a:pt x="3654" y="2456"/>
                  </a:cubicBezTo>
                  <a:cubicBezTo>
                    <a:pt x="3650" y="2456"/>
                    <a:pt x="3616" y="2448"/>
                    <a:pt x="3551" y="2433"/>
                  </a:cubicBezTo>
                  <a:cubicBezTo>
                    <a:pt x="3510" y="2423"/>
                    <a:pt x="3469" y="2412"/>
                    <a:pt x="3460" y="2412"/>
                  </a:cubicBezTo>
                  <a:cubicBezTo>
                    <a:pt x="3456" y="2412"/>
                    <a:pt x="3462" y="2416"/>
                    <a:pt x="3486" y="2425"/>
                  </a:cubicBezTo>
                  <a:cubicBezTo>
                    <a:pt x="3486" y="2425"/>
                    <a:pt x="3486" y="2433"/>
                    <a:pt x="3551" y="2449"/>
                  </a:cubicBezTo>
                  <a:lnTo>
                    <a:pt x="3543" y="2465"/>
                  </a:lnTo>
                  <a:cubicBezTo>
                    <a:pt x="3470" y="2465"/>
                    <a:pt x="3470" y="2473"/>
                    <a:pt x="3470" y="2473"/>
                  </a:cubicBezTo>
                  <a:cubicBezTo>
                    <a:pt x="3511" y="2489"/>
                    <a:pt x="3526" y="2495"/>
                    <a:pt x="3513" y="2495"/>
                  </a:cubicBezTo>
                  <a:cubicBezTo>
                    <a:pt x="3505" y="2495"/>
                    <a:pt x="3488" y="2493"/>
                    <a:pt x="3462" y="2490"/>
                  </a:cubicBezTo>
                  <a:cubicBezTo>
                    <a:pt x="3439" y="2484"/>
                    <a:pt x="3424" y="2481"/>
                    <a:pt x="3420" y="2481"/>
                  </a:cubicBezTo>
                  <a:cubicBezTo>
                    <a:pt x="3413" y="2481"/>
                    <a:pt x="3443" y="2490"/>
                    <a:pt x="3526" y="2506"/>
                  </a:cubicBezTo>
                  <a:cubicBezTo>
                    <a:pt x="3575" y="2524"/>
                    <a:pt x="3587" y="2533"/>
                    <a:pt x="3559" y="2533"/>
                  </a:cubicBezTo>
                  <a:cubicBezTo>
                    <a:pt x="3550" y="2533"/>
                    <a:pt x="3537" y="2532"/>
                    <a:pt x="3518" y="2530"/>
                  </a:cubicBezTo>
                  <a:cubicBezTo>
                    <a:pt x="3491" y="2523"/>
                    <a:pt x="3470" y="2518"/>
                    <a:pt x="3453" y="2514"/>
                  </a:cubicBezTo>
                  <a:lnTo>
                    <a:pt x="3453" y="2514"/>
                  </a:lnTo>
                  <a:cubicBezTo>
                    <a:pt x="3518" y="2538"/>
                    <a:pt x="3518" y="2546"/>
                    <a:pt x="3518" y="2546"/>
                  </a:cubicBezTo>
                  <a:cubicBezTo>
                    <a:pt x="3510" y="2544"/>
                    <a:pt x="3502" y="2544"/>
                    <a:pt x="3495" y="2544"/>
                  </a:cubicBezTo>
                  <a:cubicBezTo>
                    <a:pt x="3443" y="2544"/>
                    <a:pt x="3433" y="2592"/>
                    <a:pt x="3405" y="2628"/>
                  </a:cubicBezTo>
                  <a:cubicBezTo>
                    <a:pt x="3445" y="2652"/>
                    <a:pt x="3486" y="2676"/>
                    <a:pt x="3526" y="2692"/>
                  </a:cubicBezTo>
                  <a:cubicBezTo>
                    <a:pt x="3437" y="2659"/>
                    <a:pt x="3388" y="2642"/>
                    <a:pt x="3381" y="2642"/>
                  </a:cubicBezTo>
                  <a:cubicBezTo>
                    <a:pt x="3371" y="2642"/>
                    <a:pt x="3418" y="2665"/>
                    <a:pt x="3518" y="2709"/>
                  </a:cubicBezTo>
                  <a:cubicBezTo>
                    <a:pt x="3488" y="2701"/>
                    <a:pt x="3472" y="2695"/>
                    <a:pt x="3469" y="2695"/>
                  </a:cubicBezTo>
                  <a:lnTo>
                    <a:pt x="3469" y="2695"/>
                  </a:lnTo>
                  <a:cubicBezTo>
                    <a:pt x="3466" y="2695"/>
                    <a:pt x="3480" y="2703"/>
                    <a:pt x="3510" y="2725"/>
                  </a:cubicBezTo>
                  <a:cubicBezTo>
                    <a:pt x="3541" y="2742"/>
                    <a:pt x="3555" y="2750"/>
                    <a:pt x="3551" y="2750"/>
                  </a:cubicBezTo>
                  <a:cubicBezTo>
                    <a:pt x="3548" y="2750"/>
                    <a:pt x="3532" y="2744"/>
                    <a:pt x="3502" y="2733"/>
                  </a:cubicBezTo>
                  <a:cubicBezTo>
                    <a:pt x="3462" y="2716"/>
                    <a:pt x="3419" y="2695"/>
                    <a:pt x="3415" y="2695"/>
                  </a:cubicBezTo>
                  <a:lnTo>
                    <a:pt x="3415" y="2695"/>
                  </a:lnTo>
                  <a:cubicBezTo>
                    <a:pt x="3414" y="2695"/>
                    <a:pt x="3420" y="2699"/>
                    <a:pt x="3437" y="2709"/>
                  </a:cubicBezTo>
                  <a:cubicBezTo>
                    <a:pt x="3437" y="2709"/>
                    <a:pt x="3437" y="2710"/>
                    <a:pt x="3433" y="2710"/>
                  </a:cubicBezTo>
                  <a:cubicBezTo>
                    <a:pt x="3427" y="2710"/>
                    <a:pt x="3411" y="2707"/>
                    <a:pt x="3372" y="2692"/>
                  </a:cubicBezTo>
                  <a:cubicBezTo>
                    <a:pt x="3356" y="2684"/>
                    <a:pt x="3348" y="2681"/>
                    <a:pt x="3346" y="2681"/>
                  </a:cubicBezTo>
                  <a:lnTo>
                    <a:pt x="3346" y="2681"/>
                  </a:lnTo>
                  <a:cubicBezTo>
                    <a:pt x="3340" y="2681"/>
                    <a:pt x="3387" y="2711"/>
                    <a:pt x="3429" y="2741"/>
                  </a:cubicBezTo>
                  <a:cubicBezTo>
                    <a:pt x="3483" y="2783"/>
                    <a:pt x="3507" y="2803"/>
                    <a:pt x="3503" y="2803"/>
                  </a:cubicBezTo>
                  <a:cubicBezTo>
                    <a:pt x="3498" y="2803"/>
                    <a:pt x="3468" y="2785"/>
                    <a:pt x="3413" y="2749"/>
                  </a:cubicBezTo>
                  <a:cubicBezTo>
                    <a:pt x="3374" y="2724"/>
                    <a:pt x="3353" y="2713"/>
                    <a:pt x="3347" y="2713"/>
                  </a:cubicBezTo>
                  <a:cubicBezTo>
                    <a:pt x="3336" y="2713"/>
                    <a:pt x="3379" y="2753"/>
                    <a:pt x="3453" y="2806"/>
                  </a:cubicBezTo>
                  <a:cubicBezTo>
                    <a:pt x="3477" y="2823"/>
                    <a:pt x="3496" y="2836"/>
                    <a:pt x="3510" y="2846"/>
                  </a:cubicBezTo>
                  <a:lnTo>
                    <a:pt x="3510" y="2846"/>
                  </a:lnTo>
                  <a:cubicBezTo>
                    <a:pt x="3453" y="2814"/>
                    <a:pt x="3445" y="2814"/>
                    <a:pt x="3445" y="2814"/>
                  </a:cubicBezTo>
                  <a:cubicBezTo>
                    <a:pt x="3445" y="2817"/>
                    <a:pt x="3444" y="2818"/>
                    <a:pt x="3441" y="2818"/>
                  </a:cubicBezTo>
                  <a:cubicBezTo>
                    <a:pt x="3435" y="2818"/>
                    <a:pt x="3418" y="2811"/>
                    <a:pt x="3380" y="2790"/>
                  </a:cubicBezTo>
                  <a:lnTo>
                    <a:pt x="3380" y="2790"/>
                  </a:lnTo>
                  <a:cubicBezTo>
                    <a:pt x="3380" y="2790"/>
                    <a:pt x="3381" y="2790"/>
                    <a:pt x="3429" y="2838"/>
                  </a:cubicBezTo>
                  <a:cubicBezTo>
                    <a:pt x="3472" y="2878"/>
                    <a:pt x="3483" y="2895"/>
                    <a:pt x="3473" y="2895"/>
                  </a:cubicBezTo>
                  <a:cubicBezTo>
                    <a:pt x="3460" y="2895"/>
                    <a:pt x="3411" y="2867"/>
                    <a:pt x="3348" y="2822"/>
                  </a:cubicBezTo>
                  <a:lnTo>
                    <a:pt x="3348" y="2822"/>
                  </a:lnTo>
                  <a:lnTo>
                    <a:pt x="3397" y="2879"/>
                  </a:lnTo>
                  <a:cubicBezTo>
                    <a:pt x="3463" y="2935"/>
                    <a:pt x="3507" y="2975"/>
                    <a:pt x="3504" y="2975"/>
                  </a:cubicBezTo>
                  <a:cubicBezTo>
                    <a:pt x="3502" y="2975"/>
                    <a:pt x="3485" y="2961"/>
                    <a:pt x="3445" y="2927"/>
                  </a:cubicBezTo>
                  <a:lnTo>
                    <a:pt x="3389" y="2887"/>
                  </a:lnTo>
                  <a:lnTo>
                    <a:pt x="3389" y="2887"/>
                  </a:lnTo>
                  <a:cubicBezTo>
                    <a:pt x="3433" y="2928"/>
                    <a:pt x="3444" y="2946"/>
                    <a:pt x="3435" y="2946"/>
                  </a:cubicBezTo>
                  <a:cubicBezTo>
                    <a:pt x="3423" y="2946"/>
                    <a:pt x="3372" y="2911"/>
                    <a:pt x="3316" y="2855"/>
                  </a:cubicBezTo>
                  <a:cubicBezTo>
                    <a:pt x="3281" y="2820"/>
                    <a:pt x="3271" y="2810"/>
                    <a:pt x="3268" y="2810"/>
                  </a:cubicBezTo>
                  <a:cubicBezTo>
                    <a:pt x="3267" y="2810"/>
                    <a:pt x="3267" y="2812"/>
                    <a:pt x="3267" y="2814"/>
                  </a:cubicBezTo>
                  <a:lnTo>
                    <a:pt x="3316" y="2863"/>
                  </a:lnTo>
                  <a:cubicBezTo>
                    <a:pt x="3348" y="2887"/>
                    <a:pt x="3380" y="2919"/>
                    <a:pt x="3405" y="2952"/>
                  </a:cubicBezTo>
                  <a:cubicBezTo>
                    <a:pt x="3405" y="2954"/>
                    <a:pt x="3404" y="2956"/>
                    <a:pt x="3402" y="2956"/>
                  </a:cubicBezTo>
                  <a:cubicBezTo>
                    <a:pt x="3397" y="2956"/>
                    <a:pt x="3383" y="2946"/>
                    <a:pt x="3348" y="2911"/>
                  </a:cubicBezTo>
                  <a:cubicBezTo>
                    <a:pt x="3314" y="2883"/>
                    <a:pt x="3276" y="2850"/>
                    <a:pt x="3273" y="2850"/>
                  </a:cubicBezTo>
                  <a:lnTo>
                    <a:pt x="3273" y="2850"/>
                  </a:lnTo>
                  <a:cubicBezTo>
                    <a:pt x="3272" y="2850"/>
                    <a:pt x="3277" y="2856"/>
                    <a:pt x="3291" y="2871"/>
                  </a:cubicBezTo>
                  <a:cubicBezTo>
                    <a:pt x="3291" y="2871"/>
                    <a:pt x="3291" y="2871"/>
                    <a:pt x="3291" y="2871"/>
                  </a:cubicBezTo>
                  <a:cubicBezTo>
                    <a:pt x="3288" y="2871"/>
                    <a:pt x="3279" y="2867"/>
                    <a:pt x="3243" y="2830"/>
                  </a:cubicBezTo>
                  <a:lnTo>
                    <a:pt x="3226" y="2838"/>
                  </a:lnTo>
                  <a:cubicBezTo>
                    <a:pt x="3248" y="2869"/>
                    <a:pt x="3256" y="2885"/>
                    <a:pt x="3252" y="2885"/>
                  </a:cubicBezTo>
                  <a:cubicBezTo>
                    <a:pt x="3249" y="2885"/>
                    <a:pt x="3237" y="2873"/>
                    <a:pt x="3218" y="2846"/>
                  </a:cubicBezTo>
                  <a:lnTo>
                    <a:pt x="3218" y="2846"/>
                  </a:lnTo>
                  <a:cubicBezTo>
                    <a:pt x="3218" y="2846"/>
                    <a:pt x="3210" y="2855"/>
                    <a:pt x="3251" y="2911"/>
                  </a:cubicBezTo>
                  <a:cubicBezTo>
                    <a:pt x="3249" y="2914"/>
                    <a:pt x="3247" y="2915"/>
                    <a:pt x="3245" y="2915"/>
                  </a:cubicBezTo>
                  <a:cubicBezTo>
                    <a:pt x="3240" y="2915"/>
                    <a:pt x="3232" y="2904"/>
                    <a:pt x="3202" y="2863"/>
                  </a:cubicBezTo>
                  <a:cubicBezTo>
                    <a:pt x="3179" y="2839"/>
                    <a:pt x="3168" y="2827"/>
                    <a:pt x="3168" y="2827"/>
                  </a:cubicBezTo>
                  <a:lnTo>
                    <a:pt x="3168" y="2827"/>
                  </a:lnTo>
                  <a:cubicBezTo>
                    <a:pt x="3167" y="2827"/>
                    <a:pt x="3177" y="2841"/>
                    <a:pt x="3194" y="2871"/>
                  </a:cubicBezTo>
                  <a:cubicBezTo>
                    <a:pt x="3235" y="2919"/>
                    <a:pt x="3226" y="2919"/>
                    <a:pt x="3226" y="2927"/>
                  </a:cubicBezTo>
                  <a:lnTo>
                    <a:pt x="3218" y="2927"/>
                  </a:lnTo>
                  <a:cubicBezTo>
                    <a:pt x="3259" y="2984"/>
                    <a:pt x="3259" y="2984"/>
                    <a:pt x="3251" y="2984"/>
                  </a:cubicBezTo>
                  <a:cubicBezTo>
                    <a:pt x="3243" y="2984"/>
                    <a:pt x="3194" y="2936"/>
                    <a:pt x="3186" y="2936"/>
                  </a:cubicBezTo>
                  <a:lnTo>
                    <a:pt x="3186" y="2936"/>
                  </a:lnTo>
                  <a:cubicBezTo>
                    <a:pt x="3178" y="2944"/>
                    <a:pt x="3178" y="2944"/>
                    <a:pt x="3218" y="3000"/>
                  </a:cubicBezTo>
                  <a:cubicBezTo>
                    <a:pt x="3218" y="3000"/>
                    <a:pt x="3236" y="3026"/>
                    <a:pt x="3234" y="3026"/>
                  </a:cubicBezTo>
                  <a:cubicBezTo>
                    <a:pt x="3233" y="3026"/>
                    <a:pt x="3226" y="3019"/>
                    <a:pt x="3210" y="3000"/>
                  </a:cubicBezTo>
                  <a:cubicBezTo>
                    <a:pt x="3203" y="3000"/>
                    <a:pt x="3168" y="2959"/>
                    <a:pt x="3149" y="2959"/>
                  </a:cubicBezTo>
                  <a:cubicBezTo>
                    <a:pt x="3148" y="2959"/>
                    <a:pt x="3147" y="2959"/>
                    <a:pt x="3145" y="2960"/>
                  </a:cubicBezTo>
                  <a:cubicBezTo>
                    <a:pt x="3129" y="2968"/>
                    <a:pt x="3129" y="2968"/>
                    <a:pt x="3162" y="3025"/>
                  </a:cubicBezTo>
                  <a:cubicBezTo>
                    <a:pt x="3195" y="3088"/>
                    <a:pt x="3209" y="3120"/>
                    <a:pt x="3206" y="3120"/>
                  </a:cubicBezTo>
                  <a:cubicBezTo>
                    <a:pt x="3203" y="3120"/>
                    <a:pt x="3185" y="3092"/>
                    <a:pt x="3153" y="3033"/>
                  </a:cubicBezTo>
                  <a:cubicBezTo>
                    <a:pt x="3116" y="2963"/>
                    <a:pt x="3100" y="2933"/>
                    <a:pt x="3098" y="2933"/>
                  </a:cubicBezTo>
                  <a:lnTo>
                    <a:pt x="3098" y="2933"/>
                  </a:lnTo>
                  <a:cubicBezTo>
                    <a:pt x="3097" y="2933"/>
                    <a:pt x="3103" y="2949"/>
                    <a:pt x="3113" y="2976"/>
                  </a:cubicBezTo>
                  <a:cubicBezTo>
                    <a:pt x="3137" y="3033"/>
                    <a:pt x="3137" y="3033"/>
                    <a:pt x="3129" y="3033"/>
                  </a:cubicBezTo>
                  <a:cubicBezTo>
                    <a:pt x="3117" y="3005"/>
                    <a:pt x="3109" y="2991"/>
                    <a:pt x="3106" y="2991"/>
                  </a:cubicBezTo>
                  <a:lnTo>
                    <a:pt x="3106" y="2991"/>
                  </a:lnTo>
                  <a:cubicBezTo>
                    <a:pt x="3103" y="2991"/>
                    <a:pt x="3105" y="3007"/>
                    <a:pt x="3113" y="3041"/>
                  </a:cubicBezTo>
                  <a:cubicBezTo>
                    <a:pt x="3105" y="3041"/>
                    <a:pt x="3105" y="3041"/>
                    <a:pt x="3080" y="2976"/>
                  </a:cubicBezTo>
                  <a:lnTo>
                    <a:pt x="3072" y="2976"/>
                  </a:lnTo>
                  <a:cubicBezTo>
                    <a:pt x="3087" y="3033"/>
                    <a:pt x="3084" y="3054"/>
                    <a:pt x="3074" y="3054"/>
                  </a:cubicBezTo>
                  <a:cubicBezTo>
                    <a:pt x="3061" y="3054"/>
                    <a:pt x="3037" y="3021"/>
                    <a:pt x="3024" y="2984"/>
                  </a:cubicBezTo>
                  <a:lnTo>
                    <a:pt x="3024" y="2984"/>
                  </a:lnTo>
                  <a:cubicBezTo>
                    <a:pt x="3024" y="2984"/>
                    <a:pt x="3024" y="2992"/>
                    <a:pt x="3032" y="3057"/>
                  </a:cubicBezTo>
                  <a:cubicBezTo>
                    <a:pt x="3048" y="3123"/>
                    <a:pt x="3054" y="3158"/>
                    <a:pt x="3052" y="3158"/>
                  </a:cubicBezTo>
                  <a:cubicBezTo>
                    <a:pt x="3050" y="3158"/>
                    <a:pt x="3040" y="3125"/>
                    <a:pt x="3024" y="3057"/>
                  </a:cubicBezTo>
                  <a:cubicBezTo>
                    <a:pt x="3008" y="2993"/>
                    <a:pt x="3000" y="2961"/>
                    <a:pt x="2998" y="2961"/>
                  </a:cubicBezTo>
                  <a:lnTo>
                    <a:pt x="2998" y="2961"/>
                  </a:lnTo>
                  <a:cubicBezTo>
                    <a:pt x="2997" y="2961"/>
                    <a:pt x="3003" y="2995"/>
                    <a:pt x="3016" y="3065"/>
                  </a:cubicBezTo>
                  <a:cubicBezTo>
                    <a:pt x="3023" y="3093"/>
                    <a:pt x="3021" y="3110"/>
                    <a:pt x="3014" y="3110"/>
                  </a:cubicBezTo>
                  <a:cubicBezTo>
                    <a:pt x="3006" y="3110"/>
                    <a:pt x="2989" y="3079"/>
                    <a:pt x="2975" y="3000"/>
                  </a:cubicBezTo>
                  <a:cubicBezTo>
                    <a:pt x="2967" y="2936"/>
                    <a:pt x="2951" y="2871"/>
                    <a:pt x="2951" y="2871"/>
                  </a:cubicBezTo>
                  <a:lnTo>
                    <a:pt x="2951" y="2871"/>
                  </a:lnTo>
                  <a:cubicBezTo>
                    <a:pt x="2959" y="2936"/>
                    <a:pt x="2951" y="2936"/>
                    <a:pt x="2951" y="2936"/>
                  </a:cubicBezTo>
                  <a:cubicBezTo>
                    <a:pt x="2967" y="3000"/>
                    <a:pt x="2959" y="3000"/>
                    <a:pt x="2943" y="3000"/>
                  </a:cubicBezTo>
                  <a:cubicBezTo>
                    <a:pt x="2926" y="3000"/>
                    <a:pt x="2910" y="3065"/>
                    <a:pt x="2894" y="3065"/>
                  </a:cubicBezTo>
                  <a:cubicBezTo>
                    <a:pt x="2886" y="3065"/>
                    <a:pt x="2862" y="3065"/>
                    <a:pt x="2853" y="3000"/>
                  </a:cubicBezTo>
                  <a:cubicBezTo>
                    <a:pt x="2845" y="3000"/>
                    <a:pt x="2845" y="3000"/>
                    <a:pt x="2829" y="3065"/>
                  </a:cubicBezTo>
                  <a:cubicBezTo>
                    <a:pt x="2829" y="3103"/>
                    <a:pt x="2825" y="3121"/>
                    <a:pt x="2821" y="3121"/>
                  </a:cubicBezTo>
                  <a:cubicBezTo>
                    <a:pt x="2817" y="3121"/>
                    <a:pt x="2813" y="3105"/>
                    <a:pt x="2813" y="3073"/>
                  </a:cubicBezTo>
                  <a:lnTo>
                    <a:pt x="2805" y="3073"/>
                  </a:lnTo>
                  <a:cubicBezTo>
                    <a:pt x="2797" y="3138"/>
                    <a:pt x="2789" y="3138"/>
                    <a:pt x="2789" y="3138"/>
                  </a:cubicBezTo>
                  <a:cubicBezTo>
                    <a:pt x="2789" y="3091"/>
                    <a:pt x="2784" y="3040"/>
                    <a:pt x="2779" y="3040"/>
                  </a:cubicBezTo>
                  <a:cubicBezTo>
                    <a:pt x="2777" y="3040"/>
                    <a:pt x="2775" y="3047"/>
                    <a:pt x="2772" y="3065"/>
                  </a:cubicBezTo>
                  <a:cubicBezTo>
                    <a:pt x="2772" y="3125"/>
                    <a:pt x="2767" y="3130"/>
                    <a:pt x="2761" y="3130"/>
                  </a:cubicBezTo>
                  <a:cubicBezTo>
                    <a:pt x="2759" y="3130"/>
                    <a:pt x="2758" y="3130"/>
                    <a:pt x="2756" y="3130"/>
                  </a:cubicBezTo>
                  <a:cubicBezTo>
                    <a:pt x="2740" y="3081"/>
                    <a:pt x="2646" y="3050"/>
                    <a:pt x="2584" y="3050"/>
                  </a:cubicBezTo>
                  <a:cubicBezTo>
                    <a:pt x="2554" y="3050"/>
                    <a:pt x="2532" y="3058"/>
                    <a:pt x="2529" y="3073"/>
                  </a:cubicBezTo>
                  <a:lnTo>
                    <a:pt x="2513" y="3065"/>
                  </a:lnTo>
                  <a:lnTo>
                    <a:pt x="2497" y="3065"/>
                  </a:lnTo>
                  <a:cubicBezTo>
                    <a:pt x="2515" y="3007"/>
                    <a:pt x="2517" y="2986"/>
                    <a:pt x="2510" y="2986"/>
                  </a:cubicBezTo>
                  <a:cubicBezTo>
                    <a:pt x="2501" y="2986"/>
                    <a:pt x="2479" y="3018"/>
                    <a:pt x="2456" y="3049"/>
                  </a:cubicBezTo>
                  <a:cubicBezTo>
                    <a:pt x="2424" y="3106"/>
                    <a:pt x="2416" y="3106"/>
                    <a:pt x="2408" y="3106"/>
                  </a:cubicBezTo>
                  <a:cubicBezTo>
                    <a:pt x="2444" y="3028"/>
                    <a:pt x="2454" y="2993"/>
                    <a:pt x="2445" y="2993"/>
                  </a:cubicBezTo>
                  <a:lnTo>
                    <a:pt x="2445" y="2993"/>
                  </a:lnTo>
                  <a:cubicBezTo>
                    <a:pt x="2441" y="2993"/>
                    <a:pt x="2430" y="3004"/>
                    <a:pt x="2416" y="3025"/>
                  </a:cubicBezTo>
                  <a:cubicBezTo>
                    <a:pt x="2384" y="3084"/>
                    <a:pt x="2366" y="3112"/>
                    <a:pt x="2363" y="3112"/>
                  </a:cubicBezTo>
                  <a:cubicBezTo>
                    <a:pt x="2360" y="3112"/>
                    <a:pt x="2374" y="3080"/>
                    <a:pt x="2408" y="3017"/>
                  </a:cubicBezTo>
                  <a:cubicBezTo>
                    <a:pt x="2437" y="2961"/>
                    <a:pt x="2452" y="2931"/>
                    <a:pt x="2448" y="2931"/>
                  </a:cubicBezTo>
                  <a:lnTo>
                    <a:pt x="2448" y="2931"/>
                  </a:lnTo>
                  <a:cubicBezTo>
                    <a:pt x="2445" y="2931"/>
                    <a:pt x="2416" y="2973"/>
                    <a:pt x="2359" y="3065"/>
                  </a:cubicBezTo>
                  <a:cubicBezTo>
                    <a:pt x="2339" y="3093"/>
                    <a:pt x="2329" y="3107"/>
                    <a:pt x="2328" y="3107"/>
                  </a:cubicBezTo>
                  <a:cubicBezTo>
                    <a:pt x="2326" y="3107"/>
                    <a:pt x="2334" y="3091"/>
                    <a:pt x="2351" y="3057"/>
                  </a:cubicBezTo>
                  <a:cubicBezTo>
                    <a:pt x="2389" y="2985"/>
                    <a:pt x="2402" y="2956"/>
                    <a:pt x="2399" y="2956"/>
                  </a:cubicBezTo>
                  <a:lnTo>
                    <a:pt x="2399" y="2956"/>
                  </a:lnTo>
                  <a:cubicBezTo>
                    <a:pt x="2397" y="2956"/>
                    <a:pt x="2388" y="2969"/>
                    <a:pt x="2375" y="2992"/>
                  </a:cubicBezTo>
                  <a:cubicBezTo>
                    <a:pt x="2340" y="3047"/>
                    <a:pt x="2320" y="3074"/>
                    <a:pt x="2316" y="3074"/>
                  </a:cubicBezTo>
                  <a:cubicBezTo>
                    <a:pt x="2311" y="3074"/>
                    <a:pt x="2325" y="3043"/>
                    <a:pt x="2359" y="2984"/>
                  </a:cubicBezTo>
                  <a:cubicBezTo>
                    <a:pt x="2396" y="2922"/>
                    <a:pt x="2414" y="2892"/>
                    <a:pt x="2413" y="2892"/>
                  </a:cubicBezTo>
                  <a:lnTo>
                    <a:pt x="2413" y="2892"/>
                  </a:lnTo>
                  <a:cubicBezTo>
                    <a:pt x="2411" y="2892"/>
                    <a:pt x="2391" y="2920"/>
                    <a:pt x="2351" y="2976"/>
                  </a:cubicBezTo>
                  <a:cubicBezTo>
                    <a:pt x="2312" y="3026"/>
                    <a:pt x="2287" y="3050"/>
                    <a:pt x="2279" y="3050"/>
                  </a:cubicBezTo>
                  <a:cubicBezTo>
                    <a:pt x="2270" y="3050"/>
                    <a:pt x="2284" y="3020"/>
                    <a:pt x="2326" y="2960"/>
                  </a:cubicBezTo>
                  <a:cubicBezTo>
                    <a:pt x="2321" y="2960"/>
                    <a:pt x="2339" y="2929"/>
                    <a:pt x="2336" y="2929"/>
                  </a:cubicBezTo>
                  <a:lnTo>
                    <a:pt x="2336" y="2929"/>
                  </a:lnTo>
                  <a:cubicBezTo>
                    <a:pt x="2336" y="2929"/>
                    <a:pt x="2331" y="2935"/>
                    <a:pt x="2318" y="2952"/>
                  </a:cubicBezTo>
                  <a:lnTo>
                    <a:pt x="2359" y="2895"/>
                  </a:lnTo>
                  <a:lnTo>
                    <a:pt x="2351" y="2887"/>
                  </a:lnTo>
                  <a:lnTo>
                    <a:pt x="2310" y="2936"/>
                  </a:lnTo>
                  <a:cubicBezTo>
                    <a:pt x="2302" y="2936"/>
                    <a:pt x="2326" y="2855"/>
                    <a:pt x="2310" y="2838"/>
                  </a:cubicBezTo>
                  <a:cubicBezTo>
                    <a:pt x="2286" y="2819"/>
                    <a:pt x="2279" y="2803"/>
                    <a:pt x="2266" y="2803"/>
                  </a:cubicBezTo>
                  <a:cubicBezTo>
                    <a:pt x="2257" y="2803"/>
                    <a:pt x="2244" y="2810"/>
                    <a:pt x="2221" y="2830"/>
                  </a:cubicBezTo>
                  <a:cubicBezTo>
                    <a:pt x="2171" y="2873"/>
                    <a:pt x="2144" y="2893"/>
                    <a:pt x="2142" y="2893"/>
                  </a:cubicBezTo>
                  <a:cubicBezTo>
                    <a:pt x="2140" y="2893"/>
                    <a:pt x="2166" y="2869"/>
                    <a:pt x="2221" y="2822"/>
                  </a:cubicBezTo>
                  <a:cubicBezTo>
                    <a:pt x="2213" y="2814"/>
                    <a:pt x="2262" y="2765"/>
                    <a:pt x="2262" y="2757"/>
                  </a:cubicBezTo>
                  <a:cubicBezTo>
                    <a:pt x="2253" y="2749"/>
                    <a:pt x="2253" y="2741"/>
                    <a:pt x="2310" y="2709"/>
                  </a:cubicBezTo>
                  <a:lnTo>
                    <a:pt x="2302" y="2700"/>
                  </a:lnTo>
                  <a:cubicBezTo>
                    <a:pt x="2253" y="2728"/>
                    <a:pt x="2221" y="2740"/>
                    <a:pt x="2204" y="2740"/>
                  </a:cubicBezTo>
                  <a:cubicBezTo>
                    <a:pt x="2183" y="2740"/>
                    <a:pt x="2189" y="2720"/>
                    <a:pt x="2221" y="2692"/>
                  </a:cubicBezTo>
                  <a:cubicBezTo>
                    <a:pt x="2221" y="2684"/>
                    <a:pt x="2221" y="2680"/>
                    <a:pt x="2213" y="2680"/>
                  </a:cubicBezTo>
                  <a:cubicBezTo>
                    <a:pt x="2205" y="2680"/>
                    <a:pt x="2189" y="2684"/>
                    <a:pt x="2156" y="2692"/>
                  </a:cubicBezTo>
                  <a:cubicBezTo>
                    <a:pt x="2129" y="2699"/>
                    <a:pt x="2114" y="2703"/>
                    <a:pt x="2108" y="2703"/>
                  </a:cubicBezTo>
                  <a:cubicBezTo>
                    <a:pt x="2101" y="2703"/>
                    <a:pt x="2115" y="2695"/>
                    <a:pt x="2148" y="2676"/>
                  </a:cubicBezTo>
                  <a:cubicBezTo>
                    <a:pt x="2193" y="2654"/>
                    <a:pt x="2230" y="2620"/>
                    <a:pt x="2208" y="2620"/>
                  </a:cubicBezTo>
                  <a:cubicBezTo>
                    <a:pt x="2199" y="2620"/>
                    <a:pt x="2177" y="2626"/>
                    <a:pt x="2140" y="2644"/>
                  </a:cubicBezTo>
                  <a:lnTo>
                    <a:pt x="2197" y="2611"/>
                  </a:lnTo>
                  <a:cubicBezTo>
                    <a:pt x="2219" y="2600"/>
                    <a:pt x="2226" y="2596"/>
                    <a:pt x="2223" y="2596"/>
                  </a:cubicBezTo>
                  <a:cubicBezTo>
                    <a:pt x="2217" y="2596"/>
                    <a:pt x="2174" y="2612"/>
                    <a:pt x="2132" y="2628"/>
                  </a:cubicBezTo>
                  <a:cubicBezTo>
                    <a:pt x="2079" y="2647"/>
                    <a:pt x="2048" y="2658"/>
                    <a:pt x="2042" y="2658"/>
                  </a:cubicBezTo>
                  <a:cubicBezTo>
                    <a:pt x="2033" y="2658"/>
                    <a:pt x="2078" y="2635"/>
                    <a:pt x="2189" y="2587"/>
                  </a:cubicBezTo>
                  <a:cubicBezTo>
                    <a:pt x="2270" y="2562"/>
                    <a:pt x="2300" y="2549"/>
                    <a:pt x="2296" y="2549"/>
                  </a:cubicBezTo>
                  <a:lnTo>
                    <a:pt x="2296" y="2549"/>
                  </a:lnTo>
                  <a:cubicBezTo>
                    <a:pt x="2293" y="2549"/>
                    <a:pt x="2278" y="2554"/>
                    <a:pt x="2253" y="2563"/>
                  </a:cubicBezTo>
                  <a:cubicBezTo>
                    <a:pt x="2212" y="2573"/>
                    <a:pt x="2168" y="2583"/>
                    <a:pt x="2158" y="2583"/>
                  </a:cubicBezTo>
                  <a:cubicBezTo>
                    <a:pt x="2151" y="2583"/>
                    <a:pt x="2157" y="2580"/>
                    <a:pt x="2181" y="2571"/>
                  </a:cubicBezTo>
                  <a:cubicBezTo>
                    <a:pt x="2181" y="2568"/>
                    <a:pt x="2181" y="2565"/>
                    <a:pt x="2174" y="2565"/>
                  </a:cubicBezTo>
                  <a:cubicBezTo>
                    <a:pt x="2162" y="2565"/>
                    <a:pt x="2131" y="2573"/>
                    <a:pt x="2051" y="2603"/>
                  </a:cubicBezTo>
                  <a:cubicBezTo>
                    <a:pt x="2023" y="2610"/>
                    <a:pt x="2008" y="2613"/>
                    <a:pt x="1998" y="2613"/>
                  </a:cubicBezTo>
                  <a:cubicBezTo>
                    <a:pt x="1986" y="2613"/>
                    <a:pt x="1986" y="2608"/>
                    <a:pt x="1986" y="2603"/>
                  </a:cubicBezTo>
                  <a:cubicBezTo>
                    <a:pt x="2026" y="2595"/>
                    <a:pt x="2067" y="2579"/>
                    <a:pt x="2116" y="2571"/>
                  </a:cubicBezTo>
                  <a:cubicBezTo>
                    <a:pt x="2116" y="2569"/>
                    <a:pt x="2116" y="2566"/>
                    <a:pt x="2116" y="2563"/>
                  </a:cubicBezTo>
                  <a:cubicBezTo>
                    <a:pt x="2148" y="2530"/>
                    <a:pt x="2197" y="2514"/>
                    <a:pt x="2245" y="2506"/>
                  </a:cubicBezTo>
                  <a:cubicBezTo>
                    <a:pt x="2278" y="2494"/>
                    <a:pt x="2294" y="2486"/>
                    <a:pt x="2285" y="2486"/>
                  </a:cubicBezTo>
                  <a:cubicBezTo>
                    <a:pt x="2276" y="2486"/>
                    <a:pt x="2241" y="2494"/>
                    <a:pt x="2172" y="2514"/>
                  </a:cubicBezTo>
                  <a:cubicBezTo>
                    <a:pt x="2093" y="2539"/>
                    <a:pt x="2062" y="2548"/>
                    <a:pt x="2050" y="2548"/>
                  </a:cubicBezTo>
                  <a:cubicBezTo>
                    <a:pt x="2043" y="2548"/>
                    <a:pt x="2043" y="2545"/>
                    <a:pt x="2043" y="2538"/>
                  </a:cubicBezTo>
                  <a:cubicBezTo>
                    <a:pt x="2043" y="2530"/>
                    <a:pt x="2043" y="2522"/>
                    <a:pt x="2108" y="2506"/>
                  </a:cubicBezTo>
                  <a:cubicBezTo>
                    <a:pt x="2172" y="2490"/>
                    <a:pt x="2172" y="2490"/>
                    <a:pt x="2172" y="2482"/>
                  </a:cubicBezTo>
                  <a:cubicBezTo>
                    <a:pt x="2142" y="2480"/>
                    <a:pt x="2112" y="2479"/>
                    <a:pt x="2083" y="2479"/>
                  </a:cubicBezTo>
                  <a:cubicBezTo>
                    <a:pt x="1994" y="2479"/>
                    <a:pt x="1909" y="2488"/>
                    <a:pt x="1824" y="2506"/>
                  </a:cubicBezTo>
                  <a:cubicBezTo>
                    <a:pt x="1769" y="2516"/>
                    <a:pt x="1738" y="2521"/>
                    <a:pt x="1729" y="2521"/>
                  </a:cubicBezTo>
                  <a:cubicBezTo>
                    <a:pt x="1717" y="2521"/>
                    <a:pt x="1748" y="2512"/>
                    <a:pt x="1824" y="2498"/>
                  </a:cubicBezTo>
                  <a:cubicBezTo>
                    <a:pt x="1889" y="2482"/>
                    <a:pt x="1889" y="2473"/>
                    <a:pt x="1889" y="2465"/>
                  </a:cubicBezTo>
                  <a:lnTo>
                    <a:pt x="1889" y="2465"/>
                  </a:lnTo>
                  <a:cubicBezTo>
                    <a:pt x="1872" y="2470"/>
                    <a:pt x="1864" y="2471"/>
                    <a:pt x="1861" y="2471"/>
                  </a:cubicBezTo>
                  <a:cubicBezTo>
                    <a:pt x="1855" y="2471"/>
                    <a:pt x="1876" y="2464"/>
                    <a:pt x="1885" y="2464"/>
                  </a:cubicBezTo>
                  <a:cubicBezTo>
                    <a:pt x="1887" y="2464"/>
                    <a:pt x="1889" y="2464"/>
                    <a:pt x="1889" y="2465"/>
                  </a:cubicBezTo>
                  <a:cubicBezTo>
                    <a:pt x="1908" y="2463"/>
                    <a:pt x="1921" y="2462"/>
                    <a:pt x="1931" y="2462"/>
                  </a:cubicBezTo>
                  <a:cubicBezTo>
                    <a:pt x="1954" y="2462"/>
                    <a:pt x="1956" y="2468"/>
                    <a:pt x="1962" y="2473"/>
                  </a:cubicBezTo>
                  <a:lnTo>
                    <a:pt x="2026" y="2457"/>
                  </a:lnTo>
                  <a:cubicBezTo>
                    <a:pt x="2110" y="2442"/>
                    <a:pt x="2140" y="2433"/>
                    <a:pt x="2116" y="2433"/>
                  </a:cubicBezTo>
                  <a:cubicBezTo>
                    <a:pt x="2102" y="2433"/>
                    <a:pt x="2072" y="2435"/>
                    <a:pt x="2026" y="2441"/>
                  </a:cubicBezTo>
                  <a:cubicBezTo>
                    <a:pt x="1954" y="2441"/>
                    <a:pt x="1954" y="2441"/>
                    <a:pt x="2026" y="2425"/>
                  </a:cubicBezTo>
                  <a:cubicBezTo>
                    <a:pt x="2079" y="2412"/>
                    <a:pt x="2132" y="2398"/>
                    <a:pt x="2115" y="2398"/>
                  </a:cubicBezTo>
                  <a:cubicBezTo>
                    <a:pt x="2111" y="2398"/>
                    <a:pt x="2103" y="2399"/>
                    <a:pt x="2091" y="2400"/>
                  </a:cubicBezTo>
                  <a:cubicBezTo>
                    <a:pt x="2091" y="2400"/>
                    <a:pt x="2091" y="2392"/>
                    <a:pt x="2164" y="2376"/>
                  </a:cubicBezTo>
                  <a:cubicBezTo>
                    <a:pt x="2164" y="2360"/>
                    <a:pt x="2164" y="2360"/>
                    <a:pt x="2091" y="2360"/>
                  </a:cubicBezTo>
                  <a:cubicBezTo>
                    <a:pt x="2072" y="2362"/>
                    <a:pt x="2059" y="2363"/>
                    <a:pt x="2049" y="2363"/>
                  </a:cubicBezTo>
                  <a:cubicBezTo>
                    <a:pt x="2026" y="2363"/>
                    <a:pt x="2026" y="2358"/>
                    <a:pt x="2026" y="2352"/>
                  </a:cubicBezTo>
                  <a:cubicBezTo>
                    <a:pt x="2026" y="2352"/>
                    <a:pt x="2026" y="2344"/>
                    <a:pt x="1954" y="2344"/>
                  </a:cubicBezTo>
                  <a:cubicBezTo>
                    <a:pt x="1936" y="2346"/>
                    <a:pt x="1919" y="2347"/>
                    <a:pt x="1903" y="2347"/>
                  </a:cubicBezTo>
                  <a:cubicBezTo>
                    <a:pt x="1863" y="2347"/>
                    <a:pt x="1830" y="2341"/>
                    <a:pt x="1825" y="2331"/>
                  </a:cubicBezTo>
                  <a:lnTo>
                    <a:pt x="1825" y="2331"/>
                  </a:lnTo>
                  <a:cubicBezTo>
                    <a:pt x="1828" y="2331"/>
                    <a:pt x="1831" y="2331"/>
                    <a:pt x="1835" y="2331"/>
                  </a:cubicBezTo>
                  <a:cubicBezTo>
                    <a:pt x="1856" y="2331"/>
                    <a:pt x="1889" y="2328"/>
                    <a:pt x="1889" y="2328"/>
                  </a:cubicBezTo>
                  <a:cubicBezTo>
                    <a:pt x="1889" y="2328"/>
                    <a:pt x="1954" y="2328"/>
                    <a:pt x="1954" y="2319"/>
                  </a:cubicBezTo>
                  <a:lnTo>
                    <a:pt x="1954" y="2311"/>
                  </a:lnTo>
                  <a:cubicBezTo>
                    <a:pt x="1906" y="2311"/>
                    <a:pt x="1866" y="2319"/>
                    <a:pt x="1819" y="2327"/>
                  </a:cubicBezTo>
                  <a:lnTo>
                    <a:pt x="1819" y="2327"/>
                  </a:lnTo>
                  <a:cubicBezTo>
                    <a:pt x="1751" y="2319"/>
                    <a:pt x="1754" y="2311"/>
                    <a:pt x="1889" y="2303"/>
                  </a:cubicBezTo>
                  <a:cubicBezTo>
                    <a:pt x="1954" y="2303"/>
                    <a:pt x="1954" y="2295"/>
                    <a:pt x="1954" y="2287"/>
                  </a:cubicBezTo>
                  <a:cubicBezTo>
                    <a:pt x="1954" y="2287"/>
                    <a:pt x="1954" y="2279"/>
                    <a:pt x="2018" y="2271"/>
                  </a:cubicBezTo>
                  <a:cubicBezTo>
                    <a:pt x="2091" y="2263"/>
                    <a:pt x="2026" y="2263"/>
                    <a:pt x="1954" y="2263"/>
                  </a:cubicBezTo>
                  <a:lnTo>
                    <a:pt x="1816" y="2263"/>
                  </a:lnTo>
                  <a:cubicBezTo>
                    <a:pt x="1867" y="2257"/>
                    <a:pt x="1915" y="2251"/>
                    <a:pt x="1964" y="2251"/>
                  </a:cubicBezTo>
                  <a:cubicBezTo>
                    <a:pt x="1984" y="2251"/>
                    <a:pt x="2005" y="2252"/>
                    <a:pt x="2026" y="2255"/>
                  </a:cubicBezTo>
                  <a:cubicBezTo>
                    <a:pt x="2164" y="2246"/>
                    <a:pt x="2164" y="2246"/>
                    <a:pt x="2026" y="2246"/>
                  </a:cubicBezTo>
                  <a:cubicBezTo>
                    <a:pt x="1962" y="2246"/>
                    <a:pt x="1889" y="2230"/>
                    <a:pt x="1962" y="2222"/>
                  </a:cubicBezTo>
                  <a:cubicBezTo>
                    <a:pt x="1968" y="2209"/>
                    <a:pt x="1969" y="2196"/>
                    <a:pt x="2005" y="2196"/>
                  </a:cubicBezTo>
                  <a:cubicBezTo>
                    <a:pt x="2013" y="2196"/>
                    <a:pt x="2023" y="2196"/>
                    <a:pt x="2035" y="2198"/>
                  </a:cubicBezTo>
                  <a:cubicBezTo>
                    <a:pt x="2108" y="2198"/>
                    <a:pt x="2035" y="2182"/>
                    <a:pt x="2035" y="2182"/>
                  </a:cubicBezTo>
                  <a:cubicBezTo>
                    <a:pt x="1970" y="2173"/>
                    <a:pt x="1970" y="2165"/>
                    <a:pt x="2043" y="2149"/>
                  </a:cubicBezTo>
                  <a:cubicBezTo>
                    <a:pt x="2181" y="2133"/>
                    <a:pt x="2181" y="2141"/>
                    <a:pt x="2051" y="2117"/>
                  </a:cubicBezTo>
                  <a:cubicBezTo>
                    <a:pt x="2000" y="2111"/>
                    <a:pt x="1954" y="2102"/>
                    <a:pt x="1975" y="2102"/>
                  </a:cubicBezTo>
                  <a:cubicBezTo>
                    <a:pt x="1985" y="2102"/>
                    <a:pt x="2008" y="2104"/>
                    <a:pt x="2051" y="2109"/>
                  </a:cubicBezTo>
                  <a:cubicBezTo>
                    <a:pt x="2062" y="2110"/>
                    <a:pt x="2069" y="2111"/>
                    <a:pt x="2073" y="2111"/>
                  </a:cubicBezTo>
                  <a:cubicBezTo>
                    <a:pt x="2093" y="2111"/>
                    <a:pt x="2040" y="2095"/>
                    <a:pt x="1986" y="2068"/>
                  </a:cubicBezTo>
                  <a:lnTo>
                    <a:pt x="1986" y="2068"/>
                  </a:lnTo>
                  <a:lnTo>
                    <a:pt x="2051" y="2084"/>
                  </a:lnTo>
                  <a:lnTo>
                    <a:pt x="2124" y="2092"/>
                  </a:lnTo>
                  <a:lnTo>
                    <a:pt x="1986" y="2068"/>
                  </a:lnTo>
                  <a:lnTo>
                    <a:pt x="1986" y="2068"/>
                  </a:lnTo>
                  <a:lnTo>
                    <a:pt x="1986" y="2068"/>
                  </a:lnTo>
                  <a:cubicBezTo>
                    <a:pt x="1921" y="2052"/>
                    <a:pt x="1791" y="2028"/>
                    <a:pt x="1718" y="2011"/>
                  </a:cubicBezTo>
                  <a:cubicBezTo>
                    <a:pt x="1589" y="1987"/>
                    <a:pt x="1589" y="1987"/>
                    <a:pt x="1662" y="1987"/>
                  </a:cubicBezTo>
                  <a:cubicBezTo>
                    <a:pt x="1682" y="1984"/>
                    <a:pt x="1702" y="1982"/>
                    <a:pt x="1721" y="1982"/>
                  </a:cubicBezTo>
                  <a:cubicBezTo>
                    <a:pt x="1749" y="1982"/>
                    <a:pt x="1776" y="1986"/>
                    <a:pt x="1799" y="1995"/>
                  </a:cubicBezTo>
                  <a:cubicBezTo>
                    <a:pt x="1864" y="2011"/>
                    <a:pt x="1864" y="2019"/>
                    <a:pt x="1864" y="2019"/>
                  </a:cubicBezTo>
                  <a:lnTo>
                    <a:pt x="1864" y="2028"/>
                  </a:lnTo>
                  <a:cubicBezTo>
                    <a:pt x="1909" y="2033"/>
                    <a:pt x="1954" y="2043"/>
                    <a:pt x="1980" y="2043"/>
                  </a:cubicBezTo>
                  <a:cubicBezTo>
                    <a:pt x="1992" y="2043"/>
                    <a:pt x="2000" y="2041"/>
                    <a:pt x="2002" y="2036"/>
                  </a:cubicBezTo>
                  <a:cubicBezTo>
                    <a:pt x="2029" y="2039"/>
                    <a:pt x="2046" y="2041"/>
                    <a:pt x="2052" y="2041"/>
                  </a:cubicBezTo>
                  <a:cubicBezTo>
                    <a:pt x="2060" y="2041"/>
                    <a:pt x="2045" y="2037"/>
                    <a:pt x="2002" y="2028"/>
                  </a:cubicBezTo>
                  <a:lnTo>
                    <a:pt x="2002" y="2028"/>
                  </a:lnTo>
                  <a:cubicBezTo>
                    <a:pt x="2016" y="2029"/>
                    <a:pt x="2027" y="2030"/>
                    <a:pt x="2037" y="2030"/>
                  </a:cubicBezTo>
                  <a:cubicBezTo>
                    <a:pt x="2075" y="2030"/>
                    <a:pt x="2077" y="2018"/>
                    <a:pt x="2083" y="2011"/>
                  </a:cubicBezTo>
                  <a:cubicBezTo>
                    <a:pt x="2083" y="2000"/>
                    <a:pt x="2087" y="1988"/>
                    <a:pt x="2113" y="1988"/>
                  </a:cubicBezTo>
                  <a:cubicBezTo>
                    <a:pt x="2123" y="1988"/>
                    <a:pt x="2137" y="1990"/>
                    <a:pt x="2156" y="1995"/>
                  </a:cubicBezTo>
                  <a:cubicBezTo>
                    <a:pt x="2164" y="1979"/>
                    <a:pt x="2164" y="1979"/>
                    <a:pt x="2099" y="1955"/>
                  </a:cubicBezTo>
                  <a:cubicBezTo>
                    <a:pt x="2011" y="1927"/>
                    <a:pt x="1983" y="1914"/>
                    <a:pt x="1995" y="1914"/>
                  </a:cubicBezTo>
                  <a:cubicBezTo>
                    <a:pt x="2000" y="1914"/>
                    <a:pt x="2014" y="1917"/>
                    <a:pt x="2035" y="1922"/>
                  </a:cubicBezTo>
                  <a:cubicBezTo>
                    <a:pt x="2073" y="1932"/>
                    <a:pt x="2110" y="1936"/>
                    <a:pt x="2139" y="1936"/>
                  </a:cubicBezTo>
                  <a:cubicBezTo>
                    <a:pt x="2207" y="1936"/>
                    <a:pt x="2233" y="1911"/>
                    <a:pt x="2148" y="1865"/>
                  </a:cubicBezTo>
                  <a:lnTo>
                    <a:pt x="2148" y="1857"/>
                  </a:lnTo>
                  <a:cubicBezTo>
                    <a:pt x="2164" y="1861"/>
                    <a:pt x="2176" y="1862"/>
                    <a:pt x="2186" y="1862"/>
                  </a:cubicBezTo>
                  <a:cubicBezTo>
                    <a:pt x="2222" y="1862"/>
                    <a:pt x="2217" y="1841"/>
                    <a:pt x="2172" y="1809"/>
                  </a:cubicBezTo>
                  <a:cubicBezTo>
                    <a:pt x="2181" y="1809"/>
                    <a:pt x="2181" y="1801"/>
                    <a:pt x="2189" y="1801"/>
                  </a:cubicBezTo>
                  <a:cubicBezTo>
                    <a:pt x="2217" y="1811"/>
                    <a:pt x="2233" y="1817"/>
                    <a:pt x="2238" y="1817"/>
                  </a:cubicBezTo>
                  <a:cubicBezTo>
                    <a:pt x="2244" y="1817"/>
                    <a:pt x="2232" y="1807"/>
                    <a:pt x="2205" y="1784"/>
                  </a:cubicBezTo>
                  <a:cubicBezTo>
                    <a:pt x="2184" y="1769"/>
                    <a:pt x="2163" y="1755"/>
                    <a:pt x="2148" y="1744"/>
                  </a:cubicBezTo>
                  <a:lnTo>
                    <a:pt x="2148" y="1744"/>
                  </a:lnTo>
                  <a:cubicBezTo>
                    <a:pt x="2176" y="1760"/>
                    <a:pt x="2193" y="1766"/>
                    <a:pt x="2204" y="1766"/>
                  </a:cubicBezTo>
                  <a:cubicBezTo>
                    <a:pt x="2215" y="1766"/>
                    <a:pt x="2221" y="1760"/>
                    <a:pt x="2229" y="1752"/>
                  </a:cubicBezTo>
                  <a:cubicBezTo>
                    <a:pt x="2237" y="1736"/>
                    <a:pt x="2237" y="1736"/>
                    <a:pt x="2181" y="1703"/>
                  </a:cubicBezTo>
                  <a:cubicBezTo>
                    <a:pt x="2166" y="1680"/>
                    <a:pt x="2164" y="1672"/>
                    <a:pt x="2169" y="1672"/>
                  </a:cubicBezTo>
                  <a:cubicBezTo>
                    <a:pt x="2179" y="1672"/>
                    <a:pt x="2214" y="1701"/>
                    <a:pt x="2245" y="1728"/>
                  </a:cubicBezTo>
                  <a:cubicBezTo>
                    <a:pt x="2290" y="1766"/>
                    <a:pt x="2318" y="1786"/>
                    <a:pt x="2322" y="1786"/>
                  </a:cubicBezTo>
                  <a:cubicBezTo>
                    <a:pt x="2328" y="1786"/>
                    <a:pt x="2293" y="1750"/>
                    <a:pt x="2205" y="1671"/>
                  </a:cubicBezTo>
                  <a:lnTo>
                    <a:pt x="2205" y="1671"/>
                  </a:lnTo>
                  <a:lnTo>
                    <a:pt x="2310" y="1760"/>
                  </a:lnTo>
                  <a:cubicBezTo>
                    <a:pt x="2310" y="1752"/>
                    <a:pt x="2310" y="1752"/>
                    <a:pt x="2262" y="1703"/>
                  </a:cubicBezTo>
                  <a:cubicBezTo>
                    <a:pt x="2262" y="1703"/>
                    <a:pt x="2270" y="1703"/>
                    <a:pt x="2221" y="1655"/>
                  </a:cubicBezTo>
                  <a:cubicBezTo>
                    <a:pt x="2172" y="1606"/>
                    <a:pt x="2124" y="1557"/>
                    <a:pt x="2067" y="1517"/>
                  </a:cubicBezTo>
                  <a:cubicBezTo>
                    <a:pt x="2010" y="1476"/>
                    <a:pt x="2018" y="1476"/>
                    <a:pt x="2026" y="1468"/>
                  </a:cubicBezTo>
                  <a:lnTo>
                    <a:pt x="2026" y="1468"/>
                  </a:lnTo>
                  <a:cubicBezTo>
                    <a:pt x="2083" y="1501"/>
                    <a:pt x="2140" y="1549"/>
                    <a:pt x="2181" y="1598"/>
                  </a:cubicBezTo>
                  <a:cubicBezTo>
                    <a:pt x="2213" y="1638"/>
                    <a:pt x="2245" y="1671"/>
                    <a:pt x="2278" y="1695"/>
                  </a:cubicBezTo>
                  <a:cubicBezTo>
                    <a:pt x="2286" y="1704"/>
                    <a:pt x="2291" y="1707"/>
                    <a:pt x="2292" y="1707"/>
                  </a:cubicBezTo>
                  <a:cubicBezTo>
                    <a:pt x="2298" y="1707"/>
                    <a:pt x="2230" y="1620"/>
                    <a:pt x="2156" y="1533"/>
                  </a:cubicBezTo>
                  <a:lnTo>
                    <a:pt x="2156" y="1533"/>
                  </a:lnTo>
                  <a:cubicBezTo>
                    <a:pt x="2168" y="1545"/>
                    <a:pt x="2185" y="1561"/>
                    <a:pt x="2205" y="1582"/>
                  </a:cubicBezTo>
                  <a:cubicBezTo>
                    <a:pt x="2239" y="1616"/>
                    <a:pt x="2253" y="1626"/>
                    <a:pt x="2262" y="1626"/>
                  </a:cubicBezTo>
                  <a:cubicBezTo>
                    <a:pt x="2265" y="1626"/>
                    <a:pt x="2267" y="1625"/>
                    <a:pt x="2270" y="1622"/>
                  </a:cubicBezTo>
                  <a:cubicBezTo>
                    <a:pt x="2278" y="1614"/>
                    <a:pt x="2286" y="1606"/>
                    <a:pt x="2237" y="1557"/>
                  </a:cubicBezTo>
                  <a:cubicBezTo>
                    <a:pt x="2205" y="1525"/>
                    <a:pt x="2172" y="1492"/>
                    <a:pt x="2156" y="1452"/>
                  </a:cubicBezTo>
                  <a:cubicBezTo>
                    <a:pt x="2156" y="1452"/>
                    <a:pt x="2155" y="1453"/>
                    <a:pt x="2154" y="1453"/>
                  </a:cubicBezTo>
                  <a:cubicBezTo>
                    <a:pt x="2142" y="1453"/>
                    <a:pt x="2097" y="1400"/>
                    <a:pt x="2059" y="1355"/>
                  </a:cubicBezTo>
                  <a:lnTo>
                    <a:pt x="2059" y="1355"/>
                  </a:lnTo>
                  <a:cubicBezTo>
                    <a:pt x="2091" y="1379"/>
                    <a:pt x="2132" y="1411"/>
                    <a:pt x="2164" y="1444"/>
                  </a:cubicBezTo>
                  <a:cubicBezTo>
                    <a:pt x="2254" y="1533"/>
                    <a:pt x="2302" y="1575"/>
                    <a:pt x="2322" y="1575"/>
                  </a:cubicBezTo>
                  <a:cubicBezTo>
                    <a:pt x="2324" y="1575"/>
                    <a:pt x="2325" y="1574"/>
                    <a:pt x="2326" y="1574"/>
                  </a:cubicBezTo>
                  <a:cubicBezTo>
                    <a:pt x="2328" y="1574"/>
                    <a:pt x="2330" y="1573"/>
                    <a:pt x="2333" y="1573"/>
                  </a:cubicBezTo>
                  <a:cubicBezTo>
                    <a:pt x="2343" y="1573"/>
                    <a:pt x="2360" y="1578"/>
                    <a:pt x="2391" y="1622"/>
                  </a:cubicBezTo>
                  <a:cubicBezTo>
                    <a:pt x="2408" y="1614"/>
                    <a:pt x="2408" y="1614"/>
                    <a:pt x="2375" y="1557"/>
                  </a:cubicBezTo>
                  <a:lnTo>
                    <a:pt x="2383" y="1557"/>
                  </a:lnTo>
                  <a:cubicBezTo>
                    <a:pt x="2402" y="1584"/>
                    <a:pt x="2414" y="1596"/>
                    <a:pt x="2418" y="1596"/>
                  </a:cubicBezTo>
                  <a:cubicBezTo>
                    <a:pt x="2423" y="1596"/>
                    <a:pt x="2417" y="1580"/>
                    <a:pt x="2399" y="1549"/>
                  </a:cubicBezTo>
                  <a:cubicBezTo>
                    <a:pt x="2388" y="1526"/>
                    <a:pt x="2385" y="1518"/>
                    <a:pt x="2388" y="1518"/>
                  </a:cubicBezTo>
                  <a:lnTo>
                    <a:pt x="2388" y="1518"/>
                  </a:lnTo>
                  <a:cubicBezTo>
                    <a:pt x="2391" y="1518"/>
                    <a:pt x="2408" y="1541"/>
                    <a:pt x="2408" y="1541"/>
                  </a:cubicBezTo>
                  <a:cubicBezTo>
                    <a:pt x="2440" y="1591"/>
                    <a:pt x="2458" y="1619"/>
                    <a:pt x="2459" y="1619"/>
                  </a:cubicBezTo>
                  <a:cubicBezTo>
                    <a:pt x="2461" y="1619"/>
                    <a:pt x="2437" y="1575"/>
                    <a:pt x="2383" y="1476"/>
                  </a:cubicBezTo>
                  <a:cubicBezTo>
                    <a:pt x="2383" y="1475"/>
                    <a:pt x="2382" y="1473"/>
                    <a:pt x="2381" y="1472"/>
                  </a:cubicBezTo>
                  <a:lnTo>
                    <a:pt x="2381" y="1472"/>
                  </a:lnTo>
                  <a:cubicBezTo>
                    <a:pt x="2405" y="1511"/>
                    <a:pt x="2422" y="1536"/>
                    <a:pt x="2426" y="1536"/>
                  </a:cubicBezTo>
                  <a:cubicBezTo>
                    <a:pt x="2429" y="1536"/>
                    <a:pt x="2422" y="1516"/>
                    <a:pt x="2399" y="1468"/>
                  </a:cubicBezTo>
                  <a:cubicBezTo>
                    <a:pt x="2402" y="1466"/>
                    <a:pt x="2403" y="1464"/>
                    <a:pt x="2405" y="1464"/>
                  </a:cubicBezTo>
                  <a:cubicBezTo>
                    <a:pt x="2410" y="1464"/>
                    <a:pt x="2416" y="1477"/>
                    <a:pt x="2440" y="1525"/>
                  </a:cubicBezTo>
                  <a:cubicBezTo>
                    <a:pt x="2450" y="1548"/>
                    <a:pt x="2457" y="1562"/>
                    <a:pt x="2459" y="1562"/>
                  </a:cubicBezTo>
                  <a:cubicBezTo>
                    <a:pt x="2462" y="1562"/>
                    <a:pt x="2453" y="1532"/>
                    <a:pt x="2424" y="1460"/>
                  </a:cubicBezTo>
                  <a:cubicBezTo>
                    <a:pt x="2399" y="1394"/>
                    <a:pt x="2389" y="1362"/>
                    <a:pt x="2392" y="1362"/>
                  </a:cubicBezTo>
                  <a:lnTo>
                    <a:pt x="2392" y="1362"/>
                  </a:lnTo>
                  <a:cubicBezTo>
                    <a:pt x="2396" y="1362"/>
                    <a:pt x="2412" y="1392"/>
                    <a:pt x="2440" y="1452"/>
                  </a:cubicBezTo>
                  <a:cubicBezTo>
                    <a:pt x="2477" y="1525"/>
                    <a:pt x="2498" y="1554"/>
                    <a:pt x="2505" y="1554"/>
                  </a:cubicBezTo>
                  <a:cubicBezTo>
                    <a:pt x="2510" y="1554"/>
                    <a:pt x="2507" y="1537"/>
                    <a:pt x="2497" y="1509"/>
                  </a:cubicBezTo>
                  <a:cubicBezTo>
                    <a:pt x="2472" y="1436"/>
                    <a:pt x="2469" y="1404"/>
                    <a:pt x="2476" y="1404"/>
                  </a:cubicBezTo>
                  <a:lnTo>
                    <a:pt x="2476" y="1404"/>
                  </a:lnTo>
                  <a:cubicBezTo>
                    <a:pt x="2481" y="1404"/>
                    <a:pt x="2492" y="1418"/>
                    <a:pt x="2505" y="1444"/>
                  </a:cubicBezTo>
                  <a:cubicBezTo>
                    <a:pt x="2517" y="1475"/>
                    <a:pt x="2523" y="1491"/>
                    <a:pt x="2525" y="1491"/>
                  </a:cubicBezTo>
                  <a:cubicBezTo>
                    <a:pt x="2527" y="1491"/>
                    <a:pt x="2525" y="1473"/>
                    <a:pt x="2521" y="1436"/>
                  </a:cubicBezTo>
                  <a:lnTo>
                    <a:pt x="2521" y="1436"/>
                  </a:lnTo>
                  <a:cubicBezTo>
                    <a:pt x="2533" y="1482"/>
                    <a:pt x="2548" y="1527"/>
                    <a:pt x="2550" y="1527"/>
                  </a:cubicBezTo>
                  <a:cubicBezTo>
                    <a:pt x="2551" y="1527"/>
                    <a:pt x="2550" y="1520"/>
                    <a:pt x="2545" y="1501"/>
                  </a:cubicBezTo>
                  <a:cubicBezTo>
                    <a:pt x="2545" y="1501"/>
                    <a:pt x="2553" y="1501"/>
                    <a:pt x="2529" y="1436"/>
                  </a:cubicBezTo>
                  <a:lnTo>
                    <a:pt x="2505" y="1298"/>
                  </a:lnTo>
                  <a:cubicBezTo>
                    <a:pt x="2489" y="1257"/>
                    <a:pt x="2472" y="1217"/>
                    <a:pt x="2464" y="1168"/>
                  </a:cubicBezTo>
                  <a:cubicBezTo>
                    <a:pt x="2460" y="1151"/>
                    <a:pt x="2461" y="1142"/>
                    <a:pt x="2465" y="1142"/>
                  </a:cubicBezTo>
                  <a:cubicBezTo>
                    <a:pt x="2477" y="1142"/>
                    <a:pt x="2518" y="1211"/>
                    <a:pt x="2553" y="1355"/>
                  </a:cubicBezTo>
                  <a:lnTo>
                    <a:pt x="2594" y="1484"/>
                  </a:lnTo>
                  <a:cubicBezTo>
                    <a:pt x="2586" y="1419"/>
                    <a:pt x="2570" y="1355"/>
                    <a:pt x="2570" y="1355"/>
                  </a:cubicBezTo>
                  <a:cubicBezTo>
                    <a:pt x="2578" y="1355"/>
                    <a:pt x="2586" y="1355"/>
                    <a:pt x="2594" y="1419"/>
                  </a:cubicBezTo>
                  <a:cubicBezTo>
                    <a:pt x="2610" y="1484"/>
                    <a:pt x="2610" y="1484"/>
                    <a:pt x="2618" y="1484"/>
                  </a:cubicBezTo>
                  <a:cubicBezTo>
                    <a:pt x="2618" y="1484"/>
                    <a:pt x="2626" y="1484"/>
                    <a:pt x="2610" y="1419"/>
                  </a:cubicBezTo>
                  <a:cubicBezTo>
                    <a:pt x="2596" y="1343"/>
                    <a:pt x="2590" y="1312"/>
                    <a:pt x="2593" y="1312"/>
                  </a:cubicBezTo>
                  <a:lnTo>
                    <a:pt x="2593" y="1312"/>
                  </a:lnTo>
                  <a:cubicBezTo>
                    <a:pt x="2594" y="1312"/>
                    <a:pt x="2600" y="1328"/>
                    <a:pt x="2610" y="1355"/>
                  </a:cubicBezTo>
                  <a:cubicBezTo>
                    <a:pt x="2623" y="1420"/>
                    <a:pt x="2631" y="1455"/>
                    <a:pt x="2634" y="1455"/>
                  </a:cubicBezTo>
                  <a:cubicBezTo>
                    <a:pt x="2637" y="1455"/>
                    <a:pt x="2634" y="1422"/>
                    <a:pt x="2626" y="1355"/>
                  </a:cubicBezTo>
                  <a:cubicBezTo>
                    <a:pt x="2618" y="1286"/>
                    <a:pt x="2614" y="1251"/>
                    <a:pt x="2615" y="1251"/>
                  </a:cubicBezTo>
                  <a:lnTo>
                    <a:pt x="2615" y="1251"/>
                  </a:lnTo>
                  <a:cubicBezTo>
                    <a:pt x="2616" y="1251"/>
                    <a:pt x="2622" y="1286"/>
                    <a:pt x="2635" y="1355"/>
                  </a:cubicBezTo>
                  <a:cubicBezTo>
                    <a:pt x="2643" y="1403"/>
                    <a:pt x="2651" y="1444"/>
                    <a:pt x="2667" y="1492"/>
                  </a:cubicBezTo>
                  <a:lnTo>
                    <a:pt x="2659" y="1419"/>
                  </a:lnTo>
                  <a:cubicBezTo>
                    <a:pt x="2649" y="1343"/>
                    <a:pt x="2648" y="1309"/>
                    <a:pt x="2652" y="1309"/>
                  </a:cubicBezTo>
                  <a:lnTo>
                    <a:pt x="2652" y="1309"/>
                  </a:lnTo>
                  <a:cubicBezTo>
                    <a:pt x="2655" y="1309"/>
                    <a:pt x="2660" y="1325"/>
                    <a:pt x="2667" y="1355"/>
                  </a:cubicBezTo>
                  <a:cubicBezTo>
                    <a:pt x="2671" y="1387"/>
                    <a:pt x="2675" y="1403"/>
                    <a:pt x="2679" y="1403"/>
                  </a:cubicBezTo>
                  <a:cubicBezTo>
                    <a:pt x="2683" y="1403"/>
                    <a:pt x="2687" y="1387"/>
                    <a:pt x="2691" y="1355"/>
                  </a:cubicBezTo>
                  <a:cubicBezTo>
                    <a:pt x="2708" y="1355"/>
                    <a:pt x="2708" y="1355"/>
                    <a:pt x="2716" y="1419"/>
                  </a:cubicBezTo>
                  <a:cubicBezTo>
                    <a:pt x="2720" y="1488"/>
                    <a:pt x="2722" y="1523"/>
                    <a:pt x="2723" y="1523"/>
                  </a:cubicBezTo>
                  <a:cubicBezTo>
                    <a:pt x="2724" y="1523"/>
                    <a:pt x="2724" y="1488"/>
                    <a:pt x="2724" y="1419"/>
                  </a:cubicBezTo>
                  <a:cubicBezTo>
                    <a:pt x="2724" y="1387"/>
                    <a:pt x="2724" y="1371"/>
                    <a:pt x="2726" y="1371"/>
                  </a:cubicBezTo>
                  <a:cubicBezTo>
                    <a:pt x="2728" y="1371"/>
                    <a:pt x="2732" y="1387"/>
                    <a:pt x="2740" y="1419"/>
                  </a:cubicBezTo>
                  <a:cubicBezTo>
                    <a:pt x="2748" y="1452"/>
                    <a:pt x="2752" y="1468"/>
                    <a:pt x="2754" y="1468"/>
                  </a:cubicBezTo>
                  <a:cubicBezTo>
                    <a:pt x="2756" y="1468"/>
                    <a:pt x="2756" y="1452"/>
                    <a:pt x="2756" y="1419"/>
                  </a:cubicBezTo>
                  <a:cubicBezTo>
                    <a:pt x="2764" y="1346"/>
                    <a:pt x="2756" y="1282"/>
                    <a:pt x="2740" y="1217"/>
                  </a:cubicBezTo>
                  <a:cubicBezTo>
                    <a:pt x="2732" y="1217"/>
                    <a:pt x="2732" y="1217"/>
                    <a:pt x="2732" y="1144"/>
                  </a:cubicBezTo>
                  <a:lnTo>
                    <a:pt x="2748" y="1144"/>
                  </a:lnTo>
                  <a:cubicBezTo>
                    <a:pt x="2756" y="1144"/>
                    <a:pt x="2764" y="1144"/>
                    <a:pt x="2780" y="1071"/>
                  </a:cubicBezTo>
                  <a:cubicBezTo>
                    <a:pt x="2793" y="1019"/>
                    <a:pt x="2796" y="920"/>
                    <a:pt x="2788" y="920"/>
                  </a:cubicBezTo>
                  <a:lnTo>
                    <a:pt x="2788" y="920"/>
                  </a:lnTo>
                  <a:cubicBezTo>
                    <a:pt x="2786" y="920"/>
                    <a:pt x="2784" y="927"/>
                    <a:pt x="2780" y="941"/>
                  </a:cubicBezTo>
                  <a:lnTo>
                    <a:pt x="2764" y="876"/>
                  </a:lnTo>
                  <a:cubicBezTo>
                    <a:pt x="2764" y="771"/>
                    <a:pt x="2758" y="718"/>
                    <a:pt x="2753" y="718"/>
                  </a:cubicBezTo>
                  <a:cubicBezTo>
                    <a:pt x="2748" y="718"/>
                    <a:pt x="2744" y="771"/>
                    <a:pt x="2748" y="876"/>
                  </a:cubicBezTo>
                  <a:cubicBezTo>
                    <a:pt x="2753" y="987"/>
                    <a:pt x="2755" y="1038"/>
                    <a:pt x="2753" y="1038"/>
                  </a:cubicBezTo>
                  <a:cubicBezTo>
                    <a:pt x="2751" y="1038"/>
                    <a:pt x="2747" y="1003"/>
                    <a:pt x="2740" y="941"/>
                  </a:cubicBezTo>
                  <a:cubicBezTo>
                    <a:pt x="2733" y="830"/>
                    <a:pt x="2727" y="809"/>
                    <a:pt x="2716" y="809"/>
                  </a:cubicBezTo>
                  <a:cubicBezTo>
                    <a:pt x="2714" y="809"/>
                    <a:pt x="2711" y="810"/>
                    <a:pt x="2708" y="811"/>
                  </a:cubicBezTo>
                  <a:cubicBezTo>
                    <a:pt x="2699" y="811"/>
                    <a:pt x="2699" y="811"/>
                    <a:pt x="2699" y="738"/>
                  </a:cubicBezTo>
                  <a:cubicBezTo>
                    <a:pt x="2692" y="677"/>
                    <a:pt x="2677" y="608"/>
                    <a:pt x="2668" y="608"/>
                  </a:cubicBezTo>
                  <a:cubicBezTo>
                    <a:pt x="2668" y="608"/>
                    <a:pt x="2667" y="608"/>
                    <a:pt x="2667" y="609"/>
                  </a:cubicBezTo>
                  <a:cubicBezTo>
                    <a:pt x="2651" y="609"/>
                    <a:pt x="2651" y="609"/>
                    <a:pt x="2659" y="674"/>
                  </a:cubicBezTo>
                  <a:cubicBezTo>
                    <a:pt x="2666" y="700"/>
                    <a:pt x="2665" y="716"/>
                    <a:pt x="2661" y="716"/>
                  </a:cubicBezTo>
                  <a:cubicBezTo>
                    <a:pt x="2655" y="716"/>
                    <a:pt x="2641" y="685"/>
                    <a:pt x="2626" y="609"/>
                  </a:cubicBezTo>
                  <a:cubicBezTo>
                    <a:pt x="2620" y="582"/>
                    <a:pt x="2616" y="566"/>
                    <a:pt x="2614" y="566"/>
                  </a:cubicBezTo>
                  <a:lnTo>
                    <a:pt x="2614" y="566"/>
                  </a:lnTo>
                  <a:cubicBezTo>
                    <a:pt x="2612" y="566"/>
                    <a:pt x="2614" y="598"/>
                    <a:pt x="2618" y="674"/>
                  </a:cubicBezTo>
                  <a:cubicBezTo>
                    <a:pt x="2627" y="744"/>
                    <a:pt x="2624" y="778"/>
                    <a:pt x="2617" y="778"/>
                  </a:cubicBezTo>
                  <a:cubicBezTo>
                    <a:pt x="2610" y="778"/>
                    <a:pt x="2598" y="746"/>
                    <a:pt x="2586" y="682"/>
                  </a:cubicBezTo>
                  <a:lnTo>
                    <a:pt x="2562" y="682"/>
                  </a:lnTo>
                  <a:cubicBezTo>
                    <a:pt x="2553" y="682"/>
                    <a:pt x="2562" y="747"/>
                    <a:pt x="2570" y="811"/>
                  </a:cubicBezTo>
                  <a:cubicBezTo>
                    <a:pt x="2579" y="893"/>
                    <a:pt x="2583" y="926"/>
                    <a:pt x="2581" y="926"/>
                  </a:cubicBezTo>
                  <a:cubicBezTo>
                    <a:pt x="2580" y="926"/>
                    <a:pt x="2576" y="911"/>
                    <a:pt x="2570" y="884"/>
                  </a:cubicBezTo>
                  <a:cubicBezTo>
                    <a:pt x="2553" y="836"/>
                    <a:pt x="2545" y="795"/>
                    <a:pt x="2537" y="747"/>
                  </a:cubicBezTo>
                  <a:cubicBezTo>
                    <a:pt x="2529" y="682"/>
                    <a:pt x="2513" y="682"/>
                    <a:pt x="2505" y="682"/>
                  </a:cubicBezTo>
                  <a:cubicBezTo>
                    <a:pt x="2489" y="682"/>
                    <a:pt x="2467" y="682"/>
                    <a:pt x="2478" y="744"/>
                  </a:cubicBezTo>
                  <a:lnTo>
                    <a:pt x="2478" y="744"/>
                  </a:lnTo>
                  <a:cubicBezTo>
                    <a:pt x="2472" y="715"/>
                    <a:pt x="2472" y="718"/>
                    <a:pt x="2464" y="682"/>
                  </a:cubicBezTo>
                  <a:cubicBezTo>
                    <a:pt x="2459" y="682"/>
                    <a:pt x="2450" y="653"/>
                    <a:pt x="2449" y="653"/>
                  </a:cubicBezTo>
                  <a:lnTo>
                    <a:pt x="2449" y="653"/>
                  </a:lnTo>
                  <a:cubicBezTo>
                    <a:pt x="2449" y="653"/>
                    <a:pt x="2451" y="660"/>
                    <a:pt x="2456" y="682"/>
                  </a:cubicBezTo>
                  <a:cubicBezTo>
                    <a:pt x="2456" y="682"/>
                    <a:pt x="2448" y="682"/>
                    <a:pt x="2408" y="625"/>
                  </a:cubicBezTo>
                  <a:cubicBezTo>
                    <a:pt x="2401" y="614"/>
                    <a:pt x="2395" y="609"/>
                    <a:pt x="2390" y="609"/>
                  </a:cubicBezTo>
                  <a:cubicBezTo>
                    <a:pt x="2369" y="609"/>
                    <a:pt x="2377" y="727"/>
                    <a:pt x="2424" y="828"/>
                  </a:cubicBezTo>
                  <a:lnTo>
                    <a:pt x="2416" y="828"/>
                  </a:lnTo>
                  <a:cubicBezTo>
                    <a:pt x="2408" y="836"/>
                    <a:pt x="2424" y="901"/>
                    <a:pt x="2424" y="901"/>
                  </a:cubicBezTo>
                  <a:cubicBezTo>
                    <a:pt x="2440" y="965"/>
                    <a:pt x="2432" y="965"/>
                    <a:pt x="2424" y="974"/>
                  </a:cubicBezTo>
                  <a:lnTo>
                    <a:pt x="2383" y="836"/>
                  </a:lnTo>
                  <a:cubicBezTo>
                    <a:pt x="2365" y="724"/>
                    <a:pt x="2341" y="655"/>
                    <a:pt x="2333" y="655"/>
                  </a:cubicBezTo>
                  <a:lnTo>
                    <a:pt x="2333" y="655"/>
                  </a:lnTo>
                  <a:cubicBezTo>
                    <a:pt x="2327" y="655"/>
                    <a:pt x="2330" y="693"/>
                    <a:pt x="2351" y="779"/>
                  </a:cubicBezTo>
                  <a:lnTo>
                    <a:pt x="2326" y="714"/>
                  </a:lnTo>
                  <a:cubicBezTo>
                    <a:pt x="2319" y="683"/>
                    <a:pt x="2311" y="666"/>
                    <a:pt x="2305" y="666"/>
                  </a:cubicBezTo>
                  <a:cubicBezTo>
                    <a:pt x="2298" y="666"/>
                    <a:pt x="2294" y="685"/>
                    <a:pt x="2294" y="722"/>
                  </a:cubicBezTo>
                  <a:cubicBezTo>
                    <a:pt x="2294" y="795"/>
                    <a:pt x="2310" y="860"/>
                    <a:pt x="2335" y="925"/>
                  </a:cubicBezTo>
                  <a:cubicBezTo>
                    <a:pt x="2351" y="990"/>
                    <a:pt x="2343" y="990"/>
                    <a:pt x="2343" y="990"/>
                  </a:cubicBezTo>
                  <a:cubicBezTo>
                    <a:pt x="2341" y="992"/>
                    <a:pt x="2339" y="993"/>
                    <a:pt x="2337" y="993"/>
                  </a:cubicBezTo>
                  <a:cubicBezTo>
                    <a:pt x="2333" y="993"/>
                    <a:pt x="2328" y="981"/>
                    <a:pt x="2310" y="933"/>
                  </a:cubicBezTo>
                  <a:cubicBezTo>
                    <a:pt x="2290" y="869"/>
                    <a:pt x="2274" y="837"/>
                    <a:pt x="2268" y="837"/>
                  </a:cubicBezTo>
                  <a:lnTo>
                    <a:pt x="2268" y="837"/>
                  </a:lnTo>
                  <a:cubicBezTo>
                    <a:pt x="2261" y="837"/>
                    <a:pt x="2265" y="871"/>
                    <a:pt x="2286" y="941"/>
                  </a:cubicBezTo>
                  <a:lnTo>
                    <a:pt x="2262" y="876"/>
                  </a:lnTo>
                  <a:cubicBezTo>
                    <a:pt x="2245" y="833"/>
                    <a:pt x="2226" y="790"/>
                    <a:pt x="2205" y="790"/>
                  </a:cubicBezTo>
                  <a:cubicBezTo>
                    <a:pt x="2194" y="790"/>
                    <a:pt x="2183" y="801"/>
                    <a:pt x="2172" y="828"/>
                  </a:cubicBezTo>
                  <a:cubicBezTo>
                    <a:pt x="2150" y="831"/>
                    <a:pt x="2132" y="839"/>
                    <a:pt x="2116" y="839"/>
                  </a:cubicBezTo>
                  <a:cubicBezTo>
                    <a:pt x="2099" y="839"/>
                    <a:pt x="2084" y="829"/>
                    <a:pt x="2067" y="795"/>
                  </a:cubicBezTo>
                  <a:cubicBezTo>
                    <a:pt x="2062" y="785"/>
                    <a:pt x="2058" y="780"/>
                    <a:pt x="2055" y="780"/>
                  </a:cubicBezTo>
                  <a:lnTo>
                    <a:pt x="2055" y="780"/>
                  </a:lnTo>
                  <a:cubicBezTo>
                    <a:pt x="2041" y="780"/>
                    <a:pt x="2059" y="904"/>
                    <a:pt x="2099" y="1006"/>
                  </a:cubicBezTo>
                  <a:cubicBezTo>
                    <a:pt x="2078" y="969"/>
                    <a:pt x="2068" y="960"/>
                    <a:pt x="2058" y="960"/>
                  </a:cubicBezTo>
                  <a:cubicBezTo>
                    <a:pt x="2053" y="960"/>
                    <a:pt x="2048" y="963"/>
                    <a:pt x="2043" y="965"/>
                  </a:cubicBezTo>
                  <a:cubicBezTo>
                    <a:pt x="2031" y="971"/>
                    <a:pt x="2024" y="975"/>
                    <a:pt x="2018" y="975"/>
                  </a:cubicBezTo>
                  <a:cubicBezTo>
                    <a:pt x="2006" y="975"/>
                    <a:pt x="1999" y="962"/>
                    <a:pt x="1978" y="925"/>
                  </a:cubicBezTo>
                  <a:cubicBezTo>
                    <a:pt x="1945" y="864"/>
                    <a:pt x="1929" y="834"/>
                    <a:pt x="1927" y="834"/>
                  </a:cubicBezTo>
                  <a:lnTo>
                    <a:pt x="1927" y="834"/>
                  </a:lnTo>
                  <a:cubicBezTo>
                    <a:pt x="1925" y="834"/>
                    <a:pt x="1937" y="864"/>
                    <a:pt x="1962" y="925"/>
                  </a:cubicBezTo>
                  <a:cubicBezTo>
                    <a:pt x="1989" y="977"/>
                    <a:pt x="1993" y="999"/>
                    <a:pt x="1983" y="999"/>
                  </a:cubicBezTo>
                  <a:cubicBezTo>
                    <a:pt x="1970" y="999"/>
                    <a:pt x="1931" y="958"/>
                    <a:pt x="1889" y="892"/>
                  </a:cubicBezTo>
                  <a:cubicBezTo>
                    <a:pt x="1862" y="856"/>
                    <a:pt x="1850" y="846"/>
                    <a:pt x="1838" y="846"/>
                  </a:cubicBezTo>
                  <a:cubicBezTo>
                    <a:pt x="1831" y="846"/>
                    <a:pt x="1824" y="849"/>
                    <a:pt x="1816" y="852"/>
                  </a:cubicBezTo>
                  <a:cubicBezTo>
                    <a:pt x="1840" y="917"/>
                    <a:pt x="1824" y="925"/>
                    <a:pt x="1808" y="941"/>
                  </a:cubicBezTo>
                  <a:cubicBezTo>
                    <a:pt x="1775" y="965"/>
                    <a:pt x="1775" y="965"/>
                    <a:pt x="1864" y="1071"/>
                  </a:cubicBezTo>
                  <a:cubicBezTo>
                    <a:pt x="1954" y="1176"/>
                    <a:pt x="1945" y="1184"/>
                    <a:pt x="1929" y="1201"/>
                  </a:cubicBezTo>
                  <a:cubicBezTo>
                    <a:pt x="1927" y="1201"/>
                    <a:pt x="1925" y="1201"/>
                    <a:pt x="1922" y="1201"/>
                  </a:cubicBezTo>
                  <a:cubicBezTo>
                    <a:pt x="1914" y="1201"/>
                    <a:pt x="1901" y="1196"/>
                    <a:pt x="1864" y="1160"/>
                  </a:cubicBezTo>
                  <a:cubicBezTo>
                    <a:pt x="1864" y="1160"/>
                    <a:pt x="1823" y="1119"/>
                    <a:pt x="1810" y="1119"/>
                  </a:cubicBezTo>
                  <a:cubicBezTo>
                    <a:pt x="1809" y="1119"/>
                    <a:pt x="1808" y="1119"/>
                    <a:pt x="1808" y="1119"/>
                  </a:cubicBezTo>
                  <a:cubicBezTo>
                    <a:pt x="1805" y="1123"/>
                    <a:pt x="1801" y="1126"/>
                    <a:pt x="1796" y="1126"/>
                  </a:cubicBezTo>
                  <a:cubicBezTo>
                    <a:pt x="1788" y="1126"/>
                    <a:pt x="1773" y="1117"/>
                    <a:pt x="1743" y="1087"/>
                  </a:cubicBezTo>
                  <a:cubicBezTo>
                    <a:pt x="1743" y="1087"/>
                    <a:pt x="1703" y="1059"/>
                    <a:pt x="1676" y="1059"/>
                  </a:cubicBezTo>
                  <a:cubicBezTo>
                    <a:pt x="1671" y="1059"/>
                    <a:pt x="1666" y="1060"/>
                    <a:pt x="1662" y="1063"/>
                  </a:cubicBezTo>
                  <a:cubicBezTo>
                    <a:pt x="1654" y="1071"/>
                    <a:pt x="1645" y="1079"/>
                    <a:pt x="1633" y="1079"/>
                  </a:cubicBezTo>
                  <a:cubicBezTo>
                    <a:pt x="1621" y="1079"/>
                    <a:pt x="1605" y="1071"/>
                    <a:pt x="1581" y="1047"/>
                  </a:cubicBezTo>
                  <a:lnTo>
                    <a:pt x="1581" y="1047"/>
                  </a:lnTo>
                  <a:cubicBezTo>
                    <a:pt x="1572" y="1055"/>
                    <a:pt x="1572" y="1055"/>
                    <a:pt x="1621" y="1103"/>
                  </a:cubicBezTo>
                  <a:cubicBezTo>
                    <a:pt x="1666" y="1148"/>
                    <a:pt x="1704" y="1193"/>
                    <a:pt x="1645" y="1193"/>
                  </a:cubicBezTo>
                  <a:cubicBezTo>
                    <a:pt x="1641" y="1193"/>
                    <a:pt x="1635" y="1193"/>
                    <a:pt x="1629" y="1192"/>
                  </a:cubicBezTo>
                  <a:lnTo>
                    <a:pt x="1629" y="1192"/>
                  </a:lnTo>
                  <a:cubicBezTo>
                    <a:pt x="1613" y="1209"/>
                    <a:pt x="1589" y="1233"/>
                    <a:pt x="1645" y="1274"/>
                  </a:cubicBezTo>
                  <a:cubicBezTo>
                    <a:pt x="1642" y="1279"/>
                    <a:pt x="1641" y="1283"/>
                    <a:pt x="1637" y="1283"/>
                  </a:cubicBezTo>
                  <a:cubicBezTo>
                    <a:pt x="1631" y="1283"/>
                    <a:pt x="1619" y="1272"/>
                    <a:pt x="1589" y="1241"/>
                  </a:cubicBezTo>
                  <a:cubicBezTo>
                    <a:pt x="1542" y="1208"/>
                    <a:pt x="1512" y="1192"/>
                    <a:pt x="1499" y="1192"/>
                  </a:cubicBezTo>
                  <a:cubicBezTo>
                    <a:pt x="1481" y="1192"/>
                    <a:pt x="1499" y="1224"/>
                    <a:pt x="1556" y="1282"/>
                  </a:cubicBezTo>
                  <a:cubicBezTo>
                    <a:pt x="1589" y="1305"/>
                    <a:pt x="1600" y="1318"/>
                    <a:pt x="1591" y="1318"/>
                  </a:cubicBezTo>
                  <a:cubicBezTo>
                    <a:pt x="1584" y="1318"/>
                    <a:pt x="1567" y="1311"/>
                    <a:pt x="1540" y="1298"/>
                  </a:cubicBezTo>
                  <a:lnTo>
                    <a:pt x="1540" y="1298"/>
                  </a:lnTo>
                  <a:cubicBezTo>
                    <a:pt x="1540" y="1298"/>
                    <a:pt x="1532" y="1314"/>
                    <a:pt x="1589" y="1355"/>
                  </a:cubicBezTo>
                  <a:cubicBezTo>
                    <a:pt x="1619" y="1385"/>
                    <a:pt x="1631" y="1397"/>
                    <a:pt x="1616" y="1397"/>
                  </a:cubicBezTo>
                  <a:cubicBezTo>
                    <a:pt x="1608" y="1397"/>
                    <a:pt x="1591" y="1393"/>
                    <a:pt x="1564" y="1387"/>
                  </a:cubicBezTo>
                  <a:cubicBezTo>
                    <a:pt x="1531" y="1363"/>
                    <a:pt x="1514" y="1356"/>
                    <a:pt x="1505" y="1356"/>
                  </a:cubicBezTo>
                  <a:cubicBezTo>
                    <a:pt x="1498" y="1356"/>
                    <a:pt x="1495" y="1359"/>
                    <a:pt x="1491" y="1363"/>
                  </a:cubicBezTo>
                  <a:cubicBezTo>
                    <a:pt x="1529" y="1415"/>
                    <a:pt x="1483" y="1510"/>
                    <a:pt x="1424" y="1510"/>
                  </a:cubicBezTo>
                  <a:cubicBezTo>
                    <a:pt x="1419" y="1510"/>
                    <a:pt x="1415" y="1510"/>
                    <a:pt x="1410" y="1509"/>
                  </a:cubicBezTo>
                  <a:lnTo>
                    <a:pt x="1410" y="1509"/>
                  </a:lnTo>
                  <a:cubicBezTo>
                    <a:pt x="1467" y="1549"/>
                    <a:pt x="1467" y="1549"/>
                    <a:pt x="1459" y="1557"/>
                  </a:cubicBezTo>
                  <a:cubicBezTo>
                    <a:pt x="1418" y="1542"/>
                    <a:pt x="1396" y="1536"/>
                    <a:pt x="1388" y="1536"/>
                  </a:cubicBezTo>
                  <a:cubicBezTo>
                    <a:pt x="1372" y="1536"/>
                    <a:pt x="1427" y="1567"/>
                    <a:pt x="1516" y="1606"/>
                  </a:cubicBezTo>
                  <a:lnTo>
                    <a:pt x="1516" y="1598"/>
                  </a:lnTo>
                  <a:lnTo>
                    <a:pt x="1524" y="1582"/>
                  </a:lnTo>
                  <a:cubicBezTo>
                    <a:pt x="1591" y="1618"/>
                    <a:pt x="1619" y="1641"/>
                    <a:pt x="1598" y="1641"/>
                  </a:cubicBezTo>
                  <a:cubicBezTo>
                    <a:pt x="1582" y="1641"/>
                    <a:pt x="1534" y="1626"/>
                    <a:pt x="1451" y="1590"/>
                  </a:cubicBezTo>
                  <a:cubicBezTo>
                    <a:pt x="1387" y="1567"/>
                    <a:pt x="1353" y="1555"/>
                    <a:pt x="1346" y="1555"/>
                  </a:cubicBezTo>
                  <a:cubicBezTo>
                    <a:pt x="1339" y="1555"/>
                    <a:pt x="1369" y="1571"/>
                    <a:pt x="1435" y="1606"/>
                  </a:cubicBezTo>
                  <a:cubicBezTo>
                    <a:pt x="1507" y="1645"/>
                    <a:pt x="1536" y="1663"/>
                    <a:pt x="1519" y="1663"/>
                  </a:cubicBezTo>
                  <a:cubicBezTo>
                    <a:pt x="1507" y="1663"/>
                    <a:pt x="1474" y="1655"/>
                    <a:pt x="1418" y="1638"/>
                  </a:cubicBezTo>
                  <a:cubicBezTo>
                    <a:pt x="1360" y="1615"/>
                    <a:pt x="1330" y="1603"/>
                    <a:pt x="1327" y="1603"/>
                  </a:cubicBezTo>
                  <a:lnTo>
                    <a:pt x="1327" y="1603"/>
                  </a:lnTo>
                  <a:cubicBezTo>
                    <a:pt x="1325" y="1603"/>
                    <a:pt x="1355" y="1617"/>
                    <a:pt x="1418" y="1646"/>
                  </a:cubicBezTo>
                  <a:cubicBezTo>
                    <a:pt x="1572" y="1723"/>
                    <a:pt x="1648" y="1768"/>
                    <a:pt x="1620" y="1768"/>
                  </a:cubicBezTo>
                  <a:cubicBezTo>
                    <a:pt x="1604" y="1768"/>
                    <a:pt x="1552" y="1752"/>
                    <a:pt x="1459" y="1719"/>
                  </a:cubicBezTo>
                  <a:cubicBezTo>
                    <a:pt x="1363" y="1689"/>
                    <a:pt x="1298" y="1673"/>
                    <a:pt x="1271" y="1673"/>
                  </a:cubicBezTo>
                  <a:cubicBezTo>
                    <a:pt x="1261" y="1673"/>
                    <a:pt x="1256" y="1675"/>
                    <a:pt x="1256" y="1679"/>
                  </a:cubicBezTo>
                  <a:cubicBezTo>
                    <a:pt x="1248" y="1687"/>
                    <a:pt x="1313" y="1711"/>
                    <a:pt x="1378" y="1728"/>
                  </a:cubicBezTo>
                  <a:cubicBezTo>
                    <a:pt x="1470" y="1749"/>
                    <a:pt x="1497" y="1760"/>
                    <a:pt x="1466" y="1760"/>
                  </a:cubicBezTo>
                  <a:cubicBezTo>
                    <a:pt x="1451" y="1760"/>
                    <a:pt x="1421" y="1757"/>
                    <a:pt x="1378" y="1752"/>
                  </a:cubicBezTo>
                  <a:cubicBezTo>
                    <a:pt x="1330" y="1746"/>
                    <a:pt x="1293" y="1744"/>
                    <a:pt x="1265" y="1744"/>
                  </a:cubicBezTo>
                  <a:cubicBezTo>
                    <a:pt x="1170" y="1744"/>
                    <a:pt x="1186" y="1775"/>
                    <a:pt x="1281" y="1825"/>
                  </a:cubicBezTo>
                  <a:cubicBezTo>
                    <a:pt x="1357" y="1876"/>
                    <a:pt x="1382" y="1904"/>
                    <a:pt x="1358" y="1904"/>
                  </a:cubicBezTo>
                  <a:cubicBezTo>
                    <a:pt x="1344" y="1904"/>
                    <a:pt x="1312" y="1895"/>
                    <a:pt x="1264" y="1873"/>
                  </a:cubicBezTo>
                  <a:cubicBezTo>
                    <a:pt x="1198" y="1843"/>
                    <a:pt x="1168" y="1829"/>
                    <a:pt x="1163" y="1829"/>
                  </a:cubicBezTo>
                  <a:lnTo>
                    <a:pt x="1163" y="1829"/>
                  </a:lnTo>
                  <a:cubicBezTo>
                    <a:pt x="1159" y="1829"/>
                    <a:pt x="1173" y="1839"/>
                    <a:pt x="1199" y="1857"/>
                  </a:cubicBezTo>
                  <a:cubicBezTo>
                    <a:pt x="1191" y="1882"/>
                    <a:pt x="1191" y="1906"/>
                    <a:pt x="1183" y="1914"/>
                  </a:cubicBezTo>
                  <a:cubicBezTo>
                    <a:pt x="1183" y="1930"/>
                    <a:pt x="1248" y="1955"/>
                    <a:pt x="1313" y="1963"/>
                  </a:cubicBezTo>
                  <a:cubicBezTo>
                    <a:pt x="1284" y="1959"/>
                    <a:pt x="1257" y="1958"/>
                    <a:pt x="1235" y="1958"/>
                  </a:cubicBezTo>
                  <a:cubicBezTo>
                    <a:pt x="1153" y="1958"/>
                    <a:pt x="1130" y="1979"/>
                    <a:pt x="1232" y="2011"/>
                  </a:cubicBezTo>
                  <a:lnTo>
                    <a:pt x="1232" y="2036"/>
                  </a:lnTo>
                  <a:cubicBezTo>
                    <a:pt x="1232" y="2044"/>
                    <a:pt x="1232" y="2044"/>
                    <a:pt x="1297" y="2068"/>
                  </a:cubicBezTo>
                  <a:cubicBezTo>
                    <a:pt x="1362" y="2084"/>
                    <a:pt x="1297" y="2084"/>
                    <a:pt x="1224" y="2092"/>
                  </a:cubicBezTo>
                  <a:cubicBezTo>
                    <a:pt x="1151" y="2101"/>
                    <a:pt x="1086" y="2109"/>
                    <a:pt x="1151" y="2109"/>
                  </a:cubicBezTo>
                  <a:cubicBezTo>
                    <a:pt x="1224" y="2125"/>
                    <a:pt x="1289" y="2141"/>
                    <a:pt x="1354" y="2165"/>
                  </a:cubicBezTo>
                  <a:cubicBezTo>
                    <a:pt x="1392" y="2175"/>
                    <a:pt x="1385" y="2179"/>
                    <a:pt x="1358" y="2179"/>
                  </a:cubicBezTo>
                  <a:cubicBezTo>
                    <a:pt x="1340" y="2179"/>
                    <a:pt x="1311" y="2177"/>
                    <a:pt x="1281" y="2173"/>
                  </a:cubicBezTo>
                  <a:cubicBezTo>
                    <a:pt x="1266" y="2171"/>
                    <a:pt x="1250" y="2169"/>
                    <a:pt x="1233" y="2169"/>
                  </a:cubicBezTo>
                  <a:cubicBezTo>
                    <a:pt x="1204" y="2169"/>
                    <a:pt x="1174" y="2174"/>
                    <a:pt x="1143" y="2190"/>
                  </a:cubicBezTo>
                  <a:cubicBezTo>
                    <a:pt x="1143" y="2198"/>
                    <a:pt x="1143" y="2222"/>
                    <a:pt x="1208" y="2222"/>
                  </a:cubicBezTo>
                  <a:cubicBezTo>
                    <a:pt x="1272" y="2230"/>
                    <a:pt x="1264" y="2295"/>
                    <a:pt x="1199" y="2311"/>
                  </a:cubicBezTo>
                  <a:cubicBezTo>
                    <a:pt x="1199" y="2311"/>
                    <a:pt x="1208" y="2319"/>
                    <a:pt x="1208" y="2336"/>
                  </a:cubicBezTo>
                  <a:cubicBezTo>
                    <a:pt x="1208" y="2344"/>
                    <a:pt x="1272" y="2352"/>
                    <a:pt x="1272" y="2368"/>
                  </a:cubicBezTo>
                  <a:cubicBezTo>
                    <a:pt x="1272" y="2368"/>
                    <a:pt x="1272" y="2376"/>
                    <a:pt x="1345" y="2384"/>
                  </a:cubicBezTo>
                  <a:cubicBezTo>
                    <a:pt x="1345" y="2400"/>
                    <a:pt x="1345" y="2409"/>
                    <a:pt x="1272" y="2417"/>
                  </a:cubicBezTo>
                  <a:cubicBezTo>
                    <a:pt x="1410" y="2417"/>
                    <a:pt x="1410" y="2417"/>
                    <a:pt x="1272" y="2433"/>
                  </a:cubicBezTo>
                  <a:cubicBezTo>
                    <a:pt x="1143" y="2449"/>
                    <a:pt x="1143" y="2449"/>
                    <a:pt x="1272" y="2449"/>
                  </a:cubicBezTo>
                  <a:cubicBezTo>
                    <a:pt x="1345" y="2457"/>
                    <a:pt x="1345" y="2449"/>
                    <a:pt x="1281" y="2473"/>
                  </a:cubicBezTo>
                  <a:cubicBezTo>
                    <a:pt x="1229" y="2479"/>
                    <a:pt x="1214" y="2485"/>
                    <a:pt x="1235" y="2485"/>
                  </a:cubicBezTo>
                  <a:cubicBezTo>
                    <a:pt x="1244" y="2485"/>
                    <a:pt x="1259" y="2484"/>
                    <a:pt x="1281" y="2482"/>
                  </a:cubicBezTo>
                  <a:cubicBezTo>
                    <a:pt x="1410" y="2482"/>
                    <a:pt x="1483" y="2498"/>
                    <a:pt x="1345" y="2522"/>
                  </a:cubicBezTo>
                  <a:cubicBezTo>
                    <a:pt x="1345" y="2522"/>
                    <a:pt x="1345" y="2530"/>
                    <a:pt x="1418" y="2530"/>
                  </a:cubicBezTo>
                  <a:cubicBezTo>
                    <a:pt x="1466" y="2527"/>
                    <a:pt x="1496" y="2525"/>
                    <a:pt x="1509" y="2525"/>
                  </a:cubicBezTo>
                  <a:cubicBezTo>
                    <a:pt x="1531" y="2525"/>
                    <a:pt x="1501" y="2531"/>
                    <a:pt x="1418" y="2546"/>
                  </a:cubicBezTo>
                  <a:cubicBezTo>
                    <a:pt x="1313" y="2571"/>
                    <a:pt x="1288" y="2582"/>
                    <a:pt x="1344" y="2582"/>
                  </a:cubicBezTo>
                  <a:cubicBezTo>
                    <a:pt x="1361" y="2582"/>
                    <a:pt x="1386" y="2581"/>
                    <a:pt x="1418" y="2579"/>
                  </a:cubicBezTo>
                  <a:cubicBezTo>
                    <a:pt x="1418" y="2579"/>
                    <a:pt x="1430" y="2578"/>
                    <a:pt x="1440" y="2578"/>
                  </a:cubicBezTo>
                  <a:cubicBezTo>
                    <a:pt x="1455" y="2578"/>
                    <a:pt x="1465" y="2580"/>
                    <a:pt x="1427" y="2595"/>
                  </a:cubicBezTo>
                  <a:cubicBezTo>
                    <a:pt x="1375" y="2621"/>
                    <a:pt x="1334" y="2682"/>
                    <a:pt x="1384" y="2682"/>
                  </a:cubicBezTo>
                  <a:cubicBezTo>
                    <a:pt x="1397" y="2682"/>
                    <a:pt x="1416" y="2678"/>
                    <a:pt x="1443" y="2668"/>
                  </a:cubicBezTo>
                  <a:lnTo>
                    <a:pt x="1443" y="2692"/>
                  </a:lnTo>
                  <a:cubicBezTo>
                    <a:pt x="1399" y="2724"/>
                    <a:pt x="1389" y="2736"/>
                    <a:pt x="1417" y="2736"/>
                  </a:cubicBezTo>
                  <a:cubicBezTo>
                    <a:pt x="1425" y="2736"/>
                    <a:pt x="1436" y="2735"/>
                    <a:pt x="1451" y="2733"/>
                  </a:cubicBezTo>
                  <a:lnTo>
                    <a:pt x="1524" y="2725"/>
                  </a:lnTo>
                  <a:lnTo>
                    <a:pt x="1524" y="2725"/>
                  </a:lnTo>
                  <a:cubicBezTo>
                    <a:pt x="1451" y="2749"/>
                    <a:pt x="1394" y="2773"/>
                    <a:pt x="1394" y="2790"/>
                  </a:cubicBezTo>
                  <a:cubicBezTo>
                    <a:pt x="1394" y="2793"/>
                    <a:pt x="1394" y="2795"/>
                    <a:pt x="1399" y="2795"/>
                  </a:cubicBezTo>
                  <a:cubicBezTo>
                    <a:pt x="1405" y="2795"/>
                    <a:pt x="1421" y="2791"/>
                    <a:pt x="1459" y="2782"/>
                  </a:cubicBezTo>
                  <a:cubicBezTo>
                    <a:pt x="1495" y="2764"/>
                    <a:pt x="1511" y="2758"/>
                    <a:pt x="1519" y="2758"/>
                  </a:cubicBezTo>
                  <a:cubicBezTo>
                    <a:pt x="1526" y="2758"/>
                    <a:pt x="1528" y="2762"/>
                    <a:pt x="1532" y="2765"/>
                  </a:cubicBezTo>
                  <a:cubicBezTo>
                    <a:pt x="1532" y="2782"/>
                    <a:pt x="1467" y="2814"/>
                    <a:pt x="1402" y="2830"/>
                  </a:cubicBezTo>
                  <a:lnTo>
                    <a:pt x="1402" y="2846"/>
                  </a:lnTo>
                  <a:cubicBezTo>
                    <a:pt x="1471" y="2821"/>
                    <a:pt x="1505" y="2811"/>
                    <a:pt x="1513" y="2811"/>
                  </a:cubicBezTo>
                  <a:cubicBezTo>
                    <a:pt x="1520" y="2811"/>
                    <a:pt x="1506" y="2819"/>
                    <a:pt x="1475" y="2830"/>
                  </a:cubicBezTo>
                  <a:cubicBezTo>
                    <a:pt x="1410" y="2863"/>
                    <a:pt x="1418" y="2879"/>
                    <a:pt x="1418" y="2887"/>
                  </a:cubicBezTo>
                  <a:cubicBezTo>
                    <a:pt x="1437" y="2880"/>
                    <a:pt x="1445" y="2878"/>
                    <a:pt x="1448" y="2878"/>
                  </a:cubicBezTo>
                  <a:cubicBezTo>
                    <a:pt x="1454" y="2878"/>
                    <a:pt x="1433" y="2888"/>
                    <a:pt x="1423" y="2888"/>
                  </a:cubicBezTo>
                  <a:cubicBezTo>
                    <a:pt x="1421" y="2888"/>
                    <a:pt x="1419" y="2888"/>
                    <a:pt x="1418" y="2887"/>
                  </a:cubicBezTo>
                  <a:lnTo>
                    <a:pt x="1362" y="2911"/>
                  </a:lnTo>
                  <a:cubicBezTo>
                    <a:pt x="1339" y="2922"/>
                    <a:pt x="1332" y="2927"/>
                    <a:pt x="1336" y="2927"/>
                  </a:cubicBezTo>
                  <a:cubicBezTo>
                    <a:pt x="1342" y="2927"/>
                    <a:pt x="1384" y="2911"/>
                    <a:pt x="1427" y="2895"/>
                  </a:cubicBezTo>
                  <a:cubicBezTo>
                    <a:pt x="1427" y="2895"/>
                    <a:pt x="1427" y="2903"/>
                    <a:pt x="1435" y="2919"/>
                  </a:cubicBezTo>
                  <a:cubicBezTo>
                    <a:pt x="1435" y="2923"/>
                    <a:pt x="1436" y="2927"/>
                    <a:pt x="1443" y="2927"/>
                  </a:cubicBezTo>
                  <a:cubicBezTo>
                    <a:pt x="1452" y="2927"/>
                    <a:pt x="1468" y="2921"/>
                    <a:pt x="1499" y="2903"/>
                  </a:cubicBezTo>
                  <a:cubicBezTo>
                    <a:pt x="1552" y="2883"/>
                    <a:pt x="1605" y="2858"/>
                    <a:pt x="1623" y="2858"/>
                  </a:cubicBezTo>
                  <a:cubicBezTo>
                    <a:pt x="1627" y="2858"/>
                    <a:pt x="1629" y="2860"/>
                    <a:pt x="1629" y="2863"/>
                  </a:cubicBezTo>
                  <a:cubicBezTo>
                    <a:pt x="1648" y="2853"/>
                    <a:pt x="1657" y="2850"/>
                    <a:pt x="1659" y="2850"/>
                  </a:cubicBezTo>
                  <a:lnTo>
                    <a:pt x="1659" y="2850"/>
                  </a:lnTo>
                  <a:cubicBezTo>
                    <a:pt x="1664" y="2850"/>
                    <a:pt x="1642" y="2864"/>
                    <a:pt x="1633" y="2864"/>
                  </a:cubicBezTo>
                  <a:cubicBezTo>
                    <a:pt x="1631" y="2864"/>
                    <a:pt x="1630" y="2863"/>
                    <a:pt x="1629" y="2863"/>
                  </a:cubicBezTo>
                  <a:cubicBezTo>
                    <a:pt x="1572" y="2887"/>
                    <a:pt x="1508" y="2911"/>
                    <a:pt x="1508" y="2919"/>
                  </a:cubicBezTo>
                  <a:cubicBezTo>
                    <a:pt x="1516" y="2936"/>
                    <a:pt x="1451" y="2960"/>
                    <a:pt x="1451" y="2960"/>
                  </a:cubicBezTo>
                  <a:cubicBezTo>
                    <a:pt x="1355" y="2990"/>
                    <a:pt x="1374" y="3007"/>
                    <a:pt x="1417" y="3007"/>
                  </a:cubicBezTo>
                  <a:cubicBezTo>
                    <a:pt x="1432" y="3007"/>
                    <a:pt x="1450" y="3005"/>
                    <a:pt x="1467" y="3000"/>
                  </a:cubicBezTo>
                  <a:cubicBezTo>
                    <a:pt x="1519" y="2984"/>
                    <a:pt x="1552" y="2976"/>
                    <a:pt x="1564" y="2976"/>
                  </a:cubicBezTo>
                  <a:cubicBezTo>
                    <a:pt x="1582" y="2976"/>
                    <a:pt x="1556" y="2994"/>
                    <a:pt x="1483" y="3033"/>
                  </a:cubicBezTo>
                  <a:cubicBezTo>
                    <a:pt x="1442" y="3055"/>
                    <a:pt x="1430" y="3065"/>
                    <a:pt x="1439" y="3065"/>
                  </a:cubicBezTo>
                  <a:cubicBezTo>
                    <a:pt x="1456" y="3065"/>
                    <a:pt x="1554" y="3027"/>
                    <a:pt x="1678" y="2968"/>
                  </a:cubicBezTo>
                  <a:lnTo>
                    <a:pt x="1856" y="2887"/>
                  </a:lnTo>
                  <a:lnTo>
                    <a:pt x="1678" y="2976"/>
                  </a:lnTo>
                  <a:cubicBezTo>
                    <a:pt x="1520" y="3069"/>
                    <a:pt x="1468" y="3103"/>
                    <a:pt x="1490" y="3103"/>
                  </a:cubicBezTo>
                  <a:cubicBezTo>
                    <a:pt x="1501" y="3103"/>
                    <a:pt x="1530" y="3095"/>
                    <a:pt x="1572" y="3082"/>
                  </a:cubicBezTo>
                  <a:cubicBezTo>
                    <a:pt x="1603" y="3075"/>
                    <a:pt x="1620" y="3071"/>
                    <a:pt x="1627" y="3071"/>
                  </a:cubicBezTo>
                  <a:cubicBezTo>
                    <a:pt x="1636" y="3071"/>
                    <a:pt x="1622" y="3079"/>
                    <a:pt x="1589" y="3098"/>
                  </a:cubicBezTo>
                  <a:cubicBezTo>
                    <a:pt x="1524" y="3138"/>
                    <a:pt x="1532" y="3146"/>
                    <a:pt x="1548" y="3171"/>
                  </a:cubicBezTo>
                  <a:cubicBezTo>
                    <a:pt x="1561" y="3188"/>
                    <a:pt x="1567" y="3198"/>
                    <a:pt x="1578" y="3198"/>
                  </a:cubicBezTo>
                  <a:cubicBezTo>
                    <a:pt x="1588" y="3198"/>
                    <a:pt x="1602" y="3190"/>
                    <a:pt x="1629" y="3171"/>
                  </a:cubicBezTo>
                  <a:lnTo>
                    <a:pt x="1645" y="3195"/>
                  </a:lnTo>
                  <a:cubicBezTo>
                    <a:pt x="1600" y="3234"/>
                    <a:pt x="1586" y="3251"/>
                    <a:pt x="1594" y="3251"/>
                  </a:cubicBezTo>
                  <a:cubicBezTo>
                    <a:pt x="1604" y="3251"/>
                    <a:pt x="1651" y="3221"/>
                    <a:pt x="1710" y="3171"/>
                  </a:cubicBezTo>
                  <a:lnTo>
                    <a:pt x="1718" y="3187"/>
                  </a:lnTo>
                  <a:lnTo>
                    <a:pt x="1670" y="3227"/>
                  </a:lnTo>
                  <a:cubicBezTo>
                    <a:pt x="1613" y="3268"/>
                    <a:pt x="1621" y="3292"/>
                    <a:pt x="1678" y="3365"/>
                  </a:cubicBezTo>
                  <a:cubicBezTo>
                    <a:pt x="1713" y="3401"/>
                    <a:pt x="1734" y="3421"/>
                    <a:pt x="1755" y="3421"/>
                  </a:cubicBezTo>
                  <a:cubicBezTo>
                    <a:pt x="1778" y="3421"/>
                    <a:pt x="1802" y="3399"/>
                    <a:pt x="1848" y="3349"/>
                  </a:cubicBezTo>
                  <a:cubicBezTo>
                    <a:pt x="1899" y="3302"/>
                    <a:pt x="1925" y="3280"/>
                    <a:pt x="1929" y="3280"/>
                  </a:cubicBezTo>
                  <a:lnTo>
                    <a:pt x="1929" y="3280"/>
                  </a:lnTo>
                  <a:cubicBezTo>
                    <a:pt x="1933" y="3280"/>
                    <a:pt x="1911" y="3307"/>
                    <a:pt x="1864" y="3357"/>
                  </a:cubicBezTo>
                  <a:cubicBezTo>
                    <a:pt x="1829" y="3399"/>
                    <a:pt x="1802" y="3440"/>
                    <a:pt x="1806" y="3440"/>
                  </a:cubicBezTo>
                  <a:cubicBezTo>
                    <a:pt x="1807" y="3440"/>
                    <a:pt x="1813" y="3435"/>
                    <a:pt x="1824" y="3422"/>
                  </a:cubicBezTo>
                  <a:lnTo>
                    <a:pt x="1824" y="3422"/>
                  </a:lnTo>
                  <a:cubicBezTo>
                    <a:pt x="1824" y="3422"/>
                    <a:pt x="1840" y="3438"/>
                    <a:pt x="1808" y="3495"/>
                  </a:cubicBezTo>
                  <a:cubicBezTo>
                    <a:pt x="1776" y="3559"/>
                    <a:pt x="1771" y="3581"/>
                    <a:pt x="1781" y="3581"/>
                  </a:cubicBezTo>
                  <a:cubicBezTo>
                    <a:pt x="1790" y="3581"/>
                    <a:pt x="1815" y="3556"/>
                    <a:pt x="1840" y="3527"/>
                  </a:cubicBezTo>
                  <a:cubicBezTo>
                    <a:pt x="1870" y="3480"/>
                    <a:pt x="1882" y="3463"/>
                    <a:pt x="1883" y="3463"/>
                  </a:cubicBezTo>
                  <a:lnTo>
                    <a:pt x="1883" y="3463"/>
                  </a:lnTo>
                  <a:cubicBezTo>
                    <a:pt x="1885" y="3463"/>
                    <a:pt x="1864" y="3498"/>
                    <a:pt x="1840" y="3536"/>
                  </a:cubicBezTo>
                  <a:cubicBezTo>
                    <a:pt x="1816" y="3583"/>
                    <a:pt x="1792" y="3627"/>
                    <a:pt x="1798" y="3627"/>
                  </a:cubicBezTo>
                  <a:cubicBezTo>
                    <a:pt x="1799" y="3627"/>
                    <a:pt x="1805" y="3621"/>
                    <a:pt x="1816" y="3609"/>
                  </a:cubicBezTo>
                  <a:cubicBezTo>
                    <a:pt x="1841" y="3587"/>
                    <a:pt x="1873" y="3571"/>
                    <a:pt x="1894" y="3571"/>
                  </a:cubicBezTo>
                  <a:cubicBezTo>
                    <a:pt x="1920" y="3571"/>
                    <a:pt x="1929" y="3595"/>
                    <a:pt x="1889" y="3657"/>
                  </a:cubicBezTo>
                  <a:lnTo>
                    <a:pt x="1905" y="3665"/>
                  </a:lnTo>
                  <a:cubicBezTo>
                    <a:pt x="1928" y="3633"/>
                    <a:pt x="1943" y="3624"/>
                    <a:pt x="1956" y="3624"/>
                  </a:cubicBezTo>
                  <a:cubicBezTo>
                    <a:pt x="1966" y="3624"/>
                    <a:pt x="1975" y="3629"/>
                    <a:pt x="1986" y="3633"/>
                  </a:cubicBezTo>
                  <a:cubicBezTo>
                    <a:pt x="2002" y="3649"/>
                    <a:pt x="2010" y="3657"/>
                    <a:pt x="1978" y="3714"/>
                  </a:cubicBezTo>
                  <a:cubicBezTo>
                    <a:pt x="1955" y="3742"/>
                    <a:pt x="1947" y="3756"/>
                    <a:pt x="1956" y="3756"/>
                  </a:cubicBezTo>
                  <a:cubicBezTo>
                    <a:pt x="1962" y="3756"/>
                    <a:pt x="1978" y="3748"/>
                    <a:pt x="2002" y="3730"/>
                  </a:cubicBezTo>
                  <a:cubicBezTo>
                    <a:pt x="2010" y="3730"/>
                    <a:pt x="2078" y="3624"/>
                    <a:pt x="2090" y="3624"/>
                  </a:cubicBezTo>
                  <a:cubicBezTo>
                    <a:pt x="2091" y="3624"/>
                    <a:pt x="2091" y="3624"/>
                    <a:pt x="2091" y="3625"/>
                  </a:cubicBezTo>
                  <a:cubicBezTo>
                    <a:pt x="2122" y="3572"/>
                    <a:pt x="2159" y="3519"/>
                    <a:pt x="2170" y="3519"/>
                  </a:cubicBezTo>
                  <a:cubicBezTo>
                    <a:pt x="2171" y="3519"/>
                    <a:pt x="2172" y="3519"/>
                    <a:pt x="2172" y="3519"/>
                  </a:cubicBezTo>
                  <a:lnTo>
                    <a:pt x="2140" y="3576"/>
                  </a:lnTo>
                  <a:lnTo>
                    <a:pt x="2083" y="3698"/>
                  </a:lnTo>
                  <a:cubicBezTo>
                    <a:pt x="2086" y="3700"/>
                    <a:pt x="2089" y="3703"/>
                    <a:pt x="2092" y="3703"/>
                  </a:cubicBezTo>
                  <a:cubicBezTo>
                    <a:pt x="2099" y="3703"/>
                    <a:pt x="2110" y="3692"/>
                    <a:pt x="2132" y="3649"/>
                  </a:cubicBezTo>
                  <a:lnTo>
                    <a:pt x="2132" y="3649"/>
                  </a:lnTo>
                  <a:cubicBezTo>
                    <a:pt x="2108" y="3714"/>
                    <a:pt x="2116" y="3722"/>
                    <a:pt x="2140" y="3730"/>
                  </a:cubicBezTo>
                  <a:cubicBezTo>
                    <a:pt x="2149" y="3733"/>
                    <a:pt x="2157" y="3736"/>
                    <a:pt x="2166" y="3736"/>
                  </a:cubicBezTo>
                  <a:cubicBezTo>
                    <a:pt x="2183" y="3736"/>
                    <a:pt x="2200" y="3726"/>
                    <a:pt x="2221" y="3690"/>
                  </a:cubicBezTo>
                  <a:lnTo>
                    <a:pt x="2221" y="3690"/>
                  </a:lnTo>
                  <a:cubicBezTo>
                    <a:pt x="2199" y="3762"/>
                    <a:pt x="2211" y="3801"/>
                    <a:pt x="2235" y="3801"/>
                  </a:cubicBezTo>
                  <a:cubicBezTo>
                    <a:pt x="2254" y="3801"/>
                    <a:pt x="2281" y="3776"/>
                    <a:pt x="2302" y="3722"/>
                  </a:cubicBezTo>
                  <a:cubicBezTo>
                    <a:pt x="2314" y="3691"/>
                    <a:pt x="2322" y="3674"/>
                    <a:pt x="2326" y="3674"/>
                  </a:cubicBezTo>
                  <a:cubicBezTo>
                    <a:pt x="2331" y="3674"/>
                    <a:pt x="2331" y="3693"/>
                    <a:pt x="2326" y="3730"/>
                  </a:cubicBezTo>
                  <a:cubicBezTo>
                    <a:pt x="2318" y="3764"/>
                    <a:pt x="2316" y="3780"/>
                    <a:pt x="2320" y="3780"/>
                  </a:cubicBezTo>
                  <a:cubicBezTo>
                    <a:pt x="2323" y="3780"/>
                    <a:pt x="2331" y="3766"/>
                    <a:pt x="2343" y="3738"/>
                  </a:cubicBezTo>
                  <a:cubicBezTo>
                    <a:pt x="2352" y="3720"/>
                    <a:pt x="2357" y="3713"/>
                    <a:pt x="2361" y="3713"/>
                  </a:cubicBezTo>
                  <a:lnTo>
                    <a:pt x="2361" y="3713"/>
                  </a:lnTo>
                  <a:cubicBezTo>
                    <a:pt x="2371" y="3713"/>
                    <a:pt x="2365" y="3764"/>
                    <a:pt x="2359" y="3811"/>
                  </a:cubicBezTo>
                  <a:cubicBezTo>
                    <a:pt x="2344" y="3896"/>
                    <a:pt x="2344" y="3932"/>
                    <a:pt x="2352" y="3932"/>
                  </a:cubicBezTo>
                  <a:cubicBezTo>
                    <a:pt x="2358" y="3932"/>
                    <a:pt x="2366" y="3917"/>
                    <a:pt x="2375" y="3892"/>
                  </a:cubicBezTo>
                  <a:cubicBezTo>
                    <a:pt x="2407" y="3848"/>
                    <a:pt x="2423" y="3843"/>
                    <a:pt x="2437" y="3843"/>
                  </a:cubicBezTo>
                  <a:cubicBezTo>
                    <a:pt x="2441" y="3843"/>
                    <a:pt x="2444" y="3844"/>
                    <a:pt x="2448" y="3844"/>
                  </a:cubicBezTo>
                  <a:cubicBezTo>
                    <a:pt x="2481" y="3779"/>
                    <a:pt x="2497" y="3779"/>
                    <a:pt x="2497" y="3714"/>
                  </a:cubicBezTo>
                  <a:cubicBezTo>
                    <a:pt x="2505" y="3665"/>
                    <a:pt x="2513" y="3625"/>
                    <a:pt x="2529" y="3576"/>
                  </a:cubicBezTo>
                  <a:cubicBezTo>
                    <a:pt x="2539" y="3556"/>
                    <a:pt x="2545" y="3549"/>
                    <a:pt x="2549" y="3549"/>
                  </a:cubicBezTo>
                  <a:lnTo>
                    <a:pt x="2549" y="3549"/>
                  </a:lnTo>
                  <a:cubicBezTo>
                    <a:pt x="2555" y="3549"/>
                    <a:pt x="2549" y="3577"/>
                    <a:pt x="2540" y="3577"/>
                  </a:cubicBezTo>
                  <a:cubicBezTo>
                    <a:pt x="2539" y="3577"/>
                    <a:pt x="2538" y="3577"/>
                    <a:pt x="2537" y="3576"/>
                  </a:cubicBezTo>
                  <a:cubicBezTo>
                    <a:pt x="2521" y="3617"/>
                    <a:pt x="2513" y="3665"/>
                    <a:pt x="2521" y="3714"/>
                  </a:cubicBezTo>
                  <a:cubicBezTo>
                    <a:pt x="2521" y="3779"/>
                    <a:pt x="2537" y="3787"/>
                    <a:pt x="2553" y="3787"/>
                  </a:cubicBezTo>
                  <a:lnTo>
                    <a:pt x="2594" y="3795"/>
                  </a:lnTo>
                  <a:cubicBezTo>
                    <a:pt x="2611" y="3833"/>
                    <a:pt x="2621" y="3851"/>
                    <a:pt x="2628" y="3851"/>
                  </a:cubicBezTo>
                  <a:cubicBezTo>
                    <a:pt x="2635" y="3851"/>
                    <a:pt x="2639" y="3835"/>
                    <a:pt x="2643" y="3803"/>
                  </a:cubicBezTo>
                  <a:lnTo>
                    <a:pt x="2651" y="3730"/>
                  </a:lnTo>
                  <a:lnTo>
                    <a:pt x="2651" y="3730"/>
                  </a:lnTo>
                  <a:cubicBezTo>
                    <a:pt x="2646" y="3805"/>
                    <a:pt x="2685" y="3846"/>
                    <a:pt x="2723" y="3846"/>
                  </a:cubicBezTo>
                  <a:cubicBezTo>
                    <a:pt x="2754" y="3846"/>
                    <a:pt x="2785" y="3817"/>
                    <a:pt x="2789" y="3754"/>
                  </a:cubicBezTo>
                  <a:lnTo>
                    <a:pt x="2789" y="3819"/>
                  </a:lnTo>
                  <a:cubicBezTo>
                    <a:pt x="2789" y="3892"/>
                    <a:pt x="2805" y="3892"/>
                    <a:pt x="2821" y="3892"/>
                  </a:cubicBezTo>
                  <a:cubicBezTo>
                    <a:pt x="2837" y="3892"/>
                    <a:pt x="2878" y="3819"/>
                    <a:pt x="2918" y="3819"/>
                  </a:cubicBezTo>
                  <a:cubicBezTo>
                    <a:pt x="2959" y="3811"/>
                    <a:pt x="2999" y="3811"/>
                    <a:pt x="2983" y="3746"/>
                  </a:cubicBezTo>
                  <a:cubicBezTo>
                    <a:pt x="2999" y="3746"/>
                    <a:pt x="2999" y="3746"/>
                    <a:pt x="3008" y="3811"/>
                  </a:cubicBezTo>
                  <a:cubicBezTo>
                    <a:pt x="2999" y="3876"/>
                    <a:pt x="3016" y="3876"/>
                    <a:pt x="3024" y="3876"/>
                  </a:cubicBezTo>
                  <a:cubicBezTo>
                    <a:pt x="3040" y="3876"/>
                    <a:pt x="3032" y="3811"/>
                    <a:pt x="3024" y="3738"/>
                  </a:cubicBezTo>
                  <a:cubicBezTo>
                    <a:pt x="3016" y="3706"/>
                    <a:pt x="3016" y="3690"/>
                    <a:pt x="3022" y="3690"/>
                  </a:cubicBezTo>
                  <a:lnTo>
                    <a:pt x="3022" y="3690"/>
                  </a:lnTo>
                  <a:cubicBezTo>
                    <a:pt x="3028" y="3690"/>
                    <a:pt x="3040" y="3706"/>
                    <a:pt x="3056" y="3738"/>
                  </a:cubicBezTo>
                  <a:cubicBezTo>
                    <a:pt x="3072" y="3771"/>
                    <a:pt x="3093" y="3787"/>
                    <a:pt x="3110" y="3787"/>
                  </a:cubicBezTo>
                  <a:cubicBezTo>
                    <a:pt x="3127" y="3787"/>
                    <a:pt x="3141" y="3771"/>
                    <a:pt x="3145" y="3738"/>
                  </a:cubicBezTo>
                  <a:cubicBezTo>
                    <a:pt x="3147" y="3736"/>
                    <a:pt x="3150" y="3735"/>
                    <a:pt x="3152" y="3735"/>
                  </a:cubicBezTo>
                  <a:cubicBezTo>
                    <a:pt x="3158" y="3735"/>
                    <a:pt x="3166" y="3747"/>
                    <a:pt x="3178" y="3795"/>
                  </a:cubicBezTo>
                  <a:cubicBezTo>
                    <a:pt x="3191" y="3831"/>
                    <a:pt x="3209" y="3864"/>
                    <a:pt x="3222" y="3864"/>
                  </a:cubicBezTo>
                  <a:cubicBezTo>
                    <a:pt x="3232" y="3864"/>
                    <a:pt x="3238" y="3841"/>
                    <a:pt x="3235" y="3779"/>
                  </a:cubicBezTo>
                  <a:cubicBezTo>
                    <a:pt x="3243" y="3779"/>
                    <a:pt x="3243" y="3779"/>
                    <a:pt x="3259" y="3844"/>
                  </a:cubicBezTo>
                  <a:cubicBezTo>
                    <a:pt x="3277" y="3880"/>
                    <a:pt x="3293" y="3917"/>
                    <a:pt x="3297" y="3917"/>
                  </a:cubicBezTo>
                  <a:cubicBezTo>
                    <a:pt x="3301" y="3917"/>
                    <a:pt x="3297" y="3895"/>
                    <a:pt x="3283" y="3836"/>
                  </a:cubicBezTo>
                  <a:cubicBezTo>
                    <a:pt x="3288" y="3795"/>
                    <a:pt x="3300" y="3774"/>
                    <a:pt x="3317" y="3774"/>
                  </a:cubicBezTo>
                  <a:cubicBezTo>
                    <a:pt x="3330" y="3774"/>
                    <a:pt x="3347" y="3786"/>
                    <a:pt x="3364" y="3811"/>
                  </a:cubicBezTo>
                  <a:cubicBezTo>
                    <a:pt x="3380" y="3811"/>
                    <a:pt x="3389" y="3803"/>
                    <a:pt x="3364" y="3746"/>
                  </a:cubicBezTo>
                  <a:cubicBezTo>
                    <a:pt x="3356" y="3706"/>
                    <a:pt x="3356" y="3714"/>
                    <a:pt x="3340" y="3682"/>
                  </a:cubicBezTo>
                  <a:lnTo>
                    <a:pt x="3340" y="3682"/>
                  </a:lnTo>
                  <a:cubicBezTo>
                    <a:pt x="3372" y="3741"/>
                    <a:pt x="3388" y="3772"/>
                    <a:pt x="3391" y="3772"/>
                  </a:cubicBezTo>
                  <a:cubicBezTo>
                    <a:pt x="3395" y="3772"/>
                    <a:pt x="3385" y="3739"/>
                    <a:pt x="3364" y="3673"/>
                  </a:cubicBezTo>
                  <a:cubicBezTo>
                    <a:pt x="3352" y="3641"/>
                    <a:pt x="3348" y="3625"/>
                    <a:pt x="3350" y="3625"/>
                  </a:cubicBezTo>
                  <a:lnTo>
                    <a:pt x="3350" y="3625"/>
                  </a:lnTo>
                  <a:cubicBezTo>
                    <a:pt x="3352" y="3625"/>
                    <a:pt x="3360" y="3641"/>
                    <a:pt x="3372" y="3673"/>
                  </a:cubicBezTo>
                  <a:cubicBezTo>
                    <a:pt x="3413" y="3730"/>
                    <a:pt x="3421" y="3730"/>
                    <a:pt x="3421" y="3730"/>
                  </a:cubicBezTo>
                  <a:cubicBezTo>
                    <a:pt x="3437" y="3730"/>
                    <a:pt x="3462" y="3641"/>
                    <a:pt x="3502" y="3617"/>
                  </a:cubicBezTo>
                  <a:cubicBezTo>
                    <a:pt x="3583" y="3576"/>
                    <a:pt x="3616" y="3560"/>
                    <a:pt x="3575" y="3503"/>
                  </a:cubicBezTo>
                  <a:cubicBezTo>
                    <a:pt x="3558" y="3470"/>
                    <a:pt x="3550" y="3453"/>
                    <a:pt x="3553" y="3453"/>
                  </a:cubicBezTo>
                  <a:lnTo>
                    <a:pt x="3553" y="3453"/>
                  </a:lnTo>
                  <a:cubicBezTo>
                    <a:pt x="3556" y="3453"/>
                    <a:pt x="3568" y="3468"/>
                    <a:pt x="3591" y="3495"/>
                  </a:cubicBezTo>
                  <a:cubicBezTo>
                    <a:pt x="3628" y="3532"/>
                    <a:pt x="3641" y="3536"/>
                    <a:pt x="3653" y="3536"/>
                  </a:cubicBezTo>
                  <a:cubicBezTo>
                    <a:pt x="3657" y="3536"/>
                    <a:pt x="3660" y="3536"/>
                    <a:pt x="3664" y="3536"/>
                  </a:cubicBezTo>
                  <a:cubicBezTo>
                    <a:pt x="3667" y="3533"/>
                    <a:pt x="3670" y="3530"/>
                    <a:pt x="3674" y="3530"/>
                  </a:cubicBezTo>
                  <a:cubicBezTo>
                    <a:pt x="3682" y="3530"/>
                    <a:pt x="3695" y="3539"/>
                    <a:pt x="3721" y="3576"/>
                  </a:cubicBezTo>
                  <a:cubicBezTo>
                    <a:pt x="3689" y="3519"/>
                    <a:pt x="3689" y="3519"/>
                    <a:pt x="3697" y="3511"/>
                  </a:cubicBezTo>
                  <a:lnTo>
                    <a:pt x="3697" y="3511"/>
                  </a:lnTo>
                  <a:cubicBezTo>
                    <a:pt x="3715" y="3533"/>
                    <a:pt x="3728" y="3543"/>
                    <a:pt x="3733" y="3543"/>
                  </a:cubicBezTo>
                  <a:cubicBezTo>
                    <a:pt x="3740" y="3543"/>
                    <a:pt x="3735" y="3527"/>
                    <a:pt x="3713" y="3495"/>
                  </a:cubicBezTo>
                  <a:cubicBezTo>
                    <a:pt x="3676" y="3437"/>
                    <a:pt x="3657" y="3409"/>
                    <a:pt x="3659" y="3409"/>
                  </a:cubicBezTo>
                  <a:lnTo>
                    <a:pt x="3659" y="3409"/>
                  </a:lnTo>
                  <a:cubicBezTo>
                    <a:pt x="3661" y="3409"/>
                    <a:pt x="3681" y="3435"/>
                    <a:pt x="3721" y="3487"/>
                  </a:cubicBezTo>
                  <a:cubicBezTo>
                    <a:pt x="3753" y="3524"/>
                    <a:pt x="3792" y="3548"/>
                    <a:pt x="3801" y="3548"/>
                  </a:cubicBezTo>
                  <a:cubicBezTo>
                    <a:pt x="3806" y="3548"/>
                    <a:pt x="3802" y="3541"/>
                    <a:pt x="3786" y="3527"/>
                  </a:cubicBezTo>
                  <a:cubicBezTo>
                    <a:pt x="3737" y="3471"/>
                    <a:pt x="3762" y="3455"/>
                    <a:pt x="3721" y="3398"/>
                  </a:cubicBezTo>
                  <a:cubicBezTo>
                    <a:pt x="3723" y="3395"/>
                    <a:pt x="3726" y="3394"/>
                    <a:pt x="3729" y="3394"/>
                  </a:cubicBezTo>
                  <a:cubicBezTo>
                    <a:pt x="3737" y="3394"/>
                    <a:pt x="3751" y="3404"/>
                    <a:pt x="3786" y="3438"/>
                  </a:cubicBezTo>
                  <a:cubicBezTo>
                    <a:pt x="3794" y="3445"/>
                    <a:pt x="3802" y="3449"/>
                    <a:pt x="3807" y="3449"/>
                  </a:cubicBezTo>
                  <a:cubicBezTo>
                    <a:pt x="3833" y="3449"/>
                    <a:pt x="3827" y="3381"/>
                    <a:pt x="3794" y="3341"/>
                  </a:cubicBezTo>
                  <a:cubicBezTo>
                    <a:pt x="3768" y="3315"/>
                    <a:pt x="3758" y="3300"/>
                    <a:pt x="3762" y="3300"/>
                  </a:cubicBezTo>
                  <a:lnTo>
                    <a:pt x="3762" y="3300"/>
                  </a:lnTo>
                  <a:cubicBezTo>
                    <a:pt x="3766" y="3300"/>
                    <a:pt x="3780" y="3311"/>
                    <a:pt x="3802" y="3333"/>
                  </a:cubicBezTo>
                  <a:cubicBezTo>
                    <a:pt x="3832" y="3363"/>
                    <a:pt x="3847" y="3371"/>
                    <a:pt x="3856" y="3371"/>
                  </a:cubicBezTo>
                  <a:cubicBezTo>
                    <a:pt x="3861" y="3371"/>
                    <a:pt x="3864" y="3368"/>
                    <a:pt x="3867" y="3365"/>
                  </a:cubicBezTo>
                  <a:cubicBezTo>
                    <a:pt x="3854" y="3347"/>
                    <a:pt x="3850" y="3340"/>
                    <a:pt x="3853" y="3340"/>
                  </a:cubicBezTo>
                  <a:lnTo>
                    <a:pt x="3853" y="3340"/>
                  </a:lnTo>
                  <a:cubicBezTo>
                    <a:pt x="3858" y="3340"/>
                    <a:pt x="3891" y="3373"/>
                    <a:pt x="3924" y="3406"/>
                  </a:cubicBezTo>
                  <a:cubicBezTo>
                    <a:pt x="3947" y="3433"/>
                    <a:pt x="3962" y="3443"/>
                    <a:pt x="3974" y="3443"/>
                  </a:cubicBezTo>
                  <a:cubicBezTo>
                    <a:pt x="3983" y="3443"/>
                    <a:pt x="3990" y="3437"/>
                    <a:pt x="3997" y="3430"/>
                  </a:cubicBezTo>
                  <a:cubicBezTo>
                    <a:pt x="3964" y="3398"/>
                    <a:pt x="3972" y="3349"/>
                    <a:pt x="4005" y="3317"/>
                  </a:cubicBezTo>
                  <a:cubicBezTo>
                    <a:pt x="4037" y="3268"/>
                    <a:pt x="3989" y="3219"/>
                    <a:pt x="3891" y="3122"/>
                  </a:cubicBezTo>
                  <a:lnTo>
                    <a:pt x="3786" y="3041"/>
                  </a:lnTo>
                  <a:lnTo>
                    <a:pt x="3786" y="3041"/>
                  </a:lnTo>
                  <a:lnTo>
                    <a:pt x="3899" y="3114"/>
                  </a:lnTo>
                  <a:cubicBezTo>
                    <a:pt x="3956" y="3155"/>
                    <a:pt x="4078" y="3219"/>
                    <a:pt x="4078" y="3219"/>
                  </a:cubicBezTo>
                  <a:cubicBezTo>
                    <a:pt x="4086" y="3211"/>
                    <a:pt x="4021" y="3171"/>
                    <a:pt x="3964" y="3138"/>
                  </a:cubicBezTo>
                  <a:cubicBezTo>
                    <a:pt x="3929" y="3113"/>
                    <a:pt x="3919" y="3100"/>
                    <a:pt x="3934" y="3100"/>
                  </a:cubicBezTo>
                  <a:cubicBezTo>
                    <a:pt x="3943" y="3100"/>
                    <a:pt x="3961" y="3105"/>
                    <a:pt x="3989" y="3114"/>
                  </a:cubicBezTo>
                  <a:cubicBezTo>
                    <a:pt x="4012" y="3119"/>
                    <a:pt x="4028" y="3122"/>
                    <a:pt x="4038" y="3122"/>
                  </a:cubicBezTo>
                  <a:cubicBezTo>
                    <a:pt x="4060" y="3122"/>
                    <a:pt x="4052" y="3109"/>
                    <a:pt x="4013" y="3082"/>
                  </a:cubicBezTo>
                  <a:cubicBezTo>
                    <a:pt x="4017" y="3073"/>
                    <a:pt x="4019" y="3066"/>
                    <a:pt x="4031" y="3066"/>
                  </a:cubicBezTo>
                  <a:cubicBezTo>
                    <a:pt x="4041" y="3066"/>
                    <a:pt x="4057" y="3071"/>
                    <a:pt x="4086" y="3082"/>
                  </a:cubicBezTo>
                  <a:cubicBezTo>
                    <a:pt x="4094" y="3073"/>
                    <a:pt x="4094" y="3073"/>
                    <a:pt x="4037" y="3041"/>
                  </a:cubicBezTo>
                  <a:cubicBezTo>
                    <a:pt x="3994" y="3019"/>
                    <a:pt x="3983" y="3009"/>
                    <a:pt x="4000" y="3009"/>
                  </a:cubicBezTo>
                  <a:cubicBezTo>
                    <a:pt x="4008" y="3009"/>
                    <a:pt x="4024" y="3011"/>
                    <a:pt x="4045" y="3017"/>
                  </a:cubicBezTo>
                  <a:cubicBezTo>
                    <a:pt x="4097" y="3039"/>
                    <a:pt x="4130" y="3048"/>
                    <a:pt x="4148" y="3048"/>
                  </a:cubicBezTo>
                  <a:cubicBezTo>
                    <a:pt x="4175" y="3048"/>
                    <a:pt x="4165" y="3028"/>
                    <a:pt x="4126" y="3009"/>
                  </a:cubicBezTo>
                  <a:cubicBezTo>
                    <a:pt x="4062" y="2984"/>
                    <a:pt x="4070" y="2968"/>
                    <a:pt x="4078" y="2960"/>
                  </a:cubicBezTo>
                  <a:cubicBezTo>
                    <a:pt x="4078" y="2952"/>
                    <a:pt x="4086" y="2944"/>
                    <a:pt x="4029" y="2903"/>
                  </a:cubicBezTo>
                  <a:lnTo>
                    <a:pt x="4037" y="2887"/>
                  </a:lnTo>
                  <a:cubicBezTo>
                    <a:pt x="4037" y="2886"/>
                    <a:pt x="4038" y="2886"/>
                    <a:pt x="4039" y="2886"/>
                  </a:cubicBezTo>
                  <a:cubicBezTo>
                    <a:pt x="4051" y="2886"/>
                    <a:pt x="4101" y="2912"/>
                    <a:pt x="4094" y="2919"/>
                  </a:cubicBezTo>
                  <a:lnTo>
                    <a:pt x="4159" y="2936"/>
                  </a:lnTo>
                  <a:cubicBezTo>
                    <a:pt x="4175" y="2919"/>
                    <a:pt x="4175" y="2911"/>
                    <a:pt x="4118" y="2871"/>
                  </a:cubicBezTo>
                  <a:cubicBezTo>
                    <a:pt x="4055" y="2841"/>
                    <a:pt x="4025" y="2827"/>
                    <a:pt x="4028" y="2827"/>
                  </a:cubicBezTo>
                  <a:lnTo>
                    <a:pt x="4028" y="2827"/>
                  </a:lnTo>
                  <a:cubicBezTo>
                    <a:pt x="4032" y="2827"/>
                    <a:pt x="4064" y="2839"/>
                    <a:pt x="4126" y="2863"/>
                  </a:cubicBezTo>
                  <a:cubicBezTo>
                    <a:pt x="4163" y="2876"/>
                    <a:pt x="4199" y="2887"/>
                    <a:pt x="4214" y="2887"/>
                  </a:cubicBezTo>
                  <a:cubicBezTo>
                    <a:pt x="4226" y="2887"/>
                    <a:pt x="4224" y="2880"/>
                    <a:pt x="4199" y="2863"/>
                  </a:cubicBezTo>
                  <a:cubicBezTo>
                    <a:pt x="4135" y="2837"/>
                    <a:pt x="4123" y="2827"/>
                    <a:pt x="4135" y="2827"/>
                  </a:cubicBezTo>
                  <a:cubicBezTo>
                    <a:pt x="4146" y="2827"/>
                    <a:pt x="4177" y="2835"/>
                    <a:pt x="4207" y="2846"/>
                  </a:cubicBezTo>
                  <a:cubicBezTo>
                    <a:pt x="4261" y="2872"/>
                    <a:pt x="4293" y="2886"/>
                    <a:pt x="4301" y="2886"/>
                  </a:cubicBezTo>
                  <a:cubicBezTo>
                    <a:pt x="4311" y="2886"/>
                    <a:pt x="4283" y="2864"/>
                    <a:pt x="4216" y="2814"/>
                  </a:cubicBezTo>
                  <a:cubicBezTo>
                    <a:pt x="4224" y="2790"/>
                    <a:pt x="4175" y="2725"/>
                    <a:pt x="4183" y="2692"/>
                  </a:cubicBezTo>
                  <a:cubicBezTo>
                    <a:pt x="4191" y="2652"/>
                    <a:pt x="4199" y="2636"/>
                    <a:pt x="4272" y="2636"/>
                  </a:cubicBezTo>
                  <a:cubicBezTo>
                    <a:pt x="4276" y="2636"/>
                    <a:pt x="4280" y="2637"/>
                    <a:pt x="4284" y="2638"/>
                  </a:cubicBezTo>
                  <a:lnTo>
                    <a:pt x="4284" y="2638"/>
                  </a:lnTo>
                  <a:cubicBezTo>
                    <a:pt x="4208" y="2616"/>
                    <a:pt x="4209" y="2606"/>
                    <a:pt x="4216" y="2579"/>
                  </a:cubicBezTo>
                  <a:cubicBezTo>
                    <a:pt x="4297" y="2555"/>
                    <a:pt x="4224" y="2522"/>
                    <a:pt x="4159" y="2506"/>
                  </a:cubicBezTo>
                  <a:cubicBezTo>
                    <a:pt x="4159" y="2514"/>
                    <a:pt x="4159" y="2522"/>
                    <a:pt x="4159" y="2522"/>
                  </a:cubicBezTo>
                  <a:cubicBezTo>
                    <a:pt x="4021" y="2506"/>
                    <a:pt x="4029" y="2498"/>
                    <a:pt x="4094" y="2482"/>
                  </a:cubicBezTo>
                  <a:cubicBezTo>
                    <a:pt x="4094" y="2479"/>
                    <a:pt x="4100" y="2478"/>
                    <a:pt x="4111" y="2478"/>
                  </a:cubicBezTo>
                  <a:cubicBezTo>
                    <a:pt x="4136" y="2478"/>
                    <a:pt x="4186" y="2484"/>
                    <a:pt x="4232" y="2490"/>
                  </a:cubicBezTo>
                  <a:cubicBezTo>
                    <a:pt x="4259" y="2493"/>
                    <a:pt x="4287" y="2495"/>
                    <a:pt x="4311" y="2495"/>
                  </a:cubicBezTo>
                  <a:cubicBezTo>
                    <a:pt x="4345" y="2495"/>
                    <a:pt x="4370" y="2491"/>
                    <a:pt x="4370" y="2482"/>
                  </a:cubicBezTo>
                  <a:cubicBezTo>
                    <a:pt x="4370" y="2475"/>
                    <a:pt x="4375" y="2463"/>
                    <a:pt x="4338" y="2463"/>
                  </a:cubicBezTo>
                  <a:cubicBezTo>
                    <a:pt x="4330" y="2463"/>
                    <a:pt x="4319" y="2464"/>
                    <a:pt x="4305" y="2465"/>
                  </a:cubicBezTo>
                  <a:cubicBezTo>
                    <a:pt x="4240" y="2457"/>
                    <a:pt x="4240" y="2457"/>
                    <a:pt x="4240" y="2449"/>
                  </a:cubicBezTo>
                  <a:cubicBezTo>
                    <a:pt x="4240" y="2433"/>
                    <a:pt x="4240" y="2425"/>
                    <a:pt x="4175" y="2409"/>
                  </a:cubicBezTo>
                  <a:cubicBezTo>
                    <a:pt x="4110" y="2400"/>
                    <a:pt x="4110" y="2392"/>
                    <a:pt x="4110" y="2384"/>
                  </a:cubicBezTo>
                  <a:cubicBezTo>
                    <a:pt x="4175" y="2376"/>
                    <a:pt x="4183" y="2352"/>
                    <a:pt x="4183" y="2352"/>
                  </a:cubicBezTo>
                  <a:lnTo>
                    <a:pt x="4248" y="2360"/>
                  </a:lnTo>
                  <a:cubicBezTo>
                    <a:pt x="4297" y="2360"/>
                    <a:pt x="4345" y="2360"/>
                    <a:pt x="4386" y="2352"/>
                  </a:cubicBezTo>
                  <a:cubicBezTo>
                    <a:pt x="4386" y="2336"/>
                    <a:pt x="4321" y="2336"/>
                    <a:pt x="4321" y="2336"/>
                  </a:cubicBezTo>
                  <a:cubicBezTo>
                    <a:pt x="4264" y="2336"/>
                    <a:pt x="4256" y="2068"/>
                    <a:pt x="4248" y="2028"/>
                  </a:cubicBezTo>
                  <a:cubicBezTo>
                    <a:pt x="4303" y="2003"/>
                    <a:pt x="4317" y="1979"/>
                    <a:pt x="4288" y="1979"/>
                  </a:cubicBezTo>
                  <a:cubicBezTo>
                    <a:pt x="4279" y="1979"/>
                    <a:pt x="4266" y="1981"/>
                    <a:pt x="4248" y="1987"/>
                  </a:cubicBezTo>
                  <a:cubicBezTo>
                    <a:pt x="4244" y="1988"/>
                    <a:pt x="4240" y="1988"/>
                    <a:pt x="4236" y="1988"/>
                  </a:cubicBezTo>
                  <a:cubicBezTo>
                    <a:pt x="4182" y="1988"/>
                    <a:pt x="4174" y="1935"/>
                    <a:pt x="4159" y="1882"/>
                  </a:cubicBezTo>
                  <a:cubicBezTo>
                    <a:pt x="4145" y="1811"/>
                    <a:pt x="4137" y="1765"/>
                    <a:pt x="4092" y="1765"/>
                  </a:cubicBezTo>
                  <a:cubicBezTo>
                    <a:pt x="4085" y="1765"/>
                    <a:pt x="4078" y="1766"/>
                    <a:pt x="4070" y="1768"/>
                  </a:cubicBezTo>
                  <a:lnTo>
                    <a:pt x="4062" y="1736"/>
                  </a:lnTo>
                  <a:cubicBezTo>
                    <a:pt x="4053" y="1719"/>
                    <a:pt x="3980" y="1728"/>
                    <a:pt x="3980" y="1719"/>
                  </a:cubicBezTo>
                  <a:cubicBezTo>
                    <a:pt x="3963" y="1722"/>
                    <a:pt x="3950" y="1723"/>
                    <a:pt x="3941" y="1723"/>
                  </a:cubicBezTo>
                  <a:cubicBezTo>
                    <a:pt x="3916" y="1723"/>
                    <a:pt x="3925" y="1715"/>
                    <a:pt x="3972" y="1703"/>
                  </a:cubicBezTo>
                  <a:cubicBezTo>
                    <a:pt x="4037" y="1679"/>
                    <a:pt x="4102" y="1655"/>
                    <a:pt x="4102" y="1646"/>
                  </a:cubicBezTo>
                  <a:cubicBezTo>
                    <a:pt x="4100" y="1640"/>
                    <a:pt x="4094" y="1638"/>
                    <a:pt x="4086" y="1638"/>
                  </a:cubicBezTo>
                  <a:cubicBezTo>
                    <a:pt x="4062" y="1638"/>
                    <a:pt x="4013" y="1661"/>
                    <a:pt x="3964" y="1679"/>
                  </a:cubicBezTo>
                  <a:cubicBezTo>
                    <a:pt x="3925" y="1694"/>
                    <a:pt x="3910" y="1696"/>
                    <a:pt x="3904" y="1696"/>
                  </a:cubicBezTo>
                  <a:cubicBezTo>
                    <a:pt x="3899" y="1696"/>
                    <a:pt x="3899" y="1695"/>
                    <a:pt x="3899" y="1695"/>
                  </a:cubicBezTo>
                  <a:cubicBezTo>
                    <a:pt x="3891" y="1687"/>
                    <a:pt x="3891" y="1687"/>
                    <a:pt x="3956" y="1663"/>
                  </a:cubicBezTo>
                  <a:lnTo>
                    <a:pt x="4086" y="1606"/>
                  </a:lnTo>
                  <a:lnTo>
                    <a:pt x="4078" y="1598"/>
                  </a:lnTo>
                  <a:cubicBezTo>
                    <a:pt x="4039" y="1612"/>
                    <a:pt x="4023" y="1615"/>
                    <a:pt x="4017" y="1615"/>
                  </a:cubicBezTo>
                  <a:cubicBezTo>
                    <a:pt x="4013" y="1615"/>
                    <a:pt x="4013" y="1614"/>
                    <a:pt x="4013" y="1614"/>
                  </a:cubicBezTo>
                  <a:cubicBezTo>
                    <a:pt x="4005" y="1606"/>
                    <a:pt x="4005" y="1606"/>
                    <a:pt x="4134" y="1549"/>
                  </a:cubicBezTo>
                  <a:cubicBezTo>
                    <a:pt x="4207" y="1515"/>
                    <a:pt x="4233" y="1496"/>
                    <a:pt x="4217" y="1496"/>
                  </a:cubicBezTo>
                  <a:cubicBezTo>
                    <a:pt x="4206" y="1496"/>
                    <a:pt x="4176" y="1505"/>
                    <a:pt x="4126" y="1525"/>
                  </a:cubicBezTo>
                  <a:lnTo>
                    <a:pt x="4053" y="1533"/>
                  </a:lnTo>
                  <a:cubicBezTo>
                    <a:pt x="4105" y="1502"/>
                    <a:pt x="4111" y="1491"/>
                    <a:pt x="4097" y="1491"/>
                  </a:cubicBezTo>
                  <a:cubicBezTo>
                    <a:pt x="4077" y="1491"/>
                    <a:pt x="4018" y="1511"/>
                    <a:pt x="3980" y="1525"/>
                  </a:cubicBezTo>
                  <a:cubicBezTo>
                    <a:pt x="4048" y="1482"/>
                    <a:pt x="4075" y="1458"/>
                    <a:pt x="4059" y="1458"/>
                  </a:cubicBezTo>
                  <a:cubicBezTo>
                    <a:pt x="4048" y="1458"/>
                    <a:pt x="4017" y="1469"/>
                    <a:pt x="3964" y="1492"/>
                  </a:cubicBezTo>
                  <a:cubicBezTo>
                    <a:pt x="3940" y="1510"/>
                    <a:pt x="3924" y="1518"/>
                    <a:pt x="3919" y="1518"/>
                  </a:cubicBezTo>
                  <a:cubicBezTo>
                    <a:pt x="3913" y="1518"/>
                    <a:pt x="3924" y="1504"/>
                    <a:pt x="3956" y="1476"/>
                  </a:cubicBezTo>
                  <a:cubicBezTo>
                    <a:pt x="4013" y="1436"/>
                    <a:pt x="4005" y="1428"/>
                    <a:pt x="3989" y="1411"/>
                  </a:cubicBezTo>
                  <a:lnTo>
                    <a:pt x="3989" y="1411"/>
                  </a:lnTo>
                  <a:cubicBezTo>
                    <a:pt x="3979" y="1415"/>
                    <a:pt x="3970" y="1417"/>
                    <a:pt x="3962" y="1417"/>
                  </a:cubicBezTo>
                  <a:cubicBezTo>
                    <a:pt x="3914" y="1417"/>
                    <a:pt x="3884" y="1361"/>
                    <a:pt x="3843" y="1306"/>
                  </a:cubicBezTo>
                  <a:cubicBezTo>
                    <a:pt x="3808" y="1249"/>
                    <a:pt x="3770" y="1216"/>
                    <a:pt x="3736" y="1216"/>
                  </a:cubicBezTo>
                  <a:cubicBezTo>
                    <a:pt x="3722" y="1216"/>
                    <a:pt x="3709" y="1221"/>
                    <a:pt x="3697" y="1233"/>
                  </a:cubicBezTo>
                  <a:cubicBezTo>
                    <a:pt x="3689" y="1233"/>
                    <a:pt x="3689" y="1233"/>
                    <a:pt x="3729" y="1176"/>
                  </a:cubicBezTo>
                  <a:cubicBezTo>
                    <a:pt x="3751" y="1150"/>
                    <a:pt x="3762" y="1134"/>
                    <a:pt x="3756" y="1134"/>
                  </a:cubicBezTo>
                  <a:lnTo>
                    <a:pt x="3756" y="1134"/>
                  </a:lnTo>
                  <a:cubicBezTo>
                    <a:pt x="3750" y="1134"/>
                    <a:pt x="3721" y="1156"/>
                    <a:pt x="3664" y="1209"/>
                  </a:cubicBezTo>
                  <a:cubicBezTo>
                    <a:pt x="3651" y="1219"/>
                    <a:pt x="3639" y="1231"/>
                    <a:pt x="3629" y="1241"/>
                  </a:cubicBezTo>
                  <a:lnTo>
                    <a:pt x="3629" y="1241"/>
                  </a:lnTo>
                  <a:cubicBezTo>
                    <a:pt x="3638" y="1232"/>
                    <a:pt x="3649" y="1218"/>
                    <a:pt x="3664" y="1201"/>
                  </a:cubicBezTo>
                  <a:cubicBezTo>
                    <a:pt x="3705" y="1152"/>
                    <a:pt x="3689" y="1136"/>
                    <a:pt x="3664" y="1103"/>
                  </a:cubicBezTo>
                  <a:cubicBezTo>
                    <a:pt x="3656" y="1091"/>
                    <a:pt x="3642" y="1081"/>
                    <a:pt x="3625" y="1081"/>
                  </a:cubicBezTo>
                  <a:cubicBezTo>
                    <a:pt x="3607" y="1081"/>
                    <a:pt x="3587" y="1091"/>
                    <a:pt x="3567" y="1119"/>
                  </a:cubicBezTo>
                  <a:cubicBezTo>
                    <a:pt x="3540" y="1139"/>
                    <a:pt x="3526" y="1149"/>
                    <a:pt x="3524" y="1149"/>
                  </a:cubicBezTo>
                  <a:cubicBezTo>
                    <a:pt x="3521" y="1149"/>
                    <a:pt x="3533" y="1137"/>
                    <a:pt x="3559" y="1111"/>
                  </a:cubicBezTo>
                  <a:cubicBezTo>
                    <a:pt x="3621" y="1038"/>
                    <a:pt x="3632" y="972"/>
                    <a:pt x="3600" y="972"/>
                  </a:cubicBezTo>
                  <a:cubicBezTo>
                    <a:pt x="3586" y="972"/>
                    <a:pt x="3564" y="985"/>
                    <a:pt x="3535" y="1014"/>
                  </a:cubicBezTo>
                  <a:cubicBezTo>
                    <a:pt x="3526" y="1006"/>
                    <a:pt x="3518" y="1006"/>
                    <a:pt x="3551" y="941"/>
                  </a:cubicBezTo>
                  <a:cubicBezTo>
                    <a:pt x="3548" y="941"/>
                    <a:pt x="3546" y="940"/>
                    <a:pt x="3543" y="940"/>
                  </a:cubicBezTo>
                  <a:cubicBezTo>
                    <a:pt x="3534" y="940"/>
                    <a:pt x="3518" y="945"/>
                    <a:pt x="3478" y="974"/>
                  </a:cubicBezTo>
                  <a:cubicBezTo>
                    <a:pt x="3470" y="965"/>
                    <a:pt x="3429" y="941"/>
                    <a:pt x="3413" y="933"/>
                  </a:cubicBezTo>
                  <a:cubicBezTo>
                    <a:pt x="3412" y="932"/>
                    <a:pt x="3411" y="932"/>
                    <a:pt x="3409" y="932"/>
                  </a:cubicBezTo>
                  <a:cubicBezTo>
                    <a:pt x="3390" y="932"/>
                    <a:pt x="3348" y="982"/>
                    <a:pt x="3348" y="982"/>
                  </a:cubicBezTo>
                  <a:lnTo>
                    <a:pt x="3340" y="982"/>
                  </a:lnTo>
                  <a:cubicBezTo>
                    <a:pt x="3364" y="917"/>
                    <a:pt x="3316" y="901"/>
                    <a:pt x="3243" y="868"/>
                  </a:cubicBezTo>
                  <a:cubicBezTo>
                    <a:pt x="3170" y="844"/>
                    <a:pt x="3113" y="819"/>
                    <a:pt x="3113" y="755"/>
                  </a:cubicBezTo>
                  <a:cubicBezTo>
                    <a:pt x="3113" y="755"/>
                    <a:pt x="3105" y="755"/>
                    <a:pt x="3080" y="819"/>
                  </a:cubicBezTo>
                  <a:cubicBezTo>
                    <a:pt x="3061" y="895"/>
                    <a:pt x="3051" y="927"/>
                    <a:pt x="3044" y="927"/>
                  </a:cubicBezTo>
                  <a:cubicBezTo>
                    <a:pt x="3039" y="927"/>
                    <a:pt x="3035" y="911"/>
                    <a:pt x="3032" y="884"/>
                  </a:cubicBezTo>
                  <a:cubicBezTo>
                    <a:pt x="3040" y="813"/>
                    <a:pt x="3031" y="777"/>
                    <a:pt x="3017" y="777"/>
                  </a:cubicBezTo>
                  <a:cubicBezTo>
                    <a:pt x="3004" y="777"/>
                    <a:pt x="2987" y="809"/>
                    <a:pt x="2975" y="876"/>
                  </a:cubicBezTo>
                  <a:cubicBezTo>
                    <a:pt x="2975" y="836"/>
                    <a:pt x="2975" y="844"/>
                    <a:pt x="2983" y="803"/>
                  </a:cubicBezTo>
                  <a:cubicBezTo>
                    <a:pt x="2983" y="750"/>
                    <a:pt x="2977" y="727"/>
                    <a:pt x="2968" y="727"/>
                  </a:cubicBezTo>
                  <a:cubicBezTo>
                    <a:pt x="2954" y="727"/>
                    <a:pt x="2933" y="784"/>
                    <a:pt x="2918" y="868"/>
                  </a:cubicBezTo>
                  <a:cubicBezTo>
                    <a:pt x="2918" y="816"/>
                    <a:pt x="2914" y="768"/>
                    <a:pt x="2906" y="768"/>
                  </a:cubicBezTo>
                  <a:cubicBezTo>
                    <a:pt x="2903" y="768"/>
                    <a:pt x="2899" y="776"/>
                    <a:pt x="2894" y="795"/>
                  </a:cubicBezTo>
                  <a:cubicBezTo>
                    <a:pt x="2886" y="795"/>
                    <a:pt x="2886" y="795"/>
                    <a:pt x="2894" y="657"/>
                  </a:cubicBezTo>
                  <a:cubicBezTo>
                    <a:pt x="2894" y="584"/>
                    <a:pt x="2894" y="520"/>
                    <a:pt x="2886" y="5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6" name="Google Shape;8926;p32"/>
            <p:cNvSpPr/>
            <p:nvPr/>
          </p:nvSpPr>
          <p:spPr>
            <a:xfrm>
              <a:off x="7793405" y="4249294"/>
              <a:ext cx="52592" cy="44025"/>
            </a:xfrm>
            <a:custGeom>
              <a:avLst/>
              <a:gdLst/>
              <a:ahLst/>
              <a:cxnLst/>
              <a:rect l="l" t="t" r="r" b="b"/>
              <a:pathLst>
                <a:path w="3051" h="2554" extrusionOk="0">
                  <a:moveTo>
                    <a:pt x="1936" y="1"/>
                  </a:moveTo>
                  <a:cubicBezTo>
                    <a:pt x="1928" y="1"/>
                    <a:pt x="1936" y="65"/>
                    <a:pt x="1944" y="138"/>
                  </a:cubicBezTo>
                  <a:lnTo>
                    <a:pt x="1952" y="138"/>
                  </a:lnTo>
                  <a:cubicBezTo>
                    <a:pt x="1952" y="90"/>
                    <a:pt x="1952" y="41"/>
                    <a:pt x="1952" y="1"/>
                  </a:cubicBezTo>
                  <a:close/>
                  <a:moveTo>
                    <a:pt x="1526" y="840"/>
                  </a:moveTo>
                  <a:cubicBezTo>
                    <a:pt x="1522" y="840"/>
                    <a:pt x="1519" y="841"/>
                    <a:pt x="1514" y="844"/>
                  </a:cubicBezTo>
                  <a:cubicBezTo>
                    <a:pt x="1514" y="852"/>
                    <a:pt x="1555" y="901"/>
                    <a:pt x="1555" y="901"/>
                  </a:cubicBezTo>
                  <a:cubicBezTo>
                    <a:pt x="1586" y="945"/>
                    <a:pt x="1598" y="950"/>
                    <a:pt x="1606" y="950"/>
                  </a:cubicBezTo>
                  <a:cubicBezTo>
                    <a:pt x="1608" y="950"/>
                    <a:pt x="1610" y="949"/>
                    <a:pt x="1612" y="949"/>
                  </a:cubicBezTo>
                  <a:cubicBezTo>
                    <a:pt x="1624" y="960"/>
                    <a:pt x="1631" y="964"/>
                    <a:pt x="1633" y="964"/>
                  </a:cubicBezTo>
                  <a:cubicBezTo>
                    <a:pt x="1639" y="964"/>
                    <a:pt x="1609" y="927"/>
                    <a:pt x="1579" y="884"/>
                  </a:cubicBezTo>
                  <a:cubicBezTo>
                    <a:pt x="1545" y="850"/>
                    <a:pt x="1535" y="840"/>
                    <a:pt x="1526" y="840"/>
                  </a:cubicBezTo>
                  <a:close/>
                  <a:moveTo>
                    <a:pt x="1652" y="917"/>
                  </a:moveTo>
                  <a:cubicBezTo>
                    <a:pt x="1676" y="949"/>
                    <a:pt x="1701" y="990"/>
                    <a:pt x="1717" y="1030"/>
                  </a:cubicBezTo>
                  <a:cubicBezTo>
                    <a:pt x="1685" y="998"/>
                    <a:pt x="1660" y="965"/>
                    <a:pt x="1636" y="925"/>
                  </a:cubicBezTo>
                  <a:lnTo>
                    <a:pt x="1652" y="917"/>
                  </a:lnTo>
                  <a:close/>
                  <a:moveTo>
                    <a:pt x="1952" y="884"/>
                  </a:moveTo>
                  <a:lnTo>
                    <a:pt x="1952" y="884"/>
                  </a:lnTo>
                  <a:cubicBezTo>
                    <a:pt x="1968" y="925"/>
                    <a:pt x="1985" y="965"/>
                    <a:pt x="1993" y="1014"/>
                  </a:cubicBezTo>
                  <a:cubicBezTo>
                    <a:pt x="2017" y="1152"/>
                    <a:pt x="2017" y="1152"/>
                    <a:pt x="2017" y="1152"/>
                  </a:cubicBezTo>
                  <a:cubicBezTo>
                    <a:pt x="2009" y="1152"/>
                    <a:pt x="2009" y="1152"/>
                    <a:pt x="1993" y="1079"/>
                  </a:cubicBezTo>
                  <a:lnTo>
                    <a:pt x="1993" y="1079"/>
                  </a:lnTo>
                  <a:cubicBezTo>
                    <a:pt x="1997" y="1101"/>
                    <a:pt x="2000" y="1109"/>
                    <a:pt x="2001" y="1109"/>
                  </a:cubicBezTo>
                  <a:cubicBezTo>
                    <a:pt x="2003" y="1109"/>
                    <a:pt x="1996" y="1060"/>
                    <a:pt x="1985" y="1014"/>
                  </a:cubicBezTo>
                  <a:lnTo>
                    <a:pt x="1952" y="884"/>
                  </a:lnTo>
                  <a:close/>
                  <a:moveTo>
                    <a:pt x="2041" y="1014"/>
                  </a:moveTo>
                  <a:lnTo>
                    <a:pt x="2049" y="1087"/>
                  </a:lnTo>
                  <a:cubicBezTo>
                    <a:pt x="2057" y="1152"/>
                    <a:pt x="2057" y="1152"/>
                    <a:pt x="2049" y="1152"/>
                  </a:cubicBezTo>
                  <a:cubicBezTo>
                    <a:pt x="2049" y="1152"/>
                    <a:pt x="2049" y="1152"/>
                    <a:pt x="2041" y="1087"/>
                  </a:cubicBezTo>
                  <a:cubicBezTo>
                    <a:pt x="2041" y="1063"/>
                    <a:pt x="2041" y="1038"/>
                    <a:pt x="2041" y="1014"/>
                  </a:cubicBezTo>
                  <a:close/>
                  <a:moveTo>
                    <a:pt x="1490" y="1168"/>
                  </a:moveTo>
                  <a:lnTo>
                    <a:pt x="1603" y="1241"/>
                  </a:lnTo>
                  <a:cubicBezTo>
                    <a:pt x="1705" y="1296"/>
                    <a:pt x="1748" y="1320"/>
                    <a:pt x="1745" y="1320"/>
                  </a:cubicBezTo>
                  <a:cubicBezTo>
                    <a:pt x="1743" y="1320"/>
                    <a:pt x="1713" y="1306"/>
                    <a:pt x="1660" y="1282"/>
                  </a:cubicBezTo>
                  <a:cubicBezTo>
                    <a:pt x="1603" y="1249"/>
                    <a:pt x="1539" y="1217"/>
                    <a:pt x="1482" y="1176"/>
                  </a:cubicBezTo>
                  <a:lnTo>
                    <a:pt x="1490" y="1168"/>
                  </a:lnTo>
                  <a:close/>
                  <a:moveTo>
                    <a:pt x="2682" y="1306"/>
                  </a:moveTo>
                  <a:lnTo>
                    <a:pt x="2682" y="1306"/>
                  </a:lnTo>
                  <a:cubicBezTo>
                    <a:pt x="2653" y="1317"/>
                    <a:pt x="2636" y="1321"/>
                    <a:pt x="2634" y="1321"/>
                  </a:cubicBezTo>
                  <a:cubicBezTo>
                    <a:pt x="2630" y="1321"/>
                    <a:pt x="2646" y="1315"/>
                    <a:pt x="2682" y="1306"/>
                  </a:cubicBezTo>
                  <a:close/>
                  <a:moveTo>
                    <a:pt x="1733" y="1290"/>
                  </a:moveTo>
                  <a:lnTo>
                    <a:pt x="1798" y="1322"/>
                  </a:lnTo>
                  <a:cubicBezTo>
                    <a:pt x="1855" y="1355"/>
                    <a:pt x="1855" y="1355"/>
                    <a:pt x="1847" y="1363"/>
                  </a:cubicBezTo>
                  <a:lnTo>
                    <a:pt x="1790" y="1330"/>
                  </a:lnTo>
                  <a:lnTo>
                    <a:pt x="1733" y="1290"/>
                  </a:lnTo>
                  <a:close/>
                  <a:moveTo>
                    <a:pt x="1855" y="1047"/>
                  </a:moveTo>
                  <a:lnTo>
                    <a:pt x="1920" y="1168"/>
                  </a:lnTo>
                  <a:lnTo>
                    <a:pt x="2009" y="1355"/>
                  </a:lnTo>
                  <a:cubicBezTo>
                    <a:pt x="2014" y="1364"/>
                    <a:pt x="2020" y="1374"/>
                    <a:pt x="2025" y="1383"/>
                  </a:cubicBezTo>
                  <a:lnTo>
                    <a:pt x="2025" y="1383"/>
                  </a:lnTo>
                  <a:cubicBezTo>
                    <a:pt x="1996" y="1335"/>
                    <a:pt x="1968" y="1290"/>
                    <a:pt x="1968" y="1290"/>
                  </a:cubicBezTo>
                  <a:lnTo>
                    <a:pt x="1968" y="1298"/>
                  </a:lnTo>
                  <a:lnTo>
                    <a:pt x="1936" y="1233"/>
                  </a:lnTo>
                  <a:cubicBezTo>
                    <a:pt x="1936" y="1233"/>
                    <a:pt x="1912" y="1168"/>
                    <a:pt x="1879" y="1111"/>
                  </a:cubicBezTo>
                  <a:cubicBezTo>
                    <a:pt x="1871" y="1087"/>
                    <a:pt x="1863" y="1071"/>
                    <a:pt x="1855" y="1047"/>
                  </a:cubicBezTo>
                  <a:close/>
                  <a:moveTo>
                    <a:pt x="1474" y="1347"/>
                  </a:moveTo>
                  <a:lnTo>
                    <a:pt x="1603" y="1387"/>
                  </a:lnTo>
                  <a:lnTo>
                    <a:pt x="1603" y="1395"/>
                  </a:lnTo>
                  <a:cubicBezTo>
                    <a:pt x="1555" y="1387"/>
                    <a:pt x="1514" y="1371"/>
                    <a:pt x="1474" y="1355"/>
                  </a:cubicBezTo>
                  <a:lnTo>
                    <a:pt x="1474" y="1347"/>
                  </a:lnTo>
                  <a:close/>
                  <a:moveTo>
                    <a:pt x="2147" y="1209"/>
                  </a:moveTo>
                  <a:lnTo>
                    <a:pt x="2147" y="1209"/>
                  </a:lnTo>
                  <a:cubicBezTo>
                    <a:pt x="2147" y="1274"/>
                    <a:pt x="2139" y="1338"/>
                    <a:pt x="2139" y="1338"/>
                  </a:cubicBezTo>
                  <a:cubicBezTo>
                    <a:pt x="2136" y="1379"/>
                    <a:pt x="2134" y="1396"/>
                    <a:pt x="2134" y="1396"/>
                  </a:cubicBezTo>
                  <a:cubicBezTo>
                    <a:pt x="2132" y="1396"/>
                    <a:pt x="2135" y="1300"/>
                    <a:pt x="2147" y="1209"/>
                  </a:cubicBezTo>
                  <a:close/>
                  <a:moveTo>
                    <a:pt x="1855" y="1274"/>
                  </a:moveTo>
                  <a:lnTo>
                    <a:pt x="1855" y="1274"/>
                  </a:lnTo>
                  <a:cubicBezTo>
                    <a:pt x="1911" y="1313"/>
                    <a:pt x="1958" y="1361"/>
                    <a:pt x="2006" y="1409"/>
                  </a:cubicBezTo>
                  <a:lnTo>
                    <a:pt x="2006" y="1409"/>
                  </a:lnTo>
                  <a:lnTo>
                    <a:pt x="1903" y="1322"/>
                  </a:lnTo>
                  <a:cubicBezTo>
                    <a:pt x="1847" y="1274"/>
                    <a:pt x="1855" y="1274"/>
                    <a:pt x="1855" y="1274"/>
                  </a:cubicBezTo>
                  <a:close/>
                  <a:moveTo>
                    <a:pt x="2479" y="1355"/>
                  </a:moveTo>
                  <a:cubicBezTo>
                    <a:pt x="2479" y="1355"/>
                    <a:pt x="2367" y="1407"/>
                    <a:pt x="2301" y="1433"/>
                  </a:cubicBezTo>
                  <a:lnTo>
                    <a:pt x="2301" y="1433"/>
                  </a:lnTo>
                  <a:cubicBezTo>
                    <a:pt x="2321" y="1424"/>
                    <a:pt x="2336" y="1410"/>
                    <a:pt x="2357" y="1403"/>
                  </a:cubicBezTo>
                  <a:cubicBezTo>
                    <a:pt x="2398" y="1387"/>
                    <a:pt x="2439" y="1371"/>
                    <a:pt x="2479" y="1355"/>
                  </a:cubicBezTo>
                  <a:close/>
                  <a:moveTo>
                    <a:pt x="1685" y="1371"/>
                  </a:moveTo>
                  <a:lnTo>
                    <a:pt x="1871" y="1444"/>
                  </a:lnTo>
                  <a:cubicBezTo>
                    <a:pt x="1855" y="1438"/>
                    <a:pt x="1833" y="1430"/>
                    <a:pt x="1806" y="1419"/>
                  </a:cubicBezTo>
                  <a:lnTo>
                    <a:pt x="1685" y="1371"/>
                  </a:lnTo>
                  <a:close/>
                  <a:moveTo>
                    <a:pt x="1279" y="1425"/>
                  </a:moveTo>
                  <a:cubicBezTo>
                    <a:pt x="1283" y="1425"/>
                    <a:pt x="1291" y="1426"/>
                    <a:pt x="1303" y="1428"/>
                  </a:cubicBezTo>
                  <a:cubicBezTo>
                    <a:pt x="1328" y="1436"/>
                    <a:pt x="1352" y="1444"/>
                    <a:pt x="1368" y="1452"/>
                  </a:cubicBezTo>
                  <a:lnTo>
                    <a:pt x="1303" y="1444"/>
                  </a:lnTo>
                  <a:cubicBezTo>
                    <a:pt x="1303" y="1437"/>
                    <a:pt x="1261" y="1425"/>
                    <a:pt x="1279" y="1425"/>
                  </a:cubicBezTo>
                  <a:close/>
                  <a:moveTo>
                    <a:pt x="1966" y="1381"/>
                  </a:moveTo>
                  <a:cubicBezTo>
                    <a:pt x="1968" y="1381"/>
                    <a:pt x="1981" y="1392"/>
                    <a:pt x="2001" y="1411"/>
                  </a:cubicBezTo>
                  <a:cubicBezTo>
                    <a:pt x="2017" y="1428"/>
                    <a:pt x="2033" y="1436"/>
                    <a:pt x="2049" y="1452"/>
                  </a:cubicBezTo>
                  <a:cubicBezTo>
                    <a:pt x="1987" y="1404"/>
                    <a:pt x="1964" y="1381"/>
                    <a:pt x="1966" y="1381"/>
                  </a:cubicBezTo>
                  <a:close/>
                  <a:moveTo>
                    <a:pt x="2049" y="1452"/>
                  </a:moveTo>
                  <a:lnTo>
                    <a:pt x="2049" y="1452"/>
                  </a:lnTo>
                  <a:lnTo>
                    <a:pt x="2049" y="1452"/>
                  </a:lnTo>
                  <a:close/>
                  <a:moveTo>
                    <a:pt x="2698" y="1428"/>
                  </a:moveTo>
                  <a:lnTo>
                    <a:pt x="2633" y="1444"/>
                  </a:lnTo>
                  <a:cubicBezTo>
                    <a:pt x="2596" y="1448"/>
                    <a:pt x="2556" y="1453"/>
                    <a:pt x="2542" y="1453"/>
                  </a:cubicBezTo>
                  <a:cubicBezTo>
                    <a:pt x="2533" y="1453"/>
                    <a:pt x="2537" y="1451"/>
                    <a:pt x="2568" y="1444"/>
                  </a:cubicBezTo>
                  <a:lnTo>
                    <a:pt x="2698" y="1428"/>
                  </a:lnTo>
                  <a:close/>
                  <a:moveTo>
                    <a:pt x="2074" y="1355"/>
                  </a:moveTo>
                  <a:cubicBezTo>
                    <a:pt x="2086" y="1422"/>
                    <a:pt x="2092" y="1455"/>
                    <a:pt x="2092" y="1455"/>
                  </a:cubicBezTo>
                  <a:cubicBezTo>
                    <a:pt x="2092" y="1455"/>
                    <a:pt x="2086" y="1420"/>
                    <a:pt x="2074" y="1355"/>
                  </a:cubicBezTo>
                  <a:close/>
                  <a:moveTo>
                    <a:pt x="1839" y="1209"/>
                  </a:moveTo>
                  <a:cubicBezTo>
                    <a:pt x="1839" y="1209"/>
                    <a:pt x="1887" y="1249"/>
                    <a:pt x="1936" y="1306"/>
                  </a:cubicBezTo>
                  <a:lnTo>
                    <a:pt x="2061" y="1454"/>
                  </a:lnTo>
                  <a:lnTo>
                    <a:pt x="2061" y="1454"/>
                  </a:lnTo>
                  <a:cubicBezTo>
                    <a:pt x="2058" y="1448"/>
                    <a:pt x="2056" y="1442"/>
                    <a:pt x="2053" y="1436"/>
                  </a:cubicBezTo>
                  <a:lnTo>
                    <a:pt x="2053" y="1436"/>
                  </a:lnTo>
                  <a:cubicBezTo>
                    <a:pt x="2057" y="1444"/>
                    <a:pt x="2060" y="1451"/>
                    <a:pt x="2063" y="1457"/>
                  </a:cubicBezTo>
                  <a:lnTo>
                    <a:pt x="2063" y="1457"/>
                  </a:lnTo>
                  <a:lnTo>
                    <a:pt x="2061" y="1454"/>
                  </a:lnTo>
                  <a:lnTo>
                    <a:pt x="2061" y="1454"/>
                  </a:lnTo>
                  <a:cubicBezTo>
                    <a:pt x="2061" y="1455"/>
                    <a:pt x="2061" y="1455"/>
                    <a:pt x="2061" y="1456"/>
                  </a:cubicBezTo>
                  <a:lnTo>
                    <a:pt x="2061" y="1456"/>
                  </a:lnTo>
                  <a:lnTo>
                    <a:pt x="2017" y="1411"/>
                  </a:lnTo>
                  <a:cubicBezTo>
                    <a:pt x="1976" y="1363"/>
                    <a:pt x="1928" y="1306"/>
                    <a:pt x="1928" y="1306"/>
                  </a:cubicBezTo>
                  <a:cubicBezTo>
                    <a:pt x="1928" y="1306"/>
                    <a:pt x="1879" y="1257"/>
                    <a:pt x="1839" y="1209"/>
                  </a:cubicBezTo>
                  <a:close/>
                  <a:moveTo>
                    <a:pt x="2066" y="1462"/>
                  </a:moveTo>
                  <a:lnTo>
                    <a:pt x="2066" y="1465"/>
                  </a:lnTo>
                  <a:lnTo>
                    <a:pt x="2066" y="1465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7" y="1465"/>
                    <a:pt x="2066" y="1464"/>
                    <a:pt x="2066" y="1462"/>
                  </a:cubicBezTo>
                  <a:close/>
                  <a:moveTo>
                    <a:pt x="2215" y="1426"/>
                  </a:moveTo>
                  <a:lnTo>
                    <a:pt x="2179" y="1468"/>
                  </a:lnTo>
                  <a:cubicBezTo>
                    <a:pt x="2179" y="1468"/>
                    <a:pt x="2179" y="1468"/>
                    <a:pt x="2179" y="1468"/>
                  </a:cubicBezTo>
                  <a:lnTo>
                    <a:pt x="2179" y="1468"/>
                  </a:lnTo>
                  <a:cubicBezTo>
                    <a:pt x="2178" y="1470"/>
                    <a:pt x="2177" y="1470"/>
                    <a:pt x="2177" y="1470"/>
                  </a:cubicBezTo>
                  <a:cubicBezTo>
                    <a:pt x="2176" y="1470"/>
                    <a:pt x="2200" y="1444"/>
                    <a:pt x="2215" y="1426"/>
                  </a:cubicBezTo>
                  <a:close/>
                  <a:moveTo>
                    <a:pt x="2027" y="1439"/>
                  </a:moveTo>
                  <a:lnTo>
                    <a:pt x="2027" y="1439"/>
                  </a:lnTo>
                  <a:cubicBezTo>
                    <a:pt x="2029" y="1439"/>
                    <a:pt x="2046" y="1452"/>
                    <a:pt x="2066" y="1467"/>
                  </a:cubicBezTo>
                  <a:lnTo>
                    <a:pt x="2066" y="1467"/>
                  </a:lnTo>
                  <a:lnTo>
                    <a:pt x="2066" y="1468"/>
                  </a:lnTo>
                  <a:lnTo>
                    <a:pt x="2066" y="1468"/>
                  </a:lnTo>
                  <a:cubicBezTo>
                    <a:pt x="2066" y="1468"/>
                    <a:pt x="2066" y="1468"/>
                    <a:pt x="2066" y="1467"/>
                  </a:cubicBezTo>
                  <a:lnTo>
                    <a:pt x="2066" y="1467"/>
                  </a:lnTo>
                  <a:cubicBezTo>
                    <a:pt x="2066" y="1468"/>
                    <a:pt x="2067" y="1468"/>
                    <a:pt x="2067" y="1468"/>
                  </a:cubicBezTo>
                  <a:lnTo>
                    <a:pt x="2068" y="1468"/>
                  </a:lnTo>
                  <a:cubicBezTo>
                    <a:pt x="2068" y="1468"/>
                    <a:pt x="2068" y="1468"/>
                    <a:pt x="2068" y="1468"/>
                  </a:cubicBezTo>
                  <a:lnTo>
                    <a:pt x="2068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8"/>
                    <a:pt x="2069" y="1468"/>
                    <a:pt x="2069" y="1468"/>
                  </a:cubicBezTo>
                  <a:lnTo>
                    <a:pt x="2068" y="1468"/>
                  </a:lnTo>
                  <a:cubicBezTo>
                    <a:pt x="2069" y="1468"/>
                    <a:pt x="2069" y="1469"/>
                    <a:pt x="2069" y="1469"/>
                  </a:cubicBezTo>
                  <a:lnTo>
                    <a:pt x="2069" y="1469"/>
                  </a:lnTo>
                  <a:cubicBezTo>
                    <a:pt x="2069" y="1469"/>
                    <a:pt x="2069" y="1470"/>
                    <a:pt x="2069" y="1470"/>
                  </a:cubicBezTo>
                  <a:lnTo>
                    <a:pt x="2069" y="1470"/>
                  </a:lnTo>
                  <a:cubicBezTo>
                    <a:pt x="2068" y="1469"/>
                    <a:pt x="2068" y="1469"/>
                    <a:pt x="2067" y="1468"/>
                  </a:cubicBezTo>
                  <a:lnTo>
                    <a:pt x="2066" y="1468"/>
                  </a:lnTo>
                  <a:cubicBezTo>
                    <a:pt x="2067" y="1470"/>
                    <a:pt x="2068" y="1472"/>
                    <a:pt x="2069" y="1474"/>
                  </a:cubicBezTo>
                  <a:lnTo>
                    <a:pt x="2069" y="1474"/>
                  </a:lnTo>
                  <a:cubicBezTo>
                    <a:pt x="2063" y="1470"/>
                    <a:pt x="2057" y="1465"/>
                    <a:pt x="2049" y="1460"/>
                  </a:cubicBezTo>
                  <a:cubicBezTo>
                    <a:pt x="2032" y="1445"/>
                    <a:pt x="2026" y="1439"/>
                    <a:pt x="2027" y="1439"/>
                  </a:cubicBezTo>
                  <a:close/>
                  <a:moveTo>
                    <a:pt x="2219" y="1446"/>
                  </a:moveTo>
                  <a:cubicBezTo>
                    <a:pt x="2220" y="1446"/>
                    <a:pt x="2207" y="1456"/>
                    <a:pt x="2179" y="1476"/>
                  </a:cubicBezTo>
                  <a:cubicBezTo>
                    <a:pt x="2203" y="1456"/>
                    <a:pt x="2218" y="1446"/>
                    <a:pt x="2219" y="144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80" y="1476"/>
                  </a:moveTo>
                  <a:lnTo>
                    <a:pt x="2080" y="1476"/>
                  </a:lnTo>
                  <a:cubicBezTo>
                    <a:pt x="2080" y="1476"/>
                    <a:pt x="2080" y="1476"/>
                    <a:pt x="2080" y="1476"/>
                  </a:cubicBezTo>
                  <a:close/>
                  <a:moveTo>
                    <a:pt x="2069" y="1474"/>
                  </a:moveTo>
                  <a:cubicBezTo>
                    <a:pt x="2070" y="1474"/>
                    <a:pt x="2070" y="1475"/>
                    <a:pt x="2071" y="1475"/>
                  </a:cubicBezTo>
                  <a:lnTo>
                    <a:pt x="2071" y="1475"/>
                  </a:lnTo>
                  <a:cubicBezTo>
                    <a:pt x="2071" y="1476"/>
                    <a:pt x="2071" y="1476"/>
                    <a:pt x="2071" y="1477"/>
                  </a:cubicBezTo>
                  <a:lnTo>
                    <a:pt x="2071" y="1477"/>
                  </a:lnTo>
                  <a:cubicBezTo>
                    <a:pt x="2071" y="1476"/>
                    <a:pt x="2070" y="1476"/>
                    <a:pt x="2070" y="1476"/>
                  </a:cubicBezTo>
                  <a:lnTo>
                    <a:pt x="2070" y="1476"/>
                  </a:lnTo>
                  <a:cubicBezTo>
                    <a:pt x="2069" y="1475"/>
                    <a:pt x="2069" y="1475"/>
                    <a:pt x="2069" y="1474"/>
                  </a:cubicBezTo>
                  <a:close/>
                  <a:moveTo>
                    <a:pt x="2081" y="1475"/>
                  </a:moveTo>
                  <a:lnTo>
                    <a:pt x="2081" y="1475"/>
                  </a:lnTo>
                  <a:cubicBezTo>
                    <a:pt x="2081" y="1476"/>
                    <a:pt x="2081" y="1477"/>
                    <a:pt x="2081" y="1477"/>
                  </a:cubicBezTo>
                  <a:lnTo>
                    <a:pt x="2081" y="1477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80" y="1478"/>
                  </a:ln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0" y="1478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8"/>
                    <a:pt x="2081" y="1478"/>
                    <a:pt x="2081" y="1477"/>
                  </a:cubicBezTo>
                  <a:lnTo>
                    <a:pt x="2081" y="1477"/>
                  </a:lnTo>
                  <a:lnTo>
                    <a:pt x="2090" y="1484"/>
                  </a:lnTo>
                  <a:lnTo>
                    <a:pt x="2081" y="1475"/>
                  </a:lnTo>
                  <a:close/>
                  <a:moveTo>
                    <a:pt x="2072" y="1479"/>
                  </a:moveTo>
                  <a:cubicBezTo>
                    <a:pt x="2073" y="1481"/>
                    <a:pt x="2073" y="1483"/>
                    <a:pt x="2074" y="1484"/>
                  </a:cubicBezTo>
                  <a:lnTo>
                    <a:pt x="2074" y="1480"/>
                  </a:lnTo>
                  <a:lnTo>
                    <a:pt x="2074" y="1480"/>
                  </a:lnTo>
                  <a:lnTo>
                    <a:pt x="2072" y="1479"/>
                  </a:lnTo>
                  <a:close/>
                  <a:moveTo>
                    <a:pt x="2179" y="1484"/>
                  </a:moveTo>
                  <a:cubicBezTo>
                    <a:pt x="2177" y="1485"/>
                    <a:pt x="2175" y="1486"/>
                    <a:pt x="2174" y="1487"/>
                  </a:cubicBezTo>
                  <a:lnTo>
                    <a:pt x="2174" y="1487"/>
                  </a:lnTo>
                  <a:cubicBezTo>
                    <a:pt x="2174" y="1487"/>
                    <a:pt x="2174" y="1487"/>
                    <a:pt x="2174" y="1487"/>
                  </a:cubicBezTo>
                  <a:lnTo>
                    <a:pt x="2174" y="1487"/>
                  </a:lnTo>
                  <a:lnTo>
                    <a:pt x="2179" y="1484"/>
                  </a:lnTo>
                  <a:close/>
                  <a:moveTo>
                    <a:pt x="2090" y="1423"/>
                  </a:moveTo>
                  <a:lnTo>
                    <a:pt x="2098" y="1492"/>
                  </a:lnTo>
                  <a:cubicBezTo>
                    <a:pt x="2098" y="1487"/>
                    <a:pt x="2095" y="1459"/>
                    <a:pt x="2090" y="1423"/>
                  </a:cubicBezTo>
                  <a:close/>
                  <a:moveTo>
                    <a:pt x="2098" y="1492"/>
                  </a:moveTo>
                  <a:lnTo>
                    <a:pt x="2098" y="1492"/>
                  </a:lnTo>
                  <a:cubicBezTo>
                    <a:pt x="2098" y="1492"/>
                    <a:pt x="2098" y="1492"/>
                    <a:pt x="2098" y="1492"/>
                  </a:cubicBezTo>
                  <a:lnTo>
                    <a:pt x="2098" y="1492"/>
                  </a:lnTo>
                  <a:close/>
                  <a:moveTo>
                    <a:pt x="2236" y="1468"/>
                  </a:moveTo>
                  <a:lnTo>
                    <a:pt x="2171" y="1501"/>
                  </a:lnTo>
                  <a:cubicBezTo>
                    <a:pt x="2170" y="1501"/>
                    <a:pt x="2168" y="1502"/>
                    <a:pt x="2167" y="1502"/>
                  </a:cubicBezTo>
                  <a:lnTo>
                    <a:pt x="2167" y="1502"/>
                  </a:lnTo>
                  <a:cubicBezTo>
                    <a:pt x="2168" y="1499"/>
                    <a:pt x="2169" y="1497"/>
                    <a:pt x="2170" y="1494"/>
                  </a:cubicBezTo>
                  <a:lnTo>
                    <a:pt x="2170" y="1494"/>
                  </a:lnTo>
                  <a:cubicBezTo>
                    <a:pt x="2189" y="1486"/>
                    <a:pt x="2211" y="1478"/>
                    <a:pt x="2236" y="1468"/>
                  </a:cubicBezTo>
                  <a:close/>
                  <a:moveTo>
                    <a:pt x="2180" y="1500"/>
                  </a:moveTo>
                  <a:cubicBezTo>
                    <a:pt x="2183" y="1500"/>
                    <a:pt x="2176" y="1504"/>
                    <a:pt x="2164" y="1509"/>
                  </a:cubicBezTo>
                  <a:lnTo>
                    <a:pt x="2164" y="1509"/>
                  </a:lnTo>
                  <a:cubicBezTo>
                    <a:pt x="2164" y="1507"/>
                    <a:pt x="2165" y="1505"/>
                    <a:pt x="2166" y="1503"/>
                  </a:cubicBezTo>
                  <a:lnTo>
                    <a:pt x="2166" y="1503"/>
                  </a:lnTo>
                  <a:cubicBezTo>
                    <a:pt x="2174" y="1501"/>
                    <a:pt x="2179" y="1500"/>
                    <a:pt x="2180" y="1500"/>
                  </a:cubicBezTo>
                  <a:close/>
                  <a:moveTo>
                    <a:pt x="2122" y="1087"/>
                  </a:moveTo>
                  <a:lnTo>
                    <a:pt x="2122" y="1128"/>
                  </a:lnTo>
                  <a:cubicBezTo>
                    <a:pt x="2122" y="1265"/>
                    <a:pt x="2130" y="1338"/>
                    <a:pt x="2130" y="1403"/>
                  </a:cubicBezTo>
                  <a:cubicBezTo>
                    <a:pt x="2130" y="1446"/>
                    <a:pt x="2130" y="1489"/>
                    <a:pt x="2132" y="1489"/>
                  </a:cubicBezTo>
                  <a:cubicBezTo>
                    <a:pt x="2133" y="1489"/>
                    <a:pt x="2135" y="1468"/>
                    <a:pt x="2139" y="1411"/>
                  </a:cubicBezTo>
                  <a:cubicBezTo>
                    <a:pt x="2139" y="1395"/>
                    <a:pt x="2147" y="1371"/>
                    <a:pt x="2147" y="1347"/>
                  </a:cubicBezTo>
                  <a:cubicBezTo>
                    <a:pt x="2147" y="1371"/>
                    <a:pt x="2147" y="1395"/>
                    <a:pt x="2147" y="1419"/>
                  </a:cubicBezTo>
                  <a:cubicBezTo>
                    <a:pt x="2139" y="1481"/>
                    <a:pt x="2146" y="1484"/>
                    <a:pt x="2153" y="1491"/>
                  </a:cubicBezTo>
                  <a:lnTo>
                    <a:pt x="2153" y="1491"/>
                  </a:lnTo>
                  <a:cubicBezTo>
                    <a:pt x="2148" y="1495"/>
                    <a:pt x="2141" y="1500"/>
                    <a:pt x="2142" y="1500"/>
                  </a:cubicBezTo>
                  <a:cubicBezTo>
                    <a:pt x="2142" y="1500"/>
                    <a:pt x="2146" y="1498"/>
                    <a:pt x="2155" y="1492"/>
                  </a:cubicBezTo>
                  <a:lnTo>
                    <a:pt x="2155" y="1492"/>
                  </a:lnTo>
                  <a:cubicBezTo>
                    <a:pt x="2155" y="1492"/>
                    <a:pt x="2155" y="1492"/>
                    <a:pt x="2155" y="1492"/>
                  </a:cubicBezTo>
                  <a:cubicBezTo>
                    <a:pt x="2155" y="1492"/>
                    <a:pt x="2156" y="1492"/>
                    <a:pt x="2156" y="1492"/>
                  </a:cubicBezTo>
                  <a:lnTo>
                    <a:pt x="2156" y="1492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60" y="1494"/>
                  </a:lnTo>
                  <a:lnTo>
                    <a:pt x="2160" y="1494"/>
                  </a:lnTo>
                  <a:cubicBezTo>
                    <a:pt x="2160" y="1494"/>
                    <a:pt x="2160" y="1494"/>
                    <a:pt x="2160" y="1495"/>
                  </a:cubicBezTo>
                  <a:lnTo>
                    <a:pt x="2160" y="1495"/>
                  </a:lnTo>
                  <a:cubicBezTo>
                    <a:pt x="2151" y="1499"/>
                    <a:pt x="2143" y="1504"/>
                    <a:pt x="2136" y="1507"/>
                  </a:cubicBezTo>
                  <a:lnTo>
                    <a:pt x="2136" y="1507"/>
                  </a:lnTo>
                  <a:lnTo>
                    <a:pt x="2141" y="1503"/>
                  </a:lnTo>
                  <a:lnTo>
                    <a:pt x="2141" y="150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18" y="1507"/>
                    <a:pt x="2106" y="1501"/>
                    <a:pt x="2090" y="1492"/>
                  </a:cubicBezTo>
                  <a:lnTo>
                    <a:pt x="2093" y="1492"/>
                  </a:lnTo>
                  <a:lnTo>
                    <a:pt x="2106" y="1501"/>
                  </a:lnTo>
                  <a:cubicBezTo>
                    <a:pt x="2106" y="1501"/>
                    <a:pt x="2106" y="1501"/>
                    <a:pt x="2095" y="1492"/>
                  </a:cubicBezTo>
                  <a:lnTo>
                    <a:pt x="2098" y="1492"/>
                  </a:lnTo>
                  <a:cubicBezTo>
                    <a:pt x="2093" y="1489"/>
                    <a:pt x="2087" y="1486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3"/>
                    <a:pt x="2082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1" y="1483"/>
                    <a:pt x="2081" y="1483"/>
                    <a:pt x="2081" y="1483"/>
                  </a:cubicBezTo>
                  <a:lnTo>
                    <a:pt x="2081" y="1483"/>
                  </a:lnTo>
                  <a:cubicBezTo>
                    <a:pt x="2082" y="1483"/>
                    <a:pt x="2082" y="1483"/>
                    <a:pt x="2082" y="1483"/>
                  </a:cubicBezTo>
                  <a:lnTo>
                    <a:pt x="2082" y="1483"/>
                  </a:lnTo>
                  <a:cubicBezTo>
                    <a:pt x="2082" y="1482"/>
                    <a:pt x="2082" y="1481"/>
                    <a:pt x="2082" y="1479"/>
                  </a:cubicBezTo>
                  <a:lnTo>
                    <a:pt x="2082" y="1479"/>
                  </a:lnTo>
                  <a:cubicBezTo>
                    <a:pt x="2087" y="1484"/>
                    <a:pt x="2093" y="1488"/>
                    <a:pt x="2098" y="1492"/>
                  </a:cubicBezTo>
                  <a:lnTo>
                    <a:pt x="2098" y="1492"/>
                  </a:lnTo>
                  <a:lnTo>
                    <a:pt x="2082" y="1479"/>
                  </a:lnTo>
                  <a:lnTo>
                    <a:pt x="2082" y="1479"/>
                  </a:lnTo>
                  <a:cubicBezTo>
                    <a:pt x="2082" y="1479"/>
                    <a:pt x="2082" y="1479"/>
                    <a:pt x="2082" y="1479"/>
                  </a:cubicBezTo>
                  <a:lnTo>
                    <a:pt x="2082" y="1479"/>
                  </a:lnTo>
                  <a:cubicBezTo>
                    <a:pt x="2081" y="1479"/>
                    <a:pt x="2081" y="1479"/>
                    <a:pt x="2080" y="1478"/>
                  </a:cubicBezTo>
                  <a:lnTo>
                    <a:pt x="2080" y="1478"/>
                  </a:lnTo>
                  <a:cubicBezTo>
                    <a:pt x="2080" y="1478"/>
                    <a:pt x="2080" y="1478"/>
                    <a:pt x="2080" y="1478"/>
                  </a:cubicBezTo>
                  <a:lnTo>
                    <a:pt x="2081" y="1483"/>
                  </a:lnTo>
                  <a:lnTo>
                    <a:pt x="2081" y="1483"/>
                  </a:lnTo>
                  <a:cubicBezTo>
                    <a:pt x="2081" y="1482"/>
                    <a:pt x="2081" y="1482"/>
                    <a:pt x="2080" y="1482"/>
                  </a:cubicBezTo>
                  <a:lnTo>
                    <a:pt x="2080" y="1482"/>
                  </a:lnTo>
                  <a:cubicBezTo>
                    <a:pt x="2080" y="1482"/>
                    <a:pt x="2079" y="1481"/>
                    <a:pt x="2078" y="1481"/>
                  </a:cubicBezTo>
                  <a:lnTo>
                    <a:pt x="2078" y="1481"/>
                  </a:lnTo>
                  <a:lnTo>
                    <a:pt x="2078" y="1481"/>
                  </a:lnTo>
                  <a:lnTo>
                    <a:pt x="2078" y="1481"/>
                  </a:lnTo>
                  <a:cubicBezTo>
                    <a:pt x="2077" y="1480"/>
                    <a:pt x="2075" y="1479"/>
                    <a:pt x="2074" y="1478"/>
                  </a:cubicBezTo>
                  <a:lnTo>
                    <a:pt x="2074" y="1478"/>
                  </a:lnTo>
                  <a:lnTo>
                    <a:pt x="2074" y="1480"/>
                  </a:lnTo>
                  <a:lnTo>
                    <a:pt x="2074" y="1480"/>
                  </a:lnTo>
                  <a:lnTo>
                    <a:pt x="2080" y="1484"/>
                  </a:lnTo>
                  <a:lnTo>
                    <a:pt x="2090" y="1509"/>
                  </a:lnTo>
                  <a:cubicBezTo>
                    <a:pt x="2090" y="1509"/>
                    <a:pt x="2090" y="1510"/>
                    <a:pt x="2090" y="1511"/>
                  </a:cubicBezTo>
                  <a:lnTo>
                    <a:pt x="2090" y="1511"/>
                  </a:lnTo>
                  <a:cubicBezTo>
                    <a:pt x="2088" y="1510"/>
                    <a:pt x="2087" y="1510"/>
                    <a:pt x="2085" y="1509"/>
                  </a:cubicBezTo>
                  <a:lnTo>
                    <a:pt x="2085" y="1509"/>
                  </a:lnTo>
                  <a:cubicBezTo>
                    <a:pt x="2086" y="1511"/>
                    <a:pt x="2087" y="1512"/>
                    <a:pt x="2087" y="1513"/>
                  </a:cubicBezTo>
                  <a:lnTo>
                    <a:pt x="2087" y="1513"/>
                  </a:lnTo>
                  <a:cubicBezTo>
                    <a:pt x="2083" y="1512"/>
                    <a:pt x="2079" y="1510"/>
                    <a:pt x="2074" y="1509"/>
                  </a:cubicBezTo>
                  <a:cubicBezTo>
                    <a:pt x="1994" y="1484"/>
                    <a:pt x="1963" y="1474"/>
                    <a:pt x="1966" y="1474"/>
                  </a:cubicBezTo>
                  <a:lnTo>
                    <a:pt x="1966" y="1474"/>
                  </a:lnTo>
                  <a:cubicBezTo>
                    <a:pt x="1968" y="1474"/>
                    <a:pt x="1984" y="1478"/>
                    <a:pt x="2009" y="1484"/>
                  </a:cubicBezTo>
                  <a:cubicBezTo>
                    <a:pt x="2038" y="1493"/>
                    <a:pt x="2064" y="1502"/>
                    <a:pt x="2085" y="1509"/>
                  </a:cubicBezTo>
                  <a:lnTo>
                    <a:pt x="2085" y="1509"/>
                  </a:lnTo>
                  <a:cubicBezTo>
                    <a:pt x="2083" y="1504"/>
                    <a:pt x="2079" y="1496"/>
                    <a:pt x="2074" y="1484"/>
                  </a:cubicBezTo>
                  <a:cubicBezTo>
                    <a:pt x="2073" y="1483"/>
                    <a:pt x="2072" y="1481"/>
                    <a:pt x="2071" y="1479"/>
                  </a:cubicBezTo>
                  <a:lnTo>
                    <a:pt x="2071" y="1479"/>
                  </a:lnTo>
                  <a:lnTo>
                    <a:pt x="2072" y="1479"/>
                  </a:lnTo>
                  <a:lnTo>
                    <a:pt x="2072" y="1479"/>
                  </a:lnTo>
                  <a:cubicBezTo>
                    <a:pt x="2072" y="1478"/>
                    <a:pt x="2072" y="1478"/>
                    <a:pt x="2071" y="1477"/>
                  </a:cubicBezTo>
                  <a:lnTo>
                    <a:pt x="2071" y="1477"/>
                  </a:lnTo>
                  <a:cubicBezTo>
                    <a:pt x="2072" y="1477"/>
                    <a:pt x="2073" y="1478"/>
                    <a:pt x="2074" y="1478"/>
                  </a:cubicBezTo>
                  <a:lnTo>
                    <a:pt x="2074" y="1478"/>
                  </a:lnTo>
                  <a:lnTo>
                    <a:pt x="2074" y="1477"/>
                  </a:lnTo>
                  <a:lnTo>
                    <a:pt x="2074" y="1477"/>
                  </a:lnTo>
                  <a:cubicBezTo>
                    <a:pt x="2075" y="1479"/>
                    <a:pt x="2077" y="1480"/>
                    <a:pt x="2078" y="1481"/>
                  </a:cubicBezTo>
                  <a:lnTo>
                    <a:pt x="2078" y="1481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7" y="1476"/>
                    <a:pt x="2079" y="1477"/>
                    <a:pt x="2080" y="1478"/>
                  </a:cubicBezTo>
                  <a:lnTo>
                    <a:pt x="2080" y="1478"/>
                  </a:lnTo>
                  <a:lnTo>
                    <a:pt x="2080" y="1478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6" y="1475"/>
                  </a:lnTo>
                  <a:lnTo>
                    <a:pt x="2076" y="1475"/>
                  </a:lnTo>
                  <a:cubicBezTo>
                    <a:pt x="2074" y="1474"/>
                    <a:pt x="2073" y="1473"/>
                    <a:pt x="2071" y="1471"/>
                  </a:cubicBezTo>
                  <a:lnTo>
                    <a:pt x="2071" y="1471"/>
                  </a:lnTo>
                  <a:cubicBezTo>
                    <a:pt x="2071" y="1471"/>
                    <a:pt x="2071" y="1470"/>
                    <a:pt x="2070" y="1469"/>
                  </a:cubicBezTo>
                  <a:lnTo>
                    <a:pt x="2070" y="1469"/>
                  </a:lnTo>
                  <a:lnTo>
                    <a:pt x="2075" y="1473"/>
                  </a:lnTo>
                  <a:lnTo>
                    <a:pt x="2075" y="1473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70" y="1468"/>
                  </a:lnTo>
                  <a:lnTo>
                    <a:pt x="2070" y="1468"/>
                  </a:lnTo>
                  <a:cubicBezTo>
                    <a:pt x="2070" y="1468"/>
                    <a:pt x="2070" y="1468"/>
                    <a:pt x="2070" y="1468"/>
                  </a:cubicBezTo>
                  <a:lnTo>
                    <a:pt x="2070" y="1468"/>
                  </a:lnTo>
                  <a:lnTo>
                    <a:pt x="2069" y="1468"/>
                  </a:lnTo>
                  <a:lnTo>
                    <a:pt x="2069" y="1468"/>
                  </a:lnTo>
                  <a:cubicBezTo>
                    <a:pt x="2069" y="1467"/>
                    <a:pt x="2068" y="1466"/>
                    <a:pt x="2068" y="1465"/>
                  </a:cubicBezTo>
                  <a:lnTo>
                    <a:pt x="2068" y="1465"/>
                  </a:lnTo>
                  <a:cubicBezTo>
                    <a:pt x="2068" y="1465"/>
                    <a:pt x="2068" y="1466"/>
                    <a:pt x="2068" y="1467"/>
                  </a:cubicBezTo>
                  <a:lnTo>
                    <a:pt x="2068" y="1467"/>
                  </a:lnTo>
                  <a:lnTo>
                    <a:pt x="2068" y="1467"/>
                  </a:lnTo>
                  <a:lnTo>
                    <a:pt x="2068" y="1467"/>
                  </a:lnTo>
                  <a:cubicBezTo>
                    <a:pt x="2068" y="1467"/>
                    <a:pt x="2068" y="1467"/>
                    <a:pt x="2068" y="1468"/>
                  </a:cubicBezTo>
                  <a:lnTo>
                    <a:pt x="2068" y="1468"/>
                  </a:lnTo>
                  <a:lnTo>
                    <a:pt x="2066" y="1465"/>
                  </a:lnTo>
                  <a:lnTo>
                    <a:pt x="2066" y="1466"/>
                  </a:lnTo>
                  <a:lnTo>
                    <a:pt x="2066" y="1466"/>
                  </a:lnTo>
                  <a:cubicBezTo>
                    <a:pt x="2065" y="1466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6" y="1465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5" y="1465"/>
                    <a:pt x="2065" y="1465"/>
                    <a:pt x="2065" y="1465"/>
                  </a:cubicBezTo>
                  <a:lnTo>
                    <a:pt x="2065" y="1465"/>
                  </a:lnTo>
                  <a:lnTo>
                    <a:pt x="2049" y="1452"/>
                  </a:lnTo>
                  <a:lnTo>
                    <a:pt x="2049" y="1452"/>
                  </a:lnTo>
                  <a:lnTo>
                    <a:pt x="2065" y="1464"/>
                  </a:lnTo>
                  <a:lnTo>
                    <a:pt x="2065" y="1464"/>
                  </a:lnTo>
                  <a:cubicBezTo>
                    <a:pt x="2064" y="1462"/>
                    <a:pt x="2063" y="1459"/>
                    <a:pt x="2062" y="1457"/>
                  </a:cubicBezTo>
                  <a:lnTo>
                    <a:pt x="2062" y="1457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3" y="1458"/>
                    <a:pt x="2063" y="1458"/>
                    <a:pt x="2063" y="1458"/>
                  </a:cubicBezTo>
                  <a:lnTo>
                    <a:pt x="2063" y="1458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5" y="1459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4" y="1458"/>
                  </a:lnTo>
                  <a:lnTo>
                    <a:pt x="2064" y="1458"/>
                  </a:lnTo>
                  <a:cubicBezTo>
                    <a:pt x="2064" y="1460"/>
                    <a:pt x="2065" y="1461"/>
                    <a:pt x="2066" y="1462"/>
                  </a:cubicBezTo>
                  <a:lnTo>
                    <a:pt x="2066" y="1462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6" y="1462"/>
                    <a:pt x="2067" y="1463"/>
                    <a:pt x="2068" y="1465"/>
                  </a:cubicBezTo>
                  <a:lnTo>
                    <a:pt x="2068" y="1465"/>
                  </a:lnTo>
                  <a:cubicBezTo>
                    <a:pt x="2067" y="1464"/>
                    <a:pt x="2067" y="1463"/>
                    <a:pt x="2067" y="1462"/>
                  </a:cubicBezTo>
                  <a:lnTo>
                    <a:pt x="2067" y="1462"/>
                  </a:lnTo>
                  <a:cubicBezTo>
                    <a:pt x="2068" y="1464"/>
                    <a:pt x="2069" y="1466"/>
                    <a:pt x="2070" y="1468"/>
                  </a:cubicBezTo>
                  <a:lnTo>
                    <a:pt x="2073" y="1468"/>
                  </a:lnTo>
                  <a:lnTo>
                    <a:pt x="2075" y="1472"/>
                  </a:lnTo>
                  <a:lnTo>
                    <a:pt x="2075" y="1472"/>
                  </a:lnTo>
                  <a:lnTo>
                    <a:pt x="2080" y="1476"/>
                  </a:lnTo>
                  <a:lnTo>
                    <a:pt x="2080" y="1476"/>
                  </a:lnTo>
                  <a:lnTo>
                    <a:pt x="2079" y="1474"/>
                  </a:lnTo>
                  <a:lnTo>
                    <a:pt x="2074" y="1468"/>
                  </a:lnTo>
                  <a:cubicBezTo>
                    <a:pt x="2073" y="1467"/>
                    <a:pt x="2072" y="1465"/>
                    <a:pt x="2071" y="1464"/>
                  </a:cubicBezTo>
                  <a:lnTo>
                    <a:pt x="2071" y="1464"/>
                  </a:lnTo>
                  <a:lnTo>
                    <a:pt x="2073" y="1467"/>
                  </a:lnTo>
                  <a:lnTo>
                    <a:pt x="2073" y="1467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57"/>
                    <a:pt x="2064" y="1453"/>
                    <a:pt x="2063" y="1450"/>
                  </a:cubicBezTo>
                  <a:lnTo>
                    <a:pt x="2063" y="1450"/>
                  </a:lnTo>
                  <a:cubicBezTo>
                    <a:pt x="2065" y="1453"/>
                    <a:pt x="2067" y="1457"/>
                    <a:pt x="2071" y="1464"/>
                  </a:cubicBezTo>
                  <a:lnTo>
                    <a:pt x="2071" y="1464"/>
                  </a:lnTo>
                  <a:lnTo>
                    <a:pt x="2056" y="1426"/>
                  </a:lnTo>
                  <a:lnTo>
                    <a:pt x="2056" y="1426"/>
                  </a:lnTo>
                  <a:cubicBezTo>
                    <a:pt x="2058" y="1433"/>
                    <a:pt x="2060" y="1441"/>
                    <a:pt x="2063" y="1450"/>
                  </a:cubicBezTo>
                  <a:lnTo>
                    <a:pt x="2063" y="1450"/>
                  </a:lnTo>
                  <a:cubicBezTo>
                    <a:pt x="2061" y="1446"/>
                    <a:pt x="2060" y="1445"/>
                    <a:pt x="2059" y="1445"/>
                  </a:cubicBezTo>
                  <a:lnTo>
                    <a:pt x="2059" y="1445"/>
                  </a:lnTo>
                  <a:cubicBezTo>
                    <a:pt x="2059" y="1445"/>
                    <a:pt x="2062" y="1453"/>
                    <a:pt x="2066" y="1460"/>
                  </a:cubicBezTo>
                  <a:lnTo>
                    <a:pt x="2066" y="1460"/>
                  </a:lnTo>
                  <a:lnTo>
                    <a:pt x="2066" y="1460"/>
                  </a:lnTo>
                  <a:lnTo>
                    <a:pt x="2066" y="1460"/>
                  </a:lnTo>
                  <a:lnTo>
                    <a:pt x="2066" y="1461"/>
                  </a:lnTo>
                  <a:lnTo>
                    <a:pt x="2066" y="1461"/>
                  </a:lnTo>
                  <a:cubicBezTo>
                    <a:pt x="2065" y="1460"/>
                    <a:pt x="2065" y="1460"/>
                    <a:pt x="2065" y="1460"/>
                  </a:cubicBezTo>
                  <a:lnTo>
                    <a:pt x="2065" y="1460"/>
                  </a:lnTo>
                  <a:lnTo>
                    <a:pt x="2066" y="1460"/>
                  </a:lnTo>
                  <a:lnTo>
                    <a:pt x="2065" y="1459"/>
                  </a:lnTo>
                  <a:lnTo>
                    <a:pt x="2065" y="1459"/>
                  </a:lnTo>
                  <a:cubicBezTo>
                    <a:pt x="2061" y="1452"/>
                    <a:pt x="2057" y="1443"/>
                    <a:pt x="2051" y="1432"/>
                  </a:cubicBezTo>
                  <a:lnTo>
                    <a:pt x="2051" y="1432"/>
                  </a:lnTo>
                  <a:cubicBezTo>
                    <a:pt x="2052" y="1433"/>
                    <a:pt x="2052" y="1434"/>
                    <a:pt x="2053" y="1436"/>
                  </a:cubicBezTo>
                  <a:lnTo>
                    <a:pt x="2053" y="1436"/>
                  </a:lnTo>
                  <a:cubicBezTo>
                    <a:pt x="2052" y="1434"/>
                    <a:pt x="2051" y="1432"/>
                    <a:pt x="2050" y="1429"/>
                  </a:cubicBezTo>
                  <a:lnTo>
                    <a:pt x="2050" y="1429"/>
                  </a:lnTo>
                  <a:cubicBezTo>
                    <a:pt x="2050" y="1430"/>
                    <a:pt x="2051" y="1431"/>
                    <a:pt x="2051" y="1432"/>
                  </a:cubicBezTo>
                  <a:lnTo>
                    <a:pt x="2051" y="1432"/>
                  </a:lnTo>
                  <a:cubicBezTo>
                    <a:pt x="2048" y="1425"/>
                    <a:pt x="2045" y="1419"/>
                    <a:pt x="2041" y="1411"/>
                  </a:cubicBezTo>
                  <a:cubicBezTo>
                    <a:pt x="2017" y="1351"/>
                    <a:pt x="2005" y="1320"/>
                    <a:pt x="2006" y="1320"/>
                  </a:cubicBezTo>
                  <a:lnTo>
                    <a:pt x="2006" y="1320"/>
                  </a:lnTo>
                  <a:cubicBezTo>
                    <a:pt x="2007" y="1320"/>
                    <a:pt x="2021" y="1351"/>
                    <a:pt x="2049" y="1411"/>
                  </a:cubicBezTo>
                  <a:lnTo>
                    <a:pt x="2056" y="1426"/>
                  </a:lnTo>
                  <a:lnTo>
                    <a:pt x="2056" y="1426"/>
                  </a:lnTo>
                  <a:cubicBezTo>
                    <a:pt x="2045" y="1392"/>
                    <a:pt x="2040" y="1377"/>
                    <a:pt x="2041" y="1377"/>
                  </a:cubicBezTo>
                  <a:lnTo>
                    <a:pt x="2041" y="1377"/>
                  </a:lnTo>
                  <a:cubicBezTo>
                    <a:pt x="2042" y="1377"/>
                    <a:pt x="2047" y="1393"/>
                    <a:pt x="2057" y="1419"/>
                  </a:cubicBezTo>
                  <a:cubicBezTo>
                    <a:pt x="2070" y="1452"/>
                    <a:pt x="2076" y="1468"/>
                    <a:pt x="2077" y="1468"/>
                  </a:cubicBezTo>
                  <a:lnTo>
                    <a:pt x="2077" y="1468"/>
                  </a:lnTo>
                  <a:cubicBezTo>
                    <a:pt x="2078" y="1468"/>
                    <a:pt x="2074" y="1453"/>
                    <a:pt x="2066" y="1422"/>
                  </a:cubicBezTo>
                  <a:lnTo>
                    <a:pt x="2066" y="1422"/>
                  </a:lnTo>
                  <a:cubicBezTo>
                    <a:pt x="2071" y="1440"/>
                    <a:pt x="2075" y="1458"/>
                    <a:pt x="2079" y="1474"/>
                  </a:cubicBezTo>
                  <a:lnTo>
                    <a:pt x="2079" y="1474"/>
                  </a:lnTo>
                  <a:lnTo>
                    <a:pt x="2081" y="1475"/>
                  </a:lnTo>
                  <a:lnTo>
                    <a:pt x="2081" y="1475"/>
                  </a:lnTo>
                  <a:cubicBezTo>
                    <a:pt x="2080" y="1468"/>
                    <a:pt x="2076" y="1455"/>
                    <a:pt x="2066" y="1419"/>
                  </a:cubicBezTo>
                  <a:lnTo>
                    <a:pt x="2066" y="1419"/>
                  </a:lnTo>
                  <a:cubicBezTo>
                    <a:pt x="2066" y="1419"/>
                    <a:pt x="2066" y="1419"/>
                    <a:pt x="2066" y="1419"/>
                  </a:cubicBezTo>
                  <a:lnTo>
                    <a:pt x="2033" y="1282"/>
                  </a:lnTo>
                  <a:cubicBezTo>
                    <a:pt x="2033" y="1282"/>
                    <a:pt x="2009" y="1217"/>
                    <a:pt x="1993" y="1152"/>
                  </a:cubicBezTo>
                  <a:cubicBezTo>
                    <a:pt x="1989" y="1136"/>
                    <a:pt x="1988" y="1128"/>
                    <a:pt x="1989" y="1128"/>
                  </a:cubicBezTo>
                  <a:lnTo>
                    <a:pt x="1989" y="1128"/>
                  </a:lnTo>
                  <a:cubicBezTo>
                    <a:pt x="1994" y="1128"/>
                    <a:pt x="2021" y="1201"/>
                    <a:pt x="2057" y="1347"/>
                  </a:cubicBezTo>
                  <a:lnTo>
                    <a:pt x="2057" y="1347"/>
                  </a:lnTo>
                  <a:lnTo>
                    <a:pt x="2057" y="1347"/>
                  </a:lnTo>
                  <a:cubicBezTo>
                    <a:pt x="2058" y="1347"/>
                    <a:pt x="2066" y="1347"/>
                    <a:pt x="2074" y="1419"/>
                  </a:cubicBezTo>
                  <a:cubicBezTo>
                    <a:pt x="2082" y="1444"/>
                    <a:pt x="2082" y="1460"/>
                    <a:pt x="2090" y="1484"/>
                  </a:cubicBezTo>
                  <a:lnTo>
                    <a:pt x="2082" y="1419"/>
                  </a:lnTo>
                  <a:cubicBezTo>
                    <a:pt x="2068" y="1340"/>
                    <a:pt x="2062" y="1306"/>
                    <a:pt x="2062" y="1306"/>
                  </a:cubicBezTo>
                  <a:lnTo>
                    <a:pt x="2062" y="1306"/>
                  </a:lnTo>
                  <a:cubicBezTo>
                    <a:pt x="2063" y="1306"/>
                    <a:pt x="2067" y="1324"/>
                    <a:pt x="2074" y="1355"/>
                  </a:cubicBezTo>
                  <a:cubicBezTo>
                    <a:pt x="2066" y="1286"/>
                    <a:pt x="2062" y="1251"/>
                    <a:pt x="2063" y="1251"/>
                  </a:cubicBezTo>
                  <a:lnTo>
                    <a:pt x="2063" y="1251"/>
                  </a:lnTo>
                  <a:cubicBezTo>
                    <a:pt x="2064" y="1251"/>
                    <a:pt x="2070" y="1286"/>
                    <a:pt x="2082" y="1355"/>
                  </a:cubicBezTo>
                  <a:cubicBezTo>
                    <a:pt x="2085" y="1378"/>
                    <a:pt x="2088" y="1402"/>
                    <a:pt x="2090" y="1423"/>
                  </a:cubicBezTo>
                  <a:lnTo>
                    <a:pt x="2090" y="1423"/>
                  </a:lnTo>
                  <a:lnTo>
                    <a:pt x="2090" y="1419"/>
                  </a:lnTo>
                  <a:cubicBezTo>
                    <a:pt x="2080" y="1343"/>
                    <a:pt x="2079" y="1312"/>
                    <a:pt x="2082" y="1312"/>
                  </a:cubicBezTo>
                  <a:lnTo>
                    <a:pt x="2082" y="1312"/>
                  </a:lnTo>
                  <a:cubicBezTo>
                    <a:pt x="2083" y="1312"/>
                    <a:pt x="2087" y="1328"/>
                    <a:pt x="2090" y="1355"/>
                  </a:cubicBezTo>
                  <a:cubicBezTo>
                    <a:pt x="2094" y="1391"/>
                    <a:pt x="2096" y="1409"/>
                    <a:pt x="2097" y="1409"/>
                  </a:cubicBezTo>
                  <a:cubicBezTo>
                    <a:pt x="2098" y="1409"/>
                    <a:pt x="2098" y="1391"/>
                    <a:pt x="2098" y="1355"/>
                  </a:cubicBezTo>
                  <a:cubicBezTo>
                    <a:pt x="2098" y="1355"/>
                    <a:pt x="2098" y="1355"/>
                    <a:pt x="2106" y="1428"/>
                  </a:cubicBezTo>
                  <a:cubicBezTo>
                    <a:pt x="2106" y="1391"/>
                    <a:pt x="2106" y="1373"/>
                    <a:pt x="2107" y="1373"/>
                  </a:cubicBezTo>
                  <a:cubicBezTo>
                    <a:pt x="2108" y="1373"/>
                    <a:pt x="2110" y="1391"/>
                    <a:pt x="2114" y="1428"/>
                  </a:cubicBezTo>
                  <a:cubicBezTo>
                    <a:pt x="2114" y="1290"/>
                    <a:pt x="2106" y="1225"/>
                    <a:pt x="2106" y="1225"/>
                  </a:cubicBezTo>
                  <a:cubicBezTo>
                    <a:pt x="2106" y="1225"/>
                    <a:pt x="2106" y="1225"/>
                    <a:pt x="2098" y="1152"/>
                  </a:cubicBezTo>
                  <a:lnTo>
                    <a:pt x="2106" y="1152"/>
                  </a:lnTo>
                  <a:cubicBezTo>
                    <a:pt x="2114" y="1152"/>
                    <a:pt x="2114" y="1152"/>
                    <a:pt x="2122" y="1087"/>
                  </a:cubicBezTo>
                  <a:close/>
                  <a:moveTo>
                    <a:pt x="2160" y="1498"/>
                  </a:moveTo>
                  <a:cubicBezTo>
                    <a:pt x="2160" y="1500"/>
                    <a:pt x="2160" y="1502"/>
                    <a:pt x="2159" y="1505"/>
                  </a:cubicBezTo>
                  <a:lnTo>
                    <a:pt x="2159" y="1505"/>
                  </a:lnTo>
                  <a:cubicBezTo>
                    <a:pt x="2150" y="1508"/>
                    <a:pt x="2142" y="1511"/>
                    <a:pt x="2134" y="1515"/>
                  </a:cubicBezTo>
                  <a:lnTo>
                    <a:pt x="2134" y="1515"/>
                  </a:lnTo>
                  <a:cubicBezTo>
                    <a:pt x="2132" y="1514"/>
                    <a:pt x="2131" y="1513"/>
                    <a:pt x="2129" y="1512"/>
                  </a:cubicBezTo>
                  <a:lnTo>
                    <a:pt x="2129" y="1512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6" y="1514"/>
                    <a:pt x="2125" y="1514"/>
                    <a:pt x="2125" y="1514"/>
                  </a:cubicBezTo>
                  <a:lnTo>
                    <a:pt x="2125" y="1514"/>
                  </a:lnTo>
                  <a:cubicBezTo>
                    <a:pt x="2124" y="1514"/>
                    <a:pt x="2122" y="1515"/>
                    <a:pt x="2121" y="1515"/>
                  </a:cubicBezTo>
                  <a:lnTo>
                    <a:pt x="2121" y="1515"/>
                  </a:lnTo>
                  <a:cubicBezTo>
                    <a:pt x="2122" y="1516"/>
                    <a:pt x="2123" y="1516"/>
                    <a:pt x="2123" y="1516"/>
                  </a:cubicBezTo>
                  <a:lnTo>
                    <a:pt x="2123" y="1516"/>
                  </a:lnTo>
                  <a:lnTo>
                    <a:pt x="2126" y="1514"/>
                  </a:lnTo>
                  <a:lnTo>
                    <a:pt x="2126" y="1514"/>
                  </a:lnTo>
                  <a:cubicBezTo>
                    <a:pt x="2128" y="1515"/>
                    <a:pt x="2130" y="1515"/>
                    <a:pt x="2131" y="1516"/>
                  </a:cubicBezTo>
                  <a:lnTo>
                    <a:pt x="2131" y="1516"/>
                  </a:lnTo>
                  <a:cubicBezTo>
                    <a:pt x="2132" y="1515"/>
                    <a:pt x="2132" y="1515"/>
                    <a:pt x="2133" y="1515"/>
                  </a:cubicBezTo>
                  <a:lnTo>
                    <a:pt x="2133" y="1515"/>
                  </a:lnTo>
                  <a:cubicBezTo>
                    <a:pt x="2132" y="1515"/>
                    <a:pt x="2132" y="1515"/>
                    <a:pt x="2131" y="1516"/>
                  </a:cubicBezTo>
                  <a:lnTo>
                    <a:pt x="2131" y="1516"/>
                  </a:lnTo>
                  <a:cubicBezTo>
                    <a:pt x="2131" y="1516"/>
                    <a:pt x="2131" y="1516"/>
                    <a:pt x="2131" y="1516"/>
                  </a:cubicBezTo>
                  <a:lnTo>
                    <a:pt x="2131" y="1516"/>
                  </a:lnTo>
                  <a:cubicBezTo>
                    <a:pt x="2129" y="1516"/>
                    <a:pt x="2128" y="1517"/>
                    <a:pt x="2126" y="1517"/>
                  </a:cubicBezTo>
                  <a:lnTo>
                    <a:pt x="2126" y="1517"/>
                  </a:lnTo>
                  <a:cubicBezTo>
                    <a:pt x="2125" y="1517"/>
                    <a:pt x="2124" y="1517"/>
                    <a:pt x="2123" y="1516"/>
                  </a:cubicBezTo>
                  <a:lnTo>
                    <a:pt x="2123" y="1516"/>
                  </a:lnTo>
                  <a:lnTo>
                    <a:pt x="2122" y="1517"/>
                  </a:lnTo>
                  <a:lnTo>
                    <a:pt x="2118" y="1517"/>
                  </a:lnTo>
                  <a:cubicBezTo>
                    <a:pt x="2119" y="1516"/>
                    <a:pt x="2120" y="1516"/>
                    <a:pt x="2121" y="1515"/>
                  </a:cubicBezTo>
                  <a:lnTo>
                    <a:pt x="2121" y="1515"/>
                  </a:lnTo>
                  <a:cubicBezTo>
                    <a:pt x="2121" y="1515"/>
                    <a:pt x="2121" y="1515"/>
                    <a:pt x="2121" y="1515"/>
                  </a:cubicBezTo>
                  <a:lnTo>
                    <a:pt x="2121" y="1515"/>
                  </a:lnTo>
                  <a:cubicBezTo>
                    <a:pt x="2119" y="1516"/>
                    <a:pt x="2118" y="1516"/>
                    <a:pt x="2117" y="1517"/>
                  </a:cubicBezTo>
                  <a:lnTo>
                    <a:pt x="2114" y="1517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20" y="1514"/>
                    <a:pt x="2120" y="1515"/>
                    <a:pt x="2121" y="1515"/>
                  </a:cubicBezTo>
                  <a:lnTo>
                    <a:pt x="2121" y="1515"/>
                  </a:lnTo>
                  <a:cubicBezTo>
                    <a:pt x="2122" y="1514"/>
                    <a:pt x="2123" y="1514"/>
                    <a:pt x="2124" y="1513"/>
                  </a:cubicBezTo>
                  <a:lnTo>
                    <a:pt x="2124" y="1513"/>
                  </a:lnTo>
                  <a:cubicBezTo>
                    <a:pt x="2124" y="1513"/>
                    <a:pt x="2125" y="1513"/>
                    <a:pt x="2125" y="1514"/>
                  </a:cubicBezTo>
                  <a:lnTo>
                    <a:pt x="2125" y="1514"/>
                  </a:lnTo>
                  <a:cubicBezTo>
                    <a:pt x="2126" y="1513"/>
                    <a:pt x="2127" y="1512"/>
                    <a:pt x="2128" y="1512"/>
                  </a:cubicBezTo>
                  <a:lnTo>
                    <a:pt x="2128" y="1512"/>
                  </a:lnTo>
                  <a:cubicBezTo>
                    <a:pt x="2129" y="1512"/>
                    <a:pt x="2129" y="1512"/>
                    <a:pt x="2129" y="1512"/>
                  </a:cubicBezTo>
                  <a:lnTo>
                    <a:pt x="2129" y="1512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0" y="1511"/>
                    <a:pt x="2129" y="1512"/>
                    <a:pt x="2128" y="1512"/>
                  </a:cubicBezTo>
                  <a:lnTo>
                    <a:pt x="2128" y="1512"/>
                  </a:lnTo>
                  <a:cubicBezTo>
                    <a:pt x="2128" y="1512"/>
                    <a:pt x="2128" y="1512"/>
                    <a:pt x="2128" y="1511"/>
                  </a:cubicBezTo>
                  <a:lnTo>
                    <a:pt x="2128" y="1511"/>
                  </a:lnTo>
                  <a:cubicBezTo>
                    <a:pt x="2126" y="1512"/>
                    <a:pt x="2125" y="1513"/>
                    <a:pt x="2124" y="1513"/>
                  </a:cubicBezTo>
                  <a:lnTo>
                    <a:pt x="2124" y="1513"/>
                  </a:lnTo>
                  <a:cubicBezTo>
                    <a:pt x="2123" y="1513"/>
                    <a:pt x="2123" y="1513"/>
                    <a:pt x="2122" y="1513"/>
                  </a:cubicBezTo>
                  <a:lnTo>
                    <a:pt x="2122" y="1513"/>
                  </a:lnTo>
                  <a:lnTo>
                    <a:pt x="2119" y="1514"/>
                  </a:lnTo>
                  <a:lnTo>
                    <a:pt x="2119" y="1514"/>
                  </a:lnTo>
                  <a:cubicBezTo>
                    <a:pt x="2111" y="1510"/>
                    <a:pt x="2101" y="1506"/>
                    <a:pt x="2090" y="1501"/>
                  </a:cubicBezTo>
                  <a:lnTo>
                    <a:pt x="2090" y="1501"/>
                  </a:lnTo>
                  <a:cubicBezTo>
                    <a:pt x="2104" y="1506"/>
                    <a:pt x="2115" y="1510"/>
                    <a:pt x="2122" y="1513"/>
                  </a:cubicBezTo>
                  <a:lnTo>
                    <a:pt x="2122" y="1513"/>
                  </a:lnTo>
                  <a:lnTo>
                    <a:pt x="2126" y="1511"/>
                  </a:lnTo>
                  <a:lnTo>
                    <a:pt x="2126" y="1511"/>
                  </a:lnTo>
                  <a:cubicBezTo>
                    <a:pt x="2127" y="1511"/>
                    <a:pt x="2127" y="1511"/>
                    <a:pt x="2128" y="1511"/>
                  </a:cubicBezTo>
                  <a:lnTo>
                    <a:pt x="2128" y="1511"/>
                  </a:lnTo>
                  <a:cubicBezTo>
                    <a:pt x="2130" y="1510"/>
                    <a:pt x="2133" y="1509"/>
                    <a:pt x="2136" y="1507"/>
                  </a:cubicBezTo>
                  <a:lnTo>
                    <a:pt x="2136" y="1507"/>
                  </a:lnTo>
                  <a:lnTo>
                    <a:pt x="2130" y="1511"/>
                  </a:lnTo>
                  <a:lnTo>
                    <a:pt x="2130" y="1511"/>
                  </a:lnTo>
                  <a:cubicBezTo>
                    <a:pt x="2138" y="1508"/>
                    <a:pt x="2148" y="1503"/>
                    <a:pt x="2160" y="1498"/>
                  </a:cubicBezTo>
                  <a:close/>
                  <a:moveTo>
                    <a:pt x="2159" y="1506"/>
                  </a:moveTo>
                  <a:cubicBezTo>
                    <a:pt x="2159" y="1508"/>
                    <a:pt x="2158" y="1510"/>
                    <a:pt x="2158" y="1512"/>
                  </a:cubicBezTo>
                  <a:lnTo>
                    <a:pt x="2158" y="1512"/>
                  </a:lnTo>
                  <a:cubicBezTo>
                    <a:pt x="2151" y="1515"/>
                    <a:pt x="2143" y="1518"/>
                    <a:pt x="2135" y="1522"/>
                  </a:cubicBezTo>
                  <a:lnTo>
                    <a:pt x="2135" y="1522"/>
                  </a:lnTo>
                  <a:cubicBezTo>
                    <a:pt x="2132" y="1520"/>
                    <a:pt x="2129" y="1519"/>
                    <a:pt x="2126" y="1518"/>
                  </a:cubicBezTo>
                  <a:lnTo>
                    <a:pt x="2126" y="1518"/>
                  </a:lnTo>
                  <a:cubicBezTo>
                    <a:pt x="2124" y="1519"/>
                    <a:pt x="2121" y="1520"/>
                    <a:pt x="2119" y="1521"/>
                  </a:cubicBezTo>
                  <a:lnTo>
                    <a:pt x="2119" y="1521"/>
                  </a:lnTo>
                  <a:cubicBezTo>
                    <a:pt x="2118" y="1520"/>
                    <a:pt x="2118" y="1520"/>
                    <a:pt x="2118" y="1520"/>
                  </a:cubicBezTo>
                  <a:lnTo>
                    <a:pt x="2118" y="1520"/>
                  </a:lnTo>
                  <a:cubicBezTo>
                    <a:pt x="2116" y="1521"/>
                    <a:pt x="2114" y="1522"/>
                    <a:pt x="2111" y="1523"/>
                  </a:cubicBezTo>
                  <a:lnTo>
                    <a:pt x="2111" y="1523"/>
                  </a:lnTo>
                  <a:cubicBezTo>
                    <a:pt x="2104" y="1520"/>
                    <a:pt x="2097" y="1517"/>
                    <a:pt x="2090" y="1514"/>
                  </a:cubicBezTo>
                  <a:lnTo>
                    <a:pt x="2090" y="1514"/>
                  </a:lnTo>
                  <a:cubicBezTo>
                    <a:pt x="2090" y="1516"/>
                    <a:pt x="2090" y="1517"/>
                    <a:pt x="2089" y="1517"/>
                  </a:cubicBezTo>
                  <a:cubicBezTo>
                    <a:pt x="2089" y="1517"/>
                    <a:pt x="2088" y="1516"/>
                    <a:pt x="2087" y="1513"/>
                  </a:cubicBezTo>
                  <a:lnTo>
                    <a:pt x="2087" y="1513"/>
                  </a:lnTo>
                  <a:cubicBezTo>
                    <a:pt x="2088" y="1514"/>
                    <a:pt x="2089" y="1514"/>
                    <a:pt x="2090" y="1514"/>
                  </a:cubicBezTo>
                  <a:lnTo>
                    <a:pt x="2090" y="1514"/>
                  </a:lnTo>
                  <a:cubicBezTo>
                    <a:pt x="2090" y="1513"/>
                    <a:pt x="2090" y="1512"/>
                    <a:pt x="2090" y="1511"/>
                  </a:cubicBezTo>
                  <a:lnTo>
                    <a:pt x="2090" y="1511"/>
                  </a:lnTo>
                  <a:cubicBezTo>
                    <a:pt x="2098" y="1514"/>
                    <a:pt x="2106" y="1516"/>
                    <a:pt x="2113" y="1519"/>
                  </a:cubicBezTo>
                  <a:lnTo>
                    <a:pt x="2113" y="1519"/>
                  </a:lnTo>
                  <a:cubicBezTo>
                    <a:pt x="2110" y="1520"/>
                    <a:pt x="2109" y="1521"/>
                    <a:pt x="2109" y="1521"/>
                  </a:cubicBezTo>
                  <a:cubicBezTo>
                    <a:pt x="2109" y="1521"/>
                    <a:pt x="2111" y="1520"/>
                    <a:pt x="2113" y="1519"/>
                  </a:cubicBezTo>
                  <a:lnTo>
                    <a:pt x="2113" y="1519"/>
                  </a:lnTo>
                  <a:cubicBezTo>
                    <a:pt x="2115" y="1519"/>
                    <a:pt x="2117" y="1520"/>
                    <a:pt x="2118" y="1520"/>
                  </a:cubicBezTo>
                  <a:lnTo>
                    <a:pt x="2118" y="1520"/>
                  </a:lnTo>
                  <a:cubicBezTo>
                    <a:pt x="2121" y="1519"/>
                    <a:pt x="2123" y="1518"/>
                    <a:pt x="2126" y="1517"/>
                  </a:cubicBezTo>
                  <a:lnTo>
                    <a:pt x="2126" y="1517"/>
                  </a:lnTo>
                  <a:cubicBezTo>
                    <a:pt x="2126" y="1518"/>
                    <a:pt x="2126" y="1518"/>
                    <a:pt x="2126" y="1518"/>
                  </a:cubicBezTo>
                  <a:lnTo>
                    <a:pt x="2126" y="1518"/>
                  </a:lnTo>
                  <a:cubicBezTo>
                    <a:pt x="2128" y="1517"/>
                    <a:pt x="2129" y="1516"/>
                    <a:pt x="2131" y="1516"/>
                  </a:cubicBezTo>
                  <a:lnTo>
                    <a:pt x="2131" y="1516"/>
                  </a:lnTo>
                  <a:cubicBezTo>
                    <a:pt x="2135" y="1517"/>
                    <a:pt x="2138" y="1518"/>
                    <a:pt x="2138" y="1518"/>
                  </a:cubicBezTo>
                  <a:cubicBezTo>
                    <a:pt x="2139" y="1518"/>
                    <a:pt x="2138" y="1517"/>
                    <a:pt x="2134" y="1515"/>
                  </a:cubicBezTo>
                  <a:lnTo>
                    <a:pt x="2134" y="1515"/>
                  </a:lnTo>
                  <a:cubicBezTo>
                    <a:pt x="2144" y="1511"/>
                    <a:pt x="2152" y="1508"/>
                    <a:pt x="2159" y="1506"/>
                  </a:cubicBezTo>
                  <a:close/>
                  <a:moveTo>
                    <a:pt x="2119" y="1521"/>
                  </a:moveTo>
                  <a:cubicBezTo>
                    <a:pt x="2122" y="1522"/>
                    <a:pt x="2126" y="1523"/>
                    <a:pt x="2129" y="1524"/>
                  </a:cubicBezTo>
                  <a:lnTo>
                    <a:pt x="2129" y="1524"/>
                  </a:lnTo>
                  <a:cubicBezTo>
                    <a:pt x="2127" y="1525"/>
                    <a:pt x="2124" y="1526"/>
                    <a:pt x="2122" y="1527"/>
                  </a:cubicBezTo>
                  <a:lnTo>
                    <a:pt x="2122" y="1527"/>
                  </a:lnTo>
                  <a:cubicBezTo>
                    <a:pt x="2118" y="1526"/>
                    <a:pt x="2115" y="1524"/>
                    <a:pt x="2112" y="1523"/>
                  </a:cubicBezTo>
                  <a:lnTo>
                    <a:pt x="2112" y="1523"/>
                  </a:lnTo>
                  <a:cubicBezTo>
                    <a:pt x="2110" y="1524"/>
                    <a:pt x="2108" y="1524"/>
                    <a:pt x="2106" y="1525"/>
                  </a:cubicBezTo>
                  <a:cubicBezTo>
                    <a:pt x="2108" y="1524"/>
                    <a:pt x="2110" y="1524"/>
                    <a:pt x="2111" y="1523"/>
                  </a:cubicBezTo>
                  <a:lnTo>
                    <a:pt x="2111" y="1523"/>
                  </a:lnTo>
                  <a:cubicBezTo>
                    <a:pt x="2111" y="1523"/>
                    <a:pt x="2112" y="1523"/>
                    <a:pt x="2112" y="1523"/>
                  </a:cubicBezTo>
                  <a:lnTo>
                    <a:pt x="2112" y="1523"/>
                  </a:lnTo>
                  <a:cubicBezTo>
                    <a:pt x="2114" y="1522"/>
                    <a:pt x="2116" y="1521"/>
                    <a:pt x="2119" y="1521"/>
                  </a:cubicBezTo>
                  <a:close/>
                  <a:moveTo>
                    <a:pt x="1636" y="1517"/>
                  </a:moveTo>
                  <a:cubicBezTo>
                    <a:pt x="1685" y="1517"/>
                    <a:pt x="1725" y="1525"/>
                    <a:pt x="1774" y="1533"/>
                  </a:cubicBezTo>
                  <a:cubicBezTo>
                    <a:pt x="1801" y="1536"/>
                    <a:pt x="1805" y="1538"/>
                    <a:pt x="1792" y="1538"/>
                  </a:cubicBezTo>
                  <a:cubicBezTo>
                    <a:pt x="1772" y="1538"/>
                    <a:pt x="1717" y="1534"/>
                    <a:pt x="1636" y="1525"/>
                  </a:cubicBezTo>
                  <a:lnTo>
                    <a:pt x="1636" y="1517"/>
                  </a:lnTo>
                  <a:close/>
                  <a:moveTo>
                    <a:pt x="1612" y="1447"/>
                  </a:moveTo>
                  <a:cubicBezTo>
                    <a:pt x="1617" y="1447"/>
                    <a:pt x="1634" y="1449"/>
                    <a:pt x="1660" y="1452"/>
                  </a:cubicBezTo>
                  <a:cubicBezTo>
                    <a:pt x="1701" y="1452"/>
                    <a:pt x="1749" y="1460"/>
                    <a:pt x="1790" y="1468"/>
                  </a:cubicBezTo>
                  <a:cubicBezTo>
                    <a:pt x="1814" y="1476"/>
                    <a:pt x="1839" y="1476"/>
                    <a:pt x="1855" y="1492"/>
                  </a:cubicBezTo>
                  <a:cubicBezTo>
                    <a:pt x="1903" y="1501"/>
                    <a:pt x="1944" y="1509"/>
                    <a:pt x="1993" y="1517"/>
                  </a:cubicBezTo>
                  <a:cubicBezTo>
                    <a:pt x="2020" y="1520"/>
                    <a:pt x="2037" y="1522"/>
                    <a:pt x="2042" y="1522"/>
                  </a:cubicBezTo>
                  <a:cubicBezTo>
                    <a:pt x="2050" y="1522"/>
                    <a:pt x="2035" y="1518"/>
                    <a:pt x="1993" y="1509"/>
                  </a:cubicBezTo>
                  <a:lnTo>
                    <a:pt x="1993" y="1509"/>
                  </a:lnTo>
                  <a:cubicBezTo>
                    <a:pt x="2035" y="1518"/>
                    <a:pt x="2053" y="1522"/>
                    <a:pt x="2060" y="1522"/>
                  </a:cubicBezTo>
                  <a:cubicBezTo>
                    <a:pt x="2066" y="1522"/>
                    <a:pt x="2066" y="1520"/>
                    <a:pt x="2066" y="1517"/>
                  </a:cubicBezTo>
                  <a:cubicBezTo>
                    <a:pt x="2066" y="1517"/>
                    <a:pt x="2072" y="1517"/>
                    <a:pt x="2119" y="1528"/>
                  </a:cubicBezTo>
                  <a:lnTo>
                    <a:pt x="2119" y="1528"/>
                  </a:lnTo>
                  <a:cubicBezTo>
                    <a:pt x="2115" y="1530"/>
                    <a:pt x="2110" y="1531"/>
                    <a:pt x="2106" y="1533"/>
                  </a:cubicBezTo>
                  <a:cubicBezTo>
                    <a:pt x="2102" y="1534"/>
                    <a:pt x="2098" y="1535"/>
                    <a:pt x="2094" y="1536"/>
                  </a:cubicBezTo>
                  <a:lnTo>
                    <a:pt x="2094" y="1536"/>
                  </a:lnTo>
                  <a:lnTo>
                    <a:pt x="1985" y="1517"/>
                  </a:lnTo>
                  <a:lnTo>
                    <a:pt x="2049" y="1533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91" y="1537"/>
                    <a:pt x="2092" y="1537"/>
                    <a:pt x="2094" y="1536"/>
                  </a:cubicBezTo>
                  <a:lnTo>
                    <a:pt x="2094" y="1536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12" y="1536"/>
                    <a:pt x="2115" y="1535"/>
                    <a:pt x="2116" y="1535"/>
                  </a:cubicBezTo>
                  <a:lnTo>
                    <a:pt x="2116" y="1535"/>
                  </a:lnTo>
                  <a:cubicBezTo>
                    <a:pt x="2116" y="1535"/>
                    <a:pt x="2113" y="1536"/>
                    <a:pt x="2106" y="1538"/>
                  </a:cubicBezTo>
                  <a:lnTo>
                    <a:pt x="2106" y="1538"/>
                  </a:lnTo>
                  <a:lnTo>
                    <a:pt x="2105" y="1538"/>
                  </a:lnTo>
                  <a:lnTo>
                    <a:pt x="2105" y="1538"/>
                  </a:lnTo>
                  <a:cubicBezTo>
                    <a:pt x="2104" y="1538"/>
                    <a:pt x="2103" y="1539"/>
                    <a:pt x="2102" y="1539"/>
                  </a:cubicBezTo>
                  <a:lnTo>
                    <a:pt x="2102" y="1539"/>
                  </a:lnTo>
                  <a:lnTo>
                    <a:pt x="2089" y="1537"/>
                  </a:lnTo>
                  <a:lnTo>
                    <a:pt x="2089" y="1537"/>
                  </a:lnTo>
                  <a:cubicBezTo>
                    <a:pt x="2082" y="1539"/>
                    <a:pt x="2077" y="1541"/>
                    <a:pt x="2072" y="1543"/>
                  </a:cubicBezTo>
                  <a:lnTo>
                    <a:pt x="2072" y="1543"/>
                  </a:lnTo>
                  <a:cubicBezTo>
                    <a:pt x="2056" y="1540"/>
                    <a:pt x="2019" y="1533"/>
                    <a:pt x="1985" y="1525"/>
                  </a:cubicBezTo>
                  <a:lnTo>
                    <a:pt x="1717" y="1468"/>
                  </a:lnTo>
                  <a:cubicBezTo>
                    <a:pt x="1635" y="1453"/>
                    <a:pt x="1605" y="1447"/>
                    <a:pt x="1612" y="1447"/>
                  </a:cubicBezTo>
                  <a:close/>
                  <a:moveTo>
                    <a:pt x="2049" y="1541"/>
                  </a:moveTo>
                  <a:cubicBezTo>
                    <a:pt x="2058" y="1542"/>
                    <a:pt x="2065" y="1543"/>
                    <a:pt x="2070" y="1543"/>
                  </a:cubicBezTo>
                  <a:lnTo>
                    <a:pt x="2070" y="1543"/>
                  </a:lnTo>
                  <a:cubicBezTo>
                    <a:pt x="2069" y="1544"/>
                    <a:pt x="2068" y="1544"/>
                    <a:pt x="2067" y="1544"/>
                  </a:cubicBezTo>
                  <a:lnTo>
                    <a:pt x="2067" y="1544"/>
                  </a:lnTo>
                  <a:cubicBezTo>
                    <a:pt x="2061" y="1543"/>
                    <a:pt x="2056" y="1542"/>
                    <a:pt x="2049" y="1541"/>
                  </a:cubicBezTo>
                  <a:close/>
                  <a:moveTo>
                    <a:pt x="2106" y="1538"/>
                  </a:moveTo>
                  <a:lnTo>
                    <a:pt x="2122" y="1541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097" y="1541"/>
                    <a:pt x="2089" y="1543"/>
                    <a:pt x="2079" y="1546"/>
                  </a:cubicBezTo>
                  <a:lnTo>
                    <a:pt x="2079" y="1546"/>
                  </a:lnTo>
                  <a:cubicBezTo>
                    <a:pt x="2078" y="1546"/>
                    <a:pt x="2078" y="1546"/>
                    <a:pt x="2078" y="1546"/>
                  </a:cubicBezTo>
                  <a:lnTo>
                    <a:pt x="2078" y="1546"/>
                  </a:lnTo>
                  <a:cubicBezTo>
                    <a:pt x="2088" y="1543"/>
                    <a:pt x="2096" y="1541"/>
                    <a:pt x="2102" y="1539"/>
                  </a:cubicBezTo>
                  <a:lnTo>
                    <a:pt x="2102" y="1539"/>
                  </a:lnTo>
                  <a:lnTo>
                    <a:pt x="2104" y="1539"/>
                  </a:lnTo>
                  <a:lnTo>
                    <a:pt x="2104" y="1539"/>
                  </a:lnTo>
                  <a:cubicBezTo>
                    <a:pt x="2105" y="1539"/>
                    <a:pt x="2105" y="1538"/>
                    <a:pt x="2106" y="1538"/>
                  </a:cubicBezTo>
                  <a:close/>
                  <a:moveTo>
                    <a:pt x="2049" y="1549"/>
                  </a:moveTo>
                  <a:cubicBezTo>
                    <a:pt x="2051" y="1549"/>
                    <a:pt x="2052" y="1549"/>
                    <a:pt x="2053" y="1549"/>
                  </a:cubicBezTo>
                  <a:lnTo>
                    <a:pt x="2053" y="1549"/>
                  </a:lnTo>
                  <a:cubicBezTo>
                    <a:pt x="2048" y="1552"/>
                    <a:pt x="2045" y="1554"/>
                    <a:pt x="2043" y="1555"/>
                  </a:cubicBezTo>
                  <a:lnTo>
                    <a:pt x="2043" y="1555"/>
                  </a:lnTo>
                  <a:cubicBezTo>
                    <a:pt x="2047" y="1554"/>
                    <a:pt x="2051" y="1553"/>
                    <a:pt x="2054" y="1552"/>
                  </a:cubicBezTo>
                  <a:lnTo>
                    <a:pt x="2054" y="1552"/>
                  </a:lnTo>
                  <a:cubicBezTo>
                    <a:pt x="2050" y="1553"/>
                    <a:pt x="2047" y="1554"/>
                    <a:pt x="2043" y="1555"/>
                  </a:cubicBezTo>
                  <a:lnTo>
                    <a:pt x="2043" y="1555"/>
                  </a:lnTo>
                  <a:cubicBezTo>
                    <a:pt x="2043" y="1555"/>
                    <a:pt x="2043" y="1555"/>
                    <a:pt x="2043" y="1555"/>
                  </a:cubicBezTo>
                  <a:lnTo>
                    <a:pt x="2043" y="1555"/>
                  </a:lnTo>
                  <a:cubicBezTo>
                    <a:pt x="2042" y="1555"/>
                    <a:pt x="2040" y="1556"/>
                    <a:pt x="2038" y="1556"/>
                  </a:cubicBezTo>
                  <a:lnTo>
                    <a:pt x="2038" y="1556"/>
                  </a:lnTo>
                  <a:cubicBezTo>
                    <a:pt x="1977" y="1549"/>
                    <a:pt x="1980" y="1549"/>
                    <a:pt x="2049" y="1549"/>
                  </a:cubicBezTo>
                  <a:close/>
                  <a:moveTo>
                    <a:pt x="2301" y="1509"/>
                  </a:moveTo>
                  <a:lnTo>
                    <a:pt x="2236" y="1525"/>
                  </a:lnTo>
                  <a:cubicBezTo>
                    <a:pt x="2163" y="1541"/>
                    <a:pt x="2171" y="1541"/>
                    <a:pt x="2163" y="1549"/>
                  </a:cubicBezTo>
                  <a:cubicBezTo>
                    <a:pt x="2163" y="1549"/>
                    <a:pt x="2163" y="1552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7" y="1556"/>
                    <a:pt x="2147" y="1556"/>
                  </a:cubicBezTo>
                  <a:lnTo>
                    <a:pt x="2147" y="1556"/>
                  </a:lnTo>
                  <a:cubicBezTo>
                    <a:pt x="2147" y="1556"/>
                    <a:pt x="2146" y="1556"/>
                    <a:pt x="2146" y="1556"/>
                  </a:cubicBezTo>
                  <a:lnTo>
                    <a:pt x="2146" y="1556"/>
                  </a:lnTo>
                  <a:cubicBezTo>
                    <a:pt x="2145" y="1556"/>
                    <a:pt x="2143" y="1556"/>
                    <a:pt x="2142" y="1556"/>
                  </a:cubicBezTo>
                  <a:lnTo>
                    <a:pt x="2142" y="1556"/>
                  </a:lnTo>
                  <a:lnTo>
                    <a:pt x="2139" y="1549"/>
                  </a:lnTo>
                  <a:lnTo>
                    <a:pt x="2139" y="1549"/>
                  </a:lnTo>
                  <a:cubicBezTo>
                    <a:pt x="2139" y="1551"/>
                    <a:pt x="2140" y="1554"/>
                    <a:pt x="2140" y="1556"/>
                  </a:cubicBezTo>
                  <a:lnTo>
                    <a:pt x="2140" y="1556"/>
                  </a:lnTo>
                  <a:cubicBezTo>
                    <a:pt x="2129" y="1554"/>
                    <a:pt x="2111" y="1551"/>
                    <a:pt x="2086" y="1547"/>
                  </a:cubicBezTo>
                  <a:lnTo>
                    <a:pt x="2086" y="1547"/>
                  </a:lnTo>
                  <a:cubicBezTo>
                    <a:pt x="2087" y="1547"/>
                    <a:pt x="2089" y="1547"/>
                    <a:pt x="2090" y="1547"/>
                  </a:cubicBezTo>
                  <a:cubicBezTo>
                    <a:pt x="2098" y="1547"/>
                    <a:pt x="2098" y="1549"/>
                    <a:pt x="2098" y="1549"/>
                  </a:cubicBezTo>
                  <a:cubicBezTo>
                    <a:pt x="2098" y="1549"/>
                    <a:pt x="2098" y="1549"/>
                    <a:pt x="2152" y="1537"/>
                  </a:cubicBezTo>
                  <a:lnTo>
                    <a:pt x="2152" y="1537"/>
                  </a:lnTo>
                  <a:cubicBezTo>
                    <a:pt x="2149" y="1542"/>
                    <a:pt x="2148" y="1549"/>
                    <a:pt x="2147" y="1556"/>
                  </a:cubicBezTo>
                  <a:lnTo>
                    <a:pt x="2147" y="1556"/>
                  </a:lnTo>
                  <a:cubicBezTo>
                    <a:pt x="2149" y="1549"/>
                    <a:pt x="2150" y="1543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2" y="1537"/>
                    <a:pt x="2152" y="1537"/>
                    <a:pt x="2152" y="1537"/>
                  </a:cubicBezTo>
                  <a:lnTo>
                    <a:pt x="2152" y="1537"/>
                  </a:lnTo>
                  <a:cubicBezTo>
                    <a:pt x="2157" y="1536"/>
                    <a:pt x="2164" y="1535"/>
                    <a:pt x="2171" y="1533"/>
                  </a:cubicBezTo>
                  <a:cubicBezTo>
                    <a:pt x="2235" y="1525"/>
                    <a:pt x="2300" y="1509"/>
                    <a:pt x="2301" y="1509"/>
                  </a:cubicBezTo>
                  <a:close/>
                  <a:moveTo>
                    <a:pt x="2142" y="1556"/>
                  </a:moveTo>
                  <a:cubicBezTo>
                    <a:pt x="2143" y="1556"/>
                    <a:pt x="2145" y="1556"/>
                    <a:pt x="2146" y="1557"/>
                  </a:cubicBezTo>
                  <a:lnTo>
                    <a:pt x="2146" y="1557"/>
                  </a:lnTo>
                  <a:cubicBezTo>
                    <a:pt x="2145" y="1557"/>
                    <a:pt x="2144" y="1557"/>
                    <a:pt x="2143" y="1557"/>
                  </a:cubicBezTo>
                  <a:lnTo>
                    <a:pt x="2143" y="1557"/>
                  </a:lnTo>
                  <a:lnTo>
                    <a:pt x="2142" y="1556"/>
                  </a:lnTo>
                  <a:close/>
                  <a:moveTo>
                    <a:pt x="2043" y="1555"/>
                  </a:moveTo>
                  <a:cubicBezTo>
                    <a:pt x="2042" y="1556"/>
                    <a:pt x="2042" y="1556"/>
                    <a:pt x="2042" y="1556"/>
                  </a:cubicBezTo>
                  <a:lnTo>
                    <a:pt x="2042" y="1556"/>
                  </a:lnTo>
                  <a:cubicBezTo>
                    <a:pt x="2041" y="1556"/>
                    <a:pt x="2040" y="1556"/>
                    <a:pt x="2039" y="1556"/>
                  </a:cubicBezTo>
                  <a:lnTo>
                    <a:pt x="2039" y="1556"/>
                  </a:lnTo>
                  <a:cubicBezTo>
                    <a:pt x="2037" y="1557"/>
                    <a:pt x="2035" y="1557"/>
                    <a:pt x="2033" y="1557"/>
                  </a:cubicBezTo>
                  <a:cubicBezTo>
                    <a:pt x="2035" y="1557"/>
                    <a:pt x="2037" y="1556"/>
                    <a:pt x="2038" y="1556"/>
                  </a:cubicBezTo>
                  <a:lnTo>
                    <a:pt x="2038" y="1556"/>
                  </a:lnTo>
                  <a:cubicBezTo>
                    <a:pt x="2038" y="1556"/>
                    <a:pt x="2038" y="1556"/>
                    <a:pt x="2039" y="1556"/>
                  </a:cubicBezTo>
                  <a:lnTo>
                    <a:pt x="2039" y="1556"/>
                  </a:lnTo>
                  <a:cubicBezTo>
                    <a:pt x="2040" y="1556"/>
                    <a:pt x="2042" y="1555"/>
                    <a:pt x="2043" y="1555"/>
                  </a:cubicBezTo>
                  <a:close/>
                  <a:moveTo>
                    <a:pt x="2146" y="1559"/>
                  </a:moveTo>
                  <a:cubicBezTo>
                    <a:pt x="2146" y="1561"/>
                    <a:pt x="2146" y="1562"/>
                    <a:pt x="2146" y="1563"/>
                  </a:cubicBezTo>
                  <a:lnTo>
                    <a:pt x="2146" y="1563"/>
                  </a:lnTo>
                  <a:lnTo>
                    <a:pt x="2144" y="1559"/>
                  </a:lnTo>
                  <a:lnTo>
                    <a:pt x="2144" y="1559"/>
                  </a:lnTo>
                  <a:lnTo>
                    <a:pt x="2146" y="1559"/>
                  </a:lnTo>
                  <a:close/>
                  <a:moveTo>
                    <a:pt x="1766" y="1557"/>
                  </a:moveTo>
                  <a:cubicBezTo>
                    <a:pt x="1766" y="1565"/>
                    <a:pt x="1766" y="1565"/>
                    <a:pt x="1693" y="1565"/>
                  </a:cubicBezTo>
                  <a:lnTo>
                    <a:pt x="1693" y="1557"/>
                  </a:lnTo>
                  <a:close/>
                  <a:moveTo>
                    <a:pt x="2163" y="1557"/>
                  </a:moveTo>
                  <a:cubicBezTo>
                    <a:pt x="2228" y="1557"/>
                    <a:pt x="2228" y="1557"/>
                    <a:pt x="2163" y="1565"/>
                  </a:cubicBezTo>
                  <a:cubicBezTo>
                    <a:pt x="2157" y="1565"/>
                    <a:pt x="2152" y="1565"/>
                    <a:pt x="2147" y="1566"/>
                  </a:cubicBezTo>
                  <a:lnTo>
                    <a:pt x="2147" y="1566"/>
                  </a:lnTo>
                  <a:cubicBezTo>
                    <a:pt x="2147" y="1563"/>
                    <a:pt x="2147" y="1561"/>
                    <a:pt x="2147" y="1559"/>
                  </a:cubicBezTo>
                  <a:lnTo>
                    <a:pt x="2147" y="1559"/>
                  </a:lnTo>
                  <a:lnTo>
                    <a:pt x="2163" y="1557"/>
                  </a:lnTo>
                  <a:close/>
                  <a:moveTo>
                    <a:pt x="2148" y="1573"/>
                  </a:moveTo>
                  <a:lnTo>
                    <a:pt x="2148" y="1573"/>
                  </a:lnTo>
                  <a:cubicBezTo>
                    <a:pt x="2150" y="1574"/>
                    <a:pt x="2152" y="1574"/>
                    <a:pt x="2155" y="1574"/>
                  </a:cubicBezTo>
                  <a:cubicBezTo>
                    <a:pt x="2153" y="1574"/>
                    <a:pt x="2150" y="1574"/>
                    <a:pt x="2148" y="1574"/>
                  </a:cubicBezTo>
                  <a:lnTo>
                    <a:pt x="2148" y="1574"/>
                  </a:lnTo>
                  <a:lnTo>
                    <a:pt x="2148" y="1573"/>
                  </a:lnTo>
                  <a:close/>
                  <a:moveTo>
                    <a:pt x="2144" y="1581"/>
                  </a:moveTo>
                  <a:lnTo>
                    <a:pt x="2144" y="1581"/>
                  </a:lnTo>
                  <a:cubicBezTo>
                    <a:pt x="2145" y="1581"/>
                    <a:pt x="2145" y="1581"/>
                    <a:pt x="2146" y="1581"/>
                  </a:cubicBezTo>
                  <a:lnTo>
                    <a:pt x="2146" y="1581"/>
                  </a:lnTo>
                  <a:cubicBezTo>
                    <a:pt x="2147" y="1581"/>
                    <a:pt x="2147" y="1581"/>
                    <a:pt x="2147" y="1582"/>
                  </a:cubicBezTo>
                  <a:lnTo>
                    <a:pt x="2143" y="1582"/>
                  </a:lnTo>
                  <a:cubicBezTo>
                    <a:pt x="2143" y="1582"/>
                    <a:pt x="2143" y="1581"/>
                    <a:pt x="2144" y="1581"/>
                  </a:cubicBezTo>
                  <a:close/>
                  <a:moveTo>
                    <a:pt x="2149" y="1581"/>
                  </a:moveTo>
                  <a:cubicBezTo>
                    <a:pt x="2151" y="1581"/>
                    <a:pt x="2153" y="1582"/>
                    <a:pt x="2155" y="1582"/>
                  </a:cubicBezTo>
                  <a:lnTo>
                    <a:pt x="2149" y="1582"/>
                  </a:lnTo>
                  <a:lnTo>
                    <a:pt x="2149" y="1581"/>
                  </a:lnTo>
                  <a:close/>
                  <a:moveTo>
                    <a:pt x="1960" y="1590"/>
                  </a:moveTo>
                  <a:lnTo>
                    <a:pt x="1830" y="1598"/>
                  </a:lnTo>
                  <a:lnTo>
                    <a:pt x="1895" y="1598"/>
                  </a:lnTo>
                  <a:lnTo>
                    <a:pt x="1960" y="1590"/>
                  </a:lnTo>
                  <a:close/>
                  <a:moveTo>
                    <a:pt x="2145" y="1596"/>
                  </a:moveTo>
                  <a:cubicBezTo>
                    <a:pt x="2147" y="1597"/>
                    <a:pt x="2147" y="1598"/>
                    <a:pt x="2147" y="1598"/>
                  </a:cubicBezTo>
                  <a:cubicBezTo>
                    <a:pt x="2144" y="1598"/>
                    <a:pt x="2142" y="1597"/>
                    <a:pt x="2139" y="1597"/>
                  </a:cubicBezTo>
                  <a:lnTo>
                    <a:pt x="2139" y="1597"/>
                  </a:lnTo>
                  <a:cubicBezTo>
                    <a:pt x="2141" y="1597"/>
                    <a:pt x="2143" y="1596"/>
                    <a:pt x="2145" y="1596"/>
                  </a:cubicBezTo>
                  <a:close/>
                  <a:moveTo>
                    <a:pt x="2065" y="1550"/>
                  </a:moveTo>
                  <a:cubicBezTo>
                    <a:pt x="2102" y="1552"/>
                    <a:pt x="2127" y="1555"/>
                    <a:pt x="2140" y="1556"/>
                  </a:cubicBezTo>
                  <a:lnTo>
                    <a:pt x="2140" y="1556"/>
                  </a:lnTo>
                  <a:cubicBezTo>
                    <a:pt x="2140" y="1557"/>
                    <a:pt x="2141" y="1557"/>
                    <a:pt x="2141" y="1558"/>
                  </a:cubicBezTo>
                  <a:lnTo>
                    <a:pt x="2141" y="1558"/>
                  </a:lnTo>
                  <a:cubicBezTo>
                    <a:pt x="2130" y="1560"/>
                    <a:pt x="2114" y="1563"/>
                    <a:pt x="2090" y="1565"/>
                  </a:cubicBezTo>
                  <a:lnTo>
                    <a:pt x="2141" y="1560"/>
                  </a:lnTo>
                  <a:lnTo>
                    <a:pt x="2141" y="1560"/>
                  </a:lnTo>
                  <a:cubicBezTo>
                    <a:pt x="2142" y="1562"/>
                    <a:pt x="2142" y="1564"/>
                    <a:pt x="2143" y="1566"/>
                  </a:cubicBezTo>
                  <a:lnTo>
                    <a:pt x="2143" y="1566"/>
                  </a:lnTo>
                  <a:cubicBezTo>
                    <a:pt x="2094" y="1567"/>
                    <a:pt x="2096" y="1573"/>
                    <a:pt x="2144" y="1573"/>
                  </a:cubicBezTo>
                  <a:lnTo>
                    <a:pt x="2144" y="1573"/>
                  </a:lnTo>
                  <a:cubicBezTo>
                    <a:pt x="2144" y="1574"/>
                    <a:pt x="2144" y="1574"/>
                    <a:pt x="2144" y="1574"/>
                  </a:cubicBezTo>
                  <a:lnTo>
                    <a:pt x="2144" y="1574"/>
                  </a:lnTo>
                  <a:cubicBezTo>
                    <a:pt x="2086" y="1578"/>
                    <a:pt x="2057" y="1578"/>
                    <a:pt x="2057" y="1578"/>
                  </a:cubicBezTo>
                  <a:cubicBezTo>
                    <a:pt x="2057" y="1578"/>
                    <a:pt x="2086" y="1578"/>
                    <a:pt x="2143" y="1581"/>
                  </a:cubicBezTo>
                  <a:lnTo>
                    <a:pt x="2143" y="1581"/>
                  </a:lnTo>
                  <a:cubicBezTo>
                    <a:pt x="2143" y="1581"/>
                    <a:pt x="2143" y="1582"/>
                    <a:pt x="2143" y="1582"/>
                  </a:cubicBezTo>
                  <a:lnTo>
                    <a:pt x="2082" y="1582"/>
                  </a:lnTo>
                  <a:cubicBezTo>
                    <a:pt x="2155" y="1582"/>
                    <a:pt x="2147" y="1590"/>
                    <a:pt x="2082" y="1590"/>
                  </a:cubicBezTo>
                  <a:cubicBezTo>
                    <a:pt x="2113" y="1590"/>
                    <a:pt x="2129" y="1592"/>
                    <a:pt x="2137" y="1593"/>
                  </a:cubicBezTo>
                  <a:lnTo>
                    <a:pt x="2137" y="1593"/>
                  </a:lnTo>
                  <a:cubicBezTo>
                    <a:pt x="2133" y="1594"/>
                    <a:pt x="2128" y="1595"/>
                    <a:pt x="2122" y="1595"/>
                  </a:cubicBezTo>
                  <a:lnTo>
                    <a:pt x="2122" y="1595"/>
                  </a:lnTo>
                  <a:cubicBezTo>
                    <a:pt x="2110" y="1594"/>
                    <a:pt x="2102" y="1593"/>
                    <a:pt x="2099" y="1593"/>
                  </a:cubicBezTo>
                  <a:cubicBezTo>
                    <a:pt x="2096" y="1593"/>
                    <a:pt x="2100" y="1594"/>
                    <a:pt x="2112" y="1596"/>
                  </a:cubicBezTo>
                  <a:lnTo>
                    <a:pt x="2112" y="1596"/>
                  </a:lnTo>
                  <a:cubicBezTo>
                    <a:pt x="2108" y="1597"/>
                    <a:pt x="2103" y="1597"/>
                    <a:pt x="2098" y="1598"/>
                  </a:cubicBezTo>
                  <a:cubicBezTo>
                    <a:pt x="2076" y="1601"/>
                    <a:pt x="2062" y="1601"/>
                    <a:pt x="2052" y="1601"/>
                  </a:cubicBezTo>
                  <a:cubicBezTo>
                    <a:pt x="2033" y="1601"/>
                    <a:pt x="2033" y="1598"/>
                    <a:pt x="2033" y="1598"/>
                  </a:cubicBezTo>
                  <a:lnTo>
                    <a:pt x="1968" y="1598"/>
                  </a:lnTo>
                  <a:cubicBezTo>
                    <a:pt x="1944" y="1602"/>
                    <a:pt x="1922" y="1604"/>
                    <a:pt x="1899" y="1604"/>
                  </a:cubicBezTo>
                  <a:cubicBezTo>
                    <a:pt x="1877" y="1604"/>
                    <a:pt x="1855" y="1602"/>
                    <a:pt x="1830" y="1598"/>
                  </a:cubicBezTo>
                  <a:cubicBezTo>
                    <a:pt x="1766" y="1598"/>
                    <a:pt x="1766" y="1598"/>
                    <a:pt x="1903" y="1590"/>
                  </a:cubicBezTo>
                  <a:cubicBezTo>
                    <a:pt x="1968" y="1590"/>
                    <a:pt x="1968" y="1582"/>
                    <a:pt x="1968" y="1582"/>
                  </a:cubicBezTo>
                  <a:lnTo>
                    <a:pt x="2033" y="1582"/>
                  </a:lnTo>
                  <a:cubicBezTo>
                    <a:pt x="2106" y="1582"/>
                    <a:pt x="2033" y="1574"/>
                    <a:pt x="1968" y="1574"/>
                  </a:cubicBezTo>
                  <a:lnTo>
                    <a:pt x="2041" y="1574"/>
                  </a:lnTo>
                  <a:cubicBezTo>
                    <a:pt x="1968" y="1574"/>
                    <a:pt x="1903" y="1565"/>
                    <a:pt x="1976" y="1565"/>
                  </a:cubicBezTo>
                  <a:cubicBezTo>
                    <a:pt x="1976" y="1557"/>
                    <a:pt x="1976" y="1557"/>
                    <a:pt x="2041" y="1557"/>
                  </a:cubicBezTo>
                  <a:cubicBezTo>
                    <a:pt x="2066" y="1560"/>
                    <a:pt x="2075" y="1561"/>
                    <a:pt x="2076" y="1561"/>
                  </a:cubicBezTo>
                  <a:cubicBezTo>
                    <a:pt x="2078" y="1561"/>
                    <a:pt x="2049" y="1557"/>
                    <a:pt x="2049" y="1557"/>
                  </a:cubicBezTo>
                  <a:cubicBezTo>
                    <a:pt x="2047" y="1557"/>
                    <a:pt x="2045" y="1557"/>
                    <a:pt x="2043" y="1557"/>
                  </a:cubicBezTo>
                  <a:lnTo>
                    <a:pt x="2043" y="1557"/>
                  </a:lnTo>
                  <a:cubicBezTo>
                    <a:pt x="2050" y="1554"/>
                    <a:pt x="2057" y="1552"/>
                    <a:pt x="2063" y="1551"/>
                  </a:cubicBezTo>
                  <a:lnTo>
                    <a:pt x="2063" y="1551"/>
                  </a:lnTo>
                  <a:cubicBezTo>
                    <a:pt x="2064" y="1550"/>
                    <a:pt x="2064" y="1550"/>
                    <a:pt x="2065" y="1550"/>
                  </a:cubicBezTo>
                  <a:close/>
                  <a:moveTo>
                    <a:pt x="2175" y="1604"/>
                  </a:moveTo>
                  <a:lnTo>
                    <a:pt x="2175" y="1604"/>
                  </a:lnTo>
                  <a:cubicBezTo>
                    <a:pt x="2181" y="1605"/>
                    <a:pt x="2186" y="1606"/>
                    <a:pt x="2191" y="1606"/>
                  </a:cubicBezTo>
                  <a:lnTo>
                    <a:pt x="2191" y="1606"/>
                  </a:lnTo>
                  <a:cubicBezTo>
                    <a:pt x="2190" y="1606"/>
                    <a:pt x="2189" y="1607"/>
                    <a:pt x="2187" y="1607"/>
                  </a:cubicBezTo>
                  <a:lnTo>
                    <a:pt x="2187" y="1607"/>
                  </a:lnTo>
                  <a:cubicBezTo>
                    <a:pt x="2183" y="1606"/>
                    <a:pt x="2179" y="1605"/>
                    <a:pt x="2175" y="1604"/>
                  </a:cubicBezTo>
                  <a:close/>
                  <a:moveTo>
                    <a:pt x="2153" y="1604"/>
                  </a:moveTo>
                  <a:lnTo>
                    <a:pt x="2153" y="1604"/>
                  </a:lnTo>
                  <a:cubicBezTo>
                    <a:pt x="2161" y="1605"/>
                    <a:pt x="2171" y="1607"/>
                    <a:pt x="2181" y="1609"/>
                  </a:cubicBezTo>
                  <a:lnTo>
                    <a:pt x="2181" y="1609"/>
                  </a:lnTo>
                  <a:cubicBezTo>
                    <a:pt x="2180" y="1609"/>
                    <a:pt x="2179" y="1609"/>
                    <a:pt x="2177" y="1610"/>
                  </a:cubicBezTo>
                  <a:lnTo>
                    <a:pt x="2177" y="1610"/>
                  </a:lnTo>
                  <a:cubicBezTo>
                    <a:pt x="2171" y="1609"/>
                    <a:pt x="2164" y="1608"/>
                    <a:pt x="2158" y="1608"/>
                  </a:cubicBezTo>
                  <a:lnTo>
                    <a:pt x="2158" y="1608"/>
                  </a:lnTo>
                  <a:cubicBezTo>
                    <a:pt x="2160" y="1607"/>
                    <a:pt x="2161" y="1606"/>
                    <a:pt x="2163" y="1606"/>
                  </a:cubicBezTo>
                  <a:lnTo>
                    <a:pt x="2163" y="1606"/>
                  </a:lnTo>
                  <a:lnTo>
                    <a:pt x="2155" y="1607"/>
                  </a:lnTo>
                  <a:lnTo>
                    <a:pt x="2155" y="1607"/>
                  </a:lnTo>
                  <a:cubicBezTo>
                    <a:pt x="2155" y="1607"/>
                    <a:pt x="2154" y="1607"/>
                    <a:pt x="2154" y="1607"/>
                  </a:cubicBezTo>
                  <a:lnTo>
                    <a:pt x="2154" y="1607"/>
                  </a:lnTo>
                  <a:lnTo>
                    <a:pt x="2153" y="1604"/>
                  </a:lnTo>
                  <a:close/>
                  <a:moveTo>
                    <a:pt x="2183" y="1609"/>
                  </a:moveTo>
                  <a:cubicBezTo>
                    <a:pt x="2192" y="1611"/>
                    <a:pt x="2201" y="1612"/>
                    <a:pt x="2212" y="1614"/>
                  </a:cubicBezTo>
                  <a:cubicBezTo>
                    <a:pt x="2201" y="1613"/>
                    <a:pt x="2190" y="1611"/>
                    <a:pt x="2179" y="1610"/>
                  </a:cubicBezTo>
                  <a:lnTo>
                    <a:pt x="2179" y="1610"/>
                  </a:lnTo>
                  <a:cubicBezTo>
                    <a:pt x="2180" y="1610"/>
                    <a:pt x="2182" y="1609"/>
                    <a:pt x="2183" y="1609"/>
                  </a:cubicBezTo>
                  <a:close/>
                  <a:moveTo>
                    <a:pt x="2625" y="1606"/>
                  </a:moveTo>
                  <a:cubicBezTo>
                    <a:pt x="2649" y="1606"/>
                    <a:pt x="2674" y="1614"/>
                    <a:pt x="2690" y="1614"/>
                  </a:cubicBezTo>
                  <a:lnTo>
                    <a:pt x="2552" y="1614"/>
                  </a:lnTo>
                  <a:lnTo>
                    <a:pt x="2560" y="1606"/>
                  </a:lnTo>
                  <a:close/>
                  <a:moveTo>
                    <a:pt x="2152" y="1610"/>
                  </a:moveTo>
                  <a:cubicBezTo>
                    <a:pt x="2152" y="1614"/>
                    <a:pt x="2150" y="1614"/>
                    <a:pt x="2147" y="1614"/>
                  </a:cubicBezTo>
                  <a:cubicBezTo>
                    <a:pt x="2147" y="1614"/>
                    <a:pt x="2147" y="1614"/>
                    <a:pt x="2147" y="1614"/>
                  </a:cubicBezTo>
                  <a:lnTo>
                    <a:pt x="2147" y="1614"/>
                  </a:lnTo>
                  <a:cubicBezTo>
                    <a:pt x="2144" y="1614"/>
                    <a:pt x="2141" y="1614"/>
                    <a:pt x="2139" y="1614"/>
                  </a:cubicBezTo>
                  <a:lnTo>
                    <a:pt x="2139" y="1614"/>
                  </a:lnTo>
                  <a:cubicBezTo>
                    <a:pt x="2139" y="1614"/>
                    <a:pt x="2139" y="1614"/>
                    <a:pt x="2139" y="1614"/>
                  </a:cubicBezTo>
                  <a:lnTo>
                    <a:pt x="2139" y="1614"/>
                  </a:lnTo>
                  <a:cubicBezTo>
                    <a:pt x="2143" y="1612"/>
                    <a:pt x="2147" y="1611"/>
                    <a:pt x="2152" y="1610"/>
                  </a:cubicBezTo>
                  <a:close/>
                  <a:moveTo>
                    <a:pt x="2136" y="1615"/>
                  </a:moveTo>
                  <a:cubicBezTo>
                    <a:pt x="2136" y="1615"/>
                    <a:pt x="2136" y="1615"/>
                    <a:pt x="2136" y="1615"/>
                  </a:cubicBezTo>
                  <a:lnTo>
                    <a:pt x="2136" y="1615"/>
                  </a:lnTo>
                  <a:cubicBezTo>
                    <a:pt x="2135" y="1615"/>
                    <a:pt x="2135" y="1615"/>
                    <a:pt x="2135" y="1615"/>
                  </a:cubicBezTo>
                  <a:lnTo>
                    <a:pt x="2135" y="1615"/>
                  </a:lnTo>
                  <a:cubicBezTo>
                    <a:pt x="2135" y="1615"/>
                    <a:pt x="2136" y="1615"/>
                    <a:pt x="2136" y="1615"/>
                  </a:cubicBezTo>
                  <a:close/>
                  <a:moveTo>
                    <a:pt x="2154" y="1609"/>
                  </a:moveTo>
                  <a:cubicBezTo>
                    <a:pt x="2157" y="1611"/>
                    <a:pt x="2161" y="1612"/>
                    <a:pt x="2165" y="1614"/>
                  </a:cubicBezTo>
                  <a:lnTo>
                    <a:pt x="2165" y="1614"/>
                  </a:lnTo>
                  <a:cubicBezTo>
                    <a:pt x="2164" y="1614"/>
                    <a:pt x="2163" y="1614"/>
                    <a:pt x="2163" y="1614"/>
                  </a:cubicBezTo>
                  <a:cubicBezTo>
                    <a:pt x="2161" y="1615"/>
                    <a:pt x="2159" y="1615"/>
                    <a:pt x="2157" y="1615"/>
                  </a:cubicBezTo>
                  <a:lnTo>
                    <a:pt x="2157" y="1615"/>
                  </a:lnTo>
                  <a:cubicBezTo>
                    <a:pt x="2156" y="1615"/>
                    <a:pt x="2156" y="1615"/>
                    <a:pt x="2155" y="1615"/>
                  </a:cubicBezTo>
                  <a:lnTo>
                    <a:pt x="2155" y="1615"/>
                  </a:lnTo>
                  <a:cubicBezTo>
                    <a:pt x="2155" y="1615"/>
                    <a:pt x="2155" y="1614"/>
                    <a:pt x="2155" y="1614"/>
                  </a:cubicBezTo>
                  <a:lnTo>
                    <a:pt x="2154" y="1609"/>
                  </a:lnTo>
                  <a:close/>
                  <a:moveTo>
                    <a:pt x="2139" y="1614"/>
                  </a:moveTo>
                  <a:cubicBezTo>
                    <a:pt x="2141" y="1615"/>
                    <a:pt x="2144" y="1615"/>
                    <a:pt x="2147" y="1616"/>
                  </a:cubicBezTo>
                  <a:lnTo>
                    <a:pt x="2147" y="1616"/>
                  </a:lnTo>
                  <a:cubicBezTo>
                    <a:pt x="2147" y="1617"/>
                    <a:pt x="2147" y="1617"/>
                    <a:pt x="2147" y="1618"/>
                  </a:cubicBezTo>
                  <a:lnTo>
                    <a:pt x="2147" y="1618"/>
                  </a:lnTo>
                  <a:cubicBezTo>
                    <a:pt x="2144" y="1617"/>
                    <a:pt x="2141" y="1616"/>
                    <a:pt x="2139" y="1616"/>
                  </a:cubicBezTo>
                  <a:lnTo>
                    <a:pt x="2139" y="1616"/>
                  </a:lnTo>
                  <a:cubicBezTo>
                    <a:pt x="2139" y="1615"/>
                    <a:pt x="2139" y="1615"/>
                    <a:pt x="2139" y="1614"/>
                  </a:cubicBezTo>
                  <a:close/>
                  <a:moveTo>
                    <a:pt x="2139" y="1619"/>
                  </a:moveTo>
                  <a:cubicBezTo>
                    <a:pt x="2139" y="1619"/>
                    <a:pt x="2140" y="1619"/>
                    <a:pt x="2141" y="1619"/>
                  </a:cubicBezTo>
                  <a:lnTo>
                    <a:pt x="2141" y="1619"/>
                  </a:lnTo>
                  <a:cubicBezTo>
                    <a:pt x="2140" y="1619"/>
                    <a:pt x="2139" y="1620"/>
                    <a:pt x="2139" y="1620"/>
                  </a:cubicBezTo>
                  <a:lnTo>
                    <a:pt x="2139" y="1620"/>
                  </a:lnTo>
                  <a:cubicBezTo>
                    <a:pt x="2139" y="1619"/>
                    <a:pt x="2139" y="1619"/>
                    <a:pt x="2139" y="1619"/>
                  </a:cubicBezTo>
                  <a:close/>
                  <a:moveTo>
                    <a:pt x="2156" y="1618"/>
                  </a:moveTo>
                  <a:cubicBezTo>
                    <a:pt x="2158" y="1619"/>
                    <a:pt x="2160" y="1619"/>
                    <a:pt x="2162" y="1620"/>
                  </a:cubicBezTo>
                  <a:lnTo>
                    <a:pt x="2162" y="1620"/>
                  </a:lnTo>
                  <a:cubicBezTo>
                    <a:pt x="2161" y="1620"/>
                    <a:pt x="2160" y="1620"/>
                    <a:pt x="2160" y="1621"/>
                  </a:cubicBezTo>
                  <a:lnTo>
                    <a:pt x="2160" y="1621"/>
                  </a:lnTo>
                  <a:cubicBezTo>
                    <a:pt x="2158" y="1620"/>
                    <a:pt x="2157" y="1620"/>
                    <a:pt x="2156" y="1620"/>
                  </a:cubicBezTo>
                  <a:lnTo>
                    <a:pt x="2156" y="1620"/>
                  </a:lnTo>
                  <a:cubicBezTo>
                    <a:pt x="2156" y="1619"/>
                    <a:pt x="2156" y="1619"/>
                    <a:pt x="2156" y="1618"/>
                  </a:cubicBezTo>
                  <a:close/>
                  <a:moveTo>
                    <a:pt x="2166" y="1614"/>
                  </a:moveTo>
                  <a:cubicBezTo>
                    <a:pt x="2179" y="1619"/>
                    <a:pt x="2195" y="1622"/>
                    <a:pt x="2212" y="1622"/>
                  </a:cubicBezTo>
                  <a:lnTo>
                    <a:pt x="2203" y="1622"/>
                  </a:lnTo>
                  <a:cubicBezTo>
                    <a:pt x="2192" y="1622"/>
                    <a:pt x="2176" y="1618"/>
                    <a:pt x="2159" y="1616"/>
                  </a:cubicBezTo>
                  <a:lnTo>
                    <a:pt x="2159" y="1616"/>
                  </a:lnTo>
                  <a:cubicBezTo>
                    <a:pt x="2161" y="1615"/>
                    <a:pt x="2163" y="1614"/>
                    <a:pt x="2166" y="1614"/>
                  </a:cubicBezTo>
                  <a:close/>
                  <a:moveTo>
                    <a:pt x="2195" y="1606"/>
                  </a:moveTo>
                  <a:lnTo>
                    <a:pt x="2195" y="1606"/>
                  </a:lnTo>
                  <a:cubicBezTo>
                    <a:pt x="2200" y="1606"/>
                    <a:pt x="2206" y="1606"/>
                    <a:pt x="2212" y="1606"/>
                  </a:cubicBezTo>
                  <a:cubicBezTo>
                    <a:pt x="2236" y="1606"/>
                    <a:pt x="2260" y="1614"/>
                    <a:pt x="2276" y="1622"/>
                  </a:cubicBezTo>
                  <a:cubicBezTo>
                    <a:pt x="2276" y="1622"/>
                    <a:pt x="2237" y="1617"/>
                    <a:pt x="2189" y="1607"/>
                  </a:cubicBezTo>
                  <a:lnTo>
                    <a:pt x="2189" y="1607"/>
                  </a:lnTo>
                  <a:cubicBezTo>
                    <a:pt x="2191" y="1607"/>
                    <a:pt x="2193" y="1606"/>
                    <a:pt x="2195" y="1606"/>
                  </a:cubicBezTo>
                  <a:close/>
                  <a:moveTo>
                    <a:pt x="2130" y="1622"/>
                  </a:moveTo>
                  <a:cubicBezTo>
                    <a:pt x="2132" y="1622"/>
                    <a:pt x="2133" y="1622"/>
                    <a:pt x="2134" y="1622"/>
                  </a:cubicBezTo>
                  <a:lnTo>
                    <a:pt x="2134" y="1622"/>
                  </a:lnTo>
                  <a:cubicBezTo>
                    <a:pt x="2134" y="1622"/>
                    <a:pt x="2134" y="1623"/>
                    <a:pt x="2134" y="1623"/>
                  </a:cubicBezTo>
                  <a:lnTo>
                    <a:pt x="2134" y="1623"/>
                  </a:lnTo>
                  <a:cubicBezTo>
                    <a:pt x="2133" y="1623"/>
                    <a:pt x="2132" y="1622"/>
                    <a:pt x="2130" y="1622"/>
                  </a:cubicBezTo>
                  <a:close/>
                  <a:moveTo>
                    <a:pt x="2145" y="1620"/>
                  </a:moveTo>
                  <a:lnTo>
                    <a:pt x="2145" y="1620"/>
                  </a:lnTo>
                  <a:cubicBezTo>
                    <a:pt x="2146" y="1620"/>
                    <a:pt x="2146" y="1620"/>
                    <a:pt x="2147" y="1620"/>
                  </a:cubicBezTo>
                  <a:lnTo>
                    <a:pt x="2147" y="1620"/>
                  </a:lnTo>
                  <a:cubicBezTo>
                    <a:pt x="2147" y="1621"/>
                    <a:pt x="2147" y="1622"/>
                    <a:pt x="2147" y="1623"/>
                  </a:cubicBezTo>
                  <a:lnTo>
                    <a:pt x="2147" y="1623"/>
                  </a:lnTo>
                  <a:cubicBezTo>
                    <a:pt x="2144" y="1623"/>
                    <a:pt x="2141" y="1623"/>
                    <a:pt x="2139" y="1622"/>
                  </a:cubicBezTo>
                  <a:lnTo>
                    <a:pt x="2139" y="1622"/>
                  </a:lnTo>
                  <a:cubicBezTo>
                    <a:pt x="2139" y="1623"/>
                    <a:pt x="2139" y="1624"/>
                    <a:pt x="2139" y="1624"/>
                  </a:cubicBezTo>
                  <a:lnTo>
                    <a:pt x="2139" y="1624"/>
                  </a:lnTo>
                  <a:cubicBezTo>
                    <a:pt x="2137" y="1624"/>
                    <a:pt x="2136" y="1624"/>
                    <a:pt x="2135" y="1623"/>
                  </a:cubicBezTo>
                  <a:lnTo>
                    <a:pt x="2135" y="1623"/>
                  </a:lnTo>
                  <a:cubicBezTo>
                    <a:pt x="2135" y="1623"/>
                    <a:pt x="2136" y="1623"/>
                    <a:pt x="2137" y="1622"/>
                  </a:cubicBezTo>
                  <a:lnTo>
                    <a:pt x="2137" y="1622"/>
                  </a:lnTo>
                  <a:cubicBezTo>
                    <a:pt x="2138" y="1622"/>
                    <a:pt x="2138" y="1622"/>
                    <a:pt x="2139" y="1622"/>
                  </a:cubicBezTo>
                  <a:lnTo>
                    <a:pt x="2139" y="1622"/>
                  </a:lnTo>
                  <a:cubicBezTo>
                    <a:pt x="2139" y="1622"/>
                    <a:pt x="2139" y="1622"/>
                    <a:pt x="2139" y="1622"/>
                  </a:cubicBezTo>
                  <a:lnTo>
                    <a:pt x="2139" y="1622"/>
                  </a:lnTo>
                  <a:cubicBezTo>
                    <a:pt x="2141" y="1621"/>
                    <a:pt x="2143" y="1621"/>
                    <a:pt x="2145" y="1620"/>
                  </a:cubicBezTo>
                  <a:close/>
                  <a:moveTo>
                    <a:pt x="2147" y="1623"/>
                  </a:moveTo>
                  <a:cubicBezTo>
                    <a:pt x="2148" y="1624"/>
                    <a:pt x="2148" y="1624"/>
                    <a:pt x="2149" y="1624"/>
                  </a:cubicBezTo>
                  <a:lnTo>
                    <a:pt x="2149" y="1624"/>
                  </a:lnTo>
                  <a:cubicBezTo>
                    <a:pt x="2149" y="1624"/>
                    <a:pt x="2148" y="1624"/>
                    <a:pt x="2147" y="1625"/>
                  </a:cubicBezTo>
                  <a:lnTo>
                    <a:pt x="2147" y="1625"/>
                  </a:lnTo>
                  <a:cubicBezTo>
                    <a:pt x="2147" y="1624"/>
                    <a:pt x="2147" y="1624"/>
                    <a:pt x="2147" y="1623"/>
                  </a:cubicBezTo>
                  <a:close/>
                  <a:moveTo>
                    <a:pt x="2104" y="1613"/>
                  </a:moveTo>
                  <a:cubicBezTo>
                    <a:pt x="2107" y="1613"/>
                    <a:pt x="2110" y="1614"/>
                    <a:pt x="2113" y="1614"/>
                  </a:cubicBezTo>
                  <a:lnTo>
                    <a:pt x="2113" y="1614"/>
                  </a:lnTo>
                  <a:lnTo>
                    <a:pt x="2046" y="1625"/>
                  </a:lnTo>
                  <a:lnTo>
                    <a:pt x="2046" y="1625"/>
                  </a:lnTo>
                  <a:cubicBezTo>
                    <a:pt x="2071" y="1620"/>
                    <a:pt x="2091" y="1615"/>
                    <a:pt x="2104" y="1613"/>
                  </a:cubicBezTo>
                  <a:close/>
                  <a:moveTo>
                    <a:pt x="2163" y="1620"/>
                  </a:moveTo>
                  <a:cubicBezTo>
                    <a:pt x="2179" y="1624"/>
                    <a:pt x="2187" y="1626"/>
                    <a:pt x="2186" y="1626"/>
                  </a:cubicBezTo>
                  <a:lnTo>
                    <a:pt x="2186" y="1626"/>
                  </a:lnTo>
                  <a:cubicBezTo>
                    <a:pt x="2186" y="1626"/>
                    <a:pt x="2177" y="1624"/>
                    <a:pt x="2161" y="1621"/>
                  </a:cubicBezTo>
                  <a:lnTo>
                    <a:pt x="2161" y="1621"/>
                  </a:lnTo>
                  <a:cubicBezTo>
                    <a:pt x="2162" y="1621"/>
                    <a:pt x="2162" y="1620"/>
                    <a:pt x="2163" y="1620"/>
                  </a:cubicBezTo>
                  <a:close/>
                  <a:moveTo>
                    <a:pt x="2150" y="1624"/>
                  </a:move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8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6" y="1625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4" y="1626"/>
                    <a:pt x="2144" y="1626"/>
                  </a:cubicBezTo>
                  <a:lnTo>
                    <a:pt x="2144" y="1626"/>
                  </a:lnTo>
                  <a:cubicBezTo>
                    <a:pt x="2143" y="1626"/>
                    <a:pt x="2141" y="1627"/>
                    <a:pt x="2139" y="1627"/>
                  </a:cubicBezTo>
                  <a:lnTo>
                    <a:pt x="2139" y="1627"/>
                  </a:lnTo>
                  <a:cubicBezTo>
                    <a:pt x="2139" y="1626"/>
                    <a:pt x="2139" y="1625"/>
                    <a:pt x="2139" y="1624"/>
                  </a:cubicBezTo>
                  <a:lnTo>
                    <a:pt x="2139" y="1624"/>
                  </a:lnTo>
                  <a:cubicBezTo>
                    <a:pt x="2140" y="1625"/>
                    <a:pt x="2142" y="1625"/>
                    <a:pt x="2144" y="1626"/>
                  </a:cubicBezTo>
                  <a:lnTo>
                    <a:pt x="2144" y="1626"/>
                  </a:lnTo>
                  <a:cubicBezTo>
                    <a:pt x="2145" y="1625"/>
                    <a:pt x="2146" y="1625"/>
                    <a:pt x="2147" y="1625"/>
                  </a:cubicBezTo>
                  <a:lnTo>
                    <a:pt x="2147" y="1625"/>
                  </a:lnTo>
                  <a:cubicBezTo>
                    <a:pt x="2147" y="1625"/>
                    <a:pt x="2147" y="1625"/>
                    <a:pt x="2147" y="1625"/>
                  </a:cubicBezTo>
                  <a:lnTo>
                    <a:pt x="2147" y="1625"/>
                  </a:lnTo>
                  <a:cubicBezTo>
                    <a:pt x="2148" y="1625"/>
                    <a:pt x="2149" y="1624"/>
                    <a:pt x="2150" y="1624"/>
                  </a:cubicBezTo>
                  <a:close/>
                  <a:moveTo>
                    <a:pt x="2127" y="1599"/>
                  </a:moveTo>
                  <a:lnTo>
                    <a:pt x="2127" y="1599"/>
                  </a:lnTo>
                  <a:cubicBezTo>
                    <a:pt x="2134" y="1600"/>
                    <a:pt x="2142" y="1602"/>
                    <a:pt x="2151" y="1603"/>
                  </a:cubicBezTo>
                  <a:lnTo>
                    <a:pt x="2151" y="1603"/>
                  </a:lnTo>
                  <a:cubicBezTo>
                    <a:pt x="2152" y="1605"/>
                    <a:pt x="2152" y="1606"/>
                    <a:pt x="2152" y="1607"/>
                  </a:cubicBezTo>
                  <a:lnTo>
                    <a:pt x="2152" y="1607"/>
                  </a:lnTo>
                  <a:cubicBezTo>
                    <a:pt x="2150" y="1607"/>
                    <a:pt x="2149" y="1606"/>
                    <a:pt x="2147" y="1606"/>
                  </a:cubicBezTo>
                  <a:lnTo>
                    <a:pt x="2147" y="1606"/>
                  </a:lnTo>
                  <a:cubicBezTo>
                    <a:pt x="2148" y="1607"/>
                    <a:pt x="2150" y="1607"/>
                    <a:pt x="2151" y="1608"/>
                  </a:cubicBezTo>
                  <a:lnTo>
                    <a:pt x="2151" y="1608"/>
                  </a:lnTo>
                  <a:lnTo>
                    <a:pt x="2139" y="1610"/>
                  </a:lnTo>
                  <a:lnTo>
                    <a:pt x="2139" y="1610"/>
                  </a:lnTo>
                  <a:cubicBezTo>
                    <a:pt x="2139" y="1609"/>
                    <a:pt x="2139" y="1607"/>
                    <a:pt x="2139" y="1606"/>
                  </a:cubicBezTo>
                  <a:cubicBezTo>
                    <a:pt x="2138" y="1607"/>
                    <a:pt x="2138" y="1609"/>
                    <a:pt x="2137" y="1610"/>
                  </a:cubicBezTo>
                  <a:lnTo>
                    <a:pt x="2137" y="1610"/>
                  </a:lnTo>
                  <a:lnTo>
                    <a:pt x="2121" y="1613"/>
                  </a:lnTo>
                  <a:lnTo>
                    <a:pt x="2121" y="1613"/>
                  </a:lnTo>
                  <a:cubicBezTo>
                    <a:pt x="2117" y="1612"/>
                    <a:pt x="2113" y="1612"/>
                    <a:pt x="2110" y="1612"/>
                  </a:cubicBezTo>
                  <a:lnTo>
                    <a:pt x="2110" y="1612"/>
                  </a:lnTo>
                  <a:cubicBezTo>
                    <a:pt x="2122" y="1609"/>
                    <a:pt x="2128" y="1608"/>
                    <a:pt x="2128" y="1608"/>
                  </a:cubicBezTo>
                  <a:lnTo>
                    <a:pt x="2128" y="1608"/>
                  </a:lnTo>
                  <a:cubicBezTo>
                    <a:pt x="2128" y="1608"/>
                    <a:pt x="2121" y="1609"/>
                    <a:pt x="2108" y="1611"/>
                  </a:cubicBezTo>
                  <a:lnTo>
                    <a:pt x="2108" y="1611"/>
                  </a:lnTo>
                  <a:cubicBezTo>
                    <a:pt x="2097" y="1610"/>
                    <a:pt x="2091" y="1609"/>
                    <a:pt x="2089" y="1609"/>
                  </a:cubicBezTo>
                  <a:cubicBezTo>
                    <a:pt x="2087" y="1609"/>
                    <a:pt x="2091" y="1610"/>
                    <a:pt x="2102" y="1612"/>
                  </a:cubicBezTo>
                  <a:lnTo>
                    <a:pt x="2102" y="1612"/>
                  </a:lnTo>
                  <a:cubicBezTo>
                    <a:pt x="2085" y="1615"/>
                    <a:pt x="2059" y="1618"/>
                    <a:pt x="2025" y="1622"/>
                  </a:cubicBezTo>
                  <a:cubicBezTo>
                    <a:pt x="1998" y="1626"/>
                    <a:pt x="1982" y="1627"/>
                    <a:pt x="1978" y="1627"/>
                  </a:cubicBezTo>
                  <a:cubicBezTo>
                    <a:pt x="1971" y="1627"/>
                    <a:pt x="1987" y="1624"/>
                    <a:pt x="2025" y="1614"/>
                  </a:cubicBezTo>
                  <a:cubicBezTo>
                    <a:pt x="2053" y="1611"/>
                    <a:pt x="2080" y="1608"/>
                    <a:pt x="2099" y="1606"/>
                  </a:cubicBezTo>
                  <a:lnTo>
                    <a:pt x="2099" y="1606"/>
                  </a:lnTo>
                  <a:cubicBezTo>
                    <a:pt x="2099" y="1606"/>
                    <a:pt x="2098" y="1606"/>
                    <a:pt x="2098" y="1606"/>
                  </a:cubicBezTo>
                  <a:cubicBezTo>
                    <a:pt x="2109" y="1605"/>
                    <a:pt x="2117" y="1604"/>
                    <a:pt x="2121" y="1603"/>
                  </a:cubicBezTo>
                  <a:lnTo>
                    <a:pt x="2121" y="1603"/>
                  </a:lnTo>
                  <a:cubicBezTo>
                    <a:pt x="2126" y="1604"/>
                    <a:pt x="2135" y="1605"/>
                    <a:pt x="2147" y="1606"/>
                  </a:cubicBezTo>
                  <a:lnTo>
                    <a:pt x="2147" y="1606"/>
                  </a:lnTo>
                  <a:cubicBezTo>
                    <a:pt x="2147" y="1606"/>
                    <a:pt x="2147" y="1606"/>
                    <a:pt x="2147" y="1606"/>
                  </a:cubicBezTo>
                  <a:cubicBezTo>
                    <a:pt x="2134" y="1605"/>
                    <a:pt x="2126" y="1604"/>
                    <a:pt x="2121" y="1603"/>
                  </a:cubicBezTo>
                  <a:lnTo>
                    <a:pt x="2121" y="1603"/>
                  </a:lnTo>
                  <a:cubicBezTo>
                    <a:pt x="2124" y="1603"/>
                    <a:pt x="2125" y="1603"/>
                    <a:pt x="2125" y="1603"/>
                  </a:cubicBezTo>
                  <a:lnTo>
                    <a:pt x="2125" y="1603"/>
                  </a:lnTo>
                  <a:cubicBezTo>
                    <a:pt x="2125" y="1603"/>
                    <a:pt x="2123" y="1603"/>
                    <a:pt x="2121" y="1603"/>
                  </a:cubicBezTo>
                  <a:lnTo>
                    <a:pt x="2121" y="1603"/>
                  </a:lnTo>
                  <a:cubicBezTo>
                    <a:pt x="2118" y="1603"/>
                    <a:pt x="2116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8" y="1603"/>
                    <a:pt x="2120" y="1603"/>
                  </a:cubicBezTo>
                  <a:lnTo>
                    <a:pt x="2120" y="1603"/>
                  </a:lnTo>
                  <a:cubicBezTo>
                    <a:pt x="2116" y="1604"/>
                    <a:pt x="2109" y="1604"/>
                    <a:pt x="2099" y="1606"/>
                  </a:cubicBezTo>
                  <a:lnTo>
                    <a:pt x="2099" y="1606"/>
                  </a:lnTo>
                  <a:cubicBezTo>
                    <a:pt x="2109" y="1603"/>
                    <a:pt x="2118" y="1601"/>
                    <a:pt x="2127" y="1599"/>
                  </a:cubicBezTo>
                  <a:close/>
                  <a:moveTo>
                    <a:pt x="2147" y="1625"/>
                  </a:moveTo>
                  <a:cubicBezTo>
                    <a:pt x="2147" y="1626"/>
                    <a:pt x="2147" y="1626"/>
                    <a:pt x="2147" y="1626"/>
                  </a:cubicBezTo>
                  <a:lnTo>
                    <a:pt x="2147" y="1626"/>
                  </a:lnTo>
                  <a:cubicBezTo>
                    <a:pt x="2146" y="1626"/>
                    <a:pt x="2146" y="1626"/>
                    <a:pt x="2145" y="1626"/>
                  </a:cubicBezTo>
                  <a:lnTo>
                    <a:pt x="2145" y="1626"/>
                  </a:lnTo>
                  <a:cubicBezTo>
                    <a:pt x="2143" y="1627"/>
                    <a:pt x="2141" y="1627"/>
                    <a:pt x="2139" y="1628"/>
                  </a:cubicBezTo>
                  <a:lnTo>
                    <a:pt x="2139" y="1628"/>
                  </a:lnTo>
                  <a:cubicBezTo>
                    <a:pt x="2139" y="1628"/>
                    <a:pt x="2139" y="1628"/>
                    <a:pt x="2139" y="1628"/>
                  </a:cubicBezTo>
                  <a:lnTo>
                    <a:pt x="2139" y="1628"/>
                  </a:lnTo>
                  <a:cubicBezTo>
                    <a:pt x="2141" y="1627"/>
                    <a:pt x="2143" y="1627"/>
                    <a:pt x="2145" y="1626"/>
                  </a:cubicBezTo>
                  <a:lnTo>
                    <a:pt x="2145" y="1626"/>
                  </a:lnTo>
                  <a:cubicBezTo>
                    <a:pt x="2145" y="1626"/>
                    <a:pt x="2145" y="1626"/>
                    <a:pt x="2145" y="1626"/>
                  </a:cubicBezTo>
                  <a:lnTo>
                    <a:pt x="2145" y="1626"/>
                  </a:lnTo>
                  <a:cubicBezTo>
                    <a:pt x="2146" y="1626"/>
                    <a:pt x="2146" y="1625"/>
                    <a:pt x="2147" y="1625"/>
                  </a:cubicBezTo>
                  <a:close/>
                  <a:moveTo>
                    <a:pt x="2128" y="1617"/>
                  </a:moveTo>
                  <a:lnTo>
                    <a:pt x="2128" y="1617"/>
                  </a:lnTo>
                  <a:cubicBezTo>
                    <a:pt x="2130" y="1617"/>
                    <a:pt x="2133" y="1618"/>
                    <a:pt x="2135" y="1618"/>
                  </a:cubicBezTo>
                  <a:lnTo>
                    <a:pt x="2135" y="1618"/>
                  </a:lnTo>
                  <a:cubicBezTo>
                    <a:pt x="2135" y="1619"/>
                    <a:pt x="2135" y="1620"/>
                    <a:pt x="2134" y="1621"/>
                  </a:cubicBezTo>
                  <a:lnTo>
                    <a:pt x="2134" y="1621"/>
                  </a:lnTo>
                  <a:cubicBezTo>
                    <a:pt x="2122" y="1624"/>
                    <a:pt x="2111" y="1626"/>
                    <a:pt x="2102" y="1628"/>
                  </a:cubicBezTo>
                  <a:lnTo>
                    <a:pt x="2102" y="1628"/>
                  </a:lnTo>
                  <a:cubicBezTo>
                    <a:pt x="2095" y="1626"/>
                    <a:pt x="2091" y="1624"/>
                    <a:pt x="2089" y="1624"/>
                  </a:cubicBezTo>
                  <a:lnTo>
                    <a:pt x="2089" y="1624"/>
                  </a:lnTo>
                  <a:cubicBezTo>
                    <a:pt x="2092" y="1623"/>
                    <a:pt x="2095" y="1623"/>
                    <a:pt x="2098" y="1622"/>
                  </a:cubicBezTo>
                  <a:cubicBezTo>
                    <a:pt x="2106" y="1622"/>
                    <a:pt x="2117" y="1620"/>
                    <a:pt x="2128" y="1617"/>
                  </a:cubicBezTo>
                  <a:close/>
                  <a:moveTo>
                    <a:pt x="2153" y="1625"/>
                  </a:moveTo>
                  <a:cubicBezTo>
                    <a:pt x="2154" y="1625"/>
                    <a:pt x="2155" y="1625"/>
                    <a:pt x="2156" y="1625"/>
                  </a:cubicBezTo>
                  <a:lnTo>
                    <a:pt x="2156" y="1625"/>
                  </a:lnTo>
                  <a:cubicBezTo>
                    <a:pt x="2156" y="1626"/>
                    <a:pt x="2156" y="1627"/>
                    <a:pt x="2156" y="1629"/>
                  </a:cubicBezTo>
                  <a:lnTo>
                    <a:pt x="2156" y="1629"/>
                  </a:lnTo>
                  <a:cubicBezTo>
                    <a:pt x="2154" y="1628"/>
                    <a:pt x="2151" y="1627"/>
                    <a:pt x="2149" y="1627"/>
                  </a:cubicBezTo>
                  <a:lnTo>
                    <a:pt x="2149" y="1627"/>
                  </a:lnTo>
                  <a:cubicBezTo>
                    <a:pt x="2150" y="1626"/>
                    <a:pt x="2152" y="1625"/>
                    <a:pt x="2153" y="1625"/>
                  </a:cubicBezTo>
                  <a:close/>
                  <a:moveTo>
                    <a:pt x="2147" y="1628"/>
                  </a:moveTo>
                  <a:cubicBezTo>
                    <a:pt x="2147" y="1629"/>
                    <a:pt x="2147" y="1630"/>
                    <a:pt x="2147" y="1631"/>
                  </a:cubicBezTo>
                  <a:lnTo>
                    <a:pt x="2147" y="1631"/>
                  </a:lnTo>
                  <a:cubicBezTo>
                    <a:pt x="2146" y="1631"/>
                    <a:pt x="2146" y="1631"/>
                    <a:pt x="2146" y="1631"/>
                  </a:cubicBezTo>
                  <a:lnTo>
                    <a:pt x="2146" y="1631"/>
                  </a:lnTo>
                  <a:cubicBezTo>
                    <a:pt x="2146" y="1631"/>
                    <a:pt x="2146" y="1630"/>
                    <a:pt x="2147" y="1630"/>
                  </a:cubicBezTo>
                  <a:lnTo>
                    <a:pt x="2147" y="1630"/>
                  </a:lnTo>
                  <a:cubicBezTo>
                    <a:pt x="2147" y="1630"/>
                    <a:pt x="2147" y="1630"/>
                    <a:pt x="2146" y="1631"/>
                  </a:cubicBezTo>
                  <a:lnTo>
                    <a:pt x="2146" y="1631"/>
                  </a:lnTo>
                  <a:cubicBezTo>
                    <a:pt x="2144" y="1631"/>
                    <a:pt x="2142" y="1631"/>
                    <a:pt x="2141" y="1630"/>
                  </a:cubicBezTo>
                  <a:lnTo>
                    <a:pt x="2141" y="1630"/>
                  </a:lnTo>
                  <a:cubicBezTo>
                    <a:pt x="2143" y="1629"/>
                    <a:pt x="2145" y="1629"/>
                    <a:pt x="2147" y="1628"/>
                  </a:cubicBezTo>
                  <a:close/>
                  <a:moveTo>
                    <a:pt x="2134" y="1623"/>
                  </a:moveTo>
                  <a:cubicBezTo>
                    <a:pt x="2133" y="1625"/>
                    <a:pt x="2133" y="1627"/>
                    <a:pt x="2133" y="1629"/>
                  </a:cubicBezTo>
                  <a:lnTo>
                    <a:pt x="2133" y="1629"/>
                  </a:lnTo>
                  <a:cubicBezTo>
                    <a:pt x="2131" y="1629"/>
                    <a:pt x="2130" y="1630"/>
                    <a:pt x="2129" y="1630"/>
                  </a:cubicBezTo>
                  <a:lnTo>
                    <a:pt x="2129" y="1630"/>
                  </a:lnTo>
                  <a:cubicBezTo>
                    <a:pt x="2124" y="1630"/>
                    <a:pt x="2119" y="1630"/>
                    <a:pt x="2114" y="1630"/>
                  </a:cubicBezTo>
                  <a:lnTo>
                    <a:pt x="2114" y="1630"/>
                  </a:lnTo>
                  <a:lnTo>
                    <a:pt x="2120" y="1633"/>
                  </a:lnTo>
                  <a:lnTo>
                    <a:pt x="2120" y="1633"/>
                  </a:lnTo>
                  <a:cubicBezTo>
                    <a:pt x="2119" y="1633"/>
                    <a:pt x="2117" y="1634"/>
                    <a:pt x="2115" y="1635"/>
                  </a:cubicBezTo>
                  <a:lnTo>
                    <a:pt x="2115" y="1635"/>
                  </a:lnTo>
                  <a:lnTo>
                    <a:pt x="2109" y="1632"/>
                  </a:lnTo>
                  <a:lnTo>
                    <a:pt x="2109" y="1632"/>
                  </a:lnTo>
                  <a:cubicBezTo>
                    <a:pt x="2116" y="1629"/>
                    <a:pt x="2124" y="1627"/>
                    <a:pt x="2134" y="1623"/>
                  </a:cubicBezTo>
                  <a:close/>
                  <a:moveTo>
                    <a:pt x="2123" y="1634"/>
                  </a:moveTo>
                  <a:lnTo>
                    <a:pt x="2123" y="1634"/>
                  </a:lnTo>
                  <a:lnTo>
                    <a:pt x="2123" y="1634"/>
                  </a:lnTo>
                  <a:cubicBezTo>
                    <a:pt x="2121" y="1635"/>
                    <a:pt x="2120" y="1635"/>
                    <a:pt x="2118" y="1636"/>
                  </a:cubicBezTo>
                  <a:lnTo>
                    <a:pt x="2118" y="1636"/>
                  </a:lnTo>
                  <a:lnTo>
                    <a:pt x="2118" y="1636"/>
                  </a:lnTo>
                  <a:lnTo>
                    <a:pt x="2118" y="1636"/>
                  </a:lnTo>
                  <a:cubicBezTo>
                    <a:pt x="2119" y="1635"/>
                    <a:pt x="2121" y="1635"/>
                    <a:pt x="2123" y="1634"/>
                  </a:cubicBezTo>
                  <a:close/>
                  <a:moveTo>
                    <a:pt x="2128" y="1636"/>
                  </a:moveTo>
                  <a:lnTo>
                    <a:pt x="2130" y="1637"/>
                  </a:lnTo>
                  <a:lnTo>
                    <a:pt x="2130" y="1637"/>
                  </a:lnTo>
                  <a:cubicBezTo>
                    <a:pt x="2129" y="1638"/>
                    <a:pt x="2127" y="1639"/>
                    <a:pt x="2125" y="1640"/>
                  </a:cubicBezTo>
                  <a:lnTo>
                    <a:pt x="2125" y="1640"/>
                  </a:lnTo>
                  <a:lnTo>
                    <a:pt x="2123" y="1639"/>
                  </a:lnTo>
                  <a:lnTo>
                    <a:pt x="2123" y="1639"/>
                  </a:lnTo>
                  <a:cubicBezTo>
                    <a:pt x="2125" y="1638"/>
                    <a:pt x="2126" y="1637"/>
                    <a:pt x="2128" y="1636"/>
                  </a:cubicBezTo>
                  <a:close/>
                  <a:moveTo>
                    <a:pt x="2130" y="1638"/>
                  </a:moveTo>
                  <a:lnTo>
                    <a:pt x="2127" y="1641"/>
                  </a:lnTo>
                  <a:lnTo>
                    <a:pt x="2127" y="1641"/>
                  </a:lnTo>
                  <a:lnTo>
                    <a:pt x="2126" y="1640"/>
                  </a:lnTo>
                  <a:lnTo>
                    <a:pt x="2126" y="1640"/>
                  </a:lnTo>
                  <a:lnTo>
                    <a:pt x="2130" y="1638"/>
                  </a:lnTo>
                  <a:close/>
                  <a:moveTo>
                    <a:pt x="2131" y="1639"/>
                  </a:moveTo>
                  <a:cubicBezTo>
                    <a:pt x="2131" y="1640"/>
                    <a:pt x="2131" y="1642"/>
                    <a:pt x="2131" y="1643"/>
                  </a:cubicBezTo>
                  <a:lnTo>
                    <a:pt x="2131" y="1643"/>
                  </a:lnTo>
                  <a:lnTo>
                    <a:pt x="2128" y="1641"/>
                  </a:lnTo>
                  <a:lnTo>
                    <a:pt x="2128" y="1641"/>
                  </a:lnTo>
                  <a:cubicBezTo>
                    <a:pt x="2129" y="1641"/>
                    <a:pt x="2130" y="1640"/>
                    <a:pt x="2131" y="1639"/>
                  </a:cubicBezTo>
                  <a:close/>
                  <a:moveTo>
                    <a:pt x="2112" y="1638"/>
                  </a:moveTo>
                  <a:cubicBezTo>
                    <a:pt x="2112" y="1638"/>
                    <a:pt x="2112" y="1638"/>
                    <a:pt x="2112" y="1638"/>
                  </a:cubicBezTo>
                  <a:lnTo>
                    <a:pt x="2112" y="1638"/>
                  </a:lnTo>
                  <a:cubicBezTo>
                    <a:pt x="2105" y="1641"/>
                    <a:pt x="2098" y="1643"/>
                    <a:pt x="2090" y="1646"/>
                  </a:cubicBezTo>
                  <a:lnTo>
                    <a:pt x="2090" y="1646"/>
                  </a:lnTo>
                  <a:cubicBezTo>
                    <a:pt x="2097" y="1644"/>
                    <a:pt x="2104" y="1641"/>
                    <a:pt x="2112" y="1638"/>
                  </a:cubicBezTo>
                  <a:close/>
                  <a:moveTo>
                    <a:pt x="2089" y="1624"/>
                  </a:moveTo>
                  <a:cubicBezTo>
                    <a:pt x="2089" y="1625"/>
                    <a:pt x="2092" y="1627"/>
                    <a:pt x="2097" y="1630"/>
                  </a:cubicBezTo>
                  <a:lnTo>
                    <a:pt x="2097" y="1630"/>
                  </a:lnTo>
                  <a:cubicBezTo>
                    <a:pt x="2025" y="1646"/>
                    <a:pt x="2025" y="1646"/>
                    <a:pt x="2025" y="1646"/>
                  </a:cubicBezTo>
                  <a:cubicBezTo>
                    <a:pt x="2025" y="1646"/>
                    <a:pt x="2025" y="1639"/>
                    <a:pt x="2089" y="1624"/>
                  </a:cubicBezTo>
                  <a:close/>
                  <a:moveTo>
                    <a:pt x="2158" y="1622"/>
                  </a:moveTo>
                  <a:cubicBezTo>
                    <a:pt x="2171" y="1625"/>
                    <a:pt x="2186" y="1627"/>
                    <a:pt x="2203" y="1630"/>
                  </a:cubicBezTo>
                  <a:cubicBezTo>
                    <a:pt x="2244" y="1640"/>
                    <a:pt x="2256" y="1647"/>
                    <a:pt x="2244" y="1647"/>
                  </a:cubicBezTo>
                  <a:cubicBezTo>
                    <a:pt x="2237" y="1647"/>
                    <a:pt x="2220" y="1645"/>
                    <a:pt x="2195" y="1638"/>
                  </a:cubicBezTo>
                  <a:cubicBezTo>
                    <a:pt x="2188" y="1637"/>
                    <a:pt x="2182" y="1635"/>
                    <a:pt x="2176" y="1633"/>
                  </a:cubicBezTo>
                  <a:lnTo>
                    <a:pt x="2176" y="1633"/>
                  </a:lnTo>
                  <a:cubicBezTo>
                    <a:pt x="2182" y="1635"/>
                    <a:pt x="2189" y="1636"/>
                    <a:pt x="2195" y="1638"/>
                  </a:cubicBezTo>
                  <a:cubicBezTo>
                    <a:pt x="2181" y="1634"/>
                    <a:pt x="2169" y="1629"/>
                    <a:pt x="2157" y="1626"/>
                  </a:cubicBezTo>
                  <a:lnTo>
                    <a:pt x="2157" y="1626"/>
                  </a:lnTo>
                  <a:cubicBezTo>
                    <a:pt x="2157" y="1627"/>
                    <a:pt x="2157" y="1628"/>
                    <a:pt x="2157" y="1629"/>
                  </a:cubicBezTo>
                  <a:lnTo>
                    <a:pt x="2157" y="1629"/>
                  </a:lnTo>
                  <a:cubicBezTo>
                    <a:pt x="2163" y="1630"/>
                    <a:pt x="2169" y="1632"/>
                    <a:pt x="2176" y="1633"/>
                  </a:cubicBezTo>
                  <a:lnTo>
                    <a:pt x="2176" y="1633"/>
                  </a:lnTo>
                  <a:cubicBezTo>
                    <a:pt x="2170" y="1632"/>
                    <a:pt x="2164" y="1632"/>
                    <a:pt x="2158" y="1631"/>
                  </a:cubicBezTo>
                  <a:lnTo>
                    <a:pt x="2158" y="1631"/>
                  </a:lnTo>
                  <a:cubicBezTo>
                    <a:pt x="2158" y="1631"/>
                    <a:pt x="2158" y="1630"/>
                    <a:pt x="2157" y="1629"/>
                  </a:cubicBezTo>
                  <a:lnTo>
                    <a:pt x="2157" y="1629"/>
                  </a:lnTo>
                  <a:cubicBezTo>
                    <a:pt x="2157" y="1629"/>
                    <a:pt x="2157" y="1629"/>
                    <a:pt x="2156" y="1629"/>
                  </a:cubicBezTo>
                  <a:lnTo>
                    <a:pt x="2156" y="1629"/>
                  </a:lnTo>
                  <a:cubicBezTo>
                    <a:pt x="2156" y="1628"/>
                    <a:pt x="2156" y="1626"/>
                    <a:pt x="2156" y="1625"/>
                  </a:cubicBezTo>
                  <a:lnTo>
                    <a:pt x="2156" y="1625"/>
                  </a:lnTo>
                  <a:cubicBezTo>
                    <a:pt x="2156" y="1625"/>
                    <a:pt x="2156" y="1625"/>
                    <a:pt x="2157" y="1626"/>
                  </a:cubicBezTo>
                  <a:lnTo>
                    <a:pt x="2157" y="1626"/>
                  </a:lnTo>
                  <a:cubicBezTo>
                    <a:pt x="2157" y="1625"/>
                    <a:pt x="2157" y="1624"/>
                    <a:pt x="2156" y="1623"/>
                  </a:cubicBezTo>
                  <a:lnTo>
                    <a:pt x="2156" y="1623"/>
                  </a:lnTo>
                  <a:cubicBezTo>
                    <a:pt x="2157" y="1623"/>
                    <a:pt x="2158" y="1623"/>
                    <a:pt x="2158" y="1622"/>
                  </a:cubicBezTo>
                  <a:close/>
                  <a:moveTo>
                    <a:pt x="1482" y="1630"/>
                  </a:moveTo>
                  <a:lnTo>
                    <a:pt x="1482" y="1638"/>
                  </a:lnTo>
                  <a:cubicBezTo>
                    <a:pt x="1506" y="1636"/>
                    <a:pt x="1522" y="1635"/>
                    <a:pt x="1533" y="1635"/>
                  </a:cubicBezTo>
                  <a:cubicBezTo>
                    <a:pt x="1555" y="1635"/>
                    <a:pt x="1555" y="1638"/>
                    <a:pt x="1555" y="1638"/>
                  </a:cubicBezTo>
                  <a:cubicBezTo>
                    <a:pt x="1555" y="1638"/>
                    <a:pt x="1555" y="1646"/>
                    <a:pt x="1482" y="1646"/>
                  </a:cubicBezTo>
                  <a:cubicBezTo>
                    <a:pt x="1482" y="1646"/>
                    <a:pt x="1453" y="1650"/>
                    <a:pt x="1434" y="1650"/>
                  </a:cubicBezTo>
                  <a:cubicBezTo>
                    <a:pt x="1424" y="1650"/>
                    <a:pt x="1417" y="1649"/>
                    <a:pt x="1417" y="1646"/>
                  </a:cubicBezTo>
                  <a:cubicBezTo>
                    <a:pt x="1441" y="1638"/>
                    <a:pt x="1466" y="1638"/>
                    <a:pt x="1482" y="1630"/>
                  </a:cubicBezTo>
                  <a:close/>
                  <a:moveTo>
                    <a:pt x="2140" y="1641"/>
                  </a:moveTo>
                  <a:lnTo>
                    <a:pt x="2147" y="1644"/>
                  </a:lnTo>
                  <a:lnTo>
                    <a:pt x="2147" y="1644"/>
                  </a:lnTo>
                  <a:cubicBezTo>
                    <a:pt x="2147" y="1646"/>
                    <a:pt x="2147" y="1648"/>
                    <a:pt x="2147" y="1651"/>
                  </a:cubicBezTo>
                  <a:lnTo>
                    <a:pt x="2147" y="1651"/>
                  </a:lnTo>
                  <a:lnTo>
                    <a:pt x="2140" y="1647"/>
                  </a:lnTo>
                  <a:lnTo>
                    <a:pt x="2140" y="1647"/>
                  </a:lnTo>
                  <a:cubicBezTo>
                    <a:pt x="2140" y="1645"/>
                    <a:pt x="2140" y="1643"/>
                    <a:pt x="2140" y="1641"/>
                  </a:cubicBezTo>
                  <a:close/>
                  <a:moveTo>
                    <a:pt x="2117" y="1641"/>
                  </a:moveTo>
                  <a:lnTo>
                    <a:pt x="2117" y="1641"/>
                  </a:lnTo>
                  <a:cubicBezTo>
                    <a:pt x="2118" y="1642"/>
                    <a:pt x="2118" y="1642"/>
                    <a:pt x="2119" y="1642"/>
                  </a:cubicBezTo>
                  <a:lnTo>
                    <a:pt x="2119" y="1642"/>
                  </a:lnTo>
                  <a:cubicBezTo>
                    <a:pt x="2112" y="1645"/>
                    <a:pt x="2102" y="1649"/>
                    <a:pt x="2090" y="1655"/>
                  </a:cubicBezTo>
                  <a:cubicBezTo>
                    <a:pt x="2099" y="1650"/>
                    <a:pt x="2109" y="1645"/>
                    <a:pt x="2117" y="1641"/>
                  </a:cubicBezTo>
                  <a:close/>
                  <a:moveTo>
                    <a:pt x="2162" y="1651"/>
                  </a:moveTo>
                  <a:lnTo>
                    <a:pt x="2162" y="1651"/>
                  </a:lnTo>
                  <a:lnTo>
                    <a:pt x="2162" y="1651"/>
                  </a:lnTo>
                  <a:cubicBezTo>
                    <a:pt x="2163" y="1653"/>
                    <a:pt x="2163" y="1655"/>
                    <a:pt x="2164" y="1658"/>
                  </a:cubicBezTo>
                  <a:lnTo>
                    <a:pt x="2164" y="1658"/>
                  </a:lnTo>
                  <a:cubicBezTo>
                    <a:pt x="2163" y="1658"/>
                    <a:pt x="2163" y="1657"/>
                    <a:pt x="2163" y="1657"/>
                  </a:cubicBezTo>
                  <a:lnTo>
                    <a:pt x="2163" y="1657"/>
                  </a:lnTo>
                  <a:cubicBezTo>
                    <a:pt x="2162" y="1655"/>
                    <a:pt x="2162" y="1653"/>
                    <a:pt x="2162" y="1651"/>
                  </a:cubicBezTo>
                  <a:close/>
                  <a:moveTo>
                    <a:pt x="2138" y="1653"/>
                  </a:move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4"/>
                    <a:pt x="2141" y="1654"/>
                  </a:cubicBezTo>
                  <a:lnTo>
                    <a:pt x="2141" y="1654"/>
                  </a:lnTo>
                  <a:cubicBezTo>
                    <a:pt x="2143" y="1655"/>
                    <a:pt x="2145" y="1656"/>
                    <a:pt x="2147" y="1657"/>
                  </a:cubicBezTo>
                  <a:lnTo>
                    <a:pt x="2147" y="1657"/>
                  </a:lnTo>
                  <a:cubicBezTo>
                    <a:pt x="2147" y="1658"/>
                    <a:pt x="2147" y="1658"/>
                    <a:pt x="2147" y="1658"/>
                  </a:cubicBezTo>
                  <a:lnTo>
                    <a:pt x="2147" y="1658"/>
                  </a:lnTo>
                  <a:lnTo>
                    <a:pt x="2141" y="1655"/>
                  </a:lnTo>
                  <a:lnTo>
                    <a:pt x="2141" y="1655"/>
                  </a:lnTo>
                  <a:cubicBezTo>
                    <a:pt x="2141" y="1655"/>
                    <a:pt x="2141" y="1655"/>
                    <a:pt x="2141" y="1655"/>
                  </a:cubicBezTo>
                  <a:lnTo>
                    <a:pt x="2141" y="1655"/>
                  </a:lnTo>
                  <a:lnTo>
                    <a:pt x="2138" y="1653"/>
                  </a:lnTo>
                  <a:close/>
                  <a:moveTo>
                    <a:pt x="2163" y="1658"/>
                  </a:moveTo>
                  <a:cubicBezTo>
                    <a:pt x="2163" y="1658"/>
                    <a:pt x="2164" y="1658"/>
                    <a:pt x="2164" y="1659"/>
                  </a:cubicBezTo>
                  <a:lnTo>
                    <a:pt x="2164" y="1659"/>
                  </a:lnTo>
                  <a:cubicBezTo>
                    <a:pt x="2164" y="1659"/>
                    <a:pt x="2164" y="1659"/>
                    <a:pt x="2164" y="1659"/>
                  </a:cubicBezTo>
                  <a:lnTo>
                    <a:pt x="2164" y="1659"/>
                  </a:lnTo>
                  <a:lnTo>
                    <a:pt x="2163" y="1659"/>
                  </a:lnTo>
                  <a:lnTo>
                    <a:pt x="2163" y="1659"/>
                  </a:lnTo>
                  <a:cubicBezTo>
                    <a:pt x="2163" y="1658"/>
                    <a:pt x="2163" y="1658"/>
                    <a:pt x="2163" y="1658"/>
                  </a:cubicBezTo>
                  <a:close/>
                  <a:moveTo>
                    <a:pt x="2165" y="1660"/>
                  </a:moveTo>
                  <a:lnTo>
                    <a:pt x="2165" y="1660"/>
                  </a:lnTo>
                  <a:cubicBezTo>
                    <a:pt x="2166" y="1660"/>
                    <a:pt x="2167" y="1660"/>
                    <a:pt x="2167" y="1661"/>
                  </a:cubicBezTo>
                  <a:lnTo>
                    <a:pt x="2167" y="1661"/>
                  </a:lnTo>
                  <a:cubicBezTo>
                    <a:pt x="2167" y="1661"/>
                    <a:pt x="2167" y="1661"/>
                    <a:pt x="2167" y="1661"/>
                  </a:cubicBezTo>
                  <a:lnTo>
                    <a:pt x="2167" y="1661"/>
                  </a:lnTo>
                  <a:lnTo>
                    <a:pt x="2166" y="1660"/>
                  </a:lnTo>
                  <a:lnTo>
                    <a:pt x="2166" y="1660"/>
                  </a:lnTo>
                  <a:cubicBezTo>
                    <a:pt x="2166" y="1660"/>
                    <a:pt x="2165" y="1660"/>
                    <a:pt x="2165" y="1660"/>
                  </a:cubicBezTo>
                  <a:close/>
                  <a:moveTo>
                    <a:pt x="2163" y="1638"/>
                  </a:moveTo>
                  <a:cubicBezTo>
                    <a:pt x="2165" y="1643"/>
                    <a:pt x="2166" y="1648"/>
                    <a:pt x="2167" y="1652"/>
                  </a:cubicBezTo>
                  <a:lnTo>
                    <a:pt x="2167" y="1652"/>
                  </a:lnTo>
                  <a:cubicBezTo>
                    <a:pt x="2167" y="1652"/>
                    <a:pt x="2167" y="1652"/>
                    <a:pt x="2167" y="1652"/>
                  </a:cubicBezTo>
                  <a:lnTo>
                    <a:pt x="2167" y="1652"/>
                  </a:lnTo>
                  <a:cubicBezTo>
                    <a:pt x="2166" y="1652"/>
                    <a:pt x="2166" y="1652"/>
                    <a:pt x="2166" y="1653"/>
                  </a:cubicBezTo>
                  <a:lnTo>
                    <a:pt x="2166" y="1653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6" y="1653"/>
                  </a:lnTo>
                  <a:cubicBezTo>
                    <a:pt x="2166" y="1653"/>
                    <a:pt x="2166" y="1653"/>
                    <a:pt x="2166" y="1653"/>
                  </a:cubicBezTo>
                  <a:lnTo>
                    <a:pt x="2166" y="1653"/>
                  </a:lnTo>
                  <a:lnTo>
                    <a:pt x="2168" y="1654"/>
                  </a:lnTo>
                  <a:lnTo>
                    <a:pt x="2168" y="1654"/>
                  </a:lnTo>
                  <a:cubicBezTo>
                    <a:pt x="2169" y="1656"/>
                    <a:pt x="2170" y="1659"/>
                    <a:pt x="2170" y="1661"/>
                  </a:cubicBezTo>
                  <a:lnTo>
                    <a:pt x="2170" y="1661"/>
                  </a:lnTo>
                  <a:cubicBezTo>
                    <a:pt x="2170" y="1661"/>
                    <a:pt x="2169" y="1661"/>
                    <a:pt x="2168" y="1660"/>
                  </a:cubicBezTo>
                  <a:lnTo>
                    <a:pt x="2168" y="1660"/>
                  </a:lnTo>
                  <a:lnTo>
                    <a:pt x="2166" y="1653"/>
                  </a:lnTo>
                  <a:lnTo>
                    <a:pt x="2166" y="1653"/>
                  </a:lnTo>
                  <a:cubicBezTo>
                    <a:pt x="2166" y="1655"/>
                    <a:pt x="2166" y="1657"/>
                    <a:pt x="2167" y="1659"/>
                  </a:cubicBezTo>
                  <a:lnTo>
                    <a:pt x="2167" y="1659"/>
                  </a:lnTo>
                  <a:cubicBezTo>
                    <a:pt x="2166" y="1659"/>
                    <a:pt x="2166" y="1659"/>
                    <a:pt x="2165" y="1658"/>
                  </a:cubicBezTo>
                  <a:lnTo>
                    <a:pt x="2165" y="1658"/>
                  </a:lnTo>
                  <a:cubicBezTo>
                    <a:pt x="2164" y="1656"/>
                    <a:pt x="2164" y="1654"/>
                    <a:pt x="2163" y="1652"/>
                  </a:cubicBezTo>
                  <a:lnTo>
                    <a:pt x="2163" y="1652"/>
                  </a:lnTo>
                  <a:lnTo>
                    <a:pt x="2165" y="1653"/>
                  </a:lnTo>
                  <a:lnTo>
                    <a:pt x="2165" y="1653"/>
                  </a:lnTo>
                  <a:lnTo>
                    <a:pt x="2163" y="1646"/>
                  </a:lnTo>
                  <a:lnTo>
                    <a:pt x="2163" y="1638"/>
                  </a:lnTo>
                  <a:close/>
                  <a:moveTo>
                    <a:pt x="2169" y="1662"/>
                  </a:moveTo>
                  <a:lnTo>
                    <a:pt x="2169" y="1662"/>
                  </a:lnTo>
                  <a:cubicBezTo>
                    <a:pt x="2170" y="1662"/>
                    <a:pt x="2170" y="1662"/>
                    <a:pt x="2171" y="1663"/>
                  </a:cubicBezTo>
                  <a:lnTo>
                    <a:pt x="2171" y="1663"/>
                  </a:lnTo>
                  <a:cubicBezTo>
                    <a:pt x="2171" y="1663"/>
                    <a:pt x="2171" y="1663"/>
                    <a:pt x="2171" y="1663"/>
                  </a:cubicBezTo>
                  <a:lnTo>
                    <a:pt x="2171" y="1663"/>
                  </a:lnTo>
                  <a:lnTo>
                    <a:pt x="2169" y="1662"/>
                  </a:lnTo>
                  <a:lnTo>
                    <a:pt x="2169" y="1662"/>
                  </a:lnTo>
                  <a:lnTo>
                    <a:pt x="2169" y="1662"/>
                  </a:lnTo>
                  <a:close/>
                  <a:moveTo>
                    <a:pt x="1993" y="1634"/>
                  </a:moveTo>
                  <a:lnTo>
                    <a:pt x="1822" y="1663"/>
                  </a:lnTo>
                  <a:cubicBezTo>
                    <a:pt x="1895" y="1647"/>
                    <a:pt x="1895" y="1646"/>
                    <a:pt x="1895" y="1646"/>
                  </a:cubicBezTo>
                  <a:lnTo>
                    <a:pt x="1895" y="1646"/>
                  </a:lnTo>
                  <a:cubicBezTo>
                    <a:pt x="1880" y="1648"/>
                    <a:pt x="1871" y="1649"/>
                    <a:pt x="1867" y="1649"/>
                  </a:cubicBezTo>
                  <a:cubicBezTo>
                    <a:pt x="1854" y="1649"/>
                    <a:pt x="1875" y="1644"/>
                    <a:pt x="1888" y="1644"/>
                  </a:cubicBezTo>
                  <a:cubicBezTo>
                    <a:pt x="1892" y="1644"/>
                    <a:pt x="1895" y="1645"/>
                    <a:pt x="1895" y="1646"/>
                  </a:cubicBezTo>
                  <a:cubicBezTo>
                    <a:pt x="1928" y="1638"/>
                    <a:pt x="1944" y="1636"/>
                    <a:pt x="1952" y="1636"/>
                  </a:cubicBezTo>
                  <a:cubicBezTo>
                    <a:pt x="1960" y="1636"/>
                    <a:pt x="1960" y="1638"/>
                    <a:pt x="1960" y="1638"/>
                  </a:cubicBezTo>
                  <a:lnTo>
                    <a:pt x="1993" y="1634"/>
                  </a:lnTo>
                  <a:close/>
                  <a:moveTo>
                    <a:pt x="2164" y="1664"/>
                  </a:moveTo>
                  <a:lnTo>
                    <a:pt x="2165" y="1665"/>
                  </a:lnTo>
                  <a:lnTo>
                    <a:pt x="2165" y="1665"/>
                  </a:lnTo>
                  <a:cubicBezTo>
                    <a:pt x="2166" y="1665"/>
                    <a:pt x="2166" y="1665"/>
                    <a:pt x="2166" y="1665"/>
                  </a:cubicBezTo>
                  <a:lnTo>
                    <a:pt x="2166" y="1665"/>
                  </a:lnTo>
                  <a:cubicBezTo>
                    <a:pt x="2165" y="1665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4"/>
                    <a:pt x="2164" y="1664"/>
                    <a:pt x="2164" y="1664"/>
                  </a:cubicBezTo>
                  <a:close/>
                  <a:moveTo>
                    <a:pt x="2173" y="1671"/>
                  </a:moveTo>
                  <a:lnTo>
                    <a:pt x="2173" y="1671"/>
                  </a:lnTo>
                  <a:lnTo>
                    <a:pt x="2173" y="1671"/>
                  </a:lnTo>
                  <a:close/>
                  <a:moveTo>
                    <a:pt x="2682" y="1663"/>
                  </a:moveTo>
                  <a:cubicBezTo>
                    <a:pt x="2682" y="1663"/>
                    <a:pt x="2682" y="1663"/>
                    <a:pt x="2755" y="1671"/>
                  </a:cubicBezTo>
                  <a:lnTo>
                    <a:pt x="2682" y="1671"/>
                  </a:lnTo>
                  <a:lnTo>
                    <a:pt x="2682" y="1663"/>
                  </a:ln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22" y="1671"/>
                  </a:moveTo>
                  <a:cubicBezTo>
                    <a:pt x="2122" y="1671"/>
                    <a:pt x="2122" y="1671"/>
                    <a:pt x="2122" y="1671"/>
                  </a:cubicBezTo>
                  <a:cubicBezTo>
                    <a:pt x="2122" y="1671"/>
                    <a:pt x="2122" y="1671"/>
                    <a:pt x="2122" y="1671"/>
                  </a:cubicBezTo>
                  <a:close/>
                  <a:moveTo>
                    <a:pt x="2158" y="1665"/>
                  </a:moveTo>
                  <a:lnTo>
                    <a:pt x="2165" y="1670"/>
                  </a:lnTo>
                  <a:lnTo>
                    <a:pt x="2165" y="1670"/>
                  </a:lnTo>
                  <a:cubicBezTo>
                    <a:pt x="2165" y="1669"/>
                    <a:pt x="2165" y="1668"/>
                    <a:pt x="2165" y="1667"/>
                  </a:cubicBezTo>
                  <a:lnTo>
                    <a:pt x="2165" y="1667"/>
                  </a:lnTo>
                  <a:cubicBezTo>
                    <a:pt x="2165" y="1668"/>
                    <a:pt x="2166" y="1668"/>
                    <a:pt x="2166" y="1668"/>
                  </a:cubicBezTo>
                  <a:lnTo>
                    <a:pt x="2166" y="1668"/>
                  </a:lnTo>
                  <a:cubicBezTo>
                    <a:pt x="2167" y="1669"/>
                    <a:pt x="2167" y="1670"/>
                    <a:pt x="2167" y="1671"/>
                  </a:cubicBezTo>
                  <a:lnTo>
                    <a:pt x="2165" y="1670"/>
                  </a:lnTo>
                  <a:lnTo>
                    <a:pt x="2165" y="1670"/>
                  </a:lnTo>
                  <a:cubicBezTo>
                    <a:pt x="2165" y="1670"/>
                    <a:pt x="2165" y="1671"/>
                    <a:pt x="2166" y="1672"/>
                  </a:cubicBezTo>
                  <a:lnTo>
                    <a:pt x="2166" y="1672"/>
                  </a:lnTo>
                  <a:cubicBezTo>
                    <a:pt x="2163" y="1670"/>
                    <a:pt x="2160" y="1667"/>
                    <a:pt x="2158" y="1665"/>
                  </a:cubicBezTo>
                  <a:close/>
                  <a:moveTo>
                    <a:pt x="2168" y="1667"/>
                  </a:moveTo>
                  <a:lnTo>
                    <a:pt x="2171" y="1669"/>
                  </a:lnTo>
                  <a:lnTo>
                    <a:pt x="2171" y="1669"/>
                  </a:lnTo>
                  <a:cubicBezTo>
                    <a:pt x="2171" y="1669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0"/>
                  </a:cubicBezTo>
                  <a:lnTo>
                    <a:pt x="2171" y="1670"/>
                  </a:lnTo>
                  <a:lnTo>
                    <a:pt x="2173" y="1671"/>
                  </a:lnTo>
                  <a:lnTo>
                    <a:pt x="2173" y="1671"/>
                  </a:lnTo>
                  <a:lnTo>
                    <a:pt x="2172" y="1668"/>
                  </a:lnTo>
                  <a:lnTo>
                    <a:pt x="2172" y="1668"/>
                  </a:lnTo>
                  <a:cubicBezTo>
                    <a:pt x="2172" y="1668"/>
                    <a:pt x="2172" y="1668"/>
                    <a:pt x="2172" y="1668"/>
                  </a:cubicBezTo>
                  <a:lnTo>
                    <a:pt x="2172" y="1668"/>
                  </a:lnTo>
                  <a:cubicBezTo>
                    <a:pt x="2173" y="1669"/>
                    <a:pt x="2173" y="1670"/>
                    <a:pt x="2174" y="1672"/>
                  </a:cubicBezTo>
                  <a:lnTo>
                    <a:pt x="2174" y="1672"/>
                  </a:lnTo>
                  <a:lnTo>
                    <a:pt x="2173" y="1671"/>
                  </a:lnTo>
                  <a:lnTo>
                    <a:pt x="2173" y="1672"/>
                  </a:lnTo>
                  <a:lnTo>
                    <a:pt x="2173" y="1672"/>
                  </a:lnTo>
                  <a:cubicBezTo>
                    <a:pt x="2173" y="1672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1" y="1671"/>
                    <a:pt x="2171" y="1670"/>
                    <a:pt x="2171" y="1670"/>
                  </a:cubicBezTo>
                  <a:lnTo>
                    <a:pt x="2171" y="1670"/>
                  </a:lnTo>
                  <a:cubicBezTo>
                    <a:pt x="2171" y="1670"/>
                    <a:pt x="2171" y="1670"/>
                    <a:pt x="2171" y="1671"/>
                  </a:cubicBezTo>
                  <a:lnTo>
                    <a:pt x="2171" y="1671"/>
                  </a:lnTo>
                  <a:cubicBezTo>
                    <a:pt x="2170" y="1670"/>
                    <a:pt x="2169" y="1669"/>
                    <a:pt x="2168" y="1668"/>
                  </a:cubicBezTo>
                  <a:lnTo>
                    <a:pt x="2168" y="1668"/>
                  </a:lnTo>
                  <a:cubicBezTo>
                    <a:pt x="2168" y="1668"/>
                    <a:pt x="2168" y="1667"/>
                    <a:pt x="2168" y="1667"/>
                  </a:cubicBezTo>
                  <a:close/>
                  <a:moveTo>
                    <a:pt x="2173" y="1672"/>
                  </a:moveTo>
                  <a:lnTo>
                    <a:pt x="2173" y="1672"/>
                  </a:lnTo>
                  <a:cubicBezTo>
                    <a:pt x="2173" y="1673"/>
                    <a:pt x="2173" y="1673"/>
                    <a:pt x="2174" y="1673"/>
                  </a:cubicBezTo>
                  <a:lnTo>
                    <a:pt x="2174" y="1673"/>
                  </a:lnTo>
                  <a:lnTo>
                    <a:pt x="2174" y="1673"/>
                  </a:lnTo>
                  <a:lnTo>
                    <a:pt x="2174" y="1673"/>
                  </a:lnTo>
                  <a:cubicBezTo>
                    <a:pt x="2173" y="1673"/>
                    <a:pt x="2173" y="1673"/>
                    <a:pt x="2173" y="1672"/>
                  </a:cubicBezTo>
                  <a:close/>
                  <a:moveTo>
                    <a:pt x="2174" y="1668"/>
                  </a:moveTo>
                  <a:lnTo>
                    <a:pt x="2174" y="1668"/>
                  </a:lnTo>
                  <a:cubicBezTo>
                    <a:pt x="2175" y="1669"/>
                    <a:pt x="2176" y="1671"/>
                    <a:pt x="2177" y="1674"/>
                  </a:cubicBezTo>
                  <a:lnTo>
                    <a:pt x="2177" y="1674"/>
                  </a:lnTo>
                  <a:cubicBezTo>
                    <a:pt x="2177" y="1674"/>
                    <a:pt x="2177" y="1674"/>
                    <a:pt x="2176" y="1674"/>
                  </a:cubicBezTo>
                  <a:lnTo>
                    <a:pt x="2176" y="1674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5" y="1673"/>
                  </a:lnTo>
                  <a:lnTo>
                    <a:pt x="2175" y="1673"/>
                  </a:lnTo>
                  <a:cubicBezTo>
                    <a:pt x="2174" y="1673"/>
                    <a:pt x="2174" y="1673"/>
                    <a:pt x="2174" y="1672"/>
                  </a:cubicBezTo>
                  <a:lnTo>
                    <a:pt x="2174" y="1672"/>
                  </a:lnTo>
                  <a:cubicBezTo>
                    <a:pt x="2174" y="1672"/>
                    <a:pt x="2174" y="1672"/>
                    <a:pt x="2174" y="1672"/>
                  </a:cubicBezTo>
                  <a:lnTo>
                    <a:pt x="2174" y="1672"/>
                  </a:lnTo>
                  <a:lnTo>
                    <a:pt x="2175" y="1672"/>
                  </a:lnTo>
                  <a:lnTo>
                    <a:pt x="2175" y="1672"/>
                  </a:lnTo>
                  <a:lnTo>
                    <a:pt x="2174" y="1668"/>
                  </a:lnTo>
                  <a:close/>
                  <a:moveTo>
                    <a:pt x="2169" y="1670"/>
                  </a:moveTo>
                  <a:cubicBezTo>
                    <a:pt x="2169" y="1670"/>
                    <a:pt x="2170" y="1670"/>
                    <a:pt x="2171" y="1671"/>
                  </a:cubicBez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1" y="1671"/>
                    <a:pt x="2171" y="1671"/>
                  </a:cubicBezTo>
                  <a:lnTo>
                    <a:pt x="2171" y="1671"/>
                  </a:lnTo>
                  <a:cubicBezTo>
                    <a:pt x="2171" y="1671"/>
                    <a:pt x="2172" y="1671"/>
                    <a:pt x="2172" y="1672"/>
                  </a:cubicBezTo>
                  <a:lnTo>
                    <a:pt x="2172" y="1672"/>
                  </a:lnTo>
                  <a:cubicBezTo>
                    <a:pt x="2172" y="1671"/>
                    <a:pt x="2172" y="1671"/>
                    <a:pt x="2172" y="1671"/>
                  </a:cubicBezTo>
                  <a:lnTo>
                    <a:pt x="2172" y="1671"/>
                  </a:lnTo>
                  <a:cubicBezTo>
                    <a:pt x="2172" y="1672"/>
                    <a:pt x="2172" y="1672"/>
                    <a:pt x="2173" y="1672"/>
                  </a:cubicBezTo>
                  <a:lnTo>
                    <a:pt x="2173" y="1672"/>
                  </a:lnTo>
                  <a:cubicBezTo>
                    <a:pt x="2172" y="1672"/>
                    <a:pt x="2172" y="1672"/>
                    <a:pt x="2172" y="1672"/>
                  </a:cubicBezTo>
                  <a:lnTo>
                    <a:pt x="2172" y="1672"/>
                  </a:lnTo>
                  <a:cubicBezTo>
                    <a:pt x="2172" y="1673"/>
                    <a:pt x="2173" y="1674"/>
                    <a:pt x="2173" y="1675"/>
                  </a:cubicBezTo>
                  <a:lnTo>
                    <a:pt x="2173" y="1675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70" y="1673"/>
                    <a:pt x="2170" y="1674"/>
                    <a:pt x="2171" y="1675"/>
                  </a:cubicBezTo>
                  <a:lnTo>
                    <a:pt x="2171" y="1675"/>
                  </a:lnTo>
                  <a:cubicBezTo>
                    <a:pt x="2170" y="1674"/>
                    <a:pt x="2169" y="1674"/>
                    <a:pt x="2168" y="1673"/>
                  </a:cubicBezTo>
                  <a:lnTo>
                    <a:pt x="2168" y="1673"/>
                  </a:lnTo>
                  <a:cubicBezTo>
                    <a:pt x="2168" y="1673"/>
                    <a:pt x="2168" y="1673"/>
                    <a:pt x="2168" y="1673"/>
                  </a:cubicBezTo>
                  <a:lnTo>
                    <a:pt x="2168" y="1673"/>
                  </a:lnTo>
                  <a:cubicBezTo>
                    <a:pt x="2167" y="1673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8" y="1673"/>
                  </a:cubicBezTo>
                  <a:lnTo>
                    <a:pt x="2168" y="1673"/>
                  </a:lnTo>
                  <a:cubicBezTo>
                    <a:pt x="2167" y="1672"/>
                    <a:pt x="2167" y="1672"/>
                    <a:pt x="2167" y="1671"/>
                  </a:cubicBezTo>
                  <a:lnTo>
                    <a:pt x="2167" y="1671"/>
                  </a:lnTo>
                  <a:lnTo>
                    <a:pt x="2170" y="1673"/>
                  </a:lnTo>
                  <a:lnTo>
                    <a:pt x="2170" y="1673"/>
                  </a:lnTo>
                  <a:cubicBezTo>
                    <a:pt x="2169" y="1672"/>
                    <a:pt x="2169" y="1671"/>
                    <a:pt x="2169" y="1670"/>
                  </a:cubicBezTo>
                  <a:close/>
                  <a:moveTo>
                    <a:pt x="2076" y="1675"/>
                  </a:moveTo>
                  <a:cubicBezTo>
                    <a:pt x="2076" y="1676"/>
                    <a:pt x="2076" y="1677"/>
                    <a:pt x="2075" y="1678"/>
                  </a:cubicBezTo>
                  <a:lnTo>
                    <a:pt x="2075" y="1678"/>
                  </a:lnTo>
                  <a:cubicBezTo>
                    <a:pt x="2075" y="1678"/>
                    <a:pt x="2075" y="1678"/>
                    <a:pt x="2075" y="1679"/>
                  </a:cubicBezTo>
                  <a:lnTo>
                    <a:pt x="2075" y="1679"/>
                  </a:lnTo>
                  <a:cubicBezTo>
                    <a:pt x="2075" y="1677"/>
                    <a:pt x="2075" y="1677"/>
                    <a:pt x="2076" y="1676"/>
                  </a:cubicBezTo>
                  <a:lnTo>
                    <a:pt x="2076" y="1676"/>
                  </a:lnTo>
                  <a:cubicBezTo>
                    <a:pt x="2076" y="1676"/>
                    <a:pt x="2076" y="1676"/>
                    <a:pt x="2076" y="1675"/>
                  </a:cubicBezTo>
                  <a:close/>
                  <a:moveTo>
                    <a:pt x="2103" y="1634"/>
                  </a:moveTo>
                  <a:lnTo>
                    <a:pt x="2103" y="1634"/>
                  </a:lnTo>
                  <a:cubicBezTo>
                    <a:pt x="2105" y="1634"/>
                    <a:pt x="2107" y="1635"/>
                    <a:pt x="2109" y="1637"/>
                  </a:cubicBezTo>
                  <a:lnTo>
                    <a:pt x="2109" y="1637"/>
                  </a:lnTo>
                  <a:cubicBezTo>
                    <a:pt x="2103" y="1638"/>
                    <a:pt x="2097" y="1640"/>
                    <a:pt x="2089" y="1643"/>
                  </a:cubicBezTo>
                  <a:lnTo>
                    <a:pt x="2089" y="1643"/>
                  </a:lnTo>
                  <a:cubicBezTo>
                    <a:pt x="2090" y="1641"/>
                    <a:pt x="2090" y="1639"/>
                    <a:pt x="2090" y="1638"/>
                  </a:cubicBezTo>
                  <a:lnTo>
                    <a:pt x="2090" y="1638"/>
                  </a:lnTo>
                  <a:cubicBezTo>
                    <a:pt x="2089" y="1640"/>
                    <a:pt x="2089" y="1641"/>
                    <a:pt x="2088" y="1643"/>
                  </a:cubicBezTo>
                  <a:lnTo>
                    <a:pt x="2088" y="1643"/>
                  </a:lnTo>
                  <a:cubicBezTo>
                    <a:pt x="2089" y="1643"/>
                    <a:pt x="2089" y="1643"/>
                    <a:pt x="2089" y="1643"/>
                  </a:cubicBezTo>
                  <a:lnTo>
                    <a:pt x="2089" y="1643"/>
                  </a:lnTo>
                  <a:cubicBezTo>
                    <a:pt x="2088" y="1647"/>
                    <a:pt x="2085" y="1654"/>
                    <a:pt x="2082" y="1662"/>
                  </a:cubicBezTo>
                  <a:lnTo>
                    <a:pt x="2082" y="1662"/>
                  </a:lnTo>
                  <a:cubicBezTo>
                    <a:pt x="2084" y="1656"/>
                    <a:pt x="2086" y="1649"/>
                    <a:pt x="2088" y="1643"/>
                  </a:cubicBezTo>
                  <a:lnTo>
                    <a:pt x="2088" y="1643"/>
                  </a:lnTo>
                  <a:cubicBezTo>
                    <a:pt x="2072" y="1648"/>
                    <a:pt x="2051" y="1655"/>
                    <a:pt x="2025" y="1663"/>
                  </a:cubicBezTo>
                  <a:cubicBezTo>
                    <a:pt x="1960" y="1679"/>
                    <a:pt x="1960" y="1679"/>
                    <a:pt x="1960" y="1679"/>
                  </a:cubicBezTo>
                  <a:lnTo>
                    <a:pt x="2090" y="1638"/>
                  </a:lnTo>
                  <a:lnTo>
                    <a:pt x="2090" y="1638"/>
                  </a:lnTo>
                  <a:cubicBezTo>
                    <a:pt x="2090" y="1638"/>
                    <a:pt x="2090" y="1638"/>
                    <a:pt x="2090" y="1638"/>
                  </a:cubicBezTo>
                  <a:cubicBezTo>
                    <a:pt x="2090" y="1638"/>
                    <a:pt x="2095" y="1637"/>
                    <a:pt x="2103" y="1634"/>
                  </a:cubicBezTo>
                  <a:close/>
                  <a:moveTo>
                    <a:pt x="2141" y="1655"/>
                  </a:moveTo>
                  <a:lnTo>
                    <a:pt x="2147" y="1659"/>
                  </a:lnTo>
                  <a:lnTo>
                    <a:pt x="2147" y="1659"/>
                  </a:lnTo>
                  <a:cubicBezTo>
                    <a:pt x="2147" y="1659"/>
                    <a:pt x="2147" y="1659"/>
                    <a:pt x="2147" y="1658"/>
                  </a:cubicBezTo>
                  <a:lnTo>
                    <a:pt x="2147" y="1658"/>
                  </a:lnTo>
                  <a:lnTo>
                    <a:pt x="2157" y="1665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7" y="1673"/>
                    <a:pt x="2167" y="1673"/>
                  </a:cubicBezTo>
                  <a:lnTo>
                    <a:pt x="2167" y="1673"/>
                  </a:lnTo>
                  <a:cubicBezTo>
                    <a:pt x="2167" y="1673"/>
                    <a:pt x="2167" y="1673"/>
                    <a:pt x="2166" y="1673"/>
                  </a:cubicBezTo>
                  <a:lnTo>
                    <a:pt x="2166" y="1673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5"/>
                    <a:pt x="2168" y="1675"/>
                    <a:pt x="2168" y="1676"/>
                  </a:cubicBezTo>
                  <a:lnTo>
                    <a:pt x="2168" y="1676"/>
                  </a:lnTo>
                  <a:cubicBezTo>
                    <a:pt x="2168" y="1675"/>
                    <a:pt x="2167" y="1675"/>
                    <a:pt x="2166" y="1674"/>
                  </a:cubicBezTo>
                  <a:lnTo>
                    <a:pt x="2166" y="1674"/>
                  </a:lnTo>
                  <a:cubicBezTo>
                    <a:pt x="2166" y="1673"/>
                    <a:pt x="2166" y="1673"/>
                    <a:pt x="2166" y="1672"/>
                  </a:cubicBezTo>
                  <a:lnTo>
                    <a:pt x="2166" y="1672"/>
                  </a:lnTo>
                  <a:cubicBezTo>
                    <a:pt x="2166" y="1672"/>
                    <a:pt x="2166" y="1673"/>
                    <a:pt x="2166" y="1673"/>
                  </a:cubicBezTo>
                  <a:lnTo>
                    <a:pt x="2166" y="1673"/>
                  </a:lnTo>
                  <a:lnTo>
                    <a:pt x="2166" y="1672"/>
                  </a:lnTo>
                  <a:lnTo>
                    <a:pt x="2166" y="1672"/>
                  </a:lnTo>
                  <a:cubicBezTo>
                    <a:pt x="2166" y="1672"/>
                    <a:pt x="2166" y="1672"/>
                    <a:pt x="2166" y="1672"/>
                  </a:cubicBezTo>
                  <a:lnTo>
                    <a:pt x="2166" y="1672"/>
                  </a:lnTo>
                  <a:cubicBezTo>
                    <a:pt x="2165" y="1672"/>
                    <a:pt x="2164" y="1671"/>
                    <a:pt x="2163" y="1671"/>
                  </a:cubicBezTo>
                  <a:lnTo>
                    <a:pt x="2163" y="1671"/>
                  </a:lnTo>
                  <a:cubicBezTo>
                    <a:pt x="2163" y="1671"/>
                    <a:pt x="2163" y="1671"/>
                    <a:pt x="2163" y="1671"/>
                  </a:cubicBezTo>
                  <a:lnTo>
                    <a:pt x="2147" y="1659"/>
                  </a:lnTo>
                  <a:lnTo>
                    <a:pt x="2147" y="1659"/>
                  </a:lnTo>
                  <a:cubicBezTo>
                    <a:pt x="2147" y="1666"/>
                    <a:pt x="2147" y="1672"/>
                    <a:pt x="2147" y="1679"/>
                  </a:cubicBezTo>
                  <a:cubicBezTo>
                    <a:pt x="2147" y="1674"/>
                    <a:pt x="2143" y="1672"/>
                    <a:pt x="2141" y="1655"/>
                  </a:cubicBezTo>
                  <a:close/>
                  <a:moveTo>
                    <a:pt x="2187" y="1638"/>
                  </a:moveTo>
                  <a:lnTo>
                    <a:pt x="2187" y="1638"/>
                  </a:lnTo>
                  <a:cubicBezTo>
                    <a:pt x="2260" y="1663"/>
                    <a:pt x="2317" y="1679"/>
                    <a:pt x="2317" y="1679"/>
                  </a:cubicBezTo>
                  <a:lnTo>
                    <a:pt x="2252" y="1663"/>
                  </a:lnTo>
                  <a:lnTo>
                    <a:pt x="2187" y="1638"/>
                  </a:lnTo>
                  <a:close/>
                  <a:moveTo>
                    <a:pt x="2082" y="1679"/>
                  </a:move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82" y="1679"/>
                    <a:pt x="2082" y="1679"/>
                    <a:pt x="2082" y="1679"/>
                  </a:cubicBezTo>
                  <a:cubicBezTo>
                    <a:pt x="2082" y="1679"/>
                    <a:pt x="2082" y="1679"/>
                    <a:pt x="2082" y="1679"/>
                  </a:cubicBezTo>
                  <a:close/>
                  <a:moveTo>
                    <a:pt x="2075" y="1677"/>
                  </a:moveTo>
                  <a:lnTo>
                    <a:pt x="2075" y="1677"/>
                  </a:lnTo>
                  <a:cubicBezTo>
                    <a:pt x="2075" y="1677"/>
                    <a:pt x="2074" y="1678"/>
                    <a:pt x="2074" y="1679"/>
                  </a:cubicBezTo>
                  <a:cubicBezTo>
                    <a:pt x="2074" y="1679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80"/>
                    <a:pt x="2074" y="1680"/>
                  </a:cubicBezTo>
                  <a:lnTo>
                    <a:pt x="2074" y="1680"/>
                  </a:lnTo>
                  <a:cubicBezTo>
                    <a:pt x="2074" y="1680"/>
                    <a:pt x="2074" y="1679"/>
                    <a:pt x="2074" y="1679"/>
                  </a:cubicBezTo>
                  <a:lnTo>
                    <a:pt x="2074" y="1679"/>
                  </a:lnTo>
                  <a:cubicBezTo>
                    <a:pt x="2073" y="1679"/>
                    <a:pt x="2073" y="1680"/>
                    <a:pt x="2073" y="1680"/>
                  </a:cubicBezTo>
                  <a:lnTo>
                    <a:pt x="2073" y="1680"/>
                  </a:lnTo>
                  <a:cubicBezTo>
                    <a:pt x="2073" y="1679"/>
                    <a:pt x="2073" y="1679"/>
                    <a:pt x="2073" y="1678"/>
                  </a:cubicBezTo>
                  <a:lnTo>
                    <a:pt x="2073" y="1678"/>
                  </a:lnTo>
                  <a:cubicBezTo>
                    <a:pt x="2074" y="1678"/>
                    <a:pt x="2074" y="1677"/>
                    <a:pt x="2075" y="1677"/>
                  </a:cubicBezTo>
                  <a:close/>
                  <a:moveTo>
                    <a:pt x="2174" y="1673"/>
                  </a:moveTo>
                  <a:cubicBezTo>
                    <a:pt x="2174" y="1673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4" y="1674"/>
                    <a:pt x="2174" y="1673"/>
                  </a:cubicBezTo>
                  <a:lnTo>
                    <a:pt x="2174" y="1673"/>
                  </a:lnTo>
                  <a:cubicBezTo>
                    <a:pt x="2174" y="1674"/>
                    <a:pt x="2175" y="1674"/>
                    <a:pt x="2175" y="1674"/>
                  </a:cubicBezTo>
                  <a:lnTo>
                    <a:pt x="2175" y="1674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5" y="1674"/>
                    <a:pt x="2174" y="1674"/>
                    <a:pt x="2174" y="1674"/>
                  </a:cubicBezTo>
                  <a:lnTo>
                    <a:pt x="2174" y="1674"/>
                  </a:lnTo>
                  <a:cubicBezTo>
                    <a:pt x="2174" y="1674"/>
                    <a:pt x="2175" y="1675"/>
                    <a:pt x="2175" y="1676"/>
                  </a:cubicBezTo>
                  <a:lnTo>
                    <a:pt x="2175" y="1676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6"/>
                    <a:pt x="2175" y="1676"/>
                  </a:cubicBezTo>
                  <a:lnTo>
                    <a:pt x="2175" y="1676"/>
                  </a:lnTo>
                  <a:lnTo>
                    <a:pt x="2175" y="1676"/>
                  </a:lnTo>
                  <a:lnTo>
                    <a:pt x="2175" y="1675"/>
                  </a:lnTo>
                  <a:lnTo>
                    <a:pt x="2175" y="1675"/>
                  </a:lnTo>
                  <a:cubicBezTo>
                    <a:pt x="2176" y="1676"/>
                    <a:pt x="2177" y="1676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6"/>
                    <a:pt x="2178" y="1676"/>
                  </a:cubicBezTo>
                  <a:lnTo>
                    <a:pt x="2178" y="1676"/>
                  </a:lnTo>
                  <a:cubicBezTo>
                    <a:pt x="2179" y="1676"/>
                    <a:pt x="2180" y="1677"/>
                    <a:pt x="2181" y="1679"/>
                  </a:cubicBezTo>
                  <a:lnTo>
                    <a:pt x="2181" y="1679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80" y="1679"/>
                    <a:pt x="2181" y="1680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1" y="1680"/>
                    <a:pt x="2180" y="1680"/>
                    <a:pt x="2179" y="1680"/>
                  </a:cubicBezTo>
                  <a:lnTo>
                    <a:pt x="2179" y="1680"/>
                  </a:lnTo>
                  <a:cubicBezTo>
                    <a:pt x="2179" y="1679"/>
                    <a:pt x="2179" y="1679"/>
                    <a:pt x="2179" y="1679"/>
                  </a:cubicBez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79"/>
                    <a:pt x="2179" y="1679"/>
                  </a:cubicBezTo>
                  <a:lnTo>
                    <a:pt x="2179" y="1679"/>
                  </a:lnTo>
                  <a:cubicBezTo>
                    <a:pt x="2179" y="1679"/>
                    <a:pt x="2179" y="1680"/>
                    <a:pt x="2179" y="1680"/>
                  </a:cubicBezTo>
                  <a:lnTo>
                    <a:pt x="2179" y="1680"/>
                  </a:lnTo>
                  <a:cubicBezTo>
                    <a:pt x="2179" y="1680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0"/>
                    <a:pt x="2179" y="1680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9"/>
                    <a:pt x="2179" y="1679"/>
                  </a:cubicBezTo>
                  <a:lnTo>
                    <a:pt x="2179" y="1679"/>
                  </a:lnTo>
                  <a:cubicBezTo>
                    <a:pt x="2178" y="1679"/>
                    <a:pt x="2178" y="1679"/>
                    <a:pt x="2178" y="1679"/>
                  </a:cubicBezTo>
                  <a:lnTo>
                    <a:pt x="2178" y="1679"/>
                  </a:lnTo>
                  <a:cubicBezTo>
                    <a:pt x="2178" y="1679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9" y="1678"/>
                  </a:lnTo>
                  <a:lnTo>
                    <a:pt x="2179" y="1678"/>
                  </a:lnTo>
                  <a:cubicBezTo>
                    <a:pt x="2179" y="1678"/>
                    <a:pt x="2178" y="1678"/>
                    <a:pt x="2178" y="1677"/>
                  </a:cubicBezTo>
                  <a:lnTo>
                    <a:pt x="2178" y="1677"/>
                  </a:lnTo>
                  <a:cubicBezTo>
                    <a:pt x="2178" y="1677"/>
                    <a:pt x="2178" y="1678"/>
                    <a:pt x="2178" y="1678"/>
                  </a:cubicBezTo>
                  <a:lnTo>
                    <a:pt x="2178" y="1678"/>
                  </a:lnTo>
                  <a:lnTo>
                    <a:pt x="2175" y="1676"/>
                  </a:lnTo>
                  <a:lnTo>
                    <a:pt x="2176" y="1678"/>
                  </a:lnTo>
                  <a:lnTo>
                    <a:pt x="2176" y="1678"/>
                  </a:lnTo>
                  <a:cubicBezTo>
                    <a:pt x="2175" y="1678"/>
                    <a:pt x="2175" y="1677"/>
                    <a:pt x="2175" y="1677"/>
                  </a:cubicBezTo>
                  <a:lnTo>
                    <a:pt x="2175" y="1677"/>
                  </a:lnTo>
                  <a:lnTo>
                    <a:pt x="2175" y="1677"/>
                  </a:lnTo>
                  <a:lnTo>
                    <a:pt x="2175" y="1677"/>
                  </a:lnTo>
                  <a:cubicBezTo>
                    <a:pt x="2175" y="1677"/>
                    <a:pt x="2175" y="1677"/>
                    <a:pt x="2175" y="1677"/>
                  </a:cubicBezTo>
                  <a:lnTo>
                    <a:pt x="2175" y="1677"/>
                  </a:lnTo>
                  <a:cubicBezTo>
                    <a:pt x="2175" y="1677"/>
                    <a:pt x="2175" y="1677"/>
                    <a:pt x="2174" y="1677"/>
                  </a:cubicBezTo>
                  <a:lnTo>
                    <a:pt x="2174" y="1677"/>
                  </a:lnTo>
                  <a:cubicBezTo>
                    <a:pt x="2175" y="1678"/>
                    <a:pt x="2175" y="1679"/>
                    <a:pt x="2176" y="1680"/>
                  </a:cubicBezTo>
                  <a:lnTo>
                    <a:pt x="2176" y="1680"/>
                  </a:lnTo>
                  <a:cubicBezTo>
                    <a:pt x="2174" y="1679"/>
                    <a:pt x="2173" y="1678"/>
                    <a:pt x="2171" y="1676"/>
                  </a:cubicBezTo>
                  <a:lnTo>
                    <a:pt x="2171" y="1676"/>
                  </a:lnTo>
                  <a:cubicBezTo>
                    <a:pt x="2171" y="1676"/>
                    <a:pt x="2171" y="1675"/>
                    <a:pt x="2171" y="1675"/>
                  </a:cubicBezTo>
                  <a:lnTo>
                    <a:pt x="2171" y="1675"/>
                  </a:lnTo>
                  <a:cubicBezTo>
                    <a:pt x="2172" y="1676"/>
                    <a:pt x="2173" y="1676"/>
                    <a:pt x="2174" y="1677"/>
                  </a:cubicBezTo>
                  <a:lnTo>
                    <a:pt x="2174" y="1677"/>
                  </a:lnTo>
                  <a:cubicBezTo>
                    <a:pt x="2174" y="1676"/>
                    <a:pt x="2173" y="1675"/>
                    <a:pt x="2173" y="1675"/>
                  </a:cubicBezTo>
                  <a:lnTo>
                    <a:pt x="2173" y="1675"/>
                  </a:lnTo>
                  <a:lnTo>
                    <a:pt x="2174" y="1675"/>
                  </a:lnTo>
                  <a:lnTo>
                    <a:pt x="2174" y="1675"/>
                  </a:lnTo>
                  <a:lnTo>
                    <a:pt x="2174" y="1673"/>
                  </a:lnTo>
                  <a:close/>
                  <a:moveTo>
                    <a:pt x="2171" y="1677"/>
                  </a:move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1"/>
                  </a:cubicBezTo>
                  <a:lnTo>
                    <a:pt x="2176" y="1681"/>
                  </a:lnTo>
                  <a:lnTo>
                    <a:pt x="2176" y="1681"/>
                  </a:lnTo>
                  <a:lnTo>
                    <a:pt x="2176" y="1681"/>
                  </a:lnTo>
                  <a:cubicBezTo>
                    <a:pt x="2176" y="1681"/>
                    <a:pt x="2176" y="1681"/>
                    <a:pt x="2176" y="1682"/>
                  </a:cubicBezTo>
                  <a:lnTo>
                    <a:pt x="2176" y="1682"/>
                  </a:lnTo>
                  <a:cubicBezTo>
                    <a:pt x="2176" y="1682"/>
                    <a:pt x="2176" y="1682"/>
                    <a:pt x="2176" y="1681"/>
                  </a:cubicBezTo>
                  <a:lnTo>
                    <a:pt x="2176" y="1681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4" y="1681"/>
                    <a:pt x="2173" y="1680"/>
                    <a:pt x="2172" y="1679"/>
                  </a:cubicBezTo>
                  <a:lnTo>
                    <a:pt x="2172" y="1679"/>
                  </a:lnTo>
                  <a:cubicBezTo>
                    <a:pt x="2172" y="1678"/>
                    <a:pt x="2172" y="1678"/>
                    <a:pt x="2171" y="1677"/>
                  </a:cubicBezTo>
                  <a:close/>
                  <a:moveTo>
                    <a:pt x="2176" y="1678"/>
                  </a:moveTo>
                  <a:cubicBezTo>
                    <a:pt x="2176" y="1678"/>
                    <a:pt x="2177" y="1678"/>
                    <a:pt x="2177" y="1678"/>
                  </a:cubicBezTo>
                  <a:lnTo>
                    <a:pt x="2177" y="1678"/>
                  </a:lnTo>
                  <a:cubicBezTo>
                    <a:pt x="2177" y="1679"/>
                    <a:pt x="2178" y="1681"/>
                    <a:pt x="2179" y="1681"/>
                  </a:cubicBezTo>
                  <a:cubicBezTo>
                    <a:pt x="2179" y="1681"/>
                    <a:pt x="2179" y="1681"/>
                    <a:pt x="2179" y="1681"/>
                  </a:cubicBezTo>
                  <a:lnTo>
                    <a:pt x="2179" y="1681"/>
                  </a:lnTo>
                  <a:cubicBezTo>
                    <a:pt x="2179" y="1681"/>
                    <a:pt x="2179" y="1682"/>
                    <a:pt x="2179" y="1683"/>
                  </a:cubicBezTo>
                  <a:lnTo>
                    <a:pt x="2179" y="1683"/>
                  </a:lnTo>
                  <a:cubicBezTo>
                    <a:pt x="2178" y="1682"/>
                    <a:pt x="2177" y="1682"/>
                    <a:pt x="2177" y="1681"/>
                  </a:cubicBezTo>
                  <a:lnTo>
                    <a:pt x="2177" y="1681"/>
                  </a:lnTo>
                  <a:lnTo>
                    <a:pt x="2176" y="1679"/>
                  </a:lnTo>
                  <a:lnTo>
                    <a:pt x="2176" y="1678"/>
                  </a:lnTo>
                  <a:close/>
                  <a:moveTo>
                    <a:pt x="2177" y="1682"/>
                  </a:moveTo>
                  <a:lnTo>
                    <a:pt x="2177" y="1683"/>
                  </a:lnTo>
                  <a:lnTo>
                    <a:pt x="2177" y="1683"/>
                  </a:lnTo>
                  <a:cubicBezTo>
                    <a:pt x="2177" y="1683"/>
                    <a:pt x="2177" y="1683"/>
                    <a:pt x="2177" y="1683"/>
                  </a:cubicBezTo>
                  <a:lnTo>
                    <a:pt x="2177" y="1683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7" y="1682"/>
                  </a:moveTo>
                  <a:cubicBezTo>
                    <a:pt x="2177" y="1682"/>
                    <a:pt x="2178" y="1682"/>
                    <a:pt x="2179" y="1683"/>
                  </a:cubicBezTo>
                  <a:lnTo>
                    <a:pt x="2179" y="1683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close/>
                  <a:moveTo>
                    <a:pt x="2179" y="1683"/>
                  </a:moveTo>
                  <a:lnTo>
                    <a:pt x="2179" y="1683"/>
                  </a:ln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lnTo>
                    <a:pt x="2179" y="1683"/>
                  </a:lnTo>
                  <a:cubicBezTo>
                    <a:pt x="2179" y="1683"/>
                    <a:pt x="2179" y="1683"/>
                    <a:pt x="2179" y="1683"/>
                  </a:cubicBezTo>
                  <a:close/>
                  <a:moveTo>
                    <a:pt x="2173" y="1680"/>
                  </a:moveTo>
                  <a:lnTo>
                    <a:pt x="2177" y="1684"/>
                  </a:lnTo>
                  <a:lnTo>
                    <a:pt x="2177" y="1684"/>
                  </a:lnTo>
                  <a:lnTo>
                    <a:pt x="2177" y="1682"/>
                  </a:ln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6" y="1682"/>
                    <a:pt x="2176" y="1682"/>
                  </a:cubicBezTo>
                  <a:lnTo>
                    <a:pt x="2176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2"/>
                    <a:pt x="2177" y="1682"/>
                    <a:pt x="2177" y="1682"/>
                  </a:cubicBezTo>
                  <a:lnTo>
                    <a:pt x="2177" y="1682"/>
                  </a:lnTo>
                  <a:cubicBezTo>
                    <a:pt x="2177" y="1683"/>
                    <a:pt x="2177" y="1684"/>
                    <a:pt x="2177" y="1684"/>
                  </a:cubicBezTo>
                  <a:lnTo>
                    <a:pt x="2177" y="1684"/>
                  </a:lnTo>
                  <a:lnTo>
                    <a:pt x="2177" y="1684"/>
                  </a:lnTo>
                  <a:lnTo>
                    <a:pt x="2177" y="1684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6" y="1683"/>
                    <a:pt x="2174" y="1682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lose/>
                  <a:moveTo>
                    <a:pt x="2177" y="1683"/>
                  </a:moveTo>
                  <a:cubicBezTo>
                    <a:pt x="2178" y="1683"/>
                    <a:pt x="2178" y="1684"/>
                    <a:pt x="2179" y="1684"/>
                  </a:cubicBezTo>
                  <a:lnTo>
                    <a:pt x="2179" y="1684"/>
                  </a:lnTo>
                  <a:cubicBezTo>
                    <a:pt x="2179" y="1684"/>
                    <a:pt x="2179" y="1684"/>
                    <a:pt x="2179" y="1683"/>
                  </a:cubicBezTo>
                  <a:lnTo>
                    <a:pt x="2179" y="1683"/>
                  </a:lnTo>
                  <a:cubicBezTo>
                    <a:pt x="2179" y="1684"/>
                    <a:pt x="2180" y="1684"/>
                    <a:pt x="2180" y="1685"/>
                  </a:cubicBezTo>
                  <a:lnTo>
                    <a:pt x="2180" y="1685"/>
                  </a:lnTo>
                  <a:cubicBezTo>
                    <a:pt x="2180" y="1685"/>
                    <a:pt x="2179" y="1684"/>
                    <a:pt x="2179" y="1684"/>
                  </a:cubicBezTo>
                  <a:lnTo>
                    <a:pt x="2179" y="1684"/>
                  </a:lnTo>
                  <a:cubicBezTo>
                    <a:pt x="2179" y="1685"/>
                    <a:pt x="2179" y="1685"/>
                    <a:pt x="2179" y="1686"/>
                  </a:cubicBezTo>
                  <a:lnTo>
                    <a:pt x="2179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6"/>
                    <a:pt x="2179" y="1686"/>
                    <a:pt x="2178" y="1686"/>
                  </a:cubicBezTo>
                  <a:lnTo>
                    <a:pt x="2178" y="1686"/>
                  </a:lnTo>
                  <a:lnTo>
                    <a:pt x="2179" y="1686"/>
                  </a:lnTo>
                  <a:lnTo>
                    <a:pt x="2179" y="1686"/>
                  </a:lnTo>
                  <a:lnTo>
                    <a:pt x="2177" y="1683"/>
                  </a:lnTo>
                  <a:close/>
                  <a:moveTo>
                    <a:pt x="2074" y="1681"/>
                  </a:moveTo>
                  <a:lnTo>
                    <a:pt x="2074" y="1681"/>
                  </a:lnTo>
                  <a:cubicBezTo>
                    <a:pt x="2074" y="1681"/>
                    <a:pt x="2074" y="1681"/>
                    <a:pt x="2074" y="1681"/>
                  </a:cubicBezTo>
                  <a:lnTo>
                    <a:pt x="2074" y="1681"/>
                  </a:lnTo>
                  <a:cubicBezTo>
                    <a:pt x="2073" y="1683"/>
                    <a:pt x="2073" y="1685"/>
                    <a:pt x="2072" y="1687"/>
                  </a:cubicBezTo>
                  <a:lnTo>
                    <a:pt x="2072" y="1687"/>
                  </a:lnTo>
                  <a:cubicBezTo>
                    <a:pt x="2072" y="1687"/>
                    <a:pt x="2071" y="1687"/>
                    <a:pt x="2071" y="1687"/>
                  </a:cubicBezTo>
                  <a:lnTo>
                    <a:pt x="2071" y="1687"/>
                  </a:lnTo>
                  <a:cubicBezTo>
                    <a:pt x="2072" y="1684"/>
                    <a:pt x="2073" y="1682"/>
                    <a:pt x="2074" y="1681"/>
                  </a:cubicBezTo>
                  <a:close/>
                  <a:moveTo>
                    <a:pt x="2185" y="1689"/>
                  </a:moveTo>
                  <a:lnTo>
                    <a:pt x="2186" y="1689"/>
                  </a:lnTo>
                  <a:lnTo>
                    <a:pt x="2186" y="1689"/>
                  </a:lnTo>
                  <a:cubicBezTo>
                    <a:pt x="2185" y="1689"/>
                    <a:pt x="2185" y="1689"/>
                    <a:pt x="2185" y="1689"/>
                  </a:cubicBezTo>
                  <a:lnTo>
                    <a:pt x="2185" y="1689"/>
                  </a:lnTo>
                  <a:cubicBezTo>
                    <a:pt x="2185" y="1689"/>
                    <a:pt x="2185" y="1689"/>
                    <a:pt x="2185" y="1689"/>
                  </a:cubicBezTo>
                  <a:close/>
                  <a:moveTo>
                    <a:pt x="2244" y="1679"/>
                  </a:moveTo>
                  <a:lnTo>
                    <a:pt x="2244" y="1679"/>
                  </a:lnTo>
                  <a:cubicBezTo>
                    <a:pt x="2256" y="1683"/>
                    <a:pt x="2266" y="1687"/>
                    <a:pt x="2276" y="1691"/>
                  </a:cubicBezTo>
                  <a:lnTo>
                    <a:pt x="2276" y="1691"/>
                  </a:lnTo>
                  <a:lnTo>
                    <a:pt x="2244" y="1679"/>
                  </a:lnTo>
                  <a:close/>
                  <a:moveTo>
                    <a:pt x="2179" y="1686"/>
                  </a:moveTo>
                  <a:lnTo>
                    <a:pt x="2184" y="1691"/>
                  </a:lnTo>
                  <a:lnTo>
                    <a:pt x="2184" y="1691"/>
                  </a:lnTo>
                  <a:cubicBezTo>
                    <a:pt x="2185" y="1692"/>
                    <a:pt x="2186" y="1693"/>
                    <a:pt x="2186" y="1694"/>
                  </a:cubicBezTo>
                  <a:lnTo>
                    <a:pt x="2186" y="1694"/>
                  </a:lnTo>
                  <a:cubicBezTo>
                    <a:pt x="2184" y="1691"/>
                    <a:pt x="2181" y="1689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lnTo>
                    <a:pt x="2179" y="1687"/>
                  </a:lnTo>
                  <a:lnTo>
                    <a:pt x="2179" y="1687"/>
                  </a:lnTo>
                  <a:cubicBezTo>
                    <a:pt x="2179" y="1687"/>
                    <a:pt x="2179" y="1687"/>
                    <a:pt x="2179" y="1687"/>
                  </a:cubicBezTo>
                  <a:lnTo>
                    <a:pt x="2179" y="1687"/>
                  </a:lnTo>
                  <a:cubicBezTo>
                    <a:pt x="2179" y="1687"/>
                    <a:pt x="2179" y="1686"/>
                    <a:pt x="2179" y="1686"/>
                  </a:cubicBezTo>
                  <a:close/>
                  <a:moveTo>
                    <a:pt x="2173" y="1681"/>
                  </a:move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4"/>
                  </a:cubicBezTo>
                  <a:lnTo>
                    <a:pt x="2177" y="1684"/>
                  </a:lnTo>
                  <a:lnTo>
                    <a:pt x="2178" y="1686"/>
                  </a:lnTo>
                  <a:lnTo>
                    <a:pt x="2178" y="1686"/>
                  </a:lnTo>
                  <a:cubicBezTo>
                    <a:pt x="2179" y="1686"/>
                    <a:pt x="2179" y="1686"/>
                    <a:pt x="2179" y="1687"/>
                  </a:cubicBezTo>
                  <a:lnTo>
                    <a:pt x="2179" y="1687"/>
                  </a:lnTo>
                  <a:cubicBezTo>
                    <a:pt x="2178" y="1686"/>
                    <a:pt x="2178" y="1686"/>
                    <a:pt x="2177" y="1685"/>
                  </a:cubicBezTo>
                  <a:lnTo>
                    <a:pt x="2177" y="1685"/>
                  </a:lnTo>
                  <a:cubicBezTo>
                    <a:pt x="2177" y="1685"/>
                    <a:pt x="2177" y="1685"/>
                    <a:pt x="2177" y="1685"/>
                  </a:cubicBezTo>
                  <a:lnTo>
                    <a:pt x="2177" y="1685"/>
                  </a:lnTo>
                  <a:lnTo>
                    <a:pt x="2177" y="1685"/>
                  </a:lnTo>
                  <a:lnTo>
                    <a:pt x="2177" y="1685"/>
                  </a:ln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1"/>
                    <a:pt x="2177" y="1685"/>
                  </a:cubicBezTo>
                  <a:lnTo>
                    <a:pt x="2177" y="1685"/>
                  </a:lnTo>
                  <a:lnTo>
                    <a:pt x="2179" y="1687"/>
                  </a:lnTo>
                  <a:lnTo>
                    <a:pt x="2182" y="1694"/>
                  </a:lnTo>
                  <a:lnTo>
                    <a:pt x="2182" y="1694"/>
                  </a:lnTo>
                  <a:cubicBezTo>
                    <a:pt x="2183" y="1693"/>
                    <a:pt x="2183" y="1691"/>
                    <a:pt x="2179" y="1687"/>
                  </a:cubicBezTo>
                  <a:lnTo>
                    <a:pt x="2179" y="1687"/>
                  </a:lnTo>
                  <a:lnTo>
                    <a:pt x="2187" y="1695"/>
                  </a:lnTo>
                  <a:cubicBezTo>
                    <a:pt x="2186" y="1694"/>
                    <a:pt x="2185" y="1693"/>
                    <a:pt x="2184" y="1693"/>
                  </a:cubicBezTo>
                  <a:lnTo>
                    <a:pt x="2184" y="1693"/>
                  </a:lnTo>
                  <a:cubicBezTo>
                    <a:pt x="2182" y="1693"/>
                    <a:pt x="2187" y="1703"/>
                    <a:pt x="2187" y="1703"/>
                  </a:cubicBezTo>
                  <a:lnTo>
                    <a:pt x="2182" y="1694"/>
                  </a:lnTo>
                  <a:lnTo>
                    <a:pt x="2182" y="1694"/>
                  </a:lnTo>
                  <a:cubicBezTo>
                    <a:pt x="2182" y="1695"/>
                    <a:pt x="2179" y="1695"/>
                    <a:pt x="2179" y="1695"/>
                  </a:cubicBezTo>
                  <a:lnTo>
                    <a:pt x="2179" y="1693"/>
                  </a:lnTo>
                  <a:lnTo>
                    <a:pt x="2179" y="1693"/>
                  </a:lnTo>
                  <a:cubicBezTo>
                    <a:pt x="2179" y="1693"/>
                    <a:pt x="2179" y="1693"/>
                    <a:pt x="2179" y="1693"/>
                  </a:cubicBezTo>
                  <a:cubicBezTo>
                    <a:pt x="2178" y="1693"/>
                    <a:pt x="2176" y="1689"/>
                    <a:pt x="2173" y="1681"/>
                  </a:cubicBezTo>
                  <a:close/>
                  <a:moveTo>
                    <a:pt x="2171" y="1655"/>
                  </a:moveTo>
                  <a:lnTo>
                    <a:pt x="2244" y="1687"/>
                  </a:lnTo>
                  <a:cubicBezTo>
                    <a:pt x="2295" y="1708"/>
                    <a:pt x="2313" y="1715"/>
                    <a:pt x="2312" y="1715"/>
                  </a:cubicBezTo>
                  <a:cubicBezTo>
                    <a:pt x="2311" y="1715"/>
                    <a:pt x="2273" y="1701"/>
                    <a:pt x="2236" y="1687"/>
                  </a:cubicBezTo>
                  <a:lnTo>
                    <a:pt x="2236" y="1687"/>
                  </a:lnTo>
                  <a:cubicBezTo>
                    <a:pt x="2236" y="1687"/>
                    <a:pt x="2236" y="1687"/>
                    <a:pt x="2236" y="1687"/>
                  </a:cubicBezTo>
                  <a:cubicBezTo>
                    <a:pt x="2206" y="1676"/>
                    <a:pt x="2190" y="1670"/>
                    <a:pt x="2187" y="1670"/>
                  </a:cubicBezTo>
                  <a:lnTo>
                    <a:pt x="2187" y="1670"/>
                  </a:lnTo>
                  <a:cubicBezTo>
                    <a:pt x="2187" y="1670"/>
                    <a:pt x="2187" y="1670"/>
                    <a:pt x="2188" y="1671"/>
                  </a:cubicBezTo>
                  <a:lnTo>
                    <a:pt x="2188" y="1671"/>
                  </a:lnTo>
                  <a:cubicBezTo>
                    <a:pt x="2183" y="1668"/>
                    <a:pt x="2177" y="1665"/>
                    <a:pt x="2173" y="1662"/>
                  </a:cubicBezTo>
                  <a:lnTo>
                    <a:pt x="2173" y="1662"/>
                  </a:lnTo>
                  <a:lnTo>
                    <a:pt x="2171" y="1655"/>
                  </a:lnTo>
                  <a:close/>
                  <a:moveTo>
                    <a:pt x="2309" y="1703"/>
                  </a:moveTo>
                  <a:lnTo>
                    <a:pt x="2309" y="1703"/>
                  </a:lnTo>
                  <a:cubicBezTo>
                    <a:pt x="2321" y="1707"/>
                    <a:pt x="2331" y="1711"/>
                    <a:pt x="2341" y="1715"/>
                  </a:cubicBezTo>
                  <a:lnTo>
                    <a:pt x="2341" y="1715"/>
                  </a:lnTo>
                  <a:lnTo>
                    <a:pt x="2309" y="1703"/>
                  </a:lnTo>
                  <a:close/>
                  <a:moveTo>
                    <a:pt x="2678" y="1706"/>
                  </a:moveTo>
                  <a:cubicBezTo>
                    <a:pt x="2685" y="1706"/>
                    <a:pt x="2701" y="1710"/>
                    <a:pt x="2739" y="1719"/>
                  </a:cubicBezTo>
                  <a:lnTo>
                    <a:pt x="2674" y="1711"/>
                  </a:lnTo>
                  <a:cubicBezTo>
                    <a:pt x="2674" y="1708"/>
                    <a:pt x="2674" y="1706"/>
                    <a:pt x="2678" y="1706"/>
                  </a:cubicBezTo>
                  <a:close/>
                  <a:moveTo>
                    <a:pt x="2066" y="1703"/>
                  </a:moveTo>
                  <a:cubicBezTo>
                    <a:pt x="2063" y="1711"/>
                    <a:pt x="2061" y="1718"/>
                    <a:pt x="2058" y="1724"/>
                  </a:cubicBezTo>
                  <a:lnTo>
                    <a:pt x="2058" y="1724"/>
                  </a:lnTo>
                  <a:cubicBezTo>
                    <a:pt x="2060" y="1717"/>
                    <a:pt x="2063" y="1710"/>
                    <a:pt x="2066" y="1703"/>
                  </a:cubicBezTo>
                  <a:close/>
                  <a:moveTo>
                    <a:pt x="2130" y="1671"/>
                  </a:moveTo>
                  <a:cubicBezTo>
                    <a:pt x="2135" y="1707"/>
                    <a:pt x="2135" y="1726"/>
                    <a:pt x="2134" y="1726"/>
                  </a:cubicBezTo>
                  <a:cubicBezTo>
                    <a:pt x="2132" y="1726"/>
                    <a:pt x="2130" y="1707"/>
                    <a:pt x="2130" y="1671"/>
                  </a:cubicBezTo>
                  <a:close/>
                  <a:moveTo>
                    <a:pt x="2166" y="1674"/>
                  </a:moveTo>
                  <a:lnTo>
                    <a:pt x="2168" y="1676"/>
                  </a:lnTo>
                  <a:lnTo>
                    <a:pt x="2168" y="1676"/>
                  </a:lnTo>
                  <a:cubicBezTo>
                    <a:pt x="2169" y="1680"/>
                    <a:pt x="2170" y="1683"/>
                    <a:pt x="2171" y="1687"/>
                  </a:cubicBezTo>
                  <a:cubicBezTo>
                    <a:pt x="2171" y="1687"/>
                    <a:pt x="2171" y="1687"/>
                    <a:pt x="2171" y="1687"/>
                  </a:cubicBezTo>
                  <a:lnTo>
                    <a:pt x="2171" y="1687"/>
                  </a:lnTo>
                  <a:cubicBezTo>
                    <a:pt x="2178" y="1713"/>
                    <a:pt x="2180" y="1729"/>
                    <a:pt x="2179" y="1729"/>
                  </a:cubicBezTo>
                  <a:cubicBezTo>
                    <a:pt x="2178" y="1729"/>
                    <a:pt x="2174" y="1712"/>
                    <a:pt x="2166" y="1674"/>
                  </a:cubicBezTo>
                  <a:close/>
                  <a:moveTo>
                    <a:pt x="2072" y="1679"/>
                  </a:moveTo>
                  <a:cubicBezTo>
                    <a:pt x="2071" y="1680"/>
                    <a:pt x="2071" y="1681"/>
                    <a:pt x="2071" y="1681"/>
                  </a:cubicBezTo>
                  <a:cubicBezTo>
                    <a:pt x="2072" y="1681"/>
                    <a:pt x="2072" y="1680"/>
                    <a:pt x="2073" y="1680"/>
                  </a:cubicBezTo>
                  <a:lnTo>
                    <a:pt x="2073" y="1680"/>
                  </a:lnTo>
                  <a:cubicBezTo>
                    <a:pt x="2072" y="1681"/>
                    <a:pt x="2071" y="1684"/>
                    <a:pt x="2070" y="1687"/>
                  </a:cubicBezTo>
                  <a:lnTo>
                    <a:pt x="2070" y="1687"/>
                  </a:lnTo>
                  <a:cubicBezTo>
                    <a:pt x="2071" y="1684"/>
                    <a:pt x="2073" y="1682"/>
                    <a:pt x="2074" y="1680"/>
                  </a:cubicBezTo>
                  <a:lnTo>
                    <a:pt x="2074" y="1680"/>
                  </a:lnTo>
                  <a:cubicBezTo>
                    <a:pt x="2073" y="1682"/>
                    <a:pt x="2072" y="1684"/>
                    <a:pt x="2071" y="1687"/>
                  </a:cubicBezTo>
                  <a:lnTo>
                    <a:pt x="2070" y="1687"/>
                  </a:lnTo>
                  <a:cubicBezTo>
                    <a:pt x="2069" y="1688"/>
                    <a:pt x="2069" y="1688"/>
                    <a:pt x="2069" y="1689"/>
                  </a:cubicBezTo>
                  <a:lnTo>
                    <a:pt x="2069" y="1689"/>
                  </a:lnTo>
                  <a:cubicBezTo>
                    <a:pt x="2069" y="1689"/>
                    <a:pt x="2069" y="1689"/>
                    <a:pt x="2069" y="1689"/>
                  </a:cubicBezTo>
                  <a:lnTo>
                    <a:pt x="2069" y="1689"/>
                  </a:lnTo>
                  <a:cubicBezTo>
                    <a:pt x="2069" y="1688"/>
                    <a:pt x="2069" y="1688"/>
                    <a:pt x="2070" y="1687"/>
                  </a:cubicBezTo>
                  <a:lnTo>
                    <a:pt x="2066" y="1687"/>
                  </a:lnTo>
                  <a:cubicBezTo>
                    <a:pt x="2064" y="1690"/>
                    <a:pt x="2063" y="1692"/>
                    <a:pt x="2062" y="1694"/>
                  </a:cubicBezTo>
                  <a:lnTo>
                    <a:pt x="2062" y="1694"/>
                  </a:lnTo>
                  <a:cubicBezTo>
                    <a:pt x="2061" y="1695"/>
                    <a:pt x="2061" y="1695"/>
                    <a:pt x="2060" y="1696"/>
                  </a:cubicBezTo>
                  <a:lnTo>
                    <a:pt x="2060" y="1696"/>
                  </a:lnTo>
                  <a:cubicBezTo>
                    <a:pt x="2062" y="1693"/>
                    <a:pt x="2064" y="1690"/>
                    <a:pt x="2065" y="1687"/>
                  </a:cubicBezTo>
                  <a:lnTo>
                    <a:pt x="2065" y="1687"/>
                  </a:lnTo>
                  <a:cubicBezTo>
                    <a:pt x="2064" y="1690"/>
                    <a:pt x="2062" y="1693"/>
                    <a:pt x="2060" y="1696"/>
                  </a:cubicBezTo>
                  <a:lnTo>
                    <a:pt x="2060" y="1696"/>
                  </a:lnTo>
                  <a:cubicBezTo>
                    <a:pt x="2023" y="1724"/>
                    <a:pt x="2004" y="1739"/>
                    <a:pt x="2003" y="1739"/>
                  </a:cubicBezTo>
                  <a:cubicBezTo>
                    <a:pt x="2002" y="1739"/>
                    <a:pt x="2025" y="1719"/>
                    <a:pt x="2072" y="1679"/>
                  </a:cubicBezTo>
                  <a:close/>
                  <a:moveTo>
                    <a:pt x="2121" y="1643"/>
                  </a:moveTo>
                  <a:cubicBezTo>
                    <a:pt x="2121" y="1643"/>
                    <a:pt x="2122" y="1644"/>
                    <a:pt x="2122" y="1644"/>
                  </a:cubicBezTo>
                  <a:lnTo>
                    <a:pt x="2122" y="1644"/>
                  </a:lnTo>
                  <a:lnTo>
                    <a:pt x="2106" y="1655"/>
                  </a:lnTo>
                  <a:cubicBezTo>
                    <a:pt x="2113" y="1651"/>
                    <a:pt x="2118" y="1648"/>
                    <a:pt x="2123" y="1644"/>
                  </a:cubicBezTo>
                  <a:lnTo>
                    <a:pt x="2123" y="1644"/>
                  </a:lnTo>
                  <a:cubicBezTo>
                    <a:pt x="2126" y="1646"/>
                    <a:pt x="2128" y="1647"/>
                    <a:pt x="2131" y="1649"/>
                  </a:cubicBezTo>
                  <a:lnTo>
                    <a:pt x="2131" y="1649"/>
                  </a:lnTo>
                  <a:cubicBezTo>
                    <a:pt x="2130" y="1656"/>
                    <a:pt x="2130" y="1663"/>
                    <a:pt x="2130" y="1671"/>
                  </a:cubicBezTo>
                  <a:cubicBezTo>
                    <a:pt x="2130" y="1695"/>
                    <a:pt x="2130" y="1719"/>
                    <a:pt x="2122" y="1744"/>
                  </a:cubicBezTo>
                  <a:cubicBezTo>
                    <a:pt x="2122" y="1716"/>
                    <a:pt x="2122" y="1690"/>
                    <a:pt x="2122" y="1671"/>
                  </a:cubicBezTo>
                  <a:cubicBezTo>
                    <a:pt x="2122" y="1736"/>
                    <a:pt x="2122" y="1736"/>
                    <a:pt x="2114" y="1736"/>
                  </a:cubicBezTo>
                  <a:cubicBezTo>
                    <a:pt x="2110" y="1694"/>
                    <a:pt x="2100" y="1671"/>
                    <a:pt x="2090" y="1671"/>
                  </a:cubicBezTo>
                  <a:cubicBezTo>
                    <a:pt x="2090" y="1671"/>
                    <a:pt x="2090" y="1671"/>
                    <a:pt x="2090" y="1671"/>
                  </a:cubicBezTo>
                  <a:lnTo>
                    <a:pt x="2090" y="1671"/>
                  </a:lnTo>
                  <a:cubicBezTo>
                    <a:pt x="2097" y="1664"/>
                    <a:pt x="2099" y="1661"/>
                    <a:pt x="2098" y="1661"/>
                  </a:cubicBezTo>
                  <a:lnTo>
                    <a:pt x="2098" y="1661"/>
                  </a:lnTo>
                  <a:cubicBezTo>
                    <a:pt x="2096" y="1661"/>
                    <a:pt x="2077" y="1678"/>
                    <a:pt x="2082" y="1679"/>
                  </a:cubicBezTo>
                  <a:lnTo>
                    <a:pt x="2082" y="1679"/>
                  </a:lnTo>
                  <a:cubicBezTo>
                    <a:pt x="2084" y="1674"/>
                    <a:pt x="2087" y="1671"/>
                    <a:pt x="2090" y="1671"/>
                  </a:cubicBezTo>
                  <a:lnTo>
                    <a:pt x="2090" y="1671"/>
                  </a:lnTo>
                  <a:cubicBezTo>
                    <a:pt x="2088" y="1673"/>
                    <a:pt x="2085" y="1676"/>
                    <a:pt x="2082" y="1679"/>
                  </a:cubicBezTo>
                  <a:cubicBezTo>
                    <a:pt x="2082" y="1679"/>
                    <a:pt x="2082" y="1679"/>
                    <a:pt x="2081" y="1679"/>
                  </a:cubicBezTo>
                  <a:lnTo>
                    <a:pt x="2081" y="1679"/>
                  </a:lnTo>
                  <a:cubicBezTo>
                    <a:pt x="2082" y="1679"/>
                    <a:pt x="2082" y="1679"/>
                    <a:pt x="2082" y="1679"/>
                  </a:cubicBezTo>
                  <a:lnTo>
                    <a:pt x="2082" y="1679"/>
                  </a:lnTo>
                  <a:cubicBezTo>
                    <a:pt x="2078" y="1679"/>
                    <a:pt x="2076" y="1681"/>
                    <a:pt x="2074" y="1683"/>
                  </a:cubicBezTo>
                  <a:lnTo>
                    <a:pt x="2074" y="1683"/>
                  </a:lnTo>
                  <a:cubicBezTo>
                    <a:pt x="2075" y="1680"/>
                    <a:pt x="2076" y="1677"/>
                    <a:pt x="2078" y="1674"/>
                  </a:cubicBezTo>
                  <a:lnTo>
                    <a:pt x="2078" y="1674"/>
                  </a:lnTo>
                  <a:cubicBezTo>
                    <a:pt x="2079" y="1673"/>
                    <a:pt x="2080" y="1672"/>
                    <a:pt x="2082" y="1671"/>
                  </a:cubicBezTo>
                  <a:lnTo>
                    <a:pt x="2114" y="1646"/>
                  </a:lnTo>
                  <a:lnTo>
                    <a:pt x="2121" y="1643"/>
                  </a:lnTo>
                  <a:close/>
                  <a:moveTo>
                    <a:pt x="1550" y="1722"/>
                  </a:moveTo>
                  <a:cubicBezTo>
                    <a:pt x="1555" y="1722"/>
                    <a:pt x="1555" y="1724"/>
                    <a:pt x="1555" y="1728"/>
                  </a:cubicBezTo>
                  <a:cubicBezTo>
                    <a:pt x="1530" y="1736"/>
                    <a:pt x="1514" y="1744"/>
                    <a:pt x="1490" y="1744"/>
                  </a:cubicBezTo>
                  <a:cubicBezTo>
                    <a:pt x="1474" y="1748"/>
                    <a:pt x="1466" y="1749"/>
                    <a:pt x="1463" y="1749"/>
                  </a:cubicBezTo>
                  <a:cubicBezTo>
                    <a:pt x="1453" y="1749"/>
                    <a:pt x="1490" y="1736"/>
                    <a:pt x="1490" y="1736"/>
                  </a:cubicBezTo>
                  <a:cubicBezTo>
                    <a:pt x="1528" y="1726"/>
                    <a:pt x="1544" y="1722"/>
                    <a:pt x="1550" y="1722"/>
                  </a:cubicBezTo>
                  <a:close/>
                  <a:moveTo>
                    <a:pt x="2177" y="1674"/>
                  </a:moveTo>
                  <a:cubicBezTo>
                    <a:pt x="2230" y="1704"/>
                    <a:pt x="2256" y="1719"/>
                    <a:pt x="2255" y="1719"/>
                  </a:cubicBezTo>
                  <a:lnTo>
                    <a:pt x="2255" y="1719"/>
                  </a:lnTo>
                  <a:cubicBezTo>
                    <a:pt x="2254" y="1719"/>
                    <a:pt x="2234" y="1709"/>
                    <a:pt x="2193" y="1687"/>
                  </a:cubicBezTo>
                  <a:lnTo>
                    <a:pt x="2193" y="1687"/>
                  </a:lnTo>
                  <a:lnTo>
                    <a:pt x="2220" y="1703"/>
                  </a:lnTo>
                  <a:cubicBezTo>
                    <a:pt x="2213" y="1701"/>
                    <a:pt x="2207" y="1698"/>
                    <a:pt x="2202" y="1695"/>
                  </a:cubicBezTo>
                  <a:lnTo>
                    <a:pt x="2202" y="1695"/>
                  </a:lnTo>
                  <a:lnTo>
                    <a:pt x="2212" y="1703"/>
                  </a:lnTo>
                  <a:cubicBezTo>
                    <a:pt x="2257" y="1735"/>
                    <a:pt x="2274" y="1750"/>
                    <a:pt x="2271" y="1750"/>
                  </a:cubicBezTo>
                  <a:cubicBezTo>
                    <a:pt x="2268" y="1750"/>
                    <a:pt x="2233" y="1726"/>
                    <a:pt x="2184" y="1687"/>
                  </a:cubicBezTo>
                  <a:lnTo>
                    <a:pt x="2184" y="1687"/>
                  </a:lnTo>
                  <a:cubicBezTo>
                    <a:pt x="2183" y="1684"/>
                    <a:pt x="2183" y="1682"/>
                    <a:pt x="2182" y="1681"/>
                  </a:cubicBezTo>
                  <a:lnTo>
                    <a:pt x="2182" y="1681"/>
                  </a:lnTo>
                  <a:cubicBezTo>
                    <a:pt x="2182" y="1681"/>
                    <a:pt x="2182" y="1681"/>
                    <a:pt x="2182" y="1681"/>
                  </a:cubicBezTo>
                  <a:lnTo>
                    <a:pt x="2182" y="1681"/>
                  </a:lnTo>
                  <a:cubicBezTo>
                    <a:pt x="2188" y="1686"/>
                    <a:pt x="2195" y="1691"/>
                    <a:pt x="2202" y="1695"/>
                  </a:cubicBezTo>
                  <a:lnTo>
                    <a:pt x="2202" y="1695"/>
                  </a:lnTo>
                  <a:lnTo>
                    <a:pt x="2190" y="1685"/>
                  </a:lnTo>
                  <a:lnTo>
                    <a:pt x="2190" y="1685"/>
                  </a:lnTo>
                  <a:cubicBezTo>
                    <a:pt x="2191" y="1686"/>
                    <a:pt x="2192" y="1686"/>
                    <a:pt x="2193" y="1687"/>
                  </a:cubicBezTo>
                  <a:lnTo>
                    <a:pt x="2193" y="1687"/>
                  </a:lnTo>
                  <a:lnTo>
                    <a:pt x="2189" y="1684"/>
                  </a:lnTo>
                  <a:lnTo>
                    <a:pt x="2177" y="1675"/>
                  </a:lnTo>
                  <a:lnTo>
                    <a:pt x="2177" y="1675"/>
                  </a:lnTo>
                  <a:cubicBezTo>
                    <a:pt x="2177" y="1675"/>
                    <a:pt x="2177" y="1674"/>
                    <a:pt x="2177" y="1674"/>
                  </a:cubicBezTo>
                  <a:close/>
                  <a:moveTo>
                    <a:pt x="2225" y="1730"/>
                  </a:moveTo>
                  <a:lnTo>
                    <a:pt x="2225" y="1730"/>
                  </a:lnTo>
                  <a:cubicBezTo>
                    <a:pt x="2250" y="1752"/>
                    <a:pt x="2260" y="1761"/>
                    <a:pt x="2260" y="1761"/>
                  </a:cubicBezTo>
                  <a:cubicBezTo>
                    <a:pt x="2260" y="1761"/>
                    <a:pt x="2246" y="1749"/>
                    <a:pt x="2225" y="1730"/>
                  </a:cubicBezTo>
                  <a:close/>
                  <a:moveTo>
                    <a:pt x="2220" y="1703"/>
                  </a:moveTo>
                  <a:cubicBezTo>
                    <a:pt x="2288" y="1747"/>
                    <a:pt x="2315" y="1765"/>
                    <a:pt x="2314" y="1765"/>
                  </a:cubicBezTo>
                  <a:cubicBezTo>
                    <a:pt x="2313" y="1765"/>
                    <a:pt x="2299" y="1757"/>
                    <a:pt x="2276" y="1744"/>
                  </a:cubicBezTo>
                  <a:lnTo>
                    <a:pt x="2220" y="1703"/>
                  </a:lnTo>
                  <a:close/>
                  <a:moveTo>
                    <a:pt x="2613" y="1727"/>
                  </a:moveTo>
                  <a:cubicBezTo>
                    <a:pt x="2620" y="1727"/>
                    <a:pt x="2638" y="1729"/>
                    <a:pt x="2666" y="1736"/>
                  </a:cubicBezTo>
                  <a:cubicBezTo>
                    <a:pt x="2730" y="1752"/>
                    <a:pt x="2730" y="1752"/>
                    <a:pt x="2730" y="1760"/>
                  </a:cubicBezTo>
                  <a:cubicBezTo>
                    <a:pt x="2727" y="1763"/>
                    <a:pt x="2726" y="1765"/>
                    <a:pt x="2721" y="1765"/>
                  </a:cubicBezTo>
                  <a:cubicBezTo>
                    <a:pt x="2714" y="1765"/>
                    <a:pt x="2699" y="1759"/>
                    <a:pt x="2657" y="1744"/>
                  </a:cubicBezTo>
                  <a:cubicBezTo>
                    <a:pt x="2617" y="1734"/>
                    <a:pt x="2602" y="1727"/>
                    <a:pt x="2613" y="1727"/>
                  </a:cubicBezTo>
                  <a:close/>
                  <a:moveTo>
                    <a:pt x="2049" y="1717"/>
                  </a:moveTo>
                  <a:cubicBezTo>
                    <a:pt x="2028" y="1756"/>
                    <a:pt x="2015" y="1775"/>
                    <a:pt x="2014" y="1775"/>
                  </a:cubicBezTo>
                  <a:cubicBezTo>
                    <a:pt x="2013" y="1775"/>
                    <a:pt x="2019" y="1762"/>
                    <a:pt x="2034" y="1738"/>
                  </a:cubicBezTo>
                  <a:lnTo>
                    <a:pt x="2034" y="1738"/>
                  </a:lnTo>
                  <a:cubicBezTo>
                    <a:pt x="2038" y="1732"/>
                    <a:pt x="2044" y="1725"/>
                    <a:pt x="2049" y="1717"/>
                  </a:cubicBezTo>
                  <a:close/>
                  <a:moveTo>
                    <a:pt x="2917" y="1774"/>
                  </a:moveTo>
                  <a:cubicBezTo>
                    <a:pt x="2937" y="1779"/>
                    <a:pt x="2965" y="1785"/>
                    <a:pt x="3006" y="1792"/>
                  </a:cubicBezTo>
                  <a:cubicBezTo>
                    <a:pt x="3010" y="1793"/>
                    <a:pt x="3013" y="1793"/>
                    <a:pt x="3016" y="1794"/>
                  </a:cubicBezTo>
                  <a:lnTo>
                    <a:pt x="3016" y="1794"/>
                  </a:lnTo>
                  <a:cubicBezTo>
                    <a:pt x="2999" y="1790"/>
                    <a:pt x="2974" y="1784"/>
                    <a:pt x="2941" y="1776"/>
                  </a:cubicBezTo>
                  <a:cubicBezTo>
                    <a:pt x="2932" y="1775"/>
                    <a:pt x="2925" y="1775"/>
                    <a:pt x="2917" y="1774"/>
                  </a:cubicBezTo>
                  <a:close/>
                  <a:moveTo>
                    <a:pt x="2186" y="1693"/>
                  </a:moveTo>
                  <a:lnTo>
                    <a:pt x="2216" y="1719"/>
                  </a:lnTo>
                  <a:lnTo>
                    <a:pt x="2216" y="1719"/>
                  </a:lnTo>
                  <a:cubicBezTo>
                    <a:pt x="2211" y="1715"/>
                    <a:pt x="2207" y="1710"/>
                    <a:pt x="2205" y="1705"/>
                  </a:cubicBezTo>
                  <a:lnTo>
                    <a:pt x="2205" y="1705"/>
                  </a:lnTo>
                  <a:lnTo>
                    <a:pt x="2212" y="1711"/>
                  </a:lnTo>
                  <a:cubicBezTo>
                    <a:pt x="2277" y="1762"/>
                    <a:pt x="2321" y="1800"/>
                    <a:pt x="2319" y="1800"/>
                  </a:cubicBezTo>
                  <a:cubicBezTo>
                    <a:pt x="2318" y="1800"/>
                    <a:pt x="2300" y="1786"/>
                    <a:pt x="2260" y="1752"/>
                  </a:cubicBezTo>
                  <a:lnTo>
                    <a:pt x="2221" y="1724"/>
                  </a:lnTo>
                  <a:lnTo>
                    <a:pt x="2221" y="1724"/>
                  </a:lnTo>
                  <a:lnTo>
                    <a:pt x="2234" y="1736"/>
                  </a:lnTo>
                  <a:lnTo>
                    <a:pt x="2234" y="1736"/>
                  </a:lnTo>
                  <a:cubicBezTo>
                    <a:pt x="2229" y="1731"/>
                    <a:pt x="2224" y="1727"/>
                    <a:pt x="2220" y="1723"/>
                  </a:cubicBezTo>
                  <a:lnTo>
                    <a:pt x="2220" y="1723"/>
                  </a:lnTo>
                  <a:lnTo>
                    <a:pt x="2221" y="1724"/>
                  </a:lnTo>
                  <a:lnTo>
                    <a:pt x="2221" y="1724"/>
                  </a:lnTo>
                  <a:lnTo>
                    <a:pt x="2216" y="1719"/>
                  </a:lnTo>
                  <a:lnTo>
                    <a:pt x="2216" y="1719"/>
                  </a:lnTo>
                  <a:cubicBezTo>
                    <a:pt x="2217" y="1721"/>
                    <a:pt x="2218" y="1722"/>
                    <a:pt x="2220" y="1723"/>
                  </a:cubicBezTo>
                  <a:lnTo>
                    <a:pt x="2220" y="1723"/>
                  </a:lnTo>
                  <a:lnTo>
                    <a:pt x="2210" y="1716"/>
                  </a:lnTo>
                  <a:lnTo>
                    <a:pt x="2210" y="1716"/>
                  </a:lnTo>
                  <a:cubicBezTo>
                    <a:pt x="2203" y="1709"/>
                    <a:pt x="2195" y="1702"/>
                    <a:pt x="2187" y="1694"/>
                  </a:cubicBezTo>
                  <a:lnTo>
                    <a:pt x="2187" y="1694"/>
                  </a:lnTo>
                  <a:cubicBezTo>
                    <a:pt x="2187" y="1694"/>
                    <a:pt x="2187" y="1693"/>
                    <a:pt x="2186" y="1693"/>
                  </a:cubicBezTo>
                  <a:close/>
                  <a:moveTo>
                    <a:pt x="3016" y="1794"/>
                  </a:moveTo>
                  <a:cubicBezTo>
                    <a:pt x="3036" y="1798"/>
                    <a:pt x="3047" y="1800"/>
                    <a:pt x="3048" y="1800"/>
                  </a:cubicBezTo>
                  <a:cubicBezTo>
                    <a:pt x="3051" y="1800"/>
                    <a:pt x="3039" y="1797"/>
                    <a:pt x="3016" y="1794"/>
                  </a:cubicBezTo>
                  <a:close/>
                  <a:moveTo>
                    <a:pt x="1735" y="1750"/>
                  </a:moveTo>
                  <a:cubicBezTo>
                    <a:pt x="1740" y="1750"/>
                    <a:pt x="1710" y="1762"/>
                    <a:pt x="1628" y="1792"/>
                  </a:cubicBezTo>
                  <a:cubicBezTo>
                    <a:pt x="1563" y="1809"/>
                    <a:pt x="1563" y="1809"/>
                    <a:pt x="1563" y="1809"/>
                  </a:cubicBezTo>
                  <a:lnTo>
                    <a:pt x="1693" y="1760"/>
                  </a:lnTo>
                  <a:cubicBezTo>
                    <a:pt x="1716" y="1754"/>
                    <a:pt x="1731" y="1750"/>
                    <a:pt x="1735" y="1750"/>
                  </a:cubicBezTo>
                  <a:close/>
                  <a:moveTo>
                    <a:pt x="2081" y="1679"/>
                  </a:moveTo>
                  <a:cubicBezTo>
                    <a:pt x="2078" y="1686"/>
                    <a:pt x="2076" y="1696"/>
                    <a:pt x="2074" y="1711"/>
                  </a:cubicBezTo>
                  <a:lnTo>
                    <a:pt x="2074" y="1703"/>
                  </a:lnTo>
                  <a:lnTo>
                    <a:pt x="2066" y="1703"/>
                  </a:lnTo>
                  <a:cubicBezTo>
                    <a:pt x="2066" y="1703"/>
                    <a:pt x="2066" y="1703"/>
                    <a:pt x="2066" y="1703"/>
                  </a:cubicBezTo>
                  <a:lnTo>
                    <a:pt x="2066" y="1703"/>
                  </a:lnTo>
                  <a:cubicBezTo>
                    <a:pt x="2066" y="1703"/>
                    <a:pt x="2053" y="1729"/>
                    <a:pt x="2037" y="1762"/>
                  </a:cubicBezTo>
                  <a:lnTo>
                    <a:pt x="2037" y="1762"/>
                  </a:lnTo>
                  <a:cubicBezTo>
                    <a:pt x="2046" y="1748"/>
                    <a:pt x="2052" y="1737"/>
                    <a:pt x="2058" y="1724"/>
                  </a:cubicBezTo>
                  <a:lnTo>
                    <a:pt x="2058" y="1724"/>
                  </a:lnTo>
                  <a:cubicBezTo>
                    <a:pt x="2036" y="1781"/>
                    <a:pt x="2017" y="1833"/>
                    <a:pt x="2017" y="1833"/>
                  </a:cubicBezTo>
                  <a:lnTo>
                    <a:pt x="2009" y="1825"/>
                  </a:lnTo>
                  <a:cubicBezTo>
                    <a:pt x="2018" y="1804"/>
                    <a:pt x="2028" y="1781"/>
                    <a:pt x="2037" y="1762"/>
                  </a:cubicBezTo>
                  <a:lnTo>
                    <a:pt x="2037" y="1762"/>
                  </a:lnTo>
                  <a:cubicBezTo>
                    <a:pt x="2036" y="1764"/>
                    <a:pt x="2035" y="1766"/>
                    <a:pt x="2033" y="1768"/>
                  </a:cubicBezTo>
                  <a:cubicBezTo>
                    <a:pt x="2047" y="1741"/>
                    <a:pt x="2058" y="1717"/>
                    <a:pt x="2065" y="1701"/>
                  </a:cubicBezTo>
                  <a:lnTo>
                    <a:pt x="2065" y="1701"/>
                  </a:lnTo>
                  <a:cubicBezTo>
                    <a:pt x="2066" y="1700"/>
                    <a:pt x="2067" y="1699"/>
                    <a:pt x="2068" y="1697"/>
                  </a:cubicBezTo>
                  <a:lnTo>
                    <a:pt x="2068" y="1697"/>
                  </a:lnTo>
                  <a:cubicBezTo>
                    <a:pt x="2067" y="1699"/>
                    <a:pt x="2066" y="1701"/>
                    <a:pt x="2066" y="1703"/>
                  </a:cubicBezTo>
                  <a:cubicBezTo>
                    <a:pt x="2067" y="1700"/>
                    <a:pt x="2069" y="1697"/>
                    <a:pt x="2070" y="1693"/>
                  </a:cubicBezTo>
                  <a:lnTo>
                    <a:pt x="2070" y="1693"/>
                  </a:lnTo>
                  <a:cubicBezTo>
                    <a:pt x="2071" y="1691"/>
                    <a:pt x="2073" y="1689"/>
                    <a:pt x="2074" y="1687"/>
                  </a:cubicBezTo>
                  <a:lnTo>
                    <a:pt x="2073" y="1687"/>
                  </a:lnTo>
                  <a:cubicBezTo>
                    <a:pt x="2073" y="1686"/>
                    <a:pt x="2073" y="1686"/>
                    <a:pt x="2073" y="1685"/>
                  </a:cubicBezTo>
                  <a:lnTo>
                    <a:pt x="2073" y="1685"/>
                  </a:lnTo>
                  <a:cubicBezTo>
                    <a:pt x="2073" y="1686"/>
                    <a:pt x="2073" y="1686"/>
                    <a:pt x="2072" y="1686"/>
                  </a:cubicBezTo>
                  <a:lnTo>
                    <a:pt x="2072" y="1686"/>
                  </a:lnTo>
                  <a:cubicBezTo>
                    <a:pt x="2073" y="1685"/>
                    <a:pt x="2074" y="1684"/>
                    <a:pt x="2074" y="1683"/>
                  </a:cubicBezTo>
                  <a:lnTo>
                    <a:pt x="2074" y="1683"/>
                  </a:lnTo>
                  <a:cubicBezTo>
                    <a:pt x="2074" y="1684"/>
                    <a:pt x="2074" y="1685"/>
                    <a:pt x="2073" y="1685"/>
                  </a:cubicBezTo>
                  <a:lnTo>
                    <a:pt x="2073" y="1685"/>
                  </a:lnTo>
                  <a:cubicBezTo>
                    <a:pt x="2076" y="1683"/>
                    <a:pt x="2079" y="1681"/>
                    <a:pt x="2081" y="1679"/>
                  </a:cubicBezTo>
                  <a:close/>
                  <a:moveTo>
                    <a:pt x="1701" y="1792"/>
                  </a:moveTo>
                  <a:cubicBezTo>
                    <a:pt x="1660" y="1809"/>
                    <a:pt x="1620" y="1825"/>
                    <a:pt x="1571" y="1841"/>
                  </a:cubicBezTo>
                  <a:lnTo>
                    <a:pt x="1636" y="1809"/>
                  </a:lnTo>
                  <a:lnTo>
                    <a:pt x="1701" y="1792"/>
                  </a:lnTo>
                  <a:close/>
                  <a:moveTo>
                    <a:pt x="1609" y="1848"/>
                  </a:moveTo>
                  <a:cubicBezTo>
                    <a:pt x="1615" y="1848"/>
                    <a:pt x="1594" y="1859"/>
                    <a:pt x="1584" y="1859"/>
                  </a:cubicBezTo>
                  <a:cubicBezTo>
                    <a:pt x="1582" y="1859"/>
                    <a:pt x="1580" y="1858"/>
                    <a:pt x="1579" y="1857"/>
                  </a:cubicBezTo>
                  <a:cubicBezTo>
                    <a:pt x="1597" y="1850"/>
                    <a:pt x="1606" y="1848"/>
                    <a:pt x="1609" y="1848"/>
                  </a:cubicBezTo>
                  <a:close/>
                  <a:moveTo>
                    <a:pt x="164" y="1911"/>
                  </a:moveTo>
                  <a:cubicBezTo>
                    <a:pt x="132" y="1911"/>
                    <a:pt x="100" y="1916"/>
                    <a:pt x="71" y="1922"/>
                  </a:cubicBezTo>
                  <a:cubicBezTo>
                    <a:pt x="12" y="1929"/>
                    <a:pt x="1" y="1941"/>
                    <a:pt x="72" y="1941"/>
                  </a:cubicBezTo>
                  <a:cubicBezTo>
                    <a:pt x="88" y="1941"/>
                    <a:pt x="110" y="1940"/>
                    <a:pt x="136" y="1938"/>
                  </a:cubicBezTo>
                  <a:cubicBezTo>
                    <a:pt x="209" y="1922"/>
                    <a:pt x="209" y="1922"/>
                    <a:pt x="201" y="1914"/>
                  </a:cubicBezTo>
                  <a:cubicBezTo>
                    <a:pt x="189" y="1912"/>
                    <a:pt x="176" y="1911"/>
                    <a:pt x="164" y="1911"/>
                  </a:cubicBezTo>
                  <a:close/>
                  <a:moveTo>
                    <a:pt x="1385" y="1914"/>
                  </a:moveTo>
                  <a:lnTo>
                    <a:pt x="1320" y="1930"/>
                  </a:lnTo>
                  <a:cubicBezTo>
                    <a:pt x="1297" y="1941"/>
                    <a:pt x="1290" y="1946"/>
                    <a:pt x="1294" y="1946"/>
                  </a:cubicBezTo>
                  <a:cubicBezTo>
                    <a:pt x="1300" y="1946"/>
                    <a:pt x="1342" y="1930"/>
                    <a:pt x="1385" y="1914"/>
                  </a:cubicBezTo>
                  <a:close/>
                  <a:moveTo>
                    <a:pt x="2398" y="2044"/>
                  </a:moveTo>
                  <a:cubicBezTo>
                    <a:pt x="2422" y="2084"/>
                    <a:pt x="2447" y="2117"/>
                    <a:pt x="2463" y="2165"/>
                  </a:cubicBezTo>
                  <a:lnTo>
                    <a:pt x="2390" y="2044"/>
                  </a:lnTo>
                  <a:close/>
                  <a:moveTo>
                    <a:pt x="2010" y="2161"/>
                  </a:moveTo>
                  <a:lnTo>
                    <a:pt x="2010" y="2161"/>
                  </a:lnTo>
                  <a:cubicBezTo>
                    <a:pt x="2012" y="2161"/>
                    <a:pt x="2006" y="2190"/>
                    <a:pt x="2001" y="2190"/>
                  </a:cubicBezTo>
                  <a:cubicBezTo>
                    <a:pt x="2006" y="2168"/>
                    <a:pt x="2009" y="2161"/>
                    <a:pt x="2010" y="2161"/>
                  </a:cubicBezTo>
                  <a:close/>
                  <a:moveTo>
                    <a:pt x="1717" y="2101"/>
                  </a:moveTo>
                  <a:lnTo>
                    <a:pt x="1717" y="2101"/>
                  </a:lnTo>
                  <a:cubicBezTo>
                    <a:pt x="1693" y="2141"/>
                    <a:pt x="1660" y="2173"/>
                    <a:pt x="1628" y="2206"/>
                  </a:cubicBezTo>
                  <a:lnTo>
                    <a:pt x="1668" y="2149"/>
                  </a:lnTo>
                  <a:lnTo>
                    <a:pt x="1717" y="2101"/>
                  </a:lnTo>
                  <a:close/>
                  <a:moveTo>
                    <a:pt x="1968" y="2109"/>
                  </a:moveTo>
                  <a:cubicBezTo>
                    <a:pt x="1960" y="2149"/>
                    <a:pt x="1944" y="2198"/>
                    <a:pt x="1928" y="2238"/>
                  </a:cubicBezTo>
                  <a:lnTo>
                    <a:pt x="1944" y="2173"/>
                  </a:lnTo>
                  <a:lnTo>
                    <a:pt x="1960" y="2109"/>
                  </a:lnTo>
                  <a:close/>
                  <a:moveTo>
                    <a:pt x="1830" y="2109"/>
                  </a:moveTo>
                  <a:cubicBezTo>
                    <a:pt x="1839" y="2117"/>
                    <a:pt x="1839" y="2117"/>
                    <a:pt x="1806" y="2173"/>
                  </a:cubicBezTo>
                  <a:cubicBezTo>
                    <a:pt x="1774" y="2230"/>
                    <a:pt x="1733" y="2287"/>
                    <a:pt x="1733" y="2287"/>
                  </a:cubicBezTo>
                  <a:cubicBezTo>
                    <a:pt x="1725" y="2287"/>
                    <a:pt x="1798" y="2173"/>
                    <a:pt x="1830" y="2109"/>
                  </a:cubicBezTo>
                  <a:close/>
                  <a:moveTo>
                    <a:pt x="2268" y="2149"/>
                  </a:moveTo>
                  <a:cubicBezTo>
                    <a:pt x="2276" y="2149"/>
                    <a:pt x="2276" y="2149"/>
                    <a:pt x="2293" y="2214"/>
                  </a:cubicBezTo>
                  <a:cubicBezTo>
                    <a:pt x="2301" y="2279"/>
                    <a:pt x="2293" y="2287"/>
                    <a:pt x="2293" y="2287"/>
                  </a:cubicBezTo>
                  <a:cubicBezTo>
                    <a:pt x="2276" y="2238"/>
                    <a:pt x="2268" y="2198"/>
                    <a:pt x="2268" y="2149"/>
                  </a:cubicBezTo>
                  <a:close/>
                  <a:moveTo>
                    <a:pt x="2179" y="528"/>
                  </a:moveTo>
                  <a:cubicBezTo>
                    <a:pt x="2163" y="568"/>
                    <a:pt x="2163" y="617"/>
                    <a:pt x="2163" y="657"/>
                  </a:cubicBezTo>
                  <a:lnTo>
                    <a:pt x="2155" y="657"/>
                  </a:lnTo>
                  <a:cubicBezTo>
                    <a:pt x="2155" y="657"/>
                    <a:pt x="2147" y="657"/>
                    <a:pt x="2147" y="722"/>
                  </a:cubicBezTo>
                  <a:cubicBezTo>
                    <a:pt x="2139" y="795"/>
                    <a:pt x="2139" y="795"/>
                    <a:pt x="2130" y="795"/>
                  </a:cubicBezTo>
                  <a:cubicBezTo>
                    <a:pt x="2130" y="773"/>
                    <a:pt x="2130" y="763"/>
                    <a:pt x="2129" y="763"/>
                  </a:cubicBezTo>
                  <a:lnTo>
                    <a:pt x="2129" y="763"/>
                  </a:lnTo>
                  <a:cubicBezTo>
                    <a:pt x="2127" y="763"/>
                    <a:pt x="2125" y="810"/>
                    <a:pt x="2130" y="860"/>
                  </a:cubicBezTo>
                  <a:cubicBezTo>
                    <a:pt x="2130" y="903"/>
                    <a:pt x="2130" y="939"/>
                    <a:pt x="2125" y="980"/>
                  </a:cubicBezTo>
                  <a:lnTo>
                    <a:pt x="2125" y="980"/>
                  </a:lnTo>
                  <a:cubicBezTo>
                    <a:pt x="2124" y="952"/>
                    <a:pt x="2122" y="932"/>
                    <a:pt x="2119" y="932"/>
                  </a:cubicBezTo>
                  <a:cubicBezTo>
                    <a:pt x="2117" y="932"/>
                    <a:pt x="2116" y="937"/>
                    <a:pt x="2114" y="949"/>
                  </a:cubicBezTo>
                  <a:lnTo>
                    <a:pt x="2106" y="884"/>
                  </a:lnTo>
                  <a:cubicBezTo>
                    <a:pt x="2106" y="779"/>
                    <a:pt x="2102" y="726"/>
                    <a:pt x="2099" y="726"/>
                  </a:cubicBezTo>
                  <a:cubicBezTo>
                    <a:pt x="2096" y="726"/>
                    <a:pt x="2094" y="779"/>
                    <a:pt x="2098" y="884"/>
                  </a:cubicBezTo>
                  <a:cubicBezTo>
                    <a:pt x="2102" y="995"/>
                    <a:pt x="2104" y="1046"/>
                    <a:pt x="2104" y="1046"/>
                  </a:cubicBezTo>
                  <a:cubicBezTo>
                    <a:pt x="2104" y="1046"/>
                    <a:pt x="2102" y="1012"/>
                    <a:pt x="2098" y="949"/>
                  </a:cubicBezTo>
                  <a:cubicBezTo>
                    <a:pt x="2090" y="811"/>
                    <a:pt x="2082" y="811"/>
                    <a:pt x="2082" y="811"/>
                  </a:cubicBezTo>
                  <a:cubicBezTo>
                    <a:pt x="2074" y="811"/>
                    <a:pt x="2074" y="811"/>
                    <a:pt x="2074" y="747"/>
                  </a:cubicBezTo>
                  <a:cubicBezTo>
                    <a:pt x="2074" y="698"/>
                    <a:pt x="2066" y="649"/>
                    <a:pt x="2049" y="609"/>
                  </a:cubicBezTo>
                  <a:cubicBezTo>
                    <a:pt x="2041" y="609"/>
                    <a:pt x="2041" y="609"/>
                    <a:pt x="2049" y="674"/>
                  </a:cubicBezTo>
                  <a:cubicBezTo>
                    <a:pt x="2053" y="704"/>
                    <a:pt x="2053" y="722"/>
                    <a:pt x="2051" y="722"/>
                  </a:cubicBezTo>
                  <a:cubicBezTo>
                    <a:pt x="2048" y="722"/>
                    <a:pt x="2039" y="688"/>
                    <a:pt x="2025" y="609"/>
                  </a:cubicBezTo>
                  <a:cubicBezTo>
                    <a:pt x="2022" y="582"/>
                    <a:pt x="2020" y="567"/>
                    <a:pt x="2019" y="567"/>
                  </a:cubicBezTo>
                  <a:lnTo>
                    <a:pt x="2019" y="567"/>
                  </a:lnTo>
                  <a:cubicBezTo>
                    <a:pt x="2018" y="567"/>
                    <a:pt x="2020" y="600"/>
                    <a:pt x="2025" y="682"/>
                  </a:cubicBezTo>
                  <a:cubicBezTo>
                    <a:pt x="2033" y="747"/>
                    <a:pt x="2033" y="779"/>
                    <a:pt x="2029" y="779"/>
                  </a:cubicBezTo>
                  <a:cubicBezTo>
                    <a:pt x="2025" y="779"/>
                    <a:pt x="2017" y="747"/>
                    <a:pt x="2009" y="682"/>
                  </a:cubicBezTo>
                  <a:lnTo>
                    <a:pt x="1993" y="682"/>
                  </a:lnTo>
                  <a:cubicBezTo>
                    <a:pt x="1993" y="722"/>
                    <a:pt x="1993" y="771"/>
                    <a:pt x="2001" y="811"/>
                  </a:cubicBezTo>
                  <a:cubicBezTo>
                    <a:pt x="2015" y="893"/>
                    <a:pt x="2021" y="926"/>
                    <a:pt x="2020" y="926"/>
                  </a:cubicBezTo>
                  <a:cubicBezTo>
                    <a:pt x="2019" y="926"/>
                    <a:pt x="2015" y="911"/>
                    <a:pt x="2009" y="884"/>
                  </a:cubicBezTo>
                  <a:cubicBezTo>
                    <a:pt x="1993" y="811"/>
                    <a:pt x="1985" y="747"/>
                    <a:pt x="1985" y="747"/>
                  </a:cubicBezTo>
                  <a:cubicBezTo>
                    <a:pt x="1968" y="682"/>
                    <a:pt x="1968" y="682"/>
                    <a:pt x="1960" y="682"/>
                  </a:cubicBezTo>
                  <a:cubicBezTo>
                    <a:pt x="1953" y="682"/>
                    <a:pt x="1940" y="682"/>
                    <a:pt x="1947" y="723"/>
                  </a:cubicBezTo>
                  <a:lnTo>
                    <a:pt x="1947" y="723"/>
                  </a:lnTo>
                  <a:cubicBezTo>
                    <a:pt x="1943" y="707"/>
                    <a:pt x="1942" y="706"/>
                    <a:pt x="1936" y="682"/>
                  </a:cubicBezTo>
                  <a:cubicBezTo>
                    <a:pt x="1930" y="682"/>
                    <a:pt x="1925" y="653"/>
                    <a:pt x="1924" y="653"/>
                  </a:cubicBezTo>
                  <a:lnTo>
                    <a:pt x="1924" y="653"/>
                  </a:lnTo>
                  <a:cubicBezTo>
                    <a:pt x="1924" y="653"/>
                    <a:pt x="1925" y="660"/>
                    <a:pt x="1928" y="682"/>
                  </a:cubicBezTo>
                  <a:cubicBezTo>
                    <a:pt x="1928" y="682"/>
                    <a:pt x="1928" y="682"/>
                    <a:pt x="1895" y="617"/>
                  </a:cubicBezTo>
                  <a:cubicBezTo>
                    <a:pt x="1890" y="605"/>
                    <a:pt x="1885" y="600"/>
                    <a:pt x="1883" y="600"/>
                  </a:cubicBezTo>
                  <a:cubicBezTo>
                    <a:pt x="1870" y="600"/>
                    <a:pt x="1888" y="713"/>
                    <a:pt x="1928" y="819"/>
                  </a:cubicBezTo>
                  <a:lnTo>
                    <a:pt x="1920" y="819"/>
                  </a:lnTo>
                  <a:cubicBezTo>
                    <a:pt x="1920" y="819"/>
                    <a:pt x="1936" y="884"/>
                    <a:pt x="1936" y="884"/>
                  </a:cubicBezTo>
                  <a:cubicBezTo>
                    <a:pt x="1952" y="949"/>
                    <a:pt x="1944" y="949"/>
                    <a:pt x="1944" y="957"/>
                  </a:cubicBezTo>
                  <a:lnTo>
                    <a:pt x="1903" y="819"/>
                  </a:lnTo>
                  <a:cubicBezTo>
                    <a:pt x="1880" y="708"/>
                    <a:pt x="1860" y="639"/>
                    <a:pt x="1855" y="639"/>
                  </a:cubicBezTo>
                  <a:lnTo>
                    <a:pt x="1855" y="639"/>
                  </a:lnTo>
                  <a:cubicBezTo>
                    <a:pt x="1854" y="639"/>
                    <a:pt x="1855" y="654"/>
                    <a:pt x="1862" y="688"/>
                  </a:cubicBezTo>
                  <a:lnTo>
                    <a:pt x="1862" y="688"/>
                  </a:lnTo>
                  <a:cubicBezTo>
                    <a:pt x="1851" y="659"/>
                    <a:pt x="1844" y="645"/>
                    <a:pt x="1839" y="645"/>
                  </a:cubicBezTo>
                  <a:cubicBezTo>
                    <a:pt x="1835" y="645"/>
                    <a:pt x="1834" y="663"/>
                    <a:pt x="1839" y="698"/>
                  </a:cubicBezTo>
                  <a:cubicBezTo>
                    <a:pt x="1847" y="763"/>
                    <a:pt x="1863" y="836"/>
                    <a:pt x="1887" y="892"/>
                  </a:cubicBezTo>
                  <a:cubicBezTo>
                    <a:pt x="1912" y="957"/>
                    <a:pt x="1903" y="965"/>
                    <a:pt x="1903" y="965"/>
                  </a:cubicBezTo>
                  <a:cubicBezTo>
                    <a:pt x="1903" y="965"/>
                    <a:pt x="1903" y="965"/>
                    <a:pt x="1879" y="901"/>
                  </a:cubicBezTo>
                  <a:cubicBezTo>
                    <a:pt x="1859" y="836"/>
                    <a:pt x="1845" y="803"/>
                    <a:pt x="1841" y="803"/>
                  </a:cubicBezTo>
                  <a:lnTo>
                    <a:pt x="1841" y="803"/>
                  </a:lnTo>
                  <a:cubicBezTo>
                    <a:pt x="1837" y="803"/>
                    <a:pt x="1843" y="836"/>
                    <a:pt x="1863" y="901"/>
                  </a:cubicBezTo>
                  <a:lnTo>
                    <a:pt x="1839" y="836"/>
                  </a:lnTo>
                  <a:cubicBezTo>
                    <a:pt x="1822" y="791"/>
                    <a:pt x="1801" y="750"/>
                    <a:pt x="1790" y="750"/>
                  </a:cubicBezTo>
                  <a:cubicBezTo>
                    <a:pt x="1785" y="750"/>
                    <a:pt x="1782" y="759"/>
                    <a:pt x="1782" y="779"/>
                  </a:cubicBezTo>
                  <a:cubicBezTo>
                    <a:pt x="1773" y="782"/>
                    <a:pt x="1766" y="785"/>
                    <a:pt x="1758" y="785"/>
                  </a:cubicBezTo>
                  <a:cubicBezTo>
                    <a:pt x="1744" y="785"/>
                    <a:pt x="1730" y="775"/>
                    <a:pt x="1709" y="738"/>
                  </a:cubicBezTo>
                  <a:cubicBezTo>
                    <a:pt x="1703" y="727"/>
                    <a:pt x="1699" y="722"/>
                    <a:pt x="1698" y="722"/>
                  </a:cubicBezTo>
                  <a:lnTo>
                    <a:pt x="1698" y="722"/>
                  </a:lnTo>
                  <a:cubicBezTo>
                    <a:pt x="1689" y="722"/>
                    <a:pt x="1720" y="833"/>
                    <a:pt x="1774" y="933"/>
                  </a:cubicBezTo>
                  <a:cubicBezTo>
                    <a:pt x="1750" y="892"/>
                    <a:pt x="1739" y="881"/>
                    <a:pt x="1732" y="881"/>
                  </a:cubicBezTo>
                  <a:cubicBezTo>
                    <a:pt x="1730" y="881"/>
                    <a:pt x="1727" y="882"/>
                    <a:pt x="1725" y="884"/>
                  </a:cubicBezTo>
                  <a:cubicBezTo>
                    <a:pt x="1709" y="884"/>
                    <a:pt x="1709" y="884"/>
                    <a:pt x="1668" y="828"/>
                  </a:cubicBezTo>
                  <a:cubicBezTo>
                    <a:pt x="1636" y="772"/>
                    <a:pt x="1620" y="743"/>
                    <a:pt x="1620" y="743"/>
                  </a:cubicBezTo>
                  <a:lnTo>
                    <a:pt x="1620" y="743"/>
                  </a:lnTo>
                  <a:cubicBezTo>
                    <a:pt x="1619" y="743"/>
                    <a:pt x="1635" y="774"/>
                    <a:pt x="1668" y="836"/>
                  </a:cubicBezTo>
                  <a:cubicBezTo>
                    <a:pt x="1694" y="881"/>
                    <a:pt x="1702" y="900"/>
                    <a:pt x="1697" y="900"/>
                  </a:cubicBezTo>
                  <a:cubicBezTo>
                    <a:pt x="1689" y="900"/>
                    <a:pt x="1652" y="855"/>
                    <a:pt x="1603" y="787"/>
                  </a:cubicBezTo>
                  <a:cubicBezTo>
                    <a:pt x="1574" y="746"/>
                    <a:pt x="1566" y="735"/>
                    <a:pt x="1558" y="735"/>
                  </a:cubicBezTo>
                  <a:cubicBezTo>
                    <a:pt x="1554" y="735"/>
                    <a:pt x="1551" y="736"/>
                    <a:pt x="1547" y="738"/>
                  </a:cubicBezTo>
                  <a:cubicBezTo>
                    <a:pt x="1579" y="803"/>
                    <a:pt x="1563" y="803"/>
                    <a:pt x="1555" y="811"/>
                  </a:cubicBezTo>
                  <a:cubicBezTo>
                    <a:pt x="1539" y="828"/>
                    <a:pt x="1539" y="828"/>
                    <a:pt x="1628" y="933"/>
                  </a:cubicBezTo>
                  <a:cubicBezTo>
                    <a:pt x="1717" y="1038"/>
                    <a:pt x="1709" y="1038"/>
                    <a:pt x="1701" y="1047"/>
                  </a:cubicBezTo>
                  <a:cubicBezTo>
                    <a:pt x="1701" y="1047"/>
                    <a:pt x="1700" y="1047"/>
                    <a:pt x="1699" y="1047"/>
                  </a:cubicBezTo>
                  <a:cubicBezTo>
                    <a:pt x="1696" y="1047"/>
                    <a:pt x="1684" y="1042"/>
                    <a:pt x="1652" y="998"/>
                  </a:cubicBezTo>
                  <a:cubicBezTo>
                    <a:pt x="1652" y="998"/>
                    <a:pt x="1603" y="957"/>
                    <a:pt x="1595" y="957"/>
                  </a:cubicBezTo>
                  <a:cubicBezTo>
                    <a:pt x="1593" y="960"/>
                    <a:pt x="1591" y="961"/>
                    <a:pt x="1589" y="961"/>
                  </a:cubicBezTo>
                  <a:cubicBezTo>
                    <a:pt x="1583" y="961"/>
                    <a:pt x="1573" y="951"/>
                    <a:pt x="1539" y="917"/>
                  </a:cubicBezTo>
                  <a:cubicBezTo>
                    <a:pt x="1539" y="917"/>
                    <a:pt x="1503" y="881"/>
                    <a:pt x="1482" y="881"/>
                  </a:cubicBezTo>
                  <a:cubicBezTo>
                    <a:pt x="1479" y="881"/>
                    <a:pt x="1476" y="882"/>
                    <a:pt x="1474" y="884"/>
                  </a:cubicBezTo>
                  <a:cubicBezTo>
                    <a:pt x="1471" y="887"/>
                    <a:pt x="1468" y="890"/>
                    <a:pt x="1462" y="890"/>
                  </a:cubicBezTo>
                  <a:cubicBezTo>
                    <a:pt x="1453" y="890"/>
                    <a:pt x="1436" y="882"/>
                    <a:pt x="1401" y="852"/>
                  </a:cubicBezTo>
                  <a:lnTo>
                    <a:pt x="1401" y="852"/>
                  </a:lnTo>
                  <a:cubicBezTo>
                    <a:pt x="1401" y="860"/>
                    <a:pt x="1401" y="860"/>
                    <a:pt x="1449" y="901"/>
                  </a:cubicBezTo>
                  <a:cubicBezTo>
                    <a:pt x="1489" y="940"/>
                    <a:pt x="1529" y="980"/>
                    <a:pt x="1502" y="980"/>
                  </a:cubicBezTo>
                  <a:cubicBezTo>
                    <a:pt x="1496" y="980"/>
                    <a:pt x="1487" y="978"/>
                    <a:pt x="1474" y="974"/>
                  </a:cubicBezTo>
                  <a:lnTo>
                    <a:pt x="1474" y="974"/>
                  </a:lnTo>
                  <a:cubicBezTo>
                    <a:pt x="1466" y="982"/>
                    <a:pt x="1458" y="998"/>
                    <a:pt x="1506" y="1038"/>
                  </a:cubicBezTo>
                  <a:cubicBezTo>
                    <a:pt x="1506" y="1038"/>
                    <a:pt x="1506" y="1038"/>
                    <a:pt x="1449" y="998"/>
                  </a:cubicBezTo>
                  <a:cubicBezTo>
                    <a:pt x="1403" y="962"/>
                    <a:pt x="1374" y="945"/>
                    <a:pt x="1365" y="945"/>
                  </a:cubicBezTo>
                  <a:cubicBezTo>
                    <a:pt x="1353" y="945"/>
                    <a:pt x="1374" y="972"/>
                    <a:pt x="1433" y="1022"/>
                  </a:cubicBezTo>
                  <a:cubicBezTo>
                    <a:pt x="1463" y="1044"/>
                    <a:pt x="1475" y="1054"/>
                    <a:pt x="1471" y="1054"/>
                  </a:cubicBezTo>
                  <a:cubicBezTo>
                    <a:pt x="1468" y="1054"/>
                    <a:pt x="1452" y="1046"/>
                    <a:pt x="1425" y="1030"/>
                  </a:cubicBezTo>
                  <a:lnTo>
                    <a:pt x="1425" y="1030"/>
                  </a:lnTo>
                  <a:cubicBezTo>
                    <a:pt x="1425" y="1030"/>
                    <a:pt x="1417" y="1038"/>
                    <a:pt x="1474" y="1079"/>
                  </a:cubicBezTo>
                  <a:cubicBezTo>
                    <a:pt x="1501" y="1102"/>
                    <a:pt x="1516" y="1112"/>
                    <a:pt x="1512" y="1112"/>
                  </a:cubicBezTo>
                  <a:cubicBezTo>
                    <a:pt x="1508" y="1112"/>
                    <a:pt x="1494" y="1106"/>
                    <a:pt x="1466" y="1095"/>
                  </a:cubicBezTo>
                  <a:cubicBezTo>
                    <a:pt x="1419" y="1066"/>
                    <a:pt x="1406" y="1062"/>
                    <a:pt x="1399" y="1062"/>
                  </a:cubicBezTo>
                  <a:cubicBezTo>
                    <a:pt x="1397" y="1062"/>
                    <a:pt x="1395" y="1063"/>
                    <a:pt x="1393" y="1063"/>
                  </a:cubicBezTo>
                  <a:cubicBezTo>
                    <a:pt x="1433" y="1103"/>
                    <a:pt x="1417" y="1150"/>
                    <a:pt x="1373" y="1150"/>
                  </a:cubicBezTo>
                  <a:cubicBezTo>
                    <a:pt x="1365" y="1150"/>
                    <a:pt x="1355" y="1148"/>
                    <a:pt x="1344" y="1144"/>
                  </a:cubicBezTo>
                  <a:lnTo>
                    <a:pt x="1344" y="1144"/>
                  </a:lnTo>
                  <a:cubicBezTo>
                    <a:pt x="1409" y="1176"/>
                    <a:pt x="1409" y="1176"/>
                    <a:pt x="1401" y="1184"/>
                  </a:cubicBezTo>
                  <a:cubicBezTo>
                    <a:pt x="1359" y="1168"/>
                    <a:pt x="1339" y="1161"/>
                    <a:pt x="1334" y="1161"/>
                  </a:cubicBezTo>
                  <a:cubicBezTo>
                    <a:pt x="1325" y="1161"/>
                    <a:pt x="1377" y="1187"/>
                    <a:pt x="1458" y="1225"/>
                  </a:cubicBezTo>
                  <a:lnTo>
                    <a:pt x="1458" y="1217"/>
                  </a:lnTo>
                  <a:lnTo>
                    <a:pt x="1466" y="1217"/>
                  </a:lnTo>
                  <a:cubicBezTo>
                    <a:pt x="1525" y="1244"/>
                    <a:pt x="1553" y="1260"/>
                    <a:pt x="1545" y="1260"/>
                  </a:cubicBezTo>
                  <a:cubicBezTo>
                    <a:pt x="1537" y="1260"/>
                    <a:pt x="1489" y="1242"/>
                    <a:pt x="1393" y="1201"/>
                  </a:cubicBezTo>
                  <a:cubicBezTo>
                    <a:pt x="1330" y="1177"/>
                    <a:pt x="1298" y="1165"/>
                    <a:pt x="1295" y="1165"/>
                  </a:cubicBezTo>
                  <a:lnTo>
                    <a:pt x="1295" y="1165"/>
                  </a:lnTo>
                  <a:cubicBezTo>
                    <a:pt x="1291" y="1165"/>
                    <a:pt x="1321" y="1179"/>
                    <a:pt x="1385" y="1209"/>
                  </a:cubicBezTo>
                  <a:cubicBezTo>
                    <a:pt x="1452" y="1245"/>
                    <a:pt x="1482" y="1261"/>
                    <a:pt x="1473" y="1261"/>
                  </a:cubicBezTo>
                  <a:cubicBezTo>
                    <a:pt x="1466" y="1261"/>
                    <a:pt x="1434" y="1251"/>
                    <a:pt x="1376" y="1233"/>
                  </a:cubicBezTo>
                  <a:lnTo>
                    <a:pt x="1376" y="1233"/>
                  </a:lnTo>
                  <a:cubicBezTo>
                    <a:pt x="1524" y="1300"/>
                    <a:pt x="1605" y="1336"/>
                    <a:pt x="1593" y="1336"/>
                  </a:cubicBezTo>
                  <a:cubicBezTo>
                    <a:pt x="1585" y="1336"/>
                    <a:pt x="1532" y="1318"/>
                    <a:pt x="1425" y="1282"/>
                  </a:cubicBezTo>
                  <a:cubicBezTo>
                    <a:pt x="1360" y="1257"/>
                    <a:pt x="1295" y="1241"/>
                    <a:pt x="1222" y="1233"/>
                  </a:cubicBezTo>
                  <a:lnTo>
                    <a:pt x="1222" y="1233"/>
                  </a:lnTo>
                  <a:cubicBezTo>
                    <a:pt x="1263" y="1249"/>
                    <a:pt x="1312" y="1265"/>
                    <a:pt x="1352" y="1282"/>
                  </a:cubicBezTo>
                  <a:cubicBezTo>
                    <a:pt x="1425" y="1300"/>
                    <a:pt x="1457" y="1310"/>
                    <a:pt x="1448" y="1310"/>
                  </a:cubicBezTo>
                  <a:cubicBezTo>
                    <a:pt x="1441" y="1310"/>
                    <a:pt x="1409" y="1304"/>
                    <a:pt x="1352" y="1290"/>
                  </a:cubicBezTo>
                  <a:cubicBezTo>
                    <a:pt x="1281" y="1276"/>
                    <a:pt x="1234" y="1269"/>
                    <a:pt x="1208" y="1269"/>
                  </a:cubicBezTo>
                  <a:cubicBezTo>
                    <a:pt x="1161" y="1269"/>
                    <a:pt x="1187" y="1291"/>
                    <a:pt x="1271" y="1322"/>
                  </a:cubicBezTo>
                  <a:cubicBezTo>
                    <a:pt x="1343" y="1356"/>
                    <a:pt x="1370" y="1375"/>
                    <a:pt x="1354" y="1375"/>
                  </a:cubicBezTo>
                  <a:cubicBezTo>
                    <a:pt x="1343" y="1375"/>
                    <a:pt x="1312" y="1366"/>
                    <a:pt x="1263" y="1347"/>
                  </a:cubicBezTo>
                  <a:cubicBezTo>
                    <a:pt x="1190" y="1324"/>
                    <a:pt x="1158" y="1314"/>
                    <a:pt x="1154" y="1314"/>
                  </a:cubicBezTo>
                  <a:cubicBezTo>
                    <a:pt x="1151" y="1314"/>
                    <a:pt x="1165" y="1320"/>
                    <a:pt x="1190" y="1330"/>
                  </a:cubicBezTo>
                  <a:cubicBezTo>
                    <a:pt x="1190" y="1347"/>
                    <a:pt x="1182" y="1363"/>
                    <a:pt x="1182" y="1371"/>
                  </a:cubicBezTo>
                  <a:cubicBezTo>
                    <a:pt x="1209" y="1382"/>
                    <a:pt x="1236" y="1393"/>
                    <a:pt x="1266" y="1399"/>
                  </a:cubicBezTo>
                  <a:lnTo>
                    <a:pt x="1266" y="1399"/>
                  </a:lnTo>
                  <a:cubicBezTo>
                    <a:pt x="1240" y="1396"/>
                    <a:pt x="1218" y="1395"/>
                    <a:pt x="1201" y="1395"/>
                  </a:cubicBezTo>
                  <a:cubicBezTo>
                    <a:pt x="1149" y="1395"/>
                    <a:pt x="1147" y="1406"/>
                    <a:pt x="1239" y="1428"/>
                  </a:cubicBezTo>
                  <a:cubicBezTo>
                    <a:pt x="1239" y="1436"/>
                    <a:pt x="1239" y="1444"/>
                    <a:pt x="1239" y="1444"/>
                  </a:cubicBezTo>
                  <a:cubicBezTo>
                    <a:pt x="1231" y="1444"/>
                    <a:pt x="1231" y="1452"/>
                    <a:pt x="1303" y="1460"/>
                  </a:cubicBezTo>
                  <a:cubicBezTo>
                    <a:pt x="1368" y="1476"/>
                    <a:pt x="1295" y="1476"/>
                    <a:pt x="1231" y="1476"/>
                  </a:cubicBezTo>
                  <a:cubicBezTo>
                    <a:pt x="1158" y="1476"/>
                    <a:pt x="1093" y="1476"/>
                    <a:pt x="1158" y="1484"/>
                  </a:cubicBezTo>
                  <a:cubicBezTo>
                    <a:pt x="1231" y="1484"/>
                    <a:pt x="1295" y="1509"/>
                    <a:pt x="1360" y="1517"/>
                  </a:cubicBezTo>
                  <a:cubicBezTo>
                    <a:pt x="1398" y="1521"/>
                    <a:pt x="1392" y="1526"/>
                    <a:pt x="1368" y="1526"/>
                  </a:cubicBezTo>
                  <a:cubicBezTo>
                    <a:pt x="1350" y="1526"/>
                    <a:pt x="1323" y="1524"/>
                    <a:pt x="1295" y="1517"/>
                  </a:cubicBezTo>
                  <a:cubicBezTo>
                    <a:pt x="1247" y="1517"/>
                    <a:pt x="1198" y="1517"/>
                    <a:pt x="1149" y="1525"/>
                  </a:cubicBezTo>
                  <a:cubicBezTo>
                    <a:pt x="1149" y="1533"/>
                    <a:pt x="1149" y="1549"/>
                    <a:pt x="1214" y="1549"/>
                  </a:cubicBezTo>
                  <a:cubicBezTo>
                    <a:pt x="1287" y="1549"/>
                    <a:pt x="1279" y="1590"/>
                    <a:pt x="1214" y="1598"/>
                  </a:cubicBezTo>
                  <a:lnTo>
                    <a:pt x="1214" y="1614"/>
                  </a:lnTo>
                  <a:cubicBezTo>
                    <a:pt x="1214" y="1622"/>
                    <a:pt x="1279" y="1622"/>
                    <a:pt x="1279" y="1630"/>
                  </a:cubicBezTo>
                  <a:cubicBezTo>
                    <a:pt x="1279" y="1630"/>
                    <a:pt x="1279" y="1638"/>
                    <a:pt x="1352" y="1638"/>
                  </a:cubicBezTo>
                  <a:cubicBezTo>
                    <a:pt x="1352" y="1646"/>
                    <a:pt x="1352" y="1646"/>
                    <a:pt x="1279" y="1655"/>
                  </a:cubicBezTo>
                  <a:cubicBezTo>
                    <a:pt x="1334" y="1655"/>
                    <a:pt x="1367" y="1653"/>
                    <a:pt x="1378" y="1653"/>
                  </a:cubicBezTo>
                  <a:cubicBezTo>
                    <a:pt x="1395" y="1653"/>
                    <a:pt x="1362" y="1656"/>
                    <a:pt x="1279" y="1671"/>
                  </a:cubicBezTo>
                  <a:cubicBezTo>
                    <a:pt x="1352" y="1671"/>
                    <a:pt x="1352" y="1671"/>
                    <a:pt x="1279" y="1687"/>
                  </a:cubicBezTo>
                  <a:cubicBezTo>
                    <a:pt x="1233" y="1693"/>
                    <a:pt x="1220" y="1698"/>
                    <a:pt x="1239" y="1698"/>
                  </a:cubicBezTo>
                  <a:cubicBezTo>
                    <a:pt x="1247" y="1698"/>
                    <a:pt x="1260" y="1698"/>
                    <a:pt x="1279" y="1695"/>
                  </a:cubicBezTo>
                  <a:cubicBezTo>
                    <a:pt x="1316" y="1693"/>
                    <a:pt x="1348" y="1692"/>
                    <a:pt x="1372" y="1692"/>
                  </a:cubicBezTo>
                  <a:cubicBezTo>
                    <a:pt x="1438" y="1692"/>
                    <a:pt x="1447" y="1699"/>
                    <a:pt x="1352" y="1711"/>
                  </a:cubicBezTo>
                  <a:cubicBezTo>
                    <a:pt x="1352" y="1711"/>
                    <a:pt x="1352" y="1715"/>
                    <a:pt x="1371" y="1715"/>
                  </a:cubicBezTo>
                  <a:cubicBezTo>
                    <a:pt x="1381" y="1715"/>
                    <a:pt x="1395" y="1714"/>
                    <a:pt x="1417" y="1711"/>
                  </a:cubicBezTo>
                  <a:cubicBezTo>
                    <a:pt x="1479" y="1704"/>
                    <a:pt x="1513" y="1700"/>
                    <a:pt x="1519" y="1700"/>
                  </a:cubicBezTo>
                  <a:cubicBezTo>
                    <a:pt x="1527" y="1700"/>
                    <a:pt x="1493" y="1706"/>
                    <a:pt x="1417" y="1719"/>
                  </a:cubicBezTo>
                  <a:cubicBezTo>
                    <a:pt x="1328" y="1735"/>
                    <a:pt x="1300" y="1744"/>
                    <a:pt x="1326" y="1744"/>
                  </a:cubicBezTo>
                  <a:cubicBezTo>
                    <a:pt x="1340" y="1744"/>
                    <a:pt x="1371" y="1741"/>
                    <a:pt x="1417" y="1736"/>
                  </a:cubicBezTo>
                  <a:cubicBezTo>
                    <a:pt x="1417" y="1736"/>
                    <a:pt x="1435" y="1734"/>
                    <a:pt x="1445" y="1734"/>
                  </a:cubicBezTo>
                  <a:cubicBezTo>
                    <a:pt x="1455" y="1734"/>
                    <a:pt x="1458" y="1736"/>
                    <a:pt x="1425" y="1744"/>
                  </a:cubicBezTo>
                  <a:cubicBezTo>
                    <a:pt x="1376" y="1762"/>
                    <a:pt x="1328" y="1799"/>
                    <a:pt x="1361" y="1799"/>
                  </a:cubicBezTo>
                  <a:cubicBezTo>
                    <a:pt x="1372" y="1799"/>
                    <a:pt x="1393" y="1794"/>
                    <a:pt x="1425" y="1784"/>
                  </a:cubicBezTo>
                  <a:lnTo>
                    <a:pt x="1433" y="1801"/>
                  </a:lnTo>
                  <a:cubicBezTo>
                    <a:pt x="1391" y="1816"/>
                    <a:pt x="1376" y="1825"/>
                    <a:pt x="1389" y="1825"/>
                  </a:cubicBezTo>
                  <a:cubicBezTo>
                    <a:pt x="1395" y="1825"/>
                    <a:pt x="1410" y="1822"/>
                    <a:pt x="1433" y="1817"/>
                  </a:cubicBezTo>
                  <a:lnTo>
                    <a:pt x="1498" y="1809"/>
                  </a:lnTo>
                  <a:lnTo>
                    <a:pt x="1498" y="1809"/>
                  </a:lnTo>
                  <a:cubicBezTo>
                    <a:pt x="1458" y="1817"/>
                    <a:pt x="1409" y="1833"/>
                    <a:pt x="1368" y="1857"/>
                  </a:cubicBezTo>
                  <a:cubicBezTo>
                    <a:pt x="1368" y="1860"/>
                    <a:pt x="1368" y="1862"/>
                    <a:pt x="1372" y="1862"/>
                  </a:cubicBezTo>
                  <a:cubicBezTo>
                    <a:pt x="1377" y="1862"/>
                    <a:pt x="1392" y="1856"/>
                    <a:pt x="1433" y="1841"/>
                  </a:cubicBezTo>
                  <a:cubicBezTo>
                    <a:pt x="1472" y="1826"/>
                    <a:pt x="1488" y="1824"/>
                    <a:pt x="1496" y="1824"/>
                  </a:cubicBezTo>
                  <a:cubicBezTo>
                    <a:pt x="1501" y="1824"/>
                    <a:pt x="1503" y="1825"/>
                    <a:pt x="1506" y="1825"/>
                  </a:cubicBezTo>
                  <a:cubicBezTo>
                    <a:pt x="1466" y="1849"/>
                    <a:pt x="1417" y="1865"/>
                    <a:pt x="1376" y="1882"/>
                  </a:cubicBezTo>
                  <a:lnTo>
                    <a:pt x="1376" y="1890"/>
                  </a:lnTo>
                  <a:cubicBezTo>
                    <a:pt x="1445" y="1864"/>
                    <a:pt x="1477" y="1854"/>
                    <a:pt x="1483" y="1854"/>
                  </a:cubicBezTo>
                  <a:cubicBezTo>
                    <a:pt x="1488" y="1854"/>
                    <a:pt x="1472" y="1862"/>
                    <a:pt x="1441" y="1874"/>
                  </a:cubicBezTo>
                  <a:cubicBezTo>
                    <a:pt x="1376" y="1898"/>
                    <a:pt x="1385" y="1906"/>
                    <a:pt x="1385" y="1914"/>
                  </a:cubicBezTo>
                  <a:lnTo>
                    <a:pt x="1393" y="1930"/>
                  </a:lnTo>
                  <a:cubicBezTo>
                    <a:pt x="1393" y="1930"/>
                    <a:pt x="1393" y="1931"/>
                    <a:pt x="1395" y="1931"/>
                  </a:cubicBezTo>
                  <a:cubicBezTo>
                    <a:pt x="1400" y="1931"/>
                    <a:pt x="1414" y="1928"/>
                    <a:pt x="1458" y="1906"/>
                  </a:cubicBezTo>
                  <a:cubicBezTo>
                    <a:pt x="1498" y="1890"/>
                    <a:pt x="1539" y="1874"/>
                    <a:pt x="1579" y="1857"/>
                  </a:cubicBezTo>
                  <a:lnTo>
                    <a:pt x="1579" y="1857"/>
                  </a:lnTo>
                  <a:cubicBezTo>
                    <a:pt x="1539" y="1874"/>
                    <a:pt x="1498" y="1898"/>
                    <a:pt x="1458" y="1914"/>
                  </a:cubicBezTo>
                  <a:cubicBezTo>
                    <a:pt x="1458" y="1922"/>
                    <a:pt x="1401" y="1946"/>
                    <a:pt x="1401" y="1946"/>
                  </a:cubicBezTo>
                  <a:cubicBezTo>
                    <a:pt x="1325" y="1975"/>
                    <a:pt x="1318" y="1987"/>
                    <a:pt x="1339" y="1987"/>
                  </a:cubicBezTo>
                  <a:cubicBezTo>
                    <a:pt x="1354" y="1987"/>
                    <a:pt x="1382" y="1981"/>
                    <a:pt x="1409" y="1971"/>
                  </a:cubicBezTo>
                  <a:cubicBezTo>
                    <a:pt x="1463" y="1953"/>
                    <a:pt x="1493" y="1943"/>
                    <a:pt x="1499" y="1943"/>
                  </a:cubicBezTo>
                  <a:cubicBezTo>
                    <a:pt x="1507" y="1943"/>
                    <a:pt x="1477" y="1959"/>
                    <a:pt x="1409" y="1995"/>
                  </a:cubicBezTo>
                  <a:cubicBezTo>
                    <a:pt x="1373" y="2012"/>
                    <a:pt x="1359" y="2019"/>
                    <a:pt x="1362" y="2019"/>
                  </a:cubicBezTo>
                  <a:cubicBezTo>
                    <a:pt x="1369" y="2019"/>
                    <a:pt x="1472" y="1977"/>
                    <a:pt x="1603" y="1914"/>
                  </a:cubicBezTo>
                  <a:lnTo>
                    <a:pt x="1782" y="1825"/>
                  </a:lnTo>
                  <a:lnTo>
                    <a:pt x="1603" y="1922"/>
                  </a:lnTo>
                  <a:cubicBezTo>
                    <a:pt x="1452" y="2003"/>
                    <a:pt x="1395" y="2037"/>
                    <a:pt x="1405" y="2037"/>
                  </a:cubicBezTo>
                  <a:cubicBezTo>
                    <a:pt x="1411" y="2037"/>
                    <a:pt x="1441" y="2025"/>
                    <a:pt x="1490" y="2003"/>
                  </a:cubicBezTo>
                  <a:cubicBezTo>
                    <a:pt x="1520" y="1992"/>
                    <a:pt x="1536" y="1986"/>
                    <a:pt x="1539" y="1986"/>
                  </a:cubicBezTo>
                  <a:cubicBezTo>
                    <a:pt x="1543" y="1986"/>
                    <a:pt x="1528" y="1994"/>
                    <a:pt x="1498" y="2011"/>
                  </a:cubicBezTo>
                  <a:cubicBezTo>
                    <a:pt x="1433" y="2052"/>
                    <a:pt x="1441" y="2052"/>
                    <a:pt x="1449" y="2068"/>
                  </a:cubicBezTo>
                  <a:cubicBezTo>
                    <a:pt x="1453" y="2076"/>
                    <a:pt x="1455" y="2081"/>
                    <a:pt x="1462" y="2081"/>
                  </a:cubicBezTo>
                  <a:cubicBezTo>
                    <a:pt x="1470" y="2081"/>
                    <a:pt x="1484" y="2074"/>
                    <a:pt x="1514" y="2052"/>
                  </a:cubicBezTo>
                  <a:lnTo>
                    <a:pt x="1522" y="2060"/>
                  </a:lnTo>
                  <a:cubicBezTo>
                    <a:pt x="1478" y="2097"/>
                    <a:pt x="1462" y="2113"/>
                    <a:pt x="1468" y="2113"/>
                  </a:cubicBezTo>
                  <a:cubicBezTo>
                    <a:pt x="1475" y="2113"/>
                    <a:pt x="1521" y="2083"/>
                    <a:pt x="1587" y="2036"/>
                  </a:cubicBezTo>
                  <a:lnTo>
                    <a:pt x="1587" y="2044"/>
                  </a:lnTo>
                  <a:lnTo>
                    <a:pt x="1530" y="2084"/>
                  </a:lnTo>
                  <a:cubicBezTo>
                    <a:pt x="1482" y="2125"/>
                    <a:pt x="1482" y="2133"/>
                    <a:pt x="1514" y="2173"/>
                  </a:cubicBezTo>
                  <a:cubicBezTo>
                    <a:pt x="1528" y="2191"/>
                    <a:pt x="1537" y="2202"/>
                    <a:pt x="1551" y="2202"/>
                  </a:cubicBezTo>
                  <a:cubicBezTo>
                    <a:pt x="1570" y="2202"/>
                    <a:pt x="1596" y="2181"/>
                    <a:pt x="1652" y="2125"/>
                  </a:cubicBezTo>
                  <a:cubicBezTo>
                    <a:pt x="1700" y="2077"/>
                    <a:pt x="1724" y="2053"/>
                    <a:pt x="1725" y="2053"/>
                  </a:cubicBezTo>
                  <a:lnTo>
                    <a:pt x="1725" y="2053"/>
                  </a:lnTo>
                  <a:cubicBezTo>
                    <a:pt x="1726" y="2053"/>
                    <a:pt x="1702" y="2079"/>
                    <a:pt x="1652" y="2133"/>
                  </a:cubicBezTo>
                  <a:cubicBezTo>
                    <a:pt x="1623" y="2168"/>
                    <a:pt x="1589" y="2208"/>
                    <a:pt x="1591" y="2208"/>
                  </a:cubicBezTo>
                  <a:cubicBezTo>
                    <a:pt x="1592" y="2208"/>
                    <a:pt x="1598" y="2203"/>
                    <a:pt x="1612" y="2190"/>
                  </a:cubicBezTo>
                  <a:lnTo>
                    <a:pt x="1612" y="2190"/>
                  </a:lnTo>
                  <a:cubicBezTo>
                    <a:pt x="1612" y="2190"/>
                    <a:pt x="1620" y="2198"/>
                    <a:pt x="1579" y="2246"/>
                  </a:cubicBezTo>
                  <a:cubicBezTo>
                    <a:pt x="1545" y="2303"/>
                    <a:pt x="1538" y="2323"/>
                    <a:pt x="1543" y="2323"/>
                  </a:cubicBezTo>
                  <a:cubicBezTo>
                    <a:pt x="1550" y="2323"/>
                    <a:pt x="1574" y="2297"/>
                    <a:pt x="1595" y="2271"/>
                  </a:cubicBezTo>
                  <a:cubicBezTo>
                    <a:pt x="1630" y="2223"/>
                    <a:pt x="1642" y="2205"/>
                    <a:pt x="1643" y="2205"/>
                  </a:cubicBezTo>
                  <a:lnTo>
                    <a:pt x="1643" y="2205"/>
                  </a:lnTo>
                  <a:cubicBezTo>
                    <a:pt x="1644" y="2205"/>
                    <a:pt x="1622" y="2238"/>
                    <a:pt x="1603" y="2271"/>
                  </a:cubicBezTo>
                  <a:cubicBezTo>
                    <a:pt x="1575" y="2317"/>
                    <a:pt x="1546" y="2359"/>
                    <a:pt x="1549" y="2359"/>
                  </a:cubicBezTo>
                  <a:cubicBezTo>
                    <a:pt x="1550" y="2359"/>
                    <a:pt x="1557" y="2352"/>
                    <a:pt x="1571" y="2336"/>
                  </a:cubicBezTo>
                  <a:cubicBezTo>
                    <a:pt x="1591" y="2311"/>
                    <a:pt x="1620" y="2291"/>
                    <a:pt x="1633" y="2291"/>
                  </a:cubicBezTo>
                  <a:cubicBezTo>
                    <a:pt x="1646" y="2291"/>
                    <a:pt x="1644" y="2311"/>
                    <a:pt x="1603" y="2368"/>
                  </a:cubicBezTo>
                  <a:lnTo>
                    <a:pt x="1620" y="2376"/>
                  </a:lnTo>
                  <a:cubicBezTo>
                    <a:pt x="1645" y="2332"/>
                    <a:pt x="1660" y="2327"/>
                    <a:pt x="1670" y="2327"/>
                  </a:cubicBezTo>
                  <a:cubicBezTo>
                    <a:pt x="1672" y="2327"/>
                    <a:pt x="1675" y="2328"/>
                    <a:pt x="1676" y="2328"/>
                  </a:cubicBezTo>
                  <a:cubicBezTo>
                    <a:pt x="1685" y="2336"/>
                    <a:pt x="1693" y="2344"/>
                    <a:pt x="1660" y="2401"/>
                  </a:cubicBezTo>
                  <a:cubicBezTo>
                    <a:pt x="1639" y="2430"/>
                    <a:pt x="1631" y="2444"/>
                    <a:pt x="1634" y="2444"/>
                  </a:cubicBezTo>
                  <a:cubicBezTo>
                    <a:pt x="1637" y="2444"/>
                    <a:pt x="1649" y="2432"/>
                    <a:pt x="1668" y="2409"/>
                  </a:cubicBezTo>
                  <a:cubicBezTo>
                    <a:pt x="1669" y="2409"/>
                    <a:pt x="1669" y="2409"/>
                    <a:pt x="1669" y="2409"/>
                  </a:cubicBezTo>
                  <a:cubicBezTo>
                    <a:pt x="1680" y="2409"/>
                    <a:pt x="1738" y="2303"/>
                    <a:pt x="1748" y="2303"/>
                  </a:cubicBezTo>
                  <a:cubicBezTo>
                    <a:pt x="1749" y="2303"/>
                    <a:pt x="1749" y="2303"/>
                    <a:pt x="1749" y="2303"/>
                  </a:cubicBezTo>
                  <a:cubicBezTo>
                    <a:pt x="1766" y="2263"/>
                    <a:pt x="1790" y="2222"/>
                    <a:pt x="1822" y="2182"/>
                  </a:cubicBezTo>
                  <a:lnTo>
                    <a:pt x="1822" y="2182"/>
                  </a:lnTo>
                  <a:lnTo>
                    <a:pt x="1790" y="2246"/>
                  </a:lnTo>
                  <a:cubicBezTo>
                    <a:pt x="1758" y="2303"/>
                    <a:pt x="1725" y="2368"/>
                    <a:pt x="1725" y="2368"/>
                  </a:cubicBezTo>
                  <a:cubicBezTo>
                    <a:pt x="1727" y="2368"/>
                    <a:pt x="1728" y="2368"/>
                    <a:pt x="1730" y="2368"/>
                  </a:cubicBezTo>
                  <a:cubicBezTo>
                    <a:pt x="1737" y="2368"/>
                    <a:pt x="1746" y="2363"/>
                    <a:pt x="1766" y="2311"/>
                  </a:cubicBezTo>
                  <a:lnTo>
                    <a:pt x="1766" y="2311"/>
                  </a:lnTo>
                  <a:cubicBezTo>
                    <a:pt x="1741" y="2376"/>
                    <a:pt x="1749" y="2384"/>
                    <a:pt x="1758" y="2384"/>
                  </a:cubicBezTo>
                  <a:cubicBezTo>
                    <a:pt x="1763" y="2387"/>
                    <a:pt x="1767" y="2390"/>
                    <a:pt x="1772" y="2390"/>
                  </a:cubicBezTo>
                  <a:cubicBezTo>
                    <a:pt x="1782" y="2390"/>
                    <a:pt x="1793" y="2379"/>
                    <a:pt x="1814" y="2336"/>
                  </a:cubicBezTo>
                  <a:lnTo>
                    <a:pt x="1814" y="2336"/>
                  </a:lnTo>
                  <a:cubicBezTo>
                    <a:pt x="1788" y="2405"/>
                    <a:pt x="1790" y="2441"/>
                    <a:pt x="1803" y="2441"/>
                  </a:cubicBezTo>
                  <a:cubicBezTo>
                    <a:pt x="1815" y="2441"/>
                    <a:pt x="1836" y="2413"/>
                    <a:pt x="1855" y="2352"/>
                  </a:cubicBezTo>
                  <a:cubicBezTo>
                    <a:pt x="1866" y="2321"/>
                    <a:pt x="1874" y="2307"/>
                    <a:pt x="1877" y="2307"/>
                  </a:cubicBezTo>
                  <a:lnTo>
                    <a:pt x="1877" y="2307"/>
                  </a:lnTo>
                  <a:cubicBezTo>
                    <a:pt x="1881" y="2307"/>
                    <a:pt x="1880" y="2326"/>
                    <a:pt x="1871" y="2360"/>
                  </a:cubicBezTo>
                  <a:cubicBezTo>
                    <a:pt x="1863" y="2393"/>
                    <a:pt x="1859" y="2410"/>
                    <a:pt x="1860" y="2410"/>
                  </a:cubicBezTo>
                  <a:cubicBezTo>
                    <a:pt x="1861" y="2410"/>
                    <a:pt x="1867" y="2396"/>
                    <a:pt x="1879" y="2368"/>
                  </a:cubicBezTo>
                  <a:cubicBezTo>
                    <a:pt x="1886" y="2349"/>
                    <a:pt x="1890" y="2341"/>
                    <a:pt x="1891" y="2341"/>
                  </a:cubicBezTo>
                  <a:lnTo>
                    <a:pt x="1891" y="2341"/>
                  </a:lnTo>
                  <a:cubicBezTo>
                    <a:pt x="1895" y="2341"/>
                    <a:pt x="1885" y="2389"/>
                    <a:pt x="1879" y="2441"/>
                  </a:cubicBezTo>
                  <a:cubicBezTo>
                    <a:pt x="1864" y="2520"/>
                    <a:pt x="1862" y="2554"/>
                    <a:pt x="1867" y="2554"/>
                  </a:cubicBezTo>
                  <a:cubicBezTo>
                    <a:pt x="1871" y="2554"/>
                    <a:pt x="1878" y="2540"/>
                    <a:pt x="1887" y="2514"/>
                  </a:cubicBezTo>
                  <a:cubicBezTo>
                    <a:pt x="1907" y="2462"/>
                    <a:pt x="1916" y="2457"/>
                    <a:pt x="1923" y="2457"/>
                  </a:cubicBezTo>
                  <a:cubicBezTo>
                    <a:pt x="1925" y="2457"/>
                    <a:pt x="1926" y="2457"/>
                    <a:pt x="1928" y="2457"/>
                  </a:cubicBezTo>
                  <a:cubicBezTo>
                    <a:pt x="1952" y="2417"/>
                    <a:pt x="1968" y="2368"/>
                    <a:pt x="1968" y="2319"/>
                  </a:cubicBezTo>
                  <a:cubicBezTo>
                    <a:pt x="1972" y="2304"/>
                    <a:pt x="1976" y="2288"/>
                    <a:pt x="1980" y="2273"/>
                  </a:cubicBezTo>
                  <a:lnTo>
                    <a:pt x="1980" y="2273"/>
                  </a:lnTo>
                  <a:cubicBezTo>
                    <a:pt x="1978" y="2291"/>
                    <a:pt x="1976" y="2309"/>
                    <a:pt x="1976" y="2328"/>
                  </a:cubicBezTo>
                  <a:cubicBezTo>
                    <a:pt x="1976" y="2392"/>
                    <a:pt x="1985" y="2392"/>
                    <a:pt x="1993" y="2401"/>
                  </a:cubicBezTo>
                  <a:lnTo>
                    <a:pt x="2017" y="2401"/>
                  </a:lnTo>
                  <a:cubicBezTo>
                    <a:pt x="2021" y="2438"/>
                    <a:pt x="2025" y="2456"/>
                    <a:pt x="2029" y="2456"/>
                  </a:cubicBezTo>
                  <a:cubicBezTo>
                    <a:pt x="2033" y="2456"/>
                    <a:pt x="2037" y="2440"/>
                    <a:pt x="2041" y="2409"/>
                  </a:cubicBezTo>
                  <a:cubicBezTo>
                    <a:pt x="2049" y="2344"/>
                    <a:pt x="2041" y="2368"/>
                    <a:pt x="2049" y="2336"/>
                  </a:cubicBezTo>
                  <a:lnTo>
                    <a:pt x="2049" y="2336"/>
                  </a:lnTo>
                  <a:cubicBezTo>
                    <a:pt x="2045" y="2409"/>
                    <a:pt x="2064" y="2447"/>
                    <a:pt x="2083" y="2447"/>
                  </a:cubicBezTo>
                  <a:cubicBezTo>
                    <a:pt x="2100" y="2447"/>
                    <a:pt x="2119" y="2417"/>
                    <a:pt x="2122" y="2352"/>
                  </a:cubicBezTo>
                  <a:lnTo>
                    <a:pt x="2122" y="2417"/>
                  </a:lnTo>
                  <a:cubicBezTo>
                    <a:pt x="2122" y="2490"/>
                    <a:pt x="2130" y="2490"/>
                    <a:pt x="2139" y="2490"/>
                  </a:cubicBezTo>
                  <a:cubicBezTo>
                    <a:pt x="2147" y="2490"/>
                    <a:pt x="2171" y="2417"/>
                    <a:pt x="2187" y="2417"/>
                  </a:cubicBezTo>
                  <a:cubicBezTo>
                    <a:pt x="2220" y="2417"/>
                    <a:pt x="2236" y="2417"/>
                    <a:pt x="2228" y="2352"/>
                  </a:cubicBezTo>
                  <a:cubicBezTo>
                    <a:pt x="2236" y="2352"/>
                    <a:pt x="2236" y="2352"/>
                    <a:pt x="2244" y="2417"/>
                  </a:cubicBezTo>
                  <a:cubicBezTo>
                    <a:pt x="2244" y="2490"/>
                    <a:pt x="2252" y="2490"/>
                    <a:pt x="2260" y="2490"/>
                  </a:cubicBezTo>
                  <a:cubicBezTo>
                    <a:pt x="2260" y="2441"/>
                    <a:pt x="2252" y="2392"/>
                    <a:pt x="2244" y="2352"/>
                  </a:cubicBezTo>
                  <a:cubicBezTo>
                    <a:pt x="2240" y="2319"/>
                    <a:pt x="2240" y="2303"/>
                    <a:pt x="2243" y="2303"/>
                  </a:cubicBezTo>
                  <a:lnTo>
                    <a:pt x="2243" y="2303"/>
                  </a:lnTo>
                  <a:cubicBezTo>
                    <a:pt x="2246" y="2303"/>
                    <a:pt x="2252" y="2319"/>
                    <a:pt x="2260" y="2352"/>
                  </a:cubicBezTo>
                  <a:cubicBezTo>
                    <a:pt x="2272" y="2384"/>
                    <a:pt x="2287" y="2401"/>
                    <a:pt x="2297" y="2401"/>
                  </a:cubicBezTo>
                  <a:cubicBezTo>
                    <a:pt x="2307" y="2401"/>
                    <a:pt x="2313" y="2384"/>
                    <a:pt x="2309" y="2352"/>
                  </a:cubicBezTo>
                  <a:cubicBezTo>
                    <a:pt x="2310" y="2352"/>
                    <a:pt x="2312" y="2352"/>
                    <a:pt x="2313" y="2352"/>
                  </a:cubicBezTo>
                  <a:cubicBezTo>
                    <a:pt x="2317" y="2352"/>
                    <a:pt x="2320" y="2357"/>
                    <a:pt x="2333" y="2417"/>
                  </a:cubicBezTo>
                  <a:cubicBezTo>
                    <a:pt x="2347" y="2453"/>
                    <a:pt x="2363" y="2487"/>
                    <a:pt x="2370" y="2487"/>
                  </a:cubicBezTo>
                  <a:cubicBezTo>
                    <a:pt x="2376" y="2487"/>
                    <a:pt x="2376" y="2466"/>
                    <a:pt x="2366" y="2409"/>
                  </a:cubicBezTo>
                  <a:cubicBezTo>
                    <a:pt x="2368" y="2407"/>
                    <a:pt x="2369" y="2405"/>
                    <a:pt x="2371" y="2405"/>
                  </a:cubicBezTo>
                  <a:cubicBezTo>
                    <a:pt x="2375" y="2405"/>
                    <a:pt x="2378" y="2419"/>
                    <a:pt x="2390" y="2473"/>
                  </a:cubicBezTo>
                  <a:cubicBezTo>
                    <a:pt x="2404" y="2510"/>
                    <a:pt x="2417" y="2547"/>
                    <a:pt x="2421" y="2547"/>
                  </a:cubicBezTo>
                  <a:cubicBezTo>
                    <a:pt x="2424" y="2547"/>
                    <a:pt x="2420" y="2525"/>
                    <a:pt x="2406" y="2465"/>
                  </a:cubicBezTo>
                  <a:cubicBezTo>
                    <a:pt x="2402" y="2431"/>
                    <a:pt x="2404" y="2412"/>
                    <a:pt x="2414" y="2412"/>
                  </a:cubicBezTo>
                  <a:cubicBezTo>
                    <a:pt x="2422" y="2412"/>
                    <a:pt x="2436" y="2427"/>
                    <a:pt x="2455" y="2457"/>
                  </a:cubicBezTo>
                  <a:cubicBezTo>
                    <a:pt x="2455" y="2457"/>
                    <a:pt x="2463" y="2449"/>
                    <a:pt x="2439" y="2392"/>
                  </a:cubicBezTo>
                  <a:lnTo>
                    <a:pt x="2414" y="2328"/>
                  </a:lnTo>
                  <a:lnTo>
                    <a:pt x="2414" y="2328"/>
                  </a:lnTo>
                  <a:cubicBezTo>
                    <a:pt x="2442" y="2387"/>
                    <a:pt x="2456" y="2418"/>
                    <a:pt x="2459" y="2418"/>
                  </a:cubicBezTo>
                  <a:cubicBezTo>
                    <a:pt x="2461" y="2418"/>
                    <a:pt x="2451" y="2385"/>
                    <a:pt x="2430" y="2319"/>
                  </a:cubicBezTo>
                  <a:lnTo>
                    <a:pt x="2430" y="2319"/>
                  </a:lnTo>
                  <a:cubicBezTo>
                    <a:pt x="2463" y="2384"/>
                    <a:pt x="2471" y="2384"/>
                    <a:pt x="2471" y="2384"/>
                  </a:cubicBezTo>
                  <a:cubicBezTo>
                    <a:pt x="2479" y="2384"/>
                    <a:pt x="2479" y="2311"/>
                    <a:pt x="2503" y="2295"/>
                  </a:cubicBezTo>
                  <a:cubicBezTo>
                    <a:pt x="2544" y="2279"/>
                    <a:pt x="2560" y="2271"/>
                    <a:pt x="2528" y="2214"/>
                  </a:cubicBezTo>
                  <a:cubicBezTo>
                    <a:pt x="2511" y="2181"/>
                    <a:pt x="2503" y="2164"/>
                    <a:pt x="2505" y="2164"/>
                  </a:cubicBezTo>
                  <a:lnTo>
                    <a:pt x="2505" y="2164"/>
                  </a:lnTo>
                  <a:cubicBezTo>
                    <a:pt x="2506" y="2164"/>
                    <a:pt x="2516" y="2178"/>
                    <a:pt x="2536" y="2206"/>
                  </a:cubicBezTo>
                  <a:cubicBezTo>
                    <a:pt x="2567" y="2250"/>
                    <a:pt x="2579" y="2255"/>
                    <a:pt x="2587" y="2255"/>
                  </a:cubicBezTo>
                  <a:cubicBezTo>
                    <a:pt x="2589" y="2255"/>
                    <a:pt x="2591" y="2255"/>
                    <a:pt x="2593" y="2255"/>
                  </a:cubicBezTo>
                  <a:cubicBezTo>
                    <a:pt x="2593" y="2255"/>
                    <a:pt x="2593" y="2254"/>
                    <a:pt x="2594" y="2254"/>
                  </a:cubicBezTo>
                  <a:cubicBezTo>
                    <a:pt x="2598" y="2254"/>
                    <a:pt x="2610" y="2259"/>
                    <a:pt x="2641" y="2303"/>
                  </a:cubicBezTo>
                  <a:cubicBezTo>
                    <a:pt x="2609" y="2247"/>
                    <a:pt x="2609" y="2246"/>
                    <a:pt x="2609" y="2246"/>
                  </a:cubicBezTo>
                  <a:lnTo>
                    <a:pt x="2609" y="2246"/>
                  </a:lnTo>
                  <a:cubicBezTo>
                    <a:pt x="2628" y="2270"/>
                    <a:pt x="2640" y="2282"/>
                    <a:pt x="2643" y="2282"/>
                  </a:cubicBezTo>
                  <a:cubicBezTo>
                    <a:pt x="2646" y="2282"/>
                    <a:pt x="2638" y="2268"/>
                    <a:pt x="2617" y="2238"/>
                  </a:cubicBezTo>
                  <a:cubicBezTo>
                    <a:pt x="2576" y="2181"/>
                    <a:pt x="2555" y="2152"/>
                    <a:pt x="2557" y="2152"/>
                  </a:cubicBezTo>
                  <a:lnTo>
                    <a:pt x="2557" y="2152"/>
                  </a:lnTo>
                  <a:cubicBezTo>
                    <a:pt x="2559" y="2152"/>
                    <a:pt x="2581" y="2179"/>
                    <a:pt x="2625" y="2230"/>
                  </a:cubicBezTo>
                  <a:cubicBezTo>
                    <a:pt x="2653" y="2269"/>
                    <a:pt x="2688" y="2301"/>
                    <a:pt x="2692" y="2301"/>
                  </a:cubicBezTo>
                  <a:cubicBezTo>
                    <a:pt x="2694" y="2301"/>
                    <a:pt x="2689" y="2294"/>
                    <a:pt x="2674" y="2279"/>
                  </a:cubicBezTo>
                  <a:cubicBezTo>
                    <a:pt x="2633" y="2222"/>
                    <a:pt x="2641" y="2214"/>
                    <a:pt x="2601" y="2165"/>
                  </a:cubicBezTo>
                  <a:cubicBezTo>
                    <a:pt x="2603" y="2163"/>
                    <a:pt x="2605" y="2161"/>
                    <a:pt x="2607" y="2161"/>
                  </a:cubicBezTo>
                  <a:cubicBezTo>
                    <a:pt x="2613" y="2161"/>
                    <a:pt x="2623" y="2171"/>
                    <a:pt x="2657" y="2206"/>
                  </a:cubicBezTo>
                  <a:cubicBezTo>
                    <a:pt x="2669" y="2217"/>
                    <a:pt x="2676" y="2222"/>
                    <a:pt x="2680" y="2222"/>
                  </a:cubicBezTo>
                  <a:cubicBezTo>
                    <a:pt x="2694" y="2222"/>
                    <a:pt x="2672" y="2170"/>
                    <a:pt x="2641" y="2133"/>
                  </a:cubicBezTo>
                  <a:lnTo>
                    <a:pt x="2641" y="2133"/>
                  </a:lnTo>
                  <a:cubicBezTo>
                    <a:pt x="2690" y="2173"/>
                    <a:pt x="2698" y="2173"/>
                    <a:pt x="2706" y="2173"/>
                  </a:cubicBezTo>
                  <a:cubicBezTo>
                    <a:pt x="2691" y="2155"/>
                    <a:pt x="2685" y="2148"/>
                    <a:pt x="2686" y="2148"/>
                  </a:cubicBezTo>
                  <a:lnTo>
                    <a:pt x="2686" y="2148"/>
                  </a:lnTo>
                  <a:cubicBezTo>
                    <a:pt x="2689" y="2148"/>
                    <a:pt x="2722" y="2181"/>
                    <a:pt x="2755" y="2214"/>
                  </a:cubicBezTo>
                  <a:cubicBezTo>
                    <a:pt x="2785" y="2244"/>
                    <a:pt x="2800" y="2253"/>
                    <a:pt x="2808" y="2253"/>
                  </a:cubicBezTo>
                  <a:cubicBezTo>
                    <a:pt x="2813" y="2253"/>
                    <a:pt x="2817" y="2250"/>
                    <a:pt x="2820" y="2246"/>
                  </a:cubicBezTo>
                  <a:cubicBezTo>
                    <a:pt x="2779" y="2198"/>
                    <a:pt x="2787" y="2182"/>
                    <a:pt x="2803" y="2165"/>
                  </a:cubicBezTo>
                  <a:cubicBezTo>
                    <a:pt x="2828" y="2141"/>
                    <a:pt x="2771" y="2092"/>
                    <a:pt x="2666" y="2011"/>
                  </a:cubicBezTo>
                  <a:lnTo>
                    <a:pt x="2560" y="1930"/>
                  </a:lnTo>
                  <a:lnTo>
                    <a:pt x="2560" y="1930"/>
                  </a:lnTo>
                  <a:lnTo>
                    <a:pt x="2674" y="2003"/>
                  </a:lnTo>
                  <a:lnTo>
                    <a:pt x="2844" y="2109"/>
                  </a:lnTo>
                  <a:cubicBezTo>
                    <a:pt x="2812" y="2084"/>
                    <a:pt x="2771" y="2052"/>
                    <a:pt x="2730" y="2036"/>
                  </a:cubicBezTo>
                  <a:cubicBezTo>
                    <a:pt x="2698" y="2013"/>
                    <a:pt x="2687" y="2003"/>
                    <a:pt x="2695" y="2003"/>
                  </a:cubicBezTo>
                  <a:cubicBezTo>
                    <a:pt x="2701" y="2003"/>
                    <a:pt x="2718" y="2009"/>
                    <a:pt x="2747" y="2019"/>
                  </a:cubicBezTo>
                  <a:cubicBezTo>
                    <a:pt x="2774" y="2033"/>
                    <a:pt x="2791" y="2039"/>
                    <a:pt x="2798" y="2039"/>
                  </a:cubicBezTo>
                  <a:cubicBezTo>
                    <a:pt x="2807" y="2039"/>
                    <a:pt x="2796" y="2027"/>
                    <a:pt x="2763" y="2003"/>
                  </a:cubicBezTo>
                  <a:cubicBezTo>
                    <a:pt x="2763" y="2003"/>
                    <a:pt x="2763" y="2002"/>
                    <a:pt x="2767" y="2002"/>
                  </a:cubicBezTo>
                  <a:cubicBezTo>
                    <a:pt x="2773" y="2002"/>
                    <a:pt x="2789" y="2005"/>
                    <a:pt x="2828" y="2019"/>
                  </a:cubicBezTo>
                  <a:cubicBezTo>
                    <a:pt x="2836" y="2019"/>
                    <a:pt x="2836" y="2019"/>
                    <a:pt x="2771" y="1987"/>
                  </a:cubicBezTo>
                  <a:cubicBezTo>
                    <a:pt x="2737" y="1967"/>
                    <a:pt x="2723" y="1957"/>
                    <a:pt x="2732" y="1957"/>
                  </a:cubicBezTo>
                  <a:cubicBezTo>
                    <a:pt x="2738" y="1957"/>
                    <a:pt x="2754" y="1961"/>
                    <a:pt x="2779" y="1971"/>
                  </a:cubicBezTo>
                  <a:cubicBezTo>
                    <a:pt x="2837" y="1998"/>
                    <a:pt x="2869" y="2008"/>
                    <a:pt x="2881" y="2008"/>
                  </a:cubicBezTo>
                  <a:cubicBezTo>
                    <a:pt x="2894" y="2008"/>
                    <a:pt x="2882" y="1996"/>
                    <a:pt x="2852" y="1979"/>
                  </a:cubicBezTo>
                  <a:cubicBezTo>
                    <a:pt x="2787" y="1955"/>
                    <a:pt x="2787" y="1946"/>
                    <a:pt x="2795" y="1946"/>
                  </a:cubicBezTo>
                  <a:cubicBezTo>
                    <a:pt x="2795" y="1938"/>
                    <a:pt x="2803" y="1930"/>
                    <a:pt x="2739" y="1898"/>
                  </a:cubicBezTo>
                  <a:lnTo>
                    <a:pt x="2747" y="1890"/>
                  </a:lnTo>
                  <a:cubicBezTo>
                    <a:pt x="2747" y="1890"/>
                    <a:pt x="2812" y="1914"/>
                    <a:pt x="2803" y="1922"/>
                  </a:cubicBezTo>
                  <a:lnTo>
                    <a:pt x="2868" y="1946"/>
                  </a:lnTo>
                  <a:cubicBezTo>
                    <a:pt x="2876" y="1930"/>
                    <a:pt x="2876" y="1930"/>
                    <a:pt x="2820" y="1898"/>
                  </a:cubicBezTo>
                  <a:cubicBezTo>
                    <a:pt x="2759" y="1870"/>
                    <a:pt x="2729" y="1858"/>
                    <a:pt x="2728" y="1857"/>
                  </a:cubicBezTo>
                  <a:lnTo>
                    <a:pt x="2728" y="1857"/>
                  </a:lnTo>
                  <a:cubicBezTo>
                    <a:pt x="2729" y="1858"/>
                    <a:pt x="2759" y="1870"/>
                    <a:pt x="2820" y="1890"/>
                  </a:cubicBezTo>
                  <a:cubicBezTo>
                    <a:pt x="2862" y="1906"/>
                    <a:pt x="2905" y="1922"/>
                    <a:pt x="2913" y="1922"/>
                  </a:cubicBezTo>
                  <a:cubicBezTo>
                    <a:pt x="2917" y="1922"/>
                    <a:pt x="2912" y="1917"/>
                    <a:pt x="2893" y="1906"/>
                  </a:cubicBezTo>
                  <a:cubicBezTo>
                    <a:pt x="2831" y="1883"/>
                    <a:pt x="2815" y="1874"/>
                    <a:pt x="2822" y="1874"/>
                  </a:cubicBezTo>
                  <a:cubicBezTo>
                    <a:pt x="2830" y="1874"/>
                    <a:pt x="2867" y="1885"/>
                    <a:pt x="2901" y="1898"/>
                  </a:cubicBezTo>
                  <a:cubicBezTo>
                    <a:pt x="2955" y="1920"/>
                    <a:pt x="2985" y="1932"/>
                    <a:pt x="2991" y="1932"/>
                  </a:cubicBezTo>
                  <a:cubicBezTo>
                    <a:pt x="2998" y="1932"/>
                    <a:pt x="2968" y="1914"/>
                    <a:pt x="2901" y="1874"/>
                  </a:cubicBezTo>
                  <a:cubicBezTo>
                    <a:pt x="2909" y="1865"/>
                    <a:pt x="2852" y="1825"/>
                    <a:pt x="2860" y="1809"/>
                  </a:cubicBezTo>
                  <a:cubicBezTo>
                    <a:pt x="2860" y="1789"/>
                    <a:pt x="2866" y="1774"/>
                    <a:pt x="2908" y="1774"/>
                  </a:cubicBezTo>
                  <a:cubicBezTo>
                    <a:pt x="2911" y="1774"/>
                    <a:pt x="2914" y="1774"/>
                    <a:pt x="2917" y="1774"/>
                  </a:cubicBezTo>
                  <a:lnTo>
                    <a:pt x="2917" y="1774"/>
                  </a:lnTo>
                  <a:cubicBezTo>
                    <a:pt x="2872" y="1763"/>
                    <a:pt x="2876" y="1755"/>
                    <a:pt x="2876" y="1744"/>
                  </a:cubicBezTo>
                  <a:cubicBezTo>
                    <a:pt x="2949" y="1736"/>
                    <a:pt x="2884" y="1711"/>
                    <a:pt x="2820" y="1695"/>
                  </a:cubicBezTo>
                  <a:cubicBezTo>
                    <a:pt x="2820" y="1703"/>
                    <a:pt x="2820" y="1711"/>
                    <a:pt x="2820" y="1711"/>
                  </a:cubicBezTo>
                  <a:cubicBezTo>
                    <a:pt x="2682" y="1687"/>
                    <a:pt x="2682" y="1687"/>
                    <a:pt x="2755" y="1687"/>
                  </a:cubicBezTo>
                  <a:cubicBezTo>
                    <a:pt x="2795" y="1687"/>
                    <a:pt x="2844" y="1687"/>
                    <a:pt x="2884" y="1695"/>
                  </a:cubicBezTo>
                  <a:cubicBezTo>
                    <a:pt x="2933" y="1703"/>
                    <a:pt x="2982" y="1703"/>
                    <a:pt x="3022" y="1703"/>
                  </a:cubicBezTo>
                  <a:cubicBezTo>
                    <a:pt x="3030" y="1695"/>
                    <a:pt x="3030" y="1687"/>
                    <a:pt x="2957" y="1687"/>
                  </a:cubicBezTo>
                  <a:cubicBezTo>
                    <a:pt x="2893" y="1679"/>
                    <a:pt x="2893" y="1679"/>
                    <a:pt x="2893" y="1671"/>
                  </a:cubicBezTo>
                  <a:cubicBezTo>
                    <a:pt x="2893" y="1663"/>
                    <a:pt x="2893" y="1663"/>
                    <a:pt x="2828" y="1646"/>
                  </a:cubicBezTo>
                  <a:cubicBezTo>
                    <a:pt x="2763" y="1646"/>
                    <a:pt x="2763" y="1638"/>
                    <a:pt x="2763" y="1630"/>
                  </a:cubicBezTo>
                  <a:cubicBezTo>
                    <a:pt x="2828" y="1630"/>
                    <a:pt x="2836" y="1622"/>
                    <a:pt x="2836" y="1622"/>
                  </a:cubicBezTo>
                  <a:lnTo>
                    <a:pt x="2901" y="1622"/>
                  </a:lnTo>
                  <a:cubicBezTo>
                    <a:pt x="2922" y="1625"/>
                    <a:pt x="2945" y="1626"/>
                    <a:pt x="2965" y="1626"/>
                  </a:cubicBezTo>
                  <a:cubicBezTo>
                    <a:pt x="3006" y="1626"/>
                    <a:pt x="3039" y="1622"/>
                    <a:pt x="3039" y="1622"/>
                  </a:cubicBezTo>
                  <a:cubicBezTo>
                    <a:pt x="3039" y="1614"/>
                    <a:pt x="2974" y="1614"/>
                    <a:pt x="2974" y="1614"/>
                  </a:cubicBezTo>
                  <a:cubicBezTo>
                    <a:pt x="2909" y="1614"/>
                    <a:pt x="2909" y="1468"/>
                    <a:pt x="2909" y="1444"/>
                  </a:cubicBezTo>
                  <a:cubicBezTo>
                    <a:pt x="2959" y="1431"/>
                    <a:pt x="2970" y="1414"/>
                    <a:pt x="2944" y="1414"/>
                  </a:cubicBezTo>
                  <a:cubicBezTo>
                    <a:pt x="2935" y="1414"/>
                    <a:pt x="2924" y="1416"/>
                    <a:pt x="2909" y="1419"/>
                  </a:cubicBezTo>
                  <a:cubicBezTo>
                    <a:pt x="2900" y="1421"/>
                    <a:pt x="2893" y="1421"/>
                    <a:pt x="2886" y="1421"/>
                  </a:cubicBezTo>
                  <a:cubicBezTo>
                    <a:pt x="2842" y="1421"/>
                    <a:pt x="2835" y="1399"/>
                    <a:pt x="2828" y="1371"/>
                  </a:cubicBezTo>
                  <a:cubicBezTo>
                    <a:pt x="2828" y="1340"/>
                    <a:pt x="2823" y="1314"/>
                    <a:pt x="2792" y="1314"/>
                  </a:cubicBezTo>
                  <a:cubicBezTo>
                    <a:pt x="2782" y="1314"/>
                    <a:pt x="2770" y="1316"/>
                    <a:pt x="2755" y="1322"/>
                  </a:cubicBezTo>
                  <a:cubicBezTo>
                    <a:pt x="2755" y="1322"/>
                    <a:pt x="2755" y="1314"/>
                    <a:pt x="2755" y="1306"/>
                  </a:cubicBezTo>
                  <a:cubicBezTo>
                    <a:pt x="2753" y="1304"/>
                    <a:pt x="2749" y="1304"/>
                    <a:pt x="2743" y="1304"/>
                  </a:cubicBezTo>
                  <a:cubicBezTo>
                    <a:pt x="2728" y="1304"/>
                    <a:pt x="2702" y="1308"/>
                    <a:pt x="2689" y="1308"/>
                  </a:cubicBezTo>
                  <a:cubicBezTo>
                    <a:pt x="2685" y="1308"/>
                    <a:pt x="2682" y="1308"/>
                    <a:pt x="2682" y="1306"/>
                  </a:cubicBezTo>
                  <a:cubicBezTo>
                    <a:pt x="2722" y="1290"/>
                    <a:pt x="2763" y="1265"/>
                    <a:pt x="2803" y="1249"/>
                  </a:cubicBezTo>
                  <a:cubicBezTo>
                    <a:pt x="2803" y="1246"/>
                    <a:pt x="2801" y="1245"/>
                    <a:pt x="2797" y="1245"/>
                  </a:cubicBezTo>
                  <a:cubicBezTo>
                    <a:pt x="2779" y="1245"/>
                    <a:pt x="2726" y="1270"/>
                    <a:pt x="2674" y="1290"/>
                  </a:cubicBezTo>
                  <a:cubicBezTo>
                    <a:pt x="2609" y="1314"/>
                    <a:pt x="2609" y="1314"/>
                    <a:pt x="2609" y="1314"/>
                  </a:cubicBezTo>
                  <a:cubicBezTo>
                    <a:pt x="2609" y="1306"/>
                    <a:pt x="2609" y="1306"/>
                    <a:pt x="2674" y="1282"/>
                  </a:cubicBezTo>
                  <a:lnTo>
                    <a:pt x="2795" y="1225"/>
                  </a:lnTo>
                  <a:lnTo>
                    <a:pt x="2795" y="1217"/>
                  </a:lnTo>
                  <a:cubicBezTo>
                    <a:pt x="2752" y="1238"/>
                    <a:pt x="2738" y="1242"/>
                    <a:pt x="2733" y="1242"/>
                  </a:cubicBezTo>
                  <a:cubicBezTo>
                    <a:pt x="2730" y="1242"/>
                    <a:pt x="2730" y="1241"/>
                    <a:pt x="2730" y="1241"/>
                  </a:cubicBezTo>
                  <a:cubicBezTo>
                    <a:pt x="2730" y="1233"/>
                    <a:pt x="2730" y="1233"/>
                    <a:pt x="2852" y="1176"/>
                  </a:cubicBezTo>
                  <a:cubicBezTo>
                    <a:pt x="2917" y="1146"/>
                    <a:pt x="2947" y="1129"/>
                    <a:pt x="2942" y="1129"/>
                  </a:cubicBezTo>
                  <a:cubicBezTo>
                    <a:pt x="2936" y="1129"/>
                    <a:pt x="2904" y="1142"/>
                    <a:pt x="2844" y="1168"/>
                  </a:cubicBezTo>
                  <a:lnTo>
                    <a:pt x="2779" y="1184"/>
                  </a:lnTo>
                  <a:cubicBezTo>
                    <a:pt x="2823" y="1161"/>
                    <a:pt x="2835" y="1152"/>
                    <a:pt x="2830" y="1152"/>
                  </a:cubicBezTo>
                  <a:cubicBezTo>
                    <a:pt x="2821" y="1152"/>
                    <a:pt x="2756" y="1180"/>
                    <a:pt x="2714" y="1201"/>
                  </a:cubicBezTo>
                  <a:cubicBezTo>
                    <a:pt x="2780" y="1161"/>
                    <a:pt x="2808" y="1140"/>
                    <a:pt x="2800" y="1140"/>
                  </a:cubicBezTo>
                  <a:cubicBezTo>
                    <a:pt x="2793" y="1140"/>
                    <a:pt x="2762" y="1155"/>
                    <a:pt x="2706" y="1184"/>
                  </a:cubicBezTo>
                  <a:cubicBezTo>
                    <a:pt x="2681" y="1199"/>
                    <a:pt x="2667" y="1205"/>
                    <a:pt x="2664" y="1205"/>
                  </a:cubicBezTo>
                  <a:cubicBezTo>
                    <a:pt x="2660" y="1205"/>
                    <a:pt x="2674" y="1194"/>
                    <a:pt x="2706" y="1176"/>
                  </a:cubicBezTo>
                  <a:cubicBezTo>
                    <a:pt x="2763" y="1136"/>
                    <a:pt x="2755" y="1128"/>
                    <a:pt x="2755" y="1119"/>
                  </a:cubicBezTo>
                  <a:lnTo>
                    <a:pt x="2755" y="1119"/>
                  </a:lnTo>
                  <a:cubicBezTo>
                    <a:pt x="2736" y="1129"/>
                    <a:pt x="2722" y="1133"/>
                    <a:pt x="2710" y="1133"/>
                  </a:cubicBezTo>
                  <a:cubicBezTo>
                    <a:pt x="2681" y="1133"/>
                    <a:pt x="2669" y="1108"/>
                    <a:pt x="2657" y="1079"/>
                  </a:cubicBezTo>
                  <a:cubicBezTo>
                    <a:pt x="2639" y="1056"/>
                    <a:pt x="2623" y="1041"/>
                    <a:pt x="2606" y="1041"/>
                  </a:cubicBezTo>
                  <a:cubicBezTo>
                    <a:pt x="2592" y="1041"/>
                    <a:pt x="2578" y="1050"/>
                    <a:pt x="2560" y="1071"/>
                  </a:cubicBezTo>
                  <a:cubicBezTo>
                    <a:pt x="2552" y="1071"/>
                    <a:pt x="2552" y="1071"/>
                    <a:pt x="2601" y="1014"/>
                  </a:cubicBezTo>
                  <a:cubicBezTo>
                    <a:pt x="2619" y="993"/>
                    <a:pt x="2629" y="979"/>
                    <a:pt x="2626" y="979"/>
                  </a:cubicBezTo>
                  <a:lnTo>
                    <a:pt x="2626" y="979"/>
                  </a:lnTo>
                  <a:cubicBezTo>
                    <a:pt x="2622" y="979"/>
                    <a:pt x="2598" y="1000"/>
                    <a:pt x="2544" y="1055"/>
                  </a:cubicBezTo>
                  <a:cubicBezTo>
                    <a:pt x="2585" y="1006"/>
                    <a:pt x="2585" y="990"/>
                    <a:pt x="2568" y="974"/>
                  </a:cubicBezTo>
                  <a:cubicBezTo>
                    <a:pt x="2565" y="970"/>
                    <a:pt x="2560" y="967"/>
                    <a:pt x="2553" y="967"/>
                  </a:cubicBezTo>
                  <a:cubicBezTo>
                    <a:pt x="2541" y="967"/>
                    <a:pt x="2524" y="976"/>
                    <a:pt x="2503" y="1006"/>
                  </a:cubicBezTo>
                  <a:cubicBezTo>
                    <a:pt x="2479" y="1034"/>
                    <a:pt x="2467" y="1049"/>
                    <a:pt x="2466" y="1049"/>
                  </a:cubicBezTo>
                  <a:cubicBezTo>
                    <a:pt x="2465" y="1049"/>
                    <a:pt x="2475" y="1034"/>
                    <a:pt x="2495" y="1006"/>
                  </a:cubicBezTo>
                  <a:cubicBezTo>
                    <a:pt x="2549" y="937"/>
                    <a:pt x="2574" y="878"/>
                    <a:pt x="2560" y="878"/>
                  </a:cubicBezTo>
                  <a:cubicBezTo>
                    <a:pt x="2552" y="878"/>
                    <a:pt x="2534" y="894"/>
                    <a:pt x="2503" y="933"/>
                  </a:cubicBezTo>
                  <a:cubicBezTo>
                    <a:pt x="2503" y="925"/>
                    <a:pt x="2495" y="925"/>
                    <a:pt x="2528" y="860"/>
                  </a:cubicBezTo>
                  <a:lnTo>
                    <a:pt x="2528" y="860"/>
                  </a:lnTo>
                  <a:cubicBezTo>
                    <a:pt x="2528" y="860"/>
                    <a:pt x="2520" y="860"/>
                    <a:pt x="2479" y="909"/>
                  </a:cubicBezTo>
                  <a:lnTo>
                    <a:pt x="2447" y="884"/>
                  </a:lnTo>
                  <a:cubicBezTo>
                    <a:pt x="2446" y="884"/>
                    <a:pt x="2445" y="884"/>
                    <a:pt x="2444" y="884"/>
                  </a:cubicBezTo>
                  <a:cubicBezTo>
                    <a:pt x="2427" y="884"/>
                    <a:pt x="2398" y="941"/>
                    <a:pt x="2398" y="941"/>
                  </a:cubicBezTo>
                  <a:lnTo>
                    <a:pt x="2390" y="941"/>
                  </a:lnTo>
                  <a:cubicBezTo>
                    <a:pt x="2422" y="876"/>
                    <a:pt x="2390" y="860"/>
                    <a:pt x="2357" y="852"/>
                  </a:cubicBezTo>
                  <a:cubicBezTo>
                    <a:pt x="2317" y="836"/>
                    <a:pt x="2293" y="795"/>
                    <a:pt x="2301" y="755"/>
                  </a:cubicBezTo>
                  <a:lnTo>
                    <a:pt x="2301" y="755"/>
                  </a:lnTo>
                  <a:cubicBezTo>
                    <a:pt x="2301" y="755"/>
                    <a:pt x="2293" y="755"/>
                    <a:pt x="2276" y="819"/>
                  </a:cubicBezTo>
                  <a:cubicBezTo>
                    <a:pt x="2257" y="895"/>
                    <a:pt x="2250" y="927"/>
                    <a:pt x="2246" y="927"/>
                  </a:cubicBezTo>
                  <a:cubicBezTo>
                    <a:pt x="2244" y="927"/>
                    <a:pt x="2244" y="911"/>
                    <a:pt x="2244" y="884"/>
                  </a:cubicBezTo>
                  <a:cubicBezTo>
                    <a:pt x="2252" y="813"/>
                    <a:pt x="2250" y="777"/>
                    <a:pt x="2242" y="777"/>
                  </a:cubicBezTo>
                  <a:cubicBezTo>
                    <a:pt x="2237" y="777"/>
                    <a:pt x="2228" y="797"/>
                    <a:pt x="2219" y="839"/>
                  </a:cubicBezTo>
                  <a:lnTo>
                    <a:pt x="2219" y="839"/>
                  </a:lnTo>
                  <a:cubicBezTo>
                    <a:pt x="2220" y="832"/>
                    <a:pt x="2220" y="826"/>
                    <a:pt x="2220" y="811"/>
                  </a:cubicBezTo>
                  <a:cubicBezTo>
                    <a:pt x="2223" y="757"/>
                    <a:pt x="2221" y="734"/>
                    <a:pt x="2217" y="734"/>
                  </a:cubicBezTo>
                  <a:cubicBezTo>
                    <a:pt x="2210" y="734"/>
                    <a:pt x="2197" y="789"/>
                    <a:pt x="2187" y="868"/>
                  </a:cubicBezTo>
                  <a:cubicBezTo>
                    <a:pt x="2187" y="823"/>
                    <a:pt x="2187" y="773"/>
                    <a:pt x="2184" y="773"/>
                  </a:cubicBezTo>
                  <a:cubicBezTo>
                    <a:pt x="2183" y="773"/>
                    <a:pt x="2182" y="782"/>
                    <a:pt x="2179" y="803"/>
                  </a:cubicBezTo>
                  <a:cubicBezTo>
                    <a:pt x="2171" y="803"/>
                    <a:pt x="2171" y="803"/>
                    <a:pt x="2179" y="665"/>
                  </a:cubicBezTo>
                  <a:cubicBezTo>
                    <a:pt x="2187" y="617"/>
                    <a:pt x="2187" y="568"/>
                    <a:pt x="2179" y="5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7" name="Google Shape;8927;p32"/>
            <p:cNvSpPr/>
            <p:nvPr/>
          </p:nvSpPr>
          <p:spPr>
            <a:xfrm>
              <a:off x="7803868" y="1822840"/>
              <a:ext cx="67899" cy="59849"/>
            </a:xfrm>
            <a:custGeom>
              <a:avLst/>
              <a:gdLst/>
              <a:ahLst/>
              <a:cxnLst/>
              <a:rect l="l" t="t" r="r" b="b"/>
              <a:pathLst>
                <a:path w="3939" h="3472" extrusionOk="0">
                  <a:moveTo>
                    <a:pt x="2326" y="0"/>
                  </a:moveTo>
                  <a:cubicBezTo>
                    <a:pt x="2310" y="0"/>
                    <a:pt x="2318" y="65"/>
                    <a:pt x="2326" y="138"/>
                  </a:cubicBezTo>
                  <a:lnTo>
                    <a:pt x="2342" y="138"/>
                  </a:lnTo>
                  <a:cubicBezTo>
                    <a:pt x="2342" y="89"/>
                    <a:pt x="2342" y="41"/>
                    <a:pt x="2342" y="0"/>
                  </a:cubicBezTo>
                  <a:close/>
                  <a:moveTo>
                    <a:pt x="1680" y="937"/>
                  </a:moveTo>
                  <a:cubicBezTo>
                    <a:pt x="1673" y="937"/>
                    <a:pt x="1668" y="942"/>
                    <a:pt x="1661" y="949"/>
                  </a:cubicBezTo>
                  <a:cubicBezTo>
                    <a:pt x="1653" y="957"/>
                    <a:pt x="1694" y="1014"/>
                    <a:pt x="1694" y="1014"/>
                  </a:cubicBezTo>
                  <a:cubicBezTo>
                    <a:pt x="1730" y="1050"/>
                    <a:pt x="1739" y="1055"/>
                    <a:pt x="1745" y="1055"/>
                  </a:cubicBezTo>
                  <a:cubicBezTo>
                    <a:pt x="1747" y="1055"/>
                    <a:pt x="1748" y="1054"/>
                    <a:pt x="1750" y="1054"/>
                  </a:cubicBezTo>
                  <a:cubicBezTo>
                    <a:pt x="1762" y="1061"/>
                    <a:pt x="1770" y="1064"/>
                    <a:pt x="1775" y="1064"/>
                  </a:cubicBezTo>
                  <a:cubicBezTo>
                    <a:pt x="1793" y="1064"/>
                    <a:pt x="1765" y="1020"/>
                    <a:pt x="1726" y="981"/>
                  </a:cubicBezTo>
                  <a:cubicBezTo>
                    <a:pt x="1702" y="948"/>
                    <a:pt x="1690" y="937"/>
                    <a:pt x="1680" y="937"/>
                  </a:cubicBezTo>
                  <a:close/>
                  <a:moveTo>
                    <a:pt x="2332" y="1087"/>
                  </a:moveTo>
                  <a:cubicBezTo>
                    <a:pt x="2335" y="1103"/>
                    <a:pt x="2337" y="1114"/>
                    <a:pt x="2337" y="1114"/>
                  </a:cubicBezTo>
                  <a:cubicBezTo>
                    <a:pt x="2338" y="1114"/>
                    <a:pt x="2337" y="1106"/>
                    <a:pt x="2334" y="1087"/>
                  </a:cubicBezTo>
                  <a:close/>
                  <a:moveTo>
                    <a:pt x="1815" y="998"/>
                  </a:moveTo>
                  <a:cubicBezTo>
                    <a:pt x="1848" y="1030"/>
                    <a:pt x="1864" y="1079"/>
                    <a:pt x="1880" y="1119"/>
                  </a:cubicBezTo>
                  <a:cubicBezTo>
                    <a:pt x="1880" y="1120"/>
                    <a:pt x="1879" y="1120"/>
                    <a:pt x="1878" y="1120"/>
                  </a:cubicBezTo>
                  <a:cubicBezTo>
                    <a:pt x="1867" y="1120"/>
                    <a:pt x="1829" y="1066"/>
                    <a:pt x="1799" y="1006"/>
                  </a:cubicBezTo>
                  <a:lnTo>
                    <a:pt x="1815" y="998"/>
                  </a:lnTo>
                  <a:close/>
                  <a:moveTo>
                    <a:pt x="2423" y="1014"/>
                  </a:moveTo>
                  <a:lnTo>
                    <a:pt x="2440" y="1087"/>
                  </a:lnTo>
                  <a:cubicBezTo>
                    <a:pt x="2448" y="1152"/>
                    <a:pt x="2440" y="1152"/>
                    <a:pt x="2432" y="1152"/>
                  </a:cubicBezTo>
                  <a:cubicBezTo>
                    <a:pt x="2423" y="1152"/>
                    <a:pt x="2423" y="1152"/>
                    <a:pt x="2415" y="1087"/>
                  </a:cubicBezTo>
                  <a:cubicBezTo>
                    <a:pt x="2415" y="1087"/>
                    <a:pt x="2415" y="1022"/>
                    <a:pt x="2423" y="1014"/>
                  </a:cubicBezTo>
                  <a:close/>
                  <a:moveTo>
                    <a:pt x="2286" y="884"/>
                  </a:moveTo>
                  <a:cubicBezTo>
                    <a:pt x="2310" y="925"/>
                    <a:pt x="2326" y="973"/>
                    <a:pt x="2334" y="1022"/>
                  </a:cubicBezTo>
                  <a:cubicBezTo>
                    <a:pt x="2367" y="1152"/>
                    <a:pt x="2367" y="1152"/>
                    <a:pt x="2350" y="1152"/>
                  </a:cubicBezTo>
                  <a:cubicBezTo>
                    <a:pt x="2349" y="1152"/>
                    <a:pt x="2348" y="1152"/>
                    <a:pt x="2347" y="1152"/>
                  </a:cubicBezTo>
                  <a:cubicBezTo>
                    <a:pt x="2342" y="1152"/>
                    <a:pt x="2339" y="1146"/>
                    <a:pt x="2326" y="1087"/>
                  </a:cubicBezTo>
                  <a:lnTo>
                    <a:pt x="2332" y="1087"/>
                  </a:lnTo>
                  <a:cubicBezTo>
                    <a:pt x="2329" y="1069"/>
                    <a:pt x="2324" y="1046"/>
                    <a:pt x="2318" y="1022"/>
                  </a:cubicBezTo>
                  <a:lnTo>
                    <a:pt x="2286" y="884"/>
                  </a:lnTo>
                  <a:close/>
                  <a:moveTo>
                    <a:pt x="2083" y="1087"/>
                  </a:moveTo>
                  <a:lnTo>
                    <a:pt x="2083" y="1087"/>
                  </a:lnTo>
                  <a:cubicBezTo>
                    <a:pt x="2083" y="1087"/>
                    <a:pt x="2107" y="1152"/>
                    <a:pt x="2140" y="1208"/>
                  </a:cubicBezTo>
                  <a:cubicBezTo>
                    <a:pt x="2163" y="1271"/>
                    <a:pt x="2194" y="1334"/>
                    <a:pt x="2226" y="1390"/>
                  </a:cubicBezTo>
                  <a:lnTo>
                    <a:pt x="2226" y="1390"/>
                  </a:lnTo>
                  <a:cubicBezTo>
                    <a:pt x="2215" y="1374"/>
                    <a:pt x="2202" y="1360"/>
                    <a:pt x="2188" y="1346"/>
                  </a:cubicBezTo>
                  <a:lnTo>
                    <a:pt x="2172" y="1346"/>
                  </a:lnTo>
                  <a:lnTo>
                    <a:pt x="2156" y="1281"/>
                  </a:lnTo>
                  <a:cubicBezTo>
                    <a:pt x="2148" y="1241"/>
                    <a:pt x="2132" y="1192"/>
                    <a:pt x="2107" y="1152"/>
                  </a:cubicBezTo>
                  <a:cubicBezTo>
                    <a:pt x="2107" y="1152"/>
                    <a:pt x="2075" y="1095"/>
                    <a:pt x="2083" y="1087"/>
                  </a:cubicBezTo>
                  <a:close/>
                  <a:moveTo>
                    <a:pt x="2623" y="1103"/>
                  </a:moveTo>
                  <a:cubicBezTo>
                    <a:pt x="2624" y="1103"/>
                    <a:pt x="2622" y="1135"/>
                    <a:pt x="2618" y="1200"/>
                  </a:cubicBezTo>
                  <a:cubicBezTo>
                    <a:pt x="2618" y="1249"/>
                    <a:pt x="2618" y="1298"/>
                    <a:pt x="2610" y="1338"/>
                  </a:cubicBezTo>
                  <a:cubicBezTo>
                    <a:pt x="2605" y="1378"/>
                    <a:pt x="2602" y="1395"/>
                    <a:pt x="2600" y="1395"/>
                  </a:cubicBezTo>
                  <a:cubicBezTo>
                    <a:pt x="2595" y="1395"/>
                    <a:pt x="2598" y="1298"/>
                    <a:pt x="2610" y="1200"/>
                  </a:cubicBezTo>
                  <a:cubicBezTo>
                    <a:pt x="2618" y="1135"/>
                    <a:pt x="2622" y="1103"/>
                    <a:pt x="2623" y="1103"/>
                  </a:cubicBezTo>
                  <a:close/>
                  <a:moveTo>
                    <a:pt x="2391" y="1427"/>
                  </a:moveTo>
                  <a:lnTo>
                    <a:pt x="2391" y="1427"/>
                  </a:lnTo>
                  <a:cubicBezTo>
                    <a:pt x="2407" y="1492"/>
                    <a:pt x="2407" y="1492"/>
                    <a:pt x="2407" y="1492"/>
                  </a:cubicBezTo>
                  <a:lnTo>
                    <a:pt x="2415" y="1492"/>
                  </a:lnTo>
                  <a:lnTo>
                    <a:pt x="2391" y="1427"/>
                  </a:lnTo>
                  <a:close/>
                  <a:moveTo>
                    <a:pt x="1540" y="1379"/>
                  </a:moveTo>
                  <a:lnTo>
                    <a:pt x="1653" y="1460"/>
                  </a:lnTo>
                  <a:cubicBezTo>
                    <a:pt x="1755" y="1524"/>
                    <a:pt x="1799" y="1552"/>
                    <a:pt x="1795" y="1552"/>
                  </a:cubicBezTo>
                  <a:cubicBezTo>
                    <a:pt x="1792" y="1552"/>
                    <a:pt x="1762" y="1536"/>
                    <a:pt x="1710" y="1508"/>
                  </a:cubicBezTo>
                  <a:cubicBezTo>
                    <a:pt x="1645" y="1476"/>
                    <a:pt x="1588" y="1443"/>
                    <a:pt x="1532" y="1395"/>
                  </a:cubicBezTo>
                  <a:cubicBezTo>
                    <a:pt x="1540" y="1387"/>
                    <a:pt x="1540" y="1379"/>
                    <a:pt x="1540" y="1379"/>
                  </a:cubicBezTo>
                  <a:close/>
                  <a:moveTo>
                    <a:pt x="1791" y="1500"/>
                  </a:moveTo>
                  <a:lnTo>
                    <a:pt x="1848" y="1533"/>
                  </a:lnTo>
                  <a:cubicBezTo>
                    <a:pt x="1913" y="1565"/>
                    <a:pt x="1905" y="1565"/>
                    <a:pt x="1905" y="1573"/>
                  </a:cubicBezTo>
                  <a:lnTo>
                    <a:pt x="1840" y="1541"/>
                  </a:lnTo>
                  <a:lnTo>
                    <a:pt x="1791" y="1500"/>
                  </a:lnTo>
                  <a:close/>
                  <a:moveTo>
                    <a:pt x="2294" y="1516"/>
                  </a:moveTo>
                  <a:cubicBezTo>
                    <a:pt x="2293" y="1517"/>
                    <a:pt x="2293" y="1517"/>
                    <a:pt x="2293" y="1517"/>
                  </a:cubicBezTo>
                  <a:lnTo>
                    <a:pt x="2293" y="1517"/>
                  </a:lnTo>
                  <a:cubicBezTo>
                    <a:pt x="2324" y="1575"/>
                    <a:pt x="2339" y="1602"/>
                    <a:pt x="2339" y="1602"/>
                  </a:cubicBezTo>
                  <a:cubicBezTo>
                    <a:pt x="2339" y="1602"/>
                    <a:pt x="2323" y="1571"/>
                    <a:pt x="2294" y="1516"/>
                  </a:cubicBezTo>
                  <a:close/>
                  <a:moveTo>
                    <a:pt x="3331" y="1606"/>
                  </a:moveTo>
                  <a:lnTo>
                    <a:pt x="3331" y="1606"/>
                  </a:lnTo>
                  <a:cubicBezTo>
                    <a:pt x="3275" y="1638"/>
                    <a:pt x="3210" y="1662"/>
                    <a:pt x="3145" y="1687"/>
                  </a:cubicBezTo>
                  <a:cubicBezTo>
                    <a:pt x="3145" y="1679"/>
                    <a:pt x="3145" y="1679"/>
                    <a:pt x="3202" y="1646"/>
                  </a:cubicBezTo>
                  <a:cubicBezTo>
                    <a:pt x="3242" y="1630"/>
                    <a:pt x="3291" y="1614"/>
                    <a:pt x="3331" y="1606"/>
                  </a:cubicBezTo>
                  <a:close/>
                  <a:moveTo>
                    <a:pt x="1483" y="1670"/>
                  </a:moveTo>
                  <a:cubicBezTo>
                    <a:pt x="1548" y="1687"/>
                    <a:pt x="1613" y="1711"/>
                    <a:pt x="1613" y="1711"/>
                  </a:cubicBezTo>
                  <a:lnTo>
                    <a:pt x="1613" y="1719"/>
                  </a:lnTo>
                  <a:cubicBezTo>
                    <a:pt x="1564" y="1711"/>
                    <a:pt x="1523" y="1695"/>
                    <a:pt x="1483" y="1679"/>
                  </a:cubicBezTo>
                  <a:lnTo>
                    <a:pt x="1483" y="1670"/>
                  </a:lnTo>
                  <a:close/>
                  <a:moveTo>
                    <a:pt x="1702" y="1662"/>
                  </a:moveTo>
                  <a:lnTo>
                    <a:pt x="1702" y="1662"/>
                  </a:lnTo>
                  <a:cubicBezTo>
                    <a:pt x="1767" y="1687"/>
                    <a:pt x="1832" y="1711"/>
                    <a:pt x="1888" y="1735"/>
                  </a:cubicBezTo>
                  <a:cubicBezTo>
                    <a:pt x="1917" y="1750"/>
                    <a:pt x="1934" y="1758"/>
                    <a:pt x="1931" y="1758"/>
                  </a:cubicBezTo>
                  <a:cubicBezTo>
                    <a:pt x="1927" y="1758"/>
                    <a:pt x="1895" y="1746"/>
                    <a:pt x="1823" y="1719"/>
                  </a:cubicBezTo>
                  <a:lnTo>
                    <a:pt x="1702" y="1662"/>
                  </a:lnTo>
                  <a:close/>
                  <a:moveTo>
                    <a:pt x="3615" y="1782"/>
                  </a:moveTo>
                  <a:cubicBezTo>
                    <a:pt x="3623" y="1782"/>
                    <a:pt x="3623" y="1784"/>
                    <a:pt x="3591" y="1792"/>
                  </a:cubicBezTo>
                  <a:lnTo>
                    <a:pt x="3518" y="1800"/>
                  </a:lnTo>
                  <a:cubicBezTo>
                    <a:pt x="3481" y="1805"/>
                    <a:pt x="3443" y="1810"/>
                    <a:pt x="3431" y="1810"/>
                  </a:cubicBezTo>
                  <a:cubicBezTo>
                    <a:pt x="3421" y="1810"/>
                    <a:pt x="3426" y="1807"/>
                    <a:pt x="3453" y="1800"/>
                  </a:cubicBezTo>
                  <a:cubicBezTo>
                    <a:pt x="3494" y="1792"/>
                    <a:pt x="3542" y="1784"/>
                    <a:pt x="3591" y="1784"/>
                  </a:cubicBezTo>
                  <a:cubicBezTo>
                    <a:pt x="3591" y="1784"/>
                    <a:pt x="3607" y="1782"/>
                    <a:pt x="3615" y="1782"/>
                  </a:cubicBezTo>
                  <a:close/>
                  <a:moveTo>
                    <a:pt x="1277" y="1814"/>
                  </a:moveTo>
                  <a:cubicBezTo>
                    <a:pt x="1282" y="1814"/>
                    <a:pt x="1291" y="1815"/>
                    <a:pt x="1305" y="1816"/>
                  </a:cubicBezTo>
                  <a:cubicBezTo>
                    <a:pt x="1305" y="1816"/>
                    <a:pt x="1305" y="1815"/>
                    <a:pt x="1307" y="1815"/>
                  </a:cubicBezTo>
                  <a:cubicBezTo>
                    <a:pt x="1318" y="1815"/>
                    <a:pt x="1369" y="1842"/>
                    <a:pt x="1369" y="1849"/>
                  </a:cubicBezTo>
                  <a:lnTo>
                    <a:pt x="1296" y="1841"/>
                  </a:lnTo>
                  <a:cubicBezTo>
                    <a:pt x="1296" y="1828"/>
                    <a:pt x="1253" y="1814"/>
                    <a:pt x="1277" y="1814"/>
                  </a:cubicBezTo>
                  <a:close/>
                  <a:moveTo>
                    <a:pt x="1629" y="1930"/>
                  </a:moveTo>
                  <a:cubicBezTo>
                    <a:pt x="1678" y="1930"/>
                    <a:pt x="1718" y="1938"/>
                    <a:pt x="1767" y="1946"/>
                  </a:cubicBezTo>
                  <a:cubicBezTo>
                    <a:pt x="1799" y="1954"/>
                    <a:pt x="1797" y="1958"/>
                    <a:pt x="1771" y="1958"/>
                  </a:cubicBezTo>
                  <a:cubicBezTo>
                    <a:pt x="1744" y="1958"/>
                    <a:pt x="1694" y="1954"/>
                    <a:pt x="1629" y="1946"/>
                  </a:cubicBezTo>
                  <a:lnTo>
                    <a:pt x="1629" y="1930"/>
                  </a:lnTo>
                  <a:close/>
                  <a:moveTo>
                    <a:pt x="1759" y="2003"/>
                  </a:moveTo>
                  <a:lnTo>
                    <a:pt x="1750" y="2011"/>
                  </a:lnTo>
                  <a:cubicBezTo>
                    <a:pt x="1750" y="2015"/>
                    <a:pt x="1750" y="2017"/>
                    <a:pt x="1742" y="2017"/>
                  </a:cubicBezTo>
                  <a:cubicBezTo>
                    <a:pt x="1734" y="2017"/>
                    <a:pt x="1718" y="2015"/>
                    <a:pt x="1686" y="2011"/>
                  </a:cubicBezTo>
                  <a:lnTo>
                    <a:pt x="1759" y="2003"/>
                  </a:lnTo>
                  <a:close/>
                  <a:moveTo>
                    <a:pt x="1953" y="2068"/>
                  </a:moveTo>
                  <a:cubicBezTo>
                    <a:pt x="1888" y="2076"/>
                    <a:pt x="1815" y="2084"/>
                    <a:pt x="1815" y="2084"/>
                  </a:cubicBezTo>
                  <a:cubicBezTo>
                    <a:pt x="1815" y="2087"/>
                    <a:pt x="1823" y="2088"/>
                    <a:pt x="1834" y="2088"/>
                  </a:cubicBezTo>
                  <a:cubicBezTo>
                    <a:pt x="1856" y="2088"/>
                    <a:pt x="1888" y="2084"/>
                    <a:pt x="1888" y="2084"/>
                  </a:cubicBezTo>
                  <a:cubicBezTo>
                    <a:pt x="1913" y="2084"/>
                    <a:pt x="1929" y="2084"/>
                    <a:pt x="1953" y="2076"/>
                  </a:cubicBezTo>
                  <a:lnTo>
                    <a:pt x="1953" y="2068"/>
                  </a:lnTo>
                  <a:close/>
                  <a:moveTo>
                    <a:pt x="3526" y="2100"/>
                  </a:moveTo>
                  <a:cubicBezTo>
                    <a:pt x="3526" y="2100"/>
                    <a:pt x="3591" y="2100"/>
                    <a:pt x="3591" y="2108"/>
                  </a:cubicBezTo>
                  <a:cubicBezTo>
                    <a:pt x="3567" y="2112"/>
                    <a:pt x="3542" y="2114"/>
                    <a:pt x="3519" y="2114"/>
                  </a:cubicBezTo>
                  <a:cubicBezTo>
                    <a:pt x="3496" y="2114"/>
                    <a:pt x="3473" y="2112"/>
                    <a:pt x="3453" y="2108"/>
                  </a:cubicBezTo>
                  <a:cubicBezTo>
                    <a:pt x="3453" y="2100"/>
                    <a:pt x="3526" y="2100"/>
                    <a:pt x="3526" y="2100"/>
                  </a:cubicBezTo>
                  <a:close/>
                  <a:moveTo>
                    <a:pt x="2419" y="2103"/>
                  </a:moveTo>
                  <a:cubicBezTo>
                    <a:pt x="2412" y="2103"/>
                    <a:pt x="2397" y="2107"/>
                    <a:pt x="2359" y="2116"/>
                  </a:cubicBezTo>
                  <a:cubicBezTo>
                    <a:pt x="2423" y="2108"/>
                    <a:pt x="2423" y="2108"/>
                    <a:pt x="2423" y="2108"/>
                  </a:cubicBezTo>
                  <a:cubicBezTo>
                    <a:pt x="2423" y="2105"/>
                    <a:pt x="2423" y="2103"/>
                    <a:pt x="2419" y="2103"/>
                  </a:cubicBezTo>
                  <a:close/>
                  <a:moveTo>
                    <a:pt x="1526" y="2137"/>
                  </a:moveTo>
                  <a:cubicBezTo>
                    <a:pt x="1548" y="2137"/>
                    <a:pt x="1548" y="2141"/>
                    <a:pt x="1548" y="2141"/>
                  </a:cubicBezTo>
                  <a:cubicBezTo>
                    <a:pt x="1548" y="2149"/>
                    <a:pt x="1548" y="2157"/>
                    <a:pt x="1475" y="2165"/>
                  </a:cubicBezTo>
                  <a:cubicBezTo>
                    <a:pt x="1475" y="2165"/>
                    <a:pt x="1446" y="2169"/>
                    <a:pt x="1427" y="2169"/>
                  </a:cubicBezTo>
                  <a:cubicBezTo>
                    <a:pt x="1417" y="2169"/>
                    <a:pt x="1410" y="2168"/>
                    <a:pt x="1410" y="2165"/>
                  </a:cubicBezTo>
                  <a:cubicBezTo>
                    <a:pt x="1410" y="2149"/>
                    <a:pt x="1475" y="2141"/>
                    <a:pt x="1475" y="2141"/>
                  </a:cubicBezTo>
                  <a:cubicBezTo>
                    <a:pt x="1499" y="2138"/>
                    <a:pt x="1515" y="2137"/>
                    <a:pt x="1526" y="2137"/>
                  </a:cubicBezTo>
                  <a:close/>
                  <a:moveTo>
                    <a:pt x="3590" y="2191"/>
                  </a:moveTo>
                  <a:cubicBezTo>
                    <a:pt x="3599" y="2191"/>
                    <a:pt x="3615" y="2193"/>
                    <a:pt x="3648" y="2197"/>
                  </a:cubicBezTo>
                  <a:lnTo>
                    <a:pt x="3648" y="2206"/>
                  </a:lnTo>
                  <a:lnTo>
                    <a:pt x="3575" y="2206"/>
                  </a:lnTo>
                  <a:lnTo>
                    <a:pt x="3575" y="2197"/>
                  </a:lnTo>
                  <a:cubicBezTo>
                    <a:pt x="3579" y="2193"/>
                    <a:pt x="3581" y="2191"/>
                    <a:pt x="3590" y="2191"/>
                  </a:cubicBezTo>
                  <a:close/>
                  <a:moveTo>
                    <a:pt x="3685" y="2229"/>
                  </a:moveTo>
                  <a:cubicBezTo>
                    <a:pt x="3681" y="2229"/>
                    <a:pt x="3685" y="2231"/>
                    <a:pt x="3713" y="2238"/>
                  </a:cubicBezTo>
                  <a:cubicBezTo>
                    <a:pt x="3713" y="2233"/>
                    <a:pt x="3691" y="2229"/>
                    <a:pt x="3685" y="2229"/>
                  </a:cubicBezTo>
                  <a:close/>
                  <a:moveTo>
                    <a:pt x="2276" y="2230"/>
                  </a:moveTo>
                  <a:cubicBezTo>
                    <a:pt x="2276" y="2230"/>
                    <a:pt x="2264" y="2235"/>
                    <a:pt x="2246" y="2242"/>
                  </a:cubicBezTo>
                  <a:lnTo>
                    <a:pt x="2246" y="2242"/>
                  </a:lnTo>
                  <a:cubicBezTo>
                    <a:pt x="2267" y="2234"/>
                    <a:pt x="2276" y="2230"/>
                    <a:pt x="2276" y="2230"/>
                  </a:cubicBezTo>
                  <a:close/>
                  <a:moveTo>
                    <a:pt x="2246" y="2242"/>
                  </a:moveTo>
                  <a:cubicBezTo>
                    <a:pt x="2242" y="2244"/>
                    <a:pt x="2239" y="2245"/>
                    <a:pt x="2235" y="2247"/>
                  </a:cubicBezTo>
                  <a:lnTo>
                    <a:pt x="2235" y="2247"/>
                  </a:lnTo>
                  <a:cubicBezTo>
                    <a:pt x="2235" y="2247"/>
                    <a:pt x="2236" y="2246"/>
                    <a:pt x="2237" y="2246"/>
                  </a:cubicBezTo>
                  <a:cubicBezTo>
                    <a:pt x="2240" y="2245"/>
                    <a:pt x="2243" y="2244"/>
                    <a:pt x="2246" y="2242"/>
                  </a:cubicBezTo>
                  <a:close/>
                  <a:moveTo>
                    <a:pt x="3571" y="2265"/>
                  </a:moveTo>
                  <a:cubicBezTo>
                    <a:pt x="3578" y="2265"/>
                    <a:pt x="3593" y="2269"/>
                    <a:pt x="3631" y="2279"/>
                  </a:cubicBezTo>
                  <a:lnTo>
                    <a:pt x="3631" y="2287"/>
                  </a:lnTo>
                  <a:lnTo>
                    <a:pt x="3559" y="2279"/>
                  </a:lnTo>
                  <a:lnTo>
                    <a:pt x="3567" y="2270"/>
                  </a:lnTo>
                  <a:cubicBezTo>
                    <a:pt x="3567" y="2267"/>
                    <a:pt x="3567" y="2265"/>
                    <a:pt x="3571" y="2265"/>
                  </a:cubicBezTo>
                  <a:close/>
                  <a:moveTo>
                    <a:pt x="3072" y="2254"/>
                  </a:moveTo>
                  <a:cubicBezTo>
                    <a:pt x="3113" y="2262"/>
                    <a:pt x="3153" y="2270"/>
                    <a:pt x="3202" y="2295"/>
                  </a:cubicBezTo>
                  <a:lnTo>
                    <a:pt x="3129" y="2279"/>
                  </a:lnTo>
                  <a:lnTo>
                    <a:pt x="3064" y="2254"/>
                  </a:lnTo>
                  <a:close/>
                  <a:moveTo>
                    <a:pt x="1550" y="2283"/>
                  </a:moveTo>
                  <a:cubicBezTo>
                    <a:pt x="1556" y="2283"/>
                    <a:pt x="1556" y="2287"/>
                    <a:pt x="1556" y="2295"/>
                  </a:cubicBezTo>
                  <a:cubicBezTo>
                    <a:pt x="1556" y="2303"/>
                    <a:pt x="1491" y="2319"/>
                    <a:pt x="1491" y="2319"/>
                  </a:cubicBezTo>
                  <a:cubicBezTo>
                    <a:pt x="1475" y="2323"/>
                    <a:pt x="1467" y="2325"/>
                    <a:pt x="1464" y="2325"/>
                  </a:cubicBezTo>
                  <a:cubicBezTo>
                    <a:pt x="1454" y="2325"/>
                    <a:pt x="1491" y="2309"/>
                    <a:pt x="1491" y="2303"/>
                  </a:cubicBezTo>
                  <a:cubicBezTo>
                    <a:pt x="1527" y="2289"/>
                    <a:pt x="1543" y="2283"/>
                    <a:pt x="1550" y="2283"/>
                  </a:cubicBezTo>
                  <a:close/>
                  <a:moveTo>
                    <a:pt x="3500" y="2311"/>
                  </a:moveTo>
                  <a:cubicBezTo>
                    <a:pt x="3508" y="2311"/>
                    <a:pt x="3525" y="2313"/>
                    <a:pt x="3550" y="2319"/>
                  </a:cubicBezTo>
                  <a:cubicBezTo>
                    <a:pt x="3615" y="2335"/>
                    <a:pt x="3615" y="2335"/>
                    <a:pt x="3615" y="2343"/>
                  </a:cubicBezTo>
                  <a:cubicBezTo>
                    <a:pt x="3612" y="2351"/>
                    <a:pt x="3610" y="2355"/>
                    <a:pt x="3603" y="2355"/>
                  </a:cubicBezTo>
                  <a:cubicBezTo>
                    <a:pt x="3594" y="2355"/>
                    <a:pt x="3578" y="2349"/>
                    <a:pt x="3542" y="2335"/>
                  </a:cubicBezTo>
                  <a:cubicBezTo>
                    <a:pt x="3500" y="2320"/>
                    <a:pt x="3486" y="2311"/>
                    <a:pt x="3500" y="2311"/>
                  </a:cubicBezTo>
                  <a:close/>
                  <a:moveTo>
                    <a:pt x="3873" y="2363"/>
                  </a:moveTo>
                  <a:lnTo>
                    <a:pt x="3873" y="2363"/>
                  </a:lnTo>
                  <a:cubicBezTo>
                    <a:pt x="3879" y="2365"/>
                    <a:pt x="3885" y="2366"/>
                    <a:pt x="3891" y="2368"/>
                  </a:cubicBezTo>
                  <a:cubicBezTo>
                    <a:pt x="3893" y="2368"/>
                    <a:pt x="3895" y="2368"/>
                    <a:pt x="3897" y="2368"/>
                  </a:cubicBezTo>
                  <a:lnTo>
                    <a:pt x="3897" y="2368"/>
                  </a:lnTo>
                  <a:cubicBezTo>
                    <a:pt x="3890" y="2367"/>
                    <a:pt x="3882" y="2365"/>
                    <a:pt x="3873" y="2363"/>
                  </a:cubicBezTo>
                  <a:close/>
                  <a:moveTo>
                    <a:pt x="3897" y="2368"/>
                  </a:moveTo>
                  <a:cubicBezTo>
                    <a:pt x="3915" y="2371"/>
                    <a:pt x="3926" y="2372"/>
                    <a:pt x="3930" y="2372"/>
                  </a:cubicBezTo>
                  <a:cubicBezTo>
                    <a:pt x="3939" y="2372"/>
                    <a:pt x="3925" y="2368"/>
                    <a:pt x="3897" y="2368"/>
                  </a:cubicBezTo>
                  <a:close/>
                  <a:moveTo>
                    <a:pt x="3104" y="2327"/>
                  </a:moveTo>
                  <a:cubicBezTo>
                    <a:pt x="3113" y="2327"/>
                    <a:pt x="3113" y="2327"/>
                    <a:pt x="3177" y="2352"/>
                  </a:cubicBezTo>
                  <a:cubicBezTo>
                    <a:pt x="3177" y="2352"/>
                    <a:pt x="3242" y="2376"/>
                    <a:pt x="3234" y="2376"/>
                  </a:cubicBezTo>
                  <a:lnTo>
                    <a:pt x="3169" y="2360"/>
                  </a:lnTo>
                  <a:cubicBezTo>
                    <a:pt x="3104" y="2335"/>
                    <a:pt x="3104" y="2327"/>
                    <a:pt x="3104" y="2327"/>
                  </a:cubicBezTo>
                  <a:close/>
                  <a:moveTo>
                    <a:pt x="1749" y="2376"/>
                  </a:moveTo>
                  <a:cubicBezTo>
                    <a:pt x="1763" y="2376"/>
                    <a:pt x="1736" y="2391"/>
                    <a:pt x="1645" y="2425"/>
                  </a:cubicBezTo>
                  <a:cubicBezTo>
                    <a:pt x="1607" y="2434"/>
                    <a:pt x="1591" y="2438"/>
                    <a:pt x="1585" y="2438"/>
                  </a:cubicBezTo>
                  <a:cubicBezTo>
                    <a:pt x="1580" y="2438"/>
                    <a:pt x="1580" y="2436"/>
                    <a:pt x="1580" y="2433"/>
                  </a:cubicBezTo>
                  <a:cubicBezTo>
                    <a:pt x="1621" y="2416"/>
                    <a:pt x="1669" y="2400"/>
                    <a:pt x="1710" y="2384"/>
                  </a:cubicBezTo>
                  <a:cubicBezTo>
                    <a:pt x="1730" y="2379"/>
                    <a:pt x="1743" y="2376"/>
                    <a:pt x="1749" y="2376"/>
                  </a:cubicBezTo>
                  <a:close/>
                  <a:moveTo>
                    <a:pt x="1726" y="2441"/>
                  </a:moveTo>
                  <a:lnTo>
                    <a:pt x="1726" y="2449"/>
                  </a:lnTo>
                  <a:cubicBezTo>
                    <a:pt x="1686" y="2465"/>
                    <a:pt x="1645" y="2481"/>
                    <a:pt x="1596" y="2489"/>
                  </a:cubicBezTo>
                  <a:lnTo>
                    <a:pt x="1661" y="2457"/>
                  </a:lnTo>
                  <a:lnTo>
                    <a:pt x="1726" y="2441"/>
                  </a:lnTo>
                  <a:close/>
                  <a:moveTo>
                    <a:pt x="133" y="2459"/>
                  </a:moveTo>
                  <a:cubicBezTo>
                    <a:pt x="111" y="2459"/>
                    <a:pt x="88" y="2461"/>
                    <a:pt x="64" y="2465"/>
                  </a:cubicBezTo>
                  <a:cubicBezTo>
                    <a:pt x="8" y="2472"/>
                    <a:pt x="0" y="2491"/>
                    <a:pt x="87" y="2491"/>
                  </a:cubicBezTo>
                  <a:cubicBezTo>
                    <a:pt x="101" y="2491"/>
                    <a:pt x="118" y="2490"/>
                    <a:pt x="137" y="2489"/>
                  </a:cubicBezTo>
                  <a:cubicBezTo>
                    <a:pt x="202" y="2481"/>
                    <a:pt x="202" y="2481"/>
                    <a:pt x="202" y="2465"/>
                  </a:cubicBezTo>
                  <a:cubicBezTo>
                    <a:pt x="178" y="2461"/>
                    <a:pt x="155" y="2459"/>
                    <a:pt x="133" y="2459"/>
                  </a:cubicBezTo>
                  <a:close/>
                  <a:moveTo>
                    <a:pt x="1641" y="2521"/>
                  </a:moveTo>
                  <a:cubicBezTo>
                    <a:pt x="1645" y="2521"/>
                    <a:pt x="1622" y="2531"/>
                    <a:pt x="1615" y="2531"/>
                  </a:cubicBezTo>
                  <a:cubicBezTo>
                    <a:pt x="1614" y="2531"/>
                    <a:pt x="1613" y="2531"/>
                    <a:pt x="1613" y="2530"/>
                  </a:cubicBezTo>
                  <a:cubicBezTo>
                    <a:pt x="1631" y="2523"/>
                    <a:pt x="1639" y="2521"/>
                    <a:pt x="1641" y="2521"/>
                  </a:cubicBezTo>
                  <a:close/>
                  <a:moveTo>
                    <a:pt x="2829" y="2587"/>
                  </a:moveTo>
                  <a:lnTo>
                    <a:pt x="2829" y="2587"/>
                  </a:lnTo>
                  <a:cubicBezTo>
                    <a:pt x="2861" y="2647"/>
                    <a:pt x="2875" y="2678"/>
                    <a:pt x="2874" y="2678"/>
                  </a:cubicBezTo>
                  <a:cubicBezTo>
                    <a:pt x="2873" y="2678"/>
                    <a:pt x="2857" y="2647"/>
                    <a:pt x="2829" y="2587"/>
                  </a:cubicBezTo>
                  <a:close/>
                  <a:moveTo>
                    <a:pt x="2334" y="2603"/>
                  </a:moveTo>
                  <a:lnTo>
                    <a:pt x="2334" y="2611"/>
                  </a:lnTo>
                  <a:cubicBezTo>
                    <a:pt x="2326" y="2652"/>
                    <a:pt x="2310" y="2692"/>
                    <a:pt x="2286" y="2733"/>
                  </a:cubicBezTo>
                  <a:lnTo>
                    <a:pt x="2277" y="2733"/>
                  </a:lnTo>
                  <a:cubicBezTo>
                    <a:pt x="2310" y="2668"/>
                    <a:pt x="2334" y="2603"/>
                    <a:pt x="2334" y="2603"/>
                  </a:cubicBezTo>
                  <a:close/>
                  <a:moveTo>
                    <a:pt x="1872" y="2935"/>
                  </a:moveTo>
                  <a:cubicBezTo>
                    <a:pt x="1835" y="2988"/>
                    <a:pt x="1790" y="3033"/>
                    <a:pt x="1777" y="3033"/>
                  </a:cubicBezTo>
                  <a:cubicBezTo>
                    <a:pt x="1776" y="3033"/>
                    <a:pt x="1775" y="3033"/>
                    <a:pt x="1775" y="3033"/>
                  </a:cubicBezTo>
                  <a:lnTo>
                    <a:pt x="1815" y="2976"/>
                  </a:lnTo>
                  <a:lnTo>
                    <a:pt x="1864" y="2935"/>
                  </a:lnTo>
                  <a:close/>
                  <a:moveTo>
                    <a:pt x="3080" y="2911"/>
                  </a:moveTo>
                  <a:cubicBezTo>
                    <a:pt x="3113" y="2952"/>
                    <a:pt x="3129" y="2992"/>
                    <a:pt x="3145" y="3033"/>
                  </a:cubicBezTo>
                  <a:lnTo>
                    <a:pt x="3137" y="3041"/>
                  </a:lnTo>
                  <a:cubicBezTo>
                    <a:pt x="3104" y="2976"/>
                    <a:pt x="3080" y="2919"/>
                    <a:pt x="3080" y="2919"/>
                  </a:cubicBezTo>
                  <a:lnTo>
                    <a:pt x="3080" y="2911"/>
                  </a:lnTo>
                  <a:close/>
                  <a:moveTo>
                    <a:pt x="2286" y="3024"/>
                  </a:moveTo>
                  <a:cubicBezTo>
                    <a:pt x="2277" y="3073"/>
                    <a:pt x="2261" y="3114"/>
                    <a:pt x="2245" y="3154"/>
                  </a:cubicBezTo>
                  <a:lnTo>
                    <a:pt x="2253" y="3089"/>
                  </a:lnTo>
                  <a:lnTo>
                    <a:pt x="2277" y="3024"/>
                  </a:lnTo>
                  <a:close/>
                  <a:moveTo>
                    <a:pt x="2050" y="2992"/>
                  </a:moveTo>
                  <a:cubicBezTo>
                    <a:pt x="2059" y="2992"/>
                    <a:pt x="2059" y="2992"/>
                    <a:pt x="2026" y="3057"/>
                  </a:cubicBezTo>
                  <a:cubicBezTo>
                    <a:pt x="2002" y="3097"/>
                    <a:pt x="1978" y="3130"/>
                    <a:pt x="1953" y="3170"/>
                  </a:cubicBezTo>
                  <a:cubicBezTo>
                    <a:pt x="1978" y="3106"/>
                    <a:pt x="2010" y="3049"/>
                    <a:pt x="2050" y="2992"/>
                  </a:cubicBezTo>
                  <a:close/>
                  <a:moveTo>
                    <a:pt x="2821" y="3073"/>
                  </a:moveTo>
                  <a:cubicBezTo>
                    <a:pt x="2837" y="3073"/>
                    <a:pt x="2837" y="3073"/>
                    <a:pt x="2845" y="3138"/>
                  </a:cubicBezTo>
                  <a:cubicBezTo>
                    <a:pt x="2861" y="3203"/>
                    <a:pt x="2845" y="3211"/>
                    <a:pt x="2837" y="3211"/>
                  </a:cubicBezTo>
                  <a:cubicBezTo>
                    <a:pt x="2821" y="3170"/>
                    <a:pt x="2813" y="3122"/>
                    <a:pt x="2821" y="3073"/>
                  </a:cubicBezTo>
                  <a:close/>
                  <a:moveTo>
                    <a:pt x="2642" y="519"/>
                  </a:moveTo>
                  <a:cubicBezTo>
                    <a:pt x="2634" y="519"/>
                    <a:pt x="2634" y="592"/>
                    <a:pt x="2626" y="657"/>
                  </a:cubicBezTo>
                  <a:lnTo>
                    <a:pt x="2610" y="657"/>
                  </a:lnTo>
                  <a:cubicBezTo>
                    <a:pt x="2610" y="657"/>
                    <a:pt x="2610" y="657"/>
                    <a:pt x="2609" y="657"/>
                  </a:cubicBezTo>
                  <a:cubicBezTo>
                    <a:pt x="2607" y="657"/>
                    <a:pt x="2602" y="662"/>
                    <a:pt x="2602" y="722"/>
                  </a:cubicBezTo>
                  <a:cubicBezTo>
                    <a:pt x="2594" y="787"/>
                    <a:pt x="2586" y="787"/>
                    <a:pt x="2577" y="787"/>
                  </a:cubicBezTo>
                  <a:cubicBezTo>
                    <a:pt x="2577" y="765"/>
                    <a:pt x="2577" y="756"/>
                    <a:pt x="2576" y="756"/>
                  </a:cubicBezTo>
                  <a:lnTo>
                    <a:pt x="2576" y="756"/>
                  </a:lnTo>
                  <a:cubicBezTo>
                    <a:pt x="2574" y="756"/>
                    <a:pt x="2572" y="806"/>
                    <a:pt x="2577" y="852"/>
                  </a:cubicBezTo>
                  <a:cubicBezTo>
                    <a:pt x="2577" y="900"/>
                    <a:pt x="2577" y="941"/>
                    <a:pt x="2569" y="989"/>
                  </a:cubicBezTo>
                  <a:lnTo>
                    <a:pt x="2569" y="1127"/>
                  </a:lnTo>
                  <a:cubicBezTo>
                    <a:pt x="2561" y="1216"/>
                    <a:pt x="2569" y="1306"/>
                    <a:pt x="2577" y="1403"/>
                  </a:cubicBezTo>
                  <a:cubicBezTo>
                    <a:pt x="2592" y="1446"/>
                    <a:pt x="2600" y="1489"/>
                    <a:pt x="2607" y="1489"/>
                  </a:cubicBezTo>
                  <a:cubicBezTo>
                    <a:pt x="2611" y="1489"/>
                    <a:pt x="2615" y="1468"/>
                    <a:pt x="2618" y="1411"/>
                  </a:cubicBezTo>
                  <a:cubicBezTo>
                    <a:pt x="2618" y="1411"/>
                    <a:pt x="2626" y="1346"/>
                    <a:pt x="2626" y="1346"/>
                  </a:cubicBezTo>
                  <a:cubicBezTo>
                    <a:pt x="2634" y="1371"/>
                    <a:pt x="2634" y="1395"/>
                    <a:pt x="2634" y="1411"/>
                  </a:cubicBezTo>
                  <a:cubicBezTo>
                    <a:pt x="2626" y="1484"/>
                    <a:pt x="2650" y="1484"/>
                    <a:pt x="2675" y="1492"/>
                  </a:cubicBezTo>
                  <a:cubicBezTo>
                    <a:pt x="2699" y="1492"/>
                    <a:pt x="2715" y="1492"/>
                    <a:pt x="2699" y="1565"/>
                  </a:cubicBezTo>
                  <a:cubicBezTo>
                    <a:pt x="2699" y="1589"/>
                    <a:pt x="2691" y="1614"/>
                    <a:pt x="2691" y="1638"/>
                  </a:cubicBezTo>
                  <a:cubicBezTo>
                    <a:pt x="2701" y="1593"/>
                    <a:pt x="2711" y="1582"/>
                    <a:pt x="2721" y="1582"/>
                  </a:cubicBezTo>
                  <a:cubicBezTo>
                    <a:pt x="2727" y="1582"/>
                    <a:pt x="2733" y="1586"/>
                    <a:pt x="2740" y="1589"/>
                  </a:cubicBezTo>
                  <a:cubicBezTo>
                    <a:pt x="2748" y="1592"/>
                    <a:pt x="2756" y="1595"/>
                    <a:pt x="2763" y="1595"/>
                  </a:cubicBezTo>
                  <a:cubicBezTo>
                    <a:pt x="2777" y="1595"/>
                    <a:pt x="2792" y="1586"/>
                    <a:pt x="2813" y="1549"/>
                  </a:cubicBezTo>
                  <a:lnTo>
                    <a:pt x="2813" y="1549"/>
                  </a:lnTo>
                  <a:cubicBezTo>
                    <a:pt x="2788" y="1614"/>
                    <a:pt x="2788" y="1614"/>
                    <a:pt x="2788" y="1622"/>
                  </a:cubicBezTo>
                  <a:cubicBezTo>
                    <a:pt x="2828" y="1566"/>
                    <a:pt x="2829" y="1565"/>
                    <a:pt x="2829" y="1565"/>
                  </a:cubicBezTo>
                  <a:lnTo>
                    <a:pt x="2829" y="1565"/>
                  </a:lnTo>
                  <a:cubicBezTo>
                    <a:pt x="2796" y="1630"/>
                    <a:pt x="2796" y="1630"/>
                    <a:pt x="2804" y="1630"/>
                  </a:cubicBezTo>
                  <a:cubicBezTo>
                    <a:pt x="2804" y="1632"/>
                    <a:pt x="2804" y="1634"/>
                    <a:pt x="2805" y="1634"/>
                  </a:cubicBezTo>
                  <a:cubicBezTo>
                    <a:pt x="2808" y="1634"/>
                    <a:pt x="2816" y="1622"/>
                    <a:pt x="2845" y="1581"/>
                  </a:cubicBezTo>
                  <a:lnTo>
                    <a:pt x="2845" y="1581"/>
                  </a:lnTo>
                  <a:cubicBezTo>
                    <a:pt x="2845" y="1581"/>
                    <a:pt x="2869" y="1589"/>
                    <a:pt x="2829" y="1654"/>
                  </a:cubicBezTo>
                  <a:cubicBezTo>
                    <a:pt x="2817" y="1671"/>
                    <a:pt x="2812" y="1678"/>
                    <a:pt x="2812" y="1678"/>
                  </a:cubicBezTo>
                  <a:cubicBezTo>
                    <a:pt x="2813" y="1678"/>
                    <a:pt x="2843" y="1640"/>
                    <a:pt x="2877" y="1606"/>
                  </a:cubicBezTo>
                  <a:cubicBezTo>
                    <a:pt x="2902" y="1573"/>
                    <a:pt x="2934" y="1541"/>
                    <a:pt x="2967" y="1508"/>
                  </a:cubicBezTo>
                  <a:lnTo>
                    <a:pt x="2967" y="1508"/>
                  </a:lnTo>
                  <a:cubicBezTo>
                    <a:pt x="2967" y="1508"/>
                    <a:pt x="2926" y="1565"/>
                    <a:pt x="2877" y="1614"/>
                  </a:cubicBezTo>
                  <a:cubicBezTo>
                    <a:pt x="2829" y="1662"/>
                    <a:pt x="2837" y="1662"/>
                    <a:pt x="2837" y="1670"/>
                  </a:cubicBezTo>
                  <a:cubicBezTo>
                    <a:pt x="2863" y="1644"/>
                    <a:pt x="2878" y="1637"/>
                    <a:pt x="2888" y="1637"/>
                  </a:cubicBezTo>
                  <a:cubicBezTo>
                    <a:pt x="2897" y="1637"/>
                    <a:pt x="2902" y="1642"/>
                    <a:pt x="2910" y="1646"/>
                  </a:cubicBezTo>
                  <a:cubicBezTo>
                    <a:pt x="2919" y="1660"/>
                    <a:pt x="2920" y="1671"/>
                    <a:pt x="2930" y="1671"/>
                  </a:cubicBezTo>
                  <a:cubicBezTo>
                    <a:pt x="2937" y="1671"/>
                    <a:pt x="2950" y="1664"/>
                    <a:pt x="2975" y="1646"/>
                  </a:cubicBezTo>
                  <a:cubicBezTo>
                    <a:pt x="3001" y="1624"/>
                    <a:pt x="3015" y="1613"/>
                    <a:pt x="3018" y="1613"/>
                  </a:cubicBezTo>
                  <a:lnTo>
                    <a:pt x="3018" y="1613"/>
                  </a:lnTo>
                  <a:cubicBezTo>
                    <a:pt x="3021" y="1613"/>
                    <a:pt x="3009" y="1628"/>
                    <a:pt x="2983" y="1654"/>
                  </a:cubicBezTo>
                  <a:cubicBezTo>
                    <a:pt x="2883" y="1743"/>
                    <a:pt x="2845" y="1771"/>
                    <a:pt x="2847" y="1771"/>
                  </a:cubicBezTo>
                  <a:cubicBezTo>
                    <a:pt x="2849" y="1771"/>
                    <a:pt x="2863" y="1763"/>
                    <a:pt x="2886" y="1752"/>
                  </a:cubicBezTo>
                  <a:cubicBezTo>
                    <a:pt x="2886" y="1752"/>
                    <a:pt x="2942" y="1711"/>
                    <a:pt x="2999" y="1679"/>
                  </a:cubicBezTo>
                  <a:lnTo>
                    <a:pt x="2999" y="1679"/>
                  </a:lnTo>
                  <a:cubicBezTo>
                    <a:pt x="2929" y="1724"/>
                    <a:pt x="2930" y="1747"/>
                    <a:pt x="2969" y="1747"/>
                  </a:cubicBezTo>
                  <a:cubicBezTo>
                    <a:pt x="2994" y="1747"/>
                    <a:pt x="3033" y="1738"/>
                    <a:pt x="3080" y="1719"/>
                  </a:cubicBezTo>
                  <a:lnTo>
                    <a:pt x="3080" y="1719"/>
                  </a:lnTo>
                  <a:lnTo>
                    <a:pt x="3023" y="1743"/>
                  </a:lnTo>
                  <a:cubicBezTo>
                    <a:pt x="2959" y="1776"/>
                    <a:pt x="2959" y="1776"/>
                    <a:pt x="2967" y="1792"/>
                  </a:cubicBezTo>
                  <a:lnTo>
                    <a:pt x="2967" y="1800"/>
                  </a:lnTo>
                  <a:cubicBezTo>
                    <a:pt x="3007" y="1785"/>
                    <a:pt x="3030" y="1779"/>
                    <a:pt x="3040" y="1779"/>
                  </a:cubicBezTo>
                  <a:cubicBezTo>
                    <a:pt x="3064" y="1779"/>
                    <a:pt x="3025" y="1808"/>
                    <a:pt x="2975" y="1825"/>
                  </a:cubicBezTo>
                  <a:cubicBezTo>
                    <a:pt x="2910" y="1849"/>
                    <a:pt x="2910" y="1849"/>
                    <a:pt x="2910" y="1857"/>
                  </a:cubicBezTo>
                  <a:cubicBezTo>
                    <a:pt x="2939" y="1852"/>
                    <a:pt x="2958" y="1849"/>
                    <a:pt x="2971" y="1849"/>
                  </a:cubicBezTo>
                  <a:cubicBezTo>
                    <a:pt x="3014" y="1849"/>
                    <a:pt x="2969" y="1877"/>
                    <a:pt x="2918" y="1889"/>
                  </a:cubicBezTo>
                  <a:lnTo>
                    <a:pt x="2918" y="1898"/>
                  </a:lnTo>
                  <a:cubicBezTo>
                    <a:pt x="2945" y="1891"/>
                    <a:pt x="2961" y="1888"/>
                    <a:pt x="2970" y="1888"/>
                  </a:cubicBezTo>
                  <a:cubicBezTo>
                    <a:pt x="2983" y="1888"/>
                    <a:pt x="2983" y="1893"/>
                    <a:pt x="2983" y="1898"/>
                  </a:cubicBezTo>
                  <a:cubicBezTo>
                    <a:pt x="2983" y="1902"/>
                    <a:pt x="2986" y="1907"/>
                    <a:pt x="3000" y="1907"/>
                  </a:cubicBezTo>
                  <a:cubicBezTo>
                    <a:pt x="3011" y="1907"/>
                    <a:pt x="3028" y="1904"/>
                    <a:pt x="3056" y="1898"/>
                  </a:cubicBezTo>
                  <a:cubicBezTo>
                    <a:pt x="3096" y="1881"/>
                    <a:pt x="3145" y="1873"/>
                    <a:pt x="3186" y="1873"/>
                  </a:cubicBezTo>
                  <a:lnTo>
                    <a:pt x="3121" y="1889"/>
                  </a:lnTo>
                  <a:cubicBezTo>
                    <a:pt x="3056" y="1898"/>
                    <a:pt x="3064" y="1914"/>
                    <a:pt x="3056" y="1930"/>
                  </a:cubicBezTo>
                  <a:cubicBezTo>
                    <a:pt x="3056" y="1954"/>
                    <a:pt x="3056" y="1970"/>
                    <a:pt x="2983" y="1979"/>
                  </a:cubicBezTo>
                  <a:lnTo>
                    <a:pt x="3056" y="1979"/>
                  </a:lnTo>
                  <a:cubicBezTo>
                    <a:pt x="3121" y="1979"/>
                    <a:pt x="3121" y="1979"/>
                    <a:pt x="3056" y="1987"/>
                  </a:cubicBezTo>
                  <a:cubicBezTo>
                    <a:pt x="2983" y="1995"/>
                    <a:pt x="2983" y="2011"/>
                    <a:pt x="3056" y="2019"/>
                  </a:cubicBezTo>
                  <a:lnTo>
                    <a:pt x="3056" y="2027"/>
                  </a:lnTo>
                  <a:cubicBezTo>
                    <a:pt x="2918" y="2035"/>
                    <a:pt x="2918" y="2043"/>
                    <a:pt x="3048" y="2052"/>
                  </a:cubicBezTo>
                  <a:cubicBezTo>
                    <a:pt x="2983" y="2052"/>
                    <a:pt x="2983" y="2060"/>
                    <a:pt x="2983" y="2060"/>
                  </a:cubicBezTo>
                  <a:cubicBezTo>
                    <a:pt x="3036" y="2073"/>
                    <a:pt x="3040" y="2086"/>
                    <a:pt x="3005" y="2086"/>
                  </a:cubicBezTo>
                  <a:cubicBezTo>
                    <a:pt x="2997" y="2086"/>
                    <a:pt x="2987" y="2085"/>
                    <a:pt x="2975" y="2084"/>
                  </a:cubicBezTo>
                  <a:lnTo>
                    <a:pt x="2975" y="2092"/>
                  </a:lnTo>
                  <a:cubicBezTo>
                    <a:pt x="3040" y="2100"/>
                    <a:pt x="3040" y="2108"/>
                    <a:pt x="3040" y="2108"/>
                  </a:cubicBezTo>
                  <a:cubicBezTo>
                    <a:pt x="3040" y="2116"/>
                    <a:pt x="3040" y="2116"/>
                    <a:pt x="3104" y="2133"/>
                  </a:cubicBezTo>
                  <a:cubicBezTo>
                    <a:pt x="3169" y="2141"/>
                    <a:pt x="3169" y="2149"/>
                    <a:pt x="3169" y="2149"/>
                  </a:cubicBezTo>
                  <a:cubicBezTo>
                    <a:pt x="3121" y="2149"/>
                    <a:pt x="3080" y="2141"/>
                    <a:pt x="3032" y="2133"/>
                  </a:cubicBezTo>
                  <a:cubicBezTo>
                    <a:pt x="3010" y="2127"/>
                    <a:pt x="2995" y="2125"/>
                    <a:pt x="2991" y="2125"/>
                  </a:cubicBezTo>
                  <a:cubicBezTo>
                    <a:pt x="2982" y="2125"/>
                    <a:pt x="3013" y="2135"/>
                    <a:pt x="3104" y="2157"/>
                  </a:cubicBezTo>
                  <a:cubicBezTo>
                    <a:pt x="3173" y="2178"/>
                    <a:pt x="3205" y="2188"/>
                    <a:pt x="3200" y="2188"/>
                  </a:cubicBezTo>
                  <a:cubicBezTo>
                    <a:pt x="3196" y="2188"/>
                    <a:pt x="3161" y="2180"/>
                    <a:pt x="3096" y="2165"/>
                  </a:cubicBezTo>
                  <a:cubicBezTo>
                    <a:pt x="3073" y="2159"/>
                    <a:pt x="3049" y="2153"/>
                    <a:pt x="3032" y="2149"/>
                  </a:cubicBezTo>
                  <a:lnTo>
                    <a:pt x="3032" y="2149"/>
                  </a:lnTo>
                  <a:cubicBezTo>
                    <a:pt x="3032" y="2149"/>
                    <a:pt x="3032" y="2165"/>
                    <a:pt x="3096" y="2173"/>
                  </a:cubicBezTo>
                  <a:lnTo>
                    <a:pt x="3096" y="2189"/>
                  </a:lnTo>
                  <a:cubicBezTo>
                    <a:pt x="3072" y="2187"/>
                    <a:pt x="3056" y="2186"/>
                    <a:pt x="3045" y="2186"/>
                  </a:cubicBezTo>
                  <a:cubicBezTo>
                    <a:pt x="3023" y="2186"/>
                    <a:pt x="3021" y="2189"/>
                    <a:pt x="3015" y="2189"/>
                  </a:cubicBezTo>
                  <a:cubicBezTo>
                    <a:pt x="3053" y="2199"/>
                    <a:pt x="3069" y="2203"/>
                    <a:pt x="3063" y="2203"/>
                  </a:cubicBezTo>
                  <a:cubicBezTo>
                    <a:pt x="3058" y="2203"/>
                    <a:pt x="3042" y="2201"/>
                    <a:pt x="3015" y="2197"/>
                  </a:cubicBezTo>
                  <a:cubicBezTo>
                    <a:pt x="2994" y="2192"/>
                    <a:pt x="2979" y="2189"/>
                    <a:pt x="2974" y="2189"/>
                  </a:cubicBezTo>
                  <a:cubicBezTo>
                    <a:pt x="2965" y="2189"/>
                    <a:pt x="2994" y="2200"/>
                    <a:pt x="3080" y="2222"/>
                  </a:cubicBezTo>
                  <a:cubicBezTo>
                    <a:pt x="3120" y="2232"/>
                    <a:pt x="3136" y="2239"/>
                    <a:pt x="3124" y="2239"/>
                  </a:cubicBezTo>
                  <a:cubicBezTo>
                    <a:pt x="3117" y="2239"/>
                    <a:pt x="3100" y="2236"/>
                    <a:pt x="3072" y="2230"/>
                  </a:cubicBezTo>
                  <a:cubicBezTo>
                    <a:pt x="3007" y="2214"/>
                    <a:pt x="2975" y="2208"/>
                    <a:pt x="2967" y="2208"/>
                  </a:cubicBezTo>
                  <a:cubicBezTo>
                    <a:pt x="2959" y="2208"/>
                    <a:pt x="2975" y="2214"/>
                    <a:pt x="3007" y="2222"/>
                  </a:cubicBezTo>
                  <a:cubicBezTo>
                    <a:pt x="3072" y="2238"/>
                    <a:pt x="3072" y="2246"/>
                    <a:pt x="3072" y="2246"/>
                  </a:cubicBezTo>
                  <a:cubicBezTo>
                    <a:pt x="3060" y="2244"/>
                    <a:pt x="3051" y="2242"/>
                    <a:pt x="3042" y="2242"/>
                  </a:cubicBezTo>
                  <a:cubicBezTo>
                    <a:pt x="2998" y="2242"/>
                    <a:pt x="2995" y="2274"/>
                    <a:pt x="2975" y="2295"/>
                  </a:cubicBezTo>
                  <a:cubicBezTo>
                    <a:pt x="3007" y="2319"/>
                    <a:pt x="3048" y="2335"/>
                    <a:pt x="3088" y="2360"/>
                  </a:cubicBezTo>
                  <a:cubicBezTo>
                    <a:pt x="3000" y="2321"/>
                    <a:pt x="2951" y="2303"/>
                    <a:pt x="2946" y="2303"/>
                  </a:cubicBezTo>
                  <a:lnTo>
                    <a:pt x="2946" y="2303"/>
                  </a:lnTo>
                  <a:cubicBezTo>
                    <a:pt x="2940" y="2303"/>
                    <a:pt x="2986" y="2325"/>
                    <a:pt x="3088" y="2368"/>
                  </a:cubicBezTo>
                  <a:cubicBezTo>
                    <a:pt x="3154" y="2394"/>
                    <a:pt x="3184" y="2409"/>
                    <a:pt x="3178" y="2409"/>
                  </a:cubicBezTo>
                  <a:cubicBezTo>
                    <a:pt x="3172" y="2409"/>
                    <a:pt x="3140" y="2398"/>
                    <a:pt x="3080" y="2376"/>
                  </a:cubicBezTo>
                  <a:cubicBezTo>
                    <a:pt x="3048" y="2364"/>
                    <a:pt x="3032" y="2356"/>
                    <a:pt x="3032" y="2356"/>
                  </a:cubicBezTo>
                  <a:lnTo>
                    <a:pt x="3032" y="2356"/>
                  </a:lnTo>
                  <a:cubicBezTo>
                    <a:pt x="3032" y="2356"/>
                    <a:pt x="3048" y="2364"/>
                    <a:pt x="3080" y="2384"/>
                  </a:cubicBezTo>
                  <a:cubicBezTo>
                    <a:pt x="3111" y="2397"/>
                    <a:pt x="3125" y="2405"/>
                    <a:pt x="3121" y="2405"/>
                  </a:cubicBezTo>
                  <a:cubicBezTo>
                    <a:pt x="3118" y="2405"/>
                    <a:pt x="3102" y="2399"/>
                    <a:pt x="3072" y="2384"/>
                  </a:cubicBezTo>
                  <a:cubicBezTo>
                    <a:pt x="3032" y="2367"/>
                    <a:pt x="2988" y="2350"/>
                    <a:pt x="2985" y="2350"/>
                  </a:cubicBezTo>
                  <a:lnTo>
                    <a:pt x="2985" y="2350"/>
                  </a:lnTo>
                  <a:cubicBezTo>
                    <a:pt x="2984" y="2350"/>
                    <a:pt x="2991" y="2353"/>
                    <a:pt x="3007" y="2360"/>
                  </a:cubicBezTo>
                  <a:cubicBezTo>
                    <a:pt x="3007" y="2360"/>
                    <a:pt x="3007" y="2361"/>
                    <a:pt x="3005" y="2361"/>
                  </a:cubicBezTo>
                  <a:cubicBezTo>
                    <a:pt x="3001" y="2361"/>
                    <a:pt x="2988" y="2357"/>
                    <a:pt x="2950" y="2335"/>
                  </a:cubicBezTo>
                  <a:cubicBezTo>
                    <a:pt x="2935" y="2330"/>
                    <a:pt x="2926" y="2327"/>
                    <a:pt x="2923" y="2327"/>
                  </a:cubicBezTo>
                  <a:lnTo>
                    <a:pt x="2923" y="2327"/>
                  </a:lnTo>
                  <a:cubicBezTo>
                    <a:pt x="2913" y="2327"/>
                    <a:pt x="2956" y="2353"/>
                    <a:pt x="2999" y="2384"/>
                  </a:cubicBezTo>
                  <a:cubicBezTo>
                    <a:pt x="3059" y="2422"/>
                    <a:pt x="3085" y="2443"/>
                    <a:pt x="3080" y="2443"/>
                  </a:cubicBezTo>
                  <a:cubicBezTo>
                    <a:pt x="3075" y="2443"/>
                    <a:pt x="3045" y="2427"/>
                    <a:pt x="2991" y="2392"/>
                  </a:cubicBezTo>
                  <a:cubicBezTo>
                    <a:pt x="2950" y="2366"/>
                    <a:pt x="2930" y="2354"/>
                    <a:pt x="2927" y="2354"/>
                  </a:cubicBezTo>
                  <a:lnTo>
                    <a:pt x="2927" y="2354"/>
                  </a:lnTo>
                  <a:cubicBezTo>
                    <a:pt x="2921" y="2354"/>
                    <a:pt x="2967" y="2389"/>
                    <a:pt x="3040" y="2441"/>
                  </a:cubicBezTo>
                  <a:cubicBezTo>
                    <a:pt x="3103" y="2485"/>
                    <a:pt x="3128" y="2502"/>
                    <a:pt x="3126" y="2502"/>
                  </a:cubicBezTo>
                  <a:cubicBezTo>
                    <a:pt x="3125" y="2502"/>
                    <a:pt x="3111" y="2494"/>
                    <a:pt x="3088" y="2481"/>
                  </a:cubicBezTo>
                  <a:cubicBezTo>
                    <a:pt x="3048" y="2452"/>
                    <a:pt x="3036" y="2448"/>
                    <a:pt x="3033" y="2448"/>
                  </a:cubicBezTo>
                  <a:cubicBezTo>
                    <a:pt x="3032" y="2448"/>
                    <a:pt x="3032" y="2449"/>
                    <a:pt x="3032" y="2449"/>
                  </a:cubicBezTo>
                  <a:cubicBezTo>
                    <a:pt x="3023" y="2449"/>
                    <a:pt x="3023" y="2449"/>
                    <a:pt x="2967" y="2416"/>
                  </a:cubicBezTo>
                  <a:lnTo>
                    <a:pt x="2967" y="2416"/>
                  </a:lnTo>
                  <a:cubicBezTo>
                    <a:pt x="2967" y="2416"/>
                    <a:pt x="2967" y="2417"/>
                    <a:pt x="3015" y="2465"/>
                  </a:cubicBezTo>
                  <a:cubicBezTo>
                    <a:pt x="3060" y="2500"/>
                    <a:pt x="3074" y="2515"/>
                    <a:pt x="3067" y="2515"/>
                  </a:cubicBezTo>
                  <a:cubicBezTo>
                    <a:pt x="3058" y="2515"/>
                    <a:pt x="3011" y="2487"/>
                    <a:pt x="2950" y="2441"/>
                  </a:cubicBezTo>
                  <a:lnTo>
                    <a:pt x="2950" y="2441"/>
                  </a:lnTo>
                  <a:lnTo>
                    <a:pt x="2999" y="2489"/>
                  </a:lnTo>
                  <a:cubicBezTo>
                    <a:pt x="3060" y="2545"/>
                    <a:pt x="3102" y="2585"/>
                    <a:pt x="3099" y="2585"/>
                  </a:cubicBezTo>
                  <a:cubicBezTo>
                    <a:pt x="3097" y="2585"/>
                    <a:pt x="3079" y="2571"/>
                    <a:pt x="3040" y="2538"/>
                  </a:cubicBezTo>
                  <a:lnTo>
                    <a:pt x="2991" y="2497"/>
                  </a:lnTo>
                  <a:lnTo>
                    <a:pt x="2991" y="2497"/>
                  </a:lnTo>
                  <a:cubicBezTo>
                    <a:pt x="3034" y="2534"/>
                    <a:pt x="3047" y="2550"/>
                    <a:pt x="3041" y="2550"/>
                  </a:cubicBezTo>
                  <a:cubicBezTo>
                    <a:pt x="3033" y="2550"/>
                    <a:pt x="2984" y="2515"/>
                    <a:pt x="2926" y="2457"/>
                  </a:cubicBezTo>
                  <a:cubicBezTo>
                    <a:pt x="2870" y="2417"/>
                    <a:pt x="2869" y="2416"/>
                    <a:pt x="2869" y="2416"/>
                  </a:cubicBezTo>
                  <a:lnTo>
                    <a:pt x="2869" y="2416"/>
                  </a:lnTo>
                  <a:lnTo>
                    <a:pt x="2918" y="2457"/>
                  </a:lnTo>
                  <a:cubicBezTo>
                    <a:pt x="2959" y="2489"/>
                    <a:pt x="2991" y="2522"/>
                    <a:pt x="3015" y="2554"/>
                  </a:cubicBezTo>
                  <a:cubicBezTo>
                    <a:pt x="3015" y="2557"/>
                    <a:pt x="3015" y="2558"/>
                    <a:pt x="3012" y="2558"/>
                  </a:cubicBezTo>
                  <a:cubicBezTo>
                    <a:pt x="3007" y="2558"/>
                    <a:pt x="2993" y="2548"/>
                    <a:pt x="2959" y="2514"/>
                  </a:cubicBezTo>
                  <a:cubicBezTo>
                    <a:pt x="2941" y="2496"/>
                    <a:pt x="2923" y="2478"/>
                    <a:pt x="2910" y="2465"/>
                  </a:cubicBezTo>
                  <a:lnTo>
                    <a:pt x="2910" y="2465"/>
                  </a:lnTo>
                  <a:cubicBezTo>
                    <a:pt x="2910" y="2465"/>
                    <a:pt x="2909" y="2466"/>
                    <a:pt x="2908" y="2466"/>
                  </a:cubicBezTo>
                  <a:cubicBezTo>
                    <a:pt x="2903" y="2466"/>
                    <a:pt x="2890" y="2461"/>
                    <a:pt x="2853" y="2425"/>
                  </a:cubicBezTo>
                  <a:lnTo>
                    <a:pt x="2845" y="2425"/>
                  </a:lnTo>
                  <a:cubicBezTo>
                    <a:pt x="2866" y="2454"/>
                    <a:pt x="2876" y="2468"/>
                    <a:pt x="2874" y="2468"/>
                  </a:cubicBezTo>
                  <a:cubicBezTo>
                    <a:pt x="2872" y="2468"/>
                    <a:pt x="2860" y="2456"/>
                    <a:pt x="2837" y="2433"/>
                  </a:cubicBezTo>
                  <a:lnTo>
                    <a:pt x="2837" y="2433"/>
                  </a:lnTo>
                  <a:cubicBezTo>
                    <a:pt x="2837" y="2433"/>
                    <a:pt x="2837" y="2433"/>
                    <a:pt x="2877" y="2489"/>
                  </a:cubicBezTo>
                  <a:cubicBezTo>
                    <a:pt x="2875" y="2492"/>
                    <a:pt x="2874" y="2493"/>
                    <a:pt x="2872" y="2493"/>
                  </a:cubicBezTo>
                  <a:cubicBezTo>
                    <a:pt x="2866" y="2493"/>
                    <a:pt x="2858" y="2482"/>
                    <a:pt x="2829" y="2441"/>
                  </a:cubicBezTo>
                  <a:lnTo>
                    <a:pt x="2829" y="2441"/>
                  </a:lnTo>
                  <a:cubicBezTo>
                    <a:pt x="2869" y="2497"/>
                    <a:pt x="2861" y="2497"/>
                    <a:pt x="2861" y="2497"/>
                  </a:cubicBezTo>
                  <a:lnTo>
                    <a:pt x="2853" y="2497"/>
                  </a:lnTo>
                  <a:cubicBezTo>
                    <a:pt x="2894" y="2554"/>
                    <a:pt x="2894" y="2554"/>
                    <a:pt x="2894" y="2554"/>
                  </a:cubicBezTo>
                  <a:cubicBezTo>
                    <a:pt x="2893" y="2555"/>
                    <a:pt x="2892" y="2555"/>
                    <a:pt x="2892" y="2555"/>
                  </a:cubicBezTo>
                  <a:cubicBezTo>
                    <a:pt x="2879" y="2555"/>
                    <a:pt x="2837" y="2506"/>
                    <a:pt x="2837" y="2506"/>
                  </a:cubicBezTo>
                  <a:cubicBezTo>
                    <a:pt x="2829" y="2506"/>
                    <a:pt x="2829" y="2506"/>
                    <a:pt x="2869" y="2562"/>
                  </a:cubicBezTo>
                  <a:cubicBezTo>
                    <a:pt x="2869" y="2562"/>
                    <a:pt x="2885" y="2594"/>
                    <a:pt x="2881" y="2594"/>
                  </a:cubicBezTo>
                  <a:cubicBezTo>
                    <a:pt x="2879" y="2594"/>
                    <a:pt x="2874" y="2588"/>
                    <a:pt x="2861" y="2570"/>
                  </a:cubicBezTo>
                  <a:cubicBezTo>
                    <a:pt x="2861" y="2570"/>
                    <a:pt x="2821" y="2514"/>
                    <a:pt x="2813" y="2514"/>
                  </a:cubicBezTo>
                  <a:lnTo>
                    <a:pt x="2813" y="2514"/>
                  </a:lnTo>
                  <a:cubicBezTo>
                    <a:pt x="2796" y="2522"/>
                    <a:pt x="2804" y="2522"/>
                    <a:pt x="2829" y="2587"/>
                  </a:cubicBezTo>
                  <a:cubicBezTo>
                    <a:pt x="2791" y="2516"/>
                    <a:pt x="2776" y="2487"/>
                    <a:pt x="2774" y="2487"/>
                  </a:cubicBezTo>
                  <a:lnTo>
                    <a:pt x="2774" y="2487"/>
                  </a:lnTo>
                  <a:cubicBezTo>
                    <a:pt x="2772" y="2487"/>
                    <a:pt x="2778" y="2503"/>
                    <a:pt x="2788" y="2530"/>
                  </a:cubicBezTo>
                  <a:cubicBezTo>
                    <a:pt x="2813" y="2587"/>
                    <a:pt x="2813" y="2587"/>
                    <a:pt x="2804" y="2587"/>
                  </a:cubicBezTo>
                  <a:cubicBezTo>
                    <a:pt x="2793" y="2559"/>
                    <a:pt x="2787" y="2545"/>
                    <a:pt x="2785" y="2545"/>
                  </a:cubicBezTo>
                  <a:lnTo>
                    <a:pt x="2785" y="2545"/>
                  </a:lnTo>
                  <a:cubicBezTo>
                    <a:pt x="2784" y="2545"/>
                    <a:pt x="2788" y="2561"/>
                    <a:pt x="2796" y="2595"/>
                  </a:cubicBezTo>
                  <a:cubicBezTo>
                    <a:pt x="2788" y="2595"/>
                    <a:pt x="2788" y="2595"/>
                    <a:pt x="2764" y="2530"/>
                  </a:cubicBezTo>
                  <a:lnTo>
                    <a:pt x="2756" y="2530"/>
                  </a:lnTo>
                  <a:cubicBezTo>
                    <a:pt x="2773" y="2585"/>
                    <a:pt x="2774" y="2605"/>
                    <a:pt x="2769" y="2605"/>
                  </a:cubicBezTo>
                  <a:cubicBezTo>
                    <a:pt x="2761" y="2605"/>
                    <a:pt x="2741" y="2567"/>
                    <a:pt x="2732" y="2530"/>
                  </a:cubicBezTo>
                  <a:lnTo>
                    <a:pt x="2732" y="2530"/>
                  </a:lnTo>
                  <a:cubicBezTo>
                    <a:pt x="2732" y="2554"/>
                    <a:pt x="2732" y="2579"/>
                    <a:pt x="2740" y="2603"/>
                  </a:cubicBezTo>
                  <a:cubicBezTo>
                    <a:pt x="2756" y="2668"/>
                    <a:pt x="2762" y="2700"/>
                    <a:pt x="2760" y="2700"/>
                  </a:cubicBezTo>
                  <a:cubicBezTo>
                    <a:pt x="2758" y="2700"/>
                    <a:pt x="2748" y="2668"/>
                    <a:pt x="2732" y="2603"/>
                  </a:cubicBezTo>
                  <a:lnTo>
                    <a:pt x="2732" y="2603"/>
                  </a:lnTo>
                  <a:cubicBezTo>
                    <a:pt x="2735" y="2634"/>
                    <a:pt x="2733" y="2651"/>
                    <a:pt x="2728" y="2651"/>
                  </a:cubicBezTo>
                  <a:cubicBezTo>
                    <a:pt x="2721" y="2651"/>
                    <a:pt x="2708" y="2618"/>
                    <a:pt x="2699" y="2538"/>
                  </a:cubicBezTo>
                  <a:lnTo>
                    <a:pt x="2667" y="2408"/>
                  </a:lnTo>
                  <a:lnTo>
                    <a:pt x="2667" y="2408"/>
                  </a:lnTo>
                  <a:cubicBezTo>
                    <a:pt x="2683" y="2473"/>
                    <a:pt x="2675" y="2473"/>
                    <a:pt x="2675" y="2473"/>
                  </a:cubicBezTo>
                  <a:cubicBezTo>
                    <a:pt x="2691" y="2538"/>
                    <a:pt x="2683" y="2538"/>
                    <a:pt x="2667" y="2538"/>
                  </a:cubicBezTo>
                  <a:cubicBezTo>
                    <a:pt x="2659" y="2538"/>
                    <a:pt x="2650" y="2603"/>
                    <a:pt x="2642" y="2603"/>
                  </a:cubicBezTo>
                  <a:cubicBezTo>
                    <a:pt x="2634" y="2603"/>
                    <a:pt x="2618" y="2603"/>
                    <a:pt x="2610" y="2538"/>
                  </a:cubicBezTo>
                  <a:cubicBezTo>
                    <a:pt x="2602" y="2538"/>
                    <a:pt x="2602" y="2538"/>
                    <a:pt x="2594" y="2603"/>
                  </a:cubicBezTo>
                  <a:cubicBezTo>
                    <a:pt x="2594" y="2639"/>
                    <a:pt x="2590" y="2658"/>
                    <a:pt x="2586" y="2658"/>
                  </a:cubicBezTo>
                  <a:cubicBezTo>
                    <a:pt x="2582" y="2658"/>
                    <a:pt x="2577" y="2639"/>
                    <a:pt x="2577" y="2603"/>
                  </a:cubicBezTo>
                  <a:cubicBezTo>
                    <a:pt x="2569" y="2676"/>
                    <a:pt x="2561" y="2676"/>
                    <a:pt x="2561" y="2676"/>
                  </a:cubicBezTo>
                  <a:cubicBezTo>
                    <a:pt x="2561" y="2624"/>
                    <a:pt x="2557" y="2576"/>
                    <a:pt x="2555" y="2576"/>
                  </a:cubicBezTo>
                  <a:cubicBezTo>
                    <a:pt x="2554" y="2576"/>
                    <a:pt x="2553" y="2584"/>
                    <a:pt x="2553" y="2603"/>
                  </a:cubicBezTo>
                  <a:cubicBezTo>
                    <a:pt x="2553" y="2668"/>
                    <a:pt x="2545" y="2668"/>
                    <a:pt x="2537" y="2668"/>
                  </a:cubicBezTo>
                  <a:cubicBezTo>
                    <a:pt x="2526" y="2621"/>
                    <a:pt x="2465" y="2594"/>
                    <a:pt x="2419" y="2594"/>
                  </a:cubicBezTo>
                  <a:cubicBezTo>
                    <a:pt x="2393" y="2594"/>
                    <a:pt x="2372" y="2602"/>
                    <a:pt x="2367" y="2619"/>
                  </a:cubicBezTo>
                  <a:lnTo>
                    <a:pt x="2359" y="2619"/>
                  </a:lnTo>
                  <a:lnTo>
                    <a:pt x="2350" y="2611"/>
                  </a:lnTo>
                  <a:cubicBezTo>
                    <a:pt x="2368" y="2554"/>
                    <a:pt x="2372" y="2533"/>
                    <a:pt x="2367" y="2533"/>
                  </a:cubicBezTo>
                  <a:lnTo>
                    <a:pt x="2367" y="2533"/>
                  </a:lnTo>
                  <a:cubicBezTo>
                    <a:pt x="2361" y="2533"/>
                    <a:pt x="2341" y="2567"/>
                    <a:pt x="2318" y="2603"/>
                  </a:cubicBezTo>
                  <a:cubicBezTo>
                    <a:pt x="2286" y="2660"/>
                    <a:pt x="2286" y="2660"/>
                    <a:pt x="2277" y="2660"/>
                  </a:cubicBezTo>
                  <a:cubicBezTo>
                    <a:pt x="2313" y="2585"/>
                    <a:pt x="2323" y="2553"/>
                    <a:pt x="2318" y="2553"/>
                  </a:cubicBezTo>
                  <a:lnTo>
                    <a:pt x="2318" y="2553"/>
                  </a:lnTo>
                  <a:cubicBezTo>
                    <a:pt x="2315" y="2553"/>
                    <a:pt x="2306" y="2565"/>
                    <a:pt x="2294" y="2587"/>
                  </a:cubicBezTo>
                  <a:cubicBezTo>
                    <a:pt x="2262" y="2642"/>
                    <a:pt x="2244" y="2671"/>
                    <a:pt x="2241" y="2671"/>
                  </a:cubicBezTo>
                  <a:cubicBezTo>
                    <a:pt x="2238" y="2671"/>
                    <a:pt x="2253" y="2640"/>
                    <a:pt x="2286" y="2579"/>
                  </a:cubicBezTo>
                  <a:cubicBezTo>
                    <a:pt x="2315" y="2523"/>
                    <a:pt x="2331" y="2493"/>
                    <a:pt x="2330" y="2493"/>
                  </a:cubicBezTo>
                  <a:lnTo>
                    <a:pt x="2330" y="2493"/>
                  </a:lnTo>
                  <a:cubicBezTo>
                    <a:pt x="2328" y="2493"/>
                    <a:pt x="2302" y="2535"/>
                    <a:pt x="2245" y="2627"/>
                  </a:cubicBezTo>
                  <a:cubicBezTo>
                    <a:pt x="2225" y="2656"/>
                    <a:pt x="2215" y="2670"/>
                    <a:pt x="2214" y="2670"/>
                  </a:cubicBezTo>
                  <a:cubicBezTo>
                    <a:pt x="2213" y="2670"/>
                    <a:pt x="2221" y="2656"/>
                    <a:pt x="2237" y="2627"/>
                  </a:cubicBezTo>
                  <a:cubicBezTo>
                    <a:pt x="2275" y="2555"/>
                    <a:pt x="2291" y="2526"/>
                    <a:pt x="2291" y="2526"/>
                  </a:cubicBezTo>
                  <a:lnTo>
                    <a:pt x="2291" y="2526"/>
                  </a:lnTo>
                  <a:cubicBezTo>
                    <a:pt x="2290" y="2526"/>
                    <a:pt x="2283" y="2539"/>
                    <a:pt x="2269" y="2562"/>
                  </a:cubicBezTo>
                  <a:cubicBezTo>
                    <a:pt x="2234" y="2617"/>
                    <a:pt x="2214" y="2644"/>
                    <a:pt x="2211" y="2644"/>
                  </a:cubicBezTo>
                  <a:cubicBezTo>
                    <a:pt x="2207" y="2644"/>
                    <a:pt x="2223" y="2613"/>
                    <a:pt x="2261" y="2554"/>
                  </a:cubicBezTo>
                  <a:cubicBezTo>
                    <a:pt x="2294" y="2493"/>
                    <a:pt x="2310" y="2465"/>
                    <a:pt x="2309" y="2465"/>
                  </a:cubicBezTo>
                  <a:lnTo>
                    <a:pt x="2309" y="2465"/>
                  </a:lnTo>
                  <a:cubicBezTo>
                    <a:pt x="2308" y="2465"/>
                    <a:pt x="2290" y="2493"/>
                    <a:pt x="2253" y="2546"/>
                  </a:cubicBezTo>
                  <a:cubicBezTo>
                    <a:pt x="2214" y="2601"/>
                    <a:pt x="2190" y="2627"/>
                    <a:pt x="2184" y="2627"/>
                  </a:cubicBezTo>
                  <a:cubicBezTo>
                    <a:pt x="2177" y="2627"/>
                    <a:pt x="2191" y="2597"/>
                    <a:pt x="2229" y="2538"/>
                  </a:cubicBezTo>
                  <a:cubicBezTo>
                    <a:pt x="2229" y="2538"/>
                    <a:pt x="2249" y="2510"/>
                    <a:pt x="2247" y="2510"/>
                  </a:cubicBezTo>
                  <a:lnTo>
                    <a:pt x="2247" y="2510"/>
                  </a:lnTo>
                  <a:cubicBezTo>
                    <a:pt x="2246" y="2510"/>
                    <a:pt x="2241" y="2515"/>
                    <a:pt x="2229" y="2530"/>
                  </a:cubicBezTo>
                  <a:lnTo>
                    <a:pt x="2269" y="2473"/>
                  </a:lnTo>
                  <a:lnTo>
                    <a:pt x="2221" y="2522"/>
                  </a:lnTo>
                  <a:cubicBezTo>
                    <a:pt x="2221" y="2522"/>
                    <a:pt x="2253" y="2449"/>
                    <a:pt x="2245" y="2441"/>
                  </a:cubicBezTo>
                  <a:cubicBezTo>
                    <a:pt x="2232" y="2428"/>
                    <a:pt x="2226" y="2417"/>
                    <a:pt x="2216" y="2417"/>
                  </a:cubicBezTo>
                  <a:cubicBezTo>
                    <a:pt x="2207" y="2417"/>
                    <a:pt x="2195" y="2426"/>
                    <a:pt x="2172" y="2449"/>
                  </a:cubicBezTo>
                  <a:cubicBezTo>
                    <a:pt x="2122" y="2491"/>
                    <a:pt x="2094" y="2512"/>
                    <a:pt x="2089" y="2512"/>
                  </a:cubicBezTo>
                  <a:cubicBezTo>
                    <a:pt x="2085" y="2512"/>
                    <a:pt x="2109" y="2487"/>
                    <a:pt x="2164" y="2441"/>
                  </a:cubicBezTo>
                  <a:cubicBezTo>
                    <a:pt x="2164" y="2441"/>
                    <a:pt x="2221" y="2392"/>
                    <a:pt x="2213" y="2384"/>
                  </a:cubicBezTo>
                  <a:cubicBezTo>
                    <a:pt x="2213" y="2376"/>
                    <a:pt x="2205" y="2376"/>
                    <a:pt x="2261" y="2335"/>
                  </a:cubicBezTo>
                  <a:lnTo>
                    <a:pt x="2261" y="2335"/>
                  </a:lnTo>
                  <a:cubicBezTo>
                    <a:pt x="2209" y="2365"/>
                    <a:pt x="2177" y="2378"/>
                    <a:pt x="2164" y="2378"/>
                  </a:cubicBezTo>
                  <a:cubicBezTo>
                    <a:pt x="2148" y="2378"/>
                    <a:pt x="2158" y="2361"/>
                    <a:pt x="2188" y="2335"/>
                  </a:cubicBezTo>
                  <a:cubicBezTo>
                    <a:pt x="2188" y="2332"/>
                    <a:pt x="2188" y="2330"/>
                    <a:pt x="2185" y="2330"/>
                  </a:cubicBezTo>
                  <a:cubicBezTo>
                    <a:pt x="2180" y="2330"/>
                    <a:pt x="2165" y="2336"/>
                    <a:pt x="2123" y="2352"/>
                  </a:cubicBezTo>
                  <a:cubicBezTo>
                    <a:pt x="2097" y="2358"/>
                    <a:pt x="2081" y="2362"/>
                    <a:pt x="2076" y="2362"/>
                  </a:cubicBezTo>
                  <a:cubicBezTo>
                    <a:pt x="2070" y="2362"/>
                    <a:pt x="2085" y="2354"/>
                    <a:pt x="2123" y="2335"/>
                  </a:cubicBezTo>
                  <a:cubicBezTo>
                    <a:pt x="2161" y="2314"/>
                    <a:pt x="2199" y="2288"/>
                    <a:pt x="2184" y="2288"/>
                  </a:cubicBezTo>
                  <a:cubicBezTo>
                    <a:pt x="2180" y="2288"/>
                    <a:pt x="2171" y="2290"/>
                    <a:pt x="2158" y="2295"/>
                  </a:cubicBezTo>
                  <a:lnTo>
                    <a:pt x="2158" y="2295"/>
                  </a:lnTo>
                  <a:lnTo>
                    <a:pt x="2180" y="2287"/>
                  </a:lnTo>
                  <a:cubicBezTo>
                    <a:pt x="2200" y="2275"/>
                    <a:pt x="2205" y="2271"/>
                    <a:pt x="2200" y="2271"/>
                  </a:cubicBezTo>
                  <a:lnTo>
                    <a:pt x="2200" y="2271"/>
                  </a:lnTo>
                  <a:cubicBezTo>
                    <a:pt x="2192" y="2271"/>
                    <a:pt x="2150" y="2287"/>
                    <a:pt x="2107" y="2303"/>
                  </a:cubicBezTo>
                  <a:cubicBezTo>
                    <a:pt x="2057" y="2323"/>
                    <a:pt x="2026" y="2334"/>
                    <a:pt x="2021" y="2334"/>
                  </a:cubicBezTo>
                  <a:cubicBezTo>
                    <a:pt x="2014" y="2334"/>
                    <a:pt x="2058" y="2313"/>
                    <a:pt x="2172" y="2270"/>
                  </a:cubicBezTo>
                  <a:cubicBezTo>
                    <a:pt x="2198" y="2261"/>
                    <a:pt x="2219" y="2253"/>
                    <a:pt x="2235" y="2247"/>
                  </a:cubicBezTo>
                  <a:lnTo>
                    <a:pt x="2235" y="2247"/>
                  </a:lnTo>
                  <a:cubicBezTo>
                    <a:pt x="2194" y="2257"/>
                    <a:pt x="2150" y="2270"/>
                    <a:pt x="2141" y="2270"/>
                  </a:cubicBezTo>
                  <a:cubicBezTo>
                    <a:pt x="2135" y="2270"/>
                    <a:pt x="2141" y="2266"/>
                    <a:pt x="2164" y="2254"/>
                  </a:cubicBezTo>
                  <a:cubicBezTo>
                    <a:pt x="2164" y="2254"/>
                    <a:pt x="2164" y="2254"/>
                    <a:pt x="2161" y="2254"/>
                  </a:cubicBezTo>
                  <a:cubicBezTo>
                    <a:pt x="2153" y="2254"/>
                    <a:pt x="2127" y="2258"/>
                    <a:pt x="2034" y="2287"/>
                  </a:cubicBezTo>
                  <a:cubicBezTo>
                    <a:pt x="1995" y="2301"/>
                    <a:pt x="1980" y="2304"/>
                    <a:pt x="1974" y="2304"/>
                  </a:cubicBezTo>
                  <a:cubicBezTo>
                    <a:pt x="1969" y="2304"/>
                    <a:pt x="1969" y="2303"/>
                    <a:pt x="1969" y="2303"/>
                  </a:cubicBezTo>
                  <a:cubicBezTo>
                    <a:pt x="2034" y="2279"/>
                    <a:pt x="2034" y="2279"/>
                    <a:pt x="2099" y="2262"/>
                  </a:cubicBezTo>
                  <a:cubicBezTo>
                    <a:pt x="2099" y="2260"/>
                    <a:pt x="2099" y="2257"/>
                    <a:pt x="2099" y="2254"/>
                  </a:cubicBezTo>
                  <a:cubicBezTo>
                    <a:pt x="2140" y="2230"/>
                    <a:pt x="2180" y="2214"/>
                    <a:pt x="2229" y="2206"/>
                  </a:cubicBezTo>
                  <a:cubicBezTo>
                    <a:pt x="2257" y="2195"/>
                    <a:pt x="2273" y="2189"/>
                    <a:pt x="2271" y="2189"/>
                  </a:cubicBezTo>
                  <a:lnTo>
                    <a:pt x="2271" y="2189"/>
                  </a:lnTo>
                  <a:cubicBezTo>
                    <a:pt x="2269" y="2189"/>
                    <a:pt x="2237" y="2199"/>
                    <a:pt x="2164" y="2222"/>
                  </a:cubicBezTo>
                  <a:cubicBezTo>
                    <a:pt x="2077" y="2243"/>
                    <a:pt x="2049" y="2251"/>
                    <a:pt x="2039" y="2251"/>
                  </a:cubicBezTo>
                  <a:cubicBezTo>
                    <a:pt x="2034" y="2251"/>
                    <a:pt x="2034" y="2249"/>
                    <a:pt x="2034" y="2246"/>
                  </a:cubicBezTo>
                  <a:cubicBezTo>
                    <a:pt x="2026" y="2238"/>
                    <a:pt x="2026" y="2230"/>
                    <a:pt x="2099" y="2214"/>
                  </a:cubicBezTo>
                  <a:cubicBezTo>
                    <a:pt x="2164" y="2197"/>
                    <a:pt x="2164" y="2197"/>
                    <a:pt x="2164" y="2189"/>
                  </a:cubicBezTo>
                  <a:lnTo>
                    <a:pt x="2164" y="2189"/>
                  </a:lnTo>
                  <a:cubicBezTo>
                    <a:pt x="2050" y="2197"/>
                    <a:pt x="1929" y="2206"/>
                    <a:pt x="1823" y="2222"/>
                  </a:cubicBezTo>
                  <a:cubicBezTo>
                    <a:pt x="1755" y="2234"/>
                    <a:pt x="1720" y="2240"/>
                    <a:pt x="1719" y="2240"/>
                  </a:cubicBezTo>
                  <a:cubicBezTo>
                    <a:pt x="1718" y="2240"/>
                    <a:pt x="1750" y="2234"/>
                    <a:pt x="1815" y="2222"/>
                  </a:cubicBezTo>
                  <a:cubicBezTo>
                    <a:pt x="1888" y="2206"/>
                    <a:pt x="1880" y="2206"/>
                    <a:pt x="1880" y="2197"/>
                  </a:cubicBezTo>
                  <a:lnTo>
                    <a:pt x="1880" y="2197"/>
                  </a:lnTo>
                  <a:cubicBezTo>
                    <a:pt x="1867" y="2199"/>
                    <a:pt x="1859" y="2200"/>
                    <a:pt x="1855" y="2200"/>
                  </a:cubicBezTo>
                  <a:cubicBezTo>
                    <a:pt x="1844" y="2200"/>
                    <a:pt x="1863" y="2195"/>
                    <a:pt x="1873" y="2195"/>
                  </a:cubicBezTo>
                  <a:cubicBezTo>
                    <a:pt x="1877" y="2195"/>
                    <a:pt x="1880" y="2196"/>
                    <a:pt x="1880" y="2197"/>
                  </a:cubicBezTo>
                  <a:cubicBezTo>
                    <a:pt x="1917" y="2193"/>
                    <a:pt x="1935" y="2191"/>
                    <a:pt x="1944" y="2191"/>
                  </a:cubicBezTo>
                  <a:cubicBezTo>
                    <a:pt x="1953" y="2191"/>
                    <a:pt x="1953" y="2193"/>
                    <a:pt x="1953" y="2197"/>
                  </a:cubicBezTo>
                  <a:lnTo>
                    <a:pt x="2018" y="2181"/>
                  </a:lnTo>
                  <a:cubicBezTo>
                    <a:pt x="2105" y="2166"/>
                    <a:pt x="2137" y="2160"/>
                    <a:pt x="2114" y="2160"/>
                  </a:cubicBezTo>
                  <a:cubicBezTo>
                    <a:pt x="2100" y="2160"/>
                    <a:pt x="2068" y="2162"/>
                    <a:pt x="2018" y="2165"/>
                  </a:cubicBezTo>
                  <a:cubicBezTo>
                    <a:pt x="1991" y="2168"/>
                    <a:pt x="1975" y="2170"/>
                    <a:pt x="1971" y="2170"/>
                  </a:cubicBezTo>
                  <a:cubicBezTo>
                    <a:pt x="1964" y="2170"/>
                    <a:pt x="1980" y="2166"/>
                    <a:pt x="2018" y="2157"/>
                  </a:cubicBezTo>
                  <a:cubicBezTo>
                    <a:pt x="2071" y="2145"/>
                    <a:pt x="2121" y="2138"/>
                    <a:pt x="2118" y="2138"/>
                  </a:cubicBezTo>
                  <a:lnTo>
                    <a:pt x="2118" y="2138"/>
                  </a:lnTo>
                  <a:cubicBezTo>
                    <a:pt x="2116" y="2138"/>
                    <a:pt x="2108" y="2139"/>
                    <a:pt x="2091" y="2141"/>
                  </a:cubicBezTo>
                  <a:cubicBezTo>
                    <a:pt x="2091" y="2141"/>
                    <a:pt x="2091" y="2133"/>
                    <a:pt x="2156" y="2116"/>
                  </a:cubicBezTo>
                  <a:cubicBezTo>
                    <a:pt x="2156" y="2111"/>
                    <a:pt x="2156" y="2105"/>
                    <a:pt x="2133" y="2105"/>
                  </a:cubicBezTo>
                  <a:cubicBezTo>
                    <a:pt x="2123" y="2105"/>
                    <a:pt x="2110" y="2106"/>
                    <a:pt x="2091" y="2108"/>
                  </a:cubicBezTo>
                  <a:cubicBezTo>
                    <a:pt x="2067" y="2111"/>
                    <a:pt x="2051" y="2112"/>
                    <a:pt x="2042" y="2112"/>
                  </a:cubicBezTo>
                  <a:cubicBezTo>
                    <a:pt x="2023" y="2112"/>
                    <a:pt x="2026" y="2108"/>
                    <a:pt x="2026" y="2108"/>
                  </a:cubicBezTo>
                  <a:cubicBezTo>
                    <a:pt x="2026" y="2103"/>
                    <a:pt x="2026" y="2097"/>
                    <a:pt x="2000" y="2097"/>
                  </a:cubicBezTo>
                  <a:cubicBezTo>
                    <a:pt x="1990" y="2097"/>
                    <a:pt x="1975" y="2098"/>
                    <a:pt x="1953" y="2100"/>
                  </a:cubicBezTo>
                  <a:cubicBezTo>
                    <a:pt x="1888" y="2100"/>
                    <a:pt x="1815" y="2100"/>
                    <a:pt x="1815" y="2092"/>
                  </a:cubicBezTo>
                  <a:cubicBezTo>
                    <a:pt x="1750" y="2076"/>
                    <a:pt x="1750" y="2076"/>
                    <a:pt x="1888" y="2068"/>
                  </a:cubicBezTo>
                  <a:cubicBezTo>
                    <a:pt x="1953" y="2068"/>
                    <a:pt x="1953" y="2060"/>
                    <a:pt x="1953" y="2052"/>
                  </a:cubicBezTo>
                  <a:cubicBezTo>
                    <a:pt x="1953" y="2052"/>
                    <a:pt x="1953" y="2052"/>
                    <a:pt x="2018" y="2043"/>
                  </a:cubicBezTo>
                  <a:cubicBezTo>
                    <a:pt x="2091" y="2035"/>
                    <a:pt x="2018" y="2035"/>
                    <a:pt x="1953" y="2035"/>
                  </a:cubicBezTo>
                  <a:lnTo>
                    <a:pt x="1815" y="2035"/>
                  </a:lnTo>
                  <a:cubicBezTo>
                    <a:pt x="1888" y="2027"/>
                    <a:pt x="1953" y="2027"/>
                    <a:pt x="2026" y="2027"/>
                  </a:cubicBezTo>
                  <a:cubicBezTo>
                    <a:pt x="1961" y="2019"/>
                    <a:pt x="1888" y="2011"/>
                    <a:pt x="1961" y="2003"/>
                  </a:cubicBezTo>
                  <a:cubicBezTo>
                    <a:pt x="1961" y="1995"/>
                    <a:pt x="1961" y="1987"/>
                    <a:pt x="2034" y="1987"/>
                  </a:cubicBezTo>
                  <a:cubicBezTo>
                    <a:pt x="2099" y="1987"/>
                    <a:pt x="2034" y="1979"/>
                    <a:pt x="2034" y="1979"/>
                  </a:cubicBezTo>
                  <a:cubicBezTo>
                    <a:pt x="1969" y="1970"/>
                    <a:pt x="1969" y="1962"/>
                    <a:pt x="2042" y="1954"/>
                  </a:cubicBezTo>
                  <a:cubicBezTo>
                    <a:pt x="2180" y="1946"/>
                    <a:pt x="2180" y="1946"/>
                    <a:pt x="2042" y="1930"/>
                  </a:cubicBezTo>
                  <a:cubicBezTo>
                    <a:pt x="2002" y="1920"/>
                    <a:pt x="1959" y="1913"/>
                    <a:pt x="1964" y="1913"/>
                  </a:cubicBezTo>
                  <a:lnTo>
                    <a:pt x="1964" y="1913"/>
                  </a:lnTo>
                  <a:cubicBezTo>
                    <a:pt x="1968" y="1913"/>
                    <a:pt x="1990" y="1916"/>
                    <a:pt x="2042" y="1922"/>
                  </a:cubicBezTo>
                  <a:cubicBezTo>
                    <a:pt x="2054" y="1923"/>
                    <a:pt x="2061" y="1924"/>
                    <a:pt x="2065" y="1924"/>
                  </a:cubicBezTo>
                  <a:cubicBezTo>
                    <a:pt x="2085" y="1924"/>
                    <a:pt x="2032" y="1909"/>
                    <a:pt x="1986" y="1889"/>
                  </a:cubicBezTo>
                  <a:lnTo>
                    <a:pt x="1986" y="1889"/>
                  </a:lnTo>
                  <a:lnTo>
                    <a:pt x="2115" y="1914"/>
                  </a:lnTo>
                  <a:lnTo>
                    <a:pt x="2050" y="1898"/>
                  </a:lnTo>
                  <a:lnTo>
                    <a:pt x="1986" y="1889"/>
                  </a:lnTo>
                  <a:lnTo>
                    <a:pt x="1986" y="1889"/>
                  </a:lnTo>
                  <a:cubicBezTo>
                    <a:pt x="1986" y="1889"/>
                    <a:pt x="1986" y="1889"/>
                    <a:pt x="1986" y="1889"/>
                  </a:cubicBezTo>
                  <a:cubicBezTo>
                    <a:pt x="1921" y="1873"/>
                    <a:pt x="1783" y="1849"/>
                    <a:pt x="1718" y="1833"/>
                  </a:cubicBezTo>
                  <a:cubicBezTo>
                    <a:pt x="1580" y="1808"/>
                    <a:pt x="1580" y="1808"/>
                    <a:pt x="1653" y="1808"/>
                  </a:cubicBezTo>
                  <a:cubicBezTo>
                    <a:pt x="1702" y="1808"/>
                    <a:pt x="1750" y="1808"/>
                    <a:pt x="1791" y="1825"/>
                  </a:cubicBezTo>
                  <a:cubicBezTo>
                    <a:pt x="1856" y="1841"/>
                    <a:pt x="1856" y="1841"/>
                    <a:pt x="1856" y="1841"/>
                  </a:cubicBezTo>
                  <a:lnTo>
                    <a:pt x="1856" y="1849"/>
                  </a:lnTo>
                  <a:cubicBezTo>
                    <a:pt x="1903" y="1861"/>
                    <a:pt x="1951" y="1868"/>
                    <a:pt x="1976" y="1868"/>
                  </a:cubicBezTo>
                  <a:cubicBezTo>
                    <a:pt x="1985" y="1868"/>
                    <a:pt x="1992" y="1867"/>
                    <a:pt x="1994" y="1865"/>
                  </a:cubicBezTo>
                  <a:cubicBezTo>
                    <a:pt x="2021" y="1868"/>
                    <a:pt x="2036" y="1870"/>
                    <a:pt x="2041" y="1870"/>
                  </a:cubicBezTo>
                  <a:cubicBezTo>
                    <a:pt x="2047" y="1870"/>
                    <a:pt x="2032" y="1866"/>
                    <a:pt x="1994" y="1857"/>
                  </a:cubicBezTo>
                  <a:lnTo>
                    <a:pt x="1994" y="1857"/>
                  </a:lnTo>
                  <a:cubicBezTo>
                    <a:pt x="2015" y="1859"/>
                    <a:pt x="2030" y="1860"/>
                    <a:pt x="2041" y="1860"/>
                  </a:cubicBezTo>
                  <a:cubicBezTo>
                    <a:pt x="2067" y="1860"/>
                    <a:pt x="2067" y="1855"/>
                    <a:pt x="2067" y="1849"/>
                  </a:cubicBezTo>
                  <a:cubicBezTo>
                    <a:pt x="2072" y="1843"/>
                    <a:pt x="2074" y="1834"/>
                    <a:pt x="2099" y="1834"/>
                  </a:cubicBezTo>
                  <a:cubicBezTo>
                    <a:pt x="2110" y="1834"/>
                    <a:pt x="2125" y="1836"/>
                    <a:pt x="2148" y="1841"/>
                  </a:cubicBezTo>
                  <a:cubicBezTo>
                    <a:pt x="2148" y="1833"/>
                    <a:pt x="2148" y="1833"/>
                    <a:pt x="2083" y="1808"/>
                  </a:cubicBezTo>
                  <a:cubicBezTo>
                    <a:pt x="2002" y="1783"/>
                    <a:pt x="1971" y="1770"/>
                    <a:pt x="1976" y="1770"/>
                  </a:cubicBezTo>
                  <a:lnTo>
                    <a:pt x="1976" y="1770"/>
                  </a:lnTo>
                  <a:cubicBezTo>
                    <a:pt x="1979" y="1770"/>
                    <a:pt x="1994" y="1775"/>
                    <a:pt x="2018" y="1784"/>
                  </a:cubicBezTo>
                  <a:cubicBezTo>
                    <a:pt x="2071" y="1796"/>
                    <a:pt x="2117" y="1803"/>
                    <a:pt x="2146" y="1803"/>
                  </a:cubicBezTo>
                  <a:cubicBezTo>
                    <a:pt x="2193" y="1803"/>
                    <a:pt x="2198" y="1786"/>
                    <a:pt x="2123" y="1752"/>
                  </a:cubicBezTo>
                  <a:lnTo>
                    <a:pt x="2123" y="1743"/>
                  </a:lnTo>
                  <a:cubicBezTo>
                    <a:pt x="2141" y="1748"/>
                    <a:pt x="2154" y="1750"/>
                    <a:pt x="2163" y="1750"/>
                  </a:cubicBezTo>
                  <a:cubicBezTo>
                    <a:pt x="2188" y="1750"/>
                    <a:pt x="2181" y="1735"/>
                    <a:pt x="2140" y="1711"/>
                  </a:cubicBezTo>
                  <a:cubicBezTo>
                    <a:pt x="2140" y="1703"/>
                    <a:pt x="2148" y="1703"/>
                    <a:pt x="2148" y="1703"/>
                  </a:cubicBezTo>
                  <a:cubicBezTo>
                    <a:pt x="2176" y="1714"/>
                    <a:pt x="2192" y="1720"/>
                    <a:pt x="2197" y="1720"/>
                  </a:cubicBezTo>
                  <a:cubicBezTo>
                    <a:pt x="2203" y="1720"/>
                    <a:pt x="2191" y="1710"/>
                    <a:pt x="2164" y="1687"/>
                  </a:cubicBezTo>
                  <a:cubicBezTo>
                    <a:pt x="2123" y="1658"/>
                    <a:pt x="2083" y="1633"/>
                    <a:pt x="2084" y="1633"/>
                  </a:cubicBezTo>
                  <a:lnTo>
                    <a:pt x="2084" y="1633"/>
                  </a:lnTo>
                  <a:cubicBezTo>
                    <a:pt x="2084" y="1633"/>
                    <a:pt x="2091" y="1637"/>
                    <a:pt x="2107" y="1646"/>
                  </a:cubicBezTo>
                  <a:cubicBezTo>
                    <a:pt x="2141" y="1670"/>
                    <a:pt x="2157" y="1677"/>
                    <a:pt x="2167" y="1677"/>
                  </a:cubicBezTo>
                  <a:cubicBezTo>
                    <a:pt x="2174" y="1677"/>
                    <a:pt x="2177" y="1674"/>
                    <a:pt x="2180" y="1670"/>
                  </a:cubicBezTo>
                  <a:cubicBezTo>
                    <a:pt x="2188" y="1662"/>
                    <a:pt x="2188" y="1662"/>
                    <a:pt x="2132" y="1622"/>
                  </a:cubicBezTo>
                  <a:cubicBezTo>
                    <a:pt x="2117" y="1602"/>
                    <a:pt x="2114" y="1594"/>
                    <a:pt x="2118" y="1594"/>
                  </a:cubicBezTo>
                  <a:lnTo>
                    <a:pt x="2118" y="1594"/>
                  </a:lnTo>
                  <a:cubicBezTo>
                    <a:pt x="2126" y="1594"/>
                    <a:pt x="2159" y="1622"/>
                    <a:pt x="2196" y="1654"/>
                  </a:cubicBezTo>
                  <a:cubicBezTo>
                    <a:pt x="2243" y="1690"/>
                    <a:pt x="2269" y="1710"/>
                    <a:pt x="2270" y="1710"/>
                  </a:cubicBezTo>
                  <a:cubicBezTo>
                    <a:pt x="2272" y="1710"/>
                    <a:pt x="2234" y="1678"/>
                    <a:pt x="2148" y="1606"/>
                  </a:cubicBezTo>
                  <a:cubicBezTo>
                    <a:pt x="2081" y="1549"/>
                    <a:pt x="2060" y="1522"/>
                    <a:pt x="2066" y="1522"/>
                  </a:cubicBezTo>
                  <a:lnTo>
                    <a:pt x="2066" y="1522"/>
                  </a:lnTo>
                  <a:cubicBezTo>
                    <a:pt x="2069" y="1522"/>
                    <a:pt x="2081" y="1531"/>
                    <a:pt x="2099" y="1549"/>
                  </a:cubicBezTo>
                  <a:cubicBezTo>
                    <a:pt x="2156" y="1589"/>
                    <a:pt x="2148" y="1598"/>
                    <a:pt x="2148" y="1598"/>
                  </a:cubicBezTo>
                  <a:lnTo>
                    <a:pt x="2253" y="1687"/>
                  </a:lnTo>
                  <a:cubicBezTo>
                    <a:pt x="2253" y="1687"/>
                    <a:pt x="2253" y="1687"/>
                    <a:pt x="2205" y="1638"/>
                  </a:cubicBezTo>
                  <a:cubicBezTo>
                    <a:pt x="2205" y="1638"/>
                    <a:pt x="2205" y="1638"/>
                    <a:pt x="2164" y="1589"/>
                  </a:cubicBezTo>
                  <a:cubicBezTo>
                    <a:pt x="2115" y="1541"/>
                    <a:pt x="2059" y="1492"/>
                    <a:pt x="2010" y="1452"/>
                  </a:cubicBezTo>
                  <a:cubicBezTo>
                    <a:pt x="1953" y="1411"/>
                    <a:pt x="1961" y="1411"/>
                    <a:pt x="1961" y="1403"/>
                  </a:cubicBezTo>
                  <a:lnTo>
                    <a:pt x="1961" y="1403"/>
                  </a:lnTo>
                  <a:cubicBezTo>
                    <a:pt x="2018" y="1443"/>
                    <a:pt x="2075" y="1492"/>
                    <a:pt x="2115" y="1541"/>
                  </a:cubicBezTo>
                  <a:cubicBezTo>
                    <a:pt x="2148" y="1573"/>
                    <a:pt x="2180" y="1606"/>
                    <a:pt x="2213" y="1630"/>
                  </a:cubicBezTo>
                  <a:cubicBezTo>
                    <a:pt x="2222" y="1639"/>
                    <a:pt x="2226" y="1643"/>
                    <a:pt x="2227" y="1643"/>
                  </a:cubicBezTo>
                  <a:cubicBezTo>
                    <a:pt x="2231" y="1643"/>
                    <a:pt x="2164" y="1563"/>
                    <a:pt x="2091" y="1484"/>
                  </a:cubicBezTo>
                  <a:lnTo>
                    <a:pt x="2091" y="1484"/>
                  </a:lnTo>
                  <a:lnTo>
                    <a:pt x="2132" y="1525"/>
                  </a:lnTo>
                  <a:cubicBezTo>
                    <a:pt x="2166" y="1559"/>
                    <a:pt x="2180" y="1569"/>
                    <a:pt x="2188" y="1569"/>
                  </a:cubicBezTo>
                  <a:cubicBezTo>
                    <a:pt x="2192" y="1569"/>
                    <a:pt x="2194" y="1567"/>
                    <a:pt x="2196" y="1565"/>
                  </a:cubicBezTo>
                  <a:cubicBezTo>
                    <a:pt x="2205" y="1565"/>
                    <a:pt x="2205" y="1565"/>
                    <a:pt x="2156" y="1508"/>
                  </a:cubicBezTo>
                  <a:cubicBezTo>
                    <a:pt x="2123" y="1476"/>
                    <a:pt x="2099" y="1443"/>
                    <a:pt x="2075" y="1403"/>
                  </a:cubicBezTo>
                  <a:cubicBezTo>
                    <a:pt x="2034" y="1379"/>
                    <a:pt x="2010" y="1346"/>
                    <a:pt x="1978" y="1306"/>
                  </a:cubicBezTo>
                  <a:lnTo>
                    <a:pt x="1978" y="1306"/>
                  </a:lnTo>
                  <a:cubicBezTo>
                    <a:pt x="2018" y="1338"/>
                    <a:pt x="2050" y="1362"/>
                    <a:pt x="2083" y="1403"/>
                  </a:cubicBezTo>
                  <a:cubicBezTo>
                    <a:pt x="2180" y="1500"/>
                    <a:pt x="2221" y="1541"/>
                    <a:pt x="2237" y="1541"/>
                  </a:cubicBezTo>
                  <a:cubicBezTo>
                    <a:pt x="2239" y="1541"/>
                    <a:pt x="2241" y="1540"/>
                    <a:pt x="2243" y="1540"/>
                  </a:cubicBezTo>
                  <a:cubicBezTo>
                    <a:pt x="2250" y="1540"/>
                    <a:pt x="2262" y="1545"/>
                    <a:pt x="2294" y="1589"/>
                  </a:cubicBezTo>
                  <a:cubicBezTo>
                    <a:pt x="2302" y="1589"/>
                    <a:pt x="2302" y="1589"/>
                    <a:pt x="2269" y="1533"/>
                  </a:cubicBezTo>
                  <a:lnTo>
                    <a:pt x="2269" y="1525"/>
                  </a:lnTo>
                  <a:cubicBezTo>
                    <a:pt x="2290" y="1553"/>
                    <a:pt x="2302" y="1567"/>
                    <a:pt x="2304" y="1567"/>
                  </a:cubicBezTo>
                  <a:cubicBezTo>
                    <a:pt x="2306" y="1567"/>
                    <a:pt x="2298" y="1553"/>
                    <a:pt x="2277" y="1525"/>
                  </a:cubicBezTo>
                  <a:cubicBezTo>
                    <a:pt x="2269" y="1502"/>
                    <a:pt x="2268" y="1495"/>
                    <a:pt x="2269" y="1495"/>
                  </a:cubicBezTo>
                  <a:lnTo>
                    <a:pt x="2269" y="1495"/>
                  </a:lnTo>
                  <a:cubicBezTo>
                    <a:pt x="2272" y="1495"/>
                    <a:pt x="2286" y="1517"/>
                    <a:pt x="2292" y="1517"/>
                  </a:cubicBezTo>
                  <a:cubicBezTo>
                    <a:pt x="2292" y="1517"/>
                    <a:pt x="2292" y="1517"/>
                    <a:pt x="2293" y="1517"/>
                  </a:cubicBezTo>
                  <a:lnTo>
                    <a:pt x="2293" y="1517"/>
                  </a:lnTo>
                  <a:cubicBezTo>
                    <a:pt x="2284" y="1501"/>
                    <a:pt x="2273" y="1481"/>
                    <a:pt x="2261" y="1460"/>
                  </a:cubicBezTo>
                  <a:cubicBezTo>
                    <a:pt x="2257" y="1448"/>
                    <a:pt x="2253" y="1437"/>
                    <a:pt x="2248" y="1427"/>
                  </a:cubicBezTo>
                  <a:lnTo>
                    <a:pt x="2248" y="1427"/>
                  </a:lnTo>
                  <a:cubicBezTo>
                    <a:pt x="2282" y="1483"/>
                    <a:pt x="2303" y="1519"/>
                    <a:pt x="2306" y="1519"/>
                  </a:cubicBezTo>
                  <a:cubicBezTo>
                    <a:pt x="2308" y="1519"/>
                    <a:pt x="2300" y="1499"/>
                    <a:pt x="2277" y="1452"/>
                  </a:cubicBezTo>
                  <a:cubicBezTo>
                    <a:pt x="2277" y="1449"/>
                    <a:pt x="2277" y="1448"/>
                    <a:pt x="2278" y="1448"/>
                  </a:cubicBezTo>
                  <a:cubicBezTo>
                    <a:pt x="2280" y="1448"/>
                    <a:pt x="2286" y="1460"/>
                    <a:pt x="2310" y="1508"/>
                  </a:cubicBezTo>
                  <a:cubicBezTo>
                    <a:pt x="2323" y="1531"/>
                    <a:pt x="2331" y="1545"/>
                    <a:pt x="2332" y="1545"/>
                  </a:cubicBezTo>
                  <a:cubicBezTo>
                    <a:pt x="2334" y="1545"/>
                    <a:pt x="2323" y="1516"/>
                    <a:pt x="2294" y="1443"/>
                  </a:cubicBezTo>
                  <a:cubicBezTo>
                    <a:pt x="2265" y="1382"/>
                    <a:pt x="2253" y="1349"/>
                    <a:pt x="2255" y="1349"/>
                  </a:cubicBezTo>
                  <a:lnTo>
                    <a:pt x="2255" y="1349"/>
                  </a:lnTo>
                  <a:cubicBezTo>
                    <a:pt x="2258" y="1349"/>
                    <a:pt x="2274" y="1380"/>
                    <a:pt x="2302" y="1443"/>
                  </a:cubicBezTo>
                  <a:cubicBezTo>
                    <a:pt x="2339" y="1514"/>
                    <a:pt x="2358" y="1543"/>
                    <a:pt x="2362" y="1543"/>
                  </a:cubicBezTo>
                  <a:cubicBezTo>
                    <a:pt x="2365" y="1543"/>
                    <a:pt x="2361" y="1528"/>
                    <a:pt x="2350" y="1500"/>
                  </a:cubicBezTo>
                  <a:cubicBezTo>
                    <a:pt x="2326" y="1427"/>
                    <a:pt x="2322" y="1395"/>
                    <a:pt x="2328" y="1395"/>
                  </a:cubicBezTo>
                  <a:lnTo>
                    <a:pt x="2328" y="1395"/>
                  </a:lnTo>
                  <a:cubicBezTo>
                    <a:pt x="2332" y="1395"/>
                    <a:pt x="2341" y="1409"/>
                    <a:pt x="2350" y="1435"/>
                  </a:cubicBezTo>
                  <a:cubicBezTo>
                    <a:pt x="2363" y="1468"/>
                    <a:pt x="2369" y="1484"/>
                    <a:pt x="2370" y="1484"/>
                  </a:cubicBezTo>
                  <a:cubicBezTo>
                    <a:pt x="2371" y="1484"/>
                    <a:pt x="2367" y="1468"/>
                    <a:pt x="2359" y="1435"/>
                  </a:cubicBezTo>
                  <a:lnTo>
                    <a:pt x="2359" y="1435"/>
                  </a:lnTo>
                  <a:cubicBezTo>
                    <a:pt x="2376" y="1481"/>
                    <a:pt x="2389" y="1527"/>
                    <a:pt x="2392" y="1527"/>
                  </a:cubicBezTo>
                  <a:cubicBezTo>
                    <a:pt x="2394" y="1527"/>
                    <a:pt x="2393" y="1519"/>
                    <a:pt x="2391" y="1500"/>
                  </a:cubicBezTo>
                  <a:cubicBezTo>
                    <a:pt x="2391" y="1500"/>
                    <a:pt x="2391" y="1492"/>
                    <a:pt x="2367" y="1427"/>
                  </a:cubicBezTo>
                  <a:cubicBezTo>
                    <a:pt x="2367" y="1427"/>
                    <a:pt x="2359" y="1362"/>
                    <a:pt x="2342" y="1298"/>
                  </a:cubicBezTo>
                  <a:cubicBezTo>
                    <a:pt x="2326" y="1257"/>
                    <a:pt x="2310" y="1208"/>
                    <a:pt x="2302" y="1168"/>
                  </a:cubicBezTo>
                  <a:cubicBezTo>
                    <a:pt x="2298" y="1151"/>
                    <a:pt x="2298" y="1142"/>
                    <a:pt x="2301" y="1142"/>
                  </a:cubicBezTo>
                  <a:lnTo>
                    <a:pt x="2301" y="1142"/>
                  </a:lnTo>
                  <a:cubicBezTo>
                    <a:pt x="2311" y="1142"/>
                    <a:pt x="2347" y="1211"/>
                    <a:pt x="2383" y="1354"/>
                  </a:cubicBezTo>
                  <a:lnTo>
                    <a:pt x="2423" y="1484"/>
                  </a:lnTo>
                  <a:lnTo>
                    <a:pt x="2391" y="1354"/>
                  </a:lnTo>
                  <a:cubicBezTo>
                    <a:pt x="2399" y="1354"/>
                    <a:pt x="2407" y="1354"/>
                    <a:pt x="2415" y="1419"/>
                  </a:cubicBezTo>
                  <a:cubicBezTo>
                    <a:pt x="2432" y="1492"/>
                    <a:pt x="2432" y="1492"/>
                    <a:pt x="2440" y="1492"/>
                  </a:cubicBezTo>
                  <a:cubicBezTo>
                    <a:pt x="2440" y="1492"/>
                    <a:pt x="2440" y="1492"/>
                    <a:pt x="2432" y="1419"/>
                  </a:cubicBezTo>
                  <a:cubicBezTo>
                    <a:pt x="2417" y="1343"/>
                    <a:pt x="2411" y="1312"/>
                    <a:pt x="2412" y="1312"/>
                  </a:cubicBezTo>
                  <a:lnTo>
                    <a:pt x="2412" y="1312"/>
                  </a:lnTo>
                  <a:cubicBezTo>
                    <a:pt x="2413" y="1312"/>
                    <a:pt x="2417" y="1327"/>
                    <a:pt x="2423" y="1354"/>
                  </a:cubicBezTo>
                  <a:cubicBezTo>
                    <a:pt x="2436" y="1423"/>
                    <a:pt x="2444" y="1458"/>
                    <a:pt x="2447" y="1458"/>
                  </a:cubicBezTo>
                  <a:cubicBezTo>
                    <a:pt x="2450" y="1458"/>
                    <a:pt x="2448" y="1423"/>
                    <a:pt x="2440" y="1354"/>
                  </a:cubicBezTo>
                  <a:cubicBezTo>
                    <a:pt x="2432" y="1289"/>
                    <a:pt x="2427" y="1257"/>
                    <a:pt x="2428" y="1257"/>
                  </a:cubicBezTo>
                  <a:lnTo>
                    <a:pt x="2428" y="1257"/>
                  </a:lnTo>
                  <a:cubicBezTo>
                    <a:pt x="2430" y="1257"/>
                    <a:pt x="2436" y="1289"/>
                    <a:pt x="2448" y="1354"/>
                  </a:cubicBezTo>
                  <a:cubicBezTo>
                    <a:pt x="2448" y="1403"/>
                    <a:pt x="2456" y="1452"/>
                    <a:pt x="2472" y="1492"/>
                  </a:cubicBezTo>
                  <a:lnTo>
                    <a:pt x="2464" y="1427"/>
                  </a:lnTo>
                  <a:cubicBezTo>
                    <a:pt x="2454" y="1346"/>
                    <a:pt x="2453" y="1312"/>
                    <a:pt x="2457" y="1312"/>
                  </a:cubicBezTo>
                  <a:lnTo>
                    <a:pt x="2457" y="1312"/>
                  </a:lnTo>
                  <a:cubicBezTo>
                    <a:pt x="2460" y="1312"/>
                    <a:pt x="2465" y="1328"/>
                    <a:pt x="2472" y="1354"/>
                  </a:cubicBezTo>
                  <a:cubicBezTo>
                    <a:pt x="2476" y="1391"/>
                    <a:pt x="2478" y="1409"/>
                    <a:pt x="2480" y="1409"/>
                  </a:cubicBezTo>
                  <a:cubicBezTo>
                    <a:pt x="2482" y="1409"/>
                    <a:pt x="2484" y="1391"/>
                    <a:pt x="2488" y="1354"/>
                  </a:cubicBezTo>
                  <a:cubicBezTo>
                    <a:pt x="2496" y="1354"/>
                    <a:pt x="2505" y="1354"/>
                    <a:pt x="2505" y="1427"/>
                  </a:cubicBezTo>
                  <a:cubicBezTo>
                    <a:pt x="2513" y="1492"/>
                    <a:pt x="2517" y="1525"/>
                    <a:pt x="2518" y="1525"/>
                  </a:cubicBezTo>
                  <a:cubicBezTo>
                    <a:pt x="2519" y="1525"/>
                    <a:pt x="2517" y="1492"/>
                    <a:pt x="2513" y="1427"/>
                  </a:cubicBezTo>
                  <a:cubicBezTo>
                    <a:pt x="2513" y="1391"/>
                    <a:pt x="2513" y="1373"/>
                    <a:pt x="2515" y="1373"/>
                  </a:cubicBezTo>
                  <a:cubicBezTo>
                    <a:pt x="2517" y="1373"/>
                    <a:pt x="2521" y="1391"/>
                    <a:pt x="2529" y="1427"/>
                  </a:cubicBezTo>
                  <a:cubicBezTo>
                    <a:pt x="2533" y="1459"/>
                    <a:pt x="2535" y="1475"/>
                    <a:pt x="2536" y="1475"/>
                  </a:cubicBezTo>
                  <a:cubicBezTo>
                    <a:pt x="2537" y="1475"/>
                    <a:pt x="2537" y="1457"/>
                    <a:pt x="2537" y="1419"/>
                  </a:cubicBezTo>
                  <a:cubicBezTo>
                    <a:pt x="2537" y="1354"/>
                    <a:pt x="2537" y="1289"/>
                    <a:pt x="2521" y="1216"/>
                  </a:cubicBezTo>
                  <a:cubicBezTo>
                    <a:pt x="2521" y="1216"/>
                    <a:pt x="2521" y="1216"/>
                    <a:pt x="2513" y="1152"/>
                  </a:cubicBezTo>
                  <a:lnTo>
                    <a:pt x="2529" y="1152"/>
                  </a:lnTo>
                  <a:cubicBezTo>
                    <a:pt x="2537" y="1152"/>
                    <a:pt x="2545" y="1152"/>
                    <a:pt x="2553" y="1079"/>
                  </a:cubicBezTo>
                  <a:cubicBezTo>
                    <a:pt x="2566" y="1026"/>
                    <a:pt x="2569" y="924"/>
                    <a:pt x="2560" y="924"/>
                  </a:cubicBezTo>
                  <a:lnTo>
                    <a:pt x="2560" y="924"/>
                  </a:lnTo>
                  <a:cubicBezTo>
                    <a:pt x="2559" y="924"/>
                    <a:pt x="2556" y="929"/>
                    <a:pt x="2553" y="941"/>
                  </a:cubicBezTo>
                  <a:lnTo>
                    <a:pt x="2545" y="876"/>
                  </a:lnTo>
                  <a:cubicBezTo>
                    <a:pt x="2545" y="775"/>
                    <a:pt x="2539" y="724"/>
                    <a:pt x="2534" y="724"/>
                  </a:cubicBezTo>
                  <a:cubicBezTo>
                    <a:pt x="2529" y="724"/>
                    <a:pt x="2525" y="775"/>
                    <a:pt x="2529" y="876"/>
                  </a:cubicBezTo>
                  <a:cubicBezTo>
                    <a:pt x="2529" y="989"/>
                    <a:pt x="2529" y="1039"/>
                    <a:pt x="2527" y="1039"/>
                  </a:cubicBezTo>
                  <a:cubicBezTo>
                    <a:pt x="2526" y="1039"/>
                    <a:pt x="2524" y="1007"/>
                    <a:pt x="2521" y="949"/>
                  </a:cubicBezTo>
                  <a:cubicBezTo>
                    <a:pt x="2513" y="811"/>
                    <a:pt x="2505" y="811"/>
                    <a:pt x="2496" y="811"/>
                  </a:cubicBezTo>
                  <a:cubicBezTo>
                    <a:pt x="2488" y="811"/>
                    <a:pt x="2488" y="811"/>
                    <a:pt x="2480" y="746"/>
                  </a:cubicBezTo>
                  <a:cubicBezTo>
                    <a:pt x="2480" y="673"/>
                    <a:pt x="2464" y="608"/>
                    <a:pt x="2456" y="608"/>
                  </a:cubicBezTo>
                  <a:cubicBezTo>
                    <a:pt x="2448" y="608"/>
                    <a:pt x="2448" y="608"/>
                    <a:pt x="2448" y="673"/>
                  </a:cubicBezTo>
                  <a:cubicBezTo>
                    <a:pt x="2455" y="704"/>
                    <a:pt x="2456" y="722"/>
                    <a:pt x="2453" y="722"/>
                  </a:cubicBezTo>
                  <a:cubicBezTo>
                    <a:pt x="2449" y="722"/>
                    <a:pt x="2438" y="688"/>
                    <a:pt x="2423" y="608"/>
                  </a:cubicBezTo>
                  <a:cubicBezTo>
                    <a:pt x="2417" y="582"/>
                    <a:pt x="2413" y="566"/>
                    <a:pt x="2412" y="566"/>
                  </a:cubicBezTo>
                  <a:lnTo>
                    <a:pt x="2412" y="566"/>
                  </a:lnTo>
                  <a:cubicBezTo>
                    <a:pt x="2410" y="566"/>
                    <a:pt x="2414" y="597"/>
                    <a:pt x="2423" y="673"/>
                  </a:cubicBezTo>
                  <a:cubicBezTo>
                    <a:pt x="2428" y="743"/>
                    <a:pt x="2425" y="778"/>
                    <a:pt x="2419" y="778"/>
                  </a:cubicBezTo>
                  <a:cubicBezTo>
                    <a:pt x="2413" y="778"/>
                    <a:pt x="2403" y="745"/>
                    <a:pt x="2391" y="681"/>
                  </a:cubicBezTo>
                  <a:lnTo>
                    <a:pt x="2367" y="681"/>
                  </a:lnTo>
                  <a:cubicBezTo>
                    <a:pt x="2359" y="681"/>
                    <a:pt x="2367" y="746"/>
                    <a:pt x="2375" y="819"/>
                  </a:cubicBezTo>
                  <a:cubicBezTo>
                    <a:pt x="2389" y="895"/>
                    <a:pt x="2395" y="927"/>
                    <a:pt x="2392" y="927"/>
                  </a:cubicBezTo>
                  <a:cubicBezTo>
                    <a:pt x="2391" y="927"/>
                    <a:pt x="2385" y="911"/>
                    <a:pt x="2375" y="884"/>
                  </a:cubicBezTo>
                  <a:cubicBezTo>
                    <a:pt x="2367" y="835"/>
                    <a:pt x="2359" y="795"/>
                    <a:pt x="2350" y="746"/>
                  </a:cubicBezTo>
                  <a:cubicBezTo>
                    <a:pt x="2334" y="681"/>
                    <a:pt x="2326" y="681"/>
                    <a:pt x="2318" y="681"/>
                  </a:cubicBezTo>
                  <a:cubicBezTo>
                    <a:pt x="2310" y="681"/>
                    <a:pt x="2288" y="681"/>
                    <a:pt x="2300" y="743"/>
                  </a:cubicBezTo>
                  <a:lnTo>
                    <a:pt x="2300" y="743"/>
                  </a:lnTo>
                  <a:cubicBezTo>
                    <a:pt x="2294" y="715"/>
                    <a:pt x="2293" y="718"/>
                    <a:pt x="2286" y="681"/>
                  </a:cubicBezTo>
                  <a:cubicBezTo>
                    <a:pt x="2280" y="681"/>
                    <a:pt x="2271" y="653"/>
                    <a:pt x="2271" y="653"/>
                  </a:cubicBezTo>
                  <a:lnTo>
                    <a:pt x="2271" y="653"/>
                  </a:lnTo>
                  <a:cubicBezTo>
                    <a:pt x="2270" y="653"/>
                    <a:pt x="2272" y="660"/>
                    <a:pt x="2277" y="681"/>
                  </a:cubicBezTo>
                  <a:cubicBezTo>
                    <a:pt x="2277" y="681"/>
                    <a:pt x="2269" y="681"/>
                    <a:pt x="2229" y="616"/>
                  </a:cubicBezTo>
                  <a:cubicBezTo>
                    <a:pt x="2224" y="607"/>
                    <a:pt x="2219" y="603"/>
                    <a:pt x="2216" y="603"/>
                  </a:cubicBezTo>
                  <a:lnTo>
                    <a:pt x="2216" y="603"/>
                  </a:lnTo>
                  <a:cubicBezTo>
                    <a:pt x="2198" y="603"/>
                    <a:pt x="2206" y="715"/>
                    <a:pt x="2259" y="823"/>
                  </a:cubicBezTo>
                  <a:lnTo>
                    <a:pt x="2259" y="823"/>
                  </a:lnTo>
                  <a:cubicBezTo>
                    <a:pt x="2256" y="824"/>
                    <a:pt x="2251" y="825"/>
                    <a:pt x="2245" y="827"/>
                  </a:cubicBezTo>
                  <a:cubicBezTo>
                    <a:pt x="2237" y="827"/>
                    <a:pt x="2253" y="892"/>
                    <a:pt x="2253" y="892"/>
                  </a:cubicBezTo>
                  <a:cubicBezTo>
                    <a:pt x="2269" y="965"/>
                    <a:pt x="2261" y="965"/>
                    <a:pt x="2253" y="965"/>
                  </a:cubicBezTo>
                  <a:cubicBezTo>
                    <a:pt x="2253" y="965"/>
                    <a:pt x="2237" y="900"/>
                    <a:pt x="2221" y="835"/>
                  </a:cubicBezTo>
                  <a:cubicBezTo>
                    <a:pt x="2197" y="719"/>
                    <a:pt x="2174" y="651"/>
                    <a:pt x="2168" y="651"/>
                  </a:cubicBezTo>
                  <a:lnTo>
                    <a:pt x="2168" y="651"/>
                  </a:lnTo>
                  <a:cubicBezTo>
                    <a:pt x="2163" y="651"/>
                    <a:pt x="2168" y="688"/>
                    <a:pt x="2188" y="771"/>
                  </a:cubicBezTo>
                  <a:cubicBezTo>
                    <a:pt x="2180" y="738"/>
                    <a:pt x="2180" y="746"/>
                    <a:pt x="2172" y="706"/>
                  </a:cubicBezTo>
                  <a:cubicBezTo>
                    <a:pt x="2161" y="675"/>
                    <a:pt x="2153" y="661"/>
                    <a:pt x="2148" y="661"/>
                  </a:cubicBezTo>
                  <a:cubicBezTo>
                    <a:pt x="2142" y="661"/>
                    <a:pt x="2140" y="679"/>
                    <a:pt x="2140" y="714"/>
                  </a:cubicBezTo>
                  <a:cubicBezTo>
                    <a:pt x="2140" y="787"/>
                    <a:pt x="2156" y="852"/>
                    <a:pt x="2180" y="916"/>
                  </a:cubicBezTo>
                  <a:cubicBezTo>
                    <a:pt x="2205" y="981"/>
                    <a:pt x="2196" y="981"/>
                    <a:pt x="2196" y="981"/>
                  </a:cubicBezTo>
                  <a:cubicBezTo>
                    <a:pt x="2188" y="981"/>
                    <a:pt x="2188" y="981"/>
                    <a:pt x="2164" y="916"/>
                  </a:cubicBezTo>
                  <a:cubicBezTo>
                    <a:pt x="2144" y="857"/>
                    <a:pt x="2128" y="826"/>
                    <a:pt x="2122" y="826"/>
                  </a:cubicBezTo>
                  <a:lnTo>
                    <a:pt x="2122" y="826"/>
                  </a:lnTo>
                  <a:cubicBezTo>
                    <a:pt x="2115" y="826"/>
                    <a:pt x="2119" y="859"/>
                    <a:pt x="2140" y="925"/>
                  </a:cubicBezTo>
                  <a:lnTo>
                    <a:pt x="2115" y="860"/>
                  </a:lnTo>
                  <a:cubicBezTo>
                    <a:pt x="2099" y="816"/>
                    <a:pt x="2079" y="777"/>
                    <a:pt x="2061" y="777"/>
                  </a:cubicBezTo>
                  <a:cubicBezTo>
                    <a:pt x="2051" y="777"/>
                    <a:pt x="2042" y="787"/>
                    <a:pt x="2034" y="811"/>
                  </a:cubicBezTo>
                  <a:cubicBezTo>
                    <a:pt x="2017" y="815"/>
                    <a:pt x="2004" y="820"/>
                    <a:pt x="1992" y="820"/>
                  </a:cubicBezTo>
                  <a:cubicBezTo>
                    <a:pt x="1977" y="820"/>
                    <a:pt x="1964" y="811"/>
                    <a:pt x="1945" y="779"/>
                  </a:cubicBezTo>
                  <a:cubicBezTo>
                    <a:pt x="1940" y="768"/>
                    <a:pt x="1936" y="763"/>
                    <a:pt x="1933" y="763"/>
                  </a:cubicBezTo>
                  <a:lnTo>
                    <a:pt x="1933" y="763"/>
                  </a:lnTo>
                  <a:cubicBezTo>
                    <a:pt x="1922" y="763"/>
                    <a:pt x="1945" y="880"/>
                    <a:pt x="1986" y="981"/>
                  </a:cubicBezTo>
                  <a:cubicBezTo>
                    <a:pt x="1965" y="945"/>
                    <a:pt x="1954" y="935"/>
                    <a:pt x="1944" y="935"/>
                  </a:cubicBezTo>
                  <a:cubicBezTo>
                    <a:pt x="1939" y="935"/>
                    <a:pt x="1935" y="938"/>
                    <a:pt x="1929" y="941"/>
                  </a:cubicBezTo>
                  <a:cubicBezTo>
                    <a:pt x="1922" y="943"/>
                    <a:pt x="1917" y="945"/>
                    <a:pt x="1913" y="945"/>
                  </a:cubicBezTo>
                  <a:cubicBezTo>
                    <a:pt x="1902" y="945"/>
                    <a:pt x="1896" y="933"/>
                    <a:pt x="1872" y="892"/>
                  </a:cubicBezTo>
                  <a:cubicBezTo>
                    <a:pt x="1840" y="832"/>
                    <a:pt x="1824" y="802"/>
                    <a:pt x="1823" y="802"/>
                  </a:cubicBezTo>
                  <a:lnTo>
                    <a:pt x="1823" y="802"/>
                  </a:lnTo>
                  <a:cubicBezTo>
                    <a:pt x="1821" y="802"/>
                    <a:pt x="1835" y="834"/>
                    <a:pt x="1864" y="900"/>
                  </a:cubicBezTo>
                  <a:cubicBezTo>
                    <a:pt x="1891" y="947"/>
                    <a:pt x="1895" y="968"/>
                    <a:pt x="1887" y="968"/>
                  </a:cubicBezTo>
                  <a:cubicBezTo>
                    <a:pt x="1874" y="968"/>
                    <a:pt x="1834" y="926"/>
                    <a:pt x="1791" y="860"/>
                  </a:cubicBezTo>
                  <a:cubicBezTo>
                    <a:pt x="1765" y="823"/>
                    <a:pt x="1752" y="813"/>
                    <a:pt x="1740" y="813"/>
                  </a:cubicBezTo>
                  <a:cubicBezTo>
                    <a:pt x="1733" y="813"/>
                    <a:pt x="1727" y="816"/>
                    <a:pt x="1718" y="819"/>
                  </a:cubicBezTo>
                  <a:cubicBezTo>
                    <a:pt x="1750" y="876"/>
                    <a:pt x="1734" y="884"/>
                    <a:pt x="1718" y="900"/>
                  </a:cubicBezTo>
                  <a:cubicBezTo>
                    <a:pt x="1694" y="925"/>
                    <a:pt x="1694" y="925"/>
                    <a:pt x="1783" y="1030"/>
                  </a:cubicBezTo>
                  <a:cubicBezTo>
                    <a:pt x="1864" y="1135"/>
                    <a:pt x="1864" y="1135"/>
                    <a:pt x="1848" y="1152"/>
                  </a:cubicBezTo>
                  <a:cubicBezTo>
                    <a:pt x="1846" y="1152"/>
                    <a:pt x="1844" y="1152"/>
                    <a:pt x="1842" y="1152"/>
                  </a:cubicBezTo>
                  <a:cubicBezTo>
                    <a:pt x="1837" y="1152"/>
                    <a:pt x="1828" y="1148"/>
                    <a:pt x="1791" y="1111"/>
                  </a:cubicBezTo>
                  <a:cubicBezTo>
                    <a:pt x="1791" y="1111"/>
                    <a:pt x="1743" y="1070"/>
                    <a:pt x="1735" y="1070"/>
                  </a:cubicBezTo>
                  <a:cubicBezTo>
                    <a:pt x="1735" y="1070"/>
                    <a:pt x="1734" y="1070"/>
                    <a:pt x="1734" y="1071"/>
                  </a:cubicBezTo>
                  <a:cubicBezTo>
                    <a:pt x="1732" y="1073"/>
                    <a:pt x="1730" y="1075"/>
                    <a:pt x="1726" y="1075"/>
                  </a:cubicBezTo>
                  <a:cubicBezTo>
                    <a:pt x="1718" y="1075"/>
                    <a:pt x="1704" y="1065"/>
                    <a:pt x="1669" y="1030"/>
                  </a:cubicBezTo>
                  <a:cubicBezTo>
                    <a:pt x="1669" y="1030"/>
                    <a:pt x="1630" y="1002"/>
                    <a:pt x="1607" y="1002"/>
                  </a:cubicBezTo>
                  <a:cubicBezTo>
                    <a:pt x="1603" y="1002"/>
                    <a:pt x="1599" y="1003"/>
                    <a:pt x="1596" y="1006"/>
                  </a:cubicBezTo>
                  <a:cubicBezTo>
                    <a:pt x="1589" y="1009"/>
                    <a:pt x="1581" y="1015"/>
                    <a:pt x="1571" y="1015"/>
                  </a:cubicBezTo>
                  <a:cubicBezTo>
                    <a:pt x="1558" y="1015"/>
                    <a:pt x="1542" y="1007"/>
                    <a:pt x="1515" y="981"/>
                  </a:cubicBezTo>
                  <a:lnTo>
                    <a:pt x="1515" y="981"/>
                  </a:lnTo>
                  <a:cubicBezTo>
                    <a:pt x="1507" y="989"/>
                    <a:pt x="1507" y="989"/>
                    <a:pt x="1556" y="1038"/>
                  </a:cubicBezTo>
                  <a:cubicBezTo>
                    <a:pt x="1605" y="1080"/>
                    <a:pt x="1642" y="1122"/>
                    <a:pt x="1598" y="1122"/>
                  </a:cubicBezTo>
                  <a:cubicBezTo>
                    <a:pt x="1592" y="1122"/>
                    <a:pt x="1583" y="1121"/>
                    <a:pt x="1572" y="1119"/>
                  </a:cubicBezTo>
                  <a:lnTo>
                    <a:pt x="1572" y="1119"/>
                  </a:lnTo>
                  <a:cubicBezTo>
                    <a:pt x="1564" y="1135"/>
                    <a:pt x="1540" y="1160"/>
                    <a:pt x="1596" y="1200"/>
                  </a:cubicBezTo>
                  <a:cubicBezTo>
                    <a:pt x="1594" y="1203"/>
                    <a:pt x="1592" y="1204"/>
                    <a:pt x="1590" y="1204"/>
                  </a:cubicBezTo>
                  <a:cubicBezTo>
                    <a:pt x="1584" y="1204"/>
                    <a:pt x="1573" y="1196"/>
                    <a:pt x="1540" y="1168"/>
                  </a:cubicBezTo>
                  <a:cubicBezTo>
                    <a:pt x="1491" y="1129"/>
                    <a:pt x="1460" y="1112"/>
                    <a:pt x="1449" y="1112"/>
                  </a:cubicBezTo>
                  <a:cubicBezTo>
                    <a:pt x="1435" y="1112"/>
                    <a:pt x="1456" y="1142"/>
                    <a:pt x="1515" y="1192"/>
                  </a:cubicBezTo>
                  <a:cubicBezTo>
                    <a:pt x="1544" y="1216"/>
                    <a:pt x="1556" y="1228"/>
                    <a:pt x="1548" y="1228"/>
                  </a:cubicBezTo>
                  <a:cubicBezTo>
                    <a:pt x="1542" y="1228"/>
                    <a:pt x="1526" y="1222"/>
                    <a:pt x="1499" y="1208"/>
                  </a:cubicBezTo>
                  <a:lnTo>
                    <a:pt x="1499" y="1208"/>
                  </a:lnTo>
                  <a:cubicBezTo>
                    <a:pt x="1499" y="1208"/>
                    <a:pt x="1491" y="1216"/>
                    <a:pt x="1548" y="1265"/>
                  </a:cubicBezTo>
                  <a:cubicBezTo>
                    <a:pt x="1575" y="1293"/>
                    <a:pt x="1587" y="1302"/>
                    <a:pt x="1579" y="1302"/>
                  </a:cubicBezTo>
                  <a:cubicBezTo>
                    <a:pt x="1573" y="1302"/>
                    <a:pt x="1555" y="1296"/>
                    <a:pt x="1523" y="1289"/>
                  </a:cubicBezTo>
                  <a:cubicBezTo>
                    <a:pt x="1490" y="1265"/>
                    <a:pt x="1476" y="1258"/>
                    <a:pt x="1469" y="1258"/>
                  </a:cubicBezTo>
                  <a:cubicBezTo>
                    <a:pt x="1464" y="1258"/>
                    <a:pt x="1462" y="1262"/>
                    <a:pt x="1459" y="1265"/>
                  </a:cubicBezTo>
                  <a:cubicBezTo>
                    <a:pt x="1495" y="1308"/>
                    <a:pt x="1460" y="1391"/>
                    <a:pt x="1406" y="1391"/>
                  </a:cubicBezTo>
                  <a:cubicBezTo>
                    <a:pt x="1399" y="1391"/>
                    <a:pt x="1393" y="1389"/>
                    <a:pt x="1386" y="1387"/>
                  </a:cubicBezTo>
                  <a:lnTo>
                    <a:pt x="1386" y="1387"/>
                  </a:lnTo>
                  <a:cubicBezTo>
                    <a:pt x="1442" y="1427"/>
                    <a:pt x="1442" y="1427"/>
                    <a:pt x="1442" y="1435"/>
                  </a:cubicBezTo>
                  <a:cubicBezTo>
                    <a:pt x="1401" y="1420"/>
                    <a:pt x="1379" y="1413"/>
                    <a:pt x="1371" y="1413"/>
                  </a:cubicBezTo>
                  <a:cubicBezTo>
                    <a:pt x="1355" y="1413"/>
                    <a:pt x="1408" y="1443"/>
                    <a:pt x="1491" y="1476"/>
                  </a:cubicBezTo>
                  <a:lnTo>
                    <a:pt x="1499" y="1468"/>
                  </a:lnTo>
                  <a:lnTo>
                    <a:pt x="1499" y="1460"/>
                  </a:lnTo>
                  <a:cubicBezTo>
                    <a:pt x="1563" y="1494"/>
                    <a:pt x="1591" y="1515"/>
                    <a:pt x="1576" y="1515"/>
                  </a:cubicBezTo>
                  <a:cubicBezTo>
                    <a:pt x="1563" y="1515"/>
                    <a:pt x="1514" y="1498"/>
                    <a:pt x="1426" y="1460"/>
                  </a:cubicBezTo>
                  <a:cubicBezTo>
                    <a:pt x="1369" y="1438"/>
                    <a:pt x="1337" y="1428"/>
                    <a:pt x="1329" y="1428"/>
                  </a:cubicBezTo>
                  <a:lnTo>
                    <a:pt x="1329" y="1428"/>
                  </a:lnTo>
                  <a:cubicBezTo>
                    <a:pt x="1320" y="1428"/>
                    <a:pt x="1350" y="1444"/>
                    <a:pt x="1418" y="1476"/>
                  </a:cubicBezTo>
                  <a:cubicBezTo>
                    <a:pt x="1486" y="1512"/>
                    <a:pt x="1513" y="1528"/>
                    <a:pt x="1502" y="1528"/>
                  </a:cubicBezTo>
                  <a:cubicBezTo>
                    <a:pt x="1493" y="1528"/>
                    <a:pt x="1459" y="1518"/>
                    <a:pt x="1402" y="1500"/>
                  </a:cubicBezTo>
                  <a:cubicBezTo>
                    <a:pt x="1343" y="1477"/>
                    <a:pt x="1313" y="1465"/>
                    <a:pt x="1311" y="1465"/>
                  </a:cubicBezTo>
                  <a:lnTo>
                    <a:pt x="1311" y="1465"/>
                  </a:lnTo>
                  <a:cubicBezTo>
                    <a:pt x="1308" y="1465"/>
                    <a:pt x="1339" y="1479"/>
                    <a:pt x="1402" y="1508"/>
                  </a:cubicBezTo>
                  <a:cubicBezTo>
                    <a:pt x="1555" y="1585"/>
                    <a:pt x="1634" y="1626"/>
                    <a:pt x="1607" y="1626"/>
                  </a:cubicBezTo>
                  <a:cubicBezTo>
                    <a:pt x="1592" y="1626"/>
                    <a:pt x="1539" y="1611"/>
                    <a:pt x="1442" y="1581"/>
                  </a:cubicBezTo>
                  <a:cubicBezTo>
                    <a:pt x="1341" y="1543"/>
                    <a:pt x="1279" y="1530"/>
                    <a:pt x="1253" y="1530"/>
                  </a:cubicBezTo>
                  <a:cubicBezTo>
                    <a:pt x="1246" y="1530"/>
                    <a:pt x="1241" y="1531"/>
                    <a:pt x="1240" y="1533"/>
                  </a:cubicBezTo>
                  <a:cubicBezTo>
                    <a:pt x="1240" y="1541"/>
                    <a:pt x="1305" y="1565"/>
                    <a:pt x="1369" y="1581"/>
                  </a:cubicBezTo>
                  <a:cubicBezTo>
                    <a:pt x="1456" y="1603"/>
                    <a:pt x="1485" y="1614"/>
                    <a:pt x="1453" y="1614"/>
                  </a:cubicBezTo>
                  <a:cubicBezTo>
                    <a:pt x="1438" y="1614"/>
                    <a:pt x="1407" y="1611"/>
                    <a:pt x="1361" y="1606"/>
                  </a:cubicBezTo>
                  <a:cubicBezTo>
                    <a:pt x="1301" y="1596"/>
                    <a:pt x="1258" y="1591"/>
                    <a:pt x="1230" y="1591"/>
                  </a:cubicBezTo>
                  <a:cubicBezTo>
                    <a:pt x="1165" y="1591"/>
                    <a:pt x="1187" y="1617"/>
                    <a:pt x="1272" y="1662"/>
                  </a:cubicBezTo>
                  <a:cubicBezTo>
                    <a:pt x="1347" y="1702"/>
                    <a:pt x="1372" y="1727"/>
                    <a:pt x="1353" y="1727"/>
                  </a:cubicBezTo>
                  <a:cubicBezTo>
                    <a:pt x="1341" y="1727"/>
                    <a:pt x="1311" y="1717"/>
                    <a:pt x="1264" y="1695"/>
                  </a:cubicBezTo>
                  <a:cubicBezTo>
                    <a:pt x="1196" y="1669"/>
                    <a:pt x="1164" y="1657"/>
                    <a:pt x="1158" y="1657"/>
                  </a:cubicBezTo>
                  <a:lnTo>
                    <a:pt x="1158" y="1657"/>
                  </a:lnTo>
                  <a:cubicBezTo>
                    <a:pt x="1152" y="1657"/>
                    <a:pt x="1168" y="1667"/>
                    <a:pt x="1199" y="1687"/>
                  </a:cubicBezTo>
                  <a:cubicBezTo>
                    <a:pt x="1191" y="1703"/>
                    <a:pt x="1183" y="1727"/>
                    <a:pt x="1183" y="1735"/>
                  </a:cubicBezTo>
                  <a:cubicBezTo>
                    <a:pt x="1175" y="1743"/>
                    <a:pt x="1240" y="1768"/>
                    <a:pt x="1305" y="1776"/>
                  </a:cubicBezTo>
                  <a:cubicBezTo>
                    <a:pt x="1274" y="1774"/>
                    <a:pt x="1246" y="1773"/>
                    <a:pt x="1224" y="1773"/>
                  </a:cubicBezTo>
                  <a:cubicBezTo>
                    <a:pt x="1147" y="1773"/>
                    <a:pt x="1131" y="1785"/>
                    <a:pt x="1232" y="1816"/>
                  </a:cubicBezTo>
                  <a:lnTo>
                    <a:pt x="1232" y="1841"/>
                  </a:lnTo>
                  <a:cubicBezTo>
                    <a:pt x="1232" y="1849"/>
                    <a:pt x="1232" y="1849"/>
                    <a:pt x="1296" y="1865"/>
                  </a:cubicBezTo>
                  <a:cubicBezTo>
                    <a:pt x="1361" y="1881"/>
                    <a:pt x="1288" y="1889"/>
                    <a:pt x="1223" y="1889"/>
                  </a:cubicBezTo>
                  <a:cubicBezTo>
                    <a:pt x="1151" y="1889"/>
                    <a:pt x="1086" y="1898"/>
                    <a:pt x="1151" y="1906"/>
                  </a:cubicBezTo>
                  <a:cubicBezTo>
                    <a:pt x="1215" y="1914"/>
                    <a:pt x="1288" y="1930"/>
                    <a:pt x="1353" y="1946"/>
                  </a:cubicBezTo>
                  <a:cubicBezTo>
                    <a:pt x="1393" y="1956"/>
                    <a:pt x="1381" y="1963"/>
                    <a:pt x="1350" y="1963"/>
                  </a:cubicBezTo>
                  <a:cubicBezTo>
                    <a:pt x="1331" y="1963"/>
                    <a:pt x="1305" y="1960"/>
                    <a:pt x="1280" y="1954"/>
                  </a:cubicBezTo>
                  <a:cubicBezTo>
                    <a:pt x="1267" y="1952"/>
                    <a:pt x="1255" y="1951"/>
                    <a:pt x="1243" y="1951"/>
                  </a:cubicBezTo>
                  <a:cubicBezTo>
                    <a:pt x="1209" y="1951"/>
                    <a:pt x="1178" y="1959"/>
                    <a:pt x="1142" y="1970"/>
                  </a:cubicBezTo>
                  <a:cubicBezTo>
                    <a:pt x="1142" y="1979"/>
                    <a:pt x="1142" y="2003"/>
                    <a:pt x="1207" y="2003"/>
                  </a:cubicBezTo>
                  <a:cubicBezTo>
                    <a:pt x="1272" y="2003"/>
                    <a:pt x="1272" y="2060"/>
                    <a:pt x="1199" y="2076"/>
                  </a:cubicBezTo>
                  <a:lnTo>
                    <a:pt x="1207" y="2092"/>
                  </a:lnTo>
                  <a:cubicBezTo>
                    <a:pt x="1207" y="2108"/>
                    <a:pt x="1272" y="2116"/>
                    <a:pt x="1272" y="2125"/>
                  </a:cubicBezTo>
                  <a:cubicBezTo>
                    <a:pt x="1272" y="2125"/>
                    <a:pt x="1272" y="2133"/>
                    <a:pt x="1345" y="2141"/>
                  </a:cubicBezTo>
                  <a:cubicBezTo>
                    <a:pt x="1345" y="2149"/>
                    <a:pt x="1345" y="2157"/>
                    <a:pt x="1272" y="2165"/>
                  </a:cubicBezTo>
                  <a:cubicBezTo>
                    <a:pt x="1327" y="2165"/>
                    <a:pt x="1360" y="2164"/>
                    <a:pt x="1371" y="2164"/>
                  </a:cubicBezTo>
                  <a:cubicBezTo>
                    <a:pt x="1388" y="2164"/>
                    <a:pt x="1355" y="2167"/>
                    <a:pt x="1272" y="2181"/>
                  </a:cubicBezTo>
                  <a:cubicBezTo>
                    <a:pt x="1196" y="2191"/>
                    <a:pt x="1165" y="2195"/>
                    <a:pt x="1178" y="2195"/>
                  </a:cubicBezTo>
                  <a:cubicBezTo>
                    <a:pt x="1187" y="2195"/>
                    <a:pt x="1218" y="2193"/>
                    <a:pt x="1272" y="2189"/>
                  </a:cubicBezTo>
                  <a:cubicBezTo>
                    <a:pt x="1345" y="2197"/>
                    <a:pt x="1345" y="2197"/>
                    <a:pt x="1272" y="2214"/>
                  </a:cubicBezTo>
                  <a:cubicBezTo>
                    <a:pt x="1226" y="2219"/>
                    <a:pt x="1213" y="2225"/>
                    <a:pt x="1232" y="2225"/>
                  </a:cubicBezTo>
                  <a:cubicBezTo>
                    <a:pt x="1240" y="2225"/>
                    <a:pt x="1253" y="2224"/>
                    <a:pt x="1272" y="2222"/>
                  </a:cubicBezTo>
                  <a:cubicBezTo>
                    <a:pt x="1410" y="2222"/>
                    <a:pt x="1483" y="2238"/>
                    <a:pt x="1345" y="2254"/>
                  </a:cubicBezTo>
                  <a:cubicBezTo>
                    <a:pt x="1345" y="2254"/>
                    <a:pt x="1345" y="2262"/>
                    <a:pt x="1410" y="2262"/>
                  </a:cubicBezTo>
                  <a:cubicBezTo>
                    <a:pt x="1478" y="2258"/>
                    <a:pt x="1513" y="2254"/>
                    <a:pt x="1513" y="2254"/>
                  </a:cubicBezTo>
                  <a:lnTo>
                    <a:pt x="1513" y="2254"/>
                  </a:lnTo>
                  <a:cubicBezTo>
                    <a:pt x="1513" y="2254"/>
                    <a:pt x="1478" y="2258"/>
                    <a:pt x="1410" y="2270"/>
                  </a:cubicBezTo>
                  <a:cubicBezTo>
                    <a:pt x="1323" y="2292"/>
                    <a:pt x="1295" y="2303"/>
                    <a:pt x="1326" y="2303"/>
                  </a:cubicBezTo>
                  <a:cubicBezTo>
                    <a:pt x="1341" y="2303"/>
                    <a:pt x="1372" y="2300"/>
                    <a:pt x="1418" y="2295"/>
                  </a:cubicBezTo>
                  <a:cubicBezTo>
                    <a:pt x="1418" y="2295"/>
                    <a:pt x="1483" y="2295"/>
                    <a:pt x="1418" y="2319"/>
                  </a:cubicBezTo>
                  <a:cubicBezTo>
                    <a:pt x="1367" y="2338"/>
                    <a:pt x="1326" y="2388"/>
                    <a:pt x="1375" y="2388"/>
                  </a:cubicBezTo>
                  <a:cubicBezTo>
                    <a:pt x="1388" y="2388"/>
                    <a:pt x="1407" y="2384"/>
                    <a:pt x="1434" y="2376"/>
                  </a:cubicBezTo>
                  <a:lnTo>
                    <a:pt x="1434" y="2400"/>
                  </a:lnTo>
                  <a:cubicBezTo>
                    <a:pt x="1385" y="2425"/>
                    <a:pt x="1378" y="2436"/>
                    <a:pt x="1406" y="2436"/>
                  </a:cubicBezTo>
                  <a:cubicBezTo>
                    <a:pt x="1415" y="2436"/>
                    <a:pt x="1427" y="2435"/>
                    <a:pt x="1442" y="2433"/>
                  </a:cubicBezTo>
                  <a:lnTo>
                    <a:pt x="1507" y="2425"/>
                  </a:lnTo>
                  <a:lnTo>
                    <a:pt x="1507" y="2425"/>
                  </a:lnTo>
                  <a:cubicBezTo>
                    <a:pt x="1442" y="2441"/>
                    <a:pt x="1378" y="2473"/>
                    <a:pt x="1386" y="2481"/>
                  </a:cubicBezTo>
                  <a:cubicBezTo>
                    <a:pt x="1386" y="2484"/>
                    <a:pt x="1386" y="2486"/>
                    <a:pt x="1389" y="2486"/>
                  </a:cubicBezTo>
                  <a:cubicBezTo>
                    <a:pt x="1394" y="2486"/>
                    <a:pt x="1409" y="2480"/>
                    <a:pt x="1450" y="2465"/>
                  </a:cubicBezTo>
                  <a:cubicBezTo>
                    <a:pt x="1483" y="2453"/>
                    <a:pt x="1499" y="2449"/>
                    <a:pt x="1507" y="2449"/>
                  </a:cubicBezTo>
                  <a:cubicBezTo>
                    <a:pt x="1515" y="2449"/>
                    <a:pt x="1515" y="2453"/>
                    <a:pt x="1515" y="2457"/>
                  </a:cubicBezTo>
                  <a:cubicBezTo>
                    <a:pt x="1475" y="2481"/>
                    <a:pt x="1434" y="2506"/>
                    <a:pt x="1386" y="2514"/>
                  </a:cubicBezTo>
                  <a:lnTo>
                    <a:pt x="1394" y="2530"/>
                  </a:lnTo>
                  <a:cubicBezTo>
                    <a:pt x="1462" y="2504"/>
                    <a:pt x="1495" y="2494"/>
                    <a:pt x="1500" y="2494"/>
                  </a:cubicBezTo>
                  <a:lnTo>
                    <a:pt x="1500" y="2494"/>
                  </a:lnTo>
                  <a:cubicBezTo>
                    <a:pt x="1505" y="2494"/>
                    <a:pt x="1489" y="2502"/>
                    <a:pt x="1459" y="2514"/>
                  </a:cubicBezTo>
                  <a:cubicBezTo>
                    <a:pt x="1402" y="2546"/>
                    <a:pt x="1402" y="2554"/>
                    <a:pt x="1402" y="2562"/>
                  </a:cubicBezTo>
                  <a:cubicBezTo>
                    <a:pt x="1420" y="2555"/>
                    <a:pt x="1429" y="2553"/>
                    <a:pt x="1432" y="2553"/>
                  </a:cubicBezTo>
                  <a:lnTo>
                    <a:pt x="1432" y="2553"/>
                  </a:lnTo>
                  <a:cubicBezTo>
                    <a:pt x="1437" y="2553"/>
                    <a:pt x="1417" y="2564"/>
                    <a:pt x="1406" y="2564"/>
                  </a:cubicBezTo>
                  <a:cubicBezTo>
                    <a:pt x="1404" y="2564"/>
                    <a:pt x="1403" y="2563"/>
                    <a:pt x="1402" y="2562"/>
                  </a:cubicBezTo>
                  <a:lnTo>
                    <a:pt x="1345" y="2587"/>
                  </a:lnTo>
                  <a:cubicBezTo>
                    <a:pt x="1323" y="2598"/>
                    <a:pt x="1316" y="2602"/>
                    <a:pt x="1319" y="2602"/>
                  </a:cubicBezTo>
                  <a:cubicBezTo>
                    <a:pt x="1325" y="2602"/>
                    <a:pt x="1367" y="2586"/>
                    <a:pt x="1410" y="2570"/>
                  </a:cubicBezTo>
                  <a:cubicBezTo>
                    <a:pt x="1410" y="2570"/>
                    <a:pt x="1410" y="2579"/>
                    <a:pt x="1418" y="2587"/>
                  </a:cubicBezTo>
                  <a:cubicBezTo>
                    <a:pt x="1418" y="2590"/>
                    <a:pt x="1420" y="2594"/>
                    <a:pt x="1427" y="2594"/>
                  </a:cubicBezTo>
                  <a:cubicBezTo>
                    <a:pt x="1435" y="2594"/>
                    <a:pt x="1452" y="2588"/>
                    <a:pt x="1483" y="2570"/>
                  </a:cubicBezTo>
                  <a:cubicBezTo>
                    <a:pt x="1523" y="2554"/>
                    <a:pt x="1564" y="2538"/>
                    <a:pt x="1613" y="2530"/>
                  </a:cubicBezTo>
                  <a:lnTo>
                    <a:pt x="1613" y="2530"/>
                  </a:lnTo>
                  <a:cubicBezTo>
                    <a:pt x="1548" y="2554"/>
                    <a:pt x="1483" y="2579"/>
                    <a:pt x="1491" y="2587"/>
                  </a:cubicBezTo>
                  <a:cubicBezTo>
                    <a:pt x="1491" y="2595"/>
                    <a:pt x="1426" y="2627"/>
                    <a:pt x="1426" y="2627"/>
                  </a:cubicBezTo>
                  <a:cubicBezTo>
                    <a:pt x="1344" y="2655"/>
                    <a:pt x="1351" y="2671"/>
                    <a:pt x="1384" y="2671"/>
                  </a:cubicBezTo>
                  <a:cubicBezTo>
                    <a:pt x="1400" y="2671"/>
                    <a:pt x="1422" y="2667"/>
                    <a:pt x="1442" y="2660"/>
                  </a:cubicBezTo>
                  <a:cubicBezTo>
                    <a:pt x="1496" y="2643"/>
                    <a:pt x="1528" y="2634"/>
                    <a:pt x="1538" y="2634"/>
                  </a:cubicBezTo>
                  <a:cubicBezTo>
                    <a:pt x="1551" y="2634"/>
                    <a:pt x="1521" y="2651"/>
                    <a:pt x="1450" y="2684"/>
                  </a:cubicBezTo>
                  <a:cubicBezTo>
                    <a:pt x="1409" y="2706"/>
                    <a:pt x="1397" y="2716"/>
                    <a:pt x="1406" y="2716"/>
                  </a:cubicBezTo>
                  <a:cubicBezTo>
                    <a:pt x="1423" y="2716"/>
                    <a:pt x="1522" y="2678"/>
                    <a:pt x="1645" y="2619"/>
                  </a:cubicBezTo>
                  <a:lnTo>
                    <a:pt x="1832" y="2530"/>
                  </a:lnTo>
                  <a:lnTo>
                    <a:pt x="1645" y="2627"/>
                  </a:lnTo>
                  <a:cubicBezTo>
                    <a:pt x="1493" y="2717"/>
                    <a:pt x="1439" y="2748"/>
                    <a:pt x="1456" y="2748"/>
                  </a:cubicBezTo>
                  <a:cubicBezTo>
                    <a:pt x="1464" y="2748"/>
                    <a:pt x="1494" y="2739"/>
                    <a:pt x="1540" y="2724"/>
                  </a:cubicBezTo>
                  <a:cubicBezTo>
                    <a:pt x="1570" y="2718"/>
                    <a:pt x="1588" y="2714"/>
                    <a:pt x="1593" y="2714"/>
                  </a:cubicBezTo>
                  <a:cubicBezTo>
                    <a:pt x="1602" y="2714"/>
                    <a:pt x="1586" y="2722"/>
                    <a:pt x="1548" y="2741"/>
                  </a:cubicBezTo>
                  <a:cubicBezTo>
                    <a:pt x="1491" y="2773"/>
                    <a:pt x="1499" y="2781"/>
                    <a:pt x="1515" y="2806"/>
                  </a:cubicBezTo>
                  <a:cubicBezTo>
                    <a:pt x="1524" y="2819"/>
                    <a:pt x="1528" y="2827"/>
                    <a:pt x="1539" y="2827"/>
                  </a:cubicBezTo>
                  <a:cubicBezTo>
                    <a:pt x="1548" y="2827"/>
                    <a:pt x="1562" y="2821"/>
                    <a:pt x="1588" y="2806"/>
                  </a:cubicBezTo>
                  <a:lnTo>
                    <a:pt x="1596" y="2814"/>
                  </a:lnTo>
                  <a:cubicBezTo>
                    <a:pt x="1551" y="2852"/>
                    <a:pt x="1537" y="2870"/>
                    <a:pt x="1545" y="2870"/>
                  </a:cubicBezTo>
                  <a:cubicBezTo>
                    <a:pt x="1555" y="2870"/>
                    <a:pt x="1602" y="2840"/>
                    <a:pt x="1661" y="2789"/>
                  </a:cubicBezTo>
                  <a:cubicBezTo>
                    <a:pt x="1661" y="2789"/>
                    <a:pt x="1669" y="2797"/>
                    <a:pt x="1678" y="2806"/>
                  </a:cubicBezTo>
                  <a:lnTo>
                    <a:pt x="1621" y="2846"/>
                  </a:lnTo>
                  <a:cubicBezTo>
                    <a:pt x="1564" y="2887"/>
                    <a:pt x="1572" y="2911"/>
                    <a:pt x="1621" y="2968"/>
                  </a:cubicBezTo>
                  <a:cubicBezTo>
                    <a:pt x="1648" y="2999"/>
                    <a:pt x="1664" y="3017"/>
                    <a:pt x="1683" y="3017"/>
                  </a:cubicBezTo>
                  <a:cubicBezTo>
                    <a:pt x="1705" y="3017"/>
                    <a:pt x="1732" y="2994"/>
                    <a:pt x="1783" y="2943"/>
                  </a:cubicBezTo>
                  <a:cubicBezTo>
                    <a:pt x="1830" y="2897"/>
                    <a:pt x="1854" y="2874"/>
                    <a:pt x="1857" y="2874"/>
                  </a:cubicBezTo>
                  <a:lnTo>
                    <a:pt x="1857" y="2874"/>
                  </a:lnTo>
                  <a:cubicBezTo>
                    <a:pt x="1860" y="2874"/>
                    <a:pt x="1837" y="2901"/>
                    <a:pt x="1791" y="2952"/>
                  </a:cubicBezTo>
                  <a:cubicBezTo>
                    <a:pt x="1756" y="2987"/>
                    <a:pt x="1724" y="3027"/>
                    <a:pt x="1729" y="3027"/>
                  </a:cubicBezTo>
                  <a:cubicBezTo>
                    <a:pt x="1731" y="3027"/>
                    <a:pt x="1737" y="3021"/>
                    <a:pt x="1750" y="3008"/>
                  </a:cubicBezTo>
                  <a:lnTo>
                    <a:pt x="1750" y="3008"/>
                  </a:lnTo>
                  <a:cubicBezTo>
                    <a:pt x="1750" y="3008"/>
                    <a:pt x="1767" y="3025"/>
                    <a:pt x="1726" y="3081"/>
                  </a:cubicBezTo>
                  <a:cubicBezTo>
                    <a:pt x="1694" y="3141"/>
                    <a:pt x="1690" y="3161"/>
                    <a:pt x="1698" y="3161"/>
                  </a:cubicBezTo>
                  <a:cubicBezTo>
                    <a:pt x="1707" y="3161"/>
                    <a:pt x="1730" y="3139"/>
                    <a:pt x="1750" y="3114"/>
                  </a:cubicBezTo>
                  <a:cubicBezTo>
                    <a:pt x="1785" y="3066"/>
                    <a:pt x="1797" y="3048"/>
                    <a:pt x="1798" y="3048"/>
                  </a:cubicBezTo>
                  <a:lnTo>
                    <a:pt x="1798" y="3048"/>
                  </a:lnTo>
                  <a:cubicBezTo>
                    <a:pt x="1799" y="3048"/>
                    <a:pt x="1777" y="3081"/>
                    <a:pt x="1759" y="3114"/>
                  </a:cubicBezTo>
                  <a:cubicBezTo>
                    <a:pt x="1735" y="3161"/>
                    <a:pt x="1707" y="3208"/>
                    <a:pt x="1712" y="3208"/>
                  </a:cubicBezTo>
                  <a:cubicBezTo>
                    <a:pt x="1715" y="3208"/>
                    <a:pt x="1721" y="3202"/>
                    <a:pt x="1734" y="3187"/>
                  </a:cubicBezTo>
                  <a:cubicBezTo>
                    <a:pt x="1757" y="3164"/>
                    <a:pt x="1788" y="3146"/>
                    <a:pt x="1806" y="3146"/>
                  </a:cubicBezTo>
                  <a:cubicBezTo>
                    <a:pt x="1825" y="3146"/>
                    <a:pt x="1829" y="3168"/>
                    <a:pt x="1791" y="3227"/>
                  </a:cubicBezTo>
                  <a:lnTo>
                    <a:pt x="1807" y="3235"/>
                  </a:lnTo>
                  <a:cubicBezTo>
                    <a:pt x="1830" y="3203"/>
                    <a:pt x="1845" y="3194"/>
                    <a:pt x="1857" y="3194"/>
                  </a:cubicBezTo>
                  <a:cubicBezTo>
                    <a:pt x="1866" y="3194"/>
                    <a:pt x="1873" y="3199"/>
                    <a:pt x="1880" y="3203"/>
                  </a:cubicBezTo>
                  <a:cubicBezTo>
                    <a:pt x="1896" y="3211"/>
                    <a:pt x="1905" y="3219"/>
                    <a:pt x="1864" y="3276"/>
                  </a:cubicBezTo>
                  <a:cubicBezTo>
                    <a:pt x="1841" y="3307"/>
                    <a:pt x="1834" y="3324"/>
                    <a:pt x="1842" y="3324"/>
                  </a:cubicBezTo>
                  <a:cubicBezTo>
                    <a:pt x="1848" y="3324"/>
                    <a:pt x="1863" y="3314"/>
                    <a:pt x="1888" y="3292"/>
                  </a:cubicBezTo>
                  <a:cubicBezTo>
                    <a:pt x="1896" y="3292"/>
                    <a:pt x="1964" y="3186"/>
                    <a:pt x="1976" y="3186"/>
                  </a:cubicBezTo>
                  <a:cubicBezTo>
                    <a:pt x="1977" y="3186"/>
                    <a:pt x="1977" y="3186"/>
                    <a:pt x="1978" y="3187"/>
                  </a:cubicBezTo>
                  <a:cubicBezTo>
                    <a:pt x="2000" y="3126"/>
                    <a:pt x="2037" y="3072"/>
                    <a:pt x="2049" y="3072"/>
                  </a:cubicBezTo>
                  <a:cubicBezTo>
                    <a:pt x="2049" y="3072"/>
                    <a:pt x="2050" y="3073"/>
                    <a:pt x="2050" y="3073"/>
                  </a:cubicBezTo>
                  <a:lnTo>
                    <a:pt x="2018" y="3138"/>
                  </a:lnTo>
                  <a:lnTo>
                    <a:pt x="1961" y="3260"/>
                  </a:lnTo>
                  <a:cubicBezTo>
                    <a:pt x="1963" y="3260"/>
                    <a:pt x="1965" y="3260"/>
                    <a:pt x="1966" y="3260"/>
                  </a:cubicBezTo>
                  <a:cubicBezTo>
                    <a:pt x="1973" y="3260"/>
                    <a:pt x="1982" y="3255"/>
                    <a:pt x="2002" y="3203"/>
                  </a:cubicBezTo>
                  <a:lnTo>
                    <a:pt x="2002" y="3203"/>
                  </a:lnTo>
                  <a:cubicBezTo>
                    <a:pt x="1986" y="3276"/>
                    <a:pt x="1994" y="3284"/>
                    <a:pt x="2010" y="3284"/>
                  </a:cubicBezTo>
                  <a:cubicBezTo>
                    <a:pt x="2016" y="3287"/>
                    <a:pt x="2022" y="3290"/>
                    <a:pt x="2030" y="3290"/>
                  </a:cubicBezTo>
                  <a:cubicBezTo>
                    <a:pt x="2044" y="3290"/>
                    <a:pt x="2062" y="3280"/>
                    <a:pt x="2083" y="3243"/>
                  </a:cubicBezTo>
                  <a:lnTo>
                    <a:pt x="2083" y="3243"/>
                  </a:lnTo>
                  <a:cubicBezTo>
                    <a:pt x="2061" y="3314"/>
                    <a:pt x="2068" y="3354"/>
                    <a:pt x="2086" y="3354"/>
                  </a:cubicBezTo>
                  <a:cubicBezTo>
                    <a:pt x="2102" y="3354"/>
                    <a:pt x="2126" y="3327"/>
                    <a:pt x="2148" y="3268"/>
                  </a:cubicBezTo>
                  <a:cubicBezTo>
                    <a:pt x="2160" y="3236"/>
                    <a:pt x="2168" y="3220"/>
                    <a:pt x="2172" y="3220"/>
                  </a:cubicBezTo>
                  <a:cubicBezTo>
                    <a:pt x="2176" y="3220"/>
                    <a:pt x="2176" y="3238"/>
                    <a:pt x="2172" y="3276"/>
                  </a:cubicBezTo>
                  <a:cubicBezTo>
                    <a:pt x="2164" y="3309"/>
                    <a:pt x="2160" y="3326"/>
                    <a:pt x="2162" y="3326"/>
                  </a:cubicBezTo>
                  <a:cubicBezTo>
                    <a:pt x="2165" y="3326"/>
                    <a:pt x="2173" y="3311"/>
                    <a:pt x="2188" y="3284"/>
                  </a:cubicBezTo>
                  <a:cubicBezTo>
                    <a:pt x="2195" y="3265"/>
                    <a:pt x="2200" y="3257"/>
                    <a:pt x="2202" y="3257"/>
                  </a:cubicBezTo>
                  <a:lnTo>
                    <a:pt x="2202" y="3257"/>
                  </a:lnTo>
                  <a:cubicBezTo>
                    <a:pt x="2208" y="3257"/>
                    <a:pt x="2202" y="3305"/>
                    <a:pt x="2196" y="3357"/>
                  </a:cubicBezTo>
                  <a:cubicBezTo>
                    <a:pt x="2182" y="3439"/>
                    <a:pt x="2179" y="3472"/>
                    <a:pt x="2184" y="3472"/>
                  </a:cubicBezTo>
                  <a:cubicBezTo>
                    <a:pt x="2187" y="3472"/>
                    <a:pt x="2195" y="3456"/>
                    <a:pt x="2205" y="3430"/>
                  </a:cubicBezTo>
                  <a:cubicBezTo>
                    <a:pt x="2236" y="3386"/>
                    <a:pt x="2253" y="3381"/>
                    <a:pt x="2263" y="3381"/>
                  </a:cubicBezTo>
                  <a:cubicBezTo>
                    <a:pt x="2265" y="3381"/>
                    <a:pt x="2268" y="3381"/>
                    <a:pt x="2269" y="3381"/>
                  </a:cubicBezTo>
                  <a:cubicBezTo>
                    <a:pt x="2302" y="3341"/>
                    <a:pt x="2318" y="3300"/>
                    <a:pt x="2318" y="3251"/>
                  </a:cubicBezTo>
                  <a:cubicBezTo>
                    <a:pt x="2326" y="3187"/>
                    <a:pt x="2350" y="3114"/>
                    <a:pt x="2350" y="3114"/>
                  </a:cubicBezTo>
                  <a:cubicBezTo>
                    <a:pt x="2358" y="3094"/>
                    <a:pt x="2362" y="3087"/>
                    <a:pt x="2365" y="3087"/>
                  </a:cubicBezTo>
                  <a:lnTo>
                    <a:pt x="2365" y="3087"/>
                  </a:lnTo>
                  <a:cubicBezTo>
                    <a:pt x="2370" y="3087"/>
                    <a:pt x="2364" y="3122"/>
                    <a:pt x="2359" y="3122"/>
                  </a:cubicBezTo>
                  <a:cubicBezTo>
                    <a:pt x="2334" y="3162"/>
                    <a:pt x="2326" y="3203"/>
                    <a:pt x="2334" y="3251"/>
                  </a:cubicBezTo>
                  <a:cubicBezTo>
                    <a:pt x="2334" y="3324"/>
                    <a:pt x="2350" y="3324"/>
                    <a:pt x="2359" y="3324"/>
                  </a:cubicBezTo>
                  <a:lnTo>
                    <a:pt x="2399" y="3333"/>
                  </a:lnTo>
                  <a:cubicBezTo>
                    <a:pt x="2412" y="3370"/>
                    <a:pt x="2420" y="3388"/>
                    <a:pt x="2426" y="3388"/>
                  </a:cubicBezTo>
                  <a:cubicBezTo>
                    <a:pt x="2432" y="3388"/>
                    <a:pt x="2436" y="3372"/>
                    <a:pt x="2440" y="3341"/>
                  </a:cubicBezTo>
                  <a:cubicBezTo>
                    <a:pt x="2440" y="3276"/>
                    <a:pt x="2440" y="3300"/>
                    <a:pt x="2440" y="3268"/>
                  </a:cubicBezTo>
                  <a:cubicBezTo>
                    <a:pt x="2440" y="3342"/>
                    <a:pt x="2472" y="3381"/>
                    <a:pt x="2504" y="3381"/>
                  </a:cubicBezTo>
                  <a:cubicBezTo>
                    <a:pt x="2531" y="3381"/>
                    <a:pt x="2558" y="3352"/>
                    <a:pt x="2561" y="3292"/>
                  </a:cubicBezTo>
                  <a:lnTo>
                    <a:pt x="2561" y="3357"/>
                  </a:lnTo>
                  <a:cubicBezTo>
                    <a:pt x="2561" y="3422"/>
                    <a:pt x="2569" y="3422"/>
                    <a:pt x="2594" y="3422"/>
                  </a:cubicBezTo>
                  <a:cubicBezTo>
                    <a:pt x="2602" y="3422"/>
                    <a:pt x="2642" y="3349"/>
                    <a:pt x="2667" y="3349"/>
                  </a:cubicBezTo>
                  <a:cubicBezTo>
                    <a:pt x="2707" y="3349"/>
                    <a:pt x="2740" y="3349"/>
                    <a:pt x="2732" y="3284"/>
                  </a:cubicBezTo>
                  <a:cubicBezTo>
                    <a:pt x="2740" y="3284"/>
                    <a:pt x="2740" y="3284"/>
                    <a:pt x="2748" y="3349"/>
                  </a:cubicBezTo>
                  <a:cubicBezTo>
                    <a:pt x="2748" y="3414"/>
                    <a:pt x="2756" y="3414"/>
                    <a:pt x="2764" y="3414"/>
                  </a:cubicBezTo>
                  <a:cubicBezTo>
                    <a:pt x="2780" y="3414"/>
                    <a:pt x="2764" y="3349"/>
                    <a:pt x="2756" y="3276"/>
                  </a:cubicBezTo>
                  <a:cubicBezTo>
                    <a:pt x="2752" y="3243"/>
                    <a:pt x="2752" y="3227"/>
                    <a:pt x="2757" y="3227"/>
                  </a:cubicBezTo>
                  <a:cubicBezTo>
                    <a:pt x="2762" y="3227"/>
                    <a:pt x="2772" y="3243"/>
                    <a:pt x="2788" y="3276"/>
                  </a:cubicBezTo>
                  <a:cubicBezTo>
                    <a:pt x="2800" y="3311"/>
                    <a:pt x="2816" y="3328"/>
                    <a:pt x="2830" y="3328"/>
                  </a:cubicBezTo>
                  <a:cubicBezTo>
                    <a:pt x="2844" y="3328"/>
                    <a:pt x="2857" y="3309"/>
                    <a:pt x="2861" y="3276"/>
                  </a:cubicBezTo>
                  <a:cubicBezTo>
                    <a:pt x="2863" y="3276"/>
                    <a:pt x="2864" y="3275"/>
                    <a:pt x="2866" y="3275"/>
                  </a:cubicBezTo>
                  <a:cubicBezTo>
                    <a:pt x="2873" y="3275"/>
                    <a:pt x="2881" y="3281"/>
                    <a:pt x="2894" y="3333"/>
                  </a:cubicBezTo>
                  <a:cubicBezTo>
                    <a:pt x="2907" y="3369"/>
                    <a:pt x="2926" y="3406"/>
                    <a:pt x="2937" y="3406"/>
                  </a:cubicBezTo>
                  <a:cubicBezTo>
                    <a:pt x="2946" y="3406"/>
                    <a:pt x="2949" y="3384"/>
                    <a:pt x="2942" y="3324"/>
                  </a:cubicBezTo>
                  <a:cubicBezTo>
                    <a:pt x="2950" y="3324"/>
                    <a:pt x="2950" y="3324"/>
                    <a:pt x="2967" y="3389"/>
                  </a:cubicBezTo>
                  <a:cubicBezTo>
                    <a:pt x="2985" y="3422"/>
                    <a:pt x="2998" y="3457"/>
                    <a:pt x="3002" y="3457"/>
                  </a:cubicBezTo>
                  <a:cubicBezTo>
                    <a:pt x="3004" y="3457"/>
                    <a:pt x="3001" y="3437"/>
                    <a:pt x="2991" y="3381"/>
                  </a:cubicBezTo>
                  <a:cubicBezTo>
                    <a:pt x="2991" y="3342"/>
                    <a:pt x="2998" y="3321"/>
                    <a:pt x="3011" y="3321"/>
                  </a:cubicBezTo>
                  <a:cubicBezTo>
                    <a:pt x="3022" y="3321"/>
                    <a:pt x="3037" y="3335"/>
                    <a:pt x="3056" y="3365"/>
                  </a:cubicBezTo>
                  <a:cubicBezTo>
                    <a:pt x="3072" y="3357"/>
                    <a:pt x="3080" y="3357"/>
                    <a:pt x="3056" y="3292"/>
                  </a:cubicBezTo>
                  <a:cubicBezTo>
                    <a:pt x="3040" y="3260"/>
                    <a:pt x="3048" y="3268"/>
                    <a:pt x="3032" y="3227"/>
                  </a:cubicBezTo>
                  <a:lnTo>
                    <a:pt x="3032" y="3227"/>
                  </a:lnTo>
                  <a:cubicBezTo>
                    <a:pt x="3060" y="3292"/>
                    <a:pt x="3074" y="3324"/>
                    <a:pt x="3076" y="3324"/>
                  </a:cubicBezTo>
                  <a:cubicBezTo>
                    <a:pt x="3078" y="3324"/>
                    <a:pt x="3068" y="3292"/>
                    <a:pt x="3048" y="3227"/>
                  </a:cubicBezTo>
                  <a:cubicBezTo>
                    <a:pt x="3035" y="3194"/>
                    <a:pt x="3031" y="3177"/>
                    <a:pt x="3034" y="3177"/>
                  </a:cubicBezTo>
                  <a:lnTo>
                    <a:pt x="3034" y="3177"/>
                  </a:lnTo>
                  <a:cubicBezTo>
                    <a:pt x="3036" y="3177"/>
                    <a:pt x="3044" y="3192"/>
                    <a:pt x="3056" y="3219"/>
                  </a:cubicBezTo>
                  <a:cubicBezTo>
                    <a:pt x="3096" y="3284"/>
                    <a:pt x="3104" y="3284"/>
                    <a:pt x="3104" y="3284"/>
                  </a:cubicBezTo>
                  <a:cubicBezTo>
                    <a:pt x="3113" y="3284"/>
                    <a:pt x="3129" y="3203"/>
                    <a:pt x="3169" y="3179"/>
                  </a:cubicBezTo>
                  <a:cubicBezTo>
                    <a:pt x="3234" y="3146"/>
                    <a:pt x="3259" y="3130"/>
                    <a:pt x="3218" y="3073"/>
                  </a:cubicBezTo>
                  <a:cubicBezTo>
                    <a:pt x="3205" y="3040"/>
                    <a:pt x="3199" y="3023"/>
                    <a:pt x="3202" y="3023"/>
                  </a:cubicBezTo>
                  <a:lnTo>
                    <a:pt x="3202" y="3023"/>
                  </a:lnTo>
                  <a:cubicBezTo>
                    <a:pt x="3204" y="3023"/>
                    <a:pt x="3215" y="3038"/>
                    <a:pt x="3234" y="3065"/>
                  </a:cubicBezTo>
                  <a:cubicBezTo>
                    <a:pt x="3269" y="3100"/>
                    <a:pt x="3283" y="3110"/>
                    <a:pt x="3291" y="3110"/>
                  </a:cubicBezTo>
                  <a:cubicBezTo>
                    <a:pt x="3294" y="3110"/>
                    <a:pt x="3297" y="3108"/>
                    <a:pt x="3299" y="3106"/>
                  </a:cubicBezTo>
                  <a:cubicBezTo>
                    <a:pt x="3301" y="3106"/>
                    <a:pt x="3303" y="3105"/>
                    <a:pt x="3305" y="3105"/>
                  </a:cubicBezTo>
                  <a:cubicBezTo>
                    <a:pt x="3312" y="3105"/>
                    <a:pt x="3324" y="3110"/>
                    <a:pt x="3356" y="3154"/>
                  </a:cubicBezTo>
                  <a:cubicBezTo>
                    <a:pt x="3323" y="3097"/>
                    <a:pt x="3323" y="3097"/>
                    <a:pt x="3331" y="3089"/>
                  </a:cubicBezTo>
                  <a:lnTo>
                    <a:pt x="3331" y="3089"/>
                  </a:lnTo>
                  <a:cubicBezTo>
                    <a:pt x="3350" y="3115"/>
                    <a:pt x="3361" y="3127"/>
                    <a:pt x="3366" y="3127"/>
                  </a:cubicBezTo>
                  <a:cubicBezTo>
                    <a:pt x="3371" y="3127"/>
                    <a:pt x="3366" y="3109"/>
                    <a:pt x="3348" y="3073"/>
                  </a:cubicBezTo>
                  <a:cubicBezTo>
                    <a:pt x="3307" y="3020"/>
                    <a:pt x="3287" y="2994"/>
                    <a:pt x="3288" y="2994"/>
                  </a:cubicBezTo>
                  <a:lnTo>
                    <a:pt x="3288" y="2994"/>
                  </a:lnTo>
                  <a:cubicBezTo>
                    <a:pt x="3289" y="2994"/>
                    <a:pt x="3311" y="3020"/>
                    <a:pt x="3356" y="3073"/>
                  </a:cubicBezTo>
                  <a:cubicBezTo>
                    <a:pt x="3384" y="3106"/>
                    <a:pt x="3423" y="3132"/>
                    <a:pt x="3429" y="3132"/>
                  </a:cubicBezTo>
                  <a:cubicBezTo>
                    <a:pt x="3432" y="3132"/>
                    <a:pt x="3428" y="3127"/>
                    <a:pt x="3413" y="3114"/>
                  </a:cubicBezTo>
                  <a:cubicBezTo>
                    <a:pt x="3364" y="3057"/>
                    <a:pt x="3380" y="3049"/>
                    <a:pt x="3348" y="2992"/>
                  </a:cubicBezTo>
                  <a:cubicBezTo>
                    <a:pt x="3348" y="2989"/>
                    <a:pt x="3349" y="2986"/>
                    <a:pt x="3352" y="2986"/>
                  </a:cubicBezTo>
                  <a:cubicBezTo>
                    <a:pt x="3359" y="2986"/>
                    <a:pt x="3373" y="2996"/>
                    <a:pt x="3404" y="3033"/>
                  </a:cubicBezTo>
                  <a:cubicBezTo>
                    <a:pt x="3414" y="3040"/>
                    <a:pt x="3421" y="3044"/>
                    <a:pt x="3426" y="3044"/>
                  </a:cubicBezTo>
                  <a:cubicBezTo>
                    <a:pt x="3449" y="3044"/>
                    <a:pt x="3437" y="2981"/>
                    <a:pt x="3404" y="2935"/>
                  </a:cubicBezTo>
                  <a:cubicBezTo>
                    <a:pt x="3379" y="2914"/>
                    <a:pt x="3369" y="2902"/>
                    <a:pt x="3372" y="2902"/>
                  </a:cubicBezTo>
                  <a:lnTo>
                    <a:pt x="3372" y="2902"/>
                  </a:lnTo>
                  <a:cubicBezTo>
                    <a:pt x="3375" y="2902"/>
                    <a:pt x="3389" y="2912"/>
                    <a:pt x="3413" y="2935"/>
                  </a:cubicBezTo>
                  <a:cubicBezTo>
                    <a:pt x="3443" y="2966"/>
                    <a:pt x="3457" y="2974"/>
                    <a:pt x="3466" y="2974"/>
                  </a:cubicBezTo>
                  <a:cubicBezTo>
                    <a:pt x="3471" y="2974"/>
                    <a:pt x="3474" y="2971"/>
                    <a:pt x="3477" y="2968"/>
                  </a:cubicBezTo>
                  <a:cubicBezTo>
                    <a:pt x="3462" y="2952"/>
                    <a:pt x="3457" y="2946"/>
                    <a:pt x="3459" y="2946"/>
                  </a:cubicBezTo>
                  <a:lnTo>
                    <a:pt x="3459" y="2946"/>
                  </a:lnTo>
                  <a:cubicBezTo>
                    <a:pt x="3464" y="2946"/>
                    <a:pt x="3501" y="2975"/>
                    <a:pt x="3534" y="3008"/>
                  </a:cubicBezTo>
                  <a:cubicBezTo>
                    <a:pt x="3560" y="3039"/>
                    <a:pt x="3573" y="3050"/>
                    <a:pt x="3583" y="3050"/>
                  </a:cubicBezTo>
                  <a:cubicBezTo>
                    <a:pt x="3588" y="3050"/>
                    <a:pt x="3593" y="3047"/>
                    <a:pt x="3599" y="3041"/>
                  </a:cubicBezTo>
                  <a:cubicBezTo>
                    <a:pt x="3567" y="3008"/>
                    <a:pt x="3567" y="2960"/>
                    <a:pt x="3599" y="2935"/>
                  </a:cubicBezTo>
                  <a:cubicBezTo>
                    <a:pt x="3631" y="2895"/>
                    <a:pt x="3583" y="2846"/>
                    <a:pt x="3477" y="2757"/>
                  </a:cubicBezTo>
                  <a:lnTo>
                    <a:pt x="3372" y="2676"/>
                  </a:lnTo>
                  <a:lnTo>
                    <a:pt x="3486" y="2749"/>
                  </a:lnTo>
                  <a:cubicBezTo>
                    <a:pt x="3542" y="2789"/>
                    <a:pt x="3664" y="2854"/>
                    <a:pt x="3664" y="2854"/>
                  </a:cubicBezTo>
                  <a:cubicBezTo>
                    <a:pt x="3672" y="2846"/>
                    <a:pt x="3607" y="2806"/>
                    <a:pt x="3550" y="2773"/>
                  </a:cubicBezTo>
                  <a:cubicBezTo>
                    <a:pt x="3516" y="2748"/>
                    <a:pt x="3505" y="2739"/>
                    <a:pt x="3517" y="2739"/>
                  </a:cubicBezTo>
                  <a:cubicBezTo>
                    <a:pt x="3525" y="2739"/>
                    <a:pt x="3541" y="2743"/>
                    <a:pt x="3567" y="2749"/>
                  </a:cubicBezTo>
                  <a:cubicBezTo>
                    <a:pt x="3594" y="2758"/>
                    <a:pt x="3612" y="2762"/>
                    <a:pt x="3621" y="2762"/>
                  </a:cubicBezTo>
                  <a:cubicBezTo>
                    <a:pt x="3637" y="2762"/>
                    <a:pt x="3626" y="2750"/>
                    <a:pt x="3591" y="2724"/>
                  </a:cubicBezTo>
                  <a:cubicBezTo>
                    <a:pt x="3595" y="2720"/>
                    <a:pt x="3597" y="2716"/>
                    <a:pt x="3606" y="2716"/>
                  </a:cubicBezTo>
                  <a:cubicBezTo>
                    <a:pt x="3615" y="2716"/>
                    <a:pt x="3631" y="2720"/>
                    <a:pt x="3664" y="2733"/>
                  </a:cubicBezTo>
                  <a:cubicBezTo>
                    <a:pt x="3672" y="2724"/>
                    <a:pt x="3672" y="2724"/>
                    <a:pt x="3607" y="2692"/>
                  </a:cubicBezTo>
                  <a:cubicBezTo>
                    <a:pt x="3573" y="2672"/>
                    <a:pt x="3559" y="2662"/>
                    <a:pt x="3568" y="2662"/>
                  </a:cubicBezTo>
                  <a:cubicBezTo>
                    <a:pt x="3574" y="2662"/>
                    <a:pt x="3590" y="2666"/>
                    <a:pt x="3615" y="2676"/>
                  </a:cubicBezTo>
                  <a:cubicBezTo>
                    <a:pt x="3668" y="2696"/>
                    <a:pt x="3702" y="2703"/>
                    <a:pt x="3719" y="2703"/>
                  </a:cubicBezTo>
                  <a:cubicBezTo>
                    <a:pt x="3745" y="2703"/>
                    <a:pt x="3735" y="2687"/>
                    <a:pt x="3696" y="2668"/>
                  </a:cubicBezTo>
                  <a:cubicBezTo>
                    <a:pt x="3631" y="2643"/>
                    <a:pt x="3640" y="2635"/>
                    <a:pt x="3640" y="2627"/>
                  </a:cubicBezTo>
                  <a:cubicBezTo>
                    <a:pt x="3648" y="2619"/>
                    <a:pt x="3656" y="2611"/>
                    <a:pt x="3591" y="2570"/>
                  </a:cubicBezTo>
                  <a:lnTo>
                    <a:pt x="3599" y="2554"/>
                  </a:lnTo>
                  <a:cubicBezTo>
                    <a:pt x="3600" y="2553"/>
                    <a:pt x="3601" y="2553"/>
                    <a:pt x="3602" y="2553"/>
                  </a:cubicBezTo>
                  <a:cubicBezTo>
                    <a:pt x="3617" y="2553"/>
                    <a:pt x="3664" y="2587"/>
                    <a:pt x="3664" y="2595"/>
                  </a:cubicBezTo>
                  <a:lnTo>
                    <a:pt x="3729" y="2611"/>
                  </a:lnTo>
                  <a:cubicBezTo>
                    <a:pt x="3737" y="2595"/>
                    <a:pt x="3745" y="2587"/>
                    <a:pt x="3680" y="2546"/>
                  </a:cubicBezTo>
                  <a:cubicBezTo>
                    <a:pt x="3617" y="2521"/>
                    <a:pt x="3586" y="2509"/>
                    <a:pt x="3590" y="2509"/>
                  </a:cubicBezTo>
                  <a:lnTo>
                    <a:pt x="3590" y="2509"/>
                  </a:lnTo>
                  <a:cubicBezTo>
                    <a:pt x="3594" y="2509"/>
                    <a:pt x="3626" y="2519"/>
                    <a:pt x="3688" y="2538"/>
                  </a:cubicBezTo>
                  <a:cubicBezTo>
                    <a:pt x="3727" y="2553"/>
                    <a:pt x="3766" y="2564"/>
                    <a:pt x="3779" y="2564"/>
                  </a:cubicBezTo>
                  <a:cubicBezTo>
                    <a:pt x="3787" y="2564"/>
                    <a:pt x="3784" y="2559"/>
                    <a:pt x="3761" y="2546"/>
                  </a:cubicBezTo>
                  <a:cubicBezTo>
                    <a:pt x="3693" y="2520"/>
                    <a:pt x="3681" y="2511"/>
                    <a:pt x="3694" y="2511"/>
                  </a:cubicBezTo>
                  <a:cubicBezTo>
                    <a:pt x="3706" y="2511"/>
                    <a:pt x="3739" y="2518"/>
                    <a:pt x="3769" y="2530"/>
                  </a:cubicBezTo>
                  <a:cubicBezTo>
                    <a:pt x="3825" y="2556"/>
                    <a:pt x="3855" y="2570"/>
                    <a:pt x="3861" y="2570"/>
                  </a:cubicBezTo>
                  <a:cubicBezTo>
                    <a:pt x="3867" y="2570"/>
                    <a:pt x="3839" y="2550"/>
                    <a:pt x="3777" y="2506"/>
                  </a:cubicBezTo>
                  <a:cubicBezTo>
                    <a:pt x="3786" y="2481"/>
                    <a:pt x="3729" y="2425"/>
                    <a:pt x="3737" y="2400"/>
                  </a:cubicBezTo>
                  <a:cubicBezTo>
                    <a:pt x="3745" y="2368"/>
                    <a:pt x="3753" y="2352"/>
                    <a:pt x="3818" y="2352"/>
                  </a:cubicBezTo>
                  <a:cubicBezTo>
                    <a:pt x="3840" y="2357"/>
                    <a:pt x="3858" y="2361"/>
                    <a:pt x="3873" y="2363"/>
                  </a:cubicBezTo>
                  <a:lnTo>
                    <a:pt x="3873" y="2363"/>
                  </a:lnTo>
                  <a:cubicBezTo>
                    <a:pt x="3754" y="2335"/>
                    <a:pt x="3762" y="2326"/>
                    <a:pt x="3769" y="2303"/>
                  </a:cubicBezTo>
                  <a:cubicBezTo>
                    <a:pt x="3842" y="2287"/>
                    <a:pt x="3777" y="2254"/>
                    <a:pt x="3713" y="2238"/>
                  </a:cubicBezTo>
                  <a:lnTo>
                    <a:pt x="3704" y="2254"/>
                  </a:lnTo>
                  <a:cubicBezTo>
                    <a:pt x="3575" y="2238"/>
                    <a:pt x="3575" y="2230"/>
                    <a:pt x="3648" y="2222"/>
                  </a:cubicBezTo>
                  <a:cubicBezTo>
                    <a:pt x="3664" y="2218"/>
                    <a:pt x="3683" y="2216"/>
                    <a:pt x="3701" y="2216"/>
                  </a:cubicBezTo>
                  <a:cubicBezTo>
                    <a:pt x="3727" y="2216"/>
                    <a:pt x="3754" y="2220"/>
                    <a:pt x="3777" y="2230"/>
                  </a:cubicBezTo>
                  <a:cubicBezTo>
                    <a:pt x="3808" y="2233"/>
                    <a:pt x="3836" y="2235"/>
                    <a:pt x="3860" y="2235"/>
                  </a:cubicBezTo>
                  <a:cubicBezTo>
                    <a:pt x="3893" y="2235"/>
                    <a:pt x="3915" y="2231"/>
                    <a:pt x="3915" y="2222"/>
                  </a:cubicBezTo>
                  <a:cubicBezTo>
                    <a:pt x="3923" y="2214"/>
                    <a:pt x="3923" y="2206"/>
                    <a:pt x="3850" y="2206"/>
                  </a:cubicBezTo>
                  <a:cubicBezTo>
                    <a:pt x="3786" y="2197"/>
                    <a:pt x="3786" y="2197"/>
                    <a:pt x="3786" y="2189"/>
                  </a:cubicBezTo>
                  <a:cubicBezTo>
                    <a:pt x="3786" y="2181"/>
                    <a:pt x="3786" y="2173"/>
                    <a:pt x="3721" y="2157"/>
                  </a:cubicBezTo>
                  <a:cubicBezTo>
                    <a:pt x="3656" y="2149"/>
                    <a:pt x="3656" y="2141"/>
                    <a:pt x="3656" y="2133"/>
                  </a:cubicBezTo>
                  <a:cubicBezTo>
                    <a:pt x="3729" y="2133"/>
                    <a:pt x="3729" y="2108"/>
                    <a:pt x="3729" y="2108"/>
                  </a:cubicBezTo>
                  <a:lnTo>
                    <a:pt x="3794" y="2116"/>
                  </a:lnTo>
                  <a:cubicBezTo>
                    <a:pt x="3842" y="2116"/>
                    <a:pt x="3891" y="2116"/>
                    <a:pt x="3931" y="2108"/>
                  </a:cubicBezTo>
                  <a:cubicBezTo>
                    <a:pt x="3931" y="2100"/>
                    <a:pt x="3867" y="2100"/>
                    <a:pt x="3867" y="2100"/>
                  </a:cubicBezTo>
                  <a:cubicBezTo>
                    <a:pt x="3810" y="2092"/>
                    <a:pt x="3802" y="1865"/>
                    <a:pt x="3802" y="1841"/>
                  </a:cubicBezTo>
                  <a:cubicBezTo>
                    <a:pt x="3851" y="1816"/>
                    <a:pt x="3863" y="1792"/>
                    <a:pt x="3838" y="1792"/>
                  </a:cubicBezTo>
                  <a:cubicBezTo>
                    <a:pt x="3830" y="1792"/>
                    <a:pt x="3818" y="1794"/>
                    <a:pt x="3802" y="1800"/>
                  </a:cubicBezTo>
                  <a:cubicBezTo>
                    <a:pt x="3795" y="1801"/>
                    <a:pt x="3790" y="1801"/>
                    <a:pt x="3784" y="1801"/>
                  </a:cubicBezTo>
                  <a:cubicBezTo>
                    <a:pt x="3727" y="1801"/>
                    <a:pt x="3720" y="1763"/>
                    <a:pt x="3713" y="1711"/>
                  </a:cubicBezTo>
                  <a:cubicBezTo>
                    <a:pt x="3699" y="1658"/>
                    <a:pt x="3691" y="1615"/>
                    <a:pt x="3653" y="1615"/>
                  </a:cubicBezTo>
                  <a:cubicBezTo>
                    <a:pt x="3645" y="1615"/>
                    <a:pt x="3635" y="1617"/>
                    <a:pt x="3623" y="1622"/>
                  </a:cubicBezTo>
                  <a:cubicBezTo>
                    <a:pt x="3623" y="1622"/>
                    <a:pt x="3623" y="1614"/>
                    <a:pt x="3623" y="1598"/>
                  </a:cubicBezTo>
                  <a:cubicBezTo>
                    <a:pt x="3615" y="1581"/>
                    <a:pt x="3542" y="1589"/>
                    <a:pt x="3542" y="1581"/>
                  </a:cubicBezTo>
                  <a:cubicBezTo>
                    <a:pt x="3518" y="1587"/>
                    <a:pt x="3501" y="1590"/>
                    <a:pt x="3494" y="1590"/>
                  </a:cubicBezTo>
                  <a:cubicBezTo>
                    <a:pt x="3483" y="1590"/>
                    <a:pt x="3497" y="1583"/>
                    <a:pt x="3542" y="1573"/>
                  </a:cubicBezTo>
                  <a:cubicBezTo>
                    <a:pt x="3599" y="1549"/>
                    <a:pt x="3664" y="1525"/>
                    <a:pt x="3664" y="1516"/>
                  </a:cubicBezTo>
                  <a:cubicBezTo>
                    <a:pt x="3662" y="1513"/>
                    <a:pt x="3657" y="1511"/>
                    <a:pt x="3651" y="1511"/>
                  </a:cubicBezTo>
                  <a:cubicBezTo>
                    <a:pt x="3627" y="1511"/>
                    <a:pt x="3578" y="1530"/>
                    <a:pt x="3534" y="1549"/>
                  </a:cubicBezTo>
                  <a:cubicBezTo>
                    <a:pt x="3469" y="1573"/>
                    <a:pt x="3461" y="1573"/>
                    <a:pt x="3461" y="1573"/>
                  </a:cubicBezTo>
                  <a:cubicBezTo>
                    <a:pt x="3461" y="1565"/>
                    <a:pt x="3461" y="1565"/>
                    <a:pt x="3526" y="1533"/>
                  </a:cubicBezTo>
                  <a:lnTo>
                    <a:pt x="3648" y="1484"/>
                  </a:lnTo>
                  <a:lnTo>
                    <a:pt x="3648" y="1476"/>
                  </a:lnTo>
                  <a:cubicBezTo>
                    <a:pt x="3609" y="1490"/>
                    <a:pt x="3593" y="1493"/>
                    <a:pt x="3587" y="1493"/>
                  </a:cubicBezTo>
                  <a:cubicBezTo>
                    <a:pt x="3583" y="1493"/>
                    <a:pt x="3583" y="1492"/>
                    <a:pt x="3583" y="1492"/>
                  </a:cubicBezTo>
                  <a:cubicBezTo>
                    <a:pt x="3575" y="1484"/>
                    <a:pt x="3575" y="1484"/>
                    <a:pt x="3704" y="1427"/>
                  </a:cubicBezTo>
                  <a:cubicBezTo>
                    <a:pt x="3774" y="1395"/>
                    <a:pt x="3801" y="1376"/>
                    <a:pt x="3789" y="1376"/>
                  </a:cubicBezTo>
                  <a:cubicBezTo>
                    <a:pt x="3780" y="1376"/>
                    <a:pt x="3749" y="1387"/>
                    <a:pt x="3696" y="1411"/>
                  </a:cubicBezTo>
                  <a:lnTo>
                    <a:pt x="3623" y="1419"/>
                  </a:lnTo>
                  <a:cubicBezTo>
                    <a:pt x="3671" y="1391"/>
                    <a:pt x="3680" y="1381"/>
                    <a:pt x="3670" y="1381"/>
                  </a:cubicBezTo>
                  <a:cubicBezTo>
                    <a:pt x="3653" y="1381"/>
                    <a:pt x="3590" y="1404"/>
                    <a:pt x="3550" y="1419"/>
                  </a:cubicBezTo>
                  <a:cubicBezTo>
                    <a:pt x="3619" y="1378"/>
                    <a:pt x="3646" y="1358"/>
                    <a:pt x="3635" y="1358"/>
                  </a:cubicBezTo>
                  <a:cubicBezTo>
                    <a:pt x="3627" y="1358"/>
                    <a:pt x="3596" y="1370"/>
                    <a:pt x="3542" y="1395"/>
                  </a:cubicBezTo>
                  <a:cubicBezTo>
                    <a:pt x="3519" y="1408"/>
                    <a:pt x="3503" y="1415"/>
                    <a:pt x="3498" y="1415"/>
                  </a:cubicBezTo>
                  <a:cubicBezTo>
                    <a:pt x="3490" y="1415"/>
                    <a:pt x="3501" y="1402"/>
                    <a:pt x="3534" y="1379"/>
                  </a:cubicBezTo>
                  <a:cubicBezTo>
                    <a:pt x="3591" y="1338"/>
                    <a:pt x="3583" y="1330"/>
                    <a:pt x="3575" y="1314"/>
                  </a:cubicBezTo>
                  <a:lnTo>
                    <a:pt x="3575" y="1314"/>
                  </a:lnTo>
                  <a:cubicBezTo>
                    <a:pt x="3563" y="1318"/>
                    <a:pt x="3552" y="1320"/>
                    <a:pt x="3542" y="1320"/>
                  </a:cubicBezTo>
                  <a:cubicBezTo>
                    <a:pt x="3498" y="1320"/>
                    <a:pt x="3472" y="1279"/>
                    <a:pt x="3445" y="1233"/>
                  </a:cubicBezTo>
                  <a:cubicBezTo>
                    <a:pt x="3413" y="1189"/>
                    <a:pt x="3384" y="1161"/>
                    <a:pt x="3356" y="1161"/>
                  </a:cubicBezTo>
                  <a:cubicBezTo>
                    <a:pt x="3342" y="1161"/>
                    <a:pt x="3329" y="1168"/>
                    <a:pt x="3315" y="1184"/>
                  </a:cubicBezTo>
                  <a:cubicBezTo>
                    <a:pt x="3307" y="1176"/>
                    <a:pt x="3307" y="1176"/>
                    <a:pt x="3348" y="1119"/>
                  </a:cubicBezTo>
                  <a:cubicBezTo>
                    <a:pt x="3369" y="1098"/>
                    <a:pt x="3380" y="1084"/>
                    <a:pt x="3376" y="1084"/>
                  </a:cubicBezTo>
                  <a:lnTo>
                    <a:pt x="3376" y="1084"/>
                  </a:lnTo>
                  <a:cubicBezTo>
                    <a:pt x="3372" y="1084"/>
                    <a:pt x="3345" y="1106"/>
                    <a:pt x="3291" y="1160"/>
                  </a:cubicBezTo>
                  <a:cubicBezTo>
                    <a:pt x="3264" y="1187"/>
                    <a:pt x="3236" y="1214"/>
                    <a:pt x="3233" y="1214"/>
                  </a:cubicBezTo>
                  <a:cubicBezTo>
                    <a:pt x="3231" y="1214"/>
                    <a:pt x="3244" y="1198"/>
                    <a:pt x="3283" y="1152"/>
                  </a:cubicBezTo>
                  <a:cubicBezTo>
                    <a:pt x="3331" y="1103"/>
                    <a:pt x="3315" y="1087"/>
                    <a:pt x="3291" y="1062"/>
                  </a:cubicBezTo>
                  <a:cubicBezTo>
                    <a:pt x="3287" y="1051"/>
                    <a:pt x="3276" y="1043"/>
                    <a:pt x="3262" y="1043"/>
                  </a:cubicBezTo>
                  <a:cubicBezTo>
                    <a:pt x="3246" y="1043"/>
                    <a:pt x="3227" y="1053"/>
                    <a:pt x="3210" y="1079"/>
                  </a:cubicBezTo>
                  <a:cubicBezTo>
                    <a:pt x="3182" y="1103"/>
                    <a:pt x="3167" y="1115"/>
                    <a:pt x="3166" y="1115"/>
                  </a:cubicBezTo>
                  <a:cubicBezTo>
                    <a:pt x="3165" y="1115"/>
                    <a:pt x="3177" y="1103"/>
                    <a:pt x="3202" y="1079"/>
                  </a:cubicBezTo>
                  <a:cubicBezTo>
                    <a:pt x="3263" y="1007"/>
                    <a:pt x="3278" y="942"/>
                    <a:pt x="3251" y="942"/>
                  </a:cubicBezTo>
                  <a:cubicBezTo>
                    <a:pt x="3238" y="942"/>
                    <a:pt x="3216" y="956"/>
                    <a:pt x="3186" y="989"/>
                  </a:cubicBezTo>
                  <a:cubicBezTo>
                    <a:pt x="3186" y="981"/>
                    <a:pt x="3177" y="981"/>
                    <a:pt x="3210" y="916"/>
                  </a:cubicBezTo>
                  <a:cubicBezTo>
                    <a:pt x="3208" y="916"/>
                    <a:pt x="3206" y="916"/>
                    <a:pt x="3203" y="916"/>
                  </a:cubicBezTo>
                  <a:cubicBezTo>
                    <a:pt x="3195" y="916"/>
                    <a:pt x="3179" y="921"/>
                    <a:pt x="3137" y="957"/>
                  </a:cubicBezTo>
                  <a:lnTo>
                    <a:pt x="3088" y="916"/>
                  </a:lnTo>
                  <a:cubicBezTo>
                    <a:pt x="3087" y="916"/>
                    <a:pt x="3086" y="916"/>
                    <a:pt x="3085" y="916"/>
                  </a:cubicBezTo>
                  <a:cubicBezTo>
                    <a:pt x="3067" y="916"/>
                    <a:pt x="3032" y="965"/>
                    <a:pt x="3032" y="965"/>
                  </a:cubicBezTo>
                  <a:lnTo>
                    <a:pt x="3023" y="965"/>
                  </a:lnTo>
                  <a:cubicBezTo>
                    <a:pt x="3048" y="900"/>
                    <a:pt x="3007" y="884"/>
                    <a:pt x="2942" y="868"/>
                  </a:cubicBezTo>
                  <a:cubicBezTo>
                    <a:pt x="2886" y="843"/>
                    <a:pt x="2837" y="819"/>
                    <a:pt x="2837" y="754"/>
                  </a:cubicBezTo>
                  <a:cubicBezTo>
                    <a:pt x="2837" y="754"/>
                    <a:pt x="2829" y="754"/>
                    <a:pt x="2804" y="819"/>
                  </a:cubicBezTo>
                  <a:cubicBezTo>
                    <a:pt x="2786" y="899"/>
                    <a:pt x="2778" y="933"/>
                    <a:pt x="2774" y="933"/>
                  </a:cubicBezTo>
                  <a:cubicBezTo>
                    <a:pt x="2772" y="933"/>
                    <a:pt x="2772" y="915"/>
                    <a:pt x="2772" y="884"/>
                  </a:cubicBezTo>
                  <a:cubicBezTo>
                    <a:pt x="2776" y="814"/>
                    <a:pt x="2768" y="780"/>
                    <a:pt x="2755" y="780"/>
                  </a:cubicBezTo>
                  <a:cubicBezTo>
                    <a:pt x="2745" y="780"/>
                    <a:pt x="2731" y="805"/>
                    <a:pt x="2720" y="854"/>
                  </a:cubicBezTo>
                  <a:lnTo>
                    <a:pt x="2720" y="854"/>
                  </a:lnTo>
                  <a:cubicBezTo>
                    <a:pt x="2723" y="837"/>
                    <a:pt x="2723" y="836"/>
                    <a:pt x="2723" y="811"/>
                  </a:cubicBezTo>
                  <a:cubicBezTo>
                    <a:pt x="2727" y="757"/>
                    <a:pt x="2722" y="734"/>
                    <a:pt x="2715" y="734"/>
                  </a:cubicBezTo>
                  <a:cubicBezTo>
                    <a:pt x="2703" y="734"/>
                    <a:pt x="2685" y="789"/>
                    <a:pt x="2675" y="868"/>
                  </a:cubicBezTo>
                  <a:cubicBezTo>
                    <a:pt x="2675" y="821"/>
                    <a:pt x="2671" y="770"/>
                    <a:pt x="2662" y="770"/>
                  </a:cubicBezTo>
                  <a:cubicBezTo>
                    <a:pt x="2659" y="770"/>
                    <a:pt x="2655" y="777"/>
                    <a:pt x="2650" y="795"/>
                  </a:cubicBezTo>
                  <a:cubicBezTo>
                    <a:pt x="2642" y="795"/>
                    <a:pt x="2642" y="795"/>
                    <a:pt x="2650" y="657"/>
                  </a:cubicBezTo>
                  <a:cubicBezTo>
                    <a:pt x="2650" y="592"/>
                    <a:pt x="2659" y="527"/>
                    <a:pt x="2642" y="5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8" name="Google Shape;8928;p32"/>
            <p:cNvSpPr/>
            <p:nvPr/>
          </p:nvSpPr>
          <p:spPr>
            <a:xfrm>
              <a:off x="7906707" y="1708521"/>
              <a:ext cx="52488" cy="44059"/>
            </a:xfrm>
            <a:custGeom>
              <a:avLst/>
              <a:gdLst/>
              <a:ahLst/>
              <a:cxnLst/>
              <a:rect l="l" t="t" r="r" b="b"/>
              <a:pathLst>
                <a:path w="3045" h="2556" extrusionOk="0">
                  <a:moveTo>
                    <a:pt x="1938" y="0"/>
                  </a:moveTo>
                  <a:cubicBezTo>
                    <a:pt x="1922" y="0"/>
                    <a:pt x="1930" y="73"/>
                    <a:pt x="1938" y="138"/>
                  </a:cubicBezTo>
                  <a:lnTo>
                    <a:pt x="1946" y="138"/>
                  </a:lnTo>
                  <a:cubicBezTo>
                    <a:pt x="1954" y="97"/>
                    <a:pt x="1946" y="49"/>
                    <a:pt x="1946" y="0"/>
                  </a:cubicBezTo>
                  <a:close/>
                  <a:moveTo>
                    <a:pt x="1528" y="845"/>
                  </a:moveTo>
                  <a:cubicBezTo>
                    <a:pt x="1523" y="845"/>
                    <a:pt x="1520" y="848"/>
                    <a:pt x="1517" y="851"/>
                  </a:cubicBezTo>
                  <a:cubicBezTo>
                    <a:pt x="1509" y="851"/>
                    <a:pt x="1549" y="908"/>
                    <a:pt x="1549" y="908"/>
                  </a:cubicBezTo>
                  <a:cubicBezTo>
                    <a:pt x="1584" y="943"/>
                    <a:pt x="1594" y="953"/>
                    <a:pt x="1599" y="953"/>
                  </a:cubicBezTo>
                  <a:cubicBezTo>
                    <a:pt x="1602" y="953"/>
                    <a:pt x="1604" y="951"/>
                    <a:pt x="1606" y="949"/>
                  </a:cubicBezTo>
                  <a:cubicBezTo>
                    <a:pt x="1619" y="962"/>
                    <a:pt x="1625" y="967"/>
                    <a:pt x="1627" y="967"/>
                  </a:cubicBezTo>
                  <a:cubicBezTo>
                    <a:pt x="1633" y="967"/>
                    <a:pt x="1603" y="926"/>
                    <a:pt x="1573" y="884"/>
                  </a:cubicBezTo>
                  <a:cubicBezTo>
                    <a:pt x="1548" y="854"/>
                    <a:pt x="1536" y="845"/>
                    <a:pt x="1528" y="845"/>
                  </a:cubicBezTo>
                  <a:close/>
                  <a:moveTo>
                    <a:pt x="1646" y="916"/>
                  </a:moveTo>
                  <a:cubicBezTo>
                    <a:pt x="1671" y="957"/>
                    <a:pt x="1695" y="997"/>
                    <a:pt x="1719" y="1038"/>
                  </a:cubicBezTo>
                  <a:cubicBezTo>
                    <a:pt x="1679" y="1006"/>
                    <a:pt x="1655" y="965"/>
                    <a:pt x="1638" y="924"/>
                  </a:cubicBezTo>
                  <a:lnTo>
                    <a:pt x="1646" y="916"/>
                  </a:lnTo>
                  <a:close/>
                  <a:moveTo>
                    <a:pt x="1993" y="1087"/>
                  </a:moveTo>
                  <a:cubicBezTo>
                    <a:pt x="1996" y="1103"/>
                    <a:pt x="1998" y="1113"/>
                    <a:pt x="1998" y="1113"/>
                  </a:cubicBezTo>
                  <a:cubicBezTo>
                    <a:pt x="1998" y="1113"/>
                    <a:pt x="1997" y="1106"/>
                    <a:pt x="1995" y="1087"/>
                  </a:cubicBezTo>
                  <a:close/>
                  <a:moveTo>
                    <a:pt x="1946" y="884"/>
                  </a:moveTo>
                  <a:cubicBezTo>
                    <a:pt x="1971" y="924"/>
                    <a:pt x="1979" y="973"/>
                    <a:pt x="1987" y="1022"/>
                  </a:cubicBezTo>
                  <a:cubicBezTo>
                    <a:pt x="2019" y="1151"/>
                    <a:pt x="2019" y="1151"/>
                    <a:pt x="2011" y="1151"/>
                  </a:cubicBezTo>
                  <a:cubicBezTo>
                    <a:pt x="2003" y="1151"/>
                    <a:pt x="2003" y="1151"/>
                    <a:pt x="1987" y="1087"/>
                  </a:cubicBezTo>
                  <a:lnTo>
                    <a:pt x="1993" y="1087"/>
                  </a:lnTo>
                  <a:cubicBezTo>
                    <a:pt x="1990" y="1069"/>
                    <a:pt x="1985" y="1045"/>
                    <a:pt x="1979" y="1022"/>
                  </a:cubicBezTo>
                  <a:lnTo>
                    <a:pt x="1946" y="884"/>
                  </a:lnTo>
                  <a:close/>
                  <a:moveTo>
                    <a:pt x="2036" y="1022"/>
                  </a:moveTo>
                  <a:lnTo>
                    <a:pt x="2052" y="1087"/>
                  </a:lnTo>
                  <a:cubicBezTo>
                    <a:pt x="2060" y="1160"/>
                    <a:pt x="2052" y="1160"/>
                    <a:pt x="2052" y="1160"/>
                  </a:cubicBezTo>
                  <a:cubicBezTo>
                    <a:pt x="2044" y="1160"/>
                    <a:pt x="2044" y="1160"/>
                    <a:pt x="2036" y="1087"/>
                  </a:cubicBezTo>
                  <a:cubicBezTo>
                    <a:pt x="2036" y="1062"/>
                    <a:pt x="2036" y="1046"/>
                    <a:pt x="2036" y="1022"/>
                  </a:cubicBezTo>
                  <a:close/>
                  <a:moveTo>
                    <a:pt x="1484" y="1168"/>
                  </a:moveTo>
                  <a:lnTo>
                    <a:pt x="1598" y="1241"/>
                  </a:lnTo>
                  <a:cubicBezTo>
                    <a:pt x="1698" y="1300"/>
                    <a:pt x="1742" y="1326"/>
                    <a:pt x="1740" y="1326"/>
                  </a:cubicBezTo>
                  <a:cubicBezTo>
                    <a:pt x="1738" y="1326"/>
                    <a:pt x="1708" y="1310"/>
                    <a:pt x="1655" y="1281"/>
                  </a:cubicBezTo>
                  <a:cubicBezTo>
                    <a:pt x="1598" y="1249"/>
                    <a:pt x="1533" y="1216"/>
                    <a:pt x="1484" y="1176"/>
                  </a:cubicBezTo>
                  <a:lnTo>
                    <a:pt x="1484" y="1168"/>
                  </a:lnTo>
                  <a:close/>
                  <a:moveTo>
                    <a:pt x="1727" y="1297"/>
                  </a:moveTo>
                  <a:lnTo>
                    <a:pt x="1792" y="1330"/>
                  </a:lnTo>
                  <a:cubicBezTo>
                    <a:pt x="1849" y="1362"/>
                    <a:pt x="1849" y="1362"/>
                    <a:pt x="1849" y="1362"/>
                  </a:cubicBezTo>
                  <a:lnTo>
                    <a:pt x="1784" y="1330"/>
                  </a:lnTo>
                  <a:lnTo>
                    <a:pt x="1727" y="1297"/>
                  </a:lnTo>
                  <a:close/>
                  <a:moveTo>
                    <a:pt x="1849" y="1046"/>
                  </a:moveTo>
                  <a:lnTo>
                    <a:pt x="1914" y="1168"/>
                  </a:lnTo>
                  <a:lnTo>
                    <a:pt x="2003" y="1354"/>
                  </a:lnTo>
                  <a:cubicBezTo>
                    <a:pt x="2007" y="1362"/>
                    <a:pt x="2011" y="1369"/>
                    <a:pt x="2014" y="1376"/>
                  </a:cubicBezTo>
                  <a:lnTo>
                    <a:pt x="2014" y="1376"/>
                  </a:lnTo>
                  <a:cubicBezTo>
                    <a:pt x="1988" y="1333"/>
                    <a:pt x="1963" y="1297"/>
                    <a:pt x="1963" y="1297"/>
                  </a:cubicBezTo>
                  <a:lnTo>
                    <a:pt x="1930" y="1233"/>
                  </a:lnTo>
                  <a:cubicBezTo>
                    <a:pt x="1930" y="1233"/>
                    <a:pt x="1906" y="1176"/>
                    <a:pt x="1873" y="1111"/>
                  </a:cubicBezTo>
                  <a:cubicBezTo>
                    <a:pt x="1865" y="1095"/>
                    <a:pt x="1857" y="1070"/>
                    <a:pt x="1849" y="1046"/>
                  </a:cubicBezTo>
                  <a:close/>
                  <a:moveTo>
                    <a:pt x="1468" y="1354"/>
                  </a:moveTo>
                  <a:lnTo>
                    <a:pt x="1598" y="1395"/>
                  </a:lnTo>
                  <a:cubicBezTo>
                    <a:pt x="1557" y="1387"/>
                    <a:pt x="1509" y="1370"/>
                    <a:pt x="1468" y="1354"/>
                  </a:cubicBezTo>
                  <a:close/>
                  <a:moveTo>
                    <a:pt x="2141" y="1208"/>
                  </a:moveTo>
                  <a:lnTo>
                    <a:pt x="2141" y="1208"/>
                  </a:lnTo>
                  <a:cubicBezTo>
                    <a:pt x="2141" y="1281"/>
                    <a:pt x="2133" y="1346"/>
                    <a:pt x="2133" y="1346"/>
                  </a:cubicBezTo>
                  <a:cubicBezTo>
                    <a:pt x="2131" y="1384"/>
                    <a:pt x="2129" y="1400"/>
                    <a:pt x="2128" y="1400"/>
                  </a:cubicBezTo>
                  <a:cubicBezTo>
                    <a:pt x="2126" y="1400"/>
                    <a:pt x="2129" y="1306"/>
                    <a:pt x="2141" y="1208"/>
                  </a:cubicBezTo>
                  <a:close/>
                  <a:moveTo>
                    <a:pt x="2039" y="1376"/>
                  </a:moveTo>
                  <a:cubicBezTo>
                    <a:pt x="2040" y="1376"/>
                    <a:pt x="2044" y="1388"/>
                    <a:pt x="2049" y="1409"/>
                  </a:cubicBezTo>
                  <a:lnTo>
                    <a:pt x="2049" y="1409"/>
                  </a:lnTo>
                  <a:cubicBezTo>
                    <a:pt x="2042" y="1387"/>
                    <a:pt x="2039" y="1376"/>
                    <a:pt x="2039" y="1376"/>
                  </a:cubicBezTo>
                  <a:close/>
                  <a:moveTo>
                    <a:pt x="1849" y="1273"/>
                  </a:moveTo>
                  <a:lnTo>
                    <a:pt x="1849" y="1273"/>
                  </a:lnTo>
                  <a:cubicBezTo>
                    <a:pt x="1906" y="1322"/>
                    <a:pt x="1954" y="1362"/>
                    <a:pt x="2003" y="1411"/>
                  </a:cubicBezTo>
                  <a:cubicBezTo>
                    <a:pt x="2003" y="1414"/>
                    <a:pt x="2009" y="1421"/>
                    <a:pt x="2018" y="1429"/>
                  </a:cubicBezTo>
                  <a:lnTo>
                    <a:pt x="2018" y="1429"/>
                  </a:lnTo>
                  <a:lnTo>
                    <a:pt x="1898" y="1322"/>
                  </a:lnTo>
                  <a:cubicBezTo>
                    <a:pt x="1841" y="1273"/>
                    <a:pt x="1849" y="1273"/>
                    <a:pt x="1849" y="1273"/>
                  </a:cubicBezTo>
                  <a:close/>
                  <a:moveTo>
                    <a:pt x="2473" y="1354"/>
                  </a:moveTo>
                  <a:cubicBezTo>
                    <a:pt x="2473" y="1354"/>
                    <a:pt x="2352" y="1411"/>
                    <a:pt x="2287" y="1443"/>
                  </a:cubicBezTo>
                  <a:cubicBezTo>
                    <a:pt x="2311" y="1427"/>
                    <a:pt x="2327" y="1419"/>
                    <a:pt x="2352" y="1411"/>
                  </a:cubicBezTo>
                  <a:cubicBezTo>
                    <a:pt x="2392" y="1387"/>
                    <a:pt x="2433" y="1370"/>
                    <a:pt x="2473" y="1354"/>
                  </a:cubicBezTo>
                  <a:close/>
                  <a:moveTo>
                    <a:pt x="1833" y="1208"/>
                  </a:moveTo>
                  <a:lnTo>
                    <a:pt x="1833" y="1208"/>
                  </a:lnTo>
                  <a:cubicBezTo>
                    <a:pt x="1833" y="1208"/>
                    <a:pt x="1882" y="1257"/>
                    <a:pt x="1930" y="1306"/>
                  </a:cubicBezTo>
                  <a:lnTo>
                    <a:pt x="2053" y="1451"/>
                  </a:lnTo>
                  <a:lnTo>
                    <a:pt x="2053" y="1451"/>
                  </a:lnTo>
                  <a:cubicBezTo>
                    <a:pt x="2053" y="1452"/>
                    <a:pt x="2053" y="1453"/>
                    <a:pt x="2054" y="1454"/>
                  </a:cubicBezTo>
                  <a:lnTo>
                    <a:pt x="2054" y="1454"/>
                  </a:lnTo>
                  <a:lnTo>
                    <a:pt x="2011" y="1411"/>
                  </a:lnTo>
                  <a:cubicBezTo>
                    <a:pt x="1971" y="1362"/>
                    <a:pt x="1922" y="1306"/>
                    <a:pt x="1922" y="1306"/>
                  </a:cubicBezTo>
                  <a:cubicBezTo>
                    <a:pt x="1922" y="1306"/>
                    <a:pt x="1873" y="1257"/>
                    <a:pt x="1833" y="1208"/>
                  </a:cubicBezTo>
                  <a:close/>
                  <a:moveTo>
                    <a:pt x="2720" y="1425"/>
                  </a:moveTo>
                  <a:cubicBezTo>
                    <a:pt x="2729" y="1425"/>
                    <a:pt x="2729" y="1427"/>
                    <a:pt x="2692" y="1435"/>
                  </a:cubicBezTo>
                  <a:lnTo>
                    <a:pt x="2627" y="1443"/>
                  </a:lnTo>
                  <a:cubicBezTo>
                    <a:pt x="2583" y="1449"/>
                    <a:pt x="2538" y="1458"/>
                    <a:pt x="2536" y="1458"/>
                  </a:cubicBezTo>
                  <a:cubicBezTo>
                    <a:pt x="2535" y="1458"/>
                    <a:pt x="2542" y="1456"/>
                    <a:pt x="2563" y="1451"/>
                  </a:cubicBezTo>
                  <a:lnTo>
                    <a:pt x="2692" y="1427"/>
                  </a:lnTo>
                  <a:cubicBezTo>
                    <a:pt x="2692" y="1427"/>
                    <a:pt x="2711" y="1425"/>
                    <a:pt x="2720" y="1425"/>
                  </a:cubicBezTo>
                  <a:close/>
                  <a:moveTo>
                    <a:pt x="2054" y="1453"/>
                  </a:moveTo>
                  <a:lnTo>
                    <a:pt x="2055" y="1455"/>
                  </a:lnTo>
                  <a:lnTo>
                    <a:pt x="2060" y="1460"/>
                  </a:lnTo>
                  <a:lnTo>
                    <a:pt x="2054" y="1453"/>
                  </a:lnTo>
                  <a:close/>
                  <a:moveTo>
                    <a:pt x="1273" y="1433"/>
                  </a:moveTo>
                  <a:cubicBezTo>
                    <a:pt x="1277" y="1433"/>
                    <a:pt x="1285" y="1434"/>
                    <a:pt x="1298" y="1435"/>
                  </a:cubicBezTo>
                  <a:cubicBezTo>
                    <a:pt x="1298" y="1434"/>
                    <a:pt x="1299" y="1434"/>
                    <a:pt x="1302" y="1434"/>
                  </a:cubicBezTo>
                  <a:cubicBezTo>
                    <a:pt x="1317" y="1434"/>
                    <a:pt x="1370" y="1453"/>
                    <a:pt x="1363" y="1460"/>
                  </a:cubicBezTo>
                  <a:lnTo>
                    <a:pt x="1298" y="1443"/>
                  </a:lnTo>
                  <a:cubicBezTo>
                    <a:pt x="1298" y="1443"/>
                    <a:pt x="1256" y="1433"/>
                    <a:pt x="1273" y="1433"/>
                  </a:cubicBezTo>
                  <a:close/>
                  <a:moveTo>
                    <a:pt x="2027" y="1432"/>
                  </a:moveTo>
                  <a:lnTo>
                    <a:pt x="2055" y="1455"/>
                  </a:lnTo>
                  <a:lnTo>
                    <a:pt x="2055" y="1455"/>
                  </a:lnTo>
                  <a:cubicBezTo>
                    <a:pt x="2056" y="1459"/>
                    <a:pt x="2058" y="1462"/>
                    <a:pt x="2060" y="1465"/>
                  </a:cubicBezTo>
                  <a:lnTo>
                    <a:pt x="2060" y="1465"/>
                  </a:lnTo>
                  <a:lnTo>
                    <a:pt x="2057" y="1464"/>
                  </a:lnTo>
                  <a:lnTo>
                    <a:pt x="2027" y="1432"/>
                  </a:lnTo>
                  <a:close/>
                  <a:moveTo>
                    <a:pt x="2056" y="1456"/>
                  </a:moveTo>
                  <a:lnTo>
                    <a:pt x="2060" y="1466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60" y="1460"/>
                  </a:lnTo>
                  <a:lnTo>
                    <a:pt x="2056" y="1456"/>
                  </a:lnTo>
                  <a:close/>
                  <a:moveTo>
                    <a:pt x="2060" y="1466"/>
                  </a:moveTo>
                  <a:lnTo>
                    <a:pt x="2060" y="1466"/>
                  </a:lnTo>
                  <a:lnTo>
                    <a:pt x="2060" y="1466"/>
                  </a:lnTo>
                  <a:close/>
                  <a:moveTo>
                    <a:pt x="1679" y="1378"/>
                  </a:moveTo>
                  <a:lnTo>
                    <a:pt x="1873" y="1443"/>
                  </a:lnTo>
                  <a:cubicBezTo>
                    <a:pt x="1899" y="1458"/>
                    <a:pt x="1913" y="1466"/>
                    <a:pt x="1909" y="1466"/>
                  </a:cubicBezTo>
                  <a:cubicBezTo>
                    <a:pt x="1904" y="1466"/>
                    <a:pt x="1872" y="1454"/>
                    <a:pt x="1800" y="1427"/>
                  </a:cubicBezTo>
                  <a:lnTo>
                    <a:pt x="1679" y="1378"/>
                  </a:lnTo>
                  <a:close/>
                  <a:moveTo>
                    <a:pt x="2063" y="1468"/>
                  </a:moveTo>
                  <a:lnTo>
                    <a:pt x="2065" y="1469"/>
                  </a:lnTo>
                  <a:lnTo>
                    <a:pt x="2064" y="1468"/>
                  </a:lnTo>
                  <a:close/>
                  <a:moveTo>
                    <a:pt x="2000" y="1321"/>
                  </a:moveTo>
                  <a:cubicBezTo>
                    <a:pt x="2001" y="1321"/>
                    <a:pt x="2015" y="1353"/>
                    <a:pt x="2044" y="1419"/>
                  </a:cubicBezTo>
                  <a:lnTo>
                    <a:pt x="2064" y="1468"/>
                  </a:lnTo>
                  <a:lnTo>
                    <a:pt x="2068" y="1468"/>
                  </a:lnTo>
                  <a:lnTo>
                    <a:pt x="2068" y="1472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5" y="1469"/>
                  </a:lnTo>
                  <a:lnTo>
                    <a:pt x="2066" y="1473"/>
                  </a:lnTo>
                  <a:lnTo>
                    <a:pt x="2061" y="1468"/>
                  </a:lnTo>
                  <a:lnTo>
                    <a:pt x="2063" y="1468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lnTo>
                    <a:pt x="2060" y="1466"/>
                  </a:lnTo>
                  <a:cubicBezTo>
                    <a:pt x="2058" y="1463"/>
                    <a:pt x="2057" y="1459"/>
                    <a:pt x="2055" y="1456"/>
                  </a:cubicBezTo>
                  <a:lnTo>
                    <a:pt x="2055" y="1456"/>
                  </a:lnTo>
                  <a:lnTo>
                    <a:pt x="2056" y="1456"/>
                  </a:lnTo>
                  <a:lnTo>
                    <a:pt x="2055" y="1455"/>
                  </a:lnTo>
                  <a:lnTo>
                    <a:pt x="2055" y="1454"/>
                  </a:lnTo>
                  <a:lnTo>
                    <a:pt x="2055" y="1454"/>
                  </a:lnTo>
                  <a:cubicBezTo>
                    <a:pt x="2055" y="1454"/>
                    <a:pt x="2054" y="1453"/>
                    <a:pt x="2054" y="1452"/>
                  </a:cubicBezTo>
                  <a:lnTo>
                    <a:pt x="2054" y="1452"/>
                  </a:lnTo>
                  <a:lnTo>
                    <a:pt x="2054" y="1453"/>
                  </a:lnTo>
                  <a:lnTo>
                    <a:pt x="2036" y="1411"/>
                  </a:lnTo>
                  <a:cubicBezTo>
                    <a:pt x="2012" y="1351"/>
                    <a:pt x="1999" y="1321"/>
                    <a:pt x="2000" y="1321"/>
                  </a:cubicBezTo>
                  <a:close/>
                  <a:moveTo>
                    <a:pt x="2062" y="1470"/>
                  </a:moveTo>
                  <a:lnTo>
                    <a:pt x="2062" y="1470"/>
                  </a:lnTo>
                  <a:cubicBezTo>
                    <a:pt x="2064" y="1472"/>
                    <a:pt x="2065" y="1473"/>
                    <a:pt x="2067" y="1475"/>
                  </a:cubicBezTo>
                  <a:lnTo>
                    <a:pt x="2067" y="1475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7" y="1476"/>
                    <a:pt x="2067" y="1476"/>
                    <a:pt x="2066" y="1476"/>
                  </a:cubicBezTo>
                  <a:lnTo>
                    <a:pt x="2066" y="1476"/>
                  </a:lnTo>
                  <a:cubicBezTo>
                    <a:pt x="2067" y="1476"/>
                    <a:pt x="2067" y="1477"/>
                    <a:pt x="2068" y="1477"/>
                  </a:cubicBezTo>
                  <a:lnTo>
                    <a:pt x="2068" y="1477"/>
                  </a:lnTo>
                  <a:lnTo>
                    <a:pt x="2068" y="1477"/>
                  </a:lnTo>
                  <a:lnTo>
                    <a:pt x="2068" y="1477"/>
                  </a:lnTo>
                  <a:cubicBezTo>
                    <a:pt x="2068" y="1478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5" y="1476"/>
                  </a:lnTo>
                  <a:lnTo>
                    <a:pt x="2065" y="1476"/>
                  </a:lnTo>
                  <a:cubicBezTo>
                    <a:pt x="2064" y="1476"/>
                    <a:pt x="2064" y="1475"/>
                    <a:pt x="2064" y="1474"/>
                  </a:cubicBezTo>
                  <a:lnTo>
                    <a:pt x="2064" y="1474"/>
                  </a:lnTo>
                  <a:cubicBezTo>
                    <a:pt x="2065" y="1474"/>
                    <a:pt x="2066" y="1475"/>
                    <a:pt x="2066" y="1476"/>
                  </a:cubicBezTo>
                  <a:lnTo>
                    <a:pt x="2066" y="1476"/>
                  </a:lnTo>
                  <a:cubicBezTo>
                    <a:pt x="2065" y="1475"/>
                    <a:pt x="2064" y="1474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2"/>
                  </a:cubicBezTo>
                  <a:lnTo>
                    <a:pt x="2063" y="1472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cubicBezTo>
                    <a:pt x="2063" y="1472"/>
                    <a:pt x="2063" y="1472"/>
                    <a:pt x="2063" y="1472"/>
                  </a:cubicBezTo>
                  <a:lnTo>
                    <a:pt x="2063" y="1472"/>
                  </a:lnTo>
                  <a:lnTo>
                    <a:pt x="2062" y="1470"/>
                  </a:lnTo>
                  <a:close/>
                  <a:moveTo>
                    <a:pt x="1961" y="1381"/>
                  </a:moveTo>
                  <a:cubicBezTo>
                    <a:pt x="1963" y="1381"/>
                    <a:pt x="1976" y="1392"/>
                    <a:pt x="1995" y="1411"/>
                  </a:cubicBezTo>
                  <a:cubicBezTo>
                    <a:pt x="2006" y="1422"/>
                    <a:pt x="2016" y="1432"/>
                    <a:pt x="2027" y="1443"/>
                  </a:cubicBezTo>
                  <a:lnTo>
                    <a:pt x="2027" y="1443"/>
                  </a:lnTo>
                  <a:cubicBezTo>
                    <a:pt x="2024" y="1441"/>
                    <a:pt x="2022" y="1439"/>
                    <a:pt x="2021" y="1439"/>
                  </a:cubicBezTo>
                  <a:lnTo>
                    <a:pt x="2021" y="1439"/>
                  </a:lnTo>
                  <a:cubicBezTo>
                    <a:pt x="2021" y="1439"/>
                    <a:pt x="2027" y="1445"/>
                    <a:pt x="2044" y="1460"/>
                  </a:cubicBezTo>
                  <a:cubicBezTo>
                    <a:pt x="2038" y="1454"/>
                    <a:pt x="2033" y="1449"/>
                    <a:pt x="2027" y="1443"/>
                  </a:cubicBezTo>
                  <a:lnTo>
                    <a:pt x="2027" y="1443"/>
                  </a:lnTo>
                  <a:cubicBezTo>
                    <a:pt x="2035" y="1449"/>
                    <a:pt x="2048" y="1460"/>
                    <a:pt x="2063" y="1473"/>
                  </a:cubicBezTo>
                  <a:lnTo>
                    <a:pt x="2063" y="1473"/>
                  </a:lnTo>
                  <a:lnTo>
                    <a:pt x="2063" y="1473"/>
                  </a:ln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cubicBezTo>
                    <a:pt x="2063" y="1473"/>
                    <a:pt x="2063" y="1473"/>
                    <a:pt x="2063" y="1473"/>
                  </a:cubicBezTo>
                  <a:lnTo>
                    <a:pt x="2063" y="1473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58" y="1470"/>
                    <a:pt x="2051" y="1465"/>
                    <a:pt x="2044" y="1460"/>
                  </a:cubicBezTo>
                  <a:lnTo>
                    <a:pt x="2044" y="1460"/>
                  </a:lnTo>
                  <a:lnTo>
                    <a:pt x="2065" y="1476"/>
                  </a:lnTo>
                  <a:lnTo>
                    <a:pt x="2063" y="1474"/>
                  </a:lnTo>
                  <a:lnTo>
                    <a:pt x="2063" y="1474"/>
                  </a:lnTo>
                  <a:cubicBezTo>
                    <a:pt x="2063" y="1474"/>
                    <a:pt x="2063" y="1474"/>
                    <a:pt x="2063" y="1474"/>
                  </a:cubicBezTo>
                  <a:lnTo>
                    <a:pt x="2063" y="1474"/>
                  </a:lnTo>
                  <a:cubicBezTo>
                    <a:pt x="2064" y="1475"/>
                    <a:pt x="2064" y="1476"/>
                    <a:pt x="2065" y="1476"/>
                  </a:cubicBezTo>
                  <a:lnTo>
                    <a:pt x="2065" y="1476"/>
                  </a:lnTo>
                  <a:lnTo>
                    <a:pt x="2065" y="1476"/>
                  </a:lnTo>
                  <a:lnTo>
                    <a:pt x="2065" y="1477"/>
                  </a:lnTo>
                  <a:lnTo>
                    <a:pt x="2065" y="1478"/>
                  </a:lnTo>
                  <a:lnTo>
                    <a:pt x="2065" y="1478"/>
                  </a:lnTo>
                  <a:cubicBezTo>
                    <a:pt x="2065" y="1478"/>
                    <a:pt x="2065" y="1478"/>
                    <a:pt x="2066" y="1478"/>
                  </a:cubicBezTo>
                  <a:lnTo>
                    <a:pt x="2066" y="1478"/>
                  </a:lnTo>
                  <a:lnTo>
                    <a:pt x="2066" y="1478"/>
                  </a:lnTo>
                  <a:lnTo>
                    <a:pt x="2068" y="1483"/>
                  </a:lnTo>
                  <a:lnTo>
                    <a:pt x="2068" y="1483"/>
                  </a:lnTo>
                  <a:cubicBezTo>
                    <a:pt x="2037" y="1462"/>
                    <a:pt x="2011" y="1446"/>
                    <a:pt x="2012" y="1446"/>
                  </a:cubicBezTo>
                  <a:lnTo>
                    <a:pt x="2012" y="1446"/>
                  </a:lnTo>
                  <a:cubicBezTo>
                    <a:pt x="2012" y="1446"/>
                    <a:pt x="2019" y="1450"/>
                    <a:pt x="2036" y="1460"/>
                  </a:cubicBezTo>
                  <a:lnTo>
                    <a:pt x="2066" y="1478"/>
                  </a:lnTo>
                  <a:lnTo>
                    <a:pt x="2065" y="1477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lnTo>
                    <a:pt x="2044" y="1460"/>
                  </a:lnTo>
                  <a:cubicBezTo>
                    <a:pt x="2044" y="1460"/>
                    <a:pt x="2044" y="1460"/>
                    <a:pt x="2044" y="1460"/>
                  </a:cubicBezTo>
                  <a:cubicBezTo>
                    <a:pt x="1980" y="1406"/>
                    <a:pt x="1958" y="1381"/>
                    <a:pt x="1961" y="1381"/>
                  </a:cubicBezTo>
                  <a:close/>
                  <a:moveTo>
                    <a:pt x="2210" y="1446"/>
                  </a:moveTo>
                  <a:cubicBezTo>
                    <a:pt x="2211" y="1446"/>
                    <a:pt x="2199" y="1458"/>
                    <a:pt x="2173" y="1484"/>
                  </a:cubicBezTo>
                  <a:lnTo>
                    <a:pt x="2173" y="1476"/>
                  </a:lnTo>
                  <a:cubicBezTo>
                    <a:pt x="2197" y="1456"/>
                    <a:pt x="2209" y="1446"/>
                    <a:pt x="2210" y="1446"/>
                  </a:cubicBezTo>
                  <a:close/>
                  <a:moveTo>
                    <a:pt x="2065" y="1478"/>
                  </a:moveTo>
                  <a:lnTo>
                    <a:pt x="2068" y="1480"/>
                  </a:lnTo>
                  <a:cubicBezTo>
                    <a:pt x="2068" y="1480"/>
                    <a:pt x="2068" y="1479"/>
                    <a:pt x="2068" y="1479"/>
                  </a:cubicBezTo>
                  <a:lnTo>
                    <a:pt x="2068" y="1479"/>
                  </a:lnTo>
                  <a:lnTo>
                    <a:pt x="2069" y="1480"/>
                  </a:lnTo>
                  <a:lnTo>
                    <a:pt x="2069" y="1481"/>
                  </a:lnTo>
                  <a:lnTo>
                    <a:pt x="2073" y="1483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6" y="1485"/>
                    <a:pt x="2076" y="1485"/>
                  </a:cubicBezTo>
                  <a:lnTo>
                    <a:pt x="2076" y="1485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9" y="1487"/>
                    <a:pt x="2081" y="1489"/>
                    <a:pt x="2083" y="1491"/>
                  </a:cubicBezTo>
                  <a:lnTo>
                    <a:pt x="2083" y="1491"/>
                  </a:lnTo>
                  <a:lnTo>
                    <a:pt x="2077" y="1486"/>
                  </a:lnTo>
                  <a:lnTo>
                    <a:pt x="2077" y="1486"/>
                  </a:lnTo>
                  <a:cubicBezTo>
                    <a:pt x="2077" y="1486"/>
                    <a:pt x="2077" y="1487"/>
                    <a:pt x="2077" y="1487"/>
                  </a:cubicBezTo>
                  <a:lnTo>
                    <a:pt x="2077" y="1487"/>
                  </a:lnTo>
                  <a:lnTo>
                    <a:pt x="2070" y="1481"/>
                  </a:lnTo>
                  <a:lnTo>
                    <a:pt x="2071" y="1485"/>
                  </a:lnTo>
                  <a:lnTo>
                    <a:pt x="2071" y="1485"/>
                  </a:lnTo>
                  <a:cubicBezTo>
                    <a:pt x="2070" y="1485"/>
                    <a:pt x="2069" y="1484"/>
                    <a:pt x="2068" y="1483"/>
                  </a:cubicBezTo>
                  <a:lnTo>
                    <a:pt x="2068" y="1483"/>
                  </a:lnTo>
                  <a:cubicBezTo>
                    <a:pt x="2068" y="1484"/>
                    <a:pt x="2068" y="1484"/>
                    <a:pt x="2068" y="1484"/>
                  </a:cubicBezTo>
                  <a:lnTo>
                    <a:pt x="2068" y="1483"/>
                  </a:lnTo>
                  <a:lnTo>
                    <a:pt x="2068" y="1483"/>
                  </a:lnTo>
                  <a:cubicBezTo>
                    <a:pt x="2068" y="1483"/>
                    <a:pt x="2068" y="1483"/>
                    <a:pt x="2068" y="1483"/>
                  </a:cubicBezTo>
                  <a:lnTo>
                    <a:pt x="2068" y="1483"/>
                  </a:lnTo>
                  <a:cubicBezTo>
                    <a:pt x="2068" y="1483"/>
                    <a:pt x="2068" y="1482"/>
                    <a:pt x="2068" y="1480"/>
                  </a:cubicBezTo>
                  <a:lnTo>
                    <a:pt x="2068" y="1480"/>
                  </a:lnTo>
                  <a:lnTo>
                    <a:pt x="2070" y="1481"/>
                  </a:lnTo>
                  <a:lnTo>
                    <a:pt x="2069" y="1481"/>
                  </a:lnTo>
                  <a:lnTo>
                    <a:pt x="2066" y="1478"/>
                  </a:lnTo>
                  <a:lnTo>
                    <a:pt x="2066" y="1478"/>
                  </a:lnTo>
                  <a:cubicBezTo>
                    <a:pt x="2066" y="1478"/>
                    <a:pt x="2065" y="1478"/>
                    <a:pt x="2065" y="1478"/>
                  </a:cubicBezTo>
                  <a:close/>
                  <a:moveTo>
                    <a:pt x="2075" y="1349"/>
                  </a:moveTo>
                  <a:cubicBezTo>
                    <a:pt x="2077" y="1368"/>
                    <a:pt x="2080" y="1393"/>
                    <a:pt x="2084" y="1427"/>
                  </a:cubicBezTo>
                  <a:lnTo>
                    <a:pt x="2092" y="1492"/>
                  </a:lnTo>
                  <a:cubicBezTo>
                    <a:pt x="2092" y="1484"/>
                    <a:pt x="2084" y="1427"/>
                    <a:pt x="2076" y="1354"/>
                  </a:cubicBezTo>
                  <a:cubicBezTo>
                    <a:pt x="2076" y="1352"/>
                    <a:pt x="2075" y="1351"/>
                    <a:pt x="2075" y="1349"/>
                  </a:cubicBezTo>
                  <a:close/>
                  <a:moveTo>
                    <a:pt x="2077" y="1487"/>
                  </a:moveTo>
                  <a:lnTo>
                    <a:pt x="2092" y="1500"/>
                  </a:lnTo>
                  <a:cubicBezTo>
                    <a:pt x="2087" y="1497"/>
                    <a:pt x="2082" y="1493"/>
                    <a:pt x="2078" y="1490"/>
                  </a:cubicBezTo>
                  <a:lnTo>
                    <a:pt x="2078" y="1490"/>
                  </a:lnTo>
                  <a:cubicBezTo>
                    <a:pt x="2077" y="1489"/>
                    <a:pt x="2077" y="1488"/>
                    <a:pt x="2077" y="1487"/>
                  </a:cubicBezTo>
                  <a:close/>
                  <a:moveTo>
                    <a:pt x="2230" y="1468"/>
                  </a:moveTo>
                  <a:lnTo>
                    <a:pt x="2165" y="1500"/>
                  </a:lnTo>
                  <a:lnTo>
                    <a:pt x="2165" y="1500"/>
                  </a:lnTo>
                  <a:cubicBezTo>
                    <a:pt x="2166" y="1498"/>
                    <a:pt x="2167" y="1497"/>
                    <a:pt x="2168" y="1495"/>
                  </a:cubicBezTo>
                  <a:lnTo>
                    <a:pt x="2168" y="1495"/>
                  </a:lnTo>
                  <a:cubicBezTo>
                    <a:pt x="2186" y="1487"/>
                    <a:pt x="2207" y="1478"/>
                    <a:pt x="2230" y="1468"/>
                  </a:cubicBezTo>
                  <a:close/>
                  <a:moveTo>
                    <a:pt x="2153" y="1493"/>
                  </a:moveTo>
                  <a:cubicBezTo>
                    <a:pt x="2154" y="1493"/>
                    <a:pt x="2154" y="1494"/>
                    <a:pt x="2154" y="1495"/>
                  </a:cubicBezTo>
                  <a:lnTo>
                    <a:pt x="2154" y="1495"/>
                  </a:lnTo>
                  <a:lnTo>
                    <a:pt x="2133" y="1507"/>
                  </a:lnTo>
                  <a:lnTo>
                    <a:pt x="2153" y="1493"/>
                  </a:lnTo>
                  <a:close/>
                  <a:moveTo>
                    <a:pt x="2117" y="1087"/>
                  </a:moveTo>
                  <a:lnTo>
                    <a:pt x="2117" y="1135"/>
                  </a:lnTo>
                  <a:cubicBezTo>
                    <a:pt x="2117" y="1273"/>
                    <a:pt x="2125" y="1338"/>
                    <a:pt x="2125" y="1411"/>
                  </a:cubicBezTo>
                  <a:cubicBezTo>
                    <a:pt x="2129" y="1454"/>
                    <a:pt x="2129" y="1493"/>
                    <a:pt x="2129" y="1493"/>
                  </a:cubicBezTo>
                  <a:cubicBezTo>
                    <a:pt x="2129" y="1493"/>
                    <a:pt x="2129" y="1473"/>
                    <a:pt x="2133" y="1419"/>
                  </a:cubicBezTo>
                  <a:cubicBezTo>
                    <a:pt x="2133" y="1395"/>
                    <a:pt x="2141" y="1370"/>
                    <a:pt x="2141" y="1346"/>
                  </a:cubicBezTo>
                  <a:cubicBezTo>
                    <a:pt x="2141" y="1370"/>
                    <a:pt x="2141" y="1395"/>
                    <a:pt x="2141" y="1419"/>
                  </a:cubicBezTo>
                  <a:cubicBezTo>
                    <a:pt x="2133" y="1481"/>
                    <a:pt x="2140" y="1491"/>
                    <a:pt x="2148" y="1492"/>
                  </a:cubicBezTo>
                  <a:lnTo>
                    <a:pt x="2148" y="1492"/>
                  </a:lnTo>
                  <a:cubicBezTo>
                    <a:pt x="2146" y="1494"/>
                    <a:pt x="2144" y="1496"/>
                    <a:pt x="2142" y="1497"/>
                  </a:cubicBezTo>
                  <a:lnTo>
                    <a:pt x="2142" y="1497"/>
                  </a:lnTo>
                  <a:cubicBezTo>
                    <a:pt x="2131" y="1503"/>
                    <a:pt x="2123" y="1508"/>
                    <a:pt x="2117" y="1512"/>
                  </a:cubicBezTo>
                  <a:lnTo>
                    <a:pt x="2117" y="1512"/>
                  </a:lnTo>
                  <a:cubicBezTo>
                    <a:pt x="2109" y="1507"/>
                    <a:pt x="2098" y="1501"/>
                    <a:pt x="2084" y="1492"/>
                  </a:cubicBezTo>
                  <a:lnTo>
                    <a:pt x="2084" y="1492"/>
                  </a:lnTo>
                  <a:lnTo>
                    <a:pt x="2092" y="1500"/>
                  </a:lnTo>
                  <a:cubicBezTo>
                    <a:pt x="2089" y="1497"/>
                    <a:pt x="2086" y="1494"/>
                    <a:pt x="2083" y="1491"/>
                  </a:cubicBezTo>
                  <a:lnTo>
                    <a:pt x="2083" y="1491"/>
                  </a:lnTo>
                  <a:lnTo>
                    <a:pt x="2084" y="1492"/>
                  </a:lnTo>
                  <a:lnTo>
                    <a:pt x="2084" y="1490"/>
                  </a:lnTo>
                  <a:lnTo>
                    <a:pt x="2100" y="1500"/>
                  </a:lnTo>
                  <a:cubicBezTo>
                    <a:pt x="2100" y="1500"/>
                    <a:pt x="2100" y="1500"/>
                    <a:pt x="2084" y="1489"/>
                  </a:cubicBezTo>
                  <a:lnTo>
                    <a:pt x="2084" y="1489"/>
                  </a:lnTo>
                  <a:lnTo>
                    <a:pt x="2084" y="1484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4" y="1476"/>
                  </a:lnTo>
                  <a:lnTo>
                    <a:pt x="2073" y="1475"/>
                  </a:lnTo>
                  <a:lnTo>
                    <a:pt x="2073" y="1475"/>
                  </a:lnTo>
                  <a:cubicBezTo>
                    <a:pt x="2070" y="1469"/>
                    <a:pt x="2068" y="1462"/>
                    <a:pt x="2066" y="1456"/>
                  </a:cubicBezTo>
                  <a:lnTo>
                    <a:pt x="2066" y="1456"/>
                  </a:lnTo>
                  <a:cubicBezTo>
                    <a:pt x="2069" y="1464"/>
                    <a:pt x="2071" y="1468"/>
                    <a:pt x="2071" y="1468"/>
                  </a:cubicBezTo>
                  <a:cubicBezTo>
                    <a:pt x="2072" y="1468"/>
                    <a:pt x="2068" y="1452"/>
                    <a:pt x="2061" y="1422"/>
                  </a:cubicBezTo>
                  <a:lnTo>
                    <a:pt x="2061" y="1422"/>
                  </a:lnTo>
                  <a:cubicBezTo>
                    <a:pt x="2060" y="1421"/>
                    <a:pt x="2060" y="1420"/>
                    <a:pt x="2060" y="1419"/>
                  </a:cubicBezTo>
                  <a:lnTo>
                    <a:pt x="2027" y="1289"/>
                  </a:lnTo>
                  <a:cubicBezTo>
                    <a:pt x="2027" y="1289"/>
                    <a:pt x="2003" y="1224"/>
                    <a:pt x="1987" y="1160"/>
                  </a:cubicBezTo>
                  <a:cubicBezTo>
                    <a:pt x="1983" y="1140"/>
                    <a:pt x="1982" y="1131"/>
                    <a:pt x="1984" y="1131"/>
                  </a:cubicBezTo>
                  <a:lnTo>
                    <a:pt x="1984" y="1131"/>
                  </a:lnTo>
                  <a:cubicBezTo>
                    <a:pt x="1989" y="1131"/>
                    <a:pt x="2016" y="1205"/>
                    <a:pt x="2052" y="1354"/>
                  </a:cubicBezTo>
                  <a:lnTo>
                    <a:pt x="2052" y="1354"/>
                  </a:lnTo>
                  <a:lnTo>
                    <a:pt x="2052" y="1354"/>
                  </a:lnTo>
                  <a:cubicBezTo>
                    <a:pt x="2052" y="1354"/>
                    <a:pt x="2060" y="1354"/>
                    <a:pt x="2068" y="1419"/>
                  </a:cubicBezTo>
                  <a:cubicBezTo>
                    <a:pt x="2076" y="1443"/>
                    <a:pt x="2076" y="1468"/>
                    <a:pt x="2084" y="1484"/>
                  </a:cubicBezTo>
                  <a:lnTo>
                    <a:pt x="2077" y="1427"/>
                  </a:lnTo>
                  <a:lnTo>
                    <a:pt x="2077" y="1427"/>
                  </a:lnTo>
                  <a:cubicBezTo>
                    <a:pt x="2082" y="1447"/>
                    <a:pt x="2085" y="1458"/>
                    <a:pt x="2085" y="1458"/>
                  </a:cubicBezTo>
                  <a:cubicBezTo>
                    <a:pt x="2086" y="1458"/>
                    <a:pt x="2080" y="1423"/>
                    <a:pt x="2068" y="1354"/>
                  </a:cubicBezTo>
                  <a:cubicBezTo>
                    <a:pt x="2060" y="1289"/>
                    <a:pt x="2056" y="1257"/>
                    <a:pt x="2057" y="1257"/>
                  </a:cubicBezTo>
                  <a:lnTo>
                    <a:pt x="2057" y="1257"/>
                  </a:lnTo>
                  <a:cubicBezTo>
                    <a:pt x="2058" y="1257"/>
                    <a:pt x="2064" y="1288"/>
                    <a:pt x="2075" y="1349"/>
                  </a:cubicBezTo>
                  <a:lnTo>
                    <a:pt x="2075" y="1349"/>
                  </a:lnTo>
                  <a:cubicBezTo>
                    <a:pt x="2072" y="1323"/>
                    <a:pt x="2071" y="1312"/>
                    <a:pt x="2072" y="1312"/>
                  </a:cubicBezTo>
                  <a:lnTo>
                    <a:pt x="2072" y="1312"/>
                  </a:lnTo>
                  <a:cubicBezTo>
                    <a:pt x="2074" y="1312"/>
                    <a:pt x="2078" y="1328"/>
                    <a:pt x="2084" y="1354"/>
                  </a:cubicBezTo>
                  <a:cubicBezTo>
                    <a:pt x="2088" y="1392"/>
                    <a:pt x="2090" y="1410"/>
                    <a:pt x="2091" y="1410"/>
                  </a:cubicBezTo>
                  <a:cubicBezTo>
                    <a:pt x="2092" y="1410"/>
                    <a:pt x="2092" y="1394"/>
                    <a:pt x="2092" y="1362"/>
                  </a:cubicBezTo>
                  <a:cubicBezTo>
                    <a:pt x="2092" y="1362"/>
                    <a:pt x="2092" y="1362"/>
                    <a:pt x="2100" y="1427"/>
                  </a:cubicBezTo>
                  <a:cubicBezTo>
                    <a:pt x="2100" y="1395"/>
                    <a:pt x="2100" y="1378"/>
                    <a:pt x="2101" y="1378"/>
                  </a:cubicBezTo>
                  <a:cubicBezTo>
                    <a:pt x="2102" y="1378"/>
                    <a:pt x="2104" y="1395"/>
                    <a:pt x="2109" y="1427"/>
                  </a:cubicBezTo>
                  <a:cubicBezTo>
                    <a:pt x="2109" y="1289"/>
                    <a:pt x="2100" y="1224"/>
                    <a:pt x="2100" y="1224"/>
                  </a:cubicBezTo>
                  <a:cubicBezTo>
                    <a:pt x="2100" y="1224"/>
                    <a:pt x="2100" y="1224"/>
                    <a:pt x="2092" y="1151"/>
                  </a:cubicBezTo>
                  <a:lnTo>
                    <a:pt x="2100" y="1151"/>
                  </a:lnTo>
                  <a:cubicBezTo>
                    <a:pt x="2109" y="1151"/>
                    <a:pt x="2109" y="1151"/>
                    <a:pt x="2117" y="1087"/>
                  </a:cubicBezTo>
                  <a:close/>
                  <a:moveTo>
                    <a:pt x="2152" y="1513"/>
                  </a:moveTo>
                  <a:cubicBezTo>
                    <a:pt x="2152" y="1513"/>
                    <a:pt x="2152" y="1513"/>
                    <a:pt x="2152" y="1513"/>
                  </a:cubicBezTo>
                  <a:lnTo>
                    <a:pt x="2152" y="1513"/>
                  </a:lnTo>
                  <a:cubicBezTo>
                    <a:pt x="2152" y="1513"/>
                    <a:pt x="2152" y="1513"/>
                    <a:pt x="2152" y="1513"/>
                  </a:cubicBezTo>
                  <a:close/>
                  <a:moveTo>
                    <a:pt x="2083" y="1513"/>
                  </a:moveTo>
                  <a:lnTo>
                    <a:pt x="2084" y="1515"/>
                  </a:lnTo>
                  <a:lnTo>
                    <a:pt x="2084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3" y="1515"/>
                    <a:pt x="2083" y="1515"/>
                  </a:cubicBezTo>
                  <a:lnTo>
                    <a:pt x="2083" y="1515"/>
                  </a:lnTo>
                  <a:cubicBezTo>
                    <a:pt x="2082" y="1515"/>
                    <a:pt x="2081" y="1514"/>
                    <a:pt x="2080" y="1514"/>
                  </a:cubicBezTo>
                  <a:lnTo>
                    <a:pt x="2080" y="1514"/>
                  </a:lnTo>
                  <a:cubicBezTo>
                    <a:pt x="2081" y="1514"/>
                    <a:pt x="2082" y="1514"/>
                    <a:pt x="2083" y="1515"/>
                  </a:cubicBezTo>
                  <a:lnTo>
                    <a:pt x="2083" y="1515"/>
                  </a:lnTo>
                  <a:cubicBezTo>
                    <a:pt x="2083" y="1514"/>
                    <a:pt x="2083" y="1513"/>
                    <a:pt x="2083" y="1513"/>
                  </a:cubicBezTo>
                  <a:close/>
                  <a:moveTo>
                    <a:pt x="2084" y="1500"/>
                  </a:moveTo>
                  <a:cubicBezTo>
                    <a:pt x="2096" y="1506"/>
                    <a:pt x="2105" y="1511"/>
                    <a:pt x="2113" y="1514"/>
                  </a:cubicBezTo>
                  <a:lnTo>
                    <a:pt x="2113" y="1514"/>
                  </a:lnTo>
                  <a:cubicBezTo>
                    <a:pt x="2113" y="1515"/>
                    <a:pt x="2112" y="1515"/>
                    <a:pt x="2112" y="1515"/>
                  </a:cubicBezTo>
                  <a:lnTo>
                    <a:pt x="2112" y="1515"/>
                  </a:lnTo>
                  <a:cubicBezTo>
                    <a:pt x="2104" y="1511"/>
                    <a:pt x="2095" y="1506"/>
                    <a:pt x="2084" y="1500"/>
                  </a:cubicBezTo>
                  <a:close/>
                  <a:moveTo>
                    <a:pt x="2154" y="1501"/>
                  </a:moveTo>
                  <a:lnTo>
                    <a:pt x="2154" y="1501"/>
                  </a:lnTo>
                  <a:cubicBezTo>
                    <a:pt x="2154" y="1502"/>
                    <a:pt x="2154" y="1503"/>
                    <a:pt x="2154" y="1504"/>
                  </a:cubicBezTo>
                  <a:lnTo>
                    <a:pt x="2154" y="1504"/>
                  </a:lnTo>
                  <a:cubicBezTo>
                    <a:pt x="2143" y="1508"/>
                    <a:pt x="2134" y="1512"/>
                    <a:pt x="2125" y="1518"/>
                  </a:cubicBezTo>
                  <a:lnTo>
                    <a:pt x="2125" y="1518"/>
                  </a:lnTo>
                  <a:cubicBezTo>
                    <a:pt x="2124" y="1517"/>
                    <a:pt x="2123" y="1516"/>
                    <a:pt x="2121" y="1515"/>
                  </a:cubicBezTo>
                  <a:lnTo>
                    <a:pt x="2121" y="1515"/>
                  </a:lnTo>
                  <a:cubicBezTo>
                    <a:pt x="2130" y="1512"/>
                    <a:pt x="2141" y="1507"/>
                    <a:pt x="2154" y="1501"/>
                  </a:cubicBezTo>
                  <a:close/>
                  <a:moveTo>
                    <a:pt x="2119" y="1517"/>
                  </a:moveTo>
                  <a:lnTo>
                    <a:pt x="2119" y="1517"/>
                  </a:lnTo>
                  <a:cubicBezTo>
                    <a:pt x="2120" y="1518"/>
                    <a:pt x="2121" y="1518"/>
                    <a:pt x="2122" y="1519"/>
                  </a:cubicBezTo>
                  <a:lnTo>
                    <a:pt x="2122" y="1519"/>
                  </a:lnTo>
                  <a:cubicBezTo>
                    <a:pt x="2122" y="1519"/>
                    <a:pt x="2121" y="1519"/>
                    <a:pt x="2121" y="1520"/>
                  </a:cubicBezTo>
                  <a:lnTo>
                    <a:pt x="2121" y="1520"/>
                  </a:lnTo>
                  <a:cubicBezTo>
                    <a:pt x="2120" y="1519"/>
                    <a:pt x="2119" y="1519"/>
                    <a:pt x="2118" y="1518"/>
                  </a:cubicBezTo>
                  <a:lnTo>
                    <a:pt x="2118" y="1518"/>
                  </a:lnTo>
                  <a:lnTo>
                    <a:pt x="2119" y="1517"/>
                  </a:lnTo>
                  <a:close/>
                  <a:moveTo>
                    <a:pt x="2084" y="1515"/>
                  </a:moveTo>
                  <a:cubicBezTo>
                    <a:pt x="2091" y="1517"/>
                    <a:pt x="2097" y="1519"/>
                    <a:pt x="2103" y="1521"/>
                  </a:cubicBezTo>
                  <a:lnTo>
                    <a:pt x="2103" y="1521"/>
                  </a:lnTo>
                  <a:cubicBezTo>
                    <a:pt x="2102" y="1521"/>
                    <a:pt x="2102" y="1522"/>
                    <a:pt x="2102" y="1522"/>
                  </a:cubicBezTo>
                  <a:lnTo>
                    <a:pt x="2102" y="1522"/>
                  </a:lnTo>
                  <a:cubicBezTo>
                    <a:pt x="2096" y="1520"/>
                    <a:pt x="2089" y="1517"/>
                    <a:pt x="2084" y="1515"/>
                  </a:cubicBezTo>
                  <a:lnTo>
                    <a:pt x="2084" y="1515"/>
                  </a:lnTo>
                  <a:lnTo>
                    <a:pt x="2084" y="1516"/>
                  </a:lnTo>
                  <a:cubicBezTo>
                    <a:pt x="2084" y="1518"/>
                    <a:pt x="2084" y="1519"/>
                    <a:pt x="2084" y="1519"/>
                  </a:cubicBezTo>
                  <a:cubicBezTo>
                    <a:pt x="2084" y="1519"/>
                    <a:pt x="2084" y="1518"/>
                    <a:pt x="2083" y="1515"/>
                  </a:cubicBezTo>
                  <a:lnTo>
                    <a:pt x="2083" y="1515"/>
                  </a:lnTo>
                  <a:cubicBezTo>
                    <a:pt x="2083" y="1515"/>
                    <a:pt x="2084" y="1515"/>
                    <a:pt x="2084" y="1515"/>
                  </a:cubicBezTo>
                  <a:lnTo>
                    <a:pt x="2084" y="1515"/>
                  </a:lnTo>
                  <a:lnTo>
                    <a:pt x="2084" y="1515"/>
                  </a:lnTo>
                  <a:close/>
                  <a:moveTo>
                    <a:pt x="2105" y="1522"/>
                  </a:moveTo>
                  <a:cubicBezTo>
                    <a:pt x="2107" y="1522"/>
                    <a:pt x="2108" y="1523"/>
                    <a:pt x="2110" y="1523"/>
                  </a:cubicBezTo>
                  <a:lnTo>
                    <a:pt x="2110" y="1523"/>
                  </a:lnTo>
                  <a:lnTo>
                    <a:pt x="2109" y="1524"/>
                  </a:lnTo>
                  <a:lnTo>
                    <a:pt x="2109" y="1524"/>
                  </a:lnTo>
                  <a:cubicBezTo>
                    <a:pt x="2107" y="1524"/>
                    <a:pt x="2105" y="1523"/>
                    <a:pt x="2103" y="1522"/>
                  </a:cubicBezTo>
                  <a:lnTo>
                    <a:pt x="2103" y="1522"/>
                  </a:lnTo>
                  <a:cubicBezTo>
                    <a:pt x="2104" y="1522"/>
                    <a:pt x="2104" y="1522"/>
                    <a:pt x="2105" y="1522"/>
                  </a:cubicBezTo>
                  <a:close/>
                  <a:moveTo>
                    <a:pt x="2110" y="1523"/>
                  </a:moveTo>
                  <a:lnTo>
                    <a:pt x="2110" y="1523"/>
                  </a:lnTo>
                  <a:cubicBezTo>
                    <a:pt x="2111" y="1524"/>
                    <a:pt x="2112" y="1524"/>
                    <a:pt x="2113" y="1524"/>
                  </a:cubicBezTo>
                  <a:lnTo>
                    <a:pt x="2113" y="1524"/>
                  </a:lnTo>
                  <a:cubicBezTo>
                    <a:pt x="2113" y="1525"/>
                    <a:pt x="2112" y="1525"/>
                    <a:pt x="2112" y="1525"/>
                  </a:cubicBezTo>
                  <a:lnTo>
                    <a:pt x="2112" y="1525"/>
                  </a:lnTo>
                  <a:cubicBezTo>
                    <a:pt x="2111" y="1525"/>
                    <a:pt x="2110" y="1525"/>
                    <a:pt x="2109" y="1524"/>
                  </a:cubicBezTo>
                  <a:lnTo>
                    <a:pt x="2109" y="1524"/>
                  </a:lnTo>
                  <a:lnTo>
                    <a:pt x="2110" y="1523"/>
                  </a:lnTo>
                  <a:close/>
                  <a:moveTo>
                    <a:pt x="2106" y="1530"/>
                  </a:moveTo>
                  <a:cubicBezTo>
                    <a:pt x="2106" y="1530"/>
                    <a:pt x="2106" y="1530"/>
                    <a:pt x="2106" y="1530"/>
                  </a:cubicBezTo>
                  <a:lnTo>
                    <a:pt x="2106" y="1530"/>
                  </a:lnTo>
                  <a:cubicBezTo>
                    <a:pt x="2106" y="1530"/>
                    <a:pt x="2106" y="1530"/>
                    <a:pt x="2106" y="1530"/>
                  </a:cubicBezTo>
                  <a:close/>
                  <a:moveTo>
                    <a:pt x="1630" y="1516"/>
                  </a:moveTo>
                  <a:cubicBezTo>
                    <a:pt x="1679" y="1516"/>
                    <a:pt x="1719" y="1524"/>
                    <a:pt x="1768" y="1533"/>
                  </a:cubicBezTo>
                  <a:cubicBezTo>
                    <a:pt x="1795" y="1536"/>
                    <a:pt x="1799" y="1538"/>
                    <a:pt x="1786" y="1538"/>
                  </a:cubicBezTo>
                  <a:cubicBezTo>
                    <a:pt x="1767" y="1538"/>
                    <a:pt x="1711" y="1534"/>
                    <a:pt x="1630" y="1524"/>
                  </a:cubicBezTo>
                  <a:lnTo>
                    <a:pt x="1630" y="1516"/>
                  </a:lnTo>
                  <a:close/>
                  <a:moveTo>
                    <a:pt x="1614" y="1448"/>
                  </a:moveTo>
                  <a:cubicBezTo>
                    <a:pt x="1623" y="1448"/>
                    <a:pt x="1636" y="1449"/>
                    <a:pt x="1655" y="1451"/>
                  </a:cubicBezTo>
                  <a:cubicBezTo>
                    <a:pt x="1695" y="1451"/>
                    <a:pt x="1744" y="1460"/>
                    <a:pt x="1784" y="1476"/>
                  </a:cubicBezTo>
                  <a:cubicBezTo>
                    <a:pt x="1857" y="1484"/>
                    <a:pt x="1849" y="1492"/>
                    <a:pt x="1849" y="1492"/>
                  </a:cubicBezTo>
                  <a:cubicBezTo>
                    <a:pt x="1898" y="1500"/>
                    <a:pt x="1938" y="1508"/>
                    <a:pt x="1987" y="1516"/>
                  </a:cubicBezTo>
                  <a:cubicBezTo>
                    <a:pt x="2014" y="1523"/>
                    <a:pt x="2032" y="1526"/>
                    <a:pt x="2037" y="1526"/>
                  </a:cubicBezTo>
                  <a:cubicBezTo>
                    <a:pt x="2044" y="1526"/>
                    <a:pt x="2029" y="1521"/>
                    <a:pt x="1987" y="1516"/>
                  </a:cubicBezTo>
                  <a:lnTo>
                    <a:pt x="1987" y="1516"/>
                  </a:lnTo>
                  <a:cubicBezTo>
                    <a:pt x="2060" y="1524"/>
                    <a:pt x="2060" y="1524"/>
                    <a:pt x="2060" y="1524"/>
                  </a:cubicBezTo>
                  <a:cubicBezTo>
                    <a:pt x="2060" y="1521"/>
                    <a:pt x="2060" y="1519"/>
                    <a:pt x="2065" y="1519"/>
                  </a:cubicBezTo>
                  <a:cubicBezTo>
                    <a:pt x="2071" y="1519"/>
                    <a:pt x="2083" y="1522"/>
                    <a:pt x="2109" y="1527"/>
                  </a:cubicBezTo>
                  <a:lnTo>
                    <a:pt x="2109" y="1527"/>
                  </a:lnTo>
                  <a:cubicBezTo>
                    <a:pt x="2106" y="1529"/>
                    <a:pt x="2103" y="1531"/>
                    <a:pt x="2100" y="1533"/>
                  </a:cubicBezTo>
                  <a:cubicBezTo>
                    <a:pt x="2092" y="1536"/>
                    <a:pt x="2085" y="1538"/>
                    <a:pt x="2079" y="1540"/>
                  </a:cubicBezTo>
                  <a:lnTo>
                    <a:pt x="2079" y="1540"/>
                  </a:lnTo>
                  <a:lnTo>
                    <a:pt x="2044" y="1533"/>
                  </a:lnTo>
                  <a:lnTo>
                    <a:pt x="1979" y="1524"/>
                  </a:lnTo>
                  <a:lnTo>
                    <a:pt x="1979" y="1524"/>
                  </a:lnTo>
                  <a:cubicBezTo>
                    <a:pt x="1979" y="1524"/>
                    <a:pt x="1979" y="1524"/>
                    <a:pt x="1979" y="1524"/>
                  </a:cubicBezTo>
                  <a:lnTo>
                    <a:pt x="1979" y="1524"/>
                  </a:lnTo>
                  <a:cubicBezTo>
                    <a:pt x="1914" y="1508"/>
                    <a:pt x="1784" y="1484"/>
                    <a:pt x="1711" y="1476"/>
                  </a:cubicBezTo>
                  <a:cubicBezTo>
                    <a:pt x="1614" y="1458"/>
                    <a:pt x="1590" y="1448"/>
                    <a:pt x="1614" y="1448"/>
                  </a:cubicBezTo>
                  <a:close/>
                  <a:moveTo>
                    <a:pt x="1979" y="1524"/>
                  </a:moveTo>
                  <a:lnTo>
                    <a:pt x="2076" y="1542"/>
                  </a:lnTo>
                  <a:lnTo>
                    <a:pt x="2076" y="1542"/>
                  </a:lnTo>
                  <a:cubicBezTo>
                    <a:pt x="2075" y="1542"/>
                    <a:pt x="2073" y="1543"/>
                    <a:pt x="2072" y="1543"/>
                  </a:cubicBezTo>
                  <a:lnTo>
                    <a:pt x="2072" y="1543"/>
                  </a:lnTo>
                  <a:cubicBezTo>
                    <a:pt x="2062" y="1541"/>
                    <a:pt x="2019" y="1534"/>
                    <a:pt x="1979" y="1524"/>
                  </a:cubicBezTo>
                  <a:close/>
                  <a:moveTo>
                    <a:pt x="2109" y="1537"/>
                  </a:moveTo>
                  <a:cubicBezTo>
                    <a:pt x="2112" y="1537"/>
                    <a:pt x="2106" y="1540"/>
                    <a:pt x="2093" y="1544"/>
                  </a:cubicBezTo>
                  <a:lnTo>
                    <a:pt x="2093" y="1544"/>
                  </a:lnTo>
                  <a:lnTo>
                    <a:pt x="2086" y="1542"/>
                  </a:lnTo>
                  <a:lnTo>
                    <a:pt x="2086" y="1542"/>
                  </a:lnTo>
                  <a:cubicBezTo>
                    <a:pt x="2100" y="1538"/>
                    <a:pt x="2107" y="1537"/>
                    <a:pt x="2109" y="1537"/>
                  </a:cubicBezTo>
                  <a:close/>
                  <a:moveTo>
                    <a:pt x="2044" y="1541"/>
                  </a:moveTo>
                  <a:cubicBezTo>
                    <a:pt x="2058" y="1542"/>
                    <a:pt x="2067" y="1543"/>
                    <a:pt x="2071" y="1544"/>
                  </a:cubicBezTo>
                  <a:lnTo>
                    <a:pt x="2071" y="1544"/>
                  </a:lnTo>
                  <a:cubicBezTo>
                    <a:pt x="2070" y="1544"/>
                    <a:pt x="2069" y="1544"/>
                    <a:pt x="2068" y="1545"/>
                  </a:cubicBezTo>
                  <a:lnTo>
                    <a:pt x="2068" y="1545"/>
                  </a:lnTo>
                  <a:cubicBezTo>
                    <a:pt x="2060" y="1544"/>
                    <a:pt x="2052" y="1542"/>
                    <a:pt x="2044" y="1541"/>
                  </a:cubicBezTo>
                  <a:close/>
                  <a:moveTo>
                    <a:pt x="2083" y="1543"/>
                  </a:moveTo>
                  <a:lnTo>
                    <a:pt x="2091" y="1544"/>
                  </a:lnTo>
                  <a:lnTo>
                    <a:pt x="2091" y="1544"/>
                  </a:lnTo>
                  <a:cubicBezTo>
                    <a:pt x="2088" y="1545"/>
                    <a:pt x="2084" y="1546"/>
                    <a:pt x="2081" y="1547"/>
                  </a:cubicBezTo>
                  <a:lnTo>
                    <a:pt x="2081" y="1547"/>
                  </a:lnTo>
                  <a:cubicBezTo>
                    <a:pt x="2078" y="1547"/>
                    <a:pt x="2076" y="1546"/>
                    <a:pt x="2073" y="1546"/>
                  </a:cubicBezTo>
                  <a:lnTo>
                    <a:pt x="2073" y="1546"/>
                  </a:lnTo>
                  <a:cubicBezTo>
                    <a:pt x="2076" y="1545"/>
                    <a:pt x="2080" y="1544"/>
                    <a:pt x="2083" y="1543"/>
                  </a:cubicBezTo>
                  <a:close/>
                  <a:moveTo>
                    <a:pt x="2059" y="1550"/>
                  </a:moveTo>
                  <a:cubicBezTo>
                    <a:pt x="2062" y="1550"/>
                    <a:pt x="2065" y="1550"/>
                    <a:pt x="2067" y="1550"/>
                  </a:cubicBezTo>
                  <a:lnTo>
                    <a:pt x="2067" y="1550"/>
                  </a:lnTo>
                  <a:cubicBezTo>
                    <a:pt x="2059" y="1552"/>
                    <a:pt x="2051" y="1554"/>
                    <a:pt x="2042" y="1555"/>
                  </a:cubicBezTo>
                  <a:lnTo>
                    <a:pt x="2042" y="1555"/>
                  </a:lnTo>
                  <a:cubicBezTo>
                    <a:pt x="2048" y="1553"/>
                    <a:pt x="2054" y="1551"/>
                    <a:pt x="2059" y="1550"/>
                  </a:cubicBezTo>
                  <a:close/>
                  <a:moveTo>
                    <a:pt x="2044" y="1549"/>
                  </a:moveTo>
                  <a:cubicBezTo>
                    <a:pt x="2048" y="1549"/>
                    <a:pt x="2052" y="1549"/>
                    <a:pt x="2055" y="1549"/>
                  </a:cubicBezTo>
                  <a:lnTo>
                    <a:pt x="2055" y="1549"/>
                  </a:lnTo>
                  <a:cubicBezTo>
                    <a:pt x="2047" y="1552"/>
                    <a:pt x="2043" y="1554"/>
                    <a:pt x="2040" y="1555"/>
                  </a:cubicBezTo>
                  <a:lnTo>
                    <a:pt x="2040" y="1555"/>
                  </a:lnTo>
                  <a:cubicBezTo>
                    <a:pt x="2038" y="1555"/>
                    <a:pt x="2037" y="1556"/>
                    <a:pt x="2035" y="1556"/>
                  </a:cubicBezTo>
                  <a:lnTo>
                    <a:pt x="2035" y="1556"/>
                  </a:lnTo>
                  <a:cubicBezTo>
                    <a:pt x="1971" y="1549"/>
                    <a:pt x="1974" y="1549"/>
                    <a:pt x="2044" y="1549"/>
                  </a:cubicBezTo>
                  <a:close/>
                  <a:moveTo>
                    <a:pt x="2145" y="1543"/>
                  </a:moveTo>
                  <a:cubicBezTo>
                    <a:pt x="2144" y="1547"/>
                    <a:pt x="2143" y="1552"/>
                    <a:pt x="2142" y="1556"/>
                  </a:cubicBezTo>
                  <a:lnTo>
                    <a:pt x="2142" y="1556"/>
                  </a:lnTo>
                  <a:cubicBezTo>
                    <a:pt x="2140" y="1556"/>
                    <a:pt x="2139" y="1556"/>
                    <a:pt x="2136" y="1555"/>
                  </a:cubicBezTo>
                  <a:lnTo>
                    <a:pt x="2136" y="1555"/>
                  </a:lnTo>
                  <a:lnTo>
                    <a:pt x="2133" y="1549"/>
                  </a:lnTo>
                  <a:lnTo>
                    <a:pt x="2133" y="1549"/>
                  </a:lnTo>
                  <a:cubicBezTo>
                    <a:pt x="2133" y="1551"/>
                    <a:pt x="2134" y="1553"/>
                    <a:pt x="2134" y="1555"/>
                  </a:cubicBezTo>
                  <a:lnTo>
                    <a:pt x="2134" y="1555"/>
                  </a:lnTo>
                  <a:cubicBezTo>
                    <a:pt x="2125" y="1554"/>
                    <a:pt x="2111" y="1552"/>
                    <a:pt x="2092" y="1549"/>
                  </a:cubicBezTo>
                  <a:lnTo>
                    <a:pt x="2092" y="1549"/>
                  </a:lnTo>
                  <a:cubicBezTo>
                    <a:pt x="2092" y="1549"/>
                    <a:pt x="2092" y="1549"/>
                    <a:pt x="2092" y="1549"/>
                  </a:cubicBezTo>
                  <a:cubicBezTo>
                    <a:pt x="2092" y="1549"/>
                    <a:pt x="2092" y="1549"/>
                    <a:pt x="2107" y="1547"/>
                  </a:cubicBezTo>
                  <a:lnTo>
                    <a:pt x="2107" y="1547"/>
                  </a:lnTo>
                  <a:lnTo>
                    <a:pt x="2117" y="1549"/>
                  </a:lnTo>
                  <a:lnTo>
                    <a:pt x="2109" y="1547"/>
                  </a:lnTo>
                  <a:lnTo>
                    <a:pt x="2109" y="1547"/>
                  </a:lnTo>
                  <a:cubicBezTo>
                    <a:pt x="2116" y="1546"/>
                    <a:pt x="2128" y="1545"/>
                    <a:pt x="2145" y="1543"/>
                  </a:cubicBezTo>
                  <a:close/>
                  <a:moveTo>
                    <a:pt x="2147" y="1536"/>
                  </a:moveTo>
                  <a:lnTo>
                    <a:pt x="2147" y="1536"/>
                  </a:lnTo>
                  <a:cubicBezTo>
                    <a:pt x="2147" y="1538"/>
                    <a:pt x="2146" y="1541"/>
                    <a:pt x="2146" y="1543"/>
                  </a:cubicBezTo>
                  <a:lnTo>
                    <a:pt x="2146" y="1543"/>
                  </a:lnTo>
                  <a:cubicBezTo>
                    <a:pt x="2152" y="1542"/>
                    <a:pt x="2158" y="1541"/>
                    <a:pt x="2165" y="1541"/>
                  </a:cubicBezTo>
                  <a:cubicBezTo>
                    <a:pt x="2167" y="1540"/>
                    <a:pt x="2168" y="1540"/>
                    <a:pt x="2169" y="1540"/>
                  </a:cubicBezTo>
                  <a:lnTo>
                    <a:pt x="2169" y="1540"/>
                  </a:lnTo>
                  <a:cubicBezTo>
                    <a:pt x="2161" y="1543"/>
                    <a:pt x="2161" y="1545"/>
                    <a:pt x="2157" y="1549"/>
                  </a:cubicBezTo>
                  <a:cubicBezTo>
                    <a:pt x="2157" y="1553"/>
                    <a:pt x="2157" y="1555"/>
                    <a:pt x="2143" y="1558"/>
                  </a:cubicBezTo>
                  <a:lnTo>
                    <a:pt x="2143" y="1558"/>
                  </a:lnTo>
                  <a:cubicBezTo>
                    <a:pt x="2143" y="1557"/>
                    <a:pt x="2143" y="1557"/>
                    <a:pt x="2143" y="1556"/>
                  </a:cubicBezTo>
                  <a:lnTo>
                    <a:pt x="2143" y="1556"/>
                  </a:lnTo>
                  <a:cubicBezTo>
                    <a:pt x="2146" y="1557"/>
                    <a:pt x="2147" y="1557"/>
                    <a:pt x="2147" y="1557"/>
                  </a:cubicBezTo>
                  <a:cubicBezTo>
                    <a:pt x="2147" y="1557"/>
                    <a:pt x="2146" y="1557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3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7"/>
                    <a:pt x="2142" y="1557"/>
                    <a:pt x="2142" y="1558"/>
                  </a:cubicBezTo>
                  <a:lnTo>
                    <a:pt x="2142" y="1558"/>
                  </a:lnTo>
                  <a:cubicBezTo>
                    <a:pt x="2142" y="1558"/>
                    <a:pt x="2142" y="1558"/>
                    <a:pt x="2143" y="1558"/>
                  </a:cubicBezTo>
                  <a:lnTo>
                    <a:pt x="2143" y="1558"/>
                  </a:lnTo>
                  <a:cubicBezTo>
                    <a:pt x="2142" y="1560"/>
                    <a:pt x="2142" y="1561"/>
                    <a:pt x="2141" y="1563"/>
                  </a:cubicBezTo>
                  <a:lnTo>
                    <a:pt x="2141" y="1563"/>
                  </a:lnTo>
                  <a:cubicBezTo>
                    <a:pt x="2142" y="1561"/>
                    <a:pt x="2142" y="1560"/>
                    <a:pt x="2142" y="1558"/>
                  </a:cubicBezTo>
                  <a:lnTo>
                    <a:pt x="2142" y="1558"/>
                  </a:lnTo>
                  <a:cubicBezTo>
                    <a:pt x="2141" y="1558"/>
                    <a:pt x="2139" y="1558"/>
                    <a:pt x="2138" y="1559"/>
                  </a:cubicBezTo>
                  <a:lnTo>
                    <a:pt x="2138" y="1559"/>
                  </a:lnTo>
                  <a:lnTo>
                    <a:pt x="2136" y="1556"/>
                  </a:lnTo>
                  <a:lnTo>
                    <a:pt x="2136" y="1556"/>
                  </a:lnTo>
                  <a:cubicBezTo>
                    <a:pt x="2139" y="1556"/>
                    <a:pt x="2141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2" y="1556"/>
                    <a:pt x="2142" y="1556"/>
                  </a:cubicBezTo>
                  <a:lnTo>
                    <a:pt x="2142" y="1556"/>
                  </a:lnTo>
                  <a:cubicBezTo>
                    <a:pt x="2142" y="1556"/>
                    <a:pt x="2143" y="1556"/>
                    <a:pt x="2143" y="1556"/>
                  </a:cubicBezTo>
                  <a:lnTo>
                    <a:pt x="2143" y="1556"/>
                  </a:lnTo>
                  <a:cubicBezTo>
                    <a:pt x="2144" y="1551"/>
                    <a:pt x="2145" y="1547"/>
                    <a:pt x="2146" y="1543"/>
                  </a:cubicBezTo>
                  <a:lnTo>
                    <a:pt x="2146" y="1543"/>
                  </a:lnTo>
                  <a:cubicBezTo>
                    <a:pt x="2146" y="1543"/>
                    <a:pt x="2145" y="1543"/>
                    <a:pt x="2145" y="1543"/>
                  </a:cubicBezTo>
                  <a:lnTo>
                    <a:pt x="2145" y="1543"/>
                  </a:lnTo>
                  <a:cubicBezTo>
                    <a:pt x="2146" y="1541"/>
                    <a:pt x="2146" y="1539"/>
                    <a:pt x="2147" y="1536"/>
                  </a:cubicBezTo>
                  <a:close/>
                  <a:moveTo>
                    <a:pt x="2157" y="1565"/>
                  </a:moveTo>
                  <a:cubicBezTo>
                    <a:pt x="2151" y="1566"/>
                    <a:pt x="2146" y="1566"/>
                    <a:pt x="2141" y="1567"/>
                  </a:cubicBezTo>
                  <a:lnTo>
                    <a:pt x="2141" y="1567"/>
                  </a:lnTo>
                  <a:lnTo>
                    <a:pt x="2141" y="1567"/>
                  </a:lnTo>
                  <a:lnTo>
                    <a:pt x="2141" y="1567"/>
                  </a:lnTo>
                  <a:cubicBezTo>
                    <a:pt x="2141" y="1566"/>
                    <a:pt x="2141" y="1565"/>
                    <a:pt x="2141" y="1565"/>
                  </a:cubicBezTo>
                  <a:close/>
                  <a:moveTo>
                    <a:pt x="2142" y="1573"/>
                  </a:moveTo>
                  <a:cubicBezTo>
                    <a:pt x="2144" y="1573"/>
                    <a:pt x="2147" y="1573"/>
                    <a:pt x="2149" y="1573"/>
                  </a:cubicBezTo>
                  <a:cubicBezTo>
                    <a:pt x="2147" y="1573"/>
                    <a:pt x="2144" y="1573"/>
                    <a:pt x="2142" y="1574"/>
                  </a:cubicBezTo>
                  <a:lnTo>
                    <a:pt x="2142" y="1574"/>
                  </a:lnTo>
                  <a:lnTo>
                    <a:pt x="2142" y="1573"/>
                  </a:lnTo>
                  <a:close/>
                  <a:moveTo>
                    <a:pt x="2036" y="1573"/>
                  </a:moveTo>
                  <a:cubicBezTo>
                    <a:pt x="2062" y="1575"/>
                    <a:pt x="2084" y="1576"/>
                    <a:pt x="2100" y="1576"/>
                  </a:cubicBezTo>
                  <a:lnTo>
                    <a:pt x="2100" y="1576"/>
                  </a:lnTo>
                  <a:cubicBezTo>
                    <a:pt x="2107" y="1576"/>
                    <a:pt x="2115" y="1575"/>
                    <a:pt x="2124" y="1575"/>
                  </a:cubicBezTo>
                  <a:lnTo>
                    <a:pt x="2124" y="1575"/>
                  </a:lnTo>
                  <a:cubicBezTo>
                    <a:pt x="2107" y="1574"/>
                    <a:pt x="2078" y="1573"/>
                    <a:pt x="2036" y="1573"/>
                  </a:cubicBezTo>
                  <a:close/>
                  <a:moveTo>
                    <a:pt x="2138" y="1581"/>
                  </a:moveTo>
                  <a:lnTo>
                    <a:pt x="2138" y="1581"/>
                  </a:lnTo>
                  <a:cubicBezTo>
                    <a:pt x="2139" y="1581"/>
                    <a:pt x="2140" y="1581"/>
                    <a:pt x="2141" y="1581"/>
                  </a:cubicBezTo>
                  <a:lnTo>
                    <a:pt x="2141" y="1581"/>
                  </a:lnTo>
                  <a:cubicBezTo>
                    <a:pt x="2141" y="1581"/>
                    <a:pt x="2141" y="1581"/>
                    <a:pt x="2141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close/>
                  <a:moveTo>
                    <a:pt x="2143" y="1581"/>
                  </a:moveTo>
                  <a:cubicBezTo>
                    <a:pt x="2145" y="1581"/>
                    <a:pt x="2147" y="1581"/>
                    <a:pt x="2149" y="1581"/>
                  </a:cubicBezTo>
                  <a:lnTo>
                    <a:pt x="2143" y="1581"/>
                  </a:lnTo>
                  <a:lnTo>
                    <a:pt x="2143" y="1581"/>
                  </a:lnTo>
                  <a:close/>
                  <a:moveTo>
                    <a:pt x="2246" y="1589"/>
                  </a:moveTo>
                  <a:cubicBezTo>
                    <a:pt x="2254" y="1589"/>
                    <a:pt x="2246" y="1591"/>
                    <a:pt x="2228" y="1595"/>
                  </a:cubicBezTo>
                  <a:lnTo>
                    <a:pt x="2228" y="1595"/>
                  </a:lnTo>
                  <a:lnTo>
                    <a:pt x="2246" y="1589"/>
                  </a:lnTo>
                  <a:close/>
                  <a:moveTo>
                    <a:pt x="1963" y="1589"/>
                  </a:moveTo>
                  <a:lnTo>
                    <a:pt x="1825" y="1597"/>
                  </a:lnTo>
                  <a:lnTo>
                    <a:pt x="1890" y="1597"/>
                  </a:lnTo>
                  <a:lnTo>
                    <a:pt x="1963" y="1589"/>
                  </a:lnTo>
                  <a:close/>
                  <a:moveTo>
                    <a:pt x="2082" y="1551"/>
                  </a:moveTo>
                  <a:lnTo>
                    <a:pt x="2082" y="1551"/>
                  </a:lnTo>
                  <a:cubicBezTo>
                    <a:pt x="2107" y="1553"/>
                    <a:pt x="2124" y="1555"/>
                    <a:pt x="2135" y="1556"/>
                  </a:cubicBezTo>
                  <a:lnTo>
                    <a:pt x="2135" y="1556"/>
                  </a:lnTo>
                  <a:cubicBezTo>
                    <a:pt x="2135" y="1557"/>
                    <a:pt x="2135" y="1558"/>
                    <a:pt x="2135" y="1559"/>
                  </a:cubicBezTo>
                  <a:lnTo>
                    <a:pt x="2135" y="1559"/>
                  </a:lnTo>
                  <a:cubicBezTo>
                    <a:pt x="2125" y="1560"/>
                    <a:pt x="2108" y="1562"/>
                    <a:pt x="2084" y="1565"/>
                  </a:cubicBezTo>
                  <a:lnTo>
                    <a:pt x="2137" y="1565"/>
                  </a:lnTo>
                  <a:cubicBezTo>
                    <a:pt x="2137" y="1566"/>
                    <a:pt x="2137" y="1566"/>
                    <a:pt x="2137" y="1567"/>
                  </a:cubicBezTo>
                  <a:lnTo>
                    <a:pt x="2137" y="1567"/>
                  </a:lnTo>
                  <a:cubicBezTo>
                    <a:pt x="2088" y="1573"/>
                    <a:pt x="2090" y="1573"/>
                    <a:pt x="2139" y="1573"/>
                  </a:cubicBezTo>
                  <a:lnTo>
                    <a:pt x="2139" y="1573"/>
                  </a:lnTo>
                  <a:cubicBezTo>
                    <a:pt x="2139" y="1573"/>
                    <a:pt x="2139" y="1573"/>
                    <a:pt x="2139" y="1574"/>
                  </a:cubicBezTo>
                  <a:lnTo>
                    <a:pt x="2139" y="1574"/>
                  </a:lnTo>
                  <a:cubicBezTo>
                    <a:pt x="2134" y="1574"/>
                    <a:pt x="2129" y="1574"/>
                    <a:pt x="2124" y="1575"/>
                  </a:cubicBezTo>
                  <a:lnTo>
                    <a:pt x="2124" y="1575"/>
                  </a:lnTo>
                  <a:cubicBezTo>
                    <a:pt x="2133" y="1575"/>
                    <a:pt x="2138" y="1576"/>
                    <a:pt x="2139" y="1576"/>
                  </a:cubicBezTo>
                  <a:lnTo>
                    <a:pt x="2139" y="1576"/>
                  </a:lnTo>
                  <a:cubicBezTo>
                    <a:pt x="2139" y="1576"/>
                    <a:pt x="2139" y="1576"/>
                    <a:pt x="2139" y="1576"/>
                  </a:cubicBezTo>
                  <a:lnTo>
                    <a:pt x="2139" y="1576"/>
                  </a:lnTo>
                  <a:cubicBezTo>
                    <a:pt x="2138" y="1577"/>
                    <a:pt x="2134" y="1577"/>
                    <a:pt x="2127" y="1577"/>
                  </a:cubicBezTo>
                  <a:cubicBezTo>
                    <a:pt x="2121" y="1577"/>
                    <a:pt x="2112" y="1577"/>
                    <a:pt x="2100" y="1576"/>
                  </a:cubicBezTo>
                  <a:lnTo>
                    <a:pt x="2100" y="1576"/>
                  </a:lnTo>
                  <a:cubicBezTo>
                    <a:pt x="2023" y="1581"/>
                    <a:pt x="2031" y="1581"/>
                    <a:pt x="2138" y="1581"/>
                  </a:cubicBezTo>
                  <a:lnTo>
                    <a:pt x="2138" y="1581"/>
                  </a:lnTo>
                  <a:cubicBezTo>
                    <a:pt x="2138" y="1581"/>
                    <a:pt x="2138" y="1581"/>
                    <a:pt x="2138" y="1581"/>
                  </a:cubicBezTo>
                  <a:lnTo>
                    <a:pt x="2076" y="1581"/>
                  </a:lnTo>
                  <a:cubicBezTo>
                    <a:pt x="2128" y="1587"/>
                    <a:pt x="2139" y="1593"/>
                    <a:pt x="2118" y="1593"/>
                  </a:cubicBezTo>
                  <a:cubicBezTo>
                    <a:pt x="2109" y="1593"/>
                    <a:pt x="2095" y="1592"/>
                    <a:pt x="2076" y="1589"/>
                  </a:cubicBezTo>
                  <a:lnTo>
                    <a:pt x="2076" y="1589"/>
                  </a:lnTo>
                  <a:cubicBezTo>
                    <a:pt x="2097" y="1592"/>
                    <a:pt x="2111" y="1594"/>
                    <a:pt x="2120" y="1595"/>
                  </a:cubicBezTo>
                  <a:lnTo>
                    <a:pt x="2120" y="1595"/>
                  </a:lnTo>
                  <a:cubicBezTo>
                    <a:pt x="2112" y="1595"/>
                    <a:pt x="2103" y="1596"/>
                    <a:pt x="2092" y="1597"/>
                  </a:cubicBezTo>
                  <a:cubicBezTo>
                    <a:pt x="2071" y="1600"/>
                    <a:pt x="2056" y="1601"/>
                    <a:pt x="2047" y="1601"/>
                  </a:cubicBezTo>
                  <a:cubicBezTo>
                    <a:pt x="2027" y="1601"/>
                    <a:pt x="2027" y="1597"/>
                    <a:pt x="2027" y="1597"/>
                  </a:cubicBezTo>
                  <a:cubicBezTo>
                    <a:pt x="2027" y="1597"/>
                    <a:pt x="2027" y="1597"/>
                    <a:pt x="1963" y="1606"/>
                  </a:cubicBezTo>
                  <a:lnTo>
                    <a:pt x="1825" y="1606"/>
                  </a:lnTo>
                  <a:cubicBezTo>
                    <a:pt x="1760" y="1597"/>
                    <a:pt x="1760" y="1597"/>
                    <a:pt x="1890" y="1589"/>
                  </a:cubicBezTo>
                  <a:cubicBezTo>
                    <a:pt x="1963" y="1589"/>
                    <a:pt x="1963" y="1581"/>
                    <a:pt x="1963" y="1581"/>
                  </a:cubicBezTo>
                  <a:lnTo>
                    <a:pt x="1825" y="1581"/>
                  </a:lnTo>
                  <a:cubicBezTo>
                    <a:pt x="1825" y="1581"/>
                    <a:pt x="1963" y="1573"/>
                    <a:pt x="2036" y="1573"/>
                  </a:cubicBezTo>
                  <a:cubicBezTo>
                    <a:pt x="1963" y="1573"/>
                    <a:pt x="1898" y="1565"/>
                    <a:pt x="1971" y="1565"/>
                  </a:cubicBezTo>
                  <a:cubicBezTo>
                    <a:pt x="1971" y="1565"/>
                    <a:pt x="1971" y="1561"/>
                    <a:pt x="1990" y="1561"/>
                  </a:cubicBezTo>
                  <a:cubicBezTo>
                    <a:pt x="1998" y="1561"/>
                    <a:pt x="2010" y="1562"/>
                    <a:pt x="2027" y="1564"/>
                  </a:cubicBezTo>
                  <a:lnTo>
                    <a:pt x="2027" y="1564"/>
                  </a:lnTo>
                  <a:lnTo>
                    <a:pt x="2027" y="1565"/>
                  </a:lnTo>
                  <a:cubicBezTo>
                    <a:pt x="2028" y="1565"/>
                    <a:pt x="2029" y="1565"/>
                    <a:pt x="2030" y="1564"/>
                  </a:cubicBezTo>
                  <a:lnTo>
                    <a:pt x="2030" y="1564"/>
                  </a:lnTo>
                  <a:cubicBezTo>
                    <a:pt x="2032" y="1565"/>
                    <a:pt x="2034" y="1565"/>
                    <a:pt x="2036" y="1565"/>
                  </a:cubicBezTo>
                  <a:cubicBezTo>
                    <a:pt x="2089" y="1565"/>
                    <a:pt x="2069" y="1561"/>
                    <a:pt x="2054" y="1558"/>
                  </a:cubicBezTo>
                  <a:lnTo>
                    <a:pt x="2054" y="1558"/>
                  </a:lnTo>
                  <a:cubicBezTo>
                    <a:pt x="2068" y="1555"/>
                    <a:pt x="2077" y="1553"/>
                    <a:pt x="2082" y="1551"/>
                  </a:cubicBezTo>
                  <a:close/>
                  <a:moveTo>
                    <a:pt x="2142" y="1598"/>
                  </a:moveTo>
                  <a:cubicBezTo>
                    <a:pt x="2143" y="1598"/>
                    <a:pt x="2144" y="1598"/>
                    <a:pt x="2145" y="1599"/>
                  </a:cubicBezTo>
                  <a:lnTo>
                    <a:pt x="2145" y="1599"/>
                  </a:lnTo>
                  <a:cubicBezTo>
                    <a:pt x="2145" y="1602"/>
                    <a:pt x="2146" y="1604"/>
                    <a:pt x="2146" y="1606"/>
                  </a:cubicBezTo>
                  <a:lnTo>
                    <a:pt x="2146" y="1606"/>
                  </a:lnTo>
                  <a:lnTo>
                    <a:pt x="2141" y="1606"/>
                  </a:lnTo>
                  <a:lnTo>
                    <a:pt x="2141" y="1606"/>
                  </a:lnTo>
                  <a:cubicBezTo>
                    <a:pt x="2141" y="1606"/>
                    <a:pt x="2142" y="1606"/>
                    <a:pt x="2142" y="1606"/>
                  </a:cubicBezTo>
                  <a:lnTo>
                    <a:pt x="2142" y="1606"/>
                  </a:lnTo>
                  <a:cubicBezTo>
                    <a:pt x="2132" y="1605"/>
                    <a:pt x="2123" y="1604"/>
                    <a:pt x="2116" y="1603"/>
                  </a:cubicBezTo>
                  <a:lnTo>
                    <a:pt x="2116" y="1603"/>
                  </a:lnTo>
                  <a:cubicBezTo>
                    <a:pt x="2115" y="1603"/>
                    <a:pt x="2115" y="1603"/>
                    <a:pt x="2115" y="1603"/>
                  </a:cubicBezTo>
                  <a:lnTo>
                    <a:pt x="2115" y="1603"/>
                  </a:lnTo>
                  <a:cubicBezTo>
                    <a:pt x="2114" y="1603"/>
                    <a:pt x="2114" y="1603"/>
                    <a:pt x="2113" y="1603"/>
                  </a:cubicBezTo>
                  <a:lnTo>
                    <a:pt x="2113" y="1603"/>
                  </a:lnTo>
                  <a:cubicBezTo>
                    <a:pt x="2109" y="1603"/>
                    <a:pt x="2102" y="1604"/>
                    <a:pt x="2092" y="1606"/>
                  </a:cubicBezTo>
                  <a:cubicBezTo>
                    <a:pt x="2097" y="1604"/>
                    <a:pt x="2101" y="1603"/>
                    <a:pt x="2106" y="1602"/>
                  </a:cubicBezTo>
                  <a:lnTo>
                    <a:pt x="2106" y="1602"/>
                  </a:lnTo>
                  <a:cubicBezTo>
                    <a:pt x="2107" y="1602"/>
                    <a:pt x="2109" y="1602"/>
                    <a:pt x="2111" y="1602"/>
                  </a:cubicBezTo>
                  <a:lnTo>
                    <a:pt x="2111" y="1602"/>
                  </a:lnTo>
                  <a:cubicBezTo>
                    <a:pt x="2110" y="1602"/>
                    <a:pt x="2111" y="1602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3" y="1602"/>
                    <a:pt x="2115" y="1603"/>
                  </a:cubicBezTo>
                  <a:lnTo>
                    <a:pt x="2115" y="1603"/>
                  </a:lnTo>
                  <a:cubicBezTo>
                    <a:pt x="2115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3" y="1603"/>
                    <a:pt x="2112" y="1603"/>
                    <a:pt x="2111" y="1602"/>
                  </a:cubicBezTo>
                  <a:lnTo>
                    <a:pt x="2111" y="1602"/>
                  </a:lnTo>
                  <a:cubicBezTo>
                    <a:pt x="2111" y="1602"/>
                    <a:pt x="2112" y="1603"/>
                    <a:pt x="2113" y="1603"/>
                  </a:cubicBezTo>
                  <a:lnTo>
                    <a:pt x="2113" y="1603"/>
                  </a:lnTo>
                  <a:cubicBezTo>
                    <a:pt x="2113" y="1603"/>
                    <a:pt x="2114" y="1603"/>
                    <a:pt x="2114" y="1603"/>
                  </a:cubicBezTo>
                  <a:lnTo>
                    <a:pt x="2114" y="1603"/>
                  </a:lnTo>
                  <a:cubicBezTo>
                    <a:pt x="2115" y="1603"/>
                    <a:pt x="2115" y="1603"/>
                    <a:pt x="2116" y="1603"/>
                  </a:cubicBezTo>
                  <a:lnTo>
                    <a:pt x="2116" y="1603"/>
                  </a:lnTo>
                  <a:cubicBezTo>
                    <a:pt x="2116" y="1603"/>
                    <a:pt x="2116" y="1603"/>
                    <a:pt x="2117" y="1603"/>
                  </a:cubicBezTo>
                  <a:lnTo>
                    <a:pt x="2117" y="1603"/>
                  </a:lnTo>
                  <a:cubicBezTo>
                    <a:pt x="2122" y="1603"/>
                    <a:pt x="2129" y="1604"/>
                    <a:pt x="2141" y="1606"/>
                  </a:cubicBezTo>
                  <a:cubicBezTo>
                    <a:pt x="2132" y="1604"/>
                    <a:pt x="2124" y="1604"/>
                    <a:pt x="2117" y="1603"/>
                  </a:cubicBezTo>
                  <a:lnTo>
                    <a:pt x="2117" y="1603"/>
                  </a:lnTo>
                  <a:cubicBezTo>
                    <a:pt x="2119" y="1602"/>
                    <a:pt x="2119" y="1602"/>
                    <a:pt x="2119" y="1602"/>
                  </a:cubicBezTo>
                  <a:lnTo>
                    <a:pt x="2119" y="1602"/>
                  </a:lnTo>
                  <a:cubicBezTo>
                    <a:pt x="2118" y="1602"/>
                    <a:pt x="2117" y="1602"/>
                    <a:pt x="2115" y="1603"/>
                  </a:cubicBezTo>
                  <a:lnTo>
                    <a:pt x="2115" y="1603"/>
                  </a:lnTo>
                  <a:cubicBezTo>
                    <a:pt x="2112" y="1602"/>
                    <a:pt x="2109" y="1602"/>
                    <a:pt x="2106" y="1602"/>
                  </a:cubicBezTo>
                  <a:lnTo>
                    <a:pt x="2106" y="1602"/>
                  </a:lnTo>
                  <a:cubicBezTo>
                    <a:pt x="2118" y="1599"/>
                    <a:pt x="2130" y="1598"/>
                    <a:pt x="2142" y="1598"/>
                  </a:cubicBezTo>
                  <a:close/>
                  <a:moveTo>
                    <a:pt x="2142" y="1606"/>
                  </a:moveTo>
                  <a:lnTo>
                    <a:pt x="2142" y="1606"/>
                  </a:lnTo>
                  <a:cubicBezTo>
                    <a:pt x="2144" y="1606"/>
                    <a:pt x="2145" y="1606"/>
                    <a:pt x="2146" y="1607"/>
                  </a:cubicBezTo>
                  <a:lnTo>
                    <a:pt x="2146" y="1607"/>
                  </a:lnTo>
                  <a:cubicBezTo>
                    <a:pt x="2146" y="1607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5" y="1607"/>
                    <a:pt x="2144" y="1607"/>
                    <a:pt x="2142" y="1606"/>
                  </a:cubicBezTo>
                  <a:close/>
                  <a:moveTo>
                    <a:pt x="2146" y="1599"/>
                  </a:moveTo>
                  <a:cubicBezTo>
                    <a:pt x="2160" y="1603"/>
                    <a:pt x="2171" y="1605"/>
                    <a:pt x="2184" y="1605"/>
                  </a:cubicBezTo>
                  <a:lnTo>
                    <a:pt x="2184" y="1605"/>
                  </a:lnTo>
                  <a:cubicBezTo>
                    <a:pt x="2179" y="1606"/>
                    <a:pt x="2174" y="1608"/>
                    <a:pt x="2168" y="1609"/>
                  </a:cubicBezTo>
                  <a:lnTo>
                    <a:pt x="2168" y="1609"/>
                  </a:lnTo>
                  <a:lnTo>
                    <a:pt x="2147" y="1606"/>
                  </a:lnTo>
                  <a:lnTo>
                    <a:pt x="2146" y="1599"/>
                  </a:lnTo>
                  <a:close/>
                  <a:moveTo>
                    <a:pt x="2157" y="1614"/>
                  </a:moveTo>
                  <a:lnTo>
                    <a:pt x="2148" y="1615"/>
                  </a:lnTo>
                  <a:lnTo>
                    <a:pt x="2148" y="1614"/>
                  </a:lnTo>
                  <a:lnTo>
                    <a:pt x="2148" y="1614"/>
                  </a:lnTo>
                  <a:cubicBezTo>
                    <a:pt x="2151" y="1614"/>
                    <a:pt x="2154" y="1614"/>
                    <a:pt x="2157" y="1614"/>
                  </a:cubicBezTo>
                  <a:close/>
                  <a:moveTo>
                    <a:pt x="2619" y="1614"/>
                  </a:moveTo>
                  <a:cubicBezTo>
                    <a:pt x="2644" y="1614"/>
                    <a:pt x="2668" y="1614"/>
                    <a:pt x="2684" y="1622"/>
                  </a:cubicBezTo>
                  <a:lnTo>
                    <a:pt x="2554" y="1614"/>
                  </a:lnTo>
                  <a:close/>
                  <a:moveTo>
                    <a:pt x="2141" y="1619"/>
                  </a:moveTo>
                  <a:cubicBezTo>
                    <a:pt x="2141" y="1621"/>
                    <a:pt x="2141" y="1622"/>
                    <a:pt x="2141" y="1624"/>
                  </a:cubicBezTo>
                  <a:lnTo>
                    <a:pt x="2141" y="1624"/>
                  </a:lnTo>
                  <a:cubicBezTo>
                    <a:pt x="2138" y="1623"/>
                    <a:pt x="2136" y="1623"/>
                    <a:pt x="2133" y="1623"/>
                  </a:cubicBezTo>
                  <a:lnTo>
                    <a:pt x="2133" y="1623"/>
                  </a:lnTo>
                  <a:cubicBezTo>
                    <a:pt x="2133" y="1622"/>
                    <a:pt x="2133" y="1622"/>
                    <a:pt x="2133" y="1621"/>
                  </a:cubicBezTo>
                  <a:lnTo>
                    <a:pt x="2133" y="1621"/>
                  </a:lnTo>
                  <a:cubicBezTo>
                    <a:pt x="2136" y="1621"/>
                    <a:pt x="2138" y="1620"/>
                    <a:pt x="2141" y="1619"/>
                  </a:cubicBezTo>
                  <a:close/>
                  <a:moveTo>
                    <a:pt x="2133" y="1625"/>
                  </a:moveTo>
                  <a:cubicBezTo>
                    <a:pt x="2134" y="1625"/>
                    <a:pt x="2135" y="1625"/>
                    <a:pt x="2136" y="1626"/>
                  </a:cubicBezTo>
                  <a:lnTo>
                    <a:pt x="2136" y="1626"/>
                  </a:lnTo>
                  <a:cubicBezTo>
                    <a:pt x="2135" y="1626"/>
                    <a:pt x="2134" y="1626"/>
                    <a:pt x="2133" y="1627"/>
                  </a:cubicBezTo>
                  <a:lnTo>
                    <a:pt x="2133" y="1627"/>
                  </a:lnTo>
                  <a:cubicBezTo>
                    <a:pt x="2133" y="1626"/>
                    <a:pt x="2133" y="1625"/>
                    <a:pt x="2133" y="1625"/>
                  </a:cubicBezTo>
                  <a:close/>
                  <a:moveTo>
                    <a:pt x="2139" y="1627"/>
                  </a:moveTo>
                  <a:cubicBezTo>
                    <a:pt x="2140" y="1627"/>
                    <a:pt x="2140" y="1627"/>
                    <a:pt x="2141" y="1628"/>
                  </a:cubicBezTo>
                  <a:lnTo>
                    <a:pt x="2141" y="1628"/>
                  </a:lnTo>
                  <a:cubicBezTo>
                    <a:pt x="2141" y="1628"/>
                    <a:pt x="2141" y="1629"/>
                    <a:pt x="2141" y="1629"/>
                  </a:cubicBezTo>
                  <a:lnTo>
                    <a:pt x="2141" y="1629"/>
                  </a:lnTo>
                  <a:cubicBezTo>
                    <a:pt x="2140" y="1630"/>
                    <a:pt x="2139" y="1630"/>
                    <a:pt x="2138" y="1631"/>
                  </a:cubicBezTo>
                  <a:lnTo>
                    <a:pt x="2138" y="1631"/>
                  </a:lnTo>
                  <a:cubicBezTo>
                    <a:pt x="2136" y="1631"/>
                    <a:pt x="2135" y="1630"/>
                    <a:pt x="2133" y="1630"/>
                  </a:cubicBezTo>
                  <a:lnTo>
                    <a:pt x="2133" y="1630"/>
                  </a:lnTo>
                  <a:cubicBezTo>
                    <a:pt x="2133" y="1630"/>
                    <a:pt x="2133" y="1630"/>
                    <a:pt x="2133" y="1630"/>
                  </a:cubicBezTo>
                  <a:lnTo>
                    <a:pt x="2133" y="1630"/>
                  </a:lnTo>
                  <a:lnTo>
                    <a:pt x="2139" y="1627"/>
                  </a:lnTo>
                  <a:close/>
                  <a:moveTo>
                    <a:pt x="2150" y="1626"/>
                  </a:moveTo>
                  <a:cubicBezTo>
                    <a:pt x="2151" y="1628"/>
                    <a:pt x="2151" y="1630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2" y="1632"/>
                  </a:cubicBezTo>
                  <a:lnTo>
                    <a:pt x="2152" y="1632"/>
                  </a:lnTo>
                  <a:cubicBezTo>
                    <a:pt x="2151" y="1632"/>
                    <a:pt x="2151" y="1632"/>
                    <a:pt x="2151" y="1632"/>
                  </a:cubicBezTo>
                  <a:lnTo>
                    <a:pt x="2151" y="1632"/>
                  </a:lnTo>
                  <a:cubicBezTo>
                    <a:pt x="2151" y="1632"/>
                    <a:pt x="2151" y="1632"/>
                    <a:pt x="2151" y="1631"/>
                  </a:cubicBezTo>
                  <a:lnTo>
                    <a:pt x="2151" y="1631"/>
                  </a:lnTo>
                  <a:cubicBezTo>
                    <a:pt x="2151" y="1631"/>
                    <a:pt x="2151" y="1631"/>
                    <a:pt x="2151" y="1632"/>
                  </a:cubicBezTo>
                  <a:lnTo>
                    <a:pt x="2151" y="1632"/>
                  </a:lnTo>
                  <a:cubicBezTo>
                    <a:pt x="2151" y="1630"/>
                    <a:pt x="2150" y="1628"/>
                    <a:pt x="2150" y="1626"/>
                  </a:cubicBezTo>
                  <a:lnTo>
                    <a:pt x="2150" y="1626"/>
                  </a:lnTo>
                  <a:cubicBezTo>
                    <a:pt x="2150" y="1626"/>
                    <a:pt x="2150" y="1626"/>
                    <a:pt x="2150" y="1626"/>
                  </a:cubicBezTo>
                  <a:close/>
                  <a:moveTo>
                    <a:pt x="2141" y="1630"/>
                  </a:moveTo>
                  <a:cubicBezTo>
                    <a:pt x="2141" y="1630"/>
                    <a:pt x="2141" y="1630"/>
                    <a:pt x="2141" y="1631"/>
                  </a:cubicBezTo>
                  <a:lnTo>
                    <a:pt x="2141" y="1631"/>
                  </a:lnTo>
                  <a:cubicBezTo>
                    <a:pt x="2140" y="1631"/>
                    <a:pt x="2140" y="1631"/>
                    <a:pt x="2139" y="1631"/>
                  </a:cubicBezTo>
                  <a:lnTo>
                    <a:pt x="2139" y="1631"/>
                  </a:lnTo>
                  <a:cubicBezTo>
                    <a:pt x="2138" y="1631"/>
                    <a:pt x="2136" y="1632"/>
                    <a:pt x="2133" y="1634"/>
                  </a:cubicBezTo>
                  <a:lnTo>
                    <a:pt x="2133" y="1634"/>
                  </a:lnTo>
                  <a:cubicBezTo>
                    <a:pt x="2133" y="1634"/>
                    <a:pt x="2133" y="1634"/>
                    <a:pt x="2133" y="1634"/>
                  </a:cubicBezTo>
                  <a:lnTo>
                    <a:pt x="2133" y="1634"/>
                  </a:lnTo>
                  <a:cubicBezTo>
                    <a:pt x="2135" y="1633"/>
                    <a:pt x="2137" y="1632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9" y="1631"/>
                  </a:cubicBezTo>
                  <a:lnTo>
                    <a:pt x="2139" y="1631"/>
                  </a:lnTo>
                  <a:cubicBezTo>
                    <a:pt x="2141" y="1630"/>
                    <a:pt x="2141" y="1630"/>
                    <a:pt x="2141" y="1630"/>
                  </a:cubicBezTo>
                  <a:lnTo>
                    <a:pt x="2141" y="1630"/>
                  </a:lnTo>
                  <a:cubicBezTo>
                    <a:pt x="2140" y="1630"/>
                    <a:pt x="2140" y="1630"/>
                    <a:pt x="2139" y="1631"/>
                  </a:cubicBezTo>
                  <a:lnTo>
                    <a:pt x="2139" y="1631"/>
                  </a:lnTo>
                  <a:cubicBezTo>
                    <a:pt x="2139" y="1631"/>
                    <a:pt x="2139" y="1631"/>
                    <a:pt x="2138" y="1631"/>
                  </a:cubicBezTo>
                  <a:lnTo>
                    <a:pt x="2138" y="1631"/>
                  </a:lnTo>
                  <a:cubicBezTo>
                    <a:pt x="2139" y="1630"/>
                    <a:pt x="2140" y="1630"/>
                    <a:pt x="2141" y="1630"/>
                  </a:cubicBezTo>
                  <a:close/>
                  <a:moveTo>
                    <a:pt x="2100" y="1638"/>
                  </a:moveTo>
                  <a:lnTo>
                    <a:pt x="2103" y="1639"/>
                  </a:lnTo>
                  <a:lnTo>
                    <a:pt x="2103" y="1639"/>
                  </a:lnTo>
                  <a:cubicBezTo>
                    <a:pt x="2104" y="1639"/>
                    <a:pt x="2105" y="1638"/>
                    <a:pt x="2106" y="1638"/>
                  </a:cubicBezTo>
                  <a:close/>
                  <a:moveTo>
                    <a:pt x="2189" y="1605"/>
                  </a:moveTo>
                  <a:lnTo>
                    <a:pt x="2189" y="1605"/>
                  </a:lnTo>
                  <a:cubicBezTo>
                    <a:pt x="2194" y="1606"/>
                    <a:pt x="2200" y="1606"/>
                    <a:pt x="2206" y="1606"/>
                  </a:cubicBezTo>
                  <a:cubicBezTo>
                    <a:pt x="2230" y="1614"/>
                    <a:pt x="2254" y="1614"/>
                    <a:pt x="2271" y="1622"/>
                  </a:cubicBezTo>
                  <a:lnTo>
                    <a:pt x="2206" y="1614"/>
                  </a:lnTo>
                  <a:lnTo>
                    <a:pt x="2206" y="1614"/>
                  </a:lnTo>
                  <a:cubicBezTo>
                    <a:pt x="2275" y="1631"/>
                    <a:pt x="2308" y="1639"/>
                    <a:pt x="2303" y="1639"/>
                  </a:cubicBezTo>
                  <a:cubicBezTo>
                    <a:pt x="2298" y="1639"/>
                    <a:pt x="2266" y="1633"/>
                    <a:pt x="2206" y="1622"/>
                  </a:cubicBezTo>
                  <a:lnTo>
                    <a:pt x="2198" y="1630"/>
                  </a:lnTo>
                  <a:cubicBezTo>
                    <a:pt x="2185" y="1626"/>
                    <a:pt x="2174" y="1624"/>
                    <a:pt x="2164" y="1621"/>
                  </a:cubicBezTo>
                  <a:lnTo>
                    <a:pt x="2164" y="1621"/>
                  </a:lnTo>
                  <a:cubicBezTo>
                    <a:pt x="2179" y="1625"/>
                    <a:pt x="2184" y="1627"/>
                    <a:pt x="2178" y="1627"/>
                  </a:cubicBezTo>
                  <a:cubicBezTo>
                    <a:pt x="2175" y="1627"/>
                    <a:pt x="2166" y="1626"/>
                    <a:pt x="2152" y="1625"/>
                  </a:cubicBezTo>
                  <a:lnTo>
                    <a:pt x="2152" y="1625"/>
                  </a:lnTo>
                  <a:cubicBezTo>
                    <a:pt x="2155" y="1623"/>
                    <a:pt x="2157" y="1623"/>
                    <a:pt x="2157" y="1623"/>
                  </a:cubicBezTo>
                  <a:lnTo>
                    <a:pt x="2157" y="1623"/>
                  </a:lnTo>
                  <a:cubicBezTo>
                    <a:pt x="2157" y="1623"/>
                    <a:pt x="2155" y="1623"/>
                    <a:pt x="2152" y="1625"/>
                  </a:cubicBezTo>
                  <a:lnTo>
                    <a:pt x="2152" y="1625"/>
                  </a:lnTo>
                  <a:cubicBezTo>
                    <a:pt x="2151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5"/>
                  </a:cubicBezTo>
                  <a:lnTo>
                    <a:pt x="2150" y="1625"/>
                  </a:lnTo>
                  <a:cubicBezTo>
                    <a:pt x="2150" y="1625"/>
                    <a:pt x="2150" y="1625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49" y="1623"/>
                    <a:pt x="2149" y="1622"/>
                  </a:cubicBezTo>
                  <a:lnTo>
                    <a:pt x="2149" y="1622"/>
                  </a:lnTo>
                  <a:cubicBezTo>
                    <a:pt x="2149" y="1623"/>
                    <a:pt x="2149" y="1624"/>
                    <a:pt x="2150" y="1624"/>
                  </a:cubicBezTo>
                  <a:lnTo>
                    <a:pt x="2150" y="1624"/>
                  </a:lnTo>
                  <a:cubicBezTo>
                    <a:pt x="2150" y="1624"/>
                    <a:pt x="2150" y="1624"/>
                    <a:pt x="2150" y="1624"/>
                  </a:cubicBezTo>
                  <a:lnTo>
                    <a:pt x="2150" y="1624"/>
                  </a:lnTo>
                  <a:cubicBezTo>
                    <a:pt x="2149" y="1624"/>
                    <a:pt x="2149" y="1623"/>
                    <a:pt x="2149" y="1622"/>
                  </a:cubicBezTo>
                  <a:lnTo>
                    <a:pt x="2149" y="1618"/>
                  </a:lnTo>
                  <a:lnTo>
                    <a:pt x="2149" y="1618"/>
                  </a:lnTo>
                  <a:cubicBezTo>
                    <a:pt x="2154" y="1619"/>
                    <a:pt x="2159" y="1620"/>
                    <a:pt x="2164" y="1621"/>
                  </a:cubicBezTo>
                  <a:lnTo>
                    <a:pt x="2164" y="1621"/>
                  </a:lnTo>
                  <a:cubicBezTo>
                    <a:pt x="2159" y="1620"/>
                    <a:pt x="2154" y="1619"/>
                    <a:pt x="2148" y="1618"/>
                  </a:cubicBezTo>
                  <a:lnTo>
                    <a:pt x="2148" y="1618"/>
                  </a:lnTo>
                  <a:lnTo>
                    <a:pt x="2149" y="1618"/>
                  </a:lnTo>
                  <a:lnTo>
                    <a:pt x="2149" y="1618"/>
                  </a:lnTo>
                  <a:cubicBezTo>
                    <a:pt x="2148" y="1618"/>
                    <a:pt x="2147" y="1618"/>
                    <a:pt x="2146" y="1617"/>
                  </a:cubicBezTo>
                  <a:lnTo>
                    <a:pt x="2146" y="1617"/>
                  </a:lnTo>
                  <a:cubicBezTo>
                    <a:pt x="2146" y="1617"/>
                    <a:pt x="2147" y="1617"/>
                    <a:pt x="2147" y="1617"/>
                  </a:cubicBezTo>
                  <a:lnTo>
                    <a:pt x="2147" y="1617"/>
                  </a:lnTo>
                  <a:cubicBezTo>
                    <a:pt x="2148" y="1617"/>
                    <a:pt x="2148" y="1617"/>
                    <a:pt x="2148" y="1618"/>
                  </a:cubicBezTo>
                  <a:lnTo>
                    <a:pt x="2148" y="1618"/>
                  </a:lnTo>
                  <a:lnTo>
                    <a:pt x="2148" y="1617"/>
                  </a:lnTo>
                  <a:lnTo>
                    <a:pt x="2148" y="1617"/>
                  </a:lnTo>
                  <a:cubicBezTo>
                    <a:pt x="2152" y="1616"/>
                    <a:pt x="2156" y="1615"/>
                    <a:pt x="2160" y="1613"/>
                  </a:cubicBezTo>
                  <a:lnTo>
                    <a:pt x="2160" y="1613"/>
                  </a:lnTo>
                  <a:cubicBezTo>
                    <a:pt x="2174" y="1618"/>
                    <a:pt x="2190" y="1622"/>
                    <a:pt x="2206" y="1622"/>
                  </a:cubicBezTo>
                  <a:cubicBezTo>
                    <a:pt x="2192" y="1618"/>
                    <a:pt x="2177" y="1615"/>
                    <a:pt x="2164" y="1612"/>
                  </a:cubicBezTo>
                  <a:lnTo>
                    <a:pt x="2164" y="1612"/>
                  </a:lnTo>
                  <a:cubicBezTo>
                    <a:pt x="2167" y="1611"/>
                    <a:pt x="2170" y="1611"/>
                    <a:pt x="2173" y="1610"/>
                  </a:cubicBezTo>
                  <a:lnTo>
                    <a:pt x="2173" y="1610"/>
                  </a:lnTo>
                  <a:cubicBezTo>
                    <a:pt x="2183" y="1611"/>
                    <a:pt x="2194" y="1612"/>
                    <a:pt x="2206" y="1614"/>
                  </a:cubicBezTo>
                  <a:lnTo>
                    <a:pt x="2206" y="1614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9" y="1610"/>
                  </a:lnTo>
                  <a:lnTo>
                    <a:pt x="2173" y="1610"/>
                  </a:lnTo>
                  <a:lnTo>
                    <a:pt x="2173" y="1610"/>
                  </a:lnTo>
                  <a:cubicBezTo>
                    <a:pt x="2178" y="1608"/>
                    <a:pt x="2184" y="1607"/>
                    <a:pt x="2189" y="1605"/>
                  </a:cubicBezTo>
                  <a:close/>
                  <a:moveTo>
                    <a:pt x="2124" y="1637"/>
                  </a:moveTo>
                  <a:lnTo>
                    <a:pt x="2126" y="1638"/>
                  </a:lnTo>
                  <a:lnTo>
                    <a:pt x="2126" y="1638"/>
                  </a:lnTo>
                  <a:cubicBezTo>
                    <a:pt x="2126" y="1638"/>
                    <a:pt x="2126" y="1638"/>
                    <a:pt x="2126" y="1638"/>
                  </a:cubicBezTo>
                  <a:lnTo>
                    <a:pt x="2126" y="1638"/>
                  </a:lnTo>
                  <a:cubicBezTo>
                    <a:pt x="2126" y="1639"/>
                    <a:pt x="2125" y="1639"/>
                    <a:pt x="2125" y="1639"/>
                  </a:cubicBezTo>
                  <a:lnTo>
                    <a:pt x="2125" y="1639"/>
                  </a:lnTo>
                  <a:lnTo>
                    <a:pt x="2125" y="1638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7" y="1643"/>
                  </a:lnTo>
                  <a:cubicBezTo>
                    <a:pt x="2117" y="1643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6" y="1644"/>
                    <a:pt x="2116" y="1644"/>
                  </a:cubicBezTo>
                  <a:lnTo>
                    <a:pt x="2116" y="1644"/>
                  </a:lnTo>
                  <a:lnTo>
                    <a:pt x="2117" y="1643"/>
                  </a:lnTo>
                  <a:lnTo>
                    <a:pt x="2117" y="1643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4" y="1641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2"/>
                    <a:pt x="2113" y="1642"/>
                    <a:pt x="2113" y="1642"/>
                  </a:cubicBezTo>
                  <a:lnTo>
                    <a:pt x="2113" y="1642"/>
                  </a:lnTo>
                  <a:cubicBezTo>
                    <a:pt x="2113" y="1641"/>
                    <a:pt x="2114" y="1641"/>
                    <a:pt x="2114" y="1641"/>
                  </a:cubicBezTo>
                  <a:lnTo>
                    <a:pt x="2114" y="1641"/>
                  </a:lnTo>
                  <a:lnTo>
                    <a:pt x="2114" y="1641"/>
                  </a:lnTo>
                  <a:lnTo>
                    <a:pt x="2114" y="1641"/>
                  </a:lnTo>
                  <a:cubicBezTo>
                    <a:pt x="2117" y="1640"/>
                    <a:pt x="2121" y="1638"/>
                    <a:pt x="2124" y="1637"/>
                  </a:cubicBezTo>
                  <a:close/>
                  <a:moveTo>
                    <a:pt x="2126" y="1638"/>
                  </a:moveTo>
                  <a:lnTo>
                    <a:pt x="2126" y="1638"/>
                  </a:lnTo>
                  <a:cubicBezTo>
                    <a:pt x="2126" y="1641"/>
                    <a:pt x="2125" y="1644"/>
                    <a:pt x="2125" y="1647"/>
                  </a:cubicBezTo>
                  <a:lnTo>
                    <a:pt x="2125" y="1647"/>
                  </a:lnTo>
                  <a:lnTo>
                    <a:pt x="2122" y="1646"/>
                  </a:lnTo>
                  <a:lnTo>
                    <a:pt x="2125" y="1646"/>
                  </a:lnTo>
                  <a:lnTo>
                    <a:pt x="2125" y="1639"/>
                  </a:lnTo>
                  <a:lnTo>
                    <a:pt x="2125" y="1639"/>
                  </a:lnTo>
                  <a:cubicBezTo>
                    <a:pt x="2125" y="1639"/>
                    <a:pt x="2126" y="1639"/>
                    <a:pt x="2126" y="1638"/>
                  </a:cubicBezTo>
                  <a:close/>
                  <a:moveTo>
                    <a:pt x="2190" y="1638"/>
                  </a:moveTo>
                  <a:cubicBezTo>
                    <a:pt x="2226" y="1646"/>
                    <a:pt x="2242" y="1650"/>
                    <a:pt x="2241" y="1650"/>
                  </a:cubicBezTo>
                  <a:cubicBezTo>
                    <a:pt x="2240" y="1650"/>
                    <a:pt x="2222" y="1646"/>
                    <a:pt x="2190" y="1638"/>
                  </a:cubicBezTo>
                  <a:close/>
                  <a:moveTo>
                    <a:pt x="2128" y="1623"/>
                  </a:moveTo>
                  <a:lnTo>
                    <a:pt x="2128" y="1623"/>
                  </a:lnTo>
                  <a:cubicBezTo>
                    <a:pt x="2128" y="1625"/>
                    <a:pt x="2128" y="1627"/>
                    <a:pt x="2127" y="1629"/>
                  </a:cubicBezTo>
                  <a:lnTo>
                    <a:pt x="2127" y="1629"/>
                  </a:lnTo>
                  <a:cubicBezTo>
                    <a:pt x="2126" y="1629"/>
                    <a:pt x="2124" y="1629"/>
                    <a:pt x="2123" y="1630"/>
                  </a:cubicBezTo>
                  <a:lnTo>
                    <a:pt x="2123" y="1630"/>
                  </a:lnTo>
                  <a:cubicBezTo>
                    <a:pt x="2118" y="1630"/>
                    <a:pt x="2113" y="1630"/>
                    <a:pt x="2109" y="1630"/>
                  </a:cubicBezTo>
                  <a:lnTo>
                    <a:pt x="2114" y="1633"/>
                  </a:lnTo>
                  <a:lnTo>
                    <a:pt x="2114" y="1633"/>
                  </a:lnTo>
                  <a:cubicBezTo>
                    <a:pt x="2111" y="1634"/>
                    <a:pt x="2107" y="1635"/>
                    <a:pt x="2103" y="1636"/>
                  </a:cubicBezTo>
                  <a:lnTo>
                    <a:pt x="2103" y="1636"/>
                  </a:lnTo>
                  <a:cubicBezTo>
                    <a:pt x="2101" y="1635"/>
                    <a:pt x="2099" y="1634"/>
                    <a:pt x="2097" y="1633"/>
                  </a:cubicBezTo>
                  <a:lnTo>
                    <a:pt x="2097" y="1633"/>
                  </a:lnTo>
                  <a:cubicBezTo>
                    <a:pt x="2096" y="1634"/>
                    <a:pt x="2095" y="1634"/>
                    <a:pt x="2094" y="1634"/>
                  </a:cubicBezTo>
                  <a:lnTo>
                    <a:pt x="2094" y="1634"/>
                  </a:lnTo>
                  <a:cubicBezTo>
                    <a:pt x="2093" y="1633"/>
                    <a:pt x="2092" y="1633"/>
                    <a:pt x="2090" y="1632"/>
                  </a:cubicBezTo>
                  <a:lnTo>
                    <a:pt x="2090" y="1632"/>
                  </a:lnTo>
                  <a:cubicBezTo>
                    <a:pt x="2046" y="1646"/>
                    <a:pt x="2029" y="1650"/>
                    <a:pt x="2023" y="1650"/>
                  </a:cubicBezTo>
                  <a:cubicBezTo>
                    <a:pt x="2019" y="1650"/>
                    <a:pt x="2019" y="1649"/>
                    <a:pt x="2019" y="1646"/>
                  </a:cubicBezTo>
                  <a:cubicBezTo>
                    <a:pt x="2019" y="1646"/>
                    <a:pt x="2019" y="1646"/>
                    <a:pt x="2084" y="1630"/>
                  </a:cubicBezTo>
                  <a:cubicBezTo>
                    <a:pt x="2085" y="1630"/>
                    <a:pt x="2086" y="1629"/>
                    <a:pt x="2086" y="1629"/>
                  </a:cubicBezTo>
                  <a:lnTo>
                    <a:pt x="2086" y="1629"/>
                  </a:lnTo>
                  <a:cubicBezTo>
                    <a:pt x="2087" y="1630"/>
                    <a:pt x="2089" y="1631"/>
                    <a:pt x="2090" y="1632"/>
                  </a:cubicBezTo>
                  <a:lnTo>
                    <a:pt x="2090" y="1632"/>
                  </a:lnTo>
                  <a:cubicBezTo>
                    <a:pt x="2091" y="1632"/>
                    <a:pt x="2092" y="1631"/>
                    <a:pt x="2093" y="1631"/>
                  </a:cubicBezTo>
                  <a:lnTo>
                    <a:pt x="2093" y="1631"/>
                  </a:lnTo>
                  <a:cubicBezTo>
                    <a:pt x="2094" y="1632"/>
                    <a:pt x="2096" y="1633"/>
                    <a:pt x="2097" y="1633"/>
                  </a:cubicBezTo>
                  <a:lnTo>
                    <a:pt x="2097" y="1633"/>
                  </a:lnTo>
                  <a:cubicBezTo>
                    <a:pt x="2105" y="1631"/>
                    <a:pt x="2115" y="1627"/>
                    <a:pt x="2128" y="1623"/>
                  </a:cubicBezTo>
                  <a:close/>
                  <a:moveTo>
                    <a:pt x="2152" y="1632"/>
                  </a:moveTo>
                  <a:lnTo>
                    <a:pt x="2152" y="1632"/>
                  </a:lnTo>
                  <a:cubicBezTo>
                    <a:pt x="2152" y="1632"/>
                    <a:pt x="2153" y="1632"/>
                    <a:pt x="2154" y="1633"/>
                  </a:cubicBezTo>
                  <a:lnTo>
                    <a:pt x="2154" y="1633"/>
                  </a:lnTo>
                  <a:cubicBezTo>
                    <a:pt x="2153" y="1633"/>
                    <a:pt x="2153" y="1632"/>
                    <a:pt x="2152" y="1632"/>
                  </a:cubicBezTo>
                  <a:lnTo>
                    <a:pt x="2152" y="1632"/>
                  </a:lnTo>
                  <a:cubicBezTo>
                    <a:pt x="2153" y="1638"/>
                    <a:pt x="2155" y="1644"/>
                    <a:pt x="2156" y="1650"/>
                  </a:cubicBezTo>
                  <a:lnTo>
                    <a:pt x="2156" y="1650"/>
                  </a:lnTo>
                  <a:cubicBezTo>
                    <a:pt x="2155" y="1645"/>
                    <a:pt x="2153" y="1639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lnTo>
                    <a:pt x="2152" y="1632"/>
                  </a:lnTo>
                  <a:cubicBezTo>
                    <a:pt x="2152" y="1632"/>
                    <a:pt x="2152" y="1632"/>
                    <a:pt x="2152" y="1632"/>
                  </a:cubicBezTo>
                  <a:close/>
                  <a:moveTo>
                    <a:pt x="2134" y="1642"/>
                  </a:moveTo>
                  <a:lnTo>
                    <a:pt x="2141" y="1645"/>
                  </a:lnTo>
                  <a:lnTo>
                    <a:pt x="2141" y="1645"/>
                  </a:lnTo>
                  <a:cubicBezTo>
                    <a:pt x="2141" y="1648"/>
                    <a:pt x="2141" y="1650"/>
                    <a:pt x="2141" y="1653"/>
                  </a:cubicBezTo>
                  <a:lnTo>
                    <a:pt x="2141" y="1653"/>
                  </a:lnTo>
                  <a:lnTo>
                    <a:pt x="2134" y="1651"/>
                  </a:lnTo>
                  <a:lnTo>
                    <a:pt x="2134" y="1651"/>
                  </a:lnTo>
                  <a:cubicBezTo>
                    <a:pt x="2134" y="1648"/>
                    <a:pt x="2134" y="1645"/>
                    <a:pt x="2134" y="1642"/>
                  </a:cubicBezTo>
                  <a:close/>
                  <a:moveTo>
                    <a:pt x="2138" y="1652"/>
                  </a:moveTo>
                  <a:lnTo>
                    <a:pt x="2138" y="1652"/>
                  </a:lnTo>
                  <a:cubicBezTo>
                    <a:pt x="2139" y="1652"/>
                    <a:pt x="2139" y="1653"/>
                    <a:pt x="2141" y="1653"/>
                  </a:cubicBezTo>
                  <a:lnTo>
                    <a:pt x="2141" y="1653"/>
                  </a:lnTo>
                  <a:cubicBezTo>
                    <a:pt x="2141" y="1653"/>
                    <a:pt x="2141" y="1653"/>
                    <a:pt x="2141" y="1654"/>
                  </a:cubicBezTo>
                  <a:lnTo>
                    <a:pt x="2141" y="1654"/>
                  </a:lnTo>
                  <a:cubicBezTo>
                    <a:pt x="2139" y="1653"/>
                    <a:pt x="2138" y="1652"/>
                    <a:pt x="2138" y="1652"/>
                  </a:cubicBezTo>
                  <a:close/>
                  <a:moveTo>
                    <a:pt x="2116" y="1644"/>
                  </a:moveTo>
                  <a:cubicBezTo>
                    <a:pt x="2115" y="1644"/>
                    <a:pt x="2115" y="1645"/>
                    <a:pt x="2114" y="1645"/>
                  </a:cubicBezTo>
                  <a:lnTo>
                    <a:pt x="2114" y="1645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3" y="1646"/>
                  </a:lnTo>
                  <a:lnTo>
                    <a:pt x="2109" y="1646"/>
                  </a:lnTo>
                  <a:lnTo>
                    <a:pt x="2103" y="1651"/>
                  </a:lnTo>
                  <a:lnTo>
                    <a:pt x="2103" y="1651"/>
                  </a:lnTo>
                  <a:cubicBezTo>
                    <a:pt x="2107" y="1649"/>
                    <a:pt x="2110" y="1648"/>
                    <a:pt x="2113" y="1646"/>
                  </a:cubicBezTo>
                  <a:lnTo>
                    <a:pt x="2113" y="1646"/>
                  </a:lnTo>
                  <a:lnTo>
                    <a:pt x="2100" y="1654"/>
                  </a:lnTo>
                  <a:cubicBezTo>
                    <a:pt x="2106" y="1651"/>
                    <a:pt x="2110" y="1649"/>
                    <a:pt x="2115" y="1646"/>
                  </a:cubicBezTo>
                  <a:lnTo>
                    <a:pt x="2115" y="1646"/>
                  </a:lnTo>
                  <a:lnTo>
                    <a:pt x="2115" y="1646"/>
                  </a:lnTo>
                  <a:lnTo>
                    <a:pt x="2115" y="1646"/>
                  </a:lnTo>
                  <a:cubicBezTo>
                    <a:pt x="2115" y="1645"/>
                    <a:pt x="2116" y="1645"/>
                    <a:pt x="2117" y="1644"/>
                  </a:cubicBezTo>
                  <a:lnTo>
                    <a:pt x="2117" y="1644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8" y="1645"/>
                    <a:pt x="2118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lnTo>
                    <a:pt x="2116" y="1644"/>
                  </a:lnTo>
                  <a:close/>
                  <a:moveTo>
                    <a:pt x="2084" y="1654"/>
                  </a:moveTo>
                  <a:lnTo>
                    <a:pt x="2084" y="1654"/>
                  </a:lnTo>
                  <a:cubicBezTo>
                    <a:pt x="2084" y="1654"/>
                    <a:pt x="2084" y="1654"/>
                    <a:pt x="2084" y="1654"/>
                  </a:cubicBezTo>
                  <a:cubicBezTo>
                    <a:pt x="2084" y="1654"/>
                    <a:pt x="2084" y="1654"/>
                    <a:pt x="2084" y="1654"/>
                  </a:cubicBezTo>
                  <a:close/>
                  <a:moveTo>
                    <a:pt x="2115" y="1603"/>
                  </a:moveTo>
                  <a:cubicBezTo>
                    <a:pt x="2118" y="1604"/>
                    <a:pt x="2125" y="1605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7" y="1607"/>
                    <a:pt x="2141" y="1608"/>
                    <a:pt x="2146" y="1609"/>
                  </a:cubicBezTo>
                  <a:lnTo>
                    <a:pt x="2146" y="1609"/>
                  </a:lnTo>
                  <a:cubicBezTo>
                    <a:pt x="2146" y="1609"/>
                    <a:pt x="2146" y="1608"/>
                    <a:pt x="2146" y="1608"/>
                  </a:cubicBezTo>
                  <a:lnTo>
                    <a:pt x="2146" y="1608"/>
                  </a:lnTo>
                  <a:cubicBezTo>
                    <a:pt x="2147" y="1608"/>
                    <a:pt x="2147" y="1608"/>
                    <a:pt x="2147" y="1608"/>
                  </a:cubicBezTo>
                  <a:lnTo>
                    <a:pt x="2147" y="1608"/>
                  </a:lnTo>
                  <a:lnTo>
                    <a:pt x="2147" y="1607"/>
                  </a:lnTo>
                  <a:lnTo>
                    <a:pt x="2147" y="1607"/>
                  </a:lnTo>
                  <a:cubicBezTo>
                    <a:pt x="2153" y="1607"/>
                    <a:pt x="2160" y="1608"/>
                    <a:pt x="2168" y="1609"/>
                  </a:cubicBezTo>
                  <a:lnTo>
                    <a:pt x="2168" y="1609"/>
                  </a:lnTo>
                  <a:cubicBezTo>
                    <a:pt x="2165" y="1610"/>
                    <a:pt x="2162" y="1611"/>
                    <a:pt x="2158" y="1611"/>
                  </a:cubicBezTo>
                  <a:lnTo>
                    <a:pt x="2158" y="1611"/>
                  </a:lnTo>
                  <a:cubicBezTo>
                    <a:pt x="2156" y="1611"/>
                    <a:pt x="2153" y="1610"/>
                    <a:pt x="2150" y="1610"/>
                  </a:cubicBezTo>
                  <a:lnTo>
                    <a:pt x="2150" y="1610"/>
                  </a:lnTo>
                  <a:cubicBezTo>
                    <a:pt x="2152" y="1610"/>
                    <a:pt x="2154" y="1611"/>
                    <a:pt x="2156" y="1612"/>
                  </a:cubicBezTo>
                  <a:lnTo>
                    <a:pt x="2156" y="1612"/>
                  </a:lnTo>
                  <a:cubicBezTo>
                    <a:pt x="2154" y="1612"/>
                    <a:pt x="2151" y="1613"/>
                    <a:pt x="2149" y="1614"/>
                  </a:cubicBezTo>
                  <a:cubicBezTo>
                    <a:pt x="2149" y="1614"/>
                    <a:pt x="2148" y="1614"/>
                    <a:pt x="2148" y="1614"/>
                  </a:cubicBezTo>
                  <a:lnTo>
                    <a:pt x="2148" y="1614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8" y="1609"/>
                    <a:pt x="2149" y="1609"/>
                    <a:pt x="2150" y="1610"/>
                  </a:cubicBezTo>
                  <a:lnTo>
                    <a:pt x="2150" y="1610"/>
                  </a:lnTo>
                  <a:cubicBezTo>
                    <a:pt x="2149" y="1609"/>
                    <a:pt x="2148" y="1609"/>
                    <a:pt x="2147" y="1608"/>
                  </a:cubicBezTo>
                  <a:lnTo>
                    <a:pt x="2147" y="1608"/>
                  </a:lnTo>
                  <a:lnTo>
                    <a:pt x="2147" y="1609"/>
                  </a:lnTo>
                  <a:lnTo>
                    <a:pt x="2147" y="1609"/>
                  </a:lnTo>
                  <a:cubicBezTo>
                    <a:pt x="2147" y="1609"/>
                    <a:pt x="2147" y="1609"/>
                    <a:pt x="2146" y="1609"/>
                  </a:cubicBezTo>
                  <a:lnTo>
                    <a:pt x="2146" y="1609"/>
                  </a:lnTo>
                  <a:cubicBezTo>
                    <a:pt x="2146" y="1614"/>
                    <a:pt x="2144" y="1614"/>
                    <a:pt x="2141" y="1614"/>
                  </a:cubicBezTo>
                  <a:cubicBezTo>
                    <a:pt x="2141" y="1614"/>
                    <a:pt x="2141" y="1614"/>
                    <a:pt x="2141" y="1615"/>
                  </a:cubicBezTo>
                  <a:lnTo>
                    <a:pt x="2141" y="1615"/>
                  </a:lnTo>
                  <a:cubicBezTo>
                    <a:pt x="2143" y="1614"/>
                    <a:pt x="2146" y="1614"/>
                    <a:pt x="2148" y="1614"/>
                  </a:cubicBezTo>
                  <a:lnTo>
                    <a:pt x="2148" y="1614"/>
                  </a:lnTo>
                  <a:cubicBezTo>
                    <a:pt x="2146" y="1615"/>
                    <a:pt x="2144" y="1615"/>
                    <a:pt x="2142" y="1616"/>
                  </a:cubicBezTo>
                  <a:lnTo>
                    <a:pt x="2142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5"/>
                    <a:pt x="2141" y="1615"/>
                    <a:pt x="2141" y="1615"/>
                  </a:cubicBezTo>
                  <a:lnTo>
                    <a:pt x="2141" y="1615"/>
                  </a:lnTo>
                  <a:cubicBezTo>
                    <a:pt x="2140" y="1615"/>
                    <a:pt x="2139" y="1615"/>
                    <a:pt x="2139" y="1615"/>
                  </a:cubicBezTo>
                  <a:lnTo>
                    <a:pt x="2139" y="1615"/>
                  </a:lnTo>
                  <a:cubicBezTo>
                    <a:pt x="2137" y="1615"/>
                    <a:pt x="2135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4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3" y="1611"/>
                    <a:pt x="2133" y="1609"/>
                    <a:pt x="2133" y="1606"/>
                  </a:cubicBezTo>
                  <a:lnTo>
                    <a:pt x="2133" y="1606"/>
                  </a:lnTo>
                  <a:cubicBezTo>
                    <a:pt x="2133" y="1606"/>
                    <a:pt x="2133" y="1606"/>
                    <a:pt x="2133" y="1606"/>
                  </a:cubicBezTo>
                  <a:lnTo>
                    <a:pt x="2133" y="1606"/>
                  </a:lnTo>
                  <a:cubicBezTo>
                    <a:pt x="2131" y="1610"/>
                    <a:pt x="2130" y="1613"/>
                    <a:pt x="2130" y="1617"/>
                  </a:cubicBezTo>
                  <a:lnTo>
                    <a:pt x="2130" y="1617"/>
                  </a:lnTo>
                  <a:cubicBezTo>
                    <a:pt x="2131" y="1616"/>
                    <a:pt x="2132" y="1616"/>
                    <a:pt x="2133" y="1616"/>
                  </a:cubicBezTo>
                  <a:lnTo>
                    <a:pt x="2133" y="1616"/>
                  </a:lnTo>
                  <a:cubicBezTo>
                    <a:pt x="2133" y="1615"/>
                    <a:pt x="2133" y="1614"/>
                    <a:pt x="2133" y="1614"/>
                  </a:cubicBezTo>
                  <a:lnTo>
                    <a:pt x="2133" y="1614"/>
                  </a:lnTo>
                  <a:cubicBezTo>
                    <a:pt x="2135" y="1614"/>
                    <a:pt x="2136" y="1615"/>
                    <a:pt x="2138" y="1615"/>
                  </a:cubicBezTo>
                  <a:lnTo>
                    <a:pt x="2138" y="1615"/>
                  </a:lnTo>
                  <a:cubicBezTo>
                    <a:pt x="2136" y="1615"/>
                    <a:pt x="2135" y="1616"/>
                    <a:pt x="2133" y="1616"/>
                  </a:cubicBezTo>
                  <a:lnTo>
                    <a:pt x="2133" y="1616"/>
                  </a:lnTo>
                  <a:cubicBezTo>
                    <a:pt x="2133" y="1616"/>
                    <a:pt x="2133" y="1617"/>
                    <a:pt x="2133" y="1617"/>
                  </a:cubicBezTo>
                  <a:lnTo>
                    <a:pt x="2133" y="1617"/>
                  </a:lnTo>
                  <a:lnTo>
                    <a:pt x="2141" y="1616"/>
                  </a:ln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lnTo>
                    <a:pt x="2142" y="1616"/>
                  </a:lnTo>
                  <a:lnTo>
                    <a:pt x="2142" y="1616"/>
                  </a:lnTo>
                  <a:cubicBezTo>
                    <a:pt x="2142" y="1616"/>
                    <a:pt x="2142" y="1616"/>
                    <a:pt x="2142" y="1616"/>
                  </a:cubicBezTo>
                  <a:lnTo>
                    <a:pt x="2142" y="1616"/>
                  </a:lnTo>
                  <a:cubicBezTo>
                    <a:pt x="2142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41" y="1616"/>
                    <a:pt x="2141" y="1616"/>
                    <a:pt x="2141" y="1616"/>
                  </a:cubicBezTo>
                  <a:lnTo>
                    <a:pt x="2141" y="1616"/>
                  </a:lnTo>
                  <a:cubicBezTo>
                    <a:pt x="2138" y="1617"/>
                    <a:pt x="2136" y="1618"/>
                    <a:pt x="2133" y="1619"/>
                  </a:cubicBezTo>
                  <a:lnTo>
                    <a:pt x="2133" y="1619"/>
                  </a:lnTo>
                  <a:cubicBezTo>
                    <a:pt x="2133" y="1618"/>
                    <a:pt x="2133" y="1618"/>
                    <a:pt x="2133" y="1617"/>
                  </a:cubicBezTo>
                  <a:lnTo>
                    <a:pt x="2133" y="1617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30" y="1617"/>
                    <a:pt x="2130" y="1617"/>
                    <a:pt x="2130" y="1617"/>
                  </a:cubicBezTo>
                  <a:lnTo>
                    <a:pt x="2130" y="1617"/>
                  </a:lnTo>
                  <a:cubicBezTo>
                    <a:pt x="2126" y="1617"/>
                    <a:pt x="2123" y="1618"/>
                    <a:pt x="2119" y="1619"/>
                  </a:cubicBezTo>
                  <a:lnTo>
                    <a:pt x="2119" y="1619"/>
                  </a:lnTo>
                  <a:lnTo>
                    <a:pt x="2129" y="1618"/>
                  </a:lnTo>
                  <a:lnTo>
                    <a:pt x="2129" y="1618"/>
                  </a:lnTo>
                  <a:cubicBezTo>
                    <a:pt x="2129" y="1618"/>
                    <a:pt x="2129" y="1619"/>
                    <a:pt x="2129" y="1620"/>
                  </a:cubicBezTo>
                  <a:lnTo>
                    <a:pt x="2129" y="1620"/>
                  </a:lnTo>
                  <a:cubicBezTo>
                    <a:pt x="2115" y="1624"/>
                    <a:pt x="2103" y="1628"/>
                    <a:pt x="2093" y="1631"/>
                  </a:cubicBezTo>
                  <a:lnTo>
                    <a:pt x="2093" y="1631"/>
                  </a:lnTo>
                  <a:cubicBezTo>
                    <a:pt x="2091" y="1630"/>
                    <a:pt x="2089" y="1629"/>
                    <a:pt x="2088" y="1629"/>
                  </a:cubicBezTo>
                  <a:lnTo>
                    <a:pt x="2088" y="1629"/>
                  </a:lnTo>
                  <a:cubicBezTo>
                    <a:pt x="2087" y="1629"/>
                    <a:pt x="2087" y="1629"/>
                    <a:pt x="2086" y="1629"/>
                  </a:cubicBezTo>
                  <a:lnTo>
                    <a:pt x="2086" y="1629"/>
                  </a:lnTo>
                  <a:cubicBezTo>
                    <a:pt x="2083" y="1627"/>
                    <a:pt x="2082" y="1627"/>
                    <a:pt x="2083" y="1627"/>
                  </a:cubicBezTo>
                  <a:lnTo>
                    <a:pt x="2083" y="1627"/>
                  </a:lnTo>
                  <a:cubicBezTo>
                    <a:pt x="2083" y="1627"/>
                    <a:pt x="2085" y="1627"/>
                    <a:pt x="2088" y="1629"/>
                  </a:cubicBezTo>
                  <a:lnTo>
                    <a:pt x="2088" y="1629"/>
                  </a:lnTo>
                  <a:cubicBezTo>
                    <a:pt x="2098" y="1625"/>
                    <a:pt x="2109" y="1622"/>
                    <a:pt x="2119" y="1619"/>
                  </a:cubicBezTo>
                  <a:lnTo>
                    <a:pt x="2119" y="1619"/>
                  </a:lnTo>
                  <a:lnTo>
                    <a:pt x="1860" y="1656"/>
                  </a:lnTo>
                  <a:lnTo>
                    <a:pt x="1860" y="1656"/>
                  </a:lnTo>
                  <a:cubicBezTo>
                    <a:pt x="1890" y="1650"/>
                    <a:pt x="1890" y="1646"/>
                    <a:pt x="1890" y="1646"/>
                  </a:cubicBezTo>
                  <a:cubicBezTo>
                    <a:pt x="1954" y="1638"/>
                    <a:pt x="1954" y="1638"/>
                    <a:pt x="1954" y="1638"/>
                  </a:cubicBezTo>
                  <a:lnTo>
                    <a:pt x="2019" y="1630"/>
                  </a:lnTo>
                  <a:cubicBezTo>
                    <a:pt x="2095" y="1616"/>
                    <a:pt x="2129" y="1610"/>
                    <a:pt x="2122" y="1610"/>
                  </a:cubicBezTo>
                  <a:cubicBezTo>
                    <a:pt x="2115" y="1610"/>
                    <a:pt x="2081" y="1614"/>
                    <a:pt x="2019" y="1622"/>
                  </a:cubicBezTo>
                  <a:cubicBezTo>
                    <a:pt x="2062" y="1612"/>
                    <a:pt x="2102" y="1606"/>
                    <a:pt x="2115" y="1603"/>
                  </a:cubicBezTo>
                  <a:close/>
                  <a:moveTo>
                    <a:pt x="1530" y="1634"/>
                  </a:moveTo>
                  <a:cubicBezTo>
                    <a:pt x="1549" y="1634"/>
                    <a:pt x="1549" y="1638"/>
                    <a:pt x="1549" y="1638"/>
                  </a:cubicBezTo>
                  <a:cubicBezTo>
                    <a:pt x="1549" y="1646"/>
                    <a:pt x="1549" y="1646"/>
                    <a:pt x="1484" y="1654"/>
                  </a:cubicBezTo>
                  <a:cubicBezTo>
                    <a:pt x="1484" y="1654"/>
                    <a:pt x="1452" y="1658"/>
                    <a:pt x="1430" y="1658"/>
                  </a:cubicBezTo>
                  <a:cubicBezTo>
                    <a:pt x="1419" y="1658"/>
                    <a:pt x="1411" y="1657"/>
                    <a:pt x="1411" y="1654"/>
                  </a:cubicBezTo>
                  <a:cubicBezTo>
                    <a:pt x="1436" y="1646"/>
                    <a:pt x="1460" y="1638"/>
                    <a:pt x="1484" y="1638"/>
                  </a:cubicBezTo>
                  <a:cubicBezTo>
                    <a:pt x="1506" y="1635"/>
                    <a:pt x="1520" y="1634"/>
                    <a:pt x="1530" y="1634"/>
                  </a:cubicBezTo>
                  <a:close/>
                  <a:moveTo>
                    <a:pt x="2155" y="1651"/>
                  </a:moveTo>
                  <a:lnTo>
                    <a:pt x="2157" y="1652"/>
                  </a:lnTo>
                  <a:lnTo>
                    <a:pt x="2157" y="1652"/>
                  </a:lnTo>
                  <a:cubicBezTo>
                    <a:pt x="2157" y="1653"/>
                    <a:pt x="2157" y="1654"/>
                    <a:pt x="2157" y="1655"/>
                  </a:cubicBezTo>
                  <a:lnTo>
                    <a:pt x="2157" y="1655"/>
                  </a:lnTo>
                  <a:cubicBezTo>
                    <a:pt x="2157" y="1655"/>
                    <a:pt x="2157" y="1655"/>
                    <a:pt x="2157" y="1655"/>
                  </a:cubicBezTo>
                  <a:lnTo>
                    <a:pt x="2157" y="1655"/>
                  </a:lnTo>
                  <a:cubicBezTo>
                    <a:pt x="2158" y="1657"/>
                    <a:pt x="2158" y="1658"/>
                    <a:pt x="2159" y="1660"/>
                  </a:cubicBezTo>
                  <a:lnTo>
                    <a:pt x="2159" y="1660"/>
                  </a:lnTo>
                  <a:lnTo>
                    <a:pt x="2156" y="1659"/>
                  </a:lnTo>
                  <a:lnTo>
                    <a:pt x="2156" y="1659"/>
                  </a:lnTo>
                  <a:cubicBezTo>
                    <a:pt x="2156" y="1656"/>
                    <a:pt x="2155" y="1654"/>
                    <a:pt x="2155" y="1651"/>
                  </a:cubicBezTo>
                  <a:close/>
                  <a:moveTo>
                    <a:pt x="2157" y="1638"/>
                  </a:moveTo>
                  <a:cubicBezTo>
                    <a:pt x="2159" y="1644"/>
                    <a:pt x="2161" y="1650"/>
                    <a:pt x="2163" y="1655"/>
                  </a:cubicBezTo>
                  <a:lnTo>
                    <a:pt x="2163" y="1655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61" y="1656"/>
                    <a:pt x="2162" y="1658"/>
                    <a:pt x="2163" y="1660"/>
                  </a:cubicBezTo>
                  <a:lnTo>
                    <a:pt x="2163" y="1660"/>
                  </a:lnTo>
                  <a:cubicBezTo>
                    <a:pt x="2162" y="1659"/>
                    <a:pt x="2161" y="1658"/>
                    <a:pt x="2160" y="1658"/>
                  </a:cubicBezTo>
                  <a:lnTo>
                    <a:pt x="2160" y="1658"/>
                  </a:lnTo>
                  <a:cubicBezTo>
                    <a:pt x="2160" y="1658"/>
                    <a:pt x="2160" y="1659"/>
                    <a:pt x="2160" y="1660"/>
                  </a:cubicBezTo>
                  <a:lnTo>
                    <a:pt x="2160" y="1660"/>
                  </a:lnTo>
                  <a:lnTo>
                    <a:pt x="2159" y="1660"/>
                  </a:lnTo>
                  <a:lnTo>
                    <a:pt x="2159" y="1660"/>
                  </a:lnTo>
                  <a:cubicBezTo>
                    <a:pt x="2158" y="1657"/>
                    <a:pt x="2158" y="1655"/>
                    <a:pt x="2157" y="1652"/>
                  </a:cubicBezTo>
                  <a:lnTo>
                    <a:pt x="2157" y="1652"/>
                  </a:lnTo>
                  <a:lnTo>
                    <a:pt x="2160" y="1654"/>
                  </a:lnTo>
                  <a:lnTo>
                    <a:pt x="2160" y="1654"/>
                  </a:lnTo>
                  <a:cubicBezTo>
                    <a:pt x="2159" y="1652"/>
                    <a:pt x="2158" y="1649"/>
                    <a:pt x="2157" y="1646"/>
                  </a:cubicBezTo>
                  <a:lnTo>
                    <a:pt x="2157" y="1638"/>
                  </a:lnTo>
                  <a:close/>
                  <a:moveTo>
                    <a:pt x="2156" y="1659"/>
                  </a:moveTo>
                  <a:cubicBezTo>
                    <a:pt x="2157" y="1659"/>
                    <a:pt x="2158" y="1659"/>
                    <a:pt x="2159" y="1660"/>
                  </a:cubicBezTo>
                  <a:lnTo>
                    <a:pt x="2159" y="1660"/>
                  </a:lnTo>
                  <a:cubicBezTo>
                    <a:pt x="2159" y="1660"/>
                    <a:pt x="2159" y="1661"/>
                    <a:pt x="2159" y="1662"/>
                  </a:cubicBezTo>
                  <a:lnTo>
                    <a:pt x="2159" y="1662"/>
                  </a:lnTo>
                  <a:cubicBezTo>
                    <a:pt x="2158" y="1661"/>
                    <a:pt x="2157" y="1661"/>
                    <a:pt x="2157" y="1661"/>
                  </a:cubicBezTo>
                  <a:lnTo>
                    <a:pt x="2157" y="1661"/>
                  </a:lnTo>
                  <a:cubicBezTo>
                    <a:pt x="2157" y="1660"/>
                    <a:pt x="2156" y="1659"/>
                    <a:pt x="2156" y="1659"/>
                  </a:cubicBezTo>
                  <a:close/>
                  <a:moveTo>
                    <a:pt x="2159" y="1660"/>
                  </a:moveTo>
                  <a:cubicBezTo>
                    <a:pt x="2159" y="1660"/>
                    <a:pt x="2160" y="1660"/>
                    <a:pt x="2160" y="1660"/>
                  </a:cubicBezTo>
                  <a:lnTo>
                    <a:pt x="2160" y="1660"/>
                  </a:lnTo>
                  <a:cubicBezTo>
                    <a:pt x="2160" y="1661"/>
                    <a:pt x="2161" y="1662"/>
                    <a:pt x="2161" y="1662"/>
                  </a:cubicBezTo>
                  <a:lnTo>
                    <a:pt x="2161" y="1662"/>
                  </a:lnTo>
                  <a:cubicBezTo>
                    <a:pt x="2160" y="1662"/>
                    <a:pt x="2160" y="1662"/>
                    <a:pt x="2160" y="1662"/>
                  </a:cubicBezTo>
                  <a:lnTo>
                    <a:pt x="2160" y="1662"/>
                  </a:lnTo>
                  <a:cubicBezTo>
                    <a:pt x="2159" y="1661"/>
                    <a:pt x="2159" y="1661"/>
                    <a:pt x="2159" y="166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17" y="1670"/>
                  </a:moveTo>
                  <a:cubicBezTo>
                    <a:pt x="2117" y="1670"/>
                    <a:pt x="2117" y="1670"/>
                    <a:pt x="2117" y="1670"/>
                  </a:cubicBezTo>
                  <a:cubicBezTo>
                    <a:pt x="2117" y="1670"/>
                    <a:pt x="2117" y="1670"/>
                    <a:pt x="2117" y="1670"/>
                  </a:cubicBezTo>
                  <a:close/>
                  <a:moveTo>
                    <a:pt x="2159" y="1671"/>
                  </a:moveTo>
                  <a:cubicBezTo>
                    <a:pt x="2159" y="1672"/>
                    <a:pt x="2160" y="1672"/>
                    <a:pt x="2161" y="1672"/>
                  </a:cubicBezTo>
                  <a:lnTo>
                    <a:pt x="2161" y="1672"/>
                  </a:lnTo>
                  <a:cubicBezTo>
                    <a:pt x="2160" y="1672"/>
                    <a:pt x="2159" y="1672"/>
                    <a:pt x="2159" y="1671"/>
                  </a:cubicBezTo>
                  <a:lnTo>
                    <a:pt x="2159" y="1671"/>
                  </a:lnTo>
                  <a:cubicBezTo>
                    <a:pt x="2159" y="1671"/>
                    <a:pt x="2159" y="1671"/>
                    <a:pt x="2159" y="1671"/>
                  </a:cubicBezTo>
                  <a:close/>
                  <a:moveTo>
                    <a:pt x="2162" y="1668"/>
                  </a:moveTo>
                  <a:lnTo>
                    <a:pt x="2162" y="1668"/>
                  </a:lnTo>
                  <a:cubicBezTo>
                    <a:pt x="2162" y="1669"/>
                    <a:pt x="2163" y="1669"/>
                    <a:pt x="2163" y="1669"/>
                  </a:cubicBezTo>
                  <a:lnTo>
                    <a:pt x="2163" y="1669"/>
                  </a:lnTo>
                  <a:cubicBezTo>
                    <a:pt x="2164" y="1670"/>
                    <a:pt x="2164" y="1671"/>
                    <a:pt x="2165" y="1672"/>
                  </a:cubicBezTo>
                  <a:lnTo>
                    <a:pt x="2165" y="1672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3" y="1672"/>
                    <a:pt x="2163" y="1673"/>
                    <a:pt x="2163" y="1674"/>
                  </a:cubicBezTo>
                  <a:lnTo>
                    <a:pt x="2163" y="1674"/>
                  </a:lnTo>
                  <a:cubicBezTo>
                    <a:pt x="2163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2" y="1673"/>
                    <a:pt x="2162" y="1673"/>
                    <a:pt x="2162" y="1673"/>
                  </a:cubicBezTo>
                  <a:lnTo>
                    <a:pt x="2162" y="1673"/>
                  </a:lnTo>
                  <a:cubicBezTo>
                    <a:pt x="2161" y="1673"/>
                    <a:pt x="2161" y="1672"/>
                    <a:pt x="2161" y="1672"/>
                  </a:cubicBezTo>
                  <a:lnTo>
                    <a:pt x="2161" y="1672"/>
                  </a:lnTo>
                  <a:cubicBezTo>
                    <a:pt x="2161" y="1672"/>
                    <a:pt x="2161" y="1673"/>
                    <a:pt x="2162" y="1673"/>
                  </a:cubicBezTo>
                  <a:lnTo>
                    <a:pt x="2162" y="1673"/>
                  </a:lnTo>
                  <a:cubicBezTo>
                    <a:pt x="2162" y="1672"/>
                    <a:pt x="2161" y="1671"/>
                    <a:pt x="2161" y="1670"/>
                  </a:cubicBezTo>
                  <a:lnTo>
                    <a:pt x="2161" y="1670"/>
                  </a:lnTo>
                  <a:lnTo>
                    <a:pt x="2163" y="1671"/>
                  </a:lnTo>
                  <a:lnTo>
                    <a:pt x="2163" y="1671"/>
                  </a:lnTo>
                  <a:cubicBezTo>
                    <a:pt x="2162" y="1670"/>
                    <a:pt x="2162" y="1669"/>
                    <a:pt x="2162" y="1668"/>
                  </a:cubicBezTo>
                  <a:close/>
                  <a:moveTo>
                    <a:pt x="2167" y="1667"/>
                  </a:moveTo>
                  <a:lnTo>
                    <a:pt x="2167" y="1667"/>
                  </a:lnTo>
                  <a:cubicBezTo>
                    <a:pt x="2167" y="1669"/>
                    <a:pt x="2167" y="1670"/>
                    <a:pt x="2168" y="1672"/>
                  </a:cubicBezTo>
                  <a:lnTo>
                    <a:pt x="2168" y="1672"/>
                  </a:lnTo>
                  <a:cubicBezTo>
                    <a:pt x="2168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3"/>
                    <a:pt x="2168" y="1672"/>
                    <a:pt x="2167" y="1672"/>
                  </a:cubicBezTo>
                  <a:lnTo>
                    <a:pt x="2167" y="1672"/>
                  </a:lnTo>
                  <a:cubicBezTo>
                    <a:pt x="2167" y="1672"/>
                    <a:pt x="2168" y="1672"/>
                    <a:pt x="2168" y="1672"/>
                  </a:cubicBezTo>
                  <a:lnTo>
                    <a:pt x="2168" y="1672"/>
                  </a:lnTo>
                  <a:lnTo>
                    <a:pt x="2167" y="1667"/>
                  </a:lnTo>
                  <a:close/>
                  <a:moveTo>
                    <a:pt x="2168" y="1675"/>
                  </a:moveTo>
                  <a:cubicBezTo>
                    <a:pt x="2168" y="1675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5"/>
                  </a:lnTo>
                  <a:lnTo>
                    <a:pt x="2168" y="1675"/>
                  </a:lnTo>
                  <a:close/>
                  <a:moveTo>
                    <a:pt x="2165" y="1670"/>
                  </a:moveTo>
                  <a:lnTo>
                    <a:pt x="2165" y="1670"/>
                  </a:lnTo>
                  <a:cubicBezTo>
                    <a:pt x="2166" y="1671"/>
                    <a:pt x="2166" y="1671"/>
                    <a:pt x="2167" y="1671"/>
                  </a:cubicBezTo>
                  <a:lnTo>
                    <a:pt x="2167" y="1671"/>
                  </a:lnTo>
                  <a:cubicBezTo>
                    <a:pt x="2167" y="1672"/>
                    <a:pt x="2168" y="1673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cubicBezTo>
                    <a:pt x="2168" y="1675"/>
                    <a:pt x="2168" y="1675"/>
                    <a:pt x="2168" y="1675"/>
                  </a:cubicBezTo>
                  <a:lnTo>
                    <a:pt x="2168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8" y="1674"/>
                  </a:lnTo>
                  <a:lnTo>
                    <a:pt x="2168" y="1674"/>
                  </a:lnTo>
                  <a:cubicBezTo>
                    <a:pt x="2168" y="1674"/>
                    <a:pt x="2168" y="1675"/>
                    <a:pt x="2169" y="1675"/>
                  </a:cubicBezTo>
                  <a:lnTo>
                    <a:pt x="2169" y="1675"/>
                  </a:lnTo>
                  <a:lnTo>
                    <a:pt x="2168" y="1675"/>
                  </a:lnTo>
                  <a:lnTo>
                    <a:pt x="2168" y="1675"/>
                  </a:lnTo>
                  <a:lnTo>
                    <a:pt x="2169" y="1675"/>
                  </a:lnTo>
                  <a:lnTo>
                    <a:pt x="2169" y="1676"/>
                  </a:lnTo>
                  <a:lnTo>
                    <a:pt x="2169" y="1676"/>
                  </a:lnTo>
                  <a:cubicBezTo>
                    <a:pt x="2169" y="1676"/>
                    <a:pt x="2169" y="1676"/>
                    <a:pt x="2169" y="1677"/>
                  </a:cubicBezTo>
                  <a:lnTo>
                    <a:pt x="2169" y="1677"/>
                  </a:lnTo>
                  <a:cubicBezTo>
                    <a:pt x="2169" y="1676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70" y="1677"/>
                  </a:lnTo>
                  <a:lnTo>
                    <a:pt x="2170" y="1677"/>
                  </a:lnTo>
                  <a:cubicBezTo>
                    <a:pt x="2170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7"/>
                    <a:pt x="2169" y="1678"/>
                  </a:cubicBezTo>
                  <a:lnTo>
                    <a:pt x="2169" y="1678"/>
                  </a:lnTo>
                  <a:cubicBezTo>
                    <a:pt x="2169" y="1678"/>
                    <a:pt x="2169" y="1678"/>
                    <a:pt x="2169" y="1677"/>
                  </a:cubicBezTo>
                  <a:lnTo>
                    <a:pt x="2169" y="1677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9" y="1677"/>
                    <a:pt x="2169" y="1677"/>
                    <a:pt x="2169" y="1677"/>
                  </a:cubicBezTo>
                  <a:lnTo>
                    <a:pt x="2169" y="1677"/>
                  </a:lnTo>
                  <a:cubicBezTo>
                    <a:pt x="2169" y="1677"/>
                    <a:pt x="2169" y="1676"/>
                    <a:pt x="2169" y="1676"/>
                  </a:cubicBezTo>
                  <a:lnTo>
                    <a:pt x="2169" y="1676"/>
                  </a:lnTo>
                  <a:lnTo>
                    <a:pt x="2169" y="1677"/>
                  </a:lnTo>
                  <a:lnTo>
                    <a:pt x="2169" y="1677"/>
                  </a:lnTo>
                  <a:cubicBezTo>
                    <a:pt x="2168" y="1676"/>
                    <a:pt x="2167" y="1675"/>
                    <a:pt x="2165" y="1675"/>
                  </a:cubicBezTo>
                  <a:lnTo>
                    <a:pt x="2165" y="1675"/>
                  </a:lnTo>
                  <a:cubicBezTo>
                    <a:pt x="2166" y="1675"/>
                    <a:pt x="2166" y="1675"/>
                    <a:pt x="2166" y="1675"/>
                  </a:cubicBezTo>
                  <a:lnTo>
                    <a:pt x="2166" y="1675"/>
                  </a:lnTo>
                  <a:cubicBezTo>
                    <a:pt x="2165" y="1675"/>
                    <a:pt x="2164" y="1674"/>
                    <a:pt x="2163" y="1674"/>
                  </a:cubicBezTo>
                  <a:lnTo>
                    <a:pt x="2163" y="1674"/>
                  </a:lnTo>
                  <a:cubicBezTo>
                    <a:pt x="2163" y="1674"/>
                    <a:pt x="2163" y="1674"/>
                    <a:pt x="2163" y="1674"/>
                  </a:cubicBezTo>
                  <a:lnTo>
                    <a:pt x="2163" y="1674"/>
                  </a:lnTo>
                  <a:cubicBezTo>
                    <a:pt x="2164" y="1674"/>
                    <a:pt x="2165" y="1674"/>
                    <a:pt x="2165" y="1675"/>
                  </a:cubicBezTo>
                  <a:lnTo>
                    <a:pt x="2165" y="1675"/>
                  </a:lnTo>
                  <a:cubicBezTo>
                    <a:pt x="2165" y="1674"/>
                    <a:pt x="2165" y="1673"/>
                    <a:pt x="2165" y="1672"/>
                  </a:cubicBezTo>
                  <a:lnTo>
                    <a:pt x="2165" y="1672"/>
                  </a:lnTo>
                  <a:lnTo>
                    <a:pt x="2168" y="1675"/>
                  </a:lnTo>
                  <a:lnTo>
                    <a:pt x="2165" y="1670"/>
                  </a:lnTo>
                  <a:close/>
                  <a:moveTo>
                    <a:pt x="2691" y="1664"/>
                  </a:moveTo>
                  <a:cubicBezTo>
                    <a:pt x="2700" y="1664"/>
                    <a:pt x="2717" y="1666"/>
                    <a:pt x="2749" y="1670"/>
                  </a:cubicBezTo>
                  <a:lnTo>
                    <a:pt x="2749" y="1678"/>
                  </a:lnTo>
                  <a:lnTo>
                    <a:pt x="2676" y="1670"/>
                  </a:lnTo>
                  <a:cubicBezTo>
                    <a:pt x="2680" y="1666"/>
                    <a:pt x="2682" y="1664"/>
                    <a:pt x="2691" y="1664"/>
                  </a:cubicBezTo>
                  <a:close/>
                  <a:moveTo>
                    <a:pt x="2170" y="1677"/>
                  </a:moveTo>
                  <a:lnTo>
                    <a:pt x="2170" y="1677"/>
                  </a:lnTo>
                  <a:cubicBezTo>
                    <a:pt x="2170" y="1677"/>
                    <a:pt x="2171" y="1678"/>
                    <a:pt x="2171" y="1678"/>
                  </a:cubicBezTo>
                  <a:lnTo>
                    <a:pt x="2171" y="1678"/>
                  </a:lnTo>
                  <a:cubicBezTo>
                    <a:pt x="2172" y="1678"/>
                    <a:pt x="2172" y="1679"/>
                    <a:pt x="2172" y="1680"/>
                  </a:cubicBezTo>
                  <a:lnTo>
                    <a:pt x="2172" y="1680"/>
                  </a:lnTo>
                  <a:cubicBezTo>
                    <a:pt x="2172" y="1679"/>
                    <a:pt x="2171" y="1679"/>
                    <a:pt x="2171" y="1679"/>
                  </a:cubicBezTo>
                  <a:lnTo>
                    <a:pt x="2171" y="1679"/>
                  </a:lnTo>
                  <a:lnTo>
                    <a:pt x="2170" y="1677"/>
                  </a:lnTo>
                  <a:close/>
                  <a:moveTo>
                    <a:pt x="2067" y="1679"/>
                  </a:move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8" y="1679"/>
                    <a:pt x="2068" y="1679"/>
                  </a:cubicBezTo>
                  <a:lnTo>
                    <a:pt x="2068" y="1679"/>
                  </a:lnTo>
                  <a:cubicBezTo>
                    <a:pt x="2068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7" y="1679"/>
                    <a:pt x="2067" y="1679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close/>
                  <a:moveTo>
                    <a:pt x="2173" y="1678"/>
                  </a:move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3" y="1679"/>
                    <a:pt x="2173" y="1679"/>
                    <a:pt x="2173" y="1678"/>
                  </a:cubicBezTo>
                  <a:close/>
                  <a:moveTo>
                    <a:pt x="2077" y="1658"/>
                  </a:moveTo>
                  <a:lnTo>
                    <a:pt x="2074" y="1666"/>
                  </a:lnTo>
                  <a:lnTo>
                    <a:pt x="2074" y="1666"/>
                  </a:lnTo>
                  <a:cubicBezTo>
                    <a:pt x="2050" y="1675"/>
                    <a:pt x="2038" y="1680"/>
                    <a:pt x="2036" y="1680"/>
                  </a:cubicBezTo>
                  <a:cubicBezTo>
                    <a:pt x="2034" y="1680"/>
                    <a:pt x="2047" y="1673"/>
                    <a:pt x="2077" y="1658"/>
                  </a:cubicBezTo>
                  <a:close/>
                  <a:moveTo>
                    <a:pt x="2094" y="1634"/>
                  </a:moveTo>
                  <a:lnTo>
                    <a:pt x="2094" y="1634"/>
                  </a:lnTo>
                  <a:cubicBezTo>
                    <a:pt x="2096" y="1635"/>
                    <a:pt x="2098" y="1636"/>
                    <a:pt x="2099" y="1637"/>
                  </a:cubicBezTo>
                  <a:lnTo>
                    <a:pt x="2099" y="1637"/>
                  </a:lnTo>
                  <a:cubicBezTo>
                    <a:pt x="2100" y="1637"/>
                    <a:pt x="2102" y="1637"/>
                    <a:pt x="2103" y="1636"/>
                  </a:cubicBezTo>
                  <a:lnTo>
                    <a:pt x="2103" y="1636"/>
                  </a:lnTo>
                  <a:cubicBezTo>
                    <a:pt x="2104" y="1637"/>
                    <a:pt x="2105" y="1637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6" y="1638"/>
                  </a:lnTo>
                  <a:cubicBezTo>
                    <a:pt x="2106" y="1638"/>
                    <a:pt x="2106" y="1638"/>
                    <a:pt x="2106" y="1638"/>
                  </a:cubicBezTo>
                  <a:lnTo>
                    <a:pt x="2109" y="1638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21" y="1636"/>
                  </a:lnTo>
                  <a:lnTo>
                    <a:pt x="2121" y="1636"/>
                  </a:lnTo>
                  <a:lnTo>
                    <a:pt x="2124" y="1637"/>
                  </a:lnTo>
                  <a:lnTo>
                    <a:pt x="2124" y="1637"/>
                  </a:lnTo>
                  <a:cubicBezTo>
                    <a:pt x="2121" y="1638"/>
                    <a:pt x="2117" y="1640"/>
                    <a:pt x="2114" y="1641"/>
                  </a:cubicBezTo>
                  <a:lnTo>
                    <a:pt x="2114" y="1641"/>
                  </a:lnTo>
                  <a:lnTo>
                    <a:pt x="2112" y="1640"/>
                  </a:lnTo>
                  <a:lnTo>
                    <a:pt x="2112" y="1640"/>
                  </a:lnTo>
                  <a:lnTo>
                    <a:pt x="2111" y="1641"/>
                  </a:lnTo>
                  <a:lnTo>
                    <a:pt x="2111" y="1641"/>
                  </a:lnTo>
                  <a:cubicBezTo>
                    <a:pt x="2109" y="1640"/>
                    <a:pt x="2108" y="1639"/>
                    <a:pt x="2106" y="1638"/>
                  </a:cubicBezTo>
                  <a:lnTo>
                    <a:pt x="2106" y="1638"/>
                  </a:lnTo>
                  <a:cubicBezTo>
                    <a:pt x="2105" y="1638"/>
                    <a:pt x="2104" y="1639"/>
                    <a:pt x="2103" y="1639"/>
                  </a:cubicBezTo>
                  <a:lnTo>
                    <a:pt x="2103" y="1639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lnTo>
                    <a:pt x="2103" y="1639"/>
                  </a:lnTo>
                  <a:lnTo>
                    <a:pt x="2100" y="1638"/>
                  </a:lnTo>
                  <a:cubicBezTo>
                    <a:pt x="2100" y="1638"/>
                    <a:pt x="2100" y="1637"/>
                    <a:pt x="2099" y="1637"/>
                  </a:cubicBezTo>
                  <a:lnTo>
                    <a:pt x="2099" y="1637"/>
                  </a:lnTo>
                  <a:cubicBezTo>
                    <a:pt x="2094" y="1639"/>
                    <a:pt x="2089" y="1641"/>
                    <a:pt x="2083" y="1642"/>
                  </a:cubicBezTo>
                  <a:lnTo>
                    <a:pt x="2083" y="1642"/>
                  </a:lnTo>
                  <a:cubicBezTo>
                    <a:pt x="2083" y="1641"/>
                    <a:pt x="2084" y="1639"/>
                    <a:pt x="2084" y="1638"/>
                  </a:cubicBezTo>
                  <a:lnTo>
                    <a:pt x="2084" y="1638"/>
                  </a:lnTo>
                  <a:lnTo>
                    <a:pt x="2082" y="1643"/>
                  </a:lnTo>
                  <a:lnTo>
                    <a:pt x="2082" y="1643"/>
                  </a:lnTo>
                  <a:cubicBezTo>
                    <a:pt x="2066" y="1648"/>
                    <a:pt x="2045" y="1654"/>
                    <a:pt x="2019" y="1662"/>
                  </a:cubicBezTo>
                  <a:cubicBezTo>
                    <a:pt x="1980" y="1677"/>
                    <a:pt x="1965" y="1680"/>
                    <a:pt x="1959" y="1680"/>
                  </a:cubicBezTo>
                  <a:cubicBezTo>
                    <a:pt x="1954" y="1680"/>
                    <a:pt x="1954" y="1678"/>
                    <a:pt x="1954" y="1678"/>
                  </a:cubicBezTo>
                  <a:cubicBezTo>
                    <a:pt x="2019" y="1662"/>
                    <a:pt x="2019" y="1662"/>
                    <a:pt x="2084" y="1638"/>
                  </a:cubicBezTo>
                  <a:lnTo>
                    <a:pt x="2084" y="1638"/>
                  </a:lnTo>
                  <a:cubicBezTo>
                    <a:pt x="2084" y="1638"/>
                    <a:pt x="2084" y="1638"/>
                    <a:pt x="2084" y="1638"/>
                  </a:cubicBezTo>
                  <a:cubicBezTo>
                    <a:pt x="2084" y="1638"/>
                    <a:pt x="2088" y="1637"/>
                    <a:pt x="2094" y="1634"/>
                  </a:cubicBezTo>
                  <a:close/>
                  <a:moveTo>
                    <a:pt x="2149" y="1670"/>
                  </a:move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6"/>
                    <a:pt x="2159" y="1674"/>
                    <a:pt x="2159" y="1672"/>
                  </a:cubicBezTo>
                  <a:lnTo>
                    <a:pt x="2159" y="1672"/>
                  </a:lnTo>
                  <a:lnTo>
                    <a:pt x="2162" y="1674"/>
                  </a:lnTo>
                  <a:lnTo>
                    <a:pt x="2162" y="1674"/>
                  </a:lnTo>
                  <a:cubicBezTo>
                    <a:pt x="2162" y="1675"/>
                    <a:pt x="2163" y="1677"/>
                    <a:pt x="2163" y="1678"/>
                  </a:cubicBezTo>
                  <a:lnTo>
                    <a:pt x="2165" y="1678"/>
                  </a:lnTo>
                  <a:cubicBezTo>
                    <a:pt x="2165" y="1677"/>
                    <a:pt x="2164" y="1676"/>
                    <a:pt x="2164" y="1675"/>
                  </a:cubicBezTo>
                  <a:lnTo>
                    <a:pt x="2164" y="1675"/>
                  </a:lnTo>
                  <a:lnTo>
                    <a:pt x="2166" y="1676"/>
                  </a:lnTo>
                  <a:lnTo>
                    <a:pt x="2166" y="1676"/>
                  </a:lnTo>
                  <a:cubicBezTo>
                    <a:pt x="2167" y="1678"/>
                    <a:pt x="2167" y="1679"/>
                    <a:pt x="2168" y="1681"/>
                  </a:cubicBezTo>
                  <a:lnTo>
                    <a:pt x="2168" y="1681"/>
                  </a:lnTo>
                  <a:lnTo>
                    <a:pt x="2165" y="1678"/>
                  </a:lnTo>
                  <a:lnTo>
                    <a:pt x="2165" y="1678"/>
                  </a:lnTo>
                  <a:cubicBezTo>
                    <a:pt x="2166" y="1680"/>
                    <a:pt x="2166" y="1682"/>
                    <a:pt x="2167" y="1683"/>
                  </a:cubicBezTo>
                  <a:lnTo>
                    <a:pt x="2167" y="1683"/>
                  </a:lnTo>
                  <a:lnTo>
                    <a:pt x="2164" y="1681"/>
                  </a:lnTo>
                  <a:lnTo>
                    <a:pt x="2164" y="1681"/>
                  </a:lnTo>
                  <a:cubicBezTo>
                    <a:pt x="2164" y="1680"/>
                    <a:pt x="2163" y="1679"/>
                    <a:pt x="2163" y="1678"/>
                  </a:cubicBezTo>
                  <a:lnTo>
                    <a:pt x="2160" y="1678"/>
                  </a:lnTo>
                  <a:lnTo>
                    <a:pt x="2160" y="1678"/>
                  </a:lnTo>
                  <a:lnTo>
                    <a:pt x="2160" y="1678"/>
                  </a:lnTo>
                  <a:cubicBezTo>
                    <a:pt x="2160" y="1678"/>
                    <a:pt x="2160" y="1678"/>
                    <a:pt x="2160" y="1678"/>
                  </a:cubicBezTo>
                  <a:lnTo>
                    <a:pt x="2160" y="1678"/>
                  </a:lnTo>
                  <a:cubicBezTo>
                    <a:pt x="2160" y="1679"/>
                    <a:pt x="2160" y="1679"/>
                    <a:pt x="2160" y="1679"/>
                  </a:cubicBezTo>
                  <a:lnTo>
                    <a:pt x="2160" y="1679"/>
                  </a:lnTo>
                  <a:cubicBezTo>
                    <a:pt x="2161" y="1680"/>
                    <a:pt x="2161" y="1681"/>
                    <a:pt x="2161" y="1682"/>
                  </a:cubicBezTo>
                  <a:lnTo>
                    <a:pt x="2161" y="1682"/>
                  </a:lnTo>
                  <a:cubicBezTo>
                    <a:pt x="2160" y="1681"/>
                    <a:pt x="2158" y="1680"/>
                    <a:pt x="2157" y="1678"/>
                  </a:cubicBezTo>
                  <a:lnTo>
                    <a:pt x="2160" y="1678"/>
                  </a:lnTo>
                  <a:cubicBezTo>
                    <a:pt x="2156" y="1676"/>
                    <a:pt x="2153" y="1673"/>
                    <a:pt x="2149" y="1670"/>
                  </a:cubicBezTo>
                  <a:close/>
                  <a:moveTo>
                    <a:pt x="2077" y="1649"/>
                  </a:moveTo>
                  <a:cubicBezTo>
                    <a:pt x="2025" y="1672"/>
                    <a:pt x="1995" y="1683"/>
                    <a:pt x="1994" y="1683"/>
                  </a:cubicBezTo>
                  <a:cubicBezTo>
                    <a:pt x="1992" y="1683"/>
                    <a:pt x="2018" y="1672"/>
                    <a:pt x="2077" y="1649"/>
                  </a:cubicBezTo>
                  <a:close/>
                  <a:moveTo>
                    <a:pt x="2076" y="1678"/>
                  </a:moveTo>
                  <a:cubicBezTo>
                    <a:pt x="2073" y="1681"/>
                    <a:pt x="2070" y="1683"/>
                    <a:pt x="2067" y="1686"/>
                  </a:cubicBezTo>
                  <a:lnTo>
                    <a:pt x="2067" y="1686"/>
                  </a:lnTo>
                  <a:cubicBezTo>
                    <a:pt x="2067" y="1686"/>
                    <a:pt x="2068" y="1685"/>
                    <a:pt x="2068" y="1685"/>
                  </a:cubicBezTo>
                  <a:lnTo>
                    <a:pt x="2068" y="1685"/>
                  </a:lnTo>
                  <a:cubicBezTo>
                    <a:pt x="2070" y="1683"/>
                    <a:pt x="2073" y="1681"/>
                    <a:pt x="2076" y="1678"/>
                  </a:cubicBezTo>
                  <a:close/>
                  <a:moveTo>
                    <a:pt x="2169" y="1678"/>
                  </a:moveTo>
                  <a:lnTo>
                    <a:pt x="2170" y="1679"/>
                  </a:lnTo>
                  <a:lnTo>
                    <a:pt x="2170" y="1679"/>
                  </a:lnTo>
                  <a:cubicBezTo>
                    <a:pt x="2170" y="1679"/>
                    <a:pt x="2170" y="1679"/>
                    <a:pt x="2170" y="1679"/>
                  </a:cubicBezTo>
                  <a:lnTo>
                    <a:pt x="2170" y="1679"/>
                  </a:lnTo>
                  <a:cubicBezTo>
                    <a:pt x="2170" y="1681"/>
                    <a:pt x="2171" y="1683"/>
                    <a:pt x="2171" y="1685"/>
                  </a:cubicBezTo>
                  <a:lnTo>
                    <a:pt x="2171" y="1685"/>
                  </a:lnTo>
                  <a:lnTo>
                    <a:pt x="2171" y="1684"/>
                  </a:lnTo>
                  <a:lnTo>
                    <a:pt x="2171" y="1684"/>
                  </a:lnTo>
                  <a:lnTo>
                    <a:pt x="2171" y="1686"/>
                  </a:lnTo>
                  <a:lnTo>
                    <a:pt x="2170" y="1685"/>
                  </a:lnTo>
                  <a:lnTo>
                    <a:pt x="2170" y="1685"/>
                  </a:lnTo>
                  <a:cubicBezTo>
                    <a:pt x="2169" y="1684"/>
                    <a:pt x="2168" y="1682"/>
                    <a:pt x="2168" y="1681"/>
                  </a:cubicBezTo>
                  <a:lnTo>
                    <a:pt x="2168" y="1681"/>
                  </a:lnTo>
                  <a:lnTo>
                    <a:pt x="2171" y="1684"/>
                  </a:lnTo>
                  <a:lnTo>
                    <a:pt x="2169" y="1678"/>
                  </a:lnTo>
                  <a:close/>
                  <a:moveTo>
                    <a:pt x="2066" y="1684"/>
                  </a:moveTo>
                  <a:lnTo>
                    <a:pt x="2066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5"/>
                    <a:pt x="2066" y="1684"/>
                  </a:cubicBezTo>
                  <a:close/>
                  <a:moveTo>
                    <a:pt x="2190" y="1646"/>
                  </a:moveTo>
                  <a:cubicBezTo>
                    <a:pt x="2254" y="1662"/>
                    <a:pt x="2319" y="1687"/>
                    <a:pt x="2319" y="1687"/>
                  </a:cubicBezTo>
                  <a:lnTo>
                    <a:pt x="2246" y="1662"/>
                  </a:lnTo>
                  <a:lnTo>
                    <a:pt x="2182" y="1646"/>
                  </a:lnTo>
                  <a:close/>
                  <a:moveTo>
                    <a:pt x="2173" y="1687"/>
                  </a:move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close/>
                  <a:moveTo>
                    <a:pt x="2172" y="1681"/>
                  </a:moveTo>
                  <a:cubicBezTo>
                    <a:pt x="2172" y="1681"/>
                    <a:pt x="2174" y="1684"/>
                    <a:pt x="2180" y="1692"/>
                  </a:cubicBezTo>
                  <a:lnTo>
                    <a:pt x="2180" y="1692"/>
                  </a:lnTo>
                  <a:lnTo>
                    <a:pt x="2177" y="1691"/>
                  </a:lnTo>
                  <a:lnTo>
                    <a:pt x="2177" y="1691"/>
                  </a:lnTo>
                  <a:lnTo>
                    <a:pt x="2173" y="1687"/>
                  </a:lnTo>
                  <a:lnTo>
                    <a:pt x="2173" y="1687"/>
                  </a:lnTo>
                  <a:lnTo>
                    <a:pt x="2174" y="1688"/>
                  </a:lnTo>
                  <a:lnTo>
                    <a:pt x="2173" y="1688"/>
                  </a:lnTo>
                  <a:lnTo>
                    <a:pt x="2173" y="1688"/>
                  </a:lnTo>
                  <a:cubicBezTo>
                    <a:pt x="2173" y="1687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3" y="1687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6"/>
                    <a:pt x="2173" y="1687"/>
                    <a:pt x="2173" y="1687"/>
                  </a:cubicBezTo>
                  <a:lnTo>
                    <a:pt x="2173" y="1687"/>
                  </a:lnTo>
                  <a:lnTo>
                    <a:pt x="2172" y="1687"/>
                  </a:lnTo>
                  <a:lnTo>
                    <a:pt x="2172" y="1687"/>
                  </a:lnTo>
                  <a:cubicBezTo>
                    <a:pt x="2172" y="1686"/>
                    <a:pt x="2172" y="1685"/>
                    <a:pt x="2171" y="1685"/>
                  </a:cubicBezTo>
                  <a:lnTo>
                    <a:pt x="2171" y="1685"/>
                  </a:lnTo>
                  <a:lnTo>
                    <a:pt x="2172" y="1685"/>
                  </a:lnTo>
                  <a:lnTo>
                    <a:pt x="2172" y="1685"/>
                  </a:lnTo>
                  <a:cubicBezTo>
                    <a:pt x="2172" y="1684"/>
                    <a:pt x="2172" y="1683"/>
                    <a:pt x="2171" y="1682"/>
                  </a:cubicBezTo>
                  <a:lnTo>
                    <a:pt x="2171" y="1682"/>
                  </a:lnTo>
                  <a:cubicBezTo>
                    <a:pt x="2172" y="1683"/>
                    <a:pt x="2173" y="1685"/>
                    <a:pt x="2173" y="1687"/>
                  </a:cubicBezTo>
                  <a:lnTo>
                    <a:pt x="2173" y="1687"/>
                  </a:lnTo>
                  <a:cubicBezTo>
                    <a:pt x="2173" y="1687"/>
                    <a:pt x="2171" y="1681"/>
                    <a:pt x="2172" y="1681"/>
                  </a:cubicBezTo>
                  <a:close/>
                  <a:moveTo>
                    <a:pt x="2172" y="1688"/>
                  </a:moveTo>
                  <a:lnTo>
                    <a:pt x="2172" y="1688"/>
                  </a:lnTo>
                  <a:cubicBezTo>
                    <a:pt x="2172" y="1688"/>
                    <a:pt x="2173" y="1688"/>
                    <a:pt x="2173" y="1688"/>
                  </a:cubicBezTo>
                  <a:lnTo>
                    <a:pt x="2173" y="1688"/>
                  </a:lnTo>
                  <a:cubicBezTo>
                    <a:pt x="2173" y="1690"/>
                    <a:pt x="2173" y="1691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2"/>
                  </a:cubicBezTo>
                  <a:lnTo>
                    <a:pt x="2173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3" y="1692"/>
                    <a:pt x="2173" y="1692"/>
                  </a:cubicBezTo>
                  <a:lnTo>
                    <a:pt x="2173" y="1692"/>
                  </a:lnTo>
                  <a:cubicBezTo>
                    <a:pt x="2173" y="1691"/>
                    <a:pt x="2173" y="1690"/>
                    <a:pt x="2172" y="1688"/>
                  </a:cubicBezTo>
                  <a:close/>
                  <a:moveTo>
                    <a:pt x="2063" y="1695"/>
                  </a:moveTo>
                  <a:lnTo>
                    <a:pt x="2063" y="1695"/>
                  </a:lnTo>
                  <a:lnTo>
                    <a:pt x="2063" y="1695"/>
                  </a:lnTo>
                  <a:close/>
                  <a:moveTo>
                    <a:pt x="2170" y="1686"/>
                  </a:moveTo>
                  <a:cubicBezTo>
                    <a:pt x="2171" y="1687"/>
                    <a:pt x="2171" y="1687"/>
                    <a:pt x="2172" y="1687"/>
                  </a:cubicBezTo>
                  <a:lnTo>
                    <a:pt x="2172" y="1687"/>
                  </a:lnTo>
                  <a:lnTo>
                    <a:pt x="2173" y="1692"/>
                  </a:lnTo>
                  <a:lnTo>
                    <a:pt x="2173" y="1692"/>
                  </a:lnTo>
                  <a:cubicBezTo>
                    <a:pt x="2173" y="1692"/>
                    <a:pt x="2172" y="1692"/>
                    <a:pt x="2172" y="1692"/>
                  </a:cubicBezTo>
                  <a:lnTo>
                    <a:pt x="2172" y="1692"/>
                  </a:lnTo>
                  <a:cubicBezTo>
                    <a:pt x="2173" y="1693"/>
                    <a:pt x="2173" y="1693"/>
                    <a:pt x="2173" y="1694"/>
                  </a:cubicBezTo>
                  <a:lnTo>
                    <a:pt x="2173" y="1694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2" y="1695"/>
                    <a:pt x="2171" y="1693"/>
                    <a:pt x="2169" y="1689"/>
                  </a:cubicBezTo>
                  <a:lnTo>
                    <a:pt x="2169" y="1689"/>
                  </a:lnTo>
                  <a:cubicBezTo>
                    <a:pt x="2170" y="1690"/>
                    <a:pt x="2171" y="1691"/>
                    <a:pt x="2172" y="1692"/>
                  </a:cubicBezTo>
                  <a:lnTo>
                    <a:pt x="2172" y="1692"/>
                  </a:lnTo>
                  <a:cubicBezTo>
                    <a:pt x="2171" y="1690"/>
                    <a:pt x="2171" y="1688"/>
                    <a:pt x="2170" y="1686"/>
                  </a:cubicBezTo>
                  <a:close/>
                  <a:moveTo>
                    <a:pt x="2173" y="1689"/>
                  </a:moveTo>
                  <a:lnTo>
                    <a:pt x="2173" y="1689"/>
                  </a:lnTo>
                  <a:cubicBezTo>
                    <a:pt x="2174" y="1689"/>
                    <a:pt x="2175" y="1690"/>
                    <a:pt x="2175" y="1690"/>
                  </a:cubicBezTo>
                  <a:lnTo>
                    <a:pt x="2175" y="1690"/>
                  </a:lnTo>
                  <a:lnTo>
                    <a:pt x="2179" y="1698"/>
                  </a:lnTo>
                  <a:lnTo>
                    <a:pt x="2179" y="1698"/>
                  </a:lnTo>
                  <a:cubicBezTo>
                    <a:pt x="2177" y="1696"/>
                    <a:pt x="2175" y="1694"/>
                    <a:pt x="2173" y="1693"/>
                  </a:cubicBezTo>
                  <a:lnTo>
                    <a:pt x="2173" y="1693"/>
                  </a:lnTo>
                  <a:cubicBezTo>
                    <a:pt x="2173" y="1695"/>
                    <a:pt x="2173" y="1695"/>
                    <a:pt x="2173" y="1695"/>
                  </a:cubicBezTo>
                  <a:cubicBezTo>
                    <a:pt x="2173" y="1694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3"/>
                    <a:pt x="2173" y="1693"/>
                    <a:pt x="2173" y="1693"/>
                  </a:cubicBezTo>
                  <a:lnTo>
                    <a:pt x="2173" y="1693"/>
                  </a:lnTo>
                  <a:cubicBezTo>
                    <a:pt x="2173" y="1692"/>
                    <a:pt x="2173" y="1691"/>
                    <a:pt x="2173" y="1689"/>
                  </a:cubicBezTo>
                  <a:close/>
                  <a:moveTo>
                    <a:pt x="2787" y="1693"/>
                  </a:moveTo>
                  <a:cubicBezTo>
                    <a:pt x="2782" y="1693"/>
                    <a:pt x="2787" y="1696"/>
                    <a:pt x="2814" y="1703"/>
                  </a:cubicBezTo>
                  <a:cubicBezTo>
                    <a:pt x="2814" y="1698"/>
                    <a:pt x="2792" y="1693"/>
                    <a:pt x="2787" y="1693"/>
                  </a:cubicBezTo>
                  <a:close/>
                  <a:moveTo>
                    <a:pt x="2178" y="1692"/>
                  </a:moveTo>
                  <a:lnTo>
                    <a:pt x="2178" y="1692"/>
                  </a:lnTo>
                  <a:cubicBezTo>
                    <a:pt x="2179" y="1693"/>
                    <a:pt x="2180" y="1694"/>
                    <a:pt x="2182" y="1695"/>
                  </a:cubicBezTo>
                  <a:lnTo>
                    <a:pt x="2182" y="1695"/>
                  </a:lnTo>
                  <a:cubicBezTo>
                    <a:pt x="2183" y="1698"/>
                    <a:pt x="2184" y="1700"/>
                    <a:pt x="2185" y="1703"/>
                  </a:cubicBezTo>
                  <a:lnTo>
                    <a:pt x="2185" y="1703"/>
                  </a:lnTo>
                  <a:cubicBezTo>
                    <a:pt x="2183" y="1701"/>
                    <a:pt x="2181" y="1700"/>
                    <a:pt x="2179" y="1698"/>
                  </a:cubicBezTo>
                  <a:lnTo>
                    <a:pt x="2179" y="1698"/>
                  </a:lnTo>
                  <a:cubicBezTo>
                    <a:pt x="2180" y="1700"/>
                    <a:pt x="2182" y="1703"/>
                    <a:pt x="2182" y="1703"/>
                  </a:cubicBezTo>
                  <a:lnTo>
                    <a:pt x="2179" y="1698"/>
                  </a:lnTo>
                  <a:lnTo>
                    <a:pt x="2179" y="1698"/>
                  </a:lnTo>
                  <a:cubicBezTo>
                    <a:pt x="2179" y="1698"/>
                    <a:pt x="2179" y="1698"/>
                    <a:pt x="2179" y="1698"/>
                  </a:cubicBezTo>
                  <a:lnTo>
                    <a:pt x="2179" y="1698"/>
                  </a:lnTo>
                  <a:cubicBezTo>
                    <a:pt x="2178" y="1695"/>
                    <a:pt x="2177" y="1693"/>
                    <a:pt x="2178" y="1692"/>
                  </a:cubicBezTo>
                  <a:close/>
                  <a:moveTo>
                    <a:pt x="2198" y="1711"/>
                  </a:moveTo>
                  <a:lnTo>
                    <a:pt x="2198" y="1711"/>
                  </a:lnTo>
                  <a:lnTo>
                    <a:pt x="2198" y="1711"/>
                  </a:lnTo>
                  <a:cubicBezTo>
                    <a:pt x="2198" y="1711"/>
                    <a:pt x="2198" y="1711"/>
                    <a:pt x="2198" y="1711"/>
                  </a:cubicBezTo>
                  <a:close/>
                  <a:moveTo>
                    <a:pt x="2168" y="1672"/>
                  </a:moveTo>
                  <a:cubicBezTo>
                    <a:pt x="2223" y="1703"/>
                    <a:pt x="2250" y="1719"/>
                    <a:pt x="2249" y="1719"/>
                  </a:cubicBezTo>
                  <a:lnTo>
                    <a:pt x="2249" y="1719"/>
                  </a:lnTo>
                  <a:cubicBezTo>
                    <a:pt x="2249" y="1719"/>
                    <a:pt x="2228" y="1708"/>
                    <a:pt x="2188" y="1687"/>
                  </a:cubicBezTo>
                  <a:lnTo>
                    <a:pt x="2188" y="1687"/>
                  </a:lnTo>
                  <a:lnTo>
                    <a:pt x="2214" y="1703"/>
                  </a:lnTo>
                  <a:cubicBezTo>
                    <a:pt x="2198" y="1697"/>
                    <a:pt x="2185" y="1689"/>
                    <a:pt x="2174" y="1681"/>
                  </a:cubicBezTo>
                  <a:lnTo>
                    <a:pt x="2174" y="1681"/>
                  </a:lnTo>
                  <a:cubicBezTo>
                    <a:pt x="2174" y="1681"/>
                    <a:pt x="2175" y="1682"/>
                    <a:pt x="2175" y="1682"/>
                  </a:cubicBezTo>
                  <a:lnTo>
                    <a:pt x="2175" y="1682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4" y="1685"/>
                    <a:pt x="2175" y="1681"/>
                    <a:pt x="2181" y="1693"/>
                  </a:cubicBezTo>
                  <a:lnTo>
                    <a:pt x="2181" y="1693"/>
                  </a:lnTo>
                  <a:lnTo>
                    <a:pt x="2180" y="1692"/>
                  </a:lnTo>
                  <a:lnTo>
                    <a:pt x="2182" y="1695"/>
                  </a:lnTo>
                  <a:cubicBezTo>
                    <a:pt x="2181" y="1694"/>
                    <a:pt x="2180" y="1693"/>
                    <a:pt x="2180" y="1692"/>
                  </a:cubicBezTo>
                  <a:lnTo>
                    <a:pt x="2180" y="1692"/>
                  </a:lnTo>
                  <a:lnTo>
                    <a:pt x="2180" y="1692"/>
                  </a:lnTo>
                  <a:lnTo>
                    <a:pt x="2172" y="1680"/>
                  </a:lnTo>
                  <a:lnTo>
                    <a:pt x="2173" y="1681"/>
                  </a:lnTo>
                  <a:lnTo>
                    <a:pt x="2173" y="1681"/>
                  </a:lnTo>
                  <a:cubicBezTo>
                    <a:pt x="2173" y="1681"/>
                    <a:pt x="2173" y="1681"/>
                    <a:pt x="2173" y="1680"/>
                  </a:cubicBezTo>
                  <a:lnTo>
                    <a:pt x="2173" y="1680"/>
                  </a:lnTo>
                  <a:cubicBezTo>
                    <a:pt x="2174" y="1681"/>
                    <a:pt x="2174" y="1681"/>
                    <a:pt x="2174" y="1681"/>
                  </a:cubicBezTo>
                  <a:lnTo>
                    <a:pt x="2174" y="1681"/>
                  </a:lnTo>
                  <a:cubicBezTo>
                    <a:pt x="2174" y="1680"/>
                    <a:pt x="2174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cubicBezTo>
                    <a:pt x="2173" y="1680"/>
                    <a:pt x="2172" y="1680"/>
                    <a:pt x="2172" y="1680"/>
                  </a:cubicBezTo>
                  <a:lnTo>
                    <a:pt x="2172" y="1680"/>
                  </a:lnTo>
                  <a:cubicBezTo>
                    <a:pt x="2172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80"/>
                    <a:pt x="2173" y="1680"/>
                    <a:pt x="2173" y="1680"/>
                  </a:cubicBezTo>
                  <a:lnTo>
                    <a:pt x="2173" y="1680"/>
                  </a:lnTo>
                  <a:cubicBezTo>
                    <a:pt x="2173" y="1679"/>
                    <a:pt x="2173" y="1679"/>
                    <a:pt x="2173" y="1679"/>
                  </a:cubicBezTo>
                  <a:lnTo>
                    <a:pt x="2173" y="1679"/>
                  </a:lnTo>
                  <a:cubicBezTo>
                    <a:pt x="2178" y="1682"/>
                    <a:pt x="2183" y="1684"/>
                    <a:pt x="2188" y="1687"/>
                  </a:cubicBezTo>
                  <a:lnTo>
                    <a:pt x="2188" y="1687"/>
                  </a:lnTo>
                  <a:lnTo>
                    <a:pt x="2169" y="1675"/>
                  </a:lnTo>
                  <a:lnTo>
                    <a:pt x="2169" y="1675"/>
                  </a:lnTo>
                  <a:cubicBezTo>
                    <a:pt x="2169" y="1674"/>
                    <a:pt x="2168" y="1673"/>
                    <a:pt x="2168" y="1672"/>
                  </a:cubicBezTo>
                  <a:close/>
                  <a:moveTo>
                    <a:pt x="2125" y="1670"/>
                  </a:moveTo>
                  <a:lnTo>
                    <a:pt x="2125" y="1670"/>
                  </a:lnTo>
                  <a:cubicBezTo>
                    <a:pt x="2129" y="1707"/>
                    <a:pt x="2129" y="1725"/>
                    <a:pt x="2128" y="1725"/>
                  </a:cubicBezTo>
                  <a:cubicBezTo>
                    <a:pt x="2127" y="1725"/>
                    <a:pt x="2125" y="1707"/>
                    <a:pt x="2125" y="1670"/>
                  </a:cubicBezTo>
                  <a:close/>
                  <a:moveTo>
                    <a:pt x="2238" y="1678"/>
                  </a:moveTo>
                  <a:lnTo>
                    <a:pt x="2238" y="1678"/>
                  </a:lnTo>
                  <a:cubicBezTo>
                    <a:pt x="2263" y="1687"/>
                    <a:pt x="2287" y="1695"/>
                    <a:pt x="2303" y="1703"/>
                  </a:cubicBezTo>
                  <a:cubicBezTo>
                    <a:pt x="2327" y="1711"/>
                    <a:pt x="2344" y="1719"/>
                    <a:pt x="2368" y="1727"/>
                  </a:cubicBezTo>
                  <a:lnTo>
                    <a:pt x="2303" y="1711"/>
                  </a:lnTo>
                  <a:lnTo>
                    <a:pt x="2238" y="1678"/>
                  </a:lnTo>
                  <a:close/>
                  <a:moveTo>
                    <a:pt x="2668" y="1711"/>
                  </a:moveTo>
                  <a:cubicBezTo>
                    <a:pt x="2668" y="1711"/>
                    <a:pt x="2668" y="1711"/>
                    <a:pt x="2741" y="1719"/>
                  </a:cubicBezTo>
                  <a:lnTo>
                    <a:pt x="2733" y="1727"/>
                  </a:lnTo>
                  <a:lnTo>
                    <a:pt x="2668" y="1719"/>
                  </a:lnTo>
                  <a:lnTo>
                    <a:pt x="2668" y="1711"/>
                  </a:lnTo>
                  <a:close/>
                  <a:moveTo>
                    <a:pt x="2164" y="1682"/>
                  </a:moveTo>
                  <a:lnTo>
                    <a:pt x="2164" y="1682"/>
                  </a:lnTo>
                  <a:cubicBezTo>
                    <a:pt x="2165" y="1683"/>
                    <a:pt x="2166" y="1683"/>
                    <a:pt x="2167" y="1684"/>
                  </a:cubicBezTo>
                  <a:lnTo>
                    <a:pt x="2167" y="1684"/>
                  </a:lnTo>
                  <a:cubicBezTo>
                    <a:pt x="2168" y="1686"/>
                    <a:pt x="2169" y="1688"/>
                    <a:pt x="2169" y="1689"/>
                  </a:cubicBezTo>
                  <a:lnTo>
                    <a:pt x="2169" y="1689"/>
                  </a:lnTo>
                  <a:cubicBezTo>
                    <a:pt x="2168" y="1688"/>
                    <a:pt x="2166" y="1687"/>
                    <a:pt x="2165" y="1685"/>
                  </a:cubicBezTo>
                  <a:lnTo>
                    <a:pt x="2165" y="1685"/>
                  </a:lnTo>
                  <a:cubicBezTo>
                    <a:pt x="2165" y="1686"/>
                    <a:pt x="2165" y="1686"/>
                    <a:pt x="2165" y="1687"/>
                  </a:cubicBezTo>
                  <a:cubicBezTo>
                    <a:pt x="2165" y="1687"/>
                    <a:pt x="2165" y="1687"/>
                    <a:pt x="2165" y="1687"/>
                  </a:cubicBezTo>
                  <a:lnTo>
                    <a:pt x="2165" y="1687"/>
                  </a:lnTo>
                  <a:cubicBezTo>
                    <a:pt x="2172" y="1714"/>
                    <a:pt x="2175" y="1729"/>
                    <a:pt x="2173" y="1729"/>
                  </a:cubicBezTo>
                  <a:cubicBezTo>
                    <a:pt x="2172" y="1729"/>
                    <a:pt x="2168" y="1715"/>
                    <a:pt x="2161" y="1682"/>
                  </a:cubicBezTo>
                  <a:lnTo>
                    <a:pt x="2161" y="1682"/>
                  </a:lnTo>
                  <a:cubicBezTo>
                    <a:pt x="2162" y="1683"/>
                    <a:pt x="2164" y="1684"/>
                    <a:pt x="2165" y="1685"/>
                  </a:cubicBezTo>
                  <a:lnTo>
                    <a:pt x="2165" y="1685"/>
                  </a:lnTo>
                  <a:cubicBezTo>
                    <a:pt x="2165" y="1684"/>
                    <a:pt x="2164" y="1683"/>
                    <a:pt x="2164" y="1682"/>
                  </a:cubicBezTo>
                  <a:close/>
                  <a:moveTo>
                    <a:pt x="2163" y="1655"/>
                  </a:moveTo>
                  <a:lnTo>
                    <a:pt x="2230" y="1687"/>
                  </a:lnTo>
                  <a:cubicBezTo>
                    <a:pt x="2298" y="1716"/>
                    <a:pt x="2330" y="1730"/>
                    <a:pt x="2327" y="1730"/>
                  </a:cubicBezTo>
                  <a:cubicBezTo>
                    <a:pt x="2325" y="1730"/>
                    <a:pt x="2293" y="1718"/>
                    <a:pt x="2230" y="1695"/>
                  </a:cubicBezTo>
                  <a:cubicBezTo>
                    <a:pt x="2207" y="1683"/>
                    <a:pt x="2183" y="1672"/>
                    <a:pt x="2166" y="1665"/>
                  </a:cubicBezTo>
                  <a:lnTo>
                    <a:pt x="2166" y="1665"/>
                  </a:lnTo>
                  <a:lnTo>
                    <a:pt x="2165" y="1662"/>
                  </a:lnTo>
                  <a:cubicBezTo>
                    <a:pt x="2165" y="1662"/>
                    <a:pt x="2165" y="1662"/>
                    <a:pt x="2165" y="1662"/>
                  </a:cubicBezTo>
                  <a:lnTo>
                    <a:pt x="2165" y="1662"/>
                  </a:lnTo>
                  <a:cubicBezTo>
                    <a:pt x="2165" y="1663"/>
                    <a:pt x="2165" y="1664"/>
                    <a:pt x="2166" y="1665"/>
                  </a:cubicBezTo>
                  <a:lnTo>
                    <a:pt x="2166" y="1665"/>
                  </a:lnTo>
                  <a:cubicBezTo>
                    <a:pt x="2165" y="1664"/>
                    <a:pt x="2165" y="1664"/>
                    <a:pt x="2164" y="1664"/>
                  </a:cubicBezTo>
                  <a:lnTo>
                    <a:pt x="2164" y="1664"/>
                  </a:lnTo>
                  <a:cubicBezTo>
                    <a:pt x="2164" y="1663"/>
                    <a:pt x="2164" y="1662"/>
                    <a:pt x="2163" y="1662"/>
                  </a:cubicBezTo>
                  <a:lnTo>
                    <a:pt x="2163" y="1662"/>
                  </a:lnTo>
                  <a:cubicBezTo>
                    <a:pt x="2163" y="1662"/>
                    <a:pt x="2163" y="1662"/>
                    <a:pt x="2163" y="1662"/>
                  </a:cubicBezTo>
                  <a:lnTo>
                    <a:pt x="2163" y="1662"/>
                  </a:lnTo>
                  <a:lnTo>
                    <a:pt x="2163" y="1662"/>
                  </a:lnTo>
                  <a:lnTo>
                    <a:pt x="2163" y="1662"/>
                  </a:lnTo>
                  <a:cubicBezTo>
                    <a:pt x="2163" y="1661"/>
                    <a:pt x="2163" y="1660"/>
                    <a:pt x="2163" y="1660"/>
                  </a:cubicBezTo>
                  <a:lnTo>
                    <a:pt x="2163" y="1660"/>
                  </a:lnTo>
                  <a:cubicBezTo>
                    <a:pt x="2163" y="1660"/>
                    <a:pt x="2164" y="1661"/>
                    <a:pt x="2165" y="1662"/>
                  </a:cubicBezTo>
                  <a:lnTo>
                    <a:pt x="2165" y="1662"/>
                  </a:lnTo>
                  <a:cubicBezTo>
                    <a:pt x="2164" y="1660"/>
                    <a:pt x="2164" y="1658"/>
                    <a:pt x="2163" y="1655"/>
                  </a:cubicBezTo>
                  <a:close/>
                  <a:moveTo>
                    <a:pt x="2065" y="1688"/>
                  </a:moveTo>
                  <a:cubicBezTo>
                    <a:pt x="2061" y="1695"/>
                    <a:pt x="2055" y="1706"/>
                    <a:pt x="2046" y="1721"/>
                  </a:cubicBezTo>
                  <a:lnTo>
                    <a:pt x="2046" y="1721"/>
                  </a:lnTo>
                  <a:cubicBezTo>
                    <a:pt x="2049" y="1715"/>
                    <a:pt x="2053" y="1709"/>
                    <a:pt x="2056" y="1702"/>
                  </a:cubicBezTo>
                  <a:lnTo>
                    <a:pt x="2056" y="1702"/>
                  </a:lnTo>
                  <a:cubicBezTo>
                    <a:pt x="2060" y="1700"/>
                    <a:pt x="2060" y="1695"/>
                    <a:pt x="2060" y="1695"/>
                  </a:cubicBezTo>
                  <a:lnTo>
                    <a:pt x="2060" y="1695"/>
                  </a:lnTo>
                  <a:cubicBezTo>
                    <a:pt x="2060" y="1695"/>
                    <a:pt x="2060" y="1695"/>
                    <a:pt x="2060" y="1695"/>
                  </a:cubicBezTo>
                  <a:cubicBezTo>
                    <a:pt x="2061" y="1693"/>
                    <a:pt x="2061" y="1692"/>
                    <a:pt x="2062" y="1690"/>
                  </a:cubicBezTo>
                  <a:lnTo>
                    <a:pt x="2062" y="1690"/>
                  </a:lnTo>
                  <a:cubicBezTo>
                    <a:pt x="2020" y="1726"/>
                    <a:pt x="1998" y="1742"/>
                    <a:pt x="1997" y="1742"/>
                  </a:cubicBezTo>
                  <a:cubicBezTo>
                    <a:pt x="1996" y="1742"/>
                    <a:pt x="2018" y="1724"/>
                    <a:pt x="2063" y="1689"/>
                  </a:cubicBezTo>
                  <a:lnTo>
                    <a:pt x="2063" y="1689"/>
                  </a:lnTo>
                  <a:cubicBezTo>
                    <a:pt x="2063" y="1689"/>
                    <a:pt x="2062" y="1690"/>
                    <a:pt x="2062" y="1690"/>
                  </a:cubicBezTo>
                  <a:lnTo>
                    <a:pt x="2062" y="1690"/>
                  </a:lnTo>
                  <a:cubicBezTo>
                    <a:pt x="2063" y="1690"/>
                    <a:pt x="2064" y="1689"/>
                    <a:pt x="2065" y="1688"/>
                  </a:cubicBezTo>
                  <a:close/>
                  <a:moveTo>
                    <a:pt x="2103" y="1639"/>
                  </a:moveTo>
                  <a:lnTo>
                    <a:pt x="2110" y="1641"/>
                  </a:lnTo>
                  <a:lnTo>
                    <a:pt x="2110" y="1641"/>
                  </a:lnTo>
                  <a:lnTo>
                    <a:pt x="2108" y="1642"/>
                  </a:lnTo>
                  <a:lnTo>
                    <a:pt x="2108" y="1642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10" y="1643"/>
                    <a:pt x="2111" y="1642"/>
                    <a:pt x="2112" y="1642"/>
                  </a:cubicBezTo>
                  <a:lnTo>
                    <a:pt x="2112" y="1642"/>
                  </a:lnTo>
                  <a:lnTo>
                    <a:pt x="2112" y="1642"/>
                  </a:lnTo>
                  <a:lnTo>
                    <a:pt x="2112" y="1642"/>
                  </a:lnTo>
                  <a:cubicBezTo>
                    <a:pt x="2111" y="1643"/>
                    <a:pt x="2110" y="1643"/>
                    <a:pt x="2110" y="1643"/>
                  </a:cubicBezTo>
                  <a:lnTo>
                    <a:pt x="2110" y="1643"/>
                  </a:lnTo>
                  <a:lnTo>
                    <a:pt x="2109" y="1643"/>
                  </a:lnTo>
                  <a:lnTo>
                    <a:pt x="2109" y="1643"/>
                  </a:lnTo>
                  <a:cubicBezTo>
                    <a:pt x="2102" y="1646"/>
                    <a:pt x="2094" y="1650"/>
                    <a:pt x="2084" y="1654"/>
                  </a:cubicBezTo>
                  <a:cubicBezTo>
                    <a:pt x="2093" y="1651"/>
                    <a:pt x="2101" y="1647"/>
                    <a:pt x="2110" y="1643"/>
                  </a:cubicBezTo>
                  <a:lnTo>
                    <a:pt x="2110" y="1643"/>
                  </a:lnTo>
                  <a:lnTo>
                    <a:pt x="2114" y="1645"/>
                  </a:lnTo>
                  <a:lnTo>
                    <a:pt x="2114" y="1645"/>
                  </a:lnTo>
                  <a:lnTo>
                    <a:pt x="2116" y="1644"/>
                  </a:lnTo>
                  <a:lnTo>
                    <a:pt x="2116" y="1644"/>
                  </a:lnTo>
                  <a:lnTo>
                    <a:pt x="2116" y="1644"/>
                  </a:lnTo>
                  <a:cubicBezTo>
                    <a:pt x="2116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7" y="1644"/>
                    <a:pt x="2117" y="1644"/>
                    <a:pt x="2117" y="1644"/>
                  </a:cubicBezTo>
                  <a:lnTo>
                    <a:pt x="2117" y="1644"/>
                  </a:lnTo>
                  <a:cubicBezTo>
                    <a:pt x="2118" y="1644"/>
                    <a:pt x="2118" y="1644"/>
                    <a:pt x="2118" y="1644"/>
                  </a:cubicBezTo>
                  <a:lnTo>
                    <a:pt x="2118" y="1644"/>
                  </a:lnTo>
                  <a:lnTo>
                    <a:pt x="2121" y="1646"/>
                  </a:lnTo>
                  <a:lnTo>
                    <a:pt x="2121" y="1646"/>
                  </a:lnTo>
                  <a:lnTo>
                    <a:pt x="2119" y="1645"/>
                  </a:lnTo>
                  <a:lnTo>
                    <a:pt x="2119" y="1645"/>
                  </a:lnTo>
                  <a:cubicBezTo>
                    <a:pt x="2119" y="1645"/>
                    <a:pt x="2120" y="1646"/>
                    <a:pt x="2121" y="1646"/>
                  </a:cubicBezTo>
                  <a:lnTo>
                    <a:pt x="2122" y="1646"/>
                  </a:lnTo>
                  <a:lnTo>
                    <a:pt x="2125" y="1648"/>
                  </a:lnTo>
                  <a:lnTo>
                    <a:pt x="2125" y="1648"/>
                  </a:lnTo>
                  <a:cubicBezTo>
                    <a:pt x="2125" y="1648"/>
                    <a:pt x="2125" y="1648"/>
                    <a:pt x="2125" y="1648"/>
                  </a:cubicBezTo>
                  <a:lnTo>
                    <a:pt x="2125" y="1648"/>
                  </a:lnTo>
                  <a:cubicBezTo>
                    <a:pt x="2124" y="1648"/>
                    <a:pt x="2122" y="1647"/>
                    <a:pt x="2121" y="1646"/>
                  </a:cubicBezTo>
                  <a:lnTo>
                    <a:pt x="2115" y="1646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1"/>
                    <a:pt x="2125" y="1650"/>
                    <a:pt x="2125" y="1648"/>
                  </a:cubicBezTo>
                  <a:lnTo>
                    <a:pt x="2125" y="1648"/>
                  </a:lnTo>
                  <a:cubicBezTo>
                    <a:pt x="2126" y="1649"/>
                    <a:pt x="2126" y="1649"/>
                    <a:pt x="2127" y="1649"/>
                  </a:cubicBezTo>
                  <a:lnTo>
                    <a:pt x="2127" y="1649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4"/>
                    <a:pt x="2135" y="1654"/>
                    <a:pt x="2135" y="1653"/>
                  </a:cubicBezTo>
                  <a:lnTo>
                    <a:pt x="2135" y="1653"/>
                  </a:lnTo>
                  <a:cubicBezTo>
                    <a:pt x="2137" y="1655"/>
                    <a:pt x="2139" y="1656"/>
                    <a:pt x="2141" y="1657"/>
                  </a:cubicBezTo>
                  <a:lnTo>
                    <a:pt x="2141" y="1657"/>
                  </a:lnTo>
                  <a:cubicBezTo>
                    <a:pt x="2141" y="1657"/>
                    <a:pt x="2141" y="1658"/>
                    <a:pt x="2141" y="1658"/>
                  </a:cubicBezTo>
                  <a:lnTo>
                    <a:pt x="2141" y="1658"/>
                  </a:lnTo>
                  <a:lnTo>
                    <a:pt x="2135" y="1654"/>
                  </a:lnTo>
                  <a:lnTo>
                    <a:pt x="2135" y="1654"/>
                  </a:lnTo>
                  <a:cubicBezTo>
                    <a:pt x="2135" y="1655"/>
                    <a:pt x="2135" y="1657"/>
                    <a:pt x="2135" y="1658"/>
                  </a:cubicBezTo>
                  <a:lnTo>
                    <a:pt x="2135" y="1658"/>
                  </a:ln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0"/>
                    <a:pt x="2141" y="1659"/>
                    <a:pt x="2141" y="1658"/>
                  </a:cubicBezTo>
                  <a:lnTo>
                    <a:pt x="2141" y="1658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8"/>
                    <a:pt x="2158" y="1667"/>
                    <a:pt x="2158" y="1666"/>
                  </a:cubicBezTo>
                  <a:lnTo>
                    <a:pt x="2158" y="1666"/>
                  </a:lnTo>
                  <a:cubicBezTo>
                    <a:pt x="2159" y="1667"/>
                    <a:pt x="2160" y="1667"/>
                    <a:pt x="2161" y="1668"/>
                  </a:cubicBezTo>
                  <a:lnTo>
                    <a:pt x="2161" y="1668"/>
                  </a:lnTo>
                  <a:cubicBezTo>
                    <a:pt x="2161" y="1669"/>
                    <a:pt x="2161" y="1669"/>
                    <a:pt x="2161" y="1670"/>
                  </a:cubicBezTo>
                  <a:lnTo>
                    <a:pt x="2161" y="1670"/>
                  </a:lnTo>
                  <a:lnTo>
                    <a:pt x="2158" y="1669"/>
                  </a:lnTo>
                  <a:lnTo>
                    <a:pt x="2158" y="1669"/>
                  </a:lnTo>
                  <a:cubicBezTo>
                    <a:pt x="2158" y="1669"/>
                    <a:pt x="2159" y="1670"/>
                    <a:pt x="2159" y="1671"/>
                  </a:cubicBezTo>
                  <a:lnTo>
                    <a:pt x="2159" y="1671"/>
                  </a:lnTo>
                  <a:cubicBezTo>
                    <a:pt x="2158" y="1671"/>
                    <a:pt x="2158" y="1671"/>
                    <a:pt x="2157" y="1670"/>
                  </a:cubicBezTo>
                  <a:lnTo>
                    <a:pt x="2157" y="1670"/>
                  </a:lnTo>
                  <a:cubicBezTo>
                    <a:pt x="2157" y="1670"/>
                    <a:pt x="2157" y="1670"/>
                    <a:pt x="2157" y="1670"/>
                  </a:cubicBezTo>
                  <a:lnTo>
                    <a:pt x="2141" y="1661"/>
                  </a:lnTo>
                  <a:lnTo>
                    <a:pt x="2141" y="1661"/>
                  </a:lnTo>
                  <a:cubicBezTo>
                    <a:pt x="2141" y="1667"/>
                    <a:pt x="2141" y="1672"/>
                    <a:pt x="2141" y="1678"/>
                  </a:cubicBezTo>
                  <a:cubicBezTo>
                    <a:pt x="2141" y="1678"/>
                    <a:pt x="2137" y="1678"/>
                    <a:pt x="2135" y="1658"/>
                  </a:cubicBezTo>
                  <a:lnTo>
                    <a:pt x="2135" y="1658"/>
                  </a:lnTo>
                  <a:lnTo>
                    <a:pt x="2125" y="1652"/>
                  </a:lnTo>
                  <a:lnTo>
                    <a:pt x="2125" y="1652"/>
                  </a:lnTo>
                  <a:cubicBezTo>
                    <a:pt x="2125" y="1659"/>
                    <a:pt x="2125" y="1665"/>
                    <a:pt x="2125" y="1670"/>
                  </a:cubicBezTo>
                  <a:cubicBezTo>
                    <a:pt x="2125" y="1695"/>
                    <a:pt x="2125" y="1719"/>
                    <a:pt x="2117" y="1743"/>
                  </a:cubicBezTo>
                  <a:cubicBezTo>
                    <a:pt x="2117" y="1716"/>
                    <a:pt x="2117" y="1689"/>
                    <a:pt x="2117" y="1670"/>
                  </a:cubicBezTo>
                  <a:cubicBezTo>
                    <a:pt x="2117" y="1735"/>
                    <a:pt x="2117" y="1735"/>
                    <a:pt x="2109" y="1735"/>
                  </a:cubicBezTo>
                  <a:cubicBezTo>
                    <a:pt x="2104" y="1694"/>
                    <a:pt x="2094" y="1674"/>
                    <a:pt x="2085" y="1674"/>
                  </a:cubicBezTo>
                  <a:cubicBezTo>
                    <a:pt x="2078" y="1674"/>
                    <a:pt x="2072" y="1686"/>
                    <a:pt x="2068" y="1711"/>
                  </a:cubicBezTo>
                  <a:lnTo>
                    <a:pt x="2060" y="1703"/>
                  </a:lnTo>
                  <a:lnTo>
                    <a:pt x="2063" y="1695"/>
                  </a:lnTo>
                  <a:lnTo>
                    <a:pt x="2060" y="1700"/>
                  </a:lnTo>
                  <a:lnTo>
                    <a:pt x="2060" y="1700"/>
                  </a:lnTo>
                  <a:cubicBezTo>
                    <a:pt x="2062" y="1695"/>
                    <a:pt x="2064" y="1691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8"/>
                    <a:pt x="2065" y="1688"/>
                  </a:cubicBezTo>
                  <a:lnTo>
                    <a:pt x="2065" y="1688"/>
                  </a:lnTo>
                  <a:cubicBezTo>
                    <a:pt x="2065" y="1687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4" y="1688"/>
                    <a:pt x="2063" y="1689"/>
                  </a:cubicBezTo>
                  <a:lnTo>
                    <a:pt x="2063" y="1689"/>
                  </a:lnTo>
                  <a:cubicBezTo>
                    <a:pt x="2065" y="1684"/>
                    <a:pt x="2066" y="1681"/>
                    <a:pt x="2067" y="1680"/>
                  </a:cubicBezTo>
                  <a:lnTo>
                    <a:pt x="2067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6" y="1680"/>
                  </a:cubicBezTo>
                  <a:lnTo>
                    <a:pt x="2066" y="1680"/>
                  </a:lnTo>
                  <a:cubicBezTo>
                    <a:pt x="2066" y="1680"/>
                    <a:pt x="2066" y="1680"/>
                    <a:pt x="2066" y="1680"/>
                  </a:cubicBezTo>
                  <a:cubicBezTo>
                    <a:pt x="2066" y="1680"/>
                    <a:pt x="2066" y="1680"/>
                    <a:pt x="2067" y="1680"/>
                  </a:cubicBezTo>
                  <a:lnTo>
                    <a:pt x="2067" y="1680"/>
                  </a:lnTo>
                  <a:cubicBezTo>
                    <a:pt x="2067" y="1680"/>
                    <a:pt x="2067" y="1680"/>
                    <a:pt x="2067" y="1680"/>
                  </a:cubicBezTo>
                  <a:lnTo>
                    <a:pt x="2067" y="1680"/>
                  </a:lnTo>
                  <a:cubicBezTo>
                    <a:pt x="2067" y="1679"/>
                    <a:pt x="2067" y="1679"/>
                    <a:pt x="2067" y="1679"/>
                  </a:cubicBezTo>
                  <a:lnTo>
                    <a:pt x="2067" y="1679"/>
                  </a:lnTo>
                  <a:cubicBezTo>
                    <a:pt x="2068" y="1680"/>
                    <a:pt x="2067" y="1681"/>
                    <a:pt x="2067" y="1684"/>
                  </a:cubicBezTo>
                  <a:lnTo>
                    <a:pt x="2067" y="1684"/>
                  </a:lnTo>
                  <a:cubicBezTo>
                    <a:pt x="2067" y="1684"/>
                    <a:pt x="2067" y="1684"/>
                    <a:pt x="2066" y="1684"/>
                  </a:cubicBezTo>
                  <a:lnTo>
                    <a:pt x="2066" y="1684"/>
                  </a:lnTo>
                  <a:cubicBezTo>
                    <a:pt x="2067" y="1684"/>
                    <a:pt x="2067" y="1684"/>
                    <a:pt x="2067" y="1684"/>
                  </a:cubicBezTo>
                  <a:lnTo>
                    <a:pt x="2067" y="1684"/>
                  </a:lnTo>
                  <a:cubicBezTo>
                    <a:pt x="2066" y="1685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6"/>
                    <a:pt x="2066" y="1686"/>
                  </a:cubicBezTo>
                  <a:lnTo>
                    <a:pt x="2066" y="1686"/>
                  </a:lnTo>
                  <a:lnTo>
                    <a:pt x="2066" y="1687"/>
                  </a:ln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6"/>
                    <a:pt x="2066" y="1686"/>
                  </a:cubicBezTo>
                  <a:lnTo>
                    <a:pt x="2066" y="1686"/>
                  </a:lnTo>
                  <a:cubicBezTo>
                    <a:pt x="2066" y="1686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6" y="1687"/>
                    <a:pt x="2066" y="1687"/>
                    <a:pt x="2066" y="1687"/>
                  </a:cubicBezTo>
                  <a:lnTo>
                    <a:pt x="2066" y="1687"/>
                  </a:lnTo>
                  <a:cubicBezTo>
                    <a:pt x="2065" y="1687"/>
                    <a:pt x="2065" y="1687"/>
                    <a:pt x="2065" y="1688"/>
                  </a:cubicBezTo>
                  <a:lnTo>
                    <a:pt x="2065" y="1688"/>
                  </a:lnTo>
                  <a:cubicBezTo>
                    <a:pt x="2065" y="1688"/>
                    <a:pt x="2065" y="1687"/>
                    <a:pt x="2066" y="1687"/>
                  </a:cubicBezTo>
                  <a:lnTo>
                    <a:pt x="2066" y="1687"/>
                  </a:lnTo>
                  <a:cubicBezTo>
                    <a:pt x="2065" y="1688"/>
                    <a:pt x="2065" y="1689"/>
                    <a:pt x="2065" y="1689"/>
                  </a:cubicBezTo>
                  <a:lnTo>
                    <a:pt x="2065" y="1689"/>
                  </a:lnTo>
                  <a:lnTo>
                    <a:pt x="2063" y="1695"/>
                  </a:lnTo>
                  <a:lnTo>
                    <a:pt x="2063" y="1694"/>
                  </a:lnTo>
                  <a:lnTo>
                    <a:pt x="2063" y="1694"/>
                  </a:lnTo>
                  <a:cubicBezTo>
                    <a:pt x="2062" y="1697"/>
                    <a:pt x="2061" y="1700"/>
                    <a:pt x="2060" y="1703"/>
                  </a:cubicBezTo>
                  <a:cubicBezTo>
                    <a:pt x="2062" y="1699"/>
                    <a:pt x="2063" y="1695"/>
                    <a:pt x="2065" y="1691"/>
                  </a:cubicBezTo>
                  <a:lnTo>
                    <a:pt x="2065" y="1691"/>
                  </a:lnTo>
                  <a:lnTo>
                    <a:pt x="2068" y="1687"/>
                  </a:lnTo>
                  <a:lnTo>
                    <a:pt x="2068" y="1687"/>
                  </a:lnTo>
                  <a:cubicBezTo>
                    <a:pt x="2070" y="1685"/>
                    <a:pt x="2072" y="1683"/>
                    <a:pt x="2076" y="1678"/>
                  </a:cubicBezTo>
                  <a:lnTo>
                    <a:pt x="2076" y="1678"/>
                  </a:lnTo>
                  <a:cubicBezTo>
                    <a:pt x="2076" y="1678"/>
                    <a:pt x="2076" y="1678"/>
                    <a:pt x="2076" y="1678"/>
                  </a:cubicBezTo>
                  <a:lnTo>
                    <a:pt x="2103" y="1651"/>
                  </a:lnTo>
                  <a:lnTo>
                    <a:pt x="2103" y="1651"/>
                  </a:lnTo>
                  <a:cubicBezTo>
                    <a:pt x="2098" y="1655"/>
                    <a:pt x="2091" y="1658"/>
                    <a:pt x="2084" y="1662"/>
                  </a:cubicBezTo>
                  <a:cubicBezTo>
                    <a:pt x="2081" y="1664"/>
                    <a:pt x="2078" y="1665"/>
                    <a:pt x="2075" y="1666"/>
                  </a:cubicBezTo>
                  <a:lnTo>
                    <a:pt x="2075" y="1666"/>
                  </a:lnTo>
                  <a:cubicBezTo>
                    <a:pt x="2076" y="1663"/>
                    <a:pt x="2077" y="1660"/>
                    <a:pt x="2078" y="1657"/>
                  </a:cubicBezTo>
                  <a:lnTo>
                    <a:pt x="2078" y="1657"/>
                  </a:lnTo>
                  <a:cubicBezTo>
                    <a:pt x="2080" y="1656"/>
                    <a:pt x="2082" y="1655"/>
                    <a:pt x="2084" y="1654"/>
                  </a:cubicBezTo>
                  <a:lnTo>
                    <a:pt x="2108" y="1642"/>
                  </a:lnTo>
                  <a:lnTo>
                    <a:pt x="2108" y="1642"/>
                  </a:lnTo>
                  <a:lnTo>
                    <a:pt x="2103" y="1639"/>
                  </a:lnTo>
                  <a:lnTo>
                    <a:pt x="2103" y="1639"/>
                  </a:lnTo>
                  <a:cubicBezTo>
                    <a:pt x="2103" y="1639"/>
                    <a:pt x="2103" y="1639"/>
                    <a:pt x="2103" y="1639"/>
                  </a:cubicBezTo>
                  <a:close/>
                  <a:moveTo>
                    <a:pt x="1544" y="1722"/>
                  </a:moveTo>
                  <a:cubicBezTo>
                    <a:pt x="1549" y="1722"/>
                    <a:pt x="1549" y="1724"/>
                    <a:pt x="1549" y="1727"/>
                  </a:cubicBezTo>
                  <a:cubicBezTo>
                    <a:pt x="1533" y="1735"/>
                    <a:pt x="1509" y="1743"/>
                    <a:pt x="1484" y="1751"/>
                  </a:cubicBezTo>
                  <a:cubicBezTo>
                    <a:pt x="1472" y="1753"/>
                    <a:pt x="1464" y="1754"/>
                    <a:pt x="1460" y="1754"/>
                  </a:cubicBezTo>
                  <a:cubicBezTo>
                    <a:pt x="1442" y="1754"/>
                    <a:pt x="1484" y="1742"/>
                    <a:pt x="1484" y="1735"/>
                  </a:cubicBezTo>
                  <a:cubicBezTo>
                    <a:pt x="1522" y="1726"/>
                    <a:pt x="1538" y="1722"/>
                    <a:pt x="1544" y="1722"/>
                  </a:cubicBezTo>
                  <a:close/>
                  <a:moveTo>
                    <a:pt x="2214" y="1703"/>
                  </a:moveTo>
                  <a:cubicBezTo>
                    <a:pt x="2282" y="1747"/>
                    <a:pt x="2309" y="1764"/>
                    <a:pt x="2308" y="1764"/>
                  </a:cubicBezTo>
                  <a:cubicBezTo>
                    <a:pt x="2307" y="1764"/>
                    <a:pt x="2293" y="1756"/>
                    <a:pt x="2271" y="1743"/>
                  </a:cubicBezTo>
                  <a:lnTo>
                    <a:pt x="2214" y="1703"/>
                  </a:lnTo>
                  <a:close/>
                  <a:moveTo>
                    <a:pt x="2608" y="1732"/>
                  </a:moveTo>
                  <a:cubicBezTo>
                    <a:pt x="2613" y="1732"/>
                    <a:pt x="2631" y="1736"/>
                    <a:pt x="2660" y="1743"/>
                  </a:cubicBezTo>
                  <a:cubicBezTo>
                    <a:pt x="2725" y="1751"/>
                    <a:pt x="2725" y="1751"/>
                    <a:pt x="2725" y="1760"/>
                  </a:cubicBezTo>
                  <a:cubicBezTo>
                    <a:pt x="2721" y="1763"/>
                    <a:pt x="2719" y="1765"/>
                    <a:pt x="2714" y="1765"/>
                  </a:cubicBezTo>
                  <a:cubicBezTo>
                    <a:pt x="2705" y="1765"/>
                    <a:pt x="2690" y="1761"/>
                    <a:pt x="2652" y="1751"/>
                  </a:cubicBezTo>
                  <a:cubicBezTo>
                    <a:pt x="2616" y="1738"/>
                    <a:pt x="2602" y="1732"/>
                    <a:pt x="2608" y="1732"/>
                  </a:cubicBezTo>
                  <a:close/>
                  <a:moveTo>
                    <a:pt x="2055" y="1702"/>
                  </a:moveTo>
                  <a:cubicBezTo>
                    <a:pt x="2022" y="1753"/>
                    <a:pt x="2006" y="1775"/>
                    <a:pt x="2004" y="1775"/>
                  </a:cubicBezTo>
                  <a:cubicBezTo>
                    <a:pt x="2002" y="1775"/>
                    <a:pt x="2019" y="1748"/>
                    <a:pt x="2052" y="1703"/>
                  </a:cubicBezTo>
                  <a:cubicBezTo>
                    <a:pt x="2053" y="1703"/>
                    <a:pt x="2054" y="1703"/>
                    <a:pt x="2055" y="1702"/>
                  </a:cubicBezTo>
                  <a:close/>
                  <a:moveTo>
                    <a:pt x="2056" y="1702"/>
                  </a:moveTo>
                  <a:cubicBezTo>
                    <a:pt x="2026" y="1754"/>
                    <a:pt x="2009" y="1780"/>
                    <a:pt x="2008" y="1780"/>
                  </a:cubicBezTo>
                  <a:cubicBezTo>
                    <a:pt x="2007" y="1780"/>
                    <a:pt x="2022" y="1754"/>
                    <a:pt x="2055" y="1702"/>
                  </a:cubicBezTo>
                  <a:lnTo>
                    <a:pt x="2055" y="1702"/>
                  </a:lnTo>
                  <a:cubicBezTo>
                    <a:pt x="2055" y="1702"/>
                    <a:pt x="2056" y="1702"/>
                    <a:pt x="2056" y="1702"/>
                  </a:cubicBezTo>
                  <a:close/>
                  <a:moveTo>
                    <a:pt x="2060" y="1700"/>
                  </a:moveTo>
                  <a:lnTo>
                    <a:pt x="2060" y="1700"/>
                  </a:lnTo>
                  <a:cubicBezTo>
                    <a:pt x="2057" y="1706"/>
                    <a:pt x="2053" y="1714"/>
                    <a:pt x="2049" y="1722"/>
                  </a:cubicBezTo>
                  <a:lnTo>
                    <a:pt x="2049" y="1722"/>
                  </a:lnTo>
                  <a:cubicBezTo>
                    <a:pt x="2053" y="1716"/>
                    <a:pt x="2056" y="1710"/>
                    <a:pt x="2060" y="1703"/>
                  </a:cubicBezTo>
                  <a:lnTo>
                    <a:pt x="2060" y="1703"/>
                  </a:lnTo>
                  <a:lnTo>
                    <a:pt x="2060" y="1703"/>
                  </a:lnTo>
                  <a:lnTo>
                    <a:pt x="2060" y="1703"/>
                  </a:lnTo>
                  <a:cubicBezTo>
                    <a:pt x="2052" y="1727"/>
                    <a:pt x="2044" y="1743"/>
                    <a:pt x="2027" y="1768"/>
                  </a:cubicBezTo>
                  <a:cubicBezTo>
                    <a:pt x="2036" y="1751"/>
                    <a:pt x="2043" y="1735"/>
                    <a:pt x="2049" y="1722"/>
                  </a:cubicBezTo>
                  <a:lnTo>
                    <a:pt x="2049" y="1722"/>
                  </a:lnTo>
                  <a:cubicBezTo>
                    <a:pt x="2025" y="1768"/>
                    <a:pt x="2012" y="1790"/>
                    <a:pt x="2011" y="1790"/>
                  </a:cubicBezTo>
                  <a:cubicBezTo>
                    <a:pt x="2010" y="1790"/>
                    <a:pt x="2021" y="1769"/>
                    <a:pt x="2043" y="1727"/>
                  </a:cubicBezTo>
                  <a:lnTo>
                    <a:pt x="2043" y="1727"/>
                  </a:lnTo>
                  <a:lnTo>
                    <a:pt x="2060" y="1700"/>
                  </a:lnTo>
                  <a:close/>
                  <a:moveTo>
                    <a:pt x="2027" y="1751"/>
                  </a:moveTo>
                  <a:lnTo>
                    <a:pt x="2027" y="1751"/>
                  </a:lnTo>
                  <a:cubicBezTo>
                    <a:pt x="2012" y="1783"/>
                    <a:pt x="2004" y="1797"/>
                    <a:pt x="2003" y="1797"/>
                  </a:cubicBezTo>
                  <a:cubicBezTo>
                    <a:pt x="2003" y="1797"/>
                    <a:pt x="2011" y="1781"/>
                    <a:pt x="2027" y="1751"/>
                  </a:cubicBezTo>
                  <a:close/>
                  <a:moveTo>
                    <a:pt x="2937" y="1784"/>
                  </a:moveTo>
                  <a:lnTo>
                    <a:pt x="2937" y="1784"/>
                  </a:lnTo>
                  <a:cubicBezTo>
                    <a:pt x="2954" y="1789"/>
                    <a:pt x="2975" y="1794"/>
                    <a:pt x="3000" y="1800"/>
                  </a:cubicBezTo>
                  <a:cubicBezTo>
                    <a:pt x="3026" y="1800"/>
                    <a:pt x="3042" y="1801"/>
                    <a:pt x="3043" y="1801"/>
                  </a:cubicBezTo>
                  <a:cubicBezTo>
                    <a:pt x="3044" y="1801"/>
                    <a:pt x="3014" y="1799"/>
                    <a:pt x="2937" y="1784"/>
                  </a:cubicBezTo>
                  <a:close/>
                  <a:moveTo>
                    <a:pt x="2175" y="1682"/>
                  </a:moveTo>
                  <a:lnTo>
                    <a:pt x="2206" y="1703"/>
                  </a:lnTo>
                  <a:cubicBezTo>
                    <a:pt x="2252" y="1736"/>
                    <a:pt x="2268" y="1750"/>
                    <a:pt x="2265" y="1750"/>
                  </a:cubicBezTo>
                  <a:cubicBezTo>
                    <a:pt x="2262" y="1750"/>
                    <a:pt x="2244" y="1738"/>
                    <a:pt x="2215" y="1719"/>
                  </a:cubicBezTo>
                  <a:lnTo>
                    <a:pt x="2215" y="1719"/>
                  </a:lnTo>
                  <a:cubicBezTo>
                    <a:pt x="2276" y="1770"/>
                    <a:pt x="2315" y="1803"/>
                    <a:pt x="2313" y="1803"/>
                  </a:cubicBezTo>
                  <a:cubicBezTo>
                    <a:pt x="2312" y="1803"/>
                    <a:pt x="2294" y="1790"/>
                    <a:pt x="2254" y="1760"/>
                  </a:cubicBezTo>
                  <a:lnTo>
                    <a:pt x="2198" y="1711"/>
                  </a:lnTo>
                  <a:lnTo>
                    <a:pt x="2198" y="1711"/>
                  </a:lnTo>
                  <a:cubicBezTo>
                    <a:pt x="2240" y="1747"/>
                    <a:pt x="2255" y="1761"/>
                    <a:pt x="2254" y="1761"/>
                  </a:cubicBezTo>
                  <a:cubicBezTo>
                    <a:pt x="2253" y="1761"/>
                    <a:pt x="2239" y="1748"/>
                    <a:pt x="2218" y="1731"/>
                  </a:cubicBezTo>
                  <a:lnTo>
                    <a:pt x="2218" y="1731"/>
                  </a:lnTo>
                  <a:lnTo>
                    <a:pt x="2246" y="1760"/>
                  </a:lnTo>
                  <a:cubicBezTo>
                    <a:pt x="2232" y="1745"/>
                    <a:pt x="2212" y="1731"/>
                    <a:pt x="2202" y="1717"/>
                  </a:cubicBezTo>
                  <a:lnTo>
                    <a:pt x="2202" y="1717"/>
                  </a:lnTo>
                  <a:cubicBezTo>
                    <a:pt x="2207" y="1722"/>
                    <a:pt x="2213" y="1727"/>
                    <a:pt x="2218" y="1731"/>
                  </a:cubicBezTo>
                  <a:lnTo>
                    <a:pt x="2218" y="1731"/>
                  </a:lnTo>
                  <a:lnTo>
                    <a:pt x="2198" y="1711"/>
                  </a:lnTo>
                  <a:lnTo>
                    <a:pt x="2198" y="1711"/>
                  </a:lnTo>
                  <a:cubicBezTo>
                    <a:pt x="2199" y="1713"/>
                    <a:pt x="2200" y="1715"/>
                    <a:pt x="2202" y="1717"/>
                  </a:cubicBezTo>
                  <a:lnTo>
                    <a:pt x="2202" y="1717"/>
                  </a:lnTo>
                  <a:cubicBezTo>
                    <a:pt x="2196" y="1713"/>
                    <a:pt x="2191" y="1708"/>
                    <a:pt x="2186" y="1703"/>
                  </a:cubicBezTo>
                  <a:lnTo>
                    <a:pt x="2186" y="1703"/>
                  </a:lnTo>
                  <a:cubicBezTo>
                    <a:pt x="2212" y="1760"/>
                    <a:pt x="2225" y="1789"/>
                    <a:pt x="2224" y="1789"/>
                  </a:cubicBezTo>
                  <a:cubicBezTo>
                    <a:pt x="2224" y="1789"/>
                    <a:pt x="2211" y="1761"/>
                    <a:pt x="2185" y="1703"/>
                  </a:cubicBezTo>
                  <a:lnTo>
                    <a:pt x="2185" y="1703"/>
                  </a:lnTo>
                  <a:cubicBezTo>
                    <a:pt x="2185" y="1703"/>
                    <a:pt x="2185" y="1703"/>
                    <a:pt x="2186" y="1703"/>
                  </a:cubicBezTo>
                  <a:lnTo>
                    <a:pt x="2186" y="1703"/>
                  </a:lnTo>
                  <a:cubicBezTo>
                    <a:pt x="2184" y="1701"/>
                    <a:pt x="2183" y="1698"/>
                    <a:pt x="2182" y="1695"/>
                  </a:cubicBezTo>
                  <a:lnTo>
                    <a:pt x="2182" y="1695"/>
                  </a:lnTo>
                  <a:cubicBezTo>
                    <a:pt x="2194" y="1704"/>
                    <a:pt x="2205" y="1712"/>
                    <a:pt x="2215" y="1719"/>
                  </a:cubicBezTo>
                  <a:lnTo>
                    <a:pt x="2215" y="1719"/>
                  </a:lnTo>
                  <a:cubicBezTo>
                    <a:pt x="2212" y="1716"/>
                    <a:pt x="2209" y="1714"/>
                    <a:pt x="2206" y="1711"/>
                  </a:cubicBezTo>
                  <a:lnTo>
                    <a:pt x="2181" y="1693"/>
                  </a:lnTo>
                  <a:lnTo>
                    <a:pt x="2181" y="1693"/>
                  </a:lnTo>
                  <a:cubicBezTo>
                    <a:pt x="2178" y="1688"/>
                    <a:pt x="2176" y="1685"/>
                    <a:pt x="2175" y="1682"/>
                  </a:cubicBezTo>
                  <a:close/>
                  <a:moveTo>
                    <a:pt x="1695" y="1768"/>
                  </a:moveTo>
                  <a:cubicBezTo>
                    <a:pt x="1679" y="1774"/>
                    <a:pt x="1657" y="1782"/>
                    <a:pt x="1630" y="1792"/>
                  </a:cubicBezTo>
                  <a:cubicBezTo>
                    <a:pt x="1589" y="1807"/>
                    <a:pt x="1574" y="1813"/>
                    <a:pt x="1568" y="1813"/>
                  </a:cubicBezTo>
                  <a:cubicBezTo>
                    <a:pt x="1565" y="1813"/>
                    <a:pt x="1565" y="1811"/>
                    <a:pt x="1565" y="1808"/>
                  </a:cubicBezTo>
                  <a:lnTo>
                    <a:pt x="1695" y="1768"/>
                  </a:lnTo>
                  <a:close/>
                  <a:moveTo>
                    <a:pt x="1695" y="1792"/>
                  </a:moveTo>
                  <a:lnTo>
                    <a:pt x="1695" y="1800"/>
                  </a:lnTo>
                  <a:cubicBezTo>
                    <a:pt x="1655" y="1816"/>
                    <a:pt x="1614" y="1833"/>
                    <a:pt x="1573" y="1841"/>
                  </a:cubicBezTo>
                  <a:lnTo>
                    <a:pt x="1630" y="1816"/>
                  </a:lnTo>
                  <a:lnTo>
                    <a:pt x="1695" y="1792"/>
                  </a:lnTo>
                  <a:close/>
                  <a:moveTo>
                    <a:pt x="203" y="1914"/>
                  </a:moveTo>
                  <a:cubicBezTo>
                    <a:pt x="155" y="1914"/>
                    <a:pt x="106" y="1914"/>
                    <a:pt x="65" y="1922"/>
                  </a:cubicBezTo>
                  <a:cubicBezTo>
                    <a:pt x="6" y="1928"/>
                    <a:pt x="0" y="1940"/>
                    <a:pt x="69" y="1940"/>
                  </a:cubicBezTo>
                  <a:cubicBezTo>
                    <a:pt x="85" y="1940"/>
                    <a:pt x="105" y="1939"/>
                    <a:pt x="130" y="1938"/>
                  </a:cubicBezTo>
                  <a:cubicBezTo>
                    <a:pt x="203" y="1930"/>
                    <a:pt x="203" y="1930"/>
                    <a:pt x="203" y="1914"/>
                  </a:cubicBezTo>
                  <a:close/>
                  <a:moveTo>
                    <a:pt x="2599" y="2099"/>
                  </a:moveTo>
                  <a:cubicBezTo>
                    <a:pt x="2600" y="2099"/>
                    <a:pt x="2612" y="2109"/>
                    <a:pt x="2636" y="2133"/>
                  </a:cubicBezTo>
                  <a:cubicBezTo>
                    <a:pt x="2610" y="2111"/>
                    <a:pt x="2598" y="2099"/>
                    <a:pt x="2599" y="2099"/>
                  </a:cubicBezTo>
                  <a:close/>
                  <a:moveTo>
                    <a:pt x="2392" y="2051"/>
                  </a:moveTo>
                  <a:lnTo>
                    <a:pt x="2392" y="2051"/>
                  </a:lnTo>
                  <a:cubicBezTo>
                    <a:pt x="2417" y="2084"/>
                    <a:pt x="2441" y="2124"/>
                    <a:pt x="2457" y="2165"/>
                  </a:cubicBezTo>
                  <a:lnTo>
                    <a:pt x="2392" y="2051"/>
                  </a:lnTo>
                  <a:close/>
                  <a:moveTo>
                    <a:pt x="1711" y="2100"/>
                  </a:moveTo>
                  <a:lnTo>
                    <a:pt x="1711" y="2108"/>
                  </a:lnTo>
                  <a:cubicBezTo>
                    <a:pt x="1687" y="2141"/>
                    <a:pt x="1655" y="2173"/>
                    <a:pt x="1622" y="2205"/>
                  </a:cubicBezTo>
                  <a:lnTo>
                    <a:pt x="1663" y="2149"/>
                  </a:lnTo>
                  <a:lnTo>
                    <a:pt x="1711" y="2100"/>
                  </a:lnTo>
                  <a:close/>
                  <a:moveTo>
                    <a:pt x="2004" y="2162"/>
                  </a:moveTo>
                  <a:cubicBezTo>
                    <a:pt x="2006" y="2162"/>
                    <a:pt x="2001" y="2197"/>
                    <a:pt x="1995" y="2197"/>
                  </a:cubicBezTo>
                  <a:cubicBezTo>
                    <a:pt x="1993" y="2201"/>
                    <a:pt x="1992" y="2205"/>
                    <a:pt x="1991" y="2209"/>
                  </a:cubicBezTo>
                  <a:lnTo>
                    <a:pt x="1991" y="2209"/>
                  </a:lnTo>
                  <a:cubicBezTo>
                    <a:pt x="1993" y="2197"/>
                    <a:pt x="1995" y="2189"/>
                    <a:pt x="1995" y="2189"/>
                  </a:cubicBezTo>
                  <a:cubicBezTo>
                    <a:pt x="2000" y="2169"/>
                    <a:pt x="2003" y="2162"/>
                    <a:pt x="2004" y="2162"/>
                  </a:cubicBezTo>
                  <a:close/>
                  <a:moveTo>
                    <a:pt x="1963" y="2108"/>
                  </a:moveTo>
                  <a:cubicBezTo>
                    <a:pt x="1954" y="2157"/>
                    <a:pt x="1938" y="2197"/>
                    <a:pt x="1922" y="2238"/>
                  </a:cubicBezTo>
                  <a:lnTo>
                    <a:pt x="1938" y="2173"/>
                  </a:lnTo>
                  <a:lnTo>
                    <a:pt x="1954" y="2108"/>
                  </a:lnTo>
                  <a:close/>
                  <a:moveTo>
                    <a:pt x="2268" y="2153"/>
                  </a:moveTo>
                  <a:cubicBezTo>
                    <a:pt x="2272" y="2153"/>
                    <a:pt x="2275" y="2166"/>
                    <a:pt x="2287" y="2214"/>
                  </a:cubicBezTo>
                  <a:cubicBezTo>
                    <a:pt x="2303" y="2287"/>
                    <a:pt x="2287" y="2287"/>
                    <a:pt x="2287" y="2287"/>
                  </a:cubicBezTo>
                  <a:cubicBezTo>
                    <a:pt x="2272" y="2248"/>
                    <a:pt x="2264" y="2203"/>
                    <a:pt x="2263" y="2157"/>
                  </a:cubicBezTo>
                  <a:lnTo>
                    <a:pt x="2263" y="2157"/>
                  </a:lnTo>
                  <a:cubicBezTo>
                    <a:pt x="2265" y="2155"/>
                    <a:pt x="2266" y="2153"/>
                    <a:pt x="2268" y="2153"/>
                  </a:cubicBezTo>
                  <a:close/>
                  <a:moveTo>
                    <a:pt x="1825" y="2116"/>
                  </a:moveTo>
                  <a:cubicBezTo>
                    <a:pt x="1833" y="2116"/>
                    <a:pt x="1833" y="2116"/>
                    <a:pt x="1800" y="2173"/>
                  </a:cubicBezTo>
                  <a:cubicBezTo>
                    <a:pt x="1768" y="2238"/>
                    <a:pt x="1727" y="2295"/>
                    <a:pt x="1727" y="2295"/>
                  </a:cubicBezTo>
                  <a:cubicBezTo>
                    <a:pt x="1727" y="2287"/>
                    <a:pt x="1792" y="2173"/>
                    <a:pt x="1825" y="2116"/>
                  </a:cubicBezTo>
                  <a:close/>
                  <a:moveTo>
                    <a:pt x="2173" y="527"/>
                  </a:moveTo>
                  <a:cubicBezTo>
                    <a:pt x="2165" y="576"/>
                    <a:pt x="2157" y="616"/>
                    <a:pt x="2157" y="665"/>
                  </a:cubicBezTo>
                  <a:lnTo>
                    <a:pt x="2149" y="665"/>
                  </a:lnTo>
                  <a:cubicBezTo>
                    <a:pt x="2149" y="665"/>
                    <a:pt x="2141" y="665"/>
                    <a:pt x="2141" y="730"/>
                  </a:cubicBezTo>
                  <a:cubicBezTo>
                    <a:pt x="2133" y="795"/>
                    <a:pt x="2133" y="795"/>
                    <a:pt x="2125" y="795"/>
                  </a:cubicBezTo>
                  <a:cubicBezTo>
                    <a:pt x="2125" y="776"/>
                    <a:pt x="2124" y="768"/>
                    <a:pt x="2123" y="768"/>
                  </a:cubicBezTo>
                  <a:lnTo>
                    <a:pt x="2123" y="768"/>
                  </a:lnTo>
                  <a:cubicBezTo>
                    <a:pt x="2121" y="768"/>
                    <a:pt x="2119" y="814"/>
                    <a:pt x="2125" y="860"/>
                  </a:cubicBezTo>
                  <a:cubicBezTo>
                    <a:pt x="2125" y="902"/>
                    <a:pt x="2125" y="945"/>
                    <a:pt x="2119" y="982"/>
                  </a:cubicBezTo>
                  <a:lnTo>
                    <a:pt x="2119" y="982"/>
                  </a:lnTo>
                  <a:cubicBezTo>
                    <a:pt x="2118" y="953"/>
                    <a:pt x="2116" y="932"/>
                    <a:pt x="2113" y="932"/>
                  </a:cubicBezTo>
                  <a:cubicBezTo>
                    <a:pt x="2112" y="932"/>
                    <a:pt x="2110" y="937"/>
                    <a:pt x="2109" y="949"/>
                  </a:cubicBezTo>
                  <a:lnTo>
                    <a:pt x="2100" y="884"/>
                  </a:lnTo>
                  <a:cubicBezTo>
                    <a:pt x="2100" y="783"/>
                    <a:pt x="2096" y="732"/>
                    <a:pt x="2093" y="732"/>
                  </a:cubicBezTo>
                  <a:cubicBezTo>
                    <a:pt x="2090" y="732"/>
                    <a:pt x="2088" y="783"/>
                    <a:pt x="2092" y="884"/>
                  </a:cubicBezTo>
                  <a:cubicBezTo>
                    <a:pt x="2097" y="995"/>
                    <a:pt x="2099" y="1045"/>
                    <a:pt x="2098" y="1045"/>
                  </a:cubicBezTo>
                  <a:cubicBezTo>
                    <a:pt x="2098" y="1045"/>
                    <a:pt x="2096" y="1011"/>
                    <a:pt x="2092" y="949"/>
                  </a:cubicBezTo>
                  <a:cubicBezTo>
                    <a:pt x="2084" y="819"/>
                    <a:pt x="2084" y="819"/>
                    <a:pt x="2076" y="819"/>
                  </a:cubicBezTo>
                  <a:cubicBezTo>
                    <a:pt x="2068" y="819"/>
                    <a:pt x="2068" y="819"/>
                    <a:pt x="2068" y="746"/>
                  </a:cubicBezTo>
                  <a:cubicBezTo>
                    <a:pt x="2068" y="706"/>
                    <a:pt x="2060" y="657"/>
                    <a:pt x="2044" y="616"/>
                  </a:cubicBezTo>
                  <a:cubicBezTo>
                    <a:pt x="2036" y="616"/>
                    <a:pt x="2036" y="616"/>
                    <a:pt x="2044" y="681"/>
                  </a:cubicBezTo>
                  <a:cubicBezTo>
                    <a:pt x="2047" y="708"/>
                    <a:pt x="2048" y="724"/>
                    <a:pt x="2045" y="724"/>
                  </a:cubicBezTo>
                  <a:cubicBezTo>
                    <a:pt x="2042" y="724"/>
                    <a:pt x="2034" y="692"/>
                    <a:pt x="2019" y="616"/>
                  </a:cubicBezTo>
                  <a:cubicBezTo>
                    <a:pt x="2016" y="586"/>
                    <a:pt x="2014" y="568"/>
                    <a:pt x="2013" y="568"/>
                  </a:cubicBezTo>
                  <a:lnTo>
                    <a:pt x="2013" y="568"/>
                  </a:lnTo>
                  <a:cubicBezTo>
                    <a:pt x="2013" y="568"/>
                    <a:pt x="2015" y="601"/>
                    <a:pt x="2019" y="681"/>
                  </a:cubicBezTo>
                  <a:cubicBezTo>
                    <a:pt x="2027" y="750"/>
                    <a:pt x="2029" y="785"/>
                    <a:pt x="2026" y="785"/>
                  </a:cubicBezTo>
                  <a:cubicBezTo>
                    <a:pt x="2023" y="785"/>
                    <a:pt x="2015" y="750"/>
                    <a:pt x="2003" y="681"/>
                  </a:cubicBezTo>
                  <a:lnTo>
                    <a:pt x="1987" y="681"/>
                  </a:lnTo>
                  <a:cubicBezTo>
                    <a:pt x="1987" y="730"/>
                    <a:pt x="1987" y="770"/>
                    <a:pt x="2003" y="819"/>
                  </a:cubicBezTo>
                  <a:cubicBezTo>
                    <a:pt x="2013" y="895"/>
                    <a:pt x="2017" y="927"/>
                    <a:pt x="2015" y="927"/>
                  </a:cubicBezTo>
                  <a:cubicBezTo>
                    <a:pt x="2014" y="927"/>
                    <a:pt x="2010" y="911"/>
                    <a:pt x="2003" y="884"/>
                  </a:cubicBezTo>
                  <a:lnTo>
                    <a:pt x="1979" y="746"/>
                  </a:lnTo>
                  <a:cubicBezTo>
                    <a:pt x="1971" y="681"/>
                    <a:pt x="1963" y="681"/>
                    <a:pt x="1954" y="681"/>
                  </a:cubicBezTo>
                  <a:cubicBezTo>
                    <a:pt x="1946" y="681"/>
                    <a:pt x="1930" y="681"/>
                    <a:pt x="1946" y="746"/>
                  </a:cubicBezTo>
                  <a:lnTo>
                    <a:pt x="1930" y="681"/>
                  </a:lnTo>
                  <a:cubicBezTo>
                    <a:pt x="1930" y="681"/>
                    <a:pt x="1922" y="681"/>
                    <a:pt x="1890" y="616"/>
                  </a:cubicBezTo>
                  <a:cubicBezTo>
                    <a:pt x="1885" y="605"/>
                    <a:pt x="1882" y="600"/>
                    <a:pt x="1880" y="600"/>
                  </a:cubicBezTo>
                  <a:lnTo>
                    <a:pt x="1880" y="600"/>
                  </a:lnTo>
                  <a:cubicBezTo>
                    <a:pt x="1869" y="600"/>
                    <a:pt x="1882" y="712"/>
                    <a:pt x="1922" y="819"/>
                  </a:cubicBezTo>
                  <a:cubicBezTo>
                    <a:pt x="1914" y="819"/>
                    <a:pt x="1930" y="892"/>
                    <a:pt x="1930" y="892"/>
                  </a:cubicBezTo>
                  <a:cubicBezTo>
                    <a:pt x="1946" y="957"/>
                    <a:pt x="1938" y="957"/>
                    <a:pt x="1938" y="957"/>
                  </a:cubicBezTo>
                  <a:lnTo>
                    <a:pt x="1906" y="827"/>
                  </a:lnTo>
                  <a:cubicBezTo>
                    <a:pt x="1878" y="710"/>
                    <a:pt x="1855" y="639"/>
                    <a:pt x="1850" y="639"/>
                  </a:cubicBezTo>
                  <a:lnTo>
                    <a:pt x="1850" y="639"/>
                  </a:lnTo>
                  <a:cubicBezTo>
                    <a:pt x="1847" y="639"/>
                    <a:pt x="1853" y="677"/>
                    <a:pt x="1873" y="762"/>
                  </a:cubicBezTo>
                  <a:cubicBezTo>
                    <a:pt x="1865" y="730"/>
                    <a:pt x="1865" y="730"/>
                    <a:pt x="1857" y="697"/>
                  </a:cubicBezTo>
                  <a:cubicBezTo>
                    <a:pt x="1845" y="666"/>
                    <a:pt x="1837" y="650"/>
                    <a:pt x="1833" y="650"/>
                  </a:cubicBezTo>
                  <a:cubicBezTo>
                    <a:pt x="1829" y="650"/>
                    <a:pt x="1829" y="668"/>
                    <a:pt x="1833" y="706"/>
                  </a:cubicBezTo>
                  <a:cubicBezTo>
                    <a:pt x="1849" y="770"/>
                    <a:pt x="1865" y="835"/>
                    <a:pt x="1882" y="900"/>
                  </a:cubicBezTo>
                  <a:cubicBezTo>
                    <a:pt x="1906" y="965"/>
                    <a:pt x="1898" y="965"/>
                    <a:pt x="1898" y="965"/>
                  </a:cubicBezTo>
                  <a:cubicBezTo>
                    <a:pt x="1898" y="965"/>
                    <a:pt x="1898" y="965"/>
                    <a:pt x="1873" y="900"/>
                  </a:cubicBezTo>
                  <a:cubicBezTo>
                    <a:pt x="1854" y="837"/>
                    <a:pt x="1840" y="807"/>
                    <a:pt x="1835" y="807"/>
                  </a:cubicBezTo>
                  <a:lnTo>
                    <a:pt x="1835" y="807"/>
                  </a:lnTo>
                  <a:cubicBezTo>
                    <a:pt x="1830" y="807"/>
                    <a:pt x="1836" y="841"/>
                    <a:pt x="1857" y="908"/>
                  </a:cubicBezTo>
                  <a:lnTo>
                    <a:pt x="1833" y="843"/>
                  </a:lnTo>
                  <a:cubicBezTo>
                    <a:pt x="1822" y="799"/>
                    <a:pt x="1803" y="754"/>
                    <a:pt x="1790" y="754"/>
                  </a:cubicBezTo>
                  <a:cubicBezTo>
                    <a:pt x="1784" y="754"/>
                    <a:pt x="1779" y="764"/>
                    <a:pt x="1776" y="787"/>
                  </a:cubicBezTo>
                  <a:cubicBezTo>
                    <a:pt x="1768" y="787"/>
                    <a:pt x="1761" y="788"/>
                    <a:pt x="1754" y="788"/>
                  </a:cubicBezTo>
                  <a:cubicBezTo>
                    <a:pt x="1739" y="788"/>
                    <a:pt x="1725" y="781"/>
                    <a:pt x="1703" y="738"/>
                  </a:cubicBezTo>
                  <a:cubicBezTo>
                    <a:pt x="1697" y="727"/>
                    <a:pt x="1694" y="721"/>
                    <a:pt x="1692" y="721"/>
                  </a:cubicBezTo>
                  <a:lnTo>
                    <a:pt x="1692" y="721"/>
                  </a:lnTo>
                  <a:cubicBezTo>
                    <a:pt x="1686" y="721"/>
                    <a:pt x="1721" y="832"/>
                    <a:pt x="1768" y="933"/>
                  </a:cubicBezTo>
                  <a:cubicBezTo>
                    <a:pt x="1744" y="891"/>
                    <a:pt x="1734" y="880"/>
                    <a:pt x="1727" y="880"/>
                  </a:cubicBezTo>
                  <a:cubicBezTo>
                    <a:pt x="1724" y="880"/>
                    <a:pt x="1722" y="882"/>
                    <a:pt x="1719" y="884"/>
                  </a:cubicBezTo>
                  <a:cubicBezTo>
                    <a:pt x="1715" y="886"/>
                    <a:pt x="1712" y="888"/>
                    <a:pt x="1709" y="888"/>
                  </a:cubicBezTo>
                  <a:cubicBezTo>
                    <a:pt x="1700" y="888"/>
                    <a:pt x="1692" y="876"/>
                    <a:pt x="1663" y="835"/>
                  </a:cubicBezTo>
                  <a:lnTo>
                    <a:pt x="1663" y="835"/>
                  </a:lnTo>
                  <a:cubicBezTo>
                    <a:pt x="1688" y="883"/>
                    <a:pt x="1696" y="903"/>
                    <a:pt x="1691" y="903"/>
                  </a:cubicBezTo>
                  <a:cubicBezTo>
                    <a:pt x="1684" y="903"/>
                    <a:pt x="1647" y="855"/>
                    <a:pt x="1598" y="787"/>
                  </a:cubicBezTo>
                  <a:cubicBezTo>
                    <a:pt x="1577" y="750"/>
                    <a:pt x="1566" y="740"/>
                    <a:pt x="1557" y="740"/>
                  </a:cubicBezTo>
                  <a:cubicBezTo>
                    <a:pt x="1551" y="740"/>
                    <a:pt x="1547" y="743"/>
                    <a:pt x="1541" y="746"/>
                  </a:cubicBezTo>
                  <a:cubicBezTo>
                    <a:pt x="1573" y="803"/>
                    <a:pt x="1565" y="811"/>
                    <a:pt x="1549" y="819"/>
                  </a:cubicBezTo>
                  <a:cubicBezTo>
                    <a:pt x="1533" y="827"/>
                    <a:pt x="1533" y="827"/>
                    <a:pt x="1622" y="933"/>
                  </a:cubicBezTo>
                  <a:cubicBezTo>
                    <a:pt x="1711" y="1038"/>
                    <a:pt x="1703" y="1046"/>
                    <a:pt x="1695" y="1054"/>
                  </a:cubicBezTo>
                  <a:cubicBezTo>
                    <a:pt x="1695" y="1054"/>
                    <a:pt x="1687" y="1054"/>
                    <a:pt x="1646" y="1006"/>
                  </a:cubicBezTo>
                  <a:cubicBezTo>
                    <a:pt x="1646" y="1006"/>
                    <a:pt x="1605" y="964"/>
                    <a:pt x="1592" y="964"/>
                  </a:cubicBezTo>
                  <a:cubicBezTo>
                    <a:pt x="1591" y="964"/>
                    <a:pt x="1590" y="964"/>
                    <a:pt x="1590" y="965"/>
                  </a:cubicBezTo>
                  <a:cubicBezTo>
                    <a:pt x="1590" y="965"/>
                    <a:pt x="1582" y="965"/>
                    <a:pt x="1533" y="916"/>
                  </a:cubicBezTo>
                  <a:cubicBezTo>
                    <a:pt x="1533" y="916"/>
                    <a:pt x="1493" y="883"/>
                    <a:pt x="1473" y="883"/>
                  </a:cubicBezTo>
                  <a:cubicBezTo>
                    <a:pt x="1471" y="883"/>
                    <a:pt x="1469" y="883"/>
                    <a:pt x="1468" y="884"/>
                  </a:cubicBezTo>
                  <a:cubicBezTo>
                    <a:pt x="1465" y="887"/>
                    <a:pt x="1462" y="890"/>
                    <a:pt x="1456" y="890"/>
                  </a:cubicBezTo>
                  <a:cubicBezTo>
                    <a:pt x="1447" y="890"/>
                    <a:pt x="1430" y="882"/>
                    <a:pt x="1395" y="851"/>
                  </a:cubicBezTo>
                  <a:lnTo>
                    <a:pt x="1395" y="851"/>
                  </a:lnTo>
                  <a:cubicBezTo>
                    <a:pt x="1395" y="860"/>
                    <a:pt x="1395" y="860"/>
                    <a:pt x="1444" y="908"/>
                  </a:cubicBezTo>
                  <a:cubicBezTo>
                    <a:pt x="1483" y="941"/>
                    <a:pt x="1523" y="980"/>
                    <a:pt x="1497" y="980"/>
                  </a:cubicBezTo>
                  <a:cubicBezTo>
                    <a:pt x="1491" y="980"/>
                    <a:pt x="1482" y="978"/>
                    <a:pt x="1468" y="973"/>
                  </a:cubicBezTo>
                  <a:lnTo>
                    <a:pt x="1468" y="973"/>
                  </a:lnTo>
                  <a:cubicBezTo>
                    <a:pt x="1460" y="981"/>
                    <a:pt x="1452" y="997"/>
                    <a:pt x="1500" y="1038"/>
                  </a:cubicBezTo>
                  <a:cubicBezTo>
                    <a:pt x="1500" y="1040"/>
                    <a:pt x="1500" y="1042"/>
                    <a:pt x="1499" y="1042"/>
                  </a:cubicBezTo>
                  <a:cubicBezTo>
                    <a:pt x="1495" y="1042"/>
                    <a:pt x="1483" y="1034"/>
                    <a:pt x="1444" y="1006"/>
                  </a:cubicBezTo>
                  <a:cubicBezTo>
                    <a:pt x="1396" y="965"/>
                    <a:pt x="1366" y="946"/>
                    <a:pt x="1358" y="946"/>
                  </a:cubicBezTo>
                  <a:lnTo>
                    <a:pt x="1358" y="946"/>
                  </a:lnTo>
                  <a:cubicBezTo>
                    <a:pt x="1349" y="946"/>
                    <a:pt x="1370" y="973"/>
                    <a:pt x="1427" y="1022"/>
                  </a:cubicBezTo>
                  <a:cubicBezTo>
                    <a:pt x="1461" y="1045"/>
                    <a:pt x="1474" y="1058"/>
                    <a:pt x="1467" y="1058"/>
                  </a:cubicBezTo>
                  <a:cubicBezTo>
                    <a:pt x="1462" y="1058"/>
                    <a:pt x="1446" y="1052"/>
                    <a:pt x="1419" y="1038"/>
                  </a:cubicBezTo>
                  <a:lnTo>
                    <a:pt x="1419" y="1038"/>
                  </a:lnTo>
                  <a:cubicBezTo>
                    <a:pt x="1419" y="1038"/>
                    <a:pt x="1420" y="1038"/>
                    <a:pt x="1468" y="1079"/>
                  </a:cubicBezTo>
                  <a:cubicBezTo>
                    <a:pt x="1499" y="1105"/>
                    <a:pt x="1513" y="1117"/>
                    <a:pt x="1509" y="1117"/>
                  </a:cubicBezTo>
                  <a:cubicBezTo>
                    <a:pt x="1505" y="1117"/>
                    <a:pt x="1489" y="1109"/>
                    <a:pt x="1460" y="1095"/>
                  </a:cubicBezTo>
                  <a:cubicBezTo>
                    <a:pt x="1422" y="1073"/>
                    <a:pt x="1406" y="1066"/>
                    <a:pt x="1397" y="1066"/>
                  </a:cubicBezTo>
                  <a:cubicBezTo>
                    <a:pt x="1392" y="1066"/>
                    <a:pt x="1390" y="1068"/>
                    <a:pt x="1387" y="1070"/>
                  </a:cubicBezTo>
                  <a:cubicBezTo>
                    <a:pt x="1430" y="1106"/>
                    <a:pt x="1410" y="1154"/>
                    <a:pt x="1360" y="1154"/>
                  </a:cubicBezTo>
                  <a:cubicBezTo>
                    <a:pt x="1353" y="1154"/>
                    <a:pt x="1346" y="1153"/>
                    <a:pt x="1338" y="1151"/>
                  </a:cubicBezTo>
                  <a:lnTo>
                    <a:pt x="1338" y="1151"/>
                  </a:lnTo>
                  <a:cubicBezTo>
                    <a:pt x="1403" y="1184"/>
                    <a:pt x="1403" y="1184"/>
                    <a:pt x="1395" y="1192"/>
                  </a:cubicBezTo>
                  <a:cubicBezTo>
                    <a:pt x="1353" y="1172"/>
                    <a:pt x="1332" y="1164"/>
                    <a:pt x="1328" y="1164"/>
                  </a:cubicBezTo>
                  <a:lnTo>
                    <a:pt x="1328" y="1164"/>
                  </a:lnTo>
                  <a:cubicBezTo>
                    <a:pt x="1321" y="1164"/>
                    <a:pt x="1372" y="1193"/>
                    <a:pt x="1452" y="1224"/>
                  </a:cubicBezTo>
                  <a:lnTo>
                    <a:pt x="1460" y="1224"/>
                  </a:lnTo>
                  <a:lnTo>
                    <a:pt x="1460" y="1216"/>
                  </a:lnTo>
                  <a:cubicBezTo>
                    <a:pt x="1523" y="1246"/>
                    <a:pt x="1551" y="1264"/>
                    <a:pt x="1538" y="1264"/>
                  </a:cubicBezTo>
                  <a:cubicBezTo>
                    <a:pt x="1526" y="1264"/>
                    <a:pt x="1477" y="1248"/>
                    <a:pt x="1387" y="1208"/>
                  </a:cubicBezTo>
                  <a:cubicBezTo>
                    <a:pt x="1325" y="1185"/>
                    <a:pt x="1292" y="1173"/>
                    <a:pt x="1289" y="1173"/>
                  </a:cubicBezTo>
                  <a:lnTo>
                    <a:pt x="1289" y="1173"/>
                  </a:lnTo>
                  <a:cubicBezTo>
                    <a:pt x="1285" y="1173"/>
                    <a:pt x="1316" y="1187"/>
                    <a:pt x="1379" y="1216"/>
                  </a:cubicBezTo>
                  <a:cubicBezTo>
                    <a:pt x="1449" y="1247"/>
                    <a:pt x="1479" y="1261"/>
                    <a:pt x="1471" y="1261"/>
                  </a:cubicBezTo>
                  <a:cubicBezTo>
                    <a:pt x="1464" y="1261"/>
                    <a:pt x="1430" y="1251"/>
                    <a:pt x="1371" y="1233"/>
                  </a:cubicBezTo>
                  <a:cubicBezTo>
                    <a:pt x="1312" y="1209"/>
                    <a:pt x="1282" y="1197"/>
                    <a:pt x="1280" y="1197"/>
                  </a:cubicBezTo>
                  <a:lnTo>
                    <a:pt x="1280" y="1197"/>
                  </a:lnTo>
                  <a:cubicBezTo>
                    <a:pt x="1277" y="1197"/>
                    <a:pt x="1308" y="1211"/>
                    <a:pt x="1371" y="1241"/>
                  </a:cubicBezTo>
                  <a:cubicBezTo>
                    <a:pt x="1521" y="1304"/>
                    <a:pt x="1601" y="1338"/>
                    <a:pt x="1587" y="1338"/>
                  </a:cubicBezTo>
                  <a:cubicBezTo>
                    <a:pt x="1577" y="1338"/>
                    <a:pt x="1524" y="1322"/>
                    <a:pt x="1419" y="1289"/>
                  </a:cubicBezTo>
                  <a:cubicBezTo>
                    <a:pt x="1355" y="1257"/>
                    <a:pt x="1290" y="1241"/>
                    <a:pt x="1225" y="1233"/>
                  </a:cubicBezTo>
                  <a:lnTo>
                    <a:pt x="1225" y="1233"/>
                  </a:lnTo>
                  <a:cubicBezTo>
                    <a:pt x="1265" y="1257"/>
                    <a:pt x="1306" y="1273"/>
                    <a:pt x="1346" y="1281"/>
                  </a:cubicBezTo>
                  <a:cubicBezTo>
                    <a:pt x="1424" y="1304"/>
                    <a:pt x="1455" y="1314"/>
                    <a:pt x="1445" y="1314"/>
                  </a:cubicBezTo>
                  <a:cubicBezTo>
                    <a:pt x="1436" y="1314"/>
                    <a:pt x="1403" y="1308"/>
                    <a:pt x="1346" y="1297"/>
                  </a:cubicBezTo>
                  <a:cubicBezTo>
                    <a:pt x="1270" y="1282"/>
                    <a:pt x="1221" y="1275"/>
                    <a:pt x="1197" y="1275"/>
                  </a:cubicBezTo>
                  <a:cubicBezTo>
                    <a:pt x="1157" y="1275"/>
                    <a:pt x="1185" y="1295"/>
                    <a:pt x="1265" y="1330"/>
                  </a:cubicBezTo>
                  <a:cubicBezTo>
                    <a:pt x="1336" y="1363"/>
                    <a:pt x="1363" y="1380"/>
                    <a:pt x="1349" y="1380"/>
                  </a:cubicBezTo>
                  <a:cubicBezTo>
                    <a:pt x="1339" y="1380"/>
                    <a:pt x="1308" y="1371"/>
                    <a:pt x="1257" y="1354"/>
                  </a:cubicBezTo>
                  <a:cubicBezTo>
                    <a:pt x="1186" y="1327"/>
                    <a:pt x="1154" y="1315"/>
                    <a:pt x="1149" y="1315"/>
                  </a:cubicBezTo>
                  <a:lnTo>
                    <a:pt x="1149" y="1315"/>
                  </a:lnTo>
                  <a:cubicBezTo>
                    <a:pt x="1145" y="1315"/>
                    <a:pt x="1159" y="1323"/>
                    <a:pt x="1184" y="1338"/>
                  </a:cubicBezTo>
                  <a:lnTo>
                    <a:pt x="1176" y="1370"/>
                  </a:lnTo>
                  <a:cubicBezTo>
                    <a:pt x="1217" y="1395"/>
                    <a:pt x="1257" y="1403"/>
                    <a:pt x="1306" y="1411"/>
                  </a:cubicBezTo>
                  <a:cubicBezTo>
                    <a:pt x="1249" y="1404"/>
                    <a:pt x="1204" y="1400"/>
                    <a:pt x="1181" y="1400"/>
                  </a:cubicBezTo>
                  <a:cubicBezTo>
                    <a:pt x="1148" y="1400"/>
                    <a:pt x="1157" y="1408"/>
                    <a:pt x="1233" y="1427"/>
                  </a:cubicBezTo>
                  <a:cubicBezTo>
                    <a:pt x="1233" y="1435"/>
                    <a:pt x="1233" y="1443"/>
                    <a:pt x="1233" y="1443"/>
                  </a:cubicBezTo>
                  <a:cubicBezTo>
                    <a:pt x="1233" y="1451"/>
                    <a:pt x="1233" y="1451"/>
                    <a:pt x="1298" y="1468"/>
                  </a:cubicBezTo>
                  <a:cubicBezTo>
                    <a:pt x="1363" y="1476"/>
                    <a:pt x="1298" y="1476"/>
                    <a:pt x="1225" y="1476"/>
                  </a:cubicBezTo>
                  <a:cubicBezTo>
                    <a:pt x="1160" y="1476"/>
                    <a:pt x="1087" y="1484"/>
                    <a:pt x="1152" y="1484"/>
                  </a:cubicBezTo>
                  <a:cubicBezTo>
                    <a:pt x="1225" y="1492"/>
                    <a:pt x="1290" y="1508"/>
                    <a:pt x="1355" y="1524"/>
                  </a:cubicBezTo>
                  <a:cubicBezTo>
                    <a:pt x="1387" y="1528"/>
                    <a:pt x="1387" y="1531"/>
                    <a:pt x="1371" y="1531"/>
                  </a:cubicBezTo>
                  <a:cubicBezTo>
                    <a:pt x="1355" y="1531"/>
                    <a:pt x="1322" y="1528"/>
                    <a:pt x="1290" y="1524"/>
                  </a:cubicBezTo>
                  <a:cubicBezTo>
                    <a:pt x="1270" y="1521"/>
                    <a:pt x="1249" y="1519"/>
                    <a:pt x="1230" y="1519"/>
                  </a:cubicBezTo>
                  <a:cubicBezTo>
                    <a:pt x="1202" y="1519"/>
                    <a:pt x="1176" y="1523"/>
                    <a:pt x="1152" y="1533"/>
                  </a:cubicBezTo>
                  <a:cubicBezTo>
                    <a:pt x="1144" y="1533"/>
                    <a:pt x="1144" y="1549"/>
                    <a:pt x="1217" y="1549"/>
                  </a:cubicBezTo>
                  <a:cubicBezTo>
                    <a:pt x="1282" y="1557"/>
                    <a:pt x="1273" y="1589"/>
                    <a:pt x="1209" y="1597"/>
                  </a:cubicBezTo>
                  <a:lnTo>
                    <a:pt x="1209" y="1614"/>
                  </a:lnTo>
                  <a:cubicBezTo>
                    <a:pt x="1209" y="1622"/>
                    <a:pt x="1273" y="1622"/>
                    <a:pt x="1273" y="1630"/>
                  </a:cubicBezTo>
                  <a:cubicBezTo>
                    <a:pt x="1273" y="1630"/>
                    <a:pt x="1273" y="1638"/>
                    <a:pt x="1346" y="1638"/>
                  </a:cubicBezTo>
                  <a:cubicBezTo>
                    <a:pt x="1346" y="1646"/>
                    <a:pt x="1346" y="1654"/>
                    <a:pt x="1273" y="1654"/>
                  </a:cubicBezTo>
                  <a:cubicBezTo>
                    <a:pt x="1411" y="1654"/>
                    <a:pt x="1411" y="1654"/>
                    <a:pt x="1273" y="1670"/>
                  </a:cubicBezTo>
                  <a:cubicBezTo>
                    <a:pt x="1197" y="1680"/>
                    <a:pt x="1166" y="1684"/>
                    <a:pt x="1179" y="1684"/>
                  </a:cubicBezTo>
                  <a:cubicBezTo>
                    <a:pt x="1188" y="1684"/>
                    <a:pt x="1220" y="1682"/>
                    <a:pt x="1273" y="1678"/>
                  </a:cubicBezTo>
                  <a:cubicBezTo>
                    <a:pt x="1346" y="1678"/>
                    <a:pt x="1346" y="1678"/>
                    <a:pt x="1273" y="1687"/>
                  </a:cubicBezTo>
                  <a:cubicBezTo>
                    <a:pt x="1228" y="1692"/>
                    <a:pt x="1214" y="1698"/>
                    <a:pt x="1233" y="1698"/>
                  </a:cubicBezTo>
                  <a:cubicBezTo>
                    <a:pt x="1241" y="1698"/>
                    <a:pt x="1254" y="1697"/>
                    <a:pt x="1273" y="1695"/>
                  </a:cubicBezTo>
                  <a:cubicBezTo>
                    <a:pt x="1310" y="1693"/>
                    <a:pt x="1342" y="1692"/>
                    <a:pt x="1366" y="1692"/>
                  </a:cubicBezTo>
                  <a:cubicBezTo>
                    <a:pt x="1432" y="1692"/>
                    <a:pt x="1441" y="1699"/>
                    <a:pt x="1346" y="1711"/>
                  </a:cubicBezTo>
                  <a:cubicBezTo>
                    <a:pt x="1346" y="1711"/>
                    <a:pt x="1346" y="1719"/>
                    <a:pt x="1411" y="1719"/>
                  </a:cubicBezTo>
                  <a:cubicBezTo>
                    <a:pt x="1333" y="1739"/>
                    <a:pt x="1302" y="1749"/>
                    <a:pt x="1318" y="1749"/>
                  </a:cubicBezTo>
                  <a:cubicBezTo>
                    <a:pt x="1329" y="1749"/>
                    <a:pt x="1360" y="1745"/>
                    <a:pt x="1411" y="1735"/>
                  </a:cubicBezTo>
                  <a:cubicBezTo>
                    <a:pt x="1411" y="1735"/>
                    <a:pt x="1484" y="1735"/>
                    <a:pt x="1419" y="1751"/>
                  </a:cubicBezTo>
                  <a:cubicBezTo>
                    <a:pt x="1370" y="1770"/>
                    <a:pt x="1320" y="1803"/>
                    <a:pt x="1357" y="1803"/>
                  </a:cubicBezTo>
                  <a:cubicBezTo>
                    <a:pt x="1369" y="1803"/>
                    <a:pt x="1389" y="1800"/>
                    <a:pt x="1419" y="1792"/>
                  </a:cubicBezTo>
                  <a:lnTo>
                    <a:pt x="1427" y="1800"/>
                  </a:lnTo>
                  <a:cubicBezTo>
                    <a:pt x="1379" y="1818"/>
                    <a:pt x="1367" y="1827"/>
                    <a:pt x="1391" y="1827"/>
                  </a:cubicBezTo>
                  <a:cubicBezTo>
                    <a:pt x="1399" y="1827"/>
                    <a:pt x="1411" y="1826"/>
                    <a:pt x="1427" y="1824"/>
                  </a:cubicBezTo>
                  <a:lnTo>
                    <a:pt x="1453" y="1818"/>
                  </a:lnTo>
                  <a:lnTo>
                    <a:pt x="1453" y="1818"/>
                  </a:lnTo>
                  <a:cubicBezTo>
                    <a:pt x="1422" y="1827"/>
                    <a:pt x="1391" y="1840"/>
                    <a:pt x="1363" y="1857"/>
                  </a:cubicBezTo>
                  <a:cubicBezTo>
                    <a:pt x="1363" y="1860"/>
                    <a:pt x="1363" y="1862"/>
                    <a:pt x="1368" y="1862"/>
                  </a:cubicBezTo>
                  <a:cubicBezTo>
                    <a:pt x="1375" y="1862"/>
                    <a:pt x="1393" y="1858"/>
                    <a:pt x="1436" y="1849"/>
                  </a:cubicBezTo>
                  <a:cubicBezTo>
                    <a:pt x="1467" y="1831"/>
                    <a:pt x="1483" y="1825"/>
                    <a:pt x="1492" y="1825"/>
                  </a:cubicBezTo>
                  <a:cubicBezTo>
                    <a:pt x="1499" y="1825"/>
                    <a:pt x="1500" y="1829"/>
                    <a:pt x="1500" y="1833"/>
                  </a:cubicBezTo>
                  <a:cubicBezTo>
                    <a:pt x="1460" y="1857"/>
                    <a:pt x="1411" y="1873"/>
                    <a:pt x="1371" y="1881"/>
                  </a:cubicBezTo>
                  <a:lnTo>
                    <a:pt x="1371" y="1889"/>
                  </a:lnTo>
                  <a:cubicBezTo>
                    <a:pt x="1444" y="1866"/>
                    <a:pt x="1476" y="1856"/>
                    <a:pt x="1478" y="1856"/>
                  </a:cubicBezTo>
                  <a:lnTo>
                    <a:pt x="1478" y="1856"/>
                  </a:lnTo>
                  <a:cubicBezTo>
                    <a:pt x="1480" y="1856"/>
                    <a:pt x="1464" y="1862"/>
                    <a:pt x="1436" y="1873"/>
                  </a:cubicBezTo>
                  <a:cubicBezTo>
                    <a:pt x="1371" y="1897"/>
                    <a:pt x="1379" y="1905"/>
                    <a:pt x="1379" y="1914"/>
                  </a:cubicBezTo>
                  <a:cubicBezTo>
                    <a:pt x="1397" y="1907"/>
                    <a:pt x="1405" y="1904"/>
                    <a:pt x="1407" y="1904"/>
                  </a:cubicBezTo>
                  <a:lnTo>
                    <a:pt x="1407" y="1904"/>
                  </a:lnTo>
                  <a:cubicBezTo>
                    <a:pt x="1411" y="1904"/>
                    <a:pt x="1389" y="1915"/>
                    <a:pt x="1381" y="1915"/>
                  </a:cubicBezTo>
                  <a:cubicBezTo>
                    <a:pt x="1380" y="1915"/>
                    <a:pt x="1379" y="1915"/>
                    <a:pt x="1379" y="1914"/>
                  </a:cubicBezTo>
                  <a:lnTo>
                    <a:pt x="1314" y="1938"/>
                  </a:lnTo>
                  <a:cubicBezTo>
                    <a:pt x="1294" y="1949"/>
                    <a:pt x="1288" y="1954"/>
                    <a:pt x="1291" y="1954"/>
                  </a:cubicBezTo>
                  <a:cubicBezTo>
                    <a:pt x="1297" y="1954"/>
                    <a:pt x="1336" y="1938"/>
                    <a:pt x="1379" y="1922"/>
                  </a:cubicBezTo>
                  <a:lnTo>
                    <a:pt x="1387" y="1930"/>
                  </a:lnTo>
                  <a:cubicBezTo>
                    <a:pt x="1387" y="1933"/>
                    <a:pt x="1387" y="1935"/>
                    <a:pt x="1390" y="1935"/>
                  </a:cubicBezTo>
                  <a:cubicBezTo>
                    <a:pt x="1396" y="1935"/>
                    <a:pt x="1411" y="1929"/>
                    <a:pt x="1452" y="1914"/>
                  </a:cubicBezTo>
                  <a:cubicBezTo>
                    <a:pt x="1492" y="1889"/>
                    <a:pt x="1533" y="1873"/>
                    <a:pt x="1582" y="1865"/>
                  </a:cubicBezTo>
                  <a:lnTo>
                    <a:pt x="1582" y="1865"/>
                  </a:lnTo>
                  <a:cubicBezTo>
                    <a:pt x="1533" y="1881"/>
                    <a:pt x="1492" y="1897"/>
                    <a:pt x="1452" y="1922"/>
                  </a:cubicBezTo>
                  <a:cubicBezTo>
                    <a:pt x="1452" y="1930"/>
                    <a:pt x="1395" y="1954"/>
                    <a:pt x="1395" y="1954"/>
                  </a:cubicBezTo>
                  <a:cubicBezTo>
                    <a:pt x="1319" y="1983"/>
                    <a:pt x="1313" y="1994"/>
                    <a:pt x="1333" y="1994"/>
                  </a:cubicBezTo>
                  <a:cubicBezTo>
                    <a:pt x="1348" y="1994"/>
                    <a:pt x="1376" y="1989"/>
                    <a:pt x="1403" y="1978"/>
                  </a:cubicBezTo>
                  <a:cubicBezTo>
                    <a:pt x="1460" y="1956"/>
                    <a:pt x="1492" y="1944"/>
                    <a:pt x="1498" y="1944"/>
                  </a:cubicBezTo>
                  <a:lnTo>
                    <a:pt x="1498" y="1944"/>
                  </a:lnTo>
                  <a:cubicBezTo>
                    <a:pt x="1504" y="1944"/>
                    <a:pt x="1476" y="1960"/>
                    <a:pt x="1411" y="1995"/>
                  </a:cubicBezTo>
                  <a:cubicBezTo>
                    <a:pt x="1371" y="2012"/>
                    <a:pt x="1356" y="2021"/>
                    <a:pt x="1359" y="2021"/>
                  </a:cubicBezTo>
                  <a:cubicBezTo>
                    <a:pt x="1368" y="2021"/>
                    <a:pt x="1469" y="1981"/>
                    <a:pt x="1598" y="1914"/>
                  </a:cubicBezTo>
                  <a:lnTo>
                    <a:pt x="1776" y="1824"/>
                  </a:lnTo>
                  <a:lnTo>
                    <a:pt x="1776" y="1824"/>
                  </a:lnTo>
                  <a:lnTo>
                    <a:pt x="1598" y="1922"/>
                  </a:lnTo>
                  <a:cubicBezTo>
                    <a:pt x="1441" y="2005"/>
                    <a:pt x="1385" y="2038"/>
                    <a:pt x="1400" y="2038"/>
                  </a:cubicBezTo>
                  <a:cubicBezTo>
                    <a:pt x="1408" y="2038"/>
                    <a:pt x="1438" y="2028"/>
                    <a:pt x="1484" y="2011"/>
                  </a:cubicBezTo>
                  <a:cubicBezTo>
                    <a:pt x="1517" y="1999"/>
                    <a:pt x="1533" y="1991"/>
                    <a:pt x="1534" y="1991"/>
                  </a:cubicBezTo>
                  <a:lnTo>
                    <a:pt x="1534" y="1991"/>
                  </a:lnTo>
                  <a:cubicBezTo>
                    <a:pt x="1535" y="1991"/>
                    <a:pt x="1521" y="1999"/>
                    <a:pt x="1492" y="2019"/>
                  </a:cubicBezTo>
                  <a:cubicBezTo>
                    <a:pt x="1427" y="2051"/>
                    <a:pt x="1436" y="2060"/>
                    <a:pt x="1444" y="2076"/>
                  </a:cubicBezTo>
                  <a:cubicBezTo>
                    <a:pt x="1447" y="2082"/>
                    <a:pt x="1450" y="2086"/>
                    <a:pt x="1457" y="2086"/>
                  </a:cubicBezTo>
                  <a:cubicBezTo>
                    <a:pt x="1467" y="2086"/>
                    <a:pt x="1483" y="2079"/>
                    <a:pt x="1517" y="2060"/>
                  </a:cubicBezTo>
                  <a:lnTo>
                    <a:pt x="1517" y="2068"/>
                  </a:lnTo>
                  <a:cubicBezTo>
                    <a:pt x="1473" y="2102"/>
                    <a:pt x="1457" y="2117"/>
                    <a:pt x="1462" y="2117"/>
                  </a:cubicBezTo>
                  <a:cubicBezTo>
                    <a:pt x="1469" y="2117"/>
                    <a:pt x="1516" y="2087"/>
                    <a:pt x="1582" y="2035"/>
                  </a:cubicBezTo>
                  <a:lnTo>
                    <a:pt x="1582" y="2043"/>
                  </a:lnTo>
                  <a:lnTo>
                    <a:pt x="1533" y="2084"/>
                  </a:lnTo>
                  <a:cubicBezTo>
                    <a:pt x="1476" y="2124"/>
                    <a:pt x="1476" y="2141"/>
                    <a:pt x="1509" y="2181"/>
                  </a:cubicBezTo>
                  <a:cubicBezTo>
                    <a:pt x="1524" y="2197"/>
                    <a:pt x="1534" y="2207"/>
                    <a:pt x="1546" y="2207"/>
                  </a:cubicBezTo>
                  <a:cubicBezTo>
                    <a:pt x="1564" y="2207"/>
                    <a:pt x="1587" y="2184"/>
                    <a:pt x="1646" y="2124"/>
                  </a:cubicBezTo>
                  <a:cubicBezTo>
                    <a:pt x="1694" y="2081"/>
                    <a:pt x="1718" y="2058"/>
                    <a:pt x="1720" y="2058"/>
                  </a:cubicBezTo>
                  <a:lnTo>
                    <a:pt x="1720" y="2058"/>
                  </a:lnTo>
                  <a:cubicBezTo>
                    <a:pt x="1722" y="2058"/>
                    <a:pt x="1700" y="2083"/>
                    <a:pt x="1655" y="2133"/>
                  </a:cubicBezTo>
                  <a:cubicBezTo>
                    <a:pt x="1619" y="2168"/>
                    <a:pt x="1588" y="2208"/>
                    <a:pt x="1589" y="2208"/>
                  </a:cubicBezTo>
                  <a:cubicBezTo>
                    <a:pt x="1590" y="2208"/>
                    <a:pt x="1595" y="2202"/>
                    <a:pt x="1606" y="2189"/>
                  </a:cubicBezTo>
                  <a:lnTo>
                    <a:pt x="1606" y="2189"/>
                  </a:lnTo>
                  <a:cubicBezTo>
                    <a:pt x="1606" y="2189"/>
                    <a:pt x="1614" y="2197"/>
                    <a:pt x="1573" y="2254"/>
                  </a:cubicBezTo>
                  <a:cubicBezTo>
                    <a:pt x="1539" y="2307"/>
                    <a:pt x="1532" y="2326"/>
                    <a:pt x="1537" y="2326"/>
                  </a:cubicBezTo>
                  <a:cubicBezTo>
                    <a:pt x="1544" y="2326"/>
                    <a:pt x="1568" y="2301"/>
                    <a:pt x="1590" y="2270"/>
                  </a:cubicBezTo>
                  <a:cubicBezTo>
                    <a:pt x="1623" y="2227"/>
                    <a:pt x="1636" y="2211"/>
                    <a:pt x="1637" y="2211"/>
                  </a:cubicBezTo>
                  <a:lnTo>
                    <a:pt x="1637" y="2211"/>
                  </a:lnTo>
                  <a:cubicBezTo>
                    <a:pt x="1639" y="2211"/>
                    <a:pt x="1617" y="2245"/>
                    <a:pt x="1598" y="2278"/>
                  </a:cubicBezTo>
                  <a:cubicBezTo>
                    <a:pt x="1568" y="2320"/>
                    <a:pt x="1543" y="2362"/>
                    <a:pt x="1547" y="2362"/>
                  </a:cubicBezTo>
                  <a:cubicBezTo>
                    <a:pt x="1549" y="2362"/>
                    <a:pt x="1555" y="2356"/>
                    <a:pt x="1565" y="2343"/>
                  </a:cubicBezTo>
                  <a:cubicBezTo>
                    <a:pt x="1587" y="2318"/>
                    <a:pt x="1617" y="2295"/>
                    <a:pt x="1629" y="2295"/>
                  </a:cubicBezTo>
                  <a:cubicBezTo>
                    <a:pt x="1640" y="2295"/>
                    <a:pt x="1636" y="2314"/>
                    <a:pt x="1598" y="2368"/>
                  </a:cubicBezTo>
                  <a:lnTo>
                    <a:pt x="1614" y="2376"/>
                  </a:lnTo>
                  <a:cubicBezTo>
                    <a:pt x="1635" y="2339"/>
                    <a:pt x="1649" y="2329"/>
                    <a:pt x="1659" y="2329"/>
                  </a:cubicBezTo>
                  <a:cubicBezTo>
                    <a:pt x="1664" y="2329"/>
                    <a:pt x="1668" y="2332"/>
                    <a:pt x="1671" y="2335"/>
                  </a:cubicBezTo>
                  <a:cubicBezTo>
                    <a:pt x="1679" y="2343"/>
                    <a:pt x="1687" y="2343"/>
                    <a:pt x="1655" y="2408"/>
                  </a:cubicBezTo>
                  <a:cubicBezTo>
                    <a:pt x="1633" y="2433"/>
                    <a:pt x="1626" y="2448"/>
                    <a:pt x="1628" y="2448"/>
                  </a:cubicBezTo>
                  <a:cubicBezTo>
                    <a:pt x="1631" y="2448"/>
                    <a:pt x="1643" y="2435"/>
                    <a:pt x="1663" y="2408"/>
                  </a:cubicBezTo>
                  <a:cubicBezTo>
                    <a:pt x="1663" y="2408"/>
                    <a:pt x="1663" y="2409"/>
                    <a:pt x="1664" y="2409"/>
                  </a:cubicBezTo>
                  <a:cubicBezTo>
                    <a:pt x="1675" y="2409"/>
                    <a:pt x="1736" y="2303"/>
                    <a:pt x="1744" y="2303"/>
                  </a:cubicBezTo>
                  <a:cubicBezTo>
                    <a:pt x="1760" y="2262"/>
                    <a:pt x="1784" y="2222"/>
                    <a:pt x="1817" y="2189"/>
                  </a:cubicBezTo>
                  <a:lnTo>
                    <a:pt x="1817" y="2189"/>
                  </a:lnTo>
                  <a:lnTo>
                    <a:pt x="1784" y="2246"/>
                  </a:lnTo>
                  <a:cubicBezTo>
                    <a:pt x="1752" y="2311"/>
                    <a:pt x="1719" y="2368"/>
                    <a:pt x="1719" y="2368"/>
                  </a:cubicBezTo>
                  <a:cubicBezTo>
                    <a:pt x="1722" y="2370"/>
                    <a:pt x="1724" y="2371"/>
                    <a:pt x="1726" y="2371"/>
                  </a:cubicBezTo>
                  <a:cubicBezTo>
                    <a:pt x="1733" y="2371"/>
                    <a:pt x="1742" y="2360"/>
                    <a:pt x="1760" y="2319"/>
                  </a:cubicBezTo>
                  <a:lnTo>
                    <a:pt x="1760" y="2319"/>
                  </a:lnTo>
                  <a:cubicBezTo>
                    <a:pt x="1736" y="2384"/>
                    <a:pt x="1744" y="2384"/>
                    <a:pt x="1752" y="2392"/>
                  </a:cubicBezTo>
                  <a:cubicBezTo>
                    <a:pt x="1755" y="2392"/>
                    <a:pt x="1758" y="2392"/>
                    <a:pt x="1761" y="2392"/>
                  </a:cubicBezTo>
                  <a:cubicBezTo>
                    <a:pt x="1772" y="2392"/>
                    <a:pt x="1783" y="2387"/>
                    <a:pt x="1809" y="2335"/>
                  </a:cubicBezTo>
                  <a:lnTo>
                    <a:pt x="1809" y="2335"/>
                  </a:lnTo>
                  <a:cubicBezTo>
                    <a:pt x="1786" y="2406"/>
                    <a:pt x="1788" y="2446"/>
                    <a:pt x="1803" y="2446"/>
                  </a:cubicBezTo>
                  <a:cubicBezTo>
                    <a:pt x="1815" y="2446"/>
                    <a:pt x="1835" y="2418"/>
                    <a:pt x="1857" y="2360"/>
                  </a:cubicBezTo>
                  <a:cubicBezTo>
                    <a:pt x="1865" y="2327"/>
                    <a:pt x="1871" y="2311"/>
                    <a:pt x="1873" y="2311"/>
                  </a:cubicBezTo>
                  <a:lnTo>
                    <a:pt x="1873" y="2311"/>
                  </a:lnTo>
                  <a:cubicBezTo>
                    <a:pt x="1875" y="2311"/>
                    <a:pt x="1873" y="2327"/>
                    <a:pt x="1865" y="2360"/>
                  </a:cubicBezTo>
                  <a:cubicBezTo>
                    <a:pt x="1857" y="2397"/>
                    <a:pt x="1853" y="2415"/>
                    <a:pt x="1854" y="2415"/>
                  </a:cubicBezTo>
                  <a:cubicBezTo>
                    <a:pt x="1856" y="2415"/>
                    <a:pt x="1862" y="2399"/>
                    <a:pt x="1873" y="2368"/>
                  </a:cubicBezTo>
                  <a:cubicBezTo>
                    <a:pt x="1880" y="2349"/>
                    <a:pt x="1885" y="2341"/>
                    <a:pt x="1887" y="2341"/>
                  </a:cubicBezTo>
                  <a:lnTo>
                    <a:pt x="1887" y="2341"/>
                  </a:lnTo>
                  <a:cubicBezTo>
                    <a:pt x="1892" y="2341"/>
                    <a:pt x="1885" y="2389"/>
                    <a:pt x="1873" y="2441"/>
                  </a:cubicBezTo>
                  <a:cubicBezTo>
                    <a:pt x="1859" y="2522"/>
                    <a:pt x="1856" y="2556"/>
                    <a:pt x="1861" y="2556"/>
                  </a:cubicBezTo>
                  <a:cubicBezTo>
                    <a:pt x="1864" y="2556"/>
                    <a:pt x="1872" y="2540"/>
                    <a:pt x="1882" y="2514"/>
                  </a:cubicBezTo>
                  <a:cubicBezTo>
                    <a:pt x="1906" y="2457"/>
                    <a:pt x="1922" y="2457"/>
                    <a:pt x="1922" y="2457"/>
                  </a:cubicBezTo>
                  <a:cubicBezTo>
                    <a:pt x="1946" y="2416"/>
                    <a:pt x="1963" y="2376"/>
                    <a:pt x="1963" y="2327"/>
                  </a:cubicBezTo>
                  <a:cubicBezTo>
                    <a:pt x="1966" y="2313"/>
                    <a:pt x="1970" y="2299"/>
                    <a:pt x="1973" y="2285"/>
                  </a:cubicBezTo>
                  <a:lnTo>
                    <a:pt x="1973" y="2285"/>
                  </a:lnTo>
                  <a:cubicBezTo>
                    <a:pt x="1971" y="2298"/>
                    <a:pt x="1971" y="2312"/>
                    <a:pt x="1971" y="2327"/>
                  </a:cubicBezTo>
                  <a:cubicBezTo>
                    <a:pt x="1971" y="2400"/>
                    <a:pt x="1979" y="2400"/>
                    <a:pt x="1987" y="2400"/>
                  </a:cubicBezTo>
                  <a:lnTo>
                    <a:pt x="2011" y="2400"/>
                  </a:lnTo>
                  <a:cubicBezTo>
                    <a:pt x="2015" y="2438"/>
                    <a:pt x="2020" y="2456"/>
                    <a:pt x="2024" y="2456"/>
                  </a:cubicBezTo>
                  <a:cubicBezTo>
                    <a:pt x="2028" y="2456"/>
                    <a:pt x="2032" y="2440"/>
                    <a:pt x="2036" y="2408"/>
                  </a:cubicBezTo>
                  <a:cubicBezTo>
                    <a:pt x="2044" y="2351"/>
                    <a:pt x="2036" y="2368"/>
                    <a:pt x="2044" y="2343"/>
                  </a:cubicBezTo>
                  <a:lnTo>
                    <a:pt x="2044" y="2343"/>
                  </a:lnTo>
                  <a:cubicBezTo>
                    <a:pt x="2040" y="2414"/>
                    <a:pt x="2057" y="2451"/>
                    <a:pt x="2076" y="2451"/>
                  </a:cubicBezTo>
                  <a:cubicBezTo>
                    <a:pt x="2094" y="2451"/>
                    <a:pt x="2113" y="2418"/>
                    <a:pt x="2117" y="2351"/>
                  </a:cubicBezTo>
                  <a:lnTo>
                    <a:pt x="2117" y="2424"/>
                  </a:lnTo>
                  <a:cubicBezTo>
                    <a:pt x="2117" y="2489"/>
                    <a:pt x="2125" y="2489"/>
                    <a:pt x="2133" y="2489"/>
                  </a:cubicBezTo>
                  <a:cubicBezTo>
                    <a:pt x="2141" y="2489"/>
                    <a:pt x="2165" y="2424"/>
                    <a:pt x="2182" y="2424"/>
                  </a:cubicBezTo>
                  <a:cubicBezTo>
                    <a:pt x="2214" y="2424"/>
                    <a:pt x="2230" y="2424"/>
                    <a:pt x="2222" y="2351"/>
                  </a:cubicBezTo>
                  <a:cubicBezTo>
                    <a:pt x="2230" y="2351"/>
                    <a:pt x="2230" y="2351"/>
                    <a:pt x="2238" y="2424"/>
                  </a:cubicBezTo>
                  <a:cubicBezTo>
                    <a:pt x="2238" y="2489"/>
                    <a:pt x="2246" y="2489"/>
                    <a:pt x="2254" y="2489"/>
                  </a:cubicBezTo>
                  <a:cubicBezTo>
                    <a:pt x="2254" y="2441"/>
                    <a:pt x="2246" y="2400"/>
                    <a:pt x="2238" y="2351"/>
                  </a:cubicBezTo>
                  <a:cubicBezTo>
                    <a:pt x="2234" y="2319"/>
                    <a:pt x="2234" y="2303"/>
                    <a:pt x="2237" y="2303"/>
                  </a:cubicBezTo>
                  <a:lnTo>
                    <a:pt x="2237" y="2303"/>
                  </a:lnTo>
                  <a:cubicBezTo>
                    <a:pt x="2240" y="2303"/>
                    <a:pt x="2246" y="2319"/>
                    <a:pt x="2254" y="2351"/>
                  </a:cubicBezTo>
                  <a:cubicBezTo>
                    <a:pt x="2267" y="2388"/>
                    <a:pt x="2281" y="2406"/>
                    <a:pt x="2291" y="2406"/>
                  </a:cubicBezTo>
                  <a:cubicBezTo>
                    <a:pt x="2301" y="2406"/>
                    <a:pt x="2307" y="2388"/>
                    <a:pt x="2303" y="2351"/>
                  </a:cubicBezTo>
                  <a:cubicBezTo>
                    <a:pt x="2311" y="2351"/>
                    <a:pt x="2319" y="2351"/>
                    <a:pt x="2327" y="2416"/>
                  </a:cubicBezTo>
                  <a:cubicBezTo>
                    <a:pt x="2341" y="2453"/>
                    <a:pt x="2358" y="2490"/>
                    <a:pt x="2365" y="2490"/>
                  </a:cubicBezTo>
                  <a:cubicBezTo>
                    <a:pt x="2370" y="2490"/>
                    <a:pt x="2370" y="2468"/>
                    <a:pt x="2360" y="2408"/>
                  </a:cubicBezTo>
                  <a:cubicBezTo>
                    <a:pt x="2368" y="2408"/>
                    <a:pt x="2368" y="2408"/>
                    <a:pt x="2384" y="2473"/>
                  </a:cubicBezTo>
                  <a:cubicBezTo>
                    <a:pt x="2398" y="2510"/>
                    <a:pt x="2412" y="2548"/>
                    <a:pt x="2415" y="2548"/>
                  </a:cubicBezTo>
                  <a:cubicBezTo>
                    <a:pt x="2418" y="2548"/>
                    <a:pt x="2414" y="2528"/>
                    <a:pt x="2400" y="2473"/>
                  </a:cubicBezTo>
                  <a:cubicBezTo>
                    <a:pt x="2396" y="2434"/>
                    <a:pt x="2399" y="2416"/>
                    <a:pt x="2408" y="2416"/>
                  </a:cubicBezTo>
                  <a:cubicBezTo>
                    <a:pt x="2416" y="2416"/>
                    <a:pt x="2430" y="2430"/>
                    <a:pt x="2449" y="2457"/>
                  </a:cubicBezTo>
                  <a:cubicBezTo>
                    <a:pt x="2449" y="2457"/>
                    <a:pt x="2457" y="2457"/>
                    <a:pt x="2433" y="2392"/>
                  </a:cubicBezTo>
                  <a:lnTo>
                    <a:pt x="2409" y="2327"/>
                  </a:lnTo>
                  <a:lnTo>
                    <a:pt x="2409" y="2327"/>
                  </a:lnTo>
                  <a:cubicBezTo>
                    <a:pt x="2437" y="2392"/>
                    <a:pt x="2451" y="2424"/>
                    <a:pt x="2453" y="2424"/>
                  </a:cubicBezTo>
                  <a:cubicBezTo>
                    <a:pt x="2455" y="2424"/>
                    <a:pt x="2445" y="2392"/>
                    <a:pt x="2425" y="2327"/>
                  </a:cubicBezTo>
                  <a:cubicBezTo>
                    <a:pt x="2413" y="2295"/>
                    <a:pt x="2406" y="2278"/>
                    <a:pt x="2408" y="2278"/>
                  </a:cubicBezTo>
                  <a:lnTo>
                    <a:pt x="2408" y="2278"/>
                  </a:lnTo>
                  <a:cubicBezTo>
                    <a:pt x="2409" y="2278"/>
                    <a:pt x="2417" y="2295"/>
                    <a:pt x="2433" y="2327"/>
                  </a:cubicBezTo>
                  <a:cubicBezTo>
                    <a:pt x="2457" y="2384"/>
                    <a:pt x="2465" y="2384"/>
                    <a:pt x="2465" y="2384"/>
                  </a:cubicBezTo>
                  <a:cubicBezTo>
                    <a:pt x="2473" y="2384"/>
                    <a:pt x="2473" y="2311"/>
                    <a:pt x="2498" y="2295"/>
                  </a:cubicBezTo>
                  <a:cubicBezTo>
                    <a:pt x="2538" y="2278"/>
                    <a:pt x="2554" y="2270"/>
                    <a:pt x="2522" y="2214"/>
                  </a:cubicBezTo>
                  <a:cubicBezTo>
                    <a:pt x="2505" y="2184"/>
                    <a:pt x="2497" y="2170"/>
                    <a:pt x="2499" y="2170"/>
                  </a:cubicBezTo>
                  <a:lnTo>
                    <a:pt x="2499" y="2170"/>
                  </a:lnTo>
                  <a:cubicBezTo>
                    <a:pt x="2501" y="2170"/>
                    <a:pt x="2511" y="2182"/>
                    <a:pt x="2530" y="2205"/>
                  </a:cubicBezTo>
                  <a:cubicBezTo>
                    <a:pt x="2560" y="2247"/>
                    <a:pt x="2572" y="2258"/>
                    <a:pt x="2580" y="2258"/>
                  </a:cubicBezTo>
                  <a:cubicBezTo>
                    <a:pt x="2582" y="2258"/>
                    <a:pt x="2585" y="2256"/>
                    <a:pt x="2587" y="2254"/>
                  </a:cubicBezTo>
                  <a:cubicBezTo>
                    <a:pt x="2587" y="2254"/>
                    <a:pt x="2595" y="2254"/>
                    <a:pt x="2636" y="2311"/>
                  </a:cubicBezTo>
                  <a:cubicBezTo>
                    <a:pt x="2603" y="2247"/>
                    <a:pt x="2603" y="2246"/>
                    <a:pt x="2603" y="2246"/>
                  </a:cubicBezTo>
                  <a:lnTo>
                    <a:pt x="2603" y="2246"/>
                  </a:lnTo>
                  <a:cubicBezTo>
                    <a:pt x="2622" y="2272"/>
                    <a:pt x="2634" y="2285"/>
                    <a:pt x="2637" y="2285"/>
                  </a:cubicBezTo>
                  <a:cubicBezTo>
                    <a:pt x="2641" y="2285"/>
                    <a:pt x="2633" y="2268"/>
                    <a:pt x="2611" y="2238"/>
                  </a:cubicBezTo>
                  <a:cubicBezTo>
                    <a:pt x="2571" y="2185"/>
                    <a:pt x="2550" y="2159"/>
                    <a:pt x="2551" y="2159"/>
                  </a:cubicBezTo>
                  <a:lnTo>
                    <a:pt x="2551" y="2159"/>
                  </a:lnTo>
                  <a:cubicBezTo>
                    <a:pt x="2552" y="2159"/>
                    <a:pt x="2575" y="2185"/>
                    <a:pt x="2619" y="2238"/>
                  </a:cubicBezTo>
                  <a:cubicBezTo>
                    <a:pt x="2647" y="2271"/>
                    <a:pt x="2686" y="2300"/>
                    <a:pt x="2690" y="2300"/>
                  </a:cubicBezTo>
                  <a:cubicBezTo>
                    <a:pt x="2692" y="2300"/>
                    <a:pt x="2686" y="2294"/>
                    <a:pt x="2668" y="2278"/>
                  </a:cubicBezTo>
                  <a:cubicBezTo>
                    <a:pt x="2627" y="2230"/>
                    <a:pt x="2636" y="2222"/>
                    <a:pt x="2595" y="2165"/>
                  </a:cubicBezTo>
                  <a:cubicBezTo>
                    <a:pt x="2597" y="2165"/>
                    <a:pt x="2599" y="2164"/>
                    <a:pt x="2600" y="2164"/>
                  </a:cubicBezTo>
                  <a:cubicBezTo>
                    <a:pt x="2606" y="2164"/>
                    <a:pt x="2615" y="2169"/>
                    <a:pt x="2652" y="2205"/>
                  </a:cubicBezTo>
                  <a:cubicBezTo>
                    <a:pt x="2664" y="2217"/>
                    <a:pt x="2672" y="2223"/>
                    <a:pt x="2676" y="2223"/>
                  </a:cubicBezTo>
                  <a:cubicBezTo>
                    <a:pt x="2690" y="2223"/>
                    <a:pt x="2672" y="2175"/>
                    <a:pt x="2636" y="2133"/>
                  </a:cubicBezTo>
                  <a:lnTo>
                    <a:pt x="2636" y="2133"/>
                  </a:lnTo>
                  <a:cubicBezTo>
                    <a:pt x="2678" y="2169"/>
                    <a:pt x="2689" y="2174"/>
                    <a:pt x="2695" y="2174"/>
                  </a:cubicBezTo>
                  <a:cubicBezTo>
                    <a:pt x="2697" y="2174"/>
                    <a:pt x="2698" y="2173"/>
                    <a:pt x="2700" y="2173"/>
                  </a:cubicBezTo>
                  <a:cubicBezTo>
                    <a:pt x="2685" y="2158"/>
                    <a:pt x="2679" y="2151"/>
                    <a:pt x="2681" y="2151"/>
                  </a:cubicBezTo>
                  <a:lnTo>
                    <a:pt x="2681" y="2151"/>
                  </a:lnTo>
                  <a:cubicBezTo>
                    <a:pt x="2684" y="2151"/>
                    <a:pt x="2719" y="2180"/>
                    <a:pt x="2757" y="2214"/>
                  </a:cubicBezTo>
                  <a:cubicBezTo>
                    <a:pt x="2786" y="2248"/>
                    <a:pt x="2798" y="2258"/>
                    <a:pt x="2806" y="2258"/>
                  </a:cubicBezTo>
                  <a:cubicBezTo>
                    <a:pt x="2809" y="2258"/>
                    <a:pt x="2812" y="2256"/>
                    <a:pt x="2814" y="2254"/>
                  </a:cubicBezTo>
                  <a:cubicBezTo>
                    <a:pt x="2773" y="2205"/>
                    <a:pt x="2781" y="2181"/>
                    <a:pt x="2798" y="2165"/>
                  </a:cubicBezTo>
                  <a:cubicBezTo>
                    <a:pt x="2822" y="2141"/>
                    <a:pt x="2765" y="2092"/>
                    <a:pt x="2660" y="2011"/>
                  </a:cubicBezTo>
                  <a:lnTo>
                    <a:pt x="2554" y="1930"/>
                  </a:lnTo>
                  <a:lnTo>
                    <a:pt x="2554" y="1930"/>
                  </a:lnTo>
                  <a:lnTo>
                    <a:pt x="2668" y="2011"/>
                  </a:lnTo>
                  <a:lnTo>
                    <a:pt x="2838" y="2116"/>
                  </a:lnTo>
                  <a:cubicBezTo>
                    <a:pt x="2806" y="2084"/>
                    <a:pt x="2773" y="2060"/>
                    <a:pt x="2733" y="2035"/>
                  </a:cubicBezTo>
                  <a:cubicBezTo>
                    <a:pt x="2701" y="2017"/>
                    <a:pt x="2687" y="2006"/>
                    <a:pt x="2692" y="2006"/>
                  </a:cubicBezTo>
                  <a:lnTo>
                    <a:pt x="2692" y="2006"/>
                  </a:lnTo>
                  <a:cubicBezTo>
                    <a:pt x="2697" y="2006"/>
                    <a:pt x="2713" y="2013"/>
                    <a:pt x="2741" y="2027"/>
                  </a:cubicBezTo>
                  <a:cubicBezTo>
                    <a:pt x="2765" y="2036"/>
                    <a:pt x="2782" y="2041"/>
                    <a:pt x="2790" y="2041"/>
                  </a:cubicBezTo>
                  <a:cubicBezTo>
                    <a:pt x="2803" y="2041"/>
                    <a:pt x="2793" y="2028"/>
                    <a:pt x="2757" y="2003"/>
                  </a:cubicBezTo>
                  <a:cubicBezTo>
                    <a:pt x="2757" y="2003"/>
                    <a:pt x="2758" y="2002"/>
                    <a:pt x="2761" y="2002"/>
                  </a:cubicBezTo>
                  <a:cubicBezTo>
                    <a:pt x="2768" y="2002"/>
                    <a:pt x="2784" y="2005"/>
                    <a:pt x="2822" y="2027"/>
                  </a:cubicBezTo>
                  <a:cubicBezTo>
                    <a:pt x="2830" y="2019"/>
                    <a:pt x="2830" y="2019"/>
                    <a:pt x="2765" y="1987"/>
                  </a:cubicBezTo>
                  <a:cubicBezTo>
                    <a:pt x="2735" y="1969"/>
                    <a:pt x="2721" y="1961"/>
                    <a:pt x="2724" y="1961"/>
                  </a:cubicBezTo>
                  <a:lnTo>
                    <a:pt x="2724" y="1961"/>
                  </a:lnTo>
                  <a:cubicBezTo>
                    <a:pt x="2727" y="1961"/>
                    <a:pt x="2743" y="1967"/>
                    <a:pt x="2773" y="1978"/>
                  </a:cubicBezTo>
                  <a:cubicBezTo>
                    <a:pt x="2828" y="2004"/>
                    <a:pt x="2860" y="2013"/>
                    <a:pt x="2873" y="2013"/>
                  </a:cubicBezTo>
                  <a:cubicBezTo>
                    <a:pt x="2889" y="2013"/>
                    <a:pt x="2877" y="2000"/>
                    <a:pt x="2846" y="1987"/>
                  </a:cubicBezTo>
                  <a:cubicBezTo>
                    <a:pt x="2781" y="1954"/>
                    <a:pt x="2790" y="1954"/>
                    <a:pt x="2790" y="1946"/>
                  </a:cubicBezTo>
                  <a:cubicBezTo>
                    <a:pt x="2790" y="1938"/>
                    <a:pt x="2798" y="1938"/>
                    <a:pt x="2733" y="1905"/>
                  </a:cubicBezTo>
                  <a:lnTo>
                    <a:pt x="2741" y="1897"/>
                  </a:lnTo>
                  <a:cubicBezTo>
                    <a:pt x="2741" y="1896"/>
                    <a:pt x="2742" y="1896"/>
                    <a:pt x="2743" y="1896"/>
                  </a:cubicBezTo>
                  <a:cubicBezTo>
                    <a:pt x="2754" y="1896"/>
                    <a:pt x="2805" y="1923"/>
                    <a:pt x="2798" y="1930"/>
                  </a:cubicBezTo>
                  <a:lnTo>
                    <a:pt x="2863" y="1946"/>
                  </a:lnTo>
                  <a:cubicBezTo>
                    <a:pt x="2871" y="1938"/>
                    <a:pt x="2879" y="1930"/>
                    <a:pt x="2814" y="1897"/>
                  </a:cubicBezTo>
                  <a:lnTo>
                    <a:pt x="2814" y="1897"/>
                  </a:lnTo>
                  <a:cubicBezTo>
                    <a:pt x="2853" y="1912"/>
                    <a:pt x="2895" y="1924"/>
                    <a:pt x="2908" y="1924"/>
                  </a:cubicBezTo>
                  <a:cubicBezTo>
                    <a:pt x="2917" y="1924"/>
                    <a:pt x="2913" y="1918"/>
                    <a:pt x="2887" y="1905"/>
                  </a:cubicBezTo>
                  <a:cubicBezTo>
                    <a:pt x="2829" y="1882"/>
                    <a:pt x="2814" y="1874"/>
                    <a:pt x="2820" y="1874"/>
                  </a:cubicBezTo>
                  <a:lnTo>
                    <a:pt x="2820" y="1874"/>
                  </a:lnTo>
                  <a:cubicBezTo>
                    <a:pt x="2827" y="1874"/>
                    <a:pt x="2861" y="1885"/>
                    <a:pt x="2895" y="1897"/>
                  </a:cubicBezTo>
                  <a:cubicBezTo>
                    <a:pt x="2951" y="1920"/>
                    <a:pt x="2983" y="1932"/>
                    <a:pt x="2989" y="1932"/>
                  </a:cubicBezTo>
                  <a:cubicBezTo>
                    <a:pt x="2996" y="1932"/>
                    <a:pt x="2968" y="1916"/>
                    <a:pt x="2903" y="1881"/>
                  </a:cubicBezTo>
                  <a:cubicBezTo>
                    <a:pt x="2903" y="1865"/>
                    <a:pt x="2846" y="1824"/>
                    <a:pt x="2854" y="1808"/>
                  </a:cubicBezTo>
                  <a:cubicBezTo>
                    <a:pt x="2861" y="1790"/>
                    <a:pt x="2862" y="1781"/>
                    <a:pt x="2893" y="1781"/>
                  </a:cubicBezTo>
                  <a:cubicBezTo>
                    <a:pt x="2904" y="1781"/>
                    <a:pt x="2917" y="1782"/>
                    <a:pt x="2936" y="1784"/>
                  </a:cubicBezTo>
                  <a:cubicBezTo>
                    <a:pt x="2936" y="1784"/>
                    <a:pt x="2937" y="1784"/>
                    <a:pt x="2937" y="1784"/>
                  </a:cubicBezTo>
                  <a:lnTo>
                    <a:pt x="2937" y="1784"/>
                  </a:lnTo>
                  <a:cubicBezTo>
                    <a:pt x="2865" y="1764"/>
                    <a:pt x="2871" y="1757"/>
                    <a:pt x="2871" y="1743"/>
                  </a:cubicBezTo>
                  <a:cubicBezTo>
                    <a:pt x="2952" y="1743"/>
                    <a:pt x="2879" y="1719"/>
                    <a:pt x="2814" y="1703"/>
                  </a:cubicBezTo>
                  <a:lnTo>
                    <a:pt x="2814" y="1711"/>
                  </a:lnTo>
                  <a:cubicBezTo>
                    <a:pt x="2676" y="1695"/>
                    <a:pt x="2676" y="1687"/>
                    <a:pt x="2749" y="1687"/>
                  </a:cubicBezTo>
                  <a:lnTo>
                    <a:pt x="2749" y="1687"/>
                  </a:lnTo>
                  <a:cubicBezTo>
                    <a:pt x="2790" y="1687"/>
                    <a:pt x="2838" y="1687"/>
                    <a:pt x="2887" y="1695"/>
                  </a:cubicBezTo>
                  <a:cubicBezTo>
                    <a:pt x="2911" y="1704"/>
                    <a:pt x="2937" y="1708"/>
                    <a:pt x="2965" y="1708"/>
                  </a:cubicBezTo>
                  <a:cubicBezTo>
                    <a:pt x="2984" y="1708"/>
                    <a:pt x="3005" y="1706"/>
                    <a:pt x="3025" y="1703"/>
                  </a:cubicBezTo>
                  <a:cubicBezTo>
                    <a:pt x="3025" y="1695"/>
                    <a:pt x="3025" y="1687"/>
                    <a:pt x="2952" y="1687"/>
                  </a:cubicBezTo>
                  <a:cubicBezTo>
                    <a:pt x="2887" y="1678"/>
                    <a:pt x="2887" y="1678"/>
                    <a:pt x="2887" y="1678"/>
                  </a:cubicBezTo>
                  <a:cubicBezTo>
                    <a:pt x="2887" y="1670"/>
                    <a:pt x="2887" y="1662"/>
                    <a:pt x="2822" y="1654"/>
                  </a:cubicBezTo>
                  <a:cubicBezTo>
                    <a:pt x="2757" y="1646"/>
                    <a:pt x="2757" y="1638"/>
                    <a:pt x="2757" y="1638"/>
                  </a:cubicBezTo>
                  <a:cubicBezTo>
                    <a:pt x="2822" y="1638"/>
                    <a:pt x="2830" y="1622"/>
                    <a:pt x="2830" y="1622"/>
                  </a:cubicBezTo>
                  <a:lnTo>
                    <a:pt x="2895" y="1630"/>
                  </a:lnTo>
                  <a:lnTo>
                    <a:pt x="3033" y="1630"/>
                  </a:lnTo>
                  <a:cubicBezTo>
                    <a:pt x="3033" y="1622"/>
                    <a:pt x="2968" y="1614"/>
                    <a:pt x="2968" y="1614"/>
                  </a:cubicBezTo>
                  <a:cubicBezTo>
                    <a:pt x="2903" y="1614"/>
                    <a:pt x="2903" y="1468"/>
                    <a:pt x="2903" y="1451"/>
                  </a:cubicBezTo>
                  <a:cubicBezTo>
                    <a:pt x="2949" y="1434"/>
                    <a:pt x="2962" y="1417"/>
                    <a:pt x="2943" y="1417"/>
                  </a:cubicBezTo>
                  <a:cubicBezTo>
                    <a:pt x="2936" y="1417"/>
                    <a:pt x="2922" y="1420"/>
                    <a:pt x="2903" y="1427"/>
                  </a:cubicBezTo>
                  <a:cubicBezTo>
                    <a:pt x="2896" y="1428"/>
                    <a:pt x="2890" y="1428"/>
                    <a:pt x="2884" y="1428"/>
                  </a:cubicBezTo>
                  <a:cubicBezTo>
                    <a:pt x="2837" y="1428"/>
                    <a:pt x="2829" y="1399"/>
                    <a:pt x="2822" y="1370"/>
                  </a:cubicBezTo>
                  <a:cubicBezTo>
                    <a:pt x="2822" y="1339"/>
                    <a:pt x="2817" y="1317"/>
                    <a:pt x="2783" y="1317"/>
                  </a:cubicBezTo>
                  <a:cubicBezTo>
                    <a:pt x="2774" y="1317"/>
                    <a:pt x="2763" y="1318"/>
                    <a:pt x="2749" y="1322"/>
                  </a:cubicBezTo>
                  <a:lnTo>
                    <a:pt x="2749" y="1306"/>
                  </a:lnTo>
                  <a:cubicBezTo>
                    <a:pt x="2747" y="1304"/>
                    <a:pt x="2743" y="1303"/>
                    <a:pt x="2737" y="1303"/>
                  </a:cubicBezTo>
                  <a:cubicBezTo>
                    <a:pt x="2722" y="1303"/>
                    <a:pt x="2696" y="1308"/>
                    <a:pt x="2684" y="1308"/>
                  </a:cubicBezTo>
                  <a:cubicBezTo>
                    <a:pt x="2679" y="1308"/>
                    <a:pt x="2676" y="1307"/>
                    <a:pt x="2676" y="1306"/>
                  </a:cubicBezTo>
                  <a:cubicBezTo>
                    <a:pt x="2717" y="1289"/>
                    <a:pt x="2757" y="1273"/>
                    <a:pt x="2798" y="1249"/>
                  </a:cubicBezTo>
                  <a:cubicBezTo>
                    <a:pt x="2798" y="1248"/>
                    <a:pt x="2797" y="1247"/>
                    <a:pt x="2794" y="1247"/>
                  </a:cubicBezTo>
                  <a:cubicBezTo>
                    <a:pt x="2780" y="1247"/>
                    <a:pt x="2724" y="1268"/>
                    <a:pt x="2668" y="1289"/>
                  </a:cubicBezTo>
                  <a:cubicBezTo>
                    <a:pt x="2625" y="1311"/>
                    <a:pt x="2610" y="1315"/>
                    <a:pt x="2606" y="1315"/>
                  </a:cubicBezTo>
                  <a:cubicBezTo>
                    <a:pt x="2603" y="1315"/>
                    <a:pt x="2603" y="1314"/>
                    <a:pt x="2603" y="1314"/>
                  </a:cubicBezTo>
                  <a:cubicBezTo>
                    <a:pt x="2603" y="1314"/>
                    <a:pt x="2603" y="1314"/>
                    <a:pt x="2668" y="1281"/>
                  </a:cubicBezTo>
                  <a:lnTo>
                    <a:pt x="2790" y="1224"/>
                  </a:lnTo>
                  <a:lnTo>
                    <a:pt x="2790" y="1224"/>
                  </a:lnTo>
                  <a:cubicBezTo>
                    <a:pt x="2725" y="1249"/>
                    <a:pt x="2725" y="1249"/>
                    <a:pt x="2725" y="1249"/>
                  </a:cubicBezTo>
                  <a:cubicBezTo>
                    <a:pt x="2725" y="1241"/>
                    <a:pt x="2725" y="1241"/>
                    <a:pt x="2846" y="1184"/>
                  </a:cubicBezTo>
                  <a:cubicBezTo>
                    <a:pt x="2914" y="1152"/>
                    <a:pt x="2944" y="1136"/>
                    <a:pt x="2936" y="1136"/>
                  </a:cubicBezTo>
                  <a:lnTo>
                    <a:pt x="2936" y="1136"/>
                  </a:lnTo>
                  <a:cubicBezTo>
                    <a:pt x="2930" y="1136"/>
                    <a:pt x="2900" y="1146"/>
                    <a:pt x="2846" y="1168"/>
                  </a:cubicBezTo>
                  <a:lnTo>
                    <a:pt x="2773" y="1192"/>
                  </a:lnTo>
                  <a:cubicBezTo>
                    <a:pt x="2820" y="1164"/>
                    <a:pt x="2831" y="1154"/>
                    <a:pt x="2823" y="1154"/>
                  </a:cubicBezTo>
                  <a:cubicBezTo>
                    <a:pt x="2810" y="1154"/>
                    <a:pt x="2749" y="1180"/>
                    <a:pt x="2709" y="1200"/>
                  </a:cubicBezTo>
                  <a:cubicBezTo>
                    <a:pt x="2775" y="1160"/>
                    <a:pt x="2802" y="1140"/>
                    <a:pt x="2796" y="1140"/>
                  </a:cubicBezTo>
                  <a:lnTo>
                    <a:pt x="2796" y="1140"/>
                  </a:lnTo>
                  <a:cubicBezTo>
                    <a:pt x="2790" y="1140"/>
                    <a:pt x="2760" y="1154"/>
                    <a:pt x="2709" y="1184"/>
                  </a:cubicBezTo>
                  <a:cubicBezTo>
                    <a:pt x="2678" y="1199"/>
                    <a:pt x="2662" y="1207"/>
                    <a:pt x="2659" y="1207"/>
                  </a:cubicBezTo>
                  <a:cubicBezTo>
                    <a:pt x="2656" y="1207"/>
                    <a:pt x="2670" y="1197"/>
                    <a:pt x="2700" y="1176"/>
                  </a:cubicBezTo>
                  <a:cubicBezTo>
                    <a:pt x="2757" y="1135"/>
                    <a:pt x="2749" y="1135"/>
                    <a:pt x="2749" y="1119"/>
                  </a:cubicBezTo>
                  <a:lnTo>
                    <a:pt x="2749" y="1119"/>
                  </a:lnTo>
                  <a:cubicBezTo>
                    <a:pt x="2730" y="1129"/>
                    <a:pt x="2715" y="1132"/>
                    <a:pt x="2703" y="1132"/>
                  </a:cubicBezTo>
                  <a:cubicBezTo>
                    <a:pt x="2675" y="1132"/>
                    <a:pt x="2663" y="1110"/>
                    <a:pt x="2652" y="1087"/>
                  </a:cubicBezTo>
                  <a:cubicBezTo>
                    <a:pt x="2632" y="1062"/>
                    <a:pt x="2615" y="1043"/>
                    <a:pt x="2596" y="1043"/>
                  </a:cubicBezTo>
                  <a:cubicBezTo>
                    <a:pt x="2584" y="1043"/>
                    <a:pt x="2570" y="1051"/>
                    <a:pt x="2554" y="1070"/>
                  </a:cubicBezTo>
                  <a:cubicBezTo>
                    <a:pt x="2546" y="1070"/>
                    <a:pt x="2546" y="1070"/>
                    <a:pt x="2595" y="1014"/>
                  </a:cubicBezTo>
                  <a:cubicBezTo>
                    <a:pt x="2612" y="993"/>
                    <a:pt x="2622" y="982"/>
                    <a:pt x="2620" y="982"/>
                  </a:cubicBezTo>
                  <a:lnTo>
                    <a:pt x="2620" y="982"/>
                  </a:lnTo>
                  <a:cubicBezTo>
                    <a:pt x="2619" y="982"/>
                    <a:pt x="2595" y="1005"/>
                    <a:pt x="2538" y="1062"/>
                  </a:cubicBezTo>
                  <a:cubicBezTo>
                    <a:pt x="2511" y="1090"/>
                    <a:pt x="2486" y="1117"/>
                    <a:pt x="2486" y="1117"/>
                  </a:cubicBezTo>
                  <a:cubicBezTo>
                    <a:pt x="2485" y="1117"/>
                    <a:pt x="2499" y="1100"/>
                    <a:pt x="2538" y="1054"/>
                  </a:cubicBezTo>
                  <a:cubicBezTo>
                    <a:pt x="2587" y="1006"/>
                    <a:pt x="2579" y="997"/>
                    <a:pt x="2563" y="981"/>
                  </a:cubicBezTo>
                  <a:cubicBezTo>
                    <a:pt x="2559" y="975"/>
                    <a:pt x="2553" y="969"/>
                    <a:pt x="2545" y="969"/>
                  </a:cubicBezTo>
                  <a:cubicBezTo>
                    <a:pt x="2533" y="969"/>
                    <a:pt x="2517" y="980"/>
                    <a:pt x="2498" y="1014"/>
                  </a:cubicBezTo>
                  <a:cubicBezTo>
                    <a:pt x="2473" y="1038"/>
                    <a:pt x="2461" y="1050"/>
                    <a:pt x="2460" y="1050"/>
                  </a:cubicBezTo>
                  <a:cubicBezTo>
                    <a:pt x="2459" y="1050"/>
                    <a:pt x="2469" y="1038"/>
                    <a:pt x="2490" y="1014"/>
                  </a:cubicBezTo>
                  <a:cubicBezTo>
                    <a:pt x="2548" y="939"/>
                    <a:pt x="2572" y="881"/>
                    <a:pt x="2556" y="881"/>
                  </a:cubicBezTo>
                  <a:lnTo>
                    <a:pt x="2556" y="881"/>
                  </a:lnTo>
                  <a:cubicBezTo>
                    <a:pt x="2547" y="881"/>
                    <a:pt x="2528" y="897"/>
                    <a:pt x="2498" y="933"/>
                  </a:cubicBezTo>
                  <a:cubicBezTo>
                    <a:pt x="2498" y="933"/>
                    <a:pt x="2490" y="924"/>
                    <a:pt x="2522" y="868"/>
                  </a:cubicBezTo>
                  <a:cubicBezTo>
                    <a:pt x="2522" y="868"/>
                    <a:pt x="2522" y="867"/>
                    <a:pt x="2520" y="867"/>
                  </a:cubicBezTo>
                  <a:cubicBezTo>
                    <a:pt x="2516" y="867"/>
                    <a:pt x="2504" y="872"/>
                    <a:pt x="2473" y="908"/>
                  </a:cubicBezTo>
                  <a:lnTo>
                    <a:pt x="2441" y="884"/>
                  </a:lnTo>
                  <a:cubicBezTo>
                    <a:pt x="2433" y="884"/>
                    <a:pt x="2392" y="941"/>
                    <a:pt x="2392" y="941"/>
                  </a:cubicBezTo>
                  <a:cubicBezTo>
                    <a:pt x="2417" y="876"/>
                    <a:pt x="2392" y="868"/>
                    <a:pt x="2352" y="851"/>
                  </a:cubicBezTo>
                  <a:cubicBezTo>
                    <a:pt x="2311" y="843"/>
                    <a:pt x="2287" y="803"/>
                    <a:pt x="2295" y="754"/>
                  </a:cubicBezTo>
                  <a:lnTo>
                    <a:pt x="2295" y="754"/>
                  </a:lnTo>
                  <a:cubicBezTo>
                    <a:pt x="2295" y="754"/>
                    <a:pt x="2287" y="754"/>
                    <a:pt x="2271" y="819"/>
                  </a:cubicBezTo>
                  <a:cubicBezTo>
                    <a:pt x="2252" y="899"/>
                    <a:pt x="2244" y="932"/>
                    <a:pt x="2241" y="932"/>
                  </a:cubicBezTo>
                  <a:cubicBezTo>
                    <a:pt x="2238" y="932"/>
                    <a:pt x="2238" y="915"/>
                    <a:pt x="2238" y="884"/>
                  </a:cubicBezTo>
                  <a:cubicBezTo>
                    <a:pt x="2246" y="818"/>
                    <a:pt x="2244" y="784"/>
                    <a:pt x="2237" y="784"/>
                  </a:cubicBezTo>
                  <a:cubicBezTo>
                    <a:pt x="2231" y="784"/>
                    <a:pt x="2222" y="805"/>
                    <a:pt x="2213" y="848"/>
                  </a:cubicBezTo>
                  <a:lnTo>
                    <a:pt x="2213" y="848"/>
                  </a:lnTo>
                  <a:cubicBezTo>
                    <a:pt x="2214" y="840"/>
                    <a:pt x="2214" y="832"/>
                    <a:pt x="2214" y="811"/>
                  </a:cubicBezTo>
                  <a:cubicBezTo>
                    <a:pt x="2220" y="757"/>
                    <a:pt x="2219" y="734"/>
                    <a:pt x="2215" y="734"/>
                  </a:cubicBezTo>
                  <a:lnTo>
                    <a:pt x="2215" y="734"/>
                  </a:lnTo>
                  <a:cubicBezTo>
                    <a:pt x="2207" y="734"/>
                    <a:pt x="2191" y="791"/>
                    <a:pt x="2182" y="876"/>
                  </a:cubicBezTo>
                  <a:cubicBezTo>
                    <a:pt x="2182" y="824"/>
                    <a:pt x="2182" y="776"/>
                    <a:pt x="2179" y="776"/>
                  </a:cubicBezTo>
                  <a:cubicBezTo>
                    <a:pt x="2177" y="776"/>
                    <a:pt x="2176" y="784"/>
                    <a:pt x="2173" y="803"/>
                  </a:cubicBezTo>
                  <a:cubicBezTo>
                    <a:pt x="2165" y="803"/>
                    <a:pt x="2165" y="803"/>
                    <a:pt x="2173" y="665"/>
                  </a:cubicBezTo>
                  <a:cubicBezTo>
                    <a:pt x="2182" y="624"/>
                    <a:pt x="2182" y="576"/>
                    <a:pt x="2173" y="5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29" name="Google Shape;8929;p32"/>
            <p:cNvSpPr/>
            <p:nvPr/>
          </p:nvSpPr>
          <p:spPr>
            <a:xfrm>
              <a:off x="7317357" y="1220131"/>
              <a:ext cx="418716" cy="221192"/>
            </a:xfrm>
            <a:custGeom>
              <a:avLst/>
              <a:gdLst/>
              <a:ahLst/>
              <a:cxnLst/>
              <a:rect l="l" t="t" r="r" b="b"/>
              <a:pathLst>
                <a:path w="24291" h="12832" extrusionOk="0">
                  <a:moveTo>
                    <a:pt x="11106" y="0"/>
                  </a:moveTo>
                  <a:cubicBezTo>
                    <a:pt x="4220" y="0"/>
                    <a:pt x="0" y="6280"/>
                    <a:pt x="0" y="6280"/>
                  </a:cubicBezTo>
                  <a:lnTo>
                    <a:pt x="23504" y="12831"/>
                  </a:lnTo>
                  <a:cubicBezTo>
                    <a:pt x="23504" y="12831"/>
                    <a:pt x="24291" y="3840"/>
                    <a:pt x="15081" y="686"/>
                  </a:cubicBezTo>
                  <a:cubicBezTo>
                    <a:pt x="13675" y="204"/>
                    <a:pt x="12347" y="0"/>
                    <a:pt x="111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0" name="Google Shape;8930;p32"/>
            <p:cNvSpPr/>
            <p:nvPr/>
          </p:nvSpPr>
          <p:spPr>
            <a:xfrm>
              <a:off x="7137208" y="2968703"/>
              <a:ext cx="293" cy="17"/>
            </a:xfrm>
            <a:custGeom>
              <a:avLst/>
              <a:gdLst/>
              <a:ahLst/>
              <a:cxnLst/>
              <a:rect l="l" t="t" r="r" b="b"/>
              <a:pathLst>
                <a:path w="17" h="1" fill="none" extrusionOk="0">
                  <a:moveTo>
                    <a:pt x="16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1" name="Google Shape;8931;p32"/>
            <p:cNvSpPr/>
            <p:nvPr/>
          </p:nvSpPr>
          <p:spPr>
            <a:xfrm>
              <a:off x="7257112" y="3095295"/>
              <a:ext cx="552" cy="138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17" y="0"/>
                  </a:moveTo>
                  <a:cubicBezTo>
                    <a:pt x="13" y="0"/>
                    <a:pt x="8" y="1"/>
                    <a:pt x="1" y="2"/>
                  </a:cubicBezTo>
                  <a:cubicBezTo>
                    <a:pt x="3" y="6"/>
                    <a:pt x="7" y="8"/>
                    <a:pt x="11" y="8"/>
                  </a:cubicBezTo>
                  <a:cubicBezTo>
                    <a:pt x="21" y="8"/>
                    <a:pt x="31" y="0"/>
                    <a:pt x="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2" name="Google Shape;8932;p32"/>
            <p:cNvSpPr/>
            <p:nvPr/>
          </p:nvSpPr>
          <p:spPr>
            <a:xfrm>
              <a:off x="7252751" y="3094347"/>
              <a:ext cx="190" cy="32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0" y="0"/>
                  </a:moveTo>
                  <a:cubicBezTo>
                    <a:pt x="2" y="13"/>
                    <a:pt x="0" y="19"/>
                    <a:pt x="1" y="19"/>
                  </a:cubicBezTo>
                  <a:cubicBezTo>
                    <a:pt x="2" y="19"/>
                    <a:pt x="6" y="13"/>
                    <a:pt x="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3" name="Google Shape;8933;p32"/>
            <p:cNvSpPr/>
            <p:nvPr/>
          </p:nvSpPr>
          <p:spPr>
            <a:xfrm>
              <a:off x="7183042" y="2992042"/>
              <a:ext cx="1413" cy="1810"/>
            </a:xfrm>
            <a:custGeom>
              <a:avLst/>
              <a:gdLst/>
              <a:ahLst/>
              <a:cxnLst/>
              <a:rect l="l" t="t" r="r" b="b"/>
              <a:pathLst>
                <a:path w="82" h="105" extrusionOk="0">
                  <a:moveTo>
                    <a:pt x="65" y="1"/>
                  </a:moveTo>
                  <a:cubicBezTo>
                    <a:pt x="49" y="17"/>
                    <a:pt x="25" y="41"/>
                    <a:pt x="9" y="73"/>
                  </a:cubicBezTo>
                  <a:cubicBezTo>
                    <a:pt x="1" y="92"/>
                    <a:pt x="1" y="104"/>
                    <a:pt x="8" y="104"/>
                  </a:cubicBezTo>
                  <a:cubicBezTo>
                    <a:pt x="16" y="104"/>
                    <a:pt x="35" y="88"/>
                    <a:pt x="65" y="49"/>
                  </a:cubicBezTo>
                  <a:cubicBezTo>
                    <a:pt x="82" y="9"/>
                    <a:pt x="82" y="9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4" name="Google Shape;8934;p32"/>
            <p:cNvSpPr/>
            <p:nvPr/>
          </p:nvSpPr>
          <p:spPr>
            <a:xfrm>
              <a:off x="7138070" y="2973840"/>
              <a:ext cx="1948" cy="1896"/>
            </a:xfrm>
            <a:custGeom>
              <a:avLst/>
              <a:gdLst/>
              <a:ahLst/>
              <a:cxnLst/>
              <a:rect l="l" t="t" r="r" b="b"/>
              <a:pathLst>
                <a:path w="113" h="110" extrusionOk="0">
                  <a:moveTo>
                    <a:pt x="32" y="0"/>
                  </a:moveTo>
                  <a:cubicBezTo>
                    <a:pt x="4" y="0"/>
                    <a:pt x="1" y="38"/>
                    <a:pt x="7" y="75"/>
                  </a:cubicBezTo>
                  <a:cubicBezTo>
                    <a:pt x="17" y="100"/>
                    <a:pt x="27" y="110"/>
                    <a:pt x="42" y="110"/>
                  </a:cubicBezTo>
                  <a:cubicBezTo>
                    <a:pt x="52" y="110"/>
                    <a:pt x="64" y="106"/>
                    <a:pt x="80" y="100"/>
                  </a:cubicBezTo>
                  <a:cubicBezTo>
                    <a:pt x="104" y="100"/>
                    <a:pt x="112" y="43"/>
                    <a:pt x="112" y="43"/>
                  </a:cubicBezTo>
                  <a:cubicBezTo>
                    <a:pt x="107" y="15"/>
                    <a:pt x="93" y="6"/>
                    <a:pt x="80" y="6"/>
                  </a:cubicBezTo>
                  <a:cubicBezTo>
                    <a:pt x="74" y="6"/>
                    <a:pt x="69" y="8"/>
                    <a:pt x="64" y="11"/>
                  </a:cubicBezTo>
                  <a:cubicBezTo>
                    <a:pt x="51" y="3"/>
                    <a:pt x="41" y="0"/>
                    <a:pt x="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5" name="Google Shape;8935;p32"/>
            <p:cNvSpPr/>
            <p:nvPr/>
          </p:nvSpPr>
          <p:spPr>
            <a:xfrm>
              <a:off x="7252923" y="3093933"/>
              <a:ext cx="431" cy="431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24"/>
                  </a:moveTo>
                  <a:cubicBezTo>
                    <a:pt x="9" y="16"/>
                    <a:pt x="17" y="8"/>
                    <a:pt x="25" y="0"/>
                  </a:cubicBezTo>
                  <a:cubicBezTo>
                    <a:pt x="17" y="8"/>
                    <a:pt x="17" y="8"/>
                    <a:pt x="9" y="16"/>
                  </a:cubicBezTo>
                  <a:cubicBezTo>
                    <a:pt x="9" y="16"/>
                    <a:pt x="9" y="16"/>
                    <a:pt x="0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6" name="Google Shape;8936;p32"/>
            <p:cNvSpPr/>
            <p:nvPr/>
          </p:nvSpPr>
          <p:spPr>
            <a:xfrm>
              <a:off x="7195057" y="2968013"/>
              <a:ext cx="1138" cy="1258"/>
            </a:xfrm>
            <a:custGeom>
              <a:avLst/>
              <a:gdLst/>
              <a:ahLst/>
              <a:cxnLst/>
              <a:rect l="l" t="t" r="r" b="b"/>
              <a:pathLst>
                <a:path w="66" h="73" extrusionOk="0">
                  <a:moveTo>
                    <a:pt x="10" y="1"/>
                  </a:moveTo>
                  <a:cubicBezTo>
                    <a:pt x="1" y="1"/>
                    <a:pt x="1" y="14"/>
                    <a:pt x="1" y="49"/>
                  </a:cubicBezTo>
                  <a:lnTo>
                    <a:pt x="41" y="73"/>
                  </a:lnTo>
                  <a:cubicBezTo>
                    <a:pt x="66" y="32"/>
                    <a:pt x="66" y="32"/>
                    <a:pt x="41" y="16"/>
                  </a:cubicBezTo>
                  <a:cubicBezTo>
                    <a:pt x="25" y="7"/>
                    <a:pt x="16" y="1"/>
                    <a:pt x="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7" name="Google Shape;8937;p32"/>
            <p:cNvSpPr/>
            <p:nvPr/>
          </p:nvSpPr>
          <p:spPr>
            <a:xfrm>
              <a:off x="7185973" y="2970099"/>
              <a:ext cx="1000" cy="1707"/>
            </a:xfrm>
            <a:custGeom>
              <a:avLst/>
              <a:gdLst/>
              <a:ahLst/>
              <a:cxnLst/>
              <a:rect l="l" t="t" r="r" b="b"/>
              <a:pathLst>
                <a:path w="58" h="99" extrusionOk="0">
                  <a:moveTo>
                    <a:pt x="17" y="1"/>
                  </a:moveTo>
                  <a:cubicBezTo>
                    <a:pt x="9" y="33"/>
                    <a:pt x="1" y="65"/>
                    <a:pt x="1" y="98"/>
                  </a:cubicBezTo>
                  <a:cubicBezTo>
                    <a:pt x="3" y="99"/>
                    <a:pt x="5" y="99"/>
                    <a:pt x="7" y="99"/>
                  </a:cubicBezTo>
                  <a:cubicBezTo>
                    <a:pt x="28" y="99"/>
                    <a:pt x="41" y="65"/>
                    <a:pt x="41" y="65"/>
                  </a:cubicBezTo>
                  <a:cubicBezTo>
                    <a:pt x="41" y="65"/>
                    <a:pt x="58" y="17"/>
                    <a:pt x="41" y="9"/>
                  </a:cubicBezTo>
                  <a:lnTo>
                    <a:pt x="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8" name="Google Shape;8938;p32"/>
            <p:cNvSpPr/>
            <p:nvPr/>
          </p:nvSpPr>
          <p:spPr>
            <a:xfrm>
              <a:off x="7173062" y="2964652"/>
              <a:ext cx="362" cy="1844"/>
            </a:xfrm>
            <a:custGeom>
              <a:avLst/>
              <a:gdLst/>
              <a:ahLst/>
              <a:cxnLst/>
              <a:rect l="l" t="t" r="r" b="b"/>
              <a:pathLst>
                <a:path w="21" h="107" extrusionOk="0">
                  <a:moveTo>
                    <a:pt x="20" y="1"/>
                  </a:moveTo>
                  <a:lnTo>
                    <a:pt x="12" y="41"/>
                  </a:lnTo>
                  <a:cubicBezTo>
                    <a:pt x="6" y="76"/>
                    <a:pt x="0" y="106"/>
                    <a:pt x="1" y="106"/>
                  </a:cubicBezTo>
                  <a:cubicBezTo>
                    <a:pt x="1" y="106"/>
                    <a:pt x="2" y="101"/>
                    <a:pt x="4" y="90"/>
                  </a:cubicBezTo>
                  <a:cubicBezTo>
                    <a:pt x="4" y="90"/>
                    <a:pt x="12" y="41"/>
                    <a:pt x="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39" name="Google Shape;8939;p32"/>
            <p:cNvSpPr/>
            <p:nvPr/>
          </p:nvSpPr>
          <p:spPr>
            <a:xfrm>
              <a:off x="7249148" y="3069180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0" name="Google Shape;8940;p32"/>
            <p:cNvSpPr/>
            <p:nvPr/>
          </p:nvSpPr>
          <p:spPr>
            <a:xfrm>
              <a:off x="7249286" y="306918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1" name="Google Shape;8941;p32"/>
            <p:cNvSpPr/>
            <p:nvPr/>
          </p:nvSpPr>
          <p:spPr>
            <a:xfrm>
              <a:off x="7237134" y="2834405"/>
              <a:ext cx="17" cy="155"/>
            </a:xfrm>
            <a:custGeom>
              <a:avLst/>
              <a:gdLst/>
              <a:ahLst/>
              <a:cxnLst/>
              <a:rect l="l" t="t" r="r" b="b"/>
              <a:pathLst>
                <a:path w="1" h="9" fill="none" extrusionOk="0">
                  <a:moveTo>
                    <a:pt x="0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2" name="Google Shape;8942;p32"/>
            <p:cNvSpPr/>
            <p:nvPr/>
          </p:nvSpPr>
          <p:spPr>
            <a:xfrm>
              <a:off x="7238392" y="2851729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fill="none" extrusionOk="0">
                  <a:moveTo>
                    <a:pt x="8" y="8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3" name="Google Shape;8943;p32"/>
            <p:cNvSpPr/>
            <p:nvPr/>
          </p:nvSpPr>
          <p:spPr>
            <a:xfrm>
              <a:off x="7248872" y="2876603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4" name="Google Shape;8944;p32"/>
            <p:cNvSpPr/>
            <p:nvPr/>
          </p:nvSpPr>
          <p:spPr>
            <a:xfrm>
              <a:off x="7248872" y="2876465"/>
              <a:ext cx="293" cy="155"/>
            </a:xfrm>
            <a:custGeom>
              <a:avLst/>
              <a:gdLst/>
              <a:ahLst/>
              <a:cxnLst/>
              <a:rect l="l" t="t" r="r" b="b"/>
              <a:pathLst>
                <a:path w="17" h="9" extrusionOk="0">
                  <a:moveTo>
                    <a:pt x="16" y="0"/>
                  </a:moveTo>
                  <a:lnTo>
                    <a:pt x="0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5" name="Google Shape;8945;p32"/>
            <p:cNvSpPr/>
            <p:nvPr/>
          </p:nvSpPr>
          <p:spPr>
            <a:xfrm>
              <a:off x="7238668" y="2832854"/>
              <a:ext cx="862" cy="724"/>
            </a:xfrm>
            <a:custGeom>
              <a:avLst/>
              <a:gdLst/>
              <a:ahLst/>
              <a:cxnLst/>
              <a:rect l="l" t="t" r="r" b="b"/>
              <a:pathLst>
                <a:path w="50" h="42" extrusionOk="0">
                  <a:moveTo>
                    <a:pt x="49" y="1"/>
                  </a:moveTo>
                  <a:lnTo>
                    <a:pt x="0" y="25"/>
                  </a:lnTo>
                  <a:lnTo>
                    <a:pt x="0" y="41"/>
                  </a:lnTo>
                  <a:cubicBezTo>
                    <a:pt x="49" y="41"/>
                    <a:pt x="49" y="41"/>
                    <a:pt x="49" y="25"/>
                  </a:cubicBezTo>
                  <a:lnTo>
                    <a:pt x="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6" name="Google Shape;8946;p32"/>
            <p:cNvSpPr/>
            <p:nvPr/>
          </p:nvSpPr>
          <p:spPr>
            <a:xfrm>
              <a:off x="7357469" y="2895478"/>
              <a:ext cx="155" cy="431"/>
            </a:xfrm>
            <a:custGeom>
              <a:avLst/>
              <a:gdLst/>
              <a:ahLst/>
              <a:cxnLst/>
              <a:rect l="l" t="t" r="r" b="b"/>
              <a:pathLst>
                <a:path w="9" h="25" extrusionOk="0">
                  <a:moveTo>
                    <a:pt x="0" y="0"/>
                  </a:moveTo>
                  <a:cubicBezTo>
                    <a:pt x="0" y="0"/>
                    <a:pt x="0" y="8"/>
                    <a:pt x="8" y="16"/>
                  </a:cubicBezTo>
                  <a:lnTo>
                    <a:pt x="8" y="16"/>
                  </a:lnTo>
                  <a:cubicBezTo>
                    <a:pt x="7" y="11"/>
                    <a:pt x="5" y="5"/>
                    <a:pt x="0" y="0"/>
                  </a:cubicBezTo>
                  <a:close/>
                  <a:moveTo>
                    <a:pt x="8" y="16"/>
                  </a:moveTo>
                  <a:cubicBezTo>
                    <a:pt x="8" y="19"/>
                    <a:pt x="8" y="22"/>
                    <a:pt x="8" y="24"/>
                  </a:cubicBezTo>
                  <a:cubicBezTo>
                    <a:pt x="8" y="24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7" name="Google Shape;8947;p32"/>
            <p:cNvSpPr/>
            <p:nvPr/>
          </p:nvSpPr>
          <p:spPr>
            <a:xfrm>
              <a:off x="7357606" y="2895892"/>
              <a:ext cx="224" cy="379"/>
            </a:xfrm>
            <a:custGeom>
              <a:avLst/>
              <a:gdLst/>
              <a:ahLst/>
              <a:cxnLst/>
              <a:rect l="l" t="t" r="r" b="b"/>
              <a:pathLst>
                <a:path w="13" h="22" extrusionOk="0">
                  <a:moveTo>
                    <a:pt x="0" y="0"/>
                  </a:moveTo>
                  <a:cubicBezTo>
                    <a:pt x="8" y="15"/>
                    <a:pt x="12" y="22"/>
                    <a:pt x="12" y="22"/>
                  </a:cubicBezTo>
                  <a:cubicBezTo>
                    <a:pt x="13" y="22"/>
                    <a:pt x="9" y="13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8" name="Google Shape;8948;p32"/>
            <p:cNvSpPr/>
            <p:nvPr/>
          </p:nvSpPr>
          <p:spPr>
            <a:xfrm>
              <a:off x="7360261" y="2892410"/>
              <a:ext cx="190" cy="431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8" y="1"/>
                  </a:moveTo>
                  <a:cubicBezTo>
                    <a:pt x="6" y="1"/>
                    <a:pt x="3" y="6"/>
                    <a:pt x="0" y="24"/>
                  </a:cubicBezTo>
                  <a:cubicBezTo>
                    <a:pt x="11" y="19"/>
                    <a:pt x="11" y="1"/>
                    <a:pt x="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49" name="Google Shape;8949;p32"/>
            <p:cNvSpPr/>
            <p:nvPr/>
          </p:nvSpPr>
          <p:spPr>
            <a:xfrm>
              <a:off x="7249148" y="2876465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0" name="Google Shape;8950;p32"/>
            <p:cNvSpPr/>
            <p:nvPr/>
          </p:nvSpPr>
          <p:spPr>
            <a:xfrm>
              <a:off x="7258939" y="2886239"/>
              <a:ext cx="983" cy="1000"/>
            </a:xfrm>
            <a:custGeom>
              <a:avLst/>
              <a:gdLst/>
              <a:ahLst/>
              <a:cxnLst/>
              <a:rect l="l" t="t" r="r" b="b"/>
              <a:pathLst>
                <a:path w="57" h="58" extrusionOk="0">
                  <a:moveTo>
                    <a:pt x="27" y="1"/>
                  </a:moveTo>
                  <a:cubicBezTo>
                    <a:pt x="20" y="1"/>
                    <a:pt x="14" y="11"/>
                    <a:pt x="0" y="33"/>
                  </a:cubicBezTo>
                  <a:lnTo>
                    <a:pt x="16" y="58"/>
                  </a:lnTo>
                  <a:cubicBezTo>
                    <a:pt x="57" y="33"/>
                    <a:pt x="57" y="33"/>
                    <a:pt x="49" y="17"/>
                  </a:cubicBezTo>
                  <a:cubicBezTo>
                    <a:pt x="38" y="7"/>
                    <a:pt x="32" y="1"/>
                    <a:pt x="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1" name="Google Shape;8951;p32"/>
            <p:cNvSpPr/>
            <p:nvPr/>
          </p:nvSpPr>
          <p:spPr>
            <a:xfrm>
              <a:off x="7260749" y="2893926"/>
              <a:ext cx="155" cy="17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9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2" name="Google Shape;8952;p32"/>
            <p:cNvSpPr/>
            <p:nvPr/>
          </p:nvSpPr>
          <p:spPr>
            <a:xfrm>
              <a:off x="7237496" y="2903442"/>
              <a:ext cx="2172" cy="1138"/>
            </a:xfrm>
            <a:custGeom>
              <a:avLst/>
              <a:gdLst/>
              <a:ahLst/>
              <a:cxnLst/>
              <a:rect l="l" t="t" r="r" b="b"/>
              <a:pathLst>
                <a:path w="126" h="66" extrusionOk="0">
                  <a:moveTo>
                    <a:pt x="117" y="0"/>
                  </a:moveTo>
                  <a:lnTo>
                    <a:pt x="117" y="0"/>
                  </a:lnTo>
                  <a:cubicBezTo>
                    <a:pt x="85" y="8"/>
                    <a:pt x="52" y="16"/>
                    <a:pt x="28" y="41"/>
                  </a:cubicBezTo>
                  <a:cubicBezTo>
                    <a:pt x="5" y="54"/>
                    <a:pt x="0" y="65"/>
                    <a:pt x="16" y="65"/>
                  </a:cubicBezTo>
                  <a:cubicBezTo>
                    <a:pt x="28" y="65"/>
                    <a:pt x="53" y="59"/>
                    <a:pt x="93" y="41"/>
                  </a:cubicBezTo>
                  <a:cubicBezTo>
                    <a:pt x="125" y="16"/>
                    <a:pt x="125" y="16"/>
                    <a:pt x="1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3" name="Google Shape;8953;p32"/>
            <p:cNvSpPr/>
            <p:nvPr/>
          </p:nvSpPr>
          <p:spPr>
            <a:xfrm>
              <a:off x="7231256" y="2852246"/>
              <a:ext cx="2241" cy="1586"/>
            </a:xfrm>
            <a:custGeom>
              <a:avLst/>
              <a:gdLst/>
              <a:ahLst/>
              <a:cxnLst/>
              <a:rect l="l" t="t" r="r" b="b"/>
              <a:pathLst>
                <a:path w="130" h="92" extrusionOk="0">
                  <a:moveTo>
                    <a:pt x="76" y="0"/>
                  </a:moveTo>
                  <a:cubicBezTo>
                    <a:pt x="67" y="0"/>
                    <a:pt x="58" y="1"/>
                    <a:pt x="49" y="3"/>
                  </a:cubicBezTo>
                  <a:cubicBezTo>
                    <a:pt x="1" y="3"/>
                    <a:pt x="1" y="27"/>
                    <a:pt x="9" y="60"/>
                  </a:cubicBezTo>
                  <a:cubicBezTo>
                    <a:pt x="9" y="84"/>
                    <a:pt x="57" y="92"/>
                    <a:pt x="57" y="92"/>
                  </a:cubicBezTo>
                  <a:cubicBezTo>
                    <a:pt x="106" y="84"/>
                    <a:pt x="106" y="68"/>
                    <a:pt x="98" y="51"/>
                  </a:cubicBezTo>
                  <a:cubicBezTo>
                    <a:pt x="130" y="13"/>
                    <a:pt x="10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4" name="Google Shape;8954;p32"/>
            <p:cNvSpPr/>
            <p:nvPr/>
          </p:nvSpPr>
          <p:spPr>
            <a:xfrm>
              <a:off x="7248166" y="2876603"/>
              <a:ext cx="724" cy="431"/>
            </a:xfrm>
            <a:custGeom>
              <a:avLst/>
              <a:gdLst/>
              <a:ahLst/>
              <a:cxnLst/>
              <a:rect l="l" t="t" r="r" b="b"/>
              <a:pathLst>
                <a:path w="42" h="25" extrusionOk="0">
                  <a:moveTo>
                    <a:pt x="41" y="1"/>
                  </a:moveTo>
                  <a:lnTo>
                    <a:pt x="17" y="9"/>
                  </a:lnTo>
                  <a:lnTo>
                    <a:pt x="1" y="25"/>
                  </a:lnTo>
                  <a:lnTo>
                    <a:pt x="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5" name="Google Shape;8955;p32"/>
            <p:cNvSpPr/>
            <p:nvPr/>
          </p:nvSpPr>
          <p:spPr>
            <a:xfrm>
              <a:off x="7247752" y="2877016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0" y="9"/>
                  </a:moveTo>
                  <a:lnTo>
                    <a:pt x="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6" name="Google Shape;8956;p32"/>
            <p:cNvSpPr/>
            <p:nvPr/>
          </p:nvSpPr>
          <p:spPr>
            <a:xfrm>
              <a:off x="7251113" y="2885687"/>
              <a:ext cx="1551" cy="1224"/>
            </a:xfrm>
            <a:custGeom>
              <a:avLst/>
              <a:gdLst/>
              <a:ahLst/>
              <a:cxnLst/>
              <a:rect l="l" t="t" r="r" b="b"/>
              <a:pathLst>
                <a:path w="90" h="71" extrusionOk="0">
                  <a:moveTo>
                    <a:pt x="65" y="1"/>
                  </a:moveTo>
                  <a:cubicBezTo>
                    <a:pt x="41" y="17"/>
                    <a:pt x="16" y="41"/>
                    <a:pt x="0" y="65"/>
                  </a:cubicBezTo>
                  <a:cubicBezTo>
                    <a:pt x="2" y="69"/>
                    <a:pt x="6" y="71"/>
                    <a:pt x="11" y="71"/>
                  </a:cubicBezTo>
                  <a:cubicBezTo>
                    <a:pt x="26" y="71"/>
                    <a:pt x="49" y="57"/>
                    <a:pt x="49" y="57"/>
                  </a:cubicBezTo>
                  <a:cubicBezTo>
                    <a:pt x="49" y="57"/>
                    <a:pt x="89" y="25"/>
                    <a:pt x="73" y="17"/>
                  </a:cubicBezTo>
                  <a:lnTo>
                    <a:pt x="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7" name="Google Shape;8957;p32"/>
            <p:cNvSpPr/>
            <p:nvPr/>
          </p:nvSpPr>
          <p:spPr>
            <a:xfrm>
              <a:off x="7392254" y="2943260"/>
              <a:ext cx="155" cy="172"/>
            </a:xfrm>
            <a:custGeom>
              <a:avLst/>
              <a:gdLst/>
              <a:ahLst/>
              <a:cxnLst/>
              <a:rect l="l" t="t" r="r" b="b"/>
              <a:pathLst>
                <a:path w="9" h="10" fill="none" extrusionOk="0">
                  <a:moveTo>
                    <a:pt x="1" y="9"/>
                  </a:moveTo>
                  <a:lnTo>
                    <a:pt x="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8" name="Google Shape;8958;p32"/>
            <p:cNvSpPr/>
            <p:nvPr/>
          </p:nvSpPr>
          <p:spPr>
            <a:xfrm>
              <a:off x="7348091" y="3066388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59" name="Google Shape;8959;p32"/>
            <p:cNvSpPr/>
            <p:nvPr/>
          </p:nvSpPr>
          <p:spPr>
            <a:xfrm>
              <a:off x="7335887" y="2959153"/>
              <a:ext cx="1603" cy="1793"/>
            </a:xfrm>
            <a:custGeom>
              <a:avLst/>
              <a:gdLst/>
              <a:ahLst/>
              <a:cxnLst/>
              <a:rect l="l" t="t" r="r" b="b"/>
              <a:pathLst>
                <a:path w="93" h="104" extrusionOk="0">
                  <a:moveTo>
                    <a:pt x="14" y="1"/>
                  </a:moveTo>
                  <a:cubicBezTo>
                    <a:pt x="0" y="1"/>
                    <a:pt x="3" y="26"/>
                    <a:pt x="44" y="84"/>
                  </a:cubicBezTo>
                  <a:cubicBezTo>
                    <a:pt x="62" y="98"/>
                    <a:pt x="70" y="104"/>
                    <a:pt x="76" y="104"/>
                  </a:cubicBezTo>
                  <a:cubicBezTo>
                    <a:pt x="81" y="104"/>
                    <a:pt x="85" y="100"/>
                    <a:pt x="93" y="92"/>
                  </a:cubicBezTo>
                  <a:cubicBezTo>
                    <a:pt x="84" y="60"/>
                    <a:pt x="60" y="36"/>
                    <a:pt x="36" y="11"/>
                  </a:cubicBezTo>
                  <a:cubicBezTo>
                    <a:pt x="27" y="5"/>
                    <a:pt x="19" y="1"/>
                    <a:pt x="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0" name="Google Shape;8960;p32"/>
            <p:cNvSpPr/>
            <p:nvPr/>
          </p:nvSpPr>
          <p:spPr>
            <a:xfrm>
              <a:off x="7350746" y="298030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9" y="0"/>
                  </a:moveTo>
                  <a:lnTo>
                    <a:pt x="9" y="0"/>
                  </a:lnTo>
                  <a:cubicBezTo>
                    <a:pt x="1" y="9"/>
                    <a:pt x="1" y="9"/>
                    <a:pt x="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1" name="Google Shape;8961;p32"/>
            <p:cNvSpPr/>
            <p:nvPr/>
          </p:nvSpPr>
          <p:spPr>
            <a:xfrm>
              <a:off x="7388910" y="2936607"/>
              <a:ext cx="1965" cy="1896"/>
            </a:xfrm>
            <a:custGeom>
              <a:avLst/>
              <a:gdLst/>
              <a:ahLst/>
              <a:cxnLst/>
              <a:rect l="l" t="t" r="r" b="b"/>
              <a:pathLst>
                <a:path w="114" h="110" extrusionOk="0">
                  <a:moveTo>
                    <a:pt x="71" y="1"/>
                  </a:moveTo>
                  <a:cubicBezTo>
                    <a:pt x="59" y="1"/>
                    <a:pt x="43" y="6"/>
                    <a:pt x="25" y="14"/>
                  </a:cubicBezTo>
                  <a:cubicBezTo>
                    <a:pt x="8" y="22"/>
                    <a:pt x="0" y="71"/>
                    <a:pt x="0" y="71"/>
                  </a:cubicBezTo>
                  <a:cubicBezTo>
                    <a:pt x="12" y="100"/>
                    <a:pt x="28" y="104"/>
                    <a:pt x="42" y="104"/>
                  </a:cubicBezTo>
                  <a:cubicBezTo>
                    <a:pt x="47" y="104"/>
                    <a:pt x="52" y="103"/>
                    <a:pt x="57" y="103"/>
                  </a:cubicBezTo>
                  <a:cubicBezTo>
                    <a:pt x="67" y="108"/>
                    <a:pt x="76" y="110"/>
                    <a:pt x="83" y="110"/>
                  </a:cubicBezTo>
                  <a:cubicBezTo>
                    <a:pt x="113" y="110"/>
                    <a:pt x="112" y="70"/>
                    <a:pt x="106" y="30"/>
                  </a:cubicBezTo>
                  <a:cubicBezTo>
                    <a:pt x="97" y="8"/>
                    <a:pt x="8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2" name="Google Shape;8962;p32"/>
            <p:cNvSpPr/>
            <p:nvPr/>
          </p:nvSpPr>
          <p:spPr>
            <a:xfrm>
              <a:off x="7360468" y="3088055"/>
              <a:ext cx="86" cy="32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"/>
                  </a:moveTo>
                  <a:cubicBezTo>
                    <a:pt x="0" y="13"/>
                    <a:pt x="0" y="19"/>
                    <a:pt x="1" y="19"/>
                  </a:cubicBezTo>
                  <a:cubicBezTo>
                    <a:pt x="2" y="19"/>
                    <a:pt x="4" y="13"/>
                    <a:pt x="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3" name="Google Shape;8963;p32"/>
            <p:cNvSpPr/>
            <p:nvPr/>
          </p:nvSpPr>
          <p:spPr>
            <a:xfrm>
              <a:off x="7360537" y="3087504"/>
              <a:ext cx="293" cy="569"/>
            </a:xfrm>
            <a:custGeom>
              <a:avLst/>
              <a:gdLst/>
              <a:ahLst/>
              <a:cxnLst/>
              <a:rect l="l" t="t" r="r" b="b"/>
              <a:pathLst>
                <a:path w="17" h="33" extrusionOk="0">
                  <a:moveTo>
                    <a:pt x="16" y="0"/>
                  </a:moveTo>
                  <a:cubicBezTo>
                    <a:pt x="8" y="8"/>
                    <a:pt x="8" y="16"/>
                    <a:pt x="0" y="16"/>
                  </a:cubicBezTo>
                  <a:cubicBezTo>
                    <a:pt x="0" y="24"/>
                    <a:pt x="0" y="24"/>
                    <a:pt x="0" y="33"/>
                  </a:cubicBezTo>
                  <a:cubicBezTo>
                    <a:pt x="8" y="16"/>
                    <a:pt x="8" y="8"/>
                    <a:pt x="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4" name="Google Shape;8964;p32"/>
            <p:cNvSpPr/>
            <p:nvPr/>
          </p:nvSpPr>
          <p:spPr>
            <a:xfrm>
              <a:off x="7364863" y="3087004"/>
              <a:ext cx="517" cy="241"/>
            </a:xfrm>
            <a:custGeom>
              <a:avLst/>
              <a:gdLst/>
              <a:ahLst/>
              <a:cxnLst/>
              <a:rect l="l" t="t" r="r" b="b"/>
              <a:pathLst>
                <a:path w="30" h="14" extrusionOk="0">
                  <a:moveTo>
                    <a:pt x="23" y="0"/>
                  </a:moveTo>
                  <a:cubicBezTo>
                    <a:pt x="20" y="0"/>
                    <a:pt x="13" y="3"/>
                    <a:pt x="1" y="13"/>
                  </a:cubicBezTo>
                  <a:cubicBezTo>
                    <a:pt x="3" y="14"/>
                    <a:pt x="5" y="14"/>
                    <a:pt x="7" y="14"/>
                  </a:cubicBezTo>
                  <a:cubicBezTo>
                    <a:pt x="21" y="14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5" name="Google Shape;8965;p32"/>
            <p:cNvSpPr/>
            <p:nvPr/>
          </p:nvSpPr>
          <p:spPr>
            <a:xfrm>
              <a:off x="7356624" y="2967444"/>
              <a:ext cx="1689" cy="1172"/>
            </a:xfrm>
            <a:custGeom>
              <a:avLst/>
              <a:gdLst/>
              <a:ahLst/>
              <a:cxnLst/>
              <a:rect l="l" t="t" r="r" b="b"/>
              <a:pathLst>
                <a:path w="98" h="68" extrusionOk="0">
                  <a:moveTo>
                    <a:pt x="17" y="1"/>
                  </a:moveTo>
                  <a:lnTo>
                    <a:pt x="17" y="1"/>
                  </a:lnTo>
                  <a:cubicBezTo>
                    <a:pt x="0" y="17"/>
                    <a:pt x="41" y="49"/>
                    <a:pt x="41" y="49"/>
                  </a:cubicBezTo>
                  <a:cubicBezTo>
                    <a:pt x="41" y="49"/>
                    <a:pt x="65" y="67"/>
                    <a:pt x="82" y="67"/>
                  </a:cubicBezTo>
                  <a:cubicBezTo>
                    <a:pt x="85" y="67"/>
                    <a:pt x="87" y="67"/>
                    <a:pt x="90" y="65"/>
                  </a:cubicBezTo>
                  <a:lnTo>
                    <a:pt x="98" y="49"/>
                  </a:lnTo>
                  <a:cubicBezTo>
                    <a:pt x="73" y="25"/>
                    <a:pt x="49" y="9"/>
                    <a:pt x="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6" name="Google Shape;8966;p32"/>
            <p:cNvSpPr/>
            <p:nvPr/>
          </p:nvSpPr>
          <p:spPr>
            <a:xfrm>
              <a:off x="7367656" y="2961584"/>
              <a:ext cx="155" cy="155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0"/>
                  </a:moveTo>
                  <a:lnTo>
                    <a:pt x="9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7" name="Google Shape;8967;p32"/>
            <p:cNvSpPr/>
            <p:nvPr/>
          </p:nvSpPr>
          <p:spPr>
            <a:xfrm>
              <a:off x="7366553" y="2960170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8" name="Google Shape;8968;p32"/>
            <p:cNvSpPr/>
            <p:nvPr/>
          </p:nvSpPr>
          <p:spPr>
            <a:xfrm>
              <a:off x="7366553" y="2960170"/>
              <a:ext cx="17" cy="172"/>
            </a:xfrm>
            <a:custGeom>
              <a:avLst/>
              <a:gdLst/>
              <a:ahLst/>
              <a:cxnLst/>
              <a:rect l="l" t="t" r="r" b="b"/>
              <a:pathLst>
                <a:path w="1" h="10" extrusionOk="0">
                  <a:moveTo>
                    <a:pt x="0" y="9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69" name="Google Shape;8969;p32"/>
            <p:cNvSpPr/>
            <p:nvPr/>
          </p:nvSpPr>
          <p:spPr>
            <a:xfrm>
              <a:off x="7357744" y="2975839"/>
              <a:ext cx="1276" cy="896"/>
            </a:xfrm>
            <a:custGeom>
              <a:avLst/>
              <a:gdLst/>
              <a:ahLst/>
              <a:cxnLst/>
              <a:rect l="l" t="t" r="r" b="b"/>
              <a:pathLst>
                <a:path w="74" h="52" extrusionOk="0">
                  <a:moveTo>
                    <a:pt x="25" y="0"/>
                  </a:moveTo>
                  <a:lnTo>
                    <a:pt x="0" y="32"/>
                  </a:lnTo>
                  <a:cubicBezTo>
                    <a:pt x="23" y="46"/>
                    <a:pt x="33" y="52"/>
                    <a:pt x="38" y="52"/>
                  </a:cubicBezTo>
                  <a:cubicBezTo>
                    <a:pt x="43" y="52"/>
                    <a:pt x="45" y="48"/>
                    <a:pt x="49" y="41"/>
                  </a:cubicBezTo>
                  <a:cubicBezTo>
                    <a:pt x="73" y="16"/>
                    <a:pt x="73" y="16"/>
                    <a:pt x="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0" name="Google Shape;8970;p32"/>
            <p:cNvSpPr/>
            <p:nvPr/>
          </p:nvSpPr>
          <p:spPr>
            <a:xfrm>
              <a:off x="7366691" y="2960463"/>
              <a:ext cx="983" cy="1138"/>
            </a:xfrm>
            <a:custGeom>
              <a:avLst/>
              <a:gdLst/>
              <a:ahLst/>
              <a:cxnLst/>
              <a:rect l="l" t="t" r="r" b="b"/>
              <a:pathLst>
                <a:path w="57" h="66" extrusionOk="0">
                  <a:moveTo>
                    <a:pt x="0" y="0"/>
                  </a:moveTo>
                  <a:lnTo>
                    <a:pt x="52" y="60"/>
                  </a:lnTo>
                  <a:lnTo>
                    <a:pt x="52" y="60"/>
                  </a:lnTo>
                  <a:cubicBezTo>
                    <a:pt x="48" y="55"/>
                    <a:pt x="42" y="47"/>
                    <a:pt x="33" y="33"/>
                  </a:cubicBezTo>
                  <a:cubicBezTo>
                    <a:pt x="21" y="21"/>
                    <a:pt x="9" y="9"/>
                    <a:pt x="0" y="0"/>
                  </a:cubicBezTo>
                  <a:close/>
                  <a:moveTo>
                    <a:pt x="52" y="60"/>
                  </a:moveTo>
                  <a:cubicBezTo>
                    <a:pt x="55" y="64"/>
                    <a:pt x="57" y="65"/>
                    <a:pt x="57" y="65"/>
                  </a:cubicBezTo>
                  <a:lnTo>
                    <a:pt x="52" y="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1" name="Google Shape;8971;p32"/>
            <p:cNvSpPr/>
            <p:nvPr/>
          </p:nvSpPr>
          <p:spPr>
            <a:xfrm>
              <a:off x="7191006" y="2852143"/>
              <a:ext cx="431" cy="155"/>
            </a:xfrm>
            <a:custGeom>
              <a:avLst/>
              <a:gdLst/>
              <a:ahLst/>
              <a:cxnLst/>
              <a:rect l="l" t="t" r="r" b="b"/>
              <a:pathLst>
                <a:path w="25" h="9" extrusionOk="0">
                  <a:moveTo>
                    <a:pt x="1" y="1"/>
                  </a:moveTo>
                  <a:cubicBezTo>
                    <a:pt x="1" y="9"/>
                    <a:pt x="9" y="9"/>
                    <a:pt x="17" y="9"/>
                  </a:cubicBezTo>
                  <a:lnTo>
                    <a:pt x="25" y="9"/>
                  </a:lnTo>
                  <a:cubicBezTo>
                    <a:pt x="17" y="9"/>
                    <a:pt x="9" y="9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2" name="Google Shape;8972;p32"/>
            <p:cNvSpPr/>
            <p:nvPr/>
          </p:nvSpPr>
          <p:spPr>
            <a:xfrm>
              <a:off x="7189162" y="2849505"/>
              <a:ext cx="396" cy="276"/>
            </a:xfrm>
            <a:custGeom>
              <a:avLst/>
              <a:gdLst/>
              <a:ahLst/>
              <a:cxnLst/>
              <a:rect l="l" t="t" r="r" b="b"/>
              <a:pathLst>
                <a:path w="23" h="16" extrusionOk="0">
                  <a:moveTo>
                    <a:pt x="5" y="1"/>
                  </a:moveTo>
                  <a:cubicBezTo>
                    <a:pt x="0" y="1"/>
                    <a:pt x="0" y="5"/>
                    <a:pt x="18" y="16"/>
                  </a:cubicBezTo>
                  <a:cubicBezTo>
                    <a:pt x="23" y="7"/>
                    <a:pt x="10" y="1"/>
                    <a:pt x="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3" name="Google Shape;8973;p32"/>
            <p:cNvSpPr/>
            <p:nvPr/>
          </p:nvSpPr>
          <p:spPr>
            <a:xfrm>
              <a:off x="7191420" y="2852281"/>
              <a:ext cx="465" cy="86"/>
            </a:xfrm>
            <a:custGeom>
              <a:avLst/>
              <a:gdLst/>
              <a:ahLst/>
              <a:cxnLst/>
              <a:rect l="l" t="t" r="r" b="b"/>
              <a:pathLst>
                <a:path w="27" h="5" extrusionOk="0">
                  <a:moveTo>
                    <a:pt x="1" y="1"/>
                  </a:moveTo>
                  <a:cubicBezTo>
                    <a:pt x="12" y="4"/>
                    <a:pt x="18" y="4"/>
                    <a:pt x="21" y="4"/>
                  </a:cubicBezTo>
                  <a:cubicBezTo>
                    <a:pt x="26" y="4"/>
                    <a:pt x="17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4" name="Google Shape;8974;p32"/>
            <p:cNvSpPr/>
            <p:nvPr/>
          </p:nvSpPr>
          <p:spPr>
            <a:xfrm>
              <a:off x="7154118" y="2922230"/>
              <a:ext cx="1258" cy="1896"/>
            </a:xfrm>
            <a:custGeom>
              <a:avLst/>
              <a:gdLst/>
              <a:ahLst/>
              <a:cxnLst/>
              <a:rect l="l" t="t" r="r" b="b"/>
              <a:pathLst>
                <a:path w="73" h="110" extrusionOk="0">
                  <a:moveTo>
                    <a:pt x="7" y="1"/>
                  </a:moveTo>
                  <a:cubicBezTo>
                    <a:pt x="4" y="1"/>
                    <a:pt x="3" y="2"/>
                    <a:pt x="0" y="5"/>
                  </a:cubicBezTo>
                  <a:cubicBezTo>
                    <a:pt x="8" y="29"/>
                    <a:pt x="25" y="62"/>
                    <a:pt x="41" y="86"/>
                  </a:cubicBezTo>
                  <a:cubicBezTo>
                    <a:pt x="53" y="101"/>
                    <a:pt x="62" y="110"/>
                    <a:pt x="66" y="110"/>
                  </a:cubicBezTo>
                  <a:cubicBezTo>
                    <a:pt x="72" y="110"/>
                    <a:pt x="66" y="87"/>
                    <a:pt x="41" y="37"/>
                  </a:cubicBezTo>
                  <a:cubicBezTo>
                    <a:pt x="18" y="9"/>
                    <a:pt x="11" y="1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5" name="Google Shape;8975;p32"/>
            <p:cNvSpPr/>
            <p:nvPr/>
          </p:nvSpPr>
          <p:spPr>
            <a:xfrm>
              <a:off x="7138604" y="2907613"/>
              <a:ext cx="1276" cy="1293"/>
            </a:xfrm>
            <a:custGeom>
              <a:avLst/>
              <a:gdLst/>
              <a:ahLst/>
              <a:cxnLst/>
              <a:rect l="l" t="t" r="r" b="b"/>
              <a:pathLst>
                <a:path w="74" h="75" extrusionOk="0">
                  <a:moveTo>
                    <a:pt x="11" y="0"/>
                  </a:moveTo>
                  <a:cubicBezTo>
                    <a:pt x="10" y="0"/>
                    <a:pt x="9" y="1"/>
                    <a:pt x="8" y="1"/>
                  </a:cubicBezTo>
                  <a:lnTo>
                    <a:pt x="0" y="10"/>
                  </a:lnTo>
                  <a:cubicBezTo>
                    <a:pt x="16" y="34"/>
                    <a:pt x="33" y="58"/>
                    <a:pt x="57" y="74"/>
                  </a:cubicBezTo>
                  <a:cubicBezTo>
                    <a:pt x="73" y="74"/>
                    <a:pt x="41" y="34"/>
                    <a:pt x="41" y="34"/>
                  </a:cubicBezTo>
                  <a:cubicBezTo>
                    <a:pt x="41" y="34"/>
                    <a:pt x="21" y="0"/>
                    <a:pt x="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6" name="Google Shape;8976;p32"/>
            <p:cNvSpPr/>
            <p:nvPr/>
          </p:nvSpPr>
          <p:spPr>
            <a:xfrm>
              <a:off x="7138035" y="2901114"/>
              <a:ext cx="1000" cy="810"/>
            </a:xfrm>
            <a:custGeom>
              <a:avLst/>
              <a:gdLst/>
              <a:ahLst/>
              <a:cxnLst/>
              <a:rect l="l" t="t" r="r" b="b"/>
              <a:pathLst>
                <a:path w="58" h="47" extrusionOk="0">
                  <a:moveTo>
                    <a:pt x="24" y="1"/>
                  </a:moveTo>
                  <a:cubicBezTo>
                    <a:pt x="22" y="1"/>
                    <a:pt x="20" y="3"/>
                    <a:pt x="17" y="6"/>
                  </a:cubicBezTo>
                  <a:cubicBezTo>
                    <a:pt x="1" y="14"/>
                    <a:pt x="1" y="14"/>
                    <a:pt x="41" y="46"/>
                  </a:cubicBezTo>
                  <a:lnTo>
                    <a:pt x="58" y="30"/>
                  </a:lnTo>
                  <a:cubicBezTo>
                    <a:pt x="36" y="8"/>
                    <a:pt x="29" y="1"/>
                    <a:pt x="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7" name="Google Shape;8977;p32"/>
            <p:cNvSpPr/>
            <p:nvPr/>
          </p:nvSpPr>
          <p:spPr>
            <a:xfrm>
              <a:off x="7144327" y="2901752"/>
              <a:ext cx="17" cy="17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8" name="Google Shape;8978;p32"/>
            <p:cNvSpPr/>
            <p:nvPr/>
          </p:nvSpPr>
          <p:spPr>
            <a:xfrm>
              <a:off x="4371606" y="2257113"/>
              <a:ext cx="73845" cy="36612"/>
            </a:xfrm>
            <a:prstGeom prst="ellipse">
              <a:avLst/>
            </a:pr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79" name="Google Shape;8979;p32"/>
            <p:cNvSpPr/>
            <p:nvPr/>
          </p:nvSpPr>
          <p:spPr>
            <a:xfrm>
              <a:off x="6394702" y="4213698"/>
              <a:ext cx="60400" cy="72191"/>
            </a:xfrm>
            <a:prstGeom prst="ellipse">
              <a:avLst/>
            </a:prstGeom>
            <a:solidFill>
              <a:srgbClr val="F4F2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Google Shape;8791;p31">
            <a:extLst>
              <a:ext uri="{FF2B5EF4-FFF2-40B4-BE49-F238E27FC236}">
                <a16:creationId xmlns:a16="http://schemas.microsoft.com/office/drawing/2014/main" id="{A3DC9298-25B8-2ED9-A28C-AB0DD7B92139}"/>
              </a:ext>
            </a:extLst>
          </p:cNvPr>
          <p:cNvSpPr txBox="1">
            <a:spLocks/>
          </p:cNvSpPr>
          <p:nvPr/>
        </p:nvSpPr>
        <p:spPr>
          <a:xfrm>
            <a:off x="473372" y="476400"/>
            <a:ext cx="866671" cy="452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3000" b="1" dirty="0">
                <a:ln>
                  <a:solidFill>
                    <a:schemeClr val="accent3">
                      <a:lumMod val="75000"/>
                    </a:schemeClr>
                  </a:solidFill>
                </a:ln>
                <a:solidFill>
                  <a:schemeClr val="accent3">
                    <a:lumMod val="7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01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4" name="Google Shape;8984;p33"/>
          <p:cNvSpPr txBox="1">
            <a:spLocks noGrp="1"/>
          </p:cNvSpPr>
          <p:nvPr>
            <p:ph type="subTitle" idx="1"/>
          </p:nvPr>
        </p:nvSpPr>
        <p:spPr>
          <a:xfrm>
            <a:off x="4438881" y="1762306"/>
            <a:ext cx="4078621" cy="27122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“Sunny” Online  Electronic sale and service System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Business processes are the order to cash process and Service process.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Supporting Process is the finical process and shipping process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8985" name="Google Shape;8985;p33"/>
          <p:cNvSpPr txBox="1">
            <a:spLocks noGrp="1"/>
          </p:cNvSpPr>
          <p:nvPr>
            <p:ph type="title"/>
          </p:nvPr>
        </p:nvSpPr>
        <p:spPr>
          <a:xfrm>
            <a:off x="4114568" y="389487"/>
            <a:ext cx="4305209" cy="12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Business Process Scenario</a:t>
            </a:r>
          </a:p>
        </p:txBody>
      </p:sp>
      <p:grpSp>
        <p:nvGrpSpPr>
          <p:cNvPr id="8986" name="Google Shape;8986;p33"/>
          <p:cNvGrpSpPr/>
          <p:nvPr/>
        </p:nvGrpSpPr>
        <p:grpSpPr>
          <a:xfrm>
            <a:off x="593066" y="951257"/>
            <a:ext cx="4063694" cy="3240972"/>
            <a:chOff x="593066" y="951257"/>
            <a:chExt cx="4063694" cy="3240972"/>
          </a:xfrm>
        </p:grpSpPr>
        <p:sp>
          <p:nvSpPr>
            <p:cNvPr id="8987" name="Google Shape;8987;p33"/>
            <p:cNvSpPr/>
            <p:nvPr/>
          </p:nvSpPr>
          <p:spPr>
            <a:xfrm>
              <a:off x="3340843" y="2450683"/>
              <a:ext cx="67028" cy="55540"/>
            </a:xfrm>
            <a:custGeom>
              <a:avLst/>
              <a:gdLst/>
              <a:ahLst/>
              <a:cxnLst/>
              <a:rect l="l" t="t" r="r" b="b"/>
              <a:pathLst>
                <a:path w="671" h="556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6"/>
                  </a:lnTo>
                  <a:cubicBezTo>
                    <a:pt x="280" y="128"/>
                    <a:pt x="280" y="128"/>
                    <a:pt x="280" y="128"/>
                  </a:cubicBezTo>
                  <a:cubicBezTo>
                    <a:pt x="280" y="128"/>
                    <a:pt x="278" y="123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586" y="146"/>
                  </a:moveTo>
                  <a:cubicBezTo>
                    <a:pt x="587" y="146"/>
                    <a:pt x="583" y="147"/>
                    <a:pt x="576" y="152"/>
                  </a:cubicBezTo>
                  <a:lnTo>
                    <a:pt x="575" y="152"/>
                  </a:lnTo>
                  <a:cubicBezTo>
                    <a:pt x="569" y="155"/>
                    <a:pt x="563" y="158"/>
                    <a:pt x="561" y="158"/>
                  </a:cubicBezTo>
                  <a:cubicBezTo>
                    <a:pt x="561" y="158"/>
                    <a:pt x="561" y="158"/>
                    <a:pt x="560" y="158"/>
                  </a:cubicBezTo>
                  <a:cubicBezTo>
                    <a:pt x="557" y="160"/>
                    <a:pt x="555" y="161"/>
                    <a:pt x="554" y="161"/>
                  </a:cubicBezTo>
                  <a:cubicBezTo>
                    <a:pt x="554" y="161"/>
                    <a:pt x="564" y="155"/>
                    <a:pt x="575" y="150"/>
                  </a:cubicBezTo>
                  <a:cubicBezTo>
                    <a:pt x="582" y="147"/>
                    <a:pt x="586" y="146"/>
                    <a:pt x="586" y="146"/>
                  </a:cubicBezTo>
                  <a:close/>
                  <a:moveTo>
                    <a:pt x="317" y="152"/>
                  </a:moveTo>
                  <a:cubicBezTo>
                    <a:pt x="320" y="159"/>
                    <a:pt x="322" y="162"/>
                    <a:pt x="322" y="162"/>
                  </a:cubicBezTo>
                  <a:cubicBezTo>
                    <a:pt x="322" y="162"/>
                    <a:pt x="320" y="159"/>
                    <a:pt x="317" y="152"/>
                  </a:cubicBez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41" y="143"/>
                  </a:move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69" y="173"/>
                    <a:pt x="269" y="173"/>
                    <a:pt x="270" y="174"/>
                  </a:cubicBezTo>
                  <a:lnTo>
                    <a:pt x="270" y="174"/>
                  </a:lnTo>
                  <a:cubicBezTo>
                    <a:pt x="266" y="171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3"/>
                    <a:pt x="241" y="143"/>
                  </a:cubicBez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8" y="299"/>
                    <a:pt x="200" y="300"/>
                    <a:pt x="184" y="300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1"/>
                    <a:pt x="258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3" y="346"/>
                    <a:pt x="249" y="348"/>
                  </a:cubicBezTo>
                  <a:lnTo>
                    <a:pt x="249" y="348"/>
                  </a:lnTo>
                  <a:cubicBezTo>
                    <a:pt x="249" y="348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4"/>
                    <a:pt x="234" y="354"/>
                  </a:cubicBezTo>
                  <a:cubicBezTo>
                    <a:pt x="235" y="354"/>
                    <a:pt x="237" y="353"/>
                    <a:pt x="242" y="351"/>
                  </a:cubicBezTo>
                  <a:cubicBezTo>
                    <a:pt x="245" y="350"/>
                    <a:pt x="247" y="349"/>
                    <a:pt x="249" y="348"/>
                  </a:cubicBezTo>
                  <a:lnTo>
                    <a:pt x="249" y="348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9"/>
                    <a:pt x="176" y="359"/>
                  </a:cubicBezTo>
                  <a:cubicBezTo>
                    <a:pt x="174" y="360"/>
                    <a:pt x="173" y="360"/>
                    <a:pt x="173" y="360"/>
                  </a:cubicBezTo>
                  <a:cubicBezTo>
                    <a:pt x="170" y="360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600" y="352"/>
                  </a:moveTo>
                  <a:cubicBezTo>
                    <a:pt x="600" y="352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3" y="354"/>
                    <a:pt x="598" y="352"/>
                    <a:pt x="600" y="352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6"/>
                    <a:pt x="318" y="432"/>
                  </a:cubicBezTo>
                  <a:close/>
                  <a:moveTo>
                    <a:pt x="594" y="450"/>
                  </a:moveTo>
                  <a:cubicBezTo>
                    <a:pt x="595" y="451"/>
                    <a:pt x="597" y="453"/>
                    <a:pt x="599" y="454"/>
                  </a:cubicBezTo>
                  <a:cubicBezTo>
                    <a:pt x="601" y="456"/>
                    <a:pt x="602" y="457"/>
                    <a:pt x="603" y="458"/>
                  </a:cubicBezTo>
                  <a:lnTo>
                    <a:pt x="603" y="458"/>
                  </a:lnTo>
                  <a:cubicBezTo>
                    <a:pt x="602" y="457"/>
                    <a:pt x="600" y="455"/>
                    <a:pt x="594" y="450"/>
                  </a:cubicBezTo>
                  <a:close/>
                  <a:moveTo>
                    <a:pt x="603" y="458"/>
                  </a:moveTo>
                  <a:cubicBezTo>
                    <a:pt x="603" y="458"/>
                    <a:pt x="603" y="458"/>
                    <a:pt x="603" y="458"/>
                  </a:cubicBezTo>
                  <a:cubicBezTo>
                    <a:pt x="603" y="458"/>
                    <a:pt x="603" y="458"/>
                    <a:pt x="603" y="458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0" y="482"/>
                  </a:moveTo>
                  <a:lnTo>
                    <a:pt x="311" y="484"/>
                  </a:ln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9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4" y="91"/>
                  </a:cubicBezTo>
                  <a:cubicBezTo>
                    <a:pt x="279" y="99"/>
                    <a:pt x="281" y="102"/>
                    <a:pt x="281" y="102"/>
                  </a:cubicBezTo>
                  <a:cubicBezTo>
                    <a:pt x="281" y="102"/>
                    <a:pt x="280" y="101"/>
                    <a:pt x="278" y="99"/>
                  </a:cubicBezTo>
                  <a:cubicBezTo>
                    <a:pt x="274" y="94"/>
                    <a:pt x="271" y="90"/>
                    <a:pt x="269" y="84"/>
                  </a:cubicBezTo>
                  <a:cubicBezTo>
                    <a:pt x="265" y="79"/>
                    <a:pt x="264" y="79"/>
                    <a:pt x="263" y="79"/>
                  </a:cubicBezTo>
                  <a:cubicBezTo>
                    <a:pt x="263" y="79"/>
                    <a:pt x="262" y="79"/>
                    <a:pt x="262" y="79"/>
                  </a:cubicBezTo>
                  <a:cubicBezTo>
                    <a:pt x="260" y="80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7" y="81"/>
                    <a:pt x="257" y="81"/>
                  </a:cubicBezTo>
                  <a:cubicBezTo>
                    <a:pt x="256" y="81"/>
                    <a:pt x="255" y="78"/>
                    <a:pt x="255" y="78"/>
                  </a:cubicBezTo>
                  <a:lnTo>
                    <a:pt x="255" y="78"/>
                  </a:lnTo>
                  <a:cubicBezTo>
                    <a:pt x="254" y="78"/>
                    <a:pt x="255" y="79"/>
                    <a:pt x="256" y="82"/>
                  </a:cubicBezTo>
                  <a:cubicBezTo>
                    <a:pt x="256" y="82"/>
                    <a:pt x="255" y="82"/>
                    <a:pt x="247" y="78"/>
                  </a:cubicBezTo>
                  <a:cubicBezTo>
                    <a:pt x="247" y="77"/>
                    <a:pt x="246" y="76"/>
                    <a:pt x="245" y="76"/>
                  </a:cubicBezTo>
                  <a:cubicBezTo>
                    <a:pt x="243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1"/>
                    <a:pt x="261" y="108"/>
                    <a:pt x="261" y="108"/>
                  </a:cubicBezTo>
                  <a:cubicBezTo>
                    <a:pt x="265" y="115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1" y="84"/>
                    <a:pt x="240" y="84"/>
                  </a:cubicBezTo>
                  <a:lnTo>
                    <a:pt x="240" y="84"/>
                  </a:lnTo>
                  <a:cubicBezTo>
                    <a:pt x="239" y="84"/>
                    <a:pt x="241" y="88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8" y="86"/>
                    <a:pt x="238" y="86"/>
                  </a:cubicBezTo>
                  <a:cubicBezTo>
                    <a:pt x="236" y="86"/>
                    <a:pt x="237" y="88"/>
                    <a:pt x="239" y="93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4" y="122"/>
                    <a:pt x="254" y="122"/>
                    <a:pt x="253" y="122"/>
                  </a:cubicBezTo>
                  <a:cubicBezTo>
                    <a:pt x="253" y="122"/>
                    <a:pt x="252" y="120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8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4" y="105"/>
                    <a:pt x="231" y="105"/>
                  </a:cubicBezTo>
                  <a:cubicBezTo>
                    <a:pt x="229" y="105"/>
                    <a:pt x="228" y="106"/>
                    <a:pt x="227" y="111"/>
                  </a:cubicBezTo>
                  <a:cubicBezTo>
                    <a:pt x="225" y="113"/>
                    <a:pt x="222" y="115"/>
                    <a:pt x="220" y="115"/>
                  </a:cubicBezTo>
                  <a:cubicBezTo>
                    <a:pt x="218" y="115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2"/>
                    <a:pt x="219" y="131"/>
                    <a:pt x="218" y="131"/>
                  </a:cubicBezTo>
                  <a:cubicBezTo>
                    <a:pt x="217" y="131"/>
                    <a:pt x="217" y="131"/>
                    <a:pt x="216" y="132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3"/>
                    <a:pt x="207" y="130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1"/>
                  </a:cubicBezTo>
                  <a:cubicBezTo>
                    <a:pt x="211" y="137"/>
                    <a:pt x="212" y="139"/>
                    <a:pt x="210" y="139"/>
                  </a:cubicBezTo>
                  <a:cubicBezTo>
                    <a:pt x="208" y="139"/>
                    <a:pt x="202" y="136"/>
                    <a:pt x="195" y="130"/>
                  </a:cubicBezTo>
                  <a:cubicBezTo>
                    <a:pt x="192" y="127"/>
                    <a:pt x="190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3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3" y="160"/>
                    <a:pt x="192" y="160"/>
                  </a:cubicBezTo>
                  <a:cubicBezTo>
                    <a:pt x="192" y="160"/>
                    <a:pt x="191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9" y="157"/>
                    <a:pt x="176" y="157"/>
                  </a:cubicBezTo>
                  <a:cubicBezTo>
                    <a:pt x="175" y="157"/>
                    <a:pt x="174" y="157"/>
                    <a:pt x="173" y="158"/>
                  </a:cubicBezTo>
                  <a:cubicBezTo>
                    <a:pt x="172" y="160"/>
                    <a:pt x="171" y="161"/>
                    <a:pt x="169" y="161"/>
                  </a:cubicBezTo>
                  <a:cubicBezTo>
                    <a:pt x="168" y="161"/>
                    <a:pt x="166" y="160"/>
                    <a:pt x="162" y="158"/>
                  </a:cubicBezTo>
                  <a:lnTo>
                    <a:pt x="162" y="158"/>
                  </a:lnTo>
                  <a:cubicBezTo>
                    <a:pt x="162" y="161"/>
                    <a:pt x="162" y="161"/>
                    <a:pt x="169" y="164"/>
                  </a:cubicBezTo>
                  <a:cubicBezTo>
                    <a:pt x="176" y="168"/>
                    <a:pt x="181" y="174"/>
                    <a:pt x="171" y="175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4" y="186"/>
                  </a:cubicBezTo>
                  <a:cubicBezTo>
                    <a:pt x="174" y="186"/>
                    <a:pt x="172" y="185"/>
                    <a:pt x="167" y="183"/>
                  </a:cubicBezTo>
                  <a:cubicBezTo>
                    <a:pt x="161" y="180"/>
                    <a:pt x="158" y="179"/>
                    <a:pt x="156" y="179"/>
                  </a:cubicBezTo>
                  <a:cubicBezTo>
                    <a:pt x="154" y="179"/>
                    <a:pt x="156" y="182"/>
                    <a:pt x="164" y="187"/>
                  </a:cubicBezTo>
                  <a:cubicBezTo>
                    <a:pt x="169" y="190"/>
                    <a:pt x="170" y="192"/>
                    <a:pt x="168" y="192"/>
                  </a:cubicBezTo>
                  <a:cubicBezTo>
                    <a:pt x="167" y="192"/>
                    <a:pt x="165" y="192"/>
                    <a:pt x="162" y="191"/>
                  </a:cubicBezTo>
                  <a:lnTo>
                    <a:pt x="162" y="191"/>
                  </a:lnTo>
                  <a:cubicBezTo>
                    <a:pt x="162" y="191"/>
                    <a:pt x="162" y="192"/>
                    <a:pt x="169" y="196"/>
                  </a:cubicBezTo>
                  <a:cubicBezTo>
                    <a:pt x="176" y="201"/>
                    <a:pt x="176" y="201"/>
                    <a:pt x="167" y="201"/>
                  </a:cubicBezTo>
                  <a:cubicBezTo>
                    <a:pt x="163" y="199"/>
                    <a:pt x="161" y="199"/>
                    <a:pt x="160" y="199"/>
                  </a:cubicBezTo>
                  <a:cubicBezTo>
                    <a:pt x="159" y="199"/>
                    <a:pt x="158" y="199"/>
                    <a:pt x="158" y="200"/>
                  </a:cubicBezTo>
                  <a:cubicBezTo>
                    <a:pt x="164" y="205"/>
                    <a:pt x="158" y="220"/>
                    <a:pt x="151" y="220"/>
                  </a:cubicBezTo>
                  <a:cubicBezTo>
                    <a:pt x="150" y="220"/>
                    <a:pt x="150" y="220"/>
                    <a:pt x="150" y="220"/>
                  </a:cubicBezTo>
                  <a:lnTo>
                    <a:pt x="150" y="220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8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9" y="228"/>
                    <a:pt x="144" y="227"/>
                    <a:pt x="143" y="227"/>
                  </a:cubicBezTo>
                  <a:cubicBezTo>
                    <a:pt x="141" y="227"/>
                    <a:pt x="145" y="228"/>
                    <a:pt x="154" y="232"/>
                  </a:cubicBezTo>
                  <a:cubicBezTo>
                    <a:pt x="163" y="236"/>
                    <a:pt x="167" y="238"/>
                    <a:pt x="164" y="238"/>
                  </a:cubicBezTo>
                  <a:cubicBezTo>
                    <a:pt x="163" y="238"/>
                    <a:pt x="159" y="237"/>
                    <a:pt x="153" y="236"/>
                  </a:cubicBezTo>
                  <a:cubicBezTo>
                    <a:pt x="146" y="234"/>
                    <a:pt x="143" y="233"/>
                    <a:pt x="142" y="233"/>
                  </a:cubicBezTo>
                  <a:cubicBezTo>
                    <a:pt x="140" y="233"/>
                    <a:pt x="144" y="235"/>
                    <a:pt x="152" y="238"/>
                  </a:cubicBezTo>
                  <a:cubicBezTo>
                    <a:pt x="173" y="245"/>
                    <a:pt x="183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6"/>
                    <a:pt x="141" y="247"/>
                    <a:pt x="150" y="249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6"/>
                    <a:pt x="139" y="263"/>
                  </a:cubicBezTo>
                  <a:cubicBezTo>
                    <a:pt x="148" y="268"/>
                    <a:pt x="152" y="271"/>
                    <a:pt x="148" y="271"/>
                  </a:cubicBezTo>
                  <a:cubicBezTo>
                    <a:pt x="146" y="271"/>
                    <a:pt x="143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4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3"/>
                  </a:cubicBezTo>
                  <a:cubicBezTo>
                    <a:pt x="151" y="294"/>
                    <a:pt x="143" y="295"/>
                    <a:pt x="135" y="297"/>
                  </a:cubicBezTo>
                  <a:cubicBezTo>
                    <a:pt x="126" y="299"/>
                    <a:pt x="118" y="301"/>
                    <a:pt x="126" y="301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9" y="305"/>
                    <a:pt x="151" y="306"/>
                    <a:pt x="143" y="306"/>
                  </a:cubicBezTo>
                  <a:cubicBezTo>
                    <a:pt x="142" y="306"/>
                    <a:pt x="141" y="306"/>
                    <a:pt x="140" y="306"/>
                  </a:cubicBezTo>
                  <a:cubicBezTo>
                    <a:pt x="135" y="306"/>
                    <a:pt x="131" y="308"/>
                    <a:pt x="126" y="310"/>
                  </a:cubicBezTo>
                  <a:cubicBezTo>
                    <a:pt x="126" y="312"/>
                    <a:pt x="126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3" y="322"/>
                    <a:pt x="135" y="324"/>
                  </a:cubicBezTo>
                  <a:cubicBezTo>
                    <a:pt x="135" y="324"/>
                    <a:pt x="135" y="327"/>
                    <a:pt x="136" y="328"/>
                  </a:cubicBezTo>
                  <a:cubicBezTo>
                    <a:pt x="136" y="330"/>
                    <a:pt x="144" y="330"/>
                    <a:pt x="144" y="331"/>
                  </a:cubicBezTo>
                  <a:cubicBezTo>
                    <a:pt x="144" y="331"/>
                    <a:pt x="144" y="332"/>
                    <a:pt x="153" y="332"/>
                  </a:cubicBezTo>
                  <a:cubicBezTo>
                    <a:pt x="153" y="334"/>
                    <a:pt x="153" y="336"/>
                    <a:pt x="145" y="337"/>
                  </a:cubicBezTo>
                  <a:cubicBezTo>
                    <a:pt x="151" y="336"/>
                    <a:pt x="155" y="336"/>
                    <a:pt x="156" y="336"/>
                  </a:cubicBezTo>
                  <a:cubicBezTo>
                    <a:pt x="160" y="336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4"/>
                  </a:cubicBezTo>
                  <a:cubicBezTo>
                    <a:pt x="141" y="345"/>
                    <a:pt x="139" y="347"/>
                    <a:pt x="141" y="347"/>
                  </a:cubicBezTo>
                  <a:cubicBezTo>
                    <a:pt x="142" y="347"/>
                    <a:pt x="144" y="346"/>
                    <a:pt x="147" y="346"/>
                  </a:cubicBezTo>
                  <a:cubicBezTo>
                    <a:pt x="151" y="345"/>
                    <a:pt x="155" y="345"/>
                    <a:pt x="158" y="345"/>
                  </a:cubicBezTo>
                  <a:cubicBezTo>
                    <a:pt x="166" y="345"/>
                    <a:pt x="167" y="347"/>
                    <a:pt x="155" y="349"/>
                  </a:cubicBezTo>
                  <a:cubicBezTo>
                    <a:pt x="155" y="349"/>
                    <a:pt x="156" y="350"/>
                    <a:pt x="161" y="350"/>
                  </a:cubicBezTo>
                  <a:cubicBezTo>
                    <a:pt x="162" y="350"/>
                    <a:pt x="163" y="350"/>
                    <a:pt x="164" y="350"/>
                  </a:cubicBezTo>
                  <a:cubicBezTo>
                    <a:pt x="172" y="349"/>
                    <a:pt x="176" y="348"/>
                    <a:pt x="176" y="348"/>
                  </a:cubicBezTo>
                  <a:cubicBezTo>
                    <a:pt x="177" y="348"/>
                    <a:pt x="173" y="349"/>
                    <a:pt x="164" y="351"/>
                  </a:cubicBezTo>
                  <a:cubicBezTo>
                    <a:pt x="155" y="355"/>
                    <a:pt x="151" y="357"/>
                    <a:pt x="155" y="357"/>
                  </a:cubicBezTo>
                  <a:cubicBezTo>
                    <a:pt x="157" y="357"/>
                    <a:pt x="161" y="357"/>
                    <a:pt x="166" y="356"/>
                  </a:cubicBezTo>
                  <a:cubicBezTo>
                    <a:pt x="166" y="356"/>
                    <a:pt x="167" y="356"/>
                    <a:pt x="168" y="356"/>
                  </a:cubicBezTo>
                  <a:cubicBezTo>
                    <a:pt x="170" y="356"/>
                    <a:pt x="171" y="356"/>
                    <a:pt x="167" y="358"/>
                  </a:cubicBezTo>
                  <a:cubicBezTo>
                    <a:pt x="161" y="362"/>
                    <a:pt x="156" y="370"/>
                    <a:pt x="162" y="370"/>
                  </a:cubicBezTo>
                  <a:cubicBezTo>
                    <a:pt x="163" y="370"/>
                    <a:pt x="166" y="370"/>
                    <a:pt x="169" y="368"/>
                  </a:cubicBezTo>
                  <a:lnTo>
                    <a:pt x="170" y="370"/>
                  </a:lnTo>
                  <a:cubicBezTo>
                    <a:pt x="165" y="375"/>
                    <a:pt x="164" y="376"/>
                    <a:pt x="168" y="376"/>
                  </a:cubicBezTo>
                  <a:cubicBezTo>
                    <a:pt x="169" y="376"/>
                    <a:pt x="171" y="376"/>
                    <a:pt x="172" y="376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2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9"/>
                  </a:cubicBezTo>
                  <a:cubicBezTo>
                    <a:pt x="182" y="380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4"/>
                    <a:pt x="171" y="395"/>
                  </a:cubicBezTo>
                  <a:cubicBezTo>
                    <a:pt x="173" y="394"/>
                    <a:pt x="174" y="394"/>
                    <a:pt x="175" y="394"/>
                  </a:cubicBezTo>
                  <a:cubicBezTo>
                    <a:pt x="176" y="394"/>
                    <a:pt x="173" y="395"/>
                    <a:pt x="172" y="395"/>
                  </a:cubicBezTo>
                  <a:cubicBezTo>
                    <a:pt x="172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1" y="401"/>
                    <a:pt x="162" y="401"/>
                  </a:cubicBezTo>
                  <a:cubicBezTo>
                    <a:pt x="162" y="401"/>
                    <a:pt x="167" y="398"/>
                    <a:pt x="172" y="396"/>
                  </a:cubicBezTo>
                  <a:cubicBezTo>
                    <a:pt x="172" y="396"/>
                    <a:pt x="172" y="397"/>
                    <a:pt x="173" y="398"/>
                  </a:cubicBezTo>
                  <a:cubicBezTo>
                    <a:pt x="173" y="399"/>
                    <a:pt x="174" y="400"/>
                    <a:pt x="175" y="400"/>
                  </a:cubicBezTo>
                  <a:cubicBezTo>
                    <a:pt x="176" y="400"/>
                    <a:pt x="178" y="399"/>
                    <a:pt x="181" y="396"/>
                  </a:cubicBezTo>
                  <a:cubicBezTo>
                    <a:pt x="187" y="393"/>
                    <a:pt x="194" y="389"/>
                    <a:pt x="196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lnTo>
                    <a:pt x="199" y="388"/>
                  </a:ln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1" y="397"/>
                    <a:pt x="182" y="398"/>
                  </a:cubicBezTo>
                  <a:cubicBezTo>
                    <a:pt x="182" y="401"/>
                    <a:pt x="176" y="404"/>
                    <a:pt x="176" y="404"/>
                  </a:cubicBezTo>
                  <a:cubicBezTo>
                    <a:pt x="166" y="409"/>
                    <a:pt x="167" y="411"/>
                    <a:pt x="172" y="411"/>
                  </a:cubicBezTo>
                  <a:cubicBezTo>
                    <a:pt x="174" y="411"/>
                    <a:pt x="177" y="410"/>
                    <a:pt x="179" y="410"/>
                  </a:cubicBezTo>
                  <a:cubicBezTo>
                    <a:pt x="185" y="407"/>
                    <a:pt x="189" y="406"/>
                    <a:pt x="190" y="406"/>
                  </a:cubicBezTo>
                  <a:cubicBezTo>
                    <a:pt x="192" y="406"/>
                    <a:pt x="189" y="408"/>
                    <a:pt x="181" y="413"/>
                  </a:cubicBezTo>
                  <a:cubicBezTo>
                    <a:pt x="176" y="416"/>
                    <a:pt x="175" y="417"/>
                    <a:pt x="176" y="417"/>
                  </a:cubicBezTo>
                  <a:cubicBezTo>
                    <a:pt x="178" y="417"/>
                    <a:pt x="190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3" y="422"/>
                  </a:cubicBezTo>
                  <a:cubicBezTo>
                    <a:pt x="185" y="422"/>
                    <a:pt x="188" y="421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3" y="434"/>
                    <a:pt x="195" y="434"/>
                  </a:cubicBezTo>
                  <a:cubicBezTo>
                    <a:pt x="196" y="434"/>
                    <a:pt x="198" y="433"/>
                    <a:pt x="201" y="431"/>
                  </a:cubicBezTo>
                  <a:lnTo>
                    <a:pt x="203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3"/>
                    <a:pt x="203" y="445"/>
                    <a:pt x="209" y="454"/>
                  </a:cubicBezTo>
                  <a:cubicBezTo>
                    <a:pt x="214" y="459"/>
                    <a:pt x="216" y="462"/>
                    <a:pt x="219" y="462"/>
                  </a:cubicBezTo>
                  <a:cubicBezTo>
                    <a:pt x="222" y="462"/>
                    <a:pt x="225" y="459"/>
                    <a:pt x="231" y="453"/>
                  </a:cubicBezTo>
                  <a:cubicBezTo>
                    <a:pt x="237" y="449"/>
                    <a:pt x="240" y="446"/>
                    <a:pt x="241" y="446"/>
                  </a:cubicBezTo>
                  <a:lnTo>
                    <a:pt x="241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5"/>
                    <a:pt x="226" y="465"/>
                  </a:cubicBezTo>
                  <a:cubicBezTo>
                    <a:pt x="226" y="465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6" y="468"/>
                    <a:pt x="234" y="472"/>
                    <a:pt x="232" y="477"/>
                  </a:cubicBezTo>
                  <a:cubicBezTo>
                    <a:pt x="228" y="482"/>
                    <a:pt x="225" y="487"/>
                    <a:pt x="226" y="487"/>
                  </a:cubicBezTo>
                  <a:cubicBezTo>
                    <a:pt x="226" y="487"/>
                    <a:pt x="227" y="487"/>
                    <a:pt x="228" y="485"/>
                  </a:cubicBezTo>
                  <a:cubicBezTo>
                    <a:pt x="231" y="483"/>
                    <a:pt x="235" y="482"/>
                    <a:pt x="237" y="482"/>
                  </a:cubicBezTo>
                  <a:cubicBezTo>
                    <a:pt x="241" y="482"/>
                    <a:pt x="242" y="484"/>
                    <a:pt x="236" y="493"/>
                  </a:cubicBezTo>
                  <a:lnTo>
                    <a:pt x="239" y="494"/>
                  </a:lnTo>
                  <a:cubicBezTo>
                    <a:pt x="242" y="491"/>
                    <a:pt x="244" y="490"/>
                    <a:pt x="245" y="490"/>
                  </a:cubicBezTo>
                  <a:cubicBezTo>
                    <a:pt x="247" y="490"/>
                    <a:pt x="248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0" y="491"/>
                    <a:pt x="262" y="491"/>
                  </a:cubicBezTo>
                  <a:cubicBezTo>
                    <a:pt x="262" y="491"/>
                    <a:pt x="262" y="491"/>
                    <a:pt x="262" y="491"/>
                  </a:cubicBezTo>
                  <a:cubicBezTo>
                    <a:pt x="267" y="485"/>
                    <a:pt x="272" y="479"/>
                    <a:pt x="273" y="479"/>
                  </a:cubicBezTo>
                  <a:lnTo>
                    <a:pt x="273" y="479"/>
                  </a:lnTo>
                  <a:lnTo>
                    <a:pt x="270" y="487"/>
                  </a:lnTo>
                  <a:cubicBezTo>
                    <a:pt x="265" y="494"/>
                    <a:pt x="261" y="500"/>
                    <a:pt x="261" y="500"/>
                  </a:cubicBezTo>
                  <a:cubicBezTo>
                    <a:pt x="261" y="500"/>
                    <a:pt x="261" y="500"/>
                    <a:pt x="262" y="500"/>
                  </a:cubicBezTo>
                  <a:cubicBezTo>
                    <a:pt x="263" y="500"/>
                    <a:pt x="264" y="500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4"/>
                    <a:pt x="268" y="505"/>
                  </a:cubicBezTo>
                  <a:cubicBezTo>
                    <a:pt x="269" y="506"/>
                    <a:pt x="270" y="507"/>
                    <a:pt x="272" y="507"/>
                  </a:cubicBezTo>
                  <a:cubicBezTo>
                    <a:pt x="274" y="507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80" y="516"/>
                  </a:cubicBezTo>
                  <a:cubicBezTo>
                    <a:pt x="282" y="516"/>
                    <a:pt x="285" y="514"/>
                    <a:pt x="289" y="508"/>
                  </a:cubicBezTo>
                  <a:cubicBezTo>
                    <a:pt x="291" y="505"/>
                    <a:pt x="292" y="503"/>
                    <a:pt x="292" y="503"/>
                  </a:cubicBezTo>
                  <a:lnTo>
                    <a:pt x="292" y="503"/>
                  </a:lnTo>
                  <a:cubicBezTo>
                    <a:pt x="293" y="503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5" y="508"/>
                    <a:pt x="296" y="508"/>
                  </a:cubicBezTo>
                  <a:lnTo>
                    <a:pt x="296" y="508"/>
                  </a:lnTo>
                  <a:cubicBezTo>
                    <a:pt x="297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2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2" y="497"/>
                  </a:cubicBezTo>
                  <a:cubicBezTo>
                    <a:pt x="317" y="504"/>
                    <a:pt x="318" y="504"/>
                    <a:pt x="316" y="512"/>
                  </a:cubicBezTo>
                  <a:cubicBezTo>
                    <a:pt x="315" y="521"/>
                    <a:pt x="318" y="522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8" y="531"/>
                  </a:cubicBezTo>
                  <a:cubicBezTo>
                    <a:pt x="328" y="531"/>
                    <a:pt x="329" y="530"/>
                    <a:pt x="330" y="526"/>
                  </a:cubicBezTo>
                  <a:lnTo>
                    <a:pt x="333" y="518"/>
                  </a:lnTo>
                  <a:lnTo>
                    <a:pt x="333" y="518"/>
                  </a:lnTo>
                  <a:cubicBezTo>
                    <a:pt x="331" y="527"/>
                    <a:pt x="335" y="533"/>
                    <a:pt x="340" y="533"/>
                  </a:cubicBezTo>
                  <a:cubicBezTo>
                    <a:pt x="344" y="533"/>
                    <a:pt x="348" y="530"/>
                    <a:pt x="350" y="523"/>
                  </a:cubicBezTo>
                  <a:lnTo>
                    <a:pt x="350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2" y="540"/>
                    <a:pt x="352" y="540"/>
                    <a:pt x="352" y="540"/>
                  </a:cubicBezTo>
                  <a:cubicBezTo>
                    <a:pt x="354" y="540"/>
                    <a:pt x="359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7" y="535"/>
                    <a:pt x="368" y="535"/>
                  </a:cubicBezTo>
                  <a:cubicBezTo>
                    <a:pt x="372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6"/>
                  </a:cubicBezTo>
                  <a:cubicBezTo>
                    <a:pt x="374" y="544"/>
                    <a:pt x="375" y="544"/>
                    <a:pt x="376" y="544"/>
                  </a:cubicBezTo>
                  <a:cubicBezTo>
                    <a:pt x="379" y="544"/>
                    <a:pt x="379" y="536"/>
                    <a:pt x="380" y="528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2" y="524"/>
                    <a:pt x="383" y="528"/>
                  </a:cubicBezTo>
                  <a:cubicBezTo>
                    <a:pt x="385" y="533"/>
                    <a:pt x="387" y="535"/>
                    <a:pt x="390" y="535"/>
                  </a:cubicBezTo>
                  <a:cubicBezTo>
                    <a:pt x="392" y="535"/>
                    <a:pt x="394" y="533"/>
                    <a:pt x="396" y="530"/>
                  </a:cubicBezTo>
                  <a:cubicBezTo>
                    <a:pt x="397" y="530"/>
                    <a:pt x="398" y="530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09" y="555"/>
                    <a:pt x="410" y="555"/>
                  </a:cubicBezTo>
                  <a:cubicBezTo>
                    <a:pt x="410" y="555"/>
                    <a:pt x="410" y="553"/>
                    <a:pt x="410" y="545"/>
                  </a:cubicBezTo>
                  <a:cubicBezTo>
                    <a:pt x="412" y="541"/>
                    <a:pt x="413" y="539"/>
                    <a:pt x="415" y="539"/>
                  </a:cubicBezTo>
                  <a:cubicBezTo>
                    <a:pt x="417" y="539"/>
                    <a:pt x="419" y="541"/>
                    <a:pt x="421" y="545"/>
                  </a:cubicBezTo>
                  <a:cubicBezTo>
                    <a:pt x="422" y="545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5"/>
                    <a:pt x="425" y="523"/>
                    <a:pt x="426" y="523"/>
                  </a:cubicBezTo>
                  <a:lnTo>
                    <a:pt x="426" y="523"/>
                  </a:lnTo>
                  <a:cubicBezTo>
                    <a:pt x="426" y="523"/>
                    <a:pt x="426" y="525"/>
                    <a:pt x="427" y="528"/>
                  </a:cubicBezTo>
                  <a:cubicBezTo>
                    <a:pt x="429" y="536"/>
                    <a:pt x="430" y="536"/>
                    <a:pt x="430" y="536"/>
                  </a:cubicBezTo>
                  <a:cubicBezTo>
                    <a:pt x="433" y="536"/>
                    <a:pt x="438" y="526"/>
                    <a:pt x="445" y="526"/>
                  </a:cubicBezTo>
                  <a:cubicBezTo>
                    <a:pt x="457" y="524"/>
                    <a:pt x="461" y="522"/>
                    <a:pt x="459" y="515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4" y="520"/>
                    <a:pt x="466" y="521"/>
                    <a:pt x="468" y="521"/>
                  </a:cubicBezTo>
                  <a:cubicBezTo>
                    <a:pt x="468" y="521"/>
                    <a:pt x="468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0" y="521"/>
                    <a:pt x="471" y="521"/>
                    <a:pt x="474" y="527"/>
                  </a:cubicBezTo>
                  <a:cubicBezTo>
                    <a:pt x="473" y="519"/>
                    <a:pt x="473" y="519"/>
                    <a:pt x="474" y="519"/>
                  </a:cubicBezTo>
                  <a:cubicBezTo>
                    <a:pt x="475" y="523"/>
                    <a:pt x="476" y="525"/>
                    <a:pt x="476" y="525"/>
                  </a:cubicBezTo>
                  <a:cubicBezTo>
                    <a:pt x="477" y="525"/>
                    <a:pt x="477" y="523"/>
                    <a:pt x="476" y="518"/>
                  </a:cubicBezTo>
                  <a:cubicBezTo>
                    <a:pt x="475" y="511"/>
                    <a:pt x="474" y="507"/>
                    <a:pt x="474" y="507"/>
                  </a:cubicBezTo>
                  <a:lnTo>
                    <a:pt x="474" y="507"/>
                  </a:lnTo>
                  <a:cubicBezTo>
                    <a:pt x="474" y="507"/>
                    <a:pt x="476" y="511"/>
                    <a:pt x="479" y="518"/>
                  </a:cubicBezTo>
                  <a:cubicBezTo>
                    <a:pt x="480" y="523"/>
                    <a:pt x="484" y="528"/>
                    <a:pt x="485" y="528"/>
                  </a:cubicBezTo>
                  <a:cubicBezTo>
                    <a:pt x="485" y="528"/>
                    <a:pt x="485" y="527"/>
                    <a:pt x="484" y="525"/>
                  </a:cubicBezTo>
                  <a:cubicBezTo>
                    <a:pt x="481" y="517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8" y="515"/>
                  </a:cubicBezTo>
                  <a:cubicBezTo>
                    <a:pt x="489" y="517"/>
                    <a:pt x="490" y="517"/>
                    <a:pt x="491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3" y="500"/>
                    <a:pt x="492" y="498"/>
                    <a:pt x="492" y="498"/>
                  </a:cubicBezTo>
                  <a:lnTo>
                    <a:pt x="492" y="498"/>
                  </a:lnTo>
                  <a:cubicBezTo>
                    <a:pt x="493" y="498"/>
                    <a:pt x="494" y="499"/>
                    <a:pt x="495" y="503"/>
                  </a:cubicBezTo>
                  <a:cubicBezTo>
                    <a:pt x="498" y="509"/>
                    <a:pt x="499" y="509"/>
                    <a:pt x="501" y="509"/>
                  </a:cubicBezTo>
                  <a:cubicBezTo>
                    <a:pt x="501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2"/>
                    <a:pt x="509" y="523"/>
                    <a:pt x="511" y="523"/>
                  </a:cubicBezTo>
                  <a:cubicBezTo>
                    <a:pt x="512" y="523"/>
                    <a:pt x="512" y="523"/>
                    <a:pt x="513" y="523"/>
                  </a:cubicBezTo>
                  <a:cubicBezTo>
                    <a:pt x="511" y="515"/>
                    <a:pt x="517" y="512"/>
                    <a:pt x="520" y="511"/>
                  </a:cubicBezTo>
                  <a:cubicBezTo>
                    <a:pt x="527" y="507"/>
                    <a:pt x="525" y="499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90"/>
                    <a:pt x="534" y="503"/>
                    <a:pt x="534" y="503"/>
                  </a:cubicBezTo>
                  <a:cubicBezTo>
                    <a:pt x="536" y="503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5" y="482"/>
                    <a:pt x="527" y="483"/>
                    <a:pt x="530" y="486"/>
                  </a:cubicBezTo>
                  <a:cubicBezTo>
                    <a:pt x="533" y="488"/>
                    <a:pt x="535" y="490"/>
                    <a:pt x="536" y="490"/>
                  </a:cubicBezTo>
                  <a:cubicBezTo>
                    <a:pt x="538" y="490"/>
                    <a:pt x="538" y="488"/>
                    <a:pt x="536" y="484"/>
                  </a:cubicBezTo>
                  <a:cubicBezTo>
                    <a:pt x="536" y="483"/>
                    <a:pt x="536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5" y="487"/>
                    <a:pt x="545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lnTo>
                    <a:pt x="538" y="475"/>
                  </a:lnTo>
                  <a:cubicBezTo>
                    <a:pt x="538" y="475"/>
                    <a:pt x="540" y="476"/>
                    <a:pt x="543" y="479"/>
                  </a:cubicBezTo>
                  <a:cubicBezTo>
                    <a:pt x="548" y="485"/>
                    <a:pt x="552" y="488"/>
                    <a:pt x="554" y="488"/>
                  </a:cubicBezTo>
                  <a:cubicBezTo>
                    <a:pt x="555" y="488"/>
                    <a:pt x="555" y="486"/>
                    <a:pt x="553" y="482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4"/>
                    <a:pt x="553" y="472"/>
                    <a:pt x="549" y="466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1"/>
                  </a:cubicBezTo>
                  <a:lnTo>
                    <a:pt x="562" y="477"/>
                  </a:lnTo>
                  <a:cubicBezTo>
                    <a:pt x="564" y="475"/>
                    <a:pt x="565" y="474"/>
                    <a:pt x="560" y="467"/>
                  </a:cubicBezTo>
                  <a:cubicBezTo>
                    <a:pt x="556" y="460"/>
                    <a:pt x="554" y="457"/>
                    <a:pt x="554" y="457"/>
                  </a:cubicBezTo>
                  <a:lnTo>
                    <a:pt x="554" y="457"/>
                  </a:lnTo>
                  <a:cubicBezTo>
                    <a:pt x="554" y="457"/>
                    <a:pt x="557" y="460"/>
                    <a:pt x="562" y="466"/>
                  </a:cubicBezTo>
                  <a:cubicBezTo>
                    <a:pt x="565" y="470"/>
                    <a:pt x="569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2"/>
                    <a:pt x="564" y="462"/>
                  </a:cubicBezTo>
                  <a:lnTo>
                    <a:pt x="564" y="462"/>
                  </a:lnTo>
                  <a:cubicBezTo>
                    <a:pt x="565" y="462"/>
                    <a:pt x="569" y="465"/>
                    <a:pt x="572" y="468"/>
                  </a:cubicBezTo>
                  <a:cubicBezTo>
                    <a:pt x="576" y="474"/>
                    <a:pt x="578" y="478"/>
                    <a:pt x="579" y="478"/>
                  </a:cubicBezTo>
                  <a:cubicBezTo>
                    <a:pt x="580" y="478"/>
                    <a:pt x="579" y="474"/>
                    <a:pt x="575" y="466"/>
                  </a:cubicBezTo>
                  <a:cubicBezTo>
                    <a:pt x="577" y="463"/>
                    <a:pt x="576" y="453"/>
                    <a:pt x="580" y="451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49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3"/>
                    <a:pt x="591" y="440"/>
                  </a:cubicBezTo>
                  <a:lnTo>
                    <a:pt x="591" y="440"/>
                  </a:lnTo>
                  <a:cubicBezTo>
                    <a:pt x="592" y="440"/>
                    <a:pt x="593" y="440"/>
                    <a:pt x="593" y="440"/>
                  </a:cubicBezTo>
                  <a:cubicBezTo>
                    <a:pt x="599" y="440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0" y="423"/>
                    <a:pt x="578" y="420"/>
                    <a:pt x="580" y="420"/>
                  </a:cubicBezTo>
                  <a:cubicBezTo>
                    <a:pt x="581" y="420"/>
                    <a:pt x="583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7" y="422"/>
                    <a:pt x="593" y="427"/>
                    <a:pt x="599" y="431"/>
                  </a:cubicBezTo>
                  <a:cubicBezTo>
                    <a:pt x="604" y="436"/>
                    <a:pt x="611" y="439"/>
                    <a:pt x="613" y="439"/>
                  </a:cubicBezTo>
                  <a:cubicBezTo>
                    <a:pt x="613" y="439"/>
                    <a:pt x="613" y="439"/>
                    <a:pt x="613" y="439"/>
                  </a:cubicBezTo>
                  <a:cubicBezTo>
                    <a:pt x="614" y="438"/>
                    <a:pt x="615" y="436"/>
                    <a:pt x="609" y="433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3" y="425"/>
                    <a:pt x="604" y="424"/>
                    <a:pt x="599" y="419"/>
                  </a:cubicBezTo>
                  <a:cubicBezTo>
                    <a:pt x="593" y="413"/>
                    <a:pt x="593" y="412"/>
                    <a:pt x="594" y="412"/>
                  </a:cubicBezTo>
                  <a:lnTo>
                    <a:pt x="594" y="412"/>
                  </a:lnTo>
                  <a:cubicBezTo>
                    <a:pt x="597" y="413"/>
                    <a:pt x="600" y="414"/>
                    <a:pt x="601" y="414"/>
                  </a:cubicBezTo>
                  <a:cubicBezTo>
                    <a:pt x="603" y="414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19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2" y="415"/>
                    <a:pt x="631" y="386"/>
                    <a:pt x="633" y="383"/>
                  </a:cubicBezTo>
                  <a:cubicBezTo>
                    <a:pt x="642" y="383"/>
                    <a:pt x="643" y="379"/>
                    <a:pt x="636" y="377"/>
                  </a:cubicBezTo>
                  <a:cubicBezTo>
                    <a:pt x="629" y="374"/>
                    <a:pt x="631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40"/>
                    <a:pt x="634" y="337"/>
                  </a:cubicBezTo>
                  <a:cubicBezTo>
                    <a:pt x="636" y="334"/>
                    <a:pt x="629" y="330"/>
                    <a:pt x="629" y="329"/>
                  </a:cubicBezTo>
                  <a:cubicBezTo>
                    <a:pt x="625" y="327"/>
                    <a:pt x="623" y="326"/>
                    <a:pt x="624" y="326"/>
                  </a:cubicBezTo>
                  <a:cubicBezTo>
                    <a:pt x="625" y="326"/>
                    <a:pt x="627" y="326"/>
                    <a:pt x="630" y="328"/>
                  </a:cubicBezTo>
                  <a:cubicBezTo>
                    <a:pt x="636" y="329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5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20"/>
                    <a:pt x="631" y="321"/>
                  </a:cubicBezTo>
                  <a:lnTo>
                    <a:pt x="647" y="324"/>
                  </a:lnTo>
                  <a:lnTo>
                    <a:pt x="648" y="323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9"/>
                    <a:pt x="641" y="319"/>
                  </a:cubicBezTo>
                  <a:cubicBezTo>
                    <a:pt x="642" y="319"/>
                    <a:pt x="646" y="320"/>
                    <a:pt x="656" y="322"/>
                  </a:cubicBezTo>
                  <a:cubicBezTo>
                    <a:pt x="661" y="323"/>
                    <a:pt x="665" y="324"/>
                    <a:pt x="667" y="324"/>
                  </a:cubicBezTo>
                  <a:cubicBezTo>
                    <a:pt x="671" y="324"/>
                    <a:pt x="667" y="322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5"/>
                    <a:pt x="654" y="315"/>
                    <a:pt x="655" y="315"/>
                  </a:cubicBezTo>
                  <a:cubicBezTo>
                    <a:pt x="662" y="315"/>
                    <a:pt x="649" y="309"/>
                    <a:pt x="642" y="307"/>
                  </a:cubicBezTo>
                  <a:lnTo>
                    <a:pt x="642" y="307"/>
                  </a:lnTo>
                  <a:cubicBezTo>
                    <a:pt x="646" y="308"/>
                    <a:pt x="649" y="308"/>
                    <a:pt x="651" y="308"/>
                  </a:cubicBezTo>
                  <a:cubicBezTo>
                    <a:pt x="658" y="308"/>
                    <a:pt x="655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1"/>
                    <a:pt x="652" y="299"/>
                    <a:pt x="654" y="296"/>
                  </a:cubicBezTo>
                  <a:cubicBezTo>
                    <a:pt x="646" y="294"/>
                    <a:pt x="647" y="284"/>
                    <a:pt x="648" y="273"/>
                  </a:cubicBezTo>
                  <a:cubicBezTo>
                    <a:pt x="649" y="260"/>
                    <a:pt x="648" y="251"/>
                    <a:pt x="640" y="251"/>
                  </a:cubicBezTo>
                  <a:cubicBezTo>
                    <a:pt x="640" y="250"/>
                    <a:pt x="640" y="250"/>
                    <a:pt x="648" y="248"/>
                  </a:cubicBezTo>
                  <a:cubicBezTo>
                    <a:pt x="657" y="248"/>
                    <a:pt x="657" y="247"/>
                    <a:pt x="640" y="246"/>
                  </a:cubicBezTo>
                  <a:cubicBezTo>
                    <a:pt x="632" y="246"/>
                    <a:pt x="624" y="246"/>
                    <a:pt x="640" y="245"/>
                  </a:cubicBezTo>
                  <a:cubicBezTo>
                    <a:pt x="649" y="245"/>
                    <a:pt x="648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cubicBezTo>
                    <a:pt x="656" y="224"/>
                    <a:pt x="663" y="215"/>
                    <a:pt x="646" y="214"/>
                  </a:cubicBezTo>
                  <a:cubicBezTo>
                    <a:pt x="646" y="213"/>
                    <a:pt x="646" y="212"/>
                    <a:pt x="654" y="210"/>
                  </a:cubicBezTo>
                  <a:cubicBezTo>
                    <a:pt x="654" y="209"/>
                    <a:pt x="654" y="208"/>
                    <a:pt x="645" y="204"/>
                  </a:cubicBezTo>
                  <a:cubicBezTo>
                    <a:pt x="645" y="203"/>
                    <a:pt x="643" y="198"/>
                    <a:pt x="642" y="195"/>
                  </a:cubicBezTo>
                  <a:cubicBezTo>
                    <a:pt x="642" y="192"/>
                    <a:pt x="633" y="192"/>
                    <a:pt x="633" y="192"/>
                  </a:cubicBezTo>
                  <a:cubicBezTo>
                    <a:pt x="633" y="190"/>
                    <a:pt x="633" y="189"/>
                    <a:pt x="633" y="189"/>
                  </a:cubicBezTo>
                  <a:lnTo>
                    <a:pt x="633" y="189"/>
                  </a:lnTo>
                  <a:cubicBezTo>
                    <a:pt x="633" y="189"/>
                    <a:pt x="633" y="189"/>
                    <a:pt x="633" y="190"/>
                  </a:cubicBezTo>
                  <a:cubicBezTo>
                    <a:pt x="641" y="187"/>
                    <a:pt x="640" y="181"/>
                    <a:pt x="637" y="172"/>
                  </a:cubicBezTo>
                  <a:cubicBezTo>
                    <a:pt x="633" y="162"/>
                    <a:pt x="630" y="154"/>
                    <a:pt x="637" y="149"/>
                  </a:cubicBezTo>
                  <a:cubicBezTo>
                    <a:pt x="637" y="149"/>
                    <a:pt x="637" y="149"/>
                    <a:pt x="634" y="149"/>
                  </a:cubicBezTo>
                  <a:cubicBezTo>
                    <a:pt x="633" y="149"/>
                    <a:pt x="631" y="149"/>
                    <a:pt x="629" y="149"/>
                  </a:cubicBezTo>
                  <a:cubicBezTo>
                    <a:pt x="621" y="152"/>
                    <a:pt x="618" y="153"/>
                    <a:pt x="616" y="153"/>
                  </a:cubicBezTo>
                  <a:cubicBezTo>
                    <a:pt x="615" y="153"/>
                    <a:pt x="616" y="152"/>
                    <a:pt x="620" y="149"/>
                  </a:cubicBezTo>
                  <a:cubicBezTo>
                    <a:pt x="630" y="144"/>
                    <a:pt x="631" y="139"/>
                    <a:pt x="626" y="139"/>
                  </a:cubicBezTo>
                  <a:cubicBezTo>
                    <a:pt x="624" y="139"/>
                    <a:pt x="621" y="140"/>
                    <a:pt x="617" y="141"/>
                  </a:cubicBezTo>
                  <a:lnTo>
                    <a:pt x="623" y="138"/>
                  </a:lnTo>
                  <a:cubicBezTo>
                    <a:pt x="630" y="133"/>
                    <a:pt x="631" y="131"/>
                    <a:pt x="628" y="131"/>
                  </a:cubicBezTo>
                  <a:cubicBezTo>
                    <a:pt x="626" y="131"/>
                    <a:pt x="620" y="133"/>
                    <a:pt x="613" y="136"/>
                  </a:cubicBezTo>
                  <a:cubicBezTo>
                    <a:pt x="618" y="131"/>
                    <a:pt x="624" y="127"/>
                    <a:pt x="622" y="127"/>
                  </a:cubicBezTo>
                  <a:cubicBezTo>
                    <a:pt x="621" y="127"/>
                    <a:pt x="620" y="127"/>
                    <a:pt x="619" y="128"/>
                  </a:cubicBezTo>
                  <a:cubicBezTo>
                    <a:pt x="618" y="127"/>
                    <a:pt x="618" y="127"/>
                    <a:pt x="632" y="118"/>
                  </a:cubicBezTo>
                  <a:cubicBezTo>
                    <a:pt x="639" y="115"/>
                    <a:pt x="646" y="110"/>
                    <a:pt x="645" y="109"/>
                  </a:cubicBezTo>
                  <a:cubicBezTo>
                    <a:pt x="645" y="109"/>
                    <a:pt x="644" y="108"/>
                    <a:pt x="644" y="108"/>
                  </a:cubicBezTo>
                  <a:cubicBezTo>
                    <a:pt x="642" y="108"/>
                    <a:pt x="635" y="112"/>
                    <a:pt x="630" y="116"/>
                  </a:cubicBezTo>
                  <a:lnTo>
                    <a:pt x="629" y="112"/>
                  </a:lnTo>
                  <a:cubicBezTo>
                    <a:pt x="629" y="112"/>
                    <a:pt x="629" y="112"/>
                    <a:pt x="628" y="112"/>
                  </a:cubicBezTo>
                  <a:cubicBezTo>
                    <a:pt x="628" y="112"/>
                    <a:pt x="626" y="113"/>
                    <a:pt x="621" y="116"/>
                  </a:cubicBezTo>
                  <a:cubicBezTo>
                    <a:pt x="617" y="118"/>
                    <a:pt x="615" y="119"/>
                    <a:pt x="614" y="119"/>
                  </a:cubicBezTo>
                  <a:cubicBezTo>
                    <a:pt x="613" y="119"/>
                    <a:pt x="613" y="118"/>
                    <a:pt x="613" y="118"/>
                  </a:cubicBezTo>
                  <a:cubicBezTo>
                    <a:pt x="615" y="116"/>
                    <a:pt x="616" y="116"/>
                    <a:pt x="616" y="116"/>
                  </a:cubicBezTo>
                  <a:lnTo>
                    <a:pt x="616" y="116"/>
                  </a:lnTo>
                  <a:cubicBezTo>
                    <a:pt x="615" y="116"/>
                    <a:pt x="610" y="119"/>
                    <a:pt x="606" y="122"/>
                  </a:cubicBezTo>
                  <a:cubicBezTo>
                    <a:pt x="601" y="126"/>
                    <a:pt x="594" y="129"/>
                    <a:pt x="592" y="129"/>
                  </a:cubicBezTo>
                  <a:cubicBezTo>
                    <a:pt x="592" y="129"/>
                    <a:pt x="592" y="129"/>
                    <a:pt x="592" y="129"/>
                  </a:cubicBezTo>
                  <a:lnTo>
                    <a:pt x="578" y="138"/>
                  </a:lnTo>
                  <a:cubicBezTo>
                    <a:pt x="568" y="144"/>
                    <a:pt x="559" y="150"/>
                    <a:pt x="551" y="158"/>
                  </a:cubicBezTo>
                  <a:cubicBezTo>
                    <a:pt x="549" y="163"/>
                    <a:pt x="545" y="168"/>
                    <a:pt x="547" y="168"/>
                  </a:cubicBezTo>
                  <a:cubicBezTo>
                    <a:pt x="548" y="168"/>
                    <a:pt x="550" y="167"/>
                    <a:pt x="555" y="164"/>
                  </a:cubicBezTo>
                  <a:cubicBezTo>
                    <a:pt x="555" y="164"/>
                    <a:pt x="560" y="162"/>
                    <a:pt x="562" y="162"/>
                  </a:cubicBezTo>
                  <a:cubicBezTo>
                    <a:pt x="562" y="162"/>
                    <a:pt x="563" y="163"/>
                    <a:pt x="563" y="163"/>
                  </a:cubicBezTo>
                  <a:cubicBezTo>
                    <a:pt x="564" y="163"/>
                    <a:pt x="557" y="168"/>
                    <a:pt x="557" y="168"/>
                  </a:cubicBezTo>
                  <a:cubicBezTo>
                    <a:pt x="549" y="172"/>
                    <a:pt x="551" y="175"/>
                    <a:pt x="554" y="180"/>
                  </a:cubicBezTo>
                  <a:cubicBezTo>
                    <a:pt x="556" y="185"/>
                    <a:pt x="556" y="189"/>
                    <a:pt x="549" y="192"/>
                  </a:cubicBezTo>
                  <a:cubicBezTo>
                    <a:pt x="543" y="196"/>
                    <a:pt x="543" y="198"/>
                    <a:pt x="543" y="198"/>
                  </a:cubicBezTo>
                  <a:cubicBezTo>
                    <a:pt x="544" y="197"/>
                    <a:pt x="545" y="197"/>
                    <a:pt x="547" y="197"/>
                  </a:cubicBezTo>
                  <a:cubicBezTo>
                    <a:pt x="551" y="197"/>
                    <a:pt x="552" y="201"/>
                    <a:pt x="554" y="207"/>
                  </a:cubicBezTo>
                  <a:cubicBezTo>
                    <a:pt x="555" y="212"/>
                    <a:pt x="556" y="218"/>
                    <a:pt x="562" y="218"/>
                  </a:cubicBezTo>
                  <a:cubicBezTo>
                    <a:pt x="563" y="218"/>
                    <a:pt x="563" y="218"/>
                    <a:pt x="564" y="218"/>
                  </a:cubicBezTo>
                  <a:lnTo>
                    <a:pt x="565" y="219"/>
                  </a:lnTo>
                  <a:cubicBezTo>
                    <a:pt x="557" y="221"/>
                    <a:pt x="557" y="223"/>
                    <a:pt x="557" y="224"/>
                  </a:cubicBezTo>
                  <a:cubicBezTo>
                    <a:pt x="565" y="226"/>
                    <a:pt x="566" y="227"/>
                    <a:pt x="566" y="227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0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4"/>
                  </a:cubicBezTo>
                  <a:cubicBezTo>
                    <a:pt x="566" y="273"/>
                    <a:pt x="566" y="276"/>
                    <a:pt x="574" y="276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4"/>
                    <a:pt x="548" y="284"/>
                    <a:pt x="556" y="286"/>
                  </a:cubicBezTo>
                  <a:cubicBezTo>
                    <a:pt x="559" y="286"/>
                    <a:pt x="562" y="285"/>
                    <a:pt x="564" y="285"/>
                  </a:cubicBezTo>
                  <a:cubicBezTo>
                    <a:pt x="567" y="285"/>
                    <a:pt x="570" y="286"/>
                    <a:pt x="573" y="286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79" y="289"/>
                    <a:pt x="576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29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6"/>
                    <a:pt x="548" y="346"/>
                  </a:cubicBezTo>
                  <a:cubicBezTo>
                    <a:pt x="547" y="346"/>
                    <a:pt x="545" y="346"/>
                    <a:pt x="543" y="344"/>
                  </a:cubicBezTo>
                  <a:lnTo>
                    <a:pt x="543" y="344"/>
                  </a:lnTo>
                  <a:lnTo>
                    <a:pt x="549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5" y="369"/>
                    <a:pt x="534" y="370"/>
                    <a:pt x="532" y="370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8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6" y="384"/>
                    <a:pt x="524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lnTo>
                    <a:pt x="519" y="385"/>
                  </a:lnTo>
                  <a:cubicBezTo>
                    <a:pt x="520" y="386"/>
                    <a:pt x="522" y="388"/>
                    <a:pt x="525" y="390"/>
                  </a:cubicBezTo>
                  <a:cubicBezTo>
                    <a:pt x="527" y="394"/>
                    <a:pt x="528" y="396"/>
                    <a:pt x="527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6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5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0" y="393"/>
                    <a:pt x="506" y="396"/>
                    <a:pt x="501" y="399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5"/>
                    <a:pt x="507" y="415"/>
                  </a:cubicBezTo>
                  <a:cubicBezTo>
                    <a:pt x="512" y="421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3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2" y="413"/>
                    <a:pt x="503" y="417"/>
                  </a:cubicBezTo>
                  <a:cubicBezTo>
                    <a:pt x="505" y="421"/>
                    <a:pt x="507" y="422"/>
                    <a:pt x="506" y="422"/>
                  </a:cubicBezTo>
                  <a:cubicBezTo>
                    <a:pt x="506" y="422"/>
                    <a:pt x="505" y="421"/>
                    <a:pt x="502" y="417"/>
                  </a:cubicBezTo>
                  <a:cubicBezTo>
                    <a:pt x="500" y="415"/>
                    <a:pt x="498" y="413"/>
                    <a:pt x="497" y="412"/>
                  </a:cubicBezTo>
                  <a:lnTo>
                    <a:pt x="497" y="412"/>
                  </a:lnTo>
                  <a:cubicBezTo>
                    <a:pt x="497" y="412"/>
                    <a:pt x="496" y="412"/>
                    <a:pt x="496" y="412"/>
                  </a:cubicBezTo>
                  <a:cubicBezTo>
                    <a:pt x="496" y="412"/>
                    <a:pt x="494" y="411"/>
                    <a:pt x="490" y="406"/>
                  </a:cubicBezTo>
                  <a:cubicBezTo>
                    <a:pt x="488" y="405"/>
                    <a:pt x="488" y="404"/>
                    <a:pt x="487" y="404"/>
                  </a:cubicBezTo>
                  <a:lnTo>
                    <a:pt x="487" y="404"/>
                  </a:lnTo>
                  <a:cubicBezTo>
                    <a:pt x="486" y="404"/>
                    <a:pt x="490" y="409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1"/>
                    <a:pt x="484" y="409"/>
                    <a:pt x="484" y="409"/>
                  </a:cubicBezTo>
                  <a:lnTo>
                    <a:pt x="484" y="409"/>
                  </a:lnTo>
                  <a:cubicBezTo>
                    <a:pt x="482" y="409"/>
                    <a:pt x="484" y="416"/>
                    <a:pt x="489" y="425"/>
                  </a:cubicBezTo>
                  <a:cubicBezTo>
                    <a:pt x="493" y="434"/>
                    <a:pt x="495" y="437"/>
                    <a:pt x="495" y="437"/>
                  </a:cubicBezTo>
                  <a:cubicBezTo>
                    <a:pt x="495" y="437"/>
                    <a:pt x="494" y="436"/>
                    <a:pt x="492" y="433"/>
                  </a:cubicBezTo>
                  <a:cubicBezTo>
                    <a:pt x="488" y="426"/>
                    <a:pt x="488" y="426"/>
                    <a:pt x="488" y="426"/>
                  </a:cubicBezTo>
                  <a:cubicBezTo>
                    <a:pt x="487" y="427"/>
                    <a:pt x="487" y="427"/>
                    <a:pt x="486" y="427"/>
                  </a:cubicBezTo>
                  <a:cubicBezTo>
                    <a:pt x="485" y="427"/>
                    <a:pt x="484" y="426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1" y="421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4"/>
                  </a:cubicBezTo>
                  <a:lnTo>
                    <a:pt x="473" y="424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3"/>
                  </a:lnTo>
                  <a:lnTo>
                    <a:pt x="473" y="433"/>
                  </a:lnTo>
                  <a:cubicBezTo>
                    <a:pt x="475" y="440"/>
                    <a:pt x="475" y="442"/>
                    <a:pt x="474" y="442"/>
                  </a:cubicBezTo>
                  <a:cubicBezTo>
                    <a:pt x="472" y="442"/>
                    <a:pt x="468" y="437"/>
                    <a:pt x="464" y="428"/>
                  </a:cubicBezTo>
                  <a:cubicBezTo>
                    <a:pt x="461" y="421"/>
                    <a:pt x="461" y="421"/>
                    <a:pt x="461" y="421"/>
                  </a:cubicBezTo>
                  <a:lnTo>
                    <a:pt x="461" y="421"/>
                  </a:lnTo>
                  <a:lnTo>
                    <a:pt x="464" y="429"/>
                  </a:lnTo>
                  <a:cubicBezTo>
                    <a:pt x="467" y="435"/>
                    <a:pt x="471" y="443"/>
                    <a:pt x="470" y="443"/>
                  </a:cubicBezTo>
                  <a:cubicBezTo>
                    <a:pt x="469" y="444"/>
                    <a:pt x="469" y="444"/>
                    <a:pt x="469" y="444"/>
                  </a:cubicBezTo>
                  <a:cubicBezTo>
                    <a:pt x="468" y="444"/>
                    <a:pt x="466" y="442"/>
                    <a:pt x="464" y="436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0"/>
                  </a:cubicBezTo>
                  <a:cubicBezTo>
                    <a:pt x="458" y="430"/>
                    <a:pt x="458" y="430"/>
                    <a:pt x="458" y="430"/>
                  </a:cubicBezTo>
                  <a:cubicBezTo>
                    <a:pt x="458" y="430"/>
                    <a:pt x="457" y="429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5"/>
                    <a:pt x="447" y="433"/>
                  </a:cubicBezTo>
                  <a:cubicBezTo>
                    <a:pt x="447" y="433"/>
                    <a:pt x="447" y="434"/>
                    <a:pt x="446" y="434"/>
                  </a:cubicBezTo>
                  <a:cubicBezTo>
                    <a:pt x="445" y="434"/>
                    <a:pt x="444" y="432"/>
                    <a:pt x="443" y="426"/>
                  </a:cubicBezTo>
                  <a:cubicBezTo>
                    <a:pt x="441" y="423"/>
                    <a:pt x="440" y="421"/>
                    <a:pt x="440" y="421"/>
                  </a:cubicBezTo>
                  <a:lnTo>
                    <a:pt x="440" y="421"/>
                  </a:lnTo>
                  <a:cubicBezTo>
                    <a:pt x="440" y="421"/>
                    <a:pt x="440" y="423"/>
                    <a:pt x="442" y="428"/>
                  </a:cubicBezTo>
                  <a:cubicBezTo>
                    <a:pt x="444" y="434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3"/>
                  </a:cubicBezTo>
                  <a:cubicBezTo>
                    <a:pt x="441" y="443"/>
                    <a:pt x="441" y="443"/>
                    <a:pt x="441" y="443"/>
                  </a:cubicBezTo>
                  <a:cubicBezTo>
                    <a:pt x="440" y="443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9" y="439"/>
                    <a:pt x="425" y="439"/>
                  </a:cubicBezTo>
                  <a:cubicBezTo>
                    <a:pt x="425" y="439"/>
                    <a:pt x="425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7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3" y="448"/>
                    <a:pt x="413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49"/>
                    <a:pt x="407" y="449"/>
                  </a:cubicBezTo>
                  <a:cubicBezTo>
                    <a:pt x="405" y="449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0"/>
                    <a:pt x="392" y="431"/>
                    <a:pt x="391" y="431"/>
                  </a:cubicBezTo>
                  <a:cubicBezTo>
                    <a:pt x="391" y="431"/>
                    <a:pt x="391" y="431"/>
                    <a:pt x="391" y="431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6" y="438"/>
                  </a:cubicBezTo>
                  <a:cubicBezTo>
                    <a:pt x="376" y="437"/>
                    <a:pt x="376" y="437"/>
                    <a:pt x="376" y="437"/>
                  </a:cubicBezTo>
                  <a:cubicBezTo>
                    <a:pt x="375" y="437"/>
                    <a:pt x="373" y="439"/>
                    <a:pt x="371" y="444"/>
                  </a:cubicBezTo>
                  <a:cubicBezTo>
                    <a:pt x="370" y="448"/>
                    <a:pt x="369" y="450"/>
                    <a:pt x="369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3"/>
                  </a:lnTo>
                  <a:cubicBezTo>
                    <a:pt x="364" y="451"/>
                    <a:pt x="364" y="451"/>
                    <a:pt x="364" y="451"/>
                  </a:cubicBezTo>
                  <a:cubicBezTo>
                    <a:pt x="365" y="445"/>
                    <a:pt x="366" y="439"/>
                    <a:pt x="365" y="439"/>
                  </a:cubicBezTo>
                  <a:lnTo>
                    <a:pt x="365" y="439"/>
                  </a:lnTo>
                  <a:cubicBezTo>
                    <a:pt x="365" y="439"/>
                    <a:pt x="364" y="440"/>
                    <a:pt x="363" y="442"/>
                  </a:cubicBezTo>
                  <a:cubicBezTo>
                    <a:pt x="362" y="450"/>
                    <a:pt x="361" y="450"/>
                    <a:pt x="359" y="450"/>
                  </a:cubicBezTo>
                  <a:cubicBezTo>
                    <a:pt x="359" y="444"/>
                    <a:pt x="341" y="435"/>
                    <a:pt x="332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4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6"/>
                    <a:pt x="316" y="429"/>
                  </a:cubicBezTo>
                  <a:cubicBezTo>
                    <a:pt x="312" y="433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2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7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4"/>
                    <a:pt x="304" y="414"/>
                  </a:cubicBezTo>
                  <a:lnTo>
                    <a:pt x="304" y="414"/>
                  </a:lnTo>
                  <a:cubicBezTo>
                    <a:pt x="304" y="414"/>
                    <a:pt x="303" y="416"/>
                    <a:pt x="301" y="419"/>
                  </a:cubicBezTo>
                  <a:cubicBezTo>
                    <a:pt x="297" y="424"/>
                    <a:pt x="294" y="427"/>
                    <a:pt x="293" y="427"/>
                  </a:cubicBezTo>
                  <a:cubicBezTo>
                    <a:pt x="292" y="427"/>
                    <a:pt x="294" y="423"/>
                    <a:pt x="299" y="416"/>
                  </a:cubicBezTo>
                  <a:cubicBezTo>
                    <a:pt x="303" y="409"/>
                    <a:pt x="305" y="405"/>
                    <a:pt x="304" y="405"/>
                  </a:cubicBezTo>
                  <a:lnTo>
                    <a:pt x="304" y="405"/>
                  </a:lnTo>
                  <a:cubicBezTo>
                    <a:pt x="304" y="405"/>
                    <a:pt x="301" y="408"/>
                    <a:pt x="296" y="414"/>
                  </a:cubicBezTo>
                  <a:cubicBezTo>
                    <a:pt x="291" y="420"/>
                    <a:pt x="288" y="422"/>
                    <a:pt x="287" y="422"/>
                  </a:cubicBezTo>
                  <a:cubicBezTo>
                    <a:pt x="285" y="422"/>
                    <a:pt x="287" y="418"/>
                    <a:pt x="292" y="411"/>
                  </a:cubicBezTo>
                  <a:cubicBezTo>
                    <a:pt x="292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2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8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4" y="392"/>
                    <a:pt x="270" y="386"/>
                  </a:cubicBezTo>
                  <a:cubicBezTo>
                    <a:pt x="270" y="385"/>
                    <a:pt x="274" y="378"/>
                    <a:pt x="273" y="377"/>
                  </a:cubicBezTo>
                  <a:cubicBezTo>
                    <a:pt x="272" y="376"/>
                    <a:pt x="271" y="374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59"/>
                    <a:pt x="264" y="355"/>
                    <a:pt x="261" y="355"/>
                  </a:cubicBezTo>
                  <a:cubicBezTo>
                    <a:pt x="260" y="355"/>
                    <a:pt x="257" y="356"/>
                    <a:pt x="253" y="358"/>
                  </a:cubicBezTo>
                  <a:lnTo>
                    <a:pt x="260" y="352"/>
                  </a:lnTo>
                  <a:cubicBezTo>
                    <a:pt x="262" y="351"/>
                    <a:pt x="263" y="350"/>
                    <a:pt x="262" y="350"/>
                  </a:cubicBezTo>
                  <a:cubicBezTo>
                    <a:pt x="261" y="350"/>
                    <a:pt x="256" y="352"/>
                    <a:pt x="252" y="355"/>
                  </a:cubicBezTo>
                  <a:cubicBezTo>
                    <a:pt x="251" y="355"/>
                    <a:pt x="250" y="356"/>
                    <a:pt x="249" y="356"/>
                  </a:cubicBezTo>
                  <a:lnTo>
                    <a:pt x="249" y="356"/>
                  </a:lnTo>
                  <a:cubicBezTo>
                    <a:pt x="249" y="356"/>
                    <a:pt x="249" y="356"/>
                    <a:pt x="249" y="355"/>
                  </a:cubicBezTo>
                  <a:lnTo>
                    <a:pt x="249" y="355"/>
                  </a:lnTo>
                  <a:cubicBezTo>
                    <a:pt x="244" y="358"/>
                    <a:pt x="241" y="360"/>
                    <a:pt x="242" y="360"/>
                  </a:cubicBezTo>
                  <a:cubicBezTo>
                    <a:pt x="242" y="360"/>
                    <a:pt x="245" y="358"/>
                    <a:pt x="249" y="356"/>
                  </a:cubicBezTo>
                  <a:lnTo>
                    <a:pt x="249" y="356"/>
                  </a:lnTo>
                  <a:cubicBezTo>
                    <a:pt x="247" y="364"/>
                    <a:pt x="240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2" y="338"/>
                  </a:cubicBezTo>
                  <a:lnTo>
                    <a:pt x="222" y="338"/>
                  </a:lnTo>
                  <a:cubicBezTo>
                    <a:pt x="219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9" y="335"/>
                    <a:pt x="230" y="335"/>
                    <a:pt x="231" y="335"/>
                  </a:cubicBezTo>
                  <a:lnTo>
                    <a:pt x="231" y="335"/>
                  </a:lnTo>
                  <a:lnTo>
                    <a:pt x="228" y="336"/>
                  </a:lnTo>
                  <a:cubicBezTo>
                    <a:pt x="228" y="335"/>
                    <a:pt x="228" y="335"/>
                    <a:pt x="228" y="335"/>
                  </a:cubicBezTo>
                  <a:lnTo>
                    <a:pt x="228" y="335"/>
                  </a:lnTo>
                  <a:cubicBezTo>
                    <a:pt x="226" y="336"/>
                    <a:pt x="224" y="337"/>
                    <a:pt x="222" y="338"/>
                  </a:cubicBezTo>
                  <a:lnTo>
                    <a:pt x="222" y="338"/>
                  </a:lnTo>
                  <a:cubicBezTo>
                    <a:pt x="227" y="337"/>
                    <a:pt x="233" y="336"/>
                    <a:pt x="238" y="335"/>
                  </a:cubicBezTo>
                  <a:lnTo>
                    <a:pt x="238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6"/>
                    <a:pt x="253" y="336"/>
                    <a:pt x="253" y="334"/>
                  </a:cubicBezTo>
                  <a:cubicBezTo>
                    <a:pt x="248" y="334"/>
                    <a:pt x="243" y="335"/>
                    <a:pt x="238" y="335"/>
                  </a:cubicBezTo>
                  <a:lnTo>
                    <a:pt x="238" y="335"/>
                  </a:lnTo>
                  <a:cubicBezTo>
                    <a:pt x="236" y="335"/>
                    <a:pt x="235" y="335"/>
                    <a:pt x="233" y="335"/>
                  </a:cubicBezTo>
                  <a:cubicBezTo>
                    <a:pt x="232" y="335"/>
                    <a:pt x="232" y="335"/>
                    <a:pt x="231" y="335"/>
                  </a:cubicBezTo>
                  <a:lnTo>
                    <a:pt x="231" y="335"/>
                  </a:ln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5" y="324"/>
                    <a:pt x="244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9" y="320"/>
                    <a:pt x="238" y="320"/>
                    <a:pt x="236" y="320"/>
                  </a:cubicBezTo>
                  <a:cubicBezTo>
                    <a:pt x="234" y="320"/>
                    <a:pt x="234" y="320"/>
                    <a:pt x="234" y="320"/>
                  </a:cubicBezTo>
                  <a:cubicBezTo>
                    <a:pt x="233" y="319"/>
                    <a:pt x="233" y="318"/>
                    <a:pt x="230" y="318"/>
                  </a:cubicBezTo>
                  <a:cubicBezTo>
                    <a:pt x="229" y="318"/>
                    <a:pt x="227" y="318"/>
                    <a:pt x="225" y="319"/>
                  </a:cubicBezTo>
                  <a:cubicBezTo>
                    <a:pt x="221" y="320"/>
                    <a:pt x="217" y="320"/>
                    <a:pt x="214" y="320"/>
                  </a:cubicBezTo>
                  <a:cubicBezTo>
                    <a:pt x="211" y="320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8"/>
                    <a:pt x="217" y="314"/>
                  </a:cubicBezTo>
                  <a:cubicBezTo>
                    <a:pt x="225" y="313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7" y="308"/>
                    <a:pt x="237" y="308"/>
                    <a:pt x="235" y="308"/>
                  </a:cubicBezTo>
                  <a:cubicBezTo>
                    <a:pt x="233" y="308"/>
                    <a:pt x="229" y="308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6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5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cubicBezTo>
                    <a:pt x="225" y="288"/>
                    <a:pt x="217" y="288"/>
                    <a:pt x="234" y="287"/>
                  </a:cubicBez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79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79"/>
                    <a:pt x="218" y="280"/>
                    <a:pt x="221" y="280"/>
                  </a:cubicBezTo>
                  <a:cubicBezTo>
                    <a:pt x="224" y="280"/>
                    <a:pt x="226" y="279"/>
                    <a:pt x="226" y="278"/>
                  </a:cubicBezTo>
                  <a:cubicBezTo>
                    <a:pt x="235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5"/>
                  </a:cubicBezTo>
                  <a:cubicBezTo>
                    <a:pt x="227" y="263"/>
                    <a:pt x="224" y="262"/>
                    <a:pt x="225" y="262"/>
                  </a:cubicBezTo>
                  <a:cubicBezTo>
                    <a:pt x="225" y="262"/>
                    <a:pt x="227" y="262"/>
                    <a:pt x="231" y="263"/>
                  </a:cubicBezTo>
                  <a:cubicBezTo>
                    <a:pt x="233" y="263"/>
                    <a:pt x="234" y="263"/>
                    <a:pt x="236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5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0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3"/>
                  </a:cubicBezTo>
                  <a:cubicBezTo>
                    <a:pt x="245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4"/>
                    <a:pt x="265" y="224"/>
                    <a:pt x="259" y="220"/>
                  </a:cubicBezTo>
                  <a:cubicBezTo>
                    <a:pt x="259" y="220"/>
                    <a:pt x="259" y="219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8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3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7"/>
                    <a:pt x="256" y="207"/>
                  </a:cubicBezTo>
                  <a:cubicBezTo>
                    <a:pt x="258" y="207"/>
                    <a:pt x="258" y="207"/>
                    <a:pt x="259" y="205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0"/>
                  </a:cubicBezTo>
                  <a:lnTo>
                    <a:pt x="227" y="180"/>
                  </a:lnTo>
                  <a:cubicBezTo>
                    <a:pt x="233" y="182"/>
                    <a:pt x="237" y="184"/>
                    <a:pt x="243" y="186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7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89"/>
                    <a:pt x="277" y="186"/>
                  </a:cubicBezTo>
                  <a:cubicBezTo>
                    <a:pt x="274" y="183"/>
                    <a:pt x="274" y="183"/>
                    <a:pt x="275" y="183"/>
                  </a:cubicBezTo>
                  <a:cubicBezTo>
                    <a:pt x="276" y="183"/>
                    <a:pt x="278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4" y="187"/>
                    <a:pt x="276" y="178"/>
                  </a:cubicBezTo>
                  <a:lnTo>
                    <a:pt x="276" y="178"/>
                  </a:lnTo>
                  <a:cubicBezTo>
                    <a:pt x="279" y="181"/>
                    <a:pt x="281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6" y="162"/>
                  </a:cubicBezTo>
                  <a:cubicBezTo>
                    <a:pt x="287" y="162"/>
                    <a:pt x="288" y="163"/>
                    <a:pt x="290" y="165"/>
                  </a:cubicBezTo>
                  <a:cubicBezTo>
                    <a:pt x="293" y="168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7" y="152"/>
                    <a:pt x="297" y="151"/>
                    <a:pt x="297" y="151"/>
                  </a:cubicBezTo>
                  <a:cubicBezTo>
                    <a:pt x="298" y="151"/>
                    <a:pt x="299" y="152"/>
                    <a:pt x="302" y="158"/>
                  </a:cubicBezTo>
                  <a:cubicBezTo>
                    <a:pt x="306" y="163"/>
                    <a:pt x="307" y="164"/>
                    <a:pt x="307" y="164"/>
                  </a:cubicBezTo>
                  <a:cubicBezTo>
                    <a:pt x="307" y="164"/>
                    <a:pt x="308" y="164"/>
                    <a:pt x="308" y="164"/>
                  </a:cubicBezTo>
                  <a:cubicBezTo>
                    <a:pt x="308" y="164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59"/>
                    <a:pt x="308" y="159"/>
                  </a:cubicBezTo>
                  <a:cubicBezTo>
                    <a:pt x="309" y="159"/>
                    <a:pt x="307" y="156"/>
                    <a:pt x="304" y="148"/>
                  </a:cubicBezTo>
                  <a:cubicBezTo>
                    <a:pt x="300" y="141"/>
                    <a:pt x="298" y="137"/>
                    <a:pt x="298" y="137"/>
                  </a:cubicBezTo>
                  <a:lnTo>
                    <a:pt x="298" y="137"/>
                  </a:lnTo>
                  <a:cubicBezTo>
                    <a:pt x="298" y="137"/>
                    <a:pt x="300" y="141"/>
                    <a:pt x="305" y="148"/>
                  </a:cubicBezTo>
                  <a:cubicBezTo>
                    <a:pt x="307" y="153"/>
                    <a:pt x="310" y="157"/>
                    <a:pt x="314" y="162"/>
                  </a:cubicBezTo>
                  <a:lnTo>
                    <a:pt x="310" y="155"/>
                  </a:lnTo>
                  <a:cubicBezTo>
                    <a:pt x="305" y="146"/>
                    <a:pt x="304" y="142"/>
                    <a:pt x="305" y="142"/>
                  </a:cubicBezTo>
                  <a:lnTo>
                    <a:pt x="305" y="142"/>
                  </a:lnTo>
                  <a:cubicBezTo>
                    <a:pt x="305" y="142"/>
                    <a:pt x="306" y="143"/>
                    <a:pt x="308" y="146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49"/>
                    <a:pt x="310" y="145"/>
                  </a:cubicBezTo>
                  <a:cubicBezTo>
                    <a:pt x="313" y="145"/>
                    <a:pt x="314" y="145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0"/>
                  </a:cubicBezTo>
                  <a:lnTo>
                    <a:pt x="309" y="120"/>
                  </a:lnTo>
                  <a:cubicBezTo>
                    <a:pt x="310" y="119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8"/>
                    <a:pt x="294" y="72"/>
                    <a:pt x="293" y="72"/>
                  </a:cubicBezTo>
                  <a:lnTo>
                    <a:pt x="293" y="72"/>
                  </a:lnTo>
                  <a:cubicBezTo>
                    <a:pt x="292" y="72"/>
                    <a:pt x="293" y="78"/>
                    <a:pt x="298" y="90"/>
                  </a:cubicBezTo>
                  <a:cubicBezTo>
                    <a:pt x="303" y="102"/>
                    <a:pt x="305" y="108"/>
                    <a:pt x="305" y="108"/>
                  </a:cubicBezTo>
                  <a:cubicBezTo>
                    <a:pt x="305" y="108"/>
                    <a:pt x="303" y="104"/>
                    <a:pt x="300" y="98"/>
                  </a:cubicBezTo>
                  <a:cubicBezTo>
                    <a:pt x="295" y="83"/>
                    <a:pt x="292" y="83"/>
                    <a:pt x="291" y="83"/>
                  </a:cubicBezTo>
                  <a:cubicBezTo>
                    <a:pt x="291" y="83"/>
                    <a:pt x="291" y="84"/>
                    <a:pt x="290" y="84"/>
                  </a:cubicBezTo>
                  <a:cubicBezTo>
                    <a:pt x="290" y="84"/>
                    <a:pt x="289" y="82"/>
                    <a:pt x="287" y="76"/>
                  </a:cubicBezTo>
                  <a:cubicBezTo>
                    <a:pt x="284" y="69"/>
                    <a:pt x="280" y="63"/>
                    <a:pt x="278" y="63"/>
                  </a:cubicBezTo>
                  <a:cubicBezTo>
                    <a:pt x="278" y="63"/>
                    <a:pt x="278" y="63"/>
                    <a:pt x="278" y="63"/>
                  </a:cubicBez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2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88" name="Google Shape;8988;p33"/>
            <p:cNvSpPr/>
            <p:nvPr/>
          </p:nvSpPr>
          <p:spPr>
            <a:xfrm>
              <a:off x="3103892" y="2072380"/>
              <a:ext cx="289089" cy="281797"/>
            </a:xfrm>
            <a:custGeom>
              <a:avLst/>
              <a:gdLst/>
              <a:ahLst/>
              <a:cxnLst/>
              <a:rect l="l" t="t" r="r" b="b"/>
              <a:pathLst>
                <a:path w="2894" h="2821" extrusionOk="0">
                  <a:moveTo>
                    <a:pt x="1199" y="1"/>
                  </a:moveTo>
                  <a:cubicBezTo>
                    <a:pt x="518" y="1"/>
                    <a:pt x="0" y="491"/>
                    <a:pt x="0" y="491"/>
                  </a:cubicBezTo>
                  <a:cubicBezTo>
                    <a:pt x="141" y="945"/>
                    <a:pt x="1057" y="795"/>
                    <a:pt x="1511" y="939"/>
                  </a:cubicBezTo>
                  <a:cubicBezTo>
                    <a:pt x="1965" y="1081"/>
                    <a:pt x="1887" y="1452"/>
                    <a:pt x="1833" y="1618"/>
                  </a:cubicBezTo>
                  <a:cubicBezTo>
                    <a:pt x="1779" y="1784"/>
                    <a:pt x="1755" y="2032"/>
                    <a:pt x="1794" y="2297"/>
                  </a:cubicBezTo>
                  <a:cubicBezTo>
                    <a:pt x="1834" y="2563"/>
                    <a:pt x="2248" y="2820"/>
                    <a:pt x="2248" y="2820"/>
                  </a:cubicBezTo>
                  <a:cubicBezTo>
                    <a:pt x="2435" y="2619"/>
                    <a:pt x="2735" y="2617"/>
                    <a:pt x="2748" y="2617"/>
                  </a:cubicBezTo>
                  <a:cubicBezTo>
                    <a:pt x="2748" y="2617"/>
                    <a:pt x="2748" y="2617"/>
                    <a:pt x="2748" y="2617"/>
                  </a:cubicBezTo>
                  <a:cubicBezTo>
                    <a:pt x="2893" y="1761"/>
                    <a:pt x="2871" y="1245"/>
                    <a:pt x="2663" y="866"/>
                  </a:cubicBezTo>
                  <a:cubicBezTo>
                    <a:pt x="2456" y="487"/>
                    <a:pt x="2011" y="49"/>
                    <a:pt x="1288" y="3"/>
                  </a:cubicBezTo>
                  <a:cubicBezTo>
                    <a:pt x="1258" y="1"/>
                    <a:pt x="1228" y="1"/>
                    <a:pt x="11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89" name="Google Shape;8989;p33"/>
            <p:cNvSpPr/>
            <p:nvPr/>
          </p:nvSpPr>
          <p:spPr>
            <a:xfrm>
              <a:off x="3307178" y="2687734"/>
              <a:ext cx="776065" cy="1504081"/>
            </a:xfrm>
            <a:custGeom>
              <a:avLst/>
              <a:gdLst/>
              <a:ahLst/>
              <a:cxnLst/>
              <a:rect l="l" t="t" r="r" b="b"/>
              <a:pathLst>
                <a:path w="7769" h="15057" extrusionOk="0">
                  <a:moveTo>
                    <a:pt x="762" y="14"/>
                  </a:moveTo>
                  <a:lnTo>
                    <a:pt x="785" y="23"/>
                  </a:lnTo>
                  <a:lnTo>
                    <a:pt x="808" y="23"/>
                  </a:lnTo>
                  <a:cubicBezTo>
                    <a:pt x="808" y="14"/>
                    <a:pt x="808" y="14"/>
                    <a:pt x="785" y="14"/>
                  </a:cubicBezTo>
                  <a:close/>
                  <a:moveTo>
                    <a:pt x="3140" y="50"/>
                  </a:moveTo>
                  <a:cubicBezTo>
                    <a:pt x="3148" y="50"/>
                    <a:pt x="3156" y="51"/>
                    <a:pt x="3165" y="51"/>
                  </a:cubicBezTo>
                  <a:lnTo>
                    <a:pt x="3163" y="59"/>
                  </a:lnTo>
                  <a:lnTo>
                    <a:pt x="3140" y="67"/>
                  </a:lnTo>
                  <a:lnTo>
                    <a:pt x="3116" y="57"/>
                  </a:lnTo>
                  <a:cubicBezTo>
                    <a:pt x="3116" y="52"/>
                    <a:pt x="3127" y="50"/>
                    <a:pt x="3140" y="50"/>
                  </a:cubicBezTo>
                  <a:close/>
                  <a:moveTo>
                    <a:pt x="461" y="56"/>
                  </a:moveTo>
                  <a:cubicBezTo>
                    <a:pt x="484" y="56"/>
                    <a:pt x="484" y="56"/>
                    <a:pt x="484" y="65"/>
                  </a:cubicBezTo>
                  <a:cubicBezTo>
                    <a:pt x="469" y="70"/>
                    <a:pt x="453" y="73"/>
                    <a:pt x="438" y="74"/>
                  </a:cubicBezTo>
                  <a:lnTo>
                    <a:pt x="415" y="65"/>
                  </a:lnTo>
                  <a:cubicBezTo>
                    <a:pt x="415" y="56"/>
                    <a:pt x="438" y="56"/>
                    <a:pt x="461" y="56"/>
                  </a:cubicBezTo>
                  <a:close/>
                  <a:moveTo>
                    <a:pt x="715" y="57"/>
                  </a:moveTo>
                  <a:cubicBezTo>
                    <a:pt x="738" y="57"/>
                    <a:pt x="761" y="57"/>
                    <a:pt x="761" y="66"/>
                  </a:cubicBezTo>
                  <a:lnTo>
                    <a:pt x="738" y="66"/>
                  </a:lnTo>
                  <a:cubicBezTo>
                    <a:pt x="738" y="63"/>
                    <a:pt x="736" y="62"/>
                    <a:pt x="734" y="62"/>
                  </a:cubicBezTo>
                  <a:cubicBezTo>
                    <a:pt x="728" y="62"/>
                    <a:pt x="722" y="68"/>
                    <a:pt x="738" y="74"/>
                  </a:cubicBezTo>
                  <a:lnTo>
                    <a:pt x="737" y="92"/>
                  </a:lnTo>
                  <a:cubicBezTo>
                    <a:pt x="715" y="91"/>
                    <a:pt x="691" y="83"/>
                    <a:pt x="691" y="74"/>
                  </a:cubicBezTo>
                  <a:cubicBezTo>
                    <a:pt x="669" y="57"/>
                    <a:pt x="669" y="57"/>
                    <a:pt x="715" y="57"/>
                  </a:cubicBezTo>
                  <a:close/>
                  <a:moveTo>
                    <a:pt x="2053" y="86"/>
                  </a:moveTo>
                  <a:cubicBezTo>
                    <a:pt x="2076" y="86"/>
                    <a:pt x="2076" y="95"/>
                    <a:pt x="2029" y="103"/>
                  </a:cubicBezTo>
                  <a:lnTo>
                    <a:pt x="1983" y="103"/>
                  </a:lnTo>
                  <a:cubicBezTo>
                    <a:pt x="1983" y="95"/>
                    <a:pt x="2030" y="86"/>
                    <a:pt x="2053" y="86"/>
                  </a:cubicBezTo>
                  <a:close/>
                  <a:moveTo>
                    <a:pt x="3277" y="70"/>
                  </a:moveTo>
                  <a:cubicBezTo>
                    <a:pt x="3281" y="70"/>
                    <a:pt x="3281" y="74"/>
                    <a:pt x="3280" y="82"/>
                  </a:cubicBezTo>
                  <a:cubicBezTo>
                    <a:pt x="3279" y="91"/>
                    <a:pt x="3278" y="98"/>
                    <a:pt x="3231" y="105"/>
                  </a:cubicBezTo>
                  <a:lnTo>
                    <a:pt x="3185" y="103"/>
                  </a:lnTo>
                  <a:lnTo>
                    <a:pt x="3233" y="88"/>
                  </a:lnTo>
                  <a:cubicBezTo>
                    <a:pt x="3259" y="76"/>
                    <a:pt x="3271" y="70"/>
                    <a:pt x="3277" y="70"/>
                  </a:cubicBezTo>
                  <a:close/>
                  <a:moveTo>
                    <a:pt x="2157" y="100"/>
                  </a:moveTo>
                  <a:cubicBezTo>
                    <a:pt x="2134" y="100"/>
                    <a:pt x="2122" y="105"/>
                    <a:pt x="2121" y="112"/>
                  </a:cubicBezTo>
                  <a:cubicBezTo>
                    <a:pt x="2121" y="120"/>
                    <a:pt x="2145" y="121"/>
                    <a:pt x="2191" y="121"/>
                  </a:cubicBezTo>
                  <a:cubicBezTo>
                    <a:pt x="2207" y="120"/>
                    <a:pt x="2222" y="117"/>
                    <a:pt x="2237" y="112"/>
                  </a:cubicBezTo>
                  <a:cubicBezTo>
                    <a:pt x="2237" y="104"/>
                    <a:pt x="2214" y="104"/>
                    <a:pt x="2191" y="103"/>
                  </a:cubicBezTo>
                  <a:cubicBezTo>
                    <a:pt x="2178" y="101"/>
                    <a:pt x="2166" y="100"/>
                    <a:pt x="2157" y="100"/>
                  </a:cubicBezTo>
                  <a:close/>
                  <a:moveTo>
                    <a:pt x="3775" y="137"/>
                  </a:moveTo>
                  <a:cubicBezTo>
                    <a:pt x="3823" y="144"/>
                    <a:pt x="3823" y="144"/>
                    <a:pt x="3795" y="152"/>
                  </a:cubicBezTo>
                  <a:cubicBezTo>
                    <a:pt x="3778" y="152"/>
                    <a:pt x="3761" y="153"/>
                    <a:pt x="3745" y="156"/>
                  </a:cubicBezTo>
                  <a:cubicBezTo>
                    <a:pt x="3722" y="150"/>
                    <a:pt x="3748" y="147"/>
                    <a:pt x="3775" y="137"/>
                  </a:cubicBezTo>
                  <a:close/>
                  <a:moveTo>
                    <a:pt x="389" y="184"/>
                  </a:moveTo>
                  <a:cubicBezTo>
                    <a:pt x="389" y="184"/>
                    <a:pt x="366" y="193"/>
                    <a:pt x="366" y="200"/>
                  </a:cubicBezTo>
                  <a:lnTo>
                    <a:pt x="389" y="200"/>
                  </a:lnTo>
                  <a:cubicBezTo>
                    <a:pt x="412" y="200"/>
                    <a:pt x="412" y="193"/>
                    <a:pt x="413" y="184"/>
                  </a:cubicBezTo>
                  <a:close/>
                  <a:moveTo>
                    <a:pt x="3944" y="229"/>
                  </a:moveTo>
                  <a:lnTo>
                    <a:pt x="3967" y="236"/>
                  </a:lnTo>
                  <a:cubicBezTo>
                    <a:pt x="3964" y="242"/>
                    <a:pt x="3962" y="247"/>
                    <a:pt x="3953" y="247"/>
                  </a:cubicBezTo>
                  <a:cubicBezTo>
                    <a:pt x="3949" y="247"/>
                    <a:pt x="3944" y="247"/>
                    <a:pt x="3937" y="244"/>
                  </a:cubicBezTo>
                  <a:lnTo>
                    <a:pt x="3915" y="237"/>
                  </a:lnTo>
                  <a:cubicBezTo>
                    <a:pt x="3918" y="230"/>
                    <a:pt x="3944" y="229"/>
                    <a:pt x="3944" y="229"/>
                  </a:cubicBezTo>
                  <a:close/>
                  <a:moveTo>
                    <a:pt x="4255" y="291"/>
                  </a:moveTo>
                  <a:cubicBezTo>
                    <a:pt x="4252" y="299"/>
                    <a:pt x="4247" y="306"/>
                    <a:pt x="4247" y="306"/>
                  </a:cubicBezTo>
                  <a:cubicBezTo>
                    <a:pt x="4246" y="308"/>
                    <a:pt x="4246" y="309"/>
                    <a:pt x="4246" y="309"/>
                  </a:cubicBezTo>
                  <a:cubicBezTo>
                    <a:pt x="4246" y="309"/>
                    <a:pt x="4248" y="304"/>
                    <a:pt x="4252" y="299"/>
                  </a:cubicBezTo>
                  <a:lnTo>
                    <a:pt x="4255" y="291"/>
                  </a:lnTo>
                  <a:close/>
                  <a:moveTo>
                    <a:pt x="4329" y="447"/>
                  </a:moveTo>
                  <a:cubicBezTo>
                    <a:pt x="4329" y="448"/>
                    <a:pt x="4329" y="448"/>
                    <a:pt x="4329" y="448"/>
                  </a:cubicBezTo>
                  <a:lnTo>
                    <a:pt x="4329" y="448"/>
                  </a:lnTo>
                  <a:cubicBezTo>
                    <a:pt x="4329" y="448"/>
                    <a:pt x="4329" y="448"/>
                    <a:pt x="4329" y="448"/>
                  </a:cubicBezTo>
                  <a:lnTo>
                    <a:pt x="4329" y="447"/>
                  </a:lnTo>
                  <a:close/>
                  <a:moveTo>
                    <a:pt x="4325" y="444"/>
                  </a:moveTo>
                  <a:cubicBezTo>
                    <a:pt x="4331" y="444"/>
                    <a:pt x="4360" y="454"/>
                    <a:pt x="4374" y="463"/>
                  </a:cubicBezTo>
                  <a:lnTo>
                    <a:pt x="4369" y="471"/>
                  </a:lnTo>
                  <a:cubicBezTo>
                    <a:pt x="4351" y="459"/>
                    <a:pt x="4326" y="455"/>
                    <a:pt x="4329" y="448"/>
                  </a:cubicBezTo>
                  <a:lnTo>
                    <a:pt x="4329" y="448"/>
                  </a:lnTo>
                  <a:cubicBezTo>
                    <a:pt x="4324" y="445"/>
                    <a:pt x="4323" y="444"/>
                    <a:pt x="4325" y="444"/>
                  </a:cubicBezTo>
                  <a:close/>
                  <a:moveTo>
                    <a:pt x="4521" y="505"/>
                  </a:moveTo>
                  <a:cubicBezTo>
                    <a:pt x="4526" y="505"/>
                    <a:pt x="4531" y="507"/>
                    <a:pt x="4540" y="512"/>
                  </a:cubicBezTo>
                  <a:cubicBezTo>
                    <a:pt x="4565" y="518"/>
                    <a:pt x="4579" y="538"/>
                    <a:pt x="4550" y="539"/>
                  </a:cubicBezTo>
                  <a:lnTo>
                    <a:pt x="4511" y="512"/>
                  </a:lnTo>
                  <a:cubicBezTo>
                    <a:pt x="4513" y="508"/>
                    <a:pt x="4516" y="505"/>
                    <a:pt x="4521" y="505"/>
                  </a:cubicBezTo>
                  <a:close/>
                  <a:moveTo>
                    <a:pt x="4691" y="627"/>
                  </a:moveTo>
                  <a:lnTo>
                    <a:pt x="4709" y="641"/>
                  </a:lnTo>
                  <a:cubicBezTo>
                    <a:pt x="4728" y="657"/>
                    <a:pt x="4728" y="657"/>
                    <a:pt x="4723" y="663"/>
                  </a:cubicBezTo>
                  <a:lnTo>
                    <a:pt x="4704" y="648"/>
                  </a:lnTo>
                  <a:lnTo>
                    <a:pt x="4691" y="627"/>
                  </a:lnTo>
                  <a:close/>
                  <a:moveTo>
                    <a:pt x="4903" y="783"/>
                  </a:moveTo>
                  <a:lnTo>
                    <a:pt x="4903" y="783"/>
                  </a:lnTo>
                  <a:cubicBezTo>
                    <a:pt x="4897" y="789"/>
                    <a:pt x="4908" y="812"/>
                    <a:pt x="4908" y="812"/>
                  </a:cubicBezTo>
                  <a:cubicBezTo>
                    <a:pt x="4918" y="821"/>
                    <a:pt x="4924" y="823"/>
                    <a:pt x="4928" y="823"/>
                  </a:cubicBezTo>
                  <a:cubicBezTo>
                    <a:pt x="4930" y="823"/>
                    <a:pt x="4931" y="822"/>
                    <a:pt x="4931" y="822"/>
                  </a:cubicBezTo>
                  <a:cubicBezTo>
                    <a:pt x="4931" y="822"/>
                    <a:pt x="4938" y="816"/>
                    <a:pt x="4920" y="800"/>
                  </a:cubicBezTo>
                  <a:lnTo>
                    <a:pt x="4903" y="783"/>
                  </a:lnTo>
                  <a:close/>
                  <a:moveTo>
                    <a:pt x="4959" y="926"/>
                  </a:moveTo>
                  <a:cubicBezTo>
                    <a:pt x="4967" y="926"/>
                    <a:pt x="4978" y="939"/>
                    <a:pt x="4978" y="939"/>
                  </a:cubicBezTo>
                  <a:cubicBezTo>
                    <a:pt x="4993" y="957"/>
                    <a:pt x="5009" y="975"/>
                    <a:pt x="5002" y="980"/>
                  </a:cubicBezTo>
                  <a:cubicBezTo>
                    <a:pt x="5002" y="980"/>
                    <a:pt x="5001" y="981"/>
                    <a:pt x="5000" y="981"/>
                  </a:cubicBezTo>
                  <a:cubicBezTo>
                    <a:pt x="4996" y="981"/>
                    <a:pt x="4990" y="979"/>
                    <a:pt x="4981" y="968"/>
                  </a:cubicBezTo>
                  <a:cubicBezTo>
                    <a:pt x="4971" y="955"/>
                    <a:pt x="4962" y="942"/>
                    <a:pt x="4956" y="927"/>
                  </a:cubicBezTo>
                  <a:cubicBezTo>
                    <a:pt x="4957" y="927"/>
                    <a:pt x="4958" y="926"/>
                    <a:pt x="4959" y="926"/>
                  </a:cubicBezTo>
                  <a:close/>
                  <a:moveTo>
                    <a:pt x="5219" y="1066"/>
                  </a:moveTo>
                  <a:cubicBezTo>
                    <a:pt x="5218" y="1066"/>
                    <a:pt x="5220" y="1072"/>
                    <a:pt x="5223" y="1083"/>
                  </a:cubicBezTo>
                  <a:cubicBezTo>
                    <a:pt x="5238" y="1102"/>
                    <a:pt x="5252" y="1123"/>
                    <a:pt x="5252" y="1123"/>
                  </a:cubicBezTo>
                  <a:cubicBezTo>
                    <a:pt x="5259" y="1117"/>
                    <a:pt x="5259" y="1117"/>
                    <a:pt x="5244" y="1098"/>
                  </a:cubicBezTo>
                  <a:cubicBezTo>
                    <a:pt x="5228" y="1076"/>
                    <a:pt x="5221" y="1066"/>
                    <a:pt x="5219" y="1066"/>
                  </a:cubicBezTo>
                  <a:close/>
                  <a:moveTo>
                    <a:pt x="5002" y="1264"/>
                  </a:moveTo>
                  <a:cubicBezTo>
                    <a:pt x="5000" y="1264"/>
                    <a:pt x="4999" y="1264"/>
                    <a:pt x="4998" y="1265"/>
                  </a:cubicBezTo>
                  <a:cubicBezTo>
                    <a:pt x="4990" y="1270"/>
                    <a:pt x="5003" y="1286"/>
                    <a:pt x="5030" y="1295"/>
                  </a:cubicBezTo>
                  <a:cubicBezTo>
                    <a:pt x="5037" y="1290"/>
                    <a:pt x="5037" y="1290"/>
                    <a:pt x="5024" y="1273"/>
                  </a:cubicBezTo>
                  <a:cubicBezTo>
                    <a:pt x="5024" y="1273"/>
                    <a:pt x="5011" y="1264"/>
                    <a:pt x="5002" y="1264"/>
                  </a:cubicBezTo>
                  <a:close/>
                  <a:moveTo>
                    <a:pt x="5220" y="1265"/>
                  </a:moveTo>
                  <a:lnTo>
                    <a:pt x="5220" y="1265"/>
                  </a:lnTo>
                  <a:cubicBezTo>
                    <a:pt x="5222" y="1265"/>
                    <a:pt x="5228" y="1275"/>
                    <a:pt x="5241" y="1298"/>
                  </a:cubicBezTo>
                  <a:cubicBezTo>
                    <a:pt x="5253" y="1318"/>
                    <a:pt x="5247" y="1321"/>
                    <a:pt x="5247" y="1321"/>
                  </a:cubicBezTo>
                  <a:cubicBezTo>
                    <a:pt x="5246" y="1322"/>
                    <a:pt x="5245" y="1322"/>
                    <a:pt x="5245" y="1322"/>
                  </a:cubicBezTo>
                  <a:cubicBezTo>
                    <a:pt x="5238" y="1322"/>
                    <a:pt x="5233" y="1300"/>
                    <a:pt x="5222" y="1282"/>
                  </a:cubicBezTo>
                  <a:cubicBezTo>
                    <a:pt x="5220" y="1271"/>
                    <a:pt x="5219" y="1265"/>
                    <a:pt x="5220" y="1265"/>
                  </a:cubicBezTo>
                  <a:close/>
                  <a:moveTo>
                    <a:pt x="5476" y="1605"/>
                  </a:moveTo>
                  <a:cubicBezTo>
                    <a:pt x="5478" y="1611"/>
                    <a:pt x="5480" y="1615"/>
                    <a:pt x="5480" y="1615"/>
                  </a:cubicBezTo>
                  <a:cubicBezTo>
                    <a:pt x="5480" y="1615"/>
                    <a:pt x="5479" y="1612"/>
                    <a:pt x="5477" y="1606"/>
                  </a:cubicBezTo>
                  <a:cubicBezTo>
                    <a:pt x="5476" y="1606"/>
                    <a:pt x="5476" y="1606"/>
                    <a:pt x="5476" y="1605"/>
                  </a:cubicBezTo>
                  <a:close/>
                  <a:moveTo>
                    <a:pt x="5430" y="1624"/>
                  </a:moveTo>
                  <a:cubicBezTo>
                    <a:pt x="5437" y="1624"/>
                    <a:pt x="5445" y="1645"/>
                    <a:pt x="5437" y="1671"/>
                  </a:cubicBezTo>
                  <a:cubicBezTo>
                    <a:pt x="5435" y="1672"/>
                    <a:pt x="5434" y="1673"/>
                    <a:pt x="5432" y="1673"/>
                  </a:cubicBezTo>
                  <a:cubicBezTo>
                    <a:pt x="5429" y="1673"/>
                    <a:pt x="5427" y="1668"/>
                    <a:pt x="5422" y="1652"/>
                  </a:cubicBezTo>
                  <a:cubicBezTo>
                    <a:pt x="5422" y="1652"/>
                    <a:pt x="5420" y="1627"/>
                    <a:pt x="5428" y="1624"/>
                  </a:cubicBezTo>
                  <a:cubicBezTo>
                    <a:pt x="5429" y="1624"/>
                    <a:pt x="5429" y="1624"/>
                    <a:pt x="5430" y="1624"/>
                  </a:cubicBezTo>
                  <a:close/>
                  <a:moveTo>
                    <a:pt x="5480" y="1781"/>
                  </a:moveTo>
                  <a:lnTo>
                    <a:pt x="5497" y="1800"/>
                  </a:lnTo>
                  <a:lnTo>
                    <a:pt x="5503" y="1824"/>
                  </a:lnTo>
                  <a:cubicBezTo>
                    <a:pt x="5501" y="1824"/>
                    <a:pt x="5498" y="1825"/>
                    <a:pt x="5496" y="1825"/>
                  </a:cubicBezTo>
                  <a:cubicBezTo>
                    <a:pt x="5490" y="1825"/>
                    <a:pt x="5485" y="1821"/>
                    <a:pt x="5480" y="1806"/>
                  </a:cubicBezTo>
                  <a:lnTo>
                    <a:pt x="5480" y="1781"/>
                  </a:lnTo>
                  <a:close/>
                  <a:moveTo>
                    <a:pt x="5744" y="3264"/>
                  </a:moveTo>
                  <a:lnTo>
                    <a:pt x="5756" y="3285"/>
                  </a:lnTo>
                  <a:lnTo>
                    <a:pt x="5759" y="3309"/>
                  </a:lnTo>
                  <a:cubicBezTo>
                    <a:pt x="5758" y="3309"/>
                    <a:pt x="5756" y="3309"/>
                    <a:pt x="5754" y="3309"/>
                  </a:cubicBezTo>
                  <a:cubicBezTo>
                    <a:pt x="5748" y="3309"/>
                    <a:pt x="5742" y="3306"/>
                    <a:pt x="5739" y="3288"/>
                  </a:cubicBezTo>
                  <a:lnTo>
                    <a:pt x="5744" y="3264"/>
                  </a:lnTo>
                  <a:close/>
                  <a:moveTo>
                    <a:pt x="5832" y="3824"/>
                  </a:moveTo>
                  <a:cubicBezTo>
                    <a:pt x="5837" y="3824"/>
                    <a:pt x="5847" y="3832"/>
                    <a:pt x="5853" y="3832"/>
                  </a:cubicBezTo>
                  <a:cubicBezTo>
                    <a:pt x="5853" y="3832"/>
                    <a:pt x="5853" y="3832"/>
                    <a:pt x="5853" y="3832"/>
                  </a:cubicBezTo>
                  <a:lnTo>
                    <a:pt x="5853" y="3832"/>
                  </a:lnTo>
                  <a:cubicBezTo>
                    <a:pt x="5857" y="3854"/>
                    <a:pt x="5857" y="3854"/>
                    <a:pt x="5849" y="3855"/>
                  </a:cubicBezTo>
                  <a:cubicBezTo>
                    <a:pt x="5849" y="3855"/>
                    <a:pt x="5849" y="3855"/>
                    <a:pt x="5848" y="3855"/>
                  </a:cubicBezTo>
                  <a:cubicBezTo>
                    <a:pt x="5839" y="3855"/>
                    <a:pt x="5828" y="3835"/>
                    <a:pt x="5828" y="3835"/>
                  </a:cubicBezTo>
                  <a:cubicBezTo>
                    <a:pt x="5826" y="3827"/>
                    <a:pt x="5828" y="3824"/>
                    <a:pt x="5832" y="3824"/>
                  </a:cubicBezTo>
                  <a:close/>
                  <a:moveTo>
                    <a:pt x="5956" y="4189"/>
                  </a:moveTo>
                  <a:cubicBezTo>
                    <a:pt x="5964" y="4189"/>
                    <a:pt x="5976" y="4211"/>
                    <a:pt x="5976" y="4211"/>
                  </a:cubicBezTo>
                  <a:lnTo>
                    <a:pt x="5979" y="4233"/>
                  </a:lnTo>
                  <a:cubicBezTo>
                    <a:pt x="5977" y="4234"/>
                    <a:pt x="5976" y="4234"/>
                    <a:pt x="5974" y="4234"/>
                  </a:cubicBezTo>
                  <a:cubicBezTo>
                    <a:pt x="5968" y="4234"/>
                    <a:pt x="5962" y="4231"/>
                    <a:pt x="5959" y="4213"/>
                  </a:cubicBezTo>
                  <a:lnTo>
                    <a:pt x="5956" y="4190"/>
                  </a:lnTo>
                  <a:cubicBezTo>
                    <a:pt x="5956" y="4190"/>
                    <a:pt x="5956" y="4189"/>
                    <a:pt x="5956" y="4189"/>
                  </a:cubicBezTo>
                  <a:close/>
                  <a:moveTo>
                    <a:pt x="5961" y="4492"/>
                  </a:moveTo>
                  <a:lnTo>
                    <a:pt x="5974" y="4514"/>
                  </a:lnTo>
                  <a:lnTo>
                    <a:pt x="5977" y="4536"/>
                  </a:lnTo>
                  <a:cubicBezTo>
                    <a:pt x="5975" y="4536"/>
                    <a:pt x="5973" y="4537"/>
                    <a:pt x="5972" y="4537"/>
                  </a:cubicBezTo>
                  <a:cubicBezTo>
                    <a:pt x="5965" y="4537"/>
                    <a:pt x="5959" y="4534"/>
                    <a:pt x="5957" y="4516"/>
                  </a:cubicBezTo>
                  <a:lnTo>
                    <a:pt x="5961" y="4492"/>
                  </a:lnTo>
                  <a:close/>
                  <a:moveTo>
                    <a:pt x="6220" y="6077"/>
                  </a:moveTo>
                  <a:cubicBezTo>
                    <a:pt x="6225" y="6077"/>
                    <a:pt x="6232" y="6092"/>
                    <a:pt x="6235" y="6108"/>
                  </a:cubicBezTo>
                  <a:cubicBezTo>
                    <a:pt x="6242" y="6154"/>
                    <a:pt x="6242" y="6154"/>
                    <a:pt x="6234" y="6155"/>
                  </a:cubicBezTo>
                  <a:cubicBezTo>
                    <a:pt x="6234" y="6155"/>
                    <a:pt x="6234" y="6155"/>
                    <a:pt x="6233" y="6155"/>
                  </a:cubicBezTo>
                  <a:cubicBezTo>
                    <a:pt x="6225" y="6155"/>
                    <a:pt x="6218" y="6110"/>
                    <a:pt x="6214" y="6088"/>
                  </a:cubicBezTo>
                  <a:cubicBezTo>
                    <a:pt x="6215" y="6080"/>
                    <a:pt x="6218" y="6077"/>
                    <a:pt x="6220" y="6077"/>
                  </a:cubicBezTo>
                  <a:close/>
                  <a:moveTo>
                    <a:pt x="6376" y="7020"/>
                  </a:moveTo>
                  <a:cubicBezTo>
                    <a:pt x="6384" y="7020"/>
                    <a:pt x="6395" y="7040"/>
                    <a:pt x="6395" y="7040"/>
                  </a:cubicBezTo>
                  <a:lnTo>
                    <a:pt x="6400" y="7064"/>
                  </a:lnTo>
                  <a:cubicBezTo>
                    <a:pt x="6398" y="7064"/>
                    <a:pt x="6396" y="7064"/>
                    <a:pt x="6394" y="7064"/>
                  </a:cubicBezTo>
                  <a:cubicBezTo>
                    <a:pt x="6388" y="7064"/>
                    <a:pt x="6382" y="7061"/>
                    <a:pt x="6378" y="7043"/>
                  </a:cubicBezTo>
                  <a:lnTo>
                    <a:pt x="6375" y="7020"/>
                  </a:lnTo>
                  <a:cubicBezTo>
                    <a:pt x="6375" y="7020"/>
                    <a:pt x="6376" y="7020"/>
                    <a:pt x="6376" y="7020"/>
                  </a:cubicBezTo>
                  <a:close/>
                  <a:moveTo>
                    <a:pt x="6748" y="8925"/>
                  </a:moveTo>
                  <a:cubicBezTo>
                    <a:pt x="6756" y="8925"/>
                    <a:pt x="6759" y="8947"/>
                    <a:pt x="6759" y="8947"/>
                  </a:cubicBezTo>
                  <a:cubicBezTo>
                    <a:pt x="6763" y="8969"/>
                    <a:pt x="6763" y="8969"/>
                    <a:pt x="6754" y="8971"/>
                  </a:cubicBezTo>
                  <a:cubicBezTo>
                    <a:pt x="6754" y="8971"/>
                    <a:pt x="6754" y="8971"/>
                    <a:pt x="6754" y="8971"/>
                  </a:cubicBezTo>
                  <a:cubicBezTo>
                    <a:pt x="6753" y="8971"/>
                    <a:pt x="6746" y="8970"/>
                    <a:pt x="6742" y="8949"/>
                  </a:cubicBezTo>
                  <a:lnTo>
                    <a:pt x="6748" y="8925"/>
                  </a:lnTo>
                  <a:cubicBezTo>
                    <a:pt x="6748" y="8925"/>
                    <a:pt x="6748" y="8925"/>
                    <a:pt x="6748" y="8925"/>
                  </a:cubicBezTo>
                  <a:close/>
                  <a:moveTo>
                    <a:pt x="6800" y="9197"/>
                  </a:moveTo>
                  <a:lnTo>
                    <a:pt x="6813" y="9218"/>
                  </a:lnTo>
                  <a:lnTo>
                    <a:pt x="6816" y="9242"/>
                  </a:lnTo>
                  <a:cubicBezTo>
                    <a:pt x="6814" y="9242"/>
                    <a:pt x="6813" y="9243"/>
                    <a:pt x="6811" y="9243"/>
                  </a:cubicBezTo>
                  <a:cubicBezTo>
                    <a:pt x="6805" y="9243"/>
                    <a:pt x="6798" y="9239"/>
                    <a:pt x="6796" y="9221"/>
                  </a:cubicBezTo>
                  <a:lnTo>
                    <a:pt x="6800" y="9197"/>
                  </a:lnTo>
                  <a:close/>
                  <a:moveTo>
                    <a:pt x="6771" y="9373"/>
                  </a:moveTo>
                  <a:cubicBezTo>
                    <a:pt x="6772" y="9373"/>
                    <a:pt x="6775" y="9378"/>
                    <a:pt x="6780" y="9387"/>
                  </a:cubicBezTo>
                  <a:lnTo>
                    <a:pt x="6779" y="9387"/>
                  </a:lnTo>
                  <a:cubicBezTo>
                    <a:pt x="6791" y="9408"/>
                    <a:pt x="6796" y="9431"/>
                    <a:pt x="6787" y="9432"/>
                  </a:cubicBezTo>
                  <a:cubicBezTo>
                    <a:pt x="6785" y="9432"/>
                    <a:pt x="6784" y="9432"/>
                    <a:pt x="6783" y="9432"/>
                  </a:cubicBezTo>
                  <a:cubicBezTo>
                    <a:pt x="6779" y="9432"/>
                    <a:pt x="6778" y="9429"/>
                    <a:pt x="6774" y="9410"/>
                  </a:cubicBezTo>
                  <a:cubicBezTo>
                    <a:pt x="6770" y="9384"/>
                    <a:pt x="6769" y="9373"/>
                    <a:pt x="6771" y="9373"/>
                  </a:cubicBezTo>
                  <a:close/>
                  <a:moveTo>
                    <a:pt x="6759" y="9507"/>
                  </a:moveTo>
                  <a:cubicBezTo>
                    <a:pt x="6758" y="9507"/>
                    <a:pt x="6757" y="9507"/>
                    <a:pt x="6757" y="9507"/>
                  </a:cubicBezTo>
                  <a:cubicBezTo>
                    <a:pt x="6756" y="9508"/>
                    <a:pt x="6756" y="9510"/>
                    <a:pt x="6756" y="9511"/>
                  </a:cubicBezTo>
                  <a:lnTo>
                    <a:pt x="6756" y="9511"/>
                  </a:lnTo>
                  <a:cubicBezTo>
                    <a:pt x="6757" y="9509"/>
                    <a:pt x="6759" y="9508"/>
                    <a:pt x="6761" y="9507"/>
                  </a:cubicBezTo>
                  <a:lnTo>
                    <a:pt x="6761" y="9507"/>
                  </a:lnTo>
                  <a:cubicBezTo>
                    <a:pt x="6760" y="9507"/>
                    <a:pt x="6760" y="9507"/>
                    <a:pt x="6759" y="9507"/>
                  </a:cubicBezTo>
                  <a:close/>
                  <a:moveTo>
                    <a:pt x="6756" y="9511"/>
                  </a:moveTo>
                  <a:cubicBezTo>
                    <a:pt x="6753" y="9514"/>
                    <a:pt x="6752" y="9517"/>
                    <a:pt x="6753" y="9517"/>
                  </a:cubicBezTo>
                  <a:cubicBezTo>
                    <a:pt x="6753" y="9517"/>
                    <a:pt x="6754" y="9516"/>
                    <a:pt x="6756" y="9511"/>
                  </a:cubicBezTo>
                  <a:close/>
                  <a:moveTo>
                    <a:pt x="6806" y="9546"/>
                  </a:moveTo>
                  <a:lnTo>
                    <a:pt x="6809" y="9568"/>
                  </a:lnTo>
                  <a:cubicBezTo>
                    <a:pt x="6813" y="9591"/>
                    <a:pt x="6813" y="9591"/>
                    <a:pt x="6805" y="9593"/>
                  </a:cubicBezTo>
                  <a:lnTo>
                    <a:pt x="6801" y="9570"/>
                  </a:lnTo>
                  <a:lnTo>
                    <a:pt x="6806" y="9546"/>
                  </a:lnTo>
                  <a:close/>
                  <a:moveTo>
                    <a:pt x="6819" y="9731"/>
                  </a:moveTo>
                  <a:cubicBezTo>
                    <a:pt x="6821" y="9742"/>
                    <a:pt x="6824" y="9748"/>
                    <a:pt x="6825" y="9748"/>
                  </a:cubicBezTo>
                  <a:cubicBezTo>
                    <a:pt x="6826" y="9748"/>
                    <a:pt x="6826" y="9742"/>
                    <a:pt x="6819" y="9731"/>
                  </a:cubicBezTo>
                  <a:close/>
                  <a:moveTo>
                    <a:pt x="6843" y="9774"/>
                  </a:moveTo>
                  <a:lnTo>
                    <a:pt x="6846" y="9796"/>
                  </a:lnTo>
                  <a:cubicBezTo>
                    <a:pt x="6851" y="9820"/>
                    <a:pt x="6851" y="9820"/>
                    <a:pt x="6842" y="9821"/>
                  </a:cubicBezTo>
                  <a:lnTo>
                    <a:pt x="6838" y="9797"/>
                  </a:lnTo>
                  <a:lnTo>
                    <a:pt x="6843" y="9774"/>
                  </a:lnTo>
                  <a:close/>
                  <a:moveTo>
                    <a:pt x="6897" y="9999"/>
                  </a:moveTo>
                  <a:lnTo>
                    <a:pt x="6900" y="10022"/>
                  </a:lnTo>
                  <a:cubicBezTo>
                    <a:pt x="6905" y="10044"/>
                    <a:pt x="6896" y="10046"/>
                    <a:pt x="6896" y="10046"/>
                  </a:cubicBezTo>
                  <a:cubicBezTo>
                    <a:pt x="6896" y="10046"/>
                    <a:pt x="6896" y="10046"/>
                    <a:pt x="6895" y="10046"/>
                  </a:cubicBezTo>
                  <a:cubicBezTo>
                    <a:pt x="6894" y="10046"/>
                    <a:pt x="6887" y="10045"/>
                    <a:pt x="6883" y="10024"/>
                  </a:cubicBezTo>
                  <a:cubicBezTo>
                    <a:pt x="6883" y="10024"/>
                    <a:pt x="6889" y="10000"/>
                    <a:pt x="6897" y="9999"/>
                  </a:cubicBezTo>
                  <a:close/>
                  <a:moveTo>
                    <a:pt x="7037" y="10911"/>
                  </a:moveTo>
                  <a:cubicBezTo>
                    <a:pt x="7049" y="10933"/>
                    <a:pt x="7062" y="10955"/>
                    <a:pt x="7054" y="10956"/>
                  </a:cubicBezTo>
                  <a:cubicBezTo>
                    <a:pt x="7054" y="10956"/>
                    <a:pt x="7054" y="10956"/>
                    <a:pt x="7054" y="10956"/>
                  </a:cubicBezTo>
                  <a:cubicBezTo>
                    <a:pt x="7052" y="10956"/>
                    <a:pt x="7044" y="10955"/>
                    <a:pt x="7032" y="10935"/>
                  </a:cubicBezTo>
                  <a:cubicBezTo>
                    <a:pt x="7032" y="10935"/>
                    <a:pt x="7021" y="10913"/>
                    <a:pt x="7029" y="10912"/>
                  </a:cubicBezTo>
                  <a:lnTo>
                    <a:pt x="7037" y="10911"/>
                  </a:lnTo>
                  <a:close/>
                  <a:moveTo>
                    <a:pt x="7186" y="11667"/>
                  </a:moveTo>
                  <a:cubicBezTo>
                    <a:pt x="7192" y="11667"/>
                    <a:pt x="7201" y="11677"/>
                    <a:pt x="7210" y="11702"/>
                  </a:cubicBezTo>
                  <a:cubicBezTo>
                    <a:pt x="7214" y="11726"/>
                    <a:pt x="7214" y="11726"/>
                    <a:pt x="7205" y="11727"/>
                  </a:cubicBezTo>
                  <a:cubicBezTo>
                    <a:pt x="7205" y="11727"/>
                    <a:pt x="7205" y="11727"/>
                    <a:pt x="7205" y="11727"/>
                  </a:cubicBezTo>
                  <a:cubicBezTo>
                    <a:pt x="7197" y="11727"/>
                    <a:pt x="7185" y="11706"/>
                    <a:pt x="7181" y="11683"/>
                  </a:cubicBezTo>
                  <a:cubicBezTo>
                    <a:pt x="7179" y="11673"/>
                    <a:pt x="7181" y="11667"/>
                    <a:pt x="7186" y="11667"/>
                  </a:cubicBezTo>
                  <a:close/>
                  <a:moveTo>
                    <a:pt x="7725" y="14869"/>
                  </a:moveTo>
                  <a:cubicBezTo>
                    <a:pt x="7732" y="14869"/>
                    <a:pt x="7737" y="14873"/>
                    <a:pt x="7740" y="14890"/>
                  </a:cubicBezTo>
                  <a:cubicBezTo>
                    <a:pt x="7753" y="14912"/>
                    <a:pt x="7754" y="14923"/>
                    <a:pt x="7750" y="14923"/>
                  </a:cubicBezTo>
                  <a:cubicBezTo>
                    <a:pt x="7745" y="14923"/>
                    <a:pt x="7735" y="14913"/>
                    <a:pt x="7723" y="14892"/>
                  </a:cubicBezTo>
                  <a:cubicBezTo>
                    <a:pt x="7702" y="14872"/>
                    <a:pt x="7702" y="14872"/>
                    <a:pt x="7719" y="14870"/>
                  </a:cubicBezTo>
                  <a:cubicBezTo>
                    <a:pt x="7721" y="14870"/>
                    <a:pt x="7723" y="14869"/>
                    <a:pt x="7725" y="14869"/>
                  </a:cubicBezTo>
                  <a:close/>
                  <a:moveTo>
                    <a:pt x="2676" y="0"/>
                  </a:moveTo>
                  <a:cubicBezTo>
                    <a:pt x="2665" y="0"/>
                    <a:pt x="2645" y="7"/>
                    <a:pt x="2632" y="21"/>
                  </a:cubicBezTo>
                  <a:cubicBezTo>
                    <a:pt x="2618" y="31"/>
                    <a:pt x="2597" y="35"/>
                    <a:pt x="2582" y="35"/>
                  </a:cubicBezTo>
                  <a:cubicBezTo>
                    <a:pt x="2570" y="35"/>
                    <a:pt x="2562" y="33"/>
                    <a:pt x="2562" y="29"/>
                  </a:cubicBezTo>
                  <a:cubicBezTo>
                    <a:pt x="2562" y="22"/>
                    <a:pt x="2577" y="21"/>
                    <a:pt x="2595" y="21"/>
                  </a:cubicBezTo>
                  <a:cubicBezTo>
                    <a:pt x="2599" y="21"/>
                    <a:pt x="2604" y="21"/>
                    <a:pt x="2608" y="21"/>
                  </a:cubicBezTo>
                  <a:lnTo>
                    <a:pt x="2608" y="3"/>
                  </a:lnTo>
                  <a:cubicBezTo>
                    <a:pt x="2606" y="3"/>
                    <a:pt x="2604" y="3"/>
                    <a:pt x="2602" y="3"/>
                  </a:cubicBezTo>
                  <a:cubicBezTo>
                    <a:pt x="2588" y="3"/>
                    <a:pt x="2575" y="6"/>
                    <a:pt x="2562" y="12"/>
                  </a:cubicBezTo>
                  <a:cubicBezTo>
                    <a:pt x="2546" y="12"/>
                    <a:pt x="2531" y="15"/>
                    <a:pt x="2516" y="20"/>
                  </a:cubicBezTo>
                  <a:cubicBezTo>
                    <a:pt x="2493" y="29"/>
                    <a:pt x="2493" y="37"/>
                    <a:pt x="2516" y="46"/>
                  </a:cubicBezTo>
                  <a:cubicBezTo>
                    <a:pt x="2539" y="55"/>
                    <a:pt x="2515" y="55"/>
                    <a:pt x="2493" y="55"/>
                  </a:cubicBezTo>
                  <a:cubicBezTo>
                    <a:pt x="2447" y="46"/>
                    <a:pt x="2447" y="37"/>
                    <a:pt x="2470" y="29"/>
                  </a:cubicBezTo>
                  <a:cubicBezTo>
                    <a:pt x="2493" y="29"/>
                    <a:pt x="2493" y="20"/>
                    <a:pt x="2494" y="12"/>
                  </a:cubicBezTo>
                  <a:cubicBezTo>
                    <a:pt x="2494" y="10"/>
                    <a:pt x="2489" y="10"/>
                    <a:pt x="2482" y="10"/>
                  </a:cubicBezTo>
                  <a:cubicBezTo>
                    <a:pt x="2453" y="10"/>
                    <a:pt x="2374" y="23"/>
                    <a:pt x="2355" y="37"/>
                  </a:cubicBezTo>
                  <a:cubicBezTo>
                    <a:pt x="2355" y="35"/>
                    <a:pt x="2355" y="32"/>
                    <a:pt x="2355" y="29"/>
                  </a:cubicBezTo>
                  <a:cubicBezTo>
                    <a:pt x="2355" y="20"/>
                    <a:pt x="2309" y="20"/>
                    <a:pt x="2263" y="20"/>
                  </a:cubicBezTo>
                  <a:cubicBezTo>
                    <a:pt x="2217" y="20"/>
                    <a:pt x="2193" y="20"/>
                    <a:pt x="2193" y="28"/>
                  </a:cubicBezTo>
                  <a:cubicBezTo>
                    <a:pt x="2193" y="37"/>
                    <a:pt x="2192" y="45"/>
                    <a:pt x="2170" y="45"/>
                  </a:cubicBezTo>
                  <a:cubicBezTo>
                    <a:pt x="2192" y="45"/>
                    <a:pt x="2192" y="54"/>
                    <a:pt x="2192" y="61"/>
                  </a:cubicBezTo>
                  <a:cubicBezTo>
                    <a:pt x="2168" y="58"/>
                    <a:pt x="2146" y="52"/>
                    <a:pt x="2124" y="45"/>
                  </a:cubicBezTo>
                  <a:cubicBezTo>
                    <a:pt x="2078" y="28"/>
                    <a:pt x="2032" y="19"/>
                    <a:pt x="1940" y="19"/>
                  </a:cubicBezTo>
                  <a:cubicBezTo>
                    <a:pt x="1892" y="19"/>
                    <a:pt x="1824" y="19"/>
                    <a:pt x="1800" y="10"/>
                  </a:cubicBezTo>
                  <a:cubicBezTo>
                    <a:pt x="1754" y="10"/>
                    <a:pt x="1732" y="10"/>
                    <a:pt x="1731" y="18"/>
                  </a:cubicBezTo>
                  <a:lnTo>
                    <a:pt x="1685" y="18"/>
                  </a:lnTo>
                  <a:cubicBezTo>
                    <a:pt x="1674" y="14"/>
                    <a:pt x="1657" y="12"/>
                    <a:pt x="1642" y="12"/>
                  </a:cubicBezTo>
                  <a:cubicBezTo>
                    <a:pt x="1628" y="12"/>
                    <a:pt x="1617" y="14"/>
                    <a:pt x="1617" y="18"/>
                  </a:cubicBezTo>
                  <a:cubicBezTo>
                    <a:pt x="1609" y="21"/>
                    <a:pt x="1601" y="22"/>
                    <a:pt x="1593" y="22"/>
                  </a:cubicBezTo>
                  <a:cubicBezTo>
                    <a:pt x="1577" y="22"/>
                    <a:pt x="1562" y="18"/>
                    <a:pt x="1547" y="18"/>
                  </a:cubicBezTo>
                  <a:cubicBezTo>
                    <a:pt x="1526" y="10"/>
                    <a:pt x="1515" y="6"/>
                    <a:pt x="1511" y="6"/>
                  </a:cubicBezTo>
                  <a:cubicBezTo>
                    <a:pt x="1506" y="6"/>
                    <a:pt x="1511" y="12"/>
                    <a:pt x="1523" y="25"/>
                  </a:cubicBezTo>
                  <a:cubicBezTo>
                    <a:pt x="1523" y="34"/>
                    <a:pt x="1569" y="43"/>
                    <a:pt x="1593" y="43"/>
                  </a:cubicBezTo>
                  <a:lnTo>
                    <a:pt x="1661" y="43"/>
                  </a:lnTo>
                  <a:lnTo>
                    <a:pt x="1592" y="51"/>
                  </a:lnTo>
                  <a:cubicBezTo>
                    <a:pt x="1569" y="51"/>
                    <a:pt x="1522" y="60"/>
                    <a:pt x="1522" y="68"/>
                  </a:cubicBezTo>
                  <a:cubicBezTo>
                    <a:pt x="1522" y="68"/>
                    <a:pt x="1522" y="77"/>
                    <a:pt x="1500" y="77"/>
                  </a:cubicBezTo>
                  <a:cubicBezTo>
                    <a:pt x="1500" y="77"/>
                    <a:pt x="1500" y="68"/>
                    <a:pt x="1500" y="60"/>
                  </a:cubicBezTo>
                  <a:cubicBezTo>
                    <a:pt x="1523" y="51"/>
                    <a:pt x="1523" y="43"/>
                    <a:pt x="1523" y="34"/>
                  </a:cubicBezTo>
                  <a:cubicBezTo>
                    <a:pt x="1509" y="24"/>
                    <a:pt x="1477" y="16"/>
                    <a:pt x="1455" y="16"/>
                  </a:cubicBezTo>
                  <a:cubicBezTo>
                    <a:pt x="1441" y="16"/>
                    <a:pt x="1431" y="19"/>
                    <a:pt x="1431" y="25"/>
                  </a:cubicBezTo>
                  <a:cubicBezTo>
                    <a:pt x="1429" y="26"/>
                    <a:pt x="1426" y="26"/>
                    <a:pt x="1424" y="26"/>
                  </a:cubicBezTo>
                  <a:cubicBezTo>
                    <a:pt x="1411" y="26"/>
                    <a:pt x="1398" y="23"/>
                    <a:pt x="1385" y="17"/>
                  </a:cubicBezTo>
                  <a:cubicBezTo>
                    <a:pt x="1385" y="13"/>
                    <a:pt x="1382" y="11"/>
                    <a:pt x="1375" y="11"/>
                  </a:cubicBezTo>
                  <a:cubicBezTo>
                    <a:pt x="1366" y="11"/>
                    <a:pt x="1353" y="15"/>
                    <a:pt x="1339" y="25"/>
                  </a:cubicBezTo>
                  <a:cubicBezTo>
                    <a:pt x="1329" y="34"/>
                    <a:pt x="1317" y="38"/>
                    <a:pt x="1305" y="38"/>
                  </a:cubicBezTo>
                  <a:cubicBezTo>
                    <a:pt x="1292" y="38"/>
                    <a:pt x="1280" y="34"/>
                    <a:pt x="1270" y="25"/>
                  </a:cubicBezTo>
                  <a:cubicBezTo>
                    <a:pt x="1243" y="15"/>
                    <a:pt x="1200" y="11"/>
                    <a:pt x="1169" y="11"/>
                  </a:cubicBezTo>
                  <a:cubicBezTo>
                    <a:pt x="1148" y="11"/>
                    <a:pt x="1132" y="13"/>
                    <a:pt x="1132" y="17"/>
                  </a:cubicBezTo>
                  <a:cubicBezTo>
                    <a:pt x="1131" y="26"/>
                    <a:pt x="1108" y="30"/>
                    <a:pt x="1084" y="30"/>
                  </a:cubicBezTo>
                  <a:cubicBezTo>
                    <a:pt x="1067" y="30"/>
                    <a:pt x="1049" y="28"/>
                    <a:pt x="1039" y="24"/>
                  </a:cubicBezTo>
                  <a:cubicBezTo>
                    <a:pt x="1027" y="20"/>
                    <a:pt x="1015" y="18"/>
                    <a:pt x="1003" y="18"/>
                  </a:cubicBezTo>
                  <a:cubicBezTo>
                    <a:pt x="991" y="18"/>
                    <a:pt x="980" y="20"/>
                    <a:pt x="969" y="24"/>
                  </a:cubicBezTo>
                  <a:cubicBezTo>
                    <a:pt x="969" y="18"/>
                    <a:pt x="958" y="12"/>
                    <a:pt x="943" y="12"/>
                  </a:cubicBezTo>
                  <a:cubicBezTo>
                    <a:pt x="937" y="12"/>
                    <a:pt x="930" y="13"/>
                    <a:pt x="923" y="15"/>
                  </a:cubicBezTo>
                  <a:cubicBezTo>
                    <a:pt x="923" y="15"/>
                    <a:pt x="901" y="15"/>
                    <a:pt x="923" y="24"/>
                  </a:cubicBezTo>
                  <a:lnTo>
                    <a:pt x="877" y="41"/>
                  </a:lnTo>
                  <a:cubicBezTo>
                    <a:pt x="900" y="41"/>
                    <a:pt x="900" y="50"/>
                    <a:pt x="900" y="58"/>
                  </a:cubicBezTo>
                  <a:cubicBezTo>
                    <a:pt x="900" y="60"/>
                    <a:pt x="894" y="61"/>
                    <a:pt x="884" y="61"/>
                  </a:cubicBezTo>
                  <a:cubicBezTo>
                    <a:pt x="856" y="61"/>
                    <a:pt x="796" y="52"/>
                    <a:pt x="762" y="32"/>
                  </a:cubicBezTo>
                  <a:lnTo>
                    <a:pt x="716" y="15"/>
                  </a:lnTo>
                  <a:cubicBezTo>
                    <a:pt x="716" y="23"/>
                    <a:pt x="716" y="32"/>
                    <a:pt x="716" y="32"/>
                  </a:cubicBezTo>
                  <a:cubicBezTo>
                    <a:pt x="692" y="32"/>
                    <a:pt x="670" y="32"/>
                    <a:pt x="670" y="23"/>
                  </a:cubicBezTo>
                  <a:cubicBezTo>
                    <a:pt x="670" y="15"/>
                    <a:pt x="670" y="15"/>
                    <a:pt x="646" y="15"/>
                  </a:cubicBezTo>
                  <a:cubicBezTo>
                    <a:pt x="646" y="15"/>
                    <a:pt x="624" y="15"/>
                    <a:pt x="624" y="23"/>
                  </a:cubicBezTo>
                  <a:cubicBezTo>
                    <a:pt x="623" y="33"/>
                    <a:pt x="623" y="37"/>
                    <a:pt x="618" y="37"/>
                  </a:cubicBezTo>
                  <a:cubicBezTo>
                    <a:pt x="615" y="37"/>
                    <a:pt x="609" y="35"/>
                    <a:pt x="600" y="32"/>
                  </a:cubicBezTo>
                  <a:cubicBezTo>
                    <a:pt x="590" y="23"/>
                    <a:pt x="577" y="19"/>
                    <a:pt x="565" y="19"/>
                  </a:cubicBezTo>
                  <a:cubicBezTo>
                    <a:pt x="553" y="19"/>
                    <a:pt x="541" y="23"/>
                    <a:pt x="531" y="31"/>
                  </a:cubicBezTo>
                  <a:cubicBezTo>
                    <a:pt x="531" y="40"/>
                    <a:pt x="531" y="45"/>
                    <a:pt x="528" y="45"/>
                  </a:cubicBezTo>
                  <a:cubicBezTo>
                    <a:pt x="525" y="45"/>
                    <a:pt x="519" y="40"/>
                    <a:pt x="508" y="31"/>
                  </a:cubicBezTo>
                  <a:cubicBezTo>
                    <a:pt x="508" y="23"/>
                    <a:pt x="485" y="14"/>
                    <a:pt x="462" y="14"/>
                  </a:cubicBezTo>
                  <a:lnTo>
                    <a:pt x="462" y="23"/>
                  </a:lnTo>
                  <a:cubicBezTo>
                    <a:pt x="462" y="33"/>
                    <a:pt x="454" y="37"/>
                    <a:pt x="443" y="37"/>
                  </a:cubicBezTo>
                  <a:cubicBezTo>
                    <a:pt x="435" y="37"/>
                    <a:pt x="425" y="35"/>
                    <a:pt x="415" y="31"/>
                  </a:cubicBezTo>
                  <a:cubicBezTo>
                    <a:pt x="416" y="27"/>
                    <a:pt x="410" y="25"/>
                    <a:pt x="399" y="25"/>
                  </a:cubicBezTo>
                  <a:cubicBezTo>
                    <a:pt x="387" y="25"/>
                    <a:pt x="370" y="27"/>
                    <a:pt x="347" y="31"/>
                  </a:cubicBezTo>
                  <a:cubicBezTo>
                    <a:pt x="301" y="31"/>
                    <a:pt x="277" y="31"/>
                    <a:pt x="277" y="22"/>
                  </a:cubicBezTo>
                  <a:cubicBezTo>
                    <a:pt x="277" y="14"/>
                    <a:pt x="277" y="9"/>
                    <a:pt x="274" y="9"/>
                  </a:cubicBezTo>
                  <a:cubicBezTo>
                    <a:pt x="271" y="9"/>
                    <a:pt x="266" y="14"/>
                    <a:pt x="255" y="22"/>
                  </a:cubicBezTo>
                  <a:cubicBezTo>
                    <a:pt x="243" y="27"/>
                    <a:pt x="237" y="29"/>
                    <a:pt x="228" y="29"/>
                  </a:cubicBezTo>
                  <a:cubicBezTo>
                    <a:pt x="220" y="29"/>
                    <a:pt x="208" y="27"/>
                    <a:pt x="185" y="22"/>
                  </a:cubicBezTo>
                  <a:cubicBezTo>
                    <a:pt x="173" y="18"/>
                    <a:pt x="167" y="15"/>
                    <a:pt x="162" y="15"/>
                  </a:cubicBezTo>
                  <a:cubicBezTo>
                    <a:pt x="156" y="15"/>
                    <a:pt x="150" y="18"/>
                    <a:pt x="139" y="22"/>
                  </a:cubicBezTo>
                  <a:cubicBezTo>
                    <a:pt x="138" y="39"/>
                    <a:pt x="138" y="48"/>
                    <a:pt x="162" y="48"/>
                  </a:cubicBezTo>
                  <a:cubicBezTo>
                    <a:pt x="184" y="48"/>
                    <a:pt x="184" y="48"/>
                    <a:pt x="184" y="56"/>
                  </a:cubicBezTo>
                  <a:lnTo>
                    <a:pt x="138" y="56"/>
                  </a:lnTo>
                  <a:cubicBezTo>
                    <a:pt x="107" y="56"/>
                    <a:pt x="76" y="58"/>
                    <a:pt x="46" y="65"/>
                  </a:cubicBezTo>
                  <a:cubicBezTo>
                    <a:pt x="8" y="70"/>
                    <a:pt x="1" y="83"/>
                    <a:pt x="23" y="83"/>
                  </a:cubicBezTo>
                  <a:cubicBezTo>
                    <a:pt x="29" y="83"/>
                    <a:pt x="36" y="82"/>
                    <a:pt x="45" y="80"/>
                  </a:cubicBezTo>
                  <a:lnTo>
                    <a:pt x="68" y="89"/>
                  </a:lnTo>
                  <a:cubicBezTo>
                    <a:pt x="68" y="102"/>
                    <a:pt x="79" y="109"/>
                    <a:pt x="91" y="109"/>
                  </a:cubicBezTo>
                  <a:cubicBezTo>
                    <a:pt x="102" y="109"/>
                    <a:pt x="114" y="102"/>
                    <a:pt x="114" y="89"/>
                  </a:cubicBezTo>
                  <a:cubicBezTo>
                    <a:pt x="114" y="75"/>
                    <a:pt x="114" y="69"/>
                    <a:pt x="118" y="69"/>
                  </a:cubicBezTo>
                  <a:cubicBezTo>
                    <a:pt x="121" y="69"/>
                    <a:pt x="127" y="73"/>
                    <a:pt x="137" y="80"/>
                  </a:cubicBezTo>
                  <a:cubicBezTo>
                    <a:pt x="137" y="98"/>
                    <a:pt x="160" y="98"/>
                    <a:pt x="183" y="98"/>
                  </a:cubicBezTo>
                  <a:cubicBezTo>
                    <a:pt x="206" y="98"/>
                    <a:pt x="206" y="98"/>
                    <a:pt x="206" y="106"/>
                  </a:cubicBezTo>
                  <a:cubicBezTo>
                    <a:pt x="206" y="115"/>
                    <a:pt x="229" y="124"/>
                    <a:pt x="252" y="124"/>
                  </a:cubicBezTo>
                  <a:cubicBezTo>
                    <a:pt x="275" y="124"/>
                    <a:pt x="275" y="124"/>
                    <a:pt x="275" y="115"/>
                  </a:cubicBezTo>
                  <a:cubicBezTo>
                    <a:pt x="266" y="112"/>
                    <a:pt x="268" y="110"/>
                    <a:pt x="275" y="110"/>
                  </a:cubicBezTo>
                  <a:cubicBezTo>
                    <a:pt x="286" y="110"/>
                    <a:pt x="308" y="114"/>
                    <a:pt x="321" y="124"/>
                  </a:cubicBezTo>
                  <a:cubicBezTo>
                    <a:pt x="331" y="128"/>
                    <a:pt x="336" y="130"/>
                    <a:pt x="340" y="130"/>
                  </a:cubicBezTo>
                  <a:cubicBezTo>
                    <a:pt x="344" y="130"/>
                    <a:pt x="344" y="126"/>
                    <a:pt x="344" y="115"/>
                  </a:cubicBezTo>
                  <a:cubicBezTo>
                    <a:pt x="344" y="107"/>
                    <a:pt x="356" y="103"/>
                    <a:pt x="370" y="103"/>
                  </a:cubicBezTo>
                  <a:cubicBezTo>
                    <a:pt x="384" y="103"/>
                    <a:pt x="402" y="107"/>
                    <a:pt x="414" y="116"/>
                  </a:cubicBezTo>
                  <a:lnTo>
                    <a:pt x="460" y="116"/>
                  </a:lnTo>
                  <a:cubicBezTo>
                    <a:pt x="482" y="116"/>
                    <a:pt x="484" y="107"/>
                    <a:pt x="484" y="100"/>
                  </a:cubicBezTo>
                  <a:cubicBezTo>
                    <a:pt x="484" y="89"/>
                    <a:pt x="484" y="85"/>
                    <a:pt x="488" y="85"/>
                  </a:cubicBezTo>
                  <a:cubicBezTo>
                    <a:pt x="491" y="85"/>
                    <a:pt x="497" y="87"/>
                    <a:pt x="506" y="91"/>
                  </a:cubicBezTo>
                  <a:cubicBezTo>
                    <a:pt x="530" y="100"/>
                    <a:pt x="530" y="107"/>
                    <a:pt x="530" y="107"/>
                  </a:cubicBezTo>
                  <a:cubicBezTo>
                    <a:pt x="530" y="116"/>
                    <a:pt x="552" y="116"/>
                    <a:pt x="576" y="116"/>
                  </a:cubicBezTo>
                  <a:cubicBezTo>
                    <a:pt x="598" y="116"/>
                    <a:pt x="644" y="116"/>
                    <a:pt x="645" y="108"/>
                  </a:cubicBezTo>
                  <a:lnTo>
                    <a:pt x="645" y="108"/>
                  </a:lnTo>
                  <a:lnTo>
                    <a:pt x="644" y="116"/>
                  </a:lnTo>
                  <a:cubicBezTo>
                    <a:pt x="660" y="116"/>
                    <a:pt x="665" y="120"/>
                    <a:pt x="667" y="120"/>
                  </a:cubicBezTo>
                  <a:cubicBezTo>
                    <a:pt x="667" y="120"/>
                    <a:pt x="667" y="119"/>
                    <a:pt x="667" y="116"/>
                  </a:cubicBezTo>
                  <a:cubicBezTo>
                    <a:pt x="691" y="117"/>
                    <a:pt x="713" y="121"/>
                    <a:pt x="737" y="125"/>
                  </a:cubicBezTo>
                  <a:cubicBezTo>
                    <a:pt x="746" y="127"/>
                    <a:pt x="756" y="128"/>
                    <a:pt x="765" y="128"/>
                  </a:cubicBezTo>
                  <a:cubicBezTo>
                    <a:pt x="805" y="128"/>
                    <a:pt x="839" y="114"/>
                    <a:pt x="783" y="100"/>
                  </a:cubicBezTo>
                  <a:lnTo>
                    <a:pt x="807" y="100"/>
                  </a:lnTo>
                  <a:cubicBezTo>
                    <a:pt x="829" y="100"/>
                    <a:pt x="830" y="92"/>
                    <a:pt x="830" y="92"/>
                  </a:cubicBezTo>
                  <a:cubicBezTo>
                    <a:pt x="830" y="83"/>
                    <a:pt x="853" y="83"/>
                    <a:pt x="876" y="83"/>
                  </a:cubicBezTo>
                  <a:cubicBezTo>
                    <a:pt x="876" y="83"/>
                    <a:pt x="876" y="92"/>
                    <a:pt x="875" y="100"/>
                  </a:cubicBezTo>
                  <a:cubicBezTo>
                    <a:pt x="861" y="115"/>
                    <a:pt x="871" y="124"/>
                    <a:pt x="887" y="124"/>
                  </a:cubicBezTo>
                  <a:cubicBezTo>
                    <a:pt x="898" y="124"/>
                    <a:pt x="911" y="119"/>
                    <a:pt x="921" y="108"/>
                  </a:cubicBezTo>
                  <a:lnTo>
                    <a:pt x="921" y="117"/>
                  </a:lnTo>
                  <a:cubicBezTo>
                    <a:pt x="921" y="121"/>
                    <a:pt x="927" y="123"/>
                    <a:pt x="939" y="123"/>
                  </a:cubicBezTo>
                  <a:cubicBezTo>
                    <a:pt x="950" y="123"/>
                    <a:pt x="968" y="121"/>
                    <a:pt x="991" y="117"/>
                  </a:cubicBezTo>
                  <a:cubicBezTo>
                    <a:pt x="1014" y="117"/>
                    <a:pt x="1038" y="101"/>
                    <a:pt x="1038" y="92"/>
                  </a:cubicBezTo>
                  <a:cubicBezTo>
                    <a:pt x="1038" y="84"/>
                    <a:pt x="1060" y="84"/>
                    <a:pt x="1060" y="84"/>
                  </a:cubicBezTo>
                  <a:cubicBezTo>
                    <a:pt x="1084" y="84"/>
                    <a:pt x="1084" y="84"/>
                    <a:pt x="1084" y="92"/>
                  </a:cubicBezTo>
                  <a:cubicBezTo>
                    <a:pt x="1084" y="101"/>
                    <a:pt x="1096" y="105"/>
                    <a:pt x="1110" y="105"/>
                  </a:cubicBezTo>
                  <a:cubicBezTo>
                    <a:pt x="1125" y="105"/>
                    <a:pt x="1142" y="101"/>
                    <a:pt x="1153" y="93"/>
                  </a:cubicBezTo>
                  <a:lnTo>
                    <a:pt x="1153" y="93"/>
                  </a:lnTo>
                  <a:lnTo>
                    <a:pt x="1152" y="101"/>
                  </a:lnTo>
                  <a:cubicBezTo>
                    <a:pt x="1152" y="107"/>
                    <a:pt x="1164" y="113"/>
                    <a:pt x="1212" y="113"/>
                  </a:cubicBezTo>
                  <a:cubicBezTo>
                    <a:pt x="1232" y="113"/>
                    <a:pt x="1258" y="112"/>
                    <a:pt x="1291" y="110"/>
                  </a:cubicBezTo>
                  <a:cubicBezTo>
                    <a:pt x="1383" y="110"/>
                    <a:pt x="1453" y="111"/>
                    <a:pt x="1453" y="119"/>
                  </a:cubicBezTo>
                  <a:cubicBezTo>
                    <a:pt x="1453" y="120"/>
                    <a:pt x="1456" y="121"/>
                    <a:pt x="1462" y="121"/>
                  </a:cubicBezTo>
                  <a:cubicBezTo>
                    <a:pt x="1486" y="121"/>
                    <a:pt x="1554" y="107"/>
                    <a:pt x="1591" y="94"/>
                  </a:cubicBezTo>
                  <a:cubicBezTo>
                    <a:pt x="1591" y="102"/>
                    <a:pt x="1614" y="102"/>
                    <a:pt x="1660" y="102"/>
                  </a:cubicBezTo>
                  <a:cubicBezTo>
                    <a:pt x="1730" y="103"/>
                    <a:pt x="1730" y="103"/>
                    <a:pt x="1730" y="111"/>
                  </a:cubicBezTo>
                  <a:cubicBezTo>
                    <a:pt x="1718" y="119"/>
                    <a:pt x="1712" y="123"/>
                    <a:pt x="1715" y="123"/>
                  </a:cubicBezTo>
                  <a:cubicBezTo>
                    <a:pt x="1718" y="123"/>
                    <a:pt x="1729" y="119"/>
                    <a:pt x="1752" y="111"/>
                  </a:cubicBezTo>
                  <a:cubicBezTo>
                    <a:pt x="1761" y="104"/>
                    <a:pt x="1776" y="102"/>
                    <a:pt x="1792" y="102"/>
                  </a:cubicBezTo>
                  <a:cubicBezTo>
                    <a:pt x="1818" y="102"/>
                    <a:pt x="1845" y="109"/>
                    <a:pt x="1844" y="120"/>
                  </a:cubicBezTo>
                  <a:cubicBezTo>
                    <a:pt x="1844" y="129"/>
                    <a:pt x="1868" y="129"/>
                    <a:pt x="1914" y="129"/>
                  </a:cubicBezTo>
                  <a:cubicBezTo>
                    <a:pt x="1937" y="120"/>
                    <a:pt x="1983" y="120"/>
                    <a:pt x="2029" y="120"/>
                  </a:cubicBezTo>
                  <a:cubicBezTo>
                    <a:pt x="2043" y="120"/>
                    <a:pt x="2054" y="120"/>
                    <a:pt x="2063" y="120"/>
                  </a:cubicBezTo>
                  <a:cubicBezTo>
                    <a:pt x="2099" y="120"/>
                    <a:pt x="2099" y="117"/>
                    <a:pt x="2099" y="103"/>
                  </a:cubicBezTo>
                  <a:cubicBezTo>
                    <a:pt x="2099" y="86"/>
                    <a:pt x="2122" y="86"/>
                    <a:pt x="2168" y="86"/>
                  </a:cubicBezTo>
                  <a:cubicBezTo>
                    <a:pt x="2192" y="87"/>
                    <a:pt x="2214" y="87"/>
                    <a:pt x="2214" y="95"/>
                  </a:cubicBezTo>
                  <a:cubicBezTo>
                    <a:pt x="2229" y="101"/>
                    <a:pt x="2245" y="103"/>
                    <a:pt x="2260" y="104"/>
                  </a:cubicBezTo>
                  <a:cubicBezTo>
                    <a:pt x="2284" y="104"/>
                    <a:pt x="2306" y="104"/>
                    <a:pt x="2306" y="113"/>
                  </a:cubicBezTo>
                  <a:cubicBezTo>
                    <a:pt x="2326" y="118"/>
                    <a:pt x="2346" y="121"/>
                    <a:pt x="2367" y="121"/>
                  </a:cubicBezTo>
                  <a:cubicBezTo>
                    <a:pt x="2370" y="121"/>
                    <a:pt x="2373" y="121"/>
                    <a:pt x="2376" y="121"/>
                  </a:cubicBezTo>
                  <a:cubicBezTo>
                    <a:pt x="2422" y="121"/>
                    <a:pt x="2468" y="122"/>
                    <a:pt x="2468" y="130"/>
                  </a:cubicBezTo>
                  <a:cubicBezTo>
                    <a:pt x="2490" y="130"/>
                    <a:pt x="2490" y="130"/>
                    <a:pt x="2490" y="122"/>
                  </a:cubicBezTo>
                  <a:cubicBezTo>
                    <a:pt x="2491" y="116"/>
                    <a:pt x="2503" y="110"/>
                    <a:pt x="2542" y="110"/>
                  </a:cubicBezTo>
                  <a:cubicBezTo>
                    <a:pt x="2559" y="110"/>
                    <a:pt x="2579" y="111"/>
                    <a:pt x="2606" y="113"/>
                  </a:cubicBezTo>
                  <a:cubicBezTo>
                    <a:pt x="2615" y="113"/>
                    <a:pt x="2626" y="113"/>
                    <a:pt x="2636" y="113"/>
                  </a:cubicBezTo>
                  <a:cubicBezTo>
                    <a:pt x="2678" y="113"/>
                    <a:pt x="2722" y="112"/>
                    <a:pt x="2723" y="105"/>
                  </a:cubicBezTo>
                  <a:cubicBezTo>
                    <a:pt x="2745" y="105"/>
                    <a:pt x="2745" y="105"/>
                    <a:pt x="2745" y="114"/>
                  </a:cubicBezTo>
                  <a:cubicBezTo>
                    <a:pt x="2745" y="123"/>
                    <a:pt x="2757" y="127"/>
                    <a:pt x="2774" y="127"/>
                  </a:cubicBezTo>
                  <a:cubicBezTo>
                    <a:pt x="2791" y="127"/>
                    <a:pt x="2814" y="123"/>
                    <a:pt x="2837" y="114"/>
                  </a:cubicBezTo>
                  <a:cubicBezTo>
                    <a:pt x="2837" y="110"/>
                    <a:pt x="2843" y="107"/>
                    <a:pt x="2852" y="107"/>
                  </a:cubicBezTo>
                  <a:cubicBezTo>
                    <a:pt x="2860" y="107"/>
                    <a:pt x="2872" y="110"/>
                    <a:pt x="2883" y="114"/>
                  </a:cubicBezTo>
                  <a:cubicBezTo>
                    <a:pt x="2899" y="114"/>
                    <a:pt x="2914" y="111"/>
                    <a:pt x="2930" y="106"/>
                  </a:cubicBezTo>
                  <a:cubicBezTo>
                    <a:pt x="2941" y="102"/>
                    <a:pt x="2947" y="100"/>
                    <a:pt x="2955" y="100"/>
                  </a:cubicBezTo>
                  <a:cubicBezTo>
                    <a:pt x="2964" y="100"/>
                    <a:pt x="2976" y="102"/>
                    <a:pt x="2999" y="106"/>
                  </a:cubicBezTo>
                  <a:cubicBezTo>
                    <a:pt x="2999" y="114"/>
                    <a:pt x="3022" y="114"/>
                    <a:pt x="3045" y="114"/>
                  </a:cubicBezTo>
                  <a:cubicBezTo>
                    <a:pt x="3055" y="113"/>
                    <a:pt x="3076" y="112"/>
                    <a:pt x="3102" y="112"/>
                  </a:cubicBezTo>
                  <a:cubicBezTo>
                    <a:pt x="3193" y="112"/>
                    <a:pt x="3351" y="121"/>
                    <a:pt x="3368" y="135"/>
                  </a:cubicBezTo>
                  <a:cubicBezTo>
                    <a:pt x="3376" y="132"/>
                    <a:pt x="3385" y="131"/>
                    <a:pt x="3394" y="131"/>
                  </a:cubicBezTo>
                  <a:cubicBezTo>
                    <a:pt x="3401" y="131"/>
                    <a:pt x="3408" y="132"/>
                    <a:pt x="3415" y="133"/>
                  </a:cubicBezTo>
                  <a:cubicBezTo>
                    <a:pt x="3424" y="142"/>
                    <a:pt x="3434" y="146"/>
                    <a:pt x="3442" y="146"/>
                  </a:cubicBezTo>
                  <a:cubicBezTo>
                    <a:pt x="3453" y="146"/>
                    <a:pt x="3461" y="140"/>
                    <a:pt x="3462" y="131"/>
                  </a:cubicBezTo>
                  <a:lnTo>
                    <a:pt x="3439" y="128"/>
                  </a:lnTo>
                  <a:lnTo>
                    <a:pt x="3416" y="124"/>
                  </a:lnTo>
                  <a:cubicBezTo>
                    <a:pt x="3417" y="118"/>
                    <a:pt x="3426" y="116"/>
                    <a:pt x="3437" y="116"/>
                  </a:cubicBezTo>
                  <a:cubicBezTo>
                    <a:pt x="3458" y="116"/>
                    <a:pt x="3487" y="126"/>
                    <a:pt x="3484" y="142"/>
                  </a:cubicBezTo>
                  <a:cubicBezTo>
                    <a:pt x="3495" y="153"/>
                    <a:pt x="3499" y="158"/>
                    <a:pt x="3506" y="158"/>
                  </a:cubicBezTo>
                  <a:cubicBezTo>
                    <a:pt x="3511" y="158"/>
                    <a:pt x="3518" y="155"/>
                    <a:pt x="3529" y="149"/>
                  </a:cubicBezTo>
                  <a:cubicBezTo>
                    <a:pt x="3537" y="145"/>
                    <a:pt x="3546" y="143"/>
                    <a:pt x="3554" y="143"/>
                  </a:cubicBezTo>
                  <a:cubicBezTo>
                    <a:pt x="3571" y="143"/>
                    <a:pt x="3587" y="150"/>
                    <a:pt x="3598" y="165"/>
                  </a:cubicBezTo>
                  <a:cubicBezTo>
                    <a:pt x="3595" y="174"/>
                    <a:pt x="3594" y="178"/>
                    <a:pt x="3598" y="178"/>
                  </a:cubicBezTo>
                  <a:cubicBezTo>
                    <a:pt x="3601" y="178"/>
                    <a:pt x="3608" y="175"/>
                    <a:pt x="3620" y="170"/>
                  </a:cubicBezTo>
                  <a:cubicBezTo>
                    <a:pt x="3641" y="162"/>
                    <a:pt x="3664" y="157"/>
                    <a:pt x="3684" y="157"/>
                  </a:cubicBezTo>
                  <a:cubicBezTo>
                    <a:pt x="3717" y="157"/>
                    <a:pt x="3742" y="168"/>
                    <a:pt x="3736" y="188"/>
                  </a:cubicBezTo>
                  <a:cubicBezTo>
                    <a:pt x="3731" y="205"/>
                    <a:pt x="3750" y="218"/>
                    <a:pt x="3773" y="226"/>
                  </a:cubicBezTo>
                  <a:cubicBezTo>
                    <a:pt x="3778" y="228"/>
                    <a:pt x="3783" y="229"/>
                    <a:pt x="3786" y="229"/>
                  </a:cubicBezTo>
                  <a:cubicBezTo>
                    <a:pt x="3796" y="229"/>
                    <a:pt x="3798" y="223"/>
                    <a:pt x="3799" y="217"/>
                  </a:cubicBezTo>
                  <a:cubicBezTo>
                    <a:pt x="3793" y="208"/>
                    <a:pt x="3792" y="203"/>
                    <a:pt x="3797" y="203"/>
                  </a:cubicBezTo>
                  <a:cubicBezTo>
                    <a:pt x="3803" y="203"/>
                    <a:pt x="3821" y="213"/>
                    <a:pt x="3843" y="232"/>
                  </a:cubicBezTo>
                  <a:cubicBezTo>
                    <a:pt x="3900" y="279"/>
                    <a:pt x="3944" y="289"/>
                    <a:pt x="4014" y="303"/>
                  </a:cubicBezTo>
                  <a:cubicBezTo>
                    <a:pt x="4090" y="320"/>
                    <a:pt x="4147" y="343"/>
                    <a:pt x="4124" y="343"/>
                  </a:cubicBezTo>
                  <a:cubicBezTo>
                    <a:pt x="4119" y="343"/>
                    <a:pt x="4111" y="342"/>
                    <a:pt x="4099" y="340"/>
                  </a:cubicBezTo>
                  <a:cubicBezTo>
                    <a:pt x="4082" y="338"/>
                    <a:pt x="4070" y="338"/>
                    <a:pt x="4065" y="338"/>
                  </a:cubicBezTo>
                  <a:cubicBezTo>
                    <a:pt x="4055" y="338"/>
                    <a:pt x="4066" y="340"/>
                    <a:pt x="4096" y="347"/>
                  </a:cubicBezTo>
                  <a:cubicBezTo>
                    <a:pt x="4132" y="361"/>
                    <a:pt x="4165" y="378"/>
                    <a:pt x="4199" y="397"/>
                  </a:cubicBezTo>
                  <a:cubicBezTo>
                    <a:pt x="4212" y="404"/>
                    <a:pt x="4226" y="408"/>
                    <a:pt x="4236" y="408"/>
                  </a:cubicBezTo>
                  <a:cubicBezTo>
                    <a:pt x="4242" y="408"/>
                    <a:pt x="4247" y="406"/>
                    <a:pt x="4248" y="404"/>
                  </a:cubicBezTo>
                  <a:cubicBezTo>
                    <a:pt x="4261" y="429"/>
                    <a:pt x="4295" y="458"/>
                    <a:pt x="4345" y="466"/>
                  </a:cubicBezTo>
                  <a:cubicBezTo>
                    <a:pt x="4359" y="473"/>
                    <a:pt x="4372" y="482"/>
                    <a:pt x="4384" y="491"/>
                  </a:cubicBezTo>
                  <a:cubicBezTo>
                    <a:pt x="4396" y="501"/>
                    <a:pt x="4412" y="507"/>
                    <a:pt x="4428" y="509"/>
                  </a:cubicBezTo>
                  <a:cubicBezTo>
                    <a:pt x="4451" y="515"/>
                    <a:pt x="4466" y="535"/>
                    <a:pt x="4480" y="555"/>
                  </a:cubicBezTo>
                  <a:cubicBezTo>
                    <a:pt x="4493" y="571"/>
                    <a:pt x="4505" y="589"/>
                    <a:pt x="4511" y="589"/>
                  </a:cubicBezTo>
                  <a:cubicBezTo>
                    <a:pt x="4512" y="589"/>
                    <a:pt x="4513" y="588"/>
                    <a:pt x="4514" y="587"/>
                  </a:cubicBezTo>
                  <a:cubicBezTo>
                    <a:pt x="4515" y="586"/>
                    <a:pt x="4517" y="586"/>
                    <a:pt x="4519" y="586"/>
                  </a:cubicBezTo>
                  <a:cubicBezTo>
                    <a:pt x="4533" y="586"/>
                    <a:pt x="4566" y="601"/>
                    <a:pt x="4585" y="608"/>
                  </a:cubicBezTo>
                  <a:cubicBezTo>
                    <a:pt x="4605" y="614"/>
                    <a:pt x="4617" y="631"/>
                    <a:pt x="4606" y="631"/>
                  </a:cubicBezTo>
                  <a:cubicBezTo>
                    <a:pt x="4604" y="631"/>
                    <a:pt x="4602" y="630"/>
                    <a:pt x="4598" y="629"/>
                  </a:cubicBezTo>
                  <a:lnTo>
                    <a:pt x="4598" y="629"/>
                  </a:lnTo>
                  <a:cubicBezTo>
                    <a:pt x="4593" y="636"/>
                    <a:pt x="4593" y="636"/>
                    <a:pt x="4623" y="672"/>
                  </a:cubicBezTo>
                  <a:cubicBezTo>
                    <a:pt x="4639" y="684"/>
                    <a:pt x="4670" y="709"/>
                    <a:pt x="4680" y="709"/>
                  </a:cubicBezTo>
                  <a:cubicBezTo>
                    <a:pt x="4681" y="709"/>
                    <a:pt x="4682" y="708"/>
                    <a:pt x="4682" y="708"/>
                  </a:cubicBezTo>
                  <a:cubicBezTo>
                    <a:pt x="4683" y="707"/>
                    <a:pt x="4683" y="707"/>
                    <a:pt x="4684" y="707"/>
                  </a:cubicBezTo>
                  <a:cubicBezTo>
                    <a:pt x="4699" y="707"/>
                    <a:pt x="4792" y="796"/>
                    <a:pt x="4802" y="816"/>
                  </a:cubicBezTo>
                  <a:lnTo>
                    <a:pt x="4835" y="849"/>
                  </a:lnTo>
                  <a:cubicBezTo>
                    <a:pt x="4852" y="865"/>
                    <a:pt x="4876" y="874"/>
                    <a:pt x="4891" y="891"/>
                  </a:cubicBezTo>
                  <a:cubicBezTo>
                    <a:pt x="4901" y="904"/>
                    <a:pt x="4913" y="913"/>
                    <a:pt x="4928" y="921"/>
                  </a:cubicBezTo>
                  <a:cubicBezTo>
                    <a:pt x="4943" y="939"/>
                    <a:pt x="4958" y="955"/>
                    <a:pt x="4952" y="961"/>
                  </a:cubicBezTo>
                  <a:cubicBezTo>
                    <a:pt x="4981" y="968"/>
                    <a:pt x="4981" y="968"/>
                    <a:pt x="4983" y="996"/>
                  </a:cubicBezTo>
                  <a:cubicBezTo>
                    <a:pt x="4970" y="1007"/>
                    <a:pt x="4970" y="1007"/>
                    <a:pt x="4998" y="1014"/>
                  </a:cubicBezTo>
                  <a:cubicBezTo>
                    <a:pt x="5020" y="1026"/>
                    <a:pt x="5020" y="1025"/>
                    <a:pt x="5028" y="1049"/>
                  </a:cubicBezTo>
                  <a:cubicBezTo>
                    <a:pt x="5022" y="1054"/>
                    <a:pt x="5032" y="1068"/>
                    <a:pt x="5039" y="1068"/>
                  </a:cubicBezTo>
                  <a:cubicBezTo>
                    <a:pt x="5040" y="1068"/>
                    <a:pt x="5041" y="1068"/>
                    <a:pt x="5041" y="1068"/>
                  </a:cubicBezTo>
                  <a:cubicBezTo>
                    <a:pt x="5069" y="1075"/>
                    <a:pt x="5118" y="1127"/>
                    <a:pt x="5103" y="1137"/>
                  </a:cubicBezTo>
                  <a:cubicBezTo>
                    <a:pt x="5113" y="1150"/>
                    <a:pt x="5125" y="1161"/>
                    <a:pt x="5138" y="1170"/>
                  </a:cubicBezTo>
                  <a:cubicBezTo>
                    <a:pt x="5166" y="1179"/>
                    <a:pt x="5166" y="1179"/>
                    <a:pt x="5152" y="1188"/>
                  </a:cubicBezTo>
                  <a:cubicBezTo>
                    <a:pt x="5150" y="1213"/>
                    <a:pt x="5166" y="1238"/>
                    <a:pt x="5190" y="1247"/>
                  </a:cubicBezTo>
                  <a:cubicBezTo>
                    <a:pt x="5203" y="1257"/>
                    <a:pt x="5211" y="1271"/>
                    <a:pt x="5214" y="1286"/>
                  </a:cubicBezTo>
                  <a:cubicBezTo>
                    <a:pt x="5231" y="1326"/>
                    <a:pt x="5283" y="1430"/>
                    <a:pt x="5295" y="1430"/>
                  </a:cubicBezTo>
                  <a:cubicBezTo>
                    <a:pt x="5296" y="1430"/>
                    <a:pt x="5297" y="1429"/>
                    <a:pt x="5297" y="1427"/>
                  </a:cubicBezTo>
                  <a:lnTo>
                    <a:pt x="5317" y="1469"/>
                  </a:lnTo>
                  <a:cubicBezTo>
                    <a:pt x="5331" y="1514"/>
                    <a:pt x="5341" y="1534"/>
                    <a:pt x="5359" y="1552"/>
                  </a:cubicBezTo>
                  <a:lnTo>
                    <a:pt x="5377" y="1570"/>
                  </a:lnTo>
                  <a:cubicBezTo>
                    <a:pt x="5369" y="1574"/>
                    <a:pt x="5372" y="1597"/>
                    <a:pt x="5381" y="1618"/>
                  </a:cubicBezTo>
                  <a:cubicBezTo>
                    <a:pt x="5387" y="1635"/>
                    <a:pt x="5388" y="1639"/>
                    <a:pt x="5392" y="1639"/>
                  </a:cubicBezTo>
                  <a:cubicBezTo>
                    <a:pt x="5393" y="1639"/>
                    <a:pt x="5395" y="1638"/>
                    <a:pt x="5397" y="1637"/>
                  </a:cubicBezTo>
                  <a:cubicBezTo>
                    <a:pt x="5397" y="1630"/>
                    <a:pt x="5398" y="1626"/>
                    <a:pt x="5399" y="1626"/>
                  </a:cubicBezTo>
                  <a:cubicBezTo>
                    <a:pt x="5402" y="1626"/>
                    <a:pt x="5408" y="1641"/>
                    <a:pt x="5414" y="1655"/>
                  </a:cubicBezTo>
                  <a:cubicBezTo>
                    <a:pt x="5422" y="1678"/>
                    <a:pt x="5422" y="1703"/>
                    <a:pt x="5414" y="1705"/>
                  </a:cubicBezTo>
                  <a:lnTo>
                    <a:pt x="5423" y="1727"/>
                  </a:lnTo>
                  <a:cubicBezTo>
                    <a:pt x="5425" y="1727"/>
                    <a:pt x="5426" y="1726"/>
                    <a:pt x="5428" y="1726"/>
                  </a:cubicBezTo>
                  <a:cubicBezTo>
                    <a:pt x="5440" y="1726"/>
                    <a:pt x="5446" y="1743"/>
                    <a:pt x="5438" y="1746"/>
                  </a:cubicBezTo>
                  <a:cubicBezTo>
                    <a:pt x="5441" y="1769"/>
                    <a:pt x="5446" y="1792"/>
                    <a:pt x="5455" y="1814"/>
                  </a:cubicBezTo>
                  <a:cubicBezTo>
                    <a:pt x="5456" y="1814"/>
                    <a:pt x="5456" y="1813"/>
                    <a:pt x="5456" y="1813"/>
                  </a:cubicBezTo>
                  <a:cubicBezTo>
                    <a:pt x="5462" y="1813"/>
                    <a:pt x="5463" y="1823"/>
                    <a:pt x="5461" y="1823"/>
                  </a:cubicBezTo>
                  <a:cubicBezTo>
                    <a:pt x="5460" y="1823"/>
                    <a:pt x="5458" y="1821"/>
                    <a:pt x="5455" y="1814"/>
                  </a:cubicBezTo>
                  <a:lnTo>
                    <a:pt x="5447" y="1816"/>
                  </a:lnTo>
                  <a:cubicBezTo>
                    <a:pt x="5447" y="1833"/>
                    <a:pt x="5450" y="1837"/>
                    <a:pt x="5455" y="1837"/>
                  </a:cubicBezTo>
                  <a:cubicBezTo>
                    <a:pt x="5457" y="1837"/>
                    <a:pt x="5460" y="1837"/>
                    <a:pt x="5462" y="1836"/>
                  </a:cubicBezTo>
                  <a:lnTo>
                    <a:pt x="5475" y="1881"/>
                  </a:lnTo>
                  <a:cubicBezTo>
                    <a:pt x="5479" y="1896"/>
                    <a:pt x="5484" y="1911"/>
                    <a:pt x="5487" y="1911"/>
                  </a:cubicBezTo>
                  <a:cubicBezTo>
                    <a:pt x="5488" y="1911"/>
                    <a:pt x="5489" y="1908"/>
                    <a:pt x="5490" y="1900"/>
                  </a:cubicBezTo>
                  <a:cubicBezTo>
                    <a:pt x="5492" y="1899"/>
                    <a:pt x="5495" y="1899"/>
                    <a:pt x="5497" y="1899"/>
                  </a:cubicBezTo>
                  <a:cubicBezTo>
                    <a:pt x="5502" y="1899"/>
                    <a:pt x="5508" y="1902"/>
                    <a:pt x="5512" y="1919"/>
                  </a:cubicBezTo>
                  <a:cubicBezTo>
                    <a:pt x="5513" y="1919"/>
                    <a:pt x="5513" y="1919"/>
                    <a:pt x="5513" y="1919"/>
                  </a:cubicBezTo>
                  <a:cubicBezTo>
                    <a:pt x="5518" y="1919"/>
                    <a:pt x="5519" y="1929"/>
                    <a:pt x="5517" y="1929"/>
                  </a:cubicBezTo>
                  <a:cubicBezTo>
                    <a:pt x="5516" y="1929"/>
                    <a:pt x="5515" y="1926"/>
                    <a:pt x="5512" y="1919"/>
                  </a:cubicBezTo>
                  <a:cubicBezTo>
                    <a:pt x="5505" y="1920"/>
                    <a:pt x="5496" y="1922"/>
                    <a:pt x="5502" y="1945"/>
                  </a:cubicBezTo>
                  <a:cubicBezTo>
                    <a:pt x="5509" y="1967"/>
                    <a:pt x="5500" y="1970"/>
                    <a:pt x="5500" y="1970"/>
                  </a:cubicBezTo>
                  <a:cubicBezTo>
                    <a:pt x="5498" y="1968"/>
                    <a:pt x="5496" y="1967"/>
                    <a:pt x="5495" y="1967"/>
                  </a:cubicBezTo>
                  <a:cubicBezTo>
                    <a:pt x="5483" y="1967"/>
                    <a:pt x="5515" y="2040"/>
                    <a:pt x="5524" y="2059"/>
                  </a:cubicBezTo>
                  <a:cubicBezTo>
                    <a:pt x="5549" y="2102"/>
                    <a:pt x="5554" y="2124"/>
                    <a:pt x="5537" y="2128"/>
                  </a:cubicBezTo>
                  <a:cubicBezTo>
                    <a:pt x="5520" y="2131"/>
                    <a:pt x="5545" y="2173"/>
                    <a:pt x="5575" y="2192"/>
                  </a:cubicBezTo>
                  <a:lnTo>
                    <a:pt x="5604" y="2212"/>
                  </a:lnTo>
                  <a:lnTo>
                    <a:pt x="5579" y="2215"/>
                  </a:lnTo>
                  <a:cubicBezTo>
                    <a:pt x="5549" y="2243"/>
                    <a:pt x="5551" y="2243"/>
                    <a:pt x="5579" y="2309"/>
                  </a:cubicBezTo>
                  <a:cubicBezTo>
                    <a:pt x="5594" y="2353"/>
                    <a:pt x="5594" y="2353"/>
                    <a:pt x="5585" y="2354"/>
                  </a:cubicBezTo>
                  <a:cubicBezTo>
                    <a:pt x="5578" y="2355"/>
                    <a:pt x="5581" y="2378"/>
                    <a:pt x="5592" y="2446"/>
                  </a:cubicBezTo>
                  <a:cubicBezTo>
                    <a:pt x="5603" y="2513"/>
                    <a:pt x="5607" y="2537"/>
                    <a:pt x="5615" y="2537"/>
                  </a:cubicBezTo>
                  <a:cubicBezTo>
                    <a:pt x="5615" y="2537"/>
                    <a:pt x="5615" y="2537"/>
                    <a:pt x="5616" y="2537"/>
                  </a:cubicBezTo>
                  <a:lnTo>
                    <a:pt x="5624" y="2582"/>
                  </a:lnTo>
                  <a:cubicBezTo>
                    <a:pt x="5613" y="2602"/>
                    <a:pt x="5620" y="2634"/>
                    <a:pt x="5631" y="2634"/>
                  </a:cubicBezTo>
                  <a:cubicBezTo>
                    <a:pt x="5634" y="2634"/>
                    <a:pt x="5636" y="2632"/>
                    <a:pt x="5639" y="2627"/>
                  </a:cubicBezTo>
                  <a:cubicBezTo>
                    <a:pt x="5639" y="2627"/>
                    <a:pt x="5643" y="2649"/>
                    <a:pt x="5646" y="2672"/>
                  </a:cubicBezTo>
                  <a:lnTo>
                    <a:pt x="5638" y="2673"/>
                  </a:lnTo>
                  <a:cubicBezTo>
                    <a:pt x="5629" y="2674"/>
                    <a:pt x="5637" y="2720"/>
                    <a:pt x="5667" y="2902"/>
                  </a:cubicBezTo>
                  <a:cubicBezTo>
                    <a:pt x="5700" y="3099"/>
                    <a:pt x="5704" y="3128"/>
                    <a:pt x="5719" y="3128"/>
                  </a:cubicBezTo>
                  <a:cubicBezTo>
                    <a:pt x="5720" y="3128"/>
                    <a:pt x="5720" y="3128"/>
                    <a:pt x="5721" y="3128"/>
                  </a:cubicBezTo>
                  <a:cubicBezTo>
                    <a:pt x="5741" y="3149"/>
                    <a:pt x="5746" y="3171"/>
                    <a:pt x="5729" y="3173"/>
                  </a:cubicBezTo>
                  <a:cubicBezTo>
                    <a:pt x="5720" y="3174"/>
                    <a:pt x="5716" y="3197"/>
                    <a:pt x="5723" y="3197"/>
                  </a:cubicBezTo>
                  <a:cubicBezTo>
                    <a:pt x="5723" y="3197"/>
                    <a:pt x="5723" y="3197"/>
                    <a:pt x="5723" y="3197"/>
                  </a:cubicBezTo>
                  <a:cubicBezTo>
                    <a:pt x="5728" y="3220"/>
                    <a:pt x="5729" y="3244"/>
                    <a:pt x="5727" y="3266"/>
                  </a:cubicBezTo>
                  <a:cubicBezTo>
                    <a:pt x="5721" y="3335"/>
                    <a:pt x="5733" y="3358"/>
                    <a:pt x="5741" y="3358"/>
                  </a:cubicBezTo>
                  <a:cubicBezTo>
                    <a:pt x="5741" y="3358"/>
                    <a:pt x="5741" y="3358"/>
                    <a:pt x="5741" y="3358"/>
                  </a:cubicBezTo>
                  <a:cubicBezTo>
                    <a:pt x="5745" y="3350"/>
                    <a:pt x="5748" y="3347"/>
                    <a:pt x="5749" y="3347"/>
                  </a:cubicBezTo>
                  <a:cubicBezTo>
                    <a:pt x="5752" y="3347"/>
                    <a:pt x="5749" y="3364"/>
                    <a:pt x="5745" y="3381"/>
                  </a:cubicBezTo>
                  <a:cubicBezTo>
                    <a:pt x="5740" y="3404"/>
                    <a:pt x="5736" y="3428"/>
                    <a:pt x="5744" y="3428"/>
                  </a:cubicBezTo>
                  <a:cubicBezTo>
                    <a:pt x="5744" y="3428"/>
                    <a:pt x="5744" y="3428"/>
                    <a:pt x="5745" y="3428"/>
                  </a:cubicBezTo>
                  <a:cubicBezTo>
                    <a:pt x="5756" y="3449"/>
                    <a:pt x="5787" y="3585"/>
                    <a:pt x="5770" y="3587"/>
                  </a:cubicBezTo>
                  <a:cubicBezTo>
                    <a:pt x="5770" y="3587"/>
                    <a:pt x="5774" y="3610"/>
                    <a:pt x="5777" y="3632"/>
                  </a:cubicBezTo>
                  <a:cubicBezTo>
                    <a:pt x="5777" y="3632"/>
                    <a:pt x="5777" y="3632"/>
                    <a:pt x="5778" y="3632"/>
                  </a:cubicBezTo>
                  <a:cubicBezTo>
                    <a:pt x="5786" y="3632"/>
                    <a:pt x="5794" y="3677"/>
                    <a:pt x="5801" y="3722"/>
                  </a:cubicBezTo>
                  <a:cubicBezTo>
                    <a:pt x="5809" y="3768"/>
                    <a:pt x="5812" y="3790"/>
                    <a:pt x="5804" y="3791"/>
                  </a:cubicBezTo>
                  <a:cubicBezTo>
                    <a:pt x="5801" y="3786"/>
                    <a:pt x="5799" y="3783"/>
                    <a:pt x="5798" y="3783"/>
                  </a:cubicBezTo>
                  <a:cubicBezTo>
                    <a:pt x="5794" y="3783"/>
                    <a:pt x="5799" y="3804"/>
                    <a:pt x="5811" y="3837"/>
                  </a:cubicBezTo>
                  <a:cubicBezTo>
                    <a:pt x="5815" y="3860"/>
                    <a:pt x="5836" y="3881"/>
                    <a:pt x="5839" y="3903"/>
                  </a:cubicBezTo>
                  <a:cubicBezTo>
                    <a:pt x="5839" y="3903"/>
                    <a:pt x="5839" y="3903"/>
                    <a:pt x="5840" y="3903"/>
                  </a:cubicBezTo>
                  <a:cubicBezTo>
                    <a:pt x="5848" y="3903"/>
                    <a:pt x="5860" y="3924"/>
                    <a:pt x="5864" y="3946"/>
                  </a:cubicBezTo>
                  <a:lnTo>
                    <a:pt x="5856" y="3947"/>
                  </a:lnTo>
                  <a:lnTo>
                    <a:pt x="5839" y="3951"/>
                  </a:lnTo>
                  <a:cubicBezTo>
                    <a:pt x="5842" y="3972"/>
                    <a:pt x="5845" y="3994"/>
                    <a:pt x="5854" y="3994"/>
                  </a:cubicBezTo>
                  <a:cubicBezTo>
                    <a:pt x="5854" y="3994"/>
                    <a:pt x="5854" y="3994"/>
                    <a:pt x="5855" y="3994"/>
                  </a:cubicBezTo>
                  <a:lnTo>
                    <a:pt x="5855" y="3994"/>
                  </a:lnTo>
                  <a:cubicBezTo>
                    <a:pt x="5850" y="4018"/>
                    <a:pt x="5853" y="4041"/>
                    <a:pt x="5861" y="4086"/>
                  </a:cubicBezTo>
                  <a:cubicBezTo>
                    <a:pt x="5868" y="4132"/>
                    <a:pt x="5876" y="4178"/>
                    <a:pt x="5888" y="4200"/>
                  </a:cubicBezTo>
                  <a:cubicBezTo>
                    <a:pt x="5875" y="4224"/>
                    <a:pt x="5897" y="4361"/>
                    <a:pt x="5917" y="4381"/>
                  </a:cubicBezTo>
                  <a:cubicBezTo>
                    <a:pt x="5918" y="4381"/>
                    <a:pt x="5918" y="4381"/>
                    <a:pt x="5918" y="4381"/>
                  </a:cubicBezTo>
                  <a:cubicBezTo>
                    <a:pt x="5927" y="4381"/>
                    <a:pt x="5930" y="4404"/>
                    <a:pt x="5925" y="4427"/>
                  </a:cubicBezTo>
                  <a:cubicBezTo>
                    <a:pt x="5921" y="4451"/>
                    <a:pt x="5921" y="4451"/>
                    <a:pt x="5933" y="4473"/>
                  </a:cubicBezTo>
                  <a:cubicBezTo>
                    <a:pt x="5944" y="4495"/>
                    <a:pt x="5940" y="4518"/>
                    <a:pt x="5935" y="4542"/>
                  </a:cubicBezTo>
                  <a:cubicBezTo>
                    <a:pt x="5923" y="4564"/>
                    <a:pt x="5924" y="4591"/>
                    <a:pt x="5938" y="4611"/>
                  </a:cubicBezTo>
                  <a:cubicBezTo>
                    <a:pt x="5951" y="4648"/>
                    <a:pt x="5960" y="4686"/>
                    <a:pt x="5966" y="4725"/>
                  </a:cubicBezTo>
                  <a:cubicBezTo>
                    <a:pt x="5977" y="4756"/>
                    <a:pt x="5982" y="4777"/>
                    <a:pt x="5985" y="4777"/>
                  </a:cubicBezTo>
                  <a:cubicBezTo>
                    <a:pt x="5987" y="4777"/>
                    <a:pt x="5988" y="4774"/>
                    <a:pt x="5989" y="4767"/>
                  </a:cubicBezTo>
                  <a:cubicBezTo>
                    <a:pt x="5989" y="4767"/>
                    <a:pt x="5990" y="4767"/>
                    <a:pt x="5990" y="4767"/>
                  </a:cubicBezTo>
                  <a:cubicBezTo>
                    <a:pt x="5999" y="4767"/>
                    <a:pt x="6011" y="4789"/>
                    <a:pt x="6011" y="4789"/>
                  </a:cubicBezTo>
                  <a:cubicBezTo>
                    <a:pt x="6020" y="4814"/>
                    <a:pt x="6020" y="4825"/>
                    <a:pt x="6019" y="4825"/>
                  </a:cubicBezTo>
                  <a:cubicBezTo>
                    <a:pt x="6018" y="4825"/>
                    <a:pt x="6015" y="4820"/>
                    <a:pt x="6014" y="4811"/>
                  </a:cubicBezTo>
                  <a:cubicBezTo>
                    <a:pt x="6007" y="4792"/>
                    <a:pt x="6004" y="4786"/>
                    <a:pt x="6002" y="4786"/>
                  </a:cubicBezTo>
                  <a:cubicBezTo>
                    <a:pt x="6000" y="4786"/>
                    <a:pt x="6000" y="4799"/>
                    <a:pt x="5997" y="4813"/>
                  </a:cubicBezTo>
                  <a:cubicBezTo>
                    <a:pt x="5993" y="4837"/>
                    <a:pt x="5999" y="4883"/>
                    <a:pt x="6004" y="4905"/>
                  </a:cubicBezTo>
                  <a:cubicBezTo>
                    <a:pt x="6007" y="4929"/>
                    <a:pt x="6015" y="4974"/>
                    <a:pt x="6018" y="4997"/>
                  </a:cubicBezTo>
                  <a:cubicBezTo>
                    <a:pt x="6021" y="5064"/>
                    <a:pt x="6025" y="5088"/>
                    <a:pt x="6032" y="5088"/>
                  </a:cubicBezTo>
                  <a:cubicBezTo>
                    <a:pt x="6033" y="5088"/>
                    <a:pt x="6033" y="5088"/>
                    <a:pt x="6033" y="5088"/>
                  </a:cubicBezTo>
                  <a:cubicBezTo>
                    <a:pt x="6043" y="5087"/>
                    <a:pt x="6047" y="5086"/>
                    <a:pt x="6047" y="5086"/>
                  </a:cubicBezTo>
                  <a:lnTo>
                    <a:pt x="6047" y="5086"/>
                  </a:lnTo>
                  <a:cubicBezTo>
                    <a:pt x="6047" y="5086"/>
                    <a:pt x="6045" y="5086"/>
                    <a:pt x="6042" y="5087"/>
                  </a:cubicBezTo>
                  <a:cubicBezTo>
                    <a:pt x="6028" y="5112"/>
                    <a:pt x="6070" y="5362"/>
                    <a:pt x="6090" y="5383"/>
                  </a:cubicBezTo>
                  <a:lnTo>
                    <a:pt x="6082" y="5384"/>
                  </a:lnTo>
                  <a:cubicBezTo>
                    <a:pt x="6073" y="5385"/>
                    <a:pt x="6077" y="5408"/>
                    <a:pt x="6085" y="5454"/>
                  </a:cubicBezTo>
                  <a:cubicBezTo>
                    <a:pt x="6088" y="5476"/>
                    <a:pt x="6111" y="5566"/>
                    <a:pt x="6123" y="5634"/>
                  </a:cubicBezTo>
                  <a:cubicBezTo>
                    <a:pt x="6137" y="5725"/>
                    <a:pt x="6148" y="5793"/>
                    <a:pt x="6157" y="5793"/>
                  </a:cubicBezTo>
                  <a:cubicBezTo>
                    <a:pt x="6157" y="5793"/>
                    <a:pt x="6157" y="5793"/>
                    <a:pt x="6157" y="5793"/>
                  </a:cubicBezTo>
                  <a:lnTo>
                    <a:pt x="6157" y="5793"/>
                  </a:lnTo>
                  <a:cubicBezTo>
                    <a:pt x="6161" y="5816"/>
                    <a:pt x="6161" y="5816"/>
                    <a:pt x="6153" y="5817"/>
                  </a:cubicBezTo>
                  <a:cubicBezTo>
                    <a:pt x="6149" y="5811"/>
                    <a:pt x="6147" y="5808"/>
                    <a:pt x="6146" y="5808"/>
                  </a:cubicBezTo>
                  <a:cubicBezTo>
                    <a:pt x="6143" y="5808"/>
                    <a:pt x="6145" y="5825"/>
                    <a:pt x="6147" y="5841"/>
                  </a:cubicBezTo>
                  <a:cubicBezTo>
                    <a:pt x="6151" y="5858"/>
                    <a:pt x="6156" y="5861"/>
                    <a:pt x="6163" y="5861"/>
                  </a:cubicBezTo>
                  <a:cubicBezTo>
                    <a:pt x="6165" y="5861"/>
                    <a:pt x="6167" y="5861"/>
                    <a:pt x="6169" y="5861"/>
                  </a:cubicBezTo>
                  <a:cubicBezTo>
                    <a:pt x="6169" y="5861"/>
                    <a:pt x="6169" y="5861"/>
                    <a:pt x="6169" y="5861"/>
                  </a:cubicBezTo>
                  <a:cubicBezTo>
                    <a:pt x="6177" y="5861"/>
                    <a:pt x="6181" y="5883"/>
                    <a:pt x="6180" y="5929"/>
                  </a:cubicBezTo>
                  <a:cubicBezTo>
                    <a:pt x="6181" y="5991"/>
                    <a:pt x="6191" y="6053"/>
                    <a:pt x="6209" y="6111"/>
                  </a:cubicBezTo>
                  <a:cubicBezTo>
                    <a:pt x="6214" y="6135"/>
                    <a:pt x="6217" y="6157"/>
                    <a:pt x="6209" y="6158"/>
                  </a:cubicBezTo>
                  <a:cubicBezTo>
                    <a:pt x="6201" y="6198"/>
                    <a:pt x="6208" y="6238"/>
                    <a:pt x="6227" y="6273"/>
                  </a:cubicBezTo>
                  <a:cubicBezTo>
                    <a:pt x="6230" y="6295"/>
                    <a:pt x="6230" y="6295"/>
                    <a:pt x="6223" y="6296"/>
                  </a:cubicBezTo>
                  <a:cubicBezTo>
                    <a:pt x="6218" y="6320"/>
                    <a:pt x="6209" y="6321"/>
                    <a:pt x="6230" y="6342"/>
                  </a:cubicBezTo>
                  <a:cubicBezTo>
                    <a:pt x="6247" y="6393"/>
                    <a:pt x="6256" y="6447"/>
                    <a:pt x="6256" y="6502"/>
                  </a:cubicBezTo>
                  <a:cubicBezTo>
                    <a:pt x="6259" y="6523"/>
                    <a:pt x="6263" y="6545"/>
                    <a:pt x="6271" y="6545"/>
                  </a:cubicBezTo>
                  <a:cubicBezTo>
                    <a:pt x="6271" y="6545"/>
                    <a:pt x="6272" y="6545"/>
                    <a:pt x="6272" y="6545"/>
                  </a:cubicBezTo>
                  <a:lnTo>
                    <a:pt x="6280" y="6544"/>
                  </a:lnTo>
                  <a:lnTo>
                    <a:pt x="6280" y="6544"/>
                  </a:lnTo>
                  <a:cubicBezTo>
                    <a:pt x="6267" y="6570"/>
                    <a:pt x="6267" y="6570"/>
                    <a:pt x="6288" y="6590"/>
                  </a:cubicBezTo>
                  <a:cubicBezTo>
                    <a:pt x="6288" y="6590"/>
                    <a:pt x="6288" y="6590"/>
                    <a:pt x="6288" y="6590"/>
                  </a:cubicBezTo>
                  <a:cubicBezTo>
                    <a:pt x="6297" y="6590"/>
                    <a:pt x="6300" y="6611"/>
                    <a:pt x="6291" y="6613"/>
                  </a:cubicBezTo>
                  <a:cubicBezTo>
                    <a:pt x="6289" y="6628"/>
                    <a:pt x="6289" y="6644"/>
                    <a:pt x="6291" y="6660"/>
                  </a:cubicBezTo>
                  <a:cubicBezTo>
                    <a:pt x="6294" y="6682"/>
                    <a:pt x="6321" y="6795"/>
                    <a:pt x="6340" y="6909"/>
                  </a:cubicBezTo>
                  <a:cubicBezTo>
                    <a:pt x="6369" y="7090"/>
                    <a:pt x="6381" y="7158"/>
                    <a:pt x="6389" y="7158"/>
                  </a:cubicBezTo>
                  <a:cubicBezTo>
                    <a:pt x="6390" y="7158"/>
                    <a:pt x="6390" y="7158"/>
                    <a:pt x="6390" y="7158"/>
                  </a:cubicBezTo>
                  <a:cubicBezTo>
                    <a:pt x="6402" y="7180"/>
                    <a:pt x="6402" y="7180"/>
                    <a:pt x="6396" y="7204"/>
                  </a:cubicBezTo>
                  <a:cubicBezTo>
                    <a:pt x="6393" y="7227"/>
                    <a:pt x="6394" y="7251"/>
                    <a:pt x="6400" y="7273"/>
                  </a:cubicBezTo>
                  <a:cubicBezTo>
                    <a:pt x="6403" y="7296"/>
                    <a:pt x="6407" y="7319"/>
                    <a:pt x="6399" y="7320"/>
                  </a:cubicBezTo>
                  <a:cubicBezTo>
                    <a:pt x="6408" y="7333"/>
                    <a:pt x="6413" y="7348"/>
                    <a:pt x="6414" y="7364"/>
                  </a:cubicBezTo>
                  <a:cubicBezTo>
                    <a:pt x="6407" y="7365"/>
                    <a:pt x="6410" y="7389"/>
                    <a:pt x="6422" y="7410"/>
                  </a:cubicBezTo>
                  <a:cubicBezTo>
                    <a:pt x="6442" y="7430"/>
                    <a:pt x="6442" y="7430"/>
                    <a:pt x="6426" y="7433"/>
                  </a:cubicBezTo>
                  <a:cubicBezTo>
                    <a:pt x="6419" y="7434"/>
                    <a:pt x="6420" y="7485"/>
                    <a:pt x="6423" y="7485"/>
                  </a:cubicBezTo>
                  <a:cubicBezTo>
                    <a:pt x="6423" y="7485"/>
                    <a:pt x="6424" y="7483"/>
                    <a:pt x="6424" y="7480"/>
                  </a:cubicBezTo>
                  <a:cubicBezTo>
                    <a:pt x="6425" y="7480"/>
                    <a:pt x="6425" y="7480"/>
                    <a:pt x="6425" y="7480"/>
                  </a:cubicBezTo>
                  <a:cubicBezTo>
                    <a:pt x="6434" y="7480"/>
                    <a:pt x="6440" y="7524"/>
                    <a:pt x="6452" y="7546"/>
                  </a:cubicBezTo>
                  <a:cubicBezTo>
                    <a:pt x="6457" y="7568"/>
                    <a:pt x="6460" y="7591"/>
                    <a:pt x="6451" y="7592"/>
                  </a:cubicBezTo>
                  <a:cubicBezTo>
                    <a:pt x="6447" y="7617"/>
                    <a:pt x="6474" y="7729"/>
                    <a:pt x="6486" y="7750"/>
                  </a:cubicBezTo>
                  <a:cubicBezTo>
                    <a:pt x="6486" y="7750"/>
                    <a:pt x="6487" y="7750"/>
                    <a:pt x="6487" y="7750"/>
                  </a:cubicBezTo>
                  <a:cubicBezTo>
                    <a:pt x="6495" y="7750"/>
                    <a:pt x="6498" y="7773"/>
                    <a:pt x="6490" y="7774"/>
                  </a:cubicBezTo>
                  <a:cubicBezTo>
                    <a:pt x="6482" y="7775"/>
                    <a:pt x="6485" y="7797"/>
                    <a:pt x="6490" y="7820"/>
                  </a:cubicBezTo>
                  <a:cubicBezTo>
                    <a:pt x="6501" y="7841"/>
                    <a:pt x="6493" y="7843"/>
                    <a:pt x="6484" y="7844"/>
                  </a:cubicBezTo>
                  <a:cubicBezTo>
                    <a:pt x="6481" y="7838"/>
                    <a:pt x="6479" y="7836"/>
                    <a:pt x="6477" y="7836"/>
                  </a:cubicBezTo>
                  <a:cubicBezTo>
                    <a:pt x="6474" y="7836"/>
                    <a:pt x="6478" y="7857"/>
                    <a:pt x="6483" y="7890"/>
                  </a:cubicBezTo>
                  <a:cubicBezTo>
                    <a:pt x="6495" y="7913"/>
                    <a:pt x="6511" y="8004"/>
                    <a:pt x="6522" y="8072"/>
                  </a:cubicBezTo>
                  <a:cubicBezTo>
                    <a:pt x="6540" y="8185"/>
                    <a:pt x="6552" y="8207"/>
                    <a:pt x="6577" y="8250"/>
                  </a:cubicBezTo>
                  <a:lnTo>
                    <a:pt x="6597" y="8271"/>
                  </a:lnTo>
                  <a:lnTo>
                    <a:pt x="6580" y="8273"/>
                  </a:lnTo>
                  <a:cubicBezTo>
                    <a:pt x="6573" y="8274"/>
                    <a:pt x="6559" y="8300"/>
                    <a:pt x="6559" y="8300"/>
                  </a:cubicBezTo>
                  <a:cubicBezTo>
                    <a:pt x="6562" y="8317"/>
                    <a:pt x="6568" y="8320"/>
                    <a:pt x="6574" y="8320"/>
                  </a:cubicBezTo>
                  <a:cubicBezTo>
                    <a:pt x="6576" y="8320"/>
                    <a:pt x="6578" y="8320"/>
                    <a:pt x="6579" y="8320"/>
                  </a:cubicBezTo>
                  <a:cubicBezTo>
                    <a:pt x="6579" y="8320"/>
                    <a:pt x="6580" y="8320"/>
                    <a:pt x="6580" y="8320"/>
                  </a:cubicBezTo>
                  <a:cubicBezTo>
                    <a:pt x="6588" y="8320"/>
                    <a:pt x="6592" y="8342"/>
                    <a:pt x="6590" y="8388"/>
                  </a:cubicBezTo>
                  <a:cubicBezTo>
                    <a:pt x="6589" y="8434"/>
                    <a:pt x="6594" y="8458"/>
                    <a:pt x="6605" y="8479"/>
                  </a:cubicBezTo>
                  <a:cubicBezTo>
                    <a:pt x="6611" y="8502"/>
                    <a:pt x="6612" y="8525"/>
                    <a:pt x="6608" y="8549"/>
                  </a:cubicBezTo>
                  <a:cubicBezTo>
                    <a:pt x="6611" y="8567"/>
                    <a:pt x="6612" y="8570"/>
                    <a:pt x="6617" y="8570"/>
                  </a:cubicBezTo>
                  <a:cubicBezTo>
                    <a:pt x="6618" y="8570"/>
                    <a:pt x="6619" y="8570"/>
                    <a:pt x="6621" y="8570"/>
                  </a:cubicBezTo>
                  <a:cubicBezTo>
                    <a:pt x="6621" y="8570"/>
                    <a:pt x="6621" y="8570"/>
                    <a:pt x="6621" y="8570"/>
                  </a:cubicBezTo>
                  <a:cubicBezTo>
                    <a:pt x="6629" y="8570"/>
                    <a:pt x="6633" y="8593"/>
                    <a:pt x="6627" y="8616"/>
                  </a:cubicBezTo>
                  <a:cubicBezTo>
                    <a:pt x="6615" y="8641"/>
                    <a:pt x="6626" y="8708"/>
                    <a:pt x="6634" y="8708"/>
                  </a:cubicBezTo>
                  <a:cubicBezTo>
                    <a:pt x="6634" y="8708"/>
                    <a:pt x="6634" y="8708"/>
                    <a:pt x="6634" y="8708"/>
                  </a:cubicBezTo>
                  <a:cubicBezTo>
                    <a:pt x="6634" y="8708"/>
                    <a:pt x="6635" y="8708"/>
                    <a:pt x="6635" y="8708"/>
                  </a:cubicBezTo>
                  <a:cubicBezTo>
                    <a:pt x="6643" y="8708"/>
                    <a:pt x="6647" y="8730"/>
                    <a:pt x="6650" y="8753"/>
                  </a:cubicBezTo>
                  <a:cubicBezTo>
                    <a:pt x="6653" y="8777"/>
                    <a:pt x="6659" y="8799"/>
                    <a:pt x="6670" y="8820"/>
                  </a:cubicBezTo>
                  <a:cubicBezTo>
                    <a:pt x="6673" y="8843"/>
                    <a:pt x="6678" y="8865"/>
                    <a:pt x="6678" y="8865"/>
                  </a:cubicBezTo>
                  <a:cubicBezTo>
                    <a:pt x="6679" y="8872"/>
                    <a:pt x="6679" y="8875"/>
                    <a:pt x="6677" y="8875"/>
                  </a:cubicBezTo>
                  <a:cubicBezTo>
                    <a:pt x="6675" y="8875"/>
                    <a:pt x="6668" y="8860"/>
                    <a:pt x="6666" y="8844"/>
                  </a:cubicBezTo>
                  <a:lnTo>
                    <a:pt x="6660" y="8867"/>
                  </a:lnTo>
                  <a:cubicBezTo>
                    <a:pt x="6668" y="8913"/>
                    <a:pt x="6671" y="8936"/>
                    <a:pt x="6684" y="8957"/>
                  </a:cubicBezTo>
                  <a:cubicBezTo>
                    <a:pt x="6705" y="8978"/>
                    <a:pt x="6705" y="8978"/>
                    <a:pt x="6688" y="8981"/>
                  </a:cubicBezTo>
                  <a:cubicBezTo>
                    <a:pt x="6679" y="8982"/>
                    <a:pt x="6675" y="9005"/>
                    <a:pt x="6687" y="9027"/>
                  </a:cubicBezTo>
                  <a:cubicBezTo>
                    <a:pt x="6707" y="9048"/>
                    <a:pt x="6703" y="9072"/>
                    <a:pt x="6694" y="9073"/>
                  </a:cubicBezTo>
                  <a:cubicBezTo>
                    <a:pt x="6687" y="9066"/>
                    <a:pt x="6683" y="9062"/>
                    <a:pt x="6681" y="9062"/>
                  </a:cubicBezTo>
                  <a:cubicBezTo>
                    <a:pt x="6677" y="9062"/>
                    <a:pt x="6684" y="9081"/>
                    <a:pt x="6705" y="9141"/>
                  </a:cubicBezTo>
                  <a:cubicBezTo>
                    <a:pt x="6713" y="9187"/>
                    <a:pt x="6736" y="9277"/>
                    <a:pt x="6748" y="9345"/>
                  </a:cubicBezTo>
                  <a:cubicBezTo>
                    <a:pt x="6762" y="9436"/>
                    <a:pt x="6770" y="9481"/>
                    <a:pt x="6765" y="9506"/>
                  </a:cubicBezTo>
                  <a:cubicBezTo>
                    <a:pt x="6764" y="9506"/>
                    <a:pt x="6762" y="9506"/>
                    <a:pt x="6761" y="9507"/>
                  </a:cubicBezTo>
                  <a:lnTo>
                    <a:pt x="6761" y="9507"/>
                  </a:lnTo>
                  <a:cubicBezTo>
                    <a:pt x="6774" y="9509"/>
                    <a:pt x="6778" y="9534"/>
                    <a:pt x="6788" y="9595"/>
                  </a:cubicBezTo>
                  <a:cubicBezTo>
                    <a:pt x="6791" y="9665"/>
                    <a:pt x="6807" y="9710"/>
                    <a:pt x="6819" y="9731"/>
                  </a:cubicBezTo>
                  <a:cubicBezTo>
                    <a:pt x="6816" y="9708"/>
                    <a:pt x="6811" y="9685"/>
                    <a:pt x="6811" y="9685"/>
                  </a:cubicBezTo>
                  <a:cubicBezTo>
                    <a:pt x="6812" y="9685"/>
                    <a:pt x="6813" y="9685"/>
                    <a:pt x="6814" y="9685"/>
                  </a:cubicBezTo>
                  <a:cubicBezTo>
                    <a:pt x="6829" y="9685"/>
                    <a:pt x="6833" y="9707"/>
                    <a:pt x="6832" y="9752"/>
                  </a:cubicBezTo>
                  <a:cubicBezTo>
                    <a:pt x="6835" y="9775"/>
                    <a:pt x="6826" y="9776"/>
                    <a:pt x="6818" y="9777"/>
                  </a:cubicBezTo>
                  <a:cubicBezTo>
                    <a:pt x="6809" y="9778"/>
                    <a:pt x="6805" y="9803"/>
                    <a:pt x="6809" y="9825"/>
                  </a:cubicBezTo>
                  <a:cubicBezTo>
                    <a:pt x="6812" y="9841"/>
                    <a:pt x="6814" y="9857"/>
                    <a:pt x="6817" y="9857"/>
                  </a:cubicBezTo>
                  <a:cubicBezTo>
                    <a:pt x="6818" y="9857"/>
                    <a:pt x="6819" y="9854"/>
                    <a:pt x="6820" y="9847"/>
                  </a:cubicBezTo>
                  <a:cubicBezTo>
                    <a:pt x="6822" y="9846"/>
                    <a:pt x="6823" y="9846"/>
                    <a:pt x="6824" y="9846"/>
                  </a:cubicBezTo>
                  <a:cubicBezTo>
                    <a:pt x="6830" y="9846"/>
                    <a:pt x="6830" y="9850"/>
                    <a:pt x="6833" y="9869"/>
                  </a:cubicBezTo>
                  <a:cubicBezTo>
                    <a:pt x="6835" y="9892"/>
                    <a:pt x="6842" y="9915"/>
                    <a:pt x="6853" y="9936"/>
                  </a:cubicBezTo>
                  <a:cubicBezTo>
                    <a:pt x="6853" y="9936"/>
                    <a:pt x="6854" y="9936"/>
                    <a:pt x="6854" y="9936"/>
                  </a:cubicBezTo>
                  <a:cubicBezTo>
                    <a:pt x="6861" y="9936"/>
                    <a:pt x="6865" y="9959"/>
                    <a:pt x="6869" y="9980"/>
                  </a:cubicBezTo>
                  <a:cubicBezTo>
                    <a:pt x="6866" y="10004"/>
                    <a:pt x="6868" y="10027"/>
                    <a:pt x="6871" y="10050"/>
                  </a:cubicBezTo>
                  <a:lnTo>
                    <a:pt x="6863" y="10051"/>
                  </a:lnTo>
                  <a:cubicBezTo>
                    <a:pt x="6854" y="10052"/>
                    <a:pt x="6850" y="10077"/>
                    <a:pt x="6850" y="10077"/>
                  </a:cubicBezTo>
                  <a:cubicBezTo>
                    <a:pt x="6854" y="10097"/>
                    <a:pt x="6861" y="10098"/>
                    <a:pt x="6862" y="10098"/>
                  </a:cubicBezTo>
                  <a:cubicBezTo>
                    <a:pt x="6862" y="10098"/>
                    <a:pt x="6862" y="10098"/>
                    <a:pt x="6862" y="10098"/>
                  </a:cubicBezTo>
                  <a:cubicBezTo>
                    <a:pt x="6864" y="10098"/>
                    <a:pt x="6871" y="10132"/>
                    <a:pt x="6881" y="10183"/>
                  </a:cubicBezTo>
                  <a:cubicBezTo>
                    <a:pt x="6890" y="10236"/>
                    <a:pt x="6902" y="10307"/>
                    <a:pt x="6916" y="10378"/>
                  </a:cubicBezTo>
                  <a:cubicBezTo>
                    <a:pt x="6939" y="10524"/>
                    <a:pt x="6965" y="10678"/>
                    <a:pt x="6971" y="10712"/>
                  </a:cubicBezTo>
                  <a:cubicBezTo>
                    <a:pt x="6970" y="10752"/>
                    <a:pt x="6978" y="10808"/>
                    <a:pt x="6984" y="10808"/>
                  </a:cubicBezTo>
                  <a:cubicBezTo>
                    <a:pt x="6985" y="10808"/>
                    <a:pt x="6986" y="10806"/>
                    <a:pt x="6986" y="10802"/>
                  </a:cubicBezTo>
                  <a:cubicBezTo>
                    <a:pt x="6987" y="10802"/>
                    <a:pt x="6987" y="10802"/>
                    <a:pt x="6987" y="10802"/>
                  </a:cubicBezTo>
                  <a:cubicBezTo>
                    <a:pt x="6995" y="10802"/>
                    <a:pt x="7013" y="10916"/>
                    <a:pt x="7036" y="11053"/>
                  </a:cubicBezTo>
                  <a:cubicBezTo>
                    <a:pt x="7061" y="11211"/>
                    <a:pt x="7079" y="11324"/>
                    <a:pt x="7088" y="11324"/>
                  </a:cubicBezTo>
                  <a:cubicBezTo>
                    <a:pt x="7088" y="11324"/>
                    <a:pt x="7089" y="11324"/>
                    <a:pt x="7089" y="11324"/>
                  </a:cubicBezTo>
                  <a:lnTo>
                    <a:pt x="7100" y="11392"/>
                  </a:lnTo>
                  <a:cubicBezTo>
                    <a:pt x="7108" y="11438"/>
                    <a:pt x="7123" y="11482"/>
                    <a:pt x="7127" y="11505"/>
                  </a:cubicBezTo>
                  <a:cubicBezTo>
                    <a:pt x="7136" y="11521"/>
                    <a:pt x="7140" y="11537"/>
                    <a:pt x="7137" y="11537"/>
                  </a:cubicBezTo>
                  <a:cubicBezTo>
                    <a:pt x="7136" y="11537"/>
                    <a:pt x="7134" y="11534"/>
                    <a:pt x="7130" y="11528"/>
                  </a:cubicBezTo>
                  <a:cubicBezTo>
                    <a:pt x="7122" y="11529"/>
                    <a:pt x="7113" y="11530"/>
                    <a:pt x="7118" y="11553"/>
                  </a:cubicBezTo>
                  <a:cubicBezTo>
                    <a:pt x="7123" y="11592"/>
                    <a:pt x="7131" y="11597"/>
                    <a:pt x="7138" y="11597"/>
                  </a:cubicBezTo>
                  <a:cubicBezTo>
                    <a:pt x="7139" y="11597"/>
                    <a:pt x="7140" y="11597"/>
                    <a:pt x="7141" y="11597"/>
                  </a:cubicBezTo>
                  <a:cubicBezTo>
                    <a:pt x="7141" y="11597"/>
                    <a:pt x="7142" y="11597"/>
                    <a:pt x="7142" y="11597"/>
                  </a:cubicBezTo>
                  <a:cubicBezTo>
                    <a:pt x="7150" y="11597"/>
                    <a:pt x="7154" y="11618"/>
                    <a:pt x="7154" y="11618"/>
                  </a:cubicBezTo>
                  <a:cubicBezTo>
                    <a:pt x="7158" y="11640"/>
                    <a:pt x="7158" y="11640"/>
                    <a:pt x="7149" y="11642"/>
                  </a:cubicBezTo>
                  <a:lnTo>
                    <a:pt x="7132" y="11645"/>
                  </a:lnTo>
                  <a:lnTo>
                    <a:pt x="7136" y="11667"/>
                  </a:lnTo>
                  <a:cubicBezTo>
                    <a:pt x="7136" y="11667"/>
                    <a:pt x="7136" y="11667"/>
                    <a:pt x="7136" y="11667"/>
                  </a:cubicBezTo>
                  <a:cubicBezTo>
                    <a:pt x="7145" y="11667"/>
                    <a:pt x="7148" y="11689"/>
                    <a:pt x="7148" y="11689"/>
                  </a:cubicBezTo>
                  <a:cubicBezTo>
                    <a:pt x="7152" y="11711"/>
                    <a:pt x="7152" y="11711"/>
                    <a:pt x="7135" y="11714"/>
                  </a:cubicBezTo>
                  <a:cubicBezTo>
                    <a:pt x="7118" y="11717"/>
                    <a:pt x="7122" y="11739"/>
                    <a:pt x="7142" y="11759"/>
                  </a:cubicBezTo>
                  <a:lnTo>
                    <a:pt x="7158" y="11804"/>
                  </a:lnTo>
                  <a:cubicBezTo>
                    <a:pt x="7146" y="11829"/>
                    <a:pt x="7169" y="11873"/>
                    <a:pt x="7182" y="11894"/>
                  </a:cubicBezTo>
                  <a:cubicBezTo>
                    <a:pt x="7168" y="11916"/>
                    <a:pt x="7173" y="11946"/>
                    <a:pt x="7193" y="11962"/>
                  </a:cubicBezTo>
                  <a:cubicBezTo>
                    <a:pt x="7193" y="11962"/>
                    <a:pt x="7193" y="11962"/>
                    <a:pt x="7194" y="11962"/>
                  </a:cubicBezTo>
                  <a:cubicBezTo>
                    <a:pt x="7202" y="11962"/>
                    <a:pt x="7205" y="11984"/>
                    <a:pt x="7201" y="12007"/>
                  </a:cubicBezTo>
                  <a:cubicBezTo>
                    <a:pt x="7196" y="12032"/>
                    <a:pt x="7200" y="12054"/>
                    <a:pt x="7207" y="12100"/>
                  </a:cubicBezTo>
                  <a:cubicBezTo>
                    <a:pt x="7219" y="12122"/>
                    <a:pt x="7246" y="12281"/>
                    <a:pt x="7275" y="12463"/>
                  </a:cubicBezTo>
                  <a:cubicBezTo>
                    <a:pt x="7308" y="12667"/>
                    <a:pt x="7331" y="12804"/>
                    <a:pt x="7340" y="12804"/>
                  </a:cubicBezTo>
                  <a:cubicBezTo>
                    <a:pt x="7340" y="12804"/>
                    <a:pt x="7340" y="12804"/>
                    <a:pt x="7340" y="12804"/>
                  </a:cubicBezTo>
                  <a:lnTo>
                    <a:pt x="7340" y="12804"/>
                  </a:lnTo>
                  <a:cubicBezTo>
                    <a:pt x="7343" y="12819"/>
                    <a:pt x="7343" y="12835"/>
                    <a:pt x="7339" y="12851"/>
                  </a:cubicBezTo>
                  <a:cubicBezTo>
                    <a:pt x="7330" y="12852"/>
                    <a:pt x="7333" y="12874"/>
                    <a:pt x="7354" y="12895"/>
                  </a:cubicBezTo>
                  <a:cubicBezTo>
                    <a:pt x="7367" y="12916"/>
                    <a:pt x="7375" y="12915"/>
                    <a:pt x="7358" y="12917"/>
                  </a:cubicBezTo>
                  <a:cubicBezTo>
                    <a:pt x="7350" y="12919"/>
                    <a:pt x="7357" y="12964"/>
                    <a:pt x="7372" y="13055"/>
                  </a:cubicBezTo>
                  <a:cubicBezTo>
                    <a:pt x="7383" y="13123"/>
                    <a:pt x="7398" y="13213"/>
                    <a:pt x="7406" y="13213"/>
                  </a:cubicBezTo>
                  <a:cubicBezTo>
                    <a:pt x="7406" y="13213"/>
                    <a:pt x="7406" y="13213"/>
                    <a:pt x="7406" y="13213"/>
                  </a:cubicBezTo>
                  <a:cubicBezTo>
                    <a:pt x="7415" y="13240"/>
                    <a:pt x="7419" y="13251"/>
                    <a:pt x="7418" y="13251"/>
                  </a:cubicBezTo>
                  <a:cubicBezTo>
                    <a:pt x="7418" y="13251"/>
                    <a:pt x="7415" y="13245"/>
                    <a:pt x="7410" y="13237"/>
                  </a:cubicBezTo>
                  <a:cubicBezTo>
                    <a:pt x="7409" y="13235"/>
                    <a:pt x="7407" y="13234"/>
                    <a:pt x="7406" y="13234"/>
                  </a:cubicBezTo>
                  <a:cubicBezTo>
                    <a:pt x="7391" y="13234"/>
                    <a:pt x="7402" y="13336"/>
                    <a:pt x="7427" y="13397"/>
                  </a:cubicBezTo>
                  <a:cubicBezTo>
                    <a:pt x="7432" y="13420"/>
                    <a:pt x="7435" y="13443"/>
                    <a:pt x="7426" y="13444"/>
                  </a:cubicBezTo>
                  <a:cubicBezTo>
                    <a:pt x="7433" y="13482"/>
                    <a:pt x="7442" y="13519"/>
                    <a:pt x="7454" y="13556"/>
                  </a:cubicBezTo>
                  <a:cubicBezTo>
                    <a:pt x="7458" y="13579"/>
                    <a:pt x="7472" y="13671"/>
                    <a:pt x="7480" y="13716"/>
                  </a:cubicBezTo>
                  <a:cubicBezTo>
                    <a:pt x="7486" y="13746"/>
                    <a:pt x="7494" y="13776"/>
                    <a:pt x="7504" y="13805"/>
                  </a:cubicBezTo>
                  <a:lnTo>
                    <a:pt x="7507" y="13829"/>
                  </a:lnTo>
                  <a:cubicBezTo>
                    <a:pt x="7498" y="13830"/>
                    <a:pt x="7517" y="13943"/>
                    <a:pt x="7543" y="14103"/>
                  </a:cubicBezTo>
                  <a:cubicBezTo>
                    <a:pt x="7570" y="14263"/>
                    <a:pt x="7591" y="14399"/>
                    <a:pt x="7587" y="14424"/>
                  </a:cubicBezTo>
                  <a:cubicBezTo>
                    <a:pt x="7590" y="14439"/>
                    <a:pt x="7596" y="14454"/>
                    <a:pt x="7602" y="14467"/>
                  </a:cubicBezTo>
                  <a:cubicBezTo>
                    <a:pt x="7621" y="14485"/>
                    <a:pt x="7628" y="14510"/>
                    <a:pt x="7623" y="14535"/>
                  </a:cubicBezTo>
                  <a:cubicBezTo>
                    <a:pt x="7609" y="14560"/>
                    <a:pt x="7625" y="14651"/>
                    <a:pt x="7645" y="14671"/>
                  </a:cubicBezTo>
                  <a:lnTo>
                    <a:pt x="7636" y="14673"/>
                  </a:lnTo>
                  <a:cubicBezTo>
                    <a:pt x="7624" y="14698"/>
                    <a:pt x="7643" y="14765"/>
                    <a:pt x="7664" y="14785"/>
                  </a:cubicBezTo>
                  <a:cubicBezTo>
                    <a:pt x="7658" y="14809"/>
                    <a:pt x="7654" y="14833"/>
                    <a:pt x="7666" y="14854"/>
                  </a:cubicBezTo>
                  <a:cubicBezTo>
                    <a:pt x="7670" y="14878"/>
                    <a:pt x="7670" y="14878"/>
                    <a:pt x="7653" y="14880"/>
                  </a:cubicBezTo>
                  <a:cubicBezTo>
                    <a:pt x="7645" y="14881"/>
                    <a:pt x="7636" y="14882"/>
                    <a:pt x="7640" y="14905"/>
                  </a:cubicBezTo>
                  <a:cubicBezTo>
                    <a:pt x="7643" y="14923"/>
                    <a:pt x="7649" y="14927"/>
                    <a:pt x="7655" y="14927"/>
                  </a:cubicBezTo>
                  <a:cubicBezTo>
                    <a:pt x="7657" y="14927"/>
                    <a:pt x="7659" y="14926"/>
                    <a:pt x="7661" y="14926"/>
                  </a:cubicBezTo>
                  <a:cubicBezTo>
                    <a:pt x="7661" y="14926"/>
                    <a:pt x="7664" y="14949"/>
                    <a:pt x="7669" y="14971"/>
                  </a:cubicBezTo>
                  <a:cubicBezTo>
                    <a:pt x="7669" y="14971"/>
                    <a:pt x="7672" y="14992"/>
                    <a:pt x="7679" y="14992"/>
                  </a:cubicBezTo>
                  <a:cubicBezTo>
                    <a:pt x="7679" y="14992"/>
                    <a:pt x="7680" y="14992"/>
                    <a:pt x="7680" y="14992"/>
                  </a:cubicBezTo>
                  <a:cubicBezTo>
                    <a:pt x="7680" y="14992"/>
                    <a:pt x="7680" y="14992"/>
                    <a:pt x="7680" y="14992"/>
                  </a:cubicBezTo>
                  <a:cubicBezTo>
                    <a:pt x="7689" y="14992"/>
                    <a:pt x="7692" y="15015"/>
                    <a:pt x="7697" y="15037"/>
                  </a:cubicBezTo>
                  <a:cubicBezTo>
                    <a:pt x="7691" y="15038"/>
                    <a:pt x="7694" y="15047"/>
                    <a:pt x="7698" y="15047"/>
                  </a:cubicBezTo>
                  <a:cubicBezTo>
                    <a:pt x="7700" y="15047"/>
                    <a:pt x="7703" y="15044"/>
                    <a:pt x="7704" y="15036"/>
                  </a:cubicBezTo>
                  <a:cubicBezTo>
                    <a:pt x="7706" y="15036"/>
                    <a:pt x="7708" y="15036"/>
                    <a:pt x="7710" y="15036"/>
                  </a:cubicBezTo>
                  <a:cubicBezTo>
                    <a:pt x="7717" y="15036"/>
                    <a:pt x="7722" y="15039"/>
                    <a:pt x="7725" y="15056"/>
                  </a:cubicBezTo>
                  <a:lnTo>
                    <a:pt x="7741" y="15054"/>
                  </a:lnTo>
                  <a:cubicBezTo>
                    <a:pt x="7758" y="15052"/>
                    <a:pt x="7767" y="15050"/>
                    <a:pt x="7768" y="15004"/>
                  </a:cubicBezTo>
                  <a:cubicBezTo>
                    <a:pt x="7762" y="14913"/>
                    <a:pt x="7759" y="14844"/>
                    <a:pt x="7744" y="14844"/>
                  </a:cubicBezTo>
                  <a:cubicBezTo>
                    <a:pt x="7743" y="14844"/>
                    <a:pt x="7743" y="14844"/>
                    <a:pt x="7743" y="14844"/>
                  </a:cubicBezTo>
                  <a:cubicBezTo>
                    <a:pt x="7735" y="14830"/>
                    <a:pt x="7729" y="14815"/>
                    <a:pt x="7726" y="14799"/>
                  </a:cubicBezTo>
                  <a:cubicBezTo>
                    <a:pt x="7725" y="14784"/>
                    <a:pt x="7725" y="14768"/>
                    <a:pt x="7727" y="14752"/>
                  </a:cubicBezTo>
                  <a:cubicBezTo>
                    <a:pt x="7736" y="14751"/>
                    <a:pt x="7721" y="14660"/>
                    <a:pt x="7702" y="14547"/>
                  </a:cubicBezTo>
                  <a:cubicBezTo>
                    <a:pt x="7680" y="14410"/>
                    <a:pt x="7669" y="14342"/>
                    <a:pt x="7673" y="14318"/>
                  </a:cubicBezTo>
                  <a:cubicBezTo>
                    <a:pt x="7676" y="14302"/>
                    <a:pt x="7676" y="14287"/>
                    <a:pt x="7674" y="14271"/>
                  </a:cubicBezTo>
                  <a:lnTo>
                    <a:pt x="7674" y="14271"/>
                  </a:lnTo>
                  <a:cubicBezTo>
                    <a:pt x="7674" y="14271"/>
                    <a:pt x="7674" y="14271"/>
                    <a:pt x="7674" y="14271"/>
                  </a:cubicBezTo>
                  <a:cubicBezTo>
                    <a:pt x="7666" y="14271"/>
                    <a:pt x="7644" y="14135"/>
                    <a:pt x="7617" y="13976"/>
                  </a:cubicBezTo>
                  <a:cubicBezTo>
                    <a:pt x="7591" y="13817"/>
                    <a:pt x="7565" y="13658"/>
                    <a:pt x="7556" y="13658"/>
                  </a:cubicBezTo>
                  <a:cubicBezTo>
                    <a:pt x="7556" y="13658"/>
                    <a:pt x="7556" y="13658"/>
                    <a:pt x="7556" y="13658"/>
                  </a:cubicBezTo>
                  <a:cubicBezTo>
                    <a:pt x="7553" y="13635"/>
                    <a:pt x="7550" y="13613"/>
                    <a:pt x="7550" y="13613"/>
                  </a:cubicBezTo>
                  <a:cubicBezTo>
                    <a:pt x="7557" y="13611"/>
                    <a:pt x="7551" y="13565"/>
                    <a:pt x="7543" y="13521"/>
                  </a:cubicBezTo>
                  <a:cubicBezTo>
                    <a:pt x="7533" y="13491"/>
                    <a:pt x="7525" y="13461"/>
                    <a:pt x="7519" y="13431"/>
                  </a:cubicBezTo>
                  <a:cubicBezTo>
                    <a:pt x="7528" y="13430"/>
                    <a:pt x="7524" y="13406"/>
                    <a:pt x="7517" y="13361"/>
                  </a:cubicBezTo>
                  <a:cubicBezTo>
                    <a:pt x="7509" y="13316"/>
                    <a:pt x="7506" y="13294"/>
                    <a:pt x="7498" y="13294"/>
                  </a:cubicBezTo>
                  <a:cubicBezTo>
                    <a:pt x="7497" y="13294"/>
                    <a:pt x="7497" y="13294"/>
                    <a:pt x="7497" y="13294"/>
                  </a:cubicBezTo>
                  <a:cubicBezTo>
                    <a:pt x="7494" y="13271"/>
                    <a:pt x="7468" y="13112"/>
                    <a:pt x="7464" y="13043"/>
                  </a:cubicBezTo>
                  <a:cubicBezTo>
                    <a:pt x="7469" y="13018"/>
                    <a:pt x="7458" y="12997"/>
                    <a:pt x="7445" y="12975"/>
                  </a:cubicBezTo>
                  <a:cubicBezTo>
                    <a:pt x="7445" y="12975"/>
                    <a:pt x="7445" y="12975"/>
                    <a:pt x="7445" y="12975"/>
                  </a:cubicBezTo>
                  <a:cubicBezTo>
                    <a:pt x="7436" y="12975"/>
                    <a:pt x="7424" y="12955"/>
                    <a:pt x="7421" y="12932"/>
                  </a:cubicBezTo>
                  <a:lnTo>
                    <a:pt x="7437" y="12929"/>
                  </a:lnTo>
                  <a:cubicBezTo>
                    <a:pt x="7442" y="12938"/>
                    <a:pt x="7445" y="12943"/>
                    <a:pt x="7447" y="12943"/>
                  </a:cubicBezTo>
                  <a:cubicBezTo>
                    <a:pt x="7448" y="12943"/>
                    <a:pt x="7447" y="12932"/>
                    <a:pt x="7442" y="12906"/>
                  </a:cubicBezTo>
                  <a:lnTo>
                    <a:pt x="7435" y="12860"/>
                  </a:lnTo>
                  <a:cubicBezTo>
                    <a:pt x="7435" y="12860"/>
                    <a:pt x="7435" y="12860"/>
                    <a:pt x="7435" y="12860"/>
                  </a:cubicBezTo>
                  <a:cubicBezTo>
                    <a:pt x="7426" y="12860"/>
                    <a:pt x="7407" y="12747"/>
                    <a:pt x="7381" y="12588"/>
                  </a:cubicBezTo>
                  <a:cubicBezTo>
                    <a:pt x="7348" y="12385"/>
                    <a:pt x="7337" y="12316"/>
                    <a:pt x="7329" y="12316"/>
                  </a:cubicBezTo>
                  <a:cubicBezTo>
                    <a:pt x="7329" y="12316"/>
                    <a:pt x="7329" y="12316"/>
                    <a:pt x="7329" y="12316"/>
                  </a:cubicBezTo>
                  <a:cubicBezTo>
                    <a:pt x="7328" y="12316"/>
                    <a:pt x="7328" y="12316"/>
                    <a:pt x="7328" y="12316"/>
                  </a:cubicBezTo>
                  <a:cubicBezTo>
                    <a:pt x="7319" y="12316"/>
                    <a:pt x="7316" y="12293"/>
                    <a:pt x="7314" y="12225"/>
                  </a:cubicBezTo>
                  <a:cubicBezTo>
                    <a:pt x="7316" y="12085"/>
                    <a:pt x="7316" y="12085"/>
                    <a:pt x="7304" y="12063"/>
                  </a:cubicBezTo>
                  <a:lnTo>
                    <a:pt x="7304" y="12063"/>
                  </a:lnTo>
                  <a:cubicBezTo>
                    <a:pt x="7308" y="12086"/>
                    <a:pt x="7299" y="12087"/>
                    <a:pt x="7292" y="12088"/>
                  </a:cubicBezTo>
                  <a:cubicBezTo>
                    <a:pt x="7291" y="12088"/>
                    <a:pt x="7290" y="12088"/>
                    <a:pt x="7289" y="12088"/>
                  </a:cubicBezTo>
                  <a:cubicBezTo>
                    <a:pt x="7274" y="12088"/>
                    <a:pt x="7271" y="12067"/>
                    <a:pt x="7284" y="12042"/>
                  </a:cubicBezTo>
                  <a:cubicBezTo>
                    <a:pt x="7301" y="12040"/>
                    <a:pt x="7237" y="11700"/>
                    <a:pt x="7215" y="11680"/>
                  </a:cubicBezTo>
                  <a:lnTo>
                    <a:pt x="7224" y="11679"/>
                  </a:lnTo>
                  <a:cubicBezTo>
                    <a:pt x="7232" y="11677"/>
                    <a:pt x="7229" y="11654"/>
                    <a:pt x="7214" y="11563"/>
                  </a:cubicBezTo>
                  <a:lnTo>
                    <a:pt x="7203" y="11495"/>
                  </a:lnTo>
                  <a:cubicBezTo>
                    <a:pt x="7203" y="11495"/>
                    <a:pt x="7203" y="11495"/>
                    <a:pt x="7203" y="11495"/>
                  </a:cubicBezTo>
                  <a:cubicBezTo>
                    <a:pt x="7186" y="11495"/>
                    <a:pt x="7172" y="11359"/>
                    <a:pt x="7181" y="11358"/>
                  </a:cubicBezTo>
                  <a:cubicBezTo>
                    <a:pt x="7185" y="11334"/>
                    <a:pt x="7185" y="11334"/>
                    <a:pt x="7177" y="11288"/>
                  </a:cubicBezTo>
                  <a:cubicBezTo>
                    <a:pt x="7149" y="11223"/>
                    <a:pt x="7139" y="11108"/>
                    <a:pt x="7148" y="11106"/>
                  </a:cubicBezTo>
                  <a:lnTo>
                    <a:pt x="7140" y="11060"/>
                  </a:lnTo>
                  <a:cubicBezTo>
                    <a:pt x="7128" y="11039"/>
                    <a:pt x="7121" y="10993"/>
                    <a:pt x="7117" y="10971"/>
                  </a:cubicBezTo>
                  <a:cubicBezTo>
                    <a:pt x="7108" y="10920"/>
                    <a:pt x="7104" y="10894"/>
                    <a:pt x="7101" y="10894"/>
                  </a:cubicBezTo>
                  <a:cubicBezTo>
                    <a:pt x="7100" y="10894"/>
                    <a:pt x="7099" y="10897"/>
                    <a:pt x="7098" y="10903"/>
                  </a:cubicBezTo>
                  <a:cubicBezTo>
                    <a:pt x="7096" y="10904"/>
                    <a:pt x="7094" y="10904"/>
                    <a:pt x="7092" y="10904"/>
                  </a:cubicBezTo>
                  <a:cubicBezTo>
                    <a:pt x="7085" y="10904"/>
                    <a:pt x="7080" y="10901"/>
                    <a:pt x="7076" y="10883"/>
                  </a:cubicBezTo>
                  <a:lnTo>
                    <a:pt x="7085" y="10882"/>
                  </a:lnTo>
                  <a:cubicBezTo>
                    <a:pt x="7093" y="10881"/>
                    <a:pt x="7082" y="10813"/>
                    <a:pt x="7067" y="10722"/>
                  </a:cubicBezTo>
                  <a:cubicBezTo>
                    <a:pt x="7049" y="10607"/>
                    <a:pt x="7041" y="10562"/>
                    <a:pt x="7046" y="10538"/>
                  </a:cubicBezTo>
                  <a:lnTo>
                    <a:pt x="7034" y="10516"/>
                  </a:lnTo>
                  <a:cubicBezTo>
                    <a:pt x="7022" y="10495"/>
                    <a:pt x="7018" y="10473"/>
                    <a:pt x="7027" y="10472"/>
                  </a:cubicBezTo>
                  <a:cubicBezTo>
                    <a:pt x="7031" y="10447"/>
                    <a:pt x="7017" y="10356"/>
                    <a:pt x="7000" y="10311"/>
                  </a:cubicBezTo>
                  <a:lnTo>
                    <a:pt x="6993" y="10266"/>
                  </a:lnTo>
                  <a:cubicBezTo>
                    <a:pt x="7007" y="10240"/>
                    <a:pt x="6995" y="10172"/>
                    <a:pt x="6974" y="10152"/>
                  </a:cubicBezTo>
                  <a:cubicBezTo>
                    <a:pt x="6983" y="10151"/>
                    <a:pt x="6979" y="10128"/>
                    <a:pt x="6975" y="10106"/>
                  </a:cubicBezTo>
                  <a:cubicBezTo>
                    <a:pt x="6960" y="10061"/>
                    <a:pt x="6945" y="9970"/>
                    <a:pt x="6953" y="9969"/>
                  </a:cubicBezTo>
                  <a:lnTo>
                    <a:pt x="6949" y="9947"/>
                  </a:lnTo>
                  <a:cubicBezTo>
                    <a:pt x="6938" y="9925"/>
                    <a:pt x="6931" y="9903"/>
                    <a:pt x="6929" y="9879"/>
                  </a:cubicBezTo>
                  <a:cubicBezTo>
                    <a:pt x="6927" y="9856"/>
                    <a:pt x="6920" y="9833"/>
                    <a:pt x="6910" y="9812"/>
                  </a:cubicBezTo>
                  <a:cubicBezTo>
                    <a:pt x="6902" y="9797"/>
                    <a:pt x="6897" y="9783"/>
                    <a:pt x="6894" y="9767"/>
                  </a:cubicBezTo>
                  <a:cubicBezTo>
                    <a:pt x="6893" y="9760"/>
                    <a:pt x="6893" y="9757"/>
                    <a:pt x="6895" y="9757"/>
                  </a:cubicBezTo>
                  <a:cubicBezTo>
                    <a:pt x="6897" y="9757"/>
                    <a:pt x="6906" y="9772"/>
                    <a:pt x="6915" y="9787"/>
                  </a:cubicBezTo>
                  <a:cubicBezTo>
                    <a:pt x="6918" y="9797"/>
                    <a:pt x="6920" y="9802"/>
                    <a:pt x="6921" y="9802"/>
                  </a:cubicBezTo>
                  <a:cubicBezTo>
                    <a:pt x="6925" y="9802"/>
                    <a:pt x="6913" y="9749"/>
                    <a:pt x="6891" y="9697"/>
                  </a:cubicBezTo>
                  <a:cubicBezTo>
                    <a:pt x="6876" y="9662"/>
                    <a:pt x="6869" y="9645"/>
                    <a:pt x="6870" y="9645"/>
                  </a:cubicBezTo>
                  <a:lnTo>
                    <a:pt x="6870" y="9645"/>
                  </a:lnTo>
                  <a:cubicBezTo>
                    <a:pt x="6871" y="9645"/>
                    <a:pt x="6877" y="9656"/>
                    <a:pt x="6888" y="9675"/>
                  </a:cubicBezTo>
                  <a:cubicBezTo>
                    <a:pt x="6895" y="9687"/>
                    <a:pt x="6902" y="9700"/>
                    <a:pt x="6903" y="9700"/>
                  </a:cubicBezTo>
                  <a:cubicBezTo>
                    <a:pt x="6905" y="9700"/>
                    <a:pt x="6903" y="9693"/>
                    <a:pt x="6896" y="9674"/>
                  </a:cubicBezTo>
                  <a:cubicBezTo>
                    <a:pt x="6896" y="9674"/>
                    <a:pt x="6889" y="9629"/>
                    <a:pt x="6880" y="9629"/>
                  </a:cubicBezTo>
                  <a:cubicBezTo>
                    <a:pt x="6880" y="9629"/>
                    <a:pt x="6880" y="9629"/>
                    <a:pt x="6880" y="9629"/>
                  </a:cubicBezTo>
                  <a:lnTo>
                    <a:pt x="6869" y="9562"/>
                  </a:lnTo>
                  <a:cubicBezTo>
                    <a:pt x="6870" y="9530"/>
                    <a:pt x="6868" y="9499"/>
                    <a:pt x="6862" y="9469"/>
                  </a:cubicBezTo>
                  <a:cubicBezTo>
                    <a:pt x="6851" y="9447"/>
                    <a:pt x="6851" y="9447"/>
                    <a:pt x="6855" y="9424"/>
                  </a:cubicBezTo>
                  <a:cubicBezTo>
                    <a:pt x="6863" y="9423"/>
                    <a:pt x="6860" y="9401"/>
                    <a:pt x="6845" y="9401"/>
                  </a:cubicBezTo>
                  <a:cubicBezTo>
                    <a:pt x="6844" y="9401"/>
                    <a:pt x="6844" y="9401"/>
                    <a:pt x="6843" y="9401"/>
                  </a:cubicBezTo>
                  <a:cubicBezTo>
                    <a:pt x="6831" y="9381"/>
                    <a:pt x="6827" y="9356"/>
                    <a:pt x="6832" y="9333"/>
                  </a:cubicBezTo>
                  <a:cubicBezTo>
                    <a:pt x="6848" y="9331"/>
                    <a:pt x="6845" y="9309"/>
                    <a:pt x="6837" y="9309"/>
                  </a:cubicBezTo>
                  <a:cubicBezTo>
                    <a:pt x="6837" y="9309"/>
                    <a:pt x="6836" y="9309"/>
                    <a:pt x="6836" y="9309"/>
                  </a:cubicBezTo>
                  <a:cubicBezTo>
                    <a:pt x="6828" y="9296"/>
                    <a:pt x="6824" y="9280"/>
                    <a:pt x="6820" y="9266"/>
                  </a:cubicBezTo>
                  <a:cubicBezTo>
                    <a:pt x="6828" y="9264"/>
                    <a:pt x="6796" y="9059"/>
                    <a:pt x="6762" y="8854"/>
                  </a:cubicBezTo>
                  <a:cubicBezTo>
                    <a:pt x="6758" y="8833"/>
                    <a:pt x="6747" y="8811"/>
                    <a:pt x="6739" y="8811"/>
                  </a:cubicBezTo>
                  <a:cubicBezTo>
                    <a:pt x="6738" y="8811"/>
                    <a:pt x="6738" y="8811"/>
                    <a:pt x="6737" y="8811"/>
                  </a:cubicBezTo>
                  <a:cubicBezTo>
                    <a:pt x="6734" y="8812"/>
                    <a:pt x="6732" y="8812"/>
                    <a:pt x="6730" y="8812"/>
                  </a:cubicBezTo>
                  <a:cubicBezTo>
                    <a:pt x="6724" y="8812"/>
                    <a:pt x="6731" y="8807"/>
                    <a:pt x="6734" y="8788"/>
                  </a:cubicBezTo>
                  <a:cubicBezTo>
                    <a:pt x="6751" y="8767"/>
                    <a:pt x="6750" y="8735"/>
                    <a:pt x="6738" y="8735"/>
                  </a:cubicBezTo>
                  <a:cubicBezTo>
                    <a:pt x="6735" y="8735"/>
                    <a:pt x="6731" y="8737"/>
                    <a:pt x="6726" y="8743"/>
                  </a:cubicBezTo>
                  <a:cubicBezTo>
                    <a:pt x="6721" y="8753"/>
                    <a:pt x="6717" y="8759"/>
                    <a:pt x="6716" y="8759"/>
                  </a:cubicBezTo>
                  <a:cubicBezTo>
                    <a:pt x="6715" y="8759"/>
                    <a:pt x="6717" y="8747"/>
                    <a:pt x="6723" y="8719"/>
                  </a:cubicBezTo>
                  <a:cubicBezTo>
                    <a:pt x="6727" y="8696"/>
                    <a:pt x="6727" y="8696"/>
                    <a:pt x="6715" y="8674"/>
                  </a:cubicBezTo>
                  <a:cubicBezTo>
                    <a:pt x="6715" y="8674"/>
                    <a:pt x="6715" y="8674"/>
                    <a:pt x="6714" y="8674"/>
                  </a:cubicBezTo>
                  <a:cubicBezTo>
                    <a:pt x="6707" y="8674"/>
                    <a:pt x="6703" y="8652"/>
                    <a:pt x="6712" y="8651"/>
                  </a:cubicBezTo>
                  <a:cubicBezTo>
                    <a:pt x="6716" y="8628"/>
                    <a:pt x="6720" y="8605"/>
                    <a:pt x="6713" y="8605"/>
                  </a:cubicBezTo>
                  <a:cubicBezTo>
                    <a:pt x="6713" y="8605"/>
                    <a:pt x="6713" y="8605"/>
                    <a:pt x="6713" y="8605"/>
                  </a:cubicBezTo>
                  <a:cubicBezTo>
                    <a:pt x="6711" y="8589"/>
                    <a:pt x="6711" y="8573"/>
                    <a:pt x="6714" y="8558"/>
                  </a:cubicBezTo>
                  <a:cubicBezTo>
                    <a:pt x="6718" y="8534"/>
                    <a:pt x="6706" y="8513"/>
                    <a:pt x="6694" y="8490"/>
                  </a:cubicBezTo>
                  <a:cubicBezTo>
                    <a:pt x="6672" y="8440"/>
                    <a:pt x="6665" y="8415"/>
                    <a:pt x="6672" y="8415"/>
                  </a:cubicBezTo>
                  <a:cubicBezTo>
                    <a:pt x="6674" y="8415"/>
                    <a:pt x="6678" y="8417"/>
                    <a:pt x="6682" y="8422"/>
                  </a:cubicBezTo>
                  <a:cubicBezTo>
                    <a:pt x="6684" y="8424"/>
                    <a:pt x="6686" y="8425"/>
                    <a:pt x="6687" y="8425"/>
                  </a:cubicBezTo>
                  <a:cubicBezTo>
                    <a:pt x="6698" y="8425"/>
                    <a:pt x="6674" y="8328"/>
                    <a:pt x="6656" y="8310"/>
                  </a:cubicBezTo>
                  <a:cubicBezTo>
                    <a:pt x="6635" y="8290"/>
                    <a:pt x="6635" y="8290"/>
                    <a:pt x="6643" y="8289"/>
                  </a:cubicBezTo>
                  <a:cubicBezTo>
                    <a:pt x="6652" y="8287"/>
                    <a:pt x="6648" y="8264"/>
                    <a:pt x="6648" y="8264"/>
                  </a:cubicBezTo>
                  <a:cubicBezTo>
                    <a:pt x="6644" y="8241"/>
                    <a:pt x="6641" y="8219"/>
                    <a:pt x="6649" y="8218"/>
                  </a:cubicBezTo>
                  <a:cubicBezTo>
                    <a:pt x="6644" y="8194"/>
                    <a:pt x="6638" y="8172"/>
                    <a:pt x="6630" y="8151"/>
                  </a:cubicBezTo>
                  <a:cubicBezTo>
                    <a:pt x="6605" y="8107"/>
                    <a:pt x="6603" y="8037"/>
                    <a:pt x="6615" y="8013"/>
                  </a:cubicBezTo>
                  <a:lnTo>
                    <a:pt x="6599" y="7968"/>
                  </a:lnTo>
                  <a:cubicBezTo>
                    <a:pt x="6579" y="7948"/>
                    <a:pt x="6567" y="7926"/>
                    <a:pt x="6584" y="7924"/>
                  </a:cubicBezTo>
                  <a:lnTo>
                    <a:pt x="6592" y="7923"/>
                  </a:lnTo>
                  <a:cubicBezTo>
                    <a:pt x="6571" y="7903"/>
                    <a:pt x="6565" y="7810"/>
                    <a:pt x="6582" y="7807"/>
                  </a:cubicBezTo>
                  <a:cubicBezTo>
                    <a:pt x="6590" y="7806"/>
                    <a:pt x="6590" y="7806"/>
                    <a:pt x="6587" y="7784"/>
                  </a:cubicBezTo>
                  <a:lnTo>
                    <a:pt x="6587" y="7784"/>
                  </a:lnTo>
                  <a:lnTo>
                    <a:pt x="6578" y="7785"/>
                  </a:lnTo>
                  <a:cubicBezTo>
                    <a:pt x="6576" y="7785"/>
                    <a:pt x="6575" y="7785"/>
                    <a:pt x="6573" y="7785"/>
                  </a:cubicBezTo>
                  <a:cubicBezTo>
                    <a:pt x="6567" y="7785"/>
                    <a:pt x="6561" y="7782"/>
                    <a:pt x="6558" y="7765"/>
                  </a:cubicBezTo>
                  <a:cubicBezTo>
                    <a:pt x="6553" y="7741"/>
                    <a:pt x="6550" y="7719"/>
                    <a:pt x="6559" y="7718"/>
                  </a:cubicBezTo>
                  <a:cubicBezTo>
                    <a:pt x="6563" y="7695"/>
                    <a:pt x="6568" y="7670"/>
                    <a:pt x="6560" y="7670"/>
                  </a:cubicBezTo>
                  <a:cubicBezTo>
                    <a:pt x="6559" y="7670"/>
                    <a:pt x="6559" y="7670"/>
                    <a:pt x="6559" y="7670"/>
                  </a:cubicBezTo>
                  <a:cubicBezTo>
                    <a:pt x="6558" y="7656"/>
                    <a:pt x="6558" y="7640"/>
                    <a:pt x="6560" y="7624"/>
                  </a:cubicBezTo>
                  <a:cubicBezTo>
                    <a:pt x="6557" y="7601"/>
                    <a:pt x="6553" y="7578"/>
                    <a:pt x="6546" y="7534"/>
                  </a:cubicBezTo>
                  <a:cubicBezTo>
                    <a:pt x="6533" y="7511"/>
                    <a:pt x="6527" y="7466"/>
                    <a:pt x="6534" y="7465"/>
                  </a:cubicBezTo>
                  <a:cubicBezTo>
                    <a:pt x="6531" y="7442"/>
                    <a:pt x="6524" y="7419"/>
                    <a:pt x="6515" y="7398"/>
                  </a:cubicBezTo>
                  <a:cubicBezTo>
                    <a:pt x="6507" y="7352"/>
                    <a:pt x="6504" y="7329"/>
                    <a:pt x="6512" y="7328"/>
                  </a:cubicBezTo>
                  <a:cubicBezTo>
                    <a:pt x="6521" y="7327"/>
                    <a:pt x="6521" y="7327"/>
                    <a:pt x="6509" y="7305"/>
                  </a:cubicBezTo>
                  <a:cubicBezTo>
                    <a:pt x="6508" y="7305"/>
                    <a:pt x="6508" y="7305"/>
                    <a:pt x="6507" y="7305"/>
                  </a:cubicBezTo>
                  <a:cubicBezTo>
                    <a:pt x="6499" y="7305"/>
                    <a:pt x="6496" y="7282"/>
                    <a:pt x="6493" y="7261"/>
                  </a:cubicBezTo>
                  <a:cubicBezTo>
                    <a:pt x="6488" y="7239"/>
                    <a:pt x="6485" y="7215"/>
                    <a:pt x="6485" y="7215"/>
                  </a:cubicBezTo>
                  <a:cubicBezTo>
                    <a:pt x="6483" y="7215"/>
                    <a:pt x="6482" y="7215"/>
                    <a:pt x="6481" y="7215"/>
                  </a:cubicBezTo>
                  <a:cubicBezTo>
                    <a:pt x="6476" y="7215"/>
                    <a:pt x="6475" y="7212"/>
                    <a:pt x="6473" y="7194"/>
                  </a:cubicBezTo>
                  <a:cubicBezTo>
                    <a:pt x="6469" y="7171"/>
                    <a:pt x="6466" y="7102"/>
                    <a:pt x="6463" y="7079"/>
                  </a:cubicBezTo>
                  <a:cubicBezTo>
                    <a:pt x="6456" y="7036"/>
                    <a:pt x="6453" y="7020"/>
                    <a:pt x="6451" y="7020"/>
                  </a:cubicBezTo>
                  <a:cubicBezTo>
                    <a:pt x="6450" y="7020"/>
                    <a:pt x="6449" y="7026"/>
                    <a:pt x="6447" y="7034"/>
                  </a:cubicBezTo>
                  <a:cubicBezTo>
                    <a:pt x="6448" y="7044"/>
                    <a:pt x="6448" y="7049"/>
                    <a:pt x="6447" y="7049"/>
                  </a:cubicBezTo>
                  <a:cubicBezTo>
                    <a:pt x="6445" y="7049"/>
                    <a:pt x="6442" y="7039"/>
                    <a:pt x="6442" y="7012"/>
                  </a:cubicBezTo>
                  <a:cubicBezTo>
                    <a:pt x="6439" y="6988"/>
                    <a:pt x="6437" y="6919"/>
                    <a:pt x="6426" y="6852"/>
                  </a:cubicBezTo>
                  <a:cubicBezTo>
                    <a:pt x="6411" y="6769"/>
                    <a:pt x="6410" y="6760"/>
                    <a:pt x="6404" y="6760"/>
                  </a:cubicBezTo>
                  <a:cubicBezTo>
                    <a:pt x="6404" y="6760"/>
                    <a:pt x="6403" y="6761"/>
                    <a:pt x="6402" y="6761"/>
                  </a:cubicBezTo>
                  <a:cubicBezTo>
                    <a:pt x="6398" y="6769"/>
                    <a:pt x="6395" y="6772"/>
                    <a:pt x="6393" y="6772"/>
                  </a:cubicBezTo>
                  <a:cubicBezTo>
                    <a:pt x="6388" y="6772"/>
                    <a:pt x="6389" y="6755"/>
                    <a:pt x="6399" y="6738"/>
                  </a:cubicBezTo>
                  <a:cubicBezTo>
                    <a:pt x="6407" y="6691"/>
                    <a:pt x="6404" y="6669"/>
                    <a:pt x="6396" y="6669"/>
                  </a:cubicBezTo>
                  <a:cubicBezTo>
                    <a:pt x="6396" y="6669"/>
                    <a:pt x="6396" y="6669"/>
                    <a:pt x="6395" y="6669"/>
                  </a:cubicBezTo>
                  <a:cubicBezTo>
                    <a:pt x="6386" y="6655"/>
                    <a:pt x="6381" y="6641"/>
                    <a:pt x="6380" y="6625"/>
                  </a:cubicBezTo>
                  <a:cubicBezTo>
                    <a:pt x="6389" y="6624"/>
                    <a:pt x="6384" y="6600"/>
                    <a:pt x="6368" y="6556"/>
                  </a:cubicBezTo>
                  <a:cubicBezTo>
                    <a:pt x="6365" y="6533"/>
                    <a:pt x="6365" y="6533"/>
                    <a:pt x="6373" y="6532"/>
                  </a:cubicBezTo>
                  <a:cubicBezTo>
                    <a:pt x="6373" y="6532"/>
                    <a:pt x="6369" y="6509"/>
                    <a:pt x="6366" y="6487"/>
                  </a:cubicBezTo>
                  <a:cubicBezTo>
                    <a:pt x="6341" y="6443"/>
                    <a:pt x="6327" y="6305"/>
                    <a:pt x="6332" y="6282"/>
                  </a:cubicBezTo>
                  <a:cubicBezTo>
                    <a:pt x="6329" y="6266"/>
                    <a:pt x="6323" y="6251"/>
                    <a:pt x="6317" y="6237"/>
                  </a:cubicBezTo>
                  <a:cubicBezTo>
                    <a:pt x="6295" y="6217"/>
                    <a:pt x="6292" y="6194"/>
                    <a:pt x="6309" y="6192"/>
                  </a:cubicBezTo>
                  <a:cubicBezTo>
                    <a:pt x="6326" y="6190"/>
                    <a:pt x="6326" y="6190"/>
                    <a:pt x="6306" y="6168"/>
                  </a:cubicBezTo>
                  <a:cubicBezTo>
                    <a:pt x="6294" y="6149"/>
                    <a:pt x="6277" y="6052"/>
                    <a:pt x="6290" y="6052"/>
                  </a:cubicBezTo>
                  <a:cubicBezTo>
                    <a:pt x="6291" y="6052"/>
                    <a:pt x="6293" y="6052"/>
                    <a:pt x="6294" y="6054"/>
                  </a:cubicBezTo>
                  <a:lnTo>
                    <a:pt x="6311" y="6052"/>
                  </a:lnTo>
                  <a:cubicBezTo>
                    <a:pt x="6304" y="6038"/>
                    <a:pt x="6299" y="6023"/>
                    <a:pt x="6295" y="6007"/>
                  </a:cubicBezTo>
                  <a:cubicBezTo>
                    <a:pt x="6295" y="6007"/>
                    <a:pt x="6295" y="6007"/>
                    <a:pt x="6295" y="6007"/>
                  </a:cubicBezTo>
                  <a:cubicBezTo>
                    <a:pt x="6287" y="6007"/>
                    <a:pt x="6283" y="5984"/>
                    <a:pt x="6273" y="5917"/>
                  </a:cubicBezTo>
                  <a:cubicBezTo>
                    <a:pt x="6265" y="5872"/>
                    <a:pt x="6242" y="5781"/>
                    <a:pt x="6234" y="5736"/>
                  </a:cubicBezTo>
                  <a:cubicBezTo>
                    <a:pt x="6227" y="5690"/>
                    <a:pt x="6216" y="5622"/>
                    <a:pt x="6220" y="5598"/>
                  </a:cubicBezTo>
                  <a:cubicBezTo>
                    <a:pt x="6216" y="5568"/>
                    <a:pt x="6208" y="5538"/>
                    <a:pt x="6197" y="5509"/>
                  </a:cubicBezTo>
                  <a:cubicBezTo>
                    <a:pt x="6184" y="5486"/>
                    <a:pt x="6178" y="5441"/>
                    <a:pt x="6186" y="5440"/>
                  </a:cubicBezTo>
                  <a:lnTo>
                    <a:pt x="6182" y="5418"/>
                  </a:lnTo>
                  <a:cubicBezTo>
                    <a:pt x="6173" y="5395"/>
                    <a:pt x="6168" y="5373"/>
                    <a:pt x="6162" y="5351"/>
                  </a:cubicBezTo>
                  <a:cubicBezTo>
                    <a:pt x="6171" y="5349"/>
                    <a:pt x="6175" y="5325"/>
                    <a:pt x="6163" y="5303"/>
                  </a:cubicBezTo>
                  <a:lnTo>
                    <a:pt x="6163" y="5303"/>
                  </a:lnTo>
                  <a:cubicBezTo>
                    <a:pt x="6163" y="5303"/>
                    <a:pt x="6163" y="5304"/>
                    <a:pt x="6163" y="5304"/>
                  </a:cubicBezTo>
                  <a:cubicBezTo>
                    <a:pt x="6155" y="5304"/>
                    <a:pt x="6151" y="5281"/>
                    <a:pt x="6144" y="5236"/>
                  </a:cubicBezTo>
                  <a:cubicBezTo>
                    <a:pt x="6144" y="5213"/>
                    <a:pt x="6114" y="5013"/>
                    <a:pt x="6082" y="4820"/>
                  </a:cubicBezTo>
                  <a:cubicBezTo>
                    <a:pt x="6065" y="4724"/>
                    <a:pt x="6050" y="4628"/>
                    <a:pt x="6037" y="4556"/>
                  </a:cubicBezTo>
                  <a:cubicBezTo>
                    <a:pt x="6031" y="4522"/>
                    <a:pt x="6025" y="4491"/>
                    <a:pt x="6022" y="4471"/>
                  </a:cubicBezTo>
                  <a:cubicBezTo>
                    <a:pt x="6019" y="4460"/>
                    <a:pt x="6017" y="4450"/>
                    <a:pt x="6013" y="4440"/>
                  </a:cubicBezTo>
                  <a:cubicBezTo>
                    <a:pt x="6013" y="4440"/>
                    <a:pt x="6009" y="4416"/>
                    <a:pt x="6002" y="4371"/>
                  </a:cubicBezTo>
                  <a:cubicBezTo>
                    <a:pt x="5998" y="4348"/>
                    <a:pt x="5990" y="4303"/>
                    <a:pt x="5990" y="4303"/>
                  </a:cubicBezTo>
                  <a:cubicBezTo>
                    <a:pt x="6007" y="4301"/>
                    <a:pt x="5980" y="4187"/>
                    <a:pt x="5961" y="4120"/>
                  </a:cubicBezTo>
                  <a:cubicBezTo>
                    <a:pt x="5950" y="4100"/>
                    <a:pt x="5944" y="4076"/>
                    <a:pt x="5941" y="4053"/>
                  </a:cubicBezTo>
                  <a:cubicBezTo>
                    <a:pt x="5958" y="4050"/>
                    <a:pt x="5947" y="3982"/>
                    <a:pt x="5931" y="3938"/>
                  </a:cubicBezTo>
                  <a:cubicBezTo>
                    <a:pt x="5911" y="3918"/>
                    <a:pt x="5907" y="3895"/>
                    <a:pt x="5924" y="3892"/>
                  </a:cubicBezTo>
                  <a:cubicBezTo>
                    <a:pt x="5941" y="3890"/>
                    <a:pt x="5933" y="3845"/>
                    <a:pt x="5901" y="3803"/>
                  </a:cubicBezTo>
                  <a:cubicBezTo>
                    <a:pt x="5888" y="3781"/>
                    <a:pt x="5888" y="3781"/>
                    <a:pt x="5893" y="3758"/>
                  </a:cubicBezTo>
                  <a:cubicBezTo>
                    <a:pt x="5906" y="3732"/>
                    <a:pt x="5903" y="3710"/>
                    <a:pt x="5894" y="3710"/>
                  </a:cubicBezTo>
                  <a:cubicBezTo>
                    <a:pt x="5894" y="3710"/>
                    <a:pt x="5894" y="3711"/>
                    <a:pt x="5894" y="3711"/>
                  </a:cubicBezTo>
                  <a:cubicBezTo>
                    <a:pt x="5874" y="3694"/>
                    <a:pt x="5869" y="3665"/>
                    <a:pt x="5883" y="3642"/>
                  </a:cubicBezTo>
                  <a:cubicBezTo>
                    <a:pt x="5892" y="3594"/>
                    <a:pt x="5892" y="3594"/>
                    <a:pt x="5871" y="3574"/>
                  </a:cubicBezTo>
                  <a:cubicBezTo>
                    <a:pt x="5851" y="3553"/>
                    <a:pt x="5836" y="3463"/>
                    <a:pt x="5849" y="3437"/>
                  </a:cubicBezTo>
                  <a:cubicBezTo>
                    <a:pt x="5846" y="3415"/>
                    <a:pt x="5850" y="3392"/>
                    <a:pt x="5843" y="3392"/>
                  </a:cubicBezTo>
                  <a:cubicBezTo>
                    <a:pt x="5843" y="3392"/>
                    <a:pt x="5842" y="3392"/>
                    <a:pt x="5842" y="3392"/>
                  </a:cubicBezTo>
                  <a:lnTo>
                    <a:pt x="5847" y="3367"/>
                  </a:lnTo>
                  <a:cubicBezTo>
                    <a:pt x="5842" y="3345"/>
                    <a:pt x="5839" y="3322"/>
                    <a:pt x="5839" y="3322"/>
                  </a:cubicBezTo>
                  <a:lnTo>
                    <a:pt x="5831" y="3324"/>
                  </a:lnTo>
                  <a:cubicBezTo>
                    <a:pt x="5827" y="3300"/>
                    <a:pt x="5813" y="3163"/>
                    <a:pt x="5787" y="3003"/>
                  </a:cubicBezTo>
                  <a:cubicBezTo>
                    <a:pt x="5752" y="2790"/>
                    <a:pt x="5741" y="2726"/>
                    <a:pt x="5736" y="2726"/>
                  </a:cubicBezTo>
                  <a:cubicBezTo>
                    <a:pt x="5735" y="2726"/>
                    <a:pt x="5734" y="2728"/>
                    <a:pt x="5733" y="2731"/>
                  </a:cubicBezTo>
                  <a:cubicBezTo>
                    <a:pt x="5731" y="2736"/>
                    <a:pt x="5728" y="2738"/>
                    <a:pt x="5726" y="2738"/>
                  </a:cubicBezTo>
                  <a:cubicBezTo>
                    <a:pt x="5718" y="2738"/>
                    <a:pt x="5716" y="2706"/>
                    <a:pt x="5727" y="2685"/>
                  </a:cubicBezTo>
                  <a:cubicBezTo>
                    <a:pt x="5722" y="2663"/>
                    <a:pt x="5723" y="2616"/>
                    <a:pt x="5717" y="2571"/>
                  </a:cubicBezTo>
                  <a:cubicBezTo>
                    <a:pt x="5709" y="2525"/>
                    <a:pt x="5701" y="2480"/>
                    <a:pt x="5710" y="2479"/>
                  </a:cubicBezTo>
                  <a:lnTo>
                    <a:pt x="5705" y="2455"/>
                  </a:lnTo>
                  <a:cubicBezTo>
                    <a:pt x="5681" y="2412"/>
                    <a:pt x="5661" y="2277"/>
                    <a:pt x="5655" y="2204"/>
                  </a:cubicBezTo>
                  <a:cubicBezTo>
                    <a:pt x="5649" y="2165"/>
                    <a:pt x="5639" y="2125"/>
                    <a:pt x="5625" y="2088"/>
                  </a:cubicBezTo>
                  <a:cubicBezTo>
                    <a:pt x="5608" y="2042"/>
                    <a:pt x="5608" y="2042"/>
                    <a:pt x="5611" y="2018"/>
                  </a:cubicBezTo>
                  <a:cubicBezTo>
                    <a:pt x="5620" y="2016"/>
                    <a:pt x="5590" y="1879"/>
                    <a:pt x="5573" y="1879"/>
                  </a:cubicBezTo>
                  <a:cubicBezTo>
                    <a:pt x="5572" y="1879"/>
                    <a:pt x="5572" y="1879"/>
                    <a:pt x="5572" y="1879"/>
                  </a:cubicBezTo>
                  <a:lnTo>
                    <a:pt x="5573" y="1853"/>
                  </a:lnTo>
                  <a:cubicBezTo>
                    <a:pt x="5575" y="1828"/>
                    <a:pt x="5562" y="1809"/>
                    <a:pt x="5553" y="1809"/>
                  </a:cubicBezTo>
                  <a:cubicBezTo>
                    <a:pt x="5553" y="1809"/>
                    <a:pt x="5552" y="1809"/>
                    <a:pt x="5552" y="1809"/>
                  </a:cubicBezTo>
                  <a:cubicBezTo>
                    <a:pt x="5550" y="1809"/>
                    <a:pt x="5549" y="1810"/>
                    <a:pt x="5548" y="1810"/>
                  </a:cubicBezTo>
                  <a:cubicBezTo>
                    <a:pt x="5535" y="1810"/>
                    <a:pt x="5532" y="1789"/>
                    <a:pt x="5545" y="1761"/>
                  </a:cubicBezTo>
                  <a:cubicBezTo>
                    <a:pt x="5560" y="1756"/>
                    <a:pt x="5554" y="1736"/>
                    <a:pt x="5546" y="1736"/>
                  </a:cubicBezTo>
                  <a:cubicBezTo>
                    <a:pt x="5545" y="1736"/>
                    <a:pt x="5544" y="1736"/>
                    <a:pt x="5544" y="1736"/>
                  </a:cubicBezTo>
                  <a:cubicBezTo>
                    <a:pt x="5527" y="1716"/>
                    <a:pt x="5511" y="1696"/>
                    <a:pt x="5510" y="1671"/>
                  </a:cubicBezTo>
                  <a:cubicBezTo>
                    <a:pt x="5502" y="1651"/>
                    <a:pt x="5494" y="1631"/>
                    <a:pt x="5481" y="1631"/>
                  </a:cubicBezTo>
                  <a:cubicBezTo>
                    <a:pt x="5480" y="1631"/>
                    <a:pt x="5478" y="1631"/>
                    <a:pt x="5477" y="1632"/>
                  </a:cubicBezTo>
                  <a:cubicBezTo>
                    <a:pt x="5476" y="1632"/>
                    <a:pt x="5475" y="1632"/>
                    <a:pt x="5475" y="1632"/>
                  </a:cubicBezTo>
                  <a:cubicBezTo>
                    <a:pt x="5468" y="1632"/>
                    <a:pt x="5460" y="1611"/>
                    <a:pt x="5452" y="1590"/>
                  </a:cubicBezTo>
                  <a:cubicBezTo>
                    <a:pt x="5454" y="1589"/>
                    <a:pt x="5456" y="1589"/>
                    <a:pt x="5457" y="1589"/>
                  </a:cubicBezTo>
                  <a:cubicBezTo>
                    <a:pt x="5461" y="1589"/>
                    <a:pt x="5465" y="1592"/>
                    <a:pt x="5476" y="1605"/>
                  </a:cubicBezTo>
                  <a:lnTo>
                    <a:pt x="5476" y="1605"/>
                  </a:lnTo>
                  <a:cubicBezTo>
                    <a:pt x="5472" y="1596"/>
                    <a:pt x="5466" y="1581"/>
                    <a:pt x="5459" y="1561"/>
                  </a:cubicBezTo>
                  <a:cubicBezTo>
                    <a:pt x="5447" y="1540"/>
                    <a:pt x="5434" y="1494"/>
                    <a:pt x="5442" y="1489"/>
                  </a:cubicBezTo>
                  <a:cubicBezTo>
                    <a:pt x="5440" y="1473"/>
                    <a:pt x="5434" y="1458"/>
                    <a:pt x="5430" y="1458"/>
                  </a:cubicBezTo>
                  <a:cubicBezTo>
                    <a:pt x="5427" y="1458"/>
                    <a:pt x="5425" y="1462"/>
                    <a:pt x="5424" y="1471"/>
                  </a:cubicBezTo>
                  <a:cubicBezTo>
                    <a:pt x="5419" y="1474"/>
                    <a:pt x="5416" y="1475"/>
                    <a:pt x="5413" y="1475"/>
                  </a:cubicBezTo>
                  <a:cubicBezTo>
                    <a:pt x="5406" y="1475"/>
                    <a:pt x="5402" y="1466"/>
                    <a:pt x="5387" y="1436"/>
                  </a:cubicBezTo>
                  <a:cubicBezTo>
                    <a:pt x="5376" y="1414"/>
                    <a:pt x="5365" y="1393"/>
                    <a:pt x="5373" y="1388"/>
                  </a:cubicBezTo>
                  <a:cubicBezTo>
                    <a:pt x="5380" y="1385"/>
                    <a:pt x="5382" y="1384"/>
                    <a:pt x="5358" y="1342"/>
                  </a:cubicBezTo>
                  <a:cubicBezTo>
                    <a:pt x="5321" y="1280"/>
                    <a:pt x="5260" y="1231"/>
                    <a:pt x="5234" y="1220"/>
                  </a:cubicBezTo>
                  <a:cubicBezTo>
                    <a:pt x="5229" y="1223"/>
                    <a:pt x="5226" y="1225"/>
                    <a:pt x="5224" y="1225"/>
                  </a:cubicBezTo>
                  <a:cubicBezTo>
                    <a:pt x="5220" y="1225"/>
                    <a:pt x="5220" y="1219"/>
                    <a:pt x="5222" y="1200"/>
                  </a:cubicBezTo>
                  <a:cubicBezTo>
                    <a:pt x="5229" y="1195"/>
                    <a:pt x="5216" y="1175"/>
                    <a:pt x="5202" y="1156"/>
                  </a:cubicBezTo>
                  <a:cubicBezTo>
                    <a:pt x="5201" y="1157"/>
                    <a:pt x="5201" y="1157"/>
                    <a:pt x="5200" y="1157"/>
                  </a:cubicBezTo>
                  <a:cubicBezTo>
                    <a:pt x="5196" y="1157"/>
                    <a:pt x="5193" y="1149"/>
                    <a:pt x="5195" y="1149"/>
                  </a:cubicBezTo>
                  <a:cubicBezTo>
                    <a:pt x="5196" y="1149"/>
                    <a:pt x="5198" y="1151"/>
                    <a:pt x="5202" y="1156"/>
                  </a:cubicBezTo>
                  <a:cubicBezTo>
                    <a:pt x="5202" y="1156"/>
                    <a:pt x="5203" y="1156"/>
                    <a:pt x="5204" y="1156"/>
                  </a:cubicBezTo>
                  <a:cubicBezTo>
                    <a:pt x="5212" y="1156"/>
                    <a:pt x="5225" y="1172"/>
                    <a:pt x="5235" y="1191"/>
                  </a:cubicBezTo>
                  <a:lnTo>
                    <a:pt x="5243" y="1187"/>
                  </a:lnTo>
                  <a:cubicBezTo>
                    <a:pt x="5245" y="1156"/>
                    <a:pt x="5230" y="1137"/>
                    <a:pt x="5202" y="1127"/>
                  </a:cubicBezTo>
                  <a:cubicBezTo>
                    <a:pt x="5180" y="1112"/>
                    <a:pt x="5180" y="1112"/>
                    <a:pt x="5174" y="1089"/>
                  </a:cubicBezTo>
                  <a:cubicBezTo>
                    <a:pt x="5167" y="1067"/>
                    <a:pt x="5160" y="1044"/>
                    <a:pt x="5153" y="1044"/>
                  </a:cubicBezTo>
                  <a:cubicBezTo>
                    <a:pt x="5153" y="1044"/>
                    <a:pt x="5152" y="1045"/>
                    <a:pt x="5151" y="1045"/>
                  </a:cubicBezTo>
                  <a:cubicBezTo>
                    <a:pt x="5137" y="1025"/>
                    <a:pt x="5125" y="1004"/>
                    <a:pt x="5115" y="981"/>
                  </a:cubicBezTo>
                  <a:cubicBezTo>
                    <a:pt x="5088" y="948"/>
                    <a:pt x="5072" y="931"/>
                    <a:pt x="5064" y="931"/>
                  </a:cubicBezTo>
                  <a:cubicBezTo>
                    <a:pt x="5063" y="931"/>
                    <a:pt x="5062" y="931"/>
                    <a:pt x="5061" y="932"/>
                  </a:cubicBezTo>
                  <a:cubicBezTo>
                    <a:pt x="5061" y="933"/>
                    <a:pt x="5060" y="933"/>
                    <a:pt x="5059" y="933"/>
                  </a:cubicBezTo>
                  <a:cubicBezTo>
                    <a:pt x="5051" y="933"/>
                    <a:pt x="5037" y="917"/>
                    <a:pt x="5023" y="902"/>
                  </a:cubicBezTo>
                  <a:cubicBezTo>
                    <a:pt x="5010" y="886"/>
                    <a:pt x="4996" y="870"/>
                    <a:pt x="4988" y="870"/>
                  </a:cubicBezTo>
                  <a:cubicBezTo>
                    <a:pt x="4987" y="870"/>
                    <a:pt x="4986" y="871"/>
                    <a:pt x="4985" y="871"/>
                  </a:cubicBezTo>
                  <a:cubicBezTo>
                    <a:pt x="4984" y="872"/>
                    <a:pt x="4983" y="873"/>
                    <a:pt x="4981" y="873"/>
                  </a:cubicBezTo>
                  <a:cubicBezTo>
                    <a:pt x="4972" y="873"/>
                    <a:pt x="4952" y="859"/>
                    <a:pt x="4925" y="829"/>
                  </a:cubicBezTo>
                  <a:cubicBezTo>
                    <a:pt x="4884" y="802"/>
                    <a:pt x="4884" y="802"/>
                    <a:pt x="4880" y="774"/>
                  </a:cubicBezTo>
                  <a:cubicBezTo>
                    <a:pt x="4885" y="768"/>
                    <a:pt x="4869" y="751"/>
                    <a:pt x="4851" y="734"/>
                  </a:cubicBezTo>
                  <a:cubicBezTo>
                    <a:pt x="4839" y="723"/>
                    <a:pt x="4829" y="710"/>
                    <a:pt x="4823" y="695"/>
                  </a:cubicBezTo>
                  <a:cubicBezTo>
                    <a:pt x="4816" y="683"/>
                    <a:pt x="4811" y="680"/>
                    <a:pt x="4808" y="680"/>
                  </a:cubicBezTo>
                  <a:cubicBezTo>
                    <a:pt x="4804" y="680"/>
                    <a:pt x="4802" y="682"/>
                    <a:pt x="4799" y="685"/>
                  </a:cubicBezTo>
                  <a:lnTo>
                    <a:pt x="4788" y="697"/>
                  </a:lnTo>
                  <a:cubicBezTo>
                    <a:pt x="4771" y="681"/>
                    <a:pt x="4764" y="653"/>
                    <a:pt x="4769" y="647"/>
                  </a:cubicBezTo>
                  <a:cubicBezTo>
                    <a:pt x="4765" y="630"/>
                    <a:pt x="4763" y="624"/>
                    <a:pt x="4760" y="624"/>
                  </a:cubicBezTo>
                  <a:cubicBezTo>
                    <a:pt x="4758" y="624"/>
                    <a:pt x="4755" y="627"/>
                    <a:pt x="4751" y="632"/>
                  </a:cubicBezTo>
                  <a:cubicBezTo>
                    <a:pt x="4750" y="633"/>
                    <a:pt x="4748" y="634"/>
                    <a:pt x="4746" y="634"/>
                  </a:cubicBezTo>
                  <a:cubicBezTo>
                    <a:pt x="4736" y="634"/>
                    <a:pt x="4715" y="623"/>
                    <a:pt x="4689" y="593"/>
                  </a:cubicBezTo>
                  <a:cubicBezTo>
                    <a:pt x="4651" y="564"/>
                    <a:pt x="4614" y="534"/>
                    <a:pt x="4618" y="527"/>
                  </a:cubicBezTo>
                  <a:cubicBezTo>
                    <a:pt x="4609" y="513"/>
                    <a:pt x="4596" y="503"/>
                    <a:pt x="4580" y="499"/>
                  </a:cubicBezTo>
                  <a:cubicBezTo>
                    <a:pt x="4554" y="492"/>
                    <a:pt x="4535" y="479"/>
                    <a:pt x="4480" y="433"/>
                  </a:cubicBezTo>
                  <a:cubicBezTo>
                    <a:pt x="4418" y="377"/>
                    <a:pt x="4397" y="361"/>
                    <a:pt x="4387" y="361"/>
                  </a:cubicBezTo>
                  <a:cubicBezTo>
                    <a:pt x="4383" y="361"/>
                    <a:pt x="4381" y="364"/>
                    <a:pt x="4378" y="369"/>
                  </a:cubicBezTo>
                  <a:cubicBezTo>
                    <a:pt x="4376" y="372"/>
                    <a:pt x="4374" y="375"/>
                    <a:pt x="4371" y="375"/>
                  </a:cubicBezTo>
                  <a:cubicBezTo>
                    <a:pt x="4368" y="375"/>
                    <a:pt x="4364" y="371"/>
                    <a:pt x="4357" y="358"/>
                  </a:cubicBezTo>
                  <a:cubicBezTo>
                    <a:pt x="4340" y="338"/>
                    <a:pt x="4314" y="334"/>
                    <a:pt x="4268" y="318"/>
                  </a:cubicBezTo>
                  <a:cubicBezTo>
                    <a:pt x="4266" y="318"/>
                    <a:pt x="4264" y="317"/>
                    <a:pt x="4261" y="317"/>
                  </a:cubicBezTo>
                  <a:cubicBezTo>
                    <a:pt x="4248" y="317"/>
                    <a:pt x="4236" y="325"/>
                    <a:pt x="4231" y="337"/>
                  </a:cubicBezTo>
                  <a:cubicBezTo>
                    <a:pt x="4228" y="343"/>
                    <a:pt x="4226" y="347"/>
                    <a:pt x="4222" y="347"/>
                  </a:cubicBezTo>
                  <a:cubicBezTo>
                    <a:pt x="4217" y="347"/>
                    <a:pt x="4208" y="340"/>
                    <a:pt x="4185" y="323"/>
                  </a:cubicBezTo>
                  <a:cubicBezTo>
                    <a:pt x="4164" y="313"/>
                    <a:pt x="4146" y="296"/>
                    <a:pt x="4149" y="288"/>
                  </a:cubicBezTo>
                  <a:cubicBezTo>
                    <a:pt x="4151" y="286"/>
                    <a:pt x="4153" y="285"/>
                    <a:pt x="4156" y="285"/>
                  </a:cubicBezTo>
                  <a:cubicBezTo>
                    <a:pt x="4164" y="285"/>
                    <a:pt x="4175" y="290"/>
                    <a:pt x="4175" y="290"/>
                  </a:cubicBezTo>
                  <a:lnTo>
                    <a:pt x="4198" y="299"/>
                  </a:lnTo>
                  <a:cubicBezTo>
                    <a:pt x="4201" y="292"/>
                    <a:pt x="4206" y="285"/>
                    <a:pt x="4161" y="266"/>
                  </a:cubicBezTo>
                  <a:cubicBezTo>
                    <a:pt x="4147" y="252"/>
                    <a:pt x="4131" y="244"/>
                    <a:pt x="4123" y="244"/>
                  </a:cubicBezTo>
                  <a:cubicBezTo>
                    <a:pt x="4120" y="244"/>
                    <a:pt x="4118" y="245"/>
                    <a:pt x="4117" y="246"/>
                  </a:cubicBezTo>
                  <a:cubicBezTo>
                    <a:pt x="4099" y="229"/>
                    <a:pt x="4054" y="209"/>
                    <a:pt x="4010" y="190"/>
                  </a:cubicBezTo>
                  <a:cubicBezTo>
                    <a:pt x="3966" y="174"/>
                    <a:pt x="3897" y="152"/>
                    <a:pt x="3877" y="135"/>
                  </a:cubicBezTo>
                  <a:cubicBezTo>
                    <a:pt x="3843" y="125"/>
                    <a:pt x="3822" y="118"/>
                    <a:pt x="3812" y="118"/>
                  </a:cubicBezTo>
                  <a:cubicBezTo>
                    <a:pt x="3808" y="118"/>
                    <a:pt x="3806" y="119"/>
                    <a:pt x="3805" y="121"/>
                  </a:cubicBezTo>
                  <a:cubicBezTo>
                    <a:pt x="3803" y="128"/>
                    <a:pt x="3798" y="131"/>
                    <a:pt x="3793" y="131"/>
                  </a:cubicBezTo>
                  <a:cubicBezTo>
                    <a:pt x="3786" y="131"/>
                    <a:pt x="3779" y="126"/>
                    <a:pt x="3780" y="122"/>
                  </a:cubicBezTo>
                  <a:cubicBezTo>
                    <a:pt x="3771" y="110"/>
                    <a:pt x="3691" y="85"/>
                    <a:pt x="3609" y="64"/>
                  </a:cubicBezTo>
                  <a:cubicBezTo>
                    <a:pt x="3549" y="45"/>
                    <a:pt x="3486" y="39"/>
                    <a:pt x="3453" y="39"/>
                  </a:cubicBezTo>
                  <a:cubicBezTo>
                    <a:pt x="3441" y="39"/>
                    <a:pt x="3433" y="40"/>
                    <a:pt x="3429" y="41"/>
                  </a:cubicBezTo>
                  <a:lnTo>
                    <a:pt x="3382" y="34"/>
                  </a:lnTo>
                  <a:cubicBezTo>
                    <a:pt x="3349" y="21"/>
                    <a:pt x="3266" y="15"/>
                    <a:pt x="3212" y="15"/>
                  </a:cubicBezTo>
                  <a:cubicBezTo>
                    <a:pt x="3190" y="15"/>
                    <a:pt x="3173" y="16"/>
                    <a:pt x="3166" y="18"/>
                  </a:cubicBezTo>
                  <a:lnTo>
                    <a:pt x="3094" y="14"/>
                  </a:lnTo>
                  <a:cubicBezTo>
                    <a:pt x="3070" y="9"/>
                    <a:pt x="3053" y="7"/>
                    <a:pt x="3039" y="7"/>
                  </a:cubicBezTo>
                  <a:cubicBezTo>
                    <a:pt x="3024" y="7"/>
                    <a:pt x="3013" y="9"/>
                    <a:pt x="3001" y="13"/>
                  </a:cubicBezTo>
                  <a:cubicBezTo>
                    <a:pt x="2984" y="19"/>
                    <a:pt x="2979" y="25"/>
                    <a:pt x="2978" y="25"/>
                  </a:cubicBezTo>
                  <a:cubicBezTo>
                    <a:pt x="2977" y="25"/>
                    <a:pt x="2977" y="24"/>
                    <a:pt x="2977" y="21"/>
                  </a:cubicBezTo>
                  <a:cubicBezTo>
                    <a:pt x="2977" y="13"/>
                    <a:pt x="2931" y="13"/>
                    <a:pt x="2839" y="12"/>
                  </a:cubicBezTo>
                  <a:cubicBezTo>
                    <a:pt x="2747" y="12"/>
                    <a:pt x="2747" y="12"/>
                    <a:pt x="2770" y="21"/>
                  </a:cubicBezTo>
                  <a:cubicBezTo>
                    <a:pt x="2743" y="23"/>
                    <a:pt x="2724" y="24"/>
                    <a:pt x="2711" y="24"/>
                  </a:cubicBezTo>
                  <a:cubicBezTo>
                    <a:pt x="2678" y="24"/>
                    <a:pt x="2678" y="18"/>
                    <a:pt x="2678" y="12"/>
                  </a:cubicBezTo>
                  <a:cubicBezTo>
                    <a:pt x="2688" y="5"/>
                    <a:pt x="2685" y="0"/>
                    <a:pt x="26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0" name="Google Shape;8990;p33"/>
            <p:cNvSpPr/>
            <p:nvPr/>
          </p:nvSpPr>
          <p:spPr>
            <a:xfrm>
              <a:off x="2512911" y="3209386"/>
              <a:ext cx="78615" cy="982842"/>
            </a:xfrm>
            <a:custGeom>
              <a:avLst/>
              <a:gdLst/>
              <a:ahLst/>
              <a:cxnLst/>
              <a:rect l="l" t="t" r="r" b="b"/>
              <a:pathLst>
                <a:path w="787" h="9839" extrusionOk="0">
                  <a:moveTo>
                    <a:pt x="679" y="61"/>
                  </a:moveTo>
                  <a:cubicBezTo>
                    <a:pt x="683" y="61"/>
                    <a:pt x="692" y="68"/>
                    <a:pt x="700" y="80"/>
                  </a:cubicBezTo>
                  <a:cubicBezTo>
                    <a:pt x="712" y="91"/>
                    <a:pt x="715" y="93"/>
                    <a:pt x="708" y="93"/>
                  </a:cubicBezTo>
                  <a:cubicBezTo>
                    <a:pt x="705" y="93"/>
                    <a:pt x="702" y="93"/>
                    <a:pt x="699" y="93"/>
                  </a:cubicBezTo>
                  <a:cubicBezTo>
                    <a:pt x="691" y="92"/>
                    <a:pt x="682" y="90"/>
                    <a:pt x="683" y="79"/>
                  </a:cubicBezTo>
                  <a:cubicBezTo>
                    <a:pt x="675" y="67"/>
                    <a:pt x="675" y="61"/>
                    <a:pt x="679" y="61"/>
                  </a:cubicBezTo>
                  <a:close/>
                  <a:moveTo>
                    <a:pt x="581" y="1689"/>
                  </a:moveTo>
                  <a:cubicBezTo>
                    <a:pt x="590" y="1690"/>
                    <a:pt x="598" y="1702"/>
                    <a:pt x="597" y="1714"/>
                  </a:cubicBezTo>
                  <a:cubicBezTo>
                    <a:pt x="596" y="1718"/>
                    <a:pt x="593" y="1721"/>
                    <a:pt x="590" y="1721"/>
                  </a:cubicBezTo>
                  <a:cubicBezTo>
                    <a:pt x="584" y="1721"/>
                    <a:pt x="576" y="1715"/>
                    <a:pt x="572" y="1700"/>
                  </a:cubicBezTo>
                  <a:cubicBezTo>
                    <a:pt x="573" y="1689"/>
                    <a:pt x="573" y="1689"/>
                    <a:pt x="581" y="1689"/>
                  </a:cubicBezTo>
                  <a:close/>
                  <a:moveTo>
                    <a:pt x="577" y="2085"/>
                  </a:moveTo>
                  <a:cubicBezTo>
                    <a:pt x="577" y="2085"/>
                    <a:pt x="577" y="2085"/>
                    <a:pt x="578" y="2085"/>
                  </a:cubicBezTo>
                  <a:cubicBezTo>
                    <a:pt x="585" y="2086"/>
                    <a:pt x="591" y="2092"/>
                    <a:pt x="594" y="2098"/>
                  </a:cubicBezTo>
                  <a:cubicBezTo>
                    <a:pt x="594" y="2098"/>
                    <a:pt x="602" y="2110"/>
                    <a:pt x="593" y="2110"/>
                  </a:cubicBezTo>
                  <a:lnTo>
                    <a:pt x="584" y="2109"/>
                  </a:lnTo>
                  <a:cubicBezTo>
                    <a:pt x="578" y="2097"/>
                    <a:pt x="570" y="2085"/>
                    <a:pt x="577" y="2085"/>
                  </a:cubicBezTo>
                  <a:close/>
                  <a:moveTo>
                    <a:pt x="553" y="2548"/>
                  </a:moveTo>
                  <a:cubicBezTo>
                    <a:pt x="553" y="2548"/>
                    <a:pt x="561" y="2549"/>
                    <a:pt x="560" y="2561"/>
                  </a:cubicBezTo>
                  <a:cubicBezTo>
                    <a:pt x="560" y="2561"/>
                    <a:pt x="551" y="2571"/>
                    <a:pt x="543" y="2571"/>
                  </a:cubicBezTo>
                  <a:cubicBezTo>
                    <a:pt x="543" y="2571"/>
                    <a:pt x="542" y="2571"/>
                    <a:pt x="542" y="2571"/>
                  </a:cubicBezTo>
                  <a:lnTo>
                    <a:pt x="543" y="2559"/>
                  </a:lnTo>
                  <a:cubicBezTo>
                    <a:pt x="544" y="2548"/>
                    <a:pt x="553" y="2548"/>
                    <a:pt x="553" y="2548"/>
                  </a:cubicBezTo>
                  <a:close/>
                  <a:moveTo>
                    <a:pt x="556" y="2666"/>
                  </a:moveTo>
                  <a:cubicBezTo>
                    <a:pt x="557" y="2666"/>
                    <a:pt x="559" y="2666"/>
                    <a:pt x="561" y="2666"/>
                  </a:cubicBezTo>
                  <a:lnTo>
                    <a:pt x="560" y="2677"/>
                  </a:lnTo>
                  <a:lnTo>
                    <a:pt x="551" y="2688"/>
                  </a:lnTo>
                  <a:lnTo>
                    <a:pt x="552" y="2676"/>
                  </a:lnTo>
                  <a:cubicBezTo>
                    <a:pt x="552" y="2668"/>
                    <a:pt x="552" y="2666"/>
                    <a:pt x="556" y="2666"/>
                  </a:cubicBezTo>
                  <a:close/>
                  <a:moveTo>
                    <a:pt x="563" y="2704"/>
                  </a:moveTo>
                  <a:cubicBezTo>
                    <a:pt x="562" y="2704"/>
                    <a:pt x="563" y="2707"/>
                    <a:pt x="566" y="2713"/>
                  </a:cubicBezTo>
                  <a:cubicBezTo>
                    <a:pt x="566" y="2707"/>
                    <a:pt x="564" y="2704"/>
                    <a:pt x="563" y="2704"/>
                  </a:cubicBezTo>
                  <a:close/>
                  <a:moveTo>
                    <a:pt x="547" y="2781"/>
                  </a:moveTo>
                  <a:cubicBezTo>
                    <a:pt x="549" y="2781"/>
                    <a:pt x="550" y="2781"/>
                    <a:pt x="552" y="2782"/>
                  </a:cubicBezTo>
                  <a:lnTo>
                    <a:pt x="552" y="2793"/>
                  </a:lnTo>
                  <a:lnTo>
                    <a:pt x="542" y="2804"/>
                  </a:lnTo>
                  <a:lnTo>
                    <a:pt x="542" y="2804"/>
                  </a:lnTo>
                  <a:lnTo>
                    <a:pt x="543" y="2793"/>
                  </a:lnTo>
                  <a:cubicBezTo>
                    <a:pt x="544" y="2783"/>
                    <a:pt x="544" y="2781"/>
                    <a:pt x="547" y="2781"/>
                  </a:cubicBezTo>
                  <a:close/>
                  <a:moveTo>
                    <a:pt x="588" y="2827"/>
                  </a:moveTo>
                  <a:cubicBezTo>
                    <a:pt x="588" y="2827"/>
                    <a:pt x="586" y="2828"/>
                    <a:pt x="584" y="2830"/>
                  </a:cubicBezTo>
                  <a:lnTo>
                    <a:pt x="584" y="2830"/>
                  </a:lnTo>
                  <a:cubicBezTo>
                    <a:pt x="588" y="2829"/>
                    <a:pt x="589" y="2827"/>
                    <a:pt x="588" y="2827"/>
                  </a:cubicBezTo>
                  <a:close/>
                  <a:moveTo>
                    <a:pt x="537" y="2862"/>
                  </a:moveTo>
                  <a:cubicBezTo>
                    <a:pt x="537" y="2862"/>
                    <a:pt x="538" y="2862"/>
                    <a:pt x="538" y="2862"/>
                  </a:cubicBezTo>
                  <a:cubicBezTo>
                    <a:pt x="546" y="2862"/>
                    <a:pt x="546" y="2862"/>
                    <a:pt x="545" y="2874"/>
                  </a:cubicBezTo>
                  <a:cubicBezTo>
                    <a:pt x="544" y="2887"/>
                    <a:pt x="544" y="2893"/>
                    <a:pt x="542" y="2893"/>
                  </a:cubicBezTo>
                  <a:cubicBezTo>
                    <a:pt x="541" y="2893"/>
                    <a:pt x="539" y="2890"/>
                    <a:pt x="536" y="2885"/>
                  </a:cubicBezTo>
                  <a:cubicBezTo>
                    <a:pt x="529" y="2873"/>
                    <a:pt x="529" y="2862"/>
                    <a:pt x="537" y="2862"/>
                  </a:cubicBezTo>
                  <a:close/>
                  <a:moveTo>
                    <a:pt x="471" y="2950"/>
                  </a:moveTo>
                  <a:cubicBezTo>
                    <a:pt x="480" y="2951"/>
                    <a:pt x="489" y="2951"/>
                    <a:pt x="488" y="2962"/>
                  </a:cubicBezTo>
                  <a:lnTo>
                    <a:pt x="479" y="2973"/>
                  </a:lnTo>
                  <a:lnTo>
                    <a:pt x="471" y="2961"/>
                  </a:lnTo>
                  <a:lnTo>
                    <a:pt x="471" y="2950"/>
                  </a:lnTo>
                  <a:close/>
                  <a:moveTo>
                    <a:pt x="474" y="3090"/>
                  </a:moveTo>
                  <a:cubicBezTo>
                    <a:pt x="475" y="3090"/>
                    <a:pt x="477" y="3090"/>
                    <a:pt x="479" y="3090"/>
                  </a:cubicBezTo>
                  <a:cubicBezTo>
                    <a:pt x="479" y="3090"/>
                    <a:pt x="487" y="3090"/>
                    <a:pt x="486" y="3102"/>
                  </a:cubicBezTo>
                  <a:lnTo>
                    <a:pt x="477" y="3114"/>
                  </a:lnTo>
                  <a:cubicBezTo>
                    <a:pt x="468" y="3113"/>
                    <a:pt x="469" y="3101"/>
                    <a:pt x="469" y="3101"/>
                  </a:cubicBezTo>
                  <a:cubicBezTo>
                    <a:pt x="470" y="3092"/>
                    <a:pt x="470" y="3090"/>
                    <a:pt x="474" y="3090"/>
                  </a:cubicBezTo>
                  <a:close/>
                  <a:moveTo>
                    <a:pt x="450" y="4066"/>
                  </a:moveTo>
                  <a:cubicBezTo>
                    <a:pt x="458" y="4066"/>
                    <a:pt x="467" y="4067"/>
                    <a:pt x="465" y="4078"/>
                  </a:cubicBezTo>
                  <a:lnTo>
                    <a:pt x="464" y="4090"/>
                  </a:lnTo>
                  <a:cubicBezTo>
                    <a:pt x="456" y="4090"/>
                    <a:pt x="449" y="4077"/>
                    <a:pt x="449" y="4077"/>
                  </a:cubicBezTo>
                  <a:lnTo>
                    <a:pt x="450" y="4066"/>
                  </a:lnTo>
                  <a:close/>
                  <a:moveTo>
                    <a:pt x="432" y="4529"/>
                  </a:moveTo>
                  <a:cubicBezTo>
                    <a:pt x="441" y="4530"/>
                    <a:pt x="438" y="4554"/>
                    <a:pt x="438" y="4565"/>
                  </a:cubicBezTo>
                  <a:cubicBezTo>
                    <a:pt x="436" y="4568"/>
                    <a:pt x="433" y="4570"/>
                    <a:pt x="431" y="4570"/>
                  </a:cubicBezTo>
                  <a:cubicBezTo>
                    <a:pt x="425" y="4570"/>
                    <a:pt x="422" y="4561"/>
                    <a:pt x="422" y="4553"/>
                  </a:cubicBezTo>
                  <a:lnTo>
                    <a:pt x="422" y="4552"/>
                  </a:lnTo>
                  <a:cubicBezTo>
                    <a:pt x="424" y="4529"/>
                    <a:pt x="424" y="4529"/>
                    <a:pt x="432" y="4529"/>
                  </a:cubicBezTo>
                  <a:close/>
                  <a:moveTo>
                    <a:pt x="363" y="5350"/>
                  </a:moveTo>
                  <a:cubicBezTo>
                    <a:pt x="371" y="5352"/>
                    <a:pt x="380" y="5353"/>
                    <a:pt x="379" y="5364"/>
                  </a:cubicBezTo>
                  <a:lnTo>
                    <a:pt x="370" y="5375"/>
                  </a:lnTo>
                  <a:lnTo>
                    <a:pt x="362" y="5363"/>
                  </a:lnTo>
                  <a:lnTo>
                    <a:pt x="363" y="5350"/>
                  </a:lnTo>
                  <a:close/>
                  <a:moveTo>
                    <a:pt x="300" y="5497"/>
                  </a:moveTo>
                  <a:cubicBezTo>
                    <a:pt x="309" y="5499"/>
                    <a:pt x="318" y="5499"/>
                    <a:pt x="317" y="5510"/>
                  </a:cubicBezTo>
                  <a:lnTo>
                    <a:pt x="316" y="5522"/>
                  </a:lnTo>
                  <a:cubicBezTo>
                    <a:pt x="308" y="5521"/>
                    <a:pt x="300" y="5509"/>
                    <a:pt x="300" y="5509"/>
                  </a:cubicBezTo>
                  <a:lnTo>
                    <a:pt x="300" y="5497"/>
                  </a:lnTo>
                  <a:close/>
                  <a:moveTo>
                    <a:pt x="354" y="5699"/>
                  </a:moveTo>
                  <a:cubicBezTo>
                    <a:pt x="363" y="5700"/>
                    <a:pt x="371" y="5713"/>
                    <a:pt x="371" y="5713"/>
                  </a:cubicBezTo>
                  <a:cubicBezTo>
                    <a:pt x="371" y="5716"/>
                    <a:pt x="369" y="5717"/>
                    <a:pt x="367" y="5717"/>
                  </a:cubicBezTo>
                  <a:cubicBezTo>
                    <a:pt x="361" y="5717"/>
                    <a:pt x="351" y="5711"/>
                    <a:pt x="345" y="5711"/>
                  </a:cubicBezTo>
                  <a:cubicBezTo>
                    <a:pt x="346" y="5699"/>
                    <a:pt x="346" y="5699"/>
                    <a:pt x="354" y="5699"/>
                  </a:cubicBezTo>
                  <a:close/>
                  <a:moveTo>
                    <a:pt x="334" y="5978"/>
                  </a:moveTo>
                  <a:cubicBezTo>
                    <a:pt x="342" y="5978"/>
                    <a:pt x="351" y="5979"/>
                    <a:pt x="350" y="5990"/>
                  </a:cubicBezTo>
                  <a:lnTo>
                    <a:pt x="341" y="6001"/>
                  </a:lnTo>
                  <a:lnTo>
                    <a:pt x="333" y="5989"/>
                  </a:lnTo>
                  <a:lnTo>
                    <a:pt x="334" y="5978"/>
                  </a:lnTo>
                  <a:close/>
                  <a:moveTo>
                    <a:pt x="281" y="6678"/>
                  </a:moveTo>
                  <a:cubicBezTo>
                    <a:pt x="282" y="6678"/>
                    <a:pt x="283" y="6679"/>
                    <a:pt x="283" y="6683"/>
                  </a:cubicBezTo>
                  <a:cubicBezTo>
                    <a:pt x="277" y="6683"/>
                    <a:pt x="279" y="6678"/>
                    <a:pt x="281" y="6678"/>
                  </a:cubicBezTo>
                  <a:close/>
                  <a:moveTo>
                    <a:pt x="261" y="6728"/>
                  </a:moveTo>
                  <a:cubicBezTo>
                    <a:pt x="270" y="6729"/>
                    <a:pt x="279" y="6729"/>
                    <a:pt x="278" y="6741"/>
                  </a:cubicBezTo>
                  <a:lnTo>
                    <a:pt x="268" y="6753"/>
                  </a:lnTo>
                  <a:lnTo>
                    <a:pt x="261" y="6740"/>
                  </a:lnTo>
                  <a:lnTo>
                    <a:pt x="261" y="6728"/>
                  </a:lnTo>
                  <a:close/>
                  <a:moveTo>
                    <a:pt x="203" y="6825"/>
                  </a:moveTo>
                  <a:lnTo>
                    <a:pt x="203" y="6825"/>
                  </a:lnTo>
                  <a:cubicBezTo>
                    <a:pt x="203" y="6825"/>
                    <a:pt x="203" y="6826"/>
                    <a:pt x="203" y="6829"/>
                  </a:cubicBezTo>
                  <a:cubicBezTo>
                    <a:pt x="203" y="6829"/>
                    <a:pt x="203" y="6829"/>
                    <a:pt x="203" y="6829"/>
                  </a:cubicBezTo>
                  <a:lnTo>
                    <a:pt x="203" y="6829"/>
                  </a:lnTo>
                  <a:cubicBezTo>
                    <a:pt x="203" y="6826"/>
                    <a:pt x="203" y="6825"/>
                    <a:pt x="203" y="6825"/>
                  </a:cubicBezTo>
                  <a:close/>
                  <a:moveTo>
                    <a:pt x="265" y="6810"/>
                  </a:moveTo>
                  <a:cubicBezTo>
                    <a:pt x="272" y="6811"/>
                    <a:pt x="272" y="6811"/>
                    <a:pt x="271" y="6822"/>
                  </a:cubicBezTo>
                  <a:cubicBezTo>
                    <a:pt x="271" y="6822"/>
                    <a:pt x="263" y="6832"/>
                    <a:pt x="256" y="6832"/>
                  </a:cubicBezTo>
                  <a:cubicBezTo>
                    <a:pt x="255" y="6832"/>
                    <a:pt x="255" y="6832"/>
                    <a:pt x="255" y="6832"/>
                  </a:cubicBezTo>
                  <a:cubicBezTo>
                    <a:pt x="246" y="6832"/>
                    <a:pt x="247" y="6820"/>
                    <a:pt x="265" y="6810"/>
                  </a:cubicBezTo>
                  <a:close/>
                  <a:moveTo>
                    <a:pt x="266" y="7008"/>
                  </a:moveTo>
                  <a:cubicBezTo>
                    <a:pt x="267" y="7008"/>
                    <a:pt x="267" y="7008"/>
                    <a:pt x="267" y="7008"/>
                  </a:cubicBezTo>
                  <a:cubicBezTo>
                    <a:pt x="275" y="7008"/>
                    <a:pt x="266" y="7020"/>
                    <a:pt x="265" y="7031"/>
                  </a:cubicBezTo>
                  <a:cubicBezTo>
                    <a:pt x="261" y="7035"/>
                    <a:pt x="259" y="7038"/>
                    <a:pt x="258" y="7038"/>
                  </a:cubicBezTo>
                  <a:cubicBezTo>
                    <a:pt x="256" y="7038"/>
                    <a:pt x="257" y="7033"/>
                    <a:pt x="258" y="7019"/>
                  </a:cubicBezTo>
                  <a:cubicBezTo>
                    <a:pt x="258" y="7009"/>
                    <a:pt x="264" y="7008"/>
                    <a:pt x="266" y="7008"/>
                  </a:cubicBezTo>
                  <a:close/>
                  <a:moveTo>
                    <a:pt x="150" y="7080"/>
                  </a:moveTo>
                  <a:cubicBezTo>
                    <a:pt x="142" y="7080"/>
                    <a:pt x="142" y="7080"/>
                    <a:pt x="141" y="7091"/>
                  </a:cubicBezTo>
                  <a:cubicBezTo>
                    <a:pt x="140" y="7105"/>
                    <a:pt x="139" y="7111"/>
                    <a:pt x="141" y="7111"/>
                  </a:cubicBezTo>
                  <a:cubicBezTo>
                    <a:pt x="142" y="7111"/>
                    <a:pt x="145" y="7108"/>
                    <a:pt x="149" y="7104"/>
                  </a:cubicBezTo>
                  <a:lnTo>
                    <a:pt x="150" y="7080"/>
                  </a:lnTo>
                  <a:close/>
                  <a:moveTo>
                    <a:pt x="432" y="7090"/>
                  </a:moveTo>
                  <a:cubicBezTo>
                    <a:pt x="423" y="7090"/>
                    <a:pt x="423" y="7090"/>
                    <a:pt x="422" y="7102"/>
                  </a:cubicBezTo>
                  <a:cubicBezTo>
                    <a:pt x="423" y="7102"/>
                    <a:pt x="430" y="7114"/>
                    <a:pt x="438" y="7115"/>
                  </a:cubicBezTo>
                  <a:cubicBezTo>
                    <a:pt x="446" y="7115"/>
                    <a:pt x="447" y="7104"/>
                    <a:pt x="432" y="7090"/>
                  </a:cubicBezTo>
                  <a:close/>
                  <a:moveTo>
                    <a:pt x="251" y="7216"/>
                  </a:moveTo>
                  <a:cubicBezTo>
                    <a:pt x="251" y="7216"/>
                    <a:pt x="260" y="7217"/>
                    <a:pt x="259" y="7228"/>
                  </a:cubicBezTo>
                  <a:cubicBezTo>
                    <a:pt x="258" y="7237"/>
                    <a:pt x="255" y="7245"/>
                    <a:pt x="249" y="7251"/>
                  </a:cubicBezTo>
                  <a:cubicBezTo>
                    <a:pt x="240" y="7251"/>
                    <a:pt x="241" y="7238"/>
                    <a:pt x="241" y="7238"/>
                  </a:cubicBezTo>
                  <a:cubicBezTo>
                    <a:pt x="242" y="7227"/>
                    <a:pt x="243" y="7216"/>
                    <a:pt x="251" y="7216"/>
                  </a:cubicBezTo>
                  <a:close/>
                  <a:moveTo>
                    <a:pt x="193" y="7293"/>
                  </a:moveTo>
                  <a:cubicBezTo>
                    <a:pt x="192" y="7293"/>
                    <a:pt x="186" y="7294"/>
                    <a:pt x="185" y="7305"/>
                  </a:cubicBezTo>
                  <a:lnTo>
                    <a:pt x="184" y="7316"/>
                  </a:lnTo>
                  <a:cubicBezTo>
                    <a:pt x="184" y="7316"/>
                    <a:pt x="185" y="7316"/>
                    <a:pt x="185" y="7316"/>
                  </a:cubicBezTo>
                  <a:cubicBezTo>
                    <a:pt x="194" y="7316"/>
                    <a:pt x="202" y="7306"/>
                    <a:pt x="202" y="7306"/>
                  </a:cubicBezTo>
                  <a:cubicBezTo>
                    <a:pt x="203" y="7295"/>
                    <a:pt x="194" y="7293"/>
                    <a:pt x="194" y="7293"/>
                  </a:cubicBezTo>
                  <a:cubicBezTo>
                    <a:pt x="194" y="7293"/>
                    <a:pt x="194" y="7293"/>
                    <a:pt x="193" y="7293"/>
                  </a:cubicBezTo>
                  <a:close/>
                  <a:moveTo>
                    <a:pt x="211" y="7422"/>
                  </a:moveTo>
                  <a:lnTo>
                    <a:pt x="210" y="7435"/>
                  </a:lnTo>
                  <a:lnTo>
                    <a:pt x="201" y="7445"/>
                  </a:lnTo>
                  <a:lnTo>
                    <a:pt x="202" y="7434"/>
                  </a:lnTo>
                  <a:cubicBezTo>
                    <a:pt x="202" y="7422"/>
                    <a:pt x="202" y="7422"/>
                    <a:pt x="211" y="7422"/>
                  </a:cubicBezTo>
                  <a:close/>
                  <a:moveTo>
                    <a:pt x="198" y="7522"/>
                  </a:moveTo>
                  <a:cubicBezTo>
                    <a:pt x="202" y="7522"/>
                    <a:pt x="206" y="7524"/>
                    <a:pt x="212" y="7528"/>
                  </a:cubicBezTo>
                  <a:lnTo>
                    <a:pt x="210" y="7550"/>
                  </a:lnTo>
                  <a:cubicBezTo>
                    <a:pt x="201" y="7550"/>
                    <a:pt x="193" y="7549"/>
                    <a:pt x="194" y="7538"/>
                  </a:cubicBezTo>
                  <a:cubicBezTo>
                    <a:pt x="189" y="7530"/>
                    <a:pt x="191" y="7522"/>
                    <a:pt x="198" y="7522"/>
                  </a:cubicBezTo>
                  <a:close/>
                  <a:moveTo>
                    <a:pt x="247" y="7623"/>
                  </a:moveTo>
                  <a:cubicBezTo>
                    <a:pt x="247" y="7636"/>
                    <a:pt x="253" y="7647"/>
                    <a:pt x="246" y="7647"/>
                  </a:cubicBezTo>
                  <a:cubicBezTo>
                    <a:pt x="245" y="7649"/>
                    <a:pt x="245" y="7650"/>
                    <a:pt x="244" y="7650"/>
                  </a:cubicBezTo>
                  <a:cubicBezTo>
                    <a:pt x="242" y="7650"/>
                    <a:pt x="238" y="7632"/>
                    <a:pt x="239" y="7623"/>
                  </a:cubicBezTo>
                  <a:close/>
                  <a:moveTo>
                    <a:pt x="138" y="7708"/>
                  </a:moveTo>
                  <a:lnTo>
                    <a:pt x="156" y="7710"/>
                  </a:lnTo>
                  <a:cubicBezTo>
                    <a:pt x="164" y="7710"/>
                    <a:pt x="156" y="7710"/>
                    <a:pt x="147" y="7708"/>
                  </a:cubicBezTo>
                  <a:close/>
                  <a:moveTo>
                    <a:pt x="196" y="7852"/>
                  </a:moveTo>
                  <a:cubicBezTo>
                    <a:pt x="204" y="7853"/>
                    <a:pt x="213" y="7853"/>
                    <a:pt x="212" y="7866"/>
                  </a:cubicBezTo>
                  <a:lnTo>
                    <a:pt x="211" y="7877"/>
                  </a:lnTo>
                  <a:cubicBezTo>
                    <a:pt x="203" y="7877"/>
                    <a:pt x="195" y="7864"/>
                    <a:pt x="195" y="7864"/>
                  </a:cubicBezTo>
                  <a:lnTo>
                    <a:pt x="196" y="7852"/>
                  </a:lnTo>
                  <a:close/>
                  <a:moveTo>
                    <a:pt x="151" y="7935"/>
                  </a:moveTo>
                  <a:cubicBezTo>
                    <a:pt x="153" y="7935"/>
                    <a:pt x="157" y="7938"/>
                    <a:pt x="164" y="7943"/>
                  </a:cubicBezTo>
                  <a:lnTo>
                    <a:pt x="179" y="7968"/>
                  </a:lnTo>
                  <a:cubicBezTo>
                    <a:pt x="179" y="7971"/>
                    <a:pt x="178" y="7972"/>
                    <a:pt x="177" y="7972"/>
                  </a:cubicBezTo>
                  <a:cubicBezTo>
                    <a:pt x="173" y="7972"/>
                    <a:pt x="166" y="7963"/>
                    <a:pt x="155" y="7954"/>
                  </a:cubicBezTo>
                  <a:cubicBezTo>
                    <a:pt x="151" y="7940"/>
                    <a:pt x="149" y="7935"/>
                    <a:pt x="151" y="7935"/>
                  </a:cubicBezTo>
                  <a:close/>
                  <a:moveTo>
                    <a:pt x="163" y="8199"/>
                  </a:moveTo>
                  <a:cubicBezTo>
                    <a:pt x="165" y="8199"/>
                    <a:pt x="167" y="8200"/>
                    <a:pt x="170" y="8200"/>
                  </a:cubicBezTo>
                  <a:cubicBezTo>
                    <a:pt x="179" y="8200"/>
                    <a:pt x="187" y="8201"/>
                    <a:pt x="194" y="8224"/>
                  </a:cubicBezTo>
                  <a:lnTo>
                    <a:pt x="193" y="8248"/>
                  </a:lnTo>
                  <a:cubicBezTo>
                    <a:pt x="193" y="8248"/>
                    <a:pt x="185" y="8236"/>
                    <a:pt x="177" y="8223"/>
                  </a:cubicBezTo>
                  <a:cubicBezTo>
                    <a:pt x="158" y="8203"/>
                    <a:pt x="154" y="8199"/>
                    <a:pt x="163" y="8199"/>
                  </a:cubicBezTo>
                  <a:close/>
                  <a:moveTo>
                    <a:pt x="149" y="8256"/>
                  </a:moveTo>
                  <a:lnTo>
                    <a:pt x="157" y="8268"/>
                  </a:lnTo>
                  <a:lnTo>
                    <a:pt x="148" y="8279"/>
                  </a:lnTo>
                  <a:cubicBezTo>
                    <a:pt x="139" y="8278"/>
                    <a:pt x="140" y="8267"/>
                    <a:pt x="141" y="8256"/>
                  </a:cubicBezTo>
                  <a:close/>
                  <a:moveTo>
                    <a:pt x="174" y="8724"/>
                  </a:moveTo>
                  <a:cubicBezTo>
                    <a:pt x="166" y="8724"/>
                    <a:pt x="165" y="8735"/>
                    <a:pt x="165" y="8746"/>
                  </a:cubicBezTo>
                  <a:cubicBezTo>
                    <a:pt x="155" y="8769"/>
                    <a:pt x="161" y="8781"/>
                    <a:pt x="170" y="8782"/>
                  </a:cubicBezTo>
                  <a:cubicBezTo>
                    <a:pt x="179" y="8782"/>
                    <a:pt x="179" y="8771"/>
                    <a:pt x="182" y="8747"/>
                  </a:cubicBezTo>
                  <a:cubicBezTo>
                    <a:pt x="182" y="8739"/>
                    <a:pt x="179" y="8730"/>
                    <a:pt x="175" y="8724"/>
                  </a:cubicBezTo>
                  <a:cubicBezTo>
                    <a:pt x="174" y="8724"/>
                    <a:pt x="174" y="8724"/>
                    <a:pt x="174" y="8724"/>
                  </a:cubicBezTo>
                  <a:close/>
                  <a:moveTo>
                    <a:pt x="147" y="8807"/>
                  </a:moveTo>
                  <a:cubicBezTo>
                    <a:pt x="150" y="8807"/>
                    <a:pt x="154" y="8813"/>
                    <a:pt x="158" y="8827"/>
                  </a:cubicBezTo>
                  <a:lnTo>
                    <a:pt x="157" y="8850"/>
                  </a:lnTo>
                  <a:cubicBezTo>
                    <a:pt x="148" y="8849"/>
                    <a:pt x="141" y="8826"/>
                    <a:pt x="142" y="8815"/>
                  </a:cubicBezTo>
                  <a:cubicBezTo>
                    <a:pt x="143" y="8810"/>
                    <a:pt x="144" y="8807"/>
                    <a:pt x="147" y="8807"/>
                  </a:cubicBezTo>
                  <a:close/>
                  <a:moveTo>
                    <a:pt x="32" y="9434"/>
                  </a:moveTo>
                  <a:cubicBezTo>
                    <a:pt x="28" y="9434"/>
                    <a:pt x="28" y="9437"/>
                    <a:pt x="28" y="9446"/>
                  </a:cubicBezTo>
                  <a:lnTo>
                    <a:pt x="27" y="9457"/>
                  </a:lnTo>
                  <a:lnTo>
                    <a:pt x="36" y="9446"/>
                  </a:lnTo>
                  <a:lnTo>
                    <a:pt x="37" y="9435"/>
                  </a:lnTo>
                  <a:cubicBezTo>
                    <a:pt x="35" y="9435"/>
                    <a:pt x="33" y="9434"/>
                    <a:pt x="32" y="9434"/>
                  </a:cubicBezTo>
                  <a:close/>
                  <a:moveTo>
                    <a:pt x="77" y="9461"/>
                  </a:moveTo>
                  <a:lnTo>
                    <a:pt x="77" y="9473"/>
                  </a:lnTo>
                  <a:cubicBezTo>
                    <a:pt x="77" y="9473"/>
                    <a:pt x="76" y="9473"/>
                    <a:pt x="76" y="9473"/>
                  </a:cubicBezTo>
                  <a:cubicBezTo>
                    <a:pt x="71" y="9473"/>
                    <a:pt x="73" y="9478"/>
                    <a:pt x="77" y="9478"/>
                  </a:cubicBezTo>
                  <a:cubicBezTo>
                    <a:pt x="80" y="9478"/>
                    <a:pt x="82" y="9477"/>
                    <a:pt x="85" y="9473"/>
                  </a:cubicBezTo>
                  <a:lnTo>
                    <a:pt x="102" y="9475"/>
                  </a:lnTo>
                  <a:cubicBezTo>
                    <a:pt x="101" y="9486"/>
                    <a:pt x="93" y="9497"/>
                    <a:pt x="85" y="9497"/>
                  </a:cubicBezTo>
                  <a:cubicBezTo>
                    <a:pt x="85" y="9497"/>
                    <a:pt x="84" y="9497"/>
                    <a:pt x="84" y="9497"/>
                  </a:cubicBezTo>
                  <a:cubicBezTo>
                    <a:pt x="77" y="9501"/>
                    <a:pt x="73" y="9503"/>
                    <a:pt x="70" y="9503"/>
                  </a:cubicBezTo>
                  <a:cubicBezTo>
                    <a:pt x="66" y="9503"/>
                    <a:pt x="66" y="9497"/>
                    <a:pt x="67" y="9483"/>
                  </a:cubicBezTo>
                  <a:cubicBezTo>
                    <a:pt x="68" y="9472"/>
                    <a:pt x="69" y="9461"/>
                    <a:pt x="77" y="9461"/>
                  </a:cubicBezTo>
                  <a:close/>
                  <a:moveTo>
                    <a:pt x="67" y="9600"/>
                  </a:moveTo>
                  <a:cubicBezTo>
                    <a:pt x="72" y="9608"/>
                    <a:pt x="74" y="9615"/>
                    <a:pt x="74" y="9624"/>
                  </a:cubicBezTo>
                  <a:lnTo>
                    <a:pt x="65" y="9635"/>
                  </a:lnTo>
                  <a:cubicBezTo>
                    <a:pt x="56" y="9635"/>
                    <a:pt x="57" y="9622"/>
                    <a:pt x="58" y="9611"/>
                  </a:cubicBezTo>
                  <a:cubicBezTo>
                    <a:pt x="59" y="9600"/>
                    <a:pt x="59" y="9600"/>
                    <a:pt x="67" y="9600"/>
                  </a:cubicBezTo>
                  <a:close/>
                  <a:moveTo>
                    <a:pt x="184" y="9644"/>
                  </a:moveTo>
                  <a:lnTo>
                    <a:pt x="183" y="9656"/>
                  </a:lnTo>
                  <a:cubicBezTo>
                    <a:pt x="183" y="9656"/>
                    <a:pt x="191" y="9668"/>
                    <a:pt x="198" y="9668"/>
                  </a:cubicBezTo>
                  <a:lnTo>
                    <a:pt x="200" y="9657"/>
                  </a:lnTo>
                  <a:cubicBezTo>
                    <a:pt x="201" y="9646"/>
                    <a:pt x="192" y="9645"/>
                    <a:pt x="184" y="9644"/>
                  </a:cubicBezTo>
                  <a:close/>
                  <a:moveTo>
                    <a:pt x="704" y="1"/>
                  </a:moveTo>
                  <a:cubicBezTo>
                    <a:pt x="693" y="1"/>
                    <a:pt x="686" y="5"/>
                    <a:pt x="679" y="22"/>
                  </a:cubicBezTo>
                  <a:cubicBezTo>
                    <a:pt x="667" y="67"/>
                    <a:pt x="656" y="102"/>
                    <a:pt x="673" y="103"/>
                  </a:cubicBezTo>
                  <a:cubicBezTo>
                    <a:pt x="677" y="110"/>
                    <a:pt x="680" y="118"/>
                    <a:pt x="680" y="126"/>
                  </a:cubicBezTo>
                  <a:cubicBezTo>
                    <a:pt x="679" y="135"/>
                    <a:pt x="675" y="143"/>
                    <a:pt x="670" y="149"/>
                  </a:cubicBezTo>
                  <a:cubicBezTo>
                    <a:pt x="661" y="149"/>
                    <a:pt x="657" y="195"/>
                    <a:pt x="653" y="253"/>
                  </a:cubicBezTo>
                  <a:cubicBezTo>
                    <a:pt x="648" y="322"/>
                    <a:pt x="646" y="356"/>
                    <a:pt x="636" y="368"/>
                  </a:cubicBezTo>
                  <a:cubicBezTo>
                    <a:pt x="630" y="374"/>
                    <a:pt x="627" y="382"/>
                    <a:pt x="626" y="390"/>
                  </a:cubicBezTo>
                  <a:cubicBezTo>
                    <a:pt x="635" y="391"/>
                    <a:pt x="629" y="461"/>
                    <a:pt x="624" y="541"/>
                  </a:cubicBezTo>
                  <a:cubicBezTo>
                    <a:pt x="617" y="622"/>
                    <a:pt x="611" y="703"/>
                    <a:pt x="620" y="704"/>
                  </a:cubicBezTo>
                  <a:lnTo>
                    <a:pt x="618" y="728"/>
                  </a:lnTo>
                  <a:cubicBezTo>
                    <a:pt x="618" y="728"/>
                    <a:pt x="618" y="728"/>
                    <a:pt x="617" y="728"/>
                  </a:cubicBezTo>
                  <a:cubicBezTo>
                    <a:pt x="610" y="728"/>
                    <a:pt x="608" y="751"/>
                    <a:pt x="607" y="772"/>
                  </a:cubicBezTo>
                  <a:cubicBezTo>
                    <a:pt x="610" y="788"/>
                    <a:pt x="612" y="804"/>
                    <a:pt x="611" y="820"/>
                  </a:cubicBezTo>
                  <a:cubicBezTo>
                    <a:pt x="611" y="820"/>
                    <a:pt x="611" y="820"/>
                    <a:pt x="610" y="820"/>
                  </a:cubicBezTo>
                  <a:cubicBezTo>
                    <a:pt x="603" y="820"/>
                    <a:pt x="602" y="832"/>
                    <a:pt x="600" y="853"/>
                  </a:cubicBezTo>
                  <a:cubicBezTo>
                    <a:pt x="599" y="877"/>
                    <a:pt x="598" y="888"/>
                    <a:pt x="607" y="889"/>
                  </a:cubicBezTo>
                  <a:cubicBezTo>
                    <a:pt x="606" y="900"/>
                    <a:pt x="600" y="981"/>
                    <a:pt x="589" y="1016"/>
                  </a:cubicBezTo>
                  <a:cubicBezTo>
                    <a:pt x="579" y="1027"/>
                    <a:pt x="587" y="1038"/>
                    <a:pt x="594" y="1051"/>
                  </a:cubicBezTo>
                  <a:cubicBezTo>
                    <a:pt x="603" y="1052"/>
                    <a:pt x="610" y="1064"/>
                    <a:pt x="610" y="1075"/>
                  </a:cubicBezTo>
                  <a:lnTo>
                    <a:pt x="592" y="1074"/>
                  </a:lnTo>
                  <a:cubicBezTo>
                    <a:pt x="589" y="1069"/>
                    <a:pt x="588" y="1066"/>
                    <a:pt x="587" y="1066"/>
                  </a:cubicBezTo>
                  <a:cubicBezTo>
                    <a:pt x="585" y="1066"/>
                    <a:pt x="584" y="1072"/>
                    <a:pt x="583" y="1085"/>
                  </a:cubicBezTo>
                  <a:lnTo>
                    <a:pt x="582" y="1108"/>
                  </a:lnTo>
                  <a:cubicBezTo>
                    <a:pt x="590" y="1109"/>
                    <a:pt x="585" y="1167"/>
                    <a:pt x="580" y="1248"/>
                  </a:cubicBezTo>
                  <a:cubicBezTo>
                    <a:pt x="572" y="1352"/>
                    <a:pt x="570" y="1387"/>
                    <a:pt x="578" y="1387"/>
                  </a:cubicBezTo>
                  <a:cubicBezTo>
                    <a:pt x="587" y="1388"/>
                    <a:pt x="585" y="1400"/>
                    <a:pt x="574" y="1433"/>
                  </a:cubicBezTo>
                  <a:cubicBezTo>
                    <a:pt x="544" y="1502"/>
                    <a:pt x="544" y="1502"/>
                    <a:pt x="552" y="1513"/>
                  </a:cubicBezTo>
                  <a:cubicBezTo>
                    <a:pt x="553" y="1504"/>
                    <a:pt x="558" y="1503"/>
                    <a:pt x="565" y="1503"/>
                  </a:cubicBezTo>
                  <a:cubicBezTo>
                    <a:pt x="567" y="1503"/>
                    <a:pt x="568" y="1503"/>
                    <a:pt x="570" y="1503"/>
                  </a:cubicBezTo>
                  <a:cubicBezTo>
                    <a:pt x="587" y="1505"/>
                    <a:pt x="585" y="1516"/>
                    <a:pt x="567" y="1526"/>
                  </a:cubicBezTo>
                  <a:cubicBezTo>
                    <a:pt x="567" y="1526"/>
                    <a:pt x="567" y="1526"/>
                    <a:pt x="567" y="1526"/>
                  </a:cubicBezTo>
                  <a:cubicBezTo>
                    <a:pt x="551" y="1526"/>
                    <a:pt x="546" y="1699"/>
                    <a:pt x="563" y="1713"/>
                  </a:cubicBezTo>
                  <a:lnTo>
                    <a:pt x="554" y="1711"/>
                  </a:lnTo>
                  <a:cubicBezTo>
                    <a:pt x="554" y="1711"/>
                    <a:pt x="553" y="1711"/>
                    <a:pt x="553" y="1711"/>
                  </a:cubicBezTo>
                  <a:cubicBezTo>
                    <a:pt x="546" y="1711"/>
                    <a:pt x="545" y="1724"/>
                    <a:pt x="542" y="1769"/>
                  </a:cubicBezTo>
                  <a:cubicBezTo>
                    <a:pt x="539" y="1792"/>
                    <a:pt x="539" y="1803"/>
                    <a:pt x="539" y="1803"/>
                  </a:cubicBezTo>
                  <a:cubicBezTo>
                    <a:pt x="556" y="1805"/>
                    <a:pt x="543" y="1873"/>
                    <a:pt x="534" y="1873"/>
                  </a:cubicBezTo>
                  <a:cubicBezTo>
                    <a:pt x="534" y="1873"/>
                    <a:pt x="534" y="1873"/>
                    <a:pt x="534" y="1873"/>
                  </a:cubicBezTo>
                  <a:cubicBezTo>
                    <a:pt x="525" y="1884"/>
                    <a:pt x="525" y="1884"/>
                    <a:pt x="523" y="1907"/>
                  </a:cubicBezTo>
                  <a:cubicBezTo>
                    <a:pt x="537" y="1943"/>
                    <a:pt x="525" y="2000"/>
                    <a:pt x="516" y="2000"/>
                  </a:cubicBezTo>
                  <a:lnTo>
                    <a:pt x="515" y="2022"/>
                  </a:lnTo>
                  <a:cubicBezTo>
                    <a:pt x="520" y="2038"/>
                    <a:pt x="521" y="2054"/>
                    <a:pt x="519" y="2069"/>
                  </a:cubicBezTo>
                  <a:cubicBezTo>
                    <a:pt x="518" y="2096"/>
                    <a:pt x="516" y="2109"/>
                    <a:pt x="520" y="2109"/>
                  </a:cubicBezTo>
                  <a:cubicBezTo>
                    <a:pt x="521" y="2109"/>
                    <a:pt x="523" y="2108"/>
                    <a:pt x="525" y="2105"/>
                  </a:cubicBezTo>
                  <a:cubicBezTo>
                    <a:pt x="534" y="2105"/>
                    <a:pt x="543" y="2106"/>
                    <a:pt x="542" y="2117"/>
                  </a:cubicBezTo>
                  <a:lnTo>
                    <a:pt x="533" y="2117"/>
                  </a:lnTo>
                  <a:cubicBezTo>
                    <a:pt x="533" y="2117"/>
                    <a:pt x="532" y="2117"/>
                    <a:pt x="532" y="2117"/>
                  </a:cubicBezTo>
                  <a:cubicBezTo>
                    <a:pt x="525" y="2117"/>
                    <a:pt x="521" y="2152"/>
                    <a:pt x="518" y="2197"/>
                  </a:cubicBezTo>
                  <a:cubicBezTo>
                    <a:pt x="515" y="2255"/>
                    <a:pt x="513" y="2279"/>
                    <a:pt x="504" y="2289"/>
                  </a:cubicBezTo>
                  <a:lnTo>
                    <a:pt x="510" y="2301"/>
                  </a:lnTo>
                  <a:cubicBezTo>
                    <a:pt x="518" y="2314"/>
                    <a:pt x="518" y="2325"/>
                    <a:pt x="509" y="2325"/>
                  </a:cubicBezTo>
                  <a:cubicBezTo>
                    <a:pt x="500" y="2336"/>
                    <a:pt x="497" y="2382"/>
                    <a:pt x="504" y="2406"/>
                  </a:cubicBezTo>
                  <a:lnTo>
                    <a:pt x="501" y="2429"/>
                  </a:lnTo>
                  <a:cubicBezTo>
                    <a:pt x="483" y="2443"/>
                    <a:pt x="481" y="2470"/>
                    <a:pt x="497" y="2487"/>
                  </a:cubicBezTo>
                  <a:cubicBezTo>
                    <a:pt x="489" y="2487"/>
                    <a:pt x="488" y="2498"/>
                    <a:pt x="487" y="2509"/>
                  </a:cubicBezTo>
                  <a:cubicBezTo>
                    <a:pt x="493" y="2533"/>
                    <a:pt x="490" y="2579"/>
                    <a:pt x="483" y="2579"/>
                  </a:cubicBezTo>
                  <a:cubicBezTo>
                    <a:pt x="482" y="2579"/>
                    <a:pt x="482" y="2579"/>
                    <a:pt x="482" y="2579"/>
                  </a:cubicBezTo>
                  <a:lnTo>
                    <a:pt x="481" y="2591"/>
                  </a:lnTo>
                  <a:cubicBezTo>
                    <a:pt x="487" y="2601"/>
                    <a:pt x="489" y="2613"/>
                    <a:pt x="487" y="2626"/>
                  </a:cubicBezTo>
                  <a:cubicBezTo>
                    <a:pt x="484" y="2638"/>
                    <a:pt x="487" y="2650"/>
                    <a:pt x="493" y="2662"/>
                  </a:cubicBezTo>
                  <a:cubicBezTo>
                    <a:pt x="498" y="2668"/>
                    <a:pt x="500" y="2676"/>
                    <a:pt x="500" y="2685"/>
                  </a:cubicBezTo>
                  <a:cubicBezTo>
                    <a:pt x="500" y="2688"/>
                    <a:pt x="499" y="2690"/>
                    <a:pt x="498" y="2690"/>
                  </a:cubicBezTo>
                  <a:cubicBezTo>
                    <a:pt x="495" y="2690"/>
                    <a:pt x="489" y="2681"/>
                    <a:pt x="483" y="2672"/>
                  </a:cubicBezTo>
                  <a:cubicBezTo>
                    <a:pt x="482" y="2666"/>
                    <a:pt x="481" y="2664"/>
                    <a:pt x="480" y="2664"/>
                  </a:cubicBezTo>
                  <a:cubicBezTo>
                    <a:pt x="476" y="2664"/>
                    <a:pt x="478" y="2691"/>
                    <a:pt x="489" y="2719"/>
                  </a:cubicBezTo>
                  <a:cubicBezTo>
                    <a:pt x="497" y="2739"/>
                    <a:pt x="501" y="2747"/>
                    <a:pt x="500" y="2747"/>
                  </a:cubicBezTo>
                  <a:cubicBezTo>
                    <a:pt x="499" y="2747"/>
                    <a:pt x="495" y="2742"/>
                    <a:pt x="488" y="2731"/>
                  </a:cubicBezTo>
                  <a:cubicBezTo>
                    <a:pt x="483" y="2724"/>
                    <a:pt x="479" y="2717"/>
                    <a:pt x="477" y="2717"/>
                  </a:cubicBezTo>
                  <a:cubicBezTo>
                    <a:pt x="476" y="2717"/>
                    <a:pt x="476" y="2720"/>
                    <a:pt x="479" y="2730"/>
                  </a:cubicBezTo>
                  <a:cubicBezTo>
                    <a:pt x="479" y="2730"/>
                    <a:pt x="478" y="2754"/>
                    <a:pt x="486" y="2754"/>
                  </a:cubicBezTo>
                  <a:cubicBezTo>
                    <a:pt x="486" y="2766"/>
                    <a:pt x="484" y="2777"/>
                    <a:pt x="483" y="2788"/>
                  </a:cubicBezTo>
                  <a:cubicBezTo>
                    <a:pt x="477" y="2803"/>
                    <a:pt x="472" y="2819"/>
                    <a:pt x="472" y="2834"/>
                  </a:cubicBezTo>
                  <a:cubicBezTo>
                    <a:pt x="479" y="2847"/>
                    <a:pt x="479" y="2847"/>
                    <a:pt x="470" y="2858"/>
                  </a:cubicBezTo>
                  <a:cubicBezTo>
                    <a:pt x="469" y="2858"/>
                    <a:pt x="469" y="2858"/>
                    <a:pt x="469" y="2858"/>
                  </a:cubicBezTo>
                  <a:cubicBezTo>
                    <a:pt x="461" y="2858"/>
                    <a:pt x="462" y="2868"/>
                    <a:pt x="478" y="2869"/>
                  </a:cubicBezTo>
                  <a:cubicBezTo>
                    <a:pt x="486" y="2880"/>
                    <a:pt x="484" y="2895"/>
                    <a:pt x="475" y="2904"/>
                  </a:cubicBezTo>
                  <a:cubicBezTo>
                    <a:pt x="475" y="2904"/>
                    <a:pt x="474" y="2904"/>
                    <a:pt x="473" y="2904"/>
                  </a:cubicBezTo>
                  <a:cubicBezTo>
                    <a:pt x="458" y="2904"/>
                    <a:pt x="458" y="2915"/>
                    <a:pt x="465" y="2915"/>
                  </a:cubicBezTo>
                  <a:cubicBezTo>
                    <a:pt x="470" y="2922"/>
                    <a:pt x="472" y="2931"/>
                    <a:pt x="472" y="2939"/>
                  </a:cubicBezTo>
                  <a:cubicBezTo>
                    <a:pt x="464" y="2939"/>
                    <a:pt x="456" y="3043"/>
                    <a:pt x="449" y="3146"/>
                  </a:cubicBezTo>
                  <a:cubicBezTo>
                    <a:pt x="447" y="3159"/>
                    <a:pt x="455" y="3171"/>
                    <a:pt x="464" y="3171"/>
                  </a:cubicBezTo>
                  <a:cubicBezTo>
                    <a:pt x="481" y="3172"/>
                    <a:pt x="472" y="3172"/>
                    <a:pt x="463" y="3183"/>
                  </a:cubicBezTo>
                  <a:cubicBezTo>
                    <a:pt x="441" y="3191"/>
                    <a:pt x="436" y="3208"/>
                    <a:pt x="450" y="3208"/>
                  </a:cubicBezTo>
                  <a:cubicBezTo>
                    <a:pt x="453" y="3208"/>
                    <a:pt x="457" y="3207"/>
                    <a:pt x="461" y="3206"/>
                  </a:cubicBezTo>
                  <a:cubicBezTo>
                    <a:pt x="468" y="3202"/>
                    <a:pt x="472" y="3199"/>
                    <a:pt x="474" y="3199"/>
                  </a:cubicBezTo>
                  <a:cubicBezTo>
                    <a:pt x="476" y="3199"/>
                    <a:pt x="472" y="3205"/>
                    <a:pt x="461" y="3218"/>
                  </a:cubicBezTo>
                  <a:cubicBezTo>
                    <a:pt x="451" y="3228"/>
                    <a:pt x="451" y="3228"/>
                    <a:pt x="459" y="3240"/>
                  </a:cubicBezTo>
                  <a:cubicBezTo>
                    <a:pt x="467" y="3240"/>
                    <a:pt x="467" y="3253"/>
                    <a:pt x="459" y="3253"/>
                  </a:cubicBezTo>
                  <a:cubicBezTo>
                    <a:pt x="458" y="3253"/>
                    <a:pt x="458" y="3253"/>
                    <a:pt x="458" y="3253"/>
                  </a:cubicBezTo>
                  <a:cubicBezTo>
                    <a:pt x="449" y="3263"/>
                    <a:pt x="440" y="3274"/>
                    <a:pt x="447" y="3275"/>
                  </a:cubicBezTo>
                  <a:cubicBezTo>
                    <a:pt x="446" y="3283"/>
                    <a:pt x="443" y="3291"/>
                    <a:pt x="437" y="3298"/>
                  </a:cubicBezTo>
                  <a:cubicBezTo>
                    <a:pt x="428" y="3308"/>
                    <a:pt x="436" y="3320"/>
                    <a:pt x="443" y="3332"/>
                  </a:cubicBezTo>
                  <a:cubicBezTo>
                    <a:pt x="454" y="3359"/>
                    <a:pt x="457" y="3372"/>
                    <a:pt x="451" y="3372"/>
                  </a:cubicBezTo>
                  <a:cubicBezTo>
                    <a:pt x="448" y="3372"/>
                    <a:pt x="445" y="3371"/>
                    <a:pt x="441" y="3367"/>
                  </a:cubicBezTo>
                  <a:cubicBezTo>
                    <a:pt x="439" y="3366"/>
                    <a:pt x="438" y="3365"/>
                    <a:pt x="437" y="3365"/>
                  </a:cubicBezTo>
                  <a:cubicBezTo>
                    <a:pt x="426" y="3365"/>
                    <a:pt x="431" y="3414"/>
                    <a:pt x="445" y="3425"/>
                  </a:cubicBezTo>
                  <a:cubicBezTo>
                    <a:pt x="457" y="3436"/>
                    <a:pt x="460" y="3438"/>
                    <a:pt x="457" y="3438"/>
                  </a:cubicBezTo>
                  <a:cubicBezTo>
                    <a:pt x="456" y="3438"/>
                    <a:pt x="455" y="3438"/>
                    <a:pt x="453" y="3438"/>
                  </a:cubicBezTo>
                  <a:cubicBezTo>
                    <a:pt x="444" y="3438"/>
                    <a:pt x="443" y="3449"/>
                    <a:pt x="443" y="3449"/>
                  </a:cubicBezTo>
                  <a:cubicBezTo>
                    <a:pt x="443" y="3460"/>
                    <a:pt x="442" y="3471"/>
                    <a:pt x="433" y="3471"/>
                  </a:cubicBezTo>
                  <a:cubicBezTo>
                    <a:pt x="433" y="3484"/>
                    <a:pt x="435" y="3495"/>
                    <a:pt x="440" y="3506"/>
                  </a:cubicBezTo>
                  <a:cubicBezTo>
                    <a:pt x="453" y="3530"/>
                    <a:pt x="446" y="3559"/>
                    <a:pt x="425" y="3576"/>
                  </a:cubicBezTo>
                  <a:lnTo>
                    <a:pt x="433" y="3599"/>
                  </a:lnTo>
                  <a:cubicBezTo>
                    <a:pt x="448" y="3611"/>
                    <a:pt x="456" y="3623"/>
                    <a:pt x="442" y="3623"/>
                  </a:cubicBezTo>
                  <a:cubicBezTo>
                    <a:pt x="441" y="3623"/>
                    <a:pt x="440" y="3623"/>
                    <a:pt x="440" y="3623"/>
                  </a:cubicBezTo>
                  <a:lnTo>
                    <a:pt x="431" y="3623"/>
                  </a:lnTo>
                  <a:cubicBezTo>
                    <a:pt x="446" y="3635"/>
                    <a:pt x="435" y="3680"/>
                    <a:pt x="419" y="3680"/>
                  </a:cubicBezTo>
                  <a:cubicBezTo>
                    <a:pt x="419" y="3680"/>
                    <a:pt x="418" y="3680"/>
                    <a:pt x="418" y="3680"/>
                  </a:cubicBezTo>
                  <a:cubicBezTo>
                    <a:pt x="416" y="3680"/>
                    <a:pt x="414" y="3680"/>
                    <a:pt x="413" y="3680"/>
                  </a:cubicBezTo>
                  <a:cubicBezTo>
                    <a:pt x="409" y="3680"/>
                    <a:pt x="409" y="3682"/>
                    <a:pt x="408" y="3690"/>
                  </a:cubicBezTo>
                  <a:lnTo>
                    <a:pt x="417" y="3691"/>
                  </a:lnTo>
                  <a:cubicBezTo>
                    <a:pt x="425" y="3692"/>
                    <a:pt x="434" y="3692"/>
                    <a:pt x="433" y="3704"/>
                  </a:cubicBezTo>
                  <a:cubicBezTo>
                    <a:pt x="433" y="3715"/>
                    <a:pt x="432" y="3726"/>
                    <a:pt x="424" y="3726"/>
                  </a:cubicBezTo>
                  <a:cubicBezTo>
                    <a:pt x="424" y="3726"/>
                    <a:pt x="423" y="3726"/>
                    <a:pt x="423" y="3726"/>
                  </a:cubicBezTo>
                  <a:cubicBezTo>
                    <a:pt x="414" y="3737"/>
                    <a:pt x="405" y="3749"/>
                    <a:pt x="413" y="3749"/>
                  </a:cubicBezTo>
                  <a:cubicBezTo>
                    <a:pt x="412" y="3758"/>
                    <a:pt x="408" y="3765"/>
                    <a:pt x="403" y="3771"/>
                  </a:cubicBezTo>
                  <a:lnTo>
                    <a:pt x="399" y="3818"/>
                  </a:lnTo>
                  <a:cubicBezTo>
                    <a:pt x="407" y="3830"/>
                    <a:pt x="405" y="3853"/>
                    <a:pt x="397" y="3853"/>
                  </a:cubicBezTo>
                  <a:cubicBezTo>
                    <a:pt x="396" y="3864"/>
                    <a:pt x="398" y="3876"/>
                    <a:pt x="403" y="3888"/>
                  </a:cubicBezTo>
                  <a:cubicBezTo>
                    <a:pt x="400" y="3911"/>
                    <a:pt x="400" y="3922"/>
                    <a:pt x="391" y="3922"/>
                  </a:cubicBezTo>
                  <a:cubicBezTo>
                    <a:pt x="390" y="3922"/>
                    <a:pt x="388" y="3922"/>
                    <a:pt x="387" y="3922"/>
                  </a:cubicBezTo>
                  <a:cubicBezTo>
                    <a:pt x="384" y="3922"/>
                    <a:pt x="385" y="3924"/>
                    <a:pt x="390" y="3934"/>
                  </a:cubicBezTo>
                  <a:cubicBezTo>
                    <a:pt x="399" y="3934"/>
                    <a:pt x="398" y="3946"/>
                    <a:pt x="397" y="3957"/>
                  </a:cubicBezTo>
                  <a:lnTo>
                    <a:pt x="396" y="3981"/>
                  </a:lnTo>
                  <a:cubicBezTo>
                    <a:pt x="404" y="3981"/>
                    <a:pt x="404" y="3981"/>
                    <a:pt x="404" y="3993"/>
                  </a:cubicBezTo>
                  <a:cubicBezTo>
                    <a:pt x="403" y="4004"/>
                    <a:pt x="391" y="4038"/>
                    <a:pt x="390" y="4050"/>
                  </a:cubicBezTo>
                  <a:cubicBezTo>
                    <a:pt x="389" y="4073"/>
                    <a:pt x="388" y="4081"/>
                    <a:pt x="390" y="4081"/>
                  </a:cubicBezTo>
                  <a:cubicBezTo>
                    <a:pt x="392" y="4081"/>
                    <a:pt x="394" y="4078"/>
                    <a:pt x="397" y="4074"/>
                  </a:cubicBezTo>
                  <a:cubicBezTo>
                    <a:pt x="397" y="4069"/>
                    <a:pt x="399" y="4067"/>
                    <a:pt x="400" y="4067"/>
                  </a:cubicBezTo>
                  <a:cubicBezTo>
                    <a:pt x="402" y="4067"/>
                    <a:pt x="403" y="4072"/>
                    <a:pt x="397" y="4085"/>
                  </a:cubicBezTo>
                  <a:cubicBezTo>
                    <a:pt x="396" y="4097"/>
                    <a:pt x="385" y="4131"/>
                    <a:pt x="382" y="4166"/>
                  </a:cubicBezTo>
                  <a:cubicBezTo>
                    <a:pt x="379" y="4212"/>
                    <a:pt x="379" y="4212"/>
                    <a:pt x="387" y="4213"/>
                  </a:cubicBezTo>
                  <a:cubicBezTo>
                    <a:pt x="392" y="4210"/>
                    <a:pt x="395" y="4209"/>
                    <a:pt x="397" y="4209"/>
                  </a:cubicBezTo>
                  <a:cubicBezTo>
                    <a:pt x="403" y="4209"/>
                    <a:pt x="399" y="4217"/>
                    <a:pt x="387" y="4224"/>
                  </a:cubicBezTo>
                  <a:cubicBezTo>
                    <a:pt x="368" y="4246"/>
                    <a:pt x="367" y="4258"/>
                    <a:pt x="376" y="4258"/>
                  </a:cubicBezTo>
                  <a:cubicBezTo>
                    <a:pt x="382" y="4270"/>
                    <a:pt x="382" y="4270"/>
                    <a:pt x="382" y="4283"/>
                  </a:cubicBezTo>
                  <a:cubicBezTo>
                    <a:pt x="382" y="4282"/>
                    <a:pt x="382" y="4282"/>
                    <a:pt x="381" y="4282"/>
                  </a:cubicBezTo>
                  <a:cubicBezTo>
                    <a:pt x="373" y="4282"/>
                    <a:pt x="373" y="4294"/>
                    <a:pt x="379" y="4317"/>
                  </a:cubicBezTo>
                  <a:cubicBezTo>
                    <a:pt x="379" y="4326"/>
                    <a:pt x="379" y="4328"/>
                    <a:pt x="375" y="4328"/>
                  </a:cubicBezTo>
                  <a:cubicBezTo>
                    <a:pt x="374" y="4328"/>
                    <a:pt x="372" y="4328"/>
                    <a:pt x="370" y="4327"/>
                  </a:cubicBezTo>
                  <a:lnTo>
                    <a:pt x="369" y="4351"/>
                  </a:lnTo>
                  <a:cubicBezTo>
                    <a:pt x="384" y="4376"/>
                    <a:pt x="370" y="4444"/>
                    <a:pt x="361" y="4455"/>
                  </a:cubicBezTo>
                  <a:cubicBezTo>
                    <a:pt x="361" y="4463"/>
                    <a:pt x="363" y="4472"/>
                    <a:pt x="368" y="4479"/>
                  </a:cubicBezTo>
                  <a:cubicBezTo>
                    <a:pt x="383" y="4492"/>
                    <a:pt x="382" y="4502"/>
                    <a:pt x="368" y="4502"/>
                  </a:cubicBezTo>
                  <a:cubicBezTo>
                    <a:pt x="367" y="4502"/>
                    <a:pt x="366" y="4502"/>
                    <a:pt x="366" y="4502"/>
                  </a:cubicBezTo>
                  <a:cubicBezTo>
                    <a:pt x="361" y="4502"/>
                    <a:pt x="358" y="4502"/>
                    <a:pt x="355" y="4502"/>
                  </a:cubicBezTo>
                  <a:cubicBezTo>
                    <a:pt x="350" y="4502"/>
                    <a:pt x="353" y="4504"/>
                    <a:pt x="366" y="4514"/>
                  </a:cubicBezTo>
                  <a:cubicBezTo>
                    <a:pt x="372" y="4525"/>
                    <a:pt x="370" y="4573"/>
                    <a:pt x="357" y="4573"/>
                  </a:cubicBezTo>
                  <a:cubicBezTo>
                    <a:pt x="355" y="4573"/>
                    <a:pt x="354" y="4572"/>
                    <a:pt x="352" y="4571"/>
                  </a:cubicBezTo>
                  <a:lnTo>
                    <a:pt x="335" y="4570"/>
                  </a:lnTo>
                  <a:lnTo>
                    <a:pt x="335" y="4570"/>
                  </a:lnTo>
                  <a:cubicBezTo>
                    <a:pt x="340" y="4576"/>
                    <a:pt x="342" y="4585"/>
                    <a:pt x="342" y="4593"/>
                  </a:cubicBezTo>
                  <a:cubicBezTo>
                    <a:pt x="351" y="4594"/>
                    <a:pt x="350" y="4606"/>
                    <a:pt x="348" y="4640"/>
                  </a:cubicBezTo>
                  <a:cubicBezTo>
                    <a:pt x="345" y="4664"/>
                    <a:pt x="351" y="4710"/>
                    <a:pt x="349" y="4733"/>
                  </a:cubicBezTo>
                  <a:cubicBezTo>
                    <a:pt x="348" y="4757"/>
                    <a:pt x="344" y="4792"/>
                    <a:pt x="335" y="4802"/>
                  </a:cubicBezTo>
                  <a:cubicBezTo>
                    <a:pt x="334" y="4818"/>
                    <a:pt x="335" y="4834"/>
                    <a:pt x="340" y="4849"/>
                  </a:cubicBezTo>
                  <a:cubicBezTo>
                    <a:pt x="347" y="4861"/>
                    <a:pt x="347" y="4884"/>
                    <a:pt x="338" y="4884"/>
                  </a:cubicBezTo>
                  <a:cubicBezTo>
                    <a:pt x="338" y="4884"/>
                    <a:pt x="338" y="4884"/>
                    <a:pt x="338" y="4884"/>
                  </a:cubicBezTo>
                  <a:lnTo>
                    <a:pt x="336" y="4895"/>
                  </a:lnTo>
                  <a:cubicBezTo>
                    <a:pt x="341" y="4907"/>
                    <a:pt x="343" y="4919"/>
                    <a:pt x="343" y="4931"/>
                  </a:cubicBezTo>
                  <a:cubicBezTo>
                    <a:pt x="332" y="4931"/>
                    <a:pt x="325" y="4944"/>
                    <a:pt x="333" y="4953"/>
                  </a:cubicBezTo>
                  <a:cubicBezTo>
                    <a:pt x="341" y="4954"/>
                    <a:pt x="340" y="4966"/>
                    <a:pt x="339" y="4989"/>
                  </a:cubicBezTo>
                  <a:cubicBezTo>
                    <a:pt x="329" y="5012"/>
                    <a:pt x="300" y="5393"/>
                    <a:pt x="308" y="5394"/>
                  </a:cubicBezTo>
                  <a:lnTo>
                    <a:pt x="306" y="5429"/>
                  </a:lnTo>
                  <a:lnTo>
                    <a:pt x="304" y="5464"/>
                  </a:lnTo>
                  <a:cubicBezTo>
                    <a:pt x="304" y="5464"/>
                    <a:pt x="303" y="5464"/>
                    <a:pt x="303" y="5464"/>
                  </a:cubicBezTo>
                  <a:cubicBezTo>
                    <a:pt x="287" y="5464"/>
                    <a:pt x="291" y="5522"/>
                    <a:pt x="297" y="5556"/>
                  </a:cubicBezTo>
                  <a:cubicBezTo>
                    <a:pt x="303" y="5567"/>
                    <a:pt x="305" y="5579"/>
                    <a:pt x="303" y="5592"/>
                  </a:cubicBezTo>
                  <a:cubicBezTo>
                    <a:pt x="302" y="5592"/>
                    <a:pt x="302" y="5592"/>
                    <a:pt x="301" y="5592"/>
                  </a:cubicBezTo>
                  <a:cubicBezTo>
                    <a:pt x="286" y="5592"/>
                    <a:pt x="284" y="5625"/>
                    <a:pt x="290" y="5649"/>
                  </a:cubicBezTo>
                  <a:cubicBezTo>
                    <a:pt x="305" y="5661"/>
                    <a:pt x="305" y="5671"/>
                    <a:pt x="290" y="5671"/>
                  </a:cubicBezTo>
                  <a:cubicBezTo>
                    <a:pt x="290" y="5671"/>
                    <a:pt x="289" y="5671"/>
                    <a:pt x="288" y="5671"/>
                  </a:cubicBezTo>
                  <a:cubicBezTo>
                    <a:pt x="288" y="5671"/>
                    <a:pt x="287" y="5671"/>
                    <a:pt x="287" y="5671"/>
                  </a:cubicBezTo>
                  <a:cubicBezTo>
                    <a:pt x="271" y="5671"/>
                    <a:pt x="270" y="5694"/>
                    <a:pt x="294" y="5718"/>
                  </a:cubicBezTo>
                  <a:cubicBezTo>
                    <a:pt x="300" y="5731"/>
                    <a:pt x="300" y="5731"/>
                    <a:pt x="292" y="5742"/>
                  </a:cubicBezTo>
                  <a:cubicBezTo>
                    <a:pt x="274" y="5752"/>
                    <a:pt x="272" y="5763"/>
                    <a:pt x="281" y="5764"/>
                  </a:cubicBezTo>
                  <a:cubicBezTo>
                    <a:pt x="297" y="5777"/>
                    <a:pt x="297" y="5789"/>
                    <a:pt x="279" y="5799"/>
                  </a:cubicBezTo>
                  <a:cubicBezTo>
                    <a:pt x="260" y="5821"/>
                    <a:pt x="260" y="5821"/>
                    <a:pt x="276" y="5834"/>
                  </a:cubicBezTo>
                  <a:cubicBezTo>
                    <a:pt x="293" y="5846"/>
                    <a:pt x="289" y="5892"/>
                    <a:pt x="271" y="5904"/>
                  </a:cubicBezTo>
                  <a:cubicBezTo>
                    <a:pt x="270" y="5915"/>
                    <a:pt x="261" y="5926"/>
                    <a:pt x="269" y="5926"/>
                  </a:cubicBezTo>
                  <a:lnTo>
                    <a:pt x="260" y="5937"/>
                  </a:lnTo>
                  <a:lnTo>
                    <a:pt x="259" y="5961"/>
                  </a:lnTo>
                  <a:lnTo>
                    <a:pt x="267" y="5961"/>
                  </a:lnTo>
                  <a:cubicBezTo>
                    <a:pt x="266" y="5973"/>
                    <a:pt x="252" y="6041"/>
                    <a:pt x="247" y="6122"/>
                  </a:cubicBezTo>
                  <a:cubicBezTo>
                    <a:pt x="239" y="6232"/>
                    <a:pt x="236" y="6264"/>
                    <a:pt x="241" y="6264"/>
                  </a:cubicBezTo>
                  <a:cubicBezTo>
                    <a:pt x="242" y="6264"/>
                    <a:pt x="243" y="6263"/>
                    <a:pt x="244" y="6261"/>
                  </a:cubicBezTo>
                  <a:cubicBezTo>
                    <a:pt x="247" y="6260"/>
                    <a:pt x="250" y="6259"/>
                    <a:pt x="252" y="6259"/>
                  </a:cubicBezTo>
                  <a:cubicBezTo>
                    <a:pt x="261" y="6259"/>
                    <a:pt x="258" y="6277"/>
                    <a:pt x="243" y="6285"/>
                  </a:cubicBezTo>
                  <a:cubicBezTo>
                    <a:pt x="242" y="6296"/>
                    <a:pt x="232" y="6319"/>
                    <a:pt x="230" y="6342"/>
                  </a:cubicBezTo>
                  <a:cubicBezTo>
                    <a:pt x="229" y="6366"/>
                    <a:pt x="226" y="6388"/>
                    <a:pt x="219" y="6388"/>
                  </a:cubicBezTo>
                  <a:lnTo>
                    <a:pt x="217" y="6399"/>
                  </a:lnTo>
                  <a:cubicBezTo>
                    <a:pt x="233" y="6424"/>
                    <a:pt x="228" y="6494"/>
                    <a:pt x="216" y="6527"/>
                  </a:cubicBezTo>
                  <a:cubicBezTo>
                    <a:pt x="214" y="6547"/>
                    <a:pt x="215" y="6566"/>
                    <a:pt x="221" y="6586"/>
                  </a:cubicBezTo>
                  <a:cubicBezTo>
                    <a:pt x="228" y="6610"/>
                    <a:pt x="228" y="6610"/>
                    <a:pt x="219" y="6620"/>
                  </a:cubicBezTo>
                  <a:cubicBezTo>
                    <a:pt x="210" y="6620"/>
                    <a:pt x="196" y="6689"/>
                    <a:pt x="213" y="6690"/>
                  </a:cubicBezTo>
                  <a:lnTo>
                    <a:pt x="204" y="6701"/>
                  </a:lnTo>
                  <a:cubicBezTo>
                    <a:pt x="195" y="6709"/>
                    <a:pt x="200" y="6722"/>
                    <a:pt x="211" y="6725"/>
                  </a:cubicBezTo>
                  <a:cubicBezTo>
                    <a:pt x="228" y="6726"/>
                    <a:pt x="226" y="6738"/>
                    <a:pt x="201" y="6747"/>
                  </a:cubicBezTo>
                  <a:cubicBezTo>
                    <a:pt x="200" y="6747"/>
                    <a:pt x="199" y="6747"/>
                    <a:pt x="198" y="6747"/>
                  </a:cubicBezTo>
                  <a:cubicBezTo>
                    <a:pt x="184" y="6747"/>
                    <a:pt x="183" y="6757"/>
                    <a:pt x="192" y="6758"/>
                  </a:cubicBezTo>
                  <a:cubicBezTo>
                    <a:pt x="198" y="6771"/>
                    <a:pt x="206" y="6783"/>
                    <a:pt x="197" y="6793"/>
                  </a:cubicBezTo>
                  <a:cubicBezTo>
                    <a:pt x="196" y="6805"/>
                    <a:pt x="195" y="6817"/>
                    <a:pt x="212" y="6818"/>
                  </a:cubicBezTo>
                  <a:cubicBezTo>
                    <a:pt x="221" y="6819"/>
                    <a:pt x="220" y="6830"/>
                    <a:pt x="219" y="6842"/>
                  </a:cubicBezTo>
                  <a:cubicBezTo>
                    <a:pt x="211" y="6841"/>
                    <a:pt x="211" y="6841"/>
                    <a:pt x="203" y="6829"/>
                  </a:cubicBezTo>
                  <a:lnTo>
                    <a:pt x="203" y="6829"/>
                  </a:lnTo>
                  <a:cubicBezTo>
                    <a:pt x="203" y="6834"/>
                    <a:pt x="202" y="6842"/>
                    <a:pt x="202" y="6853"/>
                  </a:cubicBezTo>
                  <a:cubicBezTo>
                    <a:pt x="201" y="6863"/>
                    <a:pt x="191" y="6885"/>
                    <a:pt x="182" y="6885"/>
                  </a:cubicBezTo>
                  <a:cubicBezTo>
                    <a:pt x="182" y="6885"/>
                    <a:pt x="182" y="6885"/>
                    <a:pt x="182" y="6885"/>
                  </a:cubicBezTo>
                  <a:cubicBezTo>
                    <a:pt x="175" y="6893"/>
                    <a:pt x="173" y="6901"/>
                    <a:pt x="179" y="6901"/>
                  </a:cubicBezTo>
                  <a:cubicBezTo>
                    <a:pt x="181" y="6901"/>
                    <a:pt x="185" y="6900"/>
                    <a:pt x="189" y="6897"/>
                  </a:cubicBezTo>
                  <a:cubicBezTo>
                    <a:pt x="206" y="6900"/>
                    <a:pt x="206" y="6900"/>
                    <a:pt x="205" y="6922"/>
                  </a:cubicBezTo>
                  <a:cubicBezTo>
                    <a:pt x="204" y="6933"/>
                    <a:pt x="203" y="6945"/>
                    <a:pt x="196" y="6945"/>
                  </a:cubicBezTo>
                  <a:cubicBezTo>
                    <a:pt x="196" y="6945"/>
                    <a:pt x="195" y="6945"/>
                    <a:pt x="195" y="6945"/>
                  </a:cubicBezTo>
                  <a:cubicBezTo>
                    <a:pt x="186" y="6945"/>
                    <a:pt x="186" y="6945"/>
                    <a:pt x="184" y="6967"/>
                  </a:cubicBezTo>
                  <a:cubicBezTo>
                    <a:pt x="184" y="6999"/>
                    <a:pt x="197" y="7030"/>
                    <a:pt x="221" y="7051"/>
                  </a:cubicBezTo>
                  <a:cubicBezTo>
                    <a:pt x="238" y="7053"/>
                    <a:pt x="238" y="7053"/>
                    <a:pt x="220" y="7063"/>
                  </a:cubicBezTo>
                  <a:cubicBezTo>
                    <a:pt x="219" y="7063"/>
                    <a:pt x="219" y="7063"/>
                    <a:pt x="219" y="7063"/>
                  </a:cubicBezTo>
                  <a:cubicBezTo>
                    <a:pt x="212" y="7063"/>
                    <a:pt x="211" y="7074"/>
                    <a:pt x="210" y="7086"/>
                  </a:cubicBezTo>
                  <a:cubicBezTo>
                    <a:pt x="216" y="7086"/>
                    <a:pt x="213" y="7091"/>
                    <a:pt x="211" y="7091"/>
                  </a:cubicBezTo>
                  <a:cubicBezTo>
                    <a:pt x="210" y="7091"/>
                    <a:pt x="209" y="7090"/>
                    <a:pt x="210" y="7086"/>
                  </a:cubicBezTo>
                  <a:cubicBezTo>
                    <a:pt x="201" y="7085"/>
                    <a:pt x="202" y="7074"/>
                    <a:pt x="203" y="7061"/>
                  </a:cubicBezTo>
                  <a:lnTo>
                    <a:pt x="194" y="7061"/>
                  </a:lnTo>
                  <a:cubicBezTo>
                    <a:pt x="177" y="7071"/>
                    <a:pt x="176" y="7083"/>
                    <a:pt x="192" y="7096"/>
                  </a:cubicBezTo>
                  <a:cubicBezTo>
                    <a:pt x="200" y="7108"/>
                    <a:pt x="200" y="7108"/>
                    <a:pt x="191" y="7118"/>
                  </a:cubicBezTo>
                  <a:cubicBezTo>
                    <a:pt x="180" y="7130"/>
                    <a:pt x="171" y="7141"/>
                    <a:pt x="180" y="7141"/>
                  </a:cubicBezTo>
                  <a:cubicBezTo>
                    <a:pt x="179" y="7153"/>
                    <a:pt x="175" y="7166"/>
                    <a:pt x="169" y="7176"/>
                  </a:cubicBezTo>
                  <a:cubicBezTo>
                    <a:pt x="167" y="7198"/>
                    <a:pt x="166" y="7210"/>
                    <a:pt x="175" y="7210"/>
                  </a:cubicBezTo>
                  <a:cubicBezTo>
                    <a:pt x="184" y="7212"/>
                    <a:pt x="183" y="7223"/>
                    <a:pt x="182" y="7235"/>
                  </a:cubicBezTo>
                  <a:cubicBezTo>
                    <a:pt x="180" y="7246"/>
                    <a:pt x="180" y="7258"/>
                    <a:pt x="188" y="7259"/>
                  </a:cubicBezTo>
                  <a:cubicBezTo>
                    <a:pt x="197" y="7259"/>
                    <a:pt x="204" y="7271"/>
                    <a:pt x="203" y="7295"/>
                  </a:cubicBezTo>
                  <a:cubicBezTo>
                    <a:pt x="210" y="7318"/>
                    <a:pt x="210" y="7318"/>
                    <a:pt x="192" y="7328"/>
                  </a:cubicBezTo>
                  <a:cubicBezTo>
                    <a:pt x="184" y="7328"/>
                    <a:pt x="183" y="7339"/>
                    <a:pt x="182" y="7351"/>
                  </a:cubicBezTo>
                  <a:cubicBezTo>
                    <a:pt x="180" y="7360"/>
                    <a:pt x="177" y="7367"/>
                    <a:pt x="171" y="7373"/>
                  </a:cubicBezTo>
                  <a:cubicBezTo>
                    <a:pt x="163" y="7384"/>
                    <a:pt x="170" y="7385"/>
                    <a:pt x="179" y="7385"/>
                  </a:cubicBezTo>
                  <a:lnTo>
                    <a:pt x="196" y="7387"/>
                  </a:lnTo>
                  <a:cubicBezTo>
                    <a:pt x="195" y="7398"/>
                    <a:pt x="179" y="7408"/>
                    <a:pt x="171" y="7408"/>
                  </a:cubicBezTo>
                  <a:cubicBezTo>
                    <a:pt x="170" y="7408"/>
                    <a:pt x="170" y="7408"/>
                    <a:pt x="169" y="7408"/>
                  </a:cubicBezTo>
                  <a:cubicBezTo>
                    <a:pt x="151" y="7418"/>
                    <a:pt x="151" y="7418"/>
                    <a:pt x="168" y="7420"/>
                  </a:cubicBezTo>
                  <a:cubicBezTo>
                    <a:pt x="176" y="7420"/>
                    <a:pt x="184" y="7433"/>
                    <a:pt x="174" y="7455"/>
                  </a:cubicBezTo>
                  <a:cubicBezTo>
                    <a:pt x="173" y="7478"/>
                    <a:pt x="170" y="7501"/>
                    <a:pt x="163" y="7501"/>
                  </a:cubicBezTo>
                  <a:cubicBezTo>
                    <a:pt x="157" y="7508"/>
                    <a:pt x="156" y="7517"/>
                    <a:pt x="160" y="7524"/>
                  </a:cubicBezTo>
                  <a:cubicBezTo>
                    <a:pt x="168" y="7536"/>
                    <a:pt x="167" y="7548"/>
                    <a:pt x="156" y="7582"/>
                  </a:cubicBezTo>
                  <a:cubicBezTo>
                    <a:pt x="134" y="7639"/>
                    <a:pt x="134" y="7639"/>
                    <a:pt x="152" y="7640"/>
                  </a:cubicBezTo>
                  <a:cubicBezTo>
                    <a:pt x="160" y="7640"/>
                    <a:pt x="169" y="7641"/>
                    <a:pt x="151" y="7651"/>
                  </a:cubicBezTo>
                  <a:cubicBezTo>
                    <a:pt x="141" y="7662"/>
                    <a:pt x="149" y="7675"/>
                    <a:pt x="156" y="7698"/>
                  </a:cubicBezTo>
                  <a:cubicBezTo>
                    <a:pt x="165" y="7707"/>
                    <a:pt x="177" y="7713"/>
                    <a:pt x="189" y="7713"/>
                  </a:cubicBezTo>
                  <a:cubicBezTo>
                    <a:pt x="206" y="7714"/>
                    <a:pt x="206" y="7714"/>
                    <a:pt x="196" y="7737"/>
                  </a:cubicBezTo>
                  <a:cubicBezTo>
                    <a:pt x="195" y="7747"/>
                    <a:pt x="187" y="7758"/>
                    <a:pt x="178" y="7758"/>
                  </a:cubicBezTo>
                  <a:cubicBezTo>
                    <a:pt x="178" y="7758"/>
                    <a:pt x="178" y="7758"/>
                    <a:pt x="177" y="7758"/>
                  </a:cubicBezTo>
                  <a:cubicBezTo>
                    <a:pt x="169" y="7758"/>
                    <a:pt x="169" y="7745"/>
                    <a:pt x="169" y="7745"/>
                  </a:cubicBezTo>
                  <a:lnTo>
                    <a:pt x="170" y="7734"/>
                  </a:lnTo>
                  <a:cubicBezTo>
                    <a:pt x="169" y="7734"/>
                    <a:pt x="167" y="7734"/>
                    <a:pt x="166" y="7734"/>
                  </a:cubicBezTo>
                  <a:cubicBezTo>
                    <a:pt x="160" y="7734"/>
                    <a:pt x="153" y="7737"/>
                    <a:pt x="152" y="7756"/>
                  </a:cubicBezTo>
                  <a:cubicBezTo>
                    <a:pt x="142" y="7767"/>
                    <a:pt x="141" y="7778"/>
                    <a:pt x="150" y="7779"/>
                  </a:cubicBezTo>
                  <a:cubicBezTo>
                    <a:pt x="141" y="7790"/>
                    <a:pt x="139" y="7813"/>
                    <a:pt x="138" y="7836"/>
                  </a:cubicBezTo>
                  <a:cubicBezTo>
                    <a:pt x="136" y="7860"/>
                    <a:pt x="133" y="7895"/>
                    <a:pt x="124" y="7905"/>
                  </a:cubicBezTo>
                  <a:cubicBezTo>
                    <a:pt x="122" y="7928"/>
                    <a:pt x="121" y="7940"/>
                    <a:pt x="130" y="7941"/>
                  </a:cubicBezTo>
                  <a:cubicBezTo>
                    <a:pt x="147" y="7942"/>
                    <a:pt x="146" y="7953"/>
                    <a:pt x="138" y="7953"/>
                  </a:cubicBezTo>
                  <a:cubicBezTo>
                    <a:pt x="120" y="7963"/>
                    <a:pt x="100" y="8113"/>
                    <a:pt x="117" y="8126"/>
                  </a:cubicBezTo>
                  <a:cubicBezTo>
                    <a:pt x="117" y="8126"/>
                    <a:pt x="115" y="8137"/>
                    <a:pt x="114" y="8149"/>
                  </a:cubicBezTo>
                  <a:cubicBezTo>
                    <a:pt x="104" y="8172"/>
                    <a:pt x="99" y="8241"/>
                    <a:pt x="106" y="8254"/>
                  </a:cubicBezTo>
                  <a:lnTo>
                    <a:pt x="104" y="8287"/>
                  </a:lnTo>
                  <a:cubicBezTo>
                    <a:pt x="94" y="8310"/>
                    <a:pt x="93" y="8322"/>
                    <a:pt x="101" y="8334"/>
                  </a:cubicBezTo>
                  <a:cubicBezTo>
                    <a:pt x="109" y="8347"/>
                    <a:pt x="117" y="8347"/>
                    <a:pt x="109" y="8347"/>
                  </a:cubicBezTo>
                  <a:cubicBezTo>
                    <a:pt x="108" y="8347"/>
                    <a:pt x="108" y="8347"/>
                    <a:pt x="108" y="8347"/>
                  </a:cubicBezTo>
                  <a:cubicBezTo>
                    <a:pt x="100" y="8347"/>
                    <a:pt x="99" y="8370"/>
                    <a:pt x="95" y="8415"/>
                  </a:cubicBezTo>
                  <a:cubicBezTo>
                    <a:pt x="93" y="8447"/>
                    <a:pt x="92" y="8456"/>
                    <a:pt x="95" y="8456"/>
                  </a:cubicBezTo>
                  <a:cubicBezTo>
                    <a:pt x="96" y="8456"/>
                    <a:pt x="98" y="8454"/>
                    <a:pt x="101" y="8451"/>
                  </a:cubicBezTo>
                  <a:lnTo>
                    <a:pt x="101" y="8451"/>
                  </a:lnTo>
                  <a:cubicBezTo>
                    <a:pt x="105" y="8491"/>
                    <a:pt x="99" y="8496"/>
                    <a:pt x="92" y="8496"/>
                  </a:cubicBezTo>
                  <a:cubicBezTo>
                    <a:pt x="91" y="8496"/>
                    <a:pt x="90" y="8496"/>
                    <a:pt x="88" y="8496"/>
                  </a:cubicBezTo>
                  <a:cubicBezTo>
                    <a:pt x="85" y="8493"/>
                    <a:pt x="83" y="8492"/>
                    <a:pt x="81" y="8492"/>
                  </a:cubicBezTo>
                  <a:cubicBezTo>
                    <a:pt x="73" y="8492"/>
                    <a:pt x="76" y="8509"/>
                    <a:pt x="95" y="8520"/>
                  </a:cubicBezTo>
                  <a:cubicBezTo>
                    <a:pt x="112" y="8533"/>
                    <a:pt x="110" y="8555"/>
                    <a:pt x="102" y="8555"/>
                  </a:cubicBezTo>
                  <a:cubicBezTo>
                    <a:pt x="102" y="8555"/>
                    <a:pt x="102" y="8555"/>
                    <a:pt x="102" y="8555"/>
                  </a:cubicBezTo>
                  <a:cubicBezTo>
                    <a:pt x="93" y="8554"/>
                    <a:pt x="94" y="8543"/>
                    <a:pt x="95" y="8532"/>
                  </a:cubicBezTo>
                  <a:lnTo>
                    <a:pt x="77" y="8531"/>
                  </a:lnTo>
                  <a:lnTo>
                    <a:pt x="77" y="8531"/>
                  </a:lnTo>
                  <a:cubicBezTo>
                    <a:pt x="77" y="8542"/>
                    <a:pt x="77" y="8542"/>
                    <a:pt x="85" y="8554"/>
                  </a:cubicBezTo>
                  <a:cubicBezTo>
                    <a:pt x="84" y="8562"/>
                    <a:pt x="87" y="8571"/>
                    <a:pt x="92" y="8578"/>
                  </a:cubicBezTo>
                  <a:cubicBezTo>
                    <a:pt x="95" y="8584"/>
                    <a:pt x="100" y="8588"/>
                    <a:pt x="104" y="8588"/>
                  </a:cubicBezTo>
                  <a:cubicBezTo>
                    <a:pt x="108" y="8588"/>
                    <a:pt x="112" y="8585"/>
                    <a:pt x="117" y="8580"/>
                  </a:cubicBezTo>
                  <a:cubicBezTo>
                    <a:pt x="119" y="8577"/>
                    <a:pt x="121" y="8575"/>
                    <a:pt x="123" y="8575"/>
                  </a:cubicBezTo>
                  <a:cubicBezTo>
                    <a:pt x="126" y="8575"/>
                    <a:pt x="125" y="8584"/>
                    <a:pt x="124" y="8592"/>
                  </a:cubicBezTo>
                  <a:cubicBezTo>
                    <a:pt x="119" y="8605"/>
                    <a:pt x="113" y="8610"/>
                    <a:pt x="109" y="8610"/>
                  </a:cubicBezTo>
                  <a:cubicBezTo>
                    <a:pt x="105" y="8610"/>
                    <a:pt x="102" y="8607"/>
                    <a:pt x="99" y="8601"/>
                  </a:cubicBezTo>
                  <a:cubicBezTo>
                    <a:pt x="99" y="8590"/>
                    <a:pt x="91" y="8589"/>
                    <a:pt x="82" y="8589"/>
                  </a:cubicBezTo>
                  <a:cubicBezTo>
                    <a:pt x="82" y="8589"/>
                    <a:pt x="82" y="8589"/>
                    <a:pt x="82" y="8589"/>
                  </a:cubicBezTo>
                  <a:cubicBezTo>
                    <a:pt x="74" y="8589"/>
                    <a:pt x="86" y="8646"/>
                    <a:pt x="101" y="8660"/>
                  </a:cubicBezTo>
                  <a:lnTo>
                    <a:pt x="101" y="8660"/>
                  </a:lnTo>
                  <a:cubicBezTo>
                    <a:pt x="99" y="8660"/>
                    <a:pt x="97" y="8660"/>
                    <a:pt x="94" y="8660"/>
                  </a:cubicBezTo>
                  <a:cubicBezTo>
                    <a:pt x="94" y="8660"/>
                    <a:pt x="94" y="8660"/>
                    <a:pt x="93" y="8660"/>
                  </a:cubicBezTo>
                  <a:cubicBezTo>
                    <a:pt x="85" y="8660"/>
                    <a:pt x="84" y="8683"/>
                    <a:pt x="82" y="8706"/>
                  </a:cubicBezTo>
                  <a:cubicBezTo>
                    <a:pt x="81" y="8728"/>
                    <a:pt x="80" y="8740"/>
                    <a:pt x="88" y="8740"/>
                  </a:cubicBezTo>
                  <a:cubicBezTo>
                    <a:pt x="96" y="8742"/>
                    <a:pt x="105" y="8742"/>
                    <a:pt x="104" y="8754"/>
                  </a:cubicBezTo>
                  <a:cubicBezTo>
                    <a:pt x="105" y="8745"/>
                    <a:pt x="109" y="8743"/>
                    <a:pt x="115" y="8743"/>
                  </a:cubicBezTo>
                  <a:cubicBezTo>
                    <a:pt x="117" y="8743"/>
                    <a:pt x="120" y="8744"/>
                    <a:pt x="122" y="8744"/>
                  </a:cubicBezTo>
                  <a:cubicBezTo>
                    <a:pt x="117" y="8755"/>
                    <a:pt x="110" y="8766"/>
                    <a:pt x="102" y="8776"/>
                  </a:cubicBezTo>
                  <a:cubicBezTo>
                    <a:pt x="84" y="8799"/>
                    <a:pt x="74" y="8821"/>
                    <a:pt x="71" y="8867"/>
                  </a:cubicBezTo>
                  <a:cubicBezTo>
                    <a:pt x="68" y="8891"/>
                    <a:pt x="66" y="8926"/>
                    <a:pt x="56" y="8936"/>
                  </a:cubicBezTo>
                  <a:cubicBezTo>
                    <a:pt x="55" y="8959"/>
                    <a:pt x="54" y="8970"/>
                    <a:pt x="63" y="8972"/>
                  </a:cubicBezTo>
                  <a:lnTo>
                    <a:pt x="60" y="8995"/>
                  </a:lnTo>
                  <a:cubicBezTo>
                    <a:pt x="51" y="9005"/>
                    <a:pt x="49" y="9029"/>
                    <a:pt x="58" y="9030"/>
                  </a:cubicBezTo>
                  <a:cubicBezTo>
                    <a:pt x="66" y="9041"/>
                    <a:pt x="56" y="9052"/>
                    <a:pt x="56" y="9064"/>
                  </a:cubicBezTo>
                  <a:cubicBezTo>
                    <a:pt x="45" y="9077"/>
                    <a:pt x="40" y="9082"/>
                    <a:pt x="44" y="9082"/>
                  </a:cubicBezTo>
                  <a:cubicBezTo>
                    <a:pt x="47" y="9082"/>
                    <a:pt x="53" y="9080"/>
                    <a:pt x="64" y="9076"/>
                  </a:cubicBezTo>
                  <a:cubicBezTo>
                    <a:pt x="64" y="9076"/>
                    <a:pt x="64" y="9076"/>
                    <a:pt x="64" y="9076"/>
                  </a:cubicBezTo>
                  <a:cubicBezTo>
                    <a:pt x="72" y="9076"/>
                    <a:pt x="82" y="9054"/>
                    <a:pt x="83" y="9043"/>
                  </a:cubicBezTo>
                  <a:lnTo>
                    <a:pt x="85" y="9009"/>
                  </a:lnTo>
                  <a:lnTo>
                    <a:pt x="92" y="9043"/>
                  </a:lnTo>
                  <a:cubicBezTo>
                    <a:pt x="91" y="9056"/>
                    <a:pt x="97" y="9079"/>
                    <a:pt x="105" y="9079"/>
                  </a:cubicBezTo>
                  <a:cubicBezTo>
                    <a:pt x="105" y="9079"/>
                    <a:pt x="114" y="9080"/>
                    <a:pt x="113" y="9092"/>
                  </a:cubicBezTo>
                  <a:lnTo>
                    <a:pt x="96" y="9090"/>
                  </a:lnTo>
                  <a:cubicBezTo>
                    <a:pt x="92" y="9082"/>
                    <a:pt x="83" y="9077"/>
                    <a:pt x="74" y="9077"/>
                  </a:cubicBezTo>
                  <a:cubicBezTo>
                    <a:pt x="73" y="9077"/>
                    <a:pt x="73" y="9077"/>
                    <a:pt x="72" y="9077"/>
                  </a:cubicBezTo>
                  <a:cubicBezTo>
                    <a:pt x="54" y="9087"/>
                    <a:pt x="42" y="9121"/>
                    <a:pt x="59" y="9123"/>
                  </a:cubicBezTo>
                  <a:cubicBezTo>
                    <a:pt x="59" y="9134"/>
                    <a:pt x="59" y="9134"/>
                    <a:pt x="49" y="9145"/>
                  </a:cubicBezTo>
                  <a:cubicBezTo>
                    <a:pt x="49" y="9145"/>
                    <a:pt x="49" y="9145"/>
                    <a:pt x="48" y="9145"/>
                  </a:cubicBezTo>
                  <a:cubicBezTo>
                    <a:pt x="41" y="9145"/>
                    <a:pt x="41" y="9156"/>
                    <a:pt x="56" y="9169"/>
                  </a:cubicBezTo>
                  <a:cubicBezTo>
                    <a:pt x="73" y="9181"/>
                    <a:pt x="72" y="9194"/>
                    <a:pt x="54" y="9204"/>
                  </a:cubicBezTo>
                  <a:cubicBezTo>
                    <a:pt x="35" y="9225"/>
                    <a:pt x="31" y="9272"/>
                    <a:pt x="40" y="9272"/>
                  </a:cubicBezTo>
                  <a:cubicBezTo>
                    <a:pt x="57" y="9273"/>
                    <a:pt x="55" y="9308"/>
                    <a:pt x="46" y="9319"/>
                  </a:cubicBezTo>
                  <a:cubicBezTo>
                    <a:pt x="36" y="9328"/>
                    <a:pt x="35" y="9343"/>
                    <a:pt x="42" y="9354"/>
                  </a:cubicBezTo>
                  <a:cubicBezTo>
                    <a:pt x="31" y="9354"/>
                    <a:pt x="26" y="9368"/>
                    <a:pt x="32" y="9377"/>
                  </a:cubicBezTo>
                  <a:cubicBezTo>
                    <a:pt x="32" y="9377"/>
                    <a:pt x="32" y="9382"/>
                    <a:pt x="35" y="9382"/>
                  </a:cubicBezTo>
                  <a:cubicBezTo>
                    <a:pt x="36" y="9382"/>
                    <a:pt x="38" y="9380"/>
                    <a:pt x="41" y="9377"/>
                  </a:cubicBezTo>
                  <a:lnTo>
                    <a:pt x="56" y="9401"/>
                  </a:lnTo>
                  <a:cubicBezTo>
                    <a:pt x="57" y="9392"/>
                    <a:pt x="63" y="9391"/>
                    <a:pt x="70" y="9391"/>
                  </a:cubicBezTo>
                  <a:cubicBezTo>
                    <a:pt x="71" y="9391"/>
                    <a:pt x="73" y="9391"/>
                    <a:pt x="74" y="9391"/>
                  </a:cubicBezTo>
                  <a:cubicBezTo>
                    <a:pt x="83" y="9392"/>
                    <a:pt x="71" y="9437"/>
                    <a:pt x="44" y="9458"/>
                  </a:cubicBezTo>
                  <a:lnTo>
                    <a:pt x="25" y="9481"/>
                  </a:lnTo>
                  <a:lnTo>
                    <a:pt x="41" y="9482"/>
                  </a:lnTo>
                  <a:cubicBezTo>
                    <a:pt x="41" y="9493"/>
                    <a:pt x="40" y="9505"/>
                    <a:pt x="32" y="9505"/>
                  </a:cubicBezTo>
                  <a:cubicBezTo>
                    <a:pt x="32" y="9505"/>
                    <a:pt x="32" y="9504"/>
                    <a:pt x="31" y="9504"/>
                  </a:cubicBezTo>
                  <a:cubicBezTo>
                    <a:pt x="29" y="9504"/>
                    <a:pt x="28" y="9504"/>
                    <a:pt x="27" y="9504"/>
                  </a:cubicBezTo>
                  <a:cubicBezTo>
                    <a:pt x="23" y="9504"/>
                    <a:pt x="23" y="9506"/>
                    <a:pt x="22" y="9516"/>
                  </a:cubicBezTo>
                  <a:cubicBezTo>
                    <a:pt x="22" y="9516"/>
                    <a:pt x="21" y="9527"/>
                    <a:pt x="30" y="9528"/>
                  </a:cubicBezTo>
                  <a:cubicBezTo>
                    <a:pt x="47" y="9529"/>
                    <a:pt x="47" y="9529"/>
                    <a:pt x="38" y="9540"/>
                  </a:cubicBezTo>
                  <a:cubicBezTo>
                    <a:pt x="20" y="9550"/>
                    <a:pt x="19" y="9562"/>
                    <a:pt x="35" y="9575"/>
                  </a:cubicBezTo>
                  <a:cubicBezTo>
                    <a:pt x="53" y="9576"/>
                    <a:pt x="53" y="9576"/>
                    <a:pt x="35" y="9586"/>
                  </a:cubicBezTo>
                  <a:cubicBezTo>
                    <a:pt x="34" y="9586"/>
                    <a:pt x="34" y="9586"/>
                    <a:pt x="33" y="9586"/>
                  </a:cubicBezTo>
                  <a:cubicBezTo>
                    <a:pt x="25" y="9586"/>
                    <a:pt x="17" y="9597"/>
                    <a:pt x="16" y="9608"/>
                  </a:cubicBezTo>
                  <a:lnTo>
                    <a:pt x="25" y="9609"/>
                  </a:lnTo>
                  <a:cubicBezTo>
                    <a:pt x="41" y="9610"/>
                    <a:pt x="40" y="9621"/>
                    <a:pt x="31" y="9632"/>
                  </a:cubicBezTo>
                  <a:cubicBezTo>
                    <a:pt x="22" y="9632"/>
                    <a:pt x="21" y="9644"/>
                    <a:pt x="28" y="9667"/>
                  </a:cubicBezTo>
                  <a:cubicBezTo>
                    <a:pt x="27" y="9690"/>
                    <a:pt x="26" y="9701"/>
                    <a:pt x="18" y="9701"/>
                  </a:cubicBezTo>
                  <a:cubicBezTo>
                    <a:pt x="17" y="9701"/>
                    <a:pt x="17" y="9701"/>
                    <a:pt x="17" y="9701"/>
                  </a:cubicBezTo>
                  <a:cubicBezTo>
                    <a:pt x="13" y="9700"/>
                    <a:pt x="10" y="9700"/>
                    <a:pt x="8" y="9700"/>
                  </a:cubicBezTo>
                  <a:cubicBezTo>
                    <a:pt x="1" y="9700"/>
                    <a:pt x="4" y="9703"/>
                    <a:pt x="17" y="9713"/>
                  </a:cubicBezTo>
                  <a:cubicBezTo>
                    <a:pt x="25" y="9725"/>
                    <a:pt x="25" y="9725"/>
                    <a:pt x="13" y="9748"/>
                  </a:cubicBezTo>
                  <a:cubicBezTo>
                    <a:pt x="4" y="9758"/>
                    <a:pt x="4" y="9758"/>
                    <a:pt x="12" y="9770"/>
                  </a:cubicBezTo>
                  <a:cubicBezTo>
                    <a:pt x="17" y="9771"/>
                    <a:pt x="22" y="9771"/>
                    <a:pt x="26" y="9771"/>
                  </a:cubicBezTo>
                  <a:cubicBezTo>
                    <a:pt x="34" y="9771"/>
                    <a:pt x="38" y="9769"/>
                    <a:pt x="38" y="9761"/>
                  </a:cubicBezTo>
                  <a:cubicBezTo>
                    <a:pt x="39" y="9752"/>
                    <a:pt x="39" y="9750"/>
                    <a:pt x="43" y="9750"/>
                  </a:cubicBezTo>
                  <a:cubicBezTo>
                    <a:pt x="44" y="9750"/>
                    <a:pt x="46" y="9750"/>
                    <a:pt x="48" y="9750"/>
                  </a:cubicBezTo>
                  <a:lnTo>
                    <a:pt x="46" y="9774"/>
                  </a:lnTo>
                  <a:cubicBezTo>
                    <a:pt x="45" y="9789"/>
                    <a:pt x="46" y="9805"/>
                    <a:pt x="51" y="9821"/>
                  </a:cubicBezTo>
                  <a:cubicBezTo>
                    <a:pt x="55" y="9832"/>
                    <a:pt x="61" y="9838"/>
                    <a:pt x="65" y="9838"/>
                  </a:cubicBezTo>
                  <a:cubicBezTo>
                    <a:pt x="69" y="9838"/>
                    <a:pt x="72" y="9833"/>
                    <a:pt x="68" y="9821"/>
                  </a:cubicBezTo>
                  <a:lnTo>
                    <a:pt x="77" y="9811"/>
                  </a:lnTo>
                  <a:cubicBezTo>
                    <a:pt x="78" y="9811"/>
                    <a:pt x="80" y="9811"/>
                    <a:pt x="81" y="9811"/>
                  </a:cubicBezTo>
                  <a:cubicBezTo>
                    <a:pt x="103" y="9811"/>
                    <a:pt x="103" y="9789"/>
                    <a:pt x="80" y="9787"/>
                  </a:cubicBezTo>
                  <a:cubicBezTo>
                    <a:pt x="54" y="9785"/>
                    <a:pt x="54" y="9785"/>
                    <a:pt x="72" y="9775"/>
                  </a:cubicBezTo>
                  <a:lnTo>
                    <a:pt x="72" y="9775"/>
                  </a:lnTo>
                  <a:cubicBezTo>
                    <a:pt x="72" y="9775"/>
                    <a:pt x="73" y="9775"/>
                    <a:pt x="74" y="9775"/>
                  </a:cubicBezTo>
                  <a:cubicBezTo>
                    <a:pt x="89" y="9775"/>
                    <a:pt x="90" y="9764"/>
                    <a:pt x="91" y="9753"/>
                  </a:cubicBezTo>
                  <a:cubicBezTo>
                    <a:pt x="91" y="9744"/>
                    <a:pt x="91" y="9742"/>
                    <a:pt x="95" y="9742"/>
                  </a:cubicBezTo>
                  <a:cubicBezTo>
                    <a:pt x="96" y="9742"/>
                    <a:pt x="98" y="9742"/>
                    <a:pt x="100" y="9742"/>
                  </a:cubicBezTo>
                  <a:cubicBezTo>
                    <a:pt x="100" y="9742"/>
                    <a:pt x="100" y="9742"/>
                    <a:pt x="101" y="9742"/>
                  </a:cubicBezTo>
                  <a:cubicBezTo>
                    <a:pt x="108" y="9742"/>
                    <a:pt x="118" y="9732"/>
                    <a:pt x="119" y="9721"/>
                  </a:cubicBezTo>
                  <a:cubicBezTo>
                    <a:pt x="119" y="9709"/>
                    <a:pt x="119" y="9709"/>
                    <a:pt x="111" y="9709"/>
                  </a:cubicBezTo>
                  <a:cubicBezTo>
                    <a:pt x="109" y="9710"/>
                    <a:pt x="108" y="9711"/>
                    <a:pt x="107" y="9711"/>
                  </a:cubicBezTo>
                  <a:cubicBezTo>
                    <a:pt x="102" y="9711"/>
                    <a:pt x="106" y="9694"/>
                    <a:pt x="121" y="9686"/>
                  </a:cubicBezTo>
                  <a:cubicBezTo>
                    <a:pt x="130" y="9675"/>
                    <a:pt x="130" y="9675"/>
                    <a:pt x="113" y="9674"/>
                  </a:cubicBezTo>
                  <a:cubicBezTo>
                    <a:pt x="96" y="9673"/>
                    <a:pt x="97" y="9649"/>
                    <a:pt x="115" y="9639"/>
                  </a:cubicBezTo>
                  <a:lnTo>
                    <a:pt x="118" y="9615"/>
                  </a:lnTo>
                  <a:cubicBezTo>
                    <a:pt x="119" y="9604"/>
                    <a:pt x="110" y="9603"/>
                    <a:pt x="101" y="9603"/>
                  </a:cubicBezTo>
                  <a:cubicBezTo>
                    <a:pt x="84" y="9601"/>
                    <a:pt x="84" y="9601"/>
                    <a:pt x="94" y="9591"/>
                  </a:cubicBezTo>
                  <a:cubicBezTo>
                    <a:pt x="97" y="9584"/>
                    <a:pt x="104" y="9581"/>
                    <a:pt x="112" y="9581"/>
                  </a:cubicBezTo>
                  <a:cubicBezTo>
                    <a:pt x="120" y="9581"/>
                    <a:pt x="121" y="9570"/>
                    <a:pt x="122" y="9558"/>
                  </a:cubicBezTo>
                  <a:cubicBezTo>
                    <a:pt x="122" y="9546"/>
                    <a:pt x="124" y="9524"/>
                    <a:pt x="115" y="9522"/>
                  </a:cubicBezTo>
                  <a:lnTo>
                    <a:pt x="115" y="9522"/>
                  </a:lnTo>
                  <a:lnTo>
                    <a:pt x="124" y="9524"/>
                  </a:lnTo>
                  <a:cubicBezTo>
                    <a:pt x="125" y="9511"/>
                    <a:pt x="133" y="9512"/>
                    <a:pt x="125" y="9511"/>
                  </a:cubicBezTo>
                  <a:cubicBezTo>
                    <a:pt x="127" y="9500"/>
                    <a:pt x="131" y="9489"/>
                    <a:pt x="137" y="9478"/>
                  </a:cubicBezTo>
                  <a:cubicBezTo>
                    <a:pt x="144" y="9462"/>
                    <a:pt x="139" y="9439"/>
                    <a:pt x="128" y="9439"/>
                  </a:cubicBezTo>
                  <a:cubicBezTo>
                    <a:pt x="124" y="9439"/>
                    <a:pt x="118" y="9443"/>
                    <a:pt x="113" y="9452"/>
                  </a:cubicBezTo>
                  <a:lnTo>
                    <a:pt x="113" y="9452"/>
                  </a:lnTo>
                  <a:cubicBezTo>
                    <a:pt x="113" y="9449"/>
                    <a:pt x="113" y="9445"/>
                    <a:pt x="113" y="9440"/>
                  </a:cubicBezTo>
                  <a:cubicBezTo>
                    <a:pt x="114" y="9429"/>
                    <a:pt x="105" y="9428"/>
                    <a:pt x="105" y="9428"/>
                  </a:cubicBezTo>
                  <a:cubicBezTo>
                    <a:pt x="97" y="9428"/>
                    <a:pt x="97" y="9416"/>
                    <a:pt x="99" y="9405"/>
                  </a:cubicBezTo>
                  <a:lnTo>
                    <a:pt x="99" y="9405"/>
                  </a:lnTo>
                  <a:lnTo>
                    <a:pt x="115" y="9406"/>
                  </a:lnTo>
                  <a:cubicBezTo>
                    <a:pt x="121" y="9409"/>
                    <a:pt x="125" y="9410"/>
                    <a:pt x="129" y="9410"/>
                  </a:cubicBezTo>
                  <a:cubicBezTo>
                    <a:pt x="143" y="9410"/>
                    <a:pt x="145" y="9394"/>
                    <a:pt x="126" y="9384"/>
                  </a:cubicBezTo>
                  <a:lnTo>
                    <a:pt x="126" y="9384"/>
                  </a:lnTo>
                  <a:cubicBezTo>
                    <a:pt x="128" y="9384"/>
                    <a:pt x="131" y="9384"/>
                    <a:pt x="134" y="9384"/>
                  </a:cubicBezTo>
                  <a:cubicBezTo>
                    <a:pt x="143" y="9384"/>
                    <a:pt x="143" y="9373"/>
                    <a:pt x="137" y="9350"/>
                  </a:cubicBezTo>
                  <a:cubicBezTo>
                    <a:pt x="138" y="9338"/>
                    <a:pt x="122" y="9325"/>
                    <a:pt x="113" y="9324"/>
                  </a:cubicBezTo>
                  <a:cubicBezTo>
                    <a:pt x="104" y="9324"/>
                    <a:pt x="105" y="9313"/>
                    <a:pt x="105" y="9313"/>
                  </a:cubicBezTo>
                  <a:cubicBezTo>
                    <a:pt x="106" y="9303"/>
                    <a:pt x="106" y="9301"/>
                    <a:pt x="110" y="9301"/>
                  </a:cubicBezTo>
                  <a:cubicBezTo>
                    <a:pt x="112" y="9301"/>
                    <a:pt x="113" y="9301"/>
                    <a:pt x="115" y="9301"/>
                  </a:cubicBezTo>
                  <a:cubicBezTo>
                    <a:pt x="116" y="9301"/>
                    <a:pt x="116" y="9301"/>
                    <a:pt x="117" y="9301"/>
                  </a:cubicBezTo>
                  <a:cubicBezTo>
                    <a:pt x="132" y="9301"/>
                    <a:pt x="133" y="9279"/>
                    <a:pt x="118" y="9267"/>
                  </a:cubicBezTo>
                  <a:lnTo>
                    <a:pt x="125" y="9267"/>
                  </a:lnTo>
                  <a:cubicBezTo>
                    <a:pt x="126" y="9267"/>
                    <a:pt x="126" y="9267"/>
                    <a:pt x="127" y="9267"/>
                  </a:cubicBezTo>
                  <a:cubicBezTo>
                    <a:pt x="135" y="9267"/>
                    <a:pt x="143" y="9254"/>
                    <a:pt x="139" y="9198"/>
                  </a:cubicBezTo>
                  <a:cubicBezTo>
                    <a:pt x="143" y="9153"/>
                    <a:pt x="146" y="9119"/>
                    <a:pt x="153" y="9119"/>
                  </a:cubicBezTo>
                  <a:cubicBezTo>
                    <a:pt x="153" y="9119"/>
                    <a:pt x="153" y="9119"/>
                    <a:pt x="154" y="9119"/>
                  </a:cubicBezTo>
                  <a:cubicBezTo>
                    <a:pt x="163" y="9119"/>
                    <a:pt x="149" y="9071"/>
                    <a:pt x="133" y="9047"/>
                  </a:cubicBezTo>
                  <a:cubicBezTo>
                    <a:pt x="142" y="9047"/>
                    <a:pt x="143" y="9036"/>
                    <a:pt x="145" y="9013"/>
                  </a:cubicBezTo>
                  <a:cubicBezTo>
                    <a:pt x="147" y="8978"/>
                    <a:pt x="147" y="8978"/>
                    <a:pt x="156" y="8978"/>
                  </a:cubicBezTo>
                  <a:cubicBezTo>
                    <a:pt x="162" y="8984"/>
                    <a:pt x="166" y="8987"/>
                    <a:pt x="167" y="8987"/>
                  </a:cubicBezTo>
                  <a:cubicBezTo>
                    <a:pt x="169" y="8987"/>
                    <a:pt x="165" y="8981"/>
                    <a:pt x="157" y="8967"/>
                  </a:cubicBezTo>
                  <a:cubicBezTo>
                    <a:pt x="140" y="8954"/>
                    <a:pt x="151" y="8921"/>
                    <a:pt x="167" y="8921"/>
                  </a:cubicBezTo>
                  <a:cubicBezTo>
                    <a:pt x="168" y="8921"/>
                    <a:pt x="168" y="8921"/>
                    <a:pt x="168" y="8921"/>
                  </a:cubicBezTo>
                  <a:cubicBezTo>
                    <a:pt x="169" y="8921"/>
                    <a:pt x="169" y="8921"/>
                    <a:pt x="169" y="8921"/>
                  </a:cubicBezTo>
                  <a:cubicBezTo>
                    <a:pt x="177" y="8921"/>
                    <a:pt x="178" y="8909"/>
                    <a:pt x="179" y="8887"/>
                  </a:cubicBezTo>
                  <a:cubicBezTo>
                    <a:pt x="171" y="8875"/>
                    <a:pt x="174" y="8852"/>
                    <a:pt x="175" y="8829"/>
                  </a:cubicBezTo>
                  <a:cubicBezTo>
                    <a:pt x="178" y="8794"/>
                    <a:pt x="178" y="8794"/>
                    <a:pt x="161" y="8792"/>
                  </a:cubicBezTo>
                  <a:cubicBezTo>
                    <a:pt x="143" y="8791"/>
                    <a:pt x="145" y="8780"/>
                    <a:pt x="147" y="8756"/>
                  </a:cubicBezTo>
                  <a:cubicBezTo>
                    <a:pt x="147" y="8745"/>
                    <a:pt x="148" y="8734"/>
                    <a:pt x="157" y="8734"/>
                  </a:cubicBezTo>
                  <a:cubicBezTo>
                    <a:pt x="163" y="8728"/>
                    <a:pt x="166" y="8720"/>
                    <a:pt x="167" y="8711"/>
                  </a:cubicBezTo>
                  <a:cubicBezTo>
                    <a:pt x="168" y="8700"/>
                    <a:pt x="168" y="8689"/>
                    <a:pt x="177" y="8689"/>
                  </a:cubicBezTo>
                  <a:cubicBezTo>
                    <a:pt x="184" y="8679"/>
                    <a:pt x="188" y="8668"/>
                    <a:pt x="188" y="8655"/>
                  </a:cubicBezTo>
                  <a:cubicBezTo>
                    <a:pt x="189" y="8632"/>
                    <a:pt x="192" y="8609"/>
                    <a:pt x="200" y="8609"/>
                  </a:cubicBezTo>
                  <a:cubicBezTo>
                    <a:pt x="201" y="8598"/>
                    <a:pt x="201" y="8598"/>
                    <a:pt x="193" y="8597"/>
                  </a:cubicBezTo>
                  <a:cubicBezTo>
                    <a:pt x="184" y="8597"/>
                    <a:pt x="176" y="8585"/>
                    <a:pt x="188" y="8539"/>
                  </a:cubicBezTo>
                  <a:cubicBezTo>
                    <a:pt x="189" y="8516"/>
                    <a:pt x="193" y="8481"/>
                    <a:pt x="184" y="8480"/>
                  </a:cubicBezTo>
                  <a:cubicBezTo>
                    <a:pt x="185" y="8469"/>
                    <a:pt x="185" y="8469"/>
                    <a:pt x="193" y="8469"/>
                  </a:cubicBezTo>
                  <a:cubicBezTo>
                    <a:pt x="194" y="8469"/>
                    <a:pt x="194" y="8469"/>
                    <a:pt x="195" y="8469"/>
                  </a:cubicBezTo>
                  <a:cubicBezTo>
                    <a:pt x="211" y="8469"/>
                    <a:pt x="211" y="8447"/>
                    <a:pt x="196" y="8423"/>
                  </a:cubicBezTo>
                  <a:cubicBezTo>
                    <a:pt x="188" y="8422"/>
                    <a:pt x="189" y="8411"/>
                    <a:pt x="198" y="8399"/>
                  </a:cubicBezTo>
                  <a:cubicBezTo>
                    <a:pt x="198" y="8392"/>
                    <a:pt x="196" y="8383"/>
                    <a:pt x="192" y="8376"/>
                  </a:cubicBezTo>
                  <a:cubicBezTo>
                    <a:pt x="184" y="8364"/>
                    <a:pt x="184" y="8364"/>
                    <a:pt x="194" y="8341"/>
                  </a:cubicBezTo>
                  <a:cubicBezTo>
                    <a:pt x="194" y="8341"/>
                    <a:pt x="195" y="8341"/>
                    <a:pt x="195" y="8341"/>
                  </a:cubicBezTo>
                  <a:cubicBezTo>
                    <a:pt x="203" y="8341"/>
                    <a:pt x="204" y="8329"/>
                    <a:pt x="204" y="8319"/>
                  </a:cubicBezTo>
                  <a:cubicBezTo>
                    <a:pt x="197" y="8295"/>
                    <a:pt x="207" y="8167"/>
                    <a:pt x="216" y="8157"/>
                  </a:cubicBezTo>
                  <a:cubicBezTo>
                    <a:pt x="209" y="8145"/>
                    <a:pt x="209" y="8145"/>
                    <a:pt x="210" y="8132"/>
                  </a:cubicBezTo>
                  <a:cubicBezTo>
                    <a:pt x="228" y="8122"/>
                    <a:pt x="220" y="8110"/>
                    <a:pt x="203" y="8109"/>
                  </a:cubicBezTo>
                  <a:lnTo>
                    <a:pt x="202" y="8121"/>
                  </a:lnTo>
                  <a:lnTo>
                    <a:pt x="201" y="8132"/>
                  </a:lnTo>
                  <a:cubicBezTo>
                    <a:pt x="184" y="8131"/>
                    <a:pt x="186" y="8099"/>
                    <a:pt x="210" y="8099"/>
                  </a:cubicBezTo>
                  <a:cubicBezTo>
                    <a:pt x="210" y="8099"/>
                    <a:pt x="211" y="8099"/>
                    <a:pt x="212" y="8099"/>
                  </a:cubicBezTo>
                  <a:cubicBezTo>
                    <a:pt x="230" y="8088"/>
                    <a:pt x="230" y="8088"/>
                    <a:pt x="214" y="8075"/>
                  </a:cubicBezTo>
                  <a:cubicBezTo>
                    <a:pt x="197" y="8062"/>
                    <a:pt x="198" y="8051"/>
                    <a:pt x="216" y="8041"/>
                  </a:cubicBezTo>
                  <a:cubicBezTo>
                    <a:pt x="220" y="8041"/>
                    <a:pt x="223" y="8041"/>
                    <a:pt x="225" y="8041"/>
                  </a:cubicBezTo>
                  <a:cubicBezTo>
                    <a:pt x="232" y="8041"/>
                    <a:pt x="230" y="8039"/>
                    <a:pt x="217" y="8029"/>
                  </a:cubicBezTo>
                  <a:cubicBezTo>
                    <a:pt x="186" y="8004"/>
                    <a:pt x="180" y="7970"/>
                    <a:pt x="210" y="7970"/>
                  </a:cubicBezTo>
                  <a:cubicBezTo>
                    <a:pt x="211" y="7970"/>
                    <a:pt x="212" y="7970"/>
                    <a:pt x="213" y="7970"/>
                  </a:cubicBezTo>
                  <a:cubicBezTo>
                    <a:pt x="215" y="7970"/>
                    <a:pt x="217" y="7970"/>
                    <a:pt x="218" y="7970"/>
                  </a:cubicBezTo>
                  <a:cubicBezTo>
                    <a:pt x="230" y="7970"/>
                    <a:pt x="239" y="7961"/>
                    <a:pt x="240" y="7950"/>
                  </a:cubicBezTo>
                  <a:cubicBezTo>
                    <a:pt x="241" y="7937"/>
                    <a:pt x="232" y="7937"/>
                    <a:pt x="224" y="7936"/>
                  </a:cubicBezTo>
                  <a:cubicBezTo>
                    <a:pt x="220" y="7939"/>
                    <a:pt x="216" y="7940"/>
                    <a:pt x="214" y="7940"/>
                  </a:cubicBezTo>
                  <a:cubicBezTo>
                    <a:pt x="208" y="7940"/>
                    <a:pt x="212" y="7929"/>
                    <a:pt x="225" y="7913"/>
                  </a:cubicBezTo>
                  <a:cubicBezTo>
                    <a:pt x="253" y="7880"/>
                    <a:pt x="256" y="7858"/>
                    <a:pt x="241" y="7821"/>
                  </a:cubicBezTo>
                  <a:cubicBezTo>
                    <a:pt x="231" y="7787"/>
                    <a:pt x="230" y="7760"/>
                    <a:pt x="235" y="7760"/>
                  </a:cubicBezTo>
                  <a:cubicBezTo>
                    <a:pt x="237" y="7760"/>
                    <a:pt x="240" y="7764"/>
                    <a:pt x="244" y="7775"/>
                  </a:cubicBezTo>
                  <a:cubicBezTo>
                    <a:pt x="252" y="7787"/>
                    <a:pt x="256" y="7793"/>
                    <a:pt x="257" y="7793"/>
                  </a:cubicBezTo>
                  <a:cubicBezTo>
                    <a:pt x="258" y="7793"/>
                    <a:pt x="257" y="7787"/>
                    <a:pt x="253" y="7776"/>
                  </a:cubicBezTo>
                  <a:cubicBezTo>
                    <a:pt x="255" y="7752"/>
                    <a:pt x="257" y="7730"/>
                    <a:pt x="257" y="7717"/>
                  </a:cubicBezTo>
                  <a:cubicBezTo>
                    <a:pt x="258" y="7706"/>
                    <a:pt x="250" y="7694"/>
                    <a:pt x="242" y="7693"/>
                  </a:cubicBezTo>
                  <a:cubicBezTo>
                    <a:pt x="262" y="7682"/>
                    <a:pt x="269" y="7655"/>
                    <a:pt x="255" y="7636"/>
                  </a:cubicBezTo>
                  <a:cubicBezTo>
                    <a:pt x="256" y="7624"/>
                    <a:pt x="257" y="7613"/>
                    <a:pt x="257" y="7613"/>
                  </a:cubicBezTo>
                  <a:cubicBezTo>
                    <a:pt x="257" y="7601"/>
                    <a:pt x="257" y="7601"/>
                    <a:pt x="250" y="7590"/>
                  </a:cubicBezTo>
                  <a:cubicBezTo>
                    <a:pt x="242" y="7577"/>
                    <a:pt x="251" y="7566"/>
                    <a:pt x="260" y="7555"/>
                  </a:cubicBezTo>
                  <a:cubicBezTo>
                    <a:pt x="270" y="7544"/>
                    <a:pt x="279" y="7533"/>
                    <a:pt x="270" y="7532"/>
                  </a:cubicBezTo>
                  <a:cubicBezTo>
                    <a:pt x="262" y="7532"/>
                    <a:pt x="256" y="7508"/>
                    <a:pt x="248" y="7495"/>
                  </a:cubicBezTo>
                  <a:cubicBezTo>
                    <a:pt x="242" y="7488"/>
                    <a:pt x="245" y="7480"/>
                    <a:pt x="250" y="7480"/>
                  </a:cubicBezTo>
                  <a:cubicBezTo>
                    <a:pt x="252" y="7480"/>
                    <a:pt x="255" y="7481"/>
                    <a:pt x="257" y="7485"/>
                  </a:cubicBezTo>
                  <a:cubicBezTo>
                    <a:pt x="266" y="7485"/>
                    <a:pt x="266" y="7485"/>
                    <a:pt x="276" y="7463"/>
                  </a:cubicBezTo>
                  <a:cubicBezTo>
                    <a:pt x="277" y="7452"/>
                    <a:pt x="278" y="7428"/>
                    <a:pt x="270" y="7428"/>
                  </a:cubicBezTo>
                  <a:cubicBezTo>
                    <a:pt x="261" y="7427"/>
                    <a:pt x="267" y="7357"/>
                    <a:pt x="276" y="7347"/>
                  </a:cubicBezTo>
                  <a:lnTo>
                    <a:pt x="278" y="7324"/>
                  </a:lnTo>
                  <a:cubicBezTo>
                    <a:pt x="278" y="7312"/>
                    <a:pt x="271" y="7300"/>
                    <a:pt x="271" y="7288"/>
                  </a:cubicBezTo>
                  <a:cubicBezTo>
                    <a:pt x="271" y="7280"/>
                    <a:pt x="269" y="7271"/>
                    <a:pt x="265" y="7264"/>
                  </a:cubicBezTo>
                  <a:cubicBezTo>
                    <a:pt x="266" y="7253"/>
                    <a:pt x="267" y="7242"/>
                    <a:pt x="274" y="7242"/>
                  </a:cubicBezTo>
                  <a:cubicBezTo>
                    <a:pt x="274" y="7242"/>
                    <a:pt x="274" y="7242"/>
                    <a:pt x="275" y="7242"/>
                  </a:cubicBezTo>
                  <a:cubicBezTo>
                    <a:pt x="259" y="7229"/>
                    <a:pt x="259" y="7229"/>
                    <a:pt x="277" y="7218"/>
                  </a:cubicBezTo>
                  <a:cubicBezTo>
                    <a:pt x="282" y="7219"/>
                    <a:pt x="285" y="7219"/>
                    <a:pt x="287" y="7219"/>
                  </a:cubicBezTo>
                  <a:cubicBezTo>
                    <a:pt x="292" y="7219"/>
                    <a:pt x="289" y="7217"/>
                    <a:pt x="278" y="7207"/>
                  </a:cubicBezTo>
                  <a:cubicBezTo>
                    <a:pt x="270" y="7195"/>
                    <a:pt x="270" y="7195"/>
                    <a:pt x="279" y="7183"/>
                  </a:cubicBezTo>
                  <a:cubicBezTo>
                    <a:pt x="280" y="7184"/>
                    <a:pt x="281" y="7184"/>
                    <a:pt x="281" y="7184"/>
                  </a:cubicBezTo>
                  <a:cubicBezTo>
                    <a:pt x="288" y="7184"/>
                    <a:pt x="289" y="7172"/>
                    <a:pt x="280" y="7172"/>
                  </a:cubicBezTo>
                  <a:cubicBezTo>
                    <a:pt x="265" y="7160"/>
                    <a:pt x="258" y="7125"/>
                    <a:pt x="274" y="7125"/>
                  </a:cubicBezTo>
                  <a:cubicBezTo>
                    <a:pt x="274" y="7125"/>
                    <a:pt x="274" y="7125"/>
                    <a:pt x="275" y="7125"/>
                  </a:cubicBezTo>
                  <a:cubicBezTo>
                    <a:pt x="275" y="7117"/>
                    <a:pt x="272" y="7108"/>
                    <a:pt x="268" y="7102"/>
                  </a:cubicBezTo>
                  <a:cubicBezTo>
                    <a:pt x="256" y="7092"/>
                    <a:pt x="253" y="7090"/>
                    <a:pt x="260" y="7090"/>
                  </a:cubicBezTo>
                  <a:cubicBezTo>
                    <a:pt x="262" y="7090"/>
                    <a:pt x="265" y="7090"/>
                    <a:pt x="269" y="7090"/>
                  </a:cubicBezTo>
                  <a:cubicBezTo>
                    <a:pt x="287" y="7080"/>
                    <a:pt x="288" y="7068"/>
                    <a:pt x="271" y="7056"/>
                  </a:cubicBezTo>
                  <a:cubicBezTo>
                    <a:pt x="267" y="7048"/>
                    <a:pt x="268" y="7039"/>
                    <a:pt x="274" y="7032"/>
                  </a:cubicBezTo>
                  <a:cubicBezTo>
                    <a:pt x="283" y="7011"/>
                    <a:pt x="295" y="6950"/>
                    <a:pt x="282" y="6950"/>
                  </a:cubicBezTo>
                  <a:cubicBezTo>
                    <a:pt x="281" y="6950"/>
                    <a:pt x="280" y="6951"/>
                    <a:pt x="279" y="6951"/>
                  </a:cubicBezTo>
                  <a:lnTo>
                    <a:pt x="281" y="6928"/>
                  </a:lnTo>
                  <a:cubicBezTo>
                    <a:pt x="292" y="6905"/>
                    <a:pt x="293" y="6894"/>
                    <a:pt x="285" y="6882"/>
                  </a:cubicBezTo>
                  <a:lnTo>
                    <a:pt x="277" y="6869"/>
                  </a:lnTo>
                  <a:lnTo>
                    <a:pt x="277" y="6869"/>
                  </a:lnTo>
                  <a:cubicBezTo>
                    <a:pt x="277" y="6869"/>
                    <a:pt x="278" y="6869"/>
                    <a:pt x="278" y="6869"/>
                  </a:cubicBezTo>
                  <a:cubicBezTo>
                    <a:pt x="287" y="6869"/>
                    <a:pt x="295" y="6859"/>
                    <a:pt x="296" y="6848"/>
                  </a:cubicBezTo>
                  <a:cubicBezTo>
                    <a:pt x="296" y="6836"/>
                    <a:pt x="296" y="6836"/>
                    <a:pt x="288" y="6836"/>
                  </a:cubicBezTo>
                  <a:cubicBezTo>
                    <a:pt x="285" y="6838"/>
                    <a:pt x="283" y="6840"/>
                    <a:pt x="282" y="6840"/>
                  </a:cubicBezTo>
                  <a:cubicBezTo>
                    <a:pt x="279" y="6840"/>
                    <a:pt x="279" y="6832"/>
                    <a:pt x="280" y="6823"/>
                  </a:cubicBezTo>
                  <a:cubicBezTo>
                    <a:pt x="281" y="6812"/>
                    <a:pt x="290" y="6801"/>
                    <a:pt x="299" y="6801"/>
                  </a:cubicBezTo>
                  <a:lnTo>
                    <a:pt x="299" y="6790"/>
                  </a:lnTo>
                  <a:cubicBezTo>
                    <a:pt x="283" y="6789"/>
                    <a:pt x="284" y="6777"/>
                    <a:pt x="293" y="6777"/>
                  </a:cubicBezTo>
                  <a:cubicBezTo>
                    <a:pt x="299" y="6768"/>
                    <a:pt x="304" y="6756"/>
                    <a:pt x="303" y="6744"/>
                  </a:cubicBezTo>
                  <a:cubicBezTo>
                    <a:pt x="298" y="6743"/>
                    <a:pt x="300" y="6738"/>
                    <a:pt x="301" y="6738"/>
                  </a:cubicBezTo>
                  <a:cubicBezTo>
                    <a:pt x="302" y="6738"/>
                    <a:pt x="303" y="6740"/>
                    <a:pt x="303" y="6744"/>
                  </a:cubicBezTo>
                  <a:lnTo>
                    <a:pt x="312" y="6744"/>
                  </a:lnTo>
                  <a:cubicBezTo>
                    <a:pt x="321" y="6734"/>
                    <a:pt x="313" y="6733"/>
                    <a:pt x="304" y="6733"/>
                  </a:cubicBezTo>
                  <a:lnTo>
                    <a:pt x="306" y="6709"/>
                  </a:lnTo>
                  <a:cubicBezTo>
                    <a:pt x="306" y="6701"/>
                    <a:pt x="307" y="6692"/>
                    <a:pt x="304" y="6692"/>
                  </a:cubicBezTo>
                  <a:cubicBezTo>
                    <a:pt x="302" y="6692"/>
                    <a:pt x="301" y="6693"/>
                    <a:pt x="298" y="6697"/>
                  </a:cubicBezTo>
                  <a:cubicBezTo>
                    <a:pt x="289" y="6695"/>
                    <a:pt x="281" y="6695"/>
                    <a:pt x="283" y="6683"/>
                  </a:cubicBezTo>
                  <a:lnTo>
                    <a:pt x="283" y="6683"/>
                  </a:lnTo>
                  <a:cubicBezTo>
                    <a:pt x="285" y="6683"/>
                    <a:pt x="287" y="6684"/>
                    <a:pt x="289" y="6684"/>
                  </a:cubicBezTo>
                  <a:cubicBezTo>
                    <a:pt x="295" y="6684"/>
                    <a:pt x="299" y="6682"/>
                    <a:pt x="299" y="6673"/>
                  </a:cubicBezTo>
                  <a:cubicBezTo>
                    <a:pt x="300" y="6664"/>
                    <a:pt x="307" y="6663"/>
                    <a:pt x="309" y="6663"/>
                  </a:cubicBezTo>
                  <a:cubicBezTo>
                    <a:pt x="309" y="6663"/>
                    <a:pt x="309" y="6663"/>
                    <a:pt x="309" y="6663"/>
                  </a:cubicBezTo>
                  <a:cubicBezTo>
                    <a:pt x="311" y="6664"/>
                    <a:pt x="313" y="6665"/>
                    <a:pt x="314" y="6665"/>
                  </a:cubicBezTo>
                  <a:cubicBezTo>
                    <a:pt x="324" y="6665"/>
                    <a:pt x="320" y="6627"/>
                    <a:pt x="313" y="6616"/>
                  </a:cubicBezTo>
                  <a:cubicBezTo>
                    <a:pt x="298" y="6593"/>
                    <a:pt x="298" y="6581"/>
                    <a:pt x="313" y="6581"/>
                  </a:cubicBezTo>
                  <a:cubicBezTo>
                    <a:pt x="314" y="6581"/>
                    <a:pt x="314" y="6581"/>
                    <a:pt x="315" y="6581"/>
                  </a:cubicBezTo>
                  <a:cubicBezTo>
                    <a:pt x="316" y="6581"/>
                    <a:pt x="316" y="6581"/>
                    <a:pt x="317" y="6581"/>
                  </a:cubicBezTo>
                  <a:cubicBezTo>
                    <a:pt x="331" y="6581"/>
                    <a:pt x="316" y="6558"/>
                    <a:pt x="293" y="6545"/>
                  </a:cubicBezTo>
                  <a:lnTo>
                    <a:pt x="268" y="6532"/>
                  </a:lnTo>
                  <a:lnTo>
                    <a:pt x="293" y="6533"/>
                  </a:lnTo>
                  <a:cubicBezTo>
                    <a:pt x="327" y="6524"/>
                    <a:pt x="327" y="6524"/>
                    <a:pt x="314" y="6488"/>
                  </a:cubicBezTo>
                  <a:cubicBezTo>
                    <a:pt x="308" y="6469"/>
                    <a:pt x="307" y="6465"/>
                    <a:pt x="312" y="6465"/>
                  </a:cubicBezTo>
                  <a:cubicBezTo>
                    <a:pt x="313" y="6465"/>
                    <a:pt x="314" y="6465"/>
                    <a:pt x="315" y="6466"/>
                  </a:cubicBezTo>
                  <a:cubicBezTo>
                    <a:pt x="324" y="6466"/>
                    <a:pt x="324" y="6454"/>
                    <a:pt x="327" y="6420"/>
                  </a:cubicBezTo>
                  <a:cubicBezTo>
                    <a:pt x="330" y="6385"/>
                    <a:pt x="331" y="6374"/>
                    <a:pt x="322" y="6372"/>
                  </a:cubicBezTo>
                  <a:lnTo>
                    <a:pt x="324" y="6349"/>
                  </a:lnTo>
                  <a:cubicBezTo>
                    <a:pt x="339" y="6340"/>
                    <a:pt x="337" y="6323"/>
                    <a:pt x="325" y="6323"/>
                  </a:cubicBezTo>
                  <a:cubicBezTo>
                    <a:pt x="323" y="6323"/>
                    <a:pt x="320" y="6324"/>
                    <a:pt x="317" y="6325"/>
                  </a:cubicBezTo>
                  <a:lnTo>
                    <a:pt x="318" y="6303"/>
                  </a:lnTo>
                  <a:lnTo>
                    <a:pt x="327" y="6303"/>
                  </a:lnTo>
                  <a:cubicBezTo>
                    <a:pt x="328" y="6303"/>
                    <a:pt x="328" y="6303"/>
                    <a:pt x="328" y="6303"/>
                  </a:cubicBezTo>
                  <a:cubicBezTo>
                    <a:pt x="335" y="6303"/>
                    <a:pt x="338" y="6278"/>
                    <a:pt x="344" y="6188"/>
                  </a:cubicBezTo>
                  <a:cubicBezTo>
                    <a:pt x="352" y="6084"/>
                    <a:pt x="353" y="6072"/>
                    <a:pt x="335" y="6071"/>
                  </a:cubicBezTo>
                  <a:cubicBezTo>
                    <a:pt x="321" y="6059"/>
                    <a:pt x="321" y="6048"/>
                    <a:pt x="334" y="6048"/>
                  </a:cubicBezTo>
                  <a:cubicBezTo>
                    <a:pt x="335" y="6048"/>
                    <a:pt x="336" y="6048"/>
                    <a:pt x="338" y="6048"/>
                  </a:cubicBezTo>
                  <a:cubicBezTo>
                    <a:pt x="345" y="6048"/>
                    <a:pt x="355" y="6037"/>
                    <a:pt x="346" y="6037"/>
                  </a:cubicBezTo>
                  <a:cubicBezTo>
                    <a:pt x="348" y="6025"/>
                    <a:pt x="351" y="6013"/>
                    <a:pt x="358" y="6002"/>
                  </a:cubicBezTo>
                  <a:cubicBezTo>
                    <a:pt x="378" y="5970"/>
                    <a:pt x="370" y="5957"/>
                    <a:pt x="361" y="5956"/>
                  </a:cubicBezTo>
                  <a:lnTo>
                    <a:pt x="361" y="5956"/>
                  </a:lnTo>
                  <a:cubicBezTo>
                    <a:pt x="356" y="5959"/>
                    <a:pt x="353" y="5960"/>
                    <a:pt x="352" y="5960"/>
                  </a:cubicBezTo>
                  <a:cubicBezTo>
                    <a:pt x="349" y="5960"/>
                    <a:pt x="356" y="5953"/>
                    <a:pt x="362" y="5945"/>
                  </a:cubicBezTo>
                  <a:cubicBezTo>
                    <a:pt x="371" y="5934"/>
                    <a:pt x="381" y="5923"/>
                    <a:pt x="372" y="5923"/>
                  </a:cubicBezTo>
                  <a:cubicBezTo>
                    <a:pt x="365" y="5910"/>
                    <a:pt x="361" y="5842"/>
                    <a:pt x="377" y="5842"/>
                  </a:cubicBezTo>
                  <a:cubicBezTo>
                    <a:pt x="378" y="5842"/>
                    <a:pt x="378" y="5842"/>
                    <a:pt x="378" y="5842"/>
                  </a:cubicBezTo>
                  <a:lnTo>
                    <a:pt x="380" y="5818"/>
                  </a:lnTo>
                  <a:cubicBezTo>
                    <a:pt x="371" y="5817"/>
                    <a:pt x="373" y="5795"/>
                    <a:pt x="375" y="5771"/>
                  </a:cubicBezTo>
                  <a:cubicBezTo>
                    <a:pt x="377" y="5750"/>
                    <a:pt x="378" y="5737"/>
                    <a:pt x="385" y="5737"/>
                  </a:cubicBezTo>
                  <a:cubicBezTo>
                    <a:pt x="385" y="5737"/>
                    <a:pt x="385" y="5737"/>
                    <a:pt x="386" y="5737"/>
                  </a:cubicBezTo>
                  <a:cubicBezTo>
                    <a:pt x="388" y="5741"/>
                    <a:pt x="390" y="5742"/>
                    <a:pt x="391" y="5742"/>
                  </a:cubicBezTo>
                  <a:cubicBezTo>
                    <a:pt x="394" y="5742"/>
                    <a:pt x="393" y="5731"/>
                    <a:pt x="388" y="5714"/>
                  </a:cubicBezTo>
                  <a:cubicBezTo>
                    <a:pt x="388" y="5703"/>
                    <a:pt x="372" y="5689"/>
                    <a:pt x="373" y="5678"/>
                  </a:cubicBezTo>
                  <a:cubicBezTo>
                    <a:pt x="364" y="5677"/>
                    <a:pt x="357" y="5666"/>
                    <a:pt x="358" y="5653"/>
                  </a:cubicBezTo>
                  <a:lnTo>
                    <a:pt x="358" y="5653"/>
                  </a:lnTo>
                  <a:lnTo>
                    <a:pt x="367" y="5654"/>
                  </a:lnTo>
                  <a:lnTo>
                    <a:pt x="384" y="5656"/>
                  </a:lnTo>
                  <a:cubicBezTo>
                    <a:pt x="385" y="5644"/>
                    <a:pt x="385" y="5632"/>
                    <a:pt x="377" y="5632"/>
                  </a:cubicBezTo>
                  <a:cubicBezTo>
                    <a:pt x="386" y="5621"/>
                    <a:pt x="387" y="5610"/>
                    <a:pt x="388" y="5586"/>
                  </a:cubicBezTo>
                  <a:cubicBezTo>
                    <a:pt x="390" y="5562"/>
                    <a:pt x="391" y="5540"/>
                    <a:pt x="385" y="5528"/>
                  </a:cubicBezTo>
                  <a:cubicBezTo>
                    <a:pt x="403" y="5518"/>
                    <a:pt x="407" y="5448"/>
                    <a:pt x="391" y="5435"/>
                  </a:cubicBezTo>
                  <a:cubicBezTo>
                    <a:pt x="382" y="5435"/>
                    <a:pt x="384" y="5423"/>
                    <a:pt x="392" y="5412"/>
                  </a:cubicBezTo>
                  <a:cubicBezTo>
                    <a:pt x="403" y="5401"/>
                    <a:pt x="403" y="5401"/>
                    <a:pt x="395" y="5389"/>
                  </a:cubicBezTo>
                  <a:cubicBezTo>
                    <a:pt x="387" y="5376"/>
                    <a:pt x="396" y="5366"/>
                    <a:pt x="406" y="5355"/>
                  </a:cubicBezTo>
                  <a:cubicBezTo>
                    <a:pt x="424" y="5345"/>
                    <a:pt x="424" y="5333"/>
                    <a:pt x="417" y="5320"/>
                  </a:cubicBezTo>
                  <a:cubicBezTo>
                    <a:pt x="412" y="5301"/>
                    <a:pt x="410" y="5282"/>
                    <a:pt x="413" y="5262"/>
                  </a:cubicBezTo>
                  <a:cubicBezTo>
                    <a:pt x="408" y="5244"/>
                    <a:pt x="406" y="5233"/>
                    <a:pt x="402" y="5233"/>
                  </a:cubicBezTo>
                  <a:cubicBezTo>
                    <a:pt x="401" y="5233"/>
                    <a:pt x="399" y="5235"/>
                    <a:pt x="397" y="5237"/>
                  </a:cubicBezTo>
                  <a:cubicBezTo>
                    <a:pt x="389" y="5237"/>
                    <a:pt x="381" y="5225"/>
                    <a:pt x="381" y="5225"/>
                  </a:cubicBezTo>
                  <a:cubicBezTo>
                    <a:pt x="377" y="5211"/>
                    <a:pt x="378" y="5205"/>
                    <a:pt x="380" y="5205"/>
                  </a:cubicBezTo>
                  <a:cubicBezTo>
                    <a:pt x="381" y="5205"/>
                    <a:pt x="382" y="5208"/>
                    <a:pt x="382" y="5214"/>
                  </a:cubicBezTo>
                  <a:cubicBezTo>
                    <a:pt x="385" y="5224"/>
                    <a:pt x="387" y="5227"/>
                    <a:pt x="389" y="5227"/>
                  </a:cubicBezTo>
                  <a:cubicBezTo>
                    <a:pt x="391" y="5227"/>
                    <a:pt x="393" y="5221"/>
                    <a:pt x="399" y="5215"/>
                  </a:cubicBezTo>
                  <a:cubicBezTo>
                    <a:pt x="407" y="5200"/>
                    <a:pt x="410" y="5184"/>
                    <a:pt x="410" y="5169"/>
                  </a:cubicBezTo>
                  <a:cubicBezTo>
                    <a:pt x="412" y="5158"/>
                    <a:pt x="414" y="5134"/>
                    <a:pt x="414" y="5123"/>
                  </a:cubicBezTo>
                  <a:cubicBezTo>
                    <a:pt x="425" y="5089"/>
                    <a:pt x="426" y="5077"/>
                    <a:pt x="417" y="5077"/>
                  </a:cubicBezTo>
                  <a:cubicBezTo>
                    <a:pt x="407" y="5075"/>
                    <a:pt x="403" y="5075"/>
                    <a:pt x="403" y="5075"/>
                  </a:cubicBezTo>
                  <a:lnTo>
                    <a:pt x="403" y="5075"/>
                  </a:lnTo>
                  <a:cubicBezTo>
                    <a:pt x="403" y="5075"/>
                    <a:pt x="406" y="5075"/>
                    <a:pt x="409" y="5076"/>
                  </a:cubicBezTo>
                  <a:cubicBezTo>
                    <a:pt x="427" y="5066"/>
                    <a:pt x="436" y="4938"/>
                    <a:pt x="421" y="4925"/>
                  </a:cubicBezTo>
                  <a:lnTo>
                    <a:pt x="421" y="4925"/>
                  </a:lnTo>
                  <a:lnTo>
                    <a:pt x="428" y="4926"/>
                  </a:lnTo>
                  <a:cubicBezTo>
                    <a:pt x="437" y="4926"/>
                    <a:pt x="438" y="4915"/>
                    <a:pt x="440" y="4892"/>
                  </a:cubicBezTo>
                  <a:cubicBezTo>
                    <a:pt x="441" y="4880"/>
                    <a:pt x="435" y="4833"/>
                    <a:pt x="438" y="4799"/>
                  </a:cubicBezTo>
                  <a:cubicBezTo>
                    <a:pt x="442" y="4753"/>
                    <a:pt x="444" y="4718"/>
                    <a:pt x="435" y="4717"/>
                  </a:cubicBezTo>
                  <a:cubicBezTo>
                    <a:pt x="436" y="4705"/>
                    <a:pt x="436" y="4705"/>
                    <a:pt x="445" y="4705"/>
                  </a:cubicBezTo>
                  <a:cubicBezTo>
                    <a:pt x="447" y="4709"/>
                    <a:pt x="449" y="4711"/>
                    <a:pt x="450" y="4711"/>
                  </a:cubicBezTo>
                  <a:cubicBezTo>
                    <a:pt x="453" y="4711"/>
                    <a:pt x="453" y="4703"/>
                    <a:pt x="454" y="4695"/>
                  </a:cubicBezTo>
                  <a:cubicBezTo>
                    <a:pt x="455" y="4683"/>
                    <a:pt x="446" y="4683"/>
                    <a:pt x="438" y="4682"/>
                  </a:cubicBezTo>
                  <a:cubicBezTo>
                    <a:pt x="430" y="4682"/>
                    <a:pt x="431" y="4670"/>
                    <a:pt x="441" y="4647"/>
                  </a:cubicBezTo>
                  <a:cubicBezTo>
                    <a:pt x="451" y="4618"/>
                    <a:pt x="454" y="4585"/>
                    <a:pt x="447" y="4555"/>
                  </a:cubicBezTo>
                  <a:cubicBezTo>
                    <a:pt x="449" y="4543"/>
                    <a:pt x="449" y="4533"/>
                    <a:pt x="456" y="4533"/>
                  </a:cubicBezTo>
                  <a:cubicBezTo>
                    <a:pt x="457" y="4533"/>
                    <a:pt x="457" y="4533"/>
                    <a:pt x="458" y="4533"/>
                  </a:cubicBezTo>
                  <a:cubicBezTo>
                    <a:pt x="472" y="4516"/>
                    <a:pt x="473" y="4492"/>
                    <a:pt x="462" y="4474"/>
                  </a:cubicBezTo>
                  <a:cubicBezTo>
                    <a:pt x="463" y="4463"/>
                    <a:pt x="463" y="4463"/>
                    <a:pt x="471" y="4463"/>
                  </a:cubicBezTo>
                  <a:cubicBezTo>
                    <a:pt x="480" y="4453"/>
                    <a:pt x="489" y="4453"/>
                    <a:pt x="473" y="4441"/>
                  </a:cubicBezTo>
                  <a:cubicBezTo>
                    <a:pt x="467" y="4414"/>
                    <a:pt x="469" y="4386"/>
                    <a:pt x="479" y="4360"/>
                  </a:cubicBezTo>
                  <a:cubicBezTo>
                    <a:pt x="480" y="4348"/>
                    <a:pt x="480" y="4336"/>
                    <a:pt x="472" y="4335"/>
                  </a:cubicBezTo>
                  <a:cubicBezTo>
                    <a:pt x="469" y="4335"/>
                    <a:pt x="466" y="4335"/>
                    <a:pt x="464" y="4335"/>
                  </a:cubicBezTo>
                  <a:lnTo>
                    <a:pt x="464" y="4335"/>
                  </a:lnTo>
                  <a:cubicBezTo>
                    <a:pt x="481" y="4325"/>
                    <a:pt x="481" y="4325"/>
                    <a:pt x="465" y="4312"/>
                  </a:cubicBezTo>
                  <a:cubicBezTo>
                    <a:pt x="457" y="4312"/>
                    <a:pt x="457" y="4300"/>
                    <a:pt x="465" y="4300"/>
                  </a:cubicBezTo>
                  <a:cubicBezTo>
                    <a:pt x="466" y="4300"/>
                    <a:pt x="466" y="4300"/>
                    <a:pt x="467" y="4300"/>
                  </a:cubicBezTo>
                  <a:cubicBezTo>
                    <a:pt x="472" y="4294"/>
                    <a:pt x="475" y="4286"/>
                    <a:pt x="477" y="4278"/>
                  </a:cubicBezTo>
                  <a:cubicBezTo>
                    <a:pt x="477" y="4267"/>
                    <a:pt x="473" y="4207"/>
                    <a:pt x="478" y="4150"/>
                  </a:cubicBezTo>
                  <a:cubicBezTo>
                    <a:pt x="484" y="4057"/>
                    <a:pt x="487" y="4022"/>
                    <a:pt x="478" y="4022"/>
                  </a:cubicBezTo>
                  <a:cubicBezTo>
                    <a:pt x="470" y="4010"/>
                    <a:pt x="470" y="4010"/>
                    <a:pt x="480" y="3999"/>
                  </a:cubicBezTo>
                  <a:cubicBezTo>
                    <a:pt x="488" y="3989"/>
                    <a:pt x="491" y="3977"/>
                    <a:pt x="491" y="3965"/>
                  </a:cubicBezTo>
                  <a:cubicBezTo>
                    <a:pt x="491" y="3953"/>
                    <a:pt x="492" y="3943"/>
                    <a:pt x="500" y="3943"/>
                  </a:cubicBezTo>
                  <a:cubicBezTo>
                    <a:pt x="500" y="3943"/>
                    <a:pt x="501" y="3943"/>
                    <a:pt x="501" y="3943"/>
                  </a:cubicBezTo>
                  <a:cubicBezTo>
                    <a:pt x="493" y="3930"/>
                    <a:pt x="493" y="3930"/>
                    <a:pt x="495" y="3918"/>
                  </a:cubicBezTo>
                  <a:lnTo>
                    <a:pt x="495" y="3918"/>
                  </a:lnTo>
                  <a:cubicBezTo>
                    <a:pt x="495" y="3918"/>
                    <a:pt x="495" y="3918"/>
                    <a:pt x="496" y="3918"/>
                  </a:cubicBezTo>
                  <a:cubicBezTo>
                    <a:pt x="503" y="3918"/>
                    <a:pt x="503" y="3907"/>
                    <a:pt x="496" y="3896"/>
                  </a:cubicBezTo>
                  <a:cubicBezTo>
                    <a:pt x="483" y="3885"/>
                    <a:pt x="481" y="3883"/>
                    <a:pt x="488" y="3883"/>
                  </a:cubicBezTo>
                  <a:cubicBezTo>
                    <a:pt x="490" y="3883"/>
                    <a:pt x="493" y="3883"/>
                    <a:pt x="497" y="3883"/>
                  </a:cubicBezTo>
                  <a:cubicBezTo>
                    <a:pt x="497" y="3883"/>
                    <a:pt x="497" y="3883"/>
                    <a:pt x="497" y="3883"/>
                  </a:cubicBezTo>
                  <a:cubicBezTo>
                    <a:pt x="505" y="3883"/>
                    <a:pt x="513" y="3859"/>
                    <a:pt x="509" y="3859"/>
                  </a:cubicBezTo>
                  <a:cubicBezTo>
                    <a:pt x="509" y="3859"/>
                    <a:pt x="508" y="3859"/>
                    <a:pt x="507" y="3861"/>
                  </a:cubicBezTo>
                  <a:cubicBezTo>
                    <a:pt x="499" y="3861"/>
                    <a:pt x="500" y="3837"/>
                    <a:pt x="492" y="3825"/>
                  </a:cubicBezTo>
                  <a:cubicBezTo>
                    <a:pt x="493" y="3814"/>
                    <a:pt x="495" y="3802"/>
                    <a:pt x="502" y="3802"/>
                  </a:cubicBezTo>
                  <a:cubicBezTo>
                    <a:pt x="513" y="3792"/>
                    <a:pt x="508" y="3733"/>
                    <a:pt x="500" y="3722"/>
                  </a:cubicBezTo>
                  <a:cubicBezTo>
                    <a:pt x="492" y="3722"/>
                    <a:pt x="492" y="3709"/>
                    <a:pt x="500" y="3709"/>
                  </a:cubicBezTo>
                  <a:cubicBezTo>
                    <a:pt x="501" y="3709"/>
                    <a:pt x="501" y="3709"/>
                    <a:pt x="501" y="3709"/>
                  </a:cubicBezTo>
                  <a:cubicBezTo>
                    <a:pt x="502" y="3709"/>
                    <a:pt x="502" y="3709"/>
                    <a:pt x="502" y="3709"/>
                  </a:cubicBezTo>
                  <a:cubicBezTo>
                    <a:pt x="509" y="3709"/>
                    <a:pt x="510" y="3698"/>
                    <a:pt x="511" y="3687"/>
                  </a:cubicBezTo>
                  <a:cubicBezTo>
                    <a:pt x="505" y="3676"/>
                    <a:pt x="510" y="3676"/>
                    <a:pt x="517" y="3676"/>
                  </a:cubicBezTo>
                  <a:cubicBezTo>
                    <a:pt x="518" y="3676"/>
                    <a:pt x="519" y="3676"/>
                    <a:pt x="520" y="3676"/>
                  </a:cubicBezTo>
                  <a:cubicBezTo>
                    <a:pt x="523" y="3679"/>
                    <a:pt x="524" y="3681"/>
                    <a:pt x="526" y="3681"/>
                  </a:cubicBezTo>
                  <a:cubicBezTo>
                    <a:pt x="529" y="3681"/>
                    <a:pt x="530" y="3670"/>
                    <a:pt x="530" y="3653"/>
                  </a:cubicBezTo>
                  <a:cubicBezTo>
                    <a:pt x="524" y="3642"/>
                    <a:pt x="527" y="3595"/>
                    <a:pt x="529" y="3560"/>
                  </a:cubicBezTo>
                  <a:cubicBezTo>
                    <a:pt x="534" y="3503"/>
                    <a:pt x="526" y="3491"/>
                    <a:pt x="510" y="3466"/>
                  </a:cubicBezTo>
                  <a:lnTo>
                    <a:pt x="495" y="3452"/>
                  </a:lnTo>
                  <a:lnTo>
                    <a:pt x="495" y="3452"/>
                  </a:lnTo>
                  <a:lnTo>
                    <a:pt x="511" y="3455"/>
                  </a:lnTo>
                  <a:cubicBezTo>
                    <a:pt x="520" y="3452"/>
                    <a:pt x="529" y="3450"/>
                    <a:pt x="537" y="3445"/>
                  </a:cubicBezTo>
                  <a:cubicBezTo>
                    <a:pt x="538" y="3433"/>
                    <a:pt x="530" y="3432"/>
                    <a:pt x="521" y="3432"/>
                  </a:cubicBezTo>
                  <a:cubicBezTo>
                    <a:pt x="513" y="3431"/>
                    <a:pt x="514" y="3420"/>
                    <a:pt x="524" y="3397"/>
                  </a:cubicBezTo>
                  <a:cubicBezTo>
                    <a:pt x="534" y="3375"/>
                    <a:pt x="535" y="3363"/>
                    <a:pt x="527" y="3350"/>
                  </a:cubicBezTo>
                  <a:cubicBezTo>
                    <a:pt x="527" y="3339"/>
                    <a:pt x="530" y="3327"/>
                    <a:pt x="538" y="3317"/>
                  </a:cubicBezTo>
                  <a:cubicBezTo>
                    <a:pt x="539" y="3305"/>
                    <a:pt x="539" y="3305"/>
                    <a:pt x="530" y="3304"/>
                  </a:cubicBezTo>
                  <a:cubicBezTo>
                    <a:pt x="523" y="3304"/>
                    <a:pt x="524" y="3292"/>
                    <a:pt x="533" y="3282"/>
                  </a:cubicBezTo>
                  <a:cubicBezTo>
                    <a:pt x="551" y="3271"/>
                    <a:pt x="553" y="3237"/>
                    <a:pt x="545" y="3236"/>
                  </a:cubicBezTo>
                  <a:cubicBezTo>
                    <a:pt x="536" y="3235"/>
                    <a:pt x="537" y="3224"/>
                    <a:pt x="537" y="3212"/>
                  </a:cubicBezTo>
                  <a:cubicBezTo>
                    <a:pt x="539" y="3200"/>
                    <a:pt x="538" y="3188"/>
                    <a:pt x="532" y="3176"/>
                  </a:cubicBezTo>
                  <a:cubicBezTo>
                    <a:pt x="533" y="3165"/>
                    <a:pt x="534" y="3153"/>
                    <a:pt x="534" y="3153"/>
                  </a:cubicBezTo>
                  <a:cubicBezTo>
                    <a:pt x="534" y="3150"/>
                    <a:pt x="534" y="3148"/>
                    <a:pt x="535" y="3148"/>
                  </a:cubicBezTo>
                  <a:cubicBezTo>
                    <a:pt x="538" y="3148"/>
                    <a:pt x="542" y="3157"/>
                    <a:pt x="542" y="3165"/>
                  </a:cubicBezTo>
                  <a:lnTo>
                    <a:pt x="551" y="3155"/>
                  </a:lnTo>
                  <a:cubicBezTo>
                    <a:pt x="552" y="3132"/>
                    <a:pt x="553" y="3120"/>
                    <a:pt x="545" y="3108"/>
                  </a:cubicBezTo>
                  <a:cubicBezTo>
                    <a:pt x="533" y="3098"/>
                    <a:pt x="530" y="3095"/>
                    <a:pt x="537" y="3095"/>
                  </a:cubicBezTo>
                  <a:cubicBezTo>
                    <a:pt x="539" y="3095"/>
                    <a:pt x="542" y="3095"/>
                    <a:pt x="546" y="3096"/>
                  </a:cubicBezTo>
                  <a:cubicBezTo>
                    <a:pt x="557" y="3096"/>
                    <a:pt x="564" y="3082"/>
                    <a:pt x="556" y="3073"/>
                  </a:cubicBezTo>
                  <a:cubicBezTo>
                    <a:pt x="541" y="3061"/>
                    <a:pt x="549" y="3051"/>
                    <a:pt x="557" y="3051"/>
                  </a:cubicBezTo>
                  <a:cubicBezTo>
                    <a:pt x="558" y="3051"/>
                    <a:pt x="558" y="3051"/>
                    <a:pt x="559" y="3051"/>
                  </a:cubicBezTo>
                  <a:cubicBezTo>
                    <a:pt x="564" y="3055"/>
                    <a:pt x="567" y="3058"/>
                    <a:pt x="569" y="3058"/>
                  </a:cubicBezTo>
                  <a:cubicBezTo>
                    <a:pt x="573" y="3058"/>
                    <a:pt x="570" y="3047"/>
                    <a:pt x="561" y="3016"/>
                  </a:cubicBezTo>
                  <a:cubicBezTo>
                    <a:pt x="562" y="2992"/>
                    <a:pt x="557" y="2945"/>
                    <a:pt x="560" y="2911"/>
                  </a:cubicBezTo>
                  <a:cubicBezTo>
                    <a:pt x="563" y="2865"/>
                    <a:pt x="565" y="2842"/>
                    <a:pt x="574" y="2831"/>
                  </a:cubicBezTo>
                  <a:cubicBezTo>
                    <a:pt x="575" y="2831"/>
                    <a:pt x="576" y="2831"/>
                    <a:pt x="577" y="2831"/>
                  </a:cubicBezTo>
                  <a:cubicBezTo>
                    <a:pt x="578" y="2831"/>
                    <a:pt x="580" y="2831"/>
                    <a:pt x="581" y="2831"/>
                  </a:cubicBezTo>
                  <a:lnTo>
                    <a:pt x="581" y="2831"/>
                  </a:lnTo>
                  <a:cubicBezTo>
                    <a:pt x="582" y="2831"/>
                    <a:pt x="582" y="2831"/>
                    <a:pt x="583" y="2831"/>
                  </a:cubicBezTo>
                  <a:cubicBezTo>
                    <a:pt x="583" y="2831"/>
                    <a:pt x="584" y="2830"/>
                    <a:pt x="584" y="2830"/>
                  </a:cubicBezTo>
                  <a:lnTo>
                    <a:pt x="584" y="2830"/>
                  </a:lnTo>
                  <a:cubicBezTo>
                    <a:pt x="583" y="2830"/>
                    <a:pt x="582" y="2831"/>
                    <a:pt x="581" y="2831"/>
                  </a:cubicBezTo>
                  <a:lnTo>
                    <a:pt x="581" y="2831"/>
                  </a:lnTo>
                  <a:cubicBezTo>
                    <a:pt x="565" y="2829"/>
                    <a:pt x="567" y="2817"/>
                    <a:pt x="570" y="2784"/>
                  </a:cubicBezTo>
                  <a:cubicBezTo>
                    <a:pt x="579" y="2761"/>
                    <a:pt x="578" y="2736"/>
                    <a:pt x="566" y="2713"/>
                  </a:cubicBezTo>
                  <a:lnTo>
                    <a:pt x="564" y="2737"/>
                  </a:lnTo>
                  <a:cubicBezTo>
                    <a:pt x="547" y="2736"/>
                    <a:pt x="548" y="2724"/>
                    <a:pt x="559" y="2701"/>
                  </a:cubicBezTo>
                  <a:cubicBezTo>
                    <a:pt x="559" y="2691"/>
                    <a:pt x="565" y="2691"/>
                    <a:pt x="572" y="2691"/>
                  </a:cubicBezTo>
                  <a:cubicBezTo>
                    <a:pt x="573" y="2691"/>
                    <a:pt x="575" y="2691"/>
                    <a:pt x="576" y="2691"/>
                  </a:cubicBezTo>
                  <a:cubicBezTo>
                    <a:pt x="577" y="2691"/>
                    <a:pt x="577" y="2691"/>
                    <a:pt x="578" y="2691"/>
                  </a:cubicBezTo>
                  <a:cubicBezTo>
                    <a:pt x="585" y="2691"/>
                    <a:pt x="594" y="2680"/>
                    <a:pt x="594" y="2669"/>
                  </a:cubicBezTo>
                  <a:cubicBezTo>
                    <a:pt x="595" y="2661"/>
                    <a:pt x="596" y="2653"/>
                    <a:pt x="593" y="2653"/>
                  </a:cubicBezTo>
                  <a:cubicBezTo>
                    <a:pt x="591" y="2653"/>
                    <a:pt x="589" y="2654"/>
                    <a:pt x="587" y="2657"/>
                  </a:cubicBezTo>
                  <a:cubicBezTo>
                    <a:pt x="579" y="2656"/>
                    <a:pt x="579" y="2656"/>
                    <a:pt x="580" y="2645"/>
                  </a:cubicBezTo>
                  <a:cubicBezTo>
                    <a:pt x="582" y="2632"/>
                    <a:pt x="580" y="2620"/>
                    <a:pt x="573" y="2610"/>
                  </a:cubicBezTo>
                  <a:cubicBezTo>
                    <a:pt x="565" y="2609"/>
                    <a:pt x="566" y="2598"/>
                    <a:pt x="566" y="2585"/>
                  </a:cubicBezTo>
                  <a:cubicBezTo>
                    <a:pt x="573" y="2575"/>
                    <a:pt x="576" y="2564"/>
                    <a:pt x="578" y="2552"/>
                  </a:cubicBezTo>
                  <a:lnTo>
                    <a:pt x="587" y="2553"/>
                  </a:lnTo>
                  <a:cubicBezTo>
                    <a:pt x="594" y="2553"/>
                    <a:pt x="604" y="2542"/>
                    <a:pt x="604" y="2542"/>
                  </a:cubicBezTo>
                  <a:cubicBezTo>
                    <a:pt x="604" y="2530"/>
                    <a:pt x="597" y="2529"/>
                    <a:pt x="597" y="2529"/>
                  </a:cubicBezTo>
                  <a:cubicBezTo>
                    <a:pt x="588" y="2529"/>
                    <a:pt x="608" y="2251"/>
                    <a:pt x="611" y="2216"/>
                  </a:cubicBezTo>
                  <a:cubicBezTo>
                    <a:pt x="620" y="2197"/>
                    <a:pt x="623" y="2168"/>
                    <a:pt x="618" y="2168"/>
                  </a:cubicBezTo>
                  <a:cubicBezTo>
                    <a:pt x="617" y="2168"/>
                    <a:pt x="616" y="2169"/>
                    <a:pt x="615" y="2170"/>
                  </a:cubicBezTo>
                  <a:cubicBezTo>
                    <a:pt x="606" y="2169"/>
                    <a:pt x="610" y="2112"/>
                    <a:pt x="616" y="2042"/>
                  </a:cubicBezTo>
                  <a:cubicBezTo>
                    <a:pt x="621" y="1962"/>
                    <a:pt x="626" y="1903"/>
                    <a:pt x="617" y="1903"/>
                  </a:cubicBezTo>
                  <a:lnTo>
                    <a:pt x="619" y="1868"/>
                  </a:lnTo>
                  <a:cubicBezTo>
                    <a:pt x="621" y="1845"/>
                    <a:pt x="615" y="1821"/>
                    <a:pt x="616" y="1809"/>
                  </a:cubicBezTo>
                  <a:cubicBezTo>
                    <a:pt x="610" y="1801"/>
                    <a:pt x="609" y="1793"/>
                    <a:pt x="611" y="1793"/>
                  </a:cubicBezTo>
                  <a:cubicBezTo>
                    <a:pt x="612" y="1793"/>
                    <a:pt x="614" y="1794"/>
                    <a:pt x="616" y="1798"/>
                  </a:cubicBezTo>
                  <a:cubicBezTo>
                    <a:pt x="618" y="1798"/>
                    <a:pt x="620" y="1798"/>
                    <a:pt x="622" y="1798"/>
                  </a:cubicBezTo>
                  <a:cubicBezTo>
                    <a:pt x="628" y="1798"/>
                    <a:pt x="634" y="1796"/>
                    <a:pt x="634" y="1788"/>
                  </a:cubicBezTo>
                  <a:cubicBezTo>
                    <a:pt x="636" y="1764"/>
                    <a:pt x="627" y="1764"/>
                    <a:pt x="619" y="1763"/>
                  </a:cubicBezTo>
                  <a:cubicBezTo>
                    <a:pt x="610" y="1763"/>
                    <a:pt x="611" y="1751"/>
                    <a:pt x="611" y="1751"/>
                  </a:cubicBezTo>
                  <a:cubicBezTo>
                    <a:pt x="612" y="1742"/>
                    <a:pt x="612" y="1740"/>
                    <a:pt x="616" y="1740"/>
                  </a:cubicBezTo>
                  <a:cubicBezTo>
                    <a:pt x="617" y="1740"/>
                    <a:pt x="618" y="1740"/>
                    <a:pt x="620" y="1741"/>
                  </a:cubicBezTo>
                  <a:lnTo>
                    <a:pt x="637" y="1742"/>
                  </a:lnTo>
                  <a:lnTo>
                    <a:pt x="638" y="1729"/>
                  </a:lnTo>
                  <a:cubicBezTo>
                    <a:pt x="630" y="1729"/>
                    <a:pt x="630" y="1717"/>
                    <a:pt x="630" y="1717"/>
                  </a:cubicBezTo>
                  <a:cubicBezTo>
                    <a:pt x="631" y="1709"/>
                    <a:pt x="631" y="1706"/>
                    <a:pt x="639" y="1706"/>
                  </a:cubicBezTo>
                  <a:cubicBezTo>
                    <a:pt x="641" y="1706"/>
                    <a:pt x="644" y="1707"/>
                    <a:pt x="648" y="1707"/>
                  </a:cubicBezTo>
                  <a:cubicBezTo>
                    <a:pt x="650" y="1707"/>
                    <a:pt x="651" y="1707"/>
                    <a:pt x="652" y="1707"/>
                  </a:cubicBezTo>
                  <a:cubicBezTo>
                    <a:pt x="665" y="1707"/>
                    <a:pt x="665" y="1696"/>
                    <a:pt x="650" y="1684"/>
                  </a:cubicBezTo>
                  <a:lnTo>
                    <a:pt x="644" y="1660"/>
                  </a:lnTo>
                  <a:cubicBezTo>
                    <a:pt x="662" y="1650"/>
                    <a:pt x="646" y="1626"/>
                    <a:pt x="638" y="1614"/>
                  </a:cubicBezTo>
                  <a:cubicBezTo>
                    <a:pt x="656" y="1603"/>
                    <a:pt x="657" y="1591"/>
                    <a:pt x="640" y="1579"/>
                  </a:cubicBezTo>
                  <a:cubicBezTo>
                    <a:pt x="633" y="1578"/>
                    <a:pt x="634" y="1567"/>
                    <a:pt x="643" y="1555"/>
                  </a:cubicBezTo>
                  <a:cubicBezTo>
                    <a:pt x="652" y="1544"/>
                    <a:pt x="653" y="1533"/>
                    <a:pt x="655" y="1509"/>
                  </a:cubicBezTo>
                  <a:cubicBezTo>
                    <a:pt x="647" y="1497"/>
                    <a:pt x="653" y="1416"/>
                    <a:pt x="659" y="1324"/>
                  </a:cubicBezTo>
                  <a:cubicBezTo>
                    <a:pt x="667" y="1220"/>
                    <a:pt x="673" y="1151"/>
                    <a:pt x="664" y="1149"/>
                  </a:cubicBezTo>
                  <a:cubicBezTo>
                    <a:pt x="665" y="1138"/>
                    <a:pt x="665" y="1138"/>
                    <a:pt x="674" y="1127"/>
                  </a:cubicBezTo>
                  <a:cubicBezTo>
                    <a:pt x="674" y="1127"/>
                    <a:pt x="675" y="1127"/>
                    <a:pt x="675" y="1127"/>
                  </a:cubicBezTo>
                  <a:cubicBezTo>
                    <a:pt x="683" y="1127"/>
                    <a:pt x="682" y="1116"/>
                    <a:pt x="667" y="1103"/>
                  </a:cubicBezTo>
                  <a:cubicBezTo>
                    <a:pt x="661" y="1094"/>
                    <a:pt x="655" y="1092"/>
                    <a:pt x="660" y="1092"/>
                  </a:cubicBezTo>
                  <a:cubicBezTo>
                    <a:pt x="662" y="1092"/>
                    <a:pt x="665" y="1092"/>
                    <a:pt x="668" y="1092"/>
                  </a:cubicBezTo>
                  <a:cubicBezTo>
                    <a:pt x="676" y="1092"/>
                    <a:pt x="679" y="1070"/>
                    <a:pt x="682" y="1023"/>
                  </a:cubicBezTo>
                  <a:cubicBezTo>
                    <a:pt x="684" y="989"/>
                    <a:pt x="688" y="942"/>
                    <a:pt x="680" y="942"/>
                  </a:cubicBezTo>
                  <a:cubicBezTo>
                    <a:pt x="676" y="927"/>
                    <a:pt x="674" y="921"/>
                    <a:pt x="675" y="921"/>
                  </a:cubicBezTo>
                  <a:lnTo>
                    <a:pt x="675" y="921"/>
                  </a:lnTo>
                  <a:cubicBezTo>
                    <a:pt x="675" y="921"/>
                    <a:pt x="677" y="924"/>
                    <a:pt x="680" y="930"/>
                  </a:cubicBezTo>
                  <a:cubicBezTo>
                    <a:pt x="681" y="931"/>
                    <a:pt x="683" y="932"/>
                    <a:pt x="685" y="932"/>
                  </a:cubicBezTo>
                  <a:cubicBezTo>
                    <a:pt x="699" y="932"/>
                    <a:pt x="707" y="882"/>
                    <a:pt x="694" y="850"/>
                  </a:cubicBezTo>
                  <a:cubicBezTo>
                    <a:pt x="695" y="838"/>
                    <a:pt x="696" y="827"/>
                    <a:pt x="703" y="827"/>
                  </a:cubicBezTo>
                  <a:cubicBezTo>
                    <a:pt x="704" y="827"/>
                    <a:pt x="704" y="827"/>
                    <a:pt x="704" y="827"/>
                  </a:cubicBezTo>
                  <a:cubicBezTo>
                    <a:pt x="707" y="807"/>
                    <a:pt x="704" y="788"/>
                    <a:pt x="701" y="769"/>
                  </a:cubicBezTo>
                  <a:cubicBezTo>
                    <a:pt x="701" y="757"/>
                    <a:pt x="704" y="711"/>
                    <a:pt x="707" y="687"/>
                  </a:cubicBezTo>
                  <a:cubicBezTo>
                    <a:pt x="708" y="672"/>
                    <a:pt x="705" y="656"/>
                    <a:pt x="701" y="640"/>
                  </a:cubicBezTo>
                  <a:cubicBezTo>
                    <a:pt x="701" y="636"/>
                    <a:pt x="702" y="632"/>
                    <a:pt x="702" y="629"/>
                  </a:cubicBezTo>
                  <a:lnTo>
                    <a:pt x="702" y="629"/>
                  </a:lnTo>
                  <a:cubicBezTo>
                    <a:pt x="702" y="629"/>
                    <a:pt x="702" y="629"/>
                    <a:pt x="702" y="629"/>
                  </a:cubicBezTo>
                  <a:cubicBezTo>
                    <a:pt x="711" y="629"/>
                    <a:pt x="716" y="571"/>
                    <a:pt x="721" y="491"/>
                  </a:cubicBezTo>
                  <a:cubicBezTo>
                    <a:pt x="727" y="410"/>
                    <a:pt x="732" y="341"/>
                    <a:pt x="741" y="329"/>
                  </a:cubicBezTo>
                  <a:cubicBezTo>
                    <a:pt x="741" y="322"/>
                    <a:pt x="739" y="313"/>
                    <a:pt x="735" y="306"/>
                  </a:cubicBezTo>
                  <a:cubicBezTo>
                    <a:pt x="719" y="292"/>
                    <a:pt x="719" y="281"/>
                    <a:pt x="729" y="270"/>
                  </a:cubicBezTo>
                  <a:cubicBezTo>
                    <a:pt x="747" y="260"/>
                    <a:pt x="750" y="214"/>
                    <a:pt x="734" y="201"/>
                  </a:cubicBezTo>
                  <a:lnTo>
                    <a:pt x="734" y="201"/>
                  </a:lnTo>
                  <a:cubicBezTo>
                    <a:pt x="736" y="201"/>
                    <a:pt x="739" y="201"/>
                    <a:pt x="742" y="201"/>
                  </a:cubicBezTo>
                  <a:cubicBezTo>
                    <a:pt x="760" y="191"/>
                    <a:pt x="754" y="156"/>
                    <a:pt x="738" y="143"/>
                  </a:cubicBezTo>
                  <a:cubicBezTo>
                    <a:pt x="747" y="132"/>
                    <a:pt x="757" y="121"/>
                    <a:pt x="749" y="108"/>
                  </a:cubicBezTo>
                  <a:cubicBezTo>
                    <a:pt x="750" y="100"/>
                    <a:pt x="750" y="98"/>
                    <a:pt x="758" y="98"/>
                  </a:cubicBezTo>
                  <a:cubicBezTo>
                    <a:pt x="760" y="98"/>
                    <a:pt x="763" y="98"/>
                    <a:pt x="767" y="98"/>
                  </a:cubicBezTo>
                  <a:cubicBezTo>
                    <a:pt x="769" y="99"/>
                    <a:pt x="771" y="99"/>
                    <a:pt x="773" y="99"/>
                  </a:cubicBezTo>
                  <a:cubicBezTo>
                    <a:pt x="779" y="99"/>
                    <a:pt x="784" y="97"/>
                    <a:pt x="785" y="88"/>
                  </a:cubicBezTo>
                  <a:cubicBezTo>
                    <a:pt x="786" y="77"/>
                    <a:pt x="777" y="76"/>
                    <a:pt x="768" y="76"/>
                  </a:cubicBezTo>
                  <a:cubicBezTo>
                    <a:pt x="768" y="76"/>
                    <a:pt x="769" y="64"/>
                    <a:pt x="771" y="52"/>
                  </a:cubicBezTo>
                  <a:cubicBezTo>
                    <a:pt x="771" y="52"/>
                    <a:pt x="772" y="41"/>
                    <a:pt x="763" y="40"/>
                  </a:cubicBezTo>
                  <a:cubicBezTo>
                    <a:pt x="755" y="39"/>
                    <a:pt x="755" y="28"/>
                    <a:pt x="756" y="16"/>
                  </a:cubicBezTo>
                  <a:cubicBezTo>
                    <a:pt x="762" y="16"/>
                    <a:pt x="760" y="11"/>
                    <a:pt x="755" y="11"/>
                  </a:cubicBezTo>
                  <a:cubicBezTo>
                    <a:pt x="753" y="11"/>
                    <a:pt x="750" y="12"/>
                    <a:pt x="747" y="15"/>
                  </a:cubicBezTo>
                  <a:cubicBezTo>
                    <a:pt x="739" y="15"/>
                    <a:pt x="730" y="14"/>
                    <a:pt x="731" y="3"/>
                  </a:cubicBezTo>
                  <a:lnTo>
                    <a:pt x="714" y="2"/>
                  </a:lnTo>
                  <a:cubicBezTo>
                    <a:pt x="710" y="1"/>
                    <a:pt x="707" y="1"/>
                    <a:pt x="7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1" name="Google Shape;8991;p33"/>
            <p:cNvSpPr/>
            <p:nvPr/>
          </p:nvSpPr>
          <p:spPr>
            <a:xfrm>
              <a:off x="3572101" y="3210086"/>
              <a:ext cx="81512" cy="980245"/>
            </a:xfrm>
            <a:custGeom>
              <a:avLst/>
              <a:gdLst/>
              <a:ahLst/>
              <a:cxnLst/>
              <a:rect l="l" t="t" r="r" b="b"/>
              <a:pathLst>
                <a:path w="816" h="9813" extrusionOk="0">
                  <a:moveTo>
                    <a:pt x="19" y="67"/>
                  </a:moveTo>
                  <a:cubicBezTo>
                    <a:pt x="23" y="67"/>
                    <a:pt x="32" y="72"/>
                    <a:pt x="41" y="82"/>
                  </a:cubicBezTo>
                  <a:cubicBezTo>
                    <a:pt x="58" y="94"/>
                    <a:pt x="58" y="94"/>
                    <a:pt x="41" y="95"/>
                  </a:cubicBezTo>
                  <a:cubicBezTo>
                    <a:pt x="40" y="95"/>
                    <a:pt x="39" y="95"/>
                    <a:pt x="38" y="95"/>
                  </a:cubicBezTo>
                  <a:cubicBezTo>
                    <a:pt x="31" y="95"/>
                    <a:pt x="24" y="94"/>
                    <a:pt x="23" y="83"/>
                  </a:cubicBezTo>
                  <a:cubicBezTo>
                    <a:pt x="14" y="73"/>
                    <a:pt x="14" y="67"/>
                    <a:pt x="19" y="67"/>
                  </a:cubicBezTo>
                  <a:close/>
                  <a:moveTo>
                    <a:pt x="137" y="1689"/>
                  </a:moveTo>
                  <a:cubicBezTo>
                    <a:pt x="146" y="1689"/>
                    <a:pt x="155" y="1700"/>
                    <a:pt x="155" y="1711"/>
                  </a:cubicBezTo>
                  <a:cubicBezTo>
                    <a:pt x="155" y="1716"/>
                    <a:pt x="152" y="1719"/>
                    <a:pt x="148" y="1719"/>
                  </a:cubicBezTo>
                  <a:cubicBezTo>
                    <a:pt x="143" y="1719"/>
                    <a:pt x="135" y="1714"/>
                    <a:pt x="129" y="1701"/>
                  </a:cubicBezTo>
                  <a:cubicBezTo>
                    <a:pt x="128" y="1690"/>
                    <a:pt x="128" y="1690"/>
                    <a:pt x="137" y="1689"/>
                  </a:cubicBezTo>
                  <a:close/>
                  <a:moveTo>
                    <a:pt x="186" y="2080"/>
                  </a:moveTo>
                  <a:cubicBezTo>
                    <a:pt x="193" y="2081"/>
                    <a:pt x="200" y="2085"/>
                    <a:pt x="204" y="2091"/>
                  </a:cubicBezTo>
                  <a:cubicBezTo>
                    <a:pt x="204" y="2091"/>
                    <a:pt x="213" y="2102"/>
                    <a:pt x="204" y="2103"/>
                  </a:cubicBezTo>
                  <a:lnTo>
                    <a:pt x="196" y="2103"/>
                  </a:lnTo>
                  <a:cubicBezTo>
                    <a:pt x="186" y="2091"/>
                    <a:pt x="177" y="2080"/>
                    <a:pt x="186" y="2080"/>
                  </a:cubicBezTo>
                  <a:close/>
                  <a:moveTo>
                    <a:pt x="223" y="2542"/>
                  </a:moveTo>
                  <a:cubicBezTo>
                    <a:pt x="224" y="2542"/>
                    <a:pt x="230" y="2543"/>
                    <a:pt x="231" y="2554"/>
                  </a:cubicBezTo>
                  <a:cubicBezTo>
                    <a:pt x="231" y="2554"/>
                    <a:pt x="223" y="2565"/>
                    <a:pt x="214" y="2566"/>
                  </a:cubicBezTo>
                  <a:lnTo>
                    <a:pt x="214" y="2554"/>
                  </a:lnTo>
                  <a:cubicBezTo>
                    <a:pt x="213" y="2542"/>
                    <a:pt x="222" y="2542"/>
                    <a:pt x="222" y="2542"/>
                  </a:cubicBezTo>
                  <a:cubicBezTo>
                    <a:pt x="222" y="2542"/>
                    <a:pt x="222" y="2542"/>
                    <a:pt x="223" y="2542"/>
                  </a:cubicBezTo>
                  <a:close/>
                  <a:moveTo>
                    <a:pt x="246" y="2657"/>
                  </a:moveTo>
                  <a:lnTo>
                    <a:pt x="247" y="2668"/>
                  </a:lnTo>
                  <a:lnTo>
                    <a:pt x="239" y="2680"/>
                  </a:lnTo>
                  <a:lnTo>
                    <a:pt x="238" y="2669"/>
                  </a:lnTo>
                  <a:cubicBezTo>
                    <a:pt x="238" y="2657"/>
                    <a:pt x="238" y="2657"/>
                    <a:pt x="246" y="2657"/>
                  </a:cubicBezTo>
                  <a:close/>
                  <a:moveTo>
                    <a:pt x="253" y="2694"/>
                  </a:moveTo>
                  <a:cubicBezTo>
                    <a:pt x="252" y="2694"/>
                    <a:pt x="252" y="2697"/>
                    <a:pt x="257" y="2703"/>
                  </a:cubicBezTo>
                  <a:cubicBezTo>
                    <a:pt x="256" y="2697"/>
                    <a:pt x="254" y="2694"/>
                    <a:pt x="253" y="2694"/>
                  </a:cubicBezTo>
                  <a:close/>
                  <a:moveTo>
                    <a:pt x="252" y="2772"/>
                  </a:moveTo>
                  <a:lnTo>
                    <a:pt x="253" y="2784"/>
                  </a:lnTo>
                  <a:lnTo>
                    <a:pt x="246" y="2796"/>
                  </a:lnTo>
                  <a:lnTo>
                    <a:pt x="244" y="2785"/>
                  </a:lnTo>
                  <a:cubicBezTo>
                    <a:pt x="244" y="2772"/>
                    <a:pt x="244" y="2772"/>
                    <a:pt x="252" y="2772"/>
                  </a:cubicBezTo>
                  <a:close/>
                  <a:moveTo>
                    <a:pt x="294" y="2811"/>
                  </a:moveTo>
                  <a:cubicBezTo>
                    <a:pt x="294" y="2811"/>
                    <a:pt x="292" y="2812"/>
                    <a:pt x="290" y="2815"/>
                  </a:cubicBezTo>
                  <a:lnTo>
                    <a:pt x="290" y="2815"/>
                  </a:lnTo>
                  <a:cubicBezTo>
                    <a:pt x="294" y="2813"/>
                    <a:pt x="295" y="2811"/>
                    <a:pt x="294" y="2811"/>
                  </a:cubicBezTo>
                  <a:close/>
                  <a:moveTo>
                    <a:pt x="249" y="2853"/>
                  </a:moveTo>
                  <a:cubicBezTo>
                    <a:pt x="257" y="2853"/>
                    <a:pt x="258" y="2853"/>
                    <a:pt x="258" y="2864"/>
                  </a:cubicBezTo>
                  <a:cubicBezTo>
                    <a:pt x="259" y="2878"/>
                    <a:pt x="259" y="2884"/>
                    <a:pt x="257" y="2884"/>
                  </a:cubicBezTo>
                  <a:cubicBezTo>
                    <a:pt x="256" y="2884"/>
                    <a:pt x="254" y="2881"/>
                    <a:pt x="250" y="2877"/>
                  </a:cubicBezTo>
                  <a:cubicBezTo>
                    <a:pt x="241" y="2865"/>
                    <a:pt x="240" y="2854"/>
                    <a:pt x="249" y="2853"/>
                  </a:cubicBezTo>
                  <a:close/>
                  <a:moveTo>
                    <a:pt x="201" y="2949"/>
                  </a:moveTo>
                  <a:cubicBezTo>
                    <a:pt x="207" y="2949"/>
                    <a:pt x="212" y="2951"/>
                    <a:pt x="213" y="2960"/>
                  </a:cubicBezTo>
                  <a:lnTo>
                    <a:pt x="205" y="2972"/>
                  </a:lnTo>
                  <a:lnTo>
                    <a:pt x="195" y="2961"/>
                  </a:lnTo>
                  <a:lnTo>
                    <a:pt x="195" y="2950"/>
                  </a:lnTo>
                  <a:cubicBezTo>
                    <a:pt x="197" y="2949"/>
                    <a:pt x="199" y="2949"/>
                    <a:pt x="201" y="2949"/>
                  </a:cubicBezTo>
                  <a:close/>
                  <a:moveTo>
                    <a:pt x="220" y="3086"/>
                  </a:moveTo>
                  <a:cubicBezTo>
                    <a:pt x="220" y="3086"/>
                    <a:pt x="229" y="3086"/>
                    <a:pt x="230" y="3098"/>
                  </a:cubicBezTo>
                  <a:lnTo>
                    <a:pt x="222" y="3110"/>
                  </a:lnTo>
                  <a:cubicBezTo>
                    <a:pt x="213" y="3110"/>
                    <a:pt x="212" y="3099"/>
                    <a:pt x="212" y="3099"/>
                  </a:cubicBezTo>
                  <a:cubicBezTo>
                    <a:pt x="212" y="3088"/>
                    <a:pt x="212" y="3088"/>
                    <a:pt x="220" y="3086"/>
                  </a:cubicBezTo>
                  <a:close/>
                  <a:moveTo>
                    <a:pt x="321" y="4055"/>
                  </a:moveTo>
                  <a:cubicBezTo>
                    <a:pt x="329" y="4055"/>
                    <a:pt x="338" y="4055"/>
                    <a:pt x="339" y="4066"/>
                  </a:cubicBezTo>
                  <a:lnTo>
                    <a:pt x="339" y="4077"/>
                  </a:lnTo>
                  <a:cubicBezTo>
                    <a:pt x="338" y="4077"/>
                    <a:pt x="338" y="4077"/>
                    <a:pt x="338" y="4077"/>
                  </a:cubicBezTo>
                  <a:cubicBezTo>
                    <a:pt x="330" y="4077"/>
                    <a:pt x="322" y="4067"/>
                    <a:pt x="322" y="4067"/>
                  </a:cubicBezTo>
                  <a:lnTo>
                    <a:pt x="321" y="4055"/>
                  </a:lnTo>
                  <a:close/>
                  <a:moveTo>
                    <a:pt x="366" y="4517"/>
                  </a:moveTo>
                  <a:cubicBezTo>
                    <a:pt x="374" y="4517"/>
                    <a:pt x="375" y="4539"/>
                    <a:pt x="376" y="4550"/>
                  </a:cubicBezTo>
                  <a:cubicBezTo>
                    <a:pt x="373" y="4554"/>
                    <a:pt x="371" y="4556"/>
                    <a:pt x="368" y="4556"/>
                  </a:cubicBezTo>
                  <a:cubicBezTo>
                    <a:pt x="363" y="4556"/>
                    <a:pt x="359" y="4548"/>
                    <a:pt x="358" y="4540"/>
                  </a:cubicBezTo>
                  <a:cubicBezTo>
                    <a:pt x="357" y="4517"/>
                    <a:pt x="357" y="4517"/>
                    <a:pt x="366" y="4517"/>
                  </a:cubicBezTo>
                  <a:cubicBezTo>
                    <a:pt x="366" y="4517"/>
                    <a:pt x="366" y="4517"/>
                    <a:pt x="366" y="4517"/>
                  </a:cubicBezTo>
                  <a:close/>
                  <a:moveTo>
                    <a:pt x="410" y="5337"/>
                  </a:moveTo>
                  <a:cubicBezTo>
                    <a:pt x="416" y="5337"/>
                    <a:pt x="423" y="5338"/>
                    <a:pt x="423" y="5348"/>
                  </a:cubicBezTo>
                  <a:lnTo>
                    <a:pt x="416" y="5359"/>
                  </a:lnTo>
                  <a:lnTo>
                    <a:pt x="406" y="5349"/>
                  </a:lnTo>
                  <a:lnTo>
                    <a:pt x="406" y="5337"/>
                  </a:lnTo>
                  <a:cubicBezTo>
                    <a:pt x="407" y="5337"/>
                    <a:pt x="408" y="5337"/>
                    <a:pt x="410" y="5337"/>
                  </a:cubicBezTo>
                  <a:close/>
                  <a:moveTo>
                    <a:pt x="370" y="5490"/>
                  </a:moveTo>
                  <a:cubicBezTo>
                    <a:pt x="376" y="5490"/>
                    <a:pt x="380" y="5492"/>
                    <a:pt x="381" y="5501"/>
                  </a:cubicBezTo>
                  <a:lnTo>
                    <a:pt x="382" y="5512"/>
                  </a:lnTo>
                  <a:cubicBezTo>
                    <a:pt x="382" y="5512"/>
                    <a:pt x="382" y="5512"/>
                    <a:pt x="381" y="5512"/>
                  </a:cubicBezTo>
                  <a:cubicBezTo>
                    <a:pt x="373" y="5512"/>
                    <a:pt x="364" y="5502"/>
                    <a:pt x="364" y="5502"/>
                  </a:cubicBezTo>
                  <a:lnTo>
                    <a:pt x="363" y="5490"/>
                  </a:lnTo>
                  <a:cubicBezTo>
                    <a:pt x="366" y="5490"/>
                    <a:pt x="368" y="5490"/>
                    <a:pt x="370" y="5490"/>
                  </a:cubicBezTo>
                  <a:close/>
                  <a:moveTo>
                    <a:pt x="443" y="5682"/>
                  </a:moveTo>
                  <a:cubicBezTo>
                    <a:pt x="452" y="5682"/>
                    <a:pt x="461" y="5693"/>
                    <a:pt x="461" y="5693"/>
                  </a:cubicBezTo>
                  <a:cubicBezTo>
                    <a:pt x="461" y="5697"/>
                    <a:pt x="459" y="5699"/>
                    <a:pt x="456" y="5699"/>
                  </a:cubicBezTo>
                  <a:cubicBezTo>
                    <a:pt x="450" y="5699"/>
                    <a:pt x="441" y="5695"/>
                    <a:pt x="435" y="5695"/>
                  </a:cubicBezTo>
                  <a:cubicBezTo>
                    <a:pt x="435" y="5683"/>
                    <a:pt x="435" y="5683"/>
                    <a:pt x="443" y="5682"/>
                  </a:cubicBezTo>
                  <a:close/>
                  <a:moveTo>
                    <a:pt x="466" y="5960"/>
                  </a:moveTo>
                  <a:cubicBezTo>
                    <a:pt x="472" y="5960"/>
                    <a:pt x="477" y="5962"/>
                    <a:pt x="478" y="5971"/>
                  </a:cubicBezTo>
                  <a:lnTo>
                    <a:pt x="470" y="5983"/>
                  </a:lnTo>
                  <a:lnTo>
                    <a:pt x="461" y="5972"/>
                  </a:lnTo>
                  <a:lnTo>
                    <a:pt x="460" y="5960"/>
                  </a:lnTo>
                  <a:cubicBezTo>
                    <a:pt x="462" y="5960"/>
                    <a:pt x="464" y="5960"/>
                    <a:pt x="466" y="5960"/>
                  </a:cubicBezTo>
                  <a:close/>
                  <a:moveTo>
                    <a:pt x="492" y="6712"/>
                  </a:moveTo>
                  <a:cubicBezTo>
                    <a:pt x="499" y="6712"/>
                    <a:pt x="505" y="6713"/>
                    <a:pt x="506" y="6722"/>
                  </a:cubicBezTo>
                  <a:lnTo>
                    <a:pt x="498" y="6734"/>
                  </a:lnTo>
                  <a:lnTo>
                    <a:pt x="488" y="6723"/>
                  </a:lnTo>
                  <a:lnTo>
                    <a:pt x="488" y="6712"/>
                  </a:lnTo>
                  <a:cubicBezTo>
                    <a:pt x="489" y="6712"/>
                    <a:pt x="491" y="6712"/>
                    <a:pt x="492" y="6712"/>
                  </a:cubicBezTo>
                  <a:close/>
                  <a:moveTo>
                    <a:pt x="506" y="6792"/>
                  </a:moveTo>
                  <a:cubicBezTo>
                    <a:pt x="509" y="6792"/>
                    <a:pt x="509" y="6795"/>
                    <a:pt x="510" y="6804"/>
                  </a:cubicBezTo>
                  <a:cubicBezTo>
                    <a:pt x="510" y="6804"/>
                    <a:pt x="502" y="6815"/>
                    <a:pt x="493" y="6816"/>
                  </a:cubicBezTo>
                  <a:cubicBezTo>
                    <a:pt x="486" y="6816"/>
                    <a:pt x="485" y="6805"/>
                    <a:pt x="501" y="6793"/>
                  </a:cubicBezTo>
                  <a:cubicBezTo>
                    <a:pt x="503" y="6793"/>
                    <a:pt x="505" y="6792"/>
                    <a:pt x="506" y="6792"/>
                  </a:cubicBezTo>
                  <a:close/>
                  <a:moveTo>
                    <a:pt x="529" y="6988"/>
                  </a:moveTo>
                  <a:cubicBezTo>
                    <a:pt x="538" y="6988"/>
                    <a:pt x="531" y="6999"/>
                    <a:pt x="532" y="7012"/>
                  </a:cubicBezTo>
                  <a:cubicBezTo>
                    <a:pt x="528" y="7016"/>
                    <a:pt x="526" y="7019"/>
                    <a:pt x="525" y="7019"/>
                  </a:cubicBezTo>
                  <a:cubicBezTo>
                    <a:pt x="523" y="7019"/>
                    <a:pt x="523" y="7013"/>
                    <a:pt x="522" y="7000"/>
                  </a:cubicBezTo>
                  <a:cubicBezTo>
                    <a:pt x="522" y="6988"/>
                    <a:pt x="529" y="6988"/>
                    <a:pt x="529" y="6988"/>
                  </a:cubicBezTo>
                  <a:close/>
                  <a:moveTo>
                    <a:pt x="704" y="7047"/>
                  </a:moveTo>
                  <a:cubicBezTo>
                    <a:pt x="695" y="7049"/>
                    <a:pt x="695" y="7049"/>
                    <a:pt x="697" y="7060"/>
                  </a:cubicBezTo>
                  <a:cubicBezTo>
                    <a:pt x="697" y="7060"/>
                    <a:pt x="706" y="7071"/>
                    <a:pt x="713" y="7071"/>
                  </a:cubicBezTo>
                  <a:cubicBezTo>
                    <a:pt x="722" y="7070"/>
                    <a:pt x="721" y="7059"/>
                    <a:pt x="704" y="7047"/>
                  </a:cubicBezTo>
                  <a:close/>
                  <a:moveTo>
                    <a:pt x="424" y="7076"/>
                  </a:moveTo>
                  <a:cubicBezTo>
                    <a:pt x="415" y="7076"/>
                    <a:pt x="415" y="7076"/>
                    <a:pt x="416" y="7087"/>
                  </a:cubicBezTo>
                  <a:cubicBezTo>
                    <a:pt x="417" y="7100"/>
                    <a:pt x="417" y="7106"/>
                    <a:pt x="419" y="7106"/>
                  </a:cubicBezTo>
                  <a:cubicBezTo>
                    <a:pt x="420" y="7106"/>
                    <a:pt x="422" y="7103"/>
                    <a:pt x="425" y="7098"/>
                  </a:cubicBezTo>
                  <a:lnTo>
                    <a:pt x="424" y="7076"/>
                  </a:lnTo>
                  <a:close/>
                  <a:moveTo>
                    <a:pt x="542" y="7196"/>
                  </a:moveTo>
                  <a:cubicBezTo>
                    <a:pt x="542" y="7196"/>
                    <a:pt x="551" y="7196"/>
                    <a:pt x="552" y="7207"/>
                  </a:cubicBezTo>
                  <a:cubicBezTo>
                    <a:pt x="551" y="7216"/>
                    <a:pt x="548" y="7224"/>
                    <a:pt x="544" y="7230"/>
                  </a:cubicBezTo>
                  <a:cubicBezTo>
                    <a:pt x="544" y="7230"/>
                    <a:pt x="543" y="7230"/>
                    <a:pt x="543" y="7230"/>
                  </a:cubicBezTo>
                  <a:cubicBezTo>
                    <a:pt x="536" y="7230"/>
                    <a:pt x="535" y="7219"/>
                    <a:pt x="535" y="7219"/>
                  </a:cubicBezTo>
                  <a:cubicBezTo>
                    <a:pt x="534" y="7208"/>
                    <a:pt x="534" y="7197"/>
                    <a:pt x="542" y="7196"/>
                  </a:cubicBezTo>
                  <a:close/>
                  <a:moveTo>
                    <a:pt x="496" y="7280"/>
                  </a:moveTo>
                  <a:cubicBezTo>
                    <a:pt x="496" y="7280"/>
                    <a:pt x="488" y="7280"/>
                    <a:pt x="488" y="7292"/>
                  </a:cubicBezTo>
                  <a:lnTo>
                    <a:pt x="489" y="7303"/>
                  </a:lnTo>
                  <a:cubicBezTo>
                    <a:pt x="497" y="7303"/>
                    <a:pt x="505" y="7291"/>
                    <a:pt x="505" y="7291"/>
                  </a:cubicBezTo>
                  <a:cubicBezTo>
                    <a:pt x="505" y="7280"/>
                    <a:pt x="496" y="7280"/>
                    <a:pt x="496" y="7280"/>
                  </a:cubicBezTo>
                  <a:close/>
                  <a:moveTo>
                    <a:pt x="529" y="7405"/>
                  </a:moveTo>
                  <a:lnTo>
                    <a:pt x="529" y="7417"/>
                  </a:lnTo>
                  <a:lnTo>
                    <a:pt x="522" y="7429"/>
                  </a:lnTo>
                  <a:lnTo>
                    <a:pt x="522" y="7418"/>
                  </a:lnTo>
                  <a:cubicBezTo>
                    <a:pt x="520" y="7405"/>
                    <a:pt x="520" y="7405"/>
                    <a:pt x="529" y="7405"/>
                  </a:cubicBezTo>
                  <a:close/>
                  <a:moveTo>
                    <a:pt x="532" y="7505"/>
                  </a:moveTo>
                  <a:cubicBezTo>
                    <a:pt x="535" y="7505"/>
                    <a:pt x="539" y="7506"/>
                    <a:pt x="544" y="7509"/>
                  </a:cubicBezTo>
                  <a:lnTo>
                    <a:pt x="545" y="7532"/>
                  </a:lnTo>
                  <a:cubicBezTo>
                    <a:pt x="544" y="7532"/>
                    <a:pt x="542" y="7532"/>
                    <a:pt x="541" y="7532"/>
                  </a:cubicBezTo>
                  <a:cubicBezTo>
                    <a:pt x="534" y="7532"/>
                    <a:pt x="528" y="7531"/>
                    <a:pt x="527" y="7521"/>
                  </a:cubicBezTo>
                  <a:cubicBezTo>
                    <a:pt x="521" y="7513"/>
                    <a:pt x="523" y="7505"/>
                    <a:pt x="532" y="7505"/>
                  </a:cubicBezTo>
                  <a:close/>
                  <a:moveTo>
                    <a:pt x="592" y="7599"/>
                  </a:moveTo>
                  <a:cubicBezTo>
                    <a:pt x="592" y="7611"/>
                    <a:pt x="601" y="7622"/>
                    <a:pt x="593" y="7622"/>
                  </a:cubicBezTo>
                  <a:cubicBezTo>
                    <a:pt x="593" y="7624"/>
                    <a:pt x="593" y="7625"/>
                    <a:pt x="592" y="7625"/>
                  </a:cubicBezTo>
                  <a:cubicBezTo>
                    <a:pt x="590" y="7625"/>
                    <a:pt x="584" y="7608"/>
                    <a:pt x="583" y="7599"/>
                  </a:cubicBezTo>
                  <a:close/>
                  <a:moveTo>
                    <a:pt x="513" y="7696"/>
                  </a:moveTo>
                  <a:lnTo>
                    <a:pt x="496" y="7697"/>
                  </a:lnTo>
                  <a:lnTo>
                    <a:pt x="504" y="7697"/>
                  </a:lnTo>
                  <a:lnTo>
                    <a:pt x="513" y="7696"/>
                  </a:lnTo>
                  <a:close/>
                  <a:moveTo>
                    <a:pt x="576" y="7832"/>
                  </a:moveTo>
                  <a:cubicBezTo>
                    <a:pt x="582" y="7832"/>
                    <a:pt x="589" y="7832"/>
                    <a:pt x="589" y="7843"/>
                  </a:cubicBezTo>
                  <a:lnTo>
                    <a:pt x="590" y="7854"/>
                  </a:lnTo>
                  <a:cubicBezTo>
                    <a:pt x="581" y="7854"/>
                    <a:pt x="572" y="7844"/>
                    <a:pt x="572" y="7844"/>
                  </a:cubicBezTo>
                  <a:lnTo>
                    <a:pt x="572" y="7832"/>
                  </a:lnTo>
                  <a:cubicBezTo>
                    <a:pt x="573" y="7832"/>
                    <a:pt x="574" y="7832"/>
                    <a:pt x="576" y="7832"/>
                  </a:cubicBezTo>
                  <a:close/>
                  <a:moveTo>
                    <a:pt x="538" y="7919"/>
                  </a:moveTo>
                  <a:cubicBezTo>
                    <a:pt x="540" y="7919"/>
                    <a:pt x="544" y="7921"/>
                    <a:pt x="552" y="7926"/>
                  </a:cubicBezTo>
                  <a:cubicBezTo>
                    <a:pt x="561" y="7937"/>
                    <a:pt x="570" y="7948"/>
                    <a:pt x="570" y="7948"/>
                  </a:cubicBezTo>
                  <a:cubicBezTo>
                    <a:pt x="570" y="7952"/>
                    <a:pt x="570" y="7953"/>
                    <a:pt x="568" y="7953"/>
                  </a:cubicBezTo>
                  <a:cubicBezTo>
                    <a:pt x="565" y="7953"/>
                    <a:pt x="557" y="7945"/>
                    <a:pt x="544" y="7938"/>
                  </a:cubicBezTo>
                  <a:cubicBezTo>
                    <a:pt x="538" y="7924"/>
                    <a:pt x="536" y="7919"/>
                    <a:pt x="538" y="7919"/>
                  </a:cubicBezTo>
                  <a:close/>
                  <a:moveTo>
                    <a:pt x="595" y="8178"/>
                  </a:moveTo>
                  <a:cubicBezTo>
                    <a:pt x="603" y="8178"/>
                    <a:pt x="610" y="8179"/>
                    <a:pt x="619" y="8201"/>
                  </a:cubicBezTo>
                  <a:cubicBezTo>
                    <a:pt x="620" y="8212"/>
                    <a:pt x="620" y="8223"/>
                    <a:pt x="620" y="8223"/>
                  </a:cubicBezTo>
                  <a:lnTo>
                    <a:pt x="602" y="8201"/>
                  </a:lnTo>
                  <a:cubicBezTo>
                    <a:pt x="575" y="8179"/>
                    <a:pt x="575" y="8179"/>
                    <a:pt x="592" y="8178"/>
                  </a:cubicBezTo>
                  <a:cubicBezTo>
                    <a:pt x="593" y="8178"/>
                    <a:pt x="594" y="8178"/>
                    <a:pt x="595" y="8178"/>
                  </a:cubicBezTo>
                  <a:close/>
                  <a:moveTo>
                    <a:pt x="579" y="8238"/>
                  </a:moveTo>
                  <a:lnTo>
                    <a:pt x="588" y="8248"/>
                  </a:lnTo>
                  <a:lnTo>
                    <a:pt x="580" y="8260"/>
                  </a:lnTo>
                  <a:cubicBezTo>
                    <a:pt x="580" y="8260"/>
                    <a:pt x="579" y="8260"/>
                    <a:pt x="579" y="8260"/>
                  </a:cubicBezTo>
                  <a:cubicBezTo>
                    <a:pt x="572" y="8260"/>
                    <a:pt x="571" y="8248"/>
                    <a:pt x="570" y="8238"/>
                  </a:cubicBezTo>
                  <a:close/>
                  <a:moveTo>
                    <a:pt x="666" y="8696"/>
                  </a:moveTo>
                  <a:cubicBezTo>
                    <a:pt x="657" y="8696"/>
                    <a:pt x="658" y="8708"/>
                    <a:pt x="658" y="8720"/>
                  </a:cubicBezTo>
                  <a:cubicBezTo>
                    <a:pt x="652" y="8743"/>
                    <a:pt x="660" y="8754"/>
                    <a:pt x="668" y="8754"/>
                  </a:cubicBezTo>
                  <a:cubicBezTo>
                    <a:pt x="669" y="8754"/>
                    <a:pt x="669" y="8754"/>
                    <a:pt x="670" y="8754"/>
                  </a:cubicBezTo>
                  <a:cubicBezTo>
                    <a:pt x="677" y="8754"/>
                    <a:pt x="677" y="8741"/>
                    <a:pt x="675" y="8719"/>
                  </a:cubicBezTo>
                  <a:cubicBezTo>
                    <a:pt x="674" y="8710"/>
                    <a:pt x="671" y="8702"/>
                    <a:pt x="666" y="8696"/>
                  </a:cubicBezTo>
                  <a:close/>
                  <a:moveTo>
                    <a:pt x="649" y="8782"/>
                  </a:moveTo>
                  <a:cubicBezTo>
                    <a:pt x="652" y="8782"/>
                    <a:pt x="658" y="8788"/>
                    <a:pt x="663" y="8801"/>
                  </a:cubicBezTo>
                  <a:lnTo>
                    <a:pt x="665" y="8823"/>
                  </a:lnTo>
                  <a:cubicBezTo>
                    <a:pt x="665" y="8823"/>
                    <a:pt x="665" y="8823"/>
                    <a:pt x="664" y="8823"/>
                  </a:cubicBezTo>
                  <a:cubicBezTo>
                    <a:pt x="656" y="8823"/>
                    <a:pt x="646" y="8802"/>
                    <a:pt x="646" y="8790"/>
                  </a:cubicBezTo>
                  <a:cubicBezTo>
                    <a:pt x="646" y="8785"/>
                    <a:pt x="647" y="8782"/>
                    <a:pt x="649" y="8782"/>
                  </a:cubicBezTo>
                  <a:close/>
                  <a:moveTo>
                    <a:pt x="624" y="9417"/>
                  </a:moveTo>
                  <a:cubicBezTo>
                    <a:pt x="615" y="9418"/>
                    <a:pt x="615" y="9418"/>
                    <a:pt x="616" y="9429"/>
                  </a:cubicBezTo>
                  <a:lnTo>
                    <a:pt x="616" y="9440"/>
                  </a:lnTo>
                  <a:lnTo>
                    <a:pt x="624" y="9429"/>
                  </a:lnTo>
                  <a:lnTo>
                    <a:pt x="624" y="9417"/>
                  </a:lnTo>
                  <a:close/>
                  <a:moveTo>
                    <a:pt x="667" y="9438"/>
                  </a:moveTo>
                  <a:lnTo>
                    <a:pt x="668" y="9449"/>
                  </a:lnTo>
                  <a:cubicBezTo>
                    <a:pt x="663" y="9450"/>
                    <a:pt x="664" y="9454"/>
                    <a:pt x="668" y="9454"/>
                  </a:cubicBezTo>
                  <a:cubicBezTo>
                    <a:pt x="671" y="9454"/>
                    <a:pt x="674" y="9453"/>
                    <a:pt x="676" y="9449"/>
                  </a:cubicBezTo>
                  <a:cubicBezTo>
                    <a:pt x="685" y="9448"/>
                    <a:pt x="693" y="9448"/>
                    <a:pt x="693" y="9448"/>
                  </a:cubicBezTo>
                  <a:lnTo>
                    <a:pt x="693" y="9448"/>
                  </a:lnTo>
                  <a:cubicBezTo>
                    <a:pt x="694" y="9459"/>
                    <a:pt x="686" y="9472"/>
                    <a:pt x="677" y="9472"/>
                  </a:cubicBezTo>
                  <a:cubicBezTo>
                    <a:pt x="671" y="9477"/>
                    <a:pt x="667" y="9480"/>
                    <a:pt x="665" y="9480"/>
                  </a:cubicBezTo>
                  <a:cubicBezTo>
                    <a:pt x="662" y="9480"/>
                    <a:pt x="661" y="9474"/>
                    <a:pt x="661" y="9462"/>
                  </a:cubicBezTo>
                  <a:cubicBezTo>
                    <a:pt x="660" y="9450"/>
                    <a:pt x="658" y="9438"/>
                    <a:pt x="667" y="9438"/>
                  </a:cubicBezTo>
                  <a:close/>
                  <a:moveTo>
                    <a:pt x="675" y="9576"/>
                  </a:moveTo>
                  <a:cubicBezTo>
                    <a:pt x="681" y="9583"/>
                    <a:pt x="684" y="9591"/>
                    <a:pt x="685" y="9600"/>
                  </a:cubicBezTo>
                  <a:lnTo>
                    <a:pt x="677" y="9611"/>
                  </a:lnTo>
                  <a:cubicBezTo>
                    <a:pt x="677" y="9611"/>
                    <a:pt x="677" y="9611"/>
                    <a:pt x="676" y="9611"/>
                  </a:cubicBezTo>
                  <a:cubicBezTo>
                    <a:pt x="670" y="9611"/>
                    <a:pt x="668" y="9599"/>
                    <a:pt x="667" y="9588"/>
                  </a:cubicBezTo>
                  <a:cubicBezTo>
                    <a:pt x="667" y="9577"/>
                    <a:pt x="667" y="9577"/>
                    <a:pt x="675" y="9576"/>
                  </a:cubicBezTo>
                  <a:close/>
                  <a:moveTo>
                    <a:pt x="803" y="9605"/>
                  </a:moveTo>
                  <a:cubicBezTo>
                    <a:pt x="801" y="9605"/>
                    <a:pt x="799" y="9605"/>
                    <a:pt x="796" y="9605"/>
                  </a:cubicBezTo>
                  <a:lnTo>
                    <a:pt x="797" y="9616"/>
                  </a:lnTo>
                  <a:cubicBezTo>
                    <a:pt x="797" y="9616"/>
                    <a:pt x="806" y="9627"/>
                    <a:pt x="814" y="9627"/>
                  </a:cubicBezTo>
                  <a:cubicBezTo>
                    <a:pt x="815" y="9627"/>
                    <a:pt x="815" y="9626"/>
                    <a:pt x="815" y="9626"/>
                  </a:cubicBezTo>
                  <a:lnTo>
                    <a:pt x="814" y="9615"/>
                  </a:lnTo>
                  <a:cubicBezTo>
                    <a:pt x="813" y="9607"/>
                    <a:pt x="809" y="9605"/>
                    <a:pt x="803" y="9605"/>
                  </a:cubicBezTo>
                  <a:close/>
                  <a:moveTo>
                    <a:pt x="62" y="0"/>
                  </a:moveTo>
                  <a:cubicBezTo>
                    <a:pt x="62" y="0"/>
                    <a:pt x="54" y="2"/>
                    <a:pt x="45" y="2"/>
                  </a:cubicBezTo>
                  <a:cubicBezTo>
                    <a:pt x="28" y="3"/>
                    <a:pt x="19" y="3"/>
                    <a:pt x="12" y="26"/>
                  </a:cubicBezTo>
                  <a:cubicBezTo>
                    <a:pt x="7" y="73"/>
                    <a:pt x="0" y="107"/>
                    <a:pt x="16" y="107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29" y="120"/>
                    <a:pt x="30" y="140"/>
                    <a:pt x="20" y="154"/>
                  </a:cubicBezTo>
                  <a:cubicBezTo>
                    <a:pt x="11" y="154"/>
                    <a:pt x="13" y="200"/>
                    <a:pt x="18" y="258"/>
                  </a:cubicBezTo>
                  <a:cubicBezTo>
                    <a:pt x="21" y="328"/>
                    <a:pt x="23" y="363"/>
                    <a:pt x="16" y="374"/>
                  </a:cubicBezTo>
                  <a:cubicBezTo>
                    <a:pt x="11" y="382"/>
                    <a:pt x="9" y="390"/>
                    <a:pt x="9" y="398"/>
                  </a:cubicBezTo>
                  <a:cubicBezTo>
                    <a:pt x="17" y="398"/>
                    <a:pt x="21" y="467"/>
                    <a:pt x="26" y="548"/>
                  </a:cubicBezTo>
                  <a:cubicBezTo>
                    <a:pt x="31" y="629"/>
                    <a:pt x="36" y="709"/>
                    <a:pt x="45" y="709"/>
                  </a:cubicBezTo>
                  <a:cubicBezTo>
                    <a:pt x="45" y="721"/>
                    <a:pt x="46" y="732"/>
                    <a:pt x="46" y="732"/>
                  </a:cubicBezTo>
                  <a:cubicBezTo>
                    <a:pt x="37" y="733"/>
                    <a:pt x="38" y="755"/>
                    <a:pt x="40" y="779"/>
                  </a:cubicBezTo>
                  <a:cubicBezTo>
                    <a:pt x="46" y="794"/>
                    <a:pt x="50" y="808"/>
                    <a:pt x="52" y="825"/>
                  </a:cubicBezTo>
                  <a:cubicBezTo>
                    <a:pt x="43" y="825"/>
                    <a:pt x="44" y="836"/>
                    <a:pt x="45" y="860"/>
                  </a:cubicBezTo>
                  <a:cubicBezTo>
                    <a:pt x="46" y="881"/>
                    <a:pt x="47" y="893"/>
                    <a:pt x="54" y="893"/>
                  </a:cubicBezTo>
                  <a:cubicBezTo>
                    <a:pt x="54" y="893"/>
                    <a:pt x="55" y="893"/>
                    <a:pt x="55" y="893"/>
                  </a:cubicBezTo>
                  <a:cubicBezTo>
                    <a:pt x="56" y="906"/>
                    <a:pt x="60" y="986"/>
                    <a:pt x="55" y="1021"/>
                  </a:cubicBezTo>
                  <a:cubicBezTo>
                    <a:pt x="47" y="1034"/>
                    <a:pt x="56" y="1045"/>
                    <a:pt x="65" y="1056"/>
                  </a:cubicBezTo>
                  <a:cubicBezTo>
                    <a:pt x="65" y="1056"/>
                    <a:pt x="66" y="1056"/>
                    <a:pt x="66" y="1056"/>
                  </a:cubicBezTo>
                  <a:cubicBezTo>
                    <a:pt x="75" y="1056"/>
                    <a:pt x="83" y="1067"/>
                    <a:pt x="83" y="1077"/>
                  </a:cubicBezTo>
                  <a:lnTo>
                    <a:pt x="66" y="1078"/>
                  </a:lnTo>
                  <a:cubicBezTo>
                    <a:pt x="62" y="1074"/>
                    <a:pt x="60" y="1071"/>
                    <a:pt x="59" y="1071"/>
                  </a:cubicBezTo>
                  <a:cubicBezTo>
                    <a:pt x="57" y="1071"/>
                    <a:pt x="58" y="1077"/>
                    <a:pt x="58" y="1091"/>
                  </a:cubicBezTo>
                  <a:cubicBezTo>
                    <a:pt x="59" y="1102"/>
                    <a:pt x="59" y="1113"/>
                    <a:pt x="59" y="1113"/>
                  </a:cubicBezTo>
                  <a:cubicBezTo>
                    <a:pt x="68" y="1113"/>
                    <a:pt x="72" y="1172"/>
                    <a:pt x="76" y="1252"/>
                  </a:cubicBezTo>
                  <a:cubicBezTo>
                    <a:pt x="83" y="1356"/>
                    <a:pt x="85" y="1390"/>
                    <a:pt x="93" y="1390"/>
                  </a:cubicBezTo>
                  <a:cubicBezTo>
                    <a:pt x="93" y="1390"/>
                    <a:pt x="94" y="1390"/>
                    <a:pt x="94" y="1390"/>
                  </a:cubicBezTo>
                  <a:cubicBezTo>
                    <a:pt x="102" y="1390"/>
                    <a:pt x="103" y="1403"/>
                    <a:pt x="96" y="1436"/>
                  </a:cubicBezTo>
                  <a:cubicBezTo>
                    <a:pt x="75" y="1507"/>
                    <a:pt x="75" y="1507"/>
                    <a:pt x="84" y="1518"/>
                  </a:cubicBezTo>
                  <a:cubicBezTo>
                    <a:pt x="83" y="1507"/>
                    <a:pt x="92" y="1506"/>
                    <a:pt x="101" y="1506"/>
                  </a:cubicBezTo>
                  <a:cubicBezTo>
                    <a:pt x="102" y="1506"/>
                    <a:pt x="102" y="1506"/>
                    <a:pt x="103" y="1506"/>
                  </a:cubicBezTo>
                  <a:cubicBezTo>
                    <a:pt x="118" y="1506"/>
                    <a:pt x="117" y="1517"/>
                    <a:pt x="102" y="1528"/>
                  </a:cubicBezTo>
                  <a:cubicBezTo>
                    <a:pt x="85" y="1529"/>
                    <a:pt x="104" y="1702"/>
                    <a:pt x="121" y="1713"/>
                  </a:cubicBezTo>
                  <a:lnTo>
                    <a:pt x="113" y="1713"/>
                  </a:lnTo>
                  <a:cubicBezTo>
                    <a:pt x="104" y="1715"/>
                    <a:pt x="105" y="1726"/>
                    <a:pt x="108" y="1772"/>
                  </a:cubicBezTo>
                  <a:lnTo>
                    <a:pt x="110" y="1806"/>
                  </a:lnTo>
                  <a:cubicBezTo>
                    <a:pt x="110" y="1806"/>
                    <a:pt x="110" y="1806"/>
                    <a:pt x="110" y="1806"/>
                  </a:cubicBezTo>
                  <a:cubicBezTo>
                    <a:pt x="127" y="1806"/>
                    <a:pt x="122" y="1875"/>
                    <a:pt x="114" y="1876"/>
                  </a:cubicBezTo>
                  <a:cubicBezTo>
                    <a:pt x="106" y="1888"/>
                    <a:pt x="106" y="1888"/>
                    <a:pt x="108" y="1911"/>
                  </a:cubicBezTo>
                  <a:cubicBezTo>
                    <a:pt x="127" y="1944"/>
                    <a:pt x="122" y="2003"/>
                    <a:pt x="113" y="2004"/>
                  </a:cubicBezTo>
                  <a:lnTo>
                    <a:pt x="114" y="2026"/>
                  </a:lnTo>
                  <a:cubicBezTo>
                    <a:pt x="122" y="2041"/>
                    <a:pt x="127" y="2057"/>
                    <a:pt x="126" y="2072"/>
                  </a:cubicBezTo>
                  <a:cubicBezTo>
                    <a:pt x="127" y="2098"/>
                    <a:pt x="128" y="2111"/>
                    <a:pt x="132" y="2111"/>
                  </a:cubicBezTo>
                  <a:cubicBezTo>
                    <a:pt x="133" y="2111"/>
                    <a:pt x="135" y="2109"/>
                    <a:pt x="137" y="2106"/>
                  </a:cubicBezTo>
                  <a:cubicBezTo>
                    <a:pt x="145" y="2106"/>
                    <a:pt x="154" y="2106"/>
                    <a:pt x="154" y="2117"/>
                  </a:cubicBezTo>
                  <a:lnTo>
                    <a:pt x="146" y="2117"/>
                  </a:lnTo>
                  <a:cubicBezTo>
                    <a:pt x="137" y="2118"/>
                    <a:pt x="139" y="2153"/>
                    <a:pt x="142" y="2199"/>
                  </a:cubicBezTo>
                  <a:cubicBezTo>
                    <a:pt x="146" y="2256"/>
                    <a:pt x="147" y="2280"/>
                    <a:pt x="139" y="2292"/>
                  </a:cubicBezTo>
                  <a:lnTo>
                    <a:pt x="148" y="2303"/>
                  </a:lnTo>
                  <a:cubicBezTo>
                    <a:pt x="157" y="2314"/>
                    <a:pt x="158" y="2326"/>
                    <a:pt x="149" y="2326"/>
                  </a:cubicBezTo>
                  <a:cubicBezTo>
                    <a:pt x="141" y="2338"/>
                    <a:pt x="145" y="2384"/>
                    <a:pt x="155" y="2407"/>
                  </a:cubicBezTo>
                  <a:cubicBezTo>
                    <a:pt x="155" y="2419"/>
                    <a:pt x="156" y="2430"/>
                    <a:pt x="156" y="2430"/>
                  </a:cubicBezTo>
                  <a:cubicBezTo>
                    <a:pt x="140" y="2447"/>
                    <a:pt x="141" y="2473"/>
                    <a:pt x="159" y="2487"/>
                  </a:cubicBezTo>
                  <a:cubicBezTo>
                    <a:pt x="150" y="2489"/>
                    <a:pt x="151" y="2500"/>
                    <a:pt x="152" y="2511"/>
                  </a:cubicBezTo>
                  <a:cubicBezTo>
                    <a:pt x="161" y="2535"/>
                    <a:pt x="165" y="2581"/>
                    <a:pt x="156" y="2581"/>
                  </a:cubicBezTo>
                  <a:lnTo>
                    <a:pt x="157" y="2592"/>
                  </a:lnTo>
                  <a:cubicBezTo>
                    <a:pt x="165" y="2602"/>
                    <a:pt x="168" y="2614"/>
                    <a:pt x="167" y="2627"/>
                  </a:cubicBezTo>
                  <a:cubicBezTo>
                    <a:pt x="167" y="2639"/>
                    <a:pt x="170" y="2651"/>
                    <a:pt x="178" y="2660"/>
                  </a:cubicBezTo>
                  <a:cubicBezTo>
                    <a:pt x="184" y="2667"/>
                    <a:pt x="187" y="2675"/>
                    <a:pt x="188" y="2684"/>
                  </a:cubicBezTo>
                  <a:cubicBezTo>
                    <a:pt x="188" y="2687"/>
                    <a:pt x="188" y="2688"/>
                    <a:pt x="186" y="2688"/>
                  </a:cubicBezTo>
                  <a:cubicBezTo>
                    <a:pt x="183" y="2688"/>
                    <a:pt x="177" y="2680"/>
                    <a:pt x="170" y="2673"/>
                  </a:cubicBezTo>
                  <a:cubicBezTo>
                    <a:pt x="168" y="2668"/>
                    <a:pt x="167" y="2665"/>
                    <a:pt x="166" y="2665"/>
                  </a:cubicBezTo>
                  <a:cubicBezTo>
                    <a:pt x="162" y="2665"/>
                    <a:pt x="167" y="2692"/>
                    <a:pt x="182" y="2719"/>
                  </a:cubicBezTo>
                  <a:cubicBezTo>
                    <a:pt x="192" y="2737"/>
                    <a:pt x="197" y="2745"/>
                    <a:pt x="196" y="2745"/>
                  </a:cubicBezTo>
                  <a:cubicBezTo>
                    <a:pt x="195" y="2745"/>
                    <a:pt x="190" y="2740"/>
                    <a:pt x="182" y="2730"/>
                  </a:cubicBezTo>
                  <a:cubicBezTo>
                    <a:pt x="177" y="2723"/>
                    <a:pt x="171" y="2717"/>
                    <a:pt x="170" y="2717"/>
                  </a:cubicBezTo>
                  <a:cubicBezTo>
                    <a:pt x="169" y="2717"/>
                    <a:pt x="169" y="2721"/>
                    <a:pt x="174" y="2731"/>
                  </a:cubicBezTo>
                  <a:cubicBezTo>
                    <a:pt x="174" y="2731"/>
                    <a:pt x="175" y="2753"/>
                    <a:pt x="184" y="2753"/>
                  </a:cubicBezTo>
                  <a:cubicBezTo>
                    <a:pt x="184" y="2764"/>
                    <a:pt x="185" y="2776"/>
                    <a:pt x="186" y="2788"/>
                  </a:cubicBezTo>
                  <a:cubicBezTo>
                    <a:pt x="181" y="2803"/>
                    <a:pt x="178" y="2818"/>
                    <a:pt x="179" y="2834"/>
                  </a:cubicBezTo>
                  <a:cubicBezTo>
                    <a:pt x="189" y="2845"/>
                    <a:pt x="189" y="2845"/>
                    <a:pt x="182" y="2858"/>
                  </a:cubicBezTo>
                  <a:cubicBezTo>
                    <a:pt x="173" y="2858"/>
                    <a:pt x="174" y="2869"/>
                    <a:pt x="189" y="2869"/>
                  </a:cubicBezTo>
                  <a:cubicBezTo>
                    <a:pt x="189" y="2869"/>
                    <a:pt x="190" y="2869"/>
                    <a:pt x="191" y="2869"/>
                  </a:cubicBezTo>
                  <a:cubicBezTo>
                    <a:pt x="200" y="2878"/>
                    <a:pt x="201" y="2892"/>
                    <a:pt x="193" y="2904"/>
                  </a:cubicBezTo>
                  <a:cubicBezTo>
                    <a:pt x="177" y="2905"/>
                    <a:pt x="176" y="2915"/>
                    <a:pt x="184" y="2915"/>
                  </a:cubicBezTo>
                  <a:cubicBezTo>
                    <a:pt x="184" y="2915"/>
                    <a:pt x="185" y="2915"/>
                    <a:pt x="185" y="2915"/>
                  </a:cubicBezTo>
                  <a:cubicBezTo>
                    <a:pt x="191" y="2922"/>
                    <a:pt x="194" y="2929"/>
                    <a:pt x="194" y="2938"/>
                  </a:cubicBezTo>
                  <a:cubicBezTo>
                    <a:pt x="186" y="2938"/>
                    <a:pt x="192" y="3043"/>
                    <a:pt x="198" y="3146"/>
                  </a:cubicBezTo>
                  <a:cubicBezTo>
                    <a:pt x="200" y="3158"/>
                    <a:pt x="208" y="3168"/>
                    <a:pt x="215" y="3168"/>
                  </a:cubicBezTo>
                  <a:cubicBezTo>
                    <a:pt x="216" y="3168"/>
                    <a:pt x="216" y="3168"/>
                    <a:pt x="216" y="3168"/>
                  </a:cubicBezTo>
                  <a:cubicBezTo>
                    <a:pt x="220" y="3168"/>
                    <a:pt x="222" y="3168"/>
                    <a:pt x="224" y="3168"/>
                  </a:cubicBezTo>
                  <a:cubicBezTo>
                    <a:pt x="231" y="3168"/>
                    <a:pt x="224" y="3170"/>
                    <a:pt x="218" y="3180"/>
                  </a:cubicBezTo>
                  <a:cubicBezTo>
                    <a:pt x="198" y="3190"/>
                    <a:pt x="195" y="3207"/>
                    <a:pt x="206" y="3207"/>
                  </a:cubicBezTo>
                  <a:cubicBezTo>
                    <a:pt x="209" y="3207"/>
                    <a:pt x="213" y="3206"/>
                    <a:pt x="219" y="3203"/>
                  </a:cubicBezTo>
                  <a:cubicBezTo>
                    <a:pt x="226" y="3198"/>
                    <a:pt x="230" y="3195"/>
                    <a:pt x="231" y="3195"/>
                  </a:cubicBezTo>
                  <a:cubicBezTo>
                    <a:pt x="233" y="3195"/>
                    <a:pt x="229" y="3201"/>
                    <a:pt x="220" y="3214"/>
                  </a:cubicBezTo>
                  <a:cubicBezTo>
                    <a:pt x="212" y="3227"/>
                    <a:pt x="212" y="3227"/>
                    <a:pt x="221" y="3238"/>
                  </a:cubicBezTo>
                  <a:cubicBezTo>
                    <a:pt x="221" y="3238"/>
                    <a:pt x="222" y="3238"/>
                    <a:pt x="222" y="3238"/>
                  </a:cubicBezTo>
                  <a:cubicBezTo>
                    <a:pt x="230" y="3238"/>
                    <a:pt x="230" y="3249"/>
                    <a:pt x="223" y="3249"/>
                  </a:cubicBezTo>
                  <a:cubicBezTo>
                    <a:pt x="223" y="3249"/>
                    <a:pt x="222" y="3249"/>
                    <a:pt x="222" y="3249"/>
                  </a:cubicBezTo>
                  <a:cubicBezTo>
                    <a:pt x="215" y="3261"/>
                    <a:pt x="207" y="3273"/>
                    <a:pt x="213" y="3273"/>
                  </a:cubicBezTo>
                  <a:cubicBezTo>
                    <a:pt x="214" y="3273"/>
                    <a:pt x="214" y="3273"/>
                    <a:pt x="214" y="3273"/>
                  </a:cubicBezTo>
                  <a:lnTo>
                    <a:pt x="214" y="3273"/>
                  </a:lnTo>
                  <a:cubicBezTo>
                    <a:pt x="214" y="3282"/>
                    <a:pt x="212" y="3289"/>
                    <a:pt x="207" y="3296"/>
                  </a:cubicBezTo>
                  <a:cubicBezTo>
                    <a:pt x="200" y="3309"/>
                    <a:pt x="209" y="3320"/>
                    <a:pt x="218" y="3331"/>
                  </a:cubicBezTo>
                  <a:cubicBezTo>
                    <a:pt x="232" y="3357"/>
                    <a:pt x="236" y="3369"/>
                    <a:pt x="229" y="3369"/>
                  </a:cubicBezTo>
                  <a:cubicBezTo>
                    <a:pt x="227" y="3369"/>
                    <a:pt x="224" y="3368"/>
                    <a:pt x="220" y="3366"/>
                  </a:cubicBezTo>
                  <a:cubicBezTo>
                    <a:pt x="218" y="3365"/>
                    <a:pt x="217" y="3364"/>
                    <a:pt x="216" y="3364"/>
                  </a:cubicBezTo>
                  <a:cubicBezTo>
                    <a:pt x="204" y="3364"/>
                    <a:pt x="216" y="3413"/>
                    <a:pt x="232" y="3423"/>
                  </a:cubicBezTo>
                  <a:cubicBezTo>
                    <a:pt x="250" y="3433"/>
                    <a:pt x="250" y="3433"/>
                    <a:pt x="241" y="3434"/>
                  </a:cubicBezTo>
                  <a:cubicBezTo>
                    <a:pt x="233" y="3434"/>
                    <a:pt x="233" y="3445"/>
                    <a:pt x="233" y="3445"/>
                  </a:cubicBezTo>
                  <a:cubicBezTo>
                    <a:pt x="234" y="3458"/>
                    <a:pt x="234" y="3469"/>
                    <a:pt x="227" y="3469"/>
                  </a:cubicBezTo>
                  <a:cubicBezTo>
                    <a:pt x="228" y="3481"/>
                    <a:pt x="231" y="3493"/>
                    <a:pt x="237" y="3504"/>
                  </a:cubicBezTo>
                  <a:cubicBezTo>
                    <a:pt x="253" y="3525"/>
                    <a:pt x="251" y="3554"/>
                    <a:pt x="232" y="3573"/>
                  </a:cubicBezTo>
                  <a:lnTo>
                    <a:pt x="242" y="3596"/>
                  </a:lnTo>
                  <a:cubicBezTo>
                    <a:pt x="260" y="3607"/>
                    <a:pt x="269" y="3618"/>
                    <a:pt x="252" y="3618"/>
                  </a:cubicBezTo>
                  <a:lnTo>
                    <a:pt x="243" y="3619"/>
                  </a:lnTo>
                  <a:cubicBezTo>
                    <a:pt x="261" y="3629"/>
                    <a:pt x="256" y="3677"/>
                    <a:pt x="239" y="3678"/>
                  </a:cubicBezTo>
                  <a:cubicBezTo>
                    <a:pt x="230" y="3678"/>
                    <a:pt x="230" y="3678"/>
                    <a:pt x="231" y="3690"/>
                  </a:cubicBezTo>
                  <a:lnTo>
                    <a:pt x="239" y="3689"/>
                  </a:lnTo>
                  <a:cubicBezTo>
                    <a:pt x="240" y="3689"/>
                    <a:pt x="242" y="3689"/>
                    <a:pt x="243" y="3689"/>
                  </a:cubicBezTo>
                  <a:cubicBezTo>
                    <a:pt x="250" y="3689"/>
                    <a:pt x="256" y="3690"/>
                    <a:pt x="257" y="3700"/>
                  </a:cubicBezTo>
                  <a:cubicBezTo>
                    <a:pt x="258" y="3711"/>
                    <a:pt x="258" y="3722"/>
                    <a:pt x="250" y="3724"/>
                  </a:cubicBezTo>
                  <a:cubicBezTo>
                    <a:pt x="242" y="3735"/>
                    <a:pt x="234" y="3747"/>
                    <a:pt x="242" y="3747"/>
                  </a:cubicBezTo>
                  <a:cubicBezTo>
                    <a:pt x="242" y="3755"/>
                    <a:pt x="240" y="3763"/>
                    <a:pt x="235" y="3771"/>
                  </a:cubicBezTo>
                  <a:cubicBezTo>
                    <a:pt x="237" y="3782"/>
                    <a:pt x="237" y="3793"/>
                    <a:pt x="239" y="3817"/>
                  </a:cubicBezTo>
                  <a:cubicBezTo>
                    <a:pt x="248" y="3828"/>
                    <a:pt x="249" y="3850"/>
                    <a:pt x="240" y="3852"/>
                  </a:cubicBezTo>
                  <a:cubicBezTo>
                    <a:pt x="241" y="3864"/>
                    <a:pt x="244" y="3875"/>
                    <a:pt x="251" y="3885"/>
                  </a:cubicBezTo>
                  <a:cubicBezTo>
                    <a:pt x="252" y="3909"/>
                    <a:pt x="253" y="3920"/>
                    <a:pt x="244" y="3920"/>
                  </a:cubicBezTo>
                  <a:cubicBezTo>
                    <a:pt x="237" y="3921"/>
                    <a:pt x="237" y="3921"/>
                    <a:pt x="246" y="3932"/>
                  </a:cubicBezTo>
                  <a:cubicBezTo>
                    <a:pt x="246" y="3932"/>
                    <a:pt x="246" y="3932"/>
                    <a:pt x="247" y="3932"/>
                  </a:cubicBezTo>
                  <a:cubicBezTo>
                    <a:pt x="254" y="3932"/>
                    <a:pt x="255" y="3944"/>
                    <a:pt x="255" y="3955"/>
                  </a:cubicBezTo>
                  <a:cubicBezTo>
                    <a:pt x="256" y="3966"/>
                    <a:pt x="257" y="3978"/>
                    <a:pt x="257" y="3978"/>
                  </a:cubicBezTo>
                  <a:cubicBezTo>
                    <a:pt x="259" y="3978"/>
                    <a:pt x="260" y="3978"/>
                    <a:pt x="261" y="3978"/>
                  </a:cubicBezTo>
                  <a:cubicBezTo>
                    <a:pt x="265" y="3978"/>
                    <a:pt x="265" y="3980"/>
                    <a:pt x="266" y="3988"/>
                  </a:cubicBezTo>
                  <a:cubicBezTo>
                    <a:pt x="267" y="4001"/>
                    <a:pt x="260" y="4035"/>
                    <a:pt x="260" y="4047"/>
                  </a:cubicBezTo>
                  <a:cubicBezTo>
                    <a:pt x="262" y="4069"/>
                    <a:pt x="262" y="4077"/>
                    <a:pt x="264" y="4077"/>
                  </a:cubicBezTo>
                  <a:cubicBezTo>
                    <a:pt x="266" y="4077"/>
                    <a:pt x="267" y="4074"/>
                    <a:pt x="270" y="4070"/>
                  </a:cubicBezTo>
                  <a:cubicBezTo>
                    <a:pt x="270" y="4065"/>
                    <a:pt x="272" y="4062"/>
                    <a:pt x="273" y="4062"/>
                  </a:cubicBezTo>
                  <a:cubicBezTo>
                    <a:pt x="274" y="4062"/>
                    <a:pt x="275" y="4068"/>
                    <a:pt x="271" y="4081"/>
                  </a:cubicBezTo>
                  <a:cubicBezTo>
                    <a:pt x="271" y="4093"/>
                    <a:pt x="266" y="4127"/>
                    <a:pt x="267" y="4162"/>
                  </a:cubicBezTo>
                  <a:cubicBezTo>
                    <a:pt x="270" y="4203"/>
                    <a:pt x="270" y="4209"/>
                    <a:pt x="275" y="4209"/>
                  </a:cubicBezTo>
                  <a:cubicBezTo>
                    <a:pt x="276" y="4209"/>
                    <a:pt x="277" y="4208"/>
                    <a:pt x="278" y="4208"/>
                  </a:cubicBezTo>
                  <a:cubicBezTo>
                    <a:pt x="283" y="4204"/>
                    <a:pt x="287" y="4203"/>
                    <a:pt x="289" y="4203"/>
                  </a:cubicBezTo>
                  <a:cubicBezTo>
                    <a:pt x="294" y="4203"/>
                    <a:pt x="291" y="4211"/>
                    <a:pt x="279" y="4219"/>
                  </a:cubicBezTo>
                  <a:cubicBezTo>
                    <a:pt x="264" y="4244"/>
                    <a:pt x="265" y="4255"/>
                    <a:pt x="273" y="4255"/>
                  </a:cubicBezTo>
                  <a:cubicBezTo>
                    <a:pt x="283" y="4267"/>
                    <a:pt x="283" y="4267"/>
                    <a:pt x="283" y="4278"/>
                  </a:cubicBezTo>
                  <a:cubicBezTo>
                    <a:pt x="275" y="4278"/>
                    <a:pt x="275" y="4290"/>
                    <a:pt x="285" y="4313"/>
                  </a:cubicBezTo>
                  <a:cubicBezTo>
                    <a:pt x="286" y="4324"/>
                    <a:pt x="286" y="4324"/>
                    <a:pt x="277" y="4324"/>
                  </a:cubicBezTo>
                  <a:lnTo>
                    <a:pt x="278" y="4347"/>
                  </a:lnTo>
                  <a:cubicBezTo>
                    <a:pt x="297" y="4370"/>
                    <a:pt x="293" y="4439"/>
                    <a:pt x="285" y="4452"/>
                  </a:cubicBezTo>
                  <a:cubicBezTo>
                    <a:pt x="286" y="4460"/>
                    <a:pt x="289" y="4467"/>
                    <a:pt x="295" y="4474"/>
                  </a:cubicBezTo>
                  <a:cubicBezTo>
                    <a:pt x="312" y="4484"/>
                    <a:pt x="313" y="4497"/>
                    <a:pt x="296" y="4498"/>
                  </a:cubicBezTo>
                  <a:cubicBezTo>
                    <a:pt x="279" y="4498"/>
                    <a:pt x="279" y="4498"/>
                    <a:pt x="296" y="4509"/>
                  </a:cubicBezTo>
                  <a:cubicBezTo>
                    <a:pt x="305" y="4519"/>
                    <a:pt x="309" y="4568"/>
                    <a:pt x="296" y="4568"/>
                  </a:cubicBezTo>
                  <a:cubicBezTo>
                    <a:pt x="294" y="4568"/>
                    <a:pt x="293" y="4568"/>
                    <a:pt x="292" y="4567"/>
                  </a:cubicBezTo>
                  <a:cubicBezTo>
                    <a:pt x="283" y="4567"/>
                    <a:pt x="275" y="4568"/>
                    <a:pt x="275" y="4568"/>
                  </a:cubicBezTo>
                  <a:cubicBezTo>
                    <a:pt x="280" y="4574"/>
                    <a:pt x="284" y="4582"/>
                    <a:pt x="284" y="4591"/>
                  </a:cubicBezTo>
                  <a:cubicBezTo>
                    <a:pt x="284" y="4591"/>
                    <a:pt x="284" y="4591"/>
                    <a:pt x="285" y="4591"/>
                  </a:cubicBezTo>
                  <a:cubicBezTo>
                    <a:pt x="293" y="4591"/>
                    <a:pt x="294" y="4603"/>
                    <a:pt x="295" y="4637"/>
                  </a:cubicBezTo>
                  <a:cubicBezTo>
                    <a:pt x="297" y="4659"/>
                    <a:pt x="308" y="4705"/>
                    <a:pt x="310" y="4729"/>
                  </a:cubicBezTo>
                  <a:cubicBezTo>
                    <a:pt x="311" y="4751"/>
                    <a:pt x="313" y="4786"/>
                    <a:pt x="305" y="4798"/>
                  </a:cubicBezTo>
                  <a:cubicBezTo>
                    <a:pt x="306" y="4814"/>
                    <a:pt x="310" y="4830"/>
                    <a:pt x="316" y="4844"/>
                  </a:cubicBezTo>
                  <a:cubicBezTo>
                    <a:pt x="325" y="4854"/>
                    <a:pt x="327" y="4878"/>
                    <a:pt x="318" y="4878"/>
                  </a:cubicBezTo>
                  <a:lnTo>
                    <a:pt x="320" y="4890"/>
                  </a:lnTo>
                  <a:cubicBezTo>
                    <a:pt x="324" y="4900"/>
                    <a:pt x="327" y="4913"/>
                    <a:pt x="330" y="4924"/>
                  </a:cubicBezTo>
                  <a:cubicBezTo>
                    <a:pt x="318" y="4926"/>
                    <a:pt x="314" y="4940"/>
                    <a:pt x="323" y="4947"/>
                  </a:cubicBezTo>
                  <a:cubicBezTo>
                    <a:pt x="331" y="4947"/>
                    <a:pt x="332" y="4959"/>
                    <a:pt x="333" y="4982"/>
                  </a:cubicBezTo>
                  <a:cubicBezTo>
                    <a:pt x="326" y="5006"/>
                    <a:pt x="349" y="5386"/>
                    <a:pt x="358" y="5386"/>
                  </a:cubicBezTo>
                  <a:cubicBezTo>
                    <a:pt x="358" y="5386"/>
                    <a:pt x="358" y="5386"/>
                    <a:pt x="358" y="5386"/>
                  </a:cubicBezTo>
                  <a:lnTo>
                    <a:pt x="359" y="5421"/>
                  </a:lnTo>
                  <a:cubicBezTo>
                    <a:pt x="360" y="5432"/>
                    <a:pt x="361" y="5456"/>
                    <a:pt x="361" y="5456"/>
                  </a:cubicBezTo>
                  <a:cubicBezTo>
                    <a:pt x="344" y="5457"/>
                    <a:pt x="357" y="5514"/>
                    <a:pt x="367" y="5548"/>
                  </a:cubicBezTo>
                  <a:cubicBezTo>
                    <a:pt x="375" y="5558"/>
                    <a:pt x="378" y="5570"/>
                    <a:pt x="378" y="5582"/>
                  </a:cubicBezTo>
                  <a:cubicBezTo>
                    <a:pt x="360" y="5584"/>
                    <a:pt x="362" y="5618"/>
                    <a:pt x="372" y="5641"/>
                  </a:cubicBezTo>
                  <a:cubicBezTo>
                    <a:pt x="390" y="5651"/>
                    <a:pt x="390" y="5663"/>
                    <a:pt x="373" y="5663"/>
                  </a:cubicBezTo>
                  <a:cubicBezTo>
                    <a:pt x="357" y="5664"/>
                    <a:pt x="358" y="5688"/>
                    <a:pt x="385" y="5709"/>
                  </a:cubicBezTo>
                  <a:cubicBezTo>
                    <a:pt x="395" y="5720"/>
                    <a:pt x="395" y="5720"/>
                    <a:pt x="387" y="5733"/>
                  </a:cubicBezTo>
                  <a:cubicBezTo>
                    <a:pt x="370" y="5745"/>
                    <a:pt x="371" y="5756"/>
                    <a:pt x="379" y="5756"/>
                  </a:cubicBezTo>
                  <a:cubicBezTo>
                    <a:pt x="397" y="5766"/>
                    <a:pt x="398" y="5779"/>
                    <a:pt x="381" y="5791"/>
                  </a:cubicBezTo>
                  <a:cubicBezTo>
                    <a:pt x="366" y="5815"/>
                    <a:pt x="366" y="5815"/>
                    <a:pt x="384" y="5826"/>
                  </a:cubicBezTo>
                  <a:cubicBezTo>
                    <a:pt x="402" y="5836"/>
                    <a:pt x="404" y="5882"/>
                    <a:pt x="388" y="5894"/>
                  </a:cubicBezTo>
                  <a:cubicBezTo>
                    <a:pt x="388" y="5907"/>
                    <a:pt x="380" y="5918"/>
                    <a:pt x="389" y="5918"/>
                  </a:cubicBezTo>
                  <a:lnTo>
                    <a:pt x="381" y="5930"/>
                  </a:lnTo>
                  <a:lnTo>
                    <a:pt x="382" y="5953"/>
                  </a:lnTo>
                  <a:lnTo>
                    <a:pt x="391" y="5953"/>
                  </a:lnTo>
                  <a:cubicBezTo>
                    <a:pt x="391" y="5964"/>
                    <a:pt x="387" y="6033"/>
                    <a:pt x="393" y="6115"/>
                  </a:cubicBezTo>
                  <a:cubicBezTo>
                    <a:pt x="398" y="6224"/>
                    <a:pt x="401" y="6256"/>
                    <a:pt x="406" y="6256"/>
                  </a:cubicBezTo>
                  <a:cubicBezTo>
                    <a:pt x="407" y="6256"/>
                    <a:pt x="408" y="6255"/>
                    <a:pt x="409" y="6253"/>
                  </a:cubicBezTo>
                  <a:cubicBezTo>
                    <a:pt x="413" y="6251"/>
                    <a:pt x="415" y="6250"/>
                    <a:pt x="417" y="6250"/>
                  </a:cubicBezTo>
                  <a:cubicBezTo>
                    <a:pt x="425" y="6250"/>
                    <a:pt x="424" y="6266"/>
                    <a:pt x="410" y="6276"/>
                  </a:cubicBezTo>
                  <a:cubicBezTo>
                    <a:pt x="412" y="6288"/>
                    <a:pt x="404" y="6312"/>
                    <a:pt x="405" y="6334"/>
                  </a:cubicBezTo>
                  <a:cubicBezTo>
                    <a:pt x="407" y="6358"/>
                    <a:pt x="408" y="6380"/>
                    <a:pt x="399" y="6381"/>
                  </a:cubicBezTo>
                  <a:lnTo>
                    <a:pt x="400" y="6392"/>
                  </a:lnTo>
                  <a:cubicBezTo>
                    <a:pt x="418" y="6415"/>
                    <a:pt x="423" y="6484"/>
                    <a:pt x="416" y="6519"/>
                  </a:cubicBezTo>
                  <a:cubicBezTo>
                    <a:pt x="416" y="6539"/>
                    <a:pt x="421" y="6558"/>
                    <a:pt x="428" y="6576"/>
                  </a:cubicBezTo>
                  <a:cubicBezTo>
                    <a:pt x="439" y="6599"/>
                    <a:pt x="439" y="6599"/>
                    <a:pt x="431" y="6611"/>
                  </a:cubicBezTo>
                  <a:cubicBezTo>
                    <a:pt x="422" y="6611"/>
                    <a:pt x="417" y="6681"/>
                    <a:pt x="435" y="6681"/>
                  </a:cubicBezTo>
                  <a:cubicBezTo>
                    <a:pt x="435" y="6681"/>
                    <a:pt x="435" y="6681"/>
                    <a:pt x="435" y="6681"/>
                  </a:cubicBezTo>
                  <a:lnTo>
                    <a:pt x="435" y="6681"/>
                  </a:lnTo>
                  <a:lnTo>
                    <a:pt x="427" y="6693"/>
                  </a:lnTo>
                  <a:cubicBezTo>
                    <a:pt x="419" y="6701"/>
                    <a:pt x="425" y="6714"/>
                    <a:pt x="436" y="6715"/>
                  </a:cubicBezTo>
                  <a:cubicBezTo>
                    <a:pt x="437" y="6715"/>
                    <a:pt x="438" y="6715"/>
                    <a:pt x="439" y="6715"/>
                  </a:cubicBezTo>
                  <a:cubicBezTo>
                    <a:pt x="453" y="6715"/>
                    <a:pt x="453" y="6726"/>
                    <a:pt x="430" y="6739"/>
                  </a:cubicBezTo>
                  <a:cubicBezTo>
                    <a:pt x="414" y="6740"/>
                    <a:pt x="413" y="6750"/>
                    <a:pt x="420" y="6750"/>
                  </a:cubicBezTo>
                  <a:cubicBezTo>
                    <a:pt x="421" y="6750"/>
                    <a:pt x="421" y="6750"/>
                    <a:pt x="422" y="6750"/>
                  </a:cubicBezTo>
                  <a:cubicBezTo>
                    <a:pt x="431" y="6761"/>
                    <a:pt x="440" y="6773"/>
                    <a:pt x="432" y="6785"/>
                  </a:cubicBezTo>
                  <a:cubicBezTo>
                    <a:pt x="433" y="6796"/>
                    <a:pt x="434" y="6807"/>
                    <a:pt x="449" y="6807"/>
                  </a:cubicBezTo>
                  <a:cubicBezTo>
                    <a:pt x="449" y="6807"/>
                    <a:pt x="450" y="6807"/>
                    <a:pt x="451" y="6807"/>
                  </a:cubicBezTo>
                  <a:cubicBezTo>
                    <a:pt x="451" y="6807"/>
                    <a:pt x="452" y="6807"/>
                    <a:pt x="452" y="6807"/>
                  </a:cubicBezTo>
                  <a:cubicBezTo>
                    <a:pt x="459" y="6807"/>
                    <a:pt x="460" y="6819"/>
                    <a:pt x="461" y="6830"/>
                  </a:cubicBezTo>
                  <a:cubicBezTo>
                    <a:pt x="452" y="6830"/>
                    <a:pt x="452" y="6830"/>
                    <a:pt x="443" y="6819"/>
                  </a:cubicBezTo>
                  <a:lnTo>
                    <a:pt x="443" y="6819"/>
                  </a:lnTo>
                  <a:lnTo>
                    <a:pt x="444" y="6842"/>
                  </a:lnTo>
                  <a:cubicBezTo>
                    <a:pt x="445" y="6853"/>
                    <a:pt x="437" y="6877"/>
                    <a:pt x="430" y="6878"/>
                  </a:cubicBezTo>
                  <a:cubicBezTo>
                    <a:pt x="424" y="6886"/>
                    <a:pt x="422" y="6894"/>
                    <a:pt x="428" y="6894"/>
                  </a:cubicBezTo>
                  <a:cubicBezTo>
                    <a:pt x="430" y="6894"/>
                    <a:pt x="434" y="6893"/>
                    <a:pt x="439" y="6889"/>
                  </a:cubicBezTo>
                  <a:cubicBezTo>
                    <a:pt x="442" y="6889"/>
                    <a:pt x="444" y="6889"/>
                    <a:pt x="446" y="6889"/>
                  </a:cubicBezTo>
                  <a:cubicBezTo>
                    <a:pt x="455" y="6889"/>
                    <a:pt x="456" y="6892"/>
                    <a:pt x="456" y="6911"/>
                  </a:cubicBezTo>
                  <a:cubicBezTo>
                    <a:pt x="458" y="6923"/>
                    <a:pt x="459" y="6934"/>
                    <a:pt x="450" y="6934"/>
                  </a:cubicBezTo>
                  <a:cubicBezTo>
                    <a:pt x="441" y="6935"/>
                    <a:pt x="441" y="6935"/>
                    <a:pt x="443" y="6958"/>
                  </a:cubicBezTo>
                  <a:cubicBezTo>
                    <a:pt x="446" y="6990"/>
                    <a:pt x="463" y="7018"/>
                    <a:pt x="490" y="7036"/>
                  </a:cubicBezTo>
                  <a:cubicBezTo>
                    <a:pt x="507" y="7036"/>
                    <a:pt x="507" y="7036"/>
                    <a:pt x="490" y="7049"/>
                  </a:cubicBezTo>
                  <a:cubicBezTo>
                    <a:pt x="482" y="7049"/>
                    <a:pt x="482" y="7060"/>
                    <a:pt x="483" y="7072"/>
                  </a:cubicBezTo>
                  <a:cubicBezTo>
                    <a:pt x="484" y="7072"/>
                    <a:pt x="484" y="7072"/>
                    <a:pt x="484" y="7072"/>
                  </a:cubicBezTo>
                  <a:cubicBezTo>
                    <a:pt x="489" y="7072"/>
                    <a:pt x="488" y="7077"/>
                    <a:pt x="486" y="7077"/>
                  </a:cubicBezTo>
                  <a:cubicBezTo>
                    <a:pt x="485" y="7077"/>
                    <a:pt x="484" y="7076"/>
                    <a:pt x="483" y="7072"/>
                  </a:cubicBezTo>
                  <a:cubicBezTo>
                    <a:pt x="476" y="7072"/>
                    <a:pt x="474" y="7061"/>
                    <a:pt x="473" y="7050"/>
                  </a:cubicBezTo>
                  <a:lnTo>
                    <a:pt x="465" y="7050"/>
                  </a:lnTo>
                  <a:cubicBezTo>
                    <a:pt x="449" y="7062"/>
                    <a:pt x="450" y="7073"/>
                    <a:pt x="468" y="7084"/>
                  </a:cubicBezTo>
                  <a:cubicBezTo>
                    <a:pt x="477" y="7096"/>
                    <a:pt x="477" y="7096"/>
                    <a:pt x="469" y="7107"/>
                  </a:cubicBezTo>
                  <a:cubicBezTo>
                    <a:pt x="461" y="7119"/>
                    <a:pt x="454" y="7131"/>
                    <a:pt x="461" y="7131"/>
                  </a:cubicBezTo>
                  <a:cubicBezTo>
                    <a:pt x="461" y="7131"/>
                    <a:pt x="462" y="7131"/>
                    <a:pt x="462" y="7130"/>
                  </a:cubicBezTo>
                  <a:lnTo>
                    <a:pt x="462" y="7130"/>
                  </a:lnTo>
                  <a:cubicBezTo>
                    <a:pt x="462" y="7143"/>
                    <a:pt x="460" y="7155"/>
                    <a:pt x="455" y="7166"/>
                  </a:cubicBezTo>
                  <a:cubicBezTo>
                    <a:pt x="456" y="7188"/>
                    <a:pt x="458" y="7200"/>
                    <a:pt x="464" y="7200"/>
                  </a:cubicBezTo>
                  <a:cubicBezTo>
                    <a:pt x="465" y="7200"/>
                    <a:pt x="465" y="7200"/>
                    <a:pt x="465" y="7200"/>
                  </a:cubicBezTo>
                  <a:cubicBezTo>
                    <a:pt x="474" y="7200"/>
                    <a:pt x="474" y="7211"/>
                    <a:pt x="476" y="7222"/>
                  </a:cubicBezTo>
                  <a:cubicBezTo>
                    <a:pt x="476" y="7235"/>
                    <a:pt x="477" y="7246"/>
                    <a:pt x="486" y="7246"/>
                  </a:cubicBezTo>
                  <a:cubicBezTo>
                    <a:pt x="486" y="7246"/>
                    <a:pt x="486" y="7246"/>
                    <a:pt x="487" y="7246"/>
                  </a:cubicBezTo>
                  <a:cubicBezTo>
                    <a:pt x="494" y="7246"/>
                    <a:pt x="503" y="7257"/>
                    <a:pt x="505" y="7280"/>
                  </a:cubicBezTo>
                  <a:cubicBezTo>
                    <a:pt x="514" y="7302"/>
                    <a:pt x="514" y="7302"/>
                    <a:pt x="498" y="7314"/>
                  </a:cubicBezTo>
                  <a:cubicBezTo>
                    <a:pt x="489" y="7314"/>
                    <a:pt x="490" y="7327"/>
                    <a:pt x="491" y="7338"/>
                  </a:cubicBezTo>
                  <a:cubicBezTo>
                    <a:pt x="491" y="7346"/>
                    <a:pt x="488" y="7355"/>
                    <a:pt x="483" y="7362"/>
                  </a:cubicBezTo>
                  <a:cubicBezTo>
                    <a:pt x="477" y="7372"/>
                    <a:pt x="482" y="7373"/>
                    <a:pt x="489" y="7373"/>
                  </a:cubicBezTo>
                  <a:cubicBezTo>
                    <a:pt x="490" y="7373"/>
                    <a:pt x="491" y="7373"/>
                    <a:pt x="492" y="7373"/>
                  </a:cubicBezTo>
                  <a:lnTo>
                    <a:pt x="510" y="7372"/>
                  </a:lnTo>
                  <a:lnTo>
                    <a:pt x="510" y="7372"/>
                  </a:lnTo>
                  <a:cubicBezTo>
                    <a:pt x="510" y="7383"/>
                    <a:pt x="495" y="7395"/>
                    <a:pt x="486" y="7396"/>
                  </a:cubicBezTo>
                  <a:cubicBezTo>
                    <a:pt x="474" y="7406"/>
                    <a:pt x="471" y="7408"/>
                    <a:pt x="478" y="7408"/>
                  </a:cubicBezTo>
                  <a:cubicBezTo>
                    <a:pt x="480" y="7408"/>
                    <a:pt x="483" y="7408"/>
                    <a:pt x="487" y="7408"/>
                  </a:cubicBezTo>
                  <a:cubicBezTo>
                    <a:pt x="495" y="7408"/>
                    <a:pt x="504" y="7419"/>
                    <a:pt x="497" y="7442"/>
                  </a:cubicBezTo>
                  <a:cubicBezTo>
                    <a:pt x="498" y="7465"/>
                    <a:pt x="500" y="7488"/>
                    <a:pt x="491" y="7488"/>
                  </a:cubicBezTo>
                  <a:cubicBezTo>
                    <a:pt x="487" y="7496"/>
                    <a:pt x="488" y="7505"/>
                    <a:pt x="492" y="7512"/>
                  </a:cubicBezTo>
                  <a:cubicBezTo>
                    <a:pt x="501" y="7523"/>
                    <a:pt x="502" y="7534"/>
                    <a:pt x="496" y="7569"/>
                  </a:cubicBezTo>
                  <a:cubicBezTo>
                    <a:pt x="484" y="7621"/>
                    <a:pt x="482" y="7628"/>
                    <a:pt x="494" y="7628"/>
                  </a:cubicBezTo>
                  <a:cubicBezTo>
                    <a:pt x="495" y="7628"/>
                    <a:pt x="497" y="7628"/>
                    <a:pt x="499" y="7627"/>
                  </a:cubicBezTo>
                  <a:cubicBezTo>
                    <a:pt x="501" y="7627"/>
                    <a:pt x="503" y="7627"/>
                    <a:pt x="505" y="7627"/>
                  </a:cubicBezTo>
                  <a:cubicBezTo>
                    <a:pt x="511" y="7627"/>
                    <a:pt x="513" y="7629"/>
                    <a:pt x="500" y="7639"/>
                  </a:cubicBezTo>
                  <a:cubicBezTo>
                    <a:pt x="492" y="7651"/>
                    <a:pt x="501" y="7662"/>
                    <a:pt x="511" y="7685"/>
                  </a:cubicBezTo>
                  <a:cubicBezTo>
                    <a:pt x="519" y="7691"/>
                    <a:pt x="529" y="7695"/>
                    <a:pt x="540" y="7695"/>
                  </a:cubicBezTo>
                  <a:cubicBezTo>
                    <a:pt x="542" y="7695"/>
                    <a:pt x="544" y="7695"/>
                    <a:pt x="546" y="7695"/>
                  </a:cubicBezTo>
                  <a:cubicBezTo>
                    <a:pt x="549" y="7695"/>
                    <a:pt x="552" y="7694"/>
                    <a:pt x="554" y="7694"/>
                  </a:cubicBezTo>
                  <a:cubicBezTo>
                    <a:pt x="563" y="7694"/>
                    <a:pt x="562" y="7698"/>
                    <a:pt x="556" y="7717"/>
                  </a:cubicBezTo>
                  <a:cubicBezTo>
                    <a:pt x="556" y="7728"/>
                    <a:pt x="548" y="7741"/>
                    <a:pt x="541" y="7741"/>
                  </a:cubicBezTo>
                  <a:cubicBezTo>
                    <a:pt x="540" y="7741"/>
                    <a:pt x="540" y="7741"/>
                    <a:pt x="539" y="7741"/>
                  </a:cubicBezTo>
                  <a:cubicBezTo>
                    <a:pt x="532" y="7741"/>
                    <a:pt x="532" y="7730"/>
                    <a:pt x="532" y="7730"/>
                  </a:cubicBezTo>
                  <a:lnTo>
                    <a:pt x="531" y="7718"/>
                  </a:lnTo>
                  <a:cubicBezTo>
                    <a:pt x="522" y="7718"/>
                    <a:pt x="514" y="7719"/>
                    <a:pt x="515" y="7742"/>
                  </a:cubicBezTo>
                  <a:cubicBezTo>
                    <a:pt x="507" y="7754"/>
                    <a:pt x="508" y="7765"/>
                    <a:pt x="516" y="7765"/>
                  </a:cubicBezTo>
                  <a:cubicBezTo>
                    <a:pt x="508" y="7778"/>
                    <a:pt x="510" y="7800"/>
                    <a:pt x="511" y="7824"/>
                  </a:cubicBezTo>
                  <a:cubicBezTo>
                    <a:pt x="513" y="7847"/>
                    <a:pt x="515" y="7881"/>
                    <a:pt x="507" y="7893"/>
                  </a:cubicBezTo>
                  <a:cubicBezTo>
                    <a:pt x="508" y="7917"/>
                    <a:pt x="509" y="7928"/>
                    <a:pt x="517" y="7928"/>
                  </a:cubicBezTo>
                  <a:cubicBezTo>
                    <a:pt x="518" y="7928"/>
                    <a:pt x="519" y="7928"/>
                    <a:pt x="519" y="7928"/>
                  </a:cubicBezTo>
                  <a:cubicBezTo>
                    <a:pt x="534" y="7928"/>
                    <a:pt x="535" y="7938"/>
                    <a:pt x="527" y="7939"/>
                  </a:cubicBezTo>
                  <a:cubicBezTo>
                    <a:pt x="510" y="7952"/>
                    <a:pt x="510" y="8102"/>
                    <a:pt x="528" y="8112"/>
                  </a:cubicBezTo>
                  <a:lnTo>
                    <a:pt x="529" y="8136"/>
                  </a:lnTo>
                  <a:cubicBezTo>
                    <a:pt x="523" y="8159"/>
                    <a:pt x="527" y="8229"/>
                    <a:pt x="536" y="8240"/>
                  </a:cubicBezTo>
                  <a:lnTo>
                    <a:pt x="538" y="8275"/>
                  </a:lnTo>
                  <a:cubicBezTo>
                    <a:pt x="531" y="8298"/>
                    <a:pt x="532" y="8309"/>
                    <a:pt x="541" y="8321"/>
                  </a:cubicBezTo>
                  <a:cubicBezTo>
                    <a:pt x="551" y="8332"/>
                    <a:pt x="559" y="8331"/>
                    <a:pt x="550" y="8332"/>
                  </a:cubicBezTo>
                  <a:cubicBezTo>
                    <a:pt x="542" y="8332"/>
                    <a:pt x="543" y="8355"/>
                    <a:pt x="546" y="8401"/>
                  </a:cubicBezTo>
                  <a:cubicBezTo>
                    <a:pt x="548" y="8432"/>
                    <a:pt x="548" y="8442"/>
                    <a:pt x="551" y="8442"/>
                  </a:cubicBezTo>
                  <a:cubicBezTo>
                    <a:pt x="552" y="8442"/>
                    <a:pt x="554" y="8439"/>
                    <a:pt x="556" y="8435"/>
                  </a:cubicBezTo>
                  <a:lnTo>
                    <a:pt x="556" y="8435"/>
                  </a:lnTo>
                  <a:cubicBezTo>
                    <a:pt x="568" y="8481"/>
                    <a:pt x="560" y="8482"/>
                    <a:pt x="551" y="8482"/>
                  </a:cubicBezTo>
                  <a:cubicBezTo>
                    <a:pt x="548" y="8480"/>
                    <a:pt x="545" y="8480"/>
                    <a:pt x="543" y="8480"/>
                  </a:cubicBezTo>
                  <a:cubicBezTo>
                    <a:pt x="534" y="8480"/>
                    <a:pt x="539" y="8496"/>
                    <a:pt x="561" y="8505"/>
                  </a:cubicBezTo>
                  <a:cubicBezTo>
                    <a:pt x="578" y="8516"/>
                    <a:pt x="580" y="8538"/>
                    <a:pt x="571" y="8539"/>
                  </a:cubicBezTo>
                  <a:cubicBezTo>
                    <a:pt x="563" y="8539"/>
                    <a:pt x="562" y="8528"/>
                    <a:pt x="561" y="8517"/>
                  </a:cubicBezTo>
                  <a:lnTo>
                    <a:pt x="544" y="8517"/>
                  </a:lnTo>
                  <a:cubicBezTo>
                    <a:pt x="545" y="8529"/>
                    <a:pt x="545" y="8529"/>
                    <a:pt x="554" y="8541"/>
                  </a:cubicBezTo>
                  <a:cubicBezTo>
                    <a:pt x="555" y="8548"/>
                    <a:pt x="559" y="8556"/>
                    <a:pt x="564" y="8563"/>
                  </a:cubicBezTo>
                  <a:cubicBezTo>
                    <a:pt x="568" y="8568"/>
                    <a:pt x="573" y="8571"/>
                    <a:pt x="577" y="8571"/>
                  </a:cubicBezTo>
                  <a:cubicBezTo>
                    <a:pt x="581" y="8571"/>
                    <a:pt x="586" y="8568"/>
                    <a:pt x="590" y="8562"/>
                  </a:cubicBezTo>
                  <a:cubicBezTo>
                    <a:pt x="592" y="8558"/>
                    <a:pt x="594" y="8556"/>
                    <a:pt x="595" y="8556"/>
                  </a:cubicBezTo>
                  <a:cubicBezTo>
                    <a:pt x="597" y="8556"/>
                    <a:pt x="598" y="8564"/>
                    <a:pt x="599" y="8572"/>
                  </a:cubicBezTo>
                  <a:cubicBezTo>
                    <a:pt x="594" y="8586"/>
                    <a:pt x="589" y="8592"/>
                    <a:pt x="584" y="8592"/>
                  </a:cubicBezTo>
                  <a:cubicBezTo>
                    <a:pt x="581" y="8592"/>
                    <a:pt x="578" y="8590"/>
                    <a:pt x="574" y="8585"/>
                  </a:cubicBezTo>
                  <a:cubicBezTo>
                    <a:pt x="573" y="8574"/>
                    <a:pt x="564" y="8574"/>
                    <a:pt x="556" y="8574"/>
                  </a:cubicBezTo>
                  <a:cubicBezTo>
                    <a:pt x="547" y="8575"/>
                    <a:pt x="568" y="8633"/>
                    <a:pt x="585" y="8643"/>
                  </a:cubicBezTo>
                  <a:lnTo>
                    <a:pt x="578" y="8643"/>
                  </a:lnTo>
                  <a:cubicBezTo>
                    <a:pt x="569" y="8644"/>
                    <a:pt x="570" y="8666"/>
                    <a:pt x="572" y="8690"/>
                  </a:cubicBezTo>
                  <a:cubicBezTo>
                    <a:pt x="573" y="8713"/>
                    <a:pt x="573" y="8725"/>
                    <a:pt x="582" y="8725"/>
                  </a:cubicBezTo>
                  <a:cubicBezTo>
                    <a:pt x="584" y="8724"/>
                    <a:pt x="586" y="8724"/>
                    <a:pt x="588" y="8724"/>
                  </a:cubicBezTo>
                  <a:cubicBezTo>
                    <a:pt x="594" y="8724"/>
                    <a:pt x="599" y="8726"/>
                    <a:pt x="600" y="8735"/>
                  </a:cubicBezTo>
                  <a:cubicBezTo>
                    <a:pt x="599" y="8723"/>
                    <a:pt x="608" y="8722"/>
                    <a:pt x="616" y="8722"/>
                  </a:cubicBezTo>
                  <a:cubicBezTo>
                    <a:pt x="612" y="8735"/>
                    <a:pt x="608" y="8747"/>
                    <a:pt x="601" y="8758"/>
                  </a:cubicBezTo>
                  <a:cubicBezTo>
                    <a:pt x="585" y="8782"/>
                    <a:pt x="579" y="8805"/>
                    <a:pt x="581" y="8851"/>
                  </a:cubicBezTo>
                  <a:cubicBezTo>
                    <a:pt x="582" y="8875"/>
                    <a:pt x="584" y="8910"/>
                    <a:pt x="577" y="8921"/>
                  </a:cubicBezTo>
                  <a:cubicBezTo>
                    <a:pt x="578" y="8944"/>
                    <a:pt x="579" y="8956"/>
                    <a:pt x="588" y="8956"/>
                  </a:cubicBezTo>
                  <a:lnTo>
                    <a:pt x="589" y="8979"/>
                  </a:lnTo>
                  <a:cubicBezTo>
                    <a:pt x="581" y="8990"/>
                    <a:pt x="582" y="9013"/>
                    <a:pt x="590" y="9013"/>
                  </a:cubicBezTo>
                  <a:cubicBezTo>
                    <a:pt x="591" y="9013"/>
                    <a:pt x="591" y="9013"/>
                    <a:pt x="591" y="9013"/>
                  </a:cubicBezTo>
                  <a:cubicBezTo>
                    <a:pt x="600" y="9024"/>
                    <a:pt x="592" y="9036"/>
                    <a:pt x="593" y="9048"/>
                  </a:cubicBezTo>
                  <a:cubicBezTo>
                    <a:pt x="584" y="9062"/>
                    <a:pt x="580" y="9068"/>
                    <a:pt x="584" y="9068"/>
                  </a:cubicBezTo>
                  <a:cubicBezTo>
                    <a:pt x="586" y="9068"/>
                    <a:pt x="592" y="9065"/>
                    <a:pt x="602" y="9059"/>
                  </a:cubicBezTo>
                  <a:cubicBezTo>
                    <a:pt x="610" y="9059"/>
                    <a:pt x="618" y="9035"/>
                    <a:pt x="617" y="9024"/>
                  </a:cubicBezTo>
                  <a:lnTo>
                    <a:pt x="615" y="8989"/>
                  </a:lnTo>
                  <a:lnTo>
                    <a:pt x="626" y="9023"/>
                  </a:lnTo>
                  <a:cubicBezTo>
                    <a:pt x="626" y="9034"/>
                    <a:pt x="636" y="9057"/>
                    <a:pt x="645" y="9057"/>
                  </a:cubicBezTo>
                  <a:cubicBezTo>
                    <a:pt x="645" y="9057"/>
                    <a:pt x="653" y="9057"/>
                    <a:pt x="654" y="9068"/>
                  </a:cubicBezTo>
                  <a:lnTo>
                    <a:pt x="637" y="9069"/>
                  </a:lnTo>
                  <a:cubicBezTo>
                    <a:pt x="632" y="9062"/>
                    <a:pt x="624" y="9058"/>
                    <a:pt x="616" y="9058"/>
                  </a:cubicBezTo>
                  <a:cubicBezTo>
                    <a:pt x="614" y="9058"/>
                    <a:pt x="612" y="9058"/>
                    <a:pt x="610" y="9059"/>
                  </a:cubicBezTo>
                  <a:cubicBezTo>
                    <a:pt x="595" y="9071"/>
                    <a:pt x="588" y="9105"/>
                    <a:pt x="604" y="9105"/>
                  </a:cubicBezTo>
                  <a:cubicBezTo>
                    <a:pt x="604" y="9105"/>
                    <a:pt x="604" y="9105"/>
                    <a:pt x="605" y="9105"/>
                  </a:cubicBezTo>
                  <a:lnTo>
                    <a:pt x="605" y="9105"/>
                  </a:lnTo>
                  <a:cubicBezTo>
                    <a:pt x="606" y="9117"/>
                    <a:pt x="606" y="9117"/>
                    <a:pt x="598" y="9128"/>
                  </a:cubicBezTo>
                  <a:cubicBezTo>
                    <a:pt x="589" y="9129"/>
                    <a:pt x="590" y="9141"/>
                    <a:pt x="608" y="9151"/>
                  </a:cubicBezTo>
                  <a:cubicBezTo>
                    <a:pt x="625" y="9162"/>
                    <a:pt x="626" y="9173"/>
                    <a:pt x="609" y="9186"/>
                  </a:cubicBezTo>
                  <a:cubicBezTo>
                    <a:pt x="594" y="9210"/>
                    <a:pt x="597" y="9256"/>
                    <a:pt x="606" y="9256"/>
                  </a:cubicBezTo>
                  <a:cubicBezTo>
                    <a:pt x="606" y="9256"/>
                    <a:pt x="606" y="9256"/>
                    <a:pt x="606" y="9256"/>
                  </a:cubicBezTo>
                  <a:cubicBezTo>
                    <a:pt x="623" y="9256"/>
                    <a:pt x="625" y="9290"/>
                    <a:pt x="617" y="9301"/>
                  </a:cubicBezTo>
                  <a:cubicBezTo>
                    <a:pt x="609" y="9312"/>
                    <a:pt x="609" y="9327"/>
                    <a:pt x="618" y="9336"/>
                  </a:cubicBezTo>
                  <a:cubicBezTo>
                    <a:pt x="607" y="9338"/>
                    <a:pt x="603" y="9352"/>
                    <a:pt x="611" y="9359"/>
                  </a:cubicBezTo>
                  <a:cubicBezTo>
                    <a:pt x="611" y="9359"/>
                    <a:pt x="612" y="9365"/>
                    <a:pt x="614" y="9365"/>
                  </a:cubicBezTo>
                  <a:cubicBezTo>
                    <a:pt x="616" y="9365"/>
                    <a:pt x="618" y="9364"/>
                    <a:pt x="620" y="9359"/>
                  </a:cubicBezTo>
                  <a:lnTo>
                    <a:pt x="638" y="9382"/>
                  </a:lnTo>
                  <a:cubicBezTo>
                    <a:pt x="637" y="9370"/>
                    <a:pt x="646" y="9370"/>
                    <a:pt x="655" y="9370"/>
                  </a:cubicBezTo>
                  <a:cubicBezTo>
                    <a:pt x="655" y="9370"/>
                    <a:pt x="655" y="9370"/>
                    <a:pt x="655" y="9370"/>
                  </a:cubicBezTo>
                  <a:cubicBezTo>
                    <a:pt x="663" y="9370"/>
                    <a:pt x="657" y="9416"/>
                    <a:pt x="634" y="9440"/>
                  </a:cubicBezTo>
                  <a:lnTo>
                    <a:pt x="618" y="9464"/>
                  </a:lnTo>
                  <a:lnTo>
                    <a:pt x="635" y="9463"/>
                  </a:lnTo>
                  <a:lnTo>
                    <a:pt x="635" y="9463"/>
                  </a:lnTo>
                  <a:cubicBezTo>
                    <a:pt x="635" y="9474"/>
                    <a:pt x="636" y="9486"/>
                    <a:pt x="627" y="9486"/>
                  </a:cubicBezTo>
                  <a:cubicBezTo>
                    <a:pt x="619" y="9487"/>
                    <a:pt x="619" y="9487"/>
                    <a:pt x="619" y="9499"/>
                  </a:cubicBezTo>
                  <a:cubicBezTo>
                    <a:pt x="619" y="9499"/>
                    <a:pt x="620" y="9510"/>
                    <a:pt x="629" y="9510"/>
                  </a:cubicBezTo>
                  <a:cubicBezTo>
                    <a:pt x="633" y="9510"/>
                    <a:pt x="636" y="9509"/>
                    <a:pt x="638" y="9509"/>
                  </a:cubicBezTo>
                  <a:cubicBezTo>
                    <a:pt x="646" y="9509"/>
                    <a:pt x="644" y="9512"/>
                    <a:pt x="638" y="9521"/>
                  </a:cubicBezTo>
                  <a:cubicBezTo>
                    <a:pt x="621" y="9533"/>
                    <a:pt x="623" y="9545"/>
                    <a:pt x="640" y="9556"/>
                  </a:cubicBezTo>
                  <a:cubicBezTo>
                    <a:pt x="644" y="9556"/>
                    <a:pt x="647" y="9555"/>
                    <a:pt x="649" y="9555"/>
                  </a:cubicBezTo>
                  <a:cubicBezTo>
                    <a:pt x="656" y="9555"/>
                    <a:pt x="653" y="9558"/>
                    <a:pt x="640" y="9567"/>
                  </a:cubicBezTo>
                  <a:cubicBezTo>
                    <a:pt x="633" y="9567"/>
                    <a:pt x="625" y="9579"/>
                    <a:pt x="625" y="9591"/>
                  </a:cubicBezTo>
                  <a:lnTo>
                    <a:pt x="634" y="9591"/>
                  </a:lnTo>
                  <a:cubicBezTo>
                    <a:pt x="634" y="9590"/>
                    <a:pt x="635" y="9590"/>
                    <a:pt x="636" y="9590"/>
                  </a:cubicBezTo>
                  <a:cubicBezTo>
                    <a:pt x="651" y="9590"/>
                    <a:pt x="651" y="9601"/>
                    <a:pt x="644" y="9613"/>
                  </a:cubicBezTo>
                  <a:cubicBezTo>
                    <a:pt x="635" y="9613"/>
                    <a:pt x="636" y="9625"/>
                    <a:pt x="646" y="9648"/>
                  </a:cubicBezTo>
                  <a:cubicBezTo>
                    <a:pt x="647" y="9671"/>
                    <a:pt x="647" y="9683"/>
                    <a:pt x="639" y="9683"/>
                  </a:cubicBezTo>
                  <a:cubicBezTo>
                    <a:pt x="623" y="9684"/>
                    <a:pt x="623" y="9684"/>
                    <a:pt x="639" y="9695"/>
                  </a:cubicBezTo>
                  <a:cubicBezTo>
                    <a:pt x="649" y="9705"/>
                    <a:pt x="649" y="9705"/>
                    <a:pt x="642" y="9729"/>
                  </a:cubicBezTo>
                  <a:cubicBezTo>
                    <a:pt x="634" y="9741"/>
                    <a:pt x="634" y="9741"/>
                    <a:pt x="643" y="9752"/>
                  </a:cubicBezTo>
                  <a:cubicBezTo>
                    <a:pt x="661" y="9751"/>
                    <a:pt x="668" y="9751"/>
                    <a:pt x="668" y="9739"/>
                  </a:cubicBezTo>
                  <a:cubicBezTo>
                    <a:pt x="667" y="9727"/>
                    <a:pt x="667" y="9727"/>
                    <a:pt x="676" y="9727"/>
                  </a:cubicBezTo>
                  <a:cubicBezTo>
                    <a:pt x="676" y="9727"/>
                    <a:pt x="676" y="9739"/>
                    <a:pt x="677" y="9750"/>
                  </a:cubicBezTo>
                  <a:cubicBezTo>
                    <a:pt x="677" y="9766"/>
                    <a:pt x="682" y="9781"/>
                    <a:pt x="689" y="9796"/>
                  </a:cubicBezTo>
                  <a:cubicBezTo>
                    <a:pt x="694" y="9807"/>
                    <a:pt x="700" y="9813"/>
                    <a:pt x="705" y="9813"/>
                  </a:cubicBezTo>
                  <a:cubicBezTo>
                    <a:pt x="709" y="9813"/>
                    <a:pt x="711" y="9807"/>
                    <a:pt x="706" y="9795"/>
                  </a:cubicBezTo>
                  <a:lnTo>
                    <a:pt x="713" y="9783"/>
                  </a:lnTo>
                  <a:cubicBezTo>
                    <a:pt x="739" y="9781"/>
                    <a:pt x="738" y="9760"/>
                    <a:pt x="714" y="9760"/>
                  </a:cubicBezTo>
                  <a:cubicBezTo>
                    <a:pt x="713" y="9760"/>
                    <a:pt x="713" y="9760"/>
                    <a:pt x="712" y="9760"/>
                  </a:cubicBezTo>
                  <a:cubicBezTo>
                    <a:pt x="706" y="9760"/>
                    <a:pt x="702" y="9760"/>
                    <a:pt x="698" y="9760"/>
                  </a:cubicBezTo>
                  <a:cubicBezTo>
                    <a:pt x="687" y="9760"/>
                    <a:pt x="690" y="9758"/>
                    <a:pt x="703" y="9749"/>
                  </a:cubicBezTo>
                  <a:cubicBezTo>
                    <a:pt x="720" y="9748"/>
                    <a:pt x="719" y="9736"/>
                    <a:pt x="719" y="9725"/>
                  </a:cubicBezTo>
                  <a:cubicBezTo>
                    <a:pt x="718" y="9713"/>
                    <a:pt x="718" y="9713"/>
                    <a:pt x="727" y="9713"/>
                  </a:cubicBezTo>
                  <a:cubicBezTo>
                    <a:pt x="735" y="9713"/>
                    <a:pt x="743" y="9700"/>
                    <a:pt x="741" y="9689"/>
                  </a:cubicBezTo>
                  <a:cubicBezTo>
                    <a:pt x="741" y="9680"/>
                    <a:pt x="741" y="9678"/>
                    <a:pt x="737" y="9678"/>
                  </a:cubicBezTo>
                  <a:cubicBezTo>
                    <a:pt x="736" y="9678"/>
                    <a:pt x="735" y="9678"/>
                    <a:pt x="732" y="9678"/>
                  </a:cubicBezTo>
                  <a:cubicBezTo>
                    <a:pt x="731" y="9680"/>
                    <a:pt x="730" y="9681"/>
                    <a:pt x="729" y="9681"/>
                  </a:cubicBezTo>
                  <a:cubicBezTo>
                    <a:pt x="725" y="9681"/>
                    <a:pt x="727" y="9664"/>
                    <a:pt x="740" y="9654"/>
                  </a:cubicBezTo>
                  <a:cubicBezTo>
                    <a:pt x="746" y="9645"/>
                    <a:pt x="748" y="9643"/>
                    <a:pt x="740" y="9643"/>
                  </a:cubicBezTo>
                  <a:cubicBezTo>
                    <a:pt x="738" y="9643"/>
                    <a:pt x="734" y="9643"/>
                    <a:pt x="730" y="9643"/>
                  </a:cubicBezTo>
                  <a:cubicBezTo>
                    <a:pt x="730" y="9643"/>
                    <a:pt x="729" y="9643"/>
                    <a:pt x="729" y="9643"/>
                  </a:cubicBezTo>
                  <a:cubicBezTo>
                    <a:pt x="713" y="9643"/>
                    <a:pt x="713" y="9621"/>
                    <a:pt x="729" y="9608"/>
                  </a:cubicBezTo>
                  <a:lnTo>
                    <a:pt x="727" y="9585"/>
                  </a:lnTo>
                  <a:cubicBezTo>
                    <a:pt x="727" y="9576"/>
                    <a:pt x="722" y="9574"/>
                    <a:pt x="716" y="9574"/>
                  </a:cubicBezTo>
                  <a:cubicBezTo>
                    <a:pt x="714" y="9574"/>
                    <a:pt x="712" y="9575"/>
                    <a:pt x="710" y="9575"/>
                  </a:cubicBezTo>
                  <a:cubicBezTo>
                    <a:pt x="706" y="9575"/>
                    <a:pt x="703" y="9575"/>
                    <a:pt x="700" y="9575"/>
                  </a:cubicBezTo>
                  <a:cubicBezTo>
                    <a:pt x="692" y="9575"/>
                    <a:pt x="694" y="9573"/>
                    <a:pt x="700" y="9564"/>
                  </a:cubicBezTo>
                  <a:cubicBezTo>
                    <a:pt x="703" y="9557"/>
                    <a:pt x="710" y="9552"/>
                    <a:pt x="717" y="9551"/>
                  </a:cubicBezTo>
                  <a:cubicBezTo>
                    <a:pt x="726" y="9550"/>
                    <a:pt x="725" y="9539"/>
                    <a:pt x="723" y="9528"/>
                  </a:cubicBezTo>
                  <a:cubicBezTo>
                    <a:pt x="723" y="9515"/>
                    <a:pt x="721" y="9493"/>
                    <a:pt x="713" y="9493"/>
                  </a:cubicBezTo>
                  <a:lnTo>
                    <a:pt x="721" y="9493"/>
                  </a:lnTo>
                  <a:cubicBezTo>
                    <a:pt x="721" y="9484"/>
                    <a:pt x="726" y="9481"/>
                    <a:pt x="724" y="9481"/>
                  </a:cubicBezTo>
                  <a:cubicBezTo>
                    <a:pt x="724" y="9481"/>
                    <a:pt x="723" y="9482"/>
                    <a:pt x="721" y="9482"/>
                  </a:cubicBezTo>
                  <a:cubicBezTo>
                    <a:pt x="721" y="9469"/>
                    <a:pt x="723" y="9457"/>
                    <a:pt x="728" y="9446"/>
                  </a:cubicBezTo>
                  <a:cubicBezTo>
                    <a:pt x="733" y="9430"/>
                    <a:pt x="725" y="9409"/>
                    <a:pt x="715" y="9409"/>
                  </a:cubicBezTo>
                  <a:cubicBezTo>
                    <a:pt x="711" y="9409"/>
                    <a:pt x="706" y="9413"/>
                    <a:pt x="701" y="9425"/>
                  </a:cubicBezTo>
                  <a:lnTo>
                    <a:pt x="700" y="9413"/>
                  </a:lnTo>
                  <a:cubicBezTo>
                    <a:pt x="699" y="9403"/>
                    <a:pt x="693" y="9402"/>
                    <a:pt x="691" y="9402"/>
                  </a:cubicBezTo>
                  <a:cubicBezTo>
                    <a:pt x="691" y="9402"/>
                    <a:pt x="691" y="9402"/>
                    <a:pt x="691" y="9402"/>
                  </a:cubicBezTo>
                  <a:cubicBezTo>
                    <a:pt x="682" y="9402"/>
                    <a:pt x="682" y="9391"/>
                    <a:pt x="681" y="9380"/>
                  </a:cubicBezTo>
                  <a:lnTo>
                    <a:pt x="698" y="9379"/>
                  </a:lnTo>
                  <a:cubicBezTo>
                    <a:pt x="702" y="9380"/>
                    <a:pt x="706" y="9381"/>
                    <a:pt x="710" y="9381"/>
                  </a:cubicBezTo>
                  <a:cubicBezTo>
                    <a:pt x="726" y="9381"/>
                    <a:pt x="727" y="9363"/>
                    <a:pt x="706" y="9355"/>
                  </a:cubicBezTo>
                  <a:cubicBezTo>
                    <a:pt x="697" y="9355"/>
                    <a:pt x="706" y="9355"/>
                    <a:pt x="713" y="9354"/>
                  </a:cubicBezTo>
                  <a:cubicBezTo>
                    <a:pt x="722" y="9354"/>
                    <a:pt x="721" y="9343"/>
                    <a:pt x="711" y="9319"/>
                  </a:cubicBezTo>
                  <a:cubicBezTo>
                    <a:pt x="711" y="9308"/>
                    <a:pt x="693" y="9298"/>
                    <a:pt x="684" y="9298"/>
                  </a:cubicBezTo>
                  <a:cubicBezTo>
                    <a:pt x="684" y="9298"/>
                    <a:pt x="684" y="9298"/>
                    <a:pt x="683" y="9298"/>
                  </a:cubicBezTo>
                  <a:cubicBezTo>
                    <a:pt x="676" y="9298"/>
                    <a:pt x="675" y="9287"/>
                    <a:pt x="675" y="9287"/>
                  </a:cubicBezTo>
                  <a:cubicBezTo>
                    <a:pt x="675" y="9275"/>
                    <a:pt x="675" y="9275"/>
                    <a:pt x="683" y="9275"/>
                  </a:cubicBezTo>
                  <a:cubicBezTo>
                    <a:pt x="700" y="9274"/>
                    <a:pt x="699" y="9251"/>
                    <a:pt x="681" y="9241"/>
                  </a:cubicBezTo>
                  <a:lnTo>
                    <a:pt x="690" y="9239"/>
                  </a:lnTo>
                  <a:cubicBezTo>
                    <a:pt x="698" y="9239"/>
                    <a:pt x="706" y="9227"/>
                    <a:pt x="694" y="9170"/>
                  </a:cubicBezTo>
                  <a:cubicBezTo>
                    <a:pt x="691" y="9124"/>
                    <a:pt x="689" y="9089"/>
                    <a:pt x="698" y="9088"/>
                  </a:cubicBezTo>
                  <a:cubicBezTo>
                    <a:pt x="707" y="9088"/>
                    <a:pt x="686" y="9043"/>
                    <a:pt x="668" y="9021"/>
                  </a:cubicBezTo>
                  <a:cubicBezTo>
                    <a:pt x="676" y="9021"/>
                    <a:pt x="676" y="9008"/>
                    <a:pt x="674" y="8986"/>
                  </a:cubicBezTo>
                  <a:cubicBezTo>
                    <a:pt x="672" y="8951"/>
                    <a:pt x="672" y="8951"/>
                    <a:pt x="681" y="8950"/>
                  </a:cubicBezTo>
                  <a:cubicBezTo>
                    <a:pt x="688" y="8955"/>
                    <a:pt x="693" y="8957"/>
                    <a:pt x="694" y="8957"/>
                  </a:cubicBezTo>
                  <a:cubicBezTo>
                    <a:pt x="696" y="8957"/>
                    <a:pt x="691" y="8952"/>
                    <a:pt x="680" y="8939"/>
                  </a:cubicBezTo>
                  <a:cubicBezTo>
                    <a:pt x="663" y="8929"/>
                    <a:pt x="668" y="8893"/>
                    <a:pt x="686" y="8892"/>
                  </a:cubicBezTo>
                  <a:cubicBezTo>
                    <a:pt x="694" y="8892"/>
                    <a:pt x="694" y="8880"/>
                    <a:pt x="692" y="8857"/>
                  </a:cubicBezTo>
                  <a:cubicBezTo>
                    <a:pt x="683" y="8846"/>
                    <a:pt x="682" y="8823"/>
                    <a:pt x="681" y="8800"/>
                  </a:cubicBezTo>
                  <a:cubicBezTo>
                    <a:pt x="679" y="8770"/>
                    <a:pt x="679" y="8766"/>
                    <a:pt x="668" y="8766"/>
                  </a:cubicBezTo>
                  <a:cubicBezTo>
                    <a:pt x="666" y="8766"/>
                    <a:pt x="664" y="8766"/>
                    <a:pt x="662" y="8766"/>
                  </a:cubicBezTo>
                  <a:cubicBezTo>
                    <a:pt x="661" y="8766"/>
                    <a:pt x="660" y="8766"/>
                    <a:pt x="660" y="8766"/>
                  </a:cubicBezTo>
                  <a:cubicBezTo>
                    <a:pt x="644" y="8766"/>
                    <a:pt x="644" y="8754"/>
                    <a:pt x="643" y="8732"/>
                  </a:cubicBezTo>
                  <a:cubicBezTo>
                    <a:pt x="642" y="8721"/>
                    <a:pt x="640" y="8709"/>
                    <a:pt x="649" y="8709"/>
                  </a:cubicBezTo>
                  <a:cubicBezTo>
                    <a:pt x="654" y="8702"/>
                    <a:pt x="656" y="8693"/>
                    <a:pt x="656" y="8685"/>
                  </a:cubicBezTo>
                  <a:cubicBezTo>
                    <a:pt x="656" y="8674"/>
                    <a:pt x="655" y="8662"/>
                    <a:pt x="664" y="8662"/>
                  </a:cubicBezTo>
                  <a:cubicBezTo>
                    <a:pt x="670" y="8650"/>
                    <a:pt x="672" y="8638"/>
                    <a:pt x="670" y="8627"/>
                  </a:cubicBezTo>
                  <a:cubicBezTo>
                    <a:pt x="668" y="8603"/>
                    <a:pt x="667" y="8580"/>
                    <a:pt x="676" y="8580"/>
                  </a:cubicBezTo>
                  <a:cubicBezTo>
                    <a:pt x="675" y="8569"/>
                    <a:pt x="675" y="8569"/>
                    <a:pt x="666" y="8569"/>
                  </a:cubicBezTo>
                  <a:cubicBezTo>
                    <a:pt x="658" y="8569"/>
                    <a:pt x="649" y="8559"/>
                    <a:pt x="655" y="8511"/>
                  </a:cubicBezTo>
                  <a:cubicBezTo>
                    <a:pt x="653" y="8488"/>
                    <a:pt x="652" y="8454"/>
                    <a:pt x="643" y="8454"/>
                  </a:cubicBezTo>
                  <a:cubicBezTo>
                    <a:pt x="643" y="8454"/>
                    <a:pt x="643" y="8454"/>
                    <a:pt x="643" y="8454"/>
                  </a:cubicBezTo>
                  <a:cubicBezTo>
                    <a:pt x="642" y="8443"/>
                    <a:pt x="642" y="8443"/>
                    <a:pt x="651" y="8442"/>
                  </a:cubicBezTo>
                  <a:cubicBezTo>
                    <a:pt x="667" y="8441"/>
                    <a:pt x="666" y="8418"/>
                    <a:pt x="648" y="8396"/>
                  </a:cubicBezTo>
                  <a:cubicBezTo>
                    <a:pt x="639" y="8396"/>
                    <a:pt x="638" y="8385"/>
                    <a:pt x="646" y="8372"/>
                  </a:cubicBezTo>
                  <a:cubicBezTo>
                    <a:pt x="645" y="8364"/>
                    <a:pt x="642" y="8357"/>
                    <a:pt x="637" y="8350"/>
                  </a:cubicBezTo>
                  <a:cubicBezTo>
                    <a:pt x="627" y="8339"/>
                    <a:pt x="627" y="8339"/>
                    <a:pt x="635" y="8315"/>
                  </a:cubicBezTo>
                  <a:cubicBezTo>
                    <a:pt x="643" y="8315"/>
                    <a:pt x="643" y="8304"/>
                    <a:pt x="642" y="8292"/>
                  </a:cubicBezTo>
                  <a:cubicBezTo>
                    <a:pt x="631" y="8269"/>
                    <a:pt x="624" y="8142"/>
                    <a:pt x="631" y="8130"/>
                  </a:cubicBezTo>
                  <a:cubicBezTo>
                    <a:pt x="623" y="8119"/>
                    <a:pt x="623" y="8119"/>
                    <a:pt x="623" y="8108"/>
                  </a:cubicBezTo>
                  <a:cubicBezTo>
                    <a:pt x="637" y="8096"/>
                    <a:pt x="630" y="8085"/>
                    <a:pt x="615" y="8085"/>
                  </a:cubicBezTo>
                  <a:cubicBezTo>
                    <a:pt x="614" y="8085"/>
                    <a:pt x="613" y="8085"/>
                    <a:pt x="612" y="8085"/>
                  </a:cubicBezTo>
                  <a:lnTo>
                    <a:pt x="614" y="8096"/>
                  </a:lnTo>
                  <a:lnTo>
                    <a:pt x="614" y="8108"/>
                  </a:lnTo>
                  <a:cubicBezTo>
                    <a:pt x="613" y="8108"/>
                    <a:pt x="613" y="8108"/>
                    <a:pt x="613" y="8108"/>
                  </a:cubicBezTo>
                  <a:cubicBezTo>
                    <a:pt x="597" y="8108"/>
                    <a:pt x="595" y="8074"/>
                    <a:pt x="620" y="8073"/>
                  </a:cubicBezTo>
                  <a:cubicBezTo>
                    <a:pt x="636" y="8060"/>
                    <a:pt x="636" y="8060"/>
                    <a:pt x="619" y="8049"/>
                  </a:cubicBezTo>
                  <a:cubicBezTo>
                    <a:pt x="601" y="8039"/>
                    <a:pt x="600" y="8028"/>
                    <a:pt x="617" y="8016"/>
                  </a:cubicBezTo>
                  <a:cubicBezTo>
                    <a:pt x="634" y="8014"/>
                    <a:pt x="634" y="8014"/>
                    <a:pt x="616" y="8003"/>
                  </a:cubicBezTo>
                  <a:cubicBezTo>
                    <a:pt x="581" y="7982"/>
                    <a:pt x="570" y="7948"/>
                    <a:pt x="603" y="7946"/>
                  </a:cubicBezTo>
                  <a:lnTo>
                    <a:pt x="603" y="7946"/>
                  </a:lnTo>
                  <a:cubicBezTo>
                    <a:pt x="604" y="7946"/>
                    <a:pt x="605" y="7946"/>
                    <a:pt x="605" y="7946"/>
                  </a:cubicBezTo>
                  <a:cubicBezTo>
                    <a:pt x="619" y="7946"/>
                    <a:pt x="629" y="7934"/>
                    <a:pt x="628" y="7921"/>
                  </a:cubicBezTo>
                  <a:cubicBezTo>
                    <a:pt x="627" y="7913"/>
                    <a:pt x="623" y="7911"/>
                    <a:pt x="616" y="7911"/>
                  </a:cubicBezTo>
                  <a:cubicBezTo>
                    <a:pt x="614" y="7911"/>
                    <a:pt x="612" y="7911"/>
                    <a:pt x="610" y="7911"/>
                  </a:cubicBezTo>
                  <a:cubicBezTo>
                    <a:pt x="606" y="7915"/>
                    <a:pt x="603" y="7916"/>
                    <a:pt x="600" y="7916"/>
                  </a:cubicBezTo>
                  <a:cubicBezTo>
                    <a:pt x="595" y="7916"/>
                    <a:pt x="598" y="7905"/>
                    <a:pt x="609" y="7888"/>
                  </a:cubicBezTo>
                  <a:cubicBezTo>
                    <a:pt x="633" y="7852"/>
                    <a:pt x="631" y="7828"/>
                    <a:pt x="612" y="7795"/>
                  </a:cubicBezTo>
                  <a:cubicBezTo>
                    <a:pt x="598" y="7762"/>
                    <a:pt x="593" y="7735"/>
                    <a:pt x="598" y="7735"/>
                  </a:cubicBezTo>
                  <a:cubicBezTo>
                    <a:pt x="600" y="7735"/>
                    <a:pt x="604" y="7739"/>
                    <a:pt x="609" y="7749"/>
                  </a:cubicBezTo>
                  <a:cubicBezTo>
                    <a:pt x="619" y="7760"/>
                    <a:pt x="623" y="7765"/>
                    <a:pt x="624" y="7765"/>
                  </a:cubicBezTo>
                  <a:cubicBezTo>
                    <a:pt x="626" y="7765"/>
                    <a:pt x="623" y="7760"/>
                    <a:pt x="618" y="7749"/>
                  </a:cubicBezTo>
                  <a:cubicBezTo>
                    <a:pt x="616" y="7725"/>
                    <a:pt x="615" y="7701"/>
                    <a:pt x="615" y="7690"/>
                  </a:cubicBezTo>
                  <a:cubicBezTo>
                    <a:pt x="614" y="7679"/>
                    <a:pt x="605" y="7668"/>
                    <a:pt x="596" y="7668"/>
                  </a:cubicBezTo>
                  <a:cubicBezTo>
                    <a:pt x="615" y="7654"/>
                    <a:pt x="617" y="7627"/>
                    <a:pt x="601" y="7611"/>
                  </a:cubicBezTo>
                  <a:lnTo>
                    <a:pt x="600" y="7587"/>
                  </a:lnTo>
                  <a:cubicBezTo>
                    <a:pt x="599" y="7576"/>
                    <a:pt x="599" y="7576"/>
                    <a:pt x="590" y="7565"/>
                  </a:cubicBezTo>
                  <a:cubicBezTo>
                    <a:pt x="581" y="7553"/>
                    <a:pt x="588" y="7541"/>
                    <a:pt x="596" y="7529"/>
                  </a:cubicBezTo>
                  <a:cubicBezTo>
                    <a:pt x="603" y="7517"/>
                    <a:pt x="611" y="7505"/>
                    <a:pt x="603" y="7505"/>
                  </a:cubicBezTo>
                  <a:cubicBezTo>
                    <a:pt x="603" y="7505"/>
                    <a:pt x="603" y="7505"/>
                    <a:pt x="603" y="7505"/>
                  </a:cubicBezTo>
                  <a:cubicBezTo>
                    <a:pt x="594" y="7505"/>
                    <a:pt x="584" y="7484"/>
                    <a:pt x="575" y="7473"/>
                  </a:cubicBezTo>
                  <a:cubicBezTo>
                    <a:pt x="569" y="7465"/>
                    <a:pt x="571" y="7456"/>
                    <a:pt x="576" y="7456"/>
                  </a:cubicBezTo>
                  <a:cubicBezTo>
                    <a:pt x="578" y="7456"/>
                    <a:pt x="581" y="7457"/>
                    <a:pt x="583" y="7460"/>
                  </a:cubicBezTo>
                  <a:cubicBezTo>
                    <a:pt x="592" y="7460"/>
                    <a:pt x="592" y="7460"/>
                    <a:pt x="599" y="7437"/>
                  </a:cubicBezTo>
                  <a:cubicBezTo>
                    <a:pt x="599" y="7424"/>
                    <a:pt x="597" y="7402"/>
                    <a:pt x="589" y="7402"/>
                  </a:cubicBezTo>
                  <a:cubicBezTo>
                    <a:pt x="589" y="7402"/>
                    <a:pt x="589" y="7402"/>
                    <a:pt x="589" y="7402"/>
                  </a:cubicBezTo>
                  <a:cubicBezTo>
                    <a:pt x="580" y="7402"/>
                    <a:pt x="575" y="7333"/>
                    <a:pt x="583" y="7321"/>
                  </a:cubicBezTo>
                  <a:cubicBezTo>
                    <a:pt x="583" y="7321"/>
                    <a:pt x="583" y="7310"/>
                    <a:pt x="582" y="7298"/>
                  </a:cubicBezTo>
                  <a:cubicBezTo>
                    <a:pt x="582" y="7286"/>
                    <a:pt x="572" y="7275"/>
                    <a:pt x="572" y="7264"/>
                  </a:cubicBezTo>
                  <a:cubicBezTo>
                    <a:pt x="571" y="7256"/>
                    <a:pt x="568" y="7248"/>
                    <a:pt x="562" y="7242"/>
                  </a:cubicBezTo>
                  <a:cubicBezTo>
                    <a:pt x="561" y="7229"/>
                    <a:pt x="561" y="7218"/>
                    <a:pt x="569" y="7218"/>
                  </a:cubicBezTo>
                  <a:cubicBezTo>
                    <a:pt x="552" y="7207"/>
                    <a:pt x="552" y="7207"/>
                    <a:pt x="568" y="7194"/>
                  </a:cubicBezTo>
                  <a:cubicBezTo>
                    <a:pt x="584" y="7193"/>
                    <a:pt x="584" y="7193"/>
                    <a:pt x="566" y="7183"/>
                  </a:cubicBezTo>
                  <a:cubicBezTo>
                    <a:pt x="557" y="7172"/>
                    <a:pt x="557" y="7172"/>
                    <a:pt x="565" y="7160"/>
                  </a:cubicBezTo>
                  <a:lnTo>
                    <a:pt x="565" y="7160"/>
                  </a:lnTo>
                  <a:cubicBezTo>
                    <a:pt x="566" y="7160"/>
                    <a:pt x="566" y="7160"/>
                    <a:pt x="566" y="7160"/>
                  </a:cubicBezTo>
                  <a:cubicBezTo>
                    <a:pt x="574" y="7160"/>
                    <a:pt x="573" y="7148"/>
                    <a:pt x="566" y="7148"/>
                  </a:cubicBezTo>
                  <a:cubicBezTo>
                    <a:pt x="566" y="7148"/>
                    <a:pt x="566" y="7148"/>
                    <a:pt x="565" y="7148"/>
                  </a:cubicBezTo>
                  <a:cubicBezTo>
                    <a:pt x="547" y="7138"/>
                    <a:pt x="536" y="7104"/>
                    <a:pt x="554" y="7102"/>
                  </a:cubicBezTo>
                  <a:cubicBezTo>
                    <a:pt x="553" y="7095"/>
                    <a:pt x="550" y="7087"/>
                    <a:pt x="544" y="7080"/>
                  </a:cubicBezTo>
                  <a:cubicBezTo>
                    <a:pt x="526" y="7070"/>
                    <a:pt x="526" y="7070"/>
                    <a:pt x="543" y="7069"/>
                  </a:cubicBezTo>
                  <a:cubicBezTo>
                    <a:pt x="560" y="7056"/>
                    <a:pt x="559" y="7044"/>
                    <a:pt x="541" y="7034"/>
                  </a:cubicBezTo>
                  <a:cubicBezTo>
                    <a:pt x="536" y="7027"/>
                    <a:pt x="535" y="7018"/>
                    <a:pt x="539" y="7010"/>
                  </a:cubicBezTo>
                  <a:cubicBezTo>
                    <a:pt x="547" y="6989"/>
                    <a:pt x="550" y="6928"/>
                    <a:pt x="538" y="6928"/>
                  </a:cubicBezTo>
                  <a:cubicBezTo>
                    <a:pt x="537" y="6928"/>
                    <a:pt x="536" y="6929"/>
                    <a:pt x="535" y="6930"/>
                  </a:cubicBezTo>
                  <a:lnTo>
                    <a:pt x="534" y="6907"/>
                  </a:lnTo>
                  <a:cubicBezTo>
                    <a:pt x="541" y="6883"/>
                    <a:pt x="539" y="6871"/>
                    <a:pt x="531" y="6860"/>
                  </a:cubicBezTo>
                  <a:lnTo>
                    <a:pt x="522" y="6849"/>
                  </a:lnTo>
                  <a:cubicBezTo>
                    <a:pt x="529" y="6849"/>
                    <a:pt x="537" y="6837"/>
                    <a:pt x="537" y="6825"/>
                  </a:cubicBezTo>
                  <a:cubicBezTo>
                    <a:pt x="536" y="6814"/>
                    <a:pt x="536" y="6814"/>
                    <a:pt x="528" y="6814"/>
                  </a:cubicBezTo>
                  <a:cubicBezTo>
                    <a:pt x="526" y="6818"/>
                    <a:pt x="524" y="6819"/>
                    <a:pt x="523" y="6819"/>
                  </a:cubicBezTo>
                  <a:cubicBezTo>
                    <a:pt x="520" y="6819"/>
                    <a:pt x="519" y="6811"/>
                    <a:pt x="518" y="6803"/>
                  </a:cubicBezTo>
                  <a:cubicBezTo>
                    <a:pt x="518" y="6792"/>
                    <a:pt x="526" y="6779"/>
                    <a:pt x="534" y="6779"/>
                  </a:cubicBezTo>
                  <a:lnTo>
                    <a:pt x="534" y="6767"/>
                  </a:lnTo>
                  <a:cubicBezTo>
                    <a:pt x="533" y="6767"/>
                    <a:pt x="532" y="6767"/>
                    <a:pt x="532" y="6767"/>
                  </a:cubicBezTo>
                  <a:cubicBezTo>
                    <a:pt x="517" y="6767"/>
                    <a:pt x="516" y="6757"/>
                    <a:pt x="525" y="6757"/>
                  </a:cubicBezTo>
                  <a:cubicBezTo>
                    <a:pt x="531" y="6746"/>
                    <a:pt x="533" y="6733"/>
                    <a:pt x="531" y="6721"/>
                  </a:cubicBezTo>
                  <a:lnTo>
                    <a:pt x="531" y="6721"/>
                  </a:lnTo>
                  <a:cubicBezTo>
                    <a:pt x="530" y="6721"/>
                    <a:pt x="530" y="6721"/>
                    <a:pt x="530" y="6721"/>
                  </a:cubicBezTo>
                  <a:cubicBezTo>
                    <a:pt x="525" y="6721"/>
                    <a:pt x="527" y="6716"/>
                    <a:pt x="529" y="6716"/>
                  </a:cubicBezTo>
                  <a:cubicBezTo>
                    <a:pt x="530" y="6716"/>
                    <a:pt x="531" y="6717"/>
                    <a:pt x="531" y="6721"/>
                  </a:cubicBezTo>
                  <a:lnTo>
                    <a:pt x="539" y="6721"/>
                  </a:lnTo>
                  <a:cubicBezTo>
                    <a:pt x="546" y="6711"/>
                    <a:pt x="541" y="6710"/>
                    <a:pt x="534" y="6710"/>
                  </a:cubicBezTo>
                  <a:cubicBezTo>
                    <a:pt x="533" y="6710"/>
                    <a:pt x="532" y="6710"/>
                    <a:pt x="531" y="6710"/>
                  </a:cubicBezTo>
                  <a:lnTo>
                    <a:pt x="528" y="6686"/>
                  </a:lnTo>
                  <a:cubicBezTo>
                    <a:pt x="528" y="6678"/>
                    <a:pt x="528" y="6670"/>
                    <a:pt x="525" y="6670"/>
                  </a:cubicBezTo>
                  <a:cubicBezTo>
                    <a:pt x="523" y="6670"/>
                    <a:pt x="522" y="6672"/>
                    <a:pt x="519" y="6675"/>
                  </a:cubicBezTo>
                  <a:cubicBezTo>
                    <a:pt x="517" y="6675"/>
                    <a:pt x="515" y="6676"/>
                    <a:pt x="514" y="6676"/>
                  </a:cubicBezTo>
                  <a:cubicBezTo>
                    <a:pt x="508" y="6676"/>
                    <a:pt x="502" y="6673"/>
                    <a:pt x="501" y="6665"/>
                  </a:cubicBezTo>
                  <a:cubicBezTo>
                    <a:pt x="496" y="6665"/>
                    <a:pt x="498" y="6660"/>
                    <a:pt x="500" y="6660"/>
                  </a:cubicBezTo>
                  <a:cubicBezTo>
                    <a:pt x="500" y="6660"/>
                    <a:pt x="501" y="6661"/>
                    <a:pt x="501" y="6665"/>
                  </a:cubicBezTo>
                  <a:cubicBezTo>
                    <a:pt x="510" y="6665"/>
                    <a:pt x="519" y="6664"/>
                    <a:pt x="518" y="6653"/>
                  </a:cubicBezTo>
                  <a:cubicBezTo>
                    <a:pt x="517" y="6641"/>
                    <a:pt x="526" y="6640"/>
                    <a:pt x="526" y="6640"/>
                  </a:cubicBezTo>
                  <a:cubicBezTo>
                    <a:pt x="528" y="6641"/>
                    <a:pt x="530" y="6642"/>
                    <a:pt x="531" y="6642"/>
                  </a:cubicBezTo>
                  <a:cubicBezTo>
                    <a:pt x="542" y="6642"/>
                    <a:pt x="532" y="6604"/>
                    <a:pt x="523" y="6594"/>
                  </a:cubicBezTo>
                  <a:cubicBezTo>
                    <a:pt x="505" y="6572"/>
                    <a:pt x="504" y="6561"/>
                    <a:pt x="522" y="6559"/>
                  </a:cubicBezTo>
                  <a:cubicBezTo>
                    <a:pt x="538" y="6558"/>
                    <a:pt x="519" y="6536"/>
                    <a:pt x="493" y="6526"/>
                  </a:cubicBezTo>
                  <a:lnTo>
                    <a:pt x="468" y="6516"/>
                  </a:lnTo>
                  <a:lnTo>
                    <a:pt x="492" y="6515"/>
                  </a:lnTo>
                  <a:cubicBezTo>
                    <a:pt x="526" y="6501"/>
                    <a:pt x="526" y="6501"/>
                    <a:pt x="507" y="6468"/>
                  </a:cubicBezTo>
                  <a:cubicBezTo>
                    <a:pt x="497" y="6445"/>
                    <a:pt x="497" y="6445"/>
                    <a:pt x="506" y="6444"/>
                  </a:cubicBezTo>
                  <a:cubicBezTo>
                    <a:pt x="514" y="6444"/>
                    <a:pt x="514" y="6433"/>
                    <a:pt x="511" y="6398"/>
                  </a:cubicBezTo>
                  <a:cubicBezTo>
                    <a:pt x="509" y="6363"/>
                    <a:pt x="508" y="6352"/>
                    <a:pt x="500" y="6352"/>
                  </a:cubicBezTo>
                  <a:cubicBezTo>
                    <a:pt x="500" y="6352"/>
                    <a:pt x="499" y="6341"/>
                    <a:pt x="499" y="6328"/>
                  </a:cubicBezTo>
                  <a:cubicBezTo>
                    <a:pt x="512" y="6319"/>
                    <a:pt x="508" y="6302"/>
                    <a:pt x="498" y="6302"/>
                  </a:cubicBezTo>
                  <a:cubicBezTo>
                    <a:pt x="495" y="6302"/>
                    <a:pt x="492" y="6303"/>
                    <a:pt x="489" y="6306"/>
                  </a:cubicBezTo>
                  <a:lnTo>
                    <a:pt x="488" y="6284"/>
                  </a:lnTo>
                  <a:lnTo>
                    <a:pt x="496" y="6282"/>
                  </a:lnTo>
                  <a:cubicBezTo>
                    <a:pt x="505" y="6282"/>
                    <a:pt x="504" y="6259"/>
                    <a:pt x="498" y="6167"/>
                  </a:cubicBezTo>
                  <a:cubicBezTo>
                    <a:pt x="492" y="6067"/>
                    <a:pt x="491" y="6052"/>
                    <a:pt x="476" y="6052"/>
                  </a:cubicBezTo>
                  <a:cubicBezTo>
                    <a:pt x="476" y="6052"/>
                    <a:pt x="475" y="6052"/>
                    <a:pt x="474" y="6052"/>
                  </a:cubicBezTo>
                  <a:cubicBezTo>
                    <a:pt x="456" y="6041"/>
                    <a:pt x="455" y="6030"/>
                    <a:pt x="472" y="6029"/>
                  </a:cubicBezTo>
                  <a:cubicBezTo>
                    <a:pt x="481" y="6029"/>
                    <a:pt x="489" y="6017"/>
                    <a:pt x="480" y="6017"/>
                  </a:cubicBezTo>
                  <a:cubicBezTo>
                    <a:pt x="480" y="6005"/>
                    <a:pt x="481" y="5993"/>
                    <a:pt x="487" y="5982"/>
                  </a:cubicBezTo>
                  <a:cubicBezTo>
                    <a:pt x="501" y="5947"/>
                    <a:pt x="493" y="5936"/>
                    <a:pt x="485" y="5936"/>
                  </a:cubicBezTo>
                  <a:cubicBezTo>
                    <a:pt x="484" y="5936"/>
                    <a:pt x="484" y="5936"/>
                    <a:pt x="483" y="5936"/>
                  </a:cubicBezTo>
                  <a:cubicBezTo>
                    <a:pt x="479" y="5939"/>
                    <a:pt x="476" y="5941"/>
                    <a:pt x="475" y="5941"/>
                  </a:cubicBezTo>
                  <a:cubicBezTo>
                    <a:pt x="472" y="5941"/>
                    <a:pt x="478" y="5932"/>
                    <a:pt x="483" y="5925"/>
                  </a:cubicBezTo>
                  <a:cubicBezTo>
                    <a:pt x="491" y="5913"/>
                    <a:pt x="498" y="5901"/>
                    <a:pt x="491" y="5901"/>
                  </a:cubicBezTo>
                  <a:cubicBezTo>
                    <a:pt x="491" y="5901"/>
                    <a:pt x="491" y="5901"/>
                    <a:pt x="490" y="5901"/>
                  </a:cubicBezTo>
                  <a:cubicBezTo>
                    <a:pt x="481" y="5890"/>
                    <a:pt x="469" y="5820"/>
                    <a:pt x="486" y="5819"/>
                  </a:cubicBezTo>
                  <a:lnTo>
                    <a:pt x="485" y="5797"/>
                  </a:lnTo>
                  <a:cubicBezTo>
                    <a:pt x="476" y="5797"/>
                    <a:pt x="474" y="5774"/>
                    <a:pt x="473" y="5751"/>
                  </a:cubicBezTo>
                  <a:cubicBezTo>
                    <a:pt x="471" y="5727"/>
                    <a:pt x="471" y="5716"/>
                    <a:pt x="479" y="5716"/>
                  </a:cubicBezTo>
                  <a:cubicBezTo>
                    <a:pt x="482" y="5719"/>
                    <a:pt x="483" y="5720"/>
                    <a:pt x="485" y="5720"/>
                  </a:cubicBezTo>
                  <a:cubicBezTo>
                    <a:pt x="488" y="5720"/>
                    <a:pt x="485" y="5709"/>
                    <a:pt x="478" y="5692"/>
                  </a:cubicBezTo>
                  <a:cubicBezTo>
                    <a:pt x="478" y="5681"/>
                    <a:pt x="460" y="5670"/>
                    <a:pt x="459" y="5659"/>
                  </a:cubicBezTo>
                  <a:cubicBezTo>
                    <a:pt x="458" y="5659"/>
                    <a:pt x="458" y="5659"/>
                    <a:pt x="458" y="5659"/>
                  </a:cubicBezTo>
                  <a:cubicBezTo>
                    <a:pt x="450" y="5659"/>
                    <a:pt x="441" y="5648"/>
                    <a:pt x="441" y="5636"/>
                  </a:cubicBezTo>
                  <a:lnTo>
                    <a:pt x="449" y="5636"/>
                  </a:lnTo>
                  <a:lnTo>
                    <a:pt x="465" y="5635"/>
                  </a:lnTo>
                  <a:cubicBezTo>
                    <a:pt x="465" y="5624"/>
                    <a:pt x="464" y="5613"/>
                    <a:pt x="456" y="5613"/>
                  </a:cubicBezTo>
                  <a:cubicBezTo>
                    <a:pt x="464" y="5600"/>
                    <a:pt x="463" y="5589"/>
                    <a:pt x="462" y="5566"/>
                  </a:cubicBezTo>
                  <a:cubicBezTo>
                    <a:pt x="461" y="5543"/>
                    <a:pt x="459" y="5520"/>
                    <a:pt x="450" y="5508"/>
                  </a:cubicBezTo>
                  <a:cubicBezTo>
                    <a:pt x="467" y="5496"/>
                    <a:pt x="462" y="5426"/>
                    <a:pt x="444" y="5416"/>
                  </a:cubicBezTo>
                  <a:cubicBezTo>
                    <a:pt x="436" y="5416"/>
                    <a:pt x="435" y="5405"/>
                    <a:pt x="443" y="5393"/>
                  </a:cubicBezTo>
                  <a:cubicBezTo>
                    <a:pt x="451" y="5382"/>
                    <a:pt x="451" y="5382"/>
                    <a:pt x="442" y="5370"/>
                  </a:cubicBezTo>
                  <a:cubicBezTo>
                    <a:pt x="433" y="5359"/>
                    <a:pt x="441" y="5347"/>
                    <a:pt x="449" y="5335"/>
                  </a:cubicBezTo>
                  <a:cubicBezTo>
                    <a:pt x="464" y="5322"/>
                    <a:pt x="463" y="5311"/>
                    <a:pt x="454" y="5300"/>
                  </a:cubicBezTo>
                  <a:cubicBezTo>
                    <a:pt x="448" y="5282"/>
                    <a:pt x="443" y="5263"/>
                    <a:pt x="443" y="5243"/>
                  </a:cubicBezTo>
                  <a:cubicBezTo>
                    <a:pt x="436" y="5226"/>
                    <a:pt x="433" y="5216"/>
                    <a:pt x="429" y="5216"/>
                  </a:cubicBezTo>
                  <a:cubicBezTo>
                    <a:pt x="428" y="5216"/>
                    <a:pt x="426" y="5217"/>
                    <a:pt x="424" y="5220"/>
                  </a:cubicBezTo>
                  <a:cubicBezTo>
                    <a:pt x="424" y="5220"/>
                    <a:pt x="423" y="5220"/>
                    <a:pt x="423" y="5220"/>
                  </a:cubicBezTo>
                  <a:cubicBezTo>
                    <a:pt x="415" y="5220"/>
                    <a:pt x="406" y="5210"/>
                    <a:pt x="406" y="5210"/>
                  </a:cubicBezTo>
                  <a:cubicBezTo>
                    <a:pt x="401" y="5196"/>
                    <a:pt x="401" y="5191"/>
                    <a:pt x="403" y="5191"/>
                  </a:cubicBezTo>
                  <a:cubicBezTo>
                    <a:pt x="404" y="5191"/>
                    <a:pt x="406" y="5193"/>
                    <a:pt x="406" y="5198"/>
                  </a:cubicBezTo>
                  <a:cubicBezTo>
                    <a:pt x="410" y="5207"/>
                    <a:pt x="412" y="5211"/>
                    <a:pt x="414" y="5211"/>
                  </a:cubicBezTo>
                  <a:cubicBezTo>
                    <a:pt x="417" y="5211"/>
                    <a:pt x="418" y="5204"/>
                    <a:pt x="423" y="5198"/>
                  </a:cubicBezTo>
                  <a:cubicBezTo>
                    <a:pt x="428" y="5182"/>
                    <a:pt x="431" y="5166"/>
                    <a:pt x="428" y="5151"/>
                  </a:cubicBezTo>
                  <a:cubicBezTo>
                    <a:pt x="428" y="5139"/>
                    <a:pt x="426" y="5116"/>
                    <a:pt x="426" y="5105"/>
                  </a:cubicBezTo>
                  <a:cubicBezTo>
                    <a:pt x="432" y="5070"/>
                    <a:pt x="432" y="5058"/>
                    <a:pt x="424" y="5058"/>
                  </a:cubicBezTo>
                  <a:cubicBezTo>
                    <a:pt x="424" y="5058"/>
                    <a:pt x="423" y="5058"/>
                    <a:pt x="423" y="5059"/>
                  </a:cubicBezTo>
                  <a:lnTo>
                    <a:pt x="415" y="5059"/>
                  </a:lnTo>
                  <a:cubicBezTo>
                    <a:pt x="431" y="5046"/>
                    <a:pt x="423" y="4919"/>
                    <a:pt x="406" y="4908"/>
                  </a:cubicBezTo>
                  <a:lnTo>
                    <a:pt x="414" y="4908"/>
                  </a:lnTo>
                  <a:cubicBezTo>
                    <a:pt x="423" y="4907"/>
                    <a:pt x="422" y="4896"/>
                    <a:pt x="421" y="4872"/>
                  </a:cubicBezTo>
                  <a:cubicBezTo>
                    <a:pt x="419" y="4861"/>
                    <a:pt x="408" y="4815"/>
                    <a:pt x="406" y="4780"/>
                  </a:cubicBezTo>
                  <a:cubicBezTo>
                    <a:pt x="404" y="4735"/>
                    <a:pt x="402" y="4701"/>
                    <a:pt x="393" y="4701"/>
                  </a:cubicBezTo>
                  <a:cubicBezTo>
                    <a:pt x="393" y="4701"/>
                    <a:pt x="393" y="4701"/>
                    <a:pt x="393" y="4701"/>
                  </a:cubicBezTo>
                  <a:cubicBezTo>
                    <a:pt x="393" y="4688"/>
                    <a:pt x="393" y="4688"/>
                    <a:pt x="400" y="4688"/>
                  </a:cubicBezTo>
                  <a:cubicBezTo>
                    <a:pt x="403" y="4692"/>
                    <a:pt x="405" y="4693"/>
                    <a:pt x="407" y="4693"/>
                  </a:cubicBezTo>
                  <a:cubicBezTo>
                    <a:pt x="410" y="4693"/>
                    <a:pt x="409" y="4685"/>
                    <a:pt x="408" y="4676"/>
                  </a:cubicBezTo>
                  <a:cubicBezTo>
                    <a:pt x="408" y="4667"/>
                    <a:pt x="403" y="4665"/>
                    <a:pt x="397" y="4665"/>
                  </a:cubicBezTo>
                  <a:cubicBezTo>
                    <a:pt x="395" y="4665"/>
                    <a:pt x="393" y="4666"/>
                    <a:pt x="391" y="4666"/>
                  </a:cubicBezTo>
                  <a:cubicBezTo>
                    <a:pt x="382" y="4666"/>
                    <a:pt x="381" y="4655"/>
                    <a:pt x="389" y="4631"/>
                  </a:cubicBezTo>
                  <a:cubicBezTo>
                    <a:pt x="396" y="4601"/>
                    <a:pt x="394" y="4568"/>
                    <a:pt x="384" y="4539"/>
                  </a:cubicBezTo>
                  <a:cubicBezTo>
                    <a:pt x="382" y="4527"/>
                    <a:pt x="382" y="4516"/>
                    <a:pt x="390" y="4514"/>
                  </a:cubicBezTo>
                  <a:cubicBezTo>
                    <a:pt x="403" y="4498"/>
                    <a:pt x="402" y="4473"/>
                    <a:pt x="387" y="4457"/>
                  </a:cubicBezTo>
                  <a:cubicBezTo>
                    <a:pt x="387" y="4446"/>
                    <a:pt x="387" y="4446"/>
                    <a:pt x="395" y="4445"/>
                  </a:cubicBezTo>
                  <a:cubicBezTo>
                    <a:pt x="403" y="4434"/>
                    <a:pt x="412" y="4433"/>
                    <a:pt x="394" y="4422"/>
                  </a:cubicBezTo>
                  <a:cubicBezTo>
                    <a:pt x="384" y="4397"/>
                    <a:pt x="381" y="4368"/>
                    <a:pt x="389" y="4342"/>
                  </a:cubicBezTo>
                  <a:cubicBezTo>
                    <a:pt x="388" y="4329"/>
                    <a:pt x="387" y="4318"/>
                    <a:pt x="379" y="4318"/>
                  </a:cubicBezTo>
                  <a:cubicBezTo>
                    <a:pt x="376" y="4319"/>
                    <a:pt x="373" y="4319"/>
                    <a:pt x="371" y="4319"/>
                  </a:cubicBezTo>
                  <a:lnTo>
                    <a:pt x="371" y="4319"/>
                  </a:lnTo>
                  <a:cubicBezTo>
                    <a:pt x="387" y="4307"/>
                    <a:pt x="387" y="4307"/>
                    <a:pt x="369" y="4296"/>
                  </a:cubicBezTo>
                  <a:cubicBezTo>
                    <a:pt x="369" y="4296"/>
                    <a:pt x="368" y="4296"/>
                    <a:pt x="368" y="4296"/>
                  </a:cubicBezTo>
                  <a:cubicBezTo>
                    <a:pt x="360" y="4296"/>
                    <a:pt x="360" y="4285"/>
                    <a:pt x="368" y="4285"/>
                  </a:cubicBezTo>
                  <a:cubicBezTo>
                    <a:pt x="373" y="4278"/>
                    <a:pt x="376" y="4269"/>
                    <a:pt x="376" y="4261"/>
                  </a:cubicBezTo>
                  <a:cubicBezTo>
                    <a:pt x="375" y="4250"/>
                    <a:pt x="362" y="4193"/>
                    <a:pt x="359" y="4134"/>
                  </a:cubicBezTo>
                  <a:cubicBezTo>
                    <a:pt x="353" y="4042"/>
                    <a:pt x="352" y="4007"/>
                    <a:pt x="343" y="4007"/>
                  </a:cubicBezTo>
                  <a:cubicBezTo>
                    <a:pt x="334" y="3996"/>
                    <a:pt x="334" y="3996"/>
                    <a:pt x="342" y="3985"/>
                  </a:cubicBezTo>
                  <a:cubicBezTo>
                    <a:pt x="348" y="3974"/>
                    <a:pt x="350" y="3961"/>
                    <a:pt x="349" y="3949"/>
                  </a:cubicBezTo>
                  <a:cubicBezTo>
                    <a:pt x="348" y="3938"/>
                    <a:pt x="347" y="3927"/>
                    <a:pt x="356" y="3926"/>
                  </a:cubicBezTo>
                  <a:cubicBezTo>
                    <a:pt x="347" y="3914"/>
                    <a:pt x="347" y="3914"/>
                    <a:pt x="345" y="3903"/>
                  </a:cubicBezTo>
                  <a:cubicBezTo>
                    <a:pt x="354" y="3903"/>
                    <a:pt x="353" y="3891"/>
                    <a:pt x="344" y="3880"/>
                  </a:cubicBezTo>
                  <a:cubicBezTo>
                    <a:pt x="326" y="3869"/>
                    <a:pt x="326" y="3869"/>
                    <a:pt x="343" y="3868"/>
                  </a:cubicBezTo>
                  <a:cubicBezTo>
                    <a:pt x="351" y="3868"/>
                    <a:pt x="357" y="3842"/>
                    <a:pt x="354" y="3842"/>
                  </a:cubicBezTo>
                  <a:cubicBezTo>
                    <a:pt x="353" y="3842"/>
                    <a:pt x="352" y="3843"/>
                    <a:pt x="351" y="3845"/>
                  </a:cubicBezTo>
                  <a:cubicBezTo>
                    <a:pt x="351" y="3845"/>
                    <a:pt x="351" y="3845"/>
                    <a:pt x="350" y="3845"/>
                  </a:cubicBezTo>
                  <a:cubicBezTo>
                    <a:pt x="342" y="3845"/>
                    <a:pt x="341" y="3822"/>
                    <a:pt x="332" y="3811"/>
                  </a:cubicBezTo>
                  <a:cubicBezTo>
                    <a:pt x="331" y="3800"/>
                    <a:pt x="330" y="3788"/>
                    <a:pt x="339" y="3788"/>
                  </a:cubicBezTo>
                  <a:cubicBezTo>
                    <a:pt x="347" y="3775"/>
                    <a:pt x="334" y="3718"/>
                    <a:pt x="325" y="3707"/>
                  </a:cubicBezTo>
                  <a:cubicBezTo>
                    <a:pt x="325" y="3707"/>
                    <a:pt x="324" y="3707"/>
                    <a:pt x="324" y="3707"/>
                  </a:cubicBezTo>
                  <a:cubicBezTo>
                    <a:pt x="317" y="3707"/>
                    <a:pt x="317" y="3696"/>
                    <a:pt x="324" y="3696"/>
                  </a:cubicBezTo>
                  <a:cubicBezTo>
                    <a:pt x="333" y="3696"/>
                    <a:pt x="332" y="3683"/>
                    <a:pt x="332" y="3672"/>
                  </a:cubicBezTo>
                  <a:cubicBezTo>
                    <a:pt x="323" y="3661"/>
                    <a:pt x="331" y="3661"/>
                    <a:pt x="340" y="3660"/>
                  </a:cubicBezTo>
                  <a:cubicBezTo>
                    <a:pt x="342" y="3663"/>
                    <a:pt x="344" y="3664"/>
                    <a:pt x="345" y="3664"/>
                  </a:cubicBezTo>
                  <a:cubicBezTo>
                    <a:pt x="348" y="3664"/>
                    <a:pt x="347" y="3653"/>
                    <a:pt x="347" y="3636"/>
                  </a:cubicBezTo>
                  <a:cubicBezTo>
                    <a:pt x="338" y="3625"/>
                    <a:pt x="335" y="3579"/>
                    <a:pt x="333" y="3544"/>
                  </a:cubicBezTo>
                  <a:cubicBezTo>
                    <a:pt x="330" y="3487"/>
                    <a:pt x="320" y="3476"/>
                    <a:pt x="302" y="3453"/>
                  </a:cubicBezTo>
                  <a:lnTo>
                    <a:pt x="284" y="3443"/>
                  </a:lnTo>
                  <a:lnTo>
                    <a:pt x="301" y="3442"/>
                  </a:lnTo>
                  <a:cubicBezTo>
                    <a:pt x="310" y="3440"/>
                    <a:pt x="318" y="3435"/>
                    <a:pt x="326" y="3429"/>
                  </a:cubicBezTo>
                  <a:cubicBezTo>
                    <a:pt x="325" y="3420"/>
                    <a:pt x="320" y="3418"/>
                    <a:pt x="314" y="3418"/>
                  </a:cubicBezTo>
                  <a:cubicBezTo>
                    <a:pt x="312" y="3418"/>
                    <a:pt x="310" y="3418"/>
                    <a:pt x="308" y="3418"/>
                  </a:cubicBezTo>
                  <a:cubicBezTo>
                    <a:pt x="299" y="3418"/>
                    <a:pt x="299" y="3407"/>
                    <a:pt x="306" y="3384"/>
                  </a:cubicBezTo>
                  <a:cubicBezTo>
                    <a:pt x="313" y="3360"/>
                    <a:pt x="313" y="3349"/>
                    <a:pt x="303" y="3338"/>
                  </a:cubicBezTo>
                  <a:cubicBezTo>
                    <a:pt x="302" y="3325"/>
                    <a:pt x="304" y="3313"/>
                    <a:pt x="310" y="3302"/>
                  </a:cubicBezTo>
                  <a:cubicBezTo>
                    <a:pt x="310" y="3293"/>
                    <a:pt x="310" y="3291"/>
                    <a:pt x="306" y="3291"/>
                  </a:cubicBezTo>
                  <a:cubicBezTo>
                    <a:pt x="304" y="3291"/>
                    <a:pt x="303" y="3291"/>
                    <a:pt x="301" y="3292"/>
                  </a:cubicBezTo>
                  <a:cubicBezTo>
                    <a:pt x="292" y="3292"/>
                    <a:pt x="292" y="3281"/>
                    <a:pt x="299" y="3268"/>
                  </a:cubicBezTo>
                  <a:cubicBezTo>
                    <a:pt x="315" y="3256"/>
                    <a:pt x="313" y="3221"/>
                    <a:pt x="305" y="3221"/>
                  </a:cubicBezTo>
                  <a:cubicBezTo>
                    <a:pt x="305" y="3221"/>
                    <a:pt x="304" y="3221"/>
                    <a:pt x="304" y="3221"/>
                  </a:cubicBezTo>
                  <a:cubicBezTo>
                    <a:pt x="296" y="3221"/>
                    <a:pt x="296" y="3209"/>
                    <a:pt x="295" y="3199"/>
                  </a:cubicBezTo>
                  <a:cubicBezTo>
                    <a:pt x="296" y="3186"/>
                    <a:pt x="292" y="3174"/>
                    <a:pt x="285" y="3165"/>
                  </a:cubicBezTo>
                  <a:cubicBezTo>
                    <a:pt x="284" y="3153"/>
                    <a:pt x="283" y="3141"/>
                    <a:pt x="283" y="3141"/>
                  </a:cubicBezTo>
                  <a:cubicBezTo>
                    <a:pt x="283" y="3138"/>
                    <a:pt x="283" y="3137"/>
                    <a:pt x="284" y="3137"/>
                  </a:cubicBezTo>
                  <a:cubicBezTo>
                    <a:pt x="287" y="3137"/>
                    <a:pt x="292" y="3145"/>
                    <a:pt x="293" y="3153"/>
                  </a:cubicBezTo>
                  <a:lnTo>
                    <a:pt x="301" y="3140"/>
                  </a:lnTo>
                  <a:cubicBezTo>
                    <a:pt x="298" y="3118"/>
                    <a:pt x="298" y="3106"/>
                    <a:pt x="289" y="3094"/>
                  </a:cubicBezTo>
                  <a:cubicBezTo>
                    <a:pt x="271" y="3084"/>
                    <a:pt x="271" y="3084"/>
                    <a:pt x="288" y="3083"/>
                  </a:cubicBezTo>
                  <a:cubicBezTo>
                    <a:pt x="299" y="3081"/>
                    <a:pt x="304" y="3067"/>
                    <a:pt x="295" y="3060"/>
                  </a:cubicBezTo>
                  <a:cubicBezTo>
                    <a:pt x="278" y="3049"/>
                    <a:pt x="285" y="3037"/>
                    <a:pt x="294" y="3036"/>
                  </a:cubicBezTo>
                  <a:lnTo>
                    <a:pt x="294" y="3036"/>
                  </a:lnTo>
                  <a:cubicBezTo>
                    <a:pt x="300" y="3040"/>
                    <a:pt x="304" y="3042"/>
                    <a:pt x="306" y="3042"/>
                  </a:cubicBezTo>
                  <a:cubicBezTo>
                    <a:pt x="310" y="3042"/>
                    <a:pt x="305" y="3032"/>
                    <a:pt x="292" y="3002"/>
                  </a:cubicBezTo>
                  <a:cubicBezTo>
                    <a:pt x="290" y="2979"/>
                    <a:pt x="279" y="2933"/>
                    <a:pt x="277" y="2898"/>
                  </a:cubicBezTo>
                  <a:cubicBezTo>
                    <a:pt x="275" y="2852"/>
                    <a:pt x="273" y="2830"/>
                    <a:pt x="280" y="2817"/>
                  </a:cubicBezTo>
                  <a:cubicBezTo>
                    <a:pt x="283" y="2817"/>
                    <a:pt x="285" y="2817"/>
                    <a:pt x="287" y="2816"/>
                  </a:cubicBezTo>
                  <a:lnTo>
                    <a:pt x="287" y="2816"/>
                  </a:lnTo>
                  <a:cubicBezTo>
                    <a:pt x="287" y="2816"/>
                    <a:pt x="287" y="2816"/>
                    <a:pt x="287" y="2816"/>
                  </a:cubicBezTo>
                  <a:cubicBezTo>
                    <a:pt x="288" y="2816"/>
                    <a:pt x="289" y="2816"/>
                    <a:pt x="289" y="2816"/>
                  </a:cubicBezTo>
                  <a:cubicBezTo>
                    <a:pt x="290" y="2816"/>
                    <a:pt x="290" y="2815"/>
                    <a:pt x="290" y="2815"/>
                  </a:cubicBezTo>
                  <a:lnTo>
                    <a:pt x="290" y="2815"/>
                  </a:lnTo>
                  <a:cubicBezTo>
                    <a:pt x="289" y="2816"/>
                    <a:pt x="288" y="2816"/>
                    <a:pt x="287" y="2816"/>
                  </a:cubicBezTo>
                  <a:lnTo>
                    <a:pt x="287" y="2816"/>
                  </a:lnTo>
                  <a:cubicBezTo>
                    <a:pt x="272" y="2816"/>
                    <a:pt x="271" y="2804"/>
                    <a:pt x="269" y="2771"/>
                  </a:cubicBezTo>
                  <a:cubicBezTo>
                    <a:pt x="276" y="2748"/>
                    <a:pt x="271" y="2722"/>
                    <a:pt x="257" y="2703"/>
                  </a:cubicBezTo>
                  <a:lnTo>
                    <a:pt x="257" y="2703"/>
                  </a:lnTo>
                  <a:cubicBezTo>
                    <a:pt x="258" y="2714"/>
                    <a:pt x="258" y="2725"/>
                    <a:pt x="258" y="2725"/>
                  </a:cubicBezTo>
                  <a:cubicBezTo>
                    <a:pt x="257" y="2725"/>
                    <a:pt x="256" y="2725"/>
                    <a:pt x="256" y="2725"/>
                  </a:cubicBezTo>
                  <a:cubicBezTo>
                    <a:pt x="241" y="2725"/>
                    <a:pt x="241" y="2714"/>
                    <a:pt x="248" y="2692"/>
                  </a:cubicBezTo>
                  <a:cubicBezTo>
                    <a:pt x="247" y="2679"/>
                    <a:pt x="256" y="2679"/>
                    <a:pt x="264" y="2679"/>
                  </a:cubicBezTo>
                  <a:cubicBezTo>
                    <a:pt x="273" y="2678"/>
                    <a:pt x="280" y="2667"/>
                    <a:pt x="279" y="2655"/>
                  </a:cubicBezTo>
                  <a:cubicBezTo>
                    <a:pt x="279" y="2647"/>
                    <a:pt x="279" y="2639"/>
                    <a:pt x="276" y="2639"/>
                  </a:cubicBezTo>
                  <a:cubicBezTo>
                    <a:pt x="274" y="2639"/>
                    <a:pt x="273" y="2640"/>
                    <a:pt x="270" y="2643"/>
                  </a:cubicBezTo>
                  <a:cubicBezTo>
                    <a:pt x="268" y="2644"/>
                    <a:pt x="267" y="2644"/>
                    <a:pt x="266" y="2644"/>
                  </a:cubicBezTo>
                  <a:cubicBezTo>
                    <a:pt x="262" y="2644"/>
                    <a:pt x="262" y="2642"/>
                    <a:pt x="261" y="2632"/>
                  </a:cubicBezTo>
                  <a:cubicBezTo>
                    <a:pt x="261" y="2620"/>
                    <a:pt x="258" y="2609"/>
                    <a:pt x="251" y="2598"/>
                  </a:cubicBezTo>
                  <a:cubicBezTo>
                    <a:pt x="242" y="2598"/>
                    <a:pt x="241" y="2587"/>
                    <a:pt x="241" y="2576"/>
                  </a:cubicBezTo>
                  <a:cubicBezTo>
                    <a:pt x="246" y="2565"/>
                    <a:pt x="248" y="2552"/>
                    <a:pt x="248" y="2541"/>
                  </a:cubicBezTo>
                  <a:lnTo>
                    <a:pt x="256" y="2540"/>
                  </a:lnTo>
                  <a:cubicBezTo>
                    <a:pt x="265" y="2540"/>
                    <a:pt x="273" y="2528"/>
                    <a:pt x="273" y="2528"/>
                  </a:cubicBezTo>
                  <a:cubicBezTo>
                    <a:pt x="271" y="2517"/>
                    <a:pt x="262" y="2517"/>
                    <a:pt x="262" y="2517"/>
                  </a:cubicBezTo>
                  <a:cubicBezTo>
                    <a:pt x="262" y="2517"/>
                    <a:pt x="262" y="2517"/>
                    <a:pt x="262" y="2517"/>
                  </a:cubicBezTo>
                  <a:cubicBezTo>
                    <a:pt x="254" y="2517"/>
                    <a:pt x="238" y="2239"/>
                    <a:pt x="235" y="2205"/>
                  </a:cubicBezTo>
                  <a:cubicBezTo>
                    <a:pt x="242" y="2184"/>
                    <a:pt x="242" y="2157"/>
                    <a:pt x="236" y="2157"/>
                  </a:cubicBezTo>
                  <a:cubicBezTo>
                    <a:pt x="235" y="2157"/>
                    <a:pt x="234" y="2157"/>
                    <a:pt x="233" y="2159"/>
                  </a:cubicBezTo>
                  <a:cubicBezTo>
                    <a:pt x="233" y="2159"/>
                    <a:pt x="233" y="2159"/>
                    <a:pt x="233" y="2159"/>
                  </a:cubicBezTo>
                  <a:cubicBezTo>
                    <a:pt x="224" y="2159"/>
                    <a:pt x="221" y="2101"/>
                    <a:pt x="216" y="2032"/>
                  </a:cubicBezTo>
                  <a:cubicBezTo>
                    <a:pt x="212" y="1951"/>
                    <a:pt x="209" y="1894"/>
                    <a:pt x="200" y="1894"/>
                  </a:cubicBezTo>
                  <a:lnTo>
                    <a:pt x="198" y="1859"/>
                  </a:lnTo>
                  <a:cubicBezTo>
                    <a:pt x="196" y="1837"/>
                    <a:pt x="187" y="1813"/>
                    <a:pt x="186" y="1802"/>
                  </a:cubicBezTo>
                  <a:cubicBezTo>
                    <a:pt x="180" y="1794"/>
                    <a:pt x="177" y="1786"/>
                    <a:pt x="180" y="1786"/>
                  </a:cubicBezTo>
                  <a:cubicBezTo>
                    <a:pt x="181" y="1786"/>
                    <a:pt x="182" y="1788"/>
                    <a:pt x="185" y="1791"/>
                  </a:cubicBezTo>
                  <a:cubicBezTo>
                    <a:pt x="194" y="1790"/>
                    <a:pt x="203" y="1790"/>
                    <a:pt x="202" y="1778"/>
                  </a:cubicBezTo>
                  <a:cubicBezTo>
                    <a:pt x="201" y="1757"/>
                    <a:pt x="193" y="1756"/>
                    <a:pt x="186" y="1756"/>
                  </a:cubicBezTo>
                  <a:cubicBezTo>
                    <a:pt x="185" y="1756"/>
                    <a:pt x="185" y="1756"/>
                    <a:pt x="184" y="1756"/>
                  </a:cubicBezTo>
                  <a:cubicBezTo>
                    <a:pt x="175" y="1756"/>
                    <a:pt x="174" y="1745"/>
                    <a:pt x="174" y="1745"/>
                  </a:cubicBezTo>
                  <a:cubicBezTo>
                    <a:pt x="174" y="1734"/>
                    <a:pt x="174" y="1734"/>
                    <a:pt x="182" y="1732"/>
                  </a:cubicBezTo>
                  <a:lnTo>
                    <a:pt x="198" y="1731"/>
                  </a:lnTo>
                  <a:lnTo>
                    <a:pt x="198" y="1720"/>
                  </a:lnTo>
                  <a:cubicBezTo>
                    <a:pt x="198" y="1720"/>
                    <a:pt x="198" y="1720"/>
                    <a:pt x="197" y="1720"/>
                  </a:cubicBezTo>
                  <a:cubicBezTo>
                    <a:pt x="189" y="1720"/>
                    <a:pt x="189" y="1709"/>
                    <a:pt x="189" y="1709"/>
                  </a:cubicBezTo>
                  <a:cubicBezTo>
                    <a:pt x="188" y="1698"/>
                    <a:pt x="188" y="1698"/>
                    <a:pt x="205" y="1697"/>
                  </a:cubicBezTo>
                  <a:cubicBezTo>
                    <a:pt x="222" y="1695"/>
                    <a:pt x="222" y="1684"/>
                    <a:pt x="204" y="1674"/>
                  </a:cubicBezTo>
                  <a:lnTo>
                    <a:pt x="194" y="1651"/>
                  </a:lnTo>
                  <a:cubicBezTo>
                    <a:pt x="211" y="1638"/>
                    <a:pt x="192" y="1617"/>
                    <a:pt x="183" y="1606"/>
                  </a:cubicBezTo>
                  <a:cubicBezTo>
                    <a:pt x="200" y="1592"/>
                    <a:pt x="198" y="1581"/>
                    <a:pt x="181" y="1571"/>
                  </a:cubicBezTo>
                  <a:cubicBezTo>
                    <a:pt x="173" y="1571"/>
                    <a:pt x="172" y="1560"/>
                    <a:pt x="179" y="1547"/>
                  </a:cubicBezTo>
                  <a:cubicBezTo>
                    <a:pt x="187" y="1535"/>
                    <a:pt x="186" y="1524"/>
                    <a:pt x="185" y="1501"/>
                  </a:cubicBezTo>
                  <a:cubicBezTo>
                    <a:pt x="176" y="1490"/>
                    <a:pt x="172" y="1409"/>
                    <a:pt x="166" y="1316"/>
                  </a:cubicBezTo>
                  <a:cubicBezTo>
                    <a:pt x="159" y="1212"/>
                    <a:pt x="156" y="1144"/>
                    <a:pt x="147" y="1144"/>
                  </a:cubicBezTo>
                  <a:cubicBezTo>
                    <a:pt x="146" y="1132"/>
                    <a:pt x="146" y="1132"/>
                    <a:pt x="154" y="1120"/>
                  </a:cubicBezTo>
                  <a:cubicBezTo>
                    <a:pt x="163" y="1120"/>
                    <a:pt x="161" y="1108"/>
                    <a:pt x="145" y="1098"/>
                  </a:cubicBezTo>
                  <a:cubicBezTo>
                    <a:pt x="135" y="1086"/>
                    <a:pt x="127" y="1086"/>
                    <a:pt x="144" y="1086"/>
                  </a:cubicBezTo>
                  <a:cubicBezTo>
                    <a:pt x="151" y="1085"/>
                    <a:pt x="150" y="1063"/>
                    <a:pt x="148" y="1016"/>
                  </a:cubicBezTo>
                  <a:cubicBezTo>
                    <a:pt x="146" y="981"/>
                    <a:pt x="144" y="936"/>
                    <a:pt x="135" y="936"/>
                  </a:cubicBezTo>
                  <a:cubicBezTo>
                    <a:pt x="135" y="936"/>
                    <a:pt x="135" y="936"/>
                    <a:pt x="135" y="936"/>
                  </a:cubicBezTo>
                  <a:cubicBezTo>
                    <a:pt x="129" y="922"/>
                    <a:pt x="126" y="916"/>
                    <a:pt x="127" y="916"/>
                  </a:cubicBezTo>
                  <a:lnTo>
                    <a:pt x="127" y="916"/>
                  </a:lnTo>
                  <a:cubicBezTo>
                    <a:pt x="128" y="916"/>
                    <a:pt x="130" y="919"/>
                    <a:pt x="133" y="924"/>
                  </a:cubicBezTo>
                  <a:cubicBezTo>
                    <a:pt x="135" y="925"/>
                    <a:pt x="136" y="925"/>
                    <a:pt x="138" y="925"/>
                  </a:cubicBezTo>
                  <a:cubicBezTo>
                    <a:pt x="152" y="925"/>
                    <a:pt x="155" y="874"/>
                    <a:pt x="138" y="843"/>
                  </a:cubicBezTo>
                  <a:cubicBezTo>
                    <a:pt x="137" y="832"/>
                    <a:pt x="136" y="819"/>
                    <a:pt x="145" y="819"/>
                  </a:cubicBezTo>
                  <a:cubicBezTo>
                    <a:pt x="144" y="799"/>
                    <a:pt x="139" y="780"/>
                    <a:pt x="132" y="762"/>
                  </a:cubicBezTo>
                  <a:cubicBezTo>
                    <a:pt x="132" y="750"/>
                    <a:pt x="129" y="704"/>
                    <a:pt x="128" y="681"/>
                  </a:cubicBezTo>
                  <a:cubicBezTo>
                    <a:pt x="127" y="666"/>
                    <a:pt x="122" y="650"/>
                    <a:pt x="117" y="635"/>
                  </a:cubicBezTo>
                  <a:cubicBezTo>
                    <a:pt x="116" y="631"/>
                    <a:pt x="116" y="627"/>
                    <a:pt x="116" y="624"/>
                  </a:cubicBezTo>
                  <a:lnTo>
                    <a:pt x="116" y="624"/>
                  </a:lnTo>
                  <a:cubicBezTo>
                    <a:pt x="124" y="622"/>
                    <a:pt x="121" y="565"/>
                    <a:pt x="117" y="485"/>
                  </a:cubicBezTo>
                  <a:cubicBezTo>
                    <a:pt x="111" y="403"/>
                    <a:pt x="108" y="335"/>
                    <a:pt x="115" y="322"/>
                  </a:cubicBezTo>
                  <a:cubicBezTo>
                    <a:pt x="114" y="315"/>
                    <a:pt x="111" y="306"/>
                    <a:pt x="105" y="300"/>
                  </a:cubicBezTo>
                  <a:cubicBezTo>
                    <a:pt x="87" y="289"/>
                    <a:pt x="86" y="278"/>
                    <a:pt x="94" y="265"/>
                  </a:cubicBezTo>
                  <a:cubicBezTo>
                    <a:pt x="111" y="253"/>
                    <a:pt x="108" y="207"/>
                    <a:pt x="91" y="196"/>
                  </a:cubicBezTo>
                  <a:lnTo>
                    <a:pt x="91" y="196"/>
                  </a:lnTo>
                  <a:cubicBezTo>
                    <a:pt x="93" y="196"/>
                    <a:pt x="96" y="196"/>
                    <a:pt x="99" y="196"/>
                  </a:cubicBezTo>
                  <a:cubicBezTo>
                    <a:pt x="115" y="183"/>
                    <a:pt x="104" y="149"/>
                    <a:pt x="87" y="138"/>
                  </a:cubicBezTo>
                  <a:cubicBezTo>
                    <a:pt x="95" y="126"/>
                    <a:pt x="103" y="115"/>
                    <a:pt x="93" y="104"/>
                  </a:cubicBezTo>
                  <a:cubicBezTo>
                    <a:pt x="93" y="91"/>
                    <a:pt x="93" y="91"/>
                    <a:pt x="110" y="91"/>
                  </a:cubicBezTo>
                  <a:cubicBezTo>
                    <a:pt x="118" y="90"/>
                    <a:pt x="127" y="90"/>
                    <a:pt x="126" y="78"/>
                  </a:cubicBezTo>
                  <a:cubicBezTo>
                    <a:pt x="126" y="68"/>
                    <a:pt x="119" y="68"/>
                    <a:pt x="113" y="68"/>
                  </a:cubicBezTo>
                  <a:cubicBezTo>
                    <a:pt x="111" y="68"/>
                    <a:pt x="110" y="68"/>
                    <a:pt x="109" y="68"/>
                  </a:cubicBezTo>
                  <a:lnTo>
                    <a:pt x="106" y="44"/>
                  </a:lnTo>
                  <a:cubicBezTo>
                    <a:pt x="106" y="44"/>
                    <a:pt x="106" y="34"/>
                    <a:pt x="99" y="34"/>
                  </a:cubicBezTo>
                  <a:cubicBezTo>
                    <a:pt x="98" y="34"/>
                    <a:pt x="98" y="34"/>
                    <a:pt x="98" y="34"/>
                  </a:cubicBezTo>
                  <a:cubicBezTo>
                    <a:pt x="90" y="34"/>
                    <a:pt x="89" y="23"/>
                    <a:pt x="87" y="11"/>
                  </a:cubicBezTo>
                  <a:cubicBezTo>
                    <a:pt x="93" y="11"/>
                    <a:pt x="92" y="6"/>
                    <a:pt x="87" y="6"/>
                  </a:cubicBezTo>
                  <a:cubicBezTo>
                    <a:pt x="85" y="6"/>
                    <a:pt x="82" y="7"/>
                    <a:pt x="80" y="12"/>
                  </a:cubicBezTo>
                  <a:cubicBezTo>
                    <a:pt x="78" y="12"/>
                    <a:pt x="77" y="12"/>
                    <a:pt x="76" y="12"/>
                  </a:cubicBezTo>
                  <a:cubicBezTo>
                    <a:pt x="68" y="12"/>
                    <a:pt x="63" y="11"/>
                    <a:pt x="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2" name="Google Shape;8992;p33"/>
            <p:cNvSpPr/>
            <p:nvPr/>
          </p:nvSpPr>
          <p:spPr>
            <a:xfrm>
              <a:off x="3081515" y="2066286"/>
              <a:ext cx="321054" cy="270109"/>
            </a:xfrm>
            <a:custGeom>
              <a:avLst/>
              <a:gdLst/>
              <a:ahLst/>
              <a:cxnLst/>
              <a:rect l="l" t="t" r="r" b="b"/>
              <a:pathLst>
                <a:path w="3214" h="2704" extrusionOk="0">
                  <a:moveTo>
                    <a:pt x="1286" y="3"/>
                  </a:moveTo>
                  <a:cubicBezTo>
                    <a:pt x="1285" y="3"/>
                    <a:pt x="1286" y="4"/>
                    <a:pt x="1287" y="6"/>
                  </a:cubicBezTo>
                  <a:lnTo>
                    <a:pt x="1287" y="6"/>
                  </a:lnTo>
                  <a:cubicBezTo>
                    <a:pt x="1286" y="4"/>
                    <a:pt x="1286" y="3"/>
                    <a:pt x="1286" y="3"/>
                  </a:cubicBezTo>
                  <a:close/>
                  <a:moveTo>
                    <a:pt x="1287" y="6"/>
                  </a:moveTo>
                  <a:cubicBezTo>
                    <a:pt x="1288" y="8"/>
                    <a:pt x="1288" y="11"/>
                    <a:pt x="1289" y="15"/>
                  </a:cubicBezTo>
                  <a:lnTo>
                    <a:pt x="1289" y="15"/>
                  </a:lnTo>
                  <a:cubicBezTo>
                    <a:pt x="1289" y="13"/>
                    <a:pt x="1289" y="11"/>
                    <a:pt x="1289" y="8"/>
                  </a:cubicBezTo>
                  <a:cubicBezTo>
                    <a:pt x="1288" y="8"/>
                    <a:pt x="1288" y="7"/>
                    <a:pt x="1287" y="6"/>
                  </a:cubicBezTo>
                  <a:close/>
                  <a:moveTo>
                    <a:pt x="1228" y="36"/>
                  </a:moveTo>
                  <a:cubicBezTo>
                    <a:pt x="1224" y="37"/>
                    <a:pt x="1223" y="41"/>
                    <a:pt x="1224" y="41"/>
                  </a:cubicBezTo>
                  <a:cubicBezTo>
                    <a:pt x="1225" y="41"/>
                    <a:pt x="1226" y="39"/>
                    <a:pt x="1228" y="36"/>
                  </a:cubicBezTo>
                  <a:close/>
                  <a:moveTo>
                    <a:pt x="1273" y="42"/>
                  </a:moveTo>
                  <a:lnTo>
                    <a:pt x="1280" y="50"/>
                  </a:lnTo>
                  <a:lnTo>
                    <a:pt x="1273" y="50"/>
                  </a:lnTo>
                  <a:cubicBezTo>
                    <a:pt x="1271" y="50"/>
                    <a:pt x="1270" y="50"/>
                    <a:pt x="1269" y="50"/>
                  </a:cubicBezTo>
                  <a:cubicBezTo>
                    <a:pt x="1267" y="50"/>
                    <a:pt x="1267" y="49"/>
                    <a:pt x="1266" y="43"/>
                  </a:cubicBezTo>
                  <a:lnTo>
                    <a:pt x="1273" y="42"/>
                  </a:lnTo>
                  <a:close/>
                  <a:moveTo>
                    <a:pt x="1323" y="38"/>
                  </a:moveTo>
                  <a:cubicBezTo>
                    <a:pt x="1328" y="38"/>
                    <a:pt x="1326" y="40"/>
                    <a:pt x="1322" y="46"/>
                  </a:cubicBezTo>
                  <a:cubicBezTo>
                    <a:pt x="1319" y="51"/>
                    <a:pt x="1317" y="53"/>
                    <a:pt x="1314" y="53"/>
                  </a:cubicBezTo>
                  <a:cubicBezTo>
                    <a:pt x="1312" y="53"/>
                    <a:pt x="1311" y="51"/>
                    <a:pt x="1310" y="48"/>
                  </a:cubicBezTo>
                  <a:cubicBezTo>
                    <a:pt x="1310" y="40"/>
                    <a:pt x="1310" y="40"/>
                    <a:pt x="1316" y="39"/>
                  </a:cubicBezTo>
                  <a:cubicBezTo>
                    <a:pt x="1319" y="38"/>
                    <a:pt x="1321" y="38"/>
                    <a:pt x="1323" y="38"/>
                  </a:cubicBezTo>
                  <a:close/>
                  <a:moveTo>
                    <a:pt x="1210" y="46"/>
                  </a:moveTo>
                  <a:lnTo>
                    <a:pt x="1218" y="54"/>
                  </a:lnTo>
                  <a:lnTo>
                    <a:pt x="1211" y="54"/>
                  </a:lnTo>
                  <a:cubicBezTo>
                    <a:pt x="1210" y="55"/>
                    <a:pt x="1209" y="55"/>
                    <a:pt x="1208" y="55"/>
                  </a:cubicBezTo>
                  <a:cubicBezTo>
                    <a:pt x="1206" y="55"/>
                    <a:pt x="1205" y="53"/>
                    <a:pt x="1205" y="48"/>
                  </a:cubicBezTo>
                  <a:lnTo>
                    <a:pt x="1210" y="46"/>
                  </a:lnTo>
                  <a:close/>
                  <a:moveTo>
                    <a:pt x="1151" y="63"/>
                  </a:moveTo>
                  <a:cubicBezTo>
                    <a:pt x="1154" y="68"/>
                    <a:pt x="1157" y="73"/>
                    <a:pt x="1159" y="79"/>
                  </a:cubicBezTo>
                  <a:lnTo>
                    <a:pt x="1153" y="80"/>
                  </a:lnTo>
                  <a:cubicBezTo>
                    <a:pt x="1146" y="80"/>
                    <a:pt x="1145" y="72"/>
                    <a:pt x="1145" y="72"/>
                  </a:cubicBezTo>
                  <a:cubicBezTo>
                    <a:pt x="1145" y="72"/>
                    <a:pt x="1144" y="64"/>
                    <a:pt x="1151" y="63"/>
                  </a:cubicBezTo>
                  <a:close/>
                  <a:moveTo>
                    <a:pt x="1439" y="78"/>
                  </a:moveTo>
                  <a:lnTo>
                    <a:pt x="1445" y="87"/>
                  </a:lnTo>
                  <a:cubicBezTo>
                    <a:pt x="1445" y="95"/>
                    <a:pt x="1439" y="95"/>
                    <a:pt x="1439" y="95"/>
                  </a:cubicBezTo>
                  <a:cubicBezTo>
                    <a:pt x="1432" y="95"/>
                    <a:pt x="1432" y="95"/>
                    <a:pt x="1432" y="87"/>
                  </a:cubicBezTo>
                  <a:cubicBezTo>
                    <a:pt x="1432" y="87"/>
                    <a:pt x="1433" y="79"/>
                    <a:pt x="1439" y="78"/>
                  </a:cubicBezTo>
                  <a:close/>
                  <a:moveTo>
                    <a:pt x="1366" y="87"/>
                  </a:moveTo>
                  <a:lnTo>
                    <a:pt x="1373" y="95"/>
                  </a:lnTo>
                  <a:lnTo>
                    <a:pt x="1367" y="102"/>
                  </a:lnTo>
                  <a:lnTo>
                    <a:pt x="1360" y="102"/>
                  </a:lnTo>
                  <a:cubicBezTo>
                    <a:pt x="1360" y="95"/>
                    <a:pt x="1360" y="87"/>
                    <a:pt x="1366" y="87"/>
                  </a:cubicBezTo>
                  <a:close/>
                  <a:moveTo>
                    <a:pt x="913" y="113"/>
                  </a:moveTo>
                  <a:cubicBezTo>
                    <a:pt x="914" y="113"/>
                    <a:pt x="914" y="114"/>
                    <a:pt x="915" y="116"/>
                  </a:cubicBezTo>
                  <a:lnTo>
                    <a:pt x="917" y="124"/>
                  </a:lnTo>
                  <a:cubicBezTo>
                    <a:pt x="915" y="131"/>
                    <a:pt x="912" y="138"/>
                    <a:pt x="910" y="138"/>
                  </a:cubicBezTo>
                  <a:cubicBezTo>
                    <a:pt x="909" y="138"/>
                    <a:pt x="908" y="137"/>
                    <a:pt x="907" y="135"/>
                  </a:cubicBezTo>
                  <a:cubicBezTo>
                    <a:pt x="906" y="128"/>
                    <a:pt x="907" y="123"/>
                    <a:pt x="908" y="117"/>
                  </a:cubicBezTo>
                  <a:cubicBezTo>
                    <a:pt x="908" y="117"/>
                    <a:pt x="911" y="113"/>
                    <a:pt x="913" y="113"/>
                  </a:cubicBezTo>
                  <a:close/>
                  <a:moveTo>
                    <a:pt x="1951" y="123"/>
                  </a:moveTo>
                  <a:cubicBezTo>
                    <a:pt x="1951" y="123"/>
                    <a:pt x="1952" y="124"/>
                    <a:pt x="1953" y="124"/>
                  </a:cubicBezTo>
                  <a:lnTo>
                    <a:pt x="1958" y="126"/>
                  </a:lnTo>
                  <a:cubicBezTo>
                    <a:pt x="1956" y="132"/>
                    <a:pt x="1952" y="136"/>
                    <a:pt x="1947" y="139"/>
                  </a:cubicBezTo>
                  <a:lnTo>
                    <a:pt x="1942" y="137"/>
                  </a:lnTo>
                  <a:cubicBezTo>
                    <a:pt x="1944" y="130"/>
                    <a:pt x="1946" y="123"/>
                    <a:pt x="1951" y="123"/>
                  </a:cubicBezTo>
                  <a:close/>
                  <a:moveTo>
                    <a:pt x="2182" y="213"/>
                  </a:moveTo>
                  <a:cubicBezTo>
                    <a:pt x="2187" y="213"/>
                    <a:pt x="2193" y="216"/>
                    <a:pt x="2196" y="218"/>
                  </a:cubicBezTo>
                  <a:cubicBezTo>
                    <a:pt x="2198" y="224"/>
                    <a:pt x="2193" y="230"/>
                    <a:pt x="2187" y="230"/>
                  </a:cubicBezTo>
                  <a:cubicBezTo>
                    <a:pt x="2186" y="230"/>
                    <a:pt x="2184" y="230"/>
                    <a:pt x="2183" y="229"/>
                  </a:cubicBezTo>
                  <a:cubicBezTo>
                    <a:pt x="2172" y="225"/>
                    <a:pt x="2172" y="225"/>
                    <a:pt x="2175" y="217"/>
                  </a:cubicBezTo>
                  <a:cubicBezTo>
                    <a:pt x="2177" y="214"/>
                    <a:pt x="2179" y="213"/>
                    <a:pt x="2182" y="213"/>
                  </a:cubicBezTo>
                  <a:close/>
                  <a:moveTo>
                    <a:pt x="728" y="210"/>
                  </a:moveTo>
                  <a:cubicBezTo>
                    <a:pt x="733" y="210"/>
                    <a:pt x="738" y="223"/>
                    <a:pt x="731" y="235"/>
                  </a:cubicBezTo>
                  <a:cubicBezTo>
                    <a:pt x="729" y="236"/>
                    <a:pt x="728" y="236"/>
                    <a:pt x="727" y="236"/>
                  </a:cubicBezTo>
                  <a:cubicBezTo>
                    <a:pt x="725" y="236"/>
                    <a:pt x="724" y="235"/>
                    <a:pt x="722" y="230"/>
                  </a:cubicBezTo>
                  <a:cubicBezTo>
                    <a:pt x="719" y="224"/>
                    <a:pt x="721" y="215"/>
                    <a:pt x="727" y="210"/>
                  </a:cubicBezTo>
                  <a:cubicBezTo>
                    <a:pt x="727" y="210"/>
                    <a:pt x="727" y="210"/>
                    <a:pt x="728" y="210"/>
                  </a:cubicBezTo>
                  <a:close/>
                  <a:moveTo>
                    <a:pt x="2543" y="464"/>
                  </a:moveTo>
                  <a:cubicBezTo>
                    <a:pt x="2544" y="464"/>
                    <a:pt x="2545" y="465"/>
                    <a:pt x="2546" y="466"/>
                  </a:cubicBezTo>
                  <a:lnTo>
                    <a:pt x="2545" y="476"/>
                  </a:lnTo>
                  <a:lnTo>
                    <a:pt x="2535" y="477"/>
                  </a:lnTo>
                  <a:lnTo>
                    <a:pt x="2530" y="474"/>
                  </a:lnTo>
                  <a:cubicBezTo>
                    <a:pt x="2535" y="469"/>
                    <a:pt x="2539" y="464"/>
                    <a:pt x="2543" y="464"/>
                  </a:cubicBezTo>
                  <a:close/>
                  <a:moveTo>
                    <a:pt x="2568" y="553"/>
                  </a:moveTo>
                  <a:cubicBezTo>
                    <a:pt x="2569" y="553"/>
                    <a:pt x="2570" y="554"/>
                    <a:pt x="2571" y="555"/>
                  </a:cubicBezTo>
                  <a:lnTo>
                    <a:pt x="2575" y="559"/>
                  </a:lnTo>
                  <a:cubicBezTo>
                    <a:pt x="2571" y="564"/>
                    <a:pt x="2565" y="566"/>
                    <a:pt x="2560" y="567"/>
                  </a:cubicBezTo>
                  <a:lnTo>
                    <a:pt x="2555" y="562"/>
                  </a:lnTo>
                  <a:cubicBezTo>
                    <a:pt x="2560" y="558"/>
                    <a:pt x="2564" y="553"/>
                    <a:pt x="2568" y="553"/>
                  </a:cubicBezTo>
                  <a:close/>
                  <a:moveTo>
                    <a:pt x="2689" y="587"/>
                  </a:moveTo>
                  <a:cubicBezTo>
                    <a:pt x="2693" y="592"/>
                    <a:pt x="2677" y="598"/>
                    <a:pt x="2671" y="603"/>
                  </a:cubicBezTo>
                  <a:cubicBezTo>
                    <a:pt x="2666" y="598"/>
                    <a:pt x="2666" y="598"/>
                    <a:pt x="2673" y="594"/>
                  </a:cubicBezTo>
                  <a:cubicBezTo>
                    <a:pt x="2677" y="589"/>
                    <a:pt x="2683" y="587"/>
                    <a:pt x="2689" y="587"/>
                  </a:cubicBezTo>
                  <a:close/>
                  <a:moveTo>
                    <a:pt x="2780" y="702"/>
                  </a:moveTo>
                  <a:cubicBezTo>
                    <a:pt x="2781" y="702"/>
                    <a:pt x="2783" y="702"/>
                    <a:pt x="2784" y="704"/>
                  </a:cubicBezTo>
                  <a:lnTo>
                    <a:pt x="2781" y="714"/>
                  </a:lnTo>
                  <a:lnTo>
                    <a:pt x="2771" y="714"/>
                  </a:lnTo>
                  <a:lnTo>
                    <a:pt x="2767" y="709"/>
                  </a:lnTo>
                  <a:cubicBezTo>
                    <a:pt x="2771" y="705"/>
                    <a:pt x="2776" y="702"/>
                    <a:pt x="2780" y="702"/>
                  </a:cubicBezTo>
                  <a:close/>
                  <a:moveTo>
                    <a:pt x="63" y="738"/>
                  </a:moveTo>
                  <a:cubicBezTo>
                    <a:pt x="64" y="738"/>
                    <a:pt x="68" y="741"/>
                    <a:pt x="74" y="745"/>
                  </a:cubicBezTo>
                  <a:cubicBezTo>
                    <a:pt x="81" y="750"/>
                    <a:pt x="86" y="755"/>
                    <a:pt x="83" y="760"/>
                  </a:cubicBezTo>
                  <a:cubicBezTo>
                    <a:pt x="85" y="767"/>
                    <a:pt x="84" y="770"/>
                    <a:pt x="83" y="770"/>
                  </a:cubicBezTo>
                  <a:cubicBezTo>
                    <a:pt x="80" y="770"/>
                    <a:pt x="74" y="762"/>
                    <a:pt x="69" y="750"/>
                  </a:cubicBezTo>
                  <a:cubicBezTo>
                    <a:pt x="64" y="742"/>
                    <a:pt x="62" y="738"/>
                    <a:pt x="63" y="738"/>
                  </a:cubicBezTo>
                  <a:close/>
                  <a:moveTo>
                    <a:pt x="2965" y="1059"/>
                  </a:moveTo>
                  <a:cubicBezTo>
                    <a:pt x="2967" y="1059"/>
                    <a:pt x="2969" y="1060"/>
                    <a:pt x="2970" y="1063"/>
                  </a:cubicBezTo>
                  <a:lnTo>
                    <a:pt x="2966" y="1072"/>
                  </a:lnTo>
                  <a:lnTo>
                    <a:pt x="2956" y="1069"/>
                  </a:lnTo>
                  <a:lnTo>
                    <a:pt x="2953" y="1063"/>
                  </a:lnTo>
                  <a:cubicBezTo>
                    <a:pt x="2958" y="1061"/>
                    <a:pt x="2962" y="1059"/>
                    <a:pt x="2965" y="1059"/>
                  </a:cubicBezTo>
                  <a:close/>
                  <a:moveTo>
                    <a:pt x="2982" y="1098"/>
                  </a:moveTo>
                  <a:cubicBezTo>
                    <a:pt x="2984" y="1098"/>
                    <a:pt x="2985" y="1100"/>
                    <a:pt x="2986" y="1103"/>
                  </a:cubicBezTo>
                  <a:cubicBezTo>
                    <a:pt x="2983" y="1108"/>
                    <a:pt x="2978" y="1112"/>
                    <a:pt x="2974" y="1114"/>
                  </a:cubicBezTo>
                  <a:cubicBezTo>
                    <a:pt x="2972" y="1115"/>
                    <a:pt x="2971" y="1115"/>
                    <a:pt x="2970" y="1115"/>
                  </a:cubicBezTo>
                  <a:cubicBezTo>
                    <a:pt x="2965" y="1115"/>
                    <a:pt x="2966" y="1110"/>
                    <a:pt x="2976" y="1100"/>
                  </a:cubicBezTo>
                  <a:cubicBezTo>
                    <a:pt x="2979" y="1099"/>
                    <a:pt x="2981" y="1098"/>
                    <a:pt x="2982" y="1098"/>
                  </a:cubicBezTo>
                  <a:close/>
                  <a:moveTo>
                    <a:pt x="3195" y="1182"/>
                  </a:moveTo>
                  <a:cubicBezTo>
                    <a:pt x="3187" y="1184"/>
                    <a:pt x="3187" y="1184"/>
                    <a:pt x="3189" y="1191"/>
                  </a:cubicBezTo>
                  <a:cubicBezTo>
                    <a:pt x="3192" y="1192"/>
                    <a:pt x="3196" y="1192"/>
                    <a:pt x="3199" y="1192"/>
                  </a:cubicBezTo>
                  <a:cubicBezTo>
                    <a:pt x="3201" y="1192"/>
                    <a:pt x="3203" y="1192"/>
                    <a:pt x="3206" y="1192"/>
                  </a:cubicBezTo>
                  <a:cubicBezTo>
                    <a:pt x="3214" y="1189"/>
                    <a:pt x="3211" y="1183"/>
                    <a:pt x="3195" y="1182"/>
                  </a:cubicBezTo>
                  <a:close/>
                  <a:moveTo>
                    <a:pt x="3031" y="1192"/>
                  </a:moveTo>
                  <a:cubicBezTo>
                    <a:pt x="3035" y="1192"/>
                    <a:pt x="3031" y="1199"/>
                    <a:pt x="3033" y="1205"/>
                  </a:cubicBezTo>
                  <a:cubicBezTo>
                    <a:pt x="3030" y="1209"/>
                    <a:pt x="3028" y="1211"/>
                    <a:pt x="3027" y="1211"/>
                  </a:cubicBezTo>
                  <a:cubicBezTo>
                    <a:pt x="3026" y="1211"/>
                    <a:pt x="3025" y="1208"/>
                    <a:pt x="3023" y="1202"/>
                  </a:cubicBezTo>
                  <a:cubicBezTo>
                    <a:pt x="3022" y="1195"/>
                    <a:pt x="3029" y="1193"/>
                    <a:pt x="3029" y="1193"/>
                  </a:cubicBezTo>
                  <a:cubicBezTo>
                    <a:pt x="3030" y="1193"/>
                    <a:pt x="3030" y="1192"/>
                    <a:pt x="3031" y="1192"/>
                  </a:cubicBezTo>
                  <a:close/>
                  <a:moveTo>
                    <a:pt x="2940" y="1266"/>
                  </a:moveTo>
                  <a:cubicBezTo>
                    <a:pt x="2932" y="1268"/>
                    <a:pt x="2932" y="1268"/>
                    <a:pt x="2933" y="1274"/>
                  </a:cubicBezTo>
                  <a:cubicBezTo>
                    <a:pt x="2935" y="1280"/>
                    <a:pt x="2936" y="1283"/>
                    <a:pt x="2937" y="1283"/>
                  </a:cubicBezTo>
                  <a:cubicBezTo>
                    <a:pt x="2938" y="1283"/>
                    <a:pt x="2940" y="1281"/>
                    <a:pt x="2942" y="1277"/>
                  </a:cubicBezTo>
                  <a:cubicBezTo>
                    <a:pt x="2941" y="1271"/>
                    <a:pt x="2940" y="1266"/>
                    <a:pt x="2940" y="1266"/>
                  </a:cubicBezTo>
                  <a:close/>
                  <a:moveTo>
                    <a:pt x="3062" y="1300"/>
                  </a:moveTo>
                  <a:cubicBezTo>
                    <a:pt x="3064" y="1300"/>
                    <a:pt x="3067" y="1301"/>
                    <a:pt x="3068" y="1305"/>
                  </a:cubicBezTo>
                  <a:cubicBezTo>
                    <a:pt x="3070" y="1311"/>
                    <a:pt x="3063" y="1318"/>
                    <a:pt x="3063" y="1318"/>
                  </a:cubicBezTo>
                  <a:cubicBezTo>
                    <a:pt x="3062" y="1319"/>
                    <a:pt x="3061" y="1319"/>
                    <a:pt x="3060" y="1319"/>
                  </a:cubicBezTo>
                  <a:cubicBezTo>
                    <a:pt x="3055" y="1319"/>
                    <a:pt x="3054" y="1315"/>
                    <a:pt x="3054" y="1315"/>
                  </a:cubicBezTo>
                  <a:cubicBezTo>
                    <a:pt x="3052" y="1310"/>
                    <a:pt x="3051" y="1303"/>
                    <a:pt x="3059" y="1301"/>
                  </a:cubicBezTo>
                  <a:cubicBezTo>
                    <a:pt x="3059" y="1301"/>
                    <a:pt x="3060" y="1300"/>
                    <a:pt x="3062" y="1300"/>
                  </a:cubicBezTo>
                  <a:close/>
                  <a:moveTo>
                    <a:pt x="3026" y="1354"/>
                  </a:moveTo>
                  <a:cubicBezTo>
                    <a:pt x="3025" y="1354"/>
                    <a:pt x="3023" y="1354"/>
                    <a:pt x="3023" y="1354"/>
                  </a:cubicBezTo>
                  <a:cubicBezTo>
                    <a:pt x="3023" y="1354"/>
                    <a:pt x="3014" y="1356"/>
                    <a:pt x="3016" y="1361"/>
                  </a:cubicBezTo>
                  <a:lnTo>
                    <a:pt x="3017" y="1368"/>
                  </a:lnTo>
                  <a:cubicBezTo>
                    <a:pt x="3023" y="1366"/>
                    <a:pt x="3029" y="1362"/>
                    <a:pt x="3032" y="1358"/>
                  </a:cubicBezTo>
                  <a:cubicBezTo>
                    <a:pt x="3031" y="1355"/>
                    <a:pt x="3029" y="1354"/>
                    <a:pt x="3026" y="1354"/>
                  </a:cubicBezTo>
                  <a:close/>
                  <a:moveTo>
                    <a:pt x="3059" y="1415"/>
                  </a:moveTo>
                  <a:lnTo>
                    <a:pt x="3060" y="1421"/>
                  </a:lnTo>
                  <a:lnTo>
                    <a:pt x="3053" y="1428"/>
                  </a:lnTo>
                  <a:lnTo>
                    <a:pt x="3052" y="1422"/>
                  </a:lnTo>
                  <a:cubicBezTo>
                    <a:pt x="3051" y="1416"/>
                    <a:pt x="3051" y="1416"/>
                    <a:pt x="3059" y="1415"/>
                  </a:cubicBezTo>
                  <a:close/>
                  <a:moveTo>
                    <a:pt x="3067" y="1467"/>
                  </a:moveTo>
                  <a:cubicBezTo>
                    <a:pt x="3070" y="1467"/>
                    <a:pt x="3073" y="1467"/>
                    <a:pt x="3076" y="1468"/>
                  </a:cubicBezTo>
                  <a:lnTo>
                    <a:pt x="3078" y="1480"/>
                  </a:lnTo>
                  <a:cubicBezTo>
                    <a:pt x="3075" y="1480"/>
                    <a:pt x="3072" y="1481"/>
                    <a:pt x="3069" y="1481"/>
                  </a:cubicBezTo>
                  <a:cubicBezTo>
                    <a:pt x="3065" y="1481"/>
                    <a:pt x="3062" y="1480"/>
                    <a:pt x="3061" y="1477"/>
                  </a:cubicBezTo>
                  <a:cubicBezTo>
                    <a:pt x="3054" y="1472"/>
                    <a:pt x="3057" y="1467"/>
                    <a:pt x="3067" y="1467"/>
                  </a:cubicBezTo>
                  <a:close/>
                  <a:moveTo>
                    <a:pt x="3125" y="1511"/>
                  </a:moveTo>
                  <a:cubicBezTo>
                    <a:pt x="3126" y="1517"/>
                    <a:pt x="3134" y="1523"/>
                    <a:pt x="3126" y="1524"/>
                  </a:cubicBezTo>
                  <a:cubicBezTo>
                    <a:pt x="3126" y="1525"/>
                    <a:pt x="3126" y="1525"/>
                    <a:pt x="3125" y="1525"/>
                  </a:cubicBezTo>
                  <a:cubicBezTo>
                    <a:pt x="3123" y="1525"/>
                    <a:pt x="3118" y="1517"/>
                    <a:pt x="3116" y="1511"/>
                  </a:cubicBezTo>
                  <a:close/>
                  <a:moveTo>
                    <a:pt x="3048" y="1569"/>
                  </a:moveTo>
                  <a:lnTo>
                    <a:pt x="3040" y="1570"/>
                  </a:lnTo>
                  <a:lnTo>
                    <a:pt x="3040" y="1570"/>
                  </a:lnTo>
                  <a:lnTo>
                    <a:pt x="3048" y="1569"/>
                  </a:lnTo>
                  <a:close/>
                  <a:moveTo>
                    <a:pt x="3107" y="1638"/>
                  </a:moveTo>
                  <a:cubicBezTo>
                    <a:pt x="3113" y="1638"/>
                    <a:pt x="3117" y="1639"/>
                    <a:pt x="3118" y="1644"/>
                  </a:cubicBezTo>
                  <a:lnTo>
                    <a:pt x="3118" y="1649"/>
                  </a:lnTo>
                  <a:cubicBezTo>
                    <a:pt x="3113" y="1649"/>
                    <a:pt x="3107" y="1647"/>
                    <a:pt x="3101" y="1645"/>
                  </a:cubicBezTo>
                  <a:lnTo>
                    <a:pt x="3101" y="1638"/>
                  </a:lnTo>
                  <a:cubicBezTo>
                    <a:pt x="3103" y="1638"/>
                    <a:pt x="3105" y="1638"/>
                    <a:pt x="3107" y="1638"/>
                  </a:cubicBezTo>
                  <a:close/>
                  <a:moveTo>
                    <a:pt x="3068" y="1684"/>
                  </a:moveTo>
                  <a:cubicBezTo>
                    <a:pt x="3070" y="1684"/>
                    <a:pt x="3073" y="1685"/>
                    <a:pt x="3080" y="1688"/>
                  </a:cubicBezTo>
                  <a:lnTo>
                    <a:pt x="3097" y="1700"/>
                  </a:lnTo>
                  <a:cubicBezTo>
                    <a:pt x="3097" y="1702"/>
                    <a:pt x="3096" y="1702"/>
                    <a:pt x="3094" y="1702"/>
                  </a:cubicBezTo>
                  <a:cubicBezTo>
                    <a:pt x="3091" y="1702"/>
                    <a:pt x="3083" y="1698"/>
                    <a:pt x="3072" y="1694"/>
                  </a:cubicBezTo>
                  <a:cubicBezTo>
                    <a:pt x="3068" y="1687"/>
                    <a:pt x="3065" y="1684"/>
                    <a:pt x="3068" y="1684"/>
                  </a:cubicBezTo>
                  <a:close/>
                  <a:moveTo>
                    <a:pt x="3092" y="1823"/>
                  </a:moveTo>
                  <a:cubicBezTo>
                    <a:pt x="3094" y="1823"/>
                    <a:pt x="3097" y="1823"/>
                    <a:pt x="3100" y="1823"/>
                  </a:cubicBezTo>
                  <a:cubicBezTo>
                    <a:pt x="3101" y="1823"/>
                    <a:pt x="3102" y="1823"/>
                    <a:pt x="3103" y="1823"/>
                  </a:cubicBezTo>
                  <a:cubicBezTo>
                    <a:pt x="3112" y="1823"/>
                    <a:pt x="3121" y="1829"/>
                    <a:pt x="3125" y="1837"/>
                  </a:cubicBezTo>
                  <a:lnTo>
                    <a:pt x="3124" y="1849"/>
                  </a:lnTo>
                  <a:lnTo>
                    <a:pt x="3108" y="1836"/>
                  </a:lnTo>
                  <a:cubicBezTo>
                    <a:pt x="3090" y="1825"/>
                    <a:pt x="3086" y="1823"/>
                    <a:pt x="3092" y="1823"/>
                  </a:cubicBezTo>
                  <a:close/>
                  <a:moveTo>
                    <a:pt x="3084" y="1852"/>
                  </a:moveTo>
                  <a:lnTo>
                    <a:pt x="3091" y="1859"/>
                  </a:lnTo>
                  <a:lnTo>
                    <a:pt x="3082" y="1865"/>
                  </a:lnTo>
                  <a:cubicBezTo>
                    <a:pt x="3073" y="1864"/>
                    <a:pt x="3076" y="1858"/>
                    <a:pt x="3076" y="1852"/>
                  </a:cubicBezTo>
                  <a:close/>
                  <a:moveTo>
                    <a:pt x="3102" y="2107"/>
                  </a:moveTo>
                  <a:cubicBezTo>
                    <a:pt x="3096" y="2107"/>
                    <a:pt x="3095" y="2112"/>
                    <a:pt x="3094" y="2118"/>
                  </a:cubicBezTo>
                  <a:cubicBezTo>
                    <a:pt x="3084" y="2130"/>
                    <a:pt x="3090" y="2136"/>
                    <a:pt x="3098" y="2139"/>
                  </a:cubicBezTo>
                  <a:cubicBezTo>
                    <a:pt x="3099" y="2139"/>
                    <a:pt x="3099" y="2139"/>
                    <a:pt x="3100" y="2139"/>
                  </a:cubicBezTo>
                  <a:cubicBezTo>
                    <a:pt x="3106" y="2139"/>
                    <a:pt x="3107" y="2132"/>
                    <a:pt x="3109" y="2121"/>
                  </a:cubicBezTo>
                  <a:cubicBezTo>
                    <a:pt x="3110" y="2115"/>
                    <a:pt x="3104" y="2107"/>
                    <a:pt x="3104" y="2107"/>
                  </a:cubicBezTo>
                  <a:cubicBezTo>
                    <a:pt x="3103" y="2107"/>
                    <a:pt x="3102" y="2107"/>
                    <a:pt x="3102" y="2107"/>
                  </a:cubicBezTo>
                  <a:close/>
                  <a:moveTo>
                    <a:pt x="3075" y="2149"/>
                  </a:moveTo>
                  <a:cubicBezTo>
                    <a:pt x="3078" y="2149"/>
                    <a:pt x="3082" y="2153"/>
                    <a:pt x="3086" y="2162"/>
                  </a:cubicBezTo>
                  <a:lnTo>
                    <a:pt x="3084" y="2174"/>
                  </a:lnTo>
                  <a:cubicBezTo>
                    <a:pt x="3076" y="2172"/>
                    <a:pt x="3070" y="2159"/>
                    <a:pt x="3071" y="2153"/>
                  </a:cubicBezTo>
                  <a:cubicBezTo>
                    <a:pt x="3072" y="2151"/>
                    <a:pt x="3073" y="2149"/>
                    <a:pt x="3075" y="2149"/>
                  </a:cubicBezTo>
                  <a:close/>
                  <a:moveTo>
                    <a:pt x="2948" y="2478"/>
                  </a:moveTo>
                  <a:cubicBezTo>
                    <a:pt x="2945" y="2478"/>
                    <a:pt x="2945" y="2480"/>
                    <a:pt x="2944" y="2484"/>
                  </a:cubicBezTo>
                  <a:lnTo>
                    <a:pt x="2943" y="2490"/>
                  </a:lnTo>
                  <a:lnTo>
                    <a:pt x="2943" y="2490"/>
                  </a:lnTo>
                  <a:lnTo>
                    <a:pt x="2952" y="2485"/>
                  </a:lnTo>
                  <a:lnTo>
                    <a:pt x="2953" y="2480"/>
                  </a:lnTo>
                  <a:cubicBezTo>
                    <a:pt x="2951" y="2479"/>
                    <a:pt x="2949" y="2478"/>
                    <a:pt x="2948" y="2478"/>
                  </a:cubicBezTo>
                  <a:close/>
                  <a:moveTo>
                    <a:pt x="2990" y="2498"/>
                  </a:moveTo>
                  <a:cubicBezTo>
                    <a:pt x="2990" y="2498"/>
                    <a:pt x="2991" y="2499"/>
                    <a:pt x="2992" y="2499"/>
                  </a:cubicBezTo>
                  <a:lnTo>
                    <a:pt x="2990" y="2505"/>
                  </a:lnTo>
                  <a:cubicBezTo>
                    <a:pt x="2989" y="2505"/>
                    <a:pt x="2989" y="2505"/>
                    <a:pt x="2988" y="2505"/>
                  </a:cubicBezTo>
                  <a:cubicBezTo>
                    <a:pt x="2985" y="2505"/>
                    <a:pt x="2988" y="2508"/>
                    <a:pt x="2993" y="2508"/>
                  </a:cubicBezTo>
                  <a:cubicBezTo>
                    <a:pt x="2994" y="2508"/>
                    <a:pt x="2996" y="2507"/>
                    <a:pt x="2998" y="2506"/>
                  </a:cubicBezTo>
                  <a:lnTo>
                    <a:pt x="3015" y="2509"/>
                  </a:lnTo>
                  <a:cubicBezTo>
                    <a:pt x="3012" y="2516"/>
                    <a:pt x="3006" y="2519"/>
                    <a:pt x="2999" y="2519"/>
                  </a:cubicBezTo>
                  <a:cubicBezTo>
                    <a:pt x="2998" y="2519"/>
                    <a:pt x="2997" y="2519"/>
                    <a:pt x="2996" y="2519"/>
                  </a:cubicBezTo>
                  <a:cubicBezTo>
                    <a:pt x="2990" y="2520"/>
                    <a:pt x="2986" y="2521"/>
                    <a:pt x="2984" y="2521"/>
                  </a:cubicBezTo>
                  <a:cubicBezTo>
                    <a:pt x="2979" y="2521"/>
                    <a:pt x="2980" y="2518"/>
                    <a:pt x="2981" y="2510"/>
                  </a:cubicBezTo>
                  <a:cubicBezTo>
                    <a:pt x="2982" y="2504"/>
                    <a:pt x="2984" y="2498"/>
                    <a:pt x="2990" y="2498"/>
                  </a:cubicBezTo>
                  <a:close/>
                  <a:moveTo>
                    <a:pt x="2972" y="2572"/>
                  </a:moveTo>
                  <a:cubicBezTo>
                    <a:pt x="2973" y="2572"/>
                    <a:pt x="2975" y="2573"/>
                    <a:pt x="2978" y="2574"/>
                  </a:cubicBezTo>
                  <a:cubicBezTo>
                    <a:pt x="2978" y="2574"/>
                    <a:pt x="2985" y="2582"/>
                    <a:pt x="2984" y="2587"/>
                  </a:cubicBezTo>
                  <a:lnTo>
                    <a:pt x="2975" y="2592"/>
                  </a:lnTo>
                  <a:cubicBezTo>
                    <a:pt x="2967" y="2591"/>
                    <a:pt x="2968" y="2585"/>
                    <a:pt x="2969" y="2578"/>
                  </a:cubicBezTo>
                  <a:cubicBezTo>
                    <a:pt x="2970" y="2574"/>
                    <a:pt x="2970" y="2572"/>
                    <a:pt x="2972" y="2572"/>
                  </a:cubicBezTo>
                  <a:close/>
                  <a:moveTo>
                    <a:pt x="3087" y="2612"/>
                  </a:moveTo>
                  <a:lnTo>
                    <a:pt x="3086" y="2619"/>
                  </a:lnTo>
                  <a:cubicBezTo>
                    <a:pt x="3090" y="2623"/>
                    <a:pt x="3095" y="2625"/>
                    <a:pt x="3100" y="2628"/>
                  </a:cubicBezTo>
                  <a:lnTo>
                    <a:pt x="3101" y="2621"/>
                  </a:lnTo>
                  <a:cubicBezTo>
                    <a:pt x="3103" y="2615"/>
                    <a:pt x="3095" y="2613"/>
                    <a:pt x="3087" y="2612"/>
                  </a:cubicBezTo>
                  <a:close/>
                  <a:moveTo>
                    <a:pt x="1411" y="1"/>
                  </a:moveTo>
                  <a:cubicBezTo>
                    <a:pt x="1409" y="1"/>
                    <a:pt x="1403" y="5"/>
                    <a:pt x="1390" y="13"/>
                  </a:cubicBezTo>
                  <a:cubicBezTo>
                    <a:pt x="1377" y="13"/>
                    <a:pt x="1353" y="21"/>
                    <a:pt x="1334" y="21"/>
                  </a:cubicBezTo>
                  <a:cubicBezTo>
                    <a:pt x="1323" y="22"/>
                    <a:pt x="1315" y="22"/>
                    <a:pt x="1309" y="22"/>
                  </a:cubicBezTo>
                  <a:cubicBezTo>
                    <a:pt x="1299" y="22"/>
                    <a:pt x="1293" y="21"/>
                    <a:pt x="1289" y="16"/>
                  </a:cubicBezTo>
                  <a:cubicBezTo>
                    <a:pt x="1289" y="16"/>
                    <a:pt x="1289" y="15"/>
                    <a:pt x="1289" y="15"/>
                  </a:cubicBezTo>
                  <a:lnTo>
                    <a:pt x="1289" y="15"/>
                  </a:lnTo>
                  <a:cubicBezTo>
                    <a:pt x="1287" y="24"/>
                    <a:pt x="1280" y="25"/>
                    <a:pt x="1265" y="26"/>
                  </a:cubicBezTo>
                  <a:cubicBezTo>
                    <a:pt x="1261" y="24"/>
                    <a:pt x="1256" y="23"/>
                    <a:pt x="1252" y="23"/>
                  </a:cubicBezTo>
                  <a:cubicBezTo>
                    <a:pt x="1243" y="23"/>
                    <a:pt x="1233" y="28"/>
                    <a:pt x="1228" y="36"/>
                  </a:cubicBezTo>
                  <a:lnTo>
                    <a:pt x="1240" y="36"/>
                  </a:lnTo>
                  <a:cubicBezTo>
                    <a:pt x="1241" y="46"/>
                    <a:pt x="1239" y="50"/>
                    <a:pt x="1235" y="50"/>
                  </a:cubicBezTo>
                  <a:cubicBezTo>
                    <a:pt x="1232" y="50"/>
                    <a:pt x="1228" y="48"/>
                    <a:pt x="1223" y="45"/>
                  </a:cubicBezTo>
                  <a:cubicBezTo>
                    <a:pt x="1217" y="45"/>
                    <a:pt x="1216" y="37"/>
                    <a:pt x="1215" y="30"/>
                  </a:cubicBezTo>
                  <a:cubicBezTo>
                    <a:pt x="1214" y="22"/>
                    <a:pt x="1208" y="15"/>
                    <a:pt x="1201" y="15"/>
                  </a:cubicBezTo>
                  <a:cubicBezTo>
                    <a:pt x="1201" y="15"/>
                    <a:pt x="1201" y="15"/>
                    <a:pt x="1200" y="15"/>
                  </a:cubicBezTo>
                  <a:cubicBezTo>
                    <a:pt x="1194" y="16"/>
                    <a:pt x="1188" y="16"/>
                    <a:pt x="1194" y="24"/>
                  </a:cubicBezTo>
                  <a:cubicBezTo>
                    <a:pt x="1196" y="32"/>
                    <a:pt x="1196" y="32"/>
                    <a:pt x="1190" y="33"/>
                  </a:cubicBezTo>
                  <a:cubicBezTo>
                    <a:pt x="1182" y="33"/>
                    <a:pt x="1175" y="37"/>
                    <a:pt x="1172" y="43"/>
                  </a:cubicBezTo>
                  <a:cubicBezTo>
                    <a:pt x="1173" y="52"/>
                    <a:pt x="1168" y="52"/>
                    <a:pt x="1161" y="53"/>
                  </a:cubicBezTo>
                  <a:cubicBezTo>
                    <a:pt x="1155" y="49"/>
                    <a:pt x="1148" y="48"/>
                    <a:pt x="1142" y="48"/>
                  </a:cubicBezTo>
                  <a:cubicBezTo>
                    <a:pt x="1142" y="50"/>
                    <a:pt x="1142" y="51"/>
                    <a:pt x="1142" y="51"/>
                  </a:cubicBezTo>
                  <a:cubicBezTo>
                    <a:pt x="1142" y="51"/>
                    <a:pt x="1141" y="45"/>
                    <a:pt x="1141" y="40"/>
                  </a:cubicBezTo>
                  <a:cubicBezTo>
                    <a:pt x="1138" y="34"/>
                    <a:pt x="1136" y="28"/>
                    <a:pt x="1132" y="25"/>
                  </a:cubicBezTo>
                  <a:cubicBezTo>
                    <a:pt x="1125" y="26"/>
                    <a:pt x="1126" y="34"/>
                    <a:pt x="1126" y="34"/>
                  </a:cubicBezTo>
                  <a:cubicBezTo>
                    <a:pt x="1127" y="39"/>
                    <a:pt x="980" y="70"/>
                    <a:pt x="962" y="76"/>
                  </a:cubicBezTo>
                  <a:cubicBezTo>
                    <a:pt x="959" y="74"/>
                    <a:pt x="955" y="74"/>
                    <a:pt x="951" y="74"/>
                  </a:cubicBezTo>
                  <a:cubicBezTo>
                    <a:pt x="940" y="74"/>
                    <a:pt x="932" y="78"/>
                    <a:pt x="938" y="83"/>
                  </a:cubicBezTo>
                  <a:cubicBezTo>
                    <a:pt x="940" y="91"/>
                    <a:pt x="910" y="99"/>
                    <a:pt x="874" y="110"/>
                  </a:cubicBezTo>
                  <a:cubicBezTo>
                    <a:pt x="832" y="123"/>
                    <a:pt x="803" y="136"/>
                    <a:pt x="806" y="143"/>
                  </a:cubicBezTo>
                  <a:lnTo>
                    <a:pt x="788" y="150"/>
                  </a:lnTo>
                  <a:cubicBezTo>
                    <a:pt x="777" y="154"/>
                    <a:pt x="768" y="165"/>
                    <a:pt x="763" y="168"/>
                  </a:cubicBezTo>
                  <a:cubicBezTo>
                    <a:pt x="761" y="173"/>
                    <a:pt x="758" y="176"/>
                    <a:pt x="757" y="176"/>
                  </a:cubicBezTo>
                  <a:cubicBezTo>
                    <a:pt x="756" y="176"/>
                    <a:pt x="755" y="174"/>
                    <a:pt x="757" y="170"/>
                  </a:cubicBezTo>
                  <a:cubicBezTo>
                    <a:pt x="754" y="163"/>
                    <a:pt x="751" y="157"/>
                    <a:pt x="747" y="157"/>
                  </a:cubicBezTo>
                  <a:cubicBezTo>
                    <a:pt x="746" y="157"/>
                    <a:pt x="745" y="157"/>
                    <a:pt x="745" y="157"/>
                  </a:cubicBezTo>
                  <a:cubicBezTo>
                    <a:pt x="733" y="162"/>
                    <a:pt x="737" y="170"/>
                    <a:pt x="739" y="177"/>
                  </a:cubicBezTo>
                  <a:cubicBezTo>
                    <a:pt x="742" y="184"/>
                    <a:pt x="737" y="187"/>
                    <a:pt x="737" y="187"/>
                  </a:cubicBezTo>
                  <a:cubicBezTo>
                    <a:pt x="735" y="188"/>
                    <a:pt x="733" y="189"/>
                    <a:pt x="732" y="189"/>
                  </a:cubicBezTo>
                  <a:cubicBezTo>
                    <a:pt x="731" y="189"/>
                    <a:pt x="730" y="187"/>
                    <a:pt x="728" y="182"/>
                  </a:cubicBezTo>
                  <a:lnTo>
                    <a:pt x="722" y="168"/>
                  </a:lnTo>
                  <a:lnTo>
                    <a:pt x="715" y="170"/>
                  </a:lnTo>
                  <a:cubicBezTo>
                    <a:pt x="719" y="178"/>
                    <a:pt x="713" y="180"/>
                    <a:pt x="713" y="180"/>
                  </a:cubicBezTo>
                  <a:cubicBezTo>
                    <a:pt x="712" y="181"/>
                    <a:pt x="711" y="181"/>
                    <a:pt x="710" y="181"/>
                  </a:cubicBezTo>
                  <a:cubicBezTo>
                    <a:pt x="707" y="181"/>
                    <a:pt x="706" y="178"/>
                    <a:pt x="701" y="168"/>
                  </a:cubicBezTo>
                  <a:cubicBezTo>
                    <a:pt x="698" y="161"/>
                    <a:pt x="695" y="158"/>
                    <a:pt x="693" y="158"/>
                  </a:cubicBezTo>
                  <a:cubicBezTo>
                    <a:pt x="691" y="158"/>
                    <a:pt x="689" y="163"/>
                    <a:pt x="690" y="173"/>
                  </a:cubicBezTo>
                  <a:lnTo>
                    <a:pt x="682" y="185"/>
                  </a:lnTo>
                  <a:cubicBezTo>
                    <a:pt x="679" y="183"/>
                    <a:pt x="677" y="182"/>
                    <a:pt x="675" y="182"/>
                  </a:cubicBezTo>
                  <a:cubicBezTo>
                    <a:pt x="668" y="182"/>
                    <a:pt x="664" y="196"/>
                    <a:pt x="663" y="203"/>
                  </a:cubicBezTo>
                  <a:cubicBezTo>
                    <a:pt x="657" y="198"/>
                    <a:pt x="653" y="196"/>
                    <a:pt x="650" y="196"/>
                  </a:cubicBezTo>
                  <a:cubicBezTo>
                    <a:pt x="646" y="196"/>
                    <a:pt x="645" y="201"/>
                    <a:pt x="646" y="211"/>
                  </a:cubicBezTo>
                  <a:cubicBezTo>
                    <a:pt x="648" y="216"/>
                    <a:pt x="647" y="218"/>
                    <a:pt x="643" y="218"/>
                  </a:cubicBezTo>
                  <a:cubicBezTo>
                    <a:pt x="641" y="218"/>
                    <a:pt x="638" y="217"/>
                    <a:pt x="635" y="216"/>
                  </a:cubicBezTo>
                  <a:cubicBezTo>
                    <a:pt x="632" y="214"/>
                    <a:pt x="629" y="214"/>
                    <a:pt x="626" y="214"/>
                  </a:cubicBezTo>
                  <a:cubicBezTo>
                    <a:pt x="621" y="214"/>
                    <a:pt x="616" y="217"/>
                    <a:pt x="609" y="221"/>
                  </a:cubicBezTo>
                  <a:cubicBezTo>
                    <a:pt x="607" y="231"/>
                    <a:pt x="569" y="252"/>
                    <a:pt x="525" y="276"/>
                  </a:cubicBezTo>
                  <a:cubicBezTo>
                    <a:pt x="478" y="307"/>
                    <a:pt x="446" y="327"/>
                    <a:pt x="451" y="334"/>
                  </a:cubicBezTo>
                  <a:cubicBezTo>
                    <a:pt x="448" y="335"/>
                    <a:pt x="447" y="336"/>
                    <a:pt x="445" y="336"/>
                  </a:cubicBezTo>
                  <a:cubicBezTo>
                    <a:pt x="443" y="336"/>
                    <a:pt x="440" y="335"/>
                    <a:pt x="435" y="334"/>
                  </a:cubicBezTo>
                  <a:cubicBezTo>
                    <a:pt x="434" y="331"/>
                    <a:pt x="432" y="330"/>
                    <a:pt x="431" y="330"/>
                  </a:cubicBezTo>
                  <a:cubicBezTo>
                    <a:pt x="428" y="330"/>
                    <a:pt x="426" y="336"/>
                    <a:pt x="429" y="347"/>
                  </a:cubicBezTo>
                  <a:cubicBezTo>
                    <a:pt x="429" y="353"/>
                    <a:pt x="431" y="358"/>
                    <a:pt x="430" y="358"/>
                  </a:cubicBezTo>
                  <a:cubicBezTo>
                    <a:pt x="430" y="358"/>
                    <a:pt x="429" y="356"/>
                    <a:pt x="425" y="350"/>
                  </a:cubicBezTo>
                  <a:cubicBezTo>
                    <a:pt x="424" y="349"/>
                    <a:pt x="422" y="348"/>
                    <a:pt x="420" y="348"/>
                  </a:cubicBezTo>
                  <a:cubicBezTo>
                    <a:pt x="415" y="348"/>
                    <a:pt x="405" y="355"/>
                    <a:pt x="390" y="366"/>
                  </a:cubicBezTo>
                  <a:cubicBezTo>
                    <a:pt x="374" y="377"/>
                    <a:pt x="354" y="392"/>
                    <a:pt x="360" y="399"/>
                  </a:cubicBezTo>
                  <a:cubicBezTo>
                    <a:pt x="357" y="406"/>
                    <a:pt x="355" y="409"/>
                    <a:pt x="355" y="409"/>
                  </a:cubicBezTo>
                  <a:cubicBezTo>
                    <a:pt x="354" y="409"/>
                    <a:pt x="354" y="407"/>
                    <a:pt x="354" y="402"/>
                  </a:cubicBezTo>
                  <a:cubicBezTo>
                    <a:pt x="353" y="397"/>
                    <a:pt x="349" y="395"/>
                    <a:pt x="344" y="395"/>
                  </a:cubicBezTo>
                  <a:cubicBezTo>
                    <a:pt x="333" y="395"/>
                    <a:pt x="318" y="406"/>
                    <a:pt x="316" y="423"/>
                  </a:cubicBezTo>
                  <a:cubicBezTo>
                    <a:pt x="313" y="426"/>
                    <a:pt x="310" y="428"/>
                    <a:pt x="306" y="428"/>
                  </a:cubicBezTo>
                  <a:cubicBezTo>
                    <a:pt x="304" y="428"/>
                    <a:pt x="302" y="428"/>
                    <a:pt x="300" y="426"/>
                  </a:cubicBezTo>
                  <a:cubicBezTo>
                    <a:pt x="293" y="432"/>
                    <a:pt x="286" y="441"/>
                    <a:pt x="282" y="451"/>
                  </a:cubicBezTo>
                  <a:lnTo>
                    <a:pt x="249" y="481"/>
                  </a:lnTo>
                  <a:cubicBezTo>
                    <a:pt x="242" y="486"/>
                    <a:pt x="239" y="494"/>
                    <a:pt x="236" y="503"/>
                  </a:cubicBezTo>
                  <a:lnTo>
                    <a:pt x="232" y="507"/>
                  </a:lnTo>
                  <a:cubicBezTo>
                    <a:pt x="231" y="507"/>
                    <a:pt x="231" y="507"/>
                    <a:pt x="230" y="507"/>
                  </a:cubicBezTo>
                  <a:cubicBezTo>
                    <a:pt x="221" y="507"/>
                    <a:pt x="201" y="527"/>
                    <a:pt x="173" y="555"/>
                  </a:cubicBezTo>
                  <a:cubicBezTo>
                    <a:pt x="142" y="584"/>
                    <a:pt x="120" y="613"/>
                    <a:pt x="108" y="613"/>
                  </a:cubicBezTo>
                  <a:cubicBezTo>
                    <a:pt x="108" y="613"/>
                    <a:pt x="108" y="613"/>
                    <a:pt x="107" y="613"/>
                  </a:cubicBezTo>
                  <a:cubicBezTo>
                    <a:pt x="104" y="617"/>
                    <a:pt x="104" y="623"/>
                    <a:pt x="105" y="627"/>
                  </a:cubicBezTo>
                  <a:cubicBezTo>
                    <a:pt x="113" y="643"/>
                    <a:pt x="110" y="648"/>
                    <a:pt x="100" y="648"/>
                  </a:cubicBezTo>
                  <a:cubicBezTo>
                    <a:pt x="97" y="647"/>
                    <a:pt x="95" y="647"/>
                    <a:pt x="93" y="647"/>
                  </a:cubicBezTo>
                  <a:cubicBezTo>
                    <a:pt x="78" y="647"/>
                    <a:pt x="67" y="662"/>
                    <a:pt x="75" y="676"/>
                  </a:cubicBezTo>
                  <a:lnTo>
                    <a:pt x="68" y="671"/>
                  </a:lnTo>
                  <a:cubicBezTo>
                    <a:pt x="66" y="671"/>
                    <a:pt x="65" y="670"/>
                    <a:pt x="63" y="670"/>
                  </a:cubicBezTo>
                  <a:cubicBezTo>
                    <a:pt x="51" y="670"/>
                    <a:pt x="48" y="688"/>
                    <a:pt x="56" y="700"/>
                  </a:cubicBezTo>
                  <a:cubicBezTo>
                    <a:pt x="46" y="700"/>
                    <a:pt x="36" y="700"/>
                    <a:pt x="38" y="710"/>
                  </a:cubicBezTo>
                  <a:cubicBezTo>
                    <a:pt x="37" y="712"/>
                    <a:pt x="36" y="713"/>
                    <a:pt x="34" y="713"/>
                  </a:cubicBezTo>
                  <a:cubicBezTo>
                    <a:pt x="32" y="713"/>
                    <a:pt x="29" y="711"/>
                    <a:pt x="21" y="706"/>
                  </a:cubicBezTo>
                  <a:cubicBezTo>
                    <a:pt x="16" y="702"/>
                    <a:pt x="12" y="699"/>
                    <a:pt x="8" y="699"/>
                  </a:cubicBezTo>
                  <a:cubicBezTo>
                    <a:pt x="7" y="699"/>
                    <a:pt x="6" y="699"/>
                    <a:pt x="4" y="700"/>
                  </a:cubicBezTo>
                  <a:cubicBezTo>
                    <a:pt x="1" y="706"/>
                    <a:pt x="8" y="710"/>
                    <a:pt x="13" y="716"/>
                  </a:cubicBezTo>
                  <a:lnTo>
                    <a:pt x="6" y="726"/>
                  </a:lnTo>
                  <a:cubicBezTo>
                    <a:pt x="6" y="726"/>
                    <a:pt x="2" y="731"/>
                    <a:pt x="9" y="735"/>
                  </a:cubicBezTo>
                  <a:cubicBezTo>
                    <a:pt x="15" y="741"/>
                    <a:pt x="12" y="745"/>
                    <a:pt x="8" y="750"/>
                  </a:cubicBezTo>
                  <a:cubicBezTo>
                    <a:pt x="6" y="749"/>
                    <a:pt x="6" y="749"/>
                    <a:pt x="5" y="749"/>
                  </a:cubicBezTo>
                  <a:cubicBezTo>
                    <a:pt x="2" y="749"/>
                    <a:pt x="6" y="755"/>
                    <a:pt x="14" y="755"/>
                  </a:cubicBezTo>
                  <a:cubicBezTo>
                    <a:pt x="21" y="760"/>
                    <a:pt x="28" y="764"/>
                    <a:pt x="23" y="769"/>
                  </a:cubicBezTo>
                  <a:lnTo>
                    <a:pt x="37" y="779"/>
                  </a:lnTo>
                  <a:cubicBezTo>
                    <a:pt x="47" y="785"/>
                    <a:pt x="53" y="790"/>
                    <a:pt x="61" y="790"/>
                  </a:cubicBezTo>
                  <a:cubicBezTo>
                    <a:pt x="64" y="790"/>
                    <a:pt x="68" y="789"/>
                    <a:pt x="72" y="788"/>
                  </a:cubicBezTo>
                  <a:cubicBezTo>
                    <a:pt x="93" y="773"/>
                    <a:pt x="110" y="764"/>
                    <a:pt x="96" y="754"/>
                  </a:cubicBezTo>
                  <a:cubicBezTo>
                    <a:pt x="96" y="754"/>
                    <a:pt x="94" y="745"/>
                    <a:pt x="97" y="741"/>
                  </a:cubicBezTo>
                  <a:cubicBezTo>
                    <a:pt x="101" y="735"/>
                    <a:pt x="111" y="735"/>
                    <a:pt x="111" y="735"/>
                  </a:cubicBezTo>
                  <a:cubicBezTo>
                    <a:pt x="112" y="736"/>
                    <a:pt x="112" y="736"/>
                    <a:pt x="113" y="736"/>
                  </a:cubicBezTo>
                  <a:cubicBezTo>
                    <a:pt x="121" y="736"/>
                    <a:pt x="133" y="718"/>
                    <a:pt x="151" y="699"/>
                  </a:cubicBezTo>
                  <a:cubicBezTo>
                    <a:pt x="174" y="673"/>
                    <a:pt x="186" y="660"/>
                    <a:pt x="196" y="660"/>
                  </a:cubicBezTo>
                  <a:cubicBezTo>
                    <a:pt x="196" y="660"/>
                    <a:pt x="197" y="660"/>
                    <a:pt x="197" y="660"/>
                  </a:cubicBezTo>
                  <a:cubicBezTo>
                    <a:pt x="198" y="660"/>
                    <a:pt x="200" y="660"/>
                    <a:pt x="201" y="660"/>
                  </a:cubicBezTo>
                  <a:cubicBezTo>
                    <a:pt x="204" y="660"/>
                    <a:pt x="208" y="659"/>
                    <a:pt x="211" y="657"/>
                  </a:cubicBezTo>
                  <a:cubicBezTo>
                    <a:pt x="204" y="651"/>
                    <a:pt x="227" y="624"/>
                    <a:pt x="259" y="596"/>
                  </a:cubicBezTo>
                  <a:cubicBezTo>
                    <a:pt x="288" y="566"/>
                    <a:pt x="318" y="538"/>
                    <a:pt x="313" y="532"/>
                  </a:cubicBezTo>
                  <a:lnTo>
                    <a:pt x="322" y="524"/>
                  </a:lnTo>
                  <a:cubicBezTo>
                    <a:pt x="323" y="526"/>
                    <a:pt x="325" y="527"/>
                    <a:pt x="327" y="527"/>
                  </a:cubicBezTo>
                  <a:cubicBezTo>
                    <a:pt x="332" y="527"/>
                    <a:pt x="339" y="521"/>
                    <a:pt x="345" y="515"/>
                  </a:cubicBezTo>
                  <a:cubicBezTo>
                    <a:pt x="348" y="507"/>
                    <a:pt x="352" y="500"/>
                    <a:pt x="359" y="494"/>
                  </a:cubicBezTo>
                  <a:cubicBezTo>
                    <a:pt x="360" y="496"/>
                    <a:pt x="362" y="497"/>
                    <a:pt x="364" y="497"/>
                  </a:cubicBezTo>
                  <a:cubicBezTo>
                    <a:pt x="367" y="497"/>
                    <a:pt x="371" y="494"/>
                    <a:pt x="377" y="488"/>
                  </a:cubicBezTo>
                  <a:cubicBezTo>
                    <a:pt x="386" y="481"/>
                    <a:pt x="390" y="477"/>
                    <a:pt x="386" y="470"/>
                  </a:cubicBezTo>
                  <a:cubicBezTo>
                    <a:pt x="402" y="457"/>
                    <a:pt x="423" y="446"/>
                    <a:pt x="443" y="439"/>
                  </a:cubicBezTo>
                  <a:cubicBezTo>
                    <a:pt x="444" y="439"/>
                    <a:pt x="445" y="439"/>
                    <a:pt x="445" y="439"/>
                  </a:cubicBezTo>
                  <a:cubicBezTo>
                    <a:pt x="453" y="439"/>
                    <a:pt x="453" y="430"/>
                    <a:pt x="453" y="421"/>
                  </a:cubicBezTo>
                  <a:cubicBezTo>
                    <a:pt x="447" y="415"/>
                    <a:pt x="447" y="406"/>
                    <a:pt x="453" y="401"/>
                  </a:cubicBezTo>
                  <a:cubicBezTo>
                    <a:pt x="453" y="401"/>
                    <a:pt x="457" y="408"/>
                    <a:pt x="462" y="414"/>
                  </a:cubicBezTo>
                  <a:cubicBezTo>
                    <a:pt x="462" y="420"/>
                    <a:pt x="462" y="422"/>
                    <a:pt x="464" y="422"/>
                  </a:cubicBezTo>
                  <a:cubicBezTo>
                    <a:pt x="465" y="422"/>
                    <a:pt x="467" y="421"/>
                    <a:pt x="472" y="418"/>
                  </a:cubicBezTo>
                  <a:lnTo>
                    <a:pt x="481" y="410"/>
                  </a:lnTo>
                  <a:cubicBezTo>
                    <a:pt x="477" y="403"/>
                    <a:pt x="501" y="387"/>
                    <a:pt x="537" y="365"/>
                  </a:cubicBezTo>
                  <a:cubicBezTo>
                    <a:pt x="581" y="336"/>
                    <a:pt x="598" y="329"/>
                    <a:pt x="594" y="321"/>
                  </a:cubicBezTo>
                  <a:cubicBezTo>
                    <a:pt x="590" y="314"/>
                    <a:pt x="595" y="312"/>
                    <a:pt x="615" y="310"/>
                  </a:cubicBezTo>
                  <a:cubicBezTo>
                    <a:pt x="632" y="312"/>
                    <a:pt x="642" y="313"/>
                    <a:pt x="649" y="313"/>
                  </a:cubicBezTo>
                  <a:cubicBezTo>
                    <a:pt x="658" y="313"/>
                    <a:pt x="658" y="310"/>
                    <a:pt x="659" y="304"/>
                  </a:cubicBezTo>
                  <a:lnTo>
                    <a:pt x="659" y="304"/>
                  </a:lnTo>
                  <a:cubicBezTo>
                    <a:pt x="658" y="305"/>
                    <a:pt x="658" y="305"/>
                    <a:pt x="657" y="305"/>
                  </a:cubicBezTo>
                  <a:cubicBezTo>
                    <a:pt x="653" y="305"/>
                    <a:pt x="650" y="299"/>
                    <a:pt x="646" y="293"/>
                  </a:cubicBezTo>
                  <a:cubicBezTo>
                    <a:pt x="642" y="285"/>
                    <a:pt x="642" y="280"/>
                    <a:pt x="645" y="280"/>
                  </a:cubicBezTo>
                  <a:cubicBezTo>
                    <a:pt x="647" y="280"/>
                    <a:pt x="651" y="283"/>
                    <a:pt x="657" y="288"/>
                  </a:cubicBezTo>
                  <a:cubicBezTo>
                    <a:pt x="658" y="289"/>
                    <a:pt x="660" y="290"/>
                    <a:pt x="663" y="290"/>
                  </a:cubicBezTo>
                  <a:cubicBezTo>
                    <a:pt x="682" y="290"/>
                    <a:pt x="740" y="256"/>
                    <a:pt x="740" y="240"/>
                  </a:cubicBezTo>
                  <a:lnTo>
                    <a:pt x="740" y="240"/>
                  </a:lnTo>
                  <a:cubicBezTo>
                    <a:pt x="741" y="242"/>
                    <a:pt x="742" y="244"/>
                    <a:pt x="744" y="247"/>
                  </a:cubicBezTo>
                  <a:cubicBezTo>
                    <a:pt x="745" y="250"/>
                    <a:pt x="746" y="252"/>
                    <a:pt x="749" y="252"/>
                  </a:cubicBezTo>
                  <a:cubicBezTo>
                    <a:pt x="754" y="252"/>
                    <a:pt x="761" y="248"/>
                    <a:pt x="774" y="243"/>
                  </a:cubicBezTo>
                  <a:lnTo>
                    <a:pt x="791" y="236"/>
                  </a:lnTo>
                  <a:cubicBezTo>
                    <a:pt x="786" y="225"/>
                    <a:pt x="802" y="220"/>
                    <a:pt x="813" y="220"/>
                  </a:cubicBezTo>
                  <a:cubicBezTo>
                    <a:pt x="818" y="220"/>
                    <a:pt x="822" y="221"/>
                    <a:pt x="823" y="224"/>
                  </a:cubicBezTo>
                  <a:cubicBezTo>
                    <a:pt x="828" y="227"/>
                    <a:pt x="830" y="228"/>
                    <a:pt x="833" y="228"/>
                  </a:cubicBezTo>
                  <a:cubicBezTo>
                    <a:pt x="835" y="228"/>
                    <a:pt x="838" y="227"/>
                    <a:pt x="843" y="225"/>
                  </a:cubicBezTo>
                  <a:cubicBezTo>
                    <a:pt x="851" y="210"/>
                    <a:pt x="867" y="204"/>
                    <a:pt x="878" y="204"/>
                  </a:cubicBezTo>
                  <a:cubicBezTo>
                    <a:pt x="883" y="204"/>
                    <a:pt x="886" y="205"/>
                    <a:pt x="887" y="208"/>
                  </a:cubicBezTo>
                  <a:lnTo>
                    <a:pt x="898" y="205"/>
                  </a:lnTo>
                  <a:cubicBezTo>
                    <a:pt x="902" y="196"/>
                    <a:pt x="913" y="192"/>
                    <a:pt x="919" y="190"/>
                  </a:cubicBezTo>
                  <a:cubicBezTo>
                    <a:pt x="935" y="185"/>
                    <a:pt x="942" y="183"/>
                    <a:pt x="933" y="178"/>
                  </a:cubicBezTo>
                  <a:cubicBezTo>
                    <a:pt x="931" y="170"/>
                    <a:pt x="929" y="162"/>
                    <a:pt x="934" y="161"/>
                  </a:cubicBezTo>
                  <a:lnTo>
                    <a:pt x="936" y="169"/>
                  </a:lnTo>
                  <a:cubicBezTo>
                    <a:pt x="937" y="171"/>
                    <a:pt x="940" y="172"/>
                    <a:pt x="944" y="172"/>
                  </a:cubicBezTo>
                  <a:cubicBezTo>
                    <a:pt x="952" y="172"/>
                    <a:pt x="964" y="169"/>
                    <a:pt x="979" y="164"/>
                  </a:cubicBezTo>
                  <a:cubicBezTo>
                    <a:pt x="996" y="160"/>
                    <a:pt x="1007" y="157"/>
                    <a:pt x="1015" y="157"/>
                  </a:cubicBezTo>
                  <a:cubicBezTo>
                    <a:pt x="1020" y="157"/>
                    <a:pt x="1024" y="158"/>
                    <a:pt x="1027" y="161"/>
                  </a:cubicBezTo>
                  <a:lnTo>
                    <a:pt x="1032" y="152"/>
                  </a:lnTo>
                  <a:cubicBezTo>
                    <a:pt x="1034" y="147"/>
                    <a:pt x="1036" y="144"/>
                    <a:pt x="1038" y="144"/>
                  </a:cubicBezTo>
                  <a:cubicBezTo>
                    <a:pt x="1040" y="144"/>
                    <a:pt x="1042" y="146"/>
                    <a:pt x="1043" y="150"/>
                  </a:cubicBezTo>
                  <a:cubicBezTo>
                    <a:pt x="1045" y="152"/>
                    <a:pt x="1049" y="153"/>
                    <a:pt x="1053" y="153"/>
                  </a:cubicBezTo>
                  <a:cubicBezTo>
                    <a:pt x="1063" y="153"/>
                    <a:pt x="1076" y="148"/>
                    <a:pt x="1083" y="141"/>
                  </a:cubicBezTo>
                  <a:lnTo>
                    <a:pt x="1095" y="137"/>
                  </a:lnTo>
                  <a:cubicBezTo>
                    <a:pt x="1098" y="144"/>
                    <a:pt x="1104" y="147"/>
                    <a:pt x="1109" y="147"/>
                  </a:cubicBezTo>
                  <a:cubicBezTo>
                    <a:pt x="1117" y="147"/>
                    <a:pt x="1124" y="142"/>
                    <a:pt x="1125" y="133"/>
                  </a:cubicBezTo>
                  <a:cubicBezTo>
                    <a:pt x="1126" y="138"/>
                    <a:pt x="1129" y="140"/>
                    <a:pt x="1133" y="140"/>
                  </a:cubicBezTo>
                  <a:cubicBezTo>
                    <a:pt x="1134" y="140"/>
                    <a:pt x="1136" y="140"/>
                    <a:pt x="1137" y="139"/>
                  </a:cubicBezTo>
                  <a:cubicBezTo>
                    <a:pt x="1144" y="133"/>
                    <a:pt x="1156" y="130"/>
                    <a:pt x="1164" y="130"/>
                  </a:cubicBezTo>
                  <a:cubicBezTo>
                    <a:pt x="1169" y="130"/>
                    <a:pt x="1173" y="131"/>
                    <a:pt x="1173" y="134"/>
                  </a:cubicBezTo>
                  <a:lnTo>
                    <a:pt x="1179" y="133"/>
                  </a:lnTo>
                  <a:cubicBezTo>
                    <a:pt x="1182" y="127"/>
                    <a:pt x="1188" y="123"/>
                    <a:pt x="1196" y="123"/>
                  </a:cubicBezTo>
                  <a:cubicBezTo>
                    <a:pt x="1202" y="123"/>
                    <a:pt x="1209" y="118"/>
                    <a:pt x="1211" y="111"/>
                  </a:cubicBezTo>
                  <a:cubicBezTo>
                    <a:pt x="1217" y="102"/>
                    <a:pt x="1223" y="102"/>
                    <a:pt x="1223" y="102"/>
                  </a:cubicBezTo>
                  <a:cubicBezTo>
                    <a:pt x="1229" y="102"/>
                    <a:pt x="1224" y="110"/>
                    <a:pt x="1218" y="119"/>
                  </a:cubicBezTo>
                  <a:cubicBezTo>
                    <a:pt x="1214" y="123"/>
                    <a:pt x="1214" y="124"/>
                    <a:pt x="1217" y="124"/>
                  </a:cubicBezTo>
                  <a:cubicBezTo>
                    <a:pt x="1221" y="124"/>
                    <a:pt x="1231" y="120"/>
                    <a:pt x="1242" y="109"/>
                  </a:cubicBezTo>
                  <a:cubicBezTo>
                    <a:pt x="1249" y="101"/>
                    <a:pt x="1254" y="97"/>
                    <a:pt x="1254" y="97"/>
                  </a:cubicBezTo>
                  <a:lnTo>
                    <a:pt x="1254" y="97"/>
                  </a:lnTo>
                  <a:cubicBezTo>
                    <a:pt x="1255" y="97"/>
                    <a:pt x="1253" y="101"/>
                    <a:pt x="1247" y="109"/>
                  </a:cubicBezTo>
                  <a:cubicBezTo>
                    <a:pt x="1244" y="115"/>
                    <a:pt x="1240" y="121"/>
                    <a:pt x="1242" y="121"/>
                  </a:cubicBezTo>
                  <a:cubicBezTo>
                    <a:pt x="1243" y="121"/>
                    <a:pt x="1245" y="120"/>
                    <a:pt x="1248" y="117"/>
                  </a:cubicBezTo>
                  <a:cubicBezTo>
                    <a:pt x="1248" y="117"/>
                    <a:pt x="1260" y="116"/>
                    <a:pt x="1260" y="108"/>
                  </a:cubicBezTo>
                  <a:lnTo>
                    <a:pt x="1277" y="107"/>
                  </a:lnTo>
                  <a:cubicBezTo>
                    <a:pt x="1284" y="111"/>
                    <a:pt x="1293" y="114"/>
                    <a:pt x="1301" y="114"/>
                  </a:cubicBezTo>
                  <a:cubicBezTo>
                    <a:pt x="1304" y="109"/>
                    <a:pt x="1305" y="107"/>
                    <a:pt x="1307" y="107"/>
                  </a:cubicBezTo>
                  <a:cubicBezTo>
                    <a:pt x="1308" y="107"/>
                    <a:pt x="1310" y="109"/>
                    <a:pt x="1313" y="113"/>
                  </a:cubicBezTo>
                  <a:cubicBezTo>
                    <a:pt x="1313" y="116"/>
                    <a:pt x="1314" y="118"/>
                    <a:pt x="1316" y="118"/>
                  </a:cubicBezTo>
                  <a:cubicBezTo>
                    <a:pt x="1318" y="118"/>
                    <a:pt x="1320" y="114"/>
                    <a:pt x="1319" y="104"/>
                  </a:cubicBezTo>
                  <a:cubicBezTo>
                    <a:pt x="1322" y="99"/>
                    <a:pt x="1325" y="97"/>
                    <a:pt x="1328" y="97"/>
                  </a:cubicBezTo>
                  <a:cubicBezTo>
                    <a:pt x="1331" y="97"/>
                    <a:pt x="1334" y="99"/>
                    <a:pt x="1337" y="102"/>
                  </a:cubicBezTo>
                  <a:cubicBezTo>
                    <a:pt x="1337" y="112"/>
                    <a:pt x="1339" y="116"/>
                    <a:pt x="1341" y="116"/>
                  </a:cubicBezTo>
                  <a:cubicBezTo>
                    <a:pt x="1342" y="116"/>
                    <a:pt x="1343" y="114"/>
                    <a:pt x="1343" y="110"/>
                  </a:cubicBezTo>
                  <a:cubicBezTo>
                    <a:pt x="1346" y="106"/>
                    <a:pt x="1349" y="104"/>
                    <a:pt x="1355" y="102"/>
                  </a:cubicBezTo>
                  <a:cubicBezTo>
                    <a:pt x="1355" y="111"/>
                    <a:pt x="1409" y="110"/>
                    <a:pt x="1461" y="111"/>
                  </a:cubicBezTo>
                  <a:cubicBezTo>
                    <a:pt x="1468" y="111"/>
                    <a:pt x="1474" y="104"/>
                    <a:pt x="1475" y="96"/>
                  </a:cubicBezTo>
                  <a:cubicBezTo>
                    <a:pt x="1475" y="89"/>
                    <a:pt x="1475" y="87"/>
                    <a:pt x="1475" y="87"/>
                  </a:cubicBezTo>
                  <a:cubicBezTo>
                    <a:pt x="1476" y="87"/>
                    <a:pt x="1477" y="91"/>
                    <a:pt x="1481" y="96"/>
                  </a:cubicBezTo>
                  <a:cubicBezTo>
                    <a:pt x="1483" y="109"/>
                    <a:pt x="1487" y="115"/>
                    <a:pt x="1490" y="115"/>
                  </a:cubicBezTo>
                  <a:cubicBezTo>
                    <a:pt x="1493" y="115"/>
                    <a:pt x="1495" y="109"/>
                    <a:pt x="1493" y="97"/>
                  </a:cubicBezTo>
                  <a:cubicBezTo>
                    <a:pt x="1490" y="89"/>
                    <a:pt x="1489" y="84"/>
                    <a:pt x="1489" y="84"/>
                  </a:cubicBezTo>
                  <a:lnTo>
                    <a:pt x="1489" y="84"/>
                  </a:lnTo>
                  <a:cubicBezTo>
                    <a:pt x="1490" y="84"/>
                    <a:pt x="1493" y="89"/>
                    <a:pt x="1498" y="98"/>
                  </a:cubicBezTo>
                  <a:cubicBezTo>
                    <a:pt x="1501" y="102"/>
                    <a:pt x="1503" y="104"/>
                    <a:pt x="1504" y="104"/>
                  </a:cubicBezTo>
                  <a:cubicBezTo>
                    <a:pt x="1506" y="104"/>
                    <a:pt x="1507" y="102"/>
                    <a:pt x="1511" y="98"/>
                  </a:cubicBezTo>
                  <a:cubicBezTo>
                    <a:pt x="1511" y="94"/>
                    <a:pt x="1512" y="93"/>
                    <a:pt x="1513" y="93"/>
                  </a:cubicBezTo>
                  <a:cubicBezTo>
                    <a:pt x="1515" y="93"/>
                    <a:pt x="1516" y="95"/>
                    <a:pt x="1516" y="99"/>
                  </a:cubicBezTo>
                  <a:cubicBezTo>
                    <a:pt x="1520" y="105"/>
                    <a:pt x="1524" y="111"/>
                    <a:pt x="1526" y="111"/>
                  </a:cubicBezTo>
                  <a:cubicBezTo>
                    <a:pt x="1527" y="111"/>
                    <a:pt x="1527" y="110"/>
                    <a:pt x="1528" y="108"/>
                  </a:cubicBezTo>
                  <a:cubicBezTo>
                    <a:pt x="1532" y="109"/>
                    <a:pt x="1537" y="113"/>
                    <a:pt x="1539" y="117"/>
                  </a:cubicBezTo>
                  <a:cubicBezTo>
                    <a:pt x="1541" y="120"/>
                    <a:pt x="1542" y="121"/>
                    <a:pt x="1544" y="121"/>
                  </a:cubicBezTo>
                  <a:cubicBezTo>
                    <a:pt x="1548" y="121"/>
                    <a:pt x="1552" y="116"/>
                    <a:pt x="1557" y="110"/>
                  </a:cubicBezTo>
                  <a:cubicBezTo>
                    <a:pt x="1567" y="103"/>
                    <a:pt x="1573" y="99"/>
                    <a:pt x="1576" y="99"/>
                  </a:cubicBezTo>
                  <a:cubicBezTo>
                    <a:pt x="1579" y="99"/>
                    <a:pt x="1579" y="103"/>
                    <a:pt x="1575" y="111"/>
                  </a:cubicBezTo>
                  <a:cubicBezTo>
                    <a:pt x="1571" y="118"/>
                    <a:pt x="1575" y="121"/>
                    <a:pt x="1581" y="121"/>
                  </a:cubicBezTo>
                  <a:cubicBezTo>
                    <a:pt x="1589" y="121"/>
                    <a:pt x="1601" y="116"/>
                    <a:pt x="1606" y="108"/>
                  </a:cubicBezTo>
                  <a:cubicBezTo>
                    <a:pt x="1611" y="99"/>
                    <a:pt x="1613" y="95"/>
                    <a:pt x="1613" y="95"/>
                  </a:cubicBezTo>
                  <a:lnTo>
                    <a:pt x="1613" y="95"/>
                  </a:lnTo>
                  <a:cubicBezTo>
                    <a:pt x="1614" y="95"/>
                    <a:pt x="1613" y="97"/>
                    <a:pt x="1613" y="100"/>
                  </a:cubicBezTo>
                  <a:cubicBezTo>
                    <a:pt x="1612" y="109"/>
                    <a:pt x="1617" y="109"/>
                    <a:pt x="1617" y="109"/>
                  </a:cubicBezTo>
                  <a:cubicBezTo>
                    <a:pt x="1623" y="110"/>
                    <a:pt x="1630" y="111"/>
                    <a:pt x="1629" y="119"/>
                  </a:cubicBezTo>
                  <a:cubicBezTo>
                    <a:pt x="1635" y="119"/>
                    <a:pt x="1642" y="117"/>
                    <a:pt x="1648" y="114"/>
                  </a:cubicBezTo>
                  <a:cubicBezTo>
                    <a:pt x="1652" y="109"/>
                    <a:pt x="1657" y="107"/>
                    <a:pt x="1661" y="107"/>
                  </a:cubicBezTo>
                  <a:cubicBezTo>
                    <a:pt x="1671" y="107"/>
                    <a:pt x="1679" y="116"/>
                    <a:pt x="1681" y="127"/>
                  </a:cubicBezTo>
                  <a:lnTo>
                    <a:pt x="1695" y="120"/>
                  </a:lnTo>
                  <a:cubicBezTo>
                    <a:pt x="1700" y="112"/>
                    <a:pt x="1705" y="106"/>
                    <a:pt x="1707" y="106"/>
                  </a:cubicBezTo>
                  <a:cubicBezTo>
                    <a:pt x="1709" y="106"/>
                    <a:pt x="1709" y="109"/>
                    <a:pt x="1708" y="116"/>
                  </a:cubicBezTo>
                  <a:lnTo>
                    <a:pt x="1706" y="124"/>
                  </a:lnTo>
                  <a:cubicBezTo>
                    <a:pt x="1709" y="119"/>
                    <a:pt x="1713" y="118"/>
                    <a:pt x="1717" y="118"/>
                  </a:cubicBezTo>
                  <a:cubicBezTo>
                    <a:pt x="1726" y="118"/>
                    <a:pt x="1736" y="127"/>
                    <a:pt x="1734" y="138"/>
                  </a:cubicBezTo>
                  <a:cubicBezTo>
                    <a:pt x="1732" y="146"/>
                    <a:pt x="1732" y="146"/>
                    <a:pt x="1739" y="147"/>
                  </a:cubicBezTo>
                  <a:lnTo>
                    <a:pt x="1740" y="139"/>
                  </a:lnTo>
                  <a:cubicBezTo>
                    <a:pt x="1741" y="132"/>
                    <a:pt x="1743" y="125"/>
                    <a:pt x="1748" y="125"/>
                  </a:cubicBezTo>
                  <a:cubicBezTo>
                    <a:pt x="1748" y="125"/>
                    <a:pt x="1748" y="125"/>
                    <a:pt x="1749" y="125"/>
                  </a:cubicBezTo>
                  <a:cubicBezTo>
                    <a:pt x="1754" y="127"/>
                    <a:pt x="1761" y="128"/>
                    <a:pt x="1759" y="136"/>
                  </a:cubicBezTo>
                  <a:cubicBezTo>
                    <a:pt x="1762" y="143"/>
                    <a:pt x="1765" y="150"/>
                    <a:pt x="1767" y="150"/>
                  </a:cubicBezTo>
                  <a:cubicBezTo>
                    <a:pt x="1768" y="150"/>
                    <a:pt x="1768" y="149"/>
                    <a:pt x="1769" y="147"/>
                  </a:cubicBezTo>
                  <a:cubicBezTo>
                    <a:pt x="1769" y="147"/>
                    <a:pt x="1774" y="148"/>
                    <a:pt x="1778" y="157"/>
                  </a:cubicBezTo>
                  <a:lnTo>
                    <a:pt x="1801" y="163"/>
                  </a:lnTo>
                  <a:cubicBezTo>
                    <a:pt x="1804" y="161"/>
                    <a:pt x="1808" y="159"/>
                    <a:pt x="1811" y="159"/>
                  </a:cubicBezTo>
                  <a:cubicBezTo>
                    <a:pt x="1816" y="159"/>
                    <a:pt x="1820" y="163"/>
                    <a:pt x="1818" y="168"/>
                  </a:cubicBezTo>
                  <a:cubicBezTo>
                    <a:pt x="1820" y="168"/>
                    <a:pt x="1821" y="168"/>
                    <a:pt x="1823" y="168"/>
                  </a:cubicBezTo>
                  <a:cubicBezTo>
                    <a:pt x="1828" y="168"/>
                    <a:pt x="1834" y="166"/>
                    <a:pt x="1838" y="163"/>
                  </a:cubicBezTo>
                  <a:cubicBezTo>
                    <a:pt x="1850" y="166"/>
                    <a:pt x="1855" y="168"/>
                    <a:pt x="1853" y="175"/>
                  </a:cubicBezTo>
                  <a:cubicBezTo>
                    <a:pt x="1852" y="179"/>
                    <a:pt x="1851" y="181"/>
                    <a:pt x="1852" y="181"/>
                  </a:cubicBezTo>
                  <a:cubicBezTo>
                    <a:pt x="1853" y="181"/>
                    <a:pt x="1855" y="180"/>
                    <a:pt x="1859" y="177"/>
                  </a:cubicBezTo>
                  <a:cubicBezTo>
                    <a:pt x="1860" y="172"/>
                    <a:pt x="1862" y="171"/>
                    <a:pt x="1864" y="171"/>
                  </a:cubicBezTo>
                  <a:cubicBezTo>
                    <a:pt x="1867" y="171"/>
                    <a:pt x="1869" y="172"/>
                    <a:pt x="1872" y="173"/>
                  </a:cubicBezTo>
                  <a:lnTo>
                    <a:pt x="1883" y="178"/>
                  </a:lnTo>
                  <a:cubicBezTo>
                    <a:pt x="1885" y="172"/>
                    <a:pt x="1885" y="170"/>
                    <a:pt x="1888" y="170"/>
                  </a:cubicBezTo>
                  <a:cubicBezTo>
                    <a:pt x="1888" y="170"/>
                    <a:pt x="1890" y="171"/>
                    <a:pt x="1891" y="171"/>
                  </a:cubicBezTo>
                  <a:cubicBezTo>
                    <a:pt x="1898" y="173"/>
                    <a:pt x="1911" y="187"/>
                    <a:pt x="1917" y="189"/>
                  </a:cubicBezTo>
                  <a:cubicBezTo>
                    <a:pt x="1924" y="191"/>
                    <a:pt x="1928" y="193"/>
                    <a:pt x="1931" y="193"/>
                  </a:cubicBezTo>
                  <a:cubicBezTo>
                    <a:pt x="1933" y="193"/>
                    <a:pt x="1933" y="191"/>
                    <a:pt x="1931" y="185"/>
                  </a:cubicBezTo>
                  <a:cubicBezTo>
                    <a:pt x="1928" y="184"/>
                    <a:pt x="1928" y="181"/>
                    <a:pt x="1930" y="181"/>
                  </a:cubicBezTo>
                  <a:cubicBezTo>
                    <a:pt x="1931" y="181"/>
                    <a:pt x="1934" y="182"/>
                    <a:pt x="1937" y="187"/>
                  </a:cubicBezTo>
                  <a:cubicBezTo>
                    <a:pt x="1948" y="196"/>
                    <a:pt x="1961" y="202"/>
                    <a:pt x="1973" y="208"/>
                  </a:cubicBezTo>
                  <a:cubicBezTo>
                    <a:pt x="1985" y="212"/>
                    <a:pt x="1990" y="214"/>
                    <a:pt x="1993" y="214"/>
                  </a:cubicBezTo>
                  <a:cubicBezTo>
                    <a:pt x="1996" y="214"/>
                    <a:pt x="1997" y="212"/>
                    <a:pt x="1999" y="209"/>
                  </a:cubicBezTo>
                  <a:cubicBezTo>
                    <a:pt x="1999" y="201"/>
                    <a:pt x="2000" y="197"/>
                    <a:pt x="2001" y="197"/>
                  </a:cubicBezTo>
                  <a:cubicBezTo>
                    <a:pt x="2003" y="197"/>
                    <a:pt x="2004" y="201"/>
                    <a:pt x="2004" y="210"/>
                  </a:cubicBezTo>
                  <a:cubicBezTo>
                    <a:pt x="2008" y="223"/>
                    <a:pt x="2011" y="229"/>
                    <a:pt x="2014" y="229"/>
                  </a:cubicBezTo>
                  <a:cubicBezTo>
                    <a:pt x="2016" y="229"/>
                    <a:pt x="2017" y="227"/>
                    <a:pt x="2018" y="225"/>
                  </a:cubicBezTo>
                  <a:cubicBezTo>
                    <a:pt x="2023" y="222"/>
                    <a:pt x="2025" y="220"/>
                    <a:pt x="2027" y="220"/>
                  </a:cubicBezTo>
                  <a:cubicBezTo>
                    <a:pt x="2029" y="220"/>
                    <a:pt x="2030" y="221"/>
                    <a:pt x="2032" y="223"/>
                  </a:cubicBezTo>
                  <a:cubicBezTo>
                    <a:pt x="2030" y="227"/>
                    <a:pt x="2032" y="231"/>
                    <a:pt x="2039" y="231"/>
                  </a:cubicBezTo>
                  <a:cubicBezTo>
                    <a:pt x="2041" y="231"/>
                    <a:pt x="2045" y="230"/>
                    <a:pt x="2048" y="229"/>
                  </a:cubicBezTo>
                  <a:cubicBezTo>
                    <a:pt x="2054" y="233"/>
                    <a:pt x="2054" y="233"/>
                    <a:pt x="2050" y="239"/>
                  </a:cubicBezTo>
                  <a:lnTo>
                    <a:pt x="2062" y="245"/>
                  </a:lnTo>
                  <a:cubicBezTo>
                    <a:pt x="2065" y="243"/>
                    <a:pt x="2068" y="242"/>
                    <a:pt x="2071" y="242"/>
                  </a:cubicBezTo>
                  <a:cubicBezTo>
                    <a:pt x="2088" y="242"/>
                    <a:pt x="2108" y="259"/>
                    <a:pt x="2110" y="267"/>
                  </a:cubicBezTo>
                  <a:cubicBezTo>
                    <a:pt x="2111" y="268"/>
                    <a:pt x="2113" y="268"/>
                    <a:pt x="2115" y="268"/>
                  </a:cubicBezTo>
                  <a:cubicBezTo>
                    <a:pt x="2118" y="268"/>
                    <a:pt x="2122" y="267"/>
                    <a:pt x="2124" y="265"/>
                  </a:cubicBezTo>
                  <a:cubicBezTo>
                    <a:pt x="2130" y="260"/>
                    <a:pt x="2134" y="257"/>
                    <a:pt x="2136" y="257"/>
                  </a:cubicBezTo>
                  <a:cubicBezTo>
                    <a:pt x="2139" y="257"/>
                    <a:pt x="2139" y="261"/>
                    <a:pt x="2135" y="270"/>
                  </a:cubicBezTo>
                  <a:cubicBezTo>
                    <a:pt x="2131" y="277"/>
                    <a:pt x="2129" y="281"/>
                    <a:pt x="2130" y="281"/>
                  </a:cubicBezTo>
                  <a:cubicBezTo>
                    <a:pt x="2131" y="281"/>
                    <a:pt x="2134" y="278"/>
                    <a:pt x="2140" y="273"/>
                  </a:cubicBezTo>
                  <a:cubicBezTo>
                    <a:pt x="2142" y="272"/>
                    <a:pt x="2143" y="272"/>
                    <a:pt x="2146" y="272"/>
                  </a:cubicBezTo>
                  <a:cubicBezTo>
                    <a:pt x="2157" y="272"/>
                    <a:pt x="2174" y="283"/>
                    <a:pt x="2164" y="293"/>
                  </a:cubicBezTo>
                  <a:cubicBezTo>
                    <a:pt x="2159" y="300"/>
                    <a:pt x="2156" y="307"/>
                    <a:pt x="2156" y="307"/>
                  </a:cubicBezTo>
                  <a:cubicBezTo>
                    <a:pt x="2158" y="305"/>
                    <a:pt x="2161" y="305"/>
                    <a:pt x="2164" y="305"/>
                  </a:cubicBezTo>
                  <a:cubicBezTo>
                    <a:pt x="2166" y="305"/>
                    <a:pt x="2167" y="305"/>
                    <a:pt x="2169" y="306"/>
                  </a:cubicBezTo>
                  <a:cubicBezTo>
                    <a:pt x="2171" y="303"/>
                    <a:pt x="2173" y="302"/>
                    <a:pt x="2175" y="302"/>
                  </a:cubicBezTo>
                  <a:cubicBezTo>
                    <a:pt x="2179" y="302"/>
                    <a:pt x="2184" y="305"/>
                    <a:pt x="2194" y="311"/>
                  </a:cubicBezTo>
                  <a:cubicBezTo>
                    <a:pt x="2204" y="317"/>
                    <a:pt x="2229" y="322"/>
                    <a:pt x="2239" y="328"/>
                  </a:cubicBezTo>
                  <a:cubicBezTo>
                    <a:pt x="2249" y="335"/>
                    <a:pt x="2265" y="344"/>
                    <a:pt x="2266" y="354"/>
                  </a:cubicBezTo>
                  <a:cubicBezTo>
                    <a:pt x="2271" y="357"/>
                    <a:pt x="2277" y="359"/>
                    <a:pt x="2284" y="359"/>
                  </a:cubicBezTo>
                  <a:cubicBezTo>
                    <a:pt x="2286" y="359"/>
                    <a:pt x="2288" y="359"/>
                    <a:pt x="2290" y="358"/>
                  </a:cubicBezTo>
                  <a:cubicBezTo>
                    <a:pt x="2292" y="358"/>
                    <a:pt x="2294" y="357"/>
                    <a:pt x="2295" y="357"/>
                  </a:cubicBezTo>
                  <a:cubicBezTo>
                    <a:pt x="2303" y="357"/>
                    <a:pt x="2309" y="363"/>
                    <a:pt x="2305" y="368"/>
                  </a:cubicBezTo>
                  <a:lnTo>
                    <a:pt x="2310" y="372"/>
                  </a:lnTo>
                  <a:cubicBezTo>
                    <a:pt x="2316" y="372"/>
                    <a:pt x="2323" y="373"/>
                    <a:pt x="2329" y="375"/>
                  </a:cubicBezTo>
                  <a:cubicBezTo>
                    <a:pt x="2325" y="381"/>
                    <a:pt x="2324" y="390"/>
                    <a:pt x="2331" y="390"/>
                  </a:cubicBezTo>
                  <a:cubicBezTo>
                    <a:pt x="2332" y="390"/>
                    <a:pt x="2333" y="390"/>
                    <a:pt x="2334" y="390"/>
                  </a:cubicBezTo>
                  <a:cubicBezTo>
                    <a:pt x="2336" y="387"/>
                    <a:pt x="2338" y="386"/>
                    <a:pt x="2340" y="386"/>
                  </a:cubicBezTo>
                  <a:cubicBezTo>
                    <a:pt x="2343" y="386"/>
                    <a:pt x="2347" y="389"/>
                    <a:pt x="2353" y="393"/>
                  </a:cubicBezTo>
                  <a:cubicBezTo>
                    <a:pt x="2356" y="401"/>
                    <a:pt x="2397" y="432"/>
                    <a:pt x="2436" y="464"/>
                  </a:cubicBezTo>
                  <a:cubicBezTo>
                    <a:pt x="2473" y="496"/>
                    <a:pt x="2509" y="526"/>
                    <a:pt x="2514" y="526"/>
                  </a:cubicBezTo>
                  <a:cubicBezTo>
                    <a:pt x="2514" y="526"/>
                    <a:pt x="2515" y="526"/>
                    <a:pt x="2515" y="525"/>
                  </a:cubicBezTo>
                  <a:lnTo>
                    <a:pt x="2528" y="538"/>
                  </a:lnTo>
                  <a:lnTo>
                    <a:pt x="2542" y="549"/>
                  </a:lnTo>
                  <a:cubicBezTo>
                    <a:pt x="2532" y="560"/>
                    <a:pt x="2557" y="576"/>
                    <a:pt x="2575" y="584"/>
                  </a:cubicBezTo>
                  <a:cubicBezTo>
                    <a:pt x="2576" y="584"/>
                    <a:pt x="2577" y="584"/>
                    <a:pt x="2578" y="584"/>
                  </a:cubicBezTo>
                  <a:cubicBezTo>
                    <a:pt x="2584" y="584"/>
                    <a:pt x="2589" y="587"/>
                    <a:pt x="2593" y="592"/>
                  </a:cubicBezTo>
                  <a:cubicBezTo>
                    <a:pt x="2582" y="603"/>
                    <a:pt x="2593" y="616"/>
                    <a:pt x="2608" y="620"/>
                  </a:cubicBezTo>
                  <a:cubicBezTo>
                    <a:pt x="2613" y="617"/>
                    <a:pt x="2617" y="616"/>
                    <a:pt x="2620" y="616"/>
                  </a:cubicBezTo>
                  <a:cubicBezTo>
                    <a:pt x="2625" y="616"/>
                    <a:pt x="2624" y="621"/>
                    <a:pt x="2616" y="627"/>
                  </a:cubicBezTo>
                  <a:cubicBezTo>
                    <a:pt x="2607" y="636"/>
                    <a:pt x="2609" y="643"/>
                    <a:pt x="2621" y="643"/>
                  </a:cubicBezTo>
                  <a:cubicBezTo>
                    <a:pt x="2625" y="643"/>
                    <a:pt x="2631" y="642"/>
                    <a:pt x="2638" y="640"/>
                  </a:cubicBezTo>
                  <a:cubicBezTo>
                    <a:pt x="2641" y="640"/>
                    <a:pt x="2643" y="639"/>
                    <a:pt x="2644" y="639"/>
                  </a:cubicBezTo>
                  <a:cubicBezTo>
                    <a:pt x="2648" y="639"/>
                    <a:pt x="2648" y="641"/>
                    <a:pt x="2646" y="649"/>
                  </a:cubicBezTo>
                  <a:cubicBezTo>
                    <a:pt x="2640" y="660"/>
                    <a:pt x="2641" y="665"/>
                    <a:pt x="2644" y="665"/>
                  </a:cubicBezTo>
                  <a:cubicBezTo>
                    <a:pt x="2645" y="665"/>
                    <a:pt x="2646" y="665"/>
                    <a:pt x="2648" y="663"/>
                  </a:cubicBezTo>
                  <a:cubicBezTo>
                    <a:pt x="2653" y="661"/>
                    <a:pt x="2657" y="660"/>
                    <a:pt x="2660" y="660"/>
                  </a:cubicBezTo>
                  <a:cubicBezTo>
                    <a:pt x="2666" y="660"/>
                    <a:pt x="2667" y="666"/>
                    <a:pt x="2661" y="677"/>
                  </a:cubicBezTo>
                  <a:cubicBezTo>
                    <a:pt x="2657" y="689"/>
                    <a:pt x="2656" y="694"/>
                    <a:pt x="2660" y="694"/>
                  </a:cubicBezTo>
                  <a:cubicBezTo>
                    <a:pt x="2662" y="694"/>
                    <a:pt x="2665" y="692"/>
                    <a:pt x="2671" y="690"/>
                  </a:cubicBezTo>
                  <a:cubicBezTo>
                    <a:pt x="2672" y="690"/>
                    <a:pt x="2674" y="690"/>
                    <a:pt x="2676" y="690"/>
                  </a:cubicBezTo>
                  <a:cubicBezTo>
                    <a:pt x="2690" y="690"/>
                    <a:pt x="2701" y="706"/>
                    <a:pt x="2693" y="719"/>
                  </a:cubicBezTo>
                  <a:cubicBezTo>
                    <a:pt x="2696" y="723"/>
                    <a:pt x="2694" y="730"/>
                    <a:pt x="2697" y="730"/>
                  </a:cubicBezTo>
                  <a:cubicBezTo>
                    <a:pt x="2698" y="730"/>
                    <a:pt x="2698" y="730"/>
                    <a:pt x="2700" y="728"/>
                  </a:cubicBezTo>
                  <a:lnTo>
                    <a:pt x="2700" y="728"/>
                  </a:lnTo>
                  <a:lnTo>
                    <a:pt x="2697" y="739"/>
                  </a:lnTo>
                  <a:cubicBezTo>
                    <a:pt x="2701" y="743"/>
                    <a:pt x="2704" y="748"/>
                    <a:pt x="2704" y="748"/>
                  </a:cubicBezTo>
                  <a:lnTo>
                    <a:pt x="2711" y="743"/>
                  </a:lnTo>
                  <a:cubicBezTo>
                    <a:pt x="2713" y="749"/>
                    <a:pt x="2730" y="780"/>
                    <a:pt x="2754" y="815"/>
                  </a:cubicBezTo>
                  <a:cubicBezTo>
                    <a:pt x="2780" y="859"/>
                    <a:pt x="2790" y="874"/>
                    <a:pt x="2795" y="874"/>
                  </a:cubicBezTo>
                  <a:cubicBezTo>
                    <a:pt x="2796" y="874"/>
                    <a:pt x="2797" y="873"/>
                    <a:pt x="2797" y="871"/>
                  </a:cubicBezTo>
                  <a:cubicBezTo>
                    <a:pt x="2801" y="866"/>
                    <a:pt x="2804" y="865"/>
                    <a:pt x="2806" y="865"/>
                  </a:cubicBezTo>
                  <a:cubicBezTo>
                    <a:pt x="2811" y="865"/>
                    <a:pt x="2811" y="872"/>
                    <a:pt x="2804" y="882"/>
                  </a:cubicBezTo>
                  <a:cubicBezTo>
                    <a:pt x="2808" y="887"/>
                    <a:pt x="2806" y="901"/>
                    <a:pt x="2813" y="911"/>
                  </a:cubicBezTo>
                  <a:cubicBezTo>
                    <a:pt x="2819" y="921"/>
                    <a:pt x="2826" y="931"/>
                    <a:pt x="2818" y="935"/>
                  </a:cubicBezTo>
                  <a:lnTo>
                    <a:pt x="2821" y="940"/>
                  </a:lnTo>
                  <a:cubicBezTo>
                    <a:pt x="2841" y="943"/>
                    <a:pt x="2857" y="975"/>
                    <a:pt x="2857" y="995"/>
                  </a:cubicBezTo>
                  <a:cubicBezTo>
                    <a:pt x="2860" y="1004"/>
                    <a:pt x="2868" y="1013"/>
                    <a:pt x="2877" y="1018"/>
                  </a:cubicBezTo>
                  <a:cubicBezTo>
                    <a:pt x="2891" y="1025"/>
                    <a:pt x="2891" y="1025"/>
                    <a:pt x="2886" y="1034"/>
                  </a:cubicBezTo>
                  <a:cubicBezTo>
                    <a:pt x="2879" y="1038"/>
                    <a:pt x="2885" y="1067"/>
                    <a:pt x="2898" y="1067"/>
                  </a:cubicBezTo>
                  <a:cubicBezTo>
                    <a:pt x="2899" y="1067"/>
                    <a:pt x="2900" y="1067"/>
                    <a:pt x="2902" y="1066"/>
                  </a:cubicBezTo>
                  <a:lnTo>
                    <a:pt x="2902" y="1066"/>
                  </a:lnTo>
                  <a:lnTo>
                    <a:pt x="2896" y="1075"/>
                  </a:lnTo>
                  <a:cubicBezTo>
                    <a:pt x="2893" y="1081"/>
                    <a:pt x="2897" y="1084"/>
                    <a:pt x="2903" y="1084"/>
                  </a:cubicBezTo>
                  <a:cubicBezTo>
                    <a:pt x="2905" y="1084"/>
                    <a:pt x="2907" y="1083"/>
                    <a:pt x="2909" y="1083"/>
                  </a:cubicBezTo>
                  <a:cubicBezTo>
                    <a:pt x="2913" y="1081"/>
                    <a:pt x="2916" y="1080"/>
                    <a:pt x="2918" y="1080"/>
                  </a:cubicBezTo>
                  <a:cubicBezTo>
                    <a:pt x="2923" y="1080"/>
                    <a:pt x="2920" y="1086"/>
                    <a:pt x="2905" y="1096"/>
                  </a:cubicBezTo>
                  <a:cubicBezTo>
                    <a:pt x="2894" y="1102"/>
                    <a:pt x="2892" y="1106"/>
                    <a:pt x="2896" y="1106"/>
                  </a:cubicBezTo>
                  <a:cubicBezTo>
                    <a:pt x="2897" y="1106"/>
                    <a:pt x="2898" y="1106"/>
                    <a:pt x="2900" y="1105"/>
                  </a:cubicBezTo>
                  <a:cubicBezTo>
                    <a:pt x="2910" y="1108"/>
                    <a:pt x="2919" y="1110"/>
                    <a:pt x="2913" y="1119"/>
                  </a:cubicBezTo>
                  <a:cubicBezTo>
                    <a:pt x="2915" y="1123"/>
                    <a:pt x="2916" y="1127"/>
                    <a:pt x="2923" y="1127"/>
                  </a:cubicBezTo>
                  <a:cubicBezTo>
                    <a:pt x="2925" y="1127"/>
                    <a:pt x="2929" y="1126"/>
                    <a:pt x="2933" y="1124"/>
                  </a:cubicBezTo>
                  <a:cubicBezTo>
                    <a:pt x="2935" y="1124"/>
                    <a:pt x="2936" y="1123"/>
                    <a:pt x="2937" y="1123"/>
                  </a:cubicBezTo>
                  <a:cubicBezTo>
                    <a:pt x="2941" y="1123"/>
                    <a:pt x="2943" y="1128"/>
                    <a:pt x="2944" y="1132"/>
                  </a:cubicBezTo>
                  <a:cubicBezTo>
                    <a:pt x="2941" y="1134"/>
                    <a:pt x="2939" y="1135"/>
                    <a:pt x="2936" y="1135"/>
                  </a:cubicBezTo>
                  <a:cubicBezTo>
                    <a:pt x="2934" y="1135"/>
                    <a:pt x="2932" y="1134"/>
                    <a:pt x="2928" y="1132"/>
                  </a:cubicBezTo>
                  <a:lnTo>
                    <a:pt x="2928" y="1132"/>
                  </a:lnTo>
                  <a:lnTo>
                    <a:pt x="2932" y="1143"/>
                  </a:lnTo>
                  <a:cubicBezTo>
                    <a:pt x="2933" y="1152"/>
                    <a:pt x="2930" y="1161"/>
                    <a:pt x="2923" y="1166"/>
                  </a:cubicBezTo>
                  <a:cubicBezTo>
                    <a:pt x="2920" y="1171"/>
                    <a:pt x="2919" y="1176"/>
                    <a:pt x="2922" y="1176"/>
                  </a:cubicBezTo>
                  <a:cubicBezTo>
                    <a:pt x="2924" y="1176"/>
                    <a:pt x="2927" y="1174"/>
                    <a:pt x="2932" y="1169"/>
                  </a:cubicBezTo>
                  <a:cubicBezTo>
                    <a:pt x="2939" y="1167"/>
                    <a:pt x="2942" y="1166"/>
                    <a:pt x="2945" y="1166"/>
                  </a:cubicBezTo>
                  <a:cubicBezTo>
                    <a:pt x="2949" y="1166"/>
                    <a:pt x="2950" y="1168"/>
                    <a:pt x="2952" y="1175"/>
                  </a:cubicBezTo>
                  <a:cubicBezTo>
                    <a:pt x="2955" y="1181"/>
                    <a:pt x="2956" y="1186"/>
                    <a:pt x="2949" y="1188"/>
                  </a:cubicBezTo>
                  <a:cubicBezTo>
                    <a:pt x="2941" y="1191"/>
                    <a:pt x="2941" y="1191"/>
                    <a:pt x="2946" y="1202"/>
                  </a:cubicBezTo>
                  <a:cubicBezTo>
                    <a:pt x="2952" y="1219"/>
                    <a:pt x="2980" y="1228"/>
                    <a:pt x="2997" y="1229"/>
                  </a:cubicBezTo>
                  <a:cubicBezTo>
                    <a:pt x="3003" y="1227"/>
                    <a:pt x="3006" y="1226"/>
                    <a:pt x="3008" y="1226"/>
                  </a:cubicBezTo>
                  <a:cubicBezTo>
                    <a:pt x="3010" y="1226"/>
                    <a:pt x="3007" y="1229"/>
                    <a:pt x="2998" y="1235"/>
                  </a:cubicBezTo>
                  <a:cubicBezTo>
                    <a:pt x="2990" y="1238"/>
                    <a:pt x="2993" y="1243"/>
                    <a:pt x="2994" y="1249"/>
                  </a:cubicBezTo>
                  <a:cubicBezTo>
                    <a:pt x="2995" y="1249"/>
                    <a:pt x="2996" y="1249"/>
                    <a:pt x="2996" y="1249"/>
                  </a:cubicBezTo>
                  <a:cubicBezTo>
                    <a:pt x="2999" y="1249"/>
                    <a:pt x="2997" y="1251"/>
                    <a:pt x="2996" y="1251"/>
                  </a:cubicBezTo>
                  <a:cubicBezTo>
                    <a:pt x="2995" y="1251"/>
                    <a:pt x="2994" y="1250"/>
                    <a:pt x="2994" y="1249"/>
                  </a:cubicBezTo>
                  <a:cubicBezTo>
                    <a:pt x="2993" y="1249"/>
                    <a:pt x="2992" y="1249"/>
                    <a:pt x="2991" y="1249"/>
                  </a:cubicBezTo>
                  <a:cubicBezTo>
                    <a:pt x="2986" y="1249"/>
                    <a:pt x="2984" y="1245"/>
                    <a:pt x="2983" y="1240"/>
                  </a:cubicBezTo>
                  <a:lnTo>
                    <a:pt x="2975" y="1242"/>
                  </a:lnTo>
                  <a:cubicBezTo>
                    <a:pt x="2961" y="1253"/>
                    <a:pt x="2962" y="1259"/>
                    <a:pt x="2979" y="1260"/>
                  </a:cubicBezTo>
                  <a:cubicBezTo>
                    <a:pt x="2989" y="1264"/>
                    <a:pt x="2989" y="1264"/>
                    <a:pt x="2983" y="1271"/>
                  </a:cubicBezTo>
                  <a:cubicBezTo>
                    <a:pt x="2978" y="1278"/>
                    <a:pt x="2972" y="1285"/>
                    <a:pt x="2976" y="1285"/>
                  </a:cubicBezTo>
                  <a:cubicBezTo>
                    <a:pt x="2976" y="1285"/>
                    <a:pt x="2977" y="1285"/>
                    <a:pt x="2978" y="1285"/>
                  </a:cubicBezTo>
                  <a:lnTo>
                    <a:pt x="2978" y="1285"/>
                  </a:lnTo>
                  <a:cubicBezTo>
                    <a:pt x="2980" y="1292"/>
                    <a:pt x="2979" y="1298"/>
                    <a:pt x="2975" y="1304"/>
                  </a:cubicBezTo>
                  <a:cubicBezTo>
                    <a:pt x="2978" y="1314"/>
                    <a:pt x="2979" y="1320"/>
                    <a:pt x="2984" y="1320"/>
                  </a:cubicBezTo>
                  <a:cubicBezTo>
                    <a:pt x="2985" y="1320"/>
                    <a:pt x="2986" y="1320"/>
                    <a:pt x="2987" y="1320"/>
                  </a:cubicBezTo>
                  <a:cubicBezTo>
                    <a:pt x="2988" y="1319"/>
                    <a:pt x="2989" y="1319"/>
                    <a:pt x="2990" y="1319"/>
                  </a:cubicBezTo>
                  <a:cubicBezTo>
                    <a:pt x="2996" y="1319"/>
                    <a:pt x="2997" y="1324"/>
                    <a:pt x="2998" y="1329"/>
                  </a:cubicBezTo>
                  <a:cubicBezTo>
                    <a:pt x="3000" y="1333"/>
                    <a:pt x="3001" y="1339"/>
                    <a:pt x="3007" y="1339"/>
                  </a:cubicBezTo>
                  <a:cubicBezTo>
                    <a:pt x="3007" y="1339"/>
                    <a:pt x="3008" y="1339"/>
                    <a:pt x="3009" y="1339"/>
                  </a:cubicBezTo>
                  <a:cubicBezTo>
                    <a:pt x="3011" y="1338"/>
                    <a:pt x="3012" y="1338"/>
                    <a:pt x="3014" y="1338"/>
                  </a:cubicBezTo>
                  <a:cubicBezTo>
                    <a:pt x="3021" y="1338"/>
                    <a:pt x="3029" y="1344"/>
                    <a:pt x="3030" y="1352"/>
                  </a:cubicBezTo>
                  <a:cubicBezTo>
                    <a:pt x="3041" y="1362"/>
                    <a:pt x="3042" y="1362"/>
                    <a:pt x="3026" y="1371"/>
                  </a:cubicBezTo>
                  <a:cubicBezTo>
                    <a:pt x="3018" y="1373"/>
                    <a:pt x="3020" y="1379"/>
                    <a:pt x="3021" y="1385"/>
                  </a:cubicBezTo>
                  <a:cubicBezTo>
                    <a:pt x="3021" y="1390"/>
                    <a:pt x="3018" y="1395"/>
                    <a:pt x="3015" y="1398"/>
                  </a:cubicBezTo>
                  <a:cubicBezTo>
                    <a:pt x="3010" y="1403"/>
                    <a:pt x="3011" y="1404"/>
                    <a:pt x="3015" y="1404"/>
                  </a:cubicBezTo>
                  <a:cubicBezTo>
                    <a:pt x="3017" y="1404"/>
                    <a:pt x="3020" y="1404"/>
                    <a:pt x="3024" y="1403"/>
                  </a:cubicBezTo>
                  <a:lnTo>
                    <a:pt x="3040" y="1399"/>
                  </a:lnTo>
                  <a:lnTo>
                    <a:pt x="3040" y="1399"/>
                  </a:lnTo>
                  <a:cubicBezTo>
                    <a:pt x="3041" y="1406"/>
                    <a:pt x="3025" y="1415"/>
                    <a:pt x="3017" y="1416"/>
                  </a:cubicBezTo>
                  <a:cubicBezTo>
                    <a:pt x="3008" y="1422"/>
                    <a:pt x="3004" y="1424"/>
                    <a:pt x="3008" y="1424"/>
                  </a:cubicBezTo>
                  <a:cubicBezTo>
                    <a:pt x="3010" y="1424"/>
                    <a:pt x="3013" y="1424"/>
                    <a:pt x="3018" y="1423"/>
                  </a:cubicBezTo>
                  <a:cubicBezTo>
                    <a:pt x="3020" y="1422"/>
                    <a:pt x="3021" y="1422"/>
                    <a:pt x="3022" y="1422"/>
                  </a:cubicBezTo>
                  <a:cubicBezTo>
                    <a:pt x="3029" y="1422"/>
                    <a:pt x="3034" y="1427"/>
                    <a:pt x="3030" y="1439"/>
                  </a:cubicBezTo>
                  <a:cubicBezTo>
                    <a:pt x="3032" y="1451"/>
                    <a:pt x="3033" y="1462"/>
                    <a:pt x="3025" y="1463"/>
                  </a:cubicBezTo>
                  <a:cubicBezTo>
                    <a:pt x="3022" y="1467"/>
                    <a:pt x="3023" y="1473"/>
                    <a:pt x="3027" y="1476"/>
                  </a:cubicBezTo>
                  <a:cubicBezTo>
                    <a:pt x="3036" y="1480"/>
                    <a:pt x="3038" y="1486"/>
                    <a:pt x="3032" y="1505"/>
                  </a:cubicBezTo>
                  <a:cubicBezTo>
                    <a:pt x="3024" y="1529"/>
                    <a:pt x="3022" y="1535"/>
                    <a:pt x="3029" y="1535"/>
                  </a:cubicBezTo>
                  <a:cubicBezTo>
                    <a:pt x="3031" y="1535"/>
                    <a:pt x="3034" y="1534"/>
                    <a:pt x="3038" y="1534"/>
                  </a:cubicBezTo>
                  <a:cubicBezTo>
                    <a:pt x="3040" y="1534"/>
                    <a:pt x="3042" y="1533"/>
                    <a:pt x="3044" y="1533"/>
                  </a:cubicBezTo>
                  <a:cubicBezTo>
                    <a:pt x="3048" y="1533"/>
                    <a:pt x="3049" y="1535"/>
                    <a:pt x="3038" y="1541"/>
                  </a:cubicBezTo>
                  <a:cubicBezTo>
                    <a:pt x="3030" y="1547"/>
                    <a:pt x="3039" y="1552"/>
                    <a:pt x="3047" y="1563"/>
                  </a:cubicBezTo>
                  <a:cubicBezTo>
                    <a:pt x="3054" y="1566"/>
                    <a:pt x="3061" y="1567"/>
                    <a:pt x="3069" y="1567"/>
                  </a:cubicBezTo>
                  <a:cubicBezTo>
                    <a:pt x="3073" y="1567"/>
                    <a:pt x="3076" y="1567"/>
                    <a:pt x="3080" y="1566"/>
                  </a:cubicBezTo>
                  <a:cubicBezTo>
                    <a:pt x="3085" y="1566"/>
                    <a:pt x="3088" y="1565"/>
                    <a:pt x="3090" y="1565"/>
                  </a:cubicBezTo>
                  <a:cubicBezTo>
                    <a:pt x="3095" y="1565"/>
                    <a:pt x="3094" y="1568"/>
                    <a:pt x="3089" y="1578"/>
                  </a:cubicBezTo>
                  <a:cubicBezTo>
                    <a:pt x="3089" y="1583"/>
                    <a:pt x="3081" y="1590"/>
                    <a:pt x="3073" y="1591"/>
                  </a:cubicBezTo>
                  <a:cubicBezTo>
                    <a:pt x="3066" y="1591"/>
                    <a:pt x="3064" y="1585"/>
                    <a:pt x="3064" y="1585"/>
                  </a:cubicBezTo>
                  <a:lnTo>
                    <a:pt x="3064" y="1580"/>
                  </a:lnTo>
                  <a:cubicBezTo>
                    <a:pt x="3057" y="1580"/>
                    <a:pt x="3049" y="1581"/>
                    <a:pt x="3049" y="1593"/>
                  </a:cubicBezTo>
                  <a:cubicBezTo>
                    <a:pt x="3042" y="1599"/>
                    <a:pt x="3042" y="1605"/>
                    <a:pt x="3048" y="1605"/>
                  </a:cubicBezTo>
                  <a:cubicBezTo>
                    <a:pt x="3049" y="1605"/>
                    <a:pt x="3049" y="1605"/>
                    <a:pt x="3050" y="1605"/>
                  </a:cubicBezTo>
                  <a:lnTo>
                    <a:pt x="3050" y="1605"/>
                  </a:lnTo>
                  <a:cubicBezTo>
                    <a:pt x="3042" y="1611"/>
                    <a:pt x="3043" y="1624"/>
                    <a:pt x="3043" y="1635"/>
                  </a:cubicBezTo>
                  <a:cubicBezTo>
                    <a:pt x="3044" y="1647"/>
                    <a:pt x="3045" y="1665"/>
                    <a:pt x="3038" y="1671"/>
                  </a:cubicBezTo>
                  <a:cubicBezTo>
                    <a:pt x="3039" y="1683"/>
                    <a:pt x="3040" y="1689"/>
                    <a:pt x="3048" y="1689"/>
                  </a:cubicBezTo>
                  <a:cubicBezTo>
                    <a:pt x="3064" y="1689"/>
                    <a:pt x="3063" y="1694"/>
                    <a:pt x="3055" y="1694"/>
                  </a:cubicBezTo>
                  <a:cubicBezTo>
                    <a:pt x="3039" y="1701"/>
                    <a:pt x="3029" y="1777"/>
                    <a:pt x="3044" y="1784"/>
                  </a:cubicBezTo>
                  <a:cubicBezTo>
                    <a:pt x="3044" y="1784"/>
                    <a:pt x="3044" y="1790"/>
                    <a:pt x="3044" y="1796"/>
                  </a:cubicBezTo>
                  <a:cubicBezTo>
                    <a:pt x="3035" y="1808"/>
                    <a:pt x="3034" y="1843"/>
                    <a:pt x="3042" y="1850"/>
                  </a:cubicBezTo>
                  <a:cubicBezTo>
                    <a:pt x="3042" y="1856"/>
                    <a:pt x="3042" y="1861"/>
                    <a:pt x="3041" y="1867"/>
                  </a:cubicBezTo>
                  <a:cubicBezTo>
                    <a:pt x="3031" y="1878"/>
                    <a:pt x="3030" y="1884"/>
                    <a:pt x="3038" y="1891"/>
                  </a:cubicBezTo>
                  <a:cubicBezTo>
                    <a:pt x="3043" y="1896"/>
                    <a:pt x="3049" y="1898"/>
                    <a:pt x="3048" y="1898"/>
                  </a:cubicBezTo>
                  <a:cubicBezTo>
                    <a:pt x="3047" y="1898"/>
                    <a:pt x="3046" y="1898"/>
                    <a:pt x="3044" y="1897"/>
                  </a:cubicBezTo>
                  <a:cubicBezTo>
                    <a:pt x="3036" y="1897"/>
                    <a:pt x="3035" y="1909"/>
                    <a:pt x="3032" y="1932"/>
                  </a:cubicBezTo>
                  <a:cubicBezTo>
                    <a:pt x="3030" y="1949"/>
                    <a:pt x="3029" y="1953"/>
                    <a:pt x="3032" y="1953"/>
                  </a:cubicBezTo>
                  <a:cubicBezTo>
                    <a:pt x="3033" y="1953"/>
                    <a:pt x="3035" y="1953"/>
                    <a:pt x="3038" y="1951"/>
                  </a:cubicBezTo>
                  <a:lnTo>
                    <a:pt x="3038" y="1951"/>
                  </a:lnTo>
                  <a:cubicBezTo>
                    <a:pt x="3041" y="1971"/>
                    <a:pt x="3037" y="1974"/>
                    <a:pt x="3031" y="1974"/>
                  </a:cubicBezTo>
                  <a:cubicBezTo>
                    <a:pt x="3030" y="1974"/>
                    <a:pt x="3028" y="1974"/>
                    <a:pt x="3026" y="1974"/>
                  </a:cubicBezTo>
                  <a:cubicBezTo>
                    <a:pt x="3023" y="1972"/>
                    <a:pt x="3020" y="1971"/>
                    <a:pt x="3018" y="1971"/>
                  </a:cubicBezTo>
                  <a:cubicBezTo>
                    <a:pt x="3011" y="1971"/>
                    <a:pt x="3015" y="1979"/>
                    <a:pt x="3033" y="1987"/>
                  </a:cubicBezTo>
                  <a:cubicBezTo>
                    <a:pt x="3047" y="1995"/>
                    <a:pt x="3047" y="2006"/>
                    <a:pt x="3040" y="2006"/>
                  </a:cubicBezTo>
                  <a:cubicBezTo>
                    <a:pt x="3039" y="2006"/>
                    <a:pt x="3039" y="2006"/>
                    <a:pt x="3039" y="2006"/>
                  </a:cubicBezTo>
                  <a:cubicBezTo>
                    <a:pt x="3030" y="2005"/>
                    <a:pt x="3031" y="1999"/>
                    <a:pt x="3032" y="1993"/>
                  </a:cubicBezTo>
                  <a:lnTo>
                    <a:pt x="3015" y="1990"/>
                  </a:lnTo>
                  <a:lnTo>
                    <a:pt x="3015" y="1990"/>
                  </a:lnTo>
                  <a:cubicBezTo>
                    <a:pt x="3015" y="1996"/>
                    <a:pt x="3015" y="1996"/>
                    <a:pt x="3022" y="2004"/>
                  </a:cubicBezTo>
                  <a:cubicBezTo>
                    <a:pt x="3022" y="2008"/>
                    <a:pt x="3024" y="2014"/>
                    <a:pt x="3029" y="2016"/>
                  </a:cubicBezTo>
                  <a:cubicBezTo>
                    <a:pt x="3032" y="2021"/>
                    <a:pt x="3037" y="2023"/>
                    <a:pt x="3042" y="2023"/>
                  </a:cubicBezTo>
                  <a:cubicBezTo>
                    <a:pt x="3046" y="2023"/>
                    <a:pt x="3049" y="2022"/>
                    <a:pt x="3052" y="2021"/>
                  </a:cubicBezTo>
                  <a:cubicBezTo>
                    <a:pt x="3054" y="2020"/>
                    <a:pt x="3056" y="2019"/>
                    <a:pt x="3057" y="2019"/>
                  </a:cubicBezTo>
                  <a:cubicBezTo>
                    <a:pt x="3061" y="2019"/>
                    <a:pt x="3061" y="2024"/>
                    <a:pt x="3060" y="2029"/>
                  </a:cubicBezTo>
                  <a:cubicBezTo>
                    <a:pt x="3055" y="2034"/>
                    <a:pt x="3050" y="2036"/>
                    <a:pt x="3046" y="2036"/>
                  </a:cubicBezTo>
                  <a:cubicBezTo>
                    <a:pt x="3042" y="2036"/>
                    <a:pt x="3038" y="2034"/>
                    <a:pt x="3034" y="2031"/>
                  </a:cubicBezTo>
                  <a:cubicBezTo>
                    <a:pt x="3035" y="2024"/>
                    <a:pt x="3027" y="2023"/>
                    <a:pt x="3020" y="2021"/>
                  </a:cubicBezTo>
                  <a:cubicBezTo>
                    <a:pt x="3019" y="2021"/>
                    <a:pt x="3019" y="2021"/>
                    <a:pt x="3019" y="2021"/>
                  </a:cubicBezTo>
                  <a:cubicBezTo>
                    <a:pt x="3012" y="2021"/>
                    <a:pt x="3022" y="2053"/>
                    <a:pt x="3038" y="2063"/>
                  </a:cubicBezTo>
                  <a:lnTo>
                    <a:pt x="3029" y="2061"/>
                  </a:lnTo>
                  <a:cubicBezTo>
                    <a:pt x="3028" y="2061"/>
                    <a:pt x="3028" y="2061"/>
                    <a:pt x="3028" y="2061"/>
                  </a:cubicBezTo>
                  <a:cubicBezTo>
                    <a:pt x="3021" y="2061"/>
                    <a:pt x="3018" y="2073"/>
                    <a:pt x="3016" y="2085"/>
                  </a:cubicBezTo>
                  <a:cubicBezTo>
                    <a:pt x="3014" y="2097"/>
                    <a:pt x="3013" y="2104"/>
                    <a:pt x="3021" y="2105"/>
                  </a:cubicBezTo>
                  <a:cubicBezTo>
                    <a:pt x="3030" y="2107"/>
                    <a:pt x="3038" y="2108"/>
                    <a:pt x="3036" y="2114"/>
                  </a:cubicBezTo>
                  <a:cubicBezTo>
                    <a:pt x="3037" y="2111"/>
                    <a:pt x="3040" y="2110"/>
                    <a:pt x="3044" y="2110"/>
                  </a:cubicBezTo>
                  <a:cubicBezTo>
                    <a:pt x="3047" y="2110"/>
                    <a:pt x="3050" y="2110"/>
                    <a:pt x="3053" y="2110"/>
                  </a:cubicBezTo>
                  <a:cubicBezTo>
                    <a:pt x="3048" y="2117"/>
                    <a:pt x="3041" y="2123"/>
                    <a:pt x="3034" y="2126"/>
                  </a:cubicBezTo>
                  <a:cubicBezTo>
                    <a:pt x="3015" y="2135"/>
                    <a:pt x="3003" y="2152"/>
                    <a:pt x="3001" y="2172"/>
                  </a:cubicBezTo>
                  <a:cubicBezTo>
                    <a:pt x="2998" y="2185"/>
                    <a:pt x="2995" y="2204"/>
                    <a:pt x="2986" y="2208"/>
                  </a:cubicBezTo>
                  <a:cubicBezTo>
                    <a:pt x="2984" y="2220"/>
                    <a:pt x="2983" y="2227"/>
                    <a:pt x="2990" y="2228"/>
                  </a:cubicBezTo>
                  <a:lnTo>
                    <a:pt x="2988" y="2241"/>
                  </a:lnTo>
                  <a:cubicBezTo>
                    <a:pt x="2979" y="2245"/>
                    <a:pt x="2977" y="2259"/>
                    <a:pt x="2985" y="2260"/>
                  </a:cubicBezTo>
                  <a:cubicBezTo>
                    <a:pt x="2992" y="2268"/>
                    <a:pt x="2983" y="2272"/>
                    <a:pt x="2981" y="2278"/>
                  </a:cubicBezTo>
                  <a:cubicBezTo>
                    <a:pt x="2969" y="2284"/>
                    <a:pt x="2965" y="2287"/>
                    <a:pt x="2972" y="2287"/>
                  </a:cubicBezTo>
                  <a:cubicBezTo>
                    <a:pt x="2975" y="2287"/>
                    <a:pt x="2980" y="2286"/>
                    <a:pt x="2988" y="2285"/>
                  </a:cubicBezTo>
                  <a:cubicBezTo>
                    <a:pt x="2989" y="2286"/>
                    <a:pt x="2990" y="2286"/>
                    <a:pt x="2990" y="2286"/>
                  </a:cubicBezTo>
                  <a:cubicBezTo>
                    <a:pt x="2998" y="2286"/>
                    <a:pt x="3006" y="2276"/>
                    <a:pt x="3008" y="2270"/>
                  </a:cubicBezTo>
                  <a:lnTo>
                    <a:pt x="3012" y="2252"/>
                  </a:lnTo>
                  <a:lnTo>
                    <a:pt x="3016" y="2271"/>
                  </a:lnTo>
                  <a:cubicBezTo>
                    <a:pt x="3015" y="2278"/>
                    <a:pt x="3021" y="2291"/>
                    <a:pt x="3029" y="2293"/>
                  </a:cubicBezTo>
                  <a:cubicBezTo>
                    <a:pt x="3029" y="2293"/>
                    <a:pt x="3036" y="2294"/>
                    <a:pt x="3035" y="2301"/>
                  </a:cubicBezTo>
                  <a:lnTo>
                    <a:pt x="3020" y="2298"/>
                  </a:lnTo>
                  <a:cubicBezTo>
                    <a:pt x="3013" y="2292"/>
                    <a:pt x="3005" y="2288"/>
                    <a:pt x="2996" y="2288"/>
                  </a:cubicBezTo>
                  <a:cubicBezTo>
                    <a:pt x="2979" y="2291"/>
                    <a:pt x="2968" y="2308"/>
                    <a:pt x="2984" y="2311"/>
                  </a:cubicBezTo>
                  <a:cubicBezTo>
                    <a:pt x="2983" y="2317"/>
                    <a:pt x="2983" y="2317"/>
                    <a:pt x="2974" y="2321"/>
                  </a:cubicBezTo>
                  <a:cubicBezTo>
                    <a:pt x="2973" y="2321"/>
                    <a:pt x="2972" y="2321"/>
                    <a:pt x="2972" y="2321"/>
                  </a:cubicBezTo>
                  <a:cubicBezTo>
                    <a:pt x="2966" y="2321"/>
                    <a:pt x="2966" y="2328"/>
                    <a:pt x="2979" y="2336"/>
                  </a:cubicBezTo>
                  <a:cubicBezTo>
                    <a:pt x="2994" y="2345"/>
                    <a:pt x="2993" y="2351"/>
                    <a:pt x="2976" y="2354"/>
                  </a:cubicBezTo>
                  <a:cubicBezTo>
                    <a:pt x="2958" y="2364"/>
                    <a:pt x="2953" y="2389"/>
                    <a:pt x="2961" y="2391"/>
                  </a:cubicBezTo>
                  <a:cubicBezTo>
                    <a:pt x="2975" y="2393"/>
                    <a:pt x="2977" y="2411"/>
                    <a:pt x="2965" y="2417"/>
                  </a:cubicBezTo>
                  <a:cubicBezTo>
                    <a:pt x="2956" y="2421"/>
                    <a:pt x="2955" y="2428"/>
                    <a:pt x="2961" y="2436"/>
                  </a:cubicBezTo>
                  <a:cubicBezTo>
                    <a:pt x="2960" y="2435"/>
                    <a:pt x="2959" y="2435"/>
                    <a:pt x="2958" y="2435"/>
                  </a:cubicBezTo>
                  <a:cubicBezTo>
                    <a:pt x="2951" y="2435"/>
                    <a:pt x="2945" y="2440"/>
                    <a:pt x="2951" y="2447"/>
                  </a:cubicBezTo>
                  <a:cubicBezTo>
                    <a:pt x="2951" y="2447"/>
                    <a:pt x="2951" y="2450"/>
                    <a:pt x="2954" y="2450"/>
                  </a:cubicBezTo>
                  <a:cubicBezTo>
                    <a:pt x="2955" y="2450"/>
                    <a:pt x="2956" y="2449"/>
                    <a:pt x="2959" y="2448"/>
                  </a:cubicBezTo>
                  <a:lnTo>
                    <a:pt x="2972" y="2463"/>
                  </a:lnTo>
                  <a:cubicBezTo>
                    <a:pt x="2973" y="2459"/>
                    <a:pt x="2976" y="2458"/>
                    <a:pt x="2980" y="2458"/>
                  </a:cubicBezTo>
                  <a:cubicBezTo>
                    <a:pt x="2983" y="2458"/>
                    <a:pt x="2987" y="2459"/>
                    <a:pt x="2990" y="2459"/>
                  </a:cubicBezTo>
                  <a:cubicBezTo>
                    <a:pt x="2998" y="2462"/>
                    <a:pt x="2986" y="2485"/>
                    <a:pt x="2959" y="2493"/>
                  </a:cubicBezTo>
                  <a:lnTo>
                    <a:pt x="2941" y="2503"/>
                  </a:lnTo>
                  <a:lnTo>
                    <a:pt x="2957" y="2505"/>
                  </a:lnTo>
                  <a:cubicBezTo>
                    <a:pt x="2956" y="2511"/>
                    <a:pt x="2955" y="2517"/>
                    <a:pt x="2949" y="2517"/>
                  </a:cubicBezTo>
                  <a:cubicBezTo>
                    <a:pt x="2948" y="2517"/>
                    <a:pt x="2947" y="2517"/>
                    <a:pt x="2947" y="2517"/>
                  </a:cubicBezTo>
                  <a:cubicBezTo>
                    <a:pt x="2944" y="2516"/>
                    <a:pt x="2943" y="2516"/>
                    <a:pt x="2941" y="2516"/>
                  </a:cubicBezTo>
                  <a:cubicBezTo>
                    <a:pt x="2939" y="2516"/>
                    <a:pt x="2938" y="2517"/>
                    <a:pt x="2938" y="2521"/>
                  </a:cubicBezTo>
                  <a:cubicBezTo>
                    <a:pt x="2938" y="2521"/>
                    <a:pt x="2937" y="2528"/>
                    <a:pt x="2944" y="2529"/>
                  </a:cubicBezTo>
                  <a:cubicBezTo>
                    <a:pt x="2960" y="2531"/>
                    <a:pt x="2960" y="2531"/>
                    <a:pt x="2951" y="2537"/>
                  </a:cubicBezTo>
                  <a:cubicBezTo>
                    <a:pt x="2934" y="2540"/>
                    <a:pt x="2933" y="2546"/>
                    <a:pt x="2948" y="2555"/>
                  </a:cubicBezTo>
                  <a:cubicBezTo>
                    <a:pt x="2964" y="2558"/>
                    <a:pt x="2964" y="2558"/>
                    <a:pt x="2947" y="2561"/>
                  </a:cubicBezTo>
                  <a:cubicBezTo>
                    <a:pt x="2946" y="2561"/>
                    <a:pt x="2945" y="2561"/>
                    <a:pt x="2944" y="2561"/>
                  </a:cubicBezTo>
                  <a:cubicBezTo>
                    <a:pt x="2937" y="2561"/>
                    <a:pt x="2931" y="2565"/>
                    <a:pt x="2929" y="2572"/>
                  </a:cubicBezTo>
                  <a:lnTo>
                    <a:pt x="2937" y="2573"/>
                  </a:lnTo>
                  <a:cubicBezTo>
                    <a:pt x="2952" y="2575"/>
                    <a:pt x="2951" y="2582"/>
                    <a:pt x="2942" y="2586"/>
                  </a:cubicBezTo>
                  <a:cubicBezTo>
                    <a:pt x="2942" y="2586"/>
                    <a:pt x="2941" y="2586"/>
                    <a:pt x="2941" y="2586"/>
                  </a:cubicBezTo>
                  <a:cubicBezTo>
                    <a:pt x="2934" y="2586"/>
                    <a:pt x="2934" y="2593"/>
                    <a:pt x="2939" y="2605"/>
                  </a:cubicBezTo>
                  <a:cubicBezTo>
                    <a:pt x="2937" y="2616"/>
                    <a:pt x="2936" y="2622"/>
                    <a:pt x="2930" y="2622"/>
                  </a:cubicBezTo>
                  <a:cubicBezTo>
                    <a:pt x="2930" y="2622"/>
                    <a:pt x="2929" y="2622"/>
                    <a:pt x="2928" y="2622"/>
                  </a:cubicBezTo>
                  <a:cubicBezTo>
                    <a:pt x="2922" y="2621"/>
                    <a:pt x="2919" y="2621"/>
                    <a:pt x="2917" y="2621"/>
                  </a:cubicBezTo>
                  <a:cubicBezTo>
                    <a:pt x="2914" y="2621"/>
                    <a:pt x="2917" y="2623"/>
                    <a:pt x="2926" y="2629"/>
                  </a:cubicBezTo>
                  <a:cubicBezTo>
                    <a:pt x="2933" y="2637"/>
                    <a:pt x="2933" y="2637"/>
                    <a:pt x="2923" y="2647"/>
                  </a:cubicBezTo>
                  <a:cubicBezTo>
                    <a:pt x="2914" y="2652"/>
                    <a:pt x="2914" y="2652"/>
                    <a:pt x="2921" y="2660"/>
                  </a:cubicBezTo>
                  <a:cubicBezTo>
                    <a:pt x="2928" y="2661"/>
                    <a:pt x="2934" y="2662"/>
                    <a:pt x="2938" y="2662"/>
                  </a:cubicBezTo>
                  <a:cubicBezTo>
                    <a:pt x="2942" y="2662"/>
                    <a:pt x="2945" y="2661"/>
                    <a:pt x="2946" y="2658"/>
                  </a:cubicBezTo>
                  <a:cubicBezTo>
                    <a:pt x="2946" y="2654"/>
                    <a:pt x="2947" y="2652"/>
                    <a:pt x="2949" y="2652"/>
                  </a:cubicBezTo>
                  <a:cubicBezTo>
                    <a:pt x="2950" y="2652"/>
                    <a:pt x="2952" y="2653"/>
                    <a:pt x="2955" y="2653"/>
                  </a:cubicBezTo>
                  <a:lnTo>
                    <a:pt x="2952" y="2666"/>
                  </a:lnTo>
                  <a:cubicBezTo>
                    <a:pt x="2951" y="2675"/>
                    <a:pt x="2952" y="2684"/>
                    <a:pt x="2957" y="2692"/>
                  </a:cubicBezTo>
                  <a:cubicBezTo>
                    <a:pt x="2960" y="2700"/>
                    <a:pt x="2966" y="2704"/>
                    <a:pt x="2970" y="2704"/>
                  </a:cubicBezTo>
                  <a:cubicBezTo>
                    <a:pt x="2973" y="2704"/>
                    <a:pt x="2975" y="2701"/>
                    <a:pt x="2972" y="2695"/>
                  </a:cubicBezTo>
                  <a:lnTo>
                    <a:pt x="2981" y="2689"/>
                  </a:lnTo>
                  <a:cubicBezTo>
                    <a:pt x="2985" y="2690"/>
                    <a:pt x="2988" y="2690"/>
                    <a:pt x="2991" y="2690"/>
                  </a:cubicBezTo>
                  <a:cubicBezTo>
                    <a:pt x="3006" y="2690"/>
                    <a:pt x="3005" y="2681"/>
                    <a:pt x="2984" y="2677"/>
                  </a:cubicBezTo>
                  <a:cubicBezTo>
                    <a:pt x="2960" y="2674"/>
                    <a:pt x="2960" y="2674"/>
                    <a:pt x="2977" y="2670"/>
                  </a:cubicBezTo>
                  <a:lnTo>
                    <a:pt x="2977" y="2670"/>
                  </a:lnTo>
                  <a:cubicBezTo>
                    <a:pt x="2980" y="2671"/>
                    <a:pt x="2982" y="2671"/>
                    <a:pt x="2984" y="2671"/>
                  </a:cubicBezTo>
                  <a:cubicBezTo>
                    <a:pt x="2994" y="2671"/>
                    <a:pt x="2995" y="2666"/>
                    <a:pt x="2996" y="2660"/>
                  </a:cubicBezTo>
                  <a:cubicBezTo>
                    <a:pt x="2996" y="2656"/>
                    <a:pt x="2996" y="2654"/>
                    <a:pt x="2999" y="2654"/>
                  </a:cubicBezTo>
                  <a:cubicBezTo>
                    <a:pt x="3000" y="2654"/>
                    <a:pt x="3002" y="2655"/>
                    <a:pt x="3005" y="2656"/>
                  </a:cubicBezTo>
                  <a:cubicBezTo>
                    <a:pt x="3006" y="2656"/>
                    <a:pt x="3007" y="2656"/>
                    <a:pt x="3008" y="2656"/>
                  </a:cubicBezTo>
                  <a:cubicBezTo>
                    <a:pt x="3014" y="2656"/>
                    <a:pt x="3020" y="2652"/>
                    <a:pt x="3023" y="2646"/>
                  </a:cubicBezTo>
                  <a:cubicBezTo>
                    <a:pt x="3024" y="2640"/>
                    <a:pt x="3024" y="2640"/>
                    <a:pt x="3016" y="2638"/>
                  </a:cubicBezTo>
                  <a:cubicBezTo>
                    <a:pt x="3015" y="2639"/>
                    <a:pt x="3014" y="2639"/>
                    <a:pt x="3013" y="2639"/>
                  </a:cubicBezTo>
                  <a:cubicBezTo>
                    <a:pt x="3008" y="2639"/>
                    <a:pt x="3012" y="2629"/>
                    <a:pt x="3026" y="2626"/>
                  </a:cubicBezTo>
                  <a:cubicBezTo>
                    <a:pt x="3035" y="2622"/>
                    <a:pt x="3035" y="2622"/>
                    <a:pt x="3020" y="2620"/>
                  </a:cubicBezTo>
                  <a:cubicBezTo>
                    <a:pt x="3004" y="2616"/>
                    <a:pt x="3006" y="2604"/>
                    <a:pt x="3023" y="2601"/>
                  </a:cubicBezTo>
                  <a:cubicBezTo>
                    <a:pt x="3023" y="2601"/>
                    <a:pt x="3024" y="2594"/>
                    <a:pt x="3025" y="2588"/>
                  </a:cubicBezTo>
                  <a:cubicBezTo>
                    <a:pt x="3026" y="2582"/>
                    <a:pt x="3018" y="2580"/>
                    <a:pt x="3011" y="2579"/>
                  </a:cubicBezTo>
                  <a:cubicBezTo>
                    <a:pt x="2994" y="2576"/>
                    <a:pt x="2994" y="2576"/>
                    <a:pt x="3003" y="2572"/>
                  </a:cubicBezTo>
                  <a:cubicBezTo>
                    <a:pt x="3007" y="2569"/>
                    <a:pt x="3011" y="2568"/>
                    <a:pt x="3016" y="2568"/>
                  </a:cubicBezTo>
                  <a:cubicBezTo>
                    <a:pt x="3017" y="2568"/>
                    <a:pt x="3019" y="2568"/>
                    <a:pt x="3021" y="2568"/>
                  </a:cubicBezTo>
                  <a:cubicBezTo>
                    <a:pt x="3021" y="2568"/>
                    <a:pt x="3022" y="2568"/>
                    <a:pt x="3023" y="2568"/>
                  </a:cubicBezTo>
                  <a:cubicBezTo>
                    <a:pt x="3029" y="2568"/>
                    <a:pt x="3030" y="2563"/>
                    <a:pt x="3031" y="2557"/>
                  </a:cubicBezTo>
                  <a:cubicBezTo>
                    <a:pt x="3032" y="2551"/>
                    <a:pt x="3034" y="2538"/>
                    <a:pt x="3026" y="2537"/>
                  </a:cubicBezTo>
                  <a:lnTo>
                    <a:pt x="3026" y="2537"/>
                  </a:lnTo>
                  <a:lnTo>
                    <a:pt x="3034" y="2538"/>
                  </a:lnTo>
                  <a:cubicBezTo>
                    <a:pt x="3035" y="2532"/>
                    <a:pt x="3043" y="2533"/>
                    <a:pt x="3035" y="2532"/>
                  </a:cubicBezTo>
                  <a:cubicBezTo>
                    <a:pt x="3038" y="2526"/>
                    <a:pt x="3041" y="2520"/>
                    <a:pt x="3047" y="2514"/>
                  </a:cubicBezTo>
                  <a:cubicBezTo>
                    <a:pt x="3054" y="2507"/>
                    <a:pt x="3049" y="2493"/>
                    <a:pt x="3038" y="2493"/>
                  </a:cubicBezTo>
                  <a:cubicBezTo>
                    <a:pt x="3035" y="2493"/>
                    <a:pt x="3030" y="2494"/>
                    <a:pt x="3025" y="2499"/>
                  </a:cubicBezTo>
                  <a:cubicBezTo>
                    <a:pt x="3025" y="2501"/>
                    <a:pt x="3024" y="2502"/>
                    <a:pt x="3024" y="2502"/>
                  </a:cubicBezTo>
                  <a:cubicBezTo>
                    <a:pt x="3024" y="2502"/>
                    <a:pt x="3025" y="2499"/>
                    <a:pt x="3026" y="2492"/>
                  </a:cubicBezTo>
                  <a:cubicBezTo>
                    <a:pt x="3027" y="2485"/>
                    <a:pt x="3020" y="2484"/>
                    <a:pt x="3020" y="2484"/>
                  </a:cubicBezTo>
                  <a:cubicBezTo>
                    <a:pt x="3011" y="2483"/>
                    <a:pt x="3012" y="2476"/>
                    <a:pt x="3013" y="2471"/>
                  </a:cubicBezTo>
                  <a:lnTo>
                    <a:pt x="3013" y="2471"/>
                  </a:lnTo>
                  <a:lnTo>
                    <a:pt x="3030" y="2473"/>
                  </a:lnTo>
                  <a:cubicBezTo>
                    <a:pt x="3036" y="2476"/>
                    <a:pt x="3042" y="2477"/>
                    <a:pt x="3046" y="2477"/>
                  </a:cubicBezTo>
                  <a:cubicBezTo>
                    <a:pt x="3055" y="2477"/>
                    <a:pt x="3056" y="2470"/>
                    <a:pt x="3040" y="2462"/>
                  </a:cubicBezTo>
                  <a:lnTo>
                    <a:pt x="3040" y="2462"/>
                  </a:lnTo>
                  <a:lnTo>
                    <a:pt x="3048" y="2464"/>
                  </a:lnTo>
                  <a:cubicBezTo>
                    <a:pt x="3048" y="2464"/>
                    <a:pt x="3049" y="2464"/>
                    <a:pt x="3049" y="2464"/>
                  </a:cubicBezTo>
                  <a:cubicBezTo>
                    <a:pt x="3056" y="2464"/>
                    <a:pt x="3056" y="2457"/>
                    <a:pt x="3051" y="2445"/>
                  </a:cubicBezTo>
                  <a:cubicBezTo>
                    <a:pt x="3052" y="2438"/>
                    <a:pt x="3038" y="2429"/>
                    <a:pt x="3030" y="2428"/>
                  </a:cubicBezTo>
                  <a:cubicBezTo>
                    <a:pt x="3021" y="2427"/>
                    <a:pt x="3022" y="2420"/>
                    <a:pt x="3022" y="2420"/>
                  </a:cubicBezTo>
                  <a:cubicBezTo>
                    <a:pt x="3023" y="2416"/>
                    <a:pt x="3023" y="2415"/>
                    <a:pt x="3026" y="2415"/>
                  </a:cubicBezTo>
                  <a:cubicBezTo>
                    <a:pt x="3027" y="2415"/>
                    <a:pt x="3029" y="2415"/>
                    <a:pt x="3032" y="2416"/>
                  </a:cubicBezTo>
                  <a:cubicBezTo>
                    <a:pt x="3033" y="2416"/>
                    <a:pt x="3034" y="2416"/>
                    <a:pt x="3035" y="2416"/>
                  </a:cubicBezTo>
                  <a:cubicBezTo>
                    <a:pt x="3048" y="2416"/>
                    <a:pt x="3049" y="2405"/>
                    <a:pt x="3035" y="2397"/>
                  </a:cubicBezTo>
                  <a:lnTo>
                    <a:pt x="3035" y="2397"/>
                  </a:lnTo>
                  <a:lnTo>
                    <a:pt x="3043" y="2399"/>
                  </a:lnTo>
                  <a:cubicBezTo>
                    <a:pt x="3044" y="2399"/>
                    <a:pt x="3045" y="2399"/>
                    <a:pt x="3045" y="2399"/>
                  </a:cubicBezTo>
                  <a:cubicBezTo>
                    <a:pt x="3052" y="2399"/>
                    <a:pt x="3060" y="2393"/>
                    <a:pt x="3058" y="2363"/>
                  </a:cubicBezTo>
                  <a:cubicBezTo>
                    <a:pt x="3062" y="2338"/>
                    <a:pt x="3065" y="2320"/>
                    <a:pt x="3073" y="2320"/>
                  </a:cubicBezTo>
                  <a:cubicBezTo>
                    <a:pt x="3073" y="2320"/>
                    <a:pt x="3073" y="2320"/>
                    <a:pt x="3073" y="2320"/>
                  </a:cubicBezTo>
                  <a:cubicBezTo>
                    <a:pt x="3074" y="2320"/>
                    <a:pt x="3074" y="2320"/>
                    <a:pt x="3074" y="2320"/>
                  </a:cubicBezTo>
                  <a:cubicBezTo>
                    <a:pt x="3081" y="2320"/>
                    <a:pt x="3070" y="2293"/>
                    <a:pt x="3057" y="2279"/>
                  </a:cubicBezTo>
                  <a:lnTo>
                    <a:pt x="3057" y="2279"/>
                  </a:lnTo>
                  <a:cubicBezTo>
                    <a:pt x="3057" y="2279"/>
                    <a:pt x="3058" y="2279"/>
                    <a:pt x="3058" y="2279"/>
                  </a:cubicBezTo>
                  <a:cubicBezTo>
                    <a:pt x="3065" y="2279"/>
                    <a:pt x="3066" y="2272"/>
                    <a:pt x="3068" y="2261"/>
                  </a:cubicBezTo>
                  <a:cubicBezTo>
                    <a:pt x="3071" y="2246"/>
                    <a:pt x="3071" y="2244"/>
                    <a:pt x="3075" y="2244"/>
                  </a:cubicBezTo>
                  <a:cubicBezTo>
                    <a:pt x="3076" y="2244"/>
                    <a:pt x="3077" y="2244"/>
                    <a:pt x="3079" y="2244"/>
                  </a:cubicBezTo>
                  <a:cubicBezTo>
                    <a:pt x="3085" y="2248"/>
                    <a:pt x="3089" y="2250"/>
                    <a:pt x="3090" y="2250"/>
                  </a:cubicBezTo>
                  <a:cubicBezTo>
                    <a:pt x="3091" y="2250"/>
                    <a:pt x="3088" y="2246"/>
                    <a:pt x="3080" y="2237"/>
                  </a:cubicBezTo>
                  <a:cubicBezTo>
                    <a:pt x="3067" y="2229"/>
                    <a:pt x="3075" y="2214"/>
                    <a:pt x="3088" y="2214"/>
                  </a:cubicBezTo>
                  <a:cubicBezTo>
                    <a:pt x="3090" y="2214"/>
                    <a:pt x="3091" y="2214"/>
                    <a:pt x="3093" y="2215"/>
                  </a:cubicBezTo>
                  <a:cubicBezTo>
                    <a:pt x="3093" y="2215"/>
                    <a:pt x="3094" y="2215"/>
                    <a:pt x="3094" y="2215"/>
                  </a:cubicBezTo>
                  <a:cubicBezTo>
                    <a:pt x="3101" y="2215"/>
                    <a:pt x="3102" y="2208"/>
                    <a:pt x="3104" y="2197"/>
                  </a:cubicBezTo>
                  <a:cubicBezTo>
                    <a:pt x="3097" y="2189"/>
                    <a:pt x="3099" y="2177"/>
                    <a:pt x="3101" y="2164"/>
                  </a:cubicBezTo>
                  <a:cubicBezTo>
                    <a:pt x="3105" y="2145"/>
                    <a:pt x="3105" y="2145"/>
                    <a:pt x="3089" y="2143"/>
                  </a:cubicBezTo>
                  <a:cubicBezTo>
                    <a:pt x="3073" y="2140"/>
                    <a:pt x="3075" y="2134"/>
                    <a:pt x="3077" y="2122"/>
                  </a:cubicBezTo>
                  <a:cubicBezTo>
                    <a:pt x="3078" y="2116"/>
                    <a:pt x="3079" y="2110"/>
                    <a:pt x="3085" y="2110"/>
                  </a:cubicBezTo>
                  <a:cubicBezTo>
                    <a:pt x="3086" y="2110"/>
                    <a:pt x="3086" y="2110"/>
                    <a:pt x="3087" y="2110"/>
                  </a:cubicBezTo>
                  <a:cubicBezTo>
                    <a:pt x="3087" y="2110"/>
                    <a:pt x="3096" y="2106"/>
                    <a:pt x="3097" y="2099"/>
                  </a:cubicBezTo>
                  <a:cubicBezTo>
                    <a:pt x="3098" y="2093"/>
                    <a:pt x="3099" y="2088"/>
                    <a:pt x="3105" y="2088"/>
                  </a:cubicBezTo>
                  <a:cubicBezTo>
                    <a:pt x="3106" y="2088"/>
                    <a:pt x="3106" y="2088"/>
                    <a:pt x="3107" y="2088"/>
                  </a:cubicBezTo>
                  <a:cubicBezTo>
                    <a:pt x="3114" y="2085"/>
                    <a:pt x="3117" y="2078"/>
                    <a:pt x="3118" y="2071"/>
                  </a:cubicBezTo>
                  <a:cubicBezTo>
                    <a:pt x="3120" y="2059"/>
                    <a:pt x="3123" y="2048"/>
                    <a:pt x="3131" y="2048"/>
                  </a:cubicBezTo>
                  <a:cubicBezTo>
                    <a:pt x="3131" y="2048"/>
                    <a:pt x="3131" y="2048"/>
                    <a:pt x="3132" y="2048"/>
                  </a:cubicBezTo>
                  <a:cubicBezTo>
                    <a:pt x="3133" y="2041"/>
                    <a:pt x="3133" y="2041"/>
                    <a:pt x="3124" y="2040"/>
                  </a:cubicBezTo>
                  <a:cubicBezTo>
                    <a:pt x="3116" y="2039"/>
                    <a:pt x="3109" y="2031"/>
                    <a:pt x="3121" y="2007"/>
                  </a:cubicBezTo>
                  <a:cubicBezTo>
                    <a:pt x="3122" y="1995"/>
                    <a:pt x="3125" y="1976"/>
                    <a:pt x="3117" y="1975"/>
                  </a:cubicBezTo>
                  <a:cubicBezTo>
                    <a:pt x="3117" y="1970"/>
                    <a:pt x="3117" y="1969"/>
                    <a:pt x="3120" y="1969"/>
                  </a:cubicBezTo>
                  <a:cubicBezTo>
                    <a:pt x="3121" y="1969"/>
                    <a:pt x="3123" y="1969"/>
                    <a:pt x="3125" y="1969"/>
                  </a:cubicBezTo>
                  <a:cubicBezTo>
                    <a:pt x="3126" y="1969"/>
                    <a:pt x="3128" y="1969"/>
                    <a:pt x="3129" y="1969"/>
                  </a:cubicBezTo>
                  <a:cubicBezTo>
                    <a:pt x="3142" y="1969"/>
                    <a:pt x="3142" y="1958"/>
                    <a:pt x="3128" y="1944"/>
                  </a:cubicBezTo>
                  <a:cubicBezTo>
                    <a:pt x="3121" y="1943"/>
                    <a:pt x="3122" y="1938"/>
                    <a:pt x="3131" y="1932"/>
                  </a:cubicBezTo>
                  <a:cubicBezTo>
                    <a:pt x="3131" y="1926"/>
                    <a:pt x="3128" y="1922"/>
                    <a:pt x="3124" y="1919"/>
                  </a:cubicBezTo>
                  <a:cubicBezTo>
                    <a:pt x="3117" y="1912"/>
                    <a:pt x="3117" y="1912"/>
                    <a:pt x="3126" y="1900"/>
                  </a:cubicBezTo>
                  <a:cubicBezTo>
                    <a:pt x="3127" y="1900"/>
                    <a:pt x="3127" y="1900"/>
                    <a:pt x="3128" y="1900"/>
                  </a:cubicBezTo>
                  <a:cubicBezTo>
                    <a:pt x="3135" y="1900"/>
                    <a:pt x="3135" y="1894"/>
                    <a:pt x="3136" y="1888"/>
                  </a:cubicBezTo>
                  <a:cubicBezTo>
                    <a:pt x="3132" y="1875"/>
                    <a:pt x="3134" y="1806"/>
                    <a:pt x="3142" y="1800"/>
                  </a:cubicBezTo>
                  <a:cubicBezTo>
                    <a:pt x="3134" y="1793"/>
                    <a:pt x="3134" y="1793"/>
                    <a:pt x="3134" y="1787"/>
                  </a:cubicBezTo>
                  <a:cubicBezTo>
                    <a:pt x="3151" y="1782"/>
                    <a:pt x="3143" y="1775"/>
                    <a:pt x="3126" y="1774"/>
                  </a:cubicBezTo>
                  <a:lnTo>
                    <a:pt x="3126" y="1781"/>
                  </a:lnTo>
                  <a:lnTo>
                    <a:pt x="3126" y="1787"/>
                  </a:lnTo>
                  <a:cubicBezTo>
                    <a:pt x="3109" y="1786"/>
                    <a:pt x="3110" y="1768"/>
                    <a:pt x="3135" y="1768"/>
                  </a:cubicBezTo>
                  <a:cubicBezTo>
                    <a:pt x="3151" y="1763"/>
                    <a:pt x="3151" y="1763"/>
                    <a:pt x="3135" y="1756"/>
                  </a:cubicBezTo>
                  <a:cubicBezTo>
                    <a:pt x="3119" y="1749"/>
                    <a:pt x="3119" y="1744"/>
                    <a:pt x="3136" y="1737"/>
                  </a:cubicBezTo>
                  <a:cubicBezTo>
                    <a:pt x="3152" y="1737"/>
                    <a:pt x="3152" y="1737"/>
                    <a:pt x="3136" y="1730"/>
                  </a:cubicBezTo>
                  <a:cubicBezTo>
                    <a:pt x="3104" y="1718"/>
                    <a:pt x="3097" y="1700"/>
                    <a:pt x="3130" y="1699"/>
                  </a:cubicBezTo>
                  <a:cubicBezTo>
                    <a:pt x="3145" y="1699"/>
                    <a:pt x="3154" y="1692"/>
                    <a:pt x="3153" y="1686"/>
                  </a:cubicBezTo>
                  <a:cubicBezTo>
                    <a:pt x="3153" y="1682"/>
                    <a:pt x="3149" y="1680"/>
                    <a:pt x="3144" y="1680"/>
                  </a:cubicBezTo>
                  <a:cubicBezTo>
                    <a:pt x="3142" y="1680"/>
                    <a:pt x="3140" y="1681"/>
                    <a:pt x="3137" y="1681"/>
                  </a:cubicBezTo>
                  <a:cubicBezTo>
                    <a:pt x="3133" y="1682"/>
                    <a:pt x="3130" y="1683"/>
                    <a:pt x="3128" y="1683"/>
                  </a:cubicBezTo>
                  <a:cubicBezTo>
                    <a:pt x="3122" y="1683"/>
                    <a:pt x="3125" y="1677"/>
                    <a:pt x="3136" y="1667"/>
                  </a:cubicBezTo>
                  <a:cubicBezTo>
                    <a:pt x="3159" y="1648"/>
                    <a:pt x="3159" y="1635"/>
                    <a:pt x="3141" y="1617"/>
                  </a:cubicBezTo>
                  <a:cubicBezTo>
                    <a:pt x="3128" y="1600"/>
                    <a:pt x="3124" y="1585"/>
                    <a:pt x="3129" y="1585"/>
                  </a:cubicBezTo>
                  <a:cubicBezTo>
                    <a:pt x="3131" y="1585"/>
                    <a:pt x="3134" y="1587"/>
                    <a:pt x="3139" y="1592"/>
                  </a:cubicBezTo>
                  <a:cubicBezTo>
                    <a:pt x="3147" y="1598"/>
                    <a:pt x="3152" y="1600"/>
                    <a:pt x="3153" y="1600"/>
                  </a:cubicBezTo>
                  <a:cubicBezTo>
                    <a:pt x="3154" y="1600"/>
                    <a:pt x="3152" y="1597"/>
                    <a:pt x="3147" y="1591"/>
                  </a:cubicBezTo>
                  <a:cubicBezTo>
                    <a:pt x="3146" y="1579"/>
                    <a:pt x="3145" y="1565"/>
                    <a:pt x="3145" y="1560"/>
                  </a:cubicBezTo>
                  <a:cubicBezTo>
                    <a:pt x="3144" y="1554"/>
                    <a:pt x="3138" y="1548"/>
                    <a:pt x="3130" y="1548"/>
                  </a:cubicBezTo>
                  <a:cubicBezTo>
                    <a:pt x="3130" y="1548"/>
                    <a:pt x="3129" y="1548"/>
                    <a:pt x="3128" y="1548"/>
                  </a:cubicBezTo>
                  <a:cubicBezTo>
                    <a:pt x="3144" y="1541"/>
                    <a:pt x="3151" y="1527"/>
                    <a:pt x="3134" y="1516"/>
                  </a:cubicBezTo>
                  <a:lnTo>
                    <a:pt x="3132" y="1504"/>
                  </a:lnTo>
                  <a:cubicBezTo>
                    <a:pt x="3131" y="1497"/>
                    <a:pt x="3131" y="1497"/>
                    <a:pt x="3122" y="1492"/>
                  </a:cubicBezTo>
                  <a:cubicBezTo>
                    <a:pt x="3113" y="1487"/>
                    <a:pt x="3119" y="1480"/>
                    <a:pt x="3126" y="1472"/>
                  </a:cubicBezTo>
                  <a:cubicBezTo>
                    <a:pt x="3132" y="1466"/>
                    <a:pt x="3140" y="1459"/>
                    <a:pt x="3133" y="1459"/>
                  </a:cubicBezTo>
                  <a:cubicBezTo>
                    <a:pt x="3133" y="1459"/>
                    <a:pt x="3132" y="1459"/>
                    <a:pt x="3132" y="1459"/>
                  </a:cubicBezTo>
                  <a:cubicBezTo>
                    <a:pt x="3131" y="1459"/>
                    <a:pt x="3131" y="1459"/>
                    <a:pt x="3131" y="1459"/>
                  </a:cubicBezTo>
                  <a:cubicBezTo>
                    <a:pt x="3123" y="1459"/>
                    <a:pt x="3113" y="1448"/>
                    <a:pt x="3105" y="1444"/>
                  </a:cubicBezTo>
                  <a:cubicBezTo>
                    <a:pt x="3098" y="1441"/>
                    <a:pt x="3100" y="1435"/>
                    <a:pt x="3106" y="1435"/>
                  </a:cubicBezTo>
                  <a:cubicBezTo>
                    <a:pt x="3108" y="1435"/>
                    <a:pt x="3110" y="1435"/>
                    <a:pt x="3112" y="1436"/>
                  </a:cubicBezTo>
                  <a:cubicBezTo>
                    <a:pt x="3121" y="1435"/>
                    <a:pt x="3121" y="1435"/>
                    <a:pt x="3126" y="1421"/>
                  </a:cubicBezTo>
                  <a:cubicBezTo>
                    <a:pt x="3125" y="1415"/>
                    <a:pt x="3123" y="1404"/>
                    <a:pt x="3116" y="1404"/>
                  </a:cubicBezTo>
                  <a:cubicBezTo>
                    <a:pt x="3116" y="1404"/>
                    <a:pt x="3115" y="1404"/>
                    <a:pt x="3115" y="1404"/>
                  </a:cubicBezTo>
                  <a:cubicBezTo>
                    <a:pt x="3115" y="1404"/>
                    <a:pt x="3115" y="1404"/>
                    <a:pt x="3115" y="1404"/>
                  </a:cubicBezTo>
                  <a:cubicBezTo>
                    <a:pt x="3107" y="1404"/>
                    <a:pt x="3100" y="1368"/>
                    <a:pt x="3107" y="1360"/>
                  </a:cubicBezTo>
                  <a:lnTo>
                    <a:pt x="3105" y="1348"/>
                  </a:lnTo>
                  <a:cubicBezTo>
                    <a:pt x="3104" y="1341"/>
                    <a:pt x="3094" y="1338"/>
                    <a:pt x="3093" y="1331"/>
                  </a:cubicBezTo>
                  <a:cubicBezTo>
                    <a:pt x="3090" y="1326"/>
                    <a:pt x="3086" y="1323"/>
                    <a:pt x="3081" y="1321"/>
                  </a:cubicBezTo>
                  <a:cubicBezTo>
                    <a:pt x="3079" y="1315"/>
                    <a:pt x="3078" y="1308"/>
                    <a:pt x="3086" y="1307"/>
                  </a:cubicBezTo>
                  <a:cubicBezTo>
                    <a:pt x="3068" y="1305"/>
                    <a:pt x="3068" y="1305"/>
                    <a:pt x="3082" y="1295"/>
                  </a:cubicBezTo>
                  <a:cubicBezTo>
                    <a:pt x="3098" y="1290"/>
                    <a:pt x="3098" y="1290"/>
                    <a:pt x="3080" y="1288"/>
                  </a:cubicBezTo>
                  <a:cubicBezTo>
                    <a:pt x="3071" y="1285"/>
                    <a:pt x="3071" y="1285"/>
                    <a:pt x="3077" y="1276"/>
                  </a:cubicBezTo>
                  <a:cubicBezTo>
                    <a:pt x="3084" y="1275"/>
                    <a:pt x="3084" y="1270"/>
                    <a:pt x="3079" y="1270"/>
                  </a:cubicBezTo>
                  <a:cubicBezTo>
                    <a:pt x="3078" y="1270"/>
                    <a:pt x="3077" y="1270"/>
                    <a:pt x="3076" y="1270"/>
                  </a:cubicBezTo>
                  <a:cubicBezTo>
                    <a:pt x="3058" y="1268"/>
                    <a:pt x="3045" y="1252"/>
                    <a:pt x="3061" y="1248"/>
                  </a:cubicBezTo>
                  <a:cubicBezTo>
                    <a:pt x="3059" y="1243"/>
                    <a:pt x="3055" y="1240"/>
                    <a:pt x="3050" y="1239"/>
                  </a:cubicBezTo>
                  <a:cubicBezTo>
                    <a:pt x="3033" y="1237"/>
                    <a:pt x="3033" y="1238"/>
                    <a:pt x="3049" y="1232"/>
                  </a:cubicBezTo>
                  <a:cubicBezTo>
                    <a:pt x="3062" y="1222"/>
                    <a:pt x="3061" y="1215"/>
                    <a:pt x="3043" y="1214"/>
                  </a:cubicBezTo>
                  <a:cubicBezTo>
                    <a:pt x="3039" y="1213"/>
                    <a:pt x="3036" y="1206"/>
                    <a:pt x="3040" y="1202"/>
                  </a:cubicBezTo>
                  <a:cubicBezTo>
                    <a:pt x="3045" y="1189"/>
                    <a:pt x="3040" y="1159"/>
                    <a:pt x="3030" y="1159"/>
                  </a:cubicBezTo>
                  <a:cubicBezTo>
                    <a:pt x="3029" y="1159"/>
                    <a:pt x="3027" y="1160"/>
                    <a:pt x="3025" y="1161"/>
                  </a:cubicBezTo>
                  <a:lnTo>
                    <a:pt x="3021" y="1149"/>
                  </a:lnTo>
                  <a:cubicBezTo>
                    <a:pt x="3024" y="1135"/>
                    <a:pt x="3022" y="1129"/>
                    <a:pt x="3012" y="1126"/>
                  </a:cubicBezTo>
                  <a:lnTo>
                    <a:pt x="3003" y="1123"/>
                  </a:lnTo>
                  <a:cubicBezTo>
                    <a:pt x="3009" y="1121"/>
                    <a:pt x="3014" y="1113"/>
                    <a:pt x="3013" y="1105"/>
                  </a:cubicBezTo>
                  <a:cubicBezTo>
                    <a:pt x="3012" y="1102"/>
                    <a:pt x="3011" y="1101"/>
                    <a:pt x="3010" y="1101"/>
                  </a:cubicBezTo>
                  <a:cubicBezTo>
                    <a:pt x="3008" y="1101"/>
                    <a:pt x="3007" y="1102"/>
                    <a:pt x="3004" y="1103"/>
                  </a:cubicBezTo>
                  <a:cubicBezTo>
                    <a:pt x="3002" y="1106"/>
                    <a:pt x="3000" y="1107"/>
                    <a:pt x="2999" y="1107"/>
                  </a:cubicBezTo>
                  <a:cubicBezTo>
                    <a:pt x="2997" y="1107"/>
                    <a:pt x="2995" y="1103"/>
                    <a:pt x="2994" y="1100"/>
                  </a:cubicBezTo>
                  <a:cubicBezTo>
                    <a:pt x="2993" y="1092"/>
                    <a:pt x="2997" y="1085"/>
                    <a:pt x="3004" y="1082"/>
                  </a:cubicBezTo>
                  <a:lnTo>
                    <a:pt x="3002" y="1076"/>
                  </a:lnTo>
                  <a:cubicBezTo>
                    <a:pt x="2997" y="1078"/>
                    <a:pt x="2994" y="1079"/>
                    <a:pt x="2991" y="1079"/>
                  </a:cubicBezTo>
                  <a:cubicBezTo>
                    <a:pt x="2987" y="1079"/>
                    <a:pt x="2987" y="1075"/>
                    <a:pt x="2993" y="1074"/>
                  </a:cubicBezTo>
                  <a:cubicBezTo>
                    <a:pt x="2996" y="1067"/>
                    <a:pt x="2996" y="1059"/>
                    <a:pt x="2993" y="1053"/>
                  </a:cubicBezTo>
                  <a:cubicBezTo>
                    <a:pt x="2992" y="1053"/>
                    <a:pt x="2991" y="1053"/>
                    <a:pt x="2990" y="1053"/>
                  </a:cubicBezTo>
                  <a:cubicBezTo>
                    <a:pt x="2988" y="1053"/>
                    <a:pt x="2989" y="1051"/>
                    <a:pt x="2991" y="1051"/>
                  </a:cubicBezTo>
                  <a:cubicBezTo>
                    <a:pt x="2991" y="1051"/>
                    <a:pt x="2992" y="1051"/>
                    <a:pt x="2993" y="1053"/>
                  </a:cubicBezTo>
                  <a:lnTo>
                    <a:pt x="3001" y="1049"/>
                  </a:lnTo>
                  <a:cubicBezTo>
                    <a:pt x="3003" y="1045"/>
                    <a:pt x="3003" y="1044"/>
                    <a:pt x="3001" y="1044"/>
                  </a:cubicBezTo>
                  <a:cubicBezTo>
                    <a:pt x="2999" y="1044"/>
                    <a:pt x="2995" y="1045"/>
                    <a:pt x="2990" y="1047"/>
                  </a:cubicBezTo>
                  <a:lnTo>
                    <a:pt x="2986" y="1035"/>
                  </a:lnTo>
                  <a:cubicBezTo>
                    <a:pt x="2985" y="1031"/>
                    <a:pt x="2983" y="1028"/>
                    <a:pt x="2980" y="1028"/>
                  </a:cubicBezTo>
                  <a:cubicBezTo>
                    <a:pt x="2979" y="1028"/>
                    <a:pt x="2978" y="1029"/>
                    <a:pt x="2976" y="1032"/>
                  </a:cubicBezTo>
                  <a:cubicBezTo>
                    <a:pt x="2972" y="1034"/>
                    <a:pt x="2967" y="1037"/>
                    <a:pt x="2964" y="1037"/>
                  </a:cubicBezTo>
                  <a:cubicBezTo>
                    <a:pt x="2961" y="1037"/>
                    <a:pt x="2959" y="1036"/>
                    <a:pt x="2958" y="1034"/>
                  </a:cubicBezTo>
                  <a:cubicBezTo>
                    <a:pt x="2957" y="1034"/>
                    <a:pt x="2956" y="1034"/>
                    <a:pt x="2955" y="1034"/>
                  </a:cubicBezTo>
                  <a:cubicBezTo>
                    <a:pt x="2953" y="1034"/>
                    <a:pt x="2955" y="1032"/>
                    <a:pt x="2956" y="1032"/>
                  </a:cubicBezTo>
                  <a:cubicBezTo>
                    <a:pt x="2957" y="1032"/>
                    <a:pt x="2957" y="1032"/>
                    <a:pt x="2958" y="1034"/>
                  </a:cubicBezTo>
                  <a:cubicBezTo>
                    <a:pt x="2966" y="1030"/>
                    <a:pt x="2974" y="1027"/>
                    <a:pt x="2970" y="1021"/>
                  </a:cubicBezTo>
                  <a:cubicBezTo>
                    <a:pt x="2968" y="1016"/>
                    <a:pt x="2975" y="1012"/>
                    <a:pt x="2975" y="1012"/>
                  </a:cubicBezTo>
                  <a:cubicBezTo>
                    <a:pt x="2993" y="1011"/>
                    <a:pt x="2974" y="992"/>
                    <a:pt x="2964" y="990"/>
                  </a:cubicBezTo>
                  <a:cubicBezTo>
                    <a:pt x="2943" y="985"/>
                    <a:pt x="2941" y="981"/>
                    <a:pt x="2956" y="973"/>
                  </a:cubicBezTo>
                  <a:cubicBezTo>
                    <a:pt x="2966" y="968"/>
                    <a:pt x="2959" y="965"/>
                    <a:pt x="2947" y="965"/>
                  </a:cubicBezTo>
                  <a:cubicBezTo>
                    <a:pt x="2941" y="965"/>
                    <a:pt x="2933" y="966"/>
                    <a:pt x="2925" y="967"/>
                  </a:cubicBezTo>
                  <a:lnTo>
                    <a:pt x="2901" y="973"/>
                  </a:lnTo>
                  <a:lnTo>
                    <a:pt x="2923" y="962"/>
                  </a:lnTo>
                  <a:cubicBezTo>
                    <a:pt x="2949" y="942"/>
                    <a:pt x="2949" y="942"/>
                    <a:pt x="2926" y="931"/>
                  </a:cubicBezTo>
                  <a:cubicBezTo>
                    <a:pt x="2913" y="925"/>
                    <a:pt x="2913" y="925"/>
                    <a:pt x="2921" y="920"/>
                  </a:cubicBezTo>
                  <a:cubicBezTo>
                    <a:pt x="2928" y="917"/>
                    <a:pt x="2925" y="911"/>
                    <a:pt x="2916" y="894"/>
                  </a:cubicBezTo>
                  <a:cubicBezTo>
                    <a:pt x="2909" y="881"/>
                    <a:pt x="2906" y="875"/>
                    <a:pt x="2901" y="875"/>
                  </a:cubicBezTo>
                  <a:cubicBezTo>
                    <a:pt x="2900" y="875"/>
                    <a:pt x="2899" y="876"/>
                    <a:pt x="2897" y="877"/>
                  </a:cubicBezTo>
                  <a:lnTo>
                    <a:pt x="2891" y="866"/>
                  </a:lnTo>
                  <a:cubicBezTo>
                    <a:pt x="2897" y="858"/>
                    <a:pt x="2894" y="852"/>
                    <a:pt x="2889" y="852"/>
                  </a:cubicBezTo>
                  <a:cubicBezTo>
                    <a:pt x="2886" y="852"/>
                    <a:pt x="2881" y="854"/>
                    <a:pt x="2877" y="860"/>
                  </a:cubicBezTo>
                  <a:lnTo>
                    <a:pt x="2870" y="848"/>
                  </a:lnTo>
                  <a:lnTo>
                    <a:pt x="2877" y="845"/>
                  </a:lnTo>
                  <a:cubicBezTo>
                    <a:pt x="2884" y="841"/>
                    <a:pt x="2877" y="829"/>
                    <a:pt x="2851" y="787"/>
                  </a:cubicBezTo>
                  <a:cubicBezTo>
                    <a:pt x="2830" y="752"/>
                    <a:pt x="2821" y="740"/>
                    <a:pt x="2813" y="740"/>
                  </a:cubicBezTo>
                  <a:cubicBezTo>
                    <a:pt x="2810" y="740"/>
                    <a:pt x="2807" y="741"/>
                    <a:pt x="2803" y="744"/>
                  </a:cubicBezTo>
                  <a:cubicBezTo>
                    <a:pt x="2799" y="745"/>
                    <a:pt x="2796" y="745"/>
                    <a:pt x="2794" y="745"/>
                  </a:cubicBezTo>
                  <a:cubicBezTo>
                    <a:pt x="2786" y="745"/>
                    <a:pt x="2786" y="741"/>
                    <a:pt x="2795" y="734"/>
                  </a:cubicBezTo>
                  <a:cubicBezTo>
                    <a:pt x="2801" y="729"/>
                    <a:pt x="2804" y="723"/>
                    <a:pt x="2801" y="723"/>
                  </a:cubicBezTo>
                  <a:cubicBezTo>
                    <a:pt x="2801" y="723"/>
                    <a:pt x="2800" y="723"/>
                    <a:pt x="2799" y="724"/>
                  </a:cubicBezTo>
                  <a:cubicBezTo>
                    <a:pt x="2794" y="718"/>
                    <a:pt x="2793" y="712"/>
                    <a:pt x="2794" y="704"/>
                  </a:cubicBezTo>
                  <a:cubicBezTo>
                    <a:pt x="2795" y="686"/>
                    <a:pt x="2790" y="681"/>
                    <a:pt x="2785" y="681"/>
                  </a:cubicBezTo>
                  <a:cubicBezTo>
                    <a:pt x="2783" y="681"/>
                    <a:pt x="2780" y="682"/>
                    <a:pt x="2778" y="684"/>
                  </a:cubicBezTo>
                  <a:cubicBezTo>
                    <a:pt x="2775" y="689"/>
                    <a:pt x="2773" y="692"/>
                    <a:pt x="2773" y="692"/>
                  </a:cubicBezTo>
                  <a:cubicBezTo>
                    <a:pt x="2771" y="692"/>
                    <a:pt x="2773" y="685"/>
                    <a:pt x="2775" y="679"/>
                  </a:cubicBezTo>
                  <a:cubicBezTo>
                    <a:pt x="2777" y="671"/>
                    <a:pt x="2779" y="663"/>
                    <a:pt x="2776" y="663"/>
                  </a:cubicBezTo>
                  <a:cubicBezTo>
                    <a:pt x="2776" y="663"/>
                    <a:pt x="2775" y="663"/>
                    <a:pt x="2774" y="664"/>
                  </a:cubicBezTo>
                  <a:cubicBezTo>
                    <a:pt x="2763" y="663"/>
                    <a:pt x="2735" y="639"/>
                    <a:pt x="2747" y="629"/>
                  </a:cubicBezTo>
                  <a:lnTo>
                    <a:pt x="2739" y="618"/>
                  </a:lnTo>
                  <a:cubicBezTo>
                    <a:pt x="2738" y="620"/>
                    <a:pt x="2736" y="620"/>
                    <a:pt x="2735" y="620"/>
                  </a:cubicBezTo>
                  <a:cubicBezTo>
                    <a:pt x="2730" y="620"/>
                    <a:pt x="2724" y="612"/>
                    <a:pt x="2717" y="605"/>
                  </a:cubicBezTo>
                  <a:cubicBezTo>
                    <a:pt x="2708" y="595"/>
                    <a:pt x="2703" y="590"/>
                    <a:pt x="2710" y="585"/>
                  </a:cubicBezTo>
                  <a:cubicBezTo>
                    <a:pt x="2720" y="585"/>
                    <a:pt x="2716" y="580"/>
                    <a:pt x="2701" y="576"/>
                  </a:cubicBezTo>
                  <a:cubicBezTo>
                    <a:pt x="2700" y="575"/>
                    <a:pt x="2698" y="574"/>
                    <a:pt x="2695" y="574"/>
                  </a:cubicBezTo>
                  <a:cubicBezTo>
                    <a:pt x="2691" y="574"/>
                    <a:pt x="2687" y="575"/>
                    <a:pt x="2684" y="575"/>
                  </a:cubicBezTo>
                  <a:cubicBezTo>
                    <a:pt x="2681" y="575"/>
                    <a:pt x="2678" y="574"/>
                    <a:pt x="2676" y="573"/>
                  </a:cubicBezTo>
                  <a:cubicBezTo>
                    <a:pt x="2673" y="576"/>
                    <a:pt x="2669" y="578"/>
                    <a:pt x="2664" y="578"/>
                  </a:cubicBezTo>
                  <a:cubicBezTo>
                    <a:pt x="2661" y="578"/>
                    <a:pt x="2658" y="577"/>
                    <a:pt x="2656" y="575"/>
                  </a:cubicBezTo>
                  <a:lnTo>
                    <a:pt x="2662" y="569"/>
                  </a:lnTo>
                  <a:lnTo>
                    <a:pt x="2674" y="558"/>
                  </a:lnTo>
                  <a:cubicBezTo>
                    <a:pt x="2671" y="555"/>
                    <a:pt x="2668" y="552"/>
                    <a:pt x="2665" y="552"/>
                  </a:cubicBezTo>
                  <a:cubicBezTo>
                    <a:pt x="2663" y="552"/>
                    <a:pt x="2661" y="553"/>
                    <a:pt x="2660" y="555"/>
                  </a:cubicBezTo>
                  <a:cubicBezTo>
                    <a:pt x="2661" y="544"/>
                    <a:pt x="2656" y="540"/>
                    <a:pt x="2648" y="531"/>
                  </a:cubicBezTo>
                  <a:cubicBezTo>
                    <a:pt x="2640" y="521"/>
                    <a:pt x="2631" y="513"/>
                    <a:pt x="2623" y="513"/>
                  </a:cubicBezTo>
                  <a:cubicBezTo>
                    <a:pt x="2622" y="513"/>
                    <a:pt x="2622" y="513"/>
                    <a:pt x="2621" y="513"/>
                  </a:cubicBezTo>
                  <a:cubicBezTo>
                    <a:pt x="2628" y="498"/>
                    <a:pt x="2608" y="477"/>
                    <a:pt x="2591" y="477"/>
                  </a:cubicBezTo>
                  <a:cubicBezTo>
                    <a:pt x="2589" y="477"/>
                    <a:pt x="2586" y="477"/>
                    <a:pt x="2584" y="478"/>
                  </a:cubicBezTo>
                  <a:cubicBezTo>
                    <a:pt x="2583" y="480"/>
                    <a:pt x="2581" y="481"/>
                    <a:pt x="2579" y="481"/>
                  </a:cubicBezTo>
                  <a:cubicBezTo>
                    <a:pt x="2576" y="481"/>
                    <a:pt x="2575" y="477"/>
                    <a:pt x="2575" y="469"/>
                  </a:cubicBezTo>
                  <a:cubicBezTo>
                    <a:pt x="2576" y="462"/>
                    <a:pt x="2576" y="460"/>
                    <a:pt x="2573" y="460"/>
                  </a:cubicBezTo>
                  <a:cubicBezTo>
                    <a:pt x="2572" y="460"/>
                    <a:pt x="2570" y="461"/>
                    <a:pt x="2566" y="461"/>
                  </a:cubicBezTo>
                  <a:cubicBezTo>
                    <a:pt x="2566" y="462"/>
                    <a:pt x="2565" y="462"/>
                    <a:pt x="2564" y="462"/>
                  </a:cubicBezTo>
                  <a:cubicBezTo>
                    <a:pt x="2556" y="462"/>
                    <a:pt x="2556" y="452"/>
                    <a:pt x="2557" y="442"/>
                  </a:cubicBezTo>
                  <a:cubicBezTo>
                    <a:pt x="2562" y="429"/>
                    <a:pt x="2560" y="424"/>
                    <a:pt x="2553" y="424"/>
                  </a:cubicBezTo>
                  <a:cubicBezTo>
                    <a:pt x="2552" y="424"/>
                    <a:pt x="2550" y="424"/>
                    <a:pt x="2548" y="424"/>
                  </a:cubicBezTo>
                  <a:cubicBezTo>
                    <a:pt x="2537" y="422"/>
                    <a:pt x="2527" y="417"/>
                    <a:pt x="2519" y="409"/>
                  </a:cubicBezTo>
                  <a:cubicBezTo>
                    <a:pt x="2512" y="408"/>
                    <a:pt x="2508" y="406"/>
                    <a:pt x="2505" y="406"/>
                  </a:cubicBezTo>
                  <a:cubicBezTo>
                    <a:pt x="2501" y="406"/>
                    <a:pt x="2500" y="408"/>
                    <a:pt x="2500" y="413"/>
                  </a:cubicBezTo>
                  <a:cubicBezTo>
                    <a:pt x="2496" y="418"/>
                    <a:pt x="2490" y="420"/>
                    <a:pt x="2485" y="422"/>
                  </a:cubicBezTo>
                  <a:cubicBezTo>
                    <a:pt x="2474" y="420"/>
                    <a:pt x="2474" y="416"/>
                    <a:pt x="2477" y="416"/>
                  </a:cubicBezTo>
                  <a:cubicBezTo>
                    <a:pt x="2478" y="416"/>
                    <a:pt x="2479" y="417"/>
                    <a:pt x="2480" y="418"/>
                  </a:cubicBezTo>
                  <a:cubicBezTo>
                    <a:pt x="2482" y="418"/>
                    <a:pt x="2484" y="418"/>
                    <a:pt x="2486" y="418"/>
                  </a:cubicBezTo>
                  <a:cubicBezTo>
                    <a:pt x="2493" y="418"/>
                    <a:pt x="2490" y="414"/>
                    <a:pt x="2490" y="405"/>
                  </a:cubicBezTo>
                  <a:cubicBezTo>
                    <a:pt x="2490" y="395"/>
                    <a:pt x="2485" y="387"/>
                    <a:pt x="2477" y="383"/>
                  </a:cubicBezTo>
                  <a:lnTo>
                    <a:pt x="2456" y="367"/>
                  </a:lnTo>
                  <a:cubicBezTo>
                    <a:pt x="2449" y="355"/>
                    <a:pt x="2444" y="350"/>
                    <a:pt x="2441" y="350"/>
                  </a:cubicBezTo>
                  <a:cubicBezTo>
                    <a:pt x="2439" y="350"/>
                    <a:pt x="2438" y="351"/>
                    <a:pt x="2436" y="353"/>
                  </a:cubicBezTo>
                  <a:cubicBezTo>
                    <a:pt x="2430" y="361"/>
                    <a:pt x="2428" y="364"/>
                    <a:pt x="2428" y="364"/>
                  </a:cubicBezTo>
                  <a:cubicBezTo>
                    <a:pt x="2428" y="364"/>
                    <a:pt x="2429" y="362"/>
                    <a:pt x="2431" y="359"/>
                  </a:cubicBezTo>
                  <a:cubicBezTo>
                    <a:pt x="2436" y="344"/>
                    <a:pt x="2390" y="310"/>
                    <a:pt x="2371" y="310"/>
                  </a:cubicBezTo>
                  <a:cubicBezTo>
                    <a:pt x="2369" y="310"/>
                    <a:pt x="2367" y="310"/>
                    <a:pt x="2366" y="311"/>
                  </a:cubicBezTo>
                  <a:lnTo>
                    <a:pt x="2370" y="304"/>
                  </a:lnTo>
                  <a:cubicBezTo>
                    <a:pt x="2375" y="298"/>
                    <a:pt x="2369" y="294"/>
                    <a:pt x="2359" y="286"/>
                  </a:cubicBezTo>
                  <a:cubicBezTo>
                    <a:pt x="2354" y="282"/>
                    <a:pt x="2327" y="277"/>
                    <a:pt x="2312" y="267"/>
                  </a:cubicBezTo>
                  <a:cubicBezTo>
                    <a:pt x="2295" y="257"/>
                    <a:pt x="2282" y="249"/>
                    <a:pt x="2275" y="249"/>
                  </a:cubicBezTo>
                  <a:cubicBezTo>
                    <a:pt x="2273" y="249"/>
                    <a:pt x="2271" y="250"/>
                    <a:pt x="2270" y="252"/>
                  </a:cubicBezTo>
                  <a:cubicBezTo>
                    <a:pt x="2265" y="248"/>
                    <a:pt x="2265" y="248"/>
                    <a:pt x="2268" y="242"/>
                  </a:cubicBezTo>
                  <a:cubicBezTo>
                    <a:pt x="2278" y="238"/>
                    <a:pt x="2272" y="235"/>
                    <a:pt x="2267" y="231"/>
                  </a:cubicBezTo>
                  <a:cubicBezTo>
                    <a:pt x="2266" y="231"/>
                    <a:pt x="2265" y="231"/>
                    <a:pt x="2264" y="231"/>
                  </a:cubicBezTo>
                  <a:cubicBezTo>
                    <a:pt x="2260" y="231"/>
                    <a:pt x="2257" y="236"/>
                    <a:pt x="2253" y="243"/>
                  </a:cubicBezTo>
                  <a:cubicBezTo>
                    <a:pt x="2252" y="245"/>
                    <a:pt x="2251" y="246"/>
                    <a:pt x="2249" y="246"/>
                  </a:cubicBezTo>
                  <a:cubicBezTo>
                    <a:pt x="2246" y="246"/>
                    <a:pt x="2242" y="242"/>
                    <a:pt x="2238" y="233"/>
                  </a:cubicBezTo>
                  <a:cubicBezTo>
                    <a:pt x="2229" y="217"/>
                    <a:pt x="2212" y="208"/>
                    <a:pt x="2194" y="208"/>
                  </a:cubicBezTo>
                  <a:cubicBezTo>
                    <a:pt x="2188" y="205"/>
                    <a:pt x="2183" y="202"/>
                    <a:pt x="2186" y="196"/>
                  </a:cubicBezTo>
                  <a:cubicBezTo>
                    <a:pt x="2185" y="185"/>
                    <a:pt x="2177" y="178"/>
                    <a:pt x="2169" y="178"/>
                  </a:cubicBezTo>
                  <a:cubicBezTo>
                    <a:pt x="2165" y="178"/>
                    <a:pt x="2161" y="180"/>
                    <a:pt x="2158" y="182"/>
                  </a:cubicBezTo>
                  <a:cubicBezTo>
                    <a:pt x="2152" y="179"/>
                    <a:pt x="2152" y="179"/>
                    <a:pt x="2156" y="172"/>
                  </a:cubicBezTo>
                  <a:cubicBezTo>
                    <a:pt x="2154" y="166"/>
                    <a:pt x="2155" y="160"/>
                    <a:pt x="2153" y="160"/>
                  </a:cubicBezTo>
                  <a:cubicBezTo>
                    <a:pt x="2152" y="160"/>
                    <a:pt x="2149" y="162"/>
                    <a:pt x="2145" y="166"/>
                  </a:cubicBezTo>
                  <a:cubicBezTo>
                    <a:pt x="2143" y="167"/>
                    <a:pt x="2141" y="167"/>
                    <a:pt x="2139" y="167"/>
                  </a:cubicBezTo>
                  <a:cubicBezTo>
                    <a:pt x="2125" y="167"/>
                    <a:pt x="2112" y="159"/>
                    <a:pt x="2104" y="147"/>
                  </a:cubicBezTo>
                  <a:cubicBezTo>
                    <a:pt x="2101" y="146"/>
                    <a:pt x="2098" y="145"/>
                    <a:pt x="2096" y="145"/>
                  </a:cubicBezTo>
                  <a:cubicBezTo>
                    <a:pt x="2093" y="145"/>
                    <a:pt x="2091" y="146"/>
                    <a:pt x="2090" y="150"/>
                  </a:cubicBezTo>
                  <a:cubicBezTo>
                    <a:pt x="2088" y="152"/>
                    <a:pt x="2087" y="155"/>
                    <a:pt x="2086" y="157"/>
                  </a:cubicBezTo>
                  <a:cubicBezTo>
                    <a:pt x="2086" y="148"/>
                    <a:pt x="2086" y="143"/>
                    <a:pt x="2084" y="143"/>
                  </a:cubicBezTo>
                  <a:cubicBezTo>
                    <a:pt x="2083" y="143"/>
                    <a:pt x="2080" y="146"/>
                    <a:pt x="2075" y="152"/>
                  </a:cubicBezTo>
                  <a:cubicBezTo>
                    <a:pt x="2074" y="155"/>
                    <a:pt x="2072" y="157"/>
                    <a:pt x="2070" y="157"/>
                  </a:cubicBezTo>
                  <a:cubicBezTo>
                    <a:pt x="2069" y="157"/>
                    <a:pt x="2068" y="154"/>
                    <a:pt x="2069" y="150"/>
                  </a:cubicBezTo>
                  <a:cubicBezTo>
                    <a:pt x="2068" y="144"/>
                    <a:pt x="2065" y="139"/>
                    <a:pt x="2060" y="136"/>
                  </a:cubicBezTo>
                  <a:cubicBezTo>
                    <a:pt x="2055" y="133"/>
                    <a:pt x="2022" y="131"/>
                    <a:pt x="1993" y="120"/>
                  </a:cubicBezTo>
                  <a:cubicBezTo>
                    <a:pt x="1960" y="109"/>
                    <a:pt x="1941" y="102"/>
                    <a:pt x="1932" y="102"/>
                  </a:cubicBezTo>
                  <a:cubicBezTo>
                    <a:pt x="1928" y="102"/>
                    <a:pt x="1926" y="103"/>
                    <a:pt x="1925" y="106"/>
                  </a:cubicBezTo>
                  <a:cubicBezTo>
                    <a:pt x="1921" y="108"/>
                    <a:pt x="1919" y="110"/>
                    <a:pt x="1918" y="110"/>
                  </a:cubicBezTo>
                  <a:cubicBezTo>
                    <a:pt x="1916" y="110"/>
                    <a:pt x="1915" y="107"/>
                    <a:pt x="1914" y="101"/>
                  </a:cubicBezTo>
                  <a:cubicBezTo>
                    <a:pt x="1911" y="95"/>
                    <a:pt x="1906" y="89"/>
                    <a:pt x="1898" y="87"/>
                  </a:cubicBezTo>
                  <a:cubicBezTo>
                    <a:pt x="1892" y="86"/>
                    <a:pt x="1887" y="83"/>
                    <a:pt x="1889" y="76"/>
                  </a:cubicBezTo>
                  <a:lnTo>
                    <a:pt x="1889" y="76"/>
                  </a:lnTo>
                  <a:cubicBezTo>
                    <a:pt x="1883" y="79"/>
                    <a:pt x="1881" y="81"/>
                    <a:pt x="1878" y="81"/>
                  </a:cubicBezTo>
                  <a:cubicBezTo>
                    <a:pt x="1877" y="81"/>
                    <a:pt x="1876" y="80"/>
                    <a:pt x="1874" y="80"/>
                  </a:cubicBezTo>
                  <a:cubicBezTo>
                    <a:pt x="1876" y="75"/>
                    <a:pt x="1874" y="73"/>
                    <a:pt x="1871" y="73"/>
                  </a:cubicBezTo>
                  <a:cubicBezTo>
                    <a:pt x="1868" y="73"/>
                    <a:pt x="1865" y="74"/>
                    <a:pt x="1862" y="77"/>
                  </a:cubicBezTo>
                  <a:cubicBezTo>
                    <a:pt x="1857" y="84"/>
                    <a:pt x="1854" y="87"/>
                    <a:pt x="1854" y="87"/>
                  </a:cubicBezTo>
                  <a:cubicBezTo>
                    <a:pt x="1853" y="87"/>
                    <a:pt x="1854" y="84"/>
                    <a:pt x="1856" y="76"/>
                  </a:cubicBezTo>
                  <a:cubicBezTo>
                    <a:pt x="1857" y="70"/>
                    <a:pt x="1848" y="61"/>
                    <a:pt x="1846" y="61"/>
                  </a:cubicBezTo>
                  <a:cubicBezTo>
                    <a:pt x="1845" y="61"/>
                    <a:pt x="1844" y="62"/>
                    <a:pt x="1845" y="64"/>
                  </a:cubicBezTo>
                  <a:cubicBezTo>
                    <a:pt x="1844" y="72"/>
                    <a:pt x="1832" y="70"/>
                    <a:pt x="1823" y="77"/>
                  </a:cubicBezTo>
                  <a:cubicBezTo>
                    <a:pt x="1817" y="74"/>
                    <a:pt x="1811" y="73"/>
                    <a:pt x="1813" y="65"/>
                  </a:cubicBezTo>
                  <a:cubicBezTo>
                    <a:pt x="1811" y="61"/>
                    <a:pt x="1801" y="58"/>
                    <a:pt x="1790" y="58"/>
                  </a:cubicBezTo>
                  <a:cubicBezTo>
                    <a:pt x="1781" y="58"/>
                    <a:pt x="1772" y="60"/>
                    <a:pt x="1769" y="63"/>
                  </a:cubicBezTo>
                  <a:cubicBezTo>
                    <a:pt x="1768" y="67"/>
                    <a:pt x="1766" y="69"/>
                    <a:pt x="1765" y="69"/>
                  </a:cubicBezTo>
                  <a:cubicBezTo>
                    <a:pt x="1763" y="69"/>
                    <a:pt x="1761" y="66"/>
                    <a:pt x="1762" y="62"/>
                  </a:cubicBezTo>
                  <a:cubicBezTo>
                    <a:pt x="1764" y="54"/>
                    <a:pt x="1758" y="52"/>
                    <a:pt x="1752" y="51"/>
                  </a:cubicBezTo>
                  <a:cubicBezTo>
                    <a:pt x="1750" y="53"/>
                    <a:pt x="1748" y="53"/>
                    <a:pt x="1747" y="53"/>
                  </a:cubicBezTo>
                  <a:cubicBezTo>
                    <a:pt x="1745" y="53"/>
                    <a:pt x="1746" y="48"/>
                    <a:pt x="1747" y="42"/>
                  </a:cubicBezTo>
                  <a:cubicBezTo>
                    <a:pt x="1755" y="35"/>
                    <a:pt x="1749" y="33"/>
                    <a:pt x="1736" y="31"/>
                  </a:cubicBezTo>
                  <a:cubicBezTo>
                    <a:pt x="1734" y="32"/>
                    <a:pt x="1730" y="33"/>
                    <a:pt x="1724" y="33"/>
                  </a:cubicBezTo>
                  <a:cubicBezTo>
                    <a:pt x="1714" y="33"/>
                    <a:pt x="1699" y="30"/>
                    <a:pt x="1686" y="30"/>
                  </a:cubicBezTo>
                  <a:cubicBezTo>
                    <a:pt x="1679" y="28"/>
                    <a:pt x="1673" y="28"/>
                    <a:pt x="1668" y="28"/>
                  </a:cubicBezTo>
                  <a:cubicBezTo>
                    <a:pt x="1651" y="28"/>
                    <a:pt x="1643" y="35"/>
                    <a:pt x="1632" y="46"/>
                  </a:cubicBezTo>
                  <a:lnTo>
                    <a:pt x="1624" y="61"/>
                  </a:lnTo>
                  <a:lnTo>
                    <a:pt x="1626" y="45"/>
                  </a:lnTo>
                  <a:cubicBezTo>
                    <a:pt x="1626" y="36"/>
                    <a:pt x="1625" y="28"/>
                    <a:pt x="1623" y="19"/>
                  </a:cubicBezTo>
                  <a:cubicBezTo>
                    <a:pt x="1616" y="19"/>
                    <a:pt x="1616" y="27"/>
                    <a:pt x="1615" y="35"/>
                  </a:cubicBezTo>
                  <a:cubicBezTo>
                    <a:pt x="1615" y="39"/>
                    <a:pt x="1613" y="40"/>
                    <a:pt x="1611" y="40"/>
                  </a:cubicBezTo>
                  <a:cubicBezTo>
                    <a:pt x="1607" y="40"/>
                    <a:pt x="1602" y="37"/>
                    <a:pt x="1596" y="32"/>
                  </a:cubicBezTo>
                  <a:cubicBezTo>
                    <a:pt x="1590" y="26"/>
                    <a:pt x="1585" y="24"/>
                    <a:pt x="1581" y="24"/>
                  </a:cubicBezTo>
                  <a:cubicBezTo>
                    <a:pt x="1578" y="24"/>
                    <a:pt x="1575" y="26"/>
                    <a:pt x="1571" y="30"/>
                  </a:cubicBezTo>
                  <a:cubicBezTo>
                    <a:pt x="1564" y="30"/>
                    <a:pt x="1557" y="26"/>
                    <a:pt x="1553" y="19"/>
                  </a:cubicBezTo>
                  <a:cubicBezTo>
                    <a:pt x="1547" y="19"/>
                    <a:pt x="1547" y="19"/>
                    <a:pt x="1547" y="27"/>
                  </a:cubicBezTo>
                  <a:cubicBezTo>
                    <a:pt x="1546" y="31"/>
                    <a:pt x="1544" y="33"/>
                    <a:pt x="1542" y="33"/>
                  </a:cubicBezTo>
                  <a:cubicBezTo>
                    <a:pt x="1539" y="33"/>
                    <a:pt x="1536" y="31"/>
                    <a:pt x="1533" y="26"/>
                  </a:cubicBezTo>
                  <a:cubicBezTo>
                    <a:pt x="1530" y="17"/>
                    <a:pt x="1522" y="12"/>
                    <a:pt x="1516" y="12"/>
                  </a:cubicBezTo>
                  <a:cubicBezTo>
                    <a:pt x="1513" y="12"/>
                    <a:pt x="1510" y="14"/>
                    <a:pt x="1510" y="17"/>
                  </a:cubicBezTo>
                  <a:cubicBezTo>
                    <a:pt x="1509" y="23"/>
                    <a:pt x="1505" y="24"/>
                    <a:pt x="1501" y="24"/>
                  </a:cubicBezTo>
                  <a:cubicBezTo>
                    <a:pt x="1499" y="24"/>
                    <a:pt x="1498" y="24"/>
                    <a:pt x="1496" y="24"/>
                  </a:cubicBezTo>
                  <a:cubicBezTo>
                    <a:pt x="1495" y="24"/>
                    <a:pt x="1494" y="24"/>
                    <a:pt x="1493" y="24"/>
                  </a:cubicBezTo>
                  <a:cubicBezTo>
                    <a:pt x="1487" y="24"/>
                    <a:pt x="1481" y="26"/>
                    <a:pt x="1477" y="31"/>
                  </a:cubicBezTo>
                  <a:lnTo>
                    <a:pt x="1465" y="30"/>
                  </a:lnTo>
                  <a:cubicBezTo>
                    <a:pt x="1458" y="30"/>
                    <a:pt x="1465" y="22"/>
                    <a:pt x="1472" y="22"/>
                  </a:cubicBezTo>
                  <a:lnTo>
                    <a:pt x="1465" y="14"/>
                  </a:lnTo>
                  <a:cubicBezTo>
                    <a:pt x="1461" y="14"/>
                    <a:pt x="1459" y="13"/>
                    <a:pt x="1456" y="13"/>
                  </a:cubicBezTo>
                  <a:cubicBezTo>
                    <a:pt x="1449" y="13"/>
                    <a:pt x="1445" y="15"/>
                    <a:pt x="1440" y="21"/>
                  </a:cubicBezTo>
                  <a:cubicBezTo>
                    <a:pt x="1437" y="29"/>
                    <a:pt x="1435" y="33"/>
                    <a:pt x="1434" y="33"/>
                  </a:cubicBezTo>
                  <a:cubicBezTo>
                    <a:pt x="1433" y="33"/>
                    <a:pt x="1433" y="29"/>
                    <a:pt x="1433" y="21"/>
                  </a:cubicBezTo>
                  <a:cubicBezTo>
                    <a:pt x="1433" y="15"/>
                    <a:pt x="1431" y="9"/>
                    <a:pt x="1427" y="9"/>
                  </a:cubicBezTo>
                  <a:cubicBezTo>
                    <a:pt x="1425" y="9"/>
                    <a:pt x="1423" y="10"/>
                    <a:pt x="1421" y="13"/>
                  </a:cubicBezTo>
                  <a:cubicBezTo>
                    <a:pt x="1418" y="20"/>
                    <a:pt x="1416" y="22"/>
                    <a:pt x="1414" y="22"/>
                  </a:cubicBezTo>
                  <a:cubicBezTo>
                    <a:pt x="1411" y="22"/>
                    <a:pt x="1409" y="17"/>
                    <a:pt x="1409" y="13"/>
                  </a:cubicBezTo>
                  <a:cubicBezTo>
                    <a:pt x="1412" y="5"/>
                    <a:pt x="1414" y="1"/>
                    <a:pt x="14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3" name="Google Shape;8993;p33"/>
            <p:cNvSpPr/>
            <p:nvPr/>
          </p:nvSpPr>
          <p:spPr>
            <a:xfrm>
              <a:off x="2958944" y="2488243"/>
              <a:ext cx="397173" cy="423344"/>
            </a:xfrm>
            <a:custGeom>
              <a:avLst/>
              <a:gdLst/>
              <a:ahLst/>
              <a:cxnLst/>
              <a:rect l="l" t="t" r="r" b="b"/>
              <a:pathLst>
                <a:path w="3976" h="4238" extrusionOk="0">
                  <a:moveTo>
                    <a:pt x="3875" y="63"/>
                  </a:moveTo>
                  <a:cubicBezTo>
                    <a:pt x="3879" y="63"/>
                    <a:pt x="3887" y="70"/>
                    <a:pt x="3893" y="84"/>
                  </a:cubicBezTo>
                  <a:cubicBezTo>
                    <a:pt x="3903" y="95"/>
                    <a:pt x="3906" y="97"/>
                    <a:pt x="3901" y="97"/>
                  </a:cubicBezTo>
                  <a:cubicBezTo>
                    <a:pt x="3899" y="97"/>
                    <a:pt x="3895" y="97"/>
                    <a:pt x="3891" y="96"/>
                  </a:cubicBezTo>
                  <a:cubicBezTo>
                    <a:pt x="3883" y="95"/>
                    <a:pt x="3875" y="93"/>
                    <a:pt x="3876" y="82"/>
                  </a:cubicBezTo>
                  <a:cubicBezTo>
                    <a:pt x="3871" y="69"/>
                    <a:pt x="3872" y="63"/>
                    <a:pt x="3875" y="63"/>
                  </a:cubicBezTo>
                  <a:close/>
                  <a:moveTo>
                    <a:pt x="300" y="416"/>
                  </a:moveTo>
                  <a:lnTo>
                    <a:pt x="299" y="428"/>
                  </a:lnTo>
                  <a:cubicBezTo>
                    <a:pt x="297" y="440"/>
                    <a:pt x="305" y="442"/>
                    <a:pt x="313" y="443"/>
                  </a:cubicBezTo>
                  <a:lnTo>
                    <a:pt x="315" y="431"/>
                  </a:lnTo>
                  <a:cubicBezTo>
                    <a:pt x="315" y="431"/>
                    <a:pt x="309" y="417"/>
                    <a:pt x="300" y="416"/>
                  </a:cubicBezTo>
                  <a:close/>
                  <a:moveTo>
                    <a:pt x="425" y="463"/>
                  </a:moveTo>
                  <a:cubicBezTo>
                    <a:pt x="433" y="464"/>
                    <a:pt x="430" y="477"/>
                    <a:pt x="428" y="488"/>
                  </a:cubicBezTo>
                  <a:cubicBezTo>
                    <a:pt x="427" y="497"/>
                    <a:pt x="427" y="500"/>
                    <a:pt x="423" y="500"/>
                  </a:cubicBezTo>
                  <a:cubicBezTo>
                    <a:pt x="422" y="500"/>
                    <a:pt x="420" y="499"/>
                    <a:pt x="418" y="499"/>
                  </a:cubicBezTo>
                  <a:cubicBezTo>
                    <a:pt x="415" y="491"/>
                    <a:pt x="413" y="482"/>
                    <a:pt x="415" y="473"/>
                  </a:cubicBezTo>
                  <a:lnTo>
                    <a:pt x="425" y="463"/>
                  </a:lnTo>
                  <a:close/>
                  <a:moveTo>
                    <a:pt x="406" y="599"/>
                  </a:moveTo>
                  <a:cubicBezTo>
                    <a:pt x="409" y="599"/>
                    <a:pt x="408" y="605"/>
                    <a:pt x="406" y="619"/>
                  </a:cubicBezTo>
                  <a:cubicBezTo>
                    <a:pt x="404" y="630"/>
                    <a:pt x="401" y="642"/>
                    <a:pt x="395" y="642"/>
                  </a:cubicBezTo>
                  <a:cubicBezTo>
                    <a:pt x="395" y="642"/>
                    <a:pt x="394" y="642"/>
                    <a:pt x="393" y="642"/>
                  </a:cubicBezTo>
                  <a:lnTo>
                    <a:pt x="396" y="630"/>
                  </a:lnTo>
                  <a:cubicBezTo>
                    <a:pt x="396" y="630"/>
                    <a:pt x="396" y="630"/>
                    <a:pt x="396" y="630"/>
                  </a:cubicBezTo>
                  <a:cubicBezTo>
                    <a:pt x="401" y="630"/>
                    <a:pt x="400" y="625"/>
                    <a:pt x="395" y="625"/>
                  </a:cubicBezTo>
                  <a:cubicBezTo>
                    <a:pt x="393" y="625"/>
                    <a:pt x="391" y="626"/>
                    <a:pt x="388" y="629"/>
                  </a:cubicBezTo>
                  <a:lnTo>
                    <a:pt x="372" y="626"/>
                  </a:lnTo>
                  <a:cubicBezTo>
                    <a:pt x="373" y="614"/>
                    <a:pt x="382" y="604"/>
                    <a:pt x="391" y="604"/>
                  </a:cubicBezTo>
                  <a:cubicBezTo>
                    <a:pt x="391" y="604"/>
                    <a:pt x="392" y="604"/>
                    <a:pt x="392" y="605"/>
                  </a:cubicBezTo>
                  <a:cubicBezTo>
                    <a:pt x="399" y="601"/>
                    <a:pt x="403" y="599"/>
                    <a:pt x="406" y="599"/>
                  </a:cubicBezTo>
                  <a:close/>
                  <a:moveTo>
                    <a:pt x="442" y="651"/>
                  </a:moveTo>
                  <a:lnTo>
                    <a:pt x="431" y="661"/>
                  </a:lnTo>
                  <a:lnTo>
                    <a:pt x="429" y="673"/>
                  </a:lnTo>
                  <a:cubicBezTo>
                    <a:pt x="431" y="673"/>
                    <a:pt x="433" y="673"/>
                    <a:pt x="434" y="673"/>
                  </a:cubicBezTo>
                  <a:cubicBezTo>
                    <a:pt x="437" y="673"/>
                    <a:pt x="438" y="671"/>
                    <a:pt x="439" y="663"/>
                  </a:cubicBezTo>
                  <a:lnTo>
                    <a:pt x="442" y="651"/>
                  </a:lnTo>
                  <a:close/>
                  <a:moveTo>
                    <a:pt x="251" y="1269"/>
                  </a:moveTo>
                  <a:cubicBezTo>
                    <a:pt x="259" y="1270"/>
                    <a:pt x="263" y="1294"/>
                    <a:pt x="261" y="1307"/>
                  </a:cubicBezTo>
                  <a:cubicBezTo>
                    <a:pt x="260" y="1312"/>
                    <a:pt x="258" y="1314"/>
                    <a:pt x="256" y="1314"/>
                  </a:cubicBezTo>
                  <a:cubicBezTo>
                    <a:pt x="253" y="1314"/>
                    <a:pt x="250" y="1307"/>
                    <a:pt x="247" y="1292"/>
                  </a:cubicBezTo>
                  <a:cubicBezTo>
                    <a:pt x="249" y="1280"/>
                    <a:pt x="251" y="1269"/>
                    <a:pt x="251" y="1269"/>
                  </a:cubicBezTo>
                  <a:close/>
                  <a:moveTo>
                    <a:pt x="230" y="1338"/>
                  </a:moveTo>
                  <a:cubicBezTo>
                    <a:pt x="223" y="1338"/>
                    <a:pt x="220" y="1349"/>
                    <a:pt x="216" y="1373"/>
                  </a:cubicBezTo>
                  <a:cubicBezTo>
                    <a:pt x="215" y="1381"/>
                    <a:pt x="217" y="1390"/>
                    <a:pt x="221" y="1398"/>
                  </a:cubicBezTo>
                  <a:cubicBezTo>
                    <a:pt x="221" y="1398"/>
                    <a:pt x="221" y="1398"/>
                    <a:pt x="222" y="1398"/>
                  </a:cubicBezTo>
                  <a:cubicBezTo>
                    <a:pt x="229" y="1398"/>
                    <a:pt x="231" y="1387"/>
                    <a:pt x="233" y="1375"/>
                  </a:cubicBezTo>
                  <a:cubicBezTo>
                    <a:pt x="244" y="1353"/>
                    <a:pt x="238" y="1339"/>
                    <a:pt x="231" y="1338"/>
                  </a:cubicBezTo>
                  <a:cubicBezTo>
                    <a:pt x="230" y="1338"/>
                    <a:pt x="230" y="1338"/>
                    <a:pt x="230" y="1338"/>
                  </a:cubicBezTo>
                  <a:close/>
                  <a:moveTo>
                    <a:pt x="3596" y="1740"/>
                  </a:moveTo>
                  <a:cubicBezTo>
                    <a:pt x="3597" y="1740"/>
                    <a:pt x="3599" y="1741"/>
                    <a:pt x="3600" y="1741"/>
                  </a:cubicBezTo>
                  <a:cubicBezTo>
                    <a:pt x="3608" y="1742"/>
                    <a:pt x="3615" y="1755"/>
                    <a:pt x="3613" y="1768"/>
                  </a:cubicBezTo>
                  <a:cubicBezTo>
                    <a:pt x="3612" y="1772"/>
                    <a:pt x="3609" y="1775"/>
                    <a:pt x="3606" y="1775"/>
                  </a:cubicBezTo>
                  <a:cubicBezTo>
                    <a:pt x="3601" y="1775"/>
                    <a:pt x="3593" y="1767"/>
                    <a:pt x="3590" y="1751"/>
                  </a:cubicBezTo>
                  <a:cubicBezTo>
                    <a:pt x="3592" y="1742"/>
                    <a:pt x="3592" y="1740"/>
                    <a:pt x="3596" y="1740"/>
                  </a:cubicBezTo>
                  <a:close/>
                  <a:moveTo>
                    <a:pt x="197" y="1861"/>
                  </a:moveTo>
                  <a:cubicBezTo>
                    <a:pt x="205" y="1863"/>
                    <a:pt x="203" y="1874"/>
                    <a:pt x="201" y="1887"/>
                  </a:cubicBezTo>
                  <a:lnTo>
                    <a:pt x="192" y="1886"/>
                  </a:lnTo>
                  <a:lnTo>
                    <a:pt x="187" y="1872"/>
                  </a:lnTo>
                  <a:lnTo>
                    <a:pt x="197" y="1861"/>
                  </a:lnTo>
                  <a:close/>
                  <a:moveTo>
                    <a:pt x="151" y="1890"/>
                  </a:moveTo>
                  <a:cubicBezTo>
                    <a:pt x="151" y="1890"/>
                    <a:pt x="157" y="1904"/>
                    <a:pt x="162" y="1917"/>
                  </a:cubicBezTo>
                  <a:cubicBezTo>
                    <a:pt x="177" y="1938"/>
                    <a:pt x="181" y="1943"/>
                    <a:pt x="176" y="1943"/>
                  </a:cubicBezTo>
                  <a:cubicBezTo>
                    <a:pt x="174" y="1943"/>
                    <a:pt x="171" y="1943"/>
                    <a:pt x="167" y="1942"/>
                  </a:cubicBezTo>
                  <a:cubicBezTo>
                    <a:pt x="159" y="1941"/>
                    <a:pt x="151" y="1938"/>
                    <a:pt x="146" y="1914"/>
                  </a:cubicBezTo>
                  <a:cubicBezTo>
                    <a:pt x="149" y="1901"/>
                    <a:pt x="151" y="1890"/>
                    <a:pt x="151" y="1890"/>
                  </a:cubicBezTo>
                  <a:close/>
                  <a:moveTo>
                    <a:pt x="3552" y="2150"/>
                  </a:moveTo>
                  <a:cubicBezTo>
                    <a:pt x="3553" y="2150"/>
                    <a:pt x="3553" y="2150"/>
                    <a:pt x="3553" y="2150"/>
                  </a:cubicBezTo>
                  <a:cubicBezTo>
                    <a:pt x="3553" y="2150"/>
                    <a:pt x="3561" y="2153"/>
                    <a:pt x="3567" y="2166"/>
                  </a:cubicBezTo>
                  <a:cubicBezTo>
                    <a:pt x="3567" y="2166"/>
                    <a:pt x="3573" y="2178"/>
                    <a:pt x="3566" y="2178"/>
                  </a:cubicBezTo>
                  <a:cubicBezTo>
                    <a:pt x="3566" y="2178"/>
                    <a:pt x="3565" y="2177"/>
                    <a:pt x="3565" y="2177"/>
                  </a:cubicBezTo>
                  <a:lnTo>
                    <a:pt x="3566" y="2177"/>
                  </a:lnTo>
                  <a:lnTo>
                    <a:pt x="3557" y="2176"/>
                  </a:lnTo>
                  <a:cubicBezTo>
                    <a:pt x="3551" y="2163"/>
                    <a:pt x="3546" y="2150"/>
                    <a:pt x="3552" y="2150"/>
                  </a:cubicBezTo>
                  <a:close/>
                  <a:moveTo>
                    <a:pt x="136" y="2177"/>
                  </a:moveTo>
                  <a:cubicBezTo>
                    <a:pt x="139" y="2177"/>
                    <a:pt x="145" y="2187"/>
                    <a:pt x="154" y="2199"/>
                  </a:cubicBezTo>
                  <a:cubicBezTo>
                    <a:pt x="157" y="2213"/>
                    <a:pt x="158" y="2219"/>
                    <a:pt x="156" y="2219"/>
                  </a:cubicBezTo>
                  <a:cubicBezTo>
                    <a:pt x="154" y="2219"/>
                    <a:pt x="151" y="2215"/>
                    <a:pt x="144" y="2209"/>
                  </a:cubicBezTo>
                  <a:cubicBezTo>
                    <a:pt x="139" y="2195"/>
                    <a:pt x="133" y="2182"/>
                    <a:pt x="133" y="2182"/>
                  </a:cubicBezTo>
                  <a:cubicBezTo>
                    <a:pt x="134" y="2178"/>
                    <a:pt x="135" y="2177"/>
                    <a:pt x="136" y="2177"/>
                  </a:cubicBezTo>
                  <a:close/>
                  <a:moveTo>
                    <a:pt x="95" y="2273"/>
                  </a:moveTo>
                  <a:cubicBezTo>
                    <a:pt x="103" y="2274"/>
                    <a:pt x="109" y="2286"/>
                    <a:pt x="109" y="2286"/>
                  </a:cubicBezTo>
                  <a:lnTo>
                    <a:pt x="108" y="2298"/>
                  </a:lnTo>
                  <a:cubicBezTo>
                    <a:pt x="100" y="2297"/>
                    <a:pt x="92" y="2296"/>
                    <a:pt x="94" y="2284"/>
                  </a:cubicBezTo>
                  <a:lnTo>
                    <a:pt x="95" y="2273"/>
                  </a:lnTo>
                  <a:close/>
                  <a:moveTo>
                    <a:pt x="61" y="2506"/>
                  </a:moveTo>
                  <a:cubicBezTo>
                    <a:pt x="64" y="2506"/>
                    <a:pt x="68" y="2524"/>
                    <a:pt x="68" y="2534"/>
                  </a:cubicBezTo>
                  <a:lnTo>
                    <a:pt x="60" y="2534"/>
                  </a:lnTo>
                  <a:cubicBezTo>
                    <a:pt x="60" y="2522"/>
                    <a:pt x="52" y="2509"/>
                    <a:pt x="60" y="2509"/>
                  </a:cubicBezTo>
                  <a:cubicBezTo>
                    <a:pt x="60" y="2507"/>
                    <a:pt x="61" y="2506"/>
                    <a:pt x="61" y="2506"/>
                  </a:cubicBezTo>
                  <a:close/>
                  <a:moveTo>
                    <a:pt x="103" y="2604"/>
                  </a:moveTo>
                  <a:cubicBezTo>
                    <a:pt x="111" y="2604"/>
                    <a:pt x="120" y="2604"/>
                    <a:pt x="121" y="2615"/>
                  </a:cubicBezTo>
                  <a:cubicBezTo>
                    <a:pt x="127" y="2623"/>
                    <a:pt x="125" y="2632"/>
                    <a:pt x="117" y="2632"/>
                  </a:cubicBezTo>
                  <a:cubicBezTo>
                    <a:pt x="114" y="2632"/>
                    <a:pt x="110" y="2630"/>
                    <a:pt x="105" y="2627"/>
                  </a:cubicBezTo>
                  <a:lnTo>
                    <a:pt x="103" y="2604"/>
                  </a:lnTo>
                  <a:close/>
                  <a:moveTo>
                    <a:pt x="3476" y="2629"/>
                  </a:moveTo>
                  <a:cubicBezTo>
                    <a:pt x="3476" y="2629"/>
                    <a:pt x="3477" y="2629"/>
                    <a:pt x="3477" y="2629"/>
                  </a:cubicBezTo>
                  <a:cubicBezTo>
                    <a:pt x="3477" y="2629"/>
                    <a:pt x="3485" y="2630"/>
                    <a:pt x="3483" y="2643"/>
                  </a:cubicBezTo>
                  <a:cubicBezTo>
                    <a:pt x="3483" y="2643"/>
                    <a:pt x="3474" y="2652"/>
                    <a:pt x="3466" y="2652"/>
                  </a:cubicBezTo>
                  <a:cubicBezTo>
                    <a:pt x="3466" y="2652"/>
                    <a:pt x="3465" y="2652"/>
                    <a:pt x="3465" y="2652"/>
                  </a:cubicBezTo>
                  <a:lnTo>
                    <a:pt x="3467" y="2639"/>
                  </a:lnTo>
                  <a:cubicBezTo>
                    <a:pt x="3469" y="2630"/>
                    <a:pt x="3473" y="2629"/>
                    <a:pt x="3476" y="2629"/>
                  </a:cubicBezTo>
                  <a:close/>
                  <a:moveTo>
                    <a:pt x="126" y="2708"/>
                  </a:moveTo>
                  <a:lnTo>
                    <a:pt x="127" y="2719"/>
                  </a:lnTo>
                  <a:cubicBezTo>
                    <a:pt x="129" y="2730"/>
                    <a:pt x="130" y="2730"/>
                    <a:pt x="121" y="2731"/>
                  </a:cubicBezTo>
                  <a:cubicBezTo>
                    <a:pt x="121" y="2728"/>
                    <a:pt x="120" y="2724"/>
                    <a:pt x="120" y="2720"/>
                  </a:cubicBezTo>
                  <a:lnTo>
                    <a:pt x="126" y="2708"/>
                  </a:lnTo>
                  <a:close/>
                  <a:moveTo>
                    <a:pt x="3467" y="2750"/>
                  </a:moveTo>
                  <a:cubicBezTo>
                    <a:pt x="3469" y="2750"/>
                    <a:pt x="3470" y="2751"/>
                    <a:pt x="3473" y="2752"/>
                  </a:cubicBezTo>
                  <a:lnTo>
                    <a:pt x="3470" y="2763"/>
                  </a:lnTo>
                  <a:lnTo>
                    <a:pt x="3460" y="2774"/>
                  </a:lnTo>
                  <a:lnTo>
                    <a:pt x="3460" y="2774"/>
                  </a:lnTo>
                  <a:lnTo>
                    <a:pt x="3462" y="2762"/>
                  </a:lnTo>
                  <a:cubicBezTo>
                    <a:pt x="3464" y="2753"/>
                    <a:pt x="3465" y="2750"/>
                    <a:pt x="3467" y="2750"/>
                  </a:cubicBezTo>
                  <a:close/>
                  <a:moveTo>
                    <a:pt x="3470" y="2791"/>
                  </a:moveTo>
                  <a:lnTo>
                    <a:pt x="3470" y="2791"/>
                  </a:lnTo>
                  <a:cubicBezTo>
                    <a:pt x="3469" y="2791"/>
                    <a:pt x="3469" y="2794"/>
                    <a:pt x="3471" y="2801"/>
                  </a:cubicBezTo>
                  <a:cubicBezTo>
                    <a:pt x="3473" y="2795"/>
                    <a:pt x="3471" y="2791"/>
                    <a:pt x="3470" y="2791"/>
                  </a:cubicBezTo>
                  <a:close/>
                  <a:moveTo>
                    <a:pt x="171" y="2829"/>
                  </a:moveTo>
                  <a:cubicBezTo>
                    <a:pt x="163" y="2831"/>
                    <a:pt x="158" y="2844"/>
                    <a:pt x="158" y="2844"/>
                  </a:cubicBezTo>
                  <a:cubicBezTo>
                    <a:pt x="159" y="2853"/>
                    <a:pt x="164" y="2854"/>
                    <a:pt x="166" y="2854"/>
                  </a:cubicBezTo>
                  <a:cubicBezTo>
                    <a:pt x="166" y="2854"/>
                    <a:pt x="167" y="2854"/>
                    <a:pt x="167" y="2854"/>
                  </a:cubicBezTo>
                  <a:cubicBezTo>
                    <a:pt x="167" y="2854"/>
                    <a:pt x="175" y="2853"/>
                    <a:pt x="173" y="2841"/>
                  </a:cubicBezTo>
                  <a:lnTo>
                    <a:pt x="171" y="2829"/>
                  </a:lnTo>
                  <a:close/>
                  <a:moveTo>
                    <a:pt x="3443" y="2868"/>
                  </a:moveTo>
                  <a:cubicBezTo>
                    <a:pt x="3445" y="2868"/>
                    <a:pt x="3446" y="2868"/>
                    <a:pt x="3448" y="2868"/>
                  </a:cubicBezTo>
                  <a:lnTo>
                    <a:pt x="3446" y="2880"/>
                  </a:lnTo>
                  <a:lnTo>
                    <a:pt x="3434" y="2890"/>
                  </a:lnTo>
                  <a:lnTo>
                    <a:pt x="3434" y="2890"/>
                  </a:lnTo>
                  <a:lnTo>
                    <a:pt x="3438" y="2878"/>
                  </a:lnTo>
                  <a:cubicBezTo>
                    <a:pt x="3439" y="2870"/>
                    <a:pt x="3440" y="2868"/>
                    <a:pt x="3443" y="2868"/>
                  </a:cubicBezTo>
                  <a:close/>
                  <a:moveTo>
                    <a:pt x="3474" y="2919"/>
                  </a:moveTo>
                  <a:cubicBezTo>
                    <a:pt x="3474" y="2919"/>
                    <a:pt x="3472" y="2920"/>
                    <a:pt x="3470" y="2922"/>
                  </a:cubicBezTo>
                  <a:lnTo>
                    <a:pt x="3470" y="2922"/>
                  </a:lnTo>
                  <a:cubicBezTo>
                    <a:pt x="3474" y="2921"/>
                    <a:pt x="3475" y="2919"/>
                    <a:pt x="3474" y="2919"/>
                  </a:cubicBezTo>
                  <a:close/>
                  <a:moveTo>
                    <a:pt x="3470" y="2922"/>
                  </a:moveTo>
                  <a:cubicBezTo>
                    <a:pt x="3469" y="2922"/>
                    <a:pt x="3468" y="2922"/>
                    <a:pt x="3467" y="2922"/>
                  </a:cubicBezTo>
                  <a:cubicBezTo>
                    <a:pt x="3466" y="2922"/>
                    <a:pt x="3465" y="2922"/>
                    <a:pt x="3464" y="2922"/>
                  </a:cubicBezTo>
                  <a:lnTo>
                    <a:pt x="3464" y="2922"/>
                  </a:lnTo>
                  <a:cubicBezTo>
                    <a:pt x="3465" y="2922"/>
                    <a:pt x="3467" y="2923"/>
                    <a:pt x="3468" y="2923"/>
                  </a:cubicBezTo>
                  <a:cubicBezTo>
                    <a:pt x="3469" y="2923"/>
                    <a:pt x="3469" y="2922"/>
                    <a:pt x="3470" y="2922"/>
                  </a:cubicBezTo>
                  <a:close/>
                  <a:moveTo>
                    <a:pt x="132" y="2910"/>
                  </a:moveTo>
                  <a:cubicBezTo>
                    <a:pt x="138" y="2910"/>
                    <a:pt x="141" y="2920"/>
                    <a:pt x="141" y="2920"/>
                  </a:cubicBezTo>
                  <a:cubicBezTo>
                    <a:pt x="143" y="2931"/>
                    <a:pt x="146" y="2942"/>
                    <a:pt x="139" y="2945"/>
                  </a:cubicBezTo>
                  <a:cubicBezTo>
                    <a:pt x="139" y="2945"/>
                    <a:pt x="138" y="2945"/>
                    <a:pt x="138" y="2945"/>
                  </a:cubicBezTo>
                  <a:cubicBezTo>
                    <a:pt x="136" y="2945"/>
                    <a:pt x="130" y="2944"/>
                    <a:pt x="127" y="2934"/>
                  </a:cubicBezTo>
                  <a:cubicBezTo>
                    <a:pt x="126" y="2927"/>
                    <a:pt x="126" y="2918"/>
                    <a:pt x="130" y="2910"/>
                  </a:cubicBezTo>
                  <a:cubicBezTo>
                    <a:pt x="130" y="2910"/>
                    <a:pt x="131" y="2910"/>
                    <a:pt x="132" y="2910"/>
                  </a:cubicBezTo>
                  <a:close/>
                  <a:moveTo>
                    <a:pt x="3419" y="2947"/>
                  </a:moveTo>
                  <a:cubicBezTo>
                    <a:pt x="3420" y="2947"/>
                    <a:pt x="3420" y="2947"/>
                    <a:pt x="3421" y="2947"/>
                  </a:cubicBezTo>
                  <a:cubicBezTo>
                    <a:pt x="3429" y="2949"/>
                    <a:pt x="3429" y="2949"/>
                    <a:pt x="3427" y="2961"/>
                  </a:cubicBezTo>
                  <a:cubicBezTo>
                    <a:pt x="3423" y="2974"/>
                    <a:pt x="3422" y="2980"/>
                    <a:pt x="3420" y="2980"/>
                  </a:cubicBezTo>
                  <a:cubicBezTo>
                    <a:pt x="3419" y="2980"/>
                    <a:pt x="3417" y="2976"/>
                    <a:pt x="3415" y="2970"/>
                  </a:cubicBezTo>
                  <a:cubicBezTo>
                    <a:pt x="3411" y="2958"/>
                    <a:pt x="3413" y="2947"/>
                    <a:pt x="3419" y="2947"/>
                  </a:cubicBezTo>
                  <a:close/>
                  <a:moveTo>
                    <a:pt x="272" y="3006"/>
                  </a:moveTo>
                  <a:cubicBezTo>
                    <a:pt x="271" y="3006"/>
                    <a:pt x="270" y="3009"/>
                    <a:pt x="268" y="3015"/>
                  </a:cubicBezTo>
                  <a:lnTo>
                    <a:pt x="275" y="3035"/>
                  </a:lnTo>
                  <a:cubicBezTo>
                    <a:pt x="283" y="3033"/>
                    <a:pt x="283" y="3033"/>
                    <a:pt x="279" y="3023"/>
                  </a:cubicBezTo>
                  <a:cubicBezTo>
                    <a:pt x="275" y="3011"/>
                    <a:pt x="274" y="3006"/>
                    <a:pt x="272" y="3006"/>
                  </a:cubicBezTo>
                  <a:close/>
                  <a:moveTo>
                    <a:pt x="3339" y="3019"/>
                  </a:moveTo>
                  <a:cubicBezTo>
                    <a:pt x="3347" y="3022"/>
                    <a:pt x="3355" y="3024"/>
                    <a:pt x="3350" y="3035"/>
                  </a:cubicBezTo>
                  <a:lnTo>
                    <a:pt x="3339" y="3043"/>
                  </a:lnTo>
                  <a:lnTo>
                    <a:pt x="3336" y="3030"/>
                  </a:lnTo>
                  <a:lnTo>
                    <a:pt x="3339" y="3019"/>
                  </a:lnTo>
                  <a:close/>
                  <a:moveTo>
                    <a:pt x="11" y="3111"/>
                  </a:moveTo>
                  <a:cubicBezTo>
                    <a:pt x="10" y="3111"/>
                    <a:pt x="9" y="3111"/>
                    <a:pt x="9" y="3112"/>
                  </a:cubicBezTo>
                  <a:cubicBezTo>
                    <a:pt x="1" y="3114"/>
                    <a:pt x="5" y="3126"/>
                    <a:pt x="25" y="3133"/>
                  </a:cubicBezTo>
                  <a:cubicBezTo>
                    <a:pt x="33" y="3131"/>
                    <a:pt x="33" y="3131"/>
                    <a:pt x="29" y="3118"/>
                  </a:cubicBezTo>
                  <a:cubicBezTo>
                    <a:pt x="29" y="3118"/>
                    <a:pt x="19" y="3111"/>
                    <a:pt x="11" y="3111"/>
                  </a:cubicBezTo>
                  <a:close/>
                  <a:moveTo>
                    <a:pt x="200" y="3115"/>
                  </a:moveTo>
                  <a:cubicBezTo>
                    <a:pt x="202" y="3115"/>
                    <a:pt x="204" y="3121"/>
                    <a:pt x="208" y="3133"/>
                  </a:cubicBezTo>
                  <a:cubicBezTo>
                    <a:pt x="213" y="3144"/>
                    <a:pt x="205" y="3148"/>
                    <a:pt x="205" y="3148"/>
                  </a:cubicBezTo>
                  <a:cubicBezTo>
                    <a:pt x="204" y="3148"/>
                    <a:pt x="204" y="3148"/>
                    <a:pt x="203" y="3148"/>
                  </a:cubicBezTo>
                  <a:cubicBezTo>
                    <a:pt x="199" y="3148"/>
                    <a:pt x="201" y="3136"/>
                    <a:pt x="197" y="3125"/>
                  </a:cubicBezTo>
                  <a:cubicBezTo>
                    <a:pt x="198" y="3119"/>
                    <a:pt x="199" y="3115"/>
                    <a:pt x="200" y="3115"/>
                  </a:cubicBezTo>
                  <a:close/>
                  <a:moveTo>
                    <a:pt x="3300" y="3151"/>
                  </a:moveTo>
                  <a:cubicBezTo>
                    <a:pt x="3302" y="3151"/>
                    <a:pt x="3303" y="3152"/>
                    <a:pt x="3305" y="3153"/>
                  </a:cubicBezTo>
                  <a:cubicBezTo>
                    <a:pt x="3305" y="3153"/>
                    <a:pt x="3313" y="3157"/>
                    <a:pt x="3309" y="3168"/>
                  </a:cubicBezTo>
                  <a:lnTo>
                    <a:pt x="3296" y="3175"/>
                  </a:lnTo>
                  <a:cubicBezTo>
                    <a:pt x="3289" y="3171"/>
                    <a:pt x="3294" y="3161"/>
                    <a:pt x="3294" y="3161"/>
                  </a:cubicBezTo>
                  <a:cubicBezTo>
                    <a:pt x="3297" y="3154"/>
                    <a:pt x="3298" y="3151"/>
                    <a:pt x="3300" y="3151"/>
                  </a:cubicBezTo>
                  <a:close/>
                  <a:moveTo>
                    <a:pt x="304" y="3297"/>
                  </a:moveTo>
                  <a:cubicBezTo>
                    <a:pt x="309" y="3297"/>
                    <a:pt x="312" y="3307"/>
                    <a:pt x="305" y="3323"/>
                  </a:cubicBezTo>
                  <a:cubicBezTo>
                    <a:pt x="302" y="3324"/>
                    <a:pt x="300" y="3325"/>
                    <a:pt x="299" y="3325"/>
                  </a:cubicBezTo>
                  <a:cubicBezTo>
                    <a:pt x="297" y="3325"/>
                    <a:pt x="296" y="3323"/>
                    <a:pt x="292" y="3316"/>
                  </a:cubicBezTo>
                  <a:cubicBezTo>
                    <a:pt x="292" y="3316"/>
                    <a:pt x="293" y="3301"/>
                    <a:pt x="301" y="3298"/>
                  </a:cubicBezTo>
                  <a:cubicBezTo>
                    <a:pt x="302" y="3298"/>
                    <a:pt x="303" y="3297"/>
                    <a:pt x="304" y="3297"/>
                  </a:cubicBezTo>
                  <a:close/>
                  <a:moveTo>
                    <a:pt x="334" y="3374"/>
                  </a:moveTo>
                  <a:lnTo>
                    <a:pt x="347" y="3380"/>
                  </a:lnTo>
                  <a:lnTo>
                    <a:pt x="353" y="3390"/>
                  </a:lnTo>
                  <a:cubicBezTo>
                    <a:pt x="349" y="3392"/>
                    <a:pt x="346" y="3394"/>
                    <a:pt x="342" y="3394"/>
                  </a:cubicBezTo>
                  <a:cubicBezTo>
                    <a:pt x="339" y="3394"/>
                    <a:pt x="336" y="3393"/>
                    <a:pt x="333" y="3388"/>
                  </a:cubicBezTo>
                  <a:lnTo>
                    <a:pt x="334" y="3374"/>
                  </a:lnTo>
                  <a:close/>
                  <a:moveTo>
                    <a:pt x="2715" y="3917"/>
                  </a:moveTo>
                  <a:cubicBezTo>
                    <a:pt x="2720" y="3924"/>
                    <a:pt x="2724" y="3931"/>
                    <a:pt x="2714" y="3936"/>
                  </a:cubicBezTo>
                  <a:lnTo>
                    <a:pt x="2704" y="3943"/>
                  </a:lnTo>
                  <a:cubicBezTo>
                    <a:pt x="2700" y="3936"/>
                    <a:pt x="2705" y="3923"/>
                    <a:pt x="2705" y="3923"/>
                  </a:cubicBezTo>
                  <a:lnTo>
                    <a:pt x="2715" y="3917"/>
                  </a:lnTo>
                  <a:close/>
                  <a:moveTo>
                    <a:pt x="861" y="3941"/>
                  </a:moveTo>
                  <a:lnTo>
                    <a:pt x="871" y="3946"/>
                  </a:lnTo>
                  <a:cubicBezTo>
                    <a:pt x="868" y="3951"/>
                    <a:pt x="865" y="3956"/>
                    <a:pt x="859" y="3956"/>
                  </a:cubicBezTo>
                  <a:cubicBezTo>
                    <a:pt x="857" y="3956"/>
                    <a:pt x="855" y="3956"/>
                    <a:pt x="852" y="3954"/>
                  </a:cubicBezTo>
                  <a:lnTo>
                    <a:pt x="848" y="3941"/>
                  </a:lnTo>
                  <a:close/>
                  <a:moveTo>
                    <a:pt x="1116" y="4066"/>
                  </a:moveTo>
                  <a:cubicBezTo>
                    <a:pt x="1127" y="4072"/>
                    <a:pt x="1127" y="4072"/>
                    <a:pt x="1124" y="4079"/>
                  </a:cubicBezTo>
                  <a:cubicBezTo>
                    <a:pt x="1120" y="4087"/>
                    <a:pt x="1106" y="4089"/>
                    <a:pt x="1106" y="4089"/>
                  </a:cubicBezTo>
                  <a:cubicBezTo>
                    <a:pt x="1096" y="4084"/>
                    <a:pt x="1112" y="4074"/>
                    <a:pt x="1116" y="4066"/>
                  </a:cubicBezTo>
                  <a:close/>
                  <a:moveTo>
                    <a:pt x="1321" y="4082"/>
                  </a:moveTo>
                  <a:lnTo>
                    <a:pt x="1331" y="4085"/>
                  </a:lnTo>
                  <a:cubicBezTo>
                    <a:pt x="1329" y="4092"/>
                    <a:pt x="1327" y="4099"/>
                    <a:pt x="1321" y="4099"/>
                  </a:cubicBezTo>
                  <a:cubicBezTo>
                    <a:pt x="1320" y="4099"/>
                    <a:pt x="1318" y="4098"/>
                    <a:pt x="1317" y="4098"/>
                  </a:cubicBezTo>
                  <a:lnTo>
                    <a:pt x="1305" y="4093"/>
                  </a:lnTo>
                  <a:cubicBezTo>
                    <a:pt x="1308" y="4087"/>
                    <a:pt x="1321" y="4082"/>
                    <a:pt x="1321" y="4082"/>
                  </a:cubicBezTo>
                  <a:close/>
                  <a:moveTo>
                    <a:pt x="2291" y="4127"/>
                  </a:moveTo>
                  <a:cubicBezTo>
                    <a:pt x="2294" y="4127"/>
                    <a:pt x="2295" y="4128"/>
                    <a:pt x="2297" y="4133"/>
                  </a:cubicBezTo>
                  <a:cubicBezTo>
                    <a:pt x="2299" y="4140"/>
                    <a:pt x="2276" y="4147"/>
                    <a:pt x="2264" y="4149"/>
                  </a:cubicBezTo>
                  <a:cubicBezTo>
                    <a:pt x="2251" y="4145"/>
                    <a:pt x="2260" y="4134"/>
                    <a:pt x="2271" y="4131"/>
                  </a:cubicBezTo>
                  <a:cubicBezTo>
                    <a:pt x="2282" y="4128"/>
                    <a:pt x="2288" y="4127"/>
                    <a:pt x="2291" y="4127"/>
                  </a:cubicBezTo>
                  <a:close/>
                  <a:moveTo>
                    <a:pt x="1456" y="4165"/>
                  </a:moveTo>
                  <a:lnTo>
                    <a:pt x="1467" y="4168"/>
                  </a:lnTo>
                  <a:cubicBezTo>
                    <a:pt x="1465" y="4175"/>
                    <a:pt x="1464" y="4182"/>
                    <a:pt x="1457" y="4182"/>
                  </a:cubicBezTo>
                  <a:cubicBezTo>
                    <a:pt x="1456" y="4182"/>
                    <a:pt x="1454" y="4181"/>
                    <a:pt x="1452" y="4181"/>
                  </a:cubicBezTo>
                  <a:lnTo>
                    <a:pt x="1442" y="4171"/>
                  </a:lnTo>
                  <a:lnTo>
                    <a:pt x="1456" y="4165"/>
                  </a:lnTo>
                  <a:close/>
                  <a:moveTo>
                    <a:pt x="3903" y="1"/>
                  </a:moveTo>
                  <a:cubicBezTo>
                    <a:pt x="3894" y="1"/>
                    <a:pt x="3888" y="4"/>
                    <a:pt x="3880" y="20"/>
                  </a:cubicBezTo>
                  <a:cubicBezTo>
                    <a:pt x="3863" y="67"/>
                    <a:pt x="3848" y="101"/>
                    <a:pt x="3864" y="104"/>
                  </a:cubicBezTo>
                  <a:cubicBezTo>
                    <a:pt x="3867" y="112"/>
                    <a:pt x="3870" y="121"/>
                    <a:pt x="3869" y="129"/>
                  </a:cubicBezTo>
                  <a:cubicBezTo>
                    <a:pt x="3866" y="138"/>
                    <a:pt x="3862" y="146"/>
                    <a:pt x="3856" y="151"/>
                  </a:cubicBezTo>
                  <a:cubicBezTo>
                    <a:pt x="3856" y="151"/>
                    <a:pt x="3856" y="151"/>
                    <a:pt x="3856" y="151"/>
                  </a:cubicBezTo>
                  <a:cubicBezTo>
                    <a:pt x="3848" y="151"/>
                    <a:pt x="3839" y="198"/>
                    <a:pt x="3829" y="258"/>
                  </a:cubicBezTo>
                  <a:cubicBezTo>
                    <a:pt x="3817" y="329"/>
                    <a:pt x="3810" y="364"/>
                    <a:pt x="3800" y="376"/>
                  </a:cubicBezTo>
                  <a:cubicBezTo>
                    <a:pt x="3795" y="381"/>
                    <a:pt x="3790" y="389"/>
                    <a:pt x="3788" y="398"/>
                  </a:cubicBezTo>
                  <a:cubicBezTo>
                    <a:pt x="3796" y="399"/>
                    <a:pt x="3783" y="471"/>
                    <a:pt x="3769" y="554"/>
                  </a:cubicBezTo>
                  <a:cubicBezTo>
                    <a:pt x="3754" y="637"/>
                    <a:pt x="3740" y="721"/>
                    <a:pt x="3747" y="722"/>
                  </a:cubicBezTo>
                  <a:cubicBezTo>
                    <a:pt x="3745" y="735"/>
                    <a:pt x="3743" y="746"/>
                    <a:pt x="3743" y="746"/>
                  </a:cubicBezTo>
                  <a:cubicBezTo>
                    <a:pt x="3743" y="746"/>
                    <a:pt x="3743" y="746"/>
                    <a:pt x="3742" y="746"/>
                  </a:cubicBezTo>
                  <a:cubicBezTo>
                    <a:pt x="3735" y="746"/>
                    <a:pt x="3730" y="769"/>
                    <a:pt x="3727" y="792"/>
                  </a:cubicBezTo>
                  <a:cubicBezTo>
                    <a:pt x="3728" y="809"/>
                    <a:pt x="3728" y="826"/>
                    <a:pt x="3726" y="841"/>
                  </a:cubicBezTo>
                  <a:cubicBezTo>
                    <a:pt x="3726" y="841"/>
                    <a:pt x="3725" y="841"/>
                    <a:pt x="3725" y="841"/>
                  </a:cubicBezTo>
                  <a:cubicBezTo>
                    <a:pt x="3718" y="841"/>
                    <a:pt x="3716" y="853"/>
                    <a:pt x="3712" y="876"/>
                  </a:cubicBezTo>
                  <a:cubicBezTo>
                    <a:pt x="3708" y="900"/>
                    <a:pt x="3706" y="912"/>
                    <a:pt x="3714" y="913"/>
                  </a:cubicBezTo>
                  <a:cubicBezTo>
                    <a:pt x="3712" y="925"/>
                    <a:pt x="3697" y="1008"/>
                    <a:pt x="3682" y="1043"/>
                  </a:cubicBezTo>
                  <a:cubicBezTo>
                    <a:pt x="3672" y="1053"/>
                    <a:pt x="3678" y="1067"/>
                    <a:pt x="3685" y="1080"/>
                  </a:cubicBezTo>
                  <a:cubicBezTo>
                    <a:pt x="3692" y="1081"/>
                    <a:pt x="3698" y="1095"/>
                    <a:pt x="3696" y="1107"/>
                  </a:cubicBezTo>
                  <a:lnTo>
                    <a:pt x="3680" y="1104"/>
                  </a:lnTo>
                  <a:cubicBezTo>
                    <a:pt x="3678" y="1098"/>
                    <a:pt x="3676" y="1095"/>
                    <a:pt x="3675" y="1095"/>
                  </a:cubicBezTo>
                  <a:cubicBezTo>
                    <a:pt x="3674" y="1095"/>
                    <a:pt x="3673" y="1100"/>
                    <a:pt x="3670" y="1114"/>
                  </a:cubicBezTo>
                  <a:lnTo>
                    <a:pt x="3666" y="1139"/>
                  </a:lnTo>
                  <a:cubicBezTo>
                    <a:pt x="3673" y="1140"/>
                    <a:pt x="3663" y="1199"/>
                    <a:pt x="3649" y="1282"/>
                  </a:cubicBezTo>
                  <a:cubicBezTo>
                    <a:pt x="3630" y="1390"/>
                    <a:pt x="3623" y="1426"/>
                    <a:pt x="3632" y="1427"/>
                  </a:cubicBezTo>
                  <a:cubicBezTo>
                    <a:pt x="3640" y="1428"/>
                    <a:pt x="3637" y="1440"/>
                    <a:pt x="3623" y="1475"/>
                  </a:cubicBezTo>
                  <a:cubicBezTo>
                    <a:pt x="3586" y="1541"/>
                    <a:pt x="3586" y="1541"/>
                    <a:pt x="3593" y="1555"/>
                  </a:cubicBezTo>
                  <a:cubicBezTo>
                    <a:pt x="3593" y="1547"/>
                    <a:pt x="3598" y="1545"/>
                    <a:pt x="3603" y="1545"/>
                  </a:cubicBezTo>
                  <a:cubicBezTo>
                    <a:pt x="3606" y="1545"/>
                    <a:pt x="3608" y="1545"/>
                    <a:pt x="3611" y="1546"/>
                  </a:cubicBezTo>
                  <a:cubicBezTo>
                    <a:pt x="3626" y="1549"/>
                    <a:pt x="3624" y="1561"/>
                    <a:pt x="3606" y="1570"/>
                  </a:cubicBezTo>
                  <a:cubicBezTo>
                    <a:pt x="3606" y="1570"/>
                    <a:pt x="3606" y="1570"/>
                    <a:pt x="3606" y="1570"/>
                  </a:cubicBezTo>
                  <a:cubicBezTo>
                    <a:pt x="3590" y="1570"/>
                    <a:pt x="3567" y="1748"/>
                    <a:pt x="3580" y="1762"/>
                  </a:cubicBezTo>
                  <a:lnTo>
                    <a:pt x="3572" y="1761"/>
                  </a:lnTo>
                  <a:cubicBezTo>
                    <a:pt x="3572" y="1761"/>
                    <a:pt x="3571" y="1761"/>
                    <a:pt x="3571" y="1761"/>
                  </a:cubicBezTo>
                  <a:cubicBezTo>
                    <a:pt x="3564" y="1761"/>
                    <a:pt x="3562" y="1775"/>
                    <a:pt x="3554" y="1818"/>
                  </a:cubicBezTo>
                  <a:cubicBezTo>
                    <a:pt x="3550" y="1843"/>
                    <a:pt x="3548" y="1854"/>
                    <a:pt x="3548" y="1854"/>
                  </a:cubicBezTo>
                  <a:cubicBezTo>
                    <a:pt x="3563" y="1858"/>
                    <a:pt x="3544" y="1926"/>
                    <a:pt x="3536" y="1926"/>
                  </a:cubicBezTo>
                  <a:cubicBezTo>
                    <a:pt x="3536" y="1926"/>
                    <a:pt x="3535" y="1926"/>
                    <a:pt x="3535" y="1926"/>
                  </a:cubicBezTo>
                  <a:cubicBezTo>
                    <a:pt x="3525" y="1936"/>
                    <a:pt x="3525" y="1936"/>
                    <a:pt x="3521" y="1961"/>
                  </a:cubicBezTo>
                  <a:cubicBezTo>
                    <a:pt x="3531" y="1999"/>
                    <a:pt x="3512" y="2056"/>
                    <a:pt x="3504" y="2056"/>
                  </a:cubicBezTo>
                  <a:cubicBezTo>
                    <a:pt x="3504" y="2056"/>
                    <a:pt x="3504" y="2056"/>
                    <a:pt x="3504" y="2056"/>
                  </a:cubicBezTo>
                  <a:cubicBezTo>
                    <a:pt x="3504" y="2056"/>
                    <a:pt x="3502" y="2067"/>
                    <a:pt x="3499" y="2080"/>
                  </a:cubicBezTo>
                  <a:cubicBezTo>
                    <a:pt x="3504" y="2095"/>
                    <a:pt x="3503" y="2112"/>
                    <a:pt x="3499" y="2129"/>
                  </a:cubicBezTo>
                  <a:cubicBezTo>
                    <a:pt x="3494" y="2156"/>
                    <a:pt x="3492" y="2169"/>
                    <a:pt x="3496" y="2169"/>
                  </a:cubicBezTo>
                  <a:cubicBezTo>
                    <a:pt x="3497" y="2169"/>
                    <a:pt x="3498" y="2168"/>
                    <a:pt x="3501" y="2166"/>
                  </a:cubicBezTo>
                  <a:cubicBezTo>
                    <a:pt x="3508" y="2167"/>
                    <a:pt x="3517" y="2168"/>
                    <a:pt x="3515" y="2181"/>
                  </a:cubicBezTo>
                  <a:lnTo>
                    <a:pt x="3507" y="2180"/>
                  </a:lnTo>
                  <a:cubicBezTo>
                    <a:pt x="3507" y="2179"/>
                    <a:pt x="3507" y="2179"/>
                    <a:pt x="3507" y="2179"/>
                  </a:cubicBezTo>
                  <a:cubicBezTo>
                    <a:pt x="3498" y="2179"/>
                    <a:pt x="3492" y="2215"/>
                    <a:pt x="3484" y="2261"/>
                  </a:cubicBezTo>
                  <a:cubicBezTo>
                    <a:pt x="3474" y="2321"/>
                    <a:pt x="3469" y="2344"/>
                    <a:pt x="3459" y="2355"/>
                  </a:cubicBezTo>
                  <a:lnTo>
                    <a:pt x="3465" y="2368"/>
                  </a:lnTo>
                  <a:cubicBezTo>
                    <a:pt x="3471" y="2381"/>
                    <a:pt x="3469" y="2393"/>
                    <a:pt x="3462" y="2393"/>
                  </a:cubicBezTo>
                  <a:cubicBezTo>
                    <a:pt x="3462" y="2393"/>
                    <a:pt x="3462" y="2393"/>
                    <a:pt x="3461" y="2393"/>
                  </a:cubicBezTo>
                  <a:cubicBezTo>
                    <a:pt x="3451" y="2403"/>
                    <a:pt x="3442" y="2451"/>
                    <a:pt x="3447" y="2476"/>
                  </a:cubicBezTo>
                  <a:cubicBezTo>
                    <a:pt x="3445" y="2488"/>
                    <a:pt x="3442" y="2499"/>
                    <a:pt x="3442" y="2499"/>
                  </a:cubicBezTo>
                  <a:cubicBezTo>
                    <a:pt x="3423" y="2514"/>
                    <a:pt x="3419" y="2540"/>
                    <a:pt x="3432" y="2559"/>
                  </a:cubicBezTo>
                  <a:cubicBezTo>
                    <a:pt x="3432" y="2559"/>
                    <a:pt x="3431" y="2559"/>
                    <a:pt x="3431" y="2559"/>
                  </a:cubicBezTo>
                  <a:cubicBezTo>
                    <a:pt x="3423" y="2559"/>
                    <a:pt x="3421" y="2570"/>
                    <a:pt x="3420" y="2581"/>
                  </a:cubicBezTo>
                  <a:cubicBezTo>
                    <a:pt x="3423" y="2607"/>
                    <a:pt x="3416" y="2653"/>
                    <a:pt x="3407" y="2653"/>
                  </a:cubicBezTo>
                  <a:cubicBezTo>
                    <a:pt x="3407" y="2653"/>
                    <a:pt x="3406" y="2653"/>
                    <a:pt x="3406" y="2653"/>
                  </a:cubicBezTo>
                  <a:lnTo>
                    <a:pt x="3404" y="2665"/>
                  </a:lnTo>
                  <a:cubicBezTo>
                    <a:pt x="3410" y="2676"/>
                    <a:pt x="3410" y="2690"/>
                    <a:pt x="3406" y="2702"/>
                  </a:cubicBezTo>
                  <a:cubicBezTo>
                    <a:pt x="3403" y="2715"/>
                    <a:pt x="3403" y="2728"/>
                    <a:pt x="3409" y="2739"/>
                  </a:cubicBezTo>
                  <a:cubicBezTo>
                    <a:pt x="3412" y="2747"/>
                    <a:pt x="3413" y="2756"/>
                    <a:pt x="3412" y="2765"/>
                  </a:cubicBezTo>
                  <a:cubicBezTo>
                    <a:pt x="3411" y="2768"/>
                    <a:pt x="3411" y="2769"/>
                    <a:pt x="3410" y="2769"/>
                  </a:cubicBezTo>
                  <a:cubicBezTo>
                    <a:pt x="3407" y="2769"/>
                    <a:pt x="3403" y="2759"/>
                    <a:pt x="3399" y="2749"/>
                  </a:cubicBezTo>
                  <a:cubicBezTo>
                    <a:pt x="3398" y="2744"/>
                    <a:pt x="3396" y="2741"/>
                    <a:pt x="3395" y="2741"/>
                  </a:cubicBezTo>
                  <a:cubicBezTo>
                    <a:pt x="3392" y="2741"/>
                    <a:pt x="3390" y="2769"/>
                    <a:pt x="3397" y="2799"/>
                  </a:cubicBezTo>
                  <a:cubicBezTo>
                    <a:pt x="3402" y="2819"/>
                    <a:pt x="3404" y="2828"/>
                    <a:pt x="3403" y="2828"/>
                  </a:cubicBezTo>
                  <a:cubicBezTo>
                    <a:pt x="3402" y="2828"/>
                    <a:pt x="3400" y="2822"/>
                    <a:pt x="3395" y="2810"/>
                  </a:cubicBezTo>
                  <a:cubicBezTo>
                    <a:pt x="3392" y="2803"/>
                    <a:pt x="3388" y="2795"/>
                    <a:pt x="3387" y="2795"/>
                  </a:cubicBezTo>
                  <a:cubicBezTo>
                    <a:pt x="3386" y="2795"/>
                    <a:pt x="3385" y="2798"/>
                    <a:pt x="3386" y="2808"/>
                  </a:cubicBezTo>
                  <a:cubicBezTo>
                    <a:pt x="3386" y="2808"/>
                    <a:pt x="3382" y="2830"/>
                    <a:pt x="3390" y="2832"/>
                  </a:cubicBezTo>
                  <a:lnTo>
                    <a:pt x="3382" y="2865"/>
                  </a:lnTo>
                  <a:cubicBezTo>
                    <a:pt x="3373" y="2878"/>
                    <a:pt x="3366" y="2893"/>
                    <a:pt x="3364" y="2908"/>
                  </a:cubicBezTo>
                  <a:cubicBezTo>
                    <a:pt x="3368" y="2921"/>
                    <a:pt x="3368" y="2921"/>
                    <a:pt x="3358" y="2930"/>
                  </a:cubicBezTo>
                  <a:cubicBezTo>
                    <a:pt x="3357" y="2930"/>
                    <a:pt x="3357" y="2930"/>
                    <a:pt x="3356" y="2930"/>
                  </a:cubicBezTo>
                  <a:cubicBezTo>
                    <a:pt x="3350" y="2930"/>
                    <a:pt x="3349" y="2939"/>
                    <a:pt x="3364" y="2943"/>
                  </a:cubicBezTo>
                  <a:cubicBezTo>
                    <a:pt x="3369" y="2955"/>
                    <a:pt x="3365" y="2969"/>
                    <a:pt x="3354" y="2976"/>
                  </a:cubicBezTo>
                  <a:cubicBezTo>
                    <a:pt x="3351" y="2975"/>
                    <a:pt x="3348" y="2975"/>
                    <a:pt x="3346" y="2975"/>
                  </a:cubicBezTo>
                  <a:cubicBezTo>
                    <a:pt x="3337" y="2975"/>
                    <a:pt x="3336" y="2982"/>
                    <a:pt x="3342" y="2985"/>
                  </a:cubicBezTo>
                  <a:cubicBezTo>
                    <a:pt x="3345" y="2992"/>
                    <a:pt x="3345" y="3001"/>
                    <a:pt x="3342" y="3009"/>
                  </a:cubicBezTo>
                  <a:cubicBezTo>
                    <a:pt x="3342" y="3008"/>
                    <a:pt x="3342" y="3008"/>
                    <a:pt x="3342" y="3008"/>
                  </a:cubicBezTo>
                  <a:cubicBezTo>
                    <a:pt x="3333" y="3008"/>
                    <a:pt x="3306" y="3106"/>
                    <a:pt x="3259" y="3196"/>
                  </a:cubicBezTo>
                  <a:cubicBezTo>
                    <a:pt x="3255" y="3205"/>
                    <a:pt x="3257" y="3216"/>
                    <a:pt x="3265" y="3224"/>
                  </a:cubicBezTo>
                  <a:cubicBezTo>
                    <a:pt x="3280" y="3231"/>
                    <a:pt x="3272" y="3227"/>
                    <a:pt x="3261" y="3234"/>
                  </a:cubicBezTo>
                  <a:cubicBezTo>
                    <a:pt x="3260" y="3234"/>
                    <a:pt x="3259" y="3234"/>
                    <a:pt x="3259" y="3234"/>
                  </a:cubicBezTo>
                  <a:cubicBezTo>
                    <a:pt x="3233" y="3234"/>
                    <a:pt x="3225" y="3254"/>
                    <a:pt x="3250" y="3254"/>
                  </a:cubicBezTo>
                  <a:cubicBezTo>
                    <a:pt x="3256" y="3254"/>
                    <a:pt x="3260" y="3253"/>
                    <a:pt x="3262" y="3253"/>
                  </a:cubicBezTo>
                  <a:cubicBezTo>
                    <a:pt x="3268" y="3253"/>
                    <a:pt x="3263" y="3256"/>
                    <a:pt x="3246" y="3265"/>
                  </a:cubicBezTo>
                  <a:cubicBezTo>
                    <a:pt x="3233" y="3271"/>
                    <a:pt x="3233" y="3271"/>
                    <a:pt x="3234" y="3284"/>
                  </a:cubicBezTo>
                  <a:cubicBezTo>
                    <a:pt x="3240" y="3287"/>
                    <a:pt x="3237" y="3296"/>
                    <a:pt x="3232" y="3296"/>
                  </a:cubicBezTo>
                  <a:cubicBezTo>
                    <a:pt x="3230" y="3296"/>
                    <a:pt x="3229" y="3296"/>
                    <a:pt x="3228" y="3295"/>
                  </a:cubicBezTo>
                  <a:cubicBezTo>
                    <a:pt x="3216" y="3300"/>
                    <a:pt x="3202" y="3306"/>
                    <a:pt x="3209" y="3310"/>
                  </a:cubicBezTo>
                  <a:cubicBezTo>
                    <a:pt x="3204" y="3317"/>
                    <a:pt x="3199" y="3323"/>
                    <a:pt x="3191" y="3326"/>
                  </a:cubicBezTo>
                  <a:cubicBezTo>
                    <a:pt x="3179" y="3332"/>
                    <a:pt x="3180" y="3345"/>
                    <a:pt x="3181" y="3360"/>
                  </a:cubicBezTo>
                  <a:cubicBezTo>
                    <a:pt x="3179" y="3385"/>
                    <a:pt x="3175" y="3398"/>
                    <a:pt x="3170" y="3398"/>
                  </a:cubicBezTo>
                  <a:cubicBezTo>
                    <a:pt x="3168" y="3398"/>
                    <a:pt x="3166" y="3395"/>
                    <a:pt x="3163" y="3389"/>
                  </a:cubicBezTo>
                  <a:cubicBezTo>
                    <a:pt x="3162" y="3386"/>
                    <a:pt x="3161" y="3385"/>
                    <a:pt x="3159" y="3385"/>
                  </a:cubicBezTo>
                  <a:cubicBezTo>
                    <a:pt x="3150" y="3385"/>
                    <a:pt x="3132" y="3424"/>
                    <a:pt x="3137" y="3440"/>
                  </a:cubicBezTo>
                  <a:cubicBezTo>
                    <a:pt x="3142" y="3452"/>
                    <a:pt x="3143" y="3456"/>
                    <a:pt x="3142" y="3456"/>
                  </a:cubicBezTo>
                  <a:cubicBezTo>
                    <a:pt x="3141" y="3456"/>
                    <a:pt x="3139" y="3455"/>
                    <a:pt x="3137" y="3454"/>
                  </a:cubicBezTo>
                  <a:cubicBezTo>
                    <a:pt x="3136" y="3453"/>
                    <a:pt x="3134" y="3453"/>
                    <a:pt x="3133" y="3453"/>
                  </a:cubicBezTo>
                  <a:cubicBezTo>
                    <a:pt x="3128" y="3453"/>
                    <a:pt x="3124" y="3458"/>
                    <a:pt x="3124" y="3458"/>
                  </a:cubicBezTo>
                  <a:cubicBezTo>
                    <a:pt x="3118" y="3466"/>
                    <a:pt x="3113" y="3474"/>
                    <a:pt x="3108" y="3474"/>
                  </a:cubicBezTo>
                  <a:cubicBezTo>
                    <a:pt x="3106" y="3474"/>
                    <a:pt x="3105" y="3473"/>
                    <a:pt x="3104" y="3472"/>
                  </a:cubicBezTo>
                  <a:cubicBezTo>
                    <a:pt x="3098" y="3482"/>
                    <a:pt x="3093" y="3493"/>
                    <a:pt x="3090" y="3505"/>
                  </a:cubicBezTo>
                  <a:cubicBezTo>
                    <a:pt x="3090" y="3531"/>
                    <a:pt x="3068" y="3553"/>
                    <a:pt x="3041" y="3553"/>
                  </a:cubicBezTo>
                  <a:lnTo>
                    <a:pt x="3032" y="3575"/>
                  </a:lnTo>
                  <a:cubicBezTo>
                    <a:pt x="3035" y="3590"/>
                    <a:pt x="3035" y="3602"/>
                    <a:pt x="3030" y="3602"/>
                  </a:cubicBezTo>
                  <a:cubicBezTo>
                    <a:pt x="3028" y="3602"/>
                    <a:pt x="3026" y="3601"/>
                    <a:pt x="3023" y="3599"/>
                  </a:cubicBezTo>
                  <a:lnTo>
                    <a:pt x="3017" y="3593"/>
                  </a:lnTo>
                  <a:lnTo>
                    <a:pt x="3017" y="3593"/>
                  </a:lnTo>
                  <a:cubicBezTo>
                    <a:pt x="3021" y="3609"/>
                    <a:pt x="2995" y="3632"/>
                    <a:pt x="2980" y="3632"/>
                  </a:cubicBezTo>
                  <a:cubicBezTo>
                    <a:pt x="2977" y="3632"/>
                    <a:pt x="2975" y="3632"/>
                    <a:pt x="2973" y="3630"/>
                  </a:cubicBezTo>
                  <a:cubicBezTo>
                    <a:pt x="2970" y="3627"/>
                    <a:pt x="2969" y="3626"/>
                    <a:pt x="2967" y="3626"/>
                  </a:cubicBezTo>
                  <a:cubicBezTo>
                    <a:pt x="2965" y="3626"/>
                    <a:pt x="2964" y="3628"/>
                    <a:pt x="2960" y="3632"/>
                  </a:cubicBezTo>
                  <a:lnTo>
                    <a:pt x="2966" y="3638"/>
                  </a:lnTo>
                  <a:cubicBezTo>
                    <a:pt x="2971" y="3643"/>
                    <a:pt x="2978" y="3650"/>
                    <a:pt x="2969" y="3658"/>
                  </a:cubicBezTo>
                  <a:cubicBezTo>
                    <a:pt x="2963" y="3664"/>
                    <a:pt x="2956" y="3670"/>
                    <a:pt x="2951" y="3670"/>
                  </a:cubicBezTo>
                  <a:cubicBezTo>
                    <a:pt x="2949" y="3670"/>
                    <a:pt x="2948" y="3669"/>
                    <a:pt x="2946" y="3668"/>
                  </a:cubicBezTo>
                  <a:cubicBezTo>
                    <a:pt x="2933" y="3669"/>
                    <a:pt x="2918" y="3671"/>
                    <a:pt x="2924" y="3677"/>
                  </a:cubicBezTo>
                  <a:cubicBezTo>
                    <a:pt x="2917" y="3683"/>
                    <a:pt x="2911" y="3686"/>
                    <a:pt x="2902" y="3687"/>
                  </a:cubicBezTo>
                  <a:lnTo>
                    <a:pt x="2869" y="3717"/>
                  </a:lnTo>
                  <a:cubicBezTo>
                    <a:pt x="2866" y="3730"/>
                    <a:pt x="2854" y="3743"/>
                    <a:pt x="2847" y="3743"/>
                  </a:cubicBezTo>
                  <a:cubicBezTo>
                    <a:pt x="2846" y="3743"/>
                    <a:pt x="2845" y="3742"/>
                    <a:pt x="2844" y="3741"/>
                  </a:cubicBezTo>
                  <a:cubicBezTo>
                    <a:pt x="2844" y="3742"/>
                    <a:pt x="2826" y="3756"/>
                    <a:pt x="2822" y="3768"/>
                  </a:cubicBezTo>
                  <a:cubicBezTo>
                    <a:pt x="2809" y="3779"/>
                    <a:pt x="2800" y="3785"/>
                    <a:pt x="2795" y="3785"/>
                  </a:cubicBezTo>
                  <a:cubicBezTo>
                    <a:pt x="2793" y="3785"/>
                    <a:pt x="2792" y="3784"/>
                    <a:pt x="2791" y="3783"/>
                  </a:cubicBezTo>
                  <a:cubicBezTo>
                    <a:pt x="2788" y="3780"/>
                    <a:pt x="2787" y="3778"/>
                    <a:pt x="2786" y="3778"/>
                  </a:cubicBezTo>
                  <a:cubicBezTo>
                    <a:pt x="2784" y="3778"/>
                    <a:pt x="2784" y="3781"/>
                    <a:pt x="2782" y="3789"/>
                  </a:cubicBezTo>
                  <a:cubicBezTo>
                    <a:pt x="2786" y="3796"/>
                    <a:pt x="2777" y="3803"/>
                    <a:pt x="2768" y="3809"/>
                  </a:cubicBezTo>
                  <a:lnTo>
                    <a:pt x="2750" y="3824"/>
                  </a:lnTo>
                  <a:cubicBezTo>
                    <a:pt x="2755" y="3831"/>
                    <a:pt x="2755" y="3831"/>
                    <a:pt x="2746" y="3838"/>
                  </a:cubicBezTo>
                  <a:cubicBezTo>
                    <a:pt x="2729" y="3846"/>
                    <a:pt x="2712" y="3855"/>
                    <a:pt x="2694" y="3862"/>
                  </a:cubicBezTo>
                  <a:cubicBezTo>
                    <a:pt x="2665" y="3881"/>
                    <a:pt x="2665" y="3881"/>
                    <a:pt x="2679" y="3881"/>
                  </a:cubicBezTo>
                  <a:cubicBezTo>
                    <a:pt x="2682" y="3880"/>
                    <a:pt x="2684" y="3879"/>
                    <a:pt x="2685" y="3879"/>
                  </a:cubicBezTo>
                  <a:cubicBezTo>
                    <a:pt x="2689" y="3879"/>
                    <a:pt x="2687" y="3884"/>
                    <a:pt x="2669" y="3888"/>
                  </a:cubicBezTo>
                  <a:cubicBezTo>
                    <a:pt x="2659" y="3894"/>
                    <a:pt x="2627" y="3905"/>
                    <a:pt x="2598" y="3923"/>
                  </a:cubicBezTo>
                  <a:cubicBezTo>
                    <a:pt x="2558" y="3945"/>
                    <a:pt x="2557" y="3944"/>
                    <a:pt x="2562" y="3952"/>
                  </a:cubicBezTo>
                  <a:cubicBezTo>
                    <a:pt x="2573" y="3957"/>
                    <a:pt x="2573" y="3961"/>
                    <a:pt x="2567" y="3961"/>
                  </a:cubicBezTo>
                  <a:cubicBezTo>
                    <a:pt x="2563" y="3961"/>
                    <a:pt x="2557" y="3960"/>
                    <a:pt x="2550" y="3956"/>
                  </a:cubicBezTo>
                  <a:cubicBezTo>
                    <a:pt x="2544" y="3955"/>
                    <a:pt x="2538" y="3955"/>
                    <a:pt x="2533" y="3955"/>
                  </a:cubicBezTo>
                  <a:cubicBezTo>
                    <a:pt x="2519" y="3955"/>
                    <a:pt x="2514" y="3959"/>
                    <a:pt x="2517" y="3964"/>
                  </a:cubicBezTo>
                  <a:cubicBezTo>
                    <a:pt x="2510" y="3977"/>
                    <a:pt x="2510" y="3977"/>
                    <a:pt x="2500" y="3982"/>
                  </a:cubicBezTo>
                  <a:cubicBezTo>
                    <a:pt x="2499" y="3980"/>
                    <a:pt x="2497" y="3979"/>
                    <a:pt x="2495" y="3979"/>
                  </a:cubicBezTo>
                  <a:cubicBezTo>
                    <a:pt x="2490" y="3979"/>
                    <a:pt x="2481" y="3985"/>
                    <a:pt x="2470" y="3997"/>
                  </a:cubicBezTo>
                  <a:cubicBezTo>
                    <a:pt x="2465" y="3999"/>
                    <a:pt x="2462" y="4001"/>
                    <a:pt x="2460" y="4001"/>
                  </a:cubicBezTo>
                  <a:cubicBezTo>
                    <a:pt x="2458" y="4001"/>
                    <a:pt x="2457" y="3999"/>
                    <a:pt x="2456" y="3995"/>
                  </a:cubicBezTo>
                  <a:cubicBezTo>
                    <a:pt x="2448" y="3998"/>
                    <a:pt x="2442" y="4001"/>
                    <a:pt x="2435" y="4004"/>
                  </a:cubicBezTo>
                  <a:cubicBezTo>
                    <a:pt x="2422" y="4025"/>
                    <a:pt x="2363" y="4041"/>
                    <a:pt x="2344" y="4041"/>
                  </a:cubicBezTo>
                  <a:cubicBezTo>
                    <a:pt x="2342" y="4041"/>
                    <a:pt x="2341" y="4041"/>
                    <a:pt x="2340" y="4041"/>
                  </a:cubicBezTo>
                  <a:cubicBezTo>
                    <a:pt x="2332" y="4044"/>
                    <a:pt x="2325" y="4050"/>
                    <a:pt x="2321" y="4056"/>
                  </a:cubicBezTo>
                  <a:cubicBezTo>
                    <a:pt x="2317" y="4068"/>
                    <a:pt x="2313" y="4074"/>
                    <a:pt x="2308" y="4074"/>
                  </a:cubicBezTo>
                  <a:cubicBezTo>
                    <a:pt x="2305" y="4074"/>
                    <a:pt x="2302" y="4071"/>
                    <a:pt x="2299" y="4064"/>
                  </a:cubicBezTo>
                  <a:cubicBezTo>
                    <a:pt x="2297" y="4057"/>
                    <a:pt x="2296" y="4053"/>
                    <a:pt x="2295" y="4053"/>
                  </a:cubicBezTo>
                  <a:cubicBezTo>
                    <a:pt x="2293" y="4053"/>
                    <a:pt x="2291" y="4057"/>
                    <a:pt x="2288" y="4067"/>
                  </a:cubicBezTo>
                  <a:cubicBezTo>
                    <a:pt x="2283" y="4074"/>
                    <a:pt x="2257" y="4083"/>
                    <a:pt x="2241" y="4083"/>
                  </a:cubicBezTo>
                  <a:cubicBezTo>
                    <a:pt x="2234" y="4083"/>
                    <a:pt x="2228" y="4081"/>
                    <a:pt x="2231" y="4074"/>
                  </a:cubicBezTo>
                  <a:lnTo>
                    <a:pt x="2226" y="4059"/>
                  </a:lnTo>
                  <a:cubicBezTo>
                    <a:pt x="2222" y="4065"/>
                    <a:pt x="2215" y="4070"/>
                    <a:pt x="2207" y="4073"/>
                  </a:cubicBezTo>
                  <a:cubicBezTo>
                    <a:pt x="2209" y="4081"/>
                    <a:pt x="2198" y="4083"/>
                    <a:pt x="2166" y="4092"/>
                  </a:cubicBezTo>
                  <a:cubicBezTo>
                    <a:pt x="2144" y="4100"/>
                    <a:pt x="2101" y="4113"/>
                    <a:pt x="2078" y="4118"/>
                  </a:cubicBezTo>
                  <a:cubicBezTo>
                    <a:pt x="2063" y="4120"/>
                    <a:pt x="2041" y="4124"/>
                    <a:pt x="2026" y="4124"/>
                  </a:cubicBezTo>
                  <a:cubicBezTo>
                    <a:pt x="2019" y="4124"/>
                    <a:pt x="2013" y="4123"/>
                    <a:pt x="2010" y="4121"/>
                  </a:cubicBezTo>
                  <a:cubicBezTo>
                    <a:pt x="1994" y="4124"/>
                    <a:pt x="1979" y="4128"/>
                    <a:pt x="1965" y="4135"/>
                  </a:cubicBezTo>
                  <a:cubicBezTo>
                    <a:pt x="1959" y="4140"/>
                    <a:pt x="1950" y="4142"/>
                    <a:pt x="1942" y="4142"/>
                  </a:cubicBezTo>
                  <a:cubicBezTo>
                    <a:pt x="1936" y="4142"/>
                    <a:pt x="1931" y="4141"/>
                    <a:pt x="1931" y="4137"/>
                  </a:cubicBezTo>
                  <a:lnTo>
                    <a:pt x="1920" y="4137"/>
                  </a:lnTo>
                  <a:cubicBezTo>
                    <a:pt x="1909" y="4143"/>
                    <a:pt x="1898" y="4146"/>
                    <a:pt x="1886" y="4148"/>
                  </a:cubicBezTo>
                  <a:cubicBezTo>
                    <a:pt x="1885" y="4141"/>
                    <a:pt x="1879" y="4137"/>
                    <a:pt x="1873" y="4137"/>
                  </a:cubicBezTo>
                  <a:cubicBezTo>
                    <a:pt x="1869" y="4137"/>
                    <a:pt x="1866" y="4139"/>
                    <a:pt x="1863" y="4142"/>
                  </a:cubicBezTo>
                  <a:cubicBezTo>
                    <a:pt x="1863" y="4149"/>
                    <a:pt x="1852" y="4152"/>
                    <a:pt x="1829" y="4152"/>
                  </a:cubicBezTo>
                  <a:cubicBezTo>
                    <a:pt x="1818" y="4145"/>
                    <a:pt x="1717" y="4147"/>
                    <a:pt x="1621" y="4135"/>
                  </a:cubicBezTo>
                  <a:cubicBezTo>
                    <a:pt x="1573" y="4128"/>
                    <a:pt x="1525" y="4125"/>
                    <a:pt x="1490" y="4119"/>
                  </a:cubicBezTo>
                  <a:cubicBezTo>
                    <a:pt x="1463" y="4113"/>
                    <a:pt x="1442" y="4109"/>
                    <a:pt x="1434" y="4109"/>
                  </a:cubicBezTo>
                  <a:cubicBezTo>
                    <a:pt x="1432" y="4109"/>
                    <a:pt x="1431" y="4110"/>
                    <a:pt x="1431" y="4110"/>
                  </a:cubicBezTo>
                  <a:lnTo>
                    <a:pt x="1398" y="4102"/>
                  </a:lnTo>
                  <a:lnTo>
                    <a:pt x="1365" y="4094"/>
                  </a:lnTo>
                  <a:cubicBezTo>
                    <a:pt x="1368" y="4080"/>
                    <a:pt x="1312" y="4072"/>
                    <a:pt x="1277" y="4067"/>
                  </a:cubicBezTo>
                  <a:cubicBezTo>
                    <a:pt x="1274" y="4068"/>
                    <a:pt x="1270" y="4069"/>
                    <a:pt x="1266" y="4069"/>
                  </a:cubicBezTo>
                  <a:cubicBezTo>
                    <a:pt x="1258" y="4069"/>
                    <a:pt x="1249" y="4067"/>
                    <a:pt x="1242" y="4063"/>
                  </a:cubicBezTo>
                  <a:cubicBezTo>
                    <a:pt x="1248" y="4048"/>
                    <a:pt x="1216" y="4037"/>
                    <a:pt x="1191" y="4037"/>
                  </a:cubicBezTo>
                  <a:cubicBezTo>
                    <a:pt x="1185" y="4042"/>
                    <a:pt x="1179" y="4044"/>
                    <a:pt x="1175" y="4044"/>
                  </a:cubicBezTo>
                  <a:cubicBezTo>
                    <a:pt x="1169" y="4044"/>
                    <a:pt x="1166" y="4038"/>
                    <a:pt x="1170" y="4028"/>
                  </a:cubicBezTo>
                  <a:cubicBezTo>
                    <a:pt x="1174" y="4018"/>
                    <a:pt x="1166" y="4011"/>
                    <a:pt x="1152" y="4011"/>
                  </a:cubicBezTo>
                  <a:cubicBezTo>
                    <a:pt x="1144" y="4011"/>
                    <a:pt x="1135" y="4013"/>
                    <a:pt x="1125" y="4017"/>
                  </a:cubicBezTo>
                  <a:cubicBezTo>
                    <a:pt x="1121" y="4018"/>
                    <a:pt x="1118" y="4018"/>
                    <a:pt x="1116" y="4018"/>
                  </a:cubicBezTo>
                  <a:cubicBezTo>
                    <a:pt x="1111" y="4018"/>
                    <a:pt x="1109" y="4016"/>
                    <a:pt x="1104" y="4007"/>
                  </a:cubicBezTo>
                  <a:cubicBezTo>
                    <a:pt x="1101" y="3993"/>
                    <a:pt x="1095" y="3987"/>
                    <a:pt x="1091" y="3987"/>
                  </a:cubicBezTo>
                  <a:cubicBezTo>
                    <a:pt x="1089" y="3987"/>
                    <a:pt x="1088" y="3988"/>
                    <a:pt x="1087" y="3990"/>
                  </a:cubicBezTo>
                  <a:cubicBezTo>
                    <a:pt x="1081" y="3994"/>
                    <a:pt x="1076" y="3995"/>
                    <a:pt x="1071" y="3995"/>
                  </a:cubicBezTo>
                  <a:cubicBezTo>
                    <a:pt x="1063" y="3995"/>
                    <a:pt x="1057" y="3989"/>
                    <a:pt x="1055" y="3977"/>
                  </a:cubicBezTo>
                  <a:cubicBezTo>
                    <a:pt x="1047" y="3961"/>
                    <a:pt x="1044" y="3956"/>
                    <a:pt x="1039" y="3956"/>
                  </a:cubicBezTo>
                  <a:cubicBezTo>
                    <a:pt x="1036" y="3956"/>
                    <a:pt x="1032" y="3958"/>
                    <a:pt x="1025" y="3961"/>
                  </a:cubicBezTo>
                  <a:cubicBezTo>
                    <a:pt x="1022" y="3962"/>
                    <a:pt x="1019" y="3963"/>
                    <a:pt x="1015" y="3963"/>
                  </a:cubicBezTo>
                  <a:cubicBezTo>
                    <a:pt x="996" y="3963"/>
                    <a:pt x="967" y="3943"/>
                    <a:pt x="965" y="3926"/>
                  </a:cubicBezTo>
                  <a:cubicBezTo>
                    <a:pt x="958" y="3922"/>
                    <a:pt x="953" y="3913"/>
                    <a:pt x="949" y="3913"/>
                  </a:cubicBezTo>
                  <a:cubicBezTo>
                    <a:pt x="948" y="3913"/>
                    <a:pt x="947" y="3914"/>
                    <a:pt x="946" y="3915"/>
                  </a:cubicBezTo>
                  <a:lnTo>
                    <a:pt x="941" y="3903"/>
                  </a:lnTo>
                  <a:lnTo>
                    <a:pt x="921" y="3890"/>
                  </a:lnTo>
                  <a:lnTo>
                    <a:pt x="916" y="3898"/>
                  </a:lnTo>
                  <a:cubicBezTo>
                    <a:pt x="905" y="3894"/>
                    <a:pt x="855" y="3845"/>
                    <a:pt x="792" y="3799"/>
                  </a:cubicBezTo>
                  <a:cubicBezTo>
                    <a:pt x="715" y="3736"/>
                    <a:pt x="689" y="3712"/>
                    <a:pt x="684" y="3712"/>
                  </a:cubicBezTo>
                  <a:cubicBezTo>
                    <a:pt x="682" y="3712"/>
                    <a:pt x="682" y="3713"/>
                    <a:pt x="683" y="3716"/>
                  </a:cubicBezTo>
                  <a:cubicBezTo>
                    <a:pt x="682" y="3723"/>
                    <a:pt x="679" y="3726"/>
                    <a:pt x="676" y="3726"/>
                  </a:cubicBezTo>
                  <a:cubicBezTo>
                    <a:pt x="670" y="3726"/>
                    <a:pt x="663" y="3715"/>
                    <a:pt x="665" y="3702"/>
                  </a:cubicBezTo>
                  <a:cubicBezTo>
                    <a:pt x="656" y="3694"/>
                    <a:pt x="646" y="3673"/>
                    <a:pt x="631" y="3656"/>
                  </a:cubicBezTo>
                  <a:cubicBezTo>
                    <a:pt x="615" y="3639"/>
                    <a:pt x="600" y="3622"/>
                    <a:pt x="605" y="3617"/>
                  </a:cubicBezTo>
                  <a:lnTo>
                    <a:pt x="599" y="3609"/>
                  </a:lnTo>
                  <a:cubicBezTo>
                    <a:pt x="579" y="3601"/>
                    <a:pt x="562" y="3590"/>
                    <a:pt x="548" y="3575"/>
                  </a:cubicBezTo>
                  <a:cubicBezTo>
                    <a:pt x="534" y="3558"/>
                    <a:pt x="521" y="3539"/>
                    <a:pt x="511" y="3519"/>
                  </a:cubicBezTo>
                  <a:cubicBezTo>
                    <a:pt x="501" y="3502"/>
                    <a:pt x="486" y="3489"/>
                    <a:pt x="471" y="3479"/>
                  </a:cubicBezTo>
                  <a:cubicBezTo>
                    <a:pt x="449" y="3465"/>
                    <a:pt x="449" y="3465"/>
                    <a:pt x="449" y="3452"/>
                  </a:cubicBezTo>
                  <a:cubicBezTo>
                    <a:pt x="455" y="3447"/>
                    <a:pt x="431" y="3392"/>
                    <a:pt x="416" y="3392"/>
                  </a:cubicBezTo>
                  <a:cubicBezTo>
                    <a:pt x="415" y="3392"/>
                    <a:pt x="414" y="3393"/>
                    <a:pt x="413" y="3393"/>
                  </a:cubicBezTo>
                  <a:lnTo>
                    <a:pt x="413" y="3380"/>
                  </a:lnTo>
                  <a:cubicBezTo>
                    <a:pt x="415" y="3371"/>
                    <a:pt x="409" y="3363"/>
                    <a:pt x="401" y="3363"/>
                  </a:cubicBezTo>
                  <a:cubicBezTo>
                    <a:pt x="399" y="3363"/>
                    <a:pt x="397" y="3363"/>
                    <a:pt x="396" y="3364"/>
                  </a:cubicBezTo>
                  <a:cubicBezTo>
                    <a:pt x="392" y="3366"/>
                    <a:pt x="389" y="3367"/>
                    <a:pt x="387" y="3367"/>
                  </a:cubicBezTo>
                  <a:cubicBezTo>
                    <a:pt x="379" y="3367"/>
                    <a:pt x="379" y="3358"/>
                    <a:pt x="390" y="3342"/>
                  </a:cubicBezTo>
                  <a:cubicBezTo>
                    <a:pt x="402" y="3334"/>
                    <a:pt x="399" y="3326"/>
                    <a:pt x="394" y="3326"/>
                  </a:cubicBezTo>
                  <a:cubicBezTo>
                    <a:pt x="393" y="3326"/>
                    <a:pt x="392" y="3327"/>
                    <a:pt x="391" y="3327"/>
                  </a:cubicBezTo>
                  <a:cubicBezTo>
                    <a:pt x="379" y="3322"/>
                    <a:pt x="364" y="3317"/>
                    <a:pt x="366" y="3302"/>
                  </a:cubicBezTo>
                  <a:cubicBezTo>
                    <a:pt x="363" y="3295"/>
                    <a:pt x="359" y="3287"/>
                    <a:pt x="351" y="3287"/>
                  </a:cubicBezTo>
                  <a:cubicBezTo>
                    <a:pt x="348" y="3287"/>
                    <a:pt x="345" y="3288"/>
                    <a:pt x="342" y="3290"/>
                  </a:cubicBezTo>
                  <a:cubicBezTo>
                    <a:pt x="341" y="3291"/>
                    <a:pt x="340" y="3291"/>
                    <a:pt x="339" y="3291"/>
                  </a:cubicBezTo>
                  <a:cubicBezTo>
                    <a:pt x="334" y="3291"/>
                    <a:pt x="330" y="3282"/>
                    <a:pt x="325" y="3273"/>
                  </a:cubicBezTo>
                  <a:cubicBezTo>
                    <a:pt x="328" y="3271"/>
                    <a:pt x="330" y="3270"/>
                    <a:pt x="332" y="3270"/>
                  </a:cubicBezTo>
                  <a:cubicBezTo>
                    <a:pt x="334" y="3270"/>
                    <a:pt x="337" y="3272"/>
                    <a:pt x="344" y="3276"/>
                  </a:cubicBezTo>
                  <a:cubicBezTo>
                    <a:pt x="345" y="3278"/>
                    <a:pt x="346" y="3279"/>
                    <a:pt x="346" y="3279"/>
                  </a:cubicBezTo>
                  <a:cubicBezTo>
                    <a:pt x="346" y="3279"/>
                    <a:pt x="341" y="3270"/>
                    <a:pt x="334" y="3255"/>
                  </a:cubicBezTo>
                  <a:cubicBezTo>
                    <a:pt x="329" y="3245"/>
                    <a:pt x="326" y="3221"/>
                    <a:pt x="334" y="3217"/>
                  </a:cubicBezTo>
                  <a:cubicBezTo>
                    <a:pt x="335" y="3209"/>
                    <a:pt x="334" y="3202"/>
                    <a:pt x="330" y="3202"/>
                  </a:cubicBezTo>
                  <a:cubicBezTo>
                    <a:pt x="328" y="3202"/>
                    <a:pt x="325" y="3204"/>
                    <a:pt x="321" y="3210"/>
                  </a:cubicBezTo>
                  <a:cubicBezTo>
                    <a:pt x="316" y="3213"/>
                    <a:pt x="313" y="3215"/>
                    <a:pt x="310" y="3215"/>
                  </a:cubicBezTo>
                  <a:cubicBezTo>
                    <a:pt x="305" y="3215"/>
                    <a:pt x="303" y="3210"/>
                    <a:pt x="297" y="3197"/>
                  </a:cubicBezTo>
                  <a:cubicBezTo>
                    <a:pt x="291" y="3187"/>
                    <a:pt x="286" y="3177"/>
                    <a:pt x="293" y="3173"/>
                  </a:cubicBezTo>
                  <a:cubicBezTo>
                    <a:pt x="301" y="3170"/>
                    <a:pt x="301" y="3170"/>
                    <a:pt x="293" y="3149"/>
                  </a:cubicBezTo>
                  <a:cubicBezTo>
                    <a:pt x="280" y="3121"/>
                    <a:pt x="255" y="3099"/>
                    <a:pt x="226" y="3089"/>
                  </a:cubicBezTo>
                  <a:cubicBezTo>
                    <a:pt x="221" y="3091"/>
                    <a:pt x="217" y="3093"/>
                    <a:pt x="216" y="3093"/>
                  </a:cubicBezTo>
                  <a:cubicBezTo>
                    <a:pt x="213" y="3093"/>
                    <a:pt x="215" y="3089"/>
                    <a:pt x="222" y="3078"/>
                  </a:cubicBezTo>
                  <a:cubicBezTo>
                    <a:pt x="230" y="3076"/>
                    <a:pt x="226" y="3065"/>
                    <a:pt x="222" y="3055"/>
                  </a:cubicBezTo>
                  <a:cubicBezTo>
                    <a:pt x="221" y="3055"/>
                    <a:pt x="220" y="3055"/>
                    <a:pt x="220" y="3055"/>
                  </a:cubicBezTo>
                  <a:cubicBezTo>
                    <a:pt x="216" y="3055"/>
                    <a:pt x="216" y="3050"/>
                    <a:pt x="218" y="3050"/>
                  </a:cubicBezTo>
                  <a:cubicBezTo>
                    <a:pt x="219" y="3050"/>
                    <a:pt x="220" y="3051"/>
                    <a:pt x="222" y="3055"/>
                  </a:cubicBezTo>
                  <a:cubicBezTo>
                    <a:pt x="223" y="3054"/>
                    <a:pt x="224" y="3054"/>
                    <a:pt x="224" y="3054"/>
                  </a:cubicBezTo>
                  <a:cubicBezTo>
                    <a:pt x="230" y="3054"/>
                    <a:pt x="233" y="3064"/>
                    <a:pt x="237" y="3072"/>
                  </a:cubicBezTo>
                  <a:lnTo>
                    <a:pt x="245" y="3070"/>
                  </a:lnTo>
                  <a:cubicBezTo>
                    <a:pt x="256" y="3055"/>
                    <a:pt x="252" y="3043"/>
                    <a:pt x="233" y="3038"/>
                  </a:cubicBezTo>
                  <a:cubicBezTo>
                    <a:pt x="221" y="3030"/>
                    <a:pt x="222" y="3030"/>
                    <a:pt x="226" y="3016"/>
                  </a:cubicBezTo>
                  <a:cubicBezTo>
                    <a:pt x="230" y="3004"/>
                    <a:pt x="234" y="2991"/>
                    <a:pt x="229" y="2991"/>
                  </a:cubicBezTo>
                  <a:cubicBezTo>
                    <a:pt x="228" y="2991"/>
                    <a:pt x="228" y="2992"/>
                    <a:pt x="227" y="2992"/>
                  </a:cubicBezTo>
                  <a:cubicBezTo>
                    <a:pt x="224" y="2980"/>
                    <a:pt x="224" y="2968"/>
                    <a:pt x="226" y="2957"/>
                  </a:cubicBezTo>
                  <a:cubicBezTo>
                    <a:pt x="221" y="2937"/>
                    <a:pt x="218" y="2926"/>
                    <a:pt x="211" y="2926"/>
                  </a:cubicBezTo>
                  <a:cubicBezTo>
                    <a:pt x="211" y="2926"/>
                    <a:pt x="210" y="2926"/>
                    <a:pt x="209" y="2927"/>
                  </a:cubicBezTo>
                  <a:cubicBezTo>
                    <a:pt x="209" y="2927"/>
                    <a:pt x="209" y="2927"/>
                    <a:pt x="208" y="2927"/>
                  </a:cubicBezTo>
                  <a:cubicBezTo>
                    <a:pt x="201" y="2927"/>
                    <a:pt x="198" y="2917"/>
                    <a:pt x="196" y="2906"/>
                  </a:cubicBezTo>
                  <a:cubicBezTo>
                    <a:pt x="193" y="2896"/>
                    <a:pt x="190" y="2886"/>
                    <a:pt x="183" y="2886"/>
                  </a:cubicBezTo>
                  <a:cubicBezTo>
                    <a:pt x="183" y="2886"/>
                    <a:pt x="182" y="2886"/>
                    <a:pt x="181" y="2886"/>
                  </a:cubicBezTo>
                  <a:cubicBezTo>
                    <a:pt x="181" y="2886"/>
                    <a:pt x="180" y="2886"/>
                    <a:pt x="180" y="2886"/>
                  </a:cubicBezTo>
                  <a:cubicBezTo>
                    <a:pt x="172" y="2886"/>
                    <a:pt x="162" y="2877"/>
                    <a:pt x="159" y="2855"/>
                  </a:cubicBezTo>
                  <a:cubicBezTo>
                    <a:pt x="148" y="2835"/>
                    <a:pt x="146" y="2834"/>
                    <a:pt x="161" y="2820"/>
                  </a:cubicBezTo>
                  <a:cubicBezTo>
                    <a:pt x="169" y="2818"/>
                    <a:pt x="167" y="2807"/>
                    <a:pt x="166" y="2795"/>
                  </a:cubicBezTo>
                  <a:cubicBezTo>
                    <a:pt x="164" y="2788"/>
                    <a:pt x="166" y="2780"/>
                    <a:pt x="169" y="2772"/>
                  </a:cubicBezTo>
                  <a:cubicBezTo>
                    <a:pt x="174" y="2763"/>
                    <a:pt x="171" y="2761"/>
                    <a:pt x="166" y="2761"/>
                  </a:cubicBezTo>
                  <a:cubicBezTo>
                    <a:pt x="164" y="2761"/>
                    <a:pt x="161" y="2761"/>
                    <a:pt x="159" y="2762"/>
                  </a:cubicBezTo>
                  <a:lnTo>
                    <a:pt x="143" y="2764"/>
                  </a:lnTo>
                  <a:cubicBezTo>
                    <a:pt x="143" y="2752"/>
                    <a:pt x="152" y="2742"/>
                    <a:pt x="163" y="2738"/>
                  </a:cubicBezTo>
                  <a:cubicBezTo>
                    <a:pt x="174" y="2729"/>
                    <a:pt x="177" y="2726"/>
                    <a:pt x="172" y="2726"/>
                  </a:cubicBezTo>
                  <a:cubicBezTo>
                    <a:pt x="169" y="2726"/>
                    <a:pt x="166" y="2726"/>
                    <a:pt x="161" y="2727"/>
                  </a:cubicBezTo>
                  <a:cubicBezTo>
                    <a:pt x="161" y="2727"/>
                    <a:pt x="160" y="2727"/>
                    <a:pt x="160" y="2727"/>
                  </a:cubicBezTo>
                  <a:cubicBezTo>
                    <a:pt x="152" y="2727"/>
                    <a:pt x="143" y="2716"/>
                    <a:pt x="150" y="2693"/>
                  </a:cubicBezTo>
                  <a:cubicBezTo>
                    <a:pt x="149" y="2671"/>
                    <a:pt x="146" y="2647"/>
                    <a:pt x="155" y="2647"/>
                  </a:cubicBezTo>
                  <a:cubicBezTo>
                    <a:pt x="159" y="2639"/>
                    <a:pt x="159" y="2630"/>
                    <a:pt x="153" y="2625"/>
                  </a:cubicBezTo>
                  <a:cubicBezTo>
                    <a:pt x="144" y="2614"/>
                    <a:pt x="143" y="2602"/>
                    <a:pt x="149" y="2568"/>
                  </a:cubicBezTo>
                  <a:cubicBezTo>
                    <a:pt x="166" y="2510"/>
                    <a:pt x="167" y="2510"/>
                    <a:pt x="150" y="2510"/>
                  </a:cubicBezTo>
                  <a:cubicBezTo>
                    <a:pt x="142" y="2510"/>
                    <a:pt x="133" y="2510"/>
                    <a:pt x="150" y="2499"/>
                  </a:cubicBezTo>
                  <a:cubicBezTo>
                    <a:pt x="159" y="2488"/>
                    <a:pt x="151" y="2477"/>
                    <a:pt x="143" y="2453"/>
                  </a:cubicBezTo>
                  <a:cubicBezTo>
                    <a:pt x="136" y="2445"/>
                    <a:pt x="125" y="2440"/>
                    <a:pt x="114" y="2440"/>
                  </a:cubicBezTo>
                  <a:cubicBezTo>
                    <a:pt x="113" y="2440"/>
                    <a:pt x="112" y="2440"/>
                    <a:pt x="111" y="2440"/>
                  </a:cubicBezTo>
                  <a:cubicBezTo>
                    <a:pt x="95" y="2439"/>
                    <a:pt x="95" y="2439"/>
                    <a:pt x="104" y="2416"/>
                  </a:cubicBezTo>
                  <a:cubicBezTo>
                    <a:pt x="104" y="2404"/>
                    <a:pt x="111" y="2394"/>
                    <a:pt x="119" y="2394"/>
                  </a:cubicBezTo>
                  <a:cubicBezTo>
                    <a:pt x="120" y="2394"/>
                    <a:pt x="120" y="2394"/>
                    <a:pt x="121" y="2394"/>
                  </a:cubicBezTo>
                  <a:cubicBezTo>
                    <a:pt x="129" y="2395"/>
                    <a:pt x="129" y="2406"/>
                    <a:pt x="129" y="2406"/>
                  </a:cubicBezTo>
                  <a:lnTo>
                    <a:pt x="127" y="2417"/>
                  </a:lnTo>
                  <a:cubicBezTo>
                    <a:pt x="129" y="2418"/>
                    <a:pt x="131" y="2418"/>
                    <a:pt x="132" y="2418"/>
                  </a:cubicBezTo>
                  <a:cubicBezTo>
                    <a:pt x="139" y="2418"/>
                    <a:pt x="144" y="2414"/>
                    <a:pt x="144" y="2396"/>
                  </a:cubicBezTo>
                  <a:cubicBezTo>
                    <a:pt x="153" y="2385"/>
                    <a:pt x="155" y="2374"/>
                    <a:pt x="148" y="2372"/>
                  </a:cubicBezTo>
                  <a:cubicBezTo>
                    <a:pt x="157" y="2362"/>
                    <a:pt x="160" y="2340"/>
                    <a:pt x="163" y="2318"/>
                  </a:cubicBezTo>
                  <a:cubicBezTo>
                    <a:pt x="166" y="2294"/>
                    <a:pt x="170" y="2260"/>
                    <a:pt x="180" y="2250"/>
                  </a:cubicBezTo>
                  <a:cubicBezTo>
                    <a:pt x="182" y="2228"/>
                    <a:pt x="185" y="2215"/>
                    <a:pt x="177" y="2214"/>
                  </a:cubicBezTo>
                  <a:cubicBezTo>
                    <a:pt x="162" y="2211"/>
                    <a:pt x="162" y="2201"/>
                    <a:pt x="170" y="2201"/>
                  </a:cubicBezTo>
                  <a:cubicBezTo>
                    <a:pt x="170" y="2201"/>
                    <a:pt x="171" y="2201"/>
                    <a:pt x="171" y="2201"/>
                  </a:cubicBezTo>
                  <a:cubicBezTo>
                    <a:pt x="189" y="2192"/>
                    <a:pt x="224" y="2038"/>
                    <a:pt x="210" y="2024"/>
                  </a:cubicBezTo>
                  <a:cubicBezTo>
                    <a:pt x="210" y="2024"/>
                    <a:pt x="212" y="2011"/>
                    <a:pt x="214" y="2000"/>
                  </a:cubicBezTo>
                  <a:cubicBezTo>
                    <a:pt x="226" y="1978"/>
                    <a:pt x="238" y="1906"/>
                    <a:pt x="233" y="1892"/>
                  </a:cubicBezTo>
                  <a:lnTo>
                    <a:pt x="240" y="1856"/>
                  </a:lnTo>
                  <a:cubicBezTo>
                    <a:pt x="251" y="1834"/>
                    <a:pt x="253" y="1823"/>
                    <a:pt x="247" y="1809"/>
                  </a:cubicBezTo>
                  <a:cubicBezTo>
                    <a:pt x="243" y="1799"/>
                    <a:pt x="237" y="1795"/>
                    <a:pt x="239" y="1795"/>
                  </a:cubicBezTo>
                  <a:cubicBezTo>
                    <a:pt x="239" y="1795"/>
                    <a:pt x="240" y="1795"/>
                    <a:pt x="242" y="1796"/>
                  </a:cubicBezTo>
                  <a:cubicBezTo>
                    <a:pt x="242" y="1796"/>
                    <a:pt x="242" y="1796"/>
                    <a:pt x="242" y="1796"/>
                  </a:cubicBezTo>
                  <a:cubicBezTo>
                    <a:pt x="250" y="1796"/>
                    <a:pt x="254" y="1772"/>
                    <a:pt x="262" y="1725"/>
                  </a:cubicBezTo>
                  <a:cubicBezTo>
                    <a:pt x="268" y="1693"/>
                    <a:pt x="270" y="1683"/>
                    <a:pt x="268" y="1683"/>
                  </a:cubicBezTo>
                  <a:cubicBezTo>
                    <a:pt x="266" y="1683"/>
                    <a:pt x="264" y="1685"/>
                    <a:pt x="261" y="1688"/>
                  </a:cubicBezTo>
                  <a:cubicBezTo>
                    <a:pt x="261" y="1647"/>
                    <a:pt x="266" y="1642"/>
                    <a:pt x="273" y="1642"/>
                  </a:cubicBezTo>
                  <a:cubicBezTo>
                    <a:pt x="274" y="1642"/>
                    <a:pt x="275" y="1642"/>
                    <a:pt x="277" y="1642"/>
                  </a:cubicBezTo>
                  <a:cubicBezTo>
                    <a:pt x="280" y="1645"/>
                    <a:pt x="282" y="1647"/>
                    <a:pt x="284" y="1647"/>
                  </a:cubicBezTo>
                  <a:cubicBezTo>
                    <a:pt x="291" y="1647"/>
                    <a:pt x="290" y="1630"/>
                    <a:pt x="273" y="1616"/>
                  </a:cubicBezTo>
                  <a:cubicBezTo>
                    <a:pt x="259" y="1602"/>
                    <a:pt x="263" y="1579"/>
                    <a:pt x="270" y="1579"/>
                  </a:cubicBezTo>
                  <a:cubicBezTo>
                    <a:pt x="271" y="1579"/>
                    <a:pt x="271" y="1579"/>
                    <a:pt x="271" y="1579"/>
                  </a:cubicBezTo>
                  <a:cubicBezTo>
                    <a:pt x="279" y="1580"/>
                    <a:pt x="277" y="1593"/>
                    <a:pt x="275" y="1605"/>
                  </a:cubicBezTo>
                  <a:lnTo>
                    <a:pt x="291" y="1607"/>
                  </a:lnTo>
                  <a:cubicBezTo>
                    <a:pt x="293" y="1600"/>
                    <a:pt x="292" y="1589"/>
                    <a:pt x="287" y="1583"/>
                  </a:cubicBezTo>
                  <a:cubicBezTo>
                    <a:pt x="288" y="1574"/>
                    <a:pt x="287" y="1565"/>
                    <a:pt x="283" y="1557"/>
                  </a:cubicBezTo>
                  <a:cubicBezTo>
                    <a:pt x="280" y="1549"/>
                    <a:pt x="276" y="1546"/>
                    <a:pt x="272" y="1546"/>
                  </a:cubicBezTo>
                  <a:cubicBezTo>
                    <a:pt x="268" y="1546"/>
                    <a:pt x="264" y="1548"/>
                    <a:pt x="260" y="1552"/>
                  </a:cubicBezTo>
                  <a:cubicBezTo>
                    <a:pt x="257" y="1556"/>
                    <a:pt x="255" y="1557"/>
                    <a:pt x="254" y="1557"/>
                  </a:cubicBezTo>
                  <a:cubicBezTo>
                    <a:pt x="250" y="1557"/>
                    <a:pt x="251" y="1548"/>
                    <a:pt x="253" y="1539"/>
                  </a:cubicBezTo>
                  <a:cubicBezTo>
                    <a:pt x="260" y="1527"/>
                    <a:pt x="265" y="1522"/>
                    <a:pt x="269" y="1522"/>
                  </a:cubicBezTo>
                  <a:cubicBezTo>
                    <a:pt x="273" y="1522"/>
                    <a:pt x="277" y="1526"/>
                    <a:pt x="280" y="1532"/>
                  </a:cubicBezTo>
                  <a:cubicBezTo>
                    <a:pt x="278" y="1543"/>
                    <a:pt x="286" y="1546"/>
                    <a:pt x="293" y="1547"/>
                  </a:cubicBezTo>
                  <a:cubicBezTo>
                    <a:pt x="294" y="1547"/>
                    <a:pt x="294" y="1547"/>
                    <a:pt x="294" y="1547"/>
                  </a:cubicBezTo>
                  <a:cubicBezTo>
                    <a:pt x="301" y="1547"/>
                    <a:pt x="296" y="1485"/>
                    <a:pt x="282" y="1471"/>
                  </a:cubicBezTo>
                  <a:lnTo>
                    <a:pt x="282" y="1471"/>
                  </a:lnTo>
                  <a:lnTo>
                    <a:pt x="290" y="1472"/>
                  </a:lnTo>
                  <a:cubicBezTo>
                    <a:pt x="290" y="1472"/>
                    <a:pt x="291" y="1472"/>
                    <a:pt x="291" y="1472"/>
                  </a:cubicBezTo>
                  <a:cubicBezTo>
                    <a:pt x="298" y="1472"/>
                    <a:pt x="303" y="1448"/>
                    <a:pt x="306" y="1426"/>
                  </a:cubicBezTo>
                  <a:cubicBezTo>
                    <a:pt x="310" y="1402"/>
                    <a:pt x="313" y="1390"/>
                    <a:pt x="305" y="1389"/>
                  </a:cubicBezTo>
                  <a:cubicBezTo>
                    <a:pt x="297" y="1388"/>
                    <a:pt x="289" y="1385"/>
                    <a:pt x="290" y="1374"/>
                  </a:cubicBezTo>
                  <a:lnTo>
                    <a:pt x="290" y="1374"/>
                  </a:lnTo>
                  <a:cubicBezTo>
                    <a:pt x="289" y="1382"/>
                    <a:pt x="285" y="1384"/>
                    <a:pt x="279" y="1384"/>
                  </a:cubicBezTo>
                  <a:cubicBezTo>
                    <a:pt x="277" y="1384"/>
                    <a:pt x="274" y="1383"/>
                    <a:pt x="272" y="1383"/>
                  </a:cubicBezTo>
                  <a:cubicBezTo>
                    <a:pt x="279" y="1371"/>
                    <a:pt x="286" y="1361"/>
                    <a:pt x="295" y="1349"/>
                  </a:cubicBezTo>
                  <a:cubicBezTo>
                    <a:pt x="315" y="1329"/>
                    <a:pt x="327" y="1307"/>
                    <a:pt x="335" y="1259"/>
                  </a:cubicBezTo>
                  <a:cubicBezTo>
                    <a:pt x="339" y="1235"/>
                    <a:pt x="346" y="1199"/>
                    <a:pt x="356" y="1189"/>
                  </a:cubicBezTo>
                  <a:cubicBezTo>
                    <a:pt x="360" y="1165"/>
                    <a:pt x="362" y="1153"/>
                    <a:pt x="354" y="1152"/>
                  </a:cubicBezTo>
                  <a:lnTo>
                    <a:pt x="359" y="1127"/>
                  </a:lnTo>
                  <a:cubicBezTo>
                    <a:pt x="369" y="1117"/>
                    <a:pt x="372" y="1094"/>
                    <a:pt x="364" y="1093"/>
                  </a:cubicBezTo>
                  <a:cubicBezTo>
                    <a:pt x="359" y="1079"/>
                    <a:pt x="369" y="1068"/>
                    <a:pt x="371" y="1057"/>
                  </a:cubicBezTo>
                  <a:cubicBezTo>
                    <a:pt x="383" y="1043"/>
                    <a:pt x="388" y="1038"/>
                    <a:pt x="384" y="1038"/>
                  </a:cubicBezTo>
                  <a:cubicBezTo>
                    <a:pt x="381" y="1038"/>
                    <a:pt x="375" y="1040"/>
                    <a:pt x="365" y="1043"/>
                  </a:cubicBezTo>
                  <a:cubicBezTo>
                    <a:pt x="365" y="1043"/>
                    <a:pt x="364" y="1043"/>
                    <a:pt x="364" y="1043"/>
                  </a:cubicBezTo>
                  <a:cubicBezTo>
                    <a:pt x="355" y="1043"/>
                    <a:pt x="345" y="1064"/>
                    <a:pt x="343" y="1076"/>
                  </a:cubicBezTo>
                  <a:lnTo>
                    <a:pt x="336" y="1112"/>
                  </a:lnTo>
                  <a:lnTo>
                    <a:pt x="335" y="1075"/>
                  </a:lnTo>
                  <a:cubicBezTo>
                    <a:pt x="336" y="1062"/>
                    <a:pt x="333" y="1036"/>
                    <a:pt x="325" y="1035"/>
                  </a:cubicBezTo>
                  <a:cubicBezTo>
                    <a:pt x="325" y="1035"/>
                    <a:pt x="317" y="1034"/>
                    <a:pt x="319" y="1022"/>
                  </a:cubicBezTo>
                  <a:lnTo>
                    <a:pt x="319" y="1022"/>
                  </a:lnTo>
                  <a:lnTo>
                    <a:pt x="335" y="1025"/>
                  </a:lnTo>
                  <a:cubicBezTo>
                    <a:pt x="338" y="1034"/>
                    <a:pt x="347" y="1041"/>
                    <a:pt x="356" y="1041"/>
                  </a:cubicBezTo>
                  <a:cubicBezTo>
                    <a:pt x="375" y="1032"/>
                    <a:pt x="389" y="998"/>
                    <a:pt x="373" y="995"/>
                  </a:cubicBezTo>
                  <a:cubicBezTo>
                    <a:pt x="375" y="984"/>
                    <a:pt x="375" y="984"/>
                    <a:pt x="385" y="972"/>
                  </a:cubicBezTo>
                  <a:cubicBezTo>
                    <a:pt x="386" y="973"/>
                    <a:pt x="386" y="973"/>
                    <a:pt x="386" y="973"/>
                  </a:cubicBezTo>
                  <a:cubicBezTo>
                    <a:pt x="393" y="973"/>
                    <a:pt x="395" y="962"/>
                    <a:pt x="381" y="948"/>
                  </a:cubicBezTo>
                  <a:cubicBezTo>
                    <a:pt x="367" y="932"/>
                    <a:pt x="370" y="921"/>
                    <a:pt x="388" y="912"/>
                  </a:cubicBezTo>
                  <a:cubicBezTo>
                    <a:pt x="408" y="891"/>
                    <a:pt x="416" y="842"/>
                    <a:pt x="408" y="841"/>
                  </a:cubicBezTo>
                  <a:cubicBezTo>
                    <a:pt x="392" y="839"/>
                    <a:pt x="399" y="803"/>
                    <a:pt x="409" y="792"/>
                  </a:cubicBezTo>
                  <a:cubicBezTo>
                    <a:pt x="418" y="783"/>
                    <a:pt x="421" y="768"/>
                    <a:pt x="415" y="756"/>
                  </a:cubicBezTo>
                  <a:lnTo>
                    <a:pt x="415" y="756"/>
                  </a:lnTo>
                  <a:cubicBezTo>
                    <a:pt x="415" y="756"/>
                    <a:pt x="416" y="756"/>
                    <a:pt x="417" y="756"/>
                  </a:cubicBezTo>
                  <a:cubicBezTo>
                    <a:pt x="424" y="756"/>
                    <a:pt x="432" y="746"/>
                    <a:pt x="427" y="734"/>
                  </a:cubicBezTo>
                  <a:cubicBezTo>
                    <a:pt x="427" y="734"/>
                    <a:pt x="428" y="728"/>
                    <a:pt x="425" y="728"/>
                  </a:cubicBezTo>
                  <a:cubicBezTo>
                    <a:pt x="424" y="728"/>
                    <a:pt x="422" y="729"/>
                    <a:pt x="419" y="732"/>
                  </a:cubicBezTo>
                  <a:lnTo>
                    <a:pt x="407" y="706"/>
                  </a:lnTo>
                  <a:cubicBezTo>
                    <a:pt x="405" y="714"/>
                    <a:pt x="401" y="716"/>
                    <a:pt x="397" y="716"/>
                  </a:cubicBezTo>
                  <a:cubicBezTo>
                    <a:pt x="394" y="716"/>
                    <a:pt x="392" y="715"/>
                    <a:pt x="389" y="714"/>
                  </a:cubicBezTo>
                  <a:cubicBezTo>
                    <a:pt x="381" y="713"/>
                    <a:pt x="398" y="667"/>
                    <a:pt x="426" y="647"/>
                  </a:cubicBezTo>
                  <a:lnTo>
                    <a:pt x="446" y="627"/>
                  </a:lnTo>
                  <a:lnTo>
                    <a:pt x="429" y="624"/>
                  </a:lnTo>
                  <a:cubicBezTo>
                    <a:pt x="431" y="613"/>
                    <a:pt x="433" y="601"/>
                    <a:pt x="441" y="601"/>
                  </a:cubicBezTo>
                  <a:cubicBezTo>
                    <a:pt x="441" y="601"/>
                    <a:pt x="441" y="601"/>
                    <a:pt x="442" y="601"/>
                  </a:cubicBezTo>
                  <a:cubicBezTo>
                    <a:pt x="443" y="601"/>
                    <a:pt x="445" y="602"/>
                    <a:pt x="446" y="602"/>
                  </a:cubicBezTo>
                  <a:cubicBezTo>
                    <a:pt x="450" y="602"/>
                    <a:pt x="450" y="600"/>
                    <a:pt x="452" y="591"/>
                  </a:cubicBezTo>
                  <a:cubicBezTo>
                    <a:pt x="452" y="591"/>
                    <a:pt x="454" y="579"/>
                    <a:pt x="446" y="578"/>
                  </a:cubicBezTo>
                  <a:cubicBezTo>
                    <a:pt x="430" y="574"/>
                    <a:pt x="430" y="574"/>
                    <a:pt x="440" y="564"/>
                  </a:cubicBezTo>
                  <a:cubicBezTo>
                    <a:pt x="458" y="555"/>
                    <a:pt x="461" y="543"/>
                    <a:pt x="446" y="528"/>
                  </a:cubicBezTo>
                  <a:cubicBezTo>
                    <a:pt x="430" y="526"/>
                    <a:pt x="430" y="526"/>
                    <a:pt x="448" y="517"/>
                  </a:cubicBezTo>
                  <a:cubicBezTo>
                    <a:pt x="449" y="517"/>
                    <a:pt x="449" y="517"/>
                    <a:pt x="449" y="517"/>
                  </a:cubicBezTo>
                  <a:cubicBezTo>
                    <a:pt x="457" y="517"/>
                    <a:pt x="466" y="506"/>
                    <a:pt x="468" y="496"/>
                  </a:cubicBezTo>
                  <a:lnTo>
                    <a:pt x="461" y="495"/>
                  </a:lnTo>
                  <a:cubicBezTo>
                    <a:pt x="445" y="491"/>
                    <a:pt x="446" y="479"/>
                    <a:pt x="456" y="469"/>
                  </a:cubicBezTo>
                  <a:lnTo>
                    <a:pt x="456" y="469"/>
                  </a:lnTo>
                  <a:cubicBezTo>
                    <a:pt x="457" y="469"/>
                    <a:pt x="457" y="469"/>
                    <a:pt x="457" y="469"/>
                  </a:cubicBezTo>
                  <a:cubicBezTo>
                    <a:pt x="465" y="469"/>
                    <a:pt x="466" y="458"/>
                    <a:pt x="463" y="433"/>
                  </a:cubicBezTo>
                  <a:cubicBezTo>
                    <a:pt x="467" y="411"/>
                    <a:pt x="469" y="399"/>
                    <a:pt x="476" y="399"/>
                  </a:cubicBezTo>
                  <a:cubicBezTo>
                    <a:pt x="476" y="399"/>
                    <a:pt x="477" y="399"/>
                    <a:pt x="477" y="399"/>
                  </a:cubicBezTo>
                  <a:cubicBezTo>
                    <a:pt x="482" y="400"/>
                    <a:pt x="485" y="400"/>
                    <a:pt x="487" y="400"/>
                  </a:cubicBezTo>
                  <a:cubicBezTo>
                    <a:pt x="492" y="400"/>
                    <a:pt x="489" y="397"/>
                    <a:pt x="480" y="387"/>
                  </a:cubicBezTo>
                  <a:cubicBezTo>
                    <a:pt x="473" y="373"/>
                    <a:pt x="473" y="373"/>
                    <a:pt x="485" y="351"/>
                  </a:cubicBezTo>
                  <a:cubicBezTo>
                    <a:pt x="495" y="341"/>
                    <a:pt x="495" y="341"/>
                    <a:pt x="490" y="327"/>
                  </a:cubicBezTo>
                  <a:cubicBezTo>
                    <a:pt x="484" y="326"/>
                    <a:pt x="479" y="325"/>
                    <a:pt x="475" y="325"/>
                  </a:cubicBezTo>
                  <a:cubicBezTo>
                    <a:pt x="468" y="325"/>
                    <a:pt x="465" y="328"/>
                    <a:pt x="464" y="335"/>
                  </a:cubicBezTo>
                  <a:cubicBezTo>
                    <a:pt x="462" y="344"/>
                    <a:pt x="462" y="346"/>
                    <a:pt x="458" y="346"/>
                  </a:cubicBezTo>
                  <a:cubicBezTo>
                    <a:pt x="457" y="346"/>
                    <a:pt x="456" y="346"/>
                    <a:pt x="454" y="345"/>
                  </a:cubicBezTo>
                  <a:lnTo>
                    <a:pt x="457" y="322"/>
                  </a:lnTo>
                  <a:cubicBezTo>
                    <a:pt x="461" y="305"/>
                    <a:pt x="461" y="288"/>
                    <a:pt x="458" y="273"/>
                  </a:cubicBezTo>
                  <a:cubicBezTo>
                    <a:pt x="456" y="259"/>
                    <a:pt x="450" y="252"/>
                    <a:pt x="446" y="252"/>
                  </a:cubicBezTo>
                  <a:cubicBezTo>
                    <a:pt x="443" y="252"/>
                    <a:pt x="440" y="257"/>
                    <a:pt x="442" y="269"/>
                  </a:cubicBezTo>
                  <a:lnTo>
                    <a:pt x="431" y="280"/>
                  </a:lnTo>
                  <a:cubicBezTo>
                    <a:pt x="429" y="280"/>
                    <a:pt x="428" y="280"/>
                    <a:pt x="426" y="280"/>
                  </a:cubicBezTo>
                  <a:cubicBezTo>
                    <a:pt x="407" y="280"/>
                    <a:pt x="406" y="300"/>
                    <a:pt x="428" y="304"/>
                  </a:cubicBezTo>
                  <a:cubicBezTo>
                    <a:pt x="452" y="308"/>
                    <a:pt x="452" y="308"/>
                    <a:pt x="434" y="317"/>
                  </a:cubicBezTo>
                  <a:cubicBezTo>
                    <a:pt x="432" y="317"/>
                    <a:pt x="430" y="317"/>
                    <a:pt x="429" y="317"/>
                  </a:cubicBezTo>
                  <a:cubicBezTo>
                    <a:pt x="417" y="317"/>
                    <a:pt x="415" y="328"/>
                    <a:pt x="413" y="338"/>
                  </a:cubicBezTo>
                  <a:cubicBezTo>
                    <a:pt x="412" y="347"/>
                    <a:pt x="411" y="349"/>
                    <a:pt x="408" y="349"/>
                  </a:cubicBezTo>
                  <a:cubicBezTo>
                    <a:pt x="407" y="349"/>
                    <a:pt x="405" y="349"/>
                    <a:pt x="403" y="349"/>
                  </a:cubicBezTo>
                  <a:cubicBezTo>
                    <a:pt x="403" y="349"/>
                    <a:pt x="402" y="348"/>
                    <a:pt x="401" y="348"/>
                  </a:cubicBezTo>
                  <a:cubicBezTo>
                    <a:pt x="394" y="348"/>
                    <a:pt x="385" y="359"/>
                    <a:pt x="383" y="369"/>
                  </a:cubicBezTo>
                  <a:cubicBezTo>
                    <a:pt x="381" y="381"/>
                    <a:pt x="381" y="381"/>
                    <a:pt x="389" y="382"/>
                  </a:cubicBezTo>
                  <a:cubicBezTo>
                    <a:pt x="391" y="381"/>
                    <a:pt x="392" y="380"/>
                    <a:pt x="393" y="380"/>
                  </a:cubicBezTo>
                  <a:cubicBezTo>
                    <a:pt x="397" y="380"/>
                    <a:pt x="392" y="397"/>
                    <a:pt x="376" y="405"/>
                  </a:cubicBezTo>
                  <a:cubicBezTo>
                    <a:pt x="366" y="416"/>
                    <a:pt x="366" y="416"/>
                    <a:pt x="383" y="418"/>
                  </a:cubicBezTo>
                  <a:cubicBezTo>
                    <a:pt x="399" y="422"/>
                    <a:pt x="394" y="445"/>
                    <a:pt x="376" y="454"/>
                  </a:cubicBezTo>
                  <a:cubicBezTo>
                    <a:pt x="376" y="454"/>
                    <a:pt x="374" y="467"/>
                    <a:pt x="372" y="478"/>
                  </a:cubicBezTo>
                  <a:cubicBezTo>
                    <a:pt x="370" y="490"/>
                    <a:pt x="379" y="491"/>
                    <a:pt x="387" y="493"/>
                  </a:cubicBezTo>
                  <a:cubicBezTo>
                    <a:pt x="402" y="496"/>
                    <a:pt x="402" y="496"/>
                    <a:pt x="392" y="507"/>
                  </a:cubicBezTo>
                  <a:cubicBezTo>
                    <a:pt x="384" y="515"/>
                    <a:pt x="377" y="516"/>
                    <a:pt x="375" y="516"/>
                  </a:cubicBezTo>
                  <a:cubicBezTo>
                    <a:pt x="374" y="516"/>
                    <a:pt x="374" y="516"/>
                    <a:pt x="374" y="516"/>
                  </a:cubicBezTo>
                  <a:cubicBezTo>
                    <a:pt x="374" y="516"/>
                    <a:pt x="373" y="516"/>
                    <a:pt x="372" y="516"/>
                  </a:cubicBezTo>
                  <a:cubicBezTo>
                    <a:pt x="366" y="516"/>
                    <a:pt x="364" y="527"/>
                    <a:pt x="362" y="538"/>
                  </a:cubicBezTo>
                  <a:cubicBezTo>
                    <a:pt x="360" y="550"/>
                    <a:pt x="356" y="574"/>
                    <a:pt x="364" y="575"/>
                  </a:cubicBezTo>
                  <a:lnTo>
                    <a:pt x="356" y="574"/>
                  </a:lnTo>
                  <a:cubicBezTo>
                    <a:pt x="354" y="585"/>
                    <a:pt x="346" y="584"/>
                    <a:pt x="354" y="585"/>
                  </a:cubicBezTo>
                  <a:cubicBezTo>
                    <a:pt x="351" y="598"/>
                    <a:pt x="346" y="609"/>
                    <a:pt x="339" y="620"/>
                  </a:cubicBezTo>
                  <a:cubicBezTo>
                    <a:pt x="331" y="636"/>
                    <a:pt x="333" y="661"/>
                    <a:pt x="344" y="661"/>
                  </a:cubicBezTo>
                  <a:cubicBezTo>
                    <a:pt x="348" y="661"/>
                    <a:pt x="353" y="657"/>
                    <a:pt x="360" y="648"/>
                  </a:cubicBezTo>
                  <a:lnTo>
                    <a:pt x="360" y="648"/>
                  </a:lnTo>
                  <a:cubicBezTo>
                    <a:pt x="359" y="651"/>
                    <a:pt x="358" y="655"/>
                    <a:pt x="357" y="661"/>
                  </a:cubicBezTo>
                  <a:cubicBezTo>
                    <a:pt x="355" y="672"/>
                    <a:pt x="363" y="673"/>
                    <a:pt x="363" y="673"/>
                  </a:cubicBezTo>
                  <a:cubicBezTo>
                    <a:pt x="371" y="675"/>
                    <a:pt x="369" y="686"/>
                    <a:pt x="367" y="699"/>
                  </a:cubicBezTo>
                  <a:lnTo>
                    <a:pt x="351" y="695"/>
                  </a:lnTo>
                  <a:cubicBezTo>
                    <a:pt x="346" y="692"/>
                    <a:pt x="341" y="690"/>
                    <a:pt x="337" y="690"/>
                  </a:cubicBezTo>
                  <a:cubicBezTo>
                    <a:pt x="325" y="690"/>
                    <a:pt x="322" y="706"/>
                    <a:pt x="338" y="718"/>
                  </a:cubicBezTo>
                  <a:lnTo>
                    <a:pt x="330" y="717"/>
                  </a:lnTo>
                  <a:cubicBezTo>
                    <a:pt x="330" y="717"/>
                    <a:pt x="330" y="717"/>
                    <a:pt x="329" y="717"/>
                  </a:cubicBezTo>
                  <a:cubicBezTo>
                    <a:pt x="322" y="717"/>
                    <a:pt x="321" y="728"/>
                    <a:pt x="325" y="753"/>
                  </a:cubicBezTo>
                  <a:cubicBezTo>
                    <a:pt x="325" y="765"/>
                    <a:pt x="333" y="776"/>
                    <a:pt x="344" y="781"/>
                  </a:cubicBezTo>
                  <a:cubicBezTo>
                    <a:pt x="353" y="782"/>
                    <a:pt x="351" y="794"/>
                    <a:pt x="351" y="794"/>
                  </a:cubicBezTo>
                  <a:cubicBezTo>
                    <a:pt x="349" y="803"/>
                    <a:pt x="349" y="805"/>
                    <a:pt x="346" y="805"/>
                  </a:cubicBezTo>
                  <a:cubicBezTo>
                    <a:pt x="345" y="805"/>
                    <a:pt x="343" y="805"/>
                    <a:pt x="341" y="804"/>
                  </a:cubicBezTo>
                  <a:cubicBezTo>
                    <a:pt x="340" y="804"/>
                    <a:pt x="339" y="804"/>
                    <a:pt x="338" y="804"/>
                  </a:cubicBezTo>
                  <a:cubicBezTo>
                    <a:pt x="323" y="804"/>
                    <a:pt x="321" y="826"/>
                    <a:pt x="334" y="840"/>
                  </a:cubicBezTo>
                  <a:lnTo>
                    <a:pt x="326" y="839"/>
                  </a:lnTo>
                  <a:cubicBezTo>
                    <a:pt x="326" y="839"/>
                    <a:pt x="325" y="839"/>
                    <a:pt x="325" y="839"/>
                  </a:cubicBezTo>
                  <a:cubicBezTo>
                    <a:pt x="317" y="839"/>
                    <a:pt x="308" y="851"/>
                    <a:pt x="306" y="910"/>
                  </a:cubicBezTo>
                  <a:cubicBezTo>
                    <a:pt x="297" y="956"/>
                    <a:pt x="291" y="992"/>
                    <a:pt x="284" y="992"/>
                  </a:cubicBezTo>
                  <a:cubicBezTo>
                    <a:pt x="284" y="992"/>
                    <a:pt x="283" y="992"/>
                    <a:pt x="283" y="992"/>
                  </a:cubicBezTo>
                  <a:cubicBezTo>
                    <a:pt x="283" y="992"/>
                    <a:pt x="283" y="991"/>
                    <a:pt x="283" y="991"/>
                  </a:cubicBezTo>
                  <a:cubicBezTo>
                    <a:pt x="275" y="991"/>
                    <a:pt x="282" y="1041"/>
                    <a:pt x="295" y="1067"/>
                  </a:cubicBezTo>
                  <a:cubicBezTo>
                    <a:pt x="294" y="1067"/>
                    <a:pt x="294" y="1067"/>
                    <a:pt x="294" y="1067"/>
                  </a:cubicBezTo>
                  <a:cubicBezTo>
                    <a:pt x="287" y="1067"/>
                    <a:pt x="284" y="1079"/>
                    <a:pt x="280" y="1101"/>
                  </a:cubicBezTo>
                  <a:cubicBezTo>
                    <a:pt x="275" y="1132"/>
                    <a:pt x="275" y="1137"/>
                    <a:pt x="269" y="1137"/>
                  </a:cubicBezTo>
                  <a:cubicBezTo>
                    <a:pt x="268" y="1137"/>
                    <a:pt x="267" y="1136"/>
                    <a:pt x="265" y="1136"/>
                  </a:cubicBezTo>
                  <a:cubicBezTo>
                    <a:pt x="260" y="1129"/>
                    <a:pt x="256" y="1126"/>
                    <a:pt x="255" y="1126"/>
                  </a:cubicBezTo>
                  <a:lnTo>
                    <a:pt x="255" y="1126"/>
                  </a:lnTo>
                  <a:cubicBezTo>
                    <a:pt x="254" y="1126"/>
                    <a:pt x="257" y="1132"/>
                    <a:pt x="264" y="1147"/>
                  </a:cubicBezTo>
                  <a:cubicBezTo>
                    <a:pt x="277" y="1161"/>
                    <a:pt x="264" y="1194"/>
                    <a:pt x="250" y="1194"/>
                  </a:cubicBezTo>
                  <a:cubicBezTo>
                    <a:pt x="249" y="1194"/>
                    <a:pt x="248" y="1194"/>
                    <a:pt x="247" y="1193"/>
                  </a:cubicBezTo>
                  <a:cubicBezTo>
                    <a:pt x="247" y="1193"/>
                    <a:pt x="247" y="1193"/>
                    <a:pt x="246" y="1193"/>
                  </a:cubicBezTo>
                  <a:cubicBezTo>
                    <a:pt x="239" y="1193"/>
                    <a:pt x="237" y="1206"/>
                    <a:pt x="233" y="1228"/>
                  </a:cubicBezTo>
                  <a:cubicBezTo>
                    <a:pt x="240" y="1242"/>
                    <a:pt x="235" y="1265"/>
                    <a:pt x="231" y="1289"/>
                  </a:cubicBezTo>
                  <a:cubicBezTo>
                    <a:pt x="225" y="1325"/>
                    <a:pt x="225" y="1325"/>
                    <a:pt x="241" y="1328"/>
                  </a:cubicBezTo>
                  <a:cubicBezTo>
                    <a:pt x="256" y="1331"/>
                    <a:pt x="254" y="1343"/>
                    <a:pt x="251" y="1366"/>
                  </a:cubicBezTo>
                  <a:cubicBezTo>
                    <a:pt x="249" y="1378"/>
                    <a:pt x="247" y="1389"/>
                    <a:pt x="240" y="1389"/>
                  </a:cubicBezTo>
                  <a:cubicBezTo>
                    <a:pt x="240" y="1389"/>
                    <a:pt x="239" y="1389"/>
                    <a:pt x="238" y="1389"/>
                  </a:cubicBezTo>
                  <a:cubicBezTo>
                    <a:pt x="233" y="1395"/>
                    <a:pt x="228" y="1403"/>
                    <a:pt x="226" y="1411"/>
                  </a:cubicBezTo>
                  <a:cubicBezTo>
                    <a:pt x="224" y="1422"/>
                    <a:pt x="222" y="1434"/>
                    <a:pt x="216" y="1434"/>
                  </a:cubicBezTo>
                  <a:cubicBezTo>
                    <a:pt x="215" y="1434"/>
                    <a:pt x="214" y="1434"/>
                    <a:pt x="214" y="1434"/>
                  </a:cubicBezTo>
                  <a:cubicBezTo>
                    <a:pt x="206" y="1444"/>
                    <a:pt x="201" y="1456"/>
                    <a:pt x="199" y="1468"/>
                  </a:cubicBezTo>
                  <a:cubicBezTo>
                    <a:pt x="196" y="1491"/>
                    <a:pt x="192" y="1514"/>
                    <a:pt x="184" y="1514"/>
                  </a:cubicBezTo>
                  <a:cubicBezTo>
                    <a:pt x="184" y="1514"/>
                    <a:pt x="184" y="1514"/>
                    <a:pt x="184" y="1514"/>
                  </a:cubicBezTo>
                  <a:lnTo>
                    <a:pt x="184" y="1514"/>
                  </a:lnTo>
                  <a:cubicBezTo>
                    <a:pt x="181" y="1527"/>
                    <a:pt x="181" y="1527"/>
                    <a:pt x="189" y="1528"/>
                  </a:cubicBezTo>
                  <a:cubicBezTo>
                    <a:pt x="197" y="1530"/>
                    <a:pt x="204" y="1542"/>
                    <a:pt x="187" y="1589"/>
                  </a:cubicBezTo>
                  <a:cubicBezTo>
                    <a:pt x="182" y="1613"/>
                    <a:pt x="177" y="1649"/>
                    <a:pt x="185" y="1650"/>
                  </a:cubicBezTo>
                  <a:cubicBezTo>
                    <a:pt x="183" y="1659"/>
                    <a:pt x="183" y="1661"/>
                    <a:pt x="180" y="1661"/>
                  </a:cubicBezTo>
                  <a:cubicBezTo>
                    <a:pt x="179" y="1661"/>
                    <a:pt x="177" y="1661"/>
                    <a:pt x="175" y="1660"/>
                  </a:cubicBezTo>
                  <a:cubicBezTo>
                    <a:pt x="174" y="1660"/>
                    <a:pt x="173" y="1660"/>
                    <a:pt x="173" y="1660"/>
                  </a:cubicBezTo>
                  <a:cubicBezTo>
                    <a:pt x="158" y="1660"/>
                    <a:pt x="155" y="1683"/>
                    <a:pt x="166" y="1708"/>
                  </a:cubicBezTo>
                  <a:cubicBezTo>
                    <a:pt x="175" y="1710"/>
                    <a:pt x="172" y="1722"/>
                    <a:pt x="162" y="1732"/>
                  </a:cubicBezTo>
                  <a:cubicBezTo>
                    <a:pt x="161" y="1741"/>
                    <a:pt x="162" y="1750"/>
                    <a:pt x="166" y="1758"/>
                  </a:cubicBezTo>
                  <a:cubicBezTo>
                    <a:pt x="171" y="1771"/>
                    <a:pt x="171" y="1771"/>
                    <a:pt x="160" y="1794"/>
                  </a:cubicBezTo>
                  <a:cubicBezTo>
                    <a:pt x="159" y="1793"/>
                    <a:pt x="159" y="1793"/>
                    <a:pt x="158" y="1793"/>
                  </a:cubicBezTo>
                  <a:cubicBezTo>
                    <a:pt x="151" y="1793"/>
                    <a:pt x="150" y="1805"/>
                    <a:pt x="148" y="1816"/>
                  </a:cubicBezTo>
                  <a:cubicBezTo>
                    <a:pt x="151" y="1841"/>
                    <a:pt x="129" y="1972"/>
                    <a:pt x="118" y="1982"/>
                  </a:cubicBezTo>
                  <a:cubicBezTo>
                    <a:pt x="123" y="1990"/>
                    <a:pt x="125" y="1999"/>
                    <a:pt x="122" y="2008"/>
                  </a:cubicBezTo>
                  <a:cubicBezTo>
                    <a:pt x="104" y="2017"/>
                    <a:pt x="109" y="2030"/>
                    <a:pt x="126" y="2034"/>
                  </a:cubicBezTo>
                  <a:lnTo>
                    <a:pt x="127" y="2021"/>
                  </a:lnTo>
                  <a:lnTo>
                    <a:pt x="130" y="2009"/>
                  </a:lnTo>
                  <a:lnTo>
                    <a:pt x="130" y="2009"/>
                  </a:lnTo>
                  <a:cubicBezTo>
                    <a:pt x="146" y="2012"/>
                    <a:pt x="140" y="2044"/>
                    <a:pt x="120" y="2044"/>
                  </a:cubicBezTo>
                  <a:cubicBezTo>
                    <a:pt x="119" y="2044"/>
                    <a:pt x="118" y="2044"/>
                    <a:pt x="116" y="2044"/>
                  </a:cubicBezTo>
                  <a:cubicBezTo>
                    <a:pt x="97" y="2053"/>
                    <a:pt x="97" y="2053"/>
                    <a:pt x="112" y="2067"/>
                  </a:cubicBezTo>
                  <a:cubicBezTo>
                    <a:pt x="125" y="2082"/>
                    <a:pt x="123" y="2094"/>
                    <a:pt x="105" y="2103"/>
                  </a:cubicBezTo>
                  <a:cubicBezTo>
                    <a:pt x="100" y="2102"/>
                    <a:pt x="97" y="2101"/>
                    <a:pt x="95" y="2101"/>
                  </a:cubicBezTo>
                  <a:cubicBezTo>
                    <a:pt x="91" y="2101"/>
                    <a:pt x="94" y="2105"/>
                    <a:pt x="103" y="2116"/>
                  </a:cubicBezTo>
                  <a:cubicBezTo>
                    <a:pt x="129" y="2143"/>
                    <a:pt x="133" y="2177"/>
                    <a:pt x="107" y="2177"/>
                  </a:cubicBezTo>
                  <a:cubicBezTo>
                    <a:pt x="105" y="2177"/>
                    <a:pt x="103" y="2177"/>
                    <a:pt x="100" y="2176"/>
                  </a:cubicBezTo>
                  <a:cubicBezTo>
                    <a:pt x="99" y="2176"/>
                    <a:pt x="97" y="2175"/>
                    <a:pt x="95" y="2175"/>
                  </a:cubicBezTo>
                  <a:cubicBezTo>
                    <a:pt x="84" y="2175"/>
                    <a:pt x="74" y="2184"/>
                    <a:pt x="72" y="2195"/>
                  </a:cubicBezTo>
                  <a:cubicBezTo>
                    <a:pt x="70" y="2208"/>
                    <a:pt x="78" y="2209"/>
                    <a:pt x="87" y="2211"/>
                  </a:cubicBezTo>
                  <a:cubicBezTo>
                    <a:pt x="91" y="2209"/>
                    <a:pt x="94" y="2208"/>
                    <a:pt x="96" y="2208"/>
                  </a:cubicBezTo>
                  <a:cubicBezTo>
                    <a:pt x="103" y="2208"/>
                    <a:pt x="98" y="2218"/>
                    <a:pt x="84" y="2234"/>
                  </a:cubicBezTo>
                  <a:cubicBezTo>
                    <a:pt x="55" y="2266"/>
                    <a:pt x="51" y="2291"/>
                    <a:pt x="63" y="2329"/>
                  </a:cubicBezTo>
                  <a:cubicBezTo>
                    <a:pt x="70" y="2364"/>
                    <a:pt x="70" y="2392"/>
                    <a:pt x="65" y="2392"/>
                  </a:cubicBezTo>
                  <a:cubicBezTo>
                    <a:pt x="63" y="2392"/>
                    <a:pt x="60" y="2388"/>
                    <a:pt x="57" y="2377"/>
                  </a:cubicBezTo>
                  <a:cubicBezTo>
                    <a:pt x="50" y="2364"/>
                    <a:pt x="47" y="2357"/>
                    <a:pt x="46" y="2357"/>
                  </a:cubicBezTo>
                  <a:lnTo>
                    <a:pt x="46" y="2357"/>
                  </a:lnTo>
                  <a:cubicBezTo>
                    <a:pt x="45" y="2357"/>
                    <a:pt x="46" y="2364"/>
                    <a:pt x="49" y="2376"/>
                  </a:cubicBezTo>
                  <a:cubicBezTo>
                    <a:pt x="46" y="2401"/>
                    <a:pt x="47" y="2425"/>
                    <a:pt x="46" y="2436"/>
                  </a:cubicBezTo>
                  <a:cubicBezTo>
                    <a:pt x="46" y="2449"/>
                    <a:pt x="53" y="2461"/>
                    <a:pt x="61" y="2462"/>
                  </a:cubicBezTo>
                  <a:cubicBezTo>
                    <a:pt x="42" y="2476"/>
                    <a:pt x="38" y="2503"/>
                    <a:pt x="52" y="2522"/>
                  </a:cubicBezTo>
                  <a:lnTo>
                    <a:pt x="51" y="2546"/>
                  </a:lnTo>
                  <a:cubicBezTo>
                    <a:pt x="51" y="2559"/>
                    <a:pt x="50" y="2559"/>
                    <a:pt x="60" y="2570"/>
                  </a:cubicBezTo>
                  <a:cubicBezTo>
                    <a:pt x="69" y="2582"/>
                    <a:pt x="61" y="2593"/>
                    <a:pt x="55" y="2607"/>
                  </a:cubicBezTo>
                  <a:cubicBezTo>
                    <a:pt x="47" y="2619"/>
                    <a:pt x="40" y="2631"/>
                    <a:pt x="47" y="2631"/>
                  </a:cubicBezTo>
                  <a:cubicBezTo>
                    <a:pt x="47" y="2631"/>
                    <a:pt x="47" y="2631"/>
                    <a:pt x="48" y="2630"/>
                  </a:cubicBezTo>
                  <a:cubicBezTo>
                    <a:pt x="56" y="2630"/>
                    <a:pt x="66" y="2654"/>
                    <a:pt x="75" y="2665"/>
                  </a:cubicBezTo>
                  <a:cubicBezTo>
                    <a:pt x="81" y="2673"/>
                    <a:pt x="79" y="2682"/>
                    <a:pt x="75" y="2682"/>
                  </a:cubicBezTo>
                  <a:cubicBezTo>
                    <a:pt x="73" y="2682"/>
                    <a:pt x="70" y="2681"/>
                    <a:pt x="68" y="2678"/>
                  </a:cubicBezTo>
                  <a:cubicBezTo>
                    <a:pt x="59" y="2679"/>
                    <a:pt x="59" y="2679"/>
                    <a:pt x="53" y="2703"/>
                  </a:cubicBezTo>
                  <a:cubicBezTo>
                    <a:pt x="53" y="2715"/>
                    <a:pt x="56" y="2739"/>
                    <a:pt x="64" y="2739"/>
                  </a:cubicBezTo>
                  <a:cubicBezTo>
                    <a:pt x="64" y="2739"/>
                    <a:pt x="64" y="2739"/>
                    <a:pt x="65" y="2739"/>
                  </a:cubicBezTo>
                  <a:cubicBezTo>
                    <a:pt x="65" y="2739"/>
                    <a:pt x="65" y="2739"/>
                    <a:pt x="65" y="2739"/>
                  </a:cubicBezTo>
                  <a:cubicBezTo>
                    <a:pt x="73" y="2739"/>
                    <a:pt x="85" y="2809"/>
                    <a:pt x="79" y="2822"/>
                  </a:cubicBezTo>
                  <a:lnTo>
                    <a:pt x="84" y="2846"/>
                  </a:lnTo>
                  <a:cubicBezTo>
                    <a:pt x="85" y="2858"/>
                    <a:pt x="95" y="2868"/>
                    <a:pt x="97" y="2881"/>
                  </a:cubicBezTo>
                  <a:cubicBezTo>
                    <a:pt x="99" y="2888"/>
                    <a:pt x="104" y="2896"/>
                    <a:pt x="111" y="2902"/>
                  </a:cubicBezTo>
                  <a:cubicBezTo>
                    <a:pt x="113" y="2914"/>
                    <a:pt x="116" y="2926"/>
                    <a:pt x="108" y="2928"/>
                  </a:cubicBezTo>
                  <a:cubicBezTo>
                    <a:pt x="127" y="2936"/>
                    <a:pt x="127" y="2934"/>
                    <a:pt x="115" y="2950"/>
                  </a:cubicBezTo>
                  <a:cubicBezTo>
                    <a:pt x="99" y="2955"/>
                    <a:pt x="99" y="2955"/>
                    <a:pt x="118" y="2963"/>
                  </a:cubicBezTo>
                  <a:cubicBezTo>
                    <a:pt x="130" y="2972"/>
                    <a:pt x="130" y="2972"/>
                    <a:pt x="125" y="2985"/>
                  </a:cubicBezTo>
                  <a:cubicBezTo>
                    <a:pt x="118" y="2987"/>
                    <a:pt x="120" y="2998"/>
                    <a:pt x="126" y="2998"/>
                  </a:cubicBezTo>
                  <a:cubicBezTo>
                    <a:pt x="126" y="2998"/>
                    <a:pt x="127" y="2997"/>
                    <a:pt x="127" y="2997"/>
                  </a:cubicBezTo>
                  <a:cubicBezTo>
                    <a:pt x="146" y="3004"/>
                    <a:pt x="164" y="3037"/>
                    <a:pt x="149" y="3041"/>
                  </a:cubicBezTo>
                  <a:cubicBezTo>
                    <a:pt x="151" y="3049"/>
                    <a:pt x="157" y="3057"/>
                    <a:pt x="163" y="3061"/>
                  </a:cubicBezTo>
                  <a:cubicBezTo>
                    <a:pt x="184" y="3067"/>
                    <a:pt x="184" y="3067"/>
                    <a:pt x="168" y="3072"/>
                  </a:cubicBezTo>
                  <a:cubicBezTo>
                    <a:pt x="157" y="3089"/>
                    <a:pt x="161" y="3101"/>
                    <a:pt x="180" y="3106"/>
                  </a:cubicBezTo>
                  <a:cubicBezTo>
                    <a:pt x="188" y="3111"/>
                    <a:pt x="191" y="3120"/>
                    <a:pt x="189" y="3129"/>
                  </a:cubicBezTo>
                  <a:cubicBezTo>
                    <a:pt x="190" y="3151"/>
                    <a:pt x="204" y="3209"/>
                    <a:pt x="215" y="3209"/>
                  </a:cubicBezTo>
                  <a:cubicBezTo>
                    <a:pt x="217" y="3209"/>
                    <a:pt x="218" y="3208"/>
                    <a:pt x="219" y="3206"/>
                  </a:cubicBezTo>
                  <a:lnTo>
                    <a:pt x="219" y="3206"/>
                  </a:lnTo>
                  <a:cubicBezTo>
                    <a:pt x="219" y="3206"/>
                    <a:pt x="219" y="3208"/>
                    <a:pt x="230" y="3228"/>
                  </a:cubicBezTo>
                  <a:cubicBezTo>
                    <a:pt x="233" y="3253"/>
                    <a:pt x="238" y="3263"/>
                    <a:pt x="251" y="3271"/>
                  </a:cubicBezTo>
                  <a:lnTo>
                    <a:pt x="263" y="3278"/>
                  </a:lnTo>
                  <a:cubicBezTo>
                    <a:pt x="256" y="3281"/>
                    <a:pt x="254" y="3296"/>
                    <a:pt x="260" y="3307"/>
                  </a:cubicBezTo>
                  <a:cubicBezTo>
                    <a:pt x="263" y="3313"/>
                    <a:pt x="265" y="3316"/>
                    <a:pt x="267" y="3316"/>
                  </a:cubicBezTo>
                  <a:cubicBezTo>
                    <a:pt x="268" y="3316"/>
                    <a:pt x="270" y="3315"/>
                    <a:pt x="272" y="3314"/>
                  </a:cubicBezTo>
                  <a:cubicBezTo>
                    <a:pt x="273" y="3308"/>
                    <a:pt x="274" y="3306"/>
                    <a:pt x="276" y="3306"/>
                  </a:cubicBezTo>
                  <a:cubicBezTo>
                    <a:pt x="278" y="3306"/>
                    <a:pt x="282" y="3313"/>
                    <a:pt x="284" y="3320"/>
                  </a:cubicBezTo>
                  <a:cubicBezTo>
                    <a:pt x="290" y="3330"/>
                    <a:pt x="288" y="3345"/>
                    <a:pt x="281" y="3350"/>
                  </a:cubicBezTo>
                  <a:lnTo>
                    <a:pt x="287" y="3360"/>
                  </a:lnTo>
                  <a:cubicBezTo>
                    <a:pt x="291" y="3358"/>
                    <a:pt x="294" y="3357"/>
                    <a:pt x="296" y="3357"/>
                  </a:cubicBezTo>
                  <a:cubicBezTo>
                    <a:pt x="303" y="3357"/>
                    <a:pt x="305" y="3363"/>
                    <a:pt x="300" y="3366"/>
                  </a:cubicBezTo>
                  <a:cubicBezTo>
                    <a:pt x="300" y="3379"/>
                    <a:pt x="305" y="3391"/>
                    <a:pt x="313" y="3401"/>
                  </a:cubicBezTo>
                  <a:cubicBezTo>
                    <a:pt x="313" y="3401"/>
                    <a:pt x="314" y="3400"/>
                    <a:pt x="315" y="3400"/>
                  </a:cubicBezTo>
                  <a:cubicBezTo>
                    <a:pt x="318" y="3400"/>
                    <a:pt x="318" y="3405"/>
                    <a:pt x="316" y="3405"/>
                  </a:cubicBezTo>
                  <a:cubicBezTo>
                    <a:pt x="315" y="3405"/>
                    <a:pt x="314" y="3404"/>
                    <a:pt x="313" y="3401"/>
                  </a:cubicBezTo>
                  <a:lnTo>
                    <a:pt x="305" y="3405"/>
                  </a:lnTo>
                  <a:cubicBezTo>
                    <a:pt x="305" y="3412"/>
                    <a:pt x="307" y="3415"/>
                    <a:pt x="310" y="3415"/>
                  </a:cubicBezTo>
                  <a:cubicBezTo>
                    <a:pt x="312" y="3415"/>
                    <a:pt x="315" y="3413"/>
                    <a:pt x="318" y="3411"/>
                  </a:cubicBezTo>
                  <a:lnTo>
                    <a:pt x="332" y="3431"/>
                  </a:lnTo>
                  <a:cubicBezTo>
                    <a:pt x="335" y="3438"/>
                    <a:pt x="339" y="3444"/>
                    <a:pt x="342" y="3444"/>
                  </a:cubicBezTo>
                  <a:cubicBezTo>
                    <a:pt x="343" y="3444"/>
                    <a:pt x="344" y="3442"/>
                    <a:pt x="344" y="3437"/>
                  </a:cubicBezTo>
                  <a:cubicBezTo>
                    <a:pt x="348" y="3435"/>
                    <a:pt x="352" y="3433"/>
                    <a:pt x="355" y="3433"/>
                  </a:cubicBezTo>
                  <a:cubicBezTo>
                    <a:pt x="358" y="3433"/>
                    <a:pt x="361" y="3434"/>
                    <a:pt x="364" y="3439"/>
                  </a:cubicBezTo>
                  <a:cubicBezTo>
                    <a:pt x="365" y="3439"/>
                    <a:pt x="366" y="3438"/>
                    <a:pt x="367" y="3438"/>
                  </a:cubicBezTo>
                  <a:cubicBezTo>
                    <a:pt x="369" y="3438"/>
                    <a:pt x="370" y="3442"/>
                    <a:pt x="368" y="3442"/>
                  </a:cubicBezTo>
                  <a:cubicBezTo>
                    <a:pt x="367" y="3442"/>
                    <a:pt x="366" y="3442"/>
                    <a:pt x="364" y="3439"/>
                  </a:cubicBezTo>
                  <a:cubicBezTo>
                    <a:pt x="357" y="3443"/>
                    <a:pt x="351" y="3447"/>
                    <a:pt x="357" y="3457"/>
                  </a:cubicBezTo>
                  <a:cubicBezTo>
                    <a:pt x="363" y="3467"/>
                    <a:pt x="356" y="3472"/>
                    <a:pt x="356" y="3472"/>
                  </a:cubicBezTo>
                  <a:cubicBezTo>
                    <a:pt x="356" y="3472"/>
                    <a:pt x="356" y="3472"/>
                    <a:pt x="355" y="3472"/>
                  </a:cubicBezTo>
                  <a:cubicBezTo>
                    <a:pt x="338" y="3472"/>
                    <a:pt x="369" y="3508"/>
                    <a:pt x="383" y="3512"/>
                  </a:cubicBezTo>
                  <a:cubicBezTo>
                    <a:pt x="411" y="3522"/>
                    <a:pt x="418" y="3531"/>
                    <a:pt x="406" y="3540"/>
                  </a:cubicBezTo>
                  <a:cubicBezTo>
                    <a:pt x="395" y="3548"/>
                    <a:pt x="411" y="3556"/>
                    <a:pt x="431" y="3556"/>
                  </a:cubicBezTo>
                  <a:cubicBezTo>
                    <a:pt x="436" y="3556"/>
                    <a:pt x="442" y="3556"/>
                    <a:pt x="447" y="3555"/>
                  </a:cubicBezTo>
                  <a:lnTo>
                    <a:pt x="473" y="3549"/>
                  </a:lnTo>
                  <a:lnTo>
                    <a:pt x="473" y="3549"/>
                  </a:lnTo>
                  <a:lnTo>
                    <a:pt x="454" y="3564"/>
                  </a:lnTo>
                  <a:cubicBezTo>
                    <a:pt x="435" y="3593"/>
                    <a:pt x="436" y="3594"/>
                    <a:pt x="470" y="3612"/>
                  </a:cubicBezTo>
                  <a:cubicBezTo>
                    <a:pt x="491" y="3626"/>
                    <a:pt x="492" y="3626"/>
                    <a:pt x="485" y="3631"/>
                  </a:cubicBezTo>
                  <a:cubicBezTo>
                    <a:pt x="479" y="3636"/>
                    <a:pt x="488" y="3645"/>
                    <a:pt x="511" y="3671"/>
                  </a:cubicBezTo>
                  <a:cubicBezTo>
                    <a:pt x="531" y="3692"/>
                    <a:pt x="541" y="3702"/>
                    <a:pt x="547" y="3702"/>
                  </a:cubicBezTo>
                  <a:cubicBezTo>
                    <a:pt x="548" y="3702"/>
                    <a:pt x="549" y="3702"/>
                    <a:pt x="550" y="3701"/>
                  </a:cubicBezTo>
                  <a:lnTo>
                    <a:pt x="567" y="3719"/>
                  </a:lnTo>
                  <a:cubicBezTo>
                    <a:pt x="564" y="3731"/>
                    <a:pt x="572" y="3740"/>
                    <a:pt x="579" y="3740"/>
                  </a:cubicBezTo>
                  <a:cubicBezTo>
                    <a:pt x="583" y="3740"/>
                    <a:pt x="587" y="3737"/>
                    <a:pt x="588" y="3730"/>
                  </a:cubicBezTo>
                  <a:cubicBezTo>
                    <a:pt x="594" y="3737"/>
                    <a:pt x="600" y="3742"/>
                    <a:pt x="605" y="3747"/>
                  </a:cubicBezTo>
                  <a:lnTo>
                    <a:pt x="600" y="3752"/>
                  </a:lnTo>
                  <a:cubicBezTo>
                    <a:pt x="594" y="3758"/>
                    <a:pt x="612" y="3775"/>
                    <a:pt x="684" y="3839"/>
                  </a:cubicBezTo>
                  <a:cubicBezTo>
                    <a:pt x="744" y="3888"/>
                    <a:pt x="768" y="3904"/>
                    <a:pt x="780" y="3904"/>
                  </a:cubicBezTo>
                  <a:cubicBezTo>
                    <a:pt x="784" y="3904"/>
                    <a:pt x="787" y="3901"/>
                    <a:pt x="789" y="3898"/>
                  </a:cubicBezTo>
                  <a:cubicBezTo>
                    <a:pt x="794" y="3897"/>
                    <a:pt x="798" y="3896"/>
                    <a:pt x="801" y="3896"/>
                  </a:cubicBezTo>
                  <a:cubicBezTo>
                    <a:pt x="812" y="3896"/>
                    <a:pt x="815" y="3902"/>
                    <a:pt x="808" y="3913"/>
                  </a:cubicBezTo>
                  <a:cubicBezTo>
                    <a:pt x="805" y="3918"/>
                    <a:pt x="807" y="3928"/>
                    <a:pt x="810" y="3928"/>
                  </a:cubicBezTo>
                  <a:cubicBezTo>
                    <a:pt x="811" y="3928"/>
                    <a:pt x="812" y="3927"/>
                    <a:pt x="813" y="3926"/>
                  </a:cubicBezTo>
                  <a:cubicBezTo>
                    <a:pt x="824" y="3934"/>
                    <a:pt x="832" y="3943"/>
                    <a:pt x="838" y="3954"/>
                  </a:cubicBezTo>
                  <a:cubicBezTo>
                    <a:pt x="852" y="3977"/>
                    <a:pt x="864" y="3983"/>
                    <a:pt x="871" y="3983"/>
                  </a:cubicBezTo>
                  <a:cubicBezTo>
                    <a:pt x="875" y="3983"/>
                    <a:pt x="878" y="3982"/>
                    <a:pt x="879" y="3980"/>
                  </a:cubicBezTo>
                  <a:cubicBezTo>
                    <a:pt x="878" y="3972"/>
                    <a:pt x="879" y="3969"/>
                    <a:pt x="880" y="3969"/>
                  </a:cubicBezTo>
                  <a:cubicBezTo>
                    <a:pt x="882" y="3969"/>
                    <a:pt x="886" y="3977"/>
                    <a:pt x="889" y="3986"/>
                  </a:cubicBezTo>
                  <a:cubicBezTo>
                    <a:pt x="894" y="3996"/>
                    <a:pt x="899" y="4007"/>
                    <a:pt x="903" y="4007"/>
                  </a:cubicBezTo>
                  <a:cubicBezTo>
                    <a:pt x="904" y="4007"/>
                    <a:pt x="905" y="4006"/>
                    <a:pt x="906" y="4005"/>
                  </a:cubicBezTo>
                  <a:cubicBezTo>
                    <a:pt x="906" y="4005"/>
                    <a:pt x="907" y="4005"/>
                    <a:pt x="907" y="4005"/>
                  </a:cubicBezTo>
                  <a:cubicBezTo>
                    <a:pt x="923" y="4005"/>
                    <a:pt x="987" y="4033"/>
                    <a:pt x="979" y="4047"/>
                  </a:cubicBezTo>
                  <a:cubicBezTo>
                    <a:pt x="986" y="4052"/>
                    <a:pt x="992" y="4055"/>
                    <a:pt x="1000" y="4059"/>
                  </a:cubicBezTo>
                  <a:cubicBezTo>
                    <a:pt x="1001" y="4057"/>
                    <a:pt x="1003" y="4056"/>
                    <a:pt x="1005" y="4056"/>
                  </a:cubicBezTo>
                  <a:cubicBezTo>
                    <a:pt x="1014" y="4056"/>
                    <a:pt x="1031" y="4064"/>
                    <a:pt x="1047" y="4072"/>
                  </a:cubicBezTo>
                  <a:cubicBezTo>
                    <a:pt x="1070" y="4082"/>
                    <a:pt x="1081" y="4087"/>
                    <a:pt x="1078" y="4094"/>
                  </a:cubicBezTo>
                  <a:cubicBezTo>
                    <a:pt x="1063" y="4097"/>
                    <a:pt x="1074" y="4101"/>
                    <a:pt x="1099" y="4105"/>
                  </a:cubicBezTo>
                  <a:cubicBezTo>
                    <a:pt x="1101" y="4105"/>
                    <a:pt x="1103" y="4106"/>
                    <a:pt x="1106" y="4106"/>
                  </a:cubicBezTo>
                  <a:cubicBezTo>
                    <a:pt x="1114" y="4106"/>
                    <a:pt x="1123" y="4103"/>
                    <a:pt x="1130" y="4103"/>
                  </a:cubicBezTo>
                  <a:cubicBezTo>
                    <a:pt x="1133" y="4103"/>
                    <a:pt x="1136" y="4103"/>
                    <a:pt x="1138" y="4105"/>
                  </a:cubicBezTo>
                  <a:cubicBezTo>
                    <a:pt x="1140" y="4099"/>
                    <a:pt x="1147" y="4097"/>
                    <a:pt x="1154" y="4097"/>
                  </a:cubicBezTo>
                  <a:cubicBezTo>
                    <a:pt x="1158" y="4097"/>
                    <a:pt x="1162" y="4098"/>
                    <a:pt x="1166" y="4099"/>
                  </a:cubicBezTo>
                  <a:lnTo>
                    <a:pt x="1164" y="4106"/>
                  </a:lnTo>
                  <a:cubicBezTo>
                    <a:pt x="1161" y="4113"/>
                    <a:pt x="1157" y="4121"/>
                    <a:pt x="1157" y="4121"/>
                  </a:cubicBezTo>
                  <a:cubicBezTo>
                    <a:pt x="1164" y="4123"/>
                    <a:pt x="1171" y="4126"/>
                    <a:pt x="1176" y="4126"/>
                  </a:cubicBezTo>
                  <a:cubicBezTo>
                    <a:pt x="1180" y="4126"/>
                    <a:pt x="1182" y="4125"/>
                    <a:pt x="1183" y="4121"/>
                  </a:cubicBezTo>
                  <a:cubicBezTo>
                    <a:pt x="1192" y="4133"/>
                    <a:pt x="1203" y="4137"/>
                    <a:pt x="1226" y="4145"/>
                  </a:cubicBezTo>
                  <a:cubicBezTo>
                    <a:pt x="1244" y="4151"/>
                    <a:pt x="1263" y="4157"/>
                    <a:pt x="1276" y="4157"/>
                  </a:cubicBezTo>
                  <a:cubicBezTo>
                    <a:pt x="1279" y="4157"/>
                    <a:pt x="1282" y="4157"/>
                    <a:pt x="1285" y="4156"/>
                  </a:cubicBezTo>
                  <a:cubicBezTo>
                    <a:pt x="1289" y="4172"/>
                    <a:pt x="1331" y="4186"/>
                    <a:pt x="1358" y="4186"/>
                  </a:cubicBezTo>
                  <a:cubicBezTo>
                    <a:pt x="1367" y="4186"/>
                    <a:pt x="1374" y="4184"/>
                    <a:pt x="1378" y="4181"/>
                  </a:cubicBezTo>
                  <a:cubicBezTo>
                    <a:pt x="1379" y="4178"/>
                    <a:pt x="1381" y="4176"/>
                    <a:pt x="1384" y="4176"/>
                  </a:cubicBezTo>
                  <a:cubicBezTo>
                    <a:pt x="1389" y="4176"/>
                    <a:pt x="1395" y="4180"/>
                    <a:pt x="1402" y="4186"/>
                  </a:cubicBezTo>
                  <a:cubicBezTo>
                    <a:pt x="1407" y="4193"/>
                    <a:pt x="1410" y="4196"/>
                    <a:pt x="1414" y="4196"/>
                  </a:cubicBezTo>
                  <a:cubicBezTo>
                    <a:pt x="1416" y="4196"/>
                    <a:pt x="1420" y="4194"/>
                    <a:pt x="1425" y="4192"/>
                  </a:cubicBezTo>
                  <a:cubicBezTo>
                    <a:pt x="1428" y="4191"/>
                    <a:pt x="1430" y="4191"/>
                    <a:pt x="1432" y="4191"/>
                  </a:cubicBezTo>
                  <a:cubicBezTo>
                    <a:pt x="1442" y="4191"/>
                    <a:pt x="1450" y="4199"/>
                    <a:pt x="1458" y="4208"/>
                  </a:cubicBezTo>
                  <a:cubicBezTo>
                    <a:pt x="1464" y="4221"/>
                    <a:pt x="1472" y="4227"/>
                    <a:pt x="1481" y="4227"/>
                  </a:cubicBezTo>
                  <a:cubicBezTo>
                    <a:pt x="1484" y="4227"/>
                    <a:pt x="1488" y="4225"/>
                    <a:pt x="1493" y="4223"/>
                  </a:cubicBezTo>
                  <a:cubicBezTo>
                    <a:pt x="1503" y="4222"/>
                    <a:pt x="1513" y="4221"/>
                    <a:pt x="1523" y="4221"/>
                  </a:cubicBezTo>
                  <a:cubicBezTo>
                    <a:pt x="1533" y="4221"/>
                    <a:pt x="1543" y="4222"/>
                    <a:pt x="1553" y="4223"/>
                  </a:cubicBezTo>
                  <a:cubicBezTo>
                    <a:pt x="1579" y="4219"/>
                    <a:pt x="1590" y="4220"/>
                    <a:pt x="1580" y="4210"/>
                  </a:cubicBezTo>
                  <a:cubicBezTo>
                    <a:pt x="1581" y="4202"/>
                    <a:pt x="1594" y="4195"/>
                    <a:pt x="1594" y="4195"/>
                  </a:cubicBezTo>
                  <a:cubicBezTo>
                    <a:pt x="1599" y="4194"/>
                    <a:pt x="1603" y="4194"/>
                    <a:pt x="1607" y="4194"/>
                  </a:cubicBezTo>
                  <a:cubicBezTo>
                    <a:pt x="1616" y="4194"/>
                    <a:pt x="1615" y="4198"/>
                    <a:pt x="1607" y="4198"/>
                  </a:cubicBezTo>
                  <a:cubicBezTo>
                    <a:pt x="1606" y="4198"/>
                    <a:pt x="1606" y="4198"/>
                    <a:pt x="1605" y="4198"/>
                  </a:cubicBezTo>
                  <a:cubicBezTo>
                    <a:pt x="1581" y="4202"/>
                    <a:pt x="1592" y="4204"/>
                    <a:pt x="1604" y="4213"/>
                  </a:cubicBezTo>
                  <a:cubicBezTo>
                    <a:pt x="1617" y="4222"/>
                    <a:pt x="1634" y="4227"/>
                    <a:pt x="1650" y="4228"/>
                  </a:cubicBezTo>
                  <a:cubicBezTo>
                    <a:pt x="1667" y="4229"/>
                    <a:pt x="1682" y="4230"/>
                    <a:pt x="1698" y="4230"/>
                  </a:cubicBezTo>
                  <a:cubicBezTo>
                    <a:pt x="1716" y="4235"/>
                    <a:pt x="1729" y="4237"/>
                    <a:pt x="1736" y="4237"/>
                  </a:cubicBezTo>
                  <a:cubicBezTo>
                    <a:pt x="1743" y="4237"/>
                    <a:pt x="1746" y="4235"/>
                    <a:pt x="1746" y="4231"/>
                  </a:cubicBezTo>
                  <a:cubicBezTo>
                    <a:pt x="1746" y="4228"/>
                    <a:pt x="1746" y="4225"/>
                    <a:pt x="1746" y="4223"/>
                  </a:cubicBezTo>
                  <a:cubicBezTo>
                    <a:pt x="1752" y="4231"/>
                    <a:pt x="1788" y="4237"/>
                    <a:pt x="1825" y="4238"/>
                  </a:cubicBezTo>
                  <a:cubicBezTo>
                    <a:pt x="1860" y="4237"/>
                    <a:pt x="1895" y="4229"/>
                    <a:pt x="1902" y="4222"/>
                  </a:cubicBezTo>
                  <a:lnTo>
                    <a:pt x="1902" y="4222"/>
                  </a:lnTo>
                  <a:cubicBezTo>
                    <a:pt x="1902" y="4224"/>
                    <a:pt x="1902" y="4226"/>
                    <a:pt x="1902" y="4229"/>
                  </a:cubicBezTo>
                  <a:cubicBezTo>
                    <a:pt x="1902" y="4234"/>
                    <a:pt x="1907" y="4235"/>
                    <a:pt x="1918" y="4235"/>
                  </a:cubicBezTo>
                  <a:cubicBezTo>
                    <a:pt x="1923" y="4235"/>
                    <a:pt x="1930" y="4235"/>
                    <a:pt x="1939" y="4235"/>
                  </a:cubicBezTo>
                  <a:cubicBezTo>
                    <a:pt x="1950" y="4232"/>
                    <a:pt x="1999" y="4225"/>
                    <a:pt x="2033" y="4217"/>
                  </a:cubicBezTo>
                  <a:cubicBezTo>
                    <a:pt x="2082" y="4209"/>
                    <a:pt x="2116" y="4202"/>
                    <a:pt x="2115" y="4194"/>
                  </a:cubicBezTo>
                  <a:cubicBezTo>
                    <a:pt x="2119" y="4193"/>
                    <a:pt x="2122" y="4193"/>
                    <a:pt x="2123" y="4193"/>
                  </a:cubicBezTo>
                  <a:cubicBezTo>
                    <a:pt x="2127" y="4193"/>
                    <a:pt x="2127" y="4195"/>
                    <a:pt x="2129" y="4200"/>
                  </a:cubicBezTo>
                  <a:cubicBezTo>
                    <a:pt x="2123" y="4206"/>
                    <a:pt x="2124" y="4207"/>
                    <a:pt x="2129" y="4207"/>
                  </a:cubicBezTo>
                  <a:cubicBezTo>
                    <a:pt x="2132" y="4207"/>
                    <a:pt x="2137" y="4206"/>
                    <a:pt x="2142" y="4205"/>
                  </a:cubicBezTo>
                  <a:cubicBezTo>
                    <a:pt x="2153" y="4204"/>
                    <a:pt x="2152" y="4196"/>
                    <a:pt x="2151" y="4188"/>
                  </a:cubicBezTo>
                  <a:cubicBezTo>
                    <a:pt x="2149" y="4182"/>
                    <a:pt x="2156" y="4180"/>
                    <a:pt x="2168" y="4180"/>
                  </a:cubicBezTo>
                  <a:cubicBezTo>
                    <a:pt x="2173" y="4180"/>
                    <a:pt x="2179" y="4180"/>
                    <a:pt x="2186" y="4181"/>
                  </a:cubicBezTo>
                  <a:cubicBezTo>
                    <a:pt x="2218" y="4180"/>
                    <a:pt x="2250" y="4171"/>
                    <a:pt x="2278" y="4155"/>
                  </a:cubicBezTo>
                  <a:cubicBezTo>
                    <a:pt x="2284" y="4153"/>
                    <a:pt x="2290" y="4151"/>
                    <a:pt x="2295" y="4151"/>
                  </a:cubicBezTo>
                  <a:cubicBezTo>
                    <a:pt x="2300" y="4151"/>
                    <a:pt x="2303" y="4153"/>
                    <a:pt x="2304" y="4156"/>
                  </a:cubicBezTo>
                  <a:cubicBezTo>
                    <a:pt x="2309" y="4158"/>
                    <a:pt x="2315" y="4159"/>
                    <a:pt x="2320" y="4159"/>
                  </a:cubicBezTo>
                  <a:cubicBezTo>
                    <a:pt x="2336" y="4159"/>
                    <a:pt x="2352" y="4151"/>
                    <a:pt x="2361" y="4137"/>
                  </a:cubicBezTo>
                  <a:cubicBezTo>
                    <a:pt x="2366" y="4135"/>
                    <a:pt x="2368" y="4134"/>
                    <a:pt x="2370" y="4134"/>
                  </a:cubicBezTo>
                  <a:cubicBezTo>
                    <a:pt x="2373" y="4134"/>
                    <a:pt x="2373" y="4136"/>
                    <a:pt x="2374" y="4140"/>
                  </a:cubicBezTo>
                  <a:cubicBezTo>
                    <a:pt x="2382" y="4142"/>
                    <a:pt x="2386" y="4145"/>
                    <a:pt x="2389" y="4145"/>
                  </a:cubicBezTo>
                  <a:cubicBezTo>
                    <a:pt x="2392" y="4145"/>
                    <a:pt x="2394" y="4142"/>
                    <a:pt x="2397" y="4133"/>
                  </a:cubicBezTo>
                  <a:cubicBezTo>
                    <a:pt x="2420" y="4115"/>
                    <a:pt x="2447" y="4105"/>
                    <a:pt x="2476" y="4101"/>
                  </a:cubicBezTo>
                  <a:cubicBezTo>
                    <a:pt x="2488" y="4098"/>
                    <a:pt x="2499" y="4092"/>
                    <a:pt x="2495" y="4084"/>
                  </a:cubicBezTo>
                  <a:cubicBezTo>
                    <a:pt x="2494" y="4082"/>
                    <a:pt x="2493" y="4080"/>
                    <a:pt x="2492" y="4078"/>
                  </a:cubicBezTo>
                  <a:lnTo>
                    <a:pt x="2492" y="4078"/>
                  </a:lnTo>
                  <a:cubicBezTo>
                    <a:pt x="2499" y="4081"/>
                    <a:pt x="2503" y="4083"/>
                    <a:pt x="2506" y="4083"/>
                  </a:cubicBezTo>
                  <a:cubicBezTo>
                    <a:pt x="2510" y="4083"/>
                    <a:pt x="2511" y="4078"/>
                    <a:pt x="2513" y="4066"/>
                  </a:cubicBezTo>
                  <a:cubicBezTo>
                    <a:pt x="2510" y="4062"/>
                    <a:pt x="2515" y="4058"/>
                    <a:pt x="2519" y="4058"/>
                  </a:cubicBezTo>
                  <a:cubicBezTo>
                    <a:pt x="2521" y="4058"/>
                    <a:pt x="2522" y="4059"/>
                    <a:pt x="2524" y="4061"/>
                  </a:cubicBezTo>
                  <a:cubicBezTo>
                    <a:pt x="2526" y="4061"/>
                    <a:pt x="2529" y="4062"/>
                    <a:pt x="2531" y="4062"/>
                  </a:cubicBezTo>
                  <a:cubicBezTo>
                    <a:pt x="2537" y="4062"/>
                    <a:pt x="2544" y="4060"/>
                    <a:pt x="2549" y="4057"/>
                  </a:cubicBezTo>
                  <a:cubicBezTo>
                    <a:pt x="2559" y="4051"/>
                    <a:pt x="2611" y="4021"/>
                    <a:pt x="2662" y="3989"/>
                  </a:cubicBezTo>
                  <a:cubicBezTo>
                    <a:pt x="2743" y="3937"/>
                    <a:pt x="2774" y="3919"/>
                    <a:pt x="2769" y="3912"/>
                  </a:cubicBezTo>
                  <a:cubicBezTo>
                    <a:pt x="2774" y="3898"/>
                    <a:pt x="2774" y="3898"/>
                    <a:pt x="2788" y="3897"/>
                  </a:cubicBezTo>
                  <a:cubicBezTo>
                    <a:pt x="2801" y="3896"/>
                    <a:pt x="2812" y="3891"/>
                    <a:pt x="2822" y="3882"/>
                  </a:cubicBezTo>
                  <a:cubicBezTo>
                    <a:pt x="2828" y="3877"/>
                    <a:pt x="2835" y="3872"/>
                    <a:pt x="2840" y="3872"/>
                  </a:cubicBezTo>
                  <a:cubicBezTo>
                    <a:pt x="2842" y="3872"/>
                    <a:pt x="2844" y="3873"/>
                    <a:pt x="2845" y="3875"/>
                  </a:cubicBezTo>
                  <a:cubicBezTo>
                    <a:pt x="2850" y="3860"/>
                    <a:pt x="2850" y="3860"/>
                    <a:pt x="2859" y="3853"/>
                  </a:cubicBezTo>
                  <a:cubicBezTo>
                    <a:pt x="2860" y="3855"/>
                    <a:pt x="2862" y="3856"/>
                    <a:pt x="2864" y="3856"/>
                  </a:cubicBezTo>
                  <a:cubicBezTo>
                    <a:pt x="2869" y="3856"/>
                    <a:pt x="2876" y="3849"/>
                    <a:pt x="2878" y="3839"/>
                  </a:cubicBezTo>
                  <a:cubicBezTo>
                    <a:pt x="2878" y="3827"/>
                    <a:pt x="2878" y="3822"/>
                    <a:pt x="2880" y="3822"/>
                  </a:cubicBezTo>
                  <a:cubicBezTo>
                    <a:pt x="2881" y="3822"/>
                    <a:pt x="2884" y="3825"/>
                    <a:pt x="2888" y="3831"/>
                  </a:cubicBezTo>
                  <a:cubicBezTo>
                    <a:pt x="2889" y="3832"/>
                    <a:pt x="2891" y="3832"/>
                    <a:pt x="2893" y="3832"/>
                  </a:cubicBezTo>
                  <a:cubicBezTo>
                    <a:pt x="2903" y="3832"/>
                    <a:pt x="2921" y="3823"/>
                    <a:pt x="2914" y="3823"/>
                  </a:cubicBezTo>
                  <a:cubicBezTo>
                    <a:pt x="2913" y="3823"/>
                    <a:pt x="2913" y="3823"/>
                    <a:pt x="2912" y="3823"/>
                  </a:cubicBezTo>
                  <a:cubicBezTo>
                    <a:pt x="2907" y="3816"/>
                    <a:pt x="2924" y="3799"/>
                    <a:pt x="2927" y="3786"/>
                  </a:cubicBezTo>
                  <a:cubicBezTo>
                    <a:pt x="2934" y="3779"/>
                    <a:pt x="2941" y="3773"/>
                    <a:pt x="2946" y="3773"/>
                  </a:cubicBezTo>
                  <a:cubicBezTo>
                    <a:pt x="2948" y="3773"/>
                    <a:pt x="2949" y="3774"/>
                    <a:pt x="2951" y="3776"/>
                  </a:cubicBezTo>
                  <a:cubicBezTo>
                    <a:pt x="2966" y="3774"/>
                    <a:pt x="3004" y="3726"/>
                    <a:pt x="3007" y="3712"/>
                  </a:cubicBezTo>
                  <a:cubicBezTo>
                    <a:pt x="3003" y="3708"/>
                    <a:pt x="3006" y="3702"/>
                    <a:pt x="3011" y="3702"/>
                  </a:cubicBezTo>
                  <a:cubicBezTo>
                    <a:pt x="3012" y="3702"/>
                    <a:pt x="3014" y="3703"/>
                    <a:pt x="3015" y="3704"/>
                  </a:cubicBezTo>
                  <a:cubicBezTo>
                    <a:pt x="3016" y="3705"/>
                    <a:pt x="3018" y="3706"/>
                    <a:pt x="3020" y="3706"/>
                  </a:cubicBezTo>
                  <a:cubicBezTo>
                    <a:pt x="3025" y="3706"/>
                    <a:pt x="3031" y="3699"/>
                    <a:pt x="3037" y="3692"/>
                  </a:cubicBezTo>
                  <a:cubicBezTo>
                    <a:pt x="3038" y="3685"/>
                    <a:pt x="3040" y="3682"/>
                    <a:pt x="3042" y="3682"/>
                  </a:cubicBezTo>
                  <a:cubicBezTo>
                    <a:pt x="3045" y="3682"/>
                    <a:pt x="3048" y="3685"/>
                    <a:pt x="3051" y="3688"/>
                  </a:cubicBezTo>
                  <a:cubicBezTo>
                    <a:pt x="3050" y="3694"/>
                    <a:pt x="3051" y="3696"/>
                    <a:pt x="3053" y="3696"/>
                  </a:cubicBezTo>
                  <a:cubicBezTo>
                    <a:pt x="3056" y="3696"/>
                    <a:pt x="3063" y="3688"/>
                    <a:pt x="3073" y="3676"/>
                  </a:cubicBezTo>
                  <a:cubicBezTo>
                    <a:pt x="3075" y="3661"/>
                    <a:pt x="3107" y="3626"/>
                    <a:pt x="3132" y="3599"/>
                  </a:cubicBezTo>
                  <a:cubicBezTo>
                    <a:pt x="3170" y="3551"/>
                    <a:pt x="3169" y="3536"/>
                    <a:pt x="3170" y="3507"/>
                  </a:cubicBezTo>
                  <a:lnTo>
                    <a:pt x="3163" y="3488"/>
                  </a:lnTo>
                  <a:lnTo>
                    <a:pt x="3176" y="3498"/>
                  </a:lnTo>
                  <a:cubicBezTo>
                    <a:pt x="3185" y="3501"/>
                    <a:pt x="3194" y="3502"/>
                    <a:pt x="3203" y="3502"/>
                  </a:cubicBezTo>
                  <a:cubicBezTo>
                    <a:pt x="3210" y="3492"/>
                    <a:pt x="3204" y="3488"/>
                    <a:pt x="3198" y="3483"/>
                  </a:cubicBezTo>
                  <a:cubicBezTo>
                    <a:pt x="3191" y="3477"/>
                    <a:pt x="3198" y="3468"/>
                    <a:pt x="3218" y="3454"/>
                  </a:cubicBezTo>
                  <a:cubicBezTo>
                    <a:pt x="3239" y="3439"/>
                    <a:pt x="3244" y="3427"/>
                    <a:pt x="3244" y="3413"/>
                  </a:cubicBezTo>
                  <a:cubicBezTo>
                    <a:pt x="3249" y="3401"/>
                    <a:pt x="3258" y="3392"/>
                    <a:pt x="3268" y="3387"/>
                  </a:cubicBezTo>
                  <a:cubicBezTo>
                    <a:pt x="3275" y="3375"/>
                    <a:pt x="3275" y="3375"/>
                    <a:pt x="3268" y="3372"/>
                  </a:cubicBezTo>
                  <a:cubicBezTo>
                    <a:pt x="3261" y="3367"/>
                    <a:pt x="3267" y="3357"/>
                    <a:pt x="3280" y="3351"/>
                  </a:cubicBezTo>
                  <a:cubicBezTo>
                    <a:pt x="3300" y="3348"/>
                    <a:pt x="3319" y="3317"/>
                    <a:pt x="3311" y="3314"/>
                  </a:cubicBezTo>
                  <a:cubicBezTo>
                    <a:pt x="3304" y="3309"/>
                    <a:pt x="3311" y="3300"/>
                    <a:pt x="3316" y="3289"/>
                  </a:cubicBezTo>
                  <a:cubicBezTo>
                    <a:pt x="3322" y="3278"/>
                    <a:pt x="3324" y="3265"/>
                    <a:pt x="3323" y="3252"/>
                  </a:cubicBezTo>
                  <a:cubicBezTo>
                    <a:pt x="3328" y="3242"/>
                    <a:pt x="3333" y="3231"/>
                    <a:pt x="3333" y="3231"/>
                  </a:cubicBezTo>
                  <a:cubicBezTo>
                    <a:pt x="3335" y="3228"/>
                    <a:pt x="3336" y="3227"/>
                    <a:pt x="3336" y="3227"/>
                  </a:cubicBezTo>
                  <a:cubicBezTo>
                    <a:pt x="3339" y="3227"/>
                    <a:pt x="3339" y="3237"/>
                    <a:pt x="3336" y="3245"/>
                  </a:cubicBezTo>
                  <a:lnTo>
                    <a:pt x="3348" y="3237"/>
                  </a:lnTo>
                  <a:cubicBezTo>
                    <a:pt x="3358" y="3216"/>
                    <a:pt x="3363" y="3205"/>
                    <a:pt x="3360" y="3190"/>
                  </a:cubicBezTo>
                  <a:cubicBezTo>
                    <a:pt x="3354" y="3180"/>
                    <a:pt x="3352" y="3176"/>
                    <a:pt x="3354" y="3176"/>
                  </a:cubicBezTo>
                  <a:cubicBezTo>
                    <a:pt x="3356" y="3176"/>
                    <a:pt x="3360" y="3178"/>
                    <a:pt x="3366" y="3180"/>
                  </a:cubicBezTo>
                  <a:cubicBezTo>
                    <a:pt x="3367" y="3181"/>
                    <a:pt x="3368" y="3181"/>
                    <a:pt x="3369" y="3181"/>
                  </a:cubicBezTo>
                  <a:cubicBezTo>
                    <a:pt x="3376" y="3181"/>
                    <a:pt x="3385" y="3173"/>
                    <a:pt x="3383" y="3161"/>
                  </a:cubicBezTo>
                  <a:cubicBezTo>
                    <a:pt x="3375" y="3146"/>
                    <a:pt x="3383" y="3138"/>
                    <a:pt x="3390" y="3138"/>
                  </a:cubicBezTo>
                  <a:cubicBezTo>
                    <a:pt x="3391" y="3138"/>
                    <a:pt x="3392" y="3138"/>
                    <a:pt x="3393" y="3139"/>
                  </a:cubicBezTo>
                  <a:cubicBezTo>
                    <a:pt x="3397" y="3145"/>
                    <a:pt x="3400" y="3150"/>
                    <a:pt x="3401" y="3150"/>
                  </a:cubicBezTo>
                  <a:cubicBezTo>
                    <a:pt x="3404" y="3150"/>
                    <a:pt x="3404" y="3137"/>
                    <a:pt x="3404" y="3105"/>
                  </a:cubicBezTo>
                  <a:cubicBezTo>
                    <a:pt x="3412" y="3083"/>
                    <a:pt x="3420" y="3034"/>
                    <a:pt x="3431" y="3000"/>
                  </a:cubicBezTo>
                  <a:cubicBezTo>
                    <a:pt x="3447" y="2955"/>
                    <a:pt x="3449" y="2930"/>
                    <a:pt x="3460" y="2921"/>
                  </a:cubicBezTo>
                  <a:cubicBezTo>
                    <a:pt x="3462" y="2921"/>
                    <a:pt x="3463" y="2922"/>
                    <a:pt x="3464" y="2922"/>
                  </a:cubicBezTo>
                  <a:lnTo>
                    <a:pt x="3464" y="2922"/>
                  </a:lnTo>
                  <a:cubicBezTo>
                    <a:pt x="3453" y="2917"/>
                    <a:pt x="3456" y="2904"/>
                    <a:pt x="3464" y="2873"/>
                  </a:cubicBezTo>
                  <a:cubicBezTo>
                    <a:pt x="3479" y="2839"/>
                    <a:pt x="3478" y="2814"/>
                    <a:pt x="3471" y="2801"/>
                  </a:cubicBezTo>
                  <a:lnTo>
                    <a:pt x="3471" y="2801"/>
                  </a:lnTo>
                  <a:cubicBezTo>
                    <a:pt x="3469" y="2812"/>
                    <a:pt x="3467" y="2825"/>
                    <a:pt x="3467" y="2825"/>
                  </a:cubicBezTo>
                  <a:cubicBezTo>
                    <a:pt x="3450" y="2821"/>
                    <a:pt x="3453" y="2810"/>
                    <a:pt x="3466" y="2788"/>
                  </a:cubicBezTo>
                  <a:cubicBezTo>
                    <a:pt x="3467" y="2779"/>
                    <a:pt x="3471" y="2777"/>
                    <a:pt x="3476" y="2777"/>
                  </a:cubicBezTo>
                  <a:cubicBezTo>
                    <a:pt x="3478" y="2777"/>
                    <a:pt x="3481" y="2778"/>
                    <a:pt x="3484" y="2779"/>
                  </a:cubicBezTo>
                  <a:cubicBezTo>
                    <a:pt x="3484" y="2779"/>
                    <a:pt x="3485" y="2779"/>
                    <a:pt x="3485" y="2779"/>
                  </a:cubicBezTo>
                  <a:cubicBezTo>
                    <a:pt x="3493" y="2779"/>
                    <a:pt x="3502" y="2769"/>
                    <a:pt x="3504" y="2757"/>
                  </a:cubicBezTo>
                  <a:cubicBezTo>
                    <a:pt x="3506" y="2749"/>
                    <a:pt x="3507" y="2740"/>
                    <a:pt x="3504" y="2740"/>
                  </a:cubicBezTo>
                  <a:cubicBezTo>
                    <a:pt x="3503" y="2740"/>
                    <a:pt x="3501" y="2741"/>
                    <a:pt x="3498" y="2744"/>
                  </a:cubicBezTo>
                  <a:cubicBezTo>
                    <a:pt x="3491" y="2743"/>
                    <a:pt x="3491" y="2743"/>
                    <a:pt x="3493" y="2730"/>
                  </a:cubicBezTo>
                  <a:cubicBezTo>
                    <a:pt x="3496" y="2718"/>
                    <a:pt x="3495" y="2706"/>
                    <a:pt x="3491" y="2693"/>
                  </a:cubicBezTo>
                  <a:cubicBezTo>
                    <a:pt x="3483" y="2692"/>
                    <a:pt x="3485" y="2680"/>
                    <a:pt x="3487" y="2669"/>
                  </a:cubicBezTo>
                  <a:cubicBezTo>
                    <a:pt x="3494" y="2657"/>
                    <a:pt x="3499" y="2646"/>
                    <a:pt x="3501" y="2634"/>
                  </a:cubicBezTo>
                  <a:cubicBezTo>
                    <a:pt x="3498" y="2634"/>
                    <a:pt x="3497" y="2633"/>
                    <a:pt x="3497" y="2633"/>
                  </a:cubicBezTo>
                  <a:lnTo>
                    <a:pt x="3497" y="2633"/>
                  </a:lnTo>
                  <a:cubicBezTo>
                    <a:pt x="3497" y="2633"/>
                    <a:pt x="3503" y="2634"/>
                    <a:pt x="3510" y="2635"/>
                  </a:cubicBezTo>
                  <a:cubicBezTo>
                    <a:pt x="3510" y="2635"/>
                    <a:pt x="3511" y="2635"/>
                    <a:pt x="3512" y="2635"/>
                  </a:cubicBezTo>
                  <a:cubicBezTo>
                    <a:pt x="3519" y="2635"/>
                    <a:pt x="3528" y="2626"/>
                    <a:pt x="3528" y="2626"/>
                  </a:cubicBezTo>
                  <a:cubicBezTo>
                    <a:pt x="3530" y="2615"/>
                    <a:pt x="3521" y="2613"/>
                    <a:pt x="3521" y="2613"/>
                  </a:cubicBezTo>
                  <a:cubicBezTo>
                    <a:pt x="3513" y="2611"/>
                    <a:pt x="3563" y="2325"/>
                    <a:pt x="3570" y="2289"/>
                  </a:cubicBezTo>
                  <a:cubicBezTo>
                    <a:pt x="3581" y="2270"/>
                    <a:pt x="3587" y="2240"/>
                    <a:pt x="3581" y="2240"/>
                  </a:cubicBezTo>
                  <a:cubicBezTo>
                    <a:pt x="3580" y="2240"/>
                    <a:pt x="3579" y="2241"/>
                    <a:pt x="3578" y="2242"/>
                  </a:cubicBezTo>
                  <a:cubicBezTo>
                    <a:pt x="3570" y="2240"/>
                    <a:pt x="3581" y="2181"/>
                    <a:pt x="3594" y="2109"/>
                  </a:cubicBezTo>
                  <a:cubicBezTo>
                    <a:pt x="3608" y="2026"/>
                    <a:pt x="3618" y="1966"/>
                    <a:pt x="3611" y="1965"/>
                  </a:cubicBezTo>
                  <a:lnTo>
                    <a:pt x="3617" y="1929"/>
                  </a:lnTo>
                  <a:cubicBezTo>
                    <a:pt x="3622" y="1906"/>
                    <a:pt x="3617" y="1880"/>
                    <a:pt x="3620" y="1868"/>
                  </a:cubicBezTo>
                  <a:cubicBezTo>
                    <a:pt x="3616" y="1859"/>
                    <a:pt x="3616" y="1850"/>
                    <a:pt x="3618" y="1850"/>
                  </a:cubicBezTo>
                  <a:cubicBezTo>
                    <a:pt x="3619" y="1850"/>
                    <a:pt x="3620" y="1852"/>
                    <a:pt x="3622" y="1856"/>
                  </a:cubicBezTo>
                  <a:cubicBezTo>
                    <a:pt x="3624" y="1857"/>
                    <a:pt x="3626" y="1857"/>
                    <a:pt x="3629" y="1857"/>
                  </a:cubicBezTo>
                  <a:cubicBezTo>
                    <a:pt x="3634" y="1857"/>
                    <a:pt x="3638" y="1855"/>
                    <a:pt x="3640" y="1847"/>
                  </a:cubicBezTo>
                  <a:cubicBezTo>
                    <a:pt x="3644" y="1823"/>
                    <a:pt x="3636" y="1822"/>
                    <a:pt x="3628" y="1821"/>
                  </a:cubicBezTo>
                  <a:cubicBezTo>
                    <a:pt x="3620" y="1819"/>
                    <a:pt x="3622" y="1807"/>
                    <a:pt x="3622" y="1807"/>
                  </a:cubicBezTo>
                  <a:cubicBezTo>
                    <a:pt x="3623" y="1798"/>
                    <a:pt x="3624" y="1796"/>
                    <a:pt x="3627" y="1796"/>
                  </a:cubicBezTo>
                  <a:cubicBezTo>
                    <a:pt x="3628" y="1796"/>
                    <a:pt x="3630" y="1796"/>
                    <a:pt x="3632" y="1797"/>
                  </a:cubicBezTo>
                  <a:lnTo>
                    <a:pt x="3649" y="1799"/>
                  </a:lnTo>
                  <a:lnTo>
                    <a:pt x="3650" y="1788"/>
                  </a:lnTo>
                  <a:cubicBezTo>
                    <a:pt x="3642" y="1786"/>
                    <a:pt x="3644" y="1775"/>
                    <a:pt x="3644" y="1775"/>
                  </a:cubicBezTo>
                  <a:cubicBezTo>
                    <a:pt x="3646" y="1766"/>
                    <a:pt x="3646" y="1764"/>
                    <a:pt x="3651" y="1764"/>
                  </a:cubicBezTo>
                  <a:cubicBezTo>
                    <a:pt x="3653" y="1764"/>
                    <a:pt x="3657" y="1764"/>
                    <a:pt x="3662" y="1766"/>
                  </a:cubicBezTo>
                  <a:cubicBezTo>
                    <a:pt x="3664" y="1766"/>
                    <a:pt x="3665" y="1766"/>
                    <a:pt x="3666" y="1766"/>
                  </a:cubicBezTo>
                  <a:cubicBezTo>
                    <a:pt x="3679" y="1766"/>
                    <a:pt x="3680" y="1755"/>
                    <a:pt x="3667" y="1741"/>
                  </a:cubicBezTo>
                  <a:lnTo>
                    <a:pt x="3663" y="1716"/>
                  </a:lnTo>
                  <a:cubicBezTo>
                    <a:pt x="3681" y="1707"/>
                    <a:pt x="3669" y="1680"/>
                    <a:pt x="3663" y="1667"/>
                  </a:cubicBezTo>
                  <a:cubicBezTo>
                    <a:pt x="3681" y="1658"/>
                    <a:pt x="3683" y="1646"/>
                    <a:pt x="3670" y="1631"/>
                  </a:cubicBezTo>
                  <a:cubicBezTo>
                    <a:pt x="3662" y="1630"/>
                    <a:pt x="3663" y="1618"/>
                    <a:pt x="3673" y="1607"/>
                  </a:cubicBezTo>
                  <a:cubicBezTo>
                    <a:pt x="3683" y="1597"/>
                    <a:pt x="3686" y="1585"/>
                    <a:pt x="3690" y="1561"/>
                  </a:cubicBezTo>
                  <a:cubicBezTo>
                    <a:pt x="3685" y="1548"/>
                    <a:pt x="3699" y="1464"/>
                    <a:pt x="3716" y="1368"/>
                  </a:cubicBezTo>
                  <a:cubicBezTo>
                    <a:pt x="3735" y="1262"/>
                    <a:pt x="3747" y="1190"/>
                    <a:pt x="3740" y="1189"/>
                  </a:cubicBezTo>
                  <a:cubicBezTo>
                    <a:pt x="3742" y="1177"/>
                    <a:pt x="3742" y="1177"/>
                    <a:pt x="3752" y="1167"/>
                  </a:cubicBezTo>
                  <a:cubicBezTo>
                    <a:pt x="3752" y="1167"/>
                    <a:pt x="3753" y="1167"/>
                    <a:pt x="3753" y="1167"/>
                  </a:cubicBezTo>
                  <a:cubicBezTo>
                    <a:pt x="3760" y="1167"/>
                    <a:pt x="3761" y="1155"/>
                    <a:pt x="3747" y="1141"/>
                  </a:cubicBezTo>
                  <a:cubicBezTo>
                    <a:pt x="3743" y="1131"/>
                    <a:pt x="3738" y="1128"/>
                    <a:pt x="3742" y="1128"/>
                  </a:cubicBezTo>
                  <a:cubicBezTo>
                    <a:pt x="3743" y="1128"/>
                    <a:pt x="3746" y="1128"/>
                    <a:pt x="3750" y="1128"/>
                  </a:cubicBezTo>
                  <a:cubicBezTo>
                    <a:pt x="3750" y="1129"/>
                    <a:pt x="3750" y="1129"/>
                    <a:pt x="3751" y="1129"/>
                  </a:cubicBezTo>
                  <a:cubicBezTo>
                    <a:pt x="3758" y="1129"/>
                    <a:pt x="3762" y="1104"/>
                    <a:pt x="3771" y="1059"/>
                  </a:cubicBezTo>
                  <a:cubicBezTo>
                    <a:pt x="3777" y="1023"/>
                    <a:pt x="3786" y="976"/>
                    <a:pt x="3778" y="974"/>
                  </a:cubicBezTo>
                  <a:cubicBezTo>
                    <a:pt x="3775" y="959"/>
                    <a:pt x="3774" y="953"/>
                    <a:pt x="3775" y="953"/>
                  </a:cubicBezTo>
                  <a:lnTo>
                    <a:pt x="3775" y="953"/>
                  </a:lnTo>
                  <a:cubicBezTo>
                    <a:pt x="3775" y="953"/>
                    <a:pt x="3777" y="957"/>
                    <a:pt x="3780" y="962"/>
                  </a:cubicBezTo>
                  <a:cubicBezTo>
                    <a:pt x="3781" y="964"/>
                    <a:pt x="3783" y="965"/>
                    <a:pt x="3784" y="965"/>
                  </a:cubicBezTo>
                  <a:cubicBezTo>
                    <a:pt x="3797" y="965"/>
                    <a:pt x="3810" y="915"/>
                    <a:pt x="3802" y="881"/>
                  </a:cubicBezTo>
                  <a:cubicBezTo>
                    <a:pt x="3804" y="869"/>
                    <a:pt x="3806" y="858"/>
                    <a:pt x="3813" y="858"/>
                  </a:cubicBezTo>
                  <a:cubicBezTo>
                    <a:pt x="3813" y="858"/>
                    <a:pt x="3814" y="858"/>
                    <a:pt x="3815" y="858"/>
                  </a:cubicBezTo>
                  <a:cubicBezTo>
                    <a:pt x="3818" y="838"/>
                    <a:pt x="3819" y="817"/>
                    <a:pt x="3817" y="796"/>
                  </a:cubicBezTo>
                  <a:cubicBezTo>
                    <a:pt x="3819" y="785"/>
                    <a:pt x="3827" y="737"/>
                    <a:pt x="3832" y="713"/>
                  </a:cubicBezTo>
                  <a:cubicBezTo>
                    <a:pt x="3834" y="697"/>
                    <a:pt x="3834" y="680"/>
                    <a:pt x="3832" y="664"/>
                  </a:cubicBezTo>
                  <a:cubicBezTo>
                    <a:pt x="3832" y="659"/>
                    <a:pt x="3833" y="655"/>
                    <a:pt x="3834" y="652"/>
                  </a:cubicBezTo>
                  <a:lnTo>
                    <a:pt x="3834" y="652"/>
                  </a:lnTo>
                  <a:cubicBezTo>
                    <a:pt x="3834" y="652"/>
                    <a:pt x="3834" y="652"/>
                    <a:pt x="3834" y="652"/>
                  </a:cubicBezTo>
                  <a:cubicBezTo>
                    <a:pt x="3842" y="652"/>
                    <a:pt x="3853" y="593"/>
                    <a:pt x="3867" y="510"/>
                  </a:cubicBezTo>
                  <a:cubicBezTo>
                    <a:pt x="3882" y="427"/>
                    <a:pt x="3894" y="356"/>
                    <a:pt x="3904" y="345"/>
                  </a:cubicBezTo>
                  <a:cubicBezTo>
                    <a:pt x="3906" y="336"/>
                    <a:pt x="3904" y="327"/>
                    <a:pt x="3901" y="320"/>
                  </a:cubicBezTo>
                  <a:cubicBezTo>
                    <a:pt x="3887" y="305"/>
                    <a:pt x="3889" y="293"/>
                    <a:pt x="3899" y="283"/>
                  </a:cubicBezTo>
                  <a:cubicBezTo>
                    <a:pt x="3917" y="274"/>
                    <a:pt x="3926" y="225"/>
                    <a:pt x="3912" y="211"/>
                  </a:cubicBezTo>
                  <a:lnTo>
                    <a:pt x="3912" y="211"/>
                  </a:lnTo>
                  <a:cubicBezTo>
                    <a:pt x="3915" y="211"/>
                    <a:pt x="3917" y="212"/>
                    <a:pt x="3920" y="212"/>
                  </a:cubicBezTo>
                  <a:cubicBezTo>
                    <a:pt x="3938" y="203"/>
                    <a:pt x="3936" y="166"/>
                    <a:pt x="3922" y="151"/>
                  </a:cubicBezTo>
                  <a:cubicBezTo>
                    <a:pt x="3932" y="141"/>
                    <a:pt x="3943" y="130"/>
                    <a:pt x="3937" y="117"/>
                  </a:cubicBezTo>
                  <a:cubicBezTo>
                    <a:pt x="3939" y="109"/>
                    <a:pt x="3939" y="106"/>
                    <a:pt x="3944" y="106"/>
                  </a:cubicBezTo>
                  <a:cubicBezTo>
                    <a:pt x="3947" y="106"/>
                    <a:pt x="3950" y="107"/>
                    <a:pt x="3955" y="108"/>
                  </a:cubicBezTo>
                  <a:cubicBezTo>
                    <a:pt x="3958" y="108"/>
                    <a:pt x="3960" y="109"/>
                    <a:pt x="3963" y="109"/>
                  </a:cubicBezTo>
                  <a:cubicBezTo>
                    <a:pt x="3968" y="109"/>
                    <a:pt x="3971" y="107"/>
                    <a:pt x="3973" y="99"/>
                  </a:cubicBezTo>
                  <a:cubicBezTo>
                    <a:pt x="3975" y="87"/>
                    <a:pt x="3967" y="85"/>
                    <a:pt x="3959" y="84"/>
                  </a:cubicBezTo>
                  <a:lnTo>
                    <a:pt x="3963" y="60"/>
                  </a:lnTo>
                  <a:cubicBezTo>
                    <a:pt x="3963" y="60"/>
                    <a:pt x="3965" y="48"/>
                    <a:pt x="3957" y="47"/>
                  </a:cubicBezTo>
                  <a:cubicBezTo>
                    <a:pt x="3949" y="46"/>
                    <a:pt x="3952" y="34"/>
                    <a:pt x="3954" y="21"/>
                  </a:cubicBezTo>
                  <a:lnTo>
                    <a:pt x="3954" y="21"/>
                  </a:lnTo>
                  <a:cubicBezTo>
                    <a:pt x="3954" y="21"/>
                    <a:pt x="3955" y="21"/>
                    <a:pt x="3955" y="21"/>
                  </a:cubicBezTo>
                  <a:cubicBezTo>
                    <a:pt x="3959" y="21"/>
                    <a:pt x="3958" y="16"/>
                    <a:pt x="3953" y="16"/>
                  </a:cubicBezTo>
                  <a:cubicBezTo>
                    <a:pt x="3951" y="16"/>
                    <a:pt x="3949" y="17"/>
                    <a:pt x="3946" y="20"/>
                  </a:cubicBezTo>
                  <a:cubicBezTo>
                    <a:pt x="3937" y="19"/>
                    <a:pt x="3929" y="18"/>
                    <a:pt x="3931" y="6"/>
                  </a:cubicBezTo>
                  <a:lnTo>
                    <a:pt x="3916" y="2"/>
                  </a:lnTo>
                  <a:cubicBezTo>
                    <a:pt x="3911" y="1"/>
                    <a:pt x="3907" y="1"/>
                    <a:pt x="39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4" name="Google Shape;8994;p33"/>
            <p:cNvSpPr/>
            <p:nvPr/>
          </p:nvSpPr>
          <p:spPr>
            <a:xfrm>
              <a:off x="2923880" y="2142506"/>
              <a:ext cx="163724" cy="407561"/>
            </a:xfrm>
            <a:custGeom>
              <a:avLst/>
              <a:gdLst/>
              <a:ahLst/>
              <a:cxnLst/>
              <a:rect l="l" t="t" r="r" b="b"/>
              <a:pathLst>
                <a:path w="1639" h="4080" extrusionOk="0">
                  <a:moveTo>
                    <a:pt x="1454" y="29"/>
                  </a:moveTo>
                  <a:lnTo>
                    <a:pt x="1451" y="35"/>
                  </a:lnTo>
                  <a:cubicBezTo>
                    <a:pt x="1449" y="41"/>
                    <a:pt x="1455" y="44"/>
                    <a:pt x="1462" y="47"/>
                  </a:cubicBezTo>
                  <a:lnTo>
                    <a:pt x="1466" y="43"/>
                  </a:lnTo>
                  <a:cubicBezTo>
                    <a:pt x="1463" y="37"/>
                    <a:pt x="1459" y="33"/>
                    <a:pt x="1454" y="29"/>
                  </a:cubicBezTo>
                  <a:close/>
                  <a:moveTo>
                    <a:pt x="1563" y="102"/>
                  </a:moveTo>
                  <a:cubicBezTo>
                    <a:pt x="1570" y="106"/>
                    <a:pt x="1568" y="111"/>
                    <a:pt x="1564" y="117"/>
                  </a:cubicBezTo>
                  <a:cubicBezTo>
                    <a:pt x="1563" y="119"/>
                    <a:pt x="1562" y="120"/>
                    <a:pt x="1561" y="120"/>
                  </a:cubicBezTo>
                  <a:cubicBezTo>
                    <a:pt x="1559" y="120"/>
                    <a:pt x="1557" y="120"/>
                    <a:pt x="1554" y="118"/>
                  </a:cubicBezTo>
                  <a:cubicBezTo>
                    <a:pt x="1554" y="118"/>
                    <a:pt x="1550" y="109"/>
                    <a:pt x="1553" y="103"/>
                  </a:cubicBezTo>
                  <a:lnTo>
                    <a:pt x="1563" y="102"/>
                  </a:lnTo>
                  <a:close/>
                  <a:moveTo>
                    <a:pt x="1512" y="160"/>
                  </a:moveTo>
                  <a:cubicBezTo>
                    <a:pt x="1515" y="160"/>
                    <a:pt x="1518" y="161"/>
                    <a:pt x="1521" y="163"/>
                  </a:cubicBezTo>
                  <a:cubicBezTo>
                    <a:pt x="1539" y="165"/>
                    <a:pt x="1539" y="165"/>
                    <a:pt x="1532" y="175"/>
                  </a:cubicBezTo>
                  <a:cubicBezTo>
                    <a:pt x="1530" y="180"/>
                    <a:pt x="1528" y="184"/>
                    <a:pt x="1523" y="184"/>
                  </a:cubicBezTo>
                  <a:cubicBezTo>
                    <a:pt x="1522" y="184"/>
                    <a:pt x="1521" y="184"/>
                    <a:pt x="1519" y="183"/>
                  </a:cubicBezTo>
                  <a:lnTo>
                    <a:pt x="1522" y="177"/>
                  </a:lnTo>
                  <a:cubicBezTo>
                    <a:pt x="1523" y="178"/>
                    <a:pt x="1524" y="178"/>
                    <a:pt x="1525" y="178"/>
                  </a:cubicBezTo>
                  <a:cubicBezTo>
                    <a:pt x="1528" y="178"/>
                    <a:pt x="1524" y="173"/>
                    <a:pt x="1517" y="173"/>
                  </a:cubicBezTo>
                  <a:cubicBezTo>
                    <a:pt x="1516" y="173"/>
                    <a:pt x="1516" y="173"/>
                    <a:pt x="1515" y="173"/>
                  </a:cubicBezTo>
                  <a:lnTo>
                    <a:pt x="1500" y="165"/>
                  </a:lnTo>
                  <a:cubicBezTo>
                    <a:pt x="1504" y="162"/>
                    <a:pt x="1508" y="160"/>
                    <a:pt x="1512" y="160"/>
                  </a:cubicBezTo>
                  <a:close/>
                  <a:moveTo>
                    <a:pt x="1562" y="205"/>
                  </a:moveTo>
                  <a:lnTo>
                    <a:pt x="1552" y="208"/>
                  </a:lnTo>
                  <a:lnTo>
                    <a:pt x="1549" y="212"/>
                  </a:lnTo>
                  <a:cubicBezTo>
                    <a:pt x="1552" y="214"/>
                    <a:pt x="1554" y="215"/>
                    <a:pt x="1556" y="215"/>
                  </a:cubicBezTo>
                  <a:cubicBezTo>
                    <a:pt x="1557" y="215"/>
                    <a:pt x="1558" y="214"/>
                    <a:pt x="1559" y="211"/>
                  </a:cubicBezTo>
                  <a:lnTo>
                    <a:pt x="1562" y="205"/>
                  </a:lnTo>
                  <a:close/>
                  <a:moveTo>
                    <a:pt x="1335" y="452"/>
                  </a:moveTo>
                  <a:cubicBezTo>
                    <a:pt x="1342" y="459"/>
                    <a:pt x="1344" y="468"/>
                    <a:pt x="1341" y="477"/>
                  </a:cubicBezTo>
                  <a:cubicBezTo>
                    <a:pt x="1340" y="478"/>
                    <a:pt x="1339" y="479"/>
                    <a:pt x="1338" y="479"/>
                  </a:cubicBezTo>
                  <a:cubicBezTo>
                    <a:pt x="1334" y="479"/>
                    <a:pt x="1331" y="474"/>
                    <a:pt x="1330" y="464"/>
                  </a:cubicBezTo>
                  <a:cubicBezTo>
                    <a:pt x="1332" y="458"/>
                    <a:pt x="1335" y="452"/>
                    <a:pt x="1335" y="452"/>
                  </a:cubicBezTo>
                  <a:close/>
                  <a:moveTo>
                    <a:pt x="1306" y="480"/>
                  </a:moveTo>
                  <a:cubicBezTo>
                    <a:pt x="1302" y="480"/>
                    <a:pt x="1299" y="485"/>
                    <a:pt x="1294" y="494"/>
                  </a:cubicBezTo>
                  <a:cubicBezTo>
                    <a:pt x="1292" y="499"/>
                    <a:pt x="1296" y="508"/>
                    <a:pt x="1296" y="508"/>
                  </a:cubicBezTo>
                  <a:cubicBezTo>
                    <a:pt x="1298" y="509"/>
                    <a:pt x="1299" y="509"/>
                    <a:pt x="1300" y="509"/>
                  </a:cubicBezTo>
                  <a:cubicBezTo>
                    <a:pt x="1304" y="509"/>
                    <a:pt x="1307" y="505"/>
                    <a:pt x="1309" y="502"/>
                  </a:cubicBezTo>
                  <a:cubicBezTo>
                    <a:pt x="1322" y="494"/>
                    <a:pt x="1318" y="485"/>
                    <a:pt x="1311" y="481"/>
                  </a:cubicBezTo>
                  <a:cubicBezTo>
                    <a:pt x="1309" y="480"/>
                    <a:pt x="1307" y="480"/>
                    <a:pt x="1306" y="480"/>
                  </a:cubicBezTo>
                  <a:close/>
                  <a:moveTo>
                    <a:pt x="1235" y="739"/>
                  </a:moveTo>
                  <a:cubicBezTo>
                    <a:pt x="1242" y="744"/>
                    <a:pt x="1239" y="750"/>
                    <a:pt x="1236" y="754"/>
                  </a:cubicBezTo>
                  <a:lnTo>
                    <a:pt x="1229" y="751"/>
                  </a:lnTo>
                  <a:lnTo>
                    <a:pt x="1224" y="742"/>
                  </a:lnTo>
                  <a:lnTo>
                    <a:pt x="1235" y="739"/>
                  </a:lnTo>
                  <a:close/>
                  <a:moveTo>
                    <a:pt x="1190" y="737"/>
                  </a:moveTo>
                  <a:lnTo>
                    <a:pt x="1199" y="755"/>
                  </a:lnTo>
                  <a:cubicBezTo>
                    <a:pt x="1208" y="769"/>
                    <a:pt x="1212" y="775"/>
                    <a:pt x="1210" y="775"/>
                  </a:cubicBezTo>
                  <a:cubicBezTo>
                    <a:pt x="1209" y="775"/>
                    <a:pt x="1205" y="773"/>
                    <a:pt x="1200" y="770"/>
                  </a:cubicBezTo>
                  <a:cubicBezTo>
                    <a:pt x="1191" y="766"/>
                    <a:pt x="1184" y="757"/>
                    <a:pt x="1184" y="747"/>
                  </a:cubicBezTo>
                  <a:lnTo>
                    <a:pt x="1190" y="737"/>
                  </a:lnTo>
                  <a:close/>
                  <a:moveTo>
                    <a:pt x="1150" y="880"/>
                  </a:moveTo>
                  <a:cubicBezTo>
                    <a:pt x="1154" y="880"/>
                    <a:pt x="1158" y="888"/>
                    <a:pt x="1167" y="899"/>
                  </a:cubicBezTo>
                  <a:cubicBezTo>
                    <a:pt x="1168" y="906"/>
                    <a:pt x="1168" y="910"/>
                    <a:pt x="1167" y="910"/>
                  </a:cubicBezTo>
                  <a:cubicBezTo>
                    <a:pt x="1165" y="910"/>
                    <a:pt x="1163" y="906"/>
                    <a:pt x="1157" y="900"/>
                  </a:cubicBezTo>
                  <a:lnTo>
                    <a:pt x="1148" y="882"/>
                  </a:lnTo>
                  <a:cubicBezTo>
                    <a:pt x="1149" y="881"/>
                    <a:pt x="1150" y="880"/>
                    <a:pt x="1150" y="880"/>
                  </a:cubicBezTo>
                  <a:close/>
                  <a:moveTo>
                    <a:pt x="1103" y="913"/>
                  </a:moveTo>
                  <a:cubicBezTo>
                    <a:pt x="1109" y="917"/>
                    <a:pt x="1112" y="921"/>
                    <a:pt x="1114" y="926"/>
                  </a:cubicBezTo>
                  <a:lnTo>
                    <a:pt x="1112" y="931"/>
                  </a:lnTo>
                  <a:cubicBezTo>
                    <a:pt x="1104" y="928"/>
                    <a:pt x="1098" y="923"/>
                    <a:pt x="1101" y="919"/>
                  </a:cubicBezTo>
                  <a:lnTo>
                    <a:pt x="1103" y="913"/>
                  </a:lnTo>
                  <a:close/>
                  <a:moveTo>
                    <a:pt x="1120" y="1019"/>
                  </a:moveTo>
                  <a:lnTo>
                    <a:pt x="1127" y="1023"/>
                  </a:lnTo>
                  <a:lnTo>
                    <a:pt x="1135" y="1027"/>
                  </a:lnTo>
                  <a:lnTo>
                    <a:pt x="1135" y="1027"/>
                  </a:lnTo>
                  <a:lnTo>
                    <a:pt x="1120" y="1019"/>
                  </a:lnTo>
                  <a:close/>
                  <a:moveTo>
                    <a:pt x="1032" y="1012"/>
                  </a:moveTo>
                  <a:cubicBezTo>
                    <a:pt x="1034" y="1012"/>
                    <a:pt x="1034" y="1023"/>
                    <a:pt x="1031" y="1028"/>
                  </a:cubicBezTo>
                  <a:lnTo>
                    <a:pt x="1025" y="1024"/>
                  </a:lnTo>
                  <a:cubicBezTo>
                    <a:pt x="1028" y="1020"/>
                    <a:pt x="1025" y="1012"/>
                    <a:pt x="1028" y="1012"/>
                  </a:cubicBezTo>
                  <a:cubicBezTo>
                    <a:pt x="1029" y="1012"/>
                    <a:pt x="1029" y="1013"/>
                    <a:pt x="1030" y="1013"/>
                  </a:cubicBezTo>
                  <a:cubicBezTo>
                    <a:pt x="1031" y="1012"/>
                    <a:pt x="1031" y="1012"/>
                    <a:pt x="1032" y="1012"/>
                  </a:cubicBezTo>
                  <a:close/>
                  <a:moveTo>
                    <a:pt x="1043" y="1076"/>
                  </a:moveTo>
                  <a:cubicBezTo>
                    <a:pt x="1051" y="1079"/>
                    <a:pt x="1057" y="1083"/>
                    <a:pt x="1055" y="1088"/>
                  </a:cubicBezTo>
                  <a:cubicBezTo>
                    <a:pt x="1057" y="1093"/>
                    <a:pt x="1055" y="1096"/>
                    <a:pt x="1052" y="1096"/>
                  </a:cubicBezTo>
                  <a:cubicBezTo>
                    <a:pt x="1048" y="1096"/>
                    <a:pt x="1043" y="1093"/>
                    <a:pt x="1037" y="1086"/>
                  </a:cubicBezTo>
                  <a:lnTo>
                    <a:pt x="1043" y="1076"/>
                  </a:lnTo>
                  <a:close/>
                  <a:moveTo>
                    <a:pt x="1031" y="1132"/>
                  </a:moveTo>
                  <a:lnTo>
                    <a:pt x="1028" y="1137"/>
                  </a:lnTo>
                  <a:cubicBezTo>
                    <a:pt x="1026" y="1140"/>
                    <a:pt x="1025" y="1141"/>
                    <a:pt x="1024" y="1141"/>
                  </a:cubicBezTo>
                  <a:cubicBezTo>
                    <a:pt x="1023" y="1141"/>
                    <a:pt x="1021" y="1140"/>
                    <a:pt x="1018" y="1139"/>
                  </a:cubicBezTo>
                  <a:lnTo>
                    <a:pt x="1021" y="1133"/>
                  </a:lnTo>
                  <a:lnTo>
                    <a:pt x="1031" y="1132"/>
                  </a:lnTo>
                  <a:close/>
                  <a:moveTo>
                    <a:pt x="1008" y="1200"/>
                  </a:moveTo>
                  <a:cubicBezTo>
                    <a:pt x="1006" y="1200"/>
                    <a:pt x="1005" y="1200"/>
                    <a:pt x="1003" y="1201"/>
                  </a:cubicBezTo>
                  <a:cubicBezTo>
                    <a:pt x="1000" y="1206"/>
                    <a:pt x="1007" y="1209"/>
                    <a:pt x="1007" y="1209"/>
                  </a:cubicBezTo>
                  <a:cubicBezTo>
                    <a:pt x="1007" y="1209"/>
                    <a:pt x="1010" y="1211"/>
                    <a:pt x="1012" y="1211"/>
                  </a:cubicBezTo>
                  <a:cubicBezTo>
                    <a:pt x="1014" y="1211"/>
                    <a:pt x="1016" y="1210"/>
                    <a:pt x="1017" y="1208"/>
                  </a:cubicBezTo>
                  <a:lnTo>
                    <a:pt x="1020" y="1203"/>
                  </a:lnTo>
                  <a:cubicBezTo>
                    <a:pt x="1016" y="1201"/>
                    <a:pt x="1012" y="1200"/>
                    <a:pt x="1008" y="1200"/>
                  </a:cubicBezTo>
                  <a:close/>
                  <a:moveTo>
                    <a:pt x="759" y="1196"/>
                  </a:moveTo>
                  <a:cubicBezTo>
                    <a:pt x="756" y="1196"/>
                    <a:pt x="756" y="1201"/>
                    <a:pt x="766" y="1212"/>
                  </a:cubicBezTo>
                  <a:cubicBezTo>
                    <a:pt x="769" y="1213"/>
                    <a:pt x="770" y="1214"/>
                    <a:pt x="771" y="1214"/>
                  </a:cubicBezTo>
                  <a:cubicBezTo>
                    <a:pt x="773" y="1214"/>
                    <a:pt x="774" y="1213"/>
                    <a:pt x="776" y="1209"/>
                  </a:cubicBezTo>
                  <a:cubicBezTo>
                    <a:pt x="772" y="1205"/>
                    <a:pt x="769" y="1201"/>
                    <a:pt x="763" y="1197"/>
                  </a:cubicBezTo>
                  <a:cubicBezTo>
                    <a:pt x="762" y="1196"/>
                    <a:pt x="760" y="1196"/>
                    <a:pt x="759" y="1196"/>
                  </a:cubicBezTo>
                  <a:close/>
                  <a:moveTo>
                    <a:pt x="953" y="1208"/>
                  </a:moveTo>
                  <a:cubicBezTo>
                    <a:pt x="960" y="1212"/>
                    <a:pt x="956" y="1217"/>
                    <a:pt x="956" y="1217"/>
                  </a:cubicBezTo>
                  <a:cubicBezTo>
                    <a:pt x="955" y="1222"/>
                    <a:pt x="952" y="1225"/>
                    <a:pt x="948" y="1225"/>
                  </a:cubicBezTo>
                  <a:cubicBezTo>
                    <a:pt x="947" y="1225"/>
                    <a:pt x="946" y="1225"/>
                    <a:pt x="944" y="1224"/>
                  </a:cubicBezTo>
                  <a:cubicBezTo>
                    <a:pt x="944" y="1224"/>
                    <a:pt x="936" y="1221"/>
                    <a:pt x="939" y="1215"/>
                  </a:cubicBezTo>
                  <a:cubicBezTo>
                    <a:pt x="943" y="1209"/>
                    <a:pt x="953" y="1208"/>
                    <a:pt x="953" y="1208"/>
                  </a:cubicBezTo>
                  <a:close/>
                  <a:moveTo>
                    <a:pt x="903" y="1309"/>
                  </a:moveTo>
                  <a:cubicBezTo>
                    <a:pt x="906" y="1309"/>
                    <a:pt x="905" y="1312"/>
                    <a:pt x="901" y="1319"/>
                  </a:cubicBezTo>
                  <a:cubicBezTo>
                    <a:pt x="900" y="1322"/>
                    <a:pt x="898" y="1322"/>
                    <a:pt x="897" y="1322"/>
                  </a:cubicBezTo>
                  <a:cubicBezTo>
                    <a:pt x="894" y="1322"/>
                    <a:pt x="891" y="1321"/>
                    <a:pt x="891" y="1321"/>
                  </a:cubicBezTo>
                  <a:cubicBezTo>
                    <a:pt x="883" y="1317"/>
                    <a:pt x="893" y="1316"/>
                    <a:pt x="897" y="1310"/>
                  </a:cubicBezTo>
                  <a:cubicBezTo>
                    <a:pt x="900" y="1310"/>
                    <a:pt x="902" y="1309"/>
                    <a:pt x="903" y="1309"/>
                  </a:cubicBezTo>
                  <a:close/>
                  <a:moveTo>
                    <a:pt x="1017" y="1322"/>
                  </a:moveTo>
                  <a:cubicBezTo>
                    <a:pt x="1015" y="1322"/>
                    <a:pt x="1013" y="1322"/>
                    <a:pt x="1010" y="1323"/>
                  </a:cubicBezTo>
                  <a:cubicBezTo>
                    <a:pt x="1008" y="1328"/>
                    <a:pt x="1005" y="1333"/>
                    <a:pt x="1005" y="1333"/>
                  </a:cubicBezTo>
                  <a:cubicBezTo>
                    <a:pt x="1008" y="1335"/>
                    <a:pt x="1009" y="1336"/>
                    <a:pt x="1011" y="1336"/>
                  </a:cubicBezTo>
                  <a:cubicBezTo>
                    <a:pt x="1012" y="1336"/>
                    <a:pt x="1013" y="1335"/>
                    <a:pt x="1015" y="1332"/>
                  </a:cubicBezTo>
                  <a:cubicBezTo>
                    <a:pt x="1019" y="1324"/>
                    <a:pt x="1020" y="1322"/>
                    <a:pt x="1017" y="1322"/>
                  </a:cubicBezTo>
                  <a:close/>
                  <a:moveTo>
                    <a:pt x="856" y="1411"/>
                  </a:moveTo>
                  <a:cubicBezTo>
                    <a:pt x="861" y="1411"/>
                    <a:pt x="865" y="1412"/>
                    <a:pt x="869" y="1414"/>
                  </a:cubicBezTo>
                  <a:cubicBezTo>
                    <a:pt x="874" y="1416"/>
                    <a:pt x="874" y="1421"/>
                    <a:pt x="863" y="1421"/>
                  </a:cubicBezTo>
                  <a:cubicBezTo>
                    <a:pt x="861" y="1421"/>
                    <a:pt x="858" y="1421"/>
                    <a:pt x="855" y="1420"/>
                  </a:cubicBezTo>
                  <a:cubicBezTo>
                    <a:pt x="849" y="1417"/>
                    <a:pt x="849" y="1417"/>
                    <a:pt x="851" y="1411"/>
                  </a:cubicBezTo>
                  <a:cubicBezTo>
                    <a:pt x="853" y="1411"/>
                    <a:pt x="854" y="1411"/>
                    <a:pt x="856" y="1411"/>
                  </a:cubicBezTo>
                  <a:close/>
                  <a:moveTo>
                    <a:pt x="809" y="1437"/>
                  </a:moveTo>
                  <a:cubicBezTo>
                    <a:pt x="813" y="1440"/>
                    <a:pt x="812" y="1441"/>
                    <a:pt x="810" y="1441"/>
                  </a:cubicBezTo>
                  <a:cubicBezTo>
                    <a:pt x="809" y="1441"/>
                    <a:pt x="808" y="1440"/>
                    <a:pt x="809" y="1437"/>
                  </a:cubicBezTo>
                  <a:close/>
                  <a:moveTo>
                    <a:pt x="841" y="1447"/>
                  </a:moveTo>
                  <a:lnTo>
                    <a:pt x="845" y="1456"/>
                  </a:lnTo>
                  <a:lnTo>
                    <a:pt x="842" y="1462"/>
                  </a:lnTo>
                  <a:cubicBezTo>
                    <a:pt x="835" y="1459"/>
                    <a:pt x="827" y="1454"/>
                    <a:pt x="831" y="1448"/>
                  </a:cubicBezTo>
                  <a:lnTo>
                    <a:pt x="841" y="1447"/>
                  </a:lnTo>
                  <a:close/>
                  <a:moveTo>
                    <a:pt x="816" y="1475"/>
                  </a:moveTo>
                  <a:lnTo>
                    <a:pt x="816" y="1475"/>
                  </a:lnTo>
                  <a:cubicBezTo>
                    <a:pt x="820" y="1478"/>
                    <a:pt x="818" y="1479"/>
                    <a:pt x="817" y="1479"/>
                  </a:cubicBezTo>
                  <a:cubicBezTo>
                    <a:pt x="816" y="1479"/>
                    <a:pt x="814" y="1478"/>
                    <a:pt x="816" y="1475"/>
                  </a:cubicBezTo>
                  <a:close/>
                  <a:moveTo>
                    <a:pt x="637" y="1789"/>
                  </a:moveTo>
                  <a:lnTo>
                    <a:pt x="640" y="1800"/>
                  </a:lnTo>
                  <a:lnTo>
                    <a:pt x="638" y="1804"/>
                  </a:lnTo>
                  <a:cubicBezTo>
                    <a:pt x="630" y="1801"/>
                    <a:pt x="623" y="1796"/>
                    <a:pt x="626" y="1792"/>
                  </a:cubicBezTo>
                  <a:lnTo>
                    <a:pt x="637" y="1789"/>
                  </a:lnTo>
                  <a:close/>
                  <a:moveTo>
                    <a:pt x="558" y="1919"/>
                  </a:moveTo>
                  <a:cubicBezTo>
                    <a:pt x="563" y="1919"/>
                    <a:pt x="572" y="1929"/>
                    <a:pt x="577" y="1932"/>
                  </a:cubicBezTo>
                  <a:cubicBezTo>
                    <a:pt x="576" y="1935"/>
                    <a:pt x="575" y="1936"/>
                    <a:pt x="574" y="1936"/>
                  </a:cubicBezTo>
                  <a:cubicBezTo>
                    <a:pt x="572" y="1936"/>
                    <a:pt x="570" y="1936"/>
                    <a:pt x="567" y="1934"/>
                  </a:cubicBezTo>
                  <a:cubicBezTo>
                    <a:pt x="563" y="1931"/>
                    <a:pt x="558" y="1926"/>
                    <a:pt x="556" y="1921"/>
                  </a:cubicBezTo>
                  <a:cubicBezTo>
                    <a:pt x="556" y="1920"/>
                    <a:pt x="557" y="1919"/>
                    <a:pt x="558" y="1919"/>
                  </a:cubicBezTo>
                  <a:close/>
                  <a:moveTo>
                    <a:pt x="566" y="2037"/>
                  </a:moveTo>
                  <a:cubicBezTo>
                    <a:pt x="572" y="2041"/>
                    <a:pt x="575" y="2045"/>
                    <a:pt x="577" y="2051"/>
                  </a:cubicBezTo>
                  <a:lnTo>
                    <a:pt x="575" y="2056"/>
                  </a:lnTo>
                  <a:cubicBezTo>
                    <a:pt x="567" y="2052"/>
                    <a:pt x="560" y="2049"/>
                    <a:pt x="564" y="2043"/>
                  </a:cubicBezTo>
                  <a:lnTo>
                    <a:pt x="566" y="2037"/>
                  </a:lnTo>
                  <a:close/>
                  <a:moveTo>
                    <a:pt x="492" y="2089"/>
                  </a:moveTo>
                  <a:lnTo>
                    <a:pt x="496" y="2098"/>
                  </a:lnTo>
                  <a:lnTo>
                    <a:pt x="494" y="2104"/>
                  </a:lnTo>
                  <a:cubicBezTo>
                    <a:pt x="486" y="2099"/>
                    <a:pt x="480" y="2096"/>
                    <a:pt x="482" y="2090"/>
                  </a:cubicBezTo>
                  <a:lnTo>
                    <a:pt x="492" y="2089"/>
                  </a:lnTo>
                  <a:close/>
                  <a:moveTo>
                    <a:pt x="283" y="2461"/>
                  </a:moveTo>
                  <a:cubicBezTo>
                    <a:pt x="289" y="2461"/>
                    <a:pt x="294" y="2468"/>
                    <a:pt x="291" y="2475"/>
                  </a:cubicBezTo>
                  <a:cubicBezTo>
                    <a:pt x="288" y="2482"/>
                    <a:pt x="286" y="2484"/>
                    <a:pt x="284" y="2484"/>
                  </a:cubicBezTo>
                  <a:cubicBezTo>
                    <a:pt x="283" y="2484"/>
                    <a:pt x="281" y="2483"/>
                    <a:pt x="279" y="2482"/>
                  </a:cubicBezTo>
                  <a:cubicBezTo>
                    <a:pt x="271" y="2478"/>
                    <a:pt x="278" y="2467"/>
                    <a:pt x="280" y="2461"/>
                  </a:cubicBezTo>
                  <a:cubicBezTo>
                    <a:pt x="281" y="2461"/>
                    <a:pt x="282" y="2461"/>
                    <a:pt x="283" y="2461"/>
                  </a:cubicBezTo>
                  <a:close/>
                  <a:moveTo>
                    <a:pt x="168" y="2687"/>
                  </a:moveTo>
                  <a:cubicBezTo>
                    <a:pt x="172" y="2690"/>
                    <a:pt x="177" y="2695"/>
                    <a:pt x="179" y="2699"/>
                  </a:cubicBezTo>
                  <a:lnTo>
                    <a:pt x="176" y="2705"/>
                  </a:lnTo>
                  <a:cubicBezTo>
                    <a:pt x="169" y="2701"/>
                    <a:pt x="161" y="2697"/>
                    <a:pt x="164" y="2692"/>
                  </a:cubicBezTo>
                  <a:lnTo>
                    <a:pt x="168" y="2687"/>
                  </a:lnTo>
                  <a:close/>
                  <a:moveTo>
                    <a:pt x="92" y="3139"/>
                  </a:moveTo>
                  <a:cubicBezTo>
                    <a:pt x="97" y="3139"/>
                    <a:pt x="98" y="3142"/>
                    <a:pt x="98" y="3142"/>
                  </a:cubicBezTo>
                  <a:cubicBezTo>
                    <a:pt x="99" y="3148"/>
                    <a:pt x="99" y="3148"/>
                    <a:pt x="91" y="3149"/>
                  </a:cubicBezTo>
                  <a:cubicBezTo>
                    <a:pt x="91" y="3149"/>
                    <a:pt x="90" y="3149"/>
                    <a:pt x="88" y="3149"/>
                  </a:cubicBezTo>
                  <a:cubicBezTo>
                    <a:pt x="86" y="3149"/>
                    <a:pt x="83" y="3149"/>
                    <a:pt x="82" y="3146"/>
                  </a:cubicBezTo>
                  <a:lnTo>
                    <a:pt x="89" y="3139"/>
                  </a:lnTo>
                  <a:cubicBezTo>
                    <a:pt x="90" y="3139"/>
                    <a:pt x="91" y="3139"/>
                    <a:pt x="92" y="3139"/>
                  </a:cubicBezTo>
                  <a:close/>
                  <a:moveTo>
                    <a:pt x="113" y="3196"/>
                  </a:moveTo>
                  <a:lnTo>
                    <a:pt x="122" y="3198"/>
                  </a:lnTo>
                  <a:lnTo>
                    <a:pt x="123" y="3203"/>
                  </a:lnTo>
                  <a:cubicBezTo>
                    <a:pt x="119" y="3204"/>
                    <a:pt x="114" y="3206"/>
                    <a:pt x="110" y="3206"/>
                  </a:cubicBezTo>
                  <a:cubicBezTo>
                    <a:pt x="108" y="3206"/>
                    <a:pt x="107" y="3206"/>
                    <a:pt x="106" y="3204"/>
                  </a:cubicBezTo>
                  <a:lnTo>
                    <a:pt x="113" y="3196"/>
                  </a:lnTo>
                  <a:close/>
                  <a:moveTo>
                    <a:pt x="77" y="3253"/>
                  </a:moveTo>
                  <a:cubicBezTo>
                    <a:pt x="79" y="3253"/>
                    <a:pt x="80" y="3253"/>
                    <a:pt x="82" y="3253"/>
                  </a:cubicBezTo>
                  <a:lnTo>
                    <a:pt x="82" y="3254"/>
                  </a:lnTo>
                  <a:cubicBezTo>
                    <a:pt x="91" y="3256"/>
                    <a:pt x="95" y="3260"/>
                    <a:pt x="87" y="3265"/>
                  </a:cubicBezTo>
                  <a:cubicBezTo>
                    <a:pt x="84" y="3266"/>
                    <a:pt x="82" y="3267"/>
                    <a:pt x="81" y="3267"/>
                  </a:cubicBezTo>
                  <a:cubicBezTo>
                    <a:pt x="80" y="3267"/>
                    <a:pt x="79" y="3266"/>
                    <a:pt x="77" y="3262"/>
                  </a:cubicBezTo>
                  <a:cubicBezTo>
                    <a:pt x="74" y="3255"/>
                    <a:pt x="74" y="3253"/>
                    <a:pt x="77" y="3253"/>
                  </a:cubicBezTo>
                  <a:close/>
                  <a:moveTo>
                    <a:pt x="62" y="3297"/>
                  </a:moveTo>
                  <a:cubicBezTo>
                    <a:pt x="61" y="3297"/>
                    <a:pt x="60" y="3298"/>
                    <a:pt x="59" y="3298"/>
                  </a:cubicBezTo>
                  <a:cubicBezTo>
                    <a:pt x="59" y="3298"/>
                    <a:pt x="59" y="3299"/>
                    <a:pt x="59" y="3299"/>
                  </a:cubicBezTo>
                  <a:lnTo>
                    <a:pt x="59" y="3299"/>
                  </a:lnTo>
                  <a:cubicBezTo>
                    <a:pt x="60" y="3298"/>
                    <a:pt x="61" y="3297"/>
                    <a:pt x="62" y="3297"/>
                  </a:cubicBezTo>
                  <a:close/>
                  <a:moveTo>
                    <a:pt x="100" y="3289"/>
                  </a:moveTo>
                  <a:lnTo>
                    <a:pt x="103" y="3294"/>
                  </a:lnTo>
                  <a:cubicBezTo>
                    <a:pt x="106" y="3299"/>
                    <a:pt x="106" y="3299"/>
                    <a:pt x="98" y="3303"/>
                  </a:cubicBezTo>
                  <a:lnTo>
                    <a:pt x="96" y="3298"/>
                  </a:lnTo>
                  <a:lnTo>
                    <a:pt x="100" y="3289"/>
                  </a:lnTo>
                  <a:close/>
                  <a:moveTo>
                    <a:pt x="59" y="3299"/>
                  </a:moveTo>
                  <a:lnTo>
                    <a:pt x="59" y="3299"/>
                  </a:lnTo>
                  <a:cubicBezTo>
                    <a:pt x="55" y="3301"/>
                    <a:pt x="55" y="3303"/>
                    <a:pt x="55" y="3303"/>
                  </a:cubicBezTo>
                  <a:cubicBezTo>
                    <a:pt x="56" y="3303"/>
                    <a:pt x="57" y="3302"/>
                    <a:pt x="59" y="3299"/>
                  </a:cubicBezTo>
                  <a:close/>
                  <a:moveTo>
                    <a:pt x="110" y="3336"/>
                  </a:moveTo>
                  <a:lnTo>
                    <a:pt x="110" y="3336"/>
                  </a:lnTo>
                  <a:cubicBezTo>
                    <a:pt x="112" y="3338"/>
                    <a:pt x="113" y="3339"/>
                    <a:pt x="115" y="3339"/>
                  </a:cubicBezTo>
                  <a:cubicBezTo>
                    <a:pt x="117" y="3339"/>
                    <a:pt x="117" y="3337"/>
                    <a:pt x="110" y="3336"/>
                  </a:cubicBezTo>
                  <a:close/>
                  <a:moveTo>
                    <a:pt x="131" y="3336"/>
                  </a:moveTo>
                  <a:cubicBezTo>
                    <a:pt x="131" y="3339"/>
                    <a:pt x="132" y="3340"/>
                    <a:pt x="134" y="3341"/>
                  </a:cubicBezTo>
                  <a:cubicBezTo>
                    <a:pt x="137" y="3345"/>
                    <a:pt x="137" y="3345"/>
                    <a:pt x="131" y="3351"/>
                  </a:cubicBezTo>
                  <a:lnTo>
                    <a:pt x="127" y="3346"/>
                  </a:lnTo>
                  <a:lnTo>
                    <a:pt x="131" y="3336"/>
                  </a:lnTo>
                  <a:close/>
                  <a:moveTo>
                    <a:pt x="178" y="3369"/>
                  </a:moveTo>
                  <a:lnTo>
                    <a:pt x="182" y="3373"/>
                  </a:lnTo>
                  <a:cubicBezTo>
                    <a:pt x="186" y="3377"/>
                    <a:pt x="180" y="3382"/>
                    <a:pt x="180" y="3382"/>
                  </a:cubicBezTo>
                  <a:cubicBezTo>
                    <a:pt x="180" y="3382"/>
                    <a:pt x="177" y="3386"/>
                    <a:pt x="173" y="3386"/>
                  </a:cubicBezTo>
                  <a:cubicBezTo>
                    <a:pt x="172" y="3386"/>
                    <a:pt x="171" y="3385"/>
                    <a:pt x="170" y="3385"/>
                  </a:cubicBezTo>
                  <a:cubicBezTo>
                    <a:pt x="171" y="3379"/>
                    <a:pt x="174" y="3373"/>
                    <a:pt x="178" y="3369"/>
                  </a:cubicBezTo>
                  <a:close/>
                  <a:moveTo>
                    <a:pt x="376" y="3499"/>
                  </a:moveTo>
                  <a:cubicBezTo>
                    <a:pt x="378" y="3499"/>
                    <a:pt x="378" y="3500"/>
                    <a:pt x="376" y="3502"/>
                  </a:cubicBezTo>
                  <a:cubicBezTo>
                    <a:pt x="373" y="3508"/>
                    <a:pt x="368" y="3511"/>
                    <a:pt x="363" y="3514"/>
                  </a:cubicBezTo>
                  <a:cubicBezTo>
                    <a:pt x="363" y="3514"/>
                    <a:pt x="360" y="3515"/>
                    <a:pt x="358" y="3515"/>
                  </a:cubicBezTo>
                  <a:cubicBezTo>
                    <a:pt x="357" y="3515"/>
                    <a:pt x="356" y="3514"/>
                    <a:pt x="358" y="3511"/>
                  </a:cubicBezTo>
                  <a:lnTo>
                    <a:pt x="362" y="3504"/>
                  </a:lnTo>
                  <a:cubicBezTo>
                    <a:pt x="367" y="3501"/>
                    <a:pt x="373" y="3499"/>
                    <a:pt x="376" y="3499"/>
                  </a:cubicBezTo>
                  <a:close/>
                  <a:moveTo>
                    <a:pt x="568" y="3575"/>
                  </a:moveTo>
                  <a:cubicBezTo>
                    <a:pt x="574" y="3578"/>
                    <a:pt x="574" y="3578"/>
                    <a:pt x="569" y="3585"/>
                  </a:cubicBezTo>
                  <a:cubicBezTo>
                    <a:pt x="567" y="3591"/>
                    <a:pt x="561" y="3594"/>
                    <a:pt x="556" y="3594"/>
                  </a:cubicBezTo>
                  <a:cubicBezTo>
                    <a:pt x="554" y="3594"/>
                    <a:pt x="553" y="3594"/>
                    <a:pt x="551" y="3593"/>
                  </a:cubicBezTo>
                  <a:cubicBezTo>
                    <a:pt x="546" y="3590"/>
                    <a:pt x="554" y="3576"/>
                    <a:pt x="568" y="3575"/>
                  </a:cubicBezTo>
                  <a:close/>
                  <a:moveTo>
                    <a:pt x="1326" y="3992"/>
                  </a:moveTo>
                  <a:cubicBezTo>
                    <a:pt x="1333" y="3992"/>
                    <a:pt x="1325" y="4002"/>
                    <a:pt x="1310" y="4008"/>
                  </a:cubicBezTo>
                  <a:cubicBezTo>
                    <a:pt x="1303" y="4014"/>
                    <a:pt x="1300" y="4016"/>
                    <a:pt x="1299" y="4016"/>
                  </a:cubicBezTo>
                  <a:cubicBezTo>
                    <a:pt x="1298" y="4016"/>
                    <a:pt x="1300" y="4013"/>
                    <a:pt x="1304" y="4005"/>
                  </a:cubicBezTo>
                  <a:cubicBezTo>
                    <a:pt x="1308" y="3999"/>
                    <a:pt x="1311" y="3993"/>
                    <a:pt x="1315" y="3993"/>
                  </a:cubicBezTo>
                  <a:cubicBezTo>
                    <a:pt x="1316" y="3993"/>
                    <a:pt x="1317" y="3993"/>
                    <a:pt x="1318" y="3994"/>
                  </a:cubicBezTo>
                  <a:cubicBezTo>
                    <a:pt x="1321" y="3992"/>
                    <a:pt x="1324" y="3992"/>
                    <a:pt x="1326" y="3992"/>
                  </a:cubicBezTo>
                  <a:close/>
                  <a:moveTo>
                    <a:pt x="1600" y="0"/>
                  </a:moveTo>
                  <a:cubicBezTo>
                    <a:pt x="1597" y="0"/>
                    <a:pt x="1595" y="3"/>
                    <a:pt x="1596" y="8"/>
                  </a:cubicBezTo>
                  <a:lnTo>
                    <a:pt x="1586" y="9"/>
                  </a:lnTo>
                  <a:cubicBezTo>
                    <a:pt x="1579" y="6"/>
                    <a:pt x="1574" y="4"/>
                    <a:pt x="1571" y="4"/>
                  </a:cubicBezTo>
                  <a:cubicBezTo>
                    <a:pt x="1563" y="4"/>
                    <a:pt x="1565" y="12"/>
                    <a:pt x="1580" y="20"/>
                  </a:cubicBezTo>
                  <a:cubicBezTo>
                    <a:pt x="1595" y="28"/>
                    <a:pt x="1599" y="31"/>
                    <a:pt x="1595" y="31"/>
                  </a:cubicBezTo>
                  <a:cubicBezTo>
                    <a:pt x="1593" y="31"/>
                    <a:pt x="1589" y="30"/>
                    <a:pt x="1583" y="29"/>
                  </a:cubicBezTo>
                  <a:cubicBezTo>
                    <a:pt x="1579" y="27"/>
                    <a:pt x="1575" y="26"/>
                    <a:pt x="1572" y="26"/>
                  </a:cubicBezTo>
                  <a:cubicBezTo>
                    <a:pt x="1568" y="26"/>
                    <a:pt x="1565" y="29"/>
                    <a:pt x="1563" y="33"/>
                  </a:cubicBezTo>
                  <a:cubicBezTo>
                    <a:pt x="1562" y="36"/>
                    <a:pt x="1561" y="37"/>
                    <a:pt x="1560" y="37"/>
                  </a:cubicBezTo>
                  <a:cubicBezTo>
                    <a:pt x="1559" y="37"/>
                    <a:pt x="1557" y="36"/>
                    <a:pt x="1553" y="34"/>
                  </a:cubicBezTo>
                  <a:cubicBezTo>
                    <a:pt x="1551" y="33"/>
                    <a:pt x="1548" y="32"/>
                    <a:pt x="1546" y="32"/>
                  </a:cubicBezTo>
                  <a:cubicBezTo>
                    <a:pt x="1541" y="32"/>
                    <a:pt x="1536" y="34"/>
                    <a:pt x="1533" y="37"/>
                  </a:cubicBezTo>
                  <a:cubicBezTo>
                    <a:pt x="1531" y="43"/>
                    <a:pt x="1531" y="43"/>
                    <a:pt x="1537" y="46"/>
                  </a:cubicBezTo>
                  <a:cubicBezTo>
                    <a:pt x="1538" y="46"/>
                    <a:pt x="1538" y="46"/>
                    <a:pt x="1539" y="46"/>
                  </a:cubicBezTo>
                  <a:cubicBezTo>
                    <a:pt x="1546" y="46"/>
                    <a:pt x="1542" y="53"/>
                    <a:pt x="1530" y="53"/>
                  </a:cubicBezTo>
                  <a:cubicBezTo>
                    <a:pt x="1528" y="53"/>
                    <a:pt x="1527" y="53"/>
                    <a:pt x="1525" y="53"/>
                  </a:cubicBezTo>
                  <a:lnTo>
                    <a:pt x="1525" y="53"/>
                  </a:lnTo>
                  <a:cubicBezTo>
                    <a:pt x="1515" y="55"/>
                    <a:pt x="1515" y="55"/>
                    <a:pt x="1528" y="62"/>
                  </a:cubicBezTo>
                  <a:cubicBezTo>
                    <a:pt x="1542" y="69"/>
                    <a:pt x="1538" y="79"/>
                    <a:pt x="1525" y="79"/>
                  </a:cubicBezTo>
                  <a:cubicBezTo>
                    <a:pt x="1523" y="79"/>
                    <a:pt x="1522" y="79"/>
                    <a:pt x="1521" y="79"/>
                  </a:cubicBezTo>
                  <a:lnTo>
                    <a:pt x="1514" y="89"/>
                  </a:lnTo>
                  <a:cubicBezTo>
                    <a:pt x="1512" y="94"/>
                    <a:pt x="1518" y="99"/>
                    <a:pt x="1525" y="102"/>
                  </a:cubicBezTo>
                  <a:cubicBezTo>
                    <a:pt x="1540" y="110"/>
                    <a:pt x="1540" y="110"/>
                    <a:pt x="1530" y="111"/>
                  </a:cubicBezTo>
                  <a:cubicBezTo>
                    <a:pt x="1527" y="112"/>
                    <a:pt x="1525" y="112"/>
                    <a:pt x="1523" y="112"/>
                  </a:cubicBezTo>
                  <a:cubicBezTo>
                    <a:pt x="1520" y="112"/>
                    <a:pt x="1516" y="111"/>
                    <a:pt x="1513" y="109"/>
                  </a:cubicBezTo>
                  <a:cubicBezTo>
                    <a:pt x="1511" y="108"/>
                    <a:pt x="1510" y="108"/>
                    <a:pt x="1508" y="108"/>
                  </a:cubicBezTo>
                  <a:cubicBezTo>
                    <a:pt x="1504" y="108"/>
                    <a:pt x="1502" y="112"/>
                    <a:pt x="1499" y="117"/>
                  </a:cubicBezTo>
                  <a:cubicBezTo>
                    <a:pt x="1497" y="121"/>
                    <a:pt x="1490" y="133"/>
                    <a:pt x="1498" y="136"/>
                  </a:cubicBezTo>
                  <a:lnTo>
                    <a:pt x="1490" y="133"/>
                  </a:lnTo>
                  <a:cubicBezTo>
                    <a:pt x="1488" y="138"/>
                    <a:pt x="1480" y="134"/>
                    <a:pt x="1488" y="138"/>
                  </a:cubicBezTo>
                  <a:cubicBezTo>
                    <a:pt x="1484" y="144"/>
                    <a:pt x="1478" y="147"/>
                    <a:pt x="1472" y="151"/>
                  </a:cubicBezTo>
                  <a:cubicBezTo>
                    <a:pt x="1461" y="156"/>
                    <a:pt x="1463" y="175"/>
                    <a:pt x="1478" y="175"/>
                  </a:cubicBezTo>
                  <a:cubicBezTo>
                    <a:pt x="1481" y="175"/>
                    <a:pt x="1484" y="174"/>
                    <a:pt x="1487" y="173"/>
                  </a:cubicBezTo>
                  <a:lnTo>
                    <a:pt x="1487" y="173"/>
                  </a:lnTo>
                  <a:lnTo>
                    <a:pt x="1485" y="177"/>
                  </a:lnTo>
                  <a:cubicBezTo>
                    <a:pt x="1481" y="183"/>
                    <a:pt x="1489" y="188"/>
                    <a:pt x="1489" y="188"/>
                  </a:cubicBezTo>
                  <a:cubicBezTo>
                    <a:pt x="1496" y="191"/>
                    <a:pt x="1493" y="197"/>
                    <a:pt x="1490" y="202"/>
                  </a:cubicBezTo>
                  <a:lnTo>
                    <a:pt x="1476" y="194"/>
                  </a:lnTo>
                  <a:cubicBezTo>
                    <a:pt x="1468" y="187"/>
                    <a:pt x="1461" y="185"/>
                    <a:pt x="1457" y="185"/>
                  </a:cubicBezTo>
                  <a:cubicBezTo>
                    <a:pt x="1452" y="185"/>
                    <a:pt x="1452" y="191"/>
                    <a:pt x="1462" y="201"/>
                  </a:cubicBezTo>
                  <a:lnTo>
                    <a:pt x="1455" y="198"/>
                  </a:lnTo>
                  <a:cubicBezTo>
                    <a:pt x="1454" y="197"/>
                    <a:pt x="1453" y="196"/>
                    <a:pt x="1451" y="196"/>
                  </a:cubicBezTo>
                  <a:cubicBezTo>
                    <a:pt x="1447" y="196"/>
                    <a:pt x="1446" y="202"/>
                    <a:pt x="1447" y="213"/>
                  </a:cubicBezTo>
                  <a:cubicBezTo>
                    <a:pt x="1444" y="219"/>
                    <a:pt x="1455" y="231"/>
                    <a:pt x="1462" y="236"/>
                  </a:cubicBezTo>
                  <a:cubicBezTo>
                    <a:pt x="1470" y="239"/>
                    <a:pt x="1467" y="245"/>
                    <a:pt x="1467" y="245"/>
                  </a:cubicBezTo>
                  <a:cubicBezTo>
                    <a:pt x="1465" y="248"/>
                    <a:pt x="1464" y="249"/>
                    <a:pt x="1463" y="249"/>
                  </a:cubicBezTo>
                  <a:cubicBezTo>
                    <a:pt x="1461" y="249"/>
                    <a:pt x="1460" y="248"/>
                    <a:pt x="1457" y="246"/>
                  </a:cubicBezTo>
                  <a:cubicBezTo>
                    <a:pt x="1453" y="244"/>
                    <a:pt x="1451" y="244"/>
                    <a:pt x="1448" y="244"/>
                  </a:cubicBezTo>
                  <a:cubicBezTo>
                    <a:pt x="1440" y="244"/>
                    <a:pt x="1439" y="252"/>
                    <a:pt x="1448" y="263"/>
                  </a:cubicBezTo>
                  <a:lnTo>
                    <a:pt x="1441" y="258"/>
                  </a:lnTo>
                  <a:cubicBezTo>
                    <a:pt x="1439" y="257"/>
                    <a:pt x="1437" y="257"/>
                    <a:pt x="1435" y="257"/>
                  </a:cubicBezTo>
                  <a:cubicBezTo>
                    <a:pt x="1429" y="257"/>
                    <a:pt x="1421" y="263"/>
                    <a:pt x="1416" y="287"/>
                  </a:cubicBezTo>
                  <a:cubicBezTo>
                    <a:pt x="1405" y="307"/>
                    <a:pt x="1397" y="321"/>
                    <a:pt x="1390" y="321"/>
                  </a:cubicBezTo>
                  <a:cubicBezTo>
                    <a:pt x="1389" y="321"/>
                    <a:pt x="1389" y="321"/>
                    <a:pt x="1388" y="321"/>
                  </a:cubicBezTo>
                  <a:cubicBezTo>
                    <a:pt x="1388" y="321"/>
                    <a:pt x="1387" y="321"/>
                    <a:pt x="1387" y="321"/>
                  </a:cubicBezTo>
                  <a:cubicBezTo>
                    <a:pt x="1382" y="321"/>
                    <a:pt x="1384" y="348"/>
                    <a:pt x="1392" y="365"/>
                  </a:cubicBezTo>
                  <a:cubicBezTo>
                    <a:pt x="1390" y="364"/>
                    <a:pt x="1389" y="364"/>
                    <a:pt x="1388" y="364"/>
                  </a:cubicBezTo>
                  <a:cubicBezTo>
                    <a:pt x="1383" y="364"/>
                    <a:pt x="1380" y="369"/>
                    <a:pt x="1376" y="377"/>
                  </a:cubicBezTo>
                  <a:cubicBezTo>
                    <a:pt x="1370" y="388"/>
                    <a:pt x="1368" y="392"/>
                    <a:pt x="1365" y="392"/>
                  </a:cubicBezTo>
                  <a:cubicBezTo>
                    <a:pt x="1364" y="392"/>
                    <a:pt x="1362" y="391"/>
                    <a:pt x="1360" y="389"/>
                  </a:cubicBezTo>
                  <a:cubicBezTo>
                    <a:pt x="1355" y="383"/>
                    <a:pt x="1352" y="380"/>
                    <a:pt x="1351" y="380"/>
                  </a:cubicBezTo>
                  <a:lnTo>
                    <a:pt x="1351" y="380"/>
                  </a:lnTo>
                  <a:cubicBezTo>
                    <a:pt x="1351" y="380"/>
                    <a:pt x="1353" y="385"/>
                    <a:pt x="1357" y="395"/>
                  </a:cubicBezTo>
                  <a:cubicBezTo>
                    <a:pt x="1366" y="406"/>
                    <a:pt x="1358" y="415"/>
                    <a:pt x="1348" y="415"/>
                  </a:cubicBezTo>
                  <a:cubicBezTo>
                    <a:pt x="1345" y="415"/>
                    <a:pt x="1342" y="415"/>
                    <a:pt x="1339" y="413"/>
                  </a:cubicBezTo>
                  <a:cubicBezTo>
                    <a:pt x="1337" y="412"/>
                    <a:pt x="1335" y="411"/>
                    <a:pt x="1334" y="411"/>
                  </a:cubicBezTo>
                  <a:cubicBezTo>
                    <a:pt x="1330" y="411"/>
                    <a:pt x="1327" y="417"/>
                    <a:pt x="1322" y="425"/>
                  </a:cubicBezTo>
                  <a:cubicBezTo>
                    <a:pt x="1326" y="434"/>
                    <a:pt x="1321" y="446"/>
                    <a:pt x="1315" y="456"/>
                  </a:cubicBezTo>
                  <a:cubicBezTo>
                    <a:pt x="1306" y="472"/>
                    <a:pt x="1306" y="472"/>
                    <a:pt x="1321" y="479"/>
                  </a:cubicBezTo>
                  <a:cubicBezTo>
                    <a:pt x="1334" y="487"/>
                    <a:pt x="1332" y="493"/>
                    <a:pt x="1326" y="504"/>
                  </a:cubicBezTo>
                  <a:cubicBezTo>
                    <a:pt x="1324" y="507"/>
                    <a:pt x="1321" y="512"/>
                    <a:pt x="1317" y="512"/>
                  </a:cubicBezTo>
                  <a:cubicBezTo>
                    <a:pt x="1316" y="512"/>
                    <a:pt x="1314" y="511"/>
                    <a:pt x="1313" y="511"/>
                  </a:cubicBezTo>
                  <a:cubicBezTo>
                    <a:pt x="1313" y="511"/>
                    <a:pt x="1303" y="512"/>
                    <a:pt x="1300" y="517"/>
                  </a:cubicBezTo>
                  <a:cubicBezTo>
                    <a:pt x="1298" y="522"/>
                    <a:pt x="1296" y="526"/>
                    <a:pt x="1292" y="526"/>
                  </a:cubicBezTo>
                  <a:cubicBezTo>
                    <a:pt x="1290" y="526"/>
                    <a:pt x="1289" y="525"/>
                    <a:pt x="1287" y="524"/>
                  </a:cubicBezTo>
                  <a:cubicBezTo>
                    <a:pt x="1280" y="526"/>
                    <a:pt x="1274" y="531"/>
                    <a:pt x="1272" y="536"/>
                  </a:cubicBezTo>
                  <a:cubicBezTo>
                    <a:pt x="1266" y="546"/>
                    <a:pt x="1261" y="555"/>
                    <a:pt x="1255" y="555"/>
                  </a:cubicBezTo>
                  <a:cubicBezTo>
                    <a:pt x="1254" y="555"/>
                    <a:pt x="1253" y="555"/>
                    <a:pt x="1252" y="554"/>
                  </a:cubicBezTo>
                  <a:lnTo>
                    <a:pt x="1252" y="554"/>
                  </a:lnTo>
                  <a:cubicBezTo>
                    <a:pt x="1249" y="560"/>
                    <a:pt x="1249" y="560"/>
                    <a:pt x="1256" y="563"/>
                  </a:cubicBezTo>
                  <a:cubicBezTo>
                    <a:pt x="1264" y="568"/>
                    <a:pt x="1268" y="577"/>
                    <a:pt x="1249" y="595"/>
                  </a:cubicBezTo>
                  <a:cubicBezTo>
                    <a:pt x="1243" y="605"/>
                    <a:pt x="1235" y="622"/>
                    <a:pt x="1241" y="625"/>
                  </a:cubicBezTo>
                  <a:cubicBezTo>
                    <a:pt x="1240" y="628"/>
                    <a:pt x="1239" y="630"/>
                    <a:pt x="1238" y="630"/>
                  </a:cubicBezTo>
                  <a:cubicBezTo>
                    <a:pt x="1236" y="630"/>
                    <a:pt x="1235" y="629"/>
                    <a:pt x="1231" y="627"/>
                  </a:cubicBezTo>
                  <a:cubicBezTo>
                    <a:pt x="1228" y="625"/>
                    <a:pt x="1225" y="625"/>
                    <a:pt x="1222" y="625"/>
                  </a:cubicBezTo>
                  <a:cubicBezTo>
                    <a:pt x="1215" y="625"/>
                    <a:pt x="1213" y="634"/>
                    <a:pt x="1220" y="649"/>
                  </a:cubicBezTo>
                  <a:cubicBezTo>
                    <a:pt x="1227" y="652"/>
                    <a:pt x="1223" y="658"/>
                    <a:pt x="1213" y="659"/>
                  </a:cubicBezTo>
                  <a:cubicBezTo>
                    <a:pt x="1212" y="664"/>
                    <a:pt x="1212" y="669"/>
                    <a:pt x="1215" y="673"/>
                  </a:cubicBezTo>
                  <a:cubicBezTo>
                    <a:pt x="1219" y="683"/>
                    <a:pt x="1219" y="683"/>
                    <a:pt x="1206" y="690"/>
                  </a:cubicBezTo>
                  <a:cubicBezTo>
                    <a:pt x="1204" y="689"/>
                    <a:pt x="1203" y="688"/>
                    <a:pt x="1201" y="688"/>
                  </a:cubicBezTo>
                  <a:cubicBezTo>
                    <a:pt x="1197" y="688"/>
                    <a:pt x="1196" y="693"/>
                    <a:pt x="1193" y="697"/>
                  </a:cubicBezTo>
                  <a:cubicBezTo>
                    <a:pt x="1194" y="711"/>
                    <a:pt x="1163" y="771"/>
                    <a:pt x="1153" y="772"/>
                  </a:cubicBezTo>
                  <a:cubicBezTo>
                    <a:pt x="1156" y="781"/>
                    <a:pt x="1156" y="781"/>
                    <a:pt x="1154" y="787"/>
                  </a:cubicBezTo>
                  <a:cubicBezTo>
                    <a:pt x="1152" y="786"/>
                    <a:pt x="1150" y="786"/>
                    <a:pt x="1149" y="786"/>
                  </a:cubicBezTo>
                  <a:cubicBezTo>
                    <a:pt x="1137" y="786"/>
                    <a:pt x="1142" y="794"/>
                    <a:pt x="1155" y="801"/>
                  </a:cubicBezTo>
                  <a:lnTo>
                    <a:pt x="1158" y="797"/>
                  </a:lnTo>
                  <a:lnTo>
                    <a:pt x="1160" y="791"/>
                  </a:lnTo>
                  <a:lnTo>
                    <a:pt x="1160" y="791"/>
                  </a:lnTo>
                  <a:cubicBezTo>
                    <a:pt x="1171" y="797"/>
                    <a:pt x="1169" y="807"/>
                    <a:pt x="1158" y="807"/>
                  </a:cubicBezTo>
                  <a:cubicBezTo>
                    <a:pt x="1155" y="807"/>
                    <a:pt x="1150" y="806"/>
                    <a:pt x="1145" y="803"/>
                  </a:cubicBezTo>
                  <a:cubicBezTo>
                    <a:pt x="1140" y="803"/>
                    <a:pt x="1136" y="802"/>
                    <a:pt x="1134" y="802"/>
                  </a:cubicBezTo>
                  <a:cubicBezTo>
                    <a:pt x="1129" y="802"/>
                    <a:pt x="1131" y="805"/>
                    <a:pt x="1139" y="814"/>
                  </a:cubicBezTo>
                  <a:cubicBezTo>
                    <a:pt x="1149" y="825"/>
                    <a:pt x="1148" y="831"/>
                    <a:pt x="1137" y="831"/>
                  </a:cubicBezTo>
                  <a:cubicBezTo>
                    <a:pt x="1135" y="831"/>
                    <a:pt x="1133" y="831"/>
                    <a:pt x="1130" y="830"/>
                  </a:cubicBezTo>
                  <a:cubicBezTo>
                    <a:pt x="1124" y="827"/>
                    <a:pt x="1120" y="825"/>
                    <a:pt x="1119" y="825"/>
                  </a:cubicBezTo>
                  <a:cubicBezTo>
                    <a:pt x="1118" y="825"/>
                    <a:pt x="1121" y="828"/>
                    <a:pt x="1127" y="835"/>
                  </a:cubicBezTo>
                  <a:cubicBezTo>
                    <a:pt x="1145" y="855"/>
                    <a:pt x="1148" y="872"/>
                    <a:pt x="1136" y="872"/>
                  </a:cubicBezTo>
                  <a:cubicBezTo>
                    <a:pt x="1132" y="872"/>
                    <a:pt x="1127" y="870"/>
                    <a:pt x="1120" y="866"/>
                  </a:cubicBezTo>
                  <a:cubicBezTo>
                    <a:pt x="1113" y="862"/>
                    <a:pt x="1107" y="861"/>
                    <a:pt x="1102" y="861"/>
                  </a:cubicBezTo>
                  <a:cubicBezTo>
                    <a:pt x="1097" y="861"/>
                    <a:pt x="1094" y="862"/>
                    <a:pt x="1092" y="865"/>
                  </a:cubicBezTo>
                  <a:cubicBezTo>
                    <a:pt x="1090" y="871"/>
                    <a:pt x="1097" y="875"/>
                    <a:pt x="1103" y="879"/>
                  </a:cubicBezTo>
                  <a:cubicBezTo>
                    <a:pt x="1121" y="881"/>
                    <a:pt x="1118" y="886"/>
                    <a:pt x="1098" y="890"/>
                  </a:cubicBezTo>
                  <a:cubicBezTo>
                    <a:pt x="1067" y="894"/>
                    <a:pt x="1062" y="904"/>
                    <a:pt x="1067" y="929"/>
                  </a:cubicBezTo>
                  <a:cubicBezTo>
                    <a:pt x="1069" y="948"/>
                    <a:pt x="1065" y="962"/>
                    <a:pt x="1061" y="962"/>
                  </a:cubicBezTo>
                  <a:cubicBezTo>
                    <a:pt x="1059" y="962"/>
                    <a:pt x="1057" y="958"/>
                    <a:pt x="1055" y="950"/>
                  </a:cubicBezTo>
                  <a:cubicBezTo>
                    <a:pt x="1051" y="940"/>
                    <a:pt x="1049" y="935"/>
                    <a:pt x="1048" y="935"/>
                  </a:cubicBezTo>
                  <a:lnTo>
                    <a:pt x="1048" y="935"/>
                  </a:lnTo>
                  <a:cubicBezTo>
                    <a:pt x="1047" y="935"/>
                    <a:pt x="1048" y="939"/>
                    <a:pt x="1048" y="946"/>
                  </a:cubicBezTo>
                  <a:lnTo>
                    <a:pt x="1034" y="973"/>
                  </a:lnTo>
                  <a:cubicBezTo>
                    <a:pt x="1031" y="981"/>
                    <a:pt x="1035" y="988"/>
                    <a:pt x="1043" y="992"/>
                  </a:cubicBezTo>
                  <a:cubicBezTo>
                    <a:pt x="1040" y="992"/>
                    <a:pt x="1038" y="991"/>
                    <a:pt x="1036" y="991"/>
                  </a:cubicBezTo>
                  <a:cubicBezTo>
                    <a:pt x="1022" y="991"/>
                    <a:pt x="1013" y="999"/>
                    <a:pt x="1020" y="1014"/>
                  </a:cubicBezTo>
                  <a:cubicBezTo>
                    <a:pt x="1018" y="1020"/>
                    <a:pt x="1015" y="1026"/>
                    <a:pt x="1015" y="1026"/>
                  </a:cubicBezTo>
                  <a:cubicBezTo>
                    <a:pt x="1011" y="1031"/>
                    <a:pt x="1011" y="1031"/>
                    <a:pt x="1016" y="1040"/>
                  </a:cubicBezTo>
                  <a:cubicBezTo>
                    <a:pt x="1020" y="1049"/>
                    <a:pt x="1010" y="1051"/>
                    <a:pt x="1000" y="1052"/>
                  </a:cubicBezTo>
                  <a:cubicBezTo>
                    <a:pt x="990" y="1054"/>
                    <a:pt x="980" y="1056"/>
                    <a:pt x="987" y="1059"/>
                  </a:cubicBezTo>
                  <a:cubicBezTo>
                    <a:pt x="994" y="1064"/>
                    <a:pt x="996" y="1078"/>
                    <a:pt x="1000" y="1087"/>
                  </a:cubicBezTo>
                  <a:cubicBezTo>
                    <a:pt x="1002" y="1092"/>
                    <a:pt x="1000" y="1095"/>
                    <a:pt x="997" y="1095"/>
                  </a:cubicBezTo>
                  <a:cubicBezTo>
                    <a:pt x="994" y="1095"/>
                    <a:pt x="991" y="1093"/>
                    <a:pt x="990" y="1088"/>
                  </a:cubicBezTo>
                  <a:cubicBezTo>
                    <a:pt x="987" y="1087"/>
                    <a:pt x="985" y="1086"/>
                    <a:pt x="983" y="1086"/>
                  </a:cubicBezTo>
                  <a:cubicBezTo>
                    <a:pt x="980" y="1086"/>
                    <a:pt x="977" y="1088"/>
                    <a:pt x="970" y="1092"/>
                  </a:cubicBezTo>
                  <a:cubicBezTo>
                    <a:pt x="966" y="1097"/>
                    <a:pt x="961" y="1107"/>
                    <a:pt x="968" y="1112"/>
                  </a:cubicBezTo>
                  <a:cubicBezTo>
                    <a:pt x="975" y="1115"/>
                    <a:pt x="957" y="1148"/>
                    <a:pt x="947" y="1150"/>
                  </a:cubicBezTo>
                  <a:lnTo>
                    <a:pt x="942" y="1160"/>
                  </a:lnTo>
                  <a:cubicBezTo>
                    <a:pt x="938" y="1166"/>
                    <a:pt x="943" y="1175"/>
                    <a:pt x="939" y="1180"/>
                  </a:cubicBezTo>
                  <a:cubicBezTo>
                    <a:pt x="938" y="1185"/>
                    <a:pt x="938" y="1190"/>
                    <a:pt x="941" y="1195"/>
                  </a:cubicBezTo>
                  <a:cubicBezTo>
                    <a:pt x="939" y="1199"/>
                    <a:pt x="937" y="1203"/>
                    <a:pt x="933" y="1203"/>
                  </a:cubicBezTo>
                  <a:cubicBezTo>
                    <a:pt x="931" y="1203"/>
                    <a:pt x="930" y="1203"/>
                    <a:pt x="928" y="1202"/>
                  </a:cubicBezTo>
                  <a:lnTo>
                    <a:pt x="928" y="1202"/>
                  </a:lnTo>
                  <a:cubicBezTo>
                    <a:pt x="936" y="1211"/>
                    <a:pt x="939" y="1214"/>
                    <a:pt x="933" y="1214"/>
                  </a:cubicBezTo>
                  <a:cubicBezTo>
                    <a:pt x="931" y="1214"/>
                    <a:pt x="928" y="1214"/>
                    <a:pt x="923" y="1213"/>
                  </a:cubicBezTo>
                  <a:cubicBezTo>
                    <a:pt x="916" y="1209"/>
                    <a:pt x="913" y="1208"/>
                    <a:pt x="912" y="1208"/>
                  </a:cubicBezTo>
                  <a:cubicBezTo>
                    <a:pt x="910" y="1208"/>
                    <a:pt x="913" y="1211"/>
                    <a:pt x="919" y="1218"/>
                  </a:cubicBezTo>
                  <a:cubicBezTo>
                    <a:pt x="924" y="1227"/>
                    <a:pt x="924" y="1227"/>
                    <a:pt x="914" y="1229"/>
                  </a:cubicBezTo>
                  <a:cubicBezTo>
                    <a:pt x="912" y="1228"/>
                    <a:pt x="911" y="1228"/>
                    <a:pt x="909" y="1228"/>
                  </a:cubicBezTo>
                  <a:cubicBezTo>
                    <a:pt x="905" y="1228"/>
                    <a:pt x="905" y="1232"/>
                    <a:pt x="910" y="1234"/>
                  </a:cubicBezTo>
                  <a:cubicBezTo>
                    <a:pt x="920" y="1246"/>
                    <a:pt x="920" y="1262"/>
                    <a:pt x="912" y="1262"/>
                  </a:cubicBezTo>
                  <a:cubicBezTo>
                    <a:pt x="910" y="1262"/>
                    <a:pt x="908" y="1261"/>
                    <a:pt x="906" y="1260"/>
                  </a:cubicBezTo>
                  <a:lnTo>
                    <a:pt x="906" y="1260"/>
                  </a:lnTo>
                  <a:cubicBezTo>
                    <a:pt x="904" y="1264"/>
                    <a:pt x="905" y="1270"/>
                    <a:pt x="907" y="1275"/>
                  </a:cubicBezTo>
                  <a:cubicBezTo>
                    <a:pt x="913" y="1282"/>
                    <a:pt x="916" y="1285"/>
                    <a:pt x="915" y="1285"/>
                  </a:cubicBezTo>
                  <a:cubicBezTo>
                    <a:pt x="914" y="1285"/>
                    <a:pt x="910" y="1283"/>
                    <a:pt x="905" y="1280"/>
                  </a:cubicBezTo>
                  <a:cubicBezTo>
                    <a:pt x="901" y="1280"/>
                    <a:pt x="898" y="1279"/>
                    <a:pt x="896" y="1279"/>
                  </a:cubicBezTo>
                  <a:cubicBezTo>
                    <a:pt x="886" y="1279"/>
                    <a:pt x="887" y="1285"/>
                    <a:pt x="896" y="1296"/>
                  </a:cubicBezTo>
                  <a:cubicBezTo>
                    <a:pt x="898" y="1300"/>
                    <a:pt x="895" y="1306"/>
                    <a:pt x="890" y="1307"/>
                  </a:cubicBezTo>
                  <a:cubicBezTo>
                    <a:pt x="877" y="1314"/>
                    <a:pt x="852" y="1342"/>
                    <a:pt x="869" y="1344"/>
                  </a:cubicBezTo>
                  <a:lnTo>
                    <a:pt x="863" y="1355"/>
                  </a:lnTo>
                  <a:cubicBezTo>
                    <a:pt x="850" y="1362"/>
                    <a:pt x="847" y="1368"/>
                    <a:pt x="852" y="1377"/>
                  </a:cubicBezTo>
                  <a:lnTo>
                    <a:pt x="855" y="1386"/>
                  </a:lnTo>
                  <a:cubicBezTo>
                    <a:pt x="853" y="1384"/>
                    <a:pt x="850" y="1384"/>
                    <a:pt x="847" y="1384"/>
                  </a:cubicBezTo>
                  <a:cubicBezTo>
                    <a:pt x="843" y="1384"/>
                    <a:pt x="839" y="1385"/>
                    <a:pt x="835" y="1389"/>
                  </a:cubicBezTo>
                  <a:cubicBezTo>
                    <a:pt x="833" y="1395"/>
                    <a:pt x="833" y="1395"/>
                    <a:pt x="840" y="1398"/>
                  </a:cubicBezTo>
                  <a:cubicBezTo>
                    <a:pt x="841" y="1398"/>
                    <a:pt x="841" y="1398"/>
                    <a:pt x="842" y="1398"/>
                  </a:cubicBezTo>
                  <a:cubicBezTo>
                    <a:pt x="849" y="1398"/>
                    <a:pt x="846" y="1403"/>
                    <a:pt x="844" y="1407"/>
                  </a:cubicBezTo>
                  <a:cubicBezTo>
                    <a:pt x="841" y="1411"/>
                    <a:pt x="837" y="1413"/>
                    <a:pt x="832" y="1413"/>
                  </a:cubicBezTo>
                  <a:cubicBezTo>
                    <a:pt x="829" y="1413"/>
                    <a:pt x="827" y="1412"/>
                    <a:pt x="824" y="1410"/>
                  </a:cubicBezTo>
                  <a:lnTo>
                    <a:pt x="821" y="1416"/>
                  </a:lnTo>
                  <a:cubicBezTo>
                    <a:pt x="832" y="1422"/>
                    <a:pt x="832" y="1426"/>
                    <a:pt x="829" y="1426"/>
                  </a:cubicBezTo>
                  <a:cubicBezTo>
                    <a:pt x="828" y="1426"/>
                    <a:pt x="827" y="1426"/>
                    <a:pt x="825" y="1425"/>
                  </a:cubicBezTo>
                  <a:cubicBezTo>
                    <a:pt x="818" y="1426"/>
                    <a:pt x="812" y="1430"/>
                    <a:pt x="809" y="1437"/>
                  </a:cubicBezTo>
                  <a:lnTo>
                    <a:pt x="801" y="1434"/>
                  </a:lnTo>
                  <a:lnTo>
                    <a:pt x="801" y="1434"/>
                  </a:lnTo>
                  <a:cubicBezTo>
                    <a:pt x="791" y="1435"/>
                    <a:pt x="799" y="1439"/>
                    <a:pt x="806" y="1443"/>
                  </a:cubicBezTo>
                  <a:lnTo>
                    <a:pt x="800" y="1454"/>
                  </a:lnTo>
                  <a:cubicBezTo>
                    <a:pt x="797" y="1458"/>
                    <a:pt x="795" y="1463"/>
                    <a:pt x="802" y="1463"/>
                  </a:cubicBezTo>
                  <a:cubicBezTo>
                    <a:pt x="803" y="1463"/>
                    <a:pt x="804" y="1463"/>
                    <a:pt x="805" y="1463"/>
                  </a:cubicBezTo>
                  <a:cubicBezTo>
                    <a:pt x="812" y="1466"/>
                    <a:pt x="818" y="1471"/>
                    <a:pt x="816" y="1475"/>
                  </a:cubicBezTo>
                  <a:cubicBezTo>
                    <a:pt x="811" y="1473"/>
                    <a:pt x="806" y="1471"/>
                    <a:pt x="803" y="1471"/>
                  </a:cubicBezTo>
                  <a:cubicBezTo>
                    <a:pt x="801" y="1471"/>
                    <a:pt x="799" y="1472"/>
                    <a:pt x="798" y="1473"/>
                  </a:cubicBezTo>
                  <a:cubicBezTo>
                    <a:pt x="797" y="1476"/>
                    <a:pt x="795" y="1476"/>
                    <a:pt x="793" y="1476"/>
                  </a:cubicBezTo>
                  <a:cubicBezTo>
                    <a:pt x="790" y="1476"/>
                    <a:pt x="788" y="1475"/>
                    <a:pt x="788" y="1475"/>
                  </a:cubicBezTo>
                  <a:cubicBezTo>
                    <a:pt x="786" y="1473"/>
                    <a:pt x="784" y="1472"/>
                    <a:pt x="782" y="1472"/>
                  </a:cubicBezTo>
                  <a:cubicBezTo>
                    <a:pt x="775" y="1472"/>
                    <a:pt x="773" y="1489"/>
                    <a:pt x="777" y="1497"/>
                  </a:cubicBezTo>
                  <a:cubicBezTo>
                    <a:pt x="783" y="1509"/>
                    <a:pt x="783" y="1516"/>
                    <a:pt x="778" y="1516"/>
                  </a:cubicBezTo>
                  <a:cubicBezTo>
                    <a:pt x="775" y="1516"/>
                    <a:pt x="772" y="1515"/>
                    <a:pt x="768" y="1512"/>
                  </a:cubicBezTo>
                  <a:cubicBezTo>
                    <a:pt x="766" y="1511"/>
                    <a:pt x="764" y="1511"/>
                    <a:pt x="763" y="1511"/>
                  </a:cubicBezTo>
                  <a:cubicBezTo>
                    <a:pt x="756" y="1511"/>
                    <a:pt x="765" y="1526"/>
                    <a:pt x="780" y="1540"/>
                  </a:cubicBezTo>
                  <a:lnTo>
                    <a:pt x="799" y="1557"/>
                  </a:lnTo>
                  <a:lnTo>
                    <a:pt x="778" y="1546"/>
                  </a:lnTo>
                  <a:cubicBezTo>
                    <a:pt x="766" y="1542"/>
                    <a:pt x="758" y="1540"/>
                    <a:pt x="754" y="1540"/>
                  </a:cubicBezTo>
                  <a:cubicBezTo>
                    <a:pt x="747" y="1540"/>
                    <a:pt x="749" y="1545"/>
                    <a:pt x="752" y="1559"/>
                  </a:cubicBezTo>
                  <a:cubicBezTo>
                    <a:pt x="753" y="1569"/>
                    <a:pt x="753" y="1573"/>
                    <a:pt x="751" y="1573"/>
                  </a:cubicBezTo>
                  <a:cubicBezTo>
                    <a:pt x="750" y="1573"/>
                    <a:pt x="748" y="1572"/>
                    <a:pt x="745" y="1571"/>
                  </a:cubicBezTo>
                  <a:cubicBezTo>
                    <a:pt x="744" y="1570"/>
                    <a:pt x="743" y="1569"/>
                    <a:pt x="741" y="1569"/>
                  </a:cubicBezTo>
                  <a:cubicBezTo>
                    <a:pt x="737" y="1569"/>
                    <a:pt x="734" y="1576"/>
                    <a:pt x="727" y="1589"/>
                  </a:cubicBezTo>
                  <a:cubicBezTo>
                    <a:pt x="718" y="1604"/>
                    <a:pt x="715" y="1610"/>
                    <a:pt x="723" y="1613"/>
                  </a:cubicBezTo>
                  <a:lnTo>
                    <a:pt x="716" y="1625"/>
                  </a:lnTo>
                  <a:cubicBezTo>
                    <a:pt x="715" y="1624"/>
                    <a:pt x="714" y="1624"/>
                    <a:pt x="713" y="1624"/>
                  </a:cubicBezTo>
                  <a:cubicBezTo>
                    <a:pt x="700" y="1624"/>
                    <a:pt x="702" y="1637"/>
                    <a:pt x="717" y="1639"/>
                  </a:cubicBezTo>
                  <a:lnTo>
                    <a:pt x="712" y="1650"/>
                  </a:lnTo>
                  <a:lnTo>
                    <a:pt x="705" y="1646"/>
                  </a:lnTo>
                  <a:cubicBezTo>
                    <a:pt x="704" y="1645"/>
                    <a:pt x="703" y="1645"/>
                    <a:pt x="702" y="1645"/>
                  </a:cubicBezTo>
                  <a:cubicBezTo>
                    <a:pt x="696" y="1645"/>
                    <a:pt x="689" y="1658"/>
                    <a:pt x="668" y="1696"/>
                  </a:cubicBezTo>
                  <a:cubicBezTo>
                    <a:pt x="642" y="1745"/>
                    <a:pt x="639" y="1750"/>
                    <a:pt x="653" y="1758"/>
                  </a:cubicBezTo>
                  <a:cubicBezTo>
                    <a:pt x="661" y="1766"/>
                    <a:pt x="662" y="1772"/>
                    <a:pt x="658" y="1772"/>
                  </a:cubicBezTo>
                  <a:cubicBezTo>
                    <a:pt x="656" y="1772"/>
                    <a:pt x="652" y="1771"/>
                    <a:pt x="648" y="1768"/>
                  </a:cubicBezTo>
                  <a:cubicBezTo>
                    <a:pt x="645" y="1767"/>
                    <a:pt x="641" y="1766"/>
                    <a:pt x="639" y="1766"/>
                  </a:cubicBezTo>
                  <a:cubicBezTo>
                    <a:pt x="635" y="1766"/>
                    <a:pt x="633" y="1768"/>
                    <a:pt x="638" y="1770"/>
                  </a:cubicBezTo>
                  <a:cubicBezTo>
                    <a:pt x="634" y="1776"/>
                    <a:pt x="629" y="1780"/>
                    <a:pt x="622" y="1783"/>
                  </a:cubicBezTo>
                  <a:cubicBezTo>
                    <a:pt x="598" y="1791"/>
                    <a:pt x="603" y="1800"/>
                    <a:pt x="610" y="1804"/>
                  </a:cubicBezTo>
                  <a:cubicBezTo>
                    <a:pt x="628" y="1806"/>
                    <a:pt x="618" y="1807"/>
                    <a:pt x="607" y="1810"/>
                  </a:cubicBezTo>
                  <a:cubicBezTo>
                    <a:pt x="597" y="1811"/>
                    <a:pt x="587" y="1812"/>
                    <a:pt x="594" y="1816"/>
                  </a:cubicBezTo>
                  <a:cubicBezTo>
                    <a:pt x="598" y="1824"/>
                    <a:pt x="589" y="1855"/>
                    <a:pt x="578" y="1855"/>
                  </a:cubicBezTo>
                  <a:cubicBezTo>
                    <a:pt x="576" y="1855"/>
                    <a:pt x="575" y="1854"/>
                    <a:pt x="574" y="1853"/>
                  </a:cubicBezTo>
                  <a:cubicBezTo>
                    <a:pt x="574" y="1853"/>
                    <a:pt x="570" y="1859"/>
                    <a:pt x="567" y="1865"/>
                  </a:cubicBezTo>
                  <a:cubicBezTo>
                    <a:pt x="575" y="1868"/>
                    <a:pt x="569" y="1879"/>
                    <a:pt x="563" y="1890"/>
                  </a:cubicBezTo>
                  <a:cubicBezTo>
                    <a:pt x="558" y="1899"/>
                    <a:pt x="556" y="1904"/>
                    <a:pt x="551" y="1904"/>
                  </a:cubicBezTo>
                  <a:cubicBezTo>
                    <a:pt x="550" y="1904"/>
                    <a:pt x="548" y="1903"/>
                    <a:pt x="547" y="1903"/>
                  </a:cubicBezTo>
                  <a:cubicBezTo>
                    <a:pt x="545" y="1899"/>
                    <a:pt x="544" y="1898"/>
                    <a:pt x="543" y="1898"/>
                  </a:cubicBezTo>
                  <a:cubicBezTo>
                    <a:pt x="541" y="1898"/>
                    <a:pt x="541" y="1903"/>
                    <a:pt x="541" y="1913"/>
                  </a:cubicBezTo>
                  <a:cubicBezTo>
                    <a:pt x="538" y="1918"/>
                    <a:pt x="549" y="1932"/>
                    <a:pt x="547" y="1936"/>
                  </a:cubicBezTo>
                  <a:cubicBezTo>
                    <a:pt x="554" y="1940"/>
                    <a:pt x="557" y="1948"/>
                    <a:pt x="555" y="1955"/>
                  </a:cubicBezTo>
                  <a:lnTo>
                    <a:pt x="548" y="1952"/>
                  </a:lnTo>
                  <a:lnTo>
                    <a:pt x="533" y="1944"/>
                  </a:lnTo>
                  <a:lnTo>
                    <a:pt x="533" y="1944"/>
                  </a:lnTo>
                  <a:cubicBezTo>
                    <a:pt x="531" y="1949"/>
                    <a:pt x="528" y="1954"/>
                    <a:pt x="535" y="1959"/>
                  </a:cubicBezTo>
                  <a:cubicBezTo>
                    <a:pt x="524" y="1960"/>
                    <a:pt x="522" y="1966"/>
                    <a:pt x="517" y="1976"/>
                  </a:cubicBezTo>
                  <a:cubicBezTo>
                    <a:pt x="510" y="1987"/>
                    <a:pt x="504" y="1998"/>
                    <a:pt x="509" y="2007"/>
                  </a:cubicBezTo>
                  <a:cubicBezTo>
                    <a:pt x="508" y="2007"/>
                    <a:pt x="508" y="2007"/>
                    <a:pt x="507" y="2007"/>
                  </a:cubicBezTo>
                  <a:cubicBezTo>
                    <a:pt x="491" y="2007"/>
                    <a:pt x="474" y="2038"/>
                    <a:pt x="485" y="2050"/>
                  </a:cubicBezTo>
                  <a:cubicBezTo>
                    <a:pt x="492" y="2054"/>
                    <a:pt x="490" y="2060"/>
                    <a:pt x="480" y="2061"/>
                  </a:cubicBezTo>
                  <a:cubicBezTo>
                    <a:pt x="469" y="2062"/>
                    <a:pt x="469" y="2062"/>
                    <a:pt x="474" y="2072"/>
                  </a:cubicBezTo>
                  <a:cubicBezTo>
                    <a:pt x="477" y="2081"/>
                    <a:pt x="467" y="2082"/>
                    <a:pt x="457" y="2084"/>
                  </a:cubicBezTo>
                  <a:cubicBezTo>
                    <a:pt x="454" y="2084"/>
                    <a:pt x="451" y="2084"/>
                    <a:pt x="449" y="2084"/>
                  </a:cubicBezTo>
                  <a:cubicBezTo>
                    <a:pt x="439" y="2084"/>
                    <a:pt x="438" y="2089"/>
                    <a:pt x="441" y="2097"/>
                  </a:cubicBezTo>
                  <a:cubicBezTo>
                    <a:pt x="443" y="2107"/>
                    <a:pt x="439" y="2118"/>
                    <a:pt x="434" y="2127"/>
                  </a:cubicBezTo>
                  <a:cubicBezTo>
                    <a:pt x="436" y="2140"/>
                    <a:pt x="433" y="2146"/>
                    <a:pt x="440" y="2146"/>
                  </a:cubicBezTo>
                  <a:cubicBezTo>
                    <a:pt x="441" y="2146"/>
                    <a:pt x="442" y="2146"/>
                    <a:pt x="443" y="2146"/>
                  </a:cubicBezTo>
                  <a:cubicBezTo>
                    <a:pt x="447" y="2148"/>
                    <a:pt x="451" y="2153"/>
                    <a:pt x="454" y="2159"/>
                  </a:cubicBezTo>
                  <a:cubicBezTo>
                    <a:pt x="454" y="2166"/>
                    <a:pt x="453" y="2169"/>
                    <a:pt x="452" y="2169"/>
                  </a:cubicBezTo>
                  <a:cubicBezTo>
                    <a:pt x="451" y="2169"/>
                    <a:pt x="450" y="2167"/>
                    <a:pt x="451" y="2164"/>
                  </a:cubicBezTo>
                  <a:cubicBezTo>
                    <a:pt x="450" y="2156"/>
                    <a:pt x="449" y="2154"/>
                    <a:pt x="447" y="2154"/>
                  </a:cubicBezTo>
                  <a:cubicBezTo>
                    <a:pt x="445" y="2154"/>
                    <a:pt x="442" y="2156"/>
                    <a:pt x="437" y="2156"/>
                  </a:cubicBezTo>
                  <a:cubicBezTo>
                    <a:pt x="427" y="2157"/>
                    <a:pt x="421" y="2169"/>
                    <a:pt x="418" y="2174"/>
                  </a:cubicBezTo>
                  <a:lnTo>
                    <a:pt x="406" y="2196"/>
                  </a:lnTo>
                  <a:cubicBezTo>
                    <a:pt x="390" y="2208"/>
                    <a:pt x="388" y="2213"/>
                    <a:pt x="394" y="2217"/>
                  </a:cubicBezTo>
                  <a:lnTo>
                    <a:pt x="401" y="2221"/>
                  </a:lnTo>
                  <a:cubicBezTo>
                    <a:pt x="401" y="2221"/>
                    <a:pt x="400" y="2221"/>
                    <a:pt x="400" y="2221"/>
                  </a:cubicBezTo>
                  <a:cubicBezTo>
                    <a:pt x="383" y="2221"/>
                    <a:pt x="352" y="2279"/>
                    <a:pt x="364" y="2291"/>
                  </a:cubicBezTo>
                  <a:lnTo>
                    <a:pt x="356" y="2288"/>
                  </a:lnTo>
                  <a:cubicBezTo>
                    <a:pt x="355" y="2286"/>
                    <a:pt x="353" y="2286"/>
                    <a:pt x="352" y="2286"/>
                  </a:cubicBezTo>
                  <a:cubicBezTo>
                    <a:pt x="348" y="2286"/>
                    <a:pt x="345" y="2291"/>
                    <a:pt x="340" y="2300"/>
                  </a:cubicBezTo>
                  <a:cubicBezTo>
                    <a:pt x="336" y="2316"/>
                    <a:pt x="330" y="2331"/>
                    <a:pt x="324" y="2347"/>
                  </a:cubicBezTo>
                  <a:cubicBezTo>
                    <a:pt x="312" y="2368"/>
                    <a:pt x="303" y="2384"/>
                    <a:pt x="310" y="2388"/>
                  </a:cubicBezTo>
                  <a:cubicBezTo>
                    <a:pt x="309" y="2391"/>
                    <a:pt x="308" y="2393"/>
                    <a:pt x="307" y="2393"/>
                  </a:cubicBezTo>
                  <a:cubicBezTo>
                    <a:pt x="306" y="2393"/>
                    <a:pt x="304" y="2392"/>
                    <a:pt x="300" y="2390"/>
                  </a:cubicBezTo>
                  <a:cubicBezTo>
                    <a:pt x="299" y="2386"/>
                    <a:pt x="297" y="2385"/>
                    <a:pt x="296" y="2385"/>
                  </a:cubicBezTo>
                  <a:cubicBezTo>
                    <a:pt x="294" y="2385"/>
                    <a:pt x="292" y="2388"/>
                    <a:pt x="291" y="2391"/>
                  </a:cubicBezTo>
                  <a:cubicBezTo>
                    <a:pt x="288" y="2396"/>
                    <a:pt x="294" y="2401"/>
                    <a:pt x="302" y="2404"/>
                  </a:cubicBezTo>
                  <a:cubicBezTo>
                    <a:pt x="309" y="2409"/>
                    <a:pt x="306" y="2413"/>
                    <a:pt x="293" y="2421"/>
                  </a:cubicBezTo>
                  <a:cubicBezTo>
                    <a:pt x="279" y="2430"/>
                    <a:pt x="270" y="2446"/>
                    <a:pt x="270" y="2464"/>
                  </a:cubicBezTo>
                  <a:cubicBezTo>
                    <a:pt x="267" y="2468"/>
                    <a:pt x="265" y="2472"/>
                    <a:pt x="261" y="2472"/>
                  </a:cubicBezTo>
                  <a:cubicBezTo>
                    <a:pt x="260" y="2472"/>
                    <a:pt x="258" y="2472"/>
                    <a:pt x="256" y="2470"/>
                  </a:cubicBezTo>
                  <a:cubicBezTo>
                    <a:pt x="246" y="2471"/>
                    <a:pt x="234" y="2479"/>
                    <a:pt x="242" y="2497"/>
                  </a:cubicBezTo>
                  <a:cubicBezTo>
                    <a:pt x="240" y="2500"/>
                    <a:pt x="240" y="2502"/>
                    <a:pt x="238" y="2502"/>
                  </a:cubicBezTo>
                  <a:cubicBezTo>
                    <a:pt x="237" y="2502"/>
                    <a:pt x="235" y="2501"/>
                    <a:pt x="232" y="2500"/>
                  </a:cubicBezTo>
                  <a:cubicBezTo>
                    <a:pt x="230" y="2500"/>
                    <a:pt x="229" y="2500"/>
                    <a:pt x="228" y="2500"/>
                  </a:cubicBezTo>
                  <a:cubicBezTo>
                    <a:pt x="226" y="2500"/>
                    <a:pt x="224" y="2500"/>
                    <a:pt x="223" y="2500"/>
                  </a:cubicBezTo>
                  <a:cubicBezTo>
                    <a:pt x="219" y="2500"/>
                    <a:pt x="219" y="2501"/>
                    <a:pt x="226" y="2510"/>
                  </a:cubicBezTo>
                  <a:cubicBezTo>
                    <a:pt x="227" y="2525"/>
                    <a:pt x="219" y="2540"/>
                    <a:pt x="206" y="2548"/>
                  </a:cubicBezTo>
                  <a:cubicBezTo>
                    <a:pt x="202" y="2553"/>
                    <a:pt x="200" y="2558"/>
                    <a:pt x="207" y="2562"/>
                  </a:cubicBezTo>
                  <a:lnTo>
                    <a:pt x="214" y="2566"/>
                  </a:lnTo>
                  <a:cubicBezTo>
                    <a:pt x="209" y="2565"/>
                    <a:pt x="205" y="2565"/>
                    <a:pt x="203" y="2565"/>
                  </a:cubicBezTo>
                  <a:cubicBezTo>
                    <a:pt x="198" y="2565"/>
                    <a:pt x="200" y="2567"/>
                    <a:pt x="208" y="2577"/>
                  </a:cubicBezTo>
                  <a:cubicBezTo>
                    <a:pt x="214" y="2580"/>
                    <a:pt x="213" y="2584"/>
                    <a:pt x="210" y="2584"/>
                  </a:cubicBezTo>
                  <a:cubicBezTo>
                    <a:pt x="209" y="2584"/>
                    <a:pt x="207" y="2583"/>
                    <a:pt x="206" y="2583"/>
                  </a:cubicBezTo>
                  <a:cubicBezTo>
                    <a:pt x="200" y="2583"/>
                    <a:pt x="196" y="2585"/>
                    <a:pt x="192" y="2589"/>
                  </a:cubicBezTo>
                  <a:cubicBezTo>
                    <a:pt x="186" y="2611"/>
                    <a:pt x="177" y="2632"/>
                    <a:pt x="168" y="2652"/>
                  </a:cubicBezTo>
                  <a:cubicBezTo>
                    <a:pt x="144" y="2695"/>
                    <a:pt x="135" y="2712"/>
                    <a:pt x="142" y="2715"/>
                  </a:cubicBezTo>
                  <a:cubicBezTo>
                    <a:pt x="146" y="2725"/>
                    <a:pt x="146" y="2725"/>
                    <a:pt x="136" y="2726"/>
                  </a:cubicBezTo>
                  <a:cubicBezTo>
                    <a:pt x="130" y="2727"/>
                    <a:pt x="123" y="2732"/>
                    <a:pt x="121" y="2738"/>
                  </a:cubicBezTo>
                  <a:cubicBezTo>
                    <a:pt x="118" y="2743"/>
                    <a:pt x="116" y="2746"/>
                    <a:pt x="112" y="2746"/>
                  </a:cubicBezTo>
                  <a:cubicBezTo>
                    <a:pt x="111" y="2746"/>
                    <a:pt x="109" y="2746"/>
                    <a:pt x="107" y="2745"/>
                  </a:cubicBezTo>
                  <a:lnTo>
                    <a:pt x="107" y="2745"/>
                  </a:lnTo>
                  <a:cubicBezTo>
                    <a:pt x="112" y="2754"/>
                    <a:pt x="112" y="2754"/>
                    <a:pt x="108" y="2760"/>
                  </a:cubicBezTo>
                  <a:cubicBezTo>
                    <a:pt x="107" y="2759"/>
                    <a:pt x="105" y="2759"/>
                    <a:pt x="104" y="2759"/>
                  </a:cubicBezTo>
                  <a:cubicBezTo>
                    <a:pt x="101" y="2759"/>
                    <a:pt x="100" y="2763"/>
                    <a:pt x="103" y="2771"/>
                  </a:cubicBezTo>
                  <a:cubicBezTo>
                    <a:pt x="108" y="2779"/>
                    <a:pt x="110" y="2783"/>
                    <a:pt x="109" y="2783"/>
                  </a:cubicBezTo>
                  <a:cubicBezTo>
                    <a:pt x="107" y="2783"/>
                    <a:pt x="104" y="2781"/>
                    <a:pt x="98" y="2777"/>
                  </a:cubicBezTo>
                  <a:cubicBezTo>
                    <a:pt x="97" y="2776"/>
                    <a:pt x="96" y="2776"/>
                    <a:pt x="94" y="2776"/>
                  </a:cubicBezTo>
                  <a:cubicBezTo>
                    <a:pt x="87" y="2776"/>
                    <a:pt x="77" y="2782"/>
                    <a:pt x="83" y="2782"/>
                  </a:cubicBezTo>
                  <a:cubicBezTo>
                    <a:pt x="84" y="2782"/>
                    <a:pt x="84" y="2782"/>
                    <a:pt x="85" y="2782"/>
                  </a:cubicBezTo>
                  <a:cubicBezTo>
                    <a:pt x="91" y="2787"/>
                    <a:pt x="86" y="2797"/>
                    <a:pt x="89" y="2806"/>
                  </a:cubicBezTo>
                  <a:cubicBezTo>
                    <a:pt x="87" y="2810"/>
                    <a:pt x="84" y="2814"/>
                    <a:pt x="80" y="2814"/>
                  </a:cubicBezTo>
                  <a:cubicBezTo>
                    <a:pt x="79" y="2814"/>
                    <a:pt x="77" y="2813"/>
                    <a:pt x="76" y="2813"/>
                  </a:cubicBezTo>
                  <a:cubicBezTo>
                    <a:pt x="66" y="2814"/>
                    <a:pt x="59" y="2844"/>
                    <a:pt x="63" y="2853"/>
                  </a:cubicBezTo>
                  <a:cubicBezTo>
                    <a:pt x="69" y="2855"/>
                    <a:pt x="69" y="2859"/>
                    <a:pt x="65" y="2859"/>
                  </a:cubicBezTo>
                  <a:cubicBezTo>
                    <a:pt x="64" y="2859"/>
                    <a:pt x="63" y="2858"/>
                    <a:pt x="61" y="2857"/>
                  </a:cubicBezTo>
                  <a:cubicBezTo>
                    <a:pt x="59" y="2857"/>
                    <a:pt x="58" y="2856"/>
                    <a:pt x="57" y="2856"/>
                  </a:cubicBezTo>
                  <a:cubicBezTo>
                    <a:pt x="52" y="2856"/>
                    <a:pt x="51" y="2861"/>
                    <a:pt x="49" y="2865"/>
                  </a:cubicBezTo>
                  <a:cubicBezTo>
                    <a:pt x="51" y="2870"/>
                    <a:pt x="51" y="2871"/>
                    <a:pt x="49" y="2871"/>
                  </a:cubicBezTo>
                  <a:cubicBezTo>
                    <a:pt x="47" y="2871"/>
                    <a:pt x="43" y="2869"/>
                    <a:pt x="40" y="2867"/>
                  </a:cubicBezTo>
                  <a:cubicBezTo>
                    <a:pt x="38" y="2865"/>
                    <a:pt x="37" y="2864"/>
                    <a:pt x="35" y="2864"/>
                  </a:cubicBezTo>
                  <a:cubicBezTo>
                    <a:pt x="33" y="2864"/>
                    <a:pt x="31" y="2869"/>
                    <a:pt x="27" y="2876"/>
                  </a:cubicBezTo>
                  <a:cubicBezTo>
                    <a:pt x="32" y="2884"/>
                    <a:pt x="24" y="2908"/>
                    <a:pt x="20" y="2926"/>
                  </a:cubicBezTo>
                  <a:cubicBezTo>
                    <a:pt x="11" y="2954"/>
                    <a:pt x="20" y="2963"/>
                    <a:pt x="33" y="2976"/>
                  </a:cubicBezTo>
                  <a:lnTo>
                    <a:pt x="48" y="2985"/>
                  </a:lnTo>
                  <a:lnTo>
                    <a:pt x="48" y="2985"/>
                  </a:lnTo>
                  <a:lnTo>
                    <a:pt x="32" y="2983"/>
                  </a:lnTo>
                  <a:cubicBezTo>
                    <a:pt x="29" y="2983"/>
                    <a:pt x="27" y="2983"/>
                    <a:pt x="24" y="2983"/>
                  </a:cubicBezTo>
                  <a:cubicBezTo>
                    <a:pt x="18" y="2983"/>
                    <a:pt x="12" y="2983"/>
                    <a:pt x="6" y="2984"/>
                  </a:cubicBezTo>
                  <a:cubicBezTo>
                    <a:pt x="5" y="2991"/>
                    <a:pt x="13" y="2992"/>
                    <a:pt x="22" y="2993"/>
                  </a:cubicBezTo>
                  <a:cubicBezTo>
                    <a:pt x="30" y="2994"/>
                    <a:pt x="29" y="3000"/>
                    <a:pt x="20" y="3010"/>
                  </a:cubicBezTo>
                  <a:cubicBezTo>
                    <a:pt x="11" y="3021"/>
                    <a:pt x="10" y="3028"/>
                    <a:pt x="17" y="3034"/>
                  </a:cubicBezTo>
                  <a:cubicBezTo>
                    <a:pt x="17" y="3041"/>
                    <a:pt x="14" y="3047"/>
                    <a:pt x="8" y="3051"/>
                  </a:cubicBezTo>
                  <a:cubicBezTo>
                    <a:pt x="8" y="3057"/>
                    <a:pt x="8" y="3057"/>
                    <a:pt x="17" y="3057"/>
                  </a:cubicBezTo>
                  <a:cubicBezTo>
                    <a:pt x="25" y="3057"/>
                    <a:pt x="25" y="3063"/>
                    <a:pt x="17" y="3069"/>
                  </a:cubicBezTo>
                  <a:cubicBezTo>
                    <a:pt x="1" y="3075"/>
                    <a:pt x="1" y="3093"/>
                    <a:pt x="9" y="3093"/>
                  </a:cubicBezTo>
                  <a:cubicBezTo>
                    <a:pt x="9" y="3093"/>
                    <a:pt x="9" y="3093"/>
                    <a:pt x="10" y="3093"/>
                  </a:cubicBezTo>
                  <a:cubicBezTo>
                    <a:pt x="17" y="3093"/>
                    <a:pt x="18" y="3099"/>
                    <a:pt x="18" y="3104"/>
                  </a:cubicBezTo>
                  <a:cubicBezTo>
                    <a:pt x="18" y="3112"/>
                    <a:pt x="22" y="3118"/>
                    <a:pt x="29" y="3121"/>
                  </a:cubicBezTo>
                  <a:cubicBezTo>
                    <a:pt x="30" y="3127"/>
                    <a:pt x="30" y="3133"/>
                    <a:pt x="30" y="3133"/>
                  </a:cubicBezTo>
                  <a:cubicBezTo>
                    <a:pt x="30" y="3135"/>
                    <a:pt x="29" y="3136"/>
                    <a:pt x="28" y="3136"/>
                  </a:cubicBezTo>
                  <a:cubicBezTo>
                    <a:pt x="26" y="3136"/>
                    <a:pt x="22" y="3132"/>
                    <a:pt x="21" y="3128"/>
                  </a:cubicBezTo>
                  <a:lnTo>
                    <a:pt x="14" y="3136"/>
                  </a:lnTo>
                  <a:cubicBezTo>
                    <a:pt x="15" y="3147"/>
                    <a:pt x="17" y="3154"/>
                    <a:pt x="26" y="3157"/>
                  </a:cubicBezTo>
                  <a:cubicBezTo>
                    <a:pt x="43" y="3160"/>
                    <a:pt x="43" y="3159"/>
                    <a:pt x="27" y="3163"/>
                  </a:cubicBezTo>
                  <a:cubicBezTo>
                    <a:pt x="20" y="3165"/>
                    <a:pt x="13" y="3173"/>
                    <a:pt x="22" y="3176"/>
                  </a:cubicBezTo>
                  <a:cubicBezTo>
                    <a:pt x="39" y="3178"/>
                    <a:pt x="32" y="3186"/>
                    <a:pt x="24" y="3188"/>
                  </a:cubicBezTo>
                  <a:cubicBezTo>
                    <a:pt x="20" y="3188"/>
                    <a:pt x="17" y="3187"/>
                    <a:pt x="15" y="3187"/>
                  </a:cubicBezTo>
                  <a:cubicBezTo>
                    <a:pt x="8" y="3187"/>
                    <a:pt x="12" y="3191"/>
                    <a:pt x="30" y="3205"/>
                  </a:cubicBezTo>
                  <a:cubicBezTo>
                    <a:pt x="38" y="3222"/>
                    <a:pt x="47" y="3238"/>
                    <a:pt x="56" y="3253"/>
                  </a:cubicBezTo>
                  <a:cubicBezTo>
                    <a:pt x="63" y="3276"/>
                    <a:pt x="70" y="3285"/>
                    <a:pt x="66" y="3295"/>
                  </a:cubicBezTo>
                  <a:cubicBezTo>
                    <a:pt x="64" y="3295"/>
                    <a:pt x="63" y="3296"/>
                    <a:pt x="62" y="3297"/>
                  </a:cubicBezTo>
                  <a:lnTo>
                    <a:pt x="62" y="3297"/>
                  </a:lnTo>
                  <a:cubicBezTo>
                    <a:pt x="65" y="3295"/>
                    <a:pt x="67" y="3295"/>
                    <a:pt x="69" y="3295"/>
                  </a:cubicBezTo>
                  <a:cubicBezTo>
                    <a:pt x="75" y="3295"/>
                    <a:pt x="78" y="3301"/>
                    <a:pt x="85" y="3312"/>
                  </a:cubicBezTo>
                  <a:cubicBezTo>
                    <a:pt x="85" y="3325"/>
                    <a:pt x="96" y="3336"/>
                    <a:pt x="110" y="3336"/>
                  </a:cubicBezTo>
                  <a:cubicBezTo>
                    <a:pt x="107" y="3332"/>
                    <a:pt x="104" y="3327"/>
                    <a:pt x="104" y="3327"/>
                  </a:cubicBezTo>
                  <a:cubicBezTo>
                    <a:pt x="108" y="3324"/>
                    <a:pt x="112" y="3323"/>
                    <a:pt x="114" y="3323"/>
                  </a:cubicBezTo>
                  <a:cubicBezTo>
                    <a:pt x="119" y="3323"/>
                    <a:pt x="121" y="3328"/>
                    <a:pt x="121" y="3338"/>
                  </a:cubicBezTo>
                  <a:cubicBezTo>
                    <a:pt x="123" y="3342"/>
                    <a:pt x="117" y="3346"/>
                    <a:pt x="110" y="3351"/>
                  </a:cubicBezTo>
                  <a:cubicBezTo>
                    <a:pt x="104" y="3357"/>
                    <a:pt x="100" y="3366"/>
                    <a:pt x="105" y="3371"/>
                  </a:cubicBezTo>
                  <a:cubicBezTo>
                    <a:pt x="107" y="3374"/>
                    <a:pt x="109" y="3376"/>
                    <a:pt x="111" y="3376"/>
                  </a:cubicBezTo>
                  <a:cubicBezTo>
                    <a:pt x="113" y="3376"/>
                    <a:pt x="114" y="3375"/>
                    <a:pt x="115" y="3370"/>
                  </a:cubicBezTo>
                  <a:cubicBezTo>
                    <a:pt x="118" y="3368"/>
                    <a:pt x="120" y="3367"/>
                    <a:pt x="121" y="3367"/>
                  </a:cubicBezTo>
                  <a:cubicBezTo>
                    <a:pt x="123" y="3367"/>
                    <a:pt x="123" y="3368"/>
                    <a:pt x="125" y="3370"/>
                  </a:cubicBezTo>
                  <a:cubicBezTo>
                    <a:pt x="128" y="3376"/>
                    <a:pt x="135" y="3379"/>
                    <a:pt x="142" y="3379"/>
                  </a:cubicBezTo>
                  <a:cubicBezTo>
                    <a:pt x="144" y="3377"/>
                    <a:pt x="146" y="3376"/>
                    <a:pt x="148" y="3376"/>
                  </a:cubicBezTo>
                  <a:cubicBezTo>
                    <a:pt x="151" y="3376"/>
                    <a:pt x="153" y="3379"/>
                    <a:pt x="155" y="3382"/>
                  </a:cubicBezTo>
                  <a:cubicBezTo>
                    <a:pt x="155" y="3389"/>
                    <a:pt x="158" y="3395"/>
                    <a:pt x="162" y="3400"/>
                  </a:cubicBezTo>
                  <a:cubicBezTo>
                    <a:pt x="161" y="3402"/>
                    <a:pt x="159" y="3404"/>
                    <a:pt x="156" y="3406"/>
                  </a:cubicBezTo>
                  <a:cubicBezTo>
                    <a:pt x="152" y="3410"/>
                    <a:pt x="150" y="3416"/>
                    <a:pt x="149" y="3422"/>
                  </a:cubicBezTo>
                  <a:cubicBezTo>
                    <a:pt x="150" y="3423"/>
                    <a:pt x="151" y="3423"/>
                    <a:pt x="152" y="3423"/>
                  </a:cubicBezTo>
                  <a:cubicBezTo>
                    <a:pt x="156" y="3423"/>
                    <a:pt x="159" y="3419"/>
                    <a:pt x="159" y="3419"/>
                  </a:cubicBezTo>
                  <a:cubicBezTo>
                    <a:pt x="159" y="3419"/>
                    <a:pt x="159" y="3419"/>
                    <a:pt x="159" y="3419"/>
                  </a:cubicBezTo>
                  <a:cubicBezTo>
                    <a:pt x="163" y="3419"/>
                    <a:pt x="191" y="3443"/>
                    <a:pt x="219" y="3462"/>
                  </a:cubicBezTo>
                  <a:lnTo>
                    <a:pt x="298" y="3505"/>
                  </a:lnTo>
                  <a:cubicBezTo>
                    <a:pt x="303" y="3514"/>
                    <a:pt x="312" y="3521"/>
                    <a:pt x="316" y="3521"/>
                  </a:cubicBezTo>
                  <a:cubicBezTo>
                    <a:pt x="318" y="3521"/>
                    <a:pt x="319" y="3520"/>
                    <a:pt x="319" y="3517"/>
                  </a:cubicBezTo>
                  <a:cubicBezTo>
                    <a:pt x="320" y="3516"/>
                    <a:pt x="321" y="3515"/>
                    <a:pt x="323" y="3515"/>
                  </a:cubicBezTo>
                  <a:cubicBezTo>
                    <a:pt x="332" y="3515"/>
                    <a:pt x="355" y="3528"/>
                    <a:pt x="382" y="3544"/>
                  </a:cubicBezTo>
                  <a:cubicBezTo>
                    <a:pt x="413" y="3562"/>
                    <a:pt x="437" y="3575"/>
                    <a:pt x="446" y="3575"/>
                  </a:cubicBezTo>
                  <a:cubicBezTo>
                    <a:pt x="447" y="3575"/>
                    <a:pt x="449" y="3574"/>
                    <a:pt x="449" y="3573"/>
                  </a:cubicBezTo>
                  <a:cubicBezTo>
                    <a:pt x="449" y="3573"/>
                    <a:pt x="455" y="3576"/>
                    <a:pt x="465" y="3582"/>
                  </a:cubicBezTo>
                  <a:cubicBezTo>
                    <a:pt x="476" y="3589"/>
                    <a:pt x="491" y="3588"/>
                    <a:pt x="496" y="3590"/>
                  </a:cubicBezTo>
                  <a:cubicBezTo>
                    <a:pt x="499" y="3589"/>
                    <a:pt x="501" y="3589"/>
                    <a:pt x="503" y="3589"/>
                  </a:cubicBezTo>
                  <a:cubicBezTo>
                    <a:pt x="507" y="3589"/>
                    <a:pt x="508" y="3591"/>
                    <a:pt x="501" y="3593"/>
                  </a:cubicBezTo>
                  <a:cubicBezTo>
                    <a:pt x="497" y="3600"/>
                    <a:pt x="493" y="3608"/>
                    <a:pt x="499" y="3610"/>
                  </a:cubicBezTo>
                  <a:cubicBezTo>
                    <a:pt x="502" y="3612"/>
                    <a:pt x="504" y="3613"/>
                    <a:pt x="506" y="3613"/>
                  </a:cubicBezTo>
                  <a:cubicBezTo>
                    <a:pt x="511" y="3613"/>
                    <a:pt x="514" y="3608"/>
                    <a:pt x="518" y="3602"/>
                  </a:cubicBezTo>
                  <a:cubicBezTo>
                    <a:pt x="519" y="3599"/>
                    <a:pt x="522" y="3598"/>
                    <a:pt x="523" y="3598"/>
                  </a:cubicBezTo>
                  <a:cubicBezTo>
                    <a:pt x="525" y="3598"/>
                    <a:pt x="527" y="3599"/>
                    <a:pt x="527" y="3599"/>
                  </a:cubicBezTo>
                  <a:cubicBezTo>
                    <a:pt x="532" y="3601"/>
                    <a:pt x="532" y="3601"/>
                    <a:pt x="528" y="3609"/>
                  </a:cubicBezTo>
                  <a:lnTo>
                    <a:pt x="520" y="3622"/>
                  </a:lnTo>
                  <a:lnTo>
                    <a:pt x="526" y="3626"/>
                  </a:lnTo>
                  <a:cubicBezTo>
                    <a:pt x="528" y="3622"/>
                    <a:pt x="530" y="3621"/>
                    <a:pt x="532" y="3621"/>
                  </a:cubicBezTo>
                  <a:cubicBezTo>
                    <a:pt x="534" y="3621"/>
                    <a:pt x="535" y="3621"/>
                    <a:pt x="535" y="3621"/>
                  </a:cubicBezTo>
                  <a:cubicBezTo>
                    <a:pt x="540" y="3625"/>
                    <a:pt x="540" y="3625"/>
                    <a:pt x="532" y="3639"/>
                  </a:cubicBezTo>
                  <a:cubicBezTo>
                    <a:pt x="527" y="3647"/>
                    <a:pt x="527" y="3652"/>
                    <a:pt x="530" y="3652"/>
                  </a:cubicBezTo>
                  <a:cubicBezTo>
                    <a:pt x="533" y="3652"/>
                    <a:pt x="537" y="3649"/>
                    <a:pt x="542" y="3645"/>
                  </a:cubicBezTo>
                  <a:lnTo>
                    <a:pt x="557" y="3644"/>
                  </a:lnTo>
                  <a:lnTo>
                    <a:pt x="557" y="3644"/>
                  </a:lnTo>
                  <a:cubicBezTo>
                    <a:pt x="556" y="3652"/>
                    <a:pt x="559" y="3655"/>
                    <a:pt x="564" y="3655"/>
                  </a:cubicBezTo>
                  <a:cubicBezTo>
                    <a:pt x="570" y="3655"/>
                    <a:pt x="577" y="3651"/>
                    <a:pt x="583" y="3649"/>
                  </a:cubicBezTo>
                  <a:lnTo>
                    <a:pt x="583" y="3649"/>
                  </a:lnTo>
                  <a:cubicBezTo>
                    <a:pt x="581" y="3660"/>
                    <a:pt x="582" y="3665"/>
                    <a:pt x="586" y="3665"/>
                  </a:cubicBezTo>
                  <a:cubicBezTo>
                    <a:pt x="589" y="3665"/>
                    <a:pt x="593" y="3663"/>
                    <a:pt x="598" y="3658"/>
                  </a:cubicBezTo>
                  <a:cubicBezTo>
                    <a:pt x="600" y="3656"/>
                    <a:pt x="602" y="3654"/>
                    <a:pt x="603" y="3654"/>
                  </a:cubicBezTo>
                  <a:cubicBezTo>
                    <a:pt x="606" y="3654"/>
                    <a:pt x="608" y="3658"/>
                    <a:pt x="609" y="3664"/>
                  </a:cubicBezTo>
                  <a:cubicBezTo>
                    <a:pt x="611" y="3674"/>
                    <a:pt x="615" y="3677"/>
                    <a:pt x="626" y="3684"/>
                  </a:cubicBezTo>
                  <a:cubicBezTo>
                    <a:pt x="627" y="3684"/>
                    <a:pt x="628" y="3684"/>
                    <a:pt x="630" y="3684"/>
                  </a:cubicBezTo>
                  <a:cubicBezTo>
                    <a:pt x="642" y="3684"/>
                    <a:pt x="676" y="3703"/>
                    <a:pt x="715" y="3726"/>
                  </a:cubicBezTo>
                  <a:cubicBezTo>
                    <a:pt x="756" y="3749"/>
                    <a:pt x="786" y="3765"/>
                    <a:pt x="796" y="3765"/>
                  </a:cubicBezTo>
                  <a:cubicBezTo>
                    <a:pt x="798" y="3765"/>
                    <a:pt x="799" y="3765"/>
                    <a:pt x="799" y="3764"/>
                  </a:cubicBezTo>
                  <a:cubicBezTo>
                    <a:pt x="805" y="3767"/>
                    <a:pt x="805" y="3767"/>
                    <a:pt x="806" y="3777"/>
                  </a:cubicBezTo>
                  <a:cubicBezTo>
                    <a:pt x="804" y="3781"/>
                    <a:pt x="804" y="3783"/>
                    <a:pt x="807" y="3783"/>
                  </a:cubicBezTo>
                  <a:cubicBezTo>
                    <a:pt x="810" y="3783"/>
                    <a:pt x="814" y="3781"/>
                    <a:pt x="821" y="3776"/>
                  </a:cubicBezTo>
                  <a:cubicBezTo>
                    <a:pt x="825" y="3774"/>
                    <a:pt x="829" y="3771"/>
                    <a:pt x="830" y="3771"/>
                  </a:cubicBezTo>
                  <a:cubicBezTo>
                    <a:pt x="831" y="3771"/>
                    <a:pt x="830" y="3773"/>
                    <a:pt x="826" y="3779"/>
                  </a:cubicBezTo>
                  <a:cubicBezTo>
                    <a:pt x="822" y="3786"/>
                    <a:pt x="833" y="3792"/>
                    <a:pt x="854" y="3804"/>
                  </a:cubicBezTo>
                  <a:cubicBezTo>
                    <a:pt x="867" y="3811"/>
                    <a:pt x="883" y="3821"/>
                    <a:pt x="891" y="3821"/>
                  </a:cubicBezTo>
                  <a:cubicBezTo>
                    <a:pt x="893" y="3821"/>
                    <a:pt x="895" y="3820"/>
                    <a:pt x="896" y="3819"/>
                  </a:cubicBezTo>
                  <a:cubicBezTo>
                    <a:pt x="901" y="3818"/>
                    <a:pt x="904" y="3818"/>
                    <a:pt x="906" y="3818"/>
                  </a:cubicBezTo>
                  <a:cubicBezTo>
                    <a:pt x="909" y="3818"/>
                    <a:pt x="907" y="3819"/>
                    <a:pt x="900" y="3822"/>
                  </a:cubicBezTo>
                  <a:cubicBezTo>
                    <a:pt x="888" y="3832"/>
                    <a:pt x="906" y="3851"/>
                    <a:pt x="927" y="3851"/>
                  </a:cubicBezTo>
                  <a:cubicBezTo>
                    <a:pt x="929" y="3851"/>
                    <a:pt x="932" y="3851"/>
                    <a:pt x="934" y="3850"/>
                  </a:cubicBezTo>
                  <a:cubicBezTo>
                    <a:pt x="939" y="3854"/>
                    <a:pt x="944" y="3856"/>
                    <a:pt x="941" y="3864"/>
                  </a:cubicBezTo>
                  <a:cubicBezTo>
                    <a:pt x="950" y="3868"/>
                    <a:pt x="961" y="3871"/>
                    <a:pt x="971" y="3871"/>
                  </a:cubicBezTo>
                  <a:cubicBezTo>
                    <a:pt x="976" y="3875"/>
                    <a:pt x="998" y="3887"/>
                    <a:pt x="1008" y="3893"/>
                  </a:cubicBezTo>
                  <a:cubicBezTo>
                    <a:pt x="1014" y="3896"/>
                    <a:pt x="1022" y="3898"/>
                    <a:pt x="1029" y="3898"/>
                  </a:cubicBezTo>
                  <a:cubicBezTo>
                    <a:pt x="1031" y="3898"/>
                    <a:pt x="1032" y="3897"/>
                    <a:pt x="1034" y="3897"/>
                  </a:cubicBezTo>
                  <a:lnTo>
                    <a:pt x="1039" y="3901"/>
                  </a:lnTo>
                  <a:cubicBezTo>
                    <a:pt x="1035" y="3908"/>
                    <a:pt x="1062" y="3923"/>
                    <a:pt x="1099" y="3944"/>
                  </a:cubicBezTo>
                  <a:cubicBezTo>
                    <a:pt x="1136" y="3966"/>
                    <a:pt x="1168" y="3984"/>
                    <a:pt x="1169" y="3994"/>
                  </a:cubicBezTo>
                  <a:cubicBezTo>
                    <a:pt x="1171" y="3995"/>
                    <a:pt x="1174" y="3995"/>
                    <a:pt x="1176" y="3995"/>
                  </a:cubicBezTo>
                  <a:cubicBezTo>
                    <a:pt x="1179" y="3995"/>
                    <a:pt x="1182" y="3994"/>
                    <a:pt x="1184" y="3993"/>
                  </a:cubicBezTo>
                  <a:cubicBezTo>
                    <a:pt x="1190" y="3988"/>
                    <a:pt x="1194" y="3986"/>
                    <a:pt x="1198" y="3986"/>
                  </a:cubicBezTo>
                  <a:cubicBezTo>
                    <a:pt x="1202" y="3986"/>
                    <a:pt x="1204" y="3989"/>
                    <a:pt x="1204" y="3995"/>
                  </a:cubicBezTo>
                  <a:cubicBezTo>
                    <a:pt x="1203" y="4008"/>
                    <a:pt x="1213" y="4018"/>
                    <a:pt x="1224" y="4018"/>
                  </a:cubicBezTo>
                  <a:cubicBezTo>
                    <a:pt x="1228" y="4018"/>
                    <a:pt x="1232" y="4017"/>
                    <a:pt x="1236" y="4014"/>
                  </a:cubicBezTo>
                  <a:lnTo>
                    <a:pt x="1236" y="4014"/>
                  </a:lnTo>
                  <a:lnTo>
                    <a:pt x="1232" y="4021"/>
                  </a:lnTo>
                  <a:cubicBezTo>
                    <a:pt x="1230" y="4031"/>
                    <a:pt x="1236" y="4035"/>
                    <a:pt x="1245" y="4035"/>
                  </a:cubicBezTo>
                  <a:cubicBezTo>
                    <a:pt x="1250" y="4035"/>
                    <a:pt x="1257" y="4033"/>
                    <a:pt x="1263" y="4029"/>
                  </a:cubicBezTo>
                  <a:cubicBezTo>
                    <a:pt x="1264" y="4037"/>
                    <a:pt x="1264" y="4046"/>
                    <a:pt x="1271" y="4046"/>
                  </a:cubicBezTo>
                  <a:cubicBezTo>
                    <a:pt x="1272" y="4046"/>
                    <a:pt x="1274" y="4046"/>
                    <a:pt x="1275" y="4045"/>
                  </a:cubicBezTo>
                  <a:lnTo>
                    <a:pt x="1275" y="4045"/>
                  </a:lnTo>
                  <a:cubicBezTo>
                    <a:pt x="1279" y="4048"/>
                    <a:pt x="1279" y="4048"/>
                    <a:pt x="1272" y="4062"/>
                  </a:cubicBezTo>
                  <a:cubicBezTo>
                    <a:pt x="1268" y="4069"/>
                    <a:pt x="1264" y="4077"/>
                    <a:pt x="1269" y="4079"/>
                  </a:cubicBezTo>
                  <a:cubicBezTo>
                    <a:pt x="1270" y="4080"/>
                    <a:pt x="1271" y="4080"/>
                    <a:pt x="1272" y="4080"/>
                  </a:cubicBezTo>
                  <a:cubicBezTo>
                    <a:pt x="1276" y="4080"/>
                    <a:pt x="1279" y="4074"/>
                    <a:pt x="1283" y="4068"/>
                  </a:cubicBezTo>
                  <a:lnTo>
                    <a:pt x="1293" y="4075"/>
                  </a:lnTo>
                  <a:cubicBezTo>
                    <a:pt x="1293" y="4075"/>
                    <a:pt x="1294" y="4075"/>
                    <a:pt x="1295" y="4075"/>
                  </a:cubicBezTo>
                  <a:cubicBezTo>
                    <a:pt x="1297" y="4075"/>
                    <a:pt x="1300" y="4074"/>
                    <a:pt x="1303" y="4070"/>
                  </a:cubicBezTo>
                  <a:cubicBezTo>
                    <a:pt x="1304" y="4067"/>
                    <a:pt x="1306" y="4066"/>
                    <a:pt x="1309" y="4066"/>
                  </a:cubicBezTo>
                  <a:cubicBezTo>
                    <a:pt x="1311" y="4066"/>
                    <a:pt x="1314" y="4068"/>
                    <a:pt x="1318" y="4069"/>
                  </a:cubicBezTo>
                  <a:cubicBezTo>
                    <a:pt x="1316" y="4072"/>
                    <a:pt x="1316" y="4073"/>
                    <a:pt x="1317" y="4073"/>
                  </a:cubicBezTo>
                  <a:cubicBezTo>
                    <a:pt x="1318" y="4073"/>
                    <a:pt x="1322" y="4069"/>
                    <a:pt x="1321" y="4062"/>
                  </a:cubicBezTo>
                  <a:cubicBezTo>
                    <a:pt x="1325" y="4057"/>
                    <a:pt x="1328" y="4050"/>
                    <a:pt x="1332" y="4050"/>
                  </a:cubicBezTo>
                  <a:cubicBezTo>
                    <a:pt x="1333" y="4050"/>
                    <a:pt x="1333" y="4050"/>
                    <a:pt x="1334" y="4051"/>
                  </a:cubicBezTo>
                  <a:lnTo>
                    <a:pt x="1342" y="4036"/>
                  </a:lnTo>
                  <a:cubicBezTo>
                    <a:pt x="1350" y="4023"/>
                    <a:pt x="1355" y="4016"/>
                    <a:pt x="1348" y="4003"/>
                  </a:cubicBezTo>
                  <a:cubicBezTo>
                    <a:pt x="1335" y="3989"/>
                    <a:pt x="1325" y="3976"/>
                    <a:pt x="1318" y="3976"/>
                  </a:cubicBezTo>
                  <a:cubicBezTo>
                    <a:pt x="1315" y="3976"/>
                    <a:pt x="1313" y="3978"/>
                    <a:pt x="1311" y="3981"/>
                  </a:cubicBezTo>
                  <a:cubicBezTo>
                    <a:pt x="1311" y="3981"/>
                    <a:pt x="1305" y="3983"/>
                    <a:pt x="1300" y="3983"/>
                  </a:cubicBezTo>
                  <a:cubicBezTo>
                    <a:pt x="1299" y="3983"/>
                    <a:pt x="1297" y="3983"/>
                    <a:pt x="1296" y="3983"/>
                  </a:cubicBezTo>
                  <a:cubicBezTo>
                    <a:pt x="1291" y="3979"/>
                    <a:pt x="1289" y="3969"/>
                    <a:pt x="1289" y="3969"/>
                  </a:cubicBezTo>
                  <a:cubicBezTo>
                    <a:pt x="1293" y="3962"/>
                    <a:pt x="1272" y="3950"/>
                    <a:pt x="1246" y="3934"/>
                  </a:cubicBezTo>
                  <a:cubicBezTo>
                    <a:pt x="1213" y="3916"/>
                    <a:pt x="1197" y="3907"/>
                    <a:pt x="1196" y="3897"/>
                  </a:cubicBezTo>
                  <a:cubicBezTo>
                    <a:pt x="1196" y="3892"/>
                    <a:pt x="1193" y="3887"/>
                    <a:pt x="1190" y="3884"/>
                  </a:cubicBezTo>
                  <a:cubicBezTo>
                    <a:pt x="1189" y="3885"/>
                    <a:pt x="1188" y="3885"/>
                    <a:pt x="1186" y="3885"/>
                  </a:cubicBezTo>
                  <a:cubicBezTo>
                    <a:pt x="1176" y="3885"/>
                    <a:pt x="1148" y="3870"/>
                    <a:pt x="1117" y="3851"/>
                  </a:cubicBezTo>
                  <a:cubicBezTo>
                    <a:pt x="1083" y="3833"/>
                    <a:pt x="1051" y="3814"/>
                    <a:pt x="1041" y="3814"/>
                  </a:cubicBezTo>
                  <a:cubicBezTo>
                    <a:pt x="1040" y="3814"/>
                    <a:pt x="1039" y="3815"/>
                    <a:pt x="1038" y="3815"/>
                  </a:cubicBezTo>
                  <a:lnTo>
                    <a:pt x="1027" y="3810"/>
                  </a:lnTo>
                  <a:cubicBezTo>
                    <a:pt x="1031" y="3803"/>
                    <a:pt x="1020" y="3796"/>
                    <a:pt x="1010" y="3791"/>
                  </a:cubicBezTo>
                  <a:cubicBezTo>
                    <a:pt x="1001" y="3791"/>
                    <a:pt x="992" y="3790"/>
                    <a:pt x="984" y="3785"/>
                  </a:cubicBezTo>
                  <a:cubicBezTo>
                    <a:pt x="989" y="3778"/>
                    <a:pt x="983" y="3775"/>
                    <a:pt x="973" y="3769"/>
                  </a:cubicBezTo>
                  <a:cubicBezTo>
                    <a:pt x="967" y="3765"/>
                    <a:pt x="962" y="3763"/>
                    <a:pt x="959" y="3763"/>
                  </a:cubicBezTo>
                  <a:cubicBezTo>
                    <a:pt x="956" y="3763"/>
                    <a:pt x="954" y="3764"/>
                    <a:pt x="953" y="3767"/>
                  </a:cubicBezTo>
                  <a:cubicBezTo>
                    <a:pt x="933" y="3756"/>
                    <a:pt x="914" y="3742"/>
                    <a:pt x="898" y="3727"/>
                  </a:cubicBezTo>
                  <a:cubicBezTo>
                    <a:pt x="897" y="3722"/>
                    <a:pt x="895" y="3720"/>
                    <a:pt x="892" y="3720"/>
                  </a:cubicBezTo>
                  <a:cubicBezTo>
                    <a:pt x="888" y="3720"/>
                    <a:pt x="883" y="3722"/>
                    <a:pt x="878" y="3725"/>
                  </a:cubicBezTo>
                  <a:cubicBezTo>
                    <a:pt x="875" y="3730"/>
                    <a:pt x="870" y="3733"/>
                    <a:pt x="864" y="3733"/>
                  </a:cubicBezTo>
                  <a:cubicBezTo>
                    <a:pt x="863" y="3733"/>
                    <a:pt x="861" y="3733"/>
                    <a:pt x="860" y="3732"/>
                  </a:cubicBezTo>
                  <a:lnTo>
                    <a:pt x="868" y="3719"/>
                  </a:lnTo>
                  <a:cubicBezTo>
                    <a:pt x="877" y="3714"/>
                    <a:pt x="877" y="3714"/>
                    <a:pt x="867" y="3709"/>
                  </a:cubicBezTo>
                  <a:lnTo>
                    <a:pt x="855" y="3702"/>
                  </a:lnTo>
                  <a:cubicBezTo>
                    <a:pt x="855" y="3703"/>
                    <a:pt x="854" y="3704"/>
                    <a:pt x="852" y="3704"/>
                  </a:cubicBezTo>
                  <a:cubicBezTo>
                    <a:pt x="843" y="3704"/>
                    <a:pt x="819" y="3691"/>
                    <a:pt x="788" y="3673"/>
                  </a:cubicBezTo>
                  <a:cubicBezTo>
                    <a:pt x="751" y="3651"/>
                    <a:pt x="733" y="3641"/>
                    <a:pt x="725" y="3641"/>
                  </a:cubicBezTo>
                  <a:cubicBezTo>
                    <a:pt x="722" y="3641"/>
                    <a:pt x="721" y="3642"/>
                    <a:pt x="720" y="3644"/>
                  </a:cubicBezTo>
                  <a:cubicBezTo>
                    <a:pt x="718" y="3646"/>
                    <a:pt x="717" y="3647"/>
                    <a:pt x="715" y="3647"/>
                  </a:cubicBezTo>
                  <a:cubicBezTo>
                    <a:pt x="711" y="3647"/>
                    <a:pt x="707" y="3642"/>
                    <a:pt x="698" y="3631"/>
                  </a:cubicBezTo>
                  <a:cubicBezTo>
                    <a:pt x="683" y="3601"/>
                    <a:pt x="679" y="3594"/>
                    <a:pt x="675" y="3594"/>
                  </a:cubicBezTo>
                  <a:cubicBezTo>
                    <a:pt x="673" y="3594"/>
                    <a:pt x="671" y="3594"/>
                    <a:pt x="669" y="3596"/>
                  </a:cubicBezTo>
                  <a:cubicBezTo>
                    <a:pt x="675" y="3599"/>
                    <a:pt x="670" y="3606"/>
                    <a:pt x="667" y="3612"/>
                  </a:cubicBezTo>
                  <a:cubicBezTo>
                    <a:pt x="663" y="3619"/>
                    <a:pt x="660" y="3622"/>
                    <a:pt x="658" y="3622"/>
                  </a:cubicBezTo>
                  <a:cubicBezTo>
                    <a:pt x="655" y="3622"/>
                    <a:pt x="654" y="3616"/>
                    <a:pt x="656" y="3607"/>
                  </a:cubicBezTo>
                  <a:cubicBezTo>
                    <a:pt x="663" y="3594"/>
                    <a:pt x="599" y="3563"/>
                    <a:pt x="575" y="3563"/>
                  </a:cubicBezTo>
                  <a:cubicBezTo>
                    <a:pt x="571" y="3563"/>
                    <a:pt x="569" y="3564"/>
                    <a:pt x="567" y="3565"/>
                  </a:cubicBezTo>
                  <a:cubicBezTo>
                    <a:pt x="565" y="3568"/>
                    <a:pt x="564" y="3570"/>
                    <a:pt x="564" y="3570"/>
                  </a:cubicBezTo>
                  <a:cubicBezTo>
                    <a:pt x="564" y="3570"/>
                    <a:pt x="566" y="3566"/>
                    <a:pt x="570" y="3559"/>
                  </a:cubicBezTo>
                  <a:cubicBezTo>
                    <a:pt x="575" y="3551"/>
                    <a:pt x="569" y="3548"/>
                    <a:pt x="548" y="3536"/>
                  </a:cubicBezTo>
                  <a:lnTo>
                    <a:pt x="532" y="3527"/>
                  </a:lnTo>
                  <a:cubicBezTo>
                    <a:pt x="531" y="3530"/>
                    <a:pt x="528" y="3531"/>
                    <a:pt x="525" y="3531"/>
                  </a:cubicBezTo>
                  <a:cubicBezTo>
                    <a:pt x="514" y="3531"/>
                    <a:pt x="497" y="3514"/>
                    <a:pt x="500" y="3508"/>
                  </a:cubicBezTo>
                  <a:cubicBezTo>
                    <a:pt x="499" y="3498"/>
                    <a:pt x="499" y="3498"/>
                    <a:pt x="489" y="3492"/>
                  </a:cubicBezTo>
                  <a:cubicBezTo>
                    <a:pt x="486" y="3493"/>
                    <a:pt x="484" y="3493"/>
                    <a:pt x="482" y="3493"/>
                  </a:cubicBezTo>
                  <a:cubicBezTo>
                    <a:pt x="460" y="3493"/>
                    <a:pt x="442" y="3474"/>
                    <a:pt x="446" y="3468"/>
                  </a:cubicBezTo>
                  <a:lnTo>
                    <a:pt x="435" y="3462"/>
                  </a:lnTo>
                  <a:cubicBezTo>
                    <a:pt x="432" y="3463"/>
                    <a:pt x="430" y="3463"/>
                    <a:pt x="428" y="3463"/>
                  </a:cubicBezTo>
                  <a:cubicBezTo>
                    <a:pt x="421" y="3463"/>
                    <a:pt x="415" y="3461"/>
                    <a:pt x="410" y="3456"/>
                  </a:cubicBezTo>
                  <a:cubicBezTo>
                    <a:pt x="400" y="3451"/>
                    <a:pt x="395" y="3448"/>
                    <a:pt x="392" y="3448"/>
                  </a:cubicBezTo>
                  <a:cubicBezTo>
                    <a:pt x="390" y="3448"/>
                    <a:pt x="389" y="3450"/>
                    <a:pt x="390" y="3454"/>
                  </a:cubicBezTo>
                  <a:cubicBezTo>
                    <a:pt x="386" y="3461"/>
                    <a:pt x="383" y="3466"/>
                    <a:pt x="379" y="3466"/>
                  </a:cubicBezTo>
                  <a:cubicBezTo>
                    <a:pt x="378" y="3466"/>
                    <a:pt x="377" y="3466"/>
                    <a:pt x="376" y="3465"/>
                  </a:cubicBezTo>
                  <a:lnTo>
                    <a:pt x="381" y="3459"/>
                  </a:lnTo>
                  <a:cubicBezTo>
                    <a:pt x="384" y="3452"/>
                    <a:pt x="368" y="3443"/>
                    <a:pt x="347" y="3431"/>
                  </a:cubicBezTo>
                  <a:cubicBezTo>
                    <a:pt x="320" y="3415"/>
                    <a:pt x="310" y="3409"/>
                    <a:pt x="308" y="3399"/>
                  </a:cubicBezTo>
                  <a:lnTo>
                    <a:pt x="299" y="3403"/>
                  </a:lnTo>
                  <a:cubicBezTo>
                    <a:pt x="296" y="3404"/>
                    <a:pt x="294" y="3405"/>
                    <a:pt x="292" y="3405"/>
                  </a:cubicBezTo>
                  <a:cubicBezTo>
                    <a:pt x="287" y="3405"/>
                    <a:pt x="286" y="3402"/>
                    <a:pt x="289" y="3397"/>
                  </a:cubicBezTo>
                  <a:cubicBezTo>
                    <a:pt x="287" y="3390"/>
                    <a:pt x="281" y="3385"/>
                    <a:pt x="275" y="3382"/>
                  </a:cubicBezTo>
                  <a:cubicBezTo>
                    <a:pt x="272" y="3380"/>
                    <a:pt x="270" y="3380"/>
                    <a:pt x="269" y="3380"/>
                  </a:cubicBezTo>
                  <a:cubicBezTo>
                    <a:pt x="267" y="3380"/>
                    <a:pt x="266" y="3381"/>
                    <a:pt x="262" y="3381"/>
                  </a:cubicBezTo>
                  <a:lnTo>
                    <a:pt x="256" y="3376"/>
                  </a:lnTo>
                  <a:cubicBezTo>
                    <a:pt x="261" y="3364"/>
                    <a:pt x="257" y="3356"/>
                    <a:pt x="248" y="3356"/>
                  </a:cubicBezTo>
                  <a:cubicBezTo>
                    <a:pt x="245" y="3356"/>
                    <a:pt x="241" y="3357"/>
                    <a:pt x="237" y="3360"/>
                  </a:cubicBezTo>
                  <a:cubicBezTo>
                    <a:pt x="243" y="3354"/>
                    <a:pt x="239" y="3351"/>
                    <a:pt x="236" y="3348"/>
                  </a:cubicBezTo>
                  <a:cubicBezTo>
                    <a:pt x="224" y="3346"/>
                    <a:pt x="210" y="3332"/>
                    <a:pt x="216" y="3327"/>
                  </a:cubicBezTo>
                  <a:cubicBezTo>
                    <a:pt x="216" y="3327"/>
                    <a:pt x="216" y="3327"/>
                    <a:pt x="213" y="3324"/>
                  </a:cubicBezTo>
                  <a:cubicBezTo>
                    <a:pt x="212" y="3324"/>
                    <a:pt x="211" y="3324"/>
                    <a:pt x="210" y="3324"/>
                  </a:cubicBezTo>
                  <a:cubicBezTo>
                    <a:pt x="205" y="3324"/>
                    <a:pt x="200" y="3322"/>
                    <a:pt x="198" y="3317"/>
                  </a:cubicBezTo>
                  <a:cubicBezTo>
                    <a:pt x="195" y="3313"/>
                    <a:pt x="191" y="3311"/>
                    <a:pt x="187" y="3311"/>
                  </a:cubicBezTo>
                  <a:cubicBezTo>
                    <a:pt x="185" y="3311"/>
                    <a:pt x="184" y="3311"/>
                    <a:pt x="182" y="3312"/>
                  </a:cubicBezTo>
                  <a:cubicBezTo>
                    <a:pt x="181" y="3312"/>
                    <a:pt x="180" y="3312"/>
                    <a:pt x="179" y="3312"/>
                  </a:cubicBezTo>
                  <a:cubicBezTo>
                    <a:pt x="171" y="3312"/>
                    <a:pt x="169" y="3308"/>
                    <a:pt x="169" y="3308"/>
                  </a:cubicBezTo>
                  <a:cubicBezTo>
                    <a:pt x="167" y="3304"/>
                    <a:pt x="176" y="3304"/>
                    <a:pt x="186" y="3303"/>
                  </a:cubicBezTo>
                  <a:cubicBezTo>
                    <a:pt x="187" y="3303"/>
                    <a:pt x="188" y="3303"/>
                    <a:pt x="189" y="3303"/>
                  </a:cubicBezTo>
                  <a:cubicBezTo>
                    <a:pt x="196" y="3303"/>
                    <a:pt x="187" y="3294"/>
                    <a:pt x="168" y="3290"/>
                  </a:cubicBezTo>
                  <a:cubicBezTo>
                    <a:pt x="146" y="3287"/>
                    <a:pt x="145" y="3287"/>
                    <a:pt x="165" y="3287"/>
                  </a:cubicBezTo>
                  <a:cubicBezTo>
                    <a:pt x="174" y="3286"/>
                    <a:pt x="183" y="3286"/>
                    <a:pt x="172" y="3283"/>
                  </a:cubicBezTo>
                  <a:cubicBezTo>
                    <a:pt x="172" y="3283"/>
                    <a:pt x="168" y="3277"/>
                    <a:pt x="163" y="3277"/>
                  </a:cubicBezTo>
                  <a:cubicBezTo>
                    <a:pt x="162" y="3277"/>
                    <a:pt x="161" y="3277"/>
                    <a:pt x="160" y="3278"/>
                  </a:cubicBezTo>
                  <a:cubicBezTo>
                    <a:pt x="156" y="3275"/>
                    <a:pt x="154" y="3270"/>
                    <a:pt x="152" y="3266"/>
                  </a:cubicBezTo>
                  <a:cubicBezTo>
                    <a:pt x="154" y="3259"/>
                    <a:pt x="153" y="3251"/>
                    <a:pt x="150" y="3244"/>
                  </a:cubicBezTo>
                  <a:cubicBezTo>
                    <a:pt x="141" y="3244"/>
                    <a:pt x="141" y="3243"/>
                    <a:pt x="145" y="3235"/>
                  </a:cubicBezTo>
                  <a:cubicBezTo>
                    <a:pt x="150" y="3233"/>
                    <a:pt x="151" y="3232"/>
                    <a:pt x="148" y="3232"/>
                  </a:cubicBezTo>
                  <a:cubicBezTo>
                    <a:pt x="146" y="3232"/>
                    <a:pt x="142" y="3233"/>
                    <a:pt x="136" y="3235"/>
                  </a:cubicBezTo>
                  <a:cubicBezTo>
                    <a:pt x="126" y="3234"/>
                    <a:pt x="125" y="3229"/>
                    <a:pt x="131" y="3221"/>
                  </a:cubicBezTo>
                  <a:cubicBezTo>
                    <a:pt x="142" y="3217"/>
                    <a:pt x="143" y="3213"/>
                    <a:pt x="140" y="3213"/>
                  </a:cubicBezTo>
                  <a:cubicBezTo>
                    <a:pt x="139" y="3213"/>
                    <a:pt x="138" y="3213"/>
                    <a:pt x="136" y="3214"/>
                  </a:cubicBezTo>
                  <a:cubicBezTo>
                    <a:pt x="126" y="3212"/>
                    <a:pt x="125" y="3207"/>
                    <a:pt x="125" y="3207"/>
                  </a:cubicBezTo>
                  <a:cubicBezTo>
                    <a:pt x="132" y="3205"/>
                    <a:pt x="117" y="3164"/>
                    <a:pt x="110" y="3121"/>
                  </a:cubicBezTo>
                  <a:cubicBezTo>
                    <a:pt x="110" y="3116"/>
                    <a:pt x="103" y="3113"/>
                    <a:pt x="97" y="3113"/>
                  </a:cubicBezTo>
                  <a:cubicBezTo>
                    <a:pt x="96" y="3113"/>
                    <a:pt x="95" y="3113"/>
                    <a:pt x="94" y="3113"/>
                  </a:cubicBezTo>
                  <a:cubicBezTo>
                    <a:pt x="89" y="3114"/>
                    <a:pt x="86" y="3114"/>
                    <a:pt x="84" y="3114"/>
                  </a:cubicBezTo>
                  <a:cubicBezTo>
                    <a:pt x="82" y="3114"/>
                    <a:pt x="87" y="3112"/>
                    <a:pt x="93" y="3108"/>
                  </a:cubicBezTo>
                  <a:cubicBezTo>
                    <a:pt x="110" y="3102"/>
                    <a:pt x="114" y="3095"/>
                    <a:pt x="105" y="3095"/>
                  </a:cubicBezTo>
                  <a:cubicBezTo>
                    <a:pt x="102" y="3095"/>
                    <a:pt x="97" y="3096"/>
                    <a:pt x="91" y="3097"/>
                  </a:cubicBezTo>
                  <a:cubicBezTo>
                    <a:pt x="85" y="3100"/>
                    <a:pt x="81" y="3102"/>
                    <a:pt x="80" y="3102"/>
                  </a:cubicBezTo>
                  <a:cubicBezTo>
                    <a:pt x="79" y="3102"/>
                    <a:pt x="83" y="3099"/>
                    <a:pt x="91" y="3093"/>
                  </a:cubicBezTo>
                  <a:cubicBezTo>
                    <a:pt x="98" y="3087"/>
                    <a:pt x="98" y="3087"/>
                    <a:pt x="90" y="3083"/>
                  </a:cubicBezTo>
                  <a:cubicBezTo>
                    <a:pt x="82" y="3083"/>
                    <a:pt x="82" y="3078"/>
                    <a:pt x="90" y="3078"/>
                  </a:cubicBezTo>
                  <a:cubicBezTo>
                    <a:pt x="98" y="3073"/>
                    <a:pt x="106" y="3067"/>
                    <a:pt x="98" y="3067"/>
                  </a:cubicBezTo>
                  <a:cubicBezTo>
                    <a:pt x="98" y="3067"/>
                    <a:pt x="98" y="3063"/>
                    <a:pt x="106" y="3058"/>
                  </a:cubicBezTo>
                  <a:cubicBezTo>
                    <a:pt x="114" y="3053"/>
                    <a:pt x="106" y="3048"/>
                    <a:pt x="98" y="3042"/>
                  </a:cubicBezTo>
                  <a:cubicBezTo>
                    <a:pt x="87" y="3032"/>
                    <a:pt x="85" y="3026"/>
                    <a:pt x="90" y="3026"/>
                  </a:cubicBezTo>
                  <a:cubicBezTo>
                    <a:pt x="92" y="3026"/>
                    <a:pt x="95" y="3026"/>
                    <a:pt x="99" y="3028"/>
                  </a:cubicBezTo>
                  <a:cubicBezTo>
                    <a:pt x="101" y="3029"/>
                    <a:pt x="103" y="3029"/>
                    <a:pt x="104" y="3029"/>
                  </a:cubicBezTo>
                  <a:cubicBezTo>
                    <a:pt x="114" y="3029"/>
                    <a:pt x="108" y="3009"/>
                    <a:pt x="94" y="3003"/>
                  </a:cubicBezTo>
                  <a:cubicBezTo>
                    <a:pt x="83" y="2998"/>
                    <a:pt x="80" y="2996"/>
                    <a:pt x="82" y="2996"/>
                  </a:cubicBezTo>
                  <a:cubicBezTo>
                    <a:pt x="83" y="2996"/>
                    <a:pt x="85" y="2996"/>
                    <a:pt x="87" y="2996"/>
                  </a:cubicBezTo>
                  <a:cubicBezTo>
                    <a:pt x="88" y="2997"/>
                    <a:pt x="89" y="2997"/>
                    <a:pt x="89" y="2997"/>
                  </a:cubicBezTo>
                  <a:cubicBezTo>
                    <a:pt x="95" y="2997"/>
                    <a:pt x="96" y="2993"/>
                    <a:pt x="96" y="2993"/>
                  </a:cubicBezTo>
                  <a:cubicBezTo>
                    <a:pt x="97" y="2988"/>
                    <a:pt x="98" y="2984"/>
                    <a:pt x="104" y="2984"/>
                  </a:cubicBezTo>
                  <a:cubicBezTo>
                    <a:pt x="104" y="2984"/>
                    <a:pt x="105" y="2984"/>
                    <a:pt x="106" y="2984"/>
                  </a:cubicBezTo>
                  <a:cubicBezTo>
                    <a:pt x="106" y="2979"/>
                    <a:pt x="104" y="2973"/>
                    <a:pt x="100" y="2968"/>
                  </a:cubicBezTo>
                  <a:cubicBezTo>
                    <a:pt x="87" y="2955"/>
                    <a:pt x="99" y="2942"/>
                    <a:pt x="116" y="2942"/>
                  </a:cubicBezTo>
                  <a:lnTo>
                    <a:pt x="112" y="2930"/>
                  </a:lnTo>
                  <a:cubicBezTo>
                    <a:pt x="100" y="2923"/>
                    <a:pt x="94" y="2916"/>
                    <a:pt x="100" y="2916"/>
                  </a:cubicBezTo>
                  <a:cubicBezTo>
                    <a:pt x="101" y="2916"/>
                    <a:pt x="103" y="2917"/>
                    <a:pt x="107" y="2918"/>
                  </a:cubicBezTo>
                  <a:lnTo>
                    <a:pt x="115" y="2920"/>
                  </a:lnTo>
                  <a:cubicBezTo>
                    <a:pt x="104" y="2912"/>
                    <a:pt x="112" y="2898"/>
                    <a:pt x="124" y="2898"/>
                  </a:cubicBezTo>
                  <a:cubicBezTo>
                    <a:pt x="127" y="2898"/>
                    <a:pt x="129" y="2899"/>
                    <a:pt x="132" y="2900"/>
                  </a:cubicBezTo>
                  <a:cubicBezTo>
                    <a:pt x="135" y="2902"/>
                    <a:pt x="137" y="2902"/>
                    <a:pt x="138" y="2902"/>
                  </a:cubicBezTo>
                  <a:cubicBezTo>
                    <a:pt x="139" y="2902"/>
                    <a:pt x="140" y="2901"/>
                    <a:pt x="141" y="2899"/>
                  </a:cubicBezTo>
                  <a:lnTo>
                    <a:pt x="133" y="2896"/>
                  </a:lnTo>
                  <a:cubicBezTo>
                    <a:pt x="126" y="2892"/>
                    <a:pt x="118" y="2889"/>
                    <a:pt x="121" y="2884"/>
                  </a:cubicBezTo>
                  <a:cubicBezTo>
                    <a:pt x="122" y="2881"/>
                    <a:pt x="124" y="2878"/>
                    <a:pt x="128" y="2878"/>
                  </a:cubicBezTo>
                  <a:cubicBezTo>
                    <a:pt x="129" y="2878"/>
                    <a:pt x="130" y="2878"/>
                    <a:pt x="132" y="2879"/>
                  </a:cubicBezTo>
                  <a:cubicBezTo>
                    <a:pt x="142" y="2879"/>
                    <a:pt x="152" y="2878"/>
                    <a:pt x="144" y="2874"/>
                  </a:cubicBezTo>
                  <a:cubicBezTo>
                    <a:pt x="144" y="2874"/>
                    <a:pt x="146" y="2870"/>
                    <a:pt x="155" y="2870"/>
                  </a:cubicBezTo>
                  <a:cubicBezTo>
                    <a:pt x="159" y="2863"/>
                    <a:pt x="162" y="2857"/>
                    <a:pt x="165" y="2853"/>
                  </a:cubicBezTo>
                  <a:cubicBezTo>
                    <a:pt x="162" y="2846"/>
                    <a:pt x="165" y="2839"/>
                    <a:pt x="169" y="2839"/>
                  </a:cubicBezTo>
                  <a:cubicBezTo>
                    <a:pt x="171" y="2839"/>
                    <a:pt x="172" y="2840"/>
                    <a:pt x="173" y="2841"/>
                  </a:cubicBezTo>
                  <a:cubicBezTo>
                    <a:pt x="174" y="2839"/>
                    <a:pt x="176" y="2837"/>
                    <a:pt x="176" y="2836"/>
                  </a:cubicBezTo>
                  <a:cubicBezTo>
                    <a:pt x="176" y="2834"/>
                    <a:pt x="177" y="2832"/>
                    <a:pt x="177" y="2830"/>
                  </a:cubicBezTo>
                  <a:cubicBezTo>
                    <a:pt x="179" y="2826"/>
                    <a:pt x="179" y="2821"/>
                    <a:pt x="179" y="2817"/>
                  </a:cubicBezTo>
                  <a:cubicBezTo>
                    <a:pt x="187" y="2803"/>
                    <a:pt x="189" y="2800"/>
                    <a:pt x="192" y="2800"/>
                  </a:cubicBezTo>
                  <a:cubicBezTo>
                    <a:pt x="194" y="2800"/>
                    <a:pt x="195" y="2801"/>
                    <a:pt x="198" y="2801"/>
                  </a:cubicBezTo>
                  <a:cubicBezTo>
                    <a:pt x="201" y="2803"/>
                    <a:pt x="202" y="2803"/>
                    <a:pt x="203" y="2803"/>
                  </a:cubicBezTo>
                  <a:cubicBezTo>
                    <a:pt x="204" y="2803"/>
                    <a:pt x="203" y="2801"/>
                    <a:pt x="200" y="2796"/>
                  </a:cubicBezTo>
                  <a:cubicBezTo>
                    <a:pt x="193" y="2791"/>
                    <a:pt x="196" y="2786"/>
                    <a:pt x="199" y="2781"/>
                  </a:cubicBezTo>
                  <a:lnTo>
                    <a:pt x="205" y="2770"/>
                  </a:lnTo>
                  <a:cubicBezTo>
                    <a:pt x="198" y="2767"/>
                    <a:pt x="198" y="2767"/>
                    <a:pt x="201" y="2761"/>
                  </a:cubicBezTo>
                  <a:cubicBezTo>
                    <a:pt x="204" y="2755"/>
                    <a:pt x="219" y="2743"/>
                    <a:pt x="223" y="2737"/>
                  </a:cubicBezTo>
                  <a:cubicBezTo>
                    <a:pt x="230" y="2725"/>
                    <a:pt x="231" y="2722"/>
                    <a:pt x="227" y="2722"/>
                  </a:cubicBezTo>
                  <a:cubicBezTo>
                    <a:pt x="225" y="2722"/>
                    <a:pt x="224" y="2723"/>
                    <a:pt x="222" y="2723"/>
                  </a:cubicBezTo>
                  <a:cubicBezTo>
                    <a:pt x="220" y="2725"/>
                    <a:pt x="219" y="2726"/>
                    <a:pt x="218" y="2726"/>
                  </a:cubicBezTo>
                  <a:cubicBezTo>
                    <a:pt x="216" y="2726"/>
                    <a:pt x="216" y="2722"/>
                    <a:pt x="224" y="2717"/>
                  </a:cubicBezTo>
                  <a:cubicBezTo>
                    <a:pt x="234" y="2707"/>
                    <a:pt x="244" y="2696"/>
                    <a:pt x="252" y="2684"/>
                  </a:cubicBezTo>
                  <a:cubicBezTo>
                    <a:pt x="264" y="2662"/>
                    <a:pt x="264" y="2662"/>
                    <a:pt x="256" y="2659"/>
                  </a:cubicBezTo>
                  <a:cubicBezTo>
                    <a:pt x="242" y="2657"/>
                    <a:pt x="241" y="2653"/>
                    <a:pt x="252" y="2653"/>
                  </a:cubicBezTo>
                  <a:cubicBezTo>
                    <a:pt x="254" y="2653"/>
                    <a:pt x="257" y="2653"/>
                    <a:pt x="260" y="2653"/>
                  </a:cubicBezTo>
                  <a:cubicBezTo>
                    <a:pt x="280" y="2650"/>
                    <a:pt x="282" y="2644"/>
                    <a:pt x="275" y="2641"/>
                  </a:cubicBezTo>
                  <a:cubicBezTo>
                    <a:pt x="271" y="2632"/>
                    <a:pt x="271" y="2632"/>
                    <a:pt x="274" y="2626"/>
                  </a:cubicBezTo>
                  <a:lnTo>
                    <a:pt x="274" y="2626"/>
                  </a:lnTo>
                  <a:cubicBezTo>
                    <a:pt x="276" y="2627"/>
                    <a:pt x="277" y="2627"/>
                    <a:pt x="278" y="2627"/>
                  </a:cubicBezTo>
                  <a:cubicBezTo>
                    <a:pt x="282" y="2627"/>
                    <a:pt x="284" y="2621"/>
                    <a:pt x="283" y="2609"/>
                  </a:cubicBezTo>
                  <a:cubicBezTo>
                    <a:pt x="284" y="2607"/>
                    <a:pt x="285" y="2606"/>
                    <a:pt x="286" y="2606"/>
                  </a:cubicBezTo>
                  <a:cubicBezTo>
                    <a:pt x="288" y="2606"/>
                    <a:pt x="290" y="2607"/>
                    <a:pt x="293" y="2608"/>
                  </a:cubicBezTo>
                  <a:cubicBezTo>
                    <a:pt x="293" y="2608"/>
                    <a:pt x="296" y="2603"/>
                    <a:pt x="299" y="2597"/>
                  </a:cubicBezTo>
                  <a:cubicBezTo>
                    <a:pt x="290" y="2579"/>
                    <a:pt x="315" y="2551"/>
                    <a:pt x="325" y="2549"/>
                  </a:cubicBezTo>
                  <a:cubicBezTo>
                    <a:pt x="327" y="2544"/>
                    <a:pt x="326" y="2539"/>
                    <a:pt x="324" y="2534"/>
                  </a:cubicBezTo>
                  <a:cubicBezTo>
                    <a:pt x="316" y="2525"/>
                    <a:pt x="315" y="2520"/>
                    <a:pt x="319" y="2520"/>
                  </a:cubicBezTo>
                  <a:cubicBezTo>
                    <a:pt x="321" y="2520"/>
                    <a:pt x="325" y="2522"/>
                    <a:pt x="329" y="2524"/>
                  </a:cubicBezTo>
                  <a:cubicBezTo>
                    <a:pt x="335" y="2527"/>
                    <a:pt x="339" y="2529"/>
                    <a:pt x="340" y="2529"/>
                  </a:cubicBezTo>
                  <a:cubicBezTo>
                    <a:pt x="342" y="2529"/>
                    <a:pt x="339" y="2526"/>
                    <a:pt x="333" y="2519"/>
                  </a:cubicBezTo>
                  <a:cubicBezTo>
                    <a:pt x="329" y="2510"/>
                    <a:pt x="338" y="2491"/>
                    <a:pt x="347" y="2491"/>
                  </a:cubicBezTo>
                  <a:cubicBezTo>
                    <a:pt x="349" y="2491"/>
                    <a:pt x="352" y="2492"/>
                    <a:pt x="354" y="2495"/>
                  </a:cubicBezTo>
                  <a:lnTo>
                    <a:pt x="368" y="2503"/>
                  </a:lnTo>
                  <a:cubicBezTo>
                    <a:pt x="366" y="2498"/>
                    <a:pt x="365" y="2493"/>
                    <a:pt x="367" y="2488"/>
                  </a:cubicBezTo>
                  <a:cubicBezTo>
                    <a:pt x="361" y="2485"/>
                    <a:pt x="363" y="2479"/>
                    <a:pt x="372" y="2463"/>
                  </a:cubicBezTo>
                  <a:cubicBezTo>
                    <a:pt x="377" y="2452"/>
                    <a:pt x="382" y="2427"/>
                    <a:pt x="389" y="2415"/>
                  </a:cubicBezTo>
                  <a:cubicBezTo>
                    <a:pt x="394" y="2405"/>
                    <a:pt x="403" y="2388"/>
                    <a:pt x="413" y="2387"/>
                  </a:cubicBezTo>
                  <a:cubicBezTo>
                    <a:pt x="418" y="2380"/>
                    <a:pt x="419" y="2371"/>
                    <a:pt x="418" y="2362"/>
                  </a:cubicBezTo>
                  <a:cubicBezTo>
                    <a:pt x="414" y="2354"/>
                    <a:pt x="418" y="2345"/>
                    <a:pt x="424" y="2345"/>
                  </a:cubicBezTo>
                  <a:cubicBezTo>
                    <a:pt x="425" y="2345"/>
                    <a:pt x="426" y="2345"/>
                    <a:pt x="427" y="2346"/>
                  </a:cubicBezTo>
                  <a:lnTo>
                    <a:pt x="429" y="2340"/>
                  </a:lnTo>
                  <a:cubicBezTo>
                    <a:pt x="428" y="2334"/>
                    <a:pt x="429" y="2327"/>
                    <a:pt x="431" y="2320"/>
                  </a:cubicBezTo>
                  <a:cubicBezTo>
                    <a:pt x="434" y="2322"/>
                    <a:pt x="436" y="2322"/>
                    <a:pt x="438" y="2322"/>
                  </a:cubicBezTo>
                  <a:cubicBezTo>
                    <a:pt x="443" y="2322"/>
                    <a:pt x="447" y="2319"/>
                    <a:pt x="444" y="2313"/>
                  </a:cubicBezTo>
                  <a:cubicBezTo>
                    <a:pt x="437" y="2310"/>
                    <a:pt x="439" y="2304"/>
                    <a:pt x="446" y="2293"/>
                  </a:cubicBezTo>
                  <a:cubicBezTo>
                    <a:pt x="458" y="2286"/>
                    <a:pt x="555" y="2109"/>
                    <a:pt x="548" y="2105"/>
                  </a:cubicBezTo>
                  <a:lnTo>
                    <a:pt x="557" y="2089"/>
                  </a:lnTo>
                  <a:cubicBezTo>
                    <a:pt x="559" y="2083"/>
                    <a:pt x="566" y="2072"/>
                    <a:pt x="566" y="2072"/>
                  </a:cubicBezTo>
                  <a:cubicBezTo>
                    <a:pt x="567" y="2073"/>
                    <a:pt x="569" y="2073"/>
                    <a:pt x="570" y="2073"/>
                  </a:cubicBezTo>
                  <a:cubicBezTo>
                    <a:pt x="581" y="2073"/>
                    <a:pt x="587" y="2047"/>
                    <a:pt x="589" y="2030"/>
                  </a:cubicBezTo>
                  <a:cubicBezTo>
                    <a:pt x="586" y="2023"/>
                    <a:pt x="586" y="2015"/>
                    <a:pt x="591" y="2009"/>
                  </a:cubicBezTo>
                  <a:cubicBezTo>
                    <a:pt x="593" y="2011"/>
                    <a:pt x="596" y="2011"/>
                    <a:pt x="598" y="2011"/>
                  </a:cubicBezTo>
                  <a:cubicBezTo>
                    <a:pt x="608" y="2011"/>
                    <a:pt x="614" y="1999"/>
                    <a:pt x="612" y="1987"/>
                  </a:cubicBezTo>
                  <a:cubicBezTo>
                    <a:pt x="604" y="1978"/>
                    <a:pt x="603" y="1972"/>
                    <a:pt x="608" y="1972"/>
                  </a:cubicBezTo>
                  <a:cubicBezTo>
                    <a:pt x="611" y="1972"/>
                    <a:pt x="614" y="1973"/>
                    <a:pt x="619" y="1976"/>
                  </a:cubicBezTo>
                  <a:cubicBezTo>
                    <a:pt x="622" y="1977"/>
                    <a:pt x="625" y="1978"/>
                    <a:pt x="627" y="1978"/>
                  </a:cubicBezTo>
                  <a:cubicBezTo>
                    <a:pt x="635" y="1978"/>
                    <a:pt x="635" y="1967"/>
                    <a:pt x="623" y="1950"/>
                  </a:cubicBezTo>
                  <a:cubicBezTo>
                    <a:pt x="619" y="1941"/>
                    <a:pt x="619" y="1941"/>
                    <a:pt x="629" y="1940"/>
                  </a:cubicBezTo>
                  <a:cubicBezTo>
                    <a:pt x="631" y="1940"/>
                    <a:pt x="634" y="1940"/>
                    <a:pt x="636" y="1940"/>
                  </a:cubicBezTo>
                  <a:cubicBezTo>
                    <a:pt x="646" y="1940"/>
                    <a:pt x="648" y="1936"/>
                    <a:pt x="642" y="1933"/>
                  </a:cubicBezTo>
                  <a:cubicBezTo>
                    <a:pt x="632" y="1922"/>
                    <a:pt x="633" y="1916"/>
                    <a:pt x="644" y="1916"/>
                  </a:cubicBezTo>
                  <a:cubicBezTo>
                    <a:pt x="646" y="1916"/>
                    <a:pt x="648" y="1916"/>
                    <a:pt x="650" y="1916"/>
                  </a:cubicBezTo>
                  <a:cubicBezTo>
                    <a:pt x="670" y="1913"/>
                    <a:pt x="670" y="1913"/>
                    <a:pt x="659" y="1901"/>
                  </a:cubicBezTo>
                  <a:cubicBezTo>
                    <a:pt x="648" y="1887"/>
                    <a:pt x="658" y="1868"/>
                    <a:pt x="674" y="1868"/>
                  </a:cubicBezTo>
                  <a:cubicBezTo>
                    <a:pt x="675" y="1868"/>
                    <a:pt x="676" y="1868"/>
                    <a:pt x="677" y="1868"/>
                  </a:cubicBezTo>
                  <a:cubicBezTo>
                    <a:pt x="680" y="1862"/>
                    <a:pt x="690" y="1861"/>
                    <a:pt x="683" y="1857"/>
                  </a:cubicBezTo>
                  <a:lnTo>
                    <a:pt x="693" y="1856"/>
                  </a:lnTo>
                  <a:lnTo>
                    <a:pt x="698" y="1844"/>
                  </a:lnTo>
                  <a:lnTo>
                    <a:pt x="692" y="1841"/>
                  </a:lnTo>
                  <a:cubicBezTo>
                    <a:pt x="710" y="1819"/>
                    <a:pt x="725" y="1794"/>
                    <a:pt x="740" y="1769"/>
                  </a:cubicBezTo>
                  <a:cubicBezTo>
                    <a:pt x="771" y="1713"/>
                    <a:pt x="777" y="1701"/>
                    <a:pt x="769" y="1701"/>
                  </a:cubicBezTo>
                  <a:cubicBezTo>
                    <a:pt x="769" y="1701"/>
                    <a:pt x="768" y="1701"/>
                    <a:pt x="768" y="1701"/>
                  </a:cubicBezTo>
                  <a:cubicBezTo>
                    <a:pt x="753" y="1699"/>
                    <a:pt x="756" y="1689"/>
                    <a:pt x="769" y="1689"/>
                  </a:cubicBezTo>
                  <a:cubicBezTo>
                    <a:pt x="771" y="1689"/>
                    <a:pt x="772" y="1689"/>
                    <a:pt x="773" y="1690"/>
                  </a:cubicBezTo>
                  <a:cubicBezTo>
                    <a:pt x="777" y="1685"/>
                    <a:pt x="789" y="1677"/>
                    <a:pt x="796" y="1667"/>
                  </a:cubicBezTo>
                  <a:cubicBezTo>
                    <a:pt x="801" y="1657"/>
                    <a:pt x="806" y="1649"/>
                    <a:pt x="811" y="1649"/>
                  </a:cubicBezTo>
                  <a:cubicBezTo>
                    <a:pt x="812" y="1649"/>
                    <a:pt x="813" y="1649"/>
                    <a:pt x="814" y="1649"/>
                  </a:cubicBezTo>
                  <a:lnTo>
                    <a:pt x="817" y="1644"/>
                  </a:lnTo>
                  <a:cubicBezTo>
                    <a:pt x="808" y="1626"/>
                    <a:pt x="826" y="1593"/>
                    <a:pt x="842" y="1581"/>
                  </a:cubicBezTo>
                  <a:cubicBezTo>
                    <a:pt x="849" y="1572"/>
                    <a:pt x="851" y="1561"/>
                    <a:pt x="850" y="1549"/>
                  </a:cubicBezTo>
                  <a:cubicBezTo>
                    <a:pt x="849" y="1535"/>
                    <a:pt x="849" y="1535"/>
                    <a:pt x="859" y="1534"/>
                  </a:cubicBezTo>
                  <a:cubicBezTo>
                    <a:pt x="859" y="1534"/>
                    <a:pt x="860" y="1534"/>
                    <a:pt x="860" y="1534"/>
                  </a:cubicBezTo>
                  <a:cubicBezTo>
                    <a:pt x="868" y="1534"/>
                    <a:pt x="889" y="1509"/>
                    <a:pt x="877" y="1501"/>
                  </a:cubicBezTo>
                  <a:lnTo>
                    <a:pt x="887" y="1500"/>
                  </a:lnTo>
                  <a:cubicBezTo>
                    <a:pt x="897" y="1498"/>
                    <a:pt x="892" y="1489"/>
                    <a:pt x="885" y="1485"/>
                  </a:cubicBezTo>
                  <a:cubicBezTo>
                    <a:pt x="875" y="1480"/>
                    <a:pt x="873" y="1476"/>
                    <a:pt x="881" y="1476"/>
                  </a:cubicBezTo>
                  <a:cubicBezTo>
                    <a:pt x="885" y="1476"/>
                    <a:pt x="890" y="1477"/>
                    <a:pt x="898" y="1479"/>
                  </a:cubicBezTo>
                  <a:cubicBezTo>
                    <a:pt x="903" y="1482"/>
                    <a:pt x="907" y="1483"/>
                    <a:pt x="909" y="1483"/>
                  </a:cubicBezTo>
                  <a:cubicBezTo>
                    <a:pt x="913" y="1483"/>
                    <a:pt x="912" y="1479"/>
                    <a:pt x="908" y="1476"/>
                  </a:cubicBezTo>
                  <a:cubicBezTo>
                    <a:pt x="904" y="1468"/>
                    <a:pt x="899" y="1459"/>
                    <a:pt x="909" y="1456"/>
                  </a:cubicBezTo>
                  <a:cubicBezTo>
                    <a:pt x="913" y="1452"/>
                    <a:pt x="916" y="1446"/>
                    <a:pt x="901" y="1438"/>
                  </a:cubicBezTo>
                  <a:cubicBezTo>
                    <a:pt x="895" y="1435"/>
                    <a:pt x="897" y="1429"/>
                    <a:pt x="900" y="1424"/>
                  </a:cubicBezTo>
                  <a:lnTo>
                    <a:pt x="900" y="1424"/>
                  </a:lnTo>
                  <a:cubicBezTo>
                    <a:pt x="907" y="1427"/>
                    <a:pt x="907" y="1427"/>
                    <a:pt x="911" y="1437"/>
                  </a:cubicBezTo>
                  <a:lnTo>
                    <a:pt x="917" y="1426"/>
                  </a:lnTo>
                  <a:cubicBezTo>
                    <a:pt x="922" y="1420"/>
                    <a:pt x="928" y="1416"/>
                    <a:pt x="935" y="1416"/>
                  </a:cubicBezTo>
                  <a:cubicBezTo>
                    <a:pt x="937" y="1416"/>
                    <a:pt x="939" y="1417"/>
                    <a:pt x="941" y="1417"/>
                  </a:cubicBezTo>
                  <a:cubicBezTo>
                    <a:pt x="951" y="1416"/>
                    <a:pt x="953" y="1410"/>
                    <a:pt x="936" y="1408"/>
                  </a:cubicBezTo>
                  <a:cubicBezTo>
                    <a:pt x="922" y="1400"/>
                    <a:pt x="922" y="1400"/>
                    <a:pt x="927" y="1390"/>
                  </a:cubicBezTo>
                  <a:cubicBezTo>
                    <a:pt x="930" y="1386"/>
                    <a:pt x="932" y="1382"/>
                    <a:pt x="936" y="1382"/>
                  </a:cubicBezTo>
                  <a:cubicBezTo>
                    <a:pt x="937" y="1382"/>
                    <a:pt x="939" y="1382"/>
                    <a:pt x="941" y="1383"/>
                  </a:cubicBezTo>
                  <a:cubicBezTo>
                    <a:pt x="943" y="1385"/>
                    <a:pt x="945" y="1385"/>
                    <a:pt x="946" y="1385"/>
                  </a:cubicBezTo>
                  <a:cubicBezTo>
                    <a:pt x="948" y="1385"/>
                    <a:pt x="950" y="1383"/>
                    <a:pt x="954" y="1376"/>
                  </a:cubicBezTo>
                  <a:cubicBezTo>
                    <a:pt x="963" y="1360"/>
                    <a:pt x="950" y="1332"/>
                    <a:pt x="938" y="1319"/>
                  </a:cubicBezTo>
                  <a:cubicBezTo>
                    <a:pt x="929" y="1314"/>
                    <a:pt x="926" y="1313"/>
                    <a:pt x="929" y="1313"/>
                  </a:cubicBezTo>
                  <a:cubicBezTo>
                    <a:pt x="931" y="1313"/>
                    <a:pt x="935" y="1313"/>
                    <a:pt x="942" y="1314"/>
                  </a:cubicBezTo>
                  <a:cubicBezTo>
                    <a:pt x="943" y="1315"/>
                    <a:pt x="944" y="1315"/>
                    <a:pt x="946" y="1315"/>
                  </a:cubicBezTo>
                  <a:cubicBezTo>
                    <a:pt x="950" y="1315"/>
                    <a:pt x="952" y="1311"/>
                    <a:pt x="954" y="1307"/>
                  </a:cubicBezTo>
                  <a:cubicBezTo>
                    <a:pt x="951" y="1305"/>
                    <a:pt x="952" y="1303"/>
                    <a:pt x="953" y="1303"/>
                  </a:cubicBezTo>
                  <a:cubicBezTo>
                    <a:pt x="954" y="1303"/>
                    <a:pt x="956" y="1304"/>
                    <a:pt x="954" y="1307"/>
                  </a:cubicBezTo>
                  <a:cubicBezTo>
                    <a:pt x="962" y="1310"/>
                    <a:pt x="959" y="1316"/>
                    <a:pt x="955" y="1322"/>
                  </a:cubicBezTo>
                  <a:lnTo>
                    <a:pt x="963" y="1325"/>
                  </a:lnTo>
                  <a:cubicBezTo>
                    <a:pt x="965" y="1325"/>
                    <a:pt x="968" y="1326"/>
                    <a:pt x="969" y="1326"/>
                  </a:cubicBezTo>
                  <a:cubicBezTo>
                    <a:pt x="981" y="1326"/>
                    <a:pt x="982" y="1320"/>
                    <a:pt x="972" y="1309"/>
                  </a:cubicBezTo>
                  <a:cubicBezTo>
                    <a:pt x="968" y="1299"/>
                    <a:pt x="968" y="1299"/>
                    <a:pt x="978" y="1298"/>
                  </a:cubicBezTo>
                  <a:cubicBezTo>
                    <a:pt x="988" y="1297"/>
                    <a:pt x="998" y="1295"/>
                    <a:pt x="990" y="1291"/>
                  </a:cubicBezTo>
                  <a:cubicBezTo>
                    <a:pt x="993" y="1285"/>
                    <a:pt x="1000" y="1281"/>
                    <a:pt x="1007" y="1279"/>
                  </a:cubicBezTo>
                  <a:cubicBezTo>
                    <a:pt x="1012" y="1268"/>
                    <a:pt x="1016" y="1263"/>
                    <a:pt x="1008" y="1259"/>
                  </a:cubicBezTo>
                  <a:cubicBezTo>
                    <a:pt x="1001" y="1255"/>
                    <a:pt x="1003" y="1250"/>
                    <a:pt x="1007" y="1244"/>
                  </a:cubicBezTo>
                  <a:cubicBezTo>
                    <a:pt x="1010" y="1239"/>
                    <a:pt x="1012" y="1233"/>
                    <a:pt x="1006" y="1230"/>
                  </a:cubicBezTo>
                  <a:cubicBezTo>
                    <a:pt x="997" y="1225"/>
                    <a:pt x="994" y="1214"/>
                    <a:pt x="1000" y="1206"/>
                  </a:cubicBezTo>
                  <a:cubicBezTo>
                    <a:pt x="999" y="1196"/>
                    <a:pt x="999" y="1193"/>
                    <a:pt x="1005" y="1193"/>
                  </a:cubicBezTo>
                  <a:cubicBezTo>
                    <a:pt x="1008" y="1193"/>
                    <a:pt x="1011" y="1193"/>
                    <a:pt x="1016" y="1194"/>
                  </a:cubicBezTo>
                  <a:cubicBezTo>
                    <a:pt x="1017" y="1195"/>
                    <a:pt x="1018" y="1195"/>
                    <a:pt x="1020" y="1195"/>
                  </a:cubicBezTo>
                  <a:cubicBezTo>
                    <a:pt x="1024" y="1195"/>
                    <a:pt x="1027" y="1191"/>
                    <a:pt x="1029" y="1187"/>
                  </a:cubicBezTo>
                  <a:cubicBezTo>
                    <a:pt x="1031" y="1183"/>
                    <a:pt x="1037" y="1180"/>
                    <a:pt x="1042" y="1179"/>
                  </a:cubicBezTo>
                  <a:cubicBezTo>
                    <a:pt x="1052" y="1178"/>
                    <a:pt x="1045" y="1175"/>
                    <a:pt x="1038" y="1170"/>
                  </a:cubicBezTo>
                  <a:lnTo>
                    <a:pt x="1024" y="1162"/>
                  </a:lnTo>
                  <a:cubicBezTo>
                    <a:pt x="1025" y="1161"/>
                    <a:pt x="1028" y="1160"/>
                    <a:pt x="1032" y="1160"/>
                  </a:cubicBezTo>
                  <a:cubicBezTo>
                    <a:pt x="1038" y="1160"/>
                    <a:pt x="1046" y="1161"/>
                    <a:pt x="1051" y="1163"/>
                  </a:cubicBezTo>
                  <a:cubicBezTo>
                    <a:pt x="1057" y="1164"/>
                    <a:pt x="1061" y="1165"/>
                    <a:pt x="1063" y="1165"/>
                  </a:cubicBezTo>
                  <a:cubicBezTo>
                    <a:pt x="1067" y="1165"/>
                    <a:pt x="1063" y="1163"/>
                    <a:pt x="1054" y="1158"/>
                  </a:cubicBezTo>
                  <a:cubicBezTo>
                    <a:pt x="1046" y="1155"/>
                    <a:pt x="1043" y="1146"/>
                    <a:pt x="1055" y="1138"/>
                  </a:cubicBezTo>
                  <a:cubicBezTo>
                    <a:pt x="1060" y="1129"/>
                    <a:pt x="1065" y="1120"/>
                    <a:pt x="1071" y="1120"/>
                  </a:cubicBezTo>
                  <a:cubicBezTo>
                    <a:pt x="1072" y="1120"/>
                    <a:pt x="1073" y="1120"/>
                    <a:pt x="1074" y="1121"/>
                  </a:cubicBezTo>
                  <a:cubicBezTo>
                    <a:pt x="1080" y="1120"/>
                    <a:pt x="1083" y="1114"/>
                    <a:pt x="1080" y="1110"/>
                  </a:cubicBezTo>
                  <a:cubicBezTo>
                    <a:pt x="1076" y="1101"/>
                    <a:pt x="1079" y="1095"/>
                    <a:pt x="1094" y="1083"/>
                  </a:cubicBezTo>
                  <a:cubicBezTo>
                    <a:pt x="1123" y="1064"/>
                    <a:pt x="1123" y="1064"/>
                    <a:pt x="1109" y="1056"/>
                  </a:cubicBezTo>
                  <a:cubicBezTo>
                    <a:pt x="1103" y="1053"/>
                    <a:pt x="1098" y="1050"/>
                    <a:pt x="1105" y="1050"/>
                  </a:cubicBezTo>
                  <a:cubicBezTo>
                    <a:pt x="1107" y="1050"/>
                    <a:pt x="1109" y="1050"/>
                    <a:pt x="1112" y="1050"/>
                  </a:cubicBezTo>
                  <a:cubicBezTo>
                    <a:pt x="1122" y="1049"/>
                    <a:pt x="1118" y="1040"/>
                    <a:pt x="1117" y="1026"/>
                  </a:cubicBezTo>
                  <a:cubicBezTo>
                    <a:pt x="1110" y="1015"/>
                    <a:pt x="1101" y="1009"/>
                    <a:pt x="1091" y="1004"/>
                  </a:cubicBezTo>
                  <a:cubicBezTo>
                    <a:pt x="1076" y="996"/>
                    <a:pt x="1076" y="996"/>
                    <a:pt x="1090" y="990"/>
                  </a:cubicBezTo>
                  <a:cubicBezTo>
                    <a:pt x="1093" y="986"/>
                    <a:pt x="1097" y="984"/>
                    <a:pt x="1102" y="984"/>
                  </a:cubicBezTo>
                  <a:cubicBezTo>
                    <a:pt x="1105" y="984"/>
                    <a:pt x="1107" y="985"/>
                    <a:pt x="1110" y="986"/>
                  </a:cubicBezTo>
                  <a:cubicBezTo>
                    <a:pt x="1117" y="991"/>
                    <a:pt x="1114" y="995"/>
                    <a:pt x="1114" y="995"/>
                  </a:cubicBezTo>
                  <a:lnTo>
                    <a:pt x="1111" y="1001"/>
                  </a:lnTo>
                  <a:cubicBezTo>
                    <a:pt x="1115" y="1003"/>
                    <a:pt x="1118" y="1005"/>
                    <a:pt x="1122" y="1005"/>
                  </a:cubicBezTo>
                  <a:cubicBezTo>
                    <a:pt x="1125" y="1005"/>
                    <a:pt x="1129" y="1003"/>
                    <a:pt x="1131" y="999"/>
                  </a:cubicBezTo>
                  <a:cubicBezTo>
                    <a:pt x="1141" y="996"/>
                    <a:pt x="1145" y="991"/>
                    <a:pt x="1137" y="987"/>
                  </a:cubicBezTo>
                  <a:cubicBezTo>
                    <a:pt x="1147" y="986"/>
                    <a:pt x="1154" y="975"/>
                    <a:pt x="1159" y="964"/>
                  </a:cubicBezTo>
                  <a:cubicBezTo>
                    <a:pt x="1165" y="954"/>
                    <a:pt x="1174" y="937"/>
                    <a:pt x="1184" y="936"/>
                  </a:cubicBezTo>
                  <a:cubicBezTo>
                    <a:pt x="1190" y="925"/>
                    <a:pt x="1193" y="920"/>
                    <a:pt x="1185" y="916"/>
                  </a:cubicBezTo>
                  <a:cubicBezTo>
                    <a:pt x="1174" y="910"/>
                    <a:pt x="1173" y="905"/>
                    <a:pt x="1177" y="905"/>
                  </a:cubicBezTo>
                  <a:cubicBezTo>
                    <a:pt x="1178" y="905"/>
                    <a:pt x="1179" y="906"/>
                    <a:pt x="1181" y="907"/>
                  </a:cubicBezTo>
                  <a:cubicBezTo>
                    <a:pt x="1181" y="907"/>
                    <a:pt x="1181" y="907"/>
                    <a:pt x="1182" y="907"/>
                  </a:cubicBezTo>
                  <a:cubicBezTo>
                    <a:pt x="1200" y="907"/>
                    <a:pt x="1243" y="842"/>
                    <a:pt x="1232" y="829"/>
                  </a:cubicBezTo>
                  <a:lnTo>
                    <a:pt x="1238" y="819"/>
                  </a:lnTo>
                  <a:cubicBezTo>
                    <a:pt x="1251" y="811"/>
                    <a:pt x="1269" y="780"/>
                    <a:pt x="1265" y="770"/>
                  </a:cubicBezTo>
                  <a:lnTo>
                    <a:pt x="1274" y="754"/>
                  </a:lnTo>
                  <a:cubicBezTo>
                    <a:pt x="1286" y="747"/>
                    <a:pt x="1289" y="742"/>
                    <a:pt x="1285" y="733"/>
                  </a:cubicBezTo>
                  <a:cubicBezTo>
                    <a:pt x="1282" y="726"/>
                    <a:pt x="1277" y="722"/>
                    <a:pt x="1278" y="722"/>
                  </a:cubicBezTo>
                  <a:lnTo>
                    <a:pt x="1278" y="722"/>
                  </a:lnTo>
                  <a:cubicBezTo>
                    <a:pt x="1278" y="722"/>
                    <a:pt x="1279" y="723"/>
                    <a:pt x="1280" y="724"/>
                  </a:cubicBezTo>
                  <a:cubicBezTo>
                    <a:pt x="1281" y="724"/>
                    <a:pt x="1282" y="724"/>
                    <a:pt x="1283" y="724"/>
                  </a:cubicBezTo>
                  <a:cubicBezTo>
                    <a:pt x="1290" y="724"/>
                    <a:pt x="1295" y="713"/>
                    <a:pt x="1305" y="695"/>
                  </a:cubicBezTo>
                  <a:cubicBezTo>
                    <a:pt x="1315" y="677"/>
                    <a:pt x="1317" y="674"/>
                    <a:pt x="1312" y="674"/>
                  </a:cubicBezTo>
                  <a:cubicBezTo>
                    <a:pt x="1311" y="674"/>
                    <a:pt x="1309" y="674"/>
                    <a:pt x="1307" y="674"/>
                  </a:cubicBezTo>
                  <a:cubicBezTo>
                    <a:pt x="1310" y="659"/>
                    <a:pt x="1314" y="654"/>
                    <a:pt x="1318" y="654"/>
                  </a:cubicBezTo>
                  <a:cubicBezTo>
                    <a:pt x="1321" y="654"/>
                    <a:pt x="1324" y="656"/>
                    <a:pt x="1326" y="658"/>
                  </a:cubicBezTo>
                  <a:cubicBezTo>
                    <a:pt x="1330" y="661"/>
                    <a:pt x="1333" y="663"/>
                    <a:pt x="1335" y="663"/>
                  </a:cubicBezTo>
                  <a:cubicBezTo>
                    <a:pt x="1339" y="663"/>
                    <a:pt x="1337" y="655"/>
                    <a:pt x="1324" y="643"/>
                  </a:cubicBezTo>
                  <a:cubicBezTo>
                    <a:pt x="1315" y="632"/>
                    <a:pt x="1317" y="622"/>
                    <a:pt x="1323" y="622"/>
                  </a:cubicBezTo>
                  <a:cubicBezTo>
                    <a:pt x="1324" y="622"/>
                    <a:pt x="1325" y="622"/>
                    <a:pt x="1326" y="623"/>
                  </a:cubicBezTo>
                  <a:cubicBezTo>
                    <a:pt x="1333" y="626"/>
                    <a:pt x="1331" y="632"/>
                    <a:pt x="1328" y="637"/>
                  </a:cubicBezTo>
                  <a:lnTo>
                    <a:pt x="1342" y="645"/>
                  </a:lnTo>
                  <a:cubicBezTo>
                    <a:pt x="1344" y="640"/>
                    <a:pt x="1344" y="640"/>
                    <a:pt x="1341" y="631"/>
                  </a:cubicBezTo>
                  <a:cubicBezTo>
                    <a:pt x="1342" y="625"/>
                    <a:pt x="1342" y="619"/>
                    <a:pt x="1340" y="615"/>
                  </a:cubicBezTo>
                  <a:cubicBezTo>
                    <a:pt x="1337" y="608"/>
                    <a:pt x="1329" y="603"/>
                    <a:pt x="1322" y="603"/>
                  </a:cubicBezTo>
                  <a:cubicBezTo>
                    <a:pt x="1320" y="603"/>
                    <a:pt x="1319" y="603"/>
                    <a:pt x="1318" y="604"/>
                  </a:cubicBezTo>
                  <a:cubicBezTo>
                    <a:pt x="1316" y="604"/>
                    <a:pt x="1315" y="604"/>
                    <a:pt x="1314" y="604"/>
                  </a:cubicBezTo>
                  <a:cubicBezTo>
                    <a:pt x="1308" y="604"/>
                    <a:pt x="1311" y="599"/>
                    <a:pt x="1314" y="595"/>
                  </a:cubicBezTo>
                  <a:cubicBezTo>
                    <a:pt x="1319" y="592"/>
                    <a:pt x="1323" y="591"/>
                    <a:pt x="1326" y="591"/>
                  </a:cubicBezTo>
                  <a:cubicBezTo>
                    <a:pt x="1332" y="591"/>
                    <a:pt x="1336" y="595"/>
                    <a:pt x="1338" y="600"/>
                  </a:cubicBezTo>
                  <a:cubicBezTo>
                    <a:pt x="1335" y="606"/>
                    <a:pt x="1342" y="610"/>
                    <a:pt x="1350" y="614"/>
                  </a:cubicBezTo>
                  <a:cubicBezTo>
                    <a:pt x="1350" y="614"/>
                    <a:pt x="1351" y="614"/>
                    <a:pt x="1351" y="614"/>
                  </a:cubicBezTo>
                  <a:cubicBezTo>
                    <a:pt x="1357" y="614"/>
                    <a:pt x="1356" y="583"/>
                    <a:pt x="1346" y="570"/>
                  </a:cubicBezTo>
                  <a:lnTo>
                    <a:pt x="1346" y="570"/>
                  </a:lnTo>
                  <a:lnTo>
                    <a:pt x="1352" y="573"/>
                  </a:lnTo>
                  <a:cubicBezTo>
                    <a:pt x="1354" y="574"/>
                    <a:pt x="1355" y="574"/>
                    <a:pt x="1356" y="574"/>
                  </a:cubicBezTo>
                  <a:cubicBezTo>
                    <a:pt x="1362" y="574"/>
                    <a:pt x="1367" y="565"/>
                    <a:pt x="1371" y="557"/>
                  </a:cubicBezTo>
                  <a:cubicBezTo>
                    <a:pt x="1377" y="545"/>
                    <a:pt x="1380" y="540"/>
                    <a:pt x="1374" y="536"/>
                  </a:cubicBezTo>
                  <a:cubicBezTo>
                    <a:pt x="1366" y="532"/>
                    <a:pt x="1359" y="529"/>
                    <a:pt x="1362" y="523"/>
                  </a:cubicBezTo>
                  <a:lnTo>
                    <a:pt x="1362" y="523"/>
                  </a:lnTo>
                  <a:cubicBezTo>
                    <a:pt x="1361" y="525"/>
                    <a:pt x="1360" y="526"/>
                    <a:pt x="1358" y="526"/>
                  </a:cubicBezTo>
                  <a:cubicBezTo>
                    <a:pt x="1354" y="526"/>
                    <a:pt x="1350" y="523"/>
                    <a:pt x="1344" y="521"/>
                  </a:cubicBezTo>
                  <a:cubicBezTo>
                    <a:pt x="1352" y="517"/>
                    <a:pt x="1360" y="514"/>
                    <a:pt x="1368" y="513"/>
                  </a:cubicBezTo>
                  <a:cubicBezTo>
                    <a:pt x="1387" y="511"/>
                    <a:pt x="1405" y="498"/>
                    <a:pt x="1413" y="480"/>
                  </a:cubicBezTo>
                  <a:cubicBezTo>
                    <a:pt x="1418" y="470"/>
                    <a:pt x="1427" y="453"/>
                    <a:pt x="1438" y="452"/>
                  </a:cubicBezTo>
                  <a:cubicBezTo>
                    <a:pt x="1443" y="441"/>
                    <a:pt x="1447" y="437"/>
                    <a:pt x="1439" y="432"/>
                  </a:cubicBezTo>
                  <a:lnTo>
                    <a:pt x="1444" y="422"/>
                  </a:lnTo>
                  <a:cubicBezTo>
                    <a:pt x="1454" y="420"/>
                    <a:pt x="1461" y="410"/>
                    <a:pt x="1453" y="405"/>
                  </a:cubicBezTo>
                  <a:cubicBezTo>
                    <a:pt x="1450" y="396"/>
                    <a:pt x="1460" y="395"/>
                    <a:pt x="1462" y="389"/>
                  </a:cubicBezTo>
                  <a:cubicBezTo>
                    <a:pt x="1482" y="386"/>
                    <a:pt x="1482" y="386"/>
                    <a:pt x="1458" y="380"/>
                  </a:cubicBezTo>
                  <a:cubicBezTo>
                    <a:pt x="1456" y="380"/>
                    <a:pt x="1454" y="380"/>
                    <a:pt x="1453" y="380"/>
                  </a:cubicBezTo>
                  <a:cubicBezTo>
                    <a:pt x="1446" y="380"/>
                    <a:pt x="1439" y="383"/>
                    <a:pt x="1435" y="388"/>
                  </a:cubicBezTo>
                  <a:lnTo>
                    <a:pt x="1426" y="404"/>
                  </a:lnTo>
                  <a:lnTo>
                    <a:pt x="1426" y="404"/>
                  </a:lnTo>
                  <a:lnTo>
                    <a:pt x="1427" y="385"/>
                  </a:lnTo>
                  <a:cubicBezTo>
                    <a:pt x="1431" y="376"/>
                    <a:pt x="1429" y="367"/>
                    <a:pt x="1422" y="360"/>
                  </a:cubicBezTo>
                  <a:cubicBezTo>
                    <a:pt x="1422" y="360"/>
                    <a:pt x="1415" y="357"/>
                    <a:pt x="1418" y="351"/>
                  </a:cubicBezTo>
                  <a:lnTo>
                    <a:pt x="1418" y="351"/>
                  </a:lnTo>
                  <a:cubicBezTo>
                    <a:pt x="1418" y="351"/>
                    <a:pt x="1425" y="356"/>
                    <a:pt x="1432" y="359"/>
                  </a:cubicBezTo>
                  <a:cubicBezTo>
                    <a:pt x="1436" y="367"/>
                    <a:pt x="1443" y="373"/>
                    <a:pt x="1451" y="376"/>
                  </a:cubicBezTo>
                  <a:cubicBezTo>
                    <a:pt x="1452" y="376"/>
                    <a:pt x="1454" y="376"/>
                    <a:pt x="1455" y="376"/>
                  </a:cubicBezTo>
                  <a:cubicBezTo>
                    <a:pt x="1470" y="376"/>
                    <a:pt x="1483" y="365"/>
                    <a:pt x="1470" y="358"/>
                  </a:cubicBezTo>
                  <a:cubicBezTo>
                    <a:pt x="1472" y="354"/>
                    <a:pt x="1472" y="354"/>
                    <a:pt x="1482" y="351"/>
                  </a:cubicBezTo>
                  <a:cubicBezTo>
                    <a:pt x="1484" y="352"/>
                    <a:pt x="1486" y="353"/>
                    <a:pt x="1487" y="353"/>
                  </a:cubicBezTo>
                  <a:cubicBezTo>
                    <a:pt x="1491" y="353"/>
                    <a:pt x="1490" y="347"/>
                    <a:pt x="1481" y="337"/>
                  </a:cubicBezTo>
                  <a:cubicBezTo>
                    <a:pt x="1472" y="325"/>
                    <a:pt x="1473" y="320"/>
                    <a:pt x="1483" y="320"/>
                  </a:cubicBezTo>
                  <a:cubicBezTo>
                    <a:pt x="1485" y="320"/>
                    <a:pt x="1488" y="321"/>
                    <a:pt x="1490" y="321"/>
                  </a:cubicBezTo>
                  <a:cubicBezTo>
                    <a:pt x="1510" y="318"/>
                    <a:pt x="1523" y="296"/>
                    <a:pt x="1515" y="292"/>
                  </a:cubicBezTo>
                  <a:cubicBezTo>
                    <a:pt x="1504" y="286"/>
                    <a:pt x="1507" y="268"/>
                    <a:pt x="1519" y="267"/>
                  </a:cubicBezTo>
                  <a:cubicBezTo>
                    <a:pt x="1530" y="265"/>
                    <a:pt x="1533" y="259"/>
                    <a:pt x="1528" y="250"/>
                  </a:cubicBezTo>
                  <a:lnTo>
                    <a:pt x="1528" y="250"/>
                  </a:lnTo>
                  <a:cubicBezTo>
                    <a:pt x="1531" y="252"/>
                    <a:pt x="1533" y="253"/>
                    <a:pt x="1536" y="253"/>
                  </a:cubicBezTo>
                  <a:cubicBezTo>
                    <a:pt x="1540" y="253"/>
                    <a:pt x="1544" y="250"/>
                    <a:pt x="1542" y="244"/>
                  </a:cubicBezTo>
                  <a:cubicBezTo>
                    <a:pt x="1542" y="244"/>
                    <a:pt x="1543" y="240"/>
                    <a:pt x="1538" y="240"/>
                  </a:cubicBezTo>
                  <a:cubicBezTo>
                    <a:pt x="1537" y="240"/>
                    <a:pt x="1536" y="240"/>
                    <a:pt x="1534" y="240"/>
                  </a:cubicBezTo>
                  <a:lnTo>
                    <a:pt x="1526" y="221"/>
                  </a:lnTo>
                  <a:cubicBezTo>
                    <a:pt x="1525" y="223"/>
                    <a:pt x="1523" y="224"/>
                    <a:pt x="1521" y="224"/>
                  </a:cubicBezTo>
                  <a:cubicBezTo>
                    <a:pt x="1518" y="224"/>
                    <a:pt x="1513" y="222"/>
                    <a:pt x="1508" y="219"/>
                  </a:cubicBezTo>
                  <a:cubicBezTo>
                    <a:pt x="1502" y="216"/>
                    <a:pt x="1519" y="199"/>
                    <a:pt x="1545" y="199"/>
                  </a:cubicBezTo>
                  <a:cubicBezTo>
                    <a:pt x="1546" y="199"/>
                    <a:pt x="1547" y="199"/>
                    <a:pt x="1547" y="199"/>
                  </a:cubicBezTo>
                  <a:lnTo>
                    <a:pt x="1568" y="195"/>
                  </a:lnTo>
                  <a:lnTo>
                    <a:pt x="1553" y="188"/>
                  </a:lnTo>
                  <a:cubicBezTo>
                    <a:pt x="1556" y="183"/>
                    <a:pt x="1558" y="179"/>
                    <a:pt x="1562" y="179"/>
                  </a:cubicBezTo>
                  <a:cubicBezTo>
                    <a:pt x="1563" y="179"/>
                    <a:pt x="1565" y="180"/>
                    <a:pt x="1567" y="181"/>
                  </a:cubicBezTo>
                  <a:cubicBezTo>
                    <a:pt x="1569" y="182"/>
                    <a:pt x="1571" y="183"/>
                    <a:pt x="1572" y="183"/>
                  </a:cubicBezTo>
                  <a:cubicBezTo>
                    <a:pt x="1574" y="183"/>
                    <a:pt x="1575" y="182"/>
                    <a:pt x="1577" y="179"/>
                  </a:cubicBezTo>
                  <a:cubicBezTo>
                    <a:pt x="1577" y="179"/>
                    <a:pt x="1580" y="174"/>
                    <a:pt x="1572" y="170"/>
                  </a:cubicBezTo>
                  <a:cubicBezTo>
                    <a:pt x="1559" y="162"/>
                    <a:pt x="1559" y="162"/>
                    <a:pt x="1569" y="161"/>
                  </a:cubicBezTo>
                  <a:lnTo>
                    <a:pt x="1569" y="161"/>
                  </a:lnTo>
                  <a:cubicBezTo>
                    <a:pt x="1571" y="161"/>
                    <a:pt x="1573" y="161"/>
                    <a:pt x="1575" y="161"/>
                  </a:cubicBezTo>
                  <a:cubicBezTo>
                    <a:pt x="1586" y="161"/>
                    <a:pt x="1587" y="155"/>
                    <a:pt x="1577" y="145"/>
                  </a:cubicBezTo>
                  <a:cubicBezTo>
                    <a:pt x="1568" y="140"/>
                    <a:pt x="1565" y="138"/>
                    <a:pt x="1568" y="138"/>
                  </a:cubicBezTo>
                  <a:cubicBezTo>
                    <a:pt x="1570" y="138"/>
                    <a:pt x="1574" y="139"/>
                    <a:pt x="1580" y="139"/>
                  </a:cubicBezTo>
                  <a:cubicBezTo>
                    <a:pt x="1583" y="141"/>
                    <a:pt x="1585" y="141"/>
                    <a:pt x="1588" y="141"/>
                  </a:cubicBezTo>
                  <a:cubicBezTo>
                    <a:pt x="1592" y="141"/>
                    <a:pt x="1597" y="139"/>
                    <a:pt x="1600" y="136"/>
                  </a:cubicBezTo>
                  <a:lnTo>
                    <a:pt x="1593" y="133"/>
                  </a:lnTo>
                  <a:cubicBezTo>
                    <a:pt x="1579" y="125"/>
                    <a:pt x="1581" y="119"/>
                    <a:pt x="1591" y="118"/>
                  </a:cubicBezTo>
                  <a:lnTo>
                    <a:pt x="1591" y="118"/>
                  </a:lnTo>
                  <a:cubicBezTo>
                    <a:pt x="1593" y="119"/>
                    <a:pt x="1594" y="119"/>
                    <a:pt x="1595" y="119"/>
                  </a:cubicBezTo>
                  <a:cubicBezTo>
                    <a:pt x="1600" y="119"/>
                    <a:pt x="1601" y="113"/>
                    <a:pt x="1600" y="101"/>
                  </a:cubicBezTo>
                  <a:cubicBezTo>
                    <a:pt x="1606" y="93"/>
                    <a:pt x="1608" y="88"/>
                    <a:pt x="1613" y="88"/>
                  </a:cubicBezTo>
                  <a:cubicBezTo>
                    <a:pt x="1614" y="88"/>
                    <a:pt x="1615" y="88"/>
                    <a:pt x="1617" y="89"/>
                  </a:cubicBezTo>
                  <a:cubicBezTo>
                    <a:pt x="1623" y="92"/>
                    <a:pt x="1626" y="94"/>
                    <a:pt x="1627" y="94"/>
                  </a:cubicBezTo>
                  <a:cubicBezTo>
                    <a:pt x="1628" y="94"/>
                    <a:pt x="1626" y="91"/>
                    <a:pt x="1619" y="83"/>
                  </a:cubicBezTo>
                  <a:cubicBezTo>
                    <a:pt x="1615" y="74"/>
                    <a:pt x="1615" y="74"/>
                    <a:pt x="1628" y="68"/>
                  </a:cubicBezTo>
                  <a:cubicBezTo>
                    <a:pt x="1638" y="66"/>
                    <a:pt x="1638" y="66"/>
                    <a:pt x="1634" y="56"/>
                  </a:cubicBezTo>
                  <a:cubicBezTo>
                    <a:pt x="1624" y="51"/>
                    <a:pt x="1618" y="48"/>
                    <a:pt x="1614" y="48"/>
                  </a:cubicBezTo>
                  <a:cubicBezTo>
                    <a:pt x="1612" y="48"/>
                    <a:pt x="1610" y="49"/>
                    <a:pt x="1609" y="51"/>
                  </a:cubicBezTo>
                  <a:cubicBezTo>
                    <a:pt x="1608" y="54"/>
                    <a:pt x="1607" y="55"/>
                    <a:pt x="1606" y="55"/>
                  </a:cubicBezTo>
                  <a:cubicBezTo>
                    <a:pt x="1605" y="55"/>
                    <a:pt x="1603" y="54"/>
                    <a:pt x="1599" y="52"/>
                  </a:cubicBezTo>
                  <a:lnTo>
                    <a:pt x="1606" y="42"/>
                  </a:lnTo>
                  <a:cubicBezTo>
                    <a:pt x="1610" y="34"/>
                    <a:pt x="1611" y="25"/>
                    <a:pt x="1610" y="16"/>
                  </a:cubicBezTo>
                  <a:cubicBezTo>
                    <a:pt x="1610" y="7"/>
                    <a:pt x="1604" y="0"/>
                    <a:pt x="16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5" name="Google Shape;8995;p33"/>
            <p:cNvSpPr/>
            <p:nvPr/>
          </p:nvSpPr>
          <p:spPr>
            <a:xfrm>
              <a:off x="3279308" y="2329510"/>
              <a:ext cx="153335" cy="163124"/>
            </a:xfrm>
            <a:custGeom>
              <a:avLst/>
              <a:gdLst/>
              <a:ahLst/>
              <a:cxnLst/>
              <a:rect l="l" t="t" r="r" b="b"/>
              <a:pathLst>
                <a:path w="1535" h="1633" extrusionOk="0">
                  <a:moveTo>
                    <a:pt x="950" y="13"/>
                  </a:moveTo>
                  <a:cubicBezTo>
                    <a:pt x="950" y="17"/>
                    <a:pt x="950" y="21"/>
                    <a:pt x="950" y="21"/>
                  </a:cubicBezTo>
                  <a:cubicBezTo>
                    <a:pt x="950" y="23"/>
                    <a:pt x="950" y="24"/>
                    <a:pt x="950" y="24"/>
                  </a:cubicBezTo>
                  <a:cubicBezTo>
                    <a:pt x="950" y="24"/>
                    <a:pt x="950" y="18"/>
                    <a:pt x="950" y="13"/>
                  </a:cubicBezTo>
                  <a:close/>
                  <a:moveTo>
                    <a:pt x="1221" y="15"/>
                  </a:moveTo>
                  <a:cubicBezTo>
                    <a:pt x="1219" y="15"/>
                    <a:pt x="1220" y="18"/>
                    <a:pt x="1220" y="23"/>
                  </a:cubicBezTo>
                  <a:lnTo>
                    <a:pt x="1230" y="27"/>
                  </a:lnTo>
                  <a:cubicBezTo>
                    <a:pt x="1234" y="21"/>
                    <a:pt x="1235" y="21"/>
                    <a:pt x="1229" y="18"/>
                  </a:cubicBezTo>
                  <a:cubicBezTo>
                    <a:pt x="1225" y="17"/>
                    <a:pt x="1223" y="15"/>
                    <a:pt x="1221" y="15"/>
                  </a:cubicBezTo>
                  <a:close/>
                  <a:moveTo>
                    <a:pt x="1115" y="39"/>
                  </a:moveTo>
                  <a:cubicBezTo>
                    <a:pt x="1115" y="44"/>
                    <a:pt x="1115" y="50"/>
                    <a:pt x="1116" y="55"/>
                  </a:cubicBezTo>
                  <a:cubicBezTo>
                    <a:pt x="1116" y="56"/>
                    <a:pt x="1116" y="56"/>
                    <a:pt x="1117" y="56"/>
                  </a:cubicBezTo>
                  <a:cubicBezTo>
                    <a:pt x="1121" y="56"/>
                    <a:pt x="1123" y="49"/>
                    <a:pt x="1123" y="49"/>
                  </a:cubicBezTo>
                  <a:cubicBezTo>
                    <a:pt x="1123" y="49"/>
                    <a:pt x="1125" y="41"/>
                    <a:pt x="1120" y="40"/>
                  </a:cubicBezTo>
                  <a:lnTo>
                    <a:pt x="1115" y="39"/>
                  </a:lnTo>
                  <a:close/>
                  <a:moveTo>
                    <a:pt x="1063" y="52"/>
                  </a:moveTo>
                  <a:cubicBezTo>
                    <a:pt x="1068" y="53"/>
                    <a:pt x="1068" y="53"/>
                    <a:pt x="1067" y="61"/>
                  </a:cubicBezTo>
                  <a:lnTo>
                    <a:pt x="1062" y="61"/>
                  </a:lnTo>
                  <a:lnTo>
                    <a:pt x="1059" y="52"/>
                  </a:lnTo>
                  <a:close/>
                  <a:moveTo>
                    <a:pt x="1024" y="45"/>
                  </a:moveTo>
                  <a:cubicBezTo>
                    <a:pt x="1028" y="45"/>
                    <a:pt x="1029" y="53"/>
                    <a:pt x="1024" y="64"/>
                  </a:cubicBezTo>
                  <a:lnTo>
                    <a:pt x="1015" y="63"/>
                  </a:lnTo>
                  <a:cubicBezTo>
                    <a:pt x="1016" y="55"/>
                    <a:pt x="1016" y="48"/>
                    <a:pt x="1021" y="48"/>
                  </a:cubicBezTo>
                  <a:cubicBezTo>
                    <a:pt x="1022" y="46"/>
                    <a:pt x="1023" y="45"/>
                    <a:pt x="1024" y="45"/>
                  </a:cubicBezTo>
                  <a:close/>
                  <a:moveTo>
                    <a:pt x="860" y="41"/>
                  </a:moveTo>
                  <a:cubicBezTo>
                    <a:pt x="861" y="41"/>
                    <a:pt x="860" y="45"/>
                    <a:pt x="859" y="54"/>
                  </a:cubicBezTo>
                  <a:lnTo>
                    <a:pt x="853" y="72"/>
                  </a:lnTo>
                  <a:cubicBezTo>
                    <a:pt x="853" y="72"/>
                    <a:pt x="853" y="72"/>
                    <a:pt x="853" y="72"/>
                  </a:cubicBezTo>
                  <a:cubicBezTo>
                    <a:pt x="849" y="72"/>
                    <a:pt x="851" y="63"/>
                    <a:pt x="853" y="48"/>
                  </a:cubicBezTo>
                  <a:cubicBezTo>
                    <a:pt x="857" y="43"/>
                    <a:pt x="859" y="41"/>
                    <a:pt x="860" y="41"/>
                  </a:cubicBezTo>
                  <a:close/>
                  <a:moveTo>
                    <a:pt x="898" y="73"/>
                  </a:moveTo>
                  <a:lnTo>
                    <a:pt x="898" y="73"/>
                  </a:lnTo>
                  <a:cubicBezTo>
                    <a:pt x="899" y="82"/>
                    <a:pt x="900" y="90"/>
                    <a:pt x="896" y="90"/>
                  </a:cubicBezTo>
                  <a:lnTo>
                    <a:pt x="893" y="91"/>
                  </a:lnTo>
                  <a:cubicBezTo>
                    <a:pt x="892" y="86"/>
                    <a:pt x="893" y="80"/>
                    <a:pt x="895" y="75"/>
                  </a:cubicBezTo>
                  <a:lnTo>
                    <a:pt x="898" y="73"/>
                  </a:lnTo>
                  <a:close/>
                  <a:moveTo>
                    <a:pt x="739" y="86"/>
                  </a:moveTo>
                  <a:lnTo>
                    <a:pt x="742" y="92"/>
                  </a:lnTo>
                  <a:lnTo>
                    <a:pt x="740" y="101"/>
                  </a:lnTo>
                  <a:lnTo>
                    <a:pt x="733" y="96"/>
                  </a:lnTo>
                  <a:cubicBezTo>
                    <a:pt x="730" y="88"/>
                    <a:pt x="734" y="87"/>
                    <a:pt x="739" y="86"/>
                  </a:cubicBezTo>
                  <a:close/>
                  <a:moveTo>
                    <a:pt x="986" y="95"/>
                  </a:moveTo>
                  <a:cubicBezTo>
                    <a:pt x="986" y="95"/>
                    <a:pt x="987" y="95"/>
                    <a:pt x="987" y="95"/>
                  </a:cubicBezTo>
                  <a:lnTo>
                    <a:pt x="987" y="103"/>
                  </a:lnTo>
                  <a:cubicBezTo>
                    <a:pt x="985" y="103"/>
                    <a:pt x="982" y="106"/>
                    <a:pt x="980" y="106"/>
                  </a:cubicBezTo>
                  <a:cubicBezTo>
                    <a:pt x="980" y="106"/>
                    <a:pt x="979" y="105"/>
                    <a:pt x="979" y="103"/>
                  </a:cubicBezTo>
                  <a:cubicBezTo>
                    <a:pt x="975" y="103"/>
                    <a:pt x="982" y="95"/>
                    <a:pt x="986" y="95"/>
                  </a:cubicBezTo>
                  <a:close/>
                  <a:moveTo>
                    <a:pt x="1133" y="95"/>
                  </a:moveTo>
                  <a:cubicBezTo>
                    <a:pt x="1134" y="95"/>
                    <a:pt x="1134" y="95"/>
                    <a:pt x="1134" y="95"/>
                  </a:cubicBezTo>
                  <a:cubicBezTo>
                    <a:pt x="1138" y="96"/>
                    <a:pt x="1143" y="98"/>
                    <a:pt x="1141" y="105"/>
                  </a:cubicBezTo>
                  <a:cubicBezTo>
                    <a:pt x="1141" y="105"/>
                    <a:pt x="1138" y="112"/>
                    <a:pt x="1134" y="112"/>
                  </a:cubicBezTo>
                  <a:cubicBezTo>
                    <a:pt x="1134" y="112"/>
                    <a:pt x="1134" y="112"/>
                    <a:pt x="1134" y="112"/>
                  </a:cubicBezTo>
                  <a:cubicBezTo>
                    <a:pt x="1129" y="110"/>
                    <a:pt x="1127" y="101"/>
                    <a:pt x="1127" y="101"/>
                  </a:cubicBezTo>
                  <a:cubicBezTo>
                    <a:pt x="1130" y="95"/>
                    <a:pt x="1132" y="95"/>
                    <a:pt x="1133" y="95"/>
                  </a:cubicBezTo>
                  <a:close/>
                  <a:moveTo>
                    <a:pt x="764" y="91"/>
                  </a:moveTo>
                  <a:cubicBezTo>
                    <a:pt x="765" y="91"/>
                    <a:pt x="766" y="95"/>
                    <a:pt x="768" y="101"/>
                  </a:cubicBezTo>
                  <a:cubicBezTo>
                    <a:pt x="773" y="109"/>
                    <a:pt x="773" y="119"/>
                    <a:pt x="768" y="127"/>
                  </a:cubicBezTo>
                  <a:lnTo>
                    <a:pt x="760" y="129"/>
                  </a:lnTo>
                  <a:lnTo>
                    <a:pt x="763" y="112"/>
                  </a:lnTo>
                  <a:cubicBezTo>
                    <a:pt x="763" y="97"/>
                    <a:pt x="763" y="91"/>
                    <a:pt x="764" y="91"/>
                  </a:cubicBezTo>
                  <a:close/>
                  <a:moveTo>
                    <a:pt x="1207" y="127"/>
                  </a:moveTo>
                  <a:cubicBezTo>
                    <a:pt x="1208" y="127"/>
                    <a:pt x="1210" y="128"/>
                    <a:pt x="1213" y="129"/>
                  </a:cubicBezTo>
                  <a:cubicBezTo>
                    <a:pt x="1218" y="132"/>
                    <a:pt x="1213" y="138"/>
                    <a:pt x="1213" y="138"/>
                  </a:cubicBezTo>
                  <a:cubicBezTo>
                    <a:pt x="1213" y="140"/>
                    <a:pt x="1212" y="141"/>
                    <a:pt x="1211" y="141"/>
                  </a:cubicBezTo>
                  <a:cubicBezTo>
                    <a:pt x="1210" y="141"/>
                    <a:pt x="1209" y="136"/>
                    <a:pt x="1206" y="134"/>
                  </a:cubicBezTo>
                  <a:cubicBezTo>
                    <a:pt x="1206" y="129"/>
                    <a:pt x="1206" y="127"/>
                    <a:pt x="1207" y="127"/>
                  </a:cubicBezTo>
                  <a:close/>
                  <a:moveTo>
                    <a:pt x="1289" y="154"/>
                  </a:moveTo>
                  <a:cubicBezTo>
                    <a:pt x="1291" y="154"/>
                    <a:pt x="1291" y="159"/>
                    <a:pt x="1286" y="170"/>
                  </a:cubicBezTo>
                  <a:cubicBezTo>
                    <a:pt x="1284" y="173"/>
                    <a:pt x="1283" y="175"/>
                    <a:pt x="1281" y="175"/>
                  </a:cubicBezTo>
                  <a:cubicBezTo>
                    <a:pt x="1280" y="175"/>
                    <a:pt x="1279" y="174"/>
                    <a:pt x="1277" y="173"/>
                  </a:cubicBezTo>
                  <a:cubicBezTo>
                    <a:pt x="1279" y="168"/>
                    <a:pt x="1281" y="162"/>
                    <a:pt x="1284" y="158"/>
                  </a:cubicBezTo>
                  <a:cubicBezTo>
                    <a:pt x="1286" y="155"/>
                    <a:pt x="1288" y="154"/>
                    <a:pt x="1289" y="154"/>
                  </a:cubicBezTo>
                  <a:close/>
                  <a:moveTo>
                    <a:pt x="1313" y="182"/>
                  </a:moveTo>
                  <a:lnTo>
                    <a:pt x="1317" y="186"/>
                  </a:lnTo>
                  <a:cubicBezTo>
                    <a:pt x="1312" y="190"/>
                    <a:pt x="1308" y="195"/>
                    <a:pt x="1304" y="195"/>
                  </a:cubicBezTo>
                  <a:cubicBezTo>
                    <a:pt x="1303" y="195"/>
                    <a:pt x="1303" y="195"/>
                    <a:pt x="1302" y="195"/>
                  </a:cubicBezTo>
                  <a:lnTo>
                    <a:pt x="1304" y="186"/>
                  </a:lnTo>
                  <a:lnTo>
                    <a:pt x="1313" y="182"/>
                  </a:lnTo>
                  <a:close/>
                  <a:moveTo>
                    <a:pt x="605" y="217"/>
                  </a:moveTo>
                  <a:cubicBezTo>
                    <a:pt x="603" y="217"/>
                    <a:pt x="602" y="218"/>
                    <a:pt x="600" y="219"/>
                  </a:cubicBezTo>
                  <a:cubicBezTo>
                    <a:pt x="599" y="219"/>
                    <a:pt x="597" y="219"/>
                    <a:pt x="596" y="219"/>
                  </a:cubicBezTo>
                  <a:cubicBezTo>
                    <a:pt x="588" y="219"/>
                    <a:pt x="589" y="227"/>
                    <a:pt x="594" y="233"/>
                  </a:cubicBezTo>
                  <a:cubicBezTo>
                    <a:pt x="596" y="236"/>
                    <a:pt x="598" y="237"/>
                    <a:pt x="600" y="237"/>
                  </a:cubicBezTo>
                  <a:cubicBezTo>
                    <a:pt x="602" y="237"/>
                    <a:pt x="605" y="235"/>
                    <a:pt x="609" y="233"/>
                  </a:cubicBezTo>
                  <a:cubicBezTo>
                    <a:pt x="612" y="230"/>
                    <a:pt x="611" y="221"/>
                    <a:pt x="611" y="221"/>
                  </a:cubicBezTo>
                  <a:cubicBezTo>
                    <a:pt x="609" y="218"/>
                    <a:pt x="607" y="217"/>
                    <a:pt x="605" y="217"/>
                  </a:cubicBezTo>
                  <a:close/>
                  <a:moveTo>
                    <a:pt x="571" y="220"/>
                  </a:moveTo>
                  <a:cubicBezTo>
                    <a:pt x="574" y="220"/>
                    <a:pt x="577" y="226"/>
                    <a:pt x="575" y="236"/>
                  </a:cubicBezTo>
                  <a:lnTo>
                    <a:pt x="568" y="242"/>
                  </a:lnTo>
                  <a:cubicBezTo>
                    <a:pt x="564" y="235"/>
                    <a:pt x="565" y="227"/>
                    <a:pt x="570" y="220"/>
                  </a:cubicBezTo>
                  <a:cubicBezTo>
                    <a:pt x="570" y="220"/>
                    <a:pt x="570" y="220"/>
                    <a:pt x="571" y="220"/>
                  </a:cubicBezTo>
                  <a:close/>
                  <a:moveTo>
                    <a:pt x="1121" y="264"/>
                  </a:moveTo>
                  <a:cubicBezTo>
                    <a:pt x="1117" y="269"/>
                    <a:pt x="1114" y="273"/>
                    <a:pt x="1111" y="278"/>
                  </a:cubicBezTo>
                  <a:cubicBezTo>
                    <a:pt x="1110" y="281"/>
                    <a:pt x="1110" y="283"/>
                    <a:pt x="1110" y="283"/>
                  </a:cubicBezTo>
                  <a:cubicBezTo>
                    <a:pt x="1112" y="283"/>
                    <a:pt x="1115" y="280"/>
                    <a:pt x="1120" y="273"/>
                  </a:cubicBezTo>
                  <a:cubicBezTo>
                    <a:pt x="1124" y="265"/>
                    <a:pt x="1124" y="265"/>
                    <a:pt x="1121" y="264"/>
                  </a:cubicBezTo>
                  <a:close/>
                  <a:moveTo>
                    <a:pt x="350" y="334"/>
                  </a:moveTo>
                  <a:cubicBezTo>
                    <a:pt x="349" y="334"/>
                    <a:pt x="348" y="334"/>
                    <a:pt x="347" y="336"/>
                  </a:cubicBezTo>
                  <a:lnTo>
                    <a:pt x="344" y="339"/>
                  </a:lnTo>
                  <a:lnTo>
                    <a:pt x="353" y="341"/>
                  </a:lnTo>
                  <a:lnTo>
                    <a:pt x="356" y="338"/>
                  </a:lnTo>
                  <a:cubicBezTo>
                    <a:pt x="353" y="335"/>
                    <a:pt x="351" y="334"/>
                    <a:pt x="350" y="334"/>
                  </a:cubicBezTo>
                  <a:close/>
                  <a:moveTo>
                    <a:pt x="374" y="369"/>
                  </a:moveTo>
                  <a:cubicBezTo>
                    <a:pt x="376" y="369"/>
                    <a:pt x="378" y="370"/>
                    <a:pt x="380" y="372"/>
                  </a:cubicBezTo>
                  <a:lnTo>
                    <a:pt x="378" y="375"/>
                  </a:lnTo>
                  <a:cubicBezTo>
                    <a:pt x="376" y="374"/>
                    <a:pt x="376" y="373"/>
                    <a:pt x="375" y="373"/>
                  </a:cubicBezTo>
                  <a:cubicBezTo>
                    <a:pt x="374" y="373"/>
                    <a:pt x="376" y="379"/>
                    <a:pt x="383" y="381"/>
                  </a:cubicBezTo>
                  <a:lnTo>
                    <a:pt x="396" y="391"/>
                  </a:lnTo>
                  <a:cubicBezTo>
                    <a:pt x="395" y="392"/>
                    <a:pt x="394" y="392"/>
                    <a:pt x="392" y="392"/>
                  </a:cubicBezTo>
                  <a:cubicBezTo>
                    <a:pt x="388" y="392"/>
                    <a:pt x="382" y="390"/>
                    <a:pt x="378" y="386"/>
                  </a:cubicBezTo>
                  <a:cubicBezTo>
                    <a:pt x="363" y="380"/>
                    <a:pt x="363" y="380"/>
                    <a:pt x="369" y="373"/>
                  </a:cubicBezTo>
                  <a:cubicBezTo>
                    <a:pt x="370" y="371"/>
                    <a:pt x="372" y="369"/>
                    <a:pt x="374" y="369"/>
                  </a:cubicBezTo>
                  <a:close/>
                  <a:moveTo>
                    <a:pt x="341" y="405"/>
                  </a:moveTo>
                  <a:cubicBezTo>
                    <a:pt x="342" y="405"/>
                    <a:pt x="343" y="407"/>
                    <a:pt x="346" y="410"/>
                  </a:cubicBezTo>
                  <a:cubicBezTo>
                    <a:pt x="346" y="410"/>
                    <a:pt x="350" y="419"/>
                    <a:pt x="347" y="422"/>
                  </a:cubicBezTo>
                  <a:lnTo>
                    <a:pt x="338" y="420"/>
                  </a:lnTo>
                  <a:cubicBezTo>
                    <a:pt x="332" y="414"/>
                    <a:pt x="335" y="411"/>
                    <a:pt x="337" y="408"/>
                  </a:cubicBezTo>
                  <a:cubicBezTo>
                    <a:pt x="339" y="406"/>
                    <a:pt x="340" y="405"/>
                    <a:pt x="341" y="405"/>
                  </a:cubicBezTo>
                  <a:close/>
                  <a:moveTo>
                    <a:pt x="1427" y="446"/>
                  </a:moveTo>
                  <a:lnTo>
                    <a:pt x="1436" y="448"/>
                  </a:lnTo>
                  <a:lnTo>
                    <a:pt x="1437" y="453"/>
                  </a:lnTo>
                  <a:cubicBezTo>
                    <a:pt x="1433" y="454"/>
                    <a:pt x="1429" y="455"/>
                    <a:pt x="1426" y="455"/>
                  </a:cubicBezTo>
                  <a:cubicBezTo>
                    <a:pt x="1423" y="455"/>
                    <a:pt x="1420" y="454"/>
                    <a:pt x="1420" y="451"/>
                  </a:cubicBezTo>
                  <a:lnTo>
                    <a:pt x="1427" y="446"/>
                  </a:lnTo>
                  <a:close/>
                  <a:moveTo>
                    <a:pt x="425" y="493"/>
                  </a:moveTo>
                  <a:lnTo>
                    <a:pt x="423" y="496"/>
                  </a:lnTo>
                  <a:cubicBezTo>
                    <a:pt x="425" y="502"/>
                    <a:pt x="428" y="506"/>
                    <a:pt x="433" y="510"/>
                  </a:cubicBezTo>
                  <a:lnTo>
                    <a:pt x="435" y="508"/>
                  </a:lnTo>
                  <a:cubicBezTo>
                    <a:pt x="437" y="504"/>
                    <a:pt x="432" y="499"/>
                    <a:pt x="425" y="493"/>
                  </a:cubicBezTo>
                  <a:close/>
                  <a:moveTo>
                    <a:pt x="1443" y="551"/>
                  </a:moveTo>
                  <a:cubicBezTo>
                    <a:pt x="1448" y="551"/>
                    <a:pt x="1455" y="551"/>
                    <a:pt x="1459" y="551"/>
                  </a:cubicBezTo>
                  <a:cubicBezTo>
                    <a:pt x="1459" y="555"/>
                    <a:pt x="1459" y="555"/>
                    <a:pt x="1451" y="556"/>
                  </a:cubicBezTo>
                  <a:cubicBezTo>
                    <a:pt x="1446" y="556"/>
                    <a:pt x="1440" y="555"/>
                    <a:pt x="1434" y="554"/>
                  </a:cubicBezTo>
                  <a:cubicBezTo>
                    <a:pt x="1434" y="551"/>
                    <a:pt x="1438" y="551"/>
                    <a:pt x="1443" y="551"/>
                  </a:cubicBezTo>
                  <a:close/>
                  <a:moveTo>
                    <a:pt x="1502" y="620"/>
                  </a:moveTo>
                  <a:cubicBezTo>
                    <a:pt x="1507" y="620"/>
                    <a:pt x="1513" y="622"/>
                    <a:pt x="1519" y="624"/>
                  </a:cubicBezTo>
                  <a:lnTo>
                    <a:pt x="1519" y="629"/>
                  </a:lnTo>
                  <a:cubicBezTo>
                    <a:pt x="1510" y="629"/>
                    <a:pt x="1502" y="629"/>
                    <a:pt x="1502" y="624"/>
                  </a:cubicBezTo>
                  <a:lnTo>
                    <a:pt x="1502" y="620"/>
                  </a:lnTo>
                  <a:close/>
                  <a:moveTo>
                    <a:pt x="1460" y="676"/>
                  </a:moveTo>
                  <a:lnTo>
                    <a:pt x="1468" y="680"/>
                  </a:lnTo>
                  <a:lnTo>
                    <a:pt x="1468" y="685"/>
                  </a:lnTo>
                  <a:cubicBezTo>
                    <a:pt x="1460" y="685"/>
                    <a:pt x="1451" y="685"/>
                    <a:pt x="1452" y="680"/>
                  </a:cubicBezTo>
                  <a:lnTo>
                    <a:pt x="1460" y="676"/>
                  </a:lnTo>
                  <a:close/>
                  <a:moveTo>
                    <a:pt x="1404" y="969"/>
                  </a:moveTo>
                  <a:cubicBezTo>
                    <a:pt x="1411" y="969"/>
                    <a:pt x="1416" y="975"/>
                    <a:pt x="1415" y="979"/>
                  </a:cubicBezTo>
                  <a:cubicBezTo>
                    <a:pt x="1413" y="984"/>
                    <a:pt x="1412" y="986"/>
                    <a:pt x="1410" y="986"/>
                  </a:cubicBezTo>
                  <a:cubicBezTo>
                    <a:pt x="1409" y="986"/>
                    <a:pt x="1407" y="985"/>
                    <a:pt x="1404" y="984"/>
                  </a:cubicBezTo>
                  <a:cubicBezTo>
                    <a:pt x="1397" y="982"/>
                    <a:pt x="1400" y="974"/>
                    <a:pt x="1401" y="970"/>
                  </a:cubicBezTo>
                  <a:cubicBezTo>
                    <a:pt x="1402" y="969"/>
                    <a:pt x="1403" y="969"/>
                    <a:pt x="1404" y="969"/>
                  </a:cubicBezTo>
                  <a:close/>
                  <a:moveTo>
                    <a:pt x="1337" y="1133"/>
                  </a:moveTo>
                  <a:cubicBezTo>
                    <a:pt x="1341" y="1137"/>
                    <a:pt x="1345" y="1141"/>
                    <a:pt x="1348" y="1146"/>
                  </a:cubicBezTo>
                  <a:lnTo>
                    <a:pt x="1346" y="1149"/>
                  </a:lnTo>
                  <a:cubicBezTo>
                    <a:pt x="1339" y="1146"/>
                    <a:pt x="1332" y="1141"/>
                    <a:pt x="1335" y="1138"/>
                  </a:cubicBezTo>
                  <a:lnTo>
                    <a:pt x="1337" y="1133"/>
                  </a:lnTo>
                  <a:close/>
                  <a:moveTo>
                    <a:pt x="47" y="1301"/>
                  </a:moveTo>
                  <a:cubicBezTo>
                    <a:pt x="48" y="1301"/>
                    <a:pt x="44" y="1303"/>
                    <a:pt x="37" y="1307"/>
                  </a:cubicBezTo>
                  <a:cubicBezTo>
                    <a:pt x="32" y="1311"/>
                    <a:pt x="27" y="1314"/>
                    <a:pt x="24" y="1314"/>
                  </a:cubicBezTo>
                  <a:cubicBezTo>
                    <a:pt x="23" y="1314"/>
                    <a:pt x="22" y="1313"/>
                    <a:pt x="21" y="1312"/>
                  </a:cubicBezTo>
                  <a:cubicBezTo>
                    <a:pt x="3" y="1312"/>
                    <a:pt x="14" y="1304"/>
                    <a:pt x="31" y="1304"/>
                  </a:cubicBezTo>
                  <a:cubicBezTo>
                    <a:pt x="32" y="1304"/>
                    <a:pt x="33" y="1304"/>
                    <a:pt x="34" y="1304"/>
                  </a:cubicBezTo>
                  <a:cubicBezTo>
                    <a:pt x="42" y="1302"/>
                    <a:pt x="46" y="1301"/>
                    <a:pt x="47" y="1301"/>
                  </a:cubicBezTo>
                  <a:close/>
                  <a:moveTo>
                    <a:pt x="1113" y="1437"/>
                  </a:moveTo>
                  <a:lnTo>
                    <a:pt x="1121" y="1442"/>
                  </a:lnTo>
                  <a:cubicBezTo>
                    <a:pt x="1126" y="1449"/>
                    <a:pt x="1121" y="1451"/>
                    <a:pt x="1121" y="1451"/>
                  </a:cubicBezTo>
                  <a:cubicBezTo>
                    <a:pt x="1120" y="1452"/>
                    <a:pt x="1119" y="1453"/>
                    <a:pt x="1118" y="1453"/>
                  </a:cubicBezTo>
                  <a:cubicBezTo>
                    <a:pt x="1117" y="1453"/>
                    <a:pt x="1116" y="1452"/>
                    <a:pt x="1114" y="1448"/>
                  </a:cubicBezTo>
                  <a:cubicBezTo>
                    <a:pt x="1114" y="1448"/>
                    <a:pt x="1109" y="1441"/>
                    <a:pt x="1113" y="1437"/>
                  </a:cubicBezTo>
                  <a:close/>
                  <a:moveTo>
                    <a:pt x="1021" y="1445"/>
                  </a:moveTo>
                  <a:cubicBezTo>
                    <a:pt x="1023" y="1445"/>
                    <a:pt x="1023" y="1448"/>
                    <a:pt x="1023" y="1453"/>
                  </a:cubicBezTo>
                  <a:cubicBezTo>
                    <a:pt x="1023" y="1459"/>
                    <a:pt x="1022" y="1462"/>
                    <a:pt x="1020" y="1462"/>
                  </a:cubicBezTo>
                  <a:cubicBezTo>
                    <a:pt x="1018" y="1462"/>
                    <a:pt x="1017" y="1460"/>
                    <a:pt x="1015" y="1458"/>
                  </a:cubicBezTo>
                  <a:cubicBezTo>
                    <a:pt x="1012" y="1450"/>
                    <a:pt x="1012" y="1450"/>
                    <a:pt x="1015" y="1448"/>
                  </a:cubicBezTo>
                  <a:cubicBezTo>
                    <a:pt x="1018" y="1446"/>
                    <a:pt x="1020" y="1445"/>
                    <a:pt x="1021" y="1445"/>
                  </a:cubicBezTo>
                  <a:close/>
                  <a:moveTo>
                    <a:pt x="988" y="1462"/>
                  </a:moveTo>
                  <a:lnTo>
                    <a:pt x="996" y="1467"/>
                  </a:lnTo>
                  <a:lnTo>
                    <a:pt x="992" y="1469"/>
                  </a:lnTo>
                  <a:cubicBezTo>
                    <a:pt x="991" y="1470"/>
                    <a:pt x="990" y="1470"/>
                    <a:pt x="989" y="1470"/>
                  </a:cubicBezTo>
                  <a:cubicBezTo>
                    <a:pt x="988" y="1470"/>
                    <a:pt x="987" y="1468"/>
                    <a:pt x="985" y="1463"/>
                  </a:cubicBezTo>
                  <a:lnTo>
                    <a:pt x="988" y="1462"/>
                  </a:lnTo>
                  <a:close/>
                  <a:moveTo>
                    <a:pt x="958" y="1468"/>
                  </a:moveTo>
                  <a:cubicBezTo>
                    <a:pt x="955" y="1468"/>
                    <a:pt x="955" y="1472"/>
                    <a:pt x="956" y="1472"/>
                  </a:cubicBezTo>
                  <a:cubicBezTo>
                    <a:pt x="957" y="1472"/>
                    <a:pt x="957" y="1471"/>
                    <a:pt x="958" y="1468"/>
                  </a:cubicBezTo>
                  <a:close/>
                  <a:moveTo>
                    <a:pt x="949" y="1479"/>
                  </a:moveTo>
                  <a:lnTo>
                    <a:pt x="957" y="1486"/>
                  </a:lnTo>
                  <a:lnTo>
                    <a:pt x="952" y="1487"/>
                  </a:lnTo>
                  <a:cubicBezTo>
                    <a:pt x="951" y="1488"/>
                    <a:pt x="950" y="1488"/>
                    <a:pt x="949" y="1488"/>
                  </a:cubicBezTo>
                  <a:cubicBezTo>
                    <a:pt x="947" y="1488"/>
                    <a:pt x="947" y="1486"/>
                    <a:pt x="945" y="1481"/>
                  </a:cubicBezTo>
                  <a:lnTo>
                    <a:pt x="949" y="1479"/>
                  </a:lnTo>
                  <a:close/>
                  <a:moveTo>
                    <a:pt x="1071" y="1473"/>
                  </a:moveTo>
                  <a:lnTo>
                    <a:pt x="1079" y="1478"/>
                  </a:lnTo>
                  <a:lnTo>
                    <a:pt x="1079" y="1488"/>
                  </a:lnTo>
                  <a:lnTo>
                    <a:pt x="1075" y="1490"/>
                  </a:lnTo>
                  <a:cubicBezTo>
                    <a:pt x="1071" y="1483"/>
                    <a:pt x="1067" y="1476"/>
                    <a:pt x="1071" y="1473"/>
                  </a:cubicBezTo>
                  <a:close/>
                  <a:moveTo>
                    <a:pt x="912" y="1503"/>
                  </a:moveTo>
                  <a:cubicBezTo>
                    <a:pt x="916" y="1507"/>
                    <a:pt x="920" y="1512"/>
                    <a:pt x="922" y="1517"/>
                  </a:cubicBezTo>
                  <a:lnTo>
                    <a:pt x="917" y="1518"/>
                  </a:lnTo>
                  <a:cubicBezTo>
                    <a:pt x="917" y="1518"/>
                    <a:pt x="917" y="1518"/>
                    <a:pt x="916" y="1518"/>
                  </a:cubicBezTo>
                  <a:cubicBezTo>
                    <a:pt x="913" y="1518"/>
                    <a:pt x="911" y="1512"/>
                    <a:pt x="911" y="1512"/>
                  </a:cubicBezTo>
                  <a:cubicBezTo>
                    <a:pt x="911" y="1512"/>
                    <a:pt x="907" y="1504"/>
                    <a:pt x="912" y="1503"/>
                  </a:cubicBezTo>
                  <a:close/>
                  <a:moveTo>
                    <a:pt x="745" y="1541"/>
                  </a:moveTo>
                  <a:cubicBezTo>
                    <a:pt x="746" y="1541"/>
                    <a:pt x="746" y="1542"/>
                    <a:pt x="747" y="1544"/>
                  </a:cubicBezTo>
                  <a:lnTo>
                    <a:pt x="748" y="1552"/>
                  </a:lnTo>
                  <a:cubicBezTo>
                    <a:pt x="745" y="1558"/>
                    <a:pt x="743" y="1565"/>
                    <a:pt x="741" y="1565"/>
                  </a:cubicBezTo>
                  <a:cubicBezTo>
                    <a:pt x="741" y="1565"/>
                    <a:pt x="740" y="1564"/>
                    <a:pt x="740" y="1562"/>
                  </a:cubicBezTo>
                  <a:cubicBezTo>
                    <a:pt x="740" y="1556"/>
                    <a:pt x="740" y="1550"/>
                    <a:pt x="742" y="1545"/>
                  </a:cubicBezTo>
                  <a:cubicBezTo>
                    <a:pt x="742" y="1545"/>
                    <a:pt x="744" y="1541"/>
                    <a:pt x="745" y="1541"/>
                  </a:cubicBezTo>
                  <a:close/>
                  <a:moveTo>
                    <a:pt x="598" y="1577"/>
                  </a:moveTo>
                  <a:cubicBezTo>
                    <a:pt x="602" y="1577"/>
                    <a:pt x="602" y="1592"/>
                    <a:pt x="592" y="1600"/>
                  </a:cubicBezTo>
                  <a:cubicBezTo>
                    <a:pt x="588" y="1600"/>
                    <a:pt x="588" y="1600"/>
                    <a:pt x="588" y="1592"/>
                  </a:cubicBezTo>
                  <a:cubicBezTo>
                    <a:pt x="589" y="1583"/>
                    <a:pt x="593" y="1577"/>
                    <a:pt x="598" y="1577"/>
                  </a:cubicBezTo>
                  <a:close/>
                  <a:moveTo>
                    <a:pt x="982" y="0"/>
                  </a:moveTo>
                  <a:cubicBezTo>
                    <a:pt x="979" y="0"/>
                    <a:pt x="979" y="5"/>
                    <a:pt x="979" y="13"/>
                  </a:cubicBezTo>
                  <a:cubicBezTo>
                    <a:pt x="979" y="17"/>
                    <a:pt x="979" y="22"/>
                    <a:pt x="978" y="22"/>
                  </a:cubicBezTo>
                  <a:cubicBezTo>
                    <a:pt x="978" y="22"/>
                    <a:pt x="976" y="19"/>
                    <a:pt x="975" y="13"/>
                  </a:cubicBezTo>
                  <a:cubicBezTo>
                    <a:pt x="973" y="10"/>
                    <a:pt x="971" y="9"/>
                    <a:pt x="970" y="9"/>
                  </a:cubicBezTo>
                  <a:cubicBezTo>
                    <a:pt x="966" y="9"/>
                    <a:pt x="962" y="15"/>
                    <a:pt x="955" y="21"/>
                  </a:cubicBezTo>
                  <a:cubicBezTo>
                    <a:pt x="951" y="31"/>
                    <a:pt x="950" y="42"/>
                    <a:pt x="951" y="53"/>
                  </a:cubicBezTo>
                  <a:cubicBezTo>
                    <a:pt x="952" y="63"/>
                    <a:pt x="952" y="67"/>
                    <a:pt x="950" y="67"/>
                  </a:cubicBezTo>
                  <a:cubicBezTo>
                    <a:pt x="949" y="67"/>
                    <a:pt x="947" y="65"/>
                    <a:pt x="943" y="62"/>
                  </a:cubicBezTo>
                  <a:cubicBezTo>
                    <a:pt x="939" y="62"/>
                    <a:pt x="933" y="54"/>
                    <a:pt x="933" y="46"/>
                  </a:cubicBezTo>
                  <a:cubicBezTo>
                    <a:pt x="932" y="37"/>
                    <a:pt x="936" y="37"/>
                    <a:pt x="936" y="37"/>
                  </a:cubicBezTo>
                  <a:lnTo>
                    <a:pt x="942" y="37"/>
                  </a:lnTo>
                  <a:cubicBezTo>
                    <a:pt x="941" y="30"/>
                    <a:pt x="941" y="22"/>
                    <a:pt x="932" y="22"/>
                  </a:cubicBezTo>
                  <a:cubicBezTo>
                    <a:pt x="932" y="22"/>
                    <a:pt x="931" y="22"/>
                    <a:pt x="931" y="22"/>
                  </a:cubicBezTo>
                  <a:cubicBezTo>
                    <a:pt x="929" y="18"/>
                    <a:pt x="926" y="16"/>
                    <a:pt x="924" y="16"/>
                  </a:cubicBezTo>
                  <a:cubicBezTo>
                    <a:pt x="922" y="16"/>
                    <a:pt x="921" y="18"/>
                    <a:pt x="922" y="23"/>
                  </a:cubicBezTo>
                  <a:cubicBezTo>
                    <a:pt x="918" y="17"/>
                    <a:pt x="911" y="16"/>
                    <a:pt x="905" y="16"/>
                  </a:cubicBezTo>
                  <a:cubicBezTo>
                    <a:pt x="902" y="16"/>
                    <a:pt x="900" y="16"/>
                    <a:pt x="897" y="16"/>
                  </a:cubicBezTo>
                  <a:cubicBezTo>
                    <a:pt x="893" y="17"/>
                    <a:pt x="888" y="17"/>
                    <a:pt x="883" y="17"/>
                  </a:cubicBezTo>
                  <a:cubicBezTo>
                    <a:pt x="876" y="17"/>
                    <a:pt x="870" y="16"/>
                    <a:pt x="867" y="12"/>
                  </a:cubicBezTo>
                  <a:cubicBezTo>
                    <a:pt x="857" y="14"/>
                    <a:pt x="852" y="14"/>
                    <a:pt x="853" y="22"/>
                  </a:cubicBezTo>
                  <a:cubicBezTo>
                    <a:pt x="855" y="32"/>
                    <a:pt x="855" y="36"/>
                    <a:pt x="853" y="36"/>
                  </a:cubicBezTo>
                  <a:cubicBezTo>
                    <a:pt x="852" y="36"/>
                    <a:pt x="851" y="34"/>
                    <a:pt x="850" y="31"/>
                  </a:cubicBezTo>
                  <a:cubicBezTo>
                    <a:pt x="847" y="24"/>
                    <a:pt x="835" y="22"/>
                    <a:pt x="822" y="22"/>
                  </a:cubicBezTo>
                  <a:cubicBezTo>
                    <a:pt x="801" y="22"/>
                    <a:pt x="778" y="28"/>
                    <a:pt x="778" y="39"/>
                  </a:cubicBezTo>
                  <a:lnTo>
                    <a:pt x="769" y="41"/>
                  </a:lnTo>
                  <a:cubicBezTo>
                    <a:pt x="767" y="40"/>
                    <a:pt x="764" y="39"/>
                    <a:pt x="761" y="39"/>
                  </a:cubicBezTo>
                  <a:cubicBezTo>
                    <a:pt x="748" y="39"/>
                    <a:pt x="730" y="47"/>
                    <a:pt x="728" y="54"/>
                  </a:cubicBezTo>
                  <a:lnTo>
                    <a:pt x="714" y="59"/>
                  </a:lnTo>
                  <a:cubicBezTo>
                    <a:pt x="711" y="58"/>
                    <a:pt x="708" y="57"/>
                    <a:pt x="705" y="57"/>
                  </a:cubicBezTo>
                  <a:cubicBezTo>
                    <a:pt x="700" y="57"/>
                    <a:pt x="697" y="60"/>
                    <a:pt x="696" y="67"/>
                  </a:cubicBezTo>
                  <a:cubicBezTo>
                    <a:pt x="696" y="73"/>
                    <a:pt x="697" y="79"/>
                    <a:pt x="697" y="79"/>
                  </a:cubicBezTo>
                  <a:cubicBezTo>
                    <a:pt x="697" y="79"/>
                    <a:pt x="696" y="78"/>
                    <a:pt x="695" y="76"/>
                  </a:cubicBezTo>
                  <a:cubicBezTo>
                    <a:pt x="694" y="73"/>
                    <a:pt x="692" y="71"/>
                    <a:pt x="688" y="71"/>
                  </a:cubicBezTo>
                  <a:cubicBezTo>
                    <a:pt x="683" y="71"/>
                    <a:pt x="676" y="74"/>
                    <a:pt x="665" y="79"/>
                  </a:cubicBezTo>
                  <a:cubicBezTo>
                    <a:pt x="648" y="87"/>
                    <a:pt x="648" y="88"/>
                    <a:pt x="656" y="92"/>
                  </a:cubicBezTo>
                  <a:cubicBezTo>
                    <a:pt x="650" y="100"/>
                    <a:pt x="646" y="102"/>
                    <a:pt x="643" y="102"/>
                  </a:cubicBezTo>
                  <a:cubicBezTo>
                    <a:pt x="639" y="102"/>
                    <a:pt x="637" y="98"/>
                    <a:pt x="635" y="95"/>
                  </a:cubicBezTo>
                  <a:cubicBezTo>
                    <a:pt x="633" y="88"/>
                    <a:pt x="631" y="85"/>
                    <a:pt x="629" y="85"/>
                  </a:cubicBezTo>
                  <a:cubicBezTo>
                    <a:pt x="627" y="85"/>
                    <a:pt x="625" y="92"/>
                    <a:pt x="630" y="106"/>
                  </a:cubicBezTo>
                  <a:cubicBezTo>
                    <a:pt x="632" y="117"/>
                    <a:pt x="629" y="123"/>
                    <a:pt x="626" y="123"/>
                  </a:cubicBezTo>
                  <a:cubicBezTo>
                    <a:pt x="624" y="123"/>
                    <a:pt x="623" y="122"/>
                    <a:pt x="621" y="119"/>
                  </a:cubicBezTo>
                  <a:cubicBezTo>
                    <a:pt x="618" y="113"/>
                    <a:pt x="621" y="110"/>
                    <a:pt x="626" y="108"/>
                  </a:cubicBezTo>
                  <a:lnTo>
                    <a:pt x="618" y="94"/>
                  </a:lnTo>
                  <a:cubicBezTo>
                    <a:pt x="613" y="96"/>
                    <a:pt x="613" y="96"/>
                    <a:pt x="613" y="106"/>
                  </a:cubicBezTo>
                  <a:cubicBezTo>
                    <a:pt x="613" y="106"/>
                    <a:pt x="609" y="108"/>
                    <a:pt x="609" y="117"/>
                  </a:cubicBezTo>
                  <a:cubicBezTo>
                    <a:pt x="609" y="126"/>
                    <a:pt x="613" y="134"/>
                    <a:pt x="621" y="138"/>
                  </a:cubicBezTo>
                  <a:cubicBezTo>
                    <a:pt x="629" y="143"/>
                    <a:pt x="626" y="145"/>
                    <a:pt x="621" y="147"/>
                  </a:cubicBezTo>
                  <a:cubicBezTo>
                    <a:pt x="612" y="146"/>
                    <a:pt x="604" y="138"/>
                    <a:pt x="605" y="128"/>
                  </a:cubicBezTo>
                  <a:cubicBezTo>
                    <a:pt x="609" y="126"/>
                    <a:pt x="605" y="119"/>
                    <a:pt x="601" y="113"/>
                  </a:cubicBezTo>
                  <a:cubicBezTo>
                    <a:pt x="600" y="112"/>
                    <a:pt x="600" y="112"/>
                    <a:pt x="599" y="112"/>
                  </a:cubicBezTo>
                  <a:cubicBezTo>
                    <a:pt x="594" y="112"/>
                    <a:pt x="585" y="133"/>
                    <a:pt x="590" y="147"/>
                  </a:cubicBezTo>
                  <a:lnTo>
                    <a:pt x="590" y="147"/>
                  </a:lnTo>
                  <a:cubicBezTo>
                    <a:pt x="589" y="146"/>
                    <a:pt x="587" y="143"/>
                    <a:pt x="585" y="141"/>
                  </a:cubicBezTo>
                  <a:cubicBezTo>
                    <a:pt x="584" y="138"/>
                    <a:pt x="582" y="137"/>
                    <a:pt x="579" y="137"/>
                  </a:cubicBezTo>
                  <a:cubicBezTo>
                    <a:pt x="575" y="137"/>
                    <a:pt x="570" y="140"/>
                    <a:pt x="565" y="144"/>
                  </a:cubicBezTo>
                  <a:cubicBezTo>
                    <a:pt x="557" y="150"/>
                    <a:pt x="554" y="152"/>
                    <a:pt x="558" y="159"/>
                  </a:cubicBezTo>
                  <a:cubicBezTo>
                    <a:pt x="563" y="165"/>
                    <a:pt x="567" y="172"/>
                    <a:pt x="564" y="174"/>
                  </a:cubicBezTo>
                  <a:cubicBezTo>
                    <a:pt x="564" y="174"/>
                    <a:pt x="565" y="174"/>
                    <a:pt x="565" y="174"/>
                  </a:cubicBezTo>
                  <a:cubicBezTo>
                    <a:pt x="569" y="174"/>
                    <a:pt x="572" y="180"/>
                    <a:pt x="576" y="186"/>
                  </a:cubicBezTo>
                  <a:cubicBezTo>
                    <a:pt x="570" y="184"/>
                    <a:pt x="563" y="182"/>
                    <a:pt x="556" y="180"/>
                  </a:cubicBezTo>
                  <a:cubicBezTo>
                    <a:pt x="550" y="176"/>
                    <a:pt x="543" y="174"/>
                    <a:pt x="536" y="174"/>
                  </a:cubicBezTo>
                  <a:cubicBezTo>
                    <a:pt x="527" y="174"/>
                    <a:pt x="519" y="177"/>
                    <a:pt x="511" y="182"/>
                  </a:cubicBezTo>
                  <a:cubicBezTo>
                    <a:pt x="506" y="187"/>
                    <a:pt x="497" y="193"/>
                    <a:pt x="489" y="193"/>
                  </a:cubicBezTo>
                  <a:cubicBezTo>
                    <a:pt x="487" y="193"/>
                    <a:pt x="486" y="193"/>
                    <a:pt x="484" y="192"/>
                  </a:cubicBezTo>
                  <a:cubicBezTo>
                    <a:pt x="478" y="198"/>
                    <a:pt x="474" y="201"/>
                    <a:pt x="479" y="208"/>
                  </a:cubicBezTo>
                  <a:lnTo>
                    <a:pt x="472" y="214"/>
                  </a:lnTo>
                  <a:cubicBezTo>
                    <a:pt x="470" y="213"/>
                    <a:pt x="469" y="213"/>
                    <a:pt x="467" y="213"/>
                  </a:cubicBezTo>
                  <a:cubicBezTo>
                    <a:pt x="461" y="213"/>
                    <a:pt x="457" y="218"/>
                    <a:pt x="462" y="223"/>
                  </a:cubicBezTo>
                  <a:cubicBezTo>
                    <a:pt x="464" y="232"/>
                    <a:pt x="455" y="228"/>
                    <a:pt x="452" y="232"/>
                  </a:cubicBezTo>
                  <a:cubicBezTo>
                    <a:pt x="445" y="229"/>
                    <a:pt x="441" y="228"/>
                    <a:pt x="439" y="228"/>
                  </a:cubicBezTo>
                  <a:cubicBezTo>
                    <a:pt x="437" y="228"/>
                    <a:pt x="442" y="232"/>
                    <a:pt x="454" y="241"/>
                  </a:cubicBezTo>
                  <a:cubicBezTo>
                    <a:pt x="458" y="244"/>
                    <a:pt x="462" y="246"/>
                    <a:pt x="466" y="246"/>
                  </a:cubicBezTo>
                  <a:cubicBezTo>
                    <a:pt x="469" y="246"/>
                    <a:pt x="472" y="245"/>
                    <a:pt x="474" y="244"/>
                  </a:cubicBezTo>
                  <a:lnTo>
                    <a:pt x="484" y="235"/>
                  </a:lnTo>
                  <a:lnTo>
                    <a:pt x="484" y="235"/>
                  </a:lnTo>
                  <a:lnTo>
                    <a:pt x="480" y="249"/>
                  </a:lnTo>
                  <a:cubicBezTo>
                    <a:pt x="475" y="256"/>
                    <a:pt x="476" y="265"/>
                    <a:pt x="481" y="271"/>
                  </a:cubicBezTo>
                  <a:cubicBezTo>
                    <a:pt x="481" y="271"/>
                    <a:pt x="487" y="276"/>
                    <a:pt x="483" y="280"/>
                  </a:cubicBezTo>
                  <a:lnTo>
                    <a:pt x="472" y="267"/>
                  </a:lnTo>
                  <a:cubicBezTo>
                    <a:pt x="470" y="260"/>
                    <a:pt x="465" y="253"/>
                    <a:pt x="459" y="246"/>
                  </a:cubicBezTo>
                  <a:cubicBezTo>
                    <a:pt x="453" y="243"/>
                    <a:pt x="448" y="241"/>
                    <a:pt x="444" y="241"/>
                  </a:cubicBezTo>
                  <a:cubicBezTo>
                    <a:pt x="437" y="241"/>
                    <a:pt x="434" y="245"/>
                    <a:pt x="441" y="253"/>
                  </a:cubicBezTo>
                  <a:cubicBezTo>
                    <a:pt x="439" y="255"/>
                    <a:pt x="438" y="255"/>
                    <a:pt x="436" y="255"/>
                  </a:cubicBezTo>
                  <a:cubicBezTo>
                    <a:pt x="435" y="255"/>
                    <a:pt x="433" y="255"/>
                    <a:pt x="428" y="253"/>
                  </a:cubicBezTo>
                  <a:cubicBezTo>
                    <a:pt x="427" y="251"/>
                    <a:pt x="425" y="250"/>
                    <a:pt x="424" y="250"/>
                  </a:cubicBezTo>
                  <a:cubicBezTo>
                    <a:pt x="422" y="250"/>
                    <a:pt x="422" y="255"/>
                    <a:pt x="427" y="265"/>
                  </a:cubicBezTo>
                  <a:cubicBezTo>
                    <a:pt x="432" y="274"/>
                    <a:pt x="433" y="279"/>
                    <a:pt x="429" y="279"/>
                  </a:cubicBezTo>
                  <a:cubicBezTo>
                    <a:pt x="426" y="279"/>
                    <a:pt x="422" y="277"/>
                    <a:pt x="417" y="274"/>
                  </a:cubicBezTo>
                  <a:cubicBezTo>
                    <a:pt x="414" y="274"/>
                    <a:pt x="412" y="273"/>
                    <a:pt x="409" y="273"/>
                  </a:cubicBezTo>
                  <a:cubicBezTo>
                    <a:pt x="396" y="273"/>
                    <a:pt x="388" y="283"/>
                    <a:pt x="392" y="288"/>
                  </a:cubicBezTo>
                  <a:cubicBezTo>
                    <a:pt x="403" y="297"/>
                    <a:pt x="397" y="306"/>
                    <a:pt x="389" y="306"/>
                  </a:cubicBezTo>
                  <a:cubicBezTo>
                    <a:pt x="388" y="306"/>
                    <a:pt x="387" y="306"/>
                    <a:pt x="386" y="306"/>
                  </a:cubicBezTo>
                  <a:cubicBezTo>
                    <a:pt x="384" y="305"/>
                    <a:pt x="382" y="305"/>
                    <a:pt x="381" y="305"/>
                  </a:cubicBezTo>
                  <a:cubicBezTo>
                    <a:pt x="376" y="305"/>
                    <a:pt x="375" y="309"/>
                    <a:pt x="377" y="316"/>
                  </a:cubicBezTo>
                  <a:cubicBezTo>
                    <a:pt x="374" y="313"/>
                    <a:pt x="370" y="311"/>
                    <a:pt x="367" y="311"/>
                  </a:cubicBezTo>
                  <a:cubicBezTo>
                    <a:pt x="365" y="311"/>
                    <a:pt x="363" y="312"/>
                    <a:pt x="364" y="317"/>
                  </a:cubicBezTo>
                  <a:cubicBezTo>
                    <a:pt x="364" y="317"/>
                    <a:pt x="362" y="320"/>
                    <a:pt x="371" y="322"/>
                  </a:cubicBezTo>
                  <a:cubicBezTo>
                    <a:pt x="371" y="322"/>
                    <a:pt x="374" y="330"/>
                    <a:pt x="377" y="339"/>
                  </a:cubicBezTo>
                  <a:cubicBezTo>
                    <a:pt x="377" y="339"/>
                    <a:pt x="378" y="338"/>
                    <a:pt x="379" y="338"/>
                  </a:cubicBezTo>
                  <a:cubicBezTo>
                    <a:pt x="382" y="338"/>
                    <a:pt x="387" y="343"/>
                    <a:pt x="392" y="347"/>
                  </a:cubicBezTo>
                  <a:cubicBezTo>
                    <a:pt x="396" y="351"/>
                    <a:pt x="390" y="355"/>
                    <a:pt x="380" y="355"/>
                  </a:cubicBezTo>
                  <a:cubicBezTo>
                    <a:pt x="373" y="355"/>
                    <a:pt x="365" y="353"/>
                    <a:pt x="356" y="349"/>
                  </a:cubicBezTo>
                  <a:lnTo>
                    <a:pt x="338" y="346"/>
                  </a:lnTo>
                  <a:lnTo>
                    <a:pt x="351" y="356"/>
                  </a:lnTo>
                  <a:cubicBezTo>
                    <a:pt x="349" y="358"/>
                    <a:pt x="347" y="360"/>
                    <a:pt x="344" y="360"/>
                  </a:cubicBezTo>
                  <a:cubicBezTo>
                    <a:pt x="342" y="360"/>
                    <a:pt x="341" y="359"/>
                    <a:pt x="338" y="357"/>
                  </a:cubicBezTo>
                  <a:cubicBezTo>
                    <a:pt x="335" y="354"/>
                    <a:pt x="333" y="353"/>
                    <a:pt x="332" y="353"/>
                  </a:cubicBezTo>
                  <a:cubicBezTo>
                    <a:pt x="331" y="353"/>
                    <a:pt x="330" y="353"/>
                    <a:pt x="330" y="355"/>
                  </a:cubicBezTo>
                  <a:cubicBezTo>
                    <a:pt x="330" y="355"/>
                    <a:pt x="326" y="358"/>
                    <a:pt x="333" y="364"/>
                  </a:cubicBezTo>
                  <a:cubicBezTo>
                    <a:pt x="342" y="371"/>
                    <a:pt x="344" y="373"/>
                    <a:pt x="341" y="373"/>
                  </a:cubicBezTo>
                  <a:cubicBezTo>
                    <a:pt x="340" y="373"/>
                    <a:pt x="338" y="373"/>
                    <a:pt x="336" y="373"/>
                  </a:cubicBezTo>
                  <a:cubicBezTo>
                    <a:pt x="331" y="370"/>
                    <a:pt x="327" y="369"/>
                    <a:pt x="324" y="369"/>
                  </a:cubicBezTo>
                  <a:cubicBezTo>
                    <a:pt x="320" y="369"/>
                    <a:pt x="321" y="373"/>
                    <a:pt x="327" y="382"/>
                  </a:cubicBezTo>
                  <a:cubicBezTo>
                    <a:pt x="334" y="388"/>
                    <a:pt x="337" y="391"/>
                    <a:pt x="336" y="391"/>
                  </a:cubicBezTo>
                  <a:cubicBezTo>
                    <a:pt x="335" y="391"/>
                    <a:pt x="332" y="389"/>
                    <a:pt x="325" y="385"/>
                  </a:cubicBezTo>
                  <a:cubicBezTo>
                    <a:pt x="320" y="381"/>
                    <a:pt x="315" y="380"/>
                    <a:pt x="311" y="380"/>
                  </a:cubicBezTo>
                  <a:cubicBezTo>
                    <a:pt x="309" y="380"/>
                    <a:pt x="308" y="380"/>
                    <a:pt x="307" y="381"/>
                  </a:cubicBezTo>
                  <a:lnTo>
                    <a:pt x="313" y="386"/>
                  </a:lnTo>
                  <a:cubicBezTo>
                    <a:pt x="323" y="396"/>
                    <a:pt x="323" y="399"/>
                    <a:pt x="317" y="399"/>
                  </a:cubicBezTo>
                  <a:cubicBezTo>
                    <a:pt x="316" y="399"/>
                    <a:pt x="315" y="399"/>
                    <a:pt x="314" y="399"/>
                  </a:cubicBezTo>
                  <a:cubicBezTo>
                    <a:pt x="312" y="397"/>
                    <a:pt x="310" y="396"/>
                    <a:pt x="309" y="396"/>
                  </a:cubicBezTo>
                  <a:cubicBezTo>
                    <a:pt x="306" y="396"/>
                    <a:pt x="305" y="400"/>
                    <a:pt x="305" y="408"/>
                  </a:cubicBezTo>
                  <a:cubicBezTo>
                    <a:pt x="301" y="412"/>
                    <a:pt x="299" y="415"/>
                    <a:pt x="296" y="415"/>
                  </a:cubicBezTo>
                  <a:cubicBezTo>
                    <a:pt x="294" y="415"/>
                    <a:pt x="293" y="414"/>
                    <a:pt x="290" y="412"/>
                  </a:cubicBezTo>
                  <a:cubicBezTo>
                    <a:pt x="285" y="407"/>
                    <a:pt x="281" y="405"/>
                    <a:pt x="281" y="405"/>
                  </a:cubicBezTo>
                  <a:lnTo>
                    <a:pt x="281" y="405"/>
                  </a:lnTo>
                  <a:cubicBezTo>
                    <a:pt x="280" y="405"/>
                    <a:pt x="283" y="408"/>
                    <a:pt x="288" y="416"/>
                  </a:cubicBezTo>
                  <a:cubicBezTo>
                    <a:pt x="291" y="424"/>
                    <a:pt x="291" y="424"/>
                    <a:pt x="279" y="426"/>
                  </a:cubicBezTo>
                  <a:cubicBezTo>
                    <a:pt x="276" y="425"/>
                    <a:pt x="274" y="424"/>
                    <a:pt x="273" y="424"/>
                  </a:cubicBezTo>
                  <a:cubicBezTo>
                    <a:pt x="270" y="424"/>
                    <a:pt x="271" y="426"/>
                    <a:pt x="273" y="431"/>
                  </a:cubicBezTo>
                  <a:cubicBezTo>
                    <a:pt x="284" y="440"/>
                    <a:pt x="290" y="445"/>
                    <a:pt x="293" y="445"/>
                  </a:cubicBezTo>
                  <a:cubicBezTo>
                    <a:pt x="294" y="445"/>
                    <a:pt x="295" y="444"/>
                    <a:pt x="296" y="444"/>
                  </a:cubicBezTo>
                  <a:cubicBezTo>
                    <a:pt x="297" y="443"/>
                    <a:pt x="297" y="442"/>
                    <a:pt x="298" y="442"/>
                  </a:cubicBezTo>
                  <a:cubicBezTo>
                    <a:pt x="299" y="442"/>
                    <a:pt x="301" y="443"/>
                    <a:pt x="305" y="446"/>
                  </a:cubicBezTo>
                  <a:lnTo>
                    <a:pt x="299" y="453"/>
                  </a:lnTo>
                  <a:cubicBezTo>
                    <a:pt x="295" y="457"/>
                    <a:pt x="292" y="464"/>
                    <a:pt x="295" y="470"/>
                  </a:cubicBezTo>
                  <a:cubicBezTo>
                    <a:pt x="296" y="479"/>
                    <a:pt x="302" y="487"/>
                    <a:pt x="305" y="487"/>
                  </a:cubicBezTo>
                  <a:cubicBezTo>
                    <a:pt x="307" y="487"/>
                    <a:pt x="307" y="485"/>
                    <a:pt x="307" y="482"/>
                  </a:cubicBezTo>
                  <a:lnTo>
                    <a:pt x="307" y="482"/>
                  </a:lnTo>
                  <a:lnTo>
                    <a:pt x="316" y="483"/>
                  </a:lnTo>
                  <a:cubicBezTo>
                    <a:pt x="324" y="489"/>
                    <a:pt x="330" y="492"/>
                    <a:pt x="332" y="492"/>
                  </a:cubicBezTo>
                  <a:cubicBezTo>
                    <a:pt x="336" y="492"/>
                    <a:pt x="333" y="486"/>
                    <a:pt x="322" y="477"/>
                  </a:cubicBezTo>
                  <a:cubicBezTo>
                    <a:pt x="310" y="468"/>
                    <a:pt x="306" y="464"/>
                    <a:pt x="307" y="464"/>
                  </a:cubicBezTo>
                  <a:cubicBezTo>
                    <a:pt x="308" y="464"/>
                    <a:pt x="312" y="466"/>
                    <a:pt x="318" y="468"/>
                  </a:cubicBezTo>
                  <a:cubicBezTo>
                    <a:pt x="325" y="474"/>
                    <a:pt x="329" y="476"/>
                    <a:pt x="331" y="476"/>
                  </a:cubicBezTo>
                  <a:cubicBezTo>
                    <a:pt x="333" y="476"/>
                    <a:pt x="335" y="474"/>
                    <a:pt x="336" y="473"/>
                  </a:cubicBezTo>
                  <a:cubicBezTo>
                    <a:pt x="337" y="471"/>
                    <a:pt x="338" y="470"/>
                    <a:pt x="339" y="470"/>
                  </a:cubicBezTo>
                  <a:cubicBezTo>
                    <a:pt x="340" y="470"/>
                    <a:pt x="341" y="472"/>
                    <a:pt x="345" y="475"/>
                  </a:cubicBezTo>
                  <a:cubicBezTo>
                    <a:pt x="349" y="478"/>
                    <a:pt x="354" y="480"/>
                    <a:pt x="358" y="480"/>
                  </a:cubicBezTo>
                  <a:cubicBezTo>
                    <a:pt x="360" y="480"/>
                    <a:pt x="362" y="479"/>
                    <a:pt x="363" y="478"/>
                  </a:cubicBezTo>
                  <a:cubicBezTo>
                    <a:pt x="365" y="475"/>
                    <a:pt x="365" y="475"/>
                    <a:pt x="359" y="470"/>
                  </a:cubicBezTo>
                  <a:cubicBezTo>
                    <a:pt x="353" y="469"/>
                    <a:pt x="353" y="466"/>
                    <a:pt x="358" y="466"/>
                  </a:cubicBezTo>
                  <a:cubicBezTo>
                    <a:pt x="361" y="466"/>
                    <a:pt x="366" y="467"/>
                    <a:pt x="371" y="469"/>
                  </a:cubicBezTo>
                  <a:cubicBezTo>
                    <a:pt x="374" y="470"/>
                    <a:pt x="376" y="471"/>
                    <a:pt x="377" y="471"/>
                  </a:cubicBezTo>
                  <a:cubicBezTo>
                    <a:pt x="379" y="471"/>
                    <a:pt x="376" y="468"/>
                    <a:pt x="368" y="460"/>
                  </a:cubicBezTo>
                  <a:cubicBezTo>
                    <a:pt x="359" y="453"/>
                    <a:pt x="359" y="448"/>
                    <a:pt x="364" y="448"/>
                  </a:cubicBezTo>
                  <a:cubicBezTo>
                    <a:pt x="367" y="448"/>
                    <a:pt x="371" y="449"/>
                    <a:pt x="376" y="451"/>
                  </a:cubicBezTo>
                  <a:lnTo>
                    <a:pt x="381" y="445"/>
                  </a:lnTo>
                  <a:cubicBezTo>
                    <a:pt x="383" y="441"/>
                    <a:pt x="378" y="437"/>
                    <a:pt x="371" y="431"/>
                  </a:cubicBezTo>
                  <a:cubicBezTo>
                    <a:pt x="362" y="424"/>
                    <a:pt x="359" y="422"/>
                    <a:pt x="363" y="422"/>
                  </a:cubicBezTo>
                  <a:cubicBezTo>
                    <a:pt x="364" y="422"/>
                    <a:pt x="365" y="422"/>
                    <a:pt x="368" y="422"/>
                  </a:cubicBezTo>
                  <a:cubicBezTo>
                    <a:pt x="373" y="424"/>
                    <a:pt x="379" y="427"/>
                    <a:pt x="383" y="430"/>
                  </a:cubicBezTo>
                  <a:cubicBezTo>
                    <a:pt x="386" y="432"/>
                    <a:pt x="387" y="433"/>
                    <a:pt x="389" y="433"/>
                  </a:cubicBezTo>
                  <a:cubicBezTo>
                    <a:pt x="391" y="433"/>
                    <a:pt x="393" y="431"/>
                    <a:pt x="395" y="429"/>
                  </a:cubicBezTo>
                  <a:cubicBezTo>
                    <a:pt x="398" y="426"/>
                    <a:pt x="402" y="420"/>
                    <a:pt x="397" y="414"/>
                  </a:cubicBezTo>
                  <a:lnTo>
                    <a:pt x="397" y="414"/>
                  </a:lnTo>
                  <a:lnTo>
                    <a:pt x="402" y="420"/>
                  </a:lnTo>
                  <a:cubicBezTo>
                    <a:pt x="403" y="419"/>
                    <a:pt x="404" y="419"/>
                    <a:pt x="405" y="419"/>
                  </a:cubicBezTo>
                  <a:cubicBezTo>
                    <a:pt x="407" y="419"/>
                    <a:pt x="408" y="419"/>
                    <a:pt x="408" y="419"/>
                  </a:cubicBezTo>
                  <a:cubicBezTo>
                    <a:pt x="408" y="419"/>
                    <a:pt x="408" y="419"/>
                    <a:pt x="406" y="417"/>
                  </a:cubicBezTo>
                  <a:cubicBezTo>
                    <a:pt x="406" y="417"/>
                    <a:pt x="408" y="413"/>
                    <a:pt x="420" y="413"/>
                  </a:cubicBezTo>
                  <a:cubicBezTo>
                    <a:pt x="432" y="412"/>
                    <a:pt x="428" y="392"/>
                    <a:pt x="408" y="391"/>
                  </a:cubicBezTo>
                  <a:lnTo>
                    <a:pt x="410" y="387"/>
                  </a:lnTo>
                  <a:cubicBezTo>
                    <a:pt x="414" y="384"/>
                    <a:pt x="407" y="379"/>
                    <a:pt x="407" y="379"/>
                  </a:cubicBezTo>
                  <a:cubicBezTo>
                    <a:pt x="401" y="373"/>
                    <a:pt x="404" y="371"/>
                    <a:pt x="407" y="367"/>
                  </a:cubicBezTo>
                  <a:lnTo>
                    <a:pt x="419" y="379"/>
                  </a:lnTo>
                  <a:cubicBezTo>
                    <a:pt x="426" y="388"/>
                    <a:pt x="433" y="393"/>
                    <a:pt x="436" y="393"/>
                  </a:cubicBezTo>
                  <a:cubicBezTo>
                    <a:pt x="439" y="393"/>
                    <a:pt x="438" y="388"/>
                    <a:pt x="430" y="377"/>
                  </a:cubicBezTo>
                  <a:cubicBezTo>
                    <a:pt x="429" y="376"/>
                    <a:pt x="428" y="375"/>
                    <a:pt x="428" y="375"/>
                  </a:cubicBezTo>
                  <a:lnTo>
                    <a:pt x="428" y="375"/>
                  </a:lnTo>
                  <a:cubicBezTo>
                    <a:pt x="428" y="375"/>
                    <a:pt x="432" y="379"/>
                    <a:pt x="437" y="383"/>
                  </a:cubicBezTo>
                  <a:cubicBezTo>
                    <a:pt x="439" y="385"/>
                    <a:pt x="440" y="386"/>
                    <a:pt x="442" y="386"/>
                  </a:cubicBezTo>
                  <a:cubicBezTo>
                    <a:pt x="444" y="386"/>
                    <a:pt x="445" y="382"/>
                    <a:pt x="445" y="374"/>
                  </a:cubicBezTo>
                  <a:cubicBezTo>
                    <a:pt x="448" y="371"/>
                    <a:pt x="439" y="357"/>
                    <a:pt x="434" y="352"/>
                  </a:cubicBezTo>
                  <a:cubicBezTo>
                    <a:pt x="427" y="346"/>
                    <a:pt x="430" y="343"/>
                    <a:pt x="430" y="343"/>
                  </a:cubicBezTo>
                  <a:cubicBezTo>
                    <a:pt x="432" y="341"/>
                    <a:pt x="433" y="340"/>
                    <a:pt x="434" y="340"/>
                  </a:cubicBezTo>
                  <a:cubicBezTo>
                    <a:pt x="435" y="340"/>
                    <a:pt x="436" y="342"/>
                    <a:pt x="439" y="345"/>
                  </a:cubicBezTo>
                  <a:cubicBezTo>
                    <a:pt x="444" y="349"/>
                    <a:pt x="447" y="351"/>
                    <a:pt x="449" y="351"/>
                  </a:cubicBezTo>
                  <a:cubicBezTo>
                    <a:pt x="453" y="351"/>
                    <a:pt x="453" y="345"/>
                    <a:pt x="448" y="336"/>
                  </a:cubicBezTo>
                  <a:lnTo>
                    <a:pt x="448" y="336"/>
                  </a:lnTo>
                  <a:lnTo>
                    <a:pt x="454" y="341"/>
                  </a:lnTo>
                  <a:cubicBezTo>
                    <a:pt x="456" y="344"/>
                    <a:pt x="459" y="346"/>
                    <a:pt x="462" y="346"/>
                  </a:cubicBezTo>
                  <a:cubicBezTo>
                    <a:pt x="467" y="346"/>
                    <a:pt x="472" y="342"/>
                    <a:pt x="478" y="329"/>
                  </a:cubicBezTo>
                  <a:cubicBezTo>
                    <a:pt x="487" y="321"/>
                    <a:pt x="494" y="313"/>
                    <a:pt x="500" y="313"/>
                  </a:cubicBezTo>
                  <a:cubicBezTo>
                    <a:pt x="502" y="313"/>
                    <a:pt x="503" y="314"/>
                    <a:pt x="505" y="316"/>
                  </a:cubicBezTo>
                  <a:cubicBezTo>
                    <a:pt x="505" y="316"/>
                    <a:pt x="506" y="317"/>
                    <a:pt x="506" y="317"/>
                  </a:cubicBezTo>
                  <a:cubicBezTo>
                    <a:pt x="510" y="317"/>
                    <a:pt x="511" y="297"/>
                    <a:pt x="507" y="281"/>
                  </a:cubicBezTo>
                  <a:lnTo>
                    <a:pt x="507" y="281"/>
                  </a:lnTo>
                  <a:cubicBezTo>
                    <a:pt x="509" y="283"/>
                    <a:pt x="511" y="284"/>
                    <a:pt x="513" y="284"/>
                  </a:cubicBezTo>
                  <a:cubicBezTo>
                    <a:pt x="516" y="284"/>
                    <a:pt x="518" y="282"/>
                    <a:pt x="522" y="279"/>
                  </a:cubicBezTo>
                  <a:cubicBezTo>
                    <a:pt x="527" y="274"/>
                    <a:pt x="529" y="272"/>
                    <a:pt x="531" y="272"/>
                  </a:cubicBezTo>
                  <a:cubicBezTo>
                    <a:pt x="533" y="272"/>
                    <a:pt x="534" y="273"/>
                    <a:pt x="537" y="276"/>
                  </a:cubicBezTo>
                  <a:cubicBezTo>
                    <a:pt x="541" y="283"/>
                    <a:pt x="543" y="287"/>
                    <a:pt x="543" y="287"/>
                  </a:cubicBezTo>
                  <a:cubicBezTo>
                    <a:pt x="544" y="287"/>
                    <a:pt x="543" y="283"/>
                    <a:pt x="540" y="274"/>
                  </a:cubicBezTo>
                  <a:cubicBezTo>
                    <a:pt x="536" y="266"/>
                    <a:pt x="539" y="261"/>
                    <a:pt x="544" y="261"/>
                  </a:cubicBezTo>
                  <a:cubicBezTo>
                    <a:pt x="548" y="261"/>
                    <a:pt x="554" y="264"/>
                    <a:pt x="558" y="270"/>
                  </a:cubicBezTo>
                  <a:cubicBezTo>
                    <a:pt x="561" y="272"/>
                    <a:pt x="563" y="273"/>
                    <a:pt x="565" y="273"/>
                  </a:cubicBezTo>
                  <a:cubicBezTo>
                    <a:pt x="567" y="273"/>
                    <a:pt x="570" y="271"/>
                    <a:pt x="573" y="269"/>
                  </a:cubicBezTo>
                  <a:cubicBezTo>
                    <a:pt x="572" y="260"/>
                    <a:pt x="579" y="254"/>
                    <a:pt x="585" y="249"/>
                  </a:cubicBezTo>
                  <a:cubicBezTo>
                    <a:pt x="595" y="242"/>
                    <a:pt x="595" y="242"/>
                    <a:pt x="585" y="228"/>
                  </a:cubicBezTo>
                  <a:cubicBezTo>
                    <a:pt x="576" y="216"/>
                    <a:pt x="580" y="214"/>
                    <a:pt x="586" y="208"/>
                  </a:cubicBezTo>
                  <a:cubicBezTo>
                    <a:pt x="589" y="207"/>
                    <a:pt x="591" y="206"/>
                    <a:pt x="593" y="206"/>
                  </a:cubicBezTo>
                  <a:cubicBezTo>
                    <a:pt x="595" y="206"/>
                    <a:pt x="596" y="207"/>
                    <a:pt x="599" y="210"/>
                  </a:cubicBezTo>
                  <a:cubicBezTo>
                    <a:pt x="599" y="210"/>
                    <a:pt x="604" y="213"/>
                    <a:pt x="607" y="213"/>
                  </a:cubicBezTo>
                  <a:cubicBezTo>
                    <a:pt x="608" y="213"/>
                    <a:pt x="609" y="213"/>
                    <a:pt x="610" y="212"/>
                  </a:cubicBezTo>
                  <a:cubicBezTo>
                    <a:pt x="612" y="211"/>
                    <a:pt x="614" y="210"/>
                    <a:pt x="616" y="210"/>
                  </a:cubicBezTo>
                  <a:cubicBezTo>
                    <a:pt x="618" y="210"/>
                    <a:pt x="620" y="211"/>
                    <a:pt x="622" y="215"/>
                  </a:cubicBezTo>
                  <a:cubicBezTo>
                    <a:pt x="625" y="216"/>
                    <a:pt x="627" y="216"/>
                    <a:pt x="630" y="216"/>
                  </a:cubicBezTo>
                  <a:cubicBezTo>
                    <a:pt x="632" y="216"/>
                    <a:pt x="635" y="216"/>
                    <a:pt x="637" y="215"/>
                  </a:cubicBezTo>
                  <a:cubicBezTo>
                    <a:pt x="641" y="212"/>
                    <a:pt x="646" y="209"/>
                    <a:pt x="650" y="209"/>
                  </a:cubicBezTo>
                  <a:cubicBezTo>
                    <a:pt x="652" y="209"/>
                    <a:pt x="654" y="210"/>
                    <a:pt x="655" y="212"/>
                  </a:cubicBezTo>
                  <a:cubicBezTo>
                    <a:pt x="659" y="211"/>
                    <a:pt x="659" y="211"/>
                    <a:pt x="655" y="204"/>
                  </a:cubicBezTo>
                  <a:cubicBezTo>
                    <a:pt x="650" y="197"/>
                    <a:pt x="650" y="188"/>
                    <a:pt x="669" y="187"/>
                  </a:cubicBezTo>
                  <a:cubicBezTo>
                    <a:pt x="676" y="183"/>
                    <a:pt x="687" y="178"/>
                    <a:pt x="684" y="170"/>
                  </a:cubicBezTo>
                  <a:cubicBezTo>
                    <a:pt x="685" y="169"/>
                    <a:pt x="686" y="169"/>
                    <a:pt x="687" y="169"/>
                  </a:cubicBezTo>
                  <a:cubicBezTo>
                    <a:pt x="688" y="169"/>
                    <a:pt x="689" y="170"/>
                    <a:pt x="692" y="175"/>
                  </a:cubicBezTo>
                  <a:cubicBezTo>
                    <a:pt x="695" y="182"/>
                    <a:pt x="697" y="185"/>
                    <a:pt x="700" y="185"/>
                  </a:cubicBezTo>
                  <a:cubicBezTo>
                    <a:pt x="703" y="185"/>
                    <a:pt x="706" y="179"/>
                    <a:pt x="706" y="168"/>
                  </a:cubicBezTo>
                  <a:cubicBezTo>
                    <a:pt x="704" y="164"/>
                    <a:pt x="705" y="161"/>
                    <a:pt x="708" y="161"/>
                  </a:cubicBezTo>
                  <a:cubicBezTo>
                    <a:pt x="709" y="161"/>
                    <a:pt x="712" y="162"/>
                    <a:pt x="714" y="164"/>
                  </a:cubicBezTo>
                  <a:cubicBezTo>
                    <a:pt x="714" y="164"/>
                    <a:pt x="718" y="163"/>
                    <a:pt x="719" y="154"/>
                  </a:cubicBezTo>
                  <a:cubicBezTo>
                    <a:pt x="719" y="149"/>
                    <a:pt x="720" y="146"/>
                    <a:pt x="722" y="146"/>
                  </a:cubicBezTo>
                  <a:cubicBezTo>
                    <a:pt x="723" y="146"/>
                    <a:pt x="726" y="147"/>
                    <a:pt x="730" y="150"/>
                  </a:cubicBezTo>
                  <a:cubicBezTo>
                    <a:pt x="732" y="154"/>
                    <a:pt x="735" y="155"/>
                    <a:pt x="737" y="155"/>
                  </a:cubicBezTo>
                  <a:cubicBezTo>
                    <a:pt x="738" y="155"/>
                    <a:pt x="740" y="155"/>
                    <a:pt x="741" y="154"/>
                  </a:cubicBezTo>
                  <a:cubicBezTo>
                    <a:pt x="745" y="145"/>
                    <a:pt x="775" y="133"/>
                    <a:pt x="790" y="133"/>
                  </a:cubicBezTo>
                  <a:cubicBezTo>
                    <a:pt x="793" y="133"/>
                    <a:pt x="796" y="134"/>
                    <a:pt x="797" y="135"/>
                  </a:cubicBezTo>
                  <a:cubicBezTo>
                    <a:pt x="798" y="126"/>
                    <a:pt x="798" y="126"/>
                    <a:pt x="803" y="125"/>
                  </a:cubicBezTo>
                  <a:cubicBezTo>
                    <a:pt x="806" y="130"/>
                    <a:pt x="808" y="132"/>
                    <a:pt x="810" y="132"/>
                  </a:cubicBezTo>
                  <a:cubicBezTo>
                    <a:pt x="812" y="132"/>
                    <a:pt x="811" y="125"/>
                    <a:pt x="809" y="115"/>
                  </a:cubicBezTo>
                  <a:lnTo>
                    <a:pt x="805" y="116"/>
                  </a:lnTo>
                  <a:lnTo>
                    <a:pt x="801" y="117"/>
                  </a:lnTo>
                  <a:cubicBezTo>
                    <a:pt x="798" y="109"/>
                    <a:pt x="800" y="105"/>
                    <a:pt x="804" y="105"/>
                  </a:cubicBezTo>
                  <a:cubicBezTo>
                    <a:pt x="807" y="105"/>
                    <a:pt x="812" y="110"/>
                    <a:pt x="815" y="122"/>
                  </a:cubicBezTo>
                  <a:cubicBezTo>
                    <a:pt x="819" y="129"/>
                    <a:pt x="821" y="132"/>
                    <a:pt x="822" y="132"/>
                  </a:cubicBezTo>
                  <a:cubicBezTo>
                    <a:pt x="823" y="132"/>
                    <a:pt x="823" y="128"/>
                    <a:pt x="823" y="119"/>
                  </a:cubicBezTo>
                  <a:cubicBezTo>
                    <a:pt x="823" y="111"/>
                    <a:pt x="824" y="106"/>
                    <a:pt x="827" y="106"/>
                  </a:cubicBezTo>
                  <a:cubicBezTo>
                    <a:pt x="829" y="106"/>
                    <a:pt x="832" y="110"/>
                    <a:pt x="835" y="117"/>
                  </a:cubicBezTo>
                  <a:cubicBezTo>
                    <a:pt x="838" y="125"/>
                    <a:pt x="838" y="129"/>
                    <a:pt x="839" y="129"/>
                  </a:cubicBezTo>
                  <a:cubicBezTo>
                    <a:pt x="839" y="129"/>
                    <a:pt x="839" y="125"/>
                    <a:pt x="840" y="116"/>
                  </a:cubicBezTo>
                  <a:cubicBezTo>
                    <a:pt x="841" y="96"/>
                    <a:pt x="845" y="85"/>
                    <a:pt x="850" y="85"/>
                  </a:cubicBezTo>
                  <a:cubicBezTo>
                    <a:pt x="853" y="85"/>
                    <a:pt x="857" y="91"/>
                    <a:pt x="859" y="104"/>
                  </a:cubicBezTo>
                  <a:cubicBezTo>
                    <a:pt x="862" y="119"/>
                    <a:pt x="867" y="126"/>
                    <a:pt x="871" y="126"/>
                  </a:cubicBezTo>
                  <a:cubicBezTo>
                    <a:pt x="871" y="126"/>
                    <a:pt x="871" y="126"/>
                    <a:pt x="871" y="126"/>
                  </a:cubicBezTo>
                  <a:cubicBezTo>
                    <a:pt x="876" y="126"/>
                    <a:pt x="875" y="118"/>
                    <a:pt x="874" y="110"/>
                  </a:cubicBezTo>
                  <a:cubicBezTo>
                    <a:pt x="869" y="102"/>
                    <a:pt x="869" y="98"/>
                    <a:pt x="871" y="98"/>
                  </a:cubicBezTo>
                  <a:cubicBezTo>
                    <a:pt x="872" y="98"/>
                    <a:pt x="876" y="101"/>
                    <a:pt x="881" y="108"/>
                  </a:cubicBezTo>
                  <a:cubicBezTo>
                    <a:pt x="890" y="120"/>
                    <a:pt x="896" y="126"/>
                    <a:pt x="902" y="126"/>
                  </a:cubicBezTo>
                  <a:cubicBezTo>
                    <a:pt x="907" y="126"/>
                    <a:pt x="911" y="121"/>
                    <a:pt x="916" y="113"/>
                  </a:cubicBezTo>
                  <a:cubicBezTo>
                    <a:pt x="924" y="104"/>
                    <a:pt x="931" y="99"/>
                    <a:pt x="935" y="99"/>
                  </a:cubicBezTo>
                  <a:cubicBezTo>
                    <a:pt x="938" y="99"/>
                    <a:pt x="938" y="103"/>
                    <a:pt x="933" y="112"/>
                  </a:cubicBezTo>
                  <a:cubicBezTo>
                    <a:pt x="929" y="121"/>
                    <a:pt x="927" y="125"/>
                    <a:pt x="928" y="125"/>
                  </a:cubicBezTo>
                  <a:cubicBezTo>
                    <a:pt x="929" y="125"/>
                    <a:pt x="930" y="123"/>
                    <a:pt x="933" y="119"/>
                  </a:cubicBezTo>
                  <a:lnTo>
                    <a:pt x="954" y="118"/>
                  </a:lnTo>
                  <a:cubicBezTo>
                    <a:pt x="958" y="118"/>
                    <a:pt x="962" y="110"/>
                    <a:pt x="962" y="103"/>
                  </a:cubicBezTo>
                  <a:cubicBezTo>
                    <a:pt x="965" y="112"/>
                    <a:pt x="969" y="119"/>
                    <a:pt x="974" y="119"/>
                  </a:cubicBezTo>
                  <a:cubicBezTo>
                    <a:pt x="976" y="119"/>
                    <a:pt x="979" y="117"/>
                    <a:pt x="982" y="110"/>
                  </a:cubicBezTo>
                  <a:lnTo>
                    <a:pt x="991" y="110"/>
                  </a:lnTo>
                  <a:cubicBezTo>
                    <a:pt x="993" y="111"/>
                    <a:pt x="993" y="111"/>
                    <a:pt x="994" y="111"/>
                  </a:cubicBezTo>
                  <a:cubicBezTo>
                    <a:pt x="996" y="111"/>
                    <a:pt x="997" y="109"/>
                    <a:pt x="1000" y="103"/>
                  </a:cubicBezTo>
                  <a:cubicBezTo>
                    <a:pt x="1002" y="100"/>
                    <a:pt x="1003" y="100"/>
                    <a:pt x="1004" y="100"/>
                  </a:cubicBezTo>
                  <a:cubicBezTo>
                    <a:pt x="1007" y="100"/>
                    <a:pt x="1009" y="106"/>
                    <a:pt x="1012" y="112"/>
                  </a:cubicBezTo>
                  <a:cubicBezTo>
                    <a:pt x="1015" y="118"/>
                    <a:pt x="1017" y="124"/>
                    <a:pt x="1019" y="124"/>
                  </a:cubicBezTo>
                  <a:cubicBezTo>
                    <a:pt x="1019" y="124"/>
                    <a:pt x="1019" y="123"/>
                    <a:pt x="1019" y="120"/>
                  </a:cubicBezTo>
                  <a:cubicBezTo>
                    <a:pt x="1021" y="113"/>
                    <a:pt x="1029" y="106"/>
                    <a:pt x="1034" y="98"/>
                  </a:cubicBezTo>
                  <a:cubicBezTo>
                    <a:pt x="1036" y="96"/>
                    <a:pt x="1037" y="95"/>
                    <a:pt x="1038" y="95"/>
                  </a:cubicBezTo>
                  <a:cubicBezTo>
                    <a:pt x="1041" y="95"/>
                    <a:pt x="1041" y="101"/>
                    <a:pt x="1037" y="107"/>
                  </a:cubicBezTo>
                  <a:cubicBezTo>
                    <a:pt x="1037" y="115"/>
                    <a:pt x="1037" y="115"/>
                    <a:pt x="1044" y="124"/>
                  </a:cubicBezTo>
                  <a:cubicBezTo>
                    <a:pt x="1046" y="124"/>
                    <a:pt x="1047" y="124"/>
                    <a:pt x="1049" y="124"/>
                  </a:cubicBezTo>
                  <a:cubicBezTo>
                    <a:pt x="1053" y="124"/>
                    <a:pt x="1057" y="123"/>
                    <a:pt x="1058" y="117"/>
                  </a:cubicBezTo>
                  <a:cubicBezTo>
                    <a:pt x="1058" y="114"/>
                    <a:pt x="1061" y="113"/>
                    <a:pt x="1066" y="113"/>
                  </a:cubicBezTo>
                  <a:cubicBezTo>
                    <a:pt x="1074" y="113"/>
                    <a:pt x="1084" y="117"/>
                    <a:pt x="1086" y="123"/>
                  </a:cubicBezTo>
                  <a:lnTo>
                    <a:pt x="1095" y="125"/>
                  </a:lnTo>
                  <a:cubicBezTo>
                    <a:pt x="1095" y="125"/>
                    <a:pt x="1095" y="125"/>
                    <a:pt x="1095" y="125"/>
                  </a:cubicBezTo>
                  <a:cubicBezTo>
                    <a:pt x="1099" y="125"/>
                    <a:pt x="1104" y="120"/>
                    <a:pt x="1107" y="120"/>
                  </a:cubicBezTo>
                  <a:cubicBezTo>
                    <a:pt x="1107" y="120"/>
                    <a:pt x="1108" y="120"/>
                    <a:pt x="1108" y="120"/>
                  </a:cubicBezTo>
                  <a:cubicBezTo>
                    <a:pt x="1108" y="120"/>
                    <a:pt x="1108" y="121"/>
                    <a:pt x="1109" y="121"/>
                  </a:cubicBezTo>
                  <a:cubicBezTo>
                    <a:pt x="1110" y="121"/>
                    <a:pt x="1114" y="120"/>
                    <a:pt x="1119" y="115"/>
                  </a:cubicBezTo>
                  <a:cubicBezTo>
                    <a:pt x="1123" y="116"/>
                    <a:pt x="1127" y="118"/>
                    <a:pt x="1125" y="125"/>
                  </a:cubicBezTo>
                  <a:cubicBezTo>
                    <a:pt x="1129" y="119"/>
                    <a:pt x="1131" y="115"/>
                    <a:pt x="1132" y="115"/>
                  </a:cubicBezTo>
                  <a:cubicBezTo>
                    <a:pt x="1134" y="115"/>
                    <a:pt x="1133" y="119"/>
                    <a:pt x="1133" y="128"/>
                  </a:cubicBezTo>
                  <a:cubicBezTo>
                    <a:pt x="1130" y="136"/>
                    <a:pt x="1128" y="140"/>
                    <a:pt x="1129" y="140"/>
                  </a:cubicBezTo>
                  <a:cubicBezTo>
                    <a:pt x="1129" y="140"/>
                    <a:pt x="1132" y="137"/>
                    <a:pt x="1136" y="129"/>
                  </a:cubicBezTo>
                  <a:cubicBezTo>
                    <a:pt x="1139" y="127"/>
                    <a:pt x="1141" y="125"/>
                    <a:pt x="1142" y="125"/>
                  </a:cubicBezTo>
                  <a:cubicBezTo>
                    <a:pt x="1143" y="125"/>
                    <a:pt x="1144" y="128"/>
                    <a:pt x="1145" y="133"/>
                  </a:cubicBezTo>
                  <a:cubicBezTo>
                    <a:pt x="1143" y="137"/>
                    <a:pt x="1143" y="139"/>
                    <a:pt x="1145" y="139"/>
                  </a:cubicBezTo>
                  <a:cubicBezTo>
                    <a:pt x="1145" y="139"/>
                    <a:pt x="1147" y="137"/>
                    <a:pt x="1148" y="134"/>
                  </a:cubicBezTo>
                  <a:cubicBezTo>
                    <a:pt x="1154" y="127"/>
                    <a:pt x="1161" y="123"/>
                    <a:pt x="1165" y="123"/>
                  </a:cubicBezTo>
                  <a:cubicBezTo>
                    <a:pt x="1169" y="123"/>
                    <a:pt x="1171" y="126"/>
                    <a:pt x="1167" y="133"/>
                  </a:cubicBezTo>
                  <a:cubicBezTo>
                    <a:pt x="1167" y="133"/>
                    <a:pt x="1168" y="133"/>
                    <a:pt x="1170" y="133"/>
                  </a:cubicBezTo>
                  <a:cubicBezTo>
                    <a:pt x="1171" y="133"/>
                    <a:pt x="1174" y="133"/>
                    <a:pt x="1179" y="129"/>
                  </a:cubicBezTo>
                  <a:cubicBezTo>
                    <a:pt x="1184" y="123"/>
                    <a:pt x="1186" y="120"/>
                    <a:pt x="1187" y="120"/>
                  </a:cubicBezTo>
                  <a:lnTo>
                    <a:pt x="1187" y="120"/>
                  </a:lnTo>
                  <a:cubicBezTo>
                    <a:pt x="1188" y="120"/>
                    <a:pt x="1186" y="123"/>
                    <a:pt x="1182" y="131"/>
                  </a:cubicBezTo>
                  <a:cubicBezTo>
                    <a:pt x="1181" y="140"/>
                    <a:pt x="1181" y="145"/>
                    <a:pt x="1184" y="145"/>
                  </a:cubicBezTo>
                  <a:cubicBezTo>
                    <a:pt x="1186" y="145"/>
                    <a:pt x="1190" y="143"/>
                    <a:pt x="1194" y="137"/>
                  </a:cubicBezTo>
                  <a:cubicBezTo>
                    <a:pt x="1194" y="137"/>
                    <a:pt x="1197" y="136"/>
                    <a:pt x="1199" y="136"/>
                  </a:cubicBezTo>
                  <a:cubicBezTo>
                    <a:pt x="1200" y="136"/>
                    <a:pt x="1202" y="137"/>
                    <a:pt x="1202" y="142"/>
                  </a:cubicBezTo>
                  <a:cubicBezTo>
                    <a:pt x="1206" y="149"/>
                    <a:pt x="1215" y="163"/>
                    <a:pt x="1222" y="163"/>
                  </a:cubicBezTo>
                  <a:cubicBezTo>
                    <a:pt x="1225" y="163"/>
                    <a:pt x="1227" y="161"/>
                    <a:pt x="1228" y="156"/>
                  </a:cubicBezTo>
                  <a:lnTo>
                    <a:pt x="1236" y="162"/>
                  </a:lnTo>
                  <a:cubicBezTo>
                    <a:pt x="1238" y="170"/>
                    <a:pt x="1240" y="174"/>
                    <a:pt x="1244" y="174"/>
                  </a:cubicBezTo>
                  <a:cubicBezTo>
                    <a:pt x="1246" y="174"/>
                    <a:pt x="1248" y="173"/>
                    <a:pt x="1250" y="172"/>
                  </a:cubicBezTo>
                  <a:lnTo>
                    <a:pt x="1258" y="168"/>
                  </a:lnTo>
                  <a:lnTo>
                    <a:pt x="1258" y="168"/>
                  </a:lnTo>
                  <a:cubicBezTo>
                    <a:pt x="1254" y="174"/>
                    <a:pt x="1253" y="183"/>
                    <a:pt x="1256" y="187"/>
                  </a:cubicBezTo>
                  <a:cubicBezTo>
                    <a:pt x="1257" y="188"/>
                    <a:pt x="1258" y="188"/>
                    <a:pt x="1259" y="188"/>
                  </a:cubicBezTo>
                  <a:cubicBezTo>
                    <a:pt x="1260" y="188"/>
                    <a:pt x="1261" y="186"/>
                    <a:pt x="1264" y="182"/>
                  </a:cubicBezTo>
                  <a:cubicBezTo>
                    <a:pt x="1265" y="178"/>
                    <a:pt x="1266" y="176"/>
                    <a:pt x="1268" y="176"/>
                  </a:cubicBezTo>
                  <a:cubicBezTo>
                    <a:pt x="1270" y="176"/>
                    <a:pt x="1271" y="178"/>
                    <a:pt x="1273" y="179"/>
                  </a:cubicBezTo>
                  <a:cubicBezTo>
                    <a:pt x="1276" y="182"/>
                    <a:pt x="1274" y="191"/>
                    <a:pt x="1270" y="197"/>
                  </a:cubicBezTo>
                  <a:lnTo>
                    <a:pt x="1273" y="200"/>
                  </a:lnTo>
                  <a:cubicBezTo>
                    <a:pt x="1278" y="194"/>
                    <a:pt x="1281" y="192"/>
                    <a:pt x="1283" y="192"/>
                  </a:cubicBezTo>
                  <a:cubicBezTo>
                    <a:pt x="1284" y="192"/>
                    <a:pt x="1284" y="194"/>
                    <a:pt x="1281" y="197"/>
                  </a:cubicBezTo>
                  <a:cubicBezTo>
                    <a:pt x="1279" y="202"/>
                    <a:pt x="1281" y="208"/>
                    <a:pt x="1285" y="211"/>
                  </a:cubicBezTo>
                  <a:cubicBezTo>
                    <a:pt x="1287" y="210"/>
                    <a:pt x="1288" y="209"/>
                    <a:pt x="1288" y="209"/>
                  </a:cubicBezTo>
                  <a:cubicBezTo>
                    <a:pt x="1289" y="209"/>
                    <a:pt x="1288" y="212"/>
                    <a:pt x="1286" y="212"/>
                  </a:cubicBezTo>
                  <a:cubicBezTo>
                    <a:pt x="1286" y="212"/>
                    <a:pt x="1286" y="212"/>
                    <a:pt x="1285" y="211"/>
                  </a:cubicBezTo>
                  <a:lnTo>
                    <a:pt x="1280" y="218"/>
                  </a:lnTo>
                  <a:cubicBezTo>
                    <a:pt x="1278" y="221"/>
                    <a:pt x="1278" y="222"/>
                    <a:pt x="1279" y="222"/>
                  </a:cubicBezTo>
                  <a:cubicBezTo>
                    <a:pt x="1280" y="222"/>
                    <a:pt x="1284" y="218"/>
                    <a:pt x="1288" y="215"/>
                  </a:cubicBezTo>
                  <a:lnTo>
                    <a:pt x="1294" y="221"/>
                  </a:lnTo>
                  <a:cubicBezTo>
                    <a:pt x="1296" y="223"/>
                    <a:pt x="1297" y="224"/>
                    <a:pt x="1299" y="224"/>
                  </a:cubicBezTo>
                  <a:cubicBezTo>
                    <a:pt x="1300" y="224"/>
                    <a:pt x="1302" y="223"/>
                    <a:pt x="1303" y="218"/>
                  </a:cubicBezTo>
                  <a:cubicBezTo>
                    <a:pt x="1308" y="214"/>
                    <a:pt x="1312" y="209"/>
                    <a:pt x="1315" y="209"/>
                  </a:cubicBezTo>
                  <a:cubicBezTo>
                    <a:pt x="1316" y="209"/>
                    <a:pt x="1317" y="210"/>
                    <a:pt x="1318" y="210"/>
                  </a:cubicBezTo>
                  <a:cubicBezTo>
                    <a:pt x="1319" y="209"/>
                    <a:pt x="1320" y="208"/>
                    <a:pt x="1321" y="208"/>
                  </a:cubicBezTo>
                  <a:cubicBezTo>
                    <a:pt x="1322" y="208"/>
                    <a:pt x="1321" y="211"/>
                    <a:pt x="1319" y="211"/>
                  </a:cubicBezTo>
                  <a:cubicBezTo>
                    <a:pt x="1319" y="211"/>
                    <a:pt x="1318" y="211"/>
                    <a:pt x="1318" y="210"/>
                  </a:cubicBezTo>
                  <a:cubicBezTo>
                    <a:pt x="1312" y="216"/>
                    <a:pt x="1307" y="221"/>
                    <a:pt x="1309" y="225"/>
                  </a:cubicBezTo>
                  <a:cubicBezTo>
                    <a:pt x="1312" y="228"/>
                    <a:pt x="1305" y="234"/>
                    <a:pt x="1305" y="234"/>
                  </a:cubicBezTo>
                  <a:cubicBezTo>
                    <a:pt x="1292" y="241"/>
                    <a:pt x="1305" y="247"/>
                    <a:pt x="1315" y="247"/>
                  </a:cubicBezTo>
                  <a:cubicBezTo>
                    <a:pt x="1315" y="247"/>
                    <a:pt x="1316" y="247"/>
                    <a:pt x="1317" y="247"/>
                  </a:cubicBezTo>
                  <a:cubicBezTo>
                    <a:pt x="1321" y="246"/>
                    <a:pt x="1325" y="245"/>
                    <a:pt x="1328" y="245"/>
                  </a:cubicBezTo>
                  <a:cubicBezTo>
                    <a:pt x="1335" y="245"/>
                    <a:pt x="1334" y="250"/>
                    <a:pt x="1325" y="256"/>
                  </a:cubicBezTo>
                  <a:cubicBezTo>
                    <a:pt x="1319" y="260"/>
                    <a:pt x="1319" y="262"/>
                    <a:pt x="1323" y="262"/>
                  </a:cubicBezTo>
                  <a:cubicBezTo>
                    <a:pt x="1327" y="262"/>
                    <a:pt x="1339" y="259"/>
                    <a:pt x="1353" y="253"/>
                  </a:cubicBezTo>
                  <a:lnTo>
                    <a:pt x="1375" y="243"/>
                  </a:lnTo>
                  <a:lnTo>
                    <a:pt x="1355" y="256"/>
                  </a:lnTo>
                  <a:cubicBezTo>
                    <a:pt x="1330" y="280"/>
                    <a:pt x="1330" y="279"/>
                    <a:pt x="1351" y="281"/>
                  </a:cubicBezTo>
                  <a:cubicBezTo>
                    <a:pt x="1363" y="283"/>
                    <a:pt x="1363" y="283"/>
                    <a:pt x="1356" y="288"/>
                  </a:cubicBezTo>
                  <a:cubicBezTo>
                    <a:pt x="1349" y="292"/>
                    <a:pt x="1351" y="295"/>
                    <a:pt x="1357" y="307"/>
                  </a:cubicBezTo>
                  <a:cubicBezTo>
                    <a:pt x="1362" y="315"/>
                    <a:pt x="1364" y="320"/>
                    <a:pt x="1368" y="320"/>
                  </a:cubicBezTo>
                  <a:cubicBezTo>
                    <a:pt x="1369" y="320"/>
                    <a:pt x="1371" y="319"/>
                    <a:pt x="1373" y="318"/>
                  </a:cubicBezTo>
                  <a:cubicBezTo>
                    <a:pt x="1373" y="318"/>
                    <a:pt x="1375" y="322"/>
                    <a:pt x="1376" y="326"/>
                  </a:cubicBezTo>
                  <a:cubicBezTo>
                    <a:pt x="1369" y="332"/>
                    <a:pt x="1370" y="337"/>
                    <a:pt x="1374" y="337"/>
                  </a:cubicBezTo>
                  <a:cubicBezTo>
                    <a:pt x="1378" y="337"/>
                    <a:pt x="1382" y="335"/>
                    <a:pt x="1387" y="330"/>
                  </a:cubicBezTo>
                  <a:lnTo>
                    <a:pt x="1392" y="338"/>
                  </a:lnTo>
                  <a:lnTo>
                    <a:pt x="1384" y="341"/>
                  </a:lnTo>
                  <a:cubicBezTo>
                    <a:pt x="1376" y="345"/>
                    <a:pt x="1381" y="353"/>
                    <a:pt x="1392" y="384"/>
                  </a:cubicBezTo>
                  <a:cubicBezTo>
                    <a:pt x="1402" y="413"/>
                    <a:pt x="1404" y="422"/>
                    <a:pt x="1412" y="422"/>
                  </a:cubicBezTo>
                  <a:cubicBezTo>
                    <a:pt x="1414" y="422"/>
                    <a:pt x="1417" y="421"/>
                    <a:pt x="1420" y="420"/>
                  </a:cubicBezTo>
                  <a:cubicBezTo>
                    <a:pt x="1437" y="420"/>
                    <a:pt x="1438" y="424"/>
                    <a:pt x="1422" y="429"/>
                  </a:cubicBezTo>
                  <a:cubicBezTo>
                    <a:pt x="1415" y="431"/>
                    <a:pt x="1409" y="436"/>
                    <a:pt x="1414" y="436"/>
                  </a:cubicBezTo>
                  <a:cubicBezTo>
                    <a:pt x="1414" y="436"/>
                    <a:pt x="1415" y="436"/>
                    <a:pt x="1415" y="436"/>
                  </a:cubicBezTo>
                  <a:lnTo>
                    <a:pt x="1415" y="436"/>
                  </a:lnTo>
                  <a:cubicBezTo>
                    <a:pt x="1417" y="440"/>
                    <a:pt x="1415" y="446"/>
                    <a:pt x="1411" y="449"/>
                  </a:cubicBezTo>
                  <a:cubicBezTo>
                    <a:pt x="1400" y="463"/>
                    <a:pt x="1404" y="467"/>
                    <a:pt x="1410" y="467"/>
                  </a:cubicBezTo>
                  <a:cubicBezTo>
                    <a:pt x="1411" y="467"/>
                    <a:pt x="1413" y="466"/>
                    <a:pt x="1414" y="466"/>
                  </a:cubicBezTo>
                  <a:cubicBezTo>
                    <a:pt x="1419" y="463"/>
                    <a:pt x="1422" y="462"/>
                    <a:pt x="1422" y="462"/>
                  </a:cubicBezTo>
                  <a:cubicBezTo>
                    <a:pt x="1424" y="462"/>
                    <a:pt x="1420" y="467"/>
                    <a:pt x="1415" y="470"/>
                  </a:cubicBezTo>
                  <a:cubicBezTo>
                    <a:pt x="1408" y="476"/>
                    <a:pt x="1402" y="481"/>
                    <a:pt x="1407" y="481"/>
                  </a:cubicBezTo>
                  <a:cubicBezTo>
                    <a:pt x="1407" y="481"/>
                    <a:pt x="1408" y="481"/>
                    <a:pt x="1409" y="481"/>
                  </a:cubicBezTo>
                  <a:cubicBezTo>
                    <a:pt x="1418" y="483"/>
                    <a:pt x="1429" y="506"/>
                    <a:pt x="1413" y="509"/>
                  </a:cubicBezTo>
                  <a:lnTo>
                    <a:pt x="1414" y="518"/>
                  </a:lnTo>
                  <a:cubicBezTo>
                    <a:pt x="1415" y="518"/>
                    <a:pt x="1415" y="517"/>
                    <a:pt x="1416" y="517"/>
                  </a:cubicBezTo>
                  <a:cubicBezTo>
                    <a:pt x="1422" y="517"/>
                    <a:pt x="1423" y="525"/>
                    <a:pt x="1424" y="533"/>
                  </a:cubicBezTo>
                  <a:cubicBezTo>
                    <a:pt x="1425" y="541"/>
                    <a:pt x="1425" y="546"/>
                    <a:pt x="1418" y="546"/>
                  </a:cubicBezTo>
                  <a:cubicBezTo>
                    <a:pt x="1416" y="545"/>
                    <a:pt x="1414" y="545"/>
                    <a:pt x="1413" y="545"/>
                  </a:cubicBezTo>
                  <a:cubicBezTo>
                    <a:pt x="1410" y="545"/>
                    <a:pt x="1412" y="549"/>
                    <a:pt x="1418" y="555"/>
                  </a:cubicBezTo>
                  <a:cubicBezTo>
                    <a:pt x="1419" y="558"/>
                    <a:pt x="1434" y="561"/>
                    <a:pt x="1436" y="566"/>
                  </a:cubicBezTo>
                  <a:cubicBezTo>
                    <a:pt x="1436" y="566"/>
                    <a:pt x="1437" y="566"/>
                    <a:pt x="1438" y="566"/>
                  </a:cubicBezTo>
                  <a:cubicBezTo>
                    <a:pt x="1445" y="566"/>
                    <a:pt x="1451" y="570"/>
                    <a:pt x="1452" y="573"/>
                  </a:cubicBezTo>
                  <a:lnTo>
                    <a:pt x="1443" y="574"/>
                  </a:lnTo>
                  <a:lnTo>
                    <a:pt x="1428" y="575"/>
                  </a:lnTo>
                  <a:cubicBezTo>
                    <a:pt x="1428" y="579"/>
                    <a:pt x="1428" y="583"/>
                    <a:pt x="1436" y="583"/>
                  </a:cubicBezTo>
                  <a:cubicBezTo>
                    <a:pt x="1428" y="587"/>
                    <a:pt x="1428" y="592"/>
                    <a:pt x="1429" y="599"/>
                  </a:cubicBezTo>
                  <a:cubicBezTo>
                    <a:pt x="1429" y="608"/>
                    <a:pt x="1429" y="616"/>
                    <a:pt x="1437" y="621"/>
                  </a:cubicBezTo>
                  <a:cubicBezTo>
                    <a:pt x="1421" y="626"/>
                    <a:pt x="1420" y="649"/>
                    <a:pt x="1437" y="654"/>
                  </a:cubicBezTo>
                  <a:cubicBezTo>
                    <a:pt x="1445" y="654"/>
                    <a:pt x="1445" y="659"/>
                    <a:pt x="1437" y="662"/>
                  </a:cubicBezTo>
                  <a:cubicBezTo>
                    <a:pt x="1428" y="667"/>
                    <a:pt x="1428" y="667"/>
                    <a:pt x="1436" y="671"/>
                  </a:cubicBezTo>
                  <a:cubicBezTo>
                    <a:pt x="1443" y="676"/>
                    <a:pt x="1436" y="679"/>
                    <a:pt x="1428" y="684"/>
                  </a:cubicBezTo>
                  <a:cubicBezTo>
                    <a:pt x="1411" y="687"/>
                    <a:pt x="1411" y="691"/>
                    <a:pt x="1419" y="696"/>
                  </a:cubicBezTo>
                  <a:cubicBezTo>
                    <a:pt x="1423" y="702"/>
                    <a:pt x="1427" y="709"/>
                    <a:pt x="1425" y="717"/>
                  </a:cubicBezTo>
                  <a:cubicBezTo>
                    <a:pt x="1432" y="723"/>
                    <a:pt x="1432" y="727"/>
                    <a:pt x="1436" y="727"/>
                  </a:cubicBezTo>
                  <a:cubicBezTo>
                    <a:pt x="1438" y="727"/>
                    <a:pt x="1439" y="727"/>
                    <a:pt x="1441" y="726"/>
                  </a:cubicBezTo>
                  <a:cubicBezTo>
                    <a:pt x="1447" y="727"/>
                    <a:pt x="1452" y="729"/>
                    <a:pt x="1457" y="732"/>
                  </a:cubicBezTo>
                  <a:cubicBezTo>
                    <a:pt x="1461" y="737"/>
                    <a:pt x="1460" y="739"/>
                    <a:pt x="1458" y="739"/>
                  </a:cubicBezTo>
                  <a:cubicBezTo>
                    <a:pt x="1457" y="739"/>
                    <a:pt x="1456" y="738"/>
                    <a:pt x="1456" y="736"/>
                  </a:cubicBezTo>
                  <a:cubicBezTo>
                    <a:pt x="1453" y="732"/>
                    <a:pt x="1451" y="730"/>
                    <a:pt x="1449" y="730"/>
                  </a:cubicBezTo>
                  <a:cubicBezTo>
                    <a:pt x="1447" y="730"/>
                    <a:pt x="1445" y="733"/>
                    <a:pt x="1440" y="735"/>
                  </a:cubicBezTo>
                  <a:cubicBezTo>
                    <a:pt x="1434" y="737"/>
                    <a:pt x="1430" y="744"/>
                    <a:pt x="1430" y="751"/>
                  </a:cubicBezTo>
                  <a:lnTo>
                    <a:pt x="1429" y="768"/>
                  </a:lnTo>
                  <a:cubicBezTo>
                    <a:pt x="1419" y="779"/>
                    <a:pt x="1419" y="783"/>
                    <a:pt x="1427" y="785"/>
                  </a:cubicBezTo>
                  <a:lnTo>
                    <a:pt x="1434" y="786"/>
                  </a:lnTo>
                  <a:cubicBezTo>
                    <a:pt x="1419" y="788"/>
                    <a:pt x="1411" y="833"/>
                    <a:pt x="1425" y="840"/>
                  </a:cubicBezTo>
                  <a:lnTo>
                    <a:pt x="1425" y="840"/>
                  </a:lnTo>
                  <a:cubicBezTo>
                    <a:pt x="1423" y="839"/>
                    <a:pt x="1420" y="839"/>
                    <a:pt x="1418" y="838"/>
                  </a:cubicBezTo>
                  <a:cubicBezTo>
                    <a:pt x="1417" y="838"/>
                    <a:pt x="1416" y="838"/>
                    <a:pt x="1415" y="838"/>
                  </a:cubicBezTo>
                  <a:cubicBezTo>
                    <a:pt x="1410" y="838"/>
                    <a:pt x="1409" y="842"/>
                    <a:pt x="1408" y="850"/>
                  </a:cubicBezTo>
                  <a:cubicBezTo>
                    <a:pt x="1409" y="861"/>
                    <a:pt x="1410" y="872"/>
                    <a:pt x="1409" y="883"/>
                  </a:cubicBezTo>
                  <a:cubicBezTo>
                    <a:pt x="1404" y="900"/>
                    <a:pt x="1401" y="912"/>
                    <a:pt x="1409" y="915"/>
                  </a:cubicBezTo>
                  <a:cubicBezTo>
                    <a:pt x="1408" y="917"/>
                    <a:pt x="1408" y="917"/>
                    <a:pt x="1406" y="917"/>
                  </a:cubicBezTo>
                  <a:cubicBezTo>
                    <a:pt x="1405" y="917"/>
                    <a:pt x="1403" y="917"/>
                    <a:pt x="1400" y="916"/>
                  </a:cubicBezTo>
                  <a:cubicBezTo>
                    <a:pt x="1397" y="914"/>
                    <a:pt x="1396" y="913"/>
                    <a:pt x="1395" y="913"/>
                  </a:cubicBezTo>
                  <a:cubicBezTo>
                    <a:pt x="1392" y="913"/>
                    <a:pt x="1391" y="916"/>
                    <a:pt x="1391" y="918"/>
                  </a:cubicBezTo>
                  <a:cubicBezTo>
                    <a:pt x="1390" y="923"/>
                    <a:pt x="1397" y="925"/>
                    <a:pt x="1405" y="926"/>
                  </a:cubicBezTo>
                  <a:cubicBezTo>
                    <a:pt x="1413" y="928"/>
                    <a:pt x="1412" y="933"/>
                    <a:pt x="1402" y="938"/>
                  </a:cubicBezTo>
                  <a:cubicBezTo>
                    <a:pt x="1392" y="946"/>
                    <a:pt x="1387" y="960"/>
                    <a:pt x="1392" y="971"/>
                  </a:cubicBezTo>
                  <a:cubicBezTo>
                    <a:pt x="1391" y="974"/>
                    <a:pt x="1390" y="977"/>
                    <a:pt x="1386" y="977"/>
                  </a:cubicBezTo>
                  <a:cubicBezTo>
                    <a:pt x="1385" y="977"/>
                    <a:pt x="1383" y="977"/>
                    <a:pt x="1382" y="976"/>
                  </a:cubicBezTo>
                  <a:cubicBezTo>
                    <a:pt x="1373" y="978"/>
                    <a:pt x="1362" y="983"/>
                    <a:pt x="1374" y="997"/>
                  </a:cubicBezTo>
                  <a:cubicBezTo>
                    <a:pt x="1373" y="998"/>
                    <a:pt x="1373" y="999"/>
                    <a:pt x="1372" y="999"/>
                  </a:cubicBezTo>
                  <a:cubicBezTo>
                    <a:pt x="1370" y="999"/>
                    <a:pt x="1368" y="999"/>
                    <a:pt x="1365" y="998"/>
                  </a:cubicBezTo>
                  <a:cubicBezTo>
                    <a:pt x="1363" y="998"/>
                    <a:pt x="1360" y="998"/>
                    <a:pt x="1359" y="998"/>
                  </a:cubicBezTo>
                  <a:lnTo>
                    <a:pt x="1359" y="998"/>
                  </a:lnTo>
                  <a:cubicBezTo>
                    <a:pt x="1353" y="998"/>
                    <a:pt x="1351" y="998"/>
                    <a:pt x="1362" y="1006"/>
                  </a:cubicBezTo>
                  <a:cubicBezTo>
                    <a:pt x="1367" y="1016"/>
                    <a:pt x="1362" y="1028"/>
                    <a:pt x="1350" y="1033"/>
                  </a:cubicBezTo>
                  <a:cubicBezTo>
                    <a:pt x="1349" y="1036"/>
                    <a:pt x="1348" y="1039"/>
                    <a:pt x="1355" y="1043"/>
                  </a:cubicBezTo>
                  <a:lnTo>
                    <a:pt x="1363" y="1046"/>
                  </a:lnTo>
                  <a:cubicBezTo>
                    <a:pt x="1357" y="1045"/>
                    <a:pt x="1354" y="1045"/>
                    <a:pt x="1352" y="1045"/>
                  </a:cubicBezTo>
                  <a:cubicBezTo>
                    <a:pt x="1347" y="1045"/>
                    <a:pt x="1350" y="1047"/>
                    <a:pt x="1359" y="1054"/>
                  </a:cubicBezTo>
                  <a:cubicBezTo>
                    <a:pt x="1364" y="1056"/>
                    <a:pt x="1365" y="1059"/>
                    <a:pt x="1362" y="1059"/>
                  </a:cubicBezTo>
                  <a:cubicBezTo>
                    <a:pt x="1361" y="1059"/>
                    <a:pt x="1359" y="1059"/>
                    <a:pt x="1357" y="1058"/>
                  </a:cubicBezTo>
                  <a:cubicBezTo>
                    <a:pt x="1348" y="1058"/>
                    <a:pt x="1346" y="1062"/>
                    <a:pt x="1346" y="1062"/>
                  </a:cubicBezTo>
                  <a:cubicBezTo>
                    <a:pt x="1344" y="1077"/>
                    <a:pt x="1339" y="1093"/>
                    <a:pt x="1332" y="1108"/>
                  </a:cubicBezTo>
                  <a:cubicBezTo>
                    <a:pt x="1317" y="1137"/>
                    <a:pt x="1309" y="1147"/>
                    <a:pt x="1316" y="1151"/>
                  </a:cubicBezTo>
                  <a:cubicBezTo>
                    <a:pt x="1320" y="1159"/>
                    <a:pt x="1320" y="1159"/>
                    <a:pt x="1311" y="1159"/>
                  </a:cubicBezTo>
                  <a:cubicBezTo>
                    <a:pt x="1310" y="1159"/>
                    <a:pt x="1309" y="1159"/>
                    <a:pt x="1308" y="1159"/>
                  </a:cubicBezTo>
                  <a:cubicBezTo>
                    <a:pt x="1304" y="1159"/>
                    <a:pt x="1299" y="1161"/>
                    <a:pt x="1298" y="1165"/>
                  </a:cubicBezTo>
                  <a:cubicBezTo>
                    <a:pt x="1296" y="1167"/>
                    <a:pt x="1294" y="1170"/>
                    <a:pt x="1290" y="1170"/>
                  </a:cubicBezTo>
                  <a:cubicBezTo>
                    <a:pt x="1289" y="1170"/>
                    <a:pt x="1287" y="1170"/>
                    <a:pt x="1285" y="1168"/>
                  </a:cubicBezTo>
                  <a:lnTo>
                    <a:pt x="1285" y="1168"/>
                  </a:lnTo>
                  <a:cubicBezTo>
                    <a:pt x="1290" y="1176"/>
                    <a:pt x="1290" y="1176"/>
                    <a:pt x="1288" y="1179"/>
                  </a:cubicBezTo>
                  <a:cubicBezTo>
                    <a:pt x="1285" y="1178"/>
                    <a:pt x="1284" y="1177"/>
                    <a:pt x="1283" y="1177"/>
                  </a:cubicBezTo>
                  <a:cubicBezTo>
                    <a:pt x="1280" y="1177"/>
                    <a:pt x="1280" y="1181"/>
                    <a:pt x="1283" y="1186"/>
                  </a:cubicBezTo>
                  <a:cubicBezTo>
                    <a:pt x="1289" y="1193"/>
                    <a:pt x="1292" y="1196"/>
                    <a:pt x="1291" y="1196"/>
                  </a:cubicBezTo>
                  <a:cubicBezTo>
                    <a:pt x="1290" y="1196"/>
                    <a:pt x="1287" y="1194"/>
                    <a:pt x="1281" y="1190"/>
                  </a:cubicBezTo>
                  <a:cubicBezTo>
                    <a:pt x="1279" y="1188"/>
                    <a:pt x="1276" y="1188"/>
                    <a:pt x="1274" y="1188"/>
                  </a:cubicBezTo>
                  <a:cubicBezTo>
                    <a:pt x="1268" y="1188"/>
                    <a:pt x="1262" y="1191"/>
                    <a:pt x="1268" y="1192"/>
                  </a:cubicBezTo>
                  <a:cubicBezTo>
                    <a:pt x="1275" y="1196"/>
                    <a:pt x="1271" y="1203"/>
                    <a:pt x="1274" y="1212"/>
                  </a:cubicBezTo>
                  <a:cubicBezTo>
                    <a:pt x="1273" y="1214"/>
                    <a:pt x="1271" y="1216"/>
                    <a:pt x="1268" y="1216"/>
                  </a:cubicBezTo>
                  <a:cubicBezTo>
                    <a:pt x="1267" y="1216"/>
                    <a:pt x="1265" y="1215"/>
                    <a:pt x="1263" y="1213"/>
                  </a:cubicBezTo>
                  <a:cubicBezTo>
                    <a:pt x="1263" y="1213"/>
                    <a:pt x="1262" y="1213"/>
                    <a:pt x="1262" y="1213"/>
                  </a:cubicBezTo>
                  <a:cubicBezTo>
                    <a:pt x="1254" y="1213"/>
                    <a:pt x="1247" y="1234"/>
                    <a:pt x="1250" y="1241"/>
                  </a:cubicBezTo>
                  <a:cubicBezTo>
                    <a:pt x="1254" y="1245"/>
                    <a:pt x="1254" y="1247"/>
                    <a:pt x="1253" y="1247"/>
                  </a:cubicBezTo>
                  <a:cubicBezTo>
                    <a:pt x="1251" y="1247"/>
                    <a:pt x="1250" y="1247"/>
                    <a:pt x="1247" y="1245"/>
                  </a:cubicBezTo>
                  <a:cubicBezTo>
                    <a:pt x="1245" y="1243"/>
                    <a:pt x="1243" y="1242"/>
                    <a:pt x="1241" y="1242"/>
                  </a:cubicBezTo>
                  <a:cubicBezTo>
                    <a:pt x="1239" y="1242"/>
                    <a:pt x="1237" y="1244"/>
                    <a:pt x="1236" y="1246"/>
                  </a:cubicBezTo>
                  <a:cubicBezTo>
                    <a:pt x="1237" y="1249"/>
                    <a:pt x="1237" y="1250"/>
                    <a:pt x="1236" y="1250"/>
                  </a:cubicBezTo>
                  <a:cubicBezTo>
                    <a:pt x="1234" y="1250"/>
                    <a:pt x="1230" y="1247"/>
                    <a:pt x="1227" y="1243"/>
                  </a:cubicBezTo>
                  <a:cubicBezTo>
                    <a:pt x="1226" y="1240"/>
                    <a:pt x="1224" y="1239"/>
                    <a:pt x="1223" y="1239"/>
                  </a:cubicBezTo>
                  <a:cubicBezTo>
                    <a:pt x="1220" y="1239"/>
                    <a:pt x="1218" y="1241"/>
                    <a:pt x="1215" y="1245"/>
                  </a:cubicBezTo>
                  <a:cubicBezTo>
                    <a:pt x="1218" y="1253"/>
                    <a:pt x="1207" y="1265"/>
                    <a:pt x="1198" y="1275"/>
                  </a:cubicBezTo>
                  <a:cubicBezTo>
                    <a:pt x="1183" y="1289"/>
                    <a:pt x="1185" y="1297"/>
                    <a:pt x="1190" y="1315"/>
                  </a:cubicBezTo>
                  <a:lnTo>
                    <a:pt x="1198" y="1330"/>
                  </a:lnTo>
                  <a:lnTo>
                    <a:pt x="1198" y="1330"/>
                  </a:lnTo>
                  <a:lnTo>
                    <a:pt x="1188" y="1319"/>
                  </a:lnTo>
                  <a:cubicBezTo>
                    <a:pt x="1181" y="1313"/>
                    <a:pt x="1174" y="1307"/>
                    <a:pt x="1167" y="1303"/>
                  </a:cubicBezTo>
                  <a:lnTo>
                    <a:pt x="1167" y="1303"/>
                  </a:lnTo>
                  <a:cubicBezTo>
                    <a:pt x="1164" y="1306"/>
                    <a:pt x="1170" y="1312"/>
                    <a:pt x="1175" y="1319"/>
                  </a:cubicBezTo>
                  <a:cubicBezTo>
                    <a:pt x="1180" y="1323"/>
                    <a:pt x="1178" y="1327"/>
                    <a:pt x="1170" y="1327"/>
                  </a:cubicBezTo>
                  <a:cubicBezTo>
                    <a:pt x="1168" y="1327"/>
                    <a:pt x="1167" y="1327"/>
                    <a:pt x="1165" y="1326"/>
                  </a:cubicBezTo>
                  <a:cubicBezTo>
                    <a:pt x="1164" y="1326"/>
                    <a:pt x="1163" y="1326"/>
                    <a:pt x="1161" y="1326"/>
                  </a:cubicBezTo>
                  <a:cubicBezTo>
                    <a:pt x="1153" y="1326"/>
                    <a:pt x="1151" y="1330"/>
                    <a:pt x="1153" y="1338"/>
                  </a:cubicBezTo>
                  <a:cubicBezTo>
                    <a:pt x="1150" y="1340"/>
                    <a:pt x="1147" y="1341"/>
                    <a:pt x="1144" y="1341"/>
                  </a:cubicBezTo>
                  <a:cubicBezTo>
                    <a:pt x="1142" y="1341"/>
                    <a:pt x="1140" y="1340"/>
                    <a:pt x="1137" y="1339"/>
                  </a:cubicBezTo>
                  <a:lnTo>
                    <a:pt x="1137" y="1339"/>
                  </a:lnTo>
                  <a:cubicBezTo>
                    <a:pt x="1135" y="1342"/>
                    <a:pt x="1135" y="1342"/>
                    <a:pt x="1139" y="1349"/>
                  </a:cubicBezTo>
                  <a:cubicBezTo>
                    <a:pt x="1143" y="1353"/>
                    <a:pt x="1143" y="1355"/>
                    <a:pt x="1139" y="1355"/>
                  </a:cubicBezTo>
                  <a:cubicBezTo>
                    <a:pt x="1138" y="1355"/>
                    <a:pt x="1136" y="1354"/>
                    <a:pt x="1133" y="1353"/>
                  </a:cubicBezTo>
                  <a:cubicBezTo>
                    <a:pt x="1128" y="1350"/>
                    <a:pt x="1124" y="1348"/>
                    <a:pt x="1120" y="1348"/>
                  </a:cubicBezTo>
                  <a:cubicBezTo>
                    <a:pt x="1114" y="1348"/>
                    <a:pt x="1111" y="1353"/>
                    <a:pt x="1115" y="1357"/>
                  </a:cubicBezTo>
                  <a:cubicBezTo>
                    <a:pt x="1119" y="1363"/>
                    <a:pt x="1116" y="1367"/>
                    <a:pt x="1113" y="1369"/>
                  </a:cubicBezTo>
                  <a:cubicBezTo>
                    <a:pt x="1108" y="1371"/>
                    <a:pt x="1105" y="1378"/>
                    <a:pt x="1107" y="1382"/>
                  </a:cubicBezTo>
                  <a:lnTo>
                    <a:pt x="1100" y="1388"/>
                  </a:lnTo>
                  <a:cubicBezTo>
                    <a:pt x="1100" y="1388"/>
                    <a:pt x="1099" y="1388"/>
                    <a:pt x="1099" y="1388"/>
                  </a:cubicBezTo>
                  <a:cubicBezTo>
                    <a:pt x="1095" y="1388"/>
                    <a:pt x="1095" y="1381"/>
                    <a:pt x="1098" y="1379"/>
                  </a:cubicBezTo>
                  <a:lnTo>
                    <a:pt x="1090" y="1375"/>
                  </a:lnTo>
                  <a:cubicBezTo>
                    <a:pt x="1083" y="1379"/>
                    <a:pt x="1080" y="1381"/>
                    <a:pt x="1081" y="1390"/>
                  </a:cubicBezTo>
                  <a:cubicBezTo>
                    <a:pt x="1084" y="1399"/>
                    <a:pt x="1085" y="1402"/>
                    <a:pt x="1085" y="1402"/>
                  </a:cubicBezTo>
                  <a:cubicBezTo>
                    <a:pt x="1084" y="1402"/>
                    <a:pt x="1082" y="1399"/>
                    <a:pt x="1078" y="1393"/>
                  </a:cubicBezTo>
                  <a:cubicBezTo>
                    <a:pt x="1075" y="1389"/>
                    <a:pt x="1071" y="1386"/>
                    <a:pt x="1068" y="1386"/>
                  </a:cubicBezTo>
                  <a:cubicBezTo>
                    <a:pt x="1066" y="1386"/>
                    <a:pt x="1065" y="1387"/>
                    <a:pt x="1065" y="1391"/>
                  </a:cubicBezTo>
                  <a:cubicBezTo>
                    <a:pt x="1068" y="1399"/>
                    <a:pt x="1068" y="1402"/>
                    <a:pt x="1066" y="1402"/>
                  </a:cubicBezTo>
                  <a:cubicBezTo>
                    <a:pt x="1064" y="1402"/>
                    <a:pt x="1061" y="1399"/>
                    <a:pt x="1059" y="1395"/>
                  </a:cubicBezTo>
                  <a:cubicBezTo>
                    <a:pt x="1056" y="1388"/>
                    <a:pt x="1055" y="1384"/>
                    <a:pt x="1053" y="1384"/>
                  </a:cubicBezTo>
                  <a:cubicBezTo>
                    <a:pt x="1052" y="1384"/>
                    <a:pt x="1051" y="1389"/>
                    <a:pt x="1047" y="1402"/>
                  </a:cubicBezTo>
                  <a:cubicBezTo>
                    <a:pt x="1041" y="1406"/>
                    <a:pt x="1031" y="1422"/>
                    <a:pt x="1019" y="1427"/>
                  </a:cubicBezTo>
                  <a:cubicBezTo>
                    <a:pt x="1009" y="1433"/>
                    <a:pt x="1002" y="1437"/>
                    <a:pt x="997" y="1437"/>
                  </a:cubicBezTo>
                  <a:cubicBezTo>
                    <a:pt x="994" y="1437"/>
                    <a:pt x="992" y="1436"/>
                    <a:pt x="989" y="1434"/>
                  </a:cubicBezTo>
                  <a:cubicBezTo>
                    <a:pt x="985" y="1426"/>
                    <a:pt x="982" y="1423"/>
                    <a:pt x="981" y="1423"/>
                  </a:cubicBezTo>
                  <a:lnTo>
                    <a:pt x="981" y="1423"/>
                  </a:lnTo>
                  <a:cubicBezTo>
                    <a:pt x="981" y="1423"/>
                    <a:pt x="982" y="1425"/>
                    <a:pt x="985" y="1427"/>
                  </a:cubicBezTo>
                  <a:cubicBezTo>
                    <a:pt x="992" y="1442"/>
                    <a:pt x="989" y="1443"/>
                    <a:pt x="977" y="1449"/>
                  </a:cubicBezTo>
                  <a:cubicBezTo>
                    <a:pt x="976" y="1449"/>
                    <a:pt x="975" y="1449"/>
                    <a:pt x="975" y="1449"/>
                  </a:cubicBezTo>
                  <a:cubicBezTo>
                    <a:pt x="962" y="1449"/>
                    <a:pt x="958" y="1458"/>
                    <a:pt x="958" y="1468"/>
                  </a:cubicBezTo>
                  <a:lnTo>
                    <a:pt x="966" y="1463"/>
                  </a:lnTo>
                  <a:lnTo>
                    <a:pt x="966" y="1463"/>
                  </a:lnTo>
                  <a:cubicBezTo>
                    <a:pt x="971" y="1474"/>
                    <a:pt x="969" y="1478"/>
                    <a:pt x="964" y="1478"/>
                  </a:cubicBezTo>
                  <a:cubicBezTo>
                    <a:pt x="962" y="1478"/>
                    <a:pt x="959" y="1478"/>
                    <a:pt x="957" y="1477"/>
                  </a:cubicBezTo>
                  <a:cubicBezTo>
                    <a:pt x="956" y="1477"/>
                    <a:pt x="956" y="1477"/>
                    <a:pt x="956" y="1477"/>
                  </a:cubicBezTo>
                  <a:cubicBezTo>
                    <a:pt x="953" y="1477"/>
                    <a:pt x="950" y="1470"/>
                    <a:pt x="946" y="1463"/>
                  </a:cubicBezTo>
                  <a:cubicBezTo>
                    <a:pt x="943" y="1456"/>
                    <a:pt x="938" y="1451"/>
                    <a:pt x="933" y="1451"/>
                  </a:cubicBezTo>
                  <a:cubicBezTo>
                    <a:pt x="933" y="1451"/>
                    <a:pt x="932" y="1451"/>
                    <a:pt x="932" y="1451"/>
                  </a:cubicBezTo>
                  <a:cubicBezTo>
                    <a:pt x="929" y="1453"/>
                    <a:pt x="924" y="1454"/>
                    <a:pt x="931" y="1460"/>
                  </a:cubicBezTo>
                  <a:cubicBezTo>
                    <a:pt x="934" y="1468"/>
                    <a:pt x="934" y="1468"/>
                    <a:pt x="931" y="1469"/>
                  </a:cubicBezTo>
                  <a:cubicBezTo>
                    <a:pt x="926" y="1471"/>
                    <a:pt x="923" y="1472"/>
                    <a:pt x="922" y="1481"/>
                  </a:cubicBezTo>
                  <a:cubicBezTo>
                    <a:pt x="925" y="1489"/>
                    <a:pt x="921" y="1491"/>
                    <a:pt x="916" y="1492"/>
                  </a:cubicBezTo>
                  <a:cubicBezTo>
                    <a:pt x="914" y="1490"/>
                    <a:pt x="910" y="1489"/>
                    <a:pt x="906" y="1489"/>
                  </a:cubicBezTo>
                  <a:cubicBezTo>
                    <a:pt x="904" y="1489"/>
                    <a:pt x="903" y="1489"/>
                    <a:pt x="902" y="1489"/>
                  </a:cubicBezTo>
                  <a:lnTo>
                    <a:pt x="899" y="1481"/>
                  </a:lnTo>
                  <a:cubicBezTo>
                    <a:pt x="897" y="1477"/>
                    <a:pt x="894" y="1471"/>
                    <a:pt x="889" y="1468"/>
                  </a:cubicBezTo>
                  <a:cubicBezTo>
                    <a:pt x="886" y="1469"/>
                    <a:pt x="888" y="1477"/>
                    <a:pt x="888" y="1477"/>
                  </a:cubicBezTo>
                  <a:cubicBezTo>
                    <a:pt x="892" y="1487"/>
                    <a:pt x="793" y="1513"/>
                    <a:pt x="780" y="1514"/>
                  </a:cubicBezTo>
                  <a:cubicBezTo>
                    <a:pt x="776" y="1511"/>
                    <a:pt x="772" y="1510"/>
                    <a:pt x="768" y="1510"/>
                  </a:cubicBezTo>
                  <a:cubicBezTo>
                    <a:pt x="763" y="1510"/>
                    <a:pt x="760" y="1512"/>
                    <a:pt x="764" y="1517"/>
                  </a:cubicBezTo>
                  <a:cubicBezTo>
                    <a:pt x="765" y="1524"/>
                    <a:pt x="745" y="1529"/>
                    <a:pt x="719" y="1532"/>
                  </a:cubicBezTo>
                  <a:cubicBezTo>
                    <a:pt x="688" y="1535"/>
                    <a:pt x="667" y="1535"/>
                    <a:pt x="668" y="1543"/>
                  </a:cubicBezTo>
                  <a:lnTo>
                    <a:pt x="655" y="1544"/>
                  </a:lnTo>
                  <a:cubicBezTo>
                    <a:pt x="646" y="1544"/>
                    <a:pt x="638" y="1553"/>
                    <a:pt x="634" y="1553"/>
                  </a:cubicBezTo>
                  <a:cubicBezTo>
                    <a:pt x="631" y="1557"/>
                    <a:pt x="629" y="1559"/>
                    <a:pt x="628" y="1559"/>
                  </a:cubicBezTo>
                  <a:cubicBezTo>
                    <a:pt x="627" y="1559"/>
                    <a:pt x="627" y="1557"/>
                    <a:pt x="629" y="1552"/>
                  </a:cubicBezTo>
                  <a:cubicBezTo>
                    <a:pt x="629" y="1544"/>
                    <a:pt x="629" y="1536"/>
                    <a:pt x="625" y="1536"/>
                  </a:cubicBezTo>
                  <a:cubicBezTo>
                    <a:pt x="617" y="1536"/>
                    <a:pt x="616" y="1544"/>
                    <a:pt x="616" y="1552"/>
                  </a:cubicBezTo>
                  <a:cubicBezTo>
                    <a:pt x="616" y="1559"/>
                    <a:pt x="613" y="1560"/>
                    <a:pt x="612" y="1560"/>
                  </a:cubicBezTo>
                  <a:cubicBezTo>
                    <a:pt x="611" y="1560"/>
                    <a:pt x="611" y="1560"/>
                    <a:pt x="611" y="1560"/>
                  </a:cubicBezTo>
                  <a:cubicBezTo>
                    <a:pt x="607" y="1560"/>
                    <a:pt x="607" y="1560"/>
                    <a:pt x="608" y="1552"/>
                  </a:cubicBezTo>
                  <a:cubicBezTo>
                    <a:pt x="608" y="1544"/>
                    <a:pt x="608" y="1536"/>
                    <a:pt x="608" y="1536"/>
                  </a:cubicBezTo>
                  <a:lnTo>
                    <a:pt x="603" y="1536"/>
                  </a:lnTo>
                  <a:cubicBezTo>
                    <a:pt x="603" y="1544"/>
                    <a:pt x="599" y="1544"/>
                    <a:pt x="599" y="1544"/>
                  </a:cubicBezTo>
                  <a:cubicBezTo>
                    <a:pt x="594" y="1544"/>
                    <a:pt x="594" y="1544"/>
                    <a:pt x="595" y="1527"/>
                  </a:cubicBezTo>
                  <a:cubicBezTo>
                    <a:pt x="595" y="1519"/>
                    <a:pt x="594" y="1515"/>
                    <a:pt x="593" y="1515"/>
                  </a:cubicBezTo>
                  <a:cubicBezTo>
                    <a:pt x="591" y="1515"/>
                    <a:pt x="589" y="1519"/>
                    <a:pt x="586" y="1526"/>
                  </a:cubicBezTo>
                  <a:lnTo>
                    <a:pt x="577" y="1534"/>
                  </a:lnTo>
                  <a:cubicBezTo>
                    <a:pt x="577" y="1528"/>
                    <a:pt x="575" y="1526"/>
                    <a:pt x="573" y="1526"/>
                  </a:cubicBezTo>
                  <a:cubicBezTo>
                    <a:pt x="569" y="1526"/>
                    <a:pt x="564" y="1535"/>
                    <a:pt x="561" y="1541"/>
                  </a:cubicBezTo>
                  <a:cubicBezTo>
                    <a:pt x="559" y="1532"/>
                    <a:pt x="557" y="1528"/>
                    <a:pt x="555" y="1528"/>
                  </a:cubicBezTo>
                  <a:cubicBezTo>
                    <a:pt x="552" y="1528"/>
                    <a:pt x="550" y="1532"/>
                    <a:pt x="547" y="1540"/>
                  </a:cubicBezTo>
                  <a:cubicBezTo>
                    <a:pt x="547" y="1543"/>
                    <a:pt x="546" y="1545"/>
                    <a:pt x="544" y="1545"/>
                  </a:cubicBezTo>
                  <a:cubicBezTo>
                    <a:pt x="543" y="1545"/>
                    <a:pt x="541" y="1543"/>
                    <a:pt x="539" y="1538"/>
                  </a:cubicBezTo>
                  <a:cubicBezTo>
                    <a:pt x="536" y="1529"/>
                    <a:pt x="531" y="1529"/>
                    <a:pt x="522" y="1528"/>
                  </a:cubicBezTo>
                  <a:cubicBezTo>
                    <a:pt x="521" y="1531"/>
                    <a:pt x="516" y="1532"/>
                    <a:pt x="509" y="1532"/>
                  </a:cubicBezTo>
                  <a:cubicBezTo>
                    <a:pt x="497" y="1532"/>
                    <a:pt x="476" y="1528"/>
                    <a:pt x="454" y="1524"/>
                  </a:cubicBezTo>
                  <a:cubicBezTo>
                    <a:pt x="428" y="1517"/>
                    <a:pt x="407" y="1511"/>
                    <a:pt x="397" y="1511"/>
                  </a:cubicBezTo>
                  <a:cubicBezTo>
                    <a:pt x="393" y="1511"/>
                    <a:pt x="391" y="1512"/>
                    <a:pt x="390" y="1514"/>
                  </a:cubicBezTo>
                  <a:cubicBezTo>
                    <a:pt x="386" y="1513"/>
                    <a:pt x="386" y="1513"/>
                    <a:pt x="383" y="1504"/>
                  </a:cubicBezTo>
                  <a:cubicBezTo>
                    <a:pt x="385" y="1500"/>
                    <a:pt x="385" y="1497"/>
                    <a:pt x="383" y="1497"/>
                  </a:cubicBezTo>
                  <a:cubicBezTo>
                    <a:pt x="381" y="1497"/>
                    <a:pt x="378" y="1500"/>
                    <a:pt x="373" y="1508"/>
                  </a:cubicBezTo>
                  <a:cubicBezTo>
                    <a:pt x="369" y="1512"/>
                    <a:pt x="367" y="1516"/>
                    <a:pt x="366" y="1516"/>
                  </a:cubicBezTo>
                  <a:cubicBezTo>
                    <a:pt x="366" y="1516"/>
                    <a:pt x="366" y="1513"/>
                    <a:pt x="369" y="1507"/>
                  </a:cubicBezTo>
                  <a:cubicBezTo>
                    <a:pt x="372" y="1499"/>
                    <a:pt x="363" y="1497"/>
                    <a:pt x="347" y="1490"/>
                  </a:cubicBezTo>
                  <a:cubicBezTo>
                    <a:pt x="339" y="1486"/>
                    <a:pt x="329" y="1483"/>
                    <a:pt x="323" y="1483"/>
                  </a:cubicBezTo>
                  <a:cubicBezTo>
                    <a:pt x="320" y="1483"/>
                    <a:pt x="317" y="1484"/>
                    <a:pt x="316" y="1486"/>
                  </a:cubicBezTo>
                  <a:cubicBezTo>
                    <a:pt x="311" y="1488"/>
                    <a:pt x="308" y="1489"/>
                    <a:pt x="307" y="1489"/>
                  </a:cubicBezTo>
                  <a:cubicBezTo>
                    <a:pt x="307" y="1489"/>
                    <a:pt x="309" y="1488"/>
                    <a:pt x="313" y="1485"/>
                  </a:cubicBezTo>
                  <a:cubicBezTo>
                    <a:pt x="321" y="1474"/>
                    <a:pt x="312" y="1461"/>
                    <a:pt x="299" y="1461"/>
                  </a:cubicBezTo>
                  <a:cubicBezTo>
                    <a:pt x="296" y="1461"/>
                    <a:pt x="293" y="1462"/>
                    <a:pt x="289" y="1463"/>
                  </a:cubicBezTo>
                  <a:cubicBezTo>
                    <a:pt x="285" y="1462"/>
                    <a:pt x="281" y="1460"/>
                    <a:pt x="285" y="1452"/>
                  </a:cubicBezTo>
                  <a:cubicBezTo>
                    <a:pt x="280" y="1450"/>
                    <a:pt x="276" y="1449"/>
                    <a:pt x="271" y="1449"/>
                  </a:cubicBezTo>
                  <a:cubicBezTo>
                    <a:pt x="268" y="1449"/>
                    <a:pt x="265" y="1449"/>
                    <a:pt x="262" y="1450"/>
                  </a:cubicBezTo>
                  <a:lnTo>
                    <a:pt x="236" y="1434"/>
                  </a:lnTo>
                  <a:cubicBezTo>
                    <a:pt x="231" y="1432"/>
                    <a:pt x="227" y="1431"/>
                    <a:pt x="223" y="1431"/>
                  </a:cubicBezTo>
                  <a:cubicBezTo>
                    <a:pt x="221" y="1431"/>
                    <a:pt x="219" y="1432"/>
                    <a:pt x="217" y="1432"/>
                  </a:cubicBezTo>
                  <a:lnTo>
                    <a:pt x="214" y="1428"/>
                  </a:lnTo>
                  <a:cubicBezTo>
                    <a:pt x="218" y="1422"/>
                    <a:pt x="199" y="1411"/>
                    <a:pt x="176" y="1391"/>
                  </a:cubicBezTo>
                  <a:cubicBezTo>
                    <a:pt x="153" y="1372"/>
                    <a:pt x="134" y="1353"/>
                    <a:pt x="138" y="1344"/>
                  </a:cubicBezTo>
                  <a:cubicBezTo>
                    <a:pt x="138" y="1344"/>
                    <a:pt x="136" y="1343"/>
                    <a:pt x="133" y="1343"/>
                  </a:cubicBezTo>
                  <a:cubicBezTo>
                    <a:pt x="131" y="1343"/>
                    <a:pt x="128" y="1343"/>
                    <a:pt x="125" y="1344"/>
                  </a:cubicBezTo>
                  <a:cubicBezTo>
                    <a:pt x="120" y="1347"/>
                    <a:pt x="116" y="1348"/>
                    <a:pt x="114" y="1348"/>
                  </a:cubicBezTo>
                  <a:cubicBezTo>
                    <a:pt x="109" y="1348"/>
                    <a:pt x="109" y="1345"/>
                    <a:pt x="111" y="1340"/>
                  </a:cubicBezTo>
                  <a:cubicBezTo>
                    <a:pt x="118" y="1328"/>
                    <a:pt x="113" y="1317"/>
                    <a:pt x="101" y="1317"/>
                  </a:cubicBezTo>
                  <a:cubicBezTo>
                    <a:pt x="99" y="1317"/>
                    <a:pt x="97" y="1318"/>
                    <a:pt x="95" y="1318"/>
                  </a:cubicBezTo>
                  <a:lnTo>
                    <a:pt x="95" y="1318"/>
                  </a:lnTo>
                  <a:cubicBezTo>
                    <a:pt x="96" y="1317"/>
                    <a:pt x="99" y="1316"/>
                    <a:pt x="101" y="1314"/>
                  </a:cubicBezTo>
                  <a:cubicBezTo>
                    <a:pt x="108" y="1304"/>
                    <a:pt x="103" y="1298"/>
                    <a:pt x="93" y="1298"/>
                  </a:cubicBezTo>
                  <a:cubicBezTo>
                    <a:pt x="90" y="1298"/>
                    <a:pt x="86" y="1299"/>
                    <a:pt x="82" y="1301"/>
                  </a:cubicBezTo>
                  <a:cubicBezTo>
                    <a:pt x="85" y="1293"/>
                    <a:pt x="89" y="1285"/>
                    <a:pt x="80" y="1285"/>
                  </a:cubicBezTo>
                  <a:cubicBezTo>
                    <a:pt x="78" y="1282"/>
                    <a:pt x="78" y="1282"/>
                    <a:pt x="92" y="1273"/>
                  </a:cubicBezTo>
                  <a:cubicBezTo>
                    <a:pt x="98" y="1268"/>
                    <a:pt x="105" y="1264"/>
                    <a:pt x="104" y="1260"/>
                  </a:cubicBezTo>
                  <a:cubicBezTo>
                    <a:pt x="103" y="1259"/>
                    <a:pt x="103" y="1259"/>
                    <a:pt x="102" y="1259"/>
                  </a:cubicBezTo>
                  <a:cubicBezTo>
                    <a:pt x="98" y="1259"/>
                    <a:pt x="93" y="1262"/>
                    <a:pt x="87" y="1266"/>
                  </a:cubicBezTo>
                  <a:cubicBezTo>
                    <a:pt x="87" y="1266"/>
                    <a:pt x="86" y="1261"/>
                    <a:pt x="84" y="1258"/>
                  </a:cubicBezTo>
                  <a:cubicBezTo>
                    <a:pt x="84" y="1258"/>
                    <a:pt x="83" y="1257"/>
                    <a:pt x="81" y="1257"/>
                  </a:cubicBezTo>
                  <a:cubicBezTo>
                    <a:pt x="79" y="1257"/>
                    <a:pt x="77" y="1257"/>
                    <a:pt x="74" y="1259"/>
                  </a:cubicBezTo>
                  <a:cubicBezTo>
                    <a:pt x="72" y="1260"/>
                    <a:pt x="70" y="1260"/>
                    <a:pt x="69" y="1260"/>
                  </a:cubicBezTo>
                  <a:cubicBezTo>
                    <a:pt x="66" y="1260"/>
                    <a:pt x="64" y="1258"/>
                    <a:pt x="63" y="1255"/>
                  </a:cubicBezTo>
                  <a:cubicBezTo>
                    <a:pt x="66" y="1253"/>
                    <a:pt x="66" y="1252"/>
                    <a:pt x="65" y="1252"/>
                  </a:cubicBezTo>
                  <a:cubicBezTo>
                    <a:pt x="63" y="1252"/>
                    <a:pt x="59" y="1254"/>
                    <a:pt x="56" y="1259"/>
                  </a:cubicBezTo>
                  <a:cubicBezTo>
                    <a:pt x="50" y="1261"/>
                    <a:pt x="45" y="1264"/>
                    <a:pt x="42" y="1264"/>
                  </a:cubicBezTo>
                  <a:cubicBezTo>
                    <a:pt x="41" y="1264"/>
                    <a:pt x="40" y="1263"/>
                    <a:pt x="39" y="1262"/>
                  </a:cubicBezTo>
                  <a:lnTo>
                    <a:pt x="24" y="1269"/>
                  </a:lnTo>
                  <a:cubicBezTo>
                    <a:pt x="10" y="1277"/>
                    <a:pt x="3" y="1280"/>
                    <a:pt x="1" y="1294"/>
                  </a:cubicBezTo>
                  <a:cubicBezTo>
                    <a:pt x="4" y="1311"/>
                    <a:pt x="5" y="1328"/>
                    <a:pt x="13" y="1328"/>
                  </a:cubicBezTo>
                  <a:cubicBezTo>
                    <a:pt x="14" y="1328"/>
                    <a:pt x="16" y="1327"/>
                    <a:pt x="19" y="1325"/>
                  </a:cubicBezTo>
                  <a:cubicBezTo>
                    <a:pt x="19" y="1325"/>
                    <a:pt x="29" y="1325"/>
                    <a:pt x="31" y="1330"/>
                  </a:cubicBezTo>
                  <a:cubicBezTo>
                    <a:pt x="34" y="1333"/>
                    <a:pt x="31" y="1342"/>
                    <a:pt x="31" y="1342"/>
                  </a:cubicBezTo>
                  <a:cubicBezTo>
                    <a:pt x="24" y="1347"/>
                    <a:pt x="36" y="1365"/>
                    <a:pt x="52" y="1384"/>
                  </a:cubicBezTo>
                  <a:cubicBezTo>
                    <a:pt x="73" y="1407"/>
                    <a:pt x="84" y="1418"/>
                    <a:pt x="83" y="1427"/>
                  </a:cubicBezTo>
                  <a:cubicBezTo>
                    <a:pt x="80" y="1436"/>
                    <a:pt x="84" y="1440"/>
                    <a:pt x="84" y="1440"/>
                  </a:cubicBezTo>
                  <a:cubicBezTo>
                    <a:pt x="84" y="1439"/>
                    <a:pt x="85" y="1439"/>
                    <a:pt x="86" y="1439"/>
                  </a:cubicBezTo>
                  <a:cubicBezTo>
                    <a:pt x="94" y="1439"/>
                    <a:pt x="115" y="1458"/>
                    <a:pt x="140" y="1477"/>
                  </a:cubicBezTo>
                  <a:cubicBezTo>
                    <a:pt x="164" y="1494"/>
                    <a:pt x="188" y="1510"/>
                    <a:pt x="198" y="1510"/>
                  </a:cubicBezTo>
                  <a:cubicBezTo>
                    <a:pt x="200" y="1510"/>
                    <a:pt x="201" y="1509"/>
                    <a:pt x="202" y="1508"/>
                  </a:cubicBezTo>
                  <a:cubicBezTo>
                    <a:pt x="206" y="1512"/>
                    <a:pt x="211" y="1514"/>
                    <a:pt x="211" y="1514"/>
                  </a:cubicBezTo>
                  <a:cubicBezTo>
                    <a:pt x="206" y="1520"/>
                    <a:pt x="215" y="1525"/>
                    <a:pt x="223" y="1531"/>
                  </a:cubicBezTo>
                  <a:cubicBezTo>
                    <a:pt x="226" y="1530"/>
                    <a:pt x="228" y="1529"/>
                    <a:pt x="231" y="1529"/>
                  </a:cubicBezTo>
                  <a:cubicBezTo>
                    <a:pt x="236" y="1529"/>
                    <a:pt x="240" y="1531"/>
                    <a:pt x="244" y="1533"/>
                  </a:cubicBezTo>
                  <a:cubicBezTo>
                    <a:pt x="241" y="1540"/>
                    <a:pt x="244" y="1542"/>
                    <a:pt x="253" y="1546"/>
                  </a:cubicBezTo>
                  <a:cubicBezTo>
                    <a:pt x="258" y="1548"/>
                    <a:pt x="261" y="1550"/>
                    <a:pt x="264" y="1550"/>
                  </a:cubicBezTo>
                  <a:cubicBezTo>
                    <a:pt x="267" y="1550"/>
                    <a:pt x="268" y="1548"/>
                    <a:pt x="270" y="1545"/>
                  </a:cubicBezTo>
                  <a:cubicBezTo>
                    <a:pt x="287" y="1552"/>
                    <a:pt x="301" y="1562"/>
                    <a:pt x="316" y="1573"/>
                  </a:cubicBezTo>
                  <a:cubicBezTo>
                    <a:pt x="316" y="1577"/>
                    <a:pt x="318" y="1578"/>
                    <a:pt x="320" y="1578"/>
                  </a:cubicBezTo>
                  <a:cubicBezTo>
                    <a:pt x="323" y="1578"/>
                    <a:pt x="328" y="1574"/>
                    <a:pt x="332" y="1571"/>
                  </a:cubicBezTo>
                  <a:cubicBezTo>
                    <a:pt x="334" y="1564"/>
                    <a:pt x="341" y="1558"/>
                    <a:pt x="345" y="1558"/>
                  </a:cubicBezTo>
                  <a:cubicBezTo>
                    <a:pt x="346" y="1558"/>
                    <a:pt x="346" y="1559"/>
                    <a:pt x="346" y="1559"/>
                  </a:cubicBezTo>
                  <a:cubicBezTo>
                    <a:pt x="346" y="1559"/>
                    <a:pt x="343" y="1566"/>
                    <a:pt x="341" y="1574"/>
                  </a:cubicBezTo>
                  <a:cubicBezTo>
                    <a:pt x="334" y="1580"/>
                    <a:pt x="334" y="1580"/>
                    <a:pt x="343" y="1583"/>
                  </a:cubicBezTo>
                  <a:lnTo>
                    <a:pt x="352" y="1587"/>
                  </a:lnTo>
                  <a:cubicBezTo>
                    <a:pt x="353" y="1585"/>
                    <a:pt x="355" y="1584"/>
                    <a:pt x="358" y="1584"/>
                  </a:cubicBezTo>
                  <a:cubicBezTo>
                    <a:pt x="367" y="1584"/>
                    <a:pt x="386" y="1590"/>
                    <a:pt x="409" y="1596"/>
                  </a:cubicBezTo>
                  <a:cubicBezTo>
                    <a:pt x="432" y="1602"/>
                    <a:pt x="447" y="1605"/>
                    <a:pt x="456" y="1605"/>
                  </a:cubicBezTo>
                  <a:cubicBezTo>
                    <a:pt x="462" y="1605"/>
                    <a:pt x="465" y="1603"/>
                    <a:pt x="465" y="1600"/>
                  </a:cubicBezTo>
                  <a:cubicBezTo>
                    <a:pt x="466" y="1597"/>
                    <a:pt x="468" y="1595"/>
                    <a:pt x="470" y="1595"/>
                  </a:cubicBezTo>
                  <a:cubicBezTo>
                    <a:pt x="473" y="1595"/>
                    <a:pt x="477" y="1598"/>
                    <a:pt x="484" y="1605"/>
                  </a:cubicBezTo>
                  <a:cubicBezTo>
                    <a:pt x="500" y="1623"/>
                    <a:pt x="506" y="1629"/>
                    <a:pt x="509" y="1629"/>
                  </a:cubicBezTo>
                  <a:cubicBezTo>
                    <a:pt x="511" y="1629"/>
                    <a:pt x="513" y="1628"/>
                    <a:pt x="515" y="1625"/>
                  </a:cubicBezTo>
                  <a:cubicBezTo>
                    <a:pt x="510" y="1625"/>
                    <a:pt x="511" y="1617"/>
                    <a:pt x="512" y="1608"/>
                  </a:cubicBezTo>
                  <a:cubicBezTo>
                    <a:pt x="513" y="1601"/>
                    <a:pt x="515" y="1597"/>
                    <a:pt x="517" y="1597"/>
                  </a:cubicBezTo>
                  <a:cubicBezTo>
                    <a:pt x="518" y="1597"/>
                    <a:pt x="520" y="1601"/>
                    <a:pt x="521" y="1610"/>
                  </a:cubicBezTo>
                  <a:cubicBezTo>
                    <a:pt x="520" y="1618"/>
                    <a:pt x="536" y="1622"/>
                    <a:pt x="553" y="1622"/>
                  </a:cubicBezTo>
                  <a:cubicBezTo>
                    <a:pt x="572" y="1622"/>
                    <a:pt x="594" y="1617"/>
                    <a:pt x="596" y="1608"/>
                  </a:cubicBezTo>
                  <a:cubicBezTo>
                    <a:pt x="596" y="1610"/>
                    <a:pt x="596" y="1613"/>
                    <a:pt x="596" y="1617"/>
                  </a:cubicBezTo>
                  <a:cubicBezTo>
                    <a:pt x="595" y="1625"/>
                    <a:pt x="601" y="1625"/>
                    <a:pt x="620" y="1625"/>
                  </a:cubicBezTo>
                  <a:lnTo>
                    <a:pt x="635" y="1626"/>
                  </a:lnTo>
                  <a:cubicBezTo>
                    <a:pt x="634" y="1619"/>
                    <a:pt x="640" y="1616"/>
                    <a:pt x="646" y="1616"/>
                  </a:cubicBezTo>
                  <a:cubicBezTo>
                    <a:pt x="654" y="1616"/>
                    <a:pt x="663" y="1620"/>
                    <a:pt x="663" y="1625"/>
                  </a:cubicBezTo>
                  <a:cubicBezTo>
                    <a:pt x="668" y="1633"/>
                    <a:pt x="668" y="1633"/>
                    <a:pt x="677" y="1633"/>
                  </a:cubicBezTo>
                  <a:cubicBezTo>
                    <a:pt x="684" y="1625"/>
                    <a:pt x="693" y="1622"/>
                    <a:pt x="701" y="1622"/>
                  </a:cubicBezTo>
                  <a:cubicBezTo>
                    <a:pt x="709" y="1622"/>
                    <a:pt x="716" y="1625"/>
                    <a:pt x="717" y="1629"/>
                  </a:cubicBezTo>
                  <a:lnTo>
                    <a:pt x="725" y="1628"/>
                  </a:lnTo>
                  <a:cubicBezTo>
                    <a:pt x="730" y="1623"/>
                    <a:pt x="737" y="1618"/>
                    <a:pt x="743" y="1618"/>
                  </a:cubicBezTo>
                  <a:cubicBezTo>
                    <a:pt x="758" y="1617"/>
                    <a:pt x="763" y="1616"/>
                    <a:pt x="757" y="1608"/>
                  </a:cubicBezTo>
                  <a:cubicBezTo>
                    <a:pt x="756" y="1600"/>
                    <a:pt x="754" y="1592"/>
                    <a:pt x="759" y="1591"/>
                  </a:cubicBezTo>
                  <a:lnTo>
                    <a:pt x="760" y="1600"/>
                  </a:lnTo>
                  <a:cubicBezTo>
                    <a:pt x="761" y="1604"/>
                    <a:pt x="764" y="1605"/>
                    <a:pt x="770" y="1605"/>
                  </a:cubicBezTo>
                  <a:cubicBezTo>
                    <a:pt x="776" y="1605"/>
                    <a:pt x="784" y="1604"/>
                    <a:pt x="794" y="1602"/>
                  </a:cubicBezTo>
                  <a:cubicBezTo>
                    <a:pt x="806" y="1600"/>
                    <a:pt x="814" y="1598"/>
                    <a:pt x="821" y="1598"/>
                  </a:cubicBezTo>
                  <a:cubicBezTo>
                    <a:pt x="826" y="1598"/>
                    <a:pt x="829" y="1599"/>
                    <a:pt x="832" y="1602"/>
                  </a:cubicBezTo>
                  <a:lnTo>
                    <a:pt x="835" y="1593"/>
                  </a:lnTo>
                  <a:cubicBezTo>
                    <a:pt x="837" y="1588"/>
                    <a:pt x="839" y="1586"/>
                    <a:pt x="840" y="1586"/>
                  </a:cubicBezTo>
                  <a:cubicBezTo>
                    <a:pt x="842" y="1586"/>
                    <a:pt x="843" y="1588"/>
                    <a:pt x="844" y="1591"/>
                  </a:cubicBezTo>
                  <a:cubicBezTo>
                    <a:pt x="846" y="1593"/>
                    <a:pt x="849" y="1594"/>
                    <a:pt x="853" y="1594"/>
                  </a:cubicBezTo>
                  <a:cubicBezTo>
                    <a:pt x="861" y="1594"/>
                    <a:pt x="871" y="1589"/>
                    <a:pt x="876" y="1582"/>
                  </a:cubicBezTo>
                  <a:lnTo>
                    <a:pt x="885" y="1580"/>
                  </a:lnTo>
                  <a:cubicBezTo>
                    <a:pt x="888" y="1586"/>
                    <a:pt x="893" y="1589"/>
                    <a:pt x="897" y="1589"/>
                  </a:cubicBezTo>
                  <a:cubicBezTo>
                    <a:pt x="903" y="1589"/>
                    <a:pt x="908" y="1583"/>
                    <a:pt x="907" y="1573"/>
                  </a:cubicBezTo>
                  <a:lnTo>
                    <a:pt x="907" y="1573"/>
                  </a:lnTo>
                  <a:cubicBezTo>
                    <a:pt x="908" y="1578"/>
                    <a:pt x="910" y="1579"/>
                    <a:pt x="913" y="1579"/>
                  </a:cubicBezTo>
                  <a:cubicBezTo>
                    <a:pt x="915" y="1579"/>
                    <a:pt x="917" y="1578"/>
                    <a:pt x="918" y="1578"/>
                  </a:cubicBezTo>
                  <a:cubicBezTo>
                    <a:pt x="923" y="1570"/>
                    <a:pt x="933" y="1565"/>
                    <a:pt x="939" y="1565"/>
                  </a:cubicBezTo>
                  <a:cubicBezTo>
                    <a:pt x="942" y="1565"/>
                    <a:pt x="945" y="1566"/>
                    <a:pt x="945" y="1569"/>
                  </a:cubicBezTo>
                  <a:lnTo>
                    <a:pt x="950" y="1566"/>
                  </a:lnTo>
                  <a:cubicBezTo>
                    <a:pt x="951" y="1561"/>
                    <a:pt x="954" y="1555"/>
                    <a:pt x="960" y="1554"/>
                  </a:cubicBezTo>
                  <a:cubicBezTo>
                    <a:pt x="967" y="1552"/>
                    <a:pt x="970" y="1547"/>
                    <a:pt x="970" y="1541"/>
                  </a:cubicBezTo>
                  <a:cubicBezTo>
                    <a:pt x="971" y="1532"/>
                    <a:pt x="976" y="1529"/>
                    <a:pt x="976" y="1529"/>
                  </a:cubicBezTo>
                  <a:cubicBezTo>
                    <a:pt x="976" y="1529"/>
                    <a:pt x="976" y="1529"/>
                    <a:pt x="976" y="1529"/>
                  </a:cubicBezTo>
                  <a:cubicBezTo>
                    <a:pt x="980" y="1529"/>
                    <a:pt x="979" y="1538"/>
                    <a:pt x="978" y="1546"/>
                  </a:cubicBezTo>
                  <a:cubicBezTo>
                    <a:pt x="976" y="1550"/>
                    <a:pt x="976" y="1552"/>
                    <a:pt x="978" y="1552"/>
                  </a:cubicBezTo>
                  <a:cubicBezTo>
                    <a:pt x="981" y="1552"/>
                    <a:pt x="988" y="1545"/>
                    <a:pt x="991" y="1532"/>
                  </a:cubicBezTo>
                  <a:cubicBezTo>
                    <a:pt x="994" y="1521"/>
                    <a:pt x="996" y="1516"/>
                    <a:pt x="996" y="1516"/>
                  </a:cubicBezTo>
                  <a:lnTo>
                    <a:pt x="996" y="1516"/>
                  </a:lnTo>
                  <a:cubicBezTo>
                    <a:pt x="997" y="1516"/>
                    <a:pt x="996" y="1521"/>
                    <a:pt x="996" y="1529"/>
                  </a:cubicBezTo>
                  <a:cubicBezTo>
                    <a:pt x="995" y="1536"/>
                    <a:pt x="994" y="1542"/>
                    <a:pt x="996" y="1542"/>
                  </a:cubicBezTo>
                  <a:cubicBezTo>
                    <a:pt x="996" y="1542"/>
                    <a:pt x="997" y="1541"/>
                    <a:pt x="999" y="1537"/>
                  </a:cubicBezTo>
                  <a:cubicBezTo>
                    <a:pt x="999" y="1537"/>
                    <a:pt x="1008" y="1533"/>
                    <a:pt x="1005" y="1526"/>
                  </a:cubicBezTo>
                  <a:lnTo>
                    <a:pt x="1017" y="1520"/>
                  </a:lnTo>
                  <a:cubicBezTo>
                    <a:pt x="1020" y="1521"/>
                    <a:pt x="1023" y="1522"/>
                    <a:pt x="1026" y="1522"/>
                  </a:cubicBezTo>
                  <a:cubicBezTo>
                    <a:pt x="1030" y="1522"/>
                    <a:pt x="1034" y="1521"/>
                    <a:pt x="1037" y="1519"/>
                  </a:cubicBezTo>
                  <a:cubicBezTo>
                    <a:pt x="1037" y="1514"/>
                    <a:pt x="1037" y="1511"/>
                    <a:pt x="1039" y="1511"/>
                  </a:cubicBezTo>
                  <a:cubicBezTo>
                    <a:pt x="1040" y="1511"/>
                    <a:pt x="1042" y="1512"/>
                    <a:pt x="1045" y="1515"/>
                  </a:cubicBezTo>
                  <a:cubicBezTo>
                    <a:pt x="1047" y="1517"/>
                    <a:pt x="1048" y="1519"/>
                    <a:pt x="1049" y="1519"/>
                  </a:cubicBezTo>
                  <a:cubicBezTo>
                    <a:pt x="1051" y="1519"/>
                    <a:pt x="1051" y="1515"/>
                    <a:pt x="1046" y="1506"/>
                  </a:cubicBezTo>
                  <a:cubicBezTo>
                    <a:pt x="1046" y="1499"/>
                    <a:pt x="1048" y="1496"/>
                    <a:pt x="1052" y="1496"/>
                  </a:cubicBezTo>
                  <a:cubicBezTo>
                    <a:pt x="1053" y="1496"/>
                    <a:pt x="1056" y="1497"/>
                    <a:pt x="1059" y="1499"/>
                  </a:cubicBezTo>
                  <a:cubicBezTo>
                    <a:pt x="1063" y="1506"/>
                    <a:pt x="1066" y="1509"/>
                    <a:pt x="1067" y="1509"/>
                  </a:cubicBezTo>
                  <a:cubicBezTo>
                    <a:pt x="1069" y="1509"/>
                    <a:pt x="1069" y="1507"/>
                    <a:pt x="1067" y="1504"/>
                  </a:cubicBezTo>
                  <a:cubicBezTo>
                    <a:pt x="1067" y="1495"/>
                    <a:pt x="1071" y="1492"/>
                    <a:pt x="1071" y="1492"/>
                  </a:cubicBezTo>
                  <a:cubicBezTo>
                    <a:pt x="1071" y="1493"/>
                    <a:pt x="1072" y="1494"/>
                    <a:pt x="1074" y="1494"/>
                  </a:cubicBezTo>
                  <a:cubicBezTo>
                    <a:pt x="1084" y="1494"/>
                    <a:pt x="1116" y="1476"/>
                    <a:pt x="1146" y="1454"/>
                  </a:cubicBezTo>
                  <a:cubicBezTo>
                    <a:pt x="1151" y="1451"/>
                    <a:pt x="1150" y="1442"/>
                    <a:pt x="1145" y="1435"/>
                  </a:cubicBezTo>
                  <a:cubicBezTo>
                    <a:pt x="1140" y="1430"/>
                    <a:pt x="1139" y="1428"/>
                    <a:pt x="1139" y="1428"/>
                  </a:cubicBezTo>
                  <a:lnTo>
                    <a:pt x="1139" y="1428"/>
                  </a:lnTo>
                  <a:cubicBezTo>
                    <a:pt x="1140" y="1428"/>
                    <a:pt x="1143" y="1431"/>
                    <a:pt x="1148" y="1433"/>
                  </a:cubicBezTo>
                  <a:cubicBezTo>
                    <a:pt x="1156" y="1440"/>
                    <a:pt x="1162" y="1443"/>
                    <a:pt x="1164" y="1443"/>
                  </a:cubicBezTo>
                  <a:cubicBezTo>
                    <a:pt x="1168" y="1443"/>
                    <a:pt x="1167" y="1437"/>
                    <a:pt x="1156" y="1427"/>
                  </a:cubicBezTo>
                  <a:cubicBezTo>
                    <a:pt x="1149" y="1422"/>
                    <a:pt x="1146" y="1419"/>
                    <a:pt x="1147" y="1419"/>
                  </a:cubicBezTo>
                  <a:cubicBezTo>
                    <a:pt x="1148" y="1419"/>
                    <a:pt x="1152" y="1421"/>
                    <a:pt x="1160" y="1425"/>
                  </a:cubicBezTo>
                  <a:cubicBezTo>
                    <a:pt x="1163" y="1426"/>
                    <a:pt x="1165" y="1427"/>
                    <a:pt x="1166" y="1427"/>
                  </a:cubicBezTo>
                  <a:cubicBezTo>
                    <a:pt x="1168" y="1427"/>
                    <a:pt x="1168" y="1425"/>
                    <a:pt x="1167" y="1420"/>
                  </a:cubicBezTo>
                  <a:cubicBezTo>
                    <a:pt x="1164" y="1415"/>
                    <a:pt x="1164" y="1412"/>
                    <a:pt x="1166" y="1412"/>
                  </a:cubicBezTo>
                  <a:cubicBezTo>
                    <a:pt x="1167" y="1412"/>
                    <a:pt x="1169" y="1414"/>
                    <a:pt x="1171" y="1416"/>
                  </a:cubicBezTo>
                  <a:cubicBezTo>
                    <a:pt x="1176" y="1418"/>
                    <a:pt x="1182" y="1420"/>
                    <a:pt x="1184" y="1420"/>
                  </a:cubicBezTo>
                  <a:cubicBezTo>
                    <a:pt x="1185" y="1420"/>
                    <a:pt x="1185" y="1419"/>
                    <a:pt x="1183" y="1417"/>
                  </a:cubicBezTo>
                  <a:cubicBezTo>
                    <a:pt x="1183" y="1417"/>
                    <a:pt x="1185" y="1416"/>
                    <a:pt x="1188" y="1416"/>
                  </a:cubicBezTo>
                  <a:cubicBezTo>
                    <a:pt x="1190" y="1416"/>
                    <a:pt x="1193" y="1416"/>
                    <a:pt x="1196" y="1417"/>
                  </a:cubicBezTo>
                  <a:cubicBezTo>
                    <a:pt x="1197" y="1418"/>
                    <a:pt x="1198" y="1418"/>
                    <a:pt x="1199" y="1418"/>
                  </a:cubicBezTo>
                  <a:cubicBezTo>
                    <a:pt x="1204" y="1418"/>
                    <a:pt x="1203" y="1410"/>
                    <a:pt x="1201" y="1403"/>
                  </a:cubicBezTo>
                  <a:cubicBezTo>
                    <a:pt x="1202" y="1390"/>
                    <a:pt x="1203" y="1384"/>
                    <a:pt x="1206" y="1384"/>
                  </a:cubicBezTo>
                  <a:cubicBezTo>
                    <a:pt x="1207" y="1384"/>
                    <a:pt x="1210" y="1387"/>
                    <a:pt x="1212" y="1394"/>
                  </a:cubicBezTo>
                  <a:cubicBezTo>
                    <a:pt x="1214" y="1397"/>
                    <a:pt x="1216" y="1399"/>
                    <a:pt x="1218" y="1399"/>
                  </a:cubicBezTo>
                  <a:cubicBezTo>
                    <a:pt x="1224" y="1399"/>
                    <a:pt x="1231" y="1384"/>
                    <a:pt x="1225" y="1372"/>
                  </a:cubicBezTo>
                  <a:cubicBezTo>
                    <a:pt x="1220" y="1363"/>
                    <a:pt x="1218" y="1359"/>
                    <a:pt x="1219" y="1359"/>
                  </a:cubicBezTo>
                  <a:lnTo>
                    <a:pt x="1219" y="1359"/>
                  </a:lnTo>
                  <a:cubicBezTo>
                    <a:pt x="1219" y="1359"/>
                    <a:pt x="1220" y="1360"/>
                    <a:pt x="1222" y="1362"/>
                  </a:cubicBezTo>
                  <a:cubicBezTo>
                    <a:pt x="1225" y="1366"/>
                    <a:pt x="1227" y="1367"/>
                    <a:pt x="1229" y="1367"/>
                  </a:cubicBezTo>
                  <a:cubicBezTo>
                    <a:pt x="1231" y="1367"/>
                    <a:pt x="1231" y="1366"/>
                    <a:pt x="1231" y="1366"/>
                  </a:cubicBezTo>
                  <a:cubicBezTo>
                    <a:pt x="1233" y="1364"/>
                    <a:pt x="1235" y="1362"/>
                    <a:pt x="1238" y="1362"/>
                  </a:cubicBezTo>
                  <a:cubicBezTo>
                    <a:pt x="1239" y="1362"/>
                    <a:pt x="1241" y="1363"/>
                    <a:pt x="1244" y="1366"/>
                  </a:cubicBezTo>
                  <a:cubicBezTo>
                    <a:pt x="1244" y="1366"/>
                    <a:pt x="1247" y="1362"/>
                    <a:pt x="1248" y="1350"/>
                  </a:cubicBezTo>
                  <a:cubicBezTo>
                    <a:pt x="1245" y="1338"/>
                    <a:pt x="1252" y="1332"/>
                    <a:pt x="1261" y="1332"/>
                  </a:cubicBezTo>
                  <a:cubicBezTo>
                    <a:pt x="1265" y="1332"/>
                    <a:pt x="1269" y="1333"/>
                    <a:pt x="1274" y="1335"/>
                  </a:cubicBezTo>
                  <a:lnTo>
                    <a:pt x="1275" y="1323"/>
                  </a:lnTo>
                  <a:cubicBezTo>
                    <a:pt x="1269" y="1313"/>
                    <a:pt x="1265" y="1306"/>
                    <a:pt x="1268" y="1306"/>
                  </a:cubicBezTo>
                  <a:cubicBezTo>
                    <a:pt x="1269" y="1306"/>
                    <a:pt x="1271" y="1307"/>
                    <a:pt x="1275" y="1311"/>
                  </a:cubicBezTo>
                  <a:lnTo>
                    <a:pt x="1281" y="1316"/>
                  </a:lnTo>
                  <a:cubicBezTo>
                    <a:pt x="1275" y="1306"/>
                    <a:pt x="1282" y="1299"/>
                    <a:pt x="1291" y="1299"/>
                  </a:cubicBezTo>
                  <a:cubicBezTo>
                    <a:pt x="1295" y="1299"/>
                    <a:pt x="1299" y="1301"/>
                    <a:pt x="1303" y="1304"/>
                  </a:cubicBezTo>
                  <a:cubicBezTo>
                    <a:pt x="1306" y="1307"/>
                    <a:pt x="1308" y="1309"/>
                    <a:pt x="1309" y="1309"/>
                  </a:cubicBezTo>
                  <a:cubicBezTo>
                    <a:pt x="1310" y="1309"/>
                    <a:pt x="1311" y="1308"/>
                    <a:pt x="1312" y="1306"/>
                  </a:cubicBezTo>
                  <a:lnTo>
                    <a:pt x="1307" y="1301"/>
                  </a:lnTo>
                  <a:cubicBezTo>
                    <a:pt x="1300" y="1295"/>
                    <a:pt x="1294" y="1291"/>
                    <a:pt x="1296" y="1287"/>
                  </a:cubicBezTo>
                  <a:cubicBezTo>
                    <a:pt x="1299" y="1284"/>
                    <a:pt x="1301" y="1282"/>
                    <a:pt x="1303" y="1282"/>
                  </a:cubicBezTo>
                  <a:cubicBezTo>
                    <a:pt x="1305" y="1282"/>
                    <a:pt x="1307" y="1283"/>
                    <a:pt x="1309" y="1285"/>
                  </a:cubicBezTo>
                  <a:cubicBezTo>
                    <a:pt x="1314" y="1285"/>
                    <a:pt x="1319" y="1286"/>
                    <a:pt x="1321" y="1286"/>
                  </a:cubicBezTo>
                  <a:cubicBezTo>
                    <a:pt x="1324" y="1286"/>
                    <a:pt x="1325" y="1285"/>
                    <a:pt x="1321" y="1283"/>
                  </a:cubicBezTo>
                  <a:cubicBezTo>
                    <a:pt x="1321" y="1283"/>
                    <a:pt x="1324" y="1280"/>
                    <a:pt x="1330" y="1280"/>
                  </a:cubicBezTo>
                  <a:cubicBezTo>
                    <a:pt x="1331" y="1280"/>
                    <a:pt x="1332" y="1280"/>
                    <a:pt x="1334" y="1280"/>
                  </a:cubicBezTo>
                  <a:lnTo>
                    <a:pt x="1346" y="1265"/>
                  </a:lnTo>
                  <a:cubicBezTo>
                    <a:pt x="1343" y="1258"/>
                    <a:pt x="1346" y="1252"/>
                    <a:pt x="1351" y="1252"/>
                  </a:cubicBezTo>
                  <a:cubicBezTo>
                    <a:pt x="1352" y="1252"/>
                    <a:pt x="1353" y="1253"/>
                    <a:pt x="1355" y="1253"/>
                  </a:cubicBezTo>
                  <a:cubicBezTo>
                    <a:pt x="1358" y="1249"/>
                    <a:pt x="1358" y="1242"/>
                    <a:pt x="1356" y="1238"/>
                  </a:cubicBezTo>
                  <a:cubicBezTo>
                    <a:pt x="1360" y="1232"/>
                    <a:pt x="1362" y="1228"/>
                    <a:pt x="1366" y="1228"/>
                  </a:cubicBezTo>
                  <a:cubicBezTo>
                    <a:pt x="1367" y="1228"/>
                    <a:pt x="1369" y="1229"/>
                    <a:pt x="1371" y="1230"/>
                  </a:cubicBezTo>
                  <a:cubicBezTo>
                    <a:pt x="1373" y="1232"/>
                    <a:pt x="1375" y="1233"/>
                    <a:pt x="1376" y="1233"/>
                  </a:cubicBezTo>
                  <a:cubicBezTo>
                    <a:pt x="1377" y="1233"/>
                    <a:pt x="1376" y="1231"/>
                    <a:pt x="1374" y="1227"/>
                  </a:cubicBezTo>
                  <a:cubicBezTo>
                    <a:pt x="1367" y="1222"/>
                    <a:pt x="1369" y="1218"/>
                    <a:pt x="1373" y="1214"/>
                  </a:cubicBezTo>
                  <a:lnTo>
                    <a:pt x="1377" y="1206"/>
                  </a:lnTo>
                  <a:cubicBezTo>
                    <a:pt x="1371" y="1202"/>
                    <a:pt x="1371" y="1202"/>
                    <a:pt x="1373" y="1197"/>
                  </a:cubicBezTo>
                  <a:cubicBezTo>
                    <a:pt x="1376" y="1194"/>
                    <a:pt x="1390" y="1186"/>
                    <a:pt x="1393" y="1182"/>
                  </a:cubicBezTo>
                  <a:cubicBezTo>
                    <a:pt x="1400" y="1169"/>
                    <a:pt x="1400" y="1169"/>
                    <a:pt x="1391" y="1169"/>
                  </a:cubicBezTo>
                  <a:cubicBezTo>
                    <a:pt x="1390" y="1171"/>
                    <a:pt x="1388" y="1171"/>
                    <a:pt x="1387" y="1171"/>
                  </a:cubicBezTo>
                  <a:cubicBezTo>
                    <a:pt x="1385" y="1171"/>
                    <a:pt x="1384" y="1168"/>
                    <a:pt x="1393" y="1166"/>
                  </a:cubicBezTo>
                  <a:cubicBezTo>
                    <a:pt x="1395" y="1162"/>
                    <a:pt x="1409" y="1154"/>
                    <a:pt x="1415" y="1141"/>
                  </a:cubicBezTo>
                  <a:cubicBezTo>
                    <a:pt x="1424" y="1124"/>
                    <a:pt x="1424" y="1124"/>
                    <a:pt x="1418" y="1120"/>
                  </a:cubicBezTo>
                  <a:cubicBezTo>
                    <a:pt x="1405" y="1118"/>
                    <a:pt x="1403" y="1115"/>
                    <a:pt x="1409" y="1115"/>
                  </a:cubicBezTo>
                  <a:cubicBezTo>
                    <a:pt x="1412" y="1115"/>
                    <a:pt x="1415" y="1116"/>
                    <a:pt x="1419" y="1117"/>
                  </a:cubicBezTo>
                  <a:cubicBezTo>
                    <a:pt x="1438" y="1116"/>
                    <a:pt x="1440" y="1111"/>
                    <a:pt x="1432" y="1108"/>
                  </a:cubicBezTo>
                  <a:cubicBezTo>
                    <a:pt x="1428" y="1100"/>
                    <a:pt x="1428" y="1100"/>
                    <a:pt x="1430" y="1095"/>
                  </a:cubicBezTo>
                  <a:lnTo>
                    <a:pt x="1430" y="1095"/>
                  </a:lnTo>
                  <a:cubicBezTo>
                    <a:pt x="1431" y="1096"/>
                    <a:pt x="1433" y="1096"/>
                    <a:pt x="1434" y="1096"/>
                  </a:cubicBezTo>
                  <a:cubicBezTo>
                    <a:pt x="1437" y="1096"/>
                    <a:pt x="1438" y="1092"/>
                    <a:pt x="1436" y="1083"/>
                  </a:cubicBezTo>
                  <a:cubicBezTo>
                    <a:pt x="1436" y="1081"/>
                    <a:pt x="1436" y="1079"/>
                    <a:pt x="1438" y="1079"/>
                  </a:cubicBezTo>
                  <a:cubicBezTo>
                    <a:pt x="1439" y="1079"/>
                    <a:pt x="1441" y="1080"/>
                    <a:pt x="1445" y="1082"/>
                  </a:cubicBezTo>
                  <a:cubicBezTo>
                    <a:pt x="1445" y="1082"/>
                    <a:pt x="1447" y="1077"/>
                    <a:pt x="1448" y="1073"/>
                  </a:cubicBezTo>
                  <a:cubicBezTo>
                    <a:pt x="1438" y="1058"/>
                    <a:pt x="1455" y="1036"/>
                    <a:pt x="1465" y="1034"/>
                  </a:cubicBezTo>
                  <a:cubicBezTo>
                    <a:pt x="1465" y="1034"/>
                    <a:pt x="1466" y="1029"/>
                    <a:pt x="1460" y="1022"/>
                  </a:cubicBezTo>
                  <a:cubicBezTo>
                    <a:pt x="1450" y="1015"/>
                    <a:pt x="1448" y="1011"/>
                    <a:pt x="1453" y="1011"/>
                  </a:cubicBezTo>
                  <a:cubicBezTo>
                    <a:pt x="1455" y="1011"/>
                    <a:pt x="1459" y="1012"/>
                    <a:pt x="1464" y="1013"/>
                  </a:cubicBezTo>
                  <a:cubicBezTo>
                    <a:pt x="1470" y="1016"/>
                    <a:pt x="1473" y="1017"/>
                    <a:pt x="1474" y="1017"/>
                  </a:cubicBezTo>
                  <a:cubicBezTo>
                    <a:pt x="1476" y="1017"/>
                    <a:pt x="1472" y="1015"/>
                    <a:pt x="1465" y="1009"/>
                  </a:cubicBezTo>
                  <a:cubicBezTo>
                    <a:pt x="1459" y="1003"/>
                    <a:pt x="1464" y="988"/>
                    <a:pt x="1473" y="988"/>
                  </a:cubicBezTo>
                  <a:cubicBezTo>
                    <a:pt x="1475" y="988"/>
                    <a:pt x="1477" y="988"/>
                    <a:pt x="1479" y="990"/>
                  </a:cubicBezTo>
                  <a:lnTo>
                    <a:pt x="1495" y="994"/>
                  </a:lnTo>
                  <a:cubicBezTo>
                    <a:pt x="1489" y="988"/>
                    <a:pt x="1491" y="983"/>
                    <a:pt x="1491" y="983"/>
                  </a:cubicBezTo>
                  <a:cubicBezTo>
                    <a:pt x="1483" y="981"/>
                    <a:pt x="1484" y="976"/>
                    <a:pt x="1488" y="963"/>
                  </a:cubicBezTo>
                  <a:cubicBezTo>
                    <a:pt x="1491" y="954"/>
                    <a:pt x="1488" y="934"/>
                    <a:pt x="1491" y="925"/>
                  </a:cubicBezTo>
                  <a:cubicBezTo>
                    <a:pt x="1493" y="916"/>
                    <a:pt x="1495" y="903"/>
                    <a:pt x="1505" y="900"/>
                  </a:cubicBezTo>
                  <a:cubicBezTo>
                    <a:pt x="1506" y="893"/>
                    <a:pt x="1505" y="887"/>
                    <a:pt x="1501" y="881"/>
                  </a:cubicBezTo>
                  <a:cubicBezTo>
                    <a:pt x="1495" y="875"/>
                    <a:pt x="1495" y="867"/>
                    <a:pt x="1501" y="867"/>
                  </a:cubicBezTo>
                  <a:cubicBezTo>
                    <a:pt x="1501" y="867"/>
                    <a:pt x="1502" y="867"/>
                    <a:pt x="1503" y="868"/>
                  </a:cubicBezTo>
                  <a:lnTo>
                    <a:pt x="1504" y="863"/>
                  </a:lnTo>
                  <a:cubicBezTo>
                    <a:pt x="1498" y="852"/>
                    <a:pt x="1498" y="847"/>
                    <a:pt x="1498" y="847"/>
                  </a:cubicBezTo>
                  <a:lnTo>
                    <a:pt x="1498" y="847"/>
                  </a:lnTo>
                  <a:cubicBezTo>
                    <a:pt x="1500" y="848"/>
                    <a:pt x="1502" y="848"/>
                    <a:pt x="1504" y="848"/>
                  </a:cubicBezTo>
                  <a:cubicBezTo>
                    <a:pt x="1510" y="848"/>
                    <a:pt x="1514" y="845"/>
                    <a:pt x="1508" y="841"/>
                  </a:cubicBezTo>
                  <a:cubicBezTo>
                    <a:pt x="1501" y="838"/>
                    <a:pt x="1501" y="834"/>
                    <a:pt x="1503" y="825"/>
                  </a:cubicBezTo>
                  <a:cubicBezTo>
                    <a:pt x="1515" y="818"/>
                    <a:pt x="1527" y="669"/>
                    <a:pt x="1518" y="669"/>
                  </a:cubicBezTo>
                  <a:cubicBezTo>
                    <a:pt x="1518" y="669"/>
                    <a:pt x="1518" y="669"/>
                    <a:pt x="1517" y="669"/>
                  </a:cubicBezTo>
                  <a:lnTo>
                    <a:pt x="1517" y="656"/>
                  </a:lnTo>
                  <a:cubicBezTo>
                    <a:pt x="1517" y="651"/>
                    <a:pt x="1517" y="642"/>
                    <a:pt x="1517" y="642"/>
                  </a:cubicBezTo>
                  <a:cubicBezTo>
                    <a:pt x="1534" y="642"/>
                    <a:pt x="1526" y="620"/>
                    <a:pt x="1517" y="606"/>
                  </a:cubicBezTo>
                  <a:cubicBezTo>
                    <a:pt x="1513" y="604"/>
                    <a:pt x="1508" y="598"/>
                    <a:pt x="1510" y="593"/>
                  </a:cubicBezTo>
                  <a:cubicBezTo>
                    <a:pt x="1525" y="592"/>
                    <a:pt x="1525" y="578"/>
                    <a:pt x="1516" y="569"/>
                  </a:cubicBezTo>
                  <a:cubicBezTo>
                    <a:pt x="1501" y="565"/>
                    <a:pt x="1500" y="561"/>
                    <a:pt x="1516" y="559"/>
                  </a:cubicBezTo>
                  <a:cubicBezTo>
                    <a:pt x="1532" y="558"/>
                    <a:pt x="1532" y="549"/>
                    <a:pt x="1506" y="542"/>
                  </a:cubicBezTo>
                  <a:cubicBezTo>
                    <a:pt x="1498" y="538"/>
                    <a:pt x="1498" y="538"/>
                    <a:pt x="1506" y="532"/>
                  </a:cubicBezTo>
                  <a:cubicBezTo>
                    <a:pt x="1521" y="527"/>
                    <a:pt x="1521" y="522"/>
                    <a:pt x="1515" y="522"/>
                  </a:cubicBezTo>
                  <a:cubicBezTo>
                    <a:pt x="1514" y="522"/>
                    <a:pt x="1514" y="522"/>
                    <a:pt x="1513" y="522"/>
                  </a:cubicBezTo>
                  <a:cubicBezTo>
                    <a:pt x="1496" y="520"/>
                    <a:pt x="1496" y="515"/>
                    <a:pt x="1512" y="509"/>
                  </a:cubicBezTo>
                  <a:cubicBezTo>
                    <a:pt x="1526" y="497"/>
                    <a:pt x="1526" y="496"/>
                    <a:pt x="1510" y="494"/>
                  </a:cubicBezTo>
                  <a:cubicBezTo>
                    <a:pt x="1494" y="494"/>
                    <a:pt x="1489" y="472"/>
                    <a:pt x="1505" y="466"/>
                  </a:cubicBezTo>
                  <a:cubicBezTo>
                    <a:pt x="1505" y="462"/>
                    <a:pt x="1511" y="457"/>
                    <a:pt x="1506" y="457"/>
                  </a:cubicBezTo>
                  <a:cubicBezTo>
                    <a:pt x="1505" y="457"/>
                    <a:pt x="1505" y="457"/>
                    <a:pt x="1504" y="457"/>
                  </a:cubicBezTo>
                  <a:lnTo>
                    <a:pt x="1511" y="450"/>
                  </a:lnTo>
                  <a:lnTo>
                    <a:pt x="1508" y="441"/>
                  </a:lnTo>
                  <a:lnTo>
                    <a:pt x="1501" y="442"/>
                  </a:lnTo>
                  <a:cubicBezTo>
                    <a:pt x="1501" y="420"/>
                    <a:pt x="1498" y="396"/>
                    <a:pt x="1492" y="375"/>
                  </a:cubicBezTo>
                  <a:cubicBezTo>
                    <a:pt x="1478" y="333"/>
                    <a:pt x="1471" y="319"/>
                    <a:pt x="1467" y="319"/>
                  </a:cubicBezTo>
                  <a:cubicBezTo>
                    <a:pt x="1466" y="319"/>
                    <a:pt x="1465" y="320"/>
                    <a:pt x="1464" y="321"/>
                  </a:cubicBezTo>
                  <a:cubicBezTo>
                    <a:pt x="1459" y="325"/>
                    <a:pt x="1456" y="326"/>
                    <a:pt x="1454" y="326"/>
                  </a:cubicBezTo>
                  <a:cubicBezTo>
                    <a:pt x="1450" y="326"/>
                    <a:pt x="1451" y="320"/>
                    <a:pt x="1460" y="312"/>
                  </a:cubicBezTo>
                  <a:cubicBezTo>
                    <a:pt x="1458" y="308"/>
                    <a:pt x="1461" y="295"/>
                    <a:pt x="1457" y="285"/>
                  </a:cubicBezTo>
                  <a:cubicBezTo>
                    <a:pt x="1452" y="276"/>
                    <a:pt x="1447" y="267"/>
                    <a:pt x="1455" y="263"/>
                  </a:cubicBezTo>
                  <a:lnTo>
                    <a:pt x="1452" y="258"/>
                  </a:lnTo>
                  <a:cubicBezTo>
                    <a:pt x="1432" y="257"/>
                    <a:pt x="1418" y="232"/>
                    <a:pt x="1414" y="214"/>
                  </a:cubicBezTo>
                  <a:cubicBezTo>
                    <a:pt x="1410" y="206"/>
                    <a:pt x="1402" y="199"/>
                    <a:pt x="1393" y="198"/>
                  </a:cubicBezTo>
                  <a:cubicBezTo>
                    <a:pt x="1379" y="195"/>
                    <a:pt x="1379" y="195"/>
                    <a:pt x="1383" y="186"/>
                  </a:cubicBezTo>
                  <a:cubicBezTo>
                    <a:pt x="1388" y="182"/>
                    <a:pt x="1378" y="159"/>
                    <a:pt x="1368" y="159"/>
                  </a:cubicBezTo>
                  <a:cubicBezTo>
                    <a:pt x="1366" y="159"/>
                    <a:pt x="1364" y="160"/>
                    <a:pt x="1362" y="162"/>
                  </a:cubicBezTo>
                  <a:lnTo>
                    <a:pt x="1364" y="152"/>
                  </a:lnTo>
                  <a:cubicBezTo>
                    <a:pt x="1365" y="148"/>
                    <a:pt x="1363" y="146"/>
                    <a:pt x="1360" y="146"/>
                  </a:cubicBezTo>
                  <a:cubicBezTo>
                    <a:pt x="1357" y="146"/>
                    <a:pt x="1353" y="148"/>
                    <a:pt x="1350" y="151"/>
                  </a:cubicBezTo>
                  <a:cubicBezTo>
                    <a:pt x="1346" y="155"/>
                    <a:pt x="1343" y="157"/>
                    <a:pt x="1342" y="157"/>
                  </a:cubicBezTo>
                  <a:cubicBezTo>
                    <a:pt x="1339" y="157"/>
                    <a:pt x="1340" y="151"/>
                    <a:pt x="1348" y="137"/>
                  </a:cubicBezTo>
                  <a:cubicBezTo>
                    <a:pt x="1356" y="129"/>
                    <a:pt x="1356" y="125"/>
                    <a:pt x="1354" y="125"/>
                  </a:cubicBezTo>
                  <a:cubicBezTo>
                    <a:pt x="1353" y="125"/>
                    <a:pt x="1352" y="125"/>
                    <a:pt x="1350" y="127"/>
                  </a:cubicBezTo>
                  <a:cubicBezTo>
                    <a:pt x="1346" y="128"/>
                    <a:pt x="1342" y="129"/>
                    <a:pt x="1338" y="129"/>
                  </a:cubicBezTo>
                  <a:cubicBezTo>
                    <a:pt x="1334" y="129"/>
                    <a:pt x="1332" y="128"/>
                    <a:pt x="1332" y="123"/>
                  </a:cubicBezTo>
                  <a:cubicBezTo>
                    <a:pt x="1330" y="121"/>
                    <a:pt x="1328" y="120"/>
                    <a:pt x="1326" y="120"/>
                  </a:cubicBezTo>
                  <a:cubicBezTo>
                    <a:pt x="1323" y="120"/>
                    <a:pt x="1319" y="122"/>
                    <a:pt x="1313" y="128"/>
                  </a:cubicBezTo>
                  <a:cubicBezTo>
                    <a:pt x="1311" y="131"/>
                    <a:pt x="1310" y="132"/>
                    <a:pt x="1308" y="132"/>
                  </a:cubicBezTo>
                  <a:cubicBezTo>
                    <a:pt x="1305" y="132"/>
                    <a:pt x="1303" y="130"/>
                    <a:pt x="1301" y="128"/>
                  </a:cubicBezTo>
                  <a:cubicBezTo>
                    <a:pt x="1305" y="122"/>
                    <a:pt x="1305" y="122"/>
                    <a:pt x="1314" y="119"/>
                  </a:cubicBezTo>
                  <a:cubicBezTo>
                    <a:pt x="1316" y="120"/>
                    <a:pt x="1316" y="120"/>
                    <a:pt x="1316" y="120"/>
                  </a:cubicBezTo>
                  <a:cubicBezTo>
                    <a:pt x="1316" y="120"/>
                    <a:pt x="1312" y="118"/>
                    <a:pt x="1307" y="113"/>
                  </a:cubicBezTo>
                  <a:cubicBezTo>
                    <a:pt x="1301" y="106"/>
                    <a:pt x="1300" y="97"/>
                    <a:pt x="1303" y="89"/>
                  </a:cubicBezTo>
                  <a:cubicBezTo>
                    <a:pt x="1303" y="84"/>
                    <a:pt x="1302" y="81"/>
                    <a:pt x="1301" y="81"/>
                  </a:cubicBezTo>
                  <a:cubicBezTo>
                    <a:pt x="1299" y="81"/>
                    <a:pt x="1297" y="84"/>
                    <a:pt x="1294" y="92"/>
                  </a:cubicBezTo>
                  <a:cubicBezTo>
                    <a:pt x="1289" y="101"/>
                    <a:pt x="1287" y="104"/>
                    <a:pt x="1284" y="104"/>
                  </a:cubicBezTo>
                  <a:cubicBezTo>
                    <a:pt x="1282" y="104"/>
                    <a:pt x="1280" y="103"/>
                    <a:pt x="1276" y="100"/>
                  </a:cubicBezTo>
                  <a:cubicBezTo>
                    <a:pt x="1272" y="98"/>
                    <a:pt x="1267" y="95"/>
                    <a:pt x="1272" y="88"/>
                  </a:cubicBezTo>
                  <a:cubicBezTo>
                    <a:pt x="1276" y="81"/>
                    <a:pt x="1276" y="81"/>
                    <a:pt x="1267" y="76"/>
                  </a:cubicBezTo>
                  <a:cubicBezTo>
                    <a:pt x="1264" y="74"/>
                    <a:pt x="1260" y="73"/>
                    <a:pt x="1257" y="73"/>
                  </a:cubicBezTo>
                  <a:cubicBezTo>
                    <a:pt x="1242" y="73"/>
                    <a:pt x="1225" y="84"/>
                    <a:pt x="1216" y="94"/>
                  </a:cubicBezTo>
                  <a:cubicBezTo>
                    <a:pt x="1212" y="101"/>
                    <a:pt x="1211" y="104"/>
                    <a:pt x="1210" y="104"/>
                  </a:cubicBezTo>
                  <a:cubicBezTo>
                    <a:pt x="1210" y="104"/>
                    <a:pt x="1210" y="100"/>
                    <a:pt x="1211" y="91"/>
                  </a:cubicBezTo>
                  <a:cubicBezTo>
                    <a:pt x="1216" y="83"/>
                    <a:pt x="1211" y="81"/>
                    <a:pt x="1207" y="79"/>
                  </a:cubicBezTo>
                  <a:cubicBezTo>
                    <a:pt x="1206" y="81"/>
                    <a:pt x="1205" y="82"/>
                    <a:pt x="1204" y="82"/>
                  </a:cubicBezTo>
                  <a:cubicBezTo>
                    <a:pt x="1203" y="82"/>
                    <a:pt x="1203" y="79"/>
                    <a:pt x="1206" y="79"/>
                  </a:cubicBezTo>
                  <a:cubicBezTo>
                    <a:pt x="1206" y="79"/>
                    <a:pt x="1206" y="79"/>
                    <a:pt x="1207" y="79"/>
                  </a:cubicBezTo>
                  <a:cubicBezTo>
                    <a:pt x="1208" y="76"/>
                    <a:pt x="1210" y="75"/>
                    <a:pt x="1212" y="75"/>
                  </a:cubicBezTo>
                  <a:cubicBezTo>
                    <a:pt x="1215" y="75"/>
                    <a:pt x="1217" y="76"/>
                    <a:pt x="1219" y="77"/>
                  </a:cubicBezTo>
                  <a:lnTo>
                    <a:pt x="1222" y="69"/>
                  </a:lnTo>
                  <a:cubicBezTo>
                    <a:pt x="1224" y="59"/>
                    <a:pt x="1223" y="54"/>
                    <a:pt x="1220" y="54"/>
                  </a:cubicBezTo>
                  <a:cubicBezTo>
                    <a:pt x="1217" y="54"/>
                    <a:pt x="1214" y="57"/>
                    <a:pt x="1209" y="62"/>
                  </a:cubicBezTo>
                  <a:cubicBezTo>
                    <a:pt x="1206" y="65"/>
                    <a:pt x="1204" y="66"/>
                    <a:pt x="1202" y="66"/>
                  </a:cubicBezTo>
                  <a:cubicBezTo>
                    <a:pt x="1201" y="66"/>
                    <a:pt x="1200" y="63"/>
                    <a:pt x="1199" y="58"/>
                  </a:cubicBezTo>
                  <a:cubicBezTo>
                    <a:pt x="1198" y="51"/>
                    <a:pt x="1197" y="44"/>
                    <a:pt x="1195" y="44"/>
                  </a:cubicBezTo>
                  <a:cubicBezTo>
                    <a:pt x="1194" y="44"/>
                    <a:pt x="1194" y="44"/>
                    <a:pt x="1193" y="46"/>
                  </a:cubicBezTo>
                  <a:cubicBezTo>
                    <a:pt x="1187" y="44"/>
                    <a:pt x="1183" y="39"/>
                    <a:pt x="1181" y="33"/>
                  </a:cubicBezTo>
                  <a:cubicBezTo>
                    <a:pt x="1176" y="31"/>
                    <a:pt x="1172" y="30"/>
                    <a:pt x="1169" y="30"/>
                  </a:cubicBezTo>
                  <a:cubicBezTo>
                    <a:pt x="1167" y="30"/>
                    <a:pt x="1165" y="31"/>
                    <a:pt x="1163" y="35"/>
                  </a:cubicBezTo>
                  <a:cubicBezTo>
                    <a:pt x="1162" y="40"/>
                    <a:pt x="1160" y="41"/>
                    <a:pt x="1157" y="41"/>
                  </a:cubicBezTo>
                  <a:cubicBezTo>
                    <a:pt x="1155" y="41"/>
                    <a:pt x="1153" y="41"/>
                    <a:pt x="1151" y="40"/>
                  </a:cubicBezTo>
                  <a:cubicBezTo>
                    <a:pt x="1149" y="39"/>
                    <a:pt x="1147" y="39"/>
                    <a:pt x="1145" y="39"/>
                  </a:cubicBezTo>
                  <a:cubicBezTo>
                    <a:pt x="1143" y="39"/>
                    <a:pt x="1141" y="40"/>
                    <a:pt x="1139" y="44"/>
                  </a:cubicBezTo>
                  <a:cubicBezTo>
                    <a:pt x="1138" y="52"/>
                    <a:pt x="1132" y="57"/>
                    <a:pt x="1124" y="57"/>
                  </a:cubicBezTo>
                  <a:cubicBezTo>
                    <a:pt x="1123" y="57"/>
                    <a:pt x="1122" y="57"/>
                    <a:pt x="1120" y="57"/>
                  </a:cubicBezTo>
                  <a:cubicBezTo>
                    <a:pt x="1116" y="59"/>
                    <a:pt x="1114" y="60"/>
                    <a:pt x="1112" y="60"/>
                  </a:cubicBezTo>
                  <a:cubicBezTo>
                    <a:pt x="1109" y="60"/>
                    <a:pt x="1109" y="56"/>
                    <a:pt x="1108" y="45"/>
                  </a:cubicBezTo>
                  <a:cubicBezTo>
                    <a:pt x="1110" y="37"/>
                    <a:pt x="1106" y="35"/>
                    <a:pt x="1100" y="34"/>
                  </a:cubicBezTo>
                  <a:cubicBezTo>
                    <a:pt x="1100" y="34"/>
                    <a:pt x="1096" y="33"/>
                    <a:pt x="1092" y="24"/>
                  </a:cubicBezTo>
                  <a:cubicBezTo>
                    <a:pt x="1091" y="22"/>
                    <a:pt x="1091" y="21"/>
                    <a:pt x="1090" y="21"/>
                  </a:cubicBezTo>
                  <a:cubicBezTo>
                    <a:pt x="1088" y="21"/>
                    <a:pt x="1087" y="26"/>
                    <a:pt x="1086" y="32"/>
                  </a:cubicBezTo>
                  <a:cubicBezTo>
                    <a:pt x="1084" y="40"/>
                    <a:pt x="1083" y="48"/>
                    <a:pt x="1083" y="48"/>
                  </a:cubicBezTo>
                  <a:cubicBezTo>
                    <a:pt x="1079" y="46"/>
                    <a:pt x="1077" y="30"/>
                    <a:pt x="1078" y="22"/>
                  </a:cubicBezTo>
                  <a:cubicBezTo>
                    <a:pt x="1077" y="13"/>
                    <a:pt x="1076" y="9"/>
                    <a:pt x="1075" y="9"/>
                  </a:cubicBezTo>
                  <a:cubicBezTo>
                    <a:pt x="1075" y="9"/>
                    <a:pt x="1074" y="13"/>
                    <a:pt x="1073" y="21"/>
                  </a:cubicBezTo>
                  <a:cubicBezTo>
                    <a:pt x="1072" y="26"/>
                    <a:pt x="1069" y="31"/>
                    <a:pt x="1065" y="31"/>
                  </a:cubicBezTo>
                  <a:cubicBezTo>
                    <a:pt x="1062" y="31"/>
                    <a:pt x="1060" y="30"/>
                    <a:pt x="1056" y="26"/>
                  </a:cubicBezTo>
                  <a:cubicBezTo>
                    <a:pt x="1047" y="25"/>
                    <a:pt x="1037" y="24"/>
                    <a:pt x="1038" y="16"/>
                  </a:cubicBezTo>
                  <a:cubicBezTo>
                    <a:pt x="1037" y="13"/>
                    <a:pt x="1035" y="12"/>
                    <a:pt x="1033" y="12"/>
                  </a:cubicBezTo>
                  <a:cubicBezTo>
                    <a:pt x="1031" y="12"/>
                    <a:pt x="1028" y="15"/>
                    <a:pt x="1028" y="15"/>
                  </a:cubicBezTo>
                  <a:cubicBezTo>
                    <a:pt x="1026" y="19"/>
                    <a:pt x="1023" y="21"/>
                    <a:pt x="1020" y="21"/>
                  </a:cubicBezTo>
                  <a:cubicBezTo>
                    <a:pt x="1016" y="21"/>
                    <a:pt x="1011" y="19"/>
                    <a:pt x="1004" y="14"/>
                  </a:cubicBezTo>
                  <a:cubicBezTo>
                    <a:pt x="992" y="5"/>
                    <a:pt x="986" y="0"/>
                    <a:pt x="9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6" name="Google Shape;8996;p33"/>
            <p:cNvSpPr/>
            <p:nvPr/>
          </p:nvSpPr>
          <p:spPr>
            <a:xfrm>
              <a:off x="3181510" y="2307633"/>
              <a:ext cx="35062" cy="38359"/>
            </a:xfrm>
            <a:custGeom>
              <a:avLst/>
              <a:gdLst/>
              <a:ahLst/>
              <a:cxnLst/>
              <a:rect l="l" t="t" r="r" b="b"/>
              <a:pathLst>
                <a:path w="351" h="384" extrusionOk="0">
                  <a:moveTo>
                    <a:pt x="214" y="1"/>
                  </a:moveTo>
                  <a:cubicBezTo>
                    <a:pt x="168" y="1"/>
                    <a:pt x="123" y="27"/>
                    <a:pt x="103" y="71"/>
                  </a:cubicBezTo>
                  <a:lnTo>
                    <a:pt x="38" y="210"/>
                  </a:lnTo>
                  <a:cubicBezTo>
                    <a:pt x="1" y="291"/>
                    <a:pt x="59" y="383"/>
                    <a:pt x="147" y="383"/>
                  </a:cubicBezTo>
                  <a:cubicBezTo>
                    <a:pt x="195" y="383"/>
                    <a:pt x="238" y="356"/>
                    <a:pt x="257" y="313"/>
                  </a:cubicBezTo>
                  <a:lnTo>
                    <a:pt x="322" y="173"/>
                  </a:lnTo>
                  <a:cubicBezTo>
                    <a:pt x="351" y="113"/>
                    <a:pt x="325" y="41"/>
                    <a:pt x="264" y="12"/>
                  </a:cubicBezTo>
                  <a:cubicBezTo>
                    <a:pt x="248" y="4"/>
                    <a:pt x="231" y="1"/>
                    <a:pt x="2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7" name="Google Shape;8997;p33"/>
            <p:cNvSpPr/>
            <p:nvPr/>
          </p:nvSpPr>
          <p:spPr>
            <a:xfrm>
              <a:off x="3058140" y="2188158"/>
              <a:ext cx="59935" cy="41455"/>
            </a:xfrm>
            <a:custGeom>
              <a:avLst/>
              <a:gdLst/>
              <a:ahLst/>
              <a:cxnLst/>
              <a:rect l="l" t="t" r="r" b="b"/>
              <a:pathLst>
                <a:path w="600" h="415" extrusionOk="0">
                  <a:moveTo>
                    <a:pt x="209" y="1"/>
                  </a:moveTo>
                  <a:cubicBezTo>
                    <a:pt x="207" y="1"/>
                    <a:pt x="207" y="1"/>
                    <a:pt x="206" y="9"/>
                  </a:cubicBezTo>
                  <a:lnTo>
                    <a:pt x="208" y="10"/>
                  </a:lnTo>
                  <a:cubicBezTo>
                    <a:pt x="210" y="2"/>
                    <a:pt x="210" y="2"/>
                    <a:pt x="209" y="1"/>
                  </a:cubicBezTo>
                  <a:close/>
                  <a:moveTo>
                    <a:pt x="36" y="12"/>
                  </a:moveTo>
                  <a:lnTo>
                    <a:pt x="36" y="20"/>
                  </a:lnTo>
                  <a:cubicBezTo>
                    <a:pt x="37" y="12"/>
                    <a:pt x="37" y="12"/>
                    <a:pt x="37" y="12"/>
                  </a:cubicBezTo>
                  <a:close/>
                  <a:moveTo>
                    <a:pt x="154" y="35"/>
                  </a:moveTo>
                  <a:cubicBezTo>
                    <a:pt x="154" y="36"/>
                    <a:pt x="153" y="37"/>
                    <a:pt x="153" y="38"/>
                  </a:cubicBezTo>
                  <a:cubicBezTo>
                    <a:pt x="153" y="38"/>
                    <a:pt x="154" y="37"/>
                    <a:pt x="154" y="35"/>
                  </a:cubicBezTo>
                  <a:close/>
                  <a:moveTo>
                    <a:pt x="153" y="38"/>
                  </a:moveTo>
                  <a:lnTo>
                    <a:pt x="153" y="38"/>
                  </a:lnTo>
                  <a:cubicBezTo>
                    <a:pt x="153" y="39"/>
                    <a:pt x="152" y="40"/>
                    <a:pt x="152" y="42"/>
                  </a:cubicBezTo>
                  <a:cubicBezTo>
                    <a:pt x="152" y="42"/>
                    <a:pt x="152" y="41"/>
                    <a:pt x="153" y="38"/>
                  </a:cubicBezTo>
                  <a:close/>
                  <a:moveTo>
                    <a:pt x="21" y="50"/>
                  </a:moveTo>
                  <a:cubicBezTo>
                    <a:pt x="21" y="50"/>
                    <a:pt x="21" y="50"/>
                    <a:pt x="21" y="50"/>
                  </a:cubicBezTo>
                  <a:cubicBezTo>
                    <a:pt x="22" y="50"/>
                    <a:pt x="22" y="50"/>
                    <a:pt x="21" y="58"/>
                  </a:cubicBezTo>
                  <a:cubicBezTo>
                    <a:pt x="21" y="58"/>
                    <a:pt x="18" y="66"/>
                    <a:pt x="18" y="66"/>
                  </a:cubicBezTo>
                  <a:lnTo>
                    <a:pt x="18" y="58"/>
                  </a:lnTo>
                  <a:cubicBezTo>
                    <a:pt x="19" y="51"/>
                    <a:pt x="20" y="50"/>
                    <a:pt x="21" y="50"/>
                  </a:cubicBezTo>
                  <a:close/>
                  <a:moveTo>
                    <a:pt x="179" y="50"/>
                  </a:moveTo>
                  <a:lnTo>
                    <a:pt x="175" y="67"/>
                  </a:lnTo>
                  <a:cubicBezTo>
                    <a:pt x="175" y="67"/>
                    <a:pt x="178" y="59"/>
                    <a:pt x="178" y="59"/>
                  </a:cubicBezTo>
                  <a:cubicBezTo>
                    <a:pt x="178" y="59"/>
                    <a:pt x="180" y="51"/>
                    <a:pt x="179" y="51"/>
                  </a:cubicBezTo>
                  <a:lnTo>
                    <a:pt x="179" y="50"/>
                  </a:lnTo>
                  <a:close/>
                  <a:moveTo>
                    <a:pt x="111" y="55"/>
                  </a:moveTo>
                  <a:lnTo>
                    <a:pt x="109" y="64"/>
                  </a:lnTo>
                  <a:lnTo>
                    <a:pt x="107" y="72"/>
                  </a:lnTo>
                  <a:lnTo>
                    <a:pt x="108" y="63"/>
                  </a:lnTo>
                  <a:cubicBezTo>
                    <a:pt x="109" y="55"/>
                    <a:pt x="110" y="55"/>
                    <a:pt x="111" y="55"/>
                  </a:cubicBezTo>
                  <a:close/>
                  <a:moveTo>
                    <a:pt x="135" y="48"/>
                  </a:moveTo>
                  <a:cubicBezTo>
                    <a:pt x="135" y="48"/>
                    <a:pt x="134" y="52"/>
                    <a:pt x="132" y="61"/>
                  </a:cubicBezTo>
                  <a:lnTo>
                    <a:pt x="126" y="76"/>
                  </a:lnTo>
                  <a:cubicBezTo>
                    <a:pt x="128" y="68"/>
                    <a:pt x="129" y="60"/>
                    <a:pt x="133" y="52"/>
                  </a:cubicBezTo>
                  <a:cubicBezTo>
                    <a:pt x="134" y="50"/>
                    <a:pt x="135" y="48"/>
                    <a:pt x="135" y="48"/>
                  </a:cubicBezTo>
                  <a:close/>
                  <a:moveTo>
                    <a:pt x="164" y="72"/>
                  </a:moveTo>
                  <a:cubicBezTo>
                    <a:pt x="165" y="72"/>
                    <a:pt x="165" y="72"/>
                    <a:pt x="163" y="79"/>
                  </a:cubicBezTo>
                  <a:lnTo>
                    <a:pt x="164" y="72"/>
                  </a:lnTo>
                  <a:close/>
                  <a:moveTo>
                    <a:pt x="30" y="51"/>
                  </a:moveTo>
                  <a:cubicBezTo>
                    <a:pt x="30" y="51"/>
                    <a:pt x="31" y="52"/>
                    <a:pt x="30" y="60"/>
                  </a:cubicBezTo>
                  <a:lnTo>
                    <a:pt x="28" y="60"/>
                  </a:lnTo>
                  <a:cubicBezTo>
                    <a:pt x="29" y="58"/>
                    <a:pt x="29" y="57"/>
                    <a:pt x="29" y="57"/>
                  </a:cubicBezTo>
                  <a:lnTo>
                    <a:pt x="29" y="57"/>
                  </a:lnTo>
                  <a:cubicBezTo>
                    <a:pt x="29" y="57"/>
                    <a:pt x="28" y="63"/>
                    <a:pt x="27" y="68"/>
                  </a:cubicBezTo>
                  <a:cubicBezTo>
                    <a:pt x="26" y="76"/>
                    <a:pt x="25" y="84"/>
                    <a:pt x="25" y="84"/>
                  </a:cubicBezTo>
                  <a:cubicBezTo>
                    <a:pt x="25" y="78"/>
                    <a:pt x="25" y="73"/>
                    <a:pt x="26" y="68"/>
                  </a:cubicBezTo>
                  <a:cubicBezTo>
                    <a:pt x="27" y="51"/>
                    <a:pt x="27" y="51"/>
                    <a:pt x="30" y="51"/>
                  </a:cubicBezTo>
                  <a:close/>
                  <a:moveTo>
                    <a:pt x="159" y="66"/>
                  </a:moveTo>
                  <a:cubicBezTo>
                    <a:pt x="160" y="66"/>
                    <a:pt x="158" y="74"/>
                    <a:pt x="154" y="85"/>
                  </a:cubicBezTo>
                  <a:lnTo>
                    <a:pt x="153" y="85"/>
                  </a:lnTo>
                  <a:cubicBezTo>
                    <a:pt x="154" y="79"/>
                    <a:pt x="155" y="75"/>
                    <a:pt x="157" y="69"/>
                  </a:cubicBezTo>
                  <a:cubicBezTo>
                    <a:pt x="158" y="67"/>
                    <a:pt x="159" y="66"/>
                    <a:pt x="159" y="66"/>
                  </a:cubicBezTo>
                  <a:close/>
                  <a:moveTo>
                    <a:pt x="73" y="89"/>
                  </a:moveTo>
                  <a:cubicBezTo>
                    <a:pt x="75" y="92"/>
                    <a:pt x="75" y="97"/>
                    <a:pt x="71" y="100"/>
                  </a:cubicBezTo>
                  <a:lnTo>
                    <a:pt x="71" y="100"/>
                  </a:lnTo>
                  <a:cubicBezTo>
                    <a:pt x="71" y="98"/>
                    <a:pt x="72" y="97"/>
                    <a:pt x="72" y="95"/>
                  </a:cubicBezTo>
                  <a:cubicBezTo>
                    <a:pt x="73" y="92"/>
                    <a:pt x="73" y="90"/>
                    <a:pt x="73" y="89"/>
                  </a:cubicBezTo>
                  <a:close/>
                  <a:moveTo>
                    <a:pt x="132" y="86"/>
                  </a:moveTo>
                  <a:lnTo>
                    <a:pt x="132" y="87"/>
                  </a:lnTo>
                  <a:cubicBezTo>
                    <a:pt x="132" y="92"/>
                    <a:pt x="129" y="97"/>
                    <a:pt x="128" y="102"/>
                  </a:cubicBezTo>
                  <a:lnTo>
                    <a:pt x="127" y="102"/>
                  </a:lnTo>
                  <a:cubicBezTo>
                    <a:pt x="129" y="94"/>
                    <a:pt x="132" y="86"/>
                    <a:pt x="132" y="86"/>
                  </a:cubicBezTo>
                  <a:close/>
                  <a:moveTo>
                    <a:pt x="304" y="88"/>
                  </a:moveTo>
                  <a:cubicBezTo>
                    <a:pt x="302" y="94"/>
                    <a:pt x="300" y="98"/>
                    <a:pt x="297" y="103"/>
                  </a:cubicBezTo>
                  <a:lnTo>
                    <a:pt x="295" y="103"/>
                  </a:lnTo>
                  <a:cubicBezTo>
                    <a:pt x="299" y="95"/>
                    <a:pt x="303" y="88"/>
                    <a:pt x="303" y="88"/>
                  </a:cubicBezTo>
                  <a:close/>
                  <a:moveTo>
                    <a:pt x="113" y="69"/>
                  </a:moveTo>
                  <a:lnTo>
                    <a:pt x="113" y="69"/>
                  </a:lnTo>
                  <a:cubicBezTo>
                    <a:pt x="113" y="69"/>
                    <a:pt x="112" y="73"/>
                    <a:pt x="110" y="81"/>
                  </a:cubicBezTo>
                  <a:cubicBezTo>
                    <a:pt x="109" y="88"/>
                    <a:pt x="107" y="96"/>
                    <a:pt x="104" y="104"/>
                  </a:cubicBezTo>
                  <a:lnTo>
                    <a:pt x="103" y="103"/>
                  </a:lnTo>
                  <a:lnTo>
                    <a:pt x="107" y="87"/>
                  </a:lnTo>
                  <a:cubicBezTo>
                    <a:pt x="111" y="75"/>
                    <a:pt x="112" y="69"/>
                    <a:pt x="113" y="69"/>
                  </a:cubicBezTo>
                  <a:close/>
                  <a:moveTo>
                    <a:pt x="203" y="89"/>
                  </a:moveTo>
                  <a:lnTo>
                    <a:pt x="203" y="89"/>
                  </a:lnTo>
                  <a:cubicBezTo>
                    <a:pt x="203" y="89"/>
                    <a:pt x="203" y="93"/>
                    <a:pt x="200" y="102"/>
                  </a:cubicBezTo>
                  <a:cubicBezTo>
                    <a:pt x="198" y="110"/>
                    <a:pt x="198" y="110"/>
                    <a:pt x="197" y="110"/>
                  </a:cubicBezTo>
                  <a:cubicBezTo>
                    <a:pt x="197" y="110"/>
                    <a:pt x="199" y="102"/>
                    <a:pt x="201" y="94"/>
                  </a:cubicBezTo>
                  <a:cubicBezTo>
                    <a:pt x="202" y="91"/>
                    <a:pt x="203" y="89"/>
                    <a:pt x="203" y="89"/>
                  </a:cubicBezTo>
                  <a:close/>
                  <a:moveTo>
                    <a:pt x="208" y="96"/>
                  </a:moveTo>
                  <a:cubicBezTo>
                    <a:pt x="207" y="102"/>
                    <a:pt x="205" y="106"/>
                    <a:pt x="202" y="112"/>
                  </a:cubicBezTo>
                  <a:lnTo>
                    <a:pt x="203" y="103"/>
                  </a:lnTo>
                  <a:lnTo>
                    <a:pt x="207" y="96"/>
                  </a:lnTo>
                  <a:close/>
                  <a:moveTo>
                    <a:pt x="207" y="110"/>
                  </a:moveTo>
                  <a:cubicBezTo>
                    <a:pt x="207" y="110"/>
                    <a:pt x="206" y="113"/>
                    <a:pt x="206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1"/>
                    <a:pt x="207" y="110"/>
                    <a:pt x="207" y="110"/>
                  </a:cubicBezTo>
                  <a:close/>
                  <a:moveTo>
                    <a:pt x="171" y="100"/>
                  </a:moveTo>
                  <a:cubicBezTo>
                    <a:pt x="172" y="100"/>
                    <a:pt x="172" y="101"/>
                    <a:pt x="170" y="109"/>
                  </a:cubicBezTo>
                  <a:cubicBezTo>
                    <a:pt x="170" y="109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6" y="115"/>
                    <a:pt x="168" y="107"/>
                    <a:pt x="168" y="107"/>
                  </a:cubicBezTo>
                  <a:cubicBezTo>
                    <a:pt x="170" y="100"/>
                    <a:pt x="171" y="100"/>
                    <a:pt x="171" y="100"/>
                  </a:cubicBezTo>
                  <a:close/>
                  <a:moveTo>
                    <a:pt x="184" y="105"/>
                  </a:moveTo>
                  <a:cubicBezTo>
                    <a:pt x="184" y="105"/>
                    <a:pt x="184" y="105"/>
                    <a:pt x="184" y="105"/>
                  </a:cubicBezTo>
                  <a:cubicBezTo>
                    <a:pt x="186" y="105"/>
                    <a:pt x="183" y="113"/>
                    <a:pt x="183" y="113"/>
                  </a:cubicBezTo>
                  <a:cubicBezTo>
                    <a:pt x="183" y="116"/>
                    <a:pt x="182" y="117"/>
                    <a:pt x="182" y="117"/>
                  </a:cubicBezTo>
                  <a:cubicBezTo>
                    <a:pt x="182" y="117"/>
                    <a:pt x="182" y="113"/>
                    <a:pt x="182" y="112"/>
                  </a:cubicBezTo>
                  <a:cubicBezTo>
                    <a:pt x="183" y="106"/>
                    <a:pt x="183" y="105"/>
                    <a:pt x="184" y="105"/>
                  </a:cubicBezTo>
                  <a:close/>
                  <a:moveTo>
                    <a:pt x="141" y="115"/>
                  </a:moveTo>
                  <a:lnTo>
                    <a:pt x="140" y="123"/>
                  </a:lnTo>
                  <a:cubicBezTo>
                    <a:pt x="139" y="123"/>
                    <a:pt x="138" y="127"/>
                    <a:pt x="137" y="127"/>
                  </a:cubicBezTo>
                  <a:cubicBezTo>
                    <a:pt x="137" y="127"/>
                    <a:pt x="137" y="126"/>
                    <a:pt x="137" y="123"/>
                  </a:cubicBezTo>
                  <a:cubicBezTo>
                    <a:pt x="138" y="120"/>
                    <a:pt x="140" y="118"/>
                    <a:pt x="141" y="115"/>
                  </a:cubicBezTo>
                  <a:close/>
                  <a:moveTo>
                    <a:pt x="195" y="136"/>
                  </a:moveTo>
                  <a:lnTo>
                    <a:pt x="192" y="142"/>
                  </a:lnTo>
                  <a:cubicBezTo>
                    <a:pt x="192" y="145"/>
                    <a:pt x="191" y="146"/>
                    <a:pt x="191" y="146"/>
                  </a:cubicBezTo>
                  <a:cubicBezTo>
                    <a:pt x="191" y="146"/>
                    <a:pt x="193" y="141"/>
                    <a:pt x="195" y="136"/>
                  </a:cubicBezTo>
                  <a:close/>
                  <a:moveTo>
                    <a:pt x="248" y="132"/>
                  </a:moveTo>
                  <a:lnTo>
                    <a:pt x="248" y="133"/>
                  </a:lnTo>
                  <a:cubicBezTo>
                    <a:pt x="247" y="138"/>
                    <a:pt x="245" y="143"/>
                    <a:pt x="242" y="148"/>
                  </a:cubicBezTo>
                  <a:lnTo>
                    <a:pt x="244" y="140"/>
                  </a:lnTo>
                  <a:lnTo>
                    <a:pt x="248" y="132"/>
                  </a:lnTo>
                  <a:close/>
                  <a:moveTo>
                    <a:pt x="299" y="147"/>
                  </a:moveTo>
                  <a:lnTo>
                    <a:pt x="299" y="147"/>
                  </a:lnTo>
                  <a:cubicBezTo>
                    <a:pt x="299" y="147"/>
                    <a:pt x="298" y="150"/>
                    <a:pt x="297" y="150"/>
                  </a:cubicBezTo>
                  <a:cubicBezTo>
                    <a:pt x="297" y="150"/>
                    <a:pt x="297" y="150"/>
                    <a:pt x="297" y="150"/>
                  </a:cubicBezTo>
                  <a:cubicBezTo>
                    <a:pt x="298" y="148"/>
                    <a:pt x="299" y="147"/>
                    <a:pt x="299" y="147"/>
                  </a:cubicBezTo>
                  <a:close/>
                  <a:moveTo>
                    <a:pt x="292" y="138"/>
                  </a:moveTo>
                  <a:lnTo>
                    <a:pt x="292" y="138"/>
                  </a:lnTo>
                  <a:cubicBezTo>
                    <a:pt x="290" y="143"/>
                    <a:pt x="288" y="148"/>
                    <a:pt x="284" y="152"/>
                  </a:cubicBezTo>
                  <a:lnTo>
                    <a:pt x="288" y="144"/>
                  </a:lnTo>
                  <a:lnTo>
                    <a:pt x="292" y="138"/>
                  </a:lnTo>
                  <a:close/>
                  <a:moveTo>
                    <a:pt x="267" y="133"/>
                  </a:moveTo>
                  <a:cubicBezTo>
                    <a:pt x="269" y="134"/>
                    <a:pt x="269" y="134"/>
                    <a:pt x="265" y="141"/>
                  </a:cubicBezTo>
                  <a:lnTo>
                    <a:pt x="257" y="156"/>
                  </a:lnTo>
                  <a:cubicBezTo>
                    <a:pt x="261" y="148"/>
                    <a:pt x="264" y="141"/>
                    <a:pt x="267" y="133"/>
                  </a:cubicBezTo>
                  <a:close/>
                  <a:moveTo>
                    <a:pt x="338" y="168"/>
                  </a:moveTo>
                  <a:cubicBezTo>
                    <a:pt x="339" y="169"/>
                    <a:pt x="339" y="169"/>
                    <a:pt x="336" y="176"/>
                  </a:cubicBezTo>
                  <a:cubicBezTo>
                    <a:pt x="332" y="181"/>
                    <a:pt x="331" y="182"/>
                    <a:pt x="330" y="182"/>
                  </a:cubicBezTo>
                  <a:cubicBezTo>
                    <a:pt x="330" y="182"/>
                    <a:pt x="329" y="182"/>
                    <a:pt x="329" y="182"/>
                  </a:cubicBezTo>
                  <a:cubicBezTo>
                    <a:pt x="331" y="177"/>
                    <a:pt x="335" y="171"/>
                    <a:pt x="338" y="168"/>
                  </a:cubicBezTo>
                  <a:close/>
                  <a:moveTo>
                    <a:pt x="3" y="170"/>
                  </a:moveTo>
                  <a:lnTo>
                    <a:pt x="0" y="186"/>
                  </a:lnTo>
                  <a:lnTo>
                    <a:pt x="0" y="187"/>
                  </a:lnTo>
                  <a:cubicBezTo>
                    <a:pt x="3" y="182"/>
                    <a:pt x="4" y="176"/>
                    <a:pt x="4" y="170"/>
                  </a:cubicBezTo>
                  <a:close/>
                  <a:moveTo>
                    <a:pt x="370" y="182"/>
                  </a:moveTo>
                  <a:cubicBezTo>
                    <a:pt x="366" y="186"/>
                    <a:pt x="363" y="190"/>
                    <a:pt x="359" y="195"/>
                  </a:cubicBezTo>
                  <a:lnTo>
                    <a:pt x="358" y="194"/>
                  </a:lnTo>
                  <a:lnTo>
                    <a:pt x="368" y="182"/>
                  </a:lnTo>
                  <a:close/>
                  <a:moveTo>
                    <a:pt x="450" y="189"/>
                  </a:moveTo>
                  <a:cubicBezTo>
                    <a:pt x="450" y="190"/>
                    <a:pt x="450" y="190"/>
                    <a:pt x="446" y="196"/>
                  </a:cubicBezTo>
                  <a:cubicBezTo>
                    <a:pt x="446" y="196"/>
                    <a:pt x="441" y="202"/>
                    <a:pt x="439" y="202"/>
                  </a:cubicBezTo>
                  <a:cubicBezTo>
                    <a:pt x="439" y="202"/>
                    <a:pt x="439" y="202"/>
                    <a:pt x="439" y="202"/>
                  </a:cubicBezTo>
                  <a:lnTo>
                    <a:pt x="445" y="195"/>
                  </a:lnTo>
                  <a:cubicBezTo>
                    <a:pt x="449" y="189"/>
                    <a:pt x="450" y="189"/>
                    <a:pt x="450" y="189"/>
                  </a:cubicBezTo>
                  <a:close/>
                  <a:moveTo>
                    <a:pt x="463" y="190"/>
                  </a:moveTo>
                  <a:lnTo>
                    <a:pt x="464" y="192"/>
                  </a:lnTo>
                  <a:cubicBezTo>
                    <a:pt x="459" y="197"/>
                    <a:pt x="453" y="203"/>
                    <a:pt x="452" y="203"/>
                  </a:cubicBezTo>
                  <a:cubicBezTo>
                    <a:pt x="452" y="203"/>
                    <a:pt x="451" y="203"/>
                    <a:pt x="451" y="203"/>
                  </a:cubicBezTo>
                  <a:lnTo>
                    <a:pt x="457" y="196"/>
                  </a:lnTo>
                  <a:lnTo>
                    <a:pt x="463" y="190"/>
                  </a:lnTo>
                  <a:close/>
                  <a:moveTo>
                    <a:pt x="377" y="212"/>
                  </a:moveTo>
                  <a:cubicBezTo>
                    <a:pt x="377" y="212"/>
                    <a:pt x="376" y="214"/>
                    <a:pt x="373" y="217"/>
                  </a:cubicBezTo>
                  <a:cubicBezTo>
                    <a:pt x="375" y="214"/>
                    <a:pt x="377" y="212"/>
                    <a:pt x="377" y="212"/>
                  </a:cubicBezTo>
                  <a:close/>
                  <a:moveTo>
                    <a:pt x="433" y="234"/>
                  </a:moveTo>
                  <a:cubicBezTo>
                    <a:pt x="433" y="234"/>
                    <a:pt x="432" y="235"/>
                    <a:pt x="429" y="239"/>
                  </a:cubicBezTo>
                  <a:cubicBezTo>
                    <a:pt x="425" y="243"/>
                    <a:pt x="424" y="244"/>
                    <a:pt x="424" y="244"/>
                  </a:cubicBezTo>
                  <a:cubicBezTo>
                    <a:pt x="423" y="244"/>
                    <a:pt x="423" y="244"/>
                    <a:pt x="423" y="243"/>
                  </a:cubicBezTo>
                  <a:cubicBezTo>
                    <a:pt x="422" y="242"/>
                    <a:pt x="422" y="242"/>
                    <a:pt x="428" y="238"/>
                  </a:cubicBezTo>
                  <a:cubicBezTo>
                    <a:pt x="431" y="235"/>
                    <a:pt x="433" y="234"/>
                    <a:pt x="433" y="234"/>
                  </a:cubicBezTo>
                  <a:close/>
                  <a:moveTo>
                    <a:pt x="432" y="241"/>
                  </a:moveTo>
                  <a:lnTo>
                    <a:pt x="432" y="242"/>
                  </a:lnTo>
                  <a:cubicBezTo>
                    <a:pt x="433" y="242"/>
                    <a:pt x="433" y="242"/>
                    <a:pt x="428" y="248"/>
                  </a:cubicBezTo>
                  <a:lnTo>
                    <a:pt x="427" y="248"/>
                  </a:lnTo>
                  <a:lnTo>
                    <a:pt x="432" y="241"/>
                  </a:lnTo>
                  <a:close/>
                  <a:moveTo>
                    <a:pt x="438" y="247"/>
                  </a:moveTo>
                  <a:lnTo>
                    <a:pt x="438" y="248"/>
                  </a:lnTo>
                  <a:cubicBezTo>
                    <a:pt x="438" y="248"/>
                    <a:pt x="438" y="248"/>
                    <a:pt x="432" y="253"/>
                  </a:cubicBezTo>
                  <a:lnTo>
                    <a:pt x="438" y="247"/>
                  </a:lnTo>
                  <a:close/>
                  <a:moveTo>
                    <a:pt x="454" y="241"/>
                  </a:moveTo>
                  <a:lnTo>
                    <a:pt x="455" y="242"/>
                  </a:lnTo>
                  <a:cubicBezTo>
                    <a:pt x="455" y="242"/>
                    <a:pt x="449" y="248"/>
                    <a:pt x="449" y="248"/>
                  </a:cubicBezTo>
                  <a:cubicBezTo>
                    <a:pt x="449" y="248"/>
                    <a:pt x="444" y="253"/>
                    <a:pt x="444" y="253"/>
                  </a:cubicBezTo>
                  <a:cubicBezTo>
                    <a:pt x="444" y="253"/>
                    <a:pt x="444" y="253"/>
                    <a:pt x="444" y="253"/>
                  </a:cubicBezTo>
                  <a:lnTo>
                    <a:pt x="454" y="241"/>
                  </a:lnTo>
                  <a:close/>
                  <a:moveTo>
                    <a:pt x="428" y="256"/>
                  </a:moveTo>
                  <a:cubicBezTo>
                    <a:pt x="428" y="256"/>
                    <a:pt x="427" y="256"/>
                    <a:pt x="426" y="258"/>
                  </a:cubicBezTo>
                  <a:cubicBezTo>
                    <a:pt x="426" y="258"/>
                    <a:pt x="426" y="258"/>
                    <a:pt x="426" y="258"/>
                  </a:cubicBezTo>
                  <a:cubicBezTo>
                    <a:pt x="426" y="258"/>
                    <a:pt x="428" y="256"/>
                    <a:pt x="428" y="256"/>
                  </a:cubicBezTo>
                  <a:close/>
                  <a:moveTo>
                    <a:pt x="410" y="263"/>
                  </a:moveTo>
                  <a:cubicBezTo>
                    <a:pt x="408" y="265"/>
                    <a:pt x="406" y="267"/>
                    <a:pt x="403" y="270"/>
                  </a:cubicBezTo>
                  <a:cubicBezTo>
                    <a:pt x="403" y="270"/>
                    <a:pt x="403" y="271"/>
                    <a:pt x="402" y="271"/>
                  </a:cubicBezTo>
                  <a:lnTo>
                    <a:pt x="402" y="271"/>
                  </a:lnTo>
                  <a:cubicBezTo>
                    <a:pt x="404" y="270"/>
                    <a:pt x="406" y="267"/>
                    <a:pt x="409" y="265"/>
                  </a:cubicBezTo>
                  <a:cubicBezTo>
                    <a:pt x="409" y="264"/>
                    <a:pt x="409" y="264"/>
                    <a:pt x="410" y="263"/>
                  </a:cubicBezTo>
                  <a:close/>
                  <a:moveTo>
                    <a:pt x="402" y="271"/>
                  </a:moveTo>
                  <a:cubicBezTo>
                    <a:pt x="401" y="273"/>
                    <a:pt x="400" y="274"/>
                    <a:pt x="400" y="274"/>
                  </a:cubicBezTo>
                  <a:cubicBezTo>
                    <a:pt x="400" y="274"/>
                    <a:pt x="401" y="273"/>
                    <a:pt x="402" y="271"/>
                  </a:cubicBezTo>
                  <a:close/>
                  <a:moveTo>
                    <a:pt x="478" y="264"/>
                  </a:moveTo>
                  <a:cubicBezTo>
                    <a:pt x="478" y="264"/>
                    <a:pt x="478" y="265"/>
                    <a:pt x="476" y="267"/>
                  </a:cubicBezTo>
                  <a:lnTo>
                    <a:pt x="463" y="277"/>
                  </a:lnTo>
                  <a:lnTo>
                    <a:pt x="468" y="271"/>
                  </a:lnTo>
                  <a:cubicBezTo>
                    <a:pt x="473" y="267"/>
                    <a:pt x="477" y="264"/>
                    <a:pt x="478" y="264"/>
                  </a:cubicBezTo>
                  <a:close/>
                  <a:moveTo>
                    <a:pt x="135" y="260"/>
                  </a:moveTo>
                  <a:lnTo>
                    <a:pt x="131" y="275"/>
                  </a:lnTo>
                  <a:cubicBezTo>
                    <a:pt x="130" y="278"/>
                    <a:pt x="129" y="280"/>
                    <a:pt x="129" y="280"/>
                  </a:cubicBezTo>
                  <a:cubicBezTo>
                    <a:pt x="129" y="280"/>
                    <a:pt x="131" y="277"/>
                    <a:pt x="134" y="268"/>
                  </a:cubicBezTo>
                  <a:cubicBezTo>
                    <a:pt x="136" y="260"/>
                    <a:pt x="136" y="260"/>
                    <a:pt x="135" y="260"/>
                  </a:cubicBezTo>
                  <a:close/>
                  <a:moveTo>
                    <a:pt x="515" y="267"/>
                  </a:moveTo>
                  <a:cubicBezTo>
                    <a:pt x="516" y="267"/>
                    <a:pt x="516" y="267"/>
                    <a:pt x="510" y="272"/>
                  </a:cubicBezTo>
                  <a:cubicBezTo>
                    <a:pt x="506" y="276"/>
                    <a:pt x="502" y="279"/>
                    <a:pt x="497" y="281"/>
                  </a:cubicBezTo>
                  <a:cubicBezTo>
                    <a:pt x="502" y="276"/>
                    <a:pt x="509" y="270"/>
                    <a:pt x="515" y="267"/>
                  </a:cubicBezTo>
                  <a:close/>
                  <a:moveTo>
                    <a:pt x="590" y="353"/>
                  </a:moveTo>
                  <a:cubicBezTo>
                    <a:pt x="591" y="353"/>
                    <a:pt x="581" y="360"/>
                    <a:pt x="570" y="365"/>
                  </a:cubicBezTo>
                  <a:cubicBezTo>
                    <a:pt x="564" y="369"/>
                    <a:pt x="560" y="371"/>
                    <a:pt x="560" y="371"/>
                  </a:cubicBezTo>
                  <a:cubicBezTo>
                    <a:pt x="560" y="371"/>
                    <a:pt x="563" y="369"/>
                    <a:pt x="570" y="364"/>
                  </a:cubicBezTo>
                  <a:cubicBezTo>
                    <a:pt x="574" y="361"/>
                    <a:pt x="578" y="359"/>
                    <a:pt x="584" y="357"/>
                  </a:cubicBezTo>
                  <a:cubicBezTo>
                    <a:pt x="588" y="354"/>
                    <a:pt x="590" y="353"/>
                    <a:pt x="590" y="353"/>
                  </a:cubicBezTo>
                  <a:close/>
                  <a:moveTo>
                    <a:pt x="63" y="6"/>
                  </a:moveTo>
                  <a:cubicBezTo>
                    <a:pt x="63" y="6"/>
                    <a:pt x="62" y="12"/>
                    <a:pt x="60" y="26"/>
                  </a:cubicBezTo>
                  <a:cubicBezTo>
                    <a:pt x="59" y="31"/>
                    <a:pt x="59" y="37"/>
                    <a:pt x="60" y="42"/>
                  </a:cubicBezTo>
                  <a:lnTo>
                    <a:pt x="62" y="42"/>
                  </a:lnTo>
                  <a:lnTo>
                    <a:pt x="59" y="50"/>
                  </a:lnTo>
                  <a:cubicBezTo>
                    <a:pt x="55" y="55"/>
                    <a:pt x="54" y="60"/>
                    <a:pt x="54" y="66"/>
                  </a:cubicBezTo>
                  <a:cubicBezTo>
                    <a:pt x="54" y="66"/>
                    <a:pt x="52" y="74"/>
                    <a:pt x="52" y="74"/>
                  </a:cubicBezTo>
                  <a:cubicBezTo>
                    <a:pt x="52" y="74"/>
                    <a:pt x="53" y="66"/>
                    <a:pt x="54" y="58"/>
                  </a:cubicBezTo>
                  <a:cubicBezTo>
                    <a:pt x="57" y="50"/>
                    <a:pt x="58" y="41"/>
                    <a:pt x="59" y="33"/>
                  </a:cubicBezTo>
                  <a:cubicBezTo>
                    <a:pt x="59" y="23"/>
                    <a:pt x="59" y="16"/>
                    <a:pt x="58" y="16"/>
                  </a:cubicBezTo>
                  <a:cubicBezTo>
                    <a:pt x="58" y="16"/>
                    <a:pt x="57" y="19"/>
                    <a:pt x="57" y="24"/>
                  </a:cubicBezTo>
                  <a:cubicBezTo>
                    <a:pt x="57" y="24"/>
                    <a:pt x="57" y="24"/>
                    <a:pt x="57" y="17"/>
                  </a:cubicBezTo>
                  <a:cubicBezTo>
                    <a:pt x="57" y="13"/>
                    <a:pt x="57" y="11"/>
                    <a:pt x="57" y="11"/>
                  </a:cubicBezTo>
                  <a:lnTo>
                    <a:pt x="57" y="11"/>
                  </a:lnTo>
                  <a:cubicBezTo>
                    <a:pt x="57" y="11"/>
                    <a:pt x="56" y="15"/>
                    <a:pt x="54" y="24"/>
                  </a:cubicBezTo>
                  <a:cubicBezTo>
                    <a:pt x="53" y="32"/>
                    <a:pt x="52" y="36"/>
                    <a:pt x="51" y="36"/>
                  </a:cubicBezTo>
                  <a:cubicBezTo>
                    <a:pt x="51" y="36"/>
                    <a:pt x="51" y="32"/>
                    <a:pt x="52" y="23"/>
                  </a:cubicBezTo>
                  <a:cubicBezTo>
                    <a:pt x="52" y="14"/>
                    <a:pt x="51" y="10"/>
                    <a:pt x="50" y="10"/>
                  </a:cubicBezTo>
                  <a:cubicBezTo>
                    <a:pt x="50" y="10"/>
                    <a:pt x="49" y="11"/>
                    <a:pt x="49" y="14"/>
                  </a:cubicBezTo>
                  <a:cubicBezTo>
                    <a:pt x="47" y="24"/>
                    <a:pt x="45" y="28"/>
                    <a:pt x="44" y="28"/>
                  </a:cubicBezTo>
                  <a:cubicBezTo>
                    <a:pt x="44" y="28"/>
                    <a:pt x="44" y="26"/>
                    <a:pt x="44" y="22"/>
                  </a:cubicBezTo>
                  <a:cubicBezTo>
                    <a:pt x="44" y="18"/>
                    <a:pt x="44" y="15"/>
                    <a:pt x="43" y="15"/>
                  </a:cubicBezTo>
                  <a:cubicBezTo>
                    <a:pt x="43" y="15"/>
                    <a:pt x="42" y="17"/>
                    <a:pt x="42" y="21"/>
                  </a:cubicBezTo>
                  <a:cubicBezTo>
                    <a:pt x="43" y="16"/>
                    <a:pt x="43" y="10"/>
                    <a:pt x="42" y="10"/>
                  </a:cubicBezTo>
                  <a:lnTo>
                    <a:pt x="42" y="10"/>
                  </a:lnTo>
                  <a:cubicBezTo>
                    <a:pt x="42" y="10"/>
                    <a:pt x="41" y="11"/>
                    <a:pt x="41" y="13"/>
                  </a:cubicBezTo>
                  <a:cubicBezTo>
                    <a:pt x="41" y="13"/>
                    <a:pt x="41" y="13"/>
                    <a:pt x="40" y="21"/>
                  </a:cubicBezTo>
                  <a:lnTo>
                    <a:pt x="36" y="37"/>
                  </a:lnTo>
                  <a:cubicBezTo>
                    <a:pt x="36" y="42"/>
                    <a:pt x="36" y="48"/>
                    <a:pt x="35" y="54"/>
                  </a:cubicBezTo>
                  <a:cubicBezTo>
                    <a:pt x="35" y="55"/>
                    <a:pt x="35" y="56"/>
                    <a:pt x="34" y="56"/>
                  </a:cubicBezTo>
                  <a:cubicBezTo>
                    <a:pt x="33" y="56"/>
                    <a:pt x="32" y="47"/>
                    <a:pt x="34" y="28"/>
                  </a:cubicBezTo>
                  <a:lnTo>
                    <a:pt x="34" y="12"/>
                  </a:lnTo>
                  <a:cubicBezTo>
                    <a:pt x="33" y="20"/>
                    <a:pt x="32" y="28"/>
                    <a:pt x="32" y="28"/>
                  </a:cubicBezTo>
                  <a:cubicBezTo>
                    <a:pt x="32" y="28"/>
                    <a:pt x="31" y="28"/>
                    <a:pt x="32" y="19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2" y="11"/>
                    <a:pt x="32" y="11"/>
                    <a:pt x="31" y="19"/>
                  </a:cubicBezTo>
                  <a:cubicBezTo>
                    <a:pt x="29" y="28"/>
                    <a:pt x="29" y="32"/>
                    <a:pt x="29" y="32"/>
                  </a:cubicBezTo>
                  <a:cubicBezTo>
                    <a:pt x="28" y="32"/>
                    <a:pt x="28" y="30"/>
                    <a:pt x="28" y="27"/>
                  </a:cubicBezTo>
                  <a:cubicBezTo>
                    <a:pt x="29" y="19"/>
                    <a:pt x="29" y="14"/>
                    <a:pt x="29" y="14"/>
                  </a:cubicBezTo>
                  <a:lnTo>
                    <a:pt x="29" y="14"/>
                  </a:lnTo>
                  <a:cubicBezTo>
                    <a:pt x="29" y="14"/>
                    <a:pt x="28" y="18"/>
                    <a:pt x="26" y="27"/>
                  </a:cubicBezTo>
                  <a:cubicBezTo>
                    <a:pt x="25" y="35"/>
                    <a:pt x="25" y="38"/>
                    <a:pt x="24" y="38"/>
                  </a:cubicBezTo>
                  <a:cubicBezTo>
                    <a:pt x="24" y="38"/>
                    <a:pt x="25" y="35"/>
                    <a:pt x="25" y="27"/>
                  </a:cubicBezTo>
                  <a:cubicBezTo>
                    <a:pt x="26" y="21"/>
                    <a:pt x="26" y="15"/>
                    <a:pt x="26" y="10"/>
                  </a:cubicBezTo>
                  <a:lnTo>
                    <a:pt x="26" y="10"/>
                  </a:lnTo>
                  <a:lnTo>
                    <a:pt x="25" y="18"/>
                  </a:lnTo>
                  <a:cubicBezTo>
                    <a:pt x="24" y="27"/>
                    <a:pt x="23" y="31"/>
                    <a:pt x="23" y="31"/>
                  </a:cubicBezTo>
                  <a:cubicBezTo>
                    <a:pt x="22" y="31"/>
                    <a:pt x="22" y="29"/>
                    <a:pt x="23" y="26"/>
                  </a:cubicBezTo>
                  <a:cubicBezTo>
                    <a:pt x="23" y="22"/>
                    <a:pt x="23" y="20"/>
                    <a:pt x="23" y="20"/>
                  </a:cubicBezTo>
                  <a:lnTo>
                    <a:pt x="23" y="20"/>
                  </a:lnTo>
                  <a:cubicBezTo>
                    <a:pt x="23" y="20"/>
                    <a:pt x="22" y="22"/>
                    <a:pt x="21" y="26"/>
                  </a:cubicBezTo>
                  <a:cubicBezTo>
                    <a:pt x="18" y="24"/>
                    <a:pt x="18" y="24"/>
                    <a:pt x="18" y="17"/>
                  </a:cubicBezTo>
                  <a:cubicBezTo>
                    <a:pt x="17" y="20"/>
                    <a:pt x="17" y="22"/>
                    <a:pt x="16" y="22"/>
                  </a:cubicBezTo>
                  <a:cubicBezTo>
                    <a:pt x="16" y="22"/>
                    <a:pt x="16" y="20"/>
                    <a:pt x="16" y="15"/>
                  </a:cubicBezTo>
                  <a:cubicBezTo>
                    <a:pt x="16" y="12"/>
                    <a:pt x="16" y="10"/>
                    <a:pt x="16" y="10"/>
                  </a:cubicBezTo>
                  <a:cubicBezTo>
                    <a:pt x="16" y="10"/>
                    <a:pt x="15" y="12"/>
                    <a:pt x="14" y="15"/>
                  </a:cubicBezTo>
                  <a:cubicBezTo>
                    <a:pt x="13" y="23"/>
                    <a:pt x="12" y="32"/>
                    <a:pt x="12" y="40"/>
                  </a:cubicBezTo>
                  <a:cubicBezTo>
                    <a:pt x="13" y="40"/>
                    <a:pt x="13" y="40"/>
                    <a:pt x="12" y="48"/>
                  </a:cubicBezTo>
                  <a:lnTo>
                    <a:pt x="11" y="48"/>
                  </a:lnTo>
                  <a:cubicBezTo>
                    <a:pt x="9" y="48"/>
                    <a:pt x="8" y="48"/>
                    <a:pt x="6" y="55"/>
                  </a:cubicBezTo>
                  <a:cubicBezTo>
                    <a:pt x="4" y="61"/>
                    <a:pt x="2" y="74"/>
                    <a:pt x="4" y="74"/>
                  </a:cubicBezTo>
                  <a:cubicBezTo>
                    <a:pt x="4" y="74"/>
                    <a:pt x="4" y="73"/>
                    <a:pt x="5" y="72"/>
                  </a:cubicBezTo>
                  <a:lnTo>
                    <a:pt x="5" y="72"/>
                  </a:lnTo>
                  <a:lnTo>
                    <a:pt x="4" y="79"/>
                  </a:lnTo>
                  <a:cubicBezTo>
                    <a:pt x="3" y="92"/>
                    <a:pt x="2" y="98"/>
                    <a:pt x="3" y="98"/>
                  </a:cubicBezTo>
                  <a:cubicBezTo>
                    <a:pt x="3" y="98"/>
                    <a:pt x="4" y="92"/>
                    <a:pt x="6" y="79"/>
                  </a:cubicBezTo>
                  <a:cubicBezTo>
                    <a:pt x="7" y="66"/>
                    <a:pt x="8" y="61"/>
                    <a:pt x="8" y="61"/>
                  </a:cubicBezTo>
                  <a:lnTo>
                    <a:pt x="8" y="61"/>
                  </a:lnTo>
                  <a:cubicBezTo>
                    <a:pt x="8" y="61"/>
                    <a:pt x="8" y="65"/>
                    <a:pt x="7" y="72"/>
                  </a:cubicBezTo>
                  <a:cubicBezTo>
                    <a:pt x="5" y="88"/>
                    <a:pt x="6" y="88"/>
                    <a:pt x="7" y="88"/>
                  </a:cubicBezTo>
                  <a:cubicBezTo>
                    <a:pt x="7" y="88"/>
                    <a:pt x="7" y="88"/>
                    <a:pt x="6" y="96"/>
                  </a:cubicBezTo>
                  <a:cubicBezTo>
                    <a:pt x="6" y="102"/>
                    <a:pt x="5" y="107"/>
                    <a:pt x="6" y="113"/>
                  </a:cubicBezTo>
                  <a:cubicBezTo>
                    <a:pt x="7" y="113"/>
                    <a:pt x="7" y="113"/>
                    <a:pt x="8" y="105"/>
                  </a:cubicBezTo>
                  <a:cubicBezTo>
                    <a:pt x="8" y="102"/>
                    <a:pt x="8" y="100"/>
                    <a:pt x="9" y="100"/>
                  </a:cubicBezTo>
                  <a:lnTo>
                    <a:pt x="9" y="100"/>
                  </a:lnTo>
                  <a:cubicBezTo>
                    <a:pt x="9" y="100"/>
                    <a:pt x="9" y="104"/>
                    <a:pt x="8" y="113"/>
                  </a:cubicBezTo>
                  <a:cubicBezTo>
                    <a:pt x="8" y="117"/>
                    <a:pt x="8" y="119"/>
                    <a:pt x="8" y="119"/>
                  </a:cubicBezTo>
                  <a:cubicBezTo>
                    <a:pt x="8" y="119"/>
                    <a:pt x="9" y="115"/>
                    <a:pt x="9" y="105"/>
                  </a:cubicBezTo>
                  <a:cubicBezTo>
                    <a:pt x="11" y="98"/>
                    <a:pt x="12" y="94"/>
                    <a:pt x="12" y="94"/>
                  </a:cubicBezTo>
                  <a:lnTo>
                    <a:pt x="12" y="94"/>
                  </a:lnTo>
                  <a:cubicBezTo>
                    <a:pt x="13" y="94"/>
                    <a:pt x="13" y="98"/>
                    <a:pt x="12" y="106"/>
                  </a:cubicBezTo>
                  <a:lnTo>
                    <a:pt x="14" y="106"/>
                  </a:lnTo>
                  <a:cubicBezTo>
                    <a:pt x="15" y="101"/>
                    <a:pt x="16" y="96"/>
                    <a:pt x="16" y="91"/>
                  </a:cubicBezTo>
                  <a:cubicBezTo>
                    <a:pt x="17" y="81"/>
                    <a:pt x="18" y="77"/>
                    <a:pt x="18" y="77"/>
                  </a:cubicBezTo>
                  <a:cubicBezTo>
                    <a:pt x="18" y="77"/>
                    <a:pt x="18" y="79"/>
                    <a:pt x="18" y="83"/>
                  </a:cubicBezTo>
                  <a:cubicBezTo>
                    <a:pt x="17" y="91"/>
                    <a:pt x="16" y="98"/>
                    <a:pt x="16" y="98"/>
                  </a:cubicBezTo>
                  <a:cubicBezTo>
                    <a:pt x="16" y="107"/>
                    <a:pt x="16" y="107"/>
                    <a:pt x="17" y="107"/>
                  </a:cubicBezTo>
                  <a:cubicBezTo>
                    <a:pt x="17" y="107"/>
                    <a:pt x="18" y="107"/>
                    <a:pt x="20" y="104"/>
                  </a:cubicBezTo>
                  <a:lnTo>
                    <a:pt x="20" y="104"/>
                  </a:lnTo>
                  <a:cubicBezTo>
                    <a:pt x="20" y="105"/>
                    <a:pt x="20" y="106"/>
                    <a:pt x="20" y="107"/>
                  </a:cubicBezTo>
                  <a:cubicBezTo>
                    <a:pt x="20" y="107"/>
                    <a:pt x="21" y="109"/>
                    <a:pt x="21" y="116"/>
                  </a:cubicBezTo>
                  <a:cubicBezTo>
                    <a:pt x="21" y="118"/>
                    <a:pt x="21" y="119"/>
                    <a:pt x="21" y="119"/>
                  </a:cubicBezTo>
                  <a:cubicBezTo>
                    <a:pt x="23" y="119"/>
                    <a:pt x="25" y="106"/>
                    <a:pt x="26" y="93"/>
                  </a:cubicBezTo>
                  <a:cubicBezTo>
                    <a:pt x="27" y="93"/>
                    <a:pt x="28" y="85"/>
                    <a:pt x="28" y="85"/>
                  </a:cubicBezTo>
                  <a:cubicBezTo>
                    <a:pt x="30" y="77"/>
                    <a:pt x="30" y="77"/>
                    <a:pt x="31" y="77"/>
                  </a:cubicBezTo>
                  <a:lnTo>
                    <a:pt x="28" y="93"/>
                  </a:lnTo>
                  <a:cubicBezTo>
                    <a:pt x="26" y="107"/>
                    <a:pt x="25" y="116"/>
                    <a:pt x="26" y="116"/>
                  </a:cubicBezTo>
                  <a:cubicBezTo>
                    <a:pt x="26" y="116"/>
                    <a:pt x="27" y="112"/>
                    <a:pt x="28" y="102"/>
                  </a:cubicBezTo>
                  <a:lnTo>
                    <a:pt x="28" y="102"/>
                  </a:lnTo>
                  <a:cubicBezTo>
                    <a:pt x="28" y="106"/>
                    <a:pt x="28" y="105"/>
                    <a:pt x="27" y="110"/>
                  </a:cubicBezTo>
                  <a:cubicBezTo>
                    <a:pt x="27" y="114"/>
                    <a:pt x="27" y="116"/>
                    <a:pt x="27" y="116"/>
                  </a:cubicBezTo>
                  <a:cubicBezTo>
                    <a:pt x="28" y="116"/>
                    <a:pt x="28" y="114"/>
                    <a:pt x="30" y="110"/>
                  </a:cubicBezTo>
                  <a:cubicBezTo>
                    <a:pt x="32" y="102"/>
                    <a:pt x="34" y="94"/>
                    <a:pt x="35" y="86"/>
                  </a:cubicBezTo>
                  <a:cubicBezTo>
                    <a:pt x="36" y="78"/>
                    <a:pt x="36" y="78"/>
                    <a:pt x="36" y="78"/>
                  </a:cubicBezTo>
                  <a:cubicBezTo>
                    <a:pt x="37" y="78"/>
                    <a:pt x="37" y="78"/>
                    <a:pt x="36" y="86"/>
                  </a:cubicBezTo>
                  <a:cubicBezTo>
                    <a:pt x="35" y="95"/>
                    <a:pt x="35" y="99"/>
                    <a:pt x="35" y="99"/>
                  </a:cubicBezTo>
                  <a:cubicBezTo>
                    <a:pt x="36" y="99"/>
                    <a:pt x="37" y="95"/>
                    <a:pt x="39" y="87"/>
                  </a:cubicBezTo>
                  <a:lnTo>
                    <a:pt x="39" y="87"/>
                  </a:lnTo>
                  <a:lnTo>
                    <a:pt x="37" y="95"/>
                  </a:lnTo>
                  <a:cubicBezTo>
                    <a:pt x="37" y="101"/>
                    <a:pt x="36" y="107"/>
                    <a:pt x="38" y="107"/>
                  </a:cubicBezTo>
                  <a:cubicBezTo>
                    <a:pt x="38" y="107"/>
                    <a:pt x="39" y="106"/>
                    <a:pt x="41" y="104"/>
                  </a:cubicBezTo>
                  <a:cubicBezTo>
                    <a:pt x="43" y="105"/>
                    <a:pt x="45" y="105"/>
                    <a:pt x="44" y="113"/>
                  </a:cubicBezTo>
                  <a:cubicBezTo>
                    <a:pt x="44" y="115"/>
                    <a:pt x="44" y="116"/>
                    <a:pt x="44" y="116"/>
                  </a:cubicBezTo>
                  <a:cubicBezTo>
                    <a:pt x="45" y="116"/>
                    <a:pt x="49" y="103"/>
                    <a:pt x="52" y="91"/>
                  </a:cubicBezTo>
                  <a:lnTo>
                    <a:pt x="52" y="91"/>
                  </a:lnTo>
                  <a:cubicBezTo>
                    <a:pt x="51" y="98"/>
                    <a:pt x="52" y="98"/>
                    <a:pt x="53" y="98"/>
                  </a:cubicBezTo>
                  <a:cubicBezTo>
                    <a:pt x="55" y="100"/>
                    <a:pt x="55" y="100"/>
                    <a:pt x="54" y="107"/>
                  </a:cubicBezTo>
                  <a:cubicBezTo>
                    <a:pt x="53" y="115"/>
                    <a:pt x="52" y="119"/>
                    <a:pt x="52" y="119"/>
                  </a:cubicBezTo>
                  <a:cubicBezTo>
                    <a:pt x="52" y="119"/>
                    <a:pt x="53" y="115"/>
                    <a:pt x="55" y="107"/>
                  </a:cubicBezTo>
                  <a:cubicBezTo>
                    <a:pt x="56" y="102"/>
                    <a:pt x="57" y="99"/>
                    <a:pt x="57" y="99"/>
                  </a:cubicBezTo>
                  <a:lnTo>
                    <a:pt x="57" y="99"/>
                  </a:lnTo>
                  <a:cubicBezTo>
                    <a:pt x="58" y="99"/>
                    <a:pt x="58" y="107"/>
                    <a:pt x="57" y="116"/>
                  </a:cubicBezTo>
                  <a:cubicBezTo>
                    <a:pt x="55" y="124"/>
                    <a:pt x="55" y="124"/>
                    <a:pt x="58" y="125"/>
                  </a:cubicBezTo>
                  <a:cubicBezTo>
                    <a:pt x="59" y="118"/>
                    <a:pt x="61" y="118"/>
                    <a:pt x="62" y="118"/>
                  </a:cubicBezTo>
                  <a:cubicBezTo>
                    <a:pt x="63" y="118"/>
                    <a:pt x="63" y="118"/>
                    <a:pt x="63" y="118"/>
                  </a:cubicBezTo>
                  <a:cubicBezTo>
                    <a:pt x="64" y="118"/>
                    <a:pt x="65" y="115"/>
                    <a:pt x="67" y="103"/>
                  </a:cubicBezTo>
                  <a:cubicBezTo>
                    <a:pt x="67" y="103"/>
                    <a:pt x="67" y="102"/>
                    <a:pt x="67" y="102"/>
                  </a:cubicBezTo>
                  <a:lnTo>
                    <a:pt x="67" y="102"/>
                  </a:lnTo>
                  <a:cubicBezTo>
                    <a:pt x="66" y="102"/>
                    <a:pt x="66" y="102"/>
                    <a:pt x="66" y="102"/>
                  </a:cubicBezTo>
                  <a:cubicBezTo>
                    <a:pt x="65" y="102"/>
                    <a:pt x="65" y="102"/>
                    <a:pt x="64" y="102"/>
                  </a:cubicBezTo>
                  <a:lnTo>
                    <a:pt x="63" y="102"/>
                  </a:lnTo>
                  <a:cubicBezTo>
                    <a:pt x="54" y="98"/>
                    <a:pt x="58" y="86"/>
                    <a:pt x="65" y="86"/>
                  </a:cubicBezTo>
                  <a:cubicBezTo>
                    <a:pt x="66" y="86"/>
                    <a:pt x="67" y="86"/>
                    <a:pt x="68" y="86"/>
                  </a:cubicBezTo>
                  <a:cubicBezTo>
                    <a:pt x="69" y="86"/>
                    <a:pt x="70" y="87"/>
                    <a:pt x="70" y="87"/>
                  </a:cubicBezTo>
                  <a:lnTo>
                    <a:pt x="70" y="87"/>
                  </a:lnTo>
                  <a:cubicBezTo>
                    <a:pt x="71" y="87"/>
                    <a:pt x="71" y="87"/>
                    <a:pt x="71" y="87"/>
                  </a:cubicBezTo>
                  <a:cubicBezTo>
                    <a:pt x="71" y="87"/>
                    <a:pt x="72" y="87"/>
                    <a:pt x="72" y="87"/>
                  </a:cubicBezTo>
                  <a:cubicBezTo>
                    <a:pt x="72" y="87"/>
                    <a:pt x="73" y="87"/>
                    <a:pt x="73" y="89"/>
                  </a:cubicBezTo>
                  <a:lnTo>
                    <a:pt x="73" y="89"/>
                  </a:lnTo>
                  <a:cubicBezTo>
                    <a:pt x="72" y="88"/>
                    <a:pt x="71" y="88"/>
                    <a:pt x="70" y="87"/>
                  </a:cubicBezTo>
                  <a:lnTo>
                    <a:pt x="70" y="87"/>
                  </a:lnTo>
                  <a:cubicBezTo>
                    <a:pt x="70" y="88"/>
                    <a:pt x="69" y="92"/>
                    <a:pt x="67" y="102"/>
                  </a:cubicBezTo>
                  <a:lnTo>
                    <a:pt x="67" y="102"/>
                  </a:lnTo>
                  <a:cubicBezTo>
                    <a:pt x="67" y="102"/>
                    <a:pt x="68" y="102"/>
                    <a:pt x="69" y="101"/>
                  </a:cubicBezTo>
                  <a:lnTo>
                    <a:pt x="69" y="101"/>
                  </a:lnTo>
                  <a:cubicBezTo>
                    <a:pt x="68" y="104"/>
                    <a:pt x="67" y="107"/>
                    <a:pt x="67" y="111"/>
                  </a:cubicBezTo>
                  <a:cubicBezTo>
                    <a:pt x="65" y="119"/>
                    <a:pt x="65" y="119"/>
                    <a:pt x="68" y="119"/>
                  </a:cubicBezTo>
                  <a:cubicBezTo>
                    <a:pt x="68" y="119"/>
                    <a:pt x="70" y="111"/>
                    <a:pt x="70" y="111"/>
                  </a:cubicBezTo>
                  <a:cubicBezTo>
                    <a:pt x="71" y="103"/>
                    <a:pt x="71" y="103"/>
                    <a:pt x="70" y="103"/>
                  </a:cubicBezTo>
                  <a:cubicBezTo>
                    <a:pt x="70" y="102"/>
                    <a:pt x="70" y="101"/>
                    <a:pt x="70" y="101"/>
                  </a:cubicBezTo>
                  <a:lnTo>
                    <a:pt x="70" y="101"/>
                  </a:lnTo>
                  <a:cubicBezTo>
                    <a:pt x="69" y="101"/>
                    <a:pt x="69" y="101"/>
                    <a:pt x="69" y="101"/>
                  </a:cubicBezTo>
                  <a:lnTo>
                    <a:pt x="69" y="101"/>
                  </a:lnTo>
                  <a:cubicBezTo>
                    <a:pt x="69" y="100"/>
                    <a:pt x="69" y="100"/>
                    <a:pt x="69" y="100"/>
                  </a:cubicBezTo>
                  <a:cubicBezTo>
                    <a:pt x="70" y="100"/>
                    <a:pt x="70" y="100"/>
                    <a:pt x="70" y="101"/>
                  </a:cubicBezTo>
                  <a:lnTo>
                    <a:pt x="70" y="101"/>
                  </a:lnTo>
                  <a:cubicBezTo>
                    <a:pt x="70" y="101"/>
                    <a:pt x="71" y="100"/>
                    <a:pt x="71" y="100"/>
                  </a:cubicBezTo>
                  <a:lnTo>
                    <a:pt x="71" y="100"/>
                  </a:lnTo>
                  <a:cubicBezTo>
                    <a:pt x="71" y="101"/>
                    <a:pt x="72" y="103"/>
                    <a:pt x="72" y="104"/>
                  </a:cubicBezTo>
                  <a:cubicBezTo>
                    <a:pt x="72" y="104"/>
                    <a:pt x="73" y="104"/>
                    <a:pt x="72" y="112"/>
                  </a:cubicBezTo>
                  <a:cubicBezTo>
                    <a:pt x="72" y="112"/>
                    <a:pt x="71" y="120"/>
                    <a:pt x="72" y="121"/>
                  </a:cubicBezTo>
                  <a:cubicBezTo>
                    <a:pt x="74" y="121"/>
                    <a:pt x="76" y="121"/>
                    <a:pt x="74" y="130"/>
                  </a:cubicBezTo>
                  <a:cubicBezTo>
                    <a:pt x="74" y="130"/>
                    <a:pt x="74" y="130"/>
                    <a:pt x="77" y="122"/>
                  </a:cubicBezTo>
                  <a:cubicBezTo>
                    <a:pt x="77" y="116"/>
                    <a:pt x="79" y="110"/>
                    <a:pt x="80" y="110"/>
                  </a:cubicBezTo>
                  <a:cubicBezTo>
                    <a:pt x="80" y="110"/>
                    <a:pt x="81" y="111"/>
                    <a:pt x="81" y="114"/>
                  </a:cubicBezTo>
                  <a:cubicBezTo>
                    <a:pt x="82" y="115"/>
                    <a:pt x="82" y="115"/>
                    <a:pt x="82" y="115"/>
                  </a:cubicBezTo>
                  <a:cubicBezTo>
                    <a:pt x="84" y="115"/>
                    <a:pt x="85" y="113"/>
                    <a:pt x="87" y="107"/>
                  </a:cubicBezTo>
                  <a:lnTo>
                    <a:pt x="87" y="107"/>
                  </a:lnTo>
                  <a:cubicBezTo>
                    <a:pt x="87" y="107"/>
                    <a:pt x="87" y="108"/>
                    <a:pt x="86" y="115"/>
                  </a:cubicBezTo>
                  <a:cubicBezTo>
                    <a:pt x="84" y="124"/>
                    <a:pt x="83" y="128"/>
                    <a:pt x="84" y="128"/>
                  </a:cubicBezTo>
                  <a:cubicBezTo>
                    <a:pt x="84" y="128"/>
                    <a:pt x="86" y="124"/>
                    <a:pt x="88" y="116"/>
                  </a:cubicBezTo>
                  <a:cubicBezTo>
                    <a:pt x="89" y="113"/>
                    <a:pt x="90" y="111"/>
                    <a:pt x="90" y="111"/>
                  </a:cubicBezTo>
                  <a:cubicBezTo>
                    <a:pt x="90" y="111"/>
                    <a:pt x="90" y="113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1" y="116"/>
                    <a:pt x="92" y="110"/>
                  </a:cubicBezTo>
                  <a:cubicBezTo>
                    <a:pt x="94" y="106"/>
                    <a:pt x="94" y="104"/>
                    <a:pt x="94" y="104"/>
                  </a:cubicBezTo>
                  <a:cubicBezTo>
                    <a:pt x="95" y="104"/>
                    <a:pt x="95" y="106"/>
                    <a:pt x="95" y="110"/>
                  </a:cubicBezTo>
                  <a:cubicBezTo>
                    <a:pt x="94" y="118"/>
                    <a:pt x="94" y="118"/>
                    <a:pt x="95" y="119"/>
                  </a:cubicBezTo>
                  <a:cubicBezTo>
                    <a:pt x="96" y="115"/>
                    <a:pt x="98" y="114"/>
                    <a:pt x="100" y="114"/>
                  </a:cubicBezTo>
                  <a:cubicBezTo>
                    <a:pt x="103" y="114"/>
                    <a:pt x="105" y="116"/>
                    <a:pt x="105" y="121"/>
                  </a:cubicBezTo>
                  <a:cubicBezTo>
                    <a:pt x="107" y="113"/>
                    <a:pt x="107" y="113"/>
                    <a:pt x="108" y="113"/>
                  </a:cubicBezTo>
                  <a:cubicBezTo>
                    <a:pt x="107" y="120"/>
                    <a:pt x="106" y="123"/>
                    <a:pt x="106" y="123"/>
                  </a:cubicBezTo>
                  <a:cubicBezTo>
                    <a:pt x="107" y="123"/>
                    <a:pt x="108" y="116"/>
                    <a:pt x="110" y="106"/>
                  </a:cubicBezTo>
                  <a:lnTo>
                    <a:pt x="109" y="105"/>
                  </a:lnTo>
                  <a:cubicBezTo>
                    <a:pt x="111" y="98"/>
                    <a:pt x="112" y="95"/>
                    <a:pt x="113" y="95"/>
                  </a:cubicBezTo>
                  <a:lnTo>
                    <a:pt x="113" y="95"/>
                  </a:lnTo>
                  <a:cubicBezTo>
                    <a:pt x="113" y="95"/>
                    <a:pt x="113" y="101"/>
                    <a:pt x="110" y="114"/>
                  </a:cubicBezTo>
                  <a:cubicBezTo>
                    <a:pt x="109" y="122"/>
                    <a:pt x="108" y="126"/>
                    <a:pt x="108" y="126"/>
                  </a:cubicBezTo>
                  <a:cubicBezTo>
                    <a:pt x="108" y="126"/>
                    <a:pt x="109" y="122"/>
                    <a:pt x="111" y="114"/>
                  </a:cubicBezTo>
                  <a:cubicBezTo>
                    <a:pt x="113" y="107"/>
                    <a:pt x="114" y="103"/>
                    <a:pt x="115" y="103"/>
                  </a:cubicBezTo>
                  <a:lnTo>
                    <a:pt x="115" y="103"/>
                  </a:lnTo>
                  <a:cubicBezTo>
                    <a:pt x="115" y="103"/>
                    <a:pt x="115" y="107"/>
                    <a:pt x="114" y="115"/>
                  </a:cubicBezTo>
                  <a:cubicBezTo>
                    <a:pt x="119" y="98"/>
                    <a:pt x="122" y="88"/>
                    <a:pt x="123" y="88"/>
                  </a:cubicBezTo>
                  <a:lnTo>
                    <a:pt x="123" y="88"/>
                  </a:lnTo>
                  <a:cubicBezTo>
                    <a:pt x="123" y="88"/>
                    <a:pt x="122" y="95"/>
                    <a:pt x="119" y="109"/>
                  </a:cubicBezTo>
                  <a:cubicBezTo>
                    <a:pt x="117" y="116"/>
                    <a:pt x="116" y="124"/>
                    <a:pt x="116" y="133"/>
                  </a:cubicBezTo>
                  <a:cubicBezTo>
                    <a:pt x="117" y="128"/>
                    <a:pt x="119" y="122"/>
                    <a:pt x="119" y="118"/>
                  </a:cubicBezTo>
                  <a:cubicBezTo>
                    <a:pt x="121" y="109"/>
                    <a:pt x="122" y="105"/>
                    <a:pt x="123" y="105"/>
                  </a:cubicBezTo>
                  <a:lnTo>
                    <a:pt x="123" y="105"/>
                  </a:lnTo>
                  <a:cubicBezTo>
                    <a:pt x="123" y="105"/>
                    <a:pt x="123" y="109"/>
                    <a:pt x="122" y="118"/>
                  </a:cubicBezTo>
                  <a:cubicBezTo>
                    <a:pt x="120" y="132"/>
                    <a:pt x="119" y="138"/>
                    <a:pt x="120" y="138"/>
                  </a:cubicBezTo>
                  <a:cubicBezTo>
                    <a:pt x="121" y="138"/>
                    <a:pt x="123" y="134"/>
                    <a:pt x="125" y="128"/>
                  </a:cubicBezTo>
                  <a:cubicBezTo>
                    <a:pt x="128" y="120"/>
                    <a:pt x="130" y="116"/>
                    <a:pt x="131" y="116"/>
                  </a:cubicBezTo>
                  <a:lnTo>
                    <a:pt x="131" y="116"/>
                  </a:lnTo>
                  <a:cubicBezTo>
                    <a:pt x="132" y="116"/>
                    <a:pt x="131" y="121"/>
                    <a:pt x="128" y="129"/>
                  </a:cubicBezTo>
                  <a:cubicBezTo>
                    <a:pt x="125" y="137"/>
                    <a:pt x="124" y="141"/>
                    <a:pt x="124" y="141"/>
                  </a:cubicBezTo>
                  <a:cubicBezTo>
                    <a:pt x="124" y="141"/>
                    <a:pt x="125" y="139"/>
                    <a:pt x="126" y="137"/>
                  </a:cubicBezTo>
                  <a:lnTo>
                    <a:pt x="129" y="138"/>
                  </a:lnTo>
                  <a:cubicBezTo>
                    <a:pt x="132" y="132"/>
                    <a:pt x="134" y="128"/>
                    <a:pt x="135" y="123"/>
                  </a:cubicBezTo>
                  <a:lnTo>
                    <a:pt x="135" y="123"/>
                  </a:lnTo>
                  <a:cubicBezTo>
                    <a:pt x="133" y="132"/>
                    <a:pt x="132" y="139"/>
                    <a:pt x="132" y="139"/>
                  </a:cubicBezTo>
                  <a:cubicBezTo>
                    <a:pt x="133" y="139"/>
                    <a:pt x="134" y="137"/>
                    <a:pt x="136" y="131"/>
                  </a:cubicBezTo>
                  <a:lnTo>
                    <a:pt x="137" y="131"/>
                  </a:lnTo>
                  <a:cubicBezTo>
                    <a:pt x="138" y="131"/>
                    <a:pt x="138" y="132"/>
                    <a:pt x="138" y="132"/>
                  </a:cubicBezTo>
                  <a:cubicBezTo>
                    <a:pt x="139" y="132"/>
                    <a:pt x="139" y="130"/>
                    <a:pt x="141" y="124"/>
                  </a:cubicBezTo>
                  <a:cubicBezTo>
                    <a:pt x="142" y="122"/>
                    <a:pt x="142" y="121"/>
                    <a:pt x="143" y="121"/>
                  </a:cubicBezTo>
                  <a:lnTo>
                    <a:pt x="143" y="121"/>
                  </a:lnTo>
                  <a:cubicBezTo>
                    <a:pt x="143" y="121"/>
                    <a:pt x="142" y="127"/>
                    <a:pt x="141" y="132"/>
                  </a:cubicBezTo>
                  <a:cubicBezTo>
                    <a:pt x="140" y="139"/>
                    <a:pt x="139" y="144"/>
                    <a:pt x="139" y="144"/>
                  </a:cubicBezTo>
                  <a:cubicBezTo>
                    <a:pt x="140" y="144"/>
                    <a:pt x="140" y="143"/>
                    <a:pt x="141" y="141"/>
                  </a:cubicBezTo>
                  <a:cubicBezTo>
                    <a:pt x="143" y="133"/>
                    <a:pt x="146" y="125"/>
                    <a:pt x="149" y="118"/>
                  </a:cubicBezTo>
                  <a:cubicBezTo>
                    <a:pt x="149" y="116"/>
                    <a:pt x="150" y="115"/>
                    <a:pt x="150" y="115"/>
                  </a:cubicBezTo>
                  <a:lnTo>
                    <a:pt x="150" y="115"/>
                  </a:lnTo>
                  <a:cubicBezTo>
                    <a:pt x="151" y="115"/>
                    <a:pt x="149" y="121"/>
                    <a:pt x="147" y="127"/>
                  </a:cubicBezTo>
                  <a:cubicBezTo>
                    <a:pt x="146" y="131"/>
                    <a:pt x="145" y="137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7" y="142"/>
                    <a:pt x="149" y="136"/>
                  </a:cubicBezTo>
                  <a:cubicBezTo>
                    <a:pt x="150" y="132"/>
                    <a:pt x="151" y="130"/>
                    <a:pt x="152" y="130"/>
                  </a:cubicBezTo>
                  <a:cubicBezTo>
                    <a:pt x="154" y="130"/>
                    <a:pt x="155" y="132"/>
                    <a:pt x="154" y="137"/>
                  </a:cubicBezTo>
                  <a:lnTo>
                    <a:pt x="155" y="138"/>
                  </a:lnTo>
                  <a:cubicBezTo>
                    <a:pt x="155" y="138"/>
                    <a:pt x="159" y="130"/>
                    <a:pt x="160" y="130"/>
                  </a:cubicBezTo>
                  <a:cubicBezTo>
                    <a:pt x="160" y="130"/>
                    <a:pt x="160" y="130"/>
                    <a:pt x="160" y="130"/>
                  </a:cubicBezTo>
                  <a:cubicBezTo>
                    <a:pt x="160" y="130"/>
                    <a:pt x="160" y="129"/>
                    <a:pt x="163" y="123"/>
                  </a:cubicBezTo>
                  <a:lnTo>
                    <a:pt x="163" y="123"/>
                  </a:lnTo>
                  <a:cubicBezTo>
                    <a:pt x="163" y="123"/>
                    <a:pt x="164" y="123"/>
                    <a:pt x="162" y="131"/>
                  </a:cubicBezTo>
                  <a:cubicBezTo>
                    <a:pt x="165" y="124"/>
                    <a:pt x="166" y="120"/>
                    <a:pt x="166" y="120"/>
                  </a:cubicBezTo>
                  <a:lnTo>
                    <a:pt x="166" y="120"/>
                  </a:lnTo>
                  <a:cubicBezTo>
                    <a:pt x="167" y="120"/>
                    <a:pt x="165" y="124"/>
                    <a:pt x="163" y="132"/>
                  </a:cubicBezTo>
                  <a:cubicBezTo>
                    <a:pt x="161" y="140"/>
                    <a:pt x="160" y="144"/>
                    <a:pt x="160" y="144"/>
                  </a:cubicBezTo>
                  <a:cubicBezTo>
                    <a:pt x="160" y="144"/>
                    <a:pt x="161" y="140"/>
                    <a:pt x="164" y="132"/>
                  </a:cubicBezTo>
                  <a:cubicBezTo>
                    <a:pt x="166" y="128"/>
                    <a:pt x="167" y="126"/>
                    <a:pt x="167" y="126"/>
                  </a:cubicBezTo>
                  <a:lnTo>
                    <a:pt x="167" y="126"/>
                  </a:lnTo>
                  <a:cubicBezTo>
                    <a:pt x="167" y="126"/>
                    <a:pt x="166" y="128"/>
                    <a:pt x="165" y="132"/>
                  </a:cubicBezTo>
                  <a:cubicBezTo>
                    <a:pt x="164" y="136"/>
                    <a:pt x="164" y="139"/>
                    <a:pt x="164" y="139"/>
                  </a:cubicBezTo>
                  <a:cubicBezTo>
                    <a:pt x="165" y="139"/>
                    <a:pt x="165" y="137"/>
                    <a:pt x="166" y="133"/>
                  </a:cubicBezTo>
                  <a:cubicBezTo>
                    <a:pt x="169" y="124"/>
                    <a:pt x="172" y="118"/>
                    <a:pt x="173" y="118"/>
                  </a:cubicBezTo>
                  <a:lnTo>
                    <a:pt x="173" y="118"/>
                  </a:lnTo>
                  <a:cubicBezTo>
                    <a:pt x="173" y="118"/>
                    <a:pt x="173" y="120"/>
                    <a:pt x="171" y="127"/>
                  </a:cubicBezTo>
                  <a:cubicBezTo>
                    <a:pt x="171" y="127"/>
                    <a:pt x="172" y="127"/>
                    <a:pt x="175" y="119"/>
                  </a:cubicBezTo>
                  <a:lnTo>
                    <a:pt x="175" y="119"/>
                  </a:lnTo>
                  <a:cubicBezTo>
                    <a:pt x="174" y="127"/>
                    <a:pt x="173" y="131"/>
                    <a:pt x="173" y="131"/>
                  </a:cubicBezTo>
                  <a:cubicBezTo>
                    <a:pt x="174" y="131"/>
                    <a:pt x="175" y="128"/>
                    <a:pt x="178" y="120"/>
                  </a:cubicBezTo>
                  <a:cubicBezTo>
                    <a:pt x="178" y="120"/>
                    <a:pt x="179" y="117"/>
                    <a:pt x="179" y="117"/>
                  </a:cubicBezTo>
                  <a:lnTo>
                    <a:pt x="179" y="117"/>
                  </a:lnTo>
                  <a:cubicBezTo>
                    <a:pt x="180" y="117"/>
                    <a:pt x="180" y="118"/>
                    <a:pt x="179" y="121"/>
                  </a:cubicBezTo>
                  <a:cubicBezTo>
                    <a:pt x="179" y="126"/>
                    <a:pt x="179" y="131"/>
                    <a:pt x="180" y="131"/>
                  </a:cubicBezTo>
                  <a:cubicBezTo>
                    <a:pt x="181" y="131"/>
                    <a:pt x="183" y="128"/>
                    <a:pt x="184" y="122"/>
                  </a:cubicBezTo>
                  <a:lnTo>
                    <a:pt x="186" y="123"/>
                  </a:lnTo>
                  <a:cubicBezTo>
                    <a:pt x="185" y="127"/>
                    <a:pt x="185" y="129"/>
                    <a:pt x="185" y="129"/>
                  </a:cubicBezTo>
                  <a:cubicBezTo>
                    <a:pt x="186" y="129"/>
                    <a:pt x="187" y="128"/>
                    <a:pt x="188" y="124"/>
                  </a:cubicBezTo>
                  <a:lnTo>
                    <a:pt x="191" y="116"/>
                  </a:lnTo>
                  <a:lnTo>
                    <a:pt x="191" y="116"/>
                  </a:lnTo>
                  <a:cubicBezTo>
                    <a:pt x="190" y="122"/>
                    <a:pt x="188" y="128"/>
                    <a:pt x="188" y="132"/>
                  </a:cubicBezTo>
                  <a:cubicBezTo>
                    <a:pt x="188" y="132"/>
                    <a:pt x="188" y="133"/>
                    <a:pt x="189" y="133"/>
                  </a:cubicBezTo>
                  <a:cubicBezTo>
                    <a:pt x="189" y="133"/>
                    <a:pt x="190" y="131"/>
                    <a:pt x="191" y="125"/>
                  </a:cubicBezTo>
                  <a:cubicBezTo>
                    <a:pt x="193" y="118"/>
                    <a:pt x="193" y="118"/>
                    <a:pt x="195" y="118"/>
                  </a:cubicBezTo>
                  <a:cubicBezTo>
                    <a:pt x="195" y="123"/>
                    <a:pt x="192" y="129"/>
                    <a:pt x="191" y="133"/>
                  </a:cubicBezTo>
                  <a:lnTo>
                    <a:pt x="191" y="134"/>
                  </a:lnTo>
                  <a:cubicBezTo>
                    <a:pt x="194" y="125"/>
                    <a:pt x="196" y="121"/>
                    <a:pt x="196" y="121"/>
                  </a:cubicBezTo>
                  <a:lnTo>
                    <a:pt x="196" y="121"/>
                  </a:lnTo>
                  <a:cubicBezTo>
                    <a:pt x="196" y="121"/>
                    <a:pt x="195" y="123"/>
                    <a:pt x="195" y="127"/>
                  </a:cubicBezTo>
                  <a:cubicBezTo>
                    <a:pt x="193" y="134"/>
                    <a:pt x="193" y="134"/>
                    <a:pt x="195" y="136"/>
                  </a:cubicBezTo>
                  <a:lnTo>
                    <a:pt x="197" y="136"/>
                  </a:lnTo>
                  <a:cubicBezTo>
                    <a:pt x="197" y="136"/>
                    <a:pt x="197" y="136"/>
                    <a:pt x="197" y="136"/>
                  </a:cubicBezTo>
                  <a:cubicBezTo>
                    <a:pt x="197" y="136"/>
                    <a:pt x="198" y="134"/>
                    <a:pt x="200" y="129"/>
                  </a:cubicBezTo>
                  <a:cubicBezTo>
                    <a:pt x="201" y="123"/>
                    <a:pt x="202" y="118"/>
                    <a:pt x="206" y="113"/>
                  </a:cubicBezTo>
                  <a:lnTo>
                    <a:pt x="206" y="113"/>
                  </a:lnTo>
                  <a:cubicBezTo>
                    <a:pt x="203" y="119"/>
                    <a:pt x="202" y="123"/>
                    <a:pt x="201" y="129"/>
                  </a:cubicBezTo>
                  <a:cubicBezTo>
                    <a:pt x="201" y="130"/>
                    <a:pt x="199" y="137"/>
                    <a:pt x="199" y="137"/>
                  </a:cubicBezTo>
                  <a:cubicBezTo>
                    <a:pt x="196" y="144"/>
                    <a:pt x="196" y="146"/>
                    <a:pt x="197" y="146"/>
                  </a:cubicBezTo>
                  <a:cubicBezTo>
                    <a:pt x="198" y="146"/>
                    <a:pt x="201" y="143"/>
                    <a:pt x="202" y="139"/>
                  </a:cubicBezTo>
                  <a:cubicBezTo>
                    <a:pt x="205" y="131"/>
                    <a:pt x="207" y="128"/>
                    <a:pt x="207" y="128"/>
                  </a:cubicBezTo>
                  <a:lnTo>
                    <a:pt x="207" y="128"/>
                  </a:lnTo>
                  <a:cubicBezTo>
                    <a:pt x="207" y="128"/>
                    <a:pt x="206" y="131"/>
                    <a:pt x="203" y="139"/>
                  </a:cubicBezTo>
                  <a:cubicBezTo>
                    <a:pt x="202" y="143"/>
                    <a:pt x="202" y="145"/>
                    <a:pt x="202" y="145"/>
                  </a:cubicBezTo>
                  <a:cubicBezTo>
                    <a:pt x="203" y="145"/>
                    <a:pt x="208" y="133"/>
                    <a:pt x="214" y="118"/>
                  </a:cubicBezTo>
                  <a:lnTo>
                    <a:pt x="223" y="94"/>
                  </a:lnTo>
                  <a:lnTo>
                    <a:pt x="215" y="118"/>
                  </a:lnTo>
                  <a:cubicBezTo>
                    <a:pt x="209" y="136"/>
                    <a:pt x="206" y="144"/>
                    <a:pt x="207" y="144"/>
                  </a:cubicBezTo>
                  <a:cubicBezTo>
                    <a:pt x="207" y="144"/>
                    <a:pt x="209" y="140"/>
                    <a:pt x="212" y="134"/>
                  </a:cubicBezTo>
                  <a:cubicBezTo>
                    <a:pt x="214" y="130"/>
                    <a:pt x="215" y="128"/>
                    <a:pt x="215" y="128"/>
                  </a:cubicBezTo>
                  <a:lnTo>
                    <a:pt x="215" y="128"/>
                  </a:lnTo>
                  <a:cubicBezTo>
                    <a:pt x="215" y="128"/>
                    <a:pt x="215" y="130"/>
                    <a:pt x="214" y="134"/>
                  </a:cubicBezTo>
                  <a:cubicBezTo>
                    <a:pt x="211" y="142"/>
                    <a:pt x="211" y="142"/>
                    <a:pt x="214" y="143"/>
                  </a:cubicBezTo>
                  <a:cubicBezTo>
                    <a:pt x="214" y="144"/>
                    <a:pt x="215" y="144"/>
                    <a:pt x="215" y="144"/>
                  </a:cubicBezTo>
                  <a:cubicBezTo>
                    <a:pt x="216" y="144"/>
                    <a:pt x="217" y="142"/>
                    <a:pt x="219" y="137"/>
                  </a:cubicBezTo>
                  <a:lnTo>
                    <a:pt x="220" y="138"/>
                  </a:lnTo>
                  <a:cubicBezTo>
                    <a:pt x="219" y="144"/>
                    <a:pt x="218" y="147"/>
                    <a:pt x="218" y="147"/>
                  </a:cubicBezTo>
                  <a:cubicBezTo>
                    <a:pt x="219" y="147"/>
                    <a:pt x="221" y="140"/>
                    <a:pt x="225" y="131"/>
                  </a:cubicBezTo>
                  <a:lnTo>
                    <a:pt x="226" y="131"/>
                  </a:lnTo>
                  <a:lnTo>
                    <a:pt x="224" y="139"/>
                  </a:lnTo>
                  <a:cubicBezTo>
                    <a:pt x="220" y="147"/>
                    <a:pt x="221" y="147"/>
                    <a:pt x="227" y="150"/>
                  </a:cubicBezTo>
                  <a:cubicBezTo>
                    <a:pt x="229" y="151"/>
                    <a:pt x="231" y="151"/>
                    <a:pt x="232" y="151"/>
                  </a:cubicBezTo>
                  <a:cubicBezTo>
                    <a:pt x="234" y="151"/>
                    <a:pt x="236" y="149"/>
                    <a:pt x="239" y="138"/>
                  </a:cubicBezTo>
                  <a:cubicBezTo>
                    <a:pt x="243" y="131"/>
                    <a:pt x="245" y="127"/>
                    <a:pt x="245" y="127"/>
                  </a:cubicBezTo>
                  <a:lnTo>
                    <a:pt x="245" y="127"/>
                  </a:lnTo>
                  <a:cubicBezTo>
                    <a:pt x="246" y="127"/>
                    <a:pt x="244" y="131"/>
                    <a:pt x="242" y="139"/>
                  </a:cubicBezTo>
                  <a:cubicBezTo>
                    <a:pt x="239" y="144"/>
                    <a:pt x="237" y="149"/>
                    <a:pt x="238" y="149"/>
                  </a:cubicBezTo>
                  <a:cubicBezTo>
                    <a:pt x="238" y="149"/>
                    <a:pt x="238" y="149"/>
                    <a:pt x="239" y="147"/>
                  </a:cubicBezTo>
                  <a:lnTo>
                    <a:pt x="239" y="147"/>
                  </a:lnTo>
                  <a:cubicBezTo>
                    <a:pt x="239" y="147"/>
                    <a:pt x="240" y="147"/>
                    <a:pt x="238" y="155"/>
                  </a:cubicBezTo>
                  <a:cubicBezTo>
                    <a:pt x="236" y="162"/>
                    <a:pt x="236" y="165"/>
                    <a:pt x="236" y="165"/>
                  </a:cubicBezTo>
                  <a:cubicBezTo>
                    <a:pt x="237" y="165"/>
                    <a:pt x="239" y="161"/>
                    <a:pt x="240" y="157"/>
                  </a:cubicBezTo>
                  <a:cubicBezTo>
                    <a:pt x="243" y="150"/>
                    <a:pt x="244" y="148"/>
                    <a:pt x="244" y="148"/>
                  </a:cubicBezTo>
                  <a:lnTo>
                    <a:pt x="244" y="148"/>
                  </a:lnTo>
                  <a:cubicBezTo>
                    <a:pt x="244" y="148"/>
                    <a:pt x="243" y="152"/>
                    <a:pt x="242" y="157"/>
                  </a:cubicBezTo>
                  <a:cubicBezTo>
                    <a:pt x="239" y="162"/>
                    <a:pt x="237" y="168"/>
                    <a:pt x="238" y="168"/>
                  </a:cubicBezTo>
                  <a:cubicBezTo>
                    <a:pt x="238" y="168"/>
                    <a:pt x="238" y="167"/>
                    <a:pt x="239" y="165"/>
                  </a:cubicBezTo>
                  <a:cubicBezTo>
                    <a:pt x="241" y="161"/>
                    <a:pt x="244" y="158"/>
                    <a:pt x="246" y="158"/>
                  </a:cubicBezTo>
                  <a:cubicBezTo>
                    <a:pt x="247" y="158"/>
                    <a:pt x="247" y="160"/>
                    <a:pt x="244" y="167"/>
                  </a:cubicBezTo>
                  <a:lnTo>
                    <a:pt x="245" y="168"/>
                  </a:lnTo>
                  <a:cubicBezTo>
                    <a:pt x="247" y="163"/>
                    <a:pt x="248" y="162"/>
                    <a:pt x="249" y="162"/>
                  </a:cubicBezTo>
                  <a:cubicBezTo>
                    <a:pt x="250" y="162"/>
                    <a:pt x="250" y="162"/>
                    <a:pt x="251" y="162"/>
                  </a:cubicBezTo>
                  <a:cubicBezTo>
                    <a:pt x="253" y="162"/>
                    <a:pt x="253" y="162"/>
                    <a:pt x="249" y="170"/>
                  </a:cubicBezTo>
                  <a:cubicBezTo>
                    <a:pt x="248" y="174"/>
                    <a:pt x="247" y="176"/>
                    <a:pt x="247" y="176"/>
                  </a:cubicBezTo>
                  <a:cubicBezTo>
                    <a:pt x="247" y="176"/>
                    <a:pt x="249" y="174"/>
                    <a:pt x="251" y="171"/>
                  </a:cubicBezTo>
                  <a:cubicBezTo>
                    <a:pt x="252" y="171"/>
                    <a:pt x="258" y="157"/>
                    <a:pt x="260" y="157"/>
                  </a:cubicBezTo>
                  <a:cubicBezTo>
                    <a:pt x="262" y="152"/>
                    <a:pt x="264" y="148"/>
                    <a:pt x="267" y="143"/>
                  </a:cubicBezTo>
                  <a:lnTo>
                    <a:pt x="267" y="143"/>
                  </a:lnTo>
                  <a:lnTo>
                    <a:pt x="264" y="150"/>
                  </a:lnTo>
                  <a:lnTo>
                    <a:pt x="257" y="166"/>
                  </a:lnTo>
                  <a:cubicBezTo>
                    <a:pt x="258" y="166"/>
                    <a:pt x="258" y="166"/>
                    <a:pt x="262" y="159"/>
                  </a:cubicBezTo>
                  <a:lnTo>
                    <a:pt x="262" y="159"/>
                  </a:lnTo>
                  <a:cubicBezTo>
                    <a:pt x="260" y="167"/>
                    <a:pt x="261" y="167"/>
                    <a:pt x="262" y="167"/>
                  </a:cubicBezTo>
                  <a:cubicBezTo>
                    <a:pt x="262" y="167"/>
                    <a:pt x="263" y="168"/>
                    <a:pt x="263" y="168"/>
                  </a:cubicBezTo>
                  <a:cubicBezTo>
                    <a:pt x="264" y="168"/>
                    <a:pt x="266" y="167"/>
                    <a:pt x="269" y="162"/>
                  </a:cubicBezTo>
                  <a:lnTo>
                    <a:pt x="269" y="162"/>
                  </a:lnTo>
                  <a:cubicBezTo>
                    <a:pt x="265" y="170"/>
                    <a:pt x="264" y="175"/>
                    <a:pt x="266" y="175"/>
                  </a:cubicBezTo>
                  <a:cubicBezTo>
                    <a:pt x="267" y="175"/>
                    <a:pt x="269" y="171"/>
                    <a:pt x="273" y="165"/>
                  </a:cubicBezTo>
                  <a:cubicBezTo>
                    <a:pt x="275" y="161"/>
                    <a:pt x="276" y="160"/>
                    <a:pt x="276" y="160"/>
                  </a:cubicBezTo>
                  <a:lnTo>
                    <a:pt x="276" y="160"/>
                  </a:lnTo>
                  <a:cubicBezTo>
                    <a:pt x="276" y="160"/>
                    <a:pt x="276" y="162"/>
                    <a:pt x="274" y="166"/>
                  </a:cubicBezTo>
                  <a:cubicBezTo>
                    <a:pt x="273" y="170"/>
                    <a:pt x="272" y="172"/>
                    <a:pt x="273" y="172"/>
                  </a:cubicBezTo>
                  <a:cubicBezTo>
                    <a:pt x="273" y="172"/>
                    <a:pt x="274" y="170"/>
                    <a:pt x="276" y="167"/>
                  </a:cubicBezTo>
                  <a:cubicBezTo>
                    <a:pt x="277" y="165"/>
                    <a:pt x="278" y="164"/>
                    <a:pt x="278" y="164"/>
                  </a:cubicBezTo>
                  <a:lnTo>
                    <a:pt x="278" y="164"/>
                  </a:lnTo>
                  <a:cubicBezTo>
                    <a:pt x="278" y="164"/>
                    <a:pt x="277" y="169"/>
                    <a:pt x="274" y="175"/>
                  </a:cubicBezTo>
                  <a:cubicBezTo>
                    <a:pt x="270" y="184"/>
                    <a:pt x="269" y="188"/>
                    <a:pt x="270" y="188"/>
                  </a:cubicBezTo>
                  <a:cubicBezTo>
                    <a:pt x="270" y="188"/>
                    <a:pt x="271" y="186"/>
                    <a:pt x="273" y="184"/>
                  </a:cubicBezTo>
                  <a:cubicBezTo>
                    <a:pt x="276" y="179"/>
                    <a:pt x="278" y="178"/>
                    <a:pt x="279" y="178"/>
                  </a:cubicBezTo>
                  <a:cubicBezTo>
                    <a:pt x="279" y="178"/>
                    <a:pt x="279" y="178"/>
                    <a:pt x="280" y="178"/>
                  </a:cubicBezTo>
                  <a:cubicBezTo>
                    <a:pt x="283" y="174"/>
                    <a:pt x="286" y="169"/>
                    <a:pt x="288" y="165"/>
                  </a:cubicBezTo>
                  <a:lnTo>
                    <a:pt x="293" y="155"/>
                  </a:lnTo>
                  <a:lnTo>
                    <a:pt x="293" y="155"/>
                  </a:lnTo>
                  <a:cubicBezTo>
                    <a:pt x="292" y="159"/>
                    <a:pt x="291" y="162"/>
                    <a:pt x="290" y="165"/>
                  </a:cubicBezTo>
                  <a:cubicBezTo>
                    <a:pt x="286" y="173"/>
                    <a:pt x="288" y="174"/>
                    <a:pt x="289" y="174"/>
                  </a:cubicBezTo>
                  <a:lnTo>
                    <a:pt x="291" y="176"/>
                  </a:lnTo>
                  <a:cubicBezTo>
                    <a:pt x="290" y="180"/>
                    <a:pt x="290" y="182"/>
                    <a:pt x="290" y="182"/>
                  </a:cubicBezTo>
                  <a:cubicBezTo>
                    <a:pt x="291" y="182"/>
                    <a:pt x="292" y="180"/>
                    <a:pt x="293" y="177"/>
                  </a:cubicBezTo>
                  <a:lnTo>
                    <a:pt x="298" y="170"/>
                  </a:lnTo>
                  <a:lnTo>
                    <a:pt x="298" y="170"/>
                  </a:lnTo>
                  <a:cubicBezTo>
                    <a:pt x="293" y="179"/>
                    <a:pt x="294" y="184"/>
                    <a:pt x="296" y="184"/>
                  </a:cubicBezTo>
                  <a:cubicBezTo>
                    <a:pt x="298" y="184"/>
                    <a:pt x="300" y="183"/>
                    <a:pt x="303" y="180"/>
                  </a:cubicBezTo>
                  <a:lnTo>
                    <a:pt x="303" y="180"/>
                  </a:lnTo>
                  <a:cubicBezTo>
                    <a:pt x="302" y="180"/>
                    <a:pt x="302" y="181"/>
                    <a:pt x="301" y="183"/>
                  </a:cubicBezTo>
                  <a:cubicBezTo>
                    <a:pt x="298" y="189"/>
                    <a:pt x="298" y="190"/>
                    <a:pt x="300" y="190"/>
                  </a:cubicBezTo>
                  <a:cubicBezTo>
                    <a:pt x="300" y="191"/>
                    <a:pt x="300" y="191"/>
                    <a:pt x="300" y="191"/>
                  </a:cubicBezTo>
                  <a:cubicBezTo>
                    <a:pt x="301" y="191"/>
                    <a:pt x="306" y="187"/>
                    <a:pt x="307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9" y="188"/>
                    <a:pt x="310" y="189"/>
                    <a:pt x="311" y="189"/>
                  </a:cubicBezTo>
                  <a:cubicBezTo>
                    <a:pt x="313" y="189"/>
                    <a:pt x="314" y="187"/>
                    <a:pt x="317" y="183"/>
                  </a:cubicBezTo>
                  <a:lnTo>
                    <a:pt x="317" y="183"/>
                  </a:lnTo>
                  <a:cubicBezTo>
                    <a:pt x="317" y="184"/>
                    <a:pt x="317" y="184"/>
                    <a:pt x="313" y="190"/>
                  </a:cubicBezTo>
                  <a:cubicBezTo>
                    <a:pt x="309" y="197"/>
                    <a:pt x="309" y="197"/>
                    <a:pt x="310" y="198"/>
                  </a:cubicBezTo>
                  <a:cubicBezTo>
                    <a:pt x="313" y="194"/>
                    <a:pt x="316" y="189"/>
                    <a:pt x="319" y="185"/>
                  </a:cubicBezTo>
                  <a:cubicBezTo>
                    <a:pt x="321" y="181"/>
                    <a:pt x="322" y="180"/>
                    <a:pt x="322" y="180"/>
                  </a:cubicBezTo>
                  <a:lnTo>
                    <a:pt x="322" y="180"/>
                  </a:lnTo>
                  <a:cubicBezTo>
                    <a:pt x="322" y="180"/>
                    <a:pt x="322" y="182"/>
                    <a:pt x="320" y="186"/>
                  </a:cubicBezTo>
                  <a:cubicBezTo>
                    <a:pt x="319" y="191"/>
                    <a:pt x="319" y="193"/>
                    <a:pt x="321" y="193"/>
                  </a:cubicBezTo>
                  <a:cubicBezTo>
                    <a:pt x="322" y="193"/>
                    <a:pt x="323" y="192"/>
                    <a:pt x="326" y="189"/>
                  </a:cubicBezTo>
                  <a:lnTo>
                    <a:pt x="326" y="189"/>
                  </a:lnTo>
                  <a:cubicBezTo>
                    <a:pt x="326" y="189"/>
                    <a:pt x="327" y="190"/>
                    <a:pt x="322" y="197"/>
                  </a:cubicBezTo>
                  <a:cubicBezTo>
                    <a:pt x="320" y="201"/>
                    <a:pt x="318" y="206"/>
                    <a:pt x="319" y="206"/>
                  </a:cubicBezTo>
                  <a:cubicBezTo>
                    <a:pt x="320" y="206"/>
                    <a:pt x="322" y="204"/>
                    <a:pt x="326" y="199"/>
                  </a:cubicBezTo>
                  <a:lnTo>
                    <a:pt x="326" y="199"/>
                  </a:lnTo>
                  <a:cubicBezTo>
                    <a:pt x="326" y="199"/>
                    <a:pt x="326" y="200"/>
                    <a:pt x="321" y="206"/>
                  </a:cubicBezTo>
                  <a:cubicBezTo>
                    <a:pt x="319" y="211"/>
                    <a:pt x="317" y="215"/>
                    <a:pt x="317" y="215"/>
                  </a:cubicBezTo>
                  <a:cubicBezTo>
                    <a:pt x="317" y="215"/>
                    <a:pt x="319" y="213"/>
                    <a:pt x="322" y="207"/>
                  </a:cubicBezTo>
                  <a:cubicBezTo>
                    <a:pt x="325" y="205"/>
                    <a:pt x="326" y="204"/>
                    <a:pt x="327" y="204"/>
                  </a:cubicBezTo>
                  <a:cubicBezTo>
                    <a:pt x="329" y="204"/>
                    <a:pt x="329" y="206"/>
                    <a:pt x="327" y="211"/>
                  </a:cubicBezTo>
                  <a:cubicBezTo>
                    <a:pt x="327" y="211"/>
                    <a:pt x="327" y="211"/>
                    <a:pt x="328" y="211"/>
                  </a:cubicBezTo>
                  <a:cubicBezTo>
                    <a:pt x="328" y="211"/>
                    <a:pt x="329" y="210"/>
                    <a:pt x="332" y="205"/>
                  </a:cubicBezTo>
                  <a:lnTo>
                    <a:pt x="337" y="198"/>
                  </a:lnTo>
                  <a:lnTo>
                    <a:pt x="337" y="198"/>
                  </a:lnTo>
                  <a:cubicBezTo>
                    <a:pt x="333" y="205"/>
                    <a:pt x="331" y="208"/>
                    <a:pt x="331" y="208"/>
                  </a:cubicBezTo>
                  <a:cubicBezTo>
                    <a:pt x="331" y="208"/>
                    <a:pt x="334" y="205"/>
                    <a:pt x="338" y="198"/>
                  </a:cubicBezTo>
                  <a:cubicBezTo>
                    <a:pt x="340" y="195"/>
                    <a:pt x="341" y="194"/>
                    <a:pt x="342" y="194"/>
                  </a:cubicBezTo>
                  <a:lnTo>
                    <a:pt x="342" y="194"/>
                  </a:lnTo>
                  <a:cubicBezTo>
                    <a:pt x="342" y="194"/>
                    <a:pt x="342" y="196"/>
                    <a:pt x="339" y="199"/>
                  </a:cubicBezTo>
                  <a:cubicBezTo>
                    <a:pt x="335" y="206"/>
                    <a:pt x="336" y="207"/>
                    <a:pt x="336" y="207"/>
                  </a:cubicBezTo>
                  <a:cubicBezTo>
                    <a:pt x="336" y="207"/>
                    <a:pt x="341" y="204"/>
                    <a:pt x="344" y="204"/>
                  </a:cubicBezTo>
                  <a:cubicBezTo>
                    <a:pt x="345" y="204"/>
                    <a:pt x="345" y="205"/>
                    <a:pt x="346" y="205"/>
                  </a:cubicBezTo>
                  <a:cubicBezTo>
                    <a:pt x="349" y="207"/>
                    <a:pt x="350" y="209"/>
                    <a:pt x="352" y="209"/>
                  </a:cubicBezTo>
                  <a:cubicBezTo>
                    <a:pt x="354" y="209"/>
                    <a:pt x="355" y="207"/>
                    <a:pt x="357" y="204"/>
                  </a:cubicBezTo>
                  <a:cubicBezTo>
                    <a:pt x="360" y="201"/>
                    <a:pt x="361" y="200"/>
                    <a:pt x="362" y="200"/>
                  </a:cubicBezTo>
                  <a:lnTo>
                    <a:pt x="362" y="200"/>
                  </a:lnTo>
                  <a:cubicBezTo>
                    <a:pt x="362" y="200"/>
                    <a:pt x="361" y="202"/>
                    <a:pt x="359" y="205"/>
                  </a:cubicBezTo>
                  <a:cubicBezTo>
                    <a:pt x="355" y="212"/>
                    <a:pt x="355" y="213"/>
                    <a:pt x="356" y="213"/>
                  </a:cubicBezTo>
                  <a:cubicBezTo>
                    <a:pt x="356" y="214"/>
                    <a:pt x="357" y="214"/>
                    <a:pt x="353" y="221"/>
                  </a:cubicBezTo>
                  <a:cubicBezTo>
                    <a:pt x="356" y="216"/>
                    <a:pt x="357" y="215"/>
                    <a:pt x="357" y="215"/>
                  </a:cubicBezTo>
                  <a:cubicBezTo>
                    <a:pt x="358" y="215"/>
                    <a:pt x="358" y="215"/>
                    <a:pt x="358" y="215"/>
                  </a:cubicBezTo>
                  <a:cubicBezTo>
                    <a:pt x="356" y="219"/>
                    <a:pt x="355" y="220"/>
                    <a:pt x="355" y="220"/>
                  </a:cubicBezTo>
                  <a:cubicBezTo>
                    <a:pt x="355" y="220"/>
                    <a:pt x="357" y="219"/>
                    <a:pt x="359" y="216"/>
                  </a:cubicBezTo>
                  <a:cubicBezTo>
                    <a:pt x="364" y="210"/>
                    <a:pt x="367" y="206"/>
                    <a:pt x="367" y="206"/>
                  </a:cubicBezTo>
                  <a:lnTo>
                    <a:pt x="367" y="206"/>
                  </a:lnTo>
                  <a:cubicBezTo>
                    <a:pt x="367" y="206"/>
                    <a:pt x="365" y="210"/>
                    <a:pt x="361" y="216"/>
                  </a:cubicBezTo>
                  <a:cubicBezTo>
                    <a:pt x="356" y="221"/>
                    <a:pt x="354" y="227"/>
                    <a:pt x="354" y="227"/>
                  </a:cubicBezTo>
                  <a:cubicBezTo>
                    <a:pt x="354" y="227"/>
                    <a:pt x="355" y="226"/>
                    <a:pt x="356" y="224"/>
                  </a:cubicBezTo>
                  <a:cubicBezTo>
                    <a:pt x="362" y="217"/>
                    <a:pt x="362" y="219"/>
                    <a:pt x="367" y="213"/>
                  </a:cubicBezTo>
                  <a:lnTo>
                    <a:pt x="367" y="213"/>
                  </a:lnTo>
                  <a:cubicBezTo>
                    <a:pt x="368" y="213"/>
                    <a:pt x="368" y="214"/>
                    <a:pt x="364" y="220"/>
                  </a:cubicBezTo>
                  <a:cubicBezTo>
                    <a:pt x="362" y="223"/>
                    <a:pt x="362" y="224"/>
                    <a:pt x="363" y="224"/>
                  </a:cubicBezTo>
                  <a:cubicBezTo>
                    <a:pt x="365" y="224"/>
                    <a:pt x="369" y="221"/>
                    <a:pt x="373" y="217"/>
                  </a:cubicBezTo>
                  <a:lnTo>
                    <a:pt x="373" y="217"/>
                  </a:lnTo>
                  <a:cubicBezTo>
                    <a:pt x="368" y="224"/>
                    <a:pt x="368" y="224"/>
                    <a:pt x="370" y="225"/>
                  </a:cubicBezTo>
                  <a:cubicBezTo>
                    <a:pt x="371" y="224"/>
                    <a:pt x="372" y="223"/>
                    <a:pt x="372" y="223"/>
                  </a:cubicBezTo>
                  <a:lnTo>
                    <a:pt x="372" y="223"/>
                  </a:lnTo>
                  <a:cubicBezTo>
                    <a:pt x="372" y="223"/>
                    <a:pt x="368" y="227"/>
                    <a:pt x="365" y="232"/>
                  </a:cubicBezTo>
                  <a:cubicBezTo>
                    <a:pt x="359" y="239"/>
                    <a:pt x="361" y="239"/>
                    <a:pt x="362" y="240"/>
                  </a:cubicBezTo>
                  <a:cubicBezTo>
                    <a:pt x="364" y="237"/>
                    <a:pt x="366" y="236"/>
                    <a:pt x="367" y="236"/>
                  </a:cubicBezTo>
                  <a:cubicBezTo>
                    <a:pt x="369" y="236"/>
                    <a:pt x="370" y="237"/>
                    <a:pt x="371" y="238"/>
                  </a:cubicBezTo>
                  <a:cubicBezTo>
                    <a:pt x="371" y="238"/>
                    <a:pt x="371" y="238"/>
                    <a:pt x="372" y="238"/>
                  </a:cubicBezTo>
                  <a:cubicBezTo>
                    <a:pt x="375" y="238"/>
                    <a:pt x="380" y="232"/>
                    <a:pt x="390" y="222"/>
                  </a:cubicBezTo>
                  <a:lnTo>
                    <a:pt x="401" y="210"/>
                  </a:lnTo>
                  <a:lnTo>
                    <a:pt x="391" y="223"/>
                  </a:lnTo>
                  <a:lnTo>
                    <a:pt x="376" y="242"/>
                  </a:lnTo>
                  <a:cubicBezTo>
                    <a:pt x="380" y="239"/>
                    <a:pt x="384" y="234"/>
                    <a:pt x="386" y="230"/>
                  </a:cubicBezTo>
                  <a:cubicBezTo>
                    <a:pt x="389" y="227"/>
                    <a:pt x="390" y="226"/>
                    <a:pt x="391" y="226"/>
                  </a:cubicBezTo>
                  <a:lnTo>
                    <a:pt x="391" y="226"/>
                  </a:lnTo>
                  <a:cubicBezTo>
                    <a:pt x="391" y="226"/>
                    <a:pt x="390" y="228"/>
                    <a:pt x="389" y="232"/>
                  </a:cubicBezTo>
                  <a:cubicBezTo>
                    <a:pt x="386" y="236"/>
                    <a:pt x="385" y="238"/>
                    <a:pt x="386" y="238"/>
                  </a:cubicBezTo>
                  <a:cubicBezTo>
                    <a:pt x="387" y="238"/>
                    <a:pt x="388" y="236"/>
                    <a:pt x="391" y="233"/>
                  </a:cubicBezTo>
                  <a:lnTo>
                    <a:pt x="391" y="233"/>
                  </a:lnTo>
                  <a:cubicBezTo>
                    <a:pt x="391" y="234"/>
                    <a:pt x="392" y="234"/>
                    <a:pt x="387" y="241"/>
                  </a:cubicBezTo>
                  <a:cubicBezTo>
                    <a:pt x="387" y="241"/>
                    <a:pt x="387" y="242"/>
                    <a:pt x="388" y="242"/>
                  </a:cubicBezTo>
                  <a:cubicBezTo>
                    <a:pt x="388" y="242"/>
                    <a:pt x="389" y="240"/>
                    <a:pt x="393" y="235"/>
                  </a:cubicBezTo>
                  <a:cubicBezTo>
                    <a:pt x="395" y="233"/>
                    <a:pt x="397" y="231"/>
                    <a:pt x="397" y="231"/>
                  </a:cubicBezTo>
                  <a:lnTo>
                    <a:pt x="397" y="231"/>
                  </a:lnTo>
                  <a:cubicBezTo>
                    <a:pt x="397" y="231"/>
                    <a:pt x="397" y="233"/>
                    <a:pt x="394" y="236"/>
                  </a:cubicBezTo>
                  <a:cubicBezTo>
                    <a:pt x="388" y="245"/>
                    <a:pt x="386" y="249"/>
                    <a:pt x="387" y="249"/>
                  </a:cubicBezTo>
                  <a:cubicBezTo>
                    <a:pt x="387" y="249"/>
                    <a:pt x="389" y="247"/>
                    <a:pt x="391" y="245"/>
                  </a:cubicBezTo>
                  <a:cubicBezTo>
                    <a:pt x="395" y="240"/>
                    <a:pt x="396" y="240"/>
                    <a:pt x="397" y="240"/>
                  </a:cubicBezTo>
                  <a:cubicBezTo>
                    <a:pt x="397" y="240"/>
                    <a:pt x="397" y="240"/>
                    <a:pt x="398" y="240"/>
                  </a:cubicBezTo>
                  <a:cubicBezTo>
                    <a:pt x="398" y="240"/>
                    <a:pt x="398" y="240"/>
                    <a:pt x="398" y="240"/>
                  </a:cubicBezTo>
                  <a:cubicBezTo>
                    <a:pt x="398" y="240"/>
                    <a:pt x="400" y="239"/>
                    <a:pt x="404" y="235"/>
                  </a:cubicBezTo>
                  <a:lnTo>
                    <a:pt x="405" y="236"/>
                  </a:lnTo>
                  <a:cubicBezTo>
                    <a:pt x="405" y="237"/>
                    <a:pt x="401" y="242"/>
                    <a:pt x="399" y="242"/>
                  </a:cubicBezTo>
                  <a:cubicBezTo>
                    <a:pt x="399" y="242"/>
                    <a:pt x="399" y="242"/>
                    <a:pt x="399" y="242"/>
                  </a:cubicBezTo>
                  <a:lnTo>
                    <a:pt x="394" y="249"/>
                  </a:lnTo>
                  <a:cubicBezTo>
                    <a:pt x="395" y="249"/>
                    <a:pt x="395" y="250"/>
                    <a:pt x="396" y="250"/>
                  </a:cubicBezTo>
                  <a:cubicBezTo>
                    <a:pt x="397" y="250"/>
                    <a:pt x="399" y="249"/>
                    <a:pt x="402" y="245"/>
                  </a:cubicBezTo>
                  <a:lnTo>
                    <a:pt x="402" y="245"/>
                  </a:lnTo>
                  <a:cubicBezTo>
                    <a:pt x="398" y="250"/>
                    <a:pt x="394" y="255"/>
                    <a:pt x="395" y="255"/>
                  </a:cubicBezTo>
                  <a:cubicBezTo>
                    <a:pt x="395" y="255"/>
                    <a:pt x="396" y="255"/>
                    <a:pt x="398" y="253"/>
                  </a:cubicBezTo>
                  <a:cubicBezTo>
                    <a:pt x="402" y="248"/>
                    <a:pt x="404" y="246"/>
                    <a:pt x="404" y="246"/>
                  </a:cubicBezTo>
                  <a:lnTo>
                    <a:pt x="404" y="246"/>
                  </a:lnTo>
                  <a:cubicBezTo>
                    <a:pt x="405" y="246"/>
                    <a:pt x="402" y="250"/>
                    <a:pt x="399" y="254"/>
                  </a:cubicBezTo>
                  <a:cubicBezTo>
                    <a:pt x="393" y="260"/>
                    <a:pt x="390" y="263"/>
                    <a:pt x="391" y="263"/>
                  </a:cubicBezTo>
                  <a:cubicBezTo>
                    <a:pt x="391" y="263"/>
                    <a:pt x="394" y="260"/>
                    <a:pt x="401" y="256"/>
                  </a:cubicBezTo>
                  <a:cubicBezTo>
                    <a:pt x="401" y="256"/>
                    <a:pt x="401" y="256"/>
                    <a:pt x="402" y="256"/>
                  </a:cubicBezTo>
                  <a:cubicBezTo>
                    <a:pt x="403" y="256"/>
                    <a:pt x="407" y="254"/>
                    <a:pt x="409" y="254"/>
                  </a:cubicBezTo>
                  <a:cubicBezTo>
                    <a:pt x="410" y="254"/>
                    <a:pt x="411" y="254"/>
                    <a:pt x="411" y="254"/>
                  </a:cubicBezTo>
                  <a:cubicBezTo>
                    <a:pt x="413" y="257"/>
                    <a:pt x="413" y="258"/>
                    <a:pt x="410" y="263"/>
                  </a:cubicBezTo>
                  <a:lnTo>
                    <a:pt x="410" y="263"/>
                  </a:lnTo>
                  <a:cubicBezTo>
                    <a:pt x="413" y="260"/>
                    <a:pt x="414" y="259"/>
                    <a:pt x="415" y="259"/>
                  </a:cubicBezTo>
                  <a:cubicBezTo>
                    <a:pt x="416" y="259"/>
                    <a:pt x="416" y="260"/>
                    <a:pt x="417" y="260"/>
                  </a:cubicBezTo>
                  <a:cubicBezTo>
                    <a:pt x="415" y="263"/>
                    <a:pt x="415" y="264"/>
                    <a:pt x="416" y="264"/>
                  </a:cubicBezTo>
                  <a:cubicBezTo>
                    <a:pt x="417" y="264"/>
                    <a:pt x="421" y="261"/>
                    <a:pt x="426" y="258"/>
                  </a:cubicBezTo>
                  <a:lnTo>
                    <a:pt x="424" y="257"/>
                  </a:lnTo>
                  <a:cubicBezTo>
                    <a:pt x="431" y="250"/>
                    <a:pt x="434" y="248"/>
                    <a:pt x="434" y="248"/>
                  </a:cubicBezTo>
                  <a:lnTo>
                    <a:pt x="434" y="248"/>
                  </a:lnTo>
                  <a:cubicBezTo>
                    <a:pt x="434" y="248"/>
                    <a:pt x="433" y="249"/>
                    <a:pt x="431" y="252"/>
                  </a:cubicBezTo>
                  <a:cubicBezTo>
                    <a:pt x="428" y="257"/>
                    <a:pt x="424" y="261"/>
                    <a:pt x="420" y="265"/>
                  </a:cubicBezTo>
                  <a:cubicBezTo>
                    <a:pt x="417" y="269"/>
                    <a:pt x="413" y="273"/>
                    <a:pt x="410" y="278"/>
                  </a:cubicBezTo>
                  <a:cubicBezTo>
                    <a:pt x="410" y="278"/>
                    <a:pt x="410" y="278"/>
                    <a:pt x="411" y="278"/>
                  </a:cubicBezTo>
                  <a:cubicBezTo>
                    <a:pt x="411" y="278"/>
                    <a:pt x="412" y="277"/>
                    <a:pt x="417" y="272"/>
                  </a:cubicBezTo>
                  <a:cubicBezTo>
                    <a:pt x="422" y="267"/>
                    <a:pt x="422" y="267"/>
                    <a:pt x="422" y="267"/>
                  </a:cubicBezTo>
                  <a:cubicBezTo>
                    <a:pt x="423" y="267"/>
                    <a:pt x="423" y="267"/>
                    <a:pt x="423" y="267"/>
                  </a:cubicBezTo>
                  <a:cubicBezTo>
                    <a:pt x="424" y="267"/>
                    <a:pt x="426" y="266"/>
                    <a:pt x="430" y="263"/>
                  </a:cubicBezTo>
                  <a:cubicBezTo>
                    <a:pt x="434" y="260"/>
                    <a:pt x="435" y="258"/>
                    <a:pt x="436" y="258"/>
                  </a:cubicBezTo>
                  <a:cubicBezTo>
                    <a:pt x="436" y="258"/>
                    <a:pt x="436" y="259"/>
                    <a:pt x="436" y="259"/>
                  </a:cubicBezTo>
                  <a:cubicBezTo>
                    <a:pt x="431" y="265"/>
                    <a:pt x="432" y="266"/>
                    <a:pt x="432" y="266"/>
                  </a:cubicBezTo>
                  <a:lnTo>
                    <a:pt x="427" y="271"/>
                  </a:lnTo>
                  <a:lnTo>
                    <a:pt x="415" y="284"/>
                  </a:lnTo>
                  <a:cubicBezTo>
                    <a:pt x="415" y="284"/>
                    <a:pt x="416" y="284"/>
                    <a:pt x="416" y="284"/>
                  </a:cubicBezTo>
                  <a:cubicBezTo>
                    <a:pt x="416" y="284"/>
                    <a:pt x="421" y="279"/>
                    <a:pt x="421" y="279"/>
                  </a:cubicBezTo>
                  <a:cubicBezTo>
                    <a:pt x="422" y="278"/>
                    <a:pt x="423" y="278"/>
                    <a:pt x="424" y="278"/>
                  </a:cubicBezTo>
                  <a:cubicBezTo>
                    <a:pt x="431" y="278"/>
                    <a:pt x="439" y="287"/>
                    <a:pt x="440" y="288"/>
                  </a:cubicBezTo>
                  <a:cubicBezTo>
                    <a:pt x="438" y="292"/>
                    <a:pt x="437" y="294"/>
                    <a:pt x="438" y="294"/>
                  </a:cubicBezTo>
                  <a:cubicBezTo>
                    <a:pt x="439" y="294"/>
                    <a:pt x="440" y="293"/>
                    <a:pt x="442" y="290"/>
                  </a:cubicBezTo>
                  <a:cubicBezTo>
                    <a:pt x="445" y="288"/>
                    <a:pt x="446" y="287"/>
                    <a:pt x="448" y="287"/>
                  </a:cubicBezTo>
                  <a:cubicBezTo>
                    <a:pt x="450" y="287"/>
                    <a:pt x="452" y="289"/>
                    <a:pt x="454" y="291"/>
                  </a:cubicBezTo>
                  <a:cubicBezTo>
                    <a:pt x="456" y="294"/>
                    <a:pt x="457" y="297"/>
                    <a:pt x="460" y="297"/>
                  </a:cubicBezTo>
                  <a:cubicBezTo>
                    <a:pt x="461" y="297"/>
                    <a:pt x="463" y="296"/>
                    <a:pt x="465" y="294"/>
                  </a:cubicBezTo>
                  <a:lnTo>
                    <a:pt x="466" y="296"/>
                  </a:lnTo>
                  <a:cubicBezTo>
                    <a:pt x="466" y="296"/>
                    <a:pt x="466" y="296"/>
                    <a:pt x="467" y="296"/>
                  </a:cubicBezTo>
                  <a:cubicBezTo>
                    <a:pt x="468" y="296"/>
                    <a:pt x="473" y="294"/>
                    <a:pt x="474" y="294"/>
                  </a:cubicBezTo>
                  <a:cubicBezTo>
                    <a:pt x="475" y="294"/>
                    <a:pt x="475" y="294"/>
                    <a:pt x="475" y="294"/>
                  </a:cubicBezTo>
                  <a:cubicBezTo>
                    <a:pt x="478" y="291"/>
                    <a:pt x="480" y="290"/>
                    <a:pt x="480" y="290"/>
                  </a:cubicBezTo>
                  <a:lnTo>
                    <a:pt x="480" y="290"/>
                  </a:lnTo>
                  <a:cubicBezTo>
                    <a:pt x="480" y="290"/>
                    <a:pt x="478" y="291"/>
                    <a:pt x="475" y="294"/>
                  </a:cubicBezTo>
                  <a:cubicBezTo>
                    <a:pt x="470" y="297"/>
                    <a:pt x="467" y="300"/>
                    <a:pt x="464" y="305"/>
                  </a:cubicBezTo>
                  <a:cubicBezTo>
                    <a:pt x="464" y="305"/>
                    <a:pt x="464" y="305"/>
                    <a:pt x="464" y="305"/>
                  </a:cubicBezTo>
                  <a:cubicBezTo>
                    <a:pt x="465" y="305"/>
                    <a:pt x="471" y="300"/>
                    <a:pt x="476" y="296"/>
                  </a:cubicBezTo>
                  <a:cubicBezTo>
                    <a:pt x="481" y="292"/>
                    <a:pt x="482" y="291"/>
                    <a:pt x="483" y="291"/>
                  </a:cubicBezTo>
                  <a:cubicBezTo>
                    <a:pt x="483" y="291"/>
                    <a:pt x="483" y="291"/>
                    <a:pt x="483" y="291"/>
                  </a:cubicBezTo>
                  <a:cubicBezTo>
                    <a:pt x="484" y="291"/>
                    <a:pt x="484" y="291"/>
                    <a:pt x="477" y="297"/>
                  </a:cubicBezTo>
                  <a:lnTo>
                    <a:pt x="465" y="307"/>
                  </a:lnTo>
                  <a:lnTo>
                    <a:pt x="466" y="308"/>
                  </a:lnTo>
                  <a:cubicBezTo>
                    <a:pt x="470" y="304"/>
                    <a:pt x="472" y="304"/>
                    <a:pt x="472" y="304"/>
                  </a:cubicBezTo>
                  <a:cubicBezTo>
                    <a:pt x="473" y="304"/>
                    <a:pt x="473" y="304"/>
                    <a:pt x="473" y="304"/>
                  </a:cubicBezTo>
                  <a:cubicBezTo>
                    <a:pt x="473" y="304"/>
                    <a:pt x="473" y="304"/>
                    <a:pt x="460" y="315"/>
                  </a:cubicBezTo>
                  <a:cubicBezTo>
                    <a:pt x="454" y="320"/>
                    <a:pt x="451" y="323"/>
                    <a:pt x="451" y="323"/>
                  </a:cubicBezTo>
                  <a:cubicBezTo>
                    <a:pt x="452" y="323"/>
                    <a:pt x="455" y="321"/>
                    <a:pt x="461" y="316"/>
                  </a:cubicBezTo>
                  <a:lnTo>
                    <a:pt x="468" y="312"/>
                  </a:lnTo>
                  <a:lnTo>
                    <a:pt x="468" y="312"/>
                  </a:lnTo>
                  <a:cubicBezTo>
                    <a:pt x="464" y="316"/>
                    <a:pt x="463" y="317"/>
                    <a:pt x="463" y="317"/>
                  </a:cubicBezTo>
                  <a:cubicBezTo>
                    <a:pt x="465" y="317"/>
                    <a:pt x="472" y="312"/>
                    <a:pt x="476" y="309"/>
                  </a:cubicBezTo>
                  <a:lnTo>
                    <a:pt x="476" y="309"/>
                  </a:lnTo>
                  <a:cubicBezTo>
                    <a:pt x="470" y="315"/>
                    <a:pt x="468" y="318"/>
                    <a:pt x="468" y="318"/>
                  </a:cubicBezTo>
                  <a:cubicBezTo>
                    <a:pt x="468" y="318"/>
                    <a:pt x="471" y="315"/>
                    <a:pt x="477" y="311"/>
                  </a:cubicBezTo>
                  <a:cubicBezTo>
                    <a:pt x="480" y="308"/>
                    <a:pt x="482" y="307"/>
                    <a:pt x="482" y="307"/>
                  </a:cubicBezTo>
                  <a:lnTo>
                    <a:pt x="482" y="307"/>
                  </a:lnTo>
                  <a:cubicBezTo>
                    <a:pt x="483" y="307"/>
                    <a:pt x="481" y="309"/>
                    <a:pt x="478" y="312"/>
                  </a:cubicBezTo>
                  <a:cubicBezTo>
                    <a:pt x="473" y="318"/>
                    <a:pt x="474" y="318"/>
                    <a:pt x="474" y="319"/>
                  </a:cubicBezTo>
                  <a:cubicBezTo>
                    <a:pt x="476" y="318"/>
                    <a:pt x="477" y="318"/>
                    <a:pt x="479" y="318"/>
                  </a:cubicBezTo>
                  <a:cubicBezTo>
                    <a:pt x="483" y="318"/>
                    <a:pt x="485" y="321"/>
                    <a:pt x="487" y="324"/>
                  </a:cubicBezTo>
                  <a:cubicBezTo>
                    <a:pt x="489" y="328"/>
                    <a:pt x="492" y="331"/>
                    <a:pt x="494" y="331"/>
                  </a:cubicBezTo>
                  <a:cubicBezTo>
                    <a:pt x="496" y="331"/>
                    <a:pt x="498" y="330"/>
                    <a:pt x="500" y="328"/>
                  </a:cubicBezTo>
                  <a:lnTo>
                    <a:pt x="500" y="328"/>
                  </a:lnTo>
                  <a:cubicBezTo>
                    <a:pt x="501" y="330"/>
                    <a:pt x="501" y="330"/>
                    <a:pt x="494" y="335"/>
                  </a:cubicBezTo>
                  <a:cubicBezTo>
                    <a:pt x="491" y="337"/>
                    <a:pt x="490" y="339"/>
                    <a:pt x="491" y="339"/>
                  </a:cubicBezTo>
                  <a:cubicBezTo>
                    <a:pt x="491" y="339"/>
                    <a:pt x="495" y="337"/>
                    <a:pt x="502" y="332"/>
                  </a:cubicBezTo>
                  <a:lnTo>
                    <a:pt x="502" y="332"/>
                  </a:lnTo>
                  <a:cubicBezTo>
                    <a:pt x="495" y="337"/>
                    <a:pt x="496" y="339"/>
                    <a:pt x="499" y="341"/>
                  </a:cubicBezTo>
                  <a:cubicBezTo>
                    <a:pt x="499" y="342"/>
                    <a:pt x="500" y="343"/>
                    <a:pt x="502" y="343"/>
                  </a:cubicBezTo>
                  <a:cubicBezTo>
                    <a:pt x="503" y="343"/>
                    <a:pt x="505" y="343"/>
                    <a:pt x="507" y="341"/>
                  </a:cubicBezTo>
                  <a:lnTo>
                    <a:pt x="507" y="341"/>
                  </a:lnTo>
                  <a:cubicBezTo>
                    <a:pt x="498" y="347"/>
                    <a:pt x="493" y="354"/>
                    <a:pt x="496" y="354"/>
                  </a:cubicBezTo>
                  <a:cubicBezTo>
                    <a:pt x="498" y="354"/>
                    <a:pt x="500" y="353"/>
                    <a:pt x="504" y="351"/>
                  </a:cubicBezTo>
                  <a:lnTo>
                    <a:pt x="504" y="351"/>
                  </a:lnTo>
                  <a:cubicBezTo>
                    <a:pt x="505" y="351"/>
                    <a:pt x="505" y="352"/>
                    <a:pt x="499" y="357"/>
                  </a:cubicBezTo>
                  <a:cubicBezTo>
                    <a:pt x="499" y="357"/>
                    <a:pt x="499" y="357"/>
                    <a:pt x="499" y="357"/>
                  </a:cubicBezTo>
                  <a:cubicBezTo>
                    <a:pt x="500" y="357"/>
                    <a:pt x="503" y="356"/>
                    <a:pt x="507" y="354"/>
                  </a:cubicBezTo>
                  <a:cubicBezTo>
                    <a:pt x="507" y="355"/>
                    <a:pt x="510" y="358"/>
                    <a:pt x="510" y="359"/>
                  </a:cubicBezTo>
                  <a:cubicBezTo>
                    <a:pt x="510" y="359"/>
                    <a:pt x="511" y="360"/>
                    <a:pt x="511" y="360"/>
                  </a:cubicBezTo>
                  <a:cubicBezTo>
                    <a:pt x="514" y="360"/>
                    <a:pt x="518" y="358"/>
                    <a:pt x="518" y="358"/>
                  </a:cubicBezTo>
                  <a:lnTo>
                    <a:pt x="519" y="358"/>
                  </a:lnTo>
                  <a:cubicBezTo>
                    <a:pt x="512" y="362"/>
                    <a:pt x="514" y="365"/>
                    <a:pt x="516" y="370"/>
                  </a:cubicBezTo>
                  <a:cubicBezTo>
                    <a:pt x="519" y="374"/>
                    <a:pt x="521" y="379"/>
                    <a:pt x="515" y="385"/>
                  </a:cubicBezTo>
                  <a:cubicBezTo>
                    <a:pt x="515" y="385"/>
                    <a:pt x="515" y="385"/>
                    <a:pt x="522" y="381"/>
                  </a:cubicBezTo>
                  <a:cubicBezTo>
                    <a:pt x="530" y="376"/>
                    <a:pt x="534" y="374"/>
                    <a:pt x="534" y="374"/>
                  </a:cubicBezTo>
                  <a:lnTo>
                    <a:pt x="534" y="374"/>
                  </a:lnTo>
                  <a:cubicBezTo>
                    <a:pt x="535" y="374"/>
                    <a:pt x="533" y="376"/>
                    <a:pt x="530" y="378"/>
                  </a:cubicBezTo>
                  <a:cubicBezTo>
                    <a:pt x="523" y="384"/>
                    <a:pt x="520" y="387"/>
                    <a:pt x="522" y="387"/>
                  </a:cubicBezTo>
                  <a:cubicBezTo>
                    <a:pt x="523" y="387"/>
                    <a:pt x="527" y="386"/>
                    <a:pt x="532" y="382"/>
                  </a:cubicBezTo>
                  <a:lnTo>
                    <a:pt x="532" y="382"/>
                  </a:lnTo>
                  <a:lnTo>
                    <a:pt x="525" y="387"/>
                  </a:lnTo>
                  <a:cubicBezTo>
                    <a:pt x="520" y="391"/>
                    <a:pt x="518" y="393"/>
                    <a:pt x="520" y="393"/>
                  </a:cubicBezTo>
                  <a:cubicBezTo>
                    <a:pt x="521" y="393"/>
                    <a:pt x="527" y="390"/>
                    <a:pt x="534" y="386"/>
                  </a:cubicBezTo>
                  <a:lnTo>
                    <a:pt x="534" y="386"/>
                  </a:lnTo>
                  <a:cubicBezTo>
                    <a:pt x="529" y="389"/>
                    <a:pt x="525" y="393"/>
                    <a:pt x="526" y="393"/>
                  </a:cubicBezTo>
                  <a:cubicBezTo>
                    <a:pt x="526" y="393"/>
                    <a:pt x="527" y="392"/>
                    <a:pt x="529" y="391"/>
                  </a:cubicBezTo>
                  <a:lnTo>
                    <a:pt x="529" y="391"/>
                  </a:lnTo>
                  <a:cubicBezTo>
                    <a:pt x="529" y="392"/>
                    <a:pt x="529" y="392"/>
                    <a:pt x="515" y="401"/>
                  </a:cubicBezTo>
                  <a:cubicBezTo>
                    <a:pt x="514" y="399"/>
                    <a:pt x="511" y="398"/>
                    <a:pt x="509" y="398"/>
                  </a:cubicBezTo>
                  <a:cubicBezTo>
                    <a:pt x="504" y="398"/>
                    <a:pt x="499" y="404"/>
                    <a:pt x="502" y="410"/>
                  </a:cubicBezTo>
                  <a:cubicBezTo>
                    <a:pt x="504" y="413"/>
                    <a:pt x="506" y="415"/>
                    <a:pt x="509" y="415"/>
                  </a:cubicBezTo>
                  <a:cubicBezTo>
                    <a:pt x="514" y="415"/>
                    <a:pt x="519" y="409"/>
                    <a:pt x="516" y="402"/>
                  </a:cubicBezTo>
                  <a:lnTo>
                    <a:pt x="516" y="402"/>
                  </a:lnTo>
                  <a:lnTo>
                    <a:pt x="518" y="404"/>
                  </a:lnTo>
                  <a:cubicBezTo>
                    <a:pt x="518" y="404"/>
                    <a:pt x="518" y="404"/>
                    <a:pt x="518" y="404"/>
                  </a:cubicBezTo>
                  <a:cubicBezTo>
                    <a:pt x="518" y="404"/>
                    <a:pt x="520" y="403"/>
                    <a:pt x="524" y="400"/>
                  </a:cubicBezTo>
                  <a:cubicBezTo>
                    <a:pt x="529" y="397"/>
                    <a:pt x="530" y="396"/>
                    <a:pt x="531" y="396"/>
                  </a:cubicBezTo>
                  <a:cubicBezTo>
                    <a:pt x="532" y="396"/>
                    <a:pt x="532" y="397"/>
                    <a:pt x="532" y="397"/>
                  </a:cubicBezTo>
                  <a:cubicBezTo>
                    <a:pt x="530" y="398"/>
                    <a:pt x="529" y="399"/>
                    <a:pt x="529" y="399"/>
                  </a:cubicBezTo>
                  <a:cubicBezTo>
                    <a:pt x="530" y="399"/>
                    <a:pt x="534" y="396"/>
                    <a:pt x="539" y="392"/>
                  </a:cubicBezTo>
                  <a:cubicBezTo>
                    <a:pt x="543" y="389"/>
                    <a:pt x="548" y="386"/>
                    <a:pt x="552" y="383"/>
                  </a:cubicBezTo>
                  <a:lnTo>
                    <a:pt x="566" y="374"/>
                  </a:lnTo>
                  <a:cubicBezTo>
                    <a:pt x="576" y="369"/>
                    <a:pt x="585" y="363"/>
                    <a:pt x="593" y="355"/>
                  </a:cubicBezTo>
                  <a:cubicBezTo>
                    <a:pt x="596" y="351"/>
                    <a:pt x="599" y="347"/>
                    <a:pt x="597" y="347"/>
                  </a:cubicBezTo>
                  <a:cubicBezTo>
                    <a:pt x="596" y="347"/>
                    <a:pt x="594" y="348"/>
                    <a:pt x="589" y="351"/>
                  </a:cubicBezTo>
                  <a:cubicBezTo>
                    <a:pt x="589" y="351"/>
                    <a:pt x="583" y="354"/>
                    <a:pt x="583" y="354"/>
                  </a:cubicBezTo>
                  <a:cubicBezTo>
                    <a:pt x="582" y="353"/>
                    <a:pt x="588" y="348"/>
                    <a:pt x="588" y="348"/>
                  </a:cubicBezTo>
                  <a:cubicBezTo>
                    <a:pt x="595" y="343"/>
                    <a:pt x="593" y="341"/>
                    <a:pt x="592" y="337"/>
                  </a:cubicBezTo>
                  <a:cubicBezTo>
                    <a:pt x="588" y="333"/>
                    <a:pt x="587" y="331"/>
                    <a:pt x="594" y="325"/>
                  </a:cubicBezTo>
                  <a:cubicBezTo>
                    <a:pt x="599" y="321"/>
                    <a:pt x="599" y="319"/>
                    <a:pt x="599" y="319"/>
                  </a:cubicBezTo>
                  <a:lnTo>
                    <a:pt x="599" y="319"/>
                  </a:lnTo>
                  <a:cubicBezTo>
                    <a:pt x="597" y="321"/>
                    <a:pt x="596" y="321"/>
                    <a:pt x="595" y="321"/>
                  </a:cubicBezTo>
                  <a:cubicBezTo>
                    <a:pt x="591" y="321"/>
                    <a:pt x="590" y="318"/>
                    <a:pt x="587" y="315"/>
                  </a:cubicBezTo>
                  <a:cubicBezTo>
                    <a:pt x="585" y="312"/>
                    <a:pt x="583" y="308"/>
                    <a:pt x="579" y="308"/>
                  </a:cubicBezTo>
                  <a:cubicBezTo>
                    <a:pt x="578" y="308"/>
                    <a:pt x="577" y="308"/>
                    <a:pt x="575" y="309"/>
                  </a:cubicBezTo>
                  <a:lnTo>
                    <a:pt x="574" y="308"/>
                  </a:lnTo>
                  <a:cubicBezTo>
                    <a:pt x="580" y="304"/>
                    <a:pt x="579" y="303"/>
                    <a:pt x="579" y="300"/>
                  </a:cubicBezTo>
                  <a:lnTo>
                    <a:pt x="579" y="300"/>
                  </a:lnTo>
                  <a:cubicBezTo>
                    <a:pt x="575" y="302"/>
                    <a:pt x="572" y="303"/>
                    <a:pt x="571" y="303"/>
                  </a:cubicBezTo>
                  <a:cubicBezTo>
                    <a:pt x="570" y="303"/>
                    <a:pt x="570" y="303"/>
                    <a:pt x="570" y="303"/>
                  </a:cubicBezTo>
                  <a:cubicBezTo>
                    <a:pt x="577" y="298"/>
                    <a:pt x="576" y="297"/>
                    <a:pt x="576" y="296"/>
                  </a:cubicBezTo>
                  <a:cubicBezTo>
                    <a:pt x="575" y="295"/>
                    <a:pt x="575" y="295"/>
                    <a:pt x="574" y="295"/>
                  </a:cubicBezTo>
                  <a:cubicBezTo>
                    <a:pt x="573" y="295"/>
                    <a:pt x="571" y="296"/>
                    <a:pt x="568" y="299"/>
                  </a:cubicBezTo>
                  <a:cubicBezTo>
                    <a:pt x="565" y="295"/>
                    <a:pt x="566" y="289"/>
                    <a:pt x="569" y="286"/>
                  </a:cubicBezTo>
                  <a:cubicBezTo>
                    <a:pt x="571" y="284"/>
                    <a:pt x="572" y="283"/>
                    <a:pt x="571" y="283"/>
                  </a:cubicBezTo>
                  <a:lnTo>
                    <a:pt x="571" y="283"/>
                  </a:lnTo>
                  <a:cubicBezTo>
                    <a:pt x="570" y="283"/>
                    <a:pt x="566" y="286"/>
                    <a:pt x="561" y="289"/>
                  </a:cubicBezTo>
                  <a:cubicBezTo>
                    <a:pt x="557" y="293"/>
                    <a:pt x="552" y="296"/>
                    <a:pt x="548" y="298"/>
                  </a:cubicBezTo>
                  <a:cubicBezTo>
                    <a:pt x="548" y="298"/>
                    <a:pt x="553" y="293"/>
                    <a:pt x="560" y="288"/>
                  </a:cubicBezTo>
                  <a:cubicBezTo>
                    <a:pt x="567" y="284"/>
                    <a:pt x="567" y="284"/>
                    <a:pt x="566" y="282"/>
                  </a:cubicBezTo>
                  <a:lnTo>
                    <a:pt x="566" y="280"/>
                  </a:lnTo>
                  <a:cubicBezTo>
                    <a:pt x="563" y="282"/>
                    <a:pt x="562" y="283"/>
                    <a:pt x="560" y="283"/>
                  </a:cubicBezTo>
                  <a:cubicBezTo>
                    <a:pt x="557" y="283"/>
                    <a:pt x="556" y="280"/>
                    <a:pt x="553" y="277"/>
                  </a:cubicBezTo>
                  <a:cubicBezTo>
                    <a:pt x="551" y="274"/>
                    <a:pt x="549" y="271"/>
                    <a:pt x="547" y="271"/>
                  </a:cubicBezTo>
                  <a:cubicBezTo>
                    <a:pt x="546" y="271"/>
                    <a:pt x="544" y="272"/>
                    <a:pt x="541" y="275"/>
                  </a:cubicBezTo>
                  <a:cubicBezTo>
                    <a:pt x="539" y="277"/>
                    <a:pt x="537" y="278"/>
                    <a:pt x="537" y="278"/>
                  </a:cubicBezTo>
                  <a:cubicBezTo>
                    <a:pt x="536" y="278"/>
                    <a:pt x="537" y="276"/>
                    <a:pt x="540" y="271"/>
                  </a:cubicBezTo>
                  <a:cubicBezTo>
                    <a:pt x="551" y="258"/>
                    <a:pt x="554" y="254"/>
                    <a:pt x="553" y="254"/>
                  </a:cubicBezTo>
                  <a:lnTo>
                    <a:pt x="553" y="254"/>
                  </a:lnTo>
                  <a:cubicBezTo>
                    <a:pt x="553" y="254"/>
                    <a:pt x="551" y="255"/>
                    <a:pt x="549" y="257"/>
                  </a:cubicBezTo>
                  <a:cubicBezTo>
                    <a:pt x="549" y="257"/>
                    <a:pt x="543" y="262"/>
                    <a:pt x="537" y="268"/>
                  </a:cubicBezTo>
                  <a:cubicBezTo>
                    <a:pt x="531" y="273"/>
                    <a:pt x="528" y="275"/>
                    <a:pt x="527" y="275"/>
                  </a:cubicBezTo>
                  <a:cubicBezTo>
                    <a:pt x="526" y="275"/>
                    <a:pt x="529" y="272"/>
                    <a:pt x="536" y="266"/>
                  </a:cubicBezTo>
                  <a:cubicBezTo>
                    <a:pt x="543" y="260"/>
                    <a:pt x="541" y="255"/>
                    <a:pt x="535" y="255"/>
                  </a:cubicBezTo>
                  <a:cubicBezTo>
                    <a:pt x="532" y="255"/>
                    <a:pt x="526" y="257"/>
                    <a:pt x="521" y="261"/>
                  </a:cubicBezTo>
                  <a:lnTo>
                    <a:pt x="528" y="256"/>
                  </a:lnTo>
                  <a:cubicBezTo>
                    <a:pt x="533" y="250"/>
                    <a:pt x="533" y="250"/>
                    <a:pt x="531" y="247"/>
                  </a:cubicBezTo>
                  <a:lnTo>
                    <a:pt x="530" y="244"/>
                  </a:lnTo>
                  <a:cubicBezTo>
                    <a:pt x="526" y="248"/>
                    <a:pt x="523" y="250"/>
                    <a:pt x="522" y="250"/>
                  </a:cubicBezTo>
                  <a:cubicBezTo>
                    <a:pt x="520" y="250"/>
                    <a:pt x="523" y="245"/>
                    <a:pt x="527" y="241"/>
                  </a:cubicBezTo>
                  <a:cubicBezTo>
                    <a:pt x="532" y="234"/>
                    <a:pt x="532" y="234"/>
                    <a:pt x="531" y="233"/>
                  </a:cubicBezTo>
                  <a:lnTo>
                    <a:pt x="531" y="233"/>
                  </a:lnTo>
                  <a:cubicBezTo>
                    <a:pt x="527" y="236"/>
                    <a:pt x="524" y="237"/>
                    <a:pt x="523" y="237"/>
                  </a:cubicBezTo>
                  <a:cubicBezTo>
                    <a:pt x="520" y="237"/>
                    <a:pt x="523" y="231"/>
                    <a:pt x="527" y="227"/>
                  </a:cubicBezTo>
                  <a:lnTo>
                    <a:pt x="525" y="226"/>
                  </a:lnTo>
                  <a:cubicBezTo>
                    <a:pt x="522" y="229"/>
                    <a:pt x="521" y="230"/>
                    <a:pt x="519" y="230"/>
                  </a:cubicBezTo>
                  <a:cubicBezTo>
                    <a:pt x="519" y="230"/>
                    <a:pt x="518" y="229"/>
                    <a:pt x="518" y="229"/>
                  </a:cubicBezTo>
                  <a:cubicBezTo>
                    <a:pt x="517" y="228"/>
                    <a:pt x="517" y="228"/>
                    <a:pt x="516" y="228"/>
                  </a:cubicBezTo>
                  <a:cubicBezTo>
                    <a:pt x="515" y="228"/>
                    <a:pt x="513" y="229"/>
                    <a:pt x="510" y="233"/>
                  </a:cubicBezTo>
                  <a:cubicBezTo>
                    <a:pt x="506" y="236"/>
                    <a:pt x="502" y="240"/>
                    <a:pt x="497" y="243"/>
                  </a:cubicBezTo>
                  <a:lnTo>
                    <a:pt x="504" y="238"/>
                  </a:lnTo>
                  <a:cubicBezTo>
                    <a:pt x="510" y="232"/>
                    <a:pt x="507" y="230"/>
                    <a:pt x="506" y="227"/>
                  </a:cubicBezTo>
                  <a:cubicBezTo>
                    <a:pt x="503" y="224"/>
                    <a:pt x="502" y="223"/>
                    <a:pt x="507" y="216"/>
                  </a:cubicBezTo>
                  <a:lnTo>
                    <a:pt x="507" y="216"/>
                  </a:lnTo>
                  <a:lnTo>
                    <a:pt x="501" y="222"/>
                  </a:lnTo>
                  <a:cubicBezTo>
                    <a:pt x="498" y="224"/>
                    <a:pt x="496" y="225"/>
                    <a:pt x="496" y="225"/>
                  </a:cubicBezTo>
                  <a:cubicBezTo>
                    <a:pt x="495" y="225"/>
                    <a:pt x="497" y="224"/>
                    <a:pt x="500" y="221"/>
                  </a:cubicBezTo>
                  <a:cubicBezTo>
                    <a:pt x="503" y="216"/>
                    <a:pt x="504" y="214"/>
                    <a:pt x="501" y="214"/>
                  </a:cubicBezTo>
                  <a:cubicBezTo>
                    <a:pt x="500" y="214"/>
                    <a:pt x="498" y="214"/>
                    <a:pt x="496" y="215"/>
                  </a:cubicBezTo>
                  <a:lnTo>
                    <a:pt x="495" y="214"/>
                  </a:lnTo>
                  <a:cubicBezTo>
                    <a:pt x="501" y="207"/>
                    <a:pt x="503" y="204"/>
                    <a:pt x="502" y="204"/>
                  </a:cubicBezTo>
                  <a:cubicBezTo>
                    <a:pt x="501" y="204"/>
                    <a:pt x="497" y="206"/>
                    <a:pt x="492" y="211"/>
                  </a:cubicBezTo>
                  <a:cubicBezTo>
                    <a:pt x="497" y="205"/>
                    <a:pt x="497" y="205"/>
                    <a:pt x="496" y="204"/>
                  </a:cubicBezTo>
                  <a:lnTo>
                    <a:pt x="496" y="204"/>
                  </a:lnTo>
                  <a:cubicBezTo>
                    <a:pt x="494" y="206"/>
                    <a:pt x="492" y="206"/>
                    <a:pt x="491" y="206"/>
                  </a:cubicBezTo>
                  <a:cubicBezTo>
                    <a:pt x="489" y="206"/>
                    <a:pt x="489" y="204"/>
                    <a:pt x="493" y="201"/>
                  </a:cubicBezTo>
                  <a:lnTo>
                    <a:pt x="493" y="199"/>
                  </a:lnTo>
                  <a:cubicBezTo>
                    <a:pt x="489" y="203"/>
                    <a:pt x="487" y="204"/>
                    <a:pt x="486" y="204"/>
                  </a:cubicBezTo>
                  <a:cubicBezTo>
                    <a:pt x="486" y="204"/>
                    <a:pt x="486" y="203"/>
                    <a:pt x="485" y="203"/>
                  </a:cubicBezTo>
                  <a:cubicBezTo>
                    <a:pt x="485" y="203"/>
                    <a:pt x="485" y="203"/>
                    <a:pt x="485" y="203"/>
                  </a:cubicBezTo>
                  <a:cubicBezTo>
                    <a:pt x="484" y="203"/>
                    <a:pt x="482" y="203"/>
                    <a:pt x="478" y="207"/>
                  </a:cubicBezTo>
                  <a:cubicBezTo>
                    <a:pt x="474" y="211"/>
                    <a:pt x="472" y="212"/>
                    <a:pt x="472" y="212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0" y="211"/>
                    <a:pt x="477" y="206"/>
                    <a:pt x="483" y="201"/>
                  </a:cubicBezTo>
                  <a:cubicBezTo>
                    <a:pt x="486" y="198"/>
                    <a:pt x="487" y="197"/>
                    <a:pt x="487" y="197"/>
                  </a:cubicBezTo>
                  <a:cubicBezTo>
                    <a:pt x="486" y="197"/>
                    <a:pt x="482" y="199"/>
                    <a:pt x="475" y="204"/>
                  </a:cubicBezTo>
                  <a:cubicBezTo>
                    <a:pt x="479" y="200"/>
                    <a:pt x="484" y="196"/>
                    <a:pt x="483" y="196"/>
                  </a:cubicBezTo>
                  <a:lnTo>
                    <a:pt x="483" y="196"/>
                  </a:lnTo>
                  <a:cubicBezTo>
                    <a:pt x="483" y="196"/>
                    <a:pt x="482" y="196"/>
                    <a:pt x="481" y="197"/>
                  </a:cubicBezTo>
                  <a:cubicBezTo>
                    <a:pt x="481" y="197"/>
                    <a:pt x="480" y="197"/>
                    <a:pt x="480" y="197"/>
                  </a:cubicBezTo>
                  <a:cubicBezTo>
                    <a:pt x="480" y="197"/>
                    <a:pt x="478" y="198"/>
                    <a:pt x="474" y="202"/>
                  </a:cubicBezTo>
                  <a:lnTo>
                    <a:pt x="472" y="201"/>
                  </a:lnTo>
                  <a:cubicBezTo>
                    <a:pt x="476" y="193"/>
                    <a:pt x="475" y="193"/>
                    <a:pt x="475" y="192"/>
                  </a:cubicBezTo>
                  <a:lnTo>
                    <a:pt x="475" y="192"/>
                  </a:lnTo>
                  <a:cubicBezTo>
                    <a:pt x="472" y="194"/>
                    <a:pt x="470" y="196"/>
                    <a:pt x="470" y="196"/>
                  </a:cubicBezTo>
                  <a:cubicBezTo>
                    <a:pt x="469" y="196"/>
                    <a:pt x="471" y="194"/>
                    <a:pt x="474" y="190"/>
                  </a:cubicBezTo>
                  <a:cubicBezTo>
                    <a:pt x="476" y="188"/>
                    <a:pt x="477" y="186"/>
                    <a:pt x="477" y="186"/>
                  </a:cubicBezTo>
                  <a:lnTo>
                    <a:pt x="477" y="186"/>
                  </a:lnTo>
                  <a:cubicBezTo>
                    <a:pt x="477" y="186"/>
                    <a:pt x="473" y="189"/>
                    <a:pt x="467" y="196"/>
                  </a:cubicBezTo>
                  <a:cubicBezTo>
                    <a:pt x="465" y="199"/>
                    <a:pt x="463" y="200"/>
                    <a:pt x="463" y="200"/>
                  </a:cubicBezTo>
                  <a:cubicBezTo>
                    <a:pt x="462" y="200"/>
                    <a:pt x="463" y="198"/>
                    <a:pt x="466" y="194"/>
                  </a:cubicBezTo>
                  <a:cubicBezTo>
                    <a:pt x="472" y="187"/>
                    <a:pt x="475" y="184"/>
                    <a:pt x="474" y="184"/>
                  </a:cubicBezTo>
                  <a:lnTo>
                    <a:pt x="474" y="184"/>
                  </a:lnTo>
                  <a:cubicBezTo>
                    <a:pt x="474" y="184"/>
                    <a:pt x="473" y="185"/>
                    <a:pt x="470" y="187"/>
                  </a:cubicBezTo>
                  <a:cubicBezTo>
                    <a:pt x="465" y="193"/>
                    <a:pt x="464" y="193"/>
                    <a:pt x="464" y="193"/>
                  </a:cubicBezTo>
                  <a:cubicBezTo>
                    <a:pt x="469" y="186"/>
                    <a:pt x="464" y="180"/>
                    <a:pt x="458" y="175"/>
                  </a:cubicBezTo>
                  <a:cubicBezTo>
                    <a:pt x="458" y="175"/>
                    <a:pt x="451" y="180"/>
                    <a:pt x="447" y="186"/>
                  </a:cubicBezTo>
                  <a:cubicBezTo>
                    <a:pt x="442" y="191"/>
                    <a:pt x="440" y="193"/>
                    <a:pt x="440" y="193"/>
                  </a:cubicBezTo>
                  <a:cubicBezTo>
                    <a:pt x="440" y="193"/>
                    <a:pt x="443" y="190"/>
                    <a:pt x="446" y="186"/>
                  </a:cubicBezTo>
                  <a:cubicBezTo>
                    <a:pt x="454" y="176"/>
                    <a:pt x="458" y="171"/>
                    <a:pt x="457" y="171"/>
                  </a:cubicBezTo>
                  <a:lnTo>
                    <a:pt x="457" y="171"/>
                  </a:lnTo>
                  <a:cubicBezTo>
                    <a:pt x="456" y="171"/>
                    <a:pt x="452" y="175"/>
                    <a:pt x="445" y="185"/>
                  </a:cubicBezTo>
                  <a:cubicBezTo>
                    <a:pt x="440" y="191"/>
                    <a:pt x="437" y="194"/>
                    <a:pt x="437" y="194"/>
                  </a:cubicBezTo>
                  <a:cubicBezTo>
                    <a:pt x="437" y="194"/>
                    <a:pt x="439" y="191"/>
                    <a:pt x="444" y="184"/>
                  </a:cubicBezTo>
                  <a:cubicBezTo>
                    <a:pt x="446" y="180"/>
                    <a:pt x="448" y="179"/>
                    <a:pt x="448" y="179"/>
                  </a:cubicBezTo>
                  <a:lnTo>
                    <a:pt x="448" y="179"/>
                  </a:lnTo>
                  <a:cubicBezTo>
                    <a:pt x="447" y="179"/>
                    <a:pt x="446" y="180"/>
                    <a:pt x="442" y="183"/>
                  </a:cubicBezTo>
                  <a:cubicBezTo>
                    <a:pt x="440" y="185"/>
                    <a:pt x="439" y="187"/>
                    <a:pt x="439" y="187"/>
                  </a:cubicBezTo>
                  <a:cubicBezTo>
                    <a:pt x="438" y="187"/>
                    <a:pt x="439" y="185"/>
                    <a:pt x="442" y="182"/>
                  </a:cubicBezTo>
                  <a:cubicBezTo>
                    <a:pt x="446" y="177"/>
                    <a:pt x="449" y="172"/>
                    <a:pt x="448" y="172"/>
                  </a:cubicBezTo>
                  <a:lnTo>
                    <a:pt x="448" y="172"/>
                  </a:lnTo>
                  <a:cubicBezTo>
                    <a:pt x="448" y="172"/>
                    <a:pt x="447" y="173"/>
                    <a:pt x="446" y="175"/>
                  </a:cubicBezTo>
                  <a:cubicBezTo>
                    <a:pt x="446" y="175"/>
                    <a:pt x="446" y="174"/>
                    <a:pt x="450" y="167"/>
                  </a:cubicBezTo>
                  <a:cubicBezTo>
                    <a:pt x="452" y="165"/>
                    <a:pt x="452" y="164"/>
                    <a:pt x="452" y="164"/>
                  </a:cubicBezTo>
                  <a:lnTo>
                    <a:pt x="452" y="164"/>
                  </a:lnTo>
                  <a:cubicBezTo>
                    <a:pt x="451" y="164"/>
                    <a:pt x="447" y="168"/>
                    <a:pt x="444" y="171"/>
                  </a:cubicBezTo>
                  <a:cubicBezTo>
                    <a:pt x="438" y="177"/>
                    <a:pt x="434" y="179"/>
                    <a:pt x="434" y="179"/>
                  </a:cubicBezTo>
                  <a:cubicBezTo>
                    <a:pt x="433" y="179"/>
                    <a:pt x="435" y="176"/>
                    <a:pt x="441" y="170"/>
                  </a:cubicBezTo>
                  <a:cubicBezTo>
                    <a:pt x="446" y="165"/>
                    <a:pt x="447" y="163"/>
                    <a:pt x="446" y="163"/>
                  </a:cubicBezTo>
                  <a:cubicBezTo>
                    <a:pt x="445" y="163"/>
                    <a:pt x="439" y="167"/>
                    <a:pt x="433" y="174"/>
                  </a:cubicBezTo>
                  <a:cubicBezTo>
                    <a:pt x="427" y="180"/>
                    <a:pt x="424" y="183"/>
                    <a:pt x="424" y="183"/>
                  </a:cubicBezTo>
                  <a:cubicBezTo>
                    <a:pt x="424" y="183"/>
                    <a:pt x="425" y="182"/>
                    <a:pt x="427" y="179"/>
                  </a:cubicBezTo>
                  <a:cubicBezTo>
                    <a:pt x="432" y="173"/>
                    <a:pt x="431" y="173"/>
                    <a:pt x="431" y="173"/>
                  </a:cubicBezTo>
                  <a:cubicBezTo>
                    <a:pt x="431" y="171"/>
                    <a:pt x="430" y="170"/>
                    <a:pt x="436" y="165"/>
                  </a:cubicBezTo>
                  <a:cubicBezTo>
                    <a:pt x="436" y="165"/>
                    <a:pt x="436" y="165"/>
                    <a:pt x="435" y="165"/>
                  </a:cubicBezTo>
                  <a:cubicBezTo>
                    <a:pt x="435" y="165"/>
                    <a:pt x="433" y="165"/>
                    <a:pt x="429" y="169"/>
                  </a:cubicBezTo>
                  <a:cubicBezTo>
                    <a:pt x="425" y="173"/>
                    <a:pt x="422" y="175"/>
                    <a:pt x="422" y="175"/>
                  </a:cubicBezTo>
                  <a:cubicBezTo>
                    <a:pt x="420" y="175"/>
                    <a:pt x="423" y="168"/>
                    <a:pt x="430" y="159"/>
                  </a:cubicBezTo>
                  <a:lnTo>
                    <a:pt x="430" y="159"/>
                  </a:lnTo>
                  <a:lnTo>
                    <a:pt x="423" y="165"/>
                  </a:lnTo>
                  <a:cubicBezTo>
                    <a:pt x="417" y="172"/>
                    <a:pt x="412" y="177"/>
                    <a:pt x="411" y="177"/>
                  </a:cubicBezTo>
                  <a:cubicBezTo>
                    <a:pt x="411" y="177"/>
                    <a:pt x="413" y="175"/>
                    <a:pt x="417" y="170"/>
                  </a:cubicBezTo>
                  <a:lnTo>
                    <a:pt x="422" y="164"/>
                  </a:lnTo>
                  <a:lnTo>
                    <a:pt x="422" y="164"/>
                  </a:lnTo>
                  <a:cubicBezTo>
                    <a:pt x="418" y="168"/>
                    <a:pt x="416" y="169"/>
                    <a:pt x="416" y="169"/>
                  </a:cubicBezTo>
                  <a:cubicBezTo>
                    <a:pt x="414" y="169"/>
                    <a:pt x="417" y="163"/>
                    <a:pt x="423" y="155"/>
                  </a:cubicBezTo>
                  <a:cubicBezTo>
                    <a:pt x="429" y="148"/>
                    <a:pt x="429" y="148"/>
                    <a:pt x="428" y="147"/>
                  </a:cubicBezTo>
                  <a:lnTo>
                    <a:pt x="428" y="147"/>
                  </a:lnTo>
                  <a:lnTo>
                    <a:pt x="423" y="153"/>
                  </a:lnTo>
                  <a:cubicBezTo>
                    <a:pt x="420" y="158"/>
                    <a:pt x="417" y="162"/>
                    <a:pt x="412" y="166"/>
                  </a:cubicBezTo>
                  <a:cubicBezTo>
                    <a:pt x="412" y="166"/>
                    <a:pt x="411" y="165"/>
                    <a:pt x="417" y="158"/>
                  </a:cubicBezTo>
                  <a:cubicBezTo>
                    <a:pt x="419" y="153"/>
                    <a:pt x="422" y="148"/>
                    <a:pt x="422" y="148"/>
                  </a:cubicBezTo>
                  <a:lnTo>
                    <a:pt x="422" y="148"/>
                  </a:lnTo>
                  <a:cubicBezTo>
                    <a:pt x="422" y="148"/>
                    <a:pt x="421" y="149"/>
                    <a:pt x="420" y="150"/>
                  </a:cubicBezTo>
                  <a:cubicBezTo>
                    <a:pt x="420" y="150"/>
                    <a:pt x="419" y="150"/>
                    <a:pt x="423" y="143"/>
                  </a:cubicBezTo>
                  <a:lnTo>
                    <a:pt x="421" y="141"/>
                  </a:lnTo>
                  <a:cubicBezTo>
                    <a:pt x="419" y="144"/>
                    <a:pt x="417" y="145"/>
                    <a:pt x="416" y="145"/>
                  </a:cubicBezTo>
                  <a:cubicBezTo>
                    <a:pt x="416" y="145"/>
                    <a:pt x="416" y="143"/>
                    <a:pt x="419" y="139"/>
                  </a:cubicBezTo>
                  <a:cubicBezTo>
                    <a:pt x="419" y="139"/>
                    <a:pt x="419" y="139"/>
                    <a:pt x="419" y="139"/>
                  </a:cubicBezTo>
                  <a:cubicBezTo>
                    <a:pt x="418" y="139"/>
                    <a:pt x="416" y="139"/>
                    <a:pt x="412" y="143"/>
                  </a:cubicBezTo>
                  <a:cubicBezTo>
                    <a:pt x="411" y="142"/>
                    <a:pt x="410" y="142"/>
                    <a:pt x="414" y="136"/>
                  </a:cubicBezTo>
                  <a:cubicBezTo>
                    <a:pt x="417" y="132"/>
                    <a:pt x="419" y="130"/>
                    <a:pt x="419" y="130"/>
                  </a:cubicBezTo>
                  <a:lnTo>
                    <a:pt x="419" y="130"/>
                  </a:lnTo>
                  <a:cubicBezTo>
                    <a:pt x="418" y="130"/>
                    <a:pt x="417" y="132"/>
                    <a:pt x="414" y="134"/>
                  </a:cubicBezTo>
                  <a:cubicBezTo>
                    <a:pt x="410" y="139"/>
                    <a:pt x="409" y="141"/>
                    <a:pt x="408" y="141"/>
                  </a:cubicBezTo>
                  <a:cubicBezTo>
                    <a:pt x="408" y="141"/>
                    <a:pt x="408" y="140"/>
                    <a:pt x="408" y="140"/>
                  </a:cubicBezTo>
                  <a:lnTo>
                    <a:pt x="407" y="139"/>
                  </a:lnTo>
                  <a:cubicBezTo>
                    <a:pt x="402" y="146"/>
                    <a:pt x="402" y="146"/>
                    <a:pt x="401" y="146"/>
                  </a:cubicBezTo>
                  <a:cubicBezTo>
                    <a:pt x="401" y="144"/>
                    <a:pt x="403" y="137"/>
                    <a:pt x="402" y="136"/>
                  </a:cubicBezTo>
                  <a:cubicBezTo>
                    <a:pt x="401" y="135"/>
                    <a:pt x="401" y="135"/>
                    <a:pt x="401" y="135"/>
                  </a:cubicBezTo>
                  <a:cubicBezTo>
                    <a:pt x="400" y="135"/>
                    <a:pt x="399" y="136"/>
                    <a:pt x="396" y="141"/>
                  </a:cubicBezTo>
                  <a:cubicBezTo>
                    <a:pt x="397" y="142"/>
                    <a:pt x="395" y="145"/>
                    <a:pt x="394" y="145"/>
                  </a:cubicBezTo>
                  <a:cubicBezTo>
                    <a:pt x="394" y="145"/>
                    <a:pt x="394" y="144"/>
                    <a:pt x="395" y="141"/>
                  </a:cubicBezTo>
                  <a:cubicBezTo>
                    <a:pt x="395" y="141"/>
                    <a:pt x="398" y="132"/>
                    <a:pt x="395" y="131"/>
                  </a:cubicBezTo>
                  <a:cubicBezTo>
                    <a:pt x="394" y="130"/>
                    <a:pt x="394" y="130"/>
                    <a:pt x="393" y="130"/>
                  </a:cubicBezTo>
                  <a:cubicBezTo>
                    <a:pt x="392" y="130"/>
                    <a:pt x="391" y="131"/>
                    <a:pt x="389" y="136"/>
                  </a:cubicBezTo>
                  <a:cubicBezTo>
                    <a:pt x="384" y="142"/>
                    <a:pt x="382" y="145"/>
                    <a:pt x="382" y="145"/>
                  </a:cubicBezTo>
                  <a:cubicBezTo>
                    <a:pt x="381" y="145"/>
                    <a:pt x="383" y="142"/>
                    <a:pt x="387" y="134"/>
                  </a:cubicBezTo>
                  <a:cubicBezTo>
                    <a:pt x="392" y="126"/>
                    <a:pt x="394" y="122"/>
                    <a:pt x="393" y="122"/>
                  </a:cubicBezTo>
                  <a:lnTo>
                    <a:pt x="393" y="122"/>
                  </a:lnTo>
                  <a:cubicBezTo>
                    <a:pt x="393" y="122"/>
                    <a:pt x="392" y="124"/>
                    <a:pt x="390" y="127"/>
                  </a:cubicBezTo>
                  <a:cubicBezTo>
                    <a:pt x="385" y="132"/>
                    <a:pt x="385" y="132"/>
                    <a:pt x="384" y="132"/>
                  </a:cubicBezTo>
                  <a:cubicBezTo>
                    <a:pt x="387" y="128"/>
                    <a:pt x="387" y="126"/>
                    <a:pt x="387" y="126"/>
                  </a:cubicBezTo>
                  <a:cubicBezTo>
                    <a:pt x="386" y="126"/>
                    <a:pt x="384" y="127"/>
                    <a:pt x="382" y="130"/>
                  </a:cubicBezTo>
                  <a:cubicBezTo>
                    <a:pt x="382" y="130"/>
                    <a:pt x="382" y="130"/>
                    <a:pt x="385" y="123"/>
                  </a:cubicBezTo>
                  <a:lnTo>
                    <a:pt x="384" y="122"/>
                  </a:lnTo>
                  <a:cubicBezTo>
                    <a:pt x="381" y="126"/>
                    <a:pt x="378" y="128"/>
                    <a:pt x="377" y="128"/>
                  </a:cubicBezTo>
                  <a:cubicBezTo>
                    <a:pt x="375" y="128"/>
                    <a:pt x="376" y="122"/>
                    <a:pt x="378" y="118"/>
                  </a:cubicBezTo>
                  <a:cubicBezTo>
                    <a:pt x="378" y="118"/>
                    <a:pt x="378" y="117"/>
                    <a:pt x="378" y="117"/>
                  </a:cubicBezTo>
                  <a:cubicBezTo>
                    <a:pt x="378" y="117"/>
                    <a:pt x="376" y="118"/>
                    <a:pt x="372" y="123"/>
                  </a:cubicBezTo>
                  <a:cubicBezTo>
                    <a:pt x="367" y="130"/>
                    <a:pt x="365" y="133"/>
                    <a:pt x="365" y="133"/>
                  </a:cubicBezTo>
                  <a:cubicBezTo>
                    <a:pt x="365" y="133"/>
                    <a:pt x="367" y="129"/>
                    <a:pt x="371" y="122"/>
                  </a:cubicBezTo>
                  <a:cubicBezTo>
                    <a:pt x="375" y="115"/>
                    <a:pt x="377" y="112"/>
                    <a:pt x="377" y="112"/>
                  </a:cubicBezTo>
                  <a:lnTo>
                    <a:pt x="377" y="112"/>
                  </a:lnTo>
                  <a:cubicBezTo>
                    <a:pt x="377" y="112"/>
                    <a:pt x="375" y="115"/>
                    <a:pt x="371" y="121"/>
                  </a:cubicBezTo>
                  <a:cubicBezTo>
                    <a:pt x="369" y="123"/>
                    <a:pt x="367" y="125"/>
                    <a:pt x="366" y="125"/>
                  </a:cubicBezTo>
                  <a:cubicBezTo>
                    <a:pt x="364" y="125"/>
                    <a:pt x="365" y="121"/>
                    <a:pt x="371" y="112"/>
                  </a:cubicBezTo>
                  <a:lnTo>
                    <a:pt x="380" y="98"/>
                  </a:lnTo>
                  <a:lnTo>
                    <a:pt x="380" y="98"/>
                  </a:lnTo>
                  <a:cubicBezTo>
                    <a:pt x="374" y="104"/>
                    <a:pt x="374" y="104"/>
                    <a:pt x="374" y="104"/>
                  </a:cubicBezTo>
                  <a:cubicBezTo>
                    <a:pt x="371" y="108"/>
                    <a:pt x="370" y="110"/>
                    <a:pt x="368" y="110"/>
                  </a:cubicBezTo>
                  <a:cubicBezTo>
                    <a:pt x="368" y="110"/>
                    <a:pt x="367" y="109"/>
                    <a:pt x="366" y="109"/>
                  </a:cubicBezTo>
                  <a:cubicBezTo>
                    <a:pt x="365" y="109"/>
                    <a:pt x="360" y="112"/>
                    <a:pt x="357" y="112"/>
                  </a:cubicBezTo>
                  <a:cubicBezTo>
                    <a:pt x="357" y="112"/>
                    <a:pt x="356" y="112"/>
                    <a:pt x="356" y="112"/>
                  </a:cubicBezTo>
                  <a:cubicBezTo>
                    <a:pt x="355" y="111"/>
                    <a:pt x="353" y="110"/>
                    <a:pt x="356" y="102"/>
                  </a:cubicBezTo>
                  <a:cubicBezTo>
                    <a:pt x="356" y="102"/>
                    <a:pt x="356" y="102"/>
                    <a:pt x="355" y="102"/>
                  </a:cubicBezTo>
                  <a:cubicBezTo>
                    <a:pt x="355" y="102"/>
                    <a:pt x="354" y="102"/>
                    <a:pt x="349" y="107"/>
                  </a:cubicBezTo>
                  <a:cubicBezTo>
                    <a:pt x="347" y="111"/>
                    <a:pt x="346" y="112"/>
                    <a:pt x="345" y="112"/>
                  </a:cubicBezTo>
                  <a:cubicBezTo>
                    <a:pt x="344" y="112"/>
                    <a:pt x="345" y="110"/>
                    <a:pt x="347" y="106"/>
                  </a:cubicBezTo>
                  <a:lnTo>
                    <a:pt x="346" y="105"/>
                  </a:lnTo>
                  <a:cubicBezTo>
                    <a:pt x="342" y="110"/>
                    <a:pt x="341" y="111"/>
                    <a:pt x="340" y="111"/>
                  </a:cubicBezTo>
                  <a:cubicBezTo>
                    <a:pt x="340" y="111"/>
                    <a:pt x="340" y="111"/>
                    <a:pt x="340" y="111"/>
                  </a:cubicBezTo>
                  <a:cubicBezTo>
                    <a:pt x="343" y="106"/>
                    <a:pt x="345" y="100"/>
                    <a:pt x="345" y="100"/>
                  </a:cubicBezTo>
                  <a:lnTo>
                    <a:pt x="345" y="100"/>
                  </a:lnTo>
                  <a:cubicBezTo>
                    <a:pt x="344" y="100"/>
                    <a:pt x="344" y="101"/>
                    <a:pt x="343" y="103"/>
                  </a:cubicBezTo>
                  <a:cubicBezTo>
                    <a:pt x="340" y="108"/>
                    <a:pt x="339" y="109"/>
                    <a:pt x="338" y="109"/>
                  </a:cubicBezTo>
                  <a:cubicBezTo>
                    <a:pt x="338" y="109"/>
                    <a:pt x="337" y="109"/>
                    <a:pt x="337" y="109"/>
                  </a:cubicBezTo>
                  <a:cubicBezTo>
                    <a:pt x="339" y="101"/>
                    <a:pt x="323" y="91"/>
                    <a:pt x="315" y="91"/>
                  </a:cubicBezTo>
                  <a:cubicBezTo>
                    <a:pt x="313" y="91"/>
                    <a:pt x="312" y="92"/>
                    <a:pt x="311" y="93"/>
                  </a:cubicBezTo>
                  <a:lnTo>
                    <a:pt x="309" y="92"/>
                  </a:lnTo>
                  <a:lnTo>
                    <a:pt x="307" y="91"/>
                  </a:lnTo>
                  <a:cubicBezTo>
                    <a:pt x="310" y="84"/>
                    <a:pt x="310" y="81"/>
                    <a:pt x="308" y="81"/>
                  </a:cubicBezTo>
                  <a:cubicBezTo>
                    <a:pt x="306" y="81"/>
                    <a:pt x="303" y="84"/>
                    <a:pt x="300" y="87"/>
                  </a:cubicBezTo>
                  <a:cubicBezTo>
                    <a:pt x="298" y="92"/>
                    <a:pt x="296" y="93"/>
                    <a:pt x="295" y="93"/>
                  </a:cubicBezTo>
                  <a:cubicBezTo>
                    <a:pt x="295" y="93"/>
                    <a:pt x="295" y="93"/>
                    <a:pt x="294" y="93"/>
                  </a:cubicBezTo>
                  <a:cubicBezTo>
                    <a:pt x="299" y="84"/>
                    <a:pt x="299" y="80"/>
                    <a:pt x="298" y="80"/>
                  </a:cubicBezTo>
                  <a:cubicBezTo>
                    <a:pt x="297" y="80"/>
                    <a:pt x="296" y="81"/>
                    <a:pt x="294" y="84"/>
                  </a:cubicBezTo>
                  <a:cubicBezTo>
                    <a:pt x="291" y="91"/>
                    <a:pt x="289" y="94"/>
                    <a:pt x="288" y="94"/>
                  </a:cubicBezTo>
                  <a:cubicBezTo>
                    <a:pt x="288" y="94"/>
                    <a:pt x="290" y="90"/>
                    <a:pt x="293" y="83"/>
                  </a:cubicBezTo>
                  <a:cubicBezTo>
                    <a:pt x="296" y="76"/>
                    <a:pt x="297" y="72"/>
                    <a:pt x="296" y="72"/>
                  </a:cubicBezTo>
                  <a:lnTo>
                    <a:pt x="296" y="72"/>
                  </a:lnTo>
                  <a:cubicBezTo>
                    <a:pt x="296" y="72"/>
                    <a:pt x="292" y="77"/>
                    <a:pt x="286" y="88"/>
                  </a:cubicBezTo>
                  <a:cubicBezTo>
                    <a:pt x="284" y="92"/>
                    <a:pt x="283" y="94"/>
                    <a:pt x="283" y="94"/>
                  </a:cubicBezTo>
                  <a:cubicBezTo>
                    <a:pt x="283" y="94"/>
                    <a:pt x="284" y="92"/>
                    <a:pt x="285" y="88"/>
                  </a:cubicBezTo>
                  <a:cubicBezTo>
                    <a:pt x="289" y="79"/>
                    <a:pt x="290" y="75"/>
                    <a:pt x="289" y="75"/>
                  </a:cubicBezTo>
                  <a:lnTo>
                    <a:pt x="289" y="75"/>
                  </a:lnTo>
                  <a:cubicBezTo>
                    <a:pt x="289" y="75"/>
                    <a:pt x="288" y="77"/>
                    <a:pt x="286" y="79"/>
                  </a:cubicBezTo>
                  <a:cubicBezTo>
                    <a:pt x="283" y="87"/>
                    <a:pt x="281" y="90"/>
                    <a:pt x="281" y="90"/>
                  </a:cubicBezTo>
                  <a:cubicBezTo>
                    <a:pt x="280" y="90"/>
                    <a:pt x="281" y="86"/>
                    <a:pt x="284" y="78"/>
                  </a:cubicBezTo>
                  <a:cubicBezTo>
                    <a:pt x="287" y="70"/>
                    <a:pt x="288" y="66"/>
                    <a:pt x="287" y="66"/>
                  </a:cubicBezTo>
                  <a:lnTo>
                    <a:pt x="287" y="66"/>
                  </a:lnTo>
                  <a:cubicBezTo>
                    <a:pt x="287" y="66"/>
                    <a:pt x="285" y="70"/>
                    <a:pt x="282" y="77"/>
                  </a:cubicBezTo>
                  <a:cubicBezTo>
                    <a:pt x="279" y="84"/>
                    <a:pt x="276" y="87"/>
                    <a:pt x="275" y="87"/>
                  </a:cubicBezTo>
                  <a:cubicBezTo>
                    <a:pt x="274" y="87"/>
                    <a:pt x="275" y="83"/>
                    <a:pt x="278" y="75"/>
                  </a:cubicBezTo>
                  <a:cubicBezTo>
                    <a:pt x="277" y="75"/>
                    <a:pt x="278" y="71"/>
                    <a:pt x="277" y="71"/>
                  </a:cubicBezTo>
                  <a:lnTo>
                    <a:pt x="277" y="71"/>
                  </a:lnTo>
                  <a:cubicBezTo>
                    <a:pt x="277" y="71"/>
                    <a:pt x="277" y="72"/>
                    <a:pt x="276" y="75"/>
                  </a:cubicBezTo>
                  <a:lnTo>
                    <a:pt x="276" y="75"/>
                  </a:lnTo>
                  <a:lnTo>
                    <a:pt x="279" y="67"/>
                  </a:lnTo>
                  <a:lnTo>
                    <a:pt x="276" y="66"/>
                  </a:lnTo>
                  <a:lnTo>
                    <a:pt x="274" y="74"/>
                  </a:lnTo>
                  <a:cubicBezTo>
                    <a:pt x="273" y="73"/>
                    <a:pt x="271" y="63"/>
                    <a:pt x="266" y="60"/>
                  </a:cubicBezTo>
                  <a:cubicBezTo>
                    <a:pt x="262" y="58"/>
                    <a:pt x="260" y="57"/>
                    <a:pt x="258" y="57"/>
                  </a:cubicBezTo>
                  <a:cubicBezTo>
                    <a:pt x="256" y="57"/>
                    <a:pt x="255" y="59"/>
                    <a:pt x="254" y="64"/>
                  </a:cubicBezTo>
                  <a:cubicBezTo>
                    <a:pt x="251" y="71"/>
                    <a:pt x="250" y="75"/>
                    <a:pt x="249" y="75"/>
                  </a:cubicBezTo>
                  <a:cubicBezTo>
                    <a:pt x="249" y="75"/>
                    <a:pt x="249" y="71"/>
                    <a:pt x="252" y="63"/>
                  </a:cubicBezTo>
                  <a:cubicBezTo>
                    <a:pt x="252" y="63"/>
                    <a:pt x="253" y="55"/>
                    <a:pt x="251" y="54"/>
                  </a:cubicBezTo>
                  <a:cubicBezTo>
                    <a:pt x="249" y="54"/>
                    <a:pt x="248" y="52"/>
                    <a:pt x="251" y="45"/>
                  </a:cubicBezTo>
                  <a:lnTo>
                    <a:pt x="249" y="45"/>
                  </a:lnTo>
                  <a:cubicBezTo>
                    <a:pt x="246" y="52"/>
                    <a:pt x="243" y="55"/>
                    <a:pt x="241" y="55"/>
                  </a:cubicBezTo>
                  <a:cubicBezTo>
                    <a:pt x="239" y="55"/>
                    <a:pt x="238" y="52"/>
                    <a:pt x="238" y="48"/>
                  </a:cubicBezTo>
                  <a:cubicBezTo>
                    <a:pt x="238" y="48"/>
                    <a:pt x="238" y="48"/>
                    <a:pt x="237" y="48"/>
                  </a:cubicBezTo>
                  <a:cubicBezTo>
                    <a:pt x="236" y="48"/>
                    <a:pt x="235" y="49"/>
                    <a:pt x="232" y="55"/>
                  </a:cubicBezTo>
                  <a:cubicBezTo>
                    <a:pt x="230" y="58"/>
                    <a:pt x="229" y="60"/>
                    <a:pt x="229" y="60"/>
                  </a:cubicBezTo>
                  <a:cubicBezTo>
                    <a:pt x="228" y="60"/>
                    <a:pt x="229" y="58"/>
                    <a:pt x="229" y="54"/>
                  </a:cubicBezTo>
                  <a:cubicBezTo>
                    <a:pt x="231" y="49"/>
                    <a:pt x="231" y="43"/>
                    <a:pt x="230" y="43"/>
                  </a:cubicBezTo>
                  <a:cubicBezTo>
                    <a:pt x="229" y="43"/>
                    <a:pt x="227" y="45"/>
                    <a:pt x="225" y="51"/>
                  </a:cubicBezTo>
                  <a:lnTo>
                    <a:pt x="227" y="44"/>
                  </a:lnTo>
                  <a:cubicBezTo>
                    <a:pt x="227" y="41"/>
                    <a:pt x="227" y="40"/>
                    <a:pt x="227" y="40"/>
                  </a:cubicBezTo>
                  <a:cubicBezTo>
                    <a:pt x="226" y="40"/>
                    <a:pt x="224" y="45"/>
                    <a:pt x="223" y="50"/>
                  </a:cubicBezTo>
                  <a:cubicBezTo>
                    <a:pt x="220" y="57"/>
                    <a:pt x="219" y="61"/>
                    <a:pt x="219" y="61"/>
                  </a:cubicBezTo>
                  <a:cubicBezTo>
                    <a:pt x="218" y="61"/>
                    <a:pt x="220" y="55"/>
                    <a:pt x="224" y="41"/>
                  </a:cubicBezTo>
                  <a:cubicBezTo>
                    <a:pt x="226" y="33"/>
                    <a:pt x="227" y="29"/>
                    <a:pt x="227" y="29"/>
                  </a:cubicBezTo>
                  <a:lnTo>
                    <a:pt x="227" y="29"/>
                  </a:lnTo>
                  <a:cubicBezTo>
                    <a:pt x="227" y="29"/>
                    <a:pt x="226" y="30"/>
                    <a:pt x="225" y="33"/>
                  </a:cubicBezTo>
                  <a:cubicBezTo>
                    <a:pt x="222" y="39"/>
                    <a:pt x="220" y="44"/>
                    <a:pt x="220" y="44"/>
                  </a:cubicBezTo>
                  <a:cubicBezTo>
                    <a:pt x="219" y="44"/>
                    <a:pt x="220" y="43"/>
                    <a:pt x="220" y="40"/>
                  </a:cubicBezTo>
                  <a:cubicBezTo>
                    <a:pt x="219" y="40"/>
                    <a:pt x="219" y="40"/>
                    <a:pt x="214" y="56"/>
                  </a:cubicBezTo>
                  <a:cubicBezTo>
                    <a:pt x="212" y="62"/>
                    <a:pt x="211" y="63"/>
                    <a:pt x="210" y="63"/>
                  </a:cubicBezTo>
                  <a:cubicBezTo>
                    <a:pt x="210" y="63"/>
                    <a:pt x="210" y="63"/>
                    <a:pt x="210" y="63"/>
                  </a:cubicBezTo>
                  <a:cubicBezTo>
                    <a:pt x="211" y="57"/>
                    <a:pt x="214" y="52"/>
                    <a:pt x="216" y="48"/>
                  </a:cubicBezTo>
                  <a:lnTo>
                    <a:pt x="214" y="47"/>
                  </a:lnTo>
                  <a:cubicBezTo>
                    <a:pt x="214" y="41"/>
                    <a:pt x="215" y="36"/>
                    <a:pt x="216" y="30"/>
                  </a:cubicBezTo>
                  <a:cubicBezTo>
                    <a:pt x="217" y="27"/>
                    <a:pt x="217" y="25"/>
                    <a:pt x="217" y="25"/>
                  </a:cubicBezTo>
                  <a:lnTo>
                    <a:pt x="217" y="25"/>
                  </a:lnTo>
                  <a:cubicBezTo>
                    <a:pt x="217" y="25"/>
                    <a:pt x="216" y="29"/>
                    <a:pt x="214" y="38"/>
                  </a:cubicBezTo>
                  <a:cubicBezTo>
                    <a:pt x="209" y="50"/>
                    <a:pt x="208" y="53"/>
                    <a:pt x="207" y="53"/>
                  </a:cubicBezTo>
                  <a:cubicBezTo>
                    <a:pt x="207" y="53"/>
                    <a:pt x="207" y="53"/>
                    <a:pt x="207" y="52"/>
                  </a:cubicBezTo>
                  <a:cubicBezTo>
                    <a:pt x="206" y="52"/>
                    <a:pt x="206" y="52"/>
                    <a:pt x="208" y="45"/>
                  </a:cubicBezTo>
                  <a:cubicBezTo>
                    <a:pt x="210" y="37"/>
                    <a:pt x="210" y="37"/>
                    <a:pt x="208" y="36"/>
                  </a:cubicBezTo>
                  <a:cubicBezTo>
                    <a:pt x="201" y="47"/>
                    <a:pt x="195" y="60"/>
                    <a:pt x="191" y="72"/>
                  </a:cubicBezTo>
                  <a:lnTo>
                    <a:pt x="191" y="72"/>
                  </a:lnTo>
                  <a:cubicBezTo>
                    <a:pt x="193" y="65"/>
                    <a:pt x="192" y="65"/>
                    <a:pt x="191" y="65"/>
                  </a:cubicBezTo>
                  <a:cubicBezTo>
                    <a:pt x="190" y="67"/>
                    <a:pt x="190" y="68"/>
                    <a:pt x="190" y="68"/>
                  </a:cubicBezTo>
                  <a:cubicBezTo>
                    <a:pt x="190" y="68"/>
                    <a:pt x="191" y="65"/>
                    <a:pt x="191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3" y="57"/>
                    <a:pt x="195" y="57"/>
                    <a:pt x="196" y="57"/>
                  </a:cubicBezTo>
                  <a:lnTo>
                    <a:pt x="198" y="49"/>
                  </a:lnTo>
                  <a:cubicBezTo>
                    <a:pt x="200" y="41"/>
                    <a:pt x="200" y="37"/>
                    <a:pt x="200" y="37"/>
                  </a:cubicBezTo>
                  <a:lnTo>
                    <a:pt x="200" y="37"/>
                  </a:lnTo>
                  <a:cubicBezTo>
                    <a:pt x="199" y="37"/>
                    <a:pt x="198" y="41"/>
                    <a:pt x="196" y="48"/>
                  </a:cubicBezTo>
                  <a:cubicBezTo>
                    <a:pt x="194" y="52"/>
                    <a:pt x="193" y="54"/>
                    <a:pt x="193" y="54"/>
                  </a:cubicBezTo>
                  <a:cubicBezTo>
                    <a:pt x="193" y="54"/>
                    <a:pt x="193" y="52"/>
                    <a:pt x="193" y="48"/>
                  </a:cubicBezTo>
                  <a:cubicBezTo>
                    <a:pt x="194" y="42"/>
                    <a:pt x="196" y="36"/>
                    <a:pt x="195" y="36"/>
                  </a:cubicBezTo>
                  <a:lnTo>
                    <a:pt x="195" y="36"/>
                  </a:lnTo>
                  <a:cubicBezTo>
                    <a:pt x="195" y="36"/>
                    <a:pt x="195" y="37"/>
                    <a:pt x="195" y="39"/>
                  </a:cubicBezTo>
                  <a:cubicBezTo>
                    <a:pt x="195" y="39"/>
                    <a:pt x="192" y="39"/>
                    <a:pt x="195" y="31"/>
                  </a:cubicBezTo>
                  <a:cubicBezTo>
                    <a:pt x="194" y="31"/>
                    <a:pt x="193" y="31"/>
                    <a:pt x="193" y="31"/>
                  </a:cubicBezTo>
                  <a:cubicBezTo>
                    <a:pt x="192" y="31"/>
                    <a:pt x="192" y="32"/>
                    <a:pt x="190" y="38"/>
                  </a:cubicBezTo>
                  <a:cubicBezTo>
                    <a:pt x="188" y="44"/>
                    <a:pt x="187" y="45"/>
                    <a:pt x="186" y="45"/>
                  </a:cubicBezTo>
                  <a:cubicBezTo>
                    <a:pt x="186" y="45"/>
                    <a:pt x="186" y="45"/>
                    <a:pt x="186" y="45"/>
                  </a:cubicBezTo>
                  <a:cubicBezTo>
                    <a:pt x="186" y="45"/>
                    <a:pt x="184" y="45"/>
                    <a:pt x="182" y="52"/>
                  </a:cubicBezTo>
                  <a:cubicBezTo>
                    <a:pt x="180" y="60"/>
                    <a:pt x="177" y="67"/>
                    <a:pt x="176" y="67"/>
                  </a:cubicBezTo>
                  <a:cubicBezTo>
                    <a:pt x="176" y="67"/>
                    <a:pt x="176" y="67"/>
                    <a:pt x="175" y="67"/>
                  </a:cubicBezTo>
                  <a:cubicBezTo>
                    <a:pt x="174" y="70"/>
                    <a:pt x="173" y="72"/>
                    <a:pt x="173" y="72"/>
                  </a:cubicBezTo>
                  <a:cubicBezTo>
                    <a:pt x="173" y="72"/>
                    <a:pt x="173" y="68"/>
                    <a:pt x="175" y="58"/>
                  </a:cubicBezTo>
                  <a:cubicBezTo>
                    <a:pt x="178" y="50"/>
                    <a:pt x="177" y="50"/>
                    <a:pt x="175" y="50"/>
                  </a:cubicBezTo>
                  <a:cubicBezTo>
                    <a:pt x="175" y="50"/>
                    <a:pt x="175" y="50"/>
                    <a:pt x="177" y="41"/>
                  </a:cubicBezTo>
                  <a:cubicBezTo>
                    <a:pt x="177" y="39"/>
                    <a:pt x="177" y="38"/>
                    <a:pt x="177" y="38"/>
                  </a:cubicBezTo>
                  <a:lnTo>
                    <a:pt x="177" y="38"/>
                  </a:lnTo>
                  <a:cubicBezTo>
                    <a:pt x="176" y="38"/>
                    <a:pt x="175" y="44"/>
                    <a:pt x="173" y="49"/>
                  </a:cubicBezTo>
                  <a:lnTo>
                    <a:pt x="170" y="65"/>
                  </a:lnTo>
                  <a:cubicBezTo>
                    <a:pt x="171" y="57"/>
                    <a:pt x="172" y="49"/>
                    <a:pt x="174" y="41"/>
                  </a:cubicBezTo>
                  <a:cubicBezTo>
                    <a:pt x="176" y="33"/>
                    <a:pt x="177" y="29"/>
                    <a:pt x="177" y="29"/>
                  </a:cubicBezTo>
                  <a:lnTo>
                    <a:pt x="177" y="29"/>
                  </a:lnTo>
                  <a:cubicBezTo>
                    <a:pt x="177" y="29"/>
                    <a:pt x="175" y="32"/>
                    <a:pt x="173" y="40"/>
                  </a:cubicBezTo>
                  <a:cubicBezTo>
                    <a:pt x="172" y="46"/>
                    <a:pt x="170" y="51"/>
                    <a:pt x="169" y="51"/>
                  </a:cubicBezTo>
                  <a:cubicBezTo>
                    <a:pt x="169" y="51"/>
                    <a:pt x="169" y="50"/>
                    <a:pt x="169" y="48"/>
                  </a:cubicBezTo>
                  <a:cubicBezTo>
                    <a:pt x="168" y="47"/>
                    <a:pt x="166" y="47"/>
                    <a:pt x="168" y="39"/>
                  </a:cubicBezTo>
                  <a:cubicBezTo>
                    <a:pt x="168" y="36"/>
                    <a:pt x="168" y="35"/>
                    <a:pt x="168" y="35"/>
                  </a:cubicBezTo>
                  <a:lnTo>
                    <a:pt x="168" y="35"/>
                  </a:lnTo>
                  <a:cubicBezTo>
                    <a:pt x="167" y="35"/>
                    <a:pt x="166" y="38"/>
                    <a:pt x="166" y="38"/>
                  </a:cubicBezTo>
                  <a:cubicBezTo>
                    <a:pt x="165" y="42"/>
                    <a:pt x="164" y="44"/>
                    <a:pt x="163" y="44"/>
                  </a:cubicBezTo>
                  <a:cubicBezTo>
                    <a:pt x="163" y="44"/>
                    <a:pt x="163" y="41"/>
                    <a:pt x="162" y="37"/>
                  </a:cubicBezTo>
                  <a:cubicBezTo>
                    <a:pt x="162" y="28"/>
                    <a:pt x="162" y="24"/>
                    <a:pt x="162" y="24"/>
                  </a:cubicBezTo>
                  <a:cubicBezTo>
                    <a:pt x="161" y="24"/>
                    <a:pt x="160" y="28"/>
                    <a:pt x="159" y="36"/>
                  </a:cubicBezTo>
                  <a:cubicBezTo>
                    <a:pt x="157" y="40"/>
                    <a:pt x="156" y="45"/>
                    <a:pt x="156" y="45"/>
                  </a:cubicBezTo>
                  <a:cubicBezTo>
                    <a:pt x="156" y="45"/>
                    <a:pt x="157" y="42"/>
                    <a:pt x="157" y="36"/>
                  </a:cubicBezTo>
                  <a:cubicBezTo>
                    <a:pt x="158" y="33"/>
                    <a:pt x="158" y="32"/>
                    <a:pt x="158" y="32"/>
                  </a:cubicBezTo>
                  <a:lnTo>
                    <a:pt x="158" y="32"/>
                  </a:lnTo>
                  <a:cubicBezTo>
                    <a:pt x="157" y="32"/>
                    <a:pt x="155" y="37"/>
                    <a:pt x="153" y="42"/>
                  </a:cubicBezTo>
                  <a:cubicBezTo>
                    <a:pt x="150" y="50"/>
                    <a:pt x="146" y="66"/>
                    <a:pt x="144" y="74"/>
                  </a:cubicBezTo>
                  <a:cubicBezTo>
                    <a:pt x="142" y="83"/>
                    <a:pt x="141" y="87"/>
                    <a:pt x="141" y="87"/>
                  </a:cubicBezTo>
                  <a:cubicBezTo>
                    <a:pt x="141" y="87"/>
                    <a:pt x="141" y="85"/>
                    <a:pt x="142" y="82"/>
                  </a:cubicBezTo>
                  <a:cubicBezTo>
                    <a:pt x="141" y="76"/>
                    <a:pt x="142" y="70"/>
                    <a:pt x="143" y="65"/>
                  </a:cubicBezTo>
                  <a:cubicBezTo>
                    <a:pt x="145" y="57"/>
                    <a:pt x="146" y="57"/>
                    <a:pt x="146" y="57"/>
                  </a:cubicBezTo>
                  <a:lnTo>
                    <a:pt x="146" y="58"/>
                  </a:lnTo>
                  <a:cubicBezTo>
                    <a:pt x="149" y="50"/>
                    <a:pt x="151" y="41"/>
                    <a:pt x="149" y="41"/>
                  </a:cubicBezTo>
                  <a:cubicBezTo>
                    <a:pt x="149" y="37"/>
                    <a:pt x="149" y="35"/>
                    <a:pt x="149" y="35"/>
                  </a:cubicBezTo>
                  <a:lnTo>
                    <a:pt x="149" y="35"/>
                  </a:lnTo>
                  <a:cubicBezTo>
                    <a:pt x="149" y="35"/>
                    <a:pt x="148" y="37"/>
                    <a:pt x="147" y="41"/>
                  </a:cubicBezTo>
                  <a:cubicBezTo>
                    <a:pt x="149" y="32"/>
                    <a:pt x="147" y="32"/>
                    <a:pt x="145" y="31"/>
                  </a:cubicBezTo>
                  <a:cubicBezTo>
                    <a:pt x="144" y="31"/>
                    <a:pt x="142" y="30"/>
                    <a:pt x="143" y="22"/>
                  </a:cubicBezTo>
                  <a:cubicBezTo>
                    <a:pt x="142" y="22"/>
                    <a:pt x="142" y="22"/>
                    <a:pt x="141" y="22"/>
                  </a:cubicBezTo>
                  <a:cubicBezTo>
                    <a:pt x="140" y="22"/>
                    <a:pt x="139" y="23"/>
                    <a:pt x="138" y="29"/>
                  </a:cubicBezTo>
                  <a:cubicBezTo>
                    <a:pt x="136" y="39"/>
                    <a:pt x="135" y="42"/>
                    <a:pt x="135" y="42"/>
                  </a:cubicBezTo>
                  <a:cubicBezTo>
                    <a:pt x="135" y="42"/>
                    <a:pt x="135" y="40"/>
                    <a:pt x="136" y="37"/>
                  </a:cubicBezTo>
                  <a:cubicBezTo>
                    <a:pt x="138" y="26"/>
                    <a:pt x="134" y="18"/>
                    <a:pt x="131" y="18"/>
                  </a:cubicBezTo>
                  <a:cubicBezTo>
                    <a:pt x="129" y="18"/>
                    <a:pt x="127" y="20"/>
                    <a:pt x="126" y="26"/>
                  </a:cubicBezTo>
                  <a:lnTo>
                    <a:pt x="124" y="26"/>
                  </a:lnTo>
                  <a:cubicBezTo>
                    <a:pt x="124" y="21"/>
                    <a:pt x="123" y="18"/>
                    <a:pt x="121" y="18"/>
                  </a:cubicBezTo>
                  <a:cubicBezTo>
                    <a:pt x="120" y="18"/>
                    <a:pt x="118" y="20"/>
                    <a:pt x="117" y="23"/>
                  </a:cubicBezTo>
                  <a:lnTo>
                    <a:pt x="115" y="23"/>
                  </a:lnTo>
                  <a:cubicBezTo>
                    <a:pt x="115" y="19"/>
                    <a:pt x="115" y="16"/>
                    <a:pt x="114" y="16"/>
                  </a:cubicBezTo>
                  <a:cubicBezTo>
                    <a:pt x="113" y="16"/>
                    <a:pt x="113" y="18"/>
                    <a:pt x="111" y="22"/>
                  </a:cubicBezTo>
                  <a:cubicBezTo>
                    <a:pt x="110" y="28"/>
                    <a:pt x="109" y="33"/>
                    <a:pt x="109" y="33"/>
                  </a:cubicBezTo>
                  <a:cubicBezTo>
                    <a:pt x="109" y="33"/>
                    <a:pt x="109" y="32"/>
                    <a:pt x="109" y="30"/>
                  </a:cubicBezTo>
                  <a:cubicBezTo>
                    <a:pt x="111" y="22"/>
                    <a:pt x="109" y="21"/>
                    <a:pt x="107" y="20"/>
                  </a:cubicBezTo>
                  <a:cubicBezTo>
                    <a:pt x="104" y="20"/>
                    <a:pt x="104" y="20"/>
                    <a:pt x="103" y="28"/>
                  </a:cubicBezTo>
                  <a:cubicBezTo>
                    <a:pt x="101" y="30"/>
                    <a:pt x="101" y="30"/>
                    <a:pt x="100" y="30"/>
                  </a:cubicBezTo>
                  <a:cubicBezTo>
                    <a:pt x="99" y="30"/>
                    <a:pt x="100" y="25"/>
                    <a:pt x="101" y="19"/>
                  </a:cubicBezTo>
                  <a:cubicBezTo>
                    <a:pt x="103" y="12"/>
                    <a:pt x="104" y="8"/>
                    <a:pt x="103" y="8"/>
                  </a:cubicBezTo>
                  <a:lnTo>
                    <a:pt x="103" y="8"/>
                  </a:lnTo>
                  <a:cubicBezTo>
                    <a:pt x="103" y="8"/>
                    <a:pt x="101" y="14"/>
                    <a:pt x="98" y="27"/>
                  </a:cubicBezTo>
                  <a:cubicBezTo>
                    <a:pt x="96" y="36"/>
                    <a:pt x="95" y="39"/>
                    <a:pt x="94" y="39"/>
                  </a:cubicBezTo>
                  <a:cubicBezTo>
                    <a:pt x="94" y="39"/>
                    <a:pt x="94" y="37"/>
                    <a:pt x="95" y="33"/>
                  </a:cubicBezTo>
                  <a:cubicBezTo>
                    <a:pt x="95" y="28"/>
                    <a:pt x="96" y="26"/>
                    <a:pt x="97" y="26"/>
                  </a:cubicBezTo>
                  <a:cubicBezTo>
                    <a:pt x="97" y="26"/>
                    <a:pt x="97" y="26"/>
                    <a:pt x="97" y="27"/>
                  </a:cubicBezTo>
                  <a:lnTo>
                    <a:pt x="100" y="10"/>
                  </a:lnTo>
                  <a:cubicBezTo>
                    <a:pt x="99" y="10"/>
                    <a:pt x="99" y="10"/>
                    <a:pt x="97" y="18"/>
                  </a:cubicBezTo>
                  <a:cubicBezTo>
                    <a:pt x="97" y="18"/>
                    <a:pt x="97" y="18"/>
                    <a:pt x="95" y="26"/>
                  </a:cubicBezTo>
                  <a:cubicBezTo>
                    <a:pt x="92" y="33"/>
                    <a:pt x="90" y="41"/>
                    <a:pt x="90" y="49"/>
                  </a:cubicBezTo>
                  <a:cubicBezTo>
                    <a:pt x="89" y="56"/>
                    <a:pt x="89" y="57"/>
                    <a:pt x="88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49"/>
                    <a:pt x="89" y="41"/>
                    <a:pt x="91" y="33"/>
                  </a:cubicBezTo>
                  <a:cubicBezTo>
                    <a:pt x="94" y="28"/>
                    <a:pt x="95" y="23"/>
                    <a:pt x="95" y="18"/>
                  </a:cubicBezTo>
                  <a:cubicBezTo>
                    <a:pt x="95" y="16"/>
                    <a:pt x="95" y="16"/>
                    <a:pt x="95" y="16"/>
                  </a:cubicBezTo>
                  <a:cubicBezTo>
                    <a:pt x="94" y="16"/>
                    <a:pt x="91" y="22"/>
                    <a:pt x="88" y="31"/>
                  </a:cubicBezTo>
                  <a:lnTo>
                    <a:pt x="88" y="31"/>
                  </a:lnTo>
                  <a:cubicBezTo>
                    <a:pt x="89" y="24"/>
                    <a:pt x="87" y="23"/>
                    <a:pt x="86" y="23"/>
                  </a:cubicBezTo>
                  <a:cubicBezTo>
                    <a:pt x="85" y="23"/>
                    <a:pt x="83" y="23"/>
                    <a:pt x="82" y="31"/>
                  </a:cubicBezTo>
                  <a:cubicBezTo>
                    <a:pt x="81" y="37"/>
                    <a:pt x="80" y="41"/>
                    <a:pt x="79" y="47"/>
                  </a:cubicBezTo>
                  <a:cubicBezTo>
                    <a:pt x="79" y="52"/>
                    <a:pt x="78" y="58"/>
                    <a:pt x="77" y="63"/>
                  </a:cubicBezTo>
                  <a:cubicBezTo>
                    <a:pt x="77" y="63"/>
                    <a:pt x="77" y="55"/>
                    <a:pt x="77" y="47"/>
                  </a:cubicBezTo>
                  <a:cubicBezTo>
                    <a:pt x="78" y="30"/>
                    <a:pt x="78" y="21"/>
                    <a:pt x="74" y="21"/>
                  </a:cubicBezTo>
                  <a:cubicBezTo>
                    <a:pt x="73" y="20"/>
                    <a:pt x="71" y="20"/>
                    <a:pt x="72" y="12"/>
                  </a:cubicBezTo>
                  <a:cubicBezTo>
                    <a:pt x="72" y="12"/>
                    <a:pt x="71" y="12"/>
                    <a:pt x="71" y="12"/>
                  </a:cubicBezTo>
                  <a:cubicBezTo>
                    <a:pt x="69" y="12"/>
                    <a:pt x="69" y="13"/>
                    <a:pt x="68" y="19"/>
                  </a:cubicBezTo>
                  <a:lnTo>
                    <a:pt x="67" y="19"/>
                  </a:lnTo>
                  <a:cubicBezTo>
                    <a:pt x="67" y="15"/>
                    <a:pt x="66" y="12"/>
                    <a:pt x="66" y="12"/>
                  </a:cubicBezTo>
                  <a:cubicBezTo>
                    <a:pt x="65" y="12"/>
                    <a:pt x="65" y="14"/>
                    <a:pt x="64" y="18"/>
                  </a:cubicBezTo>
                  <a:cubicBezTo>
                    <a:pt x="64" y="21"/>
                    <a:pt x="63" y="22"/>
                    <a:pt x="63" y="22"/>
                  </a:cubicBezTo>
                  <a:cubicBezTo>
                    <a:pt x="63" y="22"/>
                    <a:pt x="63" y="18"/>
                    <a:pt x="62" y="18"/>
                  </a:cubicBezTo>
                  <a:cubicBezTo>
                    <a:pt x="63" y="10"/>
                    <a:pt x="63" y="6"/>
                    <a:pt x="63" y="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8" name="Google Shape;8998;p33"/>
            <p:cNvSpPr/>
            <p:nvPr/>
          </p:nvSpPr>
          <p:spPr>
            <a:xfrm>
              <a:off x="3193198" y="2247696"/>
              <a:ext cx="72522" cy="43253"/>
            </a:xfrm>
            <a:custGeom>
              <a:avLst/>
              <a:gdLst/>
              <a:ahLst/>
              <a:cxnLst/>
              <a:rect l="l" t="t" r="r" b="b"/>
              <a:pathLst>
                <a:path w="726" h="433" extrusionOk="0">
                  <a:moveTo>
                    <a:pt x="230" y="0"/>
                  </a:moveTo>
                  <a:cubicBezTo>
                    <a:pt x="229" y="0"/>
                    <a:pt x="229" y="2"/>
                    <a:pt x="229" y="7"/>
                  </a:cubicBezTo>
                  <a:lnTo>
                    <a:pt x="231" y="8"/>
                  </a:lnTo>
                  <a:cubicBezTo>
                    <a:pt x="232" y="1"/>
                    <a:pt x="232" y="1"/>
                    <a:pt x="231" y="1"/>
                  </a:cubicBezTo>
                  <a:cubicBezTo>
                    <a:pt x="231" y="0"/>
                    <a:pt x="230" y="0"/>
                    <a:pt x="230" y="0"/>
                  </a:cubicBezTo>
                  <a:close/>
                  <a:moveTo>
                    <a:pt x="36" y="21"/>
                  </a:moveTo>
                  <a:lnTo>
                    <a:pt x="36" y="29"/>
                  </a:lnTo>
                  <a:lnTo>
                    <a:pt x="37" y="30"/>
                  </a:lnTo>
                  <a:cubicBezTo>
                    <a:pt x="37" y="21"/>
                    <a:pt x="37" y="21"/>
                    <a:pt x="36" y="21"/>
                  </a:cubicBezTo>
                  <a:close/>
                  <a:moveTo>
                    <a:pt x="175" y="29"/>
                  </a:moveTo>
                  <a:lnTo>
                    <a:pt x="174" y="36"/>
                  </a:lnTo>
                  <a:cubicBezTo>
                    <a:pt x="173" y="41"/>
                    <a:pt x="173" y="41"/>
                    <a:pt x="173" y="45"/>
                  </a:cubicBezTo>
                  <a:cubicBezTo>
                    <a:pt x="173" y="45"/>
                    <a:pt x="174" y="37"/>
                    <a:pt x="175" y="29"/>
                  </a:cubicBezTo>
                  <a:close/>
                  <a:moveTo>
                    <a:pt x="204" y="52"/>
                  </a:moveTo>
                  <a:cubicBezTo>
                    <a:pt x="202" y="60"/>
                    <a:pt x="202" y="68"/>
                    <a:pt x="202" y="68"/>
                  </a:cubicBezTo>
                  <a:cubicBezTo>
                    <a:pt x="203" y="68"/>
                    <a:pt x="204" y="60"/>
                    <a:pt x="204" y="60"/>
                  </a:cubicBezTo>
                  <a:cubicBezTo>
                    <a:pt x="204" y="60"/>
                    <a:pt x="205" y="52"/>
                    <a:pt x="204" y="52"/>
                  </a:cubicBezTo>
                  <a:close/>
                  <a:moveTo>
                    <a:pt x="221" y="65"/>
                  </a:moveTo>
                  <a:lnTo>
                    <a:pt x="221" y="65"/>
                  </a:lnTo>
                  <a:cubicBezTo>
                    <a:pt x="220" y="67"/>
                    <a:pt x="220" y="68"/>
                    <a:pt x="220" y="68"/>
                  </a:cubicBezTo>
                  <a:cubicBezTo>
                    <a:pt x="220" y="68"/>
                    <a:pt x="220" y="65"/>
                    <a:pt x="221" y="65"/>
                  </a:cubicBezTo>
                  <a:close/>
                  <a:moveTo>
                    <a:pt x="20" y="60"/>
                  </a:moveTo>
                  <a:cubicBezTo>
                    <a:pt x="20" y="60"/>
                    <a:pt x="20" y="60"/>
                    <a:pt x="20" y="60"/>
                  </a:cubicBezTo>
                  <a:cubicBezTo>
                    <a:pt x="21" y="60"/>
                    <a:pt x="21" y="60"/>
                    <a:pt x="21" y="68"/>
                  </a:cubicBezTo>
                  <a:cubicBezTo>
                    <a:pt x="21" y="68"/>
                    <a:pt x="19" y="76"/>
                    <a:pt x="18" y="76"/>
                  </a:cubicBezTo>
                  <a:lnTo>
                    <a:pt x="18" y="68"/>
                  </a:lnTo>
                  <a:cubicBezTo>
                    <a:pt x="19" y="61"/>
                    <a:pt x="20" y="60"/>
                    <a:pt x="20" y="60"/>
                  </a:cubicBezTo>
                  <a:close/>
                  <a:moveTo>
                    <a:pt x="126" y="61"/>
                  </a:moveTo>
                  <a:cubicBezTo>
                    <a:pt x="126" y="61"/>
                    <a:pt x="127" y="61"/>
                    <a:pt x="127" y="61"/>
                  </a:cubicBezTo>
                  <a:lnTo>
                    <a:pt x="126" y="69"/>
                  </a:lnTo>
                  <a:lnTo>
                    <a:pt x="124" y="77"/>
                  </a:lnTo>
                  <a:lnTo>
                    <a:pt x="124" y="69"/>
                  </a:lnTo>
                  <a:cubicBezTo>
                    <a:pt x="124" y="62"/>
                    <a:pt x="125" y="61"/>
                    <a:pt x="126" y="61"/>
                  </a:cubicBezTo>
                  <a:close/>
                  <a:moveTo>
                    <a:pt x="153" y="52"/>
                  </a:moveTo>
                  <a:lnTo>
                    <a:pt x="153" y="52"/>
                  </a:lnTo>
                  <a:cubicBezTo>
                    <a:pt x="154" y="52"/>
                    <a:pt x="153" y="56"/>
                    <a:pt x="152" y="66"/>
                  </a:cubicBezTo>
                  <a:cubicBezTo>
                    <a:pt x="149" y="73"/>
                    <a:pt x="147" y="81"/>
                    <a:pt x="147" y="81"/>
                  </a:cubicBezTo>
                  <a:cubicBezTo>
                    <a:pt x="148" y="73"/>
                    <a:pt x="149" y="66"/>
                    <a:pt x="152" y="58"/>
                  </a:cubicBezTo>
                  <a:lnTo>
                    <a:pt x="152" y="57"/>
                  </a:lnTo>
                  <a:cubicBezTo>
                    <a:pt x="153" y="54"/>
                    <a:pt x="153" y="52"/>
                    <a:pt x="153" y="52"/>
                  </a:cubicBezTo>
                  <a:close/>
                  <a:moveTo>
                    <a:pt x="191" y="73"/>
                  </a:moveTo>
                  <a:cubicBezTo>
                    <a:pt x="192" y="75"/>
                    <a:pt x="192" y="75"/>
                    <a:pt x="191" y="82"/>
                  </a:cubicBezTo>
                  <a:lnTo>
                    <a:pt x="190" y="82"/>
                  </a:lnTo>
                  <a:lnTo>
                    <a:pt x="190" y="73"/>
                  </a:lnTo>
                  <a:close/>
                  <a:moveTo>
                    <a:pt x="184" y="69"/>
                  </a:moveTo>
                  <a:lnTo>
                    <a:pt x="184" y="69"/>
                  </a:lnTo>
                  <a:cubicBezTo>
                    <a:pt x="185" y="69"/>
                    <a:pt x="183" y="77"/>
                    <a:pt x="181" y="88"/>
                  </a:cubicBezTo>
                  <a:lnTo>
                    <a:pt x="180" y="88"/>
                  </a:lnTo>
                  <a:cubicBezTo>
                    <a:pt x="180" y="82"/>
                    <a:pt x="181" y="77"/>
                    <a:pt x="183" y="72"/>
                  </a:cubicBezTo>
                  <a:cubicBezTo>
                    <a:pt x="184" y="70"/>
                    <a:pt x="184" y="69"/>
                    <a:pt x="184" y="69"/>
                  </a:cubicBezTo>
                  <a:close/>
                  <a:moveTo>
                    <a:pt x="30" y="61"/>
                  </a:moveTo>
                  <a:cubicBezTo>
                    <a:pt x="32" y="61"/>
                    <a:pt x="33" y="61"/>
                    <a:pt x="32" y="69"/>
                  </a:cubicBezTo>
                  <a:lnTo>
                    <a:pt x="30" y="69"/>
                  </a:lnTo>
                  <a:cubicBezTo>
                    <a:pt x="31" y="67"/>
                    <a:pt x="31" y="66"/>
                    <a:pt x="31" y="66"/>
                  </a:cubicBezTo>
                  <a:lnTo>
                    <a:pt x="31" y="66"/>
                  </a:lnTo>
                  <a:cubicBezTo>
                    <a:pt x="31" y="66"/>
                    <a:pt x="30" y="72"/>
                    <a:pt x="30" y="78"/>
                  </a:cubicBezTo>
                  <a:lnTo>
                    <a:pt x="28" y="94"/>
                  </a:lnTo>
                  <a:cubicBezTo>
                    <a:pt x="27" y="88"/>
                    <a:pt x="27" y="82"/>
                    <a:pt x="28" y="77"/>
                  </a:cubicBezTo>
                  <a:cubicBezTo>
                    <a:pt x="28" y="61"/>
                    <a:pt x="28" y="61"/>
                    <a:pt x="30" y="61"/>
                  </a:cubicBezTo>
                  <a:close/>
                  <a:moveTo>
                    <a:pt x="354" y="80"/>
                  </a:moveTo>
                  <a:lnTo>
                    <a:pt x="355" y="81"/>
                  </a:lnTo>
                  <a:cubicBezTo>
                    <a:pt x="352" y="86"/>
                    <a:pt x="351" y="91"/>
                    <a:pt x="348" y="96"/>
                  </a:cubicBezTo>
                  <a:lnTo>
                    <a:pt x="347" y="96"/>
                  </a:lnTo>
                  <a:cubicBezTo>
                    <a:pt x="349" y="90"/>
                    <a:pt x="351" y="86"/>
                    <a:pt x="354" y="80"/>
                  </a:cubicBezTo>
                  <a:close/>
                  <a:moveTo>
                    <a:pt x="154" y="90"/>
                  </a:moveTo>
                  <a:lnTo>
                    <a:pt x="155" y="91"/>
                  </a:lnTo>
                  <a:cubicBezTo>
                    <a:pt x="155" y="96"/>
                    <a:pt x="154" y="102"/>
                    <a:pt x="152" y="107"/>
                  </a:cubicBezTo>
                  <a:lnTo>
                    <a:pt x="150" y="107"/>
                  </a:lnTo>
                  <a:cubicBezTo>
                    <a:pt x="152" y="99"/>
                    <a:pt x="154" y="90"/>
                    <a:pt x="154" y="90"/>
                  </a:cubicBezTo>
                  <a:close/>
                  <a:moveTo>
                    <a:pt x="80" y="94"/>
                  </a:moveTo>
                  <a:cubicBezTo>
                    <a:pt x="80" y="99"/>
                    <a:pt x="79" y="105"/>
                    <a:pt x="78" y="109"/>
                  </a:cubicBezTo>
                  <a:lnTo>
                    <a:pt x="75" y="109"/>
                  </a:lnTo>
                  <a:cubicBezTo>
                    <a:pt x="75" y="104"/>
                    <a:pt x="76" y="98"/>
                    <a:pt x="80" y="94"/>
                  </a:cubicBezTo>
                  <a:close/>
                  <a:moveTo>
                    <a:pt x="130" y="75"/>
                  </a:moveTo>
                  <a:cubicBezTo>
                    <a:pt x="130" y="75"/>
                    <a:pt x="129" y="79"/>
                    <a:pt x="128" y="86"/>
                  </a:cubicBezTo>
                  <a:cubicBezTo>
                    <a:pt x="128" y="94"/>
                    <a:pt x="126" y="102"/>
                    <a:pt x="124" y="109"/>
                  </a:cubicBezTo>
                  <a:lnTo>
                    <a:pt x="121" y="109"/>
                  </a:lnTo>
                  <a:cubicBezTo>
                    <a:pt x="121" y="109"/>
                    <a:pt x="124" y="102"/>
                    <a:pt x="126" y="94"/>
                  </a:cubicBezTo>
                  <a:cubicBezTo>
                    <a:pt x="128" y="81"/>
                    <a:pt x="129" y="75"/>
                    <a:pt x="130" y="75"/>
                  </a:cubicBezTo>
                  <a:close/>
                  <a:moveTo>
                    <a:pt x="238" y="89"/>
                  </a:moveTo>
                  <a:cubicBezTo>
                    <a:pt x="238" y="89"/>
                    <a:pt x="238" y="92"/>
                    <a:pt x="237" y="102"/>
                  </a:cubicBezTo>
                  <a:cubicBezTo>
                    <a:pt x="235" y="108"/>
                    <a:pt x="235" y="110"/>
                    <a:pt x="234" y="110"/>
                  </a:cubicBezTo>
                  <a:cubicBezTo>
                    <a:pt x="234" y="110"/>
                    <a:pt x="234" y="110"/>
                    <a:pt x="234" y="109"/>
                  </a:cubicBezTo>
                  <a:cubicBezTo>
                    <a:pt x="234" y="109"/>
                    <a:pt x="235" y="102"/>
                    <a:pt x="237" y="94"/>
                  </a:cubicBezTo>
                  <a:cubicBezTo>
                    <a:pt x="237" y="90"/>
                    <a:pt x="238" y="89"/>
                    <a:pt x="238" y="89"/>
                  </a:cubicBezTo>
                  <a:close/>
                  <a:moveTo>
                    <a:pt x="245" y="96"/>
                  </a:moveTo>
                  <a:cubicBezTo>
                    <a:pt x="244" y="102"/>
                    <a:pt x="242" y="106"/>
                    <a:pt x="240" y="112"/>
                  </a:cubicBezTo>
                  <a:lnTo>
                    <a:pt x="241" y="104"/>
                  </a:lnTo>
                  <a:lnTo>
                    <a:pt x="244" y="96"/>
                  </a:lnTo>
                  <a:close/>
                  <a:moveTo>
                    <a:pt x="245" y="109"/>
                  </a:moveTo>
                  <a:cubicBezTo>
                    <a:pt x="246" y="109"/>
                    <a:pt x="245" y="113"/>
                    <a:pt x="245" y="113"/>
                  </a:cubicBezTo>
                  <a:cubicBezTo>
                    <a:pt x="245" y="110"/>
                    <a:pt x="245" y="109"/>
                    <a:pt x="245" y="109"/>
                  </a:cubicBezTo>
                  <a:close/>
                  <a:moveTo>
                    <a:pt x="202" y="102"/>
                  </a:moveTo>
                  <a:cubicBezTo>
                    <a:pt x="203" y="102"/>
                    <a:pt x="204" y="102"/>
                    <a:pt x="202" y="109"/>
                  </a:cubicBezTo>
                  <a:cubicBezTo>
                    <a:pt x="202" y="109"/>
                    <a:pt x="201" y="117"/>
                    <a:pt x="200" y="117"/>
                  </a:cubicBezTo>
                  <a:cubicBezTo>
                    <a:pt x="200" y="117"/>
                    <a:pt x="200" y="117"/>
                    <a:pt x="200" y="117"/>
                  </a:cubicBezTo>
                  <a:cubicBezTo>
                    <a:pt x="200" y="117"/>
                    <a:pt x="200" y="109"/>
                    <a:pt x="200" y="109"/>
                  </a:cubicBezTo>
                  <a:cubicBezTo>
                    <a:pt x="201" y="102"/>
                    <a:pt x="202" y="102"/>
                    <a:pt x="202" y="102"/>
                  </a:cubicBezTo>
                  <a:close/>
                  <a:moveTo>
                    <a:pt x="218" y="106"/>
                  </a:moveTo>
                  <a:cubicBezTo>
                    <a:pt x="218" y="106"/>
                    <a:pt x="218" y="106"/>
                    <a:pt x="219" y="106"/>
                  </a:cubicBezTo>
                  <a:cubicBezTo>
                    <a:pt x="220" y="106"/>
                    <a:pt x="218" y="114"/>
                    <a:pt x="218" y="114"/>
                  </a:cubicBezTo>
                  <a:cubicBezTo>
                    <a:pt x="217" y="116"/>
                    <a:pt x="217" y="117"/>
                    <a:pt x="217" y="117"/>
                  </a:cubicBezTo>
                  <a:cubicBezTo>
                    <a:pt x="217" y="117"/>
                    <a:pt x="217" y="114"/>
                    <a:pt x="217" y="114"/>
                  </a:cubicBezTo>
                  <a:cubicBezTo>
                    <a:pt x="217" y="107"/>
                    <a:pt x="217" y="106"/>
                    <a:pt x="218" y="106"/>
                  </a:cubicBezTo>
                  <a:close/>
                  <a:moveTo>
                    <a:pt x="82" y="107"/>
                  </a:moveTo>
                  <a:cubicBezTo>
                    <a:pt x="81" y="107"/>
                    <a:pt x="81" y="113"/>
                    <a:pt x="80" y="118"/>
                  </a:cubicBezTo>
                  <a:cubicBezTo>
                    <a:pt x="79" y="126"/>
                    <a:pt x="80" y="126"/>
                    <a:pt x="82" y="127"/>
                  </a:cubicBezTo>
                  <a:cubicBezTo>
                    <a:pt x="82" y="127"/>
                    <a:pt x="84" y="119"/>
                    <a:pt x="84" y="119"/>
                  </a:cubicBezTo>
                  <a:cubicBezTo>
                    <a:pt x="85" y="112"/>
                    <a:pt x="84" y="110"/>
                    <a:pt x="83" y="110"/>
                  </a:cubicBezTo>
                  <a:cubicBezTo>
                    <a:pt x="83" y="108"/>
                    <a:pt x="83" y="107"/>
                    <a:pt x="82" y="107"/>
                  </a:cubicBezTo>
                  <a:close/>
                  <a:moveTo>
                    <a:pt x="169" y="119"/>
                  </a:moveTo>
                  <a:cubicBezTo>
                    <a:pt x="169" y="119"/>
                    <a:pt x="169" y="119"/>
                    <a:pt x="170" y="119"/>
                  </a:cubicBezTo>
                  <a:lnTo>
                    <a:pt x="168" y="127"/>
                  </a:lnTo>
                  <a:cubicBezTo>
                    <a:pt x="168" y="127"/>
                    <a:pt x="167" y="131"/>
                    <a:pt x="166" y="131"/>
                  </a:cubicBezTo>
                  <a:cubicBezTo>
                    <a:pt x="166" y="131"/>
                    <a:pt x="166" y="129"/>
                    <a:pt x="166" y="126"/>
                  </a:cubicBezTo>
                  <a:cubicBezTo>
                    <a:pt x="165" y="126"/>
                    <a:pt x="168" y="119"/>
                    <a:pt x="169" y="119"/>
                  </a:cubicBezTo>
                  <a:close/>
                  <a:moveTo>
                    <a:pt x="297" y="128"/>
                  </a:moveTo>
                  <a:lnTo>
                    <a:pt x="299" y="130"/>
                  </a:lnTo>
                  <a:cubicBezTo>
                    <a:pt x="297" y="135"/>
                    <a:pt x="295" y="140"/>
                    <a:pt x="293" y="144"/>
                  </a:cubicBezTo>
                  <a:lnTo>
                    <a:pt x="294" y="136"/>
                  </a:lnTo>
                  <a:lnTo>
                    <a:pt x="297" y="128"/>
                  </a:lnTo>
                  <a:close/>
                  <a:moveTo>
                    <a:pt x="236" y="135"/>
                  </a:moveTo>
                  <a:lnTo>
                    <a:pt x="234" y="143"/>
                  </a:lnTo>
                  <a:cubicBezTo>
                    <a:pt x="233" y="146"/>
                    <a:pt x="233" y="147"/>
                    <a:pt x="233" y="147"/>
                  </a:cubicBezTo>
                  <a:cubicBezTo>
                    <a:pt x="234" y="147"/>
                    <a:pt x="235" y="141"/>
                    <a:pt x="236" y="135"/>
                  </a:cubicBezTo>
                  <a:close/>
                  <a:moveTo>
                    <a:pt x="350" y="132"/>
                  </a:moveTo>
                  <a:cubicBezTo>
                    <a:pt x="349" y="137"/>
                    <a:pt x="347" y="142"/>
                    <a:pt x="343" y="148"/>
                  </a:cubicBezTo>
                  <a:lnTo>
                    <a:pt x="346" y="139"/>
                  </a:lnTo>
                  <a:lnTo>
                    <a:pt x="349" y="132"/>
                  </a:lnTo>
                  <a:close/>
                  <a:moveTo>
                    <a:pt x="321" y="130"/>
                  </a:moveTo>
                  <a:lnTo>
                    <a:pt x="321" y="130"/>
                  </a:lnTo>
                  <a:cubicBezTo>
                    <a:pt x="321" y="131"/>
                    <a:pt x="320" y="133"/>
                    <a:pt x="319" y="137"/>
                  </a:cubicBezTo>
                  <a:cubicBezTo>
                    <a:pt x="317" y="145"/>
                    <a:pt x="313" y="152"/>
                    <a:pt x="313" y="152"/>
                  </a:cubicBezTo>
                  <a:cubicBezTo>
                    <a:pt x="315" y="144"/>
                    <a:pt x="317" y="137"/>
                    <a:pt x="321" y="130"/>
                  </a:cubicBezTo>
                  <a:close/>
                  <a:moveTo>
                    <a:pt x="409" y="161"/>
                  </a:moveTo>
                  <a:lnTo>
                    <a:pt x="409" y="161"/>
                  </a:lnTo>
                  <a:cubicBezTo>
                    <a:pt x="411" y="162"/>
                    <a:pt x="411" y="162"/>
                    <a:pt x="407" y="169"/>
                  </a:cubicBezTo>
                  <a:cubicBezTo>
                    <a:pt x="405" y="175"/>
                    <a:pt x="403" y="176"/>
                    <a:pt x="402" y="176"/>
                  </a:cubicBezTo>
                  <a:cubicBezTo>
                    <a:pt x="401" y="176"/>
                    <a:pt x="401" y="176"/>
                    <a:pt x="401" y="176"/>
                  </a:cubicBezTo>
                  <a:cubicBezTo>
                    <a:pt x="403" y="170"/>
                    <a:pt x="405" y="164"/>
                    <a:pt x="409" y="161"/>
                  </a:cubicBezTo>
                  <a:close/>
                  <a:moveTo>
                    <a:pt x="447" y="173"/>
                  </a:moveTo>
                  <a:lnTo>
                    <a:pt x="447" y="174"/>
                  </a:lnTo>
                  <a:cubicBezTo>
                    <a:pt x="443" y="181"/>
                    <a:pt x="439" y="188"/>
                    <a:pt x="439" y="188"/>
                  </a:cubicBezTo>
                  <a:lnTo>
                    <a:pt x="438" y="188"/>
                  </a:lnTo>
                  <a:cubicBezTo>
                    <a:pt x="440" y="182"/>
                    <a:pt x="443" y="178"/>
                    <a:pt x="447" y="173"/>
                  </a:cubicBezTo>
                  <a:close/>
                  <a:moveTo>
                    <a:pt x="540" y="182"/>
                  </a:moveTo>
                  <a:lnTo>
                    <a:pt x="540" y="182"/>
                  </a:lnTo>
                  <a:cubicBezTo>
                    <a:pt x="541" y="183"/>
                    <a:pt x="541" y="183"/>
                    <a:pt x="536" y="190"/>
                  </a:cubicBezTo>
                  <a:cubicBezTo>
                    <a:pt x="536" y="190"/>
                    <a:pt x="531" y="196"/>
                    <a:pt x="531" y="196"/>
                  </a:cubicBezTo>
                  <a:lnTo>
                    <a:pt x="534" y="188"/>
                  </a:lnTo>
                  <a:cubicBezTo>
                    <a:pt x="540" y="182"/>
                    <a:pt x="540" y="182"/>
                    <a:pt x="540" y="182"/>
                  </a:cubicBezTo>
                  <a:close/>
                  <a:moveTo>
                    <a:pt x="8" y="181"/>
                  </a:moveTo>
                  <a:cubicBezTo>
                    <a:pt x="8" y="181"/>
                    <a:pt x="7" y="189"/>
                    <a:pt x="6" y="197"/>
                  </a:cubicBezTo>
                  <a:lnTo>
                    <a:pt x="7" y="197"/>
                  </a:lnTo>
                  <a:cubicBezTo>
                    <a:pt x="8" y="192"/>
                    <a:pt x="9" y="187"/>
                    <a:pt x="9" y="181"/>
                  </a:cubicBezTo>
                  <a:close/>
                  <a:moveTo>
                    <a:pt x="529" y="230"/>
                  </a:moveTo>
                  <a:cubicBezTo>
                    <a:pt x="529" y="230"/>
                    <a:pt x="528" y="231"/>
                    <a:pt x="525" y="235"/>
                  </a:cubicBezTo>
                  <a:cubicBezTo>
                    <a:pt x="522" y="240"/>
                    <a:pt x="521" y="241"/>
                    <a:pt x="520" y="241"/>
                  </a:cubicBezTo>
                  <a:cubicBezTo>
                    <a:pt x="520" y="241"/>
                    <a:pt x="520" y="241"/>
                    <a:pt x="520" y="241"/>
                  </a:cubicBezTo>
                  <a:cubicBezTo>
                    <a:pt x="518" y="240"/>
                    <a:pt x="518" y="240"/>
                    <a:pt x="524" y="234"/>
                  </a:cubicBezTo>
                  <a:cubicBezTo>
                    <a:pt x="527" y="231"/>
                    <a:pt x="528" y="230"/>
                    <a:pt x="529" y="230"/>
                  </a:cubicBezTo>
                  <a:close/>
                  <a:moveTo>
                    <a:pt x="530" y="238"/>
                  </a:moveTo>
                  <a:cubicBezTo>
                    <a:pt x="531" y="240"/>
                    <a:pt x="531" y="240"/>
                    <a:pt x="525" y="246"/>
                  </a:cubicBezTo>
                  <a:lnTo>
                    <a:pt x="525" y="245"/>
                  </a:lnTo>
                  <a:lnTo>
                    <a:pt x="530" y="238"/>
                  </a:lnTo>
                  <a:close/>
                  <a:moveTo>
                    <a:pt x="536" y="245"/>
                  </a:moveTo>
                  <a:lnTo>
                    <a:pt x="536" y="245"/>
                  </a:lnTo>
                  <a:cubicBezTo>
                    <a:pt x="538" y="246"/>
                    <a:pt x="538" y="246"/>
                    <a:pt x="532" y="252"/>
                  </a:cubicBezTo>
                  <a:lnTo>
                    <a:pt x="536" y="245"/>
                  </a:lnTo>
                  <a:close/>
                  <a:moveTo>
                    <a:pt x="554" y="238"/>
                  </a:moveTo>
                  <a:lnTo>
                    <a:pt x="554" y="240"/>
                  </a:lnTo>
                  <a:cubicBezTo>
                    <a:pt x="555" y="241"/>
                    <a:pt x="550" y="246"/>
                    <a:pt x="550" y="246"/>
                  </a:cubicBezTo>
                  <a:cubicBezTo>
                    <a:pt x="550" y="246"/>
                    <a:pt x="545" y="252"/>
                    <a:pt x="544" y="252"/>
                  </a:cubicBezTo>
                  <a:cubicBezTo>
                    <a:pt x="544" y="252"/>
                    <a:pt x="544" y="252"/>
                    <a:pt x="544" y="252"/>
                  </a:cubicBezTo>
                  <a:cubicBezTo>
                    <a:pt x="543" y="252"/>
                    <a:pt x="549" y="245"/>
                    <a:pt x="553" y="238"/>
                  </a:cubicBezTo>
                  <a:close/>
                  <a:moveTo>
                    <a:pt x="527" y="253"/>
                  </a:moveTo>
                  <a:lnTo>
                    <a:pt x="527" y="253"/>
                  </a:lnTo>
                  <a:cubicBezTo>
                    <a:pt x="527" y="253"/>
                    <a:pt x="526" y="254"/>
                    <a:pt x="524" y="255"/>
                  </a:cubicBezTo>
                  <a:cubicBezTo>
                    <a:pt x="524" y="255"/>
                    <a:pt x="524" y="255"/>
                    <a:pt x="524" y="255"/>
                  </a:cubicBezTo>
                  <a:cubicBezTo>
                    <a:pt x="525" y="255"/>
                    <a:pt x="527" y="253"/>
                    <a:pt x="527" y="253"/>
                  </a:cubicBezTo>
                  <a:close/>
                  <a:moveTo>
                    <a:pt x="508" y="261"/>
                  </a:moveTo>
                  <a:cubicBezTo>
                    <a:pt x="506" y="262"/>
                    <a:pt x="504" y="265"/>
                    <a:pt x="502" y="269"/>
                  </a:cubicBezTo>
                  <a:cubicBezTo>
                    <a:pt x="501" y="270"/>
                    <a:pt x="500" y="270"/>
                    <a:pt x="500" y="271"/>
                  </a:cubicBezTo>
                  <a:lnTo>
                    <a:pt x="500" y="271"/>
                  </a:lnTo>
                  <a:cubicBezTo>
                    <a:pt x="501" y="269"/>
                    <a:pt x="504" y="266"/>
                    <a:pt x="507" y="262"/>
                  </a:cubicBezTo>
                  <a:cubicBezTo>
                    <a:pt x="508" y="261"/>
                    <a:pt x="508" y="261"/>
                    <a:pt x="508" y="261"/>
                  </a:cubicBezTo>
                  <a:close/>
                  <a:moveTo>
                    <a:pt x="500" y="271"/>
                  </a:moveTo>
                  <a:cubicBezTo>
                    <a:pt x="499" y="272"/>
                    <a:pt x="499" y="273"/>
                    <a:pt x="499" y="273"/>
                  </a:cubicBezTo>
                  <a:cubicBezTo>
                    <a:pt x="499" y="273"/>
                    <a:pt x="499" y="272"/>
                    <a:pt x="500" y="271"/>
                  </a:cubicBezTo>
                  <a:close/>
                  <a:moveTo>
                    <a:pt x="584" y="266"/>
                  </a:moveTo>
                  <a:cubicBezTo>
                    <a:pt x="584" y="266"/>
                    <a:pt x="583" y="267"/>
                    <a:pt x="581" y="269"/>
                  </a:cubicBezTo>
                  <a:cubicBezTo>
                    <a:pt x="581" y="269"/>
                    <a:pt x="576" y="274"/>
                    <a:pt x="569" y="279"/>
                  </a:cubicBezTo>
                  <a:lnTo>
                    <a:pt x="575" y="273"/>
                  </a:lnTo>
                  <a:cubicBezTo>
                    <a:pt x="579" y="269"/>
                    <a:pt x="583" y="266"/>
                    <a:pt x="584" y="266"/>
                  </a:cubicBezTo>
                  <a:close/>
                  <a:moveTo>
                    <a:pt x="184" y="264"/>
                  </a:moveTo>
                  <a:lnTo>
                    <a:pt x="181" y="280"/>
                  </a:lnTo>
                  <a:cubicBezTo>
                    <a:pt x="180" y="283"/>
                    <a:pt x="180" y="285"/>
                    <a:pt x="180" y="285"/>
                  </a:cubicBezTo>
                  <a:cubicBezTo>
                    <a:pt x="181" y="285"/>
                    <a:pt x="182" y="282"/>
                    <a:pt x="184" y="273"/>
                  </a:cubicBezTo>
                  <a:cubicBezTo>
                    <a:pt x="185" y="264"/>
                    <a:pt x="185" y="264"/>
                    <a:pt x="184" y="264"/>
                  </a:cubicBezTo>
                  <a:close/>
                  <a:moveTo>
                    <a:pt x="626" y="271"/>
                  </a:moveTo>
                  <a:cubicBezTo>
                    <a:pt x="626" y="271"/>
                    <a:pt x="626" y="271"/>
                    <a:pt x="621" y="277"/>
                  </a:cubicBezTo>
                  <a:cubicBezTo>
                    <a:pt x="614" y="282"/>
                    <a:pt x="608" y="287"/>
                    <a:pt x="607" y="287"/>
                  </a:cubicBezTo>
                  <a:cubicBezTo>
                    <a:pt x="613" y="280"/>
                    <a:pt x="618" y="274"/>
                    <a:pt x="626" y="271"/>
                  </a:cubicBezTo>
                  <a:close/>
                  <a:moveTo>
                    <a:pt x="715" y="375"/>
                  </a:moveTo>
                  <a:cubicBezTo>
                    <a:pt x="717" y="375"/>
                    <a:pt x="707" y="381"/>
                    <a:pt x="696" y="386"/>
                  </a:cubicBezTo>
                  <a:cubicBezTo>
                    <a:pt x="702" y="382"/>
                    <a:pt x="709" y="377"/>
                    <a:pt x="709" y="377"/>
                  </a:cubicBezTo>
                  <a:cubicBezTo>
                    <a:pt x="713" y="376"/>
                    <a:pt x="715" y="375"/>
                    <a:pt x="715" y="375"/>
                  </a:cubicBezTo>
                  <a:close/>
                  <a:moveTo>
                    <a:pt x="659" y="419"/>
                  </a:moveTo>
                  <a:cubicBezTo>
                    <a:pt x="657" y="420"/>
                    <a:pt x="655" y="421"/>
                    <a:pt x="655" y="421"/>
                  </a:cubicBezTo>
                  <a:cubicBezTo>
                    <a:pt x="655" y="421"/>
                    <a:pt x="656" y="420"/>
                    <a:pt x="659" y="419"/>
                  </a:cubicBezTo>
                  <a:cubicBezTo>
                    <a:pt x="659" y="419"/>
                    <a:pt x="659" y="419"/>
                    <a:pt x="659" y="419"/>
                  </a:cubicBezTo>
                  <a:close/>
                  <a:moveTo>
                    <a:pt x="112" y="14"/>
                  </a:moveTo>
                  <a:cubicBezTo>
                    <a:pt x="112" y="14"/>
                    <a:pt x="111" y="20"/>
                    <a:pt x="109" y="33"/>
                  </a:cubicBezTo>
                  <a:cubicBezTo>
                    <a:pt x="107" y="42"/>
                    <a:pt x="106" y="46"/>
                    <a:pt x="105" y="46"/>
                  </a:cubicBezTo>
                  <a:cubicBezTo>
                    <a:pt x="105" y="46"/>
                    <a:pt x="105" y="44"/>
                    <a:pt x="105" y="41"/>
                  </a:cubicBezTo>
                  <a:cubicBezTo>
                    <a:pt x="106" y="33"/>
                    <a:pt x="107" y="33"/>
                    <a:pt x="108" y="33"/>
                  </a:cubicBezTo>
                  <a:lnTo>
                    <a:pt x="109" y="16"/>
                  </a:lnTo>
                  <a:lnTo>
                    <a:pt x="109" y="16"/>
                  </a:lnTo>
                  <a:cubicBezTo>
                    <a:pt x="109" y="16"/>
                    <a:pt x="109" y="16"/>
                    <a:pt x="107" y="24"/>
                  </a:cubicBezTo>
                  <a:cubicBezTo>
                    <a:pt x="107" y="24"/>
                    <a:pt x="106" y="24"/>
                    <a:pt x="105" y="32"/>
                  </a:cubicBezTo>
                  <a:cubicBezTo>
                    <a:pt x="102" y="40"/>
                    <a:pt x="101" y="49"/>
                    <a:pt x="101" y="57"/>
                  </a:cubicBezTo>
                  <a:cubicBezTo>
                    <a:pt x="101" y="65"/>
                    <a:pt x="100" y="65"/>
                    <a:pt x="100" y="65"/>
                  </a:cubicBezTo>
                  <a:cubicBezTo>
                    <a:pt x="99" y="57"/>
                    <a:pt x="99" y="48"/>
                    <a:pt x="101" y="40"/>
                  </a:cubicBezTo>
                  <a:cubicBezTo>
                    <a:pt x="103" y="35"/>
                    <a:pt x="103" y="30"/>
                    <a:pt x="105" y="24"/>
                  </a:cubicBezTo>
                  <a:cubicBezTo>
                    <a:pt x="105" y="23"/>
                    <a:pt x="104" y="22"/>
                    <a:pt x="104" y="22"/>
                  </a:cubicBezTo>
                  <a:cubicBezTo>
                    <a:pt x="103" y="22"/>
                    <a:pt x="99" y="33"/>
                    <a:pt x="96" y="45"/>
                  </a:cubicBezTo>
                  <a:lnTo>
                    <a:pt x="96" y="45"/>
                  </a:lnTo>
                  <a:cubicBezTo>
                    <a:pt x="96" y="44"/>
                    <a:pt x="96" y="43"/>
                    <a:pt x="97" y="40"/>
                  </a:cubicBezTo>
                  <a:cubicBezTo>
                    <a:pt x="98" y="31"/>
                    <a:pt x="96" y="31"/>
                    <a:pt x="94" y="31"/>
                  </a:cubicBezTo>
                  <a:cubicBezTo>
                    <a:pt x="94" y="31"/>
                    <a:pt x="93" y="30"/>
                    <a:pt x="93" y="30"/>
                  </a:cubicBezTo>
                  <a:cubicBezTo>
                    <a:pt x="92" y="30"/>
                    <a:pt x="91" y="32"/>
                    <a:pt x="90" y="39"/>
                  </a:cubicBezTo>
                  <a:cubicBezTo>
                    <a:pt x="90" y="43"/>
                    <a:pt x="90" y="49"/>
                    <a:pt x="88" y="54"/>
                  </a:cubicBezTo>
                  <a:cubicBezTo>
                    <a:pt x="89" y="60"/>
                    <a:pt x="88" y="66"/>
                    <a:pt x="88" y="70"/>
                  </a:cubicBezTo>
                  <a:cubicBezTo>
                    <a:pt x="88" y="70"/>
                    <a:pt x="87" y="62"/>
                    <a:pt x="87" y="54"/>
                  </a:cubicBezTo>
                  <a:cubicBezTo>
                    <a:pt x="85" y="38"/>
                    <a:pt x="85" y="29"/>
                    <a:pt x="81" y="29"/>
                  </a:cubicBezTo>
                  <a:cubicBezTo>
                    <a:pt x="80" y="29"/>
                    <a:pt x="76" y="27"/>
                    <a:pt x="76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0"/>
                    <a:pt x="74" y="20"/>
                    <a:pt x="73" y="27"/>
                  </a:cubicBezTo>
                  <a:lnTo>
                    <a:pt x="71" y="26"/>
                  </a:lnTo>
                  <a:cubicBezTo>
                    <a:pt x="71" y="22"/>
                    <a:pt x="71" y="20"/>
                    <a:pt x="70" y="20"/>
                  </a:cubicBezTo>
                  <a:cubicBezTo>
                    <a:pt x="70" y="20"/>
                    <a:pt x="69" y="22"/>
                    <a:pt x="69" y="26"/>
                  </a:cubicBezTo>
                  <a:cubicBezTo>
                    <a:pt x="68" y="29"/>
                    <a:pt x="68" y="30"/>
                    <a:pt x="68" y="30"/>
                  </a:cubicBezTo>
                  <a:cubicBezTo>
                    <a:pt x="67" y="30"/>
                    <a:pt x="66" y="26"/>
                    <a:pt x="66" y="26"/>
                  </a:cubicBezTo>
                  <a:cubicBezTo>
                    <a:pt x="66" y="19"/>
                    <a:pt x="66" y="15"/>
                    <a:pt x="65" y="15"/>
                  </a:cubicBezTo>
                  <a:cubicBezTo>
                    <a:pt x="65" y="15"/>
                    <a:pt x="65" y="21"/>
                    <a:pt x="64" y="34"/>
                  </a:cubicBezTo>
                  <a:cubicBezTo>
                    <a:pt x="63" y="40"/>
                    <a:pt x="64" y="45"/>
                    <a:pt x="65" y="50"/>
                  </a:cubicBezTo>
                  <a:lnTo>
                    <a:pt x="69" y="51"/>
                  </a:lnTo>
                  <a:lnTo>
                    <a:pt x="65" y="59"/>
                  </a:lnTo>
                  <a:cubicBezTo>
                    <a:pt x="62" y="63"/>
                    <a:pt x="61" y="69"/>
                    <a:pt x="61" y="75"/>
                  </a:cubicBezTo>
                  <a:cubicBezTo>
                    <a:pt x="61" y="75"/>
                    <a:pt x="60" y="82"/>
                    <a:pt x="59" y="82"/>
                  </a:cubicBezTo>
                  <a:lnTo>
                    <a:pt x="61" y="66"/>
                  </a:lnTo>
                  <a:cubicBezTo>
                    <a:pt x="62" y="58"/>
                    <a:pt x="63" y="50"/>
                    <a:pt x="63" y="42"/>
                  </a:cubicBezTo>
                  <a:cubicBezTo>
                    <a:pt x="64" y="32"/>
                    <a:pt x="63" y="25"/>
                    <a:pt x="62" y="25"/>
                  </a:cubicBezTo>
                  <a:cubicBezTo>
                    <a:pt x="62" y="25"/>
                    <a:pt x="61" y="27"/>
                    <a:pt x="61" y="33"/>
                  </a:cubicBezTo>
                  <a:cubicBezTo>
                    <a:pt x="60" y="33"/>
                    <a:pt x="60" y="33"/>
                    <a:pt x="60" y="25"/>
                  </a:cubicBezTo>
                  <a:cubicBezTo>
                    <a:pt x="60" y="21"/>
                    <a:pt x="60" y="19"/>
                    <a:pt x="60" y="19"/>
                  </a:cubicBezTo>
                  <a:lnTo>
                    <a:pt x="60" y="19"/>
                  </a:lnTo>
                  <a:cubicBezTo>
                    <a:pt x="60" y="19"/>
                    <a:pt x="59" y="23"/>
                    <a:pt x="57" y="33"/>
                  </a:cubicBezTo>
                  <a:cubicBezTo>
                    <a:pt x="56" y="41"/>
                    <a:pt x="55" y="45"/>
                    <a:pt x="55" y="45"/>
                  </a:cubicBezTo>
                  <a:cubicBezTo>
                    <a:pt x="54" y="45"/>
                    <a:pt x="54" y="41"/>
                    <a:pt x="54" y="32"/>
                  </a:cubicBezTo>
                  <a:cubicBezTo>
                    <a:pt x="54" y="22"/>
                    <a:pt x="53" y="18"/>
                    <a:pt x="52" y="18"/>
                  </a:cubicBezTo>
                  <a:cubicBezTo>
                    <a:pt x="51" y="18"/>
                    <a:pt x="50" y="20"/>
                    <a:pt x="50" y="23"/>
                  </a:cubicBezTo>
                  <a:cubicBezTo>
                    <a:pt x="49" y="33"/>
                    <a:pt x="48" y="36"/>
                    <a:pt x="47" y="36"/>
                  </a:cubicBezTo>
                  <a:cubicBezTo>
                    <a:pt x="46" y="36"/>
                    <a:pt x="46" y="34"/>
                    <a:pt x="45" y="31"/>
                  </a:cubicBezTo>
                  <a:cubicBezTo>
                    <a:pt x="45" y="27"/>
                    <a:pt x="45" y="25"/>
                    <a:pt x="44" y="25"/>
                  </a:cubicBezTo>
                  <a:cubicBezTo>
                    <a:pt x="44" y="25"/>
                    <a:pt x="43" y="27"/>
                    <a:pt x="43" y="31"/>
                  </a:cubicBezTo>
                  <a:cubicBezTo>
                    <a:pt x="44" y="24"/>
                    <a:pt x="43" y="19"/>
                    <a:pt x="43" y="19"/>
                  </a:cubicBezTo>
                  <a:cubicBezTo>
                    <a:pt x="42" y="19"/>
                    <a:pt x="42" y="20"/>
                    <a:pt x="42" y="22"/>
                  </a:cubicBezTo>
                  <a:cubicBezTo>
                    <a:pt x="42" y="22"/>
                    <a:pt x="41" y="22"/>
                    <a:pt x="41" y="30"/>
                  </a:cubicBezTo>
                  <a:lnTo>
                    <a:pt x="38" y="47"/>
                  </a:lnTo>
                  <a:cubicBezTo>
                    <a:pt x="38" y="51"/>
                    <a:pt x="38" y="57"/>
                    <a:pt x="37" y="62"/>
                  </a:cubicBezTo>
                  <a:cubicBezTo>
                    <a:pt x="37" y="64"/>
                    <a:pt x="37" y="65"/>
                    <a:pt x="37" y="65"/>
                  </a:cubicBezTo>
                  <a:cubicBezTo>
                    <a:pt x="36" y="65"/>
                    <a:pt x="34" y="56"/>
                    <a:pt x="34" y="38"/>
                  </a:cubicBezTo>
                  <a:lnTo>
                    <a:pt x="34" y="21"/>
                  </a:lnTo>
                  <a:lnTo>
                    <a:pt x="33" y="38"/>
                  </a:lnTo>
                  <a:cubicBezTo>
                    <a:pt x="32" y="36"/>
                    <a:pt x="30" y="36"/>
                    <a:pt x="32" y="29"/>
                  </a:cubicBezTo>
                  <a:cubicBezTo>
                    <a:pt x="32" y="21"/>
                    <a:pt x="32" y="21"/>
                    <a:pt x="30" y="21"/>
                  </a:cubicBezTo>
                  <a:cubicBezTo>
                    <a:pt x="30" y="21"/>
                    <a:pt x="30" y="21"/>
                    <a:pt x="29" y="29"/>
                  </a:cubicBezTo>
                  <a:cubicBezTo>
                    <a:pt x="29" y="38"/>
                    <a:pt x="28" y="42"/>
                    <a:pt x="28" y="42"/>
                  </a:cubicBezTo>
                  <a:cubicBezTo>
                    <a:pt x="28" y="42"/>
                    <a:pt x="28" y="40"/>
                    <a:pt x="28" y="36"/>
                  </a:cubicBezTo>
                  <a:cubicBezTo>
                    <a:pt x="28" y="28"/>
                    <a:pt x="28" y="24"/>
                    <a:pt x="27" y="24"/>
                  </a:cubicBezTo>
                  <a:cubicBezTo>
                    <a:pt x="27" y="24"/>
                    <a:pt x="26" y="28"/>
                    <a:pt x="25" y="36"/>
                  </a:cubicBezTo>
                  <a:cubicBezTo>
                    <a:pt x="24" y="44"/>
                    <a:pt x="24" y="48"/>
                    <a:pt x="24" y="48"/>
                  </a:cubicBezTo>
                  <a:cubicBezTo>
                    <a:pt x="24" y="48"/>
                    <a:pt x="24" y="44"/>
                    <a:pt x="24" y="35"/>
                  </a:cubicBezTo>
                  <a:cubicBezTo>
                    <a:pt x="25" y="31"/>
                    <a:pt x="25" y="25"/>
                    <a:pt x="24" y="20"/>
                  </a:cubicBezTo>
                  <a:lnTo>
                    <a:pt x="23" y="27"/>
                  </a:lnTo>
                  <a:cubicBezTo>
                    <a:pt x="22" y="37"/>
                    <a:pt x="21" y="40"/>
                    <a:pt x="21" y="40"/>
                  </a:cubicBezTo>
                  <a:cubicBezTo>
                    <a:pt x="21" y="40"/>
                    <a:pt x="20" y="39"/>
                    <a:pt x="20" y="35"/>
                  </a:cubicBezTo>
                  <a:cubicBezTo>
                    <a:pt x="21" y="31"/>
                    <a:pt x="21" y="29"/>
                    <a:pt x="21" y="29"/>
                  </a:cubicBezTo>
                  <a:lnTo>
                    <a:pt x="21" y="29"/>
                  </a:lnTo>
                  <a:cubicBezTo>
                    <a:pt x="20" y="29"/>
                    <a:pt x="19" y="31"/>
                    <a:pt x="18" y="35"/>
                  </a:cubicBezTo>
                  <a:cubicBezTo>
                    <a:pt x="16" y="34"/>
                    <a:pt x="16" y="34"/>
                    <a:pt x="16" y="26"/>
                  </a:cubicBezTo>
                  <a:cubicBezTo>
                    <a:pt x="16" y="19"/>
                    <a:pt x="17" y="15"/>
                    <a:pt x="17" y="15"/>
                  </a:cubicBezTo>
                  <a:lnTo>
                    <a:pt x="17" y="15"/>
                  </a:lnTo>
                  <a:cubicBezTo>
                    <a:pt x="16" y="15"/>
                    <a:pt x="16" y="19"/>
                    <a:pt x="15" y="26"/>
                  </a:cubicBezTo>
                  <a:cubicBezTo>
                    <a:pt x="14" y="30"/>
                    <a:pt x="14" y="32"/>
                    <a:pt x="14" y="32"/>
                  </a:cubicBezTo>
                  <a:cubicBezTo>
                    <a:pt x="13" y="32"/>
                    <a:pt x="13" y="30"/>
                    <a:pt x="13" y="25"/>
                  </a:cubicBezTo>
                  <a:cubicBezTo>
                    <a:pt x="13" y="21"/>
                    <a:pt x="13" y="19"/>
                    <a:pt x="12" y="19"/>
                  </a:cubicBezTo>
                  <a:cubicBezTo>
                    <a:pt x="12" y="19"/>
                    <a:pt x="11" y="21"/>
                    <a:pt x="10" y="25"/>
                  </a:cubicBezTo>
                  <a:cubicBezTo>
                    <a:pt x="9" y="33"/>
                    <a:pt x="9" y="42"/>
                    <a:pt x="9" y="50"/>
                  </a:cubicBezTo>
                  <a:cubicBezTo>
                    <a:pt x="10" y="50"/>
                    <a:pt x="10" y="50"/>
                    <a:pt x="10" y="58"/>
                  </a:cubicBezTo>
                  <a:lnTo>
                    <a:pt x="8" y="58"/>
                  </a:lnTo>
                  <a:cubicBezTo>
                    <a:pt x="7" y="58"/>
                    <a:pt x="6" y="58"/>
                    <a:pt x="4" y="66"/>
                  </a:cubicBezTo>
                  <a:cubicBezTo>
                    <a:pt x="2" y="72"/>
                    <a:pt x="1" y="83"/>
                    <a:pt x="1" y="83"/>
                  </a:cubicBezTo>
                  <a:cubicBezTo>
                    <a:pt x="2" y="83"/>
                    <a:pt x="2" y="83"/>
                    <a:pt x="2" y="81"/>
                  </a:cubicBezTo>
                  <a:lnTo>
                    <a:pt x="4" y="89"/>
                  </a:lnTo>
                  <a:cubicBezTo>
                    <a:pt x="2" y="102"/>
                    <a:pt x="2" y="108"/>
                    <a:pt x="2" y="108"/>
                  </a:cubicBezTo>
                  <a:cubicBezTo>
                    <a:pt x="3" y="108"/>
                    <a:pt x="4" y="102"/>
                    <a:pt x="5" y="90"/>
                  </a:cubicBezTo>
                  <a:cubicBezTo>
                    <a:pt x="6" y="77"/>
                    <a:pt x="6" y="71"/>
                    <a:pt x="7" y="71"/>
                  </a:cubicBezTo>
                  <a:cubicBezTo>
                    <a:pt x="7" y="71"/>
                    <a:pt x="7" y="75"/>
                    <a:pt x="7" y="82"/>
                  </a:cubicBezTo>
                  <a:cubicBezTo>
                    <a:pt x="5" y="98"/>
                    <a:pt x="6" y="98"/>
                    <a:pt x="7" y="98"/>
                  </a:cubicBezTo>
                  <a:cubicBezTo>
                    <a:pt x="8" y="98"/>
                    <a:pt x="8" y="98"/>
                    <a:pt x="7" y="107"/>
                  </a:cubicBezTo>
                  <a:cubicBezTo>
                    <a:pt x="6" y="113"/>
                    <a:pt x="7" y="118"/>
                    <a:pt x="8" y="123"/>
                  </a:cubicBezTo>
                  <a:cubicBezTo>
                    <a:pt x="8" y="123"/>
                    <a:pt x="8" y="123"/>
                    <a:pt x="9" y="115"/>
                  </a:cubicBezTo>
                  <a:cubicBezTo>
                    <a:pt x="9" y="112"/>
                    <a:pt x="9" y="110"/>
                    <a:pt x="10" y="110"/>
                  </a:cubicBezTo>
                  <a:cubicBezTo>
                    <a:pt x="10" y="110"/>
                    <a:pt x="10" y="114"/>
                    <a:pt x="10" y="124"/>
                  </a:cubicBezTo>
                  <a:cubicBezTo>
                    <a:pt x="10" y="127"/>
                    <a:pt x="10" y="129"/>
                    <a:pt x="10" y="129"/>
                  </a:cubicBezTo>
                  <a:cubicBezTo>
                    <a:pt x="10" y="129"/>
                    <a:pt x="11" y="125"/>
                    <a:pt x="11" y="116"/>
                  </a:cubicBezTo>
                  <a:cubicBezTo>
                    <a:pt x="12" y="108"/>
                    <a:pt x="13" y="103"/>
                    <a:pt x="14" y="103"/>
                  </a:cubicBezTo>
                  <a:cubicBezTo>
                    <a:pt x="14" y="103"/>
                    <a:pt x="15" y="108"/>
                    <a:pt x="15" y="116"/>
                  </a:cubicBezTo>
                  <a:lnTo>
                    <a:pt x="16" y="116"/>
                  </a:lnTo>
                  <a:cubicBezTo>
                    <a:pt x="18" y="112"/>
                    <a:pt x="18" y="106"/>
                    <a:pt x="18" y="100"/>
                  </a:cubicBezTo>
                  <a:cubicBezTo>
                    <a:pt x="19" y="91"/>
                    <a:pt x="19" y="87"/>
                    <a:pt x="19" y="87"/>
                  </a:cubicBezTo>
                  <a:cubicBezTo>
                    <a:pt x="20" y="87"/>
                    <a:pt x="20" y="89"/>
                    <a:pt x="20" y="93"/>
                  </a:cubicBezTo>
                  <a:cubicBezTo>
                    <a:pt x="20" y="100"/>
                    <a:pt x="19" y="108"/>
                    <a:pt x="19" y="108"/>
                  </a:cubicBezTo>
                  <a:cubicBezTo>
                    <a:pt x="19" y="117"/>
                    <a:pt x="19" y="117"/>
                    <a:pt x="20" y="117"/>
                  </a:cubicBezTo>
                  <a:cubicBezTo>
                    <a:pt x="21" y="117"/>
                    <a:pt x="23" y="117"/>
                    <a:pt x="24" y="109"/>
                  </a:cubicBezTo>
                  <a:lnTo>
                    <a:pt x="24" y="109"/>
                  </a:lnTo>
                  <a:lnTo>
                    <a:pt x="23" y="117"/>
                  </a:lnTo>
                  <a:cubicBezTo>
                    <a:pt x="23" y="117"/>
                    <a:pt x="24" y="121"/>
                    <a:pt x="24" y="121"/>
                  </a:cubicBezTo>
                  <a:cubicBezTo>
                    <a:pt x="24" y="121"/>
                    <a:pt x="24" y="120"/>
                    <a:pt x="24" y="117"/>
                  </a:cubicBezTo>
                  <a:cubicBezTo>
                    <a:pt x="24" y="117"/>
                    <a:pt x="25" y="117"/>
                    <a:pt x="26" y="126"/>
                  </a:cubicBezTo>
                  <a:cubicBezTo>
                    <a:pt x="26" y="128"/>
                    <a:pt x="26" y="128"/>
                    <a:pt x="27" y="128"/>
                  </a:cubicBezTo>
                  <a:cubicBezTo>
                    <a:pt x="28" y="128"/>
                    <a:pt x="30" y="115"/>
                    <a:pt x="29" y="102"/>
                  </a:cubicBezTo>
                  <a:lnTo>
                    <a:pt x="29" y="102"/>
                  </a:lnTo>
                  <a:lnTo>
                    <a:pt x="30" y="103"/>
                  </a:lnTo>
                  <a:cubicBezTo>
                    <a:pt x="32" y="103"/>
                    <a:pt x="33" y="94"/>
                    <a:pt x="33" y="94"/>
                  </a:cubicBezTo>
                  <a:cubicBezTo>
                    <a:pt x="33" y="86"/>
                    <a:pt x="34" y="86"/>
                    <a:pt x="35" y="86"/>
                  </a:cubicBezTo>
                  <a:lnTo>
                    <a:pt x="33" y="103"/>
                  </a:lnTo>
                  <a:cubicBezTo>
                    <a:pt x="31" y="116"/>
                    <a:pt x="31" y="125"/>
                    <a:pt x="32" y="125"/>
                  </a:cubicBezTo>
                  <a:cubicBezTo>
                    <a:pt x="32" y="125"/>
                    <a:pt x="33" y="121"/>
                    <a:pt x="34" y="110"/>
                  </a:cubicBezTo>
                  <a:cubicBezTo>
                    <a:pt x="34" y="115"/>
                    <a:pt x="34" y="115"/>
                    <a:pt x="34" y="119"/>
                  </a:cubicBezTo>
                  <a:cubicBezTo>
                    <a:pt x="33" y="123"/>
                    <a:pt x="33" y="125"/>
                    <a:pt x="34" y="125"/>
                  </a:cubicBezTo>
                  <a:cubicBezTo>
                    <a:pt x="34" y="125"/>
                    <a:pt x="35" y="123"/>
                    <a:pt x="36" y="119"/>
                  </a:cubicBezTo>
                  <a:cubicBezTo>
                    <a:pt x="38" y="112"/>
                    <a:pt x="39" y="104"/>
                    <a:pt x="41" y="96"/>
                  </a:cubicBezTo>
                  <a:cubicBezTo>
                    <a:pt x="41" y="87"/>
                    <a:pt x="42" y="87"/>
                    <a:pt x="42" y="87"/>
                  </a:cubicBezTo>
                  <a:cubicBezTo>
                    <a:pt x="43" y="88"/>
                    <a:pt x="43" y="88"/>
                    <a:pt x="42" y="96"/>
                  </a:cubicBezTo>
                  <a:cubicBezTo>
                    <a:pt x="41" y="104"/>
                    <a:pt x="41" y="108"/>
                    <a:pt x="42" y="108"/>
                  </a:cubicBezTo>
                  <a:cubicBezTo>
                    <a:pt x="42" y="108"/>
                    <a:pt x="43" y="104"/>
                    <a:pt x="44" y="96"/>
                  </a:cubicBezTo>
                  <a:lnTo>
                    <a:pt x="44" y="104"/>
                  </a:lnTo>
                  <a:cubicBezTo>
                    <a:pt x="43" y="110"/>
                    <a:pt x="43" y="116"/>
                    <a:pt x="45" y="116"/>
                  </a:cubicBezTo>
                  <a:cubicBezTo>
                    <a:pt x="46" y="116"/>
                    <a:pt x="47" y="115"/>
                    <a:pt x="48" y="113"/>
                  </a:cubicBezTo>
                  <a:cubicBezTo>
                    <a:pt x="52" y="114"/>
                    <a:pt x="54" y="114"/>
                    <a:pt x="54" y="122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55" y="124"/>
                    <a:pt x="58" y="112"/>
                    <a:pt x="61" y="99"/>
                  </a:cubicBezTo>
                  <a:cubicBezTo>
                    <a:pt x="61" y="107"/>
                    <a:pt x="62" y="107"/>
                    <a:pt x="63" y="107"/>
                  </a:cubicBezTo>
                  <a:cubicBezTo>
                    <a:pt x="65" y="108"/>
                    <a:pt x="65" y="108"/>
                    <a:pt x="65" y="116"/>
                  </a:cubicBezTo>
                  <a:cubicBezTo>
                    <a:pt x="64" y="124"/>
                    <a:pt x="64" y="128"/>
                    <a:pt x="64" y="128"/>
                  </a:cubicBezTo>
                  <a:cubicBezTo>
                    <a:pt x="64" y="128"/>
                    <a:pt x="65" y="124"/>
                    <a:pt x="66" y="116"/>
                  </a:cubicBezTo>
                  <a:cubicBezTo>
                    <a:pt x="67" y="110"/>
                    <a:pt x="68" y="108"/>
                    <a:pt x="68" y="108"/>
                  </a:cubicBezTo>
                  <a:cubicBezTo>
                    <a:pt x="69" y="108"/>
                    <a:pt x="69" y="115"/>
                    <a:pt x="69" y="125"/>
                  </a:cubicBezTo>
                  <a:cubicBezTo>
                    <a:pt x="67" y="133"/>
                    <a:pt x="69" y="133"/>
                    <a:pt x="71" y="133"/>
                  </a:cubicBezTo>
                  <a:cubicBezTo>
                    <a:pt x="72" y="127"/>
                    <a:pt x="73" y="126"/>
                    <a:pt x="74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8" y="126"/>
                    <a:pt x="78" y="126"/>
                    <a:pt x="80" y="110"/>
                  </a:cubicBezTo>
                  <a:cubicBezTo>
                    <a:pt x="81" y="97"/>
                    <a:pt x="82" y="94"/>
                    <a:pt x="83" y="94"/>
                  </a:cubicBezTo>
                  <a:cubicBezTo>
                    <a:pt x="83" y="94"/>
                    <a:pt x="84" y="95"/>
                    <a:pt x="84" y="95"/>
                  </a:cubicBezTo>
                  <a:cubicBezTo>
                    <a:pt x="84" y="95"/>
                    <a:pt x="85" y="95"/>
                    <a:pt x="85" y="103"/>
                  </a:cubicBezTo>
                  <a:cubicBezTo>
                    <a:pt x="85" y="103"/>
                    <a:pt x="85" y="110"/>
                    <a:pt x="85" y="112"/>
                  </a:cubicBezTo>
                  <a:cubicBezTo>
                    <a:pt x="87" y="112"/>
                    <a:pt x="88" y="112"/>
                    <a:pt x="87" y="119"/>
                  </a:cubicBezTo>
                  <a:cubicBezTo>
                    <a:pt x="87" y="119"/>
                    <a:pt x="87" y="127"/>
                    <a:pt x="89" y="128"/>
                  </a:cubicBezTo>
                  <a:cubicBezTo>
                    <a:pt x="90" y="128"/>
                    <a:pt x="92" y="128"/>
                    <a:pt x="91" y="136"/>
                  </a:cubicBezTo>
                  <a:cubicBezTo>
                    <a:pt x="91" y="137"/>
                    <a:pt x="92" y="137"/>
                    <a:pt x="92" y="137"/>
                  </a:cubicBezTo>
                  <a:cubicBezTo>
                    <a:pt x="92" y="137"/>
                    <a:pt x="92" y="135"/>
                    <a:pt x="93" y="128"/>
                  </a:cubicBezTo>
                  <a:cubicBezTo>
                    <a:pt x="93" y="123"/>
                    <a:pt x="94" y="118"/>
                    <a:pt x="96" y="118"/>
                  </a:cubicBezTo>
                  <a:cubicBezTo>
                    <a:pt x="96" y="118"/>
                    <a:pt x="97" y="119"/>
                    <a:pt x="98" y="122"/>
                  </a:cubicBezTo>
                  <a:cubicBezTo>
                    <a:pt x="98" y="122"/>
                    <a:pt x="99" y="122"/>
                    <a:pt x="99" y="122"/>
                  </a:cubicBezTo>
                  <a:cubicBezTo>
                    <a:pt x="101" y="122"/>
                    <a:pt x="102" y="121"/>
                    <a:pt x="103" y="114"/>
                  </a:cubicBezTo>
                  <a:cubicBezTo>
                    <a:pt x="105" y="114"/>
                    <a:pt x="105" y="114"/>
                    <a:pt x="103" y="123"/>
                  </a:cubicBezTo>
                  <a:cubicBezTo>
                    <a:pt x="102" y="131"/>
                    <a:pt x="102" y="135"/>
                    <a:pt x="103" y="135"/>
                  </a:cubicBezTo>
                  <a:cubicBezTo>
                    <a:pt x="104" y="135"/>
                    <a:pt x="105" y="131"/>
                    <a:pt x="107" y="123"/>
                  </a:cubicBezTo>
                  <a:cubicBezTo>
                    <a:pt x="107" y="119"/>
                    <a:pt x="108" y="117"/>
                    <a:pt x="108" y="117"/>
                  </a:cubicBezTo>
                  <a:cubicBezTo>
                    <a:pt x="109" y="117"/>
                    <a:pt x="109" y="119"/>
                    <a:pt x="109" y="124"/>
                  </a:cubicBezTo>
                  <a:cubicBezTo>
                    <a:pt x="109" y="124"/>
                    <a:pt x="109" y="124"/>
                    <a:pt x="111" y="116"/>
                  </a:cubicBezTo>
                  <a:cubicBezTo>
                    <a:pt x="112" y="112"/>
                    <a:pt x="113" y="110"/>
                    <a:pt x="113" y="110"/>
                  </a:cubicBezTo>
                  <a:cubicBezTo>
                    <a:pt x="113" y="110"/>
                    <a:pt x="113" y="112"/>
                    <a:pt x="113" y="116"/>
                  </a:cubicBezTo>
                  <a:cubicBezTo>
                    <a:pt x="113" y="124"/>
                    <a:pt x="113" y="124"/>
                    <a:pt x="115" y="125"/>
                  </a:cubicBezTo>
                  <a:cubicBezTo>
                    <a:pt x="116" y="122"/>
                    <a:pt x="118" y="120"/>
                    <a:pt x="121" y="120"/>
                  </a:cubicBezTo>
                  <a:cubicBezTo>
                    <a:pt x="124" y="120"/>
                    <a:pt x="128" y="123"/>
                    <a:pt x="127" y="127"/>
                  </a:cubicBezTo>
                  <a:cubicBezTo>
                    <a:pt x="129" y="120"/>
                    <a:pt x="129" y="119"/>
                    <a:pt x="129" y="119"/>
                  </a:cubicBezTo>
                  <a:lnTo>
                    <a:pt x="129" y="119"/>
                  </a:lnTo>
                  <a:cubicBezTo>
                    <a:pt x="129" y="125"/>
                    <a:pt x="129" y="128"/>
                    <a:pt x="129" y="128"/>
                  </a:cubicBezTo>
                  <a:cubicBezTo>
                    <a:pt x="130" y="128"/>
                    <a:pt x="131" y="121"/>
                    <a:pt x="133" y="112"/>
                  </a:cubicBezTo>
                  <a:lnTo>
                    <a:pt x="130" y="112"/>
                  </a:lnTo>
                  <a:cubicBezTo>
                    <a:pt x="131" y="104"/>
                    <a:pt x="133" y="100"/>
                    <a:pt x="133" y="100"/>
                  </a:cubicBezTo>
                  <a:lnTo>
                    <a:pt x="133" y="100"/>
                  </a:lnTo>
                  <a:cubicBezTo>
                    <a:pt x="134" y="100"/>
                    <a:pt x="134" y="106"/>
                    <a:pt x="133" y="119"/>
                  </a:cubicBezTo>
                  <a:cubicBezTo>
                    <a:pt x="132" y="128"/>
                    <a:pt x="132" y="132"/>
                    <a:pt x="132" y="132"/>
                  </a:cubicBezTo>
                  <a:cubicBezTo>
                    <a:pt x="132" y="132"/>
                    <a:pt x="133" y="128"/>
                    <a:pt x="134" y="121"/>
                  </a:cubicBezTo>
                  <a:cubicBezTo>
                    <a:pt x="135" y="112"/>
                    <a:pt x="136" y="108"/>
                    <a:pt x="137" y="108"/>
                  </a:cubicBezTo>
                  <a:cubicBezTo>
                    <a:pt x="138" y="108"/>
                    <a:pt x="138" y="112"/>
                    <a:pt x="137" y="121"/>
                  </a:cubicBezTo>
                  <a:cubicBezTo>
                    <a:pt x="141" y="103"/>
                    <a:pt x="143" y="93"/>
                    <a:pt x="144" y="93"/>
                  </a:cubicBezTo>
                  <a:lnTo>
                    <a:pt x="144" y="93"/>
                  </a:lnTo>
                  <a:cubicBezTo>
                    <a:pt x="145" y="93"/>
                    <a:pt x="145" y="99"/>
                    <a:pt x="143" y="114"/>
                  </a:cubicBezTo>
                  <a:cubicBezTo>
                    <a:pt x="142" y="122"/>
                    <a:pt x="140" y="130"/>
                    <a:pt x="142" y="139"/>
                  </a:cubicBezTo>
                  <a:cubicBezTo>
                    <a:pt x="144" y="133"/>
                    <a:pt x="144" y="127"/>
                    <a:pt x="145" y="122"/>
                  </a:cubicBezTo>
                  <a:cubicBezTo>
                    <a:pt x="145" y="114"/>
                    <a:pt x="146" y="110"/>
                    <a:pt x="146" y="110"/>
                  </a:cubicBezTo>
                  <a:lnTo>
                    <a:pt x="146" y="110"/>
                  </a:lnTo>
                  <a:cubicBezTo>
                    <a:pt x="147" y="110"/>
                    <a:pt x="147" y="114"/>
                    <a:pt x="146" y="123"/>
                  </a:cubicBezTo>
                  <a:cubicBezTo>
                    <a:pt x="146" y="137"/>
                    <a:pt x="146" y="143"/>
                    <a:pt x="147" y="143"/>
                  </a:cubicBezTo>
                  <a:cubicBezTo>
                    <a:pt x="148" y="143"/>
                    <a:pt x="150" y="139"/>
                    <a:pt x="152" y="132"/>
                  </a:cubicBezTo>
                  <a:cubicBezTo>
                    <a:pt x="155" y="124"/>
                    <a:pt x="157" y="121"/>
                    <a:pt x="158" y="121"/>
                  </a:cubicBezTo>
                  <a:lnTo>
                    <a:pt x="158" y="121"/>
                  </a:lnTo>
                  <a:cubicBezTo>
                    <a:pt x="159" y="121"/>
                    <a:pt x="158" y="125"/>
                    <a:pt x="156" y="133"/>
                  </a:cubicBezTo>
                  <a:cubicBezTo>
                    <a:pt x="153" y="142"/>
                    <a:pt x="152" y="146"/>
                    <a:pt x="153" y="146"/>
                  </a:cubicBezTo>
                  <a:cubicBezTo>
                    <a:pt x="153" y="146"/>
                    <a:pt x="154" y="144"/>
                    <a:pt x="155" y="141"/>
                  </a:cubicBezTo>
                  <a:lnTo>
                    <a:pt x="158" y="142"/>
                  </a:lnTo>
                  <a:cubicBezTo>
                    <a:pt x="160" y="137"/>
                    <a:pt x="162" y="133"/>
                    <a:pt x="163" y="129"/>
                  </a:cubicBezTo>
                  <a:lnTo>
                    <a:pt x="163" y="129"/>
                  </a:lnTo>
                  <a:cubicBezTo>
                    <a:pt x="162" y="138"/>
                    <a:pt x="162" y="143"/>
                    <a:pt x="163" y="143"/>
                  </a:cubicBezTo>
                  <a:cubicBezTo>
                    <a:pt x="164" y="143"/>
                    <a:pt x="165" y="141"/>
                    <a:pt x="166" y="135"/>
                  </a:cubicBezTo>
                  <a:lnTo>
                    <a:pt x="167" y="135"/>
                  </a:lnTo>
                  <a:cubicBezTo>
                    <a:pt x="168" y="135"/>
                    <a:pt x="168" y="135"/>
                    <a:pt x="171" y="127"/>
                  </a:cubicBezTo>
                  <a:cubicBezTo>
                    <a:pt x="171" y="125"/>
                    <a:pt x="172" y="124"/>
                    <a:pt x="172" y="124"/>
                  </a:cubicBezTo>
                  <a:lnTo>
                    <a:pt x="172" y="124"/>
                  </a:lnTo>
                  <a:cubicBezTo>
                    <a:pt x="173" y="124"/>
                    <a:pt x="173" y="131"/>
                    <a:pt x="172" y="136"/>
                  </a:cubicBezTo>
                  <a:cubicBezTo>
                    <a:pt x="172" y="142"/>
                    <a:pt x="172" y="148"/>
                    <a:pt x="172" y="148"/>
                  </a:cubicBezTo>
                  <a:cubicBezTo>
                    <a:pt x="172" y="148"/>
                    <a:pt x="173" y="147"/>
                    <a:pt x="173" y="145"/>
                  </a:cubicBezTo>
                  <a:cubicBezTo>
                    <a:pt x="174" y="136"/>
                    <a:pt x="176" y="128"/>
                    <a:pt x="179" y="122"/>
                  </a:cubicBezTo>
                  <a:cubicBezTo>
                    <a:pt x="179" y="119"/>
                    <a:pt x="180" y="118"/>
                    <a:pt x="180" y="118"/>
                  </a:cubicBezTo>
                  <a:lnTo>
                    <a:pt x="180" y="118"/>
                  </a:lnTo>
                  <a:cubicBezTo>
                    <a:pt x="181" y="118"/>
                    <a:pt x="180" y="124"/>
                    <a:pt x="179" y="130"/>
                  </a:cubicBezTo>
                  <a:cubicBezTo>
                    <a:pt x="177" y="135"/>
                    <a:pt x="177" y="141"/>
                    <a:pt x="177" y="146"/>
                  </a:cubicBezTo>
                  <a:cubicBezTo>
                    <a:pt x="179" y="146"/>
                    <a:pt x="181" y="146"/>
                    <a:pt x="182" y="139"/>
                  </a:cubicBezTo>
                  <a:cubicBezTo>
                    <a:pt x="182" y="135"/>
                    <a:pt x="184" y="133"/>
                    <a:pt x="185" y="133"/>
                  </a:cubicBezTo>
                  <a:cubicBezTo>
                    <a:pt x="186" y="133"/>
                    <a:pt x="188" y="135"/>
                    <a:pt x="188" y="140"/>
                  </a:cubicBezTo>
                  <a:lnTo>
                    <a:pt x="190" y="141"/>
                  </a:lnTo>
                  <a:cubicBezTo>
                    <a:pt x="190" y="141"/>
                    <a:pt x="192" y="133"/>
                    <a:pt x="193" y="133"/>
                  </a:cubicBezTo>
                  <a:cubicBezTo>
                    <a:pt x="193" y="133"/>
                    <a:pt x="194" y="133"/>
                    <a:pt x="196" y="125"/>
                  </a:cubicBezTo>
                  <a:cubicBezTo>
                    <a:pt x="198" y="125"/>
                    <a:pt x="198" y="125"/>
                    <a:pt x="196" y="134"/>
                  </a:cubicBezTo>
                  <a:cubicBezTo>
                    <a:pt x="198" y="126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200" y="121"/>
                    <a:pt x="199" y="126"/>
                    <a:pt x="199" y="134"/>
                  </a:cubicBezTo>
                  <a:cubicBezTo>
                    <a:pt x="200" y="130"/>
                    <a:pt x="201" y="128"/>
                    <a:pt x="202" y="128"/>
                  </a:cubicBezTo>
                  <a:lnTo>
                    <a:pt x="202" y="128"/>
                  </a:lnTo>
                  <a:cubicBezTo>
                    <a:pt x="202" y="128"/>
                    <a:pt x="202" y="130"/>
                    <a:pt x="201" y="134"/>
                  </a:cubicBezTo>
                  <a:cubicBezTo>
                    <a:pt x="200" y="139"/>
                    <a:pt x="200" y="141"/>
                    <a:pt x="201" y="141"/>
                  </a:cubicBezTo>
                  <a:cubicBezTo>
                    <a:pt x="201" y="141"/>
                    <a:pt x="202" y="139"/>
                    <a:pt x="202" y="135"/>
                  </a:cubicBezTo>
                  <a:cubicBezTo>
                    <a:pt x="204" y="125"/>
                    <a:pt x="207" y="118"/>
                    <a:pt x="207" y="118"/>
                  </a:cubicBezTo>
                  <a:lnTo>
                    <a:pt x="207" y="118"/>
                  </a:lnTo>
                  <a:cubicBezTo>
                    <a:pt x="208" y="118"/>
                    <a:pt x="208" y="121"/>
                    <a:pt x="207" y="127"/>
                  </a:cubicBezTo>
                  <a:cubicBezTo>
                    <a:pt x="207" y="127"/>
                    <a:pt x="208" y="127"/>
                    <a:pt x="210" y="121"/>
                  </a:cubicBezTo>
                  <a:cubicBezTo>
                    <a:pt x="212" y="112"/>
                    <a:pt x="212" y="108"/>
                    <a:pt x="213" y="108"/>
                  </a:cubicBezTo>
                  <a:lnTo>
                    <a:pt x="213" y="108"/>
                  </a:lnTo>
                  <a:cubicBezTo>
                    <a:pt x="213" y="108"/>
                    <a:pt x="212" y="112"/>
                    <a:pt x="211" y="121"/>
                  </a:cubicBezTo>
                  <a:cubicBezTo>
                    <a:pt x="210" y="128"/>
                    <a:pt x="210" y="132"/>
                    <a:pt x="210" y="132"/>
                  </a:cubicBezTo>
                  <a:cubicBezTo>
                    <a:pt x="211" y="132"/>
                    <a:pt x="212" y="128"/>
                    <a:pt x="213" y="121"/>
                  </a:cubicBezTo>
                  <a:cubicBezTo>
                    <a:pt x="213" y="121"/>
                    <a:pt x="214" y="117"/>
                    <a:pt x="215" y="117"/>
                  </a:cubicBezTo>
                  <a:cubicBezTo>
                    <a:pt x="215" y="117"/>
                    <a:pt x="216" y="118"/>
                    <a:pt x="216" y="122"/>
                  </a:cubicBezTo>
                  <a:cubicBezTo>
                    <a:pt x="216" y="126"/>
                    <a:pt x="217" y="132"/>
                    <a:pt x="218" y="132"/>
                  </a:cubicBezTo>
                  <a:cubicBezTo>
                    <a:pt x="219" y="132"/>
                    <a:pt x="220" y="130"/>
                    <a:pt x="221" y="123"/>
                  </a:cubicBezTo>
                  <a:lnTo>
                    <a:pt x="223" y="124"/>
                  </a:lnTo>
                  <a:cubicBezTo>
                    <a:pt x="223" y="128"/>
                    <a:pt x="224" y="130"/>
                    <a:pt x="224" y="130"/>
                  </a:cubicBezTo>
                  <a:cubicBezTo>
                    <a:pt x="225" y="130"/>
                    <a:pt x="226" y="128"/>
                    <a:pt x="227" y="125"/>
                  </a:cubicBezTo>
                  <a:lnTo>
                    <a:pt x="229" y="117"/>
                  </a:lnTo>
                  <a:lnTo>
                    <a:pt x="229" y="117"/>
                  </a:lnTo>
                  <a:cubicBezTo>
                    <a:pt x="228" y="122"/>
                    <a:pt x="227" y="127"/>
                    <a:pt x="228" y="133"/>
                  </a:cubicBezTo>
                  <a:cubicBezTo>
                    <a:pt x="228" y="133"/>
                    <a:pt x="228" y="133"/>
                    <a:pt x="230" y="125"/>
                  </a:cubicBezTo>
                  <a:cubicBezTo>
                    <a:pt x="231" y="117"/>
                    <a:pt x="231" y="117"/>
                    <a:pt x="232" y="117"/>
                  </a:cubicBezTo>
                  <a:cubicBezTo>
                    <a:pt x="234" y="123"/>
                    <a:pt x="232" y="128"/>
                    <a:pt x="231" y="134"/>
                  </a:cubicBezTo>
                  <a:lnTo>
                    <a:pt x="232" y="134"/>
                  </a:lnTo>
                  <a:cubicBezTo>
                    <a:pt x="234" y="125"/>
                    <a:pt x="235" y="121"/>
                    <a:pt x="235" y="121"/>
                  </a:cubicBezTo>
                  <a:lnTo>
                    <a:pt x="235" y="121"/>
                  </a:lnTo>
                  <a:cubicBezTo>
                    <a:pt x="235" y="121"/>
                    <a:pt x="235" y="123"/>
                    <a:pt x="235" y="126"/>
                  </a:cubicBezTo>
                  <a:cubicBezTo>
                    <a:pt x="234" y="135"/>
                    <a:pt x="235" y="135"/>
                    <a:pt x="236" y="135"/>
                  </a:cubicBezTo>
                  <a:lnTo>
                    <a:pt x="238" y="136"/>
                  </a:lnTo>
                  <a:cubicBezTo>
                    <a:pt x="239" y="136"/>
                    <a:pt x="239" y="136"/>
                    <a:pt x="240" y="128"/>
                  </a:cubicBezTo>
                  <a:cubicBezTo>
                    <a:pt x="241" y="123"/>
                    <a:pt x="242" y="117"/>
                    <a:pt x="245" y="113"/>
                  </a:cubicBezTo>
                  <a:lnTo>
                    <a:pt x="245" y="113"/>
                  </a:lnTo>
                  <a:cubicBezTo>
                    <a:pt x="244" y="118"/>
                    <a:pt x="242" y="123"/>
                    <a:pt x="242" y="128"/>
                  </a:cubicBezTo>
                  <a:cubicBezTo>
                    <a:pt x="244" y="128"/>
                    <a:pt x="241" y="137"/>
                    <a:pt x="241" y="137"/>
                  </a:cubicBezTo>
                  <a:cubicBezTo>
                    <a:pt x="239" y="144"/>
                    <a:pt x="239" y="146"/>
                    <a:pt x="240" y="146"/>
                  </a:cubicBezTo>
                  <a:cubicBezTo>
                    <a:pt x="241" y="146"/>
                    <a:pt x="243" y="142"/>
                    <a:pt x="245" y="137"/>
                  </a:cubicBezTo>
                  <a:cubicBezTo>
                    <a:pt x="247" y="130"/>
                    <a:pt x="249" y="127"/>
                    <a:pt x="249" y="127"/>
                  </a:cubicBezTo>
                  <a:lnTo>
                    <a:pt x="249" y="127"/>
                  </a:lnTo>
                  <a:cubicBezTo>
                    <a:pt x="250" y="127"/>
                    <a:pt x="249" y="131"/>
                    <a:pt x="247" y="139"/>
                  </a:cubicBezTo>
                  <a:cubicBezTo>
                    <a:pt x="246" y="143"/>
                    <a:pt x="246" y="145"/>
                    <a:pt x="246" y="145"/>
                  </a:cubicBezTo>
                  <a:cubicBezTo>
                    <a:pt x="247" y="145"/>
                    <a:pt x="251" y="132"/>
                    <a:pt x="255" y="115"/>
                  </a:cubicBezTo>
                  <a:lnTo>
                    <a:pt x="262" y="91"/>
                  </a:lnTo>
                  <a:lnTo>
                    <a:pt x="256" y="116"/>
                  </a:lnTo>
                  <a:cubicBezTo>
                    <a:pt x="253" y="135"/>
                    <a:pt x="251" y="142"/>
                    <a:pt x="252" y="142"/>
                  </a:cubicBezTo>
                  <a:cubicBezTo>
                    <a:pt x="252" y="142"/>
                    <a:pt x="254" y="139"/>
                    <a:pt x="256" y="133"/>
                  </a:cubicBezTo>
                  <a:cubicBezTo>
                    <a:pt x="258" y="129"/>
                    <a:pt x="258" y="127"/>
                    <a:pt x="259" y="127"/>
                  </a:cubicBezTo>
                  <a:lnTo>
                    <a:pt x="259" y="127"/>
                  </a:lnTo>
                  <a:cubicBezTo>
                    <a:pt x="259" y="127"/>
                    <a:pt x="259" y="129"/>
                    <a:pt x="258" y="133"/>
                  </a:cubicBezTo>
                  <a:cubicBezTo>
                    <a:pt x="256" y="141"/>
                    <a:pt x="257" y="142"/>
                    <a:pt x="259" y="142"/>
                  </a:cubicBezTo>
                  <a:cubicBezTo>
                    <a:pt x="260" y="142"/>
                    <a:pt x="260" y="142"/>
                    <a:pt x="261" y="142"/>
                  </a:cubicBezTo>
                  <a:cubicBezTo>
                    <a:pt x="262" y="142"/>
                    <a:pt x="263" y="141"/>
                    <a:pt x="265" y="135"/>
                  </a:cubicBezTo>
                  <a:lnTo>
                    <a:pt x="266" y="136"/>
                  </a:lnTo>
                  <a:cubicBezTo>
                    <a:pt x="265" y="142"/>
                    <a:pt x="265" y="145"/>
                    <a:pt x="266" y="145"/>
                  </a:cubicBezTo>
                  <a:cubicBezTo>
                    <a:pt x="266" y="145"/>
                    <a:pt x="268" y="139"/>
                    <a:pt x="271" y="128"/>
                  </a:cubicBezTo>
                  <a:lnTo>
                    <a:pt x="272" y="130"/>
                  </a:lnTo>
                  <a:lnTo>
                    <a:pt x="269" y="137"/>
                  </a:lnTo>
                  <a:cubicBezTo>
                    <a:pt x="268" y="145"/>
                    <a:pt x="269" y="145"/>
                    <a:pt x="276" y="148"/>
                  </a:cubicBezTo>
                  <a:cubicBezTo>
                    <a:pt x="279" y="149"/>
                    <a:pt x="280" y="149"/>
                    <a:pt x="282" y="149"/>
                  </a:cubicBezTo>
                  <a:cubicBezTo>
                    <a:pt x="285" y="149"/>
                    <a:pt x="287" y="146"/>
                    <a:pt x="290" y="135"/>
                  </a:cubicBezTo>
                  <a:cubicBezTo>
                    <a:pt x="292" y="127"/>
                    <a:pt x="293" y="123"/>
                    <a:pt x="294" y="123"/>
                  </a:cubicBezTo>
                  <a:lnTo>
                    <a:pt x="294" y="123"/>
                  </a:lnTo>
                  <a:cubicBezTo>
                    <a:pt x="294" y="123"/>
                    <a:pt x="293" y="127"/>
                    <a:pt x="291" y="135"/>
                  </a:cubicBezTo>
                  <a:cubicBezTo>
                    <a:pt x="289" y="141"/>
                    <a:pt x="288" y="146"/>
                    <a:pt x="288" y="146"/>
                  </a:cubicBezTo>
                  <a:cubicBezTo>
                    <a:pt x="289" y="146"/>
                    <a:pt x="289" y="145"/>
                    <a:pt x="290" y="143"/>
                  </a:cubicBezTo>
                  <a:cubicBezTo>
                    <a:pt x="290" y="143"/>
                    <a:pt x="292" y="144"/>
                    <a:pt x="290" y="152"/>
                  </a:cubicBezTo>
                  <a:cubicBezTo>
                    <a:pt x="289" y="159"/>
                    <a:pt x="289" y="162"/>
                    <a:pt x="290" y="162"/>
                  </a:cubicBezTo>
                  <a:cubicBezTo>
                    <a:pt x="290" y="162"/>
                    <a:pt x="292" y="158"/>
                    <a:pt x="293" y="153"/>
                  </a:cubicBezTo>
                  <a:cubicBezTo>
                    <a:pt x="295" y="147"/>
                    <a:pt x="296" y="144"/>
                    <a:pt x="296" y="144"/>
                  </a:cubicBezTo>
                  <a:lnTo>
                    <a:pt x="296" y="144"/>
                  </a:lnTo>
                  <a:cubicBezTo>
                    <a:pt x="296" y="144"/>
                    <a:pt x="295" y="149"/>
                    <a:pt x="294" y="154"/>
                  </a:cubicBezTo>
                  <a:cubicBezTo>
                    <a:pt x="293" y="160"/>
                    <a:pt x="292" y="165"/>
                    <a:pt x="293" y="165"/>
                  </a:cubicBezTo>
                  <a:cubicBezTo>
                    <a:pt x="293" y="165"/>
                    <a:pt x="293" y="164"/>
                    <a:pt x="294" y="162"/>
                  </a:cubicBezTo>
                  <a:cubicBezTo>
                    <a:pt x="295" y="158"/>
                    <a:pt x="298" y="154"/>
                    <a:pt x="300" y="154"/>
                  </a:cubicBezTo>
                  <a:cubicBezTo>
                    <a:pt x="301" y="154"/>
                    <a:pt x="302" y="157"/>
                    <a:pt x="300" y="164"/>
                  </a:cubicBezTo>
                  <a:lnTo>
                    <a:pt x="301" y="165"/>
                  </a:lnTo>
                  <a:cubicBezTo>
                    <a:pt x="302" y="160"/>
                    <a:pt x="304" y="158"/>
                    <a:pt x="305" y="158"/>
                  </a:cubicBezTo>
                  <a:cubicBezTo>
                    <a:pt x="306" y="158"/>
                    <a:pt x="306" y="158"/>
                    <a:pt x="306" y="159"/>
                  </a:cubicBezTo>
                  <a:cubicBezTo>
                    <a:pt x="309" y="159"/>
                    <a:pt x="309" y="160"/>
                    <a:pt x="306" y="168"/>
                  </a:cubicBezTo>
                  <a:cubicBezTo>
                    <a:pt x="305" y="171"/>
                    <a:pt x="305" y="173"/>
                    <a:pt x="305" y="173"/>
                  </a:cubicBezTo>
                  <a:cubicBezTo>
                    <a:pt x="305" y="173"/>
                    <a:pt x="307" y="171"/>
                    <a:pt x="309" y="168"/>
                  </a:cubicBezTo>
                  <a:cubicBezTo>
                    <a:pt x="310" y="168"/>
                    <a:pt x="315" y="153"/>
                    <a:pt x="315" y="153"/>
                  </a:cubicBezTo>
                  <a:cubicBezTo>
                    <a:pt x="317" y="148"/>
                    <a:pt x="319" y="143"/>
                    <a:pt x="322" y="139"/>
                  </a:cubicBezTo>
                  <a:lnTo>
                    <a:pt x="322" y="139"/>
                  </a:lnTo>
                  <a:lnTo>
                    <a:pt x="320" y="146"/>
                  </a:lnTo>
                  <a:cubicBezTo>
                    <a:pt x="318" y="154"/>
                    <a:pt x="315" y="162"/>
                    <a:pt x="315" y="162"/>
                  </a:cubicBezTo>
                  <a:cubicBezTo>
                    <a:pt x="315" y="162"/>
                    <a:pt x="317" y="162"/>
                    <a:pt x="319" y="154"/>
                  </a:cubicBezTo>
                  <a:lnTo>
                    <a:pt x="319" y="154"/>
                  </a:lnTo>
                  <a:cubicBezTo>
                    <a:pt x="318" y="163"/>
                    <a:pt x="319" y="163"/>
                    <a:pt x="320" y="163"/>
                  </a:cubicBezTo>
                  <a:cubicBezTo>
                    <a:pt x="321" y="164"/>
                    <a:pt x="321" y="164"/>
                    <a:pt x="322" y="164"/>
                  </a:cubicBezTo>
                  <a:cubicBezTo>
                    <a:pt x="323" y="164"/>
                    <a:pt x="324" y="163"/>
                    <a:pt x="327" y="158"/>
                  </a:cubicBezTo>
                  <a:lnTo>
                    <a:pt x="327" y="158"/>
                  </a:lnTo>
                  <a:cubicBezTo>
                    <a:pt x="324" y="166"/>
                    <a:pt x="325" y="171"/>
                    <a:pt x="327" y="171"/>
                  </a:cubicBezTo>
                  <a:cubicBezTo>
                    <a:pt x="328" y="171"/>
                    <a:pt x="331" y="167"/>
                    <a:pt x="333" y="160"/>
                  </a:cubicBezTo>
                  <a:cubicBezTo>
                    <a:pt x="334" y="156"/>
                    <a:pt x="335" y="154"/>
                    <a:pt x="336" y="154"/>
                  </a:cubicBezTo>
                  <a:lnTo>
                    <a:pt x="336" y="154"/>
                  </a:lnTo>
                  <a:cubicBezTo>
                    <a:pt x="336" y="154"/>
                    <a:pt x="336" y="157"/>
                    <a:pt x="336" y="161"/>
                  </a:cubicBezTo>
                  <a:cubicBezTo>
                    <a:pt x="334" y="165"/>
                    <a:pt x="334" y="167"/>
                    <a:pt x="334" y="167"/>
                  </a:cubicBezTo>
                  <a:cubicBezTo>
                    <a:pt x="334" y="167"/>
                    <a:pt x="335" y="165"/>
                    <a:pt x="337" y="161"/>
                  </a:cubicBezTo>
                  <a:cubicBezTo>
                    <a:pt x="338" y="159"/>
                    <a:pt x="338" y="158"/>
                    <a:pt x="339" y="158"/>
                  </a:cubicBezTo>
                  <a:lnTo>
                    <a:pt x="339" y="158"/>
                  </a:lnTo>
                  <a:cubicBezTo>
                    <a:pt x="339" y="158"/>
                    <a:pt x="338" y="164"/>
                    <a:pt x="337" y="170"/>
                  </a:cubicBezTo>
                  <a:cubicBezTo>
                    <a:pt x="334" y="180"/>
                    <a:pt x="333" y="184"/>
                    <a:pt x="334" y="184"/>
                  </a:cubicBezTo>
                  <a:cubicBezTo>
                    <a:pt x="334" y="184"/>
                    <a:pt x="335" y="182"/>
                    <a:pt x="337" y="179"/>
                  </a:cubicBezTo>
                  <a:cubicBezTo>
                    <a:pt x="339" y="174"/>
                    <a:pt x="341" y="173"/>
                    <a:pt x="342" y="173"/>
                  </a:cubicBezTo>
                  <a:cubicBezTo>
                    <a:pt x="343" y="173"/>
                    <a:pt x="343" y="173"/>
                    <a:pt x="343" y="173"/>
                  </a:cubicBezTo>
                  <a:cubicBezTo>
                    <a:pt x="347" y="169"/>
                    <a:pt x="349" y="164"/>
                    <a:pt x="350" y="159"/>
                  </a:cubicBezTo>
                  <a:cubicBezTo>
                    <a:pt x="352" y="154"/>
                    <a:pt x="355" y="149"/>
                    <a:pt x="357" y="144"/>
                  </a:cubicBezTo>
                  <a:cubicBezTo>
                    <a:pt x="358" y="142"/>
                    <a:pt x="359" y="141"/>
                    <a:pt x="359" y="141"/>
                  </a:cubicBezTo>
                  <a:lnTo>
                    <a:pt x="359" y="141"/>
                  </a:lnTo>
                  <a:cubicBezTo>
                    <a:pt x="360" y="141"/>
                    <a:pt x="358" y="144"/>
                    <a:pt x="358" y="144"/>
                  </a:cubicBezTo>
                  <a:cubicBezTo>
                    <a:pt x="355" y="149"/>
                    <a:pt x="352" y="154"/>
                    <a:pt x="352" y="160"/>
                  </a:cubicBezTo>
                  <a:cubicBezTo>
                    <a:pt x="350" y="168"/>
                    <a:pt x="351" y="169"/>
                    <a:pt x="352" y="169"/>
                  </a:cubicBezTo>
                  <a:cubicBezTo>
                    <a:pt x="354" y="169"/>
                    <a:pt x="355" y="170"/>
                    <a:pt x="356" y="170"/>
                  </a:cubicBezTo>
                  <a:cubicBezTo>
                    <a:pt x="355" y="175"/>
                    <a:pt x="355" y="177"/>
                    <a:pt x="356" y="177"/>
                  </a:cubicBezTo>
                  <a:cubicBezTo>
                    <a:pt x="357" y="177"/>
                    <a:pt x="358" y="175"/>
                    <a:pt x="359" y="172"/>
                  </a:cubicBezTo>
                  <a:lnTo>
                    <a:pt x="361" y="164"/>
                  </a:lnTo>
                  <a:lnTo>
                    <a:pt x="361" y="164"/>
                  </a:lnTo>
                  <a:cubicBezTo>
                    <a:pt x="359" y="173"/>
                    <a:pt x="361" y="178"/>
                    <a:pt x="364" y="178"/>
                  </a:cubicBezTo>
                  <a:cubicBezTo>
                    <a:pt x="366" y="178"/>
                    <a:pt x="370" y="175"/>
                    <a:pt x="373" y="169"/>
                  </a:cubicBezTo>
                  <a:lnTo>
                    <a:pt x="373" y="169"/>
                  </a:lnTo>
                  <a:lnTo>
                    <a:pt x="369" y="177"/>
                  </a:lnTo>
                  <a:cubicBezTo>
                    <a:pt x="367" y="185"/>
                    <a:pt x="367" y="185"/>
                    <a:pt x="369" y="186"/>
                  </a:cubicBezTo>
                  <a:cubicBezTo>
                    <a:pt x="369" y="186"/>
                    <a:pt x="375" y="181"/>
                    <a:pt x="378" y="181"/>
                  </a:cubicBezTo>
                  <a:cubicBezTo>
                    <a:pt x="378" y="181"/>
                    <a:pt x="378" y="181"/>
                    <a:pt x="378" y="181"/>
                  </a:cubicBezTo>
                  <a:cubicBezTo>
                    <a:pt x="380" y="182"/>
                    <a:pt x="381" y="182"/>
                    <a:pt x="382" y="182"/>
                  </a:cubicBezTo>
                  <a:cubicBezTo>
                    <a:pt x="384" y="182"/>
                    <a:pt x="385" y="181"/>
                    <a:pt x="387" y="177"/>
                  </a:cubicBezTo>
                  <a:cubicBezTo>
                    <a:pt x="388" y="177"/>
                    <a:pt x="388" y="177"/>
                    <a:pt x="385" y="185"/>
                  </a:cubicBezTo>
                  <a:cubicBezTo>
                    <a:pt x="380" y="191"/>
                    <a:pt x="382" y="192"/>
                    <a:pt x="383" y="192"/>
                  </a:cubicBezTo>
                  <a:cubicBezTo>
                    <a:pt x="385" y="188"/>
                    <a:pt x="388" y="183"/>
                    <a:pt x="389" y="178"/>
                  </a:cubicBezTo>
                  <a:cubicBezTo>
                    <a:pt x="391" y="175"/>
                    <a:pt x="392" y="173"/>
                    <a:pt x="393" y="173"/>
                  </a:cubicBezTo>
                  <a:lnTo>
                    <a:pt x="393" y="173"/>
                  </a:lnTo>
                  <a:cubicBezTo>
                    <a:pt x="393" y="173"/>
                    <a:pt x="393" y="175"/>
                    <a:pt x="392" y="179"/>
                  </a:cubicBezTo>
                  <a:cubicBezTo>
                    <a:pt x="391" y="184"/>
                    <a:pt x="392" y="187"/>
                    <a:pt x="394" y="187"/>
                  </a:cubicBezTo>
                  <a:cubicBezTo>
                    <a:pt x="395" y="187"/>
                    <a:pt x="397" y="186"/>
                    <a:pt x="398" y="183"/>
                  </a:cubicBezTo>
                  <a:cubicBezTo>
                    <a:pt x="400" y="183"/>
                    <a:pt x="401" y="183"/>
                    <a:pt x="396" y="191"/>
                  </a:cubicBezTo>
                  <a:cubicBezTo>
                    <a:pt x="395" y="196"/>
                    <a:pt x="393" y="201"/>
                    <a:pt x="395" y="201"/>
                  </a:cubicBezTo>
                  <a:cubicBezTo>
                    <a:pt x="395" y="201"/>
                    <a:pt x="397" y="199"/>
                    <a:pt x="401" y="194"/>
                  </a:cubicBezTo>
                  <a:cubicBezTo>
                    <a:pt x="402" y="194"/>
                    <a:pt x="402" y="194"/>
                    <a:pt x="397" y="201"/>
                  </a:cubicBezTo>
                  <a:cubicBezTo>
                    <a:pt x="396" y="206"/>
                    <a:pt x="394" y="210"/>
                    <a:pt x="395" y="210"/>
                  </a:cubicBezTo>
                  <a:cubicBezTo>
                    <a:pt x="395" y="210"/>
                    <a:pt x="396" y="208"/>
                    <a:pt x="400" y="201"/>
                  </a:cubicBezTo>
                  <a:cubicBezTo>
                    <a:pt x="401" y="199"/>
                    <a:pt x="403" y="198"/>
                    <a:pt x="404" y="198"/>
                  </a:cubicBezTo>
                  <a:cubicBezTo>
                    <a:pt x="405" y="198"/>
                    <a:pt x="406" y="200"/>
                    <a:pt x="405" y="205"/>
                  </a:cubicBezTo>
                  <a:cubicBezTo>
                    <a:pt x="405" y="205"/>
                    <a:pt x="405" y="205"/>
                    <a:pt x="405" y="205"/>
                  </a:cubicBezTo>
                  <a:cubicBezTo>
                    <a:pt x="406" y="205"/>
                    <a:pt x="407" y="204"/>
                    <a:pt x="410" y="198"/>
                  </a:cubicBezTo>
                  <a:cubicBezTo>
                    <a:pt x="412" y="195"/>
                    <a:pt x="412" y="196"/>
                    <a:pt x="414" y="191"/>
                  </a:cubicBezTo>
                  <a:lnTo>
                    <a:pt x="414" y="191"/>
                  </a:lnTo>
                  <a:cubicBezTo>
                    <a:pt x="411" y="199"/>
                    <a:pt x="409" y="202"/>
                    <a:pt x="409" y="202"/>
                  </a:cubicBezTo>
                  <a:cubicBezTo>
                    <a:pt x="409" y="202"/>
                    <a:pt x="411" y="199"/>
                    <a:pt x="415" y="192"/>
                  </a:cubicBezTo>
                  <a:cubicBezTo>
                    <a:pt x="417" y="189"/>
                    <a:pt x="418" y="187"/>
                    <a:pt x="418" y="187"/>
                  </a:cubicBezTo>
                  <a:lnTo>
                    <a:pt x="418" y="187"/>
                  </a:lnTo>
                  <a:cubicBezTo>
                    <a:pt x="419" y="187"/>
                    <a:pt x="418" y="189"/>
                    <a:pt x="416" y="192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4" y="200"/>
                    <a:pt x="414" y="200"/>
                    <a:pt x="414" y="200"/>
                  </a:cubicBezTo>
                  <a:cubicBezTo>
                    <a:pt x="416" y="200"/>
                    <a:pt x="420" y="198"/>
                    <a:pt x="423" y="198"/>
                  </a:cubicBezTo>
                  <a:cubicBezTo>
                    <a:pt x="424" y="198"/>
                    <a:pt x="426" y="199"/>
                    <a:pt x="426" y="199"/>
                  </a:cubicBezTo>
                  <a:cubicBezTo>
                    <a:pt x="429" y="201"/>
                    <a:pt x="431" y="203"/>
                    <a:pt x="433" y="203"/>
                  </a:cubicBezTo>
                  <a:cubicBezTo>
                    <a:pt x="435" y="203"/>
                    <a:pt x="437" y="201"/>
                    <a:pt x="439" y="198"/>
                  </a:cubicBezTo>
                  <a:cubicBezTo>
                    <a:pt x="441" y="195"/>
                    <a:pt x="442" y="193"/>
                    <a:pt x="442" y="193"/>
                  </a:cubicBezTo>
                  <a:lnTo>
                    <a:pt x="442" y="193"/>
                  </a:lnTo>
                  <a:cubicBezTo>
                    <a:pt x="442" y="193"/>
                    <a:pt x="442" y="195"/>
                    <a:pt x="440" y="198"/>
                  </a:cubicBezTo>
                  <a:cubicBezTo>
                    <a:pt x="437" y="206"/>
                    <a:pt x="438" y="207"/>
                    <a:pt x="438" y="207"/>
                  </a:cubicBezTo>
                  <a:cubicBezTo>
                    <a:pt x="439" y="208"/>
                    <a:pt x="440" y="208"/>
                    <a:pt x="435" y="215"/>
                  </a:cubicBezTo>
                  <a:cubicBezTo>
                    <a:pt x="439" y="210"/>
                    <a:pt x="440" y="209"/>
                    <a:pt x="440" y="209"/>
                  </a:cubicBezTo>
                  <a:cubicBezTo>
                    <a:pt x="440" y="209"/>
                    <a:pt x="441" y="209"/>
                    <a:pt x="441" y="209"/>
                  </a:cubicBezTo>
                  <a:cubicBezTo>
                    <a:pt x="439" y="213"/>
                    <a:pt x="438" y="215"/>
                    <a:pt x="438" y="215"/>
                  </a:cubicBezTo>
                  <a:cubicBezTo>
                    <a:pt x="439" y="215"/>
                    <a:pt x="440" y="213"/>
                    <a:pt x="442" y="210"/>
                  </a:cubicBezTo>
                  <a:cubicBezTo>
                    <a:pt x="447" y="204"/>
                    <a:pt x="449" y="200"/>
                    <a:pt x="449" y="200"/>
                  </a:cubicBezTo>
                  <a:lnTo>
                    <a:pt x="449" y="200"/>
                  </a:lnTo>
                  <a:cubicBezTo>
                    <a:pt x="449" y="200"/>
                    <a:pt x="447" y="204"/>
                    <a:pt x="443" y="210"/>
                  </a:cubicBezTo>
                  <a:cubicBezTo>
                    <a:pt x="440" y="215"/>
                    <a:pt x="439" y="221"/>
                    <a:pt x="439" y="221"/>
                  </a:cubicBezTo>
                  <a:cubicBezTo>
                    <a:pt x="440" y="221"/>
                    <a:pt x="440" y="220"/>
                    <a:pt x="441" y="218"/>
                  </a:cubicBezTo>
                  <a:cubicBezTo>
                    <a:pt x="444" y="211"/>
                    <a:pt x="447" y="213"/>
                    <a:pt x="451" y="206"/>
                  </a:cubicBezTo>
                  <a:lnTo>
                    <a:pt x="451" y="206"/>
                  </a:lnTo>
                  <a:cubicBezTo>
                    <a:pt x="452" y="207"/>
                    <a:pt x="453" y="207"/>
                    <a:pt x="449" y="214"/>
                  </a:cubicBezTo>
                  <a:cubicBezTo>
                    <a:pt x="448" y="217"/>
                    <a:pt x="448" y="218"/>
                    <a:pt x="449" y="218"/>
                  </a:cubicBezTo>
                  <a:cubicBezTo>
                    <a:pt x="451" y="218"/>
                    <a:pt x="455" y="215"/>
                    <a:pt x="458" y="210"/>
                  </a:cubicBezTo>
                  <a:cubicBezTo>
                    <a:pt x="460" y="207"/>
                    <a:pt x="461" y="206"/>
                    <a:pt x="462" y="206"/>
                  </a:cubicBezTo>
                  <a:lnTo>
                    <a:pt x="462" y="206"/>
                  </a:lnTo>
                  <a:cubicBezTo>
                    <a:pt x="462" y="206"/>
                    <a:pt x="461" y="208"/>
                    <a:pt x="459" y="211"/>
                  </a:cubicBezTo>
                  <a:cubicBezTo>
                    <a:pt x="454" y="218"/>
                    <a:pt x="456" y="219"/>
                    <a:pt x="456" y="219"/>
                  </a:cubicBezTo>
                  <a:cubicBezTo>
                    <a:pt x="457" y="217"/>
                    <a:pt x="458" y="217"/>
                    <a:pt x="458" y="217"/>
                  </a:cubicBezTo>
                  <a:lnTo>
                    <a:pt x="458" y="217"/>
                  </a:lnTo>
                  <a:cubicBezTo>
                    <a:pt x="459" y="217"/>
                    <a:pt x="456" y="222"/>
                    <a:pt x="452" y="227"/>
                  </a:cubicBezTo>
                  <a:cubicBezTo>
                    <a:pt x="448" y="233"/>
                    <a:pt x="448" y="234"/>
                    <a:pt x="449" y="235"/>
                  </a:cubicBezTo>
                  <a:cubicBezTo>
                    <a:pt x="452" y="232"/>
                    <a:pt x="454" y="231"/>
                    <a:pt x="455" y="231"/>
                  </a:cubicBezTo>
                  <a:cubicBezTo>
                    <a:pt x="457" y="231"/>
                    <a:pt x="458" y="232"/>
                    <a:pt x="459" y="233"/>
                  </a:cubicBezTo>
                  <a:cubicBezTo>
                    <a:pt x="460" y="233"/>
                    <a:pt x="460" y="233"/>
                    <a:pt x="461" y="233"/>
                  </a:cubicBezTo>
                  <a:cubicBezTo>
                    <a:pt x="465" y="233"/>
                    <a:pt x="469" y="227"/>
                    <a:pt x="479" y="216"/>
                  </a:cubicBezTo>
                  <a:lnTo>
                    <a:pt x="488" y="204"/>
                  </a:lnTo>
                  <a:lnTo>
                    <a:pt x="488" y="204"/>
                  </a:lnTo>
                  <a:lnTo>
                    <a:pt x="479" y="217"/>
                  </a:lnTo>
                  <a:lnTo>
                    <a:pt x="467" y="237"/>
                  </a:lnTo>
                  <a:cubicBezTo>
                    <a:pt x="470" y="234"/>
                    <a:pt x="474" y="229"/>
                    <a:pt x="476" y="225"/>
                  </a:cubicBezTo>
                  <a:cubicBezTo>
                    <a:pt x="478" y="222"/>
                    <a:pt x="479" y="220"/>
                    <a:pt x="480" y="220"/>
                  </a:cubicBezTo>
                  <a:lnTo>
                    <a:pt x="480" y="220"/>
                  </a:lnTo>
                  <a:cubicBezTo>
                    <a:pt x="480" y="220"/>
                    <a:pt x="480" y="222"/>
                    <a:pt x="478" y="226"/>
                  </a:cubicBezTo>
                  <a:cubicBezTo>
                    <a:pt x="476" y="230"/>
                    <a:pt x="476" y="233"/>
                    <a:pt x="477" y="233"/>
                  </a:cubicBezTo>
                  <a:cubicBezTo>
                    <a:pt x="477" y="233"/>
                    <a:pt x="479" y="231"/>
                    <a:pt x="481" y="228"/>
                  </a:cubicBezTo>
                  <a:lnTo>
                    <a:pt x="481" y="228"/>
                  </a:lnTo>
                  <a:cubicBezTo>
                    <a:pt x="481" y="229"/>
                    <a:pt x="483" y="229"/>
                    <a:pt x="479" y="237"/>
                  </a:cubicBezTo>
                  <a:cubicBezTo>
                    <a:pt x="479" y="237"/>
                    <a:pt x="479" y="237"/>
                    <a:pt x="484" y="231"/>
                  </a:cubicBezTo>
                  <a:cubicBezTo>
                    <a:pt x="486" y="228"/>
                    <a:pt x="488" y="226"/>
                    <a:pt x="488" y="226"/>
                  </a:cubicBezTo>
                  <a:lnTo>
                    <a:pt x="488" y="226"/>
                  </a:lnTo>
                  <a:cubicBezTo>
                    <a:pt x="489" y="226"/>
                    <a:pt x="488" y="228"/>
                    <a:pt x="486" y="232"/>
                  </a:cubicBezTo>
                  <a:cubicBezTo>
                    <a:pt x="480" y="241"/>
                    <a:pt x="479" y="245"/>
                    <a:pt x="480" y="245"/>
                  </a:cubicBezTo>
                  <a:cubicBezTo>
                    <a:pt x="481" y="245"/>
                    <a:pt x="482" y="243"/>
                    <a:pt x="484" y="241"/>
                  </a:cubicBezTo>
                  <a:cubicBezTo>
                    <a:pt x="487" y="236"/>
                    <a:pt x="489" y="235"/>
                    <a:pt x="490" y="235"/>
                  </a:cubicBezTo>
                  <a:cubicBezTo>
                    <a:pt x="490" y="235"/>
                    <a:pt x="490" y="235"/>
                    <a:pt x="490" y="235"/>
                  </a:cubicBezTo>
                  <a:cubicBezTo>
                    <a:pt x="490" y="235"/>
                    <a:pt x="491" y="236"/>
                    <a:pt x="491" y="236"/>
                  </a:cubicBezTo>
                  <a:cubicBezTo>
                    <a:pt x="492" y="236"/>
                    <a:pt x="493" y="234"/>
                    <a:pt x="497" y="231"/>
                  </a:cubicBezTo>
                  <a:lnTo>
                    <a:pt x="498" y="232"/>
                  </a:lnTo>
                  <a:cubicBezTo>
                    <a:pt x="499" y="233"/>
                    <a:pt x="494" y="238"/>
                    <a:pt x="493" y="238"/>
                  </a:cubicBezTo>
                  <a:lnTo>
                    <a:pt x="488" y="245"/>
                  </a:lnTo>
                  <a:cubicBezTo>
                    <a:pt x="489" y="246"/>
                    <a:pt x="490" y="246"/>
                    <a:pt x="490" y="246"/>
                  </a:cubicBezTo>
                  <a:cubicBezTo>
                    <a:pt x="491" y="246"/>
                    <a:pt x="493" y="245"/>
                    <a:pt x="496" y="241"/>
                  </a:cubicBezTo>
                  <a:cubicBezTo>
                    <a:pt x="501" y="235"/>
                    <a:pt x="503" y="232"/>
                    <a:pt x="504" y="232"/>
                  </a:cubicBezTo>
                  <a:lnTo>
                    <a:pt x="504" y="232"/>
                  </a:lnTo>
                  <a:cubicBezTo>
                    <a:pt x="504" y="232"/>
                    <a:pt x="502" y="235"/>
                    <a:pt x="497" y="242"/>
                  </a:cubicBezTo>
                  <a:cubicBezTo>
                    <a:pt x="493" y="247"/>
                    <a:pt x="489" y="252"/>
                    <a:pt x="490" y="252"/>
                  </a:cubicBezTo>
                  <a:cubicBezTo>
                    <a:pt x="490" y="252"/>
                    <a:pt x="491" y="251"/>
                    <a:pt x="493" y="250"/>
                  </a:cubicBezTo>
                  <a:cubicBezTo>
                    <a:pt x="497" y="245"/>
                    <a:pt x="499" y="243"/>
                    <a:pt x="500" y="243"/>
                  </a:cubicBezTo>
                  <a:lnTo>
                    <a:pt x="500" y="243"/>
                  </a:lnTo>
                  <a:cubicBezTo>
                    <a:pt x="500" y="243"/>
                    <a:pt x="498" y="247"/>
                    <a:pt x="495" y="251"/>
                  </a:cubicBezTo>
                  <a:cubicBezTo>
                    <a:pt x="489" y="257"/>
                    <a:pt x="486" y="260"/>
                    <a:pt x="487" y="260"/>
                  </a:cubicBezTo>
                  <a:cubicBezTo>
                    <a:pt x="487" y="260"/>
                    <a:pt x="490" y="257"/>
                    <a:pt x="496" y="252"/>
                  </a:cubicBezTo>
                  <a:cubicBezTo>
                    <a:pt x="496" y="252"/>
                    <a:pt x="497" y="252"/>
                    <a:pt x="498" y="252"/>
                  </a:cubicBezTo>
                  <a:cubicBezTo>
                    <a:pt x="500" y="252"/>
                    <a:pt x="503" y="251"/>
                    <a:pt x="505" y="251"/>
                  </a:cubicBezTo>
                  <a:cubicBezTo>
                    <a:pt x="506" y="251"/>
                    <a:pt x="507" y="251"/>
                    <a:pt x="507" y="252"/>
                  </a:cubicBezTo>
                  <a:cubicBezTo>
                    <a:pt x="510" y="254"/>
                    <a:pt x="512" y="255"/>
                    <a:pt x="508" y="261"/>
                  </a:cubicBezTo>
                  <a:lnTo>
                    <a:pt x="508" y="261"/>
                  </a:lnTo>
                  <a:cubicBezTo>
                    <a:pt x="510" y="258"/>
                    <a:pt x="512" y="257"/>
                    <a:pt x="513" y="257"/>
                  </a:cubicBezTo>
                  <a:cubicBezTo>
                    <a:pt x="514" y="257"/>
                    <a:pt x="514" y="258"/>
                    <a:pt x="515" y="259"/>
                  </a:cubicBezTo>
                  <a:cubicBezTo>
                    <a:pt x="514" y="261"/>
                    <a:pt x="514" y="262"/>
                    <a:pt x="515" y="262"/>
                  </a:cubicBezTo>
                  <a:cubicBezTo>
                    <a:pt x="516" y="262"/>
                    <a:pt x="520" y="259"/>
                    <a:pt x="524" y="255"/>
                  </a:cubicBezTo>
                  <a:lnTo>
                    <a:pt x="523" y="254"/>
                  </a:lnTo>
                  <a:cubicBezTo>
                    <a:pt x="528" y="247"/>
                    <a:pt x="531" y="245"/>
                    <a:pt x="532" y="245"/>
                  </a:cubicBezTo>
                  <a:lnTo>
                    <a:pt x="532" y="245"/>
                  </a:lnTo>
                  <a:cubicBezTo>
                    <a:pt x="533" y="245"/>
                    <a:pt x="532" y="247"/>
                    <a:pt x="530" y="250"/>
                  </a:cubicBezTo>
                  <a:cubicBezTo>
                    <a:pt x="531" y="251"/>
                    <a:pt x="525" y="257"/>
                    <a:pt x="521" y="263"/>
                  </a:cubicBezTo>
                  <a:cubicBezTo>
                    <a:pt x="516" y="268"/>
                    <a:pt x="513" y="272"/>
                    <a:pt x="511" y="277"/>
                  </a:cubicBezTo>
                  <a:cubicBezTo>
                    <a:pt x="511" y="277"/>
                    <a:pt x="511" y="277"/>
                    <a:pt x="512" y="277"/>
                  </a:cubicBezTo>
                  <a:cubicBezTo>
                    <a:pt x="513" y="277"/>
                    <a:pt x="514" y="276"/>
                    <a:pt x="517" y="271"/>
                  </a:cubicBezTo>
                  <a:cubicBezTo>
                    <a:pt x="522" y="265"/>
                    <a:pt x="522" y="265"/>
                    <a:pt x="523" y="265"/>
                  </a:cubicBezTo>
                  <a:cubicBezTo>
                    <a:pt x="523" y="266"/>
                    <a:pt x="524" y="266"/>
                    <a:pt x="524" y="266"/>
                  </a:cubicBezTo>
                  <a:cubicBezTo>
                    <a:pt x="525" y="266"/>
                    <a:pt x="526" y="265"/>
                    <a:pt x="531" y="261"/>
                  </a:cubicBezTo>
                  <a:cubicBezTo>
                    <a:pt x="534" y="257"/>
                    <a:pt x="535" y="256"/>
                    <a:pt x="536" y="256"/>
                  </a:cubicBezTo>
                  <a:cubicBezTo>
                    <a:pt x="536" y="256"/>
                    <a:pt x="536" y="256"/>
                    <a:pt x="536" y="256"/>
                  </a:cubicBezTo>
                  <a:cubicBezTo>
                    <a:pt x="532" y="263"/>
                    <a:pt x="533" y="264"/>
                    <a:pt x="533" y="264"/>
                  </a:cubicBezTo>
                  <a:lnTo>
                    <a:pt x="529" y="271"/>
                  </a:lnTo>
                  <a:lnTo>
                    <a:pt x="517" y="283"/>
                  </a:lnTo>
                  <a:cubicBezTo>
                    <a:pt x="517" y="283"/>
                    <a:pt x="518" y="283"/>
                    <a:pt x="518" y="283"/>
                  </a:cubicBezTo>
                  <a:cubicBezTo>
                    <a:pt x="519" y="283"/>
                    <a:pt x="524" y="278"/>
                    <a:pt x="524" y="278"/>
                  </a:cubicBezTo>
                  <a:cubicBezTo>
                    <a:pt x="525" y="277"/>
                    <a:pt x="526" y="276"/>
                    <a:pt x="527" y="276"/>
                  </a:cubicBezTo>
                  <a:cubicBezTo>
                    <a:pt x="534" y="276"/>
                    <a:pt x="545" y="288"/>
                    <a:pt x="546" y="290"/>
                  </a:cubicBezTo>
                  <a:cubicBezTo>
                    <a:pt x="544" y="294"/>
                    <a:pt x="543" y="296"/>
                    <a:pt x="544" y="296"/>
                  </a:cubicBezTo>
                  <a:cubicBezTo>
                    <a:pt x="545" y="296"/>
                    <a:pt x="546" y="295"/>
                    <a:pt x="549" y="292"/>
                  </a:cubicBezTo>
                  <a:cubicBezTo>
                    <a:pt x="551" y="290"/>
                    <a:pt x="553" y="289"/>
                    <a:pt x="554" y="289"/>
                  </a:cubicBezTo>
                  <a:cubicBezTo>
                    <a:pt x="557" y="289"/>
                    <a:pt x="559" y="292"/>
                    <a:pt x="561" y="294"/>
                  </a:cubicBezTo>
                  <a:cubicBezTo>
                    <a:pt x="564" y="297"/>
                    <a:pt x="566" y="300"/>
                    <a:pt x="568" y="300"/>
                  </a:cubicBezTo>
                  <a:cubicBezTo>
                    <a:pt x="570" y="300"/>
                    <a:pt x="571" y="299"/>
                    <a:pt x="573" y="297"/>
                  </a:cubicBezTo>
                  <a:lnTo>
                    <a:pt x="576" y="299"/>
                  </a:lnTo>
                  <a:cubicBezTo>
                    <a:pt x="576" y="299"/>
                    <a:pt x="576" y="299"/>
                    <a:pt x="576" y="299"/>
                  </a:cubicBezTo>
                  <a:cubicBezTo>
                    <a:pt x="579" y="299"/>
                    <a:pt x="584" y="297"/>
                    <a:pt x="585" y="297"/>
                  </a:cubicBezTo>
                  <a:cubicBezTo>
                    <a:pt x="588" y="295"/>
                    <a:pt x="589" y="294"/>
                    <a:pt x="590" y="294"/>
                  </a:cubicBezTo>
                  <a:lnTo>
                    <a:pt x="590" y="294"/>
                  </a:lnTo>
                  <a:cubicBezTo>
                    <a:pt x="590" y="294"/>
                    <a:pt x="588" y="295"/>
                    <a:pt x="585" y="298"/>
                  </a:cubicBezTo>
                  <a:cubicBezTo>
                    <a:pt x="579" y="303"/>
                    <a:pt x="573" y="309"/>
                    <a:pt x="573" y="310"/>
                  </a:cubicBezTo>
                  <a:cubicBezTo>
                    <a:pt x="574" y="310"/>
                    <a:pt x="574" y="310"/>
                    <a:pt x="574" y="310"/>
                  </a:cubicBezTo>
                  <a:cubicBezTo>
                    <a:pt x="576" y="310"/>
                    <a:pt x="582" y="305"/>
                    <a:pt x="587" y="300"/>
                  </a:cubicBezTo>
                  <a:cubicBezTo>
                    <a:pt x="591" y="296"/>
                    <a:pt x="593" y="296"/>
                    <a:pt x="593" y="296"/>
                  </a:cubicBezTo>
                  <a:cubicBezTo>
                    <a:pt x="594" y="296"/>
                    <a:pt x="594" y="296"/>
                    <a:pt x="594" y="296"/>
                  </a:cubicBezTo>
                  <a:cubicBezTo>
                    <a:pt x="594" y="296"/>
                    <a:pt x="594" y="296"/>
                    <a:pt x="588" y="301"/>
                  </a:cubicBezTo>
                  <a:lnTo>
                    <a:pt x="576" y="312"/>
                  </a:lnTo>
                  <a:lnTo>
                    <a:pt x="577" y="314"/>
                  </a:lnTo>
                  <a:cubicBezTo>
                    <a:pt x="582" y="308"/>
                    <a:pt x="584" y="308"/>
                    <a:pt x="584" y="308"/>
                  </a:cubicBezTo>
                  <a:lnTo>
                    <a:pt x="584" y="308"/>
                  </a:lnTo>
                  <a:cubicBezTo>
                    <a:pt x="584" y="309"/>
                    <a:pt x="584" y="309"/>
                    <a:pt x="571" y="320"/>
                  </a:cubicBezTo>
                  <a:cubicBezTo>
                    <a:pt x="565" y="326"/>
                    <a:pt x="563" y="329"/>
                    <a:pt x="563" y="329"/>
                  </a:cubicBezTo>
                  <a:cubicBezTo>
                    <a:pt x="563" y="329"/>
                    <a:pt x="566" y="326"/>
                    <a:pt x="572" y="321"/>
                  </a:cubicBezTo>
                  <a:lnTo>
                    <a:pt x="580" y="317"/>
                  </a:lnTo>
                  <a:lnTo>
                    <a:pt x="580" y="317"/>
                  </a:lnTo>
                  <a:cubicBezTo>
                    <a:pt x="576" y="321"/>
                    <a:pt x="575" y="323"/>
                    <a:pt x="576" y="323"/>
                  </a:cubicBezTo>
                  <a:cubicBezTo>
                    <a:pt x="577" y="323"/>
                    <a:pt x="584" y="318"/>
                    <a:pt x="588" y="315"/>
                  </a:cubicBezTo>
                  <a:lnTo>
                    <a:pt x="588" y="315"/>
                  </a:lnTo>
                  <a:cubicBezTo>
                    <a:pt x="582" y="321"/>
                    <a:pt x="579" y="324"/>
                    <a:pt x="580" y="324"/>
                  </a:cubicBezTo>
                  <a:cubicBezTo>
                    <a:pt x="581" y="324"/>
                    <a:pt x="584" y="322"/>
                    <a:pt x="590" y="317"/>
                  </a:cubicBezTo>
                  <a:cubicBezTo>
                    <a:pt x="593" y="314"/>
                    <a:pt x="594" y="313"/>
                    <a:pt x="595" y="313"/>
                  </a:cubicBezTo>
                  <a:lnTo>
                    <a:pt x="595" y="313"/>
                  </a:lnTo>
                  <a:cubicBezTo>
                    <a:pt x="595" y="313"/>
                    <a:pt x="594" y="315"/>
                    <a:pt x="591" y="318"/>
                  </a:cubicBezTo>
                  <a:cubicBezTo>
                    <a:pt x="586" y="325"/>
                    <a:pt x="586" y="325"/>
                    <a:pt x="587" y="327"/>
                  </a:cubicBezTo>
                  <a:cubicBezTo>
                    <a:pt x="589" y="326"/>
                    <a:pt x="591" y="325"/>
                    <a:pt x="592" y="325"/>
                  </a:cubicBezTo>
                  <a:cubicBezTo>
                    <a:pt x="596" y="325"/>
                    <a:pt x="599" y="329"/>
                    <a:pt x="603" y="333"/>
                  </a:cubicBezTo>
                  <a:cubicBezTo>
                    <a:pt x="606" y="337"/>
                    <a:pt x="608" y="341"/>
                    <a:pt x="612" y="341"/>
                  </a:cubicBezTo>
                  <a:cubicBezTo>
                    <a:pt x="613" y="341"/>
                    <a:pt x="614" y="341"/>
                    <a:pt x="616" y="339"/>
                  </a:cubicBezTo>
                  <a:cubicBezTo>
                    <a:pt x="617" y="339"/>
                    <a:pt x="617" y="339"/>
                    <a:pt x="612" y="346"/>
                  </a:cubicBezTo>
                  <a:cubicBezTo>
                    <a:pt x="609" y="348"/>
                    <a:pt x="607" y="349"/>
                    <a:pt x="608" y="349"/>
                  </a:cubicBezTo>
                  <a:cubicBezTo>
                    <a:pt x="608" y="349"/>
                    <a:pt x="611" y="347"/>
                    <a:pt x="618" y="342"/>
                  </a:cubicBezTo>
                  <a:cubicBezTo>
                    <a:pt x="622" y="339"/>
                    <a:pt x="626" y="337"/>
                    <a:pt x="626" y="337"/>
                  </a:cubicBezTo>
                  <a:lnTo>
                    <a:pt x="626" y="337"/>
                  </a:lnTo>
                  <a:cubicBezTo>
                    <a:pt x="627" y="337"/>
                    <a:pt x="625" y="338"/>
                    <a:pt x="619" y="343"/>
                  </a:cubicBezTo>
                  <a:cubicBezTo>
                    <a:pt x="613" y="348"/>
                    <a:pt x="614" y="349"/>
                    <a:pt x="616" y="353"/>
                  </a:cubicBezTo>
                  <a:cubicBezTo>
                    <a:pt x="617" y="354"/>
                    <a:pt x="618" y="355"/>
                    <a:pt x="620" y="355"/>
                  </a:cubicBezTo>
                  <a:cubicBezTo>
                    <a:pt x="621" y="355"/>
                    <a:pt x="623" y="355"/>
                    <a:pt x="626" y="353"/>
                  </a:cubicBezTo>
                  <a:lnTo>
                    <a:pt x="626" y="353"/>
                  </a:lnTo>
                  <a:cubicBezTo>
                    <a:pt x="616" y="360"/>
                    <a:pt x="612" y="367"/>
                    <a:pt x="616" y="367"/>
                  </a:cubicBezTo>
                  <a:cubicBezTo>
                    <a:pt x="618" y="367"/>
                    <a:pt x="620" y="366"/>
                    <a:pt x="624" y="364"/>
                  </a:cubicBezTo>
                  <a:lnTo>
                    <a:pt x="624" y="364"/>
                  </a:lnTo>
                  <a:cubicBezTo>
                    <a:pt x="624" y="364"/>
                    <a:pt x="625" y="365"/>
                    <a:pt x="618" y="370"/>
                  </a:cubicBezTo>
                  <a:cubicBezTo>
                    <a:pt x="618" y="370"/>
                    <a:pt x="619" y="371"/>
                    <a:pt x="620" y="371"/>
                  </a:cubicBezTo>
                  <a:cubicBezTo>
                    <a:pt x="621" y="371"/>
                    <a:pt x="623" y="370"/>
                    <a:pt x="627" y="369"/>
                  </a:cubicBezTo>
                  <a:lnTo>
                    <a:pt x="631" y="374"/>
                  </a:lnTo>
                  <a:cubicBezTo>
                    <a:pt x="631" y="374"/>
                    <a:pt x="631" y="374"/>
                    <a:pt x="631" y="374"/>
                  </a:cubicBezTo>
                  <a:cubicBezTo>
                    <a:pt x="634" y="374"/>
                    <a:pt x="640" y="372"/>
                    <a:pt x="640" y="372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40" y="373"/>
                    <a:pt x="640" y="373"/>
                    <a:pt x="640" y="373"/>
                  </a:cubicBezTo>
                  <a:cubicBezTo>
                    <a:pt x="633" y="377"/>
                    <a:pt x="635" y="382"/>
                    <a:pt x="638" y="388"/>
                  </a:cubicBezTo>
                  <a:cubicBezTo>
                    <a:pt x="642" y="392"/>
                    <a:pt x="645" y="398"/>
                    <a:pt x="638" y="402"/>
                  </a:cubicBezTo>
                  <a:cubicBezTo>
                    <a:pt x="638" y="402"/>
                    <a:pt x="639" y="402"/>
                    <a:pt x="639" y="402"/>
                  </a:cubicBezTo>
                  <a:cubicBezTo>
                    <a:pt x="640" y="402"/>
                    <a:pt x="642" y="402"/>
                    <a:pt x="646" y="400"/>
                  </a:cubicBezTo>
                  <a:cubicBezTo>
                    <a:pt x="654" y="395"/>
                    <a:pt x="657" y="393"/>
                    <a:pt x="658" y="393"/>
                  </a:cubicBezTo>
                  <a:lnTo>
                    <a:pt x="658" y="393"/>
                  </a:lnTo>
                  <a:cubicBezTo>
                    <a:pt x="659" y="393"/>
                    <a:pt x="657" y="394"/>
                    <a:pt x="654" y="397"/>
                  </a:cubicBezTo>
                  <a:cubicBezTo>
                    <a:pt x="647" y="403"/>
                    <a:pt x="644" y="406"/>
                    <a:pt x="647" y="406"/>
                  </a:cubicBezTo>
                  <a:cubicBezTo>
                    <a:pt x="648" y="406"/>
                    <a:pt x="652" y="405"/>
                    <a:pt x="658" y="402"/>
                  </a:cubicBezTo>
                  <a:lnTo>
                    <a:pt x="658" y="402"/>
                  </a:lnTo>
                  <a:lnTo>
                    <a:pt x="651" y="407"/>
                  </a:lnTo>
                  <a:cubicBezTo>
                    <a:pt x="645" y="411"/>
                    <a:pt x="643" y="413"/>
                    <a:pt x="644" y="413"/>
                  </a:cubicBezTo>
                  <a:cubicBezTo>
                    <a:pt x="646" y="413"/>
                    <a:pt x="652" y="410"/>
                    <a:pt x="660" y="406"/>
                  </a:cubicBezTo>
                  <a:lnTo>
                    <a:pt x="660" y="406"/>
                  </a:lnTo>
                  <a:cubicBezTo>
                    <a:pt x="655" y="410"/>
                    <a:pt x="650" y="414"/>
                    <a:pt x="651" y="414"/>
                  </a:cubicBezTo>
                  <a:cubicBezTo>
                    <a:pt x="652" y="414"/>
                    <a:pt x="652" y="413"/>
                    <a:pt x="654" y="412"/>
                  </a:cubicBezTo>
                  <a:lnTo>
                    <a:pt x="654" y="412"/>
                  </a:lnTo>
                  <a:cubicBezTo>
                    <a:pt x="655" y="413"/>
                    <a:pt x="655" y="413"/>
                    <a:pt x="642" y="422"/>
                  </a:cubicBezTo>
                  <a:cubicBezTo>
                    <a:pt x="636" y="425"/>
                    <a:pt x="632" y="428"/>
                    <a:pt x="628" y="432"/>
                  </a:cubicBezTo>
                  <a:cubicBezTo>
                    <a:pt x="633" y="430"/>
                    <a:pt x="638" y="427"/>
                    <a:pt x="642" y="423"/>
                  </a:cubicBezTo>
                  <a:lnTo>
                    <a:pt x="643" y="426"/>
                  </a:lnTo>
                  <a:cubicBezTo>
                    <a:pt x="643" y="426"/>
                    <a:pt x="644" y="426"/>
                    <a:pt x="651" y="421"/>
                  </a:cubicBezTo>
                  <a:cubicBezTo>
                    <a:pt x="655" y="419"/>
                    <a:pt x="656" y="418"/>
                    <a:pt x="657" y="418"/>
                  </a:cubicBezTo>
                  <a:cubicBezTo>
                    <a:pt x="658" y="418"/>
                    <a:pt x="658" y="418"/>
                    <a:pt x="659" y="419"/>
                  </a:cubicBezTo>
                  <a:lnTo>
                    <a:pt x="659" y="419"/>
                  </a:lnTo>
                  <a:cubicBezTo>
                    <a:pt x="660" y="418"/>
                    <a:pt x="663" y="416"/>
                    <a:pt x="665" y="415"/>
                  </a:cubicBezTo>
                  <a:cubicBezTo>
                    <a:pt x="669" y="411"/>
                    <a:pt x="674" y="408"/>
                    <a:pt x="679" y="406"/>
                  </a:cubicBezTo>
                  <a:lnTo>
                    <a:pt x="692" y="397"/>
                  </a:lnTo>
                  <a:cubicBezTo>
                    <a:pt x="702" y="391"/>
                    <a:pt x="710" y="384"/>
                    <a:pt x="718" y="377"/>
                  </a:cubicBezTo>
                  <a:cubicBezTo>
                    <a:pt x="722" y="372"/>
                    <a:pt x="725" y="367"/>
                    <a:pt x="723" y="367"/>
                  </a:cubicBezTo>
                  <a:cubicBezTo>
                    <a:pt x="722" y="367"/>
                    <a:pt x="719" y="368"/>
                    <a:pt x="715" y="372"/>
                  </a:cubicBezTo>
                  <a:cubicBezTo>
                    <a:pt x="715" y="372"/>
                    <a:pt x="710" y="374"/>
                    <a:pt x="708" y="374"/>
                  </a:cubicBezTo>
                  <a:cubicBezTo>
                    <a:pt x="707" y="374"/>
                    <a:pt x="707" y="374"/>
                    <a:pt x="707" y="374"/>
                  </a:cubicBezTo>
                  <a:cubicBezTo>
                    <a:pt x="707" y="373"/>
                    <a:pt x="713" y="369"/>
                    <a:pt x="713" y="369"/>
                  </a:cubicBezTo>
                  <a:cubicBezTo>
                    <a:pt x="719" y="364"/>
                    <a:pt x="718" y="361"/>
                    <a:pt x="715" y="356"/>
                  </a:cubicBezTo>
                  <a:cubicBezTo>
                    <a:pt x="713" y="351"/>
                    <a:pt x="710" y="348"/>
                    <a:pt x="717" y="343"/>
                  </a:cubicBezTo>
                  <a:cubicBezTo>
                    <a:pt x="723" y="337"/>
                    <a:pt x="723" y="337"/>
                    <a:pt x="723" y="337"/>
                  </a:cubicBezTo>
                  <a:lnTo>
                    <a:pt x="723" y="337"/>
                  </a:lnTo>
                  <a:cubicBezTo>
                    <a:pt x="721" y="338"/>
                    <a:pt x="719" y="339"/>
                    <a:pt x="718" y="339"/>
                  </a:cubicBezTo>
                  <a:cubicBezTo>
                    <a:pt x="714" y="339"/>
                    <a:pt x="712" y="335"/>
                    <a:pt x="709" y="330"/>
                  </a:cubicBezTo>
                  <a:cubicBezTo>
                    <a:pt x="707" y="326"/>
                    <a:pt x="704" y="322"/>
                    <a:pt x="699" y="322"/>
                  </a:cubicBezTo>
                  <a:cubicBezTo>
                    <a:pt x="698" y="322"/>
                    <a:pt x="696" y="322"/>
                    <a:pt x="695" y="324"/>
                  </a:cubicBezTo>
                  <a:cubicBezTo>
                    <a:pt x="695" y="323"/>
                    <a:pt x="693" y="321"/>
                    <a:pt x="693" y="321"/>
                  </a:cubicBezTo>
                  <a:cubicBezTo>
                    <a:pt x="700" y="317"/>
                    <a:pt x="699" y="316"/>
                    <a:pt x="698" y="314"/>
                  </a:cubicBezTo>
                  <a:lnTo>
                    <a:pt x="698" y="314"/>
                  </a:lnTo>
                  <a:cubicBezTo>
                    <a:pt x="693" y="316"/>
                    <a:pt x="691" y="316"/>
                    <a:pt x="690" y="316"/>
                  </a:cubicBezTo>
                  <a:cubicBezTo>
                    <a:pt x="689" y="316"/>
                    <a:pt x="689" y="316"/>
                    <a:pt x="689" y="316"/>
                  </a:cubicBezTo>
                  <a:cubicBezTo>
                    <a:pt x="696" y="310"/>
                    <a:pt x="696" y="309"/>
                    <a:pt x="695" y="308"/>
                  </a:cubicBezTo>
                  <a:cubicBezTo>
                    <a:pt x="694" y="307"/>
                    <a:pt x="694" y="307"/>
                    <a:pt x="693" y="307"/>
                  </a:cubicBezTo>
                  <a:cubicBezTo>
                    <a:pt x="691" y="307"/>
                    <a:pt x="689" y="308"/>
                    <a:pt x="686" y="310"/>
                  </a:cubicBezTo>
                  <a:cubicBezTo>
                    <a:pt x="683" y="306"/>
                    <a:pt x="683" y="300"/>
                    <a:pt x="686" y="297"/>
                  </a:cubicBezTo>
                  <a:cubicBezTo>
                    <a:pt x="688" y="294"/>
                    <a:pt x="688" y="293"/>
                    <a:pt x="687" y="293"/>
                  </a:cubicBezTo>
                  <a:cubicBezTo>
                    <a:pt x="686" y="293"/>
                    <a:pt x="682" y="296"/>
                    <a:pt x="678" y="299"/>
                  </a:cubicBezTo>
                  <a:cubicBezTo>
                    <a:pt x="671" y="305"/>
                    <a:pt x="664" y="308"/>
                    <a:pt x="664" y="308"/>
                  </a:cubicBezTo>
                  <a:lnTo>
                    <a:pt x="677" y="298"/>
                  </a:lnTo>
                  <a:cubicBezTo>
                    <a:pt x="683" y="293"/>
                    <a:pt x="683" y="293"/>
                    <a:pt x="682" y="291"/>
                  </a:cubicBezTo>
                  <a:lnTo>
                    <a:pt x="681" y="290"/>
                  </a:lnTo>
                  <a:cubicBezTo>
                    <a:pt x="679" y="291"/>
                    <a:pt x="677" y="292"/>
                    <a:pt x="676" y="292"/>
                  </a:cubicBezTo>
                  <a:cubicBezTo>
                    <a:pt x="673" y="292"/>
                    <a:pt x="671" y="289"/>
                    <a:pt x="668" y="285"/>
                  </a:cubicBezTo>
                  <a:cubicBezTo>
                    <a:pt x="665" y="281"/>
                    <a:pt x="663" y="278"/>
                    <a:pt x="660" y="278"/>
                  </a:cubicBezTo>
                  <a:cubicBezTo>
                    <a:pt x="659" y="278"/>
                    <a:pt x="657" y="279"/>
                    <a:pt x="654" y="281"/>
                  </a:cubicBezTo>
                  <a:cubicBezTo>
                    <a:pt x="652" y="283"/>
                    <a:pt x="650" y="284"/>
                    <a:pt x="650" y="284"/>
                  </a:cubicBezTo>
                  <a:cubicBezTo>
                    <a:pt x="649" y="284"/>
                    <a:pt x="649" y="282"/>
                    <a:pt x="652" y="278"/>
                  </a:cubicBezTo>
                  <a:cubicBezTo>
                    <a:pt x="662" y="263"/>
                    <a:pt x="665" y="258"/>
                    <a:pt x="664" y="258"/>
                  </a:cubicBezTo>
                  <a:lnTo>
                    <a:pt x="664" y="258"/>
                  </a:lnTo>
                  <a:cubicBezTo>
                    <a:pt x="663" y="258"/>
                    <a:pt x="662" y="259"/>
                    <a:pt x="660" y="261"/>
                  </a:cubicBezTo>
                  <a:cubicBezTo>
                    <a:pt x="661" y="262"/>
                    <a:pt x="654" y="268"/>
                    <a:pt x="649" y="273"/>
                  </a:cubicBezTo>
                  <a:cubicBezTo>
                    <a:pt x="643" y="278"/>
                    <a:pt x="639" y="280"/>
                    <a:pt x="639" y="280"/>
                  </a:cubicBezTo>
                  <a:cubicBezTo>
                    <a:pt x="638" y="280"/>
                    <a:pt x="641" y="277"/>
                    <a:pt x="647" y="271"/>
                  </a:cubicBezTo>
                  <a:cubicBezTo>
                    <a:pt x="655" y="264"/>
                    <a:pt x="651" y="259"/>
                    <a:pt x="644" y="259"/>
                  </a:cubicBezTo>
                  <a:cubicBezTo>
                    <a:pt x="640" y="259"/>
                    <a:pt x="635" y="261"/>
                    <a:pt x="631" y="264"/>
                  </a:cubicBezTo>
                  <a:lnTo>
                    <a:pt x="637" y="259"/>
                  </a:lnTo>
                  <a:cubicBezTo>
                    <a:pt x="643" y="253"/>
                    <a:pt x="642" y="252"/>
                    <a:pt x="640" y="250"/>
                  </a:cubicBezTo>
                  <a:lnTo>
                    <a:pt x="637" y="246"/>
                  </a:lnTo>
                  <a:cubicBezTo>
                    <a:pt x="634" y="250"/>
                    <a:pt x="631" y="251"/>
                    <a:pt x="630" y="251"/>
                  </a:cubicBezTo>
                  <a:cubicBezTo>
                    <a:pt x="627" y="251"/>
                    <a:pt x="629" y="246"/>
                    <a:pt x="634" y="242"/>
                  </a:cubicBezTo>
                  <a:cubicBezTo>
                    <a:pt x="638" y="235"/>
                    <a:pt x="638" y="235"/>
                    <a:pt x="637" y="234"/>
                  </a:cubicBezTo>
                  <a:lnTo>
                    <a:pt x="637" y="234"/>
                  </a:lnTo>
                  <a:cubicBezTo>
                    <a:pt x="634" y="236"/>
                    <a:pt x="631" y="237"/>
                    <a:pt x="629" y="237"/>
                  </a:cubicBezTo>
                  <a:cubicBezTo>
                    <a:pt x="625" y="237"/>
                    <a:pt x="628" y="231"/>
                    <a:pt x="632" y="227"/>
                  </a:cubicBezTo>
                  <a:lnTo>
                    <a:pt x="631" y="226"/>
                  </a:lnTo>
                  <a:cubicBezTo>
                    <a:pt x="627" y="229"/>
                    <a:pt x="625" y="229"/>
                    <a:pt x="624" y="229"/>
                  </a:cubicBezTo>
                  <a:cubicBezTo>
                    <a:pt x="623" y="229"/>
                    <a:pt x="623" y="229"/>
                    <a:pt x="623" y="228"/>
                  </a:cubicBezTo>
                  <a:cubicBezTo>
                    <a:pt x="622" y="227"/>
                    <a:pt x="621" y="227"/>
                    <a:pt x="620" y="227"/>
                  </a:cubicBezTo>
                  <a:cubicBezTo>
                    <a:pt x="619" y="227"/>
                    <a:pt x="617" y="228"/>
                    <a:pt x="614" y="232"/>
                  </a:cubicBezTo>
                  <a:cubicBezTo>
                    <a:pt x="609" y="238"/>
                    <a:pt x="604" y="243"/>
                    <a:pt x="603" y="243"/>
                  </a:cubicBezTo>
                  <a:cubicBezTo>
                    <a:pt x="603" y="243"/>
                    <a:pt x="603" y="243"/>
                    <a:pt x="603" y="243"/>
                  </a:cubicBezTo>
                  <a:lnTo>
                    <a:pt x="608" y="237"/>
                  </a:lnTo>
                  <a:cubicBezTo>
                    <a:pt x="614" y="232"/>
                    <a:pt x="612" y="229"/>
                    <a:pt x="608" y="226"/>
                  </a:cubicBezTo>
                  <a:cubicBezTo>
                    <a:pt x="605" y="223"/>
                    <a:pt x="604" y="220"/>
                    <a:pt x="608" y="214"/>
                  </a:cubicBezTo>
                  <a:lnTo>
                    <a:pt x="608" y="214"/>
                  </a:lnTo>
                  <a:lnTo>
                    <a:pt x="603" y="219"/>
                  </a:lnTo>
                  <a:cubicBezTo>
                    <a:pt x="600" y="222"/>
                    <a:pt x="598" y="223"/>
                    <a:pt x="597" y="223"/>
                  </a:cubicBezTo>
                  <a:cubicBezTo>
                    <a:pt x="596" y="223"/>
                    <a:pt x="597" y="221"/>
                    <a:pt x="600" y="218"/>
                  </a:cubicBezTo>
                  <a:cubicBezTo>
                    <a:pt x="604" y="214"/>
                    <a:pt x="604" y="211"/>
                    <a:pt x="601" y="211"/>
                  </a:cubicBezTo>
                  <a:cubicBezTo>
                    <a:pt x="600" y="211"/>
                    <a:pt x="598" y="211"/>
                    <a:pt x="596" y="213"/>
                  </a:cubicBezTo>
                  <a:lnTo>
                    <a:pt x="595" y="211"/>
                  </a:lnTo>
                  <a:cubicBezTo>
                    <a:pt x="600" y="204"/>
                    <a:pt x="602" y="200"/>
                    <a:pt x="601" y="200"/>
                  </a:cubicBezTo>
                  <a:cubicBezTo>
                    <a:pt x="599" y="200"/>
                    <a:pt x="596" y="202"/>
                    <a:pt x="591" y="207"/>
                  </a:cubicBezTo>
                  <a:cubicBezTo>
                    <a:pt x="596" y="201"/>
                    <a:pt x="596" y="200"/>
                    <a:pt x="595" y="200"/>
                  </a:cubicBezTo>
                  <a:lnTo>
                    <a:pt x="595" y="200"/>
                  </a:lnTo>
                  <a:cubicBezTo>
                    <a:pt x="593" y="202"/>
                    <a:pt x="591" y="202"/>
                    <a:pt x="589" y="202"/>
                  </a:cubicBezTo>
                  <a:cubicBezTo>
                    <a:pt x="587" y="202"/>
                    <a:pt x="586" y="200"/>
                    <a:pt x="590" y="196"/>
                  </a:cubicBezTo>
                  <a:lnTo>
                    <a:pt x="590" y="195"/>
                  </a:lnTo>
                  <a:cubicBezTo>
                    <a:pt x="586" y="198"/>
                    <a:pt x="584" y="199"/>
                    <a:pt x="583" y="199"/>
                  </a:cubicBezTo>
                  <a:cubicBezTo>
                    <a:pt x="583" y="199"/>
                    <a:pt x="582" y="198"/>
                    <a:pt x="582" y="198"/>
                  </a:cubicBezTo>
                  <a:cubicBezTo>
                    <a:pt x="582" y="198"/>
                    <a:pt x="582" y="198"/>
                    <a:pt x="581" y="198"/>
                  </a:cubicBezTo>
                  <a:cubicBezTo>
                    <a:pt x="580" y="198"/>
                    <a:pt x="579" y="198"/>
                    <a:pt x="575" y="202"/>
                  </a:cubicBezTo>
                  <a:cubicBezTo>
                    <a:pt x="571" y="206"/>
                    <a:pt x="569" y="207"/>
                    <a:pt x="568" y="207"/>
                  </a:cubicBezTo>
                  <a:cubicBezTo>
                    <a:pt x="568" y="207"/>
                    <a:pt x="568" y="207"/>
                    <a:pt x="568" y="207"/>
                  </a:cubicBezTo>
                  <a:cubicBezTo>
                    <a:pt x="567" y="207"/>
                    <a:pt x="573" y="201"/>
                    <a:pt x="579" y="196"/>
                  </a:cubicBezTo>
                  <a:cubicBezTo>
                    <a:pt x="582" y="194"/>
                    <a:pt x="583" y="192"/>
                    <a:pt x="582" y="192"/>
                  </a:cubicBezTo>
                  <a:cubicBezTo>
                    <a:pt x="581" y="192"/>
                    <a:pt x="577" y="194"/>
                    <a:pt x="570" y="199"/>
                  </a:cubicBezTo>
                  <a:cubicBezTo>
                    <a:pt x="564" y="204"/>
                    <a:pt x="561" y="207"/>
                    <a:pt x="561" y="207"/>
                  </a:cubicBezTo>
                  <a:cubicBezTo>
                    <a:pt x="561" y="207"/>
                    <a:pt x="564" y="204"/>
                    <a:pt x="570" y="198"/>
                  </a:cubicBezTo>
                  <a:cubicBezTo>
                    <a:pt x="574" y="194"/>
                    <a:pt x="579" y="190"/>
                    <a:pt x="578" y="190"/>
                  </a:cubicBezTo>
                  <a:lnTo>
                    <a:pt x="578" y="190"/>
                  </a:lnTo>
                  <a:cubicBezTo>
                    <a:pt x="578" y="190"/>
                    <a:pt x="577" y="191"/>
                    <a:pt x="575" y="192"/>
                  </a:cubicBezTo>
                  <a:cubicBezTo>
                    <a:pt x="575" y="192"/>
                    <a:pt x="574" y="192"/>
                    <a:pt x="574" y="192"/>
                  </a:cubicBezTo>
                  <a:cubicBezTo>
                    <a:pt x="573" y="192"/>
                    <a:pt x="571" y="193"/>
                    <a:pt x="568" y="197"/>
                  </a:cubicBezTo>
                  <a:lnTo>
                    <a:pt x="566" y="195"/>
                  </a:lnTo>
                  <a:cubicBezTo>
                    <a:pt x="570" y="187"/>
                    <a:pt x="569" y="187"/>
                    <a:pt x="568" y="186"/>
                  </a:cubicBezTo>
                  <a:lnTo>
                    <a:pt x="568" y="186"/>
                  </a:lnTo>
                  <a:cubicBezTo>
                    <a:pt x="565" y="188"/>
                    <a:pt x="564" y="190"/>
                    <a:pt x="563" y="190"/>
                  </a:cubicBezTo>
                  <a:cubicBezTo>
                    <a:pt x="563" y="190"/>
                    <a:pt x="564" y="188"/>
                    <a:pt x="567" y="185"/>
                  </a:cubicBezTo>
                  <a:cubicBezTo>
                    <a:pt x="569" y="182"/>
                    <a:pt x="570" y="180"/>
                    <a:pt x="570" y="180"/>
                  </a:cubicBezTo>
                  <a:lnTo>
                    <a:pt x="570" y="180"/>
                  </a:lnTo>
                  <a:cubicBezTo>
                    <a:pt x="569" y="180"/>
                    <a:pt x="567" y="183"/>
                    <a:pt x="561" y="190"/>
                  </a:cubicBezTo>
                  <a:cubicBezTo>
                    <a:pt x="558" y="193"/>
                    <a:pt x="557" y="194"/>
                    <a:pt x="556" y="194"/>
                  </a:cubicBezTo>
                  <a:cubicBezTo>
                    <a:pt x="555" y="194"/>
                    <a:pt x="556" y="192"/>
                    <a:pt x="558" y="188"/>
                  </a:cubicBezTo>
                  <a:cubicBezTo>
                    <a:pt x="564" y="180"/>
                    <a:pt x="567" y="177"/>
                    <a:pt x="566" y="177"/>
                  </a:cubicBezTo>
                  <a:lnTo>
                    <a:pt x="566" y="177"/>
                  </a:lnTo>
                  <a:cubicBezTo>
                    <a:pt x="566" y="177"/>
                    <a:pt x="564" y="179"/>
                    <a:pt x="562" y="181"/>
                  </a:cubicBezTo>
                  <a:cubicBezTo>
                    <a:pt x="558" y="185"/>
                    <a:pt x="556" y="186"/>
                    <a:pt x="556" y="186"/>
                  </a:cubicBezTo>
                  <a:cubicBezTo>
                    <a:pt x="556" y="186"/>
                    <a:pt x="555" y="186"/>
                    <a:pt x="555" y="186"/>
                  </a:cubicBezTo>
                  <a:cubicBezTo>
                    <a:pt x="550" y="191"/>
                    <a:pt x="546" y="197"/>
                    <a:pt x="545" y="197"/>
                  </a:cubicBezTo>
                  <a:cubicBezTo>
                    <a:pt x="544" y="197"/>
                    <a:pt x="544" y="197"/>
                    <a:pt x="544" y="197"/>
                  </a:cubicBezTo>
                  <a:lnTo>
                    <a:pt x="549" y="190"/>
                  </a:lnTo>
                  <a:lnTo>
                    <a:pt x="554" y="185"/>
                  </a:lnTo>
                  <a:lnTo>
                    <a:pt x="555" y="186"/>
                  </a:lnTo>
                  <a:cubicBezTo>
                    <a:pt x="561" y="179"/>
                    <a:pt x="554" y="173"/>
                    <a:pt x="546" y="167"/>
                  </a:cubicBezTo>
                  <a:cubicBezTo>
                    <a:pt x="546" y="167"/>
                    <a:pt x="546" y="166"/>
                    <a:pt x="546" y="166"/>
                  </a:cubicBezTo>
                  <a:cubicBezTo>
                    <a:pt x="546" y="166"/>
                    <a:pt x="540" y="173"/>
                    <a:pt x="535" y="179"/>
                  </a:cubicBezTo>
                  <a:cubicBezTo>
                    <a:pt x="532" y="184"/>
                    <a:pt x="530" y="186"/>
                    <a:pt x="530" y="186"/>
                  </a:cubicBezTo>
                  <a:cubicBezTo>
                    <a:pt x="530" y="186"/>
                    <a:pt x="533" y="182"/>
                    <a:pt x="535" y="178"/>
                  </a:cubicBezTo>
                  <a:cubicBezTo>
                    <a:pt x="542" y="167"/>
                    <a:pt x="545" y="162"/>
                    <a:pt x="544" y="162"/>
                  </a:cubicBezTo>
                  <a:lnTo>
                    <a:pt x="544" y="162"/>
                  </a:lnTo>
                  <a:cubicBezTo>
                    <a:pt x="543" y="162"/>
                    <a:pt x="540" y="167"/>
                    <a:pt x="533" y="177"/>
                  </a:cubicBezTo>
                  <a:cubicBezTo>
                    <a:pt x="529" y="183"/>
                    <a:pt x="526" y="187"/>
                    <a:pt x="526" y="187"/>
                  </a:cubicBezTo>
                  <a:cubicBezTo>
                    <a:pt x="526" y="187"/>
                    <a:pt x="528" y="183"/>
                    <a:pt x="532" y="176"/>
                  </a:cubicBezTo>
                  <a:cubicBezTo>
                    <a:pt x="534" y="172"/>
                    <a:pt x="535" y="170"/>
                    <a:pt x="535" y="170"/>
                  </a:cubicBezTo>
                  <a:lnTo>
                    <a:pt x="535" y="170"/>
                  </a:lnTo>
                  <a:cubicBezTo>
                    <a:pt x="535" y="170"/>
                    <a:pt x="533" y="172"/>
                    <a:pt x="531" y="174"/>
                  </a:cubicBezTo>
                  <a:cubicBezTo>
                    <a:pt x="529" y="178"/>
                    <a:pt x="527" y="179"/>
                    <a:pt x="527" y="179"/>
                  </a:cubicBezTo>
                  <a:cubicBezTo>
                    <a:pt x="527" y="179"/>
                    <a:pt x="527" y="177"/>
                    <a:pt x="530" y="174"/>
                  </a:cubicBezTo>
                  <a:cubicBezTo>
                    <a:pt x="533" y="169"/>
                    <a:pt x="535" y="164"/>
                    <a:pt x="535" y="164"/>
                  </a:cubicBezTo>
                  <a:lnTo>
                    <a:pt x="535" y="164"/>
                  </a:lnTo>
                  <a:cubicBezTo>
                    <a:pt x="535" y="164"/>
                    <a:pt x="534" y="165"/>
                    <a:pt x="533" y="167"/>
                  </a:cubicBezTo>
                  <a:cubicBezTo>
                    <a:pt x="533" y="167"/>
                    <a:pt x="532" y="165"/>
                    <a:pt x="536" y="158"/>
                  </a:cubicBezTo>
                  <a:cubicBezTo>
                    <a:pt x="537" y="155"/>
                    <a:pt x="538" y="155"/>
                    <a:pt x="537" y="155"/>
                  </a:cubicBezTo>
                  <a:lnTo>
                    <a:pt x="537" y="155"/>
                  </a:lnTo>
                  <a:cubicBezTo>
                    <a:pt x="536" y="155"/>
                    <a:pt x="532" y="159"/>
                    <a:pt x="529" y="163"/>
                  </a:cubicBezTo>
                  <a:cubicBezTo>
                    <a:pt x="523" y="168"/>
                    <a:pt x="520" y="171"/>
                    <a:pt x="520" y="171"/>
                  </a:cubicBezTo>
                  <a:cubicBezTo>
                    <a:pt x="519" y="171"/>
                    <a:pt x="521" y="168"/>
                    <a:pt x="526" y="161"/>
                  </a:cubicBezTo>
                  <a:cubicBezTo>
                    <a:pt x="531" y="156"/>
                    <a:pt x="531" y="153"/>
                    <a:pt x="530" y="153"/>
                  </a:cubicBezTo>
                  <a:cubicBezTo>
                    <a:pt x="528" y="153"/>
                    <a:pt x="523" y="157"/>
                    <a:pt x="517" y="164"/>
                  </a:cubicBezTo>
                  <a:cubicBezTo>
                    <a:pt x="512" y="171"/>
                    <a:pt x="509" y="174"/>
                    <a:pt x="509" y="174"/>
                  </a:cubicBezTo>
                  <a:cubicBezTo>
                    <a:pt x="509" y="174"/>
                    <a:pt x="510" y="173"/>
                    <a:pt x="512" y="170"/>
                  </a:cubicBezTo>
                  <a:cubicBezTo>
                    <a:pt x="516" y="163"/>
                    <a:pt x="516" y="163"/>
                    <a:pt x="516" y="163"/>
                  </a:cubicBezTo>
                  <a:cubicBezTo>
                    <a:pt x="515" y="162"/>
                    <a:pt x="514" y="162"/>
                    <a:pt x="518" y="155"/>
                  </a:cubicBezTo>
                  <a:cubicBezTo>
                    <a:pt x="518" y="155"/>
                    <a:pt x="518" y="155"/>
                    <a:pt x="518" y="155"/>
                  </a:cubicBezTo>
                  <a:cubicBezTo>
                    <a:pt x="518" y="155"/>
                    <a:pt x="517" y="156"/>
                    <a:pt x="512" y="160"/>
                  </a:cubicBezTo>
                  <a:cubicBezTo>
                    <a:pt x="508" y="164"/>
                    <a:pt x="506" y="166"/>
                    <a:pt x="505" y="166"/>
                  </a:cubicBezTo>
                  <a:cubicBezTo>
                    <a:pt x="503" y="166"/>
                    <a:pt x="506" y="159"/>
                    <a:pt x="512" y="150"/>
                  </a:cubicBezTo>
                  <a:lnTo>
                    <a:pt x="512" y="150"/>
                  </a:lnTo>
                  <a:lnTo>
                    <a:pt x="505" y="155"/>
                  </a:lnTo>
                  <a:cubicBezTo>
                    <a:pt x="499" y="163"/>
                    <a:pt x="495" y="168"/>
                    <a:pt x="495" y="168"/>
                  </a:cubicBezTo>
                  <a:cubicBezTo>
                    <a:pt x="495" y="168"/>
                    <a:pt x="496" y="166"/>
                    <a:pt x="499" y="161"/>
                  </a:cubicBezTo>
                  <a:lnTo>
                    <a:pt x="504" y="154"/>
                  </a:lnTo>
                  <a:lnTo>
                    <a:pt x="504" y="154"/>
                  </a:lnTo>
                  <a:cubicBezTo>
                    <a:pt x="500" y="158"/>
                    <a:pt x="498" y="160"/>
                    <a:pt x="497" y="160"/>
                  </a:cubicBezTo>
                  <a:cubicBezTo>
                    <a:pt x="495" y="160"/>
                    <a:pt x="498" y="153"/>
                    <a:pt x="504" y="144"/>
                  </a:cubicBezTo>
                  <a:cubicBezTo>
                    <a:pt x="508" y="137"/>
                    <a:pt x="508" y="137"/>
                    <a:pt x="507" y="136"/>
                  </a:cubicBezTo>
                  <a:lnTo>
                    <a:pt x="507" y="136"/>
                  </a:lnTo>
                  <a:lnTo>
                    <a:pt x="503" y="143"/>
                  </a:lnTo>
                  <a:cubicBezTo>
                    <a:pt x="498" y="150"/>
                    <a:pt x="494" y="156"/>
                    <a:pt x="494" y="156"/>
                  </a:cubicBezTo>
                  <a:cubicBezTo>
                    <a:pt x="493" y="155"/>
                    <a:pt x="492" y="155"/>
                    <a:pt x="496" y="149"/>
                  </a:cubicBezTo>
                  <a:cubicBezTo>
                    <a:pt x="498" y="143"/>
                    <a:pt x="501" y="137"/>
                    <a:pt x="500" y="137"/>
                  </a:cubicBezTo>
                  <a:lnTo>
                    <a:pt x="500" y="137"/>
                  </a:lnTo>
                  <a:cubicBezTo>
                    <a:pt x="500" y="137"/>
                    <a:pt x="499" y="138"/>
                    <a:pt x="498" y="140"/>
                  </a:cubicBezTo>
                  <a:cubicBezTo>
                    <a:pt x="498" y="140"/>
                    <a:pt x="498" y="140"/>
                    <a:pt x="502" y="132"/>
                  </a:cubicBezTo>
                  <a:lnTo>
                    <a:pt x="497" y="130"/>
                  </a:lnTo>
                  <a:cubicBezTo>
                    <a:pt x="495" y="133"/>
                    <a:pt x="494" y="134"/>
                    <a:pt x="493" y="134"/>
                  </a:cubicBezTo>
                  <a:cubicBezTo>
                    <a:pt x="492" y="134"/>
                    <a:pt x="492" y="132"/>
                    <a:pt x="495" y="127"/>
                  </a:cubicBezTo>
                  <a:cubicBezTo>
                    <a:pt x="495" y="127"/>
                    <a:pt x="495" y="127"/>
                    <a:pt x="494" y="127"/>
                  </a:cubicBezTo>
                  <a:cubicBezTo>
                    <a:pt x="494" y="127"/>
                    <a:pt x="492" y="128"/>
                    <a:pt x="488" y="133"/>
                  </a:cubicBezTo>
                  <a:cubicBezTo>
                    <a:pt x="486" y="132"/>
                    <a:pt x="486" y="132"/>
                    <a:pt x="489" y="124"/>
                  </a:cubicBezTo>
                  <a:cubicBezTo>
                    <a:pt x="492" y="121"/>
                    <a:pt x="493" y="119"/>
                    <a:pt x="492" y="119"/>
                  </a:cubicBezTo>
                  <a:lnTo>
                    <a:pt x="492" y="119"/>
                  </a:lnTo>
                  <a:cubicBezTo>
                    <a:pt x="492" y="119"/>
                    <a:pt x="491" y="121"/>
                    <a:pt x="488" y="124"/>
                  </a:cubicBezTo>
                  <a:cubicBezTo>
                    <a:pt x="486" y="129"/>
                    <a:pt x="485" y="130"/>
                    <a:pt x="484" y="130"/>
                  </a:cubicBezTo>
                  <a:cubicBezTo>
                    <a:pt x="483" y="130"/>
                    <a:pt x="483" y="130"/>
                    <a:pt x="483" y="130"/>
                  </a:cubicBezTo>
                  <a:lnTo>
                    <a:pt x="481" y="128"/>
                  </a:lnTo>
                  <a:cubicBezTo>
                    <a:pt x="477" y="135"/>
                    <a:pt x="477" y="135"/>
                    <a:pt x="476" y="135"/>
                  </a:cubicBezTo>
                  <a:cubicBezTo>
                    <a:pt x="475" y="134"/>
                    <a:pt x="477" y="125"/>
                    <a:pt x="476" y="125"/>
                  </a:cubicBezTo>
                  <a:cubicBezTo>
                    <a:pt x="475" y="124"/>
                    <a:pt x="474" y="124"/>
                    <a:pt x="473" y="124"/>
                  </a:cubicBezTo>
                  <a:cubicBezTo>
                    <a:pt x="472" y="124"/>
                    <a:pt x="472" y="126"/>
                    <a:pt x="470" y="131"/>
                  </a:cubicBezTo>
                  <a:cubicBezTo>
                    <a:pt x="470" y="131"/>
                    <a:pt x="469" y="134"/>
                    <a:pt x="468" y="134"/>
                  </a:cubicBezTo>
                  <a:cubicBezTo>
                    <a:pt x="468" y="134"/>
                    <a:pt x="468" y="134"/>
                    <a:pt x="469" y="131"/>
                  </a:cubicBezTo>
                  <a:cubicBezTo>
                    <a:pt x="468" y="130"/>
                    <a:pt x="469" y="121"/>
                    <a:pt x="467" y="119"/>
                  </a:cubicBezTo>
                  <a:cubicBezTo>
                    <a:pt x="466" y="119"/>
                    <a:pt x="465" y="118"/>
                    <a:pt x="464" y="118"/>
                  </a:cubicBezTo>
                  <a:cubicBezTo>
                    <a:pt x="463" y="118"/>
                    <a:pt x="462" y="120"/>
                    <a:pt x="459" y="124"/>
                  </a:cubicBezTo>
                  <a:cubicBezTo>
                    <a:pt x="456" y="132"/>
                    <a:pt x="454" y="135"/>
                    <a:pt x="453" y="135"/>
                  </a:cubicBezTo>
                  <a:cubicBezTo>
                    <a:pt x="453" y="135"/>
                    <a:pt x="454" y="131"/>
                    <a:pt x="458" y="124"/>
                  </a:cubicBezTo>
                  <a:cubicBezTo>
                    <a:pt x="462" y="114"/>
                    <a:pt x="463" y="110"/>
                    <a:pt x="462" y="110"/>
                  </a:cubicBezTo>
                  <a:lnTo>
                    <a:pt x="462" y="110"/>
                  </a:lnTo>
                  <a:cubicBezTo>
                    <a:pt x="462" y="110"/>
                    <a:pt x="461" y="112"/>
                    <a:pt x="459" y="115"/>
                  </a:cubicBezTo>
                  <a:cubicBezTo>
                    <a:pt x="456" y="120"/>
                    <a:pt x="455" y="121"/>
                    <a:pt x="455" y="121"/>
                  </a:cubicBezTo>
                  <a:cubicBezTo>
                    <a:pt x="454" y="121"/>
                    <a:pt x="454" y="121"/>
                    <a:pt x="454" y="121"/>
                  </a:cubicBezTo>
                  <a:cubicBezTo>
                    <a:pt x="456" y="117"/>
                    <a:pt x="457" y="115"/>
                    <a:pt x="456" y="115"/>
                  </a:cubicBezTo>
                  <a:cubicBezTo>
                    <a:pt x="455" y="115"/>
                    <a:pt x="454" y="116"/>
                    <a:pt x="451" y="119"/>
                  </a:cubicBezTo>
                  <a:cubicBezTo>
                    <a:pt x="450" y="118"/>
                    <a:pt x="450" y="118"/>
                    <a:pt x="454" y="112"/>
                  </a:cubicBezTo>
                  <a:lnTo>
                    <a:pt x="452" y="110"/>
                  </a:lnTo>
                  <a:cubicBezTo>
                    <a:pt x="449" y="115"/>
                    <a:pt x="447" y="117"/>
                    <a:pt x="445" y="117"/>
                  </a:cubicBezTo>
                  <a:cubicBezTo>
                    <a:pt x="442" y="117"/>
                    <a:pt x="442" y="111"/>
                    <a:pt x="444" y="106"/>
                  </a:cubicBezTo>
                  <a:lnTo>
                    <a:pt x="444" y="106"/>
                  </a:lnTo>
                  <a:cubicBezTo>
                    <a:pt x="444" y="106"/>
                    <a:pt x="443" y="106"/>
                    <a:pt x="439" y="113"/>
                  </a:cubicBezTo>
                  <a:cubicBezTo>
                    <a:pt x="435" y="119"/>
                    <a:pt x="433" y="123"/>
                    <a:pt x="432" y="123"/>
                  </a:cubicBezTo>
                  <a:cubicBezTo>
                    <a:pt x="432" y="123"/>
                    <a:pt x="433" y="119"/>
                    <a:pt x="437" y="112"/>
                  </a:cubicBezTo>
                  <a:cubicBezTo>
                    <a:pt x="440" y="104"/>
                    <a:pt x="442" y="101"/>
                    <a:pt x="441" y="101"/>
                  </a:cubicBezTo>
                  <a:lnTo>
                    <a:pt x="441" y="101"/>
                  </a:lnTo>
                  <a:cubicBezTo>
                    <a:pt x="441" y="101"/>
                    <a:pt x="439" y="104"/>
                    <a:pt x="435" y="110"/>
                  </a:cubicBezTo>
                  <a:cubicBezTo>
                    <a:pt x="434" y="113"/>
                    <a:pt x="432" y="114"/>
                    <a:pt x="431" y="114"/>
                  </a:cubicBezTo>
                  <a:cubicBezTo>
                    <a:pt x="429" y="114"/>
                    <a:pt x="429" y="110"/>
                    <a:pt x="434" y="102"/>
                  </a:cubicBezTo>
                  <a:cubicBezTo>
                    <a:pt x="438" y="94"/>
                    <a:pt x="441" y="86"/>
                    <a:pt x="441" y="86"/>
                  </a:cubicBezTo>
                  <a:lnTo>
                    <a:pt x="441" y="86"/>
                  </a:lnTo>
                  <a:cubicBezTo>
                    <a:pt x="438" y="92"/>
                    <a:pt x="437" y="93"/>
                    <a:pt x="437" y="93"/>
                  </a:cubicBezTo>
                  <a:cubicBezTo>
                    <a:pt x="437" y="93"/>
                    <a:pt x="437" y="93"/>
                    <a:pt x="437" y="93"/>
                  </a:cubicBezTo>
                  <a:cubicBezTo>
                    <a:pt x="434" y="98"/>
                    <a:pt x="433" y="99"/>
                    <a:pt x="432" y="99"/>
                  </a:cubicBezTo>
                  <a:cubicBezTo>
                    <a:pt x="431" y="99"/>
                    <a:pt x="430" y="99"/>
                    <a:pt x="429" y="98"/>
                  </a:cubicBezTo>
                  <a:cubicBezTo>
                    <a:pt x="429" y="98"/>
                    <a:pt x="428" y="98"/>
                    <a:pt x="428" y="98"/>
                  </a:cubicBezTo>
                  <a:cubicBezTo>
                    <a:pt x="426" y="98"/>
                    <a:pt x="421" y="102"/>
                    <a:pt x="419" y="102"/>
                  </a:cubicBezTo>
                  <a:cubicBezTo>
                    <a:pt x="419" y="102"/>
                    <a:pt x="419" y="102"/>
                    <a:pt x="419" y="102"/>
                  </a:cubicBezTo>
                  <a:cubicBezTo>
                    <a:pt x="416" y="100"/>
                    <a:pt x="414" y="99"/>
                    <a:pt x="416" y="91"/>
                  </a:cubicBezTo>
                  <a:cubicBezTo>
                    <a:pt x="416" y="91"/>
                    <a:pt x="416" y="91"/>
                    <a:pt x="415" y="91"/>
                  </a:cubicBezTo>
                  <a:cubicBezTo>
                    <a:pt x="414" y="91"/>
                    <a:pt x="413" y="92"/>
                    <a:pt x="410" y="97"/>
                  </a:cubicBezTo>
                  <a:cubicBezTo>
                    <a:pt x="408" y="100"/>
                    <a:pt x="406" y="102"/>
                    <a:pt x="405" y="102"/>
                  </a:cubicBezTo>
                  <a:cubicBezTo>
                    <a:pt x="404" y="102"/>
                    <a:pt x="404" y="100"/>
                    <a:pt x="406" y="96"/>
                  </a:cubicBezTo>
                  <a:lnTo>
                    <a:pt x="405" y="95"/>
                  </a:lnTo>
                  <a:cubicBezTo>
                    <a:pt x="401" y="102"/>
                    <a:pt x="400" y="102"/>
                    <a:pt x="400" y="102"/>
                  </a:cubicBezTo>
                  <a:cubicBezTo>
                    <a:pt x="402" y="96"/>
                    <a:pt x="404" y="90"/>
                    <a:pt x="403" y="90"/>
                  </a:cubicBezTo>
                  <a:lnTo>
                    <a:pt x="403" y="90"/>
                  </a:lnTo>
                  <a:cubicBezTo>
                    <a:pt x="403" y="90"/>
                    <a:pt x="402" y="91"/>
                    <a:pt x="401" y="93"/>
                  </a:cubicBezTo>
                  <a:cubicBezTo>
                    <a:pt x="398" y="98"/>
                    <a:pt x="398" y="100"/>
                    <a:pt x="397" y="100"/>
                  </a:cubicBezTo>
                  <a:cubicBezTo>
                    <a:pt x="396" y="100"/>
                    <a:pt x="396" y="100"/>
                    <a:pt x="395" y="99"/>
                  </a:cubicBezTo>
                  <a:cubicBezTo>
                    <a:pt x="396" y="92"/>
                    <a:pt x="377" y="82"/>
                    <a:pt x="367" y="82"/>
                  </a:cubicBezTo>
                  <a:cubicBezTo>
                    <a:pt x="365" y="82"/>
                    <a:pt x="363" y="83"/>
                    <a:pt x="363" y="85"/>
                  </a:cubicBezTo>
                  <a:lnTo>
                    <a:pt x="359" y="84"/>
                  </a:lnTo>
                  <a:lnTo>
                    <a:pt x="357" y="82"/>
                  </a:lnTo>
                  <a:cubicBezTo>
                    <a:pt x="360" y="75"/>
                    <a:pt x="359" y="72"/>
                    <a:pt x="357" y="72"/>
                  </a:cubicBezTo>
                  <a:cubicBezTo>
                    <a:pt x="356" y="72"/>
                    <a:pt x="352" y="76"/>
                    <a:pt x="349" y="79"/>
                  </a:cubicBezTo>
                  <a:cubicBezTo>
                    <a:pt x="347" y="85"/>
                    <a:pt x="345" y="86"/>
                    <a:pt x="344" y="86"/>
                  </a:cubicBezTo>
                  <a:cubicBezTo>
                    <a:pt x="344" y="86"/>
                    <a:pt x="344" y="86"/>
                    <a:pt x="343" y="86"/>
                  </a:cubicBezTo>
                  <a:cubicBezTo>
                    <a:pt x="347" y="76"/>
                    <a:pt x="347" y="72"/>
                    <a:pt x="346" y="72"/>
                  </a:cubicBezTo>
                  <a:cubicBezTo>
                    <a:pt x="345" y="72"/>
                    <a:pt x="344" y="74"/>
                    <a:pt x="342" y="77"/>
                  </a:cubicBezTo>
                  <a:cubicBezTo>
                    <a:pt x="339" y="84"/>
                    <a:pt x="337" y="88"/>
                    <a:pt x="337" y="88"/>
                  </a:cubicBezTo>
                  <a:cubicBezTo>
                    <a:pt x="337" y="88"/>
                    <a:pt x="338" y="84"/>
                    <a:pt x="340" y="76"/>
                  </a:cubicBezTo>
                  <a:cubicBezTo>
                    <a:pt x="342" y="69"/>
                    <a:pt x="343" y="65"/>
                    <a:pt x="342" y="65"/>
                  </a:cubicBezTo>
                  <a:lnTo>
                    <a:pt x="342" y="65"/>
                  </a:lnTo>
                  <a:cubicBezTo>
                    <a:pt x="341" y="65"/>
                    <a:pt x="338" y="70"/>
                    <a:pt x="333" y="82"/>
                  </a:cubicBezTo>
                  <a:cubicBezTo>
                    <a:pt x="332" y="86"/>
                    <a:pt x="331" y="87"/>
                    <a:pt x="331" y="87"/>
                  </a:cubicBezTo>
                  <a:cubicBezTo>
                    <a:pt x="331" y="87"/>
                    <a:pt x="331" y="85"/>
                    <a:pt x="332" y="81"/>
                  </a:cubicBezTo>
                  <a:cubicBezTo>
                    <a:pt x="334" y="72"/>
                    <a:pt x="335" y="68"/>
                    <a:pt x="334" y="68"/>
                  </a:cubicBezTo>
                  <a:lnTo>
                    <a:pt x="334" y="68"/>
                  </a:lnTo>
                  <a:cubicBezTo>
                    <a:pt x="334" y="68"/>
                    <a:pt x="333" y="70"/>
                    <a:pt x="332" y="73"/>
                  </a:cubicBezTo>
                  <a:cubicBezTo>
                    <a:pt x="329" y="81"/>
                    <a:pt x="328" y="84"/>
                    <a:pt x="327" y="84"/>
                  </a:cubicBezTo>
                  <a:cubicBezTo>
                    <a:pt x="327" y="84"/>
                    <a:pt x="328" y="80"/>
                    <a:pt x="330" y="72"/>
                  </a:cubicBezTo>
                  <a:cubicBezTo>
                    <a:pt x="331" y="64"/>
                    <a:pt x="332" y="60"/>
                    <a:pt x="331" y="60"/>
                  </a:cubicBezTo>
                  <a:lnTo>
                    <a:pt x="331" y="60"/>
                  </a:lnTo>
                  <a:cubicBezTo>
                    <a:pt x="331" y="60"/>
                    <a:pt x="329" y="64"/>
                    <a:pt x="327" y="71"/>
                  </a:cubicBezTo>
                  <a:cubicBezTo>
                    <a:pt x="324" y="78"/>
                    <a:pt x="322" y="82"/>
                    <a:pt x="321" y="82"/>
                  </a:cubicBezTo>
                  <a:cubicBezTo>
                    <a:pt x="319" y="82"/>
                    <a:pt x="319" y="77"/>
                    <a:pt x="321" y="69"/>
                  </a:cubicBezTo>
                  <a:cubicBezTo>
                    <a:pt x="320" y="69"/>
                    <a:pt x="321" y="65"/>
                    <a:pt x="320" y="65"/>
                  </a:cubicBezTo>
                  <a:cubicBezTo>
                    <a:pt x="320" y="65"/>
                    <a:pt x="319" y="65"/>
                    <a:pt x="319" y="68"/>
                  </a:cubicBezTo>
                  <a:lnTo>
                    <a:pt x="321" y="60"/>
                  </a:lnTo>
                  <a:lnTo>
                    <a:pt x="319" y="59"/>
                  </a:lnTo>
                  <a:lnTo>
                    <a:pt x="317" y="67"/>
                  </a:lnTo>
                  <a:cubicBezTo>
                    <a:pt x="315" y="67"/>
                    <a:pt x="312" y="57"/>
                    <a:pt x="305" y="56"/>
                  </a:cubicBezTo>
                  <a:cubicBezTo>
                    <a:pt x="301" y="54"/>
                    <a:pt x="298" y="53"/>
                    <a:pt x="296" y="53"/>
                  </a:cubicBezTo>
                  <a:cubicBezTo>
                    <a:pt x="293" y="53"/>
                    <a:pt x="292" y="55"/>
                    <a:pt x="292" y="59"/>
                  </a:cubicBezTo>
                  <a:cubicBezTo>
                    <a:pt x="290" y="67"/>
                    <a:pt x="289" y="71"/>
                    <a:pt x="289" y="71"/>
                  </a:cubicBezTo>
                  <a:cubicBezTo>
                    <a:pt x="288" y="71"/>
                    <a:pt x="288" y="67"/>
                    <a:pt x="290" y="59"/>
                  </a:cubicBezTo>
                  <a:cubicBezTo>
                    <a:pt x="290" y="59"/>
                    <a:pt x="290" y="50"/>
                    <a:pt x="287" y="49"/>
                  </a:cubicBezTo>
                  <a:cubicBezTo>
                    <a:pt x="285" y="49"/>
                    <a:pt x="284" y="48"/>
                    <a:pt x="285" y="40"/>
                  </a:cubicBezTo>
                  <a:lnTo>
                    <a:pt x="284" y="40"/>
                  </a:lnTo>
                  <a:cubicBezTo>
                    <a:pt x="281" y="48"/>
                    <a:pt x="278" y="51"/>
                    <a:pt x="276" y="51"/>
                  </a:cubicBezTo>
                  <a:cubicBezTo>
                    <a:pt x="274" y="51"/>
                    <a:pt x="272" y="49"/>
                    <a:pt x="272" y="44"/>
                  </a:cubicBezTo>
                  <a:cubicBezTo>
                    <a:pt x="271" y="44"/>
                    <a:pt x="271" y="44"/>
                    <a:pt x="271" y="44"/>
                  </a:cubicBezTo>
                  <a:cubicBezTo>
                    <a:pt x="270" y="44"/>
                    <a:pt x="269" y="45"/>
                    <a:pt x="266" y="51"/>
                  </a:cubicBezTo>
                  <a:cubicBezTo>
                    <a:pt x="264" y="55"/>
                    <a:pt x="263" y="57"/>
                    <a:pt x="262" y="57"/>
                  </a:cubicBezTo>
                  <a:cubicBezTo>
                    <a:pt x="262" y="57"/>
                    <a:pt x="262" y="55"/>
                    <a:pt x="263" y="50"/>
                  </a:cubicBezTo>
                  <a:cubicBezTo>
                    <a:pt x="264" y="45"/>
                    <a:pt x="263" y="40"/>
                    <a:pt x="261" y="40"/>
                  </a:cubicBezTo>
                  <a:cubicBezTo>
                    <a:pt x="260" y="40"/>
                    <a:pt x="258" y="42"/>
                    <a:pt x="257" y="49"/>
                  </a:cubicBezTo>
                  <a:lnTo>
                    <a:pt x="258" y="41"/>
                  </a:lnTo>
                  <a:cubicBezTo>
                    <a:pt x="258" y="38"/>
                    <a:pt x="258" y="37"/>
                    <a:pt x="258" y="37"/>
                  </a:cubicBezTo>
                  <a:cubicBezTo>
                    <a:pt x="257" y="37"/>
                    <a:pt x="256" y="42"/>
                    <a:pt x="255" y="48"/>
                  </a:cubicBezTo>
                  <a:cubicBezTo>
                    <a:pt x="253" y="55"/>
                    <a:pt x="252" y="59"/>
                    <a:pt x="252" y="59"/>
                  </a:cubicBezTo>
                  <a:cubicBezTo>
                    <a:pt x="251" y="59"/>
                    <a:pt x="252" y="53"/>
                    <a:pt x="254" y="40"/>
                  </a:cubicBezTo>
                  <a:cubicBezTo>
                    <a:pt x="256" y="31"/>
                    <a:pt x="256" y="27"/>
                    <a:pt x="256" y="27"/>
                  </a:cubicBezTo>
                  <a:lnTo>
                    <a:pt x="256" y="27"/>
                  </a:lnTo>
                  <a:cubicBezTo>
                    <a:pt x="256" y="27"/>
                    <a:pt x="255" y="29"/>
                    <a:pt x="255" y="32"/>
                  </a:cubicBezTo>
                  <a:cubicBezTo>
                    <a:pt x="253" y="37"/>
                    <a:pt x="251" y="42"/>
                    <a:pt x="250" y="42"/>
                  </a:cubicBezTo>
                  <a:cubicBezTo>
                    <a:pt x="250" y="42"/>
                    <a:pt x="250" y="41"/>
                    <a:pt x="250" y="39"/>
                  </a:cubicBezTo>
                  <a:cubicBezTo>
                    <a:pt x="249" y="39"/>
                    <a:pt x="248" y="39"/>
                    <a:pt x="245" y="54"/>
                  </a:cubicBezTo>
                  <a:cubicBezTo>
                    <a:pt x="244" y="60"/>
                    <a:pt x="243" y="62"/>
                    <a:pt x="242" y="62"/>
                  </a:cubicBezTo>
                  <a:cubicBezTo>
                    <a:pt x="242" y="62"/>
                    <a:pt x="242" y="61"/>
                    <a:pt x="241" y="61"/>
                  </a:cubicBezTo>
                  <a:cubicBezTo>
                    <a:pt x="242" y="57"/>
                    <a:pt x="244" y="51"/>
                    <a:pt x="246" y="45"/>
                  </a:cubicBezTo>
                  <a:lnTo>
                    <a:pt x="244" y="45"/>
                  </a:lnTo>
                  <a:cubicBezTo>
                    <a:pt x="242" y="40"/>
                    <a:pt x="242" y="34"/>
                    <a:pt x="245" y="29"/>
                  </a:cubicBezTo>
                  <a:cubicBezTo>
                    <a:pt x="245" y="25"/>
                    <a:pt x="245" y="23"/>
                    <a:pt x="244" y="23"/>
                  </a:cubicBezTo>
                  <a:cubicBezTo>
                    <a:pt x="244" y="23"/>
                    <a:pt x="243" y="27"/>
                    <a:pt x="241" y="36"/>
                  </a:cubicBezTo>
                  <a:cubicBezTo>
                    <a:pt x="239" y="52"/>
                    <a:pt x="239" y="52"/>
                    <a:pt x="237" y="52"/>
                  </a:cubicBezTo>
                  <a:cubicBezTo>
                    <a:pt x="236" y="52"/>
                    <a:pt x="235" y="51"/>
                    <a:pt x="237" y="43"/>
                  </a:cubicBezTo>
                  <a:cubicBezTo>
                    <a:pt x="238" y="35"/>
                    <a:pt x="238" y="35"/>
                    <a:pt x="236" y="35"/>
                  </a:cubicBezTo>
                  <a:cubicBezTo>
                    <a:pt x="236" y="35"/>
                    <a:pt x="236" y="35"/>
                    <a:pt x="236" y="35"/>
                  </a:cubicBezTo>
                  <a:cubicBezTo>
                    <a:pt x="233" y="35"/>
                    <a:pt x="226" y="58"/>
                    <a:pt x="222" y="73"/>
                  </a:cubicBezTo>
                  <a:cubicBezTo>
                    <a:pt x="221" y="81"/>
                    <a:pt x="220" y="85"/>
                    <a:pt x="220" y="85"/>
                  </a:cubicBezTo>
                  <a:cubicBezTo>
                    <a:pt x="219" y="85"/>
                    <a:pt x="220" y="81"/>
                    <a:pt x="221" y="73"/>
                  </a:cubicBezTo>
                  <a:cubicBezTo>
                    <a:pt x="222" y="65"/>
                    <a:pt x="221" y="65"/>
                    <a:pt x="221" y="65"/>
                  </a:cubicBezTo>
                  <a:cubicBezTo>
                    <a:pt x="222" y="57"/>
                    <a:pt x="223" y="57"/>
                    <a:pt x="225" y="57"/>
                  </a:cubicBezTo>
                  <a:lnTo>
                    <a:pt x="226" y="49"/>
                  </a:lnTo>
                  <a:cubicBezTo>
                    <a:pt x="227" y="41"/>
                    <a:pt x="227" y="37"/>
                    <a:pt x="226" y="37"/>
                  </a:cubicBezTo>
                  <a:lnTo>
                    <a:pt x="226" y="37"/>
                  </a:lnTo>
                  <a:cubicBezTo>
                    <a:pt x="226" y="37"/>
                    <a:pt x="224" y="41"/>
                    <a:pt x="222" y="49"/>
                  </a:cubicBezTo>
                  <a:cubicBezTo>
                    <a:pt x="221" y="52"/>
                    <a:pt x="221" y="54"/>
                    <a:pt x="220" y="54"/>
                  </a:cubicBezTo>
                  <a:cubicBezTo>
                    <a:pt x="220" y="54"/>
                    <a:pt x="221" y="52"/>
                    <a:pt x="221" y="48"/>
                  </a:cubicBezTo>
                  <a:cubicBezTo>
                    <a:pt x="221" y="42"/>
                    <a:pt x="222" y="36"/>
                    <a:pt x="221" y="36"/>
                  </a:cubicBezTo>
                  <a:lnTo>
                    <a:pt x="221" y="36"/>
                  </a:lnTo>
                  <a:cubicBezTo>
                    <a:pt x="221" y="36"/>
                    <a:pt x="221" y="37"/>
                    <a:pt x="220" y="40"/>
                  </a:cubicBezTo>
                  <a:cubicBezTo>
                    <a:pt x="220" y="40"/>
                    <a:pt x="219" y="39"/>
                    <a:pt x="219" y="31"/>
                  </a:cubicBezTo>
                  <a:cubicBezTo>
                    <a:pt x="218" y="31"/>
                    <a:pt x="218" y="30"/>
                    <a:pt x="217" y="30"/>
                  </a:cubicBezTo>
                  <a:cubicBezTo>
                    <a:pt x="217" y="30"/>
                    <a:pt x="216" y="32"/>
                    <a:pt x="214" y="38"/>
                  </a:cubicBezTo>
                  <a:cubicBezTo>
                    <a:pt x="214" y="45"/>
                    <a:pt x="213" y="45"/>
                    <a:pt x="212" y="45"/>
                  </a:cubicBezTo>
                  <a:cubicBezTo>
                    <a:pt x="212" y="45"/>
                    <a:pt x="211" y="45"/>
                    <a:pt x="211" y="45"/>
                  </a:cubicBezTo>
                  <a:cubicBezTo>
                    <a:pt x="211" y="45"/>
                    <a:pt x="210" y="45"/>
                    <a:pt x="209" y="53"/>
                  </a:cubicBezTo>
                  <a:cubicBezTo>
                    <a:pt x="207" y="61"/>
                    <a:pt x="204" y="69"/>
                    <a:pt x="203" y="69"/>
                  </a:cubicBezTo>
                  <a:cubicBezTo>
                    <a:pt x="202" y="72"/>
                    <a:pt x="201" y="73"/>
                    <a:pt x="201" y="73"/>
                  </a:cubicBezTo>
                  <a:cubicBezTo>
                    <a:pt x="200" y="73"/>
                    <a:pt x="200" y="70"/>
                    <a:pt x="201" y="60"/>
                  </a:cubicBezTo>
                  <a:cubicBezTo>
                    <a:pt x="203" y="52"/>
                    <a:pt x="202" y="52"/>
                    <a:pt x="201" y="51"/>
                  </a:cubicBezTo>
                  <a:cubicBezTo>
                    <a:pt x="201" y="51"/>
                    <a:pt x="200" y="51"/>
                    <a:pt x="201" y="43"/>
                  </a:cubicBezTo>
                  <a:cubicBezTo>
                    <a:pt x="201" y="41"/>
                    <a:pt x="201" y="40"/>
                    <a:pt x="201" y="40"/>
                  </a:cubicBezTo>
                  <a:cubicBezTo>
                    <a:pt x="200" y="40"/>
                    <a:pt x="200" y="45"/>
                    <a:pt x="199" y="51"/>
                  </a:cubicBezTo>
                  <a:cubicBezTo>
                    <a:pt x="196" y="59"/>
                    <a:pt x="195" y="67"/>
                    <a:pt x="195" y="67"/>
                  </a:cubicBezTo>
                  <a:cubicBezTo>
                    <a:pt x="195" y="59"/>
                    <a:pt x="196" y="51"/>
                    <a:pt x="198" y="42"/>
                  </a:cubicBezTo>
                  <a:cubicBezTo>
                    <a:pt x="199" y="34"/>
                    <a:pt x="199" y="30"/>
                    <a:pt x="199" y="30"/>
                  </a:cubicBezTo>
                  <a:lnTo>
                    <a:pt x="199" y="30"/>
                  </a:lnTo>
                  <a:cubicBezTo>
                    <a:pt x="199" y="30"/>
                    <a:pt x="198" y="34"/>
                    <a:pt x="196" y="42"/>
                  </a:cubicBezTo>
                  <a:cubicBezTo>
                    <a:pt x="196" y="48"/>
                    <a:pt x="194" y="53"/>
                    <a:pt x="194" y="53"/>
                  </a:cubicBezTo>
                  <a:cubicBezTo>
                    <a:pt x="193" y="53"/>
                    <a:pt x="193" y="52"/>
                    <a:pt x="193" y="50"/>
                  </a:cubicBezTo>
                  <a:cubicBezTo>
                    <a:pt x="191" y="49"/>
                    <a:pt x="189" y="49"/>
                    <a:pt x="190" y="41"/>
                  </a:cubicBezTo>
                  <a:cubicBezTo>
                    <a:pt x="190" y="38"/>
                    <a:pt x="190" y="37"/>
                    <a:pt x="190" y="37"/>
                  </a:cubicBezTo>
                  <a:lnTo>
                    <a:pt x="190" y="37"/>
                  </a:lnTo>
                  <a:cubicBezTo>
                    <a:pt x="190" y="37"/>
                    <a:pt x="189" y="41"/>
                    <a:pt x="189" y="41"/>
                  </a:cubicBezTo>
                  <a:cubicBezTo>
                    <a:pt x="188" y="45"/>
                    <a:pt x="187" y="46"/>
                    <a:pt x="186" y="46"/>
                  </a:cubicBezTo>
                  <a:cubicBezTo>
                    <a:pt x="185" y="46"/>
                    <a:pt x="185" y="44"/>
                    <a:pt x="184" y="40"/>
                  </a:cubicBezTo>
                  <a:cubicBezTo>
                    <a:pt x="183" y="31"/>
                    <a:pt x="182" y="26"/>
                    <a:pt x="182" y="26"/>
                  </a:cubicBezTo>
                  <a:cubicBezTo>
                    <a:pt x="181" y="26"/>
                    <a:pt x="181" y="30"/>
                    <a:pt x="180" y="39"/>
                  </a:cubicBezTo>
                  <a:cubicBezTo>
                    <a:pt x="179" y="43"/>
                    <a:pt x="178" y="48"/>
                    <a:pt x="178" y="48"/>
                  </a:cubicBezTo>
                  <a:cubicBezTo>
                    <a:pt x="177" y="48"/>
                    <a:pt x="178" y="45"/>
                    <a:pt x="179" y="39"/>
                  </a:cubicBezTo>
                  <a:cubicBezTo>
                    <a:pt x="179" y="36"/>
                    <a:pt x="178" y="35"/>
                    <a:pt x="178" y="35"/>
                  </a:cubicBezTo>
                  <a:cubicBezTo>
                    <a:pt x="177" y="35"/>
                    <a:pt x="175" y="40"/>
                    <a:pt x="173" y="45"/>
                  </a:cubicBezTo>
                  <a:cubicBezTo>
                    <a:pt x="172" y="53"/>
                    <a:pt x="168" y="69"/>
                    <a:pt x="167" y="78"/>
                  </a:cubicBezTo>
                  <a:cubicBezTo>
                    <a:pt x="166" y="87"/>
                    <a:pt x="165" y="91"/>
                    <a:pt x="165" y="91"/>
                  </a:cubicBezTo>
                  <a:cubicBezTo>
                    <a:pt x="165" y="91"/>
                    <a:pt x="165" y="89"/>
                    <a:pt x="165" y="85"/>
                  </a:cubicBezTo>
                  <a:cubicBezTo>
                    <a:pt x="164" y="79"/>
                    <a:pt x="164" y="73"/>
                    <a:pt x="165" y="69"/>
                  </a:cubicBezTo>
                  <a:cubicBezTo>
                    <a:pt x="166" y="62"/>
                    <a:pt x="167" y="61"/>
                    <a:pt x="167" y="61"/>
                  </a:cubicBezTo>
                  <a:cubicBezTo>
                    <a:pt x="167" y="61"/>
                    <a:pt x="167" y="61"/>
                    <a:pt x="167" y="61"/>
                  </a:cubicBezTo>
                  <a:lnTo>
                    <a:pt x="168" y="61"/>
                  </a:lnTo>
                  <a:cubicBezTo>
                    <a:pt x="170" y="53"/>
                    <a:pt x="171" y="44"/>
                    <a:pt x="168" y="44"/>
                  </a:cubicBezTo>
                  <a:cubicBezTo>
                    <a:pt x="168" y="40"/>
                    <a:pt x="168" y="38"/>
                    <a:pt x="168" y="38"/>
                  </a:cubicBezTo>
                  <a:cubicBezTo>
                    <a:pt x="168" y="38"/>
                    <a:pt x="168" y="40"/>
                    <a:pt x="167" y="44"/>
                  </a:cubicBezTo>
                  <a:cubicBezTo>
                    <a:pt x="167" y="35"/>
                    <a:pt x="165" y="35"/>
                    <a:pt x="164" y="35"/>
                  </a:cubicBezTo>
                  <a:cubicBezTo>
                    <a:pt x="162" y="34"/>
                    <a:pt x="158" y="34"/>
                    <a:pt x="159" y="26"/>
                  </a:cubicBezTo>
                  <a:cubicBezTo>
                    <a:pt x="159" y="26"/>
                    <a:pt x="158" y="26"/>
                    <a:pt x="158" y="26"/>
                  </a:cubicBezTo>
                  <a:cubicBezTo>
                    <a:pt x="157" y="26"/>
                    <a:pt x="156" y="27"/>
                    <a:pt x="155" y="33"/>
                  </a:cubicBezTo>
                  <a:cubicBezTo>
                    <a:pt x="154" y="43"/>
                    <a:pt x="153" y="47"/>
                    <a:pt x="152" y="47"/>
                  </a:cubicBezTo>
                  <a:cubicBezTo>
                    <a:pt x="152" y="47"/>
                    <a:pt x="152" y="45"/>
                    <a:pt x="153" y="41"/>
                  </a:cubicBezTo>
                  <a:cubicBezTo>
                    <a:pt x="154" y="31"/>
                    <a:pt x="150" y="23"/>
                    <a:pt x="146" y="23"/>
                  </a:cubicBezTo>
                  <a:cubicBezTo>
                    <a:pt x="144" y="23"/>
                    <a:pt x="142" y="25"/>
                    <a:pt x="140" y="31"/>
                  </a:cubicBezTo>
                  <a:lnTo>
                    <a:pt x="139" y="31"/>
                  </a:lnTo>
                  <a:cubicBezTo>
                    <a:pt x="139" y="26"/>
                    <a:pt x="137" y="23"/>
                    <a:pt x="135" y="23"/>
                  </a:cubicBezTo>
                  <a:cubicBezTo>
                    <a:pt x="133" y="23"/>
                    <a:pt x="131" y="25"/>
                    <a:pt x="130" y="29"/>
                  </a:cubicBezTo>
                  <a:lnTo>
                    <a:pt x="128" y="29"/>
                  </a:lnTo>
                  <a:cubicBezTo>
                    <a:pt x="127" y="24"/>
                    <a:pt x="127" y="22"/>
                    <a:pt x="126" y="22"/>
                  </a:cubicBezTo>
                  <a:cubicBezTo>
                    <a:pt x="125" y="22"/>
                    <a:pt x="125" y="24"/>
                    <a:pt x="124" y="27"/>
                  </a:cubicBezTo>
                  <a:cubicBezTo>
                    <a:pt x="123" y="30"/>
                    <a:pt x="123" y="33"/>
                    <a:pt x="122" y="35"/>
                  </a:cubicBezTo>
                  <a:cubicBezTo>
                    <a:pt x="124" y="27"/>
                    <a:pt x="121" y="27"/>
                    <a:pt x="118" y="26"/>
                  </a:cubicBezTo>
                  <a:cubicBezTo>
                    <a:pt x="117" y="26"/>
                    <a:pt x="116" y="26"/>
                    <a:pt x="115" y="26"/>
                  </a:cubicBezTo>
                  <a:cubicBezTo>
                    <a:pt x="113" y="26"/>
                    <a:pt x="113" y="28"/>
                    <a:pt x="113" y="34"/>
                  </a:cubicBezTo>
                  <a:cubicBezTo>
                    <a:pt x="112" y="36"/>
                    <a:pt x="111" y="37"/>
                    <a:pt x="111" y="37"/>
                  </a:cubicBezTo>
                  <a:cubicBezTo>
                    <a:pt x="110" y="37"/>
                    <a:pt x="110" y="31"/>
                    <a:pt x="111" y="25"/>
                  </a:cubicBezTo>
                  <a:cubicBezTo>
                    <a:pt x="112" y="18"/>
                    <a:pt x="113" y="14"/>
                    <a:pt x="112" y="1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9" name="Google Shape;8999;p33"/>
            <p:cNvSpPr/>
            <p:nvPr/>
          </p:nvSpPr>
          <p:spPr>
            <a:xfrm>
              <a:off x="3040058" y="2241103"/>
              <a:ext cx="35062" cy="38259"/>
            </a:xfrm>
            <a:custGeom>
              <a:avLst/>
              <a:gdLst/>
              <a:ahLst/>
              <a:cxnLst/>
              <a:rect l="l" t="t" r="r" b="b"/>
              <a:pathLst>
                <a:path w="351" h="383" extrusionOk="0">
                  <a:moveTo>
                    <a:pt x="212" y="0"/>
                  </a:moveTo>
                  <a:cubicBezTo>
                    <a:pt x="166" y="0"/>
                    <a:pt x="122" y="26"/>
                    <a:pt x="103" y="71"/>
                  </a:cubicBezTo>
                  <a:lnTo>
                    <a:pt x="38" y="211"/>
                  </a:lnTo>
                  <a:cubicBezTo>
                    <a:pt x="1" y="291"/>
                    <a:pt x="59" y="383"/>
                    <a:pt x="148" y="383"/>
                  </a:cubicBezTo>
                  <a:cubicBezTo>
                    <a:pt x="195" y="383"/>
                    <a:pt x="238" y="356"/>
                    <a:pt x="258" y="312"/>
                  </a:cubicBezTo>
                  <a:lnTo>
                    <a:pt x="323" y="173"/>
                  </a:lnTo>
                  <a:cubicBezTo>
                    <a:pt x="351" y="113"/>
                    <a:pt x="325" y="40"/>
                    <a:pt x="263" y="12"/>
                  </a:cubicBezTo>
                  <a:cubicBezTo>
                    <a:pt x="247" y="4"/>
                    <a:pt x="229" y="0"/>
                    <a:pt x="2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0" name="Google Shape;9000;p33"/>
            <p:cNvSpPr/>
            <p:nvPr/>
          </p:nvSpPr>
          <p:spPr>
            <a:xfrm>
              <a:off x="3080316" y="2253790"/>
              <a:ext cx="71623" cy="90802"/>
            </a:xfrm>
            <a:custGeom>
              <a:avLst/>
              <a:gdLst/>
              <a:ahLst/>
              <a:cxnLst/>
              <a:rect l="l" t="t" r="r" b="b"/>
              <a:pathLst>
                <a:path w="717" h="909" extrusionOk="0">
                  <a:moveTo>
                    <a:pt x="536" y="0"/>
                  </a:moveTo>
                  <a:lnTo>
                    <a:pt x="536" y="1"/>
                  </a:lnTo>
                  <a:cubicBezTo>
                    <a:pt x="536" y="2"/>
                    <a:pt x="543" y="5"/>
                    <a:pt x="551" y="7"/>
                  </a:cubicBezTo>
                  <a:lnTo>
                    <a:pt x="551" y="5"/>
                  </a:lnTo>
                  <a:cubicBezTo>
                    <a:pt x="547" y="4"/>
                    <a:pt x="541" y="1"/>
                    <a:pt x="537" y="0"/>
                  </a:cubicBezTo>
                  <a:close/>
                  <a:moveTo>
                    <a:pt x="661" y="34"/>
                  </a:moveTo>
                  <a:cubicBezTo>
                    <a:pt x="669" y="36"/>
                    <a:pt x="669" y="37"/>
                    <a:pt x="669" y="39"/>
                  </a:cubicBezTo>
                  <a:cubicBezTo>
                    <a:pt x="669" y="40"/>
                    <a:pt x="668" y="40"/>
                    <a:pt x="668" y="40"/>
                  </a:cubicBezTo>
                  <a:cubicBezTo>
                    <a:pt x="667" y="40"/>
                    <a:pt x="665" y="40"/>
                    <a:pt x="660" y="38"/>
                  </a:cubicBezTo>
                  <a:cubicBezTo>
                    <a:pt x="660" y="38"/>
                    <a:pt x="653" y="35"/>
                    <a:pt x="653" y="34"/>
                  </a:cubicBezTo>
                  <a:close/>
                  <a:moveTo>
                    <a:pt x="636" y="49"/>
                  </a:moveTo>
                  <a:cubicBezTo>
                    <a:pt x="639" y="49"/>
                    <a:pt x="644" y="49"/>
                    <a:pt x="649" y="51"/>
                  </a:cubicBezTo>
                  <a:cubicBezTo>
                    <a:pt x="665" y="53"/>
                    <a:pt x="665" y="53"/>
                    <a:pt x="664" y="56"/>
                  </a:cubicBezTo>
                  <a:cubicBezTo>
                    <a:pt x="664" y="58"/>
                    <a:pt x="663" y="59"/>
                    <a:pt x="661" y="59"/>
                  </a:cubicBezTo>
                  <a:cubicBezTo>
                    <a:pt x="660" y="59"/>
                    <a:pt x="658" y="58"/>
                    <a:pt x="655" y="57"/>
                  </a:cubicBezTo>
                  <a:lnTo>
                    <a:pt x="656" y="56"/>
                  </a:lnTo>
                  <a:cubicBezTo>
                    <a:pt x="657" y="57"/>
                    <a:pt x="658" y="57"/>
                    <a:pt x="659" y="57"/>
                  </a:cubicBezTo>
                  <a:cubicBezTo>
                    <a:pt x="660" y="57"/>
                    <a:pt x="654" y="54"/>
                    <a:pt x="648" y="54"/>
                  </a:cubicBezTo>
                  <a:lnTo>
                    <a:pt x="632" y="49"/>
                  </a:lnTo>
                  <a:cubicBezTo>
                    <a:pt x="632" y="49"/>
                    <a:pt x="633" y="49"/>
                    <a:pt x="636" y="49"/>
                  </a:cubicBezTo>
                  <a:close/>
                  <a:moveTo>
                    <a:pt x="694" y="70"/>
                  </a:moveTo>
                  <a:lnTo>
                    <a:pt x="693" y="72"/>
                  </a:lnTo>
                  <a:cubicBezTo>
                    <a:pt x="697" y="73"/>
                    <a:pt x="699" y="74"/>
                    <a:pt x="700" y="74"/>
                  </a:cubicBezTo>
                  <a:cubicBezTo>
                    <a:pt x="701" y="74"/>
                    <a:pt x="701" y="73"/>
                    <a:pt x="702" y="72"/>
                  </a:cubicBezTo>
                  <a:lnTo>
                    <a:pt x="702" y="71"/>
                  </a:lnTo>
                  <a:lnTo>
                    <a:pt x="694" y="70"/>
                  </a:lnTo>
                  <a:close/>
                  <a:moveTo>
                    <a:pt x="595" y="127"/>
                  </a:moveTo>
                  <a:cubicBezTo>
                    <a:pt x="603" y="130"/>
                    <a:pt x="609" y="136"/>
                    <a:pt x="609" y="137"/>
                  </a:cubicBezTo>
                  <a:cubicBezTo>
                    <a:pt x="608" y="137"/>
                    <a:pt x="608" y="138"/>
                    <a:pt x="607" y="138"/>
                  </a:cubicBezTo>
                  <a:cubicBezTo>
                    <a:pt x="604" y="138"/>
                    <a:pt x="598" y="135"/>
                    <a:pt x="594" y="130"/>
                  </a:cubicBezTo>
                  <a:lnTo>
                    <a:pt x="595" y="127"/>
                  </a:lnTo>
                  <a:close/>
                  <a:moveTo>
                    <a:pt x="578" y="131"/>
                  </a:moveTo>
                  <a:cubicBezTo>
                    <a:pt x="575" y="131"/>
                    <a:pt x="575" y="133"/>
                    <a:pt x="574" y="135"/>
                  </a:cubicBezTo>
                  <a:cubicBezTo>
                    <a:pt x="574" y="136"/>
                    <a:pt x="581" y="140"/>
                    <a:pt x="581" y="140"/>
                  </a:cubicBezTo>
                  <a:cubicBezTo>
                    <a:pt x="583" y="141"/>
                    <a:pt x="585" y="142"/>
                    <a:pt x="586" y="142"/>
                  </a:cubicBezTo>
                  <a:cubicBezTo>
                    <a:pt x="588" y="142"/>
                    <a:pt x="589" y="141"/>
                    <a:pt x="589" y="140"/>
                  </a:cubicBezTo>
                  <a:cubicBezTo>
                    <a:pt x="598" y="140"/>
                    <a:pt x="591" y="136"/>
                    <a:pt x="584" y="133"/>
                  </a:cubicBezTo>
                  <a:cubicBezTo>
                    <a:pt x="581" y="132"/>
                    <a:pt x="579" y="131"/>
                    <a:pt x="578" y="131"/>
                  </a:cubicBezTo>
                  <a:close/>
                  <a:moveTo>
                    <a:pt x="598" y="216"/>
                  </a:moveTo>
                  <a:lnTo>
                    <a:pt x="606" y="218"/>
                  </a:lnTo>
                  <a:cubicBezTo>
                    <a:pt x="614" y="221"/>
                    <a:pt x="613" y="222"/>
                    <a:pt x="612" y="224"/>
                  </a:cubicBezTo>
                  <a:lnTo>
                    <a:pt x="605" y="221"/>
                  </a:lnTo>
                  <a:lnTo>
                    <a:pt x="598" y="216"/>
                  </a:lnTo>
                  <a:close/>
                  <a:moveTo>
                    <a:pt x="567" y="204"/>
                  </a:moveTo>
                  <a:lnTo>
                    <a:pt x="581" y="214"/>
                  </a:lnTo>
                  <a:cubicBezTo>
                    <a:pt x="592" y="222"/>
                    <a:pt x="597" y="226"/>
                    <a:pt x="596" y="226"/>
                  </a:cubicBezTo>
                  <a:cubicBezTo>
                    <a:pt x="596" y="226"/>
                    <a:pt x="592" y="224"/>
                    <a:pt x="586" y="221"/>
                  </a:cubicBezTo>
                  <a:cubicBezTo>
                    <a:pt x="578" y="218"/>
                    <a:pt x="572" y="213"/>
                    <a:pt x="566" y="208"/>
                  </a:cubicBezTo>
                  <a:lnTo>
                    <a:pt x="567" y="204"/>
                  </a:lnTo>
                  <a:close/>
                  <a:moveTo>
                    <a:pt x="353" y="247"/>
                  </a:moveTo>
                  <a:cubicBezTo>
                    <a:pt x="352" y="247"/>
                    <a:pt x="355" y="250"/>
                    <a:pt x="363" y="257"/>
                  </a:cubicBezTo>
                  <a:cubicBezTo>
                    <a:pt x="367" y="260"/>
                    <a:pt x="369" y="261"/>
                    <a:pt x="369" y="261"/>
                  </a:cubicBezTo>
                  <a:cubicBezTo>
                    <a:pt x="370" y="261"/>
                    <a:pt x="370" y="261"/>
                    <a:pt x="370" y="260"/>
                  </a:cubicBezTo>
                  <a:cubicBezTo>
                    <a:pt x="366" y="256"/>
                    <a:pt x="362" y="253"/>
                    <a:pt x="357" y="250"/>
                  </a:cubicBezTo>
                  <a:cubicBezTo>
                    <a:pt x="355" y="248"/>
                    <a:pt x="353" y="247"/>
                    <a:pt x="353" y="247"/>
                  </a:cubicBezTo>
                  <a:close/>
                  <a:moveTo>
                    <a:pt x="550" y="253"/>
                  </a:moveTo>
                  <a:cubicBezTo>
                    <a:pt x="555" y="256"/>
                    <a:pt x="559" y="258"/>
                    <a:pt x="564" y="262"/>
                  </a:cubicBezTo>
                  <a:lnTo>
                    <a:pt x="563" y="264"/>
                  </a:lnTo>
                  <a:cubicBezTo>
                    <a:pt x="556" y="259"/>
                    <a:pt x="548" y="256"/>
                    <a:pt x="549" y="255"/>
                  </a:cubicBezTo>
                  <a:lnTo>
                    <a:pt x="550" y="253"/>
                  </a:lnTo>
                  <a:close/>
                  <a:moveTo>
                    <a:pt x="579" y="253"/>
                  </a:moveTo>
                  <a:cubicBezTo>
                    <a:pt x="581" y="253"/>
                    <a:pt x="587" y="258"/>
                    <a:pt x="598" y="266"/>
                  </a:cubicBezTo>
                  <a:lnTo>
                    <a:pt x="600" y="266"/>
                  </a:lnTo>
                  <a:cubicBezTo>
                    <a:pt x="602" y="269"/>
                    <a:pt x="603" y="271"/>
                    <a:pt x="602" y="271"/>
                  </a:cubicBezTo>
                  <a:cubicBezTo>
                    <a:pt x="601" y="271"/>
                    <a:pt x="598" y="269"/>
                    <a:pt x="591" y="264"/>
                  </a:cubicBezTo>
                  <a:lnTo>
                    <a:pt x="578" y="254"/>
                  </a:lnTo>
                  <a:cubicBezTo>
                    <a:pt x="578" y="253"/>
                    <a:pt x="579" y="253"/>
                    <a:pt x="579" y="253"/>
                  </a:cubicBezTo>
                  <a:close/>
                  <a:moveTo>
                    <a:pt x="516" y="270"/>
                  </a:moveTo>
                  <a:cubicBezTo>
                    <a:pt x="517" y="270"/>
                    <a:pt x="518" y="271"/>
                    <a:pt x="520" y="272"/>
                  </a:cubicBezTo>
                  <a:cubicBezTo>
                    <a:pt x="520" y="272"/>
                    <a:pt x="520" y="271"/>
                    <a:pt x="520" y="271"/>
                  </a:cubicBezTo>
                  <a:cubicBezTo>
                    <a:pt x="521" y="271"/>
                    <a:pt x="525" y="277"/>
                    <a:pt x="524" y="278"/>
                  </a:cubicBezTo>
                  <a:lnTo>
                    <a:pt x="518" y="275"/>
                  </a:lnTo>
                  <a:cubicBezTo>
                    <a:pt x="519" y="273"/>
                    <a:pt x="515" y="270"/>
                    <a:pt x="516" y="270"/>
                  </a:cubicBezTo>
                  <a:close/>
                  <a:moveTo>
                    <a:pt x="595" y="304"/>
                  </a:moveTo>
                  <a:lnTo>
                    <a:pt x="602" y="309"/>
                  </a:lnTo>
                  <a:lnTo>
                    <a:pt x="610" y="312"/>
                  </a:lnTo>
                  <a:lnTo>
                    <a:pt x="610" y="312"/>
                  </a:lnTo>
                  <a:lnTo>
                    <a:pt x="595" y="304"/>
                  </a:lnTo>
                  <a:close/>
                  <a:moveTo>
                    <a:pt x="548" y="303"/>
                  </a:moveTo>
                  <a:cubicBezTo>
                    <a:pt x="555" y="308"/>
                    <a:pt x="561" y="312"/>
                    <a:pt x="561" y="313"/>
                  </a:cubicBezTo>
                  <a:cubicBezTo>
                    <a:pt x="563" y="315"/>
                    <a:pt x="564" y="316"/>
                    <a:pt x="563" y="316"/>
                  </a:cubicBezTo>
                  <a:cubicBezTo>
                    <a:pt x="561" y="316"/>
                    <a:pt x="554" y="313"/>
                    <a:pt x="546" y="306"/>
                  </a:cubicBezTo>
                  <a:cubicBezTo>
                    <a:pt x="547" y="305"/>
                    <a:pt x="547" y="305"/>
                    <a:pt x="548" y="303"/>
                  </a:cubicBezTo>
                  <a:close/>
                  <a:moveTo>
                    <a:pt x="546" y="321"/>
                  </a:moveTo>
                  <a:lnTo>
                    <a:pt x="554" y="324"/>
                  </a:lnTo>
                  <a:lnTo>
                    <a:pt x="552" y="325"/>
                  </a:lnTo>
                  <a:cubicBezTo>
                    <a:pt x="552" y="326"/>
                    <a:pt x="552" y="326"/>
                    <a:pt x="551" y="326"/>
                  </a:cubicBezTo>
                  <a:cubicBezTo>
                    <a:pt x="551" y="326"/>
                    <a:pt x="549" y="325"/>
                    <a:pt x="545" y="322"/>
                  </a:cubicBezTo>
                  <a:lnTo>
                    <a:pt x="546" y="321"/>
                  </a:lnTo>
                  <a:close/>
                  <a:moveTo>
                    <a:pt x="503" y="327"/>
                  </a:moveTo>
                  <a:cubicBezTo>
                    <a:pt x="506" y="327"/>
                    <a:pt x="510" y="329"/>
                    <a:pt x="510" y="329"/>
                  </a:cubicBezTo>
                  <a:lnTo>
                    <a:pt x="510" y="330"/>
                  </a:lnTo>
                  <a:cubicBezTo>
                    <a:pt x="517" y="333"/>
                    <a:pt x="517" y="336"/>
                    <a:pt x="517" y="336"/>
                  </a:cubicBezTo>
                  <a:cubicBezTo>
                    <a:pt x="516" y="336"/>
                    <a:pt x="516" y="337"/>
                    <a:pt x="515" y="337"/>
                  </a:cubicBezTo>
                  <a:cubicBezTo>
                    <a:pt x="513" y="337"/>
                    <a:pt x="511" y="336"/>
                    <a:pt x="508" y="333"/>
                  </a:cubicBezTo>
                  <a:cubicBezTo>
                    <a:pt x="508" y="333"/>
                    <a:pt x="501" y="329"/>
                    <a:pt x="502" y="328"/>
                  </a:cubicBezTo>
                  <a:cubicBezTo>
                    <a:pt x="502" y="327"/>
                    <a:pt x="503" y="327"/>
                    <a:pt x="503" y="327"/>
                  </a:cubicBezTo>
                  <a:close/>
                  <a:moveTo>
                    <a:pt x="549" y="345"/>
                  </a:moveTo>
                  <a:cubicBezTo>
                    <a:pt x="548" y="346"/>
                    <a:pt x="555" y="350"/>
                    <a:pt x="555" y="350"/>
                  </a:cubicBezTo>
                  <a:cubicBezTo>
                    <a:pt x="555" y="350"/>
                    <a:pt x="560" y="354"/>
                    <a:pt x="562" y="354"/>
                  </a:cubicBezTo>
                  <a:cubicBezTo>
                    <a:pt x="562" y="354"/>
                    <a:pt x="562" y="354"/>
                    <a:pt x="563" y="354"/>
                  </a:cubicBezTo>
                  <a:lnTo>
                    <a:pt x="564" y="352"/>
                  </a:lnTo>
                  <a:cubicBezTo>
                    <a:pt x="559" y="349"/>
                    <a:pt x="554" y="347"/>
                    <a:pt x="549" y="345"/>
                  </a:cubicBezTo>
                  <a:close/>
                  <a:moveTo>
                    <a:pt x="493" y="354"/>
                  </a:moveTo>
                  <a:cubicBezTo>
                    <a:pt x="500" y="357"/>
                    <a:pt x="500" y="357"/>
                    <a:pt x="499" y="360"/>
                  </a:cubicBezTo>
                  <a:cubicBezTo>
                    <a:pt x="498" y="360"/>
                    <a:pt x="498" y="360"/>
                    <a:pt x="498" y="360"/>
                  </a:cubicBezTo>
                  <a:cubicBezTo>
                    <a:pt x="496" y="360"/>
                    <a:pt x="491" y="357"/>
                    <a:pt x="491" y="357"/>
                  </a:cubicBezTo>
                  <a:cubicBezTo>
                    <a:pt x="488" y="354"/>
                    <a:pt x="488" y="354"/>
                    <a:pt x="488" y="354"/>
                  </a:cubicBezTo>
                  <a:cubicBezTo>
                    <a:pt x="489" y="354"/>
                    <a:pt x="490" y="354"/>
                    <a:pt x="491" y="354"/>
                  </a:cubicBezTo>
                  <a:cubicBezTo>
                    <a:pt x="491" y="354"/>
                    <a:pt x="492" y="354"/>
                    <a:pt x="492" y="354"/>
                  </a:cubicBezTo>
                  <a:close/>
                  <a:moveTo>
                    <a:pt x="455" y="376"/>
                  </a:moveTo>
                  <a:lnTo>
                    <a:pt x="455" y="376"/>
                  </a:lnTo>
                  <a:cubicBezTo>
                    <a:pt x="457" y="378"/>
                    <a:pt x="458" y="378"/>
                    <a:pt x="458" y="378"/>
                  </a:cubicBezTo>
                  <a:cubicBezTo>
                    <a:pt x="457" y="378"/>
                    <a:pt x="454" y="377"/>
                    <a:pt x="455" y="376"/>
                  </a:cubicBezTo>
                  <a:close/>
                  <a:moveTo>
                    <a:pt x="482" y="382"/>
                  </a:moveTo>
                  <a:lnTo>
                    <a:pt x="482" y="382"/>
                  </a:lnTo>
                  <a:cubicBezTo>
                    <a:pt x="486" y="384"/>
                    <a:pt x="491" y="386"/>
                    <a:pt x="495" y="389"/>
                  </a:cubicBezTo>
                  <a:cubicBezTo>
                    <a:pt x="498" y="392"/>
                    <a:pt x="500" y="394"/>
                    <a:pt x="499" y="394"/>
                  </a:cubicBezTo>
                  <a:cubicBezTo>
                    <a:pt x="498" y="394"/>
                    <a:pt x="494" y="392"/>
                    <a:pt x="486" y="387"/>
                  </a:cubicBezTo>
                  <a:cubicBezTo>
                    <a:pt x="481" y="383"/>
                    <a:pt x="481" y="383"/>
                    <a:pt x="482" y="382"/>
                  </a:cubicBezTo>
                  <a:close/>
                  <a:moveTo>
                    <a:pt x="469" y="396"/>
                  </a:moveTo>
                  <a:cubicBezTo>
                    <a:pt x="472" y="398"/>
                    <a:pt x="473" y="399"/>
                    <a:pt x="472" y="399"/>
                  </a:cubicBezTo>
                  <a:cubicBezTo>
                    <a:pt x="471" y="399"/>
                    <a:pt x="469" y="397"/>
                    <a:pt x="469" y="396"/>
                  </a:cubicBezTo>
                  <a:close/>
                  <a:moveTo>
                    <a:pt x="474" y="391"/>
                  </a:moveTo>
                  <a:lnTo>
                    <a:pt x="482" y="394"/>
                  </a:lnTo>
                  <a:lnTo>
                    <a:pt x="487" y="399"/>
                  </a:lnTo>
                  <a:lnTo>
                    <a:pt x="486" y="402"/>
                  </a:lnTo>
                  <a:cubicBezTo>
                    <a:pt x="480" y="396"/>
                    <a:pt x="473" y="392"/>
                    <a:pt x="474" y="391"/>
                  </a:cubicBezTo>
                  <a:close/>
                  <a:moveTo>
                    <a:pt x="587" y="405"/>
                  </a:moveTo>
                  <a:lnTo>
                    <a:pt x="585" y="407"/>
                  </a:lnTo>
                  <a:cubicBezTo>
                    <a:pt x="589" y="410"/>
                    <a:pt x="591" y="411"/>
                    <a:pt x="592" y="411"/>
                  </a:cubicBezTo>
                  <a:cubicBezTo>
                    <a:pt x="592" y="411"/>
                    <a:pt x="592" y="411"/>
                    <a:pt x="593" y="411"/>
                  </a:cubicBezTo>
                  <a:cubicBezTo>
                    <a:pt x="594" y="407"/>
                    <a:pt x="594" y="407"/>
                    <a:pt x="587" y="405"/>
                  </a:cubicBezTo>
                  <a:close/>
                  <a:moveTo>
                    <a:pt x="392" y="457"/>
                  </a:moveTo>
                  <a:lnTo>
                    <a:pt x="400" y="461"/>
                  </a:lnTo>
                  <a:lnTo>
                    <a:pt x="404" y="468"/>
                  </a:lnTo>
                  <a:lnTo>
                    <a:pt x="403" y="468"/>
                  </a:lnTo>
                  <a:cubicBezTo>
                    <a:pt x="398" y="463"/>
                    <a:pt x="391" y="458"/>
                    <a:pt x="392" y="457"/>
                  </a:cubicBezTo>
                  <a:close/>
                  <a:moveTo>
                    <a:pt x="365" y="482"/>
                  </a:moveTo>
                  <a:cubicBezTo>
                    <a:pt x="367" y="482"/>
                    <a:pt x="377" y="494"/>
                    <a:pt x="383" y="499"/>
                  </a:cubicBezTo>
                  <a:lnTo>
                    <a:pt x="383" y="500"/>
                  </a:lnTo>
                  <a:cubicBezTo>
                    <a:pt x="382" y="501"/>
                    <a:pt x="382" y="501"/>
                    <a:pt x="381" y="501"/>
                  </a:cubicBezTo>
                  <a:cubicBezTo>
                    <a:pt x="380" y="501"/>
                    <a:pt x="379" y="500"/>
                    <a:pt x="375" y="495"/>
                  </a:cubicBezTo>
                  <a:cubicBezTo>
                    <a:pt x="372" y="491"/>
                    <a:pt x="368" y="487"/>
                    <a:pt x="365" y="483"/>
                  </a:cubicBezTo>
                  <a:cubicBezTo>
                    <a:pt x="365" y="482"/>
                    <a:pt x="365" y="482"/>
                    <a:pt x="365" y="482"/>
                  </a:cubicBezTo>
                  <a:close/>
                  <a:moveTo>
                    <a:pt x="340" y="526"/>
                  </a:moveTo>
                  <a:lnTo>
                    <a:pt x="347" y="531"/>
                  </a:lnTo>
                  <a:lnTo>
                    <a:pt x="352" y="537"/>
                  </a:lnTo>
                  <a:lnTo>
                    <a:pt x="351" y="539"/>
                  </a:lnTo>
                  <a:cubicBezTo>
                    <a:pt x="345" y="533"/>
                    <a:pt x="339" y="527"/>
                    <a:pt x="340" y="526"/>
                  </a:cubicBezTo>
                  <a:close/>
                  <a:moveTo>
                    <a:pt x="391" y="546"/>
                  </a:moveTo>
                  <a:cubicBezTo>
                    <a:pt x="395" y="551"/>
                    <a:pt x="399" y="554"/>
                    <a:pt x="401" y="560"/>
                  </a:cubicBezTo>
                  <a:lnTo>
                    <a:pt x="400" y="561"/>
                  </a:lnTo>
                  <a:cubicBezTo>
                    <a:pt x="394" y="554"/>
                    <a:pt x="389" y="549"/>
                    <a:pt x="390" y="548"/>
                  </a:cubicBezTo>
                  <a:lnTo>
                    <a:pt x="391" y="546"/>
                  </a:lnTo>
                  <a:close/>
                  <a:moveTo>
                    <a:pt x="253" y="591"/>
                  </a:moveTo>
                  <a:cubicBezTo>
                    <a:pt x="260" y="597"/>
                    <a:pt x="263" y="605"/>
                    <a:pt x="262" y="606"/>
                  </a:cubicBezTo>
                  <a:lnTo>
                    <a:pt x="261" y="606"/>
                  </a:lnTo>
                  <a:cubicBezTo>
                    <a:pt x="260" y="607"/>
                    <a:pt x="259" y="607"/>
                    <a:pt x="259" y="607"/>
                  </a:cubicBezTo>
                  <a:cubicBezTo>
                    <a:pt x="258" y="607"/>
                    <a:pt x="257" y="606"/>
                    <a:pt x="254" y="601"/>
                  </a:cubicBezTo>
                  <a:cubicBezTo>
                    <a:pt x="250" y="595"/>
                    <a:pt x="252" y="592"/>
                    <a:pt x="253" y="591"/>
                  </a:cubicBezTo>
                  <a:close/>
                  <a:moveTo>
                    <a:pt x="205" y="632"/>
                  </a:moveTo>
                  <a:cubicBezTo>
                    <a:pt x="208" y="636"/>
                    <a:pt x="210" y="641"/>
                    <a:pt x="214" y="645"/>
                  </a:cubicBezTo>
                  <a:lnTo>
                    <a:pt x="213" y="646"/>
                  </a:lnTo>
                  <a:cubicBezTo>
                    <a:pt x="207" y="640"/>
                    <a:pt x="202" y="633"/>
                    <a:pt x="204" y="633"/>
                  </a:cubicBezTo>
                  <a:lnTo>
                    <a:pt x="205" y="632"/>
                  </a:lnTo>
                  <a:close/>
                  <a:moveTo>
                    <a:pt x="26" y="682"/>
                  </a:moveTo>
                  <a:cubicBezTo>
                    <a:pt x="26" y="682"/>
                    <a:pt x="29" y="682"/>
                    <a:pt x="36" y="683"/>
                  </a:cubicBezTo>
                  <a:lnTo>
                    <a:pt x="36" y="683"/>
                  </a:lnTo>
                  <a:cubicBezTo>
                    <a:pt x="30" y="682"/>
                    <a:pt x="26" y="682"/>
                    <a:pt x="26" y="682"/>
                  </a:cubicBezTo>
                  <a:close/>
                  <a:moveTo>
                    <a:pt x="36" y="683"/>
                  </a:moveTo>
                  <a:cubicBezTo>
                    <a:pt x="37" y="683"/>
                    <a:pt x="37" y="683"/>
                    <a:pt x="37" y="683"/>
                  </a:cubicBezTo>
                  <a:lnTo>
                    <a:pt x="37" y="683"/>
                  </a:lnTo>
                  <a:cubicBezTo>
                    <a:pt x="37" y="683"/>
                    <a:pt x="37" y="683"/>
                    <a:pt x="36" y="683"/>
                  </a:cubicBezTo>
                  <a:cubicBezTo>
                    <a:pt x="36" y="683"/>
                    <a:pt x="36" y="683"/>
                    <a:pt x="36" y="683"/>
                  </a:cubicBezTo>
                  <a:close/>
                  <a:moveTo>
                    <a:pt x="97" y="690"/>
                  </a:moveTo>
                  <a:cubicBezTo>
                    <a:pt x="99" y="690"/>
                    <a:pt x="102" y="691"/>
                    <a:pt x="108" y="692"/>
                  </a:cubicBezTo>
                  <a:cubicBezTo>
                    <a:pt x="115" y="694"/>
                    <a:pt x="118" y="695"/>
                    <a:pt x="117" y="695"/>
                  </a:cubicBezTo>
                  <a:cubicBezTo>
                    <a:pt x="116" y="695"/>
                    <a:pt x="112" y="694"/>
                    <a:pt x="106" y="693"/>
                  </a:cubicBezTo>
                  <a:cubicBezTo>
                    <a:pt x="94" y="691"/>
                    <a:pt x="94" y="691"/>
                    <a:pt x="95" y="691"/>
                  </a:cubicBezTo>
                  <a:cubicBezTo>
                    <a:pt x="96" y="691"/>
                    <a:pt x="96" y="690"/>
                    <a:pt x="97" y="690"/>
                  </a:cubicBezTo>
                  <a:close/>
                  <a:moveTo>
                    <a:pt x="86" y="693"/>
                  </a:moveTo>
                  <a:lnTo>
                    <a:pt x="100" y="696"/>
                  </a:lnTo>
                  <a:lnTo>
                    <a:pt x="99" y="696"/>
                  </a:lnTo>
                  <a:cubicBezTo>
                    <a:pt x="98" y="696"/>
                    <a:pt x="98" y="696"/>
                    <a:pt x="85" y="693"/>
                  </a:cubicBezTo>
                  <a:close/>
                  <a:moveTo>
                    <a:pt x="63" y="695"/>
                  </a:moveTo>
                  <a:cubicBezTo>
                    <a:pt x="63" y="695"/>
                    <a:pt x="67" y="696"/>
                    <a:pt x="69" y="696"/>
                  </a:cubicBezTo>
                  <a:cubicBezTo>
                    <a:pt x="70" y="696"/>
                    <a:pt x="69" y="695"/>
                    <a:pt x="63" y="695"/>
                  </a:cubicBezTo>
                  <a:close/>
                  <a:moveTo>
                    <a:pt x="73" y="698"/>
                  </a:moveTo>
                  <a:lnTo>
                    <a:pt x="89" y="699"/>
                  </a:lnTo>
                  <a:lnTo>
                    <a:pt x="88" y="700"/>
                  </a:lnTo>
                  <a:cubicBezTo>
                    <a:pt x="87" y="700"/>
                    <a:pt x="87" y="700"/>
                    <a:pt x="72" y="698"/>
                  </a:cubicBezTo>
                  <a:close/>
                  <a:moveTo>
                    <a:pt x="198" y="698"/>
                  </a:moveTo>
                  <a:cubicBezTo>
                    <a:pt x="198" y="698"/>
                    <a:pt x="201" y="698"/>
                    <a:pt x="206" y="700"/>
                  </a:cubicBezTo>
                  <a:cubicBezTo>
                    <a:pt x="200" y="698"/>
                    <a:pt x="198" y="698"/>
                    <a:pt x="198" y="698"/>
                  </a:cubicBezTo>
                  <a:close/>
                  <a:moveTo>
                    <a:pt x="176" y="697"/>
                  </a:moveTo>
                  <a:lnTo>
                    <a:pt x="187" y="699"/>
                  </a:lnTo>
                  <a:cubicBezTo>
                    <a:pt x="199" y="702"/>
                    <a:pt x="198" y="702"/>
                    <a:pt x="198" y="702"/>
                  </a:cubicBezTo>
                  <a:cubicBezTo>
                    <a:pt x="198" y="703"/>
                    <a:pt x="198" y="703"/>
                    <a:pt x="197" y="703"/>
                  </a:cubicBezTo>
                  <a:cubicBezTo>
                    <a:pt x="196" y="703"/>
                    <a:pt x="193" y="702"/>
                    <a:pt x="186" y="700"/>
                  </a:cubicBezTo>
                  <a:cubicBezTo>
                    <a:pt x="182" y="699"/>
                    <a:pt x="179" y="698"/>
                    <a:pt x="176" y="697"/>
                  </a:cubicBezTo>
                  <a:close/>
                  <a:moveTo>
                    <a:pt x="77" y="703"/>
                  </a:moveTo>
                  <a:lnTo>
                    <a:pt x="108" y="706"/>
                  </a:lnTo>
                  <a:lnTo>
                    <a:pt x="107" y="707"/>
                  </a:lnTo>
                  <a:cubicBezTo>
                    <a:pt x="106" y="707"/>
                    <a:pt x="91" y="706"/>
                    <a:pt x="91" y="706"/>
                  </a:cubicBezTo>
                  <a:cubicBezTo>
                    <a:pt x="86" y="705"/>
                    <a:pt x="81" y="705"/>
                    <a:pt x="77" y="703"/>
                  </a:cubicBezTo>
                  <a:close/>
                  <a:moveTo>
                    <a:pt x="178" y="702"/>
                  </a:moveTo>
                  <a:lnTo>
                    <a:pt x="191" y="705"/>
                  </a:lnTo>
                  <a:lnTo>
                    <a:pt x="202" y="708"/>
                  </a:lnTo>
                  <a:cubicBezTo>
                    <a:pt x="190" y="706"/>
                    <a:pt x="178" y="703"/>
                    <a:pt x="178" y="702"/>
                  </a:cubicBezTo>
                  <a:close/>
                  <a:moveTo>
                    <a:pt x="176" y="710"/>
                  </a:moveTo>
                  <a:lnTo>
                    <a:pt x="191" y="713"/>
                  </a:lnTo>
                  <a:lnTo>
                    <a:pt x="191" y="713"/>
                  </a:lnTo>
                  <a:lnTo>
                    <a:pt x="189" y="712"/>
                  </a:lnTo>
                  <a:cubicBezTo>
                    <a:pt x="185" y="712"/>
                    <a:pt x="180" y="711"/>
                    <a:pt x="176" y="710"/>
                  </a:cubicBezTo>
                  <a:close/>
                  <a:moveTo>
                    <a:pt x="118" y="729"/>
                  </a:moveTo>
                  <a:cubicBezTo>
                    <a:pt x="132" y="729"/>
                    <a:pt x="145" y="729"/>
                    <a:pt x="133" y="730"/>
                  </a:cubicBezTo>
                  <a:lnTo>
                    <a:pt x="106" y="730"/>
                  </a:lnTo>
                  <a:lnTo>
                    <a:pt x="118" y="729"/>
                  </a:lnTo>
                  <a:close/>
                  <a:moveTo>
                    <a:pt x="246" y="733"/>
                  </a:moveTo>
                  <a:cubicBezTo>
                    <a:pt x="246" y="733"/>
                    <a:pt x="244" y="733"/>
                    <a:pt x="240" y="735"/>
                  </a:cubicBezTo>
                  <a:lnTo>
                    <a:pt x="240" y="735"/>
                  </a:lnTo>
                  <a:cubicBezTo>
                    <a:pt x="241" y="735"/>
                    <a:pt x="241" y="735"/>
                    <a:pt x="241" y="735"/>
                  </a:cubicBezTo>
                  <a:cubicBezTo>
                    <a:pt x="244" y="734"/>
                    <a:pt x="246" y="733"/>
                    <a:pt x="246" y="733"/>
                  </a:cubicBezTo>
                  <a:close/>
                  <a:moveTo>
                    <a:pt x="197" y="741"/>
                  </a:moveTo>
                  <a:cubicBezTo>
                    <a:pt x="197" y="741"/>
                    <a:pt x="197" y="741"/>
                    <a:pt x="187" y="744"/>
                  </a:cubicBezTo>
                  <a:cubicBezTo>
                    <a:pt x="180" y="745"/>
                    <a:pt x="172" y="747"/>
                    <a:pt x="165" y="747"/>
                  </a:cubicBezTo>
                  <a:cubicBezTo>
                    <a:pt x="176" y="744"/>
                    <a:pt x="186" y="742"/>
                    <a:pt x="197" y="741"/>
                  </a:cubicBezTo>
                  <a:close/>
                  <a:moveTo>
                    <a:pt x="319" y="827"/>
                  </a:moveTo>
                  <a:cubicBezTo>
                    <a:pt x="320" y="827"/>
                    <a:pt x="313" y="835"/>
                    <a:pt x="303" y="844"/>
                  </a:cubicBezTo>
                  <a:cubicBezTo>
                    <a:pt x="298" y="849"/>
                    <a:pt x="295" y="852"/>
                    <a:pt x="295" y="852"/>
                  </a:cubicBezTo>
                  <a:cubicBezTo>
                    <a:pt x="295" y="852"/>
                    <a:pt x="297" y="849"/>
                    <a:pt x="302" y="843"/>
                  </a:cubicBezTo>
                  <a:cubicBezTo>
                    <a:pt x="307" y="836"/>
                    <a:pt x="312" y="830"/>
                    <a:pt x="313" y="830"/>
                  </a:cubicBezTo>
                  <a:cubicBezTo>
                    <a:pt x="313" y="830"/>
                    <a:pt x="313" y="830"/>
                    <a:pt x="314" y="830"/>
                  </a:cubicBezTo>
                  <a:cubicBezTo>
                    <a:pt x="317" y="828"/>
                    <a:pt x="318" y="827"/>
                    <a:pt x="319" y="827"/>
                  </a:cubicBezTo>
                  <a:close/>
                  <a:moveTo>
                    <a:pt x="628" y="2"/>
                  </a:moveTo>
                  <a:cubicBezTo>
                    <a:pt x="623" y="2"/>
                    <a:pt x="628" y="4"/>
                    <a:pt x="643" y="8"/>
                  </a:cubicBezTo>
                  <a:cubicBezTo>
                    <a:pt x="658" y="11"/>
                    <a:pt x="664" y="13"/>
                    <a:pt x="663" y="13"/>
                  </a:cubicBezTo>
                  <a:cubicBezTo>
                    <a:pt x="662" y="13"/>
                    <a:pt x="658" y="12"/>
                    <a:pt x="651" y="11"/>
                  </a:cubicBezTo>
                  <a:cubicBezTo>
                    <a:pt x="644" y="10"/>
                    <a:pt x="640" y="9"/>
                    <a:pt x="638" y="9"/>
                  </a:cubicBezTo>
                  <a:cubicBezTo>
                    <a:pt x="635" y="9"/>
                    <a:pt x="635" y="10"/>
                    <a:pt x="634" y="11"/>
                  </a:cubicBezTo>
                  <a:cubicBezTo>
                    <a:pt x="634" y="12"/>
                    <a:pt x="634" y="12"/>
                    <a:pt x="634" y="12"/>
                  </a:cubicBezTo>
                  <a:cubicBezTo>
                    <a:pt x="633" y="12"/>
                    <a:pt x="631" y="12"/>
                    <a:pt x="627" y="10"/>
                  </a:cubicBezTo>
                  <a:cubicBezTo>
                    <a:pt x="622" y="10"/>
                    <a:pt x="617" y="9"/>
                    <a:pt x="614" y="9"/>
                  </a:cubicBezTo>
                  <a:cubicBezTo>
                    <a:pt x="611" y="9"/>
                    <a:pt x="610" y="9"/>
                    <a:pt x="610" y="10"/>
                  </a:cubicBezTo>
                  <a:cubicBezTo>
                    <a:pt x="609" y="11"/>
                    <a:pt x="609" y="11"/>
                    <a:pt x="616" y="14"/>
                  </a:cubicBezTo>
                  <a:cubicBezTo>
                    <a:pt x="623" y="14"/>
                    <a:pt x="624" y="15"/>
                    <a:pt x="618" y="15"/>
                  </a:cubicBezTo>
                  <a:cubicBezTo>
                    <a:pt x="615" y="15"/>
                    <a:pt x="612" y="15"/>
                    <a:pt x="609" y="15"/>
                  </a:cubicBezTo>
                  <a:cubicBezTo>
                    <a:pt x="606" y="14"/>
                    <a:pt x="604" y="14"/>
                    <a:pt x="603" y="14"/>
                  </a:cubicBezTo>
                  <a:cubicBezTo>
                    <a:pt x="601" y="14"/>
                    <a:pt x="605" y="15"/>
                    <a:pt x="615" y="18"/>
                  </a:cubicBezTo>
                  <a:cubicBezTo>
                    <a:pt x="627" y="21"/>
                    <a:pt x="630" y="23"/>
                    <a:pt x="623" y="23"/>
                  </a:cubicBezTo>
                  <a:cubicBezTo>
                    <a:pt x="621" y="23"/>
                    <a:pt x="618" y="23"/>
                    <a:pt x="614" y="23"/>
                  </a:cubicBezTo>
                  <a:cubicBezTo>
                    <a:pt x="614" y="23"/>
                    <a:pt x="614" y="24"/>
                    <a:pt x="613" y="25"/>
                  </a:cubicBezTo>
                  <a:cubicBezTo>
                    <a:pt x="613" y="27"/>
                    <a:pt x="621" y="28"/>
                    <a:pt x="629" y="30"/>
                  </a:cubicBezTo>
                  <a:cubicBezTo>
                    <a:pt x="639" y="33"/>
                    <a:pt x="643" y="34"/>
                    <a:pt x="642" y="34"/>
                  </a:cubicBezTo>
                  <a:cubicBezTo>
                    <a:pt x="641" y="34"/>
                    <a:pt x="639" y="34"/>
                    <a:pt x="637" y="34"/>
                  </a:cubicBezTo>
                  <a:cubicBezTo>
                    <a:pt x="631" y="34"/>
                    <a:pt x="625" y="33"/>
                    <a:pt x="620" y="32"/>
                  </a:cubicBezTo>
                  <a:cubicBezTo>
                    <a:pt x="617" y="31"/>
                    <a:pt x="616" y="31"/>
                    <a:pt x="614" y="31"/>
                  </a:cubicBezTo>
                  <a:cubicBezTo>
                    <a:pt x="612" y="31"/>
                    <a:pt x="612" y="32"/>
                    <a:pt x="611" y="33"/>
                  </a:cubicBezTo>
                  <a:cubicBezTo>
                    <a:pt x="611" y="34"/>
                    <a:pt x="610" y="37"/>
                    <a:pt x="618" y="39"/>
                  </a:cubicBezTo>
                  <a:lnTo>
                    <a:pt x="610" y="37"/>
                  </a:lnTo>
                  <a:cubicBezTo>
                    <a:pt x="610" y="37"/>
                    <a:pt x="609" y="37"/>
                    <a:pt x="609" y="37"/>
                  </a:cubicBezTo>
                  <a:cubicBezTo>
                    <a:pt x="608" y="37"/>
                    <a:pt x="606" y="37"/>
                    <a:pt x="606" y="37"/>
                  </a:cubicBezTo>
                  <a:lnTo>
                    <a:pt x="606" y="37"/>
                  </a:lnTo>
                  <a:cubicBezTo>
                    <a:pt x="606" y="37"/>
                    <a:pt x="607" y="37"/>
                    <a:pt x="610" y="38"/>
                  </a:cubicBezTo>
                  <a:cubicBezTo>
                    <a:pt x="610" y="38"/>
                    <a:pt x="610" y="41"/>
                    <a:pt x="601" y="41"/>
                  </a:cubicBezTo>
                  <a:cubicBezTo>
                    <a:pt x="592" y="42"/>
                    <a:pt x="606" y="51"/>
                    <a:pt x="623" y="51"/>
                  </a:cubicBezTo>
                  <a:cubicBezTo>
                    <a:pt x="623" y="51"/>
                    <a:pt x="623" y="51"/>
                    <a:pt x="623" y="52"/>
                  </a:cubicBezTo>
                  <a:cubicBezTo>
                    <a:pt x="622" y="53"/>
                    <a:pt x="630" y="55"/>
                    <a:pt x="630" y="55"/>
                  </a:cubicBezTo>
                  <a:cubicBezTo>
                    <a:pt x="638" y="57"/>
                    <a:pt x="638" y="60"/>
                    <a:pt x="637" y="61"/>
                  </a:cubicBezTo>
                  <a:lnTo>
                    <a:pt x="621" y="56"/>
                  </a:lnTo>
                  <a:cubicBezTo>
                    <a:pt x="610" y="53"/>
                    <a:pt x="603" y="51"/>
                    <a:pt x="600" y="51"/>
                  </a:cubicBezTo>
                  <a:cubicBezTo>
                    <a:pt x="597" y="51"/>
                    <a:pt x="600" y="53"/>
                    <a:pt x="613" y="57"/>
                  </a:cubicBezTo>
                  <a:lnTo>
                    <a:pt x="605" y="55"/>
                  </a:lnTo>
                  <a:cubicBezTo>
                    <a:pt x="603" y="54"/>
                    <a:pt x="601" y="54"/>
                    <a:pt x="600" y="54"/>
                  </a:cubicBezTo>
                  <a:cubicBezTo>
                    <a:pt x="597" y="54"/>
                    <a:pt x="598" y="56"/>
                    <a:pt x="603" y="60"/>
                  </a:cubicBezTo>
                  <a:cubicBezTo>
                    <a:pt x="610" y="64"/>
                    <a:pt x="618" y="67"/>
                    <a:pt x="625" y="70"/>
                  </a:cubicBezTo>
                  <a:cubicBezTo>
                    <a:pt x="633" y="72"/>
                    <a:pt x="633" y="73"/>
                    <a:pt x="633" y="73"/>
                  </a:cubicBezTo>
                  <a:cubicBezTo>
                    <a:pt x="633" y="74"/>
                    <a:pt x="632" y="74"/>
                    <a:pt x="632" y="74"/>
                  </a:cubicBezTo>
                  <a:cubicBezTo>
                    <a:pt x="631" y="74"/>
                    <a:pt x="629" y="73"/>
                    <a:pt x="624" y="72"/>
                  </a:cubicBezTo>
                  <a:cubicBezTo>
                    <a:pt x="619" y="70"/>
                    <a:pt x="616" y="70"/>
                    <a:pt x="614" y="70"/>
                  </a:cubicBezTo>
                  <a:cubicBezTo>
                    <a:pt x="610" y="70"/>
                    <a:pt x="613" y="73"/>
                    <a:pt x="623" y="76"/>
                  </a:cubicBezTo>
                  <a:lnTo>
                    <a:pt x="615" y="74"/>
                  </a:lnTo>
                  <a:cubicBezTo>
                    <a:pt x="612" y="73"/>
                    <a:pt x="609" y="73"/>
                    <a:pt x="607" y="73"/>
                  </a:cubicBezTo>
                  <a:cubicBezTo>
                    <a:pt x="603" y="73"/>
                    <a:pt x="601" y="75"/>
                    <a:pt x="604" y="81"/>
                  </a:cubicBezTo>
                  <a:cubicBezTo>
                    <a:pt x="602" y="86"/>
                    <a:pt x="601" y="89"/>
                    <a:pt x="596" y="89"/>
                  </a:cubicBezTo>
                  <a:cubicBezTo>
                    <a:pt x="595" y="89"/>
                    <a:pt x="594" y="89"/>
                    <a:pt x="593" y="89"/>
                  </a:cubicBezTo>
                  <a:cubicBezTo>
                    <a:pt x="592" y="88"/>
                    <a:pt x="591" y="88"/>
                    <a:pt x="591" y="88"/>
                  </a:cubicBezTo>
                  <a:cubicBezTo>
                    <a:pt x="588" y="88"/>
                    <a:pt x="600" y="98"/>
                    <a:pt x="612" y="104"/>
                  </a:cubicBezTo>
                  <a:cubicBezTo>
                    <a:pt x="610" y="104"/>
                    <a:pt x="608" y="103"/>
                    <a:pt x="607" y="103"/>
                  </a:cubicBezTo>
                  <a:cubicBezTo>
                    <a:pt x="604" y="103"/>
                    <a:pt x="604" y="105"/>
                    <a:pt x="603" y="107"/>
                  </a:cubicBezTo>
                  <a:cubicBezTo>
                    <a:pt x="602" y="109"/>
                    <a:pt x="602" y="110"/>
                    <a:pt x="600" y="110"/>
                  </a:cubicBezTo>
                  <a:cubicBezTo>
                    <a:pt x="599" y="110"/>
                    <a:pt x="597" y="110"/>
                    <a:pt x="594" y="109"/>
                  </a:cubicBezTo>
                  <a:cubicBezTo>
                    <a:pt x="587" y="106"/>
                    <a:pt x="583" y="104"/>
                    <a:pt x="583" y="104"/>
                  </a:cubicBezTo>
                  <a:lnTo>
                    <a:pt x="583" y="104"/>
                  </a:lnTo>
                  <a:cubicBezTo>
                    <a:pt x="582" y="104"/>
                    <a:pt x="586" y="106"/>
                    <a:pt x="593" y="110"/>
                  </a:cubicBezTo>
                  <a:cubicBezTo>
                    <a:pt x="602" y="114"/>
                    <a:pt x="602" y="117"/>
                    <a:pt x="598" y="117"/>
                  </a:cubicBezTo>
                  <a:cubicBezTo>
                    <a:pt x="595" y="117"/>
                    <a:pt x="590" y="116"/>
                    <a:pt x="584" y="113"/>
                  </a:cubicBezTo>
                  <a:cubicBezTo>
                    <a:pt x="581" y="112"/>
                    <a:pt x="578" y="111"/>
                    <a:pt x="577" y="111"/>
                  </a:cubicBezTo>
                  <a:cubicBezTo>
                    <a:pt x="575" y="111"/>
                    <a:pt x="574" y="113"/>
                    <a:pt x="574" y="115"/>
                  </a:cubicBezTo>
                  <a:cubicBezTo>
                    <a:pt x="581" y="119"/>
                    <a:pt x="579" y="121"/>
                    <a:pt x="578" y="125"/>
                  </a:cubicBezTo>
                  <a:cubicBezTo>
                    <a:pt x="576" y="128"/>
                    <a:pt x="576" y="128"/>
                    <a:pt x="592" y="135"/>
                  </a:cubicBezTo>
                  <a:cubicBezTo>
                    <a:pt x="607" y="140"/>
                    <a:pt x="606" y="141"/>
                    <a:pt x="605" y="145"/>
                  </a:cubicBezTo>
                  <a:cubicBezTo>
                    <a:pt x="605" y="145"/>
                    <a:pt x="604" y="146"/>
                    <a:pt x="603" y="146"/>
                  </a:cubicBezTo>
                  <a:cubicBezTo>
                    <a:pt x="601" y="146"/>
                    <a:pt x="600" y="146"/>
                    <a:pt x="596" y="145"/>
                  </a:cubicBezTo>
                  <a:cubicBezTo>
                    <a:pt x="596" y="145"/>
                    <a:pt x="593" y="144"/>
                    <a:pt x="590" y="144"/>
                  </a:cubicBezTo>
                  <a:cubicBezTo>
                    <a:pt x="589" y="144"/>
                    <a:pt x="588" y="144"/>
                    <a:pt x="587" y="145"/>
                  </a:cubicBezTo>
                  <a:cubicBezTo>
                    <a:pt x="587" y="145"/>
                    <a:pt x="586" y="146"/>
                    <a:pt x="585" y="146"/>
                  </a:cubicBezTo>
                  <a:cubicBezTo>
                    <a:pt x="583" y="146"/>
                    <a:pt x="582" y="146"/>
                    <a:pt x="578" y="145"/>
                  </a:cubicBezTo>
                  <a:cubicBezTo>
                    <a:pt x="578" y="145"/>
                    <a:pt x="576" y="144"/>
                    <a:pt x="573" y="144"/>
                  </a:cubicBezTo>
                  <a:cubicBezTo>
                    <a:pt x="571" y="144"/>
                    <a:pt x="570" y="145"/>
                    <a:pt x="569" y="146"/>
                  </a:cubicBezTo>
                  <a:cubicBezTo>
                    <a:pt x="569" y="148"/>
                    <a:pt x="568" y="150"/>
                    <a:pt x="565" y="150"/>
                  </a:cubicBezTo>
                  <a:cubicBezTo>
                    <a:pt x="563" y="150"/>
                    <a:pt x="562" y="149"/>
                    <a:pt x="559" y="148"/>
                  </a:cubicBezTo>
                  <a:lnTo>
                    <a:pt x="559" y="148"/>
                  </a:lnTo>
                  <a:cubicBezTo>
                    <a:pt x="558" y="149"/>
                    <a:pt x="558" y="149"/>
                    <a:pt x="566" y="153"/>
                  </a:cubicBezTo>
                  <a:cubicBezTo>
                    <a:pt x="574" y="156"/>
                    <a:pt x="581" y="161"/>
                    <a:pt x="570" y="163"/>
                  </a:cubicBezTo>
                  <a:cubicBezTo>
                    <a:pt x="569" y="166"/>
                    <a:pt x="567" y="170"/>
                    <a:pt x="575" y="173"/>
                  </a:cubicBezTo>
                  <a:cubicBezTo>
                    <a:pt x="574" y="174"/>
                    <a:pt x="574" y="174"/>
                    <a:pt x="573" y="174"/>
                  </a:cubicBezTo>
                  <a:cubicBezTo>
                    <a:pt x="572" y="174"/>
                    <a:pt x="570" y="174"/>
                    <a:pt x="566" y="172"/>
                  </a:cubicBezTo>
                  <a:cubicBezTo>
                    <a:pt x="560" y="169"/>
                    <a:pt x="557" y="168"/>
                    <a:pt x="555" y="168"/>
                  </a:cubicBezTo>
                  <a:cubicBezTo>
                    <a:pt x="553" y="168"/>
                    <a:pt x="555" y="171"/>
                    <a:pt x="564" y="177"/>
                  </a:cubicBezTo>
                  <a:cubicBezTo>
                    <a:pt x="569" y="180"/>
                    <a:pt x="570" y="181"/>
                    <a:pt x="568" y="181"/>
                  </a:cubicBezTo>
                  <a:cubicBezTo>
                    <a:pt x="567" y="181"/>
                    <a:pt x="565" y="180"/>
                    <a:pt x="563" y="180"/>
                  </a:cubicBezTo>
                  <a:lnTo>
                    <a:pt x="563" y="180"/>
                  </a:lnTo>
                  <a:cubicBezTo>
                    <a:pt x="563" y="180"/>
                    <a:pt x="561" y="181"/>
                    <a:pt x="568" y="186"/>
                  </a:cubicBezTo>
                  <a:cubicBezTo>
                    <a:pt x="573" y="189"/>
                    <a:pt x="574" y="190"/>
                    <a:pt x="572" y="190"/>
                  </a:cubicBezTo>
                  <a:cubicBezTo>
                    <a:pt x="571" y="190"/>
                    <a:pt x="569" y="190"/>
                    <a:pt x="566" y="190"/>
                  </a:cubicBezTo>
                  <a:cubicBezTo>
                    <a:pt x="563" y="188"/>
                    <a:pt x="561" y="188"/>
                    <a:pt x="560" y="188"/>
                  </a:cubicBezTo>
                  <a:cubicBezTo>
                    <a:pt x="558" y="188"/>
                    <a:pt x="558" y="189"/>
                    <a:pt x="557" y="190"/>
                  </a:cubicBezTo>
                  <a:cubicBezTo>
                    <a:pt x="562" y="195"/>
                    <a:pt x="556" y="209"/>
                    <a:pt x="548" y="209"/>
                  </a:cubicBezTo>
                  <a:cubicBezTo>
                    <a:pt x="548" y="209"/>
                    <a:pt x="547" y="209"/>
                    <a:pt x="547" y="209"/>
                  </a:cubicBezTo>
                  <a:lnTo>
                    <a:pt x="547" y="209"/>
                  </a:lnTo>
                  <a:cubicBezTo>
                    <a:pt x="554" y="213"/>
                    <a:pt x="554" y="213"/>
                    <a:pt x="552" y="216"/>
                  </a:cubicBezTo>
                  <a:cubicBezTo>
                    <a:pt x="548" y="213"/>
                    <a:pt x="545" y="212"/>
                    <a:pt x="545" y="212"/>
                  </a:cubicBezTo>
                  <a:cubicBezTo>
                    <a:pt x="543" y="212"/>
                    <a:pt x="549" y="217"/>
                    <a:pt x="559" y="221"/>
                  </a:cubicBezTo>
                  <a:lnTo>
                    <a:pt x="559" y="220"/>
                  </a:lnTo>
                  <a:lnTo>
                    <a:pt x="560" y="219"/>
                  </a:lnTo>
                  <a:cubicBezTo>
                    <a:pt x="568" y="223"/>
                    <a:pt x="571" y="226"/>
                    <a:pt x="568" y="226"/>
                  </a:cubicBezTo>
                  <a:cubicBezTo>
                    <a:pt x="566" y="226"/>
                    <a:pt x="560" y="224"/>
                    <a:pt x="550" y="219"/>
                  </a:cubicBezTo>
                  <a:cubicBezTo>
                    <a:pt x="544" y="216"/>
                    <a:pt x="540" y="215"/>
                    <a:pt x="539" y="215"/>
                  </a:cubicBezTo>
                  <a:cubicBezTo>
                    <a:pt x="538" y="215"/>
                    <a:pt x="542" y="217"/>
                    <a:pt x="549" y="222"/>
                  </a:cubicBezTo>
                  <a:cubicBezTo>
                    <a:pt x="558" y="228"/>
                    <a:pt x="561" y="230"/>
                    <a:pt x="559" y="230"/>
                  </a:cubicBezTo>
                  <a:cubicBezTo>
                    <a:pt x="557" y="230"/>
                    <a:pt x="553" y="229"/>
                    <a:pt x="547" y="227"/>
                  </a:cubicBezTo>
                  <a:cubicBezTo>
                    <a:pt x="540" y="223"/>
                    <a:pt x="536" y="221"/>
                    <a:pt x="536" y="221"/>
                  </a:cubicBezTo>
                  <a:lnTo>
                    <a:pt x="536" y="221"/>
                  </a:lnTo>
                  <a:cubicBezTo>
                    <a:pt x="536" y="221"/>
                    <a:pt x="539" y="223"/>
                    <a:pt x="547" y="228"/>
                  </a:cubicBezTo>
                  <a:cubicBezTo>
                    <a:pt x="564" y="239"/>
                    <a:pt x="572" y="246"/>
                    <a:pt x="568" y="246"/>
                  </a:cubicBezTo>
                  <a:cubicBezTo>
                    <a:pt x="566" y="246"/>
                    <a:pt x="560" y="244"/>
                    <a:pt x="549" y="238"/>
                  </a:cubicBezTo>
                  <a:cubicBezTo>
                    <a:pt x="538" y="233"/>
                    <a:pt x="531" y="229"/>
                    <a:pt x="528" y="229"/>
                  </a:cubicBezTo>
                  <a:cubicBezTo>
                    <a:pt x="527" y="229"/>
                    <a:pt x="527" y="230"/>
                    <a:pt x="527" y="230"/>
                  </a:cubicBezTo>
                  <a:cubicBezTo>
                    <a:pt x="526" y="231"/>
                    <a:pt x="532" y="235"/>
                    <a:pt x="540" y="239"/>
                  </a:cubicBezTo>
                  <a:cubicBezTo>
                    <a:pt x="549" y="242"/>
                    <a:pt x="552" y="244"/>
                    <a:pt x="550" y="244"/>
                  </a:cubicBezTo>
                  <a:cubicBezTo>
                    <a:pt x="549" y="244"/>
                    <a:pt x="545" y="243"/>
                    <a:pt x="538" y="241"/>
                  </a:cubicBezTo>
                  <a:cubicBezTo>
                    <a:pt x="529" y="238"/>
                    <a:pt x="523" y="237"/>
                    <a:pt x="520" y="237"/>
                  </a:cubicBezTo>
                  <a:cubicBezTo>
                    <a:pt x="515" y="237"/>
                    <a:pt x="518" y="241"/>
                    <a:pt x="524" y="248"/>
                  </a:cubicBezTo>
                  <a:cubicBezTo>
                    <a:pt x="531" y="256"/>
                    <a:pt x="533" y="260"/>
                    <a:pt x="531" y="260"/>
                  </a:cubicBezTo>
                  <a:cubicBezTo>
                    <a:pt x="529" y="260"/>
                    <a:pt x="526" y="258"/>
                    <a:pt x="521" y="254"/>
                  </a:cubicBezTo>
                  <a:cubicBezTo>
                    <a:pt x="514" y="247"/>
                    <a:pt x="511" y="245"/>
                    <a:pt x="511" y="245"/>
                  </a:cubicBezTo>
                  <a:lnTo>
                    <a:pt x="511" y="245"/>
                  </a:lnTo>
                  <a:cubicBezTo>
                    <a:pt x="510" y="245"/>
                    <a:pt x="512" y="246"/>
                    <a:pt x="514" y="249"/>
                  </a:cubicBezTo>
                  <a:cubicBezTo>
                    <a:pt x="513" y="253"/>
                    <a:pt x="511" y="255"/>
                    <a:pt x="511" y="256"/>
                  </a:cubicBezTo>
                  <a:cubicBezTo>
                    <a:pt x="510" y="257"/>
                    <a:pt x="515" y="263"/>
                    <a:pt x="523" y="267"/>
                  </a:cubicBezTo>
                  <a:cubicBezTo>
                    <a:pt x="515" y="264"/>
                    <a:pt x="510" y="262"/>
                    <a:pt x="507" y="262"/>
                  </a:cubicBezTo>
                  <a:cubicBezTo>
                    <a:pt x="505" y="262"/>
                    <a:pt x="506" y="264"/>
                    <a:pt x="512" y="269"/>
                  </a:cubicBezTo>
                  <a:lnTo>
                    <a:pt x="510" y="272"/>
                  </a:lnTo>
                  <a:cubicBezTo>
                    <a:pt x="510" y="273"/>
                    <a:pt x="510" y="273"/>
                    <a:pt x="515" y="278"/>
                  </a:cubicBezTo>
                  <a:cubicBezTo>
                    <a:pt x="518" y="281"/>
                    <a:pt x="519" y="282"/>
                    <a:pt x="517" y="282"/>
                  </a:cubicBezTo>
                  <a:cubicBezTo>
                    <a:pt x="515" y="282"/>
                    <a:pt x="511" y="280"/>
                    <a:pt x="506" y="278"/>
                  </a:cubicBezTo>
                  <a:cubicBezTo>
                    <a:pt x="501" y="277"/>
                    <a:pt x="496" y="275"/>
                    <a:pt x="495" y="275"/>
                  </a:cubicBezTo>
                  <a:cubicBezTo>
                    <a:pt x="495" y="275"/>
                    <a:pt x="495" y="276"/>
                    <a:pt x="497" y="277"/>
                  </a:cubicBezTo>
                  <a:cubicBezTo>
                    <a:pt x="504" y="282"/>
                    <a:pt x="510" y="287"/>
                    <a:pt x="515" y="293"/>
                  </a:cubicBezTo>
                  <a:cubicBezTo>
                    <a:pt x="518" y="295"/>
                    <a:pt x="519" y="296"/>
                    <a:pt x="517" y="296"/>
                  </a:cubicBezTo>
                  <a:cubicBezTo>
                    <a:pt x="516" y="296"/>
                    <a:pt x="512" y="294"/>
                    <a:pt x="508" y="291"/>
                  </a:cubicBezTo>
                  <a:cubicBezTo>
                    <a:pt x="503" y="287"/>
                    <a:pt x="497" y="285"/>
                    <a:pt x="492" y="284"/>
                  </a:cubicBezTo>
                  <a:lnTo>
                    <a:pt x="492" y="284"/>
                  </a:lnTo>
                  <a:cubicBezTo>
                    <a:pt x="492" y="286"/>
                    <a:pt x="490" y="288"/>
                    <a:pt x="496" y="293"/>
                  </a:cubicBezTo>
                  <a:cubicBezTo>
                    <a:pt x="502" y="296"/>
                    <a:pt x="500" y="302"/>
                    <a:pt x="493" y="302"/>
                  </a:cubicBezTo>
                  <a:cubicBezTo>
                    <a:pt x="493" y="302"/>
                    <a:pt x="492" y="302"/>
                    <a:pt x="491" y="302"/>
                  </a:cubicBezTo>
                  <a:lnTo>
                    <a:pt x="489" y="304"/>
                  </a:lnTo>
                  <a:cubicBezTo>
                    <a:pt x="487" y="305"/>
                    <a:pt x="494" y="311"/>
                    <a:pt x="493" y="312"/>
                  </a:cubicBezTo>
                  <a:cubicBezTo>
                    <a:pt x="493" y="312"/>
                    <a:pt x="492" y="313"/>
                    <a:pt x="497" y="319"/>
                  </a:cubicBezTo>
                  <a:cubicBezTo>
                    <a:pt x="497" y="320"/>
                    <a:pt x="497" y="321"/>
                    <a:pt x="496" y="321"/>
                  </a:cubicBezTo>
                  <a:cubicBezTo>
                    <a:pt x="495" y="321"/>
                    <a:pt x="493" y="320"/>
                    <a:pt x="490" y="318"/>
                  </a:cubicBezTo>
                  <a:lnTo>
                    <a:pt x="490" y="318"/>
                  </a:lnTo>
                  <a:cubicBezTo>
                    <a:pt x="496" y="323"/>
                    <a:pt x="499" y="325"/>
                    <a:pt x="499" y="325"/>
                  </a:cubicBezTo>
                  <a:cubicBezTo>
                    <a:pt x="498" y="325"/>
                    <a:pt x="494" y="324"/>
                    <a:pt x="487" y="320"/>
                  </a:cubicBezTo>
                  <a:cubicBezTo>
                    <a:pt x="481" y="315"/>
                    <a:pt x="478" y="313"/>
                    <a:pt x="477" y="313"/>
                  </a:cubicBezTo>
                  <a:lnTo>
                    <a:pt x="477" y="313"/>
                  </a:lnTo>
                  <a:cubicBezTo>
                    <a:pt x="477" y="313"/>
                    <a:pt x="480" y="316"/>
                    <a:pt x="486" y="321"/>
                  </a:cubicBezTo>
                  <a:cubicBezTo>
                    <a:pt x="489" y="324"/>
                    <a:pt x="491" y="326"/>
                    <a:pt x="490" y="326"/>
                  </a:cubicBezTo>
                  <a:cubicBezTo>
                    <a:pt x="490" y="326"/>
                    <a:pt x="488" y="325"/>
                    <a:pt x="485" y="323"/>
                  </a:cubicBezTo>
                  <a:cubicBezTo>
                    <a:pt x="483" y="321"/>
                    <a:pt x="481" y="321"/>
                    <a:pt x="480" y="321"/>
                  </a:cubicBezTo>
                  <a:cubicBezTo>
                    <a:pt x="479" y="321"/>
                    <a:pt x="480" y="323"/>
                    <a:pt x="484" y="325"/>
                  </a:cubicBezTo>
                  <a:cubicBezTo>
                    <a:pt x="493" y="332"/>
                    <a:pt x="497" y="338"/>
                    <a:pt x="495" y="338"/>
                  </a:cubicBezTo>
                  <a:cubicBezTo>
                    <a:pt x="494" y="338"/>
                    <a:pt x="492" y="337"/>
                    <a:pt x="487" y="334"/>
                  </a:cubicBezTo>
                  <a:lnTo>
                    <a:pt x="487" y="334"/>
                  </a:lnTo>
                  <a:cubicBezTo>
                    <a:pt x="487" y="334"/>
                    <a:pt x="486" y="336"/>
                    <a:pt x="492" y="342"/>
                  </a:cubicBezTo>
                  <a:cubicBezTo>
                    <a:pt x="498" y="347"/>
                    <a:pt x="501" y="350"/>
                    <a:pt x="501" y="350"/>
                  </a:cubicBezTo>
                  <a:cubicBezTo>
                    <a:pt x="501" y="350"/>
                    <a:pt x="497" y="348"/>
                    <a:pt x="491" y="343"/>
                  </a:cubicBezTo>
                  <a:cubicBezTo>
                    <a:pt x="484" y="340"/>
                    <a:pt x="481" y="338"/>
                    <a:pt x="480" y="338"/>
                  </a:cubicBezTo>
                  <a:cubicBezTo>
                    <a:pt x="479" y="338"/>
                    <a:pt x="482" y="341"/>
                    <a:pt x="489" y="347"/>
                  </a:cubicBezTo>
                  <a:cubicBezTo>
                    <a:pt x="489" y="347"/>
                    <a:pt x="492" y="350"/>
                    <a:pt x="490" y="350"/>
                  </a:cubicBezTo>
                  <a:cubicBezTo>
                    <a:pt x="489" y="350"/>
                    <a:pt x="488" y="350"/>
                    <a:pt x="486" y="349"/>
                  </a:cubicBezTo>
                  <a:cubicBezTo>
                    <a:pt x="484" y="349"/>
                    <a:pt x="482" y="348"/>
                    <a:pt x="481" y="348"/>
                  </a:cubicBezTo>
                  <a:cubicBezTo>
                    <a:pt x="473" y="348"/>
                    <a:pt x="468" y="352"/>
                    <a:pt x="480" y="358"/>
                  </a:cubicBezTo>
                  <a:lnTo>
                    <a:pt x="477" y="360"/>
                  </a:lnTo>
                  <a:cubicBezTo>
                    <a:pt x="475" y="360"/>
                    <a:pt x="473" y="359"/>
                    <a:pt x="471" y="359"/>
                  </a:cubicBezTo>
                  <a:cubicBezTo>
                    <a:pt x="468" y="359"/>
                    <a:pt x="469" y="361"/>
                    <a:pt x="473" y="366"/>
                  </a:cubicBezTo>
                  <a:lnTo>
                    <a:pt x="478" y="371"/>
                  </a:lnTo>
                  <a:cubicBezTo>
                    <a:pt x="474" y="368"/>
                    <a:pt x="467" y="365"/>
                    <a:pt x="465" y="365"/>
                  </a:cubicBezTo>
                  <a:cubicBezTo>
                    <a:pt x="464" y="365"/>
                    <a:pt x="464" y="365"/>
                    <a:pt x="464" y="365"/>
                  </a:cubicBezTo>
                  <a:cubicBezTo>
                    <a:pt x="463" y="366"/>
                    <a:pt x="463" y="366"/>
                    <a:pt x="469" y="370"/>
                  </a:cubicBezTo>
                  <a:cubicBezTo>
                    <a:pt x="477" y="374"/>
                    <a:pt x="476" y="375"/>
                    <a:pt x="475" y="377"/>
                  </a:cubicBezTo>
                  <a:cubicBezTo>
                    <a:pt x="475" y="377"/>
                    <a:pt x="475" y="377"/>
                    <a:pt x="474" y="377"/>
                  </a:cubicBezTo>
                  <a:cubicBezTo>
                    <a:pt x="472" y="377"/>
                    <a:pt x="465" y="373"/>
                    <a:pt x="460" y="369"/>
                  </a:cubicBezTo>
                  <a:lnTo>
                    <a:pt x="459" y="370"/>
                  </a:lnTo>
                  <a:cubicBezTo>
                    <a:pt x="467" y="377"/>
                    <a:pt x="470" y="380"/>
                    <a:pt x="469" y="380"/>
                  </a:cubicBezTo>
                  <a:cubicBezTo>
                    <a:pt x="468" y="380"/>
                    <a:pt x="467" y="379"/>
                    <a:pt x="465" y="377"/>
                  </a:cubicBezTo>
                  <a:cubicBezTo>
                    <a:pt x="461" y="375"/>
                    <a:pt x="459" y="374"/>
                    <a:pt x="458" y="374"/>
                  </a:cubicBezTo>
                  <a:cubicBezTo>
                    <a:pt x="456" y="374"/>
                    <a:pt x="455" y="375"/>
                    <a:pt x="455" y="376"/>
                  </a:cubicBezTo>
                  <a:lnTo>
                    <a:pt x="449" y="370"/>
                  </a:lnTo>
                  <a:cubicBezTo>
                    <a:pt x="447" y="370"/>
                    <a:pt x="446" y="369"/>
                    <a:pt x="446" y="369"/>
                  </a:cubicBezTo>
                  <a:cubicBezTo>
                    <a:pt x="445" y="369"/>
                    <a:pt x="449" y="373"/>
                    <a:pt x="454" y="377"/>
                  </a:cubicBezTo>
                  <a:lnTo>
                    <a:pt x="453" y="379"/>
                  </a:lnTo>
                  <a:cubicBezTo>
                    <a:pt x="452" y="380"/>
                    <a:pt x="450" y="382"/>
                    <a:pt x="458" y="385"/>
                  </a:cubicBezTo>
                  <a:cubicBezTo>
                    <a:pt x="464" y="391"/>
                    <a:pt x="471" y="395"/>
                    <a:pt x="469" y="396"/>
                  </a:cubicBezTo>
                  <a:cubicBezTo>
                    <a:pt x="464" y="392"/>
                    <a:pt x="459" y="388"/>
                    <a:pt x="457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6" y="388"/>
                    <a:pt x="456" y="388"/>
                    <a:pt x="456" y="388"/>
                  </a:cubicBezTo>
                  <a:cubicBezTo>
                    <a:pt x="454" y="388"/>
                    <a:pt x="448" y="384"/>
                    <a:pt x="448" y="384"/>
                  </a:cubicBezTo>
                  <a:cubicBezTo>
                    <a:pt x="445" y="380"/>
                    <a:pt x="442" y="379"/>
                    <a:pt x="441" y="379"/>
                  </a:cubicBezTo>
                  <a:cubicBezTo>
                    <a:pt x="439" y="379"/>
                    <a:pt x="441" y="385"/>
                    <a:pt x="445" y="389"/>
                  </a:cubicBezTo>
                  <a:cubicBezTo>
                    <a:pt x="450" y="396"/>
                    <a:pt x="452" y="400"/>
                    <a:pt x="451" y="400"/>
                  </a:cubicBezTo>
                  <a:cubicBezTo>
                    <a:pt x="450" y="400"/>
                    <a:pt x="447" y="397"/>
                    <a:pt x="441" y="393"/>
                  </a:cubicBezTo>
                  <a:cubicBezTo>
                    <a:pt x="438" y="390"/>
                    <a:pt x="436" y="389"/>
                    <a:pt x="436" y="389"/>
                  </a:cubicBezTo>
                  <a:lnTo>
                    <a:pt x="436" y="389"/>
                  </a:lnTo>
                  <a:cubicBezTo>
                    <a:pt x="434" y="389"/>
                    <a:pt x="444" y="399"/>
                    <a:pt x="457" y="411"/>
                  </a:cubicBezTo>
                  <a:lnTo>
                    <a:pt x="475" y="428"/>
                  </a:lnTo>
                  <a:lnTo>
                    <a:pt x="475" y="428"/>
                  </a:lnTo>
                  <a:lnTo>
                    <a:pt x="456" y="412"/>
                  </a:lnTo>
                  <a:cubicBezTo>
                    <a:pt x="442" y="402"/>
                    <a:pt x="436" y="397"/>
                    <a:pt x="434" y="397"/>
                  </a:cubicBezTo>
                  <a:cubicBezTo>
                    <a:pt x="433" y="397"/>
                    <a:pt x="435" y="401"/>
                    <a:pt x="439" y="407"/>
                  </a:cubicBezTo>
                  <a:cubicBezTo>
                    <a:pt x="442" y="411"/>
                    <a:pt x="443" y="413"/>
                    <a:pt x="442" y="413"/>
                  </a:cubicBezTo>
                  <a:cubicBezTo>
                    <a:pt x="442" y="413"/>
                    <a:pt x="440" y="412"/>
                    <a:pt x="437" y="410"/>
                  </a:cubicBezTo>
                  <a:cubicBezTo>
                    <a:pt x="434" y="407"/>
                    <a:pt x="432" y="406"/>
                    <a:pt x="431" y="406"/>
                  </a:cubicBezTo>
                  <a:cubicBezTo>
                    <a:pt x="430" y="406"/>
                    <a:pt x="429" y="407"/>
                    <a:pt x="427" y="408"/>
                  </a:cubicBezTo>
                  <a:cubicBezTo>
                    <a:pt x="423" y="412"/>
                    <a:pt x="422" y="413"/>
                    <a:pt x="429" y="419"/>
                  </a:cubicBezTo>
                  <a:lnTo>
                    <a:pt x="427" y="421"/>
                  </a:lnTo>
                  <a:cubicBezTo>
                    <a:pt x="423" y="418"/>
                    <a:pt x="420" y="417"/>
                    <a:pt x="419" y="417"/>
                  </a:cubicBezTo>
                  <a:cubicBezTo>
                    <a:pt x="416" y="417"/>
                    <a:pt x="421" y="422"/>
                    <a:pt x="430" y="429"/>
                  </a:cubicBezTo>
                  <a:lnTo>
                    <a:pt x="429" y="431"/>
                  </a:lnTo>
                  <a:lnTo>
                    <a:pt x="422" y="425"/>
                  </a:lnTo>
                  <a:cubicBezTo>
                    <a:pt x="420" y="424"/>
                    <a:pt x="418" y="423"/>
                    <a:pt x="417" y="423"/>
                  </a:cubicBezTo>
                  <a:cubicBezTo>
                    <a:pt x="414" y="423"/>
                    <a:pt x="411" y="426"/>
                    <a:pt x="406" y="432"/>
                  </a:cubicBezTo>
                  <a:cubicBezTo>
                    <a:pt x="395" y="442"/>
                    <a:pt x="394" y="443"/>
                    <a:pt x="407" y="454"/>
                  </a:cubicBezTo>
                  <a:cubicBezTo>
                    <a:pt x="413" y="461"/>
                    <a:pt x="415" y="464"/>
                    <a:pt x="414" y="464"/>
                  </a:cubicBezTo>
                  <a:cubicBezTo>
                    <a:pt x="413" y="464"/>
                    <a:pt x="410" y="461"/>
                    <a:pt x="404" y="457"/>
                  </a:cubicBezTo>
                  <a:cubicBezTo>
                    <a:pt x="401" y="453"/>
                    <a:pt x="396" y="450"/>
                    <a:pt x="395" y="450"/>
                  </a:cubicBezTo>
                  <a:lnTo>
                    <a:pt x="395" y="450"/>
                  </a:lnTo>
                  <a:cubicBezTo>
                    <a:pt x="395" y="450"/>
                    <a:pt x="395" y="450"/>
                    <a:pt x="398" y="452"/>
                  </a:cubicBezTo>
                  <a:cubicBezTo>
                    <a:pt x="398" y="452"/>
                    <a:pt x="397" y="453"/>
                    <a:pt x="396" y="453"/>
                  </a:cubicBezTo>
                  <a:cubicBezTo>
                    <a:pt x="394" y="453"/>
                    <a:pt x="391" y="452"/>
                    <a:pt x="388" y="450"/>
                  </a:cubicBezTo>
                  <a:cubicBezTo>
                    <a:pt x="383" y="447"/>
                    <a:pt x="380" y="446"/>
                    <a:pt x="379" y="446"/>
                  </a:cubicBezTo>
                  <a:cubicBezTo>
                    <a:pt x="376" y="446"/>
                    <a:pt x="379" y="451"/>
                    <a:pt x="383" y="454"/>
                  </a:cubicBezTo>
                  <a:cubicBezTo>
                    <a:pt x="389" y="459"/>
                    <a:pt x="391" y="461"/>
                    <a:pt x="391" y="461"/>
                  </a:cubicBezTo>
                  <a:cubicBezTo>
                    <a:pt x="390" y="461"/>
                    <a:pt x="386" y="458"/>
                    <a:pt x="382" y="456"/>
                  </a:cubicBezTo>
                  <a:cubicBezTo>
                    <a:pt x="377" y="453"/>
                    <a:pt x="373" y="450"/>
                    <a:pt x="372" y="450"/>
                  </a:cubicBezTo>
                  <a:lnTo>
                    <a:pt x="372" y="450"/>
                  </a:lnTo>
                  <a:cubicBezTo>
                    <a:pt x="372" y="450"/>
                    <a:pt x="372" y="450"/>
                    <a:pt x="374" y="452"/>
                  </a:cubicBezTo>
                  <a:cubicBezTo>
                    <a:pt x="377" y="457"/>
                    <a:pt x="378" y="464"/>
                    <a:pt x="374" y="464"/>
                  </a:cubicBezTo>
                  <a:cubicBezTo>
                    <a:pt x="373" y="464"/>
                    <a:pt x="370" y="463"/>
                    <a:pt x="366" y="459"/>
                  </a:cubicBezTo>
                  <a:lnTo>
                    <a:pt x="364" y="461"/>
                  </a:lnTo>
                  <a:cubicBezTo>
                    <a:pt x="371" y="467"/>
                    <a:pt x="368" y="469"/>
                    <a:pt x="366" y="471"/>
                  </a:cubicBezTo>
                  <a:cubicBezTo>
                    <a:pt x="365" y="472"/>
                    <a:pt x="364" y="473"/>
                    <a:pt x="363" y="473"/>
                  </a:cubicBezTo>
                  <a:cubicBezTo>
                    <a:pt x="362" y="473"/>
                    <a:pt x="360" y="472"/>
                    <a:pt x="356" y="469"/>
                  </a:cubicBezTo>
                  <a:cubicBezTo>
                    <a:pt x="354" y="466"/>
                    <a:pt x="353" y="465"/>
                    <a:pt x="352" y="465"/>
                  </a:cubicBezTo>
                  <a:lnTo>
                    <a:pt x="352" y="465"/>
                  </a:lnTo>
                  <a:cubicBezTo>
                    <a:pt x="352" y="465"/>
                    <a:pt x="352" y="467"/>
                    <a:pt x="354" y="471"/>
                  </a:cubicBezTo>
                  <a:cubicBezTo>
                    <a:pt x="353" y="472"/>
                    <a:pt x="364" y="485"/>
                    <a:pt x="362" y="486"/>
                  </a:cubicBezTo>
                  <a:cubicBezTo>
                    <a:pt x="368" y="491"/>
                    <a:pt x="373" y="498"/>
                    <a:pt x="372" y="499"/>
                  </a:cubicBezTo>
                  <a:lnTo>
                    <a:pt x="365" y="494"/>
                  </a:lnTo>
                  <a:cubicBezTo>
                    <a:pt x="360" y="488"/>
                    <a:pt x="354" y="483"/>
                    <a:pt x="354" y="483"/>
                  </a:cubicBezTo>
                  <a:lnTo>
                    <a:pt x="354" y="483"/>
                  </a:lnTo>
                  <a:cubicBezTo>
                    <a:pt x="353" y="484"/>
                    <a:pt x="352" y="485"/>
                    <a:pt x="357" y="490"/>
                  </a:cubicBezTo>
                  <a:cubicBezTo>
                    <a:pt x="354" y="487"/>
                    <a:pt x="352" y="486"/>
                    <a:pt x="350" y="486"/>
                  </a:cubicBezTo>
                  <a:cubicBezTo>
                    <a:pt x="349" y="486"/>
                    <a:pt x="348" y="487"/>
                    <a:pt x="347" y="488"/>
                  </a:cubicBezTo>
                  <a:cubicBezTo>
                    <a:pt x="345" y="490"/>
                    <a:pt x="343" y="493"/>
                    <a:pt x="347" y="499"/>
                  </a:cubicBezTo>
                  <a:cubicBezTo>
                    <a:pt x="343" y="495"/>
                    <a:pt x="339" y="494"/>
                    <a:pt x="337" y="494"/>
                  </a:cubicBezTo>
                  <a:cubicBezTo>
                    <a:pt x="332" y="494"/>
                    <a:pt x="331" y="499"/>
                    <a:pt x="337" y="507"/>
                  </a:cubicBezTo>
                  <a:cubicBezTo>
                    <a:pt x="340" y="511"/>
                    <a:pt x="341" y="513"/>
                    <a:pt x="340" y="513"/>
                  </a:cubicBezTo>
                  <a:cubicBezTo>
                    <a:pt x="340" y="513"/>
                    <a:pt x="338" y="512"/>
                    <a:pt x="335" y="509"/>
                  </a:cubicBezTo>
                  <a:cubicBezTo>
                    <a:pt x="332" y="507"/>
                    <a:pt x="330" y="506"/>
                    <a:pt x="330" y="506"/>
                  </a:cubicBezTo>
                  <a:lnTo>
                    <a:pt x="330" y="506"/>
                  </a:lnTo>
                  <a:cubicBezTo>
                    <a:pt x="329" y="506"/>
                    <a:pt x="330" y="508"/>
                    <a:pt x="333" y="512"/>
                  </a:cubicBezTo>
                  <a:cubicBezTo>
                    <a:pt x="334" y="514"/>
                    <a:pt x="334" y="515"/>
                    <a:pt x="334" y="515"/>
                  </a:cubicBezTo>
                  <a:cubicBezTo>
                    <a:pt x="332" y="515"/>
                    <a:pt x="328" y="512"/>
                    <a:pt x="324" y="508"/>
                  </a:cubicBezTo>
                  <a:cubicBezTo>
                    <a:pt x="317" y="503"/>
                    <a:pt x="314" y="501"/>
                    <a:pt x="313" y="501"/>
                  </a:cubicBezTo>
                  <a:cubicBezTo>
                    <a:pt x="312" y="501"/>
                    <a:pt x="312" y="503"/>
                    <a:pt x="315" y="506"/>
                  </a:cubicBezTo>
                  <a:cubicBezTo>
                    <a:pt x="318" y="514"/>
                    <a:pt x="316" y="516"/>
                    <a:pt x="315" y="517"/>
                  </a:cubicBezTo>
                  <a:cubicBezTo>
                    <a:pt x="317" y="525"/>
                    <a:pt x="316" y="526"/>
                    <a:pt x="322" y="531"/>
                  </a:cubicBezTo>
                  <a:cubicBezTo>
                    <a:pt x="326" y="535"/>
                    <a:pt x="329" y="540"/>
                    <a:pt x="331" y="544"/>
                  </a:cubicBezTo>
                  <a:cubicBezTo>
                    <a:pt x="333" y="547"/>
                    <a:pt x="333" y="548"/>
                    <a:pt x="332" y="548"/>
                  </a:cubicBezTo>
                  <a:cubicBezTo>
                    <a:pt x="331" y="548"/>
                    <a:pt x="330" y="546"/>
                    <a:pt x="330" y="545"/>
                  </a:cubicBezTo>
                  <a:cubicBezTo>
                    <a:pt x="328" y="537"/>
                    <a:pt x="327" y="539"/>
                    <a:pt x="320" y="533"/>
                  </a:cubicBezTo>
                  <a:cubicBezTo>
                    <a:pt x="317" y="530"/>
                    <a:pt x="315" y="529"/>
                    <a:pt x="313" y="529"/>
                  </a:cubicBezTo>
                  <a:cubicBezTo>
                    <a:pt x="312" y="529"/>
                    <a:pt x="311" y="530"/>
                    <a:pt x="310" y="531"/>
                  </a:cubicBezTo>
                  <a:lnTo>
                    <a:pt x="305" y="534"/>
                  </a:lnTo>
                  <a:cubicBezTo>
                    <a:pt x="301" y="533"/>
                    <a:pt x="299" y="532"/>
                    <a:pt x="298" y="532"/>
                  </a:cubicBezTo>
                  <a:cubicBezTo>
                    <a:pt x="296" y="532"/>
                    <a:pt x="296" y="534"/>
                    <a:pt x="300" y="539"/>
                  </a:cubicBezTo>
                  <a:lnTo>
                    <a:pt x="305" y="544"/>
                  </a:lnTo>
                  <a:cubicBezTo>
                    <a:pt x="301" y="541"/>
                    <a:pt x="298" y="539"/>
                    <a:pt x="295" y="539"/>
                  </a:cubicBezTo>
                  <a:cubicBezTo>
                    <a:pt x="287" y="539"/>
                    <a:pt x="283" y="547"/>
                    <a:pt x="289" y="558"/>
                  </a:cubicBezTo>
                  <a:lnTo>
                    <a:pt x="283" y="551"/>
                  </a:lnTo>
                  <a:cubicBezTo>
                    <a:pt x="281" y="547"/>
                    <a:pt x="279" y="546"/>
                    <a:pt x="278" y="546"/>
                  </a:cubicBezTo>
                  <a:cubicBezTo>
                    <a:pt x="277" y="546"/>
                    <a:pt x="276" y="547"/>
                    <a:pt x="275" y="548"/>
                  </a:cubicBezTo>
                  <a:cubicBezTo>
                    <a:pt x="273" y="549"/>
                    <a:pt x="274" y="559"/>
                    <a:pt x="270" y="561"/>
                  </a:cubicBezTo>
                  <a:cubicBezTo>
                    <a:pt x="264" y="564"/>
                    <a:pt x="261" y="568"/>
                    <a:pt x="265" y="573"/>
                  </a:cubicBezTo>
                  <a:cubicBezTo>
                    <a:pt x="265" y="574"/>
                    <a:pt x="265" y="574"/>
                    <a:pt x="264" y="574"/>
                  </a:cubicBezTo>
                  <a:cubicBezTo>
                    <a:pt x="264" y="574"/>
                    <a:pt x="263" y="573"/>
                    <a:pt x="260" y="568"/>
                  </a:cubicBezTo>
                  <a:cubicBezTo>
                    <a:pt x="257" y="563"/>
                    <a:pt x="255" y="562"/>
                    <a:pt x="254" y="562"/>
                  </a:cubicBezTo>
                  <a:cubicBezTo>
                    <a:pt x="254" y="562"/>
                    <a:pt x="253" y="562"/>
                    <a:pt x="253" y="562"/>
                  </a:cubicBezTo>
                  <a:cubicBezTo>
                    <a:pt x="252" y="563"/>
                    <a:pt x="257" y="570"/>
                    <a:pt x="262" y="577"/>
                  </a:cubicBezTo>
                  <a:cubicBezTo>
                    <a:pt x="264" y="580"/>
                    <a:pt x="265" y="582"/>
                    <a:pt x="264" y="582"/>
                  </a:cubicBezTo>
                  <a:cubicBezTo>
                    <a:pt x="263" y="582"/>
                    <a:pt x="261" y="581"/>
                    <a:pt x="257" y="579"/>
                  </a:cubicBezTo>
                  <a:cubicBezTo>
                    <a:pt x="255" y="578"/>
                    <a:pt x="253" y="577"/>
                    <a:pt x="252" y="577"/>
                  </a:cubicBezTo>
                  <a:cubicBezTo>
                    <a:pt x="248" y="577"/>
                    <a:pt x="246" y="580"/>
                    <a:pt x="247" y="586"/>
                  </a:cubicBezTo>
                  <a:cubicBezTo>
                    <a:pt x="247" y="586"/>
                    <a:pt x="246" y="587"/>
                    <a:pt x="246" y="587"/>
                  </a:cubicBezTo>
                  <a:cubicBezTo>
                    <a:pt x="245" y="587"/>
                    <a:pt x="243" y="585"/>
                    <a:pt x="239" y="581"/>
                  </a:cubicBezTo>
                  <a:cubicBezTo>
                    <a:pt x="237" y="578"/>
                    <a:pt x="234" y="576"/>
                    <a:pt x="232" y="576"/>
                  </a:cubicBezTo>
                  <a:cubicBezTo>
                    <a:pt x="231" y="576"/>
                    <a:pt x="231" y="578"/>
                    <a:pt x="234" y="586"/>
                  </a:cubicBezTo>
                  <a:cubicBezTo>
                    <a:pt x="234" y="586"/>
                    <a:pt x="233" y="586"/>
                    <a:pt x="233" y="586"/>
                  </a:cubicBezTo>
                  <a:cubicBezTo>
                    <a:pt x="232" y="586"/>
                    <a:pt x="231" y="585"/>
                    <a:pt x="227" y="580"/>
                  </a:cubicBezTo>
                  <a:cubicBezTo>
                    <a:pt x="224" y="577"/>
                    <a:pt x="221" y="573"/>
                    <a:pt x="221" y="573"/>
                  </a:cubicBezTo>
                  <a:lnTo>
                    <a:pt x="221" y="573"/>
                  </a:lnTo>
                  <a:cubicBezTo>
                    <a:pt x="220" y="573"/>
                    <a:pt x="222" y="575"/>
                    <a:pt x="225" y="581"/>
                  </a:cubicBezTo>
                  <a:cubicBezTo>
                    <a:pt x="226" y="587"/>
                    <a:pt x="225" y="590"/>
                    <a:pt x="222" y="590"/>
                  </a:cubicBezTo>
                  <a:cubicBezTo>
                    <a:pt x="221" y="590"/>
                    <a:pt x="219" y="589"/>
                    <a:pt x="216" y="588"/>
                  </a:cubicBezTo>
                  <a:lnTo>
                    <a:pt x="216" y="588"/>
                  </a:lnTo>
                  <a:cubicBezTo>
                    <a:pt x="215" y="589"/>
                    <a:pt x="214" y="589"/>
                    <a:pt x="218" y="596"/>
                  </a:cubicBezTo>
                  <a:lnTo>
                    <a:pt x="223" y="603"/>
                  </a:lnTo>
                  <a:cubicBezTo>
                    <a:pt x="217" y="597"/>
                    <a:pt x="214" y="594"/>
                    <a:pt x="214" y="594"/>
                  </a:cubicBezTo>
                  <a:lnTo>
                    <a:pt x="214" y="594"/>
                  </a:lnTo>
                  <a:cubicBezTo>
                    <a:pt x="213" y="594"/>
                    <a:pt x="215" y="597"/>
                    <a:pt x="219" y="605"/>
                  </a:cubicBezTo>
                  <a:cubicBezTo>
                    <a:pt x="222" y="608"/>
                    <a:pt x="222" y="610"/>
                    <a:pt x="222" y="610"/>
                  </a:cubicBezTo>
                  <a:cubicBezTo>
                    <a:pt x="222" y="610"/>
                    <a:pt x="220" y="608"/>
                    <a:pt x="218" y="605"/>
                  </a:cubicBezTo>
                  <a:cubicBezTo>
                    <a:pt x="214" y="601"/>
                    <a:pt x="212" y="600"/>
                    <a:pt x="212" y="600"/>
                  </a:cubicBezTo>
                  <a:cubicBezTo>
                    <a:pt x="212" y="600"/>
                    <a:pt x="211" y="600"/>
                    <a:pt x="211" y="600"/>
                  </a:cubicBezTo>
                  <a:cubicBezTo>
                    <a:pt x="210" y="600"/>
                    <a:pt x="207" y="612"/>
                    <a:pt x="201" y="616"/>
                  </a:cubicBezTo>
                  <a:cubicBezTo>
                    <a:pt x="191" y="622"/>
                    <a:pt x="188" y="623"/>
                    <a:pt x="193" y="629"/>
                  </a:cubicBezTo>
                  <a:cubicBezTo>
                    <a:pt x="195" y="633"/>
                    <a:pt x="196" y="635"/>
                    <a:pt x="196" y="635"/>
                  </a:cubicBezTo>
                  <a:cubicBezTo>
                    <a:pt x="196" y="635"/>
                    <a:pt x="194" y="633"/>
                    <a:pt x="191" y="631"/>
                  </a:cubicBezTo>
                  <a:cubicBezTo>
                    <a:pt x="187" y="627"/>
                    <a:pt x="185" y="626"/>
                    <a:pt x="184" y="626"/>
                  </a:cubicBezTo>
                  <a:cubicBezTo>
                    <a:pt x="183" y="626"/>
                    <a:pt x="183" y="627"/>
                    <a:pt x="182" y="627"/>
                  </a:cubicBezTo>
                  <a:cubicBezTo>
                    <a:pt x="182" y="627"/>
                    <a:pt x="181" y="627"/>
                    <a:pt x="180" y="627"/>
                  </a:cubicBezTo>
                  <a:cubicBezTo>
                    <a:pt x="179" y="627"/>
                    <a:pt x="177" y="627"/>
                    <a:pt x="173" y="623"/>
                  </a:cubicBezTo>
                  <a:lnTo>
                    <a:pt x="173" y="623"/>
                  </a:lnTo>
                  <a:cubicBezTo>
                    <a:pt x="178" y="628"/>
                    <a:pt x="178" y="628"/>
                    <a:pt x="177" y="629"/>
                  </a:cubicBezTo>
                  <a:cubicBezTo>
                    <a:pt x="174" y="627"/>
                    <a:pt x="173" y="626"/>
                    <a:pt x="172" y="626"/>
                  </a:cubicBezTo>
                  <a:cubicBezTo>
                    <a:pt x="171" y="626"/>
                    <a:pt x="172" y="627"/>
                    <a:pt x="174" y="631"/>
                  </a:cubicBezTo>
                  <a:cubicBezTo>
                    <a:pt x="180" y="637"/>
                    <a:pt x="183" y="640"/>
                    <a:pt x="183" y="640"/>
                  </a:cubicBezTo>
                  <a:cubicBezTo>
                    <a:pt x="182" y="640"/>
                    <a:pt x="179" y="637"/>
                    <a:pt x="173" y="632"/>
                  </a:cubicBezTo>
                  <a:cubicBezTo>
                    <a:pt x="169" y="628"/>
                    <a:pt x="163" y="625"/>
                    <a:pt x="162" y="625"/>
                  </a:cubicBezTo>
                  <a:cubicBezTo>
                    <a:pt x="161" y="625"/>
                    <a:pt x="162" y="626"/>
                    <a:pt x="164" y="627"/>
                  </a:cubicBezTo>
                  <a:cubicBezTo>
                    <a:pt x="171" y="633"/>
                    <a:pt x="168" y="634"/>
                    <a:pt x="173" y="641"/>
                  </a:cubicBezTo>
                  <a:cubicBezTo>
                    <a:pt x="173" y="641"/>
                    <a:pt x="173" y="641"/>
                    <a:pt x="172" y="641"/>
                  </a:cubicBezTo>
                  <a:cubicBezTo>
                    <a:pt x="171" y="641"/>
                    <a:pt x="169" y="640"/>
                    <a:pt x="164" y="636"/>
                  </a:cubicBezTo>
                  <a:cubicBezTo>
                    <a:pt x="163" y="635"/>
                    <a:pt x="161" y="635"/>
                    <a:pt x="160" y="635"/>
                  </a:cubicBezTo>
                  <a:cubicBezTo>
                    <a:pt x="157" y="635"/>
                    <a:pt x="158" y="641"/>
                    <a:pt x="162" y="645"/>
                  </a:cubicBezTo>
                  <a:cubicBezTo>
                    <a:pt x="166" y="648"/>
                    <a:pt x="168" y="650"/>
                    <a:pt x="167" y="650"/>
                  </a:cubicBezTo>
                  <a:cubicBezTo>
                    <a:pt x="167" y="650"/>
                    <a:pt x="165" y="648"/>
                    <a:pt x="161" y="646"/>
                  </a:cubicBezTo>
                  <a:cubicBezTo>
                    <a:pt x="156" y="642"/>
                    <a:pt x="154" y="642"/>
                    <a:pt x="153" y="642"/>
                  </a:cubicBezTo>
                  <a:cubicBezTo>
                    <a:pt x="152" y="642"/>
                    <a:pt x="152" y="642"/>
                    <a:pt x="151" y="642"/>
                  </a:cubicBezTo>
                  <a:cubicBezTo>
                    <a:pt x="153" y="644"/>
                    <a:pt x="154" y="644"/>
                    <a:pt x="153" y="644"/>
                  </a:cubicBezTo>
                  <a:cubicBezTo>
                    <a:pt x="152" y="644"/>
                    <a:pt x="148" y="641"/>
                    <a:pt x="143" y="638"/>
                  </a:cubicBezTo>
                  <a:cubicBezTo>
                    <a:pt x="138" y="635"/>
                    <a:pt x="136" y="633"/>
                    <a:pt x="135" y="633"/>
                  </a:cubicBezTo>
                  <a:cubicBezTo>
                    <a:pt x="134" y="633"/>
                    <a:pt x="133" y="634"/>
                    <a:pt x="132" y="634"/>
                  </a:cubicBezTo>
                  <a:cubicBezTo>
                    <a:pt x="139" y="641"/>
                    <a:pt x="133" y="643"/>
                    <a:pt x="128" y="645"/>
                  </a:cubicBezTo>
                  <a:cubicBezTo>
                    <a:pt x="122" y="649"/>
                    <a:pt x="130" y="654"/>
                    <a:pt x="145" y="663"/>
                  </a:cubicBezTo>
                  <a:lnTo>
                    <a:pt x="162" y="672"/>
                  </a:lnTo>
                  <a:lnTo>
                    <a:pt x="162" y="672"/>
                  </a:lnTo>
                  <a:lnTo>
                    <a:pt x="143" y="663"/>
                  </a:lnTo>
                  <a:lnTo>
                    <a:pt x="115" y="652"/>
                  </a:lnTo>
                  <a:lnTo>
                    <a:pt x="115" y="652"/>
                  </a:lnTo>
                  <a:cubicBezTo>
                    <a:pt x="114" y="653"/>
                    <a:pt x="123" y="656"/>
                    <a:pt x="132" y="661"/>
                  </a:cubicBezTo>
                  <a:cubicBezTo>
                    <a:pt x="137" y="663"/>
                    <a:pt x="139" y="664"/>
                    <a:pt x="137" y="664"/>
                  </a:cubicBezTo>
                  <a:cubicBezTo>
                    <a:pt x="136" y="664"/>
                    <a:pt x="133" y="663"/>
                    <a:pt x="128" y="662"/>
                  </a:cubicBezTo>
                  <a:cubicBezTo>
                    <a:pt x="123" y="661"/>
                    <a:pt x="120" y="661"/>
                    <a:pt x="119" y="661"/>
                  </a:cubicBezTo>
                  <a:cubicBezTo>
                    <a:pt x="117" y="661"/>
                    <a:pt x="118" y="662"/>
                    <a:pt x="123" y="664"/>
                  </a:cubicBezTo>
                  <a:cubicBezTo>
                    <a:pt x="122" y="665"/>
                    <a:pt x="122" y="665"/>
                    <a:pt x="121" y="665"/>
                  </a:cubicBezTo>
                  <a:cubicBezTo>
                    <a:pt x="120" y="665"/>
                    <a:pt x="116" y="664"/>
                    <a:pt x="109" y="662"/>
                  </a:cubicBezTo>
                  <a:lnTo>
                    <a:pt x="109" y="662"/>
                  </a:lnTo>
                  <a:cubicBezTo>
                    <a:pt x="108" y="663"/>
                    <a:pt x="108" y="663"/>
                    <a:pt x="118" y="666"/>
                  </a:cubicBezTo>
                  <a:cubicBezTo>
                    <a:pt x="124" y="668"/>
                    <a:pt x="126" y="670"/>
                    <a:pt x="125" y="670"/>
                  </a:cubicBezTo>
                  <a:cubicBezTo>
                    <a:pt x="123" y="670"/>
                    <a:pt x="120" y="669"/>
                    <a:pt x="115" y="668"/>
                  </a:cubicBezTo>
                  <a:cubicBezTo>
                    <a:pt x="105" y="664"/>
                    <a:pt x="99" y="663"/>
                    <a:pt x="96" y="663"/>
                  </a:cubicBezTo>
                  <a:cubicBezTo>
                    <a:pt x="93" y="663"/>
                    <a:pt x="94" y="665"/>
                    <a:pt x="99" y="666"/>
                  </a:cubicBezTo>
                  <a:cubicBezTo>
                    <a:pt x="110" y="670"/>
                    <a:pt x="109" y="670"/>
                    <a:pt x="107" y="671"/>
                  </a:cubicBezTo>
                  <a:cubicBezTo>
                    <a:pt x="106" y="671"/>
                    <a:pt x="105" y="672"/>
                    <a:pt x="115" y="675"/>
                  </a:cubicBezTo>
                  <a:cubicBezTo>
                    <a:pt x="114" y="677"/>
                    <a:pt x="112" y="677"/>
                    <a:pt x="112" y="677"/>
                  </a:cubicBezTo>
                  <a:cubicBezTo>
                    <a:pt x="111" y="677"/>
                    <a:pt x="111" y="677"/>
                    <a:pt x="111" y="677"/>
                  </a:cubicBezTo>
                  <a:cubicBezTo>
                    <a:pt x="109" y="677"/>
                    <a:pt x="102" y="673"/>
                    <a:pt x="103" y="673"/>
                  </a:cubicBezTo>
                  <a:lnTo>
                    <a:pt x="90" y="671"/>
                  </a:lnTo>
                  <a:lnTo>
                    <a:pt x="90" y="671"/>
                  </a:lnTo>
                  <a:cubicBezTo>
                    <a:pt x="87" y="672"/>
                    <a:pt x="86" y="672"/>
                    <a:pt x="96" y="675"/>
                  </a:cubicBezTo>
                  <a:cubicBezTo>
                    <a:pt x="107" y="679"/>
                    <a:pt x="112" y="681"/>
                    <a:pt x="112" y="681"/>
                  </a:cubicBezTo>
                  <a:cubicBezTo>
                    <a:pt x="111" y="681"/>
                    <a:pt x="105" y="679"/>
                    <a:pt x="95" y="677"/>
                  </a:cubicBezTo>
                  <a:cubicBezTo>
                    <a:pt x="87" y="674"/>
                    <a:pt x="79" y="673"/>
                    <a:pt x="77" y="673"/>
                  </a:cubicBezTo>
                  <a:cubicBezTo>
                    <a:pt x="76" y="673"/>
                    <a:pt x="77" y="673"/>
                    <a:pt x="80" y="674"/>
                  </a:cubicBezTo>
                  <a:cubicBezTo>
                    <a:pt x="91" y="678"/>
                    <a:pt x="93" y="679"/>
                    <a:pt x="92" y="679"/>
                  </a:cubicBezTo>
                  <a:cubicBezTo>
                    <a:pt x="90" y="679"/>
                    <a:pt x="83" y="677"/>
                    <a:pt x="77" y="675"/>
                  </a:cubicBezTo>
                  <a:cubicBezTo>
                    <a:pt x="67" y="673"/>
                    <a:pt x="62" y="671"/>
                    <a:pt x="60" y="671"/>
                  </a:cubicBezTo>
                  <a:cubicBezTo>
                    <a:pt x="59" y="671"/>
                    <a:pt x="63" y="673"/>
                    <a:pt x="73" y="678"/>
                  </a:cubicBezTo>
                  <a:cubicBezTo>
                    <a:pt x="70" y="679"/>
                    <a:pt x="77" y="683"/>
                    <a:pt x="73" y="684"/>
                  </a:cubicBezTo>
                  <a:cubicBezTo>
                    <a:pt x="69" y="686"/>
                    <a:pt x="65" y="687"/>
                    <a:pt x="60" y="687"/>
                  </a:cubicBezTo>
                  <a:cubicBezTo>
                    <a:pt x="57" y="687"/>
                    <a:pt x="53" y="687"/>
                    <a:pt x="50" y="686"/>
                  </a:cubicBezTo>
                  <a:cubicBezTo>
                    <a:pt x="45" y="685"/>
                    <a:pt x="40" y="684"/>
                    <a:pt x="37" y="683"/>
                  </a:cubicBezTo>
                  <a:lnTo>
                    <a:pt x="37" y="683"/>
                  </a:lnTo>
                  <a:cubicBezTo>
                    <a:pt x="63" y="688"/>
                    <a:pt x="62" y="689"/>
                    <a:pt x="58" y="690"/>
                  </a:cubicBezTo>
                  <a:cubicBezTo>
                    <a:pt x="40" y="690"/>
                    <a:pt x="51" y="692"/>
                    <a:pt x="63" y="695"/>
                  </a:cubicBezTo>
                  <a:lnTo>
                    <a:pt x="67" y="693"/>
                  </a:lnTo>
                  <a:cubicBezTo>
                    <a:pt x="85" y="696"/>
                    <a:pt x="91" y="697"/>
                    <a:pt x="88" y="697"/>
                  </a:cubicBezTo>
                  <a:cubicBezTo>
                    <a:pt x="86" y="697"/>
                    <a:pt x="82" y="697"/>
                    <a:pt x="77" y="697"/>
                  </a:cubicBezTo>
                  <a:cubicBezTo>
                    <a:pt x="77" y="697"/>
                    <a:pt x="76" y="697"/>
                    <a:pt x="75" y="697"/>
                  </a:cubicBezTo>
                  <a:cubicBezTo>
                    <a:pt x="70" y="697"/>
                    <a:pt x="58" y="695"/>
                    <a:pt x="47" y="693"/>
                  </a:cubicBezTo>
                  <a:cubicBezTo>
                    <a:pt x="36" y="692"/>
                    <a:pt x="25" y="691"/>
                    <a:pt x="15" y="691"/>
                  </a:cubicBezTo>
                  <a:cubicBezTo>
                    <a:pt x="14" y="691"/>
                    <a:pt x="14" y="692"/>
                    <a:pt x="15" y="692"/>
                  </a:cubicBezTo>
                  <a:lnTo>
                    <a:pt x="24" y="693"/>
                  </a:lnTo>
                  <a:lnTo>
                    <a:pt x="29" y="693"/>
                  </a:lnTo>
                  <a:cubicBezTo>
                    <a:pt x="43" y="696"/>
                    <a:pt x="43" y="696"/>
                    <a:pt x="41" y="696"/>
                  </a:cubicBezTo>
                  <a:cubicBezTo>
                    <a:pt x="40" y="697"/>
                    <a:pt x="39" y="697"/>
                    <a:pt x="52" y="699"/>
                  </a:cubicBezTo>
                  <a:cubicBezTo>
                    <a:pt x="67" y="700"/>
                    <a:pt x="66" y="701"/>
                    <a:pt x="64" y="701"/>
                  </a:cubicBezTo>
                  <a:cubicBezTo>
                    <a:pt x="61" y="701"/>
                    <a:pt x="58" y="700"/>
                    <a:pt x="55" y="700"/>
                  </a:cubicBezTo>
                  <a:cubicBezTo>
                    <a:pt x="52" y="700"/>
                    <a:pt x="49" y="701"/>
                    <a:pt x="45" y="701"/>
                  </a:cubicBezTo>
                  <a:lnTo>
                    <a:pt x="30" y="700"/>
                  </a:lnTo>
                  <a:lnTo>
                    <a:pt x="1" y="698"/>
                  </a:lnTo>
                  <a:lnTo>
                    <a:pt x="1" y="698"/>
                  </a:lnTo>
                  <a:cubicBezTo>
                    <a:pt x="6" y="699"/>
                    <a:pt x="12" y="700"/>
                    <a:pt x="17" y="700"/>
                  </a:cubicBezTo>
                  <a:cubicBezTo>
                    <a:pt x="32" y="701"/>
                    <a:pt x="56" y="721"/>
                    <a:pt x="59" y="725"/>
                  </a:cubicBezTo>
                  <a:cubicBezTo>
                    <a:pt x="49" y="726"/>
                    <a:pt x="50" y="728"/>
                    <a:pt x="59" y="728"/>
                  </a:cubicBezTo>
                  <a:cubicBezTo>
                    <a:pt x="60" y="728"/>
                    <a:pt x="62" y="728"/>
                    <a:pt x="63" y="728"/>
                  </a:cubicBezTo>
                  <a:cubicBezTo>
                    <a:pt x="64" y="728"/>
                    <a:pt x="65" y="728"/>
                    <a:pt x="66" y="728"/>
                  </a:cubicBezTo>
                  <a:cubicBezTo>
                    <a:pt x="74" y="728"/>
                    <a:pt x="81" y="731"/>
                    <a:pt x="87" y="736"/>
                  </a:cubicBezTo>
                  <a:cubicBezTo>
                    <a:pt x="92" y="742"/>
                    <a:pt x="99" y="745"/>
                    <a:pt x="106" y="745"/>
                  </a:cubicBezTo>
                  <a:cubicBezTo>
                    <a:pt x="107" y="745"/>
                    <a:pt x="108" y="745"/>
                    <a:pt x="109" y="745"/>
                  </a:cubicBezTo>
                  <a:lnTo>
                    <a:pt x="113" y="747"/>
                  </a:lnTo>
                  <a:cubicBezTo>
                    <a:pt x="114" y="748"/>
                    <a:pt x="127" y="748"/>
                    <a:pt x="127" y="748"/>
                  </a:cubicBezTo>
                  <a:cubicBezTo>
                    <a:pt x="131" y="748"/>
                    <a:pt x="133" y="748"/>
                    <a:pt x="135" y="748"/>
                  </a:cubicBezTo>
                  <a:cubicBezTo>
                    <a:pt x="139" y="748"/>
                    <a:pt x="136" y="749"/>
                    <a:pt x="128" y="749"/>
                  </a:cubicBezTo>
                  <a:cubicBezTo>
                    <a:pt x="122" y="751"/>
                    <a:pt x="115" y="752"/>
                    <a:pt x="108" y="754"/>
                  </a:cubicBezTo>
                  <a:cubicBezTo>
                    <a:pt x="110" y="754"/>
                    <a:pt x="112" y="754"/>
                    <a:pt x="115" y="754"/>
                  </a:cubicBezTo>
                  <a:cubicBezTo>
                    <a:pt x="120" y="754"/>
                    <a:pt x="126" y="753"/>
                    <a:pt x="131" y="752"/>
                  </a:cubicBezTo>
                  <a:cubicBezTo>
                    <a:pt x="136" y="751"/>
                    <a:pt x="139" y="750"/>
                    <a:pt x="141" y="750"/>
                  </a:cubicBezTo>
                  <a:cubicBezTo>
                    <a:pt x="143" y="750"/>
                    <a:pt x="143" y="751"/>
                    <a:pt x="143" y="751"/>
                  </a:cubicBezTo>
                  <a:cubicBezTo>
                    <a:pt x="143" y="751"/>
                    <a:pt x="143" y="751"/>
                    <a:pt x="133" y="753"/>
                  </a:cubicBezTo>
                  <a:lnTo>
                    <a:pt x="112" y="757"/>
                  </a:lnTo>
                  <a:lnTo>
                    <a:pt x="113" y="758"/>
                  </a:lnTo>
                  <a:cubicBezTo>
                    <a:pt x="118" y="757"/>
                    <a:pt x="121" y="757"/>
                    <a:pt x="122" y="757"/>
                  </a:cubicBezTo>
                  <a:cubicBezTo>
                    <a:pt x="124" y="757"/>
                    <a:pt x="124" y="757"/>
                    <a:pt x="124" y="757"/>
                  </a:cubicBezTo>
                  <a:cubicBezTo>
                    <a:pt x="125" y="757"/>
                    <a:pt x="125" y="757"/>
                    <a:pt x="105" y="763"/>
                  </a:cubicBezTo>
                  <a:cubicBezTo>
                    <a:pt x="94" y="765"/>
                    <a:pt x="89" y="767"/>
                    <a:pt x="91" y="767"/>
                  </a:cubicBezTo>
                  <a:cubicBezTo>
                    <a:pt x="92" y="767"/>
                    <a:pt x="98" y="766"/>
                    <a:pt x="107" y="764"/>
                  </a:cubicBezTo>
                  <a:lnTo>
                    <a:pt x="118" y="763"/>
                  </a:lnTo>
                  <a:lnTo>
                    <a:pt x="118" y="763"/>
                  </a:lnTo>
                  <a:cubicBezTo>
                    <a:pt x="110" y="766"/>
                    <a:pt x="110" y="767"/>
                    <a:pt x="113" y="767"/>
                  </a:cubicBezTo>
                  <a:cubicBezTo>
                    <a:pt x="117" y="767"/>
                    <a:pt x="127" y="765"/>
                    <a:pt x="133" y="764"/>
                  </a:cubicBezTo>
                  <a:lnTo>
                    <a:pt x="133" y="764"/>
                  </a:lnTo>
                  <a:cubicBezTo>
                    <a:pt x="122" y="768"/>
                    <a:pt x="118" y="770"/>
                    <a:pt x="120" y="770"/>
                  </a:cubicBezTo>
                  <a:cubicBezTo>
                    <a:pt x="121" y="770"/>
                    <a:pt x="126" y="769"/>
                    <a:pt x="135" y="766"/>
                  </a:cubicBezTo>
                  <a:cubicBezTo>
                    <a:pt x="139" y="765"/>
                    <a:pt x="142" y="764"/>
                    <a:pt x="143" y="764"/>
                  </a:cubicBezTo>
                  <a:cubicBezTo>
                    <a:pt x="144" y="764"/>
                    <a:pt x="142" y="765"/>
                    <a:pt x="137" y="767"/>
                  </a:cubicBezTo>
                  <a:cubicBezTo>
                    <a:pt x="128" y="772"/>
                    <a:pt x="130" y="773"/>
                    <a:pt x="132" y="774"/>
                  </a:cubicBezTo>
                  <a:cubicBezTo>
                    <a:pt x="133" y="774"/>
                    <a:pt x="135" y="774"/>
                    <a:pt x="136" y="774"/>
                  </a:cubicBezTo>
                  <a:cubicBezTo>
                    <a:pt x="144" y="774"/>
                    <a:pt x="150" y="779"/>
                    <a:pt x="156" y="784"/>
                  </a:cubicBezTo>
                  <a:cubicBezTo>
                    <a:pt x="162" y="789"/>
                    <a:pt x="167" y="793"/>
                    <a:pt x="172" y="793"/>
                  </a:cubicBezTo>
                  <a:cubicBezTo>
                    <a:pt x="174" y="793"/>
                    <a:pt x="176" y="793"/>
                    <a:pt x="178" y="791"/>
                  </a:cubicBezTo>
                  <a:lnTo>
                    <a:pt x="178" y="791"/>
                  </a:lnTo>
                  <a:cubicBezTo>
                    <a:pt x="179" y="792"/>
                    <a:pt x="179" y="792"/>
                    <a:pt x="172" y="798"/>
                  </a:cubicBezTo>
                  <a:cubicBezTo>
                    <a:pt x="169" y="800"/>
                    <a:pt x="168" y="802"/>
                    <a:pt x="168" y="802"/>
                  </a:cubicBezTo>
                  <a:cubicBezTo>
                    <a:pt x="169" y="802"/>
                    <a:pt x="173" y="799"/>
                    <a:pt x="181" y="794"/>
                  </a:cubicBezTo>
                  <a:cubicBezTo>
                    <a:pt x="186" y="792"/>
                    <a:pt x="189" y="789"/>
                    <a:pt x="189" y="789"/>
                  </a:cubicBezTo>
                  <a:lnTo>
                    <a:pt x="189" y="789"/>
                  </a:lnTo>
                  <a:cubicBezTo>
                    <a:pt x="190" y="789"/>
                    <a:pt x="188" y="791"/>
                    <a:pt x="182" y="795"/>
                  </a:cubicBezTo>
                  <a:cubicBezTo>
                    <a:pt x="176" y="800"/>
                    <a:pt x="178" y="802"/>
                    <a:pt x="181" y="806"/>
                  </a:cubicBezTo>
                  <a:cubicBezTo>
                    <a:pt x="183" y="807"/>
                    <a:pt x="185" y="809"/>
                    <a:pt x="188" y="809"/>
                  </a:cubicBezTo>
                  <a:cubicBezTo>
                    <a:pt x="189" y="809"/>
                    <a:pt x="191" y="808"/>
                    <a:pt x="193" y="806"/>
                  </a:cubicBezTo>
                  <a:cubicBezTo>
                    <a:pt x="197" y="803"/>
                    <a:pt x="199" y="802"/>
                    <a:pt x="200" y="802"/>
                  </a:cubicBezTo>
                  <a:lnTo>
                    <a:pt x="200" y="802"/>
                  </a:lnTo>
                  <a:cubicBezTo>
                    <a:pt x="200" y="802"/>
                    <a:pt x="198" y="803"/>
                    <a:pt x="195" y="806"/>
                  </a:cubicBezTo>
                  <a:cubicBezTo>
                    <a:pt x="186" y="814"/>
                    <a:pt x="183" y="822"/>
                    <a:pt x="188" y="822"/>
                  </a:cubicBezTo>
                  <a:cubicBezTo>
                    <a:pt x="189" y="822"/>
                    <a:pt x="192" y="821"/>
                    <a:pt x="196" y="818"/>
                  </a:cubicBezTo>
                  <a:lnTo>
                    <a:pt x="196" y="818"/>
                  </a:lnTo>
                  <a:cubicBezTo>
                    <a:pt x="197" y="819"/>
                    <a:pt x="198" y="819"/>
                    <a:pt x="193" y="826"/>
                  </a:cubicBezTo>
                  <a:cubicBezTo>
                    <a:pt x="194" y="826"/>
                    <a:pt x="195" y="827"/>
                    <a:pt x="196" y="827"/>
                  </a:cubicBezTo>
                  <a:cubicBezTo>
                    <a:pt x="197" y="827"/>
                    <a:pt x="200" y="826"/>
                    <a:pt x="204" y="825"/>
                  </a:cubicBezTo>
                  <a:lnTo>
                    <a:pt x="213" y="831"/>
                  </a:lnTo>
                  <a:cubicBezTo>
                    <a:pt x="213" y="832"/>
                    <a:pt x="214" y="832"/>
                    <a:pt x="214" y="832"/>
                  </a:cubicBezTo>
                  <a:cubicBezTo>
                    <a:pt x="218" y="832"/>
                    <a:pt x="223" y="829"/>
                    <a:pt x="223" y="829"/>
                  </a:cubicBezTo>
                  <a:lnTo>
                    <a:pt x="224" y="829"/>
                  </a:lnTo>
                  <a:cubicBezTo>
                    <a:pt x="218" y="836"/>
                    <a:pt x="225" y="841"/>
                    <a:pt x="233" y="848"/>
                  </a:cubicBezTo>
                  <a:cubicBezTo>
                    <a:pt x="241" y="855"/>
                    <a:pt x="248" y="861"/>
                    <a:pt x="244" y="868"/>
                  </a:cubicBezTo>
                  <a:cubicBezTo>
                    <a:pt x="244" y="868"/>
                    <a:pt x="244" y="868"/>
                    <a:pt x="245" y="868"/>
                  </a:cubicBezTo>
                  <a:cubicBezTo>
                    <a:pt x="246" y="868"/>
                    <a:pt x="248" y="868"/>
                    <a:pt x="252" y="864"/>
                  </a:cubicBezTo>
                  <a:cubicBezTo>
                    <a:pt x="258" y="857"/>
                    <a:pt x="261" y="855"/>
                    <a:pt x="262" y="855"/>
                  </a:cubicBezTo>
                  <a:cubicBezTo>
                    <a:pt x="263" y="855"/>
                    <a:pt x="262" y="857"/>
                    <a:pt x="261" y="861"/>
                  </a:cubicBezTo>
                  <a:cubicBezTo>
                    <a:pt x="255" y="869"/>
                    <a:pt x="255" y="873"/>
                    <a:pt x="258" y="873"/>
                  </a:cubicBezTo>
                  <a:cubicBezTo>
                    <a:pt x="260" y="873"/>
                    <a:pt x="263" y="871"/>
                    <a:pt x="268" y="866"/>
                  </a:cubicBezTo>
                  <a:lnTo>
                    <a:pt x="268" y="866"/>
                  </a:lnTo>
                  <a:lnTo>
                    <a:pt x="263" y="873"/>
                  </a:lnTo>
                  <a:cubicBezTo>
                    <a:pt x="259" y="879"/>
                    <a:pt x="258" y="882"/>
                    <a:pt x="260" y="882"/>
                  </a:cubicBezTo>
                  <a:cubicBezTo>
                    <a:pt x="262" y="882"/>
                    <a:pt x="267" y="877"/>
                    <a:pt x="273" y="871"/>
                  </a:cubicBezTo>
                  <a:lnTo>
                    <a:pt x="273" y="871"/>
                  </a:lnTo>
                  <a:cubicBezTo>
                    <a:pt x="271" y="877"/>
                    <a:pt x="268" y="883"/>
                    <a:pt x="269" y="883"/>
                  </a:cubicBezTo>
                  <a:cubicBezTo>
                    <a:pt x="270" y="883"/>
                    <a:pt x="271" y="882"/>
                    <a:pt x="272" y="881"/>
                  </a:cubicBezTo>
                  <a:lnTo>
                    <a:pt x="272" y="881"/>
                  </a:lnTo>
                  <a:cubicBezTo>
                    <a:pt x="273" y="882"/>
                    <a:pt x="273" y="882"/>
                    <a:pt x="263" y="894"/>
                  </a:cubicBezTo>
                  <a:cubicBezTo>
                    <a:pt x="259" y="901"/>
                    <a:pt x="253" y="908"/>
                    <a:pt x="254" y="909"/>
                  </a:cubicBezTo>
                  <a:cubicBezTo>
                    <a:pt x="254" y="909"/>
                    <a:pt x="254" y="909"/>
                    <a:pt x="255" y="909"/>
                  </a:cubicBezTo>
                  <a:cubicBezTo>
                    <a:pt x="257" y="909"/>
                    <a:pt x="261" y="903"/>
                    <a:pt x="265" y="896"/>
                  </a:cubicBezTo>
                  <a:lnTo>
                    <a:pt x="269" y="899"/>
                  </a:lnTo>
                  <a:cubicBezTo>
                    <a:pt x="269" y="899"/>
                    <a:pt x="269" y="899"/>
                    <a:pt x="269" y="899"/>
                  </a:cubicBezTo>
                  <a:cubicBezTo>
                    <a:pt x="269" y="899"/>
                    <a:pt x="271" y="898"/>
                    <a:pt x="274" y="893"/>
                  </a:cubicBezTo>
                  <a:cubicBezTo>
                    <a:pt x="277" y="889"/>
                    <a:pt x="279" y="888"/>
                    <a:pt x="280" y="888"/>
                  </a:cubicBezTo>
                  <a:cubicBezTo>
                    <a:pt x="281" y="888"/>
                    <a:pt x="281" y="888"/>
                    <a:pt x="282" y="889"/>
                  </a:cubicBezTo>
                  <a:cubicBezTo>
                    <a:pt x="280" y="891"/>
                    <a:pt x="280" y="892"/>
                    <a:pt x="280" y="892"/>
                  </a:cubicBezTo>
                  <a:cubicBezTo>
                    <a:pt x="280" y="892"/>
                    <a:pt x="284" y="887"/>
                    <a:pt x="287" y="882"/>
                  </a:cubicBezTo>
                  <a:cubicBezTo>
                    <a:pt x="291" y="876"/>
                    <a:pt x="296" y="870"/>
                    <a:pt x="297" y="870"/>
                  </a:cubicBezTo>
                  <a:cubicBezTo>
                    <a:pt x="298" y="870"/>
                    <a:pt x="298" y="871"/>
                    <a:pt x="298" y="871"/>
                  </a:cubicBezTo>
                  <a:lnTo>
                    <a:pt x="308" y="857"/>
                  </a:lnTo>
                  <a:cubicBezTo>
                    <a:pt x="315" y="849"/>
                    <a:pt x="321" y="839"/>
                    <a:pt x="325" y="829"/>
                  </a:cubicBezTo>
                  <a:cubicBezTo>
                    <a:pt x="325" y="823"/>
                    <a:pt x="326" y="816"/>
                    <a:pt x="324" y="816"/>
                  </a:cubicBezTo>
                  <a:cubicBezTo>
                    <a:pt x="322" y="816"/>
                    <a:pt x="320" y="818"/>
                    <a:pt x="317" y="822"/>
                  </a:cubicBezTo>
                  <a:cubicBezTo>
                    <a:pt x="317" y="822"/>
                    <a:pt x="311" y="827"/>
                    <a:pt x="309" y="827"/>
                  </a:cubicBezTo>
                  <a:cubicBezTo>
                    <a:pt x="309" y="827"/>
                    <a:pt x="309" y="827"/>
                    <a:pt x="309" y="827"/>
                  </a:cubicBezTo>
                  <a:cubicBezTo>
                    <a:pt x="308" y="826"/>
                    <a:pt x="311" y="819"/>
                    <a:pt x="311" y="819"/>
                  </a:cubicBezTo>
                  <a:cubicBezTo>
                    <a:pt x="317" y="812"/>
                    <a:pt x="312" y="808"/>
                    <a:pt x="306" y="803"/>
                  </a:cubicBezTo>
                  <a:cubicBezTo>
                    <a:pt x="299" y="798"/>
                    <a:pt x="296" y="794"/>
                    <a:pt x="299" y="787"/>
                  </a:cubicBezTo>
                  <a:cubicBezTo>
                    <a:pt x="302" y="780"/>
                    <a:pt x="301" y="779"/>
                    <a:pt x="301" y="779"/>
                  </a:cubicBezTo>
                  <a:lnTo>
                    <a:pt x="301" y="779"/>
                  </a:lnTo>
                  <a:cubicBezTo>
                    <a:pt x="300" y="781"/>
                    <a:pt x="298" y="781"/>
                    <a:pt x="297" y="781"/>
                  </a:cubicBezTo>
                  <a:cubicBezTo>
                    <a:pt x="293" y="781"/>
                    <a:pt x="287" y="777"/>
                    <a:pt x="281" y="772"/>
                  </a:cubicBezTo>
                  <a:cubicBezTo>
                    <a:pt x="275" y="767"/>
                    <a:pt x="269" y="762"/>
                    <a:pt x="265" y="762"/>
                  </a:cubicBezTo>
                  <a:cubicBezTo>
                    <a:pt x="263" y="762"/>
                    <a:pt x="261" y="763"/>
                    <a:pt x="260" y="765"/>
                  </a:cubicBezTo>
                  <a:lnTo>
                    <a:pt x="257" y="763"/>
                  </a:lnTo>
                  <a:cubicBezTo>
                    <a:pt x="262" y="756"/>
                    <a:pt x="260" y="754"/>
                    <a:pt x="257" y="752"/>
                  </a:cubicBezTo>
                  <a:cubicBezTo>
                    <a:pt x="252" y="755"/>
                    <a:pt x="249" y="755"/>
                    <a:pt x="249" y="755"/>
                  </a:cubicBezTo>
                  <a:cubicBezTo>
                    <a:pt x="248" y="755"/>
                    <a:pt x="248" y="755"/>
                    <a:pt x="248" y="755"/>
                  </a:cubicBezTo>
                  <a:cubicBezTo>
                    <a:pt x="253" y="748"/>
                    <a:pt x="253" y="748"/>
                    <a:pt x="253" y="748"/>
                  </a:cubicBezTo>
                  <a:cubicBezTo>
                    <a:pt x="253" y="748"/>
                    <a:pt x="252" y="748"/>
                    <a:pt x="252" y="748"/>
                  </a:cubicBezTo>
                  <a:cubicBezTo>
                    <a:pt x="251" y="748"/>
                    <a:pt x="250" y="749"/>
                    <a:pt x="246" y="753"/>
                  </a:cubicBezTo>
                  <a:cubicBezTo>
                    <a:pt x="246" y="753"/>
                    <a:pt x="244" y="751"/>
                    <a:pt x="250" y="745"/>
                  </a:cubicBezTo>
                  <a:cubicBezTo>
                    <a:pt x="251" y="743"/>
                    <a:pt x="252" y="742"/>
                    <a:pt x="252" y="742"/>
                  </a:cubicBezTo>
                  <a:lnTo>
                    <a:pt x="252" y="742"/>
                  </a:lnTo>
                  <a:cubicBezTo>
                    <a:pt x="251" y="742"/>
                    <a:pt x="246" y="746"/>
                    <a:pt x="242" y="749"/>
                  </a:cubicBezTo>
                  <a:cubicBezTo>
                    <a:pt x="238" y="753"/>
                    <a:pt x="234" y="756"/>
                    <a:pt x="228" y="760"/>
                  </a:cubicBezTo>
                  <a:lnTo>
                    <a:pt x="242" y="748"/>
                  </a:lnTo>
                  <a:cubicBezTo>
                    <a:pt x="248" y="744"/>
                    <a:pt x="248" y="744"/>
                    <a:pt x="247" y="743"/>
                  </a:cubicBezTo>
                  <a:lnTo>
                    <a:pt x="247" y="743"/>
                  </a:lnTo>
                  <a:cubicBezTo>
                    <a:pt x="244" y="745"/>
                    <a:pt x="242" y="746"/>
                    <a:pt x="241" y="746"/>
                  </a:cubicBezTo>
                  <a:cubicBezTo>
                    <a:pt x="239" y="746"/>
                    <a:pt x="238" y="745"/>
                    <a:pt x="237" y="744"/>
                  </a:cubicBezTo>
                  <a:cubicBezTo>
                    <a:pt x="236" y="743"/>
                    <a:pt x="235" y="742"/>
                    <a:pt x="234" y="742"/>
                  </a:cubicBezTo>
                  <a:cubicBezTo>
                    <a:pt x="232" y="742"/>
                    <a:pt x="230" y="743"/>
                    <a:pt x="226" y="745"/>
                  </a:cubicBezTo>
                  <a:cubicBezTo>
                    <a:pt x="222" y="746"/>
                    <a:pt x="220" y="747"/>
                    <a:pt x="219" y="747"/>
                  </a:cubicBezTo>
                  <a:cubicBezTo>
                    <a:pt x="219" y="747"/>
                    <a:pt x="220" y="746"/>
                    <a:pt x="225" y="743"/>
                  </a:cubicBezTo>
                  <a:cubicBezTo>
                    <a:pt x="232" y="739"/>
                    <a:pt x="237" y="737"/>
                    <a:pt x="240" y="735"/>
                  </a:cubicBezTo>
                  <a:lnTo>
                    <a:pt x="240" y="735"/>
                  </a:lnTo>
                  <a:cubicBezTo>
                    <a:pt x="239" y="736"/>
                    <a:pt x="231" y="739"/>
                    <a:pt x="223" y="742"/>
                  </a:cubicBezTo>
                  <a:cubicBezTo>
                    <a:pt x="214" y="745"/>
                    <a:pt x="210" y="746"/>
                    <a:pt x="209" y="746"/>
                  </a:cubicBezTo>
                  <a:cubicBezTo>
                    <a:pt x="208" y="746"/>
                    <a:pt x="212" y="744"/>
                    <a:pt x="222" y="741"/>
                  </a:cubicBezTo>
                  <a:cubicBezTo>
                    <a:pt x="232" y="737"/>
                    <a:pt x="233" y="735"/>
                    <a:pt x="228" y="735"/>
                  </a:cubicBezTo>
                  <a:cubicBezTo>
                    <a:pt x="224" y="735"/>
                    <a:pt x="217" y="736"/>
                    <a:pt x="207" y="738"/>
                  </a:cubicBezTo>
                  <a:lnTo>
                    <a:pt x="217" y="736"/>
                  </a:lnTo>
                  <a:cubicBezTo>
                    <a:pt x="227" y="734"/>
                    <a:pt x="227" y="733"/>
                    <a:pt x="226" y="733"/>
                  </a:cubicBezTo>
                  <a:lnTo>
                    <a:pt x="226" y="732"/>
                  </a:lnTo>
                  <a:cubicBezTo>
                    <a:pt x="219" y="733"/>
                    <a:pt x="215" y="733"/>
                    <a:pt x="213" y="733"/>
                  </a:cubicBezTo>
                  <a:cubicBezTo>
                    <a:pt x="210" y="733"/>
                    <a:pt x="216" y="731"/>
                    <a:pt x="224" y="730"/>
                  </a:cubicBezTo>
                  <a:cubicBezTo>
                    <a:pt x="235" y="728"/>
                    <a:pt x="235" y="728"/>
                    <a:pt x="235" y="728"/>
                  </a:cubicBezTo>
                  <a:lnTo>
                    <a:pt x="235" y="728"/>
                  </a:lnTo>
                  <a:cubicBezTo>
                    <a:pt x="229" y="729"/>
                    <a:pt x="226" y="729"/>
                    <a:pt x="223" y="729"/>
                  </a:cubicBezTo>
                  <a:cubicBezTo>
                    <a:pt x="216" y="729"/>
                    <a:pt x="225" y="727"/>
                    <a:pt x="234" y="726"/>
                  </a:cubicBezTo>
                  <a:lnTo>
                    <a:pt x="234" y="726"/>
                  </a:lnTo>
                  <a:cubicBezTo>
                    <a:pt x="230" y="726"/>
                    <a:pt x="227" y="726"/>
                    <a:pt x="225" y="726"/>
                  </a:cubicBezTo>
                  <a:cubicBezTo>
                    <a:pt x="221" y="726"/>
                    <a:pt x="220" y="726"/>
                    <a:pt x="220" y="726"/>
                  </a:cubicBezTo>
                  <a:cubicBezTo>
                    <a:pt x="220" y="725"/>
                    <a:pt x="220" y="725"/>
                    <a:pt x="218" y="725"/>
                  </a:cubicBezTo>
                  <a:cubicBezTo>
                    <a:pt x="216" y="725"/>
                    <a:pt x="213" y="725"/>
                    <a:pt x="207" y="726"/>
                  </a:cubicBezTo>
                  <a:cubicBezTo>
                    <a:pt x="195" y="726"/>
                    <a:pt x="182" y="727"/>
                    <a:pt x="181" y="727"/>
                  </a:cubicBezTo>
                  <a:lnTo>
                    <a:pt x="195" y="726"/>
                  </a:lnTo>
                  <a:cubicBezTo>
                    <a:pt x="207" y="726"/>
                    <a:pt x="206" y="725"/>
                    <a:pt x="206" y="724"/>
                  </a:cubicBezTo>
                  <a:cubicBezTo>
                    <a:pt x="204" y="723"/>
                    <a:pt x="204" y="721"/>
                    <a:pt x="217" y="721"/>
                  </a:cubicBezTo>
                  <a:lnTo>
                    <a:pt x="202" y="721"/>
                  </a:lnTo>
                  <a:cubicBezTo>
                    <a:pt x="189" y="720"/>
                    <a:pt x="189" y="720"/>
                    <a:pt x="202" y="720"/>
                  </a:cubicBezTo>
                  <a:cubicBezTo>
                    <a:pt x="216" y="720"/>
                    <a:pt x="216" y="720"/>
                    <a:pt x="201" y="719"/>
                  </a:cubicBezTo>
                  <a:lnTo>
                    <a:pt x="200" y="718"/>
                  </a:lnTo>
                  <a:lnTo>
                    <a:pt x="200" y="718"/>
                  </a:lnTo>
                  <a:cubicBezTo>
                    <a:pt x="211" y="719"/>
                    <a:pt x="218" y="719"/>
                    <a:pt x="221" y="719"/>
                  </a:cubicBezTo>
                  <a:cubicBezTo>
                    <a:pt x="224" y="719"/>
                    <a:pt x="221" y="719"/>
                    <a:pt x="213" y="718"/>
                  </a:cubicBezTo>
                  <a:lnTo>
                    <a:pt x="213" y="718"/>
                  </a:lnTo>
                  <a:cubicBezTo>
                    <a:pt x="213" y="718"/>
                    <a:pt x="213" y="718"/>
                    <a:pt x="214" y="718"/>
                  </a:cubicBezTo>
                  <a:cubicBezTo>
                    <a:pt x="203" y="717"/>
                    <a:pt x="200" y="716"/>
                    <a:pt x="203" y="716"/>
                  </a:cubicBezTo>
                  <a:cubicBezTo>
                    <a:pt x="205" y="716"/>
                    <a:pt x="209" y="716"/>
                    <a:pt x="215" y="717"/>
                  </a:cubicBezTo>
                  <a:cubicBezTo>
                    <a:pt x="200" y="715"/>
                    <a:pt x="201" y="715"/>
                    <a:pt x="201" y="715"/>
                  </a:cubicBezTo>
                  <a:cubicBezTo>
                    <a:pt x="201" y="715"/>
                    <a:pt x="202" y="715"/>
                    <a:pt x="201" y="714"/>
                  </a:cubicBezTo>
                  <a:lnTo>
                    <a:pt x="201" y="714"/>
                  </a:lnTo>
                  <a:lnTo>
                    <a:pt x="204" y="715"/>
                  </a:lnTo>
                  <a:cubicBezTo>
                    <a:pt x="208" y="715"/>
                    <a:pt x="211" y="715"/>
                    <a:pt x="212" y="715"/>
                  </a:cubicBezTo>
                  <a:cubicBezTo>
                    <a:pt x="215" y="715"/>
                    <a:pt x="209" y="714"/>
                    <a:pt x="191" y="711"/>
                  </a:cubicBezTo>
                  <a:cubicBezTo>
                    <a:pt x="178" y="709"/>
                    <a:pt x="172" y="708"/>
                    <a:pt x="172" y="708"/>
                  </a:cubicBezTo>
                  <a:lnTo>
                    <a:pt x="172" y="708"/>
                  </a:lnTo>
                  <a:cubicBezTo>
                    <a:pt x="172" y="708"/>
                    <a:pt x="179" y="709"/>
                    <a:pt x="192" y="711"/>
                  </a:cubicBezTo>
                  <a:cubicBezTo>
                    <a:pt x="197" y="712"/>
                    <a:pt x="202" y="713"/>
                    <a:pt x="206" y="714"/>
                  </a:cubicBezTo>
                  <a:lnTo>
                    <a:pt x="206" y="714"/>
                  </a:lnTo>
                  <a:cubicBezTo>
                    <a:pt x="206" y="714"/>
                    <a:pt x="207" y="714"/>
                    <a:pt x="193" y="711"/>
                  </a:cubicBezTo>
                  <a:lnTo>
                    <a:pt x="195" y="710"/>
                  </a:lnTo>
                  <a:cubicBezTo>
                    <a:pt x="200" y="711"/>
                    <a:pt x="205" y="712"/>
                    <a:pt x="210" y="712"/>
                  </a:cubicBezTo>
                  <a:cubicBezTo>
                    <a:pt x="204" y="711"/>
                    <a:pt x="201" y="711"/>
                    <a:pt x="201" y="711"/>
                  </a:cubicBezTo>
                  <a:lnTo>
                    <a:pt x="201" y="711"/>
                  </a:lnTo>
                  <a:cubicBezTo>
                    <a:pt x="201" y="711"/>
                    <a:pt x="205" y="711"/>
                    <a:pt x="211" y="712"/>
                  </a:cubicBezTo>
                  <a:cubicBezTo>
                    <a:pt x="217" y="713"/>
                    <a:pt x="220" y="714"/>
                    <a:pt x="220" y="714"/>
                  </a:cubicBezTo>
                  <a:cubicBezTo>
                    <a:pt x="221" y="714"/>
                    <a:pt x="215" y="713"/>
                    <a:pt x="199" y="709"/>
                  </a:cubicBezTo>
                  <a:cubicBezTo>
                    <a:pt x="193" y="708"/>
                    <a:pt x="190" y="707"/>
                    <a:pt x="190" y="707"/>
                  </a:cubicBezTo>
                  <a:lnTo>
                    <a:pt x="190" y="707"/>
                  </a:lnTo>
                  <a:cubicBezTo>
                    <a:pt x="190" y="707"/>
                    <a:pt x="193" y="708"/>
                    <a:pt x="200" y="709"/>
                  </a:cubicBezTo>
                  <a:cubicBezTo>
                    <a:pt x="215" y="712"/>
                    <a:pt x="222" y="713"/>
                    <a:pt x="222" y="713"/>
                  </a:cubicBezTo>
                  <a:cubicBezTo>
                    <a:pt x="222" y="713"/>
                    <a:pt x="219" y="712"/>
                    <a:pt x="214" y="711"/>
                  </a:cubicBezTo>
                  <a:cubicBezTo>
                    <a:pt x="210" y="710"/>
                    <a:pt x="206" y="710"/>
                    <a:pt x="202" y="708"/>
                  </a:cubicBezTo>
                  <a:lnTo>
                    <a:pt x="202" y="708"/>
                  </a:lnTo>
                  <a:cubicBezTo>
                    <a:pt x="206" y="709"/>
                    <a:pt x="209" y="710"/>
                    <a:pt x="213" y="710"/>
                  </a:cubicBezTo>
                  <a:cubicBezTo>
                    <a:pt x="216" y="710"/>
                    <a:pt x="219" y="709"/>
                    <a:pt x="223" y="708"/>
                  </a:cubicBezTo>
                  <a:cubicBezTo>
                    <a:pt x="223" y="708"/>
                    <a:pt x="213" y="705"/>
                    <a:pt x="201" y="701"/>
                  </a:cubicBezTo>
                  <a:cubicBezTo>
                    <a:pt x="199" y="701"/>
                    <a:pt x="197" y="700"/>
                    <a:pt x="196" y="700"/>
                  </a:cubicBezTo>
                  <a:lnTo>
                    <a:pt x="196" y="700"/>
                  </a:lnTo>
                  <a:cubicBezTo>
                    <a:pt x="198" y="700"/>
                    <a:pt x="200" y="701"/>
                    <a:pt x="202" y="701"/>
                  </a:cubicBezTo>
                  <a:cubicBezTo>
                    <a:pt x="219" y="706"/>
                    <a:pt x="228" y="709"/>
                    <a:pt x="228" y="709"/>
                  </a:cubicBezTo>
                  <a:cubicBezTo>
                    <a:pt x="228" y="709"/>
                    <a:pt x="220" y="706"/>
                    <a:pt x="204" y="701"/>
                  </a:cubicBezTo>
                  <a:cubicBezTo>
                    <a:pt x="192" y="698"/>
                    <a:pt x="187" y="696"/>
                    <a:pt x="187" y="696"/>
                  </a:cubicBezTo>
                  <a:lnTo>
                    <a:pt x="187" y="696"/>
                  </a:lnTo>
                  <a:cubicBezTo>
                    <a:pt x="187" y="696"/>
                    <a:pt x="193" y="698"/>
                    <a:pt x="205" y="701"/>
                  </a:cubicBezTo>
                  <a:cubicBezTo>
                    <a:pt x="210" y="702"/>
                    <a:pt x="213" y="703"/>
                    <a:pt x="213" y="703"/>
                  </a:cubicBezTo>
                  <a:cubicBezTo>
                    <a:pt x="213" y="703"/>
                    <a:pt x="210" y="702"/>
                    <a:pt x="206" y="700"/>
                  </a:cubicBezTo>
                  <a:lnTo>
                    <a:pt x="206" y="700"/>
                  </a:lnTo>
                  <a:cubicBezTo>
                    <a:pt x="214" y="703"/>
                    <a:pt x="221" y="705"/>
                    <a:pt x="221" y="705"/>
                  </a:cubicBezTo>
                  <a:cubicBezTo>
                    <a:pt x="221" y="705"/>
                    <a:pt x="220" y="704"/>
                    <a:pt x="217" y="703"/>
                  </a:cubicBezTo>
                  <a:lnTo>
                    <a:pt x="217" y="703"/>
                  </a:lnTo>
                  <a:cubicBezTo>
                    <a:pt x="222" y="705"/>
                    <a:pt x="225" y="706"/>
                    <a:pt x="228" y="707"/>
                  </a:cubicBezTo>
                  <a:cubicBezTo>
                    <a:pt x="231" y="708"/>
                    <a:pt x="233" y="708"/>
                    <a:pt x="233" y="708"/>
                  </a:cubicBezTo>
                  <a:cubicBezTo>
                    <a:pt x="234" y="708"/>
                    <a:pt x="227" y="706"/>
                    <a:pt x="220" y="702"/>
                  </a:cubicBezTo>
                  <a:cubicBezTo>
                    <a:pt x="211" y="698"/>
                    <a:pt x="207" y="696"/>
                    <a:pt x="207" y="696"/>
                  </a:cubicBezTo>
                  <a:lnTo>
                    <a:pt x="207" y="696"/>
                  </a:lnTo>
                  <a:cubicBezTo>
                    <a:pt x="208" y="696"/>
                    <a:pt x="212" y="698"/>
                    <a:pt x="222" y="702"/>
                  </a:cubicBezTo>
                  <a:cubicBezTo>
                    <a:pt x="228" y="705"/>
                    <a:pt x="232" y="706"/>
                    <a:pt x="232" y="706"/>
                  </a:cubicBezTo>
                  <a:cubicBezTo>
                    <a:pt x="234" y="706"/>
                    <a:pt x="226" y="703"/>
                    <a:pt x="215" y="697"/>
                  </a:cubicBezTo>
                  <a:cubicBezTo>
                    <a:pt x="204" y="692"/>
                    <a:pt x="200" y="690"/>
                    <a:pt x="200" y="690"/>
                  </a:cubicBezTo>
                  <a:lnTo>
                    <a:pt x="200" y="690"/>
                  </a:lnTo>
                  <a:cubicBezTo>
                    <a:pt x="200" y="690"/>
                    <a:pt x="202" y="691"/>
                    <a:pt x="206" y="692"/>
                  </a:cubicBezTo>
                  <a:cubicBezTo>
                    <a:pt x="209" y="695"/>
                    <a:pt x="213" y="696"/>
                    <a:pt x="216" y="697"/>
                  </a:cubicBezTo>
                  <a:cubicBezTo>
                    <a:pt x="216" y="697"/>
                    <a:pt x="216" y="697"/>
                    <a:pt x="217" y="697"/>
                  </a:cubicBezTo>
                  <a:cubicBezTo>
                    <a:pt x="218" y="697"/>
                    <a:pt x="220" y="697"/>
                    <a:pt x="226" y="700"/>
                  </a:cubicBezTo>
                  <a:cubicBezTo>
                    <a:pt x="226" y="700"/>
                    <a:pt x="226" y="700"/>
                    <a:pt x="218" y="696"/>
                  </a:cubicBezTo>
                  <a:cubicBezTo>
                    <a:pt x="212" y="692"/>
                    <a:pt x="210" y="690"/>
                    <a:pt x="211" y="690"/>
                  </a:cubicBezTo>
                  <a:cubicBezTo>
                    <a:pt x="213" y="690"/>
                    <a:pt x="221" y="694"/>
                    <a:pt x="231" y="699"/>
                  </a:cubicBezTo>
                  <a:lnTo>
                    <a:pt x="223" y="693"/>
                  </a:lnTo>
                  <a:cubicBezTo>
                    <a:pt x="213" y="688"/>
                    <a:pt x="207" y="684"/>
                    <a:pt x="207" y="684"/>
                  </a:cubicBezTo>
                  <a:lnTo>
                    <a:pt x="207" y="684"/>
                  </a:lnTo>
                  <a:cubicBezTo>
                    <a:pt x="207" y="684"/>
                    <a:pt x="210" y="685"/>
                    <a:pt x="216" y="689"/>
                  </a:cubicBezTo>
                  <a:lnTo>
                    <a:pt x="224" y="693"/>
                  </a:lnTo>
                  <a:cubicBezTo>
                    <a:pt x="218" y="689"/>
                    <a:pt x="216" y="687"/>
                    <a:pt x="217" y="687"/>
                  </a:cubicBezTo>
                  <a:cubicBezTo>
                    <a:pt x="218" y="687"/>
                    <a:pt x="225" y="691"/>
                    <a:pt x="234" y="697"/>
                  </a:cubicBezTo>
                  <a:cubicBezTo>
                    <a:pt x="236" y="699"/>
                    <a:pt x="239" y="700"/>
                    <a:pt x="242" y="701"/>
                  </a:cubicBezTo>
                  <a:lnTo>
                    <a:pt x="235" y="697"/>
                  </a:lnTo>
                  <a:cubicBezTo>
                    <a:pt x="229" y="693"/>
                    <a:pt x="225" y="690"/>
                    <a:pt x="220" y="687"/>
                  </a:cubicBezTo>
                  <a:cubicBezTo>
                    <a:pt x="220" y="687"/>
                    <a:pt x="221" y="687"/>
                    <a:pt x="221" y="687"/>
                  </a:cubicBezTo>
                  <a:cubicBezTo>
                    <a:pt x="222" y="687"/>
                    <a:pt x="223" y="687"/>
                    <a:pt x="228" y="691"/>
                  </a:cubicBezTo>
                  <a:cubicBezTo>
                    <a:pt x="234" y="694"/>
                    <a:pt x="239" y="698"/>
                    <a:pt x="240" y="698"/>
                  </a:cubicBezTo>
                  <a:cubicBezTo>
                    <a:pt x="240" y="698"/>
                    <a:pt x="239" y="697"/>
                    <a:pt x="237" y="696"/>
                  </a:cubicBezTo>
                  <a:lnTo>
                    <a:pt x="237" y="696"/>
                  </a:lnTo>
                  <a:cubicBezTo>
                    <a:pt x="237" y="696"/>
                    <a:pt x="237" y="696"/>
                    <a:pt x="245" y="701"/>
                  </a:cubicBezTo>
                  <a:lnTo>
                    <a:pt x="246" y="700"/>
                  </a:lnTo>
                  <a:cubicBezTo>
                    <a:pt x="243" y="697"/>
                    <a:pt x="241" y="696"/>
                    <a:pt x="242" y="696"/>
                  </a:cubicBezTo>
                  <a:lnTo>
                    <a:pt x="242" y="696"/>
                  </a:lnTo>
                  <a:cubicBezTo>
                    <a:pt x="242" y="696"/>
                    <a:pt x="244" y="697"/>
                    <a:pt x="247" y="700"/>
                  </a:cubicBezTo>
                  <a:cubicBezTo>
                    <a:pt x="247" y="700"/>
                    <a:pt x="247" y="700"/>
                    <a:pt x="242" y="693"/>
                  </a:cubicBezTo>
                  <a:cubicBezTo>
                    <a:pt x="243" y="693"/>
                    <a:pt x="243" y="693"/>
                    <a:pt x="250" y="699"/>
                  </a:cubicBezTo>
                  <a:cubicBezTo>
                    <a:pt x="244" y="693"/>
                    <a:pt x="244" y="693"/>
                    <a:pt x="244" y="692"/>
                  </a:cubicBezTo>
                  <a:lnTo>
                    <a:pt x="245" y="692"/>
                  </a:lnTo>
                  <a:cubicBezTo>
                    <a:pt x="239" y="687"/>
                    <a:pt x="239" y="687"/>
                    <a:pt x="241" y="686"/>
                  </a:cubicBezTo>
                  <a:lnTo>
                    <a:pt x="241" y="686"/>
                  </a:lnTo>
                  <a:cubicBezTo>
                    <a:pt x="243" y="688"/>
                    <a:pt x="245" y="689"/>
                    <a:pt x="247" y="691"/>
                  </a:cubicBezTo>
                  <a:cubicBezTo>
                    <a:pt x="248" y="691"/>
                    <a:pt x="250" y="690"/>
                    <a:pt x="244" y="684"/>
                  </a:cubicBezTo>
                  <a:cubicBezTo>
                    <a:pt x="243" y="684"/>
                    <a:pt x="241" y="681"/>
                    <a:pt x="241" y="681"/>
                  </a:cubicBezTo>
                  <a:lnTo>
                    <a:pt x="241" y="681"/>
                  </a:lnTo>
                  <a:cubicBezTo>
                    <a:pt x="241" y="681"/>
                    <a:pt x="242" y="682"/>
                    <a:pt x="244" y="684"/>
                  </a:cubicBezTo>
                  <a:cubicBezTo>
                    <a:pt x="244" y="684"/>
                    <a:pt x="244" y="684"/>
                    <a:pt x="244" y="684"/>
                  </a:cubicBezTo>
                  <a:cubicBezTo>
                    <a:pt x="246" y="684"/>
                    <a:pt x="250" y="689"/>
                    <a:pt x="251" y="689"/>
                  </a:cubicBezTo>
                  <a:cubicBezTo>
                    <a:pt x="252" y="689"/>
                    <a:pt x="252" y="689"/>
                    <a:pt x="252" y="689"/>
                  </a:cubicBezTo>
                  <a:cubicBezTo>
                    <a:pt x="257" y="686"/>
                    <a:pt x="257" y="686"/>
                    <a:pt x="253" y="679"/>
                  </a:cubicBezTo>
                  <a:cubicBezTo>
                    <a:pt x="248" y="672"/>
                    <a:pt x="245" y="669"/>
                    <a:pt x="246" y="669"/>
                  </a:cubicBezTo>
                  <a:lnTo>
                    <a:pt x="246" y="669"/>
                  </a:lnTo>
                  <a:cubicBezTo>
                    <a:pt x="247" y="669"/>
                    <a:pt x="250" y="672"/>
                    <a:pt x="255" y="678"/>
                  </a:cubicBezTo>
                  <a:cubicBezTo>
                    <a:pt x="261" y="684"/>
                    <a:pt x="265" y="687"/>
                    <a:pt x="266" y="687"/>
                  </a:cubicBezTo>
                  <a:cubicBezTo>
                    <a:pt x="267" y="687"/>
                    <a:pt x="266" y="685"/>
                    <a:pt x="264" y="682"/>
                  </a:cubicBezTo>
                  <a:cubicBezTo>
                    <a:pt x="261" y="674"/>
                    <a:pt x="261" y="674"/>
                    <a:pt x="262" y="674"/>
                  </a:cubicBezTo>
                  <a:cubicBezTo>
                    <a:pt x="264" y="677"/>
                    <a:pt x="265" y="679"/>
                    <a:pt x="266" y="679"/>
                  </a:cubicBezTo>
                  <a:cubicBezTo>
                    <a:pt x="267" y="679"/>
                    <a:pt x="267" y="676"/>
                    <a:pt x="266" y="671"/>
                  </a:cubicBezTo>
                  <a:cubicBezTo>
                    <a:pt x="267" y="671"/>
                    <a:pt x="267" y="670"/>
                    <a:pt x="267" y="670"/>
                  </a:cubicBezTo>
                  <a:cubicBezTo>
                    <a:pt x="268" y="670"/>
                    <a:pt x="269" y="672"/>
                    <a:pt x="272" y="677"/>
                  </a:cubicBezTo>
                  <a:lnTo>
                    <a:pt x="275" y="675"/>
                  </a:lnTo>
                  <a:cubicBezTo>
                    <a:pt x="272" y="666"/>
                    <a:pt x="275" y="663"/>
                    <a:pt x="280" y="663"/>
                  </a:cubicBezTo>
                  <a:cubicBezTo>
                    <a:pt x="283" y="663"/>
                    <a:pt x="286" y="664"/>
                    <a:pt x="289" y="666"/>
                  </a:cubicBezTo>
                  <a:cubicBezTo>
                    <a:pt x="289" y="666"/>
                    <a:pt x="290" y="665"/>
                    <a:pt x="287" y="659"/>
                  </a:cubicBezTo>
                  <a:cubicBezTo>
                    <a:pt x="282" y="651"/>
                    <a:pt x="281" y="647"/>
                    <a:pt x="282" y="647"/>
                  </a:cubicBezTo>
                  <a:lnTo>
                    <a:pt x="282" y="647"/>
                  </a:lnTo>
                  <a:cubicBezTo>
                    <a:pt x="282" y="647"/>
                    <a:pt x="285" y="650"/>
                    <a:pt x="289" y="656"/>
                  </a:cubicBezTo>
                  <a:cubicBezTo>
                    <a:pt x="294" y="663"/>
                    <a:pt x="296" y="666"/>
                    <a:pt x="297" y="666"/>
                  </a:cubicBezTo>
                  <a:cubicBezTo>
                    <a:pt x="297" y="666"/>
                    <a:pt x="295" y="663"/>
                    <a:pt x="291" y="655"/>
                  </a:cubicBezTo>
                  <a:cubicBezTo>
                    <a:pt x="289" y="651"/>
                    <a:pt x="290" y="648"/>
                    <a:pt x="293" y="648"/>
                  </a:cubicBezTo>
                  <a:cubicBezTo>
                    <a:pt x="295" y="648"/>
                    <a:pt x="299" y="651"/>
                    <a:pt x="302" y="658"/>
                  </a:cubicBezTo>
                  <a:lnTo>
                    <a:pt x="312" y="670"/>
                  </a:lnTo>
                  <a:cubicBezTo>
                    <a:pt x="309" y="663"/>
                    <a:pt x="310" y="662"/>
                    <a:pt x="310" y="662"/>
                  </a:cubicBezTo>
                  <a:cubicBezTo>
                    <a:pt x="306" y="655"/>
                    <a:pt x="307" y="654"/>
                    <a:pt x="311" y="651"/>
                  </a:cubicBezTo>
                  <a:cubicBezTo>
                    <a:pt x="314" y="650"/>
                    <a:pt x="315" y="638"/>
                    <a:pt x="317" y="637"/>
                  </a:cubicBezTo>
                  <a:cubicBezTo>
                    <a:pt x="319" y="635"/>
                    <a:pt x="321" y="634"/>
                    <a:pt x="324" y="634"/>
                  </a:cubicBezTo>
                  <a:cubicBezTo>
                    <a:pt x="326" y="634"/>
                    <a:pt x="329" y="636"/>
                    <a:pt x="330" y="637"/>
                  </a:cubicBezTo>
                  <a:cubicBezTo>
                    <a:pt x="333" y="636"/>
                    <a:pt x="334" y="635"/>
                    <a:pt x="331" y="627"/>
                  </a:cubicBezTo>
                  <a:cubicBezTo>
                    <a:pt x="329" y="623"/>
                    <a:pt x="329" y="620"/>
                    <a:pt x="331" y="620"/>
                  </a:cubicBezTo>
                  <a:cubicBezTo>
                    <a:pt x="332" y="620"/>
                    <a:pt x="334" y="621"/>
                    <a:pt x="336" y="624"/>
                  </a:cubicBezTo>
                  <a:lnTo>
                    <a:pt x="337" y="623"/>
                  </a:lnTo>
                  <a:cubicBezTo>
                    <a:pt x="335" y="615"/>
                    <a:pt x="336" y="614"/>
                    <a:pt x="336" y="614"/>
                  </a:cubicBezTo>
                  <a:lnTo>
                    <a:pt x="336" y="614"/>
                  </a:lnTo>
                  <a:cubicBezTo>
                    <a:pt x="339" y="617"/>
                    <a:pt x="343" y="621"/>
                    <a:pt x="344" y="621"/>
                  </a:cubicBezTo>
                  <a:cubicBezTo>
                    <a:pt x="345" y="621"/>
                    <a:pt x="345" y="620"/>
                    <a:pt x="344" y="617"/>
                  </a:cubicBezTo>
                  <a:cubicBezTo>
                    <a:pt x="338" y="612"/>
                    <a:pt x="339" y="610"/>
                    <a:pt x="343" y="608"/>
                  </a:cubicBezTo>
                  <a:lnTo>
                    <a:pt x="343" y="608"/>
                  </a:lnTo>
                  <a:cubicBezTo>
                    <a:pt x="343" y="608"/>
                    <a:pt x="344" y="609"/>
                    <a:pt x="344" y="609"/>
                  </a:cubicBezTo>
                  <a:cubicBezTo>
                    <a:pt x="356" y="609"/>
                    <a:pt x="394" y="577"/>
                    <a:pt x="389" y="571"/>
                  </a:cubicBezTo>
                  <a:lnTo>
                    <a:pt x="392" y="568"/>
                  </a:lnTo>
                  <a:lnTo>
                    <a:pt x="397" y="564"/>
                  </a:lnTo>
                  <a:cubicBezTo>
                    <a:pt x="400" y="568"/>
                    <a:pt x="402" y="569"/>
                    <a:pt x="404" y="569"/>
                  </a:cubicBezTo>
                  <a:cubicBezTo>
                    <a:pt x="408" y="569"/>
                    <a:pt x="407" y="562"/>
                    <a:pt x="407" y="555"/>
                  </a:cubicBezTo>
                  <a:cubicBezTo>
                    <a:pt x="402" y="549"/>
                    <a:pt x="403" y="548"/>
                    <a:pt x="404" y="546"/>
                  </a:cubicBezTo>
                  <a:lnTo>
                    <a:pt x="404" y="546"/>
                  </a:lnTo>
                  <a:cubicBezTo>
                    <a:pt x="410" y="552"/>
                    <a:pt x="413" y="554"/>
                    <a:pt x="415" y="554"/>
                  </a:cubicBezTo>
                  <a:cubicBezTo>
                    <a:pt x="418" y="554"/>
                    <a:pt x="419" y="551"/>
                    <a:pt x="417" y="546"/>
                  </a:cubicBezTo>
                  <a:cubicBezTo>
                    <a:pt x="411" y="539"/>
                    <a:pt x="409" y="536"/>
                    <a:pt x="410" y="536"/>
                  </a:cubicBezTo>
                  <a:lnTo>
                    <a:pt x="410" y="536"/>
                  </a:lnTo>
                  <a:cubicBezTo>
                    <a:pt x="411" y="536"/>
                    <a:pt x="414" y="538"/>
                    <a:pt x="419" y="544"/>
                  </a:cubicBezTo>
                  <a:cubicBezTo>
                    <a:pt x="423" y="549"/>
                    <a:pt x="427" y="551"/>
                    <a:pt x="428" y="551"/>
                  </a:cubicBezTo>
                  <a:cubicBezTo>
                    <a:pt x="430" y="551"/>
                    <a:pt x="428" y="546"/>
                    <a:pt x="419" y="534"/>
                  </a:cubicBezTo>
                  <a:cubicBezTo>
                    <a:pt x="417" y="530"/>
                    <a:pt x="416" y="528"/>
                    <a:pt x="416" y="528"/>
                  </a:cubicBezTo>
                  <a:lnTo>
                    <a:pt x="416" y="528"/>
                  </a:lnTo>
                  <a:cubicBezTo>
                    <a:pt x="416" y="528"/>
                    <a:pt x="418" y="530"/>
                    <a:pt x="421" y="532"/>
                  </a:cubicBezTo>
                  <a:cubicBezTo>
                    <a:pt x="428" y="537"/>
                    <a:pt x="431" y="539"/>
                    <a:pt x="432" y="539"/>
                  </a:cubicBezTo>
                  <a:cubicBezTo>
                    <a:pt x="433" y="539"/>
                    <a:pt x="432" y="538"/>
                    <a:pt x="429" y="535"/>
                  </a:cubicBezTo>
                  <a:cubicBezTo>
                    <a:pt x="423" y="528"/>
                    <a:pt x="421" y="524"/>
                    <a:pt x="423" y="524"/>
                  </a:cubicBezTo>
                  <a:cubicBezTo>
                    <a:pt x="424" y="524"/>
                    <a:pt x="427" y="526"/>
                    <a:pt x="432" y="531"/>
                  </a:cubicBezTo>
                  <a:cubicBezTo>
                    <a:pt x="439" y="535"/>
                    <a:pt x="443" y="537"/>
                    <a:pt x="444" y="537"/>
                  </a:cubicBezTo>
                  <a:cubicBezTo>
                    <a:pt x="445" y="537"/>
                    <a:pt x="442" y="534"/>
                    <a:pt x="437" y="527"/>
                  </a:cubicBezTo>
                  <a:cubicBezTo>
                    <a:pt x="430" y="520"/>
                    <a:pt x="429" y="515"/>
                    <a:pt x="433" y="515"/>
                  </a:cubicBezTo>
                  <a:cubicBezTo>
                    <a:pt x="435" y="515"/>
                    <a:pt x="439" y="517"/>
                    <a:pt x="444" y="521"/>
                  </a:cubicBezTo>
                  <a:cubicBezTo>
                    <a:pt x="444" y="521"/>
                    <a:pt x="444" y="520"/>
                    <a:pt x="444" y="520"/>
                  </a:cubicBezTo>
                  <a:cubicBezTo>
                    <a:pt x="445" y="520"/>
                    <a:pt x="447" y="521"/>
                    <a:pt x="448" y="521"/>
                  </a:cubicBezTo>
                  <a:cubicBezTo>
                    <a:pt x="448" y="521"/>
                    <a:pt x="448" y="521"/>
                    <a:pt x="446" y="518"/>
                  </a:cubicBezTo>
                  <a:lnTo>
                    <a:pt x="446" y="518"/>
                  </a:lnTo>
                  <a:lnTo>
                    <a:pt x="454" y="523"/>
                  </a:lnTo>
                  <a:lnTo>
                    <a:pt x="456" y="520"/>
                  </a:lnTo>
                  <a:lnTo>
                    <a:pt x="449" y="514"/>
                  </a:lnTo>
                  <a:cubicBezTo>
                    <a:pt x="458" y="512"/>
                    <a:pt x="466" y="508"/>
                    <a:pt x="473" y="503"/>
                  </a:cubicBezTo>
                  <a:cubicBezTo>
                    <a:pt x="486" y="489"/>
                    <a:pt x="487" y="487"/>
                    <a:pt x="481" y="483"/>
                  </a:cubicBezTo>
                  <a:cubicBezTo>
                    <a:pt x="473" y="477"/>
                    <a:pt x="470" y="474"/>
                    <a:pt x="472" y="474"/>
                  </a:cubicBezTo>
                  <a:cubicBezTo>
                    <a:pt x="473" y="474"/>
                    <a:pt x="477" y="476"/>
                    <a:pt x="483" y="480"/>
                  </a:cubicBezTo>
                  <a:cubicBezTo>
                    <a:pt x="483" y="480"/>
                    <a:pt x="484" y="480"/>
                    <a:pt x="485" y="480"/>
                  </a:cubicBezTo>
                  <a:cubicBezTo>
                    <a:pt x="486" y="480"/>
                    <a:pt x="488" y="480"/>
                    <a:pt x="490" y="480"/>
                  </a:cubicBezTo>
                  <a:cubicBezTo>
                    <a:pt x="492" y="480"/>
                    <a:pt x="494" y="480"/>
                    <a:pt x="495" y="479"/>
                  </a:cubicBezTo>
                  <a:cubicBezTo>
                    <a:pt x="497" y="478"/>
                    <a:pt x="498" y="476"/>
                    <a:pt x="500" y="476"/>
                  </a:cubicBezTo>
                  <a:cubicBezTo>
                    <a:pt x="501" y="476"/>
                    <a:pt x="503" y="477"/>
                    <a:pt x="505" y="479"/>
                  </a:cubicBezTo>
                  <a:lnTo>
                    <a:pt x="506" y="478"/>
                  </a:lnTo>
                  <a:cubicBezTo>
                    <a:pt x="497" y="465"/>
                    <a:pt x="502" y="458"/>
                    <a:pt x="511" y="458"/>
                  </a:cubicBezTo>
                  <a:cubicBezTo>
                    <a:pt x="512" y="458"/>
                    <a:pt x="513" y="458"/>
                    <a:pt x="513" y="458"/>
                  </a:cubicBezTo>
                  <a:cubicBezTo>
                    <a:pt x="515" y="456"/>
                    <a:pt x="517" y="454"/>
                    <a:pt x="512" y="447"/>
                  </a:cubicBezTo>
                  <a:cubicBezTo>
                    <a:pt x="510" y="442"/>
                    <a:pt x="508" y="440"/>
                    <a:pt x="509" y="440"/>
                  </a:cubicBezTo>
                  <a:cubicBezTo>
                    <a:pt x="510" y="440"/>
                    <a:pt x="512" y="441"/>
                    <a:pt x="515" y="443"/>
                  </a:cubicBezTo>
                  <a:cubicBezTo>
                    <a:pt x="518" y="445"/>
                    <a:pt x="521" y="445"/>
                    <a:pt x="523" y="445"/>
                  </a:cubicBezTo>
                  <a:cubicBezTo>
                    <a:pt x="528" y="445"/>
                    <a:pt x="531" y="442"/>
                    <a:pt x="522" y="435"/>
                  </a:cubicBezTo>
                  <a:lnTo>
                    <a:pt x="522" y="435"/>
                  </a:lnTo>
                  <a:lnTo>
                    <a:pt x="530" y="439"/>
                  </a:lnTo>
                  <a:cubicBezTo>
                    <a:pt x="531" y="439"/>
                    <a:pt x="532" y="440"/>
                    <a:pt x="533" y="440"/>
                  </a:cubicBezTo>
                  <a:cubicBezTo>
                    <a:pt x="535" y="440"/>
                    <a:pt x="531" y="435"/>
                    <a:pt x="526" y="431"/>
                  </a:cubicBezTo>
                  <a:cubicBezTo>
                    <a:pt x="519" y="426"/>
                    <a:pt x="516" y="423"/>
                    <a:pt x="517" y="423"/>
                  </a:cubicBezTo>
                  <a:lnTo>
                    <a:pt x="517" y="423"/>
                  </a:lnTo>
                  <a:cubicBezTo>
                    <a:pt x="518" y="423"/>
                    <a:pt x="523" y="426"/>
                    <a:pt x="533" y="433"/>
                  </a:cubicBezTo>
                  <a:cubicBezTo>
                    <a:pt x="541" y="439"/>
                    <a:pt x="544" y="441"/>
                    <a:pt x="545" y="441"/>
                  </a:cubicBezTo>
                  <a:cubicBezTo>
                    <a:pt x="546" y="441"/>
                    <a:pt x="544" y="439"/>
                    <a:pt x="541" y="437"/>
                  </a:cubicBezTo>
                  <a:cubicBezTo>
                    <a:pt x="537" y="432"/>
                    <a:pt x="532" y="427"/>
                    <a:pt x="535" y="427"/>
                  </a:cubicBezTo>
                  <a:cubicBezTo>
                    <a:pt x="535" y="427"/>
                    <a:pt x="536" y="427"/>
                    <a:pt x="538" y="428"/>
                  </a:cubicBezTo>
                  <a:lnTo>
                    <a:pt x="538" y="428"/>
                  </a:lnTo>
                  <a:cubicBezTo>
                    <a:pt x="539" y="426"/>
                    <a:pt x="540" y="425"/>
                    <a:pt x="527" y="415"/>
                  </a:cubicBezTo>
                  <a:cubicBezTo>
                    <a:pt x="521" y="411"/>
                    <a:pt x="522" y="410"/>
                    <a:pt x="522" y="408"/>
                  </a:cubicBezTo>
                  <a:lnTo>
                    <a:pt x="522" y="408"/>
                  </a:lnTo>
                  <a:cubicBezTo>
                    <a:pt x="528" y="411"/>
                    <a:pt x="531" y="415"/>
                    <a:pt x="535" y="419"/>
                  </a:cubicBezTo>
                  <a:lnTo>
                    <a:pt x="537" y="416"/>
                  </a:lnTo>
                  <a:cubicBezTo>
                    <a:pt x="537" y="416"/>
                    <a:pt x="537" y="416"/>
                    <a:pt x="538" y="416"/>
                  </a:cubicBezTo>
                  <a:cubicBezTo>
                    <a:pt x="541" y="416"/>
                    <a:pt x="548" y="418"/>
                    <a:pt x="554" y="422"/>
                  </a:cubicBezTo>
                  <a:cubicBezTo>
                    <a:pt x="556" y="423"/>
                    <a:pt x="557" y="424"/>
                    <a:pt x="558" y="424"/>
                  </a:cubicBezTo>
                  <a:cubicBezTo>
                    <a:pt x="559" y="424"/>
                    <a:pt x="557" y="421"/>
                    <a:pt x="548" y="415"/>
                  </a:cubicBezTo>
                  <a:cubicBezTo>
                    <a:pt x="535" y="406"/>
                    <a:pt x="535" y="406"/>
                    <a:pt x="537" y="403"/>
                  </a:cubicBezTo>
                  <a:cubicBezTo>
                    <a:pt x="537" y="402"/>
                    <a:pt x="538" y="402"/>
                    <a:pt x="539" y="402"/>
                  </a:cubicBezTo>
                  <a:cubicBezTo>
                    <a:pt x="540" y="402"/>
                    <a:pt x="542" y="403"/>
                    <a:pt x="546" y="405"/>
                  </a:cubicBezTo>
                  <a:cubicBezTo>
                    <a:pt x="550" y="408"/>
                    <a:pt x="551" y="410"/>
                    <a:pt x="552" y="410"/>
                  </a:cubicBezTo>
                  <a:cubicBezTo>
                    <a:pt x="553" y="410"/>
                    <a:pt x="553" y="409"/>
                    <a:pt x="554" y="407"/>
                  </a:cubicBezTo>
                  <a:cubicBezTo>
                    <a:pt x="557" y="403"/>
                    <a:pt x="540" y="385"/>
                    <a:pt x="528" y="375"/>
                  </a:cubicBezTo>
                  <a:cubicBezTo>
                    <a:pt x="521" y="370"/>
                    <a:pt x="517" y="368"/>
                    <a:pt x="518" y="368"/>
                  </a:cubicBezTo>
                  <a:lnTo>
                    <a:pt x="518" y="368"/>
                  </a:lnTo>
                  <a:cubicBezTo>
                    <a:pt x="518" y="368"/>
                    <a:pt x="522" y="370"/>
                    <a:pt x="529" y="374"/>
                  </a:cubicBezTo>
                  <a:cubicBezTo>
                    <a:pt x="533" y="376"/>
                    <a:pt x="535" y="377"/>
                    <a:pt x="536" y="377"/>
                  </a:cubicBezTo>
                  <a:cubicBezTo>
                    <a:pt x="537" y="377"/>
                    <a:pt x="537" y="376"/>
                    <a:pt x="538" y="376"/>
                  </a:cubicBezTo>
                  <a:cubicBezTo>
                    <a:pt x="535" y="374"/>
                    <a:pt x="535" y="373"/>
                    <a:pt x="535" y="373"/>
                  </a:cubicBezTo>
                  <a:cubicBezTo>
                    <a:pt x="536" y="373"/>
                    <a:pt x="539" y="375"/>
                    <a:pt x="538" y="376"/>
                  </a:cubicBezTo>
                  <a:cubicBezTo>
                    <a:pt x="545" y="380"/>
                    <a:pt x="543" y="382"/>
                    <a:pt x="542" y="383"/>
                  </a:cubicBezTo>
                  <a:lnTo>
                    <a:pt x="549" y="387"/>
                  </a:lnTo>
                  <a:cubicBezTo>
                    <a:pt x="555" y="391"/>
                    <a:pt x="559" y="392"/>
                    <a:pt x="561" y="392"/>
                  </a:cubicBezTo>
                  <a:cubicBezTo>
                    <a:pt x="562" y="392"/>
                    <a:pt x="559" y="389"/>
                    <a:pt x="552" y="384"/>
                  </a:cubicBezTo>
                  <a:cubicBezTo>
                    <a:pt x="549" y="380"/>
                    <a:pt x="548" y="378"/>
                    <a:pt x="549" y="378"/>
                  </a:cubicBezTo>
                  <a:cubicBezTo>
                    <a:pt x="550" y="378"/>
                    <a:pt x="551" y="379"/>
                    <a:pt x="555" y="380"/>
                  </a:cubicBezTo>
                  <a:cubicBezTo>
                    <a:pt x="559" y="383"/>
                    <a:pt x="564" y="385"/>
                    <a:pt x="565" y="385"/>
                  </a:cubicBezTo>
                  <a:cubicBezTo>
                    <a:pt x="565" y="385"/>
                    <a:pt x="565" y="384"/>
                    <a:pt x="563" y="383"/>
                  </a:cubicBezTo>
                  <a:cubicBezTo>
                    <a:pt x="563" y="383"/>
                    <a:pt x="564" y="381"/>
                    <a:pt x="567" y="381"/>
                  </a:cubicBezTo>
                  <a:cubicBezTo>
                    <a:pt x="568" y="381"/>
                    <a:pt x="570" y="382"/>
                    <a:pt x="573" y="383"/>
                  </a:cubicBezTo>
                  <a:cubicBezTo>
                    <a:pt x="575" y="379"/>
                    <a:pt x="576" y="378"/>
                    <a:pt x="569" y="374"/>
                  </a:cubicBezTo>
                  <a:cubicBezTo>
                    <a:pt x="561" y="369"/>
                    <a:pt x="563" y="368"/>
                    <a:pt x="564" y="367"/>
                  </a:cubicBezTo>
                  <a:cubicBezTo>
                    <a:pt x="565" y="365"/>
                    <a:pt x="566" y="364"/>
                    <a:pt x="559" y="359"/>
                  </a:cubicBezTo>
                  <a:cubicBezTo>
                    <a:pt x="552" y="355"/>
                    <a:pt x="547" y="349"/>
                    <a:pt x="548" y="347"/>
                  </a:cubicBezTo>
                  <a:cubicBezTo>
                    <a:pt x="546" y="343"/>
                    <a:pt x="545" y="341"/>
                    <a:pt x="546" y="341"/>
                  </a:cubicBezTo>
                  <a:cubicBezTo>
                    <a:pt x="547" y="341"/>
                    <a:pt x="551" y="343"/>
                    <a:pt x="558" y="347"/>
                  </a:cubicBezTo>
                  <a:cubicBezTo>
                    <a:pt x="561" y="349"/>
                    <a:pt x="563" y="349"/>
                    <a:pt x="564" y="349"/>
                  </a:cubicBezTo>
                  <a:cubicBezTo>
                    <a:pt x="566" y="349"/>
                    <a:pt x="566" y="349"/>
                    <a:pt x="567" y="348"/>
                  </a:cubicBezTo>
                  <a:cubicBezTo>
                    <a:pt x="567" y="348"/>
                    <a:pt x="567" y="348"/>
                    <a:pt x="568" y="348"/>
                  </a:cubicBezTo>
                  <a:cubicBezTo>
                    <a:pt x="569" y="348"/>
                    <a:pt x="571" y="348"/>
                    <a:pt x="576" y="350"/>
                  </a:cubicBezTo>
                  <a:cubicBezTo>
                    <a:pt x="577" y="351"/>
                    <a:pt x="578" y="351"/>
                    <a:pt x="579" y="351"/>
                  </a:cubicBezTo>
                  <a:cubicBezTo>
                    <a:pt x="581" y="351"/>
                    <a:pt x="575" y="347"/>
                    <a:pt x="569" y="345"/>
                  </a:cubicBezTo>
                  <a:lnTo>
                    <a:pt x="556" y="336"/>
                  </a:lnTo>
                  <a:lnTo>
                    <a:pt x="556" y="336"/>
                  </a:lnTo>
                  <a:cubicBezTo>
                    <a:pt x="564" y="338"/>
                    <a:pt x="572" y="341"/>
                    <a:pt x="578" y="346"/>
                  </a:cubicBezTo>
                  <a:cubicBezTo>
                    <a:pt x="585" y="349"/>
                    <a:pt x="589" y="351"/>
                    <a:pt x="589" y="351"/>
                  </a:cubicBezTo>
                  <a:cubicBezTo>
                    <a:pt x="590" y="351"/>
                    <a:pt x="586" y="349"/>
                    <a:pt x="579" y="345"/>
                  </a:cubicBezTo>
                  <a:cubicBezTo>
                    <a:pt x="573" y="340"/>
                    <a:pt x="568" y="335"/>
                    <a:pt x="573" y="335"/>
                  </a:cubicBezTo>
                  <a:cubicBezTo>
                    <a:pt x="574" y="335"/>
                    <a:pt x="574" y="335"/>
                    <a:pt x="575" y="336"/>
                  </a:cubicBezTo>
                  <a:cubicBezTo>
                    <a:pt x="576" y="334"/>
                    <a:pt x="578" y="332"/>
                    <a:pt x="580" y="332"/>
                  </a:cubicBezTo>
                  <a:cubicBezTo>
                    <a:pt x="582" y="332"/>
                    <a:pt x="584" y="333"/>
                    <a:pt x="586" y="334"/>
                  </a:cubicBezTo>
                  <a:cubicBezTo>
                    <a:pt x="587" y="335"/>
                    <a:pt x="588" y="335"/>
                    <a:pt x="589" y="335"/>
                  </a:cubicBezTo>
                  <a:cubicBezTo>
                    <a:pt x="592" y="335"/>
                    <a:pt x="588" y="331"/>
                    <a:pt x="588" y="331"/>
                  </a:cubicBezTo>
                  <a:cubicBezTo>
                    <a:pt x="582" y="325"/>
                    <a:pt x="583" y="324"/>
                    <a:pt x="593" y="324"/>
                  </a:cubicBezTo>
                  <a:cubicBezTo>
                    <a:pt x="598" y="325"/>
                    <a:pt x="601" y="325"/>
                    <a:pt x="604" y="325"/>
                  </a:cubicBezTo>
                  <a:cubicBezTo>
                    <a:pt x="610" y="325"/>
                    <a:pt x="607" y="323"/>
                    <a:pt x="597" y="318"/>
                  </a:cubicBezTo>
                  <a:cubicBezTo>
                    <a:pt x="593" y="315"/>
                    <a:pt x="588" y="312"/>
                    <a:pt x="589" y="312"/>
                  </a:cubicBezTo>
                  <a:cubicBezTo>
                    <a:pt x="590" y="312"/>
                    <a:pt x="593" y="313"/>
                    <a:pt x="598" y="315"/>
                  </a:cubicBezTo>
                  <a:cubicBezTo>
                    <a:pt x="600" y="316"/>
                    <a:pt x="601" y="316"/>
                    <a:pt x="602" y="316"/>
                  </a:cubicBezTo>
                  <a:cubicBezTo>
                    <a:pt x="604" y="316"/>
                    <a:pt x="598" y="312"/>
                    <a:pt x="594" y="306"/>
                  </a:cubicBezTo>
                  <a:cubicBezTo>
                    <a:pt x="586" y="300"/>
                    <a:pt x="577" y="293"/>
                    <a:pt x="567" y="288"/>
                  </a:cubicBezTo>
                  <a:cubicBezTo>
                    <a:pt x="556" y="283"/>
                    <a:pt x="554" y="281"/>
                    <a:pt x="556" y="281"/>
                  </a:cubicBezTo>
                  <a:cubicBezTo>
                    <a:pt x="557" y="281"/>
                    <a:pt x="559" y="281"/>
                    <a:pt x="561" y="282"/>
                  </a:cubicBezTo>
                  <a:cubicBezTo>
                    <a:pt x="562" y="282"/>
                    <a:pt x="562" y="281"/>
                    <a:pt x="563" y="281"/>
                  </a:cubicBezTo>
                  <a:cubicBezTo>
                    <a:pt x="565" y="281"/>
                    <a:pt x="572" y="283"/>
                    <a:pt x="577" y="286"/>
                  </a:cubicBezTo>
                  <a:cubicBezTo>
                    <a:pt x="585" y="291"/>
                    <a:pt x="584" y="292"/>
                    <a:pt x="584" y="292"/>
                  </a:cubicBezTo>
                  <a:lnTo>
                    <a:pt x="583" y="293"/>
                  </a:lnTo>
                  <a:cubicBezTo>
                    <a:pt x="588" y="296"/>
                    <a:pt x="594" y="300"/>
                    <a:pt x="597" y="300"/>
                  </a:cubicBezTo>
                  <a:cubicBezTo>
                    <a:pt x="598" y="300"/>
                    <a:pt x="598" y="299"/>
                    <a:pt x="598" y="299"/>
                  </a:cubicBezTo>
                  <a:cubicBezTo>
                    <a:pt x="601" y="299"/>
                    <a:pt x="603" y="300"/>
                    <a:pt x="604" y="300"/>
                  </a:cubicBezTo>
                  <a:cubicBezTo>
                    <a:pt x="606" y="300"/>
                    <a:pt x="605" y="298"/>
                    <a:pt x="601" y="295"/>
                  </a:cubicBezTo>
                  <a:lnTo>
                    <a:pt x="601" y="295"/>
                  </a:lnTo>
                  <a:cubicBezTo>
                    <a:pt x="603" y="296"/>
                    <a:pt x="605" y="297"/>
                    <a:pt x="606" y="297"/>
                  </a:cubicBezTo>
                  <a:cubicBezTo>
                    <a:pt x="610" y="297"/>
                    <a:pt x="611" y="294"/>
                    <a:pt x="612" y="292"/>
                  </a:cubicBezTo>
                  <a:cubicBezTo>
                    <a:pt x="614" y="289"/>
                    <a:pt x="617" y="286"/>
                    <a:pt x="620" y="286"/>
                  </a:cubicBezTo>
                  <a:cubicBezTo>
                    <a:pt x="622" y="286"/>
                    <a:pt x="623" y="287"/>
                    <a:pt x="624" y="287"/>
                  </a:cubicBezTo>
                  <a:cubicBezTo>
                    <a:pt x="627" y="284"/>
                    <a:pt x="628" y="283"/>
                    <a:pt x="620" y="279"/>
                  </a:cubicBezTo>
                  <a:cubicBezTo>
                    <a:pt x="610" y="274"/>
                    <a:pt x="607" y="272"/>
                    <a:pt x="609" y="272"/>
                  </a:cubicBezTo>
                  <a:cubicBezTo>
                    <a:pt x="610" y="272"/>
                    <a:pt x="611" y="273"/>
                    <a:pt x="614" y="274"/>
                  </a:cubicBezTo>
                  <a:cubicBezTo>
                    <a:pt x="616" y="275"/>
                    <a:pt x="619" y="275"/>
                    <a:pt x="621" y="275"/>
                  </a:cubicBezTo>
                  <a:cubicBezTo>
                    <a:pt x="634" y="275"/>
                    <a:pt x="645" y="262"/>
                    <a:pt x="633" y="255"/>
                  </a:cubicBezTo>
                  <a:lnTo>
                    <a:pt x="634" y="253"/>
                  </a:lnTo>
                  <a:cubicBezTo>
                    <a:pt x="643" y="253"/>
                    <a:pt x="649" y="244"/>
                    <a:pt x="642" y="238"/>
                  </a:cubicBezTo>
                  <a:lnTo>
                    <a:pt x="644" y="233"/>
                  </a:lnTo>
                  <a:cubicBezTo>
                    <a:pt x="646" y="234"/>
                    <a:pt x="647" y="234"/>
                    <a:pt x="648" y="234"/>
                  </a:cubicBezTo>
                  <a:cubicBezTo>
                    <a:pt x="653" y="234"/>
                    <a:pt x="652" y="232"/>
                    <a:pt x="648" y="228"/>
                  </a:cubicBezTo>
                  <a:cubicBezTo>
                    <a:pt x="643" y="224"/>
                    <a:pt x="637" y="221"/>
                    <a:pt x="638" y="221"/>
                  </a:cubicBezTo>
                  <a:lnTo>
                    <a:pt x="638" y="221"/>
                  </a:lnTo>
                  <a:cubicBezTo>
                    <a:pt x="638" y="221"/>
                    <a:pt x="639" y="221"/>
                    <a:pt x="641" y="222"/>
                  </a:cubicBezTo>
                  <a:cubicBezTo>
                    <a:pt x="643" y="223"/>
                    <a:pt x="645" y="224"/>
                    <a:pt x="646" y="224"/>
                  </a:cubicBezTo>
                  <a:cubicBezTo>
                    <a:pt x="649" y="224"/>
                    <a:pt x="651" y="221"/>
                    <a:pt x="652" y="217"/>
                  </a:cubicBezTo>
                  <a:cubicBezTo>
                    <a:pt x="656" y="211"/>
                    <a:pt x="656" y="211"/>
                    <a:pt x="648" y="209"/>
                  </a:cubicBezTo>
                  <a:cubicBezTo>
                    <a:pt x="646" y="205"/>
                    <a:pt x="646" y="203"/>
                    <a:pt x="648" y="203"/>
                  </a:cubicBezTo>
                  <a:cubicBezTo>
                    <a:pt x="650" y="203"/>
                    <a:pt x="654" y="205"/>
                    <a:pt x="658" y="207"/>
                  </a:cubicBezTo>
                  <a:cubicBezTo>
                    <a:pt x="663" y="209"/>
                    <a:pt x="667" y="211"/>
                    <a:pt x="668" y="211"/>
                  </a:cubicBezTo>
                  <a:cubicBezTo>
                    <a:pt x="670" y="211"/>
                    <a:pt x="666" y="207"/>
                    <a:pt x="652" y="200"/>
                  </a:cubicBezTo>
                  <a:cubicBezTo>
                    <a:pt x="642" y="194"/>
                    <a:pt x="639" y="191"/>
                    <a:pt x="642" y="191"/>
                  </a:cubicBezTo>
                  <a:cubicBezTo>
                    <a:pt x="643" y="191"/>
                    <a:pt x="645" y="191"/>
                    <a:pt x="647" y="192"/>
                  </a:cubicBezTo>
                  <a:cubicBezTo>
                    <a:pt x="655" y="195"/>
                    <a:pt x="653" y="196"/>
                    <a:pt x="652" y="199"/>
                  </a:cubicBezTo>
                  <a:lnTo>
                    <a:pt x="668" y="204"/>
                  </a:lnTo>
                  <a:cubicBezTo>
                    <a:pt x="668" y="203"/>
                    <a:pt x="668" y="203"/>
                    <a:pt x="661" y="199"/>
                  </a:cubicBezTo>
                  <a:cubicBezTo>
                    <a:pt x="661" y="199"/>
                    <a:pt x="662" y="196"/>
                    <a:pt x="656" y="192"/>
                  </a:cubicBezTo>
                  <a:cubicBezTo>
                    <a:pt x="649" y="187"/>
                    <a:pt x="641" y="184"/>
                    <a:pt x="633" y="183"/>
                  </a:cubicBezTo>
                  <a:cubicBezTo>
                    <a:pt x="624" y="181"/>
                    <a:pt x="625" y="180"/>
                    <a:pt x="627" y="179"/>
                  </a:cubicBezTo>
                  <a:cubicBezTo>
                    <a:pt x="634" y="179"/>
                    <a:pt x="642" y="181"/>
                    <a:pt x="649" y="186"/>
                  </a:cubicBezTo>
                  <a:cubicBezTo>
                    <a:pt x="649" y="187"/>
                    <a:pt x="656" y="191"/>
                    <a:pt x="664" y="193"/>
                  </a:cubicBezTo>
                  <a:cubicBezTo>
                    <a:pt x="664" y="193"/>
                    <a:pt x="665" y="194"/>
                    <a:pt x="665" y="194"/>
                  </a:cubicBezTo>
                  <a:cubicBezTo>
                    <a:pt x="669" y="194"/>
                    <a:pt x="658" y="182"/>
                    <a:pt x="646" y="175"/>
                  </a:cubicBezTo>
                  <a:lnTo>
                    <a:pt x="646" y="175"/>
                  </a:lnTo>
                  <a:lnTo>
                    <a:pt x="652" y="179"/>
                  </a:lnTo>
                  <a:cubicBezTo>
                    <a:pt x="654" y="179"/>
                    <a:pt x="656" y="179"/>
                    <a:pt x="657" y="179"/>
                  </a:cubicBezTo>
                  <a:cubicBezTo>
                    <a:pt x="661" y="179"/>
                    <a:pt x="662" y="178"/>
                    <a:pt x="664" y="175"/>
                  </a:cubicBezTo>
                  <a:cubicBezTo>
                    <a:pt x="665" y="172"/>
                    <a:pt x="665" y="171"/>
                    <a:pt x="658" y="167"/>
                  </a:cubicBezTo>
                  <a:cubicBezTo>
                    <a:pt x="650" y="164"/>
                    <a:pt x="642" y="162"/>
                    <a:pt x="643" y="159"/>
                  </a:cubicBezTo>
                  <a:lnTo>
                    <a:pt x="643" y="159"/>
                  </a:lnTo>
                  <a:cubicBezTo>
                    <a:pt x="643" y="160"/>
                    <a:pt x="642" y="160"/>
                    <a:pt x="642" y="160"/>
                  </a:cubicBezTo>
                  <a:cubicBezTo>
                    <a:pt x="639" y="160"/>
                    <a:pt x="633" y="158"/>
                    <a:pt x="628" y="155"/>
                  </a:cubicBezTo>
                  <a:cubicBezTo>
                    <a:pt x="633" y="155"/>
                    <a:pt x="639" y="156"/>
                    <a:pt x="644" y="157"/>
                  </a:cubicBezTo>
                  <a:cubicBezTo>
                    <a:pt x="651" y="158"/>
                    <a:pt x="656" y="159"/>
                    <a:pt x="660" y="159"/>
                  </a:cubicBezTo>
                  <a:cubicBezTo>
                    <a:pt x="667" y="159"/>
                    <a:pt x="671" y="157"/>
                    <a:pt x="672" y="153"/>
                  </a:cubicBezTo>
                  <a:cubicBezTo>
                    <a:pt x="673" y="149"/>
                    <a:pt x="678" y="146"/>
                    <a:pt x="682" y="146"/>
                  </a:cubicBezTo>
                  <a:cubicBezTo>
                    <a:pt x="683" y="146"/>
                    <a:pt x="683" y="146"/>
                    <a:pt x="684" y="146"/>
                  </a:cubicBezTo>
                  <a:cubicBezTo>
                    <a:pt x="686" y="143"/>
                    <a:pt x="686" y="141"/>
                    <a:pt x="678" y="139"/>
                  </a:cubicBezTo>
                  <a:lnTo>
                    <a:pt x="679" y="136"/>
                  </a:lnTo>
                  <a:cubicBezTo>
                    <a:pt x="680" y="136"/>
                    <a:pt x="681" y="136"/>
                    <a:pt x="682" y="136"/>
                  </a:cubicBezTo>
                  <a:cubicBezTo>
                    <a:pt x="688" y="136"/>
                    <a:pt x="688" y="133"/>
                    <a:pt x="681" y="130"/>
                  </a:cubicBezTo>
                  <a:cubicBezTo>
                    <a:pt x="674" y="127"/>
                    <a:pt x="683" y="128"/>
                    <a:pt x="683" y="126"/>
                  </a:cubicBezTo>
                  <a:cubicBezTo>
                    <a:pt x="689" y="127"/>
                    <a:pt x="693" y="127"/>
                    <a:pt x="694" y="127"/>
                  </a:cubicBezTo>
                  <a:cubicBezTo>
                    <a:pt x="696" y="127"/>
                    <a:pt x="691" y="126"/>
                    <a:pt x="676" y="121"/>
                  </a:cubicBezTo>
                  <a:cubicBezTo>
                    <a:pt x="672" y="120"/>
                    <a:pt x="668" y="120"/>
                    <a:pt x="665" y="120"/>
                  </a:cubicBezTo>
                  <a:cubicBezTo>
                    <a:pt x="661" y="120"/>
                    <a:pt x="659" y="120"/>
                    <a:pt x="659" y="121"/>
                  </a:cubicBezTo>
                  <a:lnTo>
                    <a:pt x="657" y="126"/>
                  </a:lnTo>
                  <a:lnTo>
                    <a:pt x="651" y="119"/>
                  </a:lnTo>
                  <a:cubicBezTo>
                    <a:pt x="651" y="117"/>
                    <a:pt x="646" y="111"/>
                    <a:pt x="638" y="109"/>
                  </a:cubicBezTo>
                  <a:cubicBezTo>
                    <a:pt x="638" y="109"/>
                    <a:pt x="630" y="106"/>
                    <a:pt x="630" y="104"/>
                  </a:cubicBezTo>
                  <a:lnTo>
                    <a:pt x="630" y="104"/>
                  </a:lnTo>
                  <a:lnTo>
                    <a:pt x="646" y="110"/>
                  </a:lnTo>
                  <a:cubicBezTo>
                    <a:pt x="652" y="113"/>
                    <a:pt x="660" y="117"/>
                    <a:pt x="668" y="119"/>
                  </a:cubicBezTo>
                  <a:cubicBezTo>
                    <a:pt x="673" y="120"/>
                    <a:pt x="678" y="121"/>
                    <a:pt x="681" y="121"/>
                  </a:cubicBezTo>
                  <a:cubicBezTo>
                    <a:pt x="688" y="121"/>
                    <a:pt x="689" y="119"/>
                    <a:pt x="678" y="116"/>
                  </a:cubicBezTo>
                  <a:cubicBezTo>
                    <a:pt x="679" y="114"/>
                    <a:pt x="679" y="114"/>
                    <a:pt x="681" y="114"/>
                  </a:cubicBezTo>
                  <a:cubicBezTo>
                    <a:pt x="682" y="114"/>
                    <a:pt x="684" y="114"/>
                    <a:pt x="687" y="115"/>
                  </a:cubicBezTo>
                  <a:cubicBezTo>
                    <a:pt x="689" y="115"/>
                    <a:pt x="691" y="116"/>
                    <a:pt x="692" y="116"/>
                  </a:cubicBezTo>
                  <a:cubicBezTo>
                    <a:pt x="694" y="116"/>
                    <a:pt x="691" y="114"/>
                    <a:pt x="680" y="109"/>
                  </a:cubicBezTo>
                  <a:cubicBezTo>
                    <a:pt x="671" y="105"/>
                    <a:pt x="668" y="103"/>
                    <a:pt x="671" y="103"/>
                  </a:cubicBezTo>
                  <a:cubicBezTo>
                    <a:pt x="673" y="103"/>
                    <a:pt x="677" y="103"/>
                    <a:pt x="683" y="104"/>
                  </a:cubicBezTo>
                  <a:cubicBezTo>
                    <a:pt x="684" y="105"/>
                    <a:pt x="685" y="105"/>
                    <a:pt x="686" y="105"/>
                  </a:cubicBezTo>
                  <a:cubicBezTo>
                    <a:pt x="700" y="105"/>
                    <a:pt x="701" y="99"/>
                    <a:pt x="694" y="97"/>
                  </a:cubicBezTo>
                  <a:cubicBezTo>
                    <a:pt x="678" y="92"/>
                    <a:pt x="679" y="88"/>
                    <a:pt x="688" y="88"/>
                  </a:cubicBezTo>
                  <a:cubicBezTo>
                    <a:pt x="690" y="88"/>
                    <a:pt x="692" y="88"/>
                    <a:pt x="693" y="88"/>
                  </a:cubicBezTo>
                  <a:cubicBezTo>
                    <a:pt x="696" y="88"/>
                    <a:pt x="695" y="87"/>
                    <a:pt x="689" y="83"/>
                  </a:cubicBezTo>
                  <a:lnTo>
                    <a:pt x="689" y="83"/>
                  </a:lnTo>
                  <a:cubicBezTo>
                    <a:pt x="693" y="84"/>
                    <a:pt x="697" y="85"/>
                    <a:pt x="700" y="85"/>
                  </a:cubicBezTo>
                  <a:cubicBezTo>
                    <a:pt x="702" y="85"/>
                    <a:pt x="702" y="84"/>
                    <a:pt x="698" y="82"/>
                  </a:cubicBezTo>
                  <a:cubicBezTo>
                    <a:pt x="698" y="82"/>
                    <a:pt x="699" y="81"/>
                    <a:pt x="690" y="80"/>
                  </a:cubicBezTo>
                  <a:lnTo>
                    <a:pt x="676" y="72"/>
                  </a:lnTo>
                  <a:cubicBezTo>
                    <a:pt x="676" y="73"/>
                    <a:pt x="675" y="73"/>
                    <a:pt x="674" y="73"/>
                  </a:cubicBezTo>
                  <a:cubicBezTo>
                    <a:pt x="671" y="73"/>
                    <a:pt x="666" y="71"/>
                    <a:pt x="660" y="70"/>
                  </a:cubicBezTo>
                  <a:cubicBezTo>
                    <a:pt x="654" y="68"/>
                    <a:pt x="658" y="65"/>
                    <a:pt x="671" y="65"/>
                  </a:cubicBezTo>
                  <a:cubicBezTo>
                    <a:pt x="675" y="65"/>
                    <a:pt x="680" y="65"/>
                    <a:pt x="686" y="66"/>
                  </a:cubicBezTo>
                  <a:lnTo>
                    <a:pt x="703" y="67"/>
                  </a:lnTo>
                  <a:lnTo>
                    <a:pt x="687" y="63"/>
                  </a:lnTo>
                  <a:cubicBezTo>
                    <a:pt x="688" y="62"/>
                    <a:pt x="688" y="61"/>
                    <a:pt x="691" y="61"/>
                  </a:cubicBezTo>
                  <a:cubicBezTo>
                    <a:pt x="692" y="61"/>
                    <a:pt x="694" y="61"/>
                    <a:pt x="696" y="62"/>
                  </a:cubicBezTo>
                  <a:cubicBezTo>
                    <a:pt x="701" y="63"/>
                    <a:pt x="703" y="64"/>
                    <a:pt x="704" y="64"/>
                  </a:cubicBezTo>
                  <a:cubicBezTo>
                    <a:pt x="704" y="64"/>
                    <a:pt x="705" y="63"/>
                    <a:pt x="705" y="63"/>
                  </a:cubicBezTo>
                  <a:cubicBezTo>
                    <a:pt x="705" y="63"/>
                    <a:pt x="705" y="61"/>
                    <a:pt x="697" y="58"/>
                  </a:cubicBezTo>
                  <a:cubicBezTo>
                    <a:pt x="681" y="55"/>
                    <a:pt x="681" y="55"/>
                    <a:pt x="689" y="55"/>
                  </a:cubicBezTo>
                  <a:cubicBezTo>
                    <a:pt x="695" y="56"/>
                    <a:pt x="698" y="56"/>
                    <a:pt x="700" y="56"/>
                  </a:cubicBezTo>
                  <a:cubicBezTo>
                    <a:pt x="705" y="56"/>
                    <a:pt x="702" y="54"/>
                    <a:pt x="692" y="51"/>
                  </a:cubicBezTo>
                  <a:cubicBezTo>
                    <a:pt x="682" y="48"/>
                    <a:pt x="679" y="47"/>
                    <a:pt x="680" y="47"/>
                  </a:cubicBezTo>
                  <a:cubicBezTo>
                    <a:pt x="681" y="47"/>
                    <a:pt x="685" y="47"/>
                    <a:pt x="692" y="48"/>
                  </a:cubicBezTo>
                  <a:cubicBezTo>
                    <a:pt x="696" y="50"/>
                    <a:pt x="701" y="50"/>
                    <a:pt x="704" y="50"/>
                  </a:cubicBezTo>
                  <a:cubicBezTo>
                    <a:pt x="707" y="50"/>
                    <a:pt x="708" y="50"/>
                    <a:pt x="708" y="49"/>
                  </a:cubicBezTo>
                  <a:lnTo>
                    <a:pt x="701" y="47"/>
                  </a:lnTo>
                  <a:cubicBezTo>
                    <a:pt x="685" y="43"/>
                    <a:pt x="685" y="42"/>
                    <a:pt x="694" y="42"/>
                  </a:cubicBezTo>
                  <a:cubicBezTo>
                    <a:pt x="696" y="42"/>
                    <a:pt x="698" y="43"/>
                    <a:pt x="699" y="43"/>
                  </a:cubicBezTo>
                  <a:cubicBezTo>
                    <a:pt x="701" y="43"/>
                    <a:pt x="700" y="41"/>
                    <a:pt x="695" y="37"/>
                  </a:cubicBezTo>
                  <a:cubicBezTo>
                    <a:pt x="696" y="35"/>
                    <a:pt x="696" y="33"/>
                    <a:pt x="699" y="33"/>
                  </a:cubicBezTo>
                  <a:cubicBezTo>
                    <a:pt x="700" y="33"/>
                    <a:pt x="702" y="34"/>
                    <a:pt x="704" y="34"/>
                  </a:cubicBezTo>
                  <a:cubicBezTo>
                    <a:pt x="711" y="36"/>
                    <a:pt x="715" y="37"/>
                    <a:pt x="716" y="37"/>
                  </a:cubicBezTo>
                  <a:cubicBezTo>
                    <a:pt x="716" y="37"/>
                    <a:pt x="713" y="36"/>
                    <a:pt x="705" y="33"/>
                  </a:cubicBezTo>
                  <a:cubicBezTo>
                    <a:pt x="697" y="29"/>
                    <a:pt x="697" y="29"/>
                    <a:pt x="706" y="27"/>
                  </a:cubicBezTo>
                  <a:cubicBezTo>
                    <a:pt x="709" y="27"/>
                    <a:pt x="711" y="28"/>
                    <a:pt x="712" y="28"/>
                  </a:cubicBezTo>
                  <a:cubicBezTo>
                    <a:pt x="713" y="28"/>
                    <a:pt x="712" y="27"/>
                    <a:pt x="707" y="25"/>
                  </a:cubicBezTo>
                  <a:cubicBezTo>
                    <a:pt x="695" y="21"/>
                    <a:pt x="688" y="20"/>
                    <a:pt x="685" y="20"/>
                  </a:cubicBezTo>
                  <a:cubicBezTo>
                    <a:pt x="683" y="20"/>
                    <a:pt x="683" y="20"/>
                    <a:pt x="683" y="20"/>
                  </a:cubicBezTo>
                  <a:cubicBezTo>
                    <a:pt x="683" y="21"/>
                    <a:pt x="683" y="22"/>
                    <a:pt x="682" y="22"/>
                  </a:cubicBezTo>
                  <a:cubicBezTo>
                    <a:pt x="681" y="22"/>
                    <a:pt x="679" y="21"/>
                    <a:pt x="675" y="20"/>
                  </a:cubicBezTo>
                  <a:lnTo>
                    <a:pt x="675" y="17"/>
                  </a:lnTo>
                  <a:cubicBezTo>
                    <a:pt x="676" y="16"/>
                    <a:pt x="676" y="14"/>
                    <a:pt x="669" y="9"/>
                  </a:cubicBezTo>
                  <a:cubicBezTo>
                    <a:pt x="664" y="6"/>
                    <a:pt x="655" y="3"/>
                    <a:pt x="652" y="3"/>
                  </a:cubicBezTo>
                  <a:cubicBezTo>
                    <a:pt x="651" y="3"/>
                    <a:pt x="651" y="3"/>
                    <a:pt x="653" y="5"/>
                  </a:cubicBezTo>
                  <a:lnTo>
                    <a:pt x="644" y="5"/>
                  </a:lnTo>
                  <a:cubicBezTo>
                    <a:pt x="636" y="3"/>
                    <a:pt x="630" y="2"/>
                    <a:pt x="628" y="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1" name="Google Shape;9001;p33"/>
            <p:cNvSpPr/>
            <p:nvPr/>
          </p:nvSpPr>
          <p:spPr>
            <a:xfrm>
              <a:off x="1850905" y="2033221"/>
              <a:ext cx="1115599" cy="1098218"/>
            </a:xfrm>
            <a:custGeom>
              <a:avLst/>
              <a:gdLst/>
              <a:ahLst/>
              <a:cxnLst/>
              <a:rect l="l" t="t" r="r" b="b"/>
              <a:pathLst>
                <a:path w="11168" h="10994" extrusionOk="0">
                  <a:moveTo>
                    <a:pt x="2962" y="31"/>
                  </a:moveTo>
                  <a:cubicBezTo>
                    <a:pt x="3029" y="31"/>
                    <a:pt x="3029" y="32"/>
                    <a:pt x="2993" y="43"/>
                  </a:cubicBezTo>
                  <a:cubicBezTo>
                    <a:pt x="2978" y="44"/>
                    <a:pt x="2963" y="46"/>
                    <a:pt x="2947" y="50"/>
                  </a:cubicBezTo>
                  <a:lnTo>
                    <a:pt x="2927" y="54"/>
                  </a:lnTo>
                  <a:cubicBezTo>
                    <a:pt x="2895" y="52"/>
                    <a:pt x="2927" y="45"/>
                    <a:pt x="2962" y="31"/>
                  </a:cubicBezTo>
                  <a:close/>
                  <a:moveTo>
                    <a:pt x="3176" y="134"/>
                  </a:moveTo>
                  <a:cubicBezTo>
                    <a:pt x="3186" y="134"/>
                    <a:pt x="3199" y="136"/>
                    <a:pt x="3199" y="136"/>
                  </a:cubicBezTo>
                  <a:cubicBezTo>
                    <a:pt x="3209" y="140"/>
                    <a:pt x="3219" y="144"/>
                    <a:pt x="3227" y="151"/>
                  </a:cubicBezTo>
                  <a:cubicBezTo>
                    <a:pt x="3224" y="155"/>
                    <a:pt x="3222" y="159"/>
                    <a:pt x="3216" y="159"/>
                  </a:cubicBezTo>
                  <a:cubicBezTo>
                    <a:pt x="3211" y="159"/>
                    <a:pt x="3203" y="157"/>
                    <a:pt x="3191" y="151"/>
                  </a:cubicBezTo>
                  <a:lnTo>
                    <a:pt x="3164" y="137"/>
                  </a:lnTo>
                  <a:cubicBezTo>
                    <a:pt x="3165" y="134"/>
                    <a:pt x="3170" y="134"/>
                    <a:pt x="3176" y="134"/>
                  </a:cubicBezTo>
                  <a:close/>
                  <a:moveTo>
                    <a:pt x="3548" y="392"/>
                  </a:moveTo>
                  <a:lnTo>
                    <a:pt x="3532" y="400"/>
                  </a:lnTo>
                  <a:lnTo>
                    <a:pt x="3540" y="396"/>
                  </a:lnTo>
                  <a:lnTo>
                    <a:pt x="3548" y="392"/>
                  </a:lnTo>
                  <a:close/>
                  <a:moveTo>
                    <a:pt x="2362" y="310"/>
                  </a:moveTo>
                  <a:cubicBezTo>
                    <a:pt x="2365" y="310"/>
                    <a:pt x="2368" y="312"/>
                    <a:pt x="2371" y="316"/>
                  </a:cubicBezTo>
                  <a:cubicBezTo>
                    <a:pt x="2379" y="321"/>
                    <a:pt x="2382" y="326"/>
                    <a:pt x="2355" y="382"/>
                  </a:cubicBezTo>
                  <a:cubicBezTo>
                    <a:pt x="2344" y="399"/>
                    <a:pt x="2334" y="416"/>
                    <a:pt x="2325" y="435"/>
                  </a:cubicBezTo>
                  <a:cubicBezTo>
                    <a:pt x="2329" y="413"/>
                    <a:pt x="2335" y="392"/>
                    <a:pt x="2342" y="372"/>
                  </a:cubicBezTo>
                  <a:cubicBezTo>
                    <a:pt x="2351" y="324"/>
                    <a:pt x="2356" y="310"/>
                    <a:pt x="2362" y="310"/>
                  </a:cubicBezTo>
                  <a:close/>
                  <a:moveTo>
                    <a:pt x="2265" y="439"/>
                  </a:moveTo>
                  <a:lnTo>
                    <a:pt x="2273" y="444"/>
                  </a:lnTo>
                  <a:cubicBezTo>
                    <a:pt x="2271" y="454"/>
                    <a:pt x="2269" y="464"/>
                    <a:pt x="2268" y="475"/>
                  </a:cubicBezTo>
                  <a:lnTo>
                    <a:pt x="2249" y="499"/>
                  </a:lnTo>
                  <a:cubicBezTo>
                    <a:pt x="2242" y="494"/>
                    <a:pt x="2251" y="468"/>
                    <a:pt x="2265" y="439"/>
                  </a:cubicBezTo>
                  <a:close/>
                  <a:moveTo>
                    <a:pt x="3513" y="598"/>
                  </a:moveTo>
                  <a:cubicBezTo>
                    <a:pt x="3515" y="598"/>
                    <a:pt x="3528" y="640"/>
                    <a:pt x="3531" y="665"/>
                  </a:cubicBezTo>
                  <a:lnTo>
                    <a:pt x="3522" y="666"/>
                  </a:lnTo>
                  <a:cubicBezTo>
                    <a:pt x="3518" y="635"/>
                    <a:pt x="3506" y="607"/>
                    <a:pt x="3514" y="606"/>
                  </a:cubicBezTo>
                  <a:cubicBezTo>
                    <a:pt x="3513" y="600"/>
                    <a:pt x="3513" y="598"/>
                    <a:pt x="3513" y="598"/>
                  </a:cubicBezTo>
                  <a:close/>
                  <a:moveTo>
                    <a:pt x="3555" y="853"/>
                  </a:moveTo>
                  <a:cubicBezTo>
                    <a:pt x="3563" y="855"/>
                    <a:pt x="3573" y="858"/>
                    <a:pt x="3564" y="889"/>
                  </a:cubicBezTo>
                  <a:cubicBezTo>
                    <a:pt x="3564" y="912"/>
                    <a:pt x="3557" y="933"/>
                    <a:pt x="3549" y="933"/>
                  </a:cubicBezTo>
                  <a:cubicBezTo>
                    <a:pt x="3546" y="933"/>
                    <a:pt x="3542" y="928"/>
                    <a:pt x="3540" y="916"/>
                  </a:cubicBezTo>
                  <a:cubicBezTo>
                    <a:pt x="3548" y="884"/>
                    <a:pt x="3550" y="884"/>
                    <a:pt x="3555" y="853"/>
                  </a:cubicBezTo>
                  <a:close/>
                  <a:moveTo>
                    <a:pt x="3499" y="1117"/>
                  </a:moveTo>
                  <a:lnTo>
                    <a:pt x="3491" y="1145"/>
                  </a:lnTo>
                  <a:cubicBezTo>
                    <a:pt x="3486" y="1168"/>
                    <a:pt x="3485" y="1172"/>
                    <a:pt x="3481" y="1172"/>
                  </a:cubicBezTo>
                  <a:cubicBezTo>
                    <a:pt x="3479" y="1172"/>
                    <a:pt x="3478" y="1172"/>
                    <a:pt x="3476" y="1172"/>
                  </a:cubicBezTo>
                  <a:lnTo>
                    <a:pt x="3484" y="1142"/>
                  </a:lnTo>
                  <a:lnTo>
                    <a:pt x="3499" y="1117"/>
                  </a:lnTo>
                  <a:close/>
                  <a:moveTo>
                    <a:pt x="3442" y="1438"/>
                  </a:moveTo>
                  <a:cubicBezTo>
                    <a:pt x="3433" y="1438"/>
                    <a:pt x="3420" y="1462"/>
                    <a:pt x="3420" y="1462"/>
                  </a:cubicBezTo>
                  <a:cubicBezTo>
                    <a:pt x="3412" y="1490"/>
                    <a:pt x="3420" y="1492"/>
                    <a:pt x="3420" y="1492"/>
                  </a:cubicBezTo>
                  <a:cubicBezTo>
                    <a:pt x="3420" y="1492"/>
                    <a:pt x="3420" y="1493"/>
                    <a:pt x="3421" y="1493"/>
                  </a:cubicBezTo>
                  <a:cubicBezTo>
                    <a:pt x="3423" y="1493"/>
                    <a:pt x="3430" y="1490"/>
                    <a:pt x="3435" y="1467"/>
                  </a:cubicBezTo>
                  <a:lnTo>
                    <a:pt x="3443" y="1439"/>
                  </a:lnTo>
                  <a:cubicBezTo>
                    <a:pt x="3443" y="1438"/>
                    <a:pt x="3442" y="1438"/>
                    <a:pt x="3442" y="1438"/>
                  </a:cubicBezTo>
                  <a:close/>
                  <a:moveTo>
                    <a:pt x="3342" y="1594"/>
                  </a:moveTo>
                  <a:cubicBezTo>
                    <a:pt x="3350" y="1598"/>
                    <a:pt x="3342" y="1624"/>
                    <a:pt x="3342" y="1624"/>
                  </a:cubicBezTo>
                  <a:cubicBezTo>
                    <a:pt x="3336" y="1652"/>
                    <a:pt x="3328" y="1679"/>
                    <a:pt x="3321" y="1679"/>
                  </a:cubicBezTo>
                  <a:cubicBezTo>
                    <a:pt x="3320" y="1679"/>
                    <a:pt x="3320" y="1679"/>
                    <a:pt x="3320" y="1679"/>
                  </a:cubicBezTo>
                  <a:cubicBezTo>
                    <a:pt x="3320" y="1679"/>
                    <a:pt x="3312" y="1676"/>
                    <a:pt x="3319" y="1647"/>
                  </a:cubicBezTo>
                  <a:cubicBezTo>
                    <a:pt x="3324" y="1628"/>
                    <a:pt x="3332" y="1610"/>
                    <a:pt x="3342" y="1594"/>
                  </a:cubicBezTo>
                  <a:close/>
                  <a:moveTo>
                    <a:pt x="1864" y="1555"/>
                  </a:moveTo>
                  <a:cubicBezTo>
                    <a:pt x="1856" y="1555"/>
                    <a:pt x="1845" y="1580"/>
                    <a:pt x="1835" y="1606"/>
                  </a:cubicBezTo>
                  <a:cubicBezTo>
                    <a:pt x="1803" y="1656"/>
                    <a:pt x="1801" y="1688"/>
                    <a:pt x="1809" y="1691"/>
                  </a:cubicBezTo>
                  <a:cubicBezTo>
                    <a:pt x="1809" y="1691"/>
                    <a:pt x="1810" y="1691"/>
                    <a:pt x="1810" y="1691"/>
                  </a:cubicBezTo>
                  <a:cubicBezTo>
                    <a:pt x="1818" y="1691"/>
                    <a:pt x="1828" y="1664"/>
                    <a:pt x="1850" y="1612"/>
                  </a:cubicBezTo>
                  <a:cubicBezTo>
                    <a:pt x="1857" y="1595"/>
                    <a:pt x="1863" y="1574"/>
                    <a:pt x="1865" y="1555"/>
                  </a:cubicBezTo>
                  <a:cubicBezTo>
                    <a:pt x="1864" y="1555"/>
                    <a:pt x="1864" y="1555"/>
                    <a:pt x="1864" y="1555"/>
                  </a:cubicBezTo>
                  <a:close/>
                  <a:moveTo>
                    <a:pt x="1763" y="1748"/>
                  </a:moveTo>
                  <a:cubicBezTo>
                    <a:pt x="1767" y="1748"/>
                    <a:pt x="1767" y="1763"/>
                    <a:pt x="1758" y="1799"/>
                  </a:cubicBezTo>
                  <a:cubicBezTo>
                    <a:pt x="1748" y="1827"/>
                    <a:pt x="1738" y="1854"/>
                    <a:pt x="1738" y="1854"/>
                  </a:cubicBezTo>
                  <a:cubicBezTo>
                    <a:pt x="1730" y="1851"/>
                    <a:pt x="1743" y="1792"/>
                    <a:pt x="1753" y="1765"/>
                  </a:cubicBezTo>
                  <a:cubicBezTo>
                    <a:pt x="1757" y="1754"/>
                    <a:pt x="1761" y="1748"/>
                    <a:pt x="1763" y="1748"/>
                  </a:cubicBezTo>
                  <a:close/>
                  <a:moveTo>
                    <a:pt x="3074" y="1912"/>
                  </a:moveTo>
                  <a:cubicBezTo>
                    <a:pt x="3067" y="1912"/>
                    <a:pt x="3060" y="1940"/>
                    <a:pt x="3069" y="1971"/>
                  </a:cubicBezTo>
                  <a:cubicBezTo>
                    <a:pt x="3071" y="1972"/>
                    <a:pt x="3073" y="1973"/>
                    <a:pt x="3074" y="1973"/>
                  </a:cubicBezTo>
                  <a:cubicBezTo>
                    <a:pt x="3078" y="1973"/>
                    <a:pt x="3079" y="1967"/>
                    <a:pt x="3084" y="1946"/>
                  </a:cubicBezTo>
                  <a:cubicBezTo>
                    <a:pt x="3084" y="1946"/>
                    <a:pt x="3083" y="1915"/>
                    <a:pt x="3075" y="1912"/>
                  </a:cubicBezTo>
                  <a:cubicBezTo>
                    <a:pt x="3075" y="1912"/>
                    <a:pt x="3075" y="1912"/>
                    <a:pt x="3074" y="1912"/>
                  </a:cubicBezTo>
                  <a:close/>
                  <a:moveTo>
                    <a:pt x="3289" y="1995"/>
                  </a:moveTo>
                  <a:cubicBezTo>
                    <a:pt x="3290" y="1995"/>
                    <a:pt x="3291" y="1998"/>
                    <a:pt x="3288" y="2008"/>
                  </a:cubicBezTo>
                  <a:cubicBezTo>
                    <a:pt x="3283" y="2007"/>
                    <a:pt x="3287" y="1995"/>
                    <a:pt x="3289" y="1995"/>
                  </a:cubicBezTo>
                  <a:close/>
                  <a:moveTo>
                    <a:pt x="3372" y="1952"/>
                  </a:moveTo>
                  <a:cubicBezTo>
                    <a:pt x="3370" y="1952"/>
                    <a:pt x="3367" y="1958"/>
                    <a:pt x="3360" y="1968"/>
                  </a:cubicBezTo>
                  <a:lnTo>
                    <a:pt x="3346" y="2025"/>
                  </a:lnTo>
                  <a:cubicBezTo>
                    <a:pt x="3348" y="2026"/>
                    <a:pt x="3349" y="2027"/>
                    <a:pt x="3350" y="2027"/>
                  </a:cubicBezTo>
                  <a:cubicBezTo>
                    <a:pt x="3354" y="2027"/>
                    <a:pt x="3355" y="2021"/>
                    <a:pt x="3360" y="1999"/>
                  </a:cubicBezTo>
                  <a:cubicBezTo>
                    <a:pt x="3370" y="1965"/>
                    <a:pt x="3373" y="1952"/>
                    <a:pt x="3372" y="1952"/>
                  </a:cubicBezTo>
                  <a:close/>
                  <a:moveTo>
                    <a:pt x="3213" y="2120"/>
                  </a:moveTo>
                  <a:cubicBezTo>
                    <a:pt x="3215" y="2120"/>
                    <a:pt x="3212" y="2134"/>
                    <a:pt x="3203" y="2168"/>
                  </a:cubicBezTo>
                  <a:cubicBezTo>
                    <a:pt x="3197" y="2192"/>
                    <a:pt x="3190" y="2194"/>
                    <a:pt x="3188" y="2194"/>
                  </a:cubicBezTo>
                  <a:cubicBezTo>
                    <a:pt x="3188" y="2194"/>
                    <a:pt x="3187" y="2194"/>
                    <a:pt x="3187" y="2194"/>
                  </a:cubicBezTo>
                  <a:cubicBezTo>
                    <a:pt x="3180" y="2191"/>
                    <a:pt x="3195" y="2164"/>
                    <a:pt x="3202" y="2136"/>
                  </a:cubicBezTo>
                  <a:cubicBezTo>
                    <a:pt x="3208" y="2126"/>
                    <a:pt x="3212" y="2120"/>
                    <a:pt x="3213" y="2120"/>
                  </a:cubicBezTo>
                  <a:close/>
                  <a:moveTo>
                    <a:pt x="558" y="2509"/>
                  </a:moveTo>
                  <a:cubicBezTo>
                    <a:pt x="555" y="2509"/>
                    <a:pt x="548" y="2513"/>
                    <a:pt x="532" y="2523"/>
                  </a:cubicBezTo>
                  <a:cubicBezTo>
                    <a:pt x="523" y="2529"/>
                    <a:pt x="514" y="2535"/>
                    <a:pt x="505" y="2541"/>
                  </a:cubicBezTo>
                  <a:cubicBezTo>
                    <a:pt x="515" y="2537"/>
                    <a:pt x="527" y="2533"/>
                    <a:pt x="537" y="2530"/>
                  </a:cubicBezTo>
                  <a:lnTo>
                    <a:pt x="564" y="2513"/>
                  </a:lnTo>
                  <a:cubicBezTo>
                    <a:pt x="562" y="2511"/>
                    <a:pt x="561" y="2509"/>
                    <a:pt x="558" y="2509"/>
                  </a:cubicBezTo>
                  <a:close/>
                  <a:moveTo>
                    <a:pt x="530" y="2582"/>
                  </a:moveTo>
                  <a:cubicBezTo>
                    <a:pt x="531" y="2582"/>
                    <a:pt x="533" y="2583"/>
                    <a:pt x="533" y="2584"/>
                  </a:cubicBezTo>
                  <a:lnTo>
                    <a:pt x="509" y="2602"/>
                  </a:lnTo>
                  <a:cubicBezTo>
                    <a:pt x="508" y="2601"/>
                    <a:pt x="507" y="2601"/>
                    <a:pt x="506" y="2601"/>
                  </a:cubicBezTo>
                  <a:cubicBezTo>
                    <a:pt x="500" y="2601"/>
                    <a:pt x="492" y="2612"/>
                    <a:pt x="501" y="2612"/>
                  </a:cubicBezTo>
                  <a:cubicBezTo>
                    <a:pt x="503" y="2612"/>
                    <a:pt x="507" y="2611"/>
                    <a:pt x="513" y="2609"/>
                  </a:cubicBezTo>
                  <a:lnTo>
                    <a:pt x="522" y="2623"/>
                  </a:lnTo>
                  <a:cubicBezTo>
                    <a:pt x="503" y="2637"/>
                    <a:pt x="482" y="2648"/>
                    <a:pt x="471" y="2648"/>
                  </a:cubicBezTo>
                  <a:cubicBezTo>
                    <a:pt x="468" y="2648"/>
                    <a:pt x="466" y="2647"/>
                    <a:pt x="465" y="2646"/>
                  </a:cubicBezTo>
                  <a:cubicBezTo>
                    <a:pt x="455" y="2647"/>
                    <a:pt x="448" y="2648"/>
                    <a:pt x="444" y="2648"/>
                  </a:cubicBezTo>
                  <a:cubicBezTo>
                    <a:pt x="434" y="2648"/>
                    <a:pt x="444" y="2641"/>
                    <a:pt x="478" y="2613"/>
                  </a:cubicBezTo>
                  <a:cubicBezTo>
                    <a:pt x="499" y="2597"/>
                    <a:pt x="521" y="2582"/>
                    <a:pt x="530" y="2582"/>
                  </a:cubicBezTo>
                  <a:close/>
                  <a:moveTo>
                    <a:pt x="3148" y="2637"/>
                  </a:moveTo>
                  <a:cubicBezTo>
                    <a:pt x="3146" y="2645"/>
                    <a:pt x="3146" y="2649"/>
                    <a:pt x="3146" y="2649"/>
                  </a:cubicBezTo>
                  <a:cubicBezTo>
                    <a:pt x="3146" y="2649"/>
                    <a:pt x="3146" y="2645"/>
                    <a:pt x="3148" y="2638"/>
                  </a:cubicBezTo>
                  <a:cubicBezTo>
                    <a:pt x="3148" y="2638"/>
                    <a:pt x="3148" y="2637"/>
                    <a:pt x="3148" y="2637"/>
                  </a:cubicBezTo>
                  <a:close/>
                  <a:moveTo>
                    <a:pt x="3098" y="2625"/>
                  </a:moveTo>
                  <a:cubicBezTo>
                    <a:pt x="3098" y="2625"/>
                    <a:pt x="3098" y="2625"/>
                    <a:pt x="3099" y="2625"/>
                  </a:cubicBezTo>
                  <a:cubicBezTo>
                    <a:pt x="3107" y="2628"/>
                    <a:pt x="3100" y="2656"/>
                    <a:pt x="3078" y="2680"/>
                  </a:cubicBezTo>
                  <a:cubicBezTo>
                    <a:pt x="3069" y="2678"/>
                    <a:pt x="3069" y="2678"/>
                    <a:pt x="3075" y="2649"/>
                  </a:cubicBezTo>
                  <a:cubicBezTo>
                    <a:pt x="3075" y="2649"/>
                    <a:pt x="3089" y="2625"/>
                    <a:pt x="3098" y="2625"/>
                  </a:cubicBezTo>
                  <a:close/>
                  <a:moveTo>
                    <a:pt x="3010" y="2845"/>
                  </a:moveTo>
                  <a:cubicBezTo>
                    <a:pt x="3015" y="2846"/>
                    <a:pt x="3011" y="2859"/>
                    <a:pt x="3010" y="2859"/>
                  </a:cubicBezTo>
                  <a:cubicBezTo>
                    <a:pt x="3009" y="2859"/>
                    <a:pt x="3008" y="2855"/>
                    <a:pt x="3010" y="2845"/>
                  </a:cubicBezTo>
                  <a:close/>
                  <a:moveTo>
                    <a:pt x="3048" y="2823"/>
                  </a:moveTo>
                  <a:lnTo>
                    <a:pt x="3052" y="2854"/>
                  </a:lnTo>
                  <a:lnTo>
                    <a:pt x="3046" y="2882"/>
                  </a:lnTo>
                  <a:cubicBezTo>
                    <a:pt x="3038" y="2881"/>
                    <a:pt x="3029" y="2879"/>
                    <a:pt x="3035" y="2850"/>
                  </a:cubicBezTo>
                  <a:lnTo>
                    <a:pt x="3048" y="2823"/>
                  </a:lnTo>
                  <a:close/>
                  <a:moveTo>
                    <a:pt x="258" y="2831"/>
                  </a:moveTo>
                  <a:cubicBezTo>
                    <a:pt x="259" y="2831"/>
                    <a:pt x="261" y="2832"/>
                    <a:pt x="263" y="2834"/>
                  </a:cubicBezTo>
                  <a:cubicBezTo>
                    <a:pt x="255" y="2853"/>
                    <a:pt x="245" y="2871"/>
                    <a:pt x="233" y="2888"/>
                  </a:cubicBezTo>
                  <a:lnTo>
                    <a:pt x="208" y="2908"/>
                  </a:lnTo>
                  <a:cubicBezTo>
                    <a:pt x="201" y="2904"/>
                    <a:pt x="218" y="2878"/>
                    <a:pt x="238" y="2853"/>
                  </a:cubicBezTo>
                  <a:cubicBezTo>
                    <a:pt x="250" y="2836"/>
                    <a:pt x="254" y="2831"/>
                    <a:pt x="258" y="2831"/>
                  </a:cubicBezTo>
                  <a:close/>
                  <a:moveTo>
                    <a:pt x="3010" y="2995"/>
                  </a:moveTo>
                  <a:cubicBezTo>
                    <a:pt x="3016" y="2996"/>
                    <a:pt x="3012" y="3008"/>
                    <a:pt x="3010" y="3008"/>
                  </a:cubicBezTo>
                  <a:cubicBezTo>
                    <a:pt x="3009" y="3008"/>
                    <a:pt x="3009" y="3005"/>
                    <a:pt x="3010" y="2995"/>
                  </a:cubicBezTo>
                  <a:close/>
                  <a:moveTo>
                    <a:pt x="305" y="2979"/>
                  </a:moveTo>
                  <a:lnTo>
                    <a:pt x="288" y="3002"/>
                  </a:lnTo>
                  <a:cubicBezTo>
                    <a:pt x="288" y="3002"/>
                    <a:pt x="280" y="3030"/>
                    <a:pt x="288" y="3035"/>
                  </a:cubicBezTo>
                  <a:lnTo>
                    <a:pt x="302" y="3011"/>
                  </a:lnTo>
                  <a:cubicBezTo>
                    <a:pt x="318" y="2989"/>
                    <a:pt x="311" y="2984"/>
                    <a:pt x="305" y="2979"/>
                  </a:cubicBezTo>
                  <a:close/>
                  <a:moveTo>
                    <a:pt x="3007" y="4718"/>
                  </a:moveTo>
                  <a:lnTo>
                    <a:pt x="3020" y="4746"/>
                  </a:lnTo>
                  <a:lnTo>
                    <a:pt x="3026" y="4774"/>
                  </a:lnTo>
                  <a:cubicBezTo>
                    <a:pt x="3024" y="4774"/>
                    <a:pt x="3022" y="4774"/>
                    <a:pt x="3021" y="4774"/>
                  </a:cubicBezTo>
                  <a:cubicBezTo>
                    <a:pt x="3014" y="4774"/>
                    <a:pt x="3008" y="4770"/>
                    <a:pt x="3004" y="4748"/>
                  </a:cubicBezTo>
                  <a:lnTo>
                    <a:pt x="3007" y="4718"/>
                  </a:lnTo>
                  <a:close/>
                  <a:moveTo>
                    <a:pt x="3135" y="5429"/>
                  </a:moveTo>
                  <a:cubicBezTo>
                    <a:pt x="3141" y="5429"/>
                    <a:pt x="3151" y="5439"/>
                    <a:pt x="3157" y="5439"/>
                  </a:cubicBezTo>
                  <a:cubicBezTo>
                    <a:pt x="3157" y="5439"/>
                    <a:pt x="3157" y="5439"/>
                    <a:pt x="3157" y="5439"/>
                  </a:cubicBezTo>
                  <a:lnTo>
                    <a:pt x="3157" y="5439"/>
                  </a:lnTo>
                  <a:cubicBezTo>
                    <a:pt x="3163" y="5468"/>
                    <a:pt x="3163" y="5468"/>
                    <a:pt x="3155" y="5469"/>
                  </a:cubicBezTo>
                  <a:cubicBezTo>
                    <a:pt x="3155" y="5469"/>
                    <a:pt x="3155" y="5469"/>
                    <a:pt x="3154" y="5469"/>
                  </a:cubicBezTo>
                  <a:cubicBezTo>
                    <a:pt x="3145" y="5469"/>
                    <a:pt x="3133" y="5443"/>
                    <a:pt x="3133" y="5443"/>
                  </a:cubicBezTo>
                  <a:cubicBezTo>
                    <a:pt x="3130" y="5433"/>
                    <a:pt x="3132" y="5429"/>
                    <a:pt x="3135" y="5429"/>
                  </a:cubicBezTo>
                  <a:close/>
                  <a:moveTo>
                    <a:pt x="3287" y="5895"/>
                  </a:moveTo>
                  <a:cubicBezTo>
                    <a:pt x="3296" y="5895"/>
                    <a:pt x="3309" y="5922"/>
                    <a:pt x="3309" y="5922"/>
                  </a:cubicBezTo>
                  <a:lnTo>
                    <a:pt x="3314" y="5950"/>
                  </a:lnTo>
                  <a:cubicBezTo>
                    <a:pt x="3312" y="5951"/>
                    <a:pt x="3310" y="5951"/>
                    <a:pt x="3308" y="5951"/>
                  </a:cubicBezTo>
                  <a:cubicBezTo>
                    <a:pt x="3302" y="5951"/>
                    <a:pt x="3296" y="5947"/>
                    <a:pt x="3292" y="5925"/>
                  </a:cubicBezTo>
                  <a:lnTo>
                    <a:pt x="3286" y="5895"/>
                  </a:lnTo>
                  <a:cubicBezTo>
                    <a:pt x="3286" y="5895"/>
                    <a:pt x="3287" y="5895"/>
                    <a:pt x="3287" y="5895"/>
                  </a:cubicBezTo>
                  <a:close/>
                  <a:moveTo>
                    <a:pt x="3315" y="6279"/>
                  </a:moveTo>
                  <a:lnTo>
                    <a:pt x="3329" y="6307"/>
                  </a:lnTo>
                  <a:lnTo>
                    <a:pt x="3334" y="6336"/>
                  </a:lnTo>
                  <a:cubicBezTo>
                    <a:pt x="3333" y="6337"/>
                    <a:pt x="3331" y="6337"/>
                    <a:pt x="3329" y="6337"/>
                  </a:cubicBezTo>
                  <a:cubicBezTo>
                    <a:pt x="3322" y="6337"/>
                    <a:pt x="3317" y="6333"/>
                    <a:pt x="3312" y="6310"/>
                  </a:cubicBezTo>
                  <a:lnTo>
                    <a:pt x="3315" y="6279"/>
                  </a:lnTo>
                  <a:close/>
                  <a:moveTo>
                    <a:pt x="10998" y="6577"/>
                  </a:moveTo>
                  <a:cubicBezTo>
                    <a:pt x="11016" y="6577"/>
                    <a:pt x="11003" y="6589"/>
                    <a:pt x="10961" y="6601"/>
                  </a:cubicBezTo>
                  <a:cubicBezTo>
                    <a:pt x="10946" y="6609"/>
                    <a:pt x="10939" y="6614"/>
                    <a:pt x="10935" y="6614"/>
                  </a:cubicBezTo>
                  <a:cubicBezTo>
                    <a:pt x="10931" y="6614"/>
                    <a:pt x="10931" y="6609"/>
                    <a:pt x="10931" y="6601"/>
                  </a:cubicBezTo>
                  <a:cubicBezTo>
                    <a:pt x="10932" y="6592"/>
                    <a:pt x="10932" y="6584"/>
                    <a:pt x="10961" y="6584"/>
                  </a:cubicBezTo>
                  <a:cubicBezTo>
                    <a:pt x="10979" y="6579"/>
                    <a:pt x="10991" y="6577"/>
                    <a:pt x="10998" y="6577"/>
                  </a:cubicBezTo>
                  <a:close/>
                  <a:moveTo>
                    <a:pt x="7078" y="7554"/>
                  </a:moveTo>
                  <a:cubicBezTo>
                    <a:pt x="7080" y="7554"/>
                    <a:pt x="7081" y="7555"/>
                    <a:pt x="7083" y="7557"/>
                  </a:cubicBezTo>
                  <a:cubicBezTo>
                    <a:pt x="7090" y="7562"/>
                    <a:pt x="7077" y="7590"/>
                    <a:pt x="7058" y="7613"/>
                  </a:cubicBezTo>
                  <a:cubicBezTo>
                    <a:pt x="7051" y="7620"/>
                    <a:pt x="7045" y="7624"/>
                    <a:pt x="7042" y="7624"/>
                  </a:cubicBezTo>
                  <a:cubicBezTo>
                    <a:pt x="7034" y="7624"/>
                    <a:pt x="7036" y="7608"/>
                    <a:pt x="7058" y="7574"/>
                  </a:cubicBezTo>
                  <a:cubicBezTo>
                    <a:pt x="7070" y="7559"/>
                    <a:pt x="7075" y="7554"/>
                    <a:pt x="7078" y="7554"/>
                  </a:cubicBezTo>
                  <a:close/>
                  <a:moveTo>
                    <a:pt x="6443" y="8331"/>
                  </a:moveTo>
                  <a:cubicBezTo>
                    <a:pt x="6444" y="8331"/>
                    <a:pt x="6444" y="8331"/>
                    <a:pt x="6445" y="8332"/>
                  </a:cubicBezTo>
                  <a:cubicBezTo>
                    <a:pt x="6445" y="8332"/>
                    <a:pt x="6452" y="8338"/>
                    <a:pt x="6438" y="8366"/>
                  </a:cubicBezTo>
                  <a:cubicBezTo>
                    <a:pt x="6438" y="8366"/>
                    <a:pt x="6427" y="8389"/>
                    <a:pt x="6421" y="8389"/>
                  </a:cubicBezTo>
                  <a:cubicBezTo>
                    <a:pt x="6420" y="8389"/>
                    <a:pt x="6420" y="8389"/>
                    <a:pt x="6419" y="8388"/>
                  </a:cubicBezTo>
                  <a:lnTo>
                    <a:pt x="6413" y="8381"/>
                  </a:lnTo>
                  <a:cubicBezTo>
                    <a:pt x="6425" y="8356"/>
                    <a:pt x="6436" y="8331"/>
                    <a:pt x="6443" y="8331"/>
                  </a:cubicBezTo>
                  <a:close/>
                  <a:moveTo>
                    <a:pt x="3692" y="8297"/>
                  </a:moveTo>
                  <a:cubicBezTo>
                    <a:pt x="3698" y="8297"/>
                    <a:pt x="3705" y="8316"/>
                    <a:pt x="3709" y="8336"/>
                  </a:cubicBezTo>
                  <a:cubicBezTo>
                    <a:pt x="3719" y="8395"/>
                    <a:pt x="3719" y="8395"/>
                    <a:pt x="3711" y="8396"/>
                  </a:cubicBezTo>
                  <a:cubicBezTo>
                    <a:pt x="3711" y="8396"/>
                    <a:pt x="3711" y="8396"/>
                    <a:pt x="3711" y="8396"/>
                  </a:cubicBezTo>
                  <a:cubicBezTo>
                    <a:pt x="3702" y="8396"/>
                    <a:pt x="3692" y="8340"/>
                    <a:pt x="3687" y="8311"/>
                  </a:cubicBezTo>
                  <a:cubicBezTo>
                    <a:pt x="3688" y="8301"/>
                    <a:pt x="3690" y="8297"/>
                    <a:pt x="3692" y="8297"/>
                  </a:cubicBezTo>
                  <a:close/>
                  <a:moveTo>
                    <a:pt x="5677" y="9228"/>
                  </a:moveTo>
                  <a:cubicBezTo>
                    <a:pt x="5678" y="9228"/>
                    <a:pt x="5679" y="9228"/>
                    <a:pt x="5679" y="9228"/>
                  </a:cubicBezTo>
                  <a:cubicBezTo>
                    <a:pt x="5679" y="9228"/>
                    <a:pt x="5685" y="9234"/>
                    <a:pt x="5665" y="9256"/>
                  </a:cubicBezTo>
                  <a:cubicBezTo>
                    <a:pt x="5665" y="9256"/>
                    <a:pt x="5647" y="9269"/>
                    <a:pt x="5637" y="9269"/>
                  </a:cubicBezTo>
                  <a:cubicBezTo>
                    <a:pt x="5635" y="9269"/>
                    <a:pt x="5634" y="9268"/>
                    <a:pt x="5633" y="9268"/>
                  </a:cubicBezTo>
                  <a:lnTo>
                    <a:pt x="5653" y="9245"/>
                  </a:lnTo>
                  <a:cubicBezTo>
                    <a:pt x="5666" y="9230"/>
                    <a:pt x="5673" y="9228"/>
                    <a:pt x="5677" y="9228"/>
                  </a:cubicBezTo>
                  <a:close/>
                  <a:moveTo>
                    <a:pt x="5493" y="9460"/>
                  </a:moveTo>
                  <a:cubicBezTo>
                    <a:pt x="5494" y="9460"/>
                    <a:pt x="5495" y="9461"/>
                    <a:pt x="5497" y="9463"/>
                  </a:cubicBezTo>
                  <a:lnTo>
                    <a:pt x="5478" y="9485"/>
                  </a:lnTo>
                  <a:lnTo>
                    <a:pt x="5452" y="9502"/>
                  </a:lnTo>
                  <a:lnTo>
                    <a:pt x="5452" y="9502"/>
                  </a:lnTo>
                  <a:lnTo>
                    <a:pt x="5473" y="9480"/>
                  </a:lnTo>
                  <a:cubicBezTo>
                    <a:pt x="5485" y="9465"/>
                    <a:pt x="5489" y="9460"/>
                    <a:pt x="5493" y="9460"/>
                  </a:cubicBezTo>
                  <a:close/>
                  <a:moveTo>
                    <a:pt x="3918" y="9497"/>
                  </a:moveTo>
                  <a:cubicBezTo>
                    <a:pt x="3926" y="9497"/>
                    <a:pt x="3940" y="9523"/>
                    <a:pt x="3940" y="9523"/>
                  </a:cubicBezTo>
                  <a:lnTo>
                    <a:pt x="3945" y="9552"/>
                  </a:lnTo>
                  <a:cubicBezTo>
                    <a:pt x="3943" y="9553"/>
                    <a:pt x="3941" y="9553"/>
                    <a:pt x="3939" y="9553"/>
                  </a:cubicBezTo>
                  <a:cubicBezTo>
                    <a:pt x="3933" y="9553"/>
                    <a:pt x="3927" y="9549"/>
                    <a:pt x="3923" y="9527"/>
                  </a:cubicBezTo>
                  <a:lnTo>
                    <a:pt x="3918" y="9497"/>
                  </a:lnTo>
                  <a:cubicBezTo>
                    <a:pt x="3918" y="9497"/>
                    <a:pt x="3918" y="9497"/>
                    <a:pt x="3918" y="9497"/>
                  </a:cubicBezTo>
                  <a:close/>
                  <a:moveTo>
                    <a:pt x="5439" y="9538"/>
                  </a:moveTo>
                  <a:cubicBezTo>
                    <a:pt x="5438" y="9538"/>
                    <a:pt x="5433" y="9544"/>
                    <a:pt x="5427" y="9557"/>
                  </a:cubicBezTo>
                  <a:cubicBezTo>
                    <a:pt x="5437" y="9545"/>
                    <a:pt x="5440" y="9538"/>
                    <a:pt x="5439" y="9538"/>
                  </a:cubicBezTo>
                  <a:close/>
                  <a:moveTo>
                    <a:pt x="5299" y="9682"/>
                  </a:moveTo>
                  <a:cubicBezTo>
                    <a:pt x="5301" y="9682"/>
                    <a:pt x="5302" y="9684"/>
                    <a:pt x="5304" y="9686"/>
                  </a:cubicBezTo>
                  <a:lnTo>
                    <a:pt x="5285" y="9707"/>
                  </a:lnTo>
                  <a:lnTo>
                    <a:pt x="5259" y="9724"/>
                  </a:lnTo>
                  <a:lnTo>
                    <a:pt x="5259" y="9724"/>
                  </a:lnTo>
                  <a:lnTo>
                    <a:pt x="5278" y="9702"/>
                  </a:lnTo>
                  <a:cubicBezTo>
                    <a:pt x="5292" y="9687"/>
                    <a:pt x="5296" y="9682"/>
                    <a:pt x="5299" y="9682"/>
                  </a:cubicBezTo>
                  <a:close/>
                  <a:moveTo>
                    <a:pt x="5265" y="9790"/>
                  </a:moveTo>
                  <a:cubicBezTo>
                    <a:pt x="5264" y="9790"/>
                    <a:pt x="5262" y="9792"/>
                    <a:pt x="5256" y="9795"/>
                  </a:cubicBezTo>
                  <a:lnTo>
                    <a:pt x="5256" y="9795"/>
                  </a:lnTo>
                  <a:cubicBezTo>
                    <a:pt x="5262" y="9794"/>
                    <a:pt x="5267" y="9790"/>
                    <a:pt x="5265" y="9790"/>
                  </a:cubicBezTo>
                  <a:close/>
                  <a:moveTo>
                    <a:pt x="5250" y="9794"/>
                  </a:moveTo>
                  <a:lnTo>
                    <a:pt x="5250" y="9794"/>
                  </a:lnTo>
                  <a:cubicBezTo>
                    <a:pt x="5251" y="9795"/>
                    <a:pt x="5252" y="9796"/>
                    <a:pt x="5253" y="9797"/>
                  </a:cubicBezTo>
                  <a:cubicBezTo>
                    <a:pt x="5254" y="9796"/>
                    <a:pt x="5255" y="9795"/>
                    <a:pt x="5256" y="9795"/>
                  </a:cubicBezTo>
                  <a:lnTo>
                    <a:pt x="5256" y="9795"/>
                  </a:lnTo>
                  <a:cubicBezTo>
                    <a:pt x="5256" y="9795"/>
                    <a:pt x="5256" y="9795"/>
                    <a:pt x="5255" y="9795"/>
                  </a:cubicBezTo>
                  <a:cubicBezTo>
                    <a:pt x="5253" y="9795"/>
                    <a:pt x="5252" y="9794"/>
                    <a:pt x="5250" y="9794"/>
                  </a:cubicBezTo>
                  <a:close/>
                  <a:moveTo>
                    <a:pt x="5160" y="9834"/>
                  </a:moveTo>
                  <a:cubicBezTo>
                    <a:pt x="5161" y="9834"/>
                    <a:pt x="5162" y="9835"/>
                    <a:pt x="5163" y="9835"/>
                  </a:cubicBezTo>
                  <a:cubicBezTo>
                    <a:pt x="5170" y="9842"/>
                    <a:pt x="5170" y="9842"/>
                    <a:pt x="5149" y="9863"/>
                  </a:cubicBezTo>
                  <a:cubicBezTo>
                    <a:pt x="5128" y="9888"/>
                    <a:pt x="5119" y="9899"/>
                    <a:pt x="5117" y="9899"/>
                  </a:cubicBezTo>
                  <a:cubicBezTo>
                    <a:pt x="5116" y="9899"/>
                    <a:pt x="5119" y="9892"/>
                    <a:pt x="5125" y="9880"/>
                  </a:cubicBezTo>
                  <a:cubicBezTo>
                    <a:pt x="5136" y="9855"/>
                    <a:pt x="5152" y="9834"/>
                    <a:pt x="5160" y="9834"/>
                  </a:cubicBezTo>
                  <a:close/>
                  <a:moveTo>
                    <a:pt x="4964" y="9973"/>
                  </a:moveTo>
                  <a:lnTo>
                    <a:pt x="4964" y="9973"/>
                  </a:lnTo>
                  <a:cubicBezTo>
                    <a:pt x="4970" y="9980"/>
                    <a:pt x="4977" y="9985"/>
                    <a:pt x="4958" y="10008"/>
                  </a:cubicBezTo>
                  <a:lnTo>
                    <a:pt x="4932" y="10024"/>
                  </a:lnTo>
                  <a:lnTo>
                    <a:pt x="4945" y="9996"/>
                  </a:lnTo>
                  <a:lnTo>
                    <a:pt x="4964" y="9973"/>
                  </a:lnTo>
                  <a:close/>
                  <a:moveTo>
                    <a:pt x="4740" y="10249"/>
                  </a:moveTo>
                  <a:cubicBezTo>
                    <a:pt x="4741" y="10249"/>
                    <a:pt x="4743" y="10251"/>
                    <a:pt x="4745" y="10252"/>
                  </a:cubicBezTo>
                  <a:cubicBezTo>
                    <a:pt x="4745" y="10252"/>
                    <a:pt x="4751" y="10258"/>
                    <a:pt x="4732" y="10280"/>
                  </a:cubicBezTo>
                  <a:lnTo>
                    <a:pt x="4706" y="10297"/>
                  </a:lnTo>
                  <a:cubicBezTo>
                    <a:pt x="4700" y="10292"/>
                    <a:pt x="4719" y="10269"/>
                    <a:pt x="4719" y="10269"/>
                  </a:cubicBezTo>
                  <a:cubicBezTo>
                    <a:pt x="4732" y="10254"/>
                    <a:pt x="4737" y="10249"/>
                    <a:pt x="4740" y="10249"/>
                  </a:cubicBezTo>
                  <a:close/>
                  <a:moveTo>
                    <a:pt x="2852" y="0"/>
                  </a:moveTo>
                  <a:cubicBezTo>
                    <a:pt x="2809" y="0"/>
                    <a:pt x="2757" y="4"/>
                    <a:pt x="2706" y="17"/>
                  </a:cubicBezTo>
                  <a:cubicBezTo>
                    <a:pt x="2586" y="45"/>
                    <a:pt x="2483" y="117"/>
                    <a:pt x="2475" y="135"/>
                  </a:cubicBezTo>
                  <a:cubicBezTo>
                    <a:pt x="2456" y="147"/>
                    <a:pt x="2438" y="162"/>
                    <a:pt x="2420" y="178"/>
                  </a:cubicBezTo>
                  <a:cubicBezTo>
                    <a:pt x="2374" y="210"/>
                    <a:pt x="2334" y="251"/>
                    <a:pt x="2301" y="298"/>
                  </a:cubicBezTo>
                  <a:cubicBezTo>
                    <a:pt x="2272" y="336"/>
                    <a:pt x="2250" y="379"/>
                    <a:pt x="2235" y="425"/>
                  </a:cubicBezTo>
                  <a:cubicBezTo>
                    <a:pt x="2235" y="424"/>
                    <a:pt x="2235" y="424"/>
                    <a:pt x="2235" y="424"/>
                  </a:cubicBezTo>
                  <a:cubicBezTo>
                    <a:pt x="2235" y="424"/>
                    <a:pt x="2229" y="434"/>
                    <a:pt x="2224" y="447"/>
                  </a:cubicBezTo>
                  <a:cubicBezTo>
                    <a:pt x="2218" y="460"/>
                    <a:pt x="2209" y="481"/>
                    <a:pt x="2198" y="508"/>
                  </a:cubicBezTo>
                  <a:cubicBezTo>
                    <a:pt x="2168" y="558"/>
                    <a:pt x="2155" y="586"/>
                    <a:pt x="2152" y="616"/>
                  </a:cubicBezTo>
                  <a:cubicBezTo>
                    <a:pt x="2149" y="640"/>
                    <a:pt x="2154" y="648"/>
                    <a:pt x="2152" y="648"/>
                  </a:cubicBezTo>
                  <a:cubicBezTo>
                    <a:pt x="2151" y="648"/>
                    <a:pt x="2150" y="648"/>
                    <a:pt x="2149" y="647"/>
                  </a:cubicBezTo>
                  <a:cubicBezTo>
                    <a:pt x="2148" y="647"/>
                    <a:pt x="2148" y="646"/>
                    <a:pt x="2148" y="646"/>
                  </a:cubicBezTo>
                  <a:cubicBezTo>
                    <a:pt x="2139" y="646"/>
                    <a:pt x="2116" y="701"/>
                    <a:pt x="2071" y="806"/>
                  </a:cubicBezTo>
                  <a:cubicBezTo>
                    <a:pt x="2040" y="880"/>
                    <a:pt x="2030" y="904"/>
                    <a:pt x="2033" y="904"/>
                  </a:cubicBezTo>
                  <a:cubicBezTo>
                    <a:pt x="2034" y="904"/>
                    <a:pt x="2038" y="899"/>
                    <a:pt x="2044" y="891"/>
                  </a:cubicBezTo>
                  <a:lnTo>
                    <a:pt x="2044" y="891"/>
                  </a:lnTo>
                  <a:cubicBezTo>
                    <a:pt x="2013" y="984"/>
                    <a:pt x="2002" y="998"/>
                    <a:pt x="1995" y="998"/>
                  </a:cubicBezTo>
                  <a:cubicBezTo>
                    <a:pt x="1993" y="998"/>
                    <a:pt x="1992" y="997"/>
                    <a:pt x="1991" y="997"/>
                  </a:cubicBezTo>
                  <a:cubicBezTo>
                    <a:pt x="1990" y="989"/>
                    <a:pt x="1988" y="986"/>
                    <a:pt x="1986" y="986"/>
                  </a:cubicBezTo>
                  <a:cubicBezTo>
                    <a:pt x="1979" y="986"/>
                    <a:pt x="1966" y="1025"/>
                    <a:pt x="1976" y="1055"/>
                  </a:cubicBezTo>
                  <a:cubicBezTo>
                    <a:pt x="1979" y="1087"/>
                    <a:pt x="1959" y="1139"/>
                    <a:pt x="1950" y="1139"/>
                  </a:cubicBezTo>
                  <a:cubicBezTo>
                    <a:pt x="1950" y="1139"/>
                    <a:pt x="1949" y="1139"/>
                    <a:pt x="1949" y="1139"/>
                  </a:cubicBezTo>
                  <a:cubicBezTo>
                    <a:pt x="1941" y="1136"/>
                    <a:pt x="1952" y="1109"/>
                    <a:pt x="1964" y="1082"/>
                  </a:cubicBezTo>
                  <a:lnTo>
                    <a:pt x="1948" y="1075"/>
                  </a:lnTo>
                  <a:cubicBezTo>
                    <a:pt x="1939" y="1093"/>
                    <a:pt x="1934" y="1112"/>
                    <a:pt x="1933" y="1132"/>
                  </a:cubicBezTo>
                  <a:cubicBezTo>
                    <a:pt x="1925" y="1151"/>
                    <a:pt x="1921" y="1170"/>
                    <a:pt x="1918" y="1191"/>
                  </a:cubicBezTo>
                  <a:cubicBezTo>
                    <a:pt x="1916" y="1208"/>
                    <a:pt x="1917" y="1216"/>
                    <a:pt x="1923" y="1216"/>
                  </a:cubicBezTo>
                  <a:cubicBezTo>
                    <a:pt x="1927" y="1216"/>
                    <a:pt x="1933" y="1211"/>
                    <a:pt x="1941" y="1201"/>
                  </a:cubicBezTo>
                  <a:cubicBezTo>
                    <a:pt x="1946" y="1194"/>
                    <a:pt x="1949" y="1192"/>
                    <a:pt x="1951" y="1192"/>
                  </a:cubicBezTo>
                  <a:cubicBezTo>
                    <a:pt x="1954" y="1192"/>
                    <a:pt x="1946" y="1211"/>
                    <a:pt x="1938" y="1231"/>
                  </a:cubicBezTo>
                  <a:cubicBezTo>
                    <a:pt x="1921" y="1259"/>
                    <a:pt x="1911" y="1271"/>
                    <a:pt x="1906" y="1271"/>
                  </a:cubicBezTo>
                  <a:cubicBezTo>
                    <a:pt x="1902" y="1271"/>
                    <a:pt x="1901" y="1262"/>
                    <a:pt x="1903" y="1248"/>
                  </a:cubicBezTo>
                  <a:cubicBezTo>
                    <a:pt x="1914" y="1221"/>
                    <a:pt x="1906" y="1218"/>
                    <a:pt x="1899" y="1214"/>
                  </a:cubicBezTo>
                  <a:cubicBezTo>
                    <a:pt x="1898" y="1214"/>
                    <a:pt x="1898" y="1214"/>
                    <a:pt x="1898" y="1214"/>
                  </a:cubicBezTo>
                  <a:cubicBezTo>
                    <a:pt x="1890" y="1214"/>
                    <a:pt x="1848" y="1354"/>
                    <a:pt x="1853" y="1387"/>
                  </a:cubicBezTo>
                  <a:lnTo>
                    <a:pt x="1845" y="1384"/>
                  </a:lnTo>
                  <a:cubicBezTo>
                    <a:pt x="1844" y="1384"/>
                    <a:pt x="1844" y="1383"/>
                    <a:pt x="1844" y="1383"/>
                  </a:cubicBezTo>
                  <a:cubicBezTo>
                    <a:pt x="1836" y="1383"/>
                    <a:pt x="1814" y="1437"/>
                    <a:pt x="1791" y="1489"/>
                  </a:cubicBezTo>
                  <a:cubicBezTo>
                    <a:pt x="1768" y="1544"/>
                    <a:pt x="1756" y="1571"/>
                    <a:pt x="1764" y="1574"/>
                  </a:cubicBezTo>
                  <a:cubicBezTo>
                    <a:pt x="1772" y="1578"/>
                    <a:pt x="1780" y="1581"/>
                    <a:pt x="1768" y="1609"/>
                  </a:cubicBezTo>
                  <a:cubicBezTo>
                    <a:pt x="1776" y="1590"/>
                    <a:pt x="1782" y="1586"/>
                    <a:pt x="1788" y="1586"/>
                  </a:cubicBezTo>
                  <a:cubicBezTo>
                    <a:pt x="1790" y="1586"/>
                    <a:pt x="1793" y="1587"/>
                    <a:pt x="1795" y="1588"/>
                  </a:cubicBezTo>
                  <a:cubicBezTo>
                    <a:pt x="1795" y="1588"/>
                    <a:pt x="1764" y="1641"/>
                    <a:pt x="1745" y="1665"/>
                  </a:cubicBezTo>
                  <a:cubicBezTo>
                    <a:pt x="1708" y="1715"/>
                    <a:pt x="1679" y="1768"/>
                    <a:pt x="1638" y="1878"/>
                  </a:cubicBezTo>
                  <a:cubicBezTo>
                    <a:pt x="1618" y="1932"/>
                    <a:pt x="1587" y="2012"/>
                    <a:pt x="1568" y="2034"/>
                  </a:cubicBezTo>
                  <a:cubicBezTo>
                    <a:pt x="1545" y="2086"/>
                    <a:pt x="1533" y="2109"/>
                    <a:pt x="1541" y="2114"/>
                  </a:cubicBezTo>
                  <a:lnTo>
                    <a:pt x="1516" y="2162"/>
                  </a:lnTo>
                  <a:cubicBezTo>
                    <a:pt x="1496" y="2182"/>
                    <a:pt x="1469" y="2226"/>
                    <a:pt x="1476" y="2232"/>
                  </a:cubicBezTo>
                  <a:cubicBezTo>
                    <a:pt x="1468" y="2259"/>
                    <a:pt x="1445" y="2274"/>
                    <a:pt x="1434" y="2287"/>
                  </a:cubicBezTo>
                  <a:cubicBezTo>
                    <a:pt x="1429" y="2288"/>
                    <a:pt x="1425" y="2289"/>
                    <a:pt x="1422" y="2289"/>
                  </a:cubicBezTo>
                  <a:cubicBezTo>
                    <a:pt x="1418" y="2289"/>
                    <a:pt x="1417" y="2288"/>
                    <a:pt x="1416" y="2288"/>
                  </a:cubicBezTo>
                  <a:cubicBezTo>
                    <a:pt x="1416" y="2288"/>
                    <a:pt x="1415" y="2288"/>
                    <a:pt x="1415" y="2289"/>
                  </a:cubicBezTo>
                  <a:cubicBezTo>
                    <a:pt x="1414" y="2290"/>
                    <a:pt x="1418" y="2296"/>
                    <a:pt x="1431" y="2302"/>
                  </a:cubicBezTo>
                  <a:cubicBezTo>
                    <a:pt x="1432" y="2304"/>
                    <a:pt x="1433" y="2305"/>
                    <a:pt x="1436" y="2305"/>
                  </a:cubicBezTo>
                  <a:cubicBezTo>
                    <a:pt x="1439" y="2305"/>
                    <a:pt x="1444" y="2303"/>
                    <a:pt x="1450" y="2299"/>
                  </a:cubicBezTo>
                  <a:cubicBezTo>
                    <a:pt x="1462" y="2291"/>
                    <a:pt x="1473" y="2280"/>
                    <a:pt x="1481" y="2268"/>
                  </a:cubicBezTo>
                  <a:cubicBezTo>
                    <a:pt x="1497" y="2246"/>
                    <a:pt x="1512" y="2223"/>
                    <a:pt x="1525" y="2199"/>
                  </a:cubicBezTo>
                  <a:lnTo>
                    <a:pt x="1525" y="2199"/>
                  </a:lnTo>
                  <a:cubicBezTo>
                    <a:pt x="1514" y="2224"/>
                    <a:pt x="1501" y="2250"/>
                    <a:pt x="1488" y="2273"/>
                  </a:cubicBezTo>
                  <a:cubicBezTo>
                    <a:pt x="1472" y="2298"/>
                    <a:pt x="1450" y="2332"/>
                    <a:pt x="1455" y="2337"/>
                  </a:cubicBezTo>
                  <a:cubicBezTo>
                    <a:pt x="1455" y="2337"/>
                    <a:pt x="1461" y="2345"/>
                    <a:pt x="1442" y="2355"/>
                  </a:cubicBezTo>
                  <a:lnTo>
                    <a:pt x="1435" y="2339"/>
                  </a:lnTo>
                  <a:cubicBezTo>
                    <a:pt x="1444" y="2332"/>
                    <a:pt x="1444" y="2317"/>
                    <a:pt x="1435" y="2309"/>
                  </a:cubicBezTo>
                  <a:cubicBezTo>
                    <a:pt x="1425" y="2307"/>
                    <a:pt x="1415" y="2306"/>
                    <a:pt x="1405" y="2305"/>
                  </a:cubicBezTo>
                  <a:cubicBezTo>
                    <a:pt x="1404" y="2304"/>
                    <a:pt x="1402" y="2304"/>
                    <a:pt x="1400" y="2304"/>
                  </a:cubicBezTo>
                  <a:cubicBezTo>
                    <a:pt x="1390" y="2304"/>
                    <a:pt x="1375" y="2307"/>
                    <a:pt x="1375" y="2315"/>
                  </a:cubicBezTo>
                  <a:cubicBezTo>
                    <a:pt x="1372" y="2315"/>
                    <a:pt x="1370" y="2315"/>
                    <a:pt x="1367" y="2315"/>
                  </a:cubicBezTo>
                  <a:cubicBezTo>
                    <a:pt x="1351" y="2315"/>
                    <a:pt x="1334" y="2312"/>
                    <a:pt x="1319" y="2306"/>
                  </a:cubicBezTo>
                  <a:cubicBezTo>
                    <a:pt x="1319" y="2302"/>
                    <a:pt x="1313" y="2300"/>
                    <a:pt x="1305" y="2300"/>
                  </a:cubicBezTo>
                  <a:cubicBezTo>
                    <a:pt x="1293" y="2300"/>
                    <a:pt x="1275" y="2304"/>
                    <a:pt x="1257" y="2314"/>
                  </a:cubicBezTo>
                  <a:cubicBezTo>
                    <a:pt x="1241" y="2323"/>
                    <a:pt x="1223" y="2328"/>
                    <a:pt x="1205" y="2328"/>
                  </a:cubicBezTo>
                  <a:cubicBezTo>
                    <a:pt x="1190" y="2328"/>
                    <a:pt x="1175" y="2325"/>
                    <a:pt x="1162" y="2318"/>
                  </a:cubicBezTo>
                  <a:cubicBezTo>
                    <a:pt x="1148" y="2315"/>
                    <a:pt x="1131" y="2314"/>
                    <a:pt x="1114" y="2314"/>
                  </a:cubicBezTo>
                  <a:cubicBezTo>
                    <a:pt x="1049" y="2314"/>
                    <a:pt x="970" y="2330"/>
                    <a:pt x="972" y="2338"/>
                  </a:cubicBezTo>
                  <a:cubicBezTo>
                    <a:pt x="975" y="2354"/>
                    <a:pt x="883" y="2378"/>
                    <a:pt x="852" y="2381"/>
                  </a:cubicBezTo>
                  <a:cubicBezTo>
                    <a:pt x="819" y="2382"/>
                    <a:pt x="788" y="2393"/>
                    <a:pt x="762" y="2413"/>
                  </a:cubicBezTo>
                  <a:cubicBezTo>
                    <a:pt x="761" y="2411"/>
                    <a:pt x="757" y="2410"/>
                    <a:pt x="751" y="2410"/>
                  </a:cubicBezTo>
                  <a:cubicBezTo>
                    <a:pt x="739" y="2410"/>
                    <a:pt x="718" y="2416"/>
                    <a:pt x="701" y="2430"/>
                  </a:cubicBezTo>
                  <a:cubicBezTo>
                    <a:pt x="701" y="2430"/>
                    <a:pt x="681" y="2439"/>
                    <a:pt x="692" y="2439"/>
                  </a:cubicBezTo>
                  <a:cubicBezTo>
                    <a:pt x="694" y="2439"/>
                    <a:pt x="698" y="2439"/>
                    <a:pt x="704" y="2438"/>
                  </a:cubicBezTo>
                  <a:lnTo>
                    <a:pt x="704" y="2438"/>
                  </a:lnTo>
                  <a:cubicBezTo>
                    <a:pt x="704" y="2438"/>
                    <a:pt x="678" y="2459"/>
                    <a:pt x="655" y="2482"/>
                  </a:cubicBezTo>
                  <a:cubicBezTo>
                    <a:pt x="666" y="2476"/>
                    <a:pt x="673" y="2474"/>
                    <a:pt x="678" y="2474"/>
                  </a:cubicBezTo>
                  <a:cubicBezTo>
                    <a:pt x="685" y="2474"/>
                    <a:pt x="687" y="2478"/>
                    <a:pt x="689" y="2483"/>
                  </a:cubicBezTo>
                  <a:cubicBezTo>
                    <a:pt x="693" y="2490"/>
                    <a:pt x="580" y="2539"/>
                    <a:pt x="514" y="2556"/>
                  </a:cubicBezTo>
                  <a:cubicBezTo>
                    <a:pt x="494" y="2563"/>
                    <a:pt x="474" y="2569"/>
                    <a:pt x="454" y="2578"/>
                  </a:cubicBezTo>
                  <a:lnTo>
                    <a:pt x="464" y="2593"/>
                  </a:lnTo>
                  <a:cubicBezTo>
                    <a:pt x="442" y="2609"/>
                    <a:pt x="420" y="2627"/>
                    <a:pt x="412" y="2627"/>
                  </a:cubicBezTo>
                  <a:cubicBezTo>
                    <a:pt x="410" y="2627"/>
                    <a:pt x="409" y="2626"/>
                    <a:pt x="409" y="2625"/>
                  </a:cubicBezTo>
                  <a:cubicBezTo>
                    <a:pt x="407" y="2623"/>
                    <a:pt x="406" y="2621"/>
                    <a:pt x="404" y="2621"/>
                  </a:cubicBezTo>
                  <a:cubicBezTo>
                    <a:pt x="400" y="2621"/>
                    <a:pt x="395" y="2626"/>
                    <a:pt x="380" y="2640"/>
                  </a:cubicBezTo>
                  <a:cubicBezTo>
                    <a:pt x="380" y="2640"/>
                    <a:pt x="355" y="2661"/>
                    <a:pt x="362" y="2668"/>
                  </a:cubicBezTo>
                  <a:cubicBezTo>
                    <a:pt x="373" y="2680"/>
                    <a:pt x="373" y="2680"/>
                    <a:pt x="344" y="2696"/>
                  </a:cubicBezTo>
                  <a:cubicBezTo>
                    <a:pt x="311" y="2704"/>
                    <a:pt x="285" y="2731"/>
                    <a:pt x="279" y="2765"/>
                  </a:cubicBezTo>
                  <a:cubicBezTo>
                    <a:pt x="291" y="2776"/>
                    <a:pt x="291" y="2776"/>
                    <a:pt x="257" y="2788"/>
                  </a:cubicBezTo>
                  <a:cubicBezTo>
                    <a:pt x="257" y="2787"/>
                    <a:pt x="256" y="2787"/>
                    <a:pt x="254" y="2787"/>
                  </a:cubicBezTo>
                  <a:cubicBezTo>
                    <a:pt x="245" y="2787"/>
                    <a:pt x="221" y="2804"/>
                    <a:pt x="205" y="2826"/>
                  </a:cubicBezTo>
                  <a:lnTo>
                    <a:pt x="211" y="2832"/>
                  </a:lnTo>
                  <a:cubicBezTo>
                    <a:pt x="225" y="2843"/>
                    <a:pt x="205" y="2867"/>
                    <a:pt x="181" y="2888"/>
                  </a:cubicBezTo>
                  <a:cubicBezTo>
                    <a:pt x="180" y="2887"/>
                    <a:pt x="180" y="2887"/>
                    <a:pt x="179" y="2887"/>
                  </a:cubicBezTo>
                  <a:cubicBezTo>
                    <a:pt x="170" y="2887"/>
                    <a:pt x="152" y="2913"/>
                    <a:pt x="128" y="2966"/>
                  </a:cubicBezTo>
                  <a:cubicBezTo>
                    <a:pt x="99" y="3018"/>
                    <a:pt x="84" y="3046"/>
                    <a:pt x="77" y="3046"/>
                  </a:cubicBezTo>
                  <a:cubicBezTo>
                    <a:pt x="76" y="3046"/>
                    <a:pt x="76" y="3046"/>
                    <a:pt x="76" y="3046"/>
                  </a:cubicBezTo>
                  <a:cubicBezTo>
                    <a:pt x="71" y="3043"/>
                    <a:pt x="67" y="3041"/>
                    <a:pt x="65" y="3041"/>
                  </a:cubicBezTo>
                  <a:cubicBezTo>
                    <a:pt x="60" y="3041"/>
                    <a:pt x="60" y="3050"/>
                    <a:pt x="61" y="3074"/>
                  </a:cubicBezTo>
                  <a:cubicBezTo>
                    <a:pt x="55" y="3107"/>
                    <a:pt x="54" y="3107"/>
                    <a:pt x="23" y="3162"/>
                  </a:cubicBezTo>
                  <a:cubicBezTo>
                    <a:pt x="4" y="3187"/>
                    <a:pt x="3" y="3187"/>
                    <a:pt x="1" y="3221"/>
                  </a:cubicBezTo>
                  <a:cubicBezTo>
                    <a:pt x="7" y="3223"/>
                    <a:pt x="11" y="3225"/>
                    <a:pt x="16" y="3225"/>
                  </a:cubicBezTo>
                  <a:cubicBezTo>
                    <a:pt x="23" y="3225"/>
                    <a:pt x="28" y="3220"/>
                    <a:pt x="35" y="3201"/>
                  </a:cubicBezTo>
                  <a:cubicBezTo>
                    <a:pt x="44" y="3179"/>
                    <a:pt x="46" y="3174"/>
                    <a:pt x="50" y="3174"/>
                  </a:cubicBezTo>
                  <a:cubicBezTo>
                    <a:pt x="51" y="3174"/>
                    <a:pt x="52" y="3174"/>
                    <a:pt x="54" y="3175"/>
                  </a:cubicBezTo>
                  <a:cubicBezTo>
                    <a:pt x="54" y="3175"/>
                    <a:pt x="42" y="3203"/>
                    <a:pt x="33" y="3233"/>
                  </a:cubicBezTo>
                  <a:cubicBezTo>
                    <a:pt x="18" y="3273"/>
                    <a:pt x="9" y="3313"/>
                    <a:pt x="6" y="3355"/>
                  </a:cubicBezTo>
                  <a:cubicBezTo>
                    <a:pt x="3" y="3387"/>
                    <a:pt x="6" y="3403"/>
                    <a:pt x="11" y="3403"/>
                  </a:cubicBezTo>
                  <a:cubicBezTo>
                    <a:pt x="15" y="3403"/>
                    <a:pt x="20" y="3389"/>
                    <a:pt x="23" y="3359"/>
                  </a:cubicBezTo>
                  <a:cubicBezTo>
                    <a:pt x="27" y="3350"/>
                    <a:pt x="32" y="3341"/>
                    <a:pt x="38" y="3332"/>
                  </a:cubicBezTo>
                  <a:cubicBezTo>
                    <a:pt x="39" y="3333"/>
                    <a:pt x="40" y="3333"/>
                    <a:pt x="42" y="3333"/>
                  </a:cubicBezTo>
                  <a:cubicBezTo>
                    <a:pt x="65" y="3333"/>
                    <a:pt x="77" y="3281"/>
                    <a:pt x="54" y="3274"/>
                  </a:cubicBezTo>
                  <a:cubicBezTo>
                    <a:pt x="31" y="3266"/>
                    <a:pt x="31" y="3265"/>
                    <a:pt x="57" y="3242"/>
                  </a:cubicBezTo>
                  <a:cubicBezTo>
                    <a:pt x="58" y="3243"/>
                    <a:pt x="59" y="3243"/>
                    <a:pt x="61" y="3243"/>
                  </a:cubicBezTo>
                  <a:cubicBezTo>
                    <a:pt x="74" y="3243"/>
                    <a:pt x="83" y="3218"/>
                    <a:pt x="94" y="3192"/>
                  </a:cubicBezTo>
                  <a:cubicBezTo>
                    <a:pt x="101" y="3171"/>
                    <a:pt x="104" y="3166"/>
                    <a:pt x="108" y="3166"/>
                  </a:cubicBezTo>
                  <a:cubicBezTo>
                    <a:pt x="109" y="3166"/>
                    <a:pt x="111" y="3166"/>
                    <a:pt x="113" y="3167"/>
                  </a:cubicBezTo>
                  <a:cubicBezTo>
                    <a:pt x="113" y="3167"/>
                    <a:pt x="114" y="3168"/>
                    <a:pt x="114" y="3168"/>
                  </a:cubicBezTo>
                  <a:cubicBezTo>
                    <a:pt x="123" y="3168"/>
                    <a:pt x="140" y="3145"/>
                    <a:pt x="152" y="3121"/>
                  </a:cubicBezTo>
                  <a:cubicBezTo>
                    <a:pt x="165" y="3094"/>
                    <a:pt x="165" y="3094"/>
                    <a:pt x="158" y="3091"/>
                  </a:cubicBezTo>
                  <a:lnTo>
                    <a:pt x="158" y="3091"/>
                  </a:lnTo>
                  <a:cubicBezTo>
                    <a:pt x="154" y="3095"/>
                    <a:pt x="152" y="3096"/>
                    <a:pt x="151" y="3096"/>
                  </a:cubicBezTo>
                  <a:cubicBezTo>
                    <a:pt x="146" y="3096"/>
                    <a:pt x="168" y="3057"/>
                    <a:pt x="193" y="3043"/>
                  </a:cubicBezTo>
                  <a:cubicBezTo>
                    <a:pt x="215" y="3021"/>
                    <a:pt x="215" y="3021"/>
                    <a:pt x="200" y="3012"/>
                  </a:cubicBezTo>
                  <a:cubicBezTo>
                    <a:pt x="187" y="3005"/>
                    <a:pt x="217" y="2952"/>
                    <a:pt x="250" y="2938"/>
                  </a:cubicBezTo>
                  <a:cubicBezTo>
                    <a:pt x="250" y="2938"/>
                    <a:pt x="265" y="2914"/>
                    <a:pt x="284" y="2891"/>
                  </a:cubicBezTo>
                  <a:cubicBezTo>
                    <a:pt x="302" y="2868"/>
                    <a:pt x="296" y="2862"/>
                    <a:pt x="289" y="2857"/>
                  </a:cubicBezTo>
                  <a:cubicBezTo>
                    <a:pt x="276" y="2845"/>
                    <a:pt x="276" y="2845"/>
                    <a:pt x="302" y="2827"/>
                  </a:cubicBezTo>
                  <a:cubicBezTo>
                    <a:pt x="318" y="2817"/>
                    <a:pt x="326" y="2815"/>
                    <a:pt x="331" y="2815"/>
                  </a:cubicBezTo>
                  <a:cubicBezTo>
                    <a:pt x="334" y="2815"/>
                    <a:pt x="335" y="2816"/>
                    <a:pt x="335" y="2816"/>
                  </a:cubicBezTo>
                  <a:cubicBezTo>
                    <a:pt x="335" y="2817"/>
                    <a:pt x="336" y="2817"/>
                    <a:pt x="337" y="2817"/>
                  </a:cubicBezTo>
                  <a:cubicBezTo>
                    <a:pt x="345" y="2817"/>
                    <a:pt x="363" y="2798"/>
                    <a:pt x="381" y="2779"/>
                  </a:cubicBezTo>
                  <a:cubicBezTo>
                    <a:pt x="401" y="2758"/>
                    <a:pt x="444" y="2718"/>
                    <a:pt x="440" y="2712"/>
                  </a:cubicBezTo>
                  <a:lnTo>
                    <a:pt x="440" y="2712"/>
                  </a:lnTo>
                  <a:lnTo>
                    <a:pt x="445" y="2719"/>
                  </a:lnTo>
                  <a:cubicBezTo>
                    <a:pt x="467" y="2698"/>
                    <a:pt x="473" y="2705"/>
                    <a:pt x="467" y="2698"/>
                  </a:cubicBezTo>
                  <a:cubicBezTo>
                    <a:pt x="491" y="2680"/>
                    <a:pt x="515" y="2665"/>
                    <a:pt x="542" y="2651"/>
                  </a:cubicBezTo>
                  <a:cubicBezTo>
                    <a:pt x="582" y="2629"/>
                    <a:pt x="634" y="2587"/>
                    <a:pt x="611" y="2587"/>
                  </a:cubicBezTo>
                  <a:cubicBezTo>
                    <a:pt x="605" y="2587"/>
                    <a:pt x="594" y="2590"/>
                    <a:pt x="577" y="2596"/>
                  </a:cubicBezTo>
                  <a:cubicBezTo>
                    <a:pt x="567" y="2603"/>
                    <a:pt x="561" y="2607"/>
                    <a:pt x="561" y="2607"/>
                  </a:cubicBezTo>
                  <a:cubicBezTo>
                    <a:pt x="560" y="2607"/>
                    <a:pt x="572" y="2599"/>
                    <a:pt x="602" y="2579"/>
                  </a:cubicBezTo>
                  <a:cubicBezTo>
                    <a:pt x="628" y="2564"/>
                    <a:pt x="624" y="2557"/>
                    <a:pt x="624" y="2557"/>
                  </a:cubicBezTo>
                  <a:cubicBezTo>
                    <a:pt x="620" y="2549"/>
                    <a:pt x="646" y="2535"/>
                    <a:pt x="672" y="2520"/>
                  </a:cubicBezTo>
                  <a:lnTo>
                    <a:pt x="680" y="2536"/>
                  </a:lnTo>
                  <a:cubicBezTo>
                    <a:pt x="675" y="2549"/>
                    <a:pt x="679" y="2555"/>
                    <a:pt x="688" y="2555"/>
                  </a:cubicBezTo>
                  <a:cubicBezTo>
                    <a:pt x="702" y="2555"/>
                    <a:pt x="727" y="2539"/>
                    <a:pt x="738" y="2517"/>
                  </a:cubicBezTo>
                  <a:lnTo>
                    <a:pt x="738" y="2517"/>
                  </a:lnTo>
                  <a:cubicBezTo>
                    <a:pt x="738" y="2519"/>
                    <a:pt x="740" y="2522"/>
                    <a:pt x="741" y="2524"/>
                  </a:cubicBezTo>
                  <a:cubicBezTo>
                    <a:pt x="742" y="2526"/>
                    <a:pt x="743" y="2527"/>
                    <a:pt x="745" y="2527"/>
                  </a:cubicBezTo>
                  <a:cubicBezTo>
                    <a:pt x="755" y="2527"/>
                    <a:pt x="780" y="2513"/>
                    <a:pt x="823" y="2490"/>
                  </a:cubicBezTo>
                  <a:cubicBezTo>
                    <a:pt x="850" y="2480"/>
                    <a:pt x="873" y="2454"/>
                    <a:pt x="871" y="2446"/>
                  </a:cubicBezTo>
                  <a:cubicBezTo>
                    <a:pt x="869" y="2437"/>
                    <a:pt x="898" y="2429"/>
                    <a:pt x="898" y="2429"/>
                  </a:cubicBezTo>
                  <a:cubicBezTo>
                    <a:pt x="912" y="2424"/>
                    <a:pt x="920" y="2422"/>
                    <a:pt x="924" y="2422"/>
                  </a:cubicBezTo>
                  <a:cubicBezTo>
                    <a:pt x="927" y="2422"/>
                    <a:pt x="928" y="2424"/>
                    <a:pt x="928" y="2428"/>
                  </a:cubicBezTo>
                  <a:cubicBezTo>
                    <a:pt x="930" y="2433"/>
                    <a:pt x="936" y="2435"/>
                    <a:pt x="944" y="2435"/>
                  </a:cubicBezTo>
                  <a:cubicBezTo>
                    <a:pt x="965" y="2435"/>
                    <a:pt x="998" y="2423"/>
                    <a:pt x="1017" y="2408"/>
                  </a:cubicBezTo>
                  <a:lnTo>
                    <a:pt x="1018" y="2416"/>
                  </a:lnTo>
                  <a:cubicBezTo>
                    <a:pt x="1019" y="2419"/>
                    <a:pt x="1023" y="2421"/>
                    <a:pt x="1033" y="2421"/>
                  </a:cubicBezTo>
                  <a:cubicBezTo>
                    <a:pt x="1054" y="2421"/>
                    <a:pt x="1100" y="2414"/>
                    <a:pt x="1196" y="2401"/>
                  </a:cubicBezTo>
                  <a:cubicBezTo>
                    <a:pt x="1228" y="2400"/>
                    <a:pt x="1258" y="2399"/>
                    <a:pt x="1285" y="2399"/>
                  </a:cubicBezTo>
                  <a:cubicBezTo>
                    <a:pt x="1356" y="2399"/>
                    <a:pt x="1403" y="2403"/>
                    <a:pt x="1403" y="2407"/>
                  </a:cubicBezTo>
                  <a:cubicBezTo>
                    <a:pt x="1403" y="2408"/>
                    <a:pt x="1405" y="2409"/>
                    <a:pt x="1410" y="2409"/>
                  </a:cubicBezTo>
                  <a:cubicBezTo>
                    <a:pt x="1421" y="2409"/>
                    <a:pt x="1444" y="2404"/>
                    <a:pt x="1464" y="2388"/>
                  </a:cubicBezTo>
                  <a:cubicBezTo>
                    <a:pt x="1492" y="2364"/>
                    <a:pt x="1513" y="2333"/>
                    <a:pt x="1523" y="2298"/>
                  </a:cubicBezTo>
                  <a:cubicBezTo>
                    <a:pt x="1523" y="2298"/>
                    <a:pt x="1524" y="2299"/>
                    <a:pt x="1525" y="2299"/>
                  </a:cubicBezTo>
                  <a:cubicBezTo>
                    <a:pt x="1533" y="2299"/>
                    <a:pt x="1549" y="2275"/>
                    <a:pt x="1575" y="2229"/>
                  </a:cubicBezTo>
                  <a:cubicBezTo>
                    <a:pt x="1610" y="2167"/>
                    <a:pt x="1615" y="2155"/>
                    <a:pt x="1620" y="2155"/>
                  </a:cubicBezTo>
                  <a:cubicBezTo>
                    <a:pt x="1621" y="2155"/>
                    <a:pt x="1622" y="2156"/>
                    <a:pt x="1624" y="2157"/>
                  </a:cubicBezTo>
                  <a:cubicBezTo>
                    <a:pt x="1625" y="2171"/>
                    <a:pt x="1625" y="2179"/>
                    <a:pt x="1627" y="2179"/>
                  </a:cubicBezTo>
                  <a:cubicBezTo>
                    <a:pt x="1629" y="2179"/>
                    <a:pt x="1631" y="2165"/>
                    <a:pt x="1637" y="2130"/>
                  </a:cubicBezTo>
                  <a:cubicBezTo>
                    <a:pt x="1635" y="2097"/>
                    <a:pt x="1674" y="2025"/>
                    <a:pt x="1689" y="2025"/>
                  </a:cubicBezTo>
                  <a:cubicBezTo>
                    <a:pt x="1690" y="2025"/>
                    <a:pt x="1691" y="2025"/>
                    <a:pt x="1691" y="2025"/>
                  </a:cubicBezTo>
                  <a:cubicBezTo>
                    <a:pt x="1691" y="2025"/>
                    <a:pt x="1692" y="2026"/>
                    <a:pt x="1692" y="2026"/>
                  </a:cubicBezTo>
                  <a:cubicBezTo>
                    <a:pt x="1700" y="2026"/>
                    <a:pt x="1711" y="1999"/>
                    <a:pt x="1731" y="1947"/>
                  </a:cubicBezTo>
                  <a:cubicBezTo>
                    <a:pt x="1734" y="1915"/>
                    <a:pt x="1754" y="1860"/>
                    <a:pt x="1774" y="1805"/>
                  </a:cubicBezTo>
                  <a:cubicBezTo>
                    <a:pt x="1805" y="1722"/>
                    <a:pt x="1805" y="1722"/>
                    <a:pt x="1790" y="1716"/>
                  </a:cubicBezTo>
                  <a:cubicBezTo>
                    <a:pt x="1774" y="1709"/>
                    <a:pt x="1784" y="1681"/>
                    <a:pt x="1808" y="1626"/>
                  </a:cubicBezTo>
                  <a:cubicBezTo>
                    <a:pt x="1818" y="1600"/>
                    <a:pt x="1829" y="1575"/>
                    <a:pt x="1837" y="1575"/>
                  </a:cubicBezTo>
                  <a:cubicBezTo>
                    <a:pt x="1837" y="1575"/>
                    <a:pt x="1838" y="1575"/>
                    <a:pt x="1838" y="1575"/>
                  </a:cubicBezTo>
                  <a:cubicBezTo>
                    <a:pt x="1850" y="1560"/>
                    <a:pt x="1860" y="1542"/>
                    <a:pt x="1869" y="1524"/>
                  </a:cubicBezTo>
                  <a:cubicBezTo>
                    <a:pt x="1880" y="1498"/>
                    <a:pt x="1891" y="1473"/>
                    <a:pt x="1898" y="1473"/>
                  </a:cubicBezTo>
                  <a:cubicBezTo>
                    <a:pt x="1899" y="1473"/>
                    <a:pt x="1899" y="1473"/>
                    <a:pt x="1900" y="1473"/>
                  </a:cubicBezTo>
                  <a:cubicBezTo>
                    <a:pt x="1917" y="1450"/>
                    <a:pt x="1931" y="1423"/>
                    <a:pt x="1942" y="1396"/>
                  </a:cubicBezTo>
                  <a:cubicBezTo>
                    <a:pt x="1964" y="1343"/>
                    <a:pt x="1987" y="1290"/>
                    <a:pt x="1995" y="1290"/>
                  </a:cubicBezTo>
                  <a:cubicBezTo>
                    <a:pt x="1996" y="1290"/>
                    <a:pt x="1996" y="1290"/>
                    <a:pt x="1996" y="1291"/>
                  </a:cubicBezTo>
                  <a:cubicBezTo>
                    <a:pt x="2007" y="1264"/>
                    <a:pt x="2007" y="1264"/>
                    <a:pt x="2000" y="1260"/>
                  </a:cubicBezTo>
                  <a:cubicBezTo>
                    <a:pt x="1992" y="1256"/>
                    <a:pt x="1996" y="1225"/>
                    <a:pt x="2050" y="1120"/>
                  </a:cubicBezTo>
                  <a:cubicBezTo>
                    <a:pt x="2072" y="1066"/>
                    <a:pt x="2107" y="984"/>
                    <a:pt x="2099" y="981"/>
                  </a:cubicBezTo>
                  <a:cubicBezTo>
                    <a:pt x="2108" y="961"/>
                    <a:pt x="2110" y="956"/>
                    <a:pt x="2114" y="956"/>
                  </a:cubicBezTo>
                  <a:cubicBezTo>
                    <a:pt x="2115" y="956"/>
                    <a:pt x="2116" y="956"/>
                    <a:pt x="2118" y="957"/>
                  </a:cubicBezTo>
                  <a:cubicBezTo>
                    <a:pt x="2119" y="958"/>
                    <a:pt x="2120" y="958"/>
                    <a:pt x="2122" y="958"/>
                  </a:cubicBezTo>
                  <a:cubicBezTo>
                    <a:pt x="2137" y="958"/>
                    <a:pt x="2158" y="906"/>
                    <a:pt x="2164" y="849"/>
                  </a:cubicBezTo>
                  <a:cubicBezTo>
                    <a:pt x="2157" y="845"/>
                    <a:pt x="2169" y="818"/>
                    <a:pt x="2188" y="795"/>
                  </a:cubicBezTo>
                  <a:cubicBezTo>
                    <a:pt x="2195" y="776"/>
                    <a:pt x="2200" y="757"/>
                    <a:pt x="2203" y="736"/>
                  </a:cubicBezTo>
                  <a:cubicBezTo>
                    <a:pt x="2207" y="706"/>
                    <a:pt x="2207" y="706"/>
                    <a:pt x="2237" y="656"/>
                  </a:cubicBezTo>
                  <a:cubicBezTo>
                    <a:pt x="2238" y="656"/>
                    <a:pt x="2238" y="656"/>
                    <a:pt x="2239" y="656"/>
                  </a:cubicBezTo>
                  <a:cubicBezTo>
                    <a:pt x="2246" y="656"/>
                    <a:pt x="2257" y="630"/>
                    <a:pt x="2269" y="605"/>
                  </a:cubicBezTo>
                  <a:cubicBezTo>
                    <a:pt x="2290" y="534"/>
                    <a:pt x="2319" y="467"/>
                    <a:pt x="2354" y="403"/>
                  </a:cubicBezTo>
                  <a:cubicBezTo>
                    <a:pt x="2402" y="322"/>
                    <a:pt x="2471" y="262"/>
                    <a:pt x="2486" y="257"/>
                  </a:cubicBezTo>
                  <a:cubicBezTo>
                    <a:pt x="2495" y="238"/>
                    <a:pt x="2510" y="224"/>
                    <a:pt x="2528" y="214"/>
                  </a:cubicBezTo>
                  <a:cubicBezTo>
                    <a:pt x="2560" y="209"/>
                    <a:pt x="2582" y="189"/>
                    <a:pt x="2574" y="173"/>
                  </a:cubicBezTo>
                  <a:lnTo>
                    <a:pt x="2574" y="173"/>
                  </a:lnTo>
                  <a:lnTo>
                    <a:pt x="2548" y="189"/>
                  </a:lnTo>
                  <a:lnTo>
                    <a:pt x="2523" y="206"/>
                  </a:lnTo>
                  <a:cubicBezTo>
                    <a:pt x="2514" y="193"/>
                    <a:pt x="2566" y="159"/>
                    <a:pt x="2591" y="159"/>
                  </a:cubicBezTo>
                  <a:cubicBezTo>
                    <a:pt x="2597" y="159"/>
                    <a:pt x="2602" y="161"/>
                    <a:pt x="2604" y="165"/>
                  </a:cubicBezTo>
                  <a:cubicBezTo>
                    <a:pt x="2613" y="166"/>
                    <a:pt x="2620" y="167"/>
                    <a:pt x="2625" y="167"/>
                  </a:cubicBezTo>
                  <a:cubicBezTo>
                    <a:pt x="2640" y="167"/>
                    <a:pt x="2643" y="162"/>
                    <a:pt x="2659" y="141"/>
                  </a:cubicBezTo>
                  <a:cubicBezTo>
                    <a:pt x="2674" y="121"/>
                    <a:pt x="2698" y="110"/>
                    <a:pt x="2722" y="110"/>
                  </a:cubicBezTo>
                  <a:cubicBezTo>
                    <a:pt x="2730" y="110"/>
                    <a:pt x="2738" y="111"/>
                    <a:pt x="2746" y="114"/>
                  </a:cubicBezTo>
                  <a:cubicBezTo>
                    <a:pt x="2747" y="121"/>
                    <a:pt x="2748" y="126"/>
                    <a:pt x="2750" y="126"/>
                  </a:cubicBezTo>
                  <a:cubicBezTo>
                    <a:pt x="2754" y="126"/>
                    <a:pt x="2760" y="120"/>
                    <a:pt x="2775" y="107"/>
                  </a:cubicBezTo>
                  <a:cubicBezTo>
                    <a:pt x="2806" y="80"/>
                    <a:pt x="2853" y="66"/>
                    <a:pt x="2886" y="66"/>
                  </a:cubicBezTo>
                  <a:cubicBezTo>
                    <a:pt x="2910" y="66"/>
                    <a:pt x="2926" y="73"/>
                    <a:pt x="2925" y="88"/>
                  </a:cubicBezTo>
                  <a:cubicBezTo>
                    <a:pt x="2924" y="106"/>
                    <a:pt x="2952" y="114"/>
                    <a:pt x="2981" y="119"/>
                  </a:cubicBezTo>
                  <a:cubicBezTo>
                    <a:pt x="2986" y="120"/>
                    <a:pt x="2991" y="121"/>
                    <a:pt x="2994" y="121"/>
                  </a:cubicBezTo>
                  <a:cubicBezTo>
                    <a:pt x="3010" y="121"/>
                    <a:pt x="3012" y="113"/>
                    <a:pt x="3014" y="107"/>
                  </a:cubicBezTo>
                  <a:cubicBezTo>
                    <a:pt x="3002" y="98"/>
                    <a:pt x="3001" y="93"/>
                    <a:pt x="3008" y="93"/>
                  </a:cubicBezTo>
                  <a:cubicBezTo>
                    <a:pt x="3017" y="93"/>
                    <a:pt x="3041" y="102"/>
                    <a:pt x="3072" y="122"/>
                  </a:cubicBezTo>
                  <a:cubicBezTo>
                    <a:pt x="3137" y="165"/>
                    <a:pt x="3207" y="204"/>
                    <a:pt x="3278" y="237"/>
                  </a:cubicBezTo>
                  <a:cubicBezTo>
                    <a:pt x="3319" y="260"/>
                    <a:pt x="3356" y="290"/>
                    <a:pt x="3386" y="325"/>
                  </a:cubicBezTo>
                  <a:cubicBezTo>
                    <a:pt x="3394" y="334"/>
                    <a:pt x="3398" y="340"/>
                    <a:pt x="3395" y="340"/>
                  </a:cubicBezTo>
                  <a:cubicBezTo>
                    <a:pt x="3392" y="340"/>
                    <a:pt x="3382" y="334"/>
                    <a:pt x="3364" y="319"/>
                  </a:cubicBezTo>
                  <a:cubicBezTo>
                    <a:pt x="3351" y="309"/>
                    <a:pt x="3338" y="301"/>
                    <a:pt x="3324" y="296"/>
                  </a:cubicBezTo>
                  <a:lnTo>
                    <a:pt x="3324" y="296"/>
                  </a:lnTo>
                  <a:cubicBezTo>
                    <a:pt x="3323" y="297"/>
                    <a:pt x="3336" y="304"/>
                    <a:pt x="3357" y="324"/>
                  </a:cubicBezTo>
                  <a:cubicBezTo>
                    <a:pt x="3389" y="361"/>
                    <a:pt x="3417" y="401"/>
                    <a:pt x="3440" y="444"/>
                  </a:cubicBezTo>
                  <a:cubicBezTo>
                    <a:pt x="3451" y="469"/>
                    <a:pt x="3469" y="491"/>
                    <a:pt x="3478" y="491"/>
                  </a:cubicBezTo>
                  <a:cubicBezTo>
                    <a:pt x="3479" y="491"/>
                    <a:pt x="3480" y="491"/>
                    <a:pt x="3480" y="491"/>
                  </a:cubicBezTo>
                  <a:lnTo>
                    <a:pt x="3480" y="491"/>
                  </a:lnTo>
                  <a:cubicBezTo>
                    <a:pt x="3475" y="525"/>
                    <a:pt x="3486" y="580"/>
                    <a:pt x="3509" y="637"/>
                  </a:cubicBezTo>
                  <a:cubicBezTo>
                    <a:pt x="3513" y="656"/>
                    <a:pt x="3515" y="676"/>
                    <a:pt x="3515" y="696"/>
                  </a:cubicBezTo>
                  <a:cubicBezTo>
                    <a:pt x="3516" y="715"/>
                    <a:pt x="3518" y="735"/>
                    <a:pt x="3524" y="755"/>
                  </a:cubicBezTo>
                  <a:cubicBezTo>
                    <a:pt x="3532" y="786"/>
                    <a:pt x="3518" y="815"/>
                    <a:pt x="3505" y="843"/>
                  </a:cubicBezTo>
                  <a:cubicBezTo>
                    <a:pt x="3491" y="870"/>
                    <a:pt x="3475" y="895"/>
                    <a:pt x="3484" y="897"/>
                  </a:cubicBezTo>
                  <a:cubicBezTo>
                    <a:pt x="3494" y="899"/>
                    <a:pt x="3478" y="961"/>
                    <a:pt x="3479" y="988"/>
                  </a:cubicBezTo>
                  <a:cubicBezTo>
                    <a:pt x="3480" y="1009"/>
                    <a:pt x="3473" y="1028"/>
                    <a:pt x="3468" y="1028"/>
                  </a:cubicBezTo>
                  <a:cubicBezTo>
                    <a:pt x="3466" y="1028"/>
                    <a:pt x="3464" y="1024"/>
                    <a:pt x="3463" y="1015"/>
                  </a:cubicBezTo>
                  <a:cubicBezTo>
                    <a:pt x="3462" y="1014"/>
                    <a:pt x="3461" y="1014"/>
                    <a:pt x="3460" y="1014"/>
                  </a:cubicBezTo>
                  <a:cubicBezTo>
                    <a:pt x="3455" y="1014"/>
                    <a:pt x="3452" y="1021"/>
                    <a:pt x="3432" y="1066"/>
                  </a:cubicBezTo>
                  <a:cubicBezTo>
                    <a:pt x="3425" y="1095"/>
                    <a:pt x="3411" y="1153"/>
                    <a:pt x="3419" y="1155"/>
                  </a:cubicBezTo>
                  <a:cubicBezTo>
                    <a:pt x="3426" y="1157"/>
                    <a:pt x="3383" y="1329"/>
                    <a:pt x="3368" y="1354"/>
                  </a:cubicBezTo>
                  <a:cubicBezTo>
                    <a:pt x="3368" y="1354"/>
                    <a:pt x="3360" y="1384"/>
                    <a:pt x="3352" y="1412"/>
                  </a:cubicBezTo>
                  <a:cubicBezTo>
                    <a:pt x="3346" y="1441"/>
                    <a:pt x="3347" y="1471"/>
                    <a:pt x="3339" y="1500"/>
                  </a:cubicBezTo>
                  <a:cubicBezTo>
                    <a:pt x="3334" y="1519"/>
                    <a:pt x="3332" y="1540"/>
                    <a:pt x="3332" y="1560"/>
                  </a:cubicBezTo>
                  <a:cubicBezTo>
                    <a:pt x="3326" y="1587"/>
                    <a:pt x="3318" y="1615"/>
                    <a:pt x="3311" y="1615"/>
                  </a:cubicBezTo>
                  <a:cubicBezTo>
                    <a:pt x="3310" y="1615"/>
                    <a:pt x="3310" y="1615"/>
                    <a:pt x="3310" y="1615"/>
                  </a:cubicBezTo>
                  <a:lnTo>
                    <a:pt x="3310" y="1615"/>
                  </a:lnTo>
                  <a:cubicBezTo>
                    <a:pt x="3319" y="1647"/>
                    <a:pt x="3319" y="1647"/>
                    <a:pt x="3295" y="1672"/>
                  </a:cubicBezTo>
                  <a:cubicBezTo>
                    <a:pt x="3291" y="1670"/>
                    <a:pt x="3287" y="1669"/>
                    <a:pt x="3285" y="1669"/>
                  </a:cubicBezTo>
                  <a:cubicBezTo>
                    <a:pt x="3280" y="1669"/>
                    <a:pt x="3282" y="1676"/>
                    <a:pt x="3288" y="1700"/>
                  </a:cubicBezTo>
                  <a:cubicBezTo>
                    <a:pt x="3288" y="1731"/>
                    <a:pt x="3288" y="1731"/>
                    <a:pt x="3274" y="1757"/>
                  </a:cubicBezTo>
                  <a:cubicBezTo>
                    <a:pt x="3274" y="1757"/>
                    <a:pt x="3273" y="1757"/>
                    <a:pt x="3273" y="1757"/>
                  </a:cubicBezTo>
                  <a:cubicBezTo>
                    <a:pt x="3264" y="1757"/>
                    <a:pt x="3258" y="1783"/>
                    <a:pt x="3266" y="1785"/>
                  </a:cubicBezTo>
                  <a:cubicBezTo>
                    <a:pt x="3275" y="1818"/>
                    <a:pt x="3262" y="1902"/>
                    <a:pt x="3246" y="1902"/>
                  </a:cubicBezTo>
                  <a:cubicBezTo>
                    <a:pt x="3246" y="1902"/>
                    <a:pt x="3245" y="1902"/>
                    <a:pt x="3245" y="1902"/>
                  </a:cubicBezTo>
                  <a:cubicBezTo>
                    <a:pt x="3240" y="1922"/>
                    <a:pt x="3238" y="1942"/>
                    <a:pt x="3238" y="1962"/>
                  </a:cubicBezTo>
                  <a:cubicBezTo>
                    <a:pt x="3244" y="1986"/>
                    <a:pt x="3246" y="1993"/>
                    <a:pt x="3241" y="1993"/>
                  </a:cubicBezTo>
                  <a:cubicBezTo>
                    <a:pt x="3239" y="1993"/>
                    <a:pt x="3236" y="1992"/>
                    <a:pt x="3231" y="1991"/>
                  </a:cubicBezTo>
                  <a:cubicBezTo>
                    <a:pt x="3208" y="2013"/>
                    <a:pt x="3200" y="2045"/>
                    <a:pt x="3209" y="2077"/>
                  </a:cubicBezTo>
                  <a:cubicBezTo>
                    <a:pt x="3209" y="2096"/>
                    <a:pt x="3204" y="2116"/>
                    <a:pt x="3194" y="2134"/>
                  </a:cubicBezTo>
                  <a:cubicBezTo>
                    <a:pt x="3174" y="2185"/>
                    <a:pt x="3120" y="2334"/>
                    <a:pt x="3134" y="2334"/>
                  </a:cubicBezTo>
                  <a:cubicBezTo>
                    <a:pt x="3135" y="2334"/>
                    <a:pt x="3136" y="2333"/>
                    <a:pt x="3138" y="2332"/>
                  </a:cubicBezTo>
                  <a:lnTo>
                    <a:pt x="3138" y="2332"/>
                  </a:lnTo>
                  <a:lnTo>
                    <a:pt x="3122" y="2389"/>
                  </a:lnTo>
                  <a:cubicBezTo>
                    <a:pt x="3099" y="2443"/>
                    <a:pt x="3092" y="2472"/>
                    <a:pt x="3092" y="2502"/>
                  </a:cubicBezTo>
                  <a:lnTo>
                    <a:pt x="3093" y="2533"/>
                  </a:lnTo>
                  <a:cubicBezTo>
                    <a:pt x="3093" y="2533"/>
                    <a:pt x="3093" y="2533"/>
                    <a:pt x="3092" y="2533"/>
                  </a:cubicBezTo>
                  <a:cubicBezTo>
                    <a:pt x="3084" y="2533"/>
                    <a:pt x="3071" y="2558"/>
                    <a:pt x="3064" y="2586"/>
                  </a:cubicBezTo>
                  <a:cubicBezTo>
                    <a:pt x="3057" y="2614"/>
                    <a:pt x="3057" y="2614"/>
                    <a:pt x="3065" y="2616"/>
                  </a:cubicBezTo>
                  <a:cubicBezTo>
                    <a:pt x="3070" y="2609"/>
                    <a:pt x="3072" y="2606"/>
                    <a:pt x="3074" y="2606"/>
                  </a:cubicBezTo>
                  <a:cubicBezTo>
                    <a:pt x="3077" y="2606"/>
                    <a:pt x="3072" y="2627"/>
                    <a:pt x="3067" y="2648"/>
                  </a:cubicBezTo>
                  <a:cubicBezTo>
                    <a:pt x="3061" y="2675"/>
                    <a:pt x="3047" y="2701"/>
                    <a:pt x="3039" y="2701"/>
                  </a:cubicBezTo>
                  <a:cubicBezTo>
                    <a:pt x="3039" y="2701"/>
                    <a:pt x="3039" y="2701"/>
                    <a:pt x="3038" y="2701"/>
                  </a:cubicBezTo>
                  <a:lnTo>
                    <a:pt x="3033" y="2730"/>
                  </a:lnTo>
                  <a:cubicBezTo>
                    <a:pt x="3049" y="2733"/>
                    <a:pt x="3044" y="2760"/>
                    <a:pt x="3036" y="2760"/>
                  </a:cubicBezTo>
                  <a:cubicBezTo>
                    <a:pt x="3036" y="2760"/>
                    <a:pt x="3035" y="2760"/>
                    <a:pt x="3035" y="2760"/>
                  </a:cubicBezTo>
                  <a:cubicBezTo>
                    <a:pt x="3023" y="2787"/>
                    <a:pt x="3014" y="2816"/>
                    <a:pt x="3010" y="2845"/>
                  </a:cubicBezTo>
                  <a:lnTo>
                    <a:pt x="3001" y="2843"/>
                  </a:lnTo>
                  <a:lnTo>
                    <a:pt x="3001" y="2843"/>
                  </a:lnTo>
                  <a:cubicBezTo>
                    <a:pt x="2988" y="2871"/>
                    <a:pt x="2997" y="2872"/>
                    <a:pt x="3005" y="2874"/>
                  </a:cubicBezTo>
                  <a:cubicBezTo>
                    <a:pt x="3005" y="2874"/>
                    <a:pt x="3000" y="2904"/>
                    <a:pt x="2996" y="2932"/>
                  </a:cubicBezTo>
                  <a:cubicBezTo>
                    <a:pt x="2992" y="2953"/>
                    <a:pt x="2988" y="2974"/>
                    <a:pt x="2992" y="2974"/>
                  </a:cubicBezTo>
                  <a:cubicBezTo>
                    <a:pt x="2993" y="2974"/>
                    <a:pt x="2995" y="2971"/>
                    <a:pt x="2999" y="2963"/>
                  </a:cubicBezTo>
                  <a:cubicBezTo>
                    <a:pt x="3007" y="2964"/>
                    <a:pt x="3016" y="2965"/>
                    <a:pt x="3010" y="2995"/>
                  </a:cubicBezTo>
                  <a:cubicBezTo>
                    <a:pt x="3008" y="2994"/>
                    <a:pt x="3007" y="2994"/>
                    <a:pt x="3005" y="2994"/>
                  </a:cubicBezTo>
                  <a:cubicBezTo>
                    <a:pt x="2999" y="2994"/>
                    <a:pt x="2992" y="2998"/>
                    <a:pt x="2989" y="3020"/>
                  </a:cubicBezTo>
                  <a:cubicBezTo>
                    <a:pt x="2986" y="3047"/>
                    <a:pt x="2978" y="3048"/>
                    <a:pt x="2977" y="3048"/>
                  </a:cubicBezTo>
                  <a:cubicBezTo>
                    <a:pt x="2977" y="3048"/>
                    <a:pt x="2977" y="3048"/>
                    <a:pt x="2977" y="3048"/>
                  </a:cubicBezTo>
                  <a:cubicBezTo>
                    <a:pt x="2975" y="3044"/>
                    <a:pt x="2974" y="3043"/>
                    <a:pt x="2972" y="3043"/>
                  </a:cubicBezTo>
                  <a:cubicBezTo>
                    <a:pt x="2963" y="3043"/>
                    <a:pt x="2957" y="3138"/>
                    <a:pt x="2961" y="3165"/>
                  </a:cubicBezTo>
                  <a:cubicBezTo>
                    <a:pt x="2971" y="3223"/>
                    <a:pt x="2969" y="3253"/>
                    <a:pt x="2954" y="3253"/>
                  </a:cubicBezTo>
                  <a:cubicBezTo>
                    <a:pt x="2953" y="3253"/>
                    <a:pt x="2953" y="3253"/>
                    <a:pt x="2952" y="3253"/>
                  </a:cubicBezTo>
                  <a:cubicBezTo>
                    <a:pt x="2952" y="3252"/>
                    <a:pt x="2951" y="3252"/>
                    <a:pt x="2951" y="3252"/>
                  </a:cubicBezTo>
                  <a:cubicBezTo>
                    <a:pt x="2935" y="3252"/>
                    <a:pt x="2946" y="3313"/>
                    <a:pt x="2968" y="3343"/>
                  </a:cubicBezTo>
                  <a:lnTo>
                    <a:pt x="2990" y="3376"/>
                  </a:lnTo>
                  <a:lnTo>
                    <a:pt x="2965" y="3373"/>
                  </a:lnTo>
                  <a:cubicBezTo>
                    <a:pt x="2929" y="3398"/>
                    <a:pt x="2929" y="3398"/>
                    <a:pt x="2940" y="3488"/>
                  </a:cubicBezTo>
                  <a:cubicBezTo>
                    <a:pt x="2944" y="3540"/>
                    <a:pt x="2945" y="3547"/>
                    <a:pt x="2939" y="3547"/>
                  </a:cubicBezTo>
                  <a:cubicBezTo>
                    <a:pt x="2938" y="3547"/>
                    <a:pt x="2937" y="3547"/>
                    <a:pt x="2936" y="3546"/>
                  </a:cubicBezTo>
                  <a:cubicBezTo>
                    <a:pt x="2927" y="3546"/>
                    <a:pt x="2926" y="3576"/>
                    <a:pt x="2923" y="3663"/>
                  </a:cubicBezTo>
                  <a:cubicBezTo>
                    <a:pt x="2919" y="3752"/>
                    <a:pt x="2922" y="3781"/>
                    <a:pt x="2929" y="3782"/>
                  </a:cubicBezTo>
                  <a:cubicBezTo>
                    <a:pt x="2929" y="3782"/>
                    <a:pt x="2929" y="3811"/>
                    <a:pt x="2928" y="3840"/>
                  </a:cubicBezTo>
                  <a:cubicBezTo>
                    <a:pt x="2914" y="3864"/>
                    <a:pt x="2918" y="3908"/>
                    <a:pt x="2929" y="3908"/>
                  </a:cubicBezTo>
                  <a:cubicBezTo>
                    <a:pt x="2932" y="3908"/>
                    <a:pt x="2934" y="3905"/>
                    <a:pt x="2937" y="3900"/>
                  </a:cubicBezTo>
                  <a:cubicBezTo>
                    <a:pt x="2937" y="3900"/>
                    <a:pt x="2938" y="3929"/>
                    <a:pt x="2938" y="3958"/>
                  </a:cubicBezTo>
                  <a:lnTo>
                    <a:pt x="2931" y="3958"/>
                  </a:lnTo>
                  <a:cubicBezTo>
                    <a:pt x="2923" y="3958"/>
                    <a:pt x="2919" y="4016"/>
                    <a:pt x="2935" y="4252"/>
                  </a:cubicBezTo>
                  <a:cubicBezTo>
                    <a:pt x="2957" y="4507"/>
                    <a:pt x="2966" y="4543"/>
                    <a:pt x="2981" y="4543"/>
                  </a:cubicBezTo>
                  <a:cubicBezTo>
                    <a:pt x="2981" y="4543"/>
                    <a:pt x="2982" y="4543"/>
                    <a:pt x="2982" y="4543"/>
                  </a:cubicBezTo>
                  <a:cubicBezTo>
                    <a:pt x="3002" y="4571"/>
                    <a:pt x="3007" y="4599"/>
                    <a:pt x="2990" y="4601"/>
                  </a:cubicBezTo>
                  <a:cubicBezTo>
                    <a:pt x="2982" y="4602"/>
                    <a:pt x="2978" y="4631"/>
                    <a:pt x="2985" y="4631"/>
                  </a:cubicBezTo>
                  <a:cubicBezTo>
                    <a:pt x="2985" y="4631"/>
                    <a:pt x="2985" y="4631"/>
                    <a:pt x="2986" y="4631"/>
                  </a:cubicBezTo>
                  <a:cubicBezTo>
                    <a:pt x="2990" y="4660"/>
                    <a:pt x="2992" y="4690"/>
                    <a:pt x="2990" y="4720"/>
                  </a:cubicBezTo>
                  <a:cubicBezTo>
                    <a:pt x="2988" y="4808"/>
                    <a:pt x="3002" y="4835"/>
                    <a:pt x="3010" y="4835"/>
                  </a:cubicBezTo>
                  <a:cubicBezTo>
                    <a:pt x="3010" y="4835"/>
                    <a:pt x="3010" y="4835"/>
                    <a:pt x="3010" y="4835"/>
                  </a:cubicBezTo>
                  <a:cubicBezTo>
                    <a:pt x="3014" y="4826"/>
                    <a:pt x="3016" y="4822"/>
                    <a:pt x="3018" y="4822"/>
                  </a:cubicBezTo>
                  <a:cubicBezTo>
                    <a:pt x="3021" y="4822"/>
                    <a:pt x="3018" y="4843"/>
                    <a:pt x="3016" y="4865"/>
                  </a:cubicBezTo>
                  <a:cubicBezTo>
                    <a:pt x="3013" y="4894"/>
                    <a:pt x="3009" y="4924"/>
                    <a:pt x="3018" y="4924"/>
                  </a:cubicBezTo>
                  <a:cubicBezTo>
                    <a:pt x="3018" y="4924"/>
                    <a:pt x="3018" y="4924"/>
                    <a:pt x="3018" y="4924"/>
                  </a:cubicBezTo>
                  <a:cubicBezTo>
                    <a:pt x="3032" y="4951"/>
                    <a:pt x="3073" y="5124"/>
                    <a:pt x="3056" y="5127"/>
                  </a:cubicBezTo>
                  <a:lnTo>
                    <a:pt x="3066" y="5184"/>
                  </a:lnTo>
                  <a:cubicBezTo>
                    <a:pt x="3066" y="5184"/>
                    <a:pt x="3067" y="5184"/>
                    <a:pt x="3067" y="5184"/>
                  </a:cubicBezTo>
                  <a:cubicBezTo>
                    <a:pt x="3076" y="5184"/>
                    <a:pt x="3087" y="5242"/>
                    <a:pt x="3097" y="5300"/>
                  </a:cubicBezTo>
                  <a:cubicBezTo>
                    <a:pt x="3108" y="5357"/>
                    <a:pt x="3113" y="5386"/>
                    <a:pt x="3104" y="5387"/>
                  </a:cubicBezTo>
                  <a:cubicBezTo>
                    <a:pt x="3101" y="5380"/>
                    <a:pt x="3099" y="5377"/>
                    <a:pt x="3098" y="5377"/>
                  </a:cubicBezTo>
                  <a:cubicBezTo>
                    <a:pt x="3095" y="5377"/>
                    <a:pt x="3102" y="5404"/>
                    <a:pt x="3116" y="5446"/>
                  </a:cubicBezTo>
                  <a:cubicBezTo>
                    <a:pt x="3121" y="5475"/>
                    <a:pt x="3144" y="5501"/>
                    <a:pt x="3149" y="5530"/>
                  </a:cubicBezTo>
                  <a:cubicBezTo>
                    <a:pt x="3150" y="5530"/>
                    <a:pt x="3150" y="5530"/>
                    <a:pt x="3150" y="5530"/>
                  </a:cubicBezTo>
                  <a:cubicBezTo>
                    <a:pt x="3158" y="5530"/>
                    <a:pt x="3171" y="5556"/>
                    <a:pt x="3176" y="5585"/>
                  </a:cubicBezTo>
                  <a:lnTo>
                    <a:pt x="3168" y="5586"/>
                  </a:lnTo>
                  <a:lnTo>
                    <a:pt x="3152" y="5589"/>
                  </a:lnTo>
                  <a:cubicBezTo>
                    <a:pt x="3156" y="5617"/>
                    <a:pt x="3161" y="5645"/>
                    <a:pt x="3170" y="5645"/>
                  </a:cubicBezTo>
                  <a:cubicBezTo>
                    <a:pt x="3170" y="5645"/>
                    <a:pt x="3170" y="5645"/>
                    <a:pt x="3171" y="5645"/>
                  </a:cubicBezTo>
                  <a:lnTo>
                    <a:pt x="3171" y="5645"/>
                  </a:lnTo>
                  <a:cubicBezTo>
                    <a:pt x="3167" y="5677"/>
                    <a:pt x="3173" y="5705"/>
                    <a:pt x="3184" y="5763"/>
                  </a:cubicBezTo>
                  <a:cubicBezTo>
                    <a:pt x="3194" y="5821"/>
                    <a:pt x="3205" y="5879"/>
                    <a:pt x="3219" y="5907"/>
                  </a:cubicBezTo>
                  <a:cubicBezTo>
                    <a:pt x="3208" y="5938"/>
                    <a:pt x="3240" y="6112"/>
                    <a:pt x="3263" y="6139"/>
                  </a:cubicBezTo>
                  <a:cubicBezTo>
                    <a:pt x="3263" y="6139"/>
                    <a:pt x="3263" y="6139"/>
                    <a:pt x="3263" y="6139"/>
                  </a:cubicBezTo>
                  <a:cubicBezTo>
                    <a:pt x="3272" y="6139"/>
                    <a:pt x="3276" y="6166"/>
                    <a:pt x="3274" y="6196"/>
                  </a:cubicBezTo>
                  <a:cubicBezTo>
                    <a:pt x="3270" y="6227"/>
                    <a:pt x="3270" y="6227"/>
                    <a:pt x="3284" y="6254"/>
                  </a:cubicBezTo>
                  <a:cubicBezTo>
                    <a:pt x="3299" y="6282"/>
                    <a:pt x="3295" y="6313"/>
                    <a:pt x="3292" y="6343"/>
                  </a:cubicBezTo>
                  <a:cubicBezTo>
                    <a:pt x="3282" y="6372"/>
                    <a:pt x="3285" y="6405"/>
                    <a:pt x="3300" y="6432"/>
                  </a:cubicBezTo>
                  <a:cubicBezTo>
                    <a:pt x="3315" y="6478"/>
                    <a:pt x="3328" y="6526"/>
                    <a:pt x="3336" y="6575"/>
                  </a:cubicBezTo>
                  <a:cubicBezTo>
                    <a:pt x="3349" y="6616"/>
                    <a:pt x="3356" y="6642"/>
                    <a:pt x="3360" y="6642"/>
                  </a:cubicBezTo>
                  <a:cubicBezTo>
                    <a:pt x="3362" y="6642"/>
                    <a:pt x="3363" y="6639"/>
                    <a:pt x="3364" y="6630"/>
                  </a:cubicBezTo>
                  <a:cubicBezTo>
                    <a:pt x="3364" y="6630"/>
                    <a:pt x="3364" y="6630"/>
                    <a:pt x="3364" y="6630"/>
                  </a:cubicBezTo>
                  <a:cubicBezTo>
                    <a:pt x="3372" y="6630"/>
                    <a:pt x="3386" y="6656"/>
                    <a:pt x="3386" y="6656"/>
                  </a:cubicBezTo>
                  <a:cubicBezTo>
                    <a:pt x="3397" y="6690"/>
                    <a:pt x="3399" y="6704"/>
                    <a:pt x="3397" y="6704"/>
                  </a:cubicBezTo>
                  <a:cubicBezTo>
                    <a:pt x="3396" y="6704"/>
                    <a:pt x="3393" y="6697"/>
                    <a:pt x="3392" y="6685"/>
                  </a:cubicBezTo>
                  <a:cubicBezTo>
                    <a:pt x="3383" y="6662"/>
                    <a:pt x="3379" y="6653"/>
                    <a:pt x="3377" y="6653"/>
                  </a:cubicBezTo>
                  <a:cubicBezTo>
                    <a:pt x="3375" y="6653"/>
                    <a:pt x="3376" y="6670"/>
                    <a:pt x="3375" y="6689"/>
                  </a:cubicBezTo>
                  <a:cubicBezTo>
                    <a:pt x="3371" y="6719"/>
                    <a:pt x="3383" y="6776"/>
                    <a:pt x="3387" y="6805"/>
                  </a:cubicBezTo>
                  <a:lnTo>
                    <a:pt x="3410" y="6921"/>
                  </a:lnTo>
                  <a:cubicBezTo>
                    <a:pt x="3417" y="7008"/>
                    <a:pt x="3423" y="7037"/>
                    <a:pt x="3430" y="7037"/>
                  </a:cubicBezTo>
                  <a:cubicBezTo>
                    <a:pt x="3431" y="7037"/>
                    <a:pt x="3431" y="7037"/>
                    <a:pt x="3431" y="7037"/>
                  </a:cubicBezTo>
                  <a:lnTo>
                    <a:pt x="3440" y="7036"/>
                  </a:lnTo>
                  <a:lnTo>
                    <a:pt x="3440" y="7036"/>
                  </a:lnTo>
                  <a:cubicBezTo>
                    <a:pt x="3428" y="7068"/>
                    <a:pt x="3488" y="7386"/>
                    <a:pt x="3509" y="7413"/>
                  </a:cubicBezTo>
                  <a:lnTo>
                    <a:pt x="3502" y="7414"/>
                  </a:lnTo>
                  <a:cubicBezTo>
                    <a:pt x="3493" y="7415"/>
                    <a:pt x="3498" y="7445"/>
                    <a:pt x="3509" y="7503"/>
                  </a:cubicBezTo>
                  <a:cubicBezTo>
                    <a:pt x="3515" y="7531"/>
                    <a:pt x="3545" y="7647"/>
                    <a:pt x="3561" y="7733"/>
                  </a:cubicBezTo>
                  <a:cubicBezTo>
                    <a:pt x="3583" y="7848"/>
                    <a:pt x="3599" y="7935"/>
                    <a:pt x="3608" y="7935"/>
                  </a:cubicBezTo>
                  <a:cubicBezTo>
                    <a:pt x="3608" y="7935"/>
                    <a:pt x="3608" y="7935"/>
                    <a:pt x="3608" y="7935"/>
                  </a:cubicBezTo>
                  <a:lnTo>
                    <a:pt x="3608" y="7935"/>
                  </a:lnTo>
                  <a:cubicBezTo>
                    <a:pt x="3613" y="7964"/>
                    <a:pt x="3613" y="7964"/>
                    <a:pt x="3605" y="7965"/>
                  </a:cubicBezTo>
                  <a:cubicBezTo>
                    <a:pt x="3601" y="7957"/>
                    <a:pt x="3599" y="7954"/>
                    <a:pt x="3597" y="7954"/>
                  </a:cubicBezTo>
                  <a:cubicBezTo>
                    <a:pt x="3594" y="7954"/>
                    <a:pt x="3597" y="7975"/>
                    <a:pt x="3601" y="7995"/>
                  </a:cubicBezTo>
                  <a:cubicBezTo>
                    <a:pt x="3606" y="8018"/>
                    <a:pt x="3612" y="8022"/>
                    <a:pt x="3618" y="8022"/>
                  </a:cubicBezTo>
                  <a:cubicBezTo>
                    <a:pt x="3620" y="8022"/>
                    <a:pt x="3622" y="8022"/>
                    <a:pt x="3624" y="8021"/>
                  </a:cubicBezTo>
                  <a:cubicBezTo>
                    <a:pt x="3624" y="8021"/>
                    <a:pt x="3624" y="8021"/>
                    <a:pt x="3624" y="8021"/>
                  </a:cubicBezTo>
                  <a:cubicBezTo>
                    <a:pt x="3633" y="8021"/>
                    <a:pt x="3637" y="8050"/>
                    <a:pt x="3641" y="8109"/>
                  </a:cubicBezTo>
                  <a:cubicBezTo>
                    <a:pt x="3646" y="8187"/>
                    <a:pt x="3661" y="8265"/>
                    <a:pt x="3683" y="8341"/>
                  </a:cubicBezTo>
                  <a:cubicBezTo>
                    <a:pt x="3689" y="8369"/>
                    <a:pt x="3695" y="8398"/>
                    <a:pt x="3686" y="8399"/>
                  </a:cubicBezTo>
                  <a:cubicBezTo>
                    <a:pt x="3682" y="8450"/>
                    <a:pt x="3691" y="8499"/>
                    <a:pt x="3714" y="8545"/>
                  </a:cubicBezTo>
                  <a:cubicBezTo>
                    <a:pt x="3719" y="8573"/>
                    <a:pt x="3719" y="8573"/>
                    <a:pt x="3710" y="8575"/>
                  </a:cubicBezTo>
                  <a:cubicBezTo>
                    <a:pt x="3707" y="8606"/>
                    <a:pt x="3699" y="8607"/>
                    <a:pt x="3721" y="8633"/>
                  </a:cubicBezTo>
                  <a:cubicBezTo>
                    <a:pt x="3742" y="8699"/>
                    <a:pt x="3755" y="8767"/>
                    <a:pt x="3760" y="8836"/>
                  </a:cubicBezTo>
                  <a:cubicBezTo>
                    <a:pt x="3764" y="8864"/>
                    <a:pt x="3769" y="8893"/>
                    <a:pt x="3778" y="8893"/>
                  </a:cubicBezTo>
                  <a:cubicBezTo>
                    <a:pt x="3778" y="8893"/>
                    <a:pt x="3778" y="8893"/>
                    <a:pt x="3779" y="8893"/>
                  </a:cubicBezTo>
                  <a:lnTo>
                    <a:pt x="3787" y="8891"/>
                  </a:lnTo>
                  <a:lnTo>
                    <a:pt x="3787" y="8891"/>
                  </a:lnTo>
                  <a:cubicBezTo>
                    <a:pt x="3775" y="8923"/>
                    <a:pt x="3775" y="8923"/>
                    <a:pt x="3798" y="8949"/>
                  </a:cubicBezTo>
                  <a:cubicBezTo>
                    <a:pt x="3798" y="8949"/>
                    <a:pt x="3798" y="8949"/>
                    <a:pt x="3798" y="8949"/>
                  </a:cubicBezTo>
                  <a:cubicBezTo>
                    <a:pt x="3806" y="8949"/>
                    <a:pt x="3811" y="8977"/>
                    <a:pt x="3803" y="8978"/>
                  </a:cubicBezTo>
                  <a:cubicBezTo>
                    <a:pt x="3801" y="8998"/>
                    <a:pt x="3802" y="9017"/>
                    <a:pt x="3806" y="9038"/>
                  </a:cubicBezTo>
                  <a:cubicBezTo>
                    <a:pt x="3811" y="9067"/>
                    <a:pt x="3846" y="9210"/>
                    <a:pt x="3874" y="9355"/>
                  </a:cubicBezTo>
                  <a:cubicBezTo>
                    <a:pt x="3916" y="9586"/>
                    <a:pt x="3933" y="9672"/>
                    <a:pt x="3941" y="9672"/>
                  </a:cubicBezTo>
                  <a:cubicBezTo>
                    <a:pt x="3941" y="9672"/>
                    <a:pt x="3941" y="9672"/>
                    <a:pt x="3941" y="9672"/>
                  </a:cubicBezTo>
                  <a:cubicBezTo>
                    <a:pt x="3956" y="9701"/>
                    <a:pt x="3956" y="9701"/>
                    <a:pt x="3953" y="9731"/>
                  </a:cubicBezTo>
                  <a:cubicBezTo>
                    <a:pt x="3951" y="9760"/>
                    <a:pt x="3954" y="9790"/>
                    <a:pt x="3960" y="9818"/>
                  </a:cubicBezTo>
                  <a:cubicBezTo>
                    <a:pt x="3966" y="9847"/>
                    <a:pt x="3972" y="9877"/>
                    <a:pt x="3963" y="9878"/>
                  </a:cubicBezTo>
                  <a:cubicBezTo>
                    <a:pt x="3973" y="9896"/>
                    <a:pt x="3979" y="9915"/>
                    <a:pt x="3982" y="9935"/>
                  </a:cubicBezTo>
                  <a:cubicBezTo>
                    <a:pt x="3974" y="9936"/>
                    <a:pt x="3979" y="9965"/>
                    <a:pt x="3993" y="9992"/>
                  </a:cubicBezTo>
                  <a:cubicBezTo>
                    <a:pt x="4015" y="10019"/>
                    <a:pt x="4015" y="10019"/>
                    <a:pt x="3999" y="10021"/>
                  </a:cubicBezTo>
                  <a:cubicBezTo>
                    <a:pt x="3991" y="10023"/>
                    <a:pt x="3995" y="10087"/>
                    <a:pt x="3999" y="10087"/>
                  </a:cubicBezTo>
                  <a:cubicBezTo>
                    <a:pt x="4000" y="10087"/>
                    <a:pt x="4000" y="10085"/>
                    <a:pt x="4001" y="10081"/>
                  </a:cubicBezTo>
                  <a:cubicBezTo>
                    <a:pt x="4001" y="10081"/>
                    <a:pt x="4001" y="10081"/>
                    <a:pt x="4001" y="10081"/>
                  </a:cubicBezTo>
                  <a:cubicBezTo>
                    <a:pt x="4010" y="10081"/>
                    <a:pt x="4020" y="10138"/>
                    <a:pt x="4034" y="10165"/>
                  </a:cubicBezTo>
                  <a:cubicBezTo>
                    <a:pt x="4039" y="10194"/>
                    <a:pt x="4045" y="10223"/>
                    <a:pt x="4037" y="10224"/>
                  </a:cubicBezTo>
                  <a:cubicBezTo>
                    <a:pt x="4033" y="10255"/>
                    <a:pt x="4069" y="10398"/>
                    <a:pt x="4083" y="10426"/>
                  </a:cubicBezTo>
                  <a:cubicBezTo>
                    <a:pt x="4083" y="10426"/>
                    <a:pt x="4083" y="10426"/>
                    <a:pt x="4083" y="10426"/>
                  </a:cubicBezTo>
                  <a:cubicBezTo>
                    <a:pt x="4092" y="10426"/>
                    <a:pt x="4096" y="10454"/>
                    <a:pt x="4088" y="10455"/>
                  </a:cubicBezTo>
                  <a:cubicBezTo>
                    <a:pt x="4079" y="10457"/>
                    <a:pt x="4085" y="10486"/>
                    <a:pt x="4091" y="10515"/>
                  </a:cubicBezTo>
                  <a:cubicBezTo>
                    <a:pt x="4104" y="10542"/>
                    <a:pt x="4096" y="10544"/>
                    <a:pt x="4087" y="10545"/>
                  </a:cubicBezTo>
                  <a:cubicBezTo>
                    <a:pt x="4084" y="10538"/>
                    <a:pt x="4081" y="10534"/>
                    <a:pt x="4080" y="10534"/>
                  </a:cubicBezTo>
                  <a:cubicBezTo>
                    <a:pt x="4077" y="10534"/>
                    <a:pt x="4082" y="10562"/>
                    <a:pt x="4091" y="10605"/>
                  </a:cubicBezTo>
                  <a:cubicBezTo>
                    <a:pt x="4104" y="10632"/>
                    <a:pt x="4125" y="10748"/>
                    <a:pt x="4141" y="10831"/>
                  </a:cubicBezTo>
                  <a:cubicBezTo>
                    <a:pt x="4163" y="10951"/>
                    <a:pt x="4176" y="10982"/>
                    <a:pt x="4190" y="10994"/>
                  </a:cubicBezTo>
                  <a:lnTo>
                    <a:pt x="4207" y="10963"/>
                  </a:lnTo>
                  <a:lnTo>
                    <a:pt x="4230" y="10911"/>
                  </a:lnTo>
                  <a:lnTo>
                    <a:pt x="4223" y="10945"/>
                  </a:lnTo>
                  <a:cubicBezTo>
                    <a:pt x="4221" y="10955"/>
                    <a:pt x="4224" y="10966"/>
                    <a:pt x="4232" y="10974"/>
                  </a:cubicBezTo>
                  <a:cubicBezTo>
                    <a:pt x="4245" y="10960"/>
                    <a:pt x="4253" y="10942"/>
                    <a:pt x="4253" y="10923"/>
                  </a:cubicBezTo>
                  <a:cubicBezTo>
                    <a:pt x="4255" y="10908"/>
                    <a:pt x="4268" y="10893"/>
                    <a:pt x="4303" y="10866"/>
                  </a:cubicBezTo>
                  <a:cubicBezTo>
                    <a:pt x="4340" y="10837"/>
                    <a:pt x="4360" y="10813"/>
                    <a:pt x="4370" y="10789"/>
                  </a:cubicBezTo>
                  <a:cubicBezTo>
                    <a:pt x="4389" y="10765"/>
                    <a:pt x="4410" y="10744"/>
                    <a:pt x="4435" y="10727"/>
                  </a:cubicBezTo>
                  <a:cubicBezTo>
                    <a:pt x="4454" y="10705"/>
                    <a:pt x="4454" y="10705"/>
                    <a:pt x="4447" y="10699"/>
                  </a:cubicBezTo>
                  <a:cubicBezTo>
                    <a:pt x="4442" y="10693"/>
                    <a:pt x="4461" y="10671"/>
                    <a:pt x="4487" y="10654"/>
                  </a:cubicBezTo>
                  <a:cubicBezTo>
                    <a:pt x="4518" y="10644"/>
                    <a:pt x="4576" y="10577"/>
                    <a:pt x="4570" y="10571"/>
                  </a:cubicBezTo>
                  <a:cubicBezTo>
                    <a:pt x="4564" y="10565"/>
                    <a:pt x="4583" y="10543"/>
                    <a:pt x="4602" y="10521"/>
                  </a:cubicBezTo>
                  <a:cubicBezTo>
                    <a:pt x="4622" y="10499"/>
                    <a:pt x="4640" y="10475"/>
                    <a:pt x="4654" y="10448"/>
                  </a:cubicBezTo>
                  <a:lnTo>
                    <a:pt x="4693" y="10404"/>
                  </a:lnTo>
                  <a:cubicBezTo>
                    <a:pt x="4698" y="10398"/>
                    <a:pt x="4701" y="10396"/>
                    <a:pt x="4702" y="10396"/>
                  </a:cubicBezTo>
                  <a:cubicBezTo>
                    <a:pt x="4705" y="10396"/>
                    <a:pt x="4694" y="10415"/>
                    <a:pt x="4679" y="10432"/>
                  </a:cubicBezTo>
                  <a:lnTo>
                    <a:pt x="4705" y="10415"/>
                  </a:lnTo>
                  <a:cubicBezTo>
                    <a:pt x="4743" y="10370"/>
                    <a:pt x="4764" y="10348"/>
                    <a:pt x="4776" y="10320"/>
                  </a:cubicBezTo>
                  <a:cubicBezTo>
                    <a:pt x="4780" y="10299"/>
                    <a:pt x="4782" y="10291"/>
                    <a:pt x="4785" y="10291"/>
                  </a:cubicBezTo>
                  <a:cubicBezTo>
                    <a:pt x="4787" y="10291"/>
                    <a:pt x="4790" y="10294"/>
                    <a:pt x="4795" y="10298"/>
                  </a:cubicBezTo>
                  <a:cubicBezTo>
                    <a:pt x="4796" y="10299"/>
                    <a:pt x="4797" y="10300"/>
                    <a:pt x="4798" y="10300"/>
                  </a:cubicBezTo>
                  <a:cubicBezTo>
                    <a:pt x="4808" y="10300"/>
                    <a:pt x="4829" y="10284"/>
                    <a:pt x="4840" y="10259"/>
                  </a:cubicBezTo>
                  <a:cubicBezTo>
                    <a:pt x="4846" y="10230"/>
                    <a:pt x="4866" y="10213"/>
                    <a:pt x="4876" y="10213"/>
                  </a:cubicBezTo>
                  <a:cubicBezTo>
                    <a:pt x="4877" y="10213"/>
                    <a:pt x="4878" y="10214"/>
                    <a:pt x="4879" y="10214"/>
                  </a:cubicBezTo>
                  <a:cubicBezTo>
                    <a:pt x="4877" y="10227"/>
                    <a:pt x="4875" y="10234"/>
                    <a:pt x="4877" y="10234"/>
                  </a:cubicBezTo>
                  <a:cubicBezTo>
                    <a:pt x="4881" y="10234"/>
                    <a:pt x="4896" y="10211"/>
                    <a:pt x="4937" y="10148"/>
                  </a:cubicBezTo>
                  <a:cubicBezTo>
                    <a:pt x="4976" y="10103"/>
                    <a:pt x="5046" y="10008"/>
                    <a:pt x="5105" y="9942"/>
                  </a:cubicBezTo>
                  <a:cubicBezTo>
                    <a:pt x="5182" y="9852"/>
                    <a:pt x="5220" y="9808"/>
                    <a:pt x="5246" y="9791"/>
                  </a:cubicBezTo>
                  <a:cubicBezTo>
                    <a:pt x="5247" y="9793"/>
                    <a:pt x="5249" y="9793"/>
                    <a:pt x="5250" y="9794"/>
                  </a:cubicBezTo>
                  <a:lnTo>
                    <a:pt x="5250" y="9794"/>
                  </a:lnTo>
                  <a:cubicBezTo>
                    <a:pt x="5244" y="9782"/>
                    <a:pt x="5264" y="9758"/>
                    <a:pt x="5318" y="9696"/>
                  </a:cubicBezTo>
                  <a:cubicBezTo>
                    <a:pt x="5382" y="9635"/>
                    <a:pt x="5414" y="9585"/>
                    <a:pt x="5427" y="9557"/>
                  </a:cubicBezTo>
                  <a:lnTo>
                    <a:pt x="5427" y="9557"/>
                  </a:lnTo>
                  <a:lnTo>
                    <a:pt x="5388" y="9602"/>
                  </a:lnTo>
                  <a:cubicBezTo>
                    <a:pt x="5376" y="9591"/>
                    <a:pt x="5395" y="9568"/>
                    <a:pt x="5440" y="9529"/>
                  </a:cubicBezTo>
                  <a:cubicBezTo>
                    <a:pt x="5450" y="9517"/>
                    <a:pt x="5457" y="9513"/>
                    <a:pt x="5462" y="9513"/>
                  </a:cubicBezTo>
                  <a:cubicBezTo>
                    <a:pt x="5466" y="9513"/>
                    <a:pt x="5469" y="9516"/>
                    <a:pt x="5471" y="9519"/>
                  </a:cubicBezTo>
                  <a:cubicBezTo>
                    <a:pt x="5472" y="9520"/>
                    <a:pt x="5474" y="9520"/>
                    <a:pt x="5475" y="9520"/>
                  </a:cubicBezTo>
                  <a:cubicBezTo>
                    <a:pt x="5485" y="9520"/>
                    <a:pt x="5506" y="9505"/>
                    <a:pt x="5523" y="9485"/>
                  </a:cubicBezTo>
                  <a:cubicBezTo>
                    <a:pt x="5537" y="9468"/>
                    <a:pt x="5553" y="9451"/>
                    <a:pt x="5548" y="9451"/>
                  </a:cubicBezTo>
                  <a:cubicBezTo>
                    <a:pt x="5546" y="9451"/>
                    <a:pt x="5543" y="9453"/>
                    <a:pt x="5536" y="9457"/>
                  </a:cubicBezTo>
                  <a:cubicBezTo>
                    <a:pt x="5530" y="9451"/>
                    <a:pt x="5530" y="9451"/>
                    <a:pt x="5549" y="9429"/>
                  </a:cubicBezTo>
                  <a:cubicBezTo>
                    <a:pt x="5570" y="9408"/>
                    <a:pt x="5587" y="9383"/>
                    <a:pt x="5600" y="9356"/>
                  </a:cubicBezTo>
                  <a:cubicBezTo>
                    <a:pt x="5595" y="9351"/>
                    <a:pt x="5614" y="9328"/>
                    <a:pt x="5633" y="9306"/>
                  </a:cubicBezTo>
                  <a:cubicBezTo>
                    <a:pt x="5657" y="9288"/>
                    <a:pt x="5678" y="9268"/>
                    <a:pt x="5698" y="9245"/>
                  </a:cubicBezTo>
                  <a:lnTo>
                    <a:pt x="5704" y="9251"/>
                  </a:lnTo>
                  <a:cubicBezTo>
                    <a:pt x="5705" y="9252"/>
                    <a:pt x="5706" y="9252"/>
                    <a:pt x="5708" y="9252"/>
                  </a:cubicBezTo>
                  <a:cubicBezTo>
                    <a:pt x="5718" y="9252"/>
                    <a:pt x="5736" y="9241"/>
                    <a:pt x="5736" y="9241"/>
                  </a:cubicBezTo>
                  <a:cubicBezTo>
                    <a:pt x="5755" y="9218"/>
                    <a:pt x="5749" y="9213"/>
                    <a:pt x="5749" y="9213"/>
                  </a:cubicBezTo>
                  <a:cubicBezTo>
                    <a:pt x="5754" y="9202"/>
                    <a:pt x="5760" y="9195"/>
                    <a:pt x="5766" y="9187"/>
                  </a:cubicBezTo>
                  <a:lnTo>
                    <a:pt x="5818" y="9124"/>
                  </a:lnTo>
                  <a:lnTo>
                    <a:pt x="5983" y="8931"/>
                  </a:lnTo>
                  <a:lnTo>
                    <a:pt x="6265" y="8605"/>
                  </a:lnTo>
                  <a:cubicBezTo>
                    <a:pt x="6305" y="8571"/>
                    <a:pt x="6355" y="8513"/>
                    <a:pt x="6347" y="8513"/>
                  </a:cubicBezTo>
                  <a:cubicBezTo>
                    <a:pt x="6347" y="8513"/>
                    <a:pt x="6345" y="8514"/>
                    <a:pt x="6342" y="8516"/>
                  </a:cubicBezTo>
                  <a:cubicBezTo>
                    <a:pt x="6335" y="8510"/>
                    <a:pt x="6432" y="8398"/>
                    <a:pt x="6548" y="8265"/>
                  </a:cubicBezTo>
                  <a:cubicBezTo>
                    <a:pt x="6683" y="8109"/>
                    <a:pt x="6779" y="7998"/>
                    <a:pt x="6774" y="7992"/>
                  </a:cubicBezTo>
                  <a:lnTo>
                    <a:pt x="6831" y="7925"/>
                  </a:lnTo>
                  <a:cubicBezTo>
                    <a:pt x="6870" y="7880"/>
                    <a:pt x="6903" y="7831"/>
                    <a:pt x="6922" y="7808"/>
                  </a:cubicBezTo>
                  <a:cubicBezTo>
                    <a:pt x="6930" y="7789"/>
                    <a:pt x="6942" y="7773"/>
                    <a:pt x="6945" y="7773"/>
                  </a:cubicBezTo>
                  <a:cubicBezTo>
                    <a:pt x="6946" y="7773"/>
                    <a:pt x="6945" y="7777"/>
                    <a:pt x="6941" y="7786"/>
                  </a:cubicBezTo>
                  <a:cubicBezTo>
                    <a:pt x="6944" y="7788"/>
                    <a:pt x="6947" y="7791"/>
                    <a:pt x="6951" y="7791"/>
                  </a:cubicBezTo>
                  <a:cubicBezTo>
                    <a:pt x="6956" y="7791"/>
                    <a:pt x="6962" y="7787"/>
                    <a:pt x="6973" y="7774"/>
                  </a:cubicBezTo>
                  <a:cubicBezTo>
                    <a:pt x="7012" y="7731"/>
                    <a:pt x="7005" y="7724"/>
                    <a:pt x="6999" y="7718"/>
                  </a:cubicBezTo>
                  <a:cubicBezTo>
                    <a:pt x="6993" y="7713"/>
                    <a:pt x="7012" y="7690"/>
                    <a:pt x="7012" y="7690"/>
                  </a:cubicBezTo>
                  <a:cubicBezTo>
                    <a:pt x="7025" y="7676"/>
                    <a:pt x="7029" y="7671"/>
                    <a:pt x="7032" y="7671"/>
                  </a:cubicBezTo>
                  <a:cubicBezTo>
                    <a:pt x="7034" y="7671"/>
                    <a:pt x="7035" y="7672"/>
                    <a:pt x="7037" y="7675"/>
                  </a:cubicBezTo>
                  <a:lnTo>
                    <a:pt x="7051" y="7686"/>
                  </a:lnTo>
                  <a:lnTo>
                    <a:pt x="7070" y="7663"/>
                  </a:lnTo>
                  <a:cubicBezTo>
                    <a:pt x="7063" y="7658"/>
                    <a:pt x="7082" y="7635"/>
                    <a:pt x="7082" y="7635"/>
                  </a:cubicBezTo>
                  <a:cubicBezTo>
                    <a:pt x="7094" y="7622"/>
                    <a:pt x="7099" y="7617"/>
                    <a:pt x="7104" y="7617"/>
                  </a:cubicBezTo>
                  <a:cubicBezTo>
                    <a:pt x="7107" y="7617"/>
                    <a:pt x="7110" y="7619"/>
                    <a:pt x="7115" y="7624"/>
                  </a:cubicBezTo>
                  <a:cubicBezTo>
                    <a:pt x="7117" y="7626"/>
                    <a:pt x="7120" y="7628"/>
                    <a:pt x="7122" y="7628"/>
                  </a:cubicBezTo>
                  <a:cubicBezTo>
                    <a:pt x="7134" y="7628"/>
                    <a:pt x="7148" y="7608"/>
                    <a:pt x="7153" y="7580"/>
                  </a:cubicBezTo>
                  <a:lnTo>
                    <a:pt x="7186" y="7530"/>
                  </a:lnTo>
                  <a:cubicBezTo>
                    <a:pt x="7218" y="7519"/>
                    <a:pt x="7244" y="7463"/>
                    <a:pt x="7256" y="7435"/>
                  </a:cubicBezTo>
                  <a:cubicBezTo>
                    <a:pt x="7288" y="7426"/>
                    <a:pt x="7310" y="7400"/>
                    <a:pt x="7315" y="7368"/>
                  </a:cubicBezTo>
                  <a:cubicBezTo>
                    <a:pt x="7308" y="7363"/>
                    <a:pt x="7328" y="7340"/>
                    <a:pt x="7354" y="7323"/>
                  </a:cubicBezTo>
                  <a:cubicBezTo>
                    <a:pt x="7362" y="7318"/>
                    <a:pt x="7371" y="7311"/>
                    <a:pt x="7377" y="7304"/>
                  </a:cubicBezTo>
                  <a:cubicBezTo>
                    <a:pt x="7403" y="7288"/>
                    <a:pt x="7428" y="7270"/>
                    <a:pt x="7451" y="7251"/>
                  </a:cubicBezTo>
                  <a:cubicBezTo>
                    <a:pt x="7469" y="7225"/>
                    <a:pt x="7636" y="7098"/>
                    <a:pt x="7847" y="6987"/>
                  </a:cubicBezTo>
                  <a:cubicBezTo>
                    <a:pt x="8085" y="6862"/>
                    <a:pt x="8257" y="6810"/>
                    <a:pt x="8253" y="6801"/>
                  </a:cubicBezTo>
                  <a:cubicBezTo>
                    <a:pt x="8270" y="6794"/>
                    <a:pt x="8288" y="6790"/>
                    <a:pt x="8305" y="6790"/>
                  </a:cubicBezTo>
                  <a:cubicBezTo>
                    <a:pt x="8308" y="6790"/>
                    <a:pt x="8310" y="6790"/>
                    <a:pt x="8313" y="6791"/>
                  </a:cubicBezTo>
                  <a:cubicBezTo>
                    <a:pt x="8313" y="6792"/>
                    <a:pt x="8315" y="6793"/>
                    <a:pt x="8318" y="6793"/>
                  </a:cubicBezTo>
                  <a:cubicBezTo>
                    <a:pt x="8328" y="6793"/>
                    <a:pt x="8349" y="6783"/>
                    <a:pt x="8368" y="6764"/>
                  </a:cubicBezTo>
                  <a:cubicBezTo>
                    <a:pt x="8384" y="6754"/>
                    <a:pt x="8389" y="6747"/>
                    <a:pt x="8392" y="6747"/>
                  </a:cubicBezTo>
                  <a:cubicBezTo>
                    <a:pt x="8393" y="6747"/>
                    <a:pt x="8394" y="6749"/>
                    <a:pt x="8396" y="6756"/>
                  </a:cubicBezTo>
                  <a:cubicBezTo>
                    <a:pt x="8396" y="6757"/>
                    <a:pt x="8398" y="6758"/>
                    <a:pt x="8402" y="6758"/>
                  </a:cubicBezTo>
                  <a:cubicBezTo>
                    <a:pt x="8419" y="6758"/>
                    <a:pt x="8475" y="6741"/>
                    <a:pt x="8571" y="6719"/>
                  </a:cubicBezTo>
                  <a:cubicBezTo>
                    <a:pt x="8658" y="6699"/>
                    <a:pt x="8775" y="6681"/>
                    <a:pt x="8775" y="6673"/>
                  </a:cubicBezTo>
                  <a:cubicBezTo>
                    <a:pt x="8806" y="6663"/>
                    <a:pt x="8820" y="6659"/>
                    <a:pt x="8822" y="6659"/>
                  </a:cubicBezTo>
                  <a:cubicBezTo>
                    <a:pt x="8824" y="6659"/>
                    <a:pt x="8817" y="6662"/>
                    <a:pt x="8804" y="6668"/>
                  </a:cubicBezTo>
                  <a:cubicBezTo>
                    <a:pt x="8795" y="6676"/>
                    <a:pt x="8807" y="6679"/>
                    <a:pt x="8831" y="6679"/>
                  </a:cubicBezTo>
                  <a:cubicBezTo>
                    <a:pt x="8874" y="6679"/>
                    <a:pt x="8955" y="6669"/>
                    <a:pt x="9012" y="6655"/>
                  </a:cubicBezTo>
                  <a:cubicBezTo>
                    <a:pt x="9025" y="6654"/>
                    <a:pt x="9038" y="6654"/>
                    <a:pt x="9048" y="6654"/>
                  </a:cubicBezTo>
                  <a:cubicBezTo>
                    <a:pt x="9062" y="6654"/>
                    <a:pt x="9071" y="6655"/>
                    <a:pt x="9071" y="6659"/>
                  </a:cubicBezTo>
                  <a:cubicBezTo>
                    <a:pt x="9102" y="6657"/>
                    <a:pt x="9131" y="6658"/>
                    <a:pt x="9220" y="6648"/>
                  </a:cubicBezTo>
                  <a:lnTo>
                    <a:pt x="9427" y="6648"/>
                  </a:lnTo>
                  <a:cubicBezTo>
                    <a:pt x="9466" y="6648"/>
                    <a:pt x="9505" y="6645"/>
                    <a:pt x="9545" y="6640"/>
                  </a:cubicBezTo>
                  <a:lnTo>
                    <a:pt x="9574" y="6640"/>
                  </a:lnTo>
                  <a:cubicBezTo>
                    <a:pt x="9574" y="6648"/>
                    <a:pt x="9721" y="6648"/>
                    <a:pt x="9927" y="6649"/>
                  </a:cubicBezTo>
                  <a:cubicBezTo>
                    <a:pt x="10135" y="6649"/>
                    <a:pt x="10311" y="6650"/>
                    <a:pt x="10340" y="6658"/>
                  </a:cubicBezTo>
                  <a:cubicBezTo>
                    <a:pt x="10360" y="6658"/>
                    <a:pt x="10380" y="6655"/>
                    <a:pt x="10399" y="6650"/>
                  </a:cubicBezTo>
                  <a:cubicBezTo>
                    <a:pt x="10416" y="6641"/>
                    <a:pt x="10435" y="6636"/>
                    <a:pt x="10454" y="6636"/>
                  </a:cubicBezTo>
                  <a:cubicBezTo>
                    <a:pt x="10465" y="6636"/>
                    <a:pt x="10477" y="6638"/>
                    <a:pt x="10488" y="6641"/>
                  </a:cubicBezTo>
                  <a:cubicBezTo>
                    <a:pt x="10503" y="6651"/>
                    <a:pt x="10541" y="6655"/>
                    <a:pt x="10578" y="6655"/>
                  </a:cubicBezTo>
                  <a:cubicBezTo>
                    <a:pt x="10614" y="6655"/>
                    <a:pt x="10650" y="6651"/>
                    <a:pt x="10665" y="6643"/>
                  </a:cubicBezTo>
                  <a:cubicBezTo>
                    <a:pt x="10665" y="6645"/>
                    <a:pt x="10665" y="6648"/>
                    <a:pt x="10665" y="6650"/>
                  </a:cubicBezTo>
                  <a:cubicBezTo>
                    <a:pt x="10677" y="6657"/>
                    <a:pt x="10697" y="6660"/>
                    <a:pt x="10719" y="6660"/>
                  </a:cubicBezTo>
                  <a:cubicBezTo>
                    <a:pt x="10754" y="6660"/>
                    <a:pt x="10794" y="6653"/>
                    <a:pt x="10812" y="6643"/>
                  </a:cubicBezTo>
                  <a:cubicBezTo>
                    <a:pt x="10833" y="6649"/>
                    <a:pt x="10854" y="6655"/>
                    <a:pt x="10875" y="6655"/>
                  </a:cubicBezTo>
                  <a:cubicBezTo>
                    <a:pt x="10884" y="6655"/>
                    <a:pt x="10892" y="6654"/>
                    <a:pt x="10901" y="6652"/>
                  </a:cubicBezTo>
                  <a:cubicBezTo>
                    <a:pt x="10930" y="6652"/>
                    <a:pt x="10930" y="6652"/>
                    <a:pt x="10930" y="6668"/>
                  </a:cubicBezTo>
                  <a:cubicBezTo>
                    <a:pt x="10930" y="6677"/>
                    <a:pt x="10930" y="6685"/>
                    <a:pt x="10959" y="6685"/>
                  </a:cubicBezTo>
                  <a:cubicBezTo>
                    <a:pt x="10988" y="6685"/>
                    <a:pt x="10988" y="6677"/>
                    <a:pt x="10989" y="6668"/>
                  </a:cubicBezTo>
                  <a:lnTo>
                    <a:pt x="11048" y="6668"/>
                  </a:lnTo>
                  <a:cubicBezTo>
                    <a:pt x="11048" y="6668"/>
                    <a:pt x="11077" y="6668"/>
                    <a:pt x="11078" y="6660"/>
                  </a:cubicBezTo>
                  <a:cubicBezTo>
                    <a:pt x="11078" y="6652"/>
                    <a:pt x="11107" y="6652"/>
                    <a:pt x="11136" y="6652"/>
                  </a:cubicBezTo>
                  <a:cubicBezTo>
                    <a:pt x="11136" y="6654"/>
                    <a:pt x="11139" y="6655"/>
                    <a:pt x="11142" y="6655"/>
                  </a:cubicBezTo>
                  <a:cubicBezTo>
                    <a:pt x="11149" y="6655"/>
                    <a:pt x="11158" y="6649"/>
                    <a:pt x="11138" y="6644"/>
                  </a:cubicBezTo>
                  <a:cubicBezTo>
                    <a:pt x="11138" y="6635"/>
                    <a:pt x="11138" y="6626"/>
                    <a:pt x="11167" y="6626"/>
                  </a:cubicBezTo>
                  <a:lnTo>
                    <a:pt x="11168" y="6609"/>
                  </a:lnTo>
                  <a:cubicBezTo>
                    <a:pt x="11168" y="6592"/>
                    <a:pt x="11168" y="6583"/>
                    <a:pt x="11109" y="6575"/>
                  </a:cubicBezTo>
                  <a:cubicBezTo>
                    <a:pt x="11040" y="6570"/>
                    <a:pt x="10981" y="6565"/>
                    <a:pt x="10944" y="6565"/>
                  </a:cubicBezTo>
                  <a:cubicBezTo>
                    <a:pt x="10918" y="6565"/>
                    <a:pt x="10903" y="6567"/>
                    <a:pt x="10903" y="6574"/>
                  </a:cubicBezTo>
                  <a:cubicBezTo>
                    <a:pt x="10884" y="6580"/>
                    <a:pt x="10864" y="6583"/>
                    <a:pt x="10844" y="6583"/>
                  </a:cubicBezTo>
                  <a:cubicBezTo>
                    <a:pt x="10823" y="6582"/>
                    <a:pt x="10804" y="6580"/>
                    <a:pt x="10785" y="6574"/>
                  </a:cubicBezTo>
                  <a:cubicBezTo>
                    <a:pt x="10785" y="6566"/>
                    <a:pt x="10668" y="6565"/>
                    <a:pt x="10519" y="6565"/>
                  </a:cubicBezTo>
                  <a:cubicBezTo>
                    <a:pt x="10342" y="6565"/>
                    <a:pt x="10255" y="6565"/>
                    <a:pt x="10226" y="6556"/>
                  </a:cubicBezTo>
                  <a:cubicBezTo>
                    <a:pt x="10205" y="6551"/>
                    <a:pt x="10186" y="6548"/>
                    <a:pt x="10166" y="6547"/>
                  </a:cubicBezTo>
                  <a:cubicBezTo>
                    <a:pt x="10166" y="6554"/>
                    <a:pt x="10053" y="6555"/>
                    <a:pt x="9902" y="6555"/>
                  </a:cubicBezTo>
                  <a:cubicBezTo>
                    <a:pt x="9864" y="6555"/>
                    <a:pt x="9824" y="6555"/>
                    <a:pt x="9782" y="6555"/>
                  </a:cubicBezTo>
                  <a:cubicBezTo>
                    <a:pt x="9741" y="6555"/>
                    <a:pt x="9700" y="6555"/>
                    <a:pt x="9660" y="6555"/>
                  </a:cubicBezTo>
                  <a:cubicBezTo>
                    <a:pt x="9502" y="6555"/>
                    <a:pt x="9370" y="6556"/>
                    <a:pt x="9370" y="6563"/>
                  </a:cubicBezTo>
                  <a:lnTo>
                    <a:pt x="9310" y="6563"/>
                  </a:lnTo>
                  <a:cubicBezTo>
                    <a:pt x="9310" y="6556"/>
                    <a:pt x="9274" y="6554"/>
                    <a:pt x="9227" y="6554"/>
                  </a:cubicBezTo>
                  <a:cubicBezTo>
                    <a:pt x="9216" y="6554"/>
                    <a:pt x="9204" y="6554"/>
                    <a:pt x="9191" y="6554"/>
                  </a:cubicBezTo>
                  <a:cubicBezTo>
                    <a:pt x="9151" y="6561"/>
                    <a:pt x="9110" y="6564"/>
                    <a:pt x="9069" y="6566"/>
                  </a:cubicBezTo>
                  <a:cubicBezTo>
                    <a:pt x="9069" y="6562"/>
                    <a:pt x="9061" y="6560"/>
                    <a:pt x="9046" y="6560"/>
                  </a:cubicBezTo>
                  <a:cubicBezTo>
                    <a:pt x="9031" y="6560"/>
                    <a:pt x="9008" y="6562"/>
                    <a:pt x="8977" y="6564"/>
                  </a:cubicBezTo>
                  <a:cubicBezTo>
                    <a:pt x="8916" y="6569"/>
                    <a:pt x="8885" y="6573"/>
                    <a:pt x="8886" y="6581"/>
                  </a:cubicBezTo>
                  <a:cubicBezTo>
                    <a:pt x="8856" y="6581"/>
                    <a:pt x="8644" y="6614"/>
                    <a:pt x="8553" y="6627"/>
                  </a:cubicBezTo>
                  <a:cubicBezTo>
                    <a:pt x="8552" y="6627"/>
                    <a:pt x="8551" y="6627"/>
                    <a:pt x="8550" y="6627"/>
                  </a:cubicBezTo>
                  <a:cubicBezTo>
                    <a:pt x="8519" y="6627"/>
                    <a:pt x="8491" y="6642"/>
                    <a:pt x="8464" y="6657"/>
                  </a:cubicBezTo>
                  <a:cubicBezTo>
                    <a:pt x="8467" y="6665"/>
                    <a:pt x="8439" y="6681"/>
                    <a:pt x="8410" y="6690"/>
                  </a:cubicBezTo>
                  <a:lnTo>
                    <a:pt x="8406" y="6673"/>
                  </a:lnTo>
                  <a:cubicBezTo>
                    <a:pt x="8419" y="6664"/>
                    <a:pt x="8426" y="6660"/>
                    <a:pt x="8422" y="6660"/>
                  </a:cubicBezTo>
                  <a:cubicBezTo>
                    <a:pt x="8418" y="6660"/>
                    <a:pt x="8404" y="6664"/>
                    <a:pt x="8375" y="6673"/>
                  </a:cubicBezTo>
                  <a:lnTo>
                    <a:pt x="8315" y="6691"/>
                  </a:lnTo>
                  <a:cubicBezTo>
                    <a:pt x="8319" y="6700"/>
                    <a:pt x="8170" y="6741"/>
                    <a:pt x="7974" y="6830"/>
                  </a:cubicBezTo>
                  <a:cubicBezTo>
                    <a:pt x="7887" y="6869"/>
                    <a:pt x="7802" y="6913"/>
                    <a:pt x="7719" y="6961"/>
                  </a:cubicBezTo>
                  <a:cubicBezTo>
                    <a:pt x="7670" y="6991"/>
                    <a:pt x="7652" y="7005"/>
                    <a:pt x="7654" y="7008"/>
                  </a:cubicBezTo>
                  <a:cubicBezTo>
                    <a:pt x="7658" y="7016"/>
                    <a:pt x="7632" y="7032"/>
                    <a:pt x="7551" y="7074"/>
                  </a:cubicBezTo>
                  <a:cubicBezTo>
                    <a:pt x="7385" y="7157"/>
                    <a:pt x="7387" y="7161"/>
                    <a:pt x="7367" y="7185"/>
                  </a:cubicBezTo>
                  <a:cubicBezTo>
                    <a:pt x="7379" y="7177"/>
                    <a:pt x="7386" y="7174"/>
                    <a:pt x="7391" y="7174"/>
                  </a:cubicBezTo>
                  <a:cubicBezTo>
                    <a:pt x="7396" y="7174"/>
                    <a:pt x="7399" y="7177"/>
                    <a:pt x="7402" y="7181"/>
                  </a:cubicBezTo>
                  <a:cubicBezTo>
                    <a:pt x="7412" y="7194"/>
                    <a:pt x="7387" y="7214"/>
                    <a:pt x="7354" y="7218"/>
                  </a:cubicBezTo>
                  <a:cubicBezTo>
                    <a:pt x="7353" y="7218"/>
                    <a:pt x="7353" y="7218"/>
                    <a:pt x="7352" y="7218"/>
                  </a:cubicBezTo>
                  <a:cubicBezTo>
                    <a:pt x="7351" y="7218"/>
                    <a:pt x="7348" y="7219"/>
                    <a:pt x="7345" y="7220"/>
                  </a:cubicBezTo>
                  <a:cubicBezTo>
                    <a:pt x="7335" y="7226"/>
                    <a:pt x="7325" y="7233"/>
                    <a:pt x="7316" y="7239"/>
                  </a:cubicBezTo>
                  <a:cubicBezTo>
                    <a:pt x="7306" y="7251"/>
                    <a:pt x="7292" y="7265"/>
                    <a:pt x="7276" y="7282"/>
                  </a:cubicBezTo>
                  <a:lnTo>
                    <a:pt x="7236" y="7327"/>
                  </a:lnTo>
                  <a:cubicBezTo>
                    <a:pt x="7208" y="7360"/>
                    <a:pt x="7177" y="7399"/>
                    <a:pt x="7145" y="7435"/>
                  </a:cubicBezTo>
                  <a:cubicBezTo>
                    <a:pt x="7086" y="7507"/>
                    <a:pt x="7035" y="7575"/>
                    <a:pt x="7032" y="7589"/>
                  </a:cubicBezTo>
                  <a:lnTo>
                    <a:pt x="7026" y="7584"/>
                  </a:lnTo>
                  <a:cubicBezTo>
                    <a:pt x="7026" y="7583"/>
                    <a:pt x="7025" y="7583"/>
                    <a:pt x="7024" y="7583"/>
                  </a:cubicBezTo>
                  <a:cubicBezTo>
                    <a:pt x="7015" y="7583"/>
                    <a:pt x="6993" y="7609"/>
                    <a:pt x="6923" y="7689"/>
                  </a:cubicBezTo>
                  <a:lnTo>
                    <a:pt x="6865" y="7756"/>
                  </a:lnTo>
                  <a:cubicBezTo>
                    <a:pt x="6877" y="7767"/>
                    <a:pt x="6760" y="7890"/>
                    <a:pt x="6750" y="7890"/>
                  </a:cubicBezTo>
                  <a:cubicBezTo>
                    <a:pt x="6749" y="7890"/>
                    <a:pt x="6749" y="7890"/>
                    <a:pt x="6749" y="7890"/>
                  </a:cubicBezTo>
                  <a:cubicBezTo>
                    <a:pt x="6723" y="7907"/>
                    <a:pt x="6723" y="7907"/>
                    <a:pt x="6685" y="7951"/>
                  </a:cubicBezTo>
                  <a:cubicBezTo>
                    <a:pt x="6640" y="8027"/>
                    <a:pt x="6541" y="8129"/>
                    <a:pt x="6531" y="8129"/>
                  </a:cubicBezTo>
                  <a:cubicBezTo>
                    <a:pt x="6531" y="8129"/>
                    <a:pt x="6531" y="8129"/>
                    <a:pt x="6530" y="8129"/>
                  </a:cubicBezTo>
                  <a:lnTo>
                    <a:pt x="6491" y="8174"/>
                  </a:lnTo>
                  <a:cubicBezTo>
                    <a:pt x="6479" y="8202"/>
                    <a:pt x="6440" y="8247"/>
                    <a:pt x="6420" y="8268"/>
                  </a:cubicBezTo>
                  <a:cubicBezTo>
                    <a:pt x="6374" y="8321"/>
                    <a:pt x="6353" y="8346"/>
                    <a:pt x="6358" y="8346"/>
                  </a:cubicBezTo>
                  <a:cubicBezTo>
                    <a:pt x="6360" y="8346"/>
                    <a:pt x="6363" y="8344"/>
                    <a:pt x="6369" y="8341"/>
                  </a:cubicBezTo>
                  <a:lnTo>
                    <a:pt x="6369" y="8341"/>
                  </a:lnTo>
                  <a:cubicBezTo>
                    <a:pt x="6374" y="8347"/>
                    <a:pt x="6381" y="8352"/>
                    <a:pt x="6362" y="8375"/>
                  </a:cubicBezTo>
                  <a:lnTo>
                    <a:pt x="6355" y="8369"/>
                  </a:lnTo>
                  <a:cubicBezTo>
                    <a:pt x="6355" y="8369"/>
                    <a:pt x="6355" y="8369"/>
                    <a:pt x="6354" y="8369"/>
                  </a:cubicBezTo>
                  <a:cubicBezTo>
                    <a:pt x="6345" y="8369"/>
                    <a:pt x="6288" y="8434"/>
                    <a:pt x="6214" y="8519"/>
                  </a:cubicBezTo>
                  <a:cubicBezTo>
                    <a:pt x="6118" y="8630"/>
                    <a:pt x="6078" y="8675"/>
                    <a:pt x="6054" y="8692"/>
                  </a:cubicBezTo>
                  <a:lnTo>
                    <a:pt x="6040" y="8720"/>
                  </a:lnTo>
                  <a:cubicBezTo>
                    <a:pt x="6028" y="8745"/>
                    <a:pt x="6012" y="8765"/>
                    <a:pt x="6004" y="8765"/>
                  </a:cubicBezTo>
                  <a:cubicBezTo>
                    <a:pt x="6003" y="8765"/>
                    <a:pt x="6002" y="8765"/>
                    <a:pt x="6001" y="8764"/>
                  </a:cubicBezTo>
                  <a:cubicBezTo>
                    <a:pt x="5976" y="8781"/>
                    <a:pt x="5899" y="8870"/>
                    <a:pt x="5866" y="8920"/>
                  </a:cubicBezTo>
                  <a:lnTo>
                    <a:pt x="5827" y="8965"/>
                  </a:lnTo>
                  <a:cubicBezTo>
                    <a:pt x="5796" y="8976"/>
                    <a:pt x="5737" y="9042"/>
                    <a:pt x="5731" y="9076"/>
                  </a:cubicBezTo>
                  <a:cubicBezTo>
                    <a:pt x="5730" y="9075"/>
                    <a:pt x="5729" y="9075"/>
                    <a:pt x="5728" y="9075"/>
                  </a:cubicBezTo>
                  <a:cubicBezTo>
                    <a:pt x="5721" y="9075"/>
                    <a:pt x="5703" y="9095"/>
                    <a:pt x="5686" y="9115"/>
                  </a:cubicBezTo>
                  <a:cubicBezTo>
                    <a:pt x="5654" y="9164"/>
                    <a:pt x="5580" y="9249"/>
                    <a:pt x="5571" y="9249"/>
                  </a:cubicBezTo>
                  <a:cubicBezTo>
                    <a:pt x="5571" y="9249"/>
                    <a:pt x="5570" y="9249"/>
                    <a:pt x="5570" y="9248"/>
                  </a:cubicBezTo>
                  <a:lnTo>
                    <a:pt x="5551" y="9271"/>
                  </a:lnTo>
                  <a:cubicBezTo>
                    <a:pt x="5536" y="9298"/>
                    <a:pt x="5520" y="9322"/>
                    <a:pt x="5499" y="9344"/>
                  </a:cubicBezTo>
                  <a:cubicBezTo>
                    <a:pt x="5478" y="9365"/>
                    <a:pt x="5461" y="9390"/>
                    <a:pt x="5447" y="9417"/>
                  </a:cubicBezTo>
                  <a:cubicBezTo>
                    <a:pt x="5439" y="9435"/>
                    <a:pt x="5428" y="9451"/>
                    <a:pt x="5415" y="9466"/>
                  </a:cubicBezTo>
                  <a:cubicBezTo>
                    <a:pt x="5410" y="9472"/>
                    <a:pt x="5407" y="9474"/>
                    <a:pt x="5406" y="9474"/>
                  </a:cubicBezTo>
                  <a:cubicBezTo>
                    <a:pt x="5402" y="9474"/>
                    <a:pt x="5412" y="9453"/>
                    <a:pt x="5422" y="9432"/>
                  </a:cubicBezTo>
                  <a:cubicBezTo>
                    <a:pt x="5430" y="9420"/>
                    <a:pt x="5432" y="9415"/>
                    <a:pt x="5431" y="9415"/>
                  </a:cubicBezTo>
                  <a:cubicBezTo>
                    <a:pt x="5427" y="9415"/>
                    <a:pt x="5385" y="9468"/>
                    <a:pt x="5350" y="9528"/>
                  </a:cubicBezTo>
                  <a:cubicBezTo>
                    <a:pt x="5326" y="9570"/>
                    <a:pt x="5315" y="9590"/>
                    <a:pt x="5314" y="9590"/>
                  </a:cubicBezTo>
                  <a:cubicBezTo>
                    <a:pt x="5313" y="9590"/>
                    <a:pt x="5319" y="9576"/>
                    <a:pt x="5331" y="9550"/>
                  </a:cubicBezTo>
                  <a:cubicBezTo>
                    <a:pt x="5339" y="9533"/>
                    <a:pt x="5347" y="9517"/>
                    <a:pt x="5345" y="9517"/>
                  </a:cubicBezTo>
                  <a:cubicBezTo>
                    <a:pt x="5343" y="9517"/>
                    <a:pt x="5338" y="9524"/>
                    <a:pt x="5324" y="9545"/>
                  </a:cubicBezTo>
                  <a:cubicBezTo>
                    <a:pt x="5324" y="9545"/>
                    <a:pt x="5286" y="9588"/>
                    <a:pt x="5293" y="9594"/>
                  </a:cubicBezTo>
                  <a:lnTo>
                    <a:pt x="5235" y="9661"/>
                  </a:lnTo>
                  <a:cubicBezTo>
                    <a:pt x="5204" y="9687"/>
                    <a:pt x="5176" y="9714"/>
                    <a:pt x="5151" y="9744"/>
                  </a:cubicBezTo>
                  <a:cubicBezTo>
                    <a:pt x="5138" y="9772"/>
                    <a:pt x="5138" y="9772"/>
                    <a:pt x="5112" y="9789"/>
                  </a:cubicBezTo>
                  <a:cubicBezTo>
                    <a:pt x="5112" y="9789"/>
                    <a:pt x="5111" y="9788"/>
                    <a:pt x="5110" y="9788"/>
                  </a:cubicBezTo>
                  <a:cubicBezTo>
                    <a:pt x="5102" y="9788"/>
                    <a:pt x="5088" y="9807"/>
                    <a:pt x="5099" y="9817"/>
                  </a:cubicBezTo>
                  <a:cubicBezTo>
                    <a:pt x="5087" y="9844"/>
                    <a:pt x="5066" y="9868"/>
                    <a:pt x="5042" y="9884"/>
                  </a:cubicBezTo>
                  <a:cubicBezTo>
                    <a:pt x="5039" y="9882"/>
                    <a:pt x="5036" y="9881"/>
                    <a:pt x="5033" y="9881"/>
                  </a:cubicBezTo>
                  <a:cubicBezTo>
                    <a:pt x="5021" y="9881"/>
                    <a:pt x="5011" y="9896"/>
                    <a:pt x="5016" y="9900"/>
                  </a:cubicBezTo>
                  <a:cubicBezTo>
                    <a:pt x="5007" y="9918"/>
                    <a:pt x="4996" y="9935"/>
                    <a:pt x="4983" y="9951"/>
                  </a:cubicBezTo>
                  <a:cubicBezTo>
                    <a:pt x="4983" y="9951"/>
                    <a:pt x="4983" y="9951"/>
                    <a:pt x="4983" y="9951"/>
                  </a:cubicBezTo>
                  <a:cubicBezTo>
                    <a:pt x="4978" y="9951"/>
                    <a:pt x="4934" y="9998"/>
                    <a:pt x="4869" y="10071"/>
                  </a:cubicBezTo>
                  <a:lnTo>
                    <a:pt x="4629" y="10347"/>
                  </a:lnTo>
                  <a:cubicBezTo>
                    <a:pt x="4610" y="10368"/>
                    <a:pt x="4596" y="10396"/>
                    <a:pt x="4603" y="10402"/>
                  </a:cubicBezTo>
                  <a:cubicBezTo>
                    <a:pt x="4616" y="10414"/>
                    <a:pt x="4610" y="10408"/>
                    <a:pt x="4584" y="10424"/>
                  </a:cubicBezTo>
                  <a:cubicBezTo>
                    <a:pt x="4548" y="10429"/>
                    <a:pt x="4511" y="10469"/>
                    <a:pt x="4539" y="10469"/>
                  </a:cubicBezTo>
                  <a:cubicBezTo>
                    <a:pt x="4541" y="10469"/>
                    <a:pt x="4543" y="10469"/>
                    <a:pt x="4545" y="10469"/>
                  </a:cubicBezTo>
                  <a:cubicBezTo>
                    <a:pt x="4557" y="10465"/>
                    <a:pt x="4564" y="10462"/>
                    <a:pt x="4567" y="10462"/>
                  </a:cubicBezTo>
                  <a:cubicBezTo>
                    <a:pt x="4570" y="10462"/>
                    <a:pt x="4558" y="10470"/>
                    <a:pt x="4526" y="10491"/>
                  </a:cubicBezTo>
                  <a:cubicBezTo>
                    <a:pt x="4500" y="10508"/>
                    <a:pt x="4500" y="10508"/>
                    <a:pt x="4488" y="10536"/>
                  </a:cubicBezTo>
                  <a:cubicBezTo>
                    <a:pt x="4493" y="10541"/>
                    <a:pt x="4479" y="10559"/>
                    <a:pt x="4471" y="10559"/>
                  </a:cubicBezTo>
                  <a:cubicBezTo>
                    <a:pt x="4469" y="10559"/>
                    <a:pt x="4468" y="10558"/>
                    <a:pt x="4467" y="10558"/>
                  </a:cubicBezTo>
                  <a:cubicBezTo>
                    <a:pt x="4443" y="10574"/>
                    <a:pt x="4417" y="10591"/>
                    <a:pt x="4423" y="10597"/>
                  </a:cubicBezTo>
                  <a:cubicBezTo>
                    <a:pt x="4410" y="10611"/>
                    <a:pt x="4395" y="10625"/>
                    <a:pt x="4378" y="10636"/>
                  </a:cubicBezTo>
                  <a:cubicBezTo>
                    <a:pt x="4352" y="10652"/>
                    <a:pt x="4340" y="10680"/>
                    <a:pt x="4326" y="10708"/>
                  </a:cubicBezTo>
                  <a:cubicBezTo>
                    <a:pt x="4320" y="10718"/>
                    <a:pt x="4315" y="10727"/>
                    <a:pt x="4310" y="10735"/>
                  </a:cubicBezTo>
                  <a:cubicBezTo>
                    <a:pt x="4305" y="10745"/>
                    <a:pt x="4307" y="10744"/>
                    <a:pt x="4305" y="10747"/>
                  </a:cubicBezTo>
                  <a:cubicBezTo>
                    <a:pt x="4304" y="10752"/>
                    <a:pt x="4301" y="10756"/>
                    <a:pt x="4299" y="10759"/>
                  </a:cubicBezTo>
                  <a:cubicBezTo>
                    <a:pt x="4298" y="10761"/>
                    <a:pt x="4297" y="10761"/>
                    <a:pt x="4296" y="10761"/>
                  </a:cubicBezTo>
                  <a:cubicBezTo>
                    <a:pt x="4294" y="10761"/>
                    <a:pt x="4293" y="10757"/>
                    <a:pt x="4292" y="10748"/>
                  </a:cubicBezTo>
                  <a:cubicBezTo>
                    <a:pt x="4291" y="10744"/>
                    <a:pt x="4289" y="10742"/>
                    <a:pt x="4287" y="10742"/>
                  </a:cubicBezTo>
                  <a:cubicBezTo>
                    <a:pt x="4280" y="10742"/>
                    <a:pt x="4270" y="10765"/>
                    <a:pt x="4262" y="10795"/>
                  </a:cubicBezTo>
                  <a:cubicBezTo>
                    <a:pt x="4256" y="10819"/>
                    <a:pt x="4253" y="10828"/>
                    <a:pt x="4252" y="10828"/>
                  </a:cubicBezTo>
                  <a:cubicBezTo>
                    <a:pt x="4252" y="10828"/>
                    <a:pt x="4252" y="10825"/>
                    <a:pt x="4253" y="10819"/>
                  </a:cubicBezTo>
                  <a:cubicBezTo>
                    <a:pt x="4254" y="10811"/>
                    <a:pt x="4252" y="10809"/>
                    <a:pt x="4251" y="10809"/>
                  </a:cubicBezTo>
                  <a:cubicBezTo>
                    <a:pt x="4249" y="10809"/>
                    <a:pt x="4248" y="10811"/>
                    <a:pt x="4248" y="10811"/>
                  </a:cubicBezTo>
                  <a:cubicBezTo>
                    <a:pt x="4244" y="10815"/>
                    <a:pt x="4241" y="10819"/>
                    <a:pt x="4239" y="10819"/>
                  </a:cubicBezTo>
                  <a:cubicBezTo>
                    <a:pt x="4238" y="10819"/>
                    <a:pt x="4238" y="10818"/>
                    <a:pt x="4239" y="10813"/>
                  </a:cubicBezTo>
                  <a:cubicBezTo>
                    <a:pt x="4239" y="10810"/>
                    <a:pt x="4240" y="10809"/>
                    <a:pt x="4240" y="10807"/>
                  </a:cubicBezTo>
                  <a:cubicBezTo>
                    <a:pt x="4240" y="10805"/>
                    <a:pt x="4239" y="10800"/>
                    <a:pt x="4230" y="10794"/>
                  </a:cubicBezTo>
                  <a:cubicBezTo>
                    <a:pt x="4229" y="10794"/>
                    <a:pt x="4228" y="10795"/>
                    <a:pt x="4228" y="10795"/>
                  </a:cubicBezTo>
                  <a:cubicBezTo>
                    <a:pt x="4213" y="10795"/>
                    <a:pt x="4211" y="10741"/>
                    <a:pt x="4226" y="10728"/>
                  </a:cubicBezTo>
                  <a:lnTo>
                    <a:pt x="4224" y="10726"/>
                  </a:lnTo>
                  <a:lnTo>
                    <a:pt x="4221" y="10721"/>
                  </a:lnTo>
                  <a:cubicBezTo>
                    <a:pt x="4220" y="10718"/>
                    <a:pt x="4218" y="10721"/>
                    <a:pt x="4213" y="10703"/>
                  </a:cubicBezTo>
                  <a:cubicBezTo>
                    <a:pt x="4190" y="10678"/>
                    <a:pt x="4177" y="10650"/>
                    <a:pt x="4194" y="10647"/>
                  </a:cubicBezTo>
                  <a:lnTo>
                    <a:pt x="4202" y="10645"/>
                  </a:lnTo>
                  <a:cubicBezTo>
                    <a:pt x="4179" y="10619"/>
                    <a:pt x="4166" y="10501"/>
                    <a:pt x="4183" y="10499"/>
                  </a:cubicBezTo>
                  <a:cubicBezTo>
                    <a:pt x="4191" y="10498"/>
                    <a:pt x="4191" y="10498"/>
                    <a:pt x="4186" y="10469"/>
                  </a:cubicBezTo>
                  <a:lnTo>
                    <a:pt x="4186" y="10469"/>
                  </a:lnTo>
                  <a:lnTo>
                    <a:pt x="4178" y="10470"/>
                  </a:lnTo>
                  <a:cubicBezTo>
                    <a:pt x="4176" y="10470"/>
                    <a:pt x="4174" y="10471"/>
                    <a:pt x="4172" y="10471"/>
                  </a:cubicBezTo>
                  <a:cubicBezTo>
                    <a:pt x="4166" y="10471"/>
                    <a:pt x="4160" y="10467"/>
                    <a:pt x="4156" y="10444"/>
                  </a:cubicBezTo>
                  <a:cubicBezTo>
                    <a:pt x="4150" y="10415"/>
                    <a:pt x="4144" y="10386"/>
                    <a:pt x="4153" y="10385"/>
                  </a:cubicBezTo>
                  <a:cubicBezTo>
                    <a:pt x="4156" y="10355"/>
                    <a:pt x="4159" y="10325"/>
                    <a:pt x="4150" y="10325"/>
                  </a:cubicBezTo>
                  <a:cubicBezTo>
                    <a:pt x="4150" y="10325"/>
                    <a:pt x="4150" y="10325"/>
                    <a:pt x="4150" y="10325"/>
                  </a:cubicBezTo>
                  <a:cubicBezTo>
                    <a:pt x="4147" y="10305"/>
                    <a:pt x="4147" y="10286"/>
                    <a:pt x="4148" y="10266"/>
                  </a:cubicBezTo>
                  <a:cubicBezTo>
                    <a:pt x="4142" y="10237"/>
                    <a:pt x="4138" y="10208"/>
                    <a:pt x="4126" y="10150"/>
                  </a:cubicBezTo>
                  <a:cubicBezTo>
                    <a:pt x="4113" y="10122"/>
                    <a:pt x="4102" y="10064"/>
                    <a:pt x="4110" y="10063"/>
                  </a:cubicBezTo>
                  <a:cubicBezTo>
                    <a:pt x="4105" y="10034"/>
                    <a:pt x="4096" y="10006"/>
                    <a:pt x="4085" y="9978"/>
                  </a:cubicBezTo>
                  <a:cubicBezTo>
                    <a:pt x="4075" y="9919"/>
                    <a:pt x="4069" y="9890"/>
                    <a:pt x="4077" y="9889"/>
                  </a:cubicBezTo>
                  <a:cubicBezTo>
                    <a:pt x="4086" y="9888"/>
                    <a:pt x="4086" y="9888"/>
                    <a:pt x="4071" y="9860"/>
                  </a:cubicBezTo>
                  <a:cubicBezTo>
                    <a:pt x="4071" y="9860"/>
                    <a:pt x="4071" y="9860"/>
                    <a:pt x="4071" y="9860"/>
                  </a:cubicBezTo>
                  <a:cubicBezTo>
                    <a:pt x="4063" y="9860"/>
                    <a:pt x="4058" y="9832"/>
                    <a:pt x="4052" y="9804"/>
                  </a:cubicBezTo>
                  <a:cubicBezTo>
                    <a:pt x="4047" y="9775"/>
                    <a:pt x="4042" y="9745"/>
                    <a:pt x="4042" y="9745"/>
                  </a:cubicBezTo>
                  <a:cubicBezTo>
                    <a:pt x="4041" y="9746"/>
                    <a:pt x="4040" y="9746"/>
                    <a:pt x="4038" y="9746"/>
                  </a:cubicBezTo>
                  <a:cubicBezTo>
                    <a:pt x="4033" y="9746"/>
                    <a:pt x="4032" y="9742"/>
                    <a:pt x="4028" y="9718"/>
                  </a:cubicBezTo>
                  <a:cubicBezTo>
                    <a:pt x="4022" y="9689"/>
                    <a:pt x="4014" y="9601"/>
                    <a:pt x="4010" y="9572"/>
                  </a:cubicBezTo>
                  <a:cubicBezTo>
                    <a:pt x="3999" y="9517"/>
                    <a:pt x="3995" y="9497"/>
                    <a:pt x="3993" y="9497"/>
                  </a:cubicBezTo>
                  <a:cubicBezTo>
                    <a:pt x="3992" y="9497"/>
                    <a:pt x="3991" y="9504"/>
                    <a:pt x="3990" y="9515"/>
                  </a:cubicBezTo>
                  <a:cubicBezTo>
                    <a:pt x="3992" y="9527"/>
                    <a:pt x="3992" y="9534"/>
                    <a:pt x="3991" y="9534"/>
                  </a:cubicBezTo>
                  <a:cubicBezTo>
                    <a:pt x="3990" y="9534"/>
                    <a:pt x="3986" y="9521"/>
                    <a:pt x="3985" y="9486"/>
                  </a:cubicBezTo>
                  <a:cubicBezTo>
                    <a:pt x="3979" y="9457"/>
                    <a:pt x="3972" y="9368"/>
                    <a:pt x="3955" y="9282"/>
                  </a:cubicBezTo>
                  <a:cubicBezTo>
                    <a:pt x="3935" y="9176"/>
                    <a:pt x="3934" y="9166"/>
                    <a:pt x="3927" y="9166"/>
                  </a:cubicBezTo>
                  <a:cubicBezTo>
                    <a:pt x="3926" y="9166"/>
                    <a:pt x="3925" y="9166"/>
                    <a:pt x="3924" y="9167"/>
                  </a:cubicBezTo>
                  <a:cubicBezTo>
                    <a:pt x="3921" y="9177"/>
                    <a:pt x="3918" y="9181"/>
                    <a:pt x="3916" y="9181"/>
                  </a:cubicBezTo>
                  <a:cubicBezTo>
                    <a:pt x="3912" y="9181"/>
                    <a:pt x="3911" y="9160"/>
                    <a:pt x="3920" y="9139"/>
                  </a:cubicBezTo>
                  <a:cubicBezTo>
                    <a:pt x="3926" y="9079"/>
                    <a:pt x="3920" y="9050"/>
                    <a:pt x="3913" y="9050"/>
                  </a:cubicBezTo>
                  <a:cubicBezTo>
                    <a:pt x="3912" y="9050"/>
                    <a:pt x="3912" y="9050"/>
                    <a:pt x="3912" y="9050"/>
                  </a:cubicBezTo>
                  <a:cubicBezTo>
                    <a:pt x="3901" y="9032"/>
                    <a:pt x="3894" y="9013"/>
                    <a:pt x="3892" y="8993"/>
                  </a:cubicBezTo>
                  <a:cubicBezTo>
                    <a:pt x="3901" y="8992"/>
                    <a:pt x="3895" y="8962"/>
                    <a:pt x="3876" y="8906"/>
                  </a:cubicBezTo>
                  <a:cubicBezTo>
                    <a:pt x="3871" y="8877"/>
                    <a:pt x="3871" y="8877"/>
                    <a:pt x="3879" y="8876"/>
                  </a:cubicBezTo>
                  <a:cubicBezTo>
                    <a:pt x="3879" y="8876"/>
                    <a:pt x="3874" y="8847"/>
                    <a:pt x="3868" y="8818"/>
                  </a:cubicBezTo>
                  <a:cubicBezTo>
                    <a:pt x="3840" y="8763"/>
                    <a:pt x="3817" y="8588"/>
                    <a:pt x="3819" y="8557"/>
                  </a:cubicBezTo>
                  <a:cubicBezTo>
                    <a:pt x="3816" y="8537"/>
                    <a:pt x="3809" y="8518"/>
                    <a:pt x="3800" y="8500"/>
                  </a:cubicBezTo>
                  <a:cubicBezTo>
                    <a:pt x="3778" y="8474"/>
                    <a:pt x="3772" y="8445"/>
                    <a:pt x="3789" y="8442"/>
                  </a:cubicBezTo>
                  <a:cubicBezTo>
                    <a:pt x="3806" y="8440"/>
                    <a:pt x="3806" y="8440"/>
                    <a:pt x="3784" y="8414"/>
                  </a:cubicBezTo>
                  <a:cubicBezTo>
                    <a:pt x="3771" y="8388"/>
                    <a:pt x="3747" y="8264"/>
                    <a:pt x="3761" y="8264"/>
                  </a:cubicBezTo>
                  <a:cubicBezTo>
                    <a:pt x="3762" y="8264"/>
                    <a:pt x="3763" y="8265"/>
                    <a:pt x="3765" y="8267"/>
                  </a:cubicBezTo>
                  <a:lnTo>
                    <a:pt x="3782" y="8265"/>
                  </a:lnTo>
                  <a:cubicBezTo>
                    <a:pt x="3773" y="8247"/>
                    <a:pt x="3766" y="8228"/>
                    <a:pt x="3763" y="8207"/>
                  </a:cubicBezTo>
                  <a:cubicBezTo>
                    <a:pt x="3763" y="8207"/>
                    <a:pt x="3763" y="8207"/>
                    <a:pt x="3762" y="8207"/>
                  </a:cubicBezTo>
                  <a:cubicBezTo>
                    <a:pt x="3754" y="8207"/>
                    <a:pt x="3748" y="8179"/>
                    <a:pt x="3733" y="8093"/>
                  </a:cubicBezTo>
                  <a:cubicBezTo>
                    <a:pt x="3719" y="8036"/>
                    <a:pt x="3693" y="7920"/>
                    <a:pt x="3681" y="7863"/>
                  </a:cubicBezTo>
                  <a:cubicBezTo>
                    <a:pt x="3670" y="7805"/>
                    <a:pt x="3653" y="7717"/>
                    <a:pt x="3656" y="7687"/>
                  </a:cubicBezTo>
                  <a:cubicBezTo>
                    <a:pt x="3650" y="7649"/>
                    <a:pt x="3640" y="7610"/>
                    <a:pt x="3626" y="7573"/>
                  </a:cubicBezTo>
                  <a:cubicBezTo>
                    <a:pt x="3613" y="7546"/>
                    <a:pt x="3601" y="7487"/>
                    <a:pt x="3610" y="7486"/>
                  </a:cubicBezTo>
                  <a:lnTo>
                    <a:pt x="3605" y="7457"/>
                  </a:lnTo>
                  <a:cubicBezTo>
                    <a:pt x="3595" y="7429"/>
                    <a:pt x="3587" y="7400"/>
                    <a:pt x="3580" y="7372"/>
                  </a:cubicBezTo>
                  <a:cubicBezTo>
                    <a:pt x="3588" y="7369"/>
                    <a:pt x="3591" y="7339"/>
                    <a:pt x="3578" y="7312"/>
                  </a:cubicBezTo>
                  <a:cubicBezTo>
                    <a:pt x="3578" y="7312"/>
                    <a:pt x="3578" y="7312"/>
                    <a:pt x="3577" y="7312"/>
                  </a:cubicBezTo>
                  <a:cubicBezTo>
                    <a:pt x="3569" y="7312"/>
                    <a:pt x="3563" y="7283"/>
                    <a:pt x="3553" y="7226"/>
                  </a:cubicBezTo>
                  <a:cubicBezTo>
                    <a:pt x="3552" y="7197"/>
                    <a:pt x="3506" y="6942"/>
                    <a:pt x="3460" y="6696"/>
                  </a:cubicBezTo>
                  <a:cubicBezTo>
                    <a:pt x="3437" y="6573"/>
                    <a:pt x="3413" y="6452"/>
                    <a:pt x="3396" y="6361"/>
                  </a:cubicBezTo>
                  <a:cubicBezTo>
                    <a:pt x="3386" y="6316"/>
                    <a:pt x="3379" y="6279"/>
                    <a:pt x="3374" y="6252"/>
                  </a:cubicBezTo>
                  <a:cubicBezTo>
                    <a:pt x="3371" y="6239"/>
                    <a:pt x="3368" y="6225"/>
                    <a:pt x="3362" y="6212"/>
                  </a:cubicBezTo>
                  <a:cubicBezTo>
                    <a:pt x="3362" y="6212"/>
                    <a:pt x="3358" y="6183"/>
                    <a:pt x="3347" y="6124"/>
                  </a:cubicBezTo>
                  <a:cubicBezTo>
                    <a:pt x="3341" y="6095"/>
                    <a:pt x="3330" y="6038"/>
                    <a:pt x="3330" y="6038"/>
                  </a:cubicBezTo>
                  <a:cubicBezTo>
                    <a:pt x="3347" y="6035"/>
                    <a:pt x="3312" y="5891"/>
                    <a:pt x="3287" y="5806"/>
                  </a:cubicBezTo>
                  <a:cubicBezTo>
                    <a:pt x="3275" y="5779"/>
                    <a:pt x="3266" y="5750"/>
                    <a:pt x="3263" y="5720"/>
                  </a:cubicBezTo>
                  <a:cubicBezTo>
                    <a:pt x="3279" y="5717"/>
                    <a:pt x="3263" y="5631"/>
                    <a:pt x="3244" y="5573"/>
                  </a:cubicBezTo>
                  <a:cubicBezTo>
                    <a:pt x="3221" y="5548"/>
                    <a:pt x="3216" y="5519"/>
                    <a:pt x="3232" y="5516"/>
                  </a:cubicBezTo>
                  <a:cubicBezTo>
                    <a:pt x="3249" y="5513"/>
                    <a:pt x="3239" y="5455"/>
                    <a:pt x="3202" y="5402"/>
                  </a:cubicBezTo>
                  <a:cubicBezTo>
                    <a:pt x="3189" y="5374"/>
                    <a:pt x="3189" y="5374"/>
                    <a:pt x="3192" y="5344"/>
                  </a:cubicBezTo>
                  <a:cubicBezTo>
                    <a:pt x="3203" y="5312"/>
                    <a:pt x="3198" y="5284"/>
                    <a:pt x="3190" y="5284"/>
                  </a:cubicBezTo>
                  <a:cubicBezTo>
                    <a:pt x="3190" y="5284"/>
                    <a:pt x="3190" y="5284"/>
                    <a:pt x="3190" y="5284"/>
                  </a:cubicBezTo>
                  <a:cubicBezTo>
                    <a:pt x="3167" y="5261"/>
                    <a:pt x="3162" y="5227"/>
                    <a:pt x="3173" y="5197"/>
                  </a:cubicBezTo>
                  <a:cubicBezTo>
                    <a:pt x="3179" y="5136"/>
                    <a:pt x="3179" y="5136"/>
                    <a:pt x="3156" y="5110"/>
                  </a:cubicBezTo>
                  <a:cubicBezTo>
                    <a:pt x="3135" y="5084"/>
                    <a:pt x="3112" y="4968"/>
                    <a:pt x="3124" y="4936"/>
                  </a:cubicBezTo>
                  <a:cubicBezTo>
                    <a:pt x="3119" y="4908"/>
                    <a:pt x="3121" y="4878"/>
                    <a:pt x="3114" y="4878"/>
                  </a:cubicBezTo>
                  <a:cubicBezTo>
                    <a:pt x="3114" y="4878"/>
                    <a:pt x="3114" y="4878"/>
                    <a:pt x="3113" y="4878"/>
                  </a:cubicBezTo>
                  <a:lnTo>
                    <a:pt x="3117" y="4849"/>
                  </a:lnTo>
                  <a:lnTo>
                    <a:pt x="3107" y="4792"/>
                  </a:lnTo>
                  <a:lnTo>
                    <a:pt x="3098" y="4793"/>
                  </a:lnTo>
                  <a:cubicBezTo>
                    <a:pt x="3092" y="4764"/>
                    <a:pt x="3071" y="4592"/>
                    <a:pt x="3050" y="4390"/>
                  </a:cubicBezTo>
                  <a:cubicBezTo>
                    <a:pt x="3035" y="4232"/>
                    <a:pt x="3030" y="4139"/>
                    <a:pt x="3027" y="4088"/>
                  </a:cubicBezTo>
                  <a:cubicBezTo>
                    <a:pt x="3024" y="4052"/>
                    <a:pt x="3022" y="4038"/>
                    <a:pt x="3020" y="4038"/>
                  </a:cubicBezTo>
                  <a:cubicBezTo>
                    <a:pt x="3019" y="4038"/>
                    <a:pt x="3018" y="4040"/>
                    <a:pt x="3017" y="4044"/>
                  </a:cubicBezTo>
                  <a:cubicBezTo>
                    <a:pt x="3014" y="4050"/>
                    <a:pt x="3011" y="4053"/>
                    <a:pt x="3009" y="4053"/>
                  </a:cubicBezTo>
                  <a:cubicBezTo>
                    <a:pt x="3001" y="4053"/>
                    <a:pt x="3002" y="4011"/>
                    <a:pt x="3016" y="3987"/>
                  </a:cubicBezTo>
                  <a:cubicBezTo>
                    <a:pt x="3017" y="3958"/>
                    <a:pt x="3019" y="3900"/>
                    <a:pt x="3023" y="3843"/>
                  </a:cubicBezTo>
                  <a:cubicBezTo>
                    <a:pt x="3023" y="3784"/>
                    <a:pt x="3023" y="3727"/>
                    <a:pt x="3032" y="3727"/>
                  </a:cubicBezTo>
                  <a:lnTo>
                    <a:pt x="3032" y="3699"/>
                  </a:lnTo>
                  <a:cubicBezTo>
                    <a:pt x="3016" y="3640"/>
                    <a:pt x="3025" y="3467"/>
                    <a:pt x="3042" y="3380"/>
                  </a:cubicBezTo>
                  <a:cubicBezTo>
                    <a:pt x="3047" y="3333"/>
                    <a:pt x="3050" y="3284"/>
                    <a:pt x="3047" y="3236"/>
                  </a:cubicBezTo>
                  <a:cubicBezTo>
                    <a:pt x="3044" y="3177"/>
                    <a:pt x="3046" y="3177"/>
                    <a:pt x="3057" y="3150"/>
                  </a:cubicBezTo>
                  <a:cubicBezTo>
                    <a:pt x="3057" y="3150"/>
                    <a:pt x="3057" y="3150"/>
                    <a:pt x="3057" y="3150"/>
                  </a:cubicBezTo>
                  <a:cubicBezTo>
                    <a:pt x="3065" y="3150"/>
                    <a:pt x="3098" y="2981"/>
                    <a:pt x="3082" y="2978"/>
                  </a:cubicBezTo>
                  <a:lnTo>
                    <a:pt x="3095" y="2951"/>
                  </a:lnTo>
                  <a:cubicBezTo>
                    <a:pt x="3108" y="2924"/>
                    <a:pt x="3104" y="2895"/>
                    <a:pt x="3097" y="2892"/>
                  </a:cubicBezTo>
                  <a:cubicBezTo>
                    <a:pt x="3080" y="2889"/>
                    <a:pt x="3084" y="2860"/>
                    <a:pt x="3115" y="2837"/>
                  </a:cubicBezTo>
                  <a:cubicBezTo>
                    <a:pt x="3116" y="2838"/>
                    <a:pt x="3116" y="2838"/>
                    <a:pt x="3117" y="2838"/>
                  </a:cubicBezTo>
                  <a:cubicBezTo>
                    <a:pt x="3132" y="2838"/>
                    <a:pt x="3137" y="2813"/>
                    <a:pt x="3129" y="2811"/>
                  </a:cubicBezTo>
                  <a:cubicBezTo>
                    <a:pt x="3126" y="2781"/>
                    <a:pt x="3124" y="2750"/>
                    <a:pt x="3137" y="2724"/>
                  </a:cubicBezTo>
                  <a:cubicBezTo>
                    <a:pt x="3143" y="2696"/>
                    <a:pt x="3150" y="2668"/>
                    <a:pt x="3134" y="2664"/>
                  </a:cubicBezTo>
                  <a:cubicBezTo>
                    <a:pt x="3125" y="2661"/>
                    <a:pt x="3131" y="2633"/>
                    <a:pt x="3138" y="2605"/>
                  </a:cubicBezTo>
                  <a:cubicBezTo>
                    <a:pt x="3146" y="2607"/>
                    <a:pt x="3146" y="2607"/>
                    <a:pt x="3148" y="2637"/>
                  </a:cubicBezTo>
                  <a:lnTo>
                    <a:pt x="3148" y="2637"/>
                  </a:lnTo>
                  <a:cubicBezTo>
                    <a:pt x="3151" y="2625"/>
                    <a:pt x="3155" y="2606"/>
                    <a:pt x="3161" y="2581"/>
                  </a:cubicBezTo>
                  <a:cubicBezTo>
                    <a:pt x="3167" y="2553"/>
                    <a:pt x="3189" y="2501"/>
                    <a:pt x="3197" y="2501"/>
                  </a:cubicBezTo>
                  <a:cubicBezTo>
                    <a:pt x="3197" y="2501"/>
                    <a:pt x="3197" y="2501"/>
                    <a:pt x="3198" y="2501"/>
                  </a:cubicBezTo>
                  <a:cubicBezTo>
                    <a:pt x="3209" y="2483"/>
                    <a:pt x="3216" y="2463"/>
                    <a:pt x="3210" y="2463"/>
                  </a:cubicBezTo>
                  <a:cubicBezTo>
                    <a:pt x="3208" y="2463"/>
                    <a:pt x="3204" y="2465"/>
                    <a:pt x="3198" y="2472"/>
                  </a:cubicBezTo>
                  <a:cubicBezTo>
                    <a:pt x="3181" y="2466"/>
                    <a:pt x="3181" y="2466"/>
                    <a:pt x="3195" y="2410"/>
                  </a:cubicBezTo>
                  <a:cubicBezTo>
                    <a:pt x="3202" y="2384"/>
                    <a:pt x="3210" y="2357"/>
                    <a:pt x="3218" y="2357"/>
                  </a:cubicBezTo>
                  <a:cubicBezTo>
                    <a:pt x="3218" y="2357"/>
                    <a:pt x="3218" y="2357"/>
                    <a:pt x="3219" y="2357"/>
                  </a:cubicBezTo>
                  <a:cubicBezTo>
                    <a:pt x="3220" y="2358"/>
                    <a:pt x="3221" y="2358"/>
                    <a:pt x="3222" y="2358"/>
                  </a:cubicBezTo>
                  <a:cubicBezTo>
                    <a:pt x="3227" y="2358"/>
                    <a:pt x="3230" y="2350"/>
                    <a:pt x="3244" y="2303"/>
                  </a:cubicBezTo>
                  <a:cubicBezTo>
                    <a:pt x="3270" y="2219"/>
                    <a:pt x="3267" y="2125"/>
                    <a:pt x="3258" y="2091"/>
                  </a:cubicBezTo>
                  <a:cubicBezTo>
                    <a:pt x="3241" y="2087"/>
                    <a:pt x="3241" y="2087"/>
                    <a:pt x="3265" y="2062"/>
                  </a:cubicBezTo>
                  <a:cubicBezTo>
                    <a:pt x="3265" y="2062"/>
                    <a:pt x="3266" y="2063"/>
                    <a:pt x="3266" y="2063"/>
                  </a:cubicBezTo>
                  <a:cubicBezTo>
                    <a:pt x="3274" y="2063"/>
                    <a:pt x="3281" y="2035"/>
                    <a:pt x="3288" y="2008"/>
                  </a:cubicBezTo>
                  <a:lnTo>
                    <a:pt x="3288" y="2008"/>
                  </a:lnTo>
                  <a:cubicBezTo>
                    <a:pt x="3296" y="2011"/>
                    <a:pt x="3288" y="2039"/>
                    <a:pt x="3282" y="2068"/>
                  </a:cubicBezTo>
                  <a:lnTo>
                    <a:pt x="3290" y="2070"/>
                  </a:lnTo>
                  <a:cubicBezTo>
                    <a:pt x="3313" y="2049"/>
                    <a:pt x="3321" y="2015"/>
                    <a:pt x="3312" y="1985"/>
                  </a:cubicBezTo>
                  <a:cubicBezTo>
                    <a:pt x="3311" y="1953"/>
                    <a:pt x="3311" y="1953"/>
                    <a:pt x="3327" y="1928"/>
                  </a:cubicBezTo>
                  <a:cubicBezTo>
                    <a:pt x="3342" y="1901"/>
                    <a:pt x="3357" y="1875"/>
                    <a:pt x="3349" y="1873"/>
                  </a:cubicBezTo>
                  <a:cubicBezTo>
                    <a:pt x="3356" y="1844"/>
                    <a:pt x="3366" y="1816"/>
                    <a:pt x="3379" y="1789"/>
                  </a:cubicBezTo>
                  <a:cubicBezTo>
                    <a:pt x="3394" y="1731"/>
                    <a:pt x="3402" y="1703"/>
                    <a:pt x="3393" y="1701"/>
                  </a:cubicBezTo>
                  <a:cubicBezTo>
                    <a:pt x="3385" y="1698"/>
                    <a:pt x="3393" y="1670"/>
                    <a:pt x="3400" y="1641"/>
                  </a:cubicBezTo>
                  <a:cubicBezTo>
                    <a:pt x="3407" y="1612"/>
                    <a:pt x="3414" y="1583"/>
                    <a:pt x="3406" y="1581"/>
                  </a:cubicBezTo>
                  <a:cubicBezTo>
                    <a:pt x="3398" y="1579"/>
                    <a:pt x="3397" y="1547"/>
                    <a:pt x="3412" y="1490"/>
                  </a:cubicBezTo>
                  <a:cubicBezTo>
                    <a:pt x="3419" y="1431"/>
                    <a:pt x="3419" y="1431"/>
                    <a:pt x="3442" y="1407"/>
                  </a:cubicBezTo>
                  <a:cubicBezTo>
                    <a:pt x="3442" y="1407"/>
                    <a:pt x="3443" y="1407"/>
                    <a:pt x="3443" y="1407"/>
                  </a:cubicBezTo>
                  <a:cubicBezTo>
                    <a:pt x="3451" y="1407"/>
                    <a:pt x="3458" y="1380"/>
                    <a:pt x="3465" y="1352"/>
                  </a:cubicBezTo>
                  <a:cubicBezTo>
                    <a:pt x="3470" y="1333"/>
                    <a:pt x="3478" y="1314"/>
                    <a:pt x="3487" y="1297"/>
                  </a:cubicBezTo>
                  <a:cubicBezTo>
                    <a:pt x="3503" y="1271"/>
                    <a:pt x="3495" y="1269"/>
                    <a:pt x="3487" y="1266"/>
                  </a:cubicBezTo>
                  <a:lnTo>
                    <a:pt x="3470" y="1261"/>
                  </a:lnTo>
                  <a:cubicBezTo>
                    <a:pt x="3478" y="1235"/>
                    <a:pt x="3499" y="1212"/>
                    <a:pt x="3508" y="1212"/>
                  </a:cubicBezTo>
                  <a:cubicBezTo>
                    <a:pt x="3508" y="1212"/>
                    <a:pt x="3509" y="1212"/>
                    <a:pt x="3509" y="1212"/>
                  </a:cubicBezTo>
                  <a:cubicBezTo>
                    <a:pt x="3533" y="1187"/>
                    <a:pt x="3533" y="1187"/>
                    <a:pt x="3517" y="1183"/>
                  </a:cubicBezTo>
                  <a:cubicBezTo>
                    <a:pt x="3508" y="1181"/>
                    <a:pt x="3508" y="1149"/>
                    <a:pt x="3531" y="1094"/>
                  </a:cubicBezTo>
                  <a:cubicBezTo>
                    <a:pt x="3537" y="1066"/>
                    <a:pt x="3545" y="1037"/>
                    <a:pt x="3552" y="1016"/>
                  </a:cubicBezTo>
                  <a:cubicBezTo>
                    <a:pt x="3553" y="1011"/>
                    <a:pt x="3555" y="1007"/>
                    <a:pt x="3557" y="1002"/>
                  </a:cubicBezTo>
                  <a:cubicBezTo>
                    <a:pt x="3557" y="1001"/>
                    <a:pt x="3558" y="1000"/>
                    <a:pt x="3559" y="999"/>
                  </a:cubicBezTo>
                  <a:lnTo>
                    <a:pt x="3560" y="999"/>
                  </a:lnTo>
                  <a:cubicBezTo>
                    <a:pt x="3560" y="1000"/>
                    <a:pt x="3559" y="1001"/>
                    <a:pt x="3559" y="1001"/>
                  </a:cubicBezTo>
                  <a:cubicBezTo>
                    <a:pt x="3560" y="1001"/>
                    <a:pt x="3560" y="1001"/>
                    <a:pt x="3560" y="1001"/>
                  </a:cubicBezTo>
                  <a:lnTo>
                    <a:pt x="3562" y="998"/>
                  </a:lnTo>
                  <a:cubicBezTo>
                    <a:pt x="3563" y="997"/>
                    <a:pt x="3564" y="995"/>
                    <a:pt x="3566" y="995"/>
                  </a:cubicBezTo>
                  <a:cubicBezTo>
                    <a:pt x="3574" y="983"/>
                    <a:pt x="3581" y="969"/>
                    <a:pt x="3586" y="953"/>
                  </a:cubicBezTo>
                  <a:cubicBezTo>
                    <a:pt x="3587" y="946"/>
                    <a:pt x="3588" y="938"/>
                    <a:pt x="3588" y="932"/>
                  </a:cubicBezTo>
                  <a:cubicBezTo>
                    <a:pt x="3589" y="896"/>
                    <a:pt x="3603" y="864"/>
                    <a:pt x="3617" y="762"/>
                  </a:cubicBezTo>
                  <a:cubicBezTo>
                    <a:pt x="3626" y="712"/>
                    <a:pt x="3628" y="661"/>
                    <a:pt x="3622" y="611"/>
                  </a:cubicBezTo>
                  <a:cubicBezTo>
                    <a:pt x="3620" y="593"/>
                    <a:pt x="3616" y="590"/>
                    <a:pt x="3611" y="590"/>
                  </a:cubicBezTo>
                  <a:cubicBezTo>
                    <a:pt x="3609" y="590"/>
                    <a:pt x="3608" y="590"/>
                    <a:pt x="3606" y="591"/>
                  </a:cubicBezTo>
                  <a:cubicBezTo>
                    <a:pt x="3604" y="591"/>
                    <a:pt x="3602" y="591"/>
                    <a:pt x="3601" y="591"/>
                  </a:cubicBezTo>
                  <a:cubicBezTo>
                    <a:pt x="3594" y="591"/>
                    <a:pt x="3591" y="587"/>
                    <a:pt x="3598" y="557"/>
                  </a:cubicBezTo>
                  <a:cubicBezTo>
                    <a:pt x="3598" y="522"/>
                    <a:pt x="3581" y="490"/>
                    <a:pt x="3545" y="430"/>
                  </a:cubicBezTo>
                  <a:cubicBezTo>
                    <a:pt x="3533" y="415"/>
                    <a:pt x="3523" y="411"/>
                    <a:pt x="3515" y="411"/>
                  </a:cubicBezTo>
                  <a:cubicBezTo>
                    <a:pt x="3509" y="411"/>
                    <a:pt x="3504" y="413"/>
                    <a:pt x="3500" y="414"/>
                  </a:cubicBezTo>
                  <a:cubicBezTo>
                    <a:pt x="3496" y="416"/>
                    <a:pt x="3493" y="418"/>
                    <a:pt x="3491" y="418"/>
                  </a:cubicBezTo>
                  <a:cubicBezTo>
                    <a:pt x="3484" y="418"/>
                    <a:pt x="3479" y="407"/>
                    <a:pt x="3461" y="363"/>
                  </a:cubicBezTo>
                  <a:cubicBezTo>
                    <a:pt x="3443" y="336"/>
                    <a:pt x="3431" y="306"/>
                    <a:pt x="3438" y="300"/>
                  </a:cubicBezTo>
                  <a:cubicBezTo>
                    <a:pt x="3438" y="299"/>
                    <a:pt x="3439" y="299"/>
                    <a:pt x="3440" y="299"/>
                  </a:cubicBezTo>
                  <a:cubicBezTo>
                    <a:pt x="3448" y="299"/>
                    <a:pt x="3463" y="322"/>
                    <a:pt x="3463" y="322"/>
                  </a:cubicBezTo>
                  <a:lnTo>
                    <a:pt x="3483" y="349"/>
                  </a:lnTo>
                  <a:cubicBezTo>
                    <a:pt x="3490" y="345"/>
                    <a:pt x="3498" y="340"/>
                    <a:pt x="3458" y="285"/>
                  </a:cubicBezTo>
                  <a:cubicBezTo>
                    <a:pt x="3445" y="257"/>
                    <a:pt x="3425" y="233"/>
                    <a:pt x="3416" y="233"/>
                  </a:cubicBezTo>
                  <a:cubicBezTo>
                    <a:pt x="3415" y="233"/>
                    <a:pt x="3415" y="233"/>
                    <a:pt x="3414" y="234"/>
                  </a:cubicBezTo>
                  <a:cubicBezTo>
                    <a:pt x="3396" y="204"/>
                    <a:pt x="3347" y="154"/>
                    <a:pt x="3287" y="118"/>
                  </a:cubicBezTo>
                  <a:cubicBezTo>
                    <a:pt x="3231" y="78"/>
                    <a:pt x="3134" y="41"/>
                    <a:pt x="3103" y="24"/>
                  </a:cubicBezTo>
                  <a:cubicBezTo>
                    <a:pt x="3059" y="11"/>
                    <a:pt x="3028" y="5"/>
                    <a:pt x="3012" y="5"/>
                  </a:cubicBezTo>
                  <a:cubicBezTo>
                    <a:pt x="3004" y="5"/>
                    <a:pt x="2999" y="7"/>
                    <a:pt x="2999" y="9"/>
                  </a:cubicBezTo>
                  <a:cubicBezTo>
                    <a:pt x="2997" y="18"/>
                    <a:pt x="2989" y="21"/>
                    <a:pt x="2981" y="21"/>
                  </a:cubicBezTo>
                  <a:cubicBezTo>
                    <a:pt x="2972" y="21"/>
                    <a:pt x="2964" y="17"/>
                    <a:pt x="2964" y="14"/>
                  </a:cubicBezTo>
                  <a:cubicBezTo>
                    <a:pt x="2955" y="8"/>
                    <a:pt x="2911" y="0"/>
                    <a:pt x="28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2" name="Google Shape;9002;p33"/>
            <p:cNvSpPr/>
            <p:nvPr/>
          </p:nvSpPr>
          <p:spPr>
            <a:xfrm>
              <a:off x="1531640" y="2031823"/>
              <a:ext cx="1048172" cy="1644830"/>
            </a:xfrm>
            <a:custGeom>
              <a:avLst/>
              <a:gdLst/>
              <a:ahLst/>
              <a:cxnLst/>
              <a:rect l="l" t="t" r="r" b="b"/>
              <a:pathLst>
                <a:path w="10493" h="16466" extrusionOk="0">
                  <a:moveTo>
                    <a:pt x="1661" y="888"/>
                  </a:moveTo>
                  <a:cubicBezTo>
                    <a:pt x="1666" y="888"/>
                    <a:pt x="1673" y="892"/>
                    <a:pt x="1682" y="907"/>
                  </a:cubicBezTo>
                  <a:cubicBezTo>
                    <a:pt x="1708" y="931"/>
                    <a:pt x="1715" y="944"/>
                    <a:pt x="1709" y="944"/>
                  </a:cubicBezTo>
                  <a:cubicBezTo>
                    <a:pt x="1703" y="944"/>
                    <a:pt x="1689" y="935"/>
                    <a:pt x="1668" y="916"/>
                  </a:cubicBezTo>
                  <a:cubicBezTo>
                    <a:pt x="1637" y="901"/>
                    <a:pt x="1637" y="901"/>
                    <a:pt x="1652" y="892"/>
                  </a:cubicBezTo>
                  <a:cubicBezTo>
                    <a:pt x="1654" y="890"/>
                    <a:pt x="1657" y="888"/>
                    <a:pt x="1661" y="888"/>
                  </a:cubicBezTo>
                  <a:close/>
                  <a:moveTo>
                    <a:pt x="972" y="2451"/>
                  </a:moveTo>
                  <a:cubicBezTo>
                    <a:pt x="981" y="2451"/>
                    <a:pt x="1001" y="2471"/>
                    <a:pt x="1016" y="2494"/>
                  </a:cubicBezTo>
                  <a:cubicBezTo>
                    <a:pt x="1023" y="2506"/>
                    <a:pt x="1024" y="2515"/>
                    <a:pt x="1018" y="2515"/>
                  </a:cubicBezTo>
                  <a:cubicBezTo>
                    <a:pt x="1012" y="2515"/>
                    <a:pt x="998" y="2505"/>
                    <a:pt x="979" y="2481"/>
                  </a:cubicBezTo>
                  <a:cubicBezTo>
                    <a:pt x="963" y="2455"/>
                    <a:pt x="963" y="2455"/>
                    <a:pt x="970" y="2451"/>
                  </a:cubicBezTo>
                  <a:cubicBezTo>
                    <a:pt x="970" y="2451"/>
                    <a:pt x="971" y="2451"/>
                    <a:pt x="972" y="2451"/>
                  </a:cubicBezTo>
                  <a:close/>
                  <a:moveTo>
                    <a:pt x="1508" y="3317"/>
                  </a:moveTo>
                  <a:cubicBezTo>
                    <a:pt x="1511" y="3317"/>
                    <a:pt x="1520" y="3319"/>
                    <a:pt x="1536" y="3336"/>
                  </a:cubicBezTo>
                  <a:cubicBezTo>
                    <a:pt x="1536" y="3336"/>
                    <a:pt x="1558" y="3359"/>
                    <a:pt x="1550" y="3363"/>
                  </a:cubicBezTo>
                  <a:lnTo>
                    <a:pt x="1542" y="3366"/>
                  </a:lnTo>
                  <a:cubicBezTo>
                    <a:pt x="1522" y="3343"/>
                    <a:pt x="1499" y="3320"/>
                    <a:pt x="1507" y="3317"/>
                  </a:cubicBezTo>
                  <a:cubicBezTo>
                    <a:pt x="1507" y="3317"/>
                    <a:pt x="1508" y="3317"/>
                    <a:pt x="1508" y="3317"/>
                  </a:cubicBezTo>
                  <a:close/>
                  <a:moveTo>
                    <a:pt x="2007" y="4403"/>
                  </a:moveTo>
                  <a:cubicBezTo>
                    <a:pt x="2009" y="4403"/>
                    <a:pt x="2016" y="4405"/>
                    <a:pt x="2025" y="4429"/>
                  </a:cubicBezTo>
                  <a:cubicBezTo>
                    <a:pt x="2025" y="4429"/>
                    <a:pt x="2028" y="4459"/>
                    <a:pt x="2020" y="4462"/>
                  </a:cubicBezTo>
                  <a:lnTo>
                    <a:pt x="2009" y="4434"/>
                  </a:lnTo>
                  <a:cubicBezTo>
                    <a:pt x="1998" y="4406"/>
                    <a:pt x="2006" y="4403"/>
                    <a:pt x="2006" y="4403"/>
                  </a:cubicBezTo>
                  <a:cubicBezTo>
                    <a:pt x="2006" y="4403"/>
                    <a:pt x="2006" y="4403"/>
                    <a:pt x="2007" y="4403"/>
                  </a:cubicBezTo>
                  <a:close/>
                  <a:moveTo>
                    <a:pt x="2124" y="4679"/>
                  </a:moveTo>
                  <a:lnTo>
                    <a:pt x="2134" y="4708"/>
                  </a:lnTo>
                  <a:lnTo>
                    <a:pt x="2136" y="4738"/>
                  </a:lnTo>
                  <a:lnTo>
                    <a:pt x="2136" y="4738"/>
                  </a:lnTo>
                  <a:lnTo>
                    <a:pt x="2126" y="4710"/>
                  </a:lnTo>
                  <a:cubicBezTo>
                    <a:pt x="2116" y="4682"/>
                    <a:pt x="2116" y="4682"/>
                    <a:pt x="2124" y="4679"/>
                  </a:cubicBezTo>
                  <a:close/>
                  <a:moveTo>
                    <a:pt x="2161" y="4771"/>
                  </a:moveTo>
                  <a:cubicBezTo>
                    <a:pt x="2160" y="4771"/>
                    <a:pt x="2162" y="4778"/>
                    <a:pt x="2171" y="4791"/>
                  </a:cubicBezTo>
                  <a:cubicBezTo>
                    <a:pt x="2167" y="4777"/>
                    <a:pt x="2162" y="4771"/>
                    <a:pt x="2161" y="4771"/>
                  </a:cubicBezTo>
                  <a:close/>
                  <a:moveTo>
                    <a:pt x="2218" y="4964"/>
                  </a:moveTo>
                  <a:lnTo>
                    <a:pt x="2226" y="4993"/>
                  </a:lnTo>
                  <a:lnTo>
                    <a:pt x="2227" y="5023"/>
                  </a:lnTo>
                  <a:lnTo>
                    <a:pt x="2218" y="4995"/>
                  </a:lnTo>
                  <a:cubicBezTo>
                    <a:pt x="2209" y="4966"/>
                    <a:pt x="2209" y="4966"/>
                    <a:pt x="2218" y="4964"/>
                  </a:cubicBezTo>
                  <a:close/>
                  <a:moveTo>
                    <a:pt x="2287" y="5056"/>
                  </a:moveTo>
                  <a:cubicBezTo>
                    <a:pt x="2287" y="5056"/>
                    <a:pt x="2286" y="5059"/>
                    <a:pt x="2286" y="5066"/>
                  </a:cubicBezTo>
                  <a:lnTo>
                    <a:pt x="2286" y="5066"/>
                  </a:lnTo>
                  <a:cubicBezTo>
                    <a:pt x="2288" y="5061"/>
                    <a:pt x="2288" y="5056"/>
                    <a:pt x="2287" y="5056"/>
                  </a:cubicBezTo>
                  <a:close/>
                  <a:moveTo>
                    <a:pt x="2274" y="5166"/>
                  </a:moveTo>
                  <a:cubicBezTo>
                    <a:pt x="2278" y="5166"/>
                    <a:pt x="2279" y="5171"/>
                    <a:pt x="2286" y="5194"/>
                  </a:cubicBezTo>
                  <a:cubicBezTo>
                    <a:pt x="2296" y="5228"/>
                    <a:pt x="2300" y="5243"/>
                    <a:pt x="2298" y="5243"/>
                  </a:cubicBezTo>
                  <a:cubicBezTo>
                    <a:pt x="2296" y="5243"/>
                    <a:pt x="2292" y="5236"/>
                    <a:pt x="2286" y="5225"/>
                  </a:cubicBezTo>
                  <a:cubicBezTo>
                    <a:pt x="2270" y="5198"/>
                    <a:pt x="2262" y="5169"/>
                    <a:pt x="2270" y="5167"/>
                  </a:cubicBezTo>
                  <a:cubicBezTo>
                    <a:pt x="2272" y="5166"/>
                    <a:pt x="2273" y="5166"/>
                    <a:pt x="2274" y="5166"/>
                  </a:cubicBezTo>
                  <a:close/>
                  <a:moveTo>
                    <a:pt x="2280" y="5411"/>
                  </a:moveTo>
                  <a:cubicBezTo>
                    <a:pt x="2287" y="5411"/>
                    <a:pt x="2293" y="5415"/>
                    <a:pt x="2299" y="5437"/>
                  </a:cubicBezTo>
                  <a:lnTo>
                    <a:pt x="2298" y="5467"/>
                  </a:lnTo>
                  <a:lnTo>
                    <a:pt x="2282" y="5441"/>
                  </a:lnTo>
                  <a:lnTo>
                    <a:pt x="2274" y="5411"/>
                  </a:lnTo>
                  <a:cubicBezTo>
                    <a:pt x="2276" y="5411"/>
                    <a:pt x="2278" y="5411"/>
                    <a:pt x="2280" y="5411"/>
                  </a:cubicBezTo>
                  <a:close/>
                  <a:moveTo>
                    <a:pt x="2376" y="5756"/>
                  </a:moveTo>
                  <a:cubicBezTo>
                    <a:pt x="2377" y="5756"/>
                    <a:pt x="2384" y="5757"/>
                    <a:pt x="2390" y="5783"/>
                  </a:cubicBezTo>
                  <a:lnTo>
                    <a:pt x="2388" y="5814"/>
                  </a:lnTo>
                  <a:cubicBezTo>
                    <a:pt x="2388" y="5814"/>
                    <a:pt x="2387" y="5814"/>
                    <a:pt x="2387" y="5814"/>
                  </a:cubicBezTo>
                  <a:cubicBezTo>
                    <a:pt x="2380" y="5814"/>
                    <a:pt x="2373" y="5786"/>
                    <a:pt x="2373" y="5786"/>
                  </a:cubicBezTo>
                  <a:cubicBezTo>
                    <a:pt x="2368" y="5757"/>
                    <a:pt x="2368" y="5757"/>
                    <a:pt x="2375" y="5756"/>
                  </a:cubicBezTo>
                  <a:cubicBezTo>
                    <a:pt x="2375" y="5756"/>
                    <a:pt x="2376" y="5756"/>
                    <a:pt x="2376" y="5756"/>
                  </a:cubicBezTo>
                  <a:close/>
                  <a:moveTo>
                    <a:pt x="2908" y="8224"/>
                  </a:moveTo>
                  <a:cubicBezTo>
                    <a:pt x="2915" y="8224"/>
                    <a:pt x="2921" y="8228"/>
                    <a:pt x="2925" y="8252"/>
                  </a:cubicBezTo>
                  <a:lnTo>
                    <a:pt x="2932" y="8281"/>
                  </a:lnTo>
                  <a:cubicBezTo>
                    <a:pt x="2932" y="8281"/>
                    <a:pt x="2931" y="8281"/>
                    <a:pt x="2931" y="8281"/>
                  </a:cubicBezTo>
                  <a:cubicBezTo>
                    <a:pt x="2922" y="8281"/>
                    <a:pt x="2908" y="8254"/>
                    <a:pt x="2908" y="8254"/>
                  </a:cubicBezTo>
                  <a:lnTo>
                    <a:pt x="2903" y="8225"/>
                  </a:lnTo>
                  <a:cubicBezTo>
                    <a:pt x="2905" y="8225"/>
                    <a:pt x="2906" y="8224"/>
                    <a:pt x="2908" y="8224"/>
                  </a:cubicBezTo>
                  <a:close/>
                  <a:moveTo>
                    <a:pt x="3150" y="9403"/>
                  </a:moveTo>
                  <a:cubicBezTo>
                    <a:pt x="3159" y="9403"/>
                    <a:pt x="3170" y="9460"/>
                    <a:pt x="3175" y="9489"/>
                  </a:cubicBezTo>
                  <a:cubicBezTo>
                    <a:pt x="3174" y="9499"/>
                    <a:pt x="3173" y="9503"/>
                    <a:pt x="3170" y="9503"/>
                  </a:cubicBezTo>
                  <a:cubicBezTo>
                    <a:pt x="3165" y="9503"/>
                    <a:pt x="3157" y="9483"/>
                    <a:pt x="3153" y="9463"/>
                  </a:cubicBezTo>
                  <a:cubicBezTo>
                    <a:pt x="3142" y="9404"/>
                    <a:pt x="3142" y="9404"/>
                    <a:pt x="3149" y="9403"/>
                  </a:cubicBezTo>
                  <a:cubicBezTo>
                    <a:pt x="3150" y="9403"/>
                    <a:pt x="3150" y="9403"/>
                    <a:pt x="3150" y="9403"/>
                  </a:cubicBezTo>
                  <a:close/>
                  <a:moveTo>
                    <a:pt x="3554" y="11499"/>
                  </a:moveTo>
                  <a:cubicBezTo>
                    <a:pt x="3561" y="11499"/>
                    <a:pt x="3567" y="11503"/>
                    <a:pt x="3571" y="11526"/>
                  </a:cubicBezTo>
                  <a:lnTo>
                    <a:pt x="3569" y="11556"/>
                  </a:lnTo>
                  <a:lnTo>
                    <a:pt x="3554" y="11528"/>
                  </a:lnTo>
                  <a:lnTo>
                    <a:pt x="3549" y="11499"/>
                  </a:lnTo>
                  <a:cubicBezTo>
                    <a:pt x="3551" y="11499"/>
                    <a:pt x="3553" y="11499"/>
                    <a:pt x="3554" y="11499"/>
                  </a:cubicBezTo>
                  <a:close/>
                  <a:moveTo>
                    <a:pt x="3579" y="11891"/>
                  </a:moveTo>
                  <a:cubicBezTo>
                    <a:pt x="3585" y="11891"/>
                    <a:pt x="3592" y="11896"/>
                    <a:pt x="3596" y="11918"/>
                  </a:cubicBezTo>
                  <a:lnTo>
                    <a:pt x="3601" y="11948"/>
                  </a:lnTo>
                  <a:cubicBezTo>
                    <a:pt x="3601" y="11948"/>
                    <a:pt x="3601" y="11948"/>
                    <a:pt x="3601" y="11948"/>
                  </a:cubicBezTo>
                  <a:cubicBezTo>
                    <a:pt x="3592" y="11948"/>
                    <a:pt x="3579" y="11921"/>
                    <a:pt x="3579" y="11921"/>
                  </a:cubicBezTo>
                  <a:lnTo>
                    <a:pt x="3573" y="11892"/>
                  </a:lnTo>
                  <a:cubicBezTo>
                    <a:pt x="3575" y="11891"/>
                    <a:pt x="3577" y="11891"/>
                    <a:pt x="3579" y="11891"/>
                  </a:cubicBezTo>
                  <a:close/>
                  <a:moveTo>
                    <a:pt x="3739" y="12382"/>
                  </a:moveTo>
                  <a:cubicBezTo>
                    <a:pt x="3747" y="12382"/>
                    <a:pt x="3761" y="12408"/>
                    <a:pt x="3761" y="12408"/>
                  </a:cubicBezTo>
                  <a:cubicBezTo>
                    <a:pt x="3763" y="12419"/>
                    <a:pt x="3761" y="12422"/>
                    <a:pt x="3758" y="12422"/>
                  </a:cubicBezTo>
                  <a:cubicBezTo>
                    <a:pt x="3752" y="12422"/>
                    <a:pt x="3741" y="12412"/>
                    <a:pt x="3736" y="12412"/>
                  </a:cubicBezTo>
                  <a:cubicBezTo>
                    <a:pt x="3735" y="12412"/>
                    <a:pt x="3735" y="12412"/>
                    <a:pt x="3735" y="12412"/>
                  </a:cubicBezTo>
                  <a:cubicBezTo>
                    <a:pt x="3729" y="12383"/>
                    <a:pt x="3729" y="12383"/>
                    <a:pt x="3738" y="12382"/>
                  </a:cubicBezTo>
                  <a:cubicBezTo>
                    <a:pt x="3739" y="12382"/>
                    <a:pt x="3739" y="12382"/>
                    <a:pt x="3739" y="12382"/>
                  </a:cubicBezTo>
                  <a:close/>
                  <a:moveTo>
                    <a:pt x="3880" y="13090"/>
                  </a:moveTo>
                  <a:cubicBezTo>
                    <a:pt x="3887" y="13090"/>
                    <a:pt x="3893" y="13093"/>
                    <a:pt x="3899" y="13117"/>
                  </a:cubicBezTo>
                  <a:lnTo>
                    <a:pt x="3895" y="13147"/>
                  </a:lnTo>
                  <a:lnTo>
                    <a:pt x="3882" y="13119"/>
                  </a:lnTo>
                  <a:lnTo>
                    <a:pt x="3875" y="13090"/>
                  </a:lnTo>
                  <a:cubicBezTo>
                    <a:pt x="3877" y="13090"/>
                    <a:pt x="3879" y="13090"/>
                    <a:pt x="3880" y="13090"/>
                  </a:cubicBezTo>
                  <a:close/>
                  <a:moveTo>
                    <a:pt x="10069" y="13181"/>
                  </a:moveTo>
                  <a:lnTo>
                    <a:pt x="10047" y="13202"/>
                  </a:lnTo>
                  <a:cubicBezTo>
                    <a:pt x="10025" y="13222"/>
                    <a:pt x="10030" y="13229"/>
                    <a:pt x="10036" y="13236"/>
                  </a:cubicBezTo>
                  <a:lnTo>
                    <a:pt x="10058" y="13214"/>
                  </a:lnTo>
                  <a:cubicBezTo>
                    <a:pt x="10058" y="13214"/>
                    <a:pt x="10074" y="13188"/>
                    <a:pt x="10069" y="13181"/>
                  </a:cubicBezTo>
                  <a:close/>
                  <a:moveTo>
                    <a:pt x="10117" y="13323"/>
                  </a:moveTo>
                  <a:lnTo>
                    <a:pt x="10117" y="13323"/>
                  </a:lnTo>
                  <a:cubicBezTo>
                    <a:pt x="10122" y="13330"/>
                    <a:pt x="10100" y="13350"/>
                    <a:pt x="10079" y="13372"/>
                  </a:cubicBezTo>
                  <a:cubicBezTo>
                    <a:pt x="10064" y="13385"/>
                    <a:pt x="10059" y="13389"/>
                    <a:pt x="10056" y="13389"/>
                  </a:cubicBezTo>
                  <a:cubicBezTo>
                    <a:pt x="10054" y="13389"/>
                    <a:pt x="10053" y="13388"/>
                    <a:pt x="10051" y="13386"/>
                  </a:cubicBezTo>
                  <a:cubicBezTo>
                    <a:pt x="10062" y="13368"/>
                    <a:pt x="10074" y="13352"/>
                    <a:pt x="10089" y="13338"/>
                  </a:cubicBezTo>
                  <a:lnTo>
                    <a:pt x="10117" y="13323"/>
                  </a:lnTo>
                  <a:close/>
                  <a:moveTo>
                    <a:pt x="9870" y="13562"/>
                  </a:moveTo>
                  <a:cubicBezTo>
                    <a:pt x="9878" y="13562"/>
                    <a:pt x="9869" y="13570"/>
                    <a:pt x="9839" y="13598"/>
                  </a:cubicBezTo>
                  <a:cubicBezTo>
                    <a:pt x="9819" y="13617"/>
                    <a:pt x="9800" y="13635"/>
                    <a:pt x="9792" y="13635"/>
                  </a:cubicBezTo>
                  <a:cubicBezTo>
                    <a:pt x="9791" y="13635"/>
                    <a:pt x="9790" y="13635"/>
                    <a:pt x="9789" y="13634"/>
                  </a:cubicBezTo>
                  <a:lnTo>
                    <a:pt x="9811" y="13613"/>
                  </a:lnTo>
                  <a:cubicBezTo>
                    <a:pt x="9811" y="13613"/>
                    <a:pt x="9812" y="13614"/>
                    <a:pt x="9813" y="13614"/>
                  </a:cubicBezTo>
                  <a:cubicBezTo>
                    <a:pt x="9818" y="13614"/>
                    <a:pt x="9825" y="13603"/>
                    <a:pt x="9817" y="13603"/>
                  </a:cubicBezTo>
                  <a:cubicBezTo>
                    <a:pt x="9815" y="13603"/>
                    <a:pt x="9811" y="13604"/>
                    <a:pt x="9805" y="13607"/>
                  </a:cubicBezTo>
                  <a:lnTo>
                    <a:pt x="9794" y="13594"/>
                  </a:lnTo>
                  <a:cubicBezTo>
                    <a:pt x="9811" y="13577"/>
                    <a:pt x="9834" y="13564"/>
                    <a:pt x="9844" y="13564"/>
                  </a:cubicBezTo>
                  <a:cubicBezTo>
                    <a:pt x="9846" y="13564"/>
                    <a:pt x="9848" y="13564"/>
                    <a:pt x="9849" y="13566"/>
                  </a:cubicBezTo>
                  <a:cubicBezTo>
                    <a:pt x="9859" y="13563"/>
                    <a:pt x="9866" y="13562"/>
                    <a:pt x="9870" y="13562"/>
                  </a:cubicBezTo>
                  <a:close/>
                  <a:moveTo>
                    <a:pt x="9823" y="13672"/>
                  </a:moveTo>
                  <a:lnTo>
                    <a:pt x="9796" y="13686"/>
                  </a:lnTo>
                  <a:lnTo>
                    <a:pt x="9773" y="13707"/>
                  </a:lnTo>
                  <a:cubicBezTo>
                    <a:pt x="9775" y="13709"/>
                    <a:pt x="9777" y="13710"/>
                    <a:pt x="9778" y="13710"/>
                  </a:cubicBezTo>
                  <a:cubicBezTo>
                    <a:pt x="9782" y="13710"/>
                    <a:pt x="9787" y="13706"/>
                    <a:pt x="9802" y="13692"/>
                  </a:cubicBezTo>
                  <a:lnTo>
                    <a:pt x="9823" y="13672"/>
                  </a:lnTo>
                  <a:close/>
                  <a:moveTo>
                    <a:pt x="8608" y="14703"/>
                  </a:moveTo>
                  <a:lnTo>
                    <a:pt x="8608" y="14703"/>
                  </a:lnTo>
                  <a:cubicBezTo>
                    <a:pt x="8614" y="14710"/>
                    <a:pt x="8577" y="14757"/>
                    <a:pt x="8554" y="14778"/>
                  </a:cubicBezTo>
                  <a:cubicBezTo>
                    <a:pt x="8547" y="14785"/>
                    <a:pt x="8541" y="14789"/>
                    <a:pt x="8539" y="14789"/>
                  </a:cubicBezTo>
                  <a:cubicBezTo>
                    <a:pt x="8534" y="14789"/>
                    <a:pt x="8540" y="14776"/>
                    <a:pt x="8564" y="14745"/>
                  </a:cubicBezTo>
                  <a:lnTo>
                    <a:pt x="8608" y="14703"/>
                  </a:lnTo>
                  <a:close/>
                  <a:moveTo>
                    <a:pt x="8469" y="14820"/>
                  </a:moveTo>
                  <a:cubicBezTo>
                    <a:pt x="8461" y="14820"/>
                    <a:pt x="8439" y="14840"/>
                    <a:pt x="8400" y="14877"/>
                  </a:cubicBezTo>
                  <a:cubicBezTo>
                    <a:pt x="8386" y="14892"/>
                    <a:pt x="8374" y="14907"/>
                    <a:pt x="8362" y="14925"/>
                  </a:cubicBezTo>
                  <a:cubicBezTo>
                    <a:pt x="8363" y="14926"/>
                    <a:pt x="8364" y="14926"/>
                    <a:pt x="8365" y="14926"/>
                  </a:cubicBezTo>
                  <a:cubicBezTo>
                    <a:pt x="8373" y="14926"/>
                    <a:pt x="8393" y="14908"/>
                    <a:pt x="8412" y="14889"/>
                  </a:cubicBezTo>
                  <a:cubicBezTo>
                    <a:pt x="8461" y="14855"/>
                    <a:pt x="8478" y="14828"/>
                    <a:pt x="8471" y="14821"/>
                  </a:cubicBezTo>
                  <a:cubicBezTo>
                    <a:pt x="8470" y="14820"/>
                    <a:pt x="8470" y="14820"/>
                    <a:pt x="8469" y="14820"/>
                  </a:cubicBezTo>
                  <a:close/>
                  <a:moveTo>
                    <a:pt x="4247" y="15013"/>
                  </a:moveTo>
                  <a:cubicBezTo>
                    <a:pt x="4254" y="15013"/>
                    <a:pt x="4261" y="15017"/>
                    <a:pt x="4268" y="15040"/>
                  </a:cubicBezTo>
                  <a:lnTo>
                    <a:pt x="4268" y="15071"/>
                  </a:lnTo>
                  <a:lnTo>
                    <a:pt x="4251" y="15044"/>
                  </a:lnTo>
                  <a:lnTo>
                    <a:pt x="4242" y="15014"/>
                  </a:lnTo>
                  <a:cubicBezTo>
                    <a:pt x="4244" y="15014"/>
                    <a:pt x="4246" y="15013"/>
                    <a:pt x="4247" y="15013"/>
                  </a:cubicBezTo>
                  <a:close/>
                  <a:moveTo>
                    <a:pt x="4327" y="15214"/>
                  </a:moveTo>
                  <a:cubicBezTo>
                    <a:pt x="4330" y="15214"/>
                    <a:pt x="4333" y="15220"/>
                    <a:pt x="4342" y="15240"/>
                  </a:cubicBezTo>
                  <a:cubicBezTo>
                    <a:pt x="4342" y="15240"/>
                    <a:pt x="4346" y="15272"/>
                    <a:pt x="4340" y="15275"/>
                  </a:cubicBezTo>
                  <a:lnTo>
                    <a:pt x="4338" y="15275"/>
                  </a:lnTo>
                  <a:cubicBezTo>
                    <a:pt x="4338" y="15275"/>
                    <a:pt x="4338" y="15275"/>
                    <a:pt x="4337" y="15275"/>
                  </a:cubicBezTo>
                  <a:cubicBezTo>
                    <a:pt x="4330" y="15275"/>
                    <a:pt x="4318" y="15249"/>
                    <a:pt x="4322" y="15216"/>
                  </a:cubicBezTo>
                  <a:cubicBezTo>
                    <a:pt x="4324" y="15215"/>
                    <a:pt x="4325" y="15214"/>
                    <a:pt x="4327" y="15214"/>
                  </a:cubicBezTo>
                  <a:close/>
                  <a:moveTo>
                    <a:pt x="4287" y="15284"/>
                  </a:moveTo>
                  <a:cubicBezTo>
                    <a:pt x="4287" y="15284"/>
                    <a:pt x="4288" y="15288"/>
                    <a:pt x="4291" y="15295"/>
                  </a:cubicBezTo>
                  <a:cubicBezTo>
                    <a:pt x="4292" y="15296"/>
                    <a:pt x="4292" y="15296"/>
                    <a:pt x="4292" y="15297"/>
                  </a:cubicBezTo>
                  <a:lnTo>
                    <a:pt x="4292" y="15297"/>
                  </a:lnTo>
                  <a:cubicBezTo>
                    <a:pt x="4289" y="15288"/>
                    <a:pt x="4287" y="15284"/>
                    <a:pt x="4287" y="15284"/>
                  </a:cubicBezTo>
                  <a:close/>
                  <a:moveTo>
                    <a:pt x="4847" y="15679"/>
                  </a:moveTo>
                  <a:lnTo>
                    <a:pt x="4847" y="15679"/>
                  </a:lnTo>
                  <a:cubicBezTo>
                    <a:pt x="4840" y="15685"/>
                    <a:pt x="4840" y="15685"/>
                    <a:pt x="4860" y="15705"/>
                  </a:cubicBezTo>
                  <a:cubicBezTo>
                    <a:pt x="4860" y="15705"/>
                    <a:pt x="4877" y="15715"/>
                    <a:pt x="4887" y="15715"/>
                  </a:cubicBezTo>
                  <a:cubicBezTo>
                    <a:pt x="4889" y="15715"/>
                    <a:pt x="4890" y="15715"/>
                    <a:pt x="4892" y="15714"/>
                  </a:cubicBezTo>
                  <a:cubicBezTo>
                    <a:pt x="4897" y="15707"/>
                    <a:pt x="4878" y="15688"/>
                    <a:pt x="4847" y="15679"/>
                  </a:cubicBezTo>
                  <a:close/>
                  <a:moveTo>
                    <a:pt x="4602" y="15656"/>
                  </a:moveTo>
                  <a:cubicBezTo>
                    <a:pt x="4609" y="15656"/>
                    <a:pt x="4622" y="15682"/>
                    <a:pt x="4639" y="15703"/>
                  </a:cubicBezTo>
                  <a:cubicBezTo>
                    <a:pt x="4645" y="15715"/>
                    <a:pt x="4648" y="15723"/>
                    <a:pt x="4647" y="15723"/>
                  </a:cubicBezTo>
                  <a:cubicBezTo>
                    <a:pt x="4645" y="15723"/>
                    <a:pt x="4635" y="15711"/>
                    <a:pt x="4613" y="15685"/>
                  </a:cubicBezTo>
                  <a:cubicBezTo>
                    <a:pt x="4593" y="15661"/>
                    <a:pt x="4600" y="15657"/>
                    <a:pt x="4600" y="15657"/>
                  </a:cubicBezTo>
                  <a:cubicBezTo>
                    <a:pt x="4600" y="15656"/>
                    <a:pt x="4601" y="15656"/>
                    <a:pt x="4602" y="15656"/>
                  </a:cubicBezTo>
                  <a:close/>
                  <a:moveTo>
                    <a:pt x="7573" y="15754"/>
                  </a:moveTo>
                  <a:lnTo>
                    <a:pt x="7573" y="15754"/>
                  </a:lnTo>
                  <a:cubicBezTo>
                    <a:pt x="7578" y="15760"/>
                    <a:pt x="7557" y="15781"/>
                    <a:pt x="7534" y="15801"/>
                  </a:cubicBezTo>
                  <a:lnTo>
                    <a:pt x="7529" y="15795"/>
                  </a:lnTo>
                  <a:lnTo>
                    <a:pt x="7546" y="15768"/>
                  </a:lnTo>
                  <a:lnTo>
                    <a:pt x="7573" y="15754"/>
                  </a:lnTo>
                  <a:close/>
                  <a:moveTo>
                    <a:pt x="7478" y="15784"/>
                  </a:moveTo>
                  <a:lnTo>
                    <a:pt x="7446" y="15838"/>
                  </a:lnTo>
                  <a:cubicBezTo>
                    <a:pt x="7427" y="15880"/>
                    <a:pt x="7422" y="15894"/>
                    <a:pt x="7416" y="15894"/>
                  </a:cubicBezTo>
                  <a:cubicBezTo>
                    <a:pt x="7414" y="15894"/>
                    <a:pt x="7411" y="15891"/>
                    <a:pt x="7408" y="15887"/>
                  </a:cubicBezTo>
                  <a:cubicBezTo>
                    <a:pt x="7402" y="15880"/>
                    <a:pt x="7396" y="15874"/>
                    <a:pt x="7435" y="15826"/>
                  </a:cubicBezTo>
                  <a:lnTo>
                    <a:pt x="7478" y="15784"/>
                  </a:lnTo>
                  <a:close/>
                  <a:moveTo>
                    <a:pt x="4662" y="15892"/>
                  </a:moveTo>
                  <a:lnTo>
                    <a:pt x="4662" y="15892"/>
                  </a:lnTo>
                  <a:cubicBezTo>
                    <a:pt x="4655" y="15898"/>
                    <a:pt x="4655" y="15898"/>
                    <a:pt x="4677" y="15921"/>
                  </a:cubicBezTo>
                  <a:cubicBezTo>
                    <a:pt x="4703" y="15946"/>
                    <a:pt x="4715" y="15957"/>
                    <a:pt x="4718" y="15957"/>
                  </a:cubicBezTo>
                  <a:cubicBezTo>
                    <a:pt x="4720" y="15957"/>
                    <a:pt x="4716" y="15950"/>
                    <a:pt x="4708" y="15937"/>
                  </a:cubicBezTo>
                  <a:cubicBezTo>
                    <a:pt x="4691" y="15924"/>
                    <a:pt x="4676" y="15908"/>
                    <a:pt x="4662" y="15892"/>
                  </a:cubicBezTo>
                  <a:close/>
                  <a:moveTo>
                    <a:pt x="5003" y="16032"/>
                  </a:moveTo>
                  <a:cubicBezTo>
                    <a:pt x="5007" y="16032"/>
                    <a:pt x="5015" y="16034"/>
                    <a:pt x="5028" y="16044"/>
                  </a:cubicBezTo>
                  <a:cubicBezTo>
                    <a:pt x="5045" y="16056"/>
                    <a:pt x="5061" y="16069"/>
                    <a:pt x="5074" y="16085"/>
                  </a:cubicBezTo>
                  <a:cubicBezTo>
                    <a:pt x="5073" y="16087"/>
                    <a:pt x="5072" y="16087"/>
                    <a:pt x="5070" y="16087"/>
                  </a:cubicBezTo>
                  <a:cubicBezTo>
                    <a:pt x="5061" y="16087"/>
                    <a:pt x="5044" y="16075"/>
                    <a:pt x="5044" y="16075"/>
                  </a:cubicBezTo>
                  <a:cubicBezTo>
                    <a:pt x="5018" y="16058"/>
                    <a:pt x="4994" y="16040"/>
                    <a:pt x="4998" y="16034"/>
                  </a:cubicBezTo>
                  <a:cubicBezTo>
                    <a:pt x="4998" y="16034"/>
                    <a:pt x="4999" y="16032"/>
                    <a:pt x="5003" y="16032"/>
                  </a:cubicBezTo>
                  <a:close/>
                  <a:moveTo>
                    <a:pt x="5159" y="16190"/>
                  </a:moveTo>
                  <a:cubicBezTo>
                    <a:pt x="5155" y="16190"/>
                    <a:pt x="5154" y="16192"/>
                    <a:pt x="5154" y="16192"/>
                  </a:cubicBezTo>
                  <a:cubicBezTo>
                    <a:pt x="5154" y="16192"/>
                    <a:pt x="5150" y="16200"/>
                    <a:pt x="5178" y="16214"/>
                  </a:cubicBezTo>
                  <a:lnTo>
                    <a:pt x="5206" y="16228"/>
                  </a:lnTo>
                  <a:cubicBezTo>
                    <a:pt x="5209" y="16221"/>
                    <a:pt x="5185" y="16198"/>
                    <a:pt x="5185" y="16198"/>
                  </a:cubicBezTo>
                  <a:cubicBezTo>
                    <a:pt x="5171" y="16192"/>
                    <a:pt x="5164" y="16190"/>
                    <a:pt x="5159" y="16190"/>
                  </a:cubicBezTo>
                  <a:close/>
                  <a:moveTo>
                    <a:pt x="6909" y="16228"/>
                  </a:moveTo>
                  <a:cubicBezTo>
                    <a:pt x="6916" y="16228"/>
                    <a:pt x="6897" y="16246"/>
                    <a:pt x="6879" y="16268"/>
                  </a:cubicBezTo>
                  <a:cubicBezTo>
                    <a:pt x="6852" y="16285"/>
                    <a:pt x="6838" y="16293"/>
                    <a:pt x="6834" y="16293"/>
                  </a:cubicBezTo>
                  <a:cubicBezTo>
                    <a:pt x="6831" y="16293"/>
                    <a:pt x="6836" y="16286"/>
                    <a:pt x="6848" y="16272"/>
                  </a:cubicBezTo>
                  <a:lnTo>
                    <a:pt x="6898" y="16232"/>
                  </a:lnTo>
                  <a:cubicBezTo>
                    <a:pt x="6904" y="16230"/>
                    <a:pt x="6908" y="16228"/>
                    <a:pt x="6909" y="16228"/>
                  </a:cubicBezTo>
                  <a:close/>
                  <a:moveTo>
                    <a:pt x="6661" y="16295"/>
                  </a:moveTo>
                  <a:cubicBezTo>
                    <a:pt x="6663" y="16303"/>
                    <a:pt x="6635" y="16320"/>
                    <a:pt x="6635" y="16320"/>
                  </a:cubicBezTo>
                  <a:lnTo>
                    <a:pt x="6606" y="16327"/>
                  </a:lnTo>
                  <a:cubicBezTo>
                    <a:pt x="6603" y="16320"/>
                    <a:pt x="6601" y="16311"/>
                    <a:pt x="6631" y="16303"/>
                  </a:cubicBezTo>
                  <a:cubicBezTo>
                    <a:pt x="6640" y="16301"/>
                    <a:pt x="6650" y="16298"/>
                    <a:pt x="6661" y="16295"/>
                  </a:cubicBezTo>
                  <a:close/>
                  <a:moveTo>
                    <a:pt x="5478" y="16306"/>
                  </a:moveTo>
                  <a:lnTo>
                    <a:pt x="5508" y="16317"/>
                  </a:lnTo>
                  <a:lnTo>
                    <a:pt x="5534" y="16335"/>
                  </a:lnTo>
                  <a:lnTo>
                    <a:pt x="5505" y="16325"/>
                  </a:lnTo>
                  <a:cubicBezTo>
                    <a:pt x="5476" y="16315"/>
                    <a:pt x="5476" y="16315"/>
                    <a:pt x="5478" y="16306"/>
                  </a:cubicBezTo>
                  <a:close/>
                  <a:moveTo>
                    <a:pt x="6048" y="16356"/>
                  </a:moveTo>
                  <a:cubicBezTo>
                    <a:pt x="6055" y="16356"/>
                    <a:pt x="6059" y="16357"/>
                    <a:pt x="6059" y="16360"/>
                  </a:cubicBezTo>
                  <a:cubicBezTo>
                    <a:pt x="6085" y="16361"/>
                    <a:pt x="6043" y="16366"/>
                    <a:pt x="6012" y="16366"/>
                  </a:cubicBezTo>
                  <a:cubicBezTo>
                    <a:pt x="6007" y="16366"/>
                    <a:pt x="6002" y="16366"/>
                    <a:pt x="5998" y="16366"/>
                  </a:cubicBezTo>
                  <a:lnTo>
                    <a:pt x="5999" y="16358"/>
                  </a:lnTo>
                  <a:cubicBezTo>
                    <a:pt x="6001" y="16358"/>
                    <a:pt x="6003" y="16358"/>
                    <a:pt x="6005" y="16358"/>
                  </a:cubicBezTo>
                  <a:cubicBezTo>
                    <a:pt x="6022" y="16358"/>
                    <a:pt x="6038" y="16356"/>
                    <a:pt x="6048" y="16356"/>
                  </a:cubicBezTo>
                  <a:close/>
                  <a:moveTo>
                    <a:pt x="5750" y="16370"/>
                  </a:moveTo>
                  <a:lnTo>
                    <a:pt x="5811" y="16380"/>
                  </a:lnTo>
                  <a:cubicBezTo>
                    <a:pt x="5810" y="16387"/>
                    <a:pt x="5809" y="16394"/>
                    <a:pt x="5792" y="16394"/>
                  </a:cubicBezTo>
                  <a:cubicBezTo>
                    <a:pt x="5788" y="16394"/>
                    <a:pt x="5783" y="16393"/>
                    <a:pt x="5777" y="16392"/>
                  </a:cubicBezTo>
                  <a:cubicBezTo>
                    <a:pt x="5773" y="16393"/>
                    <a:pt x="5770" y="16393"/>
                    <a:pt x="5767" y="16393"/>
                  </a:cubicBezTo>
                  <a:cubicBezTo>
                    <a:pt x="5739" y="16393"/>
                    <a:pt x="5719" y="16380"/>
                    <a:pt x="5750" y="16370"/>
                  </a:cubicBezTo>
                  <a:close/>
                  <a:moveTo>
                    <a:pt x="6244" y="16436"/>
                  </a:moveTo>
                  <a:cubicBezTo>
                    <a:pt x="6244" y="16436"/>
                    <a:pt x="6244" y="16442"/>
                    <a:pt x="6244" y="16449"/>
                  </a:cubicBezTo>
                  <a:lnTo>
                    <a:pt x="6244" y="16440"/>
                  </a:lnTo>
                  <a:cubicBezTo>
                    <a:pt x="6244" y="16437"/>
                    <a:pt x="6244" y="16436"/>
                    <a:pt x="6244" y="16436"/>
                  </a:cubicBezTo>
                  <a:close/>
                  <a:moveTo>
                    <a:pt x="721" y="0"/>
                  </a:moveTo>
                  <a:cubicBezTo>
                    <a:pt x="640" y="0"/>
                    <a:pt x="559" y="15"/>
                    <a:pt x="482" y="43"/>
                  </a:cubicBezTo>
                  <a:cubicBezTo>
                    <a:pt x="393" y="75"/>
                    <a:pt x="343" y="114"/>
                    <a:pt x="345" y="117"/>
                  </a:cubicBezTo>
                  <a:lnTo>
                    <a:pt x="305" y="143"/>
                  </a:lnTo>
                  <a:lnTo>
                    <a:pt x="287" y="157"/>
                  </a:lnTo>
                  <a:cubicBezTo>
                    <a:pt x="286" y="156"/>
                    <a:pt x="286" y="156"/>
                    <a:pt x="285" y="156"/>
                  </a:cubicBezTo>
                  <a:cubicBezTo>
                    <a:pt x="274" y="156"/>
                    <a:pt x="222" y="197"/>
                    <a:pt x="178" y="247"/>
                  </a:cubicBezTo>
                  <a:cubicBezTo>
                    <a:pt x="136" y="306"/>
                    <a:pt x="100" y="368"/>
                    <a:pt x="100" y="368"/>
                  </a:cubicBezTo>
                  <a:cubicBezTo>
                    <a:pt x="100" y="368"/>
                    <a:pt x="100" y="367"/>
                    <a:pt x="99" y="367"/>
                  </a:cubicBezTo>
                  <a:cubicBezTo>
                    <a:pt x="92" y="367"/>
                    <a:pt x="72" y="398"/>
                    <a:pt x="47" y="460"/>
                  </a:cubicBezTo>
                  <a:cubicBezTo>
                    <a:pt x="21" y="526"/>
                    <a:pt x="15" y="562"/>
                    <a:pt x="22" y="564"/>
                  </a:cubicBezTo>
                  <a:cubicBezTo>
                    <a:pt x="10" y="618"/>
                    <a:pt x="3" y="674"/>
                    <a:pt x="1" y="730"/>
                  </a:cubicBezTo>
                  <a:cubicBezTo>
                    <a:pt x="1" y="804"/>
                    <a:pt x="8" y="878"/>
                    <a:pt x="25" y="950"/>
                  </a:cubicBezTo>
                  <a:cubicBezTo>
                    <a:pt x="29" y="987"/>
                    <a:pt x="49" y="1018"/>
                    <a:pt x="72" y="1047"/>
                  </a:cubicBezTo>
                  <a:cubicBezTo>
                    <a:pt x="73" y="1046"/>
                    <a:pt x="73" y="1046"/>
                    <a:pt x="73" y="1046"/>
                  </a:cubicBezTo>
                  <a:cubicBezTo>
                    <a:pt x="82" y="1046"/>
                    <a:pt x="103" y="1073"/>
                    <a:pt x="121" y="1100"/>
                  </a:cubicBezTo>
                  <a:lnTo>
                    <a:pt x="106" y="1108"/>
                  </a:lnTo>
                  <a:cubicBezTo>
                    <a:pt x="96" y="1098"/>
                    <a:pt x="90" y="1092"/>
                    <a:pt x="88" y="1092"/>
                  </a:cubicBezTo>
                  <a:cubicBezTo>
                    <a:pt x="86" y="1092"/>
                    <a:pt x="94" y="1106"/>
                    <a:pt x="116" y="1142"/>
                  </a:cubicBezTo>
                  <a:lnTo>
                    <a:pt x="148" y="1193"/>
                  </a:lnTo>
                  <a:cubicBezTo>
                    <a:pt x="148" y="1193"/>
                    <a:pt x="148" y="1193"/>
                    <a:pt x="148" y="1193"/>
                  </a:cubicBezTo>
                  <a:cubicBezTo>
                    <a:pt x="157" y="1193"/>
                    <a:pt x="235" y="1320"/>
                    <a:pt x="343" y="1496"/>
                  </a:cubicBezTo>
                  <a:cubicBezTo>
                    <a:pt x="482" y="1722"/>
                    <a:pt x="530" y="1799"/>
                    <a:pt x="539" y="1799"/>
                  </a:cubicBezTo>
                  <a:cubicBezTo>
                    <a:pt x="539" y="1799"/>
                    <a:pt x="539" y="1799"/>
                    <a:pt x="539" y="1799"/>
                  </a:cubicBezTo>
                  <a:cubicBezTo>
                    <a:pt x="540" y="1799"/>
                    <a:pt x="540" y="1799"/>
                    <a:pt x="541" y="1799"/>
                  </a:cubicBezTo>
                  <a:cubicBezTo>
                    <a:pt x="549" y="1799"/>
                    <a:pt x="565" y="1826"/>
                    <a:pt x="602" y="1901"/>
                  </a:cubicBezTo>
                  <a:cubicBezTo>
                    <a:pt x="675" y="2067"/>
                    <a:pt x="675" y="2067"/>
                    <a:pt x="697" y="2089"/>
                  </a:cubicBezTo>
                  <a:cubicBezTo>
                    <a:pt x="681" y="2064"/>
                    <a:pt x="689" y="2059"/>
                    <a:pt x="696" y="2055"/>
                  </a:cubicBezTo>
                  <a:cubicBezTo>
                    <a:pt x="698" y="2054"/>
                    <a:pt x="700" y="2053"/>
                    <a:pt x="702" y="2053"/>
                  </a:cubicBezTo>
                  <a:cubicBezTo>
                    <a:pt x="715" y="2053"/>
                    <a:pt x="727" y="2076"/>
                    <a:pt x="727" y="2105"/>
                  </a:cubicBezTo>
                  <a:cubicBezTo>
                    <a:pt x="713" y="2114"/>
                    <a:pt x="956" y="2494"/>
                    <a:pt x="987" y="2512"/>
                  </a:cubicBezTo>
                  <a:lnTo>
                    <a:pt x="980" y="2515"/>
                  </a:lnTo>
                  <a:cubicBezTo>
                    <a:pt x="972" y="2519"/>
                    <a:pt x="988" y="2545"/>
                    <a:pt x="1051" y="2647"/>
                  </a:cubicBezTo>
                  <a:lnTo>
                    <a:pt x="1098" y="2725"/>
                  </a:lnTo>
                  <a:cubicBezTo>
                    <a:pt x="1098" y="2724"/>
                    <a:pt x="1099" y="2724"/>
                    <a:pt x="1099" y="2724"/>
                  </a:cubicBezTo>
                  <a:cubicBezTo>
                    <a:pt x="1118" y="2724"/>
                    <a:pt x="1198" y="2874"/>
                    <a:pt x="1191" y="2878"/>
                  </a:cubicBezTo>
                  <a:cubicBezTo>
                    <a:pt x="1199" y="2908"/>
                    <a:pt x="1199" y="2908"/>
                    <a:pt x="1229" y="2958"/>
                  </a:cubicBezTo>
                  <a:cubicBezTo>
                    <a:pt x="1289" y="3026"/>
                    <a:pt x="1355" y="3161"/>
                    <a:pt x="1347" y="3164"/>
                  </a:cubicBezTo>
                  <a:lnTo>
                    <a:pt x="1376" y="3217"/>
                  </a:lnTo>
                  <a:cubicBezTo>
                    <a:pt x="1397" y="3238"/>
                    <a:pt x="1425" y="3291"/>
                    <a:pt x="1440" y="3317"/>
                  </a:cubicBezTo>
                  <a:cubicBezTo>
                    <a:pt x="1471" y="3374"/>
                    <a:pt x="1486" y="3404"/>
                    <a:pt x="1490" y="3404"/>
                  </a:cubicBezTo>
                  <a:cubicBezTo>
                    <a:pt x="1491" y="3404"/>
                    <a:pt x="1491" y="3400"/>
                    <a:pt x="1489" y="3392"/>
                  </a:cubicBezTo>
                  <a:cubicBezTo>
                    <a:pt x="1491" y="3391"/>
                    <a:pt x="1494" y="3390"/>
                    <a:pt x="1497" y="3390"/>
                  </a:cubicBezTo>
                  <a:cubicBezTo>
                    <a:pt x="1502" y="3390"/>
                    <a:pt x="1508" y="3394"/>
                    <a:pt x="1517" y="3411"/>
                  </a:cubicBezTo>
                  <a:lnTo>
                    <a:pt x="1509" y="3416"/>
                  </a:lnTo>
                  <a:cubicBezTo>
                    <a:pt x="1502" y="3419"/>
                    <a:pt x="1543" y="3498"/>
                    <a:pt x="1596" y="3605"/>
                  </a:cubicBezTo>
                  <a:cubicBezTo>
                    <a:pt x="1661" y="3739"/>
                    <a:pt x="1685" y="3793"/>
                    <a:pt x="1690" y="3823"/>
                  </a:cubicBezTo>
                  <a:lnTo>
                    <a:pt x="1710" y="3846"/>
                  </a:lnTo>
                  <a:cubicBezTo>
                    <a:pt x="1730" y="3871"/>
                    <a:pt x="1743" y="3898"/>
                    <a:pt x="1735" y="3901"/>
                  </a:cubicBezTo>
                  <a:cubicBezTo>
                    <a:pt x="1739" y="3932"/>
                    <a:pt x="1786" y="4041"/>
                    <a:pt x="1818" y="4092"/>
                  </a:cubicBezTo>
                  <a:lnTo>
                    <a:pt x="1840" y="4147"/>
                  </a:lnTo>
                  <a:cubicBezTo>
                    <a:pt x="1836" y="4181"/>
                    <a:pt x="1869" y="4263"/>
                    <a:pt x="1896" y="4285"/>
                  </a:cubicBezTo>
                  <a:cubicBezTo>
                    <a:pt x="1889" y="4287"/>
                    <a:pt x="1900" y="4315"/>
                    <a:pt x="1910" y="4342"/>
                  </a:cubicBezTo>
                  <a:cubicBezTo>
                    <a:pt x="1940" y="4395"/>
                    <a:pt x="1982" y="4507"/>
                    <a:pt x="1974" y="4509"/>
                  </a:cubicBezTo>
                  <a:lnTo>
                    <a:pt x="1984" y="4537"/>
                  </a:lnTo>
                  <a:cubicBezTo>
                    <a:pt x="2001" y="4562"/>
                    <a:pt x="2013" y="4590"/>
                    <a:pt x="2022" y="4618"/>
                  </a:cubicBezTo>
                  <a:cubicBezTo>
                    <a:pt x="2031" y="4647"/>
                    <a:pt x="2043" y="4674"/>
                    <a:pt x="2059" y="4700"/>
                  </a:cubicBezTo>
                  <a:cubicBezTo>
                    <a:pt x="2071" y="4717"/>
                    <a:pt x="2080" y="4735"/>
                    <a:pt x="2087" y="4754"/>
                  </a:cubicBezTo>
                  <a:cubicBezTo>
                    <a:pt x="2090" y="4763"/>
                    <a:pt x="2090" y="4766"/>
                    <a:pt x="2089" y="4766"/>
                  </a:cubicBezTo>
                  <a:cubicBezTo>
                    <a:pt x="2086" y="4766"/>
                    <a:pt x="2074" y="4748"/>
                    <a:pt x="2061" y="4730"/>
                  </a:cubicBezTo>
                  <a:cubicBezTo>
                    <a:pt x="2055" y="4719"/>
                    <a:pt x="2052" y="4714"/>
                    <a:pt x="2051" y="4714"/>
                  </a:cubicBezTo>
                  <a:cubicBezTo>
                    <a:pt x="2047" y="4714"/>
                    <a:pt x="2073" y="4778"/>
                    <a:pt x="2107" y="4842"/>
                  </a:cubicBezTo>
                  <a:cubicBezTo>
                    <a:pt x="2132" y="4886"/>
                    <a:pt x="2142" y="4905"/>
                    <a:pt x="2141" y="4905"/>
                  </a:cubicBezTo>
                  <a:cubicBezTo>
                    <a:pt x="2140" y="4905"/>
                    <a:pt x="2132" y="4893"/>
                    <a:pt x="2116" y="4870"/>
                  </a:cubicBezTo>
                  <a:cubicBezTo>
                    <a:pt x="2106" y="4855"/>
                    <a:pt x="2096" y="4840"/>
                    <a:pt x="2094" y="4840"/>
                  </a:cubicBezTo>
                  <a:cubicBezTo>
                    <a:pt x="2093" y="4840"/>
                    <a:pt x="2096" y="4849"/>
                    <a:pt x="2107" y="4872"/>
                  </a:cubicBezTo>
                  <a:cubicBezTo>
                    <a:pt x="2107" y="4872"/>
                    <a:pt x="2125" y="4926"/>
                    <a:pt x="2133" y="4926"/>
                  </a:cubicBezTo>
                  <a:cubicBezTo>
                    <a:pt x="2134" y="4926"/>
                    <a:pt x="2134" y="4926"/>
                    <a:pt x="2134" y="4926"/>
                  </a:cubicBezTo>
                  <a:lnTo>
                    <a:pt x="2161" y="5011"/>
                  </a:lnTo>
                  <a:cubicBezTo>
                    <a:pt x="2167" y="5050"/>
                    <a:pt x="2176" y="5089"/>
                    <a:pt x="2187" y="5128"/>
                  </a:cubicBezTo>
                  <a:cubicBezTo>
                    <a:pt x="2204" y="5153"/>
                    <a:pt x="2204" y="5153"/>
                    <a:pt x="2204" y="5185"/>
                  </a:cubicBezTo>
                  <a:cubicBezTo>
                    <a:pt x="2196" y="5187"/>
                    <a:pt x="2203" y="5211"/>
                    <a:pt x="2217" y="5211"/>
                  </a:cubicBezTo>
                  <a:cubicBezTo>
                    <a:pt x="2218" y="5211"/>
                    <a:pt x="2219" y="5211"/>
                    <a:pt x="2221" y="5211"/>
                  </a:cubicBezTo>
                  <a:cubicBezTo>
                    <a:pt x="2236" y="5236"/>
                    <a:pt x="2244" y="5267"/>
                    <a:pt x="2244" y="5297"/>
                  </a:cubicBezTo>
                  <a:cubicBezTo>
                    <a:pt x="2228" y="5301"/>
                    <a:pt x="2235" y="5327"/>
                    <a:pt x="2242" y="5327"/>
                  </a:cubicBezTo>
                  <a:cubicBezTo>
                    <a:pt x="2242" y="5327"/>
                    <a:pt x="2243" y="5327"/>
                    <a:pt x="2243" y="5327"/>
                  </a:cubicBezTo>
                  <a:cubicBezTo>
                    <a:pt x="2254" y="5345"/>
                    <a:pt x="2262" y="5363"/>
                    <a:pt x="2268" y="5383"/>
                  </a:cubicBezTo>
                  <a:cubicBezTo>
                    <a:pt x="2263" y="5384"/>
                    <a:pt x="2278" y="5450"/>
                    <a:pt x="2301" y="5547"/>
                  </a:cubicBezTo>
                  <a:cubicBezTo>
                    <a:pt x="2324" y="5645"/>
                    <a:pt x="2355" y="5775"/>
                    <a:pt x="2381" y="5906"/>
                  </a:cubicBezTo>
                  <a:cubicBezTo>
                    <a:pt x="2386" y="5935"/>
                    <a:pt x="2401" y="5961"/>
                    <a:pt x="2410" y="5961"/>
                  </a:cubicBezTo>
                  <a:cubicBezTo>
                    <a:pt x="2410" y="5961"/>
                    <a:pt x="2410" y="5961"/>
                    <a:pt x="2410" y="5961"/>
                  </a:cubicBezTo>
                  <a:cubicBezTo>
                    <a:pt x="2414" y="5960"/>
                    <a:pt x="2416" y="5960"/>
                    <a:pt x="2418" y="5960"/>
                  </a:cubicBezTo>
                  <a:cubicBezTo>
                    <a:pt x="2423" y="5960"/>
                    <a:pt x="2418" y="5966"/>
                    <a:pt x="2416" y="5990"/>
                  </a:cubicBezTo>
                  <a:cubicBezTo>
                    <a:pt x="2401" y="6017"/>
                    <a:pt x="2405" y="6060"/>
                    <a:pt x="2417" y="6060"/>
                  </a:cubicBezTo>
                  <a:cubicBezTo>
                    <a:pt x="2420" y="6060"/>
                    <a:pt x="2424" y="6057"/>
                    <a:pt x="2428" y="6050"/>
                  </a:cubicBezTo>
                  <a:cubicBezTo>
                    <a:pt x="2432" y="6036"/>
                    <a:pt x="2435" y="6028"/>
                    <a:pt x="2436" y="6028"/>
                  </a:cubicBezTo>
                  <a:lnTo>
                    <a:pt x="2436" y="6028"/>
                  </a:lnTo>
                  <a:cubicBezTo>
                    <a:pt x="2437" y="6028"/>
                    <a:pt x="2436" y="6043"/>
                    <a:pt x="2434" y="6079"/>
                  </a:cubicBezTo>
                  <a:cubicBezTo>
                    <a:pt x="2430" y="6109"/>
                    <a:pt x="2430" y="6109"/>
                    <a:pt x="2445" y="6137"/>
                  </a:cubicBezTo>
                  <a:cubicBezTo>
                    <a:pt x="2445" y="6137"/>
                    <a:pt x="2445" y="6137"/>
                    <a:pt x="2445" y="6137"/>
                  </a:cubicBezTo>
                  <a:cubicBezTo>
                    <a:pt x="2453" y="6137"/>
                    <a:pt x="2458" y="6165"/>
                    <a:pt x="2451" y="6167"/>
                  </a:cubicBezTo>
                  <a:cubicBezTo>
                    <a:pt x="2448" y="6197"/>
                    <a:pt x="2445" y="6228"/>
                    <a:pt x="2453" y="6228"/>
                  </a:cubicBezTo>
                  <a:cubicBezTo>
                    <a:pt x="2454" y="6228"/>
                    <a:pt x="2454" y="6228"/>
                    <a:pt x="2454" y="6228"/>
                  </a:cubicBezTo>
                  <a:cubicBezTo>
                    <a:pt x="2457" y="6247"/>
                    <a:pt x="2458" y="6268"/>
                    <a:pt x="2456" y="6289"/>
                  </a:cubicBezTo>
                  <a:cubicBezTo>
                    <a:pt x="2454" y="6319"/>
                    <a:pt x="2468" y="6347"/>
                    <a:pt x="2482" y="6375"/>
                  </a:cubicBezTo>
                  <a:cubicBezTo>
                    <a:pt x="2508" y="6441"/>
                    <a:pt x="2518" y="6473"/>
                    <a:pt x="2511" y="6473"/>
                  </a:cubicBezTo>
                  <a:cubicBezTo>
                    <a:pt x="2509" y="6473"/>
                    <a:pt x="2505" y="6470"/>
                    <a:pt x="2500" y="6464"/>
                  </a:cubicBezTo>
                  <a:cubicBezTo>
                    <a:pt x="2498" y="6461"/>
                    <a:pt x="2497" y="6460"/>
                    <a:pt x="2495" y="6460"/>
                  </a:cubicBezTo>
                  <a:cubicBezTo>
                    <a:pt x="2484" y="6460"/>
                    <a:pt x="2516" y="6586"/>
                    <a:pt x="2537" y="6609"/>
                  </a:cubicBezTo>
                  <a:cubicBezTo>
                    <a:pt x="2559" y="6636"/>
                    <a:pt x="2559" y="6636"/>
                    <a:pt x="2550" y="6637"/>
                  </a:cubicBezTo>
                  <a:cubicBezTo>
                    <a:pt x="2543" y="6640"/>
                    <a:pt x="2548" y="6669"/>
                    <a:pt x="2548" y="6669"/>
                  </a:cubicBezTo>
                  <a:cubicBezTo>
                    <a:pt x="2554" y="6698"/>
                    <a:pt x="2559" y="6728"/>
                    <a:pt x="2551" y="6729"/>
                  </a:cubicBezTo>
                  <a:cubicBezTo>
                    <a:pt x="2558" y="6759"/>
                    <a:pt x="2566" y="6788"/>
                    <a:pt x="2577" y="6817"/>
                  </a:cubicBezTo>
                  <a:cubicBezTo>
                    <a:pt x="2605" y="6873"/>
                    <a:pt x="2614" y="6963"/>
                    <a:pt x="2603" y="6995"/>
                  </a:cubicBezTo>
                  <a:lnTo>
                    <a:pt x="2623" y="7053"/>
                  </a:lnTo>
                  <a:cubicBezTo>
                    <a:pt x="2646" y="7079"/>
                    <a:pt x="2659" y="7107"/>
                    <a:pt x="2642" y="7110"/>
                  </a:cubicBezTo>
                  <a:lnTo>
                    <a:pt x="2634" y="7112"/>
                  </a:lnTo>
                  <a:cubicBezTo>
                    <a:pt x="2657" y="7138"/>
                    <a:pt x="2672" y="7258"/>
                    <a:pt x="2655" y="7260"/>
                  </a:cubicBezTo>
                  <a:cubicBezTo>
                    <a:pt x="2646" y="7262"/>
                    <a:pt x="2646" y="7262"/>
                    <a:pt x="2652" y="7291"/>
                  </a:cubicBezTo>
                  <a:lnTo>
                    <a:pt x="2660" y="7290"/>
                  </a:lnTo>
                  <a:cubicBezTo>
                    <a:pt x="2662" y="7290"/>
                    <a:pt x="2664" y="7290"/>
                    <a:pt x="2666" y="7290"/>
                  </a:cubicBezTo>
                  <a:cubicBezTo>
                    <a:pt x="2673" y="7290"/>
                    <a:pt x="2678" y="7294"/>
                    <a:pt x="2683" y="7317"/>
                  </a:cubicBezTo>
                  <a:cubicBezTo>
                    <a:pt x="2688" y="7346"/>
                    <a:pt x="2694" y="7376"/>
                    <a:pt x="2686" y="7377"/>
                  </a:cubicBezTo>
                  <a:cubicBezTo>
                    <a:pt x="2684" y="7407"/>
                    <a:pt x="2681" y="7437"/>
                    <a:pt x="2689" y="7437"/>
                  </a:cubicBezTo>
                  <a:cubicBezTo>
                    <a:pt x="2689" y="7437"/>
                    <a:pt x="2689" y="7437"/>
                    <a:pt x="2689" y="7437"/>
                  </a:cubicBezTo>
                  <a:cubicBezTo>
                    <a:pt x="2693" y="7457"/>
                    <a:pt x="2694" y="7478"/>
                    <a:pt x="2692" y="7498"/>
                  </a:cubicBezTo>
                  <a:cubicBezTo>
                    <a:pt x="2698" y="7527"/>
                    <a:pt x="2704" y="7557"/>
                    <a:pt x="2715" y="7616"/>
                  </a:cubicBezTo>
                  <a:cubicBezTo>
                    <a:pt x="2729" y="7644"/>
                    <a:pt x="2741" y="7703"/>
                    <a:pt x="2732" y="7704"/>
                  </a:cubicBezTo>
                  <a:cubicBezTo>
                    <a:pt x="2738" y="7735"/>
                    <a:pt x="2747" y="7764"/>
                    <a:pt x="2758" y="7792"/>
                  </a:cubicBezTo>
                  <a:cubicBezTo>
                    <a:pt x="2769" y="7851"/>
                    <a:pt x="2775" y="7880"/>
                    <a:pt x="2767" y="7882"/>
                  </a:cubicBezTo>
                  <a:cubicBezTo>
                    <a:pt x="2758" y="7883"/>
                    <a:pt x="2758" y="7883"/>
                    <a:pt x="2772" y="7911"/>
                  </a:cubicBezTo>
                  <a:cubicBezTo>
                    <a:pt x="2773" y="7911"/>
                    <a:pt x="2773" y="7911"/>
                    <a:pt x="2773" y="7911"/>
                  </a:cubicBezTo>
                  <a:cubicBezTo>
                    <a:pt x="2782" y="7911"/>
                    <a:pt x="2787" y="7939"/>
                    <a:pt x="2793" y="7969"/>
                  </a:cubicBezTo>
                  <a:cubicBezTo>
                    <a:pt x="2798" y="7998"/>
                    <a:pt x="2804" y="8027"/>
                    <a:pt x="2804" y="8027"/>
                  </a:cubicBezTo>
                  <a:cubicBezTo>
                    <a:pt x="2805" y="8027"/>
                    <a:pt x="2807" y="8027"/>
                    <a:pt x="2808" y="8027"/>
                  </a:cubicBezTo>
                  <a:cubicBezTo>
                    <a:pt x="2813" y="8027"/>
                    <a:pt x="2814" y="8031"/>
                    <a:pt x="2818" y="8055"/>
                  </a:cubicBezTo>
                  <a:cubicBezTo>
                    <a:pt x="2824" y="8086"/>
                    <a:pt x="2833" y="8175"/>
                    <a:pt x="2839" y="8205"/>
                  </a:cubicBezTo>
                  <a:cubicBezTo>
                    <a:pt x="2849" y="8261"/>
                    <a:pt x="2853" y="8281"/>
                    <a:pt x="2855" y="8281"/>
                  </a:cubicBezTo>
                  <a:cubicBezTo>
                    <a:pt x="2856" y="8281"/>
                    <a:pt x="2857" y="8274"/>
                    <a:pt x="2858" y="8263"/>
                  </a:cubicBezTo>
                  <a:cubicBezTo>
                    <a:pt x="2855" y="8250"/>
                    <a:pt x="2856" y="8243"/>
                    <a:pt x="2857" y="8243"/>
                  </a:cubicBezTo>
                  <a:cubicBezTo>
                    <a:pt x="2859" y="8243"/>
                    <a:pt x="2863" y="8257"/>
                    <a:pt x="2864" y="8292"/>
                  </a:cubicBezTo>
                  <a:cubicBezTo>
                    <a:pt x="2870" y="8321"/>
                    <a:pt x="2879" y="8411"/>
                    <a:pt x="2896" y="8500"/>
                  </a:cubicBezTo>
                  <a:cubicBezTo>
                    <a:pt x="2916" y="8607"/>
                    <a:pt x="2918" y="8616"/>
                    <a:pt x="2925" y="8616"/>
                  </a:cubicBezTo>
                  <a:cubicBezTo>
                    <a:pt x="2926" y="8616"/>
                    <a:pt x="2926" y="8616"/>
                    <a:pt x="2927" y="8616"/>
                  </a:cubicBezTo>
                  <a:cubicBezTo>
                    <a:pt x="2931" y="8606"/>
                    <a:pt x="2934" y="8602"/>
                    <a:pt x="2936" y="8602"/>
                  </a:cubicBezTo>
                  <a:cubicBezTo>
                    <a:pt x="2940" y="8602"/>
                    <a:pt x="2941" y="8624"/>
                    <a:pt x="2933" y="8645"/>
                  </a:cubicBezTo>
                  <a:cubicBezTo>
                    <a:pt x="2927" y="8707"/>
                    <a:pt x="2933" y="8736"/>
                    <a:pt x="2941" y="8736"/>
                  </a:cubicBezTo>
                  <a:cubicBezTo>
                    <a:pt x="2942" y="8736"/>
                    <a:pt x="2942" y="8736"/>
                    <a:pt x="2942" y="8736"/>
                  </a:cubicBezTo>
                  <a:cubicBezTo>
                    <a:pt x="2952" y="8753"/>
                    <a:pt x="2959" y="8773"/>
                    <a:pt x="2962" y="8794"/>
                  </a:cubicBezTo>
                  <a:cubicBezTo>
                    <a:pt x="2953" y="8795"/>
                    <a:pt x="2959" y="8825"/>
                    <a:pt x="2979" y="8882"/>
                  </a:cubicBezTo>
                  <a:cubicBezTo>
                    <a:pt x="2984" y="8911"/>
                    <a:pt x="2984" y="8911"/>
                    <a:pt x="2977" y="8914"/>
                  </a:cubicBezTo>
                  <a:cubicBezTo>
                    <a:pt x="2977" y="8914"/>
                    <a:pt x="2982" y="8943"/>
                    <a:pt x="2988" y="8972"/>
                  </a:cubicBezTo>
                  <a:cubicBezTo>
                    <a:pt x="3016" y="9028"/>
                    <a:pt x="3042" y="9206"/>
                    <a:pt x="3039" y="9238"/>
                  </a:cubicBezTo>
                  <a:cubicBezTo>
                    <a:pt x="3044" y="9258"/>
                    <a:pt x="3051" y="9277"/>
                    <a:pt x="3060" y="9295"/>
                  </a:cubicBezTo>
                  <a:cubicBezTo>
                    <a:pt x="3082" y="9322"/>
                    <a:pt x="3088" y="9351"/>
                    <a:pt x="3071" y="9354"/>
                  </a:cubicBezTo>
                  <a:cubicBezTo>
                    <a:pt x="3054" y="9357"/>
                    <a:pt x="3054" y="9357"/>
                    <a:pt x="3076" y="9384"/>
                  </a:cubicBezTo>
                  <a:cubicBezTo>
                    <a:pt x="3090" y="9409"/>
                    <a:pt x="3115" y="9536"/>
                    <a:pt x="3101" y="9536"/>
                  </a:cubicBezTo>
                  <a:cubicBezTo>
                    <a:pt x="3100" y="9536"/>
                    <a:pt x="3099" y="9535"/>
                    <a:pt x="3097" y="9533"/>
                  </a:cubicBezTo>
                  <a:lnTo>
                    <a:pt x="3080" y="9536"/>
                  </a:lnTo>
                  <a:cubicBezTo>
                    <a:pt x="3089" y="9554"/>
                    <a:pt x="3096" y="9573"/>
                    <a:pt x="3100" y="9593"/>
                  </a:cubicBezTo>
                  <a:cubicBezTo>
                    <a:pt x="3100" y="9593"/>
                    <a:pt x="3100" y="9593"/>
                    <a:pt x="3100" y="9593"/>
                  </a:cubicBezTo>
                  <a:cubicBezTo>
                    <a:pt x="3108" y="9593"/>
                    <a:pt x="3114" y="9623"/>
                    <a:pt x="3131" y="9710"/>
                  </a:cubicBezTo>
                  <a:lnTo>
                    <a:pt x="3185" y="9944"/>
                  </a:lnTo>
                  <a:cubicBezTo>
                    <a:pt x="3197" y="10004"/>
                    <a:pt x="3214" y="10093"/>
                    <a:pt x="3211" y="10123"/>
                  </a:cubicBezTo>
                  <a:cubicBezTo>
                    <a:pt x="3219" y="10163"/>
                    <a:pt x="3229" y="10201"/>
                    <a:pt x="3243" y="10240"/>
                  </a:cubicBezTo>
                  <a:cubicBezTo>
                    <a:pt x="3257" y="10268"/>
                    <a:pt x="3268" y="10327"/>
                    <a:pt x="3260" y="10328"/>
                  </a:cubicBezTo>
                  <a:lnTo>
                    <a:pt x="3266" y="10357"/>
                  </a:lnTo>
                  <a:cubicBezTo>
                    <a:pt x="3276" y="10386"/>
                    <a:pt x="3285" y="10416"/>
                    <a:pt x="3292" y="10445"/>
                  </a:cubicBezTo>
                  <a:cubicBezTo>
                    <a:pt x="3283" y="10446"/>
                    <a:pt x="3281" y="10477"/>
                    <a:pt x="3295" y="10505"/>
                  </a:cubicBezTo>
                  <a:cubicBezTo>
                    <a:pt x="3295" y="10505"/>
                    <a:pt x="3296" y="10505"/>
                    <a:pt x="3296" y="10505"/>
                  </a:cubicBezTo>
                  <a:cubicBezTo>
                    <a:pt x="3303" y="10505"/>
                    <a:pt x="3309" y="10535"/>
                    <a:pt x="3320" y="10593"/>
                  </a:cubicBezTo>
                  <a:cubicBezTo>
                    <a:pt x="3322" y="10623"/>
                    <a:pt x="3370" y="10881"/>
                    <a:pt x="3419" y="11132"/>
                  </a:cubicBezTo>
                  <a:cubicBezTo>
                    <a:pt x="3443" y="11257"/>
                    <a:pt x="3468" y="11380"/>
                    <a:pt x="3487" y="11473"/>
                  </a:cubicBezTo>
                  <a:cubicBezTo>
                    <a:pt x="3497" y="11519"/>
                    <a:pt x="3505" y="11558"/>
                    <a:pt x="3511" y="11583"/>
                  </a:cubicBezTo>
                  <a:cubicBezTo>
                    <a:pt x="3513" y="11598"/>
                    <a:pt x="3516" y="11611"/>
                    <a:pt x="3522" y="11625"/>
                  </a:cubicBezTo>
                  <a:cubicBezTo>
                    <a:pt x="3522" y="11625"/>
                    <a:pt x="3527" y="11655"/>
                    <a:pt x="3539" y="11714"/>
                  </a:cubicBezTo>
                  <a:cubicBezTo>
                    <a:pt x="3544" y="11744"/>
                    <a:pt x="3555" y="11802"/>
                    <a:pt x="3555" y="11802"/>
                  </a:cubicBezTo>
                  <a:cubicBezTo>
                    <a:pt x="3539" y="11806"/>
                    <a:pt x="3576" y="11951"/>
                    <a:pt x="3601" y="12039"/>
                  </a:cubicBezTo>
                  <a:cubicBezTo>
                    <a:pt x="3614" y="12066"/>
                    <a:pt x="3623" y="12096"/>
                    <a:pt x="3627" y="12125"/>
                  </a:cubicBezTo>
                  <a:cubicBezTo>
                    <a:pt x="3610" y="12129"/>
                    <a:pt x="3627" y="12217"/>
                    <a:pt x="3647" y="12274"/>
                  </a:cubicBezTo>
                  <a:cubicBezTo>
                    <a:pt x="3670" y="12301"/>
                    <a:pt x="3676" y="12331"/>
                    <a:pt x="3659" y="12334"/>
                  </a:cubicBezTo>
                  <a:cubicBezTo>
                    <a:pt x="3642" y="12336"/>
                    <a:pt x="3654" y="12396"/>
                    <a:pt x="3690" y="12451"/>
                  </a:cubicBezTo>
                  <a:cubicBezTo>
                    <a:pt x="3705" y="12479"/>
                    <a:pt x="3705" y="12479"/>
                    <a:pt x="3702" y="12509"/>
                  </a:cubicBezTo>
                  <a:cubicBezTo>
                    <a:pt x="3692" y="12540"/>
                    <a:pt x="3696" y="12570"/>
                    <a:pt x="3704" y="12570"/>
                  </a:cubicBezTo>
                  <a:cubicBezTo>
                    <a:pt x="3704" y="12570"/>
                    <a:pt x="3704" y="12570"/>
                    <a:pt x="3705" y="12569"/>
                  </a:cubicBezTo>
                  <a:cubicBezTo>
                    <a:pt x="3727" y="12594"/>
                    <a:pt x="3734" y="12628"/>
                    <a:pt x="3723" y="12658"/>
                  </a:cubicBezTo>
                  <a:cubicBezTo>
                    <a:pt x="3717" y="12720"/>
                    <a:pt x="3717" y="12720"/>
                    <a:pt x="3739" y="12747"/>
                  </a:cubicBezTo>
                  <a:cubicBezTo>
                    <a:pt x="3762" y="12774"/>
                    <a:pt x="3785" y="12891"/>
                    <a:pt x="3774" y="12924"/>
                  </a:cubicBezTo>
                  <a:cubicBezTo>
                    <a:pt x="3780" y="12953"/>
                    <a:pt x="3778" y="12983"/>
                    <a:pt x="3785" y="12983"/>
                  </a:cubicBezTo>
                  <a:cubicBezTo>
                    <a:pt x="3785" y="12983"/>
                    <a:pt x="3785" y="12983"/>
                    <a:pt x="3785" y="12983"/>
                  </a:cubicBezTo>
                  <a:lnTo>
                    <a:pt x="3785" y="12983"/>
                  </a:lnTo>
                  <a:lnTo>
                    <a:pt x="3783" y="13014"/>
                  </a:lnTo>
                  <a:cubicBezTo>
                    <a:pt x="3789" y="13044"/>
                    <a:pt x="3794" y="13073"/>
                    <a:pt x="3794" y="13073"/>
                  </a:cubicBezTo>
                  <a:lnTo>
                    <a:pt x="3802" y="13072"/>
                  </a:lnTo>
                  <a:cubicBezTo>
                    <a:pt x="3809" y="13101"/>
                    <a:pt x="3835" y="13280"/>
                    <a:pt x="3875" y="13486"/>
                  </a:cubicBezTo>
                  <a:cubicBezTo>
                    <a:pt x="3929" y="13763"/>
                    <a:pt x="3945" y="13846"/>
                    <a:pt x="3950" y="13846"/>
                  </a:cubicBezTo>
                  <a:cubicBezTo>
                    <a:pt x="3951" y="13846"/>
                    <a:pt x="3952" y="13844"/>
                    <a:pt x="3953" y="13839"/>
                  </a:cubicBezTo>
                  <a:cubicBezTo>
                    <a:pt x="3955" y="13833"/>
                    <a:pt x="3957" y="13830"/>
                    <a:pt x="3959" y="13830"/>
                  </a:cubicBezTo>
                  <a:cubicBezTo>
                    <a:pt x="3967" y="13830"/>
                    <a:pt x="3973" y="13872"/>
                    <a:pt x="3964" y="13898"/>
                  </a:cubicBezTo>
                  <a:cubicBezTo>
                    <a:pt x="3969" y="13927"/>
                    <a:pt x="3973" y="13987"/>
                    <a:pt x="3984" y="14047"/>
                  </a:cubicBezTo>
                  <a:cubicBezTo>
                    <a:pt x="3995" y="14106"/>
                    <a:pt x="4006" y="14165"/>
                    <a:pt x="3999" y="14167"/>
                  </a:cubicBezTo>
                  <a:lnTo>
                    <a:pt x="4004" y="14196"/>
                  </a:lnTo>
                  <a:cubicBezTo>
                    <a:pt x="4032" y="14252"/>
                    <a:pt x="4067" y="14429"/>
                    <a:pt x="4076" y="14519"/>
                  </a:cubicBezTo>
                  <a:cubicBezTo>
                    <a:pt x="4084" y="14568"/>
                    <a:pt x="4096" y="14618"/>
                    <a:pt x="4113" y="14665"/>
                  </a:cubicBezTo>
                  <a:cubicBezTo>
                    <a:pt x="4133" y="14723"/>
                    <a:pt x="4133" y="14723"/>
                    <a:pt x="4130" y="14754"/>
                  </a:cubicBezTo>
                  <a:cubicBezTo>
                    <a:pt x="4125" y="14755"/>
                    <a:pt x="4130" y="14800"/>
                    <a:pt x="4138" y="14844"/>
                  </a:cubicBezTo>
                  <a:cubicBezTo>
                    <a:pt x="4147" y="14890"/>
                    <a:pt x="4160" y="14935"/>
                    <a:pt x="4168" y="14935"/>
                  </a:cubicBezTo>
                  <a:cubicBezTo>
                    <a:pt x="4168" y="14935"/>
                    <a:pt x="4168" y="14935"/>
                    <a:pt x="4168" y="14935"/>
                  </a:cubicBezTo>
                  <a:lnTo>
                    <a:pt x="4168" y="14935"/>
                  </a:lnTo>
                  <a:lnTo>
                    <a:pt x="4167" y="14968"/>
                  </a:lnTo>
                  <a:cubicBezTo>
                    <a:pt x="4166" y="14999"/>
                    <a:pt x="4183" y="15027"/>
                    <a:pt x="4192" y="15027"/>
                  </a:cubicBezTo>
                  <a:cubicBezTo>
                    <a:pt x="4192" y="15027"/>
                    <a:pt x="4192" y="15027"/>
                    <a:pt x="4193" y="15027"/>
                  </a:cubicBezTo>
                  <a:cubicBezTo>
                    <a:pt x="4194" y="15027"/>
                    <a:pt x="4195" y="15027"/>
                    <a:pt x="4196" y="15027"/>
                  </a:cubicBezTo>
                  <a:cubicBezTo>
                    <a:pt x="4211" y="15027"/>
                    <a:pt x="4217" y="15056"/>
                    <a:pt x="4203" y="15090"/>
                  </a:cubicBezTo>
                  <a:cubicBezTo>
                    <a:pt x="4188" y="15094"/>
                    <a:pt x="4195" y="15124"/>
                    <a:pt x="4203" y="15124"/>
                  </a:cubicBezTo>
                  <a:cubicBezTo>
                    <a:pt x="4203" y="15124"/>
                    <a:pt x="4204" y="15124"/>
                    <a:pt x="4204" y="15124"/>
                  </a:cubicBezTo>
                  <a:cubicBezTo>
                    <a:pt x="4224" y="15151"/>
                    <a:pt x="4243" y="15178"/>
                    <a:pt x="4246" y="15210"/>
                  </a:cubicBezTo>
                  <a:cubicBezTo>
                    <a:pt x="4256" y="15237"/>
                    <a:pt x="4268" y="15264"/>
                    <a:pt x="4282" y="15264"/>
                  </a:cubicBezTo>
                  <a:cubicBezTo>
                    <a:pt x="4284" y="15264"/>
                    <a:pt x="4285" y="15264"/>
                    <a:pt x="4287" y="15263"/>
                  </a:cubicBezTo>
                  <a:cubicBezTo>
                    <a:pt x="4287" y="15263"/>
                    <a:pt x="4288" y="15263"/>
                    <a:pt x="4288" y="15263"/>
                  </a:cubicBezTo>
                  <a:cubicBezTo>
                    <a:pt x="4296" y="15263"/>
                    <a:pt x="4308" y="15290"/>
                    <a:pt x="4321" y="15317"/>
                  </a:cubicBezTo>
                  <a:cubicBezTo>
                    <a:pt x="4318" y="15318"/>
                    <a:pt x="4317" y="15318"/>
                    <a:pt x="4315" y="15318"/>
                  </a:cubicBezTo>
                  <a:cubicBezTo>
                    <a:pt x="4311" y="15318"/>
                    <a:pt x="4307" y="15314"/>
                    <a:pt x="4292" y="15297"/>
                  </a:cubicBezTo>
                  <a:lnTo>
                    <a:pt x="4292" y="15297"/>
                  </a:lnTo>
                  <a:cubicBezTo>
                    <a:pt x="4298" y="15308"/>
                    <a:pt x="4307" y="15328"/>
                    <a:pt x="4318" y="15353"/>
                  </a:cubicBezTo>
                  <a:cubicBezTo>
                    <a:pt x="4333" y="15381"/>
                    <a:pt x="4356" y="15440"/>
                    <a:pt x="4349" y="15445"/>
                  </a:cubicBezTo>
                  <a:cubicBezTo>
                    <a:pt x="4354" y="15466"/>
                    <a:pt x="4362" y="15486"/>
                    <a:pt x="4367" y="15486"/>
                  </a:cubicBezTo>
                  <a:cubicBezTo>
                    <a:pt x="4369" y="15486"/>
                    <a:pt x="4371" y="15481"/>
                    <a:pt x="4371" y="15469"/>
                  </a:cubicBezTo>
                  <a:cubicBezTo>
                    <a:pt x="4375" y="15467"/>
                    <a:pt x="4378" y="15465"/>
                    <a:pt x="4381" y="15465"/>
                  </a:cubicBezTo>
                  <a:cubicBezTo>
                    <a:pt x="4388" y="15465"/>
                    <a:pt x="4394" y="15476"/>
                    <a:pt x="4419" y="15515"/>
                  </a:cubicBezTo>
                  <a:cubicBezTo>
                    <a:pt x="4436" y="15541"/>
                    <a:pt x="4453" y="15568"/>
                    <a:pt x="4445" y="15572"/>
                  </a:cubicBezTo>
                  <a:cubicBezTo>
                    <a:pt x="4439" y="15577"/>
                    <a:pt x="4437" y="15578"/>
                    <a:pt x="4475" y="15630"/>
                  </a:cubicBezTo>
                  <a:cubicBezTo>
                    <a:pt x="4519" y="15692"/>
                    <a:pt x="4577" y="15743"/>
                    <a:pt x="4646" y="15778"/>
                  </a:cubicBezTo>
                  <a:cubicBezTo>
                    <a:pt x="4651" y="15774"/>
                    <a:pt x="4654" y="15771"/>
                    <a:pt x="4656" y="15771"/>
                  </a:cubicBezTo>
                  <a:cubicBezTo>
                    <a:pt x="4661" y="15771"/>
                    <a:pt x="4663" y="15779"/>
                    <a:pt x="4668" y="15800"/>
                  </a:cubicBezTo>
                  <a:cubicBezTo>
                    <a:pt x="4662" y="15806"/>
                    <a:pt x="4683" y="15828"/>
                    <a:pt x="4705" y="15851"/>
                  </a:cubicBezTo>
                  <a:cubicBezTo>
                    <a:pt x="4706" y="15850"/>
                    <a:pt x="4706" y="15850"/>
                    <a:pt x="4707" y="15850"/>
                  </a:cubicBezTo>
                  <a:cubicBezTo>
                    <a:pt x="4711" y="15850"/>
                    <a:pt x="4718" y="15860"/>
                    <a:pt x="4716" y="15860"/>
                  </a:cubicBezTo>
                  <a:cubicBezTo>
                    <a:pt x="4715" y="15860"/>
                    <a:pt x="4712" y="15857"/>
                    <a:pt x="4705" y="15851"/>
                  </a:cubicBezTo>
                  <a:cubicBezTo>
                    <a:pt x="4705" y="15851"/>
                    <a:pt x="4704" y="15852"/>
                    <a:pt x="4703" y="15852"/>
                  </a:cubicBezTo>
                  <a:cubicBezTo>
                    <a:pt x="4694" y="15852"/>
                    <a:pt x="4675" y="15831"/>
                    <a:pt x="4655" y="15811"/>
                  </a:cubicBezTo>
                  <a:lnTo>
                    <a:pt x="4648" y="15817"/>
                  </a:lnTo>
                  <a:cubicBezTo>
                    <a:pt x="4657" y="15850"/>
                    <a:pt x="4682" y="15875"/>
                    <a:pt x="4714" y="15885"/>
                  </a:cubicBezTo>
                  <a:cubicBezTo>
                    <a:pt x="4743" y="15901"/>
                    <a:pt x="4743" y="15901"/>
                    <a:pt x="4760" y="15928"/>
                  </a:cubicBezTo>
                  <a:cubicBezTo>
                    <a:pt x="4777" y="15954"/>
                    <a:pt x="4793" y="15978"/>
                    <a:pt x="4800" y="15978"/>
                  </a:cubicBezTo>
                  <a:cubicBezTo>
                    <a:pt x="4801" y="15978"/>
                    <a:pt x="4801" y="15978"/>
                    <a:pt x="4802" y="15977"/>
                  </a:cubicBezTo>
                  <a:lnTo>
                    <a:pt x="4829" y="16001"/>
                  </a:lnTo>
                  <a:cubicBezTo>
                    <a:pt x="4843" y="16014"/>
                    <a:pt x="4858" y="16029"/>
                    <a:pt x="4870" y="16044"/>
                  </a:cubicBezTo>
                  <a:cubicBezTo>
                    <a:pt x="4912" y="16079"/>
                    <a:pt x="4939" y="16096"/>
                    <a:pt x="4949" y="16096"/>
                  </a:cubicBezTo>
                  <a:cubicBezTo>
                    <a:pt x="4950" y="16096"/>
                    <a:pt x="4951" y="16095"/>
                    <a:pt x="4952" y="16094"/>
                  </a:cubicBezTo>
                  <a:cubicBezTo>
                    <a:pt x="4953" y="16093"/>
                    <a:pt x="4954" y="16093"/>
                    <a:pt x="4956" y="16093"/>
                  </a:cubicBezTo>
                  <a:cubicBezTo>
                    <a:pt x="4965" y="16093"/>
                    <a:pt x="4987" y="16108"/>
                    <a:pt x="5009" y="16123"/>
                  </a:cubicBezTo>
                  <a:cubicBezTo>
                    <a:pt x="5031" y="16139"/>
                    <a:pt x="5054" y="16152"/>
                    <a:pt x="5063" y="16152"/>
                  </a:cubicBezTo>
                  <a:cubicBezTo>
                    <a:pt x="5065" y="16152"/>
                    <a:pt x="5067" y="16151"/>
                    <a:pt x="5068" y="16150"/>
                  </a:cubicBezTo>
                  <a:cubicBezTo>
                    <a:pt x="5069" y="16149"/>
                    <a:pt x="5071" y="16148"/>
                    <a:pt x="5074" y="16148"/>
                  </a:cubicBezTo>
                  <a:cubicBezTo>
                    <a:pt x="5086" y="16148"/>
                    <a:pt x="5115" y="16159"/>
                    <a:pt x="5157" y="16184"/>
                  </a:cubicBezTo>
                  <a:cubicBezTo>
                    <a:pt x="5218" y="16205"/>
                    <a:pt x="5217" y="16205"/>
                    <a:pt x="5237" y="16234"/>
                  </a:cubicBezTo>
                  <a:cubicBezTo>
                    <a:pt x="5234" y="16241"/>
                    <a:pt x="5261" y="16258"/>
                    <a:pt x="5291" y="16269"/>
                  </a:cubicBezTo>
                  <a:cubicBezTo>
                    <a:pt x="5310" y="16278"/>
                    <a:pt x="5328" y="16289"/>
                    <a:pt x="5345" y="16302"/>
                  </a:cubicBezTo>
                  <a:cubicBezTo>
                    <a:pt x="5357" y="16311"/>
                    <a:pt x="5364" y="16314"/>
                    <a:pt x="5369" y="16314"/>
                  </a:cubicBezTo>
                  <a:cubicBezTo>
                    <a:pt x="5374" y="16314"/>
                    <a:pt x="5375" y="16310"/>
                    <a:pt x="5377" y="16306"/>
                  </a:cubicBezTo>
                  <a:lnTo>
                    <a:pt x="5384" y="16290"/>
                  </a:lnTo>
                  <a:cubicBezTo>
                    <a:pt x="5413" y="16303"/>
                    <a:pt x="5437" y="16327"/>
                    <a:pt x="5433" y="16336"/>
                  </a:cubicBezTo>
                  <a:cubicBezTo>
                    <a:pt x="5447" y="16351"/>
                    <a:pt x="5453" y="16357"/>
                    <a:pt x="5457" y="16357"/>
                  </a:cubicBezTo>
                  <a:cubicBezTo>
                    <a:pt x="5460" y="16357"/>
                    <a:pt x="5461" y="16353"/>
                    <a:pt x="5464" y="16346"/>
                  </a:cubicBezTo>
                  <a:cubicBezTo>
                    <a:pt x="5465" y="16344"/>
                    <a:pt x="5468" y="16342"/>
                    <a:pt x="5475" y="16342"/>
                  </a:cubicBezTo>
                  <a:cubicBezTo>
                    <a:pt x="5489" y="16342"/>
                    <a:pt x="5516" y="16350"/>
                    <a:pt x="5557" y="16368"/>
                  </a:cubicBezTo>
                  <a:cubicBezTo>
                    <a:pt x="5617" y="16386"/>
                    <a:pt x="5679" y="16399"/>
                    <a:pt x="5677" y="16407"/>
                  </a:cubicBezTo>
                  <a:cubicBezTo>
                    <a:pt x="5694" y="16415"/>
                    <a:pt x="5713" y="16420"/>
                    <a:pt x="5733" y="16420"/>
                  </a:cubicBezTo>
                  <a:cubicBezTo>
                    <a:pt x="5735" y="16420"/>
                    <a:pt x="5737" y="16420"/>
                    <a:pt x="5740" y="16419"/>
                  </a:cubicBezTo>
                  <a:cubicBezTo>
                    <a:pt x="5744" y="16419"/>
                    <a:pt x="5748" y="16419"/>
                    <a:pt x="5752" y="16419"/>
                  </a:cubicBezTo>
                  <a:cubicBezTo>
                    <a:pt x="5780" y="16419"/>
                    <a:pt x="5814" y="16426"/>
                    <a:pt x="5896" y="16443"/>
                  </a:cubicBezTo>
                  <a:cubicBezTo>
                    <a:pt x="5978" y="16459"/>
                    <a:pt x="6017" y="16466"/>
                    <a:pt x="6036" y="16466"/>
                  </a:cubicBezTo>
                  <a:cubicBezTo>
                    <a:pt x="6054" y="16466"/>
                    <a:pt x="6054" y="16461"/>
                    <a:pt x="6055" y="16453"/>
                  </a:cubicBezTo>
                  <a:cubicBezTo>
                    <a:pt x="6055" y="16448"/>
                    <a:pt x="6055" y="16443"/>
                    <a:pt x="6061" y="16443"/>
                  </a:cubicBezTo>
                  <a:cubicBezTo>
                    <a:pt x="6065" y="16443"/>
                    <a:pt x="6073" y="16446"/>
                    <a:pt x="6086" y="16453"/>
                  </a:cubicBezTo>
                  <a:cubicBezTo>
                    <a:pt x="6095" y="16456"/>
                    <a:pt x="6104" y="16457"/>
                    <a:pt x="6114" y="16457"/>
                  </a:cubicBezTo>
                  <a:cubicBezTo>
                    <a:pt x="6139" y="16457"/>
                    <a:pt x="6168" y="16450"/>
                    <a:pt x="6213" y="16442"/>
                  </a:cubicBezTo>
                  <a:cubicBezTo>
                    <a:pt x="6244" y="16432"/>
                    <a:pt x="6243" y="16414"/>
                    <a:pt x="6242" y="16406"/>
                  </a:cubicBezTo>
                  <a:cubicBezTo>
                    <a:pt x="6242" y="16394"/>
                    <a:pt x="6242" y="16390"/>
                    <a:pt x="6260" y="16390"/>
                  </a:cubicBezTo>
                  <a:cubicBezTo>
                    <a:pt x="6270" y="16390"/>
                    <a:pt x="6283" y="16391"/>
                    <a:pt x="6304" y="16392"/>
                  </a:cubicBezTo>
                  <a:cubicBezTo>
                    <a:pt x="6311" y="16391"/>
                    <a:pt x="6319" y="16391"/>
                    <a:pt x="6326" y="16391"/>
                  </a:cubicBezTo>
                  <a:cubicBezTo>
                    <a:pt x="6348" y="16391"/>
                    <a:pt x="6366" y="16396"/>
                    <a:pt x="6367" y="16401"/>
                  </a:cubicBezTo>
                  <a:cubicBezTo>
                    <a:pt x="6368" y="16410"/>
                    <a:pt x="6336" y="16414"/>
                    <a:pt x="6336" y="16414"/>
                  </a:cubicBezTo>
                  <a:lnTo>
                    <a:pt x="6306" y="16417"/>
                  </a:lnTo>
                  <a:cubicBezTo>
                    <a:pt x="6306" y="16424"/>
                    <a:pt x="6307" y="16430"/>
                    <a:pt x="6331" y="16430"/>
                  </a:cubicBezTo>
                  <a:cubicBezTo>
                    <a:pt x="6341" y="16430"/>
                    <a:pt x="6353" y="16429"/>
                    <a:pt x="6370" y="16427"/>
                  </a:cubicBezTo>
                  <a:cubicBezTo>
                    <a:pt x="6377" y="16428"/>
                    <a:pt x="6384" y="16429"/>
                    <a:pt x="6391" y="16429"/>
                  </a:cubicBezTo>
                  <a:cubicBezTo>
                    <a:pt x="6415" y="16429"/>
                    <a:pt x="6433" y="16423"/>
                    <a:pt x="6432" y="16417"/>
                  </a:cubicBezTo>
                  <a:lnTo>
                    <a:pt x="6432" y="16417"/>
                  </a:lnTo>
                  <a:cubicBezTo>
                    <a:pt x="6436" y="16418"/>
                    <a:pt x="6441" y="16418"/>
                    <a:pt x="6446" y="16418"/>
                  </a:cubicBezTo>
                  <a:cubicBezTo>
                    <a:pt x="6481" y="16418"/>
                    <a:pt x="6535" y="16406"/>
                    <a:pt x="6589" y="16394"/>
                  </a:cubicBezTo>
                  <a:cubicBezTo>
                    <a:pt x="6650" y="16378"/>
                    <a:pt x="6741" y="16349"/>
                    <a:pt x="6774" y="16346"/>
                  </a:cubicBezTo>
                  <a:cubicBezTo>
                    <a:pt x="6833" y="16324"/>
                    <a:pt x="6864" y="16313"/>
                    <a:pt x="6860" y="16304"/>
                  </a:cubicBezTo>
                  <a:cubicBezTo>
                    <a:pt x="6855" y="16292"/>
                    <a:pt x="6872" y="16281"/>
                    <a:pt x="6881" y="16281"/>
                  </a:cubicBezTo>
                  <a:cubicBezTo>
                    <a:pt x="6883" y="16281"/>
                    <a:pt x="6885" y="16282"/>
                    <a:pt x="6886" y="16284"/>
                  </a:cubicBezTo>
                  <a:cubicBezTo>
                    <a:pt x="6886" y="16284"/>
                    <a:pt x="6887" y="16284"/>
                    <a:pt x="6887" y="16284"/>
                  </a:cubicBezTo>
                  <a:cubicBezTo>
                    <a:pt x="6906" y="16284"/>
                    <a:pt x="7010" y="16247"/>
                    <a:pt x="7106" y="16193"/>
                  </a:cubicBezTo>
                  <a:cubicBezTo>
                    <a:pt x="7204" y="16138"/>
                    <a:pt x="7293" y="16071"/>
                    <a:pt x="7300" y="16054"/>
                  </a:cubicBezTo>
                  <a:lnTo>
                    <a:pt x="7350" y="16014"/>
                  </a:lnTo>
                  <a:cubicBezTo>
                    <a:pt x="7408" y="15982"/>
                    <a:pt x="7545" y="15851"/>
                    <a:pt x="7558" y="15826"/>
                  </a:cubicBezTo>
                  <a:lnTo>
                    <a:pt x="7623" y="15764"/>
                  </a:lnTo>
                  <a:cubicBezTo>
                    <a:pt x="7672" y="15728"/>
                    <a:pt x="7695" y="15708"/>
                    <a:pt x="7711" y="15681"/>
                  </a:cubicBezTo>
                  <a:cubicBezTo>
                    <a:pt x="7723" y="15661"/>
                    <a:pt x="7723" y="15652"/>
                    <a:pt x="7724" y="15652"/>
                  </a:cubicBezTo>
                  <a:cubicBezTo>
                    <a:pt x="7725" y="15652"/>
                    <a:pt x="7726" y="15653"/>
                    <a:pt x="7727" y="15654"/>
                  </a:cubicBezTo>
                  <a:cubicBezTo>
                    <a:pt x="7728" y="15655"/>
                    <a:pt x="7728" y="15655"/>
                    <a:pt x="7729" y="15655"/>
                  </a:cubicBezTo>
                  <a:cubicBezTo>
                    <a:pt x="7739" y="15655"/>
                    <a:pt x="7783" y="15614"/>
                    <a:pt x="7864" y="15537"/>
                  </a:cubicBezTo>
                  <a:cubicBezTo>
                    <a:pt x="7925" y="15478"/>
                    <a:pt x="7943" y="15461"/>
                    <a:pt x="7939" y="15461"/>
                  </a:cubicBezTo>
                  <a:cubicBezTo>
                    <a:pt x="7937" y="15461"/>
                    <a:pt x="7932" y="15464"/>
                    <a:pt x="7924" y="15468"/>
                  </a:cubicBezTo>
                  <a:cubicBezTo>
                    <a:pt x="7984" y="15402"/>
                    <a:pt x="8003" y="15389"/>
                    <a:pt x="8011" y="15389"/>
                  </a:cubicBezTo>
                  <a:cubicBezTo>
                    <a:pt x="8014" y="15389"/>
                    <a:pt x="8015" y="15390"/>
                    <a:pt x="8017" y="15392"/>
                  </a:cubicBezTo>
                  <a:cubicBezTo>
                    <a:pt x="8014" y="15401"/>
                    <a:pt x="8015" y="15404"/>
                    <a:pt x="8018" y="15404"/>
                  </a:cubicBezTo>
                  <a:cubicBezTo>
                    <a:pt x="8027" y="15404"/>
                    <a:pt x="8052" y="15374"/>
                    <a:pt x="8055" y="15345"/>
                  </a:cubicBezTo>
                  <a:cubicBezTo>
                    <a:pt x="8064" y="15314"/>
                    <a:pt x="8103" y="15276"/>
                    <a:pt x="8113" y="15276"/>
                  </a:cubicBezTo>
                  <a:cubicBezTo>
                    <a:pt x="8113" y="15276"/>
                    <a:pt x="8114" y="15276"/>
                    <a:pt x="8114" y="15276"/>
                  </a:cubicBezTo>
                  <a:cubicBezTo>
                    <a:pt x="8120" y="15283"/>
                    <a:pt x="8098" y="15303"/>
                    <a:pt x="8076" y="15323"/>
                  </a:cubicBezTo>
                  <a:lnTo>
                    <a:pt x="8087" y="15337"/>
                  </a:lnTo>
                  <a:cubicBezTo>
                    <a:pt x="8103" y="15323"/>
                    <a:pt x="8117" y="15307"/>
                    <a:pt x="8126" y="15289"/>
                  </a:cubicBezTo>
                  <a:cubicBezTo>
                    <a:pt x="8140" y="15274"/>
                    <a:pt x="8153" y="15258"/>
                    <a:pt x="8164" y="15242"/>
                  </a:cubicBezTo>
                  <a:cubicBezTo>
                    <a:pt x="8174" y="15224"/>
                    <a:pt x="8175" y="15215"/>
                    <a:pt x="8167" y="15215"/>
                  </a:cubicBezTo>
                  <a:cubicBezTo>
                    <a:pt x="8162" y="15215"/>
                    <a:pt x="8155" y="15217"/>
                    <a:pt x="8146" y="15222"/>
                  </a:cubicBezTo>
                  <a:cubicBezTo>
                    <a:pt x="8140" y="15226"/>
                    <a:pt x="8136" y="15227"/>
                    <a:pt x="8134" y="15227"/>
                  </a:cubicBezTo>
                  <a:cubicBezTo>
                    <a:pt x="8129" y="15227"/>
                    <a:pt x="8145" y="15211"/>
                    <a:pt x="8163" y="15196"/>
                  </a:cubicBezTo>
                  <a:cubicBezTo>
                    <a:pt x="8187" y="15179"/>
                    <a:pt x="8200" y="15171"/>
                    <a:pt x="8206" y="15171"/>
                  </a:cubicBezTo>
                  <a:cubicBezTo>
                    <a:pt x="8212" y="15171"/>
                    <a:pt x="8210" y="15179"/>
                    <a:pt x="8202" y="15193"/>
                  </a:cubicBezTo>
                  <a:cubicBezTo>
                    <a:pt x="8179" y="15215"/>
                    <a:pt x="8185" y="15220"/>
                    <a:pt x="8191" y="15227"/>
                  </a:cubicBezTo>
                  <a:cubicBezTo>
                    <a:pt x="8191" y="15227"/>
                    <a:pt x="8191" y="15227"/>
                    <a:pt x="8191" y="15227"/>
                  </a:cubicBezTo>
                  <a:cubicBezTo>
                    <a:pt x="8203" y="15227"/>
                    <a:pt x="8295" y="15116"/>
                    <a:pt x="8305" y="15084"/>
                  </a:cubicBezTo>
                  <a:cubicBezTo>
                    <a:pt x="8303" y="15082"/>
                    <a:pt x="8301" y="15080"/>
                    <a:pt x="8301" y="15080"/>
                  </a:cubicBezTo>
                  <a:lnTo>
                    <a:pt x="8301" y="15080"/>
                  </a:lnTo>
                  <a:cubicBezTo>
                    <a:pt x="8302" y="15080"/>
                    <a:pt x="8304" y="15083"/>
                    <a:pt x="8311" y="15090"/>
                  </a:cubicBezTo>
                  <a:cubicBezTo>
                    <a:pt x="8311" y="15091"/>
                    <a:pt x="8312" y="15091"/>
                    <a:pt x="8313" y="15091"/>
                  </a:cubicBezTo>
                  <a:cubicBezTo>
                    <a:pt x="8323" y="15091"/>
                    <a:pt x="8363" y="15052"/>
                    <a:pt x="8404" y="15014"/>
                  </a:cubicBezTo>
                  <a:cubicBezTo>
                    <a:pt x="8448" y="14972"/>
                    <a:pt x="8469" y="14952"/>
                    <a:pt x="8463" y="14945"/>
                  </a:cubicBezTo>
                  <a:cubicBezTo>
                    <a:pt x="8458" y="14940"/>
                    <a:pt x="8452" y="14933"/>
                    <a:pt x="8473" y="14913"/>
                  </a:cubicBezTo>
                  <a:lnTo>
                    <a:pt x="8473" y="14913"/>
                  </a:lnTo>
                  <a:cubicBezTo>
                    <a:pt x="8462" y="14923"/>
                    <a:pt x="8455" y="14927"/>
                    <a:pt x="8451" y="14927"/>
                  </a:cubicBezTo>
                  <a:cubicBezTo>
                    <a:pt x="8446" y="14927"/>
                    <a:pt x="8444" y="14924"/>
                    <a:pt x="8441" y="14921"/>
                  </a:cubicBezTo>
                  <a:cubicBezTo>
                    <a:pt x="8441" y="14921"/>
                    <a:pt x="8490" y="14886"/>
                    <a:pt x="8517" y="14871"/>
                  </a:cubicBezTo>
                  <a:cubicBezTo>
                    <a:pt x="8573" y="14842"/>
                    <a:pt x="8623" y="14807"/>
                    <a:pt x="8709" y="14724"/>
                  </a:cubicBezTo>
                  <a:cubicBezTo>
                    <a:pt x="8753" y="14684"/>
                    <a:pt x="8819" y="14621"/>
                    <a:pt x="8846" y="14607"/>
                  </a:cubicBezTo>
                  <a:cubicBezTo>
                    <a:pt x="8890" y="14566"/>
                    <a:pt x="8912" y="14545"/>
                    <a:pt x="8906" y="14539"/>
                  </a:cubicBezTo>
                  <a:lnTo>
                    <a:pt x="8950" y="14498"/>
                  </a:lnTo>
                  <a:cubicBezTo>
                    <a:pt x="8977" y="14483"/>
                    <a:pt x="9021" y="14442"/>
                    <a:pt x="9015" y="14436"/>
                  </a:cubicBezTo>
                  <a:cubicBezTo>
                    <a:pt x="9031" y="14409"/>
                    <a:pt x="9059" y="14395"/>
                    <a:pt x="9080" y="14373"/>
                  </a:cubicBezTo>
                  <a:cubicBezTo>
                    <a:pt x="9127" y="14350"/>
                    <a:pt x="9135" y="14346"/>
                    <a:pt x="9113" y="14346"/>
                  </a:cubicBezTo>
                  <a:cubicBezTo>
                    <a:pt x="9109" y="14346"/>
                    <a:pt x="9104" y="14346"/>
                    <a:pt x="9097" y="14346"/>
                  </a:cubicBezTo>
                  <a:cubicBezTo>
                    <a:pt x="9097" y="14346"/>
                    <a:pt x="9096" y="14346"/>
                    <a:pt x="9095" y="14346"/>
                  </a:cubicBezTo>
                  <a:cubicBezTo>
                    <a:pt x="9084" y="14346"/>
                    <a:pt x="9040" y="14377"/>
                    <a:pt x="9020" y="14396"/>
                  </a:cubicBezTo>
                  <a:lnTo>
                    <a:pt x="8955" y="14459"/>
                  </a:lnTo>
                  <a:lnTo>
                    <a:pt x="8955" y="14459"/>
                  </a:lnTo>
                  <a:lnTo>
                    <a:pt x="9014" y="14390"/>
                  </a:lnTo>
                  <a:cubicBezTo>
                    <a:pt x="9035" y="14369"/>
                    <a:pt x="9074" y="14322"/>
                    <a:pt x="9068" y="14315"/>
                  </a:cubicBezTo>
                  <a:cubicBezTo>
                    <a:pt x="9068" y="14315"/>
                    <a:pt x="9062" y="14309"/>
                    <a:pt x="9084" y="14288"/>
                  </a:cubicBezTo>
                  <a:lnTo>
                    <a:pt x="9096" y="14300"/>
                  </a:lnTo>
                  <a:cubicBezTo>
                    <a:pt x="9079" y="14327"/>
                    <a:pt x="9085" y="14334"/>
                    <a:pt x="9091" y="14341"/>
                  </a:cubicBezTo>
                  <a:cubicBezTo>
                    <a:pt x="9124" y="14332"/>
                    <a:pt x="9196" y="14277"/>
                    <a:pt x="9185" y="14264"/>
                  </a:cubicBezTo>
                  <a:cubicBezTo>
                    <a:pt x="9198" y="14249"/>
                    <a:pt x="9215" y="14238"/>
                    <a:pt x="9234" y="14229"/>
                  </a:cubicBezTo>
                  <a:cubicBezTo>
                    <a:pt x="9235" y="14229"/>
                    <a:pt x="9236" y="14230"/>
                    <a:pt x="9237" y="14230"/>
                  </a:cubicBezTo>
                  <a:cubicBezTo>
                    <a:pt x="9245" y="14230"/>
                    <a:pt x="9262" y="14211"/>
                    <a:pt x="9271" y="14181"/>
                  </a:cubicBezTo>
                  <a:cubicBezTo>
                    <a:pt x="9280" y="14150"/>
                    <a:pt x="9306" y="14126"/>
                    <a:pt x="9337" y="14120"/>
                  </a:cubicBezTo>
                  <a:cubicBezTo>
                    <a:pt x="9392" y="14091"/>
                    <a:pt x="9480" y="14008"/>
                    <a:pt x="9474" y="14002"/>
                  </a:cubicBezTo>
                  <a:cubicBezTo>
                    <a:pt x="9463" y="13990"/>
                    <a:pt x="9528" y="13927"/>
                    <a:pt x="9555" y="13912"/>
                  </a:cubicBezTo>
                  <a:cubicBezTo>
                    <a:pt x="9583" y="13899"/>
                    <a:pt x="9605" y="13877"/>
                    <a:pt x="9621" y="13851"/>
                  </a:cubicBezTo>
                  <a:cubicBezTo>
                    <a:pt x="9622" y="13852"/>
                    <a:pt x="9623" y="13852"/>
                    <a:pt x="9625" y="13852"/>
                  </a:cubicBezTo>
                  <a:cubicBezTo>
                    <a:pt x="9635" y="13852"/>
                    <a:pt x="9657" y="13838"/>
                    <a:pt x="9670" y="13816"/>
                  </a:cubicBezTo>
                  <a:cubicBezTo>
                    <a:pt x="9670" y="13816"/>
                    <a:pt x="9682" y="13804"/>
                    <a:pt x="9677" y="13804"/>
                  </a:cubicBezTo>
                  <a:cubicBezTo>
                    <a:pt x="9675" y="13804"/>
                    <a:pt x="9671" y="13806"/>
                    <a:pt x="9665" y="13809"/>
                  </a:cubicBezTo>
                  <a:lnTo>
                    <a:pt x="9697" y="13755"/>
                  </a:lnTo>
                  <a:lnTo>
                    <a:pt x="9697" y="13755"/>
                  </a:lnTo>
                  <a:cubicBezTo>
                    <a:pt x="9686" y="13766"/>
                    <a:pt x="9679" y="13770"/>
                    <a:pt x="9674" y="13770"/>
                  </a:cubicBezTo>
                  <a:cubicBezTo>
                    <a:pt x="9669" y="13770"/>
                    <a:pt x="9666" y="13766"/>
                    <a:pt x="9664" y="13763"/>
                  </a:cubicBezTo>
                  <a:cubicBezTo>
                    <a:pt x="9658" y="13757"/>
                    <a:pt x="9751" y="13681"/>
                    <a:pt x="9812" y="13659"/>
                  </a:cubicBezTo>
                  <a:lnTo>
                    <a:pt x="9867" y="13630"/>
                  </a:lnTo>
                  <a:cubicBezTo>
                    <a:pt x="9861" y="13624"/>
                    <a:pt x="9855" y="13617"/>
                    <a:pt x="9855" y="13617"/>
                  </a:cubicBezTo>
                  <a:cubicBezTo>
                    <a:pt x="9874" y="13600"/>
                    <a:pt x="9893" y="13581"/>
                    <a:pt x="9902" y="13581"/>
                  </a:cubicBezTo>
                  <a:cubicBezTo>
                    <a:pt x="9903" y="13581"/>
                    <a:pt x="9904" y="13582"/>
                    <a:pt x="9905" y="13582"/>
                  </a:cubicBezTo>
                  <a:cubicBezTo>
                    <a:pt x="9907" y="13584"/>
                    <a:pt x="9908" y="13586"/>
                    <a:pt x="9910" y="13586"/>
                  </a:cubicBezTo>
                  <a:cubicBezTo>
                    <a:pt x="9913" y="13586"/>
                    <a:pt x="9918" y="13581"/>
                    <a:pt x="9933" y="13568"/>
                  </a:cubicBezTo>
                  <a:cubicBezTo>
                    <a:pt x="9933" y="13568"/>
                    <a:pt x="9954" y="13548"/>
                    <a:pt x="9948" y="13541"/>
                  </a:cubicBezTo>
                  <a:cubicBezTo>
                    <a:pt x="9937" y="13529"/>
                    <a:pt x="9937" y="13529"/>
                    <a:pt x="9964" y="13514"/>
                  </a:cubicBezTo>
                  <a:cubicBezTo>
                    <a:pt x="9997" y="13507"/>
                    <a:pt x="10021" y="13484"/>
                    <a:pt x="10030" y="13452"/>
                  </a:cubicBezTo>
                  <a:cubicBezTo>
                    <a:pt x="10018" y="13439"/>
                    <a:pt x="10018" y="13439"/>
                    <a:pt x="10052" y="13431"/>
                  </a:cubicBezTo>
                  <a:cubicBezTo>
                    <a:pt x="10053" y="13432"/>
                    <a:pt x="10054" y="13433"/>
                    <a:pt x="10056" y="13433"/>
                  </a:cubicBezTo>
                  <a:cubicBezTo>
                    <a:pt x="10067" y="13433"/>
                    <a:pt x="10089" y="13420"/>
                    <a:pt x="10107" y="13403"/>
                  </a:cubicBezTo>
                  <a:lnTo>
                    <a:pt x="10101" y="13396"/>
                  </a:lnTo>
                  <a:cubicBezTo>
                    <a:pt x="10090" y="13384"/>
                    <a:pt x="10111" y="13363"/>
                    <a:pt x="10139" y="13349"/>
                  </a:cubicBezTo>
                  <a:cubicBezTo>
                    <a:pt x="10140" y="13350"/>
                    <a:pt x="10141" y="13350"/>
                    <a:pt x="10142" y="13350"/>
                  </a:cubicBezTo>
                  <a:cubicBezTo>
                    <a:pt x="10150" y="13350"/>
                    <a:pt x="10171" y="13329"/>
                    <a:pt x="10204" y="13286"/>
                  </a:cubicBezTo>
                  <a:cubicBezTo>
                    <a:pt x="10242" y="13250"/>
                    <a:pt x="10264" y="13230"/>
                    <a:pt x="10273" y="13230"/>
                  </a:cubicBezTo>
                  <a:cubicBezTo>
                    <a:pt x="10274" y="13230"/>
                    <a:pt x="10275" y="13230"/>
                    <a:pt x="10276" y="13231"/>
                  </a:cubicBezTo>
                  <a:cubicBezTo>
                    <a:pt x="10280" y="13236"/>
                    <a:pt x="10283" y="13239"/>
                    <a:pt x="10285" y="13239"/>
                  </a:cubicBezTo>
                  <a:cubicBezTo>
                    <a:pt x="10289" y="13239"/>
                    <a:pt x="10291" y="13231"/>
                    <a:pt x="10297" y="13210"/>
                  </a:cubicBezTo>
                  <a:cubicBezTo>
                    <a:pt x="10314" y="13183"/>
                    <a:pt x="10314" y="13183"/>
                    <a:pt x="10364" y="13148"/>
                  </a:cubicBezTo>
                  <a:cubicBezTo>
                    <a:pt x="10390" y="13134"/>
                    <a:pt x="10390" y="13134"/>
                    <a:pt x="10407" y="13107"/>
                  </a:cubicBezTo>
                  <a:cubicBezTo>
                    <a:pt x="10401" y="13100"/>
                    <a:pt x="10396" y="13095"/>
                    <a:pt x="10390" y="13095"/>
                  </a:cubicBezTo>
                  <a:cubicBezTo>
                    <a:pt x="10385" y="13095"/>
                    <a:pt x="10378" y="13099"/>
                    <a:pt x="10368" y="13109"/>
                  </a:cubicBezTo>
                  <a:cubicBezTo>
                    <a:pt x="10354" y="13122"/>
                    <a:pt x="10349" y="13127"/>
                    <a:pt x="10345" y="13127"/>
                  </a:cubicBezTo>
                  <a:cubicBezTo>
                    <a:pt x="10343" y="13127"/>
                    <a:pt x="10342" y="13125"/>
                    <a:pt x="10340" y="13122"/>
                  </a:cubicBezTo>
                  <a:lnTo>
                    <a:pt x="10384" y="13082"/>
                  </a:lnTo>
                  <a:cubicBezTo>
                    <a:pt x="10414" y="13054"/>
                    <a:pt x="10441" y="13025"/>
                    <a:pt x="10466" y="12992"/>
                  </a:cubicBezTo>
                  <a:cubicBezTo>
                    <a:pt x="10487" y="12966"/>
                    <a:pt x="10493" y="12950"/>
                    <a:pt x="10487" y="12950"/>
                  </a:cubicBezTo>
                  <a:cubicBezTo>
                    <a:pt x="10483" y="12950"/>
                    <a:pt x="10471" y="12960"/>
                    <a:pt x="10454" y="12981"/>
                  </a:cubicBezTo>
                  <a:lnTo>
                    <a:pt x="10454" y="12980"/>
                  </a:lnTo>
                  <a:lnTo>
                    <a:pt x="10426" y="12995"/>
                  </a:lnTo>
                  <a:cubicBezTo>
                    <a:pt x="10423" y="12991"/>
                    <a:pt x="10419" y="12990"/>
                    <a:pt x="10415" y="12990"/>
                  </a:cubicBezTo>
                  <a:cubicBezTo>
                    <a:pt x="10396" y="12990"/>
                    <a:pt x="10369" y="13020"/>
                    <a:pt x="10383" y="13036"/>
                  </a:cubicBezTo>
                  <a:cubicBezTo>
                    <a:pt x="10401" y="13055"/>
                    <a:pt x="10401" y="13055"/>
                    <a:pt x="10367" y="13063"/>
                  </a:cubicBezTo>
                  <a:cubicBezTo>
                    <a:pt x="10365" y="13060"/>
                    <a:pt x="10362" y="13059"/>
                    <a:pt x="10358" y="13059"/>
                  </a:cubicBezTo>
                  <a:cubicBezTo>
                    <a:pt x="10346" y="13059"/>
                    <a:pt x="10329" y="13075"/>
                    <a:pt x="10312" y="13092"/>
                  </a:cubicBezTo>
                  <a:cubicBezTo>
                    <a:pt x="10298" y="13105"/>
                    <a:pt x="10293" y="13110"/>
                    <a:pt x="10289" y="13110"/>
                  </a:cubicBezTo>
                  <a:cubicBezTo>
                    <a:pt x="10287" y="13110"/>
                    <a:pt x="10286" y="13108"/>
                    <a:pt x="10284" y="13106"/>
                  </a:cubicBezTo>
                  <a:cubicBezTo>
                    <a:pt x="10283" y="13105"/>
                    <a:pt x="10282" y="13104"/>
                    <a:pt x="10280" y="13104"/>
                  </a:cubicBezTo>
                  <a:cubicBezTo>
                    <a:pt x="10271" y="13104"/>
                    <a:pt x="10248" y="13118"/>
                    <a:pt x="10229" y="13135"/>
                  </a:cubicBezTo>
                  <a:cubicBezTo>
                    <a:pt x="10208" y="13155"/>
                    <a:pt x="10208" y="13155"/>
                    <a:pt x="10213" y="13162"/>
                  </a:cubicBezTo>
                  <a:cubicBezTo>
                    <a:pt x="10217" y="13160"/>
                    <a:pt x="10220" y="13159"/>
                    <a:pt x="10221" y="13159"/>
                  </a:cubicBezTo>
                  <a:cubicBezTo>
                    <a:pt x="10228" y="13159"/>
                    <a:pt x="10193" y="13190"/>
                    <a:pt x="10164" y="13197"/>
                  </a:cubicBezTo>
                  <a:cubicBezTo>
                    <a:pt x="10136" y="13211"/>
                    <a:pt x="10136" y="13211"/>
                    <a:pt x="10147" y="13223"/>
                  </a:cubicBezTo>
                  <a:cubicBezTo>
                    <a:pt x="10159" y="13237"/>
                    <a:pt x="10116" y="13278"/>
                    <a:pt x="10082" y="13286"/>
                  </a:cubicBezTo>
                  <a:lnTo>
                    <a:pt x="10038" y="13328"/>
                  </a:lnTo>
                  <a:cubicBezTo>
                    <a:pt x="10017" y="13348"/>
                    <a:pt x="10023" y="13355"/>
                    <a:pt x="10028" y="13360"/>
                  </a:cubicBezTo>
                  <a:cubicBezTo>
                    <a:pt x="10039" y="13373"/>
                    <a:pt x="10039" y="13373"/>
                    <a:pt x="10011" y="13387"/>
                  </a:cubicBezTo>
                  <a:cubicBezTo>
                    <a:pt x="9997" y="13395"/>
                    <a:pt x="9989" y="13397"/>
                    <a:pt x="9984" y="13397"/>
                  </a:cubicBezTo>
                  <a:cubicBezTo>
                    <a:pt x="9980" y="13397"/>
                    <a:pt x="9979" y="13395"/>
                    <a:pt x="9979" y="13395"/>
                  </a:cubicBezTo>
                  <a:cubicBezTo>
                    <a:pt x="9978" y="13394"/>
                    <a:pt x="9977" y="13394"/>
                    <a:pt x="9976" y="13394"/>
                  </a:cubicBezTo>
                  <a:cubicBezTo>
                    <a:pt x="9968" y="13394"/>
                    <a:pt x="9948" y="13412"/>
                    <a:pt x="9929" y="13431"/>
                  </a:cubicBezTo>
                  <a:cubicBezTo>
                    <a:pt x="9907" y="13451"/>
                    <a:pt x="9863" y="13493"/>
                    <a:pt x="9869" y="13499"/>
                  </a:cubicBezTo>
                  <a:lnTo>
                    <a:pt x="9863" y="13493"/>
                  </a:lnTo>
                  <a:cubicBezTo>
                    <a:pt x="9842" y="13513"/>
                    <a:pt x="9836" y="13507"/>
                    <a:pt x="9842" y="13513"/>
                  </a:cubicBezTo>
                  <a:cubicBezTo>
                    <a:pt x="9819" y="13533"/>
                    <a:pt x="9796" y="13552"/>
                    <a:pt x="9770" y="13569"/>
                  </a:cubicBezTo>
                  <a:cubicBezTo>
                    <a:pt x="9732" y="13596"/>
                    <a:pt x="9692" y="13646"/>
                    <a:pt x="9710" y="13646"/>
                  </a:cubicBezTo>
                  <a:cubicBezTo>
                    <a:pt x="9715" y="13646"/>
                    <a:pt x="9725" y="13642"/>
                    <a:pt x="9741" y="13632"/>
                  </a:cubicBezTo>
                  <a:lnTo>
                    <a:pt x="9741" y="13632"/>
                  </a:lnTo>
                  <a:cubicBezTo>
                    <a:pt x="9736" y="13637"/>
                    <a:pt x="9730" y="13642"/>
                    <a:pt x="9722" y="13650"/>
                  </a:cubicBezTo>
                  <a:cubicBezTo>
                    <a:pt x="9701" y="13671"/>
                    <a:pt x="9706" y="13677"/>
                    <a:pt x="9706" y="13677"/>
                  </a:cubicBezTo>
                  <a:cubicBezTo>
                    <a:pt x="9712" y="13683"/>
                    <a:pt x="9690" y="13704"/>
                    <a:pt x="9668" y="13725"/>
                  </a:cubicBezTo>
                  <a:lnTo>
                    <a:pt x="9657" y="13711"/>
                  </a:lnTo>
                  <a:cubicBezTo>
                    <a:pt x="9658" y="13699"/>
                    <a:pt x="9654" y="13694"/>
                    <a:pt x="9648" y="13694"/>
                  </a:cubicBezTo>
                  <a:cubicBezTo>
                    <a:pt x="9635" y="13694"/>
                    <a:pt x="9611" y="13719"/>
                    <a:pt x="9607" y="13747"/>
                  </a:cubicBezTo>
                  <a:lnTo>
                    <a:pt x="9602" y="13741"/>
                  </a:lnTo>
                  <a:cubicBezTo>
                    <a:pt x="9601" y="13740"/>
                    <a:pt x="9600" y="13739"/>
                    <a:pt x="9599" y="13739"/>
                  </a:cubicBezTo>
                  <a:cubicBezTo>
                    <a:pt x="9591" y="13739"/>
                    <a:pt x="9569" y="13761"/>
                    <a:pt x="9536" y="13802"/>
                  </a:cubicBezTo>
                  <a:cubicBezTo>
                    <a:pt x="9514" y="13824"/>
                    <a:pt x="9504" y="13856"/>
                    <a:pt x="9510" y="13863"/>
                  </a:cubicBezTo>
                  <a:cubicBezTo>
                    <a:pt x="9515" y="13870"/>
                    <a:pt x="9493" y="13890"/>
                    <a:pt x="9493" y="13890"/>
                  </a:cubicBezTo>
                  <a:cubicBezTo>
                    <a:pt x="9479" y="13903"/>
                    <a:pt x="9475" y="13908"/>
                    <a:pt x="9471" y="13908"/>
                  </a:cubicBezTo>
                  <a:cubicBezTo>
                    <a:pt x="9469" y="13908"/>
                    <a:pt x="9468" y="13907"/>
                    <a:pt x="9466" y="13904"/>
                  </a:cubicBezTo>
                  <a:cubicBezTo>
                    <a:pt x="9465" y="13903"/>
                    <a:pt x="9463" y="13902"/>
                    <a:pt x="9461" y="13902"/>
                  </a:cubicBezTo>
                  <a:cubicBezTo>
                    <a:pt x="9445" y="13902"/>
                    <a:pt x="9410" y="13938"/>
                    <a:pt x="9400" y="13966"/>
                  </a:cubicBezTo>
                  <a:lnTo>
                    <a:pt x="9394" y="13960"/>
                  </a:lnTo>
                  <a:cubicBezTo>
                    <a:pt x="9394" y="13960"/>
                    <a:pt x="9393" y="13959"/>
                    <a:pt x="9391" y="13959"/>
                  </a:cubicBezTo>
                  <a:cubicBezTo>
                    <a:pt x="9380" y="13959"/>
                    <a:pt x="9348" y="13982"/>
                    <a:pt x="9257" y="14077"/>
                  </a:cubicBezTo>
                  <a:cubicBezTo>
                    <a:pt x="9174" y="14157"/>
                    <a:pt x="9110" y="14217"/>
                    <a:pt x="9100" y="14217"/>
                  </a:cubicBezTo>
                  <a:cubicBezTo>
                    <a:pt x="9100" y="14217"/>
                    <a:pt x="9100" y="14216"/>
                    <a:pt x="9099" y="14216"/>
                  </a:cubicBezTo>
                  <a:cubicBezTo>
                    <a:pt x="9099" y="14216"/>
                    <a:pt x="9099" y="14216"/>
                    <a:pt x="9099" y="14216"/>
                  </a:cubicBezTo>
                  <a:cubicBezTo>
                    <a:pt x="9089" y="14216"/>
                    <a:pt x="9016" y="14307"/>
                    <a:pt x="8985" y="14359"/>
                  </a:cubicBezTo>
                  <a:cubicBezTo>
                    <a:pt x="8984" y="14358"/>
                    <a:pt x="8983" y="14358"/>
                    <a:pt x="8982" y="14358"/>
                  </a:cubicBezTo>
                  <a:cubicBezTo>
                    <a:pt x="8974" y="14358"/>
                    <a:pt x="8953" y="14378"/>
                    <a:pt x="8914" y="14415"/>
                  </a:cubicBezTo>
                  <a:cubicBezTo>
                    <a:pt x="8864" y="14461"/>
                    <a:pt x="8852" y="14473"/>
                    <a:pt x="8847" y="14473"/>
                  </a:cubicBezTo>
                  <a:cubicBezTo>
                    <a:pt x="8845" y="14473"/>
                    <a:pt x="8844" y="14471"/>
                    <a:pt x="8842" y="14470"/>
                  </a:cubicBezTo>
                  <a:cubicBezTo>
                    <a:pt x="8847" y="14456"/>
                    <a:pt x="8850" y="14448"/>
                    <a:pt x="8849" y="14448"/>
                  </a:cubicBezTo>
                  <a:lnTo>
                    <a:pt x="8849" y="14448"/>
                  </a:lnTo>
                  <a:cubicBezTo>
                    <a:pt x="8847" y="14448"/>
                    <a:pt x="8839" y="14461"/>
                    <a:pt x="8821" y="14491"/>
                  </a:cubicBezTo>
                  <a:cubicBezTo>
                    <a:pt x="8812" y="14520"/>
                    <a:pt x="8752" y="14569"/>
                    <a:pt x="8733" y="14569"/>
                  </a:cubicBezTo>
                  <a:cubicBezTo>
                    <a:pt x="8731" y="14569"/>
                    <a:pt x="8729" y="14569"/>
                    <a:pt x="8728" y="14567"/>
                  </a:cubicBezTo>
                  <a:cubicBezTo>
                    <a:pt x="8727" y="14567"/>
                    <a:pt x="8726" y="14566"/>
                    <a:pt x="8725" y="14566"/>
                  </a:cubicBezTo>
                  <a:cubicBezTo>
                    <a:pt x="8717" y="14566"/>
                    <a:pt x="8695" y="14587"/>
                    <a:pt x="8656" y="14623"/>
                  </a:cubicBezTo>
                  <a:cubicBezTo>
                    <a:pt x="8641" y="14650"/>
                    <a:pt x="8597" y="14691"/>
                    <a:pt x="8553" y="14732"/>
                  </a:cubicBezTo>
                  <a:cubicBezTo>
                    <a:pt x="8488" y="14795"/>
                    <a:pt x="8488" y="14795"/>
                    <a:pt x="8499" y="14807"/>
                  </a:cubicBezTo>
                  <a:cubicBezTo>
                    <a:pt x="8510" y="14820"/>
                    <a:pt x="8489" y="14840"/>
                    <a:pt x="8445" y="14881"/>
                  </a:cubicBezTo>
                  <a:cubicBezTo>
                    <a:pt x="8426" y="14900"/>
                    <a:pt x="8407" y="14918"/>
                    <a:pt x="8399" y="14918"/>
                  </a:cubicBezTo>
                  <a:cubicBezTo>
                    <a:pt x="8398" y="14918"/>
                    <a:pt x="8397" y="14917"/>
                    <a:pt x="8396" y="14916"/>
                  </a:cubicBezTo>
                  <a:cubicBezTo>
                    <a:pt x="8378" y="14926"/>
                    <a:pt x="8361" y="14939"/>
                    <a:pt x="8347" y="14952"/>
                  </a:cubicBezTo>
                  <a:cubicBezTo>
                    <a:pt x="8327" y="14970"/>
                    <a:pt x="8308" y="14988"/>
                    <a:pt x="8300" y="14988"/>
                  </a:cubicBezTo>
                  <a:cubicBezTo>
                    <a:pt x="8299" y="14988"/>
                    <a:pt x="8298" y="14988"/>
                    <a:pt x="8297" y="14987"/>
                  </a:cubicBezTo>
                  <a:cubicBezTo>
                    <a:pt x="8270" y="15003"/>
                    <a:pt x="8247" y="15022"/>
                    <a:pt x="8225" y="15043"/>
                  </a:cubicBezTo>
                  <a:cubicBezTo>
                    <a:pt x="8184" y="15081"/>
                    <a:pt x="8143" y="15120"/>
                    <a:pt x="8134" y="15120"/>
                  </a:cubicBezTo>
                  <a:cubicBezTo>
                    <a:pt x="8133" y="15120"/>
                    <a:pt x="8133" y="15120"/>
                    <a:pt x="8132" y="15119"/>
                  </a:cubicBezTo>
                  <a:cubicBezTo>
                    <a:pt x="8111" y="15139"/>
                    <a:pt x="8111" y="15139"/>
                    <a:pt x="8117" y="15146"/>
                  </a:cubicBezTo>
                  <a:cubicBezTo>
                    <a:pt x="8122" y="15152"/>
                    <a:pt x="8107" y="15179"/>
                    <a:pt x="8013" y="15255"/>
                  </a:cubicBezTo>
                  <a:cubicBezTo>
                    <a:pt x="7970" y="15297"/>
                    <a:pt x="7903" y="15359"/>
                    <a:pt x="7909" y="15365"/>
                  </a:cubicBezTo>
                  <a:cubicBezTo>
                    <a:pt x="7895" y="15379"/>
                    <a:pt x="7891" y="15383"/>
                    <a:pt x="7887" y="15383"/>
                  </a:cubicBezTo>
                  <a:cubicBezTo>
                    <a:pt x="7885" y="15383"/>
                    <a:pt x="7884" y="15382"/>
                    <a:pt x="7882" y="15380"/>
                  </a:cubicBezTo>
                  <a:cubicBezTo>
                    <a:pt x="7881" y="15378"/>
                    <a:pt x="7879" y="15377"/>
                    <a:pt x="7876" y="15377"/>
                  </a:cubicBezTo>
                  <a:cubicBezTo>
                    <a:pt x="7860" y="15377"/>
                    <a:pt x="7822" y="15415"/>
                    <a:pt x="7795" y="15463"/>
                  </a:cubicBezTo>
                  <a:cubicBezTo>
                    <a:pt x="7800" y="15468"/>
                    <a:pt x="7778" y="15489"/>
                    <a:pt x="7751" y="15504"/>
                  </a:cubicBezTo>
                  <a:cubicBezTo>
                    <a:pt x="7736" y="15517"/>
                    <a:pt x="7724" y="15534"/>
                    <a:pt x="7713" y="15551"/>
                  </a:cubicBezTo>
                  <a:cubicBezTo>
                    <a:pt x="7697" y="15578"/>
                    <a:pt x="7697" y="15578"/>
                    <a:pt x="7648" y="15613"/>
                  </a:cubicBezTo>
                  <a:cubicBezTo>
                    <a:pt x="7647" y="15612"/>
                    <a:pt x="7646" y="15612"/>
                    <a:pt x="7645" y="15612"/>
                  </a:cubicBezTo>
                  <a:cubicBezTo>
                    <a:pt x="7637" y="15612"/>
                    <a:pt x="7617" y="15630"/>
                    <a:pt x="7598" y="15648"/>
                  </a:cubicBezTo>
                  <a:cubicBezTo>
                    <a:pt x="7560" y="15695"/>
                    <a:pt x="7320" y="15925"/>
                    <a:pt x="7289" y="15934"/>
                  </a:cubicBezTo>
                  <a:cubicBezTo>
                    <a:pt x="7278" y="15952"/>
                    <a:pt x="7263" y="15966"/>
                    <a:pt x="7246" y="15977"/>
                  </a:cubicBezTo>
                  <a:cubicBezTo>
                    <a:pt x="7212" y="15983"/>
                    <a:pt x="7192" y="16005"/>
                    <a:pt x="7201" y="16020"/>
                  </a:cubicBezTo>
                  <a:lnTo>
                    <a:pt x="7226" y="16003"/>
                  </a:lnTo>
                  <a:lnTo>
                    <a:pt x="7251" y="15984"/>
                  </a:lnTo>
                  <a:lnTo>
                    <a:pt x="7251" y="15984"/>
                  </a:lnTo>
                  <a:cubicBezTo>
                    <a:pt x="7260" y="15996"/>
                    <a:pt x="7209" y="16036"/>
                    <a:pt x="7184" y="16036"/>
                  </a:cubicBezTo>
                  <a:cubicBezTo>
                    <a:pt x="7178" y="16036"/>
                    <a:pt x="7174" y="16034"/>
                    <a:pt x="7172" y="16030"/>
                  </a:cubicBezTo>
                  <a:cubicBezTo>
                    <a:pt x="7137" y="16034"/>
                    <a:pt x="7138" y="16034"/>
                    <a:pt x="7122" y="16064"/>
                  </a:cubicBezTo>
                  <a:cubicBezTo>
                    <a:pt x="7107" y="16092"/>
                    <a:pt x="7078" y="16111"/>
                    <a:pt x="7047" y="16111"/>
                  </a:cubicBezTo>
                  <a:cubicBezTo>
                    <a:pt x="7046" y="16111"/>
                    <a:pt x="7045" y="16111"/>
                    <a:pt x="7044" y="16111"/>
                  </a:cubicBezTo>
                  <a:cubicBezTo>
                    <a:pt x="7040" y="16105"/>
                    <a:pt x="7038" y="16101"/>
                    <a:pt x="7036" y="16101"/>
                  </a:cubicBezTo>
                  <a:cubicBezTo>
                    <a:pt x="7032" y="16101"/>
                    <a:pt x="7028" y="16108"/>
                    <a:pt x="7017" y="16126"/>
                  </a:cubicBezTo>
                  <a:cubicBezTo>
                    <a:pt x="6989" y="16172"/>
                    <a:pt x="6933" y="16211"/>
                    <a:pt x="6903" y="16211"/>
                  </a:cubicBezTo>
                  <a:cubicBezTo>
                    <a:pt x="6894" y="16211"/>
                    <a:pt x="6888" y="16208"/>
                    <a:pt x="6885" y="16201"/>
                  </a:cubicBezTo>
                  <a:cubicBezTo>
                    <a:pt x="6882" y="16194"/>
                    <a:pt x="6874" y="16191"/>
                    <a:pt x="6864" y="16191"/>
                  </a:cubicBezTo>
                  <a:cubicBezTo>
                    <a:pt x="6852" y="16191"/>
                    <a:pt x="6836" y="16195"/>
                    <a:pt x="6821" y="16202"/>
                  </a:cubicBezTo>
                  <a:cubicBezTo>
                    <a:pt x="6793" y="16213"/>
                    <a:pt x="6795" y="16221"/>
                    <a:pt x="6799" y="16229"/>
                  </a:cubicBezTo>
                  <a:cubicBezTo>
                    <a:pt x="6833" y="16233"/>
                    <a:pt x="6804" y="16244"/>
                    <a:pt x="6741" y="16250"/>
                  </a:cubicBezTo>
                  <a:cubicBezTo>
                    <a:pt x="6648" y="16255"/>
                    <a:pt x="6593" y="16272"/>
                    <a:pt x="6508" y="16308"/>
                  </a:cubicBezTo>
                  <a:cubicBezTo>
                    <a:pt x="6438" y="16334"/>
                    <a:pt x="6377" y="16347"/>
                    <a:pt x="6359" y="16347"/>
                  </a:cubicBezTo>
                  <a:cubicBezTo>
                    <a:pt x="6348" y="16347"/>
                    <a:pt x="6355" y="16341"/>
                    <a:pt x="6389" y="16330"/>
                  </a:cubicBezTo>
                  <a:cubicBezTo>
                    <a:pt x="6420" y="16315"/>
                    <a:pt x="6434" y="16308"/>
                    <a:pt x="6432" y="16308"/>
                  </a:cubicBezTo>
                  <a:cubicBezTo>
                    <a:pt x="6429" y="16308"/>
                    <a:pt x="6415" y="16313"/>
                    <a:pt x="6388" y="16322"/>
                  </a:cubicBezTo>
                  <a:cubicBezTo>
                    <a:pt x="6329" y="16331"/>
                    <a:pt x="6269" y="16336"/>
                    <a:pt x="6240" y="16339"/>
                  </a:cubicBezTo>
                  <a:cubicBezTo>
                    <a:pt x="6210" y="16341"/>
                    <a:pt x="6179" y="16351"/>
                    <a:pt x="6180" y="16359"/>
                  </a:cubicBezTo>
                  <a:cubicBezTo>
                    <a:pt x="6161" y="16349"/>
                    <a:pt x="6133" y="16343"/>
                    <a:pt x="6099" y="16343"/>
                  </a:cubicBezTo>
                  <a:cubicBezTo>
                    <a:pt x="6077" y="16343"/>
                    <a:pt x="6053" y="16345"/>
                    <a:pt x="6029" y="16351"/>
                  </a:cubicBezTo>
                  <a:lnTo>
                    <a:pt x="5970" y="16348"/>
                  </a:lnTo>
                  <a:cubicBezTo>
                    <a:pt x="5962" y="16346"/>
                    <a:pt x="5954" y="16346"/>
                    <a:pt x="5946" y="16346"/>
                  </a:cubicBezTo>
                  <a:cubicBezTo>
                    <a:pt x="5934" y="16346"/>
                    <a:pt x="5920" y="16347"/>
                    <a:pt x="5908" y="16351"/>
                  </a:cubicBezTo>
                  <a:cubicBezTo>
                    <a:pt x="5903" y="16352"/>
                    <a:pt x="5899" y="16352"/>
                    <a:pt x="5895" y="16352"/>
                  </a:cubicBezTo>
                  <a:cubicBezTo>
                    <a:pt x="5868" y="16352"/>
                    <a:pt x="5844" y="16341"/>
                    <a:pt x="5819" y="16331"/>
                  </a:cubicBezTo>
                  <a:cubicBezTo>
                    <a:pt x="5797" y="16320"/>
                    <a:pt x="5775" y="16309"/>
                    <a:pt x="5766" y="16309"/>
                  </a:cubicBezTo>
                  <a:cubicBezTo>
                    <a:pt x="5764" y="16309"/>
                    <a:pt x="5762" y="16310"/>
                    <a:pt x="5762" y="16312"/>
                  </a:cubicBezTo>
                  <a:cubicBezTo>
                    <a:pt x="5761" y="16318"/>
                    <a:pt x="5734" y="16318"/>
                    <a:pt x="5706" y="16318"/>
                  </a:cubicBezTo>
                  <a:cubicBezTo>
                    <a:pt x="5700" y="16318"/>
                    <a:pt x="5695" y="16318"/>
                    <a:pt x="5690" y="16318"/>
                  </a:cubicBezTo>
                  <a:cubicBezTo>
                    <a:pt x="5682" y="16318"/>
                    <a:pt x="5674" y="16318"/>
                    <a:pt x="5668" y="16318"/>
                  </a:cubicBezTo>
                  <a:cubicBezTo>
                    <a:pt x="5667" y="16318"/>
                    <a:pt x="5666" y="16319"/>
                    <a:pt x="5665" y="16319"/>
                  </a:cubicBezTo>
                  <a:cubicBezTo>
                    <a:pt x="5635" y="16319"/>
                    <a:pt x="5611" y="16304"/>
                    <a:pt x="5641" y="16303"/>
                  </a:cubicBezTo>
                  <a:cubicBezTo>
                    <a:pt x="5643" y="16295"/>
                    <a:pt x="5643" y="16295"/>
                    <a:pt x="5587" y="16271"/>
                  </a:cubicBezTo>
                  <a:cubicBezTo>
                    <a:pt x="5563" y="16265"/>
                    <a:pt x="5519" y="16249"/>
                    <a:pt x="5504" y="16249"/>
                  </a:cubicBezTo>
                  <a:cubicBezTo>
                    <a:pt x="5502" y="16249"/>
                    <a:pt x="5500" y="16250"/>
                    <a:pt x="5500" y="16251"/>
                  </a:cubicBezTo>
                  <a:cubicBezTo>
                    <a:pt x="5499" y="16252"/>
                    <a:pt x="5499" y="16252"/>
                    <a:pt x="5497" y="16252"/>
                  </a:cubicBezTo>
                  <a:cubicBezTo>
                    <a:pt x="5488" y="16252"/>
                    <a:pt x="5448" y="16241"/>
                    <a:pt x="5409" y="16225"/>
                  </a:cubicBezTo>
                  <a:cubicBezTo>
                    <a:pt x="5363" y="16205"/>
                    <a:pt x="5316" y="16184"/>
                    <a:pt x="5303" y="16174"/>
                  </a:cubicBezTo>
                  <a:lnTo>
                    <a:pt x="5250" y="16146"/>
                  </a:lnTo>
                  <a:cubicBezTo>
                    <a:pt x="5224" y="16132"/>
                    <a:pt x="5192" y="16127"/>
                    <a:pt x="5166" y="16111"/>
                  </a:cubicBezTo>
                  <a:cubicBezTo>
                    <a:pt x="5148" y="16101"/>
                    <a:pt x="5129" y="16093"/>
                    <a:pt x="5110" y="16087"/>
                  </a:cubicBezTo>
                  <a:cubicBezTo>
                    <a:pt x="5083" y="16072"/>
                    <a:pt x="5059" y="16055"/>
                    <a:pt x="5063" y="16047"/>
                  </a:cubicBezTo>
                  <a:cubicBezTo>
                    <a:pt x="5028" y="16045"/>
                    <a:pt x="5028" y="16044"/>
                    <a:pt x="5014" y="16013"/>
                  </a:cubicBezTo>
                  <a:cubicBezTo>
                    <a:pt x="5024" y="16000"/>
                    <a:pt x="5024" y="16000"/>
                    <a:pt x="4989" y="15997"/>
                  </a:cubicBezTo>
                  <a:cubicBezTo>
                    <a:pt x="4959" y="15985"/>
                    <a:pt x="4960" y="15984"/>
                    <a:pt x="4941" y="15959"/>
                  </a:cubicBezTo>
                  <a:cubicBezTo>
                    <a:pt x="4946" y="15954"/>
                    <a:pt x="4929" y="15939"/>
                    <a:pt x="4921" y="15939"/>
                  </a:cubicBezTo>
                  <a:cubicBezTo>
                    <a:pt x="4919" y="15939"/>
                    <a:pt x="4918" y="15939"/>
                    <a:pt x="4917" y="15940"/>
                  </a:cubicBezTo>
                  <a:cubicBezTo>
                    <a:pt x="4881" y="15936"/>
                    <a:pt x="4809" y="15880"/>
                    <a:pt x="4820" y="15867"/>
                  </a:cubicBezTo>
                  <a:cubicBezTo>
                    <a:pt x="4804" y="15854"/>
                    <a:pt x="4787" y="15843"/>
                    <a:pt x="4769" y="15833"/>
                  </a:cubicBezTo>
                  <a:cubicBezTo>
                    <a:pt x="4736" y="15823"/>
                    <a:pt x="4736" y="15823"/>
                    <a:pt x="4748" y="15810"/>
                  </a:cubicBezTo>
                  <a:cubicBezTo>
                    <a:pt x="4741" y="15779"/>
                    <a:pt x="4717" y="15753"/>
                    <a:pt x="4685" y="15744"/>
                  </a:cubicBezTo>
                  <a:cubicBezTo>
                    <a:pt x="4668" y="15733"/>
                    <a:pt x="4655" y="15716"/>
                    <a:pt x="4646" y="15698"/>
                  </a:cubicBezTo>
                  <a:cubicBezTo>
                    <a:pt x="4613" y="15654"/>
                    <a:pt x="4532" y="15523"/>
                    <a:pt x="4520" y="15523"/>
                  </a:cubicBezTo>
                  <a:cubicBezTo>
                    <a:pt x="4518" y="15523"/>
                    <a:pt x="4518" y="15524"/>
                    <a:pt x="4518" y="15528"/>
                  </a:cubicBezTo>
                  <a:lnTo>
                    <a:pt x="4485" y="15477"/>
                  </a:lnTo>
                  <a:cubicBezTo>
                    <a:pt x="4459" y="15421"/>
                    <a:pt x="4447" y="15394"/>
                    <a:pt x="4425" y="15372"/>
                  </a:cubicBezTo>
                  <a:lnTo>
                    <a:pt x="4402" y="15348"/>
                  </a:lnTo>
                  <a:cubicBezTo>
                    <a:pt x="4409" y="15345"/>
                    <a:pt x="4402" y="15314"/>
                    <a:pt x="4391" y="15286"/>
                  </a:cubicBezTo>
                  <a:cubicBezTo>
                    <a:pt x="4381" y="15266"/>
                    <a:pt x="4379" y="15260"/>
                    <a:pt x="4375" y="15260"/>
                  </a:cubicBezTo>
                  <a:cubicBezTo>
                    <a:pt x="4373" y="15260"/>
                    <a:pt x="4372" y="15261"/>
                    <a:pt x="4370" y="15262"/>
                  </a:cubicBezTo>
                  <a:cubicBezTo>
                    <a:pt x="4372" y="15272"/>
                    <a:pt x="4372" y="15276"/>
                    <a:pt x="4370" y="15276"/>
                  </a:cubicBezTo>
                  <a:cubicBezTo>
                    <a:pt x="4367" y="15276"/>
                    <a:pt x="4358" y="15257"/>
                    <a:pt x="4350" y="15238"/>
                  </a:cubicBezTo>
                  <a:cubicBezTo>
                    <a:pt x="4336" y="15210"/>
                    <a:pt x="4334" y="15179"/>
                    <a:pt x="4342" y="15175"/>
                  </a:cubicBezTo>
                  <a:lnTo>
                    <a:pt x="4332" y="15147"/>
                  </a:lnTo>
                  <a:cubicBezTo>
                    <a:pt x="4330" y="15148"/>
                    <a:pt x="4329" y="15148"/>
                    <a:pt x="4327" y="15148"/>
                  </a:cubicBezTo>
                  <a:cubicBezTo>
                    <a:pt x="4313" y="15148"/>
                    <a:pt x="4306" y="15124"/>
                    <a:pt x="4313" y="15122"/>
                  </a:cubicBezTo>
                  <a:cubicBezTo>
                    <a:pt x="4308" y="15091"/>
                    <a:pt x="4301" y="15062"/>
                    <a:pt x="4292" y="15033"/>
                  </a:cubicBezTo>
                  <a:cubicBezTo>
                    <a:pt x="4292" y="15033"/>
                    <a:pt x="4292" y="15033"/>
                    <a:pt x="4292" y="15033"/>
                  </a:cubicBezTo>
                  <a:cubicBezTo>
                    <a:pt x="4286" y="15033"/>
                    <a:pt x="4285" y="15020"/>
                    <a:pt x="4287" y="15020"/>
                  </a:cubicBezTo>
                  <a:cubicBezTo>
                    <a:pt x="4288" y="15020"/>
                    <a:pt x="4290" y="15024"/>
                    <a:pt x="4292" y="15033"/>
                  </a:cubicBezTo>
                  <a:lnTo>
                    <a:pt x="4300" y="15031"/>
                  </a:lnTo>
                  <a:cubicBezTo>
                    <a:pt x="4300" y="15007"/>
                    <a:pt x="4295" y="15003"/>
                    <a:pt x="4289" y="15003"/>
                  </a:cubicBezTo>
                  <a:cubicBezTo>
                    <a:pt x="4288" y="15003"/>
                    <a:pt x="4286" y="15003"/>
                    <a:pt x="4284" y="15004"/>
                  </a:cubicBezTo>
                  <a:cubicBezTo>
                    <a:pt x="4284" y="15004"/>
                    <a:pt x="4273" y="14975"/>
                    <a:pt x="4267" y="14945"/>
                  </a:cubicBezTo>
                  <a:cubicBezTo>
                    <a:pt x="4262" y="14925"/>
                    <a:pt x="4257" y="14904"/>
                    <a:pt x="4254" y="14904"/>
                  </a:cubicBezTo>
                  <a:cubicBezTo>
                    <a:pt x="4253" y="14904"/>
                    <a:pt x="4252" y="14908"/>
                    <a:pt x="4252" y="14917"/>
                  </a:cubicBezTo>
                  <a:cubicBezTo>
                    <a:pt x="4250" y="14918"/>
                    <a:pt x="4247" y="14919"/>
                    <a:pt x="4245" y="14919"/>
                  </a:cubicBezTo>
                  <a:cubicBezTo>
                    <a:pt x="4239" y="14919"/>
                    <a:pt x="4234" y="14914"/>
                    <a:pt x="4229" y="14892"/>
                  </a:cubicBezTo>
                  <a:cubicBezTo>
                    <a:pt x="4228" y="14892"/>
                    <a:pt x="4228" y="14892"/>
                    <a:pt x="4228" y="14892"/>
                  </a:cubicBezTo>
                  <a:cubicBezTo>
                    <a:pt x="4222" y="14892"/>
                    <a:pt x="4221" y="14878"/>
                    <a:pt x="4223" y="14878"/>
                  </a:cubicBezTo>
                  <a:cubicBezTo>
                    <a:pt x="4224" y="14878"/>
                    <a:pt x="4226" y="14882"/>
                    <a:pt x="4229" y="14892"/>
                  </a:cubicBezTo>
                  <a:cubicBezTo>
                    <a:pt x="4236" y="14889"/>
                    <a:pt x="4244" y="14888"/>
                    <a:pt x="4238" y="14859"/>
                  </a:cubicBezTo>
                  <a:cubicBezTo>
                    <a:pt x="4231" y="14829"/>
                    <a:pt x="4240" y="14828"/>
                    <a:pt x="4240" y="14828"/>
                  </a:cubicBezTo>
                  <a:cubicBezTo>
                    <a:pt x="4242" y="14830"/>
                    <a:pt x="4244" y="14832"/>
                    <a:pt x="4245" y="14832"/>
                  </a:cubicBezTo>
                  <a:cubicBezTo>
                    <a:pt x="4256" y="14832"/>
                    <a:pt x="4229" y="14735"/>
                    <a:pt x="4217" y="14710"/>
                  </a:cubicBezTo>
                  <a:cubicBezTo>
                    <a:pt x="4188" y="14654"/>
                    <a:pt x="4183" y="14623"/>
                    <a:pt x="4199" y="14621"/>
                  </a:cubicBezTo>
                  <a:cubicBezTo>
                    <a:pt x="4216" y="14618"/>
                    <a:pt x="4188" y="14562"/>
                    <a:pt x="4157" y="14537"/>
                  </a:cubicBezTo>
                  <a:lnTo>
                    <a:pt x="4126" y="14511"/>
                  </a:lnTo>
                  <a:lnTo>
                    <a:pt x="4151" y="14507"/>
                  </a:lnTo>
                  <a:cubicBezTo>
                    <a:pt x="4179" y="14472"/>
                    <a:pt x="4179" y="14472"/>
                    <a:pt x="4146" y="14387"/>
                  </a:cubicBezTo>
                  <a:cubicBezTo>
                    <a:pt x="4125" y="14328"/>
                    <a:pt x="4125" y="14328"/>
                    <a:pt x="4134" y="14327"/>
                  </a:cubicBezTo>
                  <a:cubicBezTo>
                    <a:pt x="4142" y="14326"/>
                    <a:pt x="4137" y="14296"/>
                    <a:pt x="4120" y="14207"/>
                  </a:cubicBezTo>
                  <a:cubicBezTo>
                    <a:pt x="4102" y="14120"/>
                    <a:pt x="4096" y="14091"/>
                    <a:pt x="4089" y="14091"/>
                  </a:cubicBezTo>
                  <a:cubicBezTo>
                    <a:pt x="4089" y="14091"/>
                    <a:pt x="4088" y="14091"/>
                    <a:pt x="4088" y="14091"/>
                  </a:cubicBezTo>
                  <a:cubicBezTo>
                    <a:pt x="4088" y="14091"/>
                    <a:pt x="4082" y="14061"/>
                    <a:pt x="4076" y="14032"/>
                  </a:cubicBezTo>
                  <a:cubicBezTo>
                    <a:pt x="4085" y="14006"/>
                    <a:pt x="4074" y="13965"/>
                    <a:pt x="4064" y="13965"/>
                  </a:cubicBezTo>
                  <a:cubicBezTo>
                    <a:pt x="4061" y="13965"/>
                    <a:pt x="4059" y="13968"/>
                    <a:pt x="4057" y="13974"/>
                  </a:cubicBezTo>
                  <a:lnTo>
                    <a:pt x="4045" y="13916"/>
                  </a:lnTo>
                  <a:lnTo>
                    <a:pt x="4054" y="13914"/>
                  </a:lnTo>
                  <a:cubicBezTo>
                    <a:pt x="4061" y="13912"/>
                    <a:pt x="4050" y="13854"/>
                    <a:pt x="4004" y="13617"/>
                  </a:cubicBezTo>
                  <a:cubicBezTo>
                    <a:pt x="3955" y="13363"/>
                    <a:pt x="3948" y="13325"/>
                    <a:pt x="3932" y="13325"/>
                  </a:cubicBezTo>
                  <a:cubicBezTo>
                    <a:pt x="3932" y="13325"/>
                    <a:pt x="3931" y="13325"/>
                    <a:pt x="3930" y="13326"/>
                  </a:cubicBezTo>
                  <a:cubicBezTo>
                    <a:pt x="3908" y="13299"/>
                    <a:pt x="3902" y="13269"/>
                    <a:pt x="3919" y="13266"/>
                  </a:cubicBezTo>
                  <a:cubicBezTo>
                    <a:pt x="3927" y="13265"/>
                    <a:pt x="3930" y="13235"/>
                    <a:pt x="3922" y="13235"/>
                  </a:cubicBezTo>
                  <a:cubicBezTo>
                    <a:pt x="3921" y="13235"/>
                    <a:pt x="3921" y="13235"/>
                    <a:pt x="3921" y="13235"/>
                  </a:cubicBezTo>
                  <a:cubicBezTo>
                    <a:pt x="3916" y="13206"/>
                    <a:pt x="3912" y="13175"/>
                    <a:pt x="3912" y="13145"/>
                  </a:cubicBezTo>
                  <a:cubicBezTo>
                    <a:pt x="3912" y="13056"/>
                    <a:pt x="3898" y="13027"/>
                    <a:pt x="3890" y="13027"/>
                  </a:cubicBezTo>
                  <a:cubicBezTo>
                    <a:pt x="3890" y="13027"/>
                    <a:pt x="3890" y="13027"/>
                    <a:pt x="3890" y="13027"/>
                  </a:cubicBezTo>
                  <a:cubicBezTo>
                    <a:pt x="3886" y="13037"/>
                    <a:pt x="3884" y="13041"/>
                    <a:pt x="3883" y="13041"/>
                  </a:cubicBezTo>
                  <a:cubicBezTo>
                    <a:pt x="3880" y="13041"/>
                    <a:pt x="3882" y="13019"/>
                    <a:pt x="3884" y="12998"/>
                  </a:cubicBezTo>
                  <a:cubicBezTo>
                    <a:pt x="3886" y="12967"/>
                    <a:pt x="3889" y="12937"/>
                    <a:pt x="3881" y="12937"/>
                  </a:cubicBezTo>
                  <a:cubicBezTo>
                    <a:pt x="3881" y="12937"/>
                    <a:pt x="3881" y="12937"/>
                    <a:pt x="3881" y="12937"/>
                  </a:cubicBezTo>
                  <a:cubicBezTo>
                    <a:pt x="3866" y="12909"/>
                    <a:pt x="3824" y="12733"/>
                    <a:pt x="3840" y="12731"/>
                  </a:cubicBezTo>
                  <a:lnTo>
                    <a:pt x="3829" y="12672"/>
                  </a:lnTo>
                  <a:cubicBezTo>
                    <a:pt x="3829" y="12672"/>
                    <a:pt x="3829" y="12672"/>
                    <a:pt x="3829" y="12672"/>
                  </a:cubicBezTo>
                  <a:cubicBezTo>
                    <a:pt x="3820" y="12672"/>
                    <a:pt x="3809" y="12614"/>
                    <a:pt x="3798" y="12555"/>
                  </a:cubicBezTo>
                  <a:cubicBezTo>
                    <a:pt x="3787" y="12495"/>
                    <a:pt x="3780" y="12466"/>
                    <a:pt x="3789" y="12465"/>
                  </a:cubicBezTo>
                  <a:lnTo>
                    <a:pt x="3789" y="12465"/>
                  </a:lnTo>
                  <a:cubicBezTo>
                    <a:pt x="3793" y="12472"/>
                    <a:pt x="3795" y="12476"/>
                    <a:pt x="3796" y="12476"/>
                  </a:cubicBezTo>
                  <a:cubicBezTo>
                    <a:pt x="3799" y="12476"/>
                    <a:pt x="3792" y="12449"/>
                    <a:pt x="3778" y="12406"/>
                  </a:cubicBezTo>
                  <a:cubicBezTo>
                    <a:pt x="3772" y="12377"/>
                    <a:pt x="3748" y="12350"/>
                    <a:pt x="3743" y="12320"/>
                  </a:cubicBezTo>
                  <a:cubicBezTo>
                    <a:pt x="3743" y="12320"/>
                    <a:pt x="3743" y="12320"/>
                    <a:pt x="3742" y="12320"/>
                  </a:cubicBezTo>
                  <a:cubicBezTo>
                    <a:pt x="3734" y="12320"/>
                    <a:pt x="3720" y="12293"/>
                    <a:pt x="3715" y="12264"/>
                  </a:cubicBezTo>
                  <a:lnTo>
                    <a:pt x="3724" y="12263"/>
                  </a:lnTo>
                  <a:lnTo>
                    <a:pt x="3741" y="12260"/>
                  </a:lnTo>
                  <a:cubicBezTo>
                    <a:pt x="3735" y="12232"/>
                    <a:pt x="3729" y="12203"/>
                    <a:pt x="3721" y="12203"/>
                  </a:cubicBezTo>
                  <a:cubicBezTo>
                    <a:pt x="3721" y="12203"/>
                    <a:pt x="3721" y="12203"/>
                    <a:pt x="3720" y="12203"/>
                  </a:cubicBezTo>
                  <a:cubicBezTo>
                    <a:pt x="3723" y="12171"/>
                    <a:pt x="3717" y="12142"/>
                    <a:pt x="3706" y="12083"/>
                  </a:cubicBezTo>
                  <a:cubicBezTo>
                    <a:pt x="3695" y="12024"/>
                    <a:pt x="3682" y="11965"/>
                    <a:pt x="3669" y="11937"/>
                  </a:cubicBezTo>
                  <a:cubicBezTo>
                    <a:pt x="3680" y="11904"/>
                    <a:pt x="3645" y="11727"/>
                    <a:pt x="3623" y="11700"/>
                  </a:cubicBezTo>
                  <a:cubicBezTo>
                    <a:pt x="3622" y="11700"/>
                    <a:pt x="3622" y="11700"/>
                    <a:pt x="3622" y="11700"/>
                  </a:cubicBezTo>
                  <a:cubicBezTo>
                    <a:pt x="3613" y="11700"/>
                    <a:pt x="3608" y="11671"/>
                    <a:pt x="3612" y="11642"/>
                  </a:cubicBezTo>
                  <a:cubicBezTo>
                    <a:pt x="3614" y="11610"/>
                    <a:pt x="3614" y="11610"/>
                    <a:pt x="3599" y="11582"/>
                  </a:cubicBezTo>
                  <a:cubicBezTo>
                    <a:pt x="3586" y="11554"/>
                    <a:pt x="3588" y="11524"/>
                    <a:pt x="3591" y="11493"/>
                  </a:cubicBezTo>
                  <a:cubicBezTo>
                    <a:pt x="3600" y="11462"/>
                    <a:pt x="3597" y="11430"/>
                    <a:pt x="3582" y="11403"/>
                  </a:cubicBezTo>
                  <a:cubicBezTo>
                    <a:pt x="3567" y="11355"/>
                    <a:pt x="3554" y="11306"/>
                    <a:pt x="3545" y="11257"/>
                  </a:cubicBezTo>
                  <a:cubicBezTo>
                    <a:pt x="3531" y="11215"/>
                    <a:pt x="3524" y="11188"/>
                    <a:pt x="3520" y="11188"/>
                  </a:cubicBezTo>
                  <a:cubicBezTo>
                    <a:pt x="3518" y="11188"/>
                    <a:pt x="3517" y="11191"/>
                    <a:pt x="3516" y="11200"/>
                  </a:cubicBezTo>
                  <a:cubicBezTo>
                    <a:pt x="3516" y="11200"/>
                    <a:pt x="3516" y="11200"/>
                    <a:pt x="3515" y="11200"/>
                  </a:cubicBezTo>
                  <a:cubicBezTo>
                    <a:pt x="3507" y="11200"/>
                    <a:pt x="3494" y="11174"/>
                    <a:pt x="3494" y="11174"/>
                  </a:cubicBezTo>
                  <a:cubicBezTo>
                    <a:pt x="3482" y="11139"/>
                    <a:pt x="3481" y="11125"/>
                    <a:pt x="3482" y="11125"/>
                  </a:cubicBezTo>
                  <a:lnTo>
                    <a:pt x="3482" y="11125"/>
                  </a:lnTo>
                  <a:cubicBezTo>
                    <a:pt x="3483" y="11125"/>
                    <a:pt x="3486" y="11132"/>
                    <a:pt x="3488" y="11144"/>
                  </a:cubicBezTo>
                  <a:cubicBezTo>
                    <a:pt x="3497" y="11168"/>
                    <a:pt x="3500" y="11177"/>
                    <a:pt x="3502" y="11177"/>
                  </a:cubicBezTo>
                  <a:cubicBezTo>
                    <a:pt x="3505" y="11177"/>
                    <a:pt x="3504" y="11159"/>
                    <a:pt x="3505" y="11141"/>
                  </a:cubicBezTo>
                  <a:cubicBezTo>
                    <a:pt x="3508" y="11110"/>
                    <a:pt x="3496" y="11052"/>
                    <a:pt x="3490" y="11021"/>
                  </a:cubicBezTo>
                  <a:cubicBezTo>
                    <a:pt x="3485" y="10992"/>
                    <a:pt x="3474" y="10933"/>
                    <a:pt x="3468" y="10904"/>
                  </a:cubicBezTo>
                  <a:cubicBezTo>
                    <a:pt x="3459" y="10816"/>
                    <a:pt x="3454" y="10786"/>
                    <a:pt x="3445" y="10786"/>
                  </a:cubicBezTo>
                  <a:cubicBezTo>
                    <a:pt x="3445" y="10786"/>
                    <a:pt x="3445" y="10786"/>
                    <a:pt x="3444" y="10786"/>
                  </a:cubicBezTo>
                  <a:lnTo>
                    <a:pt x="3437" y="10787"/>
                  </a:lnTo>
                  <a:cubicBezTo>
                    <a:pt x="3448" y="10754"/>
                    <a:pt x="3384" y="10430"/>
                    <a:pt x="3361" y="10403"/>
                  </a:cubicBezTo>
                  <a:lnTo>
                    <a:pt x="3370" y="10402"/>
                  </a:lnTo>
                  <a:cubicBezTo>
                    <a:pt x="3378" y="10401"/>
                    <a:pt x="3373" y="10371"/>
                    <a:pt x="3361" y="10312"/>
                  </a:cubicBezTo>
                  <a:cubicBezTo>
                    <a:pt x="3356" y="10282"/>
                    <a:pt x="3324" y="10165"/>
                    <a:pt x="3306" y="10077"/>
                  </a:cubicBezTo>
                  <a:cubicBezTo>
                    <a:pt x="3284" y="9961"/>
                    <a:pt x="3267" y="9873"/>
                    <a:pt x="3259" y="9873"/>
                  </a:cubicBezTo>
                  <a:cubicBezTo>
                    <a:pt x="3258" y="9873"/>
                    <a:pt x="3258" y="9873"/>
                    <a:pt x="3258" y="9873"/>
                  </a:cubicBezTo>
                  <a:cubicBezTo>
                    <a:pt x="3253" y="9842"/>
                    <a:pt x="3253" y="9842"/>
                    <a:pt x="3260" y="9841"/>
                  </a:cubicBezTo>
                  <a:cubicBezTo>
                    <a:pt x="3265" y="9849"/>
                    <a:pt x="3267" y="9853"/>
                    <a:pt x="3268" y="9853"/>
                  </a:cubicBezTo>
                  <a:cubicBezTo>
                    <a:pt x="3272" y="9853"/>
                    <a:pt x="3268" y="9832"/>
                    <a:pt x="3264" y="9810"/>
                  </a:cubicBezTo>
                  <a:cubicBezTo>
                    <a:pt x="3260" y="9788"/>
                    <a:pt x="3253" y="9783"/>
                    <a:pt x="3247" y="9783"/>
                  </a:cubicBezTo>
                  <a:cubicBezTo>
                    <a:pt x="3245" y="9783"/>
                    <a:pt x="3243" y="9784"/>
                    <a:pt x="3241" y="9784"/>
                  </a:cubicBezTo>
                  <a:cubicBezTo>
                    <a:pt x="3241" y="9784"/>
                    <a:pt x="3241" y="9784"/>
                    <a:pt x="3241" y="9784"/>
                  </a:cubicBezTo>
                  <a:cubicBezTo>
                    <a:pt x="3232" y="9784"/>
                    <a:pt x="3227" y="9755"/>
                    <a:pt x="3223" y="9695"/>
                  </a:cubicBezTo>
                  <a:cubicBezTo>
                    <a:pt x="3217" y="9615"/>
                    <a:pt x="3201" y="9536"/>
                    <a:pt x="3177" y="9459"/>
                  </a:cubicBezTo>
                  <a:cubicBezTo>
                    <a:pt x="3172" y="9430"/>
                    <a:pt x="3166" y="9400"/>
                    <a:pt x="3175" y="9398"/>
                  </a:cubicBezTo>
                  <a:cubicBezTo>
                    <a:pt x="3179" y="9348"/>
                    <a:pt x="3168" y="9297"/>
                    <a:pt x="3146" y="9251"/>
                  </a:cubicBezTo>
                  <a:cubicBezTo>
                    <a:pt x="3140" y="9221"/>
                    <a:pt x="3140" y="9221"/>
                    <a:pt x="3148" y="9220"/>
                  </a:cubicBezTo>
                  <a:cubicBezTo>
                    <a:pt x="3152" y="9190"/>
                    <a:pt x="3159" y="9187"/>
                    <a:pt x="3137" y="9161"/>
                  </a:cubicBezTo>
                  <a:cubicBezTo>
                    <a:pt x="3116" y="9094"/>
                    <a:pt x="3102" y="9025"/>
                    <a:pt x="3097" y="8954"/>
                  </a:cubicBezTo>
                  <a:cubicBezTo>
                    <a:pt x="3091" y="8925"/>
                    <a:pt x="3086" y="8897"/>
                    <a:pt x="3078" y="8897"/>
                  </a:cubicBezTo>
                  <a:cubicBezTo>
                    <a:pt x="3078" y="8897"/>
                    <a:pt x="3078" y="8897"/>
                    <a:pt x="3078" y="8897"/>
                  </a:cubicBezTo>
                  <a:cubicBezTo>
                    <a:pt x="3071" y="8898"/>
                    <a:pt x="3066" y="8899"/>
                    <a:pt x="3065" y="8899"/>
                  </a:cubicBezTo>
                  <a:cubicBezTo>
                    <a:pt x="3065" y="8899"/>
                    <a:pt x="3066" y="8899"/>
                    <a:pt x="3069" y="8898"/>
                  </a:cubicBezTo>
                  <a:cubicBezTo>
                    <a:pt x="3080" y="8865"/>
                    <a:pt x="3080" y="8865"/>
                    <a:pt x="3057" y="8840"/>
                  </a:cubicBezTo>
                  <a:cubicBezTo>
                    <a:pt x="3057" y="8840"/>
                    <a:pt x="3057" y="8840"/>
                    <a:pt x="3057" y="8840"/>
                  </a:cubicBezTo>
                  <a:cubicBezTo>
                    <a:pt x="3048" y="8840"/>
                    <a:pt x="3043" y="8811"/>
                    <a:pt x="3052" y="8809"/>
                  </a:cubicBezTo>
                  <a:cubicBezTo>
                    <a:pt x="3053" y="8789"/>
                    <a:pt x="3052" y="8769"/>
                    <a:pt x="3048" y="8749"/>
                  </a:cubicBezTo>
                  <a:cubicBezTo>
                    <a:pt x="3043" y="8720"/>
                    <a:pt x="3006" y="8574"/>
                    <a:pt x="2977" y="8426"/>
                  </a:cubicBezTo>
                  <a:cubicBezTo>
                    <a:pt x="2931" y="8191"/>
                    <a:pt x="2914" y="8103"/>
                    <a:pt x="2905" y="8103"/>
                  </a:cubicBezTo>
                  <a:cubicBezTo>
                    <a:pt x="2905" y="8103"/>
                    <a:pt x="2905" y="8103"/>
                    <a:pt x="2905" y="8103"/>
                  </a:cubicBezTo>
                  <a:cubicBezTo>
                    <a:pt x="2891" y="8074"/>
                    <a:pt x="2891" y="8074"/>
                    <a:pt x="2894" y="8044"/>
                  </a:cubicBezTo>
                  <a:cubicBezTo>
                    <a:pt x="2895" y="8014"/>
                    <a:pt x="2893" y="7984"/>
                    <a:pt x="2885" y="7953"/>
                  </a:cubicBezTo>
                  <a:cubicBezTo>
                    <a:pt x="2879" y="7924"/>
                    <a:pt x="2873" y="7895"/>
                    <a:pt x="2882" y="7893"/>
                  </a:cubicBezTo>
                  <a:cubicBezTo>
                    <a:pt x="2871" y="7876"/>
                    <a:pt x="2864" y="7856"/>
                    <a:pt x="2862" y="7836"/>
                  </a:cubicBezTo>
                  <a:cubicBezTo>
                    <a:pt x="2870" y="7834"/>
                    <a:pt x="2864" y="7805"/>
                    <a:pt x="2851" y="7777"/>
                  </a:cubicBezTo>
                  <a:cubicBezTo>
                    <a:pt x="2827" y="7750"/>
                    <a:pt x="2827" y="7750"/>
                    <a:pt x="2844" y="7747"/>
                  </a:cubicBezTo>
                  <a:cubicBezTo>
                    <a:pt x="2852" y="7746"/>
                    <a:pt x="2846" y="7680"/>
                    <a:pt x="2843" y="7680"/>
                  </a:cubicBezTo>
                  <a:cubicBezTo>
                    <a:pt x="2843" y="7680"/>
                    <a:pt x="2842" y="7682"/>
                    <a:pt x="2842" y="7686"/>
                  </a:cubicBezTo>
                  <a:cubicBezTo>
                    <a:pt x="2842" y="7686"/>
                    <a:pt x="2842" y="7686"/>
                    <a:pt x="2842" y="7686"/>
                  </a:cubicBezTo>
                  <a:cubicBezTo>
                    <a:pt x="2833" y="7686"/>
                    <a:pt x="2822" y="7629"/>
                    <a:pt x="2807" y="7601"/>
                  </a:cubicBezTo>
                  <a:cubicBezTo>
                    <a:pt x="2802" y="7572"/>
                    <a:pt x="2796" y="7542"/>
                    <a:pt x="2805" y="7541"/>
                  </a:cubicBezTo>
                  <a:cubicBezTo>
                    <a:pt x="2807" y="7509"/>
                    <a:pt x="2770" y="7363"/>
                    <a:pt x="2756" y="7335"/>
                  </a:cubicBezTo>
                  <a:cubicBezTo>
                    <a:pt x="2756" y="7335"/>
                    <a:pt x="2755" y="7335"/>
                    <a:pt x="2755" y="7335"/>
                  </a:cubicBezTo>
                  <a:cubicBezTo>
                    <a:pt x="2748" y="7335"/>
                    <a:pt x="2742" y="7307"/>
                    <a:pt x="2750" y="7306"/>
                  </a:cubicBezTo>
                  <a:cubicBezTo>
                    <a:pt x="2759" y="7305"/>
                    <a:pt x="2753" y="7275"/>
                    <a:pt x="2747" y="7245"/>
                  </a:cubicBezTo>
                  <a:cubicBezTo>
                    <a:pt x="2733" y="7217"/>
                    <a:pt x="2741" y="7216"/>
                    <a:pt x="2750" y="7214"/>
                  </a:cubicBezTo>
                  <a:cubicBezTo>
                    <a:pt x="2754" y="7221"/>
                    <a:pt x="2756" y="7225"/>
                    <a:pt x="2757" y="7225"/>
                  </a:cubicBezTo>
                  <a:cubicBezTo>
                    <a:pt x="2760" y="7225"/>
                    <a:pt x="2755" y="7197"/>
                    <a:pt x="2747" y="7153"/>
                  </a:cubicBezTo>
                  <a:cubicBezTo>
                    <a:pt x="2732" y="7125"/>
                    <a:pt x="2710" y="7008"/>
                    <a:pt x="2693" y="6919"/>
                  </a:cubicBezTo>
                  <a:cubicBezTo>
                    <a:pt x="2664" y="6772"/>
                    <a:pt x="2649" y="6744"/>
                    <a:pt x="2621" y="6688"/>
                  </a:cubicBezTo>
                  <a:lnTo>
                    <a:pt x="2599" y="6661"/>
                  </a:lnTo>
                  <a:lnTo>
                    <a:pt x="2615" y="6658"/>
                  </a:lnTo>
                  <a:cubicBezTo>
                    <a:pt x="2624" y="6657"/>
                    <a:pt x="2634" y="6624"/>
                    <a:pt x="2634" y="6624"/>
                  </a:cubicBezTo>
                  <a:cubicBezTo>
                    <a:pt x="2630" y="6600"/>
                    <a:pt x="2624" y="6597"/>
                    <a:pt x="2617" y="6597"/>
                  </a:cubicBezTo>
                  <a:cubicBezTo>
                    <a:pt x="2615" y="6597"/>
                    <a:pt x="2614" y="6597"/>
                    <a:pt x="2612" y="6597"/>
                  </a:cubicBezTo>
                  <a:cubicBezTo>
                    <a:pt x="2612" y="6597"/>
                    <a:pt x="2612" y="6597"/>
                    <a:pt x="2611" y="6597"/>
                  </a:cubicBezTo>
                  <a:cubicBezTo>
                    <a:pt x="2604" y="6597"/>
                    <a:pt x="2598" y="6567"/>
                    <a:pt x="2595" y="6510"/>
                  </a:cubicBezTo>
                  <a:cubicBezTo>
                    <a:pt x="2592" y="6449"/>
                    <a:pt x="2586" y="6419"/>
                    <a:pt x="2572" y="6391"/>
                  </a:cubicBezTo>
                  <a:cubicBezTo>
                    <a:pt x="2565" y="6362"/>
                    <a:pt x="2562" y="6331"/>
                    <a:pt x="2564" y="6301"/>
                  </a:cubicBezTo>
                  <a:cubicBezTo>
                    <a:pt x="2558" y="6277"/>
                    <a:pt x="2557" y="6273"/>
                    <a:pt x="2553" y="6273"/>
                  </a:cubicBezTo>
                  <a:cubicBezTo>
                    <a:pt x="2552" y="6273"/>
                    <a:pt x="2551" y="6273"/>
                    <a:pt x="2549" y="6273"/>
                  </a:cubicBezTo>
                  <a:cubicBezTo>
                    <a:pt x="2549" y="6273"/>
                    <a:pt x="2549" y="6273"/>
                    <a:pt x="2549" y="6273"/>
                  </a:cubicBezTo>
                  <a:cubicBezTo>
                    <a:pt x="2540" y="6273"/>
                    <a:pt x="2535" y="6244"/>
                    <a:pt x="2538" y="6213"/>
                  </a:cubicBezTo>
                  <a:cubicBezTo>
                    <a:pt x="2549" y="6182"/>
                    <a:pt x="2532" y="6095"/>
                    <a:pt x="2524" y="6095"/>
                  </a:cubicBezTo>
                  <a:cubicBezTo>
                    <a:pt x="2524" y="6095"/>
                    <a:pt x="2523" y="6095"/>
                    <a:pt x="2523" y="6095"/>
                  </a:cubicBezTo>
                  <a:cubicBezTo>
                    <a:pt x="2523" y="6095"/>
                    <a:pt x="2523" y="6095"/>
                    <a:pt x="2523" y="6095"/>
                  </a:cubicBezTo>
                  <a:cubicBezTo>
                    <a:pt x="2514" y="6095"/>
                    <a:pt x="2509" y="6066"/>
                    <a:pt x="2503" y="6037"/>
                  </a:cubicBezTo>
                  <a:cubicBezTo>
                    <a:pt x="2499" y="6007"/>
                    <a:pt x="2490" y="5978"/>
                    <a:pt x="2477" y="5950"/>
                  </a:cubicBezTo>
                  <a:lnTo>
                    <a:pt x="2465" y="5891"/>
                  </a:lnTo>
                  <a:cubicBezTo>
                    <a:pt x="2463" y="5883"/>
                    <a:pt x="2463" y="5879"/>
                    <a:pt x="2465" y="5879"/>
                  </a:cubicBezTo>
                  <a:cubicBezTo>
                    <a:pt x="2467" y="5879"/>
                    <a:pt x="2475" y="5898"/>
                    <a:pt x="2480" y="5920"/>
                  </a:cubicBezTo>
                  <a:lnTo>
                    <a:pt x="2482" y="5888"/>
                  </a:lnTo>
                  <a:cubicBezTo>
                    <a:pt x="2470" y="5830"/>
                    <a:pt x="2464" y="5800"/>
                    <a:pt x="2449" y="5773"/>
                  </a:cubicBezTo>
                  <a:cubicBezTo>
                    <a:pt x="2426" y="5747"/>
                    <a:pt x="2426" y="5747"/>
                    <a:pt x="2443" y="5743"/>
                  </a:cubicBezTo>
                  <a:cubicBezTo>
                    <a:pt x="2451" y="5741"/>
                    <a:pt x="2453" y="5711"/>
                    <a:pt x="2437" y="5683"/>
                  </a:cubicBezTo>
                  <a:cubicBezTo>
                    <a:pt x="2414" y="5657"/>
                    <a:pt x="2416" y="5626"/>
                    <a:pt x="2424" y="5625"/>
                  </a:cubicBezTo>
                  <a:lnTo>
                    <a:pt x="2424" y="5625"/>
                  </a:lnTo>
                  <a:cubicBezTo>
                    <a:pt x="2431" y="5633"/>
                    <a:pt x="2436" y="5638"/>
                    <a:pt x="2439" y="5638"/>
                  </a:cubicBezTo>
                  <a:cubicBezTo>
                    <a:pt x="2443" y="5638"/>
                    <a:pt x="2434" y="5614"/>
                    <a:pt x="2403" y="5537"/>
                  </a:cubicBezTo>
                  <a:cubicBezTo>
                    <a:pt x="2388" y="5479"/>
                    <a:pt x="2352" y="5363"/>
                    <a:pt x="2327" y="5277"/>
                  </a:cubicBezTo>
                  <a:cubicBezTo>
                    <a:pt x="2296" y="5161"/>
                    <a:pt x="2278" y="5104"/>
                    <a:pt x="2278" y="5073"/>
                  </a:cubicBezTo>
                  <a:cubicBezTo>
                    <a:pt x="2279" y="5072"/>
                    <a:pt x="2281" y="5072"/>
                    <a:pt x="2282" y="5071"/>
                  </a:cubicBezTo>
                  <a:lnTo>
                    <a:pt x="2282" y="5071"/>
                  </a:lnTo>
                  <a:cubicBezTo>
                    <a:pt x="2282" y="5071"/>
                    <a:pt x="2282" y="5071"/>
                    <a:pt x="2282" y="5071"/>
                  </a:cubicBezTo>
                  <a:cubicBezTo>
                    <a:pt x="2283" y="5071"/>
                    <a:pt x="2284" y="5071"/>
                    <a:pt x="2286" y="5070"/>
                  </a:cubicBezTo>
                  <a:cubicBezTo>
                    <a:pt x="2286" y="5069"/>
                    <a:pt x="2286" y="5067"/>
                    <a:pt x="2286" y="5066"/>
                  </a:cubicBezTo>
                  <a:lnTo>
                    <a:pt x="2286" y="5066"/>
                  </a:lnTo>
                  <a:cubicBezTo>
                    <a:pt x="2285" y="5068"/>
                    <a:pt x="2283" y="5069"/>
                    <a:pt x="2282" y="5071"/>
                  </a:cubicBezTo>
                  <a:lnTo>
                    <a:pt x="2282" y="5071"/>
                  </a:lnTo>
                  <a:cubicBezTo>
                    <a:pt x="2267" y="5070"/>
                    <a:pt x="2259" y="5040"/>
                    <a:pt x="2234" y="4960"/>
                  </a:cubicBezTo>
                  <a:cubicBezTo>
                    <a:pt x="2224" y="4900"/>
                    <a:pt x="2203" y="4843"/>
                    <a:pt x="2171" y="4791"/>
                  </a:cubicBezTo>
                  <a:lnTo>
                    <a:pt x="2171" y="4791"/>
                  </a:lnTo>
                  <a:cubicBezTo>
                    <a:pt x="2180" y="4820"/>
                    <a:pt x="2189" y="4848"/>
                    <a:pt x="2189" y="4848"/>
                  </a:cubicBezTo>
                  <a:cubicBezTo>
                    <a:pt x="2188" y="4849"/>
                    <a:pt x="2187" y="4849"/>
                    <a:pt x="2186" y="4849"/>
                  </a:cubicBezTo>
                  <a:cubicBezTo>
                    <a:pt x="2172" y="4849"/>
                    <a:pt x="2164" y="4821"/>
                    <a:pt x="2153" y="4765"/>
                  </a:cubicBezTo>
                  <a:cubicBezTo>
                    <a:pt x="2144" y="4737"/>
                    <a:pt x="2152" y="4734"/>
                    <a:pt x="2161" y="4732"/>
                  </a:cubicBezTo>
                  <a:cubicBezTo>
                    <a:pt x="2169" y="4729"/>
                    <a:pt x="2167" y="4698"/>
                    <a:pt x="2157" y="4670"/>
                  </a:cubicBezTo>
                  <a:cubicBezTo>
                    <a:pt x="2150" y="4650"/>
                    <a:pt x="2144" y="4630"/>
                    <a:pt x="2140" y="4630"/>
                  </a:cubicBezTo>
                  <a:cubicBezTo>
                    <a:pt x="2139" y="4630"/>
                    <a:pt x="2138" y="4634"/>
                    <a:pt x="2139" y="4644"/>
                  </a:cubicBezTo>
                  <a:cubicBezTo>
                    <a:pt x="2137" y="4645"/>
                    <a:pt x="2136" y="4645"/>
                    <a:pt x="2134" y="4645"/>
                  </a:cubicBezTo>
                  <a:cubicBezTo>
                    <a:pt x="2130" y="4645"/>
                    <a:pt x="2129" y="4640"/>
                    <a:pt x="2121" y="4618"/>
                  </a:cubicBezTo>
                  <a:cubicBezTo>
                    <a:pt x="2112" y="4589"/>
                    <a:pt x="2099" y="4561"/>
                    <a:pt x="2083" y="4536"/>
                  </a:cubicBezTo>
                  <a:cubicBezTo>
                    <a:pt x="2082" y="4536"/>
                    <a:pt x="2082" y="4537"/>
                    <a:pt x="2082" y="4537"/>
                  </a:cubicBezTo>
                  <a:cubicBezTo>
                    <a:pt x="2074" y="4537"/>
                    <a:pt x="2064" y="4510"/>
                    <a:pt x="2055" y="4483"/>
                  </a:cubicBezTo>
                  <a:cubicBezTo>
                    <a:pt x="2049" y="4453"/>
                    <a:pt x="2041" y="4424"/>
                    <a:pt x="2031" y="4395"/>
                  </a:cubicBezTo>
                  <a:lnTo>
                    <a:pt x="2039" y="4393"/>
                  </a:lnTo>
                  <a:cubicBezTo>
                    <a:pt x="2047" y="4389"/>
                    <a:pt x="2044" y="4359"/>
                    <a:pt x="2044" y="4359"/>
                  </a:cubicBezTo>
                  <a:cubicBezTo>
                    <a:pt x="2035" y="4335"/>
                    <a:pt x="2028" y="4333"/>
                    <a:pt x="2026" y="4333"/>
                  </a:cubicBezTo>
                  <a:cubicBezTo>
                    <a:pt x="2026" y="4333"/>
                    <a:pt x="2025" y="4333"/>
                    <a:pt x="2025" y="4333"/>
                  </a:cubicBezTo>
                  <a:cubicBezTo>
                    <a:pt x="2020" y="4324"/>
                    <a:pt x="2015" y="4315"/>
                    <a:pt x="2012" y="4305"/>
                  </a:cubicBezTo>
                  <a:lnTo>
                    <a:pt x="1979" y="4229"/>
                  </a:lnTo>
                  <a:cubicBezTo>
                    <a:pt x="1952" y="4166"/>
                    <a:pt x="1917" y="4080"/>
                    <a:pt x="1877" y="3992"/>
                  </a:cubicBezTo>
                  <a:cubicBezTo>
                    <a:pt x="1802" y="3816"/>
                    <a:pt x="1715" y="3634"/>
                    <a:pt x="1694" y="3594"/>
                  </a:cubicBezTo>
                  <a:cubicBezTo>
                    <a:pt x="1679" y="3545"/>
                    <a:pt x="1647" y="3479"/>
                    <a:pt x="1641" y="3479"/>
                  </a:cubicBezTo>
                  <a:cubicBezTo>
                    <a:pt x="1640" y="3479"/>
                    <a:pt x="1640" y="3482"/>
                    <a:pt x="1641" y="3486"/>
                  </a:cubicBezTo>
                  <a:cubicBezTo>
                    <a:pt x="1641" y="3486"/>
                    <a:pt x="1640" y="3486"/>
                    <a:pt x="1640" y="3486"/>
                  </a:cubicBezTo>
                  <a:cubicBezTo>
                    <a:pt x="1631" y="3486"/>
                    <a:pt x="1567" y="3353"/>
                    <a:pt x="1480" y="3197"/>
                  </a:cubicBezTo>
                  <a:cubicBezTo>
                    <a:pt x="1382" y="3016"/>
                    <a:pt x="1306" y="2888"/>
                    <a:pt x="1296" y="2888"/>
                  </a:cubicBezTo>
                  <a:cubicBezTo>
                    <a:pt x="1295" y="2888"/>
                    <a:pt x="1295" y="2888"/>
                    <a:pt x="1295" y="2888"/>
                  </a:cubicBezTo>
                  <a:lnTo>
                    <a:pt x="1249" y="2811"/>
                  </a:lnTo>
                  <a:cubicBezTo>
                    <a:pt x="1219" y="2759"/>
                    <a:pt x="1180" y="2712"/>
                    <a:pt x="1164" y="2687"/>
                  </a:cubicBezTo>
                  <a:cubicBezTo>
                    <a:pt x="1147" y="2671"/>
                    <a:pt x="1134" y="2653"/>
                    <a:pt x="1138" y="2653"/>
                  </a:cubicBezTo>
                  <a:cubicBezTo>
                    <a:pt x="1139" y="2653"/>
                    <a:pt x="1142" y="2655"/>
                    <a:pt x="1148" y="2661"/>
                  </a:cubicBezTo>
                  <a:cubicBezTo>
                    <a:pt x="1156" y="2657"/>
                    <a:pt x="1163" y="2653"/>
                    <a:pt x="1147" y="2627"/>
                  </a:cubicBezTo>
                  <a:cubicBezTo>
                    <a:pt x="1124" y="2590"/>
                    <a:pt x="1115" y="2582"/>
                    <a:pt x="1108" y="2582"/>
                  </a:cubicBezTo>
                  <a:cubicBezTo>
                    <a:pt x="1105" y="2582"/>
                    <a:pt x="1103" y="2583"/>
                    <a:pt x="1101" y="2584"/>
                  </a:cubicBezTo>
                  <a:cubicBezTo>
                    <a:pt x="1100" y="2585"/>
                    <a:pt x="1100" y="2585"/>
                    <a:pt x="1099" y="2585"/>
                  </a:cubicBezTo>
                  <a:cubicBezTo>
                    <a:pt x="1092" y="2585"/>
                    <a:pt x="1079" y="2563"/>
                    <a:pt x="1079" y="2563"/>
                  </a:cubicBezTo>
                  <a:cubicBezTo>
                    <a:pt x="1063" y="2537"/>
                    <a:pt x="1063" y="2537"/>
                    <a:pt x="1070" y="2533"/>
                  </a:cubicBezTo>
                  <a:lnTo>
                    <a:pt x="1084" y="2525"/>
                  </a:lnTo>
                  <a:lnTo>
                    <a:pt x="1068" y="2499"/>
                  </a:lnTo>
                  <a:cubicBezTo>
                    <a:pt x="1068" y="2500"/>
                    <a:pt x="1067" y="2500"/>
                    <a:pt x="1067" y="2500"/>
                  </a:cubicBezTo>
                  <a:cubicBezTo>
                    <a:pt x="1059" y="2500"/>
                    <a:pt x="1046" y="2478"/>
                    <a:pt x="1046" y="2478"/>
                  </a:cubicBezTo>
                  <a:cubicBezTo>
                    <a:pt x="1030" y="2452"/>
                    <a:pt x="1030" y="2452"/>
                    <a:pt x="1045" y="2443"/>
                  </a:cubicBezTo>
                  <a:cubicBezTo>
                    <a:pt x="1060" y="2435"/>
                    <a:pt x="1044" y="2409"/>
                    <a:pt x="1014" y="2393"/>
                  </a:cubicBezTo>
                  <a:lnTo>
                    <a:pt x="974" y="2344"/>
                  </a:lnTo>
                  <a:cubicBezTo>
                    <a:pt x="973" y="2310"/>
                    <a:pt x="927" y="2267"/>
                    <a:pt x="904" y="2247"/>
                  </a:cubicBezTo>
                  <a:cubicBezTo>
                    <a:pt x="904" y="2214"/>
                    <a:pt x="886" y="2184"/>
                    <a:pt x="856" y="2169"/>
                  </a:cubicBezTo>
                  <a:cubicBezTo>
                    <a:pt x="856" y="2170"/>
                    <a:pt x="855" y="2170"/>
                    <a:pt x="855" y="2170"/>
                  </a:cubicBezTo>
                  <a:cubicBezTo>
                    <a:pt x="847" y="2170"/>
                    <a:pt x="833" y="2146"/>
                    <a:pt x="825" y="2118"/>
                  </a:cubicBezTo>
                  <a:cubicBezTo>
                    <a:pt x="817" y="2089"/>
                    <a:pt x="802" y="2063"/>
                    <a:pt x="770" y="2011"/>
                  </a:cubicBezTo>
                  <a:cubicBezTo>
                    <a:pt x="747" y="1990"/>
                    <a:pt x="637" y="1810"/>
                    <a:pt x="511" y="1606"/>
                  </a:cubicBezTo>
                  <a:lnTo>
                    <a:pt x="338" y="1328"/>
                  </a:lnTo>
                  <a:cubicBezTo>
                    <a:pt x="298" y="1263"/>
                    <a:pt x="272" y="1226"/>
                    <a:pt x="268" y="1226"/>
                  </a:cubicBezTo>
                  <a:cubicBezTo>
                    <a:pt x="268" y="1226"/>
                    <a:pt x="268" y="1226"/>
                    <a:pt x="268" y="1226"/>
                  </a:cubicBezTo>
                  <a:cubicBezTo>
                    <a:pt x="255" y="1209"/>
                    <a:pt x="247" y="1190"/>
                    <a:pt x="243" y="1170"/>
                  </a:cubicBezTo>
                  <a:cubicBezTo>
                    <a:pt x="251" y="1167"/>
                    <a:pt x="235" y="1141"/>
                    <a:pt x="205" y="1124"/>
                  </a:cubicBezTo>
                  <a:cubicBezTo>
                    <a:pt x="181" y="1103"/>
                    <a:pt x="174" y="1107"/>
                    <a:pt x="189" y="1098"/>
                  </a:cubicBezTo>
                  <a:cubicBezTo>
                    <a:pt x="198" y="1093"/>
                    <a:pt x="156" y="1044"/>
                    <a:pt x="116" y="925"/>
                  </a:cubicBezTo>
                  <a:cubicBezTo>
                    <a:pt x="103" y="879"/>
                    <a:pt x="93" y="831"/>
                    <a:pt x="88" y="784"/>
                  </a:cubicBezTo>
                  <a:cubicBezTo>
                    <a:pt x="85" y="740"/>
                    <a:pt x="82" y="709"/>
                    <a:pt x="79" y="709"/>
                  </a:cubicBezTo>
                  <a:cubicBezTo>
                    <a:pt x="77" y="671"/>
                    <a:pt x="76" y="656"/>
                    <a:pt x="77" y="656"/>
                  </a:cubicBezTo>
                  <a:lnTo>
                    <a:pt x="77" y="656"/>
                  </a:lnTo>
                  <a:cubicBezTo>
                    <a:pt x="78" y="656"/>
                    <a:pt x="79" y="663"/>
                    <a:pt x="81" y="677"/>
                  </a:cubicBezTo>
                  <a:cubicBezTo>
                    <a:pt x="83" y="681"/>
                    <a:pt x="84" y="682"/>
                    <a:pt x="86" y="682"/>
                  </a:cubicBezTo>
                  <a:cubicBezTo>
                    <a:pt x="92" y="682"/>
                    <a:pt x="97" y="654"/>
                    <a:pt x="107" y="618"/>
                  </a:cubicBezTo>
                  <a:cubicBezTo>
                    <a:pt x="116" y="573"/>
                    <a:pt x="134" y="515"/>
                    <a:pt x="144" y="468"/>
                  </a:cubicBezTo>
                  <a:cubicBezTo>
                    <a:pt x="158" y="442"/>
                    <a:pt x="171" y="416"/>
                    <a:pt x="178" y="416"/>
                  </a:cubicBezTo>
                  <a:cubicBezTo>
                    <a:pt x="179" y="416"/>
                    <a:pt x="180" y="416"/>
                    <a:pt x="180" y="416"/>
                  </a:cubicBezTo>
                  <a:cubicBezTo>
                    <a:pt x="207" y="372"/>
                    <a:pt x="236" y="329"/>
                    <a:pt x="268" y="288"/>
                  </a:cubicBezTo>
                  <a:cubicBezTo>
                    <a:pt x="285" y="262"/>
                    <a:pt x="384" y="185"/>
                    <a:pt x="443" y="159"/>
                  </a:cubicBezTo>
                  <a:cubicBezTo>
                    <a:pt x="460" y="149"/>
                    <a:pt x="479" y="141"/>
                    <a:pt x="496" y="134"/>
                  </a:cubicBezTo>
                  <a:lnTo>
                    <a:pt x="496" y="134"/>
                  </a:lnTo>
                  <a:cubicBezTo>
                    <a:pt x="384" y="200"/>
                    <a:pt x="325" y="336"/>
                    <a:pt x="363" y="467"/>
                  </a:cubicBezTo>
                  <a:cubicBezTo>
                    <a:pt x="400" y="596"/>
                    <a:pt x="517" y="680"/>
                    <a:pt x="645" y="680"/>
                  </a:cubicBezTo>
                  <a:cubicBezTo>
                    <a:pt x="669" y="680"/>
                    <a:pt x="693" y="677"/>
                    <a:pt x="717" y="671"/>
                  </a:cubicBezTo>
                  <a:cubicBezTo>
                    <a:pt x="871" y="631"/>
                    <a:pt x="965" y="477"/>
                    <a:pt x="931" y="322"/>
                  </a:cubicBezTo>
                  <a:cubicBezTo>
                    <a:pt x="902" y="194"/>
                    <a:pt x="793" y="105"/>
                    <a:pt x="668" y="94"/>
                  </a:cubicBezTo>
                  <a:lnTo>
                    <a:pt x="668" y="94"/>
                  </a:lnTo>
                  <a:cubicBezTo>
                    <a:pt x="681" y="93"/>
                    <a:pt x="695" y="93"/>
                    <a:pt x="710" y="93"/>
                  </a:cubicBezTo>
                  <a:cubicBezTo>
                    <a:pt x="775" y="93"/>
                    <a:pt x="861" y="102"/>
                    <a:pt x="956" y="139"/>
                  </a:cubicBezTo>
                  <a:cubicBezTo>
                    <a:pt x="1046" y="173"/>
                    <a:pt x="1127" y="226"/>
                    <a:pt x="1194" y="295"/>
                  </a:cubicBezTo>
                  <a:cubicBezTo>
                    <a:pt x="1247" y="352"/>
                    <a:pt x="1275" y="400"/>
                    <a:pt x="1278" y="414"/>
                  </a:cubicBezTo>
                  <a:cubicBezTo>
                    <a:pt x="1289" y="432"/>
                    <a:pt x="1303" y="446"/>
                    <a:pt x="1318" y="461"/>
                  </a:cubicBezTo>
                  <a:cubicBezTo>
                    <a:pt x="1346" y="476"/>
                    <a:pt x="1366" y="501"/>
                    <a:pt x="1374" y="533"/>
                  </a:cubicBezTo>
                  <a:cubicBezTo>
                    <a:pt x="1375" y="566"/>
                    <a:pt x="1440" y="668"/>
                    <a:pt x="1470" y="685"/>
                  </a:cubicBezTo>
                  <a:lnTo>
                    <a:pt x="1463" y="689"/>
                  </a:lnTo>
                  <a:cubicBezTo>
                    <a:pt x="1464" y="723"/>
                    <a:pt x="1521" y="795"/>
                    <a:pt x="1551" y="812"/>
                  </a:cubicBezTo>
                  <a:cubicBezTo>
                    <a:pt x="1560" y="841"/>
                    <a:pt x="1569" y="872"/>
                    <a:pt x="1592" y="893"/>
                  </a:cubicBezTo>
                  <a:cubicBezTo>
                    <a:pt x="1608" y="918"/>
                    <a:pt x="1608" y="918"/>
                    <a:pt x="1593" y="926"/>
                  </a:cubicBezTo>
                  <a:cubicBezTo>
                    <a:pt x="1586" y="931"/>
                    <a:pt x="1579" y="935"/>
                    <a:pt x="1595" y="961"/>
                  </a:cubicBezTo>
                  <a:cubicBezTo>
                    <a:pt x="1605" y="976"/>
                    <a:pt x="1611" y="980"/>
                    <a:pt x="1617" y="980"/>
                  </a:cubicBezTo>
                  <a:cubicBezTo>
                    <a:pt x="1620" y="980"/>
                    <a:pt x="1623" y="979"/>
                    <a:pt x="1626" y="977"/>
                  </a:cubicBezTo>
                  <a:lnTo>
                    <a:pt x="1657" y="1029"/>
                  </a:lnTo>
                  <a:cubicBezTo>
                    <a:pt x="1657" y="1029"/>
                    <a:pt x="1672" y="1049"/>
                    <a:pt x="1679" y="1049"/>
                  </a:cubicBezTo>
                  <a:cubicBezTo>
                    <a:pt x="1680" y="1049"/>
                    <a:pt x="1680" y="1049"/>
                    <a:pt x="1681" y="1049"/>
                  </a:cubicBezTo>
                  <a:cubicBezTo>
                    <a:pt x="1682" y="1048"/>
                    <a:pt x="1682" y="1048"/>
                    <a:pt x="1683" y="1048"/>
                  </a:cubicBezTo>
                  <a:cubicBezTo>
                    <a:pt x="1691" y="1048"/>
                    <a:pt x="1706" y="1072"/>
                    <a:pt x="1720" y="1096"/>
                  </a:cubicBezTo>
                  <a:cubicBezTo>
                    <a:pt x="1716" y="1099"/>
                    <a:pt x="1723" y="1107"/>
                    <a:pt x="1727" y="1107"/>
                  </a:cubicBezTo>
                  <a:cubicBezTo>
                    <a:pt x="1730" y="1107"/>
                    <a:pt x="1732" y="1103"/>
                    <a:pt x="1728" y="1091"/>
                  </a:cubicBezTo>
                  <a:cubicBezTo>
                    <a:pt x="1731" y="1090"/>
                    <a:pt x="1733" y="1088"/>
                    <a:pt x="1737" y="1088"/>
                  </a:cubicBezTo>
                  <a:cubicBezTo>
                    <a:pt x="1742" y="1088"/>
                    <a:pt x="1749" y="1092"/>
                    <a:pt x="1758" y="1108"/>
                  </a:cubicBezTo>
                  <a:lnTo>
                    <a:pt x="1773" y="1099"/>
                  </a:lnTo>
                  <a:cubicBezTo>
                    <a:pt x="1788" y="1090"/>
                    <a:pt x="1795" y="1086"/>
                    <a:pt x="1771" y="1031"/>
                  </a:cubicBezTo>
                  <a:cubicBezTo>
                    <a:pt x="1716" y="930"/>
                    <a:pt x="1676" y="852"/>
                    <a:pt x="1660" y="852"/>
                  </a:cubicBezTo>
                  <a:cubicBezTo>
                    <a:pt x="1659" y="852"/>
                    <a:pt x="1658" y="852"/>
                    <a:pt x="1657" y="852"/>
                  </a:cubicBezTo>
                  <a:cubicBezTo>
                    <a:pt x="1643" y="839"/>
                    <a:pt x="1629" y="823"/>
                    <a:pt x="1618" y="806"/>
                  </a:cubicBezTo>
                  <a:cubicBezTo>
                    <a:pt x="1607" y="789"/>
                    <a:pt x="1599" y="771"/>
                    <a:pt x="1592" y="751"/>
                  </a:cubicBezTo>
                  <a:cubicBezTo>
                    <a:pt x="1600" y="747"/>
                    <a:pt x="1535" y="645"/>
                    <a:pt x="1456" y="518"/>
                  </a:cubicBezTo>
                  <a:lnTo>
                    <a:pt x="1344" y="342"/>
                  </a:lnTo>
                  <a:cubicBezTo>
                    <a:pt x="1312" y="294"/>
                    <a:pt x="1289" y="266"/>
                    <a:pt x="1282" y="250"/>
                  </a:cubicBezTo>
                  <a:cubicBezTo>
                    <a:pt x="1274" y="235"/>
                    <a:pt x="1264" y="222"/>
                    <a:pt x="1252" y="211"/>
                  </a:cubicBezTo>
                  <a:lnTo>
                    <a:pt x="1237" y="194"/>
                  </a:lnTo>
                  <a:cubicBezTo>
                    <a:pt x="1237" y="194"/>
                    <a:pt x="1237" y="194"/>
                    <a:pt x="1236" y="194"/>
                  </a:cubicBezTo>
                  <a:cubicBezTo>
                    <a:pt x="1231" y="194"/>
                    <a:pt x="1192" y="158"/>
                    <a:pt x="1123" y="117"/>
                  </a:cubicBezTo>
                  <a:cubicBezTo>
                    <a:pt x="1031" y="60"/>
                    <a:pt x="928" y="22"/>
                    <a:pt x="822" y="8"/>
                  </a:cubicBezTo>
                  <a:cubicBezTo>
                    <a:pt x="788" y="3"/>
                    <a:pt x="755" y="0"/>
                    <a:pt x="7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3" name="Google Shape;9003;p33"/>
            <p:cNvSpPr/>
            <p:nvPr/>
          </p:nvSpPr>
          <p:spPr>
            <a:xfrm>
              <a:off x="1839717" y="2105745"/>
              <a:ext cx="67328" cy="85009"/>
            </a:xfrm>
            <a:custGeom>
              <a:avLst/>
              <a:gdLst/>
              <a:ahLst/>
              <a:cxnLst/>
              <a:rect l="l" t="t" r="r" b="b"/>
              <a:pathLst>
                <a:path w="674" h="851" extrusionOk="0">
                  <a:moveTo>
                    <a:pt x="165" y="25"/>
                  </a:moveTo>
                  <a:lnTo>
                    <a:pt x="160" y="31"/>
                  </a:lnTo>
                  <a:lnTo>
                    <a:pt x="160" y="32"/>
                  </a:lnTo>
                  <a:cubicBezTo>
                    <a:pt x="167" y="26"/>
                    <a:pt x="167" y="26"/>
                    <a:pt x="166" y="26"/>
                  </a:cubicBezTo>
                  <a:lnTo>
                    <a:pt x="165" y="25"/>
                  </a:lnTo>
                  <a:close/>
                  <a:moveTo>
                    <a:pt x="122" y="34"/>
                  </a:moveTo>
                  <a:cubicBezTo>
                    <a:pt x="122" y="34"/>
                    <a:pt x="123" y="35"/>
                    <a:pt x="123" y="35"/>
                  </a:cubicBezTo>
                  <a:cubicBezTo>
                    <a:pt x="124" y="36"/>
                    <a:pt x="124" y="36"/>
                    <a:pt x="116" y="41"/>
                  </a:cubicBezTo>
                  <a:cubicBezTo>
                    <a:pt x="116" y="41"/>
                    <a:pt x="111" y="44"/>
                    <a:pt x="109" y="44"/>
                  </a:cubicBezTo>
                  <a:cubicBezTo>
                    <a:pt x="108" y="44"/>
                    <a:pt x="108" y="44"/>
                    <a:pt x="108" y="44"/>
                  </a:cubicBezTo>
                  <a:lnTo>
                    <a:pt x="115" y="38"/>
                  </a:lnTo>
                  <a:cubicBezTo>
                    <a:pt x="119" y="35"/>
                    <a:pt x="121" y="34"/>
                    <a:pt x="122" y="34"/>
                  </a:cubicBezTo>
                  <a:close/>
                  <a:moveTo>
                    <a:pt x="128" y="45"/>
                  </a:moveTo>
                  <a:cubicBezTo>
                    <a:pt x="129" y="45"/>
                    <a:pt x="129" y="46"/>
                    <a:pt x="129" y="46"/>
                  </a:cubicBezTo>
                  <a:cubicBezTo>
                    <a:pt x="129" y="47"/>
                    <a:pt x="130" y="49"/>
                    <a:pt x="124" y="53"/>
                  </a:cubicBezTo>
                  <a:lnTo>
                    <a:pt x="123" y="52"/>
                  </a:lnTo>
                  <a:cubicBezTo>
                    <a:pt x="125" y="50"/>
                    <a:pt x="126" y="50"/>
                    <a:pt x="125" y="50"/>
                  </a:cubicBezTo>
                  <a:lnTo>
                    <a:pt x="125" y="50"/>
                  </a:lnTo>
                  <a:cubicBezTo>
                    <a:pt x="125" y="50"/>
                    <a:pt x="120" y="53"/>
                    <a:pt x="116" y="56"/>
                  </a:cubicBezTo>
                  <a:cubicBezTo>
                    <a:pt x="108" y="61"/>
                    <a:pt x="101" y="66"/>
                    <a:pt x="101" y="66"/>
                  </a:cubicBezTo>
                  <a:cubicBezTo>
                    <a:pt x="101" y="65"/>
                    <a:pt x="107" y="60"/>
                    <a:pt x="115" y="55"/>
                  </a:cubicBezTo>
                  <a:lnTo>
                    <a:pt x="115" y="54"/>
                  </a:lnTo>
                  <a:cubicBezTo>
                    <a:pt x="124" y="47"/>
                    <a:pt x="127" y="45"/>
                    <a:pt x="128" y="45"/>
                  </a:cubicBezTo>
                  <a:close/>
                  <a:moveTo>
                    <a:pt x="15" y="103"/>
                  </a:moveTo>
                  <a:cubicBezTo>
                    <a:pt x="9" y="106"/>
                    <a:pt x="5" y="109"/>
                    <a:pt x="0" y="111"/>
                  </a:cubicBezTo>
                  <a:lnTo>
                    <a:pt x="0" y="112"/>
                  </a:lnTo>
                  <a:cubicBezTo>
                    <a:pt x="0" y="113"/>
                    <a:pt x="1" y="113"/>
                    <a:pt x="1" y="113"/>
                  </a:cubicBezTo>
                  <a:cubicBezTo>
                    <a:pt x="3" y="113"/>
                    <a:pt x="9" y="109"/>
                    <a:pt x="15" y="105"/>
                  </a:cubicBezTo>
                  <a:lnTo>
                    <a:pt x="15" y="103"/>
                  </a:lnTo>
                  <a:close/>
                  <a:moveTo>
                    <a:pt x="141" y="117"/>
                  </a:moveTo>
                  <a:cubicBezTo>
                    <a:pt x="142" y="118"/>
                    <a:pt x="135" y="123"/>
                    <a:pt x="126" y="125"/>
                  </a:cubicBezTo>
                  <a:lnTo>
                    <a:pt x="125" y="124"/>
                  </a:lnTo>
                  <a:cubicBezTo>
                    <a:pt x="129" y="119"/>
                    <a:pt x="135" y="117"/>
                    <a:pt x="141" y="117"/>
                  </a:cubicBezTo>
                  <a:close/>
                  <a:moveTo>
                    <a:pt x="132" y="129"/>
                  </a:moveTo>
                  <a:cubicBezTo>
                    <a:pt x="130" y="129"/>
                    <a:pt x="126" y="131"/>
                    <a:pt x="121" y="134"/>
                  </a:cubicBezTo>
                  <a:cubicBezTo>
                    <a:pt x="115" y="138"/>
                    <a:pt x="115" y="139"/>
                    <a:pt x="116" y="142"/>
                  </a:cubicBezTo>
                  <a:cubicBezTo>
                    <a:pt x="116" y="142"/>
                    <a:pt x="116" y="142"/>
                    <a:pt x="116" y="142"/>
                  </a:cubicBezTo>
                  <a:cubicBezTo>
                    <a:pt x="119" y="142"/>
                    <a:pt x="125" y="138"/>
                    <a:pt x="125" y="138"/>
                  </a:cubicBezTo>
                  <a:cubicBezTo>
                    <a:pt x="132" y="134"/>
                    <a:pt x="130" y="133"/>
                    <a:pt x="130" y="132"/>
                  </a:cubicBezTo>
                  <a:cubicBezTo>
                    <a:pt x="133" y="129"/>
                    <a:pt x="133" y="129"/>
                    <a:pt x="132" y="129"/>
                  </a:cubicBezTo>
                  <a:close/>
                  <a:moveTo>
                    <a:pt x="203" y="139"/>
                  </a:moveTo>
                  <a:cubicBezTo>
                    <a:pt x="203" y="139"/>
                    <a:pt x="203" y="139"/>
                    <a:pt x="203" y="139"/>
                  </a:cubicBezTo>
                  <a:lnTo>
                    <a:pt x="197" y="145"/>
                  </a:lnTo>
                  <a:lnTo>
                    <a:pt x="189" y="148"/>
                  </a:lnTo>
                  <a:lnTo>
                    <a:pt x="196" y="143"/>
                  </a:lnTo>
                  <a:cubicBezTo>
                    <a:pt x="200" y="140"/>
                    <a:pt x="202" y="139"/>
                    <a:pt x="203" y="139"/>
                  </a:cubicBezTo>
                  <a:close/>
                  <a:moveTo>
                    <a:pt x="196" y="152"/>
                  </a:moveTo>
                  <a:cubicBezTo>
                    <a:pt x="196" y="152"/>
                    <a:pt x="192" y="154"/>
                    <a:pt x="185" y="158"/>
                  </a:cubicBezTo>
                  <a:cubicBezTo>
                    <a:pt x="179" y="164"/>
                    <a:pt x="171" y="169"/>
                    <a:pt x="163" y="171"/>
                  </a:cubicBezTo>
                  <a:lnTo>
                    <a:pt x="162" y="170"/>
                  </a:lnTo>
                  <a:lnTo>
                    <a:pt x="178" y="162"/>
                  </a:lnTo>
                  <a:cubicBezTo>
                    <a:pt x="190" y="155"/>
                    <a:pt x="195" y="152"/>
                    <a:pt x="196" y="152"/>
                  </a:cubicBezTo>
                  <a:close/>
                  <a:moveTo>
                    <a:pt x="266" y="162"/>
                  </a:moveTo>
                  <a:lnTo>
                    <a:pt x="266" y="162"/>
                  </a:lnTo>
                  <a:cubicBezTo>
                    <a:pt x="259" y="167"/>
                    <a:pt x="252" y="172"/>
                    <a:pt x="252" y="172"/>
                  </a:cubicBezTo>
                  <a:cubicBezTo>
                    <a:pt x="250" y="173"/>
                    <a:pt x="249" y="174"/>
                    <a:pt x="249" y="174"/>
                  </a:cubicBezTo>
                  <a:cubicBezTo>
                    <a:pt x="249" y="174"/>
                    <a:pt x="254" y="171"/>
                    <a:pt x="259" y="167"/>
                  </a:cubicBezTo>
                  <a:lnTo>
                    <a:pt x="266" y="162"/>
                  </a:lnTo>
                  <a:close/>
                  <a:moveTo>
                    <a:pt x="231" y="159"/>
                  </a:moveTo>
                  <a:cubicBezTo>
                    <a:pt x="232" y="159"/>
                    <a:pt x="228" y="161"/>
                    <a:pt x="219" y="166"/>
                  </a:cubicBezTo>
                  <a:lnTo>
                    <a:pt x="204" y="174"/>
                  </a:lnTo>
                  <a:cubicBezTo>
                    <a:pt x="203" y="173"/>
                    <a:pt x="211" y="170"/>
                    <a:pt x="226" y="161"/>
                  </a:cubicBezTo>
                  <a:cubicBezTo>
                    <a:pt x="229" y="159"/>
                    <a:pt x="231" y="159"/>
                    <a:pt x="231" y="159"/>
                  </a:cubicBezTo>
                  <a:close/>
                  <a:moveTo>
                    <a:pt x="331" y="189"/>
                  </a:moveTo>
                  <a:cubicBezTo>
                    <a:pt x="331" y="189"/>
                    <a:pt x="329" y="190"/>
                    <a:pt x="325" y="194"/>
                  </a:cubicBezTo>
                  <a:lnTo>
                    <a:pt x="326" y="195"/>
                  </a:lnTo>
                  <a:cubicBezTo>
                    <a:pt x="332" y="191"/>
                    <a:pt x="332" y="191"/>
                    <a:pt x="332" y="190"/>
                  </a:cubicBezTo>
                  <a:cubicBezTo>
                    <a:pt x="332" y="189"/>
                    <a:pt x="332" y="189"/>
                    <a:pt x="331" y="189"/>
                  </a:cubicBezTo>
                  <a:close/>
                  <a:moveTo>
                    <a:pt x="202" y="188"/>
                  </a:moveTo>
                  <a:lnTo>
                    <a:pt x="202" y="189"/>
                  </a:lnTo>
                  <a:cubicBezTo>
                    <a:pt x="196" y="193"/>
                    <a:pt x="190" y="197"/>
                    <a:pt x="188" y="197"/>
                  </a:cubicBezTo>
                  <a:cubicBezTo>
                    <a:pt x="188" y="197"/>
                    <a:pt x="188" y="197"/>
                    <a:pt x="188" y="197"/>
                  </a:cubicBezTo>
                  <a:lnTo>
                    <a:pt x="188" y="195"/>
                  </a:lnTo>
                  <a:cubicBezTo>
                    <a:pt x="192" y="192"/>
                    <a:pt x="197" y="190"/>
                    <a:pt x="202" y="188"/>
                  </a:cubicBezTo>
                  <a:close/>
                  <a:moveTo>
                    <a:pt x="242" y="199"/>
                  </a:moveTo>
                  <a:cubicBezTo>
                    <a:pt x="244" y="199"/>
                    <a:pt x="237" y="204"/>
                    <a:pt x="226" y="211"/>
                  </a:cubicBezTo>
                  <a:lnTo>
                    <a:pt x="225" y="209"/>
                  </a:lnTo>
                  <a:cubicBezTo>
                    <a:pt x="231" y="205"/>
                    <a:pt x="238" y="200"/>
                    <a:pt x="239" y="200"/>
                  </a:cubicBezTo>
                  <a:cubicBezTo>
                    <a:pt x="239" y="200"/>
                    <a:pt x="239" y="200"/>
                    <a:pt x="239" y="200"/>
                  </a:cubicBezTo>
                  <a:cubicBezTo>
                    <a:pt x="241" y="199"/>
                    <a:pt x="242" y="199"/>
                    <a:pt x="242" y="199"/>
                  </a:cubicBezTo>
                  <a:close/>
                  <a:moveTo>
                    <a:pt x="244" y="208"/>
                  </a:moveTo>
                  <a:lnTo>
                    <a:pt x="245" y="209"/>
                  </a:lnTo>
                  <a:cubicBezTo>
                    <a:pt x="245" y="210"/>
                    <a:pt x="245" y="210"/>
                    <a:pt x="238" y="215"/>
                  </a:cubicBezTo>
                  <a:lnTo>
                    <a:pt x="237" y="213"/>
                  </a:lnTo>
                  <a:lnTo>
                    <a:pt x="244" y="208"/>
                  </a:lnTo>
                  <a:close/>
                  <a:moveTo>
                    <a:pt x="272" y="204"/>
                  </a:moveTo>
                  <a:cubicBezTo>
                    <a:pt x="267" y="208"/>
                    <a:pt x="262" y="211"/>
                    <a:pt x="258" y="216"/>
                  </a:cubicBezTo>
                  <a:cubicBezTo>
                    <a:pt x="258" y="216"/>
                    <a:pt x="265" y="211"/>
                    <a:pt x="265" y="211"/>
                  </a:cubicBezTo>
                  <a:cubicBezTo>
                    <a:pt x="265" y="211"/>
                    <a:pt x="273" y="207"/>
                    <a:pt x="272" y="206"/>
                  </a:cubicBezTo>
                  <a:lnTo>
                    <a:pt x="272" y="204"/>
                  </a:lnTo>
                  <a:close/>
                  <a:moveTo>
                    <a:pt x="192" y="221"/>
                  </a:moveTo>
                  <a:lnTo>
                    <a:pt x="185" y="227"/>
                  </a:lnTo>
                  <a:cubicBezTo>
                    <a:pt x="185" y="227"/>
                    <a:pt x="185" y="227"/>
                    <a:pt x="185" y="227"/>
                  </a:cubicBezTo>
                  <a:cubicBezTo>
                    <a:pt x="184" y="227"/>
                    <a:pt x="183" y="227"/>
                    <a:pt x="182" y="227"/>
                  </a:cubicBezTo>
                  <a:cubicBezTo>
                    <a:pt x="181" y="227"/>
                    <a:pt x="181" y="227"/>
                    <a:pt x="184" y="225"/>
                  </a:cubicBezTo>
                  <a:cubicBezTo>
                    <a:pt x="184" y="224"/>
                    <a:pt x="192" y="221"/>
                    <a:pt x="192" y="221"/>
                  </a:cubicBezTo>
                  <a:close/>
                  <a:moveTo>
                    <a:pt x="233" y="239"/>
                  </a:moveTo>
                  <a:lnTo>
                    <a:pt x="233" y="239"/>
                  </a:lnTo>
                  <a:cubicBezTo>
                    <a:pt x="234" y="240"/>
                    <a:pt x="234" y="241"/>
                    <a:pt x="227" y="246"/>
                  </a:cubicBezTo>
                  <a:cubicBezTo>
                    <a:pt x="227" y="246"/>
                    <a:pt x="221" y="251"/>
                    <a:pt x="220" y="251"/>
                  </a:cubicBezTo>
                  <a:cubicBezTo>
                    <a:pt x="219" y="251"/>
                    <a:pt x="219" y="251"/>
                    <a:pt x="219" y="250"/>
                  </a:cubicBezTo>
                  <a:cubicBezTo>
                    <a:pt x="219" y="249"/>
                    <a:pt x="226" y="244"/>
                    <a:pt x="226" y="244"/>
                  </a:cubicBezTo>
                  <a:lnTo>
                    <a:pt x="225" y="244"/>
                  </a:lnTo>
                  <a:cubicBezTo>
                    <a:pt x="232" y="239"/>
                    <a:pt x="233" y="239"/>
                    <a:pt x="233" y="239"/>
                  </a:cubicBezTo>
                  <a:close/>
                  <a:moveTo>
                    <a:pt x="243" y="257"/>
                  </a:moveTo>
                  <a:cubicBezTo>
                    <a:pt x="243" y="257"/>
                    <a:pt x="243" y="257"/>
                    <a:pt x="244" y="258"/>
                  </a:cubicBezTo>
                  <a:cubicBezTo>
                    <a:pt x="244" y="259"/>
                    <a:pt x="237" y="264"/>
                    <a:pt x="237" y="264"/>
                  </a:cubicBezTo>
                  <a:cubicBezTo>
                    <a:pt x="235" y="265"/>
                    <a:pt x="234" y="266"/>
                    <a:pt x="234" y="266"/>
                  </a:cubicBezTo>
                  <a:cubicBezTo>
                    <a:pt x="233" y="266"/>
                    <a:pt x="237" y="262"/>
                    <a:pt x="236" y="262"/>
                  </a:cubicBezTo>
                  <a:cubicBezTo>
                    <a:pt x="240" y="258"/>
                    <a:pt x="242" y="257"/>
                    <a:pt x="243" y="257"/>
                  </a:cubicBezTo>
                  <a:close/>
                  <a:moveTo>
                    <a:pt x="272" y="261"/>
                  </a:moveTo>
                  <a:cubicBezTo>
                    <a:pt x="273" y="261"/>
                    <a:pt x="270" y="264"/>
                    <a:pt x="261" y="271"/>
                  </a:cubicBezTo>
                  <a:cubicBezTo>
                    <a:pt x="256" y="274"/>
                    <a:pt x="254" y="276"/>
                    <a:pt x="254" y="276"/>
                  </a:cubicBezTo>
                  <a:cubicBezTo>
                    <a:pt x="254" y="276"/>
                    <a:pt x="254" y="275"/>
                    <a:pt x="254" y="275"/>
                  </a:cubicBezTo>
                  <a:cubicBezTo>
                    <a:pt x="258" y="271"/>
                    <a:pt x="263" y="267"/>
                    <a:pt x="267" y="265"/>
                  </a:cubicBezTo>
                  <a:lnTo>
                    <a:pt x="267" y="264"/>
                  </a:lnTo>
                  <a:cubicBezTo>
                    <a:pt x="270" y="262"/>
                    <a:pt x="271" y="261"/>
                    <a:pt x="272" y="261"/>
                  </a:cubicBezTo>
                  <a:close/>
                  <a:moveTo>
                    <a:pt x="272" y="272"/>
                  </a:moveTo>
                  <a:lnTo>
                    <a:pt x="272" y="273"/>
                  </a:lnTo>
                  <a:cubicBezTo>
                    <a:pt x="266" y="277"/>
                    <a:pt x="260" y="282"/>
                    <a:pt x="258" y="282"/>
                  </a:cubicBezTo>
                  <a:cubicBezTo>
                    <a:pt x="257" y="282"/>
                    <a:pt x="257" y="282"/>
                    <a:pt x="257" y="282"/>
                  </a:cubicBezTo>
                  <a:lnTo>
                    <a:pt x="264" y="276"/>
                  </a:lnTo>
                  <a:lnTo>
                    <a:pt x="272" y="272"/>
                  </a:lnTo>
                  <a:close/>
                  <a:moveTo>
                    <a:pt x="294" y="345"/>
                  </a:moveTo>
                  <a:lnTo>
                    <a:pt x="295" y="346"/>
                  </a:lnTo>
                  <a:cubicBezTo>
                    <a:pt x="288" y="350"/>
                    <a:pt x="282" y="355"/>
                    <a:pt x="281" y="355"/>
                  </a:cubicBezTo>
                  <a:cubicBezTo>
                    <a:pt x="281" y="355"/>
                    <a:pt x="281" y="355"/>
                    <a:pt x="281" y="355"/>
                  </a:cubicBezTo>
                  <a:lnTo>
                    <a:pt x="286" y="349"/>
                  </a:lnTo>
                  <a:lnTo>
                    <a:pt x="294" y="345"/>
                  </a:lnTo>
                  <a:close/>
                  <a:moveTo>
                    <a:pt x="375" y="347"/>
                  </a:moveTo>
                  <a:lnTo>
                    <a:pt x="375" y="348"/>
                  </a:lnTo>
                  <a:cubicBezTo>
                    <a:pt x="369" y="352"/>
                    <a:pt x="363" y="357"/>
                    <a:pt x="361" y="357"/>
                  </a:cubicBezTo>
                  <a:cubicBezTo>
                    <a:pt x="361" y="357"/>
                    <a:pt x="361" y="357"/>
                    <a:pt x="360" y="357"/>
                  </a:cubicBezTo>
                  <a:lnTo>
                    <a:pt x="360" y="356"/>
                  </a:lnTo>
                  <a:cubicBezTo>
                    <a:pt x="365" y="353"/>
                    <a:pt x="369" y="350"/>
                    <a:pt x="375" y="347"/>
                  </a:cubicBezTo>
                  <a:close/>
                  <a:moveTo>
                    <a:pt x="98" y="347"/>
                  </a:moveTo>
                  <a:lnTo>
                    <a:pt x="98" y="347"/>
                  </a:lnTo>
                  <a:cubicBezTo>
                    <a:pt x="93" y="349"/>
                    <a:pt x="89" y="353"/>
                    <a:pt x="83" y="355"/>
                  </a:cubicBezTo>
                  <a:cubicBezTo>
                    <a:pt x="80" y="357"/>
                    <a:pt x="79" y="359"/>
                    <a:pt x="79" y="359"/>
                  </a:cubicBezTo>
                  <a:cubicBezTo>
                    <a:pt x="80" y="359"/>
                    <a:pt x="84" y="357"/>
                    <a:pt x="92" y="353"/>
                  </a:cubicBezTo>
                  <a:cubicBezTo>
                    <a:pt x="99" y="348"/>
                    <a:pt x="99" y="348"/>
                    <a:pt x="98" y="347"/>
                  </a:cubicBezTo>
                  <a:close/>
                  <a:moveTo>
                    <a:pt x="316" y="364"/>
                  </a:moveTo>
                  <a:cubicBezTo>
                    <a:pt x="316" y="365"/>
                    <a:pt x="316" y="365"/>
                    <a:pt x="309" y="369"/>
                  </a:cubicBezTo>
                  <a:cubicBezTo>
                    <a:pt x="304" y="373"/>
                    <a:pt x="299" y="375"/>
                    <a:pt x="294" y="377"/>
                  </a:cubicBezTo>
                  <a:cubicBezTo>
                    <a:pt x="301" y="373"/>
                    <a:pt x="308" y="368"/>
                    <a:pt x="316" y="364"/>
                  </a:cubicBezTo>
                  <a:close/>
                  <a:moveTo>
                    <a:pt x="339" y="388"/>
                  </a:moveTo>
                  <a:lnTo>
                    <a:pt x="340" y="390"/>
                  </a:lnTo>
                  <a:cubicBezTo>
                    <a:pt x="334" y="394"/>
                    <a:pt x="327" y="398"/>
                    <a:pt x="326" y="398"/>
                  </a:cubicBezTo>
                  <a:cubicBezTo>
                    <a:pt x="326" y="398"/>
                    <a:pt x="326" y="397"/>
                    <a:pt x="326" y="397"/>
                  </a:cubicBezTo>
                  <a:lnTo>
                    <a:pt x="332" y="392"/>
                  </a:lnTo>
                  <a:lnTo>
                    <a:pt x="339" y="388"/>
                  </a:lnTo>
                  <a:close/>
                  <a:moveTo>
                    <a:pt x="379" y="457"/>
                  </a:moveTo>
                  <a:cubicBezTo>
                    <a:pt x="379" y="457"/>
                    <a:pt x="379" y="457"/>
                    <a:pt x="379" y="457"/>
                  </a:cubicBezTo>
                  <a:cubicBezTo>
                    <a:pt x="381" y="458"/>
                    <a:pt x="381" y="458"/>
                    <a:pt x="374" y="464"/>
                  </a:cubicBezTo>
                  <a:cubicBezTo>
                    <a:pt x="371" y="466"/>
                    <a:pt x="369" y="466"/>
                    <a:pt x="367" y="466"/>
                  </a:cubicBezTo>
                  <a:cubicBezTo>
                    <a:pt x="366" y="466"/>
                    <a:pt x="365" y="465"/>
                    <a:pt x="365" y="465"/>
                  </a:cubicBezTo>
                  <a:cubicBezTo>
                    <a:pt x="371" y="460"/>
                    <a:pt x="377" y="457"/>
                    <a:pt x="379" y="457"/>
                  </a:cubicBezTo>
                  <a:close/>
                  <a:moveTo>
                    <a:pt x="410" y="492"/>
                  </a:moveTo>
                  <a:lnTo>
                    <a:pt x="411" y="493"/>
                  </a:lnTo>
                  <a:cubicBezTo>
                    <a:pt x="405" y="497"/>
                    <a:pt x="398" y="501"/>
                    <a:pt x="397" y="501"/>
                  </a:cubicBezTo>
                  <a:cubicBezTo>
                    <a:pt x="396" y="501"/>
                    <a:pt x="396" y="501"/>
                    <a:pt x="396" y="501"/>
                  </a:cubicBezTo>
                  <a:lnTo>
                    <a:pt x="395" y="501"/>
                  </a:lnTo>
                  <a:cubicBezTo>
                    <a:pt x="400" y="497"/>
                    <a:pt x="405" y="494"/>
                    <a:pt x="410" y="492"/>
                  </a:cubicBezTo>
                  <a:close/>
                  <a:moveTo>
                    <a:pt x="500" y="545"/>
                  </a:moveTo>
                  <a:cubicBezTo>
                    <a:pt x="501" y="545"/>
                    <a:pt x="501" y="545"/>
                    <a:pt x="501" y="545"/>
                  </a:cubicBezTo>
                  <a:cubicBezTo>
                    <a:pt x="502" y="547"/>
                    <a:pt x="502" y="547"/>
                    <a:pt x="494" y="551"/>
                  </a:cubicBezTo>
                  <a:cubicBezTo>
                    <a:pt x="494" y="551"/>
                    <a:pt x="489" y="555"/>
                    <a:pt x="487" y="555"/>
                  </a:cubicBezTo>
                  <a:cubicBezTo>
                    <a:pt x="486" y="555"/>
                    <a:pt x="486" y="555"/>
                    <a:pt x="486" y="554"/>
                  </a:cubicBezTo>
                  <a:lnTo>
                    <a:pt x="493" y="549"/>
                  </a:lnTo>
                  <a:cubicBezTo>
                    <a:pt x="498" y="546"/>
                    <a:pt x="500" y="545"/>
                    <a:pt x="500" y="545"/>
                  </a:cubicBezTo>
                  <a:close/>
                  <a:moveTo>
                    <a:pt x="515" y="552"/>
                  </a:moveTo>
                  <a:lnTo>
                    <a:pt x="515" y="553"/>
                  </a:lnTo>
                  <a:cubicBezTo>
                    <a:pt x="509" y="557"/>
                    <a:pt x="502" y="561"/>
                    <a:pt x="501" y="561"/>
                  </a:cubicBezTo>
                  <a:cubicBezTo>
                    <a:pt x="501" y="561"/>
                    <a:pt x="501" y="561"/>
                    <a:pt x="501" y="561"/>
                  </a:cubicBezTo>
                  <a:lnTo>
                    <a:pt x="507" y="556"/>
                  </a:lnTo>
                  <a:lnTo>
                    <a:pt x="515" y="552"/>
                  </a:lnTo>
                  <a:close/>
                  <a:moveTo>
                    <a:pt x="475" y="589"/>
                  </a:moveTo>
                  <a:cubicBezTo>
                    <a:pt x="476" y="589"/>
                    <a:pt x="474" y="591"/>
                    <a:pt x="470" y="594"/>
                  </a:cubicBezTo>
                  <a:cubicBezTo>
                    <a:pt x="466" y="597"/>
                    <a:pt x="464" y="598"/>
                    <a:pt x="464" y="598"/>
                  </a:cubicBezTo>
                  <a:cubicBezTo>
                    <a:pt x="463" y="598"/>
                    <a:pt x="463" y="597"/>
                    <a:pt x="463" y="597"/>
                  </a:cubicBezTo>
                  <a:cubicBezTo>
                    <a:pt x="461" y="596"/>
                    <a:pt x="461" y="596"/>
                    <a:pt x="469" y="593"/>
                  </a:cubicBezTo>
                  <a:lnTo>
                    <a:pt x="469" y="591"/>
                  </a:lnTo>
                  <a:cubicBezTo>
                    <a:pt x="472" y="590"/>
                    <a:pt x="474" y="589"/>
                    <a:pt x="475" y="589"/>
                  </a:cubicBezTo>
                  <a:close/>
                  <a:moveTo>
                    <a:pt x="474" y="599"/>
                  </a:moveTo>
                  <a:cubicBezTo>
                    <a:pt x="474" y="600"/>
                    <a:pt x="474" y="600"/>
                    <a:pt x="467" y="605"/>
                  </a:cubicBezTo>
                  <a:lnTo>
                    <a:pt x="473" y="599"/>
                  </a:lnTo>
                  <a:close/>
                  <a:moveTo>
                    <a:pt x="479" y="608"/>
                  </a:moveTo>
                  <a:lnTo>
                    <a:pt x="479" y="609"/>
                  </a:lnTo>
                  <a:cubicBezTo>
                    <a:pt x="480" y="611"/>
                    <a:pt x="480" y="611"/>
                    <a:pt x="473" y="615"/>
                  </a:cubicBezTo>
                  <a:lnTo>
                    <a:pt x="473" y="614"/>
                  </a:lnTo>
                  <a:lnTo>
                    <a:pt x="479" y="608"/>
                  </a:lnTo>
                  <a:close/>
                  <a:moveTo>
                    <a:pt x="467" y="614"/>
                  </a:moveTo>
                  <a:cubicBezTo>
                    <a:pt x="467" y="614"/>
                    <a:pt x="466" y="614"/>
                    <a:pt x="464" y="615"/>
                  </a:cubicBezTo>
                  <a:cubicBezTo>
                    <a:pt x="464" y="615"/>
                    <a:pt x="464" y="615"/>
                    <a:pt x="464" y="615"/>
                  </a:cubicBezTo>
                  <a:cubicBezTo>
                    <a:pt x="465" y="615"/>
                    <a:pt x="468" y="614"/>
                    <a:pt x="467" y="614"/>
                  </a:cubicBezTo>
                  <a:close/>
                  <a:moveTo>
                    <a:pt x="498" y="608"/>
                  </a:moveTo>
                  <a:lnTo>
                    <a:pt x="500" y="609"/>
                  </a:lnTo>
                  <a:cubicBezTo>
                    <a:pt x="500" y="611"/>
                    <a:pt x="493" y="615"/>
                    <a:pt x="493" y="615"/>
                  </a:cubicBezTo>
                  <a:cubicBezTo>
                    <a:pt x="493" y="615"/>
                    <a:pt x="487" y="620"/>
                    <a:pt x="485" y="620"/>
                  </a:cubicBezTo>
                  <a:cubicBezTo>
                    <a:pt x="485" y="620"/>
                    <a:pt x="485" y="620"/>
                    <a:pt x="485" y="619"/>
                  </a:cubicBezTo>
                  <a:cubicBezTo>
                    <a:pt x="489" y="615"/>
                    <a:pt x="494" y="612"/>
                    <a:pt x="498" y="609"/>
                  </a:cubicBezTo>
                  <a:lnTo>
                    <a:pt x="498" y="608"/>
                  </a:lnTo>
                  <a:close/>
                  <a:moveTo>
                    <a:pt x="525" y="648"/>
                  </a:moveTo>
                  <a:cubicBezTo>
                    <a:pt x="526" y="648"/>
                    <a:pt x="525" y="648"/>
                    <a:pt x="523" y="650"/>
                  </a:cubicBezTo>
                  <a:cubicBezTo>
                    <a:pt x="517" y="653"/>
                    <a:pt x="513" y="655"/>
                    <a:pt x="508" y="658"/>
                  </a:cubicBezTo>
                  <a:cubicBezTo>
                    <a:pt x="508" y="658"/>
                    <a:pt x="505" y="660"/>
                    <a:pt x="505" y="660"/>
                  </a:cubicBezTo>
                  <a:cubicBezTo>
                    <a:pt x="505" y="660"/>
                    <a:pt x="505" y="659"/>
                    <a:pt x="507" y="658"/>
                  </a:cubicBezTo>
                  <a:lnTo>
                    <a:pt x="514" y="652"/>
                  </a:lnTo>
                  <a:cubicBezTo>
                    <a:pt x="519" y="650"/>
                    <a:pt x="524" y="648"/>
                    <a:pt x="525" y="648"/>
                  </a:cubicBezTo>
                  <a:close/>
                  <a:moveTo>
                    <a:pt x="570" y="663"/>
                  </a:moveTo>
                  <a:cubicBezTo>
                    <a:pt x="570" y="664"/>
                    <a:pt x="570" y="664"/>
                    <a:pt x="563" y="669"/>
                  </a:cubicBezTo>
                  <a:cubicBezTo>
                    <a:pt x="557" y="673"/>
                    <a:pt x="549" y="677"/>
                    <a:pt x="548" y="677"/>
                  </a:cubicBezTo>
                  <a:cubicBezTo>
                    <a:pt x="554" y="670"/>
                    <a:pt x="562" y="665"/>
                    <a:pt x="570" y="663"/>
                  </a:cubicBezTo>
                  <a:close/>
                  <a:moveTo>
                    <a:pt x="663" y="792"/>
                  </a:moveTo>
                  <a:cubicBezTo>
                    <a:pt x="665" y="792"/>
                    <a:pt x="654" y="799"/>
                    <a:pt x="643" y="805"/>
                  </a:cubicBezTo>
                  <a:cubicBezTo>
                    <a:pt x="636" y="808"/>
                    <a:pt x="632" y="810"/>
                    <a:pt x="632" y="810"/>
                  </a:cubicBezTo>
                  <a:cubicBezTo>
                    <a:pt x="632" y="810"/>
                    <a:pt x="635" y="808"/>
                    <a:pt x="642" y="803"/>
                  </a:cubicBezTo>
                  <a:cubicBezTo>
                    <a:pt x="649" y="798"/>
                    <a:pt x="655" y="794"/>
                    <a:pt x="656" y="794"/>
                  </a:cubicBezTo>
                  <a:cubicBezTo>
                    <a:pt x="657" y="794"/>
                    <a:pt x="657" y="794"/>
                    <a:pt x="657" y="794"/>
                  </a:cubicBezTo>
                  <a:cubicBezTo>
                    <a:pt x="660" y="793"/>
                    <a:pt x="662" y="792"/>
                    <a:pt x="663" y="792"/>
                  </a:cubicBezTo>
                  <a:close/>
                  <a:moveTo>
                    <a:pt x="149" y="0"/>
                  </a:moveTo>
                  <a:cubicBezTo>
                    <a:pt x="148" y="0"/>
                    <a:pt x="146" y="1"/>
                    <a:pt x="143" y="3"/>
                  </a:cubicBezTo>
                  <a:cubicBezTo>
                    <a:pt x="129" y="13"/>
                    <a:pt x="121" y="17"/>
                    <a:pt x="123" y="18"/>
                  </a:cubicBezTo>
                  <a:cubicBezTo>
                    <a:pt x="123" y="19"/>
                    <a:pt x="123" y="19"/>
                    <a:pt x="116" y="24"/>
                  </a:cubicBezTo>
                  <a:cubicBezTo>
                    <a:pt x="116" y="24"/>
                    <a:pt x="115" y="23"/>
                    <a:pt x="115" y="22"/>
                  </a:cubicBezTo>
                  <a:cubicBezTo>
                    <a:pt x="114" y="21"/>
                    <a:pt x="114" y="20"/>
                    <a:pt x="113" y="20"/>
                  </a:cubicBezTo>
                  <a:cubicBezTo>
                    <a:pt x="111" y="20"/>
                    <a:pt x="109" y="21"/>
                    <a:pt x="105" y="23"/>
                  </a:cubicBezTo>
                  <a:cubicBezTo>
                    <a:pt x="98" y="25"/>
                    <a:pt x="87" y="32"/>
                    <a:pt x="89" y="32"/>
                  </a:cubicBezTo>
                  <a:cubicBezTo>
                    <a:pt x="89" y="32"/>
                    <a:pt x="90" y="32"/>
                    <a:pt x="91" y="32"/>
                  </a:cubicBezTo>
                  <a:lnTo>
                    <a:pt x="91" y="32"/>
                  </a:lnTo>
                  <a:lnTo>
                    <a:pt x="84" y="37"/>
                  </a:lnTo>
                  <a:cubicBezTo>
                    <a:pt x="73" y="45"/>
                    <a:pt x="68" y="49"/>
                    <a:pt x="69" y="49"/>
                  </a:cubicBezTo>
                  <a:cubicBezTo>
                    <a:pt x="70" y="49"/>
                    <a:pt x="76" y="46"/>
                    <a:pt x="86" y="40"/>
                  </a:cubicBezTo>
                  <a:cubicBezTo>
                    <a:pt x="97" y="32"/>
                    <a:pt x="102" y="28"/>
                    <a:pt x="103" y="28"/>
                  </a:cubicBezTo>
                  <a:lnTo>
                    <a:pt x="103" y="28"/>
                  </a:lnTo>
                  <a:cubicBezTo>
                    <a:pt x="103" y="28"/>
                    <a:pt x="100" y="31"/>
                    <a:pt x="93" y="36"/>
                  </a:cubicBezTo>
                  <a:cubicBezTo>
                    <a:pt x="79" y="45"/>
                    <a:pt x="80" y="46"/>
                    <a:pt x="80" y="47"/>
                  </a:cubicBezTo>
                  <a:cubicBezTo>
                    <a:pt x="81" y="49"/>
                    <a:pt x="81" y="49"/>
                    <a:pt x="74" y="53"/>
                  </a:cubicBezTo>
                  <a:cubicBezTo>
                    <a:pt x="67" y="57"/>
                    <a:pt x="61" y="63"/>
                    <a:pt x="61" y="64"/>
                  </a:cubicBezTo>
                  <a:cubicBezTo>
                    <a:pt x="61" y="65"/>
                    <a:pt x="62" y="65"/>
                    <a:pt x="62" y="65"/>
                  </a:cubicBezTo>
                  <a:cubicBezTo>
                    <a:pt x="63" y="65"/>
                    <a:pt x="64" y="64"/>
                    <a:pt x="69" y="61"/>
                  </a:cubicBezTo>
                  <a:cubicBezTo>
                    <a:pt x="71" y="59"/>
                    <a:pt x="73" y="58"/>
                    <a:pt x="74" y="58"/>
                  </a:cubicBezTo>
                  <a:lnTo>
                    <a:pt x="74" y="58"/>
                  </a:lnTo>
                  <a:cubicBezTo>
                    <a:pt x="74" y="58"/>
                    <a:pt x="71" y="61"/>
                    <a:pt x="63" y="68"/>
                  </a:cubicBezTo>
                  <a:cubicBezTo>
                    <a:pt x="60" y="70"/>
                    <a:pt x="59" y="71"/>
                    <a:pt x="59" y="71"/>
                  </a:cubicBezTo>
                  <a:cubicBezTo>
                    <a:pt x="59" y="71"/>
                    <a:pt x="62" y="69"/>
                    <a:pt x="70" y="63"/>
                  </a:cubicBezTo>
                  <a:cubicBezTo>
                    <a:pt x="76" y="59"/>
                    <a:pt x="80" y="57"/>
                    <a:pt x="81" y="57"/>
                  </a:cubicBezTo>
                  <a:cubicBezTo>
                    <a:pt x="83" y="57"/>
                    <a:pt x="80" y="61"/>
                    <a:pt x="72" y="66"/>
                  </a:cubicBezTo>
                  <a:cubicBezTo>
                    <a:pt x="72" y="66"/>
                    <a:pt x="72" y="68"/>
                    <a:pt x="73" y="69"/>
                  </a:cubicBezTo>
                  <a:cubicBezTo>
                    <a:pt x="73" y="69"/>
                    <a:pt x="81" y="64"/>
                    <a:pt x="88" y="60"/>
                  </a:cubicBezTo>
                  <a:cubicBezTo>
                    <a:pt x="96" y="55"/>
                    <a:pt x="100" y="52"/>
                    <a:pt x="100" y="52"/>
                  </a:cubicBezTo>
                  <a:lnTo>
                    <a:pt x="100" y="52"/>
                  </a:lnTo>
                  <a:cubicBezTo>
                    <a:pt x="100" y="52"/>
                    <a:pt x="99" y="54"/>
                    <a:pt x="96" y="56"/>
                  </a:cubicBezTo>
                  <a:cubicBezTo>
                    <a:pt x="91" y="60"/>
                    <a:pt x="87" y="63"/>
                    <a:pt x="82" y="66"/>
                  </a:cubicBezTo>
                  <a:cubicBezTo>
                    <a:pt x="74" y="71"/>
                    <a:pt x="75" y="72"/>
                    <a:pt x="75" y="73"/>
                  </a:cubicBezTo>
                  <a:cubicBezTo>
                    <a:pt x="76" y="74"/>
                    <a:pt x="77" y="75"/>
                    <a:pt x="78" y="75"/>
                  </a:cubicBezTo>
                  <a:cubicBezTo>
                    <a:pt x="79" y="75"/>
                    <a:pt x="81" y="74"/>
                    <a:pt x="84" y="71"/>
                  </a:cubicBezTo>
                  <a:lnTo>
                    <a:pt x="84" y="71"/>
                  </a:lnTo>
                  <a:lnTo>
                    <a:pt x="78" y="77"/>
                  </a:lnTo>
                  <a:cubicBezTo>
                    <a:pt x="78" y="77"/>
                    <a:pt x="75" y="79"/>
                    <a:pt x="75" y="79"/>
                  </a:cubicBezTo>
                  <a:cubicBezTo>
                    <a:pt x="75" y="79"/>
                    <a:pt x="76" y="78"/>
                    <a:pt x="79" y="77"/>
                  </a:cubicBezTo>
                  <a:lnTo>
                    <a:pt x="79" y="77"/>
                  </a:lnTo>
                  <a:cubicBezTo>
                    <a:pt x="79" y="77"/>
                    <a:pt x="79" y="78"/>
                    <a:pt x="73" y="84"/>
                  </a:cubicBezTo>
                  <a:cubicBezTo>
                    <a:pt x="71" y="86"/>
                    <a:pt x="71" y="87"/>
                    <a:pt x="72" y="87"/>
                  </a:cubicBezTo>
                  <a:cubicBezTo>
                    <a:pt x="75" y="87"/>
                    <a:pt x="87" y="81"/>
                    <a:pt x="96" y="72"/>
                  </a:cubicBezTo>
                  <a:lnTo>
                    <a:pt x="96" y="73"/>
                  </a:lnTo>
                  <a:cubicBezTo>
                    <a:pt x="96" y="73"/>
                    <a:pt x="96" y="73"/>
                    <a:pt x="96" y="73"/>
                  </a:cubicBezTo>
                  <a:cubicBezTo>
                    <a:pt x="98" y="73"/>
                    <a:pt x="104" y="70"/>
                    <a:pt x="104" y="70"/>
                  </a:cubicBezTo>
                  <a:cubicBezTo>
                    <a:pt x="108" y="67"/>
                    <a:pt x="110" y="66"/>
                    <a:pt x="111" y="66"/>
                  </a:cubicBezTo>
                  <a:cubicBezTo>
                    <a:pt x="111" y="66"/>
                    <a:pt x="111" y="66"/>
                    <a:pt x="111" y="66"/>
                  </a:cubicBezTo>
                  <a:lnTo>
                    <a:pt x="98" y="77"/>
                  </a:lnTo>
                  <a:cubicBezTo>
                    <a:pt x="84" y="85"/>
                    <a:pt x="77" y="90"/>
                    <a:pt x="78" y="90"/>
                  </a:cubicBezTo>
                  <a:cubicBezTo>
                    <a:pt x="79" y="90"/>
                    <a:pt x="83" y="88"/>
                    <a:pt x="91" y="83"/>
                  </a:cubicBezTo>
                  <a:lnTo>
                    <a:pt x="91" y="83"/>
                  </a:lnTo>
                  <a:lnTo>
                    <a:pt x="84" y="88"/>
                  </a:lnTo>
                  <a:cubicBezTo>
                    <a:pt x="80" y="91"/>
                    <a:pt x="78" y="92"/>
                    <a:pt x="81" y="92"/>
                  </a:cubicBezTo>
                  <a:cubicBezTo>
                    <a:pt x="82" y="92"/>
                    <a:pt x="84" y="92"/>
                    <a:pt x="87" y="91"/>
                  </a:cubicBezTo>
                  <a:cubicBezTo>
                    <a:pt x="95" y="88"/>
                    <a:pt x="101" y="83"/>
                    <a:pt x="109" y="79"/>
                  </a:cubicBezTo>
                  <a:cubicBezTo>
                    <a:pt x="114" y="75"/>
                    <a:pt x="115" y="74"/>
                    <a:pt x="116" y="74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7" y="75"/>
                    <a:pt x="117" y="75"/>
                    <a:pt x="110" y="80"/>
                  </a:cubicBezTo>
                  <a:cubicBezTo>
                    <a:pt x="102" y="86"/>
                    <a:pt x="99" y="89"/>
                    <a:pt x="100" y="89"/>
                  </a:cubicBezTo>
                  <a:cubicBezTo>
                    <a:pt x="101" y="89"/>
                    <a:pt x="105" y="87"/>
                    <a:pt x="111" y="83"/>
                  </a:cubicBezTo>
                  <a:lnTo>
                    <a:pt x="111" y="83"/>
                  </a:lnTo>
                  <a:lnTo>
                    <a:pt x="105" y="88"/>
                  </a:lnTo>
                  <a:cubicBezTo>
                    <a:pt x="98" y="92"/>
                    <a:pt x="91" y="99"/>
                    <a:pt x="101" y="99"/>
                  </a:cubicBezTo>
                  <a:cubicBezTo>
                    <a:pt x="104" y="102"/>
                    <a:pt x="105" y="106"/>
                    <a:pt x="98" y="110"/>
                  </a:cubicBezTo>
                  <a:cubicBezTo>
                    <a:pt x="96" y="111"/>
                    <a:pt x="96" y="112"/>
                    <a:pt x="97" y="112"/>
                  </a:cubicBezTo>
                  <a:cubicBezTo>
                    <a:pt x="99" y="112"/>
                    <a:pt x="111" y="107"/>
                    <a:pt x="123" y="102"/>
                  </a:cubicBezTo>
                  <a:lnTo>
                    <a:pt x="123" y="102"/>
                  </a:lnTo>
                  <a:cubicBezTo>
                    <a:pt x="116" y="107"/>
                    <a:pt x="116" y="108"/>
                    <a:pt x="117" y="109"/>
                  </a:cubicBezTo>
                  <a:cubicBezTo>
                    <a:pt x="119" y="112"/>
                    <a:pt x="119" y="112"/>
                    <a:pt x="111" y="117"/>
                  </a:cubicBezTo>
                  <a:cubicBezTo>
                    <a:pt x="104" y="122"/>
                    <a:pt x="100" y="124"/>
                    <a:pt x="101" y="124"/>
                  </a:cubicBezTo>
                  <a:cubicBezTo>
                    <a:pt x="101" y="124"/>
                    <a:pt x="105" y="122"/>
                    <a:pt x="113" y="118"/>
                  </a:cubicBezTo>
                  <a:cubicBezTo>
                    <a:pt x="117" y="116"/>
                    <a:pt x="120" y="115"/>
                    <a:pt x="121" y="115"/>
                  </a:cubicBezTo>
                  <a:cubicBezTo>
                    <a:pt x="123" y="115"/>
                    <a:pt x="117" y="120"/>
                    <a:pt x="108" y="127"/>
                  </a:cubicBezTo>
                  <a:cubicBezTo>
                    <a:pt x="100" y="132"/>
                    <a:pt x="101" y="133"/>
                    <a:pt x="102" y="134"/>
                  </a:cubicBezTo>
                  <a:cubicBezTo>
                    <a:pt x="105" y="133"/>
                    <a:pt x="107" y="132"/>
                    <a:pt x="109" y="132"/>
                  </a:cubicBezTo>
                  <a:cubicBezTo>
                    <a:pt x="111" y="132"/>
                    <a:pt x="112" y="133"/>
                    <a:pt x="113" y="135"/>
                  </a:cubicBezTo>
                  <a:cubicBezTo>
                    <a:pt x="113" y="136"/>
                    <a:pt x="113" y="136"/>
                    <a:pt x="114" y="136"/>
                  </a:cubicBezTo>
                  <a:cubicBezTo>
                    <a:pt x="115" y="136"/>
                    <a:pt x="118" y="134"/>
                    <a:pt x="128" y="128"/>
                  </a:cubicBezTo>
                  <a:cubicBezTo>
                    <a:pt x="137" y="122"/>
                    <a:pt x="140" y="120"/>
                    <a:pt x="142" y="120"/>
                  </a:cubicBezTo>
                  <a:cubicBezTo>
                    <a:pt x="143" y="120"/>
                    <a:pt x="144" y="121"/>
                    <a:pt x="144" y="121"/>
                  </a:cubicBezTo>
                  <a:cubicBezTo>
                    <a:pt x="144" y="123"/>
                    <a:pt x="145" y="124"/>
                    <a:pt x="138" y="128"/>
                  </a:cubicBezTo>
                  <a:cubicBezTo>
                    <a:pt x="138" y="128"/>
                    <a:pt x="132" y="134"/>
                    <a:pt x="132" y="135"/>
                  </a:cubicBezTo>
                  <a:cubicBezTo>
                    <a:pt x="133" y="136"/>
                    <a:pt x="133" y="137"/>
                    <a:pt x="126" y="142"/>
                  </a:cubicBezTo>
                  <a:cubicBezTo>
                    <a:pt x="126" y="142"/>
                    <a:pt x="119" y="147"/>
                    <a:pt x="120" y="149"/>
                  </a:cubicBezTo>
                  <a:cubicBezTo>
                    <a:pt x="121" y="151"/>
                    <a:pt x="123" y="153"/>
                    <a:pt x="116" y="157"/>
                  </a:cubicBezTo>
                  <a:cubicBezTo>
                    <a:pt x="116" y="158"/>
                    <a:pt x="116" y="158"/>
                    <a:pt x="116" y="158"/>
                  </a:cubicBezTo>
                  <a:cubicBezTo>
                    <a:pt x="117" y="158"/>
                    <a:pt x="118" y="157"/>
                    <a:pt x="124" y="154"/>
                  </a:cubicBezTo>
                  <a:cubicBezTo>
                    <a:pt x="128" y="151"/>
                    <a:pt x="132" y="149"/>
                    <a:pt x="134" y="149"/>
                  </a:cubicBezTo>
                  <a:cubicBezTo>
                    <a:pt x="135" y="149"/>
                    <a:pt x="136" y="151"/>
                    <a:pt x="134" y="154"/>
                  </a:cubicBezTo>
                  <a:cubicBezTo>
                    <a:pt x="134" y="155"/>
                    <a:pt x="135" y="157"/>
                    <a:pt x="137" y="157"/>
                  </a:cubicBezTo>
                  <a:cubicBezTo>
                    <a:pt x="138" y="157"/>
                    <a:pt x="141" y="156"/>
                    <a:pt x="144" y="154"/>
                  </a:cubicBezTo>
                  <a:lnTo>
                    <a:pt x="144" y="154"/>
                  </a:lnTo>
                  <a:cubicBezTo>
                    <a:pt x="144" y="155"/>
                    <a:pt x="144" y="155"/>
                    <a:pt x="137" y="160"/>
                  </a:cubicBezTo>
                  <a:cubicBezTo>
                    <a:pt x="129" y="165"/>
                    <a:pt x="126" y="168"/>
                    <a:pt x="127" y="168"/>
                  </a:cubicBezTo>
                  <a:cubicBezTo>
                    <a:pt x="129" y="168"/>
                    <a:pt x="133" y="167"/>
                    <a:pt x="139" y="164"/>
                  </a:cubicBezTo>
                  <a:cubicBezTo>
                    <a:pt x="143" y="162"/>
                    <a:pt x="145" y="161"/>
                    <a:pt x="145" y="161"/>
                  </a:cubicBezTo>
                  <a:lnTo>
                    <a:pt x="145" y="161"/>
                  </a:lnTo>
                  <a:cubicBezTo>
                    <a:pt x="145" y="161"/>
                    <a:pt x="144" y="162"/>
                    <a:pt x="141" y="165"/>
                  </a:cubicBezTo>
                  <a:cubicBezTo>
                    <a:pt x="141" y="165"/>
                    <a:pt x="141" y="165"/>
                    <a:pt x="141" y="165"/>
                  </a:cubicBezTo>
                  <a:cubicBezTo>
                    <a:pt x="142" y="165"/>
                    <a:pt x="144" y="165"/>
                    <a:pt x="148" y="163"/>
                  </a:cubicBezTo>
                  <a:cubicBezTo>
                    <a:pt x="152" y="162"/>
                    <a:pt x="154" y="161"/>
                    <a:pt x="154" y="161"/>
                  </a:cubicBezTo>
                  <a:cubicBezTo>
                    <a:pt x="155" y="161"/>
                    <a:pt x="154" y="162"/>
                    <a:pt x="151" y="166"/>
                  </a:cubicBezTo>
                  <a:cubicBezTo>
                    <a:pt x="143" y="171"/>
                    <a:pt x="144" y="172"/>
                    <a:pt x="144" y="173"/>
                  </a:cubicBezTo>
                  <a:cubicBezTo>
                    <a:pt x="145" y="173"/>
                    <a:pt x="146" y="172"/>
                    <a:pt x="147" y="172"/>
                  </a:cubicBezTo>
                  <a:cubicBezTo>
                    <a:pt x="154" y="172"/>
                    <a:pt x="158" y="181"/>
                    <a:pt x="152" y="186"/>
                  </a:cubicBezTo>
                  <a:cubicBezTo>
                    <a:pt x="157" y="183"/>
                    <a:pt x="159" y="182"/>
                    <a:pt x="160" y="182"/>
                  </a:cubicBezTo>
                  <a:cubicBezTo>
                    <a:pt x="160" y="182"/>
                    <a:pt x="160" y="183"/>
                    <a:pt x="161" y="183"/>
                  </a:cubicBezTo>
                  <a:cubicBezTo>
                    <a:pt x="155" y="187"/>
                    <a:pt x="153" y="189"/>
                    <a:pt x="154" y="189"/>
                  </a:cubicBezTo>
                  <a:cubicBezTo>
                    <a:pt x="154" y="189"/>
                    <a:pt x="160" y="186"/>
                    <a:pt x="169" y="181"/>
                  </a:cubicBezTo>
                  <a:lnTo>
                    <a:pt x="169" y="180"/>
                  </a:lnTo>
                  <a:lnTo>
                    <a:pt x="167" y="179"/>
                  </a:lnTo>
                  <a:cubicBezTo>
                    <a:pt x="173" y="175"/>
                    <a:pt x="177" y="173"/>
                    <a:pt x="178" y="173"/>
                  </a:cubicBezTo>
                  <a:cubicBezTo>
                    <a:pt x="179" y="173"/>
                    <a:pt x="175" y="178"/>
                    <a:pt x="162" y="186"/>
                  </a:cubicBezTo>
                  <a:cubicBezTo>
                    <a:pt x="155" y="192"/>
                    <a:pt x="152" y="194"/>
                    <a:pt x="152" y="194"/>
                  </a:cubicBezTo>
                  <a:cubicBezTo>
                    <a:pt x="152" y="194"/>
                    <a:pt x="156" y="192"/>
                    <a:pt x="163" y="188"/>
                  </a:cubicBezTo>
                  <a:cubicBezTo>
                    <a:pt x="169" y="184"/>
                    <a:pt x="173" y="182"/>
                    <a:pt x="174" y="182"/>
                  </a:cubicBezTo>
                  <a:cubicBezTo>
                    <a:pt x="176" y="182"/>
                    <a:pt x="173" y="185"/>
                    <a:pt x="165" y="191"/>
                  </a:cubicBezTo>
                  <a:cubicBezTo>
                    <a:pt x="158" y="196"/>
                    <a:pt x="154" y="199"/>
                    <a:pt x="154" y="199"/>
                  </a:cubicBezTo>
                  <a:cubicBezTo>
                    <a:pt x="155" y="199"/>
                    <a:pt x="158" y="196"/>
                    <a:pt x="165" y="192"/>
                  </a:cubicBezTo>
                  <a:cubicBezTo>
                    <a:pt x="181" y="183"/>
                    <a:pt x="191" y="179"/>
                    <a:pt x="193" y="179"/>
                  </a:cubicBezTo>
                  <a:cubicBezTo>
                    <a:pt x="195" y="179"/>
                    <a:pt x="189" y="183"/>
                    <a:pt x="175" y="192"/>
                  </a:cubicBezTo>
                  <a:cubicBezTo>
                    <a:pt x="162" y="202"/>
                    <a:pt x="155" y="208"/>
                    <a:pt x="155" y="208"/>
                  </a:cubicBezTo>
                  <a:cubicBezTo>
                    <a:pt x="155" y="208"/>
                    <a:pt x="155" y="208"/>
                    <a:pt x="156" y="208"/>
                  </a:cubicBezTo>
                  <a:cubicBezTo>
                    <a:pt x="158" y="208"/>
                    <a:pt x="164" y="204"/>
                    <a:pt x="170" y="200"/>
                  </a:cubicBezTo>
                  <a:cubicBezTo>
                    <a:pt x="176" y="195"/>
                    <a:pt x="180" y="193"/>
                    <a:pt x="181" y="193"/>
                  </a:cubicBezTo>
                  <a:lnTo>
                    <a:pt x="181" y="193"/>
                  </a:lnTo>
                  <a:cubicBezTo>
                    <a:pt x="181" y="193"/>
                    <a:pt x="178" y="196"/>
                    <a:pt x="171" y="202"/>
                  </a:cubicBezTo>
                  <a:cubicBezTo>
                    <a:pt x="158" y="213"/>
                    <a:pt x="154" y="218"/>
                    <a:pt x="158" y="218"/>
                  </a:cubicBezTo>
                  <a:cubicBezTo>
                    <a:pt x="160" y="218"/>
                    <a:pt x="163" y="217"/>
                    <a:pt x="169" y="215"/>
                  </a:cubicBezTo>
                  <a:cubicBezTo>
                    <a:pt x="175" y="212"/>
                    <a:pt x="179" y="212"/>
                    <a:pt x="181" y="212"/>
                  </a:cubicBezTo>
                  <a:cubicBezTo>
                    <a:pt x="184" y="212"/>
                    <a:pt x="181" y="214"/>
                    <a:pt x="171" y="218"/>
                  </a:cubicBezTo>
                  <a:cubicBezTo>
                    <a:pt x="161" y="223"/>
                    <a:pt x="158" y="225"/>
                    <a:pt x="159" y="225"/>
                  </a:cubicBezTo>
                  <a:cubicBezTo>
                    <a:pt x="160" y="225"/>
                    <a:pt x="161" y="224"/>
                    <a:pt x="164" y="223"/>
                  </a:cubicBezTo>
                  <a:cubicBezTo>
                    <a:pt x="165" y="225"/>
                    <a:pt x="166" y="227"/>
                    <a:pt x="166" y="228"/>
                  </a:cubicBezTo>
                  <a:cubicBezTo>
                    <a:pt x="166" y="228"/>
                    <a:pt x="167" y="228"/>
                    <a:pt x="167" y="228"/>
                  </a:cubicBezTo>
                  <a:cubicBezTo>
                    <a:pt x="169" y="228"/>
                    <a:pt x="176" y="224"/>
                    <a:pt x="182" y="220"/>
                  </a:cubicBezTo>
                  <a:lnTo>
                    <a:pt x="182" y="220"/>
                  </a:lnTo>
                  <a:cubicBezTo>
                    <a:pt x="172" y="227"/>
                    <a:pt x="167" y="233"/>
                    <a:pt x="170" y="233"/>
                  </a:cubicBezTo>
                  <a:cubicBezTo>
                    <a:pt x="171" y="233"/>
                    <a:pt x="174" y="232"/>
                    <a:pt x="178" y="230"/>
                  </a:cubicBezTo>
                  <a:lnTo>
                    <a:pt x="179" y="231"/>
                  </a:lnTo>
                  <a:cubicBezTo>
                    <a:pt x="179" y="232"/>
                    <a:pt x="179" y="232"/>
                    <a:pt x="180" y="232"/>
                  </a:cubicBezTo>
                  <a:cubicBezTo>
                    <a:pt x="181" y="232"/>
                    <a:pt x="183" y="231"/>
                    <a:pt x="188" y="229"/>
                  </a:cubicBezTo>
                  <a:cubicBezTo>
                    <a:pt x="189" y="228"/>
                    <a:pt x="190" y="228"/>
                    <a:pt x="191" y="228"/>
                  </a:cubicBezTo>
                  <a:cubicBezTo>
                    <a:pt x="193" y="228"/>
                    <a:pt x="187" y="233"/>
                    <a:pt x="182" y="237"/>
                  </a:cubicBezTo>
                  <a:cubicBezTo>
                    <a:pt x="177" y="241"/>
                    <a:pt x="172" y="245"/>
                    <a:pt x="173" y="245"/>
                  </a:cubicBezTo>
                  <a:cubicBezTo>
                    <a:pt x="173" y="245"/>
                    <a:pt x="174" y="245"/>
                    <a:pt x="176" y="244"/>
                  </a:cubicBezTo>
                  <a:cubicBezTo>
                    <a:pt x="183" y="239"/>
                    <a:pt x="191" y="236"/>
                    <a:pt x="199" y="232"/>
                  </a:cubicBezTo>
                  <a:cubicBezTo>
                    <a:pt x="201" y="231"/>
                    <a:pt x="202" y="231"/>
                    <a:pt x="202" y="231"/>
                  </a:cubicBezTo>
                  <a:lnTo>
                    <a:pt x="202" y="231"/>
                  </a:lnTo>
                  <a:cubicBezTo>
                    <a:pt x="203" y="231"/>
                    <a:pt x="198" y="235"/>
                    <a:pt x="192" y="238"/>
                  </a:cubicBezTo>
                  <a:cubicBezTo>
                    <a:pt x="188" y="240"/>
                    <a:pt x="183" y="245"/>
                    <a:pt x="180" y="249"/>
                  </a:cubicBezTo>
                  <a:cubicBezTo>
                    <a:pt x="180" y="250"/>
                    <a:pt x="180" y="251"/>
                    <a:pt x="181" y="251"/>
                  </a:cubicBezTo>
                  <a:cubicBezTo>
                    <a:pt x="183" y="251"/>
                    <a:pt x="185" y="250"/>
                    <a:pt x="189" y="247"/>
                  </a:cubicBezTo>
                  <a:cubicBezTo>
                    <a:pt x="191" y="246"/>
                    <a:pt x="192" y="245"/>
                    <a:pt x="193" y="245"/>
                  </a:cubicBezTo>
                  <a:cubicBezTo>
                    <a:pt x="197" y="245"/>
                    <a:pt x="197" y="250"/>
                    <a:pt x="192" y="254"/>
                  </a:cubicBezTo>
                  <a:lnTo>
                    <a:pt x="193" y="256"/>
                  </a:lnTo>
                  <a:cubicBezTo>
                    <a:pt x="193" y="256"/>
                    <a:pt x="194" y="256"/>
                    <a:pt x="194" y="256"/>
                  </a:cubicBezTo>
                  <a:cubicBezTo>
                    <a:pt x="196" y="256"/>
                    <a:pt x="200" y="255"/>
                    <a:pt x="201" y="255"/>
                  </a:cubicBezTo>
                  <a:cubicBezTo>
                    <a:pt x="202" y="255"/>
                    <a:pt x="202" y="255"/>
                    <a:pt x="202" y="255"/>
                  </a:cubicBezTo>
                  <a:cubicBezTo>
                    <a:pt x="202" y="255"/>
                    <a:pt x="202" y="255"/>
                    <a:pt x="210" y="252"/>
                  </a:cubicBezTo>
                  <a:lnTo>
                    <a:pt x="210" y="252"/>
                  </a:lnTo>
                  <a:cubicBezTo>
                    <a:pt x="211" y="253"/>
                    <a:pt x="211" y="254"/>
                    <a:pt x="204" y="258"/>
                  </a:cubicBezTo>
                  <a:cubicBezTo>
                    <a:pt x="211" y="254"/>
                    <a:pt x="215" y="252"/>
                    <a:pt x="216" y="252"/>
                  </a:cubicBezTo>
                  <a:lnTo>
                    <a:pt x="216" y="252"/>
                  </a:lnTo>
                  <a:cubicBezTo>
                    <a:pt x="216" y="252"/>
                    <a:pt x="213" y="255"/>
                    <a:pt x="206" y="261"/>
                  </a:cubicBezTo>
                  <a:cubicBezTo>
                    <a:pt x="198" y="265"/>
                    <a:pt x="194" y="267"/>
                    <a:pt x="195" y="267"/>
                  </a:cubicBezTo>
                  <a:cubicBezTo>
                    <a:pt x="195" y="267"/>
                    <a:pt x="199" y="265"/>
                    <a:pt x="207" y="262"/>
                  </a:cubicBezTo>
                  <a:cubicBezTo>
                    <a:pt x="210" y="260"/>
                    <a:pt x="212" y="258"/>
                    <a:pt x="212" y="258"/>
                  </a:cubicBezTo>
                  <a:lnTo>
                    <a:pt x="212" y="258"/>
                  </a:lnTo>
                  <a:cubicBezTo>
                    <a:pt x="212" y="258"/>
                    <a:pt x="211" y="260"/>
                    <a:pt x="208" y="263"/>
                  </a:cubicBezTo>
                  <a:cubicBezTo>
                    <a:pt x="204" y="266"/>
                    <a:pt x="202" y="267"/>
                    <a:pt x="202" y="267"/>
                  </a:cubicBezTo>
                  <a:cubicBezTo>
                    <a:pt x="203" y="267"/>
                    <a:pt x="205" y="266"/>
                    <a:pt x="208" y="264"/>
                  </a:cubicBezTo>
                  <a:cubicBezTo>
                    <a:pt x="216" y="260"/>
                    <a:pt x="222" y="257"/>
                    <a:pt x="224" y="257"/>
                  </a:cubicBezTo>
                  <a:cubicBezTo>
                    <a:pt x="225" y="257"/>
                    <a:pt x="223" y="259"/>
                    <a:pt x="217" y="263"/>
                  </a:cubicBezTo>
                  <a:cubicBezTo>
                    <a:pt x="217" y="263"/>
                    <a:pt x="217" y="263"/>
                    <a:pt x="218" y="263"/>
                  </a:cubicBezTo>
                  <a:cubicBezTo>
                    <a:pt x="219" y="263"/>
                    <a:pt x="221" y="263"/>
                    <a:pt x="226" y="261"/>
                  </a:cubicBezTo>
                  <a:cubicBezTo>
                    <a:pt x="233" y="256"/>
                    <a:pt x="237" y="254"/>
                    <a:pt x="237" y="254"/>
                  </a:cubicBezTo>
                  <a:lnTo>
                    <a:pt x="237" y="254"/>
                  </a:lnTo>
                  <a:cubicBezTo>
                    <a:pt x="237" y="254"/>
                    <a:pt x="233" y="256"/>
                    <a:pt x="226" y="262"/>
                  </a:cubicBezTo>
                  <a:cubicBezTo>
                    <a:pt x="218" y="267"/>
                    <a:pt x="215" y="270"/>
                    <a:pt x="217" y="270"/>
                  </a:cubicBezTo>
                  <a:cubicBezTo>
                    <a:pt x="218" y="270"/>
                    <a:pt x="221" y="268"/>
                    <a:pt x="228" y="264"/>
                  </a:cubicBezTo>
                  <a:cubicBezTo>
                    <a:pt x="228" y="264"/>
                    <a:pt x="230" y="263"/>
                    <a:pt x="231" y="263"/>
                  </a:cubicBezTo>
                  <a:cubicBezTo>
                    <a:pt x="232" y="263"/>
                    <a:pt x="232" y="264"/>
                    <a:pt x="229" y="266"/>
                  </a:cubicBezTo>
                  <a:cubicBezTo>
                    <a:pt x="225" y="271"/>
                    <a:pt x="222" y="278"/>
                    <a:pt x="225" y="278"/>
                  </a:cubicBezTo>
                  <a:cubicBezTo>
                    <a:pt x="226" y="278"/>
                    <a:pt x="228" y="276"/>
                    <a:pt x="233" y="273"/>
                  </a:cubicBezTo>
                  <a:lnTo>
                    <a:pt x="234" y="275"/>
                  </a:lnTo>
                  <a:cubicBezTo>
                    <a:pt x="230" y="279"/>
                    <a:pt x="229" y="281"/>
                    <a:pt x="231" y="281"/>
                  </a:cubicBezTo>
                  <a:cubicBezTo>
                    <a:pt x="231" y="281"/>
                    <a:pt x="233" y="280"/>
                    <a:pt x="236" y="278"/>
                  </a:cubicBezTo>
                  <a:lnTo>
                    <a:pt x="244" y="275"/>
                  </a:lnTo>
                  <a:lnTo>
                    <a:pt x="244" y="275"/>
                  </a:lnTo>
                  <a:cubicBezTo>
                    <a:pt x="237" y="280"/>
                    <a:pt x="230" y="285"/>
                    <a:pt x="231" y="286"/>
                  </a:cubicBezTo>
                  <a:cubicBezTo>
                    <a:pt x="231" y="287"/>
                    <a:pt x="231" y="287"/>
                    <a:pt x="232" y="287"/>
                  </a:cubicBezTo>
                  <a:cubicBezTo>
                    <a:pt x="232" y="287"/>
                    <a:pt x="234" y="286"/>
                    <a:pt x="238" y="283"/>
                  </a:cubicBezTo>
                  <a:cubicBezTo>
                    <a:pt x="242" y="280"/>
                    <a:pt x="244" y="279"/>
                    <a:pt x="245" y="279"/>
                  </a:cubicBezTo>
                  <a:cubicBezTo>
                    <a:pt x="246" y="279"/>
                    <a:pt x="246" y="279"/>
                    <a:pt x="246" y="280"/>
                  </a:cubicBezTo>
                  <a:cubicBezTo>
                    <a:pt x="247" y="280"/>
                    <a:pt x="240" y="286"/>
                    <a:pt x="234" y="291"/>
                  </a:cubicBezTo>
                  <a:lnTo>
                    <a:pt x="234" y="292"/>
                  </a:lnTo>
                  <a:cubicBezTo>
                    <a:pt x="242" y="286"/>
                    <a:pt x="245" y="284"/>
                    <a:pt x="246" y="284"/>
                  </a:cubicBezTo>
                  <a:lnTo>
                    <a:pt x="246" y="284"/>
                  </a:lnTo>
                  <a:cubicBezTo>
                    <a:pt x="246" y="284"/>
                    <a:pt x="244" y="285"/>
                    <a:pt x="242" y="287"/>
                  </a:cubicBezTo>
                  <a:cubicBezTo>
                    <a:pt x="235" y="293"/>
                    <a:pt x="236" y="294"/>
                    <a:pt x="236" y="295"/>
                  </a:cubicBezTo>
                  <a:cubicBezTo>
                    <a:pt x="238" y="294"/>
                    <a:pt x="239" y="294"/>
                    <a:pt x="240" y="294"/>
                  </a:cubicBezTo>
                  <a:cubicBezTo>
                    <a:pt x="240" y="294"/>
                    <a:pt x="238" y="295"/>
                    <a:pt x="236" y="295"/>
                  </a:cubicBezTo>
                  <a:cubicBezTo>
                    <a:pt x="236" y="295"/>
                    <a:pt x="236" y="295"/>
                    <a:pt x="236" y="295"/>
                  </a:cubicBezTo>
                  <a:lnTo>
                    <a:pt x="229" y="300"/>
                  </a:lnTo>
                  <a:cubicBezTo>
                    <a:pt x="227" y="302"/>
                    <a:pt x="226" y="302"/>
                    <a:pt x="226" y="302"/>
                  </a:cubicBezTo>
                  <a:cubicBezTo>
                    <a:pt x="227" y="302"/>
                    <a:pt x="232" y="299"/>
                    <a:pt x="237" y="296"/>
                  </a:cubicBezTo>
                  <a:lnTo>
                    <a:pt x="238" y="299"/>
                  </a:lnTo>
                  <a:cubicBezTo>
                    <a:pt x="238" y="299"/>
                    <a:pt x="238" y="299"/>
                    <a:pt x="239" y="299"/>
                  </a:cubicBezTo>
                  <a:cubicBezTo>
                    <a:pt x="239" y="299"/>
                    <a:pt x="241" y="298"/>
                    <a:pt x="246" y="294"/>
                  </a:cubicBezTo>
                  <a:cubicBezTo>
                    <a:pt x="252" y="290"/>
                    <a:pt x="258" y="286"/>
                    <a:pt x="260" y="286"/>
                  </a:cubicBezTo>
                  <a:cubicBezTo>
                    <a:pt x="260" y="286"/>
                    <a:pt x="260" y="286"/>
                    <a:pt x="261" y="286"/>
                  </a:cubicBezTo>
                  <a:cubicBezTo>
                    <a:pt x="263" y="285"/>
                    <a:pt x="263" y="285"/>
                    <a:pt x="264" y="285"/>
                  </a:cubicBezTo>
                  <a:lnTo>
                    <a:pt x="264" y="285"/>
                  </a:lnTo>
                  <a:cubicBezTo>
                    <a:pt x="264" y="285"/>
                    <a:pt x="261" y="286"/>
                    <a:pt x="261" y="286"/>
                  </a:cubicBezTo>
                  <a:cubicBezTo>
                    <a:pt x="261" y="286"/>
                    <a:pt x="261" y="286"/>
                    <a:pt x="261" y="286"/>
                  </a:cubicBezTo>
                  <a:cubicBezTo>
                    <a:pt x="253" y="291"/>
                    <a:pt x="246" y="295"/>
                    <a:pt x="247" y="296"/>
                  </a:cubicBezTo>
                  <a:cubicBezTo>
                    <a:pt x="247" y="298"/>
                    <a:pt x="240" y="302"/>
                    <a:pt x="240" y="302"/>
                  </a:cubicBezTo>
                  <a:cubicBezTo>
                    <a:pt x="232" y="307"/>
                    <a:pt x="231" y="309"/>
                    <a:pt x="234" y="309"/>
                  </a:cubicBezTo>
                  <a:cubicBezTo>
                    <a:pt x="236" y="309"/>
                    <a:pt x="239" y="308"/>
                    <a:pt x="243" y="307"/>
                  </a:cubicBezTo>
                  <a:cubicBezTo>
                    <a:pt x="250" y="303"/>
                    <a:pt x="254" y="301"/>
                    <a:pt x="254" y="301"/>
                  </a:cubicBezTo>
                  <a:cubicBezTo>
                    <a:pt x="255" y="301"/>
                    <a:pt x="252" y="304"/>
                    <a:pt x="244" y="309"/>
                  </a:cubicBezTo>
                  <a:cubicBezTo>
                    <a:pt x="240" y="312"/>
                    <a:pt x="238" y="313"/>
                    <a:pt x="239" y="313"/>
                  </a:cubicBezTo>
                  <a:cubicBezTo>
                    <a:pt x="240" y="313"/>
                    <a:pt x="252" y="307"/>
                    <a:pt x="267" y="298"/>
                  </a:cubicBezTo>
                  <a:lnTo>
                    <a:pt x="289" y="285"/>
                  </a:lnTo>
                  <a:lnTo>
                    <a:pt x="289" y="285"/>
                  </a:lnTo>
                  <a:lnTo>
                    <a:pt x="267" y="299"/>
                  </a:lnTo>
                  <a:cubicBezTo>
                    <a:pt x="250" y="311"/>
                    <a:pt x="244" y="316"/>
                    <a:pt x="246" y="316"/>
                  </a:cubicBezTo>
                  <a:cubicBezTo>
                    <a:pt x="247" y="316"/>
                    <a:pt x="250" y="315"/>
                    <a:pt x="256" y="312"/>
                  </a:cubicBezTo>
                  <a:cubicBezTo>
                    <a:pt x="259" y="311"/>
                    <a:pt x="261" y="311"/>
                    <a:pt x="262" y="311"/>
                  </a:cubicBezTo>
                  <a:cubicBezTo>
                    <a:pt x="263" y="311"/>
                    <a:pt x="261" y="312"/>
                    <a:pt x="257" y="314"/>
                  </a:cubicBezTo>
                  <a:cubicBezTo>
                    <a:pt x="249" y="319"/>
                    <a:pt x="250" y="320"/>
                    <a:pt x="253" y="322"/>
                  </a:cubicBezTo>
                  <a:cubicBezTo>
                    <a:pt x="253" y="324"/>
                    <a:pt x="254" y="325"/>
                    <a:pt x="255" y="325"/>
                  </a:cubicBezTo>
                  <a:cubicBezTo>
                    <a:pt x="257" y="325"/>
                    <a:pt x="259" y="324"/>
                    <a:pt x="262" y="322"/>
                  </a:cubicBezTo>
                  <a:lnTo>
                    <a:pt x="263" y="323"/>
                  </a:lnTo>
                  <a:cubicBezTo>
                    <a:pt x="257" y="328"/>
                    <a:pt x="255" y="330"/>
                    <a:pt x="256" y="330"/>
                  </a:cubicBezTo>
                  <a:cubicBezTo>
                    <a:pt x="257" y="330"/>
                    <a:pt x="263" y="327"/>
                    <a:pt x="271" y="321"/>
                  </a:cubicBezTo>
                  <a:lnTo>
                    <a:pt x="272" y="323"/>
                  </a:lnTo>
                  <a:lnTo>
                    <a:pt x="265" y="328"/>
                  </a:lnTo>
                  <a:cubicBezTo>
                    <a:pt x="258" y="332"/>
                    <a:pt x="259" y="335"/>
                    <a:pt x="264" y="342"/>
                  </a:cubicBezTo>
                  <a:cubicBezTo>
                    <a:pt x="266" y="347"/>
                    <a:pt x="268" y="349"/>
                    <a:pt x="270" y="349"/>
                  </a:cubicBezTo>
                  <a:cubicBezTo>
                    <a:pt x="273" y="349"/>
                    <a:pt x="276" y="347"/>
                    <a:pt x="283" y="342"/>
                  </a:cubicBezTo>
                  <a:cubicBezTo>
                    <a:pt x="290" y="339"/>
                    <a:pt x="294" y="337"/>
                    <a:pt x="295" y="337"/>
                  </a:cubicBezTo>
                  <a:lnTo>
                    <a:pt x="295" y="337"/>
                  </a:lnTo>
                  <a:cubicBezTo>
                    <a:pt x="296" y="337"/>
                    <a:pt x="292" y="339"/>
                    <a:pt x="284" y="345"/>
                  </a:cubicBezTo>
                  <a:cubicBezTo>
                    <a:pt x="279" y="348"/>
                    <a:pt x="274" y="352"/>
                    <a:pt x="275" y="352"/>
                  </a:cubicBezTo>
                  <a:cubicBezTo>
                    <a:pt x="275" y="352"/>
                    <a:pt x="276" y="351"/>
                    <a:pt x="279" y="350"/>
                  </a:cubicBezTo>
                  <a:lnTo>
                    <a:pt x="279" y="350"/>
                  </a:lnTo>
                  <a:cubicBezTo>
                    <a:pt x="279" y="350"/>
                    <a:pt x="280" y="353"/>
                    <a:pt x="273" y="358"/>
                  </a:cubicBezTo>
                  <a:cubicBezTo>
                    <a:pt x="267" y="364"/>
                    <a:pt x="266" y="366"/>
                    <a:pt x="267" y="366"/>
                  </a:cubicBezTo>
                  <a:cubicBezTo>
                    <a:pt x="268" y="366"/>
                    <a:pt x="272" y="364"/>
                    <a:pt x="275" y="361"/>
                  </a:cubicBezTo>
                  <a:cubicBezTo>
                    <a:pt x="281" y="357"/>
                    <a:pt x="283" y="356"/>
                    <a:pt x="283" y="356"/>
                  </a:cubicBezTo>
                  <a:lnTo>
                    <a:pt x="283" y="356"/>
                  </a:lnTo>
                  <a:cubicBezTo>
                    <a:pt x="283" y="356"/>
                    <a:pt x="279" y="359"/>
                    <a:pt x="275" y="363"/>
                  </a:cubicBezTo>
                  <a:cubicBezTo>
                    <a:pt x="271" y="367"/>
                    <a:pt x="266" y="371"/>
                    <a:pt x="267" y="371"/>
                  </a:cubicBezTo>
                  <a:cubicBezTo>
                    <a:pt x="267" y="371"/>
                    <a:pt x="268" y="370"/>
                    <a:pt x="270" y="369"/>
                  </a:cubicBezTo>
                  <a:cubicBezTo>
                    <a:pt x="272" y="368"/>
                    <a:pt x="275" y="368"/>
                    <a:pt x="277" y="368"/>
                  </a:cubicBezTo>
                  <a:cubicBezTo>
                    <a:pt x="282" y="368"/>
                    <a:pt x="283" y="370"/>
                    <a:pt x="274" y="376"/>
                  </a:cubicBezTo>
                  <a:lnTo>
                    <a:pt x="275" y="378"/>
                  </a:lnTo>
                  <a:cubicBezTo>
                    <a:pt x="278" y="376"/>
                    <a:pt x="280" y="375"/>
                    <a:pt x="281" y="375"/>
                  </a:cubicBezTo>
                  <a:cubicBezTo>
                    <a:pt x="283" y="375"/>
                    <a:pt x="284" y="376"/>
                    <a:pt x="284" y="377"/>
                  </a:cubicBezTo>
                  <a:cubicBezTo>
                    <a:pt x="285" y="379"/>
                    <a:pt x="286" y="381"/>
                    <a:pt x="279" y="385"/>
                  </a:cubicBezTo>
                  <a:cubicBezTo>
                    <a:pt x="274" y="387"/>
                    <a:pt x="272" y="388"/>
                    <a:pt x="273" y="388"/>
                  </a:cubicBezTo>
                  <a:cubicBezTo>
                    <a:pt x="274" y="388"/>
                    <a:pt x="276" y="388"/>
                    <a:pt x="280" y="386"/>
                  </a:cubicBezTo>
                  <a:cubicBezTo>
                    <a:pt x="280" y="386"/>
                    <a:pt x="280" y="386"/>
                    <a:pt x="280" y="386"/>
                  </a:cubicBezTo>
                  <a:cubicBezTo>
                    <a:pt x="282" y="386"/>
                    <a:pt x="294" y="380"/>
                    <a:pt x="295" y="380"/>
                  </a:cubicBezTo>
                  <a:cubicBezTo>
                    <a:pt x="295" y="380"/>
                    <a:pt x="295" y="380"/>
                    <a:pt x="295" y="381"/>
                  </a:cubicBezTo>
                  <a:cubicBezTo>
                    <a:pt x="302" y="376"/>
                    <a:pt x="309" y="372"/>
                    <a:pt x="311" y="372"/>
                  </a:cubicBezTo>
                  <a:cubicBezTo>
                    <a:pt x="311" y="372"/>
                    <a:pt x="311" y="373"/>
                    <a:pt x="311" y="373"/>
                  </a:cubicBezTo>
                  <a:lnTo>
                    <a:pt x="304" y="377"/>
                  </a:lnTo>
                  <a:lnTo>
                    <a:pt x="290" y="387"/>
                  </a:lnTo>
                  <a:cubicBezTo>
                    <a:pt x="290" y="387"/>
                    <a:pt x="290" y="387"/>
                    <a:pt x="291" y="387"/>
                  </a:cubicBezTo>
                  <a:cubicBezTo>
                    <a:pt x="292" y="387"/>
                    <a:pt x="293" y="387"/>
                    <a:pt x="299" y="384"/>
                  </a:cubicBezTo>
                  <a:lnTo>
                    <a:pt x="299" y="384"/>
                  </a:lnTo>
                  <a:cubicBezTo>
                    <a:pt x="292" y="390"/>
                    <a:pt x="292" y="391"/>
                    <a:pt x="293" y="393"/>
                  </a:cubicBezTo>
                  <a:cubicBezTo>
                    <a:pt x="294" y="394"/>
                    <a:pt x="294" y="395"/>
                    <a:pt x="296" y="395"/>
                  </a:cubicBezTo>
                  <a:cubicBezTo>
                    <a:pt x="297" y="395"/>
                    <a:pt x="300" y="394"/>
                    <a:pt x="303" y="393"/>
                  </a:cubicBezTo>
                  <a:lnTo>
                    <a:pt x="303" y="393"/>
                  </a:lnTo>
                  <a:cubicBezTo>
                    <a:pt x="294" y="400"/>
                    <a:pt x="293" y="404"/>
                    <a:pt x="297" y="404"/>
                  </a:cubicBezTo>
                  <a:cubicBezTo>
                    <a:pt x="299" y="404"/>
                    <a:pt x="303" y="403"/>
                    <a:pt x="308" y="401"/>
                  </a:cubicBezTo>
                  <a:cubicBezTo>
                    <a:pt x="311" y="399"/>
                    <a:pt x="313" y="398"/>
                    <a:pt x="314" y="398"/>
                  </a:cubicBezTo>
                  <a:cubicBezTo>
                    <a:pt x="314" y="398"/>
                    <a:pt x="313" y="400"/>
                    <a:pt x="309" y="403"/>
                  </a:cubicBezTo>
                  <a:cubicBezTo>
                    <a:pt x="305" y="406"/>
                    <a:pt x="304" y="407"/>
                    <a:pt x="304" y="407"/>
                  </a:cubicBezTo>
                  <a:cubicBezTo>
                    <a:pt x="304" y="407"/>
                    <a:pt x="306" y="406"/>
                    <a:pt x="310" y="404"/>
                  </a:cubicBezTo>
                  <a:cubicBezTo>
                    <a:pt x="312" y="403"/>
                    <a:pt x="313" y="403"/>
                    <a:pt x="313" y="403"/>
                  </a:cubicBezTo>
                  <a:cubicBezTo>
                    <a:pt x="315" y="403"/>
                    <a:pt x="310" y="408"/>
                    <a:pt x="304" y="412"/>
                  </a:cubicBezTo>
                  <a:cubicBezTo>
                    <a:pt x="295" y="419"/>
                    <a:pt x="293" y="422"/>
                    <a:pt x="295" y="422"/>
                  </a:cubicBezTo>
                  <a:cubicBezTo>
                    <a:pt x="295" y="422"/>
                    <a:pt x="297" y="421"/>
                    <a:pt x="300" y="420"/>
                  </a:cubicBezTo>
                  <a:cubicBezTo>
                    <a:pt x="303" y="418"/>
                    <a:pt x="305" y="418"/>
                    <a:pt x="306" y="418"/>
                  </a:cubicBezTo>
                  <a:cubicBezTo>
                    <a:pt x="309" y="418"/>
                    <a:pt x="309" y="419"/>
                    <a:pt x="310" y="420"/>
                  </a:cubicBezTo>
                  <a:cubicBezTo>
                    <a:pt x="318" y="418"/>
                    <a:pt x="318" y="418"/>
                    <a:pt x="325" y="412"/>
                  </a:cubicBezTo>
                  <a:cubicBezTo>
                    <a:pt x="329" y="410"/>
                    <a:pt x="335" y="406"/>
                    <a:pt x="339" y="404"/>
                  </a:cubicBezTo>
                  <a:cubicBezTo>
                    <a:pt x="341" y="403"/>
                    <a:pt x="342" y="403"/>
                    <a:pt x="343" y="403"/>
                  </a:cubicBezTo>
                  <a:cubicBezTo>
                    <a:pt x="345" y="403"/>
                    <a:pt x="341" y="405"/>
                    <a:pt x="340" y="405"/>
                  </a:cubicBezTo>
                  <a:cubicBezTo>
                    <a:pt x="340" y="405"/>
                    <a:pt x="340" y="405"/>
                    <a:pt x="340" y="405"/>
                  </a:cubicBezTo>
                  <a:cubicBezTo>
                    <a:pt x="332" y="407"/>
                    <a:pt x="332" y="409"/>
                    <a:pt x="326" y="414"/>
                  </a:cubicBezTo>
                  <a:cubicBezTo>
                    <a:pt x="319" y="420"/>
                    <a:pt x="320" y="422"/>
                    <a:pt x="321" y="423"/>
                  </a:cubicBezTo>
                  <a:lnTo>
                    <a:pt x="323" y="427"/>
                  </a:lnTo>
                  <a:cubicBezTo>
                    <a:pt x="320" y="431"/>
                    <a:pt x="319" y="434"/>
                    <a:pt x="320" y="434"/>
                  </a:cubicBezTo>
                  <a:cubicBezTo>
                    <a:pt x="321" y="434"/>
                    <a:pt x="323" y="433"/>
                    <a:pt x="326" y="431"/>
                  </a:cubicBezTo>
                  <a:lnTo>
                    <a:pt x="332" y="427"/>
                  </a:lnTo>
                  <a:lnTo>
                    <a:pt x="332" y="427"/>
                  </a:lnTo>
                  <a:cubicBezTo>
                    <a:pt x="322" y="434"/>
                    <a:pt x="324" y="442"/>
                    <a:pt x="331" y="442"/>
                  </a:cubicBezTo>
                  <a:cubicBezTo>
                    <a:pt x="333" y="442"/>
                    <a:pt x="337" y="441"/>
                    <a:pt x="340" y="439"/>
                  </a:cubicBezTo>
                  <a:lnTo>
                    <a:pt x="340" y="439"/>
                  </a:lnTo>
                  <a:cubicBezTo>
                    <a:pt x="338" y="440"/>
                    <a:pt x="336" y="442"/>
                    <a:pt x="334" y="443"/>
                  </a:cubicBezTo>
                  <a:cubicBezTo>
                    <a:pt x="326" y="448"/>
                    <a:pt x="327" y="449"/>
                    <a:pt x="328" y="451"/>
                  </a:cubicBezTo>
                  <a:cubicBezTo>
                    <a:pt x="328" y="452"/>
                    <a:pt x="338" y="451"/>
                    <a:pt x="339" y="455"/>
                  </a:cubicBezTo>
                  <a:cubicBezTo>
                    <a:pt x="340" y="457"/>
                    <a:pt x="342" y="459"/>
                    <a:pt x="344" y="459"/>
                  </a:cubicBezTo>
                  <a:cubicBezTo>
                    <a:pt x="346" y="459"/>
                    <a:pt x="348" y="458"/>
                    <a:pt x="350" y="456"/>
                  </a:cubicBezTo>
                  <a:lnTo>
                    <a:pt x="350" y="456"/>
                  </a:lnTo>
                  <a:cubicBezTo>
                    <a:pt x="351" y="457"/>
                    <a:pt x="351" y="457"/>
                    <a:pt x="344" y="461"/>
                  </a:cubicBezTo>
                  <a:cubicBezTo>
                    <a:pt x="336" y="466"/>
                    <a:pt x="337" y="467"/>
                    <a:pt x="337" y="468"/>
                  </a:cubicBezTo>
                  <a:cubicBezTo>
                    <a:pt x="338" y="468"/>
                    <a:pt x="345" y="464"/>
                    <a:pt x="353" y="459"/>
                  </a:cubicBezTo>
                  <a:cubicBezTo>
                    <a:pt x="355" y="457"/>
                    <a:pt x="357" y="456"/>
                    <a:pt x="357" y="456"/>
                  </a:cubicBezTo>
                  <a:cubicBezTo>
                    <a:pt x="358" y="456"/>
                    <a:pt x="357" y="458"/>
                    <a:pt x="354" y="462"/>
                  </a:cubicBezTo>
                  <a:cubicBezTo>
                    <a:pt x="349" y="468"/>
                    <a:pt x="350" y="471"/>
                    <a:pt x="354" y="471"/>
                  </a:cubicBezTo>
                  <a:cubicBezTo>
                    <a:pt x="355" y="471"/>
                    <a:pt x="357" y="471"/>
                    <a:pt x="358" y="470"/>
                  </a:cubicBezTo>
                  <a:cubicBezTo>
                    <a:pt x="359" y="470"/>
                    <a:pt x="359" y="471"/>
                    <a:pt x="353" y="477"/>
                  </a:cubicBezTo>
                  <a:cubicBezTo>
                    <a:pt x="348" y="481"/>
                    <a:pt x="344" y="485"/>
                    <a:pt x="346" y="485"/>
                  </a:cubicBezTo>
                  <a:cubicBezTo>
                    <a:pt x="347" y="485"/>
                    <a:pt x="350" y="484"/>
                    <a:pt x="355" y="482"/>
                  </a:cubicBezTo>
                  <a:lnTo>
                    <a:pt x="355" y="482"/>
                  </a:lnTo>
                  <a:cubicBezTo>
                    <a:pt x="356" y="483"/>
                    <a:pt x="356" y="483"/>
                    <a:pt x="349" y="487"/>
                  </a:cubicBezTo>
                  <a:cubicBezTo>
                    <a:pt x="345" y="491"/>
                    <a:pt x="341" y="494"/>
                    <a:pt x="341" y="494"/>
                  </a:cubicBezTo>
                  <a:cubicBezTo>
                    <a:pt x="342" y="494"/>
                    <a:pt x="344" y="492"/>
                    <a:pt x="350" y="489"/>
                  </a:cubicBezTo>
                  <a:cubicBezTo>
                    <a:pt x="352" y="488"/>
                    <a:pt x="354" y="488"/>
                    <a:pt x="355" y="488"/>
                  </a:cubicBezTo>
                  <a:cubicBezTo>
                    <a:pt x="359" y="488"/>
                    <a:pt x="359" y="491"/>
                    <a:pt x="354" y="496"/>
                  </a:cubicBezTo>
                  <a:cubicBezTo>
                    <a:pt x="354" y="496"/>
                    <a:pt x="354" y="497"/>
                    <a:pt x="355" y="497"/>
                  </a:cubicBezTo>
                  <a:cubicBezTo>
                    <a:pt x="356" y="497"/>
                    <a:pt x="357" y="496"/>
                    <a:pt x="363" y="493"/>
                  </a:cubicBezTo>
                  <a:cubicBezTo>
                    <a:pt x="365" y="491"/>
                    <a:pt x="368" y="489"/>
                    <a:pt x="369" y="488"/>
                  </a:cubicBezTo>
                  <a:lnTo>
                    <a:pt x="369" y="488"/>
                  </a:lnTo>
                  <a:cubicBezTo>
                    <a:pt x="362" y="494"/>
                    <a:pt x="359" y="496"/>
                    <a:pt x="360" y="496"/>
                  </a:cubicBezTo>
                  <a:cubicBezTo>
                    <a:pt x="360" y="496"/>
                    <a:pt x="364" y="494"/>
                    <a:pt x="371" y="490"/>
                  </a:cubicBezTo>
                  <a:cubicBezTo>
                    <a:pt x="374" y="488"/>
                    <a:pt x="376" y="487"/>
                    <a:pt x="376" y="487"/>
                  </a:cubicBezTo>
                  <a:lnTo>
                    <a:pt x="376" y="487"/>
                  </a:lnTo>
                  <a:cubicBezTo>
                    <a:pt x="376" y="487"/>
                    <a:pt x="375" y="489"/>
                    <a:pt x="371" y="492"/>
                  </a:cubicBezTo>
                  <a:cubicBezTo>
                    <a:pt x="365" y="497"/>
                    <a:pt x="365" y="498"/>
                    <a:pt x="365" y="498"/>
                  </a:cubicBezTo>
                  <a:cubicBezTo>
                    <a:pt x="366" y="498"/>
                    <a:pt x="375" y="499"/>
                    <a:pt x="378" y="504"/>
                  </a:cubicBezTo>
                  <a:cubicBezTo>
                    <a:pt x="381" y="509"/>
                    <a:pt x="383" y="512"/>
                    <a:pt x="386" y="512"/>
                  </a:cubicBezTo>
                  <a:cubicBezTo>
                    <a:pt x="388" y="512"/>
                    <a:pt x="390" y="511"/>
                    <a:pt x="392" y="510"/>
                  </a:cubicBezTo>
                  <a:cubicBezTo>
                    <a:pt x="395" y="508"/>
                    <a:pt x="397" y="507"/>
                    <a:pt x="398" y="507"/>
                  </a:cubicBezTo>
                  <a:cubicBezTo>
                    <a:pt x="398" y="507"/>
                    <a:pt x="397" y="509"/>
                    <a:pt x="393" y="512"/>
                  </a:cubicBezTo>
                  <a:cubicBezTo>
                    <a:pt x="386" y="517"/>
                    <a:pt x="387" y="519"/>
                    <a:pt x="387" y="520"/>
                  </a:cubicBezTo>
                  <a:cubicBezTo>
                    <a:pt x="388" y="521"/>
                    <a:pt x="388" y="522"/>
                    <a:pt x="382" y="526"/>
                  </a:cubicBezTo>
                  <a:cubicBezTo>
                    <a:pt x="387" y="523"/>
                    <a:pt x="389" y="522"/>
                    <a:pt x="389" y="522"/>
                  </a:cubicBezTo>
                  <a:cubicBezTo>
                    <a:pt x="390" y="522"/>
                    <a:pt x="390" y="523"/>
                    <a:pt x="390" y="523"/>
                  </a:cubicBezTo>
                  <a:cubicBezTo>
                    <a:pt x="386" y="526"/>
                    <a:pt x="384" y="527"/>
                    <a:pt x="385" y="527"/>
                  </a:cubicBezTo>
                  <a:cubicBezTo>
                    <a:pt x="386" y="527"/>
                    <a:pt x="388" y="527"/>
                    <a:pt x="391" y="525"/>
                  </a:cubicBezTo>
                  <a:cubicBezTo>
                    <a:pt x="398" y="521"/>
                    <a:pt x="401" y="519"/>
                    <a:pt x="402" y="519"/>
                  </a:cubicBezTo>
                  <a:lnTo>
                    <a:pt x="402" y="519"/>
                  </a:lnTo>
                  <a:cubicBezTo>
                    <a:pt x="402" y="519"/>
                    <a:pt x="399" y="521"/>
                    <a:pt x="392" y="526"/>
                  </a:cubicBezTo>
                  <a:cubicBezTo>
                    <a:pt x="386" y="530"/>
                    <a:pt x="382" y="535"/>
                    <a:pt x="383" y="535"/>
                  </a:cubicBezTo>
                  <a:cubicBezTo>
                    <a:pt x="383" y="535"/>
                    <a:pt x="384" y="534"/>
                    <a:pt x="385" y="533"/>
                  </a:cubicBezTo>
                  <a:cubicBezTo>
                    <a:pt x="393" y="529"/>
                    <a:pt x="394" y="530"/>
                    <a:pt x="402" y="526"/>
                  </a:cubicBezTo>
                  <a:lnTo>
                    <a:pt x="402" y="526"/>
                  </a:lnTo>
                  <a:cubicBezTo>
                    <a:pt x="402" y="528"/>
                    <a:pt x="403" y="529"/>
                    <a:pt x="395" y="533"/>
                  </a:cubicBezTo>
                  <a:cubicBezTo>
                    <a:pt x="391" y="536"/>
                    <a:pt x="393" y="538"/>
                    <a:pt x="396" y="538"/>
                  </a:cubicBezTo>
                  <a:cubicBezTo>
                    <a:pt x="399" y="538"/>
                    <a:pt x="403" y="537"/>
                    <a:pt x="406" y="535"/>
                  </a:cubicBezTo>
                  <a:cubicBezTo>
                    <a:pt x="410" y="533"/>
                    <a:pt x="412" y="532"/>
                    <a:pt x="412" y="532"/>
                  </a:cubicBezTo>
                  <a:lnTo>
                    <a:pt x="412" y="532"/>
                  </a:lnTo>
                  <a:cubicBezTo>
                    <a:pt x="412" y="532"/>
                    <a:pt x="411" y="534"/>
                    <a:pt x="408" y="536"/>
                  </a:cubicBezTo>
                  <a:cubicBezTo>
                    <a:pt x="400" y="541"/>
                    <a:pt x="401" y="542"/>
                    <a:pt x="401" y="543"/>
                  </a:cubicBezTo>
                  <a:cubicBezTo>
                    <a:pt x="403" y="542"/>
                    <a:pt x="404" y="541"/>
                    <a:pt x="404" y="541"/>
                  </a:cubicBezTo>
                  <a:lnTo>
                    <a:pt x="404" y="541"/>
                  </a:lnTo>
                  <a:cubicBezTo>
                    <a:pt x="405" y="541"/>
                    <a:pt x="400" y="545"/>
                    <a:pt x="395" y="549"/>
                  </a:cubicBezTo>
                  <a:cubicBezTo>
                    <a:pt x="387" y="552"/>
                    <a:pt x="387" y="553"/>
                    <a:pt x="388" y="556"/>
                  </a:cubicBezTo>
                  <a:cubicBezTo>
                    <a:pt x="391" y="554"/>
                    <a:pt x="393" y="554"/>
                    <a:pt x="394" y="554"/>
                  </a:cubicBezTo>
                  <a:cubicBezTo>
                    <a:pt x="398" y="554"/>
                    <a:pt x="399" y="556"/>
                    <a:pt x="401" y="558"/>
                  </a:cubicBezTo>
                  <a:cubicBezTo>
                    <a:pt x="402" y="560"/>
                    <a:pt x="403" y="560"/>
                    <a:pt x="405" y="560"/>
                  </a:cubicBezTo>
                  <a:cubicBezTo>
                    <a:pt x="409" y="560"/>
                    <a:pt x="416" y="557"/>
                    <a:pt x="427" y="552"/>
                  </a:cubicBezTo>
                  <a:lnTo>
                    <a:pt x="441" y="543"/>
                  </a:lnTo>
                  <a:lnTo>
                    <a:pt x="441" y="543"/>
                  </a:lnTo>
                  <a:lnTo>
                    <a:pt x="427" y="553"/>
                  </a:lnTo>
                  <a:cubicBezTo>
                    <a:pt x="420" y="558"/>
                    <a:pt x="406" y="568"/>
                    <a:pt x="406" y="568"/>
                  </a:cubicBezTo>
                  <a:cubicBezTo>
                    <a:pt x="406" y="568"/>
                    <a:pt x="407" y="568"/>
                    <a:pt x="407" y="568"/>
                  </a:cubicBezTo>
                  <a:cubicBezTo>
                    <a:pt x="408" y="568"/>
                    <a:pt x="415" y="564"/>
                    <a:pt x="421" y="560"/>
                  </a:cubicBezTo>
                  <a:cubicBezTo>
                    <a:pt x="424" y="558"/>
                    <a:pt x="426" y="556"/>
                    <a:pt x="426" y="556"/>
                  </a:cubicBezTo>
                  <a:cubicBezTo>
                    <a:pt x="427" y="556"/>
                    <a:pt x="426" y="558"/>
                    <a:pt x="422" y="562"/>
                  </a:cubicBezTo>
                  <a:cubicBezTo>
                    <a:pt x="419" y="567"/>
                    <a:pt x="418" y="569"/>
                    <a:pt x="419" y="569"/>
                  </a:cubicBezTo>
                  <a:cubicBezTo>
                    <a:pt x="420" y="569"/>
                    <a:pt x="422" y="568"/>
                    <a:pt x="424" y="567"/>
                  </a:cubicBezTo>
                  <a:cubicBezTo>
                    <a:pt x="425" y="567"/>
                    <a:pt x="425" y="568"/>
                    <a:pt x="420" y="573"/>
                  </a:cubicBezTo>
                  <a:cubicBezTo>
                    <a:pt x="420" y="574"/>
                    <a:pt x="420" y="574"/>
                    <a:pt x="420" y="574"/>
                  </a:cubicBezTo>
                  <a:cubicBezTo>
                    <a:pt x="421" y="574"/>
                    <a:pt x="422" y="573"/>
                    <a:pt x="427" y="570"/>
                  </a:cubicBezTo>
                  <a:cubicBezTo>
                    <a:pt x="430" y="568"/>
                    <a:pt x="432" y="567"/>
                    <a:pt x="433" y="567"/>
                  </a:cubicBezTo>
                  <a:cubicBezTo>
                    <a:pt x="433" y="567"/>
                    <a:pt x="432" y="569"/>
                    <a:pt x="429" y="572"/>
                  </a:cubicBezTo>
                  <a:cubicBezTo>
                    <a:pt x="419" y="579"/>
                    <a:pt x="417" y="583"/>
                    <a:pt x="419" y="583"/>
                  </a:cubicBezTo>
                  <a:cubicBezTo>
                    <a:pt x="419" y="583"/>
                    <a:pt x="421" y="582"/>
                    <a:pt x="423" y="580"/>
                  </a:cubicBezTo>
                  <a:cubicBezTo>
                    <a:pt x="428" y="578"/>
                    <a:pt x="430" y="577"/>
                    <a:pt x="431" y="577"/>
                  </a:cubicBezTo>
                  <a:cubicBezTo>
                    <a:pt x="431" y="577"/>
                    <a:pt x="432" y="577"/>
                    <a:pt x="432" y="578"/>
                  </a:cubicBezTo>
                  <a:cubicBezTo>
                    <a:pt x="432" y="578"/>
                    <a:pt x="432" y="579"/>
                    <a:pt x="433" y="579"/>
                  </a:cubicBezTo>
                  <a:cubicBezTo>
                    <a:pt x="434" y="579"/>
                    <a:pt x="436" y="578"/>
                    <a:pt x="440" y="576"/>
                  </a:cubicBezTo>
                  <a:lnTo>
                    <a:pt x="441" y="578"/>
                  </a:lnTo>
                  <a:cubicBezTo>
                    <a:pt x="442" y="579"/>
                    <a:pt x="436" y="582"/>
                    <a:pt x="435" y="582"/>
                  </a:cubicBezTo>
                  <a:cubicBezTo>
                    <a:pt x="435" y="582"/>
                    <a:pt x="434" y="582"/>
                    <a:pt x="434" y="581"/>
                  </a:cubicBezTo>
                  <a:lnTo>
                    <a:pt x="428" y="587"/>
                  </a:lnTo>
                  <a:cubicBezTo>
                    <a:pt x="428" y="588"/>
                    <a:pt x="429" y="589"/>
                    <a:pt x="430" y="589"/>
                  </a:cubicBezTo>
                  <a:cubicBezTo>
                    <a:pt x="431" y="589"/>
                    <a:pt x="433" y="588"/>
                    <a:pt x="437" y="587"/>
                  </a:cubicBezTo>
                  <a:cubicBezTo>
                    <a:pt x="444" y="583"/>
                    <a:pt x="447" y="580"/>
                    <a:pt x="448" y="580"/>
                  </a:cubicBezTo>
                  <a:lnTo>
                    <a:pt x="448" y="580"/>
                  </a:lnTo>
                  <a:cubicBezTo>
                    <a:pt x="448" y="580"/>
                    <a:pt x="445" y="583"/>
                    <a:pt x="438" y="588"/>
                  </a:cubicBezTo>
                  <a:cubicBezTo>
                    <a:pt x="432" y="592"/>
                    <a:pt x="427" y="596"/>
                    <a:pt x="428" y="596"/>
                  </a:cubicBezTo>
                  <a:cubicBezTo>
                    <a:pt x="429" y="596"/>
                    <a:pt x="430" y="596"/>
                    <a:pt x="431" y="595"/>
                  </a:cubicBezTo>
                  <a:cubicBezTo>
                    <a:pt x="437" y="591"/>
                    <a:pt x="440" y="590"/>
                    <a:pt x="440" y="590"/>
                  </a:cubicBezTo>
                  <a:cubicBezTo>
                    <a:pt x="441" y="590"/>
                    <a:pt x="437" y="593"/>
                    <a:pt x="432" y="596"/>
                  </a:cubicBezTo>
                  <a:cubicBezTo>
                    <a:pt x="424" y="601"/>
                    <a:pt x="420" y="603"/>
                    <a:pt x="422" y="603"/>
                  </a:cubicBezTo>
                  <a:cubicBezTo>
                    <a:pt x="423" y="603"/>
                    <a:pt x="427" y="602"/>
                    <a:pt x="434" y="599"/>
                  </a:cubicBezTo>
                  <a:cubicBezTo>
                    <a:pt x="436" y="602"/>
                    <a:pt x="445" y="600"/>
                    <a:pt x="447" y="604"/>
                  </a:cubicBezTo>
                  <a:cubicBezTo>
                    <a:pt x="449" y="607"/>
                    <a:pt x="450" y="609"/>
                    <a:pt x="443" y="615"/>
                  </a:cubicBezTo>
                  <a:cubicBezTo>
                    <a:pt x="435" y="620"/>
                    <a:pt x="432" y="623"/>
                    <a:pt x="432" y="623"/>
                  </a:cubicBezTo>
                  <a:cubicBezTo>
                    <a:pt x="432" y="623"/>
                    <a:pt x="434" y="622"/>
                    <a:pt x="437" y="619"/>
                  </a:cubicBezTo>
                  <a:cubicBezTo>
                    <a:pt x="445" y="614"/>
                    <a:pt x="449" y="612"/>
                    <a:pt x="450" y="612"/>
                  </a:cubicBezTo>
                  <a:cubicBezTo>
                    <a:pt x="452" y="612"/>
                    <a:pt x="452" y="613"/>
                    <a:pt x="452" y="614"/>
                  </a:cubicBezTo>
                  <a:cubicBezTo>
                    <a:pt x="450" y="617"/>
                    <a:pt x="451" y="619"/>
                    <a:pt x="453" y="619"/>
                  </a:cubicBezTo>
                  <a:cubicBezTo>
                    <a:pt x="455" y="619"/>
                    <a:pt x="459" y="617"/>
                    <a:pt x="464" y="615"/>
                  </a:cubicBezTo>
                  <a:cubicBezTo>
                    <a:pt x="463" y="614"/>
                    <a:pt x="463" y="613"/>
                    <a:pt x="463" y="613"/>
                  </a:cubicBezTo>
                  <a:cubicBezTo>
                    <a:pt x="469" y="608"/>
                    <a:pt x="473" y="606"/>
                    <a:pt x="474" y="606"/>
                  </a:cubicBezTo>
                  <a:cubicBezTo>
                    <a:pt x="475" y="606"/>
                    <a:pt x="474" y="608"/>
                    <a:pt x="471" y="612"/>
                  </a:cubicBezTo>
                  <a:cubicBezTo>
                    <a:pt x="471" y="613"/>
                    <a:pt x="465" y="617"/>
                    <a:pt x="457" y="622"/>
                  </a:cubicBezTo>
                  <a:cubicBezTo>
                    <a:pt x="450" y="626"/>
                    <a:pt x="443" y="632"/>
                    <a:pt x="445" y="633"/>
                  </a:cubicBezTo>
                  <a:cubicBezTo>
                    <a:pt x="445" y="633"/>
                    <a:pt x="445" y="634"/>
                    <a:pt x="445" y="634"/>
                  </a:cubicBezTo>
                  <a:cubicBezTo>
                    <a:pt x="446" y="634"/>
                    <a:pt x="448" y="633"/>
                    <a:pt x="452" y="630"/>
                  </a:cubicBezTo>
                  <a:cubicBezTo>
                    <a:pt x="459" y="625"/>
                    <a:pt x="459" y="625"/>
                    <a:pt x="460" y="625"/>
                  </a:cubicBezTo>
                  <a:cubicBezTo>
                    <a:pt x="460" y="626"/>
                    <a:pt x="461" y="626"/>
                    <a:pt x="462" y="626"/>
                  </a:cubicBezTo>
                  <a:cubicBezTo>
                    <a:pt x="463" y="626"/>
                    <a:pt x="465" y="626"/>
                    <a:pt x="468" y="624"/>
                  </a:cubicBezTo>
                  <a:cubicBezTo>
                    <a:pt x="473" y="621"/>
                    <a:pt x="475" y="620"/>
                    <a:pt x="476" y="620"/>
                  </a:cubicBezTo>
                  <a:cubicBezTo>
                    <a:pt x="476" y="620"/>
                    <a:pt x="477" y="621"/>
                    <a:pt x="477" y="621"/>
                  </a:cubicBezTo>
                  <a:cubicBezTo>
                    <a:pt x="470" y="626"/>
                    <a:pt x="471" y="628"/>
                    <a:pt x="471" y="628"/>
                  </a:cubicBezTo>
                  <a:lnTo>
                    <a:pt x="465" y="633"/>
                  </a:lnTo>
                  <a:cubicBezTo>
                    <a:pt x="459" y="636"/>
                    <a:pt x="455" y="640"/>
                    <a:pt x="451" y="644"/>
                  </a:cubicBezTo>
                  <a:cubicBezTo>
                    <a:pt x="451" y="644"/>
                    <a:pt x="451" y="644"/>
                    <a:pt x="451" y="644"/>
                  </a:cubicBezTo>
                  <a:cubicBezTo>
                    <a:pt x="452" y="644"/>
                    <a:pt x="458" y="640"/>
                    <a:pt x="458" y="640"/>
                  </a:cubicBezTo>
                  <a:cubicBezTo>
                    <a:pt x="459" y="639"/>
                    <a:pt x="459" y="639"/>
                    <a:pt x="460" y="639"/>
                  </a:cubicBezTo>
                  <a:cubicBezTo>
                    <a:pt x="468" y="639"/>
                    <a:pt x="479" y="659"/>
                    <a:pt x="480" y="662"/>
                  </a:cubicBezTo>
                  <a:cubicBezTo>
                    <a:pt x="477" y="666"/>
                    <a:pt x="477" y="669"/>
                    <a:pt x="478" y="669"/>
                  </a:cubicBezTo>
                  <a:cubicBezTo>
                    <a:pt x="479" y="669"/>
                    <a:pt x="481" y="668"/>
                    <a:pt x="483" y="665"/>
                  </a:cubicBezTo>
                  <a:cubicBezTo>
                    <a:pt x="485" y="664"/>
                    <a:pt x="487" y="664"/>
                    <a:pt x="488" y="664"/>
                  </a:cubicBezTo>
                  <a:cubicBezTo>
                    <a:pt x="492" y="664"/>
                    <a:pt x="494" y="667"/>
                    <a:pt x="496" y="671"/>
                  </a:cubicBezTo>
                  <a:cubicBezTo>
                    <a:pt x="500" y="676"/>
                    <a:pt x="502" y="681"/>
                    <a:pt x="506" y="681"/>
                  </a:cubicBezTo>
                  <a:cubicBezTo>
                    <a:pt x="508" y="681"/>
                    <a:pt x="509" y="680"/>
                    <a:pt x="511" y="679"/>
                  </a:cubicBezTo>
                  <a:cubicBezTo>
                    <a:pt x="511" y="679"/>
                    <a:pt x="511" y="680"/>
                    <a:pt x="512" y="681"/>
                  </a:cubicBezTo>
                  <a:cubicBezTo>
                    <a:pt x="512" y="682"/>
                    <a:pt x="513" y="682"/>
                    <a:pt x="515" y="682"/>
                  </a:cubicBezTo>
                  <a:cubicBezTo>
                    <a:pt x="518" y="682"/>
                    <a:pt x="522" y="681"/>
                    <a:pt x="522" y="681"/>
                  </a:cubicBezTo>
                  <a:cubicBezTo>
                    <a:pt x="525" y="680"/>
                    <a:pt x="527" y="679"/>
                    <a:pt x="528" y="679"/>
                  </a:cubicBezTo>
                  <a:cubicBezTo>
                    <a:pt x="529" y="679"/>
                    <a:pt x="528" y="680"/>
                    <a:pt x="523" y="682"/>
                  </a:cubicBezTo>
                  <a:cubicBezTo>
                    <a:pt x="515" y="687"/>
                    <a:pt x="508" y="692"/>
                    <a:pt x="510" y="694"/>
                  </a:cubicBezTo>
                  <a:cubicBezTo>
                    <a:pt x="510" y="694"/>
                    <a:pt x="510" y="694"/>
                    <a:pt x="510" y="694"/>
                  </a:cubicBezTo>
                  <a:cubicBezTo>
                    <a:pt x="512" y="694"/>
                    <a:pt x="518" y="690"/>
                    <a:pt x="524" y="686"/>
                  </a:cubicBezTo>
                  <a:cubicBezTo>
                    <a:pt x="529" y="683"/>
                    <a:pt x="531" y="682"/>
                    <a:pt x="532" y="682"/>
                  </a:cubicBezTo>
                  <a:cubicBezTo>
                    <a:pt x="532" y="682"/>
                    <a:pt x="532" y="682"/>
                    <a:pt x="532" y="682"/>
                  </a:cubicBezTo>
                  <a:cubicBezTo>
                    <a:pt x="533" y="682"/>
                    <a:pt x="533" y="682"/>
                    <a:pt x="525" y="688"/>
                  </a:cubicBezTo>
                  <a:lnTo>
                    <a:pt x="512" y="697"/>
                  </a:lnTo>
                  <a:lnTo>
                    <a:pt x="512" y="698"/>
                  </a:lnTo>
                  <a:cubicBezTo>
                    <a:pt x="517" y="695"/>
                    <a:pt x="519" y="695"/>
                    <a:pt x="519" y="695"/>
                  </a:cubicBezTo>
                  <a:cubicBezTo>
                    <a:pt x="520" y="695"/>
                    <a:pt x="520" y="695"/>
                    <a:pt x="520" y="695"/>
                  </a:cubicBezTo>
                  <a:cubicBezTo>
                    <a:pt x="521" y="695"/>
                    <a:pt x="521" y="695"/>
                    <a:pt x="506" y="705"/>
                  </a:cubicBezTo>
                  <a:cubicBezTo>
                    <a:pt x="498" y="710"/>
                    <a:pt x="495" y="712"/>
                    <a:pt x="496" y="712"/>
                  </a:cubicBezTo>
                  <a:cubicBezTo>
                    <a:pt x="497" y="712"/>
                    <a:pt x="501" y="711"/>
                    <a:pt x="507" y="707"/>
                  </a:cubicBezTo>
                  <a:lnTo>
                    <a:pt x="515" y="704"/>
                  </a:lnTo>
                  <a:lnTo>
                    <a:pt x="515" y="704"/>
                  </a:lnTo>
                  <a:cubicBezTo>
                    <a:pt x="510" y="707"/>
                    <a:pt x="509" y="709"/>
                    <a:pt x="511" y="709"/>
                  </a:cubicBezTo>
                  <a:cubicBezTo>
                    <a:pt x="513" y="709"/>
                    <a:pt x="520" y="705"/>
                    <a:pt x="525" y="703"/>
                  </a:cubicBezTo>
                  <a:lnTo>
                    <a:pt x="525" y="703"/>
                  </a:lnTo>
                  <a:cubicBezTo>
                    <a:pt x="517" y="709"/>
                    <a:pt x="514" y="711"/>
                    <a:pt x="515" y="711"/>
                  </a:cubicBezTo>
                  <a:cubicBezTo>
                    <a:pt x="516" y="711"/>
                    <a:pt x="520" y="709"/>
                    <a:pt x="526" y="706"/>
                  </a:cubicBezTo>
                  <a:cubicBezTo>
                    <a:pt x="529" y="704"/>
                    <a:pt x="531" y="703"/>
                    <a:pt x="532" y="703"/>
                  </a:cubicBezTo>
                  <a:cubicBezTo>
                    <a:pt x="533" y="703"/>
                    <a:pt x="531" y="705"/>
                    <a:pt x="528" y="708"/>
                  </a:cubicBezTo>
                  <a:cubicBezTo>
                    <a:pt x="521" y="714"/>
                    <a:pt x="522" y="715"/>
                    <a:pt x="523" y="716"/>
                  </a:cubicBezTo>
                  <a:cubicBezTo>
                    <a:pt x="525" y="715"/>
                    <a:pt x="526" y="715"/>
                    <a:pt x="527" y="715"/>
                  </a:cubicBezTo>
                  <a:cubicBezTo>
                    <a:pt x="532" y="715"/>
                    <a:pt x="535" y="721"/>
                    <a:pt x="539" y="727"/>
                  </a:cubicBezTo>
                  <a:cubicBezTo>
                    <a:pt x="543" y="734"/>
                    <a:pt x="546" y="739"/>
                    <a:pt x="550" y="739"/>
                  </a:cubicBezTo>
                  <a:cubicBezTo>
                    <a:pt x="551" y="739"/>
                    <a:pt x="553" y="738"/>
                    <a:pt x="554" y="737"/>
                  </a:cubicBezTo>
                  <a:lnTo>
                    <a:pt x="554" y="737"/>
                  </a:lnTo>
                  <a:cubicBezTo>
                    <a:pt x="556" y="738"/>
                    <a:pt x="556" y="738"/>
                    <a:pt x="549" y="744"/>
                  </a:cubicBezTo>
                  <a:cubicBezTo>
                    <a:pt x="546" y="746"/>
                    <a:pt x="544" y="747"/>
                    <a:pt x="545" y="747"/>
                  </a:cubicBezTo>
                  <a:cubicBezTo>
                    <a:pt x="545" y="747"/>
                    <a:pt x="549" y="746"/>
                    <a:pt x="557" y="741"/>
                  </a:cubicBezTo>
                  <a:cubicBezTo>
                    <a:pt x="561" y="739"/>
                    <a:pt x="566" y="736"/>
                    <a:pt x="566" y="736"/>
                  </a:cubicBezTo>
                  <a:lnTo>
                    <a:pt x="566" y="736"/>
                  </a:lnTo>
                  <a:cubicBezTo>
                    <a:pt x="566" y="736"/>
                    <a:pt x="564" y="738"/>
                    <a:pt x="558" y="742"/>
                  </a:cubicBezTo>
                  <a:cubicBezTo>
                    <a:pt x="551" y="746"/>
                    <a:pt x="552" y="748"/>
                    <a:pt x="554" y="753"/>
                  </a:cubicBezTo>
                  <a:cubicBezTo>
                    <a:pt x="555" y="754"/>
                    <a:pt x="556" y="757"/>
                    <a:pt x="559" y="757"/>
                  </a:cubicBezTo>
                  <a:cubicBezTo>
                    <a:pt x="561" y="757"/>
                    <a:pt x="563" y="756"/>
                    <a:pt x="566" y="754"/>
                  </a:cubicBezTo>
                  <a:cubicBezTo>
                    <a:pt x="569" y="753"/>
                    <a:pt x="571" y="753"/>
                    <a:pt x="572" y="753"/>
                  </a:cubicBezTo>
                  <a:cubicBezTo>
                    <a:pt x="572" y="753"/>
                    <a:pt x="570" y="753"/>
                    <a:pt x="566" y="755"/>
                  </a:cubicBezTo>
                  <a:cubicBezTo>
                    <a:pt x="554" y="762"/>
                    <a:pt x="549" y="769"/>
                    <a:pt x="555" y="769"/>
                  </a:cubicBezTo>
                  <a:cubicBezTo>
                    <a:pt x="557" y="769"/>
                    <a:pt x="559" y="769"/>
                    <a:pt x="562" y="768"/>
                  </a:cubicBezTo>
                  <a:cubicBezTo>
                    <a:pt x="563" y="768"/>
                    <a:pt x="563" y="769"/>
                    <a:pt x="557" y="774"/>
                  </a:cubicBezTo>
                  <a:cubicBezTo>
                    <a:pt x="557" y="774"/>
                    <a:pt x="557" y="775"/>
                    <a:pt x="560" y="775"/>
                  </a:cubicBezTo>
                  <a:cubicBezTo>
                    <a:pt x="562" y="775"/>
                    <a:pt x="564" y="775"/>
                    <a:pt x="567" y="774"/>
                  </a:cubicBezTo>
                  <a:lnTo>
                    <a:pt x="570" y="781"/>
                  </a:lnTo>
                  <a:cubicBezTo>
                    <a:pt x="570" y="781"/>
                    <a:pt x="571" y="781"/>
                    <a:pt x="572" y="781"/>
                  </a:cubicBezTo>
                  <a:cubicBezTo>
                    <a:pt x="575" y="781"/>
                    <a:pt x="580" y="780"/>
                    <a:pt x="580" y="780"/>
                  </a:cubicBezTo>
                  <a:lnTo>
                    <a:pt x="580" y="781"/>
                  </a:lnTo>
                  <a:cubicBezTo>
                    <a:pt x="574" y="786"/>
                    <a:pt x="577" y="790"/>
                    <a:pt x="580" y="798"/>
                  </a:cubicBezTo>
                  <a:cubicBezTo>
                    <a:pt x="585" y="805"/>
                    <a:pt x="588" y="810"/>
                    <a:pt x="581" y="816"/>
                  </a:cubicBezTo>
                  <a:cubicBezTo>
                    <a:pt x="581" y="816"/>
                    <a:pt x="581" y="816"/>
                    <a:pt x="582" y="816"/>
                  </a:cubicBezTo>
                  <a:cubicBezTo>
                    <a:pt x="582" y="816"/>
                    <a:pt x="584" y="815"/>
                    <a:pt x="589" y="812"/>
                  </a:cubicBezTo>
                  <a:cubicBezTo>
                    <a:pt x="597" y="809"/>
                    <a:pt x="600" y="807"/>
                    <a:pt x="602" y="807"/>
                  </a:cubicBezTo>
                  <a:cubicBezTo>
                    <a:pt x="603" y="807"/>
                    <a:pt x="602" y="809"/>
                    <a:pt x="598" y="811"/>
                  </a:cubicBezTo>
                  <a:cubicBezTo>
                    <a:pt x="590" y="818"/>
                    <a:pt x="588" y="822"/>
                    <a:pt x="591" y="822"/>
                  </a:cubicBezTo>
                  <a:cubicBezTo>
                    <a:pt x="592" y="822"/>
                    <a:pt x="596" y="820"/>
                    <a:pt x="602" y="817"/>
                  </a:cubicBezTo>
                  <a:lnTo>
                    <a:pt x="602" y="817"/>
                  </a:lnTo>
                  <a:cubicBezTo>
                    <a:pt x="600" y="818"/>
                    <a:pt x="597" y="820"/>
                    <a:pt x="595" y="821"/>
                  </a:cubicBezTo>
                  <a:cubicBezTo>
                    <a:pt x="588" y="826"/>
                    <a:pt x="587" y="829"/>
                    <a:pt x="589" y="829"/>
                  </a:cubicBezTo>
                  <a:cubicBezTo>
                    <a:pt x="591" y="829"/>
                    <a:pt x="597" y="826"/>
                    <a:pt x="605" y="821"/>
                  </a:cubicBezTo>
                  <a:lnTo>
                    <a:pt x="605" y="821"/>
                  </a:lnTo>
                  <a:cubicBezTo>
                    <a:pt x="600" y="826"/>
                    <a:pt x="594" y="830"/>
                    <a:pt x="596" y="830"/>
                  </a:cubicBezTo>
                  <a:cubicBezTo>
                    <a:pt x="597" y="830"/>
                    <a:pt x="598" y="830"/>
                    <a:pt x="599" y="829"/>
                  </a:cubicBezTo>
                  <a:lnTo>
                    <a:pt x="599" y="829"/>
                  </a:lnTo>
                  <a:cubicBezTo>
                    <a:pt x="599" y="830"/>
                    <a:pt x="599" y="830"/>
                    <a:pt x="586" y="839"/>
                  </a:cubicBezTo>
                  <a:cubicBezTo>
                    <a:pt x="578" y="845"/>
                    <a:pt x="571" y="849"/>
                    <a:pt x="572" y="851"/>
                  </a:cubicBezTo>
                  <a:cubicBezTo>
                    <a:pt x="572" y="851"/>
                    <a:pt x="572" y="851"/>
                    <a:pt x="573" y="851"/>
                  </a:cubicBezTo>
                  <a:cubicBezTo>
                    <a:pt x="574" y="851"/>
                    <a:pt x="580" y="846"/>
                    <a:pt x="587" y="842"/>
                  </a:cubicBezTo>
                  <a:lnTo>
                    <a:pt x="588" y="844"/>
                  </a:lnTo>
                  <a:cubicBezTo>
                    <a:pt x="588" y="844"/>
                    <a:pt x="588" y="844"/>
                    <a:pt x="588" y="844"/>
                  </a:cubicBezTo>
                  <a:cubicBezTo>
                    <a:pt x="589" y="844"/>
                    <a:pt x="591" y="843"/>
                    <a:pt x="596" y="840"/>
                  </a:cubicBezTo>
                  <a:cubicBezTo>
                    <a:pt x="600" y="837"/>
                    <a:pt x="602" y="836"/>
                    <a:pt x="603" y="836"/>
                  </a:cubicBezTo>
                  <a:cubicBezTo>
                    <a:pt x="603" y="836"/>
                    <a:pt x="603" y="837"/>
                    <a:pt x="604" y="837"/>
                  </a:cubicBezTo>
                  <a:cubicBezTo>
                    <a:pt x="602" y="839"/>
                    <a:pt x="601" y="839"/>
                    <a:pt x="601" y="839"/>
                  </a:cubicBezTo>
                  <a:cubicBezTo>
                    <a:pt x="601" y="839"/>
                    <a:pt x="606" y="836"/>
                    <a:pt x="611" y="833"/>
                  </a:cubicBezTo>
                  <a:cubicBezTo>
                    <a:pt x="618" y="829"/>
                    <a:pt x="624" y="824"/>
                    <a:pt x="625" y="824"/>
                  </a:cubicBezTo>
                  <a:cubicBezTo>
                    <a:pt x="625" y="824"/>
                    <a:pt x="625" y="824"/>
                    <a:pt x="625" y="824"/>
                  </a:cubicBezTo>
                  <a:cubicBezTo>
                    <a:pt x="625" y="824"/>
                    <a:pt x="633" y="819"/>
                    <a:pt x="640" y="815"/>
                  </a:cubicBezTo>
                  <a:cubicBezTo>
                    <a:pt x="650" y="809"/>
                    <a:pt x="659" y="802"/>
                    <a:pt x="667" y="793"/>
                  </a:cubicBezTo>
                  <a:cubicBezTo>
                    <a:pt x="671" y="788"/>
                    <a:pt x="674" y="783"/>
                    <a:pt x="671" y="783"/>
                  </a:cubicBezTo>
                  <a:cubicBezTo>
                    <a:pt x="670" y="783"/>
                    <a:pt x="668" y="784"/>
                    <a:pt x="663" y="787"/>
                  </a:cubicBezTo>
                  <a:cubicBezTo>
                    <a:pt x="663" y="787"/>
                    <a:pt x="657" y="790"/>
                    <a:pt x="655" y="790"/>
                  </a:cubicBezTo>
                  <a:cubicBezTo>
                    <a:pt x="655" y="790"/>
                    <a:pt x="654" y="790"/>
                    <a:pt x="654" y="790"/>
                  </a:cubicBezTo>
                  <a:cubicBezTo>
                    <a:pt x="654" y="789"/>
                    <a:pt x="661" y="783"/>
                    <a:pt x="661" y="783"/>
                  </a:cubicBezTo>
                  <a:cubicBezTo>
                    <a:pt x="668" y="779"/>
                    <a:pt x="666" y="774"/>
                    <a:pt x="663" y="770"/>
                  </a:cubicBezTo>
                  <a:cubicBezTo>
                    <a:pt x="659" y="764"/>
                    <a:pt x="658" y="761"/>
                    <a:pt x="664" y="755"/>
                  </a:cubicBezTo>
                  <a:cubicBezTo>
                    <a:pt x="671" y="750"/>
                    <a:pt x="670" y="748"/>
                    <a:pt x="670" y="748"/>
                  </a:cubicBezTo>
                  <a:lnTo>
                    <a:pt x="670" y="748"/>
                  </a:lnTo>
                  <a:cubicBezTo>
                    <a:pt x="668" y="750"/>
                    <a:pt x="667" y="750"/>
                    <a:pt x="666" y="750"/>
                  </a:cubicBezTo>
                  <a:cubicBezTo>
                    <a:pt x="662" y="750"/>
                    <a:pt x="659" y="746"/>
                    <a:pt x="655" y="741"/>
                  </a:cubicBezTo>
                  <a:cubicBezTo>
                    <a:pt x="653" y="735"/>
                    <a:pt x="650" y="730"/>
                    <a:pt x="645" y="730"/>
                  </a:cubicBezTo>
                  <a:cubicBezTo>
                    <a:pt x="644" y="730"/>
                    <a:pt x="642" y="731"/>
                    <a:pt x="641" y="732"/>
                  </a:cubicBezTo>
                  <a:cubicBezTo>
                    <a:pt x="640" y="731"/>
                    <a:pt x="640" y="729"/>
                    <a:pt x="640" y="729"/>
                  </a:cubicBezTo>
                  <a:cubicBezTo>
                    <a:pt x="646" y="725"/>
                    <a:pt x="645" y="723"/>
                    <a:pt x="644" y="722"/>
                  </a:cubicBezTo>
                  <a:lnTo>
                    <a:pt x="644" y="722"/>
                  </a:lnTo>
                  <a:cubicBezTo>
                    <a:pt x="642" y="722"/>
                    <a:pt x="640" y="723"/>
                    <a:pt x="638" y="723"/>
                  </a:cubicBezTo>
                  <a:cubicBezTo>
                    <a:pt x="636" y="723"/>
                    <a:pt x="635" y="722"/>
                    <a:pt x="635" y="722"/>
                  </a:cubicBezTo>
                  <a:cubicBezTo>
                    <a:pt x="642" y="717"/>
                    <a:pt x="641" y="716"/>
                    <a:pt x="640" y="715"/>
                  </a:cubicBezTo>
                  <a:cubicBezTo>
                    <a:pt x="639" y="714"/>
                    <a:pt x="639" y="713"/>
                    <a:pt x="638" y="713"/>
                  </a:cubicBezTo>
                  <a:cubicBezTo>
                    <a:pt x="637" y="713"/>
                    <a:pt x="635" y="714"/>
                    <a:pt x="631" y="716"/>
                  </a:cubicBezTo>
                  <a:cubicBezTo>
                    <a:pt x="629" y="711"/>
                    <a:pt x="629" y="705"/>
                    <a:pt x="632" y="700"/>
                  </a:cubicBezTo>
                  <a:cubicBezTo>
                    <a:pt x="634" y="698"/>
                    <a:pt x="635" y="698"/>
                    <a:pt x="634" y="698"/>
                  </a:cubicBezTo>
                  <a:cubicBezTo>
                    <a:pt x="633" y="698"/>
                    <a:pt x="628" y="700"/>
                    <a:pt x="623" y="703"/>
                  </a:cubicBezTo>
                  <a:cubicBezTo>
                    <a:pt x="616" y="707"/>
                    <a:pt x="608" y="710"/>
                    <a:pt x="608" y="710"/>
                  </a:cubicBezTo>
                  <a:lnTo>
                    <a:pt x="622" y="700"/>
                  </a:lnTo>
                  <a:cubicBezTo>
                    <a:pt x="630" y="697"/>
                    <a:pt x="630" y="697"/>
                    <a:pt x="629" y="695"/>
                  </a:cubicBezTo>
                  <a:lnTo>
                    <a:pt x="627" y="692"/>
                  </a:lnTo>
                  <a:cubicBezTo>
                    <a:pt x="625" y="694"/>
                    <a:pt x="624" y="695"/>
                    <a:pt x="622" y="695"/>
                  </a:cubicBezTo>
                  <a:cubicBezTo>
                    <a:pt x="619" y="695"/>
                    <a:pt x="616" y="690"/>
                    <a:pt x="614" y="686"/>
                  </a:cubicBezTo>
                  <a:cubicBezTo>
                    <a:pt x="610" y="680"/>
                    <a:pt x="608" y="677"/>
                    <a:pt x="605" y="677"/>
                  </a:cubicBezTo>
                  <a:cubicBezTo>
                    <a:pt x="604" y="677"/>
                    <a:pt x="602" y="677"/>
                    <a:pt x="599" y="679"/>
                  </a:cubicBezTo>
                  <a:cubicBezTo>
                    <a:pt x="597" y="681"/>
                    <a:pt x="595" y="682"/>
                    <a:pt x="594" y="682"/>
                  </a:cubicBezTo>
                  <a:cubicBezTo>
                    <a:pt x="593" y="682"/>
                    <a:pt x="594" y="679"/>
                    <a:pt x="597" y="674"/>
                  </a:cubicBezTo>
                  <a:cubicBezTo>
                    <a:pt x="610" y="661"/>
                    <a:pt x="613" y="657"/>
                    <a:pt x="612" y="657"/>
                  </a:cubicBezTo>
                  <a:cubicBezTo>
                    <a:pt x="611" y="657"/>
                    <a:pt x="610" y="658"/>
                    <a:pt x="607" y="659"/>
                  </a:cubicBezTo>
                  <a:cubicBezTo>
                    <a:pt x="608" y="660"/>
                    <a:pt x="600" y="664"/>
                    <a:pt x="594" y="669"/>
                  </a:cubicBezTo>
                  <a:cubicBezTo>
                    <a:pt x="587" y="674"/>
                    <a:pt x="583" y="676"/>
                    <a:pt x="583" y="676"/>
                  </a:cubicBezTo>
                  <a:cubicBezTo>
                    <a:pt x="582" y="676"/>
                    <a:pt x="586" y="673"/>
                    <a:pt x="593" y="668"/>
                  </a:cubicBezTo>
                  <a:cubicBezTo>
                    <a:pt x="603" y="660"/>
                    <a:pt x="598" y="653"/>
                    <a:pt x="588" y="653"/>
                  </a:cubicBezTo>
                  <a:cubicBezTo>
                    <a:pt x="585" y="653"/>
                    <a:pt x="581" y="654"/>
                    <a:pt x="577" y="657"/>
                  </a:cubicBezTo>
                  <a:cubicBezTo>
                    <a:pt x="574" y="658"/>
                    <a:pt x="572" y="659"/>
                    <a:pt x="572" y="659"/>
                  </a:cubicBezTo>
                  <a:cubicBezTo>
                    <a:pt x="572" y="659"/>
                    <a:pt x="575" y="657"/>
                    <a:pt x="584" y="652"/>
                  </a:cubicBezTo>
                  <a:cubicBezTo>
                    <a:pt x="590" y="646"/>
                    <a:pt x="590" y="646"/>
                    <a:pt x="588" y="642"/>
                  </a:cubicBezTo>
                  <a:lnTo>
                    <a:pt x="586" y="639"/>
                  </a:lnTo>
                  <a:cubicBezTo>
                    <a:pt x="582" y="642"/>
                    <a:pt x="579" y="643"/>
                    <a:pt x="578" y="643"/>
                  </a:cubicBezTo>
                  <a:cubicBezTo>
                    <a:pt x="574" y="643"/>
                    <a:pt x="578" y="636"/>
                    <a:pt x="583" y="633"/>
                  </a:cubicBezTo>
                  <a:cubicBezTo>
                    <a:pt x="589" y="627"/>
                    <a:pt x="589" y="627"/>
                    <a:pt x="588" y="625"/>
                  </a:cubicBezTo>
                  <a:lnTo>
                    <a:pt x="588" y="625"/>
                  </a:lnTo>
                  <a:cubicBezTo>
                    <a:pt x="584" y="627"/>
                    <a:pt x="581" y="628"/>
                    <a:pt x="580" y="628"/>
                  </a:cubicBezTo>
                  <a:cubicBezTo>
                    <a:pt x="574" y="628"/>
                    <a:pt x="578" y="622"/>
                    <a:pt x="584" y="618"/>
                  </a:cubicBezTo>
                  <a:lnTo>
                    <a:pt x="583" y="616"/>
                  </a:lnTo>
                  <a:cubicBezTo>
                    <a:pt x="579" y="618"/>
                    <a:pt x="577" y="618"/>
                    <a:pt x="576" y="618"/>
                  </a:cubicBezTo>
                  <a:cubicBezTo>
                    <a:pt x="574" y="618"/>
                    <a:pt x="573" y="617"/>
                    <a:pt x="572" y="617"/>
                  </a:cubicBezTo>
                  <a:cubicBezTo>
                    <a:pt x="572" y="616"/>
                    <a:pt x="571" y="614"/>
                    <a:pt x="570" y="614"/>
                  </a:cubicBezTo>
                  <a:cubicBezTo>
                    <a:pt x="569" y="614"/>
                    <a:pt x="567" y="616"/>
                    <a:pt x="565" y="618"/>
                  </a:cubicBezTo>
                  <a:cubicBezTo>
                    <a:pt x="557" y="623"/>
                    <a:pt x="550" y="627"/>
                    <a:pt x="549" y="627"/>
                  </a:cubicBezTo>
                  <a:lnTo>
                    <a:pt x="557" y="622"/>
                  </a:lnTo>
                  <a:cubicBezTo>
                    <a:pt x="563" y="617"/>
                    <a:pt x="562" y="615"/>
                    <a:pt x="559" y="611"/>
                  </a:cubicBezTo>
                  <a:cubicBezTo>
                    <a:pt x="557" y="606"/>
                    <a:pt x="556" y="604"/>
                    <a:pt x="562" y="598"/>
                  </a:cubicBezTo>
                  <a:lnTo>
                    <a:pt x="562" y="598"/>
                  </a:lnTo>
                  <a:lnTo>
                    <a:pt x="554" y="602"/>
                  </a:lnTo>
                  <a:cubicBezTo>
                    <a:pt x="551" y="604"/>
                    <a:pt x="549" y="604"/>
                    <a:pt x="549" y="604"/>
                  </a:cubicBezTo>
                  <a:cubicBezTo>
                    <a:pt x="548" y="604"/>
                    <a:pt x="550" y="603"/>
                    <a:pt x="553" y="600"/>
                  </a:cubicBezTo>
                  <a:cubicBezTo>
                    <a:pt x="559" y="595"/>
                    <a:pt x="558" y="592"/>
                    <a:pt x="554" y="592"/>
                  </a:cubicBezTo>
                  <a:cubicBezTo>
                    <a:pt x="552" y="592"/>
                    <a:pt x="551" y="592"/>
                    <a:pt x="549" y="593"/>
                  </a:cubicBezTo>
                  <a:lnTo>
                    <a:pt x="548" y="591"/>
                  </a:lnTo>
                  <a:cubicBezTo>
                    <a:pt x="556" y="585"/>
                    <a:pt x="559" y="581"/>
                    <a:pt x="556" y="581"/>
                  </a:cubicBezTo>
                  <a:cubicBezTo>
                    <a:pt x="555" y="581"/>
                    <a:pt x="551" y="583"/>
                    <a:pt x="546" y="586"/>
                  </a:cubicBezTo>
                  <a:cubicBezTo>
                    <a:pt x="552" y="581"/>
                    <a:pt x="552" y="580"/>
                    <a:pt x="551" y="579"/>
                  </a:cubicBezTo>
                  <a:lnTo>
                    <a:pt x="551" y="579"/>
                  </a:lnTo>
                  <a:cubicBezTo>
                    <a:pt x="549" y="580"/>
                    <a:pt x="548" y="580"/>
                    <a:pt x="546" y="580"/>
                  </a:cubicBezTo>
                  <a:cubicBezTo>
                    <a:pt x="543" y="580"/>
                    <a:pt x="543" y="577"/>
                    <a:pt x="548" y="573"/>
                  </a:cubicBezTo>
                  <a:lnTo>
                    <a:pt x="548" y="572"/>
                  </a:lnTo>
                  <a:cubicBezTo>
                    <a:pt x="543" y="575"/>
                    <a:pt x="541" y="576"/>
                    <a:pt x="540" y="576"/>
                  </a:cubicBezTo>
                  <a:cubicBezTo>
                    <a:pt x="539" y="576"/>
                    <a:pt x="539" y="575"/>
                    <a:pt x="539" y="575"/>
                  </a:cubicBezTo>
                  <a:cubicBezTo>
                    <a:pt x="538" y="574"/>
                    <a:pt x="538" y="574"/>
                    <a:pt x="537" y="574"/>
                  </a:cubicBezTo>
                  <a:cubicBezTo>
                    <a:pt x="536" y="574"/>
                    <a:pt x="534" y="574"/>
                    <a:pt x="530" y="577"/>
                  </a:cubicBezTo>
                  <a:cubicBezTo>
                    <a:pt x="525" y="579"/>
                    <a:pt x="523" y="579"/>
                    <a:pt x="522" y="579"/>
                  </a:cubicBezTo>
                  <a:cubicBezTo>
                    <a:pt x="521" y="579"/>
                    <a:pt x="521" y="579"/>
                    <a:pt x="521" y="579"/>
                  </a:cubicBezTo>
                  <a:cubicBezTo>
                    <a:pt x="521" y="578"/>
                    <a:pt x="529" y="575"/>
                    <a:pt x="537" y="571"/>
                  </a:cubicBezTo>
                  <a:cubicBezTo>
                    <a:pt x="541" y="569"/>
                    <a:pt x="542" y="568"/>
                    <a:pt x="540" y="568"/>
                  </a:cubicBezTo>
                  <a:cubicBezTo>
                    <a:pt x="538" y="568"/>
                    <a:pt x="533" y="569"/>
                    <a:pt x="526" y="571"/>
                  </a:cubicBezTo>
                  <a:cubicBezTo>
                    <a:pt x="519" y="574"/>
                    <a:pt x="515" y="576"/>
                    <a:pt x="515" y="576"/>
                  </a:cubicBezTo>
                  <a:cubicBezTo>
                    <a:pt x="514" y="576"/>
                    <a:pt x="518" y="574"/>
                    <a:pt x="526" y="570"/>
                  </a:cubicBezTo>
                  <a:cubicBezTo>
                    <a:pt x="533" y="568"/>
                    <a:pt x="538" y="565"/>
                    <a:pt x="536" y="565"/>
                  </a:cubicBezTo>
                  <a:cubicBezTo>
                    <a:pt x="536" y="565"/>
                    <a:pt x="535" y="565"/>
                    <a:pt x="533" y="566"/>
                  </a:cubicBezTo>
                  <a:cubicBezTo>
                    <a:pt x="533" y="566"/>
                    <a:pt x="533" y="566"/>
                    <a:pt x="533" y="566"/>
                  </a:cubicBezTo>
                  <a:cubicBezTo>
                    <a:pt x="532" y="566"/>
                    <a:pt x="530" y="566"/>
                    <a:pt x="525" y="569"/>
                  </a:cubicBezTo>
                  <a:cubicBezTo>
                    <a:pt x="524" y="568"/>
                    <a:pt x="524" y="567"/>
                    <a:pt x="523" y="566"/>
                  </a:cubicBezTo>
                  <a:cubicBezTo>
                    <a:pt x="530" y="559"/>
                    <a:pt x="529" y="558"/>
                    <a:pt x="528" y="557"/>
                  </a:cubicBezTo>
                  <a:lnTo>
                    <a:pt x="528" y="557"/>
                  </a:lnTo>
                  <a:cubicBezTo>
                    <a:pt x="524" y="559"/>
                    <a:pt x="523" y="560"/>
                    <a:pt x="522" y="560"/>
                  </a:cubicBezTo>
                  <a:cubicBezTo>
                    <a:pt x="522" y="560"/>
                    <a:pt x="523" y="559"/>
                    <a:pt x="526" y="556"/>
                  </a:cubicBezTo>
                  <a:cubicBezTo>
                    <a:pt x="530" y="553"/>
                    <a:pt x="532" y="552"/>
                    <a:pt x="531" y="552"/>
                  </a:cubicBezTo>
                  <a:lnTo>
                    <a:pt x="531" y="552"/>
                  </a:lnTo>
                  <a:cubicBezTo>
                    <a:pt x="531" y="552"/>
                    <a:pt x="527" y="554"/>
                    <a:pt x="520" y="559"/>
                  </a:cubicBezTo>
                  <a:cubicBezTo>
                    <a:pt x="516" y="560"/>
                    <a:pt x="514" y="561"/>
                    <a:pt x="514" y="561"/>
                  </a:cubicBezTo>
                  <a:cubicBezTo>
                    <a:pt x="512" y="561"/>
                    <a:pt x="514" y="559"/>
                    <a:pt x="517" y="556"/>
                  </a:cubicBezTo>
                  <a:cubicBezTo>
                    <a:pt x="527" y="550"/>
                    <a:pt x="530" y="547"/>
                    <a:pt x="529" y="547"/>
                  </a:cubicBezTo>
                  <a:cubicBezTo>
                    <a:pt x="528" y="547"/>
                    <a:pt x="527" y="548"/>
                    <a:pt x="524" y="550"/>
                  </a:cubicBezTo>
                  <a:cubicBezTo>
                    <a:pt x="519" y="553"/>
                    <a:pt x="517" y="553"/>
                    <a:pt x="517" y="553"/>
                  </a:cubicBezTo>
                  <a:cubicBezTo>
                    <a:pt x="516" y="553"/>
                    <a:pt x="516" y="553"/>
                    <a:pt x="516" y="553"/>
                  </a:cubicBezTo>
                  <a:cubicBezTo>
                    <a:pt x="523" y="549"/>
                    <a:pt x="517" y="540"/>
                    <a:pt x="513" y="531"/>
                  </a:cubicBezTo>
                  <a:cubicBezTo>
                    <a:pt x="513" y="531"/>
                    <a:pt x="513" y="531"/>
                    <a:pt x="512" y="531"/>
                  </a:cubicBezTo>
                  <a:cubicBezTo>
                    <a:pt x="510" y="531"/>
                    <a:pt x="503" y="535"/>
                    <a:pt x="497" y="539"/>
                  </a:cubicBezTo>
                  <a:cubicBezTo>
                    <a:pt x="491" y="542"/>
                    <a:pt x="489" y="544"/>
                    <a:pt x="489" y="544"/>
                  </a:cubicBezTo>
                  <a:cubicBezTo>
                    <a:pt x="489" y="544"/>
                    <a:pt x="493" y="541"/>
                    <a:pt x="496" y="538"/>
                  </a:cubicBezTo>
                  <a:cubicBezTo>
                    <a:pt x="507" y="529"/>
                    <a:pt x="512" y="525"/>
                    <a:pt x="511" y="525"/>
                  </a:cubicBezTo>
                  <a:lnTo>
                    <a:pt x="511" y="525"/>
                  </a:lnTo>
                  <a:cubicBezTo>
                    <a:pt x="511" y="525"/>
                    <a:pt x="505" y="528"/>
                    <a:pt x="495" y="535"/>
                  </a:cubicBezTo>
                  <a:cubicBezTo>
                    <a:pt x="488" y="540"/>
                    <a:pt x="485" y="543"/>
                    <a:pt x="485" y="543"/>
                  </a:cubicBezTo>
                  <a:cubicBezTo>
                    <a:pt x="485" y="543"/>
                    <a:pt x="488" y="540"/>
                    <a:pt x="495" y="534"/>
                  </a:cubicBezTo>
                  <a:cubicBezTo>
                    <a:pt x="499" y="531"/>
                    <a:pt x="500" y="530"/>
                    <a:pt x="500" y="530"/>
                  </a:cubicBezTo>
                  <a:lnTo>
                    <a:pt x="500" y="530"/>
                  </a:lnTo>
                  <a:cubicBezTo>
                    <a:pt x="500" y="530"/>
                    <a:pt x="498" y="531"/>
                    <a:pt x="494" y="533"/>
                  </a:cubicBezTo>
                  <a:cubicBezTo>
                    <a:pt x="491" y="535"/>
                    <a:pt x="489" y="536"/>
                    <a:pt x="488" y="536"/>
                  </a:cubicBezTo>
                  <a:cubicBezTo>
                    <a:pt x="488" y="536"/>
                    <a:pt x="489" y="535"/>
                    <a:pt x="493" y="532"/>
                  </a:cubicBezTo>
                  <a:cubicBezTo>
                    <a:pt x="498" y="528"/>
                    <a:pt x="503" y="524"/>
                    <a:pt x="502" y="524"/>
                  </a:cubicBezTo>
                  <a:lnTo>
                    <a:pt x="502" y="524"/>
                  </a:lnTo>
                  <a:cubicBezTo>
                    <a:pt x="502" y="524"/>
                    <a:pt x="501" y="524"/>
                    <a:pt x="500" y="525"/>
                  </a:cubicBezTo>
                  <a:cubicBezTo>
                    <a:pt x="500" y="525"/>
                    <a:pt x="498" y="524"/>
                    <a:pt x="505" y="519"/>
                  </a:cubicBezTo>
                  <a:cubicBezTo>
                    <a:pt x="508" y="516"/>
                    <a:pt x="508" y="516"/>
                    <a:pt x="507" y="516"/>
                  </a:cubicBezTo>
                  <a:cubicBezTo>
                    <a:pt x="506" y="516"/>
                    <a:pt x="501" y="518"/>
                    <a:pt x="496" y="520"/>
                  </a:cubicBezTo>
                  <a:cubicBezTo>
                    <a:pt x="489" y="523"/>
                    <a:pt x="485" y="524"/>
                    <a:pt x="484" y="524"/>
                  </a:cubicBezTo>
                  <a:cubicBezTo>
                    <a:pt x="483" y="524"/>
                    <a:pt x="487" y="522"/>
                    <a:pt x="495" y="517"/>
                  </a:cubicBezTo>
                  <a:cubicBezTo>
                    <a:pt x="502" y="513"/>
                    <a:pt x="503" y="511"/>
                    <a:pt x="501" y="511"/>
                  </a:cubicBezTo>
                  <a:cubicBezTo>
                    <a:pt x="498" y="511"/>
                    <a:pt x="492" y="513"/>
                    <a:pt x="485" y="517"/>
                  </a:cubicBezTo>
                  <a:cubicBezTo>
                    <a:pt x="477" y="522"/>
                    <a:pt x="473" y="524"/>
                    <a:pt x="473" y="524"/>
                  </a:cubicBezTo>
                  <a:cubicBezTo>
                    <a:pt x="473" y="524"/>
                    <a:pt x="474" y="523"/>
                    <a:pt x="477" y="521"/>
                  </a:cubicBezTo>
                  <a:cubicBezTo>
                    <a:pt x="484" y="516"/>
                    <a:pt x="484" y="515"/>
                    <a:pt x="484" y="515"/>
                  </a:cubicBezTo>
                  <a:cubicBezTo>
                    <a:pt x="483" y="514"/>
                    <a:pt x="483" y="513"/>
                    <a:pt x="489" y="508"/>
                  </a:cubicBezTo>
                  <a:cubicBezTo>
                    <a:pt x="489" y="508"/>
                    <a:pt x="489" y="508"/>
                    <a:pt x="489" y="508"/>
                  </a:cubicBezTo>
                  <a:cubicBezTo>
                    <a:pt x="488" y="508"/>
                    <a:pt x="486" y="509"/>
                    <a:pt x="480" y="511"/>
                  </a:cubicBezTo>
                  <a:cubicBezTo>
                    <a:pt x="477" y="512"/>
                    <a:pt x="474" y="513"/>
                    <a:pt x="473" y="513"/>
                  </a:cubicBezTo>
                  <a:cubicBezTo>
                    <a:pt x="469" y="513"/>
                    <a:pt x="474" y="507"/>
                    <a:pt x="484" y="499"/>
                  </a:cubicBezTo>
                  <a:lnTo>
                    <a:pt x="484" y="499"/>
                  </a:lnTo>
                  <a:lnTo>
                    <a:pt x="476" y="503"/>
                  </a:lnTo>
                  <a:cubicBezTo>
                    <a:pt x="467" y="507"/>
                    <a:pt x="461" y="511"/>
                    <a:pt x="460" y="511"/>
                  </a:cubicBezTo>
                  <a:cubicBezTo>
                    <a:pt x="460" y="511"/>
                    <a:pt x="462" y="509"/>
                    <a:pt x="468" y="505"/>
                  </a:cubicBezTo>
                  <a:cubicBezTo>
                    <a:pt x="471" y="503"/>
                    <a:pt x="473" y="502"/>
                    <a:pt x="475" y="501"/>
                  </a:cubicBezTo>
                  <a:lnTo>
                    <a:pt x="475" y="501"/>
                  </a:lnTo>
                  <a:cubicBezTo>
                    <a:pt x="471" y="503"/>
                    <a:pt x="468" y="504"/>
                    <a:pt x="467" y="504"/>
                  </a:cubicBezTo>
                  <a:cubicBezTo>
                    <a:pt x="464" y="504"/>
                    <a:pt x="469" y="498"/>
                    <a:pt x="479" y="490"/>
                  </a:cubicBezTo>
                  <a:cubicBezTo>
                    <a:pt x="486" y="486"/>
                    <a:pt x="486" y="486"/>
                    <a:pt x="486" y="485"/>
                  </a:cubicBezTo>
                  <a:lnTo>
                    <a:pt x="486" y="485"/>
                  </a:lnTo>
                  <a:lnTo>
                    <a:pt x="478" y="490"/>
                  </a:lnTo>
                  <a:cubicBezTo>
                    <a:pt x="472" y="494"/>
                    <a:pt x="466" y="499"/>
                    <a:pt x="464" y="499"/>
                  </a:cubicBezTo>
                  <a:cubicBezTo>
                    <a:pt x="464" y="499"/>
                    <a:pt x="464" y="498"/>
                    <a:pt x="464" y="498"/>
                  </a:cubicBezTo>
                  <a:cubicBezTo>
                    <a:pt x="464" y="497"/>
                    <a:pt x="463" y="496"/>
                    <a:pt x="470" y="492"/>
                  </a:cubicBezTo>
                  <a:cubicBezTo>
                    <a:pt x="475" y="487"/>
                    <a:pt x="479" y="483"/>
                    <a:pt x="479" y="483"/>
                  </a:cubicBezTo>
                  <a:lnTo>
                    <a:pt x="479" y="483"/>
                  </a:lnTo>
                  <a:cubicBezTo>
                    <a:pt x="479" y="483"/>
                    <a:pt x="478" y="484"/>
                    <a:pt x="476" y="485"/>
                  </a:cubicBezTo>
                  <a:cubicBezTo>
                    <a:pt x="476" y="485"/>
                    <a:pt x="475" y="484"/>
                    <a:pt x="482" y="478"/>
                  </a:cubicBezTo>
                  <a:cubicBezTo>
                    <a:pt x="482" y="477"/>
                    <a:pt x="480" y="476"/>
                    <a:pt x="479" y="475"/>
                  </a:cubicBezTo>
                  <a:cubicBezTo>
                    <a:pt x="477" y="476"/>
                    <a:pt x="475" y="476"/>
                    <a:pt x="474" y="476"/>
                  </a:cubicBezTo>
                  <a:cubicBezTo>
                    <a:pt x="472" y="476"/>
                    <a:pt x="473" y="474"/>
                    <a:pt x="478" y="471"/>
                  </a:cubicBezTo>
                  <a:cubicBezTo>
                    <a:pt x="478" y="471"/>
                    <a:pt x="478" y="471"/>
                    <a:pt x="477" y="471"/>
                  </a:cubicBezTo>
                  <a:cubicBezTo>
                    <a:pt x="475" y="471"/>
                    <a:pt x="473" y="471"/>
                    <a:pt x="469" y="474"/>
                  </a:cubicBezTo>
                  <a:cubicBezTo>
                    <a:pt x="468" y="471"/>
                    <a:pt x="467" y="470"/>
                    <a:pt x="475" y="466"/>
                  </a:cubicBezTo>
                  <a:cubicBezTo>
                    <a:pt x="478" y="463"/>
                    <a:pt x="480" y="462"/>
                    <a:pt x="480" y="462"/>
                  </a:cubicBezTo>
                  <a:lnTo>
                    <a:pt x="480" y="462"/>
                  </a:lnTo>
                  <a:cubicBezTo>
                    <a:pt x="479" y="462"/>
                    <a:pt x="477" y="463"/>
                    <a:pt x="474" y="465"/>
                  </a:cubicBezTo>
                  <a:cubicBezTo>
                    <a:pt x="469" y="468"/>
                    <a:pt x="467" y="468"/>
                    <a:pt x="466" y="468"/>
                  </a:cubicBezTo>
                  <a:cubicBezTo>
                    <a:pt x="466" y="468"/>
                    <a:pt x="466" y="468"/>
                    <a:pt x="466" y="468"/>
                  </a:cubicBezTo>
                  <a:lnTo>
                    <a:pt x="465" y="466"/>
                  </a:lnTo>
                  <a:cubicBezTo>
                    <a:pt x="460" y="469"/>
                    <a:pt x="458" y="470"/>
                    <a:pt x="457" y="470"/>
                  </a:cubicBezTo>
                  <a:cubicBezTo>
                    <a:pt x="457" y="470"/>
                    <a:pt x="457" y="470"/>
                    <a:pt x="457" y="469"/>
                  </a:cubicBezTo>
                  <a:cubicBezTo>
                    <a:pt x="456" y="468"/>
                    <a:pt x="461" y="461"/>
                    <a:pt x="461" y="460"/>
                  </a:cubicBezTo>
                  <a:cubicBezTo>
                    <a:pt x="460" y="459"/>
                    <a:pt x="460" y="458"/>
                    <a:pt x="459" y="458"/>
                  </a:cubicBezTo>
                  <a:cubicBezTo>
                    <a:pt x="458" y="458"/>
                    <a:pt x="456" y="459"/>
                    <a:pt x="452" y="462"/>
                  </a:cubicBezTo>
                  <a:cubicBezTo>
                    <a:pt x="453" y="463"/>
                    <a:pt x="451" y="465"/>
                    <a:pt x="450" y="465"/>
                  </a:cubicBezTo>
                  <a:cubicBezTo>
                    <a:pt x="449" y="465"/>
                    <a:pt x="450" y="464"/>
                    <a:pt x="452" y="461"/>
                  </a:cubicBezTo>
                  <a:cubicBezTo>
                    <a:pt x="451" y="460"/>
                    <a:pt x="457" y="453"/>
                    <a:pt x="455" y="450"/>
                  </a:cubicBezTo>
                  <a:cubicBezTo>
                    <a:pt x="454" y="449"/>
                    <a:pt x="453" y="448"/>
                    <a:pt x="452" y="448"/>
                  </a:cubicBezTo>
                  <a:cubicBezTo>
                    <a:pt x="451" y="448"/>
                    <a:pt x="449" y="449"/>
                    <a:pt x="446" y="451"/>
                  </a:cubicBezTo>
                  <a:cubicBezTo>
                    <a:pt x="439" y="456"/>
                    <a:pt x="436" y="458"/>
                    <a:pt x="435" y="458"/>
                  </a:cubicBezTo>
                  <a:cubicBezTo>
                    <a:pt x="435" y="458"/>
                    <a:pt x="438" y="455"/>
                    <a:pt x="446" y="450"/>
                  </a:cubicBezTo>
                  <a:cubicBezTo>
                    <a:pt x="454" y="443"/>
                    <a:pt x="457" y="440"/>
                    <a:pt x="455" y="440"/>
                  </a:cubicBezTo>
                  <a:cubicBezTo>
                    <a:pt x="455" y="440"/>
                    <a:pt x="453" y="441"/>
                    <a:pt x="450" y="442"/>
                  </a:cubicBezTo>
                  <a:cubicBezTo>
                    <a:pt x="443" y="446"/>
                    <a:pt x="443" y="446"/>
                    <a:pt x="442" y="446"/>
                  </a:cubicBezTo>
                  <a:cubicBezTo>
                    <a:pt x="447" y="442"/>
                    <a:pt x="448" y="440"/>
                    <a:pt x="447" y="440"/>
                  </a:cubicBezTo>
                  <a:cubicBezTo>
                    <a:pt x="446" y="440"/>
                    <a:pt x="444" y="441"/>
                    <a:pt x="441" y="442"/>
                  </a:cubicBezTo>
                  <a:cubicBezTo>
                    <a:pt x="440" y="441"/>
                    <a:pt x="440" y="441"/>
                    <a:pt x="447" y="437"/>
                  </a:cubicBezTo>
                  <a:cubicBezTo>
                    <a:pt x="447" y="437"/>
                    <a:pt x="447" y="436"/>
                    <a:pt x="446" y="434"/>
                  </a:cubicBezTo>
                  <a:cubicBezTo>
                    <a:pt x="442" y="436"/>
                    <a:pt x="440" y="437"/>
                    <a:pt x="438" y="437"/>
                  </a:cubicBezTo>
                  <a:cubicBezTo>
                    <a:pt x="433" y="437"/>
                    <a:pt x="436" y="430"/>
                    <a:pt x="441" y="425"/>
                  </a:cubicBezTo>
                  <a:cubicBezTo>
                    <a:pt x="441" y="425"/>
                    <a:pt x="441" y="425"/>
                    <a:pt x="441" y="425"/>
                  </a:cubicBezTo>
                  <a:cubicBezTo>
                    <a:pt x="440" y="425"/>
                    <a:pt x="437" y="426"/>
                    <a:pt x="432" y="429"/>
                  </a:cubicBezTo>
                  <a:cubicBezTo>
                    <a:pt x="426" y="432"/>
                    <a:pt x="422" y="434"/>
                    <a:pt x="421" y="434"/>
                  </a:cubicBezTo>
                  <a:cubicBezTo>
                    <a:pt x="420" y="434"/>
                    <a:pt x="424" y="431"/>
                    <a:pt x="431" y="427"/>
                  </a:cubicBezTo>
                  <a:cubicBezTo>
                    <a:pt x="439" y="422"/>
                    <a:pt x="442" y="420"/>
                    <a:pt x="442" y="420"/>
                  </a:cubicBezTo>
                  <a:lnTo>
                    <a:pt x="442" y="420"/>
                  </a:lnTo>
                  <a:cubicBezTo>
                    <a:pt x="442" y="420"/>
                    <a:pt x="438" y="422"/>
                    <a:pt x="431" y="425"/>
                  </a:cubicBezTo>
                  <a:cubicBezTo>
                    <a:pt x="429" y="427"/>
                    <a:pt x="428" y="427"/>
                    <a:pt x="426" y="427"/>
                  </a:cubicBezTo>
                  <a:cubicBezTo>
                    <a:pt x="423" y="427"/>
                    <a:pt x="424" y="422"/>
                    <a:pt x="436" y="416"/>
                  </a:cubicBezTo>
                  <a:lnTo>
                    <a:pt x="449" y="406"/>
                  </a:lnTo>
                  <a:lnTo>
                    <a:pt x="449" y="406"/>
                  </a:lnTo>
                  <a:cubicBezTo>
                    <a:pt x="444" y="409"/>
                    <a:pt x="442" y="410"/>
                    <a:pt x="441" y="410"/>
                  </a:cubicBezTo>
                  <a:cubicBezTo>
                    <a:pt x="441" y="410"/>
                    <a:pt x="441" y="410"/>
                    <a:pt x="441" y="410"/>
                  </a:cubicBezTo>
                  <a:cubicBezTo>
                    <a:pt x="438" y="412"/>
                    <a:pt x="436" y="413"/>
                    <a:pt x="435" y="413"/>
                  </a:cubicBezTo>
                  <a:cubicBezTo>
                    <a:pt x="433" y="413"/>
                    <a:pt x="433" y="412"/>
                    <a:pt x="432" y="410"/>
                  </a:cubicBezTo>
                  <a:cubicBezTo>
                    <a:pt x="431" y="409"/>
                    <a:pt x="421" y="409"/>
                    <a:pt x="420" y="407"/>
                  </a:cubicBezTo>
                  <a:cubicBezTo>
                    <a:pt x="419" y="405"/>
                    <a:pt x="418" y="402"/>
                    <a:pt x="423" y="396"/>
                  </a:cubicBezTo>
                  <a:cubicBezTo>
                    <a:pt x="423" y="396"/>
                    <a:pt x="423" y="396"/>
                    <a:pt x="422" y="396"/>
                  </a:cubicBezTo>
                  <a:cubicBezTo>
                    <a:pt x="421" y="396"/>
                    <a:pt x="419" y="396"/>
                    <a:pt x="414" y="397"/>
                  </a:cubicBezTo>
                  <a:cubicBezTo>
                    <a:pt x="411" y="399"/>
                    <a:pt x="409" y="399"/>
                    <a:pt x="408" y="399"/>
                  </a:cubicBezTo>
                  <a:cubicBezTo>
                    <a:pt x="407" y="399"/>
                    <a:pt x="408" y="398"/>
                    <a:pt x="413" y="394"/>
                  </a:cubicBezTo>
                  <a:lnTo>
                    <a:pt x="412" y="394"/>
                  </a:lnTo>
                  <a:cubicBezTo>
                    <a:pt x="408" y="395"/>
                    <a:pt x="406" y="395"/>
                    <a:pt x="405" y="395"/>
                  </a:cubicBezTo>
                  <a:cubicBezTo>
                    <a:pt x="403" y="395"/>
                    <a:pt x="403" y="395"/>
                    <a:pt x="403" y="395"/>
                  </a:cubicBezTo>
                  <a:cubicBezTo>
                    <a:pt x="408" y="392"/>
                    <a:pt x="414" y="387"/>
                    <a:pt x="412" y="387"/>
                  </a:cubicBezTo>
                  <a:cubicBezTo>
                    <a:pt x="411" y="387"/>
                    <a:pt x="410" y="388"/>
                    <a:pt x="409" y="388"/>
                  </a:cubicBezTo>
                  <a:cubicBezTo>
                    <a:pt x="405" y="391"/>
                    <a:pt x="403" y="392"/>
                    <a:pt x="402" y="392"/>
                  </a:cubicBezTo>
                  <a:cubicBezTo>
                    <a:pt x="402" y="392"/>
                    <a:pt x="401" y="392"/>
                    <a:pt x="401" y="391"/>
                  </a:cubicBezTo>
                  <a:cubicBezTo>
                    <a:pt x="406" y="384"/>
                    <a:pt x="390" y="355"/>
                    <a:pt x="382" y="355"/>
                  </a:cubicBezTo>
                  <a:cubicBezTo>
                    <a:pt x="382" y="355"/>
                    <a:pt x="381" y="356"/>
                    <a:pt x="381" y="356"/>
                  </a:cubicBezTo>
                  <a:lnTo>
                    <a:pt x="378" y="354"/>
                  </a:lnTo>
                  <a:lnTo>
                    <a:pt x="377" y="350"/>
                  </a:lnTo>
                  <a:cubicBezTo>
                    <a:pt x="387" y="344"/>
                    <a:pt x="384" y="342"/>
                    <a:pt x="379" y="342"/>
                  </a:cubicBezTo>
                  <a:cubicBezTo>
                    <a:pt x="377" y="342"/>
                    <a:pt x="375" y="342"/>
                    <a:pt x="373" y="342"/>
                  </a:cubicBezTo>
                  <a:cubicBezTo>
                    <a:pt x="368" y="345"/>
                    <a:pt x="366" y="346"/>
                    <a:pt x="365" y="346"/>
                  </a:cubicBezTo>
                  <a:cubicBezTo>
                    <a:pt x="364" y="346"/>
                    <a:pt x="364" y="345"/>
                    <a:pt x="364" y="345"/>
                  </a:cubicBezTo>
                  <a:cubicBezTo>
                    <a:pt x="375" y="337"/>
                    <a:pt x="376" y="334"/>
                    <a:pt x="372" y="334"/>
                  </a:cubicBezTo>
                  <a:cubicBezTo>
                    <a:pt x="371" y="334"/>
                    <a:pt x="370" y="334"/>
                    <a:pt x="368" y="335"/>
                  </a:cubicBezTo>
                  <a:cubicBezTo>
                    <a:pt x="361" y="339"/>
                    <a:pt x="357" y="341"/>
                    <a:pt x="356" y="341"/>
                  </a:cubicBezTo>
                  <a:cubicBezTo>
                    <a:pt x="356" y="341"/>
                    <a:pt x="359" y="338"/>
                    <a:pt x="367" y="333"/>
                  </a:cubicBezTo>
                  <a:cubicBezTo>
                    <a:pt x="374" y="328"/>
                    <a:pt x="377" y="325"/>
                    <a:pt x="375" y="325"/>
                  </a:cubicBezTo>
                  <a:cubicBezTo>
                    <a:pt x="374" y="325"/>
                    <a:pt x="368" y="328"/>
                    <a:pt x="357" y="333"/>
                  </a:cubicBezTo>
                  <a:cubicBezTo>
                    <a:pt x="353" y="336"/>
                    <a:pt x="351" y="337"/>
                    <a:pt x="351" y="337"/>
                  </a:cubicBezTo>
                  <a:cubicBezTo>
                    <a:pt x="351" y="337"/>
                    <a:pt x="352" y="335"/>
                    <a:pt x="356" y="332"/>
                  </a:cubicBezTo>
                  <a:cubicBezTo>
                    <a:pt x="364" y="325"/>
                    <a:pt x="367" y="322"/>
                    <a:pt x="367" y="322"/>
                  </a:cubicBezTo>
                  <a:lnTo>
                    <a:pt x="367" y="322"/>
                  </a:lnTo>
                  <a:cubicBezTo>
                    <a:pt x="366" y="322"/>
                    <a:pt x="365" y="323"/>
                    <a:pt x="362" y="326"/>
                  </a:cubicBezTo>
                  <a:cubicBezTo>
                    <a:pt x="355" y="329"/>
                    <a:pt x="352" y="331"/>
                    <a:pt x="351" y="331"/>
                  </a:cubicBezTo>
                  <a:cubicBezTo>
                    <a:pt x="350" y="331"/>
                    <a:pt x="353" y="328"/>
                    <a:pt x="360" y="322"/>
                  </a:cubicBezTo>
                  <a:cubicBezTo>
                    <a:pt x="368" y="316"/>
                    <a:pt x="371" y="313"/>
                    <a:pt x="370" y="313"/>
                  </a:cubicBezTo>
                  <a:cubicBezTo>
                    <a:pt x="369" y="313"/>
                    <a:pt x="365" y="315"/>
                    <a:pt x="358" y="319"/>
                  </a:cubicBezTo>
                  <a:cubicBezTo>
                    <a:pt x="352" y="322"/>
                    <a:pt x="349" y="324"/>
                    <a:pt x="347" y="324"/>
                  </a:cubicBezTo>
                  <a:cubicBezTo>
                    <a:pt x="344" y="324"/>
                    <a:pt x="347" y="320"/>
                    <a:pt x="355" y="313"/>
                  </a:cubicBezTo>
                  <a:cubicBezTo>
                    <a:pt x="355" y="312"/>
                    <a:pt x="358" y="310"/>
                    <a:pt x="357" y="310"/>
                  </a:cubicBezTo>
                  <a:lnTo>
                    <a:pt x="357" y="310"/>
                  </a:lnTo>
                  <a:cubicBezTo>
                    <a:pt x="357" y="310"/>
                    <a:pt x="356" y="310"/>
                    <a:pt x="354" y="312"/>
                  </a:cubicBezTo>
                  <a:lnTo>
                    <a:pt x="360" y="305"/>
                  </a:lnTo>
                  <a:lnTo>
                    <a:pt x="359" y="304"/>
                  </a:lnTo>
                  <a:lnTo>
                    <a:pt x="353" y="309"/>
                  </a:lnTo>
                  <a:cubicBezTo>
                    <a:pt x="351" y="308"/>
                    <a:pt x="356" y="298"/>
                    <a:pt x="351" y="291"/>
                  </a:cubicBezTo>
                  <a:cubicBezTo>
                    <a:pt x="347" y="283"/>
                    <a:pt x="345" y="280"/>
                    <a:pt x="342" y="280"/>
                  </a:cubicBezTo>
                  <a:cubicBezTo>
                    <a:pt x="341" y="280"/>
                    <a:pt x="339" y="281"/>
                    <a:pt x="337" y="283"/>
                  </a:cubicBezTo>
                  <a:cubicBezTo>
                    <a:pt x="331" y="288"/>
                    <a:pt x="327" y="290"/>
                    <a:pt x="326" y="290"/>
                  </a:cubicBezTo>
                  <a:cubicBezTo>
                    <a:pt x="325" y="290"/>
                    <a:pt x="328" y="287"/>
                    <a:pt x="336" y="282"/>
                  </a:cubicBezTo>
                  <a:cubicBezTo>
                    <a:pt x="336" y="281"/>
                    <a:pt x="341" y="274"/>
                    <a:pt x="340" y="272"/>
                  </a:cubicBezTo>
                  <a:cubicBezTo>
                    <a:pt x="339" y="269"/>
                    <a:pt x="338" y="268"/>
                    <a:pt x="346" y="263"/>
                  </a:cubicBezTo>
                  <a:lnTo>
                    <a:pt x="345" y="262"/>
                  </a:lnTo>
                  <a:cubicBezTo>
                    <a:pt x="339" y="264"/>
                    <a:pt x="335" y="265"/>
                    <a:pt x="333" y="265"/>
                  </a:cubicBezTo>
                  <a:cubicBezTo>
                    <a:pt x="328" y="265"/>
                    <a:pt x="328" y="261"/>
                    <a:pt x="331" y="256"/>
                  </a:cubicBezTo>
                  <a:cubicBezTo>
                    <a:pt x="331" y="255"/>
                    <a:pt x="330" y="254"/>
                    <a:pt x="329" y="254"/>
                  </a:cubicBezTo>
                  <a:cubicBezTo>
                    <a:pt x="328" y="254"/>
                    <a:pt x="326" y="255"/>
                    <a:pt x="321" y="256"/>
                  </a:cubicBezTo>
                  <a:cubicBezTo>
                    <a:pt x="318" y="257"/>
                    <a:pt x="316" y="258"/>
                    <a:pt x="315" y="258"/>
                  </a:cubicBezTo>
                  <a:cubicBezTo>
                    <a:pt x="315" y="258"/>
                    <a:pt x="316" y="256"/>
                    <a:pt x="320" y="253"/>
                  </a:cubicBezTo>
                  <a:cubicBezTo>
                    <a:pt x="325" y="249"/>
                    <a:pt x="328" y="243"/>
                    <a:pt x="324" y="243"/>
                  </a:cubicBezTo>
                  <a:cubicBezTo>
                    <a:pt x="323" y="243"/>
                    <a:pt x="321" y="244"/>
                    <a:pt x="317" y="247"/>
                  </a:cubicBezTo>
                  <a:lnTo>
                    <a:pt x="322" y="241"/>
                  </a:lnTo>
                  <a:cubicBezTo>
                    <a:pt x="325" y="239"/>
                    <a:pt x="325" y="239"/>
                    <a:pt x="325" y="239"/>
                  </a:cubicBezTo>
                  <a:cubicBezTo>
                    <a:pt x="323" y="239"/>
                    <a:pt x="319" y="241"/>
                    <a:pt x="314" y="245"/>
                  </a:cubicBezTo>
                  <a:cubicBezTo>
                    <a:pt x="308" y="249"/>
                    <a:pt x="305" y="251"/>
                    <a:pt x="304" y="251"/>
                  </a:cubicBezTo>
                  <a:cubicBezTo>
                    <a:pt x="303" y="251"/>
                    <a:pt x="308" y="247"/>
                    <a:pt x="320" y="238"/>
                  </a:cubicBezTo>
                  <a:cubicBezTo>
                    <a:pt x="329" y="232"/>
                    <a:pt x="332" y="229"/>
                    <a:pt x="332" y="229"/>
                  </a:cubicBezTo>
                  <a:lnTo>
                    <a:pt x="332" y="229"/>
                  </a:lnTo>
                  <a:cubicBezTo>
                    <a:pt x="332" y="229"/>
                    <a:pt x="330" y="230"/>
                    <a:pt x="327" y="232"/>
                  </a:cubicBezTo>
                  <a:cubicBezTo>
                    <a:pt x="322" y="235"/>
                    <a:pt x="318" y="237"/>
                    <a:pt x="316" y="237"/>
                  </a:cubicBezTo>
                  <a:cubicBezTo>
                    <a:pt x="315" y="237"/>
                    <a:pt x="316" y="236"/>
                    <a:pt x="318" y="234"/>
                  </a:cubicBezTo>
                  <a:cubicBezTo>
                    <a:pt x="318" y="233"/>
                    <a:pt x="318" y="233"/>
                    <a:pt x="317" y="233"/>
                  </a:cubicBezTo>
                  <a:cubicBezTo>
                    <a:pt x="316" y="233"/>
                    <a:pt x="313" y="235"/>
                    <a:pt x="303" y="241"/>
                  </a:cubicBezTo>
                  <a:cubicBezTo>
                    <a:pt x="299" y="244"/>
                    <a:pt x="297" y="245"/>
                    <a:pt x="296" y="245"/>
                  </a:cubicBezTo>
                  <a:cubicBezTo>
                    <a:pt x="295" y="245"/>
                    <a:pt x="295" y="244"/>
                    <a:pt x="294" y="244"/>
                  </a:cubicBezTo>
                  <a:cubicBezTo>
                    <a:pt x="299" y="240"/>
                    <a:pt x="304" y="238"/>
                    <a:pt x="309" y="236"/>
                  </a:cubicBezTo>
                  <a:lnTo>
                    <a:pt x="308" y="234"/>
                  </a:lnTo>
                  <a:cubicBezTo>
                    <a:pt x="308" y="232"/>
                    <a:pt x="313" y="226"/>
                    <a:pt x="321" y="221"/>
                  </a:cubicBezTo>
                  <a:cubicBezTo>
                    <a:pt x="324" y="219"/>
                    <a:pt x="325" y="217"/>
                    <a:pt x="325" y="217"/>
                  </a:cubicBezTo>
                  <a:lnTo>
                    <a:pt x="325" y="217"/>
                  </a:lnTo>
                  <a:cubicBezTo>
                    <a:pt x="324" y="217"/>
                    <a:pt x="321" y="220"/>
                    <a:pt x="313" y="226"/>
                  </a:cubicBezTo>
                  <a:cubicBezTo>
                    <a:pt x="304" y="232"/>
                    <a:pt x="300" y="234"/>
                    <a:pt x="299" y="234"/>
                  </a:cubicBezTo>
                  <a:cubicBezTo>
                    <a:pt x="298" y="234"/>
                    <a:pt x="298" y="233"/>
                    <a:pt x="298" y="232"/>
                  </a:cubicBezTo>
                  <a:cubicBezTo>
                    <a:pt x="298" y="231"/>
                    <a:pt x="296" y="230"/>
                    <a:pt x="303" y="226"/>
                  </a:cubicBezTo>
                  <a:cubicBezTo>
                    <a:pt x="311" y="221"/>
                    <a:pt x="311" y="221"/>
                    <a:pt x="310" y="219"/>
                  </a:cubicBezTo>
                  <a:cubicBezTo>
                    <a:pt x="310" y="219"/>
                    <a:pt x="309" y="219"/>
                    <a:pt x="309" y="219"/>
                  </a:cubicBezTo>
                  <a:cubicBezTo>
                    <a:pt x="304" y="219"/>
                    <a:pt x="284" y="229"/>
                    <a:pt x="271" y="236"/>
                  </a:cubicBezTo>
                  <a:cubicBezTo>
                    <a:pt x="264" y="241"/>
                    <a:pt x="260" y="243"/>
                    <a:pt x="260" y="243"/>
                  </a:cubicBezTo>
                  <a:cubicBezTo>
                    <a:pt x="259" y="243"/>
                    <a:pt x="263" y="240"/>
                    <a:pt x="270" y="235"/>
                  </a:cubicBezTo>
                  <a:cubicBezTo>
                    <a:pt x="276" y="230"/>
                    <a:pt x="276" y="229"/>
                    <a:pt x="275" y="228"/>
                  </a:cubicBezTo>
                  <a:cubicBezTo>
                    <a:pt x="280" y="226"/>
                    <a:pt x="281" y="225"/>
                    <a:pt x="283" y="225"/>
                  </a:cubicBezTo>
                  <a:cubicBezTo>
                    <a:pt x="283" y="225"/>
                    <a:pt x="284" y="225"/>
                    <a:pt x="284" y="226"/>
                  </a:cubicBezTo>
                  <a:lnTo>
                    <a:pt x="291" y="221"/>
                  </a:lnTo>
                  <a:cubicBezTo>
                    <a:pt x="298" y="215"/>
                    <a:pt x="302" y="212"/>
                    <a:pt x="301" y="212"/>
                  </a:cubicBezTo>
                  <a:cubicBezTo>
                    <a:pt x="300" y="212"/>
                    <a:pt x="296" y="214"/>
                    <a:pt x="289" y="218"/>
                  </a:cubicBezTo>
                  <a:cubicBezTo>
                    <a:pt x="286" y="219"/>
                    <a:pt x="284" y="220"/>
                    <a:pt x="284" y="220"/>
                  </a:cubicBezTo>
                  <a:cubicBezTo>
                    <a:pt x="283" y="220"/>
                    <a:pt x="284" y="219"/>
                    <a:pt x="288" y="216"/>
                  </a:cubicBezTo>
                  <a:cubicBezTo>
                    <a:pt x="293" y="211"/>
                    <a:pt x="298" y="207"/>
                    <a:pt x="297" y="207"/>
                  </a:cubicBezTo>
                  <a:lnTo>
                    <a:pt x="297" y="207"/>
                  </a:lnTo>
                  <a:cubicBezTo>
                    <a:pt x="297" y="207"/>
                    <a:pt x="296" y="208"/>
                    <a:pt x="294" y="209"/>
                  </a:cubicBezTo>
                  <a:cubicBezTo>
                    <a:pt x="294" y="209"/>
                    <a:pt x="293" y="208"/>
                    <a:pt x="300" y="202"/>
                  </a:cubicBezTo>
                  <a:cubicBezTo>
                    <a:pt x="299" y="201"/>
                    <a:pt x="299" y="200"/>
                    <a:pt x="297" y="200"/>
                  </a:cubicBezTo>
                  <a:cubicBezTo>
                    <a:pt x="296" y="200"/>
                    <a:pt x="294" y="201"/>
                    <a:pt x="291" y="203"/>
                  </a:cubicBezTo>
                  <a:cubicBezTo>
                    <a:pt x="286" y="206"/>
                    <a:pt x="284" y="207"/>
                    <a:pt x="283" y="207"/>
                  </a:cubicBezTo>
                  <a:cubicBezTo>
                    <a:pt x="283" y="207"/>
                    <a:pt x="282" y="207"/>
                    <a:pt x="282" y="207"/>
                  </a:cubicBezTo>
                  <a:cubicBezTo>
                    <a:pt x="282" y="206"/>
                    <a:pt x="282" y="206"/>
                    <a:pt x="281" y="206"/>
                  </a:cubicBezTo>
                  <a:cubicBezTo>
                    <a:pt x="280" y="206"/>
                    <a:pt x="278" y="206"/>
                    <a:pt x="274" y="209"/>
                  </a:cubicBezTo>
                  <a:cubicBezTo>
                    <a:pt x="269" y="213"/>
                    <a:pt x="262" y="216"/>
                    <a:pt x="260" y="216"/>
                  </a:cubicBezTo>
                  <a:cubicBezTo>
                    <a:pt x="259" y="216"/>
                    <a:pt x="259" y="216"/>
                    <a:pt x="258" y="216"/>
                  </a:cubicBezTo>
                  <a:cubicBezTo>
                    <a:pt x="255" y="217"/>
                    <a:pt x="253" y="218"/>
                    <a:pt x="252" y="218"/>
                  </a:cubicBezTo>
                  <a:cubicBezTo>
                    <a:pt x="251" y="218"/>
                    <a:pt x="255" y="215"/>
                    <a:pt x="264" y="208"/>
                  </a:cubicBezTo>
                  <a:cubicBezTo>
                    <a:pt x="271" y="203"/>
                    <a:pt x="270" y="202"/>
                    <a:pt x="270" y="201"/>
                  </a:cubicBezTo>
                  <a:cubicBezTo>
                    <a:pt x="270" y="201"/>
                    <a:pt x="268" y="200"/>
                    <a:pt x="275" y="194"/>
                  </a:cubicBezTo>
                  <a:cubicBezTo>
                    <a:pt x="277" y="193"/>
                    <a:pt x="278" y="192"/>
                    <a:pt x="278" y="192"/>
                  </a:cubicBezTo>
                  <a:lnTo>
                    <a:pt x="278" y="192"/>
                  </a:lnTo>
                  <a:cubicBezTo>
                    <a:pt x="277" y="192"/>
                    <a:pt x="273" y="195"/>
                    <a:pt x="267" y="199"/>
                  </a:cubicBezTo>
                  <a:lnTo>
                    <a:pt x="254" y="208"/>
                  </a:lnTo>
                  <a:cubicBezTo>
                    <a:pt x="259" y="202"/>
                    <a:pt x="266" y="197"/>
                    <a:pt x="274" y="192"/>
                  </a:cubicBezTo>
                  <a:cubicBezTo>
                    <a:pt x="281" y="186"/>
                    <a:pt x="284" y="184"/>
                    <a:pt x="284" y="184"/>
                  </a:cubicBezTo>
                  <a:lnTo>
                    <a:pt x="284" y="184"/>
                  </a:lnTo>
                  <a:cubicBezTo>
                    <a:pt x="284" y="184"/>
                    <a:pt x="280" y="186"/>
                    <a:pt x="273" y="191"/>
                  </a:cubicBezTo>
                  <a:cubicBezTo>
                    <a:pt x="269" y="194"/>
                    <a:pt x="265" y="196"/>
                    <a:pt x="263" y="196"/>
                  </a:cubicBezTo>
                  <a:cubicBezTo>
                    <a:pt x="262" y="196"/>
                    <a:pt x="262" y="195"/>
                    <a:pt x="264" y="192"/>
                  </a:cubicBezTo>
                  <a:cubicBezTo>
                    <a:pt x="263" y="191"/>
                    <a:pt x="262" y="189"/>
                    <a:pt x="270" y="184"/>
                  </a:cubicBezTo>
                  <a:cubicBezTo>
                    <a:pt x="272" y="182"/>
                    <a:pt x="272" y="181"/>
                    <a:pt x="271" y="181"/>
                  </a:cubicBezTo>
                  <a:cubicBezTo>
                    <a:pt x="270" y="181"/>
                    <a:pt x="268" y="182"/>
                    <a:pt x="268" y="182"/>
                  </a:cubicBezTo>
                  <a:cubicBezTo>
                    <a:pt x="265" y="183"/>
                    <a:pt x="263" y="184"/>
                    <a:pt x="262" y="184"/>
                  </a:cubicBezTo>
                  <a:cubicBezTo>
                    <a:pt x="261" y="184"/>
                    <a:pt x="262" y="182"/>
                    <a:pt x="265" y="178"/>
                  </a:cubicBezTo>
                  <a:cubicBezTo>
                    <a:pt x="271" y="169"/>
                    <a:pt x="274" y="166"/>
                    <a:pt x="273" y="166"/>
                  </a:cubicBezTo>
                  <a:cubicBezTo>
                    <a:pt x="272" y="166"/>
                    <a:pt x="269" y="168"/>
                    <a:pt x="263" y="172"/>
                  </a:cubicBezTo>
                  <a:cubicBezTo>
                    <a:pt x="258" y="175"/>
                    <a:pt x="254" y="178"/>
                    <a:pt x="254" y="178"/>
                  </a:cubicBezTo>
                  <a:cubicBezTo>
                    <a:pt x="254" y="178"/>
                    <a:pt x="256" y="176"/>
                    <a:pt x="262" y="172"/>
                  </a:cubicBezTo>
                  <a:cubicBezTo>
                    <a:pt x="264" y="169"/>
                    <a:pt x="265" y="168"/>
                    <a:pt x="264" y="168"/>
                  </a:cubicBezTo>
                  <a:cubicBezTo>
                    <a:pt x="262" y="168"/>
                    <a:pt x="258" y="171"/>
                    <a:pt x="253" y="172"/>
                  </a:cubicBezTo>
                  <a:cubicBezTo>
                    <a:pt x="243" y="178"/>
                    <a:pt x="233" y="183"/>
                    <a:pt x="224" y="190"/>
                  </a:cubicBezTo>
                  <a:cubicBezTo>
                    <a:pt x="216" y="195"/>
                    <a:pt x="212" y="198"/>
                    <a:pt x="211" y="198"/>
                  </a:cubicBezTo>
                  <a:cubicBezTo>
                    <a:pt x="211" y="198"/>
                    <a:pt x="213" y="196"/>
                    <a:pt x="216" y="193"/>
                  </a:cubicBezTo>
                  <a:cubicBezTo>
                    <a:pt x="215" y="192"/>
                    <a:pt x="221" y="186"/>
                    <a:pt x="228" y="182"/>
                  </a:cubicBezTo>
                  <a:cubicBezTo>
                    <a:pt x="234" y="178"/>
                    <a:pt x="235" y="177"/>
                    <a:pt x="236" y="177"/>
                  </a:cubicBezTo>
                  <a:cubicBezTo>
                    <a:pt x="236" y="177"/>
                    <a:pt x="236" y="178"/>
                    <a:pt x="236" y="178"/>
                  </a:cubicBezTo>
                  <a:lnTo>
                    <a:pt x="237" y="179"/>
                  </a:lnTo>
                  <a:cubicBezTo>
                    <a:pt x="244" y="174"/>
                    <a:pt x="250" y="170"/>
                    <a:pt x="249" y="167"/>
                  </a:cubicBezTo>
                  <a:cubicBezTo>
                    <a:pt x="253" y="164"/>
                    <a:pt x="255" y="162"/>
                    <a:pt x="254" y="162"/>
                  </a:cubicBezTo>
                  <a:cubicBezTo>
                    <a:pt x="253" y="162"/>
                    <a:pt x="251" y="163"/>
                    <a:pt x="248" y="165"/>
                  </a:cubicBezTo>
                  <a:cubicBezTo>
                    <a:pt x="255" y="160"/>
                    <a:pt x="254" y="157"/>
                    <a:pt x="253" y="156"/>
                  </a:cubicBezTo>
                  <a:cubicBezTo>
                    <a:pt x="252" y="154"/>
                    <a:pt x="249" y="151"/>
                    <a:pt x="256" y="145"/>
                  </a:cubicBezTo>
                  <a:cubicBezTo>
                    <a:pt x="256" y="144"/>
                    <a:pt x="255" y="144"/>
                    <a:pt x="254" y="144"/>
                  </a:cubicBezTo>
                  <a:cubicBezTo>
                    <a:pt x="253" y="144"/>
                    <a:pt x="251" y="145"/>
                    <a:pt x="247" y="147"/>
                  </a:cubicBezTo>
                  <a:cubicBezTo>
                    <a:pt x="240" y="152"/>
                    <a:pt x="236" y="154"/>
                    <a:pt x="235" y="154"/>
                  </a:cubicBezTo>
                  <a:cubicBezTo>
                    <a:pt x="235" y="154"/>
                    <a:pt x="236" y="153"/>
                    <a:pt x="239" y="151"/>
                  </a:cubicBezTo>
                  <a:cubicBezTo>
                    <a:pt x="251" y="142"/>
                    <a:pt x="253" y="129"/>
                    <a:pt x="245" y="129"/>
                  </a:cubicBezTo>
                  <a:cubicBezTo>
                    <a:pt x="243" y="129"/>
                    <a:pt x="241" y="130"/>
                    <a:pt x="238" y="132"/>
                  </a:cubicBezTo>
                  <a:lnTo>
                    <a:pt x="237" y="129"/>
                  </a:lnTo>
                  <a:cubicBezTo>
                    <a:pt x="241" y="124"/>
                    <a:pt x="240" y="119"/>
                    <a:pt x="236" y="119"/>
                  </a:cubicBezTo>
                  <a:cubicBezTo>
                    <a:pt x="235" y="119"/>
                    <a:pt x="234" y="120"/>
                    <a:pt x="233" y="120"/>
                  </a:cubicBezTo>
                  <a:lnTo>
                    <a:pt x="230" y="118"/>
                  </a:lnTo>
                  <a:cubicBezTo>
                    <a:pt x="234" y="114"/>
                    <a:pt x="235" y="112"/>
                    <a:pt x="234" y="112"/>
                  </a:cubicBezTo>
                  <a:cubicBezTo>
                    <a:pt x="233" y="112"/>
                    <a:pt x="231" y="112"/>
                    <a:pt x="228" y="114"/>
                  </a:cubicBezTo>
                  <a:cubicBezTo>
                    <a:pt x="223" y="117"/>
                    <a:pt x="218" y="120"/>
                    <a:pt x="217" y="120"/>
                  </a:cubicBezTo>
                  <a:cubicBezTo>
                    <a:pt x="217" y="120"/>
                    <a:pt x="218" y="119"/>
                    <a:pt x="220" y="118"/>
                  </a:cubicBezTo>
                  <a:cubicBezTo>
                    <a:pt x="228" y="114"/>
                    <a:pt x="226" y="111"/>
                    <a:pt x="224" y="107"/>
                  </a:cubicBezTo>
                  <a:cubicBezTo>
                    <a:pt x="223" y="105"/>
                    <a:pt x="222" y="105"/>
                    <a:pt x="221" y="105"/>
                  </a:cubicBezTo>
                  <a:cubicBezTo>
                    <a:pt x="220" y="105"/>
                    <a:pt x="219" y="106"/>
                    <a:pt x="216" y="109"/>
                  </a:cubicBezTo>
                  <a:cubicBezTo>
                    <a:pt x="215" y="109"/>
                    <a:pt x="214" y="109"/>
                    <a:pt x="213" y="109"/>
                  </a:cubicBezTo>
                  <a:cubicBezTo>
                    <a:pt x="207" y="109"/>
                    <a:pt x="214" y="104"/>
                    <a:pt x="220" y="100"/>
                  </a:cubicBezTo>
                  <a:cubicBezTo>
                    <a:pt x="227" y="96"/>
                    <a:pt x="231" y="94"/>
                    <a:pt x="230" y="94"/>
                  </a:cubicBezTo>
                  <a:cubicBezTo>
                    <a:pt x="229" y="94"/>
                    <a:pt x="223" y="97"/>
                    <a:pt x="212" y="103"/>
                  </a:cubicBezTo>
                  <a:cubicBezTo>
                    <a:pt x="205" y="107"/>
                    <a:pt x="201" y="109"/>
                    <a:pt x="199" y="109"/>
                  </a:cubicBezTo>
                  <a:cubicBezTo>
                    <a:pt x="198" y="109"/>
                    <a:pt x="199" y="107"/>
                    <a:pt x="203" y="105"/>
                  </a:cubicBezTo>
                  <a:cubicBezTo>
                    <a:pt x="207" y="102"/>
                    <a:pt x="209" y="101"/>
                    <a:pt x="210" y="101"/>
                  </a:cubicBezTo>
                  <a:cubicBezTo>
                    <a:pt x="211" y="101"/>
                    <a:pt x="211" y="102"/>
                    <a:pt x="211" y="102"/>
                  </a:cubicBezTo>
                  <a:lnTo>
                    <a:pt x="226" y="92"/>
                  </a:ln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2" y="93"/>
                    <a:pt x="217" y="96"/>
                  </a:cubicBezTo>
                  <a:cubicBezTo>
                    <a:pt x="217" y="96"/>
                    <a:pt x="217" y="95"/>
                    <a:pt x="216" y="95"/>
                  </a:cubicBezTo>
                  <a:cubicBezTo>
                    <a:pt x="216" y="95"/>
                    <a:pt x="214" y="96"/>
                    <a:pt x="209" y="98"/>
                  </a:cubicBezTo>
                  <a:cubicBezTo>
                    <a:pt x="201" y="102"/>
                    <a:pt x="194" y="107"/>
                    <a:pt x="188" y="112"/>
                  </a:cubicBezTo>
                  <a:cubicBezTo>
                    <a:pt x="184" y="116"/>
                    <a:pt x="182" y="117"/>
                    <a:pt x="181" y="117"/>
                  </a:cubicBezTo>
                  <a:cubicBezTo>
                    <a:pt x="181" y="117"/>
                    <a:pt x="180" y="116"/>
                    <a:pt x="180" y="116"/>
                  </a:cubicBezTo>
                  <a:cubicBezTo>
                    <a:pt x="185" y="110"/>
                    <a:pt x="193" y="105"/>
                    <a:pt x="201" y="101"/>
                  </a:cubicBezTo>
                  <a:cubicBezTo>
                    <a:pt x="201" y="101"/>
                    <a:pt x="201" y="101"/>
                    <a:pt x="201" y="101"/>
                  </a:cubicBezTo>
                  <a:cubicBezTo>
                    <a:pt x="202" y="101"/>
                    <a:pt x="209" y="96"/>
                    <a:pt x="216" y="92"/>
                  </a:cubicBezTo>
                  <a:cubicBezTo>
                    <a:pt x="218" y="91"/>
                    <a:pt x="218" y="90"/>
                    <a:pt x="217" y="90"/>
                  </a:cubicBezTo>
                  <a:cubicBezTo>
                    <a:pt x="214" y="90"/>
                    <a:pt x="202" y="95"/>
                    <a:pt x="191" y="101"/>
                  </a:cubicBezTo>
                  <a:lnTo>
                    <a:pt x="198" y="97"/>
                  </a:lnTo>
                  <a:cubicBezTo>
                    <a:pt x="204" y="91"/>
                    <a:pt x="203" y="90"/>
                    <a:pt x="202" y="88"/>
                  </a:cubicBezTo>
                  <a:cubicBezTo>
                    <a:pt x="202" y="87"/>
                    <a:pt x="201" y="86"/>
                    <a:pt x="200" y="86"/>
                  </a:cubicBezTo>
                  <a:cubicBezTo>
                    <a:pt x="199" y="86"/>
                    <a:pt x="198" y="87"/>
                    <a:pt x="194" y="89"/>
                  </a:cubicBezTo>
                  <a:cubicBezTo>
                    <a:pt x="187" y="94"/>
                    <a:pt x="181" y="98"/>
                    <a:pt x="179" y="98"/>
                  </a:cubicBezTo>
                  <a:cubicBezTo>
                    <a:pt x="179" y="98"/>
                    <a:pt x="179" y="98"/>
                    <a:pt x="179" y="98"/>
                  </a:cubicBezTo>
                  <a:lnTo>
                    <a:pt x="179" y="98"/>
                  </a:lnTo>
                  <a:cubicBezTo>
                    <a:pt x="180" y="99"/>
                    <a:pt x="173" y="103"/>
                    <a:pt x="165" y="108"/>
                  </a:cubicBezTo>
                  <a:cubicBezTo>
                    <a:pt x="170" y="103"/>
                    <a:pt x="173" y="100"/>
                    <a:pt x="178" y="96"/>
                  </a:cubicBezTo>
                  <a:cubicBezTo>
                    <a:pt x="191" y="84"/>
                    <a:pt x="197" y="78"/>
                    <a:pt x="194" y="74"/>
                  </a:cubicBezTo>
                  <a:cubicBezTo>
                    <a:pt x="193" y="72"/>
                    <a:pt x="192" y="69"/>
                    <a:pt x="199" y="63"/>
                  </a:cubicBezTo>
                  <a:cubicBezTo>
                    <a:pt x="198" y="62"/>
                    <a:pt x="197" y="62"/>
                    <a:pt x="197" y="62"/>
                  </a:cubicBezTo>
                  <a:cubicBezTo>
                    <a:pt x="195" y="62"/>
                    <a:pt x="194" y="63"/>
                    <a:pt x="190" y="65"/>
                  </a:cubicBezTo>
                  <a:lnTo>
                    <a:pt x="189" y="63"/>
                  </a:lnTo>
                  <a:cubicBezTo>
                    <a:pt x="192" y="60"/>
                    <a:pt x="193" y="57"/>
                    <a:pt x="192" y="57"/>
                  </a:cubicBezTo>
                  <a:cubicBezTo>
                    <a:pt x="191" y="57"/>
                    <a:pt x="189" y="58"/>
                    <a:pt x="187" y="60"/>
                  </a:cubicBezTo>
                  <a:cubicBezTo>
                    <a:pt x="184" y="61"/>
                    <a:pt x="183" y="61"/>
                    <a:pt x="183" y="61"/>
                  </a:cubicBezTo>
                  <a:cubicBezTo>
                    <a:pt x="182" y="61"/>
                    <a:pt x="185" y="58"/>
                    <a:pt x="185" y="57"/>
                  </a:cubicBezTo>
                  <a:cubicBezTo>
                    <a:pt x="191" y="52"/>
                    <a:pt x="194" y="49"/>
                    <a:pt x="194" y="49"/>
                  </a:cubicBezTo>
                  <a:lnTo>
                    <a:pt x="194" y="49"/>
                  </a:lnTo>
                  <a:cubicBezTo>
                    <a:pt x="193" y="49"/>
                    <a:pt x="188" y="53"/>
                    <a:pt x="178" y="61"/>
                  </a:cubicBezTo>
                  <a:cubicBezTo>
                    <a:pt x="170" y="65"/>
                    <a:pt x="164" y="72"/>
                    <a:pt x="165" y="73"/>
                  </a:cubicBezTo>
                  <a:lnTo>
                    <a:pt x="166" y="77"/>
                  </a:lnTo>
                  <a:lnTo>
                    <a:pt x="157" y="78"/>
                  </a:lnTo>
                  <a:cubicBezTo>
                    <a:pt x="152" y="79"/>
                    <a:pt x="146" y="81"/>
                    <a:pt x="142" y="84"/>
                  </a:cubicBezTo>
                  <a:cubicBezTo>
                    <a:pt x="142" y="84"/>
                    <a:pt x="135" y="89"/>
                    <a:pt x="134" y="89"/>
                  </a:cubicBezTo>
                  <a:lnTo>
                    <a:pt x="148" y="79"/>
                  </a:lnTo>
                  <a:cubicBezTo>
                    <a:pt x="156" y="75"/>
                    <a:pt x="163" y="71"/>
                    <a:pt x="170" y="65"/>
                  </a:cubicBezTo>
                  <a:cubicBezTo>
                    <a:pt x="180" y="59"/>
                    <a:pt x="185" y="53"/>
                    <a:pt x="183" y="53"/>
                  </a:cubicBezTo>
                  <a:cubicBezTo>
                    <a:pt x="182" y="53"/>
                    <a:pt x="180" y="54"/>
                    <a:pt x="175" y="57"/>
                  </a:cubicBezTo>
                  <a:cubicBezTo>
                    <a:pt x="174" y="56"/>
                    <a:pt x="174" y="56"/>
                    <a:pt x="181" y="51"/>
                  </a:cubicBezTo>
                  <a:cubicBezTo>
                    <a:pt x="184" y="49"/>
                    <a:pt x="186" y="47"/>
                    <a:pt x="185" y="47"/>
                  </a:cubicBezTo>
                  <a:cubicBezTo>
                    <a:pt x="184" y="47"/>
                    <a:pt x="181" y="49"/>
                    <a:pt x="173" y="53"/>
                  </a:cubicBezTo>
                  <a:cubicBezTo>
                    <a:pt x="166" y="57"/>
                    <a:pt x="163" y="59"/>
                    <a:pt x="162" y="59"/>
                  </a:cubicBezTo>
                  <a:cubicBezTo>
                    <a:pt x="161" y="59"/>
                    <a:pt x="164" y="56"/>
                    <a:pt x="171" y="51"/>
                  </a:cubicBezTo>
                  <a:cubicBezTo>
                    <a:pt x="181" y="42"/>
                    <a:pt x="182" y="38"/>
                    <a:pt x="179" y="38"/>
                  </a:cubicBezTo>
                  <a:cubicBezTo>
                    <a:pt x="178" y="38"/>
                    <a:pt x="176" y="38"/>
                    <a:pt x="174" y="40"/>
                  </a:cubicBezTo>
                  <a:cubicBezTo>
                    <a:pt x="168" y="44"/>
                    <a:pt x="164" y="46"/>
                    <a:pt x="162" y="46"/>
                  </a:cubicBezTo>
                  <a:cubicBezTo>
                    <a:pt x="161" y="46"/>
                    <a:pt x="162" y="44"/>
                    <a:pt x="165" y="41"/>
                  </a:cubicBezTo>
                  <a:cubicBezTo>
                    <a:pt x="169" y="37"/>
                    <a:pt x="171" y="35"/>
                    <a:pt x="169" y="35"/>
                  </a:cubicBezTo>
                  <a:cubicBezTo>
                    <a:pt x="168" y="35"/>
                    <a:pt x="167" y="36"/>
                    <a:pt x="164" y="37"/>
                  </a:cubicBezTo>
                  <a:cubicBezTo>
                    <a:pt x="169" y="34"/>
                    <a:pt x="175" y="30"/>
                    <a:pt x="173" y="30"/>
                  </a:cubicBezTo>
                  <a:cubicBezTo>
                    <a:pt x="172" y="30"/>
                    <a:pt x="171" y="30"/>
                    <a:pt x="170" y="31"/>
                  </a:cubicBezTo>
                  <a:cubicBezTo>
                    <a:pt x="170" y="31"/>
                    <a:pt x="169" y="31"/>
                    <a:pt x="162" y="36"/>
                  </a:cubicBezTo>
                  <a:lnTo>
                    <a:pt x="147" y="43"/>
                  </a:lnTo>
                  <a:cubicBezTo>
                    <a:pt x="147" y="44"/>
                    <a:pt x="141" y="49"/>
                    <a:pt x="134" y="54"/>
                  </a:cubicBezTo>
                  <a:cubicBezTo>
                    <a:pt x="132" y="55"/>
                    <a:pt x="131" y="55"/>
                    <a:pt x="131" y="55"/>
                  </a:cubicBezTo>
                  <a:cubicBezTo>
                    <a:pt x="128" y="55"/>
                    <a:pt x="135" y="47"/>
                    <a:pt x="152" y="34"/>
                  </a:cubicBezTo>
                  <a:lnTo>
                    <a:pt x="164" y="23"/>
                  </a:lnTo>
                  <a:lnTo>
                    <a:pt x="164" y="23"/>
                  </a:lnTo>
                  <a:lnTo>
                    <a:pt x="151" y="32"/>
                  </a:lnTo>
                  <a:cubicBezTo>
                    <a:pt x="150" y="31"/>
                    <a:pt x="150" y="29"/>
                    <a:pt x="156" y="25"/>
                  </a:cubicBezTo>
                  <a:cubicBezTo>
                    <a:pt x="163" y="20"/>
                    <a:pt x="163" y="20"/>
                    <a:pt x="163" y="19"/>
                  </a:cubicBezTo>
                  <a:cubicBezTo>
                    <a:pt x="163" y="19"/>
                    <a:pt x="163" y="19"/>
                    <a:pt x="162" y="19"/>
                  </a:cubicBezTo>
                  <a:cubicBezTo>
                    <a:pt x="162" y="19"/>
                    <a:pt x="160" y="20"/>
                    <a:pt x="155" y="23"/>
                  </a:cubicBezTo>
                  <a:cubicBezTo>
                    <a:pt x="147" y="28"/>
                    <a:pt x="143" y="31"/>
                    <a:pt x="143" y="31"/>
                  </a:cubicBezTo>
                  <a:cubicBezTo>
                    <a:pt x="143" y="31"/>
                    <a:pt x="144" y="30"/>
                    <a:pt x="147" y="27"/>
                  </a:cubicBezTo>
                  <a:cubicBezTo>
                    <a:pt x="155" y="21"/>
                    <a:pt x="158" y="18"/>
                    <a:pt x="157" y="18"/>
                  </a:cubicBezTo>
                  <a:cubicBezTo>
                    <a:pt x="156" y="18"/>
                    <a:pt x="153" y="20"/>
                    <a:pt x="146" y="24"/>
                  </a:cubicBezTo>
                  <a:cubicBezTo>
                    <a:pt x="139" y="29"/>
                    <a:pt x="135" y="31"/>
                    <a:pt x="135" y="31"/>
                  </a:cubicBezTo>
                  <a:cubicBezTo>
                    <a:pt x="135" y="31"/>
                    <a:pt x="138" y="28"/>
                    <a:pt x="145" y="23"/>
                  </a:cubicBezTo>
                  <a:cubicBezTo>
                    <a:pt x="152" y="18"/>
                    <a:pt x="159" y="13"/>
                    <a:pt x="159" y="11"/>
                  </a:cubicBezTo>
                  <a:lnTo>
                    <a:pt x="159" y="11"/>
                  </a:lnTo>
                  <a:lnTo>
                    <a:pt x="151" y="16"/>
                  </a:lnTo>
                  <a:cubicBezTo>
                    <a:pt x="143" y="21"/>
                    <a:pt x="140" y="24"/>
                    <a:pt x="139" y="24"/>
                  </a:cubicBezTo>
                  <a:cubicBezTo>
                    <a:pt x="138" y="24"/>
                    <a:pt x="140" y="22"/>
                    <a:pt x="143" y="19"/>
                  </a:cubicBezTo>
                  <a:cubicBezTo>
                    <a:pt x="147" y="16"/>
                    <a:pt x="149" y="15"/>
                    <a:pt x="147" y="15"/>
                  </a:cubicBezTo>
                  <a:cubicBezTo>
                    <a:pt x="146" y="15"/>
                    <a:pt x="144" y="15"/>
                    <a:pt x="141" y="16"/>
                  </a:cubicBezTo>
                  <a:cubicBezTo>
                    <a:pt x="139" y="14"/>
                    <a:pt x="139" y="14"/>
                    <a:pt x="146" y="8"/>
                  </a:cubicBezTo>
                  <a:lnTo>
                    <a:pt x="146" y="8"/>
                  </a:lnTo>
                  <a:cubicBezTo>
                    <a:pt x="143" y="10"/>
                    <a:pt x="141" y="10"/>
                    <a:pt x="140" y="10"/>
                  </a:cubicBezTo>
                  <a:cubicBezTo>
                    <a:pt x="139" y="10"/>
                    <a:pt x="141" y="9"/>
                    <a:pt x="144" y="5"/>
                  </a:cubicBezTo>
                  <a:cubicBezTo>
                    <a:pt x="148" y="2"/>
                    <a:pt x="149" y="0"/>
                    <a:pt x="14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4" name="Google Shape;9004;p33"/>
            <p:cNvSpPr/>
            <p:nvPr/>
          </p:nvSpPr>
          <p:spPr>
            <a:xfrm>
              <a:off x="1656409" y="1980477"/>
              <a:ext cx="117474" cy="257123"/>
            </a:xfrm>
            <a:custGeom>
              <a:avLst/>
              <a:gdLst/>
              <a:ahLst/>
              <a:cxnLst/>
              <a:rect l="l" t="t" r="r" b="b"/>
              <a:pathLst>
                <a:path w="1176" h="2574" extrusionOk="0">
                  <a:moveTo>
                    <a:pt x="538" y="10"/>
                  </a:moveTo>
                  <a:cubicBezTo>
                    <a:pt x="540" y="10"/>
                    <a:pt x="541" y="21"/>
                    <a:pt x="540" y="34"/>
                  </a:cubicBezTo>
                  <a:cubicBezTo>
                    <a:pt x="540" y="43"/>
                    <a:pt x="541" y="47"/>
                    <a:pt x="540" y="47"/>
                  </a:cubicBezTo>
                  <a:cubicBezTo>
                    <a:pt x="540" y="47"/>
                    <a:pt x="539" y="43"/>
                    <a:pt x="536" y="35"/>
                  </a:cubicBezTo>
                  <a:cubicBezTo>
                    <a:pt x="534" y="27"/>
                    <a:pt x="531" y="19"/>
                    <a:pt x="535" y="18"/>
                  </a:cubicBezTo>
                  <a:cubicBezTo>
                    <a:pt x="536" y="12"/>
                    <a:pt x="537" y="10"/>
                    <a:pt x="538" y="10"/>
                  </a:cubicBezTo>
                  <a:close/>
                  <a:moveTo>
                    <a:pt x="121" y="356"/>
                  </a:moveTo>
                  <a:cubicBezTo>
                    <a:pt x="122" y="356"/>
                    <a:pt x="124" y="357"/>
                    <a:pt x="128" y="359"/>
                  </a:cubicBezTo>
                  <a:cubicBezTo>
                    <a:pt x="136" y="364"/>
                    <a:pt x="140" y="370"/>
                    <a:pt x="139" y="374"/>
                  </a:cubicBezTo>
                  <a:cubicBezTo>
                    <a:pt x="139" y="374"/>
                    <a:pt x="138" y="374"/>
                    <a:pt x="137" y="374"/>
                  </a:cubicBezTo>
                  <a:cubicBezTo>
                    <a:pt x="133" y="374"/>
                    <a:pt x="122" y="367"/>
                    <a:pt x="118" y="358"/>
                  </a:cubicBezTo>
                  <a:cubicBezTo>
                    <a:pt x="119" y="356"/>
                    <a:pt x="119" y="356"/>
                    <a:pt x="121" y="356"/>
                  </a:cubicBezTo>
                  <a:close/>
                  <a:moveTo>
                    <a:pt x="95" y="487"/>
                  </a:moveTo>
                  <a:cubicBezTo>
                    <a:pt x="95" y="487"/>
                    <a:pt x="96" y="487"/>
                    <a:pt x="98" y="488"/>
                  </a:cubicBezTo>
                  <a:cubicBezTo>
                    <a:pt x="103" y="489"/>
                    <a:pt x="109" y="493"/>
                    <a:pt x="113" y="496"/>
                  </a:cubicBezTo>
                  <a:cubicBezTo>
                    <a:pt x="113" y="496"/>
                    <a:pt x="118" y="501"/>
                    <a:pt x="115" y="501"/>
                  </a:cubicBezTo>
                  <a:cubicBezTo>
                    <a:pt x="114" y="501"/>
                    <a:pt x="113" y="501"/>
                    <a:pt x="112" y="500"/>
                  </a:cubicBezTo>
                  <a:lnTo>
                    <a:pt x="103" y="497"/>
                  </a:lnTo>
                  <a:cubicBezTo>
                    <a:pt x="98" y="492"/>
                    <a:pt x="92" y="487"/>
                    <a:pt x="95" y="487"/>
                  </a:cubicBezTo>
                  <a:close/>
                  <a:moveTo>
                    <a:pt x="74" y="635"/>
                  </a:moveTo>
                  <a:cubicBezTo>
                    <a:pt x="74" y="635"/>
                    <a:pt x="82" y="636"/>
                    <a:pt x="82" y="640"/>
                  </a:cubicBezTo>
                  <a:cubicBezTo>
                    <a:pt x="78" y="641"/>
                    <a:pt x="74" y="642"/>
                    <a:pt x="70" y="642"/>
                  </a:cubicBezTo>
                  <a:cubicBezTo>
                    <a:pt x="68" y="642"/>
                    <a:pt x="67" y="642"/>
                    <a:pt x="65" y="642"/>
                  </a:cubicBezTo>
                  <a:lnTo>
                    <a:pt x="65" y="638"/>
                  </a:lnTo>
                  <a:cubicBezTo>
                    <a:pt x="65" y="635"/>
                    <a:pt x="74" y="635"/>
                    <a:pt x="74" y="635"/>
                  </a:cubicBezTo>
                  <a:close/>
                  <a:moveTo>
                    <a:pt x="89" y="673"/>
                  </a:moveTo>
                  <a:lnTo>
                    <a:pt x="88" y="677"/>
                  </a:lnTo>
                  <a:lnTo>
                    <a:pt x="80" y="680"/>
                  </a:lnTo>
                  <a:lnTo>
                    <a:pt x="80" y="677"/>
                  </a:lnTo>
                  <a:cubicBezTo>
                    <a:pt x="80" y="673"/>
                    <a:pt x="80" y="673"/>
                    <a:pt x="89" y="673"/>
                  </a:cubicBezTo>
                  <a:close/>
                  <a:moveTo>
                    <a:pt x="93" y="685"/>
                  </a:moveTo>
                  <a:cubicBezTo>
                    <a:pt x="92" y="685"/>
                    <a:pt x="92" y="686"/>
                    <a:pt x="95" y="688"/>
                  </a:cubicBezTo>
                  <a:cubicBezTo>
                    <a:pt x="95" y="686"/>
                    <a:pt x="93" y="685"/>
                    <a:pt x="93" y="685"/>
                  </a:cubicBezTo>
                  <a:close/>
                  <a:moveTo>
                    <a:pt x="88" y="709"/>
                  </a:moveTo>
                  <a:lnTo>
                    <a:pt x="88" y="714"/>
                  </a:lnTo>
                  <a:lnTo>
                    <a:pt x="79" y="717"/>
                  </a:lnTo>
                  <a:lnTo>
                    <a:pt x="79" y="714"/>
                  </a:lnTo>
                  <a:cubicBezTo>
                    <a:pt x="79" y="710"/>
                    <a:pt x="79" y="710"/>
                    <a:pt x="88" y="709"/>
                  </a:cubicBezTo>
                  <a:close/>
                  <a:moveTo>
                    <a:pt x="127" y="721"/>
                  </a:moveTo>
                  <a:cubicBezTo>
                    <a:pt x="126" y="721"/>
                    <a:pt x="125" y="721"/>
                    <a:pt x="122" y="722"/>
                  </a:cubicBezTo>
                  <a:lnTo>
                    <a:pt x="122" y="722"/>
                  </a:lnTo>
                  <a:cubicBezTo>
                    <a:pt x="127" y="722"/>
                    <a:pt x="128" y="721"/>
                    <a:pt x="127" y="721"/>
                  </a:cubicBezTo>
                  <a:close/>
                  <a:moveTo>
                    <a:pt x="86" y="735"/>
                  </a:moveTo>
                  <a:cubicBezTo>
                    <a:pt x="89" y="735"/>
                    <a:pt x="89" y="736"/>
                    <a:pt x="89" y="738"/>
                  </a:cubicBezTo>
                  <a:cubicBezTo>
                    <a:pt x="89" y="743"/>
                    <a:pt x="89" y="745"/>
                    <a:pt x="87" y="745"/>
                  </a:cubicBezTo>
                  <a:cubicBezTo>
                    <a:pt x="85" y="745"/>
                    <a:pt x="83" y="744"/>
                    <a:pt x="80" y="743"/>
                  </a:cubicBezTo>
                  <a:cubicBezTo>
                    <a:pt x="71" y="739"/>
                    <a:pt x="71" y="736"/>
                    <a:pt x="80" y="736"/>
                  </a:cubicBezTo>
                  <a:cubicBezTo>
                    <a:pt x="83" y="736"/>
                    <a:pt x="85" y="735"/>
                    <a:pt x="86" y="735"/>
                  </a:cubicBezTo>
                  <a:close/>
                  <a:moveTo>
                    <a:pt x="32" y="771"/>
                  </a:moveTo>
                  <a:cubicBezTo>
                    <a:pt x="36" y="771"/>
                    <a:pt x="39" y="771"/>
                    <a:pt x="39" y="773"/>
                  </a:cubicBezTo>
                  <a:lnTo>
                    <a:pt x="32" y="779"/>
                  </a:lnTo>
                  <a:lnTo>
                    <a:pt x="23" y="775"/>
                  </a:lnTo>
                  <a:lnTo>
                    <a:pt x="23" y="771"/>
                  </a:lnTo>
                  <a:cubicBezTo>
                    <a:pt x="26" y="771"/>
                    <a:pt x="29" y="771"/>
                    <a:pt x="32" y="771"/>
                  </a:cubicBezTo>
                  <a:close/>
                  <a:moveTo>
                    <a:pt x="49" y="816"/>
                  </a:moveTo>
                  <a:cubicBezTo>
                    <a:pt x="51" y="816"/>
                    <a:pt x="53" y="817"/>
                    <a:pt x="54" y="819"/>
                  </a:cubicBezTo>
                  <a:lnTo>
                    <a:pt x="46" y="825"/>
                  </a:lnTo>
                  <a:cubicBezTo>
                    <a:pt x="45" y="825"/>
                    <a:pt x="44" y="825"/>
                    <a:pt x="43" y="825"/>
                  </a:cubicBezTo>
                  <a:cubicBezTo>
                    <a:pt x="37" y="825"/>
                    <a:pt x="37" y="821"/>
                    <a:pt x="37" y="821"/>
                  </a:cubicBezTo>
                  <a:cubicBezTo>
                    <a:pt x="36" y="818"/>
                    <a:pt x="36" y="818"/>
                    <a:pt x="45" y="817"/>
                  </a:cubicBezTo>
                  <a:cubicBezTo>
                    <a:pt x="45" y="817"/>
                    <a:pt x="47" y="816"/>
                    <a:pt x="49" y="816"/>
                  </a:cubicBezTo>
                  <a:close/>
                  <a:moveTo>
                    <a:pt x="215" y="1087"/>
                  </a:moveTo>
                  <a:cubicBezTo>
                    <a:pt x="216" y="1087"/>
                    <a:pt x="216" y="1087"/>
                    <a:pt x="217" y="1087"/>
                  </a:cubicBezTo>
                  <a:lnTo>
                    <a:pt x="218" y="1090"/>
                  </a:lnTo>
                  <a:cubicBezTo>
                    <a:pt x="213" y="1093"/>
                    <a:pt x="208" y="1095"/>
                    <a:pt x="202" y="1096"/>
                  </a:cubicBezTo>
                  <a:lnTo>
                    <a:pt x="200" y="1094"/>
                  </a:lnTo>
                  <a:cubicBezTo>
                    <a:pt x="206" y="1090"/>
                    <a:pt x="212" y="1087"/>
                    <a:pt x="215" y="1087"/>
                  </a:cubicBezTo>
                  <a:close/>
                  <a:moveTo>
                    <a:pt x="289" y="1202"/>
                  </a:moveTo>
                  <a:cubicBezTo>
                    <a:pt x="293" y="1202"/>
                    <a:pt x="295" y="1206"/>
                    <a:pt x="296" y="1208"/>
                  </a:cubicBezTo>
                  <a:cubicBezTo>
                    <a:pt x="293" y="1213"/>
                    <a:pt x="287" y="1216"/>
                    <a:pt x="284" y="1216"/>
                  </a:cubicBezTo>
                  <a:cubicBezTo>
                    <a:pt x="282" y="1216"/>
                    <a:pt x="281" y="1215"/>
                    <a:pt x="281" y="1214"/>
                  </a:cubicBezTo>
                  <a:cubicBezTo>
                    <a:pt x="277" y="1208"/>
                    <a:pt x="277" y="1208"/>
                    <a:pt x="284" y="1204"/>
                  </a:cubicBezTo>
                  <a:cubicBezTo>
                    <a:pt x="286" y="1203"/>
                    <a:pt x="287" y="1202"/>
                    <a:pt x="289" y="1202"/>
                  </a:cubicBezTo>
                  <a:close/>
                  <a:moveTo>
                    <a:pt x="415" y="1413"/>
                  </a:moveTo>
                  <a:cubicBezTo>
                    <a:pt x="415" y="1413"/>
                    <a:pt x="416" y="1413"/>
                    <a:pt x="416" y="1414"/>
                  </a:cubicBezTo>
                  <a:lnTo>
                    <a:pt x="411" y="1421"/>
                  </a:lnTo>
                  <a:lnTo>
                    <a:pt x="402" y="1424"/>
                  </a:lnTo>
                  <a:lnTo>
                    <a:pt x="399" y="1420"/>
                  </a:lnTo>
                  <a:cubicBezTo>
                    <a:pt x="406" y="1417"/>
                    <a:pt x="412" y="1413"/>
                    <a:pt x="415" y="1413"/>
                  </a:cubicBezTo>
                  <a:close/>
                  <a:moveTo>
                    <a:pt x="394" y="1479"/>
                  </a:moveTo>
                  <a:cubicBezTo>
                    <a:pt x="394" y="1479"/>
                    <a:pt x="395" y="1479"/>
                    <a:pt x="395" y="1480"/>
                  </a:cubicBezTo>
                  <a:lnTo>
                    <a:pt x="397" y="1483"/>
                  </a:lnTo>
                  <a:cubicBezTo>
                    <a:pt x="392" y="1485"/>
                    <a:pt x="386" y="1488"/>
                    <a:pt x="380" y="1489"/>
                  </a:cubicBezTo>
                  <a:lnTo>
                    <a:pt x="379" y="1486"/>
                  </a:lnTo>
                  <a:cubicBezTo>
                    <a:pt x="385" y="1483"/>
                    <a:pt x="391" y="1479"/>
                    <a:pt x="394" y="1479"/>
                  </a:cubicBezTo>
                  <a:close/>
                  <a:moveTo>
                    <a:pt x="482" y="1494"/>
                  </a:moveTo>
                  <a:cubicBezTo>
                    <a:pt x="485" y="1498"/>
                    <a:pt x="468" y="1503"/>
                    <a:pt x="461" y="1508"/>
                  </a:cubicBezTo>
                  <a:cubicBezTo>
                    <a:pt x="459" y="1506"/>
                    <a:pt x="459" y="1506"/>
                    <a:pt x="467" y="1501"/>
                  </a:cubicBezTo>
                  <a:cubicBezTo>
                    <a:pt x="471" y="1498"/>
                    <a:pt x="477" y="1495"/>
                    <a:pt x="482" y="1494"/>
                  </a:cubicBezTo>
                  <a:close/>
                  <a:moveTo>
                    <a:pt x="522" y="1565"/>
                  </a:moveTo>
                  <a:cubicBezTo>
                    <a:pt x="523" y="1565"/>
                    <a:pt x="524" y="1565"/>
                    <a:pt x="524" y="1566"/>
                  </a:cubicBezTo>
                  <a:lnTo>
                    <a:pt x="518" y="1574"/>
                  </a:lnTo>
                  <a:lnTo>
                    <a:pt x="509" y="1575"/>
                  </a:lnTo>
                  <a:lnTo>
                    <a:pt x="508" y="1573"/>
                  </a:lnTo>
                  <a:cubicBezTo>
                    <a:pt x="513" y="1569"/>
                    <a:pt x="519" y="1565"/>
                    <a:pt x="522" y="1565"/>
                  </a:cubicBezTo>
                  <a:close/>
                  <a:moveTo>
                    <a:pt x="837" y="1758"/>
                  </a:moveTo>
                  <a:cubicBezTo>
                    <a:pt x="835" y="1758"/>
                    <a:pt x="831" y="1759"/>
                    <a:pt x="825" y="1761"/>
                  </a:cubicBezTo>
                  <a:cubicBezTo>
                    <a:pt x="818" y="1766"/>
                    <a:pt x="818" y="1766"/>
                    <a:pt x="819" y="1769"/>
                  </a:cubicBezTo>
                  <a:cubicBezTo>
                    <a:pt x="825" y="1768"/>
                    <a:pt x="830" y="1766"/>
                    <a:pt x="836" y="1764"/>
                  </a:cubicBezTo>
                  <a:cubicBezTo>
                    <a:pt x="840" y="1761"/>
                    <a:pt x="841" y="1758"/>
                    <a:pt x="837" y="1758"/>
                  </a:cubicBezTo>
                  <a:close/>
                  <a:moveTo>
                    <a:pt x="620" y="1768"/>
                  </a:moveTo>
                  <a:cubicBezTo>
                    <a:pt x="621" y="1768"/>
                    <a:pt x="622" y="1768"/>
                    <a:pt x="623" y="1769"/>
                  </a:cubicBezTo>
                  <a:lnTo>
                    <a:pt x="617" y="1777"/>
                  </a:lnTo>
                  <a:lnTo>
                    <a:pt x="608" y="1778"/>
                  </a:lnTo>
                  <a:lnTo>
                    <a:pt x="606" y="1775"/>
                  </a:lnTo>
                  <a:cubicBezTo>
                    <a:pt x="612" y="1771"/>
                    <a:pt x="617" y="1768"/>
                    <a:pt x="620" y="1768"/>
                  </a:cubicBezTo>
                  <a:close/>
                  <a:moveTo>
                    <a:pt x="632" y="1788"/>
                  </a:moveTo>
                  <a:cubicBezTo>
                    <a:pt x="633" y="1788"/>
                    <a:pt x="634" y="1789"/>
                    <a:pt x="635" y="1790"/>
                  </a:cubicBezTo>
                  <a:cubicBezTo>
                    <a:pt x="631" y="1795"/>
                    <a:pt x="626" y="1798"/>
                    <a:pt x="622" y="1802"/>
                  </a:cubicBezTo>
                  <a:cubicBezTo>
                    <a:pt x="619" y="1803"/>
                    <a:pt x="618" y="1804"/>
                    <a:pt x="617" y="1804"/>
                  </a:cubicBezTo>
                  <a:cubicBezTo>
                    <a:pt x="615" y="1804"/>
                    <a:pt x="617" y="1800"/>
                    <a:pt x="626" y="1792"/>
                  </a:cubicBezTo>
                  <a:cubicBezTo>
                    <a:pt x="630" y="1789"/>
                    <a:pt x="631" y="1788"/>
                    <a:pt x="632" y="1788"/>
                  </a:cubicBezTo>
                  <a:close/>
                  <a:moveTo>
                    <a:pt x="673" y="1832"/>
                  </a:moveTo>
                  <a:cubicBezTo>
                    <a:pt x="674" y="1832"/>
                    <a:pt x="671" y="1837"/>
                    <a:pt x="673" y="1839"/>
                  </a:cubicBezTo>
                  <a:lnTo>
                    <a:pt x="673" y="1840"/>
                  </a:lnTo>
                  <a:cubicBezTo>
                    <a:pt x="670" y="1843"/>
                    <a:pt x="669" y="1845"/>
                    <a:pt x="668" y="1845"/>
                  </a:cubicBezTo>
                  <a:cubicBezTo>
                    <a:pt x="667" y="1845"/>
                    <a:pt x="666" y="1844"/>
                    <a:pt x="664" y="1841"/>
                  </a:cubicBezTo>
                  <a:cubicBezTo>
                    <a:pt x="662" y="1838"/>
                    <a:pt x="670" y="1833"/>
                    <a:pt x="670" y="1833"/>
                  </a:cubicBezTo>
                  <a:cubicBezTo>
                    <a:pt x="671" y="1832"/>
                    <a:pt x="672" y="1832"/>
                    <a:pt x="673" y="1832"/>
                  </a:cubicBezTo>
                  <a:close/>
                  <a:moveTo>
                    <a:pt x="708" y="1885"/>
                  </a:moveTo>
                  <a:cubicBezTo>
                    <a:pt x="709" y="1885"/>
                    <a:pt x="710" y="1885"/>
                    <a:pt x="710" y="1886"/>
                  </a:cubicBezTo>
                  <a:cubicBezTo>
                    <a:pt x="711" y="1888"/>
                    <a:pt x="706" y="1896"/>
                    <a:pt x="706" y="1896"/>
                  </a:cubicBezTo>
                  <a:cubicBezTo>
                    <a:pt x="703" y="1898"/>
                    <a:pt x="701" y="1898"/>
                    <a:pt x="700" y="1898"/>
                  </a:cubicBezTo>
                  <a:cubicBezTo>
                    <a:pt x="698" y="1898"/>
                    <a:pt x="697" y="1897"/>
                    <a:pt x="697" y="1897"/>
                  </a:cubicBezTo>
                  <a:cubicBezTo>
                    <a:pt x="696" y="1895"/>
                    <a:pt x="693" y="1891"/>
                    <a:pt x="701" y="1887"/>
                  </a:cubicBezTo>
                  <a:cubicBezTo>
                    <a:pt x="701" y="1887"/>
                    <a:pt x="705" y="1885"/>
                    <a:pt x="708" y="1885"/>
                  </a:cubicBezTo>
                  <a:close/>
                  <a:moveTo>
                    <a:pt x="587" y="1913"/>
                  </a:moveTo>
                  <a:cubicBezTo>
                    <a:pt x="580" y="1917"/>
                    <a:pt x="580" y="1917"/>
                    <a:pt x="582" y="1919"/>
                  </a:cubicBezTo>
                  <a:cubicBezTo>
                    <a:pt x="584" y="1922"/>
                    <a:pt x="585" y="1924"/>
                    <a:pt x="586" y="1924"/>
                  </a:cubicBezTo>
                  <a:cubicBezTo>
                    <a:pt x="587" y="1924"/>
                    <a:pt x="588" y="1922"/>
                    <a:pt x="591" y="1918"/>
                  </a:cubicBezTo>
                  <a:lnTo>
                    <a:pt x="587" y="1913"/>
                  </a:lnTo>
                  <a:close/>
                  <a:moveTo>
                    <a:pt x="676" y="1932"/>
                  </a:moveTo>
                  <a:cubicBezTo>
                    <a:pt x="674" y="1932"/>
                    <a:pt x="670" y="1934"/>
                    <a:pt x="670" y="1934"/>
                  </a:cubicBezTo>
                  <a:cubicBezTo>
                    <a:pt x="670" y="1934"/>
                    <a:pt x="662" y="1939"/>
                    <a:pt x="664" y="1942"/>
                  </a:cubicBezTo>
                  <a:lnTo>
                    <a:pt x="665" y="1945"/>
                  </a:lnTo>
                  <a:cubicBezTo>
                    <a:pt x="671" y="1942"/>
                    <a:pt x="674" y="1937"/>
                    <a:pt x="679" y="1933"/>
                  </a:cubicBezTo>
                  <a:cubicBezTo>
                    <a:pt x="678" y="1932"/>
                    <a:pt x="677" y="1932"/>
                    <a:pt x="676" y="1932"/>
                  </a:cubicBezTo>
                  <a:close/>
                  <a:moveTo>
                    <a:pt x="710" y="1954"/>
                  </a:moveTo>
                  <a:lnTo>
                    <a:pt x="711" y="1958"/>
                  </a:lnTo>
                  <a:lnTo>
                    <a:pt x="707" y="1964"/>
                  </a:lnTo>
                  <a:lnTo>
                    <a:pt x="705" y="1962"/>
                  </a:lnTo>
                  <a:cubicBezTo>
                    <a:pt x="702" y="1959"/>
                    <a:pt x="702" y="1959"/>
                    <a:pt x="710" y="1954"/>
                  </a:cubicBezTo>
                  <a:close/>
                  <a:moveTo>
                    <a:pt x="783" y="1978"/>
                  </a:moveTo>
                  <a:cubicBezTo>
                    <a:pt x="785" y="1981"/>
                    <a:pt x="794" y="1980"/>
                    <a:pt x="786" y="1985"/>
                  </a:cubicBezTo>
                  <a:cubicBezTo>
                    <a:pt x="787" y="1985"/>
                    <a:pt x="786" y="1986"/>
                    <a:pt x="785" y="1986"/>
                  </a:cubicBezTo>
                  <a:cubicBezTo>
                    <a:pt x="782" y="1986"/>
                    <a:pt x="777" y="1984"/>
                    <a:pt x="776" y="1982"/>
                  </a:cubicBezTo>
                  <a:lnTo>
                    <a:pt x="783" y="1978"/>
                  </a:lnTo>
                  <a:close/>
                  <a:moveTo>
                    <a:pt x="733" y="1977"/>
                  </a:moveTo>
                  <a:lnTo>
                    <a:pt x="736" y="1982"/>
                  </a:lnTo>
                  <a:cubicBezTo>
                    <a:pt x="731" y="1986"/>
                    <a:pt x="725" y="1989"/>
                    <a:pt x="722" y="1989"/>
                  </a:cubicBezTo>
                  <a:cubicBezTo>
                    <a:pt x="721" y="1989"/>
                    <a:pt x="721" y="1989"/>
                    <a:pt x="720" y="1988"/>
                  </a:cubicBezTo>
                  <a:cubicBezTo>
                    <a:pt x="719" y="1988"/>
                    <a:pt x="718" y="1988"/>
                    <a:pt x="718" y="1988"/>
                  </a:cubicBezTo>
                  <a:cubicBezTo>
                    <a:pt x="713" y="1988"/>
                    <a:pt x="719" y="1982"/>
                    <a:pt x="733" y="1977"/>
                  </a:cubicBezTo>
                  <a:close/>
                  <a:moveTo>
                    <a:pt x="725" y="2046"/>
                  </a:moveTo>
                  <a:lnTo>
                    <a:pt x="717" y="2051"/>
                  </a:lnTo>
                  <a:lnTo>
                    <a:pt x="710" y="2055"/>
                  </a:lnTo>
                  <a:lnTo>
                    <a:pt x="725" y="2046"/>
                  </a:lnTo>
                  <a:close/>
                  <a:moveTo>
                    <a:pt x="803" y="2048"/>
                  </a:moveTo>
                  <a:cubicBezTo>
                    <a:pt x="804" y="2048"/>
                    <a:pt x="805" y="2049"/>
                    <a:pt x="806" y="2050"/>
                  </a:cubicBezTo>
                  <a:lnTo>
                    <a:pt x="807" y="2053"/>
                  </a:lnTo>
                  <a:cubicBezTo>
                    <a:pt x="802" y="2055"/>
                    <a:pt x="797" y="2057"/>
                    <a:pt x="791" y="2059"/>
                  </a:cubicBezTo>
                  <a:lnTo>
                    <a:pt x="789" y="2055"/>
                  </a:lnTo>
                  <a:cubicBezTo>
                    <a:pt x="795" y="2052"/>
                    <a:pt x="800" y="2048"/>
                    <a:pt x="803" y="2048"/>
                  </a:cubicBezTo>
                  <a:close/>
                  <a:moveTo>
                    <a:pt x="799" y="2090"/>
                  </a:moveTo>
                  <a:cubicBezTo>
                    <a:pt x="801" y="2093"/>
                    <a:pt x="792" y="2094"/>
                    <a:pt x="775" y="2100"/>
                  </a:cubicBezTo>
                  <a:cubicBezTo>
                    <a:pt x="764" y="2099"/>
                    <a:pt x="764" y="2099"/>
                    <a:pt x="781" y="2093"/>
                  </a:cubicBezTo>
                  <a:cubicBezTo>
                    <a:pt x="790" y="2091"/>
                    <a:pt x="799" y="2090"/>
                    <a:pt x="799" y="2090"/>
                  </a:cubicBezTo>
                  <a:close/>
                  <a:moveTo>
                    <a:pt x="862" y="2138"/>
                  </a:moveTo>
                  <a:cubicBezTo>
                    <a:pt x="863" y="2138"/>
                    <a:pt x="865" y="2138"/>
                    <a:pt x="866" y="2138"/>
                  </a:cubicBezTo>
                  <a:lnTo>
                    <a:pt x="869" y="2144"/>
                  </a:lnTo>
                  <a:lnTo>
                    <a:pt x="852" y="2146"/>
                  </a:lnTo>
                  <a:cubicBezTo>
                    <a:pt x="840" y="2150"/>
                    <a:pt x="833" y="2152"/>
                    <a:pt x="832" y="2152"/>
                  </a:cubicBezTo>
                  <a:cubicBezTo>
                    <a:pt x="830" y="2152"/>
                    <a:pt x="833" y="2150"/>
                    <a:pt x="840" y="2145"/>
                  </a:cubicBezTo>
                  <a:cubicBezTo>
                    <a:pt x="847" y="2140"/>
                    <a:pt x="854" y="2138"/>
                    <a:pt x="862" y="2138"/>
                  </a:cubicBezTo>
                  <a:close/>
                  <a:moveTo>
                    <a:pt x="844" y="2167"/>
                  </a:moveTo>
                  <a:lnTo>
                    <a:pt x="838" y="2175"/>
                  </a:lnTo>
                  <a:cubicBezTo>
                    <a:pt x="836" y="2177"/>
                    <a:pt x="834" y="2177"/>
                    <a:pt x="833" y="2177"/>
                  </a:cubicBezTo>
                  <a:cubicBezTo>
                    <a:pt x="830" y="2177"/>
                    <a:pt x="829" y="2175"/>
                    <a:pt x="828" y="2173"/>
                  </a:cubicBezTo>
                  <a:lnTo>
                    <a:pt x="835" y="2169"/>
                  </a:lnTo>
                  <a:lnTo>
                    <a:pt x="844" y="2167"/>
                  </a:lnTo>
                  <a:close/>
                  <a:moveTo>
                    <a:pt x="960" y="2257"/>
                  </a:moveTo>
                  <a:cubicBezTo>
                    <a:pt x="957" y="2257"/>
                    <a:pt x="955" y="2257"/>
                    <a:pt x="955" y="2257"/>
                  </a:cubicBezTo>
                  <a:cubicBezTo>
                    <a:pt x="948" y="2262"/>
                    <a:pt x="950" y="2265"/>
                    <a:pt x="951" y="2267"/>
                  </a:cubicBezTo>
                  <a:cubicBezTo>
                    <a:pt x="950" y="2273"/>
                    <a:pt x="951" y="2275"/>
                    <a:pt x="954" y="2275"/>
                  </a:cubicBezTo>
                  <a:cubicBezTo>
                    <a:pt x="957" y="2275"/>
                    <a:pt x="961" y="2274"/>
                    <a:pt x="964" y="2272"/>
                  </a:cubicBezTo>
                  <a:cubicBezTo>
                    <a:pt x="972" y="2267"/>
                    <a:pt x="969" y="2265"/>
                    <a:pt x="966" y="2258"/>
                  </a:cubicBezTo>
                  <a:cubicBezTo>
                    <a:pt x="965" y="2257"/>
                    <a:pt x="963" y="2257"/>
                    <a:pt x="960" y="2257"/>
                  </a:cubicBezTo>
                  <a:close/>
                  <a:moveTo>
                    <a:pt x="960" y="2288"/>
                  </a:moveTo>
                  <a:cubicBezTo>
                    <a:pt x="961" y="2288"/>
                    <a:pt x="962" y="2288"/>
                    <a:pt x="964" y="2289"/>
                  </a:cubicBezTo>
                  <a:cubicBezTo>
                    <a:pt x="965" y="2292"/>
                    <a:pt x="967" y="2294"/>
                    <a:pt x="967" y="2294"/>
                  </a:cubicBezTo>
                  <a:cubicBezTo>
                    <a:pt x="963" y="2296"/>
                    <a:pt x="959" y="2297"/>
                    <a:pt x="956" y="2297"/>
                  </a:cubicBezTo>
                  <a:cubicBezTo>
                    <a:pt x="952" y="2297"/>
                    <a:pt x="948" y="2296"/>
                    <a:pt x="947" y="2294"/>
                  </a:cubicBezTo>
                  <a:cubicBezTo>
                    <a:pt x="946" y="2292"/>
                    <a:pt x="951" y="2288"/>
                    <a:pt x="960" y="2288"/>
                  </a:cubicBezTo>
                  <a:close/>
                  <a:moveTo>
                    <a:pt x="1172" y="2447"/>
                  </a:moveTo>
                  <a:cubicBezTo>
                    <a:pt x="1169" y="2447"/>
                    <a:pt x="1164" y="2450"/>
                    <a:pt x="1158" y="2453"/>
                  </a:cubicBezTo>
                  <a:lnTo>
                    <a:pt x="1160" y="2457"/>
                  </a:lnTo>
                  <a:cubicBezTo>
                    <a:pt x="1166" y="2456"/>
                    <a:pt x="1171" y="2453"/>
                    <a:pt x="1176" y="2450"/>
                  </a:cubicBezTo>
                  <a:lnTo>
                    <a:pt x="1175" y="2448"/>
                  </a:lnTo>
                  <a:cubicBezTo>
                    <a:pt x="1174" y="2447"/>
                    <a:pt x="1173" y="2447"/>
                    <a:pt x="1172" y="2447"/>
                  </a:cubicBezTo>
                  <a:close/>
                  <a:moveTo>
                    <a:pt x="1053" y="2460"/>
                  </a:moveTo>
                  <a:lnTo>
                    <a:pt x="1053" y="2460"/>
                  </a:lnTo>
                  <a:cubicBezTo>
                    <a:pt x="1055" y="2462"/>
                    <a:pt x="1049" y="2470"/>
                    <a:pt x="1042" y="2475"/>
                  </a:cubicBezTo>
                  <a:cubicBezTo>
                    <a:pt x="1035" y="2481"/>
                    <a:pt x="1032" y="2484"/>
                    <a:pt x="1030" y="2484"/>
                  </a:cubicBezTo>
                  <a:cubicBezTo>
                    <a:pt x="1028" y="2484"/>
                    <a:pt x="1027" y="2483"/>
                    <a:pt x="1025" y="2480"/>
                  </a:cubicBezTo>
                  <a:cubicBezTo>
                    <a:pt x="1024" y="2478"/>
                    <a:pt x="1022" y="2475"/>
                    <a:pt x="1030" y="2470"/>
                  </a:cubicBezTo>
                  <a:lnTo>
                    <a:pt x="1031" y="2474"/>
                  </a:lnTo>
                  <a:cubicBezTo>
                    <a:pt x="1029" y="2475"/>
                    <a:pt x="1028" y="2476"/>
                    <a:pt x="1029" y="2476"/>
                  </a:cubicBezTo>
                  <a:cubicBezTo>
                    <a:pt x="1030" y="2476"/>
                    <a:pt x="1035" y="2474"/>
                    <a:pt x="1039" y="2469"/>
                  </a:cubicBezTo>
                  <a:lnTo>
                    <a:pt x="1053" y="2460"/>
                  </a:lnTo>
                  <a:close/>
                  <a:moveTo>
                    <a:pt x="990" y="2486"/>
                  </a:moveTo>
                  <a:cubicBezTo>
                    <a:pt x="983" y="2490"/>
                    <a:pt x="983" y="2490"/>
                    <a:pt x="984" y="2494"/>
                  </a:cubicBezTo>
                  <a:lnTo>
                    <a:pt x="986" y="2496"/>
                  </a:lnTo>
                  <a:lnTo>
                    <a:pt x="992" y="2489"/>
                  </a:lnTo>
                  <a:lnTo>
                    <a:pt x="990" y="2486"/>
                  </a:lnTo>
                  <a:close/>
                  <a:moveTo>
                    <a:pt x="1055" y="2506"/>
                  </a:moveTo>
                  <a:cubicBezTo>
                    <a:pt x="1058" y="2506"/>
                    <a:pt x="1061" y="2506"/>
                    <a:pt x="1061" y="2507"/>
                  </a:cubicBezTo>
                  <a:lnTo>
                    <a:pt x="1056" y="2515"/>
                  </a:lnTo>
                  <a:cubicBezTo>
                    <a:pt x="1053" y="2517"/>
                    <a:pt x="1052" y="2517"/>
                    <a:pt x="1050" y="2517"/>
                  </a:cubicBezTo>
                  <a:cubicBezTo>
                    <a:pt x="1047" y="2517"/>
                    <a:pt x="1046" y="2515"/>
                    <a:pt x="1044" y="2513"/>
                  </a:cubicBezTo>
                  <a:cubicBezTo>
                    <a:pt x="1043" y="2511"/>
                    <a:pt x="1043" y="2511"/>
                    <a:pt x="1050" y="2506"/>
                  </a:cubicBezTo>
                  <a:cubicBezTo>
                    <a:pt x="1050" y="2506"/>
                    <a:pt x="1053" y="2506"/>
                    <a:pt x="1055" y="2506"/>
                  </a:cubicBezTo>
                  <a:close/>
                  <a:moveTo>
                    <a:pt x="530" y="0"/>
                  </a:moveTo>
                  <a:cubicBezTo>
                    <a:pt x="525" y="0"/>
                    <a:pt x="522" y="3"/>
                    <a:pt x="524" y="11"/>
                  </a:cubicBezTo>
                  <a:cubicBezTo>
                    <a:pt x="524" y="11"/>
                    <a:pt x="523" y="21"/>
                    <a:pt x="519" y="23"/>
                  </a:cubicBezTo>
                  <a:cubicBezTo>
                    <a:pt x="519" y="23"/>
                    <a:pt x="519" y="23"/>
                    <a:pt x="519" y="23"/>
                  </a:cubicBezTo>
                  <a:cubicBezTo>
                    <a:pt x="515" y="23"/>
                    <a:pt x="509" y="17"/>
                    <a:pt x="509" y="17"/>
                  </a:cubicBezTo>
                  <a:cubicBezTo>
                    <a:pt x="508" y="14"/>
                    <a:pt x="505" y="12"/>
                    <a:pt x="501" y="12"/>
                  </a:cubicBezTo>
                  <a:cubicBezTo>
                    <a:pt x="495" y="12"/>
                    <a:pt x="484" y="16"/>
                    <a:pt x="472" y="20"/>
                  </a:cubicBezTo>
                  <a:cubicBezTo>
                    <a:pt x="457" y="27"/>
                    <a:pt x="447" y="31"/>
                    <a:pt x="439" y="31"/>
                  </a:cubicBezTo>
                  <a:cubicBezTo>
                    <a:pt x="436" y="31"/>
                    <a:pt x="433" y="30"/>
                    <a:pt x="431" y="28"/>
                  </a:cubicBezTo>
                  <a:cubicBezTo>
                    <a:pt x="426" y="24"/>
                    <a:pt x="422" y="24"/>
                    <a:pt x="421" y="24"/>
                  </a:cubicBezTo>
                  <a:cubicBezTo>
                    <a:pt x="420" y="24"/>
                    <a:pt x="420" y="24"/>
                    <a:pt x="420" y="24"/>
                  </a:cubicBezTo>
                  <a:cubicBezTo>
                    <a:pt x="424" y="32"/>
                    <a:pt x="402" y="42"/>
                    <a:pt x="376" y="55"/>
                  </a:cubicBezTo>
                  <a:cubicBezTo>
                    <a:pt x="351" y="70"/>
                    <a:pt x="328" y="85"/>
                    <a:pt x="332" y="92"/>
                  </a:cubicBezTo>
                  <a:lnTo>
                    <a:pt x="325" y="97"/>
                  </a:lnTo>
                  <a:cubicBezTo>
                    <a:pt x="324" y="94"/>
                    <a:pt x="322" y="93"/>
                    <a:pt x="320" y="93"/>
                  </a:cubicBezTo>
                  <a:cubicBezTo>
                    <a:pt x="316" y="93"/>
                    <a:pt x="312" y="96"/>
                    <a:pt x="307" y="100"/>
                  </a:cubicBezTo>
                  <a:cubicBezTo>
                    <a:pt x="306" y="106"/>
                    <a:pt x="304" y="111"/>
                    <a:pt x="300" y="116"/>
                  </a:cubicBezTo>
                  <a:cubicBezTo>
                    <a:pt x="297" y="113"/>
                    <a:pt x="295" y="112"/>
                    <a:pt x="293" y="112"/>
                  </a:cubicBezTo>
                  <a:cubicBezTo>
                    <a:pt x="290" y="112"/>
                    <a:pt x="288" y="114"/>
                    <a:pt x="284" y="117"/>
                  </a:cubicBezTo>
                  <a:cubicBezTo>
                    <a:pt x="277" y="121"/>
                    <a:pt x="274" y="124"/>
                    <a:pt x="279" y="130"/>
                  </a:cubicBezTo>
                  <a:cubicBezTo>
                    <a:pt x="276" y="132"/>
                    <a:pt x="255" y="152"/>
                    <a:pt x="240" y="153"/>
                  </a:cubicBezTo>
                  <a:cubicBezTo>
                    <a:pt x="239" y="152"/>
                    <a:pt x="238" y="152"/>
                    <a:pt x="237" y="152"/>
                  </a:cubicBezTo>
                  <a:cubicBezTo>
                    <a:pt x="232" y="152"/>
                    <a:pt x="234" y="160"/>
                    <a:pt x="237" y="167"/>
                  </a:cubicBezTo>
                  <a:cubicBezTo>
                    <a:pt x="242" y="174"/>
                    <a:pt x="246" y="183"/>
                    <a:pt x="242" y="185"/>
                  </a:cubicBezTo>
                  <a:lnTo>
                    <a:pt x="230" y="173"/>
                  </a:lnTo>
                  <a:cubicBezTo>
                    <a:pt x="229" y="168"/>
                    <a:pt x="228" y="166"/>
                    <a:pt x="227" y="166"/>
                  </a:cubicBezTo>
                  <a:cubicBezTo>
                    <a:pt x="226" y="166"/>
                    <a:pt x="224" y="167"/>
                    <a:pt x="221" y="170"/>
                  </a:cubicBezTo>
                  <a:lnTo>
                    <a:pt x="215" y="175"/>
                  </a:lnTo>
                  <a:cubicBezTo>
                    <a:pt x="221" y="181"/>
                    <a:pt x="208" y="196"/>
                    <a:pt x="189" y="217"/>
                  </a:cubicBezTo>
                  <a:cubicBezTo>
                    <a:pt x="163" y="244"/>
                    <a:pt x="157" y="255"/>
                    <a:pt x="164" y="259"/>
                  </a:cubicBezTo>
                  <a:cubicBezTo>
                    <a:pt x="171" y="265"/>
                    <a:pt x="168" y="268"/>
                    <a:pt x="154" y="273"/>
                  </a:cubicBezTo>
                  <a:cubicBezTo>
                    <a:pt x="119" y="277"/>
                    <a:pt x="118" y="277"/>
                    <a:pt x="122" y="285"/>
                  </a:cubicBezTo>
                  <a:cubicBezTo>
                    <a:pt x="123" y="285"/>
                    <a:pt x="124" y="284"/>
                    <a:pt x="125" y="284"/>
                  </a:cubicBezTo>
                  <a:cubicBezTo>
                    <a:pt x="128" y="284"/>
                    <a:pt x="134" y="288"/>
                    <a:pt x="139" y="292"/>
                  </a:cubicBezTo>
                  <a:cubicBezTo>
                    <a:pt x="149" y="298"/>
                    <a:pt x="151" y="302"/>
                    <a:pt x="147" y="302"/>
                  </a:cubicBezTo>
                  <a:cubicBezTo>
                    <a:pt x="145" y="302"/>
                    <a:pt x="141" y="301"/>
                    <a:pt x="135" y="299"/>
                  </a:cubicBezTo>
                  <a:cubicBezTo>
                    <a:pt x="134" y="298"/>
                    <a:pt x="132" y="297"/>
                    <a:pt x="131" y="297"/>
                  </a:cubicBezTo>
                  <a:cubicBezTo>
                    <a:pt x="116" y="297"/>
                    <a:pt x="97" y="348"/>
                    <a:pt x="109" y="358"/>
                  </a:cubicBezTo>
                  <a:lnTo>
                    <a:pt x="101" y="353"/>
                  </a:lnTo>
                  <a:cubicBezTo>
                    <a:pt x="99" y="352"/>
                    <a:pt x="97" y="352"/>
                    <a:pt x="96" y="352"/>
                  </a:cubicBezTo>
                  <a:cubicBezTo>
                    <a:pt x="92" y="352"/>
                    <a:pt x="89" y="357"/>
                    <a:pt x="84" y="368"/>
                  </a:cubicBezTo>
                  <a:cubicBezTo>
                    <a:pt x="81" y="375"/>
                    <a:pt x="79" y="378"/>
                    <a:pt x="79" y="378"/>
                  </a:cubicBezTo>
                  <a:cubicBezTo>
                    <a:pt x="93" y="385"/>
                    <a:pt x="79" y="401"/>
                    <a:pt x="71" y="401"/>
                  </a:cubicBezTo>
                  <a:cubicBezTo>
                    <a:pt x="70" y="401"/>
                    <a:pt x="69" y="401"/>
                    <a:pt x="69" y="401"/>
                  </a:cubicBezTo>
                  <a:cubicBezTo>
                    <a:pt x="58" y="401"/>
                    <a:pt x="58" y="401"/>
                    <a:pt x="55" y="408"/>
                  </a:cubicBezTo>
                  <a:cubicBezTo>
                    <a:pt x="65" y="425"/>
                    <a:pt x="53" y="440"/>
                    <a:pt x="45" y="440"/>
                  </a:cubicBezTo>
                  <a:cubicBezTo>
                    <a:pt x="44" y="440"/>
                    <a:pt x="43" y="440"/>
                    <a:pt x="43" y="440"/>
                  </a:cubicBezTo>
                  <a:lnTo>
                    <a:pt x="40" y="447"/>
                  </a:lnTo>
                  <a:cubicBezTo>
                    <a:pt x="45" y="452"/>
                    <a:pt x="46" y="459"/>
                    <a:pt x="43" y="466"/>
                  </a:cubicBezTo>
                  <a:cubicBezTo>
                    <a:pt x="39" y="476"/>
                    <a:pt x="37" y="479"/>
                    <a:pt x="43" y="479"/>
                  </a:cubicBezTo>
                  <a:cubicBezTo>
                    <a:pt x="44" y="479"/>
                    <a:pt x="45" y="479"/>
                    <a:pt x="46" y="479"/>
                  </a:cubicBezTo>
                  <a:cubicBezTo>
                    <a:pt x="55" y="482"/>
                    <a:pt x="63" y="485"/>
                    <a:pt x="62" y="488"/>
                  </a:cubicBezTo>
                  <a:lnTo>
                    <a:pt x="53" y="486"/>
                  </a:lnTo>
                  <a:cubicBezTo>
                    <a:pt x="52" y="486"/>
                    <a:pt x="52" y="486"/>
                    <a:pt x="51" y="486"/>
                  </a:cubicBezTo>
                  <a:cubicBezTo>
                    <a:pt x="44" y="486"/>
                    <a:pt x="41" y="496"/>
                    <a:pt x="37" y="511"/>
                  </a:cubicBezTo>
                  <a:cubicBezTo>
                    <a:pt x="33" y="531"/>
                    <a:pt x="30" y="537"/>
                    <a:pt x="21" y="540"/>
                  </a:cubicBezTo>
                  <a:lnTo>
                    <a:pt x="28" y="545"/>
                  </a:lnTo>
                  <a:cubicBezTo>
                    <a:pt x="34" y="551"/>
                    <a:pt x="35" y="554"/>
                    <a:pt x="30" y="554"/>
                  </a:cubicBezTo>
                  <a:cubicBezTo>
                    <a:pt x="29" y="554"/>
                    <a:pt x="28" y="554"/>
                    <a:pt x="26" y="553"/>
                  </a:cubicBezTo>
                  <a:cubicBezTo>
                    <a:pt x="17" y="555"/>
                    <a:pt x="15" y="572"/>
                    <a:pt x="21" y="581"/>
                  </a:cubicBezTo>
                  <a:lnTo>
                    <a:pt x="20" y="590"/>
                  </a:lnTo>
                  <a:cubicBezTo>
                    <a:pt x="2" y="591"/>
                    <a:pt x="0" y="604"/>
                    <a:pt x="17" y="609"/>
                  </a:cubicBezTo>
                  <a:cubicBezTo>
                    <a:pt x="16" y="609"/>
                    <a:pt x="15" y="609"/>
                    <a:pt x="14" y="609"/>
                  </a:cubicBezTo>
                  <a:cubicBezTo>
                    <a:pt x="8" y="609"/>
                    <a:pt x="8" y="613"/>
                    <a:pt x="7" y="617"/>
                  </a:cubicBezTo>
                  <a:cubicBezTo>
                    <a:pt x="15" y="626"/>
                    <a:pt x="14" y="642"/>
                    <a:pt x="5" y="642"/>
                  </a:cubicBezTo>
                  <a:lnTo>
                    <a:pt x="5" y="645"/>
                  </a:lnTo>
                  <a:cubicBezTo>
                    <a:pt x="12" y="650"/>
                    <a:pt x="12" y="654"/>
                    <a:pt x="12" y="659"/>
                  </a:cubicBezTo>
                  <a:cubicBezTo>
                    <a:pt x="12" y="662"/>
                    <a:pt x="11" y="666"/>
                    <a:pt x="20" y="671"/>
                  </a:cubicBezTo>
                  <a:cubicBezTo>
                    <a:pt x="28" y="675"/>
                    <a:pt x="28" y="679"/>
                    <a:pt x="28" y="679"/>
                  </a:cubicBezTo>
                  <a:cubicBezTo>
                    <a:pt x="28" y="680"/>
                    <a:pt x="27" y="681"/>
                    <a:pt x="26" y="681"/>
                  </a:cubicBezTo>
                  <a:cubicBezTo>
                    <a:pt x="23" y="681"/>
                    <a:pt x="17" y="677"/>
                    <a:pt x="11" y="674"/>
                  </a:cubicBezTo>
                  <a:cubicBezTo>
                    <a:pt x="10" y="672"/>
                    <a:pt x="8" y="671"/>
                    <a:pt x="7" y="671"/>
                  </a:cubicBezTo>
                  <a:cubicBezTo>
                    <a:pt x="4" y="671"/>
                    <a:pt x="6" y="682"/>
                    <a:pt x="18" y="691"/>
                  </a:cubicBezTo>
                  <a:cubicBezTo>
                    <a:pt x="28" y="697"/>
                    <a:pt x="32" y="700"/>
                    <a:pt x="31" y="700"/>
                  </a:cubicBezTo>
                  <a:cubicBezTo>
                    <a:pt x="31" y="700"/>
                    <a:pt x="26" y="698"/>
                    <a:pt x="18" y="694"/>
                  </a:cubicBezTo>
                  <a:cubicBezTo>
                    <a:pt x="13" y="693"/>
                    <a:pt x="8" y="690"/>
                    <a:pt x="7" y="690"/>
                  </a:cubicBezTo>
                  <a:cubicBezTo>
                    <a:pt x="6" y="690"/>
                    <a:pt x="7" y="691"/>
                    <a:pt x="10" y="694"/>
                  </a:cubicBezTo>
                  <a:cubicBezTo>
                    <a:pt x="10" y="699"/>
                    <a:pt x="13" y="703"/>
                    <a:pt x="17" y="703"/>
                  </a:cubicBezTo>
                  <a:cubicBezTo>
                    <a:pt x="18" y="703"/>
                    <a:pt x="19" y="702"/>
                    <a:pt x="19" y="702"/>
                  </a:cubicBezTo>
                  <a:lnTo>
                    <a:pt x="19" y="715"/>
                  </a:lnTo>
                  <a:cubicBezTo>
                    <a:pt x="11" y="723"/>
                    <a:pt x="11" y="727"/>
                    <a:pt x="11" y="732"/>
                  </a:cubicBezTo>
                  <a:cubicBezTo>
                    <a:pt x="19" y="735"/>
                    <a:pt x="19" y="735"/>
                    <a:pt x="11" y="739"/>
                  </a:cubicBezTo>
                  <a:cubicBezTo>
                    <a:pt x="3" y="739"/>
                    <a:pt x="2" y="743"/>
                    <a:pt x="15" y="743"/>
                  </a:cubicBezTo>
                  <a:cubicBezTo>
                    <a:pt x="17" y="743"/>
                    <a:pt x="18" y="743"/>
                    <a:pt x="20" y="743"/>
                  </a:cubicBezTo>
                  <a:cubicBezTo>
                    <a:pt x="28" y="746"/>
                    <a:pt x="28" y="751"/>
                    <a:pt x="20" y="755"/>
                  </a:cubicBezTo>
                  <a:cubicBezTo>
                    <a:pt x="5" y="756"/>
                    <a:pt x="4" y="760"/>
                    <a:pt x="9" y="760"/>
                  </a:cubicBezTo>
                  <a:cubicBezTo>
                    <a:pt x="10" y="760"/>
                    <a:pt x="10" y="760"/>
                    <a:pt x="11" y="760"/>
                  </a:cubicBezTo>
                  <a:cubicBezTo>
                    <a:pt x="20" y="763"/>
                    <a:pt x="21" y="767"/>
                    <a:pt x="21" y="767"/>
                  </a:cubicBezTo>
                  <a:cubicBezTo>
                    <a:pt x="12" y="767"/>
                    <a:pt x="16" y="804"/>
                    <a:pt x="23" y="840"/>
                  </a:cubicBezTo>
                  <a:cubicBezTo>
                    <a:pt x="23" y="844"/>
                    <a:pt x="28" y="846"/>
                    <a:pt x="34" y="846"/>
                  </a:cubicBezTo>
                  <a:cubicBezTo>
                    <a:pt x="36" y="846"/>
                    <a:pt x="38" y="845"/>
                    <a:pt x="40" y="845"/>
                  </a:cubicBezTo>
                  <a:cubicBezTo>
                    <a:pt x="46" y="844"/>
                    <a:pt x="49" y="843"/>
                    <a:pt x="50" y="843"/>
                  </a:cubicBezTo>
                  <a:cubicBezTo>
                    <a:pt x="52" y="843"/>
                    <a:pt x="47" y="845"/>
                    <a:pt x="42" y="849"/>
                  </a:cubicBezTo>
                  <a:cubicBezTo>
                    <a:pt x="25" y="855"/>
                    <a:pt x="21" y="861"/>
                    <a:pt x="28" y="861"/>
                  </a:cubicBezTo>
                  <a:cubicBezTo>
                    <a:pt x="31" y="861"/>
                    <a:pt x="36" y="860"/>
                    <a:pt x="44" y="857"/>
                  </a:cubicBezTo>
                  <a:cubicBezTo>
                    <a:pt x="51" y="854"/>
                    <a:pt x="55" y="852"/>
                    <a:pt x="56" y="852"/>
                  </a:cubicBezTo>
                  <a:cubicBezTo>
                    <a:pt x="56" y="852"/>
                    <a:pt x="52" y="854"/>
                    <a:pt x="44" y="861"/>
                  </a:cubicBezTo>
                  <a:cubicBezTo>
                    <a:pt x="37" y="866"/>
                    <a:pt x="37" y="866"/>
                    <a:pt x="46" y="868"/>
                  </a:cubicBezTo>
                  <a:cubicBezTo>
                    <a:pt x="48" y="868"/>
                    <a:pt x="49" y="868"/>
                    <a:pt x="50" y="868"/>
                  </a:cubicBezTo>
                  <a:cubicBezTo>
                    <a:pt x="54" y="868"/>
                    <a:pt x="54" y="871"/>
                    <a:pt x="47" y="873"/>
                  </a:cubicBezTo>
                  <a:cubicBezTo>
                    <a:pt x="41" y="878"/>
                    <a:pt x="35" y="882"/>
                    <a:pt x="38" y="882"/>
                  </a:cubicBezTo>
                  <a:cubicBezTo>
                    <a:pt x="38" y="882"/>
                    <a:pt x="39" y="882"/>
                    <a:pt x="40" y="882"/>
                  </a:cubicBezTo>
                  <a:lnTo>
                    <a:pt x="40" y="882"/>
                  </a:lnTo>
                  <a:cubicBezTo>
                    <a:pt x="40" y="882"/>
                    <a:pt x="42" y="886"/>
                    <a:pt x="34" y="892"/>
                  </a:cubicBezTo>
                  <a:cubicBezTo>
                    <a:pt x="27" y="899"/>
                    <a:pt x="36" y="901"/>
                    <a:pt x="45" y="902"/>
                  </a:cubicBezTo>
                  <a:cubicBezTo>
                    <a:pt x="65" y="909"/>
                    <a:pt x="66" y="912"/>
                    <a:pt x="49" y="913"/>
                  </a:cubicBezTo>
                  <a:cubicBezTo>
                    <a:pt x="32" y="914"/>
                    <a:pt x="45" y="930"/>
                    <a:pt x="61" y="930"/>
                  </a:cubicBezTo>
                  <a:cubicBezTo>
                    <a:pt x="62" y="930"/>
                    <a:pt x="62" y="930"/>
                    <a:pt x="63" y="930"/>
                  </a:cubicBezTo>
                  <a:cubicBezTo>
                    <a:pt x="71" y="929"/>
                    <a:pt x="75" y="929"/>
                    <a:pt x="77" y="929"/>
                  </a:cubicBezTo>
                  <a:cubicBezTo>
                    <a:pt x="79" y="929"/>
                    <a:pt x="77" y="929"/>
                    <a:pt x="73" y="931"/>
                  </a:cubicBezTo>
                  <a:cubicBezTo>
                    <a:pt x="65" y="933"/>
                    <a:pt x="66" y="938"/>
                    <a:pt x="66" y="938"/>
                  </a:cubicBezTo>
                  <a:cubicBezTo>
                    <a:pt x="67" y="941"/>
                    <a:pt x="69" y="945"/>
                    <a:pt x="61" y="948"/>
                  </a:cubicBezTo>
                  <a:cubicBezTo>
                    <a:pt x="61" y="948"/>
                    <a:pt x="62" y="953"/>
                    <a:pt x="72" y="957"/>
                  </a:cubicBezTo>
                  <a:cubicBezTo>
                    <a:pt x="91" y="958"/>
                    <a:pt x="88" y="972"/>
                    <a:pt x="73" y="982"/>
                  </a:cubicBezTo>
                  <a:lnTo>
                    <a:pt x="84" y="986"/>
                  </a:lnTo>
                  <a:cubicBezTo>
                    <a:pt x="92" y="985"/>
                    <a:pt x="98" y="984"/>
                    <a:pt x="101" y="984"/>
                  </a:cubicBezTo>
                  <a:cubicBezTo>
                    <a:pt x="105" y="984"/>
                    <a:pt x="105" y="986"/>
                    <a:pt x="95" y="990"/>
                  </a:cubicBezTo>
                  <a:lnTo>
                    <a:pt x="88" y="993"/>
                  </a:lnTo>
                  <a:cubicBezTo>
                    <a:pt x="89" y="993"/>
                    <a:pt x="90" y="992"/>
                    <a:pt x="91" y="992"/>
                  </a:cubicBezTo>
                  <a:cubicBezTo>
                    <a:pt x="104" y="992"/>
                    <a:pt x="102" y="1008"/>
                    <a:pt x="89" y="1015"/>
                  </a:cubicBezTo>
                  <a:cubicBezTo>
                    <a:pt x="81" y="1019"/>
                    <a:pt x="81" y="1019"/>
                    <a:pt x="82" y="1023"/>
                  </a:cubicBezTo>
                  <a:lnTo>
                    <a:pt x="90" y="1019"/>
                  </a:lnTo>
                  <a:cubicBezTo>
                    <a:pt x="95" y="1016"/>
                    <a:pt x="101" y="1014"/>
                    <a:pt x="104" y="1014"/>
                  </a:cubicBezTo>
                  <a:cubicBezTo>
                    <a:pt x="105" y="1014"/>
                    <a:pt x="106" y="1014"/>
                    <a:pt x="107" y="1015"/>
                  </a:cubicBezTo>
                  <a:cubicBezTo>
                    <a:pt x="109" y="1019"/>
                    <a:pt x="110" y="1022"/>
                    <a:pt x="102" y="1027"/>
                  </a:cubicBezTo>
                  <a:cubicBezTo>
                    <a:pt x="98" y="1032"/>
                    <a:pt x="93" y="1039"/>
                    <a:pt x="96" y="1039"/>
                  </a:cubicBezTo>
                  <a:cubicBezTo>
                    <a:pt x="97" y="1039"/>
                    <a:pt x="98" y="1038"/>
                    <a:pt x="99" y="1038"/>
                  </a:cubicBezTo>
                  <a:lnTo>
                    <a:pt x="99" y="1038"/>
                  </a:lnTo>
                  <a:cubicBezTo>
                    <a:pt x="99" y="1038"/>
                    <a:pt x="100" y="1041"/>
                    <a:pt x="95" y="1048"/>
                  </a:cubicBezTo>
                  <a:lnTo>
                    <a:pt x="103" y="1062"/>
                  </a:lnTo>
                  <a:cubicBezTo>
                    <a:pt x="104" y="1062"/>
                    <a:pt x="105" y="1062"/>
                    <a:pt x="105" y="1062"/>
                  </a:cubicBezTo>
                  <a:cubicBezTo>
                    <a:pt x="113" y="1062"/>
                    <a:pt x="115" y="1068"/>
                    <a:pt x="109" y="1073"/>
                  </a:cubicBezTo>
                  <a:cubicBezTo>
                    <a:pt x="111" y="1076"/>
                    <a:pt x="115" y="1078"/>
                    <a:pt x="120" y="1078"/>
                  </a:cubicBezTo>
                  <a:cubicBezTo>
                    <a:pt x="120" y="1078"/>
                    <a:pt x="121" y="1078"/>
                    <a:pt x="122" y="1078"/>
                  </a:cubicBezTo>
                  <a:lnTo>
                    <a:pt x="122" y="1078"/>
                  </a:lnTo>
                  <a:cubicBezTo>
                    <a:pt x="126" y="1085"/>
                    <a:pt x="128" y="1088"/>
                    <a:pt x="120" y="1093"/>
                  </a:cubicBezTo>
                  <a:cubicBezTo>
                    <a:pt x="116" y="1096"/>
                    <a:pt x="114" y="1097"/>
                    <a:pt x="116" y="1097"/>
                  </a:cubicBezTo>
                  <a:cubicBezTo>
                    <a:pt x="117" y="1097"/>
                    <a:pt x="119" y="1096"/>
                    <a:pt x="122" y="1096"/>
                  </a:cubicBezTo>
                  <a:cubicBezTo>
                    <a:pt x="125" y="1095"/>
                    <a:pt x="127" y="1094"/>
                    <a:pt x="128" y="1094"/>
                  </a:cubicBezTo>
                  <a:cubicBezTo>
                    <a:pt x="131" y="1094"/>
                    <a:pt x="132" y="1096"/>
                    <a:pt x="134" y="1098"/>
                  </a:cubicBezTo>
                  <a:lnTo>
                    <a:pt x="137" y="1104"/>
                  </a:lnTo>
                  <a:cubicBezTo>
                    <a:pt x="141" y="1102"/>
                    <a:pt x="143" y="1100"/>
                    <a:pt x="144" y="1100"/>
                  </a:cubicBezTo>
                  <a:cubicBezTo>
                    <a:pt x="145" y="1100"/>
                    <a:pt x="145" y="1101"/>
                    <a:pt x="146" y="1103"/>
                  </a:cubicBezTo>
                  <a:cubicBezTo>
                    <a:pt x="148" y="1106"/>
                    <a:pt x="146" y="1120"/>
                    <a:pt x="147" y="1122"/>
                  </a:cubicBezTo>
                  <a:cubicBezTo>
                    <a:pt x="150" y="1127"/>
                    <a:pt x="151" y="1129"/>
                    <a:pt x="153" y="1129"/>
                  </a:cubicBezTo>
                  <a:cubicBezTo>
                    <a:pt x="154" y="1129"/>
                    <a:pt x="156" y="1127"/>
                    <a:pt x="158" y="1124"/>
                  </a:cubicBezTo>
                  <a:cubicBezTo>
                    <a:pt x="157" y="1122"/>
                    <a:pt x="159" y="1120"/>
                    <a:pt x="160" y="1120"/>
                  </a:cubicBezTo>
                  <a:cubicBezTo>
                    <a:pt x="161" y="1120"/>
                    <a:pt x="162" y="1122"/>
                    <a:pt x="161" y="1126"/>
                  </a:cubicBezTo>
                  <a:cubicBezTo>
                    <a:pt x="162" y="1130"/>
                    <a:pt x="159" y="1143"/>
                    <a:pt x="165" y="1152"/>
                  </a:cubicBezTo>
                  <a:cubicBezTo>
                    <a:pt x="169" y="1160"/>
                    <a:pt x="171" y="1163"/>
                    <a:pt x="173" y="1163"/>
                  </a:cubicBezTo>
                  <a:cubicBezTo>
                    <a:pt x="175" y="1163"/>
                    <a:pt x="177" y="1162"/>
                    <a:pt x="180" y="1160"/>
                  </a:cubicBezTo>
                  <a:cubicBezTo>
                    <a:pt x="185" y="1154"/>
                    <a:pt x="188" y="1152"/>
                    <a:pt x="189" y="1152"/>
                  </a:cubicBezTo>
                  <a:cubicBezTo>
                    <a:pt x="190" y="1152"/>
                    <a:pt x="187" y="1156"/>
                    <a:pt x="181" y="1162"/>
                  </a:cubicBezTo>
                  <a:cubicBezTo>
                    <a:pt x="173" y="1173"/>
                    <a:pt x="172" y="1178"/>
                    <a:pt x="174" y="1178"/>
                  </a:cubicBezTo>
                  <a:cubicBezTo>
                    <a:pt x="175" y="1178"/>
                    <a:pt x="177" y="1177"/>
                    <a:pt x="178" y="1176"/>
                  </a:cubicBezTo>
                  <a:cubicBezTo>
                    <a:pt x="182" y="1175"/>
                    <a:pt x="184" y="1175"/>
                    <a:pt x="186" y="1175"/>
                  </a:cubicBezTo>
                  <a:cubicBezTo>
                    <a:pt x="188" y="1175"/>
                    <a:pt x="188" y="1176"/>
                    <a:pt x="190" y="1177"/>
                  </a:cubicBezTo>
                  <a:cubicBezTo>
                    <a:pt x="182" y="1182"/>
                    <a:pt x="184" y="1185"/>
                    <a:pt x="194" y="1186"/>
                  </a:cubicBezTo>
                  <a:cubicBezTo>
                    <a:pt x="196" y="1189"/>
                    <a:pt x="196" y="1189"/>
                    <a:pt x="190" y="1194"/>
                  </a:cubicBezTo>
                  <a:cubicBezTo>
                    <a:pt x="190" y="1194"/>
                    <a:pt x="191" y="1197"/>
                    <a:pt x="193" y="1199"/>
                  </a:cubicBezTo>
                  <a:cubicBezTo>
                    <a:pt x="194" y="1199"/>
                    <a:pt x="195" y="1199"/>
                    <a:pt x="195" y="1199"/>
                  </a:cubicBezTo>
                  <a:cubicBezTo>
                    <a:pt x="211" y="1199"/>
                    <a:pt x="213" y="1220"/>
                    <a:pt x="209" y="1226"/>
                  </a:cubicBezTo>
                  <a:cubicBezTo>
                    <a:pt x="209" y="1226"/>
                    <a:pt x="210" y="1229"/>
                    <a:pt x="215" y="1229"/>
                  </a:cubicBezTo>
                  <a:cubicBezTo>
                    <a:pt x="216" y="1229"/>
                    <a:pt x="218" y="1229"/>
                    <a:pt x="219" y="1228"/>
                  </a:cubicBezTo>
                  <a:cubicBezTo>
                    <a:pt x="225" y="1226"/>
                    <a:pt x="228" y="1225"/>
                    <a:pt x="230" y="1225"/>
                  </a:cubicBezTo>
                  <a:cubicBezTo>
                    <a:pt x="234" y="1225"/>
                    <a:pt x="232" y="1228"/>
                    <a:pt x="222" y="1234"/>
                  </a:cubicBezTo>
                  <a:cubicBezTo>
                    <a:pt x="214" y="1239"/>
                    <a:pt x="210" y="1241"/>
                    <a:pt x="212" y="1241"/>
                  </a:cubicBezTo>
                  <a:cubicBezTo>
                    <a:pt x="213" y="1241"/>
                    <a:pt x="217" y="1240"/>
                    <a:pt x="224" y="1237"/>
                  </a:cubicBezTo>
                  <a:cubicBezTo>
                    <a:pt x="225" y="1237"/>
                    <a:pt x="226" y="1237"/>
                    <a:pt x="226" y="1237"/>
                  </a:cubicBezTo>
                  <a:cubicBezTo>
                    <a:pt x="234" y="1237"/>
                    <a:pt x="240" y="1251"/>
                    <a:pt x="226" y="1257"/>
                  </a:cubicBezTo>
                  <a:lnTo>
                    <a:pt x="211" y="1265"/>
                  </a:lnTo>
                  <a:cubicBezTo>
                    <a:pt x="213" y="1265"/>
                    <a:pt x="214" y="1265"/>
                    <a:pt x="216" y="1265"/>
                  </a:cubicBezTo>
                  <a:cubicBezTo>
                    <a:pt x="221" y="1265"/>
                    <a:pt x="222" y="1267"/>
                    <a:pt x="222" y="1267"/>
                  </a:cubicBezTo>
                  <a:cubicBezTo>
                    <a:pt x="224" y="1265"/>
                    <a:pt x="226" y="1265"/>
                    <a:pt x="227" y="1265"/>
                  </a:cubicBezTo>
                  <a:cubicBezTo>
                    <a:pt x="230" y="1265"/>
                    <a:pt x="233" y="1268"/>
                    <a:pt x="236" y="1274"/>
                  </a:cubicBezTo>
                  <a:cubicBezTo>
                    <a:pt x="239" y="1280"/>
                    <a:pt x="254" y="1288"/>
                    <a:pt x="257" y="1294"/>
                  </a:cubicBezTo>
                  <a:cubicBezTo>
                    <a:pt x="260" y="1299"/>
                    <a:pt x="266" y="1308"/>
                    <a:pt x="260" y="1316"/>
                  </a:cubicBezTo>
                  <a:cubicBezTo>
                    <a:pt x="261" y="1319"/>
                    <a:pt x="264" y="1322"/>
                    <a:pt x="274" y="1324"/>
                  </a:cubicBezTo>
                  <a:cubicBezTo>
                    <a:pt x="275" y="1324"/>
                    <a:pt x="276" y="1323"/>
                    <a:pt x="277" y="1323"/>
                  </a:cubicBezTo>
                  <a:cubicBezTo>
                    <a:pt x="284" y="1323"/>
                    <a:pt x="285" y="1329"/>
                    <a:pt x="279" y="1333"/>
                  </a:cubicBezTo>
                  <a:lnTo>
                    <a:pt x="282" y="1335"/>
                  </a:lnTo>
                  <a:cubicBezTo>
                    <a:pt x="292" y="1337"/>
                    <a:pt x="294" y="1340"/>
                    <a:pt x="294" y="1340"/>
                  </a:cubicBezTo>
                  <a:cubicBezTo>
                    <a:pt x="287" y="1344"/>
                    <a:pt x="281" y="1351"/>
                    <a:pt x="288" y="1351"/>
                  </a:cubicBezTo>
                  <a:cubicBezTo>
                    <a:pt x="288" y="1351"/>
                    <a:pt x="289" y="1351"/>
                    <a:pt x="290" y="1351"/>
                  </a:cubicBezTo>
                  <a:cubicBezTo>
                    <a:pt x="292" y="1349"/>
                    <a:pt x="294" y="1348"/>
                    <a:pt x="296" y="1348"/>
                  </a:cubicBezTo>
                  <a:cubicBezTo>
                    <a:pt x="298" y="1348"/>
                    <a:pt x="300" y="1351"/>
                    <a:pt x="302" y="1355"/>
                  </a:cubicBezTo>
                  <a:cubicBezTo>
                    <a:pt x="299" y="1365"/>
                    <a:pt x="353" y="1460"/>
                    <a:pt x="362" y="1460"/>
                  </a:cubicBezTo>
                  <a:cubicBezTo>
                    <a:pt x="362" y="1460"/>
                    <a:pt x="362" y="1460"/>
                    <a:pt x="362" y="1460"/>
                  </a:cubicBezTo>
                  <a:lnTo>
                    <a:pt x="368" y="1469"/>
                  </a:lnTo>
                  <a:cubicBezTo>
                    <a:pt x="370" y="1471"/>
                    <a:pt x="374" y="1477"/>
                    <a:pt x="374" y="1477"/>
                  </a:cubicBezTo>
                  <a:cubicBezTo>
                    <a:pt x="359" y="1486"/>
                    <a:pt x="375" y="1497"/>
                    <a:pt x="387" y="1501"/>
                  </a:cubicBezTo>
                  <a:cubicBezTo>
                    <a:pt x="389" y="1501"/>
                    <a:pt x="391" y="1500"/>
                    <a:pt x="392" y="1500"/>
                  </a:cubicBezTo>
                  <a:cubicBezTo>
                    <a:pt x="397" y="1500"/>
                    <a:pt x="399" y="1503"/>
                    <a:pt x="399" y="1506"/>
                  </a:cubicBezTo>
                  <a:cubicBezTo>
                    <a:pt x="385" y="1515"/>
                    <a:pt x="390" y="1523"/>
                    <a:pt x="401" y="1525"/>
                  </a:cubicBezTo>
                  <a:cubicBezTo>
                    <a:pt x="407" y="1523"/>
                    <a:pt x="411" y="1522"/>
                    <a:pt x="413" y="1522"/>
                  </a:cubicBezTo>
                  <a:cubicBezTo>
                    <a:pt x="416" y="1522"/>
                    <a:pt x="413" y="1525"/>
                    <a:pt x="404" y="1530"/>
                  </a:cubicBezTo>
                  <a:cubicBezTo>
                    <a:pt x="395" y="1536"/>
                    <a:pt x="393" y="1542"/>
                    <a:pt x="402" y="1542"/>
                  </a:cubicBezTo>
                  <a:cubicBezTo>
                    <a:pt x="405" y="1542"/>
                    <a:pt x="411" y="1541"/>
                    <a:pt x="419" y="1538"/>
                  </a:cubicBezTo>
                  <a:cubicBezTo>
                    <a:pt x="421" y="1538"/>
                    <a:pt x="423" y="1538"/>
                    <a:pt x="424" y="1538"/>
                  </a:cubicBezTo>
                  <a:cubicBezTo>
                    <a:pt x="427" y="1538"/>
                    <a:pt x="426" y="1539"/>
                    <a:pt x="422" y="1544"/>
                  </a:cubicBezTo>
                  <a:cubicBezTo>
                    <a:pt x="413" y="1553"/>
                    <a:pt x="411" y="1557"/>
                    <a:pt x="414" y="1557"/>
                  </a:cubicBezTo>
                  <a:cubicBezTo>
                    <a:pt x="415" y="1557"/>
                    <a:pt x="416" y="1556"/>
                    <a:pt x="419" y="1555"/>
                  </a:cubicBezTo>
                  <a:cubicBezTo>
                    <a:pt x="424" y="1553"/>
                    <a:pt x="428" y="1551"/>
                    <a:pt x="430" y="1551"/>
                  </a:cubicBezTo>
                  <a:cubicBezTo>
                    <a:pt x="434" y="1551"/>
                    <a:pt x="432" y="1556"/>
                    <a:pt x="423" y="1564"/>
                  </a:cubicBezTo>
                  <a:cubicBezTo>
                    <a:pt x="417" y="1573"/>
                    <a:pt x="414" y="1576"/>
                    <a:pt x="417" y="1576"/>
                  </a:cubicBezTo>
                  <a:cubicBezTo>
                    <a:pt x="419" y="1576"/>
                    <a:pt x="423" y="1575"/>
                    <a:pt x="429" y="1573"/>
                  </a:cubicBezTo>
                  <a:cubicBezTo>
                    <a:pt x="432" y="1572"/>
                    <a:pt x="435" y="1571"/>
                    <a:pt x="437" y="1571"/>
                  </a:cubicBezTo>
                  <a:cubicBezTo>
                    <a:pt x="447" y="1571"/>
                    <a:pt x="450" y="1581"/>
                    <a:pt x="439" y="1590"/>
                  </a:cubicBezTo>
                  <a:cubicBezTo>
                    <a:pt x="440" y="1592"/>
                    <a:pt x="437" y="1598"/>
                    <a:pt x="439" y="1598"/>
                  </a:cubicBezTo>
                  <a:cubicBezTo>
                    <a:pt x="440" y="1598"/>
                    <a:pt x="441" y="1597"/>
                    <a:pt x="442" y="1596"/>
                  </a:cubicBezTo>
                  <a:lnTo>
                    <a:pt x="442" y="1596"/>
                  </a:lnTo>
                  <a:lnTo>
                    <a:pt x="438" y="1603"/>
                  </a:lnTo>
                  <a:lnTo>
                    <a:pt x="441" y="1610"/>
                  </a:lnTo>
                  <a:lnTo>
                    <a:pt x="448" y="1605"/>
                  </a:lnTo>
                  <a:cubicBezTo>
                    <a:pt x="451" y="1621"/>
                    <a:pt x="458" y="1637"/>
                    <a:pt x="465" y="1651"/>
                  </a:cubicBezTo>
                  <a:cubicBezTo>
                    <a:pt x="479" y="1676"/>
                    <a:pt x="484" y="1686"/>
                    <a:pt x="489" y="1686"/>
                  </a:cubicBezTo>
                  <a:cubicBezTo>
                    <a:pt x="490" y="1686"/>
                    <a:pt x="491" y="1685"/>
                    <a:pt x="493" y="1683"/>
                  </a:cubicBezTo>
                  <a:cubicBezTo>
                    <a:pt x="498" y="1678"/>
                    <a:pt x="501" y="1676"/>
                    <a:pt x="503" y="1676"/>
                  </a:cubicBezTo>
                  <a:cubicBezTo>
                    <a:pt x="506" y="1676"/>
                    <a:pt x="504" y="1681"/>
                    <a:pt x="496" y="1688"/>
                  </a:cubicBezTo>
                  <a:cubicBezTo>
                    <a:pt x="498" y="1692"/>
                    <a:pt x="494" y="1702"/>
                    <a:pt x="498" y="1709"/>
                  </a:cubicBezTo>
                  <a:cubicBezTo>
                    <a:pt x="502" y="1714"/>
                    <a:pt x="505" y="1720"/>
                    <a:pt x="497" y="1724"/>
                  </a:cubicBezTo>
                  <a:lnTo>
                    <a:pt x="499" y="1728"/>
                  </a:lnTo>
                  <a:cubicBezTo>
                    <a:pt x="500" y="1728"/>
                    <a:pt x="501" y="1727"/>
                    <a:pt x="503" y="1727"/>
                  </a:cubicBezTo>
                  <a:cubicBezTo>
                    <a:pt x="517" y="1727"/>
                    <a:pt x="528" y="1741"/>
                    <a:pt x="525" y="1756"/>
                  </a:cubicBezTo>
                  <a:cubicBezTo>
                    <a:pt x="528" y="1762"/>
                    <a:pt x="534" y="1766"/>
                    <a:pt x="541" y="1766"/>
                  </a:cubicBezTo>
                  <a:cubicBezTo>
                    <a:pt x="552" y="1768"/>
                    <a:pt x="552" y="1768"/>
                    <a:pt x="546" y="1775"/>
                  </a:cubicBezTo>
                  <a:cubicBezTo>
                    <a:pt x="541" y="1779"/>
                    <a:pt x="541" y="1795"/>
                    <a:pt x="550" y="1795"/>
                  </a:cubicBezTo>
                  <a:cubicBezTo>
                    <a:pt x="552" y="1795"/>
                    <a:pt x="554" y="1794"/>
                    <a:pt x="557" y="1793"/>
                  </a:cubicBezTo>
                  <a:lnTo>
                    <a:pt x="557" y="1793"/>
                  </a:lnTo>
                  <a:lnTo>
                    <a:pt x="551" y="1801"/>
                  </a:lnTo>
                  <a:cubicBezTo>
                    <a:pt x="549" y="1804"/>
                    <a:pt x="550" y="1806"/>
                    <a:pt x="552" y="1806"/>
                  </a:cubicBezTo>
                  <a:cubicBezTo>
                    <a:pt x="554" y="1806"/>
                    <a:pt x="559" y="1804"/>
                    <a:pt x="562" y="1802"/>
                  </a:cubicBezTo>
                  <a:cubicBezTo>
                    <a:pt x="567" y="1798"/>
                    <a:pt x="571" y="1797"/>
                    <a:pt x="572" y="1797"/>
                  </a:cubicBezTo>
                  <a:cubicBezTo>
                    <a:pt x="575" y="1797"/>
                    <a:pt x="571" y="1802"/>
                    <a:pt x="559" y="1813"/>
                  </a:cubicBezTo>
                  <a:cubicBezTo>
                    <a:pt x="549" y="1819"/>
                    <a:pt x="546" y="1822"/>
                    <a:pt x="548" y="1822"/>
                  </a:cubicBezTo>
                  <a:cubicBezTo>
                    <a:pt x="549" y="1822"/>
                    <a:pt x="551" y="1821"/>
                    <a:pt x="553" y="1820"/>
                  </a:cubicBezTo>
                  <a:cubicBezTo>
                    <a:pt x="557" y="1819"/>
                    <a:pt x="560" y="1819"/>
                    <a:pt x="563" y="1819"/>
                  </a:cubicBezTo>
                  <a:cubicBezTo>
                    <a:pt x="567" y="1819"/>
                    <a:pt x="569" y="1820"/>
                    <a:pt x="565" y="1824"/>
                  </a:cubicBezTo>
                  <a:cubicBezTo>
                    <a:pt x="566" y="1826"/>
                    <a:pt x="567" y="1827"/>
                    <a:pt x="569" y="1827"/>
                  </a:cubicBezTo>
                  <a:cubicBezTo>
                    <a:pt x="572" y="1827"/>
                    <a:pt x="576" y="1825"/>
                    <a:pt x="583" y="1821"/>
                  </a:cubicBezTo>
                  <a:cubicBezTo>
                    <a:pt x="586" y="1820"/>
                    <a:pt x="588" y="1819"/>
                    <a:pt x="589" y="1819"/>
                  </a:cubicBezTo>
                  <a:cubicBezTo>
                    <a:pt x="592" y="1819"/>
                    <a:pt x="593" y="1821"/>
                    <a:pt x="594" y="1823"/>
                  </a:cubicBezTo>
                  <a:cubicBezTo>
                    <a:pt x="589" y="1826"/>
                    <a:pt x="583" y="1829"/>
                    <a:pt x="578" y="1829"/>
                  </a:cubicBezTo>
                  <a:cubicBezTo>
                    <a:pt x="577" y="1828"/>
                    <a:pt x="577" y="1827"/>
                    <a:pt x="577" y="1827"/>
                  </a:cubicBezTo>
                  <a:lnTo>
                    <a:pt x="577" y="1827"/>
                  </a:lnTo>
                  <a:cubicBezTo>
                    <a:pt x="577" y="1827"/>
                    <a:pt x="579" y="1830"/>
                    <a:pt x="581" y="1834"/>
                  </a:cubicBezTo>
                  <a:cubicBezTo>
                    <a:pt x="583" y="1838"/>
                    <a:pt x="579" y="1848"/>
                    <a:pt x="572" y="1852"/>
                  </a:cubicBezTo>
                  <a:cubicBezTo>
                    <a:pt x="569" y="1856"/>
                    <a:pt x="568" y="1859"/>
                    <a:pt x="570" y="1859"/>
                  </a:cubicBezTo>
                  <a:cubicBezTo>
                    <a:pt x="571" y="1859"/>
                    <a:pt x="575" y="1857"/>
                    <a:pt x="581" y="1851"/>
                  </a:cubicBezTo>
                  <a:cubicBezTo>
                    <a:pt x="589" y="1846"/>
                    <a:pt x="593" y="1844"/>
                    <a:pt x="595" y="1844"/>
                  </a:cubicBezTo>
                  <a:cubicBezTo>
                    <a:pt x="597" y="1844"/>
                    <a:pt x="598" y="1845"/>
                    <a:pt x="599" y="1848"/>
                  </a:cubicBezTo>
                  <a:cubicBezTo>
                    <a:pt x="600" y="1851"/>
                    <a:pt x="602" y="1854"/>
                    <a:pt x="595" y="1859"/>
                  </a:cubicBezTo>
                  <a:cubicBezTo>
                    <a:pt x="588" y="1863"/>
                    <a:pt x="588" y="1863"/>
                    <a:pt x="591" y="1869"/>
                  </a:cubicBezTo>
                  <a:cubicBezTo>
                    <a:pt x="594" y="1873"/>
                    <a:pt x="599" y="1874"/>
                    <a:pt x="607" y="1874"/>
                  </a:cubicBezTo>
                  <a:cubicBezTo>
                    <a:pt x="617" y="1874"/>
                    <a:pt x="630" y="1871"/>
                    <a:pt x="640" y="1868"/>
                  </a:cubicBezTo>
                  <a:cubicBezTo>
                    <a:pt x="646" y="1864"/>
                    <a:pt x="650" y="1861"/>
                    <a:pt x="651" y="1861"/>
                  </a:cubicBezTo>
                  <a:lnTo>
                    <a:pt x="651" y="1861"/>
                  </a:lnTo>
                  <a:cubicBezTo>
                    <a:pt x="651" y="1861"/>
                    <a:pt x="648" y="1864"/>
                    <a:pt x="642" y="1870"/>
                  </a:cubicBezTo>
                  <a:cubicBezTo>
                    <a:pt x="634" y="1875"/>
                    <a:pt x="636" y="1878"/>
                    <a:pt x="637" y="1881"/>
                  </a:cubicBezTo>
                  <a:cubicBezTo>
                    <a:pt x="639" y="1880"/>
                    <a:pt x="640" y="1880"/>
                    <a:pt x="641" y="1880"/>
                  </a:cubicBezTo>
                  <a:cubicBezTo>
                    <a:pt x="642" y="1880"/>
                    <a:pt x="640" y="1882"/>
                    <a:pt x="638" y="1882"/>
                  </a:cubicBezTo>
                  <a:cubicBezTo>
                    <a:pt x="638" y="1882"/>
                    <a:pt x="638" y="1882"/>
                    <a:pt x="637" y="1881"/>
                  </a:cubicBezTo>
                  <a:cubicBezTo>
                    <a:pt x="635" y="1883"/>
                    <a:pt x="633" y="1884"/>
                    <a:pt x="632" y="1884"/>
                  </a:cubicBezTo>
                  <a:cubicBezTo>
                    <a:pt x="629" y="1884"/>
                    <a:pt x="628" y="1881"/>
                    <a:pt x="627" y="1879"/>
                  </a:cubicBezTo>
                  <a:lnTo>
                    <a:pt x="619" y="1884"/>
                  </a:lnTo>
                  <a:cubicBezTo>
                    <a:pt x="611" y="1892"/>
                    <a:pt x="609" y="1896"/>
                    <a:pt x="613" y="1896"/>
                  </a:cubicBezTo>
                  <a:cubicBezTo>
                    <a:pt x="615" y="1896"/>
                    <a:pt x="619" y="1895"/>
                    <a:pt x="625" y="1893"/>
                  </a:cubicBezTo>
                  <a:cubicBezTo>
                    <a:pt x="627" y="1892"/>
                    <a:pt x="629" y="1892"/>
                    <a:pt x="630" y="1892"/>
                  </a:cubicBezTo>
                  <a:cubicBezTo>
                    <a:pt x="633" y="1892"/>
                    <a:pt x="632" y="1894"/>
                    <a:pt x="628" y="1899"/>
                  </a:cubicBezTo>
                  <a:cubicBezTo>
                    <a:pt x="624" y="1905"/>
                    <a:pt x="619" y="1911"/>
                    <a:pt x="622" y="1911"/>
                  </a:cubicBezTo>
                  <a:cubicBezTo>
                    <a:pt x="622" y="1911"/>
                    <a:pt x="623" y="1910"/>
                    <a:pt x="625" y="1909"/>
                  </a:cubicBezTo>
                  <a:lnTo>
                    <a:pt x="625" y="1909"/>
                  </a:lnTo>
                  <a:cubicBezTo>
                    <a:pt x="626" y="1914"/>
                    <a:pt x="626" y="1919"/>
                    <a:pt x="623" y="1923"/>
                  </a:cubicBezTo>
                  <a:cubicBezTo>
                    <a:pt x="625" y="1927"/>
                    <a:pt x="626" y="1929"/>
                    <a:pt x="629" y="1929"/>
                  </a:cubicBezTo>
                  <a:cubicBezTo>
                    <a:pt x="631" y="1929"/>
                    <a:pt x="632" y="1929"/>
                    <a:pt x="635" y="1927"/>
                  </a:cubicBezTo>
                  <a:cubicBezTo>
                    <a:pt x="637" y="1926"/>
                    <a:pt x="639" y="1925"/>
                    <a:pt x="641" y="1925"/>
                  </a:cubicBezTo>
                  <a:cubicBezTo>
                    <a:pt x="643" y="1925"/>
                    <a:pt x="644" y="1927"/>
                    <a:pt x="645" y="1928"/>
                  </a:cubicBezTo>
                  <a:cubicBezTo>
                    <a:pt x="647" y="1931"/>
                    <a:pt x="648" y="1932"/>
                    <a:pt x="650" y="1932"/>
                  </a:cubicBezTo>
                  <a:cubicBezTo>
                    <a:pt x="652" y="1932"/>
                    <a:pt x="654" y="1932"/>
                    <a:pt x="656" y="1931"/>
                  </a:cubicBezTo>
                  <a:cubicBezTo>
                    <a:pt x="660" y="1928"/>
                    <a:pt x="664" y="1926"/>
                    <a:pt x="668" y="1926"/>
                  </a:cubicBezTo>
                  <a:cubicBezTo>
                    <a:pt x="671" y="1926"/>
                    <a:pt x="674" y="1928"/>
                    <a:pt x="675" y="1931"/>
                  </a:cubicBezTo>
                  <a:cubicBezTo>
                    <a:pt x="687" y="1932"/>
                    <a:pt x="687" y="1932"/>
                    <a:pt x="674" y="1943"/>
                  </a:cubicBezTo>
                  <a:cubicBezTo>
                    <a:pt x="666" y="1948"/>
                    <a:pt x="669" y="1951"/>
                    <a:pt x="670" y="1954"/>
                  </a:cubicBezTo>
                  <a:cubicBezTo>
                    <a:pt x="670" y="1954"/>
                    <a:pt x="672" y="1957"/>
                    <a:pt x="666" y="1964"/>
                  </a:cubicBezTo>
                  <a:cubicBezTo>
                    <a:pt x="664" y="1967"/>
                    <a:pt x="664" y="1969"/>
                    <a:pt x="665" y="1969"/>
                  </a:cubicBezTo>
                  <a:cubicBezTo>
                    <a:pt x="666" y="1969"/>
                    <a:pt x="671" y="1966"/>
                    <a:pt x="675" y="1963"/>
                  </a:cubicBezTo>
                  <a:lnTo>
                    <a:pt x="690" y="1954"/>
                  </a:lnTo>
                  <a:lnTo>
                    <a:pt x="690" y="1954"/>
                  </a:lnTo>
                  <a:cubicBezTo>
                    <a:pt x="691" y="1957"/>
                    <a:pt x="679" y="1969"/>
                    <a:pt x="671" y="1973"/>
                  </a:cubicBezTo>
                  <a:cubicBezTo>
                    <a:pt x="664" y="1980"/>
                    <a:pt x="661" y="1983"/>
                    <a:pt x="662" y="1983"/>
                  </a:cubicBezTo>
                  <a:cubicBezTo>
                    <a:pt x="663" y="1983"/>
                    <a:pt x="666" y="1981"/>
                    <a:pt x="673" y="1977"/>
                  </a:cubicBezTo>
                  <a:cubicBezTo>
                    <a:pt x="676" y="1975"/>
                    <a:pt x="680" y="1973"/>
                    <a:pt x="683" y="1973"/>
                  </a:cubicBezTo>
                  <a:cubicBezTo>
                    <a:pt x="686" y="1973"/>
                    <a:pt x="688" y="1975"/>
                    <a:pt x="686" y="1981"/>
                  </a:cubicBezTo>
                  <a:cubicBezTo>
                    <a:pt x="689" y="1987"/>
                    <a:pt x="692" y="1992"/>
                    <a:pt x="686" y="1997"/>
                  </a:cubicBezTo>
                  <a:cubicBezTo>
                    <a:pt x="681" y="2003"/>
                    <a:pt x="686" y="2004"/>
                    <a:pt x="688" y="2004"/>
                  </a:cubicBezTo>
                  <a:cubicBezTo>
                    <a:pt x="688" y="2004"/>
                    <a:pt x="689" y="2004"/>
                    <a:pt x="689" y="2004"/>
                  </a:cubicBezTo>
                  <a:cubicBezTo>
                    <a:pt x="691" y="2003"/>
                    <a:pt x="692" y="2003"/>
                    <a:pt x="693" y="2003"/>
                  </a:cubicBezTo>
                  <a:cubicBezTo>
                    <a:pt x="698" y="2003"/>
                    <a:pt x="699" y="2007"/>
                    <a:pt x="698" y="2018"/>
                  </a:cubicBezTo>
                  <a:cubicBezTo>
                    <a:pt x="694" y="2033"/>
                    <a:pt x="692" y="2038"/>
                    <a:pt x="695" y="2038"/>
                  </a:cubicBezTo>
                  <a:cubicBezTo>
                    <a:pt x="697" y="2038"/>
                    <a:pt x="700" y="2036"/>
                    <a:pt x="706" y="2033"/>
                  </a:cubicBezTo>
                  <a:cubicBezTo>
                    <a:pt x="710" y="2030"/>
                    <a:pt x="714" y="2028"/>
                    <a:pt x="714" y="2028"/>
                  </a:cubicBezTo>
                  <a:cubicBezTo>
                    <a:pt x="715" y="2028"/>
                    <a:pt x="714" y="2030"/>
                    <a:pt x="708" y="2036"/>
                  </a:cubicBezTo>
                  <a:cubicBezTo>
                    <a:pt x="702" y="2044"/>
                    <a:pt x="711" y="2042"/>
                    <a:pt x="723" y="2044"/>
                  </a:cubicBezTo>
                  <a:cubicBezTo>
                    <a:pt x="733" y="2041"/>
                    <a:pt x="744" y="2035"/>
                    <a:pt x="753" y="2028"/>
                  </a:cubicBezTo>
                  <a:cubicBezTo>
                    <a:pt x="760" y="2024"/>
                    <a:pt x="763" y="2022"/>
                    <a:pt x="765" y="2022"/>
                  </a:cubicBezTo>
                  <a:cubicBezTo>
                    <a:pt x="767" y="2022"/>
                    <a:pt x="766" y="2025"/>
                    <a:pt x="764" y="2031"/>
                  </a:cubicBezTo>
                  <a:cubicBezTo>
                    <a:pt x="765" y="2033"/>
                    <a:pt x="760" y="2041"/>
                    <a:pt x="753" y="2045"/>
                  </a:cubicBezTo>
                  <a:cubicBezTo>
                    <a:pt x="750" y="2047"/>
                    <a:pt x="748" y="2047"/>
                    <a:pt x="746" y="2047"/>
                  </a:cubicBezTo>
                  <a:cubicBezTo>
                    <a:pt x="744" y="2047"/>
                    <a:pt x="744" y="2046"/>
                    <a:pt x="744" y="2046"/>
                  </a:cubicBezTo>
                  <a:lnTo>
                    <a:pt x="742" y="2044"/>
                  </a:lnTo>
                  <a:cubicBezTo>
                    <a:pt x="735" y="2048"/>
                    <a:pt x="727" y="2053"/>
                    <a:pt x="730" y="2059"/>
                  </a:cubicBezTo>
                  <a:cubicBezTo>
                    <a:pt x="727" y="2063"/>
                    <a:pt x="726" y="2066"/>
                    <a:pt x="729" y="2066"/>
                  </a:cubicBezTo>
                  <a:cubicBezTo>
                    <a:pt x="730" y="2066"/>
                    <a:pt x="732" y="2066"/>
                    <a:pt x="734" y="2064"/>
                  </a:cubicBezTo>
                  <a:lnTo>
                    <a:pt x="734" y="2064"/>
                  </a:lnTo>
                  <a:cubicBezTo>
                    <a:pt x="729" y="2072"/>
                    <a:pt x="733" y="2078"/>
                    <a:pt x="736" y="2083"/>
                  </a:cubicBezTo>
                  <a:cubicBezTo>
                    <a:pt x="739" y="2090"/>
                    <a:pt x="744" y="2099"/>
                    <a:pt x="738" y="2106"/>
                  </a:cubicBezTo>
                  <a:cubicBezTo>
                    <a:pt x="741" y="2110"/>
                    <a:pt x="743" y="2113"/>
                    <a:pt x="745" y="2113"/>
                  </a:cubicBezTo>
                  <a:cubicBezTo>
                    <a:pt x="747" y="2113"/>
                    <a:pt x="749" y="2112"/>
                    <a:pt x="752" y="2110"/>
                  </a:cubicBezTo>
                  <a:cubicBezTo>
                    <a:pt x="758" y="2106"/>
                    <a:pt x="762" y="2105"/>
                    <a:pt x="764" y="2105"/>
                  </a:cubicBezTo>
                  <a:cubicBezTo>
                    <a:pt x="766" y="2105"/>
                    <a:pt x="764" y="2107"/>
                    <a:pt x="761" y="2109"/>
                  </a:cubicBezTo>
                  <a:cubicBezTo>
                    <a:pt x="748" y="2121"/>
                    <a:pt x="761" y="2159"/>
                    <a:pt x="776" y="2159"/>
                  </a:cubicBezTo>
                  <a:cubicBezTo>
                    <a:pt x="777" y="2159"/>
                    <a:pt x="778" y="2159"/>
                    <a:pt x="779" y="2158"/>
                  </a:cubicBezTo>
                  <a:cubicBezTo>
                    <a:pt x="779" y="2158"/>
                    <a:pt x="781" y="2161"/>
                    <a:pt x="782" y="2164"/>
                  </a:cubicBezTo>
                  <a:cubicBezTo>
                    <a:pt x="779" y="2174"/>
                    <a:pt x="788" y="2191"/>
                    <a:pt x="797" y="2191"/>
                  </a:cubicBezTo>
                  <a:cubicBezTo>
                    <a:pt x="797" y="2191"/>
                    <a:pt x="797" y="2191"/>
                    <a:pt x="798" y="2191"/>
                  </a:cubicBezTo>
                  <a:lnTo>
                    <a:pt x="803" y="2200"/>
                  </a:lnTo>
                  <a:cubicBezTo>
                    <a:pt x="800" y="2209"/>
                    <a:pt x="801" y="2212"/>
                    <a:pt x="807" y="2212"/>
                  </a:cubicBezTo>
                  <a:cubicBezTo>
                    <a:pt x="808" y="2212"/>
                    <a:pt x="809" y="2212"/>
                    <a:pt x="810" y="2212"/>
                  </a:cubicBezTo>
                  <a:cubicBezTo>
                    <a:pt x="816" y="2211"/>
                    <a:pt x="822" y="2208"/>
                    <a:pt x="822" y="2208"/>
                  </a:cubicBezTo>
                  <a:lnTo>
                    <a:pt x="822" y="2208"/>
                  </a:lnTo>
                  <a:cubicBezTo>
                    <a:pt x="822" y="2208"/>
                    <a:pt x="821" y="2209"/>
                    <a:pt x="819" y="2210"/>
                  </a:cubicBezTo>
                  <a:cubicBezTo>
                    <a:pt x="812" y="2215"/>
                    <a:pt x="816" y="2221"/>
                    <a:pt x="822" y="2232"/>
                  </a:cubicBezTo>
                  <a:cubicBezTo>
                    <a:pt x="826" y="2239"/>
                    <a:pt x="828" y="2242"/>
                    <a:pt x="829" y="2242"/>
                  </a:cubicBezTo>
                  <a:cubicBezTo>
                    <a:pt x="831" y="2242"/>
                    <a:pt x="832" y="2240"/>
                    <a:pt x="835" y="2237"/>
                  </a:cubicBezTo>
                  <a:cubicBezTo>
                    <a:pt x="849" y="2245"/>
                    <a:pt x="841" y="2249"/>
                    <a:pt x="835" y="2254"/>
                  </a:cubicBezTo>
                  <a:cubicBezTo>
                    <a:pt x="825" y="2257"/>
                    <a:pt x="822" y="2260"/>
                    <a:pt x="826" y="2260"/>
                  </a:cubicBezTo>
                  <a:cubicBezTo>
                    <a:pt x="829" y="2260"/>
                    <a:pt x="835" y="2259"/>
                    <a:pt x="845" y="2255"/>
                  </a:cubicBezTo>
                  <a:cubicBezTo>
                    <a:pt x="850" y="2253"/>
                    <a:pt x="854" y="2253"/>
                    <a:pt x="856" y="2253"/>
                  </a:cubicBezTo>
                  <a:cubicBezTo>
                    <a:pt x="863" y="2253"/>
                    <a:pt x="863" y="2256"/>
                    <a:pt x="857" y="2259"/>
                  </a:cubicBezTo>
                  <a:cubicBezTo>
                    <a:pt x="854" y="2261"/>
                    <a:pt x="852" y="2262"/>
                    <a:pt x="851" y="2262"/>
                  </a:cubicBezTo>
                  <a:cubicBezTo>
                    <a:pt x="849" y="2262"/>
                    <a:pt x="848" y="2260"/>
                    <a:pt x="847" y="2258"/>
                  </a:cubicBezTo>
                  <a:lnTo>
                    <a:pt x="832" y="2267"/>
                  </a:lnTo>
                  <a:cubicBezTo>
                    <a:pt x="833" y="2269"/>
                    <a:pt x="833" y="2269"/>
                    <a:pt x="835" y="2269"/>
                  </a:cubicBezTo>
                  <a:cubicBezTo>
                    <a:pt x="837" y="2269"/>
                    <a:pt x="839" y="2269"/>
                    <a:pt x="843" y="2268"/>
                  </a:cubicBezTo>
                  <a:cubicBezTo>
                    <a:pt x="843" y="2268"/>
                    <a:pt x="844" y="2271"/>
                    <a:pt x="850" y="2271"/>
                  </a:cubicBezTo>
                  <a:cubicBezTo>
                    <a:pt x="851" y="2271"/>
                    <a:pt x="852" y="2271"/>
                    <a:pt x="854" y="2271"/>
                  </a:cubicBezTo>
                  <a:cubicBezTo>
                    <a:pt x="863" y="2268"/>
                    <a:pt x="871" y="2264"/>
                    <a:pt x="875" y="2257"/>
                  </a:cubicBezTo>
                  <a:cubicBezTo>
                    <a:pt x="878" y="2253"/>
                    <a:pt x="880" y="2252"/>
                    <a:pt x="881" y="2252"/>
                  </a:cubicBezTo>
                  <a:cubicBezTo>
                    <a:pt x="883" y="2252"/>
                    <a:pt x="883" y="2254"/>
                    <a:pt x="884" y="2255"/>
                  </a:cubicBezTo>
                  <a:cubicBezTo>
                    <a:pt x="882" y="2264"/>
                    <a:pt x="874" y="2271"/>
                    <a:pt x="865" y="2272"/>
                  </a:cubicBezTo>
                  <a:cubicBezTo>
                    <a:pt x="864" y="2271"/>
                    <a:pt x="864" y="2271"/>
                    <a:pt x="863" y="2271"/>
                  </a:cubicBezTo>
                  <a:cubicBezTo>
                    <a:pt x="859" y="2271"/>
                    <a:pt x="854" y="2274"/>
                    <a:pt x="848" y="2277"/>
                  </a:cubicBezTo>
                  <a:cubicBezTo>
                    <a:pt x="843" y="2280"/>
                    <a:pt x="853" y="2285"/>
                    <a:pt x="865" y="2285"/>
                  </a:cubicBezTo>
                  <a:cubicBezTo>
                    <a:pt x="869" y="2285"/>
                    <a:pt x="875" y="2284"/>
                    <a:pt x="879" y="2282"/>
                  </a:cubicBezTo>
                  <a:lnTo>
                    <a:pt x="879" y="2282"/>
                  </a:lnTo>
                  <a:cubicBezTo>
                    <a:pt x="878" y="2283"/>
                    <a:pt x="875" y="2285"/>
                    <a:pt x="873" y="2286"/>
                  </a:cubicBezTo>
                  <a:cubicBezTo>
                    <a:pt x="866" y="2291"/>
                    <a:pt x="869" y="2298"/>
                    <a:pt x="873" y="2303"/>
                  </a:cubicBezTo>
                  <a:cubicBezTo>
                    <a:pt x="875" y="2307"/>
                    <a:pt x="877" y="2310"/>
                    <a:pt x="880" y="2310"/>
                  </a:cubicBezTo>
                  <a:cubicBezTo>
                    <a:pt x="881" y="2310"/>
                    <a:pt x="883" y="2309"/>
                    <a:pt x="885" y="2308"/>
                  </a:cubicBezTo>
                  <a:cubicBezTo>
                    <a:pt x="891" y="2304"/>
                    <a:pt x="896" y="2301"/>
                    <a:pt x="900" y="2301"/>
                  </a:cubicBezTo>
                  <a:cubicBezTo>
                    <a:pt x="901" y="2301"/>
                    <a:pt x="901" y="2301"/>
                    <a:pt x="902" y="2302"/>
                  </a:cubicBezTo>
                  <a:cubicBezTo>
                    <a:pt x="900" y="2299"/>
                    <a:pt x="908" y="2294"/>
                    <a:pt x="914" y="2290"/>
                  </a:cubicBezTo>
                  <a:lnTo>
                    <a:pt x="914" y="2290"/>
                  </a:lnTo>
                  <a:cubicBezTo>
                    <a:pt x="912" y="2296"/>
                    <a:pt x="909" y="2302"/>
                    <a:pt x="905" y="2308"/>
                  </a:cubicBezTo>
                  <a:cubicBezTo>
                    <a:pt x="894" y="2322"/>
                    <a:pt x="890" y="2332"/>
                    <a:pt x="898" y="2345"/>
                  </a:cubicBezTo>
                  <a:cubicBezTo>
                    <a:pt x="901" y="2350"/>
                    <a:pt x="905" y="2359"/>
                    <a:pt x="900" y="2367"/>
                  </a:cubicBezTo>
                  <a:cubicBezTo>
                    <a:pt x="902" y="2371"/>
                    <a:pt x="904" y="2374"/>
                    <a:pt x="907" y="2374"/>
                  </a:cubicBezTo>
                  <a:cubicBezTo>
                    <a:pt x="909" y="2374"/>
                    <a:pt x="911" y="2373"/>
                    <a:pt x="913" y="2372"/>
                  </a:cubicBezTo>
                  <a:lnTo>
                    <a:pt x="917" y="2377"/>
                  </a:lnTo>
                  <a:cubicBezTo>
                    <a:pt x="912" y="2383"/>
                    <a:pt x="913" y="2388"/>
                    <a:pt x="917" y="2388"/>
                  </a:cubicBezTo>
                  <a:cubicBezTo>
                    <a:pt x="918" y="2388"/>
                    <a:pt x="919" y="2387"/>
                    <a:pt x="921" y="2386"/>
                  </a:cubicBezTo>
                  <a:cubicBezTo>
                    <a:pt x="922" y="2386"/>
                    <a:pt x="922" y="2386"/>
                    <a:pt x="923" y="2386"/>
                  </a:cubicBezTo>
                  <a:cubicBezTo>
                    <a:pt x="929" y="2386"/>
                    <a:pt x="925" y="2393"/>
                    <a:pt x="927" y="2395"/>
                  </a:cubicBezTo>
                  <a:cubicBezTo>
                    <a:pt x="921" y="2402"/>
                    <a:pt x="918" y="2406"/>
                    <a:pt x="919" y="2406"/>
                  </a:cubicBezTo>
                  <a:cubicBezTo>
                    <a:pt x="920" y="2406"/>
                    <a:pt x="925" y="2402"/>
                    <a:pt x="936" y="2394"/>
                  </a:cubicBezTo>
                  <a:cubicBezTo>
                    <a:pt x="942" y="2390"/>
                    <a:pt x="947" y="2379"/>
                    <a:pt x="945" y="2376"/>
                  </a:cubicBezTo>
                  <a:lnTo>
                    <a:pt x="940" y="2367"/>
                  </a:lnTo>
                  <a:lnTo>
                    <a:pt x="940" y="2367"/>
                  </a:lnTo>
                  <a:lnTo>
                    <a:pt x="952" y="2372"/>
                  </a:lnTo>
                  <a:cubicBezTo>
                    <a:pt x="953" y="2373"/>
                    <a:pt x="957" y="2375"/>
                    <a:pt x="961" y="2375"/>
                  </a:cubicBezTo>
                  <a:cubicBezTo>
                    <a:pt x="964" y="2375"/>
                    <a:pt x="968" y="2374"/>
                    <a:pt x="972" y="2372"/>
                  </a:cubicBezTo>
                  <a:cubicBezTo>
                    <a:pt x="972" y="2372"/>
                    <a:pt x="976" y="2369"/>
                    <a:pt x="978" y="2369"/>
                  </a:cubicBezTo>
                  <a:cubicBezTo>
                    <a:pt x="979" y="2369"/>
                    <a:pt x="980" y="2370"/>
                    <a:pt x="981" y="2370"/>
                  </a:cubicBezTo>
                  <a:lnTo>
                    <a:pt x="966" y="2379"/>
                  </a:lnTo>
                  <a:cubicBezTo>
                    <a:pt x="958" y="2381"/>
                    <a:pt x="950" y="2385"/>
                    <a:pt x="942" y="2390"/>
                  </a:cubicBezTo>
                  <a:cubicBezTo>
                    <a:pt x="933" y="2399"/>
                    <a:pt x="929" y="2409"/>
                    <a:pt x="935" y="2409"/>
                  </a:cubicBezTo>
                  <a:cubicBezTo>
                    <a:pt x="937" y="2409"/>
                    <a:pt x="939" y="2408"/>
                    <a:pt x="942" y="2406"/>
                  </a:cubicBezTo>
                  <a:lnTo>
                    <a:pt x="942" y="2406"/>
                  </a:lnTo>
                  <a:cubicBezTo>
                    <a:pt x="945" y="2409"/>
                    <a:pt x="945" y="2409"/>
                    <a:pt x="939" y="2416"/>
                  </a:cubicBezTo>
                  <a:cubicBezTo>
                    <a:pt x="934" y="2419"/>
                    <a:pt x="933" y="2421"/>
                    <a:pt x="936" y="2421"/>
                  </a:cubicBezTo>
                  <a:cubicBezTo>
                    <a:pt x="938" y="2421"/>
                    <a:pt x="943" y="2420"/>
                    <a:pt x="949" y="2418"/>
                  </a:cubicBezTo>
                  <a:cubicBezTo>
                    <a:pt x="954" y="2416"/>
                    <a:pt x="958" y="2415"/>
                    <a:pt x="961" y="2415"/>
                  </a:cubicBezTo>
                  <a:cubicBezTo>
                    <a:pt x="965" y="2415"/>
                    <a:pt x="963" y="2419"/>
                    <a:pt x="955" y="2427"/>
                  </a:cubicBezTo>
                  <a:cubicBezTo>
                    <a:pt x="945" y="2439"/>
                    <a:pt x="949" y="2450"/>
                    <a:pt x="955" y="2450"/>
                  </a:cubicBezTo>
                  <a:cubicBezTo>
                    <a:pt x="956" y="2450"/>
                    <a:pt x="957" y="2450"/>
                    <a:pt x="958" y="2449"/>
                  </a:cubicBezTo>
                  <a:cubicBezTo>
                    <a:pt x="962" y="2446"/>
                    <a:pt x="966" y="2445"/>
                    <a:pt x="968" y="2445"/>
                  </a:cubicBezTo>
                  <a:cubicBezTo>
                    <a:pt x="974" y="2445"/>
                    <a:pt x="976" y="2451"/>
                    <a:pt x="972" y="2457"/>
                  </a:cubicBezTo>
                  <a:cubicBezTo>
                    <a:pt x="967" y="2463"/>
                    <a:pt x="968" y="2466"/>
                    <a:pt x="974" y="2466"/>
                  </a:cubicBezTo>
                  <a:cubicBezTo>
                    <a:pt x="975" y="2466"/>
                    <a:pt x="976" y="2466"/>
                    <a:pt x="977" y="2466"/>
                  </a:cubicBezTo>
                  <a:lnTo>
                    <a:pt x="977" y="2466"/>
                  </a:lnTo>
                  <a:cubicBezTo>
                    <a:pt x="970" y="2470"/>
                    <a:pt x="966" y="2476"/>
                    <a:pt x="972" y="2476"/>
                  </a:cubicBezTo>
                  <a:cubicBezTo>
                    <a:pt x="973" y="2476"/>
                    <a:pt x="973" y="2476"/>
                    <a:pt x="974" y="2476"/>
                  </a:cubicBezTo>
                  <a:cubicBezTo>
                    <a:pt x="974" y="2476"/>
                    <a:pt x="974" y="2477"/>
                    <a:pt x="975" y="2477"/>
                  </a:cubicBezTo>
                  <a:cubicBezTo>
                    <a:pt x="976" y="2477"/>
                    <a:pt x="978" y="2476"/>
                    <a:pt x="981" y="2471"/>
                  </a:cubicBezTo>
                  <a:lnTo>
                    <a:pt x="998" y="2469"/>
                  </a:lnTo>
                  <a:cubicBezTo>
                    <a:pt x="997" y="2466"/>
                    <a:pt x="1004" y="2461"/>
                    <a:pt x="1012" y="2457"/>
                  </a:cubicBezTo>
                  <a:cubicBezTo>
                    <a:pt x="1013" y="2456"/>
                    <a:pt x="1013" y="2456"/>
                    <a:pt x="1014" y="2456"/>
                  </a:cubicBezTo>
                  <a:cubicBezTo>
                    <a:pt x="1018" y="2456"/>
                    <a:pt x="1017" y="2471"/>
                    <a:pt x="1000" y="2488"/>
                  </a:cubicBezTo>
                  <a:lnTo>
                    <a:pt x="988" y="2503"/>
                  </a:lnTo>
                  <a:lnTo>
                    <a:pt x="988" y="2503"/>
                  </a:lnTo>
                  <a:lnTo>
                    <a:pt x="1003" y="2494"/>
                  </a:lnTo>
                  <a:lnTo>
                    <a:pt x="1003" y="2494"/>
                  </a:lnTo>
                  <a:cubicBezTo>
                    <a:pt x="1005" y="2497"/>
                    <a:pt x="1007" y="2499"/>
                    <a:pt x="1000" y="2504"/>
                  </a:cubicBezTo>
                  <a:cubicBezTo>
                    <a:pt x="993" y="2508"/>
                    <a:pt x="993" y="2508"/>
                    <a:pt x="994" y="2512"/>
                  </a:cubicBezTo>
                  <a:cubicBezTo>
                    <a:pt x="994" y="2512"/>
                    <a:pt x="995" y="2513"/>
                    <a:pt x="997" y="2513"/>
                  </a:cubicBezTo>
                  <a:cubicBezTo>
                    <a:pt x="998" y="2513"/>
                    <a:pt x="1000" y="2512"/>
                    <a:pt x="1003" y="2511"/>
                  </a:cubicBezTo>
                  <a:cubicBezTo>
                    <a:pt x="1011" y="2506"/>
                    <a:pt x="1014" y="2504"/>
                    <a:pt x="1015" y="2504"/>
                  </a:cubicBezTo>
                  <a:cubicBezTo>
                    <a:pt x="1016" y="2504"/>
                    <a:pt x="1015" y="2505"/>
                    <a:pt x="1012" y="2508"/>
                  </a:cubicBezTo>
                  <a:cubicBezTo>
                    <a:pt x="1004" y="2517"/>
                    <a:pt x="1002" y="2521"/>
                    <a:pt x="1006" y="2521"/>
                  </a:cubicBezTo>
                  <a:cubicBezTo>
                    <a:pt x="1008" y="2521"/>
                    <a:pt x="1012" y="2520"/>
                    <a:pt x="1018" y="2517"/>
                  </a:cubicBezTo>
                  <a:cubicBezTo>
                    <a:pt x="1024" y="2514"/>
                    <a:pt x="1028" y="2512"/>
                    <a:pt x="1029" y="2512"/>
                  </a:cubicBezTo>
                  <a:cubicBezTo>
                    <a:pt x="1029" y="2512"/>
                    <a:pt x="1026" y="2515"/>
                    <a:pt x="1019" y="2521"/>
                  </a:cubicBezTo>
                  <a:cubicBezTo>
                    <a:pt x="1012" y="2525"/>
                    <a:pt x="1006" y="2533"/>
                    <a:pt x="1007" y="2535"/>
                  </a:cubicBezTo>
                  <a:lnTo>
                    <a:pt x="1015" y="2531"/>
                  </a:lnTo>
                  <a:cubicBezTo>
                    <a:pt x="1021" y="2527"/>
                    <a:pt x="1025" y="2525"/>
                    <a:pt x="1027" y="2525"/>
                  </a:cubicBezTo>
                  <a:cubicBezTo>
                    <a:pt x="1030" y="2525"/>
                    <a:pt x="1029" y="2529"/>
                    <a:pt x="1025" y="2533"/>
                  </a:cubicBezTo>
                  <a:cubicBezTo>
                    <a:pt x="1019" y="2538"/>
                    <a:pt x="1021" y="2540"/>
                    <a:pt x="1031" y="2542"/>
                  </a:cubicBezTo>
                  <a:cubicBezTo>
                    <a:pt x="1034" y="2548"/>
                    <a:pt x="1037" y="2551"/>
                    <a:pt x="1029" y="2556"/>
                  </a:cubicBezTo>
                  <a:cubicBezTo>
                    <a:pt x="1021" y="2560"/>
                    <a:pt x="1017" y="2562"/>
                    <a:pt x="1018" y="2562"/>
                  </a:cubicBezTo>
                  <a:cubicBezTo>
                    <a:pt x="1019" y="2562"/>
                    <a:pt x="1023" y="2560"/>
                    <a:pt x="1031" y="2558"/>
                  </a:cubicBezTo>
                  <a:cubicBezTo>
                    <a:pt x="1033" y="2557"/>
                    <a:pt x="1035" y="2557"/>
                    <a:pt x="1036" y="2557"/>
                  </a:cubicBezTo>
                  <a:cubicBezTo>
                    <a:pt x="1040" y="2557"/>
                    <a:pt x="1039" y="2559"/>
                    <a:pt x="1036" y="2567"/>
                  </a:cubicBezTo>
                  <a:cubicBezTo>
                    <a:pt x="1032" y="2572"/>
                    <a:pt x="1031" y="2574"/>
                    <a:pt x="1033" y="2574"/>
                  </a:cubicBezTo>
                  <a:cubicBezTo>
                    <a:pt x="1034" y="2574"/>
                    <a:pt x="1036" y="2573"/>
                    <a:pt x="1040" y="2572"/>
                  </a:cubicBezTo>
                  <a:cubicBezTo>
                    <a:pt x="1055" y="2565"/>
                    <a:pt x="1061" y="2560"/>
                    <a:pt x="1059" y="2557"/>
                  </a:cubicBezTo>
                  <a:cubicBezTo>
                    <a:pt x="1058" y="2553"/>
                    <a:pt x="1058" y="2553"/>
                    <a:pt x="1065" y="2549"/>
                  </a:cubicBezTo>
                  <a:lnTo>
                    <a:pt x="1069" y="2556"/>
                  </a:lnTo>
                  <a:cubicBezTo>
                    <a:pt x="1070" y="2558"/>
                    <a:pt x="1073" y="2561"/>
                    <a:pt x="1083" y="2563"/>
                  </a:cubicBezTo>
                  <a:cubicBezTo>
                    <a:pt x="1083" y="2563"/>
                    <a:pt x="1084" y="2563"/>
                    <a:pt x="1085" y="2563"/>
                  </a:cubicBezTo>
                  <a:cubicBezTo>
                    <a:pt x="1095" y="2563"/>
                    <a:pt x="1107" y="2556"/>
                    <a:pt x="1099" y="2553"/>
                  </a:cubicBezTo>
                  <a:lnTo>
                    <a:pt x="1099" y="2553"/>
                  </a:lnTo>
                  <a:lnTo>
                    <a:pt x="1104" y="2547"/>
                  </a:lnTo>
                  <a:cubicBezTo>
                    <a:pt x="1117" y="2538"/>
                    <a:pt x="1121" y="2533"/>
                    <a:pt x="1117" y="2533"/>
                  </a:cubicBezTo>
                  <a:cubicBezTo>
                    <a:pt x="1115" y="2533"/>
                    <a:pt x="1109" y="2536"/>
                    <a:pt x="1101" y="2541"/>
                  </a:cubicBezTo>
                  <a:cubicBezTo>
                    <a:pt x="1089" y="2547"/>
                    <a:pt x="1083" y="2550"/>
                    <a:pt x="1083" y="2550"/>
                  </a:cubicBezTo>
                  <a:cubicBezTo>
                    <a:pt x="1082" y="2550"/>
                    <a:pt x="1085" y="2548"/>
                    <a:pt x="1092" y="2542"/>
                  </a:cubicBezTo>
                  <a:cubicBezTo>
                    <a:pt x="1106" y="2533"/>
                    <a:pt x="1104" y="2530"/>
                    <a:pt x="1103" y="2527"/>
                  </a:cubicBezTo>
                  <a:cubicBezTo>
                    <a:pt x="1101" y="2524"/>
                    <a:pt x="1101" y="2524"/>
                    <a:pt x="1108" y="2520"/>
                  </a:cubicBezTo>
                  <a:cubicBezTo>
                    <a:pt x="1115" y="2515"/>
                    <a:pt x="1121" y="2508"/>
                    <a:pt x="1119" y="2505"/>
                  </a:cubicBezTo>
                  <a:cubicBezTo>
                    <a:pt x="1118" y="2503"/>
                    <a:pt x="1118" y="2503"/>
                    <a:pt x="1117" y="2503"/>
                  </a:cubicBezTo>
                  <a:cubicBezTo>
                    <a:pt x="1116" y="2503"/>
                    <a:pt x="1114" y="2504"/>
                    <a:pt x="1110" y="2506"/>
                  </a:cubicBezTo>
                  <a:cubicBezTo>
                    <a:pt x="1108" y="2509"/>
                    <a:pt x="1106" y="2510"/>
                    <a:pt x="1105" y="2510"/>
                  </a:cubicBezTo>
                  <a:cubicBezTo>
                    <a:pt x="1103" y="2510"/>
                    <a:pt x="1105" y="2504"/>
                    <a:pt x="1114" y="2496"/>
                  </a:cubicBezTo>
                  <a:cubicBezTo>
                    <a:pt x="1117" y="2492"/>
                    <a:pt x="1118" y="2490"/>
                    <a:pt x="1117" y="2490"/>
                  </a:cubicBezTo>
                  <a:cubicBezTo>
                    <a:pt x="1116" y="2490"/>
                    <a:pt x="1113" y="2493"/>
                    <a:pt x="1105" y="2497"/>
                  </a:cubicBezTo>
                  <a:cubicBezTo>
                    <a:pt x="1100" y="2500"/>
                    <a:pt x="1096" y="2502"/>
                    <a:pt x="1094" y="2502"/>
                  </a:cubicBezTo>
                  <a:cubicBezTo>
                    <a:pt x="1090" y="2502"/>
                    <a:pt x="1091" y="2496"/>
                    <a:pt x="1099" y="2488"/>
                  </a:cubicBezTo>
                  <a:lnTo>
                    <a:pt x="1096" y="2483"/>
                  </a:lnTo>
                  <a:cubicBezTo>
                    <a:pt x="1096" y="2482"/>
                    <a:pt x="1095" y="2481"/>
                    <a:pt x="1094" y="2481"/>
                  </a:cubicBezTo>
                  <a:cubicBezTo>
                    <a:pt x="1090" y="2481"/>
                    <a:pt x="1085" y="2485"/>
                    <a:pt x="1079" y="2488"/>
                  </a:cubicBezTo>
                  <a:cubicBezTo>
                    <a:pt x="1072" y="2493"/>
                    <a:pt x="1068" y="2495"/>
                    <a:pt x="1067" y="2495"/>
                  </a:cubicBezTo>
                  <a:cubicBezTo>
                    <a:pt x="1066" y="2495"/>
                    <a:pt x="1068" y="2493"/>
                    <a:pt x="1070" y="2489"/>
                  </a:cubicBezTo>
                  <a:cubicBezTo>
                    <a:pt x="1075" y="2485"/>
                    <a:pt x="1078" y="2481"/>
                    <a:pt x="1084" y="2478"/>
                  </a:cubicBezTo>
                  <a:cubicBezTo>
                    <a:pt x="1090" y="2474"/>
                    <a:pt x="1089" y="2470"/>
                    <a:pt x="1087" y="2468"/>
                  </a:cubicBezTo>
                  <a:cubicBezTo>
                    <a:pt x="1086" y="2466"/>
                    <a:pt x="1084" y="2462"/>
                    <a:pt x="1080" y="2462"/>
                  </a:cubicBezTo>
                  <a:cubicBezTo>
                    <a:pt x="1079" y="2462"/>
                    <a:pt x="1077" y="2462"/>
                    <a:pt x="1075" y="2464"/>
                  </a:cubicBezTo>
                  <a:lnTo>
                    <a:pt x="1083" y="2459"/>
                  </a:lnTo>
                  <a:cubicBezTo>
                    <a:pt x="1081" y="2457"/>
                    <a:pt x="1084" y="2454"/>
                    <a:pt x="1084" y="2454"/>
                  </a:cubicBezTo>
                  <a:lnTo>
                    <a:pt x="1084" y="2454"/>
                  </a:lnTo>
                  <a:cubicBezTo>
                    <a:pt x="1084" y="2454"/>
                    <a:pt x="1083" y="2454"/>
                    <a:pt x="1080" y="2456"/>
                  </a:cubicBezTo>
                  <a:cubicBezTo>
                    <a:pt x="1080" y="2456"/>
                    <a:pt x="1079" y="2452"/>
                    <a:pt x="1083" y="2442"/>
                  </a:cubicBezTo>
                  <a:cubicBezTo>
                    <a:pt x="1084" y="2438"/>
                    <a:pt x="1081" y="2435"/>
                    <a:pt x="1077" y="2435"/>
                  </a:cubicBezTo>
                  <a:cubicBezTo>
                    <a:pt x="1071" y="2435"/>
                    <a:pt x="1063" y="2440"/>
                    <a:pt x="1057" y="2450"/>
                  </a:cubicBezTo>
                  <a:lnTo>
                    <a:pt x="1056" y="2447"/>
                  </a:lnTo>
                  <a:cubicBezTo>
                    <a:pt x="1055" y="2446"/>
                    <a:pt x="1054" y="2445"/>
                    <a:pt x="1053" y="2445"/>
                  </a:cubicBezTo>
                  <a:cubicBezTo>
                    <a:pt x="1050" y="2445"/>
                    <a:pt x="1047" y="2448"/>
                    <a:pt x="1047" y="2448"/>
                  </a:cubicBezTo>
                  <a:cubicBezTo>
                    <a:pt x="1044" y="2449"/>
                    <a:pt x="1042" y="2450"/>
                    <a:pt x="1040" y="2450"/>
                  </a:cubicBezTo>
                  <a:cubicBezTo>
                    <a:pt x="1038" y="2450"/>
                    <a:pt x="1037" y="2448"/>
                    <a:pt x="1036" y="2447"/>
                  </a:cubicBezTo>
                  <a:lnTo>
                    <a:pt x="1050" y="2438"/>
                  </a:lnTo>
                  <a:cubicBezTo>
                    <a:pt x="1067" y="2431"/>
                    <a:pt x="1074" y="2423"/>
                    <a:pt x="1068" y="2423"/>
                  </a:cubicBezTo>
                  <a:cubicBezTo>
                    <a:pt x="1066" y="2423"/>
                    <a:pt x="1061" y="2425"/>
                    <a:pt x="1055" y="2428"/>
                  </a:cubicBezTo>
                  <a:cubicBezTo>
                    <a:pt x="1052" y="2429"/>
                    <a:pt x="1051" y="2430"/>
                    <a:pt x="1051" y="2430"/>
                  </a:cubicBezTo>
                  <a:cubicBezTo>
                    <a:pt x="1051" y="2430"/>
                    <a:pt x="1057" y="2426"/>
                    <a:pt x="1061" y="2423"/>
                  </a:cubicBezTo>
                  <a:cubicBezTo>
                    <a:pt x="1069" y="2419"/>
                    <a:pt x="1067" y="2415"/>
                    <a:pt x="1056" y="2414"/>
                  </a:cubicBezTo>
                  <a:cubicBezTo>
                    <a:pt x="1055" y="2413"/>
                    <a:pt x="1055" y="2413"/>
                    <a:pt x="1053" y="2413"/>
                  </a:cubicBezTo>
                  <a:cubicBezTo>
                    <a:pt x="1048" y="2413"/>
                    <a:pt x="1036" y="2417"/>
                    <a:pt x="1031" y="2421"/>
                  </a:cubicBezTo>
                  <a:cubicBezTo>
                    <a:pt x="1028" y="2423"/>
                    <a:pt x="1026" y="2423"/>
                    <a:pt x="1024" y="2423"/>
                  </a:cubicBezTo>
                  <a:cubicBezTo>
                    <a:pt x="1022" y="2423"/>
                    <a:pt x="1022" y="2422"/>
                    <a:pt x="1022" y="2422"/>
                  </a:cubicBezTo>
                  <a:cubicBezTo>
                    <a:pt x="1020" y="2420"/>
                    <a:pt x="1020" y="2420"/>
                    <a:pt x="1028" y="2415"/>
                  </a:cubicBezTo>
                  <a:cubicBezTo>
                    <a:pt x="1038" y="2409"/>
                    <a:pt x="1039" y="2404"/>
                    <a:pt x="1033" y="2404"/>
                  </a:cubicBezTo>
                  <a:cubicBezTo>
                    <a:pt x="1030" y="2404"/>
                    <a:pt x="1027" y="2405"/>
                    <a:pt x="1022" y="2406"/>
                  </a:cubicBezTo>
                  <a:lnTo>
                    <a:pt x="1030" y="2402"/>
                  </a:lnTo>
                  <a:cubicBezTo>
                    <a:pt x="1037" y="2397"/>
                    <a:pt x="1042" y="2390"/>
                    <a:pt x="1027" y="2379"/>
                  </a:cubicBezTo>
                  <a:cubicBezTo>
                    <a:pt x="1020" y="2367"/>
                    <a:pt x="1014" y="2358"/>
                    <a:pt x="1022" y="2354"/>
                  </a:cubicBezTo>
                  <a:cubicBezTo>
                    <a:pt x="1027" y="2351"/>
                    <a:pt x="1016" y="2348"/>
                    <a:pt x="1002" y="2348"/>
                  </a:cubicBezTo>
                  <a:cubicBezTo>
                    <a:pt x="998" y="2348"/>
                    <a:pt x="994" y="2349"/>
                    <a:pt x="990" y="2349"/>
                  </a:cubicBezTo>
                  <a:cubicBezTo>
                    <a:pt x="996" y="2345"/>
                    <a:pt x="995" y="2342"/>
                    <a:pt x="992" y="2336"/>
                  </a:cubicBezTo>
                  <a:cubicBezTo>
                    <a:pt x="986" y="2327"/>
                    <a:pt x="986" y="2327"/>
                    <a:pt x="994" y="2323"/>
                  </a:cubicBezTo>
                  <a:cubicBezTo>
                    <a:pt x="1003" y="2319"/>
                    <a:pt x="1007" y="2318"/>
                    <a:pt x="1005" y="2318"/>
                  </a:cubicBezTo>
                  <a:cubicBezTo>
                    <a:pt x="1004" y="2318"/>
                    <a:pt x="999" y="2319"/>
                    <a:pt x="992" y="2320"/>
                  </a:cubicBezTo>
                  <a:cubicBezTo>
                    <a:pt x="989" y="2321"/>
                    <a:pt x="987" y="2321"/>
                    <a:pt x="985" y="2321"/>
                  </a:cubicBezTo>
                  <a:cubicBezTo>
                    <a:pt x="976" y="2321"/>
                    <a:pt x="980" y="2311"/>
                    <a:pt x="992" y="2303"/>
                  </a:cubicBezTo>
                  <a:cubicBezTo>
                    <a:pt x="1000" y="2299"/>
                    <a:pt x="997" y="2296"/>
                    <a:pt x="994" y="2290"/>
                  </a:cubicBezTo>
                  <a:lnTo>
                    <a:pt x="994" y="2290"/>
                  </a:lnTo>
                  <a:cubicBezTo>
                    <a:pt x="993" y="2290"/>
                    <a:pt x="992" y="2290"/>
                    <a:pt x="991" y="2290"/>
                  </a:cubicBezTo>
                  <a:cubicBezTo>
                    <a:pt x="984" y="2290"/>
                    <a:pt x="981" y="2284"/>
                    <a:pt x="978" y="2280"/>
                  </a:cubicBezTo>
                  <a:cubicBezTo>
                    <a:pt x="975" y="2275"/>
                    <a:pt x="974" y="2273"/>
                    <a:pt x="972" y="2273"/>
                  </a:cubicBezTo>
                  <a:cubicBezTo>
                    <a:pt x="969" y="2273"/>
                    <a:pt x="965" y="2275"/>
                    <a:pt x="958" y="2280"/>
                  </a:cubicBezTo>
                  <a:cubicBezTo>
                    <a:pt x="952" y="2284"/>
                    <a:pt x="948" y="2285"/>
                    <a:pt x="945" y="2285"/>
                  </a:cubicBezTo>
                  <a:cubicBezTo>
                    <a:pt x="942" y="2285"/>
                    <a:pt x="941" y="2283"/>
                    <a:pt x="939" y="2280"/>
                  </a:cubicBezTo>
                  <a:cubicBezTo>
                    <a:pt x="937" y="2276"/>
                    <a:pt x="936" y="2273"/>
                    <a:pt x="942" y="2269"/>
                  </a:cubicBezTo>
                  <a:cubicBezTo>
                    <a:pt x="942" y="2269"/>
                    <a:pt x="948" y="2262"/>
                    <a:pt x="947" y="2258"/>
                  </a:cubicBezTo>
                  <a:cubicBezTo>
                    <a:pt x="945" y="2256"/>
                    <a:pt x="942" y="2253"/>
                    <a:pt x="950" y="2248"/>
                  </a:cubicBezTo>
                  <a:cubicBezTo>
                    <a:pt x="950" y="2248"/>
                    <a:pt x="956" y="2240"/>
                    <a:pt x="952" y="2235"/>
                  </a:cubicBezTo>
                  <a:cubicBezTo>
                    <a:pt x="949" y="2229"/>
                    <a:pt x="946" y="2222"/>
                    <a:pt x="952" y="2218"/>
                  </a:cubicBezTo>
                  <a:cubicBezTo>
                    <a:pt x="952" y="2217"/>
                    <a:pt x="952" y="2216"/>
                    <a:pt x="951" y="2216"/>
                  </a:cubicBezTo>
                  <a:cubicBezTo>
                    <a:pt x="950" y="2216"/>
                    <a:pt x="948" y="2217"/>
                    <a:pt x="944" y="2220"/>
                  </a:cubicBezTo>
                  <a:cubicBezTo>
                    <a:pt x="941" y="2222"/>
                    <a:pt x="938" y="2223"/>
                    <a:pt x="936" y="2223"/>
                  </a:cubicBezTo>
                  <a:cubicBezTo>
                    <a:pt x="931" y="2223"/>
                    <a:pt x="928" y="2220"/>
                    <a:pt x="928" y="2209"/>
                  </a:cubicBezTo>
                  <a:cubicBezTo>
                    <a:pt x="925" y="2204"/>
                    <a:pt x="921" y="2198"/>
                    <a:pt x="916" y="2198"/>
                  </a:cubicBezTo>
                  <a:cubicBezTo>
                    <a:pt x="915" y="2198"/>
                    <a:pt x="913" y="2198"/>
                    <a:pt x="912" y="2199"/>
                  </a:cubicBezTo>
                  <a:cubicBezTo>
                    <a:pt x="910" y="2195"/>
                    <a:pt x="910" y="2195"/>
                    <a:pt x="918" y="2191"/>
                  </a:cubicBezTo>
                  <a:cubicBezTo>
                    <a:pt x="930" y="2185"/>
                    <a:pt x="929" y="2179"/>
                    <a:pt x="918" y="2179"/>
                  </a:cubicBezTo>
                  <a:cubicBezTo>
                    <a:pt x="916" y="2179"/>
                    <a:pt x="913" y="2179"/>
                    <a:pt x="910" y="2180"/>
                  </a:cubicBezTo>
                  <a:cubicBezTo>
                    <a:pt x="908" y="2181"/>
                    <a:pt x="906" y="2182"/>
                    <a:pt x="905" y="2182"/>
                  </a:cubicBezTo>
                  <a:cubicBezTo>
                    <a:pt x="902" y="2182"/>
                    <a:pt x="903" y="2178"/>
                    <a:pt x="907" y="2173"/>
                  </a:cubicBezTo>
                  <a:cubicBezTo>
                    <a:pt x="907" y="2173"/>
                    <a:pt x="906" y="2172"/>
                    <a:pt x="901" y="2172"/>
                  </a:cubicBezTo>
                  <a:cubicBezTo>
                    <a:pt x="900" y="2172"/>
                    <a:pt x="898" y="2172"/>
                    <a:pt x="896" y="2172"/>
                  </a:cubicBezTo>
                  <a:cubicBezTo>
                    <a:pt x="894" y="2172"/>
                    <a:pt x="892" y="2172"/>
                    <a:pt x="891" y="2172"/>
                  </a:cubicBezTo>
                  <a:cubicBezTo>
                    <a:pt x="888" y="2172"/>
                    <a:pt x="888" y="2170"/>
                    <a:pt x="891" y="2163"/>
                  </a:cubicBezTo>
                  <a:cubicBezTo>
                    <a:pt x="898" y="2158"/>
                    <a:pt x="896" y="2155"/>
                    <a:pt x="894" y="2153"/>
                  </a:cubicBezTo>
                  <a:cubicBezTo>
                    <a:pt x="884" y="2151"/>
                    <a:pt x="865" y="2118"/>
                    <a:pt x="871" y="2111"/>
                  </a:cubicBezTo>
                  <a:lnTo>
                    <a:pt x="871" y="2111"/>
                  </a:lnTo>
                  <a:cubicBezTo>
                    <a:pt x="867" y="2112"/>
                    <a:pt x="865" y="2112"/>
                    <a:pt x="864" y="2112"/>
                  </a:cubicBezTo>
                  <a:cubicBezTo>
                    <a:pt x="861" y="2112"/>
                    <a:pt x="861" y="2111"/>
                    <a:pt x="859" y="2109"/>
                  </a:cubicBezTo>
                  <a:cubicBezTo>
                    <a:pt x="866" y="2103"/>
                    <a:pt x="867" y="2101"/>
                    <a:pt x="865" y="2101"/>
                  </a:cubicBezTo>
                  <a:cubicBezTo>
                    <a:pt x="862" y="2101"/>
                    <a:pt x="857" y="2103"/>
                    <a:pt x="849" y="2108"/>
                  </a:cubicBezTo>
                  <a:lnTo>
                    <a:pt x="850" y="2111"/>
                  </a:lnTo>
                  <a:lnTo>
                    <a:pt x="853" y="2114"/>
                  </a:lnTo>
                  <a:cubicBezTo>
                    <a:pt x="849" y="2116"/>
                    <a:pt x="845" y="2117"/>
                    <a:pt x="843" y="2117"/>
                  </a:cubicBezTo>
                  <a:cubicBezTo>
                    <a:pt x="837" y="2117"/>
                    <a:pt x="839" y="2110"/>
                    <a:pt x="855" y="2100"/>
                  </a:cubicBezTo>
                  <a:cubicBezTo>
                    <a:pt x="862" y="2094"/>
                    <a:pt x="865" y="2091"/>
                    <a:pt x="863" y="2091"/>
                  </a:cubicBezTo>
                  <a:cubicBezTo>
                    <a:pt x="861" y="2091"/>
                    <a:pt x="857" y="2092"/>
                    <a:pt x="850" y="2094"/>
                  </a:cubicBezTo>
                  <a:cubicBezTo>
                    <a:pt x="845" y="2096"/>
                    <a:pt x="841" y="2097"/>
                    <a:pt x="839" y="2097"/>
                  </a:cubicBezTo>
                  <a:cubicBezTo>
                    <a:pt x="835" y="2097"/>
                    <a:pt x="837" y="2094"/>
                    <a:pt x="846" y="2086"/>
                  </a:cubicBezTo>
                  <a:cubicBezTo>
                    <a:pt x="854" y="2080"/>
                    <a:pt x="858" y="2078"/>
                    <a:pt x="856" y="2078"/>
                  </a:cubicBezTo>
                  <a:cubicBezTo>
                    <a:pt x="855" y="2078"/>
                    <a:pt x="851" y="2080"/>
                    <a:pt x="844" y="2082"/>
                  </a:cubicBezTo>
                  <a:cubicBezTo>
                    <a:pt x="831" y="2087"/>
                    <a:pt x="822" y="2089"/>
                    <a:pt x="816" y="2089"/>
                  </a:cubicBezTo>
                  <a:cubicBezTo>
                    <a:pt x="808" y="2089"/>
                    <a:pt x="810" y="2083"/>
                    <a:pt x="828" y="2072"/>
                  </a:cubicBezTo>
                  <a:cubicBezTo>
                    <a:pt x="843" y="2063"/>
                    <a:pt x="848" y="2055"/>
                    <a:pt x="846" y="2053"/>
                  </a:cubicBezTo>
                  <a:cubicBezTo>
                    <a:pt x="846" y="2052"/>
                    <a:pt x="845" y="2052"/>
                    <a:pt x="844" y="2052"/>
                  </a:cubicBezTo>
                  <a:cubicBezTo>
                    <a:pt x="841" y="2052"/>
                    <a:pt x="835" y="2055"/>
                    <a:pt x="830" y="2059"/>
                  </a:cubicBezTo>
                  <a:cubicBezTo>
                    <a:pt x="825" y="2064"/>
                    <a:pt x="821" y="2066"/>
                    <a:pt x="820" y="2066"/>
                  </a:cubicBezTo>
                  <a:cubicBezTo>
                    <a:pt x="818" y="2066"/>
                    <a:pt x="820" y="2061"/>
                    <a:pt x="827" y="2053"/>
                  </a:cubicBezTo>
                  <a:cubicBezTo>
                    <a:pt x="844" y="2031"/>
                    <a:pt x="839" y="2024"/>
                    <a:pt x="820" y="2024"/>
                  </a:cubicBezTo>
                  <a:cubicBezTo>
                    <a:pt x="799" y="2022"/>
                    <a:pt x="793" y="2013"/>
                    <a:pt x="813" y="2013"/>
                  </a:cubicBezTo>
                  <a:cubicBezTo>
                    <a:pt x="831" y="2009"/>
                    <a:pt x="831" y="2009"/>
                    <a:pt x="820" y="2008"/>
                  </a:cubicBezTo>
                  <a:cubicBezTo>
                    <a:pt x="817" y="2001"/>
                    <a:pt x="813" y="1996"/>
                    <a:pt x="811" y="1994"/>
                  </a:cubicBezTo>
                  <a:cubicBezTo>
                    <a:pt x="811" y="1992"/>
                    <a:pt x="809" y="1992"/>
                    <a:pt x="807" y="1992"/>
                  </a:cubicBezTo>
                  <a:cubicBezTo>
                    <a:pt x="803" y="1992"/>
                    <a:pt x="798" y="1993"/>
                    <a:pt x="793" y="1996"/>
                  </a:cubicBezTo>
                  <a:cubicBezTo>
                    <a:pt x="805" y="1986"/>
                    <a:pt x="809" y="1976"/>
                    <a:pt x="798" y="1976"/>
                  </a:cubicBezTo>
                  <a:cubicBezTo>
                    <a:pt x="796" y="1976"/>
                    <a:pt x="794" y="1976"/>
                    <a:pt x="792" y="1977"/>
                  </a:cubicBezTo>
                  <a:cubicBezTo>
                    <a:pt x="791" y="1973"/>
                    <a:pt x="789" y="1971"/>
                    <a:pt x="789" y="1971"/>
                  </a:cubicBezTo>
                  <a:cubicBezTo>
                    <a:pt x="787" y="1969"/>
                    <a:pt x="787" y="1968"/>
                    <a:pt x="784" y="1968"/>
                  </a:cubicBezTo>
                  <a:cubicBezTo>
                    <a:pt x="783" y="1968"/>
                    <a:pt x="781" y="1968"/>
                    <a:pt x="777" y="1969"/>
                  </a:cubicBezTo>
                  <a:cubicBezTo>
                    <a:pt x="777" y="1969"/>
                    <a:pt x="776" y="1969"/>
                    <a:pt x="776" y="1969"/>
                  </a:cubicBezTo>
                  <a:cubicBezTo>
                    <a:pt x="769" y="1969"/>
                    <a:pt x="775" y="1963"/>
                    <a:pt x="780" y="1955"/>
                  </a:cubicBezTo>
                  <a:cubicBezTo>
                    <a:pt x="784" y="1950"/>
                    <a:pt x="789" y="1944"/>
                    <a:pt x="787" y="1944"/>
                  </a:cubicBezTo>
                  <a:cubicBezTo>
                    <a:pt x="786" y="1944"/>
                    <a:pt x="786" y="1944"/>
                    <a:pt x="784" y="1945"/>
                  </a:cubicBezTo>
                  <a:cubicBezTo>
                    <a:pt x="775" y="1949"/>
                    <a:pt x="766" y="1950"/>
                    <a:pt x="757" y="1950"/>
                  </a:cubicBezTo>
                  <a:cubicBezTo>
                    <a:pt x="757" y="1950"/>
                    <a:pt x="756" y="1950"/>
                    <a:pt x="756" y="1950"/>
                  </a:cubicBezTo>
                  <a:cubicBezTo>
                    <a:pt x="749" y="1950"/>
                    <a:pt x="755" y="1944"/>
                    <a:pt x="763" y="1942"/>
                  </a:cubicBezTo>
                  <a:cubicBezTo>
                    <a:pt x="770" y="1937"/>
                    <a:pt x="770" y="1937"/>
                    <a:pt x="773" y="1927"/>
                  </a:cubicBezTo>
                  <a:cubicBezTo>
                    <a:pt x="772" y="1925"/>
                    <a:pt x="770" y="1921"/>
                    <a:pt x="766" y="1921"/>
                  </a:cubicBezTo>
                  <a:cubicBezTo>
                    <a:pt x="765" y="1921"/>
                    <a:pt x="763" y="1922"/>
                    <a:pt x="761" y="1923"/>
                  </a:cubicBezTo>
                  <a:cubicBezTo>
                    <a:pt x="760" y="1923"/>
                    <a:pt x="759" y="1924"/>
                    <a:pt x="758" y="1924"/>
                  </a:cubicBezTo>
                  <a:cubicBezTo>
                    <a:pt x="752" y="1924"/>
                    <a:pt x="744" y="1909"/>
                    <a:pt x="748" y="1902"/>
                  </a:cubicBezTo>
                  <a:lnTo>
                    <a:pt x="745" y="1896"/>
                  </a:lnTo>
                  <a:cubicBezTo>
                    <a:pt x="744" y="1893"/>
                    <a:pt x="735" y="1895"/>
                    <a:pt x="733" y="1891"/>
                  </a:cubicBezTo>
                  <a:cubicBezTo>
                    <a:pt x="733" y="1891"/>
                    <a:pt x="732" y="1890"/>
                    <a:pt x="728" y="1890"/>
                  </a:cubicBezTo>
                  <a:cubicBezTo>
                    <a:pt x="727" y="1890"/>
                    <a:pt x="725" y="1890"/>
                    <a:pt x="723" y="1890"/>
                  </a:cubicBezTo>
                  <a:cubicBezTo>
                    <a:pt x="720" y="1887"/>
                    <a:pt x="719" y="1884"/>
                    <a:pt x="726" y="1879"/>
                  </a:cubicBezTo>
                  <a:lnTo>
                    <a:pt x="726" y="1879"/>
                  </a:lnTo>
                  <a:cubicBezTo>
                    <a:pt x="719" y="1882"/>
                    <a:pt x="715" y="1884"/>
                    <a:pt x="714" y="1884"/>
                  </a:cubicBezTo>
                  <a:cubicBezTo>
                    <a:pt x="712" y="1884"/>
                    <a:pt x="715" y="1881"/>
                    <a:pt x="723" y="1873"/>
                  </a:cubicBezTo>
                  <a:cubicBezTo>
                    <a:pt x="731" y="1868"/>
                    <a:pt x="734" y="1866"/>
                    <a:pt x="733" y="1866"/>
                  </a:cubicBezTo>
                  <a:cubicBezTo>
                    <a:pt x="732" y="1866"/>
                    <a:pt x="728" y="1868"/>
                    <a:pt x="720" y="1870"/>
                  </a:cubicBezTo>
                  <a:cubicBezTo>
                    <a:pt x="717" y="1871"/>
                    <a:pt x="715" y="1871"/>
                    <a:pt x="714" y="1871"/>
                  </a:cubicBezTo>
                  <a:cubicBezTo>
                    <a:pt x="712" y="1871"/>
                    <a:pt x="713" y="1870"/>
                    <a:pt x="717" y="1865"/>
                  </a:cubicBezTo>
                  <a:cubicBezTo>
                    <a:pt x="722" y="1862"/>
                    <a:pt x="723" y="1859"/>
                    <a:pt x="721" y="1859"/>
                  </a:cubicBezTo>
                  <a:cubicBezTo>
                    <a:pt x="720" y="1859"/>
                    <a:pt x="718" y="1860"/>
                    <a:pt x="716" y="1861"/>
                  </a:cubicBezTo>
                  <a:cubicBezTo>
                    <a:pt x="710" y="1863"/>
                    <a:pt x="705" y="1864"/>
                    <a:pt x="701" y="1864"/>
                  </a:cubicBezTo>
                  <a:cubicBezTo>
                    <a:pt x="694" y="1864"/>
                    <a:pt x="691" y="1860"/>
                    <a:pt x="701" y="1854"/>
                  </a:cubicBezTo>
                  <a:cubicBezTo>
                    <a:pt x="701" y="1854"/>
                    <a:pt x="700" y="1852"/>
                    <a:pt x="695" y="1852"/>
                  </a:cubicBezTo>
                  <a:cubicBezTo>
                    <a:pt x="694" y="1852"/>
                    <a:pt x="692" y="1852"/>
                    <a:pt x="691" y="1852"/>
                  </a:cubicBezTo>
                  <a:cubicBezTo>
                    <a:pt x="683" y="1855"/>
                    <a:pt x="679" y="1857"/>
                    <a:pt x="678" y="1857"/>
                  </a:cubicBezTo>
                  <a:cubicBezTo>
                    <a:pt x="677" y="1857"/>
                    <a:pt x="681" y="1855"/>
                    <a:pt x="689" y="1850"/>
                  </a:cubicBezTo>
                  <a:cubicBezTo>
                    <a:pt x="697" y="1842"/>
                    <a:pt x="699" y="1838"/>
                    <a:pt x="695" y="1838"/>
                  </a:cubicBezTo>
                  <a:cubicBezTo>
                    <a:pt x="693" y="1838"/>
                    <a:pt x="689" y="1839"/>
                    <a:pt x="683" y="1841"/>
                  </a:cubicBezTo>
                  <a:cubicBezTo>
                    <a:pt x="683" y="1841"/>
                    <a:pt x="683" y="1841"/>
                    <a:pt x="682" y="1841"/>
                  </a:cubicBezTo>
                  <a:cubicBezTo>
                    <a:pt x="680" y="1841"/>
                    <a:pt x="676" y="1840"/>
                    <a:pt x="680" y="1834"/>
                  </a:cubicBezTo>
                  <a:cubicBezTo>
                    <a:pt x="683" y="1826"/>
                    <a:pt x="682" y="1810"/>
                    <a:pt x="675" y="1810"/>
                  </a:cubicBezTo>
                  <a:cubicBezTo>
                    <a:pt x="673" y="1810"/>
                    <a:pt x="670" y="1811"/>
                    <a:pt x="668" y="1814"/>
                  </a:cubicBezTo>
                  <a:lnTo>
                    <a:pt x="664" y="1807"/>
                  </a:lnTo>
                  <a:cubicBezTo>
                    <a:pt x="668" y="1799"/>
                    <a:pt x="667" y="1796"/>
                    <a:pt x="661" y="1796"/>
                  </a:cubicBezTo>
                  <a:cubicBezTo>
                    <a:pt x="660" y="1796"/>
                    <a:pt x="659" y="1796"/>
                    <a:pt x="657" y="1796"/>
                  </a:cubicBezTo>
                  <a:lnTo>
                    <a:pt x="648" y="1797"/>
                  </a:lnTo>
                  <a:cubicBezTo>
                    <a:pt x="656" y="1793"/>
                    <a:pt x="662" y="1786"/>
                    <a:pt x="660" y="1783"/>
                  </a:cubicBezTo>
                  <a:cubicBezTo>
                    <a:pt x="659" y="1781"/>
                    <a:pt x="658" y="1780"/>
                    <a:pt x="657" y="1780"/>
                  </a:cubicBezTo>
                  <a:cubicBezTo>
                    <a:pt x="656" y="1780"/>
                    <a:pt x="654" y="1781"/>
                    <a:pt x="651" y="1784"/>
                  </a:cubicBezTo>
                  <a:cubicBezTo>
                    <a:pt x="648" y="1787"/>
                    <a:pt x="646" y="1789"/>
                    <a:pt x="645" y="1789"/>
                  </a:cubicBezTo>
                  <a:cubicBezTo>
                    <a:pt x="643" y="1789"/>
                    <a:pt x="642" y="1787"/>
                    <a:pt x="642" y="1786"/>
                  </a:cubicBezTo>
                  <a:cubicBezTo>
                    <a:pt x="640" y="1783"/>
                    <a:pt x="645" y="1775"/>
                    <a:pt x="653" y="1770"/>
                  </a:cubicBezTo>
                  <a:lnTo>
                    <a:pt x="651" y="1768"/>
                  </a:lnTo>
                  <a:cubicBezTo>
                    <a:pt x="644" y="1772"/>
                    <a:pt x="640" y="1774"/>
                    <a:pt x="639" y="1774"/>
                  </a:cubicBezTo>
                  <a:cubicBezTo>
                    <a:pt x="637" y="1774"/>
                    <a:pt x="638" y="1772"/>
                    <a:pt x="642" y="1769"/>
                  </a:cubicBezTo>
                  <a:cubicBezTo>
                    <a:pt x="647" y="1761"/>
                    <a:pt x="646" y="1759"/>
                    <a:pt x="644" y="1756"/>
                  </a:cubicBezTo>
                  <a:lnTo>
                    <a:pt x="644" y="1756"/>
                  </a:lnTo>
                  <a:cubicBezTo>
                    <a:pt x="642" y="1757"/>
                    <a:pt x="641" y="1757"/>
                    <a:pt x="641" y="1757"/>
                  </a:cubicBezTo>
                  <a:cubicBezTo>
                    <a:pt x="640" y="1757"/>
                    <a:pt x="641" y="1755"/>
                    <a:pt x="643" y="1755"/>
                  </a:cubicBezTo>
                  <a:cubicBezTo>
                    <a:pt x="643" y="1755"/>
                    <a:pt x="644" y="1755"/>
                    <a:pt x="644" y="1756"/>
                  </a:cubicBezTo>
                  <a:lnTo>
                    <a:pt x="651" y="1751"/>
                  </a:lnTo>
                  <a:cubicBezTo>
                    <a:pt x="653" y="1748"/>
                    <a:pt x="653" y="1747"/>
                    <a:pt x="652" y="1747"/>
                  </a:cubicBezTo>
                  <a:cubicBezTo>
                    <a:pt x="651" y="1747"/>
                    <a:pt x="646" y="1750"/>
                    <a:pt x="642" y="1752"/>
                  </a:cubicBezTo>
                  <a:lnTo>
                    <a:pt x="638" y="1747"/>
                  </a:lnTo>
                  <a:cubicBezTo>
                    <a:pt x="638" y="1745"/>
                    <a:pt x="637" y="1743"/>
                    <a:pt x="635" y="1743"/>
                  </a:cubicBezTo>
                  <a:cubicBezTo>
                    <a:pt x="634" y="1743"/>
                    <a:pt x="632" y="1745"/>
                    <a:pt x="629" y="1748"/>
                  </a:cubicBezTo>
                  <a:cubicBezTo>
                    <a:pt x="624" y="1752"/>
                    <a:pt x="618" y="1755"/>
                    <a:pt x="615" y="1755"/>
                  </a:cubicBezTo>
                  <a:cubicBezTo>
                    <a:pt x="614" y="1755"/>
                    <a:pt x="614" y="1755"/>
                    <a:pt x="614" y="1755"/>
                  </a:cubicBezTo>
                  <a:cubicBezTo>
                    <a:pt x="612" y="1756"/>
                    <a:pt x="611" y="1756"/>
                    <a:pt x="610" y="1756"/>
                  </a:cubicBezTo>
                  <a:cubicBezTo>
                    <a:pt x="609" y="1756"/>
                    <a:pt x="611" y="1754"/>
                    <a:pt x="612" y="1754"/>
                  </a:cubicBezTo>
                  <a:cubicBezTo>
                    <a:pt x="613" y="1754"/>
                    <a:pt x="613" y="1754"/>
                    <a:pt x="614" y="1755"/>
                  </a:cubicBezTo>
                  <a:cubicBezTo>
                    <a:pt x="620" y="1750"/>
                    <a:pt x="628" y="1746"/>
                    <a:pt x="626" y="1742"/>
                  </a:cubicBezTo>
                  <a:cubicBezTo>
                    <a:pt x="625" y="1739"/>
                    <a:pt x="632" y="1734"/>
                    <a:pt x="632" y="1734"/>
                  </a:cubicBezTo>
                  <a:cubicBezTo>
                    <a:pt x="646" y="1729"/>
                    <a:pt x="637" y="1723"/>
                    <a:pt x="628" y="1723"/>
                  </a:cubicBezTo>
                  <a:cubicBezTo>
                    <a:pt x="627" y="1723"/>
                    <a:pt x="626" y="1723"/>
                    <a:pt x="625" y="1723"/>
                  </a:cubicBezTo>
                  <a:cubicBezTo>
                    <a:pt x="621" y="1724"/>
                    <a:pt x="617" y="1724"/>
                    <a:pt x="615" y="1724"/>
                  </a:cubicBezTo>
                  <a:cubicBezTo>
                    <a:pt x="607" y="1724"/>
                    <a:pt x="608" y="1721"/>
                    <a:pt x="619" y="1714"/>
                  </a:cubicBezTo>
                  <a:cubicBezTo>
                    <a:pt x="625" y="1710"/>
                    <a:pt x="626" y="1709"/>
                    <a:pt x="623" y="1709"/>
                  </a:cubicBezTo>
                  <a:cubicBezTo>
                    <a:pt x="618" y="1709"/>
                    <a:pt x="606" y="1712"/>
                    <a:pt x="592" y="1719"/>
                  </a:cubicBezTo>
                  <a:lnTo>
                    <a:pt x="569" y="1729"/>
                  </a:lnTo>
                  <a:lnTo>
                    <a:pt x="591" y="1715"/>
                  </a:lnTo>
                  <a:cubicBezTo>
                    <a:pt x="618" y="1694"/>
                    <a:pt x="618" y="1694"/>
                    <a:pt x="599" y="1694"/>
                  </a:cubicBezTo>
                  <a:cubicBezTo>
                    <a:pt x="588" y="1693"/>
                    <a:pt x="588" y="1693"/>
                    <a:pt x="595" y="1688"/>
                  </a:cubicBezTo>
                  <a:cubicBezTo>
                    <a:pt x="602" y="1684"/>
                    <a:pt x="600" y="1681"/>
                    <a:pt x="596" y="1672"/>
                  </a:cubicBezTo>
                  <a:cubicBezTo>
                    <a:pt x="592" y="1666"/>
                    <a:pt x="590" y="1663"/>
                    <a:pt x="587" y="1663"/>
                  </a:cubicBezTo>
                  <a:cubicBezTo>
                    <a:pt x="585" y="1663"/>
                    <a:pt x="583" y="1663"/>
                    <a:pt x="581" y="1665"/>
                  </a:cubicBezTo>
                  <a:lnTo>
                    <a:pt x="578" y="1658"/>
                  </a:lnTo>
                  <a:cubicBezTo>
                    <a:pt x="584" y="1652"/>
                    <a:pt x="585" y="1649"/>
                    <a:pt x="581" y="1649"/>
                  </a:cubicBezTo>
                  <a:cubicBezTo>
                    <a:pt x="578" y="1649"/>
                    <a:pt x="573" y="1651"/>
                    <a:pt x="567" y="1657"/>
                  </a:cubicBezTo>
                  <a:lnTo>
                    <a:pt x="563" y="1651"/>
                  </a:lnTo>
                  <a:lnTo>
                    <a:pt x="571" y="1647"/>
                  </a:lnTo>
                  <a:cubicBezTo>
                    <a:pt x="578" y="1642"/>
                    <a:pt x="574" y="1637"/>
                    <a:pt x="561" y="1612"/>
                  </a:cubicBezTo>
                  <a:cubicBezTo>
                    <a:pt x="551" y="1594"/>
                    <a:pt x="546" y="1587"/>
                    <a:pt x="540" y="1587"/>
                  </a:cubicBezTo>
                  <a:cubicBezTo>
                    <a:pt x="537" y="1587"/>
                    <a:pt x="533" y="1589"/>
                    <a:pt x="528" y="1592"/>
                  </a:cubicBezTo>
                  <a:cubicBezTo>
                    <a:pt x="523" y="1594"/>
                    <a:pt x="519" y="1595"/>
                    <a:pt x="517" y="1595"/>
                  </a:cubicBezTo>
                  <a:cubicBezTo>
                    <a:pt x="513" y="1595"/>
                    <a:pt x="515" y="1591"/>
                    <a:pt x="525" y="1585"/>
                  </a:cubicBezTo>
                  <a:cubicBezTo>
                    <a:pt x="531" y="1582"/>
                    <a:pt x="536" y="1577"/>
                    <a:pt x="534" y="1577"/>
                  </a:cubicBezTo>
                  <a:cubicBezTo>
                    <a:pt x="534" y="1577"/>
                    <a:pt x="533" y="1577"/>
                    <a:pt x="531" y="1578"/>
                  </a:cubicBezTo>
                  <a:cubicBezTo>
                    <a:pt x="528" y="1574"/>
                    <a:pt x="530" y="1568"/>
                    <a:pt x="533" y="1565"/>
                  </a:cubicBezTo>
                  <a:cubicBezTo>
                    <a:pt x="539" y="1554"/>
                    <a:pt x="537" y="1550"/>
                    <a:pt x="533" y="1550"/>
                  </a:cubicBezTo>
                  <a:cubicBezTo>
                    <a:pt x="531" y="1550"/>
                    <a:pt x="529" y="1551"/>
                    <a:pt x="526" y="1553"/>
                  </a:cubicBezTo>
                  <a:cubicBezTo>
                    <a:pt x="521" y="1557"/>
                    <a:pt x="519" y="1559"/>
                    <a:pt x="518" y="1559"/>
                  </a:cubicBezTo>
                  <a:cubicBezTo>
                    <a:pt x="517" y="1559"/>
                    <a:pt x="520" y="1554"/>
                    <a:pt x="524" y="1549"/>
                  </a:cubicBezTo>
                  <a:cubicBezTo>
                    <a:pt x="528" y="1544"/>
                    <a:pt x="533" y="1538"/>
                    <a:pt x="531" y="1538"/>
                  </a:cubicBezTo>
                  <a:cubicBezTo>
                    <a:pt x="531" y="1538"/>
                    <a:pt x="530" y="1538"/>
                    <a:pt x="528" y="1539"/>
                  </a:cubicBezTo>
                  <a:cubicBezTo>
                    <a:pt x="528" y="1539"/>
                    <a:pt x="528" y="1539"/>
                    <a:pt x="527" y="1539"/>
                  </a:cubicBezTo>
                  <a:cubicBezTo>
                    <a:pt x="518" y="1539"/>
                    <a:pt x="502" y="1527"/>
                    <a:pt x="516" y="1518"/>
                  </a:cubicBezTo>
                  <a:lnTo>
                    <a:pt x="513" y="1512"/>
                  </a:lnTo>
                  <a:cubicBezTo>
                    <a:pt x="511" y="1513"/>
                    <a:pt x="509" y="1514"/>
                    <a:pt x="508" y="1514"/>
                  </a:cubicBezTo>
                  <a:cubicBezTo>
                    <a:pt x="503" y="1514"/>
                    <a:pt x="501" y="1509"/>
                    <a:pt x="498" y="1504"/>
                  </a:cubicBezTo>
                  <a:cubicBezTo>
                    <a:pt x="495" y="1499"/>
                    <a:pt x="493" y="1497"/>
                    <a:pt x="500" y="1491"/>
                  </a:cubicBezTo>
                  <a:cubicBezTo>
                    <a:pt x="509" y="1490"/>
                    <a:pt x="507" y="1486"/>
                    <a:pt x="497" y="1485"/>
                  </a:cubicBezTo>
                  <a:cubicBezTo>
                    <a:pt x="497" y="1485"/>
                    <a:pt x="496" y="1485"/>
                    <a:pt x="495" y="1485"/>
                  </a:cubicBezTo>
                  <a:cubicBezTo>
                    <a:pt x="491" y="1485"/>
                    <a:pt x="485" y="1486"/>
                    <a:pt x="480" y="1486"/>
                  </a:cubicBezTo>
                  <a:cubicBezTo>
                    <a:pt x="479" y="1486"/>
                    <a:pt x="477" y="1486"/>
                    <a:pt x="477" y="1485"/>
                  </a:cubicBezTo>
                  <a:cubicBezTo>
                    <a:pt x="472" y="1488"/>
                    <a:pt x="467" y="1490"/>
                    <a:pt x="463" y="1490"/>
                  </a:cubicBezTo>
                  <a:cubicBezTo>
                    <a:pt x="461" y="1490"/>
                    <a:pt x="460" y="1490"/>
                    <a:pt x="459" y="1489"/>
                  </a:cubicBezTo>
                  <a:lnTo>
                    <a:pt x="467" y="1484"/>
                  </a:lnTo>
                  <a:lnTo>
                    <a:pt x="481" y="1475"/>
                  </a:lnTo>
                  <a:cubicBezTo>
                    <a:pt x="480" y="1473"/>
                    <a:pt x="479" y="1472"/>
                    <a:pt x="476" y="1472"/>
                  </a:cubicBezTo>
                  <a:cubicBezTo>
                    <a:pt x="475" y="1472"/>
                    <a:pt x="473" y="1472"/>
                    <a:pt x="470" y="1474"/>
                  </a:cubicBezTo>
                  <a:cubicBezTo>
                    <a:pt x="476" y="1466"/>
                    <a:pt x="473" y="1463"/>
                    <a:pt x="470" y="1457"/>
                  </a:cubicBezTo>
                  <a:cubicBezTo>
                    <a:pt x="467" y="1452"/>
                    <a:pt x="464" y="1447"/>
                    <a:pt x="458" y="1447"/>
                  </a:cubicBezTo>
                  <a:cubicBezTo>
                    <a:pt x="457" y="1447"/>
                    <a:pt x="456" y="1447"/>
                    <a:pt x="454" y="1447"/>
                  </a:cubicBezTo>
                  <a:cubicBezTo>
                    <a:pt x="466" y="1438"/>
                    <a:pt x="458" y="1421"/>
                    <a:pt x="447" y="1421"/>
                  </a:cubicBezTo>
                  <a:cubicBezTo>
                    <a:pt x="445" y="1421"/>
                    <a:pt x="443" y="1422"/>
                    <a:pt x="441" y="1423"/>
                  </a:cubicBezTo>
                  <a:cubicBezTo>
                    <a:pt x="438" y="1424"/>
                    <a:pt x="436" y="1425"/>
                    <a:pt x="435" y="1425"/>
                  </a:cubicBezTo>
                  <a:cubicBezTo>
                    <a:pt x="433" y="1425"/>
                    <a:pt x="434" y="1422"/>
                    <a:pt x="438" y="1417"/>
                  </a:cubicBezTo>
                  <a:cubicBezTo>
                    <a:pt x="441" y="1412"/>
                    <a:pt x="443" y="1410"/>
                    <a:pt x="440" y="1410"/>
                  </a:cubicBezTo>
                  <a:cubicBezTo>
                    <a:pt x="439" y="1410"/>
                    <a:pt x="437" y="1411"/>
                    <a:pt x="434" y="1411"/>
                  </a:cubicBezTo>
                  <a:cubicBezTo>
                    <a:pt x="434" y="1411"/>
                    <a:pt x="433" y="1411"/>
                    <a:pt x="433" y="1411"/>
                  </a:cubicBezTo>
                  <a:cubicBezTo>
                    <a:pt x="426" y="1411"/>
                    <a:pt x="430" y="1404"/>
                    <a:pt x="435" y="1398"/>
                  </a:cubicBezTo>
                  <a:cubicBezTo>
                    <a:pt x="446" y="1388"/>
                    <a:pt x="447" y="1384"/>
                    <a:pt x="442" y="1384"/>
                  </a:cubicBezTo>
                  <a:cubicBezTo>
                    <a:pt x="441" y="1384"/>
                    <a:pt x="439" y="1384"/>
                    <a:pt x="438" y="1384"/>
                  </a:cubicBezTo>
                  <a:cubicBezTo>
                    <a:pt x="431" y="1383"/>
                    <a:pt x="425" y="1380"/>
                    <a:pt x="422" y="1373"/>
                  </a:cubicBezTo>
                  <a:cubicBezTo>
                    <a:pt x="416" y="1373"/>
                    <a:pt x="413" y="1371"/>
                    <a:pt x="411" y="1371"/>
                  </a:cubicBezTo>
                  <a:cubicBezTo>
                    <a:pt x="408" y="1371"/>
                    <a:pt x="407" y="1373"/>
                    <a:pt x="404" y="1377"/>
                  </a:cubicBezTo>
                  <a:cubicBezTo>
                    <a:pt x="399" y="1380"/>
                    <a:pt x="394" y="1382"/>
                    <a:pt x="388" y="1383"/>
                  </a:cubicBezTo>
                  <a:cubicBezTo>
                    <a:pt x="380" y="1382"/>
                    <a:pt x="382" y="1379"/>
                    <a:pt x="384" y="1379"/>
                  </a:cubicBezTo>
                  <a:cubicBezTo>
                    <a:pt x="385" y="1379"/>
                    <a:pt x="386" y="1379"/>
                    <a:pt x="386" y="1380"/>
                  </a:cubicBezTo>
                  <a:cubicBezTo>
                    <a:pt x="388" y="1380"/>
                    <a:pt x="389" y="1380"/>
                    <a:pt x="390" y="1380"/>
                  </a:cubicBezTo>
                  <a:cubicBezTo>
                    <a:pt x="397" y="1380"/>
                    <a:pt x="396" y="1378"/>
                    <a:pt x="401" y="1371"/>
                  </a:cubicBezTo>
                  <a:cubicBezTo>
                    <a:pt x="404" y="1366"/>
                    <a:pt x="404" y="1360"/>
                    <a:pt x="401" y="1354"/>
                  </a:cubicBezTo>
                  <a:cubicBezTo>
                    <a:pt x="399" y="1352"/>
                    <a:pt x="396" y="1345"/>
                    <a:pt x="394" y="1343"/>
                  </a:cubicBezTo>
                  <a:cubicBezTo>
                    <a:pt x="395" y="1333"/>
                    <a:pt x="395" y="1329"/>
                    <a:pt x="392" y="1329"/>
                  </a:cubicBezTo>
                  <a:cubicBezTo>
                    <a:pt x="390" y="1329"/>
                    <a:pt x="389" y="1329"/>
                    <a:pt x="387" y="1331"/>
                  </a:cubicBezTo>
                  <a:lnTo>
                    <a:pt x="379" y="1335"/>
                  </a:lnTo>
                  <a:cubicBezTo>
                    <a:pt x="392" y="1324"/>
                    <a:pt x="376" y="1295"/>
                    <a:pt x="361" y="1295"/>
                  </a:cubicBezTo>
                  <a:cubicBezTo>
                    <a:pt x="359" y="1295"/>
                    <a:pt x="358" y="1295"/>
                    <a:pt x="357" y="1296"/>
                  </a:cubicBezTo>
                  <a:lnTo>
                    <a:pt x="365" y="1291"/>
                  </a:lnTo>
                  <a:cubicBezTo>
                    <a:pt x="371" y="1287"/>
                    <a:pt x="369" y="1285"/>
                    <a:pt x="366" y="1278"/>
                  </a:cubicBezTo>
                  <a:cubicBezTo>
                    <a:pt x="365" y="1276"/>
                    <a:pt x="350" y="1268"/>
                    <a:pt x="346" y="1259"/>
                  </a:cubicBezTo>
                  <a:cubicBezTo>
                    <a:pt x="339" y="1249"/>
                    <a:pt x="335" y="1241"/>
                    <a:pt x="329" y="1241"/>
                  </a:cubicBezTo>
                  <a:cubicBezTo>
                    <a:pt x="328" y="1241"/>
                    <a:pt x="327" y="1241"/>
                    <a:pt x="325" y="1242"/>
                  </a:cubicBezTo>
                  <a:cubicBezTo>
                    <a:pt x="324" y="1240"/>
                    <a:pt x="324" y="1240"/>
                    <a:pt x="331" y="1235"/>
                  </a:cubicBezTo>
                  <a:cubicBezTo>
                    <a:pt x="340" y="1233"/>
                    <a:pt x="339" y="1231"/>
                    <a:pt x="337" y="1227"/>
                  </a:cubicBezTo>
                  <a:cubicBezTo>
                    <a:pt x="336" y="1227"/>
                    <a:pt x="336" y="1226"/>
                    <a:pt x="335" y="1226"/>
                  </a:cubicBezTo>
                  <a:cubicBezTo>
                    <a:pt x="332" y="1226"/>
                    <a:pt x="326" y="1230"/>
                    <a:pt x="321" y="1233"/>
                  </a:cubicBezTo>
                  <a:cubicBezTo>
                    <a:pt x="318" y="1235"/>
                    <a:pt x="317" y="1236"/>
                    <a:pt x="315" y="1236"/>
                  </a:cubicBezTo>
                  <a:cubicBezTo>
                    <a:pt x="313" y="1236"/>
                    <a:pt x="313" y="1232"/>
                    <a:pt x="315" y="1224"/>
                  </a:cubicBezTo>
                  <a:cubicBezTo>
                    <a:pt x="319" y="1214"/>
                    <a:pt x="313" y="1203"/>
                    <a:pt x="302" y="1200"/>
                  </a:cubicBezTo>
                  <a:cubicBezTo>
                    <a:pt x="300" y="1198"/>
                    <a:pt x="298" y="1195"/>
                    <a:pt x="305" y="1190"/>
                  </a:cubicBezTo>
                  <a:cubicBezTo>
                    <a:pt x="310" y="1184"/>
                    <a:pt x="313" y="1175"/>
                    <a:pt x="302" y="1175"/>
                  </a:cubicBezTo>
                  <a:cubicBezTo>
                    <a:pt x="301" y="1175"/>
                    <a:pt x="299" y="1175"/>
                    <a:pt x="296" y="1176"/>
                  </a:cubicBezTo>
                  <a:cubicBezTo>
                    <a:pt x="295" y="1172"/>
                    <a:pt x="295" y="1172"/>
                    <a:pt x="302" y="1168"/>
                  </a:cubicBezTo>
                  <a:cubicBezTo>
                    <a:pt x="306" y="1163"/>
                    <a:pt x="310" y="1159"/>
                    <a:pt x="308" y="1159"/>
                  </a:cubicBezTo>
                  <a:cubicBezTo>
                    <a:pt x="307" y="1159"/>
                    <a:pt x="304" y="1160"/>
                    <a:pt x="298" y="1162"/>
                  </a:cubicBezTo>
                  <a:cubicBezTo>
                    <a:pt x="288" y="1161"/>
                    <a:pt x="282" y="1150"/>
                    <a:pt x="286" y="1141"/>
                  </a:cubicBezTo>
                  <a:cubicBezTo>
                    <a:pt x="285" y="1139"/>
                    <a:pt x="284" y="1137"/>
                    <a:pt x="282" y="1137"/>
                  </a:cubicBezTo>
                  <a:cubicBezTo>
                    <a:pt x="281" y="1137"/>
                    <a:pt x="279" y="1138"/>
                    <a:pt x="276" y="1140"/>
                  </a:cubicBezTo>
                  <a:lnTo>
                    <a:pt x="268" y="1144"/>
                  </a:lnTo>
                  <a:cubicBezTo>
                    <a:pt x="276" y="1137"/>
                    <a:pt x="279" y="1134"/>
                    <a:pt x="277" y="1134"/>
                  </a:cubicBezTo>
                  <a:cubicBezTo>
                    <a:pt x="276" y="1134"/>
                    <a:pt x="272" y="1135"/>
                    <a:pt x="265" y="1138"/>
                  </a:cubicBezTo>
                  <a:cubicBezTo>
                    <a:pt x="262" y="1139"/>
                    <a:pt x="260" y="1140"/>
                    <a:pt x="259" y="1140"/>
                  </a:cubicBezTo>
                  <a:cubicBezTo>
                    <a:pt x="258" y="1140"/>
                    <a:pt x="259" y="1138"/>
                    <a:pt x="264" y="1135"/>
                  </a:cubicBezTo>
                  <a:cubicBezTo>
                    <a:pt x="269" y="1128"/>
                    <a:pt x="267" y="1124"/>
                    <a:pt x="267" y="1124"/>
                  </a:cubicBezTo>
                  <a:cubicBezTo>
                    <a:pt x="257" y="1116"/>
                    <a:pt x="248" y="1106"/>
                    <a:pt x="241" y="1096"/>
                  </a:cubicBezTo>
                  <a:cubicBezTo>
                    <a:pt x="229" y="1076"/>
                    <a:pt x="224" y="1067"/>
                    <a:pt x="218" y="1067"/>
                  </a:cubicBezTo>
                  <a:cubicBezTo>
                    <a:pt x="217" y="1067"/>
                    <a:pt x="216" y="1067"/>
                    <a:pt x="214" y="1068"/>
                  </a:cubicBezTo>
                  <a:cubicBezTo>
                    <a:pt x="212" y="1068"/>
                    <a:pt x="210" y="1069"/>
                    <a:pt x="209" y="1069"/>
                  </a:cubicBezTo>
                  <a:cubicBezTo>
                    <a:pt x="206" y="1069"/>
                    <a:pt x="207" y="1067"/>
                    <a:pt x="211" y="1062"/>
                  </a:cubicBezTo>
                  <a:cubicBezTo>
                    <a:pt x="217" y="1055"/>
                    <a:pt x="214" y="1051"/>
                    <a:pt x="213" y="1049"/>
                  </a:cubicBezTo>
                  <a:cubicBezTo>
                    <a:pt x="211" y="1046"/>
                    <a:pt x="210" y="1042"/>
                    <a:pt x="217" y="1038"/>
                  </a:cubicBezTo>
                  <a:lnTo>
                    <a:pt x="217" y="1038"/>
                  </a:lnTo>
                  <a:cubicBezTo>
                    <a:pt x="213" y="1038"/>
                    <a:pt x="211" y="1038"/>
                    <a:pt x="209" y="1038"/>
                  </a:cubicBezTo>
                  <a:cubicBezTo>
                    <a:pt x="207" y="1038"/>
                    <a:pt x="207" y="1038"/>
                    <a:pt x="207" y="1037"/>
                  </a:cubicBezTo>
                  <a:cubicBezTo>
                    <a:pt x="212" y="1033"/>
                    <a:pt x="212" y="1030"/>
                    <a:pt x="206" y="1030"/>
                  </a:cubicBezTo>
                  <a:cubicBezTo>
                    <a:pt x="205" y="1030"/>
                    <a:pt x="203" y="1030"/>
                    <a:pt x="202" y="1030"/>
                  </a:cubicBezTo>
                  <a:cubicBezTo>
                    <a:pt x="195" y="1032"/>
                    <a:pt x="191" y="1034"/>
                    <a:pt x="190" y="1034"/>
                  </a:cubicBezTo>
                  <a:cubicBezTo>
                    <a:pt x="189" y="1034"/>
                    <a:pt x="193" y="1032"/>
                    <a:pt x="201" y="1028"/>
                  </a:cubicBezTo>
                  <a:cubicBezTo>
                    <a:pt x="206" y="1024"/>
                    <a:pt x="209" y="1015"/>
                    <a:pt x="207" y="1015"/>
                  </a:cubicBezTo>
                  <a:cubicBezTo>
                    <a:pt x="206" y="1015"/>
                    <a:pt x="205" y="1015"/>
                    <a:pt x="204" y="1016"/>
                  </a:cubicBezTo>
                  <a:cubicBezTo>
                    <a:pt x="202" y="1018"/>
                    <a:pt x="201" y="1018"/>
                    <a:pt x="199" y="1018"/>
                  </a:cubicBezTo>
                  <a:cubicBezTo>
                    <a:pt x="196" y="1018"/>
                    <a:pt x="192" y="1016"/>
                    <a:pt x="187" y="1016"/>
                  </a:cubicBezTo>
                  <a:cubicBezTo>
                    <a:pt x="186" y="1016"/>
                    <a:pt x="185" y="1016"/>
                    <a:pt x="184" y="1016"/>
                  </a:cubicBezTo>
                  <a:cubicBezTo>
                    <a:pt x="183" y="1013"/>
                    <a:pt x="181" y="1010"/>
                    <a:pt x="189" y="1005"/>
                  </a:cubicBezTo>
                  <a:cubicBezTo>
                    <a:pt x="194" y="999"/>
                    <a:pt x="180" y="988"/>
                    <a:pt x="171" y="988"/>
                  </a:cubicBezTo>
                  <a:cubicBezTo>
                    <a:pt x="170" y="988"/>
                    <a:pt x="170" y="988"/>
                    <a:pt x="169" y="988"/>
                  </a:cubicBezTo>
                  <a:cubicBezTo>
                    <a:pt x="167" y="989"/>
                    <a:pt x="165" y="990"/>
                    <a:pt x="164" y="990"/>
                  </a:cubicBezTo>
                  <a:cubicBezTo>
                    <a:pt x="162" y="990"/>
                    <a:pt x="163" y="987"/>
                    <a:pt x="168" y="985"/>
                  </a:cubicBezTo>
                  <a:cubicBezTo>
                    <a:pt x="175" y="981"/>
                    <a:pt x="174" y="977"/>
                    <a:pt x="173" y="974"/>
                  </a:cubicBezTo>
                  <a:lnTo>
                    <a:pt x="173" y="974"/>
                  </a:lnTo>
                  <a:cubicBezTo>
                    <a:pt x="172" y="974"/>
                    <a:pt x="171" y="974"/>
                    <a:pt x="170" y="974"/>
                  </a:cubicBezTo>
                  <a:cubicBezTo>
                    <a:pt x="166" y="974"/>
                    <a:pt x="173" y="971"/>
                    <a:pt x="178" y="967"/>
                  </a:cubicBezTo>
                  <a:cubicBezTo>
                    <a:pt x="189" y="967"/>
                    <a:pt x="186" y="964"/>
                    <a:pt x="184" y="957"/>
                  </a:cubicBezTo>
                  <a:lnTo>
                    <a:pt x="184" y="957"/>
                  </a:lnTo>
                  <a:cubicBezTo>
                    <a:pt x="184" y="957"/>
                    <a:pt x="183" y="957"/>
                    <a:pt x="183" y="957"/>
                  </a:cubicBezTo>
                  <a:cubicBezTo>
                    <a:pt x="175" y="957"/>
                    <a:pt x="169" y="944"/>
                    <a:pt x="165" y="936"/>
                  </a:cubicBezTo>
                  <a:cubicBezTo>
                    <a:pt x="158" y="920"/>
                    <a:pt x="150" y="919"/>
                    <a:pt x="131" y="918"/>
                  </a:cubicBezTo>
                  <a:lnTo>
                    <a:pt x="115" y="920"/>
                  </a:lnTo>
                  <a:lnTo>
                    <a:pt x="130" y="914"/>
                  </a:lnTo>
                  <a:cubicBezTo>
                    <a:pt x="138" y="911"/>
                    <a:pt x="146" y="908"/>
                    <a:pt x="154" y="903"/>
                  </a:cubicBezTo>
                  <a:cubicBezTo>
                    <a:pt x="153" y="902"/>
                    <a:pt x="152" y="901"/>
                    <a:pt x="150" y="901"/>
                  </a:cubicBezTo>
                  <a:cubicBezTo>
                    <a:pt x="147" y="901"/>
                    <a:pt x="141" y="903"/>
                    <a:pt x="136" y="905"/>
                  </a:cubicBezTo>
                  <a:cubicBezTo>
                    <a:pt x="134" y="906"/>
                    <a:pt x="133" y="906"/>
                    <a:pt x="132" y="906"/>
                  </a:cubicBezTo>
                  <a:cubicBezTo>
                    <a:pt x="128" y="906"/>
                    <a:pt x="128" y="902"/>
                    <a:pt x="132" y="895"/>
                  </a:cubicBezTo>
                  <a:cubicBezTo>
                    <a:pt x="138" y="885"/>
                    <a:pt x="138" y="882"/>
                    <a:pt x="128" y="882"/>
                  </a:cubicBezTo>
                  <a:cubicBezTo>
                    <a:pt x="127" y="878"/>
                    <a:pt x="126" y="875"/>
                    <a:pt x="134" y="868"/>
                  </a:cubicBezTo>
                  <a:cubicBezTo>
                    <a:pt x="133" y="867"/>
                    <a:pt x="133" y="866"/>
                    <a:pt x="131" y="866"/>
                  </a:cubicBezTo>
                  <a:cubicBezTo>
                    <a:pt x="130" y="866"/>
                    <a:pt x="128" y="866"/>
                    <a:pt x="125" y="867"/>
                  </a:cubicBezTo>
                  <a:cubicBezTo>
                    <a:pt x="123" y="868"/>
                    <a:pt x="122" y="868"/>
                    <a:pt x="121" y="868"/>
                  </a:cubicBezTo>
                  <a:cubicBezTo>
                    <a:pt x="117" y="868"/>
                    <a:pt x="117" y="865"/>
                    <a:pt x="123" y="861"/>
                  </a:cubicBezTo>
                  <a:cubicBezTo>
                    <a:pt x="138" y="853"/>
                    <a:pt x="137" y="844"/>
                    <a:pt x="130" y="844"/>
                  </a:cubicBezTo>
                  <a:cubicBezTo>
                    <a:pt x="130" y="844"/>
                    <a:pt x="129" y="845"/>
                    <a:pt x="128" y="845"/>
                  </a:cubicBezTo>
                  <a:cubicBezTo>
                    <a:pt x="126" y="845"/>
                    <a:pt x="125" y="846"/>
                    <a:pt x="124" y="846"/>
                  </a:cubicBezTo>
                  <a:cubicBezTo>
                    <a:pt x="120" y="846"/>
                    <a:pt x="119" y="843"/>
                    <a:pt x="119" y="839"/>
                  </a:cubicBezTo>
                  <a:cubicBezTo>
                    <a:pt x="118" y="836"/>
                    <a:pt x="117" y="832"/>
                    <a:pt x="108" y="831"/>
                  </a:cubicBezTo>
                  <a:lnTo>
                    <a:pt x="107" y="825"/>
                  </a:lnTo>
                  <a:cubicBezTo>
                    <a:pt x="106" y="823"/>
                    <a:pt x="107" y="822"/>
                    <a:pt x="109" y="822"/>
                  </a:cubicBezTo>
                  <a:cubicBezTo>
                    <a:pt x="111" y="822"/>
                    <a:pt x="115" y="824"/>
                    <a:pt x="116" y="826"/>
                  </a:cubicBezTo>
                  <a:lnTo>
                    <a:pt x="122" y="821"/>
                  </a:lnTo>
                  <a:cubicBezTo>
                    <a:pt x="121" y="813"/>
                    <a:pt x="121" y="810"/>
                    <a:pt x="112" y="809"/>
                  </a:cubicBezTo>
                  <a:cubicBezTo>
                    <a:pt x="95" y="808"/>
                    <a:pt x="95" y="808"/>
                    <a:pt x="112" y="804"/>
                  </a:cubicBezTo>
                  <a:cubicBezTo>
                    <a:pt x="120" y="803"/>
                    <a:pt x="128" y="799"/>
                    <a:pt x="119" y="797"/>
                  </a:cubicBezTo>
                  <a:cubicBezTo>
                    <a:pt x="102" y="795"/>
                    <a:pt x="110" y="791"/>
                    <a:pt x="118" y="790"/>
                  </a:cubicBezTo>
                  <a:cubicBezTo>
                    <a:pt x="121" y="790"/>
                    <a:pt x="123" y="790"/>
                    <a:pt x="125" y="790"/>
                  </a:cubicBezTo>
                  <a:cubicBezTo>
                    <a:pt x="135" y="790"/>
                    <a:pt x="133" y="789"/>
                    <a:pt x="117" y="779"/>
                  </a:cubicBezTo>
                  <a:cubicBezTo>
                    <a:pt x="117" y="772"/>
                    <a:pt x="106" y="760"/>
                    <a:pt x="106" y="748"/>
                  </a:cubicBezTo>
                  <a:cubicBezTo>
                    <a:pt x="104" y="734"/>
                    <a:pt x="104" y="727"/>
                    <a:pt x="113" y="723"/>
                  </a:cubicBezTo>
                  <a:lnTo>
                    <a:pt x="113" y="723"/>
                  </a:lnTo>
                  <a:cubicBezTo>
                    <a:pt x="114" y="723"/>
                    <a:pt x="115" y="723"/>
                    <a:pt x="116" y="723"/>
                  </a:cubicBezTo>
                  <a:cubicBezTo>
                    <a:pt x="117" y="723"/>
                    <a:pt x="119" y="723"/>
                    <a:pt x="121" y="723"/>
                  </a:cubicBezTo>
                  <a:cubicBezTo>
                    <a:pt x="122" y="722"/>
                    <a:pt x="122" y="722"/>
                    <a:pt x="122" y="722"/>
                  </a:cubicBezTo>
                  <a:lnTo>
                    <a:pt x="122" y="722"/>
                  </a:lnTo>
                  <a:cubicBezTo>
                    <a:pt x="120" y="722"/>
                    <a:pt x="117" y="723"/>
                    <a:pt x="113" y="723"/>
                  </a:cubicBezTo>
                  <a:cubicBezTo>
                    <a:pt x="113" y="723"/>
                    <a:pt x="113" y="723"/>
                    <a:pt x="113" y="723"/>
                  </a:cubicBezTo>
                  <a:lnTo>
                    <a:pt x="113" y="723"/>
                  </a:lnTo>
                  <a:cubicBezTo>
                    <a:pt x="104" y="722"/>
                    <a:pt x="104" y="718"/>
                    <a:pt x="104" y="709"/>
                  </a:cubicBezTo>
                  <a:cubicBezTo>
                    <a:pt x="112" y="699"/>
                    <a:pt x="103" y="691"/>
                    <a:pt x="95" y="688"/>
                  </a:cubicBezTo>
                  <a:cubicBezTo>
                    <a:pt x="95" y="690"/>
                    <a:pt x="95" y="692"/>
                    <a:pt x="95" y="694"/>
                  </a:cubicBezTo>
                  <a:cubicBezTo>
                    <a:pt x="79" y="694"/>
                    <a:pt x="79" y="691"/>
                    <a:pt x="88" y="684"/>
                  </a:cubicBezTo>
                  <a:cubicBezTo>
                    <a:pt x="88" y="681"/>
                    <a:pt x="92" y="681"/>
                    <a:pt x="97" y="681"/>
                  </a:cubicBezTo>
                  <a:cubicBezTo>
                    <a:pt x="99" y="681"/>
                    <a:pt x="102" y="681"/>
                    <a:pt x="104" y="681"/>
                  </a:cubicBezTo>
                  <a:cubicBezTo>
                    <a:pt x="113" y="681"/>
                    <a:pt x="122" y="678"/>
                    <a:pt x="122" y="674"/>
                  </a:cubicBezTo>
                  <a:cubicBezTo>
                    <a:pt x="122" y="672"/>
                    <a:pt x="122" y="670"/>
                    <a:pt x="119" y="670"/>
                  </a:cubicBezTo>
                  <a:cubicBezTo>
                    <a:pt x="118" y="670"/>
                    <a:pt x="116" y="670"/>
                    <a:pt x="113" y="671"/>
                  </a:cubicBezTo>
                  <a:cubicBezTo>
                    <a:pt x="106" y="670"/>
                    <a:pt x="106" y="670"/>
                    <a:pt x="106" y="666"/>
                  </a:cubicBezTo>
                  <a:cubicBezTo>
                    <a:pt x="106" y="663"/>
                    <a:pt x="107" y="660"/>
                    <a:pt x="98" y="655"/>
                  </a:cubicBezTo>
                  <a:cubicBezTo>
                    <a:pt x="90" y="655"/>
                    <a:pt x="90" y="652"/>
                    <a:pt x="90" y="647"/>
                  </a:cubicBezTo>
                  <a:cubicBezTo>
                    <a:pt x="94" y="646"/>
                    <a:pt x="99" y="643"/>
                    <a:pt x="99" y="637"/>
                  </a:cubicBezTo>
                  <a:lnTo>
                    <a:pt x="108" y="638"/>
                  </a:lnTo>
                  <a:cubicBezTo>
                    <a:pt x="113" y="638"/>
                    <a:pt x="119" y="638"/>
                    <a:pt x="125" y="636"/>
                  </a:cubicBezTo>
                  <a:cubicBezTo>
                    <a:pt x="125" y="633"/>
                    <a:pt x="117" y="633"/>
                    <a:pt x="117" y="633"/>
                  </a:cubicBezTo>
                  <a:cubicBezTo>
                    <a:pt x="108" y="632"/>
                    <a:pt x="122" y="548"/>
                    <a:pt x="127" y="537"/>
                  </a:cubicBezTo>
                  <a:cubicBezTo>
                    <a:pt x="136" y="533"/>
                    <a:pt x="140" y="524"/>
                    <a:pt x="133" y="524"/>
                  </a:cubicBezTo>
                  <a:cubicBezTo>
                    <a:pt x="132" y="524"/>
                    <a:pt x="132" y="524"/>
                    <a:pt x="131" y="524"/>
                  </a:cubicBezTo>
                  <a:cubicBezTo>
                    <a:pt x="122" y="522"/>
                    <a:pt x="127" y="505"/>
                    <a:pt x="135" y="485"/>
                  </a:cubicBezTo>
                  <a:cubicBezTo>
                    <a:pt x="144" y="461"/>
                    <a:pt x="150" y="444"/>
                    <a:pt x="143" y="442"/>
                  </a:cubicBezTo>
                  <a:cubicBezTo>
                    <a:pt x="143" y="442"/>
                    <a:pt x="145" y="439"/>
                    <a:pt x="148" y="432"/>
                  </a:cubicBezTo>
                  <a:cubicBezTo>
                    <a:pt x="150" y="425"/>
                    <a:pt x="146" y="415"/>
                    <a:pt x="148" y="412"/>
                  </a:cubicBezTo>
                  <a:cubicBezTo>
                    <a:pt x="144" y="408"/>
                    <a:pt x="143" y="405"/>
                    <a:pt x="145" y="405"/>
                  </a:cubicBezTo>
                  <a:cubicBezTo>
                    <a:pt x="146" y="405"/>
                    <a:pt x="147" y="406"/>
                    <a:pt x="149" y="408"/>
                  </a:cubicBezTo>
                  <a:cubicBezTo>
                    <a:pt x="155" y="411"/>
                    <a:pt x="161" y="414"/>
                    <a:pt x="164" y="414"/>
                  </a:cubicBezTo>
                  <a:cubicBezTo>
                    <a:pt x="165" y="414"/>
                    <a:pt x="166" y="414"/>
                    <a:pt x="166" y="413"/>
                  </a:cubicBezTo>
                  <a:cubicBezTo>
                    <a:pt x="169" y="406"/>
                    <a:pt x="162" y="403"/>
                    <a:pt x="155" y="398"/>
                  </a:cubicBezTo>
                  <a:cubicBezTo>
                    <a:pt x="147" y="395"/>
                    <a:pt x="148" y="392"/>
                    <a:pt x="148" y="392"/>
                  </a:cubicBezTo>
                  <a:cubicBezTo>
                    <a:pt x="149" y="390"/>
                    <a:pt x="150" y="389"/>
                    <a:pt x="151" y="389"/>
                  </a:cubicBezTo>
                  <a:cubicBezTo>
                    <a:pt x="152" y="389"/>
                    <a:pt x="154" y="390"/>
                    <a:pt x="157" y="392"/>
                  </a:cubicBezTo>
                  <a:lnTo>
                    <a:pt x="173" y="399"/>
                  </a:lnTo>
                  <a:lnTo>
                    <a:pt x="174" y="397"/>
                  </a:lnTo>
                  <a:cubicBezTo>
                    <a:pt x="167" y="393"/>
                    <a:pt x="168" y="389"/>
                    <a:pt x="168" y="389"/>
                  </a:cubicBezTo>
                  <a:cubicBezTo>
                    <a:pt x="169" y="389"/>
                    <a:pt x="170" y="388"/>
                    <a:pt x="171" y="388"/>
                  </a:cubicBezTo>
                  <a:cubicBezTo>
                    <a:pt x="172" y="388"/>
                    <a:pt x="176" y="390"/>
                    <a:pt x="185" y="395"/>
                  </a:cubicBezTo>
                  <a:cubicBezTo>
                    <a:pt x="191" y="398"/>
                    <a:pt x="195" y="399"/>
                    <a:pt x="197" y="399"/>
                  </a:cubicBezTo>
                  <a:cubicBezTo>
                    <a:pt x="200" y="399"/>
                    <a:pt x="197" y="395"/>
                    <a:pt x="190" y="388"/>
                  </a:cubicBezTo>
                  <a:lnTo>
                    <a:pt x="185" y="378"/>
                  </a:lnTo>
                  <a:lnTo>
                    <a:pt x="185" y="378"/>
                  </a:lnTo>
                  <a:cubicBezTo>
                    <a:pt x="188" y="379"/>
                    <a:pt x="190" y="379"/>
                    <a:pt x="191" y="379"/>
                  </a:cubicBezTo>
                  <a:cubicBezTo>
                    <a:pt x="199" y="379"/>
                    <a:pt x="190" y="368"/>
                    <a:pt x="185" y="362"/>
                  </a:cubicBezTo>
                  <a:lnTo>
                    <a:pt x="185" y="362"/>
                  </a:lnTo>
                  <a:cubicBezTo>
                    <a:pt x="190" y="364"/>
                    <a:pt x="194" y="365"/>
                    <a:pt x="197" y="365"/>
                  </a:cubicBezTo>
                  <a:cubicBezTo>
                    <a:pt x="202" y="365"/>
                    <a:pt x="200" y="361"/>
                    <a:pt x="191" y="352"/>
                  </a:cubicBezTo>
                  <a:cubicBezTo>
                    <a:pt x="185" y="349"/>
                    <a:pt x="186" y="346"/>
                    <a:pt x="191" y="346"/>
                  </a:cubicBezTo>
                  <a:cubicBezTo>
                    <a:pt x="192" y="346"/>
                    <a:pt x="194" y="347"/>
                    <a:pt x="195" y="347"/>
                  </a:cubicBezTo>
                  <a:cubicBezTo>
                    <a:pt x="196" y="347"/>
                    <a:pt x="197" y="347"/>
                    <a:pt x="198" y="347"/>
                  </a:cubicBezTo>
                  <a:cubicBezTo>
                    <a:pt x="205" y="347"/>
                    <a:pt x="206" y="344"/>
                    <a:pt x="210" y="339"/>
                  </a:cubicBezTo>
                  <a:cubicBezTo>
                    <a:pt x="205" y="332"/>
                    <a:pt x="220" y="312"/>
                    <a:pt x="238" y="288"/>
                  </a:cubicBezTo>
                  <a:cubicBezTo>
                    <a:pt x="259" y="265"/>
                    <a:pt x="274" y="249"/>
                    <a:pt x="268" y="244"/>
                  </a:cubicBezTo>
                  <a:cubicBezTo>
                    <a:pt x="269" y="242"/>
                    <a:pt x="270" y="241"/>
                    <a:pt x="271" y="241"/>
                  </a:cubicBezTo>
                  <a:cubicBezTo>
                    <a:pt x="273" y="241"/>
                    <a:pt x="275" y="242"/>
                    <a:pt x="279" y="244"/>
                  </a:cubicBezTo>
                  <a:cubicBezTo>
                    <a:pt x="281" y="246"/>
                    <a:pt x="283" y="247"/>
                    <a:pt x="284" y="247"/>
                  </a:cubicBezTo>
                  <a:cubicBezTo>
                    <a:pt x="285" y="247"/>
                    <a:pt x="284" y="242"/>
                    <a:pt x="278" y="232"/>
                  </a:cubicBezTo>
                  <a:cubicBezTo>
                    <a:pt x="276" y="228"/>
                    <a:pt x="273" y="223"/>
                    <a:pt x="274" y="223"/>
                  </a:cubicBezTo>
                  <a:lnTo>
                    <a:pt x="274" y="223"/>
                  </a:lnTo>
                  <a:cubicBezTo>
                    <a:pt x="275" y="223"/>
                    <a:pt x="277" y="225"/>
                    <a:pt x="282" y="230"/>
                  </a:cubicBezTo>
                  <a:cubicBezTo>
                    <a:pt x="283" y="232"/>
                    <a:pt x="285" y="233"/>
                    <a:pt x="287" y="233"/>
                  </a:cubicBezTo>
                  <a:cubicBezTo>
                    <a:pt x="291" y="233"/>
                    <a:pt x="296" y="228"/>
                    <a:pt x="303" y="222"/>
                  </a:cubicBezTo>
                  <a:cubicBezTo>
                    <a:pt x="311" y="215"/>
                    <a:pt x="322" y="205"/>
                    <a:pt x="316" y="199"/>
                  </a:cubicBezTo>
                  <a:cubicBezTo>
                    <a:pt x="316" y="193"/>
                    <a:pt x="316" y="190"/>
                    <a:pt x="317" y="190"/>
                  </a:cubicBezTo>
                  <a:cubicBezTo>
                    <a:pt x="317" y="190"/>
                    <a:pt x="318" y="192"/>
                    <a:pt x="320" y="196"/>
                  </a:cubicBezTo>
                  <a:cubicBezTo>
                    <a:pt x="323" y="203"/>
                    <a:pt x="328" y="206"/>
                    <a:pt x="333" y="206"/>
                  </a:cubicBezTo>
                  <a:cubicBezTo>
                    <a:pt x="340" y="206"/>
                    <a:pt x="346" y="199"/>
                    <a:pt x="344" y="187"/>
                  </a:cubicBezTo>
                  <a:cubicBezTo>
                    <a:pt x="346" y="187"/>
                    <a:pt x="347" y="186"/>
                    <a:pt x="349" y="186"/>
                  </a:cubicBezTo>
                  <a:cubicBezTo>
                    <a:pt x="351" y="186"/>
                    <a:pt x="353" y="187"/>
                    <a:pt x="356" y="191"/>
                  </a:cubicBezTo>
                  <a:cubicBezTo>
                    <a:pt x="359" y="189"/>
                    <a:pt x="361" y="186"/>
                    <a:pt x="365" y="173"/>
                  </a:cubicBezTo>
                  <a:cubicBezTo>
                    <a:pt x="368" y="172"/>
                    <a:pt x="379" y="163"/>
                    <a:pt x="386" y="159"/>
                  </a:cubicBezTo>
                  <a:cubicBezTo>
                    <a:pt x="389" y="155"/>
                    <a:pt x="393" y="149"/>
                    <a:pt x="393" y="144"/>
                  </a:cubicBezTo>
                  <a:lnTo>
                    <a:pt x="396" y="143"/>
                  </a:lnTo>
                  <a:cubicBezTo>
                    <a:pt x="397" y="144"/>
                    <a:pt x="399" y="145"/>
                    <a:pt x="401" y="145"/>
                  </a:cubicBezTo>
                  <a:cubicBezTo>
                    <a:pt x="408" y="145"/>
                    <a:pt x="422" y="138"/>
                    <a:pt x="439" y="129"/>
                  </a:cubicBezTo>
                  <a:cubicBezTo>
                    <a:pt x="455" y="120"/>
                    <a:pt x="470" y="113"/>
                    <a:pt x="479" y="113"/>
                  </a:cubicBezTo>
                  <a:cubicBezTo>
                    <a:pt x="483" y="113"/>
                    <a:pt x="485" y="114"/>
                    <a:pt x="487" y="116"/>
                  </a:cubicBezTo>
                  <a:cubicBezTo>
                    <a:pt x="487" y="116"/>
                    <a:pt x="490" y="115"/>
                    <a:pt x="490" y="104"/>
                  </a:cubicBezTo>
                  <a:cubicBezTo>
                    <a:pt x="488" y="94"/>
                    <a:pt x="489" y="89"/>
                    <a:pt x="491" y="89"/>
                  </a:cubicBezTo>
                  <a:cubicBezTo>
                    <a:pt x="493" y="89"/>
                    <a:pt x="495" y="91"/>
                    <a:pt x="497" y="93"/>
                  </a:cubicBezTo>
                  <a:cubicBezTo>
                    <a:pt x="501" y="99"/>
                    <a:pt x="505" y="102"/>
                    <a:pt x="509" y="102"/>
                  </a:cubicBezTo>
                  <a:cubicBezTo>
                    <a:pt x="515" y="102"/>
                    <a:pt x="519" y="96"/>
                    <a:pt x="517" y="85"/>
                  </a:cubicBezTo>
                  <a:lnTo>
                    <a:pt x="517" y="85"/>
                  </a:lnTo>
                  <a:cubicBezTo>
                    <a:pt x="518" y="87"/>
                    <a:pt x="519" y="90"/>
                    <a:pt x="521" y="93"/>
                  </a:cubicBezTo>
                  <a:cubicBezTo>
                    <a:pt x="524" y="98"/>
                    <a:pt x="526" y="100"/>
                    <a:pt x="528" y="100"/>
                  </a:cubicBezTo>
                  <a:cubicBezTo>
                    <a:pt x="533" y="100"/>
                    <a:pt x="536" y="91"/>
                    <a:pt x="534" y="80"/>
                  </a:cubicBezTo>
                  <a:lnTo>
                    <a:pt x="534" y="80"/>
                  </a:lnTo>
                  <a:cubicBezTo>
                    <a:pt x="538" y="84"/>
                    <a:pt x="542" y="89"/>
                    <a:pt x="545" y="89"/>
                  </a:cubicBezTo>
                  <a:cubicBezTo>
                    <a:pt x="546" y="89"/>
                    <a:pt x="547" y="88"/>
                    <a:pt x="548" y="84"/>
                  </a:cubicBezTo>
                  <a:cubicBezTo>
                    <a:pt x="551" y="84"/>
                    <a:pt x="551" y="84"/>
                    <a:pt x="555" y="100"/>
                  </a:cubicBezTo>
                  <a:cubicBezTo>
                    <a:pt x="559" y="107"/>
                    <a:pt x="561" y="116"/>
                    <a:pt x="564" y="116"/>
                  </a:cubicBezTo>
                  <a:cubicBezTo>
                    <a:pt x="564" y="116"/>
                    <a:pt x="564" y="116"/>
                    <a:pt x="564" y="116"/>
                  </a:cubicBezTo>
                  <a:cubicBezTo>
                    <a:pt x="568" y="115"/>
                    <a:pt x="564" y="107"/>
                    <a:pt x="562" y="98"/>
                  </a:cubicBezTo>
                  <a:lnTo>
                    <a:pt x="569" y="97"/>
                  </a:lnTo>
                  <a:cubicBezTo>
                    <a:pt x="569" y="97"/>
                    <a:pt x="572" y="95"/>
                    <a:pt x="570" y="88"/>
                  </a:cubicBezTo>
                  <a:cubicBezTo>
                    <a:pt x="568" y="79"/>
                    <a:pt x="571" y="79"/>
                    <a:pt x="574" y="78"/>
                  </a:cubicBezTo>
                  <a:cubicBezTo>
                    <a:pt x="575" y="80"/>
                    <a:pt x="576" y="81"/>
                    <a:pt x="576" y="81"/>
                  </a:cubicBezTo>
                  <a:cubicBezTo>
                    <a:pt x="577" y="81"/>
                    <a:pt x="576" y="74"/>
                    <a:pt x="572" y="69"/>
                  </a:cubicBezTo>
                  <a:cubicBezTo>
                    <a:pt x="570" y="61"/>
                    <a:pt x="568" y="53"/>
                    <a:pt x="572" y="52"/>
                  </a:cubicBezTo>
                  <a:lnTo>
                    <a:pt x="568" y="35"/>
                  </a:lnTo>
                  <a:cubicBezTo>
                    <a:pt x="563" y="19"/>
                    <a:pt x="561" y="10"/>
                    <a:pt x="551" y="5"/>
                  </a:cubicBezTo>
                  <a:cubicBezTo>
                    <a:pt x="543" y="2"/>
                    <a:pt x="536" y="0"/>
                    <a:pt x="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5" name="Google Shape;9005;p33"/>
            <p:cNvSpPr/>
            <p:nvPr/>
          </p:nvSpPr>
          <p:spPr>
            <a:xfrm>
              <a:off x="1979770" y="2073679"/>
              <a:ext cx="70824" cy="94199"/>
            </a:xfrm>
            <a:custGeom>
              <a:avLst/>
              <a:gdLst/>
              <a:ahLst/>
              <a:cxnLst/>
              <a:rect l="l" t="t" r="r" b="b"/>
              <a:pathLst>
                <a:path w="709" h="943" extrusionOk="0">
                  <a:moveTo>
                    <a:pt x="169" y="27"/>
                  </a:moveTo>
                  <a:lnTo>
                    <a:pt x="163" y="33"/>
                  </a:lnTo>
                  <a:lnTo>
                    <a:pt x="163" y="34"/>
                  </a:lnTo>
                  <a:cubicBezTo>
                    <a:pt x="171" y="30"/>
                    <a:pt x="171" y="30"/>
                    <a:pt x="170" y="28"/>
                  </a:cubicBezTo>
                  <a:lnTo>
                    <a:pt x="169" y="27"/>
                  </a:lnTo>
                  <a:close/>
                  <a:moveTo>
                    <a:pt x="124" y="35"/>
                  </a:moveTo>
                  <a:cubicBezTo>
                    <a:pt x="125" y="35"/>
                    <a:pt x="125" y="36"/>
                    <a:pt x="125" y="36"/>
                  </a:cubicBezTo>
                  <a:cubicBezTo>
                    <a:pt x="126" y="37"/>
                    <a:pt x="126" y="37"/>
                    <a:pt x="118" y="42"/>
                  </a:cubicBezTo>
                  <a:cubicBezTo>
                    <a:pt x="118" y="42"/>
                    <a:pt x="113" y="44"/>
                    <a:pt x="111" y="44"/>
                  </a:cubicBezTo>
                  <a:cubicBezTo>
                    <a:pt x="111" y="44"/>
                    <a:pt x="110" y="44"/>
                    <a:pt x="110" y="44"/>
                  </a:cubicBezTo>
                  <a:lnTo>
                    <a:pt x="117" y="39"/>
                  </a:lnTo>
                  <a:cubicBezTo>
                    <a:pt x="121" y="36"/>
                    <a:pt x="123" y="35"/>
                    <a:pt x="124" y="35"/>
                  </a:cubicBezTo>
                  <a:close/>
                  <a:moveTo>
                    <a:pt x="131" y="47"/>
                  </a:moveTo>
                  <a:cubicBezTo>
                    <a:pt x="131" y="47"/>
                    <a:pt x="131" y="48"/>
                    <a:pt x="132" y="49"/>
                  </a:cubicBezTo>
                  <a:cubicBezTo>
                    <a:pt x="133" y="50"/>
                    <a:pt x="133" y="51"/>
                    <a:pt x="126" y="55"/>
                  </a:cubicBezTo>
                  <a:lnTo>
                    <a:pt x="125" y="54"/>
                  </a:lnTo>
                  <a:cubicBezTo>
                    <a:pt x="128" y="53"/>
                    <a:pt x="129" y="52"/>
                    <a:pt x="128" y="52"/>
                  </a:cubicBezTo>
                  <a:lnTo>
                    <a:pt x="128" y="52"/>
                  </a:lnTo>
                  <a:cubicBezTo>
                    <a:pt x="128" y="52"/>
                    <a:pt x="123" y="55"/>
                    <a:pt x="118" y="59"/>
                  </a:cubicBezTo>
                  <a:lnTo>
                    <a:pt x="104" y="68"/>
                  </a:lnTo>
                  <a:cubicBezTo>
                    <a:pt x="104" y="67"/>
                    <a:pt x="109" y="61"/>
                    <a:pt x="117" y="57"/>
                  </a:cubicBezTo>
                  <a:cubicBezTo>
                    <a:pt x="126" y="50"/>
                    <a:pt x="129" y="47"/>
                    <a:pt x="131" y="47"/>
                  </a:cubicBezTo>
                  <a:close/>
                  <a:moveTo>
                    <a:pt x="15" y="101"/>
                  </a:moveTo>
                  <a:cubicBezTo>
                    <a:pt x="11" y="104"/>
                    <a:pt x="5" y="106"/>
                    <a:pt x="1" y="109"/>
                  </a:cubicBezTo>
                  <a:lnTo>
                    <a:pt x="1" y="110"/>
                  </a:lnTo>
                  <a:cubicBezTo>
                    <a:pt x="1" y="110"/>
                    <a:pt x="1" y="111"/>
                    <a:pt x="1" y="111"/>
                  </a:cubicBezTo>
                  <a:cubicBezTo>
                    <a:pt x="3" y="111"/>
                    <a:pt x="9" y="107"/>
                    <a:pt x="16" y="103"/>
                  </a:cubicBezTo>
                  <a:lnTo>
                    <a:pt x="15" y="101"/>
                  </a:lnTo>
                  <a:close/>
                  <a:moveTo>
                    <a:pt x="145" y="125"/>
                  </a:moveTo>
                  <a:cubicBezTo>
                    <a:pt x="145" y="125"/>
                    <a:pt x="145" y="125"/>
                    <a:pt x="145" y="125"/>
                  </a:cubicBezTo>
                  <a:cubicBezTo>
                    <a:pt x="146" y="126"/>
                    <a:pt x="140" y="131"/>
                    <a:pt x="131" y="133"/>
                  </a:cubicBezTo>
                  <a:lnTo>
                    <a:pt x="130" y="131"/>
                  </a:lnTo>
                  <a:cubicBezTo>
                    <a:pt x="135" y="127"/>
                    <a:pt x="142" y="125"/>
                    <a:pt x="145" y="125"/>
                  </a:cubicBezTo>
                  <a:close/>
                  <a:moveTo>
                    <a:pt x="136" y="137"/>
                  </a:moveTo>
                  <a:cubicBezTo>
                    <a:pt x="135" y="137"/>
                    <a:pt x="130" y="139"/>
                    <a:pt x="126" y="142"/>
                  </a:cubicBezTo>
                  <a:cubicBezTo>
                    <a:pt x="118" y="146"/>
                    <a:pt x="119" y="147"/>
                    <a:pt x="121" y="150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4" y="150"/>
                    <a:pt x="130" y="147"/>
                    <a:pt x="130" y="147"/>
                  </a:cubicBezTo>
                  <a:cubicBezTo>
                    <a:pt x="136" y="143"/>
                    <a:pt x="135" y="142"/>
                    <a:pt x="135" y="141"/>
                  </a:cubicBezTo>
                  <a:cubicBezTo>
                    <a:pt x="137" y="138"/>
                    <a:pt x="138" y="137"/>
                    <a:pt x="136" y="137"/>
                  </a:cubicBezTo>
                  <a:close/>
                  <a:moveTo>
                    <a:pt x="210" y="153"/>
                  </a:moveTo>
                  <a:cubicBezTo>
                    <a:pt x="211" y="153"/>
                    <a:pt x="211" y="154"/>
                    <a:pt x="211" y="154"/>
                  </a:cubicBezTo>
                  <a:lnTo>
                    <a:pt x="204" y="159"/>
                  </a:lnTo>
                  <a:lnTo>
                    <a:pt x="196" y="162"/>
                  </a:lnTo>
                  <a:lnTo>
                    <a:pt x="202" y="156"/>
                  </a:lnTo>
                  <a:cubicBezTo>
                    <a:pt x="207" y="154"/>
                    <a:pt x="209" y="153"/>
                    <a:pt x="210" y="153"/>
                  </a:cubicBezTo>
                  <a:close/>
                  <a:moveTo>
                    <a:pt x="202" y="167"/>
                  </a:moveTo>
                  <a:cubicBezTo>
                    <a:pt x="203" y="167"/>
                    <a:pt x="199" y="169"/>
                    <a:pt x="192" y="173"/>
                  </a:cubicBezTo>
                  <a:cubicBezTo>
                    <a:pt x="186" y="178"/>
                    <a:pt x="178" y="182"/>
                    <a:pt x="170" y="184"/>
                  </a:cubicBezTo>
                  <a:lnTo>
                    <a:pt x="169" y="182"/>
                  </a:lnTo>
                  <a:lnTo>
                    <a:pt x="185" y="175"/>
                  </a:lnTo>
                  <a:cubicBezTo>
                    <a:pt x="196" y="170"/>
                    <a:pt x="202" y="167"/>
                    <a:pt x="202" y="167"/>
                  </a:cubicBezTo>
                  <a:close/>
                  <a:moveTo>
                    <a:pt x="240" y="176"/>
                  </a:moveTo>
                  <a:cubicBezTo>
                    <a:pt x="241" y="176"/>
                    <a:pt x="237" y="178"/>
                    <a:pt x="227" y="183"/>
                  </a:cubicBezTo>
                  <a:lnTo>
                    <a:pt x="211" y="190"/>
                  </a:lnTo>
                  <a:cubicBezTo>
                    <a:pt x="211" y="189"/>
                    <a:pt x="219" y="186"/>
                    <a:pt x="234" y="178"/>
                  </a:cubicBezTo>
                  <a:cubicBezTo>
                    <a:pt x="237" y="177"/>
                    <a:pt x="239" y="176"/>
                    <a:pt x="240" y="176"/>
                  </a:cubicBezTo>
                  <a:close/>
                  <a:moveTo>
                    <a:pt x="210" y="205"/>
                  </a:moveTo>
                  <a:lnTo>
                    <a:pt x="210" y="206"/>
                  </a:lnTo>
                  <a:cubicBezTo>
                    <a:pt x="204" y="210"/>
                    <a:pt x="198" y="214"/>
                    <a:pt x="196" y="214"/>
                  </a:cubicBezTo>
                  <a:cubicBezTo>
                    <a:pt x="196" y="214"/>
                    <a:pt x="196" y="214"/>
                    <a:pt x="196" y="214"/>
                  </a:cubicBezTo>
                  <a:lnTo>
                    <a:pt x="195" y="212"/>
                  </a:lnTo>
                  <a:cubicBezTo>
                    <a:pt x="200" y="209"/>
                    <a:pt x="205" y="207"/>
                    <a:pt x="210" y="205"/>
                  </a:cubicBezTo>
                  <a:close/>
                  <a:moveTo>
                    <a:pt x="343" y="216"/>
                  </a:moveTo>
                  <a:cubicBezTo>
                    <a:pt x="342" y="216"/>
                    <a:pt x="340" y="217"/>
                    <a:pt x="336" y="220"/>
                  </a:cubicBezTo>
                  <a:lnTo>
                    <a:pt x="337" y="223"/>
                  </a:lnTo>
                  <a:cubicBezTo>
                    <a:pt x="345" y="218"/>
                    <a:pt x="345" y="218"/>
                    <a:pt x="344" y="217"/>
                  </a:cubicBezTo>
                  <a:cubicBezTo>
                    <a:pt x="343" y="216"/>
                    <a:pt x="343" y="216"/>
                    <a:pt x="343" y="216"/>
                  </a:cubicBezTo>
                  <a:close/>
                  <a:moveTo>
                    <a:pt x="252" y="220"/>
                  </a:moveTo>
                  <a:cubicBezTo>
                    <a:pt x="253" y="220"/>
                    <a:pt x="247" y="225"/>
                    <a:pt x="235" y="232"/>
                  </a:cubicBezTo>
                  <a:lnTo>
                    <a:pt x="234" y="229"/>
                  </a:lnTo>
                  <a:cubicBezTo>
                    <a:pt x="240" y="225"/>
                    <a:pt x="247" y="221"/>
                    <a:pt x="248" y="221"/>
                  </a:cubicBezTo>
                  <a:cubicBezTo>
                    <a:pt x="248" y="221"/>
                    <a:pt x="248" y="221"/>
                    <a:pt x="248" y="221"/>
                  </a:cubicBezTo>
                  <a:cubicBezTo>
                    <a:pt x="250" y="221"/>
                    <a:pt x="251" y="220"/>
                    <a:pt x="252" y="220"/>
                  </a:cubicBezTo>
                  <a:close/>
                  <a:moveTo>
                    <a:pt x="254" y="230"/>
                  </a:moveTo>
                  <a:lnTo>
                    <a:pt x="254" y="232"/>
                  </a:lnTo>
                  <a:cubicBezTo>
                    <a:pt x="255" y="233"/>
                    <a:pt x="255" y="233"/>
                    <a:pt x="247" y="237"/>
                  </a:cubicBezTo>
                  <a:lnTo>
                    <a:pt x="247" y="236"/>
                  </a:lnTo>
                  <a:lnTo>
                    <a:pt x="254" y="230"/>
                  </a:lnTo>
                  <a:close/>
                  <a:moveTo>
                    <a:pt x="282" y="228"/>
                  </a:moveTo>
                  <a:cubicBezTo>
                    <a:pt x="278" y="232"/>
                    <a:pt x="273" y="235"/>
                    <a:pt x="269" y="238"/>
                  </a:cubicBezTo>
                  <a:cubicBezTo>
                    <a:pt x="269" y="238"/>
                    <a:pt x="269" y="238"/>
                    <a:pt x="269" y="238"/>
                  </a:cubicBezTo>
                  <a:cubicBezTo>
                    <a:pt x="270" y="238"/>
                    <a:pt x="277" y="235"/>
                    <a:pt x="277" y="235"/>
                  </a:cubicBezTo>
                  <a:cubicBezTo>
                    <a:pt x="277" y="235"/>
                    <a:pt x="283" y="230"/>
                    <a:pt x="283" y="229"/>
                  </a:cubicBezTo>
                  <a:lnTo>
                    <a:pt x="282" y="228"/>
                  </a:lnTo>
                  <a:close/>
                  <a:moveTo>
                    <a:pt x="201" y="240"/>
                  </a:moveTo>
                  <a:cubicBezTo>
                    <a:pt x="201" y="240"/>
                    <a:pt x="201" y="240"/>
                    <a:pt x="201" y="240"/>
                  </a:cubicBezTo>
                  <a:lnTo>
                    <a:pt x="195" y="245"/>
                  </a:lnTo>
                  <a:cubicBezTo>
                    <a:pt x="194" y="245"/>
                    <a:pt x="191" y="246"/>
                    <a:pt x="190" y="246"/>
                  </a:cubicBezTo>
                  <a:cubicBezTo>
                    <a:pt x="190" y="246"/>
                    <a:pt x="190" y="246"/>
                    <a:pt x="194" y="244"/>
                  </a:cubicBezTo>
                  <a:lnTo>
                    <a:pt x="192" y="244"/>
                  </a:lnTo>
                  <a:cubicBezTo>
                    <a:pt x="192" y="243"/>
                    <a:pt x="198" y="240"/>
                    <a:pt x="201" y="240"/>
                  </a:cubicBezTo>
                  <a:close/>
                  <a:moveTo>
                    <a:pt x="243" y="263"/>
                  </a:moveTo>
                  <a:cubicBezTo>
                    <a:pt x="243" y="263"/>
                    <a:pt x="243" y="263"/>
                    <a:pt x="243" y="263"/>
                  </a:cubicBezTo>
                  <a:cubicBezTo>
                    <a:pt x="244" y="264"/>
                    <a:pt x="244" y="265"/>
                    <a:pt x="237" y="270"/>
                  </a:cubicBezTo>
                  <a:cubicBezTo>
                    <a:pt x="237" y="270"/>
                    <a:pt x="231" y="273"/>
                    <a:pt x="230" y="273"/>
                  </a:cubicBezTo>
                  <a:cubicBezTo>
                    <a:pt x="229" y="273"/>
                    <a:pt x="229" y="273"/>
                    <a:pt x="229" y="273"/>
                  </a:cubicBezTo>
                  <a:cubicBezTo>
                    <a:pt x="228" y="272"/>
                    <a:pt x="235" y="266"/>
                    <a:pt x="235" y="266"/>
                  </a:cubicBezTo>
                  <a:cubicBezTo>
                    <a:pt x="240" y="263"/>
                    <a:pt x="242" y="263"/>
                    <a:pt x="243" y="263"/>
                  </a:cubicBezTo>
                  <a:close/>
                  <a:moveTo>
                    <a:pt x="253" y="283"/>
                  </a:moveTo>
                  <a:cubicBezTo>
                    <a:pt x="254" y="283"/>
                    <a:pt x="254" y="283"/>
                    <a:pt x="255" y="284"/>
                  </a:cubicBezTo>
                  <a:cubicBezTo>
                    <a:pt x="255" y="285"/>
                    <a:pt x="248" y="290"/>
                    <a:pt x="248" y="290"/>
                  </a:cubicBezTo>
                  <a:cubicBezTo>
                    <a:pt x="246" y="291"/>
                    <a:pt x="245" y="292"/>
                    <a:pt x="245" y="292"/>
                  </a:cubicBezTo>
                  <a:cubicBezTo>
                    <a:pt x="244" y="292"/>
                    <a:pt x="247" y="288"/>
                    <a:pt x="247" y="288"/>
                  </a:cubicBezTo>
                  <a:cubicBezTo>
                    <a:pt x="251" y="284"/>
                    <a:pt x="252" y="283"/>
                    <a:pt x="253" y="283"/>
                  </a:cubicBezTo>
                  <a:close/>
                  <a:moveTo>
                    <a:pt x="283" y="290"/>
                  </a:moveTo>
                  <a:cubicBezTo>
                    <a:pt x="284" y="290"/>
                    <a:pt x="282" y="292"/>
                    <a:pt x="273" y="299"/>
                  </a:cubicBezTo>
                  <a:cubicBezTo>
                    <a:pt x="268" y="302"/>
                    <a:pt x="266" y="303"/>
                    <a:pt x="266" y="303"/>
                  </a:cubicBezTo>
                  <a:cubicBezTo>
                    <a:pt x="265" y="303"/>
                    <a:pt x="265" y="303"/>
                    <a:pt x="265" y="302"/>
                  </a:cubicBezTo>
                  <a:cubicBezTo>
                    <a:pt x="270" y="299"/>
                    <a:pt x="274" y="295"/>
                    <a:pt x="279" y="292"/>
                  </a:cubicBezTo>
                  <a:cubicBezTo>
                    <a:pt x="281" y="290"/>
                    <a:pt x="283" y="290"/>
                    <a:pt x="283" y="290"/>
                  </a:cubicBezTo>
                  <a:close/>
                  <a:moveTo>
                    <a:pt x="283" y="301"/>
                  </a:moveTo>
                  <a:lnTo>
                    <a:pt x="284" y="302"/>
                  </a:lnTo>
                  <a:cubicBezTo>
                    <a:pt x="278" y="306"/>
                    <a:pt x="271" y="310"/>
                    <a:pt x="270" y="310"/>
                  </a:cubicBezTo>
                  <a:cubicBezTo>
                    <a:pt x="270" y="310"/>
                    <a:pt x="270" y="310"/>
                    <a:pt x="270" y="310"/>
                  </a:cubicBezTo>
                  <a:lnTo>
                    <a:pt x="275" y="304"/>
                  </a:lnTo>
                  <a:lnTo>
                    <a:pt x="283" y="301"/>
                  </a:lnTo>
                  <a:close/>
                  <a:moveTo>
                    <a:pt x="107" y="368"/>
                  </a:moveTo>
                  <a:lnTo>
                    <a:pt x="107" y="368"/>
                  </a:lnTo>
                  <a:cubicBezTo>
                    <a:pt x="102" y="371"/>
                    <a:pt x="97" y="373"/>
                    <a:pt x="91" y="376"/>
                  </a:cubicBezTo>
                  <a:cubicBezTo>
                    <a:pt x="88" y="378"/>
                    <a:pt x="87" y="380"/>
                    <a:pt x="87" y="380"/>
                  </a:cubicBezTo>
                  <a:cubicBezTo>
                    <a:pt x="88" y="380"/>
                    <a:pt x="92" y="378"/>
                    <a:pt x="100" y="374"/>
                  </a:cubicBezTo>
                  <a:cubicBezTo>
                    <a:pt x="107" y="370"/>
                    <a:pt x="107" y="370"/>
                    <a:pt x="107" y="368"/>
                  </a:cubicBezTo>
                  <a:close/>
                  <a:moveTo>
                    <a:pt x="309" y="381"/>
                  </a:moveTo>
                  <a:lnTo>
                    <a:pt x="309" y="382"/>
                  </a:lnTo>
                  <a:cubicBezTo>
                    <a:pt x="303" y="386"/>
                    <a:pt x="297" y="390"/>
                    <a:pt x="295" y="390"/>
                  </a:cubicBezTo>
                  <a:cubicBezTo>
                    <a:pt x="295" y="390"/>
                    <a:pt x="295" y="390"/>
                    <a:pt x="294" y="390"/>
                  </a:cubicBezTo>
                  <a:lnTo>
                    <a:pt x="301" y="384"/>
                  </a:lnTo>
                  <a:lnTo>
                    <a:pt x="309" y="381"/>
                  </a:lnTo>
                  <a:close/>
                  <a:moveTo>
                    <a:pt x="392" y="389"/>
                  </a:moveTo>
                  <a:lnTo>
                    <a:pt x="392" y="390"/>
                  </a:lnTo>
                  <a:cubicBezTo>
                    <a:pt x="386" y="394"/>
                    <a:pt x="379" y="398"/>
                    <a:pt x="378" y="398"/>
                  </a:cubicBezTo>
                  <a:cubicBezTo>
                    <a:pt x="378" y="398"/>
                    <a:pt x="377" y="398"/>
                    <a:pt x="377" y="398"/>
                  </a:cubicBezTo>
                  <a:lnTo>
                    <a:pt x="376" y="396"/>
                  </a:lnTo>
                  <a:cubicBezTo>
                    <a:pt x="382" y="393"/>
                    <a:pt x="386" y="391"/>
                    <a:pt x="392" y="389"/>
                  </a:cubicBezTo>
                  <a:close/>
                  <a:moveTo>
                    <a:pt x="330" y="402"/>
                  </a:moveTo>
                  <a:cubicBezTo>
                    <a:pt x="331" y="403"/>
                    <a:pt x="331" y="403"/>
                    <a:pt x="324" y="408"/>
                  </a:cubicBezTo>
                  <a:cubicBezTo>
                    <a:pt x="319" y="411"/>
                    <a:pt x="315" y="413"/>
                    <a:pt x="309" y="415"/>
                  </a:cubicBezTo>
                  <a:cubicBezTo>
                    <a:pt x="316" y="410"/>
                    <a:pt x="324" y="405"/>
                    <a:pt x="330" y="402"/>
                  </a:cubicBezTo>
                  <a:close/>
                  <a:moveTo>
                    <a:pt x="356" y="430"/>
                  </a:moveTo>
                  <a:lnTo>
                    <a:pt x="357" y="431"/>
                  </a:lnTo>
                  <a:cubicBezTo>
                    <a:pt x="350" y="435"/>
                    <a:pt x="344" y="439"/>
                    <a:pt x="342" y="439"/>
                  </a:cubicBezTo>
                  <a:cubicBezTo>
                    <a:pt x="342" y="439"/>
                    <a:pt x="342" y="439"/>
                    <a:pt x="342" y="439"/>
                  </a:cubicBezTo>
                  <a:lnTo>
                    <a:pt x="348" y="433"/>
                  </a:lnTo>
                  <a:lnTo>
                    <a:pt x="356" y="430"/>
                  </a:lnTo>
                  <a:close/>
                  <a:moveTo>
                    <a:pt x="398" y="506"/>
                  </a:moveTo>
                  <a:cubicBezTo>
                    <a:pt x="399" y="506"/>
                    <a:pt x="399" y="506"/>
                    <a:pt x="399" y="506"/>
                  </a:cubicBezTo>
                  <a:cubicBezTo>
                    <a:pt x="400" y="507"/>
                    <a:pt x="400" y="507"/>
                    <a:pt x="393" y="513"/>
                  </a:cubicBezTo>
                  <a:cubicBezTo>
                    <a:pt x="390" y="515"/>
                    <a:pt x="387" y="516"/>
                    <a:pt x="386" y="516"/>
                  </a:cubicBezTo>
                  <a:cubicBezTo>
                    <a:pt x="385" y="516"/>
                    <a:pt x="384" y="515"/>
                    <a:pt x="384" y="514"/>
                  </a:cubicBezTo>
                  <a:cubicBezTo>
                    <a:pt x="390" y="509"/>
                    <a:pt x="397" y="506"/>
                    <a:pt x="398" y="506"/>
                  </a:cubicBezTo>
                  <a:close/>
                  <a:moveTo>
                    <a:pt x="431" y="546"/>
                  </a:moveTo>
                  <a:lnTo>
                    <a:pt x="431" y="547"/>
                  </a:lnTo>
                  <a:cubicBezTo>
                    <a:pt x="425" y="551"/>
                    <a:pt x="419" y="555"/>
                    <a:pt x="417" y="555"/>
                  </a:cubicBezTo>
                  <a:cubicBezTo>
                    <a:pt x="417" y="555"/>
                    <a:pt x="417" y="555"/>
                    <a:pt x="417" y="555"/>
                  </a:cubicBezTo>
                  <a:lnTo>
                    <a:pt x="416" y="553"/>
                  </a:lnTo>
                  <a:cubicBezTo>
                    <a:pt x="421" y="551"/>
                    <a:pt x="426" y="548"/>
                    <a:pt x="431" y="546"/>
                  </a:cubicBezTo>
                  <a:close/>
                  <a:moveTo>
                    <a:pt x="518" y="596"/>
                  </a:moveTo>
                  <a:cubicBezTo>
                    <a:pt x="515" y="599"/>
                    <a:pt x="513" y="600"/>
                    <a:pt x="512" y="600"/>
                  </a:cubicBezTo>
                  <a:cubicBezTo>
                    <a:pt x="512" y="600"/>
                    <a:pt x="514" y="598"/>
                    <a:pt x="518" y="596"/>
                  </a:cubicBezTo>
                  <a:close/>
                  <a:moveTo>
                    <a:pt x="525" y="609"/>
                  </a:moveTo>
                  <a:cubicBezTo>
                    <a:pt x="525" y="609"/>
                    <a:pt x="526" y="610"/>
                    <a:pt x="526" y="610"/>
                  </a:cubicBezTo>
                  <a:cubicBezTo>
                    <a:pt x="527" y="611"/>
                    <a:pt x="527" y="611"/>
                    <a:pt x="519" y="615"/>
                  </a:cubicBezTo>
                  <a:cubicBezTo>
                    <a:pt x="519" y="615"/>
                    <a:pt x="514" y="619"/>
                    <a:pt x="512" y="619"/>
                  </a:cubicBezTo>
                  <a:cubicBezTo>
                    <a:pt x="511" y="619"/>
                    <a:pt x="511" y="619"/>
                    <a:pt x="511" y="619"/>
                  </a:cubicBezTo>
                  <a:lnTo>
                    <a:pt x="518" y="613"/>
                  </a:lnTo>
                  <a:cubicBezTo>
                    <a:pt x="522" y="610"/>
                    <a:pt x="524" y="609"/>
                    <a:pt x="525" y="609"/>
                  </a:cubicBezTo>
                  <a:close/>
                  <a:moveTo>
                    <a:pt x="540" y="619"/>
                  </a:moveTo>
                  <a:lnTo>
                    <a:pt x="541" y="620"/>
                  </a:lnTo>
                  <a:cubicBezTo>
                    <a:pt x="534" y="624"/>
                    <a:pt x="528" y="628"/>
                    <a:pt x="526" y="628"/>
                  </a:cubicBezTo>
                  <a:cubicBezTo>
                    <a:pt x="526" y="628"/>
                    <a:pt x="526" y="628"/>
                    <a:pt x="526" y="628"/>
                  </a:cubicBezTo>
                  <a:lnTo>
                    <a:pt x="532" y="622"/>
                  </a:lnTo>
                  <a:lnTo>
                    <a:pt x="540" y="619"/>
                  </a:lnTo>
                  <a:close/>
                  <a:moveTo>
                    <a:pt x="500" y="656"/>
                  </a:moveTo>
                  <a:cubicBezTo>
                    <a:pt x="501" y="656"/>
                    <a:pt x="499" y="657"/>
                    <a:pt x="495" y="660"/>
                  </a:cubicBezTo>
                  <a:cubicBezTo>
                    <a:pt x="490" y="663"/>
                    <a:pt x="488" y="664"/>
                    <a:pt x="488" y="664"/>
                  </a:cubicBezTo>
                  <a:cubicBezTo>
                    <a:pt x="487" y="664"/>
                    <a:pt x="487" y="664"/>
                    <a:pt x="487" y="663"/>
                  </a:cubicBezTo>
                  <a:cubicBezTo>
                    <a:pt x="486" y="661"/>
                    <a:pt x="486" y="661"/>
                    <a:pt x="494" y="658"/>
                  </a:cubicBezTo>
                  <a:cubicBezTo>
                    <a:pt x="497" y="656"/>
                    <a:pt x="499" y="656"/>
                    <a:pt x="500" y="656"/>
                  </a:cubicBezTo>
                  <a:close/>
                  <a:moveTo>
                    <a:pt x="499" y="666"/>
                  </a:moveTo>
                  <a:lnTo>
                    <a:pt x="499" y="667"/>
                  </a:lnTo>
                  <a:cubicBezTo>
                    <a:pt x="500" y="668"/>
                    <a:pt x="500" y="668"/>
                    <a:pt x="492" y="672"/>
                  </a:cubicBezTo>
                  <a:lnTo>
                    <a:pt x="492" y="671"/>
                  </a:lnTo>
                  <a:lnTo>
                    <a:pt x="499" y="666"/>
                  </a:lnTo>
                  <a:close/>
                  <a:moveTo>
                    <a:pt x="504" y="676"/>
                  </a:moveTo>
                  <a:lnTo>
                    <a:pt x="505" y="677"/>
                  </a:lnTo>
                  <a:cubicBezTo>
                    <a:pt x="505" y="678"/>
                    <a:pt x="505" y="678"/>
                    <a:pt x="499" y="682"/>
                  </a:cubicBezTo>
                  <a:lnTo>
                    <a:pt x="498" y="681"/>
                  </a:lnTo>
                  <a:lnTo>
                    <a:pt x="504" y="676"/>
                  </a:lnTo>
                  <a:close/>
                  <a:moveTo>
                    <a:pt x="492" y="681"/>
                  </a:moveTo>
                  <a:cubicBezTo>
                    <a:pt x="492" y="681"/>
                    <a:pt x="491" y="682"/>
                    <a:pt x="489" y="682"/>
                  </a:cubicBezTo>
                  <a:cubicBezTo>
                    <a:pt x="489" y="683"/>
                    <a:pt x="489" y="683"/>
                    <a:pt x="489" y="683"/>
                  </a:cubicBezTo>
                  <a:cubicBezTo>
                    <a:pt x="490" y="683"/>
                    <a:pt x="492" y="681"/>
                    <a:pt x="492" y="681"/>
                  </a:cubicBezTo>
                  <a:close/>
                  <a:moveTo>
                    <a:pt x="524" y="678"/>
                  </a:moveTo>
                  <a:lnTo>
                    <a:pt x="526" y="679"/>
                  </a:lnTo>
                  <a:cubicBezTo>
                    <a:pt x="526" y="680"/>
                    <a:pt x="519" y="685"/>
                    <a:pt x="519" y="685"/>
                  </a:cubicBezTo>
                  <a:cubicBezTo>
                    <a:pt x="519" y="685"/>
                    <a:pt x="514" y="688"/>
                    <a:pt x="512" y="688"/>
                  </a:cubicBezTo>
                  <a:cubicBezTo>
                    <a:pt x="511" y="688"/>
                    <a:pt x="511" y="688"/>
                    <a:pt x="511" y="688"/>
                  </a:cubicBezTo>
                  <a:cubicBezTo>
                    <a:pt x="515" y="685"/>
                    <a:pt x="520" y="681"/>
                    <a:pt x="524" y="678"/>
                  </a:cubicBezTo>
                  <a:close/>
                  <a:moveTo>
                    <a:pt x="469" y="681"/>
                  </a:moveTo>
                  <a:cubicBezTo>
                    <a:pt x="467" y="682"/>
                    <a:pt x="464" y="684"/>
                    <a:pt x="460" y="686"/>
                  </a:cubicBezTo>
                  <a:cubicBezTo>
                    <a:pt x="459" y="687"/>
                    <a:pt x="457" y="689"/>
                    <a:pt x="457" y="689"/>
                  </a:cubicBezTo>
                  <a:lnTo>
                    <a:pt x="457" y="689"/>
                  </a:lnTo>
                  <a:cubicBezTo>
                    <a:pt x="458" y="688"/>
                    <a:pt x="461" y="686"/>
                    <a:pt x="468" y="681"/>
                  </a:cubicBezTo>
                  <a:cubicBezTo>
                    <a:pt x="468" y="681"/>
                    <a:pt x="469" y="681"/>
                    <a:pt x="469" y="681"/>
                  </a:cubicBezTo>
                  <a:close/>
                  <a:moveTo>
                    <a:pt x="457" y="689"/>
                  </a:moveTo>
                  <a:cubicBezTo>
                    <a:pt x="456" y="689"/>
                    <a:pt x="456" y="689"/>
                    <a:pt x="456" y="689"/>
                  </a:cubicBezTo>
                  <a:cubicBezTo>
                    <a:pt x="456" y="689"/>
                    <a:pt x="456" y="689"/>
                    <a:pt x="457" y="689"/>
                  </a:cubicBezTo>
                  <a:close/>
                  <a:moveTo>
                    <a:pt x="553" y="721"/>
                  </a:moveTo>
                  <a:cubicBezTo>
                    <a:pt x="554" y="721"/>
                    <a:pt x="553" y="722"/>
                    <a:pt x="550" y="723"/>
                  </a:cubicBezTo>
                  <a:cubicBezTo>
                    <a:pt x="546" y="726"/>
                    <a:pt x="540" y="730"/>
                    <a:pt x="536" y="732"/>
                  </a:cubicBezTo>
                  <a:cubicBezTo>
                    <a:pt x="536" y="732"/>
                    <a:pt x="533" y="733"/>
                    <a:pt x="532" y="733"/>
                  </a:cubicBezTo>
                  <a:cubicBezTo>
                    <a:pt x="531" y="733"/>
                    <a:pt x="532" y="733"/>
                    <a:pt x="535" y="731"/>
                  </a:cubicBezTo>
                  <a:lnTo>
                    <a:pt x="542" y="726"/>
                  </a:lnTo>
                  <a:cubicBezTo>
                    <a:pt x="548" y="724"/>
                    <a:pt x="553" y="721"/>
                    <a:pt x="553" y="721"/>
                  </a:cubicBezTo>
                  <a:close/>
                  <a:moveTo>
                    <a:pt x="600" y="741"/>
                  </a:moveTo>
                  <a:cubicBezTo>
                    <a:pt x="600" y="742"/>
                    <a:pt x="600" y="742"/>
                    <a:pt x="593" y="746"/>
                  </a:cubicBezTo>
                  <a:cubicBezTo>
                    <a:pt x="586" y="750"/>
                    <a:pt x="579" y="753"/>
                    <a:pt x="578" y="753"/>
                  </a:cubicBezTo>
                  <a:cubicBezTo>
                    <a:pt x="577" y="753"/>
                    <a:pt x="577" y="753"/>
                    <a:pt x="577" y="753"/>
                  </a:cubicBezTo>
                  <a:cubicBezTo>
                    <a:pt x="584" y="748"/>
                    <a:pt x="591" y="744"/>
                    <a:pt x="600" y="741"/>
                  </a:cubicBezTo>
                  <a:close/>
                  <a:moveTo>
                    <a:pt x="698" y="886"/>
                  </a:moveTo>
                  <a:cubicBezTo>
                    <a:pt x="700" y="886"/>
                    <a:pt x="689" y="893"/>
                    <a:pt x="677" y="898"/>
                  </a:cubicBezTo>
                  <a:cubicBezTo>
                    <a:pt x="670" y="902"/>
                    <a:pt x="666" y="904"/>
                    <a:pt x="666" y="904"/>
                  </a:cubicBezTo>
                  <a:cubicBezTo>
                    <a:pt x="666" y="904"/>
                    <a:pt x="669" y="901"/>
                    <a:pt x="677" y="897"/>
                  </a:cubicBezTo>
                  <a:cubicBezTo>
                    <a:pt x="683" y="893"/>
                    <a:pt x="690" y="889"/>
                    <a:pt x="691" y="889"/>
                  </a:cubicBezTo>
                  <a:cubicBezTo>
                    <a:pt x="691" y="889"/>
                    <a:pt x="692" y="889"/>
                    <a:pt x="692" y="889"/>
                  </a:cubicBezTo>
                  <a:cubicBezTo>
                    <a:pt x="696" y="887"/>
                    <a:pt x="698" y="886"/>
                    <a:pt x="698" y="886"/>
                  </a:cubicBezTo>
                  <a:close/>
                  <a:moveTo>
                    <a:pt x="152" y="0"/>
                  </a:moveTo>
                  <a:cubicBezTo>
                    <a:pt x="152" y="0"/>
                    <a:pt x="150" y="1"/>
                    <a:pt x="146" y="3"/>
                  </a:cubicBezTo>
                  <a:cubicBezTo>
                    <a:pt x="132" y="12"/>
                    <a:pt x="124" y="16"/>
                    <a:pt x="125" y="17"/>
                  </a:cubicBezTo>
                  <a:cubicBezTo>
                    <a:pt x="125" y="18"/>
                    <a:pt x="125" y="18"/>
                    <a:pt x="118" y="23"/>
                  </a:cubicBezTo>
                  <a:lnTo>
                    <a:pt x="117" y="21"/>
                  </a:lnTo>
                  <a:cubicBezTo>
                    <a:pt x="117" y="20"/>
                    <a:pt x="116" y="19"/>
                    <a:pt x="114" y="19"/>
                  </a:cubicBezTo>
                  <a:cubicBezTo>
                    <a:pt x="113" y="19"/>
                    <a:pt x="111" y="20"/>
                    <a:pt x="107" y="21"/>
                  </a:cubicBezTo>
                  <a:cubicBezTo>
                    <a:pt x="100" y="24"/>
                    <a:pt x="88" y="31"/>
                    <a:pt x="91" y="31"/>
                  </a:cubicBezTo>
                  <a:cubicBezTo>
                    <a:pt x="91" y="31"/>
                    <a:pt x="92" y="31"/>
                    <a:pt x="93" y="31"/>
                  </a:cubicBezTo>
                  <a:lnTo>
                    <a:pt x="93" y="31"/>
                  </a:lnTo>
                  <a:lnTo>
                    <a:pt x="86" y="36"/>
                  </a:lnTo>
                  <a:cubicBezTo>
                    <a:pt x="74" y="44"/>
                    <a:pt x="69" y="48"/>
                    <a:pt x="71" y="48"/>
                  </a:cubicBezTo>
                  <a:cubicBezTo>
                    <a:pt x="72" y="48"/>
                    <a:pt x="77" y="45"/>
                    <a:pt x="87" y="39"/>
                  </a:cubicBezTo>
                  <a:cubicBezTo>
                    <a:pt x="99" y="31"/>
                    <a:pt x="104" y="27"/>
                    <a:pt x="105" y="27"/>
                  </a:cubicBezTo>
                  <a:lnTo>
                    <a:pt x="105" y="27"/>
                  </a:lnTo>
                  <a:cubicBezTo>
                    <a:pt x="105" y="27"/>
                    <a:pt x="102" y="30"/>
                    <a:pt x="95" y="35"/>
                  </a:cubicBezTo>
                  <a:cubicBezTo>
                    <a:pt x="81" y="44"/>
                    <a:pt x="81" y="45"/>
                    <a:pt x="82" y="46"/>
                  </a:cubicBezTo>
                  <a:cubicBezTo>
                    <a:pt x="82" y="46"/>
                    <a:pt x="82" y="46"/>
                    <a:pt x="76" y="52"/>
                  </a:cubicBezTo>
                  <a:cubicBezTo>
                    <a:pt x="68" y="57"/>
                    <a:pt x="61" y="62"/>
                    <a:pt x="62" y="63"/>
                  </a:cubicBezTo>
                  <a:cubicBezTo>
                    <a:pt x="63" y="63"/>
                    <a:pt x="63" y="63"/>
                    <a:pt x="70" y="59"/>
                  </a:cubicBezTo>
                  <a:cubicBezTo>
                    <a:pt x="73" y="57"/>
                    <a:pt x="74" y="56"/>
                    <a:pt x="75" y="56"/>
                  </a:cubicBezTo>
                  <a:cubicBezTo>
                    <a:pt x="76" y="56"/>
                    <a:pt x="73" y="59"/>
                    <a:pt x="64" y="65"/>
                  </a:cubicBezTo>
                  <a:cubicBezTo>
                    <a:pt x="62" y="68"/>
                    <a:pt x="60" y="69"/>
                    <a:pt x="60" y="69"/>
                  </a:cubicBezTo>
                  <a:cubicBezTo>
                    <a:pt x="61" y="69"/>
                    <a:pt x="64" y="67"/>
                    <a:pt x="72" y="62"/>
                  </a:cubicBezTo>
                  <a:cubicBezTo>
                    <a:pt x="78" y="58"/>
                    <a:pt x="82" y="57"/>
                    <a:pt x="83" y="57"/>
                  </a:cubicBezTo>
                  <a:cubicBezTo>
                    <a:pt x="84" y="57"/>
                    <a:pt x="81" y="60"/>
                    <a:pt x="73" y="65"/>
                  </a:cubicBezTo>
                  <a:lnTo>
                    <a:pt x="75" y="68"/>
                  </a:lnTo>
                  <a:cubicBezTo>
                    <a:pt x="75" y="68"/>
                    <a:pt x="75" y="68"/>
                    <a:pt x="75" y="68"/>
                  </a:cubicBezTo>
                  <a:cubicBezTo>
                    <a:pt x="77" y="68"/>
                    <a:pt x="83" y="64"/>
                    <a:pt x="90" y="60"/>
                  </a:cubicBezTo>
                  <a:cubicBezTo>
                    <a:pt x="98" y="55"/>
                    <a:pt x="102" y="53"/>
                    <a:pt x="102" y="53"/>
                  </a:cubicBezTo>
                  <a:lnTo>
                    <a:pt x="102" y="53"/>
                  </a:lnTo>
                  <a:cubicBezTo>
                    <a:pt x="103" y="53"/>
                    <a:pt x="101" y="54"/>
                    <a:pt x="98" y="57"/>
                  </a:cubicBezTo>
                  <a:cubicBezTo>
                    <a:pt x="94" y="60"/>
                    <a:pt x="89" y="63"/>
                    <a:pt x="84" y="67"/>
                  </a:cubicBezTo>
                  <a:cubicBezTo>
                    <a:pt x="77" y="71"/>
                    <a:pt x="77" y="72"/>
                    <a:pt x="78" y="73"/>
                  </a:cubicBezTo>
                  <a:cubicBezTo>
                    <a:pt x="79" y="74"/>
                    <a:pt x="79" y="75"/>
                    <a:pt x="81" y="75"/>
                  </a:cubicBezTo>
                  <a:cubicBezTo>
                    <a:pt x="82" y="75"/>
                    <a:pt x="84" y="74"/>
                    <a:pt x="87" y="72"/>
                  </a:cubicBezTo>
                  <a:lnTo>
                    <a:pt x="87" y="72"/>
                  </a:lnTo>
                  <a:lnTo>
                    <a:pt x="80" y="77"/>
                  </a:lnTo>
                  <a:cubicBezTo>
                    <a:pt x="80" y="77"/>
                    <a:pt x="77" y="80"/>
                    <a:pt x="77" y="80"/>
                  </a:cubicBezTo>
                  <a:cubicBezTo>
                    <a:pt x="77" y="80"/>
                    <a:pt x="78" y="79"/>
                    <a:pt x="80" y="78"/>
                  </a:cubicBezTo>
                  <a:lnTo>
                    <a:pt x="80" y="78"/>
                  </a:lnTo>
                  <a:cubicBezTo>
                    <a:pt x="80" y="78"/>
                    <a:pt x="81" y="79"/>
                    <a:pt x="75" y="86"/>
                  </a:cubicBezTo>
                  <a:cubicBezTo>
                    <a:pt x="73" y="88"/>
                    <a:pt x="73" y="89"/>
                    <a:pt x="75" y="89"/>
                  </a:cubicBezTo>
                  <a:cubicBezTo>
                    <a:pt x="78" y="89"/>
                    <a:pt x="89" y="83"/>
                    <a:pt x="98" y="75"/>
                  </a:cubicBezTo>
                  <a:lnTo>
                    <a:pt x="98" y="75"/>
                  </a:lnTo>
                  <a:cubicBezTo>
                    <a:pt x="98" y="75"/>
                    <a:pt x="98" y="75"/>
                    <a:pt x="98" y="76"/>
                  </a:cubicBezTo>
                  <a:cubicBezTo>
                    <a:pt x="98" y="76"/>
                    <a:pt x="98" y="76"/>
                    <a:pt x="99" y="76"/>
                  </a:cubicBezTo>
                  <a:cubicBezTo>
                    <a:pt x="101" y="76"/>
                    <a:pt x="106" y="72"/>
                    <a:pt x="106" y="72"/>
                  </a:cubicBezTo>
                  <a:cubicBezTo>
                    <a:pt x="111" y="69"/>
                    <a:pt x="113" y="68"/>
                    <a:pt x="114" y="68"/>
                  </a:cubicBezTo>
                  <a:cubicBezTo>
                    <a:pt x="114" y="68"/>
                    <a:pt x="115" y="68"/>
                    <a:pt x="115" y="69"/>
                  </a:cubicBezTo>
                  <a:lnTo>
                    <a:pt x="100" y="78"/>
                  </a:lnTo>
                  <a:cubicBezTo>
                    <a:pt x="87" y="86"/>
                    <a:pt x="79" y="92"/>
                    <a:pt x="81" y="92"/>
                  </a:cubicBezTo>
                  <a:cubicBezTo>
                    <a:pt x="82" y="92"/>
                    <a:pt x="86" y="90"/>
                    <a:pt x="95" y="85"/>
                  </a:cubicBezTo>
                  <a:cubicBezTo>
                    <a:pt x="97" y="83"/>
                    <a:pt x="98" y="83"/>
                    <a:pt x="98" y="83"/>
                  </a:cubicBezTo>
                  <a:lnTo>
                    <a:pt x="98" y="83"/>
                  </a:lnTo>
                  <a:cubicBezTo>
                    <a:pt x="98" y="83"/>
                    <a:pt x="93" y="86"/>
                    <a:pt x="87" y="90"/>
                  </a:cubicBezTo>
                  <a:cubicBezTo>
                    <a:pt x="83" y="93"/>
                    <a:pt x="81" y="94"/>
                    <a:pt x="83" y="94"/>
                  </a:cubicBezTo>
                  <a:cubicBezTo>
                    <a:pt x="83" y="94"/>
                    <a:pt x="86" y="94"/>
                    <a:pt x="89" y="92"/>
                  </a:cubicBezTo>
                  <a:cubicBezTo>
                    <a:pt x="97" y="90"/>
                    <a:pt x="105" y="86"/>
                    <a:pt x="112" y="81"/>
                  </a:cubicBezTo>
                  <a:cubicBezTo>
                    <a:pt x="117" y="78"/>
                    <a:pt x="119" y="78"/>
                    <a:pt x="119" y="78"/>
                  </a:cubicBezTo>
                  <a:cubicBezTo>
                    <a:pt x="119" y="78"/>
                    <a:pt x="119" y="78"/>
                    <a:pt x="119" y="78"/>
                  </a:cubicBezTo>
                  <a:cubicBezTo>
                    <a:pt x="121" y="79"/>
                    <a:pt x="121" y="79"/>
                    <a:pt x="113" y="83"/>
                  </a:cubicBezTo>
                  <a:cubicBezTo>
                    <a:pt x="104" y="89"/>
                    <a:pt x="101" y="92"/>
                    <a:pt x="103" y="92"/>
                  </a:cubicBezTo>
                  <a:cubicBezTo>
                    <a:pt x="104" y="92"/>
                    <a:pt x="108" y="90"/>
                    <a:pt x="115" y="87"/>
                  </a:cubicBezTo>
                  <a:lnTo>
                    <a:pt x="115" y="87"/>
                  </a:lnTo>
                  <a:lnTo>
                    <a:pt x="107" y="91"/>
                  </a:lnTo>
                  <a:cubicBezTo>
                    <a:pt x="100" y="96"/>
                    <a:pt x="94" y="101"/>
                    <a:pt x="104" y="103"/>
                  </a:cubicBezTo>
                  <a:cubicBezTo>
                    <a:pt x="106" y="107"/>
                    <a:pt x="108" y="110"/>
                    <a:pt x="102" y="115"/>
                  </a:cubicBezTo>
                  <a:cubicBezTo>
                    <a:pt x="99" y="116"/>
                    <a:pt x="99" y="117"/>
                    <a:pt x="100" y="117"/>
                  </a:cubicBezTo>
                  <a:cubicBezTo>
                    <a:pt x="103" y="117"/>
                    <a:pt x="115" y="113"/>
                    <a:pt x="126" y="107"/>
                  </a:cubicBezTo>
                  <a:lnTo>
                    <a:pt x="126" y="107"/>
                  </a:lnTo>
                  <a:cubicBezTo>
                    <a:pt x="119" y="111"/>
                    <a:pt x="119" y="113"/>
                    <a:pt x="121" y="115"/>
                  </a:cubicBezTo>
                  <a:cubicBezTo>
                    <a:pt x="123" y="118"/>
                    <a:pt x="123" y="118"/>
                    <a:pt x="116" y="123"/>
                  </a:cubicBezTo>
                  <a:cubicBezTo>
                    <a:pt x="108" y="127"/>
                    <a:pt x="104" y="129"/>
                    <a:pt x="104" y="129"/>
                  </a:cubicBezTo>
                  <a:cubicBezTo>
                    <a:pt x="105" y="129"/>
                    <a:pt x="109" y="127"/>
                    <a:pt x="116" y="124"/>
                  </a:cubicBezTo>
                  <a:cubicBezTo>
                    <a:pt x="120" y="122"/>
                    <a:pt x="123" y="121"/>
                    <a:pt x="124" y="121"/>
                  </a:cubicBezTo>
                  <a:cubicBezTo>
                    <a:pt x="127" y="121"/>
                    <a:pt x="122" y="126"/>
                    <a:pt x="112" y="133"/>
                  </a:cubicBezTo>
                  <a:cubicBezTo>
                    <a:pt x="104" y="137"/>
                    <a:pt x="105" y="138"/>
                    <a:pt x="106" y="141"/>
                  </a:cubicBezTo>
                  <a:cubicBezTo>
                    <a:pt x="109" y="139"/>
                    <a:pt x="111" y="139"/>
                    <a:pt x="112" y="139"/>
                  </a:cubicBezTo>
                  <a:cubicBezTo>
                    <a:pt x="115" y="139"/>
                    <a:pt x="115" y="140"/>
                    <a:pt x="116" y="142"/>
                  </a:cubicBezTo>
                  <a:cubicBezTo>
                    <a:pt x="117" y="143"/>
                    <a:pt x="117" y="144"/>
                    <a:pt x="119" y="144"/>
                  </a:cubicBezTo>
                  <a:cubicBezTo>
                    <a:pt x="120" y="144"/>
                    <a:pt x="124" y="142"/>
                    <a:pt x="133" y="136"/>
                  </a:cubicBezTo>
                  <a:cubicBezTo>
                    <a:pt x="142" y="131"/>
                    <a:pt x="145" y="129"/>
                    <a:pt x="147" y="129"/>
                  </a:cubicBezTo>
                  <a:cubicBezTo>
                    <a:pt x="148" y="129"/>
                    <a:pt x="148" y="130"/>
                    <a:pt x="149" y="131"/>
                  </a:cubicBezTo>
                  <a:cubicBezTo>
                    <a:pt x="150" y="132"/>
                    <a:pt x="150" y="133"/>
                    <a:pt x="143" y="137"/>
                  </a:cubicBezTo>
                  <a:cubicBezTo>
                    <a:pt x="143" y="137"/>
                    <a:pt x="136" y="143"/>
                    <a:pt x="136" y="144"/>
                  </a:cubicBezTo>
                  <a:cubicBezTo>
                    <a:pt x="137" y="145"/>
                    <a:pt x="139" y="145"/>
                    <a:pt x="131" y="151"/>
                  </a:cubicBezTo>
                  <a:cubicBezTo>
                    <a:pt x="131" y="151"/>
                    <a:pt x="124" y="156"/>
                    <a:pt x="125" y="157"/>
                  </a:cubicBezTo>
                  <a:cubicBezTo>
                    <a:pt x="126" y="160"/>
                    <a:pt x="128" y="162"/>
                    <a:pt x="121" y="166"/>
                  </a:cubicBezTo>
                  <a:cubicBezTo>
                    <a:pt x="121" y="167"/>
                    <a:pt x="121" y="167"/>
                    <a:pt x="122" y="167"/>
                  </a:cubicBezTo>
                  <a:cubicBezTo>
                    <a:pt x="122" y="167"/>
                    <a:pt x="124" y="166"/>
                    <a:pt x="128" y="163"/>
                  </a:cubicBezTo>
                  <a:cubicBezTo>
                    <a:pt x="132" y="161"/>
                    <a:pt x="136" y="159"/>
                    <a:pt x="138" y="159"/>
                  </a:cubicBezTo>
                  <a:cubicBezTo>
                    <a:pt x="140" y="159"/>
                    <a:pt x="141" y="160"/>
                    <a:pt x="139" y="164"/>
                  </a:cubicBezTo>
                  <a:cubicBezTo>
                    <a:pt x="139" y="166"/>
                    <a:pt x="140" y="168"/>
                    <a:pt x="143" y="168"/>
                  </a:cubicBezTo>
                  <a:cubicBezTo>
                    <a:pt x="144" y="168"/>
                    <a:pt x="146" y="167"/>
                    <a:pt x="149" y="165"/>
                  </a:cubicBezTo>
                  <a:lnTo>
                    <a:pt x="149" y="165"/>
                  </a:lnTo>
                  <a:cubicBezTo>
                    <a:pt x="150" y="166"/>
                    <a:pt x="150" y="166"/>
                    <a:pt x="142" y="171"/>
                  </a:cubicBezTo>
                  <a:cubicBezTo>
                    <a:pt x="134" y="176"/>
                    <a:pt x="131" y="179"/>
                    <a:pt x="133" y="179"/>
                  </a:cubicBezTo>
                  <a:cubicBezTo>
                    <a:pt x="135" y="179"/>
                    <a:pt x="139" y="178"/>
                    <a:pt x="145" y="175"/>
                  </a:cubicBezTo>
                  <a:cubicBezTo>
                    <a:pt x="148" y="174"/>
                    <a:pt x="150" y="173"/>
                    <a:pt x="151" y="173"/>
                  </a:cubicBezTo>
                  <a:cubicBezTo>
                    <a:pt x="152" y="173"/>
                    <a:pt x="150" y="174"/>
                    <a:pt x="146" y="178"/>
                  </a:cubicBezTo>
                  <a:cubicBezTo>
                    <a:pt x="146" y="178"/>
                    <a:pt x="146" y="178"/>
                    <a:pt x="147" y="178"/>
                  </a:cubicBezTo>
                  <a:cubicBezTo>
                    <a:pt x="148" y="178"/>
                    <a:pt x="150" y="177"/>
                    <a:pt x="154" y="175"/>
                  </a:cubicBezTo>
                  <a:cubicBezTo>
                    <a:pt x="158" y="173"/>
                    <a:pt x="160" y="172"/>
                    <a:pt x="160" y="172"/>
                  </a:cubicBezTo>
                  <a:cubicBezTo>
                    <a:pt x="161" y="172"/>
                    <a:pt x="160" y="174"/>
                    <a:pt x="156" y="178"/>
                  </a:cubicBezTo>
                  <a:cubicBezTo>
                    <a:pt x="149" y="183"/>
                    <a:pt x="150" y="183"/>
                    <a:pt x="151" y="184"/>
                  </a:cubicBezTo>
                  <a:cubicBezTo>
                    <a:pt x="151" y="184"/>
                    <a:pt x="152" y="184"/>
                    <a:pt x="152" y="184"/>
                  </a:cubicBezTo>
                  <a:cubicBezTo>
                    <a:pt x="159" y="184"/>
                    <a:pt x="165" y="194"/>
                    <a:pt x="159" y="200"/>
                  </a:cubicBezTo>
                  <a:cubicBezTo>
                    <a:pt x="164" y="198"/>
                    <a:pt x="166" y="197"/>
                    <a:pt x="166" y="197"/>
                  </a:cubicBezTo>
                  <a:cubicBezTo>
                    <a:pt x="167" y="197"/>
                    <a:pt x="167" y="197"/>
                    <a:pt x="168" y="198"/>
                  </a:cubicBezTo>
                  <a:cubicBezTo>
                    <a:pt x="161" y="202"/>
                    <a:pt x="159" y="204"/>
                    <a:pt x="160" y="204"/>
                  </a:cubicBezTo>
                  <a:cubicBezTo>
                    <a:pt x="161" y="204"/>
                    <a:pt x="167" y="201"/>
                    <a:pt x="176" y="196"/>
                  </a:cubicBezTo>
                  <a:lnTo>
                    <a:pt x="176" y="195"/>
                  </a:lnTo>
                  <a:lnTo>
                    <a:pt x="174" y="193"/>
                  </a:lnTo>
                  <a:cubicBezTo>
                    <a:pt x="180" y="190"/>
                    <a:pt x="184" y="188"/>
                    <a:pt x="185" y="188"/>
                  </a:cubicBezTo>
                  <a:cubicBezTo>
                    <a:pt x="187" y="188"/>
                    <a:pt x="183" y="193"/>
                    <a:pt x="169" y="201"/>
                  </a:cubicBezTo>
                  <a:cubicBezTo>
                    <a:pt x="162" y="207"/>
                    <a:pt x="158" y="209"/>
                    <a:pt x="159" y="209"/>
                  </a:cubicBezTo>
                  <a:cubicBezTo>
                    <a:pt x="159" y="209"/>
                    <a:pt x="163" y="207"/>
                    <a:pt x="170" y="203"/>
                  </a:cubicBezTo>
                  <a:cubicBezTo>
                    <a:pt x="177" y="200"/>
                    <a:pt x="181" y="198"/>
                    <a:pt x="182" y="198"/>
                  </a:cubicBezTo>
                  <a:cubicBezTo>
                    <a:pt x="183" y="198"/>
                    <a:pt x="180" y="201"/>
                    <a:pt x="172" y="207"/>
                  </a:cubicBezTo>
                  <a:cubicBezTo>
                    <a:pt x="165" y="211"/>
                    <a:pt x="161" y="214"/>
                    <a:pt x="161" y="214"/>
                  </a:cubicBezTo>
                  <a:cubicBezTo>
                    <a:pt x="161" y="214"/>
                    <a:pt x="165" y="212"/>
                    <a:pt x="172" y="208"/>
                  </a:cubicBezTo>
                  <a:cubicBezTo>
                    <a:pt x="188" y="199"/>
                    <a:pt x="197" y="195"/>
                    <a:pt x="200" y="195"/>
                  </a:cubicBezTo>
                  <a:cubicBezTo>
                    <a:pt x="202" y="195"/>
                    <a:pt x="197" y="199"/>
                    <a:pt x="183" y="208"/>
                  </a:cubicBezTo>
                  <a:cubicBezTo>
                    <a:pt x="169" y="217"/>
                    <a:pt x="162" y="223"/>
                    <a:pt x="162" y="224"/>
                  </a:cubicBezTo>
                  <a:cubicBezTo>
                    <a:pt x="162" y="224"/>
                    <a:pt x="162" y="224"/>
                    <a:pt x="163" y="224"/>
                  </a:cubicBezTo>
                  <a:cubicBezTo>
                    <a:pt x="165" y="224"/>
                    <a:pt x="171" y="220"/>
                    <a:pt x="178" y="216"/>
                  </a:cubicBezTo>
                  <a:cubicBezTo>
                    <a:pt x="184" y="211"/>
                    <a:pt x="188" y="209"/>
                    <a:pt x="188" y="209"/>
                  </a:cubicBezTo>
                  <a:cubicBezTo>
                    <a:pt x="189" y="209"/>
                    <a:pt x="186" y="212"/>
                    <a:pt x="179" y="218"/>
                  </a:cubicBezTo>
                  <a:cubicBezTo>
                    <a:pt x="165" y="230"/>
                    <a:pt x="161" y="234"/>
                    <a:pt x="166" y="234"/>
                  </a:cubicBezTo>
                  <a:cubicBezTo>
                    <a:pt x="168" y="234"/>
                    <a:pt x="171" y="233"/>
                    <a:pt x="177" y="232"/>
                  </a:cubicBezTo>
                  <a:cubicBezTo>
                    <a:pt x="182" y="230"/>
                    <a:pt x="186" y="229"/>
                    <a:pt x="188" y="229"/>
                  </a:cubicBezTo>
                  <a:cubicBezTo>
                    <a:pt x="193" y="229"/>
                    <a:pt x="190" y="232"/>
                    <a:pt x="179" y="236"/>
                  </a:cubicBezTo>
                  <a:cubicBezTo>
                    <a:pt x="169" y="240"/>
                    <a:pt x="165" y="242"/>
                    <a:pt x="166" y="242"/>
                  </a:cubicBezTo>
                  <a:cubicBezTo>
                    <a:pt x="167" y="242"/>
                    <a:pt x="169" y="241"/>
                    <a:pt x="172" y="240"/>
                  </a:cubicBezTo>
                  <a:cubicBezTo>
                    <a:pt x="173" y="243"/>
                    <a:pt x="174" y="245"/>
                    <a:pt x="174" y="246"/>
                  </a:cubicBezTo>
                  <a:cubicBezTo>
                    <a:pt x="175" y="246"/>
                    <a:pt x="175" y="246"/>
                    <a:pt x="175" y="246"/>
                  </a:cubicBezTo>
                  <a:cubicBezTo>
                    <a:pt x="178" y="246"/>
                    <a:pt x="184" y="243"/>
                    <a:pt x="190" y="239"/>
                  </a:cubicBezTo>
                  <a:lnTo>
                    <a:pt x="190" y="239"/>
                  </a:lnTo>
                  <a:cubicBezTo>
                    <a:pt x="180" y="247"/>
                    <a:pt x="175" y="252"/>
                    <a:pt x="178" y="252"/>
                  </a:cubicBezTo>
                  <a:cubicBezTo>
                    <a:pt x="179" y="252"/>
                    <a:pt x="182" y="251"/>
                    <a:pt x="186" y="249"/>
                  </a:cubicBezTo>
                  <a:lnTo>
                    <a:pt x="188" y="251"/>
                  </a:lnTo>
                  <a:cubicBezTo>
                    <a:pt x="188" y="251"/>
                    <a:pt x="188" y="251"/>
                    <a:pt x="188" y="251"/>
                  </a:cubicBezTo>
                  <a:cubicBezTo>
                    <a:pt x="189" y="251"/>
                    <a:pt x="191" y="250"/>
                    <a:pt x="196" y="248"/>
                  </a:cubicBezTo>
                  <a:cubicBezTo>
                    <a:pt x="197" y="248"/>
                    <a:pt x="198" y="247"/>
                    <a:pt x="199" y="247"/>
                  </a:cubicBezTo>
                  <a:cubicBezTo>
                    <a:pt x="201" y="247"/>
                    <a:pt x="195" y="252"/>
                    <a:pt x="190" y="256"/>
                  </a:cubicBezTo>
                  <a:cubicBezTo>
                    <a:pt x="185" y="260"/>
                    <a:pt x="181" y="265"/>
                    <a:pt x="182" y="265"/>
                  </a:cubicBezTo>
                  <a:cubicBezTo>
                    <a:pt x="182" y="265"/>
                    <a:pt x="183" y="264"/>
                    <a:pt x="185" y="263"/>
                  </a:cubicBezTo>
                  <a:cubicBezTo>
                    <a:pt x="192" y="260"/>
                    <a:pt x="200" y="256"/>
                    <a:pt x="208" y="253"/>
                  </a:cubicBezTo>
                  <a:cubicBezTo>
                    <a:pt x="210" y="252"/>
                    <a:pt x="211" y="252"/>
                    <a:pt x="211" y="252"/>
                  </a:cubicBezTo>
                  <a:cubicBezTo>
                    <a:pt x="213" y="252"/>
                    <a:pt x="208" y="256"/>
                    <a:pt x="201" y="258"/>
                  </a:cubicBezTo>
                  <a:cubicBezTo>
                    <a:pt x="196" y="262"/>
                    <a:pt x="191" y="265"/>
                    <a:pt x="188" y="270"/>
                  </a:cubicBezTo>
                  <a:cubicBezTo>
                    <a:pt x="189" y="270"/>
                    <a:pt x="189" y="271"/>
                    <a:pt x="191" y="271"/>
                  </a:cubicBezTo>
                  <a:cubicBezTo>
                    <a:pt x="192" y="271"/>
                    <a:pt x="194" y="271"/>
                    <a:pt x="197" y="269"/>
                  </a:cubicBezTo>
                  <a:cubicBezTo>
                    <a:pt x="199" y="268"/>
                    <a:pt x="200" y="267"/>
                    <a:pt x="201" y="267"/>
                  </a:cubicBezTo>
                  <a:cubicBezTo>
                    <a:pt x="206" y="267"/>
                    <a:pt x="207" y="272"/>
                    <a:pt x="201" y="276"/>
                  </a:cubicBezTo>
                  <a:cubicBezTo>
                    <a:pt x="201" y="276"/>
                    <a:pt x="202" y="278"/>
                    <a:pt x="202" y="279"/>
                  </a:cubicBezTo>
                  <a:cubicBezTo>
                    <a:pt x="203" y="279"/>
                    <a:pt x="203" y="279"/>
                    <a:pt x="203" y="279"/>
                  </a:cubicBezTo>
                  <a:cubicBezTo>
                    <a:pt x="206" y="279"/>
                    <a:pt x="211" y="276"/>
                    <a:pt x="211" y="276"/>
                  </a:cubicBezTo>
                  <a:cubicBezTo>
                    <a:pt x="211" y="276"/>
                    <a:pt x="212" y="277"/>
                    <a:pt x="212" y="277"/>
                  </a:cubicBezTo>
                  <a:cubicBezTo>
                    <a:pt x="213" y="277"/>
                    <a:pt x="216" y="276"/>
                    <a:pt x="220" y="274"/>
                  </a:cubicBezTo>
                  <a:lnTo>
                    <a:pt x="220" y="274"/>
                  </a:lnTo>
                  <a:cubicBezTo>
                    <a:pt x="220" y="275"/>
                    <a:pt x="222" y="276"/>
                    <a:pt x="214" y="281"/>
                  </a:cubicBezTo>
                  <a:cubicBezTo>
                    <a:pt x="221" y="277"/>
                    <a:pt x="225" y="275"/>
                    <a:pt x="226" y="275"/>
                  </a:cubicBezTo>
                  <a:lnTo>
                    <a:pt x="226" y="275"/>
                  </a:lnTo>
                  <a:cubicBezTo>
                    <a:pt x="226" y="275"/>
                    <a:pt x="223" y="278"/>
                    <a:pt x="215" y="283"/>
                  </a:cubicBezTo>
                  <a:cubicBezTo>
                    <a:pt x="208" y="288"/>
                    <a:pt x="204" y="290"/>
                    <a:pt x="205" y="290"/>
                  </a:cubicBezTo>
                  <a:cubicBezTo>
                    <a:pt x="205" y="290"/>
                    <a:pt x="209" y="288"/>
                    <a:pt x="216" y="284"/>
                  </a:cubicBezTo>
                  <a:cubicBezTo>
                    <a:pt x="219" y="283"/>
                    <a:pt x="221" y="282"/>
                    <a:pt x="222" y="282"/>
                  </a:cubicBezTo>
                  <a:cubicBezTo>
                    <a:pt x="223" y="282"/>
                    <a:pt x="221" y="283"/>
                    <a:pt x="217" y="286"/>
                  </a:cubicBezTo>
                  <a:cubicBezTo>
                    <a:pt x="213" y="289"/>
                    <a:pt x="212" y="290"/>
                    <a:pt x="212" y="290"/>
                  </a:cubicBezTo>
                  <a:cubicBezTo>
                    <a:pt x="213" y="290"/>
                    <a:pt x="215" y="290"/>
                    <a:pt x="218" y="288"/>
                  </a:cubicBezTo>
                  <a:cubicBezTo>
                    <a:pt x="226" y="284"/>
                    <a:pt x="232" y="281"/>
                    <a:pt x="234" y="281"/>
                  </a:cubicBezTo>
                  <a:cubicBezTo>
                    <a:pt x="236" y="281"/>
                    <a:pt x="234" y="283"/>
                    <a:pt x="227" y="288"/>
                  </a:cubicBezTo>
                  <a:cubicBezTo>
                    <a:pt x="227" y="288"/>
                    <a:pt x="227" y="288"/>
                    <a:pt x="228" y="288"/>
                  </a:cubicBezTo>
                  <a:cubicBezTo>
                    <a:pt x="229" y="288"/>
                    <a:pt x="231" y="287"/>
                    <a:pt x="236" y="285"/>
                  </a:cubicBezTo>
                  <a:cubicBezTo>
                    <a:pt x="243" y="282"/>
                    <a:pt x="247" y="280"/>
                    <a:pt x="247" y="280"/>
                  </a:cubicBezTo>
                  <a:lnTo>
                    <a:pt x="247" y="280"/>
                  </a:lnTo>
                  <a:cubicBezTo>
                    <a:pt x="247" y="280"/>
                    <a:pt x="244" y="282"/>
                    <a:pt x="236" y="286"/>
                  </a:cubicBezTo>
                  <a:cubicBezTo>
                    <a:pt x="229" y="292"/>
                    <a:pt x="225" y="295"/>
                    <a:pt x="227" y="295"/>
                  </a:cubicBezTo>
                  <a:cubicBezTo>
                    <a:pt x="228" y="295"/>
                    <a:pt x="232" y="293"/>
                    <a:pt x="238" y="290"/>
                  </a:cubicBezTo>
                  <a:cubicBezTo>
                    <a:pt x="238" y="290"/>
                    <a:pt x="241" y="289"/>
                    <a:pt x="242" y="289"/>
                  </a:cubicBezTo>
                  <a:cubicBezTo>
                    <a:pt x="243" y="289"/>
                    <a:pt x="243" y="290"/>
                    <a:pt x="239" y="292"/>
                  </a:cubicBezTo>
                  <a:cubicBezTo>
                    <a:pt x="236" y="297"/>
                    <a:pt x="232" y="303"/>
                    <a:pt x="235" y="303"/>
                  </a:cubicBezTo>
                  <a:cubicBezTo>
                    <a:pt x="237" y="303"/>
                    <a:pt x="240" y="302"/>
                    <a:pt x="244" y="299"/>
                  </a:cubicBezTo>
                  <a:lnTo>
                    <a:pt x="245" y="301"/>
                  </a:lnTo>
                  <a:cubicBezTo>
                    <a:pt x="242" y="305"/>
                    <a:pt x="240" y="307"/>
                    <a:pt x="242" y="307"/>
                  </a:cubicBezTo>
                  <a:cubicBezTo>
                    <a:pt x="243" y="307"/>
                    <a:pt x="245" y="307"/>
                    <a:pt x="247" y="306"/>
                  </a:cubicBezTo>
                  <a:lnTo>
                    <a:pt x="255" y="302"/>
                  </a:lnTo>
                  <a:lnTo>
                    <a:pt x="255" y="302"/>
                  </a:lnTo>
                  <a:cubicBezTo>
                    <a:pt x="248" y="307"/>
                    <a:pt x="242" y="312"/>
                    <a:pt x="242" y="313"/>
                  </a:cubicBezTo>
                  <a:cubicBezTo>
                    <a:pt x="242" y="314"/>
                    <a:pt x="242" y="314"/>
                    <a:pt x="243" y="314"/>
                  </a:cubicBezTo>
                  <a:cubicBezTo>
                    <a:pt x="244" y="314"/>
                    <a:pt x="245" y="313"/>
                    <a:pt x="250" y="310"/>
                  </a:cubicBezTo>
                  <a:cubicBezTo>
                    <a:pt x="254" y="307"/>
                    <a:pt x="256" y="306"/>
                    <a:pt x="257" y="306"/>
                  </a:cubicBezTo>
                  <a:cubicBezTo>
                    <a:pt x="257" y="306"/>
                    <a:pt x="257" y="306"/>
                    <a:pt x="257" y="307"/>
                  </a:cubicBezTo>
                  <a:cubicBezTo>
                    <a:pt x="259" y="308"/>
                    <a:pt x="252" y="313"/>
                    <a:pt x="244" y="318"/>
                  </a:cubicBezTo>
                  <a:lnTo>
                    <a:pt x="245" y="319"/>
                  </a:lnTo>
                  <a:cubicBezTo>
                    <a:pt x="253" y="314"/>
                    <a:pt x="257" y="312"/>
                    <a:pt x="257" y="312"/>
                  </a:cubicBezTo>
                  <a:lnTo>
                    <a:pt x="257" y="312"/>
                  </a:lnTo>
                  <a:cubicBezTo>
                    <a:pt x="258" y="312"/>
                    <a:pt x="256" y="314"/>
                    <a:pt x="253" y="316"/>
                  </a:cubicBezTo>
                  <a:cubicBezTo>
                    <a:pt x="246" y="321"/>
                    <a:pt x="247" y="322"/>
                    <a:pt x="247" y="324"/>
                  </a:cubicBezTo>
                  <a:cubicBezTo>
                    <a:pt x="250" y="322"/>
                    <a:pt x="251" y="322"/>
                    <a:pt x="251" y="322"/>
                  </a:cubicBezTo>
                  <a:lnTo>
                    <a:pt x="251" y="322"/>
                  </a:lnTo>
                  <a:cubicBezTo>
                    <a:pt x="252" y="322"/>
                    <a:pt x="249" y="324"/>
                    <a:pt x="248" y="324"/>
                  </a:cubicBezTo>
                  <a:cubicBezTo>
                    <a:pt x="248" y="324"/>
                    <a:pt x="247" y="324"/>
                    <a:pt x="247" y="324"/>
                  </a:cubicBezTo>
                  <a:lnTo>
                    <a:pt x="241" y="328"/>
                  </a:lnTo>
                  <a:cubicBezTo>
                    <a:pt x="238" y="330"/>
                    <a:pt x="238" y="331"/>
                    <a:pt x="238" y="331"/>
                  </a:cubicBezTo>
                  <a:cubicBezTo>
                    <a:pt x="238" y="331"/>
                    <a:pt x="243" y="328"/>
                    <a:pt x="248" y="325"/>
                  </a:cubicBezTo>
                  <a:lnTo>
                    <a:pt x="250" y="327"/>
                  </a:lnTo>
                  <a:cubicBezTo>
                    <a:pt x="250" y="327"/>
                    <a:pt x="250" y="328"/>
                    <a:pt x="250" y="328"/>
                  </a:cubicBezTo>
                  <a:cubicBezTo>
                    <a:pt x="251" y="328"/>
                    <a:pt x="253" y="327"/>
                    <a:pt x="257" y="324"/>
                  </a:cubicBezTo>
                  <a:cubicBezTo>
                    <a:pt x="263" y="319"/>
                    <a:pt x="270" y="315"/>
                    <a:pt x="272" y="315"/>
                  </a:cubicBezTo>
                  <a:cubicBezTo>
                    <a:pt x="272" y="315"/>
                    <a:pt x="272" y="316"/>
                    <a:pt x="272" y="316"/>
                  </a:cubicBezTo>
                  <a:cubicBezTo>
                    <a:pt x="274" y="314"/>
                    <a:pt x="275" y="313"/>
                    <a:pt x="276" y="313"/>
                  </a:cubicBezTo>
                  <a:lnTo>
                    <a:pt x="276" y="313"/>
                  </a:lnTo>
                  <a:cubicBezTo>
                    <a:pt x="276" y="313"/>
                    <a:pt x="274" y="316"/>
                    <a:pt x="272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65" y="320"/>
                    <a:pt x="257" y="325"/>
                    <a:pt x="259" y="326"/>
                  </a:cubicBezTo>
                  <a:cubicBezTo>
                    <a:pt x="259" y="327"/>
                    <a:pt x="252" y="331"/>
                    <a:pt x="252" y="331"/>
                  </a:cubicBezTo>
                  <a:cubicBezTo>
                    <a:pt x="244" y="336"/>
                    <a:pt x="243" y="338"/>
                    <a:pt x="245" y="338"/>
                  </a:cubicBezTo>
                  <a:cubicBezTo>
                    <a:pt x="247" y="338"/>
                    <a:pt x="251" y="337"/>
                    <a:pt x="254" y="335"/>
                  </a:cubicBezTo>
                  <a:cubicBezTo>
                    <a:pt x="261" y="332"/>
                    <a:pt x="265" y="330"/>
                    <a:pt x="266" y="330"/>
                  </a:cubicBezTo>
                  <a:cubicBezTo>
                    <a:pt x="268" y="330"/>
                    <a:pt x="265" y="333"/>
                    <a:pt x="256" y="338"/>
                  </a:cubicBezTo>
                  <a:cubicBezTo>
                    <a:pt x="252" y="341"/>
                    <a:pt x="250" y="342"/>
                    <a:pt x="251" y="342"/>
                  </a:cubicBezTo>
                  <a:cubicBezTo>
                    <a:pt x="252" y="342"/>
                    <a:pt x="265" y="336"/>
                    <a:pt x="280" y="328"/>
                  </a:cubicBezTo>
                  <a:lnTo>
                    <a:pt x="301" y="316"/>
                  </a:lnTo>
                  <a:lnTo>
                    <a:pt x="280" y="329"/>
                  </a:lnTo>
                  <a:cubicBezTo>
                    <a:pt x="262" y="341"/>
                    <a:pt x="255" y="346"/>
                    <a:pt x="257" y="346"/>
                  </a:cubicBezTo>
                  <a:cubicBezTo>
                    <a:pt x="258" y="346"/>
                    <a:pt x="262" y="345"/>
                    <a:pt x="268" y="343"/>
                  </a:cubicBezTo>
                  <a:cubicBezTo>
                    <a:pt x="271" y="342"/>
                    <a:pt x="273" y="341"/>
                    <a:pt x="274" y="341"/>
                  </a:cubicBezTo>
                  <a:cubicBezTo>
                    <a:pt x="275" y="341"/>
                    <a:pt x="274" y="342"/>
                    <a:pt x="270" y="345"/>
                  </a:cubicBezTo>
                  <a:cubicBezTo>
                    <a:pt x="262" y="349"/>
                    <a:pt x="263" y="350"/>
                    <a:pt x="264" y="354"/>
                  </a:cubicBezTo>
                  <a:cubicBezTo>
                    <a:pt x="265" y="356"/>
                    <a:pt x="266" y="357"/>
                    <a:pt x="267" y="357"/>
                  </a:cubicBezTo>
                  <a:cubicBezTo>
                    <a:pt x="269" y="357"/>
                    <a:pt x="271" y="356"/>
                    <a:pt x="274" y="354"/>
                  </a:cubicBezTo>
                  <a:lnTo>
                    <a:pt x="275" y="356"/>
                  </a:lnTo>
                  <a:cubicBezTo>
                    <a:pt x="269" y="361"/>
                    <a:pt x="268" y="363"/>
                    <a:pt x="269" y="363"/>
                  </a:cubicBezTo>
                  <a:cubicBezTo>
                    <a:pt x="270" y="363"/>
                    <a:pt x="276" y="359"/>
                    <a:pt x="284" y="354"/>
                  </a:cubicBezTo>
                  <a:cubicBezTo>
                    <a:pt x="284" y="354"/>
                    <a:pt x="284" y="355"/>
                    <a:pt x="285" y="355"/>
                  </a:cubicBezTo>
                  <a:lnTo>
                    <a:pt x="278" y="361"/>
                  </a:lnTo>
                  <a:cubicBezTo>
                    <a:pt x="271" y="365"/>
                    <a:pt x="272" y="367"/>
                    <a:pt x="277" y="375"/>
                  </a:cubicBezTo>
                  <a:cubicBezTo>
                    <a:pt x="280" y="381"/>
                    <a:pt x="281" y="383"/>
                    <a:pt x="284" y="383"/>
                  </a:cubicBezTo>
                  <a:cubicBezTo>
                    <a:pt x="287" y="383"/>
                    <a:pt x="291" y="381"/>
                    <a:pt x="297" y="377"/>
                  </a:cubicBezTo>
                  <a:cubicBezTo>
                    <a:pt x="304" y="374"/>
                    <a:pt x="308" y="372"/>
                    <a:pt x="309" y="372"/>
                  </a:cubicBezTo>
                  <a:cubicBezTo>
                    <a:pt x="310" y="372"/>
                    <a:pt x="306" y="375"/>
                    <a:pt x="299" y="380"/>
                  </a:cubicBezTo>
                  <a:cubicBezTo>
                    <a:pt x="293" y="383"/>
                    <a:pt x="288" y="387"/>
                    <a:pt x="289" y="387"/>
                  </a:cubicBezTo>
                  <a:cubicBezTo>
                    <a:pt x="289" y="387"/>
                    <a:pt x="290" y="386"/>
                    <a:pt x="292" y="385"/>
                  </a:cubicBezTo>
                  <a:lnTo>
                    <a:pt x="292" y="385"/>
                  </a:lnTo>
                  <a:cubicBezTo>
                    <a:pt x="292" y="385"/>
                    <a:pt x="293" y="387"/>
                    <a:pt x="287" y="393"/>
                  </a:cubicBezTo>
                  <a:cubicBezTo>
                    <a:pt x="280" y="399"/>
                    <a:pt x="279" y="402"/>
                    <a:pt x="281" y="402"/>
                  </a:cubicBezTo>
                  <a:cubicBezTo>
                    <a:pt x="282" y="402"/>
                    <a:pt x="286" y="400"/>
                    <a:pt x="289" y="398"/>
                  </a:cubicBezTo>
                  <a:cubicBezTo>
                    <a:pt x="294" y="393"/>
                    <a:pt x="296" y="392"/>
                    <a:pt x="297" y="392"/>
                  </a:cubicBezTo>
                  <a:lnTo>
                    <a:pt x="297" y="392"/>
                  </a:lnTo>
                  <a:cubicBezTo>
                    <a:pt x="297" y="392"/>
                    <a:pt x="293" y="395"/>
                    <a:pt x="290" y="399"/>
                  </a:cubicBezTo>
                  <a:cubicBezTo>
                    <a:pt x="285" y="403"/>
                    <a:pt x="280" y="407"/>
                    <a:pt x="280" y="407"/>
                  </a:cubicBezTo>
                  <a:cubicBezTo>
                    <a:pt x="281" y="407"/>
                    <a:pt x="282" y="407"/>
                    <a:pt x="283" y="405"/>
                  </a:cubicBezTo>
                  <a:cubicBezTo>
                    <a:pt x="286" y="404"/>
                    <a:pt x="289" y="403"/>
                    <a:pt x="291" y="403"/>
                  </a:cubicBezTo>
                  <a:cubicBezTo>
                    <a:pt x="296" y="403"/>
                    <a:pt x="297" y="406"/>
                    <a:pt x="288" y="412"/>
                  </a:cubicBezTo>
                  <a:cubicBezTo>
                    <a:pt x="288" y="412"/>
                    <a:pt x="289" y="413"/>
                    <a:pt x="289" y="414"/>
                  </a:cubicBezTo>
                  <a:cubicBezTo>
                    <a:pt x="292" y="412"/>
                    <a:pt x="294" y="412"/>
                    <a:pt x="296" y="412"/>
                  </a:cubicBezTo>
                  <a:cubicBezTo>
                    <a:pt x="298" y="412"/>
                    <a:pt x="298" y="413"/>
                    <a:pt x="299" y="414"/>
                  </a:cubicBezTo>
                  <a:cubicBezTo>
                    <a:pt x="300" y="417"/>
                    <a:pt x="300" y="418"/>
                    <a:pt x="293" y="422"/>
                  </a:cubicBezTo>
                  <a:cubicBezTo>
                    <a:pt x="288" y="424"/>
                    <a:pt x="286" y="426"/>
                    <a:pt x="288" y="426"/>
                  </a:cubicBezTo>
                  <a:cubicBezTo>
                    <a:pt x="289" y="426"/>
                    <a:pt x="291" y="425"/>
                    <a:pt x="294" y="424"/>
                  </a:cubicBezTo>
                  <a:cubicBezTo>
                    <a:pt x="295" y="425"/>
                    <a:pt x="295" y="425"/>
                    <a:pt x="295" y="425"/>
                  </a:cubicBezTo>
                  <a:cubicBezTo>
                    <a:pt x="297" y="425"/>
                    <a:pt x="308" y="419"/>
                    <a:pt x="310" y="419"/>
                  </a:cubicBezTo>
                  <a:cubicBezTo>
                    <a:pt x="310" y="419"/>
                    <a:pt x="310" y="419"/>
                    <a:pt x="310" y="419"/>
                  </a:cubicBezTo>
                  <a:cubicBezTo>
                    <a:pt x="317" y="415"/>
                    <a:pt x="324" y="412"/>
                    <a:pt x="325" y="412"/>
                  </a:cubicBezTo>
                  <a:cubicBezTo>
                    <a:pt x="326" y="412"/>
                    <a:pt x="326" y="412"/>
                    <a:pt x="326" y="412"/>
                  </a:cubicBezTo>
                  <a:lnTo>
                    <a:pt x="319" y="417"/>
                  </a:lnTo>
                  <a:lnTo>
                    <a:pt x="305" y="426"/>
                  </a:lnTo>
                  <a:cubicBezTo>
                    <a:pt x="305" y="426"/>
                    <a:pt x="305" y="427"/>
                    <a:pt x="306" y="427"/>
                  </a:cubicBezTo>
                  <a:cubicBezTo>
                    <a:pt x="307" y="427"/>
                    <a:pt x="309" y="426"/>
                    <a:pt x="314" y="423"/>
                  </a:cubicBezTo>
                  <a:lnTo>
                    <a:pt x="314" y="423"/>
                  </a:lnTo>
                  <a:cubicBezTo>
                    <a:pt x="307" y="429"/>
                    <a:pt x="307" y="430"/>
                    <a:pt x="308" y="432"/>
                  </a:cubicBezTo>
                  <a:cubicBezTo>
                    <a:pt x="309" y="434"/>
                    <a:pt x="309" y="434"/>
                    <a:pt x="312" y="434"/>
                  </a:cubicBezTo>
                  <a:cubicBezTo>
                    <a:pt x="313" y="434"/>
                    <a:pt x="316" y="434"/>
                    <a:pt x="319" y="432"/>
                  </a:cubicBezTo>
                  <a:lnTo>
                    <a:pt x="319" y="432"/>
                  </a:lnTo>
                  <a:cubicBezTo>
                    <a:pt x="309" y="439"/>
                    <a:pt x="308" y="445"/>
                    <a:pt x="313" y="445"/>
                  </a:cubicBezTo>
                  <a:cubicBezTo>
                    <a:pt x="315" y="445"/>
                    <a:pt x="319" y="444"/>
                    <a:pt x="324" y="441"/>
                  </a:cubicBezTo>
                  <a:cubicBezTo>
                    <a:pt x="326" y="439"/>
                    <a:pt x="328" y="439"/>
                    <a:pt x="329" y="439"/>
                  </a:cubicBezTo>
                  <a:cubicBezTo>
                    <a:pt x="330" y="439"/>
                    <a:pt x="329" y="440"/>
                    <a:pt x="325" y="444"/>
                  </a:cubicBezTo>
                  <a:cubicBezTo>
                    <a:pt x="321" y="447"/>
                    <a:pt x="319" y="448"/>
                    <a:pt x="320" y="448"/>
                  </a:cubicBezTo>
                  <a:cubicBezTo>
                    <a:pt x="321" y="448"/>
                    <a:pt x="322" y="447"/>
                    <a:pt x="326" y="446"/>
                  </a:cubicBezTo>
                  <a:cubicBezTo>
                    <a:pt x="328" y="445"/>
                    <a:pt x="329" y="445"/>
                    <a:pt x="329" y="445"/>
                  </a:cubicBezTo>
                  <a:cubicBezTo>
                    <a:pt x="331" y="445"/>
                    <a:pt x="326" y="449"/>
                    <a:pt x="320" y="454"/>
                  </a:cubicBezTo>
                  <a:cubicBezTo>
                    <a:pt x="311" y="460"/>
                    <a:pt x="308" y="463"/>
                    <a:pt x="310" y="463"/>
                  </a:cubicBezTo>
                  <a:cubicBezTo>
                    <a:pt x="310" y="463"/>
                    <a:pt x="312" y="463"/>
                    <a:pt x="315" y="461"/>
                  </a:cubicBezTo>
                  <a:cubicBezTo>
                    <a:pt x="317" y="461"/>
                    <a:pt x="319" y="461"/>
                    <a:pt x="321" y="461"/>
                  </a:cubicBezTo>
                  <a:cubicBezTo>
                    <a:pt x="324" y="461"/>
                    <a:pt x="325" y="462"/>
                    <a:pt x="326" y="463"/>
                  </a:cubicBezTo>
                  <a:cubicBezTo>
                    <a:pt x="334" y="460"/>
                    <a:pt x="335" y="461"/>
                    <a:pt x="342" y="456"/>
                  </a:cubicBezTo>
                  <a:cubicBezTo>
                    <a:pt x="346" y="453"/>
                    <a:pt x="351" y="449"/>
                    <a:pt x="356" y="447"/>
                  </a:cubicBezTo>
                  <a:cubicBezTo>
                    <a:pt x="358" y="446"/>
                    <a:pt x="359" y="446"/>
                    <a:pt x="359" y="446"/>
                  </a:cubicBezTo>
                  <a:cubicBezTo>
                    <a:pt x="361" y="446"/>
                    <a:pt x="358" y="448"/>
                    <a:pt x="357" y="448"/>
                  </a:cubicBezTo>
                  <a:cubicBezTo>
                    <a:pt x="356" y="448"/>
                    <a:pt x="356" y="448"/>
                    <a:pt x="356" y="448"/>
                  </a:cubicBezTo>
                  <a:cubicBezTo>
                    <a:pt x="348" y="450"/>
                    <a:pt x="348" y="451"/>
                    <a:pt x="343" y="457"/>
                  </a:cubicBezTo>
                  <a:cubicBezTo>
                    <a:pt x="336" y="463"/>
                    <a:pt x="337" y="465"/>
                    <a:pt x="337" y="466"/>
                  </a:cubicBezTo>
                  <a:cubicBezTo>
                    <a:pt x="338" y="467"/>
                    <a:pt x="339" y="469"/>
                    <a:pt x="340" y="470"/>
                  </a:cubicBezTo>
                  <a:cubicBezTo>
                    <a:pt x="337" y="475"/>
                    <a:pt x="336" y="478"/>
                    <a:pt x="337" y="478"/>
                  </a:cubicBezTo>
                  <a:cubicBezTo>
                    <a:pt x="338" y="478"/>
                    <a:pt x="340" y="477"/>
                    <a:pt x="343" y="475"/>
                  </a:cubicBezTo>
                  <a:cubicBezTo>
                    <a:pt x="345" y="474"/>
                    <a:pt x="346" y="473"/>
                    <a:pt x="348" y="472"/>
                  </a:cubicBezTo>
                  <a:lnTo>
                    <a:pt x="348" y="472"/>
                  </a:lnTo>
                  <a:cubicBezTo>
                    <a:pt x="339" y="479"/>
                    <a:pt x="341" y="488"/>
                    <a:pt x="349" y="488"/>
                  </a:cubicBezTo>
                  <a:cubicBezTo>
                    <a:pt x="351" y="488"/>
                    <a:pt x="354" y="487"/>
                    <a:pt x="357" y="485"/>
                  </a:cubicBezTo>
                  <a:cubicBezTo>
                    <a:pt x="360" y="484"/>
                    <a:pt x="361" y="483"/>
                    <a:pt x="361" y="483"/>
                  </a:cubicBezTo>
                  <a:lnTo>
                    <a:pt x="361" y="483"/>
                  </a:lnTo>
                  <a:cubicBezTo>
                    <a:pt x="361" y="483"/>
                    <a:pt x="355" y="486"/>
                    <a:pt x="351" y="490"/>
                  </a:cubicBezTo>
                  <a:cubicBezTo>
                    <a:pt x="343" y="494"/>
                    <a:pt x="344" y="495"/>
                    <a:pt x="345" y="497"/>
                  </a:cubicBezTo>
                  <a:cubicBezTo>
                    <a:pt x="346" y="499"/>
                    <a:pt x="355" y="497"/>
                    <a:pt x="357" y="501"/>
                  </a:cubicBezTo>
                  <a:cubicBezTo>
                    <a:pt x="359" y="504"/>
                    <a:pt x="360" y="506"/>
                    <a:pt x="363" y="506"/>
                  </a:cubicBezTo>
                  <a:cubicBezTo>
                    <a:pt x="365" y="506"/>
                    <a:pt x="366" y="506"/>
                    <a:pt x="368" y="504"/>
                  </a:cubicBezTo>
                  <a:lnTo>
                    <a:pt x="368" y="504"/>
                  </a:lnTo>
                  <a:cubicBezTo>
                    <a:pt x="370" y="505"/>
                    <a:pt x="370" y="505"/>
                    <a:pt x="362" y="510"/>
                  </a:cubicBezTo>
                  <a:cubicBezTo>
                    <a:pt x="354" y="513"/>
                    <a:pt x="355" y="514"/>
                    <a:pt x="355" y="515"/>
                  </a:cubicBezTo>
                  <a:cubicBezTo>
                    <a:pt x="355" y="515"/>
                    <a:pt x="355" y="516"/>
                    <a:pt x="356" y="516"/>
                  </a:cubicBezTo>
                  <a:cubicBezTo>
                    <a:pt x="358" y="516"/>
                    <a:pt x="364" y="511"/>
                    <a:pt x="371" y="507"/>
                  </a:cubicBezTo>
                  <a:cubicBezTo>
                    <a:pt x="373" y="506"/>
                    <a:pt x="375" y="505"/>
                    <a:pt x="376" y="505"/>
                  </a:cubicBezTo>
                  <a:cubicBezTo>
                    <a:pt x="377" y="505"/>
                    <a:pt x="376" y="507"/>
                    <a:pt x="372" y="511"/>
                  </a:cubicBezTo>
                  <a:cubicBezTo>
                    <a:pt x="367" y="516"/>
                    <a:pt x="368" y="520"/>
                    <a:pt x="373" y="520"/>
                  </a:cubicBezTo>
                  <a:cubicBezTo>
                    <a:pt x="375" y="520"/>
                    <a:pt x="376" y="520"/>
                    <a:pt x="377" y="520"/>
                  </a:cubicBezTo>
                  <a:lnTo>
                    <a:pt x="377" y="520"/>
                  </a:lnTo>
                  <a:cubicBezTo>
                    <a:pt x="377" y="521"/>
                    <a:pt x="379" y="522"/>
                    <a:pt x="371" y="527"/>
                  </a:cubicBezTo>
                  <a:cubicBezTo>
                    <a:pt x="366" y="530"/>
                    <a:pt x="362" y="535"/>
                    <a:pt x="365" y="535"/>
                  </a:cubicBezTo>
                  <a:cubicBezTo>
                    <a:pt x="366" y="535"/>
                    <a:pt x="369" y="534"/>
                    <a:pt x="374" y="531"/>
                  </a:cubicBezTo>
                  <a:lnTo>
                    <a:pt x="374" y="531"/>
                  </a:lnTo>
                  <a:cubicBezTo>
                    <a:pt x="375" y="532"/>
                    <a:pt x="375" y="532"/>
                    <a:pt x="367" y="537"/>
                  </a:cubicBezTo>
                  <a:cubicBezTo>
                    <a:pt x="363" y="540"/>
                    <a:pt x="359" y="544"/>
                    <a:pt x="360" y="544"/>
                  </a:cubicBezTo>
                  <a:cubicBezTo>
                    <a:pt x="360" y="544"/>
                    <a:pt x="363" y="542"/>
                    <a:pt x="368" y="539"/>
                  </a:cubicBezTo>
                  <a:cubicBezTo>
                    <a:pt x="370" y="538"/>
                    <a:pt x="372" y="538"/>
                    <a:pt x="373" y="538"/>
                  </a:cubicBezTo>
                  <a:cubicBezTo>
                    <a:pt x="378" y="538"/>
                    <a:pt x="377" y="541"/>
                    <a:pt x="373" y="547"/>
                  </a:cubicBezTo>
                  <a:cubicBezTo>
                    <a:pt x="373" y="547"/>
                    <a:pt x="374" y="548"/>
                    <a:pt x="375" y="548"/>
                  </a:cubicBezTo>
                  <a:cubicBezTo>
                    <a:pt x="375" y="548"/>
                    <a:pt x="377" y="547"/>
                    <a:pt x="381" y="544"/>
                  </a:cubicBezTo>
                  <a:lnTo>
                    <a:pt x="389" y="540"/>
                  </a:lnTo>
                  <a:lnTo>
                    <a:pt x="389" y="540"/>
                  </a:lnTo>
                  <a:cubicBezTo>
                    <a:pt x="382" y="545"/>
                    <a:pt x="378" y="548"/>
                    <a:pt x="379" y="548"/>
                  </a:cubicBezTo>
                  <a:cubicBezTo>
                    <a:pt x="379" y="548"/>
                    <a:pt x="383" y="546"/>
                    <a:pt x="390" y="542"/>
                  </a:cubicBezTo>
                  <a:cubicBezTo>
                    <a:pt x="393" y="540"/>
                    <a:pt x="395" y="539"/>
                    <a:pt x="395" y="539"/>
                  </a:cubicBezTo>
                  <a:cubicBezTo>
                    <a:pt x="396" y="539"/>
                    <a:pt x="395" y="541"/>
                    <a:pt x="391" y="543"/>
                  </a:cubicBezTo>
                  <a:cubicBezTo>
                    <a:pt x="384" y="549"/>
                    <a:pt x="384" y="550"/>
                    <a:pt x="384" y="550"/>
                  </a:cubicBezTo>
                  <a:cubicBezTo>
                    <a:pt x="385" y="551"/>
                    <a:pt x="395" y="552"/>
                    <a:pt x="399" y="557"/>
                  </a:cubicBezTo>
                  <a:cubicBezTo>
                    <a:pt x="402" y="563"/>
                    <a:pt x="404" y="567"/>
                    <a:pt x="407" y="567"/>
                  </a:cubicBezTo>
                  <a:cubicBezTo>
                    <a:pt x="409" y="567"/>
                    <a:pt x="410" y="566"/>
                    <a:pt x="412" y="565"/>
                  </a:cubicBezTo>
                  <a:cubicBezTo>
                    <a:pt x="416" y="563"/>
                    <a:pt x="418" y="562"/>
                    <a:pt x="418" y="562"/>
                  </a:cubicBezTo>
                  <a:cubicBezTo>
                    <a:pt x="419" y="562"/>
                    <a:pt x="417" y="564"/>
                    <a:pt x="413" y="567"/>
                  </a:cubicBezTo>
                  <a:cubicBezTo>
                    <a:pt x="407" y="573"/>
                    <a:pt x="408" y="574"/>
                    <a:pt x="408" y="575"/>
                  </a:cubicBezTo>
                  <a:cubicBezTo>
                    <a:pt x="409" y="576"/>
                    <a:pt x="409" y="577"/>
                    <a:pt x="402" y="582"/>
                  </a:cubicBezTo>
                  <a:cubicBezTo>
                    <a:pt x="407" y="579"/>
                    <a:pt x="409" y="579"/>
                    <a:pt x="410" y="579"/>
                  </a:cubicBezTo>
                  <a:cubicBezTo>
                    <a:pt x="410" y="579"/>
                    <a:pt x="410" y="579"/>
                    <a:pt x="410" y="579"/>
                  </a:cubicBezTo>
                  <a:cubicBezTo>
                    <a:pt x="406" y="582"/>
                    <a:pt x="405" y="583"/>
                    <a:pt x="406" y="583"/>
                  </a:cubicBezTo>
                  <a:cubicBezTo>
                    <a:pt x="407" y="583"/>
                    <a:pt x="409" y="583"/>
                    <a:pt x="412" y="582"/>
                  </a:cubicBezTo>
                  <a:cubicBezTo>
                    <a:pt x="419" y="578"/>
                    <a:pt x="423" y="576"/>
                    <a:pt x="423" y="576"/>
                  </a:cubicBezTo>
                  <a:lnTo>
                    <a:pt x="423" y="576"/>
                  </a:lnTo>
                  <a:cubicBezTo>
                    <a:pt x="423" y="576"/>
                    <a:pt x="420" y="578"/>
                    <a:pt x="412" y="583"/>
                  </a:cubicBezTo>
                  <a:cubicBezTo>
                    <a:pt x="407" y="586"/>
                    <a:pt x="403" y="591"/>
                    <a:pt x="404" y="591"/>
                  </a:cubicBezTo>
                  <a:cubicBezTo>
                    <a:pt x="404" y="591"/>
                    <a:pt x="405" y="591"/>
                    <a:pt x="407" y="589"/>
                  </a:cubicBezTo>
                  <a:cubicBezTo>
                    <a:pt x="413" y="585"/>
                    <a:pt x="414" y="587"/>
                    <a:pt x="422" y="584"/>
                  </a:cubicBezTo>
                  <a:cubicBezTo>
                    <a:pt x="423" y="584"/>
                    <a:pt x="423" y="585"/>
                    <a:pt x="417" y="590"/>
                  </a:cubicBezTo>
                  <a:cubicBezTo>
                    <a:pt x="413" y="594"/>
                    <a:pt x="414" y="595"/>
                    <a:pt x="418" y="595"/>
                  </a:cubicBezTo>
                  <a:cubicBezTo>
                    <a:pt x="421" y="595"/>
                    <a:pt x="425" y="594"/>
                    <a:pt x="428" y="593"/>
                  </a:cubicBezTo>
                  <a:cubicBezTo>
                    <a:pt x="431" y="591"/>
                    <a:pt x="433" y="590"/>
                    <a:pt x="434" y="590"/>
                  </a:cubicBezTo>
                  <a:cubicBezTo>
                    <a:pt x="435" y="590"/>
                    <a:pt x="433" y="591"/>
                    <a:pt x="429" y="594"/>
                  </a:cubicBezTo>
                  <a:cubicBezTo>
                    <a:pt x="421" y="598"/>
                    <a:pt x="422" y="599"/>
                    <a:pt x="422" y="601"/>
                  </a:cubicBezTo>
                  <a:cubicBezTo>
                    <a:pt x="424" y="600"/>
                    <a:pt x="425" y="599"/>
                    <a:pt x="426" y="599"/>
                  </a:cubicBezTo>
                  <a:cubicBezTo>
                    <a:pt x="427" y="599"/>
                    <a:pt x="422" y="603"/>
                    <a:pt x="416" y="606"/>
                  </a:cubicBezTo>
                  <a:cubicBezTo>
                    <a:pt x="408" y="610"/>
                    <a:pt x="409" y="611"/>
                    <a:pt x="410" y="613"/>
                  </a:cubicBezTo>
                  <a:cubicBezTo>
                    <a:pt x="411" y="612"/>
                    <a:pt x="413" y="611"/>
                    <a:pt x="415" y="611"/>
                  </a:cubicBezTo>
                  <a:cubicBezTo>
                    <a:pt x="418" y="611"/>
                    <a:pt x="421" y="614"/>
                    <a:pt x="422" y="617"/>
                  </a:cubicBezTo>
                  <a:cubicBezTo>
                    <a:pt x="424" y="619"/>
                    <a:pt x="425" y="620"/>
                    <a:pt x="428" y="620"/>
                  </a:cubicBezTo>
                  <a:cubicBezTo>
                    <a:pt x="432" y="620"/>
                    <a:pt x="439" y="617"/>
                    <a:pt x="449" y="613"/>
                  </a:cubicBezTo>
                  <a:lnTo>
                    <a:pt x="449" y="613"/>
                  </a:lnTo>
                  <a:cubicBezTo>
                    <a:pt x="443" y="619"/>
                    <a:pt x="428" y="629"/>
                    <a:pt x="428" y="629"/>
                  </a:cubicBezTo>
                  <a:cubicBezTo>
                    <a:pt x="428" y="629"/>
                    <a:pt x="428" y="629"/>
                    <a:pt x="428" y="629"/>
                  </a:cubicBezTo>
                  <a:cubicBezTo>
                    <a:pt x="430" y="629"/>
                    <a:pt x="437" y="625"/>
                    <a:pt x="444" y="620"/>
                  </a:cubicBezTo>
                  <a:cubicBezTo>
                    <a:pt x="446" y="618"/>
                    <a:pt x="448" y="617"/>
                    <a:pt x="449" y="617"/>
                  </a:cubicBezTo>
                  <a:cubicBezTo>
                    <a:pt x="450" y="617"/>
                    <a:pt x="449" y="619"/>
                    <a:pt x="445" y="623"/>
                  </a:cubicBezTo>
                  <a:cubicBezTo>
                    <a:pt x="441" y="627"/>
                    <a:pt x="440" y="629"/>
                    <a:pt x="442" y="629"/>
                  </a:cubicBezTo>
                  <a:cubicBezTo>
                    <a:pt x="443" y="629"/>
                    <a:pt x="445" y="629"/>
                    <a:pt x="447" y="628"/>
                  </a:cubicBezTo>
                  <a:lnTo>
                    <a:pt x="447" y="628"/>
                  </a:lnTo>
                  <a:cubicBezTo>
                    <a:pt x="448" y="629"/>
                    <a:pt x="449" y="630"/>
                    <a:pt x="443" y="635"/>
                  </a:cubicBezTo>
                  <a:cubicBezTo>
                    <a:pt x="443" y="636"/>
                    <a:pt x="443" y="636"/>
                    <a:pt x="443" y="636"/>
                  </a:cubicBezTo>
                  <a:cubicBezTo>
                    <a:pt x="443" y="636"/>
                    <a:pt x="445" y="635"/>
                    <a:pt x="450" y="632"/>
                  </a:cubicBezTo>
                  <a:cubicBezTo>
                    <a:pt x="453" y="630"/>
                    <a:pt x="455" y="629"/>
                    <a:pt x="456" y="629"/>
                  </a:cubicBezTo>
                  <a:cubicBezTo>
                    <a:pt x="457" y="629"/>
                    <a:pt x="455" y="631"/>
                    <a:pt x="452" y="634"/>
                  </a:cubicBezTo>
                  <a:cubicBezTo>
                    <a:pt x="441" y="641"/>
                    <a:pt x="439" y="645"/>
                    <a:pt x="442" y="645"/>
                  </a:cubicBezTo>
                  <a:cubicBezTo>
                    <a:pt x="443" y="645"/>
                    <a:pt x="445" y="645"/>
                    <a:pt x="447" y="643"/>
                  </a:cubicBezTo>
                  <a:cubicBezTo>
                    <a:pt x="451" y="641"/>
                    <a:pt x="452" y="640"/>
                    <a:pt x="453" y="640"/>
                  </a:cubicBezTo>
                  <a:cubicBezTo>
                    <a:pt x="454" y="640"/>
                    <a:pt x="454" y="640"/>
                    <a:pt x="455" y="641"/>
                  </a:cubicBezTo>
                  <a:cubicBezTo>
                    <a:pt x="455" y="642"/>
                    <a:pt x="456" y="642"/>
                    <a:pt x="457" y="642"/>
                  </a:cubicBezTo>
                  <a:cubicBezTo>
                    <a:pt x="458" y="642"/>
                    <a:pt x="460" y="642"/>
                    <a:pt x="464" y="640"/>
                  </a:cubicBezTo>
                  <a:cubicBezTo>
                    <a:pt x="465" y="641"/>
                    <a:pt x="465" y="642"/>
                    <a:pt x="465" y="642"/>
                  </a:cubicBezTo>
                  <a:cubicBezTo>
                    <a:pt x="466" y="643"/>
                    <a:pt x="460" y="646"/>
                    <a:pt x="458" y="646"/>
                  </a:cubicBezTo>
                  <a:cubicBezTo>
                    <a:pt x="458" y="646"/>
                    <a:pt x="457" y="646"/>
                    <a:pt x="457" y="645"/>
                  </a:cubicBezTo>
                  <a:lnTo>
                    <a:pt x="450" y="651"/>
                  </a:lnTo>
                  <a:cubicBezTo>
                    <a:pt x="451" y="652"/>
                    <a:pt x="452" y="653"/>
                    <a:pt x="453" y="653"/>
                  </a:cubicBezTo>
                  <a:cubicBezTo>
                    <a:pt x="455" y="653"/>
                    <a:pt x="457" y="653"/>
                    <a:pt x="460" y="651"/>
                  </a:cubicBezTo>
                  <a:lnTo>
                    <a:pt x="460" y="651"/>
                  </a:lnTo>
                  <a:cubicBezTo>
                    <a:pt x="455" y="655"/>
                    <a:pt x="450" y="659"/>
                    <a:pt x="451" y="659"/>
                  </a:cubicBezTo>
                  <a:cubicBezTo>
                    <a:pt x="452" y="659"/>
                    <a:pt x="453" y="659"/>
                    <a:pt x="455" y="658"/>
                  </a:cubicBezTo>
                  <a:cubicBezTo>
                    <a:pt x="460" y="655"/>
                    <a:pt x="463" y="654"/>
                    <a:pt x="464" y="654"/>
                  </a:cubicBezTo>
                  <a:cubicBezTo>
                    <a:pt x="465" y="654"/>
                    <a:pt x="461" y="657"/>
                    <a:pt x="456" y="660"/>
                  </a:cubicBezTo>
                  <a:cubicBezTo>
                    <a:pt x="448" y="665"/>
                    <a:pt x="444" y="667"/>
                    <a:pt x="446" y="667"/>
                  </a:cubicBezTo>
                  <a:cubicBezTo>
                    <a:pt x="447" y="667"/>
                    <a:pt x="451" y="666"/>
                    <a:pt x="458" y="663"/>
                  </a:cubicBezTo>
                  <a:cubicBezTo>
                    <a:pt x="459" y="666"/>
                    <a:pt x="469" y="666"/>
                    <a:pt x="471" y="669"/>
                  </a:cubicBezTo>
                  <a:cubicBezTo>
                    <a:pt x="473" y="673"/>
                    <a:pt x="474" y="676"/>
                    <a:pt x="469" y="681"/>
                  </a:cubicBezTo>
                  <a:lnTo>
                    <a:pt x="469" y="681"/>
                  </a:lnTo>
                  <a:cubicBezTo>
                    <a:pt x="472" y="680"/>
                    <a:pt x="473" y="679"/>
                    <a:pt x="474" y="679"/>
                  </a:cubicBezTo>
                  <a:cubicBezTo>
                    <a:pt x="476" y="679"/>
                    <a:pt x="476" y="680"/>
                    <a:pt x="477" y="681"/>
                  </a:cubicBezTo>
                  <a:cubicBezTo>
                    <a:pt x="475" y="685"/>
                    <a:pt x="475" y="686"/>
                    <a:pt x="477" y="686"/>
                  </a:cubicBezTo>
                  <a:cubicBezTo>
                    <a:pt x="480" y="686"/>
                    <a:pt x="484" y="684"/>
                    <a:pt x="489" y="682"/>
                  </a:cubicBezTo>
                  <a:lnTo>
                    <a:pt x="487" y="680"/>
                  </a:lnTo>
                  <a:cubicBezTo>
                    <a:pt x="495" y="676"/>
                    <a:pt x="498" y="674"/>
                    <a:pt x="499" y="674"/>
                  </a:cubicBezTo>
                  <a:cubicBezTo>
                    <a:pt x="501" y="674"/>
                    <a:pt x="499" y="676"/>
                    <a:pt x="496" y="679"/>
                  </a:cubicBezTo>
                  <a:cubicBezTo>
                    <a:pt x="496" y="680"/>
                    <a:pt x="490" y="685"/>
                    <a:pt x="482" y="689"/>
                  </a:cubicBezTo>
                  <a:cubicBezTo>
                    <a:pt x="475" y="694"/>
                    <a:pt x="468" y="699"/>
                    <a:pt x="469" y="700"/>
                  </a:cubicBezTo>
                  <a:cubicBezTo>
                    <a:pt x="469" y="701"/>
                    <a:pt x="470" y="701"/>
                    <a:pt x="470" y="701"/>
                  </a:cubicBezTo>
                  <a:cubicBezTo>
                    <a:pt x="471" y="701"/>
                    <a:pt x="473" y="700"/>
                    <a:pt x="477" y="697"/>
                  </a:cubicBezTo>
                  <a:cubicBezTo>
                    <a:pt x="482" y="694"/>
                    <a:pt x="483" y="693"/>
                    <a:pt x="484" y="693"/>
                  </a:cubicBezTo>
                  <a:cubicBezTo>
                    <a:pt x="485" y="693"/>
                    <a:pt x="485" y="693"/>
                    <a:pt x="485" y="694"/>
                  </a:cubicBezTo>
                  <a:cubicBezTo>
                    <a:pt x="485" y="694"/>
                    <a:pt x="485" y="695"/>
                    <a:pt x="487" y="695"/>
                  </a:cubicBezTo>
                  <a:cubicBezTo>
                    <a:pt x="488" y="695"/>
                    <a:pt x="490" y="694"/>
                    <a:pt x="494" y="693"/>
                  </a:cubicBezTo>
                  <a:cubicBezTo>
                    <a:pt x="498" y="690"/>
                    <a:pt x="500" y="689"/>
                    <a:pt x="501" y="689"/>
                  </a:cubicBezTo>
                  <a:cubicBezTo>
                    <a:pt x="502" y="689"/>
                    <a:pt x="502" y="690"/>
                    <a:pt x="502" y="690"/>
                  </a:cubicBezTo>
                  <a:cubicBezTo>
                    <a:pt x="495" y="696"/>
                    <a:pt x="496" y="698"/>
                    <a:pt x="496" y="698"/>
                  </a:cubicBezTo>
                  <a:lnTo>
                    <a:pt x="490" y="703"/>
                  </a:lnTo>
                  <a:cubicBezTo>
                    <a:pt x="485" y="706"/>
                    <a:pt x="481" y="709"/>
                    <a:pt x="476" y="713"/>
                  </a:cubicBezTo>
                  <a:cubicBezTo>
                    <a:pt x="476" y="713"/>
                    <a:pt x="476" y="713"/>
                    <a:pt x="476" y="713"/>
                  </a:cubicBezTo>
                  <a:cubicBezTo>
                    <a:pt x="478" y="713"/>
                    <a:pt x="484" y="709"/>
                    <a:pt x="484" y="709"/>
                  </a:cubicBezTo>
                  <a:cubicBezTo>
                    <a:pt x="485" y="709"/>
                    <a:pt x="485" y="709"/>
                    <a:pt x="486" y="709"/>
                  </a:cubicBezTo>
                  <a:cubicBezTo>
                    <a:pt x="493" y="709"/>
                    <a:pt x="506" y="731"/>
                    <a:pt x="508" y="734"/>
                  </a:cubicBezTo>
                  <a:cubicBezTo>
                    <a:pt x="503" y="738"/>
                    <a:pt x="503" y="741"/>
                    <a:pt x="505" y="741"/>
                  </a:cubicBezTo>
                  <a:cubicBezTo>
                    <a:pt x="506" y="741"/>
                    <a:pt x="507" y="741"/>
                    <a:pt x="510" y="739"/>
                  </a:cubicBezTo>
                  <a:cubicBezTo>
                    <a:pt x="512" y="737"/>
                    <a:pt x="513" y="737"/>
                    <a:pt x="514" y="737"/>
                  </a:cubicBezTo>
                  <a:cubicBezTo>
                    <a:pt x="518" y="737"/>
                    <a:pt x="521" y="741"/>
                    <a:pt x="523" y="745"/>
                  </a:cubicBezTo>
                  <a:cubicBezTo>
                    <a:pt x="527" y="751"/>
                    <a:pt x="529" y="756"/>
                    <a:pt x="533" y="756"/>
                  </a:cubicBezTo>
                  <a:cubicBezTo>
                    <a:pt x="535" y="756"/>
                    <a:pt x="536" y="755"/>
                    <a:pt x="538" y="754"/>
                  </a:cubicBezTo>
                  <a:lnTo>
                    <a:pt x="540" y="758"/>
                  </a:lnTo>
                  <a:cubicBezTo>
                    <a:pt x="541" y="758"/>
                    <a:pt x="542" y="759"/>
                    <a:pt x="543" y="759"/>
                  </a:cubicBezTo>
                  <a:cubicBezTo>
                    <a:pt x="545" y="759"/>
                    <a:pt x="547" y="758"/>
                    <a:pt x="549" y="758"/>
                  </a:cubicBezTo>
                  <a:cubicBezTo>
                    <a:pt x="549" y="758"/>
                    <a:pt x="550" y="759"/>
                    <a:pt x="550" y="759"/>
                  </a:cubicBezTo>
                  <a:cubicBezTo>
                    <a:pt x="554" y="757"/>
                    <a:pt x="555" y="757"/>
                    <a:pt x="556" y="757"/>
                  </a:cubicBezTo>
                  <a:cubicBezTo>
                    <a:pt x="557" y="757"/>
                    <a:pt x="555" y="758"/>
                    <a:pt x="551" y="760"/>
                  </a:cubicBezTo>
                  <a:cubicBezTo>
                    <a:pt x="543" y="764"/>
                    <a:pt x="537" y="769"/>
                    <a:pt x="537" y="770"/>
                  </a:cubicBezTo>
                  <a:cubicBezTo>
                    <a:pt x="537" y="770"/>
                    <a:pt x="537" y="771"/>
                    <a:pt x="538" y="771"/>
                  </a:cubicBezTo>
                  <a:cubicBezTo>
                    <a:pt x="541" y="771"/>
                    <a:pt x="547" y="767"/>
                    <a:pt x="552" y="763"/>
                  </a:cubicBezTo>
                  <a:cubicBezTo>
                    <a:pt x="558" y="759"/>
                    <a:pt x="560" y="759"/>
                    <a:pt x="560" y="759"/>
                  </a:cubicBezTo>
                  <a:cubicBezTo>
                    <a:pt x="560" y="759"/>
                    <a:pt x="560" y="759"/>
                    <a:pt x="560" y="759"/>
                  </a:cubicBezTo>
                  <a:cubicBezTo>
                    <a:pt x="561" y="760"/>
                    <a:pt x="561" y="760"/>
                    <a:pt x="554" y="764"/>
                  </a:cubicBezTo>
                  <a:lnTo>
                    <a:pt x="539" y="774"/>
                  </a:lnTo>
                  <a:lnTo>
                    <a:pt x="540" y="776"/>
                  </a:lnTo>
                  <a:cubicBezTo>
                    <a:pt x="545" y="772"/>
                    <a:pt x="547" y="771"/>
                    <a:pt x="548" y="771"/>
                  </a:cubicBezTo>
                  <a:cubicBezTo>
                    <a:pt x="548" y="771"/>
                    <a:pt x="548" y="771"/>
                    <a:pt x="548" y="771"/>
                  </a:cubicBezTo>
                  <a:cubicBezTo>
                    <a:pt x="548" y="772"/>
                    <a:pt x="548" y="772"/>
                    <a:pt x="535" y="781"/>
                  </a:cubicBezTo>
                  <a:cubicBezTo>
                    <a:pt x="527" y="787"/>
                    <a:pt x="523" y="790"/>
                    <a:pt x="524" y="790"/>
                  </a:cubicBezTo>
                  <a:cubicBezTo>
                    <a:pt x="525" y="790"/>
                    <a:pt x="528" y="788"/>
                    <a:pt x="536" y="783"/>
                  </a:cubicBezTo>
                  <a:lnTo>
                    <a:pt x="543" y="781"/>
                  </a:lnTo>
                  <a:lnTo>
                    <a:pt x="543" y="781"/>
                  </a:lnTo>
                  <a:cubicBezTo>
                    <a:pt x="538" y="785"/>
                    <a:pt x="537" y="787"/>
                    <a:pt x="539" y="787"/>
                  </a:cubicBezTo>
                  <a:cubicBezTo>
                    <a:pt x="541" y="787"/>
                    <a:pt x="549" y="783"/>
                    <a:pt x="554" y="781"/>
                  </a:cubicBezTo>
                  <a:lnTo>
                    <a:pt x="554" y="781"/>
                  </a:lnTo>
                  <a:cubicBezTo>
                    <a:pt x="545" y="787"/>
                    <a:pt x="542" y="790"/>
                    <a:pt x="543" y="790"/>
                  </a:cubicBezTo>
                  <a:cubicBezTo>
                    <a:pt x="545" y="790"/>
                    <a:pt x="548" y="788"/>
                    <a:pt x="555" y="785"/>
                  </a:cubicBezTo>
                  <a:cubicBezTo>
                    <a:pt x="558" y="783"/>
                    <a:pt x="560" y="782"/>
                    <a:pt x="561" y="782"/>
                  </a:cubicBezTo>
                  <a:cubicBezTo>
                    <a:pt x="562" y="782"/>
                    <a:pt x="560" y="784"/>
                    <a:pt x="557" y="787"/>
                  </a:cubicBezTo>
                  <a:cubicBezTo>
                    <a:pt x="550" y="792"/>
                    <a:pt x="550" y="794"/>
                    <a:pt x="551" y="796"/>
                  </a:cubicBezTo>
                  <a:cubicBezTo>
                    <a:pt x="553" y="795"/>
                    <a:pt x="554" y="795"/>
                    <a:pt x="555" y="795"/>
                  </a:cubicBezTo>
                  <a:cubicBezTo>
                    <a:pt x="561" y="795"/>
                    <a:pt x="564" y="802"/>
                    <a:pt x="568" y="808"/>
                  </a:cubicBezTo>
                  <a:cubicBezTo>
                    <a:pt x="573" y="816"/>
                    <a:pt x="576" y="822"/>
                    <a:pt x="581" y="822"/>
                  </a:cubicBezTo>
                  <a:cubicBezTo>
                    <a:pt x="582" y="822"/>
                    <a:pt x="584" y="821"/>
                    <a:pt x="585" y="820"/>
                  </a:cubicBezTo>
                  <a:lnTo>
                    <a:pt x="585" y="820"/>
                  </a:lnTo>
                  <a:cubicBezTo>
                    <a:pt x="586" y="822"/>
                    <a:pt x="586" y="822"/>
                    <a:pt x="579" y="827"/>
                  </a:cubicBezTo>
                  <a:cubicBezTo>
                    <a:pt x="576" y="829"/>
                    <a:pt x="574" y="831"/>
                    <a:pt x="575" y="831"/>
                  </a:cubicBezTo>
                  <a:cubicBezTo>
                    <a:pt x="576" y="831"/>
                    <a:pt x="580" y="829"/>
                    <a:pt x="587" y="825"/>
                  </a:cubicBezTo>
                  <a:cubicBezTo>
                    <a:pt x="592" y="823"/>
                    <a:pt x="596" y="821"/>
                    <a:pt x="597" y="821"/>
                  </a:cubicBezTo>
                  <a:lnTo>
                    <a:pt x="597" y="821"/>
                  </a:lnTo>
                  <a:cubicBezTo>
                    <a:pt x="597" y="821"/>
                    <a:pt x="595" y="822"/>
                    <a:pt x="588" y="826"/>
                  </a:cubicBezTo>
                  <a:cubicBezTo>
                    <a:pt x="581" y="831"/>
                    <a:pt x="582" y="833"/>
                    <a:pt x="584" y="836"/>
                  </a:cubicBezTo>
                  <a:cubicBezTo>
                    <a:pt x="585" y="839"/>
                    <a:pt x="587" y="841"/>
                    <a:pt x="591" y="841"/>
                  </a:cubicBezTo>
                  <a:cubicBezTo>
                    <a:pt x="592" y="841"/>
                    <a:pt x="594" y="841"/>
                    <a:pt x="596" y="840"/>
                  </a:cubicBezTo>
                  <a:cubicBezTo>
                    <a:pt x="600" y="839"/>
                    <a:pt x="602" y="838"/>
                    <a:pt x="602" y="838"/>
                  </a:cubicBezTo>
                  <a:cubicBezTo>
                    <a:pt x="602" y="838"/>
                    <a:pt x="601" y="839"/>
                    <a:pt x="596" y="841"/>
                  </a:cubicBezTo>
                  <a:cubicBezTo>
                    <a:pt x="585" y="847"/>
                    <a:pt x="579" y="855"/>
                    <a:pt x="586" y="855"/>
                  </a:cubicBezTo>
                  <a:cubicBezTo>
                    <a:pt x="588" y="855"/>
                    <a:pt x="591" y="854"/>
                    <a:pt x="594" y="853"/>
                  </a:cubicBezTo>
                  <a:lnTo>
                    <a:pt x="594" y="853"/>
                  </a:lnTo>
                  <a:cubicBezTo>
                    <a:pt x="594" y="854"/>
                    <a:pt x="595" y="855"/>
                    <a:pt x="587" y="860"/>
                  </a:cubicBezTo>
                  <a:cubicBezTo>
                    <a:pt x="588" y="861"/>
                    <a:pt x="588" y="861"/>
                    <a:pt x="592" y="861"/>
                  </a:cubicBezTo>
                  <a:cubicBezTo>
                    <a:pt x="593" y="861"/>
                    <a:pt x="595" y="861"/>
                    <a:pt x="597" y="861"/>
                  </a:cubicBezTo>
                  <a:cubicBezTo>
                    <a:pt x="598" y="862"/>
                    <a:pt x="601" y="866"/>
                    <a:pt x="602" y="869"/>
                  </a:cubicBezTo>
                  <a:cubicBezTo>
                    <a:pt x="602" y="869"/>
                    <a:pt x="603" y="869"/>
                    <a:pt x="603" y="869"/>
                  </a:cubicBezTo>
                  <a:cubicBezTo>
                    <a:pt x="606" y="869"/>
                    <a:pt x="612" y="868"/>
                    <a:pt x="612" y="868"/>
                  </a:cubicBezTo>
                  <a:cubicBezTo>
                    <a:pt x="612" y="868"/>
                    <a:pt x="612" y="869"/>
                    <a:pt x="612" y="869"/>
                  </a:cubicBezTo>
                  <a:cubicBezTo>
                    <a:pt x="612" y="869"/>
                    <a:pt x="612" y="869"/>
                    <a:pt x="612" y="869"/>
                  </a:cubicBezTo>
                  <a:cubicBezTo>
                    <a:pt x="605" y="873"/>
                    <a:pt x="609" y="879"/>
                    <a:pt x="612" y="887"/>
                  </a:cubicBezTo>
                  <a:cubicBezTo>
                    <a:pt x="616" y="894"/>
                    <a:pt x="621" y="901"/>
                    <a:pt x="614" y="907"/>
                  </a:cubicBezTo>
                  <a:cubicBezTo>
                    <a:pt x="614" y="907"/>
                    <a:pt x="614" y="907"/>
                    <a:pt x="614" y="907"/>
                  </a:cubicBezTo>
                  <a:cubicBezTo>
                    <a:pt x="615" y="907"/>
                    <a:pt x="617" y="906"/>
                    <a:pt x="622" y="903"/>
                  </a:cubicBezTo>
                  <a:cubicBezTo>
                    <a:pt x="630" y="900"/>
                    <a:pt x="634" y="898"/>
                    <a:pt x="635" y="898"/>
                  </a:cubicBezTo>
                  <a:cubicBezTo>
                    <a:pt x="636" y="898"/>
                    <a:pt x="634" y="900"/>
                    <a:pt x="631" y="902"/>
                  </a:cubicBezTo>
                  <a:cubicBezTo>
                    <a:pt x="622" y="909"/>
                    <a:pt x="620" y="913"/>
                    <a:pt x="624" y="913"/>
                  </a:cubicBezTo>
                  <a:cubicBezTo>
                    <a:pt x="626" y="913"/>
                    <a:pt x="629" y="912"/>
                    <a:pt x="634" y="910"/>
                  </a:cubicBezTo>
                  <a:lnTo>
                    <a:pt x="634" y="910"/>
                  </a:lnTo>
                  <a:cubicBezTo>
                    <a:pt x="632" y="911"/>
                    <a:pt x="630" y="912"/>
                    <a:pt x="628" y="914"/>
                  </a:cubicBezTo>
                  <a:cubicBezTo>
                    <a:pt x="621" y="919"/>
                    <a:pt x="620" y="921"/>
                    <a:pt x="622" y="921"/>
                  </a:cubicBezTo>
                  <a:cubicBezTo>
                    <a:pt x="625" y="921"/>
                    <a:pt x="630" y="919"/>
                    <a:pt x="638" y="915"/>
                  </a:cubicBezTo>
                  <a:lnTo>
                    <a:pt x="638" y="915"/>
                  </a:lnTo>
                  <a:cubicBezTo>
                    <a:pt x="632" y="919"/>
                    <a:pt x="627" y="924"/>
                    <a:pt x="629" y="924"/>
                  </a:cubicBezTo>
                  <a:cubicBezTo>
                    <a:pt x="629" y="924"/>
                    <a:pt x="630" y="923"/>
                    <a:pt x="632" y="923"/>
                  </a:cubicBezTo>
                  <a:lnTo>
                    <a:pt x="632" y="923"/>
                  </a:lnTo>
                  <a:cubicBezTo>
                    <a:pt x="633" y="924"/>
                    <a:pt x="633" y="924"/>
                    <a:pt x="619" y="933"/>
                  </a:cubicBezTo>
                  <a:cubicBezTo>
                    <a:pt x="612" y="937"/>
                    <a:pt x="604" y="942"/>
                    <a:pt x="605" y="943"/>
                  </a:cubicBezTo>
                  <a:cubicBezTo>
                    <a:pt x="605" y="943"/>
                    <a:pt x="605" y="943"/>
                    <a:pt x="605" y="943"/>
                  </a:cubicBezTo>
                  <a:cubicBezTo>
                    <a:pt x="607" y="943"/>
                    <a:pt x="614" y="939"/>
                    <a:pt x="620" y="935"/>
                  </a:cubicBezTo>
                  <a:lnTo>
                    <a:pt x="621" y="937"/>
                  </a:lnTo>
                  <a:cubicBezTo>
                    <a:pt x="621" y="937"/>
                    <a:pt x="621" y="937"/>
                    <a:pt x="621" y="937"/>
                  </a:cubicBezTo>
                  <a:cubicBezTo>
                    <a:pt x="622" y="937"/>
                    <a:pt x="624" y="937"/>
                    <a:pt x="629" y="934"/>
                  </a:cubicBezTo>
                  <a:cubicBezTo>
                    <a:pt x="633" y="931"/>
                    <a:pt x="635" y="931"/>
                    <a:pt x="636" y="931"/>
                  </a:cubicBezTo>
                  <a:cubicBezTo>
                    <a:pt x="637" y="931"/>
                    <a:pt x="637" y="931"/>
                    <a:pt x="638" y="932"/>
                  </a:cubicBezTo>
                  <a:cubicBezTo>
                    <a:pt x="635" y="933"/>
                    <a:pt x="634" y="934"/>
                    <a:pt x="634" y="934"/>
                  </a:cubicBezTo>
                  <a:cubicBezTo>
                    <a:pt x="635" y="934"/>
                    <a:pt x="640" y="931"/>
                    <a:pt x="644" y="927"/>
                  </a:cubicBezTo>
                  <a:cubicBezTo>
                    <a:pt x="652" y="923"/>
                    <a:pt x="659" y="918"/>
                    <a:pt x="660" y="918"/>
                  </a:cubicBezTo>
                  <a:lnTo>
                    <a:pt x="674" y="909"/>
                  </a:lnTo>
                  <a:cubicBezTo>
                    <a:pt x="684" y="905"/>
                    <a:pt x="694" y="897"/>
                    <a:pt x="702" y="889"/>
                  </a:cubicBezTo>
                  <a:cubicBezTo>
                    <a:pt x="705" y="883"/>
                    <a:pt x="708" y="877"/>
                    <a:pt x="706" y="877"/>
                  </a:cubicBezTo>
                  <a:cubicBezTo>
                    <a:pt x="705" y="877"/>
                    <a:pt x="702" y="879"/>
                    <a:pt x="697" y="882"/>
                  </a:cubicBezTo>
                  <a:cubicBezTo>
                    <a:pt x="697" y="882"/>
                    <a:pt x="691" y="885"/>
                    <a:pt x="690" y="885"/>
                  </a:cubicBezTo>
                  <a:cubicBezTo>
                    <a:pt x="689" y="885"/>
                    <a:pt x="689" y="885"/>
                    <a:pt x="689" y="884"/>
                  </a:cubicBezTo>
                  <a:cubicBezTo>
                    <a:pt x="688" y="883"/>
                    <a:pt x="695" y="878"/>
                    <a:pt x="695" y="878"/>
                  </a:cubicBezTo>
                  <a:cubicBezTo>
                    <a:pt x="703" y="873"/>
                    <a:pt x="699" y="869"/>
                    <a:pt x="697" y="863"/>
                  </a:cubicBezTo>
                  <a:cubicBezTo>
                    <a:pt x="693" y="856"/>
                    <a:pt x="692" y="853"/>
                    <a:pt x="698" y="847"/>
                  </a:cubicBezTo>
                  <a:cubicBezTo>
                    <a:pt x="705" y="842"/>
                    <a:pt x="704" y="841"/>
                    <a:pt x="704" y="841"/>
                  </a:cubicBezTo>
                  <a:lnTo>
                    <a:pt x="704" y="841"/>
                  </a:lnTo>
                  <a:cubicBezTo>
                    <a:pt x="702" y="842"/>
                    <a:pt x="701" y="842"/>
                    <a:pt x="700" y="842"/>
                  </a:cubicBezTo>
                  <a:cubicBezTo>
                    <a:pt x="695" y="842"/>
                    <a:pt x="692" y="837"/>
                    <a:pt x="689" y="832"/>
                  </a:cubicBezTo>
                  <a:cubicBezTo>
                    <a:pt x="686" y="825"/>
                    <a:pt x="682" y="819"/>
                    <a:pt x="677" y="819"/>
                  </a:cubicBezTo>
                  <a:cubicBezTo>
                    <a:pt x="676" y="819"/>
                    <a:pt x="674" y="820"/>
                    <a:pt x="673" y="820"/>
                  </a:cubicBezTo>
                  <a:lnTo>
                    <a:pt x="671" y="818"/>
                  </a:lnTo>
                  <a:cubicBezTo>
                    <a:pt x="679" y="814"/>
                    <a:pt x="678" y="811"/>
                    <a:pt x="677" y="809"/>
                  </a:cubicBezTo>
                  <a:lnTo>
                    <a:pt x="677" y="809"/>
                  </a:lnTo>
                  <a:cubicBezTo>
                    <a:pt x="674" y="810"/>
                    <a:pt x="672" y="810"/>
                    <a:pt x="670" y="810"/>
                  </a:cubicBezTo>
                  <a:cubicBezTo>
                    <a:pt x="667" y="810"/>
                    <a:pt x="667" y="809"/>
                    <a:pt x="667" y="809"/>
                  </a:cubicBezTo>
                  <a:cubicBezTo>
                    <a:pt x="674" y="805"/>
                    <a:pt x="674" y="804"/>
                    <a:pt x="673" y="803"/>
                  </a:cubicBezTo>
                  <a:cubicBezTo>
                    <a:pt x="672" y="801"/>
                    <a:pt x="671" y="801"/>
                    <a:pt x="670" y="801"/>
                  </a:cubicBezTo>
                  <a:cubicBezTo>
                    <a:pt x="669" y="801"/>
                    <a:pt x="667" y="801"/>
                    <a:pt x="664" y="804"/>
                  </a:cubicBezTo>
                  <a:cubicBezTo>
                    <a:pt x="660" y="798"/>
                    <a:pt x="660" y="791"/>
                    <a:pt x="664" y="787"/>
                  </a:cubicBezTo>
                  <a:cubicBezTo>
                    <a:pt x="666" y="785"/>
                    <a:pt x="667" y="784"/>
                    <a:pt x="666" y="784"/>
                  </a:cubicBezTo>
                  <a:cubicBezTo>
                    <a:pt x="664" y="784"/>
                    <a:pt x="659" y="786"/>
                    <a:pt x="655" y="788"/>
                  </a:cubicBezTo>
                  <a:cubicBezTo>
                    <a:pt x="649" y="792"/>
                    <a:pt x="642" y="795"/>
                    <a:pt x="640" y="795"/>
                  </a:cubicBezTo>
                  <a:cubicBezTo>
                    <a:pt x="639" y="795"/>
                    <a:pt x="639" y="795"/>
                    <a:pt x="639" y="795"/>
                  </a:cubicBezTo>
                  <a:lnTo>
                    <a:pt x="653" y="786"/>
                  </a:lnTo>
                  <a:cubicBezTo>
                    <a:pt x="661" y="782"/>
                    <a:pt x="661" y="782"/>
                    <a:pt x="660" y="780"/>
                  </a:cubicBezTo>
                  <a:cubicBezTo>
                    <a:pt x="659" y="779"/>
                    <a:pt x="659" y="778"/>
                    <a:pt x="659" y="778"/>
                  </a:cubicBezTo>
                  <a:cubicBezTo>
                    <a:pt x="657" y="779"/>
                    <a:pt x="655" y="779"/>
                    <a:pt x="654" y="779"/>
                  </a:cubicBezTo>
                  <a:cubicBezTo>
                    <a:pt x="650" y="779"/>
                    <a:pt x="648" y="775"/>
                    <a:pt x="644" y="770"/>
                  </a:cubicBezTo>
                  <a:cubicBezTo>
                    <a:pt x="640" y="763"/>
                    <a:pt x="638" y="759"/>
                    <a:pt x="635" y="759"/>
                  </a:cubicBezTo>
                  <a:cubicBezTo>
                    <a:pt x="633" y="759"/>
                    <a:pt x="632" y="760"/>
                    <a:pt x="630" y="761"/>
                  </a:cubicBezTo>
                  <a:cubicBezTo>
                    <a:pt x="627" y="763"/>
                    <a:pt x="626" y="764"/>
                    <a:pt x="625" y="764"/>
                  </a:cubicBezTo>
                  <a:cubicBezTo>
                    <a:pt x="623" y="764"/>
                    <a:pt x="624" y="761"/>
                    <a:pt x="628" y="757"/>
                  </a:cubicBezTo>
                  <a:cubicBezTo>
                    <a:pt x="640" y="742"/>
                    <a:pt x="644" y="738"/>
                    <a:pt x="642" y="738"/>
                  </a:cubicBezTo>
                  <a:cubicBezTo>
                    <a:pt x="642" y="738"/>
                    <a:pt x="640" y="739"/>
                    <a:pt x="638" y="740"/>
                  </a:cubicBezTo>
                  <a:cubicBezTo>
                    <a:pt x="638" y="741"/>
                    <a:pt x="631" y="745"/>
                    <a:pt x="624" y="750"/>
                  </a:cubicBezTo>
                  <a:cubicBezTo>
                    <a:pt x="617" y="755"/>
                    <a:pt x="613" y="757"/>
                    <a:pt x="613" y="757"/>
                  </a:cubicBezTo>
                  <a:cubicBezTo>
                    <a:pt x="612" y="757"/>
                    <a:pt x="615" y="754"/>
                    <a:pt x="622" y="749"/>
                  </a:cubicBezTo>
                  <a:cubicBezTo>
                    <a:pt x="633" y="741"/>
                    <a:pt x="627" y="733"/>
                    <a:pt x="616" y="733"/>
                  </a:cubicBezTo>
                  <a:cubicBezTo>
                    <a:pt x="613" y="733"/>
                    <a:pt x="610" y="733"/>
                    <a:pt x="607" y="734"/>
                  </a:cubicBezTo>
                  <a:lnTo>
                    <a:pt x="607" y="734"/>
                  </a:lnTo>
                  <a:cubicBezTo>
                    <a:pt x="609" y="733"/>
                    <a:pt x="611" y="732"/>
                    <a:pt x="613" y="731"/>
                  </a:cubicBezTo>
                  <a:cubicBezTo>
                    <a:pt x="620" y="726"/>
                    <a:pt x="620" y="725"/>
                    <a:pt x="618" y="721"/>
                  </a:cubicBezTo>
                  <a:lnTo>
                    <a:pt x="615" y="717"/>
                  </a:lnTo>
                  <a:cubicBezTo>
                    <a:pt x="611" y="720"/>
                    <a:pt x="608" y="721"/>
                    <a:pt x="607" y="721"/>
                  </a:cubicBezTo>
                  <a:cubicBezTo>
                    <a:pt x="603" y="721"/>
                    <a:pt x="606" y="715"/>
                    <a:pt x="612" y="711"/>
                  </a:cubicBezTo>
                  <a:cubicBezTo>
                    <a:pt x="619" y="705"/>
                    <a:pt x="619" y="705"/>
                    <a:pt x="616" y="704"/>
                  </a:cubicBezTo>
                  <a:lnTo>
                    <a:pt x="616" y="704"/>
                  </a:lnTo>
                  <a:cubicBezTo>
                    <a:pt x="613" y="705"/>
                    <a:pt x="611" y="705"/>
                    <a:pt x="609" y="705"/>
                  </a:cubicBezTo>
                  <a:cubicBezTo>
                    <a:pt x="603" y="705"/>
                    <a:pt x="607" y="698"/>
                    <a:pt x="612" y="695"/>
                  </a:cubicBezTo>
                  <a:lnTo>
                    <a:pt x="611" y="693"/>
                  </a:lnTo>
                  <a:cubicBezTo>
                    <a:pt x="608" y="694"/>
                    <a:pt x="606" y="694"/>
                    <a:pt x="604" y="694"/>
                  </a:cubicBezTo>
                  <a:cubicBezTo>
                    <a:pt x="602" y="694"/>
                    <a:pt x="601" y="693"/>
                    <a:pt x="601" y="693"/>
                  </a:cubicBezTo>
                  <a:cubicBezTo>
                    <a:pt x="600" y="691"/>
                    <a:pt x="600" y="690"/>
                    <a:pt x="598" y="690"/>
                  </a:cubicBezTo>
                  <a:cubicBezTo>
                    <a:pt x="597" y="690"/>
                    <a:pt x="595" y="691"/>
                    <a:pt x="592" y="694"/>
                  </a:cubicBezTo>
                  <a:cubicBezTo>
                    <a:pt x="586" y="698"/>
                    <a:pt x="580" y="702"/>
                    <a:pt x="578" y="702"/>
                  </a:cubicBezTo>
                  <a:cubicBezTo>
                    <a:pt x="577" y="702"/>
                    <a:pt x="577" y="702"/>
                    <a:pt x="577" y="702"/>
                  </a:cubicBezTo>
                  <a:lnTo>
                    <a:pt x="584" y="697"/>
                  </a:lnTo>
                  <a:cubicBezTo>
                    <a:pt x="592" y="693"/>
                    <a:pt x="589" y="689"/>
                    <a:pt x="587" y="685"/>
                  </a:cubicBezTo>
                  <a:cubicBezTo>
                    <a:pt x="584" y="680"/>
                    <a:pt x="583" y="678"/>
                    <a:pt x="589" y="672"/>
                  </a:cubicBezTo>
                  <a:lnTo>
                    <a:pt x="589" y="672"/>
                  </a:lnTo>
                  <a:lnTo>
                    <a:pt x="582" y="676"/>
                  </a:lnTo>
                  <a:cubicBezTo>
                    <a:pt x="579" y="677"/>
                    <a:pt x="577" y="678"/>
                    <a:pt x="576" y="678"/>
                  </a:cubicBezTo>
                  <a:cubicBezTo>
                    <a:pt x="575" y="678"/>
                    <a:pt x="576" y="676"/>
                    <a:pt x="581" y="674"/>
                  </a:cubicBezTo>
                  <a:cubicBezTo>
                    <a:pt x="586" y="669"/>
                    <a:pt x="586" y="665"/>
                    <a:pt x="580" y="665"/>
                  </a:cubicBezTo>
                  <a:cubicBezTo>
                    <a:pt x="579" y="665"/>
                    <a:pt x="578" y="665"/>
                    <a:pt x="576" y="666"/>
                  </a:cubicBezTo>
                  <a:lnTo>
                    <a:pt x="575" y="663"/>
                  </a:lnTo>
                  <a:cubicBezTo>
                    <a:pt x="583" y="657"/>
                    <a:pt x="586" y="653"/>
                    <a:pt x="583" y="653"/>
                  </a:cubicBezTo>
                  <a:cubicBezTo>
                    <a:pt x="581" y="653"/>
                    <a:pt x="577" y="655"/>
                    <a:pt x="572" y="658"/>
                  </a:cubicBezTo>
                  <a:cubicBezTo>
                    <a:pt x="579" y="653"/>
                    <a:pt x="578" y="652"/>
                    <a:pt x="578" y="651"/>
                  </a:cubicBezTo>
                  <a:lnTo>
                    <a:pt x="578" y="651"/>
                  </a:lnTo>
                  <a:cubicBezTo>
                    <a:pt x="576" y="652"/>
                    <a:pt x="575" y="652"/>
                    <a:pt x="573" y="652"/>
                  </a:cubicBezTo>
                  <a:cubicBezTo>
                    <a:pt x="569" y="652"/>
                    <a:pt x="569" y="649"/>
                    <a:pt x="575" y="644"/>
                  </a:cubicBezTo>
                  <a:lnTo>
                    <a:pt x="574" y="644"/>
                  </a:lnTo>
                  <a:cubicBezTo>
                    <a:pt x="570" y="646"/>
                    <a:pt x="568" y="647"/>
                    <a:pt x="566" y="647"/>
                  </a:cubicBezTo>
                  <a:cubicBezTo>
                    <a:pt x="565" y="647"/>
                    <a:pt x="565" y="646"/>
                    <a:pt x="565" y="645"/>
                  </a:cubicBezTo>
                  <a:cubicBezTo>
                    <a:pt x="564" y="645"/>
                    <a:pt x="564" y="644"/>
                    <a:pt x="563" y="644"/>
                  </a:cubicBezTo>
                  <a:cubicBezTo>
                    <a:pt x="562" y="644"/>
                    <a:pt x="560" y="645"/>
                    <a:pt x="556" y="647"/>
                  </a:cubicBezTo>
                  <a:cubicBezTo>
                    <a:pt x="551" y="649"/>
                    <a:pt x="549" y="649"/>
                    <a:pt x="548" y="649"/>
                  </a:cubicBezTo>
                  <a:cubicBezTo>
                    <a:pt x="547" y="649"/>
                    <a:pt x="547" y="649"/>
                    <a:pt x="547" y="649"/>
                  </a:cubicBezTo>
                  <a:cubicBezTo>
                    <a:pt x="547" y="648"/>
                    <a:pt x="555" y="644"/>
                    <a:pt x="563" y="641"/>
                  </a:cubicBezTo>
                  <a:cubicBezTo>
                    <a:pt x="567" y="640"/>
                    <a:pt x="569" y="638"/>
                    <a:pt x="566" y="638"/>
                  </a:cubicBezTo>
                  <a:cubicBezTo>
                    <a:pt x="564" y="638"/>
                    <a:pt x="559" y="639"/>
                    <a:pt x="552" y="641"/>
                  </a:cubicBezTo>
                  <a:cubicBezTo>
                    <a:pt x="545" y="644"/>
                    <a:pt x="541" y="645"/>
                    <a:pt x="541" y="645"/>
                  </a:cubicBezTo>
                  <a:cubicBezTo>
                    <a:pt x="540" y="645"/>
                    <a:pt x="544" y="643"/>
                    <a:pt x="552" y="640"/>
                  </a:cubicBezTo>
                  <a:cubicBezTo>
                    <a:pt x="559" y="637"/>
                    <a:pt x="565" y="635"/>
                    <a:pt x="563" y="635"/>
                  </a:cubicBezTo>
                  <a:cubicBezTo>
                    <a:pt x="562" y="635"/>
                    <a:pt x="561" y="635"/>
                    <a:pt x="559" y="635"/>
                  </a:cubicBezTo>
                  <a:cubicBezTo>
                    <a:pt x="559" y="635"/>
                    <a:pt x="559" y="635"/>
                    <a:pt x="558" y="635"/>
                  </a:cubicBezTo>
                  <a:cubicBezTo>
                    <a:pt x="557" y="635"/>
                    <a:pt x="555" y="635"/>
                    <a:pt x="551" y="638"/>
                  </a:cubicBezTo>
                  <a:lnTo>
                    <a:pt x="549" y="634"/>
                  </a:lnTo>
                  <a:cubicBezTo>
                    <a:pt x="555" y="628"/>
                    <a:pt x="555" y="626"/>
                    <a:pt x="554" y="625"/>
                  </a:cubicBezTo>
                  <a:lnTo>
                    <a:pt x="554" y="625"/>
                  </a:lnTo>
                  <a:cubicBezTo>
                    <a:pt x="550" y="627"/>
                    <a:pt x="548" y="628"/>
                    <a:pt x="548" y="628"/>
                  </a:cubicBezTo>
                  <a:cubicBezTo>
                    <a:pt x="547" y="628"/>
                    <a:pt x="549" y="626"/>
                    <a:pt x="552" y="623"/>
                  </a:cubicBezTo>
                  <a:cubicBezTo>
                    <a:pt x="556" y="621"/>
                    <a:pt x="558" y="620"/>
                    <a:pt x="557" y="620"/>
                  </a:cubicBezTo>
                  <a:cubicBezTo>
                    <a:pt x="556" y="620"/>
                    <a:pt x="553" y="622"/>
                    <a:pt x="545" y="626"/>
                  </a:cubicBezTo>
                  <a:cubicBezTo>
                    <a:pt x="541" y="628"/>
                    <a:pt x="539" y="629"/>
                    <a:pt x="539" y="629"/>
                  </a:cubicBezTo>
                  <a:cubicBezTo>
                    <a:pt x="538" y="629"/>
                    <a:pt x="539" y="627"/>
                    <a:pt x="542" y="623"/>
                  </a:cubicBezTo>
                  <a:cubicBezTo>
                    <a:pt x="552" y="617"/>
                    <a:pt x="555" y="615"/>
                    <a:pt x="554" y="615"/>
                  </a:cubicBezTo>
                  <a:lnTo>
                    <a:pt x="554" y="615"/>
                  </a:lnTo>
                  <a:cubicBezTo>
                    <a:pt x="554" y="615"/>
                    <a:pt x="552" y="616"/>
                    <a:pt x="549" y="617"/>
                  </a:cubicBezTo>
                  <a:cubicBezTo>
                    <a:pt x="544" y="620"/>
                    <a:pt x="542" y="621"/>
                    <a:pt x="542" y="621"/>
                  </a:cubicBezTo>
                  <a:cubicBezTo>
                    <a:pt x="541" y="621"/>
                    <a:pt x="541" y="621"/>
                    <a:pt x="541" y="621"/>
                  </a:cubicBezTo>
                  <a:cubicBezTo>
                    <a:pt x="548" y="616"/>
                    <a:pt x="542" y="606"/>
                    <a:pt x="538" y="596"/>
                  </a:cubicBezTo>
                  <a:cubicBezTo>
                    <a:pt x="538" y="596"/>
                    <a:pt x="537" y="596"/>
                    <a:pt x="537" y="596"/>
                  </a:cubicBezTo>
                  <a:cubicBezTo>
                    <a:pt x="535" y="596"/>
                    <a:pt x="528" y="599"/>
                    <a:pt x="522" y="603"/>
                  </a:cubicBezTo>
                  <a:cubicBezTo>
                    <a:pt x="516" y="607"/>
                    <a:pt x="514" y="608"/>
                    <a:pt x="514" y="608"/>
                  </a:cubicBezTo>
                  <a:cubicBezTo>
                    <a:pt x="513" y="608"/>
                    <a:pt x="517" y="605"/>
                    <a:pt x="521" y="602"/>
                  </a:cubicBezTo>
                  <a:cubicBezTo>
                    <a:pt x="533" y="594"/>
                    <a:pt x="538" y="590"/>
                    <a:pt x="536" y="590"/>
                  </a:cubicBezTo>
                  <a:cubicBezTo>
                    <a:pt x="535" y="590"/>
                    <a:pt x="530" y="593"/>
                    <a:pt x="520" y="599"/>
                  </a:cubicBezTo>
                  <a:cubicBezTo>
                    <a:pt x="513" y="604"/>
                    <a:pt x="510" y="607"/>
                    <a:pt x="510" y="607"/>
                  </a:cubicBezTo>
                  <a:cubicBezTo>
                    <a:pt x="509" y="607"/>
                    <a:pt x="512" y="604"/>
                    <a:pt x="519" y="598"/>
                  </a:cubicBezTo>
                  <a:cubicBezTo>
                    <a:pt x="523" y="595"/>
                    <a:pt x="524" y="594"/>
                    <a:pt x="524" y="594"/>
                  </a:cubicBezTo>
                  <a:cubicBezTo>
                    <a:pt x="523" y="594"/>
                    <a:pt x="521" y="595"/>
                    <a:pt x="518" y="596"/>
                  </a:cubicBezTo>
                  <a:cubicBezTo>
                    <a:pt x="523" y="592"/>
                    <a:pt x="528" y="588"/>
                    <a:pt x="527" y="588"/>
                  </a:cubicBezTo>
                  <a:cubicBezTo>
                    <a:pt x="526" y="588"/>
                    <a:pt x="525" y="588"/>
                    <a:pt x="523" y="589"/>
                  </a:cubicBezTo>
                  <a:cubicBezTo>
                    <a:pt x="523" y="589"/>
                    <a:pt x="523" y="588"/>
                    <a:pt x="529" y="583"/>
                  </a:cubicBezTo>
                  <a:cubicBezTo>
                    <a:pt x="532" y="580"/>
                    <a:pt x="532" y="580"/>
                    <a:pt x="531" y="580"/>
                  </a:cubicBezTo>
                  <a:cubicBezTo>
                    <a:pt x="530" y="580"/>
                    <a:pt x="525" y="582"/>
                    <a:pt x="520" y="584"/>
                  </a:cubicBezTo>
                  <a:cubicBezTo>
                    <a:pt x="513" y="586"/>
                    <a:pt x="509" y="587"/>
                    <a:pt x="508" y="587"/>
                  </a:cubicBezTo>
                  <a:cubicBezTo>
                    <a:pt x="506" y="587"/>
                    <a:pt x="510" y="585"/>
                    <a:pt x="519" y="580"/>
                  </a:cubicBezTo>
                  <a:cubicBezTo>
                    <a:pt x="527" y="576"/>
                    <a:pt x="527" y="574"/>
                    <a:pt x="524" y="574"/>
                  </a:cubicBezTo>
                  <a:cubicBezTo>
                    <a:pt x="521" y="574"/>
                    <a:pt x="515" y="576"/>
                    <a:pt x="509" y="579"/>
                  </a:cubicBezTo>
                  <a:cubicBezTo>
                    <a:pt x="500" y="584"/>
                    <a:pt x="496" y="586"/>
                    <a:pt x="496" y="586"/>
                  </a:cubicBezTo>
                  <a:cubicBezTo>
                    <a:pt x="496" y="586"/>
                    <a:pt x="497" y="585"/>
                    <a:pt x="501" y="583"/>
                  </a:cubicBezTo>
                  <a:cubicBezTo>
                    <a:pt x="508" y="578"/>
                    <a:pt x="508" y="577"/>
                    <a:pt x="508" y="577"/>
                  </a:cubicBezTo>
                  <a:cubicBezTo>
                    <a:pt x="506" y="576"/>
                    <a:pt x="505" y="575"/>
                    <a:pt x="513" y="570"/>
                  </a:cubicBezTo>
                  <a:cubicBezTo>
                    <a:pt x="513" y="570"/>
                    <a:pt x="513" y="570"/>
                    <a:pt x="512" y="570"/>
                  </a:cubicBezTo>
                  <a:cubicBezTo>
                    <a:pt x="510" y="570"/>
                    <a:pt x="508" y="570"/>
                    <a:pt x="504" y="571"/>
                  </a:cubicBezTo>
                  <a:cubicBezTo>
                    <a:pt x="500" y="573"/>
                    <a:pt x="498" y="574"/>
                    <a:pt x="496" y="574"/>
                  </a:cubicBezTo>
                  <a:cubicBezTo>
                    <a:pt x="492" y="574"/>
                    <a:pt x="498" y="568"/>
                    <a:pt x="508" y="560"/>
                  </a:cubicBezTo>
                  <a:lnTo>
                    <a:pt x="508" y="560"/>
                  </a:lnTo>
                  <a:lnTo>
                    <a:pt x="499" y="564"/>
                  </a:lnTo>
                  <a:cubicBezTo>
                    <a:pt x="490" y="568"/>
                    <a:pt x="484" y="571"/>
                    <a:pt x="483" y="571"/>
                  </a:cubicBezTo>
                  <a:cubicBezTo>
                    <a:pt x="482" y="571"/>
                    <a:pt x="485" y="570"/>
                    <a:pt x="491" y="566"/>
                  </a:cubicBezTo>
                  <a:lnTo>
                    <a:pt x="498" y="561"/>
                  </a:lnTo>
                  <a:lnTo>
                    <a:pt x="498" y="561"/>
                  </a:lnTo>
                  <a:cubicBezTo>
                    <a:pt x="494" y="563"/>
                    <a:pt x="491" y="564"/>
                    <a:pt x="490" y="564"/>
                  </a:cubicBezTo>
                  <a:cubicBezTo>
                    <a:pt x="486" y="564"/>
                    <a:pt x="491" y="558"/>
                    <a:pt x="502" y="551"/>
                  </a:cubicBezTo>
                  <a:cubicBezTo>
                    <a:pt x="510" y="547"/>
                    <a:pt x="510" y="547"/>
                    <a:pt x="509" y="546"/>
                  </a:cubicBezTo>
                  <a:lnTo>
                    <a:pt x="509" y="546"/>
                  </a:lnTo>
                  <a:lnTo>
                    <a:pt x="502" y="550"/>
                  </a:lnTo>
                  <a:cubicBezTo>
                    <a:pt x="495" y="554"/>
                    <a:pt x="489" y="558"/>
                    <a:pt x="487" y="558"/>
                  </a:cubicBezTo>
                  <a:cubicBezTo>
                    <a:pt x="487" y="558"/>
                    <a:pt x="486" y="558"/>
                    <a:pt x="486" y="558"/>
                  </a:cubicBezTo>
                  <a:cubicBezTo>
                    <a:pt x="486" y="557"/>
                    <a:pt x="485" y="556"/>
                    <a:pt x="493" y="551"/>
                  </a:cubicBezTo>
                  <a:cubicBezTo>
                    <a:pt x="497" y="547"/>
                    <a:pt x="502" y="543"/>
                    <a:pt x="501" y="543"/>
                  </a:cubicBezTo>
                  <a:lnTo>
                    <a:pt x="501" y="543"/>
                  </a:lnTo>
                  <a:cubicBezTo>
                    <a:pt x="501" y="543"/>
                    <a:pt x="500" y="543"/>
                    <a:pt x="499" y="544"/>
                  </a:cubicBezTo>
                  <a:cubicBezTo>
                    <a:pt x="499" y="544"/>
                    <a:pt x="498" y="543"/>
                    <a:pt x="504" y="538"/>
                  </a:cubicBezTo>
                  <a:lnTo>
                    <a:pt x="502" y="533"/>
                  </a:lnTo>
                  <a:cubicBezTo>
                    <a:pt x="499" y="534"/>
                    <a:pt x="498" y="535"/>
                    <a:pt x="496" y="535"/>
                  </a:cubicBezTo>
                  <a:cubicBezTo>
                    <a:pt x="494" y="535"/>
                    <a:pt x="495" y="533"/>
                    <a:pt x="500" y="530"/>
                  </a:cubicBezTo>
                  <a:cubicBezTo>
                    <a:pt x="500" y="530"/>
                    <a:pt x="499" y="529"/>
                    <a:pt x="498" y="529"/>
                  </a:cubicBezTo>
                  <a:cubicBezTo>
                    <a:pt x="496" y="529"/>
                    <a:pt x="494" y="530"/>
                    <a:pt x="491" y="531"/>
                  </a:cubicBezTo>
                  <a:cubicBezTo>
                    <a:pt x="490" y="529"/>
                    <a:pt x="490" y="528"/>
                    <a:pt x="496" y="523"/>
                  </a:cubicBezTo>
                  <a:cubicBezTo>
                    <a:pt x="501" y="521"/>
                    <a:pt x="503" y="520"/>
                    <a:pt x="502" y="520"/>
                  </a:cubicBezTo>
                  <a:lnTo>
                    <a:pt x="502" y="520"/>
                  </a:lnTo>
                  <a:cubicBezTo>
                    <a:pt x="502" y="520"/>
                    <a:pt x="500" y="521"/>
                    <a:pt x="496" y="522"/>
                  </a:cubicBezTo>
                  <a:cubicBezTo>
                    <a:pt x="492" y="525"/>
                    <a:pt x="490" y="525"/>
                    <a:pt x="489" y="525"/>
                  </a:cubicBezTo>
                  <a:cubicBezTo>
                    <a:pt x="488" y="525"/>
                    <a:pt x="488" y="525"/>
                    <a:pt x="487" y="524"/>
                  </a:cubicBezTo>
                  <a:lnTo>
                    <a:pt x="486" y="523"/>
                  </a:lnTo>
                  <a:cubicBezTo>
                    <a:pt x="482" y="526"/>
                    <a:pt x="480" y="527"/>
                    <a:pt x="479" y="527"/>
                  </a:cubicBezTo>
                  <a:cubicBezTo>
                    <a:pt x="479" y="527"/>
                    <a:pt x="479" y="527"/>
                    <a:pt x="478" y="527"/>
                  </a:cubicBezTo>
                  <a:cubicBezTo>
                    <a:pt x="478" y="525"/>
                    <a:pt x="483" y="518"/>
                    <a:pt x="483" y="516"/>
                  </a:cubicBezTo>
                  <a:cubicBezTo>
                    <a:pt x="482" y="515"/>
                    <a:pt x="481" y="514"/>
                    <a:pt x="481" y="514"/>
                  </a:cubicBezTo>
                  <a:cubicBezTo>
                    <a:pt x="479" y="514"/>
                    <a:pt x="478" y="516"/>
                    <a:pt x="474" y="519"/>
                  </a:cubicBezTo>
                  <a:cubicBezTo>
                    <a:pt x="475" y="519"/>
                    <a:pt x="472" y="521"/>
                    <a:pt x="471" y="521"/>
                  </a:cubicBezTo>
                  <a:cubicBezTo>
                    <a:pt x="471" y="521"/>
                    <a:pt x="471" y="520"/>
                    <a:pt x="474" y="518"/>
                  </a:cubicBezTo>
                  <a:cubicBezTo>
                    <a:pt x="473" y="516"/>
                    <a:pt x="478" y="509"/>
                    <a:pt x="476" y="505"/>
                  </a:cubicBezTo>
                  <a:cubicBezTo>
                    <a:pt x="475" y="503"/>
                    <a:pt x="475" y="502"/>
                    <a:pt x="473" y="502"/>
                  </a:cubicBezTo>
                  <a:cubicBezTo>
                    <a:pt x="472" y="502"/>
                    <a:pt x="471" y="503"/>
                    <a:pt x="467" y="505"/>
                  </a:cubicBezTo>
                  <a:cubicBezTo>
                    <a:pt x="461" y="510"/>
                    <a:pt x="457" y="512"/>
                    <a:pt x="457" y="512"/>
                  </a:cubicBezTo>
                  <a:cubicBezTo>
                    <a:pt x="456" y="512"/>
                    <a:pt x="459" y="509"/>
                    <a:pt x="466" y="504"/>
                  </a:cubicBezTo>
                  <a:cubicBezTo>
                    <a:pt x="475" y="497"/>
                    <a:pt x="478" y="494"/>
                    <a:pt x="477" y="494"/>
                  </a:cubicBezTo>
                  <a:cubicBezTo>
                    <a:pt x="476" y="494"/>
                    <a:pt x="474" y="495"/>
                    <a:pt x="472" y="496"/>
                  </a:cubicBezTo>
                  <a:cubicBezTo>
                    <a:pt x="467" y="498"/>
                    <a:pt x="465" y="499"/>
                    <a:pt x="464" y="499"/>
                  </a:cubicBezTo>
                  <a:cubicBezTo>
                    <a:pt x="464" y="499"/>
                    <a:pt x="464" y="499"/>
                    <a:pt x="464" y="499"/>
                  </a:cubicBezTo>
                  <a:cubicBezTo>
                    <a:pt x="468" y="496"/>
                    <a:pt x="469" y="494"/>
                    <a:pt x="468" y="494"/>
                  </a:cubicBezTo>
                  <a:cubicBezTo>
                    <a:pt x="467" y="494"/>
                    <a:pt x="465" y="495"/>
                    <a:pt x="462" y="496"/>
                  </a:cubicBezTo>
                  <a:cubicBezTo>
                    <a:pt x="460" y="495"/>
                    <a:pt x="460" y="495"/>
                    <a:pt x="468" y="491"/>
                  </a:cubicBezTo>
                  <a:lnTo>
                    <a:pt x="467" y="488"/>
                  </a:lnTo>
                  <a:cubicBezTo>
                    <a:pt x="464" y="490"/>
                    <a:pt x="461" y="490"/>
                    <a:pt x="459" y="490"/>
                  </a:cubicBezTo>
                  <a:cubicBezTo>
                    <a:pt x="453" y="490"/>
                    <a:pt x="456" y="483"/>
                    <a:pt x="462" y="478"/>
                  </a:cubicBezTo>
                  <a:cubicBezTo>
                    <a:pt x="462" y="478"/>
                    <a:pt x="461" y="478"/>
                    <a:pt x="461" y="478"/>
                  </a:cubicBezTo>
                  <a:cubicBezTo>
                    <a:pt x="460" y="478"/>
                    <a:pt x="457" y="479"/>
                    <a:pt x="453" y="481"/>
                  </a:cubicBezTo>
                  <a:cubicBezTo>
                    <a:pt x="446" y="484"/>
                    <a:pt x="442" y="486"/>
                    <a:pt x="441" y="486"/>
                  </a:cubicBezTo>
                  <a:cubicBezTo>
                    <a:pt x="440" y="486"/>
                    <a:pt x="443" y="483"/>
                    <a:pt x="452" y="478"/>
                  </a:cubicBezTo>
                  <a:cubicBezTo>
                    <a:pt x="459" y="474"/>
                    <a:pt x="463" y="471"/>
                    <a:pt x="462" y="471"/>
                  </a:cubicBezTo>
                  <a:lnTo>
                    <a:pt x="462" y="471"/>
                  </a:lnTo>
                  <a:cubicBezTo>
                    <a:pt x="462" y="471"/>
                    <a:pt x="459" y="473"/>
                    <a:pt x="452" y="477"/>
                  </a:cubicBezTo>
                  <a:cubicBezTo>
                    <a:pt x="450" y="478"/>
                    <a:pt x="449" y="478"/>
                    <a:pt x="447" y="478"/>
                  </a:cubicBezTo>
                  <a:cubicBezTo>
                    <a:pt x="443" y="478"/>
                    <a:pt x="443" y="473"/>
                    <a:pt x="455" y="467"/>
                  </a:cubicBezTo>
                  <a:lnTo>
                    <a:pt x="469" y="458"/>
                  </a:lnTo>
                  <a:lnTo>
                    <a:pt x="469" y="458"/>
                  </a:lnTo>
                  <a:cubicBezTo>
                    <a:pt x="465" y="460"/>
                    <a:pt x="463" y="461"/>
                    <a:pt x="462" y="461"/>
                  </a:cubicBezTo>
                  <a:cubicBezTo>
                    <a:pt x="462" y="461"/>
                    <a:pt x="462" y="460"/>
                    <a:pt x="462" y="460"/>
                  </a:cubicBezTo>
                  <a:cubicBezTo>
                    <a:pt x="458" y="462"/>
                    <a:pt x="456" y="463"/>
                    <a:pt x="455" y="463"/>
                  </a:cubicBezTo>
                  <a:cubicBezTo>
                    <a:pt x="453" y="463"/>
                    <a:pt x="453" y="462"/>
                    <a:pt x="452" y="460"/>
                  </a:cubicBezTo>
                  <a:cubicBezTo>
                    <a:pt x="450" y="458"/>
                    <a:pt x="441" y="459"/>
                    <a:pt x="439" y="457"/>
                  </a:cubicBezTo>
                  <a:cubicBezTo>
                    <a:pt x="438" y="455"/>
                    <a:pt x="437" y="451"/>
                    <a:pt x="444" y="446"/>
                  </a:cubicBezTo>
                  <a:cubicBezTo>
                    <a:pt x="443" y="445"/>
                    <a:pt x="443" y="444"/>
                    <a:pt x="441" y="444"/>
                  </a:cubicBezTo>
                  <a:cubicBezTo>
                    <a:pt x="440" y="444"/>
                    <a:pt x="437" y="445"/>
                    <a:pt x="434" y="446"/>
                  </a:cubicBezTo>
                  <a:cubicBezTo>
                    <a:pt x="431" y="447"/>
                    <a:pt x="429" y="447"/>
                    <a:pt x="428" y="447"/>
                  </a:cubicBezTo>
                  <a:cubicBezTo>
                    <a:pt x="426" y="447"/>
                    <a:pt x="427" y="445"/>
                    <a:pt x="431" y="442"/>
                  </a:cubicBezTo>
                  <a:lnTo>
                    <a:pt x="431" y="441"/>
                  </a:lnTo>
                  <a:cubicBezTo>
                    <a:pt x="427" y="442"/>
                    <a:pt x="425" y="443"/>
                    <a:pt x="423" y="443"/>
                  </a:cubicBezTo>
                  <a:cubicBezTo>
                    <a:pt x="422" y="443"/>
                    <a:pt x="422" y="442"/>
                    <a:pt x="422" y="442"/>
                  </a:cubicBezTo>
                  <a:cubicBezTo>
                    <a:pt x="428" y="439"/>
                    <a:pt x="433" y="435"/>
                    <a:pt x="431" y="435"/>
                  </a:cubicBezTo>
                  <a:cubicBezTo>
                    <a:pt x="431" y="435"/>
                    <a:pt x="430" y="435"/>
                    <a:pt x="428" y="436"/>
                  </a:cubicBezTo>
                  <a:cubicBezTo>
                    <a:pt x="425" y="438"/>
                    <a:pt x="423" y="439"/>
                    <a:pt x="421" y="439"/>
                  </a:cubicBezTo>
                  <a:cubicBezTo>
                    <a:pt x="420" y="439"/>
                    <a:pt x="420" y="438"/>
                    <a:pt x="419" y="437"/>
                  </a:cubicBezTo>
                  <a:cubicBezTo>
                    <a:pt x="424" y="431"/>
                    <a:pt x="407" y="399"/>
                    <a:pt x="399" y="399"/>
                  </a:cubicBezTo>
                  <a:cubicBezTo>
                    <a:pt x="399" y="399"/>
                    <a:pt x="398" y="399"/>
                    <a:pt x="398" y="400"/>
                  </a:cubicBezTo>
                  <a:lnTo>
                    <a:pt x="395" y="396"/>
                  </a:lnTo>
                  <a:lnTo>
                    <a:pt x="394" y="393"/>
                  </a:lnTo>
                  <a:cubicBezTo>
                    <a:pt x="406" y="386"/>
                    <a:pt x="402" y="384"/>
                    <a:pt x="395" y="384"/>
                  </a:cubicBezTo>
                  <a:cubicBezTo>
                    <a:pt x="393" y="384"/>
                    <a:pt x="391" y="384"/>
                    <a:pt x="389" y="384"/>
                  </a:cubicBezTo>
                  <a:cubicBezTo>
                    <a:pt x="385" y="386"/>
                    <a:pt x="383" y="386"/>
                    <a:pt x="382" y="386"/>
                  </a:cubicBezTo>
                  <a:cubicBezTo>
                    <a:pt x="381" y="386"/>
                    <a:pt x="380" y="386"/>
                    <a:pt x="380" y="385"/>
                  </a:cubicBezTo>
                  <a:cubicBezTo>
                    <a:pt x="391" y="378"/>
                    <a:pt x="393" y="374"/>
                    <a:pt x="389" y="374"/>
                  </a:cubicBezTo>
                  <a:cubicBezTo>
                    <a:pt x="387" y="374"/>
                    <a:pt x="386" y="375"/>
                    <a:pt x="384" y="375"/>
                  </a:cubicBezTo>
                  <a:cubicBezTo>
                    <a:pt x="378" y="379"/>
                    <a:pt x="374" y="380"/>
                    <a:pt x="373" y="380"/>
                  </a:cubicBezTo>
                  <a:cubicBezTo>
                    <a:pt x="372" y="380"/>
                    <a:pt x="375" y="378"/>
                    <a:pt x="383" y="373"/>
                  </a:cubicBezTo>
                  <a:cubicBezTo>
                    <a:pt x="391" y="368"/>
                    <a:pt x="394" y="365"/>
                    <a:pt x="392" y="365"/>
                  </a:cubicBezTo>
                  <a:cubicBezTo>
                    <a:pt x="390" y="365"/>
                    <a:pt x="384" y="368"/>
                    <a:pt x="373" y="373"/>
                  </a:cubicBezTo>
                  <a:cubicBezTo>
                    <a:pt x="369" y="375"/>
                    <a:pt x="367" y="376"/>
                    <a:pt x="367" y="376"/>
                  </a:cubicBezTo>
                  <a:cubicBezTo>
                    <a:pt x="367" y="376"/>
                    <a:pt x="368" y="375"/>
                    <a:pt x="372" y="372"/>
                  </a:cubicBezTo>
                  <a:cubicBezTo>
                    <a:pt x="381" y="365"/>
                    <a:pt x="384" y="362"/>
                    <a:pt x="383" y="362"/>
                  </a:cubicBezTo>
                  <a:lnTo>
                    <a:pt x="383" y="362"/>
                  </a:lnTo>
                  <a:cubicBezTo>
                    <a:pt x="383" y="362"/>
                    <a:pt x="381" y="363"/>
                    <a:pt x="379" y="365"/>
                  </a:cubicBezTo>
                  <a:cubicBezTo>
                    <a:pt x="372" y="368"/>
                    <a:pt x="368" y="370"/>
                    <a:pt x="367" y="370"/>
                  </a:cubicBezTo>
                  <a:cubicBezTo>
                    <a:pt x="365" y="370"/>
                    <a:pt x="369" y="367"/>
                    <a:pt x="376" y="362"/>
                  </a:cubicBezTo>
                  <a:cubicBezTo>
                    <a:pt x="384" y="356"/>
                    <a:pt x="387" y="353"/>
                    <a:pt x="386" y="353"/>
                  </a:cubicBezTo>
                  <a:cubicBezTo>
                    <a:pt x="385" y="353"/>
                    <a:pt x="381" y="355"/>
                    <a:pt x="374" y="358"/>
                  </a:cubicBezTo>
                  <a:cubicBezTo>
                    <a:pt x="369" y="361"/>
                    <a:pt x="365" y="362"/>
                    <a:pt x="363" y="362"/>
                  </a:cubicBezTo>
                  <a:cubicBezTo>
                    <a:pt x="360" y="362"/>
                    <a:pt x="362" y="358"/>
                    <a:pt x="371" y="352"/>
                  </a:cubicBezTo>
                  <a:cubicBezTo>
                    <a:pt x="371" y="351"/>
                    <a:pt x="374" y="348"/>
                    <a:pt x="373" y="348"/>
                  </a:cubicBezTo>
                  <a:cubicBezTo>
                    <a:pt x="373" y="348"/>
                    <a:pt x="372" y="348"/>
                    <a:pt x="370" y="349"/>
                  </a:cubicBezTo>
                  <a:lnTo>
                    <a:pt x="376" y="344"/>
                  </a:lnTo>
                  <a:lnTo>
                    <a:pt x="375" y="341"/>
                  </a:lnTo>
                  <a:lnTo>
                    <a:pt x="367" y="346"/>
                  </a:lnTo>
                  <a:cubicBezTo>
                    <a:pt x="367" y="345"/>
                    <a:pt x="371" y="334"/>
                    <a:pt x="366" y="327"/>
                  </a:cubicBezTo>
                  <a:cubicBezTo>
                    <a:pt x="362" y="319"/>
                    <a:pt x="360" y="315"/>
                    <a:pt x="357" y="315"/>
                  </a:cubicBezTo>
                  <a:cubicBezTo>
                    <a:pt x="356" y="315"/>
                    <a:pt x="354" y="316"/>
                    <a:pt x="352" y="318"/>
                  </a:cubicBezTo>
                  <a:cubicBezTo>
                    <a:pt x="346" y="322"/>
                    <a:pt x="342" y="324"/>
                    <a:pt x="341" y="324"/>
                  </a:cubicBezTo>
                  <a:cubicBezTo>
                    <a:pt x="340" y="324"/>
                    <a:pt x="343" y="321"/>
                    <a:pt x="351" y="316"/>
                  </a:cubicBezTo>
                  <a:cubicBezTo>
                    <a:pt x="351" y="315"/>
                    <a:pt x="356" y="308"/>
                    <a:pt x="355" y="306"/>
                  </a:cubicBezTo>
                  <a:cubicBezTo>
                    <a:pt x="354" y="303"/>
                    <a:pt x="353" y="301"/>
                    <a:pt x="360" y="297"/>
                  </a:cubicBezTo>
                  <a:lnTo>
                    <a:pt x="360" y="295"/>
                  </a:lnTo>
                  <a:cubicBezTo>
                    <a:pt x="355" y="298"/>
                    <a:pt x="351" y="299"/>
                    <a:pt x="348" y="299"/>
                  </a:cubicBezTo>
                  <a:cubicBezTo>
                    <a:pt x="342" y="299"/>
                    <a:pt x="342" y="294"/>
                    <a:pt x="345" y="289"/>
                  </a:cubicBezTo>
                  <a:cubicBezTo>
                    <a:pt x="344" y="287"/>
                    <a:pt x="344" y="286"/>
                    <a:pt x="342" y="286"/>
                  </a:cubicBezTo>
                  <a:cubicBezTo>
                    <a:pt x="340" y="286"/>
                    <a:pt x="338" y="287"/>
                    <a:pt x="335" y="288"/>
                  </a:cubicBezTo>
                  <a:cubicBezTo>
                    <a:pt x="332" y="288"/>
                    <a:pt x="330" y="289"/>
                    <a:pt x="329" y="289"/>
                  </a:cubicBezTo>
                  <a:cubicBezTo>
                    <a:pt x="328" y="289"/>
                    <a:pt x="330" y="288"/>
                    <a:pt x="334" y="284"/>
                  </a:cubicBezTo>
                  <a:cubicBezTo>
                    <a:pt x="339" y="281"/>
                    <a:pt x="342" y="274"/>
                    <a:pt x="337" y="274"/>
                  </a:cubicBezTo>
                  <a:cubicBezTo>
                    <a:pt x="336" y="274"/>
                    <a:pt x="333" y="275"/>
                    <a:pt x="329" y="278"/>
                  </a:cubicBezTo>
                  <a:lnTo>
                    <a:pt x="336" y="272"/>
                  </a:lnTo>
                  <a:cubicBezTo>
                    <a:pt x="338" y="270"/>
                    <a:pt x="339" y="269"/>
                    <a:pt x="338" y="269"/>
                  </a:cubicBezTo>
                  <a:cubicBezTo>
                    <a:pt x="337" y="269"/>
                    <a:pt x="332" y="271"/>
                    <a:pt x="328" y="274"/>
                  </a:cubicBezTo>
                  <a:cubicBezTo>
                    <a:pt x="322" y="278"/>
                    <a:pt x="318" y="280"/>
                    <a:pt x="318" y="280"/>
                  </a:cubicBezTo>
                  <a:cubicBezTo>
                    <a:pt x="316" y="280"/>
                    <a:pt x="321" y="276"/>
                    <a:pt x="334" y="267"/>
                  </a:cubicBezTo>
                  <a:cubicBezTo>
                    <a:pt x="343" y="262"/>
                    <a:pt x="346" y="259"/>
                    <a:pt x="345" y="259"/>
                  </a:cubicBezTo>
                  <a:lnTo>
                    <a:pt x="345" y="259"/>
                  </a:lnTo>
                  <a:cubicBezTo>
                    <a:pt x="345" y="259"/>
                    <a:pt x="343" y="260"/>
                    <a:pt x="340" y="262"/>
                  </a:cubicBezTo>
                  <a:cubicBezTo>
                    <a:pt x="335" y="264"/>
                    <a:pt x="330" y="267"/>
                    <a:pt x="329" y="267"/>
                  </a:cubicBezTo>
                  <a:cubicBezTo>
                    <a:pt x="329" y="267"/>
                    <a:pt x="329" y="266"/>
                    <a:pt x="331" y="264"/>
                  </a:cubicBezTo>
                  <a:cubicBezTo>
                    <a:pt x="331" y="264"/>
                    <a:pt x="331" y="263"/>
                    <a:pt x="330" y="263"/>
                  </a:cubicBezTo>
                  <a:cubicBezTo>
                    <a:pt x="329" y="263"/>
                    <a:pt x="325" y="265"/>
                    <a:pt x="316" y="271"/>
                  </a:cubicBezTo>
                  <a:cubicBezTo>
                    <a:pt x="311" y="273"/>
                    <a:pt x="309" y="274"/>
                    <a:pt x="308" y="274"/>
                  </a:cubicBezTo>
                  <a:cubicBezTo>
                    <a:pt x="308" y="274"/>
                    <a:pt x="307" y="274"/>
                    <a:pt x="307" y="273"/>
                  </a:cubicBezTo>
                  <a:cubicBezTo>
                    <a:pt x="312" y="270"/>
                    <a:pt x="317" y="267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6"/>
                    <a:pt x="322" y="266"/>
                  </a:cubicBezTo>
                  <a:cubicBezTo>
                    <a:pt x="323" y="266"/>
                    <a:pt x="323" y="265"/>
                    <a:pt x="323" y="265"/>
                  </a:cubicBezTo>
                  <a:lnTo>
                    <a:pt x="323" y="265"/>
                  </a:lnTo>
                  <a:cubicBezTo>
                    <a:pt x="322" y="265"/>
                    <a:pt x="322" y="265"/>
                    <a:pt x="322" y="265"/>
                  </a:cubicBezTo>
                  <a:lnTo>
                    <a:pt x="322" y="265"/>
                  </a:lnTo>
                  <a:cubicBezTo>
                    <a:pt x="322" y="265"/>
                    <a:pt x="322" y="264"/>
                    <a:pt x="321" y="263"/>
                  </a:cubicBezTo>
                  <a:cubicBezTo>
                    <a:pt x="320" y="262"/>
                    <a:pt x="326" y="255"/>
                    <a:pt x="334" y="251"/>
                  </a:cubicBezTo>
                  <a:cubicBezTo>
                    <a:pt x="337" y="248"/>
                    <a:pt x="338" y="246"/>
                    <a:pt x="338" y="246"/>
                  </a:cubicBezTo>
                  <a:cubicBezTo>
                    <a:pt x="337" y="246"/>
                    <a:pt x="333" y="249"/>
                    <a:pt x="326" y="254"/>
                  </a:cubicBezTo>
                  <a:cubicBezTo>
                    <a:pt x="316" y="260"/>
                    <a:pt x="313" y="262"/>
                    <a:pt x="311" y="262"/>
                  </a:cubicBezTo>
                  <a:cubicBezTo>
                    <a:pt x="311" y="262"/>
                    <a:pt x="311" y="261"/>
                    <a:pt x="310" y="261"/>
                  </a:cubicBezTo>
                  <a:cubicBezTo>
                    <a:pt x="309" y="260"/>
                    <a:pt x="309" y="258"/>
                    <a:pt x="316" y="254"/>
                  </a:cubicBezTo>
                  <a:cubicBezTo>
                    <a:pt x="324" y="249"/>
                    <a:pt x="324" y="249"/>
                    <a:pt x="323" y="247"/>
                  </a:cubicBezTo>
                  <a:cubicBezTo>
                    <a:pt x="322" y="247"/>
                    <a:pt x="322" y="247"/>
                    <a:pt x="320" y="247"/>
                  </a:cubicBezTo>
                  <a:cubicBezTo>
                    <a:pt x="314" y="247"/>
                    <a:pt x="295" y="255"/>
                    <a:pt x="282" y="262"/>
                  </a:cubicBezTo>
                  <a:cubicBezTo>
                    <a:pt x="275" y="267"/>
                    <a:pt x="271" y="269"/>
                    <a:pt x="271" y="269"/>
                  </a:cubicBezTo>
                  <a:cubicBezTo>
                    <a:pt x="271" y="269"/>
                    <a:pt x="274" y="266"/>
                    <a:pt x="281" y="261"/>
                  </a:cubicBezTo>
                  <a:cubicBezTo>
                    <a:pt x="289" y="256"/>
                    <a:pt x="288" y="255"/>
                    <a:pt x="288" y="255"/>
                  </a:cubicBezTo>
                  <a:lnTo>
                    <a:pt x="288" y="255"/>
                  </a:lnTo>
                  <a:cubicBezTo>
                    <a:pt x="285" y="256"/>
                    <a:pt x="284" y="257"/>
                    <a:pt x="284" y="257"/>
                  </a:cubicBezTo>
                  <a:cubicBezTo>
                    <a:pt x="283" y="257"/>
                    <a:pt x="286" y="255"/>
                    <a:pt x="287" y="255"/>
                  </a:cubicBezTo>
                  <a:cubicBezTo>
                    <a:pt x="287" y="255"/>
                    <a:pt x="288" y="255"/>
                    <a:pt x="288" y="255"/>
                  </a:cubicBezTo>
                  <a:cubicBezTo>
                    <a:pt x="292" y="252"/>
                    <a:pt x="294" y="251"/>
                    <a:pt x="295" y="251"/>
                  </a:cubicBezTo>
                  <a:cubicBezTo>
                    <a:pt x="295" y="251"/>
                    <a:pt x="296" y="251"/>
                    <a:pt x="296" y="252"/>
                  </a:cubicBezTo>
                  <a:lnTo>
                    <a:pt x="302" y="247"/>
                  </a:lnTo>
                  <a:cubicBezTo>
                    <a:pt x="311" y="242"/>
                    <a:pt x="314" y="239"/>
                    <a:pt x="312" y="239"/>
                  </a:cubicBezTo>
                  <a:cubicBezTo>
                    <a:pt x="311" y="239"/>
                    <a:pt x="308" y="240"/>
                    <a:pt x="301" y="244"/>
                  </a:cubicBezTo>
                  <a:cubicBezTo>
                    <a:pt x="297" y="246"/>
                    <a:pt x="296" y="247"/>
                    <a:pt x="295" y="247"/>
                  </a:cubicBezTo>
                  <a:cubicBezTo>
                    <a:pt x="295" y="247"/>
                    <a:pt x="297" y="246"/>
                    <a:pt x="300" y="243"/>
                  </a:cubicBezTo>
                  <a:cubicBezTo>
                    <a:pt x="305" y="239"/>
                    <a:pt x="310" y="234"/>
                    <a:pt x="309" y="234"/>
                  </a:cubicBezTo>
                  <a:cubicBezTo>
                    <a:pt x="309" y="234"/>
                    <a:pt x="308" y="235"/>
                    <a:pt x="306" y="236"/>
                  </a:cubicBezTo>
                  <a:cubicBezTo>
                    <a:pt x="306" y="236"/>
                    <a:pt x="305" y="234"/>
                    <a:pt x="311" y="228"/>
                  </a:cubicBezTo>
                  <a:cubicBezTo>
                    <a:pt x="311" y="227"/>
                    <a:pt x="310" y="226"/>
                    <a:pt x="309" y="226"/>
                  </a:cubicBezTo>
                  <a:cubicBezTo>
                    <a:pt x="308" y="226"/>
                    <a:pt x="306" y="227"/>
                    <a:pt x="302" y="229"/>
                  </a:cubicBezTo>
                  <a:cubicBezTo>
                    <a:pt x="298" y="232"/>
                    <a:pt x="296" y="233"/>
                    <a:pt x="295" y="233"/>
                  </a:cubicBezTo>
                  <a:cubicBezTo>
                    <a:pt x="294" y="233"/>
                    <a:pt x="294" y="232"/>
                    <a:pt x="293" y="232"/>
                  </a:cubicBezTo>
                  <a:cubicBezTo>
                    <a:pt x="293" y="231"/>
                    <a:pt x="293" y="231"/>
                    <a:pt x="292" y="231"/>
                  </a:cubicBezTo>
                  <a:cubicBezTo>
                    <a:pt x="291" y="231"/>
                    <a:pt x="289" y="231"/>
                    <a:pt x="285" y="234"/>
                  </a:cubicBezTo>
                  <a:cubicBezTo>
                    <a:pt x="279" y="237"/>
                    <a:pt x="273" y="240"/>
                    <a:pt x="270" y="240"/>
                  </a:cubicBezTo>
                  <a:cubicBezTo>
                    <a:pt x="269" y="240"/>
                    <a:pt x="269" y="240"/>
                    <a:pt x="269" y="239"/>
                  </a:cubicBezTo>
                  <a:cubicBezTo>
                    <a:pt x="266" y="240"/>
                    <a:pt x="264" y="241"/>
                    <a:pt x="264" y="241"/>
                  </a:cubicBezTo>
                  <a:cubicBezTo>
                    <a:pt x="262" y="241"/>
                    <a:pt x="265" y="238"/>
                    <a:pt x="274" y="232"/>
                  </a:cubicBezTo>
                  <a:cubicBezTo>
                    <a:pt x="282" y="227"/>
                    <a:pt x="281" y="226"/>
                    <a:pt x="281" y="225"/>
                  </a:cubicBezTo>
                  <a:cubicBezTo>
                    <a:pt x="281" y="225"/>
                    <a:pt x="280" y="224"/>
                    <a:pt x="287" y="218"/>
                  </a:cubicBezTo>
                  <a:cubicBezTo>
                    <a:pt x="289" y="216"/>
                    <a:pt x="289" y="215"/>
                    <a:pt x="289" y="215"/>
                  </a:cubicBezTo>
                  <a:cubicBezTo>
                    <a:pt x="288" y="215"/>
                    <a:pt x="283" y="218"/>
                    <a:pt x="279" y="221"/>
                  </a:cubicBezTo>
                  <a:lnTo>
                    <a:pt x="264" y="230"/>
                  </a:lnTo>
                  <a:cubicBezTo>
                    <a:pt x="270" y="225"/>
                    <a:pt x="278" y="219"/>
                    <a:pt x="284" y="215"/>
                  </a:cubicBezTo>
                  <a:cubicBezTo>
                    <a:pt x="292" y="209"/>
                    <a:pt x="296" y="207"/>
                    <a:pt x="295" y="207"/>
                  </a:cubicBezTo>
                  <a:lnTo>
                    <a:pt x="295" y="207"/>
                  </a:lnTo>
                  <a:cubicBezTo>
                    <a:pt x="295" y="207"/>
                    <a:pt x="291" y="209"/>
                    <a:pt x="284" y="214"/>
                  </a:cubicBezTo>
                  <a:cubicBezTo>
                    <a:pt x="279" y="216"/>
                    <a:pt x="275" y="219"/>
                    <a:pt x="273" y="219"/>
                  </a:cubicBezTo>
                  <a:cubicBezTo>
                    <a:pt x="272" y="219"/>
                    <a:pt x="273" y="218"/>
                    <a:pt x="275" y="216"/>
                  </a:cubicBezTo>
                  <a:cubicBezTo>
                    <a:pt x="274" y="214"/>
                    <a:pt x="272" y="211"/>
                    <a:pt x="280" y="207"/>
                  </a:cubicBezTo>
                  <a:cubicBezTo>
                    <a:pt x="283" y="204"/>
                    <a:pt x="283" y="204"/>
                    <a:pt x="282" y="204"/>
                  </a:cubicBezTo>
                  <a:cubicBezTo>
                    <a:pt x="281" y="204"/>
                    <a:pt x="279" y="205"/>
                    <a:pt x="279" y="205"/>
                  </a:cubicBezTo>
                  <a:cubicBezTo>
                    <a:pt x="276" y="206"/>
                    <a:pt x="274" y="206"/>
                    <a:pt x="273" y="206"/>
                  </a:cubicBezTo>
                  <a:cubicBezTo>
                    <a:pt x="271" y="206"/>
                    <a:pt x="272" y="204"/>
                    <a:pt x="275" y="199"/>
                  </a:cubicBezTo>
                  <a:cubicBezTo>
                    <a:pt x="282" y="191"/>
                    <a:pt x="284" y="187"/>
                    <a:pt x="283" y="187"/>
                  </a:cubicBezTo>
                  <a:cubicBezTo>
                    <a:pt x="282" y="187"/>
                    <a:pt x="278" y="189"/>
                    <a:pt x="272" y="193"/>
                  </a:cubicBezTo>
                  <a:cubicBezTo>
                    <a:pt x="268" y="196"/>
                    <a:pt x="264" y="198"/>
                    <a:pt x="264" y="198"/>
                  </a:cubicBezTo>
                  <a:cubicBezTo>
                    <a:pt x="263" y="198"/>
                    <a:pt x="266" y="197"/>
                    <a:pt x="272" y="192"/>
                  </a:cubicBezTo>
                  <a:cubicBezTo>
                    <a:pt x="275" y="190"/>
                    <a:pt x="275" y="189"/>
                    <a:pt x="274" y="189"/>
                  </a:cubicBezTo>
                  <a:cubicBezTo>
                    <a:pt x="272" y="189"/>
                    <a:pt x="267" y="191"/>
                    <a:pt x="262" y="192"/>
                  </a:cubicBezTo>
                  <a:cubicBezTo>
                    <a:pt x="252" y="198"/>
                    <a:pt x="242" y="203"/>
                    <a:pt x="233" y="209"/>
                  </a:cubicBezTo>
                  <a:cubicBezTo>
                    <a:pt x="225" y="214"/>
                    <a:pt x="221" y="216"/>
                    <a:pt x="220" y="216"/>
                  </a:cubicBezTo>
                  <a:cubicBezTo>
                    <a:pt x="220" y="216"/>
                    <a:pt x="221" y="215"/>
                    <a:pt x="224" y="212"/>
                  </a:cubicBezTo>
                  <a:cubicBezTo>
                    <a:pt x="224" y="211"/>
                    <a:pt x="231" y="206"/>
                    <a:pt x="237" y="201"/>
                  </a:cubicBezTo>
                  <a:cubicBezTo>
                    <a:pt x="243" y="197"/>
                    <a:pt x="244" y="197"/>
                    <a:pt x="245" y="197"/>
                  </a:cubicBezTo>
                  <a:cubicBezTo>
                    <a:pt x="245" y="197"/>
                    <a:pt x="245" y="197"/>
                    <a:pt x="245" y="197"/>
                  </a:cubicBezTo>
                  <a:lnTo>
                    <a:pt x="246" y="198"/>
                  </a:lnTo>
                  <a:cubicBezTo>
                    <a:pt x="253" y="193"/>
                    <a:pt x="261" y="189"/>
                    <a:pt x="259" y="187"/>
                  </a:cubicBezTo>
                  <a:cubicBezTo>
                    <a:pt x="262" y="183"/>
                    <a:pt x="264" y="182"/>
                    <a:pt x="263" y="182"/>
                  </a:cubicBezTo>
                  <a:cubicBezTo>
                    <a:pt x="263" y="182"/>
                    <a:pt x="261" y="183"/>
                    <a:pt x="257" y="184"/>
                  </a:cubicBezTo>
                  <a:cubicBezTo>
                    <a:pt x="264" y="179"/>
                    <a:pt x="263" y="178"/>
                    <a:pt x="262" y="175"/>
                  </a:cubicBezTo>
                  <a:cubicBezTo>
                    <a:pt x="261" y="173"/>
                    <a:pt x="259" y="170"/>
                    <a:pt x="265" y="164"/>
                  </a:cubicBezTo>
                  <a:cubicBezTo>
                    <a:pt x="265" y="163"/>
                    <a:pt x="264" y="162"/>
                    <a:pt x="263" y="162"/>
                  </a:cubicBezTo>
                  <a:cubicBezTo>
                    <a:pt x="262" y="162"/>
                    <a:pt x="260" y="163"/>
                    <a:pt x="256" y="165"/>
                  </a:cubicBezTo>
                  <a:cubicBezTo>
                    <a:pt x="248" y="170"/>
                    <a:pt x="245" y="172"/>
                    <a:pt x="244" y="172"/>
                  </a:cubicBezTo>
                  <a:cubicBezTo>
                    <a:pt x="244" y="172"/>
                    <a:pt x="245" y="171"/>
                    <a:pt x="248" y="169"/>
                  </a:cubicBezTo>
                  <a:cubicBezTo>
                    <a:pt x="261" y="160"/>
                    <a:pt x="262" y="146"/>
                    <a:pt x="253" y="146"/>
                  </a:cubicBezTo>
                  <a:cubicBezTo>
                    <a:pt x="252" y="146"/>
                    <a:pt x="250" y="146"/>
                    <a:pt x="247" y="147"/>
                  </a:cubicBezTo>
                  <a:lnTo>
                    <a:pt x="246" y="145"/>
                  </a:lnTo>
                  <a:cubicBezTo>
                    <a:pt x="251" y="140"/>
                    <a:pt x="249" y="135"/>
                    <a:pt x="245" y="135"/>
                  </a:cubicBezTo>
                  <a:cubicBezTo>
                    <a:pt x="244" y="135"/>
                    <a:pt x="242" y="135"/>
                    <a:pt x="241" y="136"/>
                  </a:cubicBezTo>
                  <a:lnTo>
                    <a:pt x="238" y="133"/>
                  </a:lnTo>
                  <a:cubicBezTo>
                    <a:pt x="242" y="128"/>
                    <a:pt x="243" y="126"/>
                    <a:pt x="242" y="126"/>
                  </a:cubicBezTo>
                  <a:cubicBezTo>
                    <a:pt x="241" y="126"/>
                    <a:pt x="239" y="127"/>
                    <a:pt x="236" y="128"/>
                  </a:cubicBezTo>
                  <a:cubicBezTo>
                    <a:pt x="231" y="131"/>
                    <a:pt x="225" y="134"/>
                    <a:pt x="225" y="134"/>
                  </a:cubicBezTo>
                  <a:cubicBezTo>
                    <a:pt x="225" y="134"/>
                    <a:pt x="226" y="133"/>
                    <a:pt x="228" y="132"/>
                  </a:cubicBezTo>
                  <a:cubicBezTo>
                    <a:pt x="235" y="127"/>
                    <a:pt x="234" y="125"/>
                    <a:pt x="232" y="120"/>
                  </a:cubicBezTo>
                  <a:cubicBezTo>
                    <a:pt x="231" y="118"/>
                    <a:pt x="230" y="117"/>
                    <a:pt x="229" y="117"/>
                  </a:cubicBezTo>
                  <a:cubicBezTo>
                    <a:pt x="228" y="117"/>
                    <a:pt x="226" y="119"/>
                    <a:pt x="223" y="122"/>
                  </a:cubicBezTo>
                  <a:cubicBezTo>
                    <a:pt x="213" y="122"/>
                    <a:pt x="220" y="117"/>
                    <a:pt x="227" y="113"/>
                  </a:cubicBezTo>
                  <a:cubicBezTo>
                    <a:pt x="235" y="109"/>
                    <a:pt x="238" y="106"/>
                    <a:pt x="238" y="106"/>
                  </a:cubicBezTo>
                  <a:cubicBezTo>
                    <a:pt x="237" y="106"/>
                    <a:pt x="231" y="109"/>
                    <a:pt x="219" y="116"/>
                  </a:cubicBezTo>
                  <a:cubicBezTo>
                    <a:pt x="212" y="120"/>
                    <a:pt x="208" y="121"/>
                    <a:pt x="206" y="121"/>
                  </a:cubicBezTo>
                  <a:cubicBezTo>
                    <a:pt x="205" y="121"/>
                    <a:pt x="206" y="119"/>
                    <a:pt x="210" y="117"/>
                  </a:cubicBezTo>
                  <a:cubicBezTo>
                    <a:pt x="214" y="115"/>
                    <a:pt x="216" y="114"/>
                    <a:pt x="217" y="114"/>
                  </a:cubicBezTo>
                  <a:cubicBezTo>
                    <a:pt x="218" y="114"/>
                    <a:pt x="218" y="114"/>
                    <a:pt x="218" y="115"/>
                  </a:cubicBezTo>
                  <a:lnTo>
                    <a:pt x="233" y="105"/>
                  </a:lnTo>
                  <a:cubicBezTo>
                    <a:pt x="232" y="104"/>
                    <a:pt x="232" y="104"/>
                    <a:pt x="232" y="104"/>
                  </a:cubicBezTo>
                  <a:cubicBezTo>
                    <a:pt x="231" y="104"/>
                    <a:pt x="229" y="105"/>
                    <a:pt x="225" y="108"/>
                  </a:cubicBezTo>
                  <a:cubicBezTo>
                    <a:pt x="225" y="108"/>
                    <a:pt x="225" y="108"/>
                    <a:pt x="224" y="108"/>
                  </a:cubicBezTo>
                  <a:cubicBezTo>
                    <a:pt x="223" y="108"/>
                    <a:pt x="221" y="108"/>
                    <a:pt x="216" y="110"/>
                  </a:cubicBezTo>
                  <a:cubicBezTo>
                    <a:pt x="208" y="114"/>
                    <a:pt x="201" y="118"/>
                    <a:pt x="195" y="124"/>
                  </a:cubicBezTo>
                  <a:cubicBezTo>
                    <a:pt x="191" y="127"/>
                    <a:pt x="189" y="128"/>
                    <a:pt x="188" y="128"/>
                  </a:cubicBezTo>
                  <a:cubicBezTo>
                    <a:pt x="187" y="128"/>
                    <a:pt x="187" y="128"/>
                    <a:pt x="187" y="127"/>
                  </a:cubicBezTo>
                  <a:cubicBezTo>
                    <a:pt x="192" y="120"/>
                    <a:pt x="199" y="116"/>
                    <a:pt x="208" y="113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10" y="113"/>
                    <a:pt x="216" y="109"/>
                    <a:pt x="223" y="105"/>
                  </a:cubicBezTo>
                  <a:cubicBezTo>
                    <a:pt x="225" y="103"/>
                    <a:pt x="225" y="103"/>
                    <a:pt x="223" y="103"/>
                  </a:cubicBezTo>
                  <a:cubicBezTo>
                    <a:pt x="220" y="103"/>
                    <a:pt x="210" y="106"/>
                    <a:pt x="199" y="110"/>
                  </a:cubicBezTo>
                  <a:lnTo>
                    <a:pt x="199" y="110"/>
                  </a:lnTo>
                  <a:cubicBezTo>
                    <a:pt x="201" y="109"/>
                    <a:pt x="203" y="108"/>
                    <a:pt x="205" y="107"/>
                  </a:cubicBezTo>
                  <a:cubicBezTo>
                    <a:pt x="211" y="103"/>
                    <a:pt x="210" y="100"/>
                    <a:pt x="209" y="98"/>
                  </a:cubicBezTo>
                  <a:cubicBezTo>
                    <a:pt x="209" y="97"/>
                    <a:pt x="208" y="96"/>
                    <a:pt x="207" y="96"/>
                  </a:cubicBezTo>
                  <a:cubicBezTo>
                    <a:pt x="206" y="96"/>
                    <a:pt x="204" y="97"/>
                    <a:pt x="200" y="99"/>
                  </a:cubicBezTo>
                  <a:cubicBezTo>
                    <a:pt x="194" y="103"/>
                    <a:pt x="187" y="107"/>
                    <a:pt x="186" y="107"/>
                  </a:cubicBezTo>
                  <a:cubicBezTo>
                    <a:pt x="186" y="107"/>
                    <a:pt x="186" y="107"/>
                    <a:pt x="186" y="107"/>
                  </a:cubicBezTo>
                  <a:cubicBezTo>
                    <a:pt x="186" y="108"/>
                    <a:pt x="179" y="113"/>
                    <a:pt x="171" y="117"/>
                  </a:cubicBezTo>
                  <a:cubicBezTo>
                    <a:pt x="176" y="113"/>
                    <a:pt x="180" y="109"/>
                    <a:pt x="185" y="105"/>
                  </a:cubicBezTo>
                  <a:cubicBezTo>
                    <a:pt x="197" y="94"/>
                    <a:pt x="204" y="87"/>
                    <a:pt x="201" y="82"/>
                  </a:cubicBezTo>
                  <a:cubicBezTo>
                    <a:pt x="199" y="81"/>
                    <a:pt x="198" y="78"/>
                    <a:pt x="205" y="72"/>
                  </a:cubicBezTo>
                  <a:cubicBezTo>
                    <a:pt x="204" y="71"/>
                    <a:pt x="204" y="70"/>
                    <a:pt x="202" y="70"/>
                  </a:cubicBezTo>
                  <a:cubicBezTo>
                    <a:pt x="201" y="70"/>
                    <a:pt x="199" y="71"/>
                    <a:pt x="196" y="73"/>
                  </a:cubicBezTo>
                  <a:lnTo>
                    <a:pt x="195" y="71"/>
                  </a:lnTo>
                  <a:cubicBezTo>
                    <a:pt x="198" y="68"/>
                    <a:pt x="199" y="65"/>
                    <a:pt x="197" y="65"/>
                  </a:cubicBezTo>
                  <a:cubicBezTo>
                    <a:pt x="197" y="65"/>
                    <a:pt x="195" y="66"/>
                    <a:pt x="192" y="68"/>
                  </a:cubicBezTo>
                  <a:cubicBezTo>
                    <a:pt x="191" y="69"/>
                    <a:pt x="190" y="69"/>
                    <a:pt x="189" y="69"/>
                  </a:cubicBezTo>
                  <a:cubicBezTo>
                    <a:pt x="187" y="69"/>
                    <a:pt x="191" y="65"/>
                    <a:pt x="190" y="64"/>
                  </a:cubicBezTo>
                  <a:cubicBezTo>
                    <a:pt x="196" y="59"/>
                    <a:pt x="200" y="56"/>
                    <a:pt x="199" y="56"/>
                  </a:cubicBezTo>
                  <a:lnTo>
                    <a:pt x="199" y="56"/>
                  </a:lnTo>
                  <a:cubicBezTo>
                    <a:pt x="199" y="56"/>
                    <a:pt x="194" y="60"/>
                    <a:pt x="182" y="68"/>
                  </a:cubicBezTo>
                  <a:cubicBezTo>
                    <a:pt x="176" y="72"/>
                    <a:pt x="170" y="79"/>
                    <a:pt x="170" y="80"/>
                  </a:cubicBezTo>
                  <a:lnTo>
                    <a:pt x="172" y="83"/>
                  </a:lnTo>
                  <a:lnTo>
                    <a:pt x="163" y="85"/>
                  </a:lnTo>
                  <a:cubicBezTo>
                    <a:pt x="156" y="85"/>
                    <a:pt x="151" y="87"/>
                    <a:pt x="146" y="90"/>
                  </a:cubicBezTo>
                  <a:cubicBezTo>
                    <a:pt x="146" y="90"/>
                    <a:pt x="141" y="94"/>
                    <a:pt x="139" y="94"/>
                  </a:cubicBezTo>
                  <a:cubicBezTo>
                    <a:pt x="139" y="94"/>
                    <a:pt x="139" y="94"/>
                    <a:pt x="139" y="94"/>
                  </a:cubicBezTo>
                  <a:lnTo>
                    <a:pt x="153" y="85"/>
                  </a:lnTo>
                  <a:cubicBezTo>
                    <a:pt x="161" y="81"/>
                    <a:pt x="169" y="77"/>
                    <a:pt x="176" y="72"/>
                  </a:cubicBezTo>
                  <a:cubicBezTo>
                    <a:pt x="185" y="65"/>
                    <a:pt x="190" y="59"/>
                    <a:pt x="188" y="59"/>
                  </a:cubicBezTo>
                  <a:cubicBezTo>
                    <a:pt x="187" y="59"/>
                    <a:pt x="185" y="60"/>
                    <a:pt x="180" y="63"/>
                  </a:cubicBezTo>
                  <a:cubicBezTo>
                    <a:pt x="180" y="62"/>
                    <a:pt x="180" y="62"/>
                    <a:pt x="186" y="57"/>
                  </a:cubicBezTo>
                  <a:cubicBezTo>
                    <a:pt x="189" y="54"/>
                    <a:pt x="191" y="53"/>
                    <a:pt x="190" y="53"/>
                  </a:cubicBezTo>
                  <a:cubicBezTo>
                    <a:pt x="189" y="53"/>
                    <a:pt x="185" y="55"/>
                    <a:pt x="178" y="59"/>
                  </a:cubicBezTo>
                  <a:cubicBezTo>
                    <a:pt x="171" y="62"/>
                    <a:pt x="167" y="64"/>
                    <a:pt x="166" y="64"/>
                  </a:cubicBezTo>
                  <a:cubicBezTo>
                    <a:pt x="165" y="64"/>
                    <a:pt x="168" y="62"/>
                    <a:pt x="176" y="55"/>
                  </a:cubicBezTo>
                  <a:cubicBezTo>
                    <a:pt x="185" y="47"/>
                    <a:pt x="187" y="43"/>
                    <a:pt x="184" y="43"/>
                  </a:cubicBezTo>
                  <a:cubicBezTo>
                    <a:pt x="183" y="43"/>
                    <a:pt x="181" y="44"/>
                    <a:pt x="179" y="45"/>
                  </a:cubicBezTo>
                  <a:cubicBezTo>
                    <a:pt x="173" y="49"/>
                    <a:pt x="169" y="51"/>
                    <a:pt x="167" y="51"/>
                  </a:cubicBezTo>
                  <a:cubicBezTo>
                    <a:pt x="165" y="51"/>
                    <a:pt x="166" y="48"/>
                    <a:pt x="170" y="45"/>
                  </a:cubicBezTo>
                  <a:cubicBezTo>
                    <a:pt x="174" y="42"/>
                    <a:pt x="175" y="40"/>
                    <a:pt x="174" y="40"/>
                  </a:cubicBezTo>
                  <a:cubicBezTo>
                    <a:pt x="173" y="40"/>
                    <a:pt x="171" y="41"/>
                    <a:pt x="168" y="42"/>
                  </a:cubicBezTo>
                  <a:cubicBezTo>
                    <a:pt x="174" y="38"/>
                    <a:pt x="179" y="34"/>
                    <a:pt x="178" y="34"/>
                  </a:cubicBezTo>
                  <a:cubicBezTo>
                    <a:pt x="177" y="34"/>
                    <a:pt x="176" y="34"/>
                    <a:pt x="174" y="35"/>
                  </a:cubicBezTo>
                  <a:cubicBezTo>
                    <a:pt x="174" y="35"/>
                    <a:pt x="174" y="35"/>
                    <a:pt x="174" y="35"/>
                  </a:cubicBezTo>
                  <a:cubicBezTo>
                    <a:pt x="173" y="35"/>
                    <a:pt x="171" y="36"/>
                    <a:pt x="167" y="40"/>
                  </a:cubicBezTo>
                  <a:lnTo>
                    <a:pt x="151" y="46"/>
                  </a:lnTo>
                  <a:cubicBezTo>
                    <a:pt x="152" y="48"/>
                    <a:pt x="144" y="52"/>
                    <a:pt x="137" y="57"/>
                  </a:cubicBezTo>
                  <a:cubicBezTo>
                    <a:pt x="136" y="57"/>
                    <a:pt x="135" y="58"/>
                    <a:pt x="135" y="58"/>
                  </a:cubicBezTo>
                  <a:cubicBezTo>
                    <a:pt x="132" y="58"/>
                    <a:pt x="139" y="49"/>
                    <a:pt x="155" y="36"/>
                  </a:cubicBezTo>
                  <a:lnTo>
                    <a:pt x="169" y="25"/>
                  </a:lnTo>
                  <a:lnTo>
                    <a:pt x="169" y="25"/>
                  </a:lnTo>
                  <a:lnTo>
                    <a:pt x="154" y="34"/>
                  </a:lnTo>
                  <a:cubicBezTo>
                    <a:pt x="153" y="33"/>
                    <a:pt x="153" y="32"/>
                    <a:pt x="160" y="27"/>
                  </a:cubicBezTo>
                  <a:cubicBezTo>
                    <a:pt x="168" y="23"/>
                    <a:pt x="168" y="23"/>
                    <a:pt x="167" y="22"/>
                  </a:cubicBezTo>
                  <a:cubicBezTo>
                    <a:pt x="167" y="22"/>
                    <a:pt x="167" y="22"/>
                    <a:pt x="166" y="22"/>
                  </a:cubicBezTo>
                  <a:cubicBezTo>
                    <a:pt x="166" y="22"/>
                    <a:pt x="164" y="22"/>
                    <a:pt x="159" y="25"/>
                  </a:cubicBezTo>
                  <a:cubicBezTo>
                    <a:pt x="150" y="31"/>
                    <a:pt x="147" y="33"/>
                    <a:pt x="147" y="33"/>
                  </a:cubicBezTo>
                  <a:cubicBezTo>
                    <a:pt x="146" y="33"/>
                    <a:pt x="148" y="32"/>
                    <a:pt x="151" y="30"/>
                  </a:cubicBezTo>
                  <a:cubicBezTo>
                    <a:pt x="158" y="23"/>
                    <a:pt x="162" y="20"/>
                    <a:pt x="160" y="20"/>
                  </a:cubicBezTo>
                  <a:cubicBezTo>
                    <a:pt x="159" y="20"/>
                    <a:pt x="156" y="22"/>
                    <a:pt x="149" y="26"/>
                  </a:cubicBezTo>
                  <a:cubicBezTo>
                    <a:pt x="142" y="31"/>
                    <a:pt x="139" y="33"/>
                    <a:pt x="139" y="33"/>
                  </a:cubicBezTo>
                  <a:cubicBezTo>
                    <a:pt x="138" y="33"/>
                    <a:pt x="142" y="30"/>
                    <a:pt x="149" y="25"/>
                  </a:cubicBezTo>
                  <a:cubicBezTo>
                    <a:pt x="155" y="21"/>
                    <a:pt x="162" y="15"/>
                    <a:pt x="162" y="14"/>
                  </a:cubicBezTo>
                  <a:lnTo>
                    <a:pt x="162" y="14"/>
                  </a:lnTo>
                  <a:lnTo>
                    <a:pt x="154" y="18"/>
                  </a:lnTo>
                  <a:cubicBezTo>
                    <a:pt x="147" y="23"/>
                    <a:pt x="143" y="25"/>
                    <a:pt x="142" y="25"/>
                  </a:cubicBezTo>
                  <a:cubicBezTo>
                    <a:pt x="141" y="25"/>
                    <a:pt x="143" y="23"/>
                    <a:pt x="146" y="21"/>
                  </a:cubicBezTo>
                  <a:cubicBezTo>
                    <a:pt x="151" y="18"/>
                    <a:pt x="152" y="16"/>
                    <a:pt x="150" y="16"/>
                  </a:cubicBezTo>
                  <a:cubicBezTo>
                    <a:pt x="149" y="16"/>
                    <a:pt x="147" y="17"/>
                    <a:pt x="144" y="17"/>
                  </a:cubicBezTo>
                  <a:cubicBezTo>
                    <a:pt x="143" y="15"/>
                    <a:pt x="143" y="14"/>
                    <a:pt x="150" y="9"/>
                  </a:cubicBezTo>
                  <a:cubicBezTo>
                    <a:pt x="157" y="5"/>
                    <a:pt x="161" y="3"/>
                    <a:pt x="161" y="3"/>
                  </a:cubicBezTo>
                  <a:lnTo>
                    <a:pt x="161" y="3"/>
                  </a:lnTo>
                  <a:cubicBezTo>
                    <a:pt x="160" y="3"/>
                    <a:pt x="156" y="4"/>
                    <a:pt x="149" y="8"/>
                  </a:cubicBezTo>
                  <a:cubicBezTo>
                    <a:pt x="145" y="10"/>
                    <a:pt x="143" y="10"/>
                    <a:pt x="143" y="10"/>
                  </a:cubicBezTo>
                  <a:cubicBezTo>
                    <a:pt x="142" y="10"/>
                    <a:pt x="144" y="9"/>
                    <a:pt x="148" y="5"/>
                  </a:cubicBezTo>
                  <a:cubicBezTo>
                    <a:pt x="151" y="2"/>
                    <a:pt x="153" y="0"/>
                    <a:pt x="1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6" name="Google Shape;9006;p33"/>
            <p:cNvSpPr/>
            <p:nvPr/>
          </p:nvSpPr>
          <p:spPr>
            <a:xfrm>
              <a:off x="1850905" y="2110940"/>
              <a:ext cx="71523" cy="95497"/>
            </a:xfrm>
            <a:custGeom>
              <a:avLst/>
              <a:gdLst/>
              <a:ahLst/>
              <a:cxnLst/>
              <a:rect l="l" t="t" r="r" b="b"/>
              <a:pathLst>
                <a:path w="716" h="956" extrusionOk="0">
                  <a:moveTo>
                    <a:pt x="43" y="40"/>
                  </a:moveTo>
                  <a:cubicBezTo>
                    <a:pt x="43" y="40"/>
                    <a:pt x="39" y="42"/>
                    <a:pt x="32" y="47"/>
                  </a:cubicBezTo>
                  <a:cubicBezTo>
                    <a:pt x="25" y="51"/>
                    <a:pt x="19" y="55"/>
                    <a:pt x="17" y="55"/>
                  </a:cubicBezTo>
                  <a:cubicBezTo>
                    <a:pt x="17" y="55"/>
                    <a:pt x="16" y="55"/>
                    <a:pt x="16" y="55"/>
                  </a:cubicBezTo>
                  <a:cubicBezTo>
                    <a:pt x="13" y="57"/>
                    <a:pt x="11" y="57"/>
                    <a:pt x="10" y="57"/>
                  </a:cubicBezTo>
                  <a:cubicBezTo>
                    <a:pt x="9" y="57"/>
                    <a:pt x="19" y="51"/>
                    <a:pt x="31" y="46"/>
                  </a:cubicBezTo>
                  <a:cubicBezTo>
                    <a:pt x="38" y="42"/>
                    <a:pt x="42" y="40"/>
                    <a:pt x="43" y="40"/>
                  </a:cubicBezTo>
                  <a:close/>
                  <a:moveTo>
                    <a:pt x="132" y="191"/>
                  </a:moveTo>
                  <a:cubicBezTo>
                    <a:pt x="132" y="191"/>
                    <a:pt x="133" y="192"/>
                    <a:pt x="133" y="192"/>
                  </a:cubicBezTo>
                  <a:cubicBezTo>
                    <a:pt x="126" y="197"/>
                    <a:pt x="118" y="202"/>
                    <a:pt x="110" y="204"/>
                  </a:cubicBezTo>
                  <a:cubicBezTo>
                    <a:pt x="109" y="203"/>
                    <a:pt x="109" y="203"/>
                    <a:pt x="117" y="198"/>
                  </a:cubicBezTo>
                  <a:cubicBezTo>
                    <a:pt x="123" y="195"/>
                    <a:pt x="130" y="191"/>
                    <a:pt x="132" y="191"/>
                  </a:cubicBezTo>
                  <a:close/>
                  <a:moveTo>
                    <a:pt x="178" y="213"/>
                  </a:moveTo>
                  <a:cubicBezTo>
                    <a:pt x="179" y="213"/>
                    <a:pt x="178" y="213"/>
                    <a:pt x="176" y="215"/>
                  </a:cubicBezTo>
                  <a:lnTo>
                    <a:pt x="168" y="220"/>
                  </a:lnTo>
                  <a:cubicBezTo>
                    <a:pt x="163" y="222"/>
                    <a:pt x="157" y="224"/>
                    <a:pt x="157" y="224"/>
                  </a:cubicBezTo>
                  <a:cubicBezTo>
                    <a:pt x="156" y="224"/>
                    <a:pt x="157" y="224"/>
                    <a:pt x="160" y="222"/>
                  </a:cubicBezTo>
                  <a:cubicBezTo>
                    <a:pt x="164" y="220"/>
                    <a:pt x="170" y="216"/>
                    <a:pt x="174" y="214"/>
                  </a:cubicBezTo>
                  <a:cubicBezTo>
                    <a:pt x="174" y="214"/>
                    <a:pt x="177" y="213"/>
                    <a:pt x="178" y="213"/>
                  </a:cubicBezTo>
                  <a:close/>
                  <a:moveTo>
                    <a:pt x="222" y="264"/>
                  </a:moveTo>
                  <a:cubicBezTo>
                    <a:pt x="221" y="264"/>
                    <a:pt x="218" y="266"/>
                    <a:pt x="219" y="266"/>
                  </a:cubicBezTo>
                  <a:cubicBezTo>
                    <a:pt x="219" y="266"/>
                    <a:pt x="220" y="266"/>
                    <a:pt x="223" y="265"/>
                  </a:cubicBezTo>
                  <a:cubicBezTo>
                    <a:pt x="222" y="264"/>
                    <a:pt x="222" y="264"/>
                    <a:pt x="222" y="264"/>
                  </a:cubicBezTo>
                  <a:close/>
                  <a:moveTo>
                    <a:pt x="199" y="259"/>
                  </a:moveTo>
                  <a:cubicBezTo>
                    <a:pt x="199" y="259"/>
                    <a:pt x="199" y="259"/>
                    <a:pt x="199" y="259"/>
                  </a:cubicBezTo>
                  <a:cubicBezTo>
                    <a:pt x="195" y="262"/>
                    <a:pt x="190" y="266"/>
                    <a:pt x="186" y="269"/>
                  </a:cubicBezTo>
                  <a:lnTo>
                    <a:pt x="184" y="268"/>
                  </a:lnTo>
                  <a:cubicBezTo>
                    <a:pt x="184" y="267"/>
                    <a:pt x="191" y="262"/>
                    <a:pt x="191" y="262"/>
                  </a:cubicBezTo>
                  <a:cubicBezTo>
                    <a:pt x="191" y="262"/>
                    <a:pt x="197" y="259"/>
                    <a:pt x="199" y="259"/>
                  </a:cubicBezTo>
                  <a:close/>
                  <a:moveTo>
                    <a:pt x="213" y="263"/>
                  </a:moveTo>
                  <a:lnTo>
                    <a:pt x="213" y="265"/>
                  </a:lnTo>
                  <a:lnTo>
                    <a:pt x="206" y="270"/>
                  </a:lnTo>
                  <a:lnTo>
                    <a:pt x="206" y="269"/>
                  </a:lnTo>
                  <a:cubicBezTo>
                    <a:pt x="205" y="268"/>
                    <a:pt x="205" y="268"/>
                    <a:pt x="213" y="263"/>
                  </a:cubicBezTo>
                  <a:close/>
                  <a:moveTo>
                    <a:pt x="218" y="275"/>
                  </a:moveTo>
                  <a:lnTo>
                    <a:pt x="219" y="276"/>
                  </a:lnTo>
                  <a:lnTo>
                    <a:pt x="213" y="281"/>
                  </a:lnTo>
                  <a:lnTo>
                    <a:pt x="211" y="280"/>
                  </a:lnTo>
                  <a:cubicBezTo>
                    <a:pt x="211" y="279"/>
                    <a:pt x="211" y="279"/>
                    <a:pt x="218" y="275"/>
                  </a:cubicBezTo>
                  <a:close/>
                  <a:moveTo>
                    <a:pt x="223" y="283"/>
                  </a:moveTo>
                  <a:cubicBezTo>
                    <a:pt x="223" y="283"/>
                    <a:pt x="223" y="283"/>
                    <a:pt x="224" y="284"/>
                  </a:cubicBezTo>
                  <a:cubicBezTo>
                    <a:pt x="225" y="286"/>
                    <a:pt x="225" y="286"/>
                    <a:pt x="217" y="289"/>
                  </a:cubicBezTo>
                  <a:cubicBezTo>
                    <a:pt x="214" y="291"/>
                    <a:pt x="212" y="291"/>
                    <a:pt x="211" y="291"/>
                  </a:cubicBezTo>
                  <a:cubicBezTo>
                    <a:pt x="210" y="291"/>
                    <a:pt x="211" y="290"/>
                    <a:pt x="216" y="287"/>
                  </a:cubicBezTo>
                  <a:cubicBezTo>
                    <a:pt x="220" y="284"/>
                    <a:pt x="222" y="283"/>
                    <a:pt x="223" y="283"/>
                  </a:cubicBezTo>
                  <a:close/>
                  <a:moveTo>
                    <a:pt x="184" y="319"/>
                  </a:moveTo>
                  <a:cubicBezTo>
                    <a:pt x="184" y="319"/>
                    <a:pt x="184" y="319"/>
                    <a:pt x="184" y="320"/>
                  </a:cubicBezTo>
                  <a:lnTo>
                    <a:pt x="179" y="325"/>
                  </a:lnTo>
                  <a:lnTo>
                    <a:pt x="171" y="329"/>
                  </a:lnTo>
                  <a:lnTo>
                    <a:pt x="170" y="327"/>
                  </a:lnTo>
                  <a:cubicBezTo>
                    <a:pt x="176" y="323"/>
                    <a:pt x="183" y="319"/>
                    <a:pt x="184" y="319"/>
                  </a:cubicBezTo>
                  <a:close/>
                  <a:moveTo>
                    <a:pt x="199" y="328"/>
                  </a:moveTo>
                  <a:cubicBezTo>
                    <a:pt x="199" y="328"/>
                    <a:pt x="199" y="328"/>
                    <a:pt x="199" y="329"/>
                  </a:cubicBezTo>
                  <a:lnTo>
                    <a:pt x="193" y="334"/>
                  </a:lnTo>
                  <a:cubicBezTo>
                    <a:pt x="188" y="337"/>
                    <a:pt x="186" y="338"/>
                    <a:pt x="186" y="338"/>
                  </a:cubicBezTo>
                  <a:cubicBezTo>
                    <a:pt x="186" y="338"/>
                    <a:pt x="186" y="338"/>
                    <a:pt x="186" y="338"/>
                  </a:cubicBezTo>
                  <a:cubicBezTo>
                    <a:pt x="184" y="336"/>
                    <a:pt x="184" y="336"/>
                    <a:pt x="191" y="332"/>
                  </a:cubicBezTo>
                  <a:cubicBezTo>
                    <a:pt x="191" y="332"/>
                    <a:pt x="197" y="328"/>
                    <a:pt x="199" y="328"/>
                  </a:cubicBezTo>
                  <a:close/>
                  <a:moveTo>
                    <a:pt x="294" y="393"/>
                  </a:moveTo>
                  <a:cubicBezTo>
                    <a:pt x="294" y="393"/>
                    <a:pt x="294" y="393"/>
                    <a:pt x="294" y="394"/>
                  </a:cubicBezTo>
                  <a:lnTo>
                    <a:pt x="296" y="395"/>
                  </a:lnTo>
                  <a:cubicBezTo>
                    <a:pt x="290" y="398"/>
                    <a:pt x="285" y="400"/>
                    <a:pt x="280" y="403"/>
                  </a:cubicBezTo>
                  <a:lnTo>
                    <a:pt x="280" y="401"/>
                  </a:lnTo>
                  <a:cubicBezTo>
                    <a:pt x="286" y="397"/>
                    <a:pt x="293" y="393"/>
                    <a:pt x="294" y="393"/>
                  </a:cubicBezTo>
                  <a:close/>
                  <a:moveTo>
                    <a:pt x="325" y="434"/>
                  </a:moveTo>
                  <a:cubicBezTo>
                    <a:pt x="327" y="434"/>
                    <a:pt x="327" y="435"/>
                    <a:pt x="328" y="435"/>
                  </a:cubicBezTo>
                  <a:cubicBezTo>
                    <a:pt x="322" y="440"/>
                    <a:pt x="315" y="443"/>
                    <a:pt x="313" y="443"/>
                  </a:cubicBezTo>
                  <a:cubicBezTo>
                    <a:pt x="313" y="443"/>
                    <a:pt x="313" y="443"/>
                    <a:pt x="312" y="443"/>
                  </a:cubicBezTo>
                  <a:cubicBezTo>
                    <a:pt x="311" y="441"/>
                    <a:pt x="311" y="441"/>
                    <a:pt x="319" y="436"/>
                  </a:cubicBezTo>
                  <a:cubicBezTo>
                    <a:pt x="322" y="434"/>
                    <a:pt x="324" y="434"/>
                    <a:pt x="325" y="434"/>
                  </a:cubicBezTo>
                  <a:close/>
                  <a:moveTo>
                    <a:pt x="370" y="511"/>
                  </a:moveTo>
                  <a:cubicBezTo>
                    <a:pt x="370" y="511"/>
                    <a:pt x="371" y="511"/>
                    <a:pt x="371" y="511"/>
                  </a:cubicBezTo>
                  <a:lnTo>
                    <a:pt x="364" y="517"/>
                  </a:lnTo>
                  <a:lnTo>
                    <a:pt x="356" y="520"/>
                  </a:lnTo>
                  <a:lnTo>
                    <a:pt x="355" y="519"/>
                  </a:lnTo>
                  <a:cubicBezTo>
                    <a:pt x="362" y="515"/>
                    <a:pt x="368" y="511"/>
                    <a:pt x="370" y="511"/>
                  </a:cubicBezTo>
                  <a:close/>
                  <a:moveTo>
                    <a:pt x="403" y="535"/>
                  </a:moveTo>
                  <a:lnTo>
                    <a:pt x="403" y="535"/>
                  </a:lnTo>
                  <a:cubicBezTo>
                    <a:pt x="396" y="541"/>
                    <a:pt x="390" y="545"/>
                    <a:pt x="382" y="548"/>
                  </a:cubicBezTo>
                  <a:cubicBezTo>
                    <a:pt x="381" y="547"/>
                    <a:pt x="381" y="547"/>
                    <a:pt x="389" y="543"/>
                  </a:cubicBezTo>
                  <a:cubicBezTo>
                    <a:pt x="393" y="541"/>
                    <a:pt x="398" y="537"/>
                    <a:pt x="403" y="535"/>
                  </a:cubicBezTo>
                  <a:close/>
                  <a:moveTo>
                    <a:pt x="335" y="553"/>
                  </a:moveTo>
                  <a:cubicBezTo>
                    <a:pt x="335" y="553"/>
                    <a:pt x="335" y="553"/>
                    <a:pt x="335" y="553"/>
                  </a:cubicBezTo>
                  <a:lnTo>
                    <a:pt x="336" y="554"/>
                  </a:lnTo>
                  <a:cubicBezTo>
                    <a:pt x="331" y="556"/>
                    <a:pt x="326" y="560"/>
                    <a:pt x="320" y="562"/>
                  </a:cubicBezTo>
                  <a:lnTo>
                    <a:pt x="320" y="561"/>
                  </a:lnTo>
                  <a:cubicBezTo>
                    <a:pt x="326" y="557"/>
                    <a:pt x="333" y="553"/>
                    <a:pt x="335" y="553"/>
                  </a:cubicBezTo>
                  <a:close/>
                  <a:moveTo>
                    <a:pt x="418" y="562"/>
                  </a:moveTo>
                  <a:cubicBezTo>
                    <a:pt x="418" y="562"/>
                    <a:pt x="418" y="562"/>
                    <a:pt x="418" y="562"/>
                  </a:cubicBezTo>
                  <a:lnTo>
                    <a:pt x="411" y="567"/>
                  </a:lnTo>
                  <a:lnTo>
                    <a:pt x="403" y="571"/>
                  </a:lnTo>
                  <a:lnTo>
                    <a:pt x="403" y="570"/>
                  </a:lnTo>
                  <a:cubicBezTo>
                    <a:pt x="409" y="566"/>
                    <a:pt x="416" y="562"/>
                    <a:pt x="418" y="562"/>
                  </a:cubicBezTo>
                  <a:close/>
                  <a:moveTo>
                    <a:pt x="626" y="573"/>
                  </a:moveTo>
                  <a:cubicBezTo>
                    <a:pt x="625" y="573"/>
                    <a:pt x="621" y="575"/>
                    <a:pt x="613" y="579"/>
                  </a:cubicBezTo>
                  <a:cubicBezTo>
                    <a:pt x="606" y="583"/>
                    <a:pt x="606" y="583"/>
                    <a:pt x="606" y="584"/>
                  </a:cubicBezTo>
                  <a:cubicBezTo>
                    <a:pt x="612" y="582"/>
                    <a:pt x="617" y="580"/>
                    <a:pt x="622" y="576"/>
                  </a:cubicBezTo>
                  <a:cubicBezTo>
                    <a:pt x="625" y="574"/>
                    <a:pt x="627" y="573"/>
                    <a:pt x="626" y="573"/>
                  </a:cubicBezTo>
                  <a:close/>
                  <a:moveTo>
                    <a:pt x="443" y="642"/>
                  </a:moveTo>
                  <a:cubicBezTo>
                    <a:pt x="444" y="642"/>
                    <a:pt x="444" y="643"/>
                    <a:pt x="444" y="643"/>
                  </a:cubicBezTo>
                  <a:lnTo>
                    <a:pt x="437" y="648"/>
                  </a:lnTo>
                  <a:lnTo>
                    <a:pt x="429" y="652"/>
                  </a:lnTo>
                  <a:lnTo>
                    <a:pt x="429" y="651"/>
                  </a:lnTo>
                  <a:cubicBezTo>
                    <a:pt x="435" y="646"/>
                    <a:pt x="442" y="642"/>
                    <a:pt x="443" y="642"/>
                  </a:cubicBezTo>
                  <a:close/>
                  <a:moveTo>
                    <a:pt x="448" y="650"/>
                  </a:moveTo>
                  <a:cubicBezTo>
                    <a:pt x="448" y="650"/>
                    <a:pt x="448" y="650"/>
                    <a:pt x="448" y="651"/>
                  </a:cubicBezTo>
                  <a:cubicBezTo>
                    <a:pt x="444" y="654"/>
                    <a:pt x="439" y="657"/>
                    <a:pt x="435" y="661"/>
                  </a:cubicBezTo>
                  <a:cubicBezTo>
                    <a:pt x="432" y="662"/>
                    <a:pt x="430" y="663"/>
                    <a:pt x="429" y="663"/>
                  </a:cubicBezTo>
                  <a:cubicBezTo>
                    <a:pt x="429" y="663"/>
                    <a:pt x="432" y="660"/>
                    <a:pt x="440" y="654"/>
                  </a:cubicBezTo>
                  <a:cubicBezTo>
                    <a:pt x="445" y="651"/>
                    <a:pt x="447" y="650"/>
                    <a:pt x="448" y="650"/>
                  </a:cubicBezTo>
                  <a:close/>
                  <a:moveTo>
                    <a:pt x="469" y="661"/>
                  </a:moveTo>
                  <a:cubicBezTo>
                    <a:pt x="470" y="661"/>
                    <a:pt x="466" y="664"/>
                    <a:pt x="466" y="665"/>
                  </a:cubicBezTo>
                  <a:cubicBezTo>
                    <a:pt x="463" y="669"/>
                    <a:pt x="461" y="670"/>
                    <a:pt x="460" y="670"/>
                  </a:cubicBezTo>
                  <a:cubicBezTo>
                    <a:pt x="460" y="670"/>
                    <a:pt x="459" y="669"/>
                    <a:pt x="458" y="668"/>
                  </a:cubicBezTo>
                  <a:cubicBezTo>
                    <a:pt x="458" y="667"/>
                    <a:pt x="465" y="663"/>
                    <a:pt x="465" y="663"/>
                  </a:cubicBezTo>
                  <a:cubicBezTo>
                    <a:pt x="467" y="662"/>
                    <a:pt x="468" y="661"/>
                    <a:pt x="469" y="661"/>
                  </a:cubicBezTo>
                  <a:close/>
                  <a:moveTo>
                    <a:pt x="484" y="679"/>
                  </a:moveTo>
                  <a:cubicBezTo>
                    <a:pt x="484" y="679"/>
                    <a:pt x="484" y="680"/>
                    <a:pt x="484" y="680"/>
                  </a:cubicBezTo>
                  <a:cubicBezTo>
                    <a:pt x="485" y="681"/>
                    <a:pt x="478" y="686"/>
                    <a:pt x="478" y="686"/>
                  </a:cubicBezTo>
                  <a:cubicBezTo>
                    <a:pt x="473" y="689"/>
                    <a:pt x="471" y="690"/>
                    <a:pt x="471" y="690"/>
                  </a:cubicBezTo>
                  <a:cubicBezTo>
                    <a:pt x="471" y="690"/>
                    <a:pt x="471" y="690"/>
                    <a:pt x="471" y="690"/>
                  </a:cubicBezTo>
                  <a:cubicBezTo>
                    <a:pt x="469" y="689"/>
                    <a:pt x="469" y="688"/>
                    <a:pt x="476" y="683"/>
                  </a:cubicBezTo>
                  <a:cubicBezTo>
                    <a:pt x="476" y="683"/>
                    <a:pt x="482" y="679"/>
                    <a:pt x="484" y="679"/>
                  </a:cubicBezTo>
                  <a:close/>
                  <a:moveTo>
                    <a:pt x="523" y="708"/>
                  </a:moveTo>
                  <a:cubicBezTo>
                    <a:pt x="524" y="708"/>
                    <a:pt x="524" y="708"/>
                    <a:pt x="521" y="710"/>
                  </a:cubicBezTo>
                  <a:cubicBezTo>
                    <a:pt x="521" y="711"/>
                    <a:pt x="516" y="713"/>
                    <a:pt x="513" y="713"/>
                  </a:cubicBezTo>
                  <a:cubicBezTo>
                    <a:pt x="513" y="713"/>
                    <a:pt x="512" y="712"/>
                    <a:pt x="512" y="712"/>
                  </a:cubicBezTo>
                  <a:lnTo>
                    <a:pt x="520" y="708"/>
                  </a:lnTo>
                  <a:cubicBezTo>
                    <a:pt x="520" y="708"/>
                    <a:pt x="520" y="708"/>
                    <a:pt x="520" y="708"/>
                  </a:cubicBezTo>
                  <a:cubicBezTo>
                    <a:pt x="521" y="708"/>
                    <a:pt x="523" y="708"/>
                    <a:pt x="523" y="708"/>
                  </a:cubicBezTo>
                  <a:close/>
                  <a:moveTo>
                    <a:pt x="466" y="717"/>
                  </a:moveTo>
                  <a:lnTo>
                    <a:pt x="466" y="718"/>
                  </a:lnTo>
                  <a:lnTo>
                    <a:pt x="460" y="723"/>
                  </a:lnTo>
                  <a:lnTo>
                    <a:pt x="459" y="722"/>
                  </a:lnTo>
                  <a:cubicBezTo>
                    <a:pt x="458" y="721"/>
                    <a:pt x="458" y="721"/>
                    <a:pt x="466" y="717"/>
                  </a:cubicBezTo>
                  <a:close/>
                  <a:moveTo>
                    <a:pt x="445" y="714"/>
                  </a:moveTo>
                  <a:cubicBezTo>
                    <a:pt x="443" y="714"/>
                    <a:pt x="438" y="718"/>
                    <a:pt x="438" y="718"/>
                  </a:cubicBezTo>
                  <a:cubicBezTo>
                    <a:pt x="438" y="718"/>
                    <a:pt x="430" y="722"/>
                    <a:pt x="431" y="723"/>
                  </a:cubicBezTo>
                  <a:lnTo>
                    <a:pt x="431" y="725"/>
                  </a:lnTo>
                  <a:cubicBezTo>
                    <a:pt x="436" y="721"/>
                    <a:pt x="441" y="718"/>
                    <a:pt x="445" y="714"/>
                  </a:cubicBezTo>
                  <a:cubicBezTo>
                    <a:pt x="445" y="714"/>
                    <a:pt x="445" y="714"/>
                    <a:pt x="445" y="714"/>
                  </a:cubicBezTo>
                  <a:close/>
                  <a:moveTo>
                    <a:pt x="478" y="721"/>
                  </a:moveTo>
                  <a:cubicBezTo>
                    <a:pt x="480" y="722"/>
                    <a:pt x="480" y="722"/>
                    <a:pt x="480" y="723"/>
                  </a:cubicBezTo>
                  <a:cubicBezTo>
                    <a:pt x="473" y="727"/>
                    <a:pt x="467" y="731"/>
                    <a:pt x="465" y="731"/>
                  </a:cubicBezTo>
                  <a:cubicBezTo>
                    <a:pt x="465" y="731"/>
                    <a:pt x="465" y="731"/>
                    <a:pt x="465" y="731"/>
                  </a:cubicBezTo>
                  <a:cubicBezTo>
                    <a:pt x="463" y="732"/>
                    <a:pt x="462" y="733"/>
                    <a:pt x="462" y="733"/>
                  </a:cubicBezTo>
                  <a:cubicBezTo>
                    <a:pt x="461" y="733"/>
                    <a:pt x="467" y="728"/>
                    <a:pt x="478" y="721"/>
                  </a:cubicBezTo>
                  <a:close/>
                  <a:moveTo>
                    <a:pt x="376" y="730"/>
                  </a:moveTo>
                  <a:cubicBezTo>
                    <a:pt x="368" y="735"/>
                    <a:pt x="368" y="735"/>
                    <a:pt x="370" y="736"/>
                  </a:cubicBezTo>
                  <a:cubicBezTo>
                    <a:pt x="370" y="736"/>
                    <a:pt x="370" y="736"/>
                    <a:pt x="371" y="736"/>
                  </a:cubicBezTo>
                  <a:cubicBezTo>
                    <a:pt x="371" y="736"/>
                    <a:pt x="373" y="735"/>
                    <a:pt x="377" y="731"/>
                  </a:cubicBezTo>
                  <a:lnTo>
                    <a:pt x="376" y="730"/>
                  </a:lnTo>
                  <a:close/>
                  <a:moveTo>
                    <a:pt x="517" y="740"/>
                  </a:moveTo>
                  <a:cubicBezTo>
                    <a:pt x="518" y="740"/>
                    <a:pt x="518" y="740"/>
                    <a:pt x="518" y="740"/>
                  </a:cubicBezTo>
                  <a:lnTo>
                    <a:pt x="519" y="741"/>
                  </a:lnTo>
                  <a:cubicBezTo>
                    <a:pt x="514" y="744"/>
                    <a:pt x="509" y="747"/>
                    <a:pt x="504" y="749"/>
                  </a:cubicBezTo>
                  <a:lnTo>
                    <a:pt x="503" y="748"/>
                  </a:lnTo>
                  <a:cubicBezTo>
                    <a:pt x="509" y="744"/>
                    <a:pt x="516" y="740"/>
                    <a:pt x="517" y="740"/>
                  </a:cubicBezTo>
                  <a:close/>
                  <a:moveTo>
                    <a:pt x="455" y="760"/>
                  </a:moveTo>
                  <a:cubicBezTo>
                    <a:pt x="455" y="760"/>
                    <a:pt x="450" y="763"/>
                    <a:pt x="445" y="766"/>
                  </a:cubicBezTo>
                  <a:lnTo>
                    <a:pt x="438" y="771"/>
                  </a:lnTo>
                  <a:lnTo>
                    <a:pt x="438" y="771"/>
                  </a:lnTo>
                  <a:lnTo>
                    <a:pt x="453" y="762"/>
                  </a:lnTo>
                  <a:cubicBezTo>
                    <a:pt x="455" y="760"/>
                    <a:pt x="455" y="760"/>
                    <a:pt x="455" y="760"/>
                  </a:cubicBezTo>
                  <a:close/>
                  <a:moveTo>
                    <a:pt x="502" y="764"/>
                  </a:moveTo>
                  <a:cubicBezTo>
                    <a:pt x="503" y="765"/>
                    <a:pt x="495" y="768"/>
                    <a:pt x="480" y="776"/>
                  </a:cubicBezTo>
                  <a:cubicBezTo>
                    <a:pt x="477" y="777"/>
                    <a:pt x="475" y="777"/>
                    <a:pt x="474" y="777"/>
                  </a:cubicBezTo>
                  <a:cubicBezTo>
                    <a:pt x="473" y="777"/>
                    <a:pt x="477" y="776"/>
                    <a:pt x="486" y="771"/>
                  </a:cubicBezTo>
                  <a:lnTo>
                    <a:pt x="502" y="764"/>
                  </a:lnTo>
                  <a:close/>
                  <a:moveTo>
                    <a:pt x="545" y="769"/>
                  </a:moveTo>
                  <a:lnTo>
                    <a:pt x="546" y="772"/>
                  </a:lnTo>
                  <a:lnTo>
                    <a:pt x="530" y="778"/>
                  </a:lnTo>
                  <a:cubicBezTo>
                    <a:pt x="518" y="784"/>
                    <a:pt x="513" y="787"/>
                    <a:pt x="512" y="787"/>
                  </a:cubicBezTo>
                  <a:cubicBezTo>
                    <a:pt x="512" y="787"/>
                    <a:pt x="515" y="785"/>
                    <a:pt x="522" y="781"/>
                  </a:cubicBezTo>
                  <a:cubicBezTo>
                    <a:pt x="529" y="776"/>
                    <a:pt x="537" y="772"/>
                    <a:pt x="545" y="769"/>
                  </a:cubicBezTo>
                  <a:close/>
                  <a:moveTo>
                    <a:pt x="518" y="792"/>
                  </a:moveTo>
                  <a:lnTo>
                    <a:pt x="512" y="797"/>
                  </a:lnTo>
                  <a:cubicBezTo>
                    <a:pt x="508" y="800"/>
                    <a:pt x="506" y="801"/>
                    <a:pt x="505" y="801"/>
                  </a:cubicBezTo>
                  <a:cubicBezTo>
                    <a:pt x="504" y="801"/>
                    <a:pt x="504" y="800"/>
                    <a:pt x="503" y="800"/>
                  </a:cubicBezTo>
                  <a:lnTo>
                    <a:pt x="510" y="795"/>
                  </a:lnTo>
                  <a:lnTo>
                    <a:pt x="518" y="792"/>
                  </a:lnTo>
                  <a:close/>
                  <a:moveTo>
                    <a:pt x="593" y="805"/>
                  </a:moveTo>
                  <a:cubicBezTo>
                    <a:pt x="592" y="805"/>
                    <a:pt x="586" y="808"/>
                    <a:pt x="586" y="808"/>
                  </a:cubicBezTo>
                  <a:cubicBezTo>
                    <a:pt x="578" y="812"/>
                    <a:pt x="579" y="813"/>
                    <a:pt x="579" y="814"/>
                  </a:cubicBezTo>
                  <a:cubicBezTo>
                    <a:pt x="577" y="817"/>
                    <a:pt x="577" y="818"/>
                    <a:pt x="578" y="818"/>
                  </a:cubicBezTo>
                  <a:cubicBezTo>
                    <a:pt x="580" y="818"/>
                    <a:pt x="584" y="816"/>
                    <a:pt x="588" y="813"/>
                  </a:cubicBezTo>
                  <a:cubicBezTo>
                    <a:pt x="596" y="809"/>
                    <a:pt x="595" y="808"/>
                    <a:pt x="594" y="805"/>
                  </a:cubicBezTo>
                  <a:cubicBezTo>
                    <a:pt x="594" y="805"/>
                    <a:pt x="594" y="805"/>
                    <a:pt x="593" y="805"/>
                  </a:cubicBezTo>
                  <a:close/>
                  <a:moveTo>
                    <a:pt x="584" y="822"/>
                  </a:moveTo>
                  <a:lnTo>
                    <a:pt x="585" y="824"/>
                  </a:lnTo>
                  <a:cubicBezTo>
                    <a:pt x="579" y="828"/>
                    <a:pt x="572" y="830"/>
                    <a:pt x="570" y="830"/>
                  </a:cubicBezTo>
                  <a:cubicBezTo>
                    <a:pt x="570" y="830"/>
                    <a:pt x="569" y="830"/>
                    <a:pt x="569" y="830"/>
                  </a:cubicBezTo>
                  <a:cubicBezTo>
                    <a:pt x="568" y="829"/>
                    <a:pt x="575" y="824"/>
                    <a:pt x="584" y="822"/>
                  </a:cubicBezTo>
                  <a:close/>
                  <a:moveTo>
                    <a:pt x="714" y="846"/>
                  </a:moveTo>
                  <a:cubicBezTo>
                    <a:pt x="712" y="846"/>
                    <a:pt x="705" y="850"/>
                    <a:pt x="699" y="854"/>
                  </a:cubicBezTo>
                  <a:lnTo>
                    <a:pt x="699" y="855"/>
                  </a:lnTo>
                  <a:cubicBezTo>
                    <a:pt x="705" y="852"/>
                    <a:pt x="711" y="850"/>
                    <a:pt x="715" y="847"/>
                  </a:cubicBezTo>
                  <a:lnTo>
                    <a:pt x="714" y="846"/>
                  </a:lnTo>
                  <a:cubicBezTo>
                    <a:pt x="714" y="846"/>
                    <a:pt x="714" y="846"/>
                    <a:pt x="714" y="846"/>
                  </a:cubicBezTo>
                  <a:close/>
                  <a:moveTo>
                    <a:pt x="611" y="888"/>
                  </a:moveTo>
                  <a:cubicBezTo>
                    <a:pt x="612" y="889"/>
                    <a:pt x="605" y="895"/>
                    <a:pt x="598" y="900"/>
                  </a:cubicBezTo>
                  <a:cubicBezTo>
                    <a:pt x="589" y="906"/>
                    <a:pt x="585" y="909"/>
                    <a:pt x="584" y="909"/>
                  </a:cubicBezTo>
                  <a:cubicBezTo>
                    <a:pt x="583" y="909"/>
                    <a:pt x="583" y="908"/>
                    <a:pt x="583" y="907"/>
                  </a:cubicBezTo>
                  <a:cubicBezTo>
                    <a:pt x="583" y="906"/>
                    <a:pt x="582" y="905"/>
                    <a:pt x="589" y="901"/>
                  </a:cubicBezTo>
                  <a:lnTo>
                    <a:pt x="589" y="902"/>
                  </a:lnTo>
                  <a:cubicBezTo>
                    <a:pt x="587" y="903"/>
                    <a:pt x="587" y="904"/>
                    <a:pt x="587" y="904"/>
                  </a:cubicBezTo>
                  <a:cubicBezTo>
                    <a:pt x="588" y="904"/>
                    <a:pt x="593" y="901"/>
                    <a:pt x="597" y="897"/>
                  </a:cubicBezTo>
                  <a:lnTo>
                    <a:pt x="611" y="888"/>
                  </a:lnTo>
                  <a:close/>
                  <a:moveTo>
                    <a:pt x="604" y="912"/>
                  </a:moveTo>
                  <a:cubicBezTo>
                    <a:pt x="605" y="912"/>
                    <a:pt x="605" y="912"/>
                    <a:pt x="605" y="912"/>
                  </a:cubicBezTo>
                  <a:lnTo>
                    <a:pt x="598" y="917"/>
                  </a:lnTo>
                  <a:cubicBezTo>
                    <a:pt x="594" y="920"/>
                    <a:pt x="592" y="921"/>
                    <a:pt x="591" y="921"/>
                  </a:cubicBezTo>
                  <a:cubicBezTo>
                    <a:pt x="590" y="921"/>
                    <a:pt x="590" y="920"/>
                    <a:pt x="589" y="920"/>
                  </a:cubicBezTo>
                  <a:cubicBezTo>
                    <a:pt x="589" y="919"/>
                    <a:pt x="589" y="919"/>
                    <a:pt x="596" y="914"/>
                  </a:cubicBezTo>
                  <a:cubicBezTo>
                    <a:pt x="596" y="914"/>
                    <a:pt x="602" y="912"/>
                    <a:pt x="604" y="912"/>
                  </a:cubicBezTo>
                  <a:close/>
                  <a:moveTo>
                    <a:pt x="551" y="921"/>
                  </a:moveTo>
                  <a:cubicBezTo>
                    <a:pt x="545" y="926"/>
                    <a:pt x="545" y="926"/>
                    <a:pt x="545" y="926"/>
                  </a:cubicBezTo>
                  <a:lnTo>
                    <a:pt x="546" y="928"/>
                  </a:lnTo>
                  <a:lnTo>
                    <a:pt x="552" y="922"/>
                  </a:lnTo>
                  <a:lnTo>
                    <a:pt x="551" y="921"/>
                  </a:lnTo>
                  <a:close/>
                  <a:moveTo>
                    <a:pt x="103" y="1"/>
                  </a:moveTo>
                  <a:cubicBezTo>
                    <a:pt x="102" y="1"/>
                    <a:pt x="95" y="5"/>
                    <a:pt x="89" y="9"/>
                  </a:cubicBezTo>
                  <a:cubicBezTo>
                    <a:pt x="89" y="9"/>
                    <a:pt x="88" y="8"/>
                    <a:pt x="88" y="7"/>
                  </a:cubicBezTo>
                  <a:cubicBezTo>
                    <a:pt x="88" y="7"/>
                    <a:pt x="88" y="6"/>
                    <a:pt x="87" y="6"/>
                  </a:cubicBezTo>
                  <a:cubicBezTo>
                    <a:pt x="87" y="6"/>
                    <a:pt x="85" y="7"/>
                    <a:pt x="80" y="10"/>
                  </a:cubicBezTo>
                  <a:cubicBezTo>
                    <a:pt x="76" y="12"/>
                    <a:pt x="74" y="13"/>
                    <a:pt x="73" y="13"/>
                  </a:cubicBezTo>
                  <a:cubicBezTo>
                    <a:pt x="72" y="13"/>
                    <a:pt x="72" y="13"/>
                    <a:pt x="71" y="12"/>
                  </a:cubicBezTo>
                  <a:cubicBezTo>
                    <a:pt x="74" y="11"/>
                    <a:pt x="75" y="10"/>
                    <a:pt x="74" y="10"/>
                  </a:cubicBezTo>
                  <a:lnTo>
                    <a:pt x="74" y="10"/>
                  </a:lnTo>
                  <a:cubicBezTo>
                    <a:pt x="74" y="10"/>
                    <a:pt x="69" y="13"/>
                    <a:pt x="64" y="17"/>
                  </a:cubicBezTo>
                  <a:cubicBezTo>
                    <a:pt x="57" y="21"/>
                    <a:pt x="51" y="25"/>
                    <a:pt x="49" y="25"/>
                  </a:cubicBezTo>
                  <a:cubicBezTo>
                    <a:pt x="49" y="25"/>
                    <a:pt x="49" y="25"/>
                    <a:pt x="49" y="25"/>
                  </a:cubicBezTo>
                  <a:lnTo>
                    <a:pt x="34" y="34"/>
                  </a:lnTo>
                  <a:cubicBezTo>
                    <a:pt x="24" y="39"/>
                    <a:pt x="15" y="46"/>
                    <a:pt x="7" y="54"/>
                  </a:cubicBezTo>
                  <a:cubicBezTo>
                    <a:pt x="4" y="60"/>
                    <a:pt x="1" y="66"/>
                    <a:pt x="3" y="66"/>
                  </a:cubicBezTo>
                  <a:cubicBezTo>
                    <a:pt x="5" y="66"/>
                    <a:pt x="7" y="64"/>
                    <a:pt x="12" y="62"/>
                  </a:cubicBezTo>
                  <a:cubicBezTo>
                    <a:pt x="12" y="62"/>
                    <a:pt x="17" y="59"/>
                    <a:pt x="19" y="59"/>
                  </a:cubicBezTo>
                  <a:cubicBezTo>
                    <a:pt x="19" y="59"/>
                    <a:pt x="20" y="59"/>
                    <a:pt x="20" y="59"/>
                  </a:cubicBezTo>
                  <a:cubicBezTo>
                    <a:pt x="21" y="60"/>
                    <a:pt x="14" y="66"/>
                    <a:pt x="14" y="66"/>
                  </a:cubicBezTo>
                  <a:cubicBezTo>
                    <a:pt x="6" y="71"/>
                    <a:pt x="9" y="75"/>
                    <a:pt x="12" y="81"/>
                  </a:cubicBezTo>
                  <a:cubicBezTo>
                    <a:pt x="16" y="87"/>
                    <a:pt x="17" y="91"/>
                    <a:pt x="11" y="96"/>
                  </a:cubicBezTo>
                  <a:cubicBezTo>
                    <a:pt x="5" y="102"/>
                    <a:pt x="5" y="103"/>
                    <a:pt x="5" y="103"/>
                  </a:cubicBezTo>
                  <a:cubicBezTo>
                    <a:pt x="7" y="102"/>
                    <a:pt x="8" y="102"/>
                    <a:pt x="10" y="102"/>
                  </a:cubicBezTo>
                  <a:cubicBezTo>
                    <a:pt x="14" y="102"/>
                    <a:pt x="17" y="107"/>
                    <a:pt x="21" y="112"/>
                  </a:cubicBezTo>
                  <a:cubicBezTo>
                    <a:pt x="24" y="118"/>
                    <a:pt x="27" y="125"/>
                    <a:pt x="32" y="125"/>
                  </a:cubicBezTo>
                  <a:cubicBezTo>
                    <a:pt x="33" y="125"/>
                    <a:pt x="35" y="124"/>
                    <a:pt x="36" y="123"/>
                  </a:cubicBezTo>
                  <a:lnTo>
                    <a:pt x="38" y="126"/>
                  </a:lnTo>
                  <a:cubicBezTo>
                    <a:pt x="30" y="130"/>
                    <a:pt x="32" y="132"/>
                    <a:pt x="33" y="134"/>
                  </a:cubicBezTo>
                  <a:cubicBezTo>
                    <a:pt x="36" y="134"/>
                    <a:pt x="38" y="133"/>
                    <a:pt x="39" y="133"/>
                  </a:cubicBezTo>
                  <a:cubicBezTo>
                    <a:pt x="42" y="133"/>
                    <a:pt x="42" y="134"/>
                    <a:pt x="42" y="134"/>
                  </a:cubicBezTo>
                  <a:cubicBezTo>
                    <a:pt x="35" y="139"/>
                    <a:pt x="35" y="140"/>
                    <a:pt x="38" y="142"/>
                  </a:cubicBezTo>
                  <a:cubicBezTo>
                    <a:pt x="38" y="143"/>
                    <a:pt x="38" y="144"/>
                    <a:pt x="39" y="144"/>
                  </a:cubicBezTo>
                  <a:cubicBezTo>
                    <a:pt x="41" y="144"/>
                    <a:pt x="43" y="143"/>
                    <a:pt x="47" y="141"/>
                  </a:cubicBezTo>
                  <a:lnTo>
                    <a:pt x="47" y="141"/>
                  </a:lnTo>
                  <a:cubicBezTo>
                    <a:pt x="49" y="146"/>
                    <a:pt x="49" y="152"/>
                    <a:pt x="45" y="158"/>
                  </a:cubicBezTo>
                  <a:cubicBezTo>
                    <a:pt x="43" y="160"/>
                    <a:pt x="42" y="161"/>
                    <a:pt x="43" y="161"/>
                  </a:cubicBezTo>
                  <a:cubicBezTo>
                    <a:pt x="45" y="161"/>
                    <a:pt x="50" y="159"/>
                    <a:pt x="54" y="157"/>
                  </a:cubicBezTo>
                  <a:cubicBezTo>
                    <a:pt x="61" y="153"/>
                    <a:pt x="68" y="150"/>
                    <a:pt x="70" y="150"/>
                  </a:cubicBezTo>
                  <a:cubicBezTo>
                    <a:pt x="70" y="150"/>
                    <a:pt x="70" y="150"/>
                    <a:pt x="70" y="150"/>
                  </a:cubicBezTo>
                  <a:lnTo>
                    <a:pt x="55" y="159"/>
                  </a:lnTo>
                  <a:cubicBezTo>
                    <a:pt x="48" y="163"/>
                    <a:pt x="48" y="163"/>
                    <a:pt x="50" y="165"/>
                  </a:cubicBezTo>
                  <a:lnTo>
                    <a:pt x="51" y="167"/>
                  </a:lnTo>
                  <a:cubicBezTo>
                    <a:pt x="53" y="165"/>
                    <a:pt x="55" y="165"/>
                    <a:pt x="56" y="165"/>
                  </a:cubicBezTo>
                  <a:cubicBezTo>
                    <a:pt x="60" y="165"/>
                    <a:pt x="62" y="169"/>
                    <a:pt x="66" y="175"/>
                  </a:cubicBezTo>
                  <a:cubicBezTo>
                    <a:pt x="70" y="182"/>
                    <a:pt x="71" y="186"/>
                    <a:pt x="75" y="186"/>
                  </a:cubicBezTo>
                  <a:cubicBezTo>
                    <a:pt x="76" y="186"/>
                    <a:pt x="78" y="185"/>
                    <a:pt x="80" y="184"/>
                  </a:cubicBezTo>
                  <a:cubicBezTo>
                    <a:pt x="83" y="182"/>
                    <a:pt x="85" y="181"/>
                    <a:pt x="85" y="181"/>
                  </a:cubicBezTo>
                  <a:cubicBezTo>
                    <a:pt x="87" y="181"/>
                    <a:pt x="86" y="183"/>
                    <a:pt x="82" y="188"/>
                  </a:cubicBezTo>
                  <a:cubicBezTo>
                    <a:pt x="70" y="203"/>
                    <a:pt x="66" y="207"/>
                    <a:pt x="68" y="207"/>
                  </a:cubicBezTo>
                  <a:cubicBezTo>
                    <a:pt x="68" y="207"/>
                    <a:pt x="70" y="206"/>
                    <a:pt x="72" y="205"/>
                  </a:cubicBezTo>
                  <a:cubicBezTo>
                    <a:pt x="71" y="204"/>
                    <a:pt x="79" y="200"/>
                    <a:pt x="86" y="195"/>
                  </a:cubicBezTo>
                  <a:cubicBezTo>
                    <a:pt x="92" y="191"/>
                    <a:pt x="96" y="189"/>
                    <a:pt x="97" y="189"/>
                  </a:cubicBezTo>
                  <a:cubicBezTo>
                    <a:pt x="98" y="189"/>
                    <a:pt x="95" y="192"/>
                    <a:pt x="87" y="197"/>
                  </a:cubicBezTo>
                  <a:cubicBezTo>
                    <a:pt x="76" y="204"/>
                    <a:pt x="83" y="213"/>
                    <a:pt x="94" y="213"/>
                  </a:cubicBezTo>
                  <a:cubicBezTo>
                    <a:pt x="97" y="213"/>
                    <a:pt x="101" y="212"/>
                    <a:pt x="105" y="210"/>
                  </a:cubicBezTo>
                  <a:lnTo>
                    <a:pt x="105" y="210"/>
                  </a:lnTo>
                  <a:lnTo>
                    <a:pt x="97" y="214"/>
                  </a:lnTo>
                  <a:cubicBezTo>
                    <a:pt x="90" y="220"/>
                    <a:pt x="90" y="220"/>
                    <a:pt x="92" y="224"/>
                  </a:cubicBezTo>
                  <a:lnTo>
                    <a:pt x="95" y="228"/>
                  </a:lnTo>
                  <a:cubicBezTo>
                    <a:pt x="99" y="225"/>
                    <a:pt x="101" y="224"/>
                    <a:pt x="103" y="224"/>
                  </a:cubicBezTo>
                  <a:cubicBezTo>
                    <a:pt x="107" y="224"/>
                    <a:pt x="104" y="231"/>
                    <a:pt x="98" y="234"/>
                  </a:cubicBezTo>
                  <a:cubicBezTo>
                    <a:pt x="92" y="240"/>
                    <a:pt x="92" y="240"/>
                    <a:pt x="94" y="242"/>
                  </a:cubicBezTo>
                  <a:cubicBezTo>
                    <a:pt x="97" y="241"/>
                    <a:pt x="99" y="241"/>
                    <a:pt x="101" y="241"/>
                  </a:cubicBezTo>
                  <a:cubicBezTo>
                    <a:pt x="107" y="241"/>
                    <a:pt x="103" y="248"/>
                    <a:pt x="98" y="251"/>
                  </a:cubicBezTo>
                  <a:lnTo>
                    <a:pt x="99" y="253"/>
                  </a:lnTo>
                  <a:cubicBezTo>
                    <a:pt x="102" y="252"/>
                    <a:pt x="104" y="252"/>
                    <a:pt x="106" y="252"/>
                  </a:cubicBezTo>
                  <a:cubicBezTo>
                    <a:pt x="108" y="252"/>
                    <a:pt x="109" y="253"/>
                    <a:pt x="109" y="253"/>
                  </a:cubicBezTo>
                  <a:cubicBezTo>
                    <a:pt x="110" y="255"/>
                    <a:pt x="110" y="256"/>
                    <a:pt x="112" y="256"/>
                  </a:cubicBezTo>
                  <a:cubicBezTo>
                    <a:pt x="113" y="256"/>
                    <a:pt x="115" y="255"/>
                    <a:pt x="118" y="252"/>
                  </a:cubicBezTo>
                  <a:cubicBezTo>
                    <a:pt x="124" y="248"/>
                    <a:pt x="131" y="244"/>
                    <a:pt x="133" y="244"/>
                  </a:cubicBezTo>
                  <a:cubicBezTo>
                    <a:pt x="133" y="244"/>
                    <a:pt x="133" y="244"/>
                    <a:pt x="133" y="244"/>
                  </a:cubicBezTo>
                  <a:lnTo>
                    <a:pt x="126" y="249"/>
                  </a:lnTo>
                  <a:cubicBezTo>
                    <a:pt x="118" y="253"/>
                    <a:pt x="121" y="257"/>
                    <a:pt x="123" y="261"/>
                  </a:cubicBezTo>
                  <a:cubicBezTo>
                    <a:pt x="126" y="267"/>
                    <a:pt x="127" y="269"/>
                    <a:pt x="121" y="275"/>
                  </a:cubicBezTo>
                  <a:lnTo>
                    <a:pt x="128" y="271"/>
                  </a:lnTo>
                  <a:cubicBezTo>
                    <a:pt x="132" y="269"/>
                    <a:pt x="134" y="269"/>
                    <a:pt x="135" y="269"/>
                  </a:cubicBezTo>
                  <a:cubicBezTo>
                    <a:pt x="136" y="269"/>
                    <a:pt x="134" y="270"/>
                    <a:pt x="130" y="274"/>
                  </a:cubicBezTo>
                  <a:cubicBezTo>
                    <a:pt x="124" y="278"/>
                    <a:pt x="125" y="281"/>
                    <a:pt x="130" y="281"/>
                  </a:cubicBezTo>
                  <a:cubicBezTo>
                    <a:pt x="131" y="281"/>
                    <a:pt x="132" y="281"/>
                    <a:pt x="134" y="280"/>
                  </a:cubicBezTo>
                  <a:lnTo>
                    <a:pt x="135" y="283"/>
                  </a:lnTo>
                  <a:cubicBezTo>
                    <a:pt x="127" y="289"/>
                    <a:pt x="124" y="293"/>
                    <a:pt x="127" y="293"/>
                  </a:cubicBezTo>
                  <a:cubicBezTo>
                    <a:pt x="129" y="293"/>
                    <a:pt x="133" y="291"/>
                    <a:pt x="138" y="288"/>
                  </a:cubicBezTo>
                  <a:lnTo>
                    <a:pt x="138" y="288"/>
                  </a:lnTo>
                  <a:cubicBezTo>
                    <a:pt x="132" y="293"/>
                    <a:pt x="132" y="294"/>
                    <a:pt x="133" y="295"/>
                  </a:cubicBezTo>
                  <a:cubicBezTo>
                    <a:pt x="134" y="294"/>
                    <a:pt x="136" y="294"/>
                    <a:pt x="137" y="294"/>
                  </a:cubicBezTo>
                  <a:cubicBezTo>
                    <a:pt x="141" y="294"/>
                    <a:pt x="142" y="298"/>
                    <a:pt x="136" y="302"/>
                  </a:cubicBezTo>
                  <a:lnTo>
                    <a:pt x="137" y="303"/>
                  </a:lnTo>
                  <a:cubicBezTo>
                    <a:pt x="141" y="301"/>
                    <a:pt x="143" y="301"/>
                    <a:pt x="144" y="301"/>
                  </a:cubicBezTo>
                  <a:cubicBezTo>
                    <a:pt x="146" y="301"/>
                    <a:pt x="146" y="301"/>
                    <a:pt x="146" y="302"/>
                  </a:cubicBezTo>
                  <a:cubicBezTo>
                    <a:pt x="146" y="302"/>
                    <a:pt x="147" y="303"/>
                    <a:pt x="148" y="303"/>
                  </a:cubicBezTo>
                  <a:cubicBezTo>
                    <a:pt x="149" y="303"/>
                    <a:pt x="151" y="302"/>
                    <a:pt x="155" y="301"/>
                  </a:cubicBezTo>
                  <a:cubicBezTo>
                    <a:pt x="160" y="298"/>
                    <a:pt x="162" y="298"/>
                    <a:pt x="163" y="298"/>
                  </a:cubicBezTo>
                  <a:cubicBezTo>
                    <a:pt x="163" y="298"/>
                    <a:pt x="163" y="298"/>
                    <a:pt x="163" y="298"/>
                  </a:cubicBezTo>
                  <a:cubicBezTo>
                    <a:pt x="164" y="299"/>
                    <a:pt x="156" y="303"/>
                    <a:pt x="149" y="306"/>
                  </a:cubicBezTo>
                  <a:cubicBezTo>
                    <a:pt x="143" y="307"/>
                    <a:pt x="142" y="309"/>
                    <a:pt x="145" y="309"/>
                  </a:cubicBezTo>
                  <a:cubicBezTo>
                    <a:pt x="147" y="309"/>
                    <a:pt x="151" y="308"/>
                    <a:pt x="158" y="306"/>
                  </a:cubicBezTo>
                  <a:cubicBezTo>
                    <a:pt x="166" y="303"/>
                    <a:pt x="170" y="302"/>
                    <a:pt x="170" y="302"/>
                  </a:cubicBezTo>
                  <a:lnTo>
                    <a:pt x="170" y="302"/>
                  </a:lnTo>
                  <a:cubicBezTo>
                    <a:pt x="171" y="302"/>
                    <a:pt x="167" y="304"/>
                    <a:pt x="159" y="307"/>
                  </a:cubicBezTo>
                  <a:cubicBezTo>
                    <a:pt x="153" y="310"/>
                    <a:pt x="147" y="312"/>
                    <a:pt x="148" y="312"/>
                  </a:cubicBezTo>
                  <a:cubicBezTo>
                    <a:pt x="149" y="312"/>
                    <a:pt x="150" y="312"/>
                    <a:pt x="152" y="312"/>
                  </a:cubicBezTo>
                  <a:cubicBezTo>
                    <a:pt x="152" y="312"/>
                    <a:pt x="152" y="312"/>
                    <a:pt x="153" y="312"/>
                  </a:cubicBezTo>
                  <a:cubicBezTo>
                    <a:pt x="154" y="312"/>
                    <a:pt x="156" y="312"/>
                    <a:pt x="160" y="309"/>
                  </a:cubicBezTo>
                  <a:lnTo>
                    <a:pt x="162" y="313"/>
                  </a:lnTo>
                  <a:cubicBezTo>
                    <a:pt x="155" y="320"/>
                    <a:pt x="156" y="321"/>
                    <a:pt x="156" y="322"/>
                  </a:cubicBezTo>
                  <a:cubicBezTo>
                    <a:pt x="160" y="320"/>
                    <a:pt x="162" y="320"/>
                    <a:pt x="162" y="320"/>
                  </a:cubicBezTo>
                  <a:cubicBezTo>
                    <a:pt x="163" y="320"/>
                    <a:pt x="162" y="321"/>
                    <a:pt x="159" y="324"/>
                  </a:cubicBezTo>
                  <a:cubicBezTo>
                    <a:pt x="155" y="326"/>
                    <a:pt x="153" y="327"/>
                    <a:pt x="154" y="327"/>
                  </a:cubicBezTo>
                  <a:cubicBezTo>
                    <a:pt x="155" y="327"/>
                    <a:pt x="159" y="326"/>
                    <a:pt x="167" y="321"/>
                  </a:cubicBezTo>
                  <a:cubicBezTo>
                    <a:pt x="169" y="319"/>
                    <a:pt x="171" y="319"/>
                    <a:pt x="172" y="319"/>
                  </a:cubicBezTo>
                  <a:cubicBezTo>
                    <a:pt x="173" y="319"/>
                    <a:pt x="172" y="321"/>
                    <a:pt x="168" y="324"/>
                  </a:cubicBezTo>
                  <a:cubicBezTo>
                    <a:pt x="159" y="330"/>
                    <a:pt x="156" y="332"/>
                    <a:pt x="156" y="332"/>
                  </a:cubicBezTo>
                  <a:cubicBezTo>
                    <a:pt x="157" y="332"/>
                    <a:pt x="158" y="331"/>
                    <a:pt x="161" y="330"/>
                  </a:cubicBezTo>
                  <a:cubicBezTo>
                    <a:pt x="166" y="327"/>
                    <a:pt x="168" y="326"/>
                    <a:pt x="169" y="326"/>
                  </a:cubicBezTo>
                  <a:cubicBezTo>
                    <a:pt x="170" y="326"/>
                    <a:pt x="170" y="326"/>
                    <a:pt x="170" y="326"/>
                  </a:cubicBezTo>
                  <a:cubicBezTo>
                    <a:pt x="162" y="331"/>
                    <a:pt x="168" y="341"/>
                    <a:pt x="173" y="351"/>
                  </a:cubicBezTo>
                  <a:cubicBezTo>
                    <a:pt x="173" y="351"/>
                    <a:pt x="174" y="351"/>
                    <a:pt x="174" y="351"/>
                  </a:cubicBezTo>
                  <a:cubicBezTo>
                    <a:pt x="176" y="351"/>
                    <a:pt x="183" y="348"/>
                    <a:pt x="189" y="344"/>
                  </a:cubicBezTo>
                  <a:cubicBezTo>
                    <a:pt x="195" y="341"/>
                    <a:pt x="197" y="339"/>
                    <a:pt x="198" y="339"/>
                  </a:cubicBezTo>
                  <a:lnTo>
                    <a:pt x="198" y="339"/>
                  </a:lnTo>
                  <a:cubicBezTo>
                    <a:pt x="198" y="339"/>
                    <a:pt x="194" y="342"/>
                    <a:pt x="190" y="345"/>
                  </a:cubicBezTo>
                  <a:cubicBezTo>
                    <a:pt x="179" y="353"/>
                    <a:pt x="174" y="357"/>
                    <a:pt x="175" y="357"/>
                  </a:cubicBezTo>
                  <a:cubicBezTo>
                    <a:pt x="176" y="357"/>
                    <a:pt x="181" y="354"/>
                    <a:pt x="191" y="348"/>
                  </a:cubicBezTo>
                  <a:cubicBezTo>
                    <a:pt x="198" y="343"/>
                    <a:pt x="201" y="340"/>
                    <a:pt x="201" y="340"/>
                  </a:cubicBezTo>
                  <a:lnTo>
                    <a:pt x="201" y="340"/>
                  </a:lnTo>
                  <a:cubicBezTo>
                    <a:pt x="201" y="340"/>
                    <a:pt x="198" y="343"/>
                    <a:pt x="191" y="349"/>
                  </a:cubicBezTo>
                  <a:cubicBezTo>
                    <a:pt x="188" y="352"/>
                    <a:pt x="187" y="353"/>
                    <a:pt x="187" y="353"/>
                  </a:cubicBezTo>
                  <a:cubicBezTo>
                    <a:pt x="188" y="353"/>
                    <a:pt x="190" y="352"/>
                    <a:pt x="193" y="351"/>
                  </a:cubicBezTo>
                  <a:cubicBezTo>
                    <a:pt x="196" y="349"/>
                    <a:pt x="198" y="348"/>
                    <a:pt x="199" y="348"/>
                  </a:cubicBezTo>
                  <a:cubicBezTo>
                    <a:pt x="199" y="348"/>
                    <a:pt x="198" y="350"/>
                    <a:pt x="193" y="352"/>
                  </a:cubicBezTo>
                  <a:cubicBezTo>
                    <a:pt x="188" y="356"/>
                    <a:pt x="183" y="360"/>
                    <a:pt x="184" y="360"/>
                  </a:cubicBezTo>
                  <a:cubicBezTo>
                    <a:pt x="185" y="360"/>
                    <a:pt x="186" y="360"/>
                    <a:pt x="188" y="359"/>
                  </a:cubicBezTo>
                  <a:lnTo>
                    <a:pt x="188" y="359"/>
                  </a:lnTo>
                  <a:cubicBezTo>
                    <a:pt x="188" y="359"/>
                    <a:pt x="188" y="360"/>
                    <a:pt x="181" y="366"/>
                  </a:cubicBezTo>
                  <a:cubicBezTo>
                    <a:pt x="179" y="368"/>
                    <a:pt x="179" y="369"/>
                    <a:pt x="180" y="369"/>
                  </a:cubicBezTo>
                  <a:cubicBezTo>
                    <a:pt x="182" y="369"/>
                    <a:pt x="186" y="367"/>
                    <a:pt x="191" y="364"/>
                  </a:cubicBezTo>
                  <a:cubicBezTo>
                    <a:pt x="198" y="362"/>
                    <a:pt x="202" y="361"/>
                    <a:pt x="203" y="361"/>
                  </a:cubicBezTo>
                  <a:cubicBezTo>
                    <a:pt x="205" y="361"/>
                    <a:pt x="201" y="363"/>
                    <a:pt x="192" y="368"/>
                  </a:cubicBezTo>
                  <a:cubicBezTo>
                    <a:pt x="185" y="372"/>
                    <a:pt x="184" y="374"/>
                    <a:pt x="187" y="374"/>
                  </a:cubicBezTo>
                  <a:cubicBezTo>
                    <a:pt x="190" y="374"/>
                    <a:pt x="196" y="373"/>
                    <a:pt x="202" y="369"/>
                  </a:cubicBezTo>
                  <a:cubicBezTo>
                    <a:pt x="211" y="364"/>
                    <a:pt x="215" y="363"/>
                    <a:pt x="215" y="363"/>
                  </a:cubicBezTo>
                  <a:lnTo>
                    <a:pt x="215" y="363"/>
                  </a:lnTo>
                  <a:cubicBezTo>
                    <a:pt x="216" y="363"/>
                    <a:pt x="214" y="364"/>
                    <a:pt x="210" y="366"/>
                  </a:cubicBezTo>
                  <a:cubicBezTo>
                    <a:pt x="204" y="370"/>
                    <a:pt x="204" y="371"/>
                    <a:pt x="204" y="371"/>
                  </a:cubicBezTo>
                  <a:cubicBezTo>
                    <a:pt x="205" y="372"/>
                    <a:pt x="206" y="373"/>
                    <a:pt x="198" y="378"/>
                  </a:cubicBezTo>
                  <a:cubicBezTo>
                    <a:pt x="198" y="378"/>
                    <a:pt x="198" y="378"/>
                    <a:pt x="199" y="378"/>
                  </a:cubicBezTo>
                  <a:cubicBezTo>
                    <a:pt x="200" y="378"/>
                    <a:pt x="202" y="378"/>
                    <a:pt x="207" y="376"/>
                  </a:cubicBezTo>
                  <a:cubicBezTo>
                    <a:pt x="211" y="374"/>
                    <a:pt x="214" y="373"/>
                    <a:pt x="215" y="373"/>
                  </a:cubicBezTo>
                  <a:cubicBezTo>
                    <a:pt x="219" y="373"/>
                    <a:pt x="214" y="379"/>
                    <a:pt x="204" y="387"/>
                  </a:cubicBezTo>
                  <a:lnTo>
                    <a:pt x="213" y="385"/>
                  </a:lnTo>
                  <a:cubicBezTo>
                    <a:pt x="221" y="380"/>
                    <a:pt x="227" y="377"/>
                    <a:pt x="228" y="377"/>
                  </a:cubicBezTo>
                  <a:cubicBezTo>
                    <a:pt x="229" y="377"/>
                    <a:pt x="226" y="379"/>
                    <a:pt x="220" y="382"/>
                  </a:cubicBezTo>
                  <a:lnTo>
                    <a:pt x="214" y="387"/>
                  </a:lnTo>
                  <a:cubicBezTo>
                    <a:pt x="218" y="385"/>
                    <a:pt x="220" y="384"/>
                    <a:pt x="221" y="384"/>
                  </a:cubicBezTo>
                  <a:cubicBezTo>
                    <a:pt x="225" y="384"/>
                    <a:pt x="220" y="390"/>
                    <a:pt x="209" y="397"/>
                  </a:cubicBezTo>
                  <a:cubicBezTo>
                    <a:pt x="202" y="401"/>
                    <a:pt x="202" y="401"/>
                    <a:pt x="202" y="403"/>
                  </a:cubicBezTo>
                  <a:lnTo>
                    <a:pt x="210" y="398"/>
                  </a:lnTo>
                  <a:cubicBezTo>
                    <a:pt x="216" y="394"/>
                    <a:pt x="222" y="390"/>
                    <a:pt x="224" y="390"/>
                  </a:cubicBezTo>
                  <a:cubicBezTo>
                    <a:pt x="225" y="390"/>
                    <a:pt x="225" y="390"/>
                    <a:pt x="225" y="390"/>
                  </a:cubicBezTo>
                  <a:cubicBezTo>
                    <a:pt x="225" y="391"/>
                    <a:pt x="226" y="392"/>
                    <a:pt x="219" y="397"/>
                  </a:cubicBezTo>
                  <a:cubicBezTo>
                    <a:pt x="214" y="401"/>
                    <a:pt x="209" y="405"/>
                    <a:pt x="210" y="405"/>
                  </a:cubicBezTo>
                  <a:cubicBezTo>
                    <a:pt x="210" y="405"/>
                    <a:pt x="211" y="405"/>
                    <a:pt x="213" y="404"/>
                  </a:cubicBezTo>
                  <a:lnTo>
                    <a:pt x="213" y="404"/>
                  </a:lnTo>
                  <a:cubicBezTo>
                    <a:pt x="213" y="404"/>
                    <a:pt x="214" y="405"/>
                    <a:pt x="207" y="410"/>
                  </a:cubicBezTo>
                  <a:lnTo>
                    <a:pt x="209" y="415"/>
                  </a:lnTo>
                  <a:cubicBezTo>
                    <a:pt x="212" y="414"/>
                    <a:pt x="214" y="413"/>
                    <a:pt x="215" y="413"/>
                  </a:cubicBezTo>
                  <a:cubicBezTo>
                    <a:pt x="217" y="413"/>
                    <a:pt x="216" y="415"/>
                    <a:pt x="211" y="418"/>
                  </a:cubicBezTo>
                  <a:cubicBezTo>
                    <a:pt x="211" y="418"/>
                    <a:pt x="212" y="419"/>
                    <a:pt x="214" y="419"/>
                  </a:cubicBezTo>
                  <a:cubicBezTo>
                    <a:pt x="215" y="419"/>
                    <a:pt x="217" y="419"/>
                    <a:pt x="220" y="417"/>
                  </a:cubicBezTo>
                  <a:lnTo>
                    <a:pt x="220" y="417"/>
                  </a:lnTo>
                  <a:cubicBezTo>
                    <a:pt x="222" y="419"/>
                    <a:pt x="223" y="421"/>
                    <a:pt x="215" y="425"/>
                  </a:cubicBezTo>
                  <a:cubicBezTo>
                    <a:pt x="211" y="427"/>
                    <a:pt x="209" y="429"/>
                    <a:pt x="210" y="429"/>
                  </a:cubicBezTo>
                  <a:cubicBezTo>
                    <a:pt x="210" y="429"/>
                    <a:pt x="212" y="428"/>
                    <a:pt x="216" y="426"/>
                  </a:cubicBezTo>
                  <a:cubicBezTo>
                    <a:pt x="220" y="424"/>
                    <a:pt x="222" y="423"/>
                    <a:pt x="223" y="423"/>
                  </a:cubicBezTo>
                  <a:cubicBezTo>
                    <a:pt x="224" y="423"/>
                    <a:pt x="224" y="423"/>
                    <a:pt x="224" y="424"/>
                  </a:cubicBezTo>
                  <a:lnTo>
                    <a:pt x="225" y="426"/>
                  </a:lnTo>
                  <a:cubicBezTo>
                    <a:pt x="230" y="423"/>
                    <a:pt x="232" y="422"/>
                    <a:pt x="232" y="422"/>
                  </a:cubicBezTo>
                  <a:cubicBezTo>
                    <a:pt x="233" y="422"/>
                    <a:pt x="233" y="422"/>
                    <a:pt x="233" y="423"/>
                  </a:cubicBezTo>
                  <a:cubicBezTo>
                    <a:pt x="234" y="424"/>
                    <a:pt x="228" y="432"/>
                    <a:pt x="228" y="433"/>
                  </a:cubicBezTo>
                  <a:cubicBezTo>
                    <a:pt x="229" y="434"/>
                    <a:pt x="230" y="435"/>
                    <a:pt x="231" y="435"/>
                  </a:cubicBezTo>
                  <a:cubicBezTo>
                    <a:pt x="232" y="435"/>
                    <a:pt x="233" y="434"/>
                    <a:pt x="237" y="431"/>
                  </a:cubicBezTo>
                  <a:cubicBezTo>
                    <a:pt x="237" y="430"/>
                    <a:pt x="239" y="428"/>
                    <a:pt x="240" y="428"/>
                  </a:cubicBezTo>
                  <a:cubicBezTo>
                    <a:pt x="241" y="428"/>
                    <a:pt x="241" y="429"/>
                    <a:pt x="238" y="432"/>
                  </a:cubicBezTo>
                  <a:cubicBezTo>
                    <a:pt x="238" y="433"/>
                    <a:pt x="233" y="441"/>
                    <a:pt x="235" y="443"/>
                  </a:cubicBezTo>
                  <a:cubicBezTo>
                    <a:pt x="236" y="445"/>
                    <a:pt x="237" y="446"/>
                    <a:pt x="238" y="446"/>
                  </a:cubicBezTo>
                  <a:cubicBezTo>
                    <a:pt x="239" y="446"/>
                    <a:pt x="241" y="445"/>
                    <a:pt x="245" y="443"/>
                  </a:cubicBezTo>
                  <a:cubicBezTo>
                    <a:pt x="251" y="438"/>
                    <a:pt x="255" y="436"/>
                    <a:pt x="255" y="436"/>
                  </a:cubicBezTo>
                  <a:lnTo>
                    <a:pt x="255" y="436"/>
                  </a:lnTo>
                  <a:cubicBezTo>
                    <a:pt x="256" y="436"/>
                    <a:pt x="252" y="439"/>
                    <a:pt x="245" y="444"/>
                  </a:cubicBezTo>
                  <a:cubicBezTo>
                    <a:pt x="236" y="451"/>
                    <a:pt x="234" y="454"/>
                    <a:pt x="235" y="454"/>
                  </a:cubicBezTo>
                  <a:cubicBezTo>
                    <a:pt x="235" y="454"/>
                    <a:pt x="237" y="454"/>
                    <a:pt x="239" y="452"/>
                  </a:cubicBezTo>
                  <a:cubicBezTo>
                    <a:pt x="244" y="450"/>
                    <a:pt x="246" y="449"/>
                    <a:pt x="247" y="449"/>
                  </a:cubicBezTo>
                  <a:cubicBezTo>
                    <a:pt x="248" y="449"/>
                    <a:pt x="248" y="449"/>
                    <a:pt x="248" y="450"/>
                  </a:cubicBezTo>
                  <a:cubicBezTo>
                    <a:pt x="243" y="453"/>
                    <a:pt x="242" y="454"/>
                    <a:pt x="244" y="454"/>
                  </a:cubicBezTo>
                  <a:cubicBezTo>
                    <a:pt x="245" y="454"/>
                    <a:pt x="247" y="454"/>
                    <a:pt x="250" y="453"/>
                  </a:cubicBezTo>
                  <a:lnTo>
                    <a:pt x="250" y="453"/>
                  </a:lnTo>
                  <a:cubicBezTo>
                    <a:pt x="251" y="454"/>
                    <a:pt x="251" y="454"/>
                    <a:pt x="244" y="459"/>
                  </a:cubicBezTo>
                  <a:cubicBezTo>
                    <a:pt x="244" y="459"/>
                    <a:pt x="244" y="460"/>
                    <a:pt x="245" y="461"/>
                  </a:cubicBezTo>
                  <a:cubicBezTo>
                    <a:pt x="248" y="459"/>
                    <a:pt x="251" y="459"/>
                    <a:pt x="253" y="459"/>
                  </a:cubicBezTo>
                  <a:cubicBezTo>
                    <a:pt x="259" y="459"/>
                    <a:pt x="256" y="467"/>
                    <a:pt x="251" y="471"/>
                  </a:cubicBezTo>
                  <a:cubicBezTo>
                    <a:pt x="251" y="471"/>
                    <a:pt x="251" y="471"/>
                    <a:pt x="251" y="471"/>
                  </a:cubicBezTo>
                  <a:cubicBezTo>
                    <a:pt x="252" y="471"/>
                    <a:pt x="254" y="471"/>
                    <a:pt x="259" y="469"/>
                  </a:cubicBezTo>
                  <a:cubicBezTo>
                    <a:pt x="266" y="465"/>
                    <a:pt x="269" y="464"/>
                    <a:pt x="270" y="464"/>
                  </a:cubicBezTo>
                  <a:cubicBezTo>
                    <a:pt x="271" y="464"/>
                    <a:pt x="268" y="466"/>
                    <a:pt x="260" y="471"/>
                  </a:cubicBezTo>
                  <a:cubicBezTo>
                    <a:pt x="252" y="476"/>
                    <a:pt x="248" y="478"/>
                    <a:pt x="249" y="478"/>
                  </a:cubicBezTo>
                  <a:cubicBezTo>
                    <a:pt x="249" y="478"/>
                    <a:pt x="253" y="476"/>
                    <a:pt x="261" y="472"/>
                  </a:cubicBezTo>
                  <a:cubicBezTo>
                    <a:pt x="262" y="471"/>
                    <a:pt x="264" y="471"/>
                    <a:pt x="265" y="471"/>
                  </a:cubicBezTo>
                  <a:cubicBezTo>
                    <a:pt x="269" y="471"/>
                    <a:pt x="269" y="476"/>
                    <a:pt x="256" y="482"/>
                  </a:cubicBezTo>
                  <a:lnTo>
                    <a:pt x="242" y="491"/>
                  </a:lnTo>
                  <a:cubicBezTo>
                    <a:pt x="246" y="489"/>
                    <a:pt x="249" y="489"/>
                    <a:pt x="250" y="489"/>
                  </a:cubicBezTo>
                  <a:cubicBezTo>
                    <a:pt x="250" y="489"/>
                    <a:pt x="251" y="489"/>
                    <a:pt x="251" y="489"/>
                  </a:cubicBezTo>
                  <a:cubicBezTo>
                    <a:pt x="254" y="487"/>
                    <a:pt x="256" y="486"/>
                    <a:pt x="257" y="486"/>
                  </a:cubicBezTo>
                  <a:cubicBezTo>
                    <a:pt x="258" y="486"/>
                    <a:pt x="259" y="487"/>
                    <a:pt x="260" y="489"/>
                  </a:cubicBezTo>
                  <a:cubicBezTo>
                    <a:pt x="261" y="491"/>
                    <a:pt x="271" y="491"/>
                    <a:pt x="272" y="492"/>
                  </a:cubicBezTo>
                  <a:cubicBezTo>
                    <a:pt x="273" y="495"/>
                    <a:pt x="275" y="498"/>
                    <a:pt x="269" y="504"/>
                  </a:cubicBezTo>
                  <a:cubicBezTo>
                    <a:pt x="269" y="504"/>
                    <a:pt x="270" y="505"/>
                    <a:pt x="271" y="505"/>
                  </a:cubicBezTo>
                  <a:cubicBezTo>
                    <a:pt x="273" y="505"/>
                    <a:pt x="275" y="504"/>
                    <a:pt x="279" y="504"/>
                  </a:cubicBezTo>
                  <a:cubicBezTo>
                    <a:pt x="281" y="502"/>
                    <a:pt x="283" y="502"/>
                    <a:pt x="284" y="502"/>
                  </a:cubicBezTo>
                  <a:cubicBezTo>
                    <a:pt x="286" y="502"/>
                    <a:pt x="285" y="504"/>
                    <a:pt x="280" y="507"/>
                  </a:cubicBezTo>
                  <a:lnTo>
                    <a:pt x="281" y="508"/>
                  </a:lnTo>
                  <a:cubicBezTo>
                    <a:pt x="285" y="507"/>
                    <a:pt x="287" y="507"/>
                    <a:pt x="288" y="507"/>
                  </a:cubicBezTo>
                  <a:cubicBezTo>
                    <a:pt x="290" y="507"/>
                    <a:pt x="290" y="507"/>
                    <a:pt x="290" y="507"/>
                  </a:cubicBezTo>
                  <a:cubicBezTo>
                    <a:pt x="285" y="510"/>
                    <a:pt x="279" y="515"/>
                    <a:pt x="281" y="515"/>
                  </a:cubicBezTo>
                  <a:cubicBezTo>
                    <a:pt x="282" y="515"/>
                    <a:pt x="283" y="514"/>
                    <a:pt x="284" y="514"/>
                  </a:cubicBezTo>
                  <a:cubicBezTo>
                    <a:pt x="288" y="511"/>
                    <a:pt x="290" y="511"/>
                    <a:pt x="291" y="511"/>
                  </a:cubicBezTo>
                  <a:cubicBezTo>
                    <a:pt x="292" y="511"/>
                    <a:pt x="293" y="511"/>
                    <a:pt x="293" y="513"/>
                  </a:cubicBezTo>
                  <a:cubicBezTo>
                    <a:pt x="287" y="519"/>
                    <a:pt x="305" y="551"/>
                    <a:pt x="313" y="551"/>
                  </a:cubicBezTo>
                  <a:cubicBezTo>
                    <a:pt x="314" y="551"/>
                    <a:pt x="314" y="551"/>
                    <a:pt x="315" y="551"/>
                  </a:cubicBezTo>
                  <a:cubicBezTo>
                    <a:pt x="315" y="551"/>
                    <a:pt x="316" y="552"/>
                    <a:pt x="317" y="554"/>
                  </a:cubicBezTo>
                  <a:cubicBezTo>
                    <a:pt x="317" y="555"/>
                    <a:pt x="318" y="557"/>
                    <a:pt x="318" y="557"/>
                  </a:cubicBezTo>
                  <a:cubicBezTo>
                    <a:pt x="306" y="565"/>
                    <a:pt x="311" y="567"/>
                    <a:pt x="318" y="567"/>
                  </a:cubicBezTo>
                  <a:cubicBezTo>
                    <a:pt x="320" y="567"/>
                    <a:pt x="322" y="567"/>
                    <a:pt x="324" y="566"/>
                  </a:cubicBezTo>
                  <a:cubicBezTo>
                    <a:pt x="328" y="565"/>
                    <a:pt x="329" y="564"/>
                    <a:pt x="331" y="564"/>
                  </a:cubicBezTo>
                  <a:cubicBezTo>
                    <a:pt x="332" y="564"/>
                    <a:pt x="332" y="565"/>
                    <a:pt x="333" y="565"/>
                  </a:cubicBezTo>
                  <a:cubicBezTo>
                    <a:pt x="321" y="572"/>
                    <a:pt x="320" y="576"/>
                    <a:pt x="324" y="576"/>
                  </a:cubicBezTo>
                  <a:cubicBezTo>
                    <a:pt x="325" y="576"/>
                    <a:pt x="326" y="576"/>
                    <a:pt x="328" y="575"/>
                  </a:cubicBezTo>
                  <a:cubicBezTo>
                    <a:pt x="335" y="572"/>
                    <a:pt x="338" y="570"/>
                    <a:pt x="339" y="570"/>
                  </a:cubicBezTo>
                  <a:cubicBezTo>
                    <a:pt x="340" y="570"/>
                    <a:pt x="337" y="573"/>
                    <a:pt x="329" y="578"/>
                  </a:cubicBezTo>
                  <a:cubicBezTo>
                    <a:pt x="321" y="582"/>
                    <a:pt x="318" y="585"/>
                    <a:pt x="320" y="585"/>
                  </a:cubicBezTo>
                  <a:cubicBezTo>
                    <a:pt x="322" y="585"/>
                    <a:pt x="328" y="583"/>
                    <a:pt x="339" y="578"/>
                  </a:cubicBezTo>
                  <a:cubicBezTo>
                    <a:pt x="343" y="576"/>
                    <a:pt x="345" y="575"/>
                    <a:pt x="345" y="575"/>
                  </a:cubicBezTo>
                  <a:cubicBezTo>
                    <a:pt x="346" y="575"/>
                    <a:pt x="344" y="577"/>
                    <a:pt x="340" y="580"/>
                  </a:cubicBezTo>
                  <a:cubicBezTo>
                    <a:pt x="332" y="586"/>
                    <a:pt x="329" y="589"/>
                    <a:pt x="330" y="589"/>
                  </a:cubicBezTo>
                  <a:cubicBezTo>
                    <a:pt x="330" y="589"/>
                    <a:pt x="332" y="588"/>
                    <a:pt x="335" y="587"/>
                  </a:cubicBezTo>
                  <a:cubicBezTo>
                    <a:pt x="341" y="583"/>
                    <a:pt x="345" y="581"/>
                    <a:pt x="346" y="581"/>
                  </a:cubicBezTo>
                  <a:cubicBezTo>
                    <a:pt x="347" y="581"/>
                    <a:pt x="344" y="584"/>
                    <a:pt x="336" y="590"/>
                  </a:cubicBezTo>
                  <a:cubicBezTo>
                    <a:pt x="329" y="596"/>
                    <a:pt x="325" y="599"/>
                    <a:pt x="326" y="599"/>
                  </a:cubicBezTo>
                  <a:cubicBezTo>
                    <a:pt x="327" y="599"/>
                    <a:pt x="331" y="597"/>
                    <a:pt x="338" y="593"/>
                  </a:cubicBezTo>
                  <a:cubicBezTo>
                    <a:pt x="343" y="591"/>
                    <a:pt x="347" y="589"/>
                    <a:pt x="349" y="589"/>
                  </a:cubicBezTo>
                  <a:cubicBezTo>
                    <a:pt x="352" y="589"/>
                    <a:pt x="350" y="593"/>
                    <a:pt x="342" y="600"/>
                  </a:cubicBezTo>
                  <a:cubicBezTo>
                    <a:pt x="342" y="601"/>
                    <a:pt x="339" y="604"/>
                    <a:pt x="340" y="604"/>
                  </a:cubicBezTo>
                  <a:cubicBezTo>
                    <a:pt x="340" y="604"/>
                    <a:pt x="341" y="604"/>
                    <a:pt x="343" y="602"/>
                  </a:cubicBezTo>
                  <a:lnTo>
                    <a:pt x="343" y="602"/>
                  </a:lnTo>
                  <a:lnTo>
                    <a:pt x="336" y="608"/>
                  </a:lnTo>
                  <a:lnTo>
                    <a:pt x="337" y="609"/>
                  </a:lnTo>
                  <a:lnTo>
                    <a:pt x="345" y="605"/>
                  </a:lnTo>
                  <a:lnTo>
                    <a:pt x="345" y="605"/>
                  </a:lnTo>
                  <a:cubicBezTo>
                    <a:pt x="345" y="606"/>
                    <a:pt x="342" y="617"/>
                    <a:pt x="346" y="625"/>
                  </a:cubicBezTo>
                  <a:cubicBezTo>
                    <a:pt x="350" y="633"/>
                    <a:pt x="352" y="637"/>
                    <a:pt x="355" y="637"/>
                  </a:cubicBezTo>
                  <a:cubicBezTo>
                    <a:pt x="357" y="637"/>
                    <a:pt x="358" y="636"/>
                    <a:pt x="361" y="634"/>
                  </a:cubicBezTo>
                  <a:cubicBezTo>
                    <a:pt x="367" y="629"/>
                    <a:pt x="371" y="627"/>
                    <a:pt x="372" y="627"/>
                  </a:cubicBezTo>
                  <a:cubicBezTo>
                    <a:pt x="373" y="627"/>
                    <a:pt x="370" y="630"/>
                    <a:pt x="362" y="636"/>
                  </a:cubicBezTo>
                  <a:cubicBezTo>
                    <a:pt x="363" y="637"/>
                    <a:pt x="357" y="644"/>
                    <a:pt x="358" y="646"/>
                  </a:cubicBezTo>
                  <a:cubicBezTo>
                    <a:pt x="359" y="648"/>
                    <a:pt x="361" y="651"/>
                    <a:pt x="353" y="655"/>
                  </a:cubicBezTo>
                  <a:lnTo>
                    <a:pt x="354" y="656"/>
                  </a:lnTo>
                  <a:cubicBezTo>
                    <a:pt x="358" y="654"/>
                    <a:pt x="362" y="653"/>
                    <a:pt x="364" y="653"/>
                  </a:cubicBezTo>
                  <a:cubicBezTo>
                    <a:pt x="371" y="653"/>
                    <a:pt x="371" y="658"/>
                    <a:pt x="367" y="664"/>
                  </a:cubicBezTo>
                  <a:cubicBezTo>
                    <a:pt x="369" y="665"/>
                    <a:pt x="369" y="666"/>
                    <a:pt x="371" y="666"/>
                  </a:cubicBezTo>
                  <a:cubicBezTo>
                    <a:pt x="372" y="666"/>
                    <a:pt x="374" y="665"/>
                    <a:pt x="379" y="664"/>
                  </a:cubicBezTo>
                  <a:cubicBezTo>
                    <a:pt x="382" y="663"/>
                    <a:pt x="383" y="663"/>
                    <a:pt x="384" y="663"/>
                  </a:cubicBezTo>
                  <a:cubicBezTo>
                    <a:pt x="385" y="663"/>
                    <a:pt x="384" y="664"/>
                    <a:pt x="380" y="667"/>
                  </a:cubicBezTo>
                  <a:cubicBezTo>
                    <a:pt x="375" y="671"/>
                    <a:pt x="372" y="677"/>
                    <a:pt x="376" y="677"/>
                  </a:cubicBezTo>
                  <a:cubicBezTo>
                    <a:pt x="378" y="677"/>
                    <a:pt x="380" y="676"/>
                    <a:pt x="384" y="674"/>
                  </a:cubicBezTo>
                  <a:lnTo>
                    <a:pt x="384" y="674"/>
                  </a:lnTo>
                  <a:lnTo>
                    <a:pt x="377" y="680"/>
                  </a:lnTo>
                  <a:cubicBezTo>
                    <a:pt x="375" y="682"/>
                    <a:pt x="374" y="683"/>
                    <a:pt x="375" y="683"/>
                  </a:cubicBezTo>
                  <a:cubicBezTo>
                    <a:pt x="376" y="683"/>
                    <a:pt x="381" y="680"/>
                    <a:pt x="385" y="677"/>
                  </a:cubicBezTo>
                  <a:cubicBezTo>
                    <a:pt x="391" y="674"/>
                    <a:pt x="395" y="672"/>
                    <a:pt x="396" y="672"/>
                  </a:cubicBezTo>
                  <a:cubicBezTo>
                    <a:pt x="397" y="672"/>
                    <a:pt x="392" y="676"/>
                    <a:pt x="380" y="684"/>
                  </a:cubicBezTo>
                  <a:cubicBezTo>
                    <a:pt x="371" y="690"/>
                    <a:pt x="368" y="692"/>
                    <a:pt x="368" y="692"/>
                  </a:cubicBezTo>
                  <a:cubicBezTo>
                    <a:pt x="369" y="692"/>
                    <a:pt x="370" y="691"/>
                    <a:pt x="373" y="690"/>
                  </a:cubicBezTo>
                  <a:cubicBezTo>
                    <a:pt x="378" y="688"/>
                    <a:pt x="383" y="686"/>
                    <a:pt x="384" y="686"/>
                  </a:cubicBezTo>
                  <a:cubicBezTo>
                    <a:pt x="385" y="686"/>
                    <a:pt x="385" y="686"/>
                    <a:pt x="382" y="689"/>
                  </a:cubicBezTo>
                  <a:cubicBezTo>
                    <a:pt x="382" y="689"/>
                    <a:pt x="383" y="689"/>
                    <a:pt x="383" y="689"/>
                  </a:cubicBezTo>
                  <a:cubicBezTo>
                    <a:pt x="385" y="689"/>
                    <a:pt x="388" y="688"/>
                    <a:pt x="398" y="682"/>
                  </a:cubicBezTo>
                  <a:cubicBezTo>
                    <a:pt x="401" y="679"/>
                    <a:pt x="403" y="679"/>
                    <a:pt x="405" y="679"/>
                  </a:cubicBezTo>
                  <a:cubicBezTo>
                    <a:pt x="406" y="679"/>
                    <a:pt x="406" y="679"/>
                    <a:pt x="407" y="680"/>
                  </a:cubicBezTo>
                  <a:cubicBezTo>
                    <a:pt x="401" y="683"/>
                    <a:pt x="396" y="685"/>
                    <a:pt x="391" y="688"/>
                  </a:cubicBezTo>
                  <a:lnTo>
                    <a:pt x="392" y="690"/>
                  </a:lnTo>
                  <a:cubicBezTo>
                    <a:pt x="393" y="691"/>
                    <a:pt x="386" y="698"/>
                    <a:pt x="380" y="702"/>
                  </a:cubicBezTo>
                  <a:cubicBezTo>
                    <a:pt x="377" y="705"/>
                    <a:pt x="375" y="706"/>
                    <a:pt x="376" y="706"/>
                  </a:cubicBezTo>
                  <a:cubicBezTo>
                    <a:pt x="377" y="706"/>
                    <a:pt x="380" y="704"/>
                    <a:pt x="388" y="699"/>
                  </a:cubicBezTo>
                  <a:cubicBezTo>
                    <a:pt x="397" y="693"/>
                    <a:pt x="400" y="691"/>
                    <a:pt x="402" y="691"/>
                  </a:cubicBezTo>
                  <a:cubicBezTo>
                    <a:pt x="403" y="691"/>
                    <a:pt x="403" y="691"/>
                    <a:pt x="403" y="692"/>
                  </a:cubicBezTo>
                  <a:cubicBezTo>
                    <a:pt x="403" y="693"/>
                    <a:pt x="404" y="694"/>
                    <a:pt x="398" y="699"/>
                  </a:cubicBezTo>
                  <a:cubicBezTo>
                    <a:pt x="390" y="703"/>
                    <a:pt x="390" y="703"/>
                    <a:pt x="391" y="705"/>
                  </a:cubicBezTo>
                  <a:cubicBezTo>
                    <a:pt x="391" y="706"/>
                    <a:pt x="392" y="706"/>
                    <a:pt x="393" y="706"/>
                  </a:cubicBezTo>
                  <a:cubicBezTo>
                    <a:pt x="399" y="706"/>
                    <a:pt x="419" y="698"/>
                    <a:pt x="431" y="691"/>
                  </a:cubicBezTo>
                  <a:cubicBezTo>
                    <a:pt x="438" y="686"/>
                    <a:pt x="442" y="683"/>
                    <a:pt x="442" y="683"/>
                  </a:cubicBezTo>
                  <a:lnTo>
                    <a:pt x="442" y="683"/>
                  </a:lnTo>
                  <a:cubicBezTo>
                    <a:pt x="443" y="683"/>
                    <a:pt x="439" y="686"/>
                    <a:pt x="432" y="692"/>
                  </a:cubicBezTo>
                  <a:cubicBezTo>
                    <a:pt x="425" y="696"/>
                    <a:pt x="426" y="698"/>
                    <a:pt x="426" y="699"/>
                  </a:cubicBezTo>
                  <a:cubicBezTo>
                    <a:pt x="428" y="697"/>
                    <a:pt x="429" y="696"/>
                    <a:pt x="429" y="696"/>
                  </a:cubicBezTo>
                  <a:lnTo>
                    <a:pt x="429" y="696"/>
                  </a:lnTo>
                  <a:cubicBezTo>
                    <a:pt x="430" y="696"/>
                    <a:pt x="427" y="699"/>
                    <a:pt x="426" y="699"/>
                  </a:cubicBezTo>
                  <a:cubicBezTo>
                    <a:pt x="426" y="699"/>
                    <a:pt x="426" y="699"/>
                    <a:pt x="426" y="699"/>
                  </a:cubicBezTo>
                  <a:cubicBezTo>
                    <a:pt x="422" y="701"/>
                    <a:pt x="420" y="702"/>
                    <a:pt x="419" y="702"/>
                  </a:cubicBezTo>
                  <a:cubicBezTo>
                    <a:pt x="419" y="702"/>
                    <a:pt x="418" y="701"/>
                    <a:pt x="418" y="701"/>
                  </a:cubicBezTo>
                  <a:lnTo>
                    <a:pt x="411" y="705"/>
                  </a:lnTo>
                  <a:cubicBezTo>
                    <a:pt x="403" y="711"/>
                    <a:pt x="400" y="714"/>
                    <a:pt x="401" y="714"/>
                  </a:cubicBezTo>
                  <a:cubicBezTo>
                    <a:pt x="402" y="714"/>
                    <a:pt x="406" y="712"/>
                    <a:pt x="412" y="709"/>
                  </a:cubicBezTo>
                  <a:cubicBezTo>
                    <a:pt x="416" y="707"/>
                    <a:pt x="418" y="707"/>
                    <a:pt x="418" y="707"/>
                  </a:cubicBezTo>
                  <a:cubicBezTo>
                    <a:pt x="419" y="707"/>
                    <a:pt x="417" y="708"/>
                    <a:pt x="413" y="711"/>
                  </a:cubicBezTo>
                  <a:cubicBezTo>
                    <a:pt x="408" y="715"/>
                    <a:pt x="404" y="719"/>
                    <a:pt x="405" y="719"/>
                  </a:cubicBezTo>
                  <a:cubicBezTo>
                    <a:pt x="405" y="719"/>
                    <a:pt x="406" y="719"/>
                    <a:pt x="408" y="718"/>
                  </a:cubicBezTo>
                  <a:lnTo>
                    <a:pt x="408" y="718"/>
                  </a:lnTo>
                  <a:cubicBezTo>
                    <a:pt x="408" y="718"/>
                    <a:pt x="409" y="719"/>
                    <a:pt x="402" y="726"/>
                  </a:cubicBezTo>
                  <a:cubicBezTo>
                    <a:pt x="403" y="726"/>
                    <a:pt x="403" y="727"/>
                    <a:pt x="404" y="727"/>
                  </a:cubicBezTo>
                  <a:cubicBezTo>
                    <a:pt x="405" y="727"/>
                    <a:pt x="407" y="726"/>
                    <a:pt x="411" y="723"/>
                  </a:cubicBezTo>
                  <a:cubicBezTo>
                    <a:pt x="415" y="721"/>
                    <a:pt x="417" y="720"/>
                    <a:pt x="418" y="720"/>
                  </a:cubicBezTo>
                  <a:cubicBezTo>
                    <a:pt x="419" y="720"/>
                    <a:pt x="420" y="721"/>
                    <a:pt x="420" y="721"/>
                  </a:cubicBezTo>
                  <a:cubicBezTo>
                    <a:pt x="420" y="722"/>
                    <a:pt x="420" y="722"/>
                    <a:pt x="421" y="722"/>
                  </a:cubicBezTo>
                  <a:cubicBezTo>
                    <a:pt x="422" y="722"/>
                    <a:pt x="424" y="721"/>
                    <a:pt x="428" y="719"/>
                  </a:cubicBezTo>
                  <a:cubicBezTo>
                    <a:pt x="434" y="715"/>
                    <a:pt x="440" y="713"/>
                    <a:pt x="443" y="713"/>
                  </a:cubicBezTo>
                  <a:cubicBezTo>
                    <a:pt x="444" y="713"/>
                    <a:pt x="444" y="713"/>
                    <a:pt x="445" y="713"/>
                  </a:cubicBezTo>
                  <a:cubicBezTo>
                    <a:pt x="447" y="713"/>
                    <a:pt x="449" y="712"/>
                    <a:pt x="450" y="712"/>
                  </a:cubicBezTo>
                  <a:cubicBezTo>
                    <a:pt x="451" y="712"/>
                    <a:pt x="448" y="714"/>
                    <a:pt x="439" y="721"/>
                  </a:cubicBezTo>
                  <a:cubicBezTo>
                    <a:pt x="432" y="726"/>
                    <a:pt x="432" y="727"/>
                    <a:pt x="434" y="728"/>
                  </a:cubicBezTo>
                  <a:cubicBezTo>
                    <a:pt x="434" y="728"/>
                    <a:pt x="434" y="729"/>
                    <a:pt x="427" y="735"/>
                  </a:cubicBezTo>
                  <a:cubicBezTo>
                    <a:pt x="425" y="737"/>
                    <a:pt x="424" y="737"/>
                    <a:pt x="424" y="737"/>
                  </a:cubicBezTo>
                  <a:cubicBezTo>
                    <a:pt x="425" y="737"/>
                    <a:pt x="430" y="734"/>
                    <a:pt x="435" y="731"/>
                  </a:cubicBezTo>
                  <a:lnTo>
                    <a:pt x="449" y="722"/>
                  </a:lnTo>
                  <a:lnTo>
                    <a:pt x="449" y="722"/>
                  </a:lnTo>
                  <a:cubicBezTo>
                    <a:pt x="444" y="728"/>
                    <a:pt x="437" y="734"/>
                    <a:pt x="429" y="738"/>
                  </a:cubicBezTo>
                  <a:cubicBezTo>
                    <a:pt x="422" y="743"/>
                    <a:pt x="419" y="746"/>
                    <a:pt x="419" y="746"/>
                  </a:cubicBezTo>
                  <a:cubicBezTo>
                    <a:pt x="419" y="746"/>
                    <a:pt x="423" y="743"/>
                    <a:pt x="430" y="739"/>
                  </a:cubicBezTo>
                  <a:cubicBezTo>
                    <a:pt x="434" y="736"/>
                    <a:pt x="439" y="734"/>
                    <a:pt x="440" y="734"/>
                  </a:cubicBezTo>
                  <a:cubicBezTo>
                    <a:pt x="441" y="734"/>
                    <a:pt x="441" y="735"/>
                    <a:pt x="439" y="738"/>
                  </a:cubicBezTo>
                  <a:cubicBezTo>
                    <a:pt x="440" y="740"/>
                    <a:pt x="441" y="742"/>
                    <a:pt x="434" y="747"/>
                  </a:cubicBezTo>
                  <a:cubicBezTo>
                    <a:pt x="431" y="750"/>
                    <a:pt x="431" y="750"/>
                    <a:pt x="432" y="750"/>
                  </a:cubicBezTo>
                  <a:cubicBezTo>
                    <a:pt x="433" y="750"/>
                    <a:pt x="436" y="749"/>
                    <a:pt x="436" y="749"/>
                  </a:cubicBezTo>
                  <a:cubicBezTo>
                    <a:pt x="438" y="748"/>
                    <a:pt x="440" y="747"/>
                    <a:pt x="441" y="747"/>
                  </a:cubicBezTo>
                  <a:cubicBezTo>
                    <a:pt x="442" y="747"/>
                    <a:pt x="442" y="750"/>
                    <a:pt x="438" y="755"/>
                  </a:cubicBezTo>
                  <a:cubicBezTo>
                    <a:pt x="432" y="763"/>
                    <a:pt x="429" y="767"/>
                    <a:pt x="430" y="767"/>
                  </a:cubicBezTo>
                  <a:cubicBezTo>
                    <a:pt x="431" y="767"/>
                    <a:pt x="435" y="764"/>
                    <a:pt x="441" y="760"/>
                  </a:cubicBezTo>
                  <a:cubicBezTo>
                    <a:pt x="445" y="758"/>
                    <a:pt x="449" y="755"/>
                    <a:pt x="450" y="755"/>
                  </a:cubicBezTo>
                  <a:lnTo>
                    <a:pt x="450" y="755"/>
                  </a:lnTo>
                  <a:cubicBezTo>
                    <a:pt x="450" y="755"/>
                    <a:pt x="448" y="757"/>
                    <a:pt x="442" y="762"/>
                  </a:cubicBezTo>
                  <a:cubicBezTo>
                    <a:pt x="440" y="764"/>
                    <a:pt x="439" y="765"/>
                    <a:pt x="441" y="765"/>
                  </a:cubicBezTo>
                  <a:cubicBezTo>
                    <a:pt x="442" y="765"/>
                    <a:pt x="447" y="763"/>
                    <a:pt x="451" y="762"/>
                  </a:cubicBezTo>
                  <a:cubicBezTo>
                    <a:pt x="462" y="756"/>
                    <a:pt x="472" y="750"/>
                    <a:pt x="481" y="744"/>
                  </a:cubicBezTo>
                  <a:cubicBezTo>
                    <a:pt x="488" y="739"/>
                    <a:pt x="492" y="737"/>
                    <a:pt x="493" y="737"/>
                  </a:cubicBezTo>
                  <a:cubicBezTo>
                    <a:pt x="494" y="737"/>
                    <a:pt x="492" y="738"/>
                    <a:pt x="490" y="741"/>
                  </a:cubicBezTo>
                  <a:cubicBezTo>
                    <a:pt x="490" y="742"/>
                    <a:pt x="484" y="748"/>
                    <a:pt x="476" y="753"/>
                  </a:cubicBezTo>
                  <a:cubicBezTo>
                    <a:pt x="472" y="756"/>
                    <a:pt x="470" y="756"/>
                    <a:pt x="469" y="756"/>
                  </a:cubicBezTo>
                  <a:cubicBezTo>
                    <a:pt x="468" y="756"/>
                    <a:pt x="468" y="756"/>
                    <a:pt x="468" y="756"/>
                  </a:cubicBezTo>
                  <a:lnTo>
                    <a:pt x="468" y="755"/>
                  </a:lnTo>
                  <a:cubicBezTo>
                    <a:pt x="460" y="759"/>
                    <a:pt x="454" y="764"/>
                    <a:pt x="455" y="766"/>
                  </a:cubicBezTo>
                  <a:cubicBezTo>
                    <a:pt x="451" y="769"/>
                    <a:pt x="450" y="771"/>
                    <a:pt x="451" y="771"/>
                  </a:cubicBezTo>
                  <a:cubicBezTo>
                    <a:pt x="451" y="771"/>
                    <a:pt x="453" y="770"/>
                    <a:pt x="456" y="768"/>
                  </a:cubicBezTo>
                  <a:lnTo>
                    <a:pt x="456" y="768"/>
                  </a:lnTo>
                  <a:cubicBezTo>
                    <a:pt x="449" y="774"/>
                    <a:pt x="450" y="776"/>
                    <a:pt x="451" y="778"/>
                  </a:cubicBezTo>
                  <a:cubicBezTo>
                    <a:pt x="453" y="781"/>
                    <a:pt x="455" y="784"/>
                    <a:pt x="448" y="790"/>
                  </a:cubicBezTo>
                  <a:cubicBezTo>
                    <a:pt x="449" y="791"/>
                    <a:pt x="449" y="792"/>
                    <a:pt x="450" y="792"/>
                  </a:cubicBezTo>
                  <a:cubicBezTo>
                    <a:pt x="452" y="792"/>
                    <a:pt x="454" y="791"/>
                    <a:pt x="457" y="788"/>
                  </a:cubicBezTo>
                  <a:cubicBezTo>
                    <a:pt x="465" y="784"/>
                    <a:pt x="469" y="782"/>
                    <a:pt x="470" y="782"/>
                  </a:cubicBezTo>
                  <a:cubicBezTo>
                    <a:pt x="470" y="782"/>
                    <a:pt x="469" y="783"/>
                    <a:pt x="465" y="785"/>
                  </a:cubicBezTo>
                  <a:cubicBezTo>
                    <a:pt x="454" y="794"/>
                    <a:pt x="453" y="808"/>
                    <a:pt x="461" y="808"/>
                  </a:cubicBezTo>
                  <a:cubicBezTo>
                    <a:pt x="463" y="808"/>
                    <a:pt x="465" y="808"/>
                    <a:pt x="467" y="806"/>
                  </a:cubicBezTo>
                  <a:cubicBezTo>
                    <a:pt x="467" y="806"/>
                    <a:pt x="468" y="808"/>
                    <a:pt x="468" y="809"/>
                  </a:cubicBezTo>
                  <a:cubicBezTo>
                    <a:pt x="464" y="814"/>
                    <a:pt x="465" y="820"/>
                    <a:pt x="470" y="820"/>
                  </a:cubicBezTo>
                  <a:cubicBezTo>
                    <a:pt x="471" y="820"/>
                    <a:pt x="472" y="819"/>
                    <a:pt x="474" y="819"/>
                  </a:cubicBezTo>
                  <a:lnTo>
                    <a:pt x="476" y="822"/>
                  </a:lnTo>
                  <a:cubicBezTo>
                    <a:pt x="472" y="826"/>
                    <a:pt x="471" y="828"/>
                    <a:pt x="472" y="828"/>
                  </a:cubicBezTo>
                  <a:cubicBezTo>
                    <a:pt x="473" y="828"/>
                    <a:pt x="475" y="827"/>
                    <a:pt x="478" y="825"/>
                  </a:cubicBezTo>
                  <a:cubicBezTo>
                    <a:pt x="484" y="823"/>
                    <a:pt x="489" y="820"/>
                    <a:pt x="489" y="820"/>
                  </a:cubicBezTo>
                  <a:lnTo>
                    <a:pt x="489" y="820"/>
                  </a:lnTo>
                  <a:cubicBezTo>
                    <a:pt x="489" y="820"/>
                    <a:pt x="488" y="821"/>
                    <a:pt x="486" y="822"/>
                  </a:cubicBezTo>
                  <a:cubicBezTo>
                    <a:pt x="480" y="827"/>
                    <a:pt x="481" y="829"/>
                    <a:pt x="483" y="833"/>
                  </a:cubicBezTo>
                  <a:cubicBezTo>
                    <a:pt x="484" y="835"/>
                    <a:pt x="484" y="837"/>
                    <a:pt x="485" y="837"/>
                  </a:cubicBezTo>
                  <a:cubicBezTo>
                    <a:pt x="487" y="837"/>
                    <a:pt x="488" y="835"/>
                    <a:pt x="492" y="832"/>
                  </a:cubicBezTo>
                  <a:cubicBezTo>
                    <a:pt x="502" y="832"/>
                    <a:pt x="494" y="837"/>
                    <a:pt x="487" y="841"/>
                  </a:cubicBezTo>
                  <a:cubicBezTo>
                    <a:pt x="480" y="845"/>
                    <a:pt x="476" y="848"/>
                    <a:pt x="477" y="848"/>
                  </a:cubicBezTo>
                  <a:cubicBezTo>
                    <a:pt x="478" y="848"/>
                    <a:pt x="484" y="845"/>
                    <a:pt x="495" y="839"/>
                  </a:cubicBezTo>
                  <a:cubicBezTo>
                    <a:pt x="503" y="835"/>
                    <a:pt x="507" y="834"/>
                    <a:pt x="508" y="834"/>
                  </a:cubicBezTo>
                  <a:cubicBezTo>
                    <a:pt x="510" y="834"/>
                    <a:pt x="508" y="835"/>
                    <a:pt x="504" y="838"/>
                  </a:cubicBezTo>
                  <a:cubicBezTo>
                    <a:pt x="500" y="840"/>
                    <a:pt x="498" y="841"/>
                    <a:pt x="497" y="841"/>
                  </a:cubicBezTo>
                  <a:cubicBezTo>
                    <a:pt x="497" y="841"/>
                    <a:pt x="496" y="841"/>
                    <a:pt x="496" y="840"/>
                  </a:cubicBezTo>
                  <a:lnTo>
                    <a:pt x="482" y="849"/>
                  </a:lnTo>
                  <a:cubicBezTo>
                    <a:pt x="482" y="849"/>
                    <a:pt x="482" y="850"/>
                    <a:pt x="482" y="850"/>
                  </a:cubicBezTo>
                  <a:cubicBezTo>
                    <a:pt x="483" y="850"/>
                    <a:pt x="485" y="849"/>
                    <a:pt x="490" y="847"/>
                  </a:cubicBezTo>
                  <a:cubicBezTo>
                    <a:pt x="490" y="847"/>
                    <a:pt x="490" y="847"/>
                    <a:pt x="491" y="847"/>
                  </a:cubicBezTo>
                  <a:cubicBezTo>
                    <a:pt x="492" y="847"/>
                    <a:pt x="494" y="847"/>
                    <a:pt x="499" y="845"/>
                  </a:cubicBezTo>
                  <a:cubicBezTo>
                    <a:pt x="506" y="841"/>
                    <a:pt x="513" y="837"/>
                    <a:pt x="520" y="831"/>
                  </a:cubicBezTo>
                  <a:cubicBezTo>
                    <a:pt x="524" y="828"/>
                    <a:pt x="526" y="827"/>
                    <a:pt x="527" y="827"/>
                  </a:cubicBezTo>
                  <a:cubicBezTo>
                    <a:pt x="528" y="827"/>
                    <a:pt x="528" y="827"/>
                    <a:pt x="528" y="828"/>
                  </a:cubicBezTo>
                  <a:cubicBezTo>
                    <a:pt x="522" y="834"/>
                    <a:pt x="515" y="839"/>
                    <a:pt x="506" y="842"/>
                  </a:cubicBezTo>
                  <a:cubicBezTo>
                    <a:pt x="506" y="842"/>
                    <a:pt x="506" y="842"/>
                    <a:pt x="506" y="842"/>
                  </a:cubicBezTo>
                  <a:cubicBezTo>
                    <a:pt x="505" y="842"/>
                    <a:pt x="498" y="846"/>
                    <a:pt x="492" y="850"/>
                  </a:cubicBezTo>
                  <a:cubicBezTo>
                    <a:pt x="490" y="852"/>
                    <a:pt x="490" y="852"/>
                    <a:pt x="492" y="852"/>
                  </a:cubicBezTo>
                  <a:cubicBezTo>
                    <a:pt x="495" y="852"/>
                    <a:pt x="507" y="849"/>
                    <a:pt x="518" y="843"/>
                  </a:cubicBezTo>
                  <a:lnTo>
                    <a:pt x="518" y="843"/>
                  </a:lnTo>
                  <a:lnTo>
                    <a:pt x="510" y="848"/>
                  </a:lnTo>
                  <a:cubicBezTo>
                    <a:pt x="503" y="852"/>
                    <a:pt x="504" y="855"/>
                    <a:pt x="505" y="857"/>
                  </a:cubicBezTo>
                  <a:cubicBezTo>
                    <a:pt x="506" y="858"/>
                    <a:pt x="506" y="859"/>
                    <a:pt x="508" y="859"/>
                  </a:cubicBezTo>
                  <a:cubicBezTo>
                    <a:pt x="509" y="859"/>
                    <a:pt x="511" y="858"/>
                    <a:pt x="514" y="856"/>
                  </a:cubicBezTo>
                  <a:cubicBezTo>
                    <a:pt x="520" y="852"/>
                    <a:pt x="527" y="848"/>
                    <a:pt x="529" y="848"/>
                  </a:cubicBezTo>
                  <a:cubicBezTo>
                    <a:pt x="529" y="848"/>
                    <a:pt x="529" y="848"/>
                    <a:pt x="529" y="848"/>
                  </a:cubicBezTo>
                  <a:cubicBezTo>
                    <a:pt x="529" y="847"/>
                    <a:pt x="536" y="842"/>
                    <a:pt x="543" y="838"/>
                  </a:cubicBezTo>
                  <a:lnTo>
                    <a:pt x="543" y="838"/>
                  </a:lnTo>
                  <a:cubicBezTo>
                    <a:pt x="539" y="841"/>
                    <a:pt x="536" y="846"/>
                    <a:pt x="531" y="850"/>
                  </a:cubicBezTo>
                  <a:cubicBezTo>
                    <a:pt x="518" y="861"/>
                    <a:pt x="511" y="868"/>
                    <a:pt x="514" y="873"/>
                  </a:cubicBezTo>
                  <a:cubicBezTo>
                    <a:pt x="515" y="875"/>
                    <a:pt x="517" y="878"/>
                    <a:pt x="511" y="884"/>
                  </a:cubicBezTo>
                  <a:cubicBezTo>
                    <a:pt x="511" y="884"/>
                    <a:pt x="512" y="885"/>
                    <a:pt x="513" y="885"/>
                  </a:cubicBezTo>
                  <a:cubicBezTo>
                    <a:pt x="514" y="885"/>
                    <a:pt x="516" y="884"/>
                    <a:pt x="520" y="882"/>
                  </a:cubicBezTo>
                  <a:lnTo>
                    <a:pt x="521" y="884"/>
                  </a:lnTo>
                  <a:cubicBezTo>
                    <a:pt x="517" y="887"/>
                    <a:pt x="516" y="890"/>
                    <a:pt x="517" y="890"/>
                  </a:cubicBezTo>
                  <a:cubicBezTo>
                    <a:pt x="518" y="890"/>
                    <a:pt x="520" y="889"/>
                    <a:pt x="522" y="887"/>
                  </a:cubicBezTo>
                  <a:cubicBezTo>
                    <a:pt x="524" y="886"/>
                    <a:pt x="525" y="886"/>
                    <a:pt x="525" y="886"/>
                  </a:cubicBezTo>
                  <a:cubicBezTo>
                    <a:pt x="527" y="886"/>
                    <a:pt x="524" y="890"/>
                    <a:pt x="524" y="891"/>
                  </a:cubicBezTo>
                  <a:cubicBezTo>
                    <a:pt x="518" y="896"/>
                    <a:pt x="515" y="899"/>
                    <a:pt x="515" y="899"/>
                  </a:cubicBezTo>
                  <a:cubicBezTo>
                    <a:pt x="516" y="899"/>
                    <a:pt x="521" y="895"/>
                    <a:pt x="532" y="887"/>
                  </a:cubicBezTo>
                  <a:cubicBezTo>
                    <a:pt x="539" y="883"/>
                    <a:pt x="546" y="876"/>
                    <a:pt x="545" y="875"/>
                  </a:cubicBezTo>
                  <a:lnTo>
                    <a:pt x="543" y="871"/>
                  </a:lnTo>
                  <a:lnTo>
                    <a:pt x="552" y="870"/>
                  </a:lnTo>
                  <a:cubicBezTo>
                    <a:pt x="552" y="871"/>
                    <a:pt x="553" y="871"/>
                    <a:pt x="553" y="871"/>
                  </a:cubicBezTo>
                  <a:cubicBezTo>
                    <a:pt x="555" y="871"/>
                    <a:pt x="563" y="868"/>
                    <a:pt x="568" y="865"/>
                  </a:cubicBezTo>
                  <a:cubicBezTo>
                    <a:pt x="568" y="865"/>
                    <a:pt x="574" y="861"/>
                    <a:pt x="576" y="861"/>
                  </a:cubicBezTo>
                  <a:cubicBezTo>
                    <a:pt x="576" y="861"/>
                    <a:pt x="576" y="861"/>
                    <a:pt x="576" y="861"/>
                  </a:cubicBezTo>
                  <a:lnTo>
                    <a:pt x="561" y="870"/>
                  </a:lnTo>
                  <a:cubicBezTo>
                    <a:pt x="554" y="874"/>
                    <a:pt x="547" y="878"/>
                    <a:pt x="539" y="883"/>
                  </a:cubicBezTo>
                  <a:cubicBezTo>
                    <a:pt x="530" y="890"/>
                    <a:pt x="524" y="896"/>
                    <a:pt x="526" y="896"/>
                  </a:cubicBezTo>
                  <a:cubicBezTo>
                    <a:pt x="527" y="896"/>
                    <a:pt x="530" y="894"/>
                    <a:pt x="534" y="892"/>
                  </a:cubicBezTo>
                  <a:lnTo>
                    <a:pt x="534" y="892"/>
                  </a:lnTo>
                  <a:cubicBezTo>
                    <a:pt x="536" y="893"/>
                    <a:pt x="536" y="893"/>
                    <a:pt x="529" y="898"/>
                  </a:cubicBezTo>
                  <a:cubicBezTo>
                    <a:pt x="525" y="901"/>
                    <a:pt x="523" y="902"/>
                    <a:pt x="524" y="902"/>
                  </a:cubicBezTo>
                  <a:cubicBezTo>
                    <a:pt x="525" y="902"/>
                    <a:pt x="529" y="900"/>
                    <a:pt x="537" y="896"/>
                  </a:cubicBezTo>
                  <a:cubicBezTo>
                    <a:pt x="544" y="893"/>
                    <a:pt x="547" y="891"/>
                    <a:pt x="549" y="891"/>
                  </a:cubicBezTo>
                  <a:cubicBezTo>
                    <a:pt x="550" y="891"/>
                    <a:pt x="547" y="894"/>
                    <a:pt x="539" y="900"/>
                  </a:cubicBezTo>
                  <a:cubicBezTo>
                    <a:pt x="529" y="908"/>
                    <a:pt x="528" y="912"/>
                    <a:pt x="531" y="912"/>
                  </a:cubicBezTo>
                  <a:cubicBezTo>
                    <a:pt x="532" y="912"/>
                    <a:pt x="534" y="912"/>
                    <a:pt x="536" y="911"/>
                  </a:cubicBezTo>
                  <a:cubicBezTo>
                    <a:pt x="542" y="907"/>
                    <a:pt x="546" y="905"/>
                    <a:pt x="548" y="905"/>
                  </a:cubicBezTo>
                  <a:cubicBezTo>
                    <a:pt x="550" y="905"/>
                    <a:pt x="549" y="908"/>
                    <a:pt x="546" y="911"/>
                  </a:cubicBezTo>
                  <a:cubicBezTo>
                    <a:pt x="541" y="914"/>
                    <a:pt x="540" y="916"/>
                    <a:pt x="541" y="916"/>
                  </a:cubicBezTo>
                  <a:cubicBezTo>
                    <a:pt x="542" y="916"/>
                    <a:pt x="544" y="915"/>
                    <a:pt x="547" y="914"/>
                  </a:cubicBezTo>
                  <a:lnTo>
                    <a:pt x="547" y="914"/>
                  </a:lnTo>
                  <a:cubicBezTo>
                    <a:pt x="542" y="918"/>
                    <a:pt x="536" y="922"/>
                    <a:pt x="538" y="922"/>
                  </a:cubicBezTo>
                  <a:cubicBezTo>
                    <a:pt x="539" y="922"/>
                    <a:pt x="540" y="922"/>
                    <a:pt x="541" y="921"/>
                  </a:cubicBezTo>
                  <a:cubicBezTo>
                    <a:pt x="541" y="921"/>
                    <a:pt x="541" y="921"/>
                    <a:pt x="541" y="921"/>
                  </a:cubicBezTo>
                  <a:cubicBezTo>
                    <a:pt x="542" y="921"/>
                    <a:pt x="543" y="920"/>
                    <a:pt x="548" y="916"/>
                  </a:cubicBezTo>
                  <a:lnTo>
                    <a:pt x="564" y="910"/>
                  </a:lnTo>
                  <a:cubicBezTo>
                    <a:pt x="564" y="909"/>
                    <a:pt x="570" y="904"/>
                    <a:pt x="578" y="900"/>
                  </a:cubicBezTo>
                  <a:cubicBezTo>
                    <a:pt x="579" y="899"/>
                    <a:pt x="580" y="898"/>
                    <a:pt x="581" y="898"/>
                  </a:cubicBezTo>
                  <a:cubicBezTo>
                    <a:pt x="583" y="898"/>
                    <a:pt x="577" y="907"/>
                    <a:pt x="560" y="920"/>
                  </a:cubicBezTo>
                  <a:lnTo>
                    <a:pt x="547" y="931"/>
                  </a:lnTo>
                  <a:lnTo>
                    <a:pt x="561" y="922"/>
                  </a:lnTo>
                  <a:lnTo>
                    <a:pt x="561" y="922"/>
                  </a:lnTo>
                  <a:cubicBezTo>
                    <a:pt x="561" y="922"/>
                    <a:pt x="563" y="923"/>
                    <a:pt x="555" y="928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8" y="933"/>
                    <a:pt x="548" y="933"/>
                    <a:pt x="548" y="933"/>
                  </a:cubicBezTo>
                  <a:cubicBezTo>
                    <a:pt x="549" y="933"/>
                    <a:pt x="551" y="933"/>
                    <a:pt x="556" y="930"/>
                  </a:cubicBezTo>
                  <a:cubicBezTo>
                    <a:pt x="564" y="925"/>
                    <a:pt x="568" y="923"/>
                    <a:pt x="568" y="923"/>
                  </a:cubicBezTo>
                  <a:lnTo>
                    <a:pt x="568" y="923"/>
                  </a:lnTo>
                  <a:cubicBezTo>
                    <a:pt x="568" y="923"/>
                    <a:pt x="567" y="924"/>
                    <a:pt x="564" y="926"/>
                  </a:cubicBezTo>
                  <a:cubicBezTo>
                    <a:pt x="556" y="932"/>
                    <a:pt x="553" y="935"/>
                    <a:pt x="555" y="935"/>
                  </a:cubicBezTo>
                  <a:cubicBezTo>
                    <a:pt x="556" y="935"/>
                    <a:pt x="560" y="933"/>
                    <a:pt x="566" y="930"/>
                  </a:cubicBezTo>
                  <a:cubicBezTo>
                    <a:pt x="573" y="925"/>
                    <a:pt x="577" y="923"/>
                    <a:pt x="577" y="923"/>
                  </a:cubicBezTo>
                  <a:lnTo>
                    <a:pt x="577" y="923"/>
                  </a:lnTo>
                  <a:cubicBezTo>
                    <a:pt x="577" y="923"/>
                    <a:pt x="574" y="926"/>
                    <a:pt x="567" y="931"/>
                  </a:cubicBezTo>
                  <a:cubicBezTo>
                    <a:pt x="559" y="935"/>
                    <a:pt x="552" y="941"/>
                    <a:pt x="554" y="942"/>
                  </a:cubicBezTo>
                  <a:lnTo>
                    <a:pt x="560" y="938"/>
                  </a:lnTo>
                  <a:cubicBezTo>
                    <a:pt x="568" y="933"/>
                    <a:pt x="572" y="931"/>
                    <a:pt x="573" y="931"/>
                  </a:cubicBezTo>
                  <a:cubicBezTo>
                    <a:pt x="574" y="931"/>
                    <a:pt x="572" y="933"/>
                    <a:pt x="569" y="935"/>
                  </a:cubicBezTo>
                  <a:cubicBezTo>
                    <a:pt x="564" y="938"/>
                    <a:pt x="563" y="940"/>
                    <a:pt x="565" y="940"/>
                  </a:cubicBezTo>
                  <a:cubicBezTo>
                    <a:pt x="566" y="940"/>
                    <a:pt x="568" y="940"/>
                    <a:pt x="570" y="939"/>
                  </a:cubicBezTo>
                  <a:lnTo>
                    <a:pt x="570" y="939"/>
                  </a:lnTo>
                  <a:cubicBezTo>
                    <a:pt x="573" y="941"/>
                    <a:pt x="573" y="942"/>
                    <a:pt x="566" y="947"/>
                  </a:cubicBezTo>
                  <a:cubicBezTo>
                    <a:pt x="558" y="951"/>
                    <a:pt x="555" y="954"/>
                    <a:pt x="555" y="954"/>
                  </a:cubicBezTo>
                  <a:cubicBezTo>
                    <a:pt x="555" y="954"/>
                    <a:pt x="559" y="952"/>
                    <a:pt x="566" y="948"/>
                  </a:cubicBezTo>
                  <a:cubicBezTo>
                    <a:pt x="569" y="946"/>
                    <a:pt x="571" y="946"/>
                    <a:pt x="572" y="946"/>
                  </a:cubicBezTo>
                  <a:cubicBezTo>
                    <a:pt x="573" y="946"/>
                    <a:pt x="571" y="947"/>
                    <a:pt x="568" y="951"/>
                  </a:cubicBezTo>
                  <a:cubicBezTo>
                    <a:pt x="564" y="954"/>
                    <a:pt x="563" y="956"/>
                    <a:pt x="563" y="956"/>
                  </a:cubicBezTo>
                  <a:cubicBezTo>
                    <a:pt x="564" y="956"/>
                    <a:pt x="566" y="955"/>
                    <a:pt x="569" y="953"/>
                  </a:cubicBezTo>
                  <a:cubicBezTo>
                    <a:pt x="584" y="944"/>
                    <a:pt x="591" y="940"/>
                    <a:pt x="591" y="939"/>
                  </a:cubicBezTo>
                  <a:cubicBezTo>
                    <a:pt x="589" y="938"/>
                    <a:pt x="589" y="938"/>
                    <a:pt x="597" y="933"/>
                  </a:cubicBezTo>
                  <a:lnTo>
                    <a:pt x="598" y="935"/>
                  </a:lnTo>
                  <a:cubicBezTo>
                    <a:pt x="598" y="936"/>
                    <a:pt x="599" y="937"/>
                    <a:pt x="601" y="937"/>
                  </a:cubicBezTo>
                  <a:cubicBezTo>
                    <a:pt x="602" y="937"/>
                    <a:pt x="604" y="936"/>
                    <a:pt x="607" y="935"/>
                  </a:cubicBezTo>
                  <a:cubicBezTo>
                    <a:pt x="615" y="933"/>
                    <a:pt x="628" y="926"/>
                    <a:pt x="625" y="926"/>
                  </a:cubicBezTo>
                  <a:cubicBezTo>
                    <a:pt x="625" y="926"/>
                    <a:pt x="624" y="926"/>
                    <a:pt x="623" y="926"/>
                  </a:cubicBezTo>
                  <a:lnTo>
                    <a:pt x="622" y="926"/>
                  </a:lnTo>
                  <a:lnTo>
                    <a:pt x="629" y="921"/>
                  </a:lnTo>
                  <a:cubicBezTo>
                    <a:pt x="641" y="913"/>
                    <a:pt x="646" y="909"/>
                    <a:pt x="645" y="909"/>
                  </a:cubicBezTo>
                  <a:cubicBezTo>
                    <a:pt x="644" y="909"/>
                    <a:pt x="638" y="912"/>
                    <a:pt x="628" y="919"/>
                  </a:cubicBezTo>
                  <a:cubicBezTo>
                    <a:pt x="616" y="926"/>
                    <a:pt x="611" y="929"/>
                    <a:pt x="610" y="929"/>
                  </a:cubicBezTo>
                  <a:cubicBezTo>
                    <a:pt x="610" y="929"/>
                    <a:pt x="613" y="927"/>
                    <a:pt x="620" y="922"/>
                  </a:cubicBezTo>
                  <a:cubicBezTo>
                    <a:pt x="634" y="913"/>
                    <a:pt x="634" y="912"/>
                    <a:pt x="633" y="911"/>
                  </a:cubicBezTo>
                  <a:cubicBezTo>
                    <a:pt x="632" y="910"/>
                    <a:pt x="632" y="910"/>
                    <a:pt x="640" y="905"/>
                  </a:cubicBezTo>
                  <a:cubicBezTo>
                    <a:pt x="647" y="901"/>
                    <a:pt x="653" y="895"/>
                    <a:pt x="653" y="894"/>
                  </a:cubicBezTo>
                  <a:cubicBezTo>
                    <a:pt x="653" y="894"/>
                    <a:pt x="653" y="893"/>
                    <a:pt x="652" y="893"/>
                  </a:cubicBezTo>
                  <a:cubicBezTo>
                    <a:pt x="652" y="893"/>
                    <a:pt x="650" y="894"/>
                    <a:pt x="646" y="897"/>
                  </a:cubicBezTo>
                  <a:cubicBezTo>
                    <a:pt x="643" y="899"/>
                    <a:pt x="641" y="900"/>
                    <a:pt x="641" y="900"/>
                  </a:cubicBezTo>
                  <a:cubicBezTo>
                    <a:pt x="640" y="900"/>
                    <a:pt x="642" y="897"/>
                    <a:pt x="651" y="891"/>
                  </a:cubicBezTo>
                  <a:cubicBezTo>
                    <a:pt x="654" y="888"/>
                    <a:pt x="656" y="887"/>
                    <a:pt x="655" y="887"/>
                  </a:cubicBezTo>
                  <a:lnTo>
                    <a:pt x="655" y="887"/>
                  </a:lnTo>
                  <a:cubicBezTo>
                    <a:pt x="655" y="887"/>
                    <a:pt x="651" y="889"/>
                    <a:pt x="643" y="894"/>
                  </a:cubicBezTo>
                  <a:cubicBezTo>
                    <a:pt x="637" y="898"/>
                    <a:pt x="633" y="900"/>
                    <a:pt x="632" y="900"/>
                  </a:cubicBezTo>
                  <a:cubicBezTo>
                    <a:pt x="630" y="900"/>
                    <a:pt x="633" y="896"/>
                    <a:pt x="641" y="891"/>
                  </a:cubicBezTo>
                  <a:cubicBezTo>
                    <a:pt x="641" y="891"/>
                    <a:pt x="641" y="889"/>
                    <a:pt x="640" y="888"/>
                  </a:cubicBezTo>
                  <a:cubicBezTo>
                    <a:pt x="640" y="888"/>
                    <a:pt x="640" y="888"/>
                    <a:pt x="640" y="888"/>
                  </a:cubicBezTo>
                  <a:cubicBezTo>
                    <a:pt x="638" y="888"/>
                    <a:pt x="631" y="892"/>
                    <a:pt x="625" y="896"/>
                  </a:cubicBezTo>
                  <a:cubicBezTo>
                    <a:pt x="617" y="901"/>
                    <a:pt x="614" y="903"/>
                    <a:pt x="613" y="903"/>
                  </a:cubicBezTo>
                  <a:cubicBezTo>
                    <a:pt x="613" y="903"/>
                    <a:pt x="615" y="902"/>
                    <a:pt x="617" y="900"/>
                  </a:cubicBezTo>
                  <a:cubicBezTo>
                    <a:pt x="622" y="896"/>
                    <a:pt x="626" y="893"/>
                    <a:pt x="631" y="889"/>
                  </a:cubicBezTo>
                  <a:cubicBezTo>
                    <a:pt x="639" y="885"/>
                    <a:pt x="638" y="884"/>
                    <a:pt x="638" y="883"/>
                  </a:cubicBezTo>
                  <a:cubicBezTo>
                    <a:pt x="637" y="882"/>
                    <a:pt x="636" y="881"/>
                    <a:pt x="635" y="881"/>
                  </a:cubicBezTo>
                  <a:cubicBezTo>
                    <a:pt x="633" y="881"/>
                    <a:pt x="631" y="882"/>
                    <a:pt x="628" y="884"/>
                  </a:cubicBezTo>
                  <a:lnTo>
                    <a:pt x="635" y="879"/>
                  </a:lnTo>
                  <a:cubicBezTo>
                    <a:pt x="635" y="879"/>
                    <a:pt x="638" y="876"/>
                    <a:pt x="638" y="876"/>
                  </a:cubicBezTo>
                  <a:lnTo>
                    <a:pt x="638" y="876"/>
                  </a:lnTo>
                  <a:cubicBezTo>
                    <a:pt x="638" y="876"/>
                    <a:pt x="637" y="877"/>
                    <a:pt x="634" y="878"/>
                  </a:cubicBezTo>
                  <a:cubicBezTo>
                    <a:pt x="634" y="878"/>
                    <a:pt x="634" y="877"/>
                    <a:pt x="640" y="870"/>
                  </a:cubicBezTo>
                  <a:cubicBezTo>
                    <a:pt x="642" y="868"/>
                    <a:pt x="641" y="867"/>
                    <a:pt x="640" y="867"/>
                  </a:cubicBezTo>
                  <a:cubicBezTo>
                    <a:pt x="637" y="867"/>
                    <a:pt x="626" y="873"/>
                    <a:pt x="617" y="882"/>
                  </a:cubicBezTo>
                  <a:lnTo>
                    <a:pt x="616" y="880"/>
                  </a:lnTo>
                  <a:cubicBezTo>
                    <a:pt x="616" y="880"/>
                    <a:pt x="616" y="880"/>
                    <a:pt x="616" y="880"/>
                  </a:cubicBezTo>
                  <a:cubicBezTo>
                    <a:pt x="615" y="880"/>
                    <a:pt x="609" y="884"/>
                    <a:pt x="609" y="884"/>
                  </a:cubicBezTo>
                  <a:cubicBezTo>
                    <a:pt x="605" y="886"/>
                    <a:pt x="603" y="887"/>
                    <a:pt x="602" y="887"/>
                  </a:cubicBezTo>
                  <a:cubicBezTo>
                    <a:pt x="601" y="887"/>
                    <a:pt x="601" y="887"/>
                    <a:pt x="601" y="886"/>
                  </a:cubicBezTo>
                  <a:lnTo>
                    <a:pt x="615" y="877"/>
                  </a:lnTo>
                  <a:cubicBezTo>
                    <a:pt x="629" y="869"/>
                    <a:pt x="636" y="864"/>
                    <a:pt x="635" y="864"/>
                  </a:cubicBezTo>
                  <a:cubicBezTo>
                    <a:pt x="634" y="864"/>
                    <a:pt x="629" y="866"/>
                    <a:pt x="621" y="870"/>
                  </a:cubicBezTo>
                  <a:lnTo>
                    <a:pt x="628" y="866"/>
                  </a:lnTo>
                  <a:cubicBezTo>
                    <a:pt x="633" y="863"/>
                    <a:pt x="634" y="861"/>
                    <a:pt x="632" y="861"/>
                  </a:cubicBezTo>
                  <a:cubicBezTo>
                    <a:pt x="631" y="861"/>
                    <a:pt x="629" y="862"/>
                    <a:pt x="626" y="863"/>
                  </a:cubicBezTo>
                  <a:cubicBezTo>
                    <a:pt x="617" y="866"/>
                    <a:pt x="611" y="869"/>
                    <a:pt x="603" y="874"/>
                  </a:cubicBezTo>
                  <a:cubicBezTo>
                    <a:pt x="596" y="878"/>
                    <a:pt x="595" y="878"/>
                    <a:pt x="595" y="878"/>
                  </a:cubicBezTo>
                  <a:cubicBezTo>
                    <a:pt x="595" y="877"/>
                    <a:pt x="595" y="877"/>
                    <a:pt x="602" y="873"/>
                  </a:cubicBezTo>
                  <a:cubicBezTo>
                    <a:pt x="610" y="867"/>
                    <a:pt x="613" y="864"/>
                    <a:pt x="612" y="864"/>
                  </a:cubicBezTo>
                  <a:cubicBezTo>
                    <a:pt x="611" y="864"/>
                    <a:pt x="607" y="866"/>
                    <a:pt x="601" y="869"/>
                  </a:cubicBezTo>
                  <a:lnTo>
                    <a:pt x="607" y="865"/>
                  </a:lnTo>
                  <a:cubicBezTo>
                    <a:pt x="614" y="859"/>
                    <a:pt x="621" y="854"/>
                    <a:pt x="611" y="854"/>
                  </a:cubicBezTo>
                  <a:cubicBezTo>
                    <a:pt x="609" y="849"/>
                    <a:pt x="606" y="846"/>
                    <a:pt x="614" y="841"/>
                  </a:cubicBezTo>
                  <a:cubicBezTo>
                    <a:pt x="616" y="840"/>
                    <a:pt x="616" y="839"/>
                    <a:pt x="615" y="839"/>
                  </a:cubicBezTo>
                  <a:cubicBezTo>
                    <a:pt x="612" y="839"/>
                    <a:pt x="600" y="843"/>
                    <a:pt x="588" y="848"/>
                  </a:cubicBezTo>
                  <a:cubicBezTo>
                    <a:pt x="595" y="843"/>
                    <a:pt x="595" y="842"/>
                    <a:pt x="594" y="840"/>
                  </a:cubicBezTo>
                  <a:cubicBezTo>
                    <a:pt x="592" y="837"/>
                    <a:pt x="592" y="837"/>
                    <a:pt x="600" y="832"/>
                  </a:cubicBezTo>
                  <a:cubicBezTo>
                    <a:pt x="607" y="828"/>
                    <a:pt x="611" y="826"/>
                    <a:pt x="610" y="826"/>
                  </a:cubicBezTo>
                  <a:lnTo>
                    <a:pt x="610" y="826"/>
                  </a:lnTo>
                  <a:cubicBezTo>
                    <a:pt x="610" y="826"/>
                    <a:pt x="606" y="828"/>
                    <a:pt x="598" y="831"/>
                  </a:cubicBezTo>
                  <a:cubicBezTo>
                    <a:pt x="594" y="833"/>
                    <a:pt x="592" y="834"/>
                    <a:pt x="590" y="834"/>
                  </a:cubicBezTo>
                  <a:cubicBezTo>
                    <a:pt x="587" y="834"/>
                    <a:pt x="593" y="829"/>
                    <a:pt x="603" y="822"/>
                  </a:cubicBezTo>
                  <a:cubicBezTo>
                    <a:pt x="611" y="818"/>
                    <a:pt x="610" y="817"/>
                    <a:pt x="609" y="814"/>
                  </a:cubicBezTo>
                  <a:lnTo>
                    <a:pt x="609" y="814"/>
                  </a:lnTo>
                  <a:cubicBezTo>
                    <a:pt x="606" y="816"/>
                    <a:pt x="604" y="816"/>
                    <a:pt x="602" y="816"/>
                  </a:cubicBezTo>
                  <a:cubicBezTo>
                    <a:pt x="600" y="816"/>
                    <a:pt x="599" y="815"/>
                    <a:pt x="598" y="813"/>
                  </a:cubicBezTo>
                  <a:cubicBezTo>
                    <a:pt x="598" y="812"/>
                    <a:pt x="597" y="811"/>
                    <a:pt x="596" y="811"/>
                  </a:cubicBezTo>
                  <a:cubicBezTo>
                    <a:pt x="594" y="811"/>
                    <a:pt x="591" y="813"/>
                    <a:pt x="582" y="819"/>
                  </a:cubicBezTo>
                  <a:cubicBezTo>
                    <a:pt x="573" y="824"/>
                    <a:pt x="569" y="826"/>
                    <a:pt x="568" y="826"/>
                  </a:cubicBezTo>
                  <a:cubicBezTo>
                    <a:pt x="567" y="826"/>
                    <a:pt x="566" y="825"/>
                    <a:pt x="566" y="824"/>
                  </a:cubicBezTo>
                  <a:cubicBezTo>
                    <a:pt x="565" y="823"/>
                    <a:pt x="565" y="822"/>
                    <a:pt x="571" y="818"/>
                  </a:cubicBezTo>
                  <a:cubicBezTo>
                    <a:pt x="571" y="818"/>
                    <a:pt x="578" y="812"/>
                    <a:pt x="578" y="811"/>
                  </a:cubicBezTo>
                  <a:cubicBezTo>
                    <a:pt x="577" y="810"/>
                    <a:pt x="576" y="809"/>
                    <a:pt x="584" y="804"/>
                  </a:cubicBezTo>
                  <a:cubicBezTo>
                    <a:pt x="584" y="804"/>
                    <a:pt x="591" y="799"/>
                    <a:pt x="589" y="796"/>
                  </a:cubicBezTo>
                  <a:cubicBezTo>
                    <a:pt x="588" y="794"/>
                    <a:pt x="586" y="793"/>
                    <a:pt x="594" y="788"/>
                  </a:cubicBezTo>
                  <a:cubicBezTo>
                    <a:pt x="594" y="788"/>
                    <a:pt x="593" y="788"/>
                    <a:pt x="593" y="788"/>
                  </a:cubicBezTo>
                  <a:cubicBezTo>
                    <a:pt x="592" y="788"/>
                    <a:pt x="591" y="789"/>
                    <a:pt x="586" y="792"/>
                  </a:cubicBezTo>
                  <a:cubicBezTo>
                    <a:pt x="582" y="794"/>
                    <a:pt x="578" y="796"/>
                    <a:pt x="575" y="796"/>
                  </a:cubicBezTo>
                  <a:cubicBezTo>
                    <a:pt x="574" y="796"/>
                    <a:pt x="573" y="795"/>
                    <a:pt x="576" y="791"/>
                  </a:cubicBezTo>
                  <a:cubicBezTo>
                    <a:pt x="575" y="789"/>
                    <a:pt x="574" y="787"/>
                    <a:pt x="572" y="787"/>
                  </a:cubicBezTo>
                  <a:cubicBezTo>
                    <a:pt x="570" y="787"/>
                    <a:pt x="568" y="788"/>
                    <a:pt x="566" y="790"/>
                  </a:cubicBezTo>
                  <a:cubicBezTo>
                    <a:pt x="565" y="788"/>
                    <a:pt x="565" y="788"/>
                    <a:pt x="571" y="784"/>
                  </a:cubicBezTo>
                  <a:cubicBezTo>
                    <a:pt x="580" y="779"/>
                    <a:pt x="583" y="776"/>
                    <a:pt x="581" y="776"/>
                  </a:cubicBezTo>
                  <a:cubicBezTo>
                    <a:pt x="579" y="776"/>
                    <a:pt x="575" y="777"/>
                    <a:pt x="569" y="780"/>
                  </a:cubicBezTo>
                  <a:cubicBezTo>
                    <a:pt x="566" y="781"/>
                    <a:pt x="565" y="782"/>
                    <a:pt x="564" y="782"/>
                  </a:cubicBezTo>
                  <a:cubicBezTo>
                    <a:pt x="563" y="782"/>
                    <a:pt x="564" y="781"/>
                    <a:pt x="568" y="777"/>
                  </a:cubicBezTo>
                  <a:cubicBezTo>
                    <a:pt x="568" y="777"/>
                    <a:pt x="568" y="777"/>
                    <a:pt x="568" y="777"/>
                  </a:cubicBezTo>
                  <a:cubicBezTo>
                    <a:pt x="567" y="777"/>
                    <a:pt x="565" y="777"/>
                    <a:pt x="560" y="780"/>
                  </a:cubicBezTo>
                  <a:cubicBezTo>
                    <a:pt x="557" y="781"/>
                    <a:pt x="555" y="782"/>
                    <a:pt x="554" y="782"/>
                  </a:cubicBezTo>
                  <a:cubicBezTo>
                    <a:pt x="553" y="782"/>
                    <a:pt x="555" y="780"/>
                    <a:pt x="558" y="776"/>
                  </a:cubicBezTo>
                  <a:cubicBezTo>
                    <a:pt x="565" y="772"/>
                    <a:pt x="565" y="771"/>
                    <a:pt x="564" y="769"/>
                  </a:cubicBezTo>
                  <a:lnTo>
                    <a:pt x="564" y="769"/>
                  </a:lnTo>
                  <a:cubicBezTo>
                    <a:pt x="563" y="770"/>
                    <a:pt x="562" y="770"/>
                    <a:pt x="561" y="770"/>
                  </a:cubicBezTo>
                  <a:cubicBezTo>
                    <a:pt x="554" y="770"/>
                    <a:pt x="550" y="760"/>
                    <a:pt x="556" y="754"/>
                  </a:cubicBezTo>
                  <a:lnTo>
                    <a:pt x="556" y="754"/>
                  </a:lnTo>
                  <a:cubicBezTo>
                    <a:pt x="551" y="756"/>
                    <a:pt x="549" y="757"/>
                    <a:pt x="548" y="757"/>
                  </a:cubicBezTo>
                  <a:cubicBezTo>
                    <a:pt x="547" y="757"/>
                    <a:pt x="547" y="756"/>
                    <a:pt x="547" y="756"/>
                  </a:cubicBezTo>
                  <a:cubicBezTo>
                    <a:pt x="553" y="752"/>
                    <a:pt x="554" y="750"/>
                    <a:pt x="554" y="750"/>
                  </a:cubicBezTo>
                  <a:cubicBezTo>
                    <a:pt x="553" y="750"/>
                    <a:pt x="547" y="753"/>
                    <a:pt x="539" y="758"/>
                  </a:cubicBezTo>
                  <a:lnTo>
                    <a:pt x="539" y="759"/>
                  </a:lnTo>
                  <a:lnTo>
                    <a:pt x="540" y="760"/>
                  </a:lnTo>
                  <a:cubicBezTo>
                    <a:pt x="534" y="764"/>
                    <a:pt x="531" y="766"/>
                    <a:pt x="529" y="766"/>
                  </a:cubicBezTo>
                  <a:cubicBezTo>
                    <a:pt x="527" y="766"/>
                    <a:pt x="532" y="762"/>
                    <a:pt x="545" y="753"/>
                  </a:cubicBezTo>
                  <a:cubicBezTo>
                    <a:pt x="552" y="747"/>
                    <a:pt x="556" y="745"/>
                    <a:pt x="555" y="745"/>
                  </a:cubicBezTo>
                  <a:lnTo>
                    <a:pt x="555" y="745"/>
                  </a:lnTo>
                  <a:cubicBezTo>
                    <a:pt x="555" y="745"/>
                    <a:pt x="551" y="747"/>
                    <a:pt x="543" y="750"/>
                  </a:cubicBezTo>
                  <a:cubicBezTo>
                    <a:pt x="537" y="754"/>
                    <a:pt x="533" y="756"/>
                    <a:pt x="532" y="756"/>
                  </a:cubicBezTo>
                  <a:cubicBezTo>
                    <a:pt x="531" y="756"/>
                    <a:pt x="534" y="754"/>
                    <a:pt x="542" y="748"/>
                  </a:cubicBezTo>
                  <a:cubicBezTo>
                    <a:pt x="550" y="743"/>
                    <a:pt x="553" y="740"/>
                    <a:pt x="553" y="740"/>
                  </a:cubicBezTo>
                  <a:lnTo>
                    <a:pt x="553" y="740"/>
                  </a:lnTo>
                  <a:cubicBezTo>
                    <a:pt x="553" y="740"/>
                    <a:pt x="549" y="743"/>
                    <a:pt x="541" y="747"/>
                  </a:cubicBezTo>
                  <a:cubicBezTo>
                    <a:pt x="526" y="755"/>
                    <a:pt x="516" y="759"/>
                    <a:pt x="514" y="759"/>
                  </a:cubicBezTo>
                  <a:cubicBezTo>
                    <a:pt x="511" y="759"/>
                    <a:pt x="517" y="755"/>
                    <a:pt x="531" y="746"/>
                  </a:cubicBezTo>
                  <a:cubicBezTo>
                    <a:pt x="546" y="737"/>
                    <a:pt x="552" y="731"/>
                    <a:pt x="551" y="730"/>
                  </a:cubicBezTo>
                  <a:cubicBezTo>
                    <a:pt x="551" y="730"/>
                    <a:pt x="551" y="730"/>
                    <a:pt x="551" y="730"/>
                  </a:cubicBezTo>
                  <a:cubicBezTo>
                    <a:pt x="550" y="730"/>
                    <a:pt x="543" y="734"/>
                    <a:pt x="537" y="738"/>
                  </a:cubicBezTo>
                  <a:cubicBezTo>
                    <a:pt x="530" y="743"/>
                    <a:pt x="526" y="745"/>
                    <a:pt x="526" y="745"/>
                  </a:cubicBezTo>
                  <a:cubicBezTo>
                    <a:pt x="525" y="745"/>
                    <a:pt x="528" y="742"/>
                    <a:pt x="536" y="736"/>
                  </a:cubicBezTo>
                  <a:cubicBezTo>
                    <a:pt x="549" y="724"/>
                    <a:pt x="552" y="720"/>
                    <a:pt x="548" y="720"/>
                  </a:cubicBezTo>
                  <a:cubicBezTo>
                    <a:pt x="546" y="720"/>
                    <a:pt x="543" y="721"/>
                    <a:pt x="538" y="722"/>
                  </a:cubicBezTo>
                  <a:cubicBezTo>
                    <a:pt x="532" y="724"/>
                    <a:pt x="528" y="724"/>
                    <a:pt x="526" y="724"/>
                  </a:cubicBezTo>
                  <a:cubicBezTo>
                    <a:pt x="521" y="724"/>
                    <a:pt x="524" y="722"/>
                    <a:pt x="534" y="718"/>
                  </a:cubicBezTo>
                  <a:cubicBezTo>
                    <a:pt x="544" y="714"/>
                    <a:pt x="548" y="712"/>
                    <a:pt x="547" y="712"/>
                  </a:cubicBezTo>
                  <a:cubicBezTo>
                    <a:pt x="547" y="712"/>
                    <a:pt x="545" y="712"/>
                    <a:pt x="542" y="713"/>
                  </a:cubicBezTo>
                  <a:lnTo>
                    <a:pt x="539" y="708"/>
                  </a:lnTo>
                  <a:cubicBezTo>
                    <a:pt x="539" y="708"/>
                    <a:pt x="539" y="707"/>
                    <a:pt x="539" y="707"/>
                  </a:cubicBezTo>
                  <a:cubicBezTo>
                    <a:pt x="537" y="707"/>
                    <a:pt x="530" y="711"/>
                    <a:pt x="523" y="714"/>
                  </a:cubicBezTo>
                  <a:cubicBezTo>
                    <a:pt x="534" y="707"/>
                    <a:pt x="540" y="702"/>
                    <a:pt x="536" y="702"/>
                  </a:cubicBezTo>
                  <a:cubicBezTo>
                    <a:pt x="535" y="702"/>
                    <a:pt x="532" y="702"/>
                    <a:pt x="528" y="704"/>
                  </a:cubicBezTo>
                  <a:lnTo>
                    <a:pt x="527" y="702"/>
                  </a:lnTo>
                  <a:cubicBezTo>
                    <a:pt x="526" y="702"/>
                    <a:pt x="526" y="701"/>
                    <a:pt x="525" y="701"/>
                  </a:cubicBezTo>
                  <a:cubicBezTo>
                    <a:pt x="524" y="701"/>
                    <a:pt x="523" y="702"/>
                    <a:pt x="518" y="704"/>
                  </a:cubicBezTo>
                  <a:cubicBezTo>
                    <a:pt x="516" y="705"/>
                    <a:pt x="515" y="705"/>
                    <a:pt x="515" y="705"/>
                  </a:cubicBezTo>
                  <a:cubicBezTo>
                    <a:pt x="513" y="705"/>
                    <a:pt x="518" y="701"/>
                    <a:pt x="523" y="696"/>
                  </a:cubicBezTo>
                  <a:cubicBezTo>
                    <a:pt x="528" y="692"/>
                    <a:pt x="533" y="688"/>
                    <a:pt x="532" y="688"/>
                  </a:cubicBezTo>
                  <a:cubicBezTo>
                    <a:pt x="532" y="688"/>
                    <a:pt x="531" y="689"/>
                    <a:pt x="529" y="690"/>
                  </a:cubicBezTo>
                  <a:cubicBezTo>
                    <a:pt x="522" y="694"/>
                    <a:pt x="514" y="698"/>
                    <a:pt x="505" y="700"/>
                  </a:cubicBezTo>
                  <a:cubicBezTo>
                    <a:pt x="503" y="701"/>
                    <a:pt x="502" y="701"/>
                    <a:pt x="502" y="701"/>
                  </a:cubicBezTo>
                  <a:cubicBezTo>
                    <a:pt x="501" y="701"/>
                    <a:pt x="506" y="697"/>
                    <a:pt x="512" y="694"/>
                  </a:cubicBezTo>
                  <a:cubicBezTo>
                    <a:pt x="518" y="692"/>
                    <a:pt x="522" y="689"/>
                    <a:pt x="526" y="683"/>
                  </a:cubicBezTo>
                  <a:cubicBezTo>
                    <a:pt x="526" y="683"/>
                    <a:pt x="525" y="682"/>
                    <a:pt x="524" y="682"/>
                  </a:cubicBezTo>
                  <a:cubicBezTo>
                    <a:pt x="523" y="682"/>
                    <a:pt x="520" y="683"/>
                    <a:pt x="517" y="685"/>
                  </a:cubicBezTo>
                  <a:cubicBezTo>
                    <a:pt x="515" y="686"/>
                    <a:pt x="514" y="687"/>
                    <a:pt x="512" y="687"/>
                  </a:cubicBezTo>
                  <a:cubicBezTo>
                    <a:pt x="508" y="687"/>
                    <a:pt x="507" y="682"/>
                    <a:pt x="512" y="677"/>
                  </a:cubicBezTo>
                  <a:lnTo>
                    <a:pt x="511" y="675"/>
                  </a:lnTo>
                  <a:cubicBezTo>
                    <a:pt x="511" y="675"/>
                    <a:pt x="511" y="675"/>
                    <a:pt x="510" y="675"/>
                  </a:cubicBezTo>
                  <a:cubicBezTo>
                    <a:pt x="509" y="675"/>
                    <a:pt x="505" y="677"/>
                    <a:pt x="503" y="677"/>
                  </a:cubicBezTo>
                  <a:cubicBezTo>
                    <a:pt x="502" y="677"/>
                    <a:pt x="502" y="676"/>
                    <a:pt x="502" y="676"/>
                  </a:cubicBezTo>
                  <a:cubicBezTo>
                    <a:pt x="502" y="676"/>
                    <a:pt x="502" y="676"/>
                    <a:pt x="501" y="676"/>
                  </a:cubicBezTo>
                  <a:cubicBezTo>
                    <a:pt x="500" y="676"/>
                    <a:pt x="498" y="677"/>
                    <a:pt x="493" y="679"/>
                  </a:cubicBezTo>
                  <a:cubicBezTo>
                    <a:pt x="493" y="677"/>
                    <a:pt x="492" y="676"/>
                    <a:pt x="500" y="672"/>
                  </a:cubicBezTo>
                  <a:lnTo>
                    <a:pt x="500" y="672"/>
                  </a:lnTo>
                  <a:cubicBezTo>
                    <a:pt x="492" y="675"/>
                    <a:pt x="488" y="677"/>
                    <a:pt x="488" y="677"/>
                  </a:cubicBezTo>
                  <a:cubicBezTo>
                    <a:pt x="487" y="677"/>
                    <a:pt x="491" y="675"/>
                    <a:pt x="499" y="670"/>
                  </a:cubicBezTo>
                  <a:cubicBezTo>
                    <a:pt x="506" y="665"/>
                    <a:pt x="510" y="663"/>
                    <a:pt x="509" y="663"/>
                  </a:cubicBezTo>
                  <a:lnTo>
                    <a:pt x="509" y="663"/>
                  </a:lnTo>
                  <a:cubicBezTo>
                    <a:pt x="509" y="663"/>
                    <a:pt x="505" y="665"/>
                    <a:pt x="497" y="668"/>
                  </a:cubicBezTo>
                  <a:cubicBezTo>
                    <a:pt x="494" y="670"/>
                    <a:pt x="492" y="671"/>
                    <a:pt x="492" y="671"/>
                  </a:cubicBezTo>
                  <a:cubicBezTo>
                    <a:pt x="491" y="671"/>
                    <a:pt x="493" y="669"/>
                    <a:pt x="496" y="666"/>
                  </a:cubicBezTo>
                  <a:cubicBezTo>
                    <a:pt x="500" y="664"/>
                    <a:pt x="502" y="662"/>
                    <a:pt x="501" y="662"/>
                  </a:cubicBezTo>
                  <a:lnTo>
                    <a:pt x="501" y="662"/>
                  </a:lnTo>
                  <a:cubicBezTo>
                    <a:pt x="501" y="662"/>
                    <a:pt x="499" y="663"/>
                    <a:pt x="496" y="665"/>
                  </a:cubicBezTo>
                  <a:cubicBezTo>
                    <a:pt x="488" y="669"/>
                    <a:pt x="482" y="671"/>
                    <a:pt x="480" y="671"/>
                  </a:cubicBezTo>
                  <a:cubicBezTo>
                    <a:pt x="478" y="671"/>
                    <a:pt x="479" y="669"/>
                    <a:pt x="486" y="665"/>
                  </a:cubicBezTo>
                  <a:cubicBezTo>
                    <a:pt x="486" y="665"/>
                    <a:pt x="486" y="665"/>
                    <a:pt x="485" y="665"/>
                  </a:cubicBezTo>
                  <a:cubicBezTo>
                    <a:pt x="484" y="665"/>
                    <a:pt x="482" y="665"/>
                    <a:pt x="477" y="667"/>
                  </a:cubicBezTo>
                  <a:cubicBezTo>
                    <a:pt x="470" y="671"/>
                    <a:pt x="467" y="673"/>
                    <a:pt x="466" y="673"/>
                  </a:cubicBezTo>
                  <a:cubicBezTo>
                    <a:pt x="466" y="673"/>
                    <a:pt x="470" y="671"/>
                    <a:pt x="477" y="666"/>
                  </a:cubicBezTo>
                  <a:cubicBezTo>
                    <a:pt x="485" y="661"/>
                    <a:pt x="488" y="658"/>
                    <a:pt x="487" y="658"/>
                  </a:cubicBezTo>
                  <a:cubicBezTo>
                    <a:pt x="486" y="658"/>
                    <a:pt x="482" y="659"/>
                    <a:pt x="475" y="663"/>
                  </a:cubicBezTo>
                  <a:cubicBezTo>
                    <a:pt x="475" y="663"/>
                    <a:pt x="473" y="664"/>
                    <a:pt x="472" y="664"/>
                  </a:cubicBezTo>
                  <a:cubicBezTo>
                    <a:pt x="471" y="664"/>
                    <a:pt x="471" y="663"/>
                    <a:pt x="474" y="661"/>
                  </a:cubicBezTo>
                  <a:cubicBezTo>
                    <a:pt x="478" y="656"/>
                    <a:pt x="481" y="649"/>
                    <a:pt x="478" y="649"/>
                  </a:cubicBezTo>
                  <a:cubicBezTo>
                    <a:pt x="476" y="649"/>
                    <a:pt x="474" y="650"/>
                    <a:pt x="469" y="653"/>
                  </a:cubicBezTo>
                  <a:lnTo>
                    <a:pt x="468" y="651"/>
                  </a:lnTo>
                  <a:cubicBezTo>
                    <a:pt x="472" y="646"/>
                    <a:pt x="473" y="644"/>
                    <a:pt x="472" y="644"/>
                  </a:cubicBezTo>
                  <a:cubicBezTo>
                    <a:pt x="471" y="644"/>
                    <a:pt x="469" y="645"/>
                    <a:pt x="466" y="647"/>
                  </a:cubicBezTo>
                  <a:lnTo>
                    <a:pt x="458" y="651"/>
                  </a:lnTo>
                  <a:cubicBezTo>
                    <a:pt x="465" y="646"/>
                    <a:pt x="472" y="640"/>
                    <a:pt x="472" y="639"/>
                  </a:cubicBezTo>
                  <a:cubicBezTo>
                    <a:pt x="471" y="639"/>
                    <a:pt x="471" y="639"/>
                    <a:pt x="471" y="639"/>
                  </a:cubicBezTo>
                  <a:cubicBezTo>
                    <a:pt x="470" y="639"/>
                    <a:pt x="468" y="640"/>
                    <a:pt x="464" y="643"/>
                  </a:cubicBezTo>
                  <a:cubicBezTo>
                    <a:pt x="460" y="646"/>
                    <a:pt x="458" y="647"/>
                    <a:pt x="457" y="647"/>
                  </a:cubicBezTo>
                  <a:cubicBezTo>
                    <a:pt x="456" y="647"/>
                    <a:pt x="456" y="646"/>
                    <a:pt x="456" y="646"/>
                  </a:cubicBezTo>
                  <a:cubicBezTo>
                    <a:pt x="455" y="645"/>
                    <a:pt x="462" y="639"/>
                    <a:pt x="469" y="635"/>
                  </a:cubicBezTo>
                  <a:lnTo>
                    <a:pt x="468" y="634"/>
                  </a:lnTo>
                  <a:cubicBezTo>
                    <a:pt x="460" y="639"/>
                    <a:pt x="457" y="640"/>
                    <a:pt x="456" y="640"/>
                  </a:cubicBezTo>
                  <a:cubicBezTo>
                    <a:pt x="456" y="640"/>
                    <a:pt x="457" y="639"/>
                    <a:pt x="460" y="637"/>
                  </a:cubicBezTo>
                  <a:cubicBezTo>
                    <a:pt x="467" y="631"/>
                    <a:pt x="466" y="630"/>
                    <a:pt x="466" y="629"/>
                  </a:cubicBezTo>
                  <a:lnTo>
                    <a:pt x="466" y="629"/>
                  </a:lnTo>
                  <a:cubicBezTo>
                    <a:pt x="464" y="631"/>
                    <a:pt x="463" y="631"/>
                    <a:pt x="462" y="631"/>
                  </a:cubicBezTo>
                  <a:cubicBezTo>
                    <a:pt x="462" y="631"/>
                    <a:pt x="464" y="629"/>
                    <a:pt x="466" y="629"/>
                  </a:cubicBezTo>
                  <a:cubicBezTo>
                    <a:pt x="466" y="629"/>
                    <a:pt x="466" y="629"/>
                    <a:pt x="466" y="629"/>
                  </a:cubicBezTo>
                  <a:lnTo>
                    <a:pt x="473" y="625"/>
                  </a:lnTo>
                  <a:cubicBezTo>
                    <a:pt x="475" y="623"/>
                    <a:pt x="476" y="622"/>
                    <a:pt x="475" y="622"/>
                  </a:cubicBezTo>
                  <a:lnTo>
                    <a:pt x="475" y="622"/>
                  </a:lnTo>
                  <a:cubicBezTo>
                    <a:pt x="475" y="622"/>
                    <a:pt x="470" y="625"/>
                    <a:pt x="465" y="628"/>
                  </a:cubicBezTo>
                  <a:lnTo>
                    <a:pt x="464" y="626"/>
                  </a:lnTo>
                  <a:cubicBezTo>
                    <a:pt x="464" y="625"/>
                    <a:pt x="464" y="625"/>
                    <a:pt x="463" y="625"/>
                  </a:cubicBezTo>
                  <a:cubicBezTo>
                    <a:pt x="462" y="625"/>
                    <a:pt x="460" y="626"/>
                    <a:pt x="456" y="629"/>
                  </a:cubicBezTo>
                  <a:cubicBezTo>
                    <a:pt x="450" y="633"/>
                    <a:pt x="443" y="637"/>
                    <a:pt x="442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39" y="638"/>
                    <a:pt x="438" y="639"/>
                    <a:pt x="438" y="639"/>
                  </a:cubicBezTo>
                  <a:cubicBezTo>
                    <a:pt x="437" y="639"/>
                    <a:pt x="440" y="637"/>
                    <a:pt x="441" y="637"/>
                  </a:cubicBezTo>
                  <a:cubicBezTo>
                    <a:pt x="441" y="637"/>
                    <a:pt x="441" y="637"/>
                    <a:pt x="441" y="637"/>
                  </a:cubicBezTo>
                  <a:cubicBezTo>
                    <a:pt x="448" y="633"/>
                    <a:pt x="456" y="628"/>
                    <a:pt x="455" y="627"/>
                  </a:cubicBezTo>
                  <a:cubicBezTo>
                    <a:pt x="454" y="626"/>
                    <a:pt x="462" y="621"/>
                    <a:pt x="462" y="621"/>
                  </a:cubicBezTo>
                  <a:cubicBezTo>
                    <a:pt x="470" y="617"/>
                    <a:pt x="471" y="615"/>
                    <a:pt x="468" y="615"/>
                  </a:cubicBezTo>
                  <a:cubicBezTo>
                    <a:pt x="466" y="615"/>
                    <a:pt x="462" y="616"/>
                    <a:pt x="459" y="617"/>
                  </a:cubicBezTo>
                  <a:cubicBezTo>
                    <a:pt x="453" y="620"/>
                    <a:pt x="449" y="621"/>
                    <a:pt x="447" y="621"/>
                  </a:cubicBezTo>
                  <a:cubicBezTo>
                    <a:pt x="446" y="621"/>
                    <a:pt x="449" y="619"/>
                    <a:pt x="457" y="613"/>
                  </a:cubicBezTo>
                  <a:cubicBezTo>
                    <a:pt x="462" y="611"/>
                    <a:pt x="463" y="609"/>
                    <a:pt x="463" y="609"/>
                  </a:cubicBezTo>
                  <a:cubicBezTo>
                    <a:pt x="461" y="609"/>
                    <a:pt x="449" y="615"/>
                    <a:pt x="434" y="624"/>
                  </a:cubicBezTo>
                  <a:lnTo>
                    <a:pt x="411" y="636"/>
                  </a:lnTo>
                  <a:lnTo>
                    <a:pt x="434" y="622"/>
                  </a:lnTo>
                  <a:cubicBezTo>
                    <a:pt x="452" y="610"/>
                    <a:pt x="458" y="606"/>
                    <a:pt x="456" y="606"/>
                  </a:cubicBezTo>
                  <a:cubicBezTo>
                    <a:pt x="454" y="606"/>
                    <a:pt x="451" y="607"/>
                    <a:pt x="445" y="609"/>
                  </a:cubicBezTo>
                  <a:cubicBezTo>
                    <a:pt x="441" y="610"/>
                    <a:pt x="440" y="610"/>
                    <a:pt x="439" y="610"/>
                  </a:cubicBezTo>
                  <a:cubicBezTo>
                    <a:pt x="438" y="610"/>
                    <a:pt x="440" y="609"/>
                    <a:pt x="444" y="607"/>
                  </a:cubicBezTo>
                  <a:cubicBezTo>
                    <a:pt x="450" y="602"/>
                    <a:pt x="450" y="601"/>
                    <a:pt x="448" y="598"/>
                  </a:cubicBezTo>
                  <a:cubicBezTo>
                    <a:pt x="448" y="596"/>
                    <a:pt x="447" y="595"/>
                    <a:pt x="445" y="595"/>
                  </a:cubicBezTo>
                  <a:cubicBezTo>
                    <a:pt x="444" y="595"/>
                    <a:pt x="442" y="596"/>
                    <a:pt x="439" y="598"/>
                  </a:cubicBezTo>
                  <a:cubicBezTo>
                    <a:pt x="439" y="598"/>
                    <a:pt x="438" y="597"/>
                    <a:pt x="438" y="596"/>
                  </a:cubicBezTo>
                  <a:cubicBezTo>
                    <a:pt x="444" y="591"/>
                    <a:pt x="445" y="589"/>
                    <a:pt x="444" y="589"/>
                  </a:cubicBezTo>
                  <a:cubicBezTo>
                    <a:pt x="443" y="589"/>
                    <a:pt x="437" y="593"/>
                    <a:pt x="429" y="599"/>
                  </a:cubicBezTo>
                  <a:lnTo>
                    <a:pt x="428" y="597"/>
                  </a:lnTo>
                  <a:lnTo>
                    <a:pt x="435" y="592"/>
                  </a:lnTo>
                  <a:cubicBezTo>
                    <a:pt x="442" y="588"/>
                    <a:pt x="441" y="585"/>
                    <a:pt x="436" y="576"/>
                  </a:cubicBezTo>
                  <a:cubicBezTo>
                    <a:pt x="433" y="571"/>
                    <a:pt x="431" y="568"/>
                    <a:pt x="428" y="568"/>
                  </a:cubicBezTo>
                  <a:cubicBezTo>
                    <a:pt x="426" y="568"/>
                    <a:pt x="422" y="570"/>
                    <a:pt x="416" y="574"/>
                  </a:cubicBezTo>
                  <a:cubicBezTo>
                    <a:pt x="409" y="578"/>
                    <a:pt x="405" y="579"/>
                    <a:pt x="404" y="579"/>
                  </a:cubicBezTo>
                  <a:cubicBezTo>
                    <a:pt x="403" y="579"/>
                    <a:pt x="406" y="577"/>
                    <a:pt x="414" y="572"/>
                  </a:cubicBezTo>
                  <a:cubicBezTo>
                    <a:pt x="419" y="569"/>
                    <a:pt x="424" y="565"/>
                    <a:pt x="424" y="565"/>
                  </a:cubicBezTo>
                  <a:lnTo>
                    <a:pt x="424" y="565"/>
                  </a:lnTo>
                  <a:cubicBezTo>
                    <a:pt x="424" y="565"/>
                    <a:pt x="423" y="565"/>
                    <a:pt x="421" y="566"/>
                  </a:cubicBezTo>
                  <a:cubicBezTo>
                    <a:pt x="421" y="566"/>
                    <a:pt x="420" y="564"/>
                    <a:pt x="427" y="559"/>
                  </a:cubicBezTo>
                  <a:cubicBezTo>
                    <a:pt x="433" y="552"/>
                    <a:pt x="434" y="550"/>
                    <a:pt x="433" y="550"/>
                  </a:cubicBezTo>
                  <a:cubicBezTo>
                    <a:pt x="431" y="550"/>
                    <a:pt x="427" y="552"/>
                    <a:pt x="423" y="554"/>
                  </a:cubicBezTo>
                  <a:cubicBezTo>
                    <a:pt x="418" y="558"/>
                    <a:pt x="416" y="560"/>
                    <a:pt x="416" y="560"/>
                  </a:cubicBezTo>
                  <a:cubicBezTo>
                    <a:pt x="415" y="560"/>
                    <a:pt x="419" y="556"/>
                    <a:pt x="423" y="553"/>
                  </a:cubicBezTo>
                  <a:cubicBezTo>
                    <a:pt x="428" y="549"/>
                    <a:pt x="433" y="545"/>
                    <a:pt x="432" y="545"/>
                  </a:cubicBezTo>
                  <a:cubicBezTo>
                    <a:pt x="432" y="545"/>
                    <a:pt x="431" y="545"/>
                    <a:pt x="429" y="546"/>
                  </a:cubicBezTo>
                  <a:cubicBezTo>
                    <a:pt x="427" y="547"/>
                    <a:pt x="424" y="548"/>
                    <a:pt x="422" y="548"/>
                  </a:cubicBezTo>
                  <a:cubicBezTo>
                    <a:pt x="417" y="548"/>
                    <a:pt x="414" y="545"/>
                    <a:pt x="425" y="538"/>
                  </a:cubicBezTo>
                  <a:lnTo>
                    <a:pt x="423" y="536"/>
                  </a:lnTo>
                  <a:cubicBezTo>
                    <a:pt x="421" y="538"/>
                    <a:pt x="419" y="539"/>
                    <a:pt x="417" y="539"/>
                  </a:cubicBezTo>
                  <a:cubicBezTo>
                    <a:pt x="416" y="539"/>
                    <a:pt x="415" y="537"/>
                    <a:pt x="414" y="536"/>
                  </a:cubicBezTo>
                  <a:cubicBezTo>
                    <a:pt x="412" y="534"/>
                    <a:pt x="412" y="533"/>
                    <a:pt x="419" y="528"/>
                  </a:cubicBezTo>
                  <a:cubicBezTo>
                    <a:pt x="424" y="526"/>
                    <a:pt x="426" y="525"/>
                    <a:pt x="424" y="525"/>
                  </a:cubicBezTo>
                  <a:cubicBezTo>
                    <a:pt x="423" y="525"/>
                    <a:pt x="421" y="525"/>
                    <a:pt x="418" y="526"/>
                  </a:cubicBezTo>
                  <a:cubicBezTo>
                    <a:pt x="418" y="526"/>
                    <a:pt x="418" y="526"/>
                    <a:pt x="418" y="526"/>
                  </a:cubicBezTo>
                  <a:cubicBezTo>
                    <a:pt x="416" y="526"/>
                    <a:pt x="404" y="533"/>
                    <a:pt x="402" y="533"/>
                  </a:cubicBezTo>
                  <a:cubicBezTo>
                    <a:pt x="402" y="533"/>
                    <a:pt x="402" y="533"/>
                    <a:pt x="402" y="533"/>
                  </a:cubicBezTo>
                  <a:cubicBezTo>
                    <a:pt x="395" y="537"/>
                    <a:pt x="388" y="540"/>
                    <a:pt x="387" y="540"/>
                  </a:cubicBezTo>
                  <a:cubicBezTo>
                    <a:pt x="387" y="540"/>
                    <a:pt x="386" y="540"/>
                    <a:pt x="386" y="539"/>
                  </a:cubicBezTo>
                  <a:lnTo>
                    <a:pt x="393" y="535"/>
                  </a:lnTo>
                  <a:lnTo>
                    <a:pt x="408" y="526"/>
                  </a:lnTo>
                  <a:cubicBezTo>
                    <a:pt x="407" y="525"/>
                    <a:pt x="407" y="525"/>
                    <a:pt x="406" y="525"/>
                  </a:cubicBezTo>
                  <a:cubicBezTo>
                    <a:pt x="405" y="525"/>
                    <a:pt x="404" y="526"/>
                    <a:pt x="400" y="528"/>
                  </a:cubicBezTo>
                  <a:cubicBezTo>
                    <a:pt x="405" y="523"/>
                    <a:pt x="405" y="521"/>
                    <a:pt x="404" y="519"/>
                  </a:cubicBezTo>
                  <a:cubicBezTo>
                    <a:pt x="404" y="518"/>
                    <a:pt x="403" y="516"/>
                    <a:pt x="401" y="516"/>
                  </a:cubicBezTo>
                  <a:cubicBezTo>
                    <a:pt x="399" y="516"/>
                    <a:pt x="397" y="517"/>
                    <a:pt x="394" y="518"/>
                  </a:cubicBezTo>
                  <a:cubicBezTo>
                    <a:pt x="404" y="511"/>
                    <a:pt x="405" y="506"/>
                    <a:pt x="399" y="506"/>
                  </a:cubicBezTo>
                  <a:cubicBezTo>
                    <a:pt x="397" y="506"/>
                    <a:pt x="393" y="507"/>
                    <a:pt x="389" y="509"/>
                  </a:cubicBezTo>
                  <a:cubicBezTo>
                    <a:pt x="386" y="511"/>
                    <a:pt x="384" y="512"/>
                    <a:pt x="383" y="512"/>
                  </a:cubicBezTo>
                  <a:cubicBezTo>
                    <a:pt x="382" y="512"/>
                    <a:pt x="384" y="510"/>
                    <a:pt x="388" y="507"/>
                  </a:cubicBezTo>
                  <a:cubicBezTo>
                    <a:pt x="391" y="504"/>
                    <a:pt x="393" y="502"/>
                    <a:pt x="392" y="502"/>
                  </a:cubicBezTo>
                  <a:cubicBezTo>
                    <a:pt x="392" y="502"/>
                    <a:pt x="390" y="503"/>
                    <a:pt x="386" y="505"/>
                  </a:cubicBezTo>
                  <a:cubicBezTo>
                    <a:pt x="385" y="505"/>
                    <a:pt x="384" y="506"/>
                    <a:pt x="383" y="506"/>
                  </a:cubicBezTo>
                  <a:cubicBezTo>
                    <a:pt x="381" y="506"/>
                    <a:pt x="387" y="501"/>
                    <a:pt x="392" y="497"/>
                  </a:cubicBezTo>
                  <a:cubicBezTo>
                    <a:pt x="401" y="490"/>
                    <a:pt x="404" y="487"/>
                    <a:pt x="403" y="487"/>
                  </a:cubicBezTo>
                  <a:cubicBezTo>
                    <a:pt x="402" y="487"/>
                    <a:pt x="400" y="488"/>
                    <a:pt x="398" y="489"/>
                  </a:cubicBezTo>
                  <a:cubicBezTo>
                    <a:pt x="395" y="490"/>
                    <a:pt x="393" y="490"/>
                    <a:pt x="391" y="490"/>
                  </a:cubicBezTo>
                  <a:cubicBezTo>
                    <a:pt x="388" y="490"/>
                    <a:pt x="387" y="489"/>
                    <a:pt x="386" y="488"/>
                  </a:cubicBezTo>
                  <a:cubicBezTo>
                    <a:pt x="379" y="490"/>
                    <a:pt x="377" y="489"/>
                    <a:pt x="371" y="495"/>
                  </a:cubicBezTo>
                  <a:cubicBezTo>
                    <a:pt x="366" y="498"/>
                    <a:pt x="362" y="500"/>
                    <a:pt x="356" y="502"/>
                  </a:cubicBezTo>
                  <a:cubicBezTo>
                    <a:pt x="354" y="503"/>
                    <a:pt x="353" y="503"/>
                    <a:pt x="353" y="503"/>
                  </a:cubicBezTo>
                  <a:cubicBezTo>
                    <a:pt x="350" y="503"/>
                    <a:pt x="354" y="501"/>
                    <a:pt x="355" y="501"/>
                  </a:cubicBezTo>
                  <a:cubicBezTo>
                    <a:pt x="355" y="501"/>
                    <a:pt x="355" y="501"/>
                    <a:pt x="355" y="501"/>
                  </a:cubicBezTo>
                  <a:cubicBezTo>
                    <a:pt x="364" y="499"/>
                    <a:pt x="363" y="498"/>
                    <a:pt x="370" y="492"/>
                  </a:cubicBezTo>
                  <a:cubicBezTo>
                    <a:pt x="376" y="487"/>
                    <a:pt x="375" y="484"/>
                    <a:pt x="375" y="483"/>
                  </a:cubicBezTo>
                  <a:lnTo>
                    <a:pt x="372" y="479"/>
                  </a:lnTo>
                  <a:cubicBezTo>
                    <a:pt x="375" y="474"/>
                    <a:pt x="376" y="472"/>
                    <a:pt x="376" y="472"/>
                  </a:cubicBezTo>
                  <a:cubicBezTo>
                    <a:pt x="375" y="472"/>
                    <a:pt x="373" y="474"/>
                    <a:pt x="370" y="476"/>
                  </a:cubicBezTo>
                  <a:lnTo>
                    <a:pt x="363" y="480"/>
                  </a:lnTo>
                  <a:cubicBezTo>
                    <a:pt x="373" y="472"/>
                    <a:pt x="372" y="463"/>
                    <a:pt x="363" y="463"/>
                  </a:cubicBezTo>
                  <a:cubicBezTo>
                    <a:pt x="361" y="463"/>
                    <a:pt x="358" y="464"/>
                    <a:pt x="355" y="465"/>
                  </a:cubicBezTo>
                  <a:lnTo>
                    <a:pt x="362" y="461"/>
                  </a:lnTo>
                  <a:cubicBezTo>
                    <a:pt x="368" y="456"/>
                    <a:pt x="368" y="455"/>
                    <a:pt x="367" y="453"/>
                  </a:cubicBezTo>
                  <a:cubicBezTo>
                    <a:pt x="366" y="452"/>
                    <a:pt x="357" y="452"/>
                    <a:pt x="355" y="449"/>
                  </a:cubicBezTo>
                  <a:cubicBezTo>
                    <a:pt x="353" y="446"/>
                    <a:pt x="352" y="443"/>
                    <a:pt x="349" y="443"/>
                  </a:cubicBezTo>
                  <a:cubicBezTo>
                    <a:pt x="348" y="443"/>
                    <a:pt x="346" y="444"/>
                    <a:pt x="344" y="445"/>
                  </a:cubicBezTo>
                  <a:cubicBezTo>
                    <a:pt x="343" y="444"/>
                    <a:pt x="343" y="444"/>
                    <a:pt x="351" y="440"/>
                  </a:cubicBezTo>
                  <a:cubicBezTo>
                    <a:pt x="357" y="436"/>
                    <a:pt x="357" y="435"/>
                    <a:pt x="356" y="434"/>
                  </a:cubicBezTo>
                  <a:cubicBezTo>
                    <a:pt x="356" y="434"/>
                    <a:pt x="356" y="434"/>
                    <a:pt x="356" y="434"/>
                  </a:cubicBezTo>
                  <a:cubicBezTo>
                    <a:pt x="354" y="434"/>
                    <a:pt x="348" y="438"/>
                    <a:pt x="342" y="442"/>
                  </a:cubicBezTo>
                  <a:cubicBezTo>
                    <a:pt x="339" y="444"/>
                    <a:pt x="337" y="445"/>
                    <a:pt x="336" y="445"/>
                  </a:cubicBezTo>
                  <a:cubicBezTo>
                    <a:pt x="335" y="445"/>
                    <a:pt x="336" y="443"/>
                    <a:pt x="339" y="438"/>
                  </a:cubicBezTo>
                  <a:cubicBezTo>
                    <a:pt x="345" y="433"/>
                    <a:pt x="344" y="429"/>
                    <a:pt x="339" y="429"/>
                  </a:cubicBezTo>
                  <a:cubicBezTo>
                    <a:pt x="337" y="429"/>
                    <a:pt x="336" y="429"/>
                    <a:pt x="335" y="430"/>
                  </a:cubicBezTo>
                  <a:cubicBezTo>
                    <a:pt x="334" y="428"/>
                    <a:pt x="334" y="427"/>
                    <a:pt x="340" y="423"/>
                  </a:cubicBezTo>
                  <a:cubicBezTo>
                    <a:pt x="345" y="419"/>
                    <a:pt x="349" y="415"/>
                    <a:pt x="346" y="415"/>
                  </a:cubicBezTo>
                  <a:cubicBezTo>
                    <a:pt x="345" y="415"/>
                    <a:pt x="342" y="416"/>
                    <a:pt x="337" y="418"/>
                  </a:cubicBezTo>
                  <a:cubicBezTo>
                    <a:pt x="337" y="417"/>
                    <a:pt x="337" y="417"/>
                    <a:pt x="344" y="413"/>
                  </a:cubicBezTo>
                  <a:cubicBezTo>
                    <a:pt x="348" y="409"/>
                    <a:pt x="353" y="406"/>
                    <a:pt x="352" y="406"/>
                  </a:cubicBezTo>
                  <a:cubicBezTo>
                    <a:pt x="351" y="406"/>
                    <a:pt x="349" y="407"/>
                    <a:pt x="343" y="410"/>
                  </a:cubicBezTo>
                  <a:cubicBezTo>
                    <a:pt x="341" y="411"/>
                    <a:pt x="340" y="411"/>
                    <a:pt x="338" y="411"/>
                  </a:cubicBezTo>
                  <a:cubicBezTo>
                    <a:pt x="334" y="411"/>
                    <a:pt x="334" y="408"/>
                    <a:pt x="338" y="403"/>
                  </a:cubicBezTo>
                  <a:cubicBezTo>
                    <a:pt x="338" y="402"/>
                    <a:pt x="338" y="402"/>
                    <a:pt x="337" y="402"/>
                  </a:cubicBezTo>
                  <a:cubicBezTo>
                    <a:pt x="336" y="402"/>
                    <a:pt x="334" y="402"/>
                    <a:pt x="330" y="405"/>
                  </a:cubicBezTo>
                  <a:lnTo>
                    <a:pt x="322" y="409"/>
                  </a:lnTo>
                  <a:cubicBezTo>
                    <a:pt x="330" y="404"/>
                    <a:pt x="334" y="401"/>
                    <a:pt x="333" y="401"/>
                  </a:cubicBezTo>
                  <a:lnTo>
                    <a:pt x="333" y="401"/>
                  </a:lnTo>
                  <a:cubicBezTo>
                    <a:pt x="333" y="401"/>
                    <a:pt x="329" y="403"/>
                    <a:pt x="321" y="407"/>
                  </a:cubicBezTo>
                  <a:cubicBezTo>
                    <a:pt x="318" y="409"/>
                    <a:pt x="317" y="410"/>
                    <a:pt x="316" y="410"/>
                  </a:cubicBezTo>
                  <a:cubicBezTo>
                    <a:pt x="315" y="410"/>
                    <a:pt x="317" y="408"/>
                    <a:pt x="321" y="406"/>
                  </a:cubicBezTo>
                  <a:cubicBezTo>
                    <a:pt x="328" y="400"/>
                    <a:pt x="327" y="399"/>
                    <a:pt x="327" y="399"/>
                  </a:cubicBezTo>
                  <a:cubicBezTo>
                    <a:pt x="327" y="398"/>
                    <a:pt x="316" y="397"/>
                    <a:pt x="313" y="391"/>
                  </a:cubicBezTo>
                  <a:cubicBezTo>
                    <a:pt x="310" y="385"/>
                    <a:pt x="308" y="382"/>
                    <a:pt x="304" y="382"/>
                  </a:cubicBezTo>
                  <a:cubicBezTo>
                    <a:pt x="303" y="382"/>
                    <a:pt x="301" y="382"/>
                    <a:pt x="299" y="384"/>
                  </a:cubicBezTo>
                  <a:cubicBezTo>
                    <a:pt x="295" y="385"/>
                    <a:pt x="294" y="386"/>
                    <a:pt x="293" y="386"/>
                  </a:cubicBezTo>
                  <a:cubicBezTo>
                    <a:pt x="292" y="386"/>
                    <a:pt x="294" y="384"/>
                    <a:pt x="298" y="381"/>
                  </a:cubicBezTo>
                  <a:cubicBezTo>
                    <a:pt x="305" y="376"/>
                    <a:pt x="303" y="375"/>
                    <a:pt x="303" y="373"/>
                  </a:cubicBezTo>
                  <a:cubicBezTo>
                    <a:pt x="302" y="372"/>
                    <a:pt x="302" y="371"/>
                    <a:pt x="309" y="367"/>
                  </a:cubicBezTo>
                  <a:lnTo>
                    <a:pt x="309" y="367"/>
                  </a:lnTo>
                  <a:cubicBezTo>
                    <a:pt x="304" y="369"/>
                    <a:pt x="302" y="370"/>
                    <a:pt x="302" y="370"/>
                  </a:cubicBezTo>
                  <a:cubicBezTo>
                    <a:pt x="301" y="370"/>
                    <a:pt x="301" y="369"/>
                    <a:pt x="301" y="369"/>
                  </a:cubicBezTo>
                  <a:cubicBezTo>
                    <a:pt x="305" y="366"/>
                    <a:pt x="307" y="365"/>
                    <a:pt x="306" y="365"/>
                  </a:cubicBezTo>
                  <a:cubicBezTo>
                    <a:pt x="305" y="365"/>
                    <a:pt x="303" y="366"/>
                    <a:pt x="300" y="368"/>
                  </a:cubicBezTo>
                  <a:cubicBezTo>
                    <a:pt x="292" y="372"/>
                    <a:pt x="289" y="374"/>
                    <a:pt x="288" y="374"/>
                  </a:cubicBezTo>
                  <a:cubicBezTo>
                    <a:pt x="288" y="374"/>
                    <a:pt x="291" y="371"/>
                    <a:pt x="299" y="367"/>
                  </a:cubicBezTo>
                  <a:cubicBezTo>
                    <a:pt x="304" y="363"/>
                    <a:pt x="308" y="358"/>
                    <a:pt x="307" y="358"/>
                  </a:cubicBezTo>
                  <a:lnTo>
                    <a:pt x="307" y="358"/>
                  </a:lnTo>
                  <a:cubicBezTo>
                    <a:pt x="307" y="358"/>
                    <a:pt x="306" y="359"/>
                    <a:pt x="305" y="360"/>
                  </a:cubicBezTo>
                  <a:cubicBezTo>
                    <a:pt x="298" y="364"/>
                    <a:pt x="297" y="362"/>
                    <a:pt x="289" y="366"/>
                  </a:cubicBezTo>
                  <a:cubicBezTo>
                    <a:pt x="288" y="364"/>
                    <a:pt x="288" y="363"/>
                    <a:pt x="294" y="359"/>
                  </a:cubicBezTo>
                  <a:cubicBezTo>
                    <a:pt x="299" y="355"/>
                    <a:pt x="296" y="354"/>
                    <a:pt x="292" y="354"/>
                  </a:cubicBezTo>
                  <a:cubicBezTo>
                    <a:pt x="289" y="354"/>
                    <a:pt x="286" y="354"/>
                    <a:pt x="283" y="355"/>
                  </a:cubicBezTo>
                  <a:cubicBezTo>
                    <a:pt x="280" y="357"/>
                    <a:pt x="278" y="358"/>
                    <a:pt x="277" y="358"/>
                  </a:cubicBezTo>
                  <a:cubicBezTo>
                    <a:pt x="277" y="358"/>
                    <a:pt x="278" y="357"/>
                    <a:pt x="282" y="354"/>
                  </a:cubicBezTo>
                  <a:cubicBezTo>
                    <a:pt x="290" y="350"/>
                    <a:pt x="289" y="349"/>
                    <a:pt x="289" y="348"/>
                  </a:cubicBezTo>
                  <a:lnTo>
                    <a:pt x="289" y="348"/>
                  </a:lnTo>
                  <a:cubicBezTo>
                    <a:pt x="287" y="348"/>
                    <a:pt x="286" y="349"/>
                    <a:pt x="285" y="349"/>
                  </a:cubicBezTo>
                  <a:cubicBezTo>
                    <a:pt x="284" y="349"/>
                    <a:pt x="290" y="345"/>
                    <a:pt x="296" y="342"/>
                  </a:cubicBezTo>
                  <a:cubicBezTo>
                    <a:pt x="303" y="339"/>
                    <a:pt x="302" y="338"/>
                    <a:pt x="301" y="335"/>
                  </a:cubicBezTo>
                  <a:lnTo>
                    <a:pt x="301" y="335"/>
                  </a:lnTo>
                  <a:cubicBezTo>
                    <a:pt x="300" y="336"/>
                    <a:pt x="298" y="337"/>
                    <a:pt x="297" y="337"/>
                  </a:cubicBezTo>
                  <a:cubicBezTo>
                    <a:pt x="293" y="337"/>
                    <a:pt x="290" y="335"/>
                    <a:pt x="289" y="331"/>
                  </a:cubicBezTo>
                  <a:cubicBezTo>
                    <a:pt x="288" y="329"/>
                    <a:pt x="286" y="328"/>
                    <a:pt x="283" y="328"/>
                  </a:cubicBezTo>
                  <a:cubicBezTo>
                    <a:pt x="279" y="328"/>
                    <a:pt x="272" y="331"/>
                    <a:pt x="262" y="335"/>
                  </a:cubicBezTo>
                  <a:lnTo>
                    <a:pt x="247" y="343"/>
                  </a:lnTo>
                  <a:lnTo>
                    <a:pt x="247" y="343"/>
                  </a:lnTo>
                  <a:lnTo>
                    <a:pt x="262" y="334"/>
                  </a:lnTo>
                  <a:cubicBezTo>
                    <a:pt x="269" y="330"/>
                    <a:pt x="283" y="320"/>
                    <a:pt x="283" y="320"/>
                  </a:cubicBezTo>
                  <a:cubicBezTo>
                    <a:pt x="283" y="319"/>
                    <a:pt x="283" y="319"/>
                    <a:pt x="283" y="319"/>
                  </a:cubicBezTo>
                  <a:cubicBezTo>
                    <a:pt x="281" y="319"/>
                    <a:pt x="275" y="323"/>
                    <a:pt x="267" y="327"/>
                  </a:cubicBezTo>
                  <a:cubicBezTo>
                    <a:pt x="265" y="329"/>
                    <a:pt x="263" y="330"/>
                    <a:pt x="262" y="330"/>
                  </a:cubicBezTo>
                  <a:cubicBezTo>
                    <a:pt x="261" y="330"/>
                    <a:pt x="262" y="328"/>
                    <a:pt x="265" y="324"/>
                  </a:cubicBezTo>
                  <a:cubicBezTo>
                    <a:pt x="270" y="320"/>
                    <a:pt x="271" y="318"/>
                    <a:pt x="269" y="318"/>
                  </a:cubicBezTo>
                  <a:cubicBezTo>
                    <a:pt x="268" y="318"/>
                    <a:pt x="266" y="318"/>
                    <a:pt x="263" y="320"/>
                  </a:cubicBezTo>
                  <a:cubicBezTo>
                    <a:pt x="263" y="318"/>
                    <a:pt x="262" y="317"/>
                    <a:pt x="269" y="312"/>
                  </a:cubicBezTo>
                  <a:cubicBezTo>
                    <a:pt x="269" y="311"/>
                    <a:pt x="269" y="311"/>
                    <a:pt x="268" y="311"/>
                  </a:cubicBezTo>
                  <a:cubicBezTo>
                    <a:pt x="268" y="311"/>
                    <a:pt x="266" y="312"/>
                    <a:pt x="261" y="316"/>
                  </a:cubicBezTo>
                  <a:cubicBezTo>
                    <a:pt x="258" y="318"/>
                    <a:pt x="256" y="319"/>
                    <a:pt x="255" y="319"/>
                  </a:cubicBezTo>
                  <a:cubicBezTo>
                    <a:pt x="254" y="319"/>
                    <a:pt x="256" y="317"/>
                    <a:pt x="260" y="314"/>
                  </a:cubicBezTo>
                  <a:cubicBezTo>
                    <a:pt x="269" y="307"/>
                    <a:pt x="271" y="303"/>
                    <a:pt x="269" y="303"/>
                  </a:cubicBezTo>
                  <a:cubicBezTo>
                    <a:pt x="268" y="303"/>
                    <a:pt x="266" y="304"/>
                    <a:pt x="264" y="305"/>
                  </a:cubicBezTo>
                  <a:cubicBezTo>
                    <a:pt x="260" y="307"/>
                    <a:pt x="258" y="308"/>
                    <a:pt x="257" y="308"/>
                  </a:cubicBezTo>
                  <a:cubicBezTo>
                    <a:pt x="257" y="308"/>
                    <a:pt x="256" y="308"/>
                    <a:pt x="256" y="307"/>
                  </a:cubicBezTo>
                  <a:cubicBezTo>
                    <a:pt x="256" y="307"/>
                    <a:pt x="255" y="306"/>
                    <a:pt x="254" y="306"/>
                  </a:cubicBezTo>
                  <a:cubicBezTo>
                    <a:pt x="253" y="306"/>
                    <a:pt x="251" y="307"/>
                    <a:pt x="247" y="308"/>
                  </a:cubicBezTo>
                  <a:cubicBezTo>
                    <a:pt x="246" y="307"/>
                    <a:pt x="246" y="306"/>
                    <a:pt x="246" y="306"/>
                  </a:cubicBezTo>
                  <a:cubicBezTo>
                    <a:pt x="245" y="305"/>
                    <a:pt x="251" y="303"/>
                    <a:pt x="253" y="303"/>
                  </a:cubicBezTo>
                  <a:cubicBezTo>
                    <a:pt x="254" y="303"/>
                    <a:pt x="254" y="303"/>
                    <a:pt x="254" y="303"/>
                  </a:cubicBezTo>
                  <a:lnTo>
                    <a:pt x="260" y="297"/>
                  </a:lnTo>
                  <a:cubicBezTo>
                    <a:pt x="259" y="296"/>
                    <a:pt x="259" y="295"/>
                    <a:pt x="257" y="295"/>
                  </a:cubicBezTo>
                  <a:cubicBezTo>
                    <a:pt x="256" y="295"/>
                    <a:pt x="254" y="296"/>
                    <a:pt x="251" y="297"/>
                  </a:cubicBezTo>
                  <a:cubicBezTo>
                    <a:pt x="243" y="301"/>
                    <a:pt x="239" y="303"/>
                    <a:pt x="239" y="303"/>
                  </a:cubicBezTo>
                  <a:cubicBezTo>
                    <a:pt x="238" y="303"/>
                    <a:pt x="242" y="301"/>
                    <a:pt x="250" y="296"/>
                  </a:cubicBezTo>
                  <a:cubicBezTo>
                    <a:pt x="256" y="292"/>
                    <a:pt x="261" y="288"/>
                    <a:pt x="259" y="288"/>
                  </a:cubicBezTo>
                  <a:cubicBezTo>
                    <a:pt x="259" y="288"/>
                    <a:pt x="258" y="289"/>
                    <a:pt x="256" y="289"/>
                  </a:cubicBezTo>
                  <a:cubicBezTo>
                    <a:pt x="251" y="292"/>
                    <a:pt x="248" y="293"/>
                    <a:pt x="247" y="293"/>
                  </a:cubicBezTo>
                  <a:cubicBezTo>
                    <a:pt x="245" y="293"/>
                    <a:pt x="250" y="290"/>
                    <a:pt x="254" y="287"/>
                  </a:cubicBezTo>
                  <a:cubicBezTo>
                    <a:pt x="263" y="283"/>
                    <a:pt x="267" y="281"/>
                    <a:pt x="265" y="281"/>
                  </a:cubicBezTo>
                  <a:cubicBezTo>
                    <a:pt x="264" y="281"/>
                    <a:pt x="260" y="282"/>
                    <a:pt x="253" y="284"/>
                  </a:cubicBezTo>
                  <a:cubicBezTo>
                    <a:pt x="252" y="281"/>
                    <a:pt x="242" y="281"/>
                    <a:pt x="239" y="278"/>
                  </a:cubicBezTo>
                  <a:cubicBezTo>
                    <a:pt x="237" y="274"/>
                    <a:pt x="236" y="271"/>
                    <a:pt x="243" y="266"/>
                  </a:cubicBezTo>
                  <a:cubicBezTo>
                    <a:pt x="252" y="260"/>
                    <a:pt x="255" y="258"/>
                    <a:pt x="254" y="258"/>
                  </a:cubicBezTo>
                  <a:lnTo>
                    <a:pt x="254" y="258"/>
                  </a:lnTo>
                  <a:cubicBezTo>
                    <a:pt x="254" y="258"/>
                    <a:pt x="252" y="259"/>
                    <a:pt x="250" y="261"/>
                  </a:cubicBezTo>
                  <a:cubicBezTo>
                    <a:pt x="242" y="266"/>
                    <a:pt x="238" y="268"/>
                    <a:pt x="236" y="268"/>
                  </a:cubicBezTo>
                  <a:cubicBezTo>
                    <a:pt x="234" y="268"/>
                    <a:pt x="234" y="267"/>
                    <a:pt x="233" y="266"/>
                  </a:cubicBezTo>
                  <a:cubicBezTo>
                    <a:pt x="235" y="262"/>
                    <a:pt x="235" y="261"/>
                    <a:pt x="233" y="261"/>
                  </a:cubicBezTo>
                  <a:cubicBezTo>
                    <a:pt x="231" y="261"/>
                    <a:pt x="227" y="262"/>
                    <a:pt x="223" y="265"/>
                  </a:cubicBezTo>
                  <a:cubicBezTo>
                    <a:pt x="223" y="266"/>
                    <a:pt x="224" y="266"/>
                    <a:pt x="224" y="266"/>
                  </a:cubicBezTo>
                  <a:cubicBezTo>
                    <a:pt x="216" y="271"/>
                    <a:pt x="212" y="273"/>
                    <a:pt x="211" y="273"/>
                  </a:cubicBezTo>
                  <a:cubicBezTo>
                    <a:pt x="210" y="273"/>
                    <a:pt x="212" y="271"/>
                    <a:pt x="215" y="268"/>
                  </a:cubicBezTo>
                  <a:cubicBezTo>
                    <a:pt x="214" y="267"/>
                    <a:pt x="222" y="262"/>
                    <a:pt x="228" y="258"/>
                  </a:cubicBezTo>
                  <a:cubicBezTo>
                    <a:pt x="235" y="252"/>
                    <a:pt x="242" y="247"/>
                    <a:pt x="242" y="247"/>
                  </a:cubicBezTo>
                  <a:cubicBezTo>
                    <a:pt x="241" y="246"/>
                    <a:pt x="241" y="246"/>
                    <a:pt x="240" y="246"/>
                  </a:cubicBezTo>
                  <a:cubicBezTo>
                    <a:pt x="239" y="246"/>
                    <a:pt x="238" y="247"/>
                    <a:pt x="234" y="250"/>
                  </a:cubicBezTo>
                  <a:cubicBezTo>
                    <a:pt x="229" y="253"/>
                    <a:pt x="227" y="254"/>
                    <a:pt x="226" y="254"/>
                  </a:cubicBezTo>
                  <a:cubicBezTo>
                    <a:pt x="226" y="254"/>
                    <a:pt x="226" y="254"/>
                    <a:pt x="226" y="253"/>
                  </a:cubicBezTo>
                  <a:cubicBezTo>
                    <a:pt x="225" y="253"/>
                    <a:pt x="225" y="252"/>
                    <a:pt x="224" y="252"/>
                  </a:cubicBezTo>
                  <a:cubicBezTo>
                    <a:pt x="223" y="252"/>
                    <a:pt x="221" y="253"/>
                    <a:pt x="217" y="255"/>
                  </a:cubicBezTo>
                  <a:cubicBezTo>
                    <a:pt x="213" y="257"/>
                    <a:pt x="211" y="258"/>
                    <a:pt x="210" y="258"/>
                  </a:cubicBezTo>
                  <a:cubicBezTo>
                    <a:pt x="209" y="258"/>
                    <a:pt x="209" y="257"/>
                    <a:pt x="208" y="257"/>
                  </a:cubicBezTo>
                  <a:cubicBezTo>
                    <a:pt x="215" y="251"/>
                    <a:pt x="214" y="249"/>
                    <a:pt x="214" y="249"/>
                  </a:cubicBezTo>
                  <a:lnTo>
                    <a:pt x="220" y="244"/>
                  </a:lnTo>
                  <a:cubicBezTo>
                    <a:pt x="226" y="241"/>
                    <a:pt x="230" y="238"/>
                    <a:pt x="235" y="234"/>
                  </a:cubicBezTo>
                  <a:cubicBezTo>
                    <a:pt x="235" y="234"/>
                    <a:pt x="235" y="234"/>
                    <a:pt x="234" y="234"/>
                  </a:cubicBezTo>
                  <a:cubicBezTo>
                    <a:pt x="232" y="234"/>
                    <a:pt x="227" y="238"/>
                    <a:pt x="227" y="238"/>
                  </a:cubicBezTo>
                  <a:cubicBezTo>
                    <a:pt x="227" y="238"/>
                    <a:pt x="226" y="238"/>
                    <a:pt x="225" y="238"/>
                  </a:cubicBezTo>
                  <a:cubicBezTo>
                    <a:pt x="217" y="238"/>
                    <a:pt x="205" y="215"/>
                    <a:pt x="202" y="212"/>
                  </a:cubicBezTo>
                  <a:cubicBezTo>
                    <a:pt x="207" y="208"/>
                    <a:pt x="207" y="205"/>
                    <a:pt x="205" y="205"/>
                  </a:cubicBezTo>
                  <a:cubicBezTo>
                    <a:pt x="204" y="205"/>
                    <a:pt x="203" y="205"/>
                    <a:pt x="200" y="207"/>
                  </a:cubicBezTo>
                  <a:cubicBezTo>
                    <a:pt x="198" y="209"/>
                    <a:pt x="197" y="209"/>
                    <a:pt x="196" y="209"/>
                  </a:cubicBezTo>
                  <a:cubicBezTo>
                    <a:pt x="192" y="209"/>
                    <a:pt x="189" y="205"/>
                    <a:pt x="187" y="201"/>
                  </a:cubicBezTo>
                  <a:cubicBezTo>
                    <a:pt x="183" y="195"/>
                    <a:pt x="181" y="190"/>
                    <a:pt x="177" y="190"/>
                  </a:cubicBezTo>
                  <a:cubicBezTo>
                    <a:pt x="175" y="190"/>
                    <a:pt x="174" y="191"/>
                    <a:pt x="172" y="192"/>
                  </a:cubicBezTo>
                  <a:lnTo>
                    <a:pt x="170" y="188"/>
                  </a:lnTo>
                  <a:cubicBezTo>
                    <a:pt x="169" y="187"/>
                    <a:pt x="168" y="187"/>
                    <a:pt x="166" y="187"/>
                  </a:cubicBezTo>
                  <a:cubicBezTo>
                    <a:pt x="164" y="187"/>
                    <a:pt x="162" y="188"/>
                    <a:pt x="161" y="188"/>
                  </a:cubicBezTo>
                  <a:cubicBezTo>
                    <a:pt x="160" y="188"/>
                    <a:pt x="160" y="187"/>
                    <a:pt x="160" y="187"/>
                  </a:cubicBezTo>
                  <a:cubicBezTo>
                    <a:pt x="157" y="189"/>
                    <a:pt x="154" y="189"/>
                    <a:pt x="154" y="189"/>
                  </a:cubicBezTo>
                  <a:cubicBezTo>
                    <a:pt x="153" y="189"/>
                    <a:pt x="154" y="188"/>
                    <a:pt x="159" y="186"/>
                  </a:cubicBezTo>
                  <a:cubicBezTo>
                    <a:pt x="167" y="182"/>
                    <a:pt x="173" y="177"/>
                    <a:pt x="173" y="176"/>
                  </a:cubicBezTo>
                  <a:cubicBezTo>
                    <a:pt x="173" y="176"/>
                    <a:pt x="173" y="175"/>
                    <a:pt x="172" y="175"/>
                  </a:cubicBezTo>
                  <a:cubicBezTo>
                    <a:pt x="169" y="175"/>
                    <a:pt x="163" y="179"/>
                    <a:pt x="158" y="183"/>
                  </a:cubicBezTo>
                  <a:cubicBezTo>
                    <a:pt x="152" y="186"/>
                    <a:pt x="151" y="186"/>
                    <a:pt x="150" y="186"/>
                  </a:cubicBezTo>
                  <a:cubicBezTo>
                    <a:pt x="150" y="186"/>
                    <a:pt x="150" y="186"/>
                    <a:pt x="150" y="186"/>
                  </a:cubicBezTo>
                  <a:cubicBezTo>
                    <a:pt x="149" y="185"/>
                    <a:pt x="149" y="185"/>
                    <a:pt x="156" y="180"/>
                  </a:cubicBezTo>
                  <a:lnTo>
                    <a:pt x="170" y="171"/>
                  </a:lnTo>
                  <a:lnTo>
                    <a:pt x="170" y="170"/>
                  </a:lnTo>
                  <a:cubicBezTo>
                    <a:pt x="165" y="173"/>
                    <a:pt x="163" y="174"/>
                    <a:pt x="162" y="174"/>
                  </a:cubicBezTo>
                  <a:cubicBezTo>
                    <a:pt x="162" y="174"/>
                    <a:pt x="162" y="174"/>
                    <a:pt x="162" y="174"/>
                  </a:cubicBezTo>
                  <a:cubicBezTo>
                    <a:pt x="161" y="173"/>
                    <a:pt x="161" y="173"/>
                    <a:pt x="176" y="164"/>
                  </a:cubicBezTo>
                  <a:cubicBezTo>
                    <a:pt x="184" y="159"/>
                    <a:pt x="187" y="156"/>
                    <a:pt x="186" y="156"/>
                  </a:cubicBezTo>
                  <a:cubicBezTo>
                    <a:pt x="185" y="156"/>
                    <a:pt x="181" y="158"/>
                    <a:pt x="174" y="161"/>
                  </a:cubicBezTo>
                  <a:lnTo>
                    <a:pt x="167" y="164"/>
                  </a:lnTo>
                  <a:cubicBezTo>
                    <a:pt x="172" y="160"/>
                    <a:pt x="173" y="158"/>
                    <a:pt x="171" y="158"/>
                  </a:cubicBezTo>
                  <a:cubicBezTo>
                    <a:pt x="169" y="158"/>
                    <a:pt x="161" y="162"/>
                    <a:pt x="156" y="164"/>
                  </a:cubicBezTo>
                  <a:cubicBezTo>
                    <a:pt x="164" y="158"/>
                    <a:pt x="167" y="155"/>
                    <a:pt x="166" y="155"/>
                  </a:cubicBezTo>
                  <a:cubicBezTo>
                    <a:pt x="165" y="155"/>
                    <a:pt x="161" y="157"/>
                    <a:pt x="154" y="160"/>
                  </a:cubicBezTo>
                  <a:cubicBezTo>
                    <a:pt x="151" y="162"/>
                    <a:pt x="150" y="163"/>
                    <a:pt x="149" y="163"/>
                  </a:cubicBezTo>
                  <a:cubicBezTo>
                    <a:pt x="148" y="163"/>
                    <a:pt x="149" y="161"/>
                    <a:pt x="153" y="158"/>
                  </a:cubicBezTo>
                  <a:cubicBezTo>
                    <a:pt x="160" y="152"/>
                    <a:pt x="160" y="151"/>
                    <a:pt x="158" y="149"/>
                  </a:cubicBezTo>
                  <a:lnTo>
                    <a:pt x="158" y="149"/>
                  </a:lnTo>
                  <a:cubicBezTo>
                    <a:pt x="156" y="150"/>
                    <a:pt x="155" y="150"/>
                    <a:pt x="153" y="150"/>
                  </a:cubicBezTo>
                  <a:cubicBezTo>
                    <a:pt x="148" y="150"/>
                    <a:pt x="145" y="144"/>
                    <a:pt x="141" y="137"/>
                  </a:cubicBezTo>
                  <a:cubicBezTo>
                    <a:pt x="136" y="129"/>
                    <a:pt x="133" y="123"/>
                    <a:pt x="129" y="123"/>
                  </a:cubicBezTo>
                  <a:cubicBezTo>
                    <a:pt x="128" y="123"/>
                    <a:pt x="126" y="123"/>
                    <a:pt x="125" y="124"/>
                  </a:cubicBezTo>
                  <a:cubicBezTo>
                    <a:pt x="124" y="123"/>
                    <a:pt x="124" y="123"/>
                    <a:pt x="131" y="118"/>
                  </a:cubicBezTo>
                  <a:cubicBezTo>
                    <a:pt x="134" y="116"/>
                    <a:pt x="136" y="114"/>
                    <a:pt x="135" y="114"/>
                  </a:cubicBezTo>
                  <a:cubicBezTo>
                    <a:pt x="134" y="114"/>
                    <a:pt x="130" y="116"/>
                    <a:pt x="122" y="120"/>
                  </a:cubicBezTo>
                  <a:cubicBezTo>
                    <a:pt x="117" y="122"/>
                    <a:pt x="113" y="124"/>
                    <a:pt x="113" y="124"/>
                  </a:cubicBezTo>
                  <a:cubicBezTo>
                    <a:pt x="113" y="124"/>
                    <a:pt x="115" y="123"/>
                    <a:pt x="122" y="119"/>
                  </a:cubicBezTo>
                  <a:cubicBezTo>
                    <a:pt x="128" y="114"/>
                    <a:pt x="127" y="112"/>
                    <a:pt x="125" y="108"/>
                  </a:cubicBezTo>
                  <a:cubicBezTo>
                    <a:pt x="123" y="105"/>
                    <a:pt x="122" y="102"/>
                    <a:pt x="119" y="102"/>
                  </a:cubicBezTo>
                  <a:cubicBezTo>
                    <a:pt x="117" y="102"/>
                    <a:pt x="116" y="103"/>
                    <a:pt x="114" y="104"/>
                  </a:cubicBezTo>
                  <a:cubicBezTo>
                    <a:pt x="110" y="106"/>
                    <a:pt x="107" y="107"/>
                    <a:pt x="107" y="107"/>
                  </a:cubicBezTo>
                  <a:cubicBezTo>
                    <a:pt x="107" y="107"/>
                    <a:pt x="108" y="105"/>
                    <a:pt x="113" y="103"/>
                  </a:cubicBezTo>
                  <a:cubicBezTo>
                    <a:pt x="125" y="97"/>
                    <a:pt x="130" y="90"/>
                    <a:pt x="124" y="90"/>
                  </a:cubicBezTo>
                  <a:cubicBezTo>
                    <a:pt x="122" y="90"/>
                    <a:pt x="120" y="90"/>
                    <a:pt x="116" y="92"/>
                  </a:cubicBezTo>
                  <a:cubicBezTo>
                    <a:pt x="115" y="91"/>
                    <a:pt x="115" y="90"/>
                    <a:pt x="122" y="85"/>
                  </a:cubicBezTo>
                  <a:cubicBezTo>
                    <a:pt x="121" y="84"/>
                    <a:pt x="121" y="84"/>
                    <a:pt x="117" y="84"/>
                  </a:cubicBezTo>
                  <a:cubicBezTo>
                    <a:pt x="116" y="84"/>
                    <a:pt x="114" y="84"/>
                    <a:pt x="112" y="84"/>
                  </a:cubicBezTo>
                  <a:lnTo>
                    <a:pt x="107" y="76"/>
                  </a:lnTo>
                  <a:cubicBezTo>
                    <a:pt x="107" y="75"/>
                    <a:pt x="105" y="75"/>
                    <a:pt x="104" y="75"/>
                  </a:cubicBezTo>
                  <a:cubicBezTo>
                    <a:pt x="101" y="75"/>
                    <a:pt x="97" y="76"/>
                    <a:pt x="97" y="76"/>
                  </a:cubicBezTo>
                  <a:lnTo>
                    <a:pt x="97" y="75"/>
                  </a:lnTo>
                  <a:cubicBezTo>
                    <a:pt x="104" y="71"/>
                    <a:pt x="101" y="65"/>
                    <a:pt x="97" y="57"/>
                  </a:cubicBezTo>
                  <a:cubicBezTo>
                    <a:pt x="92" y="49"/>
                    <a:pt x="88" y="42"/>
                    <a:pt x="95" y="37"/>
                  </a:cubicBezTo>
                  <a:cubicBezTo>
                    <a:pt x="95" y="37"/>
                    <a:pt x="95" y="37"/>
                    <a:pt x="94" y="37"/>
                  </a:cubicBezTo>
                  <a:cubicBezTo>
                    <a:pt x="93" y="37"/>
                    <a:pt x="92" y="37"/>
                    <a:pt x="87" y="39"/>
                  </a:cubicBezTo>
                  <a:cubicBezTo>
                    <a:pt x="79" y="44"/>
                    <a:pt x="75" y="46"/>
                    <a:pt x="74" y="46"/>
                  </a:cubicBezTo>
                  <a:cubicBezTo>
                    <a:pt x="73" y="46"/>
                    <a:pt x="75" y="44"/>
                    <a:pt x="78" y="41"/>
                  </a:cubicBezTo>
                  <a:cubicBezTo>
                    <a:pt x="86" y="34"/>
                    <a:pt x="89" y="30"/>
                    <a:pt x="85" y="30"/>
                  </a:cubicBezTo>
                  <a:cubicBezTo>
                    <a:pt x="83" y="30"/>
                    <a:pt x="80" y="32"/>
                    <a:pt x="75" y="34"/>
                  </a:cubicBezTo>
                  <a:lnTo>
                    <a:pt x="75" y="34"/>
                  </a:lnTo>
                  <a:cubicBezTo>
                    <a:pt x="77" y="33"/>
                    <a:pt x="79" y="31"/>
                    <a:pt x="81" y="30"/>
                  </a:cubicBezTo>
                  <a:cubicBezTo>
                    <a:pt x="88" y="25"/>
                    <a:pt x="89" y="23"/>
                    <a:pt x="87" y="23"/>
                  </a:cubicBezTo>
                  <a:cubicBezTo>
                    <a:pt x="84" y="23"/>
                    <a:pt x="78" y="25"/>
                    <a:pt x="71" y="29"/>
                  </a:cubicBezTo>
                  <a:cubicBezTo>
                    <a:pt x="77" y="25"/>
                    <a:pt x="81" y="20"/>
                    <a:pt x="79" y="20"/>
                  </a:cubicBezTo>
                  <a:cubicBezTo>
                    <a:pt x="79" y="20"/>
                    <a:pt x="78" y="20"/>
                    <a:pt x="77" y="21"/>
                  </a:cubicBezTo>
                  <a:cubicBezTo>
                    <a:pt x="76" y="20"/>
                    <a:pt x="76" y="20"/>
                    <a:pt x="90" y="11"/>
                  </a:cubicBezTo>
                  <a:cubicBezTo>
                    <a:pt x="97" y="7"/>
                    <a:pt x="105" y="2"/>
                    <a:pt x="104" y="1"/>
                  </a:cubicBezTo>
                  <a:cubicBezTo>
                    <a:pt x="104" y="1"/>
                    <a:pt x="104" y="1"/>
                    <a:pt x="1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7" name="Google Shape;9007;p33"/>
            <p:cNvSpPr/>
            <p:nvPr/>
          </p:nvSpPr>
          <p:spPr>
            <a:xfrm>
              <a:off x="3320065" y="2386251"/>
              <a:ext cx="71024" cy="46450"/>
            </a:xfrm>
            <a:custGeom>
              <a:avLst/>
              <a:gdLst/>
              <a:ahLst/>
              <a:cxnLst/>
              <a:rect l="l" t="t" r="r" b="b"/>
              <a:pathLst>
                <a:path w="711" h="465" extrusionOk="0">
                  <a:moveTo>
                    <a:pt x="462" y="45"/>
                  </a:moveTo>
                  <a:cubicBezTo>
                    <a:pt x="464" y="51"/>
                    <a:pt x="466" y="56"/>
                    <a:pt x="466" y="62"/>
                  </a:cubicBezTo>
                  <a:lnTo>
                    <a:pt x="462" y="54"/>
                  </a:lnTo>
                  <a:lnTo>
                    <a:pt x="461" y="46"/>
                  </a:lnTo>
                  <a:lnTo>
                    <a:pt x="462" y="45"/>
                  </a:lnTo>
                  <a:close/>
                  <a:moveTo>
                    <a:pt x="705" y="28"/>
                  </a:moveTo>
                  <a:lnTo>
                    <a:pt x="705" y="28"/>
                  </a:lnTo>
                  <a:cubicBezTo>
                    <a:pt x="706" y="28"/>
                    <a:pt x="705" y="39"/>
                    <a:pt x="702" y="51"/>
                  </a:cubicBezTo>
                  <a:cubicBezTo>
                    <a:pt x="702" y="59"/>
                    <a:pt x="701" y="63"/>
                    <a:pt x="701" y="63"/>
                  </a:cubicBezTo>
                  <a:cubicBezTo>
                    <a:pt x="701" y="63"/>
                    <a:pt x="701" y="59"/>
                    <a:pt x="701" y="51"/>
                  </a:cubicBezTo>
                  <a:cubicBezTo>
                    <a:pt x="701" y="45"/>
                    <a:pt x="702" y="39"/>
                    <a:pt x="703" y="35"/>
                  </a:cubicBezTo>
                  <a:cubicBezTo>
                    <a:pt x="704" y="30"/>
                    <a:pt x="705" y="28"/>
                    <a:pt x="705" y="28"/>
                  </a:cubicBezTo>
                  <a:close/>
                  <a:moveTo>
                    <a:pt x="569" y="39"/>
                  </a:moveTo>
                  <a:cubicBezTo>
                    <a:pt x="569" y="39"/>
                    <a:pt x="569" y="39"/>
                    <a:pt x="570" y="47"/>
                  </a:cubicBezTo>
                  <a:cubicBezTo>
                    <a:pt x="571" y="53"/>
                    <a:pt x="571" y="58"/>
                    <a:pt x="570" y="64"/>
                  </a:cubicBezTo>
                  <a:cubicBezTo>
                    <a:pt x="569" y="56"/>
                    <a:pt x="568" y="47"/>
                    <a:pt x="569" y="39"/>
                  </a:cubicBezTo>
                  <a:close/>
                  <a:moveTo>
                    <a:pt x="453" y="56"/>
                  </a:moveTo>
                  <a:cubicBezTo>
                    <a:pt x="453" y="56"/>
                    <a:pt x="454" y="57"/>
                    <a:pt x="455" y="63"/>
                  </a:cubicBezTo>
                  <a:cubicBezTo>
                    <a:pt x="455" y="63"/>
                    <a:pt x="458" y="71"/>
                    <a:pt x="457" y="72"/>
                  </a:cubicBezTo>
                  <a:lnTo>
                    <a:pt x="453" y="64"/>
                  </a:lnTo>
                  <a:cubicBezTo>
                    <a:pt x="451" y="56"/>
                    <a:pt x="452" y="56"/>
                    <a:pt x="452" y="56"/>
                  </a:cubicBezTo>
                  <a:cubicBezTo>
                    <a:pt x="452" y="56"/>
                    <a:pt x="453" y="56"/>
                    <a:pt x="453" y="56"/>
                  </a:cubicBezTo>
                  <a:close/>
                  <a:moveTo>
                    <a:pt x="541" y="71"/>
                  </a:moveTo>
                  <a:cubicBezTo>
                    <a:pt x="541" y="71"/>
                    <a:pt x="542" y="72"/>
                    <a:pt x="542" y="74"/>
                  </a:cubicBezTo>
                  <a:cubicBezTo>
                    <a:pt x="542" y="74"/>
                    <a:pt x="543" y="82"/>
                    <a:pt x="544" y="91"/>
                  </a:cubicBezTo>
                  <a:cubicBezTo>
                    <a:pt x="544" y="91"/>
                    <a:pt x="544" y="94"/>
                    <a:pt x="544" y="94"/>
                  </a:cubicBezTo>
                  <a:cubicBezTo>
                    <a:pt x="544" y="94"/>
                    <a:pt x="543" y="94"/>
                    <a:pt x="543" y="91"/>
                  </a:cubicBezTo>
                  <a:lnTo>
                    <a:pt x="542" y="82"/>
                  </a:lnTo>
                  <a:cubicBezTo>
                    <a:pt x="541" y="76"/>
                    <a:pt x="541" y="71"/>
                    <a:pt x="541" y="71"/>
                  </a:cubicBezTo>
                  <a:close/>
                  <a:moveTo>
                    <a:pt x="504" y="79"/>
                  </a:moveTo>
                  <a:cubicBezTo>
                    <a:pt x="505" y="79"/>
                    <a:pt x="507" y="86"/>
                    <a:pt x="507" y="86"/>
                  </a:cubicBezTo>
                  <a:cubicBezTo>
                    <a:pt x="507" y="86"/>
                    <a:pt x="508" y="94"/>
                    <a:pt x="508" y="95"/>
                  </a:cubicBezTo>
                  <a:cubicBezTo>
                    <a:pt x="508" y="95"/>
                    <a:pt x="505" y="88"/>
                    <a:pt x="504" y="80"/>
                  </a:cubicBezTo>
                  <a:lnTo>
                    <a:pt x="504" y="79"/>
                  </a:lnTo>
                  <a:close/>
                  <a:moveTo>
                    <a:pt x="499" y="97"/>
                  </a:moveTo>
                  <a:cubicBezTo>
                    <a:pt x="499" y="97"/>
                    <a:pt x="499" y="97"/>
                    <a:pt x="501" y="104"/>
                  </a:cubicBezTo>
                  <a:lnTo>
                    <a:pt x="500" y="104"/>
                  </a:lnTo>
                  <a:lnTo>
                    <a:pt x="498" y="97"/>
                  </a:lnTo>
                  <a:close/>
                  <a:moveTo>
                    <a:pt x="490" y="98"/>
                  </a:moveTo>
                  <a:cubicBezTo>
                    <a:pt x="490" y="98"/>
                    <a:pt x="490" y="98"/>
                    <a:pt x="492" y="106"/>
                  </a:cubicBezTo>
                  <a:lnTo>
                    <a:pt x="491" y="106"/>
                  </a:lnTo>
                  <a:lnTo>
                    <a:pt x="489" y="99"/>
                  </a:lnTo>
                  <a:lnTo>
                    <a:pt x="490" y="98"/>
                  </a:lnTo>
                  <a:close/>
                  <a:moveTo>
                    <a:pt x="482" y="93"/>
                  </a:moveTo>
                  <a:cubicBezTo>
                    <a:pt x="483" y="93"/>
                    <a:pt x="484" y="95"/>
                    <a:pt x="485" y="99"/>
                  </a:cubicBezTo>
                  <a:cubicBezTo>
                    <a:pt x="487" y="107"/>
                    <a:pt x="487" y="107"/>
                    <a:pt x="486" y="107"/>
                  </a:cubicBezTo>
                  <a:cubicBezTo>
                    <a:pt x="485" y="107"/>
                    <a:pt x="485" y="107"/>
                    <a:pt x="484" y="107"/>
                  </a:cubicBezTo>
                  <a:cubicBezTo>
                    <a:pt x="483" y="107"/>
                    <a:pt x="483" y="106"/>
                    <a:pt x="482" y="100"/>
                  </a:cubicBezTo>
                  <a:cubicBezTo>
                    <a:pt x="482" y="95"/>
                    <a:pt x="482" y="93"/>
                    <a:pt x="482" y="93"/>
                  </a:cubicBezTo>
                  <a:close/>
                  <a:moveTo>
                    <a:pt x="499" y="109"/>
                  </a:moveTo>
                  <a:cubicBezTo>
                    <a:pt x="499" y="109"/>
                    <a:pt x="499" y="110"/>
                    <a:pt x="499" y="113"/>
                  </a:cubicBezTo>
                  <a:cubicBezTo>
                    <a:pt x="500" y="113"/>
                    <a:pt x="499" y="109"/>
                    <a:pt x="499" y="109"/>
                  </a:cubicBezTo>
                  <a:close/>
                  <a:moveTo>
                    <a:pt x="393" y="122"/>
                  </a:moveTo>
                  <a:cubicBezTo>
                    <a:pt x="395" y="128"/>
                    <a:pt x="397" y="132"/>
                    <a:pt x="398" y="138"/>
                  </a:cubicBezTo>
                  <a:lnTo>
                    <a:pt x="397" y="138"/>
                  </a:lnTo>
                  <a:cubicBezTo>
                    <a:pt x="394" y="130"/>
                    <a:pt x="392" y="122"/>
                    <a:pt x="392" y="122"/>
                  </a:cubicBezTo>
                  <a:close/>
                  <a:moveTo>
                    <a:pt x="266" y="130"/>
                  </a:moveTo>
                  <a:cubicBezTo>
                    <a:pt x="269" y="135"/>
                    <a:pt x="272" y="140"/>
                    <a:pt x="274" y="145"/>
                  </a:cubicBezTo>
                  <a:lnTo>
                    <a:pt x="273" y="145"/>
                  </a:lnTo>
                  <a:cubicBezTo>
                    <a:pt x="270" y="140"/>
                    <a:pt x="268" y="136"/>
                    <a:pt x="266" y="131"/>
                  </a:cubicBezTo>
                  <a:lnTo>
                    <a:pt x="266" y="130"/>
                  </a:lnTo>
                  <a:close/>
                  <a:moveTo>
                    <a:pt x="360" y="143"/>
                  </a:moveTo>
                  <a:cubicBezTo>
                    <a:pt x="361" y="143"/>
                    <a:pt x="361" y="143"/>
                    <a:pt x="365" y="149"/>
                  </a:cubicBezTo>
                  <a:cubicBezTo>
                    <a:pt x="368" y="157"/>
                    <a:pt x="367" y="157"/>
                    <a:pt x="366" y="158"/>
                  </a:cubicBezTo>
                  <a:cubicBezTo>
                    <a:pt x="362" y="154"/>
                    <a:pt x="360" y="148"/>
                    <a:pt x="360" y="143"/>
                  </a:cubicBezTo>
                  <a:close/>
                  <a:moveTo>
                    <a:pt x="126" y="170"/>
                  </a:moveTo>
                  <a:cubicBezTo>
                    <a:pt x="126" y="170"/>
                    <a:pt x="126" y="170"/>
                    <a:pt x="126" y="171"/>
                  </a:cubicBezTo>
                  <a:cubicBezTo>
                    <a:pt x="123" y="172"/>
                    <a:pt x="123" y="172"/>
                    <a:pt x="130" y="177"/>
                  </a:cubicBezTo>
                  <a:lnTo>
                    <a:pt x="131" y="176"/>
                  </a:lnTo>
                  <a:cubicBezTo>
                    <a:pt x="127" y="171"/>
                    <a:pt x="126" y="170"/>
                    <a:pt x="126" y="170"/>
                  </a:cubicBezTo>
                  <a:close/>
                  <a:moveTo>
                    <a:pt x="302" y="167"/>
                  </a:moveTo>
                  <a:cubicBezTo>
                    <a:pt x="305" y="172"/>
                    <a:pt x="307" y="177"/>
                    <a:pt x="309" y="182"/>
                  </a:cubicBezTo>
                  <a:lnTo>
                    <a:pt x="304" y="175"/>
                  </a:lnTo>
                  <a:lnTo>
                    <a:pt x="301" y="168"/>
                  </a:lnTo>
                  <a:lnTo>
                    <a:pt x="302" y="167"/>
                  </a:lnTo>
                  <a:close/>
                  <a:moveTo>
                    <a:pt x="281" y="187"/>
                  </a:moveTo>
                  <a:cubicBezTo>
                    <a:pt x="282" y="187"/>
                    <a:pt x="283" y="188"/>
                    <a:pt x="286" y="194"/>
                  </a:cubicBezTo>
                  <a:cubicBezTo>
                    <a:pt x="289" y="201"/>
                    <a:pt x="294" y="208"/>
                    <a:pt x="294" y="208"/>
                  </a:cubicBezTo>
                  <a:cubicBezTo>
                    <a:pt x="288" y="201"/>
                    <a:pt x="285" y="194"/>
                    <a:pt x="280" y="187"/>
                  </a:cubicBezTo>
                  <a:cubicBezTo>
                    <a:pt x="281" y="187"/>
                    <a:pt x="281" y="187"/>
                    <a:pt x="281" y="187"/>
                  </a:cubicBezTo>
                  <a:close/>
                  <a:moveTo>
                    <a:pt x="267" y="204"/>
                  </a:moveTo>
                  <a:cubicBezTo>
                    <a:pt x="270" y="209"/>
                    <a:pt x="273" y="213"/>
                    <a:pt x="275" y="218"/>
                  </a:cubicBezTo>
                  <a:lnTo>
                    <a:pt x="269" y="212"/>
                  </a:lnTo>
                  <a:lnTo>
                    <a:pt x="266" y="204"/>
                  </a:lnTo>
                  <a:close/>
                  <a:moveTo>
                    <a:pt x="167" y="220"/>
                  </a:moveTo>
                  <a:lnTo>
                    <a:pt x="167" y="220"/>
                  </a:lnTo>
                  <a:cubicBezTo>
                    <a:pt x="169" y="222"/>
                    <a:pt x="170" y="222"/>
                    <a:pt x="169" y="222"/>
                  </a:cubicBezTo>
                  <a:cubicBezTo>
                    <a:pt x="169" y="222"/>
                    <a:pt x="166" y="220"/>
                    <a:pt x="167" y="220"/>
                  </a:cubicBezTo>
                  <a:close/>
                  <a:moveTo>
                    <a:pt x="206" y="222"/>
                  </a:moveTo>
                  <a:cubicBezTo>
                    <a:pt x="211" y="226"/>
                    <a:pt x="213" y="230"/>
                    <a:pt x="215" y="235"/>
                  </a:cubicBezTo>
                  <a:lnTo>
                    <a:pt x="210" y="229"/>
                  </a:lnTo>
                  <a:lnTo>
                    <a:pt x="206" y="222"/>
                  </a:lnTo>
                  <a:close/>
                  <a:moveTo>
                    <a:pt x="148" y="224"/>
                  </a:moveTo>
                  <a:cubicBezTo>
                    <a:pt x="148" y="224"/>
                    <a:pt x="148" y="224"/>
                    <a:pt x="148" y="224"/>
                  </a:cubicBezTo>
                  <a:lnTo>
                    <a:pt x="147" y="224"/>
                  </a:lnTo>
                  <a:cubicBezTo>
                    <a:pt x="150" y="229"/>
                    <a:pt x="155" y="232"/>
                    <a:pt x="158" y="237"/>
                  </a:cubicBezTo>
                  <a:cubicBezTo>
                    <a:pt x="159" y="236"/>
                    <a:pt x="154" y="230"/>
                    <a:pt x="154" y="230"/>
                  </a:cubicBezTo>
                  <a:cubicBezTo>
                    <a:pt x="154" y="230"/>
                    <a:pt x="149" y="224"/>
                    <a:pt x="148" y="224"/>
                  </a:cubicBezTo>
                  <a:close/>
                  <a:moveTo>
                    <a:pt x="197" y="222"/>
                  </a:moveTo>
                  <a:cubicBezTo>
                    <a:pt x="197" y="222"/>
                    <a:pt x="200" y="225"/>
                    <a:pt x="206" y="231"/>
                  </a:cubicBezTo>
                  <a:cubicBezTo>
                    <a:pt x="211" y="238"/>
                    <a:pt x="211" y="238"/>
                    <a:pt x="211" y="239"/>
                  </a:cubicBezTo>
                  <a:cubicBezTo>
                    <a:pt x="211" y="239"/>
                    <a:pt x="205" y="232"/>
                    <a:pt x="200" y="227"/>
                  </a:cubicBezTo>
                  <a:cubicBezTo>
                    <a:pt x="198" y="224"/>
                    <a:pt x="197" y="222"/>
                    <a:pt x="197" y="222"/>
                  </a:cubicBezTo>
                  <a:close/>
                  <a:moveTo>
                    <a:pt x="110" y="233"/>
                  </a:moveTo>
                  <a:lnTo>
                    <a:pt x="116" y="240"/>
                  </a:lnTo>
                  <a:lnTo>
                    <a:pt x="121" y="246"/>
                  </a:lnTo>
                  <a:lnTo>
                    <a:pt x="110" y="233"/>
                  </a:lnTo>
                  <a:close/>
                  <a:moveTo>
                    <a:pt x="156" y="249"/>
                  </a:moveTo>
                  <a:cubicBezTo>
                    <a:pt x="156" y="249"/>
                    <a:pt x="158" y="250"/>
                    <a:pt x="162" y="255"/>
                  </a:cubicBezTo>
                  <a:lnTo>
                    <a:pt x="155" y="249"/>
                  </a:lnTo>
                  <a:lnTo>
                    <a:pt x="156" y="249"/>
                  </a:lnTo>
                  <a:cubicBezTo>
                    <a:pt x="156" y="249"/>
                    <a:pt x="156" y="249"/>
                    <a:pt x="156" y="249"/>
                  </a:cubicBezTo>
                  <a:close/>
                  <a:moveTo>
                    <a:pt x="199" y="248"/>
                  </a:moveTo>
                  <a:cubicBezTo>
                    <a:pt x="199" y="248"/>
                    <a:pt x="204" y="254"/>
                    <a:pt x="204" y="254"/>
                  </a:cubicBezTo>
                  <a:cubicBezTo>
                    <a:pt x="206" y="256"/>
                    <a:pt x="207" y="256"/>
                    <a:pt x="206" y="256"/>
                  </a:cubicBezTo>
                  <a:cubicBezTo>
                    <a:pt x="206" y="256"/>
                    <a:pt x="204" y="255"/>
                    <a:pt x="203" y="255"/>
                  </a:cubicBezTo>
                  <a:cubicBezTo>
                    <a:pt x="203" y="255"/>
                    <a:pt x="203" y="255"/>
                    <a:pt x="203" y="255"/>
                  </a:cubicBezTo>
                  <a:cubicBezTo>
                    <a:pt x="196" y="249"/>
                    <a:pt x="196" y="249"/>
                    <a:pt x="199" y="248"/>
                  </a:cubicBezTo>
                  <a:cubicBezTo>
                    <a:pt x="199" y="248"/>
                    <a:pt x="199" y="248"/>
                    <a:pt x="199" y="248"/>
                  </a:cubicBezTo>
                  <a:close/>
                  <a:moveTo>
                    <a:pt x="148" y="252"/>
                  </a:moveTo>
                  <a:lnTo>
                    <a:pt x="148" y="252"/>
                  </a:lnTo>
                  <a:cubicBezTo>
                    <a:pt x="149" y="252"/>
                    <a:pt x="153" y="257"/>
                    <a:pt x="160" y="266"/>
                  </a:cubicBezTo>
                  <a:lnTo>
                    <a:pt x="159" y="267"/>
                  </a:lnTo>
                  <a:cubicBezTo>
                    <a:pt x="154" y="260"/>
                    <a:pt x="148" y="255"/>
                    <a:pt x="149" y="255"/>
                  </a:cubicBezTo>
                  <a:cubicBezTo>
                    <a:pt x="148" y="253"/>
                    <a:pt x="147" y="252"/>
                    <a:pt x="148" y="252"/>
                  </a:cubicBezTo>
                  <a:close/>
                  <a:moveTo>
                    <a:pt x="185" y="258"/>
                  </a:moveTo>
                  <a:cubicBezTo>
                    <a:pt x="186" y="258"/>
                    <a:pt x="188" y="259"/>
                    <a:pt x="191" y="263"/>
                  </a:cubicBezTo>
                  <a:cubicBezTo>
                    <a:pt x="191" y="263"/>
                    <a:pt x="196" y="269"/>
                    <a:pt x="195" y="269"/>
                  </a:cubicBezTo>
                  <a:cubicBezTo>
                    <a:pt x="195" y="269"/>
                    <a:pt x="195" y="269"/>
                    <a:pt x="195" y="269"/>
                  </a:cubicBezTo>
                  <a:cubicBezTo>
                    <a:pt x="194" y="269"/>
                    <a:pt x="188" y="265"/>
                    <a:pt x="188" y="265"/>
                  </a:cubicBezTo>
                  <a:cubicBezTo>
                    <a:pt x="184" y="258"/>
                    <a:pt x="184" y="258"/>
                    <a:pt x="184" y="258"/>
                  </a:cubicBezTo>
                  <a:cubicBezTo>
                    <a:pt x="184" y="258"/>
                    <a:pt x="185" y="258"/>
                    <a:pt x="185" y="258"/>
                  </a:cubicBezTo>
                  <a:close/>
                  <a:moveTo>
                    <a:pt x="115" y="266"/>
                  </a:moveTo>
                  <a:cubicBezTo>
                    <a:pt x="115" y="266"/>
                    <a:pt x="118" y="269"/>
                    <a:pt x="123" y="275"/>
                  </a:cubicBezTo>
                  <a:lnTo>
                    <a:pt x="134" y="288"/>
                  </a:lnTo>
                  <a:cubicBezTo>
                    <a:pt x="134" y="288"/>
                    <a:pt x="128" y="283"/>
                    <a:pt x="117" y="270"/>
                  </a:cubicBezTo>
                  <a:lnTo>
                    <a:pt x="118" y="270"/>
                  </a:lnTo>
                  <a:cubicBezTo>
                    <a:pt x="116" y="267"/>
                    <a:pt x="115" y="266"/>
                    <a:pt x="115" y="266"/>
                  </a:cubicBezTo>
                  <a:close/>
                  <a:moveTo>
                    <a:pt x="147" y="288"/>
                  </a:moveTo>
                  <a:cubicBezTo>
                    <a:pt x="153" y="294"/>
                    <a:pt x="158" y="300"/>
                    <a:pt x="157" y="300"/>
                  </a:cubicBezTo>
                  <a:lnTo>
                    <a:pt x="157" y="301"/>
                  </a:lnTo>
                  <a:cubicBezTo>
                    <a:pt x="153" y="297"/>
                    <a:pt x="149" y="293"/>
                    <a:pt x="146" y="288"/>
                  </a:cubicBezTo>
                  <a:close/>
                  <a:moveTo>
                    <a:pt x="177" y="294"/>
                  </a:moveTo>
                  <a:lnTo>
                    <a:pt x="183" y="300"/>
                  </a:lnTo>
                  <a:cubicBezTo>
                    <a:pt x="182" y="300"/>
                    <a:pt x="184" y="304"/>
                    <a:pt x="184" y="304"/>
                  </a:cubicBezTo>
                  <a:cubicBezTo>
                    <a:pt x="184" y="304"/>
                    <a:pt x="184" y="303"/>
                    <a:pt x="182" y="301"/>
                  </a:cubicBezTo>
                  <a:cubicBezTo>
                    <a:pt x="182" y="301"/>
                    <a:pt x="182" y="301"/>
                    <a:pt x="181" y="301"/>
                  </a:cubicBezTo>
                  <a:cubicBezTo>
                    <a:pt x="180" y="301"/>
                    <a:pt x="177" y="295"/>
                    <a:pt x="177" y="294"/>
                  </a:cubicBezTo>
                  <a:close/>
                  <a:moveTo>
                    <a:pt x="105" y="293"/>
                  </a:moveTo>
                  <a:lnTo>
                    <a:pt x="111" y="298"/>
                  </a:lnTo>
                  <a:lnTo>
                    <a:pt x="117" y="305"/>
                  </a:lnTo>
                  <a:lnTo>
                    <a:pt x="117" y="305"/>
                  </a:lnTo>
                  <a:lnTo>
                    <a:pt x="110" y="300"/>
                  </a:lnTo>
                  <a:cubicBezTo>
                    <a:pt x="103" y="294"/>
                    <a:pt x="104" y="294"/>
                    <a:pt x="105" y="293"/>
                  </a:cubicBezTo>
                  <a:close/>
                  <a:moveTo>
                    <a:pt x="118" y="299"/>
                  </a:moveTo>
                  <a:cubicBezTo>
                    <a:pt x="118" y="299"/>
                    <a:pt x="121" y="301"/>
                    <a:pt x="127" y="306"/>
                  </a:cubicBezTo>
                  <a:cubicBezTo>
                    <a:pt x="132" y="312"/>
                    <a:pt x="138" y="318"/>
                    <a:pt x="142" y="324"/>
                  </a:cubicBezTo>
                  <a:lnTo>
                    <a:pt x="141" y="325"/>
                  </a:lnTo>
                  <a:cubicBezTo>
                    <a:pt x="141" y="325"/>
                    <a:pt x="136" y="320"/>
                    <a:pt x="131" y="313"/>
                  </a:cubicBezTo>
                  <a:cubicBezTo>
                    <a:pt x="122" y="303"/>
                    <a:pt x="118" y="299"/>
                    <a:pt x="118" y="299"/>
                  </a:cubicBezTo>
                  <a:close/>
                  <a:moveTo>
                    <a:pt x="19" y="351"/>
                  </a:moveTo>
                  <a:cubicBezTo>
                    <a:pt x="19" y="351"/>
                    <a:pt x="18" y="351"/>
                    <a:pt x="18" y="351"/>
                  </a:cubicBezTo>
                  <a:lnTo>
                    <a:pt x="18" y="352"/>
                  </a:lnTo>
                  <a:lnTo>
                    <a:pt x="25" y="356"/>
                  </a:lnTo>
                  <a:lnTo>
                    <a:pt x="26" y="355"/>
                  </a:lnTo>
                  <a:cubicBezTo>
                    <a:pt x="21" y="352"/>
                    <a:pt x="20" y="351"/>
                    <a:pt x="19" y="351"/>
                  </a:cubicBezTo>
                  <a:close/>
                  <a:moveTo>
                    <a:pt x="105" y="351"/>
                  </a:moveTo>
                  <a:cubicBezTo>
                    <a:pt x="106" y="351"/>
                    <a:pt x="112" y="356"/>
                    <a:pt x="117" y="362"/>
                  </a:cubicBezTo>
                  <a:lnTo>
                    <a:pt x="116" y="364"/>
                  </a:lnTo>
                  <a:cubicBezTo>
                    <a:pt x="109" y="358"/>
                    <a:pt x="103" y="351"/>
                    <a:pt x="104" y="351"/>
                  </a:cubicBezTo>
                  <a:cubicBezTo>
                    <a:pt x="104" y="351"/>
                    <a:pt x="105" y="351"/>
                    <a:pt x="105" y="351"/>
                  </a:cubicBezTo>
                  <a:close/>
                  <a:moveTo>
                    <a:pt x="117" y="356"/>
                  </a:moveTo>
                  <a:cubicBezTo>
                    <a:pt x="116" y="356"/>
                    <a:pt x="120" y="360"/>
                    <a:pt x="125" y="365"/>
                  </a:cubicBezTo>
                  <a:cubicBezTo>
                    <a:pt x="129" y="368"/>
                    <a:pt x="131" y="369"/>
                    <a:pt x="132" y="369"/>
                  </a:cubicBezTo>
                  <a:cubicBezTo>
                    <a:pt x="133" y="369"/>
                    <a:pt x="133" y="368"/>
                    <a:pt x="134" y="368"/>
                  </a:cubicBezTo>
                  <a:cubicBezTo>
                    <a:pt x="134" y="367"/>
                    <a:pt x="128" y="361"/>
                    <a:pt x="128" y="361"/>
                  </a:cubicBezTo>
                  <a:cubicBezTo>
                    <a:pt x="123" y="358"/>
                    <a:pt x="122" y="357"/>
                    <a:pt x="121" y="357"/>
                  </a:cubicBezTo>
                  <a:cubicBezTo>
                    <a:pt x="121" y="357"/>
                    <a:pt x="120" y="358"/>
                    <a:pt x="120" y="358"/>
                  </a:cubicBezTo>
                  <a:cubicBezTo>
                    <a:pt x="118" y="357"/>
                    <a:pt x="117" y="356"/>
                    <a:pt x="117" y="356"/>
                  </a:cubicBezTo>
                  <a:close/>
                  <a:moveTo>
                    <a:pt x="298" y="376"/>
                  </a:moveTo>
                  <a:lnTo>
                    <a:pt x="307" y="388"/>
                  </a:lnTo>
                  <a:cubicBezTo>
                    <a:pt x="310" y="391"/>
                    <a:pt x="311" y="393"/>
                    <a:pt x="312" y="393"/>
                  </a:cubicBezTo>
                  <a:cubicBezTo>
                    <a:pt x="312" y="393"/>
                    <a:pt x="310" y="389"/>
                    <a:pt x="304" y="381"/>
                  </a:cubicBezTo>
                  <a:cubicBezTo>
                    <a:pt x="299" y="376"/>
                    <a:pt x="298" y="376"/>
                    <a:pt x="298" y="376"/>
                  </a:cubicBezTo>
                  <a:close/>
                  <a:moveTo>
                    <a:pt x="44" y="384"/>
                  </a:moveTo>
                  <a:cubicBezTo>
                    <a:pt x="45" y="384"/>
                    <a:pt x="46" y="385"/>
                    <a:pt x="51" y="388"/>
                  </a:cubicBezTo>
                  <a:cubicBezTo>
                    <a:pt x="51" y="388"/>
                    <a:pt x="57" y="394"/>
                    <a:pt x="56" y="395"/>
                  </a:cubicBezTo>
                  <a:lnTo>
                    <a:pt x="49" y="390"/>
                  </a:lnTo>
                  <a:cubicBezTo>
                    <a:pt x="43" y="386"/>
                    <a:pt x="43" y="386"/>
                    <a:pt x="44" y="385"/>
                  </a:cubicBezTo>
                  <a:cubicBezTo>
                    <a:pt x="44" y="384"/>
                    <a:pt x="44" y="384"/>
                    <a:pt x="44" y="384"/>
                  </a:cubicBezTo>
                  <a:close/>
                  <a:moveTo>
                    <a:pt x="51" y="376"/>
                  </a:moveTo>
                  <a:cubicBezTo>
                    <a:pt x="52" y="376"/>
                    <a:pt x="54" y="377"/>
                    <a:pt x="58" y="380"/>
                  </a:cubicBezTo>
                  <a:lnTo>
                    <a:pt x="57" y="380"/>
                  </a:lnTo>
                  <a:cubicBezTo>
                    <a:pt x="55" y="379"/>
                    <a:pt x="55" y="379"/>
                    <a:pt x="54" y="379"/>
                  </a:cubicBezTo>
                  <a:lnTo>
                    <a:pt x="54" y="379"/>
                  </a:lnTo>
                  <a:cubicBezTo>
                    <a:pt x="54" y="379"/>
                    <a:pt x="59" y="382"/>
                    <a:pt x="64" y="385"/>
                  </a:cubicBezTo>
                  <a:lnTo>
                    <a:pt x="77" y="395"/>
                  </a:lnTo>
                  <a:cubicBezTo>
                    <a:pt x="72" y="393"/>
                    <a:pt x="67" y="390"/>
                    <a:pt x="63" y="387"/>
                  </a:cubicBezTo>
                  <a:cubicBezTo>
                    <a:pt x="49" y="378"/>
                    <a:pt x="49" y="378"/>
                    <a:pt x="51" y="377"/>
                  </a:cubicBezTo>
                  <a:cubicBezTo>
                    <a:pt x="51" y="377"/>
                    <a:pt x="51" y="376"/>
                    <a:pt x="51" y="376"/>
                  </a:cubicBezTo>
                  <a:close/>
                  <a:moveTo>
                    <a:pt x="678" y="0"/>
                  </a:moveTo>
                  <a:cubicBezTo>
                    <a:pt x="678" y="6"/>
                    <a:pt x="674" y="7"/>
                    <a:pt x="669" y="7"/>
                  </a:cubicBezTo>
                  <a:cubicBezTo>
                    <a:pt x="668" y="7"/>
                    <a:pt x="666" y="7"/>
                    <a:pt x="664" y="7"/>
                  </a:cubicBezTo>
                  <a:cubicBezTo>
                    <a:pt x="662" y="7"/>
                    <a:pt x="660" y="6"/>
                    <a:pt x="659" y="6"/>
                  </a:cubicBezTo>
                  <a:cubicBezTo>
                    <a:pt x="654" y="6"/>
                    <a:pt x="651" y="8"/>
                    <a:pt x="651" y="14"/>
                  </a:cubicBezTo>
                  <a:lnTo>
                    <a:pt x="648" y="14"/>
                  </a:lnTo>
                  <a:cubicBezTo>
                    <a:pt x="648" y="6"/>
                    <a:pt x="646" y="6"/>
                    <a:pt x="644" y="6"/>
                  </a:cubicBezTo>
                  <a:cubicBezTo>
                    <a:pt x="643" y="14"/>
                    <a:pt x="641" y="14"/>
                    <a:pt x="641" y="14"/>
                  </a:cubicBezTo>
                  <a:cubicBezTo>
                    <a:pt x="641" y="6"/>
                    <a:pt x="639" y="6"/>
                    <a:pt x="637" y="6"/>
                  </a:cubicBezTo>
                  <a:cubicBezTo>
                    <a:pt x="635" y="6"/>
                    <a:pt x="634" y="6"/>
                    <a:pt x="635" y="14"/>
                  </a:cubicBezTo>
                  <a:cubicBezTo>
                    <a:pt x="629" y="14"/>
                    <a:pt x="625" y="10"/>
                    <a:pt x="624" y="6"/>
                  </a:cubicBezTo>
                  <a:cubicBezTo>
                    <a:pt x="623" y="3"/>
                    <a:pt x="623" y="2"/>
                    <a:pt x="622" y="2"/>
                  </a:cubicBezTo>
                  <a:cubicBezTo>
                    <a:pt x="621" y="2"/>
                    <a:pt x="621" y="8"/>
                    <a:pt x="620" y="14"/>
                  </a:cubicBezTo>
                  <a:cubicBezTo>
                    <a:pt x="621" y="19"/>
                    <a:pt x="621" y="25"/>
                    <a:pt x="619" y="29"/>
                  </a:cubicBezTo>
                  <a:lnTo>
                    <a:pt x="619" y="14"/>
                  </a:lnTo>
                  <a:cubicBezTo>
                    <a:pt x="619" y="6"/>
                    <a:pt x="619" y="6"/>
                    <a:pt x="617" y="6"/>
                  </a:cubicBezTo>
                  <a:lnTo>
                    <a:pt x="615" y="6"/>
                  </a:lnTo>
                  <a:cubicBezTo>
                    <a:pt x="616" y="14"/>
                    <a:pt x="610" y="14"/>
                    <a:pt x="604" y="14"/>
                  </a:cubicBezTo>
                  <a:cubicBezTo>
                    <a:pt x="595" y="14"/>
                    <a:pt x="592" y="14"/>
                    <a:pt x="592" y="21"/>
                  </a:cubicBezTo>
                  <a:cubicBezTo>
                    <a:pt x="593" y="26"/>
                    <a:pt x="593" y="28"/>
                    <a:pt x="592" y="28"/>
                  </a:cubicBezTo>
                  <a:cubicBezTo>
                    <a:pt x="592" y="28"/>
                    <a:pt x="591" y="26"/>
                    <a:pt x="589" y="23"/>
                  </a:cubicBezTo>
                  <a:cubicBezTo>
                    <a:pt x="583" y="7"/>
                    <a:pt x="581" y="1"/>
                    <a:pt x="580" y="1"/>
                  </a:cubicBezTo>
                  <a:cubicBezTo>
                    <a:pt x="580" y="1"/>
                    <a:pt x="580" y="3"/>
                    <a:pt x="580" y="7"/>
                  </a:cubicBezTo>
                  <a:cubicBezTo>
                    <a:pt x="582" y="11"/>
                    <a:pt x="582" y="17"/>
                    <a:pt x="582" y="23"/>
                  </a:cubicBezTo>
                  <a:cubicBezTo>
                    <a:pt x="583" y="30"/>
                    <a:pt x="584" y="34"/>
                    <a:pt x="583" y="34"/>
                  </a:cubicBezTo>
                  <a:cubicBezTo>
                    <a:pt x="583" y="34"/>
                    <a:pt x="582" y="30"/>
                    <a:pt x="581" y="23"/>
                  </a:cubicBezTo>
                  <a:cubicBezTo>
                    <a:pt x="580" y="17"/>
                    <a:pt x="578" y="14"/>
                    <a:pt x="575" y="14"/>
                  </a:cubicBezTo>
                  <a:cubicBezTo>
                    <a:pt x="571" y="14"/>
                    <a:pt x="566" y="19"/>
                    <a:pt x="565" y="28"/>
                  </a:cubicBezTo>
                  <a:lnTo>
                    <a:pt x="565" y="28"/>
                  </a:lnTo>
                  <a:cubicBezTo>
                    <a:pt x="565" y="27"/>
                    <a:pt x="565" y="26"/>
                    <a:pt x="565" y="24"/>
                  </a:cubicBezTo>
                  <a:cubicBezTo>
                    <a:pt x="565" y="16"/>
                    <a:pt x="564" y="16"/>
                    <a:pt x="561" y="16"/>
                  </a:cubicBezTo>
                  <a:cubicBezTo>
                    <a:pt x="560" y="16"/>
                    <a:pt x="560" y="16"/>
                    <a:pt x="559" y="16"/>
                  </a:cubicBezTo>
                  <a:lnTo>
                    <a:pt x="555" y="16"/>
                  </a:lnTo>
                  <a:cubicBezTo>
                    <a:pt x="556" y="22"/>
                    <a:pt x="556" y="25"/>
                    <a:pt x="554" y="25"/>
                  </a:cubicBezTo>
                  <a:cubicBezTo>
                    <a:pt x="553" y="25"/>
                    <a:pt x="550" y="20"/>
                    <a:pt x="550" y="16"/>
                  </a:cubicBezTo>
                  <a:cubicBezTo>
                    <a:pt x="547" y="8"/>
                    <a:pt x="547" y="8"/>
                    <a:pt x="545" y="8"/>
                  </a:cubicBezTo>
                  <a:cubicBezTo>
                    <a:pt x="545" y="15"/>
                    <a:pt x="544" y="18"/>
                    <a:pt x="542" y="18"/>
                  </a:cubicBezTo>
                  <a:cubicBezTo>
                    <a:pt x="540" y="18"/>
                    <a:pt x="538" y="13"/>
                    <a:pt x="537" y="9"/>
                  </a:cubicBezTo>
                  <a:lnTo>
                    <a:pt x="536" y="9"/>
                  </a:lnTo>
                  <a:cubicBezTo>
                    <a:pt x="536" y="18"/>
                    <a:pt x="534" y="18"/>
                    <a:pt x="533" y="18"/>
                  </a:cubicBezTo>
                  <a:cubicBezTo>
                    <a:pt x="530" y="18"/>
                    <a:pt x="530" y="18"/>
                    <a:pt x="532" y="26"/>
                  </a:cubicBezTo>
                  <a:cubicBezTo>
                    <a:pt x="533" y="31"/>
                    <a:pt x="534" y="37"/>
                    <a:pt x="533" y="43"/>
                  </a:cubicBezTo>
                  <a:lnTo>
                    <a:pt x="532" y="35"/>
                  </a:lnTo>
                  <a:cubicBezTo>
                    <a:pt x="531" y="27"/>
                    <a:pt x="527" y="27"/>
                    <a:pt x="524" y="27"/>
                  </a:cubicBezTo>
                  <a:cubicBezTo>
                    <a:pt x="522" y="27"/>
                    <a:pt x="521" y="28"/>
                    <a:pt x="520" y="28"/>
                  </a:cubicBezTo>
                  <a:cubicBezTo>
                    <a:pt x="518" y="28"/>
                    <a:pt x="516" y="26"/>
                    <a:pt x="514" y="20"/>
                  </a:cubicBezTo>
                  <a:lnTo>
                    <a:pt x="514" y="20"/>
                  </a:lnTo>
                  <a:lnTo>
                    <a:pt x="515" y="28"/>
                  </a:lnTo>
                  <a:cubicBezTo>
                    <a:pt x="515" y="32"/>
                    <a:pt x="515" y="34"/>
                    <a:pt x="515" y="34"/>
                  </a:cubicBezTo>
                  <a:cubicBezTo>
                    <a:pt x="514" y="34"/>
                    <a:pt x="514" y="32"/>
                    <a:pt x="513" y="28"/>
                  </a:cubicBezTo>
                  <a:cubicBezTo>
                    <a:pt x="512" y="24"/>
                    <a:pt x="510" y="23"/>
                    <a:pt x="509" y="23"/>
                  </a:cubicBezTo>
                  <a:cubicBezTo>
                    <a:pt x="507" y="23"/>
                    <a:pt x="506" y="25"/>
                    <a:pt x="506" y="29"/>
                  </a:cubicBezTo>
                  <a:lnTo>
                    <a:pt x="504" y="29"/>
                  </a:lnTo>
                  <a:cubicBezTo>
                    <a:pt x="502" y="22"/>
                    <a:pt x="500" y="18"/>
                    <a:pt x="499" y="18"/>
                  </a:cubicBezTo>
                  <a:lnTo>
                    <a:pt x="499" y="18"/>
                  </a:lnTo>
                  <a:cubicBezTo>
                    <a:pt x="498" y="18"/>
                    <a:pt x="498" y="22"/>
                    <a:pt x="499" y="30"/>
                  </a:cubicBezTo>
                  <a:cubicBezTo>
                    <a:pt x="497" y="23"/>
                    <a:pt x="496" y="23"/>
                    <a:pt x="496" y="23"/>
                  </a:cubicBezTo>
                  <a:cubicBezTo>
                    <a:pt x="495" y="27"/>
                    <a:pt x="494" y="29"/>
                    <a:pt x="493" y="29"/>
                  </a:cubicBezTo>
                  <a:cubicBezTo>
                    <a:pt x="492" y="29"/>
                    <a:pt x="490" y="27"/>
                    <a:pt x="489" y="24"/>
                  </a:cubicBezTo>
                  <a:lnTo>
                    <a:pt x="488" y="24"/>
                  </a:lnTo>
                  <a:cubicBezTo>
                    <a:pt x="489" y="33"/>
                    <a:pt x="488" y="33"/>
                    <a:pt x="487" y="33"/>
                  </a:cubicBezTo>
                  <a:cubicBezTo>
                    <a:pt x="487" y="33"/>
                    <a:pt x="486" y="33"/>
                    <a:pt x="487" y="40"/>
                  </a:cubicBezTo>
                  <a:cubicBezTo>
                    <a:pt x="487" y="49"/>
                    <a:pt x="487" y="49"/>
                    <a:pt x="487" y="49"/>
                  </a:cubicBezTo>
                  <a:cubicBezTo>
                    <a:pt x="485" y="44"/>
                    <a:pt x="484" y="38"/>
                    <a:pt x="484" y="33"/>
                  </a:cubicBezTo>
                  <a:cubicBezTo>
                    <a:pt x="484" y="30"/>
                    <a:pt x="483" y="28"/>
                    <a:pt x="482" y="28"/>
                  </a:cubicBezTo>
                  <a:cubicBezTo>
                    <a:pt x="482" y="28"/>
                    <a:pt x="481" y="32"/>
                    <a:pt x="481" y="42"/>
                  </a:cubicBezTo>
                  <a:cubicBezTo>
                    <a:pt x="482" y="50"/>
                    <a:pt x="482" y="54"/>
                    <a:pt x="482" y="54"/>
                  </a:cubicBezTo>
                  <a:cubicBezTo>
                    <a:pt x="482" y="54"/>
                    <a:pt x="481" y="50"/>
                    <a:pt x="480" y="42"/>
                  </a:cubicBezTo>
                  <a:cubicBezTo>
                    <a:pt x="480" y="36"/>
                    <a:pt x="480" y="30"/>
                    <a:pt x="479" y="30"/>
                  </a:cubicBezTo>
                  <a:cubicBezTo>
                    <a:pt x="479" y="30"/>
                    <a:pt x="479" y="31"/>
                    <a:pt x="479" y="34"/>
                  </a:cubicBezTo>
                  <a:cubicBezTo>
                    <a:pt x="479" y="34"/>
                    <a:pt x="477" y="35"/>
                    <a:pt x="479" y="43"/>
                  </a:cubicBezTo>
                  <a:lnTo>
                    <a:pt x="476" y="43"/>
                  </a:lnTo>
                  <a:cubicBezTo>
                    <a:pt x="473" y="37"/>
                    <a:pt x="472" y="36"/>
                    <a:pt x="471" y="36"/>
                  </a:cubicBezTo>
                  <a:cubicBezTo>
                    <a:pt x="471" y="36"/>
                    <a:pt x="470" y="36"/>
                    <a:pt x="470" y="36"/>
                  </a:cubicBezTo>
                  <a:cubicBezTo>
                    <a:pt x="471" y="40"/>
                    <a:pt x="471" y="42"/>
                    <a:pt x="471" y="42"/>
                  </a:cubicBezTo>
                  <a:cubicBezTo>
                    <a:pt x="470" y="42"/>
                    <a:pt x="469" y="40"/>
                    <a:pt x="468" y="36"/>
                  </a:cubicBezTo>
                  <a:cubicBezTo>
                    <a:pt x="467" y="33"/>
                    <a:pt x="466" y="31"/>
                    <a:pt x="466" y="31"/>
                  </a:cubicBezTo>
                  <a:lnTo>
                    <a:pt x="466" y="31"/>
                  </a:lnTo>
                  <a:cubicBezTo>
                    <a:pt x="466" y="31"/>
                    <a:pt x="466" y="35"/>
                    <a:pt x="469" y="44"/>
                  </a:cubicBezTo>
                  <a:cubicBezTo>
                    <a:pt x="470" y="48"/>
                    <a:pt x="469" y="50"/>
                    <a:pt x="469" y="50"/>
                  </a:cubicBezTo>
                  <a:cubicBezTo>
                    <a:pt x="469" y="50"/>
                    <a:pt x="468" y="49"/>
                    <a:pt x="467" y="45"/>
                  </a:cubicBezTo>
                  <a:cubicBezTo>
                    <a:pt x="464" y="36"/>
                    <a:pt x="463" y="32"/>
                    <a:pt x="462" y="32"/>
                  </a:cubicBezTo>
                  <a:lnTo>
                    <a:pt x="462" y="32"/>
                  </a:lnTo>
                  <a:cubicBezTo>
                    <a:pt x="462" y="32"/>
                    <a:pt x="462" y="34"/>
                    <a:pt x="463" y="37"/>
                  </a:cubicBezTo>
                  <a:cubicBezTo>
                    <a:pt x="464" y="45"/>
                    <a:pt x="463" y="45"/>
                    <a:pt x="463" y="45"/>
                  </a:cubicBezTo>
                  <a:cubicBezTo>
                    <a:pt x="462" y="40"/>
                    <a:pt x="458" y="39"/>
                    <a:pt x="454" y="39"/>
                  </a:cubicBezTo>
                  <a:cubicBezTo>
                    <a:pt x="451" y="39"/>
                    <a:pt x="447" y="40"/>
                    <a:pt x="443" y="40"/>
                  </a:cubicBezTo>
                  <a:cubicBezTo>
                    <a:pt x="443" y="46"/>
                    <a:pt x="444" y="52"/>
                    <a:pt x="447" y="57"/>
                  </a:cubicBezTo>
                  <a:cubicBezTo>
                    <a:pt x="448" y="64"/>
                    <a:pt x="449" y="66"/>
                    <a:pt x="449" y="66"/>
                  </a:cubicBezTo>
                  <a:cubicBezTo>
                    <a:pt x="449" y="66"/>
                    <a:pt x="447" y="62"/>
                    <a:pt x="445" y="57"/>
                  </a:cubicBezTo>
                  <a:cubicBezTo>
                    <a:pt x="442" y="46"/>
                    <a:pt x="439" y="40"/>
                    <a:pt x="438" y="40"/>
                  </a:cubicBezTo>
                  <a:lnTo>
                    <a:pt x="438" y="40"/>
                  </a:lnTo>
                  <a:cubicBezTo>
                    <a:pt x="438" y="40"/>
                    <a:pt x="439" y="46"/>
                    <a:pt x="443" y="57"/>
                  </a:cubicBezTo>
                  <a:cubicBezTo>
                    <a:pt x="446" y="65"/>
                    <a:pt x="447" y="69"/>
                    <a:pt x="447" y="69"/>
                  </a:cubicBezTo>
                  <a:cubicBezTo>
                    <a:pt x="447" y="69"/>
                    <a:pt x="446" y="66"/>
                    <a:pt x="443" y="58"/>
                  </a:cubicBezTo>
                  <a:cubicBezTo>
                    <a:pt x="441" y="54"/>
                    <a:pt x="441" y="53"/>
                    <a:pt x="440" y="53"/>
                  </a:cubicBezTo>
                  <a:lnTo>
                    <a:pt x="440" y="53"/>
                  </a:lnTo>
                  <a:cubicBezTo>
                    <a:pt x="440" y="53"/>
                    <a:pt x="440" y="54"/>
                    <a:pt x="441" y="58"/>
                  </a:cubicBezTo>
                  <a:cubicBezTo>
                    <a:pt x="442" y="62"/>
                    <a:pt x="442" y="64"/>
                    <a:pt x="442" y="64"/>
                  </a:cubicBezTo>
                  <a:cubicBezTo>
                    <a:pt x="442" y="64"/>
                    <a:pt x="441" y="62"/>
                    <a:pt x="440" y="58"/>
                  </a:cubicBezTo>
                  <a:cubicBezTo>
                    <a:pt x="437" y="53"/>
                    <a:pt x="435" y="48"/>
                    <a:pt x="435" y="48"/>
                  </a:cubicBezTo>
                  <a:lnTo>
                    <a:pt x="435" y="48"/>
                  </a:lnTo>
                  <a:cubicBezTo>
                    <a:pt x="434" y="48"/>
                    <a:pt x="435" y="49"/>
                    <a:pt x="435" y="52"/>
                  </a:cubicBezTo>
                  <a:cubicBezTo>
                    <a:pt x="435" y="52"/>
                    <a:pt x="434" y="52"/>
                    <a:pt x="431" y="44"/>
                  </a:cubicBezTo>
                  <a:cubicBezTo>
                    <a:pt x="430" y="42"/>
                    <a:pt x="429" y="41"/>
                    <a:pt x="429" y="41"/>
                  </a:cubicBezTo>
                  <a:lnTo>
                    <a:pt x="429" y="41"/>
                  </a:lnTo>
                  <a:cubicBezTo>
                    <a:pt x="429" y="41"/>
                    <a:pt x="430" y="47"/>
                    <a:pt x="431" y="53"/>
                  </a:cubicBezTo>
                  <a:cubicBezTo>
                    <a:pt x="432" y="61"/>
                    <a:pt x="432" y="65"/>
                    <a:pt x="432" y="65"/>
                  </a:cubicBezTo>
                  <a:cubicBezTo>
                    <a:pt x="431" y="65"/>
                    <a:pt x="430" y="61"/>
                    <a:pt x="427" y="53"/>
                  </a:cubicBezTo>
                  <a:cubicBezTo>
                    <a:pt x="426" y="47"/>
                    <a:pt x="425" y="45"/>
                    <a:pt x="424" y="45"/>
                  </a:cubicBezTo>
                  <a:lnTo>
                    <a:pt x="424" y="45"/>
                  </a:lnTo>
                  <a:cubicBezTo>
                    <a:pt x="423" y="45"/>
                    <a:pt x="423" y="52"/>
                    <a:pt x="425" y="62"/>
                  </a:cubicBezTo>
                  <a:cubicBezTo>
                    <a:pt x="428" y="71"/>
                    <a:pt x="429" y="75"/>
                    <a:pt x="429" y="75"/>
                  </a:cubicBezTo>
                  <a:cubicBezTo>
                    <a:pt x="429" y="75"/>
                    <a:pt x="428" y="73"/>
                    <a:pt x="427" y="71"/>
                  </a:cubicBezTo>
                  <a:cubicBezTo>
                    <a:pt x="425" y="63"/>
                    <a:pt x="424" y="63"/>
                    <a:pt x="424" y="63"/>
                  </a:cubicBezTo>
                  <a:cubicBezTo>
                    <a:pt x="423" y="63"/>
                    <a:pt x="422" y="63"/>
                    <a:pt x="420" y="55"/>
                  </a:cubicBezTo>
                  <a:cubicBezTo>
                    <a:pt x="420" y="55"/>
                    <a:pt x="418" y="56"/>
                    <a:pt x="420" y="64"/>
                  </a:cubicBezTo>
                  <a:cubicBezTo>
                    <a:pt x="420" y="70"/>
                    <a:pt x="420" y="73"/>
                    <a:pt x="419" y="73"/>
                  </a:cubicBezTo>
                  <a:cubicBezTo>
                    <a:pt x="418" y="73"/>
                    <a:pt x="415" y="67"/>
                    <a:pt x="411" y="57"/>
                  </a:cubicBezTo>
                  <a:lnTo>
                    <a:pt x="411" y="57"/>
                  </a:lnTo>
                  <a:lnTo>
                    <a:pt x="412" y="66"/>
                  </a:lnTo>
                  <a:cubicBezTo>
                    <a:pt x="415" y="75"/>
                    <a:pt x="416" y="82"/>
                    <a:pt x="416" y="82"/>
                  </a:cubicBezTo>
                  <a:cubicBezTo>
                    <a:pt x="415" y="82"/>
                    <a:pt x="415" y="80"/>
                    <a:pt x="413" y="74"/>
                  </a:cubicBezTo>
                  <a:lnTo>
                    <a:pt x="409" y="66"/>
                  </a:lnTo>
                  <a:lnTo>
                    <a:pt x="409" y="66"/>
                  </a:lnTo>
                  <a:cubicBezTo>
                    <a:pt x="411" y="73"/>
                    <a:pt x="411" y="75"/>
                    <a:pt x="410" y="75"/>
                  </a:cubicBezTo>
                  <a:cubicBezTo>
                    <a:pt x="409" y="75"/>
                    <a:pt x="405" y="69"/>
                    <a:pt x="403" y="60"/>
                  </a:cubicBezTo>
                  <a:cubicBezTo>
                    <a:pt x="400" y="54"/>
                    <a:pt x="400" y="52"/>
                    <a:pt x="399" y="52"/>
                  </a:cubicBezTo>
                  <a:cubicBezTo>
                    <a:pt x="399" y="52"/>
                    <a:pt x="399" y="53"/>
                    <a:pt x="398" y="53"/>
                  </a:cubicBezTo>
                  <a:lnTo>
                    <a:pt x="402" y="60"/>
                  </a:lnTo>
                  <a:cubicBezTo>
                    <a:pt x="404" y="65"/>
                    <a:pt x="405" y="71"/>
                    <a:pt x="406" y="75"/>
                  </a:cubicBezTo>
                  <a:cubicBezTo>
                    <a:pt x="406" y="76"/>
                    <a:pt x="406" y="76"/>
                    <a:pt x="405" y="76"/>
                  </a:cubicBezTo>
                  <a:cubicBezTo>
                    <a:pt x="404" y="76"/>
                    <a:pt x="403" y="74"/>
                    <a:pt x="402" y="69"/>
                  </a:cubicBezTo>
                  <a:cubicBezTo>
                    <a:pt x="398" y="64"/>
                    <a:pt x="396" y="59"/>
                    <a:pt x="396" y="59"/>
                  </a:cubicBezTo>
                  <a:lnTo>
                    <a:pt x="396" y="59"/>
                  </a:lnTo>
                  <a:cubicBezTo>
                    <a:pt x="396" y="59"/>
                    <a:pt x="396" y="59"/>
                    <a:pt x="397" y="62"/>
                  </a:cubicBezTo>
                  <a:cubicBezTo>
                    <a:pt x="397" y="62"/>
                    <a:pt x="396" y="62"/>
                    <a:pt x="392" y="55"/>
                  </a:cubicBezTo>
                  <a:lnTo>
                    <a:pt x="388" y="56"/>
                  </a:lnTo>
                  <a:cubicBezTo>
                    <a:pt x="389" y="60"/>
                    <a:pt x="389" y="62"/>
                    <a:pt x="389" y="62"/>
                  </a:cubicBezTo>
                  <a:cubicBezTo>
                    <a:pt x="388" y="62"/>
                    <a:pt x="387" y="60"/>
                    <a:pt x="386" y="56"/>
                  </a:cubicBezTo>
                  <a:cubicBezTo>
                    <a:pt x="386" y="56"/>
                    <a:pt x="384" y="57"/>
                    <a:pt x="386" y="65"/>
                  </a:cubicBezTo>
                  <a:cubicBezTo>
                    <a:pt x="385" y="65"/>
                    <a:pt x="385" y="66"/>
                    <a:pt x="384" y="66"/>
                  </a:cubicBezTo>
                  <a:cubicBezTo>
                    <a:pt x="383" y="66"/>
                    <a:pt x="382" y="64"/>
                    <a:pt x="379" y="58"/>
                  </a:cubicBezTo>
                  <a:lnTo>
                    <a:pt x="379" y="58"/>
                  </a:lnTo>
                  <a:cubicBezTo>
                    <a:pt x="381" y="66"/>
                    <a:pt x="380" y="66"/>
                    <a:pt x="379" y="67"/>
                  </a:cubicBezTo>
                  <a:lnTo>
                    <a:pt x="378" y="67"/>
                  </a:lnTo>
                  <a:cubicBezTo>
                    <a:pt x="380" y="75"/>
                    <a:pt x="380" y="75"/>
                    <a:pt x="380" y="75"/>
                  </a:cubicBezTo>
                  <a:cubicBezTo>
                    <a:pt x="379" y="75"/>
                    <a:pt x="374" y="70"/>
                    <a:pt x="372" y="70"/>
                  </a:cubicBezTo>
                  <a:lnTo>
                    <a:pt x="372" y="70"/>
                  </a:lnTo>
                  <a:cubicBezTo>
                    <a:pt x="369" y="71"/>
                    <a:pt x="369" y="71"/>
                    <a:pt x="374" y="77"/>
                  </a:cubicBezTo>
                  <a:cubicBezTo>
                    <a:pt x="374" y="77"/>
                    <a:pt x="376" y="81"/>
                    <a:pt x="375" y="81"/>
                  </a:cubicBezTo>
                  <a:cubicBezTo>
                    <a:pt x="375" y="81"/>
                    <a:pt x="374" y="80"/>
                    <a:pt x="372" y="77"/>
                  </a:cubicBezTo>
                  <a:cubicBezTo>
                    <a:pt x="372" y="78"/>
                    <a:pt x="372" y="78"/>
                    <a:pt x="372" y="78"/>
                  </a:cubicBezTo>
                  <a:cubicBezTo>
                    <a:pt x="371" y="78"/>
                    <a:pt x="366" y="73"/>
                    <a:pt x="363" y="73"/>
                  </a:cubicBezTo>
                  <a:cubicBezTo>
                    <a:pt x="363" y="73"/>
                    <a:pt x="363" y="73"/>
                    <a:pt x="362" y="73"/>
                  </a:cubicBezTo>
                  <a:cubicBezTo>
                    <a:pt x="359" y="74"/>
                    <a:pt x="359" y="74"/>
                    <a:pt x="362" y="81"/>
                  </a:cubicBezTo>
                  <a:cubicBezTo>
                    <a:pt x="366" y="88"/>
                    <a:pt x="367" y="92"/>
                    <a:pt x="367" y="92"/>
                  </a:cubicBezTo>
                  <a:cubicBezTo>
                    <a:pt x="366" y="92"/>
                    <a:pt x="364" y="89"/>
                    <a:pt x="361" y="82"/>
                  </a:cubicBezTo>
                  <a:cubicBezTo>
                    <a:pt x="357" y="74"/>
                    <a:pt x="354" y="70"/>
                    <a:pt x="354" y="70"/>
                  </a:cubicBezTo>
                  <a:lnTo>
                    <a:pt x="354" y="70"/>
                  </a:lnTo>
                  <a:cubicBezTo>
                    <a:pt x="354" y="70"/>
                    <a:pt x="354" y="72"/>
                    <a:pt x="356" y="75"/>
                  </a:cubicBezTo>
                  <a:cubicBezTo>
                    <a:pt x="358" y="83"/>
                    <a:pt x="358" y="83"/>
                    <a:pt x="357" y="83"/>
                  </a:cubicBezTo>
                  <a:cubicBezTo>
                    <a:pt x="355" y="79"/>
                    <a:pt x="354" y="77"/>
                    <a:pt x="353" y="77"/>
                  </a:cubicBezTo>
                  <a:cubicBezTo>
                    <a:pt x="353" y="77"/>
                    <a:pt x="353" y="80"/>
                    <a:pt x="353" y="84"/>
                  </a:cubicBezTo>
                  <a:cubicBezTo>
                    <a:pt x="353" y="84"/>
                    <a:pt x="353" y="84"/>
                    <a:pt x="350" y="76"/>
                  </a:cubicBezTo>
                  <a:lnTo>
                    <a:pt x="348" y="77"/>
                  </a:lnTo>
                  <a:cubicBezTo>
                    <a:pt x="350" y="85"/>
                    <a:pt x="349" y="88"/>
                    <a:pt x="348" y="88"/>
                  </a:cubicBezTo>
                  <a:cubicBezTo>
                    <a:pt x="346" y="88"/>
                    <a:pt x="342" y="84"/>
                    <a:pt x="340" y="81"/>
                  </a:cubicBezTo>
                  <a:lnTo>
                    <a:pt x="340" y="81"/>
                  </a:lnTo>
                  <a:cubicBezTo>
                    <a:pt x="340" y="81"/>
                    <a:pt x="339" y="81"/>
                    <a:pt x="341" y="89"/>
                  </a:cubicBezTo>
                  <a:cubicBezTo>
                    <a:pt x="344" y="97"/>
                    <a:pt x="345" y="101"/>
                    <a:pt x="345" y="101"/>
                  </a:cubicBezTo>
                  <a:cubicBezTo>
                    <a:pt x="344" y="101"/>
                    <a:pt x="342" y="97"/>
                    <a:pt x="339" y="90"/>
                  </a:cubicBezTo>
                  <a:lnTo>
                    <a:pt x="339" y="90"/>
                  </a:lnTo>
                  <a:cubicBezTo>
                    <a:pt x="340" y="93"/>
                    <a:pt x="339" y="96"/>
                    <a:pt x="338" y="96"/>
                  </a:cubicBezTo>
                  <a:cubicBezTo>
                    <a:pt x="337" y="96"/>
                    <a:pt x="334" y="93"/>
                    <a:pt x="331" y="84"/>
                  </a:cubicBezTo>
                  <a:cubicBezTo>
                    <a:pt x="328" y="77"/>
                    <a:pt x="323" y="70"/>
                    <a:pt x="323" y="70"/>
                  </a:cubicBezTo>
                  <a:lnTo>
                    <a:pt x="323" y="70"/>
                  </a:lnTo>
                  <a:cubicBezTo>
                    <a:pt x="326" y="77"/>
                    <a:pt x="325" y="77"/>
                    <a:pt x="325" y="77"/>
                  </a:cubicBezTo>
                  <a:cubicBezTo>
                    <a:pt x="329" y="85"/>
                    <a:pt x="328" y="85"/>
                    <a:pt x="325" y="86"/>
                  </a:cubicBezTo>
                  <a:cubicBezTo>
                    <a:pt x="323" y="88"/>
                    <a:pt x="323" y="97"/>
                    <a:pt x="321" y="97"/>
                  </a:cubicBezTo>
                  <a:cubicBezTo>
                    <a:pt x="320" y="97"/>
                    <a:pt x="320" y="97"/>
                    <a:pt x="319" y="97"/>
                  </a:cubicBezTo>
                  <a:cubicBezTo>
                    <a:pt x="317" y="97"/>
                    <a:pt x="315" y="96"/>
                    <a:pt x="312" y="92"/>
                  </a:cubicBezTo>
                  <a:cubicBezTo>
                    <a:pt x="311" y="92"/>
                    <a:pt x="310" y="92"/>
                    <a:pt x="312" y="100"/>
                  </a:cubicBezTo>
                  <a:cubicBezTo>
                    <a:pt x="313" y="104"/>
                    <a:pt x="313" y="106"/>
                    <a:pt x="313" y="106"/>
                  </a:cubicBezTo>
                  <a:cubicBezTo>
                    <a:pt x="312" y="106"/>
                    <a:pt x="311" y="105"/>
                    <a:pt x="310" y="101"/>
                  </a:cubicBezTo>
                  <a:lnTo>
                    <a:pt x="309" y="102"/>
                  </a:lnTo>
                  <a:cubicBezTo>
                    <a:pt x="310" y="110"/>
                    <a:pt x="310" y="110"/>
                    <a:pt x="310" y="110"/>
                  </a:cubicBezTo>
                  <a:cubicBezTo>
                    <a:pt x="306" y="105"/>
                    <a:pt x="303" y="101"/>
                    <a:pt x="303" y="101"/>
                  </a:cubicBezTo>
                  <a:lnTo>
                    <a:pt x="303" y="101"/>
                  </a:lnTo>
                  <a:cubicBezTo>
                    <a:pt x="303" y="101"/>
                    <a:pt x="303" y="101"/>
                    <a:pt x="304" y="103"/>
                  </a:cubicBezTo>
                  <a:cubicBezTo>
                    <a:pt x="307" y="111"/>
                    <a:pt x="306" y="111"/>
                    <a:pt x="305" y="112"/>
                  </a:cubicBezTo>
                  <a:cubicBezTo>
                    <a:pt x="304" y="111"/>
                    <a:pt x="302" y="111"/>
                    <a:pt x="300" y="111"/>
                  </a:cubicBezTo>
                  <a:cubicBezTo>
                    <a:pt x="290" y="111"/>
                    <a:pt x="271" y="121"/>
                    <a:pt x="274" y="127"/>
                  </a:cubicBezTo>
                  <a:lnTo>
                    <a:pt x="272" y="128"/>
                  </a:lnTo>
                  <a:lnTo>
                    <a:pt x="269" y="129"/>
                  </a:lnTo>
                  <a:cubicBezTo>
                    <a:pt x="266" y="124"/>
                    <a:pt x="264" y="122"/>
                    <a:pt x="263" y="122"/>
                  </a:cubicBezTo>
                  <a:cubicBezTo>
                    <a:pt x="260" y="122"/>
                    <a:pt x="261" y="128"/>
                    <a:pt x="261" y="132"/>
                  </a:cubicBezTo>
                  <a:cubicBezTo>
                    <a:pt x="265" y="140"/>
                    <a:pt x="264" y="140"/>
                    <a:pt x="264" y="141"/>
                  </a:cubicBezTo>
                  <a:cubicBezTo>
                    <a:pt x="259" y="133"/>
                    <a:pt x="256" y="130"/>
                    <a:pt x="255" y="130"/>
                  </a:cubicBezTo>
                  <a:cubicBezTo>
                    <a:pt x="254" y="130"/>
                    <a:pt x="254" y="132"/>
                    <a:pt x="255" y="136"/>
                  </a:cubicBezTo>
                  <a:cubicBezTo>
                    <a:pt x="259" y="143"/>
                    <a:pt x="260" y="147"/>
                    <a:pt x="260" y="147"/>
                  </a:cubicBezTo>
                  <a:cubicBezTo>
                    <a:pt x="260" y="147"/>
                    <a:pt x="257" y="144"/>
                    <a:pt x="254" y="137"/>
                  </a:cubicBezTo>
                  <a:cubicBezTo>
                    <a:pt x="250" y="131"/>
                    <a:pt x="247" y="128"/>
                    <a:pt x="247" y="128"/>
                  </a:cubicBezTo>
                  <a:lnTo>
                    <a:pt x="247" y="128"/>
                  </a:lnTo>
                  <a:cubicBezTo>
                    <a:pt x="246" y="128"/>
                    <a:pt x="248" y="134"/>
                    <a:pt x="254" y="146"/>
                  </a:cubicBezTo>
                  <a:cubicBezTo>
                    <a:pt x="255" y="150"/>
                    <a:pt x="256" y="152"/>
                    <a:pt x="256" y="152"/>
                  </a:cubicBezTo>
                  <a:cubicBezTo>
                    <a:pt x="256" y="152"/>
                    <a:pt x="255" y="150"/>
                    <a:pt x="252" y="147"/>
                  </a:cubicBezTo>
                  <a:cubicBezTo>
                    <a:pt x="247" y="139"/>
                    <a:pt x="245" y="136"/>
                    <a:pt x="244" y="136"/>
                  </a:cubicBezTo>
                  <a:lnTo>
                    <a:pt x="244" y="136"/>
                  </a:lnTo>
                  <a:cubicBezTo>
                    <a:pt x="244" y="136"/>
                    <a:pt x="245" y="138"/>
                    <a:pt x="247" y="141"/>
                  </a:cubicBezTo>
                  <a:cubicBezTo>
                    <a:pt x="250" y="148"/>
                    <a:pt x="252" y="152"/>
                    <a:pt x="251" y="152"/>
                  </a:cubicBezTo>
                  <a:cubicBezTo>
                    <a:pt x="251" y="152"/>
                    <a:pt x="248" y="149"/>
                    <a:pt x="243" y="143"/>
                  </a:cubicBezTo>
                  <a:cubicBezTo>
                    <a:pt x="239" y="136"/>
                    <a:pt x="236" y="133"/>
                    <a:pt x="236" y="133"/>
                  </a:cubicBezTo>
                  <a:lnTo>
                    <a:pt x="236" y="133"/>
                  </a:lnTo>
                  <a:cubicBezTo>
                    <a:pt x="235" y="133"/>
                    <a:pt x="237" y="136"/>
                    <a:pt x="241" y="144"/>
                  </a:cubicBezTo>
                  <a:cubicBezTo>
                    <a:pt x="245" y="152"/>
                    <a:pt x="246" y="156"/>
                    <a:pt x="245" y="156"/>
                  </a:cubicBezTo>
                  <a:cubicBezTo>
                    <a:pt x="243" y="156"/>
                    <a:pt x="240" y="153"/>
                    <a:pt x="236" y="147"/>
                  </a:cubicBezTo>
                  <a:cubicBezTo>
                    <a:pt x="236" y="147"/>
                    <a:pt x="233" y="144"/>
                    <a:pt x="233" y="144"/>
                  </a:cubicBezTo>
                  <a:lnTo>
                    <a:pt x="233" y="144"/>
                  </a:lnTo>
                  <a:cubicBezTo>
                    <a:pt x="233" y="144"/>
                    <a:pt x="233" y="145"/>
                    <a:pt x="234" y="147"/>
                  </a:cubicBezTo>
                  <a:lnTo>
                    <a:pt x="229" y="141"/>
                  </a:lnTo>
                  <a:lnTo>
                    <a:pt x="228" y="143"/>
                  </a:lnTo>
                  <a:lnTo>
                    <a:pt x="232" y="149"/>
                  </a:lnTo>
                  <a:cubicBezTo>
                    <a:pt x="231" y="149"/>
                    <a:pt x="227" y="148"/>
                    <a:pt x="222" y="148"/>
                  </a:cubicBezTo>
                  <a:cubicBezTo>
                    <a:pt x="220" y="148"/>
                    <a:pt x="217" y="148"/>
                    <a:pt x="215" y="149"/>
                  </a:cubicBezTo>
                  <a:cubicBezTo>
                    <a:pt x="206" y="155"/>
                    <a:pt x="204" y="156"/>
                    <a:pt x="210" y="162"/>
                  </a:cubicBezTo>
                  <a:cubicBezTo>
                    <a:pt x="215" y="168"/>
                    <a:pt x="217" y="172"/>
                    <a:pt x="217" y="172"/>
                  </a:cubicBezTo>
                  <a:cubicBezTo>
                    <a:pt x="216" y="172"/>
                    <a:pt x="213" y="169"/>
                    <a:pt x="208" y="163"/>
                  </a:cubicBezTo>
                  <a:cubicBezTo>
                    <a:pt x="208" y="163"/>
                    <a:pt x="208" y="163"/>
                    <a:pt x="207" y="163"/>
                  </a:cubicBezTo>
                  <a:cubicBezTo>
                    <a:pt x="206" y="163"/>
                    <a:pt x="201" y="158"/>
                    <a:pt x="200" y="158"/>
                  </a:cubicBezTo>
                  <a:cubicBezTo>
                    <a:pt x="199" y="159"/>
                    <a:pt x="198" y="159"/>
                    <a:pt x="197" y="159"/>
                  </a:cubicBezTo>
                  <a:cubicBezTo>
                    <a:pt x="196" y="159"/>
                    <a:pt x="194" y="158"/>
                    <a:pt x="191" y="154"/>
                  </a:cubicBezTo>
                  <a:lnTo>
                    <a:pt x="191" y="155"/>
                  </a:lnTo>
                  <a:cubicBezTo>
                    <a:pt x="196" y="165"/>
                    <a:pt x="195" y="169"/>
                    <a:pt x="192" y="169"/>
                  </a:cubicBezTo>
                  <a:cubicBezTo>
                    <a:pt x="190" y="169"/>
                    <a:pt x="188" y="169"/>
                    <a:pt x="186" y="167"/>
                  </a:cubicBezTo>
                  <a:cubicBezTo>
                    <a:pt x="184" y="168"/>
                    <a:pt x="183" y="169"/>
                    <a:pt x="186" y="176"/>
                  </a:cubicBezTo>
                  <a:cubicBezTo>
                    <a:pt x="188" y="180"/>
                    <a:pt x="189" y="182"/>
                    <a:pt x="188" y="182"/>
                  </a:cubicBezTo>
                  <a:cubicBezTo>
                    <a:pt x="188" y="182"/>
                    <a:pt x="187" y="181"/>
                    <a:pt x="184" y="178"/>
                  </a:cubicBezTo>
                  <a:cubicBezTo>
                    <a:pt x="182" y="175"/>
                    <a:pt x="178" y="173"/>
                    <a:pt x="176" y="173"/>
                  </a:cubicBezTo>
                  <a:cubicBezTo>
                    <a:pt x="174" y="173"/>
                    <a:pt x="174" y="175"/>
                    <a:pt x="180" y="182"/>
                  </a:cubicBezTo>
                  <a:lnTo>
                    <a:pt x="173" y="175"/>
                  </a:lnTo>
                  <a:cubicBezTo>
                    <a:pt x="171" y="174"/>
                    <a:pt x="171" y="173"/>
                    <a:pt x="170" y="173"/>
                  </a:cubicBezTo>
                  <a:lnTo>
                    <a:pt x="170" y="173"/>
                  </a:lnTo>
                  <a:cubicBezTo>
                    <a:pt x="170" y="173"/>
                    <a:pt x="173" y="178"/>
                    <a:pt x="176" y="183"/>
                  </a:cubicBezTo>
                  <a:cubicBezTo>
                    <a:pt x="181" y="189"/>
                    <a:pt x="183" y="192"/>
                    <a:pt x="183" y="192"/>
                  </a:cubicBezTo>
                  <a:cubicBezTo>
                    <a:pt x="183" y="192"/>
                    <a:pt x="179" y="188"/>
                    <a:pt x="171" y="177"/>
                  </a:cubicBezTo>
                  <a:cubicBezTo>
                    <a:pt x="165" y="170"/>
                    <a:pt x="162" y="167"/>
                    <a:pt x="161" y="167"/>
                  </a:cubicBezTo>
                  <a:lnTo>
                    <a:pt x="161" y="167"/>
                  </a:lnTo>
                  <a:cubicBezTo>
                    <a:pt x="161" y="167"/>
                    <a:pt x="162" y="169"/>
                    <a:pt x="164" y="172"/>
                  </a:cubicBezTo>
                  <a:cubicBezTo>
                    <a:pt x="167" y="177"/>
                    <a:pt x="170" y="182"/>
                    <a:pt x="170" y="182"/>
                  </a:cubicBezTo>
                  <a:cubicBezTo>
                    <a:pt x="169" y="182"/>
                    <a:pt x="169" y="181"/>
                    <a:pt x="167" y="180"/>
                  </a:cubicBezTo>
                  <a:lnTo>
                    <a:pt x="167" y="180"/>
                  </a:lnTo>
                  <a:cubicBezTo>
                    <a:pt x="166" y="181"/>
                    <a:pt x="165" y="181"/>
                    <a:pt x="175" y="194"/>
                  </a:cubicBezTo>
                  <a:cubicBezTo>
                    <a:pt x="181" y="200"/>
                    <a:pt x="180" y="201"/>
                    <a:pt x="178" y="201"/>
                  </a:cubicBezTo>
                  <a:cubicBezTo>
                    <a:pt x="175" y="198"/>
                    <a:pt x="172" y="193"/>
                    <a:pt x="169" y="189"/>
                  </a:cubicBezTo>
                  <a:lnTo>
                    <a:pt x="167" y="190"/>
                  </a:lnTo>
                  <a:cubicBezTo>
                    <a:pt x="167" y="190"/>
                    <a:pt x="160" y="184"/>
                    <a:pt x="155" y="178"/>
                  </a:cubicBezTo>
                  <a:cubicBezTo>
                    <a:pt x="153" y="176"/>
                    <a:pt x="151" y="175"/>
                    <a:pt x="151" y="175"/>
                  </a:cubicBezTo>
                  <a:lnTo>
                    <a:pt x="151" y="175"/>
                  </a:lnTo>
                  <a:cubicBezTo>
                    <a:pt x="150" y="175"/>
                    <a:pt x="153" y="178"/>
                    <a:pt x="159" y="185"/>
                  </a:cubicBezTo>
                  <a:cubicBezTo>
                    <a:pt x="169" y="198"/>
                    <a:pt x="169" y="198"/>
                    <a:pt x="168" y="199"/>
                  </a:cubicBezTo>
                  <a:cubicBezTo>
                    <a:pt x="168" y="199"/>
                    <a:pt x="168" y="199"/>
                    <a:pt x="167" y="199"/>
                  </a:cubicBezTo>
                  <a:cubicBezTo>
                    <a:pt x="166" y="199"/>
                    <a:pt x="165" y="198"/>
                    <a:pt x="162" y="194"/>
                  </a:cubicBezTo>
                  <a:cubicBezTo>
                    <a:pt x="158" y="189"/>
                    <a:pt x="156" y="188"/>
                    <a:pt x="156" y="188"/>
                  </a:cubicBezTo>
                  <a:cubicBezTo>
                    <a:pt x="155" y="188"/>
                    <a:pt x="155" y="188"/>
                    <a:pt x="155" y="189"/>
                  </a:cubicBezTo>
                  <a:cubicBezTo>
                    <a:pt x="153" y="191"/>
                    <a:pt x="165" y="211"/>
                    <a:pt x="175" y="224"/>
                  </a:cubicBezTo>
                  <a:cubicBezTo>
                    <a:pt x="180" y="231"/>
                    <a:pt x="183" y="234"/>
                    <a:pt x="182" y="234"/>
                  </a:cubicBezTo>
                  <a:cubicBezTo>
                    <a:pt x="182" y="234"/>
                    <a:pt x="180" y="231"/>
                    <a:pt x="174" y="224"/>
                  </a:cubicBezTo>
                  <a:cubicBezTo>
                    <a:pt x="171" y="221"/>
                    <a:pt x="169" y="219"/>
                    <a:pt x="168" y="219"/>
                  </a:cubicBezTo>
                  <a:cubicBezTo>
                    <a:pt x="168" y="219"/>
                    <a:pt x="168" y="220"/>
                    <a:pt x="167" y="220"/>
                  </a:cubicBezTo>
                  <a:cubicBezTo>
                    <a:pt x="163" y="213"/>
                    <a:pt x="163" y="213"/>
                    <a:pt x="164" y="212"/>
                  </a:cubicBezTo>
                  <a:lnTo>
                    <a:pt x="158" y="205"/>
                  </a:lnTo>
                  <a:cubicBezTo>
                    <a:pt x="153" y="200"/>
                    <a:pt x="150" y="197"/>
                    <a:pt x="150" y="197"/>
                  </a:cubicBezTo>
                  <a:lnTo>
                    <a:pt x="150" y="197"/>
                  </a:lnTo>
                  <a:cubicBezTo>
                    <a:pt x="149" y="197"/>
                    <a:pt x="151" y="201"/>
                    <a:pt x="156" y="208"/>
                  </a:cubicBezTo>
                  <a:cubicBezTo>
                    <a:pt x="158" y="211"/>
                    <a:pt x="159" y="213"/>
                    <a:pt x="159" y="213"/>
                  </a:cubicBezTo>
                  <a:cubicBezTo>
                    <a:pt x="159" y="213"/>
                    <a:pt x="158" y="211"/>
                    <a:pt x="155" y="209"/>
                  </a:cubicBezTo>
                  <a:cubicBezTo>
                    <a:pt x="150" y="205"/>
                    <a:pt x="146" y="201"/>
                    <a:pt x="146" y="201"/>
                  </a:cubicBezTo>
                  <a:lnTo>
                    <a:pt x="146" y="201"/>
                  </a:lnTo>
                  <a:cubicBezTo>
                    <a:pt x="146" y="201"/>
                    <a:pt x="146" y="202"/>
                    <a:pt x="148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7" y="204"/>
                    <a:pt x="144" y="204"/>
                    <a:pt x="140" y="200"/>
                  </a:cubicBezTo>
                  <a:lnTo>
                    <a:pt x="140" y="200"/>
                  </a:lnTo>
                  <a:cubicBezTo>
                    <a:pt x="138" y="201"/>
                    <a:pt x="138" y="201"/>
                    <a:pt x="142" y="208"/>
                  </a:cubicBezTo>
                  <a:cubicBezTo>
                    <a:pt x="148" y="213"/>
                    <a:pt x="147" y="214"/>
                    <a:pt x="147" y="214"/>
                  </a:cubicBezTo>
                  <a:cubicBezTo>
                    <a:pt x="146" y="215"/>
                    <a:pt x="145" y="215"/>
                    <a:pt x="150" y="222"/>
                  </a:cubicBezTo>
                  <a:cubicBezTo>
                    <a:pt x="156" y="228"/>
                    <a:pt x="160" y="235"/>
                    <a:pt x="159" y="236"/>
                  </a:cubicBezTo>
                  <a:cubicBezTo>
                    <a:pt x="161" y="239"/>
                    <a:pt x="162" y="241"/>
                    <a:pt x="161" y="241"/>
                  </a:cubicBezTo>
                  <a:cubicBezTo>
                    <a:pt x="160" y="241"/>
                    <a:pt x="158" y="238"/>
                    <a:pt x="151" y="231"/>
                  </a:cubicBezTo>
                  <a:cubicBezTo>
                    <a:pt x="148" y="227"/>
                    <a:pt x="146" y="226"/>
                    <a:pt x="145" y="226"/>
                  </a:cubicBezTo>
                  <a:cubicBezTo>
                    <a:pt x="144" y="226"/>
                    <a:pt x="144" y="226"/>
                    <a:pt x="144" y="227"/>
                  </a:cubicBezTo>
                  <a:cubicBezTo>
                    <a:pt x="144" y="227"/>
                    <a:pt x="144" y="227"/>
                    <a:pt x="137" y="221"/>
                  </a:cubicBezTo>
                  <a:cubicBezTo>
                    <a:pt x="135" y="220"/>
                    <a:pt x="135" y="219"/>
                    <a:pt x="135" y="219"/>
                  </a:cubicBezTo>
                  <a:lnTo>
                    <a:pt x="135" y="219"/>
                  </a:lnTo>
                  <a:cubicBezTo>
                    <a:pt x="134" y="219"/>
                    <a:pt x="138" y="224"/>
                    <a:pt x="141" y="228"/>
                  </a:cubicBezTo>
                  <a:lnTo>
                    <a:pt x="153" y="240"/>
                  </a:lnTo>
                  <a:cubicBezTo>
                    <a:pt x="146" y="236"/>
                    <a:pt x="140" y="230"/>
                    <a:pt x="135" y="223"/>
                  </a:cubicBezTo>
                  <a:cubicBezTo>
                    <a:pt x="129" y="218"/>
                    <a:pt x="126" y="215"/>
                    <a:pt x="126" y="215"/>
                  </a:cubicBezTo>
                  <a:lnTo>
                    <a:pt x="126" y="215"/>
                  </a:lnTo>
                  <a:cubicBezTo>
                    <a:pt x="126" y="215"/>
                    <a:pt x="129" y="218"/>
                    <a:pt x="135" y="224"/>
                  </a:cubicBezTo>
                  <a:cubicBezTo>
                    <a:pt x="138" y="229"/>
                    <a:pt x="142" y="234"/>
                    <a:pt x="140" y="234"/>
                  </a:cubicBezTo>
                  <a:cubicBezTo>
                    <a:pt x="140" y="234"/>
                    <a:pt x="139" y="233"/>
                    <a:pt x="137" y="232"/>
                  </a:cubicBezTo>
                  <a:cubicBezTo>
                    <a:pt x="136" y="233"/>
                    <a:pt x="136" y="233"/>
                    <a:pt x="135" y="233"/>
                  </a:cubicBezTo>
                  <a:cubicBezTo>
                    <a:pt x="134" y="233"/>
                    <a:pt x="132" y="232"/>
                    <a:pt x="129" y="229"/>
                  </a:cubicBezTo>
                  <a:cubicBezTo>
                    <a:pt x="127" y="227"/>
                    <a:pt x="126" y="227"/>
                    <a:pt x="126" y="227"/>
                  </a:cubicBezTo>
                  <a:lnTo>
                    <a:pt x="126" y="227"/>
                  </a:lnTo>
                  <a:cubicBezTo>
                    <a:pt x="125" y="227"/>
                    <a:pt x="128" y="230"/>
                    <a:pt x="128" y="230"/>
                  </a:cubicBezTo>
                  <a:cubicBezTo>
                    <a:pt x="131" y="234"/>
                    <a:pt x="131" y="236"/>
                    <a:pt x="130" y="236"/>
                  </a:cubicBezTo>
                  <a:cubicBezTo>
                    <a:pt x="129" y="236"/>
                    <a:pt x="127" y="235"/>
                    <a:pt x="123" y="233"/>
                  </a:cubicBezTo>
                  <a:cubicBezTo>
                    <a:pt x="117" y="229"/>
                    <a:pt x="113" y="227"/>
                    <a:pt x="112" y="227"/>
                  </a:cubicBezTo>
                  <a:lnTo>
                    <a:pt x="112" y="227"/>
                  </a:lnTo>
                  <a:cubicBezTo>
                    <a:pt x="111" y="227"/>
                    <a:pt x="114" y="230"/>
                    <a:pt x="120" y="236"/>
                  </a:cubicBezTo>
                  <a:cubicBezTo>
                    <a:pt x="123" y="240"/>
                    <a:pt x="127" y="243"/>
                    <a:pt x="126" y="243"/>
                  </a:cubicBezTo>
                  <a:cubicBezTo>
                    <a:pt x="126" y="243"/>
                    <a:pt x="124" y="241"/>
                    <a:pt x="119" y="237"/>
                  </a:cubicBezTo>
                  <a:cubicBezTo>
                    <a:pt x="117" y="235"/>
                    <a:pt x="116" y="235"/>
                    <a:pt x="116" y="235"/>
                  </a:cubicBezTo>
                  <a:lnTo>
                    <a:pt x="116" y="235"/>
                  </a:lnTo>
                  <a:cubicBezTo>
                    <a:pt x="115" y="235"/>
                    <a:pt x="119" y="240"/>
                    <a:pt x="121" y="245"/>
                  </a:cubicBezTo>
                  <a:cubicBezTo>
                    <a:pt x="127" y="251"/>
                    <a:pt x="138" y="264"/>
                    <a:pt x="144" y="269"/>
                  </a:cubicBezTo>
                  <a:cubicBezTo>
                    <a:pt x="150" y="276"/>
                    <a:pt x="153" y="279"/>
                    <a:pt x="153" y="279"/>
                  </a:cubicBezTo>
                  <a:cubicBezTo>
                    <a:pt x="152" y="279"/>
                    <a:pt x="151" y="278"/>
                    <a:pt x="148" y="276"/>
                  </a:cubicBezTo>
                  <a:cubicBezTo>
                    <a:pt x="142" y="274"/>
                    <a:pt x="138" y="270"/>
                    <a:pt x="135" y="266"/>
                  </a:cubicBezTo>
                  <a:cubicBezTo>
                    <a:pt x="129" y="260"/>
                    <a:pt x="130" y="259"/>
                    <a:pt x="130" y="259"/>
                  </a:cubicBezTo>
                  <a:lnTo>
                    <a:pt x="131" y="258"/>
                  </a:lnTo>
                  <a:cubicBezTo>
                    <a:pt x="126" y="253"/>
                    <a:pt x="121" y="248"/>
                    <a:pt x="118" y="248"/>
                  </a:cubicBezTo>
                  <a:cubicBezTo>
                    <a:pt x="118" y="248"/>
                    <a:pt x="118" y="248"/>
                    <a:pt x="118" y="248"/>
                  </a:cubicBezTo>
                  <a:cubicBezTo>
                    <a:pt x="115" y="245"/>
                    <a:pt x="113" y="244"/>
                    <a:pt x="113" y="244"/>
                  </a:cubicBezTo>
                  <a:lnTo>
                    <a:pt x="113" y="244"/>
                  </a:lnTo>
                  <a:cubicBezTo>
                    <a:pt x="112" y="244"/>
                    <a:pt x="114" y="246"/>
                    <a:pt x="117" y="249"/>
                  </a:cubicBezTo>
                  <a:cubicBezTo>
                    <a:pt x="113" y="247"/>
                    <a:pt x="111" y="246"/>
                    <a:pt x="110" y="246"/>
                  </a:cubicBezTo>
                  <a:cubicBezTo>
                    <a:pt x="108" y="246"/>
                    <a:pt x="108" y="246"/>
                    <a:pt x="107" y="247"/>
                  </a:cubicBezTo>
                  <a:cubicBezTo>
                    <a:pt x="106" y="247"/>
                    <a:pt x="105" y="248"/>
                    <a:pt x="104" y="248"/>
                  </a:cubicBezTo>
                  <a:cubicBezTo>
                    <a:pt x="102" y="248"/>
                    <a:pt x="100" y="247"/>
                    <a:pt x="97" y="245"/>
                  </a:cubicBezTo>
                  <a:lnTo>
                    <a:pt x="97" y="245"/>
                  </a:lnTo>
                  <a:cubicBezTo>
                    <a:pt x="95" y="246"/>
                    <a:pt x="94" y="247"/>
                    <a:pt x="100" y="252"/>
                  </a:cubicBezTo>
                  <a:cubicBezTo>
                    <a:pt x="108" y="259"/>
                    <a:pt x="110" y="263"/>
                    <a:pt x="109" y="263"/>
                  </a:cubicBezTo>
                  <a:cubicBezTo>
                    <a:pt x="109" y="263"/>
                    <a:pt x="108" y="261"/>
                    <a:pt x="105" y="259"/>
                  </a:cubicBezTo>
                  <a:cubicBezTo>
                    <a:pt x="100" y="255"/>
                    <a:pt x="95" y="252"/>
                    <a:pt x="90" y="252"/>
                  </a:cubicBezTo>
                  <a:cubicBezTo>
                    <a:pt x="85" y="252"/>
                    <a:pt x="82" y="257"/>
                    <a:pt x="89" y="264"/>
                  </a:cubicBezTo>
                  <a:lnTo>
                    <a:pt x="88" y="265"/>
                  </a:lnTo>
                  <a:cubicBezTo>
                    <a:pt x="85" y="264"/>
                    <a:pt x="83" y="263"/>
                    <a:pt x="82" y="263"/>
                  </a:cubicBezTo>
                  <a:cubicBezTo>
                    <a:pt x="78" y="263"/>
                    <a:pt x="77" y="266"/>
                    <a:pt x="81" y="270"/>
                  </a:cubicBezTo>
                  <a:lnTo>
                    <a:pt x="79" y="273"/>
                  </a:lnTo>
                  <a:cubicBezTo>
                    <a:pt x="76" y="271"/>
                    <a:pt x="74" y="270"/>
                    <a:pt x="73" y="270"/>
                  </a:cubicBezTo>
                  <a:cubicBezTo>
                    <a:pt x="72" y="270"/>
                    <a:pt x="73" y="272"/>
                    <a:pt x="76" y="276"/>
                  </a:cubicBezTo>
                  <a:cubicBezTo>
                    <a:pt x="79" y="280"/>
                    <a:pt x="84" y="284"/>
                    <a:pt x="84" y="284"/>
                  </a:cubicBezTo>
                  <a:cubicBezTo>
                    <a:pt x="84" y="284"/>
                    <a:pt x="83" y="283"/>
                    <a:pt x="81" y="282"/>
                  </a:cubicBezTo>
                  <a:cubicBezTo>
                    <a:pt x="78" y="279"/>
                    <a:pt x="76" y="278"/>
                    <a:pt x="75" y="278"/>
                  </a:cubicBezTo>
                  <a:cubicBezTo>
                    <a:pt x="74" y="278"/>
                    <a:pt x="72" y="279"/>
                    <a:pt x="71" y="281"/>
                  </a:cubicBezTo>
                  <a:cubicBezTo>
                    <a:pt x="68" y="283"/>
                    <a:pt x="68" y="283"/>
                    <a:pt x="75" y="288"/>
                  </a:cubicBezTo>
                  <a:cubicBezTo>
                    <a:pt x="76" y="291"/>
                    <a:pt x="76" y="292"/>
                    <a:pt x="75" y="292"/>
                  </a:cubicBezTo>
                  <a:cubicBezTo>
                    <a:pt x="74" y="292"/>
                    <a:pt x="70" y="289"/>
                    <a:pt x="66" y="285"/>
                  </a:cubicBezTo>
                  <a:cubicBezTo>
                    <a:pt x="61" y="280"/>
                    <a:pt x="58" y="278"/>
                    <a:pt x="57" y="278"/>
                  </a:cubicBezTo>
                  <a:lnTo>
                    <a:pt x="57" y="278"/>
                  </a:lnTo>
                  <a:cubicBezTo>
                    <a:pt x="56" y="278"/>
                    <a:pt x="60" y="282"/>
                    <a:pt x="71" y="292"/>
                  </a:cubicBezTo>
                  <a:cubicBezTo>
                    <a:pt x="78" y="299"/>
                    <a:pt x="80" y="302"/>
                    <a:pt x="79" y="302"/>
                  </a:cubicBezTo>
                  <a:cubicBezTo>
                    <a:pt x="78" y="302"/>
                    <a:pt x="76" y="301"/>
                    <a:pt x="74" y="300"/>
                  </a:cubicBezTo>
                  <a:cubicBezTo>
                    <a:pt x="68" y="294"/>
                    <a:pt x="70" y="293"/>
                    <a:pt x="70" y="293"/>
                  </a:cubicBezTo>
                  <a:lnTo>
                    <a:pt x="57" y="282"/>
                  </a:lnTo>
                  <a:lnTo>
                    <a:pt x="57" y="282"/>
                  </a:lnTo>
                  <a:cubicBezTo>
                    <a:pt x="57" y="283"/>
                    <a:pt x="57" y="283"/>
                    <a:pt x="63" y="288"/>
                  </a:cubicBezTo>
                  <a:cubicBezTo>
                    <a:pt x="63" y="288"/>
                    <a:pt x="62" y="290"/>
                    <a:pt x="67" y="295"/>
                  </a:cubicBezTo>
                  <a:cubicBezTo>
                    <a:pt x="73" y="302"/>
                    <a:pt x="79" y="306"/>
                    <a:pt x="85" y="311"/>
                  </a:cubicBezTo>
                  <a:cubicBezTo>
                    <a:pt x="92" y="316"/>
                    <a:pt x="92" y="316"/>
                    <a:pt x="91" y="318"/>
                  </a:cubicBezTo>
                  <a:cubicBezTo>
                    <a:pt x="84" y="313"/>
                    <a:pt x="77" y="309"/>
                    <a:pt x="72" y="302"/>
                  </a:cubicBezTo>
                  <a:cubicBezTo>
                    <a:pt x="73" y="302"/>
                    <a:pt x="66" y="296"/>
                    <a:pt x="61" y="291"/>
                  </a:cubicBezTo>
                  <a:cubicBezTo>
                    <a:pt x="60" y="290"/>
                    <a:pt x="59" y="289"/>
                    <a:pt x="59" y="289"/>
                  </a:cubicBezTo>
                  <a:lnTo>
                    <a:pt x="59" y="289"/>
                  </a:lnTo>
                  <a:cubicBezTo>
                    <a:pt x="57" y="289"/>
                    <a:pt x="65" y="301"/>
                    <a:pt x="75" y="311"/>
                  </a:cubicBezTo>
                  <a:cubicBezTo>
                    <a:pt x="72" y="309"/>
                    <a:pt x="74" y="310"/>
                    <a:pt x="68" y="305"/>
                  </a:cubicBezTo>
                  <a:cubicBezTo>
                    <a:pt x="65" y="303"/>
                    <a:pt x="63" y="302"/>
                    <a:pt x="62" y="302"/>
                  </a:cubicBezTo>
                  <a:cubicBezTo>
                    <a:pt x="61" y="302"/>
                    <a:pt x="60" y="302"/>
                    <a:pt x="59" y="303"/>
                  </a:cubicBezTo>
                  <a:cubicBezTo>
                    <a:pt x="58" y="305"/>
                    <a:pt x="57" y="305"/>
                    <a:pt x="64" y="311"/>
                  </a:cubicBezTo>
                  <a:cubicBezTo>
                    <a:pt x="70" y="315"/>
                    <a:pt x="76" y="321"/>
                    <a:pt x="75" y="322"/>
                  </a:cubicBezTo>
                  <a:cubicBezTo>
                    <a:pt x="75" y="322"/>
                    <a:pt x="75" y="322"/>
                    <a:pt x="76" y="322"/>
                  </a:cubicBezTo>
                  <a:cubicBezTo>
                    <a:pt x="77" y="322"/>
                    <a:pt x="84" y="327"/>
                    <a:pt x="89" y="331"/>
                  </a:cubicBezTo>
                  <a:lnTo>
                    <a:pt x="74" y="323"/>
                  </a:lnTo>
                  <a:cubicBezTo>
                    <a:pt x="63" y="316"/>
                    <a:pt x="56" y="312"/>
                    <a:pt x="53" y="312"/>
                  </a:cubicBezTo>
                  <a:cubicBezTo>
                    <a:pt x="52" y="312"/>
                    <a:pt x="51" y="313"/>
                    <a:pt x="51" y="313"/>
                  </a:cubicBezTo>
                  <a:cubicBezTo>
                    <a:pt x="50" y="314"/>
                    <a:pt x="49" y="316"/>
                    <a:pt x="47" y="316"/>
                  </a:cubicBezTo>
                  <a:cubicBezTo>
                    <a:pt x="45" y="316"/>
                    <a:pt x="43" y="315"/>
                    <a:pt x="40" y="313"/>
                  </a:cubicBezTo>
                  <a:lnTo>
                    <a:pt x="40" y="313"/>
                  </a:lnTo>
                  <a:cubicBezTo>
                    <a:pt x="38" y="314"/>
                    <a:pt x="38" y="315"/>
                    <a:pt x="45" y="320"/>
                  </a:cubicBezTo>
                  <a:lnTo>
                    <a:pt x="43" y="321"/>
                  </a:lnTo>
                  <a:cubicBezTo>
                    <a:pt x="40" y="320"/>
                    <a:pt x="38" y="319"/>
                    <a:pt x="37" y="319"/>
                  </a:cubicBezTo>
                  <a:cubicBezTo>
                    <a:pt x="36" y="319"/>
                    <a:pt x="37" y="320"/>
                    <a:pt x="40" y="323"/>
                  </a:cubicBezTo>
                  <a:cubicBezTo>
                    <a:pt x="43" y="326"/>
                    <a:pt x="44" y="327"/>
                    <a:pt x="43" y="327"/>
                  </a:cubicBezTo>
                  <a:cubicBezTo>
                    <a:pt x="42" y="327"/>
                    <a:pt x="39" y="325"/>
                    <a:pt x="39" y="325"/>
                  </a:cubicBezTo>
                  <a:cubicBezTo>
                    <a:pt x="33" y="322"/>
                    <a:pt x="29" y="320"/>
                    <a:pt x="29" y="320"/>
                  </a:cubicBezTo>
                  <a:lnTo>
                    <a:pt x="29" y="320"/>
                  </a:lnTo>
                  <a:cubicBezTo>
                    <a:pt x="28" y="320"/>
                    <a:pt x="33" y="323"/>
                    <a:pt x="45" y="331"/>
                  </a:cubicBezTo>
                  <a:cubicBezTo>
                    <a:pt x="49" y="335"/>
                    <a:pt x="54" y="338"/>
                    <a:pt x="59" y="339"/>
                  </a:cubicBezTo>
                  <a:lnTo>
                    <a:pt x="62" y="338"/>
                  </a:lnTo>
                  <a:lnTo>
                    <a:pt x="66" y="344"/>
                  </a:lnTo>
                  <a:cubicBezTo>
                    <a:pt x="65" y="346"/>
                    <a:pt x="71" y="351"/>
                    <a:pt x="77" y="357"/>
                  </a:cubicBezTo>
                  <a:cubicBezTo>
                    <a:pt x="77" y="357"/>
                    <a:pt x="83" y="361"/>
                    <a:pt x="83" y="362"/>
                  </a:cubicBezTo>
                  <a:cubicBezTo>
                    <a:pt x="83" y="362"/>
                    <a:pt x="76" y="357"/>
                    <a:pt x="70" y="352"/>
                  </a:cubicBezTo>
                  <a:cubicBezTo>
                    <a:pt x="64" y="347"/>
                    <a:pt x="57" y="341"/>
                    <a:pt x="52" y="337"/>
                  </a:cubicBezTo>
                  <a:cubicBezTo>
                    <a:pt x="44" y="331"/>
                    <a:pt x="38" y="328"/>
                    <a:pt x="36" y="328"/>
                  </a:cubicBezTo>
                  <a:cubicBezTo>
                    <a:pt x="35" y="328"/>
                    <a:pt x="37" y="330"/>
                    <a:pt x="43" y="334"/>
                  </a:cubicBezTo>
                  <a:cubicBezTo>
                    <a:pt x="42" y="335"/>
                    <a:pt x="42" y="335"/>
                    <a:pt x="42" y="335"/>
                  </a:cubicBezTo>
                  <a:cubicBezTo>
                    <a:pt x="41" y="335"/>
                    <a:pt x="39" y="334"/>
                    <a:pt x="35" y="331"/>
                  </a:cubicBezTo>
                  <a:cubicBezTo>
                    <a:pt x="32" y="329"/>
                    <a:pt x="30" y="328"/>
                    <a:pt x="30" y="328"/>
                  </a:cubicBezTo>
                  <a:lnTo>
                    <a:pt x="30" y="328"/>
                  </a:lnTo>
                  <a:cubicBezTo>
                    <a:pt x="29" y="328"/>
                    <a:pt x="32" y="331"/>
                    <a:pt x="39" y="338"/>
                  </a:cubicBezTo>
                  <a:cubicBezTo>
                    <a:pt x="46" y="343"/>
                    <a:pt x="49" y="346"/>
                    <a:pt x="48" y="346"/>
                  </a:cubicBezTo>
                  <a:cubicBezTo>
                    <a:pt x="47" y="346"/>
                    <a:pt x="44" y="344"/>
                    <a:pt x="37" y="340"/>
                  </a:cubicBezTo>
                  <a:cubicBezTo>
                    <a:pt x="31" y="336"/>
                    <a:pt x="27" y="334"/>
                    <a:pt x="25" y="334"/>
                  </a:cubicBezTo>
                  <a:cubicBezTo>
                    <a:pt x="23" y="334"/>
                    <a:pt x="23" y="336"/>
                    <a:pt x="27" y="339"/>
                  </a:cubicBezTo>
                  <a:cubicBezTo>
                    <a:pt x="36" y="346"/>
                    <a:pt x="38" y="349"/>
                    <a:pt x="36" y="349"/>
                  </a:cubicBezTo>
                  <a:cubicBezTo>
                    <a:pt x="35" y="349"/>
                    <a:pt x="34" y="348"/>
                    <a:pt x="31" y="347"/>
                  </a:cubicBezTo>
                  <a:cubicBezTo>
                    <a:pt x="29" y="345"/>
                    <a:pt x="27" y="344"/>
                    <a:pt x="26" y="344"/>
                  </a:cubicBezTo>
                  <a:cubicBezTo>
                    <a:pt x="25" y="344"/>
                    <a:pt x="26" y="346"/>
                    <a:pt x="29" y="349"/>
                  </a:cubicBezTo>
                  <a:cubicBezTo>
                    <a:pt x="25" y="346"/>
                    <a:pt x="21" y="344"/>
                    <a:pt x="20" y="344"/>
                  </a:cubicBezTo>
                  <a:cubicBezTo>
                    <a:pt x="19" y="344"/>
                    <a:pt x="19" y="345"/>
                    <a:pt x="21" y="347"/>
                  </a:cubicBezTo>
                  <a:cubicBezTo>
                    <a:pt x="21" y="347"/>
                    <a:pt x="21" y="347"/>
                    <a:pt x="28" y="351"/>
                  </a:cubicBezTo>
                  <a:lnTo>
                    <a:pt x="40" y="362"/>
                  </a:lnTo>
                  <a:cubicBezTo>
                    <a:pt x="45" y="365"/>
                    <a:pt x="51" y="367"/>
                    <a:pt x="54" y="370"/>
                  </a:cubicBezTo>
                  <a:cubicBezTo>
                    <a:pt x="56" y="372"/>
                    <a:pt x="57" y="373"/>
                    <a:pt x="55" y="373"/>
                  </a:cubicBezTo>
                  <a:cubicBezTo>
                    <a:pt x="53" y="373"/>
                    <a:pt x="44" y="369"/>
                    <a:pt x="30" y="361"/>
                  </a:cubicBezTo>
                  <a:lnTo>
                    <a:pt x="16" y="353"/>
                  </a:lnTo>
                  <a:lnTo>
                    <a:pt x="16" y="353"/>
                  </a:lnTo>
                  <a:lnTo>
                    <a:pt x="29" y="362"/>
                  </a:lnTo>
                  <a:cubicBezTo>
                    <a:pt x="29" y="363"/>
                    <a:pt x="29" y="363"/>
                    <a:pt x="29" y="363"/>
                  </a:cubicBezTo>
                  <a:cubicBezTo>
                    <a:pt x="28" y="363"/>
                    <a:pt x="26" y="362"/>
                    <a:pt x="21" y="359"/>
                  </a:cubicBezTo>
                  <a:cubicBezTo>
                    <a:pt x="17" y="356"/>
                    <a:pt x="15" y="355"/>
                    <a:pt x="15" y="355"/>
                  </a:cubicBezTo>
                  <a:cubicBezTo>
                    <a:pt x="15" y="355"/>
                    <a:pt x="15" y="355"/>
                    <a:pt x="15" y="356"/>
                  </a:cubicBezTo>
                  <a:cubicBezTo>
                    <a:pt x="15" y="356"/>
                    <a:pt x="13" y="357"/>
                    <a:pt x="20" y="361"/>
                  </a:cubicBezTo>
                  <a:cubicBezTo>
                    <a:pt x="29" y="367"/>
                    <a:pt x="32" y="369"/>
                    <a:pt x="31" y="369"/>
                  </a:cubicBezTo>
                  <a:cubicBezTo>
                    <a:pt x="31" y="369"/>
                    <a:pt x="30" y="368"/>
                    <a:pt x="27" y="367"/>
                  </a:cubicBezTo>
                  <a:cubicBezTo>
                    <a:pt x="20" y="363"/>
                    <a:pt x="17" y="361"/>
                    <a:pt x="16" y="361"/>
                  </a:cubicBezTo>
                  <a:cubicBezTo>
                    <a:pt x="15" y="361"/>
                    <a:pt x="18" y="364"/>
                    <a:pt x="25" y="369"/>
                  </a:cubicBezTo>
                  <a:cubicBezTo>
                    <a:pt x="31" y="374"/>
                    <a:pt x="35" y="376"/>
                    <a:pt x="35" y="376"/>
                  </a:cubicBezTo>
                  <a:cubicBezTo>
                    <a:pt x="35" y="376"/>
                    <a:pt x="31" y="374"/>
                    <a:pt x="24" y="369"/>
                  </a:cubicBezTo>
                  <a:cubicBezTo>
                    <a:pt x="20" y="366"/>
                    <a:pt x="15" y="364"/>
                    <a:pt x="9" y="362"/>
                  </a:cubicBezTo>
                  <a:lnTo>
                    <a:pt x="9" y="362"/>
                  </a:lnTo>
                  <a:lnTo>
                    <a:pt x="16" y="367"/>
                  </a:lnTo>
                  <a:cubicBezTo>
                    <a:pt x="24" y="372"/>
                    <a:pt x="27" y="375"/>
                    <a:pt x="27" y="375"/>
                  </a:cubicBezTo>
                  <a:cubicBezTo>
                    <a:pt x="26" y="375"/>
                    <a:pt x="24" y="374"/>
                    <a:pt x="21" y="373"/>
                  </a:cubicBezTo>
                  <a:cubicBezTo>
                    <a:pt x="19" y="371"/>
                    <a:pt x="17" y="370"/>
                    <a:pt x="16" y="370"/>
                  </a:cubicBezTo>
                  <a:cubicBezTo>
                    <a:pt x="16" y="370"/>
                    <a:pt x="17" y="371"/>
                    <a:pt x="20" y="375"/>
                  </a:cubicBezTo>
                  <a:cubicBezTo>
                    <a:pt x="20" y="375"/>
                    <a:pt x="19" y="376"/>
                    <a:pt x="18" y="376"/>
                  </a:cubicBezTo>
                  <a:cubicBezTo>
                    <a:pt x="17" y="376"/>
                    <a:pt x="15" y="375"/>
                    <a:pt x="11" y="373"/>
                  </a:cubicBezTo>
                  <a:cubicBezTo>
                    <a:pt x="5" y="368"/>
                    <a:pt x="1" y="366"/>
                    <a:pt x="1" y="366"/>
                  </a:cubicBezTo>
                  <a:lnTo>
                    <a:pt x="1" y="366"/>
                  </a:lnTo>
                  <a:cubicBezTo>
                    <a:pt x="1" y="366"/>
                    <a:pt x="4" y="368"/>
                    <a:pt x="11" y="374"/>
                  </a:cubicBezTo>
                  <a:cubicBezTo>
                    <a:pt x="15" y="376"/>
                    <a:pt x="16" y="377"/>
                    <a:pt x="15" y="377"/>
                  </a:cubicBezTo>
                  <a:cubicBezTo>
                    <a:pt x="14" y="377"/>
                    <a:pt x="12" y="377"/>
                    <a:pt x="9" y="376"/>
                  </a:cubicBezTo>
                  <a:cubicBezTo>
                    <a:pt x="5" y="374"/>
                    <a:pt x="3" y="373"/>
                    <a:pt x="3" y="373"/>
                  </a:cubicBezTo>
                  <a:lnTo>
                    <a:pt x="3" y="373"/>
                  </a:lnTo>
                  <a:cubicBezTo>
                    <a:pt x="3" y="373"/>
                    <a:pt x="4" y="375"/>
                    <a:pt x="8" y="377"/>
                  </a:cubicBezTo>
                  <a:cubicBezTo>
                    <a:pt x="15" y="383"/>
                    <a:pt x="21" y="387"/>
                    <a:pt x="29" y="390"/>
                  </a:cubicBezTo>
                  <a:cubicBezTo>
                    <a:pt x="29" y="390"/>
                    <a:pt x="29" y="390"/>
                    <a:pt x="29" y="390"/>
                  </a:cubicBezTo>
                  <a:cubicBezTo>
                    <a:pt x="30" y="390"/>
                    <a:pt x="31" y="391"/>
                    <a:pt x="36" y="394"/>
                  </a:cubicBezTo>
                  <a:lnTo>
                    <a:pt x="35" y="395"/>
                  </a:lnTo>
                  <a:cubicBezTo>
                    <a:pt x="35" y="396"/>
                    <a:pt x="34" y="396"/>
                    <a:pt x="39" y="403"/>
                  </a:cubicBezTo>
                  <a:cubicBezTo>
                    <a:pt x="44" y="407"/>
                    <a:pt x="53" y="414"/>
                    <a:pt x="55" y="414"/>
                  </a:cubicBezTo>
                  <a:cubicBezTo>
                    <a:pt x="55" y="414"/>
                    <a:pt x="55" y="413"/>
                    <a:pt x="54" y="412"/>
                  </a:cubicBezTo>
                  <a:lnTo>
                    <a:pt x="54" y="412"/>
                  </a:lnTo>
                  <a:lnTo>
                    <a:pt x="61" y="415"/>
                  </a:lnTo>
                  <a:cubicBezTo>
                    <a:pt x="71" y="421"/>
                    <a:pt x="76" y="424"/>
                    <a:pt x="77" y="424"/>
                  </a:cubicBezTo>
                  <a:cubicBezTo>
                    <a:pt x="78" y="424"/>
                    <a:pt x="73" y="421"/>
                    <a:pt x="62" y="414"/>
                  </a:cubicBezTo>
                  <a:cubicBezTo>
                    <a:pt x="50" y="406"/>
                    <a:pt x="45" y="403"/>
                    <a:pt x="46" y="403"/>
                  </a:cubicBezTo>
                  <a:lnTo>
                    <a:pt x="46" y="403"/>
                  </a:lnTo>
                  <a:cubicBezTo>
                    <a:pt x="46" y="403"/>
                    <a:pt x="50" y="405"/>
                    <a:pt x="56" y="408"/>
                  </a:cubicBezTo>
                  <a:cubicBezTo>
                    <a:pt x="67" y="416"/>
                    <a:pt x="69" y="416"/>
                    <a:pt x="70" y="416"/>
                  </a:cubicBezTo>
                  <a:cubicBezTo>
                    <a:pt x="70" y="416"/>
                    <a:pt x="70" y="416"/>
                    <a:pt x="71" y="416"/>
                  </a:cubicBezTo>
                  <a:cubicBezTo>
                    <a:pt x="71" y="416"/>
                    <a:pt x="71" y="416"/>
                    <a:pt x="71" y="416"/>
                  </a:cubicBezTo>
                  <a:cubicBezTo>
                    <a:pt x="72" y="416"/>
                    <a:pt x="73" y="417"/>
                    <a:pt x="79" y="420"/>
                  </a:cubicBezTo>
                  <a:cubicBezTo>
                    <a:pt x="82" y="423"/>
                    <a:pt x="88" y="425"/>
                    <a:pt x="93" y="427"/>
                  </a:cubicBezTo>
                  <a:cubicBezTo>
                    <a:pt x="93" y="426"/>
                    <a:pt x="93" y="426"/>
                    <a:pt x="86" y="422"/>
                  </a:cubicBezTo>
                  <a:cubicBezTo>
                    <a:pt x="83" y="420"/>
                    <a:pt x="82" y="419"/>
                    <a:pt x="82" y="419"/>
                  </a:cubicBezTo>
                  <a:lnTo>
                    <a:pt x="82" y="419"/>
                  </a:lnTo>
                  <a:cubicBezTo>
                    <a:pt x="83" y="419"/>
                    <a:pt x="87" y="421"/>
                    <a:pt x="94" y="425"/>
                  </a:cubicBezTo>
                  <a:cubicBezTo>
                    <a:pt x="97" y="427"/>
                    <a:pt x="99" y="427"/>
                    <a:pt x="100" y="427"/>
                  </a:cubicBezTo>
                  <a:cubicBezTo>
                    <a:pt x="100" y="427"/>
                    <a:pt x="97" y="425"/>
                    <a:pt x="89" y="420"/>
                  </a:cubicBezTo>
                  <a:cubicBezTo>
                    <a:pt x="81" y="415"/>
                    <a:pt x="78" y="412"/>
                    <a:pt x="78" y="412"/>
                  </a:cubicBezTo>
                  <a:lnTo>
                    <a:pt x="78" y="412"/>
                  </a:lnTo>
                  <a:cubicBezTo>
                    <a:pt x="79" y="412"/>
                    <a:pt x="83" y="414"/>
                    <a:pt x="90" y="419"/>
                  </a:cubicBezTo>
                  <a:lnTo>
                    <a:pt x="91" y="416"/>
                  </a:lnTo>
                  <a:cubicBezTo>
                    <a:pt x="86" y="413"/>
                    <a:pt x="83" y="410"/>
                    <a:pt x="77" y="407"/>
                  </a:cubicBezTo>
                  <a:cubicBezTo>
                    <a:pt x="69" y="401"/>
                    <a:pt x="66" y="399"/>
                    <a:pt x="67" y="399"/>
                  </a:cubicBezTo>
                  <a:lnTo>
                    <a:pt x="67" y="399"/>
                  </a:lnTo>
                  <a:cubicBezTo>
                    <a:pt x="67" y="399"/>
                    <a:pt x="69" y="400"/>
                    <a:pt x="72" y="402"/>
                  </a:cubicBezTo>
                  <a:cubicBezTo>
                    <a:pt x="79" y="405"/>
                    <a:pt x="85" y="410"/>
                    <a:pt x="85" y="410"/>
                  </a:cubicBezTo>
                  <a:cubicBezTo>
                    <a:pt x="89" y="413"/>
                    <a:pt x="91" y="414"/>
                    <a:pt x="92" y="414"/>
                  </a:cubicBezTo>
                  <a:cubicBezTo>
                    <a:pt x="93" y="414"/>
                    <a:pt x="93" y="413"/>
                    <a:pt x="93" y="413"/>
                  </a:cubicBezTo>
                  <a:cubicBezTo>
                    <a:pt x="94" y="413"/>
                    <a:pt x="95" y="411"/>
                    <a:pt x="89" y="406"/>
                  </a:cubicBezTo>
                  <a:lnTo>
                    <a:pt x="89" y="406"/>
                  </a:lnTo>
                  <a:lnTo>
                    <a:pt x="95" y="411"/>
                  </a:lnTo>
                  <a:cubicBezTo>
                    <a:pt x="95" y="411"/>
                    <a:pt x="96" y="410"/>
                    <a:pt x="96" y="410"/>
                  </a:cubicBezTo>
                  <a:cubicBezTo>
                    <a:pt x="97" y="410"/>
                    <a:pt x="100" y="411"/>
                    <a:pt x="104" y="413"/>
                  </a:cubicBezTo>
                  <a:cubicBezTo>
                    <a:pt x="105" y="413"/>
                    <a:pt x="106" y="414"/>
                    <a:pt x="106" y="414"/>
                  </a:cubicBezTo>
                  <a:cubicBezTo>
                    <a:pt x="109" y="414"/>
                    <a:pt x="98" y="404"/>
                    <a:pt x="85" y="398"/>
                  </a:cubicBezTo>
                  <a:cubicBezTo>
                    <a:pt x="84" y="398"/>
                    <a:pt x="84" y="398"/>
                    <a:pt x="85" y="397"/>
                  </a:cubicBezTo>
                  <a:cubicBezTo>
                    <a:pt x="86" y="396"/>
                    <a:pt x="80" y="392"/>
                    <a:pt x="80" y="392"/>
                  </a:cubicBezTo>
                  <a:cubicBezTo>
                    <a:pt x="73" y="387"/>
                    <a:pt x="73" y="386"/>
                    <a:pt x="74" y="386"/>
                  </a:cubicBezTo>
                  <a:lnTo>
                    <a:pt x="74" y="386"/>
                  </a:lnTo>
                  <a:lnTo>
                    <a:pt x="88" y="395"/>
                  </a:lnTo>
                  <a:cubicBezTo>
                    <a:pt x="98" y="403"/>
                    <a:pt x="105" y="408"/>
                    <a:pt x="106" y="408"/>
                  </a:cubicBezTo>
                  <a:cubicBezTo>
                    <a:pt x="107" y="408"/>
                    <a:pt x="104" y="405"/>
                    <a:pt x="95" y="398"/>
                  </a:cubicBezTo>
                  <a:lnTo>
                    <a:pt x="95" y="398"/>
                  </a:lnTo>
                  <a:lnTo>
                    <a:pt x="102" y="403"/>
                  </a:lnTo>
                  <a:cubicBezTo>
                    <a:pt x="105" y="405"/>
                    <a:pt x="106" y="406"/>
                    <a:pt x="107" y="406"/>
                  </a:cubicBezTo>
                  <a:cubicBezTo>
                    <a:pt x="107" y="406"/>
                    <a:pt x="106" y="404"/>
                    <a:pt x="103" y="401"/>
                  </a:cubicBezTo>
                  <a:cubicBezTo>
                    <a:pt x="98" y="395"/>
                    <a:pt x="91" y="390"/>
                    <a:pt x="84" y="385"/>
                  </a:cubicBezTo>
                  <a:cubicBezTo>
                    <a:pt x="77" y="380"/>
                    <a:pt x="79" y="380"/>
                    <a:pt x="79" y="380"/>
                  </a:cubicBezTo>
                  <a:cubicBezTo>
                    <a:pt x="79" y="380"/>
                    <a:pt x="79" y="380"/>
                    <a:pt x="79" y="380"/>
                  </a:cubicBezTo>
                  <a:cubicBezTo>
                    <a:pt x="79" y="380"/>
                    <a:pt x="81" y="381"/>
                    <a:pt x="85" y="384"/>
                  </a:cubicBezTo>
                  <a:cubicBezTo>
                    <a:pt x="91" y="388"/>
                    <a:pt x="95" y="391"/>
                    <a:pt x="96" y="391"/>
                  </a:cubicBezTo>
                  <a:cubicBezTo>
                    <a:pt x="97" y="391"/>
                    <a:pt x="94" y="388"/>
                    <a:pt x="88" y="381"/>
                  </a:cubicBezTo>
                  <a:lnTo>
                    <a:pt x="88" y="381"/>
                  </a:lnTo>
                  <a:lnTo>
                    <a:pt x="94" y="387"/>
                  </a:lnTo>
                  <a:cubicBezTo>
                    <a:pt x="98" y="390"/>
                    <a:pt x="102" y="392"/>
                    <a:pt x="104" y="392"/>
                  </a:cubicBezTo>
                  <a:cubicBezTo>
                    <a:pt x="105" y="392"/>
                    <a:pt x="105" y="391"/>
                    <a:pt x="103" y="387"/>
                  </a:cubicBezTo>
                  <a:cubicBezTo>
                    <a:pt x="105" y="386"/>
                    <a:pt x="106" y="385"/>
                    <a:pt x="108" y="385"/>
                  </a:cubicBezTo>
                  <a:cubicBezTo>
                    <a:pt x="109" y="385"/>
                    <a:pt x="111" y="386"/>
                    <a:pt x="114" y="388"/>
                  </a:cubicBezTo>
                  <a:cubicBezTo>
                    <a:pt x="115" y="389"/>
                    <a:pt x="116" y="389"/>
                    <a:pt x="116" y="389"/>
                  </a:cubicBezTo>
                  <a:cubicBezTo>
                    <a:pt x="118" y="389"/>
                    <a:pt x="108" y="379"/>
                    <a:pt x="99" y="369"/>
                  </a:cubicBezTo>
                  <a:lnTo>
                    <a:pt x="99" y="369"/>
                  </a:lnTo>
                  <a:cubicBezTo>
                    <a:pt x="103" y="372"/>
                    <a:pt x="104" y="373"/>
                    <a:pt x="105" y="373"/>
                  </a:cubicBezTo>
                  <a:cubicBezTo>
                    <a:pt x="106" y="373"/>
                    <a:pt x="106" y="373"/>
                    <a:pt x="107" y="373"/>
                  </a:cubicBezTo>
                  <a:cubicBezTo>
                    <a:pt x="107" y="372"/>
                    <a:pt x="108" y="371"/>
                    <a:pt x="109" y="371"/>
                  </a:cubicBezTo>
                  <a:cubicBezTo>
                    <a:pt x="110" y="371"/>
                    <a:pt x="111" y="372"/>
                    <a:pt x="116" y="376"/>
                  </a:cubicBezTo>
                  <a:cubicBezTo>
                    <a:pt x="121" y="381"/>
                    <a:pt x="124" y="383"/>
                    <a:pt x="124" y="383"/>
                  </a:cubicBezTo>
                  <a:cubicBezTo>
                    <a:pt x="124" y="383"/>
                    <a:pt x="121" y="381"/>
                    <a:pt x="116" y="375"/>
                  </a:cubicBezTo>
                  <a:cubicBezTo>
                    <a:pt x="110" y="370"/>
                    <a:pt x="109" y="368"/>
                    <a:pt x="110" y="368"/>
                  </a:cubicBezTo>
                  <a:cubicBezTo>
                    <a:pt x="111" y="368"/>
                    <a:pt x="117" y="371"/>
                    <a:pt x="125" y="377"/>
                  </a:cubicBezTo>
                  <a:cubicBezTo>
                    <a:pt x="128" y="380"/>
                    <a:pt x="130" y="381"/>
                    <a:pt x="131" y="381"/>
                  </a:cubicBezTo>
                  <a:cubicBezTo>
                    <a:pt x="131" y="381"/>
                    <a:pt x="132" y="381"/>
                    <a:pt x="132" y="380"/>
                  </a:cubicBezTo>
                  <a:cubicBezTo>
                    <a:pt x="127" y="375"/>
                    <a:pt x="128" y="374"/>
                    <a:pt x="129" y="373"/>
                  </a:cubicBezTo>
                  <a:cubicBezTo>
                    <a:pt x="131" y="370"/>
                    <a:pt x="131" y="370"/>
                    <a:pt x="118" y="360"/>
                  </a:cubicBezTo>
                  <a:cubicBezTo>
                    <a:pt x="105" y="350"/>
                    <a:pt x="107" y="349"/>
                    <a:pt x="108" y="348"/>
                  </a:cubicBezTo>
                  <a:cubicBezTo>
                    <a:pt x="108" y="347"/>
                    <a:pt x="108" y="347"/>
                    <a:pt x="108" y="347"/>
                  </a:cubicBezTo>
                  <a:cubicBezTo>
                    <a:pt x="109" y="347"/>
                    <a:pt x="111" y="348"/>
                    <a:pt x="114" y="351"/>
                  </a:cubicBezTo>
                  <a:cubicBezTo>
                    <a:pt x="114" y="351"/>
                    <a:pt x="121" y="356"/>
                    <a:pt x="122" y="356"/>
                  </a:cubicBezTo>
                  <a:cubicBezTo>
                    <a:pt x="123" y="355"/>
                    <a:pt x="123" y="355"/>
                    <a:pt x="123" y="355"/>
                  </a:cubicBezTo>
                  <a:cubicBezTo>
                    <a:pt x="124" y="355"/>
                    <a:pt x="126" y="356"/>
                    <a:pt x="130" y="359"/>
                  </a:cubicBezTo>
                  <a:cubicBezTo>
                    <a:pt x="130" y="359"/>
                    <a:pt x="135" y="363"/>
                    <a:pt x="137" y="363"/>
                  </a:cubicBezTo>
                  <a:cubicBezTo>
                    <a:pt x="138" y="363"/>
                    <a:pt x="138" y="363"/>
                    <a:pt x="138" y="362"/>
                  </a:cubicBezTo>
                  <a:cubicBezTo>
                    <a:pt x="138" y="362"/>
                    <a:pt x="139" y="362"/>
                    <a:pt x="140" y="362"/>
                  </a:cubicBezTo>
                  <a:cubicBezTo>
                    <a:pt x="141" y="362"/>
                    <a:pt x="143" y="362"/>
                    <a:pt x="146" y="366"/>
                  </a:cubicBezTo>
                  <a:cubicBezTo>
                    <a:pt x="147" y="365"/>
                    <a:pt x="147" y="365"/>
                    <a:pt x="140" y="360"/>
                  </a:cubicBezTo>
                  <a:cubicBezTo>
                    <a:pt x="136" y="355"/>
                    <a:pt x="131" y="351"/>
                    <a:pt x="135" y="351"/>
                  </a:cubicBezTo>
                  <a:cubicBezTo>
                    <a:pt x="136" y="351"/>
                    <a:pt x="137" y="351"/>
                    <a:pt x="138" y="351"/>
                  </a:cubicBezTo>
                  <a:cubicBezTo>
                    <a:pt x="139" y="350"/>
                    <a:pt x="140" y="348"/>
                    <a:pt x="135" y="343"/>
                  </a:cubicBezTo>
                  <a:cubicBezTo>
                    <a:pt x="135" y="343"/>
                    <a:pt x="135" y="343"/>
                    <a:pt x="136" y="343"/>
                  </a:cubicBezTo>
                  <a:cubicBezTo>
                    <a:pt x="136" y="343"/>
                    <a:pt x="138" y="344"/>
                    <a:pt x="141" y="348"/>
                  </a:cubicBezTo>
                  <a:cubicBezTo>
                    <a:pt x="147" y="353"/>
                    <a:pt x="150" y="356"/>
                    <a:pt x="151" y="356"/>
                  </a:cubicBezTo>
                  <a:cubicBezTo>
                    <a:pt x="152" y="356"/>
                    <a:pt x="150" y="352"/>
                    <a:pt x="144" y="346"/>
                  </a:cubicBezTo>
                  <a:cubicBezTo>
                    <a:pt x="141" y="343"/>
                    <a:pt x="139" y="341"/>
                    <a:pt x="140" y="341"/>
                  </a:cubicBezTo>
                  <a:lnTo>
                    <a:pt x="140" y="341"/>
                  </a:lnTo>
                  <a:cubicBezTo>
                    <a:pt x="140" y="341"/>
                    <a:pt x="142" y="342"/>
                    <a:pt x="145" y="344"/>
                  </a:cubicBezTo>
                  <a:cubicBezTo>
                    <a:pt x="145" y="344"/>
                    <a:pt x="146" y="343"/>
                    <a:pt x="140" y="338"/>
                  </a:cubicBezTo>
                  <a:cubicBezTo>
                    <a:pt x="137" y="334"/>
                    <a:pt x="136" y="332"/>
                    <a:pt x="136" y="332"/>
                  </a:cubicBezTo>
                  <a:lnTo>
                    <a:pt x="136" y="332"/>
                  </a:lnTo>
                  <a:cubicBezTo>
                    <a:pt x="137" y="332"/>
                    <a:pt x="139" y="333"/>
                    <a:pt x="142" y="335"/>
                  </a:cubicBezTo>
                  <a:cubicBezTo>
                    <a:pt x="146" y="339"/>
                    <a:pt x="148" y="341"/>
                    <a:pt x="149" y="341"/>
                  </a:cubicBezTo>
                  <a:cubicBezTo>
                    <a:pt x="149" y="341"/>
                    <a:pt x="149" y="340"/>
                    <a:pt x="149" y="340"/>
                  </a:cubicBezTo>
                  <a:cubicBezTo>
                    <a:pt x="146" y="335"/>
                    <a:pt x="149" y="330"/>
                    <a:pt x="153" y="330"/>
                  </a:cubicBezTo>
                  <a:cubicBezTo>
                    <a:pt x="155" y="330"/>
                    <a:pt x="156" y="331"/>
                    <a:pt x="158" y="332"/>
                  </a:cubicBezTo>
                  <a:cubicBezTo>
                    <a:pt x="153" y="325"/>
                    <a:pt x="153" y="325"/>
                    <a:pt x="154" y="325"/>
                  </a:cubicBezTo>
                  <a:cubicBezTo>
                    <a:pt x="158" y="329"/>
                    <a:pt x="160" y="331"/>
                    <a:pt x="161" y="331"/>
                  </a:cubicBezTo>
                  <a:cubicBezTo>
                    <a:pt x="161" y="331"/>
                    <a:pt x="156" y="325"/>
                    <a:pt x="149" y="318"/>
                  </a:cubicBezTo>
                  <a:lnTo>
                    <a:pt x="148" y="319"/>
                  </a:lnTo>
                  <a:lnTo>
                    <a:pt x="148" y="320"/>
                  </a:lnTo>
                  <a:cubicBezTo>
                    <a:pt x="142" y="314"/>
                    <a:pt x="140" y="311"/>
                    <a:pt x="141" y="311"/>
                  </a:cubicBezTo>
                  <a:cubicBezTo>
                    <a:pt x="142" y="311"/>
                    <a:pt x="147" y="315"/>
                    <a:pt x="156" y="323"/>
                  </a:cubicBezTo>
                  <a:cubicBezTo>
                    <a:pt x="162" y="328"/>
                    <a:pt x="165" y="331"/>
                    <a:pt x="165" y="331"/>
                  </a:cubicBezTo>
                  <a:cubicBezTo>
                    <a:pt x="165" y="331"/>
                    <a:pt x="163" y="328"/>
                    <a:pt x="157" y="322"/>
                  </a:cubicBezTo>
                  <a:cubicBezTo>
                    <a:pt x="151" y="316"/>
                    <a:pt x="149" y="312"/>
                    <a:pt x="149" y="312"/>
                  </a:cubicBezTo>
                  <a:lnTo>
                    <a:pt x="149" y="312"/>
                  </a:lnTo>
                  <a:cubicBezTo>
                    <a:pt x="150" y="312"/>
                    <a:pt x="153" y="315"/>
                    <a:pt x="159" y="320"/>
                  </a:cubicBezTo>
                  <a:cubicBezTo>
                    <a:pt x="146" y="305"/>
                    <a:pt x="140" y="297"/>
                    <a:pt x="141" y="297"/>
                  </a:cubicBezTo>
                  <a:lnTo>
                    <a:pt x="141" y="297"/>
                  </a:lnTo>
                  <a:cubicBezTo>
                    <a:pt x="142" y="297"/>
                    <a:pt x="147" y="301"/>
                    <a:pt x="157" y="311"/>
                  </a:cubicBezTo>
                  <a:cubicBezTo>
                    <a:pt x="167" y="321"/>
                    <a:pt x="174" y="327"/>
                    <a:pt x="176" y="327"/>
                  </a:cubicBezTo>
                  <a:cubicBezTo>
                    <a:pt x="176" y="327"/>
                    <a:pt x="176" y="327"/>
                    <a:pt x="176" y="327"/>
                  </a:cubicBezTo>
                  <a:cubicBezTo>
                    <a:pt x="176" y="327"/>
                    <a:pt x="171" y="321"/>
                    <a:pt x="165" y="315"/>
                  </a:cubicBezTo>
                  <a:cubicBezTo>
                    <a:pt x="158" y="309"/>
                    <a:pt x="156" y="306"/>
                    <a:pt x="156" y="306"/>
                  </a:cubicBezTo>
                  <a:lnTo>
                    <a:pt x="156" y="306"/>
                  </a:lnTo>
                  <a:cubicBezTo>
                    <a:pt x="157" y="306"/>
                    <a:pt x="160" y="309"/>
                    <a:pt x="166" y="314"/>
                  </a:cubicBezTo>
                  <a:cubicBezTo>
                    <a:pt x="176" y="322"/>
                    <a:pt x="181" y="326"/>
                    <a:pt x="182" y="326"/>
                  </a:cubicBezTo>
                  <a:cubicBezTo>
                    <a:pt x="184" y="326"/>
                    <a:pt x="182" y="322"/>
                    <a:pt x="177" y="315"/>
                  </a:cubicBezTo>
                  <a:cubicBezTo>
                    <a:pt x="172" y="308"/>
                    <a:pt x="171" y="304"/>
                    <a:pt x="172" y="304"/>
                  </a:cubicBezTo>
                  <a:lnTo>
                    <a:pt x="172" y="304"/>
                  </a:lnTo>
                  <a:cubicBezTo>
                    <a:pt x="173" y="304"/>
                    <a:pt x="175" y="307"/>
                    <a:pt x="180" y="313"/>
                  </a:cubicBezTo>
                  <a:cubicBezTo>
                    <a:pt x="185" y="320"/>
                    <a:pt x="188" y="323"/>
                    <a:pt x="188" y="323"/>
                  </a:cubicBezTo>
                  <a:cubicBezTo>
                    <a:pt x="188" y="323"/>
                    <a:pt x="187" y="322"/>
                    <a:pt x="185" y="319"/>
                  </a:cubicBezTo>
                  <a:lnTo>
                    <a:pt x="188" y="316"/>
                  </a:lnTo>
                  <a:cubicBezTo>
                    <a:pt x="186" y="311"/>
                    <a:pt x="183" y="307"/>
                    <a:pt x="178" y="303"/>
                  </a:cubicBezTo>
                  <a:lnTo>
                    <a:pt x="178" y="303"/>
                  </a:lnTo>
                  <a:cubicBezTo>
                    <a:pt x="186" y="310"/>
                    <a:pt x="191" y="314"/>
                    <a:pt x="192" y="314"/>
                  </a:cubicBezTo>
                  <a:cubicBezTo>
                    <a:pt x="193" y="314"/>
                    <a:pt x="192" y="312"/>
                    <a:pt x="187" y="306"/>
                  </a:cubicBezTo>
                  <a:lnTo>
                    <a:pt x="190" y="305"/>
                  </a:lnTo>
                  <a:cubicBezTo>
                    <a:pt x="190" y="305"/>
                    <a:pt x="190" y="305"/>
                    <a:pt x="185" y="298"/>
                  </a:cubicBezTo>
                  <a:cubicBezTo>
                    <a:pt x="184" y="296"/>
                    <a:pt x="183" y="295"/>
                    <a:pt x="184" y="295"/>
                  </a:cubicBezTo>
                  <a:lnTo>
                    <a:pt x="184" y="295"/>
                  </a:lnTo>
                  <a:cubicBezTo>
                    <a:pt x="184" y="295"/>
                    <a:pt x="188" y="299"/>
                    <a:pt x="193" y="303"/>
                  </a:cubicBezTo>
                  <a:cubicBezTo>
                    <a:pt x="197" y="307"/>
                    <a:pt x="201" y="310"/>
                    <a:pt x="202" y="310"/>
                  </a:cubicBezTo>
                  <a:cubicBezTo>
                    <a:pt x="202" y="310"/>
                    <a:pt x="202" y="309"/>
                    <a:pt x="200" y="307"/>
                  </a:cubicBezTo>
                  <a:cubicBezTo>
                    <a:pt x="194" y="302"/>
                    <a:pt x="190" y="295"/>
                    <a:pt x="185" y="288"/>
                  </a:cubicBezTo>
                  <a:cubicBezTo>
                    <a:pt x="184" y="286"/>
                    <a:pt x="183" y="285"/>
                    <a:pt x="184" y="285"/>
                  </a:cubicBezTo>
                  <a:lnTo>
                    <a:pt x="184" y="285"/>
                  </a:lnTo>
                  <a:cubicBezTo>
                    <a:pt x="184" y="285"/>
                    <a:pt x="188" y="289"/>
                    <a:pt x="191" y="293"/>
                  </a:cubicBezTo>
                  <a:cubicBezTo>
                    <a:pt x="194" y="297"/>
                    <a:pt x="199" y="302"/>
                    <a:pt x="203" y="304"/>
                  </a:cubicBezTo>
                  <a:cubicBezTo>
                    <a:pt x="204" y="304"/>
                    <a:pt x="205" y="303"/>
                    <a:pt x="200" y="296"/>
                  </a:cubicBezTo>
                  <a:cubicBezTo>
                    <a:pt x="196" y="293"/>
                    <a:pt x="197" y="290"/>
                    <a:pt x="199" y="290"/>
                  </a:cubicBezTo>
                  <a:cubicBezTo>
                    <a:pt x="200" y="290"/>
                    <a:pt x="202" y="291"/>
                    <a:pt x="204" y="293"/>
                  </a:cubicBezTo>
                  <a:lnTo>
                    <a:pt x="206" y="292"/>
                  </a:lnTo>
                  <a:cubicBezTo>
                    <a:pt x="206" y="292"/>
                    <a:pt x="202" y="285"/>
                    <a:pt x="203" y="284"/>
                  </a:cubicBezTo>
                  <a:cubicBezTo>
                    <a:pt x="203" y="284"/>
                    <a:pt x="203" y="284"/>
                    <a:pt x="199" y="277"/>
                  </a:cubicBezTo>
                  <a:cubicBezTo>
                    <a:pt x="199" y="277"/>
                    <a:pt x="199" y="277"/>
                    <a:pt x="199" y="277"/>
                  </a:cubicBezTo>
                  <a:cubicBezTo>
                    <a:pt x="200" y="277"/>
                    <a:pt x="201" y="278"/>
                    <a:pt x="205" y="283"/>
                  </a:cubicBezTo>
                  <a:cubicBezTo>
                    <a:pt x="200" y="276"/>
                    <a:pt x="198" y="273"/>
                    <a:pt x="198" y="273"/>
                  </a:cubicBezTo>
                  <a:lnTo>
                    <a:pt x="198" y="273"/>
                  </a:lnTo>
                  <a:cubicBezTo>
                    <a:pt x="198" y="273"/>
                    <a:pt x="201" y="276"/>
                    <a:pt x="206" y="282"/>
                  </a:cubicBezTo>
                  <a:cubicBezTo>
                    <a:pt x="212" y="288"/>
                    <a:pt x="215" y="291"/>
                    <a:pt x="215" y="291"/>
                  </a:cubicBezTo>
                  <a:cubicBezTo>
                    <a:pt x="215" y="291"/>
                    <a:pt x="213" y="287"/>
                    <a:pt x="208" y="281"/>
                  </a:cubicBezTo>
                  <a:cubicBezTo>
                    <a:pt x="205" y="277"/>
                    <a:pt x="204" y="275"/>
                    <a:pt x="204" y="275"/>
                  </a:cubicBezTo>
                  <a:lnTo>
                    <a:pt x="204" y="275"/>
                  </a:lnTo>
                  <a:cubicBezTo>
                    <a:pt x="205" y="275"/>
                    <a:pt x="206" y="277"/>
                    <a:pt x="209" y="279"/>
                  </a:cubicBezTo>
                  <a:cubicBezTo>
                    <a:pt x="211" y="283"/>
                    <a:pt x="213" y="284"/>
                    <a:pt x="213" y="284"/>
                  </a:cubicBezTo>
                  <a:cubicBezTo>
                    <a:pt x="214" y="284"/>
                    <a:pt x="213" y="282"/>
                    <a:pt x="210" y="279"/>
                  </a:cubicBezTo>
                  <a:cubicBezTo>
                    <a:pt x="203" y="271"/>
                    <a:pt x="200" y="265"/>
                    <a:pt x="201" y="265"/>
                  </a:cubicBezTo>
                  <a:lnTo>
                    <a:pt x="201" y="265"/>
                  </a:lnTo>
                  <a:cubicBezTo>
                    <a:pt x="202" y="265"/>
                    <a:pt x="204" y="267"/>
                    <a:pt x="208" y="272"/>
                  </a:cubicBezTo>
                  <a:cubicBezTo>
                    <a:pt x="208" y="272"/>
                    <a:pt x="208" y="270"/>
                    <a:pt x="203" y="264"/>
                  </a:cubicBezTo>
                  <a:cubicBezTo>
                    <a:pt x="199" y="257"/>
                    <a:pt x="196" y="254"/>
                    <a:pt x="196" y="254"/>
                  </a:cubicBezTo>
                  <a:lnTo>
                    <a:pt x="196" y="254"/>
                  </a:lnTo>
                  <a:cubicBezTo>
                    <a:pt x="197" y="254"/>
                    <a:pt x="199" y="257"/>
                    <a:pt x="204" y="264"/>
                  </a:cubicBezTo>
                  <a:cubicBezTo>
                    <a:pt x="210" y="269"/>
                    <a:pt x="213" y="272"/>
                    <a:pt x="213" y="272"/>
                  </a:cubicBezTo>
                  <a:cubicBezTo>
                    <a:pt x="214" y="272"/>
                    <a:pt x="212" y="268"/>
                    <a:pt x="206" y="261"/>
                  </a:cubicBezTo>
                  <a:cubicBezTo>
                    <a:pt x="206" y="261"/>
                    <a:pt x="204" y="258"/>
                    <a:pt x="205" y="258"/>
                  </a:cubicBezTo>
                  <a:lnTo>
                    <a:pt x="205" y="258"/>
                  </a:lnTo>
                  <a:cubicBezTo>
                    <a:pt x="205" y="258"/>
                    <a:pt x="206" y="259"/>
                    <a:pt x="208" y="260"/>
                  </a:cubicBezTo>
                  <a:cubicBezTo>
                    <a:pt x="211" y="263"/>
                    <a:pt x="215" y="265"/>
                    <a:pt x="217" y="265"/>
                  </a:cubicBezTo>
                  <a:cubicBezTo>
                    <a:pt x="219" y="265"/>
                    <a:pt x="219" y="263"/>
                    <a:pt x="213" y="257"/>
                  </a:cubicBezTo>
                  <a:lnTo>
                    <a:pt x="214" y="256"/>
                  </a:lnTo>
                  <a:cubicBezTo>
                    <a:pt x="217" y="258"/>
                    <a:pt x="219" y="259"/>
                    <a:pt x="220" y="259"/>
                  </a:cubicBezTo>
                  <a:cubicBezTo>
                    <a:pt x="220" y="259"/>
                    <a:pt x="220" y="257"/>
                    <a:pt x="218" y="254"/>
                  </a:cubicBezTo>
                  <a:lnTo>
                    <a:pt x="213" y="247"/>
                  </a:lnTo>
                  <a:lnTo>
                    <a:pt x="213" y="247"/>
                  </a:lnTo>
                  <a:cubicBezTo>
                    <a:pt x="218" y="254"/>
                    <a:pt x="223" y="259"/>
                    <a:pt x="224" y="259"/>
                  </a:cubicBezTo>
                  <a:cubicBezTo>
                    <a:pt x="226" y="258"/>
                    <a:pt x="226" y="258"/>
                    <a:pt x="220" y="251"/>
                  </a:cubicBezTo>
                  <a:cubicBezTo>
                    <a:pt x="214" y="246"/>
                    <a:pt x="215" y="246"/>
                    <a:pt x="215" y="245"/>
                  </a:cubicBezTo>
                  <a:lnTo>
                    <a:pt x="215" y="245"/>
                  </a:lnTo>
                  <a:cubicBezTo>
                    <a:pt x="217" y="245"/>
                    <a:pt x="222" y="250"/>
                    <a:pt x="227" y="257"/>
                  </a:cubicBezTo>
                  <a:lnTo>
                    <a:pt x="228" y="256"/>
                  </a:lnTo>
                  <a:cubicBezTo>
                    <a:pt x="222" y="248"/>
                    <a:pt x="220" y="245"/>
                    <a:pt x="220" y="245"/>
                  </a:cubicBezTo>
                  <a:lnTo>
                    <a:pt x="220" y="245"/>
                  </a:lnTo>
                  <a:cubicBezTo>
                    <a:pt x="220" y="245"/>
                    <a:pt x="221" y="246"/>
                    <a:pt x="223" y="249"/>
                  </a:cubicBezTo>
                  <a:cubicBezTo>
                    <a:pt x="229" y="255"/>
                    <a:pt x="230" y="255"/>
                    <a:pt x="231" y="255"/>
                  </a:cubicBezTo>
                  <a:cubicBezTo>
                    <a:pt x="229" y="252"/>
                    <a:pt x="229" y="251"/>
                    <a:pt x="229" y="251"/>
                  </a:cubicBezTo>
                  <a:lnTo>
                    <a:pt x="229" y="251"/>
                  </a:lnTo>
                  <a:cubicBezTo>
                    <a:pt x="229" y="251"/>
                    <a:pt x="231" y="254"/>
                    <a:pt x="231" y="255"/>
                  </a:cubicBezTo>
                  <a:lnTo>
                    <a:pt x="236" y="260"/>
                  </a:lnTo>
                  <a:cubicBezTo>
                    <a:pt x="237" y="262"/>
                    <a:pt x="238" y="263"/>
                    <a:pt x="238" y="263"/>
                  </a:cubicBezTo>
                  <a:cubicBezTo>
                    <a:pt x="238" y="263"/>
                    <a:pt x="235" y="258"/>
                    <a:pt x="231" y="254"/>
                  </a:cubicBezTo>
                  <a:cubicBezTo>
                    <a:pt x="231" y="254"/>
                    <a:pt x="232" y="254"/>
                    <a:pt x="233" y="252"/>
                  </a:cubicBezTo>
                  <a:cubicBezTo>
                    <a:pt x="233" y="252"/>
                    <a:pt x="234" y="252"/>
                    <a:pt x="229" y="246"/>
                  </a:cubicBezTo>
                  <a:cubicBezTo>
                    <a:pt x="226" y="242"/>
                    <a:pt x="222" y="238"/>
                    <a:pt x="220" y="232"/>
                  </a:cubicBezTo>
                  <a:lnTo>
                    <a:pt x="220" y="232"/>
                  </a:lnTo>
                  <a:cubicBezTo>
                    <a:pt x="222" y="237"/>
                    <a:pt x="227" y="241"/>
                    <a:pt x="230" y="245"/>
                  </a:cubicBezTo>
                  <a:cubicBezTo>
                    <a:pt x="231" y="245"/>
                    <a:pt x="236" y="251"/>
                    <a:pt x="236" y="251"/>
                  </a:cubicBezTo>
                  <a:cubicBezTo>
                    <a:pt x="239" y="256"/>
                    <a:pt x="241" y="258"/>
                    <a:pt x="242" y="258"/>
                  </a:cubicBezTo>
                  <a:cubicBezTo>
                    <a:pt x="243" y="258"/>
                    <a:pt x="242" y="253"/>
                    <a:pt x="239" y="249"/>
                  </a:cubicBezTo>
                  <a:cubicBezTo>
                    <a:pt x="235" y="242"/>
                    <a:pt x="233" y="238"/>
                    <a:pt x="233" y="238"/>
                  </a:cubicBezTo>
                  <a:lnTo>
                    <a:pt x="233" y="238"/>
                  </a:lnTo>
                  <a:cubicBezTo>
                    <a:pt x="234" y="238"/>
                    <a:pt x="236" y="242"/>
                    <a:pt x="241" y="248"/>
                  </a:cubicBezTo>
                  <a:cubicBezTo>
                    <a:pt x="244" y="251"/>
                    <a:pt x="245" y="253"/>
                    <a:pt x="245" y="253"/>
                  </a:cubicBezTo>
                  <a:cubicBezTo>
                    <a:pt x="246" y="253"/>
                    <a:pt x="239" y="242"/>
                    <a:pt x="229" y="227"/>
                  </a:cubicBezTo>
                  <a:lnTo>
                    <a:pt x="215" y="206"/>
                  </a:lnTo>
                  <a:lnTo>
                    <a:pt x="215" y="206"/>
                  </a:lnTo>
                  <a:lnTo>
                    <a:pt x="230" y="227"/>
                  </a:lnTo>
                  <a:cubicBezTo>
                    <a:pt x="242" y="241"/>
                    <a:pt x="246" y="247"/>
                    <a:pt x="247" y="247"/>
                  </a:cubicBezTo>
                  <a:cubicBezTo>
                    <a:pt x="247" y="247"/>
                    <a:pt x="245" y="244"/>
                    <a:pt x="242" y="238"/>
                  </a:cubicBezTo>
                  <a:cubicBezTo>
                    <a:pt x="241" y="234"/>
                    <a:pt x="240" y="232"/>
                    <a:pt x="240" y="232"/>
                  </a:cubicBezTo>
                  <a:lnTo>
                    <a:pt x="240" y="232"/>
                  </a:lnTo>
                  <a:cubicBezTo>
                    <a:pt x="240" y="232"/>
                    <a:pt x="241" y="234"/>
                    <a:pt x="243" y="237"/>
                  </a:cubicBezTo>
                  <a:cubicBezTo>
                    <a:pt x="246" y="241"/>
                    <a:pt x="248" y="242"/>
                    <a:pt x="249" y="242"/>
                  </a:cubicBezTo>
                  <a:cubicBezTo>
                    <a:pt x="250" y="242"/>
                    <a:pt x="250" y="242"/>
                    <a:pt x="251" y="241"/>
                  </a:cubicBezTo>
                  <a:cubicBezTo>
                    <a:pt x="254" y="240"/>
                    <a:pt x="255" y="239"/>
                    <a:pt x="250" y="232"/>
                  </a:cubicBezTo>
                  <a:lnTo>
                    <a:pt x="251" y="232"/>
                  </a:lnTo>
                  <a:cubicBezTo>
                    <a:pt x="255" y="237"/>
                    <a:pt x="257" y="239"/>
                    <a:pt x="257" y="239"/>
                  </a:cubicBezTo>
                  <a:cubicBezTo>
                    <a:pt x="258" y="239"/>
                    <a:pt x="254" y="232"/>
                    <a:pt x="248" y="224"/>
                  </a:cubicBezTo>
                  <a:lnTo>
                    <a:pt x="249" y="223"/>
                  </a:lnTo>
                  <a:lnTo>
                    <a:pt x="255" y="230"/>
                  </a:lnTo>
                  <a:cubicBezTo>
                    <a:pt x="257" y="234"/>
                    <a:pt x="258" y="235"/>
                    <a:pt x="260" y="235"/>
                  </a:cubicBezTo>
                  <a:cubicBezTo>
                    <a:pt x="262" y="235"/>
                    <a:pt x="263" y="234"/>
                    <a:pt x="266" y="232"/>
                  </a:cubicBezTo>
                  <a:cubicBezTo>
                    <a:pt x="273" y="228"/>
                    <a:pt x="274" y="228"/>
                    <a:pt x="265" y="214"/>
                  </a:cubicBezTo>
                  <a:cubicBezTo>
                    <a:pt x="261" y="207"/>
                    <a:pt x="259" y="203"/>
                    <a:pt x="259" y="203"/>
                  </a:cubicBezTo>
                  <a:lnTo>
                    <a:pt x="259" y="203"/>
                  </a:lnTo>
                  <a:cubicBezTo>
                    <a:pt x="259" y="203"/>
                    <a:pt x="261" y="207"/>
                    <a:pt x="266" y="213"/>
                  </a:cubicBezTo>
                  <a:cubicBezTo>
                    <a:pt x="269" y="218"/>
                    <a:pt x="273" y="223"/>
                    <a:pt x="273" y="223"/>
                  </a:cubicBezTo>
                  <a:cubicBezTo>
                    <a:pt x="273" y="223"/>
                    <a:pt x="273" y="222"/>
                    <a:pt x="272" y="220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2" y="220"/>
                    <a:pt x="274" y="221"/>
                    <a:pt x="278" y="226"/>
                  </a:cubicBezTo>
                  <a:cubicBezTo>
                    <a:pt x="283" y="230"/>
                    <a:pt x="285" y="232"/>
                    <a:pt x="285" y="232"/>
                  </a:cubicBezTo>
                  <a:cubicBezTo>
                    <a:pt x="287" y="232"/>
                    <a:pt x="284" y="227"/>
                    <a:pt x="282" y="223"/>
                  </a:cubicBezTo>
                  <a:cubicBezTo>
                    <a:pt x="277" y="218"/>
                    <a:pt x="276" y="216"/>
                    <a:pt x="276" y="216"/>
                  </a:cubicBezTo>
                  <a:lnTo>
                    <a:pt x="276" y="216"/>
                  </a:lnTo>
                  <a:cubicBezTo>
                    <a:pt x="276" y="216"/>
                    <a:pt x="280" y="219"/>
                    <a:pt x="283" y="223"/>
                  </a:cubicBezTo>
                  <a:cubicBezTo>
                    <a:pt x="286" y="228"/>
                    <a:pt x="289" y="232"/>
                    <a:pt x="290" y="232"/>
                  </a:cubicBezTo>
                  <a:cubicBezTo>
                    <a:pt x="290" y="232"/>
                    <a:pt x="290" y="231"/>
                    <a:pt x="288" y="229"/>
                  </a:cubicBezTo>
                  <a:cubicBezTo>
                    <a:pt x="286" y="225"/>
                    <a:pt x="285" y="219"/>
                    <a:pt x="287" y="219"/>
                  </a:cubicBezTo>
                  <a:cubicBezTo>
                    <a:pt x="288" y="219"/>
                    <a:pt x="291" y="221"/>
                    <a:pt x="294" y="227"/>
                  </a:cubicBezTo>
                  <a:lnTo>
                    <a:pt x="295" y="226"/>
                  </a:lnTo>
                  <a:cubicBezTo>
                    <a:pt x="291" y="219"/>
                    <a:pt x="292" y="218"/>
                    <a:pt x="294" y="217"/>
                  </a:cubicBezTo>
                  <a:cubicBezTo>
                    <a:pt x="294" y="217"/>
                    <a:pt x="294" y="217"/>
                    <a:pt x="295" y="217"/>
                  </a:cubicBezTo>
                  <a:cubicBezTo>
                    <a:pt x="296" y="217"/>
                    <a:pt x="297" y="217"/>
                    <a:pt x="301" y="223"/>
                  </a:cubicBezTo>
                  <a:cubicBezTo>
                    <a:pt x="302" y="227"/>
                    <a:pt x="303" y="228"/>
                    <a:pt x="303" y="228"/>
                  </a:cubicBezTo>
                  <a:cubicBezTo>
                    <a:pt x="304" y="228"/>
                    <a:pt x="303" y="226"/>
                    <a:pt x="302" y="222"/>
                  </a:cubicBezTo>
                  <a:cubicBezTo>
                    <a:pt x="303" y="221"/>
                    <a:pt x="295" y="208"/>
                    <a:pt x="295" y="206"/>
                  </a:cubicBezTo>
                  <a:cubicBezTo>
                    <a:pt x="293" y="202"/>
                    <a:pt x="291" y="198"/>
                    <a:pt x="288" y="192"/>
                  </a:cubicBezTo>
                  <a:lnTo>
                    <a:pt x="288" y="192"/>
                  </a:lnTo>
                  <a:lnTo>
                    <a:pt x="293" y="199"/>
                  </a:lnTo>
                  <a:lnTo>
                    <a:pt x="302" y="213"/>
                  </a:lnTo>
                  <a:cubicBezTo>
                    <a:pt x="302" y="212"/>
                    <a:pt x="303" y="212"/>
                    <a:pt x="298" y="205"/>
                  </a:cubicBezTo>
                  <a:lnTo>
                    <a:pt x="298" y="205"/>
                  </a:lnTo>
                  <a:cubicBezTo>
                    <a:pt x="303" y="210"/>
                    <a:pt x="304" y="211"/>
                    <a:pt x="305" y="211"/>
                  </a:cubicBezTo>
                  <a:cubicBezTo>
                    <a:pt x="305" y="211"/>
                    <a:pt x="306" y="211"/>
                    <a:pt x="306" y="211"/>
                  </a:cubicBezTo>
                  <a:cubicBezTo>
                    <a:pt x="307" y="210"/>
                    <a:pt x="309" y="209"/>
                    <a:pt x="305" y="202"/>
                  </a:cubicBezTo>
                  <a:lnTo>
                    <a:pt x="305" y="202"/>
                  </a:lnTo>
                  <a:cubicBezTo>
                    <a:pt x="309" y="208"/>
                    <a:pt x="313" y="211"/>
                    <a:pt x="314" y="211"/>
                  </a:cubicBezTo>
                  <a:cubicBezTo>
                    <a:pt x="316" y="211"/>
                    <a:pt x="316" y="207"/>
                    <a:pt x="312" y="199"/>
                  </a:cubicBezTo>
                  <a:cubicBezTo>
                    <a:pt x="309" y="195"/>
                    <a:pt x="309" y="193"/>
                    <a:pt x="309" y="193"/>
                  </a:cubicBezTo>
                  <a:lnTo>
                    <a:pt x="309" y="193"/>
                  </a:lnTo>
                  <a:cubicBezTo>
                    <a:pt x="310" y="193"/>
                    <a:pt x="312" y="194"/>
                    <a:pt x="314" y="198"/>
                  </a:cubicBezTo>
                  <a:cubicBezTo>
                    <a:pt x="316" y="201"/>
                    <a:pt x="317" y="203"/>
                    <a:pt x="318" y="203"/>
                  </a:cubicBezTo>
                  <a:cubicBezTo>
                    <a:pt x="318" y="203"/>
                    <a:pt x="317" y="201"/>
                    <a:pt x="315" y="198"/>
                  </a:cubicBezTo>
                  <a:cubicBezTo>
                    <a:pt x="314" y="195"/>
                    <a:pt x="314" y="194"/>
                    <a:pt x="314" y="194"/>
                  </a:cubicBezTo>
                  <a:lnTo>
                    <a:pt x="314" y="194"/>
                  </a:lnTo>
                  <a:cubicBezTo>
                    <a:pt x="315" y="194"/>
                    <a:pt x="318" y="199"/>
                    <a:pt x="322" y="203"/>
                  </a:cubicBezTo>
                  <a:cubicBezTo>
                    <a:pt x="326" y="211"/>
                    <a:pt x="329" y="214"/>
                    <a:pt x="329" y="214"/>
                  </a:cubicBezTo>
                  <a:cubicBezTo>
                    <a:pt x="330" y="214"/>
                    <a:pt x="329" y="212"/>
                    <a:pt x="328" y="209"/>
                  </a:cubicBezTo>
                  <a:cubicBezTo>
                    <a:pt x="325" y="201"/>
                    <a:pt x="328" y="201"/>
                    <a:pt x="328" y="200"/>
                  </a:cubicBezTo>
                  <a:cubicBezTo>
                    <a:pt x="328" y="195"/>
                    <a:pt x="325" y="190"/>
                    <a:pt x="322" y="185"/>
                  </a:cubicBezTo>
                  <a:cubicBezTo>
                    <a:pt x="317" y="178"/>
                    <a:pt x="314" y="171"/>
                    <a:pt x="314" y="171"/>
                  </a:cubicBezTo>
                  <a:cubicBezTo>
                    <a:pt x="313" y="168"/>
                    <a:pt x="313" y="167"/>
                    <a:pt x="314" y="167"/>
                  </a:cubicBezTo>
                  <a:lnTo>
                    <a:pt x="314" y="167"/>
                  </a:lnTo>
                  <a:cubicBezTo>
                    <a:pt x="314" y="167"/>
                    <a:pt x="316" y="170"/>
                    <a:pt x="315" y="171"/>
                  </a:cubicBezTo>
                  <a:cubicBezTo>
                    <a:pt x="316" y="175"/>
                    <a:pt x="320" y="181"/>
                    <a:pt x="323" y="184"/>
                  </a:cubicBezTo>
                  <a:cubicBezTo>
                    <a:pt x="326" y="189"/>
                    <a:pt x="328" y="190"/>
                    <a:pt x="329" y="190"/>
                  </a:cubicBezTo>
                  <a:cubicBezTo>
                    <a:pt x="330" y="190"/>
                    <a:pt x="330" y="190"/>
                    <a:pt x="330" y="190"/>
                  </a:cubicBezTo>
                  <a:lnTo>
                    <a:pt x="333" y="189"/>
                  </a:lnTo>
                  <a:cubicBezTo>
                    <a:pt x="336" y="192"/>
                    <a:pt x="338" y="193"/>
                    <a:pt x="339" y="193"/>
                  </a:cubicBezTo>
                  <a:cubicBezTo>
                    <a:pt x="340" y="193"/>
                    <a:pt x="339" y="191"/>
                    <a:pt x="337" y="187"/>
                  </a:cubicBezTo>
                  <a:cubicBezTo>
                    <a:pt x="333" y="181"/>
                    <a:pt x="334" y="183"/>
                    <a:pt x="333" y="180"/>
                  </a:cubicBezTo>
                  <a:lnTo>
                    <a:pt x="333" y="180"/>
                  </a:lnTo>
                  <a:cubicBezTo>
                    <a:pt x="337" y="186"/>
                    <a:pt x="340" y="189"/>
                    <a:pt x="343" y="189"/>
                  </a:cubicBezTo>
                  <a:cubicBezTo>
                    <a:pt x="346" y="189"/>
                    <a:pt x="347" y="183"/>
                    <a:pt x="343" y="175"/>
                  </a:cubicBezTo>
                  <a:lnTo>
                    <a:pt x="343" y="175"/>
                  </a:lnTo>
                  <a:cubicBezTo>
                    <a:pt x="346" y="180"/>
                    <a:pt x="344" y="178"/>
                    <a:pt x="347" y="183"/>
                  </a:cubicBezTo>
                  <a:cubicBezTo>
                    <a:pt x="350" y="188"/>
                    <a:pt x="351" y="189"/>
                    <a:pt x="352" y="189"/>
                  </a:cubicBezTo>
                  <a:cubicBezTo>
                    <a:pt x="352" y="189"/>
                    <a:pt x="353" y="189"/>
                    <a:pt x="353" y="189"/>
                  </a:cubicBezTo>
                  <a:cubicBezTo>
                    <a:pt x="353" y="189"/>
                    <a:pt x="353" y="180"/>
                    <a:pt x="356" y="180"/>
                  </a:cubicBezTo>
                  <a:cubicBezTo>
                    <a:pt x="359" y="177"/>
                    <a:pt x="361" y="177"/>
                    <a:pt x="358" y="169"/>
                  </a:cubicBezTo>
                  <a:cubicBezTo>
                    <a:pt x="359" y="169"/>
                    <a:pt x="359" y="169"/>
                    <a:pt x="362" y="176"/>
                  </a:cubicBezTo>
                  <a:cubicBezTo>
                    <a:pt x="365" y="184"/>
                    <a:pt x="366" y="184"/>
                    <a:pt x="367" y="184"/>
                  </a:cubicBezTo>
                  <a:cubicBezTo>
                    <a:pt x="366" y="178"/>
                    <a:pt x="363" y="173"/>
                    <a:pt x="360" y="168"/>
                  </a:cubicBezTo>
                  <a:cubicBezTo>
                    <a:pt x="358" y="165"/>
                    <a:pt x="358" y="163"/>
                    <a:pt x="359" y="163"/>
                  </a:cubicBezTo>
                  <a:cubicBezTo>
                    <a:pt x="359" y="163"/>
                    <a:pt x="361" y="164"/>
                    <a:pt x="363" y="167"/>
                  </a:cubicBezTo>
                  <a:cubicBezTo>
                    <a:pt x="365" y="170"/>
                    <a:pt x="367" y="172"/>
                    <a:pt x="368" y="172"/>
                  </a:cubicBezTo>
                  <a:cubicBezTo>
                    <a:pt x="370" y="172"/>
                    <a:pt x="370" y="169"/>
                    <a:pt x="369" y="165"/>
                  </a:cubicBezTo>
                  <a:cubicBezTo>
                    <a:pt x="369" y="165"/>
                    <a:pt x="370" y="165"/>
                    <a:pt x="370" y="165"/>
                  </a:cubicBezTo>
                  <a:cubicBezTo>
                    <a:pt x="371" y="165"/>
                    <a:pt x="372" y="166"/>
                    <a:pt x="375" y="172"/>
                  </a:cubicBezTo>
                  <a:cubicBezTo>
                    <a:pt x="377" y="176"/>
                    <a:pt x="380" y="180"/>
                    <a:pt x="381" y="180"/>
                  </a:cubicBezTo>
                  <a:cubicBezTo>
                    <a:pt x="381" y="180"/>
                    <a:pt x="381" y="177"/>
                    <a:pt x="379" y="171"/>
                  </a:cubicBezTo>
                  <a:cubicBezTo>
                    <a:pt x="379" y="170"/>
                    <a:pt x="379" y="170"/>
                    <a:pt x="379" y="170"/>
                  </a:cubicBezTo>
                  <a:cubicBezTo>
                    <a:pt x="379" y="170"/>
                    <a:pt x="380" y="172"/>
                    <a:pt x="383" y="177"/>
                  </a:cubicBezTo>
                  <a:cubicBezTo>
                    <a:pt x="385" y="181"/>
                    <a:pt x="387" y="186"/>
                    <a:pt x="388" y="186"/>
                  </a:cubicBezTo>
                  <a:cubicBezTo>
                    <a:pt x="388" y="186"/>
                    <a:pt x="387" y="183"/>
                    <a:pt x="385" y="177"/>
                  </a:cubicBezTo>
                  <a:cubicBezTo>
                    <a:pt x="384" y="172"/>
                    <a:pt x="384" y="170"/>
                    <a:pt x="385" y="170"/>
                  </a:cubicBezTo>
                  <a:cubicBezTo>
                    <a:pt x="386" y="170"/>
                    <a:pt x="388" y="172"/>
                    <a:pt x="390" y="175"/>
                  </a:cubicBezTo>
                  <a:cubicBezTo>
                    <a:pt x="390" y="174"/>
                    <a:pt x="392" y="174"/>
                    <a:pt x="388" y="166"/>
                  </a:cubicBezTo>
                  <a:lnTo>
                    <a:pt x="385" y="159"/>
                  </a:lnTo>
                  <a:lnTo>
                    <a:pt x="385" y="159"/>
                  </a:lnTo>
                  <a:cubicBezTo>
                    <a:pt x="389" y="167"/>
                    <a:pt x="391" y="170"/>
                    <a:pt x="391" y="170"/>
                  </a:cubicBezTo>
                  <a:cubicBezTo>
                    <a:pt x="391" y="170"/>
                    <a:pt x="390" y="166"/>
                    <a:pt x="387" y="158"/>
                  </a:cubicBezTo>
                  <a:cubicBezTo>
                    <a:pt x="385" y="154"/>
                    <a:pt x="385" y="152"/>
                    <a:pt x="385" y="152"/>
                  </a:cubicBezTo>
                  <a:lnTo>
                    <a:pt x="385" y="152"/>
                  </a:lnTo>
                  <a:cubicBezTo>
                    <a:pt x="385" y="152"/>
                    <a:pt x="386" y="154"/>
                    <a:pt x="388" y="158"/>
                  </a:cubicBezTo>
                  <a:cubicBezTo>
                    <a:pt x="392" y="165"/>
                    <a:pt x="393" y="165"/>
                    <a:pt x="393" y="165"/>
                  </a:cubicBezTo>
                  <a:cubicBezTo>
                    <a:pt x="394" y="165"/>
                    <a:pt x="395" y="156"/>
                    <a:pt x="398" y="155"/>
                  </a:cubicBezTo>
                  <a:cubicBezTo>
                    <a:pt x="405" y="153"/>
                    <a:pt x="407" y="152"/>
                    <a:pt x="405" y="145"/>
                  </a:cubicBezTo>
                  <a:cubicBezTo>
                    <a:pt x="404" y="141"/>
                    <a:pt x="403" y="139"/>
                    <a:pt x="403" y="139"/>
                  </a:cubicBezTo>
                  <a:lnTo>
                    <a:pt x="403" y="139"/>
                  </a:lnTo>
                  <a:cubicBezTo>
                    <a:pt x="404" y="139"/>
                    <a:pt x="404" y="140"/>
                    <a:pt x="406" y="144"/>
                  </a:cubicBezTo>
                  <a:cubicBezTo>
                    <a:pt x="410" y="150"/>
                    <a:pt x="410" y="150"/>
                    <a:pt x="411" y="150"/>
                  </a:cubicBezTo>
                  <a:cubicBezTo>
                    <a:pt x="411" y="150"/>
                    <a:pt x="411" y="150"/>
                    <a:pt x="412" y="150"/>
                  </a:cubicBezTo>
                  <a:cubicBezTo>
                    <a:pt x="413" y="150"/>
                    <a:pt x="414" y="150"/>
                    <a:pt x="416" y="157"/>
                  </a:cubicBezTo>
                  <a:cubicBezTo>
                    <a:pt x="414" y="149"/>
                    <a:pt x="414" y="149"/>
                    <a:pt x="415" y="149"/>
                  </a:cubicBezTo>
                  <a:cubicBezTo>
                    <a:pt x="417" y="153"/>
                    <a:pt x="418" y="155"/>
                    <a:pt x="418" y="155"/>
                  </a:cubicBezTo>
                  <a:cubicBezTo>
                    <a:pt x="419" y="155"/>
                    <a:pt x="418" y="153"/>
                    <a:pt x="417" y="149"/>
                  </a:cubicBezTo>
                  <a:lnTo>
                    <a:pt x="417" y="149"/>
                  </a:lnTo>
                  <a:cubicBezTo>
                    <a:pt x="420" y="154"/>
                    <a:pt x="423" y="159"/>
                    <a:pt x="423" y="159"/>
                  </a:cubicBezTo>
                  <a:cubicBezTo>
                    <a:pt x="424" y="159"/>
                    <a:pt x="423" y="158"/>
                    <a:pt x="422" y="156"/>
                  </a:cubicBezTo>
                  <a:cubicBezTo>
                    <a:pt x="421" y="150"/>
                    <a:pt x="420" y="145"/>
                    <a:pt x="420" y="140"/>
                  </a:cubicBezTo>
                  <a:cubicBezTo>
                    <a:pt x="420" y="140"/>
                    <a:pt x="420" y="140"/>
                    <a:pt x="420" y="140"/>
                  </a:cubicBezTo>
                  <a:cubicBezTo>
                    <a:pt x="420" y="140"/>
                    <a:pt x="422" y="141"/>
                    <a:pt x="424" y="147"/>
                  </a:cubicBezTo>
                  <a:cubicBezTo>
                    <a:pt x="425" y="149"/>
                    <a:pt x="426" y="149"/>
                    <a:pt x="426" y="149"/>
                  </a:cubicBezTo>
                  <a:cubicBezTo>
                    <a:pt x="428" y="149"/>
                    <a:pt x="428" y="143"/>
                    <a:pt x="426" y="137"/>
                  </a:cubicBezTo>
                  <a:cubicBezTo>
                    <a:pt x="425" y="133"/>
                    <a:pt x="425" y="131"/>
                    <a:pt x="425" y="131"/>
                  </a:cubicBezTo>
                  <a:lnTo>
                    <a:pt x="425" y="131"/>
                  </a:lnTo>
                  <a:cubicBezTo>
                    <a:pt x="426" y="131"/>
                    <a:pt x="426" y="133"/>
                    <a:pt x="427" y="137"/>
                  </a:cubicBezTo>
                  <a:cubicBezTo>
                    <a:pt x="431" y="145"/>
                    <a:pt x="431" y="145"/>
                    <a:pt x="432" y="145"/>
                  </a:cubicBezTo>
                  <a:cubicBezTo>
                    <a:pt x="431" y="142"/>
                    <a:pt x="431" y="141"/>
                    <a:pt x="431" y="141"/>
                  </a:cubicBezTo>
                  <a:lnTo>
                    <a:pt x="431" y="141"/>
                  </a:lnTo>
                  <a:cubicBezTo>
                    <a:pt x="432" y="141"/>
                    <a:pt x="434" y="146"/>
                    <a:pt x="435" y="152"/>
                  </a:cubicBezTo>
                  <a:cubicBezTo>
                    <a:pt x="438" y="159"/>
                    <a:pt x="439" y="159"/>
                    <a:pt x="440" y="159"/>
                  </a:cubicBezTo>
                  <a:cubicBezTo>
                    <a:pt x="439" y="152"/>
                    <a:pt x="442" y="150"/>
                    <a:pt x="444" y="149"/>
                  </a:cubicBezTo>
                  <a:cubicBezTo>
                    <a:pt x="449" y="149"/>
                    <a:pt x="447" y="140"/>
                    <a:pt x="443" y="125"/>
                  </a:cubicBezTo>
                  <a:lnTo>
                    <a:pt x="439" y="109"/>
                  </a:lnTo>
                  <a:lnTo>
                    <a:pt x="444" y="125"/>
                  </a:lnTo>
                  <a:lnTo>
                    <a:pt x="452" y="148"/>
                  </a:lnTo>
                  <a:cubicBezTo>
                    <a:pt x="452" y="143"/>
                    <a:pt x="450" y="137"/>
                    <a:pt x="449" y="132"/>
                  </a:cubicBezTo>
                  <a:cubicBezTo>
                    <a:pt x="447" y="128"/>
                    <a:pt x="446" y="126"/>
                    <a:pt x="447" y="126"/>
                  </a:cubicBezTo>
                  <a:lnTo>
                    <a:pt x="447" y="126"/>
                  </a:lnTo>
                  <a:cubicBezTo>
                    <a:pt x="448" y="126"/>
                    <a:pt x="449" y="128"/>
                    <a:pt x="451" y="131"/>
                  </a:cubicBezTo>
                  <a:cubicBezTo>
                    <a:pt x="453" y="135"/>
                    <a:pt x="454" y="137"/>
                    <a:pt x="455" y="137"/>
                  </a:cubicBezTo>
                  <a:cubicBezTo>
                    <a:pt x="455" y="137"/>
                    <a:pt x="455" y="134"/>
                    <a:pt x="454" y="130"/>
                  </a:cubicBezTo>
                  <a:cubicBezTo>
                    <a:pt x="455" y="130"/>
                    <a:pt x="455" y="130"/>
                    <a:pt x="459" y="138"/>
                  </a:cubicBezTo>
                  <a:cubicBezTo>
                    <a:pt x="460" y="137"/>
                    <a:pt x="460" y="137"/>
                    <a:pt x="458" y="130"/>
                  </a:cubicBezTo>
                  <a:cubicBezTo>
                    <a:pt x="457" y="126"/>
                    <a:pt x="456" y="124"/>
                    <a:pt x="457" y="124"/>
                  </a:cubicBezTo>
                  <a:lnTo>
                    <a:pt x="457" y="124"/>
                  </a:lnTo>
                  <a:cubicBezTo>
                    <a:pt x="457" y="124"/>
                    <a:pt x="458" y="125"/>
                    <a:pt x="459" y="129"/>
                  </a:cubicBezTo>
                  <a:cubicBezTo>
                    <a:pt x="462" y="138"/>
                    <a:pt x="464" y="141"/>
                    <a:pt x="466" y="141"/>
                  </a:cubicBezTo>
                  <a:cubicBezTo>
                    <a:pt x="466" y="141"/>
                    <a:pt x="467" y="139"/>
                    <a:pt x="466" y="136"/>
                  </a:cubicBezTo>
                  <a:cubicBezTo>
                    <a:pt x="463" y="128"/>
                    <a:pt x="463" y="128"/>
                    <a:pt x="464" y="128"/>
                  </a:cubicBezTo>
                  <a:cubicBezTo>
                    <a:pt x="466" y="128"/>
                    <a:pt x="467" y="128"/>
                    <a:pt x="464" y="120"/>
                  </a:cubicBezTo>
                  <a:lnTo>
                    <a:pt x="467" y="119"/>
                  </a:lnTo>
                  <a:cubicBezTo>
                    <a:pt x="468" y="119"/>
                    <a:pt x="469" y="127"/>
                    <a:pt x="468" y="127"/>
                  </a:cubicBezTo>
                  <a:lnTo>
                    <a:pt x="471" y="135"/>
                  </a:lnTo>
                  <a:cubicBezTo>
                    <a:pt x="472" y="135"/>
                    <a:pt x="473" y="135"/>
                    <a:pt x="472" y="126"/>
                  </a:cubicBezTo>
                  <a:cubicBezTo>
                    <a:pt x="471" y="118"/>
                    <a:pt x="470" y="114"/>
                    <a:pt x="470" y="114"/>
                  </a:cubicBezTo>
                  <a:lnTo>
                    <a:pt x="470" y="114"/>
                  </a:lnTo>
                  <a:cubicBezTo>
                    <a:pt x="470" y="114"/>
                    <a:pt x="471" y="118"/>
                    <a:pt x="473" y="126"/>
                  </a:cubicBezTo>
                  <a:cubicBezTo>
                    <a:pt x="475" y="131"/>
                    <a:pt x="477" y="137"/>
                    <a:pt x="477" y="137"/>
                  </a:cubicBezTo>
                  <a:cubicBezTo>
                    <a:pt x="477" y="137"/>
                    <a:pt x="477" y="136"/>
                    <a:pt x="477" y="134"/>
                  </a:cubicBezTo>
                  <a:cubicBezTo>
                    <a:pt x="475" y="127"/>
                    <a:pt x="475" y="125"/>
                    <a:pt x="476" y="125"/>
                  </a:cubicBezTo>
                  <a:lnTo>
                    <a:pt x="476" y="125"/>
                  </a:lnTo>
                  <a:cubicBezTo>
                    <a:pt x="476" y="125"/>
                    <a:pt x="478" y="129"/>
                    <a:pt x="479" y="134"/>
                  </a:cubicBezTo>
                  <a:cubicBezTo>
                    <a:pt x="481" y="141"/>
                    <a:pt x="482" y="145"/>
                    <a:pt x="482" y="145"/>
                  </a:cubicBezTo>
                  <a:cubicBezTo>
                    <a:pt x="482" y="145"/>
                    <a:pt x="482" y="141"/>
                    <a:pt x="481" y="132"/>
                  </a:cubicBezTo>
                  <a:cubicBezTo>
                    <a:pt x="482" y="132"/>
                    <a:pt x="485" y="123"/>
                    <a:pt x="487" y="123"/>
                  </a:cubicBezTo>
                  <a:cubicBezTo>
                    <a:pt x="488" y="123"/>
                    <a:pt x="489" y="123"/>
                    <a:pt x="489" y="123"/>
                  </a:cubicBezTo>
                  <a:cubicBezTo>
                    <a:pt x="491" y="123"/>
                    <a:pt x="493" y="125"/>
                    <a:pt x="495" y="130"/>
                  </a:cubicBezTo>
                  <a:cubicBezTo>
                    <a:pt x="496" y="133"/>
                    <a:pt x="496" y="136"/>
                    <a:pt x="497" y="138"/>
                  </a:cubicBezTo>
                  <a:cubicBezTo>
                    <a:pt x="492" y="122"/>
                    <a:pt x="494" y="122"/>
                    <a:pt x="496" y="121"/>
                  </a:cubicBezTo>
                  <a:lnTo>
                    <a:pt x="496" y="121"/>
                  </a:lnTo>
                  <a:cubicBezTo>
                    <a:pt x="498" y="124"/>
                    <a:pt x="499" y="124"/>
                    <a:pt x="499" y="124"/>
                  </a:cubicBezTo>
                  <a:cubicBezTo>
                    <a:pt x="501" y="124"/>
                    <a:pt x="500" y="119"/>
                    <a:pt x="499" y="113"/>
                  </a:cubicBezTo>
                  <a:lnTo>
                    <a:pt x="498" y="113"/>
                  </a:lnTo>
                  <a:cubicBezTo>
                    <a:pt x="495" y="104"/>
                    <a:pt x="495" y="100"/>
                    <a:pt x="495" y="100"/>
                  </a:cubicBezTo>
                  <a:lnTo>
                    <a:pt x="495" y="100"/>
                  </a:lnTo>
                  <a:cubicBezTo>
                    <a:pt x="496" y="100"/>
                    <a:pt x="497" y="102"/>
                    <a:pt x="498" y="104"/>
                  </a:cubicBezTo>
                  <a:cubicBezTo>
                    <a:pt x="501" y="110"/>
                    <a:pt x="503" y="116"/>
                    <a:pt x="504" y="120"/>
                  </a:cubicBezTo>
                  <a:cubicBezTo>
                    <a:pt x="504" y="126"/>
                    <a:pt x="506" y="131"/>
                    <a:pt x="509" y="136"/>
                  </a:cubicBezTo>
                  <a:cubicBezTo>
                    <a:pt x="509" y="136"/>
                    <a:pt x="510" y="136"/>
                    <a:pt x="508" y="128"/>
                  </a:cubicBezTo>
                  <a:cubicBezTo>
                    <a:pt x="506" y="120"/>
                    <a:pt x="506" y="120"/>
                    <a:pt x="507" y="120"/>
                  </a:cubicBezTo>
                  <a:cubicBezTo>
                    <a:pt x="507" y="120"/>
                    <a:pt x="508" y="120"/>
                    <a:pt x="507" y="111"/>
                  </a:cubicBezTo>
                  <a:cubicBezTo>
                    <a:pt x="506" y="103"/>
                    <a:pt x="507" y="103"/>
                    <a:pt x="507" y="103"/>
                  </a:cubicBezTo>
                  <a:cubicBezTo>
                    <a:pt x="510" y="111"/>
                    <a:pt x="512" y="111"/>
                    <a:pt x="512" y="111"/>
                  </a:cubicBezTo>
                  <a:cubicBezTo>
                    <a:pt x="513" y="115"/>
                    <a:pt x="513" y="115"/>
                    <a:pt x="514" y="119"/>
                  </a:cubicBezTo>
                  <a:cubicBezTo>
                    <a:pt x="516" y="127"/>
                    <a:pt x="518" y="135"/>
                    <a:pt x="518" y="135"/>
                  </a:cubicBezTo>
                  <a:cubicBezTo>
                    <a:pt x="519" y="135"/>
                    <a:pt x="517" y="126"/>
                    <a:pt x="517" y="126"/>
                  </a:cubicBezTo>
                  <a:cubicBezTo>
                    <a:pt x="515" y="118"/>
                    <a:pt x="536" y="116"/>
                    <a:pt x="538" y="116"/>
                  </a:cubicBezTo>
                  <a:cubicBezTo>
                    <a:pt x="540" y="119"/>
                    <a:pt x="542" y="121"/>
                    <a:pt x="543" y="121"/>
                  </a:cubicBezTo>
                  <a:cubicBezTo>
                    <a:pt x="544" y="121"/>
                    <a:pt x="544" y="119"/>
                    <a:pt x="543" y="115"/>
                  </a:cubicBezTo>
                  <a:cubicBezTo>
                    <a:pt x="541" y="107"/>
                    <a:pt x="545" y="107"/>
                    <a:pt x="551" y="106"/>
                  </a:cubicBezTo>
                  <a:cubicBezTo>
                    <a:pt x="556" y="106"/>
                    <a:pt x="561" y="104"/>
                    <a:pt x="560" y="97"/>
                  </a:cubicBezTo>
                  <a:lnTo>
                    <a:pt x="563" y="97"/>
                  </a:lnTo>
                  <a:cubicBezTo>
                    <a:pt x="564" y="97"/>
                    <a:pt x="565" y="89"/>
                    <a:pt x="567" y="88"/>
                  </a:cubicBezTo>
                  <a:cubicBezTo>
                    <a:pt x="566" y="84"/>
                    <a:pt x="566" y="82"/>
                    <a:pt x="566" y="82"/>
                  </a:cubicBezTo>
                  <a:lnTo>
                    <a:pt x="566" y="82"/>
                  </a:lnTo>
                  <a:cubicBezTo>
                    <a:pt x="566" y="82"/>
                    <a:pt x="567" y="84"/>
                    <a:pt x="567" y="88"/>
                  </a:cubicBezTo>
                  <a:cubicBezTo>
                    <a:pt x="568" y="93"/>
                    <a:pt x="569" y="99"/>
                    <a:pt x="570" y="104"/>
                  </a:cubicBezTo>
                  <a:cubicBezTo>
                    <a:pt x="572" y="104"/>
                    <a:pt x="571" y="97"/>
                    <a:pt x="570" y="88"/>
                  </a:cubicBezTo>
                  <a:cubicBezTo>
                    <a:pt x="569" y="80"/>
                    <a:pt x="570" y="80"/>
                    <a:pt x="570" y="80"/>
                  </a:cubicBezTo>
                  <a:cubicBezTo>
                    <a:pt x="570" y="80"/>
                    <a:pt x="570" y="80"/>
                    <a:pt x="571" y="88"/>
                  </a:cubicBezTo>
                  <a:lnTo>
                    <a:pt x="573" y="104"/>
                  </a:lnTo>
                  <a:lnTo>
                    <a:pt x="574" y="104"/>
                  </a:lnTo>
                  <a:cubicBezTo>
                    <a:pt x="573" y="95"/>
                    <a:pt x="574" y="95"/>
                    <a:pt x="574" y="95"/>
                  </a:cubicBezTo>
                  <a:cubicBezTo>
                    <a:pt x="576" y="95"/>
                    <a:pt x="576" y="95"/>
                    <a:pt x="578" y="112"/>
                  </a:cubicBezTo>
                  <a:cubicBezTo>
                    <a:pt x="578" y="120"/>
                    <a:pt x="579" y="124"/>
                    <a:pt x="579" y="124"/>
                  </a:cubicBezTo>
                  <a:cubicBezTo>
                    <a:pt x="579" y="124"/>
                    <a:pt x="579" y="120"/>
                    <a:pt x="579" y="112"/>
                  </a:cubicBezTo>
                  <a:lnTo>
                    <a:pt x="580" y="103"/>
                  </a:lnTo>
                  <a:cubicBezTo>
                    <a:pt x="581" y="109"/>
                    <a:pt x="581" y="111"/>
                    <a:pt x="582" y="111"/>
                  </a:cubicBezTo>
                  <a:cubicBezTo>
                    <a:pt x="582" y="111"/>
                    <a:pt x="582" y="101"/>
                    <a:pt x="582" y="95"/>
                  </a:cubicBezTo>
                  <a:cubicBezTo>
                    <a:pt x="584" y="104"/>
                    <a:pt x="585" y="108"/>
                    <a:pt x="585" y="108"/>
                  </a:cubicBezTo>
                  <a:cubicBezTo>
                    <a:pt x="586" y="108"/>
                    <a:pt x="586" y="103"/>
                    <a:pt x="586" y="95"/>
                  </a:cubicBezTo>
                  <a:cubicBezTo>
                    <a:pt x="585" y="92"/>
                    <a:pt x="585" y="90"/>
                    <a:pt x="585" y="90"/>
                  </a:cubicBezTo>
                  <a:lnTo>
                    <a:pt x="585" y="90"/>
                  </a:lnTo>
                  <a:cubicBezTo>
                    <a:pt x="586" y="90"/>
                    <a:pt x="586" y="92"/>
                    <a:pt x="587" y="95"/>
                  </a:cubicBezTo>
                  <a:cubicBezTo>
                    <a:pt x="589" y="103"/>
                    <a:pt x="589" y="103"/>
                    <a:pt x="591" y="103"/>
                  </a:cubicBezTo>
                  <a:cubicBezTo>
                    <a:pt x="591" y="95"/>
                    <a:pt x="598" y="95"/>
                    <a:pt x="605" y="94"/>
                  </a:cubicBezTo>
                  <a:cubicBezTo>
                    <a:pt x="613" y="94"/>
                    <a:pt x="618" y="94"/>
                    <a:pt x="617" y="86"/>
                  </a:cubicBezTo>
                  <a:cubicBezTo>
                    <a:pt x="618" y="86"/>
                    <a:pt x="618" y="86"/>
                    <a:pt x="619" y="94"/>
                  </a:cubicBezTo>
                  <a:cubicBezTo>
                    <a:pt x="620" y="98"/>
                    <a:pt x="620" y="100"/>
                    <a:pt x="621" y="100"/>
                  </a:cubicBezTo>
                  <a:cubicBezTo>
                    <a:pt x="621" y="100"/>
                    <a:pt x="621" y="96"/>
                    <a:pt x="621" y="86"/>
                  </a:cubicBezTo>
                  <a:cubicBezTo>
                    <a:pt x="623" y="94"/>
                    <a:pt x="624" y="94"/>
                    <a:pt x="628" y="94"/>
                  </a:cubicBezTo>
                  <a:cubicBezTo>
                    <a:pt x="629" y="94"/>
                    <a:pt x="629" y="94"/>
                    <a:pt x="630" y="94"/>
                  </a:cubicBezTo>
                  <a:cubicBezTo>
                    <a:pt x="632" y="94"/>
                    <a:pt x="634" y="94"/>
                    <a:pt x="634" y="86"/>
                  </a:cubicBezTo>
                  <a:cubicBezTo>
                    <a:pt x="634" y="83"/>
                    <a:pt x="635" y="81"/>
                    <a:pt x="635" y="81"/>
                  </a:cubicBezTo>
                  <a:cubicBezTo>
                    <a:pt x="635" y="81"/>
                    <a:pt x="635" y="83"/>
                    <a:pt x="635" y="86"/>
                  </a:cubicBezTo>
                  <a:cubicBezTo>
                    <a:pt x="635" y="97"/>
                    <a:pt x="637" y="104"/>
                    <a:pt x="639" y="104"/>
                  </a:cubicBezTo>
                  <a:cubicBezTo>
                    <a:pt x="640" y="104"/>
                    <a:pt x="641" y="101"/>
                    <a:pt x="642" y="95"/>
                  </a:cubicBezTo>
                  <a:cubicBezTo>
                    <a:pt x="642" y="95"/>
                    <a:pt x="643" y="95"/>
                    <a:pt x="643" y="103"/>
                  </a:cubicBezTo>
                  <a:cubicBezTo>
                    <a:pt x="644" y="103"/>
                    <a:pt x="645" y="103"/>
                    <a:pt x="647" y="95"/>
                  </a:cubicBezTo>
                  <a:lnTo>
                    <a:pt x="654" y="95"/>
                  </a:lnTo>
                  <a:cubicBezTo>
                    <a:pt x="655" y="95"/>
                    <a:pt x="657" y="88"/>
                    <a:pt x="657" y="88"/>
                  </a:cubicBezTo>
                  <a:lnTo>
                    <a:pt x="659" y="88"/>
                  </a:lnTo>
                  <a:cubicBezTo>
                    <a:pt x="659" y="95"/>
                    <a:pt x="663" y="95"/>
                    <a:pt x="669" y="97"/>
                  </a:cubicBezTo>
                  <a:cubicBezTo>
                    <a:pt x="675" y="98"/>
                    <a:pt x="680" y="98"/>
                    <a:pt x="681" y="106"/>
                  </a:cubicBezTo>
                  <a:cubicBezTo>
                    <a:pt x="681" y="106"/>
                    <a:pt x="682" y="106"/>
                    <a:pt x="683" y="98"/>
                  </a:cubicBezTo>
                  <a:cubicBezTo>
                    <a:pt x="684" y="88"/>
                    <a:pt x="685" y="85"/>
                    <a:pt x="685" y="85"/>
                  </a:cubicBezTo>
                  <a:cubicBezTo>
                    <a:pt x="685" y="85"/>
                    <a:pt x="685" y="87"/>
                    <a:pt x="685" y="90"/>
                  </a:cubicBezTo>
                  <a:cubicBezTo>
                    <a:pt x="686" y="98"/>
                    <a:pt x="687" y="103"/>
                    <a:pt x="688" y="103"/>
                  </a:cubicBezTo>
                  <a:cubicBezTo>
                    <a:pt x="689" y="103"/>
                    <a:pt x="690" y="99"/>
                    <a:pt x="691" y="91"/>
                  </a:cubicBezTo>
                  <a:cubicBezTo>
                    <a:pt x="691" y="95"/>
                    <a:pt x="691" y="94"/>
                    <a:pt x="691" y="99"/>
                  </a:cubicBezTo>
                  <a:cubicBezTo>
                    <a:pt x="691" y="105"/>
                    <a:pt x="691" y="108"/>
                    <a:pt x="692" y="108"/>
                  </a:cubicBezTo>
                  <a:cubicBezTo>
                    <a:pt x="693" y="108"/>
                    <a:pt x="694" y="101"/>
                    <a:pt x="696" y="91"/>
                  </a:cubicBezTo>
                  <a:cubicBezTo>
                    <a:pt x="696" y="97"/>
                    <a:pt x="696" y="103"/>
                    <a:pt x="697" y="103"/>
                  </a:cubicBezTo>
                  <a:cubicBezTo>
                    <a:pt x="697" y="103"/>
                    <a:pt x="697" y="102"/>
                    <a:pt x="698" y="100"/>
                  </a:cubicBezTo>
                  <a:cubicBezTo>
                    <a:pt x="699" y="100"/>
                    <a:pt x="699" y="100"/>
                    <a:pt x="698" y="116"/>
                  </a:cubicBezTo>
                  <a:cubicBezTo>
                    <a:pt x="688" y="116"/>
                    <a:pt x="687" y="131"/>
                    <a:pt x="697" y="132"/>
                  </a:cubicBezTo>
                  <a:cubicBezTo>
                    <a:pt x="697" y="132"/>
                    <a:pt x="697" y="133"/>
                    <a:pt x="698" y="133"/>
                  </a:cubicBezTo>
                  <a:cubicBezTo>
                    <a:pt x="707" y="133"/>
                    <a:pt x="710" y="118"/>
                    <a:pt x="699" y="116"/>
                  </a:cubicBezTo>
                  <a:lnTo>
                    <a:pt x="701" y="116"/>
                  </a:lnTo>
                  <a:cubicBezTo>
                    <a:pt x="701" y="116"/>
                    <a:pt x="701" y="116"/>
                    <a:pt x="701" y="116"/>
                  </a:cubicBezTo>
                  <a:cubicBezTo>
                    <a:pt x="702" y="116"/>
                    <a:pt x="702" y="115"/>
                    <a:pt x="702" y="108"/>
                  </a:cubicBezTo>
                  <a:cubicBezTo>
                    <a:pt x="703" y="100"/>
                    <a:pt x="705" y="100"/>
                    <a:pt x="705" y="100"/>
                  </a:cubicBezTo>
                  <a:cubicBezTo>
                    <a:pt x="705" y="102"/>
                    <a:pt x="705" y="103"/>
                    <a:pt x="705" y="103"/>
                  </a:cubicBezTo>
                  <a:cubicBezTo>
                    <a:pt x="705" y="103"/>
                    <a:pt x="706" y="98"/>
                    <a:pt x="706" y="92"/>
                  </a:cubicBezTo>
                  <a:cubicBezTo>
                    <a:pt x="706" y="86"/>
                    <a:pt x="706" y="81"/>
                    <a:pt x="707" y="76"/>
                  </a:cubicBezTo>
                  <a:lnTo>
                    <a:pt x="708" y="60"/>
                  </a:lnTo>
                  <a:cubicBezTo>
                    <a:pt x="710" y="48"/>
                    <a:pt x="710" y="38"/>
                    <a:pt x="709" y="27"/>
                  </a:cubicBezTo>
                  <a:cubicBezTo>
                    <a:pt x="707" y="22"/>
                    <a:pt x="705" y="17"/>
                    <a:pt x="704" y="17"/>
                  </a:cubicBezTo>
                  <a:cubicBezTo>
                    <a:pt x="703" y="17"/>
                    <a:pt x="702" y="19"/>
                    <a:pt x="702" y="26"/>
                  </a:cubicBezTo>
                  <a:cubicBezTo>
                    <a:pt x="702" y="26"/>
                    <a:pt x="700" y="34"/>
                    <a:pt x="699" y="34"/>
                  </a:cubicBezTo>
                  <a:cubicBezTo>
                    <a:pt x="699" y="34"/>
                    <a:pt x="699" y="34"/>
                    <a:pt x="699" y="34"/>
                  </a:cubicBezTo>
                  <a:cubicBezTo>
                    <a:pt x="699" y="34"/>
                    <a:pt x="698" y="26"/>
                    <a:pt x="698" y="26"/>
                  </a:cubicBezTo>
                  <a:cubicBezTo>
                    <a:pt x="698" y="18"/>
                    <a:pt x="694" y="17"/>
                    <a:pt x="689" y="17"/>
                  </a:cubicBezTo>
                  <a:cubicBezTo>
                    <a:pt x="683" y="17"/>
                    <a:pt x="681" y="16"/>
                    <a:pt x="680" y="8"/>
                  </a:cubicBezTo>
                  <a:cubicBezTo>
                    <a:pt x="679" y="0"/>
                    <a:pt x="678" y="0"/>
                    <a:pt x="678" y="0"/>
                  </a:cubicBezTo>
                  <a:close/>
                  <a:moveTo>
                    <a:pt x="144" y="454"/>
                  </a:moveTo>
                  <a:lnTo>
                    <a:pt x="144" y="456"/>
                  </a:lnTo>
                  <a:lnTo>
                    <a:pt x="156" y="465"/>
                  </a:lnTo>
                  <a:lnTo>
                    <a:pt x="157" y="465"/>
                  </a:lnTo>
                  <a:cubicBezTo>
                    <a:pt x="153" y="460"/>
                    <a:pt x="148" y="457"/>
                    <a:pt x="144" y="4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8" name="Google Shape;9008;p33"/>
            <p:cNvSpPr/>
            <p:nvPr/>
          </p:nvSpPr>
          <p:spPr>
            <a:xfrm>
              <a:off x="3340843" y="2395840"/>
              <a:ext cx="32965" cy="35961"/>
            </a:xfrm>
            <a:custGeom>
              <a:avLst/>
              <a:gdLst/>
              <a:ahLst/>
              <a:cxnLst/>
              <a:rect l="l" t="t" r="r" b="b"/>
              <a:pathLst>
                <a:path w="330" h="360" extrusionOk="0">
                  <a:moveTo>
                    <a:pt x="117" y="11"/>
                  </a:moveTo>
                  <a:lnTo>
                    <a:pt x="113" y="17"/>
                  </a:lnTo>
                  <a:lnTo>
                    <a:pt x="113" y="19"/>
                  </a:lnTo>
                  <a:cubicBezTo>
                    <a:pt x="118" y="12"/>
                    <a:pt x="118" y="12"/>
                    <a:pt x="118" y="12"/>
                  </a:cubicBezTo>
                  <a:lnTo>
                    <a:pt x="117" y="11"/>
                  </a:lnTo>
                  <a:close/>
                  <a:moveTo>
                    <a:pt x="88" y="38"/>
                  </a:moveTo>
                  <a:cubicBezTo>
                    <a:pt x="88" y="38"/>
                    <a:pt x="88" y="38"/>
                    <a:pt x="88" y="39"/>
                  </a:cubicBezTo>
                  <a:cubicBezTo>
                    <a:pt x="88" y="39"/>
                    <a:pt x="88" y="39"/>
                    <a:pt x="84" y="45"/>
                  </a:cubicBezTo>
                  <a:lnTo>
                    <a:pt x="77" y="51"/>
                  </a:lnTo>
                  <a:lnTo>
                    <a:pt x="77" y="51"/>
                  </a:lnTo>
                  <a:lnTo>
                    <a:pt x="83" y="44"/>
                  </a:lnTo>
                  <a:cubicBezTo>
                    <a:pt x="86" y="40"/>
                    <a:pt x="87" y="38"/>
                    <a:pt x="88" y="38"/>
                  </a:cubicBezTo>
                  <a:close/>
                  <a:moveTo>
                    <a:pt x="222" y="50"/>
                  </a:moveTo>
                  <a:cubicBezTo>
                    <a:pt x="221" y="50"/>
                    <a:pt x="221" y="50"/>
                    <a:pt x="215" y="56"/>
                  </a:cubicBezTo>
                  <a:lnTo>
                    <a:pt x="216" y="56"/>
                  </a:lnTo>
                  <a:cubicBezTo>
                    <a:pt x="222" y="51"/>
                    <a:pt x="222" y="51"/>
                    <a:pt x="222" y="50"/>
                  </a:cubicBezTo>
                  <a:close/>
                  <a:moveTo>
                    <a:pt x="91" y="42"/>
                  </a:moveTo>
                  <a:cubicBezTo>
                    <a:pt x="91" y="42"/>
                    <a:pt x="91" y="42"/>
                    <a:pt x="92" y="42"/>
                  </a:cubicBezTo>
                  <a:cubicBezTo>
                    <a:pt x="92" y="42"/>
                    <a:pt x="92" y="42"/>
                    <a:pt x="87" y="49"/>
                  </a:cubicBezTo>
                  <a:cubicBezTo>
                    <a:pt x="88" y="47"/>
                    <a:pt x="89" y="46"/>
                    <a:pt x="89" y="46"/>
                  </a:cubicBezTo>
                  <a:lnTo>
                    <a:pt x="89" y="46"/>
                  </a:lnTo>
                  <a:cubicBezTo>
                    <a:pt x="88" y="46"/>
                    <a:pt x="85" y="50"/>
                    <a:pt x="81" y="54"/>
                  </a:cubicBezTo>
                  <a:lnTo>
                    <a:pt x="71" y="68"/>
                  </a:lnTo>
                  <a:cubicBezTo>
                    <a:pt x="71" y="68"/>
                    <a:pt x="76" y="61"/>
                    <a:pt x="80" y="54"/>
                  </a:cubicBezTo>
                  <a:cubicBezTo>
                    <a:pt x="88" y="44"/>
                    <a:pt x="90" y="42"/>
                    <a:pt x="91" y="42"/>
                  </a:cubicBezTo>
                  <a:close/>
                  <a:moveTo>
                    <a:pt x="171" y="63"/>
                  </a:moveTo>
                  <a:cubicBezTo>
                    <a:pt x="168" y="67"/>
                    <a:pt x="164" y="70"/>
                    <a:pt x="164" y="70"/>
                  </a:cubicBezTo>
                  <a:cubicBezTo>
                    <a:pt x="164" y="70"/>
                    <a:pt x="166" y="68"/>
                    <a:pt x="171" y="63"/>
                  </a:cubicBezTo>
                  <a:close/>
                  <a:moveTo>
                    <a:pt x="211" y="70"/>
                  </a:moveTo>
                  <a:cubicBezTo>
                    <a:pt x="211" y="70"/>
                    <a:pt x="210" y="71"/>
                    <a:pt x="208" y="73"/>
                  </a:cubicBezTo>
                  <a:lnTo>
                    <a:pt x="208" y="73"/>
                  </a:lnTo>
                  <a:cubicBezTo>
                    <a:pt x="210" y="71"/>
                    <a:pt x="211" y="70"/>
                    <a:pt x="211" y="70"/>
                  </a:cubicBezTo>
                  <a:close/>
                  <a:moveTo>
                    <a:pt x="208" y="73"/>
                  </a:moveTo>
                  <a:cubicBezTo>
                    <a:pt x="208" y="73"/>
                    <a:pt x="207" y="73"/>
                    <a:pt x="207" y="73"/>
                  </a:cubicBezTo>
                  <a:cubicBezTo>
                    <a:pt x="206" y="74"/>
                    <a:pt x="205" y="75"/>
                    <a:pt x="204" y="76"/>
                  </a:cubicBezTo>
                  <a:lnTo>
                    <a:pt x="204" y="76"/>
                  </a:lnTo>
                  <a:cubicBezTo>
                    <a:pt x="206" y="75"/>
                    <a:pt x="207" y="74"/>
                    <a:pt x="208" y="73"/>
                  </a:cubicBezTo>
                  <a:close/>
                  <a:moveTo>
                    <a:pt x="133" y="66"/>
                  </a:moveTo>
                  <a:cubicBezTo>
                    <a:pt x="133" y="66"/>
                    <a:pt x="133" y="66"/>
                    <a:pt x="133" y="67"/>
                  </a:cubicBezTo>
                  <a:lnTo>
                    <a:pt x="127" y="72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7" y="71"/>
                  </a:lnTo>
                  <a:cubicBezTo>
                    <a:pt x="131" y="67"/>
                    <a:pt x="133" y="66"/>
                    <a:pt x="133" y="66"/>
                  </a:cubicBezTo>
                  <a:close/>
                  <a:moveTo>
                    <a:pt x="151" y="67"/>
                  </a:moveTo>
                  <a:lnTo>
                    <a:pt x="151" y="67"/>
                  </a:lnTo>
                  <a:cubicBezTo>
                    <a:pt x="151" y="67"/>
                    <a:pt x="148" y="70"/>
                    <a:pt x="141" y="76"/>
                  </a:cubicBezTo>
                  <a:cubicBezTo>
                    <a:pt x="135" y="81"/>
                    <a:pt x="129" y="87"/>
                    <a:pt x="129" y="87"/>
                  </a:cubicBezTo>
                  <a:cubicBezTo>
                    <a:pt x="129" y="87"/>
                    <a:pt x="134" y="81"/>
                    <a:pt x="147" y="70"/>
                  </a:cubicBezTo>
                  <a:cubicBezTo>
                    <a:pt x="149" y="68"/>
                    <a:pt x="151" y="67"/>
                    <a:pt x="151" y="67"/>
                  </a:cubicBezTo>
                  <a:close/>
                  <a:moveTo>
                    <a:pt x="173" y="80"/>
                  </a:moveTo>
                  <a:lnTo>
                    <a:pt x="163" y="90"/>
                  </a:lnTo>
                  <a:lnTo>
                    <a:pt x="163" y="90"/>
                  </a:lnTo>
                  <a:cubicBezTo>
                    <a:pt x="164" y="89"/>
                    <a:pt x="166" y="88"/>
                    <a:pt x="168" y="86"/>
                  </a:cubicBezTo>
                  <a:cubicBezTo>
                    <a:pt x="170" y="85"/>
                    <a:pt x="172" y="82"/>
                    <a:pt x="173" y="80"/>
                  </a:cubicBezTo>
                  <a:close/>
                  <a:moveTo>
                    <a:pt x="93" y="79"/>
                  </a:moveTo>
                  <a:lnTo>
                    <a:pt x="93" y="79"/>
                  </a:lnTo>
                  <a:cubicBezTo>
                    <a:pt x="89" y="84"/>
                    <a:pt x="85" y="88"/>
                    <a:pt x="81" y="91"/>
                  </a:cubicBezTo>
                  <a:lnTo>
                    <a:pt x="80" y="90"/>
                  </a:lnTo>
                  <a:cubicBezTo>
                    <a:pt x="84" y="87"/>
                    <a:pt x="88" y="82"/>
                    <a:pt x="93" y="79"/>
                  </a:cubicBezTo>
                  <a:close/>
                  <a:moveTo>
                    <a:pt x="163" y="90"/>
                  </a:moveTo>
                  <a:lnTo>
                    <a:pt x="163" y="90"/>
                  </a:lnTo>
                  <a:cubicBezTo>
                    <a:pt x="162" y="91"/>
                    <a:pt x="162" y="91"/>
                    <a:pt x="161" y="91"/>
                  </a:cubicBezTo>
                  <a:lnTo>
                    <a:pt x="163" y="90"/>
                  </a:lnTo>
                  <a:close/>
                  <a:moveTo>
                    <a:pt x="152" y="91"/>
                  </a:moveTo>
                  <a:lnTo>
                    <a:pt x="152" y="93"/>
                  </a:lnTo>
                  <a:cubicBezTo>
                    <a:pt x="153" y="93"/>
                    <a:pt x="153" y="93"/>
                    <a:pt x="147" y="98"/>
                  </a:cubicBezTo>
                  <a:lnTo>
                    <a:pt x="152" y="91"/>
                  </a:lnTo>
                  <a:close/>
                  <a:moveTo>
                    <a:pt x="153" y="87"/>
                  </a:moveTo>
                  <a:cubicBezTo>
                    <a:pt x="153" y="87"/>
                    <a:pt x="148" y="92"/>
                    <a:pt x="139" y="100"/>
                  </a:cubicBezTo>
                  <a:lnTo>
                    <a:pt x="138" y="99"/>
                  </a:lnTo>
                  <a:cubicBezTo>
                    <a:pt x="142" y="96"/>
                    <a:pt x="147" y="93"/>
                    <a:pt x="150" y="89"/>
                  </a:cubicBezTo>
                  <a:cubicBezTo>
                    <a:pt x="152" y="88"/>
                    <a:pt x="153" y="87"/>
                    <a:pt x="153" y="87"/>
                  </a:cubicBezTo>
                  <a:close/>
                  <a:moveTo>
                    <a:pt x="126" y="77"/>
                  </a:moveTo>
                  <a:cubicBezTo>
                    <a:pt x="126" y="77"/>
                    <a:pt x="123" y="80"/>
                    <a:pt x="117" y="86"/>
                  </a:cubicBezTo>
                  <a:cubicBezTo>
                    <a:pt x="112" y="91"/>
                    <a:pt x="106" y="97"/>
                    <a:pt x="101" y="103"/>
                  </a:cubicBezTo>
                  <a:lnTo>
                    <a:pt x="99" y="102"/>
                  </a:lnTo>
                  <a:lnTo>
                    <a:pt x="112" y="90"/>
                  </a:lnTo>
                  <a:cubicBezTo>
                    <a:pt x="121" y="81"/>
                    <a:pt x="125" y="77"/>
                    <a:pt x="126" y="77"/>
                  </a:cubicBezTo>
                  <a:close/>
                  <a:moveTo>
                    <a:pt x="110" y="98"/>
                  </a:moveTo>
                  <a:cubicBezTo>
                    <a:pt x="111" y="98"/>
                    <a:pt x="108" y="100"/>
                    <a:pt x="103" y="106"/>
                  </a:cubicBezTo>
                  <a:lnTo>
                    <a:pt x="103" y="106"/>
                  </a:lnTo>
                  <a:lnTo>
                    <a:pt x="103" y="105"/>
                  </a:lnTo>
                  <a:lnTo>
                    <a:pt x="102" y="105"/>
                  </a:lnTo>
                  <a:cubicBezTo>
                    <a:pt x="107" y="100"/>
                    <a:pt x="110" y="98"/>
                    <a:pt x="110" y="98"/>
                  </a:cubicBezTo>
                  <a:close/>
                  <a:moveTo>
                    <a:pt x="85" y="91"/>
                  </a:moveTo>
                  <a:lnTo>
                    <a:pt x="85" y="91"/>
                  </a:lnTo>
                  <a:cubicBezTo>
                    <a:pt x="85" y="91"/>
                    <a:pt x="81" y="94"/>
                    <a:pt x="77" y="98"/>
                  </a:cubicBezTo>
                  <a:cubicBezTo>
                    <a:pt x="71" y="105"/>
                    <a:pt x="71" y="105"/>
                    <a:pt x="72" y="106"/>
                  </a:cubicBezTo>
                  <a:lnTo>
                    <a:pt x="78" y="100"/>
                  </a:lnTo>
                  <a:cubicBezTo>
                    <a:pt x="84" y="94"/>
                    <a:pt x="83" y="94"/>
                    <a:pt x="83" y="94"/>
                  </a:cubicBezTo>
                  <a:cubicBezTo>
                    <a:pt x="84" y="91"/>
                    <a:pt x="85" y="91"/>
                    <a:pt x="85" y="91"/>
                  </a:cubicBezTo>
                  <a:close/>
                  <a:moveTo>
                    <a:pt x="125" y="96"/>
                  </a:moveTo>
                  <a:lnTo>
                    <a:pt x="125" y="96"/>
                  </a:lnTo>
                  <a:cubicBezTo>
                    <a:pt x="120" y="102"/>
                    <a:pt x="114" y="107"/>
                    <a:pt x="114" y="107"/>
                  </a:cubicBezTo>
                  <a:lnTo>
                    <a:pt x="113" y="106"/>
                  </a:lnTo>
                  <a:lnTo>
                    <a:pt x="125" y="96"/>
                  </a:lnTo>
                  <a:close/>
                  <a:moveTo>
                    <a:pt x="208" y="106"/>
                  </a:moveTo>
                  <a:cubicBezTo>
                    <a:pt x="202" y="111"/>
                    <a:pt x="199" y="114"/>
                    <a:pt x="199" y="114"/>
                  </a:cubicBezTo>
                  <a:cubicBezTo>
                    <a:pt x="199" y="114"/>
                    <a:pt x="202" y="111"/>
                    <a:pt x="208" y="106"/>
                  </a:cubicBezTo>
                  <a:close/>
                  <a:moveTo>
                    <a:pt x="139" y="115"/>
                  </a:moveTo>
                  <a:cubicBezTo>
                    <a:pt x="139" y="115"/>
                    <a:pt x="139" y="116"/>
                    <a:pt x="133" y="121"/>
                  </a:cubicBezTo>
                  <a:lnTo>
                    <a:pt x="126" y="126"/>
                  </a:lnTo>
                  <a:lnTo>
                    <a:pt x="132" y="119"/>
                  </a:lnTo>
                  <a:cubicBezTo>
                    <a:pt x="139" y="115"/>
                    <a:pt x="139" y="115"/>
                    <a:pt x="139" y="115"/>
                  </a:cubicBezTo>
                  <a:close/>
                  <a:moveTo>
                    <a:pt x="113" y="119"/>
                  </a:moveTo>
                  <a:lnTo>
                    <a:pt x="107" y="125"/>
                  </a:lnTo>
                  <a:cubicBezTo>
                    <a:pt x="107" y="125"/>
                    <a:pt x="104" y="128"/>
                    <a:pt x="104" y="128"/>
                  </a:cubicBezTo>
                  <a:cubicBezTo>
                    <a:pt x="104" y="128"/>
                    <a:pt x="104" y="127"/>
                    <a:pt x="106" y="125"/>
                  </a:cubicBezTo>
                  <a:lnTo>
                    <a:pt x="113" y="119"/>
                  </a:lnTo>
                  <a:close/>
                  <a:moveTo>
                    <a:pt x="163" y="114"/>
                  </a:moveTo>
                  <a:cubicBezTo>
                    <a:pt x="164" y="114"/>
                    <a:pt x="161" y="117"/>
                    <a:pt x="153" y="123"/>
                  </a:cubicBezTo>
                  <a:cubicBezTo>
                    <a:pt x="148" y="128"/>
                    <a:pt x="147" y="128"/>
                    <a:pt x="147" y="128"/>
                  </a:cubicBezTo>
                  <a:lnTo>
                    <a:pt x="159" y="117"/>
                  </a:lnTo>
                  <a:cubicBezTo>
                    <a:pt x="161" y="115"/>
                    <a:pt x="163" y="114"/>
                    <a:pt x="163" y="114"/>
                  </a:cubicBezTo>
                  <a:close/>
                  <a:moveTo>
                    <a:pt x="142" y="121"/>
                  </a:moveTo>
                  <a:cubicBezTo>
                    <a:pt x="143" y="121"/>
                    <a:pt x="143" y="121"/>
                    <a:pt x="143" y="122"/>
                  </a:cubicBezTo>
                  <a:lnTo>
                    <a:pt x="138" y="127"/>
                  </a:lnTo>
                  <a:cubicBezTo>
                    <a:pt x="135" y="129"/>
                    <a:pt x="134" y="130"/>
                    <a:pt x="134" y="130"/>
                  </a:cubicBezTo>
                  <a:cubicBezTo>
                    <a:pt x="134" y="130"/>
                    <a:pt x="136" y="127"/>
                    <a:pt x="136" y="127"/>
                  </a:cubicBezTo>
                  <a:lnTo>
                    <a:pt x="136" y="126"/>
                  </a:lnTo>
                  <a:cubicBezTo>
                    <a:pt x="140" y="122"/>
                    <a:pt x="141" y="121"/>
                    <a:pt x="142" y="121"/>
                  </a:cubicBezTo>
                  <a:close/>
                  <a:moveTo>
                    <a:pt x="161" y="121"/>
                  </a:moveTo>
                  <a:cubicBezTo>
                    <a:pt x="155" y="126"/>
                    <a:pt x="149" y="131"/>
                    <a:pt x="149" y="131"/>
                  </a:cubicBezTo>
                  <a:lnTo>
                    <a:pt x="154" y="125"/>
                  </a:lnTo>
                  <a:lnTo>
                    <a:pt x="161" y="121"/>
                  </a:lnTo>
                  <a:close/>
                  <a:moveTo>
                    <a:pt x="129" y="129"/>
                  </a:moveTo>
                  <a:lnTo>
                    <a:pt x="129" y="129"/>
                  </a:lnTo>
                  <a:cubicBezTo>
                    <a:pt x="129" y="129"/>
                    <a:pt x="129" y="130"/>
                    <a:pt x="129" y="130"/>
                  </a:cubicBezTo>
                  <a:cubicBezTo>
                    <a:pt x="123" y="135"/>
                    <a:pt x="123" y="135"/>
                    <a:pt x="123" y="135"/>
                  </a:cubicBezTo>
                  <a:lnTo>
                    <a:pt x="123" y="135"/>
                  </a:lnTo>
                  <a:cubicBezTo>
                    <a:pt x="126" y="132"/>
                    <a:pt x="128" y="130"/>
                    <a:pt x="129" y="129"/>
                  </a:cubicBezTo>
                  <a:close/>
                  <a:moveTo>
                    <a:pt x="123" y="135"/>
                  </a:moveTo>
                  <a:cubicBezTo>
                    <a:pt x="123" y="135"/>
                    <a:pt x="123" y="135"/>
                    <a:pt x="123" y="135"/>
                  </a:cubicBezTo>
                  <a:cubicBezTo>
                    <a:pt x="123" y="135"/>
                    <a:pt x="123" y="135"/>
                    <a:pt x="123" y="135"/>
                  </a:cubicBezTo>
                  <a:close/>
                  <a:moveTo>
                    <a:pt x="224" y="134"/>
                  </a:moveTo>
                  <a:cubicBezTo>
                    <a:pt x="219" y="137"/>
                    <a:pt x="215" y="140"/>
                    <a:pt x="210" y="143"/>
                  </a:cubicBezTo>
                  <a:lnTo>
                    <a:pt x="210" y="142"/>
                  </a:lnTo>
                  <a:lnTo>
                    <a:pt x="224" y="134"/>
                  </a:lnTo>
                  <a:close/>
                  <a:moveTo>
                    <a:pt x="11" y="133"/>
                  </a:moveTo>
                  <a:lnTo>
                    <a:pt x="1" y="145"/>
                  </a:lnTo>
                  <a:cubicBezTo>
                    <a:pt x="1" y="145"/>
                    <a:pt x="6" y="140"/>
                    <a:pt x="11" y="133"/>
                  </a:cubicBezTo>
                  <a:close/>
                  <a:moveTo>
                    <a:pt x="130" y="146"/>
                  </a:moveTo>
                  <a:lnTo>
                    <a:pt x="123" y="151"/>
                  </a:ln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6" y="150"/>
                    <a:pt x="130" y="146"/>
                  </a:cubicBezTo>
                  <a:close/>
                  <a:moveTo>
                    <a:pt x="164" y="150"/>
                  </a:moveTo>
                  <a:lnTo>
                    <a:pt x="164" y="150"/>
                  </a:lnTo>
                  <a:cubicBezTo>
                    <a:pt x="165" y="150"/>
                    <a:pt x="161" y="153"/>
                    <a:pt x="154" y="158"/>
                  </a:cubicBezTo>
                  <a:cubicBezTo>
                    <a:pt x="161" y="153"/>
                    <a:pt x="164" y="150"/>
                    <a:pt x="164" y="150"/>
                  </a:cubicBezTo>
                  <a:close/>
                  <a:moveTo>
                    <a:pt x="162" y="154"/>
                  </a:moveTo>
                  <a:lnTo>
                    <a:pt x="162" y="155"/>
                  </a:lnTo>
                  <a:cubicBezTo>
                    <a:pt x="155" y="160"/>
                    <a:pt x="149" y="164"/>
                    <a:pt x="149" y="164"/>
                  </a:cubicBezTo>
                  <a:lnTo>
                    <a:pt x="155" y="159"/>
                  </a:lnTo>
                  <a:lnTo>
                    <a:pt x="162" y="154"/>
                  </a:lnTo>
                  <a:close/>
                  <a:moveTo>
                    <a:pt x="173" y="159"/>
                  </a:moveTo>
                  <a:cubicBezTo>
                    <a:pt x="173" y="159"/>
                    <a:pt x="173" y="160"/>
                    <a:pt x="167" y="164"/>
                  </a:cubicBezTo>
                  <a:lnTo>
                    <a:pt x="153" y="173"/>
                  </a:lnTo>
                  <a:lnTo>
                    <a:pt x="153" y="173"/>
                  </a:lnTo>
                  <a:lnTo>
                    <a:pt x="173" y="159"/>
                  </a:lnTo>
                  <a:close/>
                  <a:moveTo>
                    <a:pt x="186" y="167"/>
                  </a:moveTo>
                  <a:lnTo>
                    <a:pt x="186" y="167"/>
                  </a:lnTo>
                  <a:cubicBezTo>
                    <a:pt x="179" y="171"/>
                    <a:pt x="172" y="176"/>
                    <a:pt x="172" y="176"/>
                  </a:cubicBezTo>
                  <a:lnTo>
                    <a:pt x="179" y="170"/>
                  </a:lnTo>
                  <a:lnTo>
                    <a:pt x="186" y="167"/>
                  </a:lnTo>
                  <a:close/>
                  <a:moveTo>
                    <a:pt x="181" y="176"/>
                  </a:moveTo>
                  <a:cubicBezTo>
                    <a:pt x="179" y="177"/>
                    <a:pt x="177" y="179"/>
                    <a:pt x="175" y="180"/>
                  </a:cubicBezTo>
                  <a:lnTo>
                    <a:pt x="181" y="176"/>
                  </a:lnTo>
                  <a:close/>
                  <a:moveTo>
                    <a:pt x="254" y="183"/>
                  </a:moveTo>
                  <a:cubicBezTo>
                    <a:pt x="254" y="184"/>
                    <a:pt x="252" y="186"/>
                    <a:pt x="251" y="186"/>
                  </a:cubicBezTo>
                  <a:cubicBezTo>
                    <a:pt x="251" y="186"/>
                    <a:pt x="252" y="185"/>
                    <a:pt x="254" y="183"/>
                  </a:cubicBezTo>
                  <a:close/>
                  <a:moveTo>
                    <a:pt x="198" y="195"/>
                  </a:moveTo>
                  <a:cubicBezTo>
                    <a:pt x="198" y="195"/>
                    <a:pt x="198" y="195"/>
                    <a:pt x="191" y="199"/>
                  </a:cubicBezTo>
                  <a:cubicBezTo>
                    <a:pt x="188" y="201"/>
                    <a:pt x="186" y="202"/>
                    <a:pt x="185" y="202"/>
                  </a:cubicBezTo>
                  <a:cubicBezTo>
                    <a:pt x="185" y="202"/>
                    <a:pt x="185" y="201"/>
                    <a:pt x="185" y="201"/>
                  </a:cubicBezTo>
                  <a:cubicBezTo>
                    <a:pt x="189" y="199"/>
                    <a:pt x="194" y="197"/>
                    <a:pt x="198" y="195"/>
                  </a:cubicBezTo>
                  <a:close/>
                  <a:moveTo>
                    <a:pt x="186" y="212"/>
                  </a:moveTo>
                  <a:cubicBezTo>
                    <a:pt x="186" y="212"/>
                    <a:pt x="184" y="213"/>
                    <a:pt x="180" y="215"/>
                  </a:cubicBezTo>
                  <a:cubicBezTo>
                    <a:pt x="184" y="213"/>
                    <a:pt x="186" y="212"/>
                    <a:pt x="186" y="212"/>
                  </a:cubicBezTo>
                  <a:close/>
                  <a:moveTo>
                    <a:pt x="212" y="207"/>
                  </a:moveTo>
                  <a:cubicBezTo>
                    <a:pt x="205" y="211"/>
                    <a:pt x="198" y="215"/>
                    <a:pt x="198" y="215"/>
                  </a:cubicBezTo>
                  <a:lnTo>
                    <a:pt x="197" y="214"/>
                  </a:lnTo>
                  <a:lnTo>
                    <a:pt x="212" y="207"/>
                  </a:lnTo>
                  <a:close/>
                  <a:moveTo>
                    <a:pt x="164" y="218"/>
                  </a:moveTo>
                  <a:lnTo>
                    <a:pt x="164" y="218"/>
                  </a:lnTo>
                  <a:cubicBezTo>
                    <a:pt x="160" y="220"/>
                    <a:pt x="156" y="223"/>
                    <a:pt x="156" y="223"/>
                  </a:cubicBezTo>
                  <a:cubicBezTo>
                    <a:pt x="156" y="223"/>
                    <a:pt x="158" y="221"/>
                    <a:pt x="164" y="218"/>
                  </a:cubicBezTo>
                  <a:close/>
                  <a:moveTo>
                    <a:pt x="267" y="221"/>
                  </a:moveTo>
                  <a:cubicBezTo>
                    <a:pt x="268" y="221"/>
                    <a:pt x="268" y="222"/>
                    <a:pt x="268" y="222"/>
                  </a:cubicBezTo>
                  <a:cubicBezTo>
                    <a:pt x="268" y="222"/>
                    <a:pt x="268" y="222"/>
                    <a:pt x="261" y="225"/>
                  </a:cubicBezTo>
                  <a:cubicBezTo>
                    <a:pt x="259" y="226"/>
                    <a:pt x="255" y="227"/>
                    <a:pt x="253" y="228"/>
                  </a:cubicBezTo>
                  <a:lnTo>
                    <a:pt x="261" y="224"/>
                  </a:lnTo>
                  <a:cubicBezTo>
                    <a:pt x="265" y="222"/>
                    <a:pt x="267" y="221"/>
                    <a:pt x="267" y="221"/>
                  </a:cubicBezTo>
                  <a:close/>
                  <a:moveTo>
                    <a:pt x="200" y="228"/>
                  </a:moveTo>
                  <a:cubicBezTo>
                    <a:pt x="200" y="228"/>
                    <a:pt x="199" y="229"/>
                    <a:pt x="195" y="231"/>
                  </a:cubicBezTo>
                  <a:cubicBezTo>
                    <a:pt x="198" y="229"/>
                    <a:pt x="200" y="228"/>
                    <a:pt x="200" y="228"/>
                  </a:cubicBezTo>
                  <a:close/>
                  <a:moveTo>
                    <a:pt x="278" y="224"/>
                  </a:moveTo>
                  <a:cubicBezTo>
                    <a:pt x="272" y="226"/>
                    <a:pt x="268" y="228"/>
                    <a:pt x="262" y="231"/>
                  </a:cubicBezTo>
                  <a:lnTo>
                    <a:pt x="270" y="226"/>
                  </a:lnTo>
                  <a:lnTo>
                    <a:pt x="277" y="224"/>
                  </a:lnTo>
                  <a:close/>
                  <a:moveTo>
                    <a:pt x="19" y="226"/>
                  </a:moveTo>
                  <a:lnTo>
                    <a:pt x="5" y="236"/>
                  </a:lnTo>
                  <a:cubicBezTo>
                    <a:pt x="3" y="239"/>
                    <a:pt x="1" y="240"/>
                    <a:pt x="2" y="240"/>
                  </a:cubicBezTo>
                  <a:cubicBezTo>
                    <a:pt x="2" y="240"/>
                    <a:pt x="5" y="237"/>
                    <a:pt x="12" y="232"/>
                  </a:cubicBezTo>
                  <a:cubicBezTo>
                    <a:pt x="18" y="226"/>
                    <a:pt x="19" y="226"/>
                    <a:pt x="19" y="226"/>
                  </a:cubicBezTo>
                  <a:close/>
                  <a:moveTo>
                    <a:pt x="205" y="243"/>
                  </a:moveTo>
                  <a:cubicBezTo>
                    <a:pt x="205" y="243"/>
                    <a:pt x="203" y="243"/>
                    <a:pt x="199" y="245"/>
                  </a:cubicBezTo>
                  <a:cubicBezTo>
                    <a:pt x="203" y="243"/>
                    <a:pt x="205" y="243"/>
                    <a:pt x="205" y="243"/>
                  </a:cubicBezTo>
                  <a:close/>
                  <a:moveTo>
                    <a:pt x="231" y="248"/>
                  </a:moveTo>
                  <a:cubicBezTo>
                    <a:pt x="232" y="248"/>
                    <a:pt x="230" y="249"/>
                    <a:pt x="226" y="251"/>
                  </a:cubicBezTo>
                  <a:cubicBezTo>
                    <a:pt x="218" y="253"/>
                    <a:pt x="218" y="253"/>
                    <a:pt x="218" y="253"/>
                  </a:cubicBezTo>
                  <a:cubicBezTo>
                    <a:pt x="218" y="252"/>
                    <a:pt x="218" y="252"/>
                    <a:pt x="226" y="250"/>
                  </a:cubicBezTo>
                  <a:cubicBezTo>
                    <a:pt x="229" y="248"/>
                    <a:pt x="231" y="248"/>
                    <a:pt x="231" y="248"/>
                  </a:cubicBezTo>
                  <a:close/>
                  <a:moveTo>
                    <a:pt x="226" y="252"/>
                  </a:moveTo>
                  <a:lnTo>
                    <a:pt x="226" y="253"/>
                  </a:lnTo>
                  <a:cubicBezTo>
                    <a:pt x="226" y="253"/>
                    <a:pt x="227" y="253"/>
                    <a:pt x="219" y="256"/>
                  </a:cubicBezTo>
                  <a:lnTo>
                    <a:pt x="226" y="252"/>
                  </a:lnTo>
                  <a:close/>
                  <a:moveTo>
                    <a:pt x="244" y="254"/>
                  </a:moveTo>
                  <a:lnTo>
                    <a:pt x="244" y="255"/>
                  </a:lnTo>
                  <a:cubicBezTo>
                    <a:pt x="242" y="256"/>
                    <a:pt x="239" y="257"/>
                    <a:pt x="236" y="259"/>
                  </a:cubicBezTo>
                  <a:lnTo>
                    <a:pt x="228" y="261"/>
                  </a:lnTo>
                  <a:lnTo>
                    <a:pt x="228" y="261"/>
                  </a:lnTo>
                  <a:lnTo>
                    <a:pt x="244" y="254"/>
                  </a:lnTo>
                  <a:close/>
                  <a:moveTo>
                    <a:pt x="251" y="271"/>
                  </a:moveTo>
                  <a:cubicBezTo>
                    <a:pt x="252" y="271"/>
                    <a:pt x="251" y="272"/>
                    <a:pt x="249" y="273"/>
                  </a:cubicBezTo>
                  <a:lnTo>
                    <a:pt x="233" y="278"/>
                  </a:lnTo>
                  <a:lnTo>
                    <a:pt x="241" y="274"/>
                  </a:lnTo>
                  <a:cubicBezTo>
                    <a:pt x="245" y="273"/>
                    <a:pt x="250" y="271"/>
                    <a:pt x="251" y="271"/>
                  </a:cubicBezTo>
                  <a:close/>
                  <a:moveTo>
                    <a:pt x="282" y="277"/>
                  </a:moveTo>
                  <a:cubicBezTo>
                    <a:pt x="282" y="278"/>
                    <a:pt x="282" y="278"/>
                    <a:pt x="274" y="280"/>
                  </a:cubicBezTo>
                  <a:cubicBezTo>
                    <a:pt x="269" y="282"/>
                    <a:pt x="264" y="283"/>
                    <a:pt x="259" y="284"/>
                  </a:cubicBezTo>
                  <a:cubicBezTo>
                    <a:pt x="267" y="281"/>
                    <a:pt x="274" y="279"/>
                    <a:pt x="282" y="277"/>
                  </a:cubicBezTo>
                  <a:close/>
                  <a:moveTo>
                    <a:pt x="309" y="296"/>
                  </a:moveTo>
                  <a:cubicBezTo>
                    <a:pt x="305" y="298"/>
                    <a:pt x="299" y="299"/>
                    <a:pt x="293" y="300"/>
                  </a:cubicBezTo>
                  <a:lnTo>
                    <a:pt x="309" y="296"/>
                  </a:lnTo>
                  <a:close/>
                  <a:moveTo>
                    <a:pt x="305" y="339"/>
                  </a:moveTo>
                  <a:cubicBezTo>
                    <a:pt x="307" y="339"/>
                    <a:pt x="295" y="341"/>
                    <a:pt x="282" y="343"/>
                  </a:cubicBezTo>
                  <a:cubicBezTo>
                    <a:pt x="288" y="342"/>
                    <a:pt x="293" y="340"/>
                    <a:pt x="299" y="339"/>
                  </a:cubicBezTo>
                  <a:cubicBezTo>
                    <a:pt x="303" y="339"/>
                    <a:pt x="305" y="339"/>
                    <a:pt x="305" y="339"/>
                  </a:cubicBezTo>
                  <a:close/>
                  <a:moveTo>
                    <a:pt x="113" y="0"/>
                  </a:moveTo>
                  <a:cubicBezTo>
                    <a:pt x="112" y="0"/>
                    <a:pt x="110" y="3"/>
                    <a:pt x="105" y="10"/>
                  </a:cubicBezTo>
                  <a:cubicBezTo>
                    <a:pt x="102" y="13"/>
                    <a:pt x="101" y="14"/>
                    <a:pt x="101" y="14"/>
                  </a:cubicBezTo>
                  <a:cubicBezTo>
                    <a:pt x="100" y="14"/>
                    <a:pt x="102" y="12"/>
                    <a:pt x="104" y="8"/>
                  </a:cubicBezTo>
                  <a:cubicBezTo>
                    <a:pt x="106" y="5"/>
                    <a:pt x="107" y="3"/>
                    <a:pt x="107" y="3"/>
                  </a:cubicBezTo>
                  <a:lnTo>
                    <a:pt x="107" y="3"/>
                  </a:lnTo>
                  <a:cubicBezTo>
                    <a:pt x="107" y="3"/>
                    <a:pt x="106" y="5"/>
                    <a:pt x="103" y="8"/>
                  </a:cubicBezTo>
                  <a:cubicBezTo>
                    <a:pt x="94" y="21"/>
                    <a:pt x="88" y="27"/>
                    <a:pt x="88" y="27"/>
                  </a:cubicBezTo>
                  <a:cubicBezTo>
                    <a:pt x="89" y="27"/>
                    <a:pt x="89" y="27"/>
                    <a:pt x="84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2" y="34"/>
                    <a:pt x="81" y="35"/>
                    <a:pt x="77" y="39"/>
                  </a:cubicBezTo>
                  <a:cubicBezTo>
                    <a:pt x="73" y="43"/>
                    <a:pt x="67" y="51"/>
                    <a:pt x="66" y="53"/>
                  </a:cubicBezTo>
                  <a:lnTo>
                    <a:pt x="66" y="53"/>
                  </a:lnTo>
                  <a:lnTo>
                    <a:pt x="62" y="59"/>
                  </a:lnTo>
                  <a:cubicBezTo>
                    <a:pt x="55" y="68"/>
                    <a:pt x="51" y="73"/>
                    <a:pt x="52" y="73"/>
                  </a:cubicBezTo>
                  <a:cubicBezTo>
                    <a:pt x="52" y="73"/>
                    <a:pt x="56" y="68"/>
                    <a:pt x="64" y="59"/>
                  </a:cubicBezTo>
                  <a:cubicBezTo>
                    <a:pt x="71" y="49"/>
                    <a:pt x="75" y="44"/>
                    <a:pt x="75" y="44"/>
                  </a:cubicBezTo>
                  <a:lnTo>
                    <a:pt x="75" y="44"/>
                  </a:lnTo>
                  <a:cubicBezTo>
                    <a:pt x="75" y="44"/>
                    <a:pt x="73" y="47"/>
                    <a:pt x="69" y="53"/>
                  </a:cubicBezTo>
                  <a:cubicBezTo>
                    <a:pt x="59" y="66"/>
                    <a:pt x="59" y="67"/>
                    <a:pt x="59" y="67"/>
                  </a:cubicBezTo>
                  <a:cubicBezTo>
                    <a:pt x="59" y="67"/>
                    <a:pt x="59" y="67"/>
                    <a:pt x="55" y="73"/>
                  </a:cubicBezTo>
                  <a:cubicBezTo>
                    <a:pt x="49" y="79"/>
                    <a:pt x="44" y="87"/>
                    <a:pt x="44" y="87"/>
                  </a:cubicBezTo>
                  <a:cubicBezTo>
                    <a:pt x="44" y="87"/>
                    <a:pt x="46" y="87"/>
                    <a:pt x="50" y="80"/>
                  </a:cubicBezTo>
                  <a:cubicBezTo>
                    <a:pt x="52" y="78"/>
                    <a:pt x="53" y="76"/>
                    <a:pt x="53" y="76"/>
                  </a:cubicBezTo>
                  <a:lnTo>
                    <a:pt x="53" y="76"/>
                  </a:lnTo>
                  <a:cubicBezTo>
                    <a:pt x="54" y="76"/>
                    <a:pt x="52" y="79"/>
                    <a:pt x="46" y="87"/>
                  </a:cubicBezTo>
                  <a:cubicBezTo>
                    <a:pt x="44" y="90"/>
                    <a:pt x="43" y="91"/>
                    <a:pt x="43" y="91"/>
                  </a:cubicBezTo>
                  <a:cubicBezTo>
                    <a:pt x="43" y="91"/>
                    <a:pt x="45" y="88"/>
                    <a:pt x="51" y="81"/>
                  </a:cubicBezTo>
                  <a:cubicBezTo>
                    <a:pt x="56" y="75"/>
                    <a:pt x="59" y="72"/>
                    <a:pt x="59" y="72"/>
                  </a:cubicBezTo>
                  <a:lnTo>
                    <a:pt x="59" y="72"/>
                  </a:lnTo>
                  <a:cubicBezTo>
                    <a:pt x="59" y="72"/>
                    <a:pt x="57" y="76"/>
                    <a:pt x="52" y="82"/>
                  </a:cubicBezTo>
                  <a:cubicBezTo>
                    <a:pt x="52" y="82"/>
                    <a:pt x="58" y="77"/>
                    <a:pt x="62" y="70"/>
                  </a:cubicBezTo>
                  <a:cubicBezTo>
                    <a:pt x="68" y="63"/>
                    <a:pt x="71" y="60"/>
                    <a:pt x="71" y="60"/>
                  </a:cubicBezTo>
                  <a:lnTo>
                    <a:pt x="71" y="60"/>
                  </a:lnTo>
                  <a:cubicBezTo>
                    <a:pt x="71" y="60"/>
                    <a:pt x="70" y="62"/>
                    <a:pt x="68" y="65"/>
                  </a:cubicBezTo>
                  <a:lnTo>
                    <a:pt x="58" y="77"/>
                  </a:lnTo>
                  <a:cubicBezTo>
                    <a:pt x="53" y="84"/>
                    <a:pt x="53" y="85"/>
                    <a:pt x="53" y="85"/>
                  </a:cubicBezTo>
                  <a:cubicBezTo>
                    <a:pt x="53" y="85"/>
                    <a:pt x="55" y="85"/>
                    <a:pt x="60" y="79"/>
                  </a:cubicBezTo>
                  <a:lnTo>
                    <a:pt x="60" y="79"/>
                  </a:lnTo>
                  <a:lnTo>
                    <a:pt x="55" y="85"/>
                  </a:lnTo>
                  <a:cubicBezTo>
                    <a:pt x="55" y="85"/>
                    <a:pt x="52" y="88"/>
                    <a:pt x="53" y="88"/>
                  </a:cubicBezTo>
                  <a:cubicBezTo>
                    <a:pt x="53" y="88"/>
                    <a:pt x="53" y="87"/>
                    <a:pt x="55" y="86"/>
                  </a:cubicBezTo>
                  <a:lnTo>
                    <a:pt x="55" y="86"/>
                  </a:lnTo>
                  <a:cubicBezTo>
                    <a:pt x="55" y="86"/>
                    <a:pt x="54" y="86"/>
                    <a:pt x="50" y="93"/>
                  </a:cubicBezTo>
                  <a:cubicBezTo>
                    <a:pt x="49" y="94"/>
                    <a:pt x="49" y="95"/>
                    <a:pt x="49" y="95"/>
                  </a:cubicBezTo>
                  <a:cubicBezTo>
                    <a:pt x="50" y="95"/>
                    <a:pt x="59" y="85"/>
                    <a:pt x="67" y="75"/>
                  </a:cubicBezTo>
                  <a:lnTo>
                    <a:pt x="72" y="69"/>
                  </a:lnTo>
                  <a:cubicBezTo>
                    <a:pt x="76" y="64"/>
                    <a:pt x="77" y="63"/>
                    <a:pt x="78" y="63"/>
                  </a:cubicBezTo>
                  <a:cubicBezTo>
                    <a:pt x="78" y="63"/>
                    <a:pt x="78" y="63"/>
                    <a:pt x="78" y="63"/>
                  </a:cubicBezTo>
                  <a:lnTo>
                    <a:pt x="68" y="76"/>
                  </a:lnTo>
                  <a:cubicBezTo>
                    <a:pt x="59" y="86"/>
                    <a:pt x="53" y="93"/>
                    <a:pt x="53" y="93"/>
                  </a:cubicBezTo>
                  <a:cubicBezTo>
                    <a:pt x="53" y="93"/>
                    <a:pt x="55" y="92"/>
                    <a:pt x="59" y="87"/>
                  </a:cubicBezTo>
                  <a:lnTo>
                    <a:pt x="59" y="87"/>
                  </a:lnTo>
                  <a:cubicBezTo>
                    <a:pt x="59" y="88"/>
                    <a:pt x="58" y="88"/>
                    <a:pt x="58" y="89"/>
                  </a:cubicBezTo>
                  <a:cubicBezTo>
                    <a:pt x="55" y="92"/>
                    <a:pt x="54" y="93"/>
                    <a:pt x="54" y="93"/>
                  </a:cubicBezTo>
                  <a:cubicBezTo>
                    <a:pt x="54" y="93"/>
                    <a:pt x="56" y="92"/>
                    <a:pt x="59" y="89"/>
                  </a:cubicBezTo>
                  <a:cubicBezTo>
                    <a:pt x="59" y="89"/>
                    <a:pt x="69" y="78"/>
                    <a:pt x="75" y="71"/>
                  </a:cubicBezTo>
                  <a:cubicBezTo>
                    <a:pt x="80" y="66"/>
                    <a:pt x="80" y="66"/>
                    <a:pt x="80" y="66"/>
                  </a:cubicBezTo>
                  <a:lnTo>
                    <a:pt x="80" y="66"/>
                  </a:lnTo>
                  <a:cubicBezTo>
                    <a:pt x="80" y="66"/>
                    <a:pt x="80" y="66"/>
                    <a:pt x="76" y="72"/>
                  </a:cubicBezTo>
                  <a:cubicBezTo>
                    <a:pt x="70" y="79"/>
                    <a:pt x="68" y="82"/>
                    <a:pt x="68" y="82"/>
                  </a:cubicBezTo>
                  <a:cubicBezTo>
                    <a:pt x="68" y="82"/>
                    <a:pt x="71" y="79"/>
                    <a:pt x="76" y="73"/>
                  </a:cubicBezTo>
                  <a:lnTo>
                    <a:pt x="76" y="73"/>
                  </a:lnTo>
                  <a:lnTo>
                    <a:pt x="71" y="79"/>
                  </a:lnTo>
                  <a:cubicBezTo>
                    <a:pt x="67" y="84"/>
                    <a:pt x="64" y="89"/>
                    <a:pt x="64" y="89"/>
                  </a:cubicBezTo>
                  <a:cubicBezTo>
                    <a:pt x="65" y="89"/>
                    <a:pt x="65" y="88"/>
                    <a:pt x="67" y="87"/>
                  </a:cubicBezTo>
                  <a:lnTo>
                    <a:pt x="67" y="87"/>
                  </a:lnTo>
                  <a:cubicBezTo>
                    <a:pt x="68" y="88"/>
                    <a:pt x="69" y="89"/>
                    <a:pt x="64" y="96"/>
                  </a:cubicBezTo>
                  <a:cubicBezTo>
                    <a:pt x="63" y="97"/>
                    <a:pt x="62" y="97"/>
                    <a:pt x="63" y="97"/>
                  </a:cubicBezTo>
                  <a:cubicBezTo>
                    <a:pt x="63" y="97"/>
                    <a:pt x="72" y="88"/>
                    <a:pt x="81" y="79"/>
                  </a:cubicBezTo>
                  <a:lnTo>
                    <a:pt x="81" y="79"/>
                  </a:lnTo>
                  <a:cubicBezTo>
                    <a:pt x="76" y="86"/>
                    <a:pt x="76" y="86"/>
                    <a:pt x="77" y="86"/>
                  </a:cubicBezTo>
                  <a:cubicBezTo>
                    <a:pt x="78" y="87"/>
                    <a:pt x="78" y="87"/>
                    <a:pt x="72" y="94"/>
                  </a:cubicBezTo>
                  <a:cubicBezTo>
                    <a:pt x="77" y="89"/>
                    <a:pt x="79" y="87"/>
                    <a:pt x="79" y="87"/>
                  </a:cubicBezTo>
                  <a:lnTo>
                    <a:pt x="79" y="87"/>
                  </a:lnTo>
                  <a:cubicBezTo>
                    <a:pt x="80" y="87"/>
                    <a:pt x="75" y="93"/>
                    <a:pt x="68" y="100"/>
                  </a:cubicBezTo>
                  <a:cubicBezTo>
                    <a:pt x="62" y="107"/>
                    <a:pt x="64" y="107"/>
                    <a:pt x="64" y="108"/>
                  </a:cubicBezTo>
                  <a:cubicBezTo>
                    <a:pt x="67" y="104"/>
                    <a:pt x="69" y="103"/>
                    <a:pt x="70" y="103"/>
                  </a:cubicBezTo>
                  <a:cubicBezTo>
                    <a:pt x="70" y="103"/>
                    <a:pt x="70" y="103"/>
                    <a:pt x="70" y="104"/>
                  </a:cubicBezTo>
                  <a:cubicBezTo>
                    <a:pt x="70" y="104"/>
                    <a:pt x="71" y="104"/>
                    <a:pt x="71" y="104"/>
                  </a:cubicBezTo>
                  <a:cubicBezTo>
                    <a:pt x="72" y="104"/>
                    <a:pt x="74" y="102"/>
                    <a:pt x="81" y="93"/>
                  </a:cubicBezTo>
                  <a:cubicBezTo>
                    <a:pt x="90" y="83"/>
                    <a:pt x="92" y="81"/>
                    <a:pt x="93" y="81"/>
                  </a:cubicBezTo>
                  <a:cubicBezTo>
                    <a:pt x="93" y="81"/>
                    <a:pt x="94" y="81"/>
                    <a:pt x="94" y="81"/>
                  </a:cubicBezTo>
                  <a:cubicBezTo>
                    <a:pt x="94" y="81"/>
                    <a:pt x="94" y="81"/>
                    <a:pt x="88" y="88"/>
                  </a:cubicBezTo>
                  <a:lnTo>
                    <a:pt x="84" y="95"/>
                  </a:lnTo>
                  <a:cubicBezTo>
                    <a:pt x="84" y="95"/>
                    <a:pt x="84" y="95"/>
                    <a:pt x="79" y="102"/>
                  </a:cubicBezTo>
                  <a:cubicBezTo>
                    <a:pt x="79" y="102"/>
                    <a:pt x="74" y="107"/>
                    <a:pt x="74" y="108"/>
                  </a:cubicBezTo>
                  <a:cubicBezTo>
                    <a:pt x="75" y="108"/>
                    <a:pt x="75" y="109"/>
                    <a:pt x="69" y="115"/>
                  </a:cubicBezTo>
                  <a:cubicBezTo>
                    <a:pt x="69" y="115"/>
                    <a:pt x="69" y="115"/>
                    <a:pt x="75" y="109"/>
                  </a:cubicBezTo>
                  <a:cubicBezTo>
                    <a:pt x="79" y="106"/>
                    <a:pt x="83" y="102"/>
                    <a:pt x="83" y="102"/>
                  </a:cubicBezTo>
                  <a:lnTo>
                    <a:pt x="83" y="102"/>
                  </a:lnTo>
                  <a:cubicBezTo>
                    <a:pt x="84" y="102"/>
                    <a:pt x="83" y="103"/>
                    <a:pt x="81" y="105"/>
                  </a:cubicBezTo>
                  <a:cubicBezTo>
                    <a:pt x="82" y="105"/>
                    <a:pt x="82" y="106"/>
                    <a:pt x="83" y="106"/>
                  </a:cubicBezTo>
                  <a:cubicBezTo>
                    <a:pt x="84" y="106"/>
                    <a:pt x="86" y="105"/>
                    <a:pt x="89" y="100"/>
                  </a:cubicBezTo>
                  <a:lnTo>
                    <a:pt x="89" y="100"/>
                  </a:lnTo>
                  <a:cubicBezTo>
                    <a:pt x="89" y="100"/>
                    <a:pt x="89" y="102"/>
                    <a:pt x="84" y="107"/>
                  </a:cubicBezTo>
                  <a:cubicBezTo>
                    <a:pt x="78" y="113"/>
                    <a:pt x="75" y="117"/>
                    <a:pt x="75" y="117"/>
                  </a:cubicBezTo>
                  <a:cubicBezTo>
                    <a:pt x="76" y="117"/>
                    <a:pt x="79" y="114"/>
                    <a:pt x="85" y="108"/>
                  </a:cubicBezTo>
                  <a:cubicBezTo>
                    <a:pt x="87" y="106"/>
                    <a:pt x="89" y="104"/>
                    <a:pt x="89" y="104"/>
                  </a:cubicBezTo>
                  <a:lnTo>
                    <a:pt x="89" y="104"/>
                  </a:lnTo>
                  <a:cubicBezTo>
                    <a:pt x="89" y="104"/>
                    <a:pt x="88" y="106"/>
                    <a:pt x="85" y="109"/>
                  </a:cubicBezTo>
                  <a:cubicBezTo>
                    <a:pt x="85" y="109"/>
                    <a:pt x="85" y="109"/>
                    <a:pt x="92" y="104"/>
                  </a:cubicBezTo>
                  <a:cubicBezTo>
                    <a:pt x="94" y="101"/>
                    <a:pt x="96" y="100"/>
                    <a:pt x="96" y="100"/>
                  </a:cubicBezTo>
                  <a:lnTo>
                    <a:pt x="96" y="100"/>
                  </a:lnTo>
                  <a:cubicBezTo>
                    <a:pt x="96" y="100"/>
                    <a:pt x="94" y="101"/>
                    <a:pt x="92" y="105"/>
                  </a:cubicBezTo>
                  <a:cubicBezTo>
                    <a:pt x="86" y="110"/>
                    <a:pt x="87" y="112"/>
                    <a:pt x="87" y="112"/>
                  </a:cubicBezTo>
                  <a:cubicBezTo>
                    <a:pt x="89" y="110"/>
                    <a:pt x="91" y="109"/>
                    <a:pt x="92" y="109"/>
                  </a:cubicBezTo>
                  <a:cubicBezTo>
                    <a:pt x="94" y="109"/>
                    <a:pt x="94" y="112"/>
                    <a:pt x="90" y="116"/>
                  </a:cubicBezTo>
                  <a:cubicBezTo>
                    <a:pt x="96" y="111"/>
                    <a:pt x="96" y="110"/>
                    <a:pt x="96" y="110"/>
                  </a:cubicBezTo>
                  <a:lnTo>
                    <a:pt x="96" y="110"/>
                  </a:lnTo>
                  <a:cubicBezTo>
                    <a:pt x="92" y="115"/>
                    <a:pt x="90" y="117"/>
                    <a:pt x="90" y="117"/>
                  </a:cubicBezTo>
                  <a:cubicBezTo>
                    <a:pt x="91" y="117"/>
                    <a:pt x="95" y="114"/>
                    <a:pt x="100" y="108"/>
                  </a:cubicBezTo>
                  <a:lnTo>
                    <a:pt x="100" y="108"/>
                  </a:lnTo>
                  <a:cubicBezTo>
                    <a:pt x="99" y="109"/>
                    <a:pt x="98" y="110"/>
                    <a:pt x="97" y="112"/>
                  </a:cubicBezTo>
                  <a:cubicBezTo>
                    <a:pt x="91" y="118"/>
                    <a:pt x="89" y="121"/>
                    <a:pt x="89" y="121"/>
                  </a:cubicBezTo>
                  <a:cubicBezTo>
                    <a:pt x="89" y="121"/>
                    <a:pt x="92" y="118"/>
                    <a:pt x="97" y="113"/>
                  </a:cubicBezTo>
                  <a:cubicBezTo>
                    <a:pt x="103" y="107"/>
                    <a:pt x="106" y="104"/>
                    <a:pt x="107" y="104"/>
                  </a:cubicBezTo>
                  <a:lnTo>
                    <a:pt x="107" y="104"/>
                  </a:lnTo>
                  <a:cubicBezTo>
                    <a:pt x="107" y="104"/>
                    <a:pt x="104" y="107"/>
                    <a:pt x="98" y="113"/>
                  </a:cubicBezTo>
                  <a:cubicBezTo>
                    <a:pt x="93" y="119"/>
                    <a:pt x="90" y="122"/>
                    <a:pt x="90" y="122"/>
                  </a:cubicBezTo>
                  <a:cubicBezTo>
                    <a:pt x="90" y="122"/>
                    <a:pt x="93" y="119"/>
                    <a:pt x="98" y="114"/>
                  </a:cubicBezTo>
                  <a:cubicBezTo>
                    <a:pt x="111" y="102"/>
                    <a:pt x="119" y="95"/>
                    <a:pt x="120" y="95"/>
                  </a:cubicBezTo>
                  <a:lnTo>
                    <a:pt x="120" y="95"/>
                  </a:lnTo>
                  <a:cubicBezTo>
                    <a:pt x="120" y="95"/>
                    <a:pt x="116" y="99"/>
                    <a:pt x="105" y="109"/>
                  </a:cubicBezTo>
                  <a:cubicBezTo>
                    <a:pt x="94" y="121"/>
                    <a:pt x="88" y="127"/>
                    <a:pt x="88" y="127"/>
                  </a:cubicBezTo>
                  <a:cubicBezTo>
                    <a:pt x="88" y="127"/>
                    <a:pt x="95" y="122"/>
                    <a:pt x="101" y="116"/>
                  </a:cubicBezTo>
                  <a:cubicBezTo>
                    <a:pt x="106" y="111"/>
                    <a:pt x="109" y="108"/>
                    <a:pt x="109" y="108"/>
                  </a:cubicBezTo>
                  <a:lnTo>
                    <a:pt x="109" y="108"/>
                  </a:lnTo>
                  <a:cubicBezTo>
                    <a:pt x="109" y="108"/>
                    <a:pt x="106" y="111"/>
                    <a:pt x="101" y="117"/>
                  </a:cubicBezTo>
                  <a:cubicBezTo>
                    <a:pt x="91" y="127"/>
                    <a:pt x="87" y="132"/>
                    <a:pt x="88" y="132"/>
                  </a:cubicBezTo>
                  <a:cubicBezTo>
                    <a:pt x="89" y="132"/>
                    <a:pt x="92" y="129"/>
                    <a:pt x="97" y="125"/>
                  </a:cubicBezTo>
                  <a:cubicBezTo>
                    <a:pt x="103" y="120"/>
                    <a:pt x="106" y="118"/>
                    <a:pt x="107" y="118"/>
                  </a:cubicBezTo>
                  <a:lnTo>
                    <a:pt x="107" y="118"/>
                  </a:lnTo>
                  <a:cubicBezTo>
                    <a:pt x="108" y="118"/>
                    <a:pt x="105" y="121"/>
                    <a:pt x="98" y="126"/>
                  </a:cubicBezTo>
                  <a:cubicBezTo>
                    <a:pt x="96" y="129"/>
                    <a:pt x="93" y="131"/>
                    <a:pt x="92" y="132"/>
                  </a:cubicBezTo>
                  <a:lnTo>
                    <a:pt x="92" y="132"/>
                  </a:lnTo>
                  <a:cubicBezTo>
                    <a:pt x="92" y="132"/>
                    <a:pt x="92" y="132"/>
                    <a:pt x="92" y="132"/>
                  </a:cubicBezTo>
                  <a:cubicBezTo>
                    <a:pt x="89" y="134"/>
                    <a:pt x="88" y="135"/>
                    <a:pt x="88" y="135"/>
                  </a:cubicBezTo>
                  <a:cubicBezTo>
                    <a:pt x="88" y="135"/>
                    <a:pt x="89" y="134"/>
                    <a:pt x="92" y="132"/>
                  </a:cubicBezTo>
                  <a:lnTo>
                    <a:pt x="92" y="132"/>
                  </a:lnTo>
                  <a:cubicBezTo>
                    <a:pt x="93" y="133"/>
                    <a:pt x="93" y="134"/>
                    <a:pt x="93" y="134"/>
                  </a:cubicBezTo>
                  <a:cubicBezTo>
                    <a:pt x="93" y="134"/>
                    <a:pt x="99" y="128"/>
                    <a:pt x="105" y="124"/>
                  </a:cubicBezTo>
                  <a:lnTo>
                    <a:pt x="105" y="124"/>
                  </a:lnTo>
                  <a:cubicBezTo>
                    <a:pt x="98" y="131"/>
                    <a:pt x="93" y="136"/>
                    <a:pt x="94" y="136"/>
                  </a:cubicBezTo>
                  <a:cubicBezTo>
                    <a:pt x="94" y="136"/>
                    <a:pt x="96" y="134"/>
                    <a:pt x="101" y="131"/>
                  </a:cubicBezTo>
                  <a:lnTo>
                    <a:pt x="101" y="132"/>
                  </a:lnTo>
                  <a:cubicBezTo>
                    <a:pt x="101" y="132"/>
                    <a:pt x="102" y="132"/>
                    <a:pt x="107" y="126"/>
                  </a:cubicBezTo>
                  <a:cubicBezTo>
                    <a:pt x="109" y="125"/>
                    <a:pt x="110" y="125"/>
                    <a:pt x="110" y="125"/>
                  </a:cubicBezTo>
                  <a:lnTo>
                    <a:pt x="110" y="125"/>
                  </a:lnTo>
                  <a:cubicBezTo>
                    <a:pt x="111" y="125"/>
                    <a:pt x="106" y="129"/>
                    <a:pt x="102" y="133"/>
                  </a:cubicBezTo>
                  <a:cubicBezTo>
                    <a:pt x="100" y="135"/>
                    <a:pt x="98" y="137"/>
                    <a:pt x="96" y="139"/>
                  </a:cubicBezTo>
                  <a:lnTo>
                    <a:pt x="115" y="124"/>
                  </a:lnTo>
                  <a:cubicBezTo>
                    <a:pt x="117" y="122"/>
                    <a:pt x="118" y="122"/>
                    <a:pt x="118" y="122"/>
                  </a:cubicBezTo>
                  <a:lnTo>
                    <a:pt x="118" y="122"/>
                  </a:lnTo>
                  <a:cubicBezTo>
                    <a:pt x="118" y="122"/>
                    <a:pt x="113" y="126"/>
                    <a:pt x="109" y="130"/>
                  </a:cubicBezTo>
                  <a:cubicBezTo>
                    <a:pt x="105" y="133"/>
                    <a:pt x="102" y="137"/>
                    <a:pt x="98" y="141"/>
                  </a:cubicBezTo>
                  <a:cubicBezTo>
                    <a:pt x="98" y="141"/>
                    <a:pt x="98" y="141"/>
                    <a:pt x="98" y="141"/>
                  </a:cubicBezTo>
                  <a:cubicBezTo>
                    <a:pt x="99" y="141"/>
                    <a:pt x="100" y="140"/>
                    <a:pt x="105" y="136"/>
                  </a:cubicBezTo>
                  <a:cubicBezTo>
                    <a:pt x="107" y="134"/>
                    <a:pt x="109" y="133"/>
                    <a:pt x="109" y="133"/>
                  </a:cubicBezTo>
                  <a:cubicBezTo>
                    <a:pt x="110" y="133"/>
                    <a:pt x="109" y="135"/>
                    <a:pt x="106" y="139"/>
                  </a:cubicBezTo>
                  <a:lnTo>
                    <a:pt x="106" y="140"/>
                  </a:lnTo>
                  <a:lnTo>
                    <a:pt x="113" y="135"/>
                  </a:lnTo>
                  <a:cubicBezTo>
                    <a:pt x="113" y="135"/>
                    <a:pt x="113" y="135"/>
                    <a:pt x="120" y="131"/>
                  </a:cubicBezTo>
                  <a:lnTo>
                    <a:pt x="120" y="131"/>
                  </a:lnTo>
                  <a:cubicBezTo>
                    <a:pt x="120" y="131"/>
                    <a:pt x="121" y="131"/>
                    <a:pt x="114" y="136"/>
                  </a:cubicBezTo>
                  <a:cubicBezTo>
                    <a:pt x="120" y="131"/>
                    <a:pt x="123" y="129"/>
                    <a:pt x="123" y="129"/>
                  </a:cubicBezTo>
                  <a:lnTo>
                    <a:pt x="123" y="129"/>
                  </a:lnTo>
                  <a:cubicBezTo>
                    <a:pt x="124" y="129"/>
                    <a:pt x="121" y="132"/>
                    <a:pt x="115" y="137"/>
                  </a:cubicBezTo>
                  <a:cubicBezTo>
                    <a:pt x="118" y="135"/>
                    <a:pt x="119" y="134"/>
                    <a:pt x="119" y="134"/>
                  </a:cubicBezTo>
                  <a:lnTo>
                    <a:pt x="119" y="134"/>
                  </a:lnTo>
                  <a:cubicBezTo>
                    <a:pt x="119" y="134"/>
                    <a:pt x="118" y="136"/>
                    <a:pt x="115" y="139"/>
                  </a:cubicBezTo>
                  <a:cubicBezTo>
                    <a:pt x="122" y="133"/>
                    <a:pt x="128" y="129"/>
                    <a:pt x="129" y="129"/>
                  </a:cubicBezTo>
                  <a:lnTo>
                    <a:pt x="129" y="129"/>
                  </a:lnTo>
                  <a:cubicBezTo>
                    <a:pt x="129" y="129"/>
                    <a:pt x="129" y="129"/>
                    <a:pt x="129" y="129"/>
                  </a:cubicBezTo>
                  <a:lnTo>
                    <a:pt x="129" y="129"/>
                  </a:lnTo>
                  <a:cubicBezTo>
                    <a:pt x="135" y="125"/>
                    <a:pt x="138" y="122"/>
                    <a:pt x="139" y="122"/>
                  </a:cubicBezTo>
                  <a:lnTo>
                    <a:pt x="139" y="122"/>
                  </a:lnTo>
                  <a:cubicBezTo>
                    <a:pt x="139" y="122"/>
                    <a:pt x="136" y="125"/>
                    <a:pt x="130" y="131"/>
                  </a:cubicBezTo>
                  <a:cubicBezTo>
                    <a:pt x="123" y="136"/>
                    <a:pt x="120" y="139"/>
                    <a:pt x="120" y="139"/>
                  </a:cubicBezTo>
                  <a:cubicBezTo>
                    <a:pt x="121" y="139"/>
                    <a:pt x="124" y="137"/>
                    <a:pt x="130" y="132"/>
                  </a:cubicBezTo>
                  <a:cubicBezTo>
                    <a:pt x="130" y="132"/>
                    <a:pt x="133" y="129"/>
                    <a:pt x="133" y="129"/>
                  </a:cubicBezTo>
                  <a:lnTo>
                    <a:pt x="133" y="129"/>
                  </a:lnTo>
                  <a:cubicBezTo>
                    <a:pt x="133" y="129"/>
                    <a:pt x="133" y="130"/>
                    <a:pt x="131" y="132"/>
                  </a:cubicBezTo>
                  <a:cubicBezTo>
                    <a:pt x="127" y="136"/>
                    <a:pt x="123" y="140"/>
                    <a:pt x="124" y="140"/>
                  </a:cubicBezTo>
                  <a:cubicBezTo>
                    <a:pt x="125" y="140"/>
                    <a:pt x="127" y="139"/>
                    <a:pt x="132" y="135"/>
                  </a:cubicBezTo>
                  <a:lnTo>
                    <a:pt x="132" y="135"/>
                  </a:lnTo>
                  <a:cubicBezTo>
                    <a:pt x="129" y="139"/>
                    <a:pt x="128" y="140"/>
                    <a:pt x="128" y="140"/>
                  </a:cubicBezTo>
                  <a:cubicBezTo>
                    <a:pt x="128" y="140"/>
                    <a:pt x="130" y="139"/>
                    <a:pt x="133" y="136"/>
                  </a:cubicBezTo>
                  <a:lnTo>
                    <a:pt x="140" y="132"/>
                  </a:lnTo>
                  <a:lnTo>
                    <a:pt x="140" y="132"/>
                  </a:lnTo>
                  <a:cubicBezTo>
                    <a:pt x="133" y="137"/>
                    <a:pt x="127" y="143"/>
                    <a:pt x="127" y="143"/>
                  </a:cubicBezTo>
                  <a:cubicBezTo>
                    <a:pt x="127" y="143"/>
                    <a:pt x="127" y="143"/>
                    <a:pt x="134" y="139"/>
                  </a:cubicBezTo>
                  <a:cubicBezTo>
                    <a:pt x="140" y="133"/>
                    <a:pt x="141" y="133"/>
                    <a:pt x="141" y="133"/>
                  </a:cubicBezTo>
                  <a:lnTo>
                    <a:pt x="141" y="133"/>
                  </a:lnTo>
                  <a:cubicBezTo>
                    <a:pt x="141" y="133"/>
                    <a:pt x="135" y="140"/>
                    <a:pt x="129" y="144"/>
                  </a:cubicBezTo>
                  <a:lnTo>
                    <a:pt x="129" y="145"/>
                  </a:lnTo>
                  <a:cubicBezTo>
                    <a:pt x="136" y="139"/>
                    <a:pt x="139" y="136"/>
                    <a:pt x="139" y="136"/>
                  </a:cubicBezTo>
                  <a:lnTo>
                    <a:pt x="139" y="136"/>
                  </a:lnTo>
                  <a:cubicBezTo>
                    <a:pt x="140" y="136"/>
                    <a:pt x="138" y="138"/>
                    <a:pt x="135" y="140"/>
                  </a:cubicBezTo>
                  <a:cubicBezTo>
                    <a:pt x="130" y="145"/>
                    <a:pt x="130" y="146"/>
                    <a:pt x="130" y="146"/>
                  </a:cubicBezTo>
                  <a:lnTo>
                    <a:pt x="130" y="148"/>
                  </a:lnTo>
                  <a:cubicBezTo>
                    <a:pt x="130" y="148"/>
                    <a:pt x="131" y="148"/>
                    <a:pt x="136" y="143"/>
                  </a:cubicBezTo>
                  <a:cubicBezTo>
                    <a:pt x="142" y="139"/>
                    <a:pt x="147" y="135"/>
                    <a:pt x="149" y="134"/>
                  </a:cubicBezTo>
                  <a:lnTo>
                    <a:pt x="149" y="134"/>
                  </a:lnTo>
                  <a:cubicBezTo>
                    <a:pt x="143" y="138"/>
                    <a:pt x="138" y="143"/>
                    <a:pt x="138" y="143"/>
                  </a:cubicBezTo>
                  <a:lnTo>
                    <a:pt x="131" y="149"/>
                  </a:lnTo>
                  <a:cubicBezTo>
                    <a:pt x="125" y="153"/>
                    <a:pt x="123" y="155"/>
                    <a:pt x="124" y="155"/>
                  </a:cubicBezTo>
                  <a:cubicBezTo>
                    <a:pt x="125" y="155"/>
                    <a:pt x="128" y="153"/>
                    <a:pt x="132" y="150"/>
                  </a:cubicBezTo>
                  <a:cubicBezTo>
                    <a:pt x="138" y="145"/>
                    <a:pt x="142" y="143"/>
                    <a:pt x="142" y="143"/>
                  </a:cubicBezTo>
                  <a:lnTo>
                    <a:pt x="142" y="143"/>
                  </a:lnTo>
                  <a:cubicBezTo>
                    <a:pt x="142" y="143"/>
                    <a:pt x="139" y="146"/>
                    <a:pt x="132" y="151"/>
                  </a:cubicBezTo>
                  <a:cubicBezTo>
                    <a:pt x="128" y="154"/>
                    <a:pt x="127" y="155"/>
                    <a:pt x="127" y="155"/>
                  </a:cubicBezTo>
                  <a:cubicBezTo>
                    <a:pt x="128" y="155"/>
                    <a:pt x="139" y="148"/>
                    <a:pt x="152" y="137"/>
                  </a:cubicBezTo>
                  <a:lnTo>
                    <a:pt x="152" y="137"/>
                  </a:lnTo>
                  <a:cubicBezTo>
                    <a:pt x="137" y="150"/>
                    <a:pt x="131" y="154"/>
                    <a:pt x="132" y="154"/>
                  </a:cubicBezTo>
                  <a:cubicBezTo>
                    <a:pt x="132" y="154"/>
                    <a:pt x="136" y="152"/>
                    <a:pt x="141" y="149"/>
                  </a:cubicBezTo>
                  <a:cubicBezTo>
                    <a:pt x="144" y="147"/>
                    <a:pt x="146" y="146"/>
                    <a:pt x="146" y="146"/>
                  </a:cubicBezTo>
                  <a:lnTo>
                    <a:pt x="146" y="146"/>
                  </a:lnTo>
                  <a:cubicBezTo>
                    <a:pt x="146" y="146"/>
                    <a:pt x="145" y="147"/>
                    <a:pt x="141" y="150"/>
                  </a:cubicBezTo>
                  <a:cubicBezTo>
                    <a:pt x="134" y="155"/>
                    <a:pt x="134" y="155"/>
                    <a:pt x="135" y="156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7" y="157"/>
                    <a:pt x="138" y="156"/>
                    <a:pt x="142" y="153"/>
                  </a:cubicBezTo>
                  <a:lnTo>
                    <a:pt x="143" y="153"/>
                  </a:lnTo>
                  <a:cubicBezTo>
                    <a:pt x="138" y="157"/>
                    <a:pt x="136" y="159"/>
                    <a:pt x="137" y="159"/>
                  </a:cubicBezTo>
                  <a:cubicBezTo>
                    <a:pt x="137" y="159"/>
                    <a:pt x="143" y="155"/>
                    <a:pt x="150" y="149"/>
                  </a:cubicBezTo>
                  <a:lnTo>
                    <a:pt x="150" y="150"/>
                  </a:lnTo>
                  <a:lnTo>
                    <a:pt x="144" y="155"/>
                  </a:lnTo>
                  <a:cubicBezTo>
                    <a:pt x="138" y="160"/>
                    <a:pt x="138" y="161"/>
                    <a:pt x="140" y="163"/>
                  </a:cubicBezTo>
                  <a:cubicBezTo>
                    <a:pt x="140" y="164"/>
                    <a:pt x="140" y="165"/>
                    <a:pt x="141" y="165"/>
                  </a:cubicBezTo>
                  <a:cubicBezTo>
                    <a:pt x="143" y="165"/>
                    <a:pt x="146" y="163"/>
                    <a:pt x="154" y="158"/>
                  </a:cubicBezTo>
                  <a:lnTo>
                    <a:pt x="154" y="158"/>
                  </a:lnTo>
                  <a:cubicBezTo>
                    <a:pt x="150" y="162"/>
                    <a:pt x="145" y="165"/>
                    <a:pt x="146" y="165"/>
                  </a:cubicBezTo>
                  <a:cubicBezTo>
                    <a:pt x="146" y="165"/>
                    <a:pt x="147" y="164"/>
                    <a:pt x="149" y="163"/>
                  </a:cubicBezTo>
                  <a:lnTo>
                    <a:pt x="149" y="163"/>
                  </a:lnTo>
                  <a:cubicBezTo>
                    <a:pt x="149" y="163"/>
                    <a:pt x="149" y="164"/>
                    <a:pt x="142" y="169"/>
                  </a:cubicBezTo>
                  <a:cubicBezTo>
                    <a:pt x="136" y="174"/>
                    <a:pt x="135" y="176"/>
                    <a:pt x="135" y="176"/>
                  </a:cubicBezTo>
                  <a:cubicBezTo>
                    <a:pt x="136" y="176"/>
                    <a:pt x="139" y="173"/>
                    <a:pt x="143" y="170"/>
                  </a:cubicBezTo>
                  <a:cubicBezTo>
                    <a:pt x="148" y="166"/>
                    <a:pt x="150" y="165"/>
                    <a:pt x="150" y="165"/>
                  </a:cubicBezTo>
                  <a:lnTo>
                    <a:pt x="150" y="165"/>
                  </a:lnTo>
                  <a:cubicBezTo>
                    <a:pt x="151" y="165"/>
                    <a:pt x="147" y="168"/>
                    <a:pt x="143" y="171"/>
                  </a:cubicBezTo>
                  <a:cubicBezTo>
                    <a:pt x="138" y="174"/>
                    <a:pt x="134" y="178"/>
                    <a:pt x="135" y="178"/>
                  </a:cubicBezTo>
                  <a:cubicBezTo>
                    <a:pt x="135" y="178"/>
                    <a:pt x="136" y="178"/>
                    <a:pt x="138" y="177"/>
                  </a:cubicBezTo>
                  <a:cubicBezTo>
                    <a:pt x="141" y="174"/>
                    <a:pt x="145" y="172"/>
                    <a:pt x="145" y="172"/>
                  </a:cubicBezTo>
                  <a:cubicBezTo>
                    <a:pt x="146" y="172"/>
                    <a:pt x="145" y="174"/>
                    <a:pt x="139" y="179"/>
                  </a:cubicBezTo>
                  <a:lnTo>
                    <a:pt x="139" y="180"/>
                  </a:lnTo>
                  <a:cubicBezTo>
                    <a:pt x="143" y="177"/>
                    <a:pt x="144" y="176"/>
                    <a:pt x="145" y="176"/>
                  </a:cubicBezTo>
                  <a:cubicBezTo>
                    <a:pt x="146" y="176"/>
                    <a:pt x="146" y="176"/>
                    <a:pt x="147" y="177"/>
                  </a:cubicBezTo>
                  <a:cubicBezTo>
                    <a:pt x="147" y="177"/>
                    <a:pt x="147" y="178"/>
                    <a:pt x="140" y="182"/>
                  </a:cubicBezTo>
                  <a:lnTo>
                    <a:pt x="154" y="174"/>
                  </a:lnTo>
                  <a:cubicBezTo>
                    <a:pt x="161" y="170"/>
                    <a:pt x="168" y="165"/>
                    <a:pt x="168" y="165"/>
                  </a:cubicBezTo>
                  <a:lnTo>
                    <a:pt x="168" y="165"/>
                  </a:lnTo>
                  <a:lnTo>
                    <a:pt x="161" y="171"/>
                  </a:lnTo>
                  <a:lnTo>
                    <a:pt x="154" y="176"/>
                  </a:lnTo>
                  <a:lnTo>
                    <a:pt x="154" y="176"/>
                  </a:lnTo>
                  <a:cubicBezTo>
                    <a:pt x="149" y="181"/>
                    <a:pt x="149" y="181"/>
                    <a:pt x="149" y="182"/>
                  </a:cubicBezTo>
                  <a:cubicBezTo>
                    <a:pt x="149" y="182"/>
                    <a:pt x="149" y="182"/>
                    <a:pt x="149" y="182"/>
                  </a:cubicBezTo>
                  <a:cubicBezTo>
                    <a:pt x="150" y="182"/>
                    <a:pt x="152" y="182"/>
                    <a:pt x="157" y="179"/>
                  </a:cubicBezTo>
                  <a:lnTo>
                    <a:pt x="157" y="179"/>
                  </a:lnTo>
                  <a:cubicBezTo>
                    <a:pt x="149" y="185"/>
                    <a:pt x="146" y="188"/>
                    <a:pt x="147" y="188"/>
                  </a:cubicBezTo>
                  <a:cubicBezTo>
                    <a:pt x="148" y="188"/>
                    <a:pt x="152" y="186"/>
                    <a:pt x="158" y="182"/>
                  </a:cubicBezTo>
                  <a:cubicBezTo>
                    <a:pt x="161" y="180"/>
                    <a:pt x="163" y="179"/>
                    <a:pt x="163" y="179"/>
                  </a:cubicBezTo>
                  <a:lnTo>
                    <a:pt x="163" y="179"/>
                  </a:lnTo>
                  <a:cubicBezTo>
                    <a:pt x="163" y="179"/>
                    <a:pt x="161" y="180"/>
                    <a:pt x="158" y="183"/>
                  </a:cubicBezTo>
                  <a:cubicBezTo>
                    <a:pt x="155" y="186"/>
                    <a:pt x="154" y="187"/>
                    <a:pt x="154" y="187"/>
                  </a:cubicBezTo>
                  <a:lnTo>
                    <a:pt x="154" y="187"/>
                  </a:lnTo>
                  <a:cubicBezTo>
                    <a:pt x="154" y="187"/>
                    <a:pt x="155" y="186"/>
                    <a:pt x="159" y="183"/>
                  </a:cubicBezTo>
                  <a:cubicBezTo>
                    <a:pt x="160" y="183"/>
                    <a:pt x="161" y="182"/>
                    <a:pt x="162" y="182"/>
                  </a:cubicBezTo>
                  <a:lnTo>
                    <a:pt x="162" y="182"/>
                  </a:lnTo>
                  <a:cubicBezTo>
                    <a:pt x="162" y="182"/>
                    <a:pt x="157" y="186"/>
                    <a:pt x="152" y="189"/>
                  </a:cubicBezTo>
                  <a:cubicBezTo>
                    <a:pt x="144" y="195"/>
                    <a:pt x="141" y="197"/>
                    <a:pt x="141" y="197"/>
                  </a:cubicBezTo>
                  <a:cubicBezTo>
                    <a:pt x="141" y="197"/>
                    <a:pt x="143" y="196"/>
                    <a:pt x="147" y="195"/>
                  </a:cubicBezTo>
                  <a:cubicBezTo>
                    <a:pt x="151" y="193"/>
                    <a:pt x="152" y="192"/>
                    <a:pt x="153" y="192"/>
                  </a:cubicBezTo>
                  <a:cubicBezTo>
                    <a:pt x="153" y="192"/>
                    <a:pt x="153" y="192"/>
                    <a:pt x="153" y="192"/>
                  </a:cubicBezTo>
                  <a:cubicBezTo>
                    <a:pt x="159" y="190"/>
                    <a:pt x="163" y="187"/>
                    <a:pt x="168" y="185"/>
                  </a:cubicBezTo>
                  <a:lnTo>
                    <a:pt x="168" y="185"/>
                  </a:lnTo>
                  <a:cubicBezTo>
                    <a:pt x="161" y="190"/>
                    <a:pt x="162" y="191"/>
                    <a:pt x="162" y="191"/>
                  </a:cubicBezTo>
                  <a:lnTo>
                    <a:pt x="162" y="192"/>
                  </a:lnTo>
                  <a:cubicBezTo>
                    <a:pt x="159" y="195"/>
                    <a:pt x="158" y="197"/>
                    <a:pt x="158" y="197"/>
                  </a:cubicBezTo>
                  <a:cubicBezTo>
                    <a:pt x="158" y="197"/>
                    <a:pt x="160" y="196"/>
                    <a:pt x="163" y="194"/>
                  </a:cubicBezTo>
                  <a:lnTo>
                    <a:pt x="170" y="189"/>
                  </a:lnTo>
                  <a:lnTo>
                    <a:pt x="170" y="189"/>
                  </a:lnTo>
                  <a:cubicBezTo>
                    <a:pt x="161" y="195"/>
                    <a:pt x="159" y="199"/>
                    <a:pt x="162" y="199"/>
                  </a:cubicBezTo>
                  <a:cubicBezTo>
                    <a:pt x="163" y="199"/>
                    <a:pt x="164" y="198"/>
                    <a:pt x="166" y="198"/>
                  </a:cubicBezTo>
                  <a:lnTo>
                    <a:pt x="166" y="198"/>
                  </a:lnTo>
                  <a:lnTo>
                    <a:pt x="166" y="198"/>
                  </a:lnTo>
                  <a:cubicBezTo>
                    <a:pt x="159" y="202"/>
                    <a:pt x="159" y="204"/>
                    <a:pt x="159" y="204"/>
                  </a:cubicBezTo>
                  <a:cubicBezTo>
                    <a:pt x="159" y="204"/>
                    <a:pt x="164" y="202"/>
                    <a:pt x="166" y="202"/>
                  </a:cubicBezTo>
                  <a:cubicBezTo>
                    <a:pt x="166" y="202"/>
                    <a:pt x="167" y="202"/>
                    <a:pt x="167" y="202"/>
                  </a:cubicBezTo>
                  <a:cubicBezTo>
                    <a:pt x="167" y="203"/>
                    <a:pt x="168" y="204"/>
                    <a:pt x="169" y="204"/>
                  </a:cubicBezTo>
                  <a:cubicBezTo>
                    <a:pt x="170" y="204"/>
                    <a:pt x="172" y="203"/>
                    <a:pt x="176" y="201"/>
                  </a:cubicBezTo>
                  <a:lnTo>
                    <a:pt x="176" y="201"/>
                  </a:lnTo>
                  <a:cubicBezTo>
                    <a:pt x="176" y="201"/>
                    <a:pt x="176" y="201"/>
                    <a:pt x="168" y="206"/>
                  </a:cubicBezTo>
                  <a:cubicBezTo>
                    <a:pt x="161" y="209"/>
                    <a:pt x="161" y="210"/>
                    <a:pt x="161" y="210"/>
                  </a:cubicBezTo>
                  <a:cubicBezTo>
                    <a:pt x="161" y="210"/>
                    <a:pt x="169" y="207"/>
                    <a:pt x="176" y="202"/>
                  </a:cubicBezTo>
                  <a:cubicBezTo>
                    <a:pt x="179" y="200"/>
                    <a:pt x="181" y="199"/>
                    <a:pt x="181" y="199"/>
                  </a:cubicBezTo>
                  <a:lnTo>
                    <a:pt x="181" y="199"/>
                  </a:lnTo>
                  <a:cubicBezTo>
                    <a:pt x="181" y="199"/>
                    <a:pt x="179" y="201"/>
                    <a:pt x="176" y="204"/>
                  </a:cubicBezTo>
                  <a:cubicBezTo>
                    <a:pt x="171" y="207"/>
                    <a:pt x="170" y="209"/>
                    <a:pt x="172" y="209"/>
                  </a:cubicBezTo>
                  <a:cubicBezTo>
                    <a:pt x="173" y="209"/>
                    <a:pt x="175" y="208"/>
                    <a:pt x="177" y="207"/>
                  </a:cubicBezTo>
                  <a:lnTo>
                    <a:pt x="177" y="207"/>
                  </a:lnTo>
                  <a:cubicBezTo>
                    <a:pt x="177" y="207"/>
                    <a:pt x="178" y="207"/>
                    <a:pt x="170" y="211"/>
                  </a:cubicBezTo>
                  <a:cubicBezTo>
                    <a:pt x="166" y="214"/>
                    <a:pt x="162" y="217"/>
                    <a:pt x="163" y="217"/>
                  </a:cubicBezTo>
                  <a:cubicBezTo>
                    <a:pt x="163" y="217"/>
                    <a:pt x="166" y="216"/>
                    <a:pt x="171" y="214"/>
                  </a:cubicBezTo>
                  <a:lnTo>
                    <a:pt x="171" y="214"/>
                  </a:lnTo>
                  <a:cubicBezTo>
                    <a:pt x="171" y="214"/>
                    <a:pt x="171" y="214"/>
                    <a:pt x="164" y="218"/>
                  </a:cubicBezTo>
                  <a:cubicBezTo>
                    <a:pt x="168" y="217"/>
                    <a:pt x="169" y="216"/>
                    <a:pt x="170" y="216"/>
                  </a:cubicBezTo>
                  <a:cubicBezTo>
                    <a:pt x="171" y="216"/>
                    <a:pt x="170" y="218"/>
                    <a:pt x="166" y="220"/>
                  </a:cubicBezTo>
                  <a:cubicBezTo>
                    <a:pt x="166" y="220"/>
                    <a:pt x="166" y="221"/>
                    <a:pt x="166" y="221"/>
                  </a:cubicBezTo>
                  <a:cubicBezTo>
                    <a:pt x="167" y="221"/>
                    <a:pt x="169" y="220"/>
                    <a:pt x="173" y="218"/>
                  </a:cubicBezTo>
                  <a:lnTo>
                    <a:pt x="180" y="214"/>
                  </a:lnTo>
                  <a:lnTo>
                    <a:pt x="180" y="214"/>
                  </a:lnTo>
                  <a:cubicBezTo>
                    <a:pt x="173" y="218"/>
                    <a:pt x="170" y="221"/>
                    <a:pt x="170" y="221"/>
                  </a:cubicBezTo>
                  <a:cubicBezTo>
                    <a:pt x="170" y="221"/>
                    <a:pt x="174" y="219"/>
                    <a:pt x="180" y="215"/>
                  </a:cubicBezTo>
                  <a:lnTo>
                    <a:pt x="180" y="215"/>
                  </a:lnTo>
                  <a:cubicBezTo>
                    <a:pt x="173" y="219"/>
                    <a:pt x="173" y="219"/>
                    <a:pt x="173" y="219"/>
                  </a:cubicBezTo>
                  <a:cubicBezTo>
                    <a:pt x="173" y="219"/>
                    <a:pt x="175" y="219"/>
                    <a:pt x="178" y="219"/>
                  </a:cubicBezTo>
                  <a:cubicBezTo>
                    <a:pt x="180" y="219"/>
                    <a:pt x="182" y="219"/>
                    <a:pt x="182" y="220"/>
                  </a:cubicBezTo>
                  <a:cubicBezTo>
                    <a:pt x="183" y="222"/>
                    <a:pt x="183" y="223"/>
                    <a:pt x="185" y="223"/>
                  </a:cubicBezTo>
                  <a:cubicBezTo>
                    <a:pt x="186" y="223"/>
                    <a:pt x="188" y="222"/>
                    <a:pt x="191" y="220"/>
                  </a:cubicBezTo>
                  <a:cubicBezTo>
                    <a:pt x="195" y="219"/>
                    <a:pt x="196" y="218"/>
                    <a:pt x="196" y="218"/>
                  </a:cubicBezTo>
                  <a:lnTo>
                    <a:pt x="196" y="218"/>
                  </a:lnTo>
                  <a:cubicBezTo>
                    <a:pt x="197" y="218"/>
                    <a:pt x="195" y="219"/>
                    <a:pt x="191" y="222"/>
                  </a:cubicBezTo>
                  <a:cubicBezTo>
                    <a:pt x="185" y="225"/>
                    <a:pt x="185" y="226"/>
                    <a:pt x="185" y="226"/>
                  </a:cubicBezTo>
                  <a:cubicBezTo>
                    <a:pt x="185" y="226"/>
                    <a:pt x="185" y="227"/>
                    <a:pt x="178" y="231"/>
                  </a:cubicBezTo>
                  <a:cubicBezTo>
                    <a:pt x="185" y="227"/>
                    <a:pt x="185" y="227"/>
                    <a:pt x="185" y="227"/>
                  </a:cubicBezTo>
                  <a:lnTo>
                    <a:pt x="185" y="227"/>
                  </a:lnTo>
                  <a:cubicBezTo>
                    <a:pt x="181" y="230"/>
                    <a:pt x="179" y="231"/>
                    <a:pt x="180" y="231"/>
                  </a:cubicBezTo>
                  <a:cubicBezTo>
                    <a:pt x="180" y="231"/>
                    <a:pt x="182" y="230"/>
                    <a:pt x="186" y="228"/>
                  </a:cubicBezTo>
                  <a:lnTo>
                    <a:pt x="186" y="228"/>
                  </a:lnTo>
                  <a:cubicBezTo>
                    <a:pt x="180" y="232"/>
                    <a:pt x="175" y="235"/>
                    <a:pt x="176" y="235"/>
                  </a:cubicBezTo>
                  <a:cubicBezTo>
                    <a:pt x="176" y="235"/>
                    <a:pt x="177" y="235"/>
                    <a:pt x="179" y="234"/>
                  </a:cubicBezTo>
                  <a:cubicBezTo>
                    <a:pt x="186" y="229"/>
                    <a:pt x="186" y="231"/>
                    <a:pt x="194" y="227"/>
                  </a:cubicBezTo>
                  <a:lnTo>
                    <a:pt x="194" y="227"/>
                  </a:lnTo>
                  <a:cubicBezTo>
                    <a:pt x="194" y="227"/>
                    <a:pt x="194" y="228"/>
                    <a:pt x="187" y="232"/>
                  </a:cubicBezTo>
                  <a:cubicBezTo>
                    <a:pt x="184" y="233"/>
                    <a:pt x="183" y="234"/>
                    <a:pt x="184" y="234"/>
                  </a:cubicBezTo>
                  <a:cubicBezTo>
                    <a:pt x="185" y="234"/>
                    <a:pt x="190" y="233"/>
                    <a:pt x="195" y="231"/>
                  </a:cubicBezTo>
                  <a:lnTo>
                    <a:pt x="195" y="231"/>
                  </a:lnTo>
                  <a:cubicBezTo>
                    <a:pt x="188" y="235"/>
                    <a:pt x="188" y="235"/>
                    <a:pt x="188" y="235"/>
                  </a:cubicBezTo>
                  <a:cubicBezTo>
                    <a:pt x="190" y="234"/>
                    <a:pt x="191" y="234"/>
                    <a:pt x="191" y="234"/>
                  </a:cubicBezTo>
                  <a:lnTo>
                    <a:pt x="191" y="234"/>
                  </a:lnTo>
                  <a:cubicBezTo>
                    <a:pt x="191" y="234"/>
                    <a:pt x="186" y="237"/>
                    <a:pt x="180" y="239"/>
                  </a:cubicBezTo>
                  <a:cubicBezTo>
                    <a:pt x="173" y="243"/>
                    <a:pt x="173" y="243"/>
                    <a:pt x="173" y="244"/>
                  </a:cubicBezTo>
                  <a:cubicBezTo>
                    <a:pt x="177" y="242"/>
                    <a:pt x="179" y="242"/>
                    <a:pt x="180" y="242"/>
                  </a:cubicBezTo>
                  <a:cubicBezTo>
                    <a:pt x="182" y="242"/>
                    <a:pt x="182" y="242"/>
                    <a:pt x="182" y="243"/>
                  </a:cubicBezTo>
                  <a:cubicBezTo>
                    <a:pt x="182" y="243"/>
                    <a:pt x="183" y="244"/>
                    <a:pt x="183" y="244"/>
                  </a:cubicBezTo>
                  <a:cubicBezTo>
                    <a:pt x="186" y="244"/>
                    <a:pt x="193" y="241"/>
                    <a:pt x="205" y="236"/>
                  </a:cubicBezTo>
                  <a:lnTo>
                    <a:pt x="205" y="236"/>
                  </a:lnTo>
                  <a:lnTo>
                    <a:pt x="184" y="247"/>
                  </a:lnTo>
                  <a:cubicBezTo>
                    <a:pt x="184" y="247"/>
                    <a:pt x="190" y="244"/>
                    <a:pt x="198" y="241"/>
                  </a:cubicBezTo>
                  <a:cubicBezTo>
                    <a:pt x="201" y="239"/>
                    <a:pt x="203" y="238"/>
                    <a:pt x="203" y="238"/>
                  </a:cubicBezTo>
                  <a:lnTo>
                    <a:pt x="203" y="238"/>
                  </a:lnTo>
                  <a:cubicBezTo>
                    <a:pt x="203" y="238"/>
                    <a:pt x="202" y="239"/>
                    <a:pt x="198" y="242"/>
                  </a:cubicBezTo>
                  <a:cubicBezTo>
                    <a:pt x="195" y="244"/>
                    <a:pt x="193" y="245"/>
                    <a:pt x="193" y="245"/>
                  </a:cubicBezTo>
                  <a:cubicBezTo>
                    <a:pt x="194" y="245"/>
                    <a:pt x="196" y="244"/>
                    <a:pt x="199" y="243"/>
                  </a:cubicBezTo>
                  <a:lnTo>
                    <a:pt x="199" y="243"/>
                  </a:lnTo>
                  <a:cubicBezTo>
                    <a:pt x="199" y="243"/>
                    <a:pt x="199" y="244"/>
                    <a:pt x="191" y="248"/>
                  </a:cubicBezTo>
                  <a:cubicBezTo>
                    <a:pt x="191" y="248"/>
                    <a:pt x="191" y="248"/>
                    <a:pt x="199" y="245"/>
                  </a:cubicBezTo>
                  <a:lnTo>
                    <a:pt x="199" y="245"/>
                  </a:lnTo>
                  <a:cubicBezTo>
                    <a:pt x="190" y="250"/>
                    <a:pt x="186" y="253"/>
                    <a:pt x="187" y="253"/>
                  </a:cubicBezTo>
                  <a:cubicBezTo>
                    <a:pt x="188" y="253"/>
                    <a:pt x="190" y="252"/>
                    <a:pt x="193" y="251"/>
                  </a:cubicBezTo>
                  <a:cubicBezTo>
                    <a:pt x="197" y="249"/>
                    <a:pt x="199" y="248"/>
                    <a:pt x="200" y="248"/>
                  </a:cubicBezTo>
                  <a:cubicBezTo>
                    <a:pt x="200" y="248"/>
                    <a:pt x="200" y="248"/>
                    <a:pt x="200" y="248"/>
                  </a:cubicBezTo>
                  <a:cubicBezTo>
                    <a:pt x="200" y="248"/>
                    <a:pt x="200" y="248"/>
                    <a:pt x="208" y="246"/>
                  </a:cubicBezTo>
                  <a:lnTo>
                    <a:pt x="208" y="246"/>
                  </a:lnTo>
                  <a:lnTo>
                    <a:pt x="200" y="250"/>
                  </a:lnTo>
                  <a:lnTo>
                    <a:pt x="194" y="253"/>
                  </a:lnTo>
                  <a:cubicBezTo>
                    <a:pt x="194" y="253"/>
                    <a:pt x="194" y="254"/>
                    <a:pt x="194" y="254"/>
                  </a:cubicBezTo>
                  <a:cubicBezTo>
                    <a:pt x="195" y="254"/>
                    <a:pt x="197" y="253"/>
                    <a:pt x="201" y="252"/>
                  </a:cubicBezTo>
                  <a:lnTo>
                    <a:pt x="201" y="252"/>
                  </a:lnTo>
                  <a:cubicBezTo>
                    <a:pt x="195" y="254"/>
                    <a:pt x="190" y="257"/>
                    <a:pt x="191" y="257"/>
                  </a:cubicBezTo>
                  <a:cubicBezTo>
                    <a:pt x="191" y="257"/>
                    <a:pt x="192" y="257"/>
                    <a:pt x="194" y="256"/>
                  </a:cubicBezTo>
                  <a:cubicBezTo>
                    <a:pt x="200" y="254"/>
                    <a:pt x="202" y="253"/>
                    <a:pt x="203" y="253"/>
                  </a:cubicBezTo>
                  <a:lnTo>
                    <a:pt x="203" y="253"/>
                  </a:lnTo>
                  <a:cubicBezTo>
                    <a:pt x="203" y="253"/>
                    <a:pt x="199" y="255"/>
                    <a:pt x="195" y="256"/>
                  </a:cubicBezTo>
                  <a:cubicBezTo>
                    <a:pt x="186" y="260"/>
                    <a:pt x="182" y="262"/>
                    <a:pt x="183" y="262"/>
                  </a:cubicBezTo>
                  <a:cubicBezTo>
                    <a:pt x="184" y="262"/>
                    <a:pt x="188" y="261"/>
                    <a:pt x="195" y="259"/>
                  </a:cubicBezTo>
                  <a:cubicBezTo>
                    <a:pt x="195" y="259"/>
                    <a:pt x="198" y="258"/>
                    <a:pt x="201" y="258"/>
                  </a:cubicBezTo>
                  <a:cubicBezTo>
                    <a:pt x="202" y="258"/>
                    <a:pt x="203" y="258"/>
                    <a:pt x="203" y="259"/>
                  </a:cubicBezTo>
                  <a:cubicBezTo>
                    <a:pt x="204" y="260"/>
                    <a:pt x="204" y="261"/>
                    <a:pt x="196" y="264"/>
                  </a:cubicBezTo>
                  <a:cubicBezTo>
                    <a:pt x="187" y="268"/>
                    <a:pt x="184" y="270"/>
                    <a:pt x="184" y="270"/>
                  </a:cubicBezTo>
                  <a:cubicBezTo>
                    <a:pt x="184" y="270"/>
                    <a:pt x="186" y="269"/>
                    <a:pt x="189" y="268"/>
                  </a:cubicBezTo>
                  <a:cubicBezTo>
                    <a:pt x="198" y="263"/>
                    <a:pt x="202" y="262"/>
                    <a:pt x="203" y="262"/>
                  </a:cubicBezTo>
                  <a:cubicBezTo>
                    <a:pt x="204" y="262"/>
                    <a:pt x="204" y="263"/>
                    <a:pt x="204" y="263"/>
                  </a:cubicBezTo>
                  <a:cubicBezTo>
                    <a:pt x="201" y="265"/>
                    <a:pt x="201" y="265"/>
                    <a:pt x="201" y="265"/>
                  </a:cubicBezTo>
                  <a:cubicBezTo>
                    <a:pt x="203" y="265"/>
                    <a:pt x="208" y="263"/>
                    <a:pt x="213" y="262"/>
                  </a:cubicBezTo>
                  <a:lnTo>
                    <a:pt x="213" y="261"/>
                  </a:lnTo>
                  <a:cubicBezTo>
                    <a:pt x="220" y="258"/>
                    <a:pt x="224" y="256"/>
                    <a:pt x="225" y="256"/>
                  </a:cubicBezTo>
                  <a:cubicBezTo>
                    <a:pt x="225" y="256"/>
                    <a:pt x="224" y="258"/>
                    <a:pt x="221" y="260"/>
                  </a:cubicBezTo>
                  <a:lnTo>
                    <a:pt x="227" y="256"/>
                  </a:lnTo>
                  <a:lnTo>
                    <a:pt x="227" y="257"/>
                  </a:lnTo>
                  <a:cubicBezTo>
                    <a:pt x="227" y="257"/>
                    <a:pt x="228" y="257"/>
                    <a:pt x="221" y="261"/>
                  </a:cubicBezTo>
                  <a:lnTo>
                    <a:pt x="221" y="260"/>
                  </a:lnTo>
                  <a:cubicBezTo>
                    <a:pt x="221" y="260"/>
                    <a:pt x="213" y="263"/>
                    <a:pt x="205" y="266"/>
                  </a:cubicBezTo>
                  <a:cubicBezTo>
                    <a:pt x="198" y="269"/>
                    <a:pt x="190" y="273"/>
                    <a:pt x="190" y="273"/>
                  </a:cubicBezTo>
                  <a:cubicBezTo>
                    <a:pt x="190" y="273"/>
                    <a:pt x="190" y="273"/>
                    <a:pt x="191" y="273"/>
                  </a:cubicBezTo>
                  <a:cubicBezTo>
                    <a:pt x="191" y="273"/>
                    <a:pt x="193" y="273"/>
                    <a:pt x="198" y="270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6" y="268"/>
                    <a:pt x="206" y="268"/>
                    <a:pt x="206" y="268"/>
                  </a:cubicBezTo>
                  <a:cubicBezTo>
                    <a:pt x="207" y="268"/>
                    <a:pt x="209" y="267"/>
                    <a:pt x="214" y="265"/>
                  </a:cubicBezTo>
                  <a:cubicBezTo>
                    <a:pt x="218" y="263"/>
                    <a:pt x="219" y="263"/>
                    <a:pt x="220" y="263"/>
                  </a:cubicBezTo>
                  <a:cubicBezTo>
                    <a:pt x="221" y="263"/>
                    <a:pt x="221" y="263"/>
                    <a:pt x="221" y="263"/>
                  </a:cubicBezTo>
                  <a:cubicBezTo>
                    <a:pt x="214" y="266"/>
                    <a:pt x="214" y="268"/>
                    <a:pt x="214" y="268"/>
                  </a:cubicBezTo>
                  <a:lnTo>
                    <a:pt x="206" y="271"/>
                  </a:lnTo>
                  <a:lnTo>
                    <a:pt x="191" y="278"/>
                  </a:lnTo>
                  <a:lnTo>
                    <a:pt x="199" y="274"/>
                  </a:lnTo>
                  <a:cubicBezTo>
                    <a:pt x="200" y="274"/>
                    <a:pt x="201" y="274"/>
                    <a:pt x="202" y="274"/>
                  </a:cubicBezTo>
                  <a:cubicBezTo>
                    <a:pt x="207" y="274"/>
                    <a:pt x="208" y="281"/>
                    <a:pt x="209" y="282"/>
                  </a:cubicBezTo>
                  <a:cubicBezTo>
                    <a:pt x="204" y="284"/>
                    <a:pt x="202" y="286"/>
                    <a:pt x="204" y="286"/>
                  </a:cubicBezTo>
                  <a:cubicBezTo>
                    <a:pt x="205" y="286"/>
                    <a:pt x="207" y="285"/>
                    <a:pt x="209" y="284"/>
                  </a:cubicBezTo>
                  <a:cubicBezTo>
                    <a:pt x="212" y="283"/>
                    <a:pt x="214" y="283"/>
                    <a:pt x="215" y="283"/>
                  </a:cubicBezTo>
                  <a:cubicBezTo>
                    <a:pt x="217" y="283"/>
                    <a:pt x="218" y="284"/>
                    <a:pt x="218" y="285"/>
                  </a:cubicBezTo>
                  <a:cubicBezTo>
                    <a:pt x="218" y="287"/>
                    <a:pt x="219" y="289"/>
                    <a:pt x="222" y="289"/>
                  </a:cubicBezTo>
                  <a:cubicBezTo>
                    <a:pt x="223" y="289"/>
                    <a:pt x="224" y="288"/>
                    <a:pt x="226" y="288"/>
                  </a:cubicBezTo>
                  <a:cubicBezTo>
                    <a:pt x="226" y="288"/>
                    <a:pt x="226" y="288"/>
                    <a:pt x="227" y="289"/>
                  </a:cubicBezTo>
                  <a:cubicBezTo>
                    <a:pt x="227" y="289"/>
                    <a:pt x="228" y="289"/>
                    <a:pt x="229" y="289"/>
                  </a:cubicBezTo>
                  <a:cubicBezTo>
                    <a:pt x="232" y="289"/>
                    <a:pt x="235" y="289"/>
                    <a:pt x="235" y="289"/>
                  </a:cubicBezTo>
                  <a:lnTo>
                    <a:pt x="235" y="289"/>
                  </a:lnTo>
                  <a:cubicBezTo>
                    <a:pt x="227" y="291"/>
                    <a:pt x="219" y="294"/>
                    <a:pt x="219" y="294"/>
                  </a:cubicBezTo>
                  <a:cubicBezTo>
                    <a:pt x="225" y="293"/>
                    <a:pt x="231" y="292"/>
                    <a:pt x="235" y="290"/>
                  </a:cubicBezTo>
                  <a:cubicBezTo>
                    <a:pt x="243" y="288"/>
                    <a:pt x="243" y="288"/>
                    <a:pt x="243" y="288"/>
                  </a:cubicBezTo>
                  <a:lnTo>
                    <a:pt x="243" y="288"/>
                  </a:lnTo>
                  <a:cubicBezTo>
                    <a:pt x="243" y="288"/>
                    <a:pt x="243" y="288"/>
                    <a:pt x="235" y="291"/>
                  </a:cubicBezTo>
                  <a:cubicBezTo>
                    <a:pt x="227" y="293"/>
                    <a:pt x="219" y="296"/>
                    <a:pt x="219" y="296"/>
                  </a:cubicBezTo>
                  <a:lnTo>
                    <a:pt x="221" y="297"/>
                  </a:lnTo>
                  <a:cubicBezTo>
                    <a:pt x="225" y="295"/>
                    <a:pt x="226" y="294"/>
                    <a:pt x="227" y="294"/>
                  </a:cubicBezTo>
                  <a:cubicBezTo>
                    <a:pt x="227" y="294"/>
                    <a:pt x="227" y="294"/>
                    <a:pt x="227" y="294"/>
                  </a:cubicBezTo>
                  <a:cubicBezTo>
                    <a:pt x="223" y="297"/>
                    <a:pt x="217" y="299"/>
                    <a:pt x="213" y="300"/>
                  </a:cubicBezTo>
                  <a:cubicBezTo>
                    <a:pt x="204" y="303"/>
                    <a:pt x="200" y="304"/>
                    <a:pt x="201" y="304"/>
                  </a:cubicBezTo>
                  <a:cubicBezTo>
                    <a:pt x="202" y="304"/>
                    <a:pt x="206" y="303"/>
                    <a:pt x="213" y="301"/>
                  </a:cubicBezTo>
                  <a:lnTo>
                    <a:pt x="221" y="299"/>
                  </a:lnTo>
                  <a:lnTo>
                    <a:pt x="221" y="299"/>
                  </a:lnTo>
                  <a:cubicBezTo>
                    <a:pt x="215" y="301"/>
                    <a:pt x="213" y="302"/>
                    <a:pt x="214" y="302"/>
                  </a:cubicBezTo>
                  <a:cubicBezTo>
                    <a:pt x="215" y="302"/>
                    <a:pt x="223" y="299"/>
                    <a:pt x="228" y="298"/>
                  </a:cubicBezTo>
                  <a:lnTo>
                    <a:pt x="228" y="298"/>
                  </a:lnTo>
                  <a:cubicBezTo>
                    <a:pt x="220" y="301"/>
                    <a:pt x="216" y="302"/>
                    <a:pt x="217" y="302"/>
                  </a:cubicBezTo>
                  <a:cubicBezTo>
                    <a:pt x="217" y="302"/>
                    <a:pt x="221" y="301"/>
                    <a:pt x="228" y="299"/>
                  </a:cubicBezTo>
                  <a:cubicBezTo>
                    <a:pt x="232" y="298"/>
                    <a:pt x="234" y="297"/>
                    <a:pt x="234" y="297"/>
                  </a:cubicBezTo>
                  <a:lnTo>
                    <a:pt x="234" y="297"/>
                  </a:lnTo>
                  <a:cubicBezTo>
                    <a:pt x="235" y="297"/>
                    <a:pt x="233" y="298"/>
                    <a:pt x="228" y="300"/>
                  </a:cubicBezTo>
                  <a:cubicBezTo>
                    <a:pt x="221" y="303"/>
                    <a:pt x="222" y="303"/>
                    <a:pt x="222" y="305"/>
                  </a:cubicBezTo>
                  <a:cubicBezTo>
                    <a:pt x="223" y="304"/>
                    <a:pt x="225" y="304"/>
                    <a:pt x="226" y="304"/>
                  </a:cubicBezTo>
                  <a:cubicBezTo>
                    <a:pt x="230" y="304"/>
                    <a:pt x="230" y="306"/>
                    <a:pt x="231" y="309"/>
                  </a:cubicBezTo>
                  <a:cubicBezTo>
                    <a:pt x="231" y="311"/>
                    <a:pt x="231" y="313"/>
                    <a:pt x="234" y="313"/>
                  </a:cubicBezTo>
                  <a:cubicBezTo>
                    <a:pt x="235" y="313"/>
                    <a:pt x="236" y="313"/>
                    <a:pt x="239" y="312"/>
                  </a:cubicBezTo>
                  <a:lnTo>
                    <a:pt x="239" y="312"/>
                  </a:lnTo>
                  <a:cubicBezTo>
                    <a:pt x="238" y="312"/>
                    <a:pt x="238" y="312"/>
                    <a:pt x="231" y="316"/>
                  </a:cubicBezTo>
                  <a:cubicBezTo>
                    <a:pt x="228" y="317"/>
                    <a:pt x="226" y="317"/>
                    <a:pt x="226" y="317"/>
                  </a:cubicBezTo>
                  <a:cubicBezTo>
                    <a:pt x="227" y="317"/>
                    <a:pt x="231" y="317"/>
                    <a:pt x="240" y="315"/>
                  </a:cubicBezTo>
                  <a:lnTo>
                    <a:pt x="240" y="315"/>
                  </a:lnTo>
                  <a:cubicBezTo>
                    <a:pt x="232" y="317"/>
                    <a:pt x="232" y="318"/>
                    <a:pt x="232" y="319"/>
                  </a:cubicBezTo>
                  <a:cubicBezTo>
                    <a:pt x="232" y="320"/>
                    <a:pt x="232" y="321"/>
                    <a:pt x="234" y="321"/>
                  </a:cubicBezTo>
                  <a:cubicBezTo>
                    <a:pt x="236" y="321"/>
                    <a:pt x="237" y="321"/>
                    <a:pt x="240" y="320"/>
                  </a:cubicBezTo>
                  <a:lnTo>
                    <a:pt x="240" y="320"/>
                  </a:lnTo>
                  <a:cubicBezTo>
                    <a:pt x="227" y="324"/>
                    <a:pt x="220" y="327"/>
                    <a:pt x="225" y="327"/>
                  </a:cubicBezTo>
                  <a:cubicBezTo>
                    <a:pt x="226" y="327"/>
                    <a:pt x="228" y="326"/>
                    <a:pt x="232" y="326"/>
                  </a:cubicBezTo>
                  <a:lnTo>
                    <a:pt x="232" y="326"/>
                  </a:lnTo>
                  <a:cubicBezTo>
                    <a:pt x="232" y="326"/>
                    <a:pt x="233" y="327"/>
                    <a:pt x="225" y="328"/>
                  </a:cubicBezTo>
                  <a:cubicBezTo>
                    <a:pt x="225" y="328"/>
                    <a:pt x="225" y="329"/>
                    <a:pt x="227" y="329"/>
                  </a:cubicBezTo>
                  <a:cubicBezTo>
                    <a:pt x="229" y="329"/>
                    <a:pt x="230" y="328"/>
                    <a:pt x="233" y="328"/>
                  </a:cubicBezTo>
                  <a:lnTo>
                    <a:pt x="233" y="331"/>
                  </a:lnTo>
                  <a:cubicBezTo>
                    <a:pt x="233" y="332"/>
                    <a:pt x="234" y="332"/>
                    <a:pt x="235" y="332"/>
                  </a:cubicBezTo>
                  <a:cubicBezTo>
                    <a:pt x="237" y="332"/>
                    <a:pt x="241" y="331"/>
                    <a:pt x="241" y="331"/>
                  </a:cubicBezTo>
                  <a:lnTo>
                    <a:pt x="241" y="331"/>
                  </a:lnTo>
                  <a:cubicBezTo>
                    <a:pt x="233" y="334"/>
                    <a:pt x="233" y="336"/>
                    <a:pt x="234" y="338"/>
                  </a:cubicBezTo>
                  <a:cubicBezTo>
                    <a:pt x="234" y="342"/>
                    <a:pt x="234" y="344"/>
                    <a:pt x="226" y="346"/>
                  </a:cubicBezTo>
                  <a:cubicBezTo>
                    <a:pt x="226" y="346"/>
                    <a:pt x="226" y="346"/>
                    <a:pt x="234" y="345"/>
                  </a:cubicBezTo>
                  <a:cubicBezTo>
                    <a:pt x="241" y="343"/>
                    <a:pt x="245" y="343"/>
                    <a:pt x="246" y="343"/>
                  </a:cubicBezTo>
                  <a:cubicBezTo>
                    <a:pt x="248" y="343"/>
                    <a:pt x="246" y="344"/>
                    <a:pt x="242" y="345"/>
                  </a:cubicBezTo>
                  <a:cubicBezTo>
                    <a:pt x="232" y="347"/>
                    <a:pt x="228" y="349"/>
                    <a:pt x="231" y="349"/>
                  </a:cubicBezTo>
                  <a:cubicBezTo>
                    <a:pt x="233" y="349"/>
                    <a:pt x="236" y="348"/>
                    <a:pt x="242" y="347"/>
                  </a:cubicBezTo>
                  <a:lnTo>
                    <a:pt x="242" y="347"/>
                  </a:lnTo>
                  <a:lnTo>
                    <a:pt x="234" y="349"/>
                  </a:lnTo>
                  <a:cubicBezTo>
                    <a:pt x="227" y="351"/>
                    <a:pt x="225" y="352"/>
                    <a:pt x="226" y="352"/>
                  </a:cubicBezTo>
                  <a:cubicBezTo>
                    <a:pt x="227" y="352"/>
                    <a:pt x="234" y="351"/>
                    <a:pt x="243" y="349"/>
                  </a:cubicBezTo>
                  <a:lnTo>
                    <a:pt x="243" y="349"/>
                  </a:lnTo>
                  <a:cubicBezTo>
                    <a:pt x="237" y="351"/>
                    <a:pt x="231" y="353"/>
                    <a:pt x="231" y="353"/>
                  </a:cubicBezTo>
                  <a:cubicBezTo>
                    <a:pt x="231" y="353"/>
                    <a:pt x="233" y="352"/>
                    <a:pt x="235" y="352"/>
                  </a:cubicBezTo>
                  <a:lnTo>
                    <a:pt x="235" y="352"/>
                  </a:lnTo>
                  <a:cubicBezTo>
                    <a:pt x="230" y="354"/>
                    <a:pt x="224" y="355"/>
                    <a:pt x="218" y="356"/>
                  </a:cubicBezTo>
                  <a:cubicBezTo>
                    <a:pt x="210" y="357"/>
                    <a:pt x="203" y="360"/>
                    <a:pt x="203" y="360"/>
                  </a:cubicBezTo>
                  <a:cubicBezTo>
                    <a:pt x="203" y="360"/>
                    <a:pt x="210" y="358"/>
                    <a:pt x="218" y="357"/>
                  </a:cubicBezTo>
                  <a:cubicBezTo>
                    <a:pt x="218" y="357"/>
                    <a:pt x="218" y="358"/>
                    <a:pt x="219" y="358"/>
                  </a:cubicBezTo>
                  <a:cubicBezTo>
                    <a:pt x="221" y="358"/>
                    <a:pt x="223" y="357"/>
                    <a:pt x="227" y="356"/>
                  </a:cubicBezTo>
                  <a:cubicBezTo>
                    <a:pt x="235" y="355"/>
                    <a:pt x="235" y="355"/>
                    <a:pt x="235" y="355"/>
                  </a:cubicBezTo>
                  <a:lnTo>
                    <a:pt x="235" y="355"/>
                  </a:lnTo>
                  <a:cubicBezTo>
                    <a:pt x="232" y="356"/>
                    <a:pt x="231" y="356"/>
                    <a:pt x="232" y="356"/>
                  </a:cubicBezTo>
                  <a:cubicBezTo>
                    <a:pt x="233" y="356"/>
                    <a:pt x="238" y="355"/>
                    <a:pt x="243" y="354"/>
                  </a:cubicBezTo>
                  <a:cubicBezTo>
                    <a:pt x="251" y="353"/>
                    <a:pt x="259" y="352"/>
                    <a:pt x="259" y="352"/>
                  </a:cubicBezTo>
                  <a:lnTo>
                    <a:pt x="274" y="348"/>
                  </a:lnTo>
                  <a:cubicBezTo>
                    <a:pt x="286" y="346"/>
                    <a:pt x="296" y="344"/>
                    <a:pt x="307" y="340"/>
                  </a:cubicBezTo>
                  <a:cubicBezTo>
                    <a:pt x="312" y="338"/>
                    <a:pt x="318" y="336"/>
                    <a:pt x="315" y="336"/>
                  </a:cubicBezTo>
                  <a:cubicBezTo>
                    <a:pt x="314" y="336"/>
                    <a:pt x="311" y="336"/>
                    <a:pt x="306" y="337"/>
                  </a:cubicBezTo>
                  <a:cubicBezTo>
                    <a:pt x="304" y="338"/>
                    <a:pt x="301" y="338"/>
                    <a:pt x="298" y="338"/>
                  </a:cubicBezTo>
                  <a:cubicBezTo>
                    <a:pt x="300" y="337"/>
                    <a:pt x="304" y="336"/>
                    <a:pt x="306" y="336"/>
                  </a:cubicBezTo>
                  <a:cubicBezTo>
                    <a:pt x="314" y="334"/>
                    <a:pt x="314" y="331"/>
                    <a:pt x="314" y="329"/>
                  </a:cubicBezTo>
                  <a:cubicBezTo>
                    <a:pt x="314" y="327"/>
                    <a:pt x="314" y="325"/>
                    <a:pt x="322" y="323"/>
                  </a:cubicBezTo>
                  <a:cubicBezTo>
                    <a:pt x="329" y="320"/>
                    <a:pt x="329" y="320"/>
                    <a:pt x="329" y="320"/>
                  </a:cubicBezTo>
                  <a:lnTo>
                    <a:pt x="329" y="320"/>
                  </a:lnTo>
                  <a:cubicBezTo>
                    <a:pt x="328" y="320"/>
                    <a:pt x="327" y="321"/>
                    <a:pt x="326" y="321"/>
                  </a:cubicBezTo>
                  <a:cubicBezTo>
                    <a:pt x="321" y="321"/>
                    <a:pt x="320" y="319"/>
                    <a:pt x="320" y="316"/>
                  </a:cubicBezTo>
                  <a:cubicBezTo>
                    <a:pt x="320" y="313"/>
                    <a:pt x="320" y="310"/>
                    <a:pt x="314" y="310"/>
                  </a:cubicBezTo>
                  <a:cubicBezTo>
                    <a:pt x="313" y="310"/>
                    <a:pt x="312" y="310"/>
                    <a:pt x="311" y="310"/>
                  </a:cubicBezTo>
                  <a:lnTo>
                    <a:pt x="311" y="309"/>
                  </a:lnTo>
                  <a:cubicBezTo>
                    <a:pt x="319" y="308"/>
                    <a:pt x="319" y="307"/>
                    <a:pt x="319" y="306"/>
                  </a:cubicBezTo>
                  <a:lnTo>
                    <a:pt x="319" y="306"/>
                  </a:lnTo>
                  <a:cubicBezTo>
                    <a:pt x="317" y="306"/>
                    <a:pt x="315" y="306"/>
                    <a:pt x="314" y="306"/>
                  </a:cubicBezTo>
                  <a:cubicBezTo>
                    <a:pt x="311" y="306"/>
                    <a:pt x="311" y="306"/>
                    <a:pt x="311" y="306"/>
                  </a:cubicBezTo>
                  <a:cubicBezTo>
                    <a:pt x="319" y="303"/>
                    <a:pt x="319" y="303"/>
                    <a:pt x="318" y="302"/>
                  </a:cubicBezTo>
                  <a:cubicBezTo>
                    <a:pt x="318" y="302"/>
                    <a:pt x="318" y="301"/>
                    <a:pt x="317" y="301"/>
                  </a:cubicBezTo>
                  <a:cubicBezTo>
                    <a:pt x="316" y="301"/>
                    <a:pt x="314" y="302"/>
                    <a:pt x="310" y="302"/>
                  </a:cubicBezTo>
                  <a:cubicBezTo>
                    <a:pt x="310" y="302"/>
                    <a:pt x="310" y="299"/>
                    <a:pt x="317" y="296"/>
                  </a:cubicBezTo>
                  <a:cubicBezTo>
                    <a:pt x="320" y="294"/>
                    <a:pt x="321" y="294"/>
                    <a:pt x="320" y="294"/>
                  </a:cubicBezTo>
                  <a:cubicBezTo>
                    <a:pt x="319" y="294"/>
                    <a:pt x="314" y="295"/>
                    <a:pt x="309" y="296"/>
                  </a:cubicBezTo>
                  <a:cubicBezTo>
                    <a:pt x="317" y="293"/>
                    <a:pt x="317" y="293"/>
                    <a:pt x="317" y="292"/>
                  </a:cubicBezTo>
                  <a:lnTo>
                    <a:pt x="317" y="291"/>
                  </a:lnTo>
                  <a:cubicBezTo>
                    <a:pt x="315" y="292"/>
                    <a:pt x="313" y="292"/>
                    <a:pt x="312" y="292"/>
                  </a:cubicBezTo>
                  <a:cubicBezTo>
                    <a:pt x="309" y="292"/>
                    <a:pt x="309" y="290"/>
                    <a:pt x="308" y="288"/>
                  </a:cubicBezTo>
                  <a:cubicBezTo>
                    <a:pt x="307" y="285"/>
                    <a:pt x="307" y="283"/>
                    <a:pt x="305" y="283"/>
                  </a:cubicBezTo>
                  <a:cubicBezTo>
                    <a:pt x="303" y="283"/>
                    <a:pt x="302" y="284"/>
                    <a:pt x="299" y="284"/>
                  </a:cubicBezTo>
                  <a:cubicBezTo>
                    <a:pt x="296" y="285"/>
                    <a:pt x="294" y="286"/>
                    <a:pt x="293" y="286"/>
                  </a:cubicBezTo>
                  <a:cubicBezTo>
                    <a:pt x="293" y="286"/>
                    <a:pt x="294" y="285"/>
                    <a:pt x="299" y="282"/>
                  </a:cubicBezTo>
                  <a:cubicBezTo>
                    <a:pt x="314" y="275"/>
                    <a:pt x="319" y="273"/>
                    <a:pt x="318" y="273"/>
                  </a:cubicBezTo>
                  <a:cubicBezTo>
                    <a:pt x="318" y="273"/>
                    <a:pt x="316" y="274"/>
                    <a:pt x="314" y="274"/>
                  </a:cubicBezTo>
                  <a:cubicBezTo>
                    <a:pt x="309" y="277"/>
                    <a:pt x="304" y="279"/>
                    <a:pt x="299" y="280"/>
                  </a:cubicBezTo>
                  <a:cubicBezTo>
                    <a:pt x="292" y="282"/>
                    <a:pt x="288" y="283"/>
                    <a:pt x="287" y="283"/>
                  </a:cubicBezTo>
                  <a:cubicBezTo>
                    <a:pt x="287" y="283"/>
                    <a:pt x="290" y="282"/>
                    <a:pt x="298" y="279"/>
                  </a:cubicBezTo>
                  <a:cubicBezTo>
                    <a:pt x="309" y="276"/>
                    <a:pt x="308" y="272"/>
                    <a:pt x="301" y="272"/>
                  </a:cubicBezTo>
                  <a:cubicBezTo>
                    <a:pt x="298" y="272"/>
                    <a:pt x="294" y="273"/>
                    <a:pt x="289" y="274"/>
                  </a:cubicBezTo>
                  <a:lnTo>
                    <a:pt x="297" y="271"/>
                  </a:lnTo>
                  <a:cubicBezTo>
                    <a:pt x="305" y="269"/>
                    <a:pt x="305" y="269"/>
                    <a:pt x="305" y="266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0" y="267"/>
                    <a:pt x="297" y="267"/>
                    <a:pt x="296" y="267"/>
                  </a:cubicBezTo>
                  <a:cubicBezTo>
                    <a:pt x="293" y="267"/>
                    <a:pt x="298" y="264"/>
                    <a:pt x="304" y="262"/>
                  </a:cubicBezTo>
                  <a:cubicBezTo>
                    <a:pt x="310" y="259"/>
                    <a:pt x="310" y="259"/>
                    <a:pt x="310" y="257"/>
                  </a:cubicBezTo>
                  <a:lnTo>
                    <a:pt x="310" y="257"/>
                  </a:lnTo>
                  <a:cubicBezTo>
                    <a:pt x="306" y="259"/>
                    <a:pt x="304" y="259"/>
                    <a:pt x="302" y="259"/>
                  </a:cubicBezTo>
                  <a:cubicBezTo>
                    <a:pt x="299" y="259"/>
                    <a:pt x="304" y="256"/>
                    <a:pt x="309" y="254"/>
                  </a:cubicBezTo>
                  <a:lnTo>
                    <a:pt x="309" y="253"/>
                  </a:lnTo>
                  <a:cubicBezTo>
                    <a:pt x="305" y="254"/>
                    <a:pt x="303" y="254"/>
                    <a:pt x="302" y="254"/>
                  </a:cubicBezTo>
                  <a:cubicBezTo>
                    <a:pt x="301" y="254"/>
                    <a:pt x="301" y="254"/>
                    <a:pt x="301" y="254"/>
                  </a:cubicBezTo>
                  <a:cubicBezTo>
                    <a:pt x="301" y="254"/>
                    <a:pt x="301" y="253"/>
                    <a:pt x="300" y="253"/>
                  </a:cubicBezTo>
                  <a:cubicBezTo>
                    <a:pt x="299" y="253"/>
                    <a:pt x="297" y="254"/>
                    <a:pt x="293" y="255"/>
                  </a:cubicBezTo>
                  <a:cubicBezTo>
                    <a:pt x="288" y="257"/>
                    <a:pt x="283" y="259"/>
                    <a:pt x="278" y="261"/>
                  </a:cubicBezTo>
                  <a:lnTo>
                    <a:pt x="278" y="261"/>
                  </a:lnTo>
                  <a:lnTo>
                    <a:pt x="286" y="257"/>
                  </a:lnTo>
                  <a:cubicBezTo>
                    <a:pt x="293" y="255"/>
                    <a:pt x="293" y="253"/>
                    <a:pt x="292" y="252"/>
                  </a:cubicBezTo>
                  <a:cubicBezTo>
                    <a:pt x="292" y="250"/>
                    <a:pt x="291" y="248"/>
                    <a:pt x="299" y="245"/>
                  </a:cubicBezTo>
                  <a:lnTo>
                    <a:pt x="299" y="245"/>
                  </a:lnTo>
                  <a:lnTo>
                    <a:pt x="291" y="247"/>
                  </a:lnTo>
                  <a:cubicBezTo>
                    <a:pt x="288" y="248"/>
                    <a:pt x="286" y="249"/>
                    <a:pt x="285" y="249"/>
                  </a:cubicBezTo>
                  <a:cubicBezTo>
                    <a:pt x="285" y="249"/>
                    <a:pt x="287" y="248"/>
                    <a:pt x="291" y="246"/>
                  </a:cubicBezTo>
                  <a:cubicBezTo>
                    <a:pt x="297" y="244"/>
                    <a:pt x="298" y="242"/>
                    <a:pt x="295" y="242"/>
                  </a:cubicBezTo>
                  <a:cubicBezTo>
                    <a:pt x="294" y="242"/>
                    <a:pt x="292" y="242"/>
                    <a:pt x="290" y="243"/>
                  </a:cubicBezTo>
                  <a:cubicBezTo>
                    <a:pt x="290" y="243"/>
                    <a:pt x="290" y="242"/>
                    <a:pt x="290" y="242"/>
                  </a:cubicBezTo>
                  <a:cubicBezTo>
                    <a:pt x="299" y="238"/>
                    <a:pt x="303" y="236"/>
                    <a:pt x="301" y="236"/>
                  </a:cubicBezTo>
                  <a:cubicBezTo>
                    <a:pt x="300" y="236"/>
                    <a:pt x="296" y="237"/>
                    <a:pt x="290" y="239"/>
                  </a:cubicBezTo>
                  <a:cubicBezTo>
                    <a:pt x="297" y="236"/>
                    <a:pt x="297" y="236"/>
                    <a:pt x="297" y="236"/>
                  </a:cubicBezTo>
                  <a:lnTo>
                    <a:pt x="297" y="236"/>
                  </a:lnTo>
                  <a:cubicBezTo>
                    <a:pt x="295" y="236"/>
                    <a:pt x="293" y="237"/>
                    <a:pt x="292" y="237"/>
                  </a:cubicBezTo>
                  <a:cubicBezTo>
                    <a:pt x="289" y="237"/>
                    <a:pt x="291" y="235"/>
                    <a:pt x="296" y="233"/>
                  </a:cubicBezTo>
                  <a:lnTo>
                    <a:pt x="296" y="233"/>
                  </a:lnTo>
                  <a:cubicBezTo>
                    <a:pt x="291" y="234"/>
                    <a:pt x="289" y="235"/>
                    <a:pt x="288" y="235"/>
                  </a:cubicBezTo>
                  <a:cubicBezTo>
                    <a:pt x="288" y="235"/>
                    <a:pt x="288" y="234"/>
                    <a:pt x="288" y="234"/>
                  </a:cubicBezTo>
                  <a:cubicBezTo>
                    <a:pt x="288" y="234"/>
                    <a:pt x="288" y="234"/>
                    <a:pt x="287" y="234"/>
                  </a:cubicBezTo>
                  <a:cubicBezTo>
                    <a:pt x="287" y="234"/>
                    <a:pt x="285" y="234"/>
                    <a:pt x="280" y="236"/>
                  </a:cubicBezTo>
                  <a:cubicBezTo>
                    <a:pt x="272" y="238"/>
                    <a:pt x="272" y="238"/>
                    <a:pt x="272" y="238"/>
                  </a:cubicBezTo>
                  <a:cubicBezTo>
                    <a:pt x="278" y="236"/>
                    <a:pt x="282" y="234"/>
                    <a:pt x="288" y="233"/>
                  </a:cubicBezTo>
                  <a:cubicBezTo>
                    <a:pt x="292" y="232"/>
                    <a:pt x="294" y="230"/>
                    <a:pt x="292" y="230"/>
                  </a:cubicBezTo>
                  <a:cubicBezTo>
                    <a:pt x="291" y="230"/>
                    <a:pt x="287" y="231"/>
                    <a:pt x="280" y="234"/>
                  </a:cubicBezTo>
                  <a:cubicBezTo>
                    <a:pt x="273" y="236"/>
                    <a:pt x="269" y="237"/>
                    <a:pt x="268" y="237"/>
                  </a:cubicBezTo>
                  <a:cubicBezTo>
                    <a:pt x="268" y="237"/>
                    <a:pt x="271" y="236"/>
                    <a:pt x="279" y="233"/>
                  </a:cubicBezTo>
                  <a:cubicBezTo>
                    <a:pt x="285" y="231"/>
                    <a:pt x="291" y="229"/>
                    <a:pt x="290" y="229"/>
                  </a:cubicBezTo>
                  <a:cubicBezTo>
                    <a:pt x="290" y="229"/>
                    <a:pt x="289" y="229"/>
                    <a:pt x="287" y="229"/>
                  </a:cubicBezTo>
                  <a:cubicBezTo>
                    <a:pt x="287" y="229"/>
                    <a:pt x="287" y="229"/>
                    <a:pt x="279" y="232"/>
                  </a:cubicBezTo>
                  <a:lnTo>
                    <a:pt x="279" y="231"/>
                  </a:lnTo>
                  <a:cubicBezTo>
                    <a:pt x="286" y="226"/>
                    <a:pt x="286" y="226"/>
                    <a:pt x="286" y="226"/>
                  </a:cubicBezTo>
                  <a:lnTo>
                    <a:pt x="286" y="226"/>
                  </a:lnTo>
                  <a:cubicBezTo>
                    <a:pt x="282" y="227"/>
                    <a:pt x="280" y="228"/>
                    <a:pt x="280" y="228"/>
                  </a:cubicBezTo>
                  <a:cubicBezTo>
                    <a:pt x="279" y="228"/>
                    <a:pt x="281" y="227"/>
                    <a:pt x="286" y="225"/>
                  </a:cubicBezTo>
                  <a:cubicBezTo>
                    <a:pt x="289" y="223"/>
                    <a:pt x="291" y="223"/>
                    <a:pt x="290" y="223"/>
                  </a:cubicBezTo>
                  <a:lnTo>
                    <a:pt x="290" y="223"/>
                  </a:lnTo>
                  <a:cubicBezTo>
                    <a:pt x="290" y="223"/>
                    <a:pt x="286" y="224"/>
                    <a:pt x="278" y="227"/>
                  </a:cubicBezTo>
                  <a:cubicBezTo>
                    <a:pt x="274" y="229"/>
                    <a:pt x="273" y="229"/>
                    <a:pt x="272" y="229"/>
                  </a:cubicBezTo>
                  <a:cubicBezTo>
                    <a:pt x="271" y="229"/>
                    <a:pt x="273" y="228"/>
                    <a:pt x="278" y="226"/>
                  </a:cubicBezTo>
                  <a:cubicBezTo>
                    <a:pt x="286" y="222"/>
                    <a:pt x="290" y="220"/>
                    <a:pt x="290" y="220"/>
                  </a:cubicBezTo>
                  <a:lnTo>
                    <a:pt x="290" y="220"/>
                  </a:lnTo>
                  <a:cubicBezTo>
                    <a:pt x="290" y="220"/>
                    <a:pt x="288" y="221"/>
                    <a:pt x="284" y="223"/>
                  </a:cubicBezTo>
                  <a:cubicBezTo>
                    <a:pt x="281" y="224"/>
                    <a:pt x="279" y="224"/>
                    <a:pt x="278" y="225"/>
                  </a:cubicBezTo>
                  <a:lnTo>
                    <a:pt x="278" y="225"/>
                  </a:lnTo>
                  <a:cubicBezTo>
                    <a:pt x="283" y="223"/>
                    <a:pt x="284" y="217"/>
                    <a:pt x="282" y="213"/>
                  </a:cubicBezTo>
                  <a:lnTo>
                    <a:pt x="282" y="213"/>
                  </a:lnTo>
                  <a:cubicBezTo>
                    <a:pt x="277" y="215"/>
                    <a:pt x="272" y="216"/>
                    <a:pt x="267" y="219"/>
                  </a:cubicBezTo>
                  <a:cubicBezTo>
                    <a:pt x="261" y="222"/>
                    <a:pt x="258" y="223"/>
                    <a:pt x="258" y="223"/>
                  </a:cubicBezTo>
                  <a:cubicBezTo>
                    <a:pt x="258" y="223"/>
                    <a:pt x="263" y="221"/>
                    <a:pt x="267" y="218"/>
                  </a:cubicBezTo>
                  <a:cubicBezTo>
                    <a:pt x="278" y="213"/>
                    <a:pt x="284" y="210"/>
                    <a:pt x="283" y="210"/>
                  </a:cubicBezTo>
                  <a:lnTo>
                    <a:pt x="283" y="210"/>
                  </a:lnTo>
                  <a:cubicBezTo>
                    <a:pt x="283" y="210"/>
                    <a:pt x="277" y="212"/>
                    <a:pt x="267" y="217"/>
                  </a:cubicBezTo>
                  <a:cubicBezTo>
                    <a:pt x="270" y="215"/>
                    <a:pt x="272" y="214"/>
                    <a:pt x="272" y="214"/>
                  </a:cubicBezTo>
                  <a:lnTo>
                    <a:pt x="272" y="214"/>
                  </a:lnTo>
                  <a:cubicBezTo>
                    <a:pt x="271" y="214"/>
                    <a:pt x="270" y="215"/>
                    <a:pt x="267" y="216"/>
                  </a:cubicBezTo>
                  <a:cubicBezTo>
                    <a:pt x="263" y="218"/>
                    <a:pt x="261" y="218"/>
                    <a:pt x="261" y="218"/>
                  </a:cubicBezTo>
                  <a:cubicBezTo>
                    <a:pt x="260" y="218"/>
                    <a:pt x="262" y="218"/>
                    <a:pt x="265" y="216"/>
                  </a:cubicBezTo>
                  <a:cubicBezTo>
                    <a:pt x="271" y="213"/>
                    <a:pt x="276" y="210"/>
                    <a:pt x="276" y="210"/>
                  </a:cubicBezTo>
                  <a:lnTo>
                    <a:pt x="276" y="210"/>
                  </a:lnTo>
                  <a:cubicBezTo>
                    <a:pt x="276" y="210"/>
                    <a:pt x="275" y="210"/>
                    <a:pt x="273" y="211"/>
                  </a:cubicBezTo>
                  <a:cubicBezTo>
                    <a:pt x="273" y="211"/>
                    <a:pt x="272" y="211"/>
                    <a:pt x="280" y="207"/>
                  </a:cubicBezTo>
                  <a:cubicBezTo>
                    <a:pt x="282" y="206"/>
                    <a:pt x="283" y="205"/>
                    <a:pt x="283" y="205"/>
                  </a:cubicBezTo>
                  <a:cubicBezTo>
                    <a:pt x="282" y="205"/>
                    <a:pt x="277" y="207"/>
                    <a:pt x="272" y="209"/>
                  </a:cubicBezTo>
                  <a:cubicBezTo>
                    <a:pt x="265" y="212"/>
                    <a:pt x="261" y="213"/>
                    <a:pt x="260" y="213"/>
                  </a:cubicBezTo>
                  <a:cubicBezTo>
                    <a:pt x="260" y="213"/>
                    <a:pt x="263" y="212"/>
                    <a:pt x="271" y="208"/>
                  </a:cubicBezTo>
                  <a:cubicBezTo>
                    <a:pt x="278" y="205"/>
                    <a:pt x="280" y="204"/>
                    <a:pt x="279" y="204"/>
                  </a:cubicBezTo>
                  <a:cubicBezTo>
                    <a:pt x="277" y="204"/>
                    <a:pt x="271" y="206"/>
                    <a:pt x="263" y="209"/>
                  </a:cubicBezTo>
                  <a:cubicBezTo>
                    <a:pt x="261" y="210"/>
                    <a:pt x="259" y="211"/>
                    <a:pt x="258" y="212"/>
                  </a:cubicBezTo>
                  <a:lnTo>
                    <a:pt x="258" y="212"/>
                  </a:lnTo>
                  <a:cubicBezTo>
                    <a:pt x="263" y="208"/>
                    <a:pt x="263" y="208"/>
                    <a:pt x="263" y="208"/>
                  </a:cubicBezTo>
                  <a:cubicBezTo>
                    <a:pt x="263" y="208"/>
                    <a:pt x="263" y="207"/>
                    <a:pt x="270" y="204"/>
                  </a:cubicBezTo>
                  <a:lnTo>
                    <a:pt x="270" y="204"/>
                  </a:lnTo>
                  <a:cubicBezTo>
                    <a:pt x="270" y="204"/>
                    <a:pt x="270" y="204"/>
                    <a:pt x="262" y="206"/>
                  </a:cubicBezTo>
                  <a:cubicBezTo>
                    <a:pt x="257" y="208"/>
                    <a:pt x="255" y="209"/>
                    <a:pt x="254" y="209"/>
                  </a:cubicBezTo>
                  <a:cubicBezTo>
                    <a:pt x="252" y="209"/>
                    <a:pt x="259" y="205"/>
                    <a:pt x="269" y="199"/>
                  </a:cubicBezTo>
                  <a:lnTo>
                    <a:pt x="269" y="199"/>
                  </a:lnTo>
                  <a:lnTo>
                    <a:pt x="261" y="202"/>
                  </a:lnTo>
                  <a:cubicBezTo>
                    <a:pt x="252" y="206"/>
                    <a:pt x="246" y="209"/>
                    <a:pt x="246" y="209"/>
                  </a:cubicBezTo>
                  <a:cubicBezTo>
                    <a:pt x="246" y="209"/>
                    <a:pt x="248" y="208"/>
                    <a:pt x="254" y="205"/>
                  </a:cubicBezTo>
                  <a:lnTo>
                    <a:pt x="261" y="201"/>
                  </a:lnTo>
                  <a:lnTo>
                    <a:pt x="261" y="201"/>
                  </a:lnTo>
                  <a:cubicBezTo>
                    <a:pt x="256" y="204"/>
                    <a:pt x="254" y="204"/>
                    <a:pt x="253" y="204"/>
                  </a:cubicBezTo>
                  <a:cubicBezTo>
                    <a:pt x="251" y="204"/>
                    <a:pt x="258" y="200"/>
                    <a:pt x="268" y="196"/>
                  </a:cubicBezTo>
                  <a:cubicBezTo>
                    <a:pt x="274" y="191"/>
                    <a:pt x="274" y="191"/>
                    <a:pt x="274" y="191"/>
                  </a:cubicBezTo>
                  <a:lnTo>
                    <a:pt x="274" y="191"/>
                  </a:lnTo>
                  <a:lnTo>
                    <a:pt x="268" y="195"/>
                  </a:lnTo>
                  <a:cubicBezTo>
                    <a:pt x="262" y="198"/>
                    <a:pt x="258" y="200"/>
                    <a:pt x="253" y="201"/>
                  </a:cubicBezTo>
                  <a:cubicBezTo>
                    <a:pt x="252" y="201"/>
                    <a:pt x="252" y="201"/>
                    <a:pt x="260" y="197"/>
                  </a:cubicBezTo>
                  <a:cubicBezTo>
                    <a:pt x="265" y="194"/>
                    <a:pt x="270" y="191"/>
                    <a:pt x="269" y="191"/>
                  </a:cubicBezTo>
                  <a:lnTo>
                    <a:pt x="269" y="191"/>
                  </a:lnTo>
                  <a:cubicBezTo>
                    <a:pt x="269" y="191"/>
                    <a:pt x="268" y="192"/>
                    <a:pt x="267" y="192"/>
                  </a:cubicBezTo>
                  <a:cubicBezTo>
                    <a:pt x="267" y="192"/>
                    <a:pt x="267" y="192"/>
                    <a:pt x="273" y="188"/>
                  </a:cubicBezTo>
                  <a:cubicBezTo>
                    <a:pt x="273" y="188"/>
                    <a:pt x="273" y="187"/>
                    <a:pt x="272" y="186"/>
                  </a:cubicBezTo>
                  <a:cubicBezTo>
                    <a:pt x="269" y="187"/>
                    <a:pt x="267" y="188"/>
                    <a:pt x="267" y="188"/>
                  </a:cubicBezTo>
                  <a:cubicBezTo>
                    <a:pt x="267" y="188"/>
                    <a:pt x="269" y="187"/>
                    <a:pt x="272" y="185"/>
                  </a:cubicBezTo>
                  <a:cubicBezTo>
                    <a:pt x="272" y="185"/>
                    <a:pt x="272" y="184"/>
                    <a:pt x="272" y="184"/>
                  </a:cubicBezTo>
                  <a:cubicBezTo>
                    <a:pt x="271" y="184"/>
                    <a:pt x="269" y="185"/>
                    <a:pt x="264" y="187"/>
                  </a:cubicBezTo>
                  <a:cubicBezTo>
                    <a:pt x="264" y="187"/>
                    <a:pt x="264" y="186"/>
                    <a:pt x="271" y="182"/>
                  </a:cubicBezTo>
                  <a:cubicBezTo>
                    <a:pt x="275" y="180"/>
                    <a:pt x="276" y="179"/>
                    <a:pt x="276" y="179"/>
                  </a:cubicBezTo>
                  <a:lnTo>
                    <a:pt x="276" y="179"/>
                  </a:lnTo>
                  <a:cubicBezTo>
                    <a:pt x="276" y="179"/>
                    <a:pt x="274" y="180"/>
                    <a:pt x="271" y="181"/>
                  </a:cubicBezTo>
                  <a:cubicBezTo>
                    <a:pt x="266" y="184"/>
                    <a:pt x="264" y="185"/>
                    <a:pt x="263" y="185"/>
                  </a:cubicBezTo>
                  <a:cubicBezTo>
                    <a:pt x="263" y="185"/>
                    <a:pt x="263" y="185"/>
                    <a:pt x="263" y="185"/>
                  </a:cubicBezTo>
                  <a:cubicBezTo>
                    <a:pt x="263" y="185"/>
                    <a:pt x="263" y="183"/>
                    <a:pt x="263" y="183"/>
                  </a:cubicBezTo>
                  <a:cubicBezTo>
                    <a:pt x="258" y="186"/>
                    <a:pt x="256" y="187"/>
                    <a:pt x="256" y="187"/>
                  </a:cubicBezTo>
                  <a:cubicBezTo>
                    <a:pt x="255" y="187"/>
                    <a:pt x="255" y="187"/>
                    <a:pt x="255" y="187"/>
                  </a:cubicBezTo>
                  <a:cubicBezTo>
                    <a:pt x="255" y="187"/>
                    <a:pt x="262" y="181"/>
                    <a:pt x="262" y="181"/>
                  </a:cubicBezTo>
                  <a:cubicBezTo>
                    <a:pt x="262" y="180"/>
                    <a:pt x="261" y="180"/>
                    <a:pt x="261" y="180"/>
                  </a:cubicBezTo>
                  <a:cubicBezTo>
                    <a:pt x="260" y="180"/>
                    <a:pt x="258" y="181"/>
                    <a:pt x="254" y="183"/>
                  </a:cubicBezTo>
                  <a:cubicBezTo>
                    <a:pt x="254" y="183"/>
                    <a:pt x="261" y="178"/>
                    <a:pt x="260" y="177"/>
                  </a:cubicBezTo>
                  <a:cubicBezTo>
                    <a:pt x="260" y="176"/>
                    <a:pt x="260" y="175"/>
                    <a:pt x="259" y="175"/>
                  </a:cubicBezTo>
                  <a:cubicBezTo>
                    <a:pt x="258" y="175"/>
                    <a:pt x="257" y="176"/>
                    <a:pt x="252" y="179"/>
                  </a:cubicBezTo>
                  <a:cubicBezTo>
                    <a:pt x="245" y="183"/>
                    <a:pt x="242" y="185"/>
                    <a:pt x="242" y="185"/>
                  </a:cubicBezTo>
                  <a:cubicBezTo>
                    <a:pt x="242" y="185"/>
                    <a:pt x="245" y="182"/>
                    <a:pt x="252" y="178"/>
                  </a:cubicBezTo>
                  <a:cubicBezTo>
                    <a:pt x="261" y="172"/>
                    <a:pt x="264" y="170"/>
                    <a:pt x="263" y="170"/>
                  </a:cubicBezTo>
                  <a:lnTo>
                    <a:pt x="263" y="170"/>
                  </a:lnTo>
                  <a:cubicBezTo>
                    <a:pt x="263" y="170"/>
                    <a:pt x="261" y="171"/>
                    <a:pt x="259" y="172"/>
                  </a:cubicBezTo>
                  <a:cubicBezTo>
                    <a:pt x="254" y="175"/>
                    <a:pt x="253" y="176"/>
                    <a:pt x="252" y="176"/>
                  </a:cubicBezTo>
                  <a:cubicBezTo>
                    <a:pt x="252" y="176"/>
                    <a:pt x="252" y="176"/>
                    <a:pt x="252" y="176"/>
                  </a:cubicBezTo>
                  <a:cubicBezTo>
                    <a:pt x="256" y="174"/>
                    <a:pt x="258" y="172"/>
                    <a:pt x="257" y="172"/>
                  </a:cubicBezTo>
                  <a:cubicBezTo>
                    <a:pt x="256" y="172"/>
                    <a:pt x="254" y="173"/>
                    <a:pt x="251" y="174"/>
                  </a:cubicBezTo>
                  <a:cubicBezTo>
                    <a:pt x="251" y="174"/>
                    <a:pt x="251" y="174"/>
                    <a:pt x="258" y="170"/>
                  </a:cubicBezTo>
                  <a:cubicBezTo>
                    <a:pt x="258" y="170"/>
                    <a:pt x="258" y="170"/>
                    <a:pt x="258" y="169"/>
                  </a:cubicBezTo>
                  <a:cubicBezTo>
                    <a:pt x="253" y="171"/>
                    <a:pt x="250" y="172"/>
                    <a:pt x="249" y="172"/>
                  </a:cubicBezTo>
                  <a:cubicBezTo>
                    <a:pt x="247" y="172"/>
                    <a:pt x="251" y="168"/>
                    <a:pt x="255" y="165"/>
                  </a:cubicBezTo>
                  <a:cubicBezTo>
                    <a:pt x="255" y="165"/>
                    <a:pt x="255" y="165"/>
                    <a:pt x="255" y="165"/>
                  </a:cubicBezTo>
                  <a:cubicBezTo>
                    <a:pt x="254" y="165"/>
                    <a:pt x="253" y="166"/>
                    <a:pt x="249" y="168"/>
                  </a:cubicBezTo>
                  <a:cubicBezTo>
                    <a:pt x="241" y="172"/>
                    <a:pt x="238" y="174"/>
                    <a:pt x="238" y="174"/>
                  </a:cubicBezTo>
                  <a:cubicBezTo>
                    <a:pt x="237" y="174"/>
                    <a:pt x="241" y="172"/>
                    <a:pt x="247" y="168"/>
                  </a:cubicBezTo>
                  <a:cubicBezTo>
                    <a:pt x="255" y="163"/>
                    <a:pt x="259" y="161"/>
                    <a:pt x="258" y="161"/>
                  </a:cubicBezTo>
                  <a:lnTo>
                    <a:pt x="258" y="161"/>
                  </a:lnTo>
                  <a:cubicBezTo>
                    <a:pt x="258" y="161"/>
                    <a:pt x="255" y="163"/>
                    <a:pt x="247" y="167"/>
                  </a:cubicBezTo>
                  <a:cubicBezTo>
                    <a:pt x="245" y="168"/>
                    <a:pt x="244" y="169"/>
                    <a:pt x="243" y="169"/>
                  </a:cubicBezTo>
                  <a:cubicBezTo>
                    <a:pt x="242" y="169"/>
                    <a:pt x="245" y="166"/>
                    <a:pt x="254" y="161"/>
                  </a:cubicBezTo>
                  <a:lnTo>
                    <a:pt x="268" y="152"/>
                  </a:lnTo>
                  <a:lnTo>
                    <a:pt x="268" y="152"/>
                  </a:lnTo>
                  <a:cubicBezTo>
                    <a:pt x="263" y="155"/>
                    <a:pt x="261" y="155"/>
                    <a:pt x="260" y="155"/>
                  </a:cubicBezTo>
                  <a:cubicBezTo>
                    <a:pt x="260" y="155"/>
                    <a:pt x="260" y="155"/>
                    <a:pt x="260" y="155"/>
                  </a:cubicBezTo>
                  <a:cubicBezTo>
                    <a:pt x="256" y="158"/>
                    <a:pt x="254" y="159"/>
                    <a:pt x="254" y="159"/>
                  </a:cubicBezTo>
                  <a:cubicBezTo>
                    <a:pt x="253" y="159"/>
                    <a:pt x="253" y="158"/>
                    <a:pt x="253" y="158"/>
                  </a:cubicBezTo>
                  <a:cubicBezTo>
                    <a:pt x="253" y="157"/>
                    <a:pt x="253" y="157"/>
                    <a:pt x="252" y="157"/>
                  </a:cubicBezTo>
                  <a:cubicBezTo>
                    <a:pt x="250" y="157"/>
                    <a:pt x="246" y="159"/>
                    <a:pt x="245" y="159"/>
                  </a:cubicBezTo>
                  <a:cubicBezTo>
                    <a:pt x="244" y="159"/>
                    <a:pt x="244" y="159"/>
                    <a:pt x="244" y="159"/>
                  </a:cubicBezTo>
                  <a:cubicBezTo>
                    <a:pt x="244" y="158"/>
                    <a:pt x="243" y="156"/>
                    <a:pt x="250" y="152"/>
                  </a:cubicBezTo>
                  <a:cubicBezTo>
                    <a:pt x="250" y="152"/>
                    <a:pt x="250" y="151"/>
                    <a:pt x="249" y="151"/>
                  </a:cubicBezTo>
                  <a:cubicBezTo>
                    <a:pt x="249" y="151"/>
                    <a:pt x="247" y="152"/>
                    <a:pt x="242" y="154"/>
                  </a:cubicBezTo>
                  <a:cubicBezTo>
                    <a:pt x="239" y="156"/>
                    <a:pt x="237" y="157"/>
                    <a:pt x="237" y="157"/>
                  </a:cubicBezTo>
                  <a:cubicBezTo>
                    <a:pt x="237" y="157"/>
                    <a:pt x="238" y="156"/>
                    <a:pt x="242" y="153"/>
                  </a:cubicBezTo>
                  <a:lnTo>
                    <a:pt x="242" y="152"/>
                  </a:lnTo>
                  <a:cubicBezTo>
                    <a:pt x="234" y="155"/>
                    <a:pt x="234" y="155"/>
                    <a:pt x="234" y="155"/>
                  </a:cubicBezTo>
                  <a:cubicBezTo>
                    <a:pt x="239" y="152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3" y="149"/>
                    <a:pt x="242" y="149"/>
                    <a:pt x="241" y="150"/>
                  </a:cubicBezTo>
                  <a:cubicBezTo>
                    <a:pt x="236" y="153"/>
                    <a:pt x="234" y="154"/>
                    <a:pt x="233" y="154"/>
                  </a:cubicBezTo>
                  <a:cubicBezTo>
                    <a:pt x="233" y="154"/>
                    <a:pt x="233" y="153"/>
                    <a:pt x="233" y="153"/>
                  </a:cubicBezTo>
                  <a:cubicBezTo>
                    <a:pt x="239" y="148"/>
                    <a:pt x="235" y="138"/>
                    <a:pt x="229" y="138"/>
                  </a:cubicBezTo>
                  <a:cubicBezTo>
                    <a:pt x="228" y="138"/>
                    <a:pt x="227" y="138"/>
                    <a:pt x="226" y="139"/>
                  </a:cubicBezTo>
                  <a:lnTo>
                    <a:pt x="225" y="137"/>
                  </a:lnTo>
                  <a:cubicBezTo>
                    <a:pt x="225" y="136"/>
                    <a:pt x="224" y="135"/>
                    <a:pt x="224" y="135"/>
                  </a:cubicBezTo>
                  <a:cubicBezTo>
                    <a:pt x="231" y="130"/>
                    <a:pt x="232" y="129"/>
                    <a:pt x="231" y="129"/>
                  </a:cubicBezTo>
                  <a:cubicBezTo>
                    <a:pt x="229" y="129"/>
                    <a:pt x="226" y="130"/>
                    <a:pt x="223" y="132"/>
                  </a:cubicBezTo>
                  <a:cubicBezTo>
                    <a:pt x="218" y="135"/>
                    <a:pt x="217" y="136"/>
                    <a:pt x="216" y="136"/>
                  </a:cubicBezTo>
                  <a:cubicBezTo>
                    <a:pt x="216" y="136"/>
                    <a:pt x="215" y="136"/>
                    <a:pt x="215" y="135"/>
                  </a:cubicBezTo>
                  <a:cubicBezTo>
                    <a:pt x="224" y="129"/>
                    <a:pt x="227" y="127"/>
                    <a:pt x="226" y="127"/>
                  </a:cubicBezTo>
                  <a:cubicBezTo>
                    <a:pt x="225" y="127"/>
                    <a:pt x="223" y="127"/>
                    <a:pt x="221" y="128"/>
                  </a:cubicBezTo>
                  <a:cubicBezTo>
                    <a:pt x="227" y="124"/>
                    <a:pt x="230" y="121"/>
                    <a:pt x="229" y="121"/>
                  </a:cubicBezTo>
                  <a:lnTo>
                    <a:pt x="229" y="121"/>
                  </a:lnTo>
                  <a:cubicBezTo>
                    <a:pt x="229" y="121"/>
                    <a:pt x="223" y="124"/>
                    <a:pt x="213" y="131"/>
                  </a:cubicBezTo>
                  <a:cubicBezTo>
                    <a:pt x="220" y="125"/>
                    <a:pt x="223" y="122"/>
                    <a:pt x="223" y="122"/>
                  </a:cubicBezTo>
                  <a:lnTo>
                    <a:pt x="223" y="122"/>
                  </a:lnTo>
                  <a:cubicBezTo>
                    <a:pt x="223" y="122"/>
                    <a:pt x="221" y="123"/>
                    <a:pt x="218" y="125"/>
                  </a:cubicBezTo>
                  <a:cubicBezTo>
                    <a:pt x="212" y="129"/>
                    <a:pt x="209" y="131"/>
                    <a:pt x="208" y="131"/>
                  </a:cubicBezTo>
                  <a:cubicBezTo>
                    <a:pt x="208" y="131"/>
                    <a:pt x="211" y="128"/>
                    <a:pt x="218" y="123"/>
                  </a:cubicBezTo>
                  <a:cubicBezTo>
                    <a:pt x="225" y="118"/>
                    <a:pt x="228" y="115"/>
                    <a:pt x="227" y="115"/>
                  </a:cubicBezTo>
                  <a:lnTo>
                    <a:pt x="227" y="115"/>
                  </a:lnTo>
                  <a:cubicBezTo>
                    <a:pt x="227" y="115"/>
                    <a:pt x="224" y="117"/>
                    <a:pt x="217" y="122"/>
                  </a:cubicBezTo>
                  <a:cubicBezTo>
                    <a:pt x="211" y="126"/>
                    <a:pt x="207" y="128"/>
                    <a:pt x="207" y="128"/>
                  </a:cubicBezTo>
                  <a:cubicBezTo>
                    <a:pt x="206" y="128"/>
                    <a:pt x="209" y="125"/>
                    <a:pt x="216" y="119"/>
                  </a:cubicBezTo>
                  <a:cubicBezTo>
                    <a:pt x="216" y="119"/>
                    <a:pt x="219" y="117"/>
                    <a:pt x="218" y="117"/>
                  </a:cubicBezTo>
                  <a:lnTo>
                    <a:pt x="218" y="117"/>
                  </a:lnTo>
                  <a:cubicBezTo>
                    <a:pt x="218" y="117"/>
                    <a:pt x="217" y="117"/>
                    <a:pt x="215" y="118"/>
                  </a:cubicBezTo>
                  <a:lnTo>
                    <a:pt x="222" y="114"/>
                  </a:lnTo>
                  <a:lnTo>
                    <a:pt x="222" y="113"/>
                  </a:lnTo>
                  <a:lnTo>
                    <a:pt x="215" y="117"/>
                  </a:lnTo>
                  <a:cubicBezTo>
                    <a:pt x="215" y="117"/>
                    <a:pt x="219" y="109"/>
                    <a:pt x="218" y="107"/>
                  </a:cubicBezTo>
                  <a:cubicBezTo>
                    <a:pt x="217" y="104"/>
                    <a:pt x="216" y="103"/>
                    <a:pt x="214" y="103"/>
                  </a:cubicBezTo>
                  <a:cubicBezTo>
                    <a:pt x="213" y="103"/>
                    <a:pt x="211" y="104"/>
                    <a:pt x="208" y="106"/>
                  </a:cubicBezTo>
                  <a:cubicBezTo>
                    <a:pt x="208" y="105"/>
                    <a:pt x="214" y="99"/>
                    <a:pt x="214" y="99"/>
                  </a:cubicBezTo>
                  <a:cubicBezTo>
                    <a:pt x="213" y="98"/>
                    <a:pt x="213" y="97"/>
                    <a:pt x="218" y="93"/>
                  </a:cubicBezTo>
                  <a:lnTo>
                    <a:pt x="218" y="91"/>
                  </a:lnTo>
                  <a:cubicBezTo>
                    <a:pt x="212" y="96"/>
                    <a:pt x="208" y="97"/>
                    <a:pt x="207" y="97"/>
                  </a:cubicBezTo>
                  <a:cubicBezTo>
                    <a:pt x="205" y="97"/>
                    <a:pt x="206" y="95"/>
                    <a:pt x="209" y="93"/>
                  </a:cubicBezTo>
                  <a:cubicBezTo>
                    <a:pt x="209" y="92"/>
                    <a:pt x="209" y="92"/>
                    <a:pt x="208" y="92"/>
                  </a:cubicBezTo>
                  <a:cubicBezTo>
                    <a:pt x="207" y="92"/>
                    <a:pt x="205" y="92"/>
                    <a:pt x="201" y="95"/>
                  </a:cubicBezTo>
                  <a:cubicBezTo>
                    <a:pt x="198" y="97"/>
                    <a:pt x="197" y="98"/>
                    <a:pt x="196" y="98"/>
                  </a:cubicBezTo>
                  <a:cubicBezTo>
                    <a:pt x="196" y="98"/>
                    <a:pt x="198" y="97"/>
                    <a:pt x="201" y="94"/>
                  </a:cubicBezTo>
                  <a:cubicBezTo>
                    <a:pt x="205" y="91"/>
                    <a:pt x="209" y="87"/>
                    <a:pt x="207" y="87"/>
                  </a:cubicBezTo>
                  <a:cubicBezTo>
                    <a:pt x="206" y="87"/>
                    <a:pt x="204" y="88"/>
                    <a:pt x="199" y="91"/>
                  </a:cubicBezTo>
                  <a:lnTo>
                    <a:pt x="206" y="86"/>
                  </a:lnTo>
                  <a:cubicBezTo>
                    <a:pt x="208" y="84"/>
                    <a:pt x="208" y="83"/>
                    <a:pt x="208" y="83"/>
                  </a:cubicBezTo>
                  <a:lnTo>
                    <a:pt x="208" y="83"/>
                  </a:lnTo>
                  <a:cubicBezTo>
                    <a:pt x="207" y="83"/>
                    <a:pt x="203" y="87"/>
                    <a:pt x="199" y="90"/>
                  </a:cubicBezTo>
                  <a:cubicBezTo>
                    <a:pt x="193" y="95"/>
                    <a:pt x="190" y="97"/>
                    <a:pt x="190" y="97"/>
                  </a:cubicBezTo>
                  <a:cubicBezTo>
                    <a:pt x="189" y="97"/>
                    <a:pt x="194" y="93"/>
                    <a:pt x="205" y="84"/>
                  </a:cubicBezTo>
                  <a:cubicBezTo>
                    <a:pt x="212" y="78"/>
                    <a:pt x="215" y="75"/>
                    <a:pt x="215" y="75"/>
                  </a:cubicBezTo>
                  <a:lnTo>
                    <a:pt x="215" y="75"/>
                  </a:lnTo>
                  <a:cubicBezTo>
                    <a:pt x="215" y="75"/>
                    <a:pt x="213" y="76"/>
                    <a:pt x="210" y="78"/>
                  </a:cubicBezTo>
                  <a:cubicBezTo>
                    <a:pt x="206" y="82"/>
                    <a:pt x="201" y="85"/>
                    <a:pt x="201" y="85"/>
                  </a:cubicBezTo>
                  <a:cubicBezTo>
                    <a:pt x="201" y="85"/>
                    <a:pt x="202" y="84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3" y="82"/>
                    <a:pt x="200" y="83"/>
                    <a:pt x="190" y="91"/>
                  </a:cubicBezTo>
                  <a:cubicBezTo>
                    <a:pt x="186" y="95"/>
                    <a:pt x="185" y="96"/>
                    <a:pt x="184" y="96"/>
                  </a:cubicBezTo>
                  <a:cubicBezTo>
                    <a:pt x="184" y="96"/>
                    <a:pt x="184" y="96"/>
                    <a:pt x="184" y="96"/>
                  </a:cubicBezTo>
                  <a:lnTo>
                    <a:pt x="196" y="86"/>
                  </a:lnTo>
                  <a:cubicBezTo>
                    <a:pt x="198" y="83"/>
                    <a:pt x="201" y="79"/>
                    <a:pt x="204" y="76"/>
                  </a:cubicBezTo>
                  <a:lnTo>
                    <a:pt x="204" y="76"/>
                  </a:lnTo>
                  <a:cubicBezTo>
                    <a:pt x="203" y="77"/>
                    <a:pt x="202" y="78"/>
                    <a:pt x="201" y="79"/>
                  </a:cubicBezTo>
                  <a:cubicBezTo>
                    <a:pt x="191" y="87"/>
                    <a:pt x="189" y="89"/>
                    <a:pt x="188" y="89"/>
                  </a:cubicBezTo>
                  <a:cubicBezTo>
                    <a:pt x="188" y="89"/>
                    <a:pt x="188" y="88"/>
                    <a:pt x="188" y="88"/>
                  </a:cubicBezTo>
                  <a:cubicBezTo>
                    <a:pt x="188" y="88"/>
                    <a:pt x="188" y="87"/>
                    <a:pt x="194" y="82"/>
                  </a:cubicBezTo>
                  <a:cubicBezTo>
                    <a:pt x="200" y="77"/>
                    <a:pt x="200" y="77"/>
                    <a:pt x="199" y="76"/>
                  </a:cubicBezTo>
                  <a:lnTo>
                    <a:pt x="199" y="76"/>
                  </a:lnTo>
                  <a:cubicBezTo>
                    <a:pt x="188" y="82"/>
                    <a:pt x="177" y="90"/>
                    <a:pt x="167" y="99"/>
                  </a:cubicBezTo>
                  <a:cubicBezTo>
                    <a:pt x="172" y="94"/>
                    <a:pt x="172" y="94"/>
                    <a:pt x="172" y="94"/>
                  </a:cubicBezTo>
                  <a:lnTo>
                    <a:pt x="172" y="94"/>
                  </a:lnTo>
                  <a:cubicBezTo>
                    <a:pt x="170" y="95"/>
                    <a:pt x="169" y="95"/>
                    <a:pt x="169" y="95"/>
                  </a:cubicBezTo>
                  <a:cubicBezTo>
                    <a:pt x="169" y="95"/>
                    <a:pt x="171" y="94"/>
                    <a:pt x="172" y="94"/>
                  </a:cubicBezTo>
                  <a:cubicBezTo>
                    <a:pt x="172" y="94"/>
                    <a:pt x="172" y="94"/>
                    <a:pt x="172" y="94"/>
                  </a:cubicBezTo>
                  <a:cubicBezTo>
                    <a:pt x="176" y="90"/>
                    <a:pt x="177" y="89"/>
                    <a:pt x="178" y="89"/>
                  </a:cubicBezTo>
                  <a:cubicBezTo>
                    <a:pt x="178" y="89"/>
                    <a:pt x="179" y="89"/>
                    <a:pt x="179" y="89"/>
                  </a:cubicBezTo>
                  <a:lnTo>
                    <a:pt x="185" y="84"/>
                  </a:lnTo>
                  <a:cubicBezTo>
                    <a:pt x="191" y="78"/>
                    <a:pt x="194" y="75"/>
                    <a:pt x="194" y="75"/>
                  </a:cubicBezTo>
                  <a:lnTo>
                    <a:pt x="194" y="75"/>
                  </a:lnTo>
                  <a:cubicBezTo>
                    <a:pt x="193" y="75"/>
                    <a:pt x="190" y="78"/>
                    <a:pt x="184" y="82"/>
                  </a:cubicBezTo>
                  <a:cubicBezTo>
                    <a:pt x="181" y="85"/>
                    <a:pt x="179" y="86"/>
                    <a:pt x="179" y="86"/>
                  </a:cubicBezTo>
                  <a:cubicBezTo>
                    <a:pt x="179" y="86"/>
                    <a:pt x="181" y="84"/>
                    <a:pt x="184" y="81"/>
                  </a:cubicBezTo>
                  <a:cubicBezTo>
                    <a:pt x="186" y="79"/>
                    <a:pt x="188" y="77"/>
                    <a:pt x="189" y="76"/>
                  </a:cubicBezTo>
                  <a:lnTo>
                    <a:pt x="189" y="76"/>
                  </a:lnTo>
                  <a:cubicBezTo>
                    <a:pt x="189" y="76"/>
                    <a:pt x="188" y="75"/>
                    <a:pt x="195" y="69"/>
                  </a:cubicBezTo>
                  <a:cubicBezTo>
                    <a:pt x="194" y="69"/>
                    <a:pt x="194" y="68"/>
                    <a:pt x="194" y="68"/>
                  </a:cubicBezTo>
                  <a:cubicBezTo>
                    <a:pt x="193" y="68"/>
                    <a:pt x="192" y="70"/>
                    <a:pt x="187" y="73"/>
                  </a:cubicBezTo>
                  <a:cubicBezTo>
                    <a:pt x="181" y="78"/>
                    <a:pt x="181" y="78"/>
                    <a:pt x="181" y="78"/>
                  </a:cubicBezTo>
                  <a:cubicBezTo>
                    <a:pt x="181" y="78"/>
                    <a:pt x="181" y="77"/>
                    <a:pt x="180" y="77"/>
                  </a:cubicBezTo>
                  <a:cubicBezTo>
                    <a:pt x="180" y="77"/>
                    <a:pt x="178" y="79"/>
                    <a:pt x="175" y="82"/>
                  </a:cubicBezTo>
                  <a:cubicBezTo>
                    <a:pt x="169" y="87"/>
                    <a:pt x="163" y="92"/>
                    <a:pt x="162" y="92"/>
                  </a:cubicBezTo>
                  <a:cubicBezTo>
                    <a:pt x="161" y="92"/>
                    <a:pt x="161" y="92"/>
                    <a:pt x="161" y="91"/>
                  </a:cubicBezTo>
                  <a:cubicBezTo>
                    <a:pt x="158" y="93"/>
                    <a:pt x="157" y="94"/>
                    <a:pt x="157" y="94"/>
                  </a:cubicBezTo>
                  <a:cubicBezTo>
                    <a:pt x="156" y="94"/>
                    <a:pt x="159" y="92"/>
                    <a:pt x="167" y="85"/>
                  </a:cubicBezTo>
                  <a:cubicBezTo>
                    <a:pt x="172" y="80"/>
                    <a:pt x="172" y="79"/>
                    <a:pt x="172" y="79"/>
                  </a:cubicBezTo>
                  <a:cubicBezTo>
                    <a:pt x="172" y="79"/>
                    <a:pt x="172" y="79"/>
                    <a:pt x="178" y="72"/>
                  </a:cubicBezTo>
                  <a:cubicBezTo>
                    <a:pt x="180" y="71"/>
                    <a:pt x="180" y="70"/>
                    <a:pt x="180" y="70"/>
                  </a:cubicBezTo>
                  <a:lnTo>
                    <a:pt x="180" y="70"/>
                  </a:lnTo>
                  <a:cubicBezTo>
                    <a:pt x="180" y="70"/>
                    <a:pt x="176" y="74"/>
                    <a:pt x="171" y="78"/>
                  </a:cubicBezTo>
                  <a:lnTo>
                    <a:pt x="159" y="89"/>
                  </a:lnTo>
                  <a:cubicBezTo>
                    <a:pt x="159" y="89"/>
                    <a:pt x="171" y="77"/>
                    <a:pt x="177" y="71"/>
                  </a:cubicBezTo>
                  <a:lnTo>
                    <a:pt x="177" y="71"/>
                  </a:lnTo>
                  <a:cubicBezTo>
                    <a:pt x="172" y="75"/>
                    <a:pt x="168" y="78"/>
                    <a:pt x="168" y="78"/>
                  </a:cubicBezTo>
                  <a:cubicBezTo>
                    <a:pt x="168" y="78"/>
                    <a:pt x="168" y="78"/>
                    <a:pt x="170" y="76"/>
                  </a:cubicBezTo>
                  <a:cubicBezTo>
                    <a:pt x="169" y="75"/>
                    <a:pt x="169" y="73"/>
                    <a:pt x="175" y="69"/>
                  </a:cubicBezTo>
                  <a:cubicBezTo>
                    <a:pt x="177" y="66"/>
                    <a:pt x="177" y="66"/>
                    <a:pt x="177" y="66"/>
                  </a:cubicBezTo>
                  <a:lnTo>
                    <a:pt x="177" y="66"/>
                  </a:lnTo>
                  <a:cubicBezTo>
                    <a:pt x="177" y="66"/>
                    <a:pt x="175" y="68"/>
                    <a:pt x="175" y="68"/>
                  </a:cubicBezTo>
                  <a:cubicBezTo>
                    <a:pt x="172" y="70"/>
                    <a:pt x="170" y="71"/>
                    <a:pt x="169" y="71"/>
                  </a:cubicBezTo>
                  <a:cubicBezTo>
                    <a:pt x="169" y="71"/>
                    <a:pt x="170" y="69"/>
                    <a:pt x="172" y="66"/>
                  </a:cubicBezTo>
                  <a:cubicBezTo>
                    <a:pt x="178" y="59"/>
                    <a:pt x="181" y="56"/>
                    <a:pt x="181" y="56"/>
                  </a:cubicBezTo>
                  <a:lnTo>
                    <a:pt x="181" y="56"/>
                  </a:lnTo>
                  <a:cubicBezTo>
                    <a:pt x="180" y="56"/>
                    <a:pt x="177" y="58"/>
                    <a:pt x="171" y="63"/>
                  </a:cubicBezTo>
                  <a:cubicBezTo>
                    <a:pt x="173" y="62"/>
                    <a:pt x="174" y="61"/>
                    <a:pt x="173" y="61"/>
                  </a:cubicBezTo>
                  <a:lnTo>
                    <a:pt x="173" y="61"/>
                  </a:lnTo>
                  <a:cubicBezTo>
                    <a:pt x="173" y="61"/>
                    <a:pt x="168" y="64"/>
                    <a:pt x="164" y="68"/>
                  </a:cubicBezTo>
                  <a:cubicBezTo>
                    <a:pt x="158" y="72"/>
                    <a:pt x="145" y="84"/>
                    <a:pt x="140" y="89"/>
                  </a:cubicBezTo>
                  <a:cubicBezTo>
                    <a:pt x="133" y="96"/>
                    <a:pt x="131" y="98"/>
                    <a:pt x="130" y="98"/>
                  </a:cubicBezTo>
                  <a:cubicBezTo>
                    <a:pt x="130" y="98"/>
                    <a:pt x="131" y="97"/>
                    <a:pt x="133" y="94"/>
                  </a:cubicBezTo>
                  <a:cubicBezTo>
                    <a:pt x="133" y="94"/>
                    <a:pt x="139" y="88"/>
                    <a:pt x="144" y="82"/>
                  </a:cubicBezTo>
                  <a:cubicBezTo>
                    <a:pt x="151" y="77"/>
                    <a:pt x="151" y="77"/>
                    <a:pt x="151" y="77"/>
                  </a:cubicBezTo>
                  <a:lnTo>
                    <a:pt x="151" y="78"/>
                  </a:lnTo>
                  <a:cubicBezTo>
                    <a:pt x="157" y="72"/>
                    <a:pt x="163" y="67"/>
                    <a:pt x="162" y="66"/>
                  </a:cubicBezTo>
                  <a:cubicBezTo>
                    <a:pt x="165" y="63"/>
                    <a:pt x="167" y="61"/>
                    <a:pt x="166" y="61"/>
                  </a:cubicBezTo>
                  <a:lnTo>
                    <a:pt x="166" y="61"/>
                  </a:lnTo>
                  <a:cubicBezTo>
                    <a:pt x="166" y="61"/>
                    <a:pt x="165" y="62"/>
                    <a:pt x="162" y="65"/>
                  </a:cubicBezTo>
                  <a:cubicBezTo>
                    <a:pt x="168" y="59"/>
                    <a:pt x="167" y="58"/>
                    <a:pt x="167" y="57"/>
                  </a:cubicBezTo>
                  <a:cubicBezTo>
                    <a:pt x="166" y="57"/>
                    <a:pt x="164" y="56"/>
                    <a:pt x="170" y="49"/>
                  </a:cubicBezTo>
                  <a:cubicBezTo>
                    <a:pt x="170" y="49"/>
                    <a:pt x="170" y="49"/>
                    <a:pt x="170" y="49"/>
                  </a:cubicBezTo>
                  <a:cubicBezTo>
                    <a:pt x="170" y="49"/>
                    <a:pt x="168" y="49"/>
                    <a:pt x="163" y="53"/>
                  </a:cubicBezTo>
                  <a:cubicBezTo>
                    <a:pt x="161" y="56"/>
                    <a:pt x="159" y="57"/>
                    <a:pt x="158" y="59"/>
                  </a:cubicBezTo>
                  <a:cubicBezTo>
                    <a:pt x="166" y="51"/>
                    <a:pt x="169" y="43"/>
                    <a:pt x="166" y="43"/>
                  </a:cubicBezTo>
                  <a:cubicBezTo>
                    <a:pt x="165" y="43"/>
                    <a:pt x="162" y="44"/>
                    <a:pt x="159" y="48"/>
                  </a:cubicBezTo>
                  <a:lnTo>
                    <a:pt x="159" y="47"/>
                  </a:lnTo>
                  <a:cubicBezTo>
                    <a:pt x="162" y="42"/>
                    <a:pt x="162" y="40"/>
                    <a:pt x="161" y="40"/>
                  </a:cubicBezTo>
                  <a:cubicBezTo>
                    <a:pt x="160" y="40"/>
                    <a:pt x="158" y="41"/>
                    <a:pt x="155" y="43"/>
                  </a:cubicBezTo>
                  <a:lnTo>
                    <a:pt x="155" y="42"/>
                  </a:lnTo>
                  <a:cubicBezTo>
                    <a:pt x="158" y="39"/>
                    <a:pt x="159" y="37"/>
                    <a:pt x="159" y="37"/>
                  </a:cubicBezTo>
                  <a:lnTo>
                    <a:pt x="159" y="37"/>
                  </a:lnTo>
                  <a:cubicBezTo>
                    <a:pt x="158" y="37"/>
                    <a:pt x="156" y="38"/>
                    <a:pt x="153" y="41"/>
                  </a:cubicBezTo>
                  <a:cubicBezTo>
                    <a:pt x="151" y="43"/>
                    <a:pt x="149" y="45"/>
                    <a:pt x="148" y="47"/>
                  </a:cubicBezTo>
                  <a:lnTo>
                    <a:pt x="148" y="47"/>
                  </a:lnTo>
                  <a:cubicBezTo>
                    <a:pt x="153" y="40"/>
                    <a:pt x="153" y="40"/>
                    <a:pt x="152" y="38"/>
                  </a:cubicBezTo>
                  <a:cubicBezTo>
                    <a:pt x="151" y="37"/>
                    <a:pt x="151" y="37"/>
                    <a:pt x="151" y="37"/>
                  </a:cubicBezTo>
                  <a:cubicBezTo>
                    <a:pt x="150" y="37"/>
                    <a:pt x="149" y="38"/>
                    <a:pt x="145" y="43"/>
                  </a:cubicBezTo>
                  <a:cubicBezTo>
                    <a:pt x="144" y="44"/>
                    <a:pt x="143" y="45"/>
                    <a:pt x="143" y="45"/>
                  </a:cubicBezTo>
                  <a:cubicBezTo>
                    <a:pt x="141" y="45"/>
                    <a:pt x="146" y="40"/>
                    <a:pt x="150" y="35"/>
                  </a:cubicBezTo>
                  <a:cubicBezTo>
                    <a:pt x="155" y="30"/>
                    <a:pt x="158" y="27"/>
                    <a:pt x="157" y="27"/>
                  </a:cubicBezTo>
                  <a:lnTo>
                    <a:pt x="157" y="27"/>
                  </a:lnTo>
                  <a:cubicBezTo>
                    <a:pt x="157" y="27"/>
                    <a:pt x="152" y="31"/>
                    <a:pt x="143" y="41"/>
                  </a:cubicBezTo>
                  <a:cubicBezTo>
                    <a:pt x="137" y="47"/>
                    <a:pt x="134" y="50"/>
                    <a:pt x="133" y="50"/>
                  </a:cubicBezTo>
                  <a:cubicBezTo>
                    <a:pt x="133" y="50"/>
                    <a:pt x="134" y="48"/>
                    <a:pt x="136" y="45"/>
                  </a:cubicBezTo>
                  <a:cubicBezTo>
                    <a:pt x="142" y="40"/>
                    <a:pt x="143" y="40"/>
                    <a:pt x="143" y="40"/>
                  </a:cubicBezTo>
                  <a:lnTo>
                    <a:pt x="154" y="29"/>
                  </a:lnTo>
                  <a:cubicBezTo>
                    <a:pt x="154" y="28"/>
                    <a:pt x="154" y="28"/>
                    <a:pt x="154" y="28"/>
                  </a:cubicBezTo>
                  <a:cubicBezTo>
                    <a:pt x="154" y="28"/>
                    <a:pt x="152" y="29"/>
                    <a:pt x="148" y="33"/>
                  </a:cubicBezTo>
                  <a:cubicBezTo>
                    <a:pt x="148" y="33"/>
                    <a:pt x="148" y="33"/>
                    <a:pt x="142" y="39"/>
                  </a:cubicBezTo>
                  <a:cubicBezTo>
                    <a:pt x="136" y="44"/>
                    <a:pt x="131" y="50"/>
                    <a:pt x="125" y="57"/>
                  </a:cubicBezTo>
                  <a:cubicBezTo>
                    <a:pt x="121" y="62"/>
                    <a:pt x="120" y="62"/>
                    <a:pt x="120" y="62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4" y="56"/>
                    <a:pt x="130" y="50"/>
                    <a:pt x="135" y="44"/>
                  </a:cubicBezTo>
                  <a:cubicBezTo>
                    <a:pt x="140" y="40"/>
                    <a:pt x="143" y="36"/>
                    <a:pt x="148" y="32"/>
                  </a:cubicBezTo>
                  <a:cubicBezTo>
                    <a:pt x="149" y="31"/>
                    <a:pt x="149" y="30"/>
                    <a:pt x="149" y="30"/>
                  </a:cubicBezTo>
                  <a:lnTo>
                    <a:pt x="149" y="30"/>
                  </a:lnTo>
                  <a:cubicBezTo>
                    <a:pt x="148" y="30"/>
                    <a:pt x="138" y="39"/>
                    <a:pt x="129" y="48"/>
                  </a:cubicBezTo>
                  <a:lnTo>
                    <a:pt x="134" y="42"/>
                  </a:lnTo>
                  <a:cubicBezTo>
                    <a:pt x="140" y="36"/>
                    <a:pt x="139" y="35"/>
                    <a:pt x="139" y="34"/>
                  </a:cubicBezTo>
                  <a:cubicBezTo>
                    <a:pt x="138" y="34"/>
                    <a:pt x="138" y="34"/>
                    <a:pt x="138" y="34"/>
                  </a:cubicBezTo>
                  <a:cubicBezTo>
                    <a:pt x="137" y="34"/>
                    <a:pt x="136" y="35"/>
                    <a:pt x="132" y="40"/>
                  </a:cubicBezTo>
                  <a:cubicBezTo>
                    <a:pt x="129" y="44"/>
                    <a:pt x="125" y="48"/>
                    <a:pt x="121" y="51"/>
                  </a:cubicBezTo>
                  <a:cubicBezTo>
                    <a:pt x="117" y="56"/>
                    <a:pt x="114" y="60"/>
                    <a:pt x="109" y="63"/>
                  </a:cubicBezTo>
                  <a:lnTo>
                    <a:pt x="120" y="51"/>
                  </a:lnTo>
                  <a:cubicBezTo>
                    <a:pt x="131" y="38"/>
                    <a:pt x="135" y="31"/>
                    <a:pt x="134" y="30"/>
                  </a:cubicBezTo>
                  <a:cubicBezTo>
                    <a:pt x="133" y="29"/>
                    <a:pt x="132" y="27"/>
                    <a:pt x="138" y="21"/>
                  </a:cubicBezTo>
                  <a:cubicBezTo>
                    <a:pt x="137" y="21"/>
                    <a:pt x="137" y="21"/>
                    <a:pt x="137" y="21"/>
                  </a:cubicBezTo>
                  <a:cubicBezTo>
                    <a:pt x="136" y="21"/>
                    <a:pt x="135" y="21"/>
                    <a:pt x="131" y="26"/>
                  </a:cubicBezTo>
                  <a:lnTo>
                    <a:pt x="131" y="25"/>
                  </a:lnTo>
                  <a:cubicBezTo>
                    <a:pt x="133" y="22"/>
                    <a:pt x="134" y="20"/>
                    <a:pt x="134" y="20"/>
                  </a:cubicBezTo>
                  <a:lnTo>
                    <a:pt x="134" y="20"/>
                  </a:lnTo>
                  <a:cubicBezTo>
                    <a:pt x="134" y="20"/>
                    <a:pt x="132" y="22"/>
                    <a:pt x="130" y="24"/>
                  </a:cubicBezTo>
                  <a:cubicBezTo>
                    <a:pt x="128" y="26"/>
                    <a:pt x="127" y="27"/>
                    <a:pt x="127" y="27"/>
                  </a:cubicBezTo>
                  <a:cubicBezTo>
                    <a:pt x="127" y="27"/>
                    <a:pt x="129" y="24"/>
                    <a:pt x="129" y="23"/>
                  </a:cubicBezTo>
                  <a:cubicBezTo>
                    <a:pt x="133" y="17"/>
                    <a:pt x="136" y="14"/>
                    <a:pt x="136" y="14"/>
                  </a:cubicBezTo>
                  <a:lnTo>
                    <a:pt x="136" y="14"/>
                  </a:lnTo>
                  <a:cubicBezTo>
                    <a:pt x="135" y="14"/>
                    <a:pt x="132" y="19"/>
                    <a:pt x="123" y="29"/>
                  </a:cubicBezTo>
                  <a:cubicBezTo>
                    <a:pt x="120" y="33"/>
                    <a:pt x="116" y="38"/>
                    <a:pt x="113" y="42"/>
                  </a:cubicBezTo>
                  <a:lnTo>
                    <a:pt x="114" y="43"/>
                  </a:lnTo>
                  <a:lnTo>
                    <a:pt x="108" y="49"/>
                  </a:lnTo>
                  <a:cubicBezTo>
                    <a:pt x="104" y="52"/>
                    <a:pt x="99" y="56"/>
                    <a:pt x="96" y="60"/>
                  </a:cubicBezTo>
                  <a:lnTo>
                    <a:pt x="90" y="66"/>
                  </a:lnTo>
                  <a:lnTo>
                    <a:pt x="90" y="66"/>
                  </a:lnTo>
                  <a:lnTo>
                    <a:pt x="102" y="53"/>
                  </a:lnTo>
                  <a:lnTo>
                    <a:pt x="117" y="35"/>
                  </a:lnTo>
                  <a:cubicBezTo>
                    <a:pt x="124" y="27"/>
                    <a:pt x="128" y="21"/>
                    <a:pt x="127" y="21"/>
                  </a:cubicBezTo>
                  <a:lnTo>
                    <a:pt x="127" y="21"/>
                  </a:lnTo>
                  <a:cubicBezTo>
                    <a:pt x="127" y="21"/>
                    <a:pt x="125" y="23"/>
                    <a:pt x="122" y="27"/>
                  </a:cubicBezTo>
                  <a:cubicBezTo>
                    <a:pt x="122" y="27"/>
                    <a:pt x="122" y="27"/>
                    <a:pt x="126" y="21"/>
                  </a:cubicBezTo>
                  <a:cubicBezTo>
                    <a:pt x="129" y="18"/>
                    <a:pt x="130" y="17"/>
                    <a:pt x="130" y="17"/>
                  </a:cubicBezTo>
                  <a:lnTo>
                    <a:pt x="130" y="17"/>
                  </a:lnTo>
                  <a:cubicBezTo>
                    <a:pt x="129" y="17"/>
                    <a:pt x="126" y="19"/>
                    <a:pt x="121" y="26"/>
                  </a:cubicBezTo>
                  <a:cubicBezTo>
                    <a:pt x="115" y="32"/>
                    <a:pt x="113" y="35"/>
                    <a:pt x="112" y="35"/>
                  </a:cubicBezTo>
                  <a:cubicBezTo>
                    <a:pt x="112" y="35"/>
                    <a:pt x="114" y="32"/>
                    <a:pt x="120" y="25"/>
                  </a:cubicBezTo>
                  <a:cubicBezTo>
                    <a:pt x="126" y="17"/>
                    <a:pt x="128" y="13"/>
                    <a:pt x="127" y="13"/>
                  </a:cubicBezTo>
                  <a:lnTo>
                    <a:pt x="127" y="13"/>
                  </a:lnTo>
                  <a:cubicBezTo>
                    <a:pt x="127" y="13"/>
                    <a:pt x="125" y="15"/>
                    <a:pt x="123" y="17"/>
                  </a:cubicBezTo>
                  <a:cubicBezTo>
                    <a:pt x="117" y="24"/>
                    <a:pt x="114" y="27"/>
                    <a:pt x="114" y="27"/>
                  </a:cubicBezTo>
                  <a:cubicBezTo>
                    <a:pt x="113" y="27"/>
                    <a:pt x="114" y="25"/>
                    <a:pt x="116" y="22"/>
                  </a:cubicBezTo>
                  <a:cubicBezTo>
                    <a:pt x="119" y="18"/>
                    <a:pt x="120" y="17"/>
                    <a:pt x="119" y="17"/>
                  </a:cubicBezTo>
                  <a:lnTo>
                    <a:pt x="119" y="17"/>
                  </a:lnTo>
                  <a:cubicBezTo>
                    <a:pt x="119" y="17"/>
                    <a:pt x="118" y="18"/>
                    <a:pt x="115" y="21"/>
                  </a:cubicBezTo>
                  <a:cubicBezTo>
                    <a:pt x="119" y="16"/>
                    <a:pt x="122" y="11"/>
                    <a:pt x="122" y="11"/>
                  </a:cubicBezTo>
                  <a:lnTo>
                    <a:pt x="122" y="11"/>
                  </a:lnTo>
                  <a:cubicBezTo>
                    <a:pt x="122" y="11"/>
                    <a:pt x="121" y="12"/>
                    <a:pt x="120" y="14"/>
                  </a:cubicBezTo>
                  <a:cubicBezTo>
                    <a:pt x="120" y="14"/>
                    <a:pt x="120" y="14"/>
                    <a:pt x="120" y="14"/>
                  </a:cubicBezTo>
                  <a:cubicBezTo>
                    <a:pt x="119" y="14"/>
                    <a:pt x="118" y="15"/>
                    <a:pt x="115" y="20"/>
                  </a:cubicBezTo>
                  <a:cubicBezTo>
                    <a:pt x="115" y="20"/>
                    <a:pt x="109" y="26"/>
                    <a:pt x="104" y="32"/>
                  </a:cubicBezTo>
                  <a:cubicBezTo>
                    <a:pt x="101" y="36"/>
                    <a:pt x="97" y="41"/>
                    <a:pt x="94" y="44"/>
                  </a:cubicBezTo>
                  <a:cubicBezTo>
                    <a:pt x="92" y="46"/>
                    <a:pt x="92" y="47"/>
                    <a:pt x="92" y="47"/>
                  </a:cubicBezTo>
                  <a:cubicBezTo>
                    <a:pt x="91" y="47"/>
                    <a:pt x="96" y="39"/>
                    <a:pt x="107" y="24"/>
                  </a:cubicBezTo>
                  <a:lnTo>
                    <a:pt x="116" y="11"/>
                  </a:lnTo>
                  <a:lnTo>
                    <a:pt x="116" y="11"/>
                  </a:lnTo>
                  <a:lnTo>
                    <a:pt x="106" y="23"/>
                  </a:lnTo>
                  <a:cubicBezTo>
                    <a:pt x="106" y="23"/>
                    <a:pt x="106" y="22"/>
                    <a:pt x="111" y="16"/>
                  </a:cubicBezTo>
                  <a:cubicBezTo>
                    <a:pt x="116" y="10"/>
                    <a:pt x="116" y="10"/>
                    <a:pt x="116" y="10"/>
                  </a:cubicBezTo>
                  <a:lnTo>
                    <a:pt x="116" y="10"/>
                  </a:lnTo>
                  <a:cubicBezTo>
                    <a:pt x="116" y="10"/>
                    <a:pt x="115" y="10"/>
                    <a:pt x="111" y="15"/>
                  </a:cubicBezTo>
                  <a:cubicBezTo>
                    <a:pt x="105" y="23"/>
                    <a:pt x="102" y="25"/>
                    <a:pt x="102" y="25"/>
                  </a:cubicBezTo>
                  <a:cubicBezTo>
                    <a:pt x="102" y="25"/>
                    <a:pt x="103" y="24"/>
                    <a:pt x="105" y="22"/>
                  </a:cubicBezTo>
                  <a:cubicBezTo>
                    <a:pt x="110" y="15"/>
                    <a:pt x="112" y="12"/>
                    <a:pt x="112" y="12"/>
                  </a:cubicBezTo>
                  <a:lnTo>
                    <a:pt x="112" y="12"/>
                  </a:lnTo>
                  <a:cubicBezTo>
                    <a:pt x="112" y="12"/>
                    <a:pt x="109" y="15"/>
                    <a:pt x="104" y="21"/>
                  </a:cubicBezTo>
                  <a:cubicBezTo>
                    <a:pt x="99" y="27"/>
                    <a:pt x="96" y="30"/>
                    <a:pt x="96" y="30"/>
                  </a:cubicBezTo>
                  <a:cubicBezTo>
                    <a:pt x="96" y="30"/>
                    <a:pt x="99" y="27"/>
                    <a:pt x="104" y="20"/>
                  </a:cubicBezTo>
                  <a:cubicBezTo>
                    <a:pt x="107" y="16"/>
                    <a:pt x="111" y="12"/>
                    <a:pt x="113" y="6"/>
                  </a:cubicBezTo>
                  <a:lnTo>
                    <a:pt x="113" y="6"/>
                  </a:lnTo>
                  <a:lnTo>
                    <a:pt x="108" y="13"/>
                  </a:lnTo>
                  <a:cubicBezTo>
                    <a:pt x="103" y="20"/>
                    <a:pt x="100" y="23"/>
                    <a:pt x="99" y="23"/>
                  </a:cubicBezTo>
                  <a:cubicBezTo>
                    <a:pt x="99" y="23"/>
                    <a:pt x="100" y="21"/>
                    <a:pt x="103" y="19"/>
                  </a:cubicBezTo>
                  <a:cubicBezTo>
                    <a:pt x="105" y="15"/>
                    <a:pt x="106" y="13"/>
                    <a:pt x="106" y="13"/>
                  </a:cubicBezTo>
                  <a:lnTo>
                    <a:pt x="106" y="13"/>
                  </a:lnTo>
                  <a:cubicBezTo>
                    <a:pt x="106" y="13"/>
                    <a:pt x="104" y="15"/>
                    <a:pt x="102" y="17"/>
                  </a:cubicBezTo>
                  <a:cubicBezTo>
                    <a:pt x="101" y="17"/>
                    <a:pt x="101" y="16"/>
                    <a:pt x="105" y="11"/>
                  </a:cubicBezTo>
                  <a:cubicBezTo>
                    <a:pt x="110" y="4"/>
                    <a:pt x="113" y="0"/>
                    <a:pt x="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9" name="Google Shape;9009;p33"/>
            <p:cNvSpPr/>
            <p:nvPr/>
          </p:nvSpPr>
          <p:spPr>
            <a:xfrm>
              <a:off x="2139702" y="2113337"/>
              <a:ext cx="68227" cy="95397"/>
            </a:xfrm>
            <a:custGeom>
              <a:avLst/>
              <a:gdLst/>
              <a:ahLst/>
              <a:cxnLst/>
              <a:rect l="l" t="t" r="r" b="b"/>
              <a:pathLst>
                <a:path w="683" h="955" extrusionOk="0">
                  <a:moveTo>
                    <a:pt x="675" y="45"/>
                  </a:moveTo>
                  <a:cubicBezTo>
                    <a:pt x="676" y="45"/>
                    <a:pt x="672" y="57"/>
                    <a:pt x="666" y="68"/>
                  </a:cubicBezTo>
                  <a:cubicBezTo>
                    <a:pt x="662" y="76"/>
                    <a:pt x="661" y="80"/>
                    <a:pt x="661" y="80"/>
                  </a:cubicBezTo>
                  <a:cubicBezTo>
                    <a:pt x="661" y="80"/>
                    <a:pt x="662" y="76"/>
                    <a:pt x="664" y="68"/>
                  </a:cubicBezTo>
                  <a:cubicBezTo>
                    <a:pt x="667" y="59"/>
                    <a:pt x="669" y="51"/>
                    <a:pt x="670" y="51"/>
                  </a:cubicBezTo>
                  <a:cubicBezTo>
                    <a:pt x="670" y="51"/>
                    <a:pt x="670" y="51"/>
                    <a:pt x="670" y="51"/>
                  </a:cubicBezTo>
                  <a:cubicBezTo>
                    <a:pt x="673" y="47"/>
                    <a:pt x="674" y="45"/>
                    <a:pt x="675" y="45"/>
                  </a:cubicBezTo>
                  <a:close/>
                  <a:moveTo>
                    <a:pt x="405" y="58"/>
                  </a:moveTo>
                  <a:cubicBezTo>
                    <a:pt x="408" y="58"/>
                    <a:pt x="408" y="58"/>
                    <a:pt x="410" y="66"/>
                  </a:cubicBezTo>
                  <a:cubicBezTo>
                    <a:pt x="413" y="75"/>
                    <a:pt x="414" y="84"/>
                    <a:pt x="412" y="84"/>
                  </a:cubicBezTo>
                  <a:cubicBezTo>
                    <a:pt x="408" y="76"/>
                    <a:pt x="405" y="67"/>
                    <a:pt x="405" y="58"/>
                  </a:cubicBezTo>
                  <a:close/>
                  <a:moveTo>
                    <a:pt x="360" y="109"/>
                  </a:moveTo>
                  <a:cubicBezTo>
                    <a:pt x="360" y="109"/>
                    <a:pt x="361" y="110"/>
                    <a:pt x="362" y="112"/>
                  </a:cubicBezTo>
                  <a:cubicBezTo>
                    <a:pt x="364" y="117"/>
                    <a:pt x="366" y="123"/>
                    <a:pt x="368" y="128"/>
                  </a:cubicBezTo>
                  <a:cubicBezTo>
                    <a:pt x="368" y="128"/>
                    <a:pt x="369" y="133"/>
                    <a:pt x="369" y="133"/>
                  </a:cubicBezTo>
                  <a:cubicBezTo>
                    <a:pt x="368" y="133"/>
                    <a:pt x="367" y="132"/>
                    <a:pt x="366" y="130"/>
                  </a:cubicBezTo>
                  <a:lnTo>
                    <a:pt x="363" y="122"/>
                  </a:lnTo>
                  <a:cubicBezTo>
                    <a:pt x="361" y="115"/>
                    <a:pt x="359" y="109"/>
                    <a:pt x="360" y="109"/>
                  </a:cubicBezTo>
                  <a:close/>
                  <a:moveTo>
                    <a:pt x="298" y="148"/>
                  </a:moveTo>
                  <a:cubicBezTo>
                    <a:pt x="301" y="148"/>
                    <a:pt x="304" y="154"/>
                    <a:pt x="304" y="154"/>
                  </a:cubicBezTo>
                  <a:cubicBezTo>
                    <a:pt x="304" y="154"/>
                    <a:pt x="310" y="162"/>
                    <a:pt x="309" y="162"/>
                  </a:cubicBezTo>
                  <a:cubicBezTo>
                    <a:pt x="304" y="159"/>
                    <a:pt x="300" y="154"/>
                    <a:pt x="296" y="150"/>
                  </a:cubicBezTo>
                  <a:lnTo>
                    <a:pt x="298" y="149"/>
                  </a:lnTo>
                  <a:cubicBezTo>
                    <a:pt x="298" y="149"/>
                    <a:pt x="298" y="148"/>
                    <a:pt x="298" y="148"/>
                  </a:cubicBezTo>
                  <a:close/>
                  <a:moveTo>
                    <a:pt x="219" y="155"/>
                  </a:moveTo>
                  <a:cubicBezTo>
                    <a:pt x="226" y="162"/>
                    <a:pt x="231" y="168"/>
                    <a:pt x="230" y="169"/>
                  </a:cubicBezTo>
                  <a:lnTo>
                    <a:pt x="222" y="164"/>
                  </a:lnTo>
                  <a:lnTo>
                    <a:pt x="218" y="156"/>
                  </a:lnTo>
                  <a:lnTo>
                    <a:pt x="219" y="155"/>
                  </a:lnTo>
                  <a:close/>
                  <a:moveTo>
                    <a:pt x="295" y="172"/>
                  </a:moveTo>
                  <a:cubicBezTo>
                    <a:pt x="296" y="172"/>
                    <a:pt x="297" y="173"/>
                    <a:pt x="301" y="178"/>
                  </a:cubicBezTo>
                  <a:lnTo>
                    <a:pt x="300" y="179"/>
                  </a:lnTo>
                  <a:lnTo>
                    <a:pt x="293" y="173"/>
                  </a:lnTo>
                  <a:lnTo>
                    <a:pt x="294" y="172"/>
                  </a:lnTo>
                  <a:cubicBezTo>
                    <a:pt x="295" y="172"/>
                    <a:pt x="295" y="172"/>
                    <a:pt x="295" y="172"/>
                  </a:cubicBezTo>
                  <a:close/>
                  <a:moveTo>
                    <a:pt x="300" y="185"/>
                  </a:moveTo>
                  <a:cubicBezTo>
                    <a:pt x="300" y="185"/>
                    <a:pt x="300" y="186"/>
                    <a:pt x="302" y="189"/>
                  </a:cubicBezTo>
                  <a:cubicBezTo>
                    <a:pt x="303" y="188"/>
                    <a:pt x="301" y="185"/>
                    <a:pt x="300" y="185"/>
                  </a:cubicBezTo>
                  <a:close/>
                  <a:moveTo>
                    <a:pt x="282" y="183"/>
                  </a:moveTo>
                  <a:cubicBezTo>
                    <a:pt x="282" y="183"/>
                    <a:pt x="284" y="184"/>
                    <a:pt x="289" y="189"/>
                  </a:cubicBezTo>
                  <a:lnTo>
                    <a:pt x="286" y="190"/>
                  </a:lnTo>
                  <a:lnTo>
                    <a:pt x="280" y="185"/>
                  </a:lnTo>
                  <a:lnTo>
                    <a:pt x="281" y="183"/>
                  </a:lnTo>
                  <a:cubicBezTo>
                    <a:pt x="281" y="183"/>
                    <a:pt x="281" y="183"/>
                    <a:pt x="282" y="183"/>
                  </a:cubicBezTo>
                  <a:close/>
                  <a:moveTo>
                    <a:pt x="209" y="179"/>
                  </a:moveTo>
                  <a:cubicBezTo>
                    <a:pt x="210" y="179"/>
                    <a:pt x="211" y="181"/>
                    <a:pt x="216" y="185"/>
                  </a:cubicBezTo>
                  <a:cubicBezTo>
                    <a:pt x="216" y="185"/>
                    <a:pt x="222" y="190"/>
                    <a:pt x="220" y="191"/>
                  </a:cubicBezTo>
                  <a:lnTo>
                    <a:pt x="212" y="187"/>
                  </a:lnTo>
                  <a:cubicBezTo>
                    <a:pt x="206" y="181"/>
                    <a:pt x="208" y="180"/>
                    <a:pt x="208" y="180"/>
                  </a:cubicBezTo>
                  <a:cubicBezTo>
                    <a:pt x="208" y="180"/>
                    <a:pt x="208" y="179"/>
                    <a:pt x="209" y="179"/>
                  </a:cubicBezTo>
                  <a:close/>
                  <a:moveTo>
                    <a:pt x="268" y="186"/>
                  </a:moveTo>
                  <a:cubicBezTo>
                    <a:pt x="269" y="186"/>
                    <a:pt x="270" y="187"/>
                    <a:pt x="273" y="190"/>
                  </a:cubicBezTo>
                  <a:cubicBezTo>
                    <a:pt x="279" y="197"/>
                    <a:pt x="279" y="197"/>
                    <a:pt x="277" y="198"/>
                  </a:cubicBezTo>
                  <a:cubicBezTo>
                    <a:pt x="277" y="198"/>
                    <a:pt x="276" y="199"/>
                    <a:pt x="276" y="199"/>
                  </a:cubicBezTo>
                  <a:cubicBezTo>
                    <a:pt x="275" y="199"/>
                    <a:pt x="274" y="197"/>
                    <a:pt x="271" y="192"/>
                  </a:cubicBezTo>
                  <a:cubicBezTo>
                    <a:pt x="268" y="188"/>
                    <a:pt x="267" y="186"/>
                    <a:pt x="268" y="186"/>
                  </a:cubicBezTo>
                  <a:close/>
                  <a:moveTo>
                    <a:pt x="302" y="214"/>
                  </a:moveTo>
                  <a:cubicBezTo>
                    <a:pt x="304" y="216"/>
                    <a:pt x="305" y="217"/>
                    <a:pt x="307" y="219"/>
                  </a:cubicBezTo>
                  <a:cubicBezTo>
                    <a:pt x="308" y="220"/>
                    <a:pt x="309" y="221"/>
                    <a:pt x="310" y="222"/>
                  </a:cubicBezTo>
                  <a:lnTo>
                    <a:pt x="310" y="222"/>
                  </a:lnTo>
                  <a:cubicBezTo>
                    <a:pt x="309" y="221"/>
                    <a:pt x="306" y="218"/>
                    <a:pt x="302" y="214"/>
                  </a:cubicBezTo>
                  <a:close/>
                  <a:moveTo>
                    <a:pt x="310" y="222"/>
                  </a:moveTo>
                  <a:lnTo>
                    <a:pt x="310" y="222"/>
                  </a:lnTo>
                  <a:cubicBezTo>
                    <a:pt x="311" y="223"/>
                    <a:pt x="312" y="223"/>
                    <a:pt x="312" y="223"/>
                  </a:cubicBezTo>
                  <a:cubicBezTo>
                    <a:pt x="312" y="223"/>
                    <a:pt x="311" y="223"/>
                    <a:pt x="310" y="222"/>
                  </a:cubicBezTo>
                  <a:close/>
                  <a:moveTo>
                    <a:pt x="166" y="335"/>
                  </a:moveTo>
                  <a:cubicBezTo>
                    <a:pt x="174" y="338"/>
                    <a:pt x="183" y="342"/>
                    <a:pt x="182" y="343"/>
                  </a:cubicBezTo>
                  <a:lnTo>
                    <a:pt x="182" y="345"/>
                  </a:lnTo>
                  <a:cubicBezTo>
                    <a:pt x="176" y="343"/>
                    <a:pt x="171" y="339"/>
                    <a:pt x="166" y="336"/>
                  </a:cubicBezTo>
                  <a:lnTo>
                    <a:pt x="166" y="335"/>
                  </a:lnTo>
                  <a:close/>
                  <a:moveTo>
                    <a:pt x="153" y="399"/>
                  </a:moveTo>
                  <a:cubicBezTo>
                    <a:pt x="154" y="399"/>
                    <a:pt x="156" y="400"/>
                    <a:pt x="160" y="401"/>
                  </a:cubicBezTo>
                  <a:cubicBezTo>
                    <a:pt x="169" y="404"/>
                    <a:pt x="167" y="407"/>
                    <a:pt x="166" y="408"/>
                  </a:cubicBezTo>
                  <a:cubicBezTo>
                    <a:pt x="159" y="407"/>
                    <a:pt x="151" y="403"/>
                    <a:pt x="151" y="402"/>
                  </a:cubicBezTo>
                  <a:cubicBezTo>
                    <a:pt x="151" y="400"/>
                    <a:pt x="152" y="399"/>
                    <a:pt x="153" y="399"/>
                  </a:cubicBezTo>
                  <a:close/>
                  <a:moveTo>
                    <a:pt x="115" y="502"/>
                  </a:moveTo>
                  <a:cubicBezTo>
                    <a:pt x="124" y="504"/>
                    <a:pt x="132" y="506"/>
                    <a:pt x="132" y="509"/>
                  </a:cubicBezTo>
                  <a:lnTo>
                    <a:pt x="123" y="508"/>
                  </a:lnTo>
                  <a:lnTo>
                    <a:pt x="115" y="503"/>
                  </a:lnTo>
                  <a:lnTo>
                    <a:pt x="115" y="502"/>
                  </a:lnTo>
                  <a:close/>
                  <a:moveTo>
                    <a:pt x="59" y="505"/>
                  </a:moveTo>
                  <a:cubicBezTo>
                    <a:pt x="67" y="508"/>
                    <a:pt x="75" y="510"/>
                    <a:pt x="74" y="512"/>
                  </a:cubicBezTo>
                  <a:lnTo>
                    <a:pt x="74" y="513"/>
                  </a:lnTo>
                  <a:cubicBezTo>
                    <a:pt x="69" y="511"/>
                    <a:pt x="63" y="509"/>
                    <a:pt x="58" y="506"/>
                  </a:cubicBezTo>
                  <a:lnTo>
                    <a:pt x="59" y="505"/>
                  </a:lnTo>
                  <a:close/>
                  <a:moveTo>
                    <a:pt x="109" y="548"/>
                  </a:moveTo>
                  <a:cubicBezTo>
                    <a:pt x="110" y="548"/>
                    <a:pt x="112" y="549"/>
                    <a:pt x="117" y="550"/>
                  </a:cubicBezTo>
                  <a:cubicBezTo>
                    <a:pt x="123" y="552"/>
                    <a:pt x="127" y="555"/>
                    <a:pt x="133" y="557"/>
                  </a:cubicBezTo>
                  <a:cubicBezTo>
                    <a:pt x="124" y="556"/>
                    <a:pt x="116" y="552"/>
                    <a:pt x="108" y="549"/>
                  </a:cubicBezTo>
                  <a:cubicBezTo>
                    <a:pt x="108" y="549"/>
                    <a:pt x="108" y="548"/>
                    <a:pt x="109" y="548"/>
                  </a:cubicBezTo>
                  <a:close/>
                  <a:moveTo>
                    <a:pt x="102" y="589"/>
                  </a:moveTo>
                  <a:cubicBezTo>
                    <a:pt x="111" y="592"/>
                    <a:pt x="120" y="593"/>
                    <a:pt x="119" y="594"/>
                  </a:cubicBezTo>
                  <a:lnTo>
                    <a:pt x="110" y="595"/>
                  </a:lnTo>
                  <a:lnTo>
                    <a:pt x="102" y="592"/>
                  </a:lnTo>
                  <a:lnTo>
                    <a:pt x="102" y="589"/>
                  </a:lnTo>
                  <a:close/>
                  <a:moveTo>
                    <a:pt x="294" y="623"/>
                  </a:moveTo>
                  <a:cubicBezTo>
                    <a:pt x="294" y="623"/>
                    <a:pt x="292" y="624"/>
                    <a:pt x="289" y="627"/>
                  </a:cubicBezTo>
                  <a:lnTo>
                    <a:pt x="283" y="631"/>
                  </a:lnTo>
                  <a:lnTo>
                    <a:pt x="283" y="631"/>
                  </a:lnTo>
                  <a:cubicBezTo>
                    <a:pt x="291" y="625"/>
                    <a:pt x="294" y="623"/>
                    <a:pt x="294" y="623"/>
                  </a:cubicBezTo>
                  <a:close/>
                  <a:moveTo>
                    <a:pt x="283" y="631"/>
                  </a:moveTo>
                  <a:cubicBezTo>
                    <a:pt x="283" y="632"/>
                    <a:pt x="282" y="632"/>
                    <a:pt x="282" y="632"/>
                  </a:cubicBezTo>
                  <a:cubicBezTo>
                    <a:pt x="279" y="634"/>
                    <a:pt x="276" y="637"/>
                    <a:pt x="274" y="639"/>
                  </a:cubicBezTo>
                  <a:lnTo>
                    <a:pt x="283" y="631"/>
                  </a:lnTo>
                  <a:close/>
                  <a:moveTo>
                    <a:pt x="95" y="711"/>
                  </a:moveTo>
                  <a:cubicBezTo>
                    <a:pt x="96" y="711"/>
                    <a:pt x="97" y="711"/>
                    <a:pt x="97" y="712"/>
                  </a:cubicBezTo>
                  <a:lnTo>
                    <a:pt x="89" y="716"/>
                  </a:lnTo>
                  <a:lnTo>
                    <a:pt x="81" y="718"/>
                  </a:lnTo>
                  <a:lnTo>
                    <a:pt x="80" y="716"/>
                  </a:lnTo>
                  <a:cubicBezTo>
                    <a:pt x="86" y="714"/>
                    <a:pt x="92" y="711"/>
                    <a:pt x="95" y="711"/>
                  </a:cubicBezTo>
                  <a:close/>
                  <a:moveTo>
                    <a:pt x="101" y="722"/>
                  </a:moveTo>
                  <a:cubicBezTo>
                    <a:pt x="101" y="722"/>
                    <a:pt x="101" y="723"/>
                    <a:pt x="101" y="723"/>
                  </a:cubicBezTo>
                  <a:cubicBezTo>
                    <a:pt x="97" y="727"/>
                    <a:pt x="92" y="731"/>
                    <a:pt x="87" y="733"/>
                  </a:cubicBezTo>
                  <a:cubicBezTo>
                    <a:pt x="84" y="735"/>
                    <a:pt x="82" y="735"/>
                    <a:pt x="82" y="735"/>
                  </a:cubicBezTo>
                  <a:cubicBezTo>
                    <a:pt x="80" y="735"/>
                    <a:pt x="84" y="732"/>
                    <a:pt x="93" y="725"/>
                  </a:cubicBezTo>
                  <a:cubicBezTo>
                    <a:pt x="98" y="723"/>
                    <a:pt x="100" y="722"/>
                    <a:pt x="101" y="722"/>
                  </a:cubicBezTo>
                  <a:close/>
                  <a:moveTo>
                    <a:pt x="128" y="742"/>
                  </a:moveTo>
                  <a:cubicBezTo>
                    <a:pt x="129" y="742"/>
                    <a:pt x="126" y="746"/>
                    <a:pt x="127" y="747"/>
                  </a:cubicBezTo>
                  <a:cubicBezTo>
                    <a:pt x="124" y="751"/>
                    <a:pt x="122" y="752"/>
                    <a:pt x="121" y="752"/>
                  </a:cubicBezTo>
                  <a:cubicBezTo>
                    <a:pt x="121" y="752"/>
                    <a:pt x="120" y="752"/>
                    <a:pt x="119" y="751"/>
                  </a:cubicBezTo>
                  <a:cubicBezTo>
                    <a:pt x="118" y="749"/>
                    <a:pt x="125" y="744"/>
                    <a:pt x="125" y="744"/>
                  </a:cubicBezTo>
                  <a:cubicBezTo>
                    <a:pt x="127" y="743"/>
                    <a:pt x="128" y="742"/>
                    <a:pt x="128" y="742"/>
                  </a:cubicBezTo>
                  <a:close/>
                  <a:moveTo>
                    <a:pt x="155" y="762"/>
                  </a:moveTo>
                  <a:cubicBezTo>
                    <a:pt x="155" y="762"/>
                    <a:pt x="155" y="762"/>
                    <a:pt x="155" y="762"/>
                  </a:cubicBezTo>
                  <a:cubicBezTo>
                    <a:pt x="156" y="763"/>
                    <a:pt x="152" y="771"/>
                    <a:pt x="152" y="771"/>
                  </a:cubicBezTo>
                  <a:cubicBezTo>
                    <a:pt x="148" y="775"/>
                    <a:pt x="145" y="776"/>
                    <a:pt x="144" y="776"/>
                  </a:cubicBezTo>
                  <a:cubicBezTo>
                    <a:pt x="144" y="776"/>
                    <a:pt x="144" y="776"/>
                    <a:pt x="144" y="776"/>
                  </a:cubicBezTo>
                  <a:cubicBezTo>
                    <a:pt x="143" y="775"/>
                    <a:pt x="142" y="773"/>
                    <a:pt x="147" y="768"/>
                  </a:cubicBezTo>
                  <a:cubicBezTo>
                    <a:pt x="147" y="768"/>
                    <a:pt x="153" y="762"/>
                    <a:pt x="155" y="762"/>
                  </a:cubicBezTo>
                  <a:close/>
                  <a:moveTo>
                    <a:pt x="504" y="763"/>
                  </a:moveTo>
                  <a:cubicBezTo>
                    <a:pt x="502" y="763"/>
                    <a:pt x="499" y="772"/>
                    <a:pt x="497" y="779"/>
                  </a:cubicBezTo>
                  <a:lnTo>
                    <a:pt x="498" y="780"/>
                  </a:lnTo>
                  <a:cubicBezTo>
                    <a:pt x="501" y="775"/>
                    <a:pt x="503" y="769"/>
                    <a:pt x="505" y="763"/>
                  </a:cubicBezTo>
                  <a:lnTo>
                    <a:pt x="504" y="763"/>
                  </a:lnTo>
                  <a:cubicBezTo>
                    <a:pt x="504" y="763"/>
                    <a:pt x="504" y="763"/>
                    <a:pt x="504" y="763"/>
                  </a:cubicBezTo>
                  <a:close/>
                  <a:moveTo>
                    <a:pt x="221" y="771"/>
                  </a:moveTo>
                  <a:cubicBezTo>
                    <a:pt x="221" y="771"/>
                    <a:pt x="221" y="772"/>
                    <a:pt x="220" y="775"/>
                  </a:cubicBezTo>
                  <a:cubicBezTo>
                    <a:pt x="221" y="775"/>
                    <a:pt x="215" y="781"/>
                    <a:pt x="212" y="781"/>
                  </a:cubicBezTo>
                  <a:lnTo>
                    <a:pt x="217" y="773"/>
                  </a:lnTo>
                  <a:cubicBezTo>
                    <a:pt x="218" y="773"/>
                    <a:pt x="220" y="771"/>
                    <a:pt x="221" y="771"/>
                  </a:cubicBezTo>
                  <a:close/>
                  <a:moveTo>
                    <a:pt x="162" y="807"/>
                  </a:moveTo>
                  <a:lnTo>
                    <a:pt x="159" y="816"/>
                  </a:lnTo>
                  <a:lnTo>
                    <a:pt x="156" y="815"/>
                  </a:lnTo>
                  <a:cubicBezTo>
                    <a:pt x="154" y="814"/>
                    <a:pt x="154" y="814"/>
                    <a:pt x="160" y="807"/>
                  </a:cubicBezTo>
                  <a:close/>
                  <a:moveTo>
                    <a:pt x="244" y="801"/>
                  </a:moveTo>
                  <a:cubicBezTo>
                    <a:pt x="244" y="801"/>
                    <a:pt x="244" y="801"/>
                    <a:pt x="244" y="801"/>
                  </a:cubicBezTo>
                  <a:lnTo>
                    <a:pt x="245" y="801"/>
                  </a:lnTo>
                  <a:cubicBezTo>
                    <a:pt x="244" y="807"/>
                    <a:pt x="242" y="813"/>
                    <a:pt x="238" y="818"/>
                  </a:cubicBezTo>
                  <a:lnTo>
                    <a:pt x="237" y="817"/>
                  </a:lnTo>
                  <a:cubicBezTo>
                    <a:pt x="239" y="810"/>
                    <a:pt x="242" y="801"/>
                    <a:pt x="244" y="801"/>
                  </a:cubicBezTo>
                  <a:close/>
                  <a:moveTo>
                    <a:pt x="130" y="809"/>
                  </a:moveTo>
                  <a:cubicBezTo>
                    <a:pt x="127" y="809"/>
                    <a:pt x="123" y="815"/>
                    <a:pt x="123" y="815"/>
                  </a:cubicBezTo>
                  <a:cubicBezTo>
                    <a:pt x="123" y="815"/>
                    <a:pt x="117" y="822"/>
                    <a:pt x="118" y="823"/>
                  </a:cubicBezTo>
                  <a:lnTo>
                    <a:pt x="120" y="824"/>
                  </a:lnTo>
                  <a:cubicBezTo>
                    <a:pt x="124" y="819"/>
                    <a:pt x="127" y="815"/>
                    <a:pt x="130" y="809"/>
                  </a:cubicBezTo>
                  <a:cubicBezTo>
                    <a:pt x="130" y="809"/>
                    <a:pt x="130" y="809"/>
                    <a:pt x="130" y="809"/>
                  </a:cubicBezTo>
                  <a:close/>
                  <a:moveTo>
                    <a:pt x="181" y="807"/>
                  </a:moveTo>
                  <a:lnTo>
                    <a:pt x="185" y="808"/>
                  </a:lnTo>
                  <a:cubicBezTo>
                    <a:pt x="181" y="816"/>
                    <a:pt x="176" y="823"/>
                    <a:pt x="174" y="823"/>
                  </a:cubicBezTo>
                  <a:cubicBezTo>
                    <a:pt x="174" y="823"/>
                    <a:pt x="174" y="823"/>
                    <a:pt x="174" y="823"/>
                  </a:cubicBezTo>
                  <a:cubicBezTo>
                    <a:pt x="173" y="824"/>
                    <a:pt x="171" y="825"/>
                    <a:pt x="171" y="825"/>
                  </a:cubicBezTo>
                  <a:cubicBezTo>
                    <a:pt x="169" y="825"/>
                    <a:pt x="172" y="818"/>
                    <a:pt x="181" y="807"/>
                  </a:cubicBezTo>
                  <a:close/>
                  <a:moveTo>
                    <a:pt x="364" y="807"/>
                  </a:moveTo>
                  <a:cubicBezTo>
                    <a:pt x="362" y="807"/>
                    <a:pt x="359" y="814"/>
                    <a:pt x="359" y="814"/>
                  </a:cubicBezTo>
                  <a:cubicBezTo>
                    <a:pt x="356" y="823"/>
                    <a:pt x="358" y="823"/>
                    <a:pt x="359" y="824"/>
                  </a:cubicBezTo>
                  <a:cubicBezTo>
                    <a:pt x="359" y="827"/>
                    <a:pt x="360" y="828"/>
                    <a:pt x="360" y="828"/>
                  </a:cubicBezTo>
                  <a:cubicBezTo>
                    <a:pt x="362" y="828"/>
                    <a:pt x="365" y="823"/>
                    <a:pt x="366" y="817"/>
                  </a:cubicBezTo>
                  <a:cubicBezTo>
                    <a:pt x="368" y="808"/>
                    <a:pt x="367" y="808"/>
                    <a:pt x="365" y="807"/>
                  </a:cubicBezTo>
                  <a:cubicBezTo>
                    <a:pt x="365" y="807"/>
                    <a:pt x="365" y="807"/>
                    <a:pt x="364" y="807"/>
                  </a:cubicBezTo>
                  <a:close/>
                  <a:moveTo>
                    <a:pt x="44" y="826"/>
                  </a:moveTo>
                  <a:cubicBezTo>
                    <a:pt x="37" y="832"/>
                    <a:pt x="37" y="832"/>
                    <a:pt x="40" y="834"/>
                  </a:cubicBezTo>
                  <a:cubicBezTo>
                    <a:pt x="41" y="835"/>
                    <a:pt x="42" y="836"/>
                    <a:pt x="43" y="836"/>
                  </a:cubicBezTo>
                  <a:cubicBezTo>
                    <a:pt x="44" y="836"/>
                    <a:pt x="45" y="835"/>
                    <a:pt x="49" y="831"/>
                  </a:cubicBezTo>
                  <a:lnTo>
                    <a:pt x="49" y="830"/>
                  </a:lnTo>
                  <a:lnTo>
                    <a:pt x="44" y="826"/>
                  </a:lnTo>
                  <a:close/>
                  <a:moveTo>
                    <a:pt x="369" y="827"/>
                  </a:moveTo>
                  <a:lnTo>
                    <a:pt x="373" y="828"/>
                  </a:lnTo>
                  <a:cubicBezTo>
                    <a:pt x="370" y="836"/>
                    <a:pt x="365" y="843"/>
                    <a:pt x="363" y="843"/>
                  </a:cubicBezTo>
                  <a:cubicBezTo>
                    <a:pt x="363" y="843"/>
                    <a:pt x="363" y="843"/>
                    <a:pt x="363" y="843"/>
                  </a:cubicBezTo>
                  <a:cubicBezTo>
                    <a:pt x="362" y="843"/>
                    <a:pt x="364" y="834"/>
                    <a:pt x="369" y="827"/>
                  </a:cubicBezTo>
                  <a:close/>
                  <a:moveTo>
                    <a:pt x="294" y="809"/>
                  </a:moveTo>
                  <a:lnTo>
                    <a:pt x="286" y="826"/>
                  </a:lnTo>
                  <a:cubicBezTo>
                    <a:pt x="280" y="839"/>
                    <a:pt x="278" y="845"/>
                    <a:pt x="277" y="845"/>
                  </a:cubicBezTo>
                  <a:cubicBezTo>
                    <a:pt x="277" y="845"/>
                    <a:pt x="278" y="841"/>
                    <a:pt x="281" y="833"/>
                  </a:cubicBezTo>
                  <a:cubicBezTo>
                    <a:pt x="283" y="824"/>
                    <a:pt x="286" y="816"/>
                    <a:pt x="291" y="809"/>
                  </a:cubicBezTo>
                  <a:close/>
                  <a:moveTo>
                    <a:pt x="249" y="831"/>
                  </a:moveTo>
                  <a:cubicBezTo>
                    <a:pt x="250" y="832"/>
                    <a:pt x="247" y="840"/>
                    <a:pt x="240" y="855"/>
                  </a:cubicBezTo>
                  <a:cubicBezTo>
                    <a:pt x="238" y="859"/>
                    <a:pt x="237" y="860"/>
                    <a:pt x="236" y="860"/>
                  </a:cubicBezTo>
                  <a:cubicBezTo>
                    <a:pt x="236" y="860"/>
                    <a:pt x="238" y="856"/>
                    <a:pt x="242" y="846"/>
                  </a:cubicBezTo>
                  <a:lnTo>
                    <a:pt x="249" y="831"/>
                  </a:lnTo>
                  <a:close/>
                  <a:moveTo>
                    <a:pt x="286" y="844"/>
                  </a:moveTo>
                  <a:lnTo>
                    <a:pt x="285" y="853"/>
                  </a:lnTo>
                  <a:cubicBezTo>
                    <a:pt x="283" y="860"/>
                    <a:pt x="282" y="861"/>
                    <a:pt x="281" y="861"/>
                  </a:cubicBezTo>
                  <a:cubicBezTo>
                    <a:pt x="281" y="861"/>
                    <a:pt x="280" y="861"/>
                    <a:pt x="280" y="861"/>
                  </a:cubicBezTo>
                  <a:lnTo>
                    <a:pt x="283" y="852"/>
                  </a:lnTo>
                  <a:lnTo>
                    <a:pt x="286" y="844"/>
                  </a:lnTo>
                  <a:close/>
                  <a:moveTo>
                    <a:pt x="194" y="859"/>
                  </a:moveTo>
                  <a:lnTo>
                    <a:pt x="194" y="859"/>
                  </a:lnTo>
                  <a:cubicBezTo>
                    <a:pt x="194" y="859"/>
                    <a:pt x="193" y="861"/>
                    <a:pt x="192" y="865"/>
                  </a:cubicBezTo>
                  <a:lnTo>
                    <a:pt x="192" y="865"/>
                  </a:lnTo>
                  <a:cubicBezTo>
                    <a:pt x="193" y="862"/>
                    <a:pt x="193" y="863"/>
                    <a:pt x="194" y="859"/>
                  </a:cubicBezTo>
                  <a:close/>
                  <a:moveTo>
                    <a:pt x="192" y="865"/>
                  </a:moveTo>
                  <a:cubicBezTo>
                    <a:pt x="191" y="866"/>
                    <a:pt x="191" y="866"/>
                    <a:pt x="191" y="867"/>
                  </a:cubicBezTo>
                  <a:lnTo>
                    <a:pt x="188" y="876"/>
                  </a:lnTo>
                  <a:cubicBezTo>
                    <a:pt x="189" y="872"/>
                    <a:pt x="190" y="868"/>
                    <a:pt x="192" y="865"/>
                  </a:cubicBezTo>
                  <a:close/>
                  <a:moveTo>
                    <a:pt x="448" y="864"/>
                  </a:moveTo>
                  <a:lnTo>
                    <a:pt x="448" y="864"/>
                  </a:lnTo>
                  <a:cubicBezTo>
                    <a:pt x="449" y="864"/>
                    <a:pt x="448" y="873"/>
                    <a:pt x="446" y="882"/>
                  </a:cubicBezTo>
                  <a:cubicBezTo>
                    <a:pt x="443" y="896"/>
                    <a:pt x="442" y="898"/>
                    <a:pt x="441" y="898"/>
                  </a:cubicBezTo>
                  <a:cubicBezTo>
                    <a:pt x="440" y="898"/>
                    <a:pt x="440" y="898"/>
                    <a:pt x="439" y="898"/>
                  </a:cubicBezTo>
                  <a:cubicBezTo>
                    <a:pt x="438" y="898"/>
                    <a:pt x="437" y="898"/>
                    <a:pt x="439" y="889"/>
                  </a:cubicBezTo>
                  <a:lnTo>
                    <a:pt x="440" y="890"/>
                  </a:lnTo>
                  <a:cubicBezTo>
                    <a:pt x="439" y="892"/>
                    <a:pt x="439" y="893"/>
                    <a:pt x="439" y="893"/>
                  </a:cubicBezTo>
                  <a:cubicBezTo>
                    <a:pt x="440" y="893"/>
                    <a:pt x="442" y="888"/>
                    <a:pt x="442" y="881"/>
                  </a:cubicBezTo>
                  <a:cubicBezTo>
                    <a:pt x="446" y="873"/>
                    <a:pt x="448" y="864"/>
                    <a:pt x="448" y="864"/>
                  </a:cubicBezTo>
                  <a:close/>
                  <a:moveTo>
                    <a:pt x="461" y="888"/>
                  </a:moveTo>
                  <a:lnTo>
                    <a:pt x="460" y="897"/>
                  </a:lnTo>
                  <a:cubicBezTo>
                    <a:pt x="459" y="903"/>
                    <a:pt x="458" y="904"/>
                    <a:pt x="456" y="904"/>
                  </a:cubicBezTo>
                  <a:cubicBezTo>
                    <a:pt x="456" y="904"/>
                    <a:pt x="455" y="904"/>
                    <a:pt x="455" y="904"/>
                  </a:cubicBezTo>
                  <a:cubicBezTo>
                    <a:pt x="454" y="904"/>
                    <a:pt x="454" y="904"/>
                    <a:pt x="456" y="896"/>
                  </a:cubicBezTo>
                  <a:cubicBezTo>
                    <a:pt x="456" y="896"/>
                    <a:pt x="460" y="888"/>
                    <a:pt x="461" y="888"/>
                  </a:cubicBezTo>
                  <a:close/>
                  <a:moveTo>
                    <a:pt x="423" y="929"/>
                  </a:moveTo>
                  <a:cubicBezTo>
                    <a:pt x="421" y="938"/>
                    <a:pt x="421" y="938"/>
                    <a:pt x="422" y="938"/>
                  </a:cubicBezTo>
                  <a:lnTo>
                    <a:pt x="423" y="939"/>
                  </a:lnTo>
                  <a:lnTo>
                    <a:pt x="424" y="931"/>
                  </a:lnTo>
                  <a:lnTo>
                    <a:pt x="423" y="929"/>
                  </a:lnTo>
                  <a:close/>
                  <a:moveTo>
                    <a:pt x="512" y="1"/>
                  </a:moveTo>
                  <a:cubicBezTo>
                    <a:pt x="511" y="1"/>
                    <a:pt x="509" y="7"/>
                    <a:pt x="509" y="13"/>
                  </a:cubicBezTo>
                  <a:cubicBezTo>
                    <a:pt x="510" y="22"/>
                    <a:pt x="509" y="31"/>
                    <a:pt x="506" y="31"/>
                  </a:cubicBezTo>
                  <a:cubicBezTo>
                    <a:pt x="506" y="31"/>
                    <a:pt x="505" y="22"/>
                    <a:pt x="505" y="13"/>
                  </a:cubicBezTo>
                  <a:cubicBezTo>
                    <a:pt x="506" y="5"/>
                    <a:pt x="506" y="5"/>
                    <a:pt x="502" y="5"/>
                  </a:cubicBezTo>
                  <a:lnTo>
                    <a:pt x="497" y="5"/>
                  </a:lnTo>
                  <a:cubicBezTo>
                    <a:pt x="498" y="14"/>
                    <a:pt x="488" y="15"/>
                    <a:pt x="475" y="16"/>
                  </a:cubicBezTo>
                  <a:cubicBezTo>
                    <a:pt x="457" y="18"/>
                    <a:pt x="450" y="21"/>
                    <a:pt x="452" y="29"/>
                  </a:cubicBezTo>
                  <a:cubicBezTo>
                    <a:pt x="454" y="33"/>
                    <a:pt x="454" y="36"/>
                    <a:pt x="452" y="36"/>
                  </a:cubicBezTo>
                  <a:cubicBezTo>
                    <a:pt x="451" y="36"/>
                    <a:pt x="448" y="34"/>
                    <a:pt x="445" y="31"/>
                  </a:cubicBezTo>
                  <a:cubicBezTo>
                    <a:pt x="433" y="16"/>
                    <a:pt x="429" y="11"/>
                    <a:pt x="428" y="11"/>
                  </a:cubicBezTo>
                  <a:cubicBezTo>
                    <a:pt x="427" y="11"/>
                    <a:pt x="427" y="13"/>
                    <a:pt x="427" y="16"/>
                  </a:cubicBezTo>
                  <a:cubicBezTo>
                    <a:pt x="429" y="16"/>
                    <a:pt x="431" y="24"/>
                    <a:pt x="433" y="33"/>
                  </a:cubicBezTo>
                  <a:cubicBezTo>
                    <a:pt x="435" y="42"/>
                    <a:pt x="436" y="46"/>
                    <a:pt x="435" y="46"/>
                  </a:cubicBezTo>
                  <a:cubicBezTo>
                    <a:pt x="434" y="46"/>
                    <a:pt x="432" y="42"/>
                    <a:pt x="429" y="34"/>
                  </a:cubicBezTo>
                  <a:cubicBezTo>
                    <a:pt x="427" y="29"/>
                    <a:pt x="424" y="27"/>
                    <a:pt x="420" y="27"/>
                  </a:cubicBezTo>
                  <a:cubicBezTo>
                    <a:pt x="410" y="27"/>
                    <a:pt x="398" y="39"/>
                    <a:pt x="401" y="51"/>
                  </a:cubicBezTo>
                  <a:cubicBezTo>
                    <a:pt x="400" y="47"/>
                    <a:pt x="401" y="50"/>
                    <a:pt x="399" y="42"/>
                  </a:cubicBezTo>
                  <a:cubicBezTo>
                    <a:pt x="397" y="37"/>
                    <a:pt x="395" y="35"/>
                    <a:pt x="392" y="35"/>
                  </a:cubicBezTo>
                  <a:cubicBezTo>
                    <a:pt x="391" y="35"/>
                    <a:pt x="389" y="36"/>
                    <a:pt x="386" y="38"/>
                  </a:cubicBezTo>
                  <a:lnTo>
                    <a:pt x="379" y="39"/>
                  </a:lnTo>
                  <a:cubicBezTo>
                    <a:pt x="383" y="47"/>
                    <a:pt x="381" y="50"/>
                    <a:pt x="378" y="50"/>
                  </a:cubicBezTo>
                  <a:cubicBezTo>
                    <a:pt x="374" y="50"/>
                    <a:pt x="370" y="47"/>
                    <a:pt x="368" y="43"/>
                  </a:cubicBezTo>
                  <a:cubicBezTo>
                    <a:pt x="365" y="38"/>
                    <a:pt x="363" y="36"/>
                    <a:pt x="362" y="36"/>
                  </a:cubicBezTo>
                  <a:cubicBezTo>
                    <a:pt x="361" y="36"/>
                    <a:pt x="360" y="37"/>
                    <a:pt x="359" y="38"/>
                  </a:cubicBezTo>
                  <a:cubicBezTo>
                    <a:pt x="360" y="47"/>
                    <a:pt x="357" y="50"/>
                    <a:pt x="353" y="50"/>
                  </a:cubicBezTo>
                  <a:cubicBezTo>
                    <a:pt x="350" y="50"/>
                    <a:pt x="346" y="47"/>
                    <a:pt x="344" y="43"/>
                  </a:cubicBezTo>
                  <a:lnTo>
                    <a:pt x="340" y="45"/>
                  </a:lnTo>
                  <a:cubicBezTo>
                    <a:pt x="342" y="54"/>
                    <a:pt x="338" y="56"/>
                    <a:pt x="337" y="57"/>
                  </a:cubicBezTo>
                  <a:cubicBezTo>
                    <a:pt x="331" y="59"/>
                    <a:pt x="329" y="60"/>
                    <a:pt x="335" y="67"/>
                  </a:cubicBezTo>
                  <a:cubicBezTo>
                    <a:pt x="339" y="75"/>
                    <a:pt x="342" y="82"/>
                    <a:pt x="341" y="84"/>
                  </a:cubicBezTo>
                  <a:lnTo>
                    <a:pt x="337" y="76"/>
                  </a:lnTo>
                  <a:cubicBezTo>
                    <a:pt x="335" y="72"/>
                    <a:pt x="332" y="70"/>
                    <a:pt x="330" y="70"/>
                  </a:cubicBezTo>
                  <a:cubicBezTo>
                    <a:pt x="327" y="70"/>
                    <a:pt x="324" y="72"/>
                    <a:pt x="320" y="73"/>
                  </a:cubicBezTo>
                  <a:cubicBezTo>
                    <a:pt x="315" y="77"/>
                    <a:pt x="312" y="78"/>
                    <a:pt x="309" y="78"/>
                  </a:cubicBezTo>
                  <a:cubicBezTo>
                    <a:pt x="307" y="78"/>
                    <a:pt x="305" y="77"/>
                    <a:pt x="302" y="75"/>
                  </a:cubicBezTo>
                  <a:lnTo>
                    <a:pt x="302" y="75"/>
                  </a:lnTo>
                  <a:lnTo>
                    <a:pt x="304" y="82"/>
                  </a:lnTo>
                  <a:cubicBezTo>
                    <a:pt x="306" y="87"/>
                    <a:pt x="306" y="90"/>
                    <a:pt x="305" y="90"/>
                  </a:cubicBezTo>
                  <a:cubicBezTo>
                    <a:pt x="305" y="90"/>
                    <a:pt x="303" y="88"/>
                    <a:pt x="301" y="85"/>
                  </a:cubicBezTo>
                  <a:cubicBezTo>
                    <a:pt x="299" y="82"/>
                    <a:pt x="296" y="81"/>
                    <a:pt x="295" y="81"/>
                  </a:cubicBezTo>
                  <a:cubicBezTo>
                    <a:pt x="291" y="81"/>
                    <a:pt x="288" y="85"/>
                    <a:pt x="289" y="91"/>
                  </a:cubicBezTo>
                  <a:lnTo>
                    <a:pt x="285" y="94"/>
                  </a:lnTo>
                  <a:cubicBezTo>
                    <a:pt x="281" y="88"/>
                    <a:pt x="277" y="85"/>
                    <a:pt x="275" y="85"/>
                  </a:cubicBezTo>
                  <a:cubicBezTo>
                    <a:pt x="272" y="85"/>
                    <a:pt x="272" y="90"/>
                    <a:pt x="277" y="99"/>
                  </a:cubicBezTo>
                  <a:cubicBezTo>
                    <a:pt x="274" y="95"/>
                    <a:pt x="272" y="94"/>
                    <a:pt x="271" y="94"/>
                  </a:cubicBezTo>
                  <a:cubicBezTo>
                    <a:pt x="270" y="94"/>
                    <a:pt x="269" y="94"/>
                    <a:pt x="268" y="95"/>
                  </a:cubicBezTo>
                  <a:cubicBezTo>
                    <a:pt x="270" y="101"/>
                    <a:pt x="267" y="105"/>
                    <a:pt x="264" y="105"/>
                  </a:cubicBezTo>
                  <a:cubicBezTo>
                    <a:pt x="262" y="105"/>
                    <a:pt x="260" y="104"/>
                    <a:pt x="258" y="102"/>
                  </a:cubicBezTo>
                  <a:lnTo>
                    <a:pt x="257" y="103"/>
                  </a:lnTo>
                  <a:cubicBezTo>
                    <a:pt x="261" y="110"/>
                    <a:pt x="258" y="112"/>
                    <a:pt x="257" y="113"/>
                  </a:cubicBezTo>
                  <a:cubicBezTo>
                    <a:pt x="255" y="114"/>
                    <a:pt x="254" y="115"/>
                    <a:pt x="257" y="124"/>
                  </a:cubicBezTo>
                  <a:cubicBezTo>
                    <a:pt x="262" y="132"/>
                    <a:pt x="261" y="133"/>
                    <a:pt x="261" y="133"/>
                  </a:cubicBezTo>
                  <a:cubicBezTo>
                    <a:pt x="260" y="133"/>
                    <a:pt x="260" y="133"/>
                    <a:pt x="260" y="133"/>
                  </a:cubicBezTo>
                  <a:cubicBezTo>
                    <a:pt x="258" y="133"/>
                    <a:pt x="255" y="126"/>
                    <a:pt x="250" y="118"/>
                  </a:cubicBezTo>
                  <a:cubicBezTo>
                    <a:pt x="250" y="115"/>
                    <a:pt x="249" y="113"/>
                    <a:pt x="248" y="113"/>
                  </a:cubicBezTo>
                  <a:cubicBezTo>
                    <a:pt x="246" y="113"/>
                    <a:pt x="246" y="119"/>
                    <a:pt x="250" y="130"/>
                  </a:cubicBezTo>
                  <a:cubicBezTo>
                    <a:pt x="253" y="139"/>
                    <a:pt x="255" y="143"/>
                    <a:pt x="255" y="143"/>
                  </a:cubicBezTo>
                  <a:cubicBezTo>
                    <a:pt x="255" y="143"/>
                    <a:pt x="253" y="139"/>
                    <a:pt x="248" y="131"/>
                  </a:cubicBezTo>
                  <a:cubicBezTo>
                    <a:pt x="245" y="125"/>
                    <a:pt x="243" y="120"/>
                    <a:pt x="242" y="120"/>
                  </a:cubicBezTo>
                  <a:lnTo>
                    <a:pt x="242" y="120"/>
                  </a:lnTo>
                  <a:cubicBezTo>
                    <a:pt x="242" y="120"/>
                    <a:pt x="242" y="121"/>
                    <a:pt x="243" y="124"/>
                  </a:cubicBezTo>
                  <a:cubicBezTo>
                    <a:pt x="243" y="124"/>
                    <a:pt x="239" y="127"/>
                    <a:pt x="246" y="134"/>
                  </a:cubicBezTo>
                  <a:lnTo>
                    <a:pt x="240" y="137"/>
                  </a:lnTo>
                  <a:cubicBezTo>
                    <a:pt x="236" y="135"/>
                    <a:pt x="234" y="135"/>
                    <a:pt x="232" y="135"/>
                  </a:cubicBezTo>
                  <a:cubicBezTo>
                    <a:pt x="230" y="135"/>
                    <a:pt x="230" y="136"/>
                    <a:pt x="229" y="136"/>
                  </a:cubicBezTo>
                  <a:cubicBezTo>
                    <a:pt x="232" y="141"/>
                    <a:pt x="233" y="142"/>
                    <a:pt x="232" y="142"/>
                  </a:cubicBezTo>
                  <a:cubicBezTo>
                    <a:pt x="231" y="142"/>
                    <a:pt x="229" y="141"/>
                    <a:pt x="226" y="139"/>
                  </a:cubicBezTo>
                  <a:cubicBezTo>
                    <a:pt x="224" y="136"/>
                    <a:pt x="222" y="135"/>
                    <a:pt x="222" y="135"/>
                  </a:cubicBezTo>
                  <a:cubicBezTo>
                    <a:pt x="221" y="135"/>
                    <a:pt x="222" y="139"/>
                    <a:pt x="230" y="146"/>
                  </a:cubicBezTo>
                  <a:cubicBezTo>
                    <a:pt x="233" y="151"/>
                    <a:pt x="234" y="153"/>
                    <a:pt x="232" y="153"/>
                  </a:cubicBezTo>
                  <a:cubicBezTo>
                    <a:pt x="231" y="153"/>
                    <a:pt x="229" y="152"/>
                    <a:pt x="226" y="150"/>
                  </a:cubicBezTo>
                  <a:cubicBezTo>
                    <a:pt x="219" y="143"/>
                    <a:pt x="216" y="140"/>
                    <a:pt x="215" y="140"/>
                  </a:cubicBezTo>
                  <a:cubicBezTo>
                    <a:pt x="214" y="140"/>
                    <a:pt x="215" y="142"/>
                    <a:pt x="218" y="145"/>
                  </a:cubicBezTo>
                  <a:cubicBezTo>
                    <a:pt x="222" y="153"/>
                    <a:pt x="221" y="154"/>
                    <a:pt x="221" y="154"/>
                  </a:cubicBezTo>
                  <a:cubicBezTo>
                    <a:pt x="220" y="153"/>
                    <a:pt x="219" y="152"/>
                    <a:pt x="217" y="152"/>
                  </a:cubicBezTo>
                  <a:cubicBezTo>
                    <a:pt x="210" y="152"/>
                    <a:pt x="200" y="163"/>
                    <a:pt x="189" y="174"/>
                  </a:cubicBezTo>
                  <a:cubicBezTo>
                    <a:pt x="188" y="176"/>
                    <a:pt x="193" y="182"/>
                    <a:pt x="200" y="188"/>
                  </a:cubicBezTo>
                  <a:cubicBezTo>
                    <a:pt x="206" y="193"/>
                    <a:pt x="208" y="195"/>
                    <a:pt x="208" y="195"/>
                  </a:cubicBezTo>
                  <a:cubicBezTo>
                    <a:pt x="207" y="195"/>
                    <a:pt x="203" y="192"/>
                    <a:pt x="199" y="190"/>
                  </a:cubicBezTo>
                  <a:cubicBezTo>
                    <a:pt x="189" y="183"/>
                    <a:pt x="183" y="180"/>
                    <a:pt x="181" y="180"/>
                  </a:cubicBezTo>
                  <a:cubicBezTo>
                    <a:pt x="179" y="180"/>
                    <a:pt x="184" y="184"/>
                    <a:pt x="196" y="192"/>
                  </a:cubicBezTo>
                  <a:cubicBezTo>
                    <a:pt x="203" y="198"/>
                    <a:pt x="207" y="200"/>
                    <a:pt x="206" y="200"/>
                  </a:cubicBezTo>
                  <a:cubicBezTo>
                    <a:pt x="206" y="200"/>
                    <a:pt x="202" y="198"/>
                    <a:pt x="194" y="195"/>
                  </a:cubicBezTo>
                  <a:cubicBezTo>
                    <a:pt x="191" y="193"/>
                    <a:pt x="189" y="191"/>
                    <a:pt x="188" y="191"/>
                  </a:cubicBezTo>
                  <a:cubicBezTo>
                    <a:pt x="188" y="191"/>
                    <a:pt x="189" y="193"/>
                    <a:pt x="192" y="197"/>
                  </a:cubicBezTo>
                  <a:cubicBezTo>
                    <a:pt x="196" y="200"/>
                    <a:pt x="197" y="202"/>
                    <a:pt x="196" y="202"/>
                  </a:cubicBezTo>
                  <a:cubicBezTo>
                    <a:pt x="196" y="202"/>
                    <a:pt x="194" y="201"/>
                    <a:pt x="191" y="199"/>
                  </a:cubicBezTo>
                  <a:cubicBezTo>
                    <a:pt x="186" y="196"/>
                    <a:pt x="181" y="194"/>
                    <a:pt x="179" y="194"/>
                  </a:cubicBezTo>
                  <a:cubicBezTo>
                    <a:pt x="178" y="194"/>
                    <a:pt x="178" y="195"/>
                    <a:pt x="181" y="197"/>
                  </a:cubicBezTo>
                  <a:cubicBezTo>
                    <a:pt x="181" y="197"/>
                    <a:pt x="181" y="197"/>
                    <a:pt x="180" y="197"/>
                  </a:cubicBezTo>
                  <a:cubicBezTo>
                    <a:pt x="179" y="197"/>
                    <a:pt x="177" y="196"/>
                    <a:pt x="172" y="193"/>
                  </a:cubicBezTo>
                  <a:cubicBezTo>
                    <a:pt x="171" y="193"/>
                    <a:pt x="170" y="193"/>
                    <a:pt x="169" y="193"/>
                  </a:cubicBezTo>
                  <a:cubicBezTo>
                    <a:pt x="166" y="193"/>
                    <a:pt x="171" y="198"/>
                    <a:pt x="175" y="204"/>
                  </a:cubicBezTo>
                  <a:cubicBezTo>
                    <a:pt x="181" y="212"/>
                    <a:pt x="183" y="217"/>
                    <a:pt x="182" y="217"/>
                  </a:cubicBezTo>
                  <a:cubicBezTo>
                    <a:pt x="180" y="217"/>
                    <a:pt x="177" y="214"/>
                    <a:pt x="171" y="209"/>
                  </a:cubicBezTo>
                  <a:cubicBezTo>
                    <a:pt x="167" y="206"/>
                    <a:pt x="165" y="204"/>
                    <a:pt x="164" y="204"/>
                  </a:cubicBezTo>
                  <a:cubicBezTo>
                    <a:pt x="160" y="204"/>
                    <a:pt x="163" y="213"/>
                    <a:pt x="172" y="222"/>
                  </a:cubicBezTo>
                  <a:cubicBezTo>
                    <a:pt x="180" y="228"/>
                    <a:pt x="183" y="231"/>
                    <a:pt x="183" y="231"/>
                  </a:cubicBezTo>
                  <a:cubicBezTo>
                    <a:pt x="183" y="231"/>
                    <a:pt x="181" y="230"/>
                    <a:pt x="179" y="228"/>
                  </a:cubicBezTo>
                  <a:cubicBezTo>
                    <a:pt x="174" y="225"/>
                    <a:pt x="172" y="224"/>
                    <a:pt x="171" y="224"/>
                  </a:cubicBezTo>
                  <a:cubicBezTo>
                    <a:pt x="170" y="224"/>
                    <a:pt x="170" y="225"/>
                    <a:pt x="170" y="225"/>
                  </a:cubicBezTo>
                  <a:cubicBezTo>
                    <a:pt x="169" y="225"/>
                    <a:pt x="169" y="226"/>
                    <a:pt x="167" y="226"/>
                  </a:cubicBezTo>
                  <a:cubicBezTo>
                    <a:pt x="166" y="226"/>
                    <a:pt x="164" y="225"/>
                    <a:pt x="161" y="223"/>
                  </a:cubicBezTo>
                  <a:lnTo>
                    <a:pt x="161" y="223"/>
                  </a:lnTo>
                  <a:cubicBezTo>
                    <a:pt x="161" y="223"/>
                    <a:pt x="160" y="225"/>
                    <a:pt x="164" y="233"/>
                  </a:cubicBezTo>
                  <a:cubicBezTo>
                    <a:pt x="171" y="240"/>
                    <a:pt x="171" y="243"/>
                    <a:pt x="167" y="243"/>
                  </a:cubicBezTo>
                  <a:cubicBezTo>
                    <a:pt x="163" y="243"/>
                    <a:pt x="158" y="241"/>
                    <a:pt x="151" y="238"/>
                  </a:cubicBezTo>
                  <a:lnTo>
                    <a:pt x="151" y="238"/>
                  </a:lnTo>
                  <a:lnTo>
                    <a:pt x="155" y="246"/>
                  </a:lnTo>
                  <a:cubicBezTo>
                    <a:pt x="165" y="253"/>
                    <a:pt x="171" y="258"/>
                    <a:pt x="169" y="258"/>
                  </a:cubicBezTo>
                  <a:cubicBezTo>
                    <a:pt x="169" y="258"/>
                    <a:pt x="166" y="257"/>
                    <a:pt x="161" y="254"/>
                  </a:cubicBezTo>
                  <a:lnTo>
                    <a:pt x="153" y="250"/>
                  </a:lnTo>
                  <a:lnTo>
                    <a:pt x="153" y="250"/>
                  </a:lnTo>
                  <a:cubicBezTo>
                    <a:pt x="161" y="255"/>
                    <a:pt x="161" y="259"/>
                    <a:pt x="156" y="259"/>
                  </a:cubicBezTo>
                  <a:cubicBezTo>
                    <a:pt x="153" y="259"/>
                    <a:pt x="147" y="257"/>
                    <a:pt x="141" y="253"/>
                  </a:cubicBezTo>
                  <a:cubicBezTo>
                    <a:pt x="136" y="250"/>
                    <a:pt x="134" y="249"/>
                    <a:pt x="133" y="249"/>
                  </a:cubicBezTo>
                  <a:cubicBezTo>
                    <a:pt x="132" y="249"/>
                    <a:pt x="132" y="250"/>
                    <a:pt x="132" y="251"/>
                  </a:cubicBezTo>
                  <a:lnTo>
                    <a:pt x="139" y="255"/>
                  </a:lnTo>
                  <a:cubicBezTo>
                    <a:pt x="147" y="260"/>
                    <a:pt x="154" y="263"/>
                    <a:pt x="154" y="265"/>
                  </a:cubicBezTo>
                  <a:cubicBezTo>
                    <a:pt x="153" y="266"/>
                    <a:pt x="153" y="267"/>
                    <a:pt x="151" y="267"/>
                  </a:cubicBezTo>
                  <a:cubicBezTo>
                    <a:pt x="150" y="267"/>
                    <a:pt x="147" y="266"/>
                    <a:pt x="144" y="264"/>
                  </a:cubicBezTo>
                  <a:cubicBezTo>
                    <a:pt x="138" y="263"/>
                    <a:pt x="133" y="261"/>
                    <a:pt x="131" y="261"/>
                  </a:cubicBezTo>
                  <a:cubicBezTo>
                    <a:pt x="130" y="261"/>
                    <a:pt x="131" y="262"/>
                    <a:pt x="134" y="263"/>
                  </a:cubicBezTo>
                  <a:cubicBezTo>
                    <a:pt x="134" y="263"/>
                    <a:pt x="133" y="264"/>
                    <a:pt x="131" y="264"/>
                  </a:cubicBezTo>
                  <a:cubicBezTo>
                    <a:pt x="129" y="264"/>
                    <a:pt x="127" y="264"/>
                    <a:pt x="125" y="263"/>
                  </a:cubicBezTo>
                  <a:cubicBezTo>
                    <a:pt x="124" y="265"/>
                    <a:pt x="123" y="266"/>
                    <a:pt x="120" y="270"/>
                  </a:cubicBezTo>
                  <a:cubicBezTo>
                    <a:pt x="125" y="274"/>
                    <a:pt x="126" y="277"/>
                    <a:pt x="123" y="277"/>
                  </a:cubicBezTo>
                  <a:cubicBezTo>
                    <a:pt x="122" y="277"/>
                    <a:pt x="121" y="277"/>
                    <a:pt x="118" y="275"/>
                  </a:cubicBezTo>
                  <a:lnTo>
                    <a:pt x="118" y="275"/>
                  </a:lnTo>
                  <a:cubicBezTo>
                    <a:pt x="118" y="275"/>
                    <a:pt x="116" y="280"/>
                    <a:pt x="123" y="285"/>
                  </a:cubicBezTo>
                  <a:cubicBezTo>
                    <a:pt x="122" y="287"/>
                    <a:pt x="121" y="289"/>
                    <a:pt x="119" y="289"/>
                  </a:cubicBezTo>
                  <a:cubicBezTo>
                    <a:pt x="118" y="289"/>
                    <a:pt x="116" y="288"/>
                    <a:pt x="113" y="287"/>
                  </a:cubicBezTo>
                  <a:cubicBezTo>
                    <a:pt x="109" y="285"/>
                    <a:pt x="107" y="284"/>
                    <a:pt x="106" y="284"/>
                  </a:cubicBezTo>
                  <a:cubicBezTo>
                    <a:pt x="105" y="284"/>
                    <a:pt x="107" y="286"/>
                    <a:pt x="111" y="289"/>
                  </a:cubicBezTo>
                  <a:cubicBezTo>
                    <a:pt x="119" y="292"/>
                    <a:pt x="118" y="294"/>
                    <a:pt x="117" y="296"/>
                  </a:cubicBezTo>
                  <a:lnTo>
                    <a:pt x="116" y="299"/>
                  </a:lnTo>
                  <a:cubicBezTo>
                    <a:pt x="124" y="302"/>
                    <a:pt x="124" y="302"/>
                    <a:pt x="123" y="305"/>
                  </a:cubicBezTo>
                  <a:cubicBezTo>
                    <a:pt x="121" y="307"/>
                    <a:pt x="111" y="308"/>
                    <a:pt x="110" y="310"/>
                  </a:cubicBezTo>
                  <a:cubicBezTo>
                    <a:pt x="108" y="316"/>
                    <a:pt x="108" y="316"/>
                    <a:pt x="117" y="317"/>
                  </a:cubicBezTo>
                  <a:cubicBezTo>
                    <a:pt x="117" y="317"/>
                    <a:pt x="117" y="317"/>
                    <a:pt x="118" y="317"/>
                  </a:cubicBezTo>
                  <a:cubicBezTo>
                    <a:pt x="120" y="317"/>
                    <a:pt x="125" y="319"/>
                    <a:pt x="117" y="319"/>
                  </a:cubicBezTo>
                  <a:cubicBezTo>
                    <a:pt x="116" y="321"/>
                    <a:pt x="106" y="324"/>
                    <a:pt x="104" y="329"/>
                  </a:cubicBezTo>
                  <a:cubicBezTo>
                    <a:pt x="100" y="337"/>
                    <a:pt x="100" y="337"/>
                    <a:pt x="108" y="339"/>
                  </a:cubicBezTo>
                  <a:cubicBezTo>
                    <a:pt x="120" y="342"/>
                    <a:pt x="123" y="343"/>
                    <a:pt x="120" y="343"/>
                  </a:cubicBezTo>
                  <a:cubicBezTo>
                    <a:pt x="118" y="343"/>
                    <a:pt x="114" y="343"/>
                    <a:pt x="108" y="342"/>
                  </a:cubicBezTo>
                  <a:cubicBezTo>
                    <a:pt x="103" y="341"/>
                    <a:pt x="99" y="341"/>
                    <a:pt x="96" y="341"/>
                  </a:cubicBezTo>
                  <a:cubicBezTo>
                    <a:pt x="90" y="341"/>
                    <a:pt x="91" y="342"/>
                    <a:pt x="97" y="344"/>
                  </a:cubicBezTo>
                  <a:cubicBezTo>
                    <a:pt x="105" y="348"/>
                    <a:pt x="105" y="348"/>
                    <a:pt x="105" y="351"/>
                  </a:cubicBezTo>
                  <a:cubicBezTo>
                    <a:pt x="102" y="349"/>
                    <a:pt x="100" y="349"/>
                    <a:pt x="99" y="349"/>
                  </a:cubicBezTo>
                  <a:cubicBezTo>
                    <a:pt x="96" y="349"/>
                    <a:pt x="98" y="351"/>
                    <a:pt x="102" y="355"/>
                  </a:cubicBezTo>
                  <a:cubicBezTo>
                    <a:pt x="102" y="355"/>
                    <a:pt x="102" y="356"/>
                    <a:pt x="102" y="356"/>
                  </a:cubicBezTo>
                  <a:cubicBezTo>
                    <a:pt x="101" y="356"/>
                    <a:pt x="99" y="355"/>
                    <a:pt x="93" y="354"/>
                  </a:cubicBezTo>
                  <a:lnTo>
                    <a:pt x="92" y="356"/>
                  </a:lnTo>
                  <a:cubicBezTo>
                    <a:pt x="107" y="363"/>
                    <a:pt x="98" y="370"/>
                    <a:pt x="90" y="370"/>
                  </a:cubicBezTo>
                  <a:cubicBezTo>
                    <a:pt x="89" y="370"/>
                    <a:pt x="88" y="370"/>
                    <a:pt x="88" y="370"/>
                  </a:cubicBezTo>
                  <a:lnTo>
                    <a:pt x="88" y="370"/>
                  </a:lnTo>
                  <a:cubicBezTo>
                    <a:pt x="88" y="370"/>
                    <a:pt x="88" y="371"/>
                    <a:pt x="96" y="375"/>
                  </a:cubicBezTo>
                  <a:cubicBezTo>
                    <a:pt x="105" y="379"/>
                    <a:pt x="108" y="381"/>
                    <a:pt x="107" y="381"/>
                  </a:cubicBezTo>
                  <a:cubicBezTo>
                    <a:pt x="106" y="381"/>
                    <a:pt x="102" y="380"/>
                    <a:pt x="95" y="377"/>
                  </a:cubicBezTo>
                  <a:cubicBezTo>
                    <a:pt x="87" y="375"/>
                    <a:pt x="82" y="374"/>
                    <a:pt x="82" y="374"/>
                  </a:cubicBezTo>
                  <a:cubicBezTo>
                    <a:pt x="81" y="374"/>
                    <a:pt x="85" y="376"/>
                    <a:pt x="93" y="379"/>
                  </a:cubicBezTo>
                  <a:cubicBezTo>
                    <a:pt x="99" y="382"/>
                    <a:pt x="100" y="387"/>
                    <a:pt x="93" y="387"/>
                  </a:cubicBezTo>
                  <a:cubicBezTo>
                    <a:pt x="91" y="387"/>
                    <a:pt x="88" y="386"/>
                    <a:pt x="83" y="384"/>
                  </a:cubicBezTo>
                  <a:lnTo>
                    <a:pt x="67" y="379"/>
                  </a:lnTo>
                  <a:lnTo>
                    <a:pt x="67" y="379"/>
                  </a:lnTo>
                  <a:cubicBezTo>
                    <a:pt x="74" y="383"/>
                    <a:pt x="73" y="384"/>
                    <a:pt x="73" y="384"/>
                  </a:cubicBezTo>
                  <a:cubicBezTo>
                    <a:pt x="82" y="386"/>
                    <a:pt x="81" y="389"/>
                    <a:pt x="80" y="392"/>
                  </a:cubicBezTo>
                  <a:cubicBezTo>
                    <a:pt x="79" y="395"/>
                    <a:pt x="86" y="404"/>
                    <a:pt x="84" y="407"/>
                  </a:cubicBezTo>
                  <a:cubicBezTo>
                    <a:pt x="83" y="410"/>
                    <a:pt x="82" y="414"/>
                    <a:pt x="75" y="414"/>
                  </a:cubicBezTo>
                  <a:cubicBezTo>
                    <a:pt x="74" y="414"/>
                    <a:pt x="73" y="413"/>
                    <a:pt x="72" y="413"/>
                  </a:cubicBezTo>
                  <a:lnTo>
                    <a:pt x="72" y="413"/>
                  </a:lnTo>
                  <a:cubicBezTo>
                    <a:pt x="72" y="414"/>
                    <a:pt x="72" y="416"/>
                    <a:pt x="79" y="421"/>
                  </a:cubicBezTo>
                  <a:cubicBezTo>
                    <a:pt x="85" y="424"/>
                    <a:pt x="86" y="427"/>
                    <a:pt x="83" y="427"/>
                  </a:cubicBezTo>
                  <a:cubicBezTo>
                    <a:pt x="81" y="427"/>
                    <a:pt x="80" y="426"/>
                    <a:pt x="78" y="426"/>
                  </a:cubicBezTo>
                  <a:lnTo>
                    <a:pt x="77" y="427"/>
                  </a:lnTo>
                  <a:cubicBezTo>
                    <a:pt x="84" y="432"/>
                    <a:pt x="83" y="434"/>
                    <a:pt x="83" y="434"/>
                  </a:cubicBezTo>
                  <a:cubicBezTo>
                    <a:pt x="79" y="432"/>
                    <a:pt x="75" y="432"/>
                    <a:pt x="73" y="432"/>
                  </a:cubicBezTo>
                  <a:cubicBezTo>
                    <a:pt x="71" y="432"/>
                    <a:pt x="70" y="432"/>
                    <a:pt x="74" y="435"/>
                  </a:cubicBezTo>
                  <a:cubicBezTo>
                    <a:pt x="82" y="437"/>
                    <a:pt x="82" y="438"/>
                    <a:pt x="81" y="441"/>
                  </a:cubicBezTo>
                  <a:cubicBezTo>
                    <a:pt x="72" y="441"/>
                    <a:pt x="55" y="490"/>
                    <a:pt x="63" y="492"/>
                  </a:cubicBezTo>
                  <a:cubicBezTo>
                    <a:pt x="63" y="492"/>
                    <a:pt x="63" y="493"/>
                    <a:pt x="62" y="496"/>
                  </a:cubicBezTo>
                  <a:lnTo>
                    <a:pt x="60" y="501"/>
                  </a:lnTo>
                  <a:cubicBezTo>
                    <a:pt x="56" y="500"/>
                    <a:pt x="54" y="499"/>
                    <a:pt x="52" y="499"/>
                  </a:cubicBezTo>
                  <a:cubicBezTo>
                    <a:pt x="45" y="499"/>
                    <a:pt x="50" y="507"/>
                    <a:pt x="56" y="512"/>
                  </a:cubicBezTo>
                  <a:cubicBezTo>
                    <a:pt x="64" y="517"/>
                    <a:pt x="63" y="518"/>
                    <a:pt x="63" y="519"/>
                  </a:cubicBezTo>
                  <a:cubicBezTo>
                    <a:pt x="58" y="518"/>
                    <a:pt x="55" y="517"/>
                    <a:pt x="52" y="517"/>
                  </a:cubicBezTo>
                  <a:cubicBezTo>
                    <a:pt x="46" y="517"/>
                    <a:pt x="46" y="520"/>
                    <a:pt x="52" y="524"/>
                  </a:cubicBezTo>
                  <a:cubicBezTo>
                    <a:pt x="61" y="528"/>
                    <a:pt x="65" y="530"/>
                    <a:pt x="63" y="530"/>
                  </a:cubicBezTo>
                  <a:cubicBezTo>
                    <a:pt x="62" y="530"/>
                    <a:pt x="58" y="529"/>
                    <a:pt x="51" y="527"/>
                  </a:cubicBezTo>
                  <a:cubicBezTo>
                    <a:pt x="45" y="525"/>
                    <a:pt x="42" y="524"/>
                    <a:pt x="40" y="524"/>
                  </a:cubicBezTo>
                  <a:cubicBezTo>
                    <a:pt x="36" y="524"/>
                    <a:pt x="41" y="528"/>
                    <a:pt x="58" y="536"/>
                  </a:cubicBezTo>
                  <a:cubicBezTo>
                    <a:pt x="63" y="538"/>
                    <a:pt x="64" y="539"/>
                    <a:pt x="63" y="539"/>
                  </a:cubicBezTo>
                  <a:cubicBezTo>
                    <a:pt x="62" y="539"/>
                    <a:pt x="60" y="538"/>
                    <a:pt x="56" y="538"/>
                  </a:cubicBezTo>
                  <a:cubicBezTo>
                    <a:pt x="49" y="536"/>
                    <a:pt x="45" y="536"/>
                    <a:pt x="43" y="536"/>
                  </a:cubicBezTo>
                  <a:cubicBezTo>
                    <a:pt x="40" y="536"/>
                    <a:pt x="42" y="537"/>
                    <a:pt x="46" y="539"/>
                  </a:cubicBezTo>
                  <a:cubicBezTo>
                    <a:pt x="57" y="543"/>
                    <a:pt x="60" y="545"/>
                    <a:pt x="57" y="545"/>
                  </a:cubicBezTo>
                  <a:cubicBezTo>
                    <a:pt x="55" y="545"/>
                    <a:pt x="51" y="544"/>
                    <a:pt x="45" y="542"/>
                  </a:cubicBezTo>
                  <a:cubicBezTo>
                    <a:pt x="39" y="542"/>
                    <a:pt x="35" y="541"/>
                    <a:pt x="33" y="541"/>
                  </a:cubicBezTo>
                  <a:cubicBezTo>
                    <a:pt x="29" y="541"/>
                    <a:pt x="33" y="543"/>
                    <a:pt x="43" y="548"/>
                  </a:cubicBezTo>
                  <a:cubicBezTo>
                    <a:pt x="57" y="555"/>
                    <a:pt x="57" y="563"/>
                    <a:pt x="44" y="563"/>
                  </a:cubicBezTo>
                  <a:cubicBezTo>
                    <a:pt x="42" y="563"/>
                    <a:pt x="40" y="563"/>
                    <a:pt x="38" y="563"/>
                  </a:cubicBezTo>
                  <a:cubicBezTo>
                    <a:pt x="37" y="565"/>
                    <a:pt x="28" y="566"/>
                    <a:pt x="36" y="568"/>
                  </a:cubicBezTo>
                  <a:lnTo>
                    <a:pt x="27" y="568"/>
                  </a:lnTo>
                  <a:lnTo>
                    <a:pt x="26" y="574"/>
                  </a:lnTo>
                  <a:lnTo>
                    <a:pt x="34" y="575"/>
                  </a:lnTo>
                  <a:cubicBezTo>
                    <a:pt x="26" y="585"/>
                    <a:pt x="19" y="597"/>
                    <a:pt x="15" y="610"/>
                  </a:cubicBezTo>
                  <a:cubicBezTo>
                    <a:pt x="10" y="633"/>
                    <a:pt x="10" y="640"/>
                    <a:pt x="15" y="640"/>
                  </a:cubicBezTo>
                  <a:cubicBezTo>
                    <a:pt x="16" y="640"/>
                    <a:pt x="18" y="639"/>
                    <a:pt x="19" y="639"/>
                  </a:cubicBezTo>
                  <a:cubicBezTo>
                    <a:pt x="24" y="638"/>
                    <a:pt x="27" y="638"/>
                    <a:pt x="29" y="638"/>
                  </a:cubicBezTo>
                  <a:cubicBezTo>
                    <a:pt x="36" y="638"/>
                    <a:pt x="32" y="641"/>
                    <a:pt x="18" y="644"/>
                  </a:cubicBezTo>
                  <a:cubicBezTo>
                    <a:pt x="18" y="647"/>
                    <a:pt x="9" y="652"/>
                    <a:pt x="9" y="658"/>
                  </a:cubicBezTo>
                  <a:cubicBezTo>
                    <a:pt x="9" y="664"/>
                    <a:pt x="9" y="668"/>
                    <a:pt x="0" y="669"/>
                  </a:cubicBezTo>
                  <a:lnTo>
                    <a:pt x="0" y="672"/>
                  </a:lnTo>
                  <a:cubicBezTo>
                    <a:pt x="15" y="672"/>
                    <a:pt x="22" y="688"/>
                    <a:pt x="13" y="698"/>
                  </a:cubicBezTo>
                  <a:cubicBezTo>
                    <a:pt x="14" y="704"/>
                    <a:pt x="14" y="706"/>
                    <a:pt x="23" y="708"/>
                  </a:cubicBezTo>
                  <a:cubicBezTo>
                    <a:pt x="33" y="711"/>
                    <a:pt x="33" y="711"/>
                    <a:pt x="25" y="716"/>
                  </a:cubicBezTo>
                  <a:cubicBezTo>
                    <a:pt x="18" y="718"/>
                    <a:pt x="14" y="732"/>
                    <a:pt x="23" y="732"/>
                  </a:cubicBezTo>
                  <a:cubicBezTo>
                    <a:pt x="25" y="732"/>
                    <a:pt x="27" y="732"/>
                    <a:pt x="30" y="731"/>
                  </a:cubicBezTo>
                  <a:lnTo>
                    <a:pt x="30" y="731"/>
                  </a:lnTo>
                  <a:lnTo>
                    <a:pt x="23" y="736"/>
                  </a:lnTo>
                  <a:cubicBezTo>
                    <a:pt x="19" y="739"/>
                    <a:pt x="19" y="740"/>
                    <a:pt x="21" y="740"/>
                  </a:cubicBezTo>
                  <a:cubicBezTo>
                    <a:pt x="24" y="740"/>
                    <a:pt x="28" y="739"/>
                    <a:pt x="32" y="738"/>
                  </a:cubicBezTo>
                  <a:cubicBezTo>
                    <a:pt x="38" y="735"/>
                    <a:pt x="42" y="734"/>
                    <a:pt x="43" y="734"/>
                  </a:cubicBezTo>
                  <a:cubicBezTo>
                    <a:pt x="46" y="734"/>
                    <a:pt x="40" y="738"/>
                    <a:pt x="26" y="745"/>
                  </a:cubicBezTo>
                  <a:cubicBezTo>
                    <a:pt x="15" y="751"/>
                    <a:pt x="12" y="754"/>
                    <a:pt x="14" y="754"/>
                  </a:cubicBezTo>
                  <a:cubicBezTo>
                    <a:pt x="15" y="754"/>
                    <a:pt x="17" y="753"/>
                    <a:pt x="19" y="752"/>
                  </a:cubicBezTo>
                  <a:cubicBezTo>
                    <a:pt x="24" y="752"/>
                    <a:pt x="28" y="751"/>
                    <a:pt x="30" y="751"/>
                  </a:cubicBezTo>
                  <a:cubicBezTo>
                    <a:pt x="33" y="751"/>
                    <a:pt x="34" y="752"/>
                    <a:pt x="30" y="756"/>
                  </a:cubicBezTo>
                  <a:cubicBezTo>
                    <a:pt x="30" y="757"/>
                    <a:pt x="31" y="758"/>
                    <a:pt x="33" y="758"/>
                  </a:cubicBezTo>
                  <a:cubicBezTo>
                    <a:pt x="35" y="758"/>
                    <a:pt x="39" y="756"/>
                    <a:pt x="47" y="752"/>
                  </a:cubicBezTo>
                  <a:cubicBezTo>
                    <a:pt x="51" y="750"/>
                    <a:pt x="53" y="750"/>
                    <a:pt x="54" y="750"/>
                  </a:cubicBezTo>
                  <a:cubicBezTo>
                    <a:pt x="56" y="750"/>
                    <a:pt x="57" y="751"/>
                    <a:pt x="58" y="752"/>
                  </a:cubicBezTo>
                  <a:cubicBezTo>
                    <a:pt x="53" y="756"/>
                    <a:pt x="47" y="758"/>
                    <a:pt x="41" y="758"/>
                  </a:cubicBezTo>
                  <a:lnTo>
                    <a:pt x="41" y="758"/>
                  </a:lnTo>
                  <a:cubicBezTo>
                    <a:pt x="41" y="759"/>
                    <a:pt x="42" y="760"/>
                    <a:pt x="43" y="762"/>
                  </a:cubicBezTo>
                  <a:cubicBezTo>
                    <a:pt x="44" y="764"/>
                    <a:pt x="40" y="773"/>
                    <a:pt x="32" y="778"/>
                  </a:cubicBezTo>
                  <a:cubicBezTo>
                    <a:pt x="29" y="781"/>
                    <a:pt x="28" y="784"/>
                    <a:pt x="29" y="784"/>
                  </a:cubicBezTo>
                  <a:cubicBezTo>
                    <a:pt x="30" y="784"/>
                    <a:pt x="34" y="781"/>
                    <a:pt x="41" y="776"/>
                  </a:cubicBezTo>
                  <a:cubicBezTo>
                    <a:pt x="49" y="770"/>
                    <a:pt x="53" y="768"/>
                    <a:pt x="55" y="768"/>
                  </a:cubicBezTo>
                  <a:cubicBezTo>
                    <a:pt x="56" y="768"/>
                    <a:pt x="57" y="769"/>
                    <a:pt x="59" y="771"/>
                  </a:cubicBezTo>
                  <a:cubicBezTo>
                    <a:pt x="60" y="773"/>
                    <a:pt x="61" y="775"/>
                    <a:pt x="54" y="780"/>
                  </a:cubicBezTo>
                  <a:cubicBezTo>
                    <a:pt x="46" y="785"/>
                    <a:pt x="46" y="785"/>
                    <a:pt x="50" y="789"/>
                  </a:cubicBezTo>
                  <a:cubicBezTo>
                    <a:pt x="51" y="791"/>
                    <a:pt x="53" y="791"/>
                    <a:pt x="56" y="791"/>
                  </a:cubicBezTo>
                  <a:cubicBezTo>
                    <a:pt x="65" y="791"/>
                    <a:pt x="83" y="784"/>
                    <a:pt x="95" y="777"/>
                  </a:cubicBezTo>
                  <a:cubicBezTo>
                    <a:pt x="102" y="771"/>
                    <a:pt x="105" y="769"/>
                    <a:pt x="106" y="769"/>
                  </a:cubicBezTo>
                  <a:lnTo>
                    <a:pt x="106" y="769"/>
                  </a:lnTo>
                  <a:cubicBezTo>
                    <a:pt x="106" y="769"/>
                    <a:pt x="103" y="772"/>
                    <a:pt x="97" y="778"/>
                  </a:cubicBezTo>
                  <a:cubicBezTo>
                    <a:pt x="89" y="784"/>
                    <a:pt x="91" y="786"/>
                    <a:pt x="92" y="787"/>
                  </a:cubicBezTo>
                  <a:cubicBezTo>
                    <a:pt x="94" y="785"/>
                    <a:pt x="95" y="785"/>
                    <a:pt x="95" y="785"/>
                  </a:cubicBezTo>
                  <a:lnTo>
                    <a:pt x="95" y="785"/>
                  </a:lnTo>
                  <a:cubicBezTo>
                    <a:pt x="96" y="785"/>
                    <a:pt x="94" y="787"/>
                    <a:pt x="93" y="787"/>
                  </a:cubicBezTo>
                  <a:cubicBezTo>
                    <a:pt x="93" y="787"/>
                    <a:pt x="92" y="787"/>
                    <a:pt x="92" y="787"/>
                  </a:cubicBezTo>
                  <a:cubicBezTo>
                    <a:pt x="89" y="790"/>
                    <a:pt x="87" y="791"/>
                    <a:pt x="85" y="791"/>
                  </a:cubicBezTo>
                  <a:cubicBezTo>
                    <a:pt x="84" y="791"/>
                    <a:pt x="83" y="790"/>
                    <a:pt x="82" y="789"/>
                  </a:cubicBezTo>
                  <a:lnTo>
                    <a:pt x="75" y="795"/>
                  </a:lnTo>
                  <a:cubicBezTo>
                    <a:pt x="68" y="802"/>
                    <a:pt x="66" y="806"/>
                    <a:pt x="68" y="806"/>
                  </a:cubicBezTo>
                  <a:cubicBezTo>
                    <a:pt x="70" y="806"/>
                    <a:pt x="74" y="804"/>
                    <a:pt x="80" y="800"/>
                  </a:cubicBezTo>
                  <a:cubicBezTo>
                    <a:pt x="84" y="798"/>
                    <a:pt x="86" y="797"/>
                    <a:pt x="87" y="797"/>
                  </a:cubicBezTo>
                  <a:cubicBezTo>
                    <a:pt x="88" y="797"/>
                    <a:pt x="87" y="799"/>
                    <a:pt x="83" y="804"/>
                  </a:cubicBezTo>
                  <a:cubicBezTo>
                    <a:pt x="80" y="810"/>
                    <a:pt x="76" y="815"/>
                    <a:pt x="77" y="815"/>
                  </a:cubicBezTo>
                  <a:cubicBezTo>
                    <a:pt x="77" y="815"/>
                    <a:pt x="78" y="815"/>
                    <a:pt x="80" y="813"/>
                  </a:cubicBezTo>
                  <a:cubicBezTo>
                    <a:pt x="80" y="813"/>
                    <a:pt x="84" y="816"/>
                    <a:pt x="80" y="824"/>
                  </a:cubicBezTo>
                  <a:cubicBezTo>
                    <a:pt x="82" y="826"/>
                    <a:pt x="83" y="828"/>
                    <a:pt x="85" y="828"/>
                  </a:cubicBezTo>
                  <a:cubicBezTo>
                    <a:pt x="87" y="828"/>
                    <a:pt x="89" y="827"/>
                    <a:pt x="91" y="824"/>
                  </a:cubicBezTo>
                  <a:cubicBezTo>
                    <a:pt x="95" y="820"/>
                    <a:pt x="97" y="819"/>
                    <a:pt x="98" y="819"/>
                  </a:cubicBezTo>
                  <a:cubicBezTo>
                    <a:pt x="99" y="819"/>
                    <a:pt x="100" y="820"/>
                    <a:pt x="101" y="821"/>
                  </a:cubicBezTo>
                  <a:cubicBezTo>
                    <a:pt x="102" y="821"/>
                    <a:pt x="103" y="822"/>
                    <a:pt x="105" y="822"/>
                  </a:cubicBezTo>
                  <a:cubicBezTo>
                    <a:pt x="106" y="822"/>
                    <a:pt x="108" y="821"/>
                    <a:pt x="111" y="817"/>
                  </a:cubicBezTo>
                  <a:cubicBezTo>
                    <a:pt x="116" y="812"/>
                    <a:pt x="122" y="808"/>
                    <a:pt x="126" y="808"/>
                  </a:cubicBezTo>
                  <a:cubicBezTo>
                    <a:pt x="127" y="808"/>
                    <a:pt x="128" y="808"/>
                    <a:pt x="128" y="808"/>
                  </a:cubicBezTo>
                  <a:cubicBezTo>
                    <a:pt x="132" y="807"/>
                    <a:pt x="134" y="806"/>
                    <a:pt x="135" y="806"/>
                  </a:cubicBezTo>
                  <a:cubicBezTo>
                    <a:pt x="137" y="806"/>
                    <a:pt x="135" y="809"/>
                    <a:pt x="128" y="818"/>
                  </a:cubicBezTo>
                  <a:cubicBezTo>
                    <a:pt x="123" y="825"/>
                    <a:pt x="125" y="827"/>
                    <a:pt x="127" y="828"/>
                  </a:cubicBezTo>
                  <a:cubicBezTo>
                    <a:pt x="127" y="828"/>
                    <a:pt x="128" y="830"/>
                    <a:pt x="125" y="837"/>
                  </a:cubicBezTo>
                  <a:cubicBezTo>
                    <a:pt x="124" y="840"/>
                    <a:pt x="124" y="841"/>
                    <a:pt x="124" y="841"/>
                  </a:cubicBezTo>
                  <a:cubicBezTo>
                    <a:pt x="125" y="841"/>
                    <a:pt x="129" y="836"/>
                    <a:pt x="133" y="832"/>
                  </a:cubicBezTo>
                  <a:lnTo>
                    <a:pt x="144" y="818"/>
                  </a:lnTo>
                  <a:lnTo>
                    <a:pt x="144" y="818"/>
                  </a:lnTo>
                  <a:cubicBezTo>
                    <a:pt x="145" y="819"/>
                    <a:pt x="137" y="834"/>
                    <a:pt x="132" y="842"/>
                  </a:cubicBezTo>
                  <a:cubicBezTo>
                    <a:pt x="128" y="849"/>
                    <a:pt x="126" y="853"/>
                    <a:pt x="126" y="853"/>
                  </a:cubicBezTo>
                  <a:cubicBezTo>
                    <a:pt x="126" y="853"/>
                    <a:pt x="129" y="850"/>
                    <a:pt x="134" y="843"/>
                  </a:cubicBezTo>
                  <a:cubicBezTo>
                    <a:pt x="137" y="838"/>
                    <a:pt x="141" y="834"/>
                    <a:pt x="144" y="834"/>
                  </a:cubicBezTo>
                  <a:cubicBezTo>
                    <a:pt x="145" y="834"/>
                    <a:pt x="145" y="835"/>
                    <a:pt x="145" y="839"/>
                  </a:cubicBezTo>
                  <a:cubicBezTo>
                    <a:pt x="150" y="841"/>
                    <a:pt x="154" y="843"/>
                    <a:pt x="150" y="851"/>
                  </a:cubicBezTo>
                  <a:cubicBezTo>
                    <a:pt x="148" y="854"/>
                    <a:pt x="149" y="855"/>
                    <a:pt x="150" y="855"/>
                  </a:cubicBezTo>
                  <a:cubicBezTo>
                    <a:pt x="151" y="855"/>
                    <a:pt x="154" y="853"/>
                    <a:pt x="154" y="853"/>
                  </a:cubicBezTo>
                  <a:cubicBezTo>
                    <a:pt x="157" y="850"/>
                    <a:pt x="159" y="849"/>
                    <a:pt x="160" y="849"/>
                  </a:cubicBezTo>
                  <a:cubicBezTo>
                    <a:pt x="163" y="849"/>
                    <a:pt x="164" y="852"/>
                    <a:pt x="165" y="858"/>
                  </a:cubicBezTo>
                  <a:cubicBezTo>
                    <a:pt x="167" y="868"/>
                    <a:pt x="168" y="873"/>
                    <a:pt x="170" y="873"/>
                  </a:cubicBezTo>
                  <a:cubicBezTo>
                    <a:pt x="172" y="873"/>
                    <a:pt x="174" y="869"/>
                    <a:pt x="178" y="862"/>
                  </a:cubicBezTo>
                  <a:cubicBezTo>
                    <a:pt x="179" y="857"/>
                    <a:pt x="181" y="853"/>
                    <a:pt x="182" y="853"/>
                  </a:cubicBezTo>
                  <a:cubicBezTo>
                    <a:pt x="182" y="853"/>
                    <a:pt x="182" y="854"/>
                    <a:pt x="182" y="855"/>
                  </a:cubicBezTo>
                  <a:cubicBezTo>
                    <a:pt x="181" y="856"/>
                    <a:pt x="181" y="860"/>
                    <a:pt x="180" y="863"/>
                  </a:cubicBezTo>
                  <a:cubicBezTo>
                    <a:pt x="179" y="866"/>
                    <a:pt x="180" y="867"/>
                    <a:pt x="181" y="867"/>
                  </a:cubicBezTo>
                  <a:cubicBezTo>
                    <a:pt x="183" y="867"/>
                    <a:pt x="187" y="862"/>
                    <a:pt x="193" y="858"/>
                  </a:cubicBezTo>
                  <a:cubicBezTo>
                    <a:pt x="199" y="849"/>
                    <a:pt x="204" y="837"/>
                    <a:pt x="209" y="826"/>
                  </a:cubicBezTo>
                  <a:cubicBezTo>
                    <a:pt x="213" y="817"/>
                    <a:pt x="214" y="813"/>
                    <a:pt x="215" y="813"/>
                  </a:cubicBezTo>
                  <a:cubicBezTo>
                    <a:pt x="216" y="813"/>
                    <a:pt x="216" y="816"/>
                    <a:pt x="217" y="819"/>
                  </a:cubicBezTo>
                  <a:cubicBezTo>
                    <a:pt x="218" y="821"/>
                    <a:pt x="217" y="830"/>
                    <a:pt x="215" y="837"/>
                  </a:cubicBezTo>
                  <a:cubicBezTo>
                    <a:pt x="211" y="845"/>
                    <a:pt x="209" y="845"/>
                    <a:pt x="209" y="845"/>
                  </a:cubicBezTo>
                  <a:lnTo>
                    <a:pt x="207" y="844"/>
                  </a:lnTo>
                  <a:cubicBezTo>
                    <a:pt x="203" y="852"/>
                    <a:pt x="200" y="861"/>
                    <a:pt x="204" y="862"/>
                  </a:cubicBezTo>
                  <a:cubicBezTo>
                    <a:pt x="204" y="867"/>
                    <a:pt x="205" y="869"/>
                    <a:pt x="206" y="869"/>
                  </a:cubicBezTo>
                  <a:cubicBezTo>
                    <a:pt x="207" y="869"/>
                    <a:pt x="209" y="867"/>
                    <a:pt x="210" y="863"/>
                  </a:cubicBezTo>
                  <a:lnTo>
                    <a:pt x="210" y="863"/>
                  </a:lnTo>
                  <a:cubicBezTo>
                    <a:pt x="209" y="869"/>
                    <a:pt x="212" y="874"/>
                    <a:pt x="218" y="876"/>
                  </a:cubicBezTo>
                  <a:cubicBezTo>
                    <a:pt x="221" y="877"/>
                    <a:pt x="225" y="879"/>
                    <a:pt x="224" y="887"/>
                  </a:cubicBezTo>
                  <a:cubicBezTo>
                    <a:pt x="225" y="887"/>
                    <a:pt x="226" y="888"/>
                    <a:pt x="226" y="888"/>
                  </a:cubicBezTo>
                  <a:cubicBezTo>
                    <a:pt x="228" y="888"/>
                    <a:pt x="229" y="886"/>
                    <a:pt x="231" y="880"/>
                  </a:cubicBezTo>
                  <a:cubicBezTo>
                    <a:pt x="234" y="870"/>
                    <a:pt x="236" y="867"/>
                    <a:pt x="236" y="867"/>
                  </a:cubicBezTo>
                  <a:lnTo>
                    <a:pt x="236" y="867"/>
                  </a:lnTo>
                  <a:cubicBezTo>
                    <a:pt x="237" y="867"/>
                    <a:pt x="236" y="869"/>
                    <a:pt x="235" y="872"/>
                  </a:cubicBezTo>
                  <a:cubicBezTo>
                    <a:pt x="232" y="885"/>
                    <a:pt x="239" y="896"/>
                    <a:pt x="246" y="896"/>
                  </a:cubicBezTo>
                  <a:cubicBezTo>
                    <a:pt x="249" y="896"/>
                    <a:pt x="252" y="894"/>
                    <a:pt x="254" y="889"/>
                  </a:cubicBezTo>
                  <a:lnTo>
                    <a:pt x="257" y="890"/>
                  </a:lnTo>
                  <a:cubicBezTo>
                    <a:pt x="257" y="896"/>
                    <a:pt x="261" y="899"/>
                    <a:pt x="264" y="899"/>
                  </a:cubicBezTo>
                  <a:cubicBezTo>
                    <a:pt x="267" y="899"/>
                    <a:pt x="269" y="898"/>
                    <a:pt x="271" y="895"/>
                  </a:cubicBezTo>
                  <a:lnTo>
                    <a:pt x="274" y="896"/>
                  </a:lnTo>
                  <a:cubicBezTo>
                    <a:pt x="275" y="901"/>
                    <a:pt x="275" y="903"/>
                    <a:pt x="276" y="903"/>
                  </a:cubicBezTo>
                  <a:cubicBezTo>
                    <a:pt x="277" y="903"/>
                    <a:pt x="279" y="902"/>
                    <a:pt x="281" y="898"/>
                  </a:cubicBezTo>
                  <a:cubicBezTo>
                    <a:pt x="283" y="892"/>
                    <a:pt x="286" y="886"/>
                    <a:pt x="286" y="886"/>
                  </a:cubicBezTo>
                  <a:lnTo>
                    <a:pt x="286" y="886"/>
                  </a:lnTo>
                  <a:cubicBezTo>
                    <a:pt x="286" y="886"/>
                    <a:pt x="285" y="887"/>
                    <a:pt x="284" y="890"/>
                  </a:cubicBezTo>
                  <a:cubicBezTo>
                    <a:pt x="282" y="898"/>
                    <a:pt x="285" y="899"/>
                    <a:pt x="291" y="901"/>
                  </a:cubicBezTo>
                  <a:cubicBezTo>
                    <a:pt x="293" y="902"/>
                    <a:pt x="294" y="903"/>
                    <a:pt x="295" y="903"/>
                  </a:cubicBezTo>
                  <a:cubicBezTo>
                    <a:pt x="297" y="903"/>
                    <a:pt x="297" y="901"/>
                    <a:pt x="298" y="895"/>
                  </a:cubicBezTo>
                  <a:cubicBezTo>
                    <a:pt x="300" y="893"/>
                    <a:pt x="301" y="892"/>
                    <a:pt x="302" y="892"/>
                  </a:cubicBezTo>
                  <a:cubicBezTo>
                    <a:pt x="304" y="892"/>
                    <a:pt x="303" y="899"/>
                    <a:pt x="301" y="905"/>
                  </a:cubicBezTo>
                  <a:cubicBezTo>
                    <a:pt x="298" y="913"/>
                    <a:pt x="297" y="917"/>
                    <a:pt x="297" y="917"/>
                  </a:cubicBezTo>
                  <a:cubicBezTo>
                    <a:pt x="298" y="917"/>
                    <a:pt x="301" y="911"/>
                    <a:pt x="307" y="898"/>
                  </a:cubicBezTo>
                  <a:cubicBezTo>
                    <a:pt x="310" y="889"/>
                    <a:pt x="313" y="885"/>
                    <a:pt x="314" y="885"/>
                  </a:cubicBezTo>
                  <a:cubicBezTo>
                    <a:pt x="314" y="885"/>
                    <a:pt x="314" y="887"/>
                    <a:pt x="313" y="891"/>
                  </a:cubicBezTo>
                  <a:cubicBezTo>
                    <a:pt x="312" y="897"/>
                    <a:pt x="310" y="899"/>
                    <a:pt x="309" y="899"/>
                  </a:cubicBezTo>
                  <a:cubicBezTo>
                    <a:pt x="308" y="899"/>
                    <a:pt x="308" y="898"/>
                    <a:pt x="308" y="898"/>
                  </a:cubicBezTo>
                  <a:cubicBezTo>
                    <a:pt x="308" y="898"/>
                    <a:pt x="305" y="907"/>
                    <a:pt x="302" y="915"/>
                  </a:cubicBezTo>
                  <a:cubicBezTo>
                    <a:pt x="303" y="915"/>
                    <a:pt x="303" y="915"/>
                    <a:pt x="304" y="915"/>
                  </a:cubicBezTo>
                  <a:cubicBezTo>
                    <a:pt x="305" y="915"/>
                    <a:pt x="305" y="914"/>
                    <a:pt x="308" y="908"/>
                  </a:cubicBezTo>
                  <a:cubicBezTo>
                    <a:pt x="308" y="908"/>
                    <a:pt x="310" y="908"/>
                    <a:pt x="313" y="900"/>
                  </a:cubicBezTo>
                  <a:cubicBezTo>
                    <a:pt x="318" y="892"/>
                    <a:pt x="320" y="885"/>
                    <a:pt x="321" y="876"/>
                  </a:cubicBezTo>
                  <a:cubicBezTo>
                    <a:pt x="322" y="869"/>
                    <a:pt x="323" y="867"/>
                    <a:pt x="324" y="867"/>
                  </a:cubicBezTo>
                  <a:cubicBezTo>
                    <a:pt x="325" y="867"/>
                    <a:pt x="325" y="867"/>
                    <a:pt x="326" y="868"/>
                  </a:cubicBezTo>
                  <a:cubicBezTo>
                    <a:pt x="326" y="877"/>
                    <a:pt x="323" y="886"/>
                    <a:pt x="319" y="893"/>
                  </a:cubicBezTo>
                  <a:cubicBezTo>
                    <a:pt x="319" y="893"/>
                    <a:pt x="319" y="893"/>
                    <a:pt x="319" y="893"/>
                  </a:cubicBezTo>
                  <a:cubicBezTo>
                    <a:pt x="317" y="893"/>
                    <a:pt x="314" y="902"/>
                    <a:pt x="312" y="909"/>
                  </a:cubicBezTo>
                  <a:cubicBezTo>
                    <a:pt x="312" y="911"/>
                    <a:pt x="312" y="912"/>
                    <a:pt x="313" y="912"/>
                  </a:cubicBezTo>
                  <a:cubicBezTo>
                    <a:pt x="315" y="912"/>
                    <a:pt x="324" y="900"/>
                    <a:pt x="329" y="887"/>
                  </a:cubicBezTo>
                  <a:lnTo>
                    <a:pt x="329" y="887"/>
                  </a:lnTo>
                  <a:lnTo>
                    <a:pt x="327" y="896"/>
                  </a:lnTo>
                  <a:cubicBezTo>
                    <a:pt x="323" y="904"/>
                    <a:pt x="327" y="905"/>
                    <a:pt x="329" y="906"/>
                  </a:cubicBezTo>
                  <a:cubicBezTo>
                    <a:pt x="330" y="906"/>
                    <a:pt x="331" y="907"/>
                    <a:pt x="332" y="907"/>
                  </a:cubicBezTo>
                  <a:cubicBezTo>
                    <a:pt x="333" y="907"/>
                    <a:pt x="335" y="905"/>
                    <a:pt x="337" y="899"/>
                  </a:cubicBezTo>
                  <a:cubicBezTo>
                    <a:pt x="339" y="892"/>
                    <a:pt x="341" y="883"/>
                    <a:pt x="342" y="883"/>
                  </a:cubicBezTo>
                  <a:cubicBezTo>
                    <a:pt x="342" y="883"/>
                    <a:pt x="342" y="883"/>
                    <a:pt x="342" y="883"/>
                  </a:cubicBezTo>
                  <a:cubicBezTo>
                    <a:pt x="341" y="882"/>
                    <a:pt x="344" y="874"/>
                    <a:pt x="347" y="865"/>
                  </a:cubicBezTo>
                  <a:lnTo>
                    <a:pt x="347" y="865"/>
                  </a:lnTo>
                  <a:cubicBezTo>
                    <a:pt x="347" y="872"/>
                    <a:pt x="347" y="878"/>
                    <a:pt x="346" y="885"/>
                  </a:cubicBezTo>
                  <a:cubicBezTo>
                    <a:pt x="344" y="901"/>
                    <a:pt x="344" y="911"/>
                    <a:pt x="349" y="914"/>
                  </a:cubicBezTo>
                  <a:cubicBezTo>
                    <a:pt x="353" y="915"/>
                    <a:pt x="357" y="916"/>
                    <a:pt x="356" y="925"/>
                  </a:cubicBezTo>
                  <a:cubicBezTo>
                    <a:pt x="357" y="925"/>
                    <a:pt x="358" y="925"/>
                    <a:pt x="358" y="925"/>
                  </a:cubicBezTo>
                  <a:cubicBezTo>
                    <a:pt x="360" y="925"/>
                    <a:pt x="361" y="924"/>
                    <a:pt x="363" y="918"/>
                  </a:cubicBezTo>
                  <a:lnTo>
                    <a:pt x="366" y="919"/>
                  </a:lnTo>
                  <a:cubicBezTo>
                    <a:pt x="365" y="924"/>
                    <a:pt x="366" y="927"/>
                    <a:pt x="367" y="927"/>
                  </a:cubicBezTo>
                  <a:cubicBezTo>
                    <a:pt x="368" y="927"/>
                    <a:pt x="369" y="925"/>
                    <a:pt x="371" y="920"/>
                  </a:cubicBezTo>
                  <a:cubicBezTo>
                    <a:pt x="372" y="918"/>
                    <a:pt x="372" y="917"/>
                    <a:pt x="373" y="917"/>
                  </a:cubicBezTo>
                  <a:cubicBezTo>
                    <a:pt x="373" y="917"/>
                    <a:pt x="373" y="922"/>
                    <a:pt x="374" y="922"/>
                  </a:cubicBezTo>
                  <a:cubicBezTo>
                    <a:pt x="373" y="930"/>
                    <a:pt x="372" y="934"/>
                    <a:pt x="373" y="934"/>
                  </a:cubicBezTo>
                  <a:cubicBezTo>
                    <a:pt x="373" y="934"/>
                    <a:pt x="375" y="928"/>
                    <a:pt x="378" y="914"/>
                  </a:cubicBezTo>
                  <a:cubicBezTo>
                    <a:pt x="381" y="908"/>
                    <a:pt x="381" y="901"/>
                    <a:pt x="379" y="896"/>
                  </a:cubicBezTo>
                  <a:lnTo>
                    <a:pt x="375" y="895"/>
                  </a:lnTo>
                  <a:lnTo>
                    <a:pt x="382" y="888"/>
                  </a:lnTo>
                  <a:cubicBezTo>
                    <a:pt x="383" y="888"/>
                    <a:pt x="388" y="881"/>
                    <a:pt x="392" y="872"/>
                  </a:cubicBezTo>
                  <a:cubicBezTo>
                    <a:pt x="392" y="872"/>
                    <a:pt x="394" y="864"/>
                    <a:pt x="395" y="864"/>
                  </a:cubicBezTo>
                  <a:lnTo>
                    <a:pt x="395" y="864"/>
                  </a:lnTo>
                  <a:cubicBezTo>
                    <a:pt x="395" y="864"/>
                    <a:pt x="393" y="873"/>
                    <a:pt x="391" y="881"/>
                  </a:cubicBezTo>
                  <a:cubicBezTo>
                    <a:pt x="386" y="889"/>
                    <a:pt x="384" y="897"/>
                    <a:pt x="381" y="906"/>
                  </a:cubicBezTo>
                  <a:cubicBezTo>
                    <a:pt x="378" y="917"/>
                    <a:pt x="379" y="925"/>
                    <a:pt x="380" y="925"/>
                  </a:cubicBezTo>
                  <a:cubicBezTo>
                    <a:pt x="381" y="925"/>
                    <a:pt x="382" y="922"/>
                    <a:pt x="384" y="916"/>
                  </a:cubicBezTo>
                  <a:cubicBezTo>
                    <a:pt x="386" y="917"/>
                    <a:pt x="386" y="917"/>
                    <a:pt x="385" y="926"/>
                  </a:cubicBezTo>
                  <a:cubicBezTo>
                    <a:pt x="384" y="929"/>
                    <a:pt x="383" y="932"/>
                    <a:pt x="384" y="932"/>
                  </a:cubicBezTo>
                  <a:cubicBezTo>
                    <a:pt x="384" y="932"/>
                    <a:pt x="386" y="928"/>
                    <a:pt x="390" y="918"/>
                  </a:cubicBezTo>
                  <a:cubicBezTo>
                    <a:pt x="393" y="910"/>
                    <a:pt x="395" y="907"/>
                    <a:pt x="396" y="907"/>
                  </a:cubicBezTo>
                  <a:lnTo>
                    <a:pt x="396" y="907"/>
                  </a:lnTo>
                  <a:cubicBezTo>
                    <a:pt x="397" y="907"/>
                    <a:pt x="396" y="911"/>
                    <a:pt x="394" y="919"/>
                  </a:cubicBezTo>
                  <a:cubicBezTo>
                    <a:pt x="393" y="931"/>
                    <a:pt x="395" y="936"/>
                    <a:pt x="397" y="936"/>
                  </a:cubicBezTo>
                  <a:cubicBezTo>
                    <a:pt x="399" y="936"/>
                    <a:pt x="400" y="934"/>
                    <a:pt x="401" y="932"/>
                  </a:cubicBezTo>
                  <a:cubicBezTo>
                    <a:pt x="403" y="922"/>
                    <a:pt x="406" y="918"/>
                    <a:pt x="407" y="918"/>
                  </a:cubicBezTo>
                  <a:cubicBezTo>
                    <a:pt x="409" y="918"/>
                    <a:pt x="409" y="921"/>
                    <a:pt x="409" y="925"/>
                  </a:cubicBezTo>
                  <a:cubicBezTo>
                    <a:pt x="408" y="930"/>
                    <a:pt x="408" y="932"/>
                    <a:pt x="409" y="932"/>
                  </a:cubicBezTo>
                  <a:cubicBezTo>
                    <a:pt x="410" y="932"/>
                    <a:pt x="412" y="930"/>
                    <a:pt x="413" y="926"/>
                  </a:cubicBezTo>
                  <a:lnTo>
                    <a:pt x="413" y="926"/>
                  </a:lnTo>
                  <a:cubicBezTo>
                    <a:pt x="412" y="933"/>
                    <a:pt x="410" y="939"/>
                    <a:pt x="411" y="939"/>
                  </a:cubicBezTo>
                  <a:cubicBezTo>
                    <a:pt x="412" y="939"/>
                    <a:pt x="412" y="938"/>
                    <a:pt x="413" y="936"/>
                  </a:cubicBezTo>
                  <a:cubicBezTo>
                    <a:pt x="413" y="936"/>
                    <a:pt x="415" y="936"/>
                    <a:pt x="417" y="927"/>
                  </a:cubicBezTo>
                  <a:cubicBezTo>
                    <a:pt x="417" y="927"/>
                    <a:pt x="420" y="919"/>
                    <a:pt x="424" y="911"/>
                  </a:cubicBezTo>
                  <a:cubicBezTo>
                    <a:pt x="423" y="911"/>
                    <a:pt x="425" y="902"/>
                    <a:pt x="428" y="895"/>
                  </a:cubicBezTo>
                  <a:cubicBezTo>
                    <a:pt x="429" y="893"/>
                    <a:pt x="429" y="892"/>
                    <a:pt x="430" y="892"/>
                  </a:cubicBezTo>
                  <a:cubicBezTo>
                    <a:pt x="432" y="892"/>
                    <a:pt x="432" y="903"/>
                    <a:pt x="429" y="923"/>
                  </a:cubicBezTo>
                  <a:lnTo>
                    <a:pt x="427" y="941"/>
                  </a:lnTo>
                  <a:cubicBezTo>
                    <a:pt x="429" y="932"/>
                    <a:pt x="432" y="924"/>
                    <a:pt x="432" y="924"/>
                  </a:cubicBezTo>
                  <a:cubicBezTo>
                    <a:pt x="433" y="924"/>
                    <a:pt x="434" y="925"/>
                    <a:pt x="432" y="933"/>
                  </a:cubicBezTo>
                  <a:cubicBezTo>
                    <a:pt x="430" y="942"/>
                    <a:pt x="430" y="942"/>
                    <a:pt x="431" y="942"/>
                  </a:cubicBezTo>
                  <a:cubicBezTo>
                    <a:pt x="431" y="942"/>
                    <a:pt x="431" y="942"/>
                    <a:pt x="431" y="942"/>
                  </a:cubicBezTo>
                  <a:cubicBezTo>
                    <a:pt x="432" y="942"/>
                    <a:pt x="433" y="941"/>
                    <a:pt x="436" y="934"/>
                  </a:cubicBezTo>
                  <a:cubicBezTo>
                    <a:pt x="438" y="924"/>
                    <a:pt x="439" y="920"/>
                    <a:pt x="440" y="920"/>
                  </a:cubicBezTo>
                  <a:lnTo>
                    <a:pt x="440" y="920"/>
                  </a:lnTo>
                  <a:cubicBezTo>
                    <a:pt x="440" y="920"/>
                    <a:pt x="439" y="922"/>
                    <a:pt x="439" y="926"/>
                  </a:cubicBezTo>
                  <a:cubicBezTo>
                    <a:pt x="437" y="935"/>
                    <a:pt x="437" y="940"/>
                    <a:pt x="437" y="940"/>
                  </a:cubicBezTo>
                  <a:cubicBezTo>
                    <a:pt x="438" y="940"/>
                    <a:pt x="440" y="936"/>
                    <a:pt x="443" y="928"/>
                  </a:cubicBezTo>
                  <a:cubicBezTo>
                    <a:pt x="446" y="920"/>
                    <a:pt x="448" y="916"/>
                    <a:pt x="448" y="916"/>
                  </a:cubicBezTo>
                  <a:lnTo>
                    <a:pt x="448" y="916"/>
                  </a:lnTo>
                  <a:cubicBezTo>
                    <a:pt x="448" y="916"/>
                    <a:pt x="447" y="920"/>
                    <a:pt x="445" y="928"/>
                  </a:cubicBezTo>
                  <a:cubicBezTo>
                    <a:pt x="442" y="937"/>
                    <a:pt x="441" y="945"/>
                    <a:pt x="442" y="946"/>
                  </a:cubicBezTo>
                  <a:lnTo>
                    <a:pt x="446" y="937"/>
                  </a:lnTo>
                  <a:cubicBezTo>
                    <a:pt x="448" y="928"/>
                    <a:pt x="450" y="924"/>
                    <a:pt x="451" y="924"/>
                  </a:cubicBezTo>
                  <a:cubicBezTo>
                    <a:pt x="452" y="924"/>
                    <a:pt x="452" y="927"/>
                    <a:pt x="451" y="931"/>
                  </a:cubicBezTo>
                  <a:cubicBezTo>
                    <a:pt x="449" y="935"/>
                    <a:pt x="449" y="937"/>
                    <a:pt x="450" y="937"/>
                  </a:cubicBezTo>
                  <a:cubicBezTo>
                    <a:pt x="451" y="937"/>
                    <a:pt x="453" y="935"/>
                    <a:pt x="455" y="932"/>
                  </a:cubicBezTo>
                  <a:cubicBezTo>
                    <a:pt x="458" y="933"/>
                    <a:pt x="459" y="934"/>
                    <a:pt x="457" y="942"/>
                  </a:cubicBezTo>
                  <a:cubicBezTo>
                    <a:pt x="454" y="950"/>
                    <a:pt x="453" y="954"/>
                    <a:pt x="453" y="954"/>
                  </a:cubicBezTo>
                  <a:cubicBezTo>
                    <a:pt x="453" y="954"/>
                    <a:pt x="455" y="951"/>
                    <a:pt x="458" y="943"/>
                  </a:cubicBezTo>
                  <a:cubicBezTo>
                    <a:pt x="460" y="939"/>
                    <a:pt x="461" y="937"/>
                    <a:pt x="462" y="937"/>
                  </a:cubicBezTo>
                  <a:cubicBezTo>
                    <a:pt x="463" y="937"/>
                    <a:pt x="463" y="939"/>
                    <a:pt x="463" y="944"/>
                  </a:cubicBezTo>
                  <a:cubicBezTo>
                    <a:pt x="462" y="949"/>
                    <a:pt x="462" y="951"/>
                    <a:pt x="462" y="951"/>
                  </a:cubicBezTo>
                  <a:cubicBezTo>
                    <a:pt x="463" y="951"/>
                    <a:pt x="464" y="949"/>
                    <a:pt x="466" y="945"/>
                  </a:cubicBezTo>
                  <a:cubicBezTo>
                    <a:pt x="470" y="928"/>
                    <a:pt x="474" y="919"/>
                    <a:pt x="471" y="919"/>
                  </a:cubicBezTo>
                  <a:cubicBezTo>
                    <a:pt x="470" y="919"/>
                    <a:pt x="470" y="919"/>
                    <a:pt x="473" y="910"/>
                  </a:cubicBezTo>
                  <a:lnTo>
                    <a:pt x="476" y="911"/>
                  </a:lnTo>
                  <a:cubicBezTo>
                    <a:pt x="476" y="911"/>
                    <a:pt x="477" y="911"/>
                    <a:pt x="477" y="911"/>
                  </a:cubicBezTo>
                  <a:cubicBezTo>
                    <a:pt x="478" y="911"/>
                    <a:pt x="480" y="911"/>
                    <a:pt x="484" y="905"/>
                  </a:cubicBezTo>
                  <a:cubicBezTo>
                    <a:pt x="489" y="899"/>
                    <a:pt x="493" y="886"/>
                    <a:pt x="491" y="886"/>
                  </a:cubicBezTo>
                  <a:cubicBezTo>
                    <a:pt x="491" y="886"/>
                    <a:pt x="490" y="887"/>
                    <a:pt x="489" y="888"/>
                  </a:cubicBezTo>
                  <a:lnTo>
                    <a:pt x="491" y="879"/>
                  </a:lnTo>
                  <a:cubicBezTo>
                    <a:pt x="495" y="866"/>
                    <a:pt x="496" y="860"/>
                    <a:pt x="495" y="860"/>
                  </a:cubicBezTo>
                  <a:lnTo>
                    <a:pt x="495" y="860"/>
                  </a:lnTo>
                  <a:cubicBezTo>
                    <a:pt x="494" y="860"/>
                    <a:pt x="491" y="866"/>
                    <a:pt x="487" y="878"/>
                  </a:cubicBezTo>
                  <a:cubicBezTo>
                    <a:pt x="483" y="892"/>
                    <a:pt x="481" y="898"/>
                    <a:pt x="481" y="898"/>
                  </a:cubicBezTo>
                  <a:cubicBezTo>
                    <a:pt x="480" y="898"/>
                    <a:pt x="481" y="894"/>
                    <a:pt x="483" y="886"/>
                  </a:cubicBezTo>
                  <a:cubicBezTo>
                    <a:pt x="488" y="869"/>
                    <a:pt x="487" y="869"/>
                    <a:pt x="485" y="869"/>
                  </a:cubicBezTo>
                  <a:cubicBezTo>
                    <a:pt x="484" y="868"/>
                    <a:pt x="484" y="868"/>
                    <a:pt x="486" y="860"/>
                  </a:cubicBezTo>
                  <a:cubicBezTo>
                    <a:pt x="489" y="851"/>
                    <a:pt x="491" y="842"/>
                    <a:pt x="489" y="842"/>
                  </a:cubicBezTo>
                  <a:cubicBezTo>
                    <a:pt x="489" y="842"/>
                    <a:pt x="488" y="841"/>
                    <a:pt x="488" y="841"/>
                  </a:cubicBezTo>
                  <a:cubicBezTo>
                    <a:pt x="487" y="841"/>
                    <a:pt x="487" y="843"/>
                    <a:pt x="485" y="850"/>
                  </a:cubicBezTo>
                  <a:cubicBezTo>
                    <a:pt x="485" y="853"/>
                    <a:pt x="484" y="855"/>
                    <a:pt x="483" y="855"/>
                  </a:cubicBezTo>
                  <a:cubicBezTo>
                    <a:pt x="482" y="855"/>
                    <a:pt x="482" y="851"/>
                    <a:pt x="485" y="840"/>
                  </a:cubicBezTo>
                  <a:cubicBezTo>
                    <a:pt x="485" y="836"/>
                    <a:pt x="486" y="834"/>
                    <a:pt x="485" y="834"/>
                  </a:cubicBezTo>
                  <a:lnTo>
                    <a:pt x="485" y="834"/>
                  </a:lnTo>
                  <a:cubicBezTo>
                    <a:pt x="485" y="834"/>
                    <a:pt x="484" y="838"/>
                    <a:pt x="480" y="847"/>
                  </a:cubicBezTo>
                  <a:cubicBezTo>
                    <a:pt x="478" y="856"/>
                    <a:pt x="476" y="860"/>
                    <a:pt x="475" y="860"/>
                  </a:cubicBezTo>
                  <a:cubicBezTo>
                    <a:pt x="474" y="860"/>
                    <a:pt x="474" y="855"/>
                    <a:pt x="476" y="846"/>
                  </a:cubicBezTo>
                  <a:lnTo>
                    <a:pt x="474" y="845"/>
                  </a:lnTo>
                  <a:cubicBezTo>
                    <a:pt x="471" y="845"/>
                    <a:pt x="469" y="853"/>
                    <a:pt x="467" y="862"/>
                  </a:cubicBezTo>
                  <a:cubicBezTo>
                    <a:pt x="464" y="872"/>
                    <a:pt x="462" y="876"/>
                    <a:pt x="462" y="876"/>
                  </a:cubicBezTo>
                  <a:cubicBezTo>
                    <a:pt x="462" y="876"/>
                    <a:pt x="462" y="874"/>
                    <a:pt x="463" y="870"/>
                  </a:cubicBezTo>
                  <a:cubicBezTo>
                    <a:pt x="464" y="863"/>
                    <a:pt x="465" y="858"/>
                    <a:pt x="466" y="852"/>
                  </a:cubicBezTo>
                  <a:cubicBezTo>
                    <a:pt x="469" y="844"/>
                    <a:pt x="467" y="843"/>
                    <a:pt x="466" y="843"/>
                  </a:cubicBezTo>
                  <a:cubicBezTo>
                    <a:pt x="465" y="843"/>
                    <a:pt x="465" y="842"/>
                    <a:pt x="464" y="842"/>
                  </a:cubicBezTo>
                  <a:cubicBezTo>
                    <a:pt x="463" y="842"/>
                    <a:pt x="461" y="844"/>
                    <a:pt x="459" y="850"/>
                  </a:cubicBezTo>
                  <a:cubicBezTo>
                    <a:pt x="460" y="845"/>
                    <a:pt x="460" y="846"/>
                    <a:pt x="461" y="841"/>
                  </a:cubicBezTo>
                  <a:cubicBezTo>
                    <a:pt x="461" y="841"/>
                    <a:pt x="461" y="837"/>
                    <a:pt x="461" y="837"/>
                  </a:cubicBezTo>
                  <a:lnTo>
                    <a:pt x="461" y="837"/>
                  </a:lnTo>
                  <a:cubicBezTo>
                    <a:pt x="461" y="837"/>
                    <a:pt x="461" y="838"/>
                    <a:pt x="460" y="841"/>
                  </a:cubicBezTo>
                  <a:cubicBezTo>
                    <a:pt x="460" y="841"/>
                    <a:pt x="459" y="841"/>
                    <a:pt x="458" y="831"/>
                  </a:cubicBezTo>
                  <a:cubicBezTo>
                    <a:pt x="458" y="829"/>
                    <a:pt x="458" y="828"/>
                    <a:pt x="457" y="828"/>
                  </a:cubicBezTo>
                  <a:cubicBezTo>
                    <a:pt x="455" y="828"/>
                    <a:pt x="449" y="840"/>
                    <a:pt x="448" y="855"/>
                  </a:cubicBezTo>
                  <a:lnTo>
                    <a:pt x="447" y="854"/>
                  </a:lnTo>
                  <a:cubicBezTo>
                    <a:pt x="445" y="854"/>
                    <a:pt x="442" y="862"/>
                    <a:pt x="442" y="862"/>
                  </a:cubicBezTo>
                  <a:cubicBezTo>
                    <a:pt x="441" y="869"/>
                    <a:pt x="439" y="870"/>
                    <a:pt x="438" y="870"/>
                  </a:cubicBezTo>
                  <a:cubicBezTo>
                    <a:pt x="437" y="870"/>
                    <a:pt x="437" y="870"/>
                    <a:pt x="437" y="870"/>
                  </a:cubicBezTo>
                  <a:cubicBezTo>
                    <a:pt x="437" y="870"/>
                    <a:pt x="439" y="861"/>
                    <a:pt x="442" y="853"/>
                  </a:cubicBezTo>
                  <a:cubicBezTo>
                    <a:pt x="448" y="838"/>
                    <a:pt x="450" y="829"/>
                    <a:pt x="449" y="829"/>
                  </a:cubicBezTo>
                  <a:lnTo>
                    <a:pt x="449" y="829"/>
                  </a:lnTo>
                  <a:cubicBezTo>
                    <a:pt x="448" y="829"/>
                    <a:pt x="447" y="831"/>
                    <a:pt x="445" y="835"/>
                  </a:cubicBezTo>
                  <a:lnTo>
                    <a:pt x="445" y="835"/>
                  </a:lnTo>
                  <a:cubicBezTo>
                    <a:pt x="445" y="835"/>
                    <a:pt x="445" y="835"/>
                    <a:pt x="445" y="835"/>
                  </a:cubicBezTo>
                  <a:cubicBezTo>
                    <a:pt x="446" y="831"/>
                    <a:pt x="446" y="828"/>
                    <a:pt x="445" y="828"/>
                  </a:cubicBezTo>
                  <a:cubicBezTo>
                    <a:pt x="444" y="828"/>
                    <a:pt x="443" y="830"/>
                    <a:pt x="440" y="834"/>
                  </a:cubicBezTo>
                  <a:cubicBezTo>
                    <a:pt x="436" y="841"/>
                    <a:pt x="431" y="849"/>
                    <a:pt x="429" y="858"/>
                  </a:cubicBezTo>
                  <a:cubicBezTo>
                    <a:pt x="427" y="865"/>
                    <a:pt x="426" y="865"/>
                    <a:pt x="426" y="865"/>
                  </a:cubicBezTo>
                  <a:cubicBezTo>
                    <a:pt x="426" y="865"/>
                    <a:pt x="425" y="865"/>
                    <a:pt x="425" y="865"/>
                  </a:cubicBezTo>
                  <a:cubicBezTo>
                    <a:pt x="424" y="865"/>
                    <a:pt x="424" y="865"/>
                    <a:pt x="427" y="856"/>
                  </a:cubicBezTo>
                  <a:cubicBezTo>
                    <a:pt x="429" y="848"/>
                    <a:pt x="429" y="843"/>
                    <a:pt x="428" y="843"/>
                  </a:cubicBezTo>
                  <a:lnTo>
                    <a:pt x="428" y="843"/>
                  </a:lnTo>
                  <a:cubicBezTo>
                    <a:pt x="428" y="843"/>
                    <a:pt x="425" y="847"/>
                    <a:pt x="422" y="855"/>
                  </a:cubicBezTo>
                  <a:lnTo>
                    <a:pt x="424" y="846"/>
                  </a:lnTo>
                  <a:cubicBezTo>
                    <a:pt x="427" y="840"/>
                    <a:pt x="428" y="833"/>
                    <a:pt x="424" y="833"/>
                  </a:cubicBezTo>
                  <a:cubicBezTo>
                    <a:pt x="423" y="833"/>
                    <a:pt x="421" y="834"/>
                    <a:pt x="419" y="835"/>
                  </a:cubicBezTo>
                  <a:cubicBezTo>
                    <a:pt x="413" y="833"/>
                    <a:pt x="409" y="832"/>
                    <a:pt x="411" y="823"/>
                  </a:cubicBezTo>
                  <a:cubicBezTo>
                    <a:pt x="411" y="821"/>
                    <a:pt x="411" y="821"/>
                    <a:pt x="411" y="821"/>
                  </a:cubicBezTo>
                  <a:lnTo>
                    <a:pt x="411" y="821"/>
                  </a:lnTo>
                  <a:cubicBezTo>
                    <a:pt x="409" y="821"/>
                    <a:pt x="401" y="833"/>
                    <a:pt x="394" y="845"/>
                  </a:cubicBezTo>
                  <a:cubicBezTo>
                    <a:pt x="397" y="837"/>
                    <a:pt x="395" y="836"/>
                    <a:pt x="393" y="835"/>
                  </a:cubicBezTo>
                  <a:cubicBezTo>
                    <a:pt x="388" y="834"/>
                    <a:pt x="388" y="834"/>
                    <a:pt x="391" y="825"/>
                  </a:cubicBezTo>
                  <a:cubicBezTo>
                    <a:pt x="394" y="817"/>
                    <a:pt x="396" y="813"/>
                    <a:pt x="396" y="813"/>
                  </a:cubicBezTo>
                  <a:lnTo>
                    <a:pt x="396" y="813"/>
                  </a:lnTo>
                  <a:cubicBezTo>
                    <a:pt x="395" y="813"/>
                    <a:pt x="394" y="817"/>
                    <a:pt x="390" y="825"/>
                  </a:cubicBezTo>
                  <a:cubicBezTo>
                    <a:pt x="387" y="831"/>
                    <a:pt x="385" y="833"/>
                    <a:pt x="384" y="833"/>
                  </a:cubicBezTo>
                  <a:cubicBezTo>
                    <a:pt x="382" y="833"/>
                    <a:pt x="383" y="825"/>
                    <a:pt x="386" y="815"/>
                  </a:cubicBezTo>
                  <a:cubicBezTo>
                    <a:pt x="388" y="806"/>
                    <a:pt x="387" y="806"/>
                    <a:pt x="385" y="805"/>
                  </a:cubicBezTo>
                  <a:cubicBezTo>
                    <a:pt x="382" y="810"/>
                    <a:pt x="380" y="811"/>
                    <a:pt x="378" y="811"/>
                  </a:cubicBezTo>
                  <a:cubicBezTo>
                    <a:pt x="377" y="811"/>
                    <a:pt x="376" y="811"/>
                    <a:pt x="375" y="810"/>
                  </a:cubicBezTo>
                  <a:cubicBezTo>
                    <a:pt x="374" y="810"/>
                    <a:pt x="373" y="810"/>
                    <a:pt x="373" y="810"/>
                  </a:cubicBezTo>
                  <a:cubicBezTo>
                    <a:pt x="370" y="810"/>
                    <a:pt x="369" y="813"/>
                    <a:pt x="365" y="825"/>
                  </a:cubicBezTo>
                  <a:cubicBezTo>
                    <a:pt x="361" y="838"/>
                    <a:pt x="359" y="841"/>
                    <a:pt x="357" y="841"/>
                  </a:cubicBezTo>
                  <a:cubicBezTo>
                    <a:pt x="357" y="841"/>
                    <a:pt x="356" y="841"/>
                    <a:pt x="356" y="841"/>
                  </a:cubicBezTo>
                  <a:cubicBezTo>
                    <a:pt x="355" y="841"/>
                    <a:pt x="353" y="840"/>
                    <a:pt x="356" y="832"/>
                  </a:cubicBezTo>
                  <a:cubicBezTo>
                    <a:pt x="356" y="832"/>
                    <a:pt x="357" y="823"/>
                    <a:pt x="355" y="822"/>
                  </a:cubicBezTo>
                  <a:cubicBezTo>
                    <a:pt x="354" y="822"/>
                    <a:pt x="353" y="821"/>
                    <a:pt x="355" y="813"/>
                  </a:cubicBezTo>
                  <a:cubicBezTo>
                    <a:pt x="355" y="813"/>
                    <a:pt x="356" y="804"/>
                    <a:pt x="353" y="803"/>
                  </a:cubicBezTo>
                  <a:cubicBezTo>
                    <a:pt x="350" y="801"/>
                    <a:pt x="347" y="800"/>
                    <a:pt x="350" y="793"/>
                  </a:cubicBezTo>
                  <a:cubicBezTo>
                    <a:pt x="350" y="792"/>
                    <a:pt x="349" y="792"/>
                    <a:pt x="349" y="792"/>
                  </a:cubicBezTo>
                  <a:cubicBezTo>
                    <a:pt x="348" y="792"/>
                    <a:pt x="348" y="794"/>
                    <a:pt x="346" y="800"/>
                  </a:cubicBezTo>
                  <a:cubicBezTo>
                    <a:pt x="344" y="806"/>
                    <a:pt x="342" y="811"/>
                    <a:pt x="339" y="811"/>
                  </a:cubicBezTo>
                  <a:cubicBezTo>
                    <a:pt x="338" y="811"/>
                    <a:pt x="337" y="809"/>
                    <a:pt x="336" y="806"/>
                  </a:cubicBezTo>
                  <a:cubicBezTo>
                    <a:pt x="335" y="806"/>
                    <a:pt x="334" y="805"/>
                    <a:pt x="333" y="805"/>
                  </a:cubicBezTo>
                  <a:cubicBezTo>
                    <a:pt x="330" y="805"/>
                    <a:pt x="328" y="807"/>
                    <a:pt x="326" y="812"/>
                  </a:cubicBezTo>
                  <a:cubicBezTo>
                    <a:pt x="325" y="812"/>
                    <a:pt x="325" y="812"/>
                    <a:pt x="327" y="803"/>
                  </a:cubicBezTo>
                  <a:cubicBezTo>
                    <a:pt x="330" y="794"/>
                    <a:pt x="330" y="789"/>
                    <a:pt x="329" y="789"/>
                  </a:cubicBezTo>
                  <a:cubicBezTo>
                    <a:pt x="328" y="789"/>
                    <a:pt x="325" y="793"/>
                    <a:pt x="321" y="800"/>
                  </a:cubicBezTo>
                  <a:cubicBezTo>
                    <a:pt x="320" y="805"/>
                    <a:pt x="319" y="807"/>
                    <a:pt x="319" y="807"/>
                  </a:cubicBezTo>
                  <a:cubicBezTo>
                    <a:pt x="318" y="807"/>
                    <a:pt x="318" y="804"/>
                    <a:pt x="319" y="799"/>
                  </a:cubicBezTo>
                  <a:lnTo>
                    <a:pt x="319" y="799"/>
                  </a:lnTo>
                  <a:cubicBezTo>
                    <a:pt x="319" y="799"/>
                    <a:pt x="317" y="799"/>
                    <a:pt x="313" y="807"/>
                  </a:cubicBezTo>
                  <a:cubicBezTo>
                    <a:pt x="311" y="811"/>
                    <a:pt x="310" y="813"/>
                    <a:pt x="309" y="813"/>
                  </a:cubicBezTo>
                  <a:cubicBezTo>
                    <a:pt x="309" y="813"/>
                    <a:pt x="309" y="811"/>
                    <a:pt x="309" y="806"/>
                  </a:cubicBezTo>
                  <a:cubicBezTo>
                    <a:pt x="311" y="797"/>
                    <a:pt x="310" y="797"/>
                    <a:pt x="309" y="796"/>
                  </a:cubicBezTo>
                  <a:cubicBezTo>
                    <a:pt x="307" y="799"/>
                    <a:pt x="304" y="800"/>
                    <a:pt x="301" y="800"/>
                  </a:cubicBezTo>
                  <a:cubicBezTo>
                    <a:pt x="294" y="800"/>
                    <a:pt x="287" y="795"/>
                    <a:pt x="288" y="789"/>
                  </a:cubicBezTo>
                  <a:lnTo>
                    <a:pt x="288" y="789"/>
                  </a:lnTo>
                  <a:cubicBezTo>
                    <a:pt x="285" y="795"/>
                    <a:pt x="284" y="796"/>
                    <a:pt x="284" y="796"/>
                  </a:cubicBezTo>
                  <a:cubicBezTo>
                    <a:pt x="284" y="796"/>
                    <a:pt x="283" y="796"/>
                    <a:pt x="283" y="796"/>
                  </a:cubicBezTo>
                  <a:cubicBezTo>
                    <a:pt x="284" y="789"/>
                    <a:pt x="284" y="787"/>
                    <a:pt x="284" y="787"/>
                  </a:cubicBezTo>
                  <a:lnTo>
                    <a:pt x="284" y="787"/>
                  </a:lnTo>
                  <a:cubicBezTo>
                    <a:pt x="283" y="787"/>
                    <a:pt x="280" y="793"/>
                    <a:pt x="277" y="804"/>
                  </a:cubicBezTo>
                  <a:lnTo>
                    <a:pt x="279" y="804"/>
                  </a:lnTo>
                  <a:lnTo>
                    <a:pt x="280" y="805"/>
                  </a:lnTo>
                  <a:cubicBezTo>
                    <a:pt x="278" y="812"/>
                    <a:pt x="276" y="816"/>
                    <a:pt x="275" y="816"/>
                  </a:cubicBezTo>
                  <a:cubicBezTo>
                    <a:pt x="274" y="816"/>
                    <a:pt x="274" y="809"/>
                    <a:pt x="279" y="795"/>
                  </a:cubicBezTo>
                  <a:cubicBezTo>
                    <a:pt x="280" y="786"/>
                    <a:pt x="281" y="782"/>
                    <a:pt x="281" y="782"/>
                  </a:cubicBezTo>
                  <a:lnTo>
                    <a:pt x="281" y="782"/>
                  </a:lnTo>
                  <a:cubicBezTo>
                    <a:pt x="280" y="782"/>
                    <a:pt x="278" y="786"/>
                    <a:pt x="275" y="794"/>
                  </a:cubicBezTo>
                  <a:cubicBezTo>
                    <a:pt x="272" y="802"/>
                    <a:pt x="270" y="806"/>
                    <a:pt x="269" y="806"/>
                  </a:cubicBezTo>
                  <a:cubicBezTo>
                    <a:pt x="268" y="806"/>
                    <a:pt x="269" y="801"/>
                    <a:pt x="271" y="793"/>
                  </a:cubicBezTo>
                  <a:cubicBezTo>
                    <a:pt x="274" y="784"/>
                    <a:pt x="275" y="780"/>
                    <a:pt x="275" y="780"/>
                  </a:cubicBezTo>
                  <a:lnTo>
                    <a:pt x="275" y="780"/>
                  </a:lnTo>
                  <a:cubicBezTo>
                    <a:pt x="275" y="780"/>
                    <a:pt x="273" y="784"/>
                    <a:pt x="270" y="791"/>
                  </a:cubicBezTo>
                  <a:cubicBezTo>
                    <a:pt x="262" y="809"/>
                    <a:pt x="257" y="819"/>
                    <a:pt x="255" y="819"/>
                  </a:cubicBezTo>
                  <a:cubicBezTo>
                    <a:pt x="254" y="819"/>
                    <a:pt x="255" y="812"/>
                    <a:pt x="259" y="797"/>
                  </a:cubicBezTo>
                  <a:cubicBezTo>
                    <a:pt x="265" y="780"/>
                    <a:pt x="266" y="772"/>
                    <a:pt x="264" y="771"/>
                  </a:cubicBezTo>
                  <a:lnTo>
                    <a:pt x="264" y="771"/>
                  </a:lnTo>
                  <a:cubicBezTo>
                    <a:pt x="263" y="771"/>
                    <a:pt x="261" y="779"/>
                    <a:pt x="258" y="788"/>
                  </a:cubicBezTo>
                  <a:cubicBezTo>
                    <a:pt x="256" y="796"/>
                    <a:pt x="255" y="801"/>
                    <a:pt x="254" y="801"/>
                  </a:cubicBezTo>
                  <a:cubicBezTo>
                    <a:pt x="254" y="801"/>
                    <a:pt x="254" y="796"/>
                    <a:pt x="255" y="787"/>
                  </a:cubicBezTo>
                  <a:cubicBezTo>
                    <a:pt x="257" y="771"/>
                    <a:pt x="257" y="764"/>
                    <a:pt x="254" y="764"/>
                  </a:cubicBezTo>
                  <a:cubicBezTo>
                    <a:pt x="252" y="764"/>
                    <a:pt x="250" y="767"/>
                    <a:pt x="246" y="773"/>
                  </a:cubicBezTo>
                  <a:cubicBezTo>
                    <a:pt x="241" y="780"/>
                    <a:pt x="237" y="784"/>
                    <a:pt x="235" y="784"/>
                  </a:cubicBezTo>
                  <a:cubicBezTo>
                    <a:pt x="233" y="784"/>
                    <a:pt x="235" y="780"/>
                    <a:pt x="240" y="772"/>
                  </a:cubicBezTo>
                  <a:cubicBezTo>
                    <a:pt x="246" y="763"/>
                    <a:pt x="248" y="759"/>
                    <a:pt x="247" y="759"/>
                  </a:cubicBezTo>
                  <a:lnTo>
                    <a:pt x="247" y="759"/>
                  </a:lnTo>
                  <a:cubicBezTo>
                    <a:pt x="246" y="759"/>
                    <a:pt x="245" y="761"/>
                    <a:pt x="243" y="763"/>
                  </a:cubicBezTo>
                  <a:lnTo>
                    <a:pt x="236" y="761"/>
                  </a:lnTo>
                  <a:cubicBezTo>
                    <a:pt x="235" y="761"/>
                    <a:pt x="230" y="768"/>
                    <a:pt x="226" y="777"/>
                  </a:cubicBezTo>
                  <a:cubicBezTo>
                    <a:pt x="230" y="765"/>
                    <a:pt x="232" y="758"/>
                    <a:pt x="230" y="758"/>
                  </a:cubicBezTo>
                  <a:cubicBezTo>
                    <a:pt x="229" y="758"/>
                    <a:pt x="229" y="758"/>
                    <a:pt x="228" y="759"/>
                  </a:cubicBezTo>
                  <a:cubicBezTo>
                    <a:pt x="226" y="761"/>
                    <a:pt x="225" y="763"/>
                    <a:pt x="222" y="766"/>
                  </a:cubicBezTo>
                  <a:lnTo>
                    <a:pt x="219" y="764"/>
                  </a:lnTo>
                  <a:cubicBezTo>
                    <a:pt x="218" y="764"/>
                    <a:pt x="218" y="764"/>
                    <a:pt x="212" y="771"/>
                  </a:cubicBezTo>
                  <a:cubicBezTo>
                    <a:pt x="211" y="773"/>
                    <a:pt x="210" y="774"/>
                    <a:pt x="209" y="774"/>
                  </a:cubicBezTo>
                  <a:cubicBezTo>
                    <a:pt x="208" y="774"/>
                    <a:pt x="210" y="768"/>
                    <a:pt x="212" y="762"/>
                  </a:cubicBezTo>
                  <a:cubicBezTo>
                    <a:pt x="215" y="757"/>
                    <a:pt x="217" y="750"/>
                    <a:pt x="217" y="750"/>
                  </a:cubicBezTo>
                  <a:lnTo>
                    <a:pt x="217" y="750"/>
                  </a:lnTo>
                  <a:cubicBezTo>
                    <a:pt x="216" y="750"/>
                    <a:pt x="216" y="751"/>
                    <a:pt x="215" y="753"/>
                  </a:cubicBezTo>
                  <a:cubicBezTo>
                    <a:pt x="209" y="761"/>
                    <a:pt x="202" y="768"/>
                    <a:pt x="196" y="775"/>
                  </a:cubicBezTo>
                  <a:cubicBezTo>
                    <a:pt x="194" y="776"/>
                    <a:pt x="193" y="777"/>
                    <a:pt x="192" y="777"/>
                  </a:cubicBezTo>
                  <a:cubicBezTo>
                    <a:pt x="191" y="777"/>
                    <a:pt x="194" y="772"/>
                    <a:pt x="199" y="767"/>
                  </a:cubicBezTo>
                  <a:cubicBezTo>
                    <a:pt x="202" y="762"/>
                    <a:pt x="204" y="757"/>
                    <a:pt x="206" y="750"/>
                  </a:cubicBezTo>
                  <a:cubicBezTo>
                    <a:pt x="205" y="750"/>
                    <a:pt x="205" y="750"/>
                    <a:pt x="205" y="750"/>
                  </a:cubicBezTo>
                  <a:cubicBezTo>
                    <a:pt x="203" y="750"/>
                    <a:pt x="201" y="751"/>
                    <a:pt x="197" y="757"/>
                  </a:cubicBezTo>
                  <a:cubicBezTo>
                    <a:pt x="195" y="759"/>
                    <a:pt x="192" y="760"/>
                    <a:pt x="190" y="760"/>
                  </a:cubicBezTo>
                  <a:cubicBezTo>
                    <a:pt x="186" y="760"/>
                    <a:pt x="184" y="757"/>
                    <a:pt x="187" y="752"/>
                  </a:cubicBezTo>
                  <a:lnTo>
                    <a:pt x="184" y="750"/>
                  </a:lnTo>
                  <a:cubicBezTo>
                    <a:pt x="183" y="750"/>
                    <a:pt x="177" y="755"/>
                    <a:pt x="175" y="755"/>
                  </a:cubicBezTo>
                  <a:cubicBezTo>
                    <a:pt x="174" y="755"/>
                    <a:pt x="174" y="754"/>
                    <a:pt x="174" y="754"/>
                  </a:cubicBezTo>
                  <a:cubicBezTo>
                    <a:pt x="174" y="754"/>
                    <a:pt x="174" y="754"/>
                    <a:pt x="174" y="754"/>
                  </a:cubicBezTo>
                  <a:cubicBezTo>
                    <a:pt x="173" y="754"/>
                    <a:pt x="171" y="755"/>
                    <a:pt x="166" y="759"/>
                  </a:cubicBezTo>
                  <a:cubicBezTo>
                    <a:pt x="164" y="758"/>
                    <a:pt x="163" y="757"/>
                    <a:pt x="170" y="751"/>
                  </a:cubicBezTo>
                  <a:lnTo>
                    <a:pt x="170" y="751"/>
                  </a:lnTo>
                  <a:cubicBezTo>
                    <a:pt x="163" y="756"/>
                    <a:pt x="159" y="759"/>
                    <a:pt x="158" y="759"/>
                  </a:cubicBezTo>
                  <a:cubicBezTo>
                    <a:pt x="158" y="759"/>
                    <a:pt x="160" y="756"/>
                    <a:pt x="166" y="749"/>
                  </a:cubicBezTo>
                  <a:cubicBezTo>
                    <a:pt x="173" y="742"/>
                    <a:pt x="177" y="739"/>
                    <a:pt x="176" y="739"/>
                  </a:cubicBezTo>
                  <a:lnTo>
                    <a:pt x="176" y="739"/>
                  </a:lnTo>
                  <a:cubicBezTo>
                    <a:pt x="176" y="739"/>
                    <a:pt x="172" y="742"/>
                    <a:pt x="165" y="748"/>
                  </a:cubicBezTo>
                  <a:cubicBezTo>
                    <a:pt x="162" y="750"/>
                    <a:pt x="160" y="752"/>
                    <a:pt x="159" y="752"/>
                  </a:cubicBezTo>
                  <a:cubicBezTo>
                    <a:pt x="159" y="752"/>
                    <a:pt x="160" y="750"/>
                    <a:pt x="163" y="745"/>
                  </a:cubicBezTo>
                  <a:cubicBezTo>
                    <a:pt x="167" y="742"/>
                    <a:pt x="168" y="741"/>
                    <a:pt x="167" y="741"/>
                  </a:cubicBezTo>
                  <a:cubicBezTo>
                    <a:pt x="167" y="741"/>
                    <a:pt x="165" y="742"/>
                    <a:pt x="162" y="744"/>
                  </a:cubicBezTo>
                  <a:cubicBezTo>
                    <a:pt x="154" y="750"/>
                    <a:pt x="147" y="754"/>
                    <a:pt x="145" y="754"/>
                  </a:cubicBezTo>
                  <a:cubicBezTo>
                    <a:pt x="143" y="754"/>
                    <a:pt x="145" y="752"/>
                    <a:pt x="151" y="747"/>
                  </a:cubicBezTo>
                  <a:cubicBezTo>
                    <a:pt x="151" y="747"/>
                    <a:pt x="151" y="746"/>
                    <a:pt x="150" y="746"/>
                  </a:cubicBezTo>
                  <a:cubicBezTo>
                    <a:pt x="149" y="746"/>
                    <a:pt x="147" y="747"/>
                    <a:pt x="142" y="750"/>
                  </a:cubicBezTo>
                  <a:cubicBezTo>
                    <a:pt x="134" y="754"/>
                    <a:pt x="130" y="756"/>
                    <a:pt x="130" y="756"/>
                  </a:cubicBezTo>
                  <a:cubicBezTo>
                    <a:pt x="129" y="756"/>
                    <a:pt x="133" y="754"/>
                    <a:pt x="141" y="748"/>
                  </a:cubicBezTo>
                  <a:cubicBezTo>
                    <a:pt x="147" y="741"/>
                    <a:pt x="150" y="738"/>
                    <a:pt x="149" y="738"/>
                  </a:cubicBezTo>
                  <a:cubicBezTo>
                    <a:pt x="147" y="738"/>
                    <a:pt x="143" y="740"/>
                    <a:pt x="136" y="744"/>
                  </a:cubicBezTo>
                  <a:cubicBezTo>
                    <a:pt x="136" y="744"/>
                    <a:pt x="134" y="746"/>
                    <a:pt x="132" y="746"/>
                  </a:cubicBezTo>
                  <a:cubicBezTo>
                    <a:pt x="131" y="746"/>
                    <a:pt x="131" y="745"/>
                    <a:pt x="134" y="742"/>
                  </a:cubicBezTo>
                  <a:cubicBezTo>
                    <a:pt x="138" y="736"/>
                    <a:pt x="140" y="728"/>
                    <a:pt x="135" y="728"/>
                  </a:cubicBezTo>
                  <a:cubicBezTo>
                    <a:pt x="133" y="728"/>
                    <a:pt x="131" y="729"/>
                    <a:pt x="127" y="732"/>
                  </a:cubicBezTo>
                  <a:lnTo>
                    <a:pt x="125" y="729"/>
                  </a:lnTo>
                  <a:cubicBezTo>
                    <a:pt x="129" y="724"/>
                    <a:pt x="130" y="721"/>
                    <a:pt x="127" y="721"/>
                  </a:cubicBezTo>
                  <a:cubicBezTo>
                    <a:pt x="126" y="721"/>
                    <a:pt x="124" y="722"/>
                    <a:pt x="121" y="723"/>
                  </a:cubicBezTo>
                  <a:lnTo>
                    <a:pt x="114" y="725"/>
                  </a:lnTo>
                  <a:cubicBezTo>
                    <a:pt x="120" y="722"/>
                    <a:pt x="128" y="715"/>
                    <a:pt x="127" y="714"/>
                  </a:cubicBezTo>
                  <a:cubicBezTo>
                    <a:pt x="127" y="714"/>
                    <a:pt x="126" y="713"/>
                    <a:pt x="126" y="713"/>
                  </a:cubicBezTo>
                  <a:cubicBezTo>
                    <a:pt x="125" y="713"/>
                    <a:pt x="123" y="714"/>
                    <a:pt x="118" y="716"/>
                  </a:cubicBezTo>
                  <a:cubicBezTo>
                    <a:pt x="115" y="720"/>
                    <a:pt x="113" y="721"/>
                    <a:pt x="111" y="721"/>
                  </a:cubicBezTo>
                  <a:cubicBezTo>
                    <a:pt x="111" y="721"/>
                    <a:pt x="110" y="720"/>
                    <a:pt x="110" y="720"/>
                  </a:cubicBezTo>
                  <a:cubicBezTo>
                    <a:pt x="109" y="717"/>
                    <a:pt x="116" y="712"/>
                    <a:pt x="124" y="708"/>
                  </a:cubicBezTo>
                  <a:lnTo>
                    <a:pt x="124" y="706"/>
                  </a:lnTo>
                  <a:cubicBezTo>
                    <a:pt x="116" y="710"/>
                    <a:pt x="111" y="712"/>
                    <a:pt x="110" y="712"/>
                  </a:cubicBezTo>
                  <a:cubicBezTo>
                    <a:pt x="109" y="712"/>
                    <a:pt x="111" y="711"/>
                    <a:pt x="115" y="708"/>
                  </a:cubicBezTo>
                  <a:cubicBezTo>
                    <a:pt x="123" y="704"/>
                    <a:pt x="121" y="702"/>
                    <a:pt x="121" y="701"/>
                  </a:cubicBezTo>
                  <a:lnTo>
                    <a:pt x="121" y="701"/>
                  </a:lnTo>
                  <a:cubicBezTo>
                    <a:pt x="119" y="701"/>
                    <a:pt x="118" y="702"/>
                    <a:pt x="118" y="702"/>
                  </a:cubicBezTo>
                  <a:cubicBezTo>
                    <a:pt x="116" y="702"/>
                    <a:pt x="119" y="700"/>
                    <a:pt x="120" y="700"/>
                  </a:cubicBezTo>
                  <a:cubicBezTo>
                    <a:pt x="121" y="700"/>
                    <a:pt x="121" y="700"/>
                    <a:pt x="121" y="701"/>
                  </a:cubicBezTo>
                  <a:lnTo>
                    <a:pt x="129" y="697"/>
                  </a:lnTo>
                  <a:cubicBezTo>
                    <a:pt x="132" y="695"/>
                    <a:pt x="132" y="694"/>
                    <a:pt x="131" y="694"/>
                  </a:cubicBezTo>
                  <a:cubicBezTo>
                    <a:pt x="130" y="694"/>
                    <a:pt x="125" y="696"/>
                    <a:pt x="120" y="698"/>
                  </a:cubicBezTo>
                  <a:lnTo>
                    <a:pt x="119" y="696"/>
                  </a:lnTo>
                  <a:cubicBezTo>
                    <a:pt x="119" y="695"/>
                    <a:pt x="119" y="694"/>
                    <a:pt x="118" y="694"/>
                  </a:cubicBezTo>
                  <a:cubicBezTo>
                    <a:pt x="116" y="694"/>
                    <a:pt x="114" y="695"/>
                    <a:pt x="110" y="697"/>
                  </a:cubicBezTo>
                  <a:cubicBezTo>
                    <a:pt x="104" y="700"/>
                    <a:pt x="98" y="702"/>
                    <a:pt x="95" y="702"/>
                  </a:cubicBezTo>
                  <a:cubicBezTo>
                    <a:pt x="94" y="702"/>
                    <a:pt x="94" y="702"/>
                    <a:pt x="93" y="702"/>
                  </a:cubicBezTo>
                  <a:cubicBezTo>
                    <a:pt x="91" y="703"/>
                    <a:pt x="90" y="703"/>
                    <a:pt x="90" y="703"/>
                  </a:cubicBezTo>
                  <a:cubicBezTo>
                    <a:pt x="90" y="703"/>
                    <a:pt x="92" y="701"/>
                    <a:pt x="93" y="701"/>
                  </a:cubicBezTo>
                  <a:cubicBezTo>
                    <a:pt x="93" y="701"/>
                    <a:pt x="93" y="702"/>
                    <a:pt x="93" y="702"/>
                  </a:cubicBezTo>
                  <a:cubicBezTo>
                    <a:pt x="102" y="699"/>
                    <a:pt x="110" y="696"/>
                    <a:pt x="110" y="694"/>
                  </a:cubicBezTo>
                  <a:cubicBezTo>
                    <a:pt x="109" y="693"/>
                    <a:pt x="118" y="689"/>
                    <a:pt x="118" y="689"/>
                  </a:cubicBezTo>
                  <a:cubicBezTo>
                    <a:pt x="132" y="685"/>
                    <a:pt x="127" y="682"/>
                    <a:pt x="119" y="682"/>
                  </a:cubicBezTo>
                  <a:cubicBezTo>
                    <a:pt x="118" y="682"/>
                    <a:pt x="117" y="682"/>
                    <a:pt x="116" y="683"/>
                  </a:cubicBezTo>
                  <a:cubicBezTo>
                    <a:pt x="111" y="683"/>
                    <a:pt x="108" y="683"/>
                    <a:pt x="106" y="683"/>
                  </a:cubicBezTo>
                  <a:cubicBezTo>
                    <a:pt x="100" y="683"/>
                    <a:pt x="102" y="681"/>
                    <a:pt x="115" y="678"/>
                  </a:cubicBezTo>
                  <a:cubicBezTo>
                    <a:pt x="122" y="676"/>
                    <a:pt x="123" y="675"/>
                    <a:pt x="120" y="675"/>
                  </a:cubicBezTo>
                  <a:cubicBezTo>
                    <a:pt x="117" y="675"/>
                    <a:pt x="104" y="677"/>
                    <a:pt x="89" y="680"/>
                  </a:cubicBezTo>
                  <a:lnTo>
                    <a:pt x="63" y="685"/>
                  </a:lnTo>
                  <a:lnTo>
                    <a:pt x="89" y="678"/>
                  </a:lnTo>
                  <a:cubicBezTo>
                    <a:pt x="123" y="667"/>
                    <a:pt x="123" y="668"/>
                    <a:pt x="106" y="667"/>
                  </a:cubicBezTo>
                  <a:cubicBezTo>
                    <a:pt x="97" y="665"/>
                    <a:pt x="97" y="665"/>
                    <a:pt x="106" y="664"/>
                  </a:cubicBezTo>
                  <a:cubicBezTo>
                    <a:pt x="114" y="661"/>
                    <a:pt x="114" y="660"/>
                    <a:pt x="114" y="655"/>
                  </a:cubicBezTo>
                  <a:cubicBezTo>
                    <a:pt x="115" y="651"/>
                    <a:pt x="115" y="649"/>
                    <a:pt x="110" y="649"/>
                  </a:cubicBezTo>
                  <a:cubicBezTo>
                    <a:pt x="109" y="649"/>
                    <a:pt x="107" y="649"/>
                    <a:pt x="106" y="649"/>
                  </a:cubicBezTo>
                  <a:lnTo>
                    <a:pt x="106" y="646"/>
                  </a:lnTo>
                  <a:cubicBezTo>
                    <a:pt x="117" y="643"/>
                    <a:pt x="118" y="642"/>
                    <a:pt x="112" y="642"/>
                  </a:cubicBezTo>
                  <a:cubicBezTo>
                    <a:pt x="109" y="642"/>
                    <a:pt x="104" y="642"/>
                    <a:pt x="98" y="643"/>
                  </a:cubicBezTo>
                  <a:cubicBezTo>
                    <a:pt x="98" y="643"/>
                    <a:pt x="98" y="642"/>
                    <a:pt x="98" y="640"/>
                  </a:cubicBezTo>
                  <a:lnTo>
                    <a:pt x="107" y="639"/>
                  </a:lnTo>
                  <a:cubicBezTo>
                    <a:pt x="116" y="639"/>
                    <a:pt x="116" y="635"/>
                    <a:pt x="119" y="622"/>
                  </a:cubicBezTo>
                  <a:cubicBezTo>
                    <a:pt x="125" y="609"/>
                    <a:pt x="125" y="606"/>
                    <a:pt x="107" y="605"/>
                  </a:cubicBezTo>
                  <a:cubicBezTo>
                    <a:pt x="95" y="603"/>
                    <a:pt x="92" y="601"/>
                    <a:pt x="98" y="601"/>
                  </a:cubicBezTo>
                  <a:cubicBezTo>
                    <a:pt x="100" y="601"/>
                    <a:pt x="103" y="601"/>
                    <a:pt x="108" y="602"/>
                  </a:cubicBezTo>
                  <a:cubicBezTo>
                    <a:pt x="111" y="602"/>
                    <a:pt x="113" y="602"/>
                    <a:pt x="116" y="602"/>
                  </a:cubicBezTo>
                  <a:cubicBezTo>
                    <a:pt x="121" y="602"/>
                    <a:pt x="124" y="601"/>
                    <a:pt x="118" y="601"/>
                  </a:cubicBezTo>
                  <a:cubicBezTo>
                    <a:pt x="118" y="601"/>
                    <a:pt x="119" y="597"/>
                    <a:pt x="128" y="597"/>
                  </a:cubicBezTo>
                  <a:cubicBezTo>
                    <a:pt x="147" y="595"/>
                    <a:pt x="139" y="593"/>
                    <a:pt x="130" y="591"/>
                  </a:cubicBezTo>
                  <a:cubicBezTo>
                    <a:pt x="113" y="589"/>
                    <a:pt x="121" y="589"/>
                    <a:pt x="130" y="589"/>
                  </a:cubicBezTo>
                  <a:cubicBezTo>
                    <a:pt x="136" y="589"/>
                    <a:pt x="140" y="590"/>
                    <a:pt x="143" y="590"/>
                  </a:cubicBezTo>
                  <a:cubicBezTo>
                    <a:pt x="145" y="590"/>
                    <a:pt x="145" y="589"/>
                    <a:pt x="141" y="588"/>
                  </a:cubicBezTo>
                  <a:cubicBezTo>
                    <a:pt x="134" y="586"/>
                    <a:pt x="129" y="577"/>
                    <a:pt x="137" y="577"/>
                  </a:cubicBezTo>
                  <a:cubicBezTo>
                    <a:pt x="139" y="577"/>
                    <a:pt x="141" y="577"/>
                    <a:pt x="144" y="578"/>
                  </a:cubicBezTo>
                  <a:lnTo>
                    <a:pt x="145" y="575"/>
                  </a:lnTo>
                  <a:cubicBezTo>
                    <a:pt x="137" y="573"/>
                    <a:pt x="138" y="569"/>
                    <a:pt x="139" y="567"/>
                  </a:cubicBezTo>
                  <a:cubicBezTo>
                    <a:pt x="139" y="565"/>
                    <a:pt x="140" y="564"/>
                    <a:pt x="142" y="564"/>
                  </a:cubicBezTo>
                  <a:cubicBezTo>
                    <a:pt x="144" y="564"/>
                    <a:pt x="146" y="564"/>
                    <a:pt x="148" y="565"/>
                  </a:cubicBezTo>
                  <a:cubicBezTo>
                    <a:pt x="152" y="567"/>
                    <a:pt x="154" y="568"/>
                    <a:pt x="155" y="568"/>
                  </a:cubicBezTo>
                  <a:cubicBezTo>
                    <a:pt x="156" y="568"/>
                    <a:pt x="154" y="566"/>
                    <a:pt x="150" y="563"/>
                  </a:cubicBezTo>
                  <a:cubicBezTo>
                    <a:pt x="151" y="560"/>
                    <a:pt x="134" y="554"/>
                    <a:pt x="135" y="552"/>
                  </a:cubicBezTo>
                  <a:cubicBezTo>
                    <a:pt x="126" y="550"/>
                    <a:pt x="118" y="546"/>
                    <a:pt x="119" y="545"/>
                  </a:cubicBezTo>
                  <a:lnTo>
                    <a:pt x="119" y="545"/>
                  </a:lnTo>
                  <a:lnTo>
                    <a:pt x="127" y="547"/>
                  </a:lnTo>
                  <a:lnTo>
                    <a:pt x="144" y="552"/>
                  </a:lnTo>
                  <a:cubicBezTo>
                    <a:pt x="145" y="551"/>
                    <a:pt x="145" y="549"/>
                    <a:pt x="137" y="547"/>
                  </a:cubicBezTo>
                  <a:lnTo>
                    <a:pt x="137" y="547"/>
                  </a:lnTo>
                  <a:cubicBezTo>
                    <a:pt x="139" y="547"/>
                    <a:pt x="141" y="547"/>
                    <a:pt x="142" y="547"/>
                  </a:cubicBezTo>
                  <a:cubicBezTo>
                    <a:pt x="146" y="547"/>
                    <a:pt x="146" y="546"/>
                    <a:pt x="147" y="543"/>
                  </a:cubicBezTo>
                  <a:cubicBezTo>
                    <a:pt x="148" y="541"/>
                    <a:pt x="150" y="538"/>
                    <a:pt x="142" y="533"/>
                  </a:cubicBezTo>
                  <a:lnTo>
                    <a:pt x="142" y="533"/>
                  </a:lnTo>
                  <a:cubicBezTo>
                    <a:pt x="145" y="534"/>
                    <a:pt x="148" y="535"/>
                    <a:pt x="150" y="535"/>
                  </a:cubicBezTo>
                  <a:cubicBezTo>
                    <a:pt x="159" y="535"/>
                    <a:pt x="159" y="528"/>
                    <a:pt x="145" y="522"/>
                  </a:cubicBezTo>
                  <a:cubicBezTo>
                    <a:pt x="139" y="520"/>
                    <a:pt x="137" y="519"/>
                    <a:pt x="142" y="519"/>
                  </a:cubicBezTo>
                  <a:cubicBezTo>
                    <a:pt x="143" y="519"/>
                    <a:pt x="145" y="519"/>
                    <a:pt x="146" y="519"/>
                  </a:cubicBezTo>
                  <a:cubicBezTo>
                    <a:pt x="149" y="519"/>
                    <a:pt x="152" y="519"/>
                    <a:pt x="152" y="519"/>
                  </a:cubicBezTo>
                  <a:cubicBezTo>
                    <a:pt x="154" y="519"/>
                    <a:pt x="152" y="519"/>
                    <a:pt x="147" y="517"/>
                  </a:cubicBezTo>
                  <a:cubicBezTo>
                    <a:pt x="143" y="514"/>
                    <a:pt x="144" y="513"/>
                    <a:pt x="147" y="513"/>
                  </a:cubicBezTo>
                  <a:cubicBezTo>
                    <a:pt x="149" y="513"/>
                    <a:pt x="153" y="514"/>
                    <a:pt x="157" y="514"/>
                  </a:cubicBezTo>
                  <a:cubicBezTo>
                    <a:pt x="164" y="516"/>
                    <a:pt x="168" y="517"/>
                    <a:pt x="170" y="517"/>
                  </a:cubicBezTo>
                  <a:cubicBezTo>
                    <a:pt x="174" y="517"/>
                    <a:pt x="172" y="515"/>
                    <a:pt x="167" y="513"/>
                  </a:cubicBezTo>
                  <a:cubicBezTo>
                    <a:pt x="160" y="508"/>
                    <a:pt x="161" y="504"/>
                    <a:pt x="162" y="503"/>
                  </a:cubicBezTo>
                  <a:cubicBezTo>
                    <a:pt x="154" y="497"/>
                    <a:pt x="155" y="496"/>
                    <a:pt x="146" y="495"/>
                  </a:cubicBezTo>
                  <a:cubicBezTo>
                    <a:pt x="141" y="493"/>
                    <a:pt x="135" y="491"/>
                    <a:pt x="129" y="489"/>
                  </a:cubicBezTo>
                  <a:cubicBezTo>
                    <a:pt x="126" y="486"/>
                    <a:pt x="126" y="485"/>
                    <a:pt x="127" y="485"/>
                  </a:cubicBezTo>
                  <a:cubicBezTo>
                    <a:pt x="128" y="485"/>
                    <a:pt x="130" y="486"/>
                    <a:pt x="130" y="487"/>
                  </a:cubicBezTo>
                  <a:cubicBezTo>
                    <a:pt x="137" y="492"/>
                    <a:pt x="138" y="491"/>
                    <a:pt x="147" y="492"/>
                  </a:cubicBezTo>
                  <a:cubicBezTo>
                    <a:pt x="149" y="492"/>
                    <a:pt x="150" y="492"/>
                    <a:pt x="151" y="492"/>
                  </a:cubicBezTo>
                  <a:cubicBezTo>
                    <a:pt x="156" y="492"/>
                    <a:pt x="156" y="490"/>
                    <a:pt x="157" y="489"/>
                  </a:cubicBezTo>
                  <a:lnTo>
                    <a:pt x="160" y="483"/>
                  </a:lnTo>
                  <a:cubicBezTo>
                    <a:pt x="170" y="482"/>
                    <a:pt x="170" y="480"/>
                    <a:pt x="162" y="477"/>
                  </a:cubicBezTo>
                  <a:lnTo>
                    <a:pt x="153" y="475"/>
                  </a:lnTo>
                  <a:lnTo>
                    <a:pt x="153" y="475"/>
                  </a:lnTo>
                  <a:cubicBezTo>
                    <a:pt x="154" y="475"/>
                    <a:pt x="156" y="476"/>
                    <a:pt x="157" y="476"/>
                  </a:cubicBezTo>
                  <a:cubicBezTo>
                    <a:pt x="171" y="476"/>
                    <a:pt x="175" y="462"/>
                    <a:pt x="160" y="456"/>
                  </a:cubicBezTo>
                  <a:lnTo>
                    <a:pt x="160" y="456"/>
                  </a:lnTo>
                  <a:lnTo>
                    <a:pt x="169" y="458"/>
                  </a:lnTo>
                  <a:cubicBezTo>
                    <a:pt x="172" y="459"/>
                    <a:pt x="173" y="459"/>
                    <a:pt x="175" y="459"/>
                  </a:cubicBezTo>
                  <a:cubicBezTo>
                    <a:pt x="177" y="459"/>
                    <a:pt x="177" y="458"/>
                    <a:pt x="178" y="457"/>
                  </a:cubicBezTo>
                  <a:cubicBezTo>
                    <a:pt x="179" y="455"/>
                    <a:pt x="172" y="447"/>
                    <a:pt x="174" y="443"/>
                  </a:cubicBezTo>
                  <a:cubicBezTo>
                    <a:pt x="175" y="437"/>
                    <a:pt x="178" y="432"/>
                    <a:pt x="169" y="430"/>
                  </a:cubicBezTo>
                  <a:cubicBezTo>
                    <a:pt x="169" y="429"/>
                    <a:pt x="169" y="429"/>
                    <a:pt x="170" y="429"/>
                  </a:cubicBezTo>
                  <a:cubicBezTo>
                    <a:pt x="171" y="429"/>
                    <a:pt x="173" y="429"/>
                    <a:pt x="178" y="431"/>
                  </a:cubicBezTo>
                  <a:cubicBezTo>
                    <a:pt x="182" y="433"/>
                    <a:pt x="184" y="434"/>
                    <a:pt x="185" y="434"/>
                  </a:cubicBezTo>
                  <a:cubicBezTo>
                    <a:pt x="186" y="434"/>
                    <a:pt x="187" y="433"/>
                    <a:pt x="187" y="432"/>
                  </a:cubicBezTo>
                  <a:cubicBezTo>
                    <a:pt x="188" y="430"/>
                    <a:pt x="179" y="428"/>
                    <a:pt x="171" y="426"/>
                  </a:cubicBezTo>
                  <a:cubicBezTo>
                    <a:pt x="162" y="422"/>
                    <a:pt x="163" y="421"/>
                    <a:pt x="172" y="421"/>
                  </a:cubicBezTo>
                  <a:cubicBezTo>
                    <a:pt x="182" y="421"/>
                    <a:pt x="183" y="414"/>
                    <a:pt x="176" y="409"/>
                  </a:cubicBezTo>
                  <a:cubicBezTo>
                    <a:pt x="176" y="408"/>
                    <a:pt x="177" y="408"/>
                    <a:pt x="179" y="408"/>
                  </a:cubicBezTo>
                  <a:cubicBezTo>
                    <a:pt x="180" y="408"/>
                    <a:pt x="182" y="408"/>
                    <a:pt x="185" y="409"/>
                  </a:cubicBezTo>
                  <a:cubicBezTo>
                    <a:pt x="188" y="409"/>
                    <a:pt x="190" y="409"/>
                    <a:pt x="192" y="409"/>
                  </a:cubicBezTo>
                  <a:cubicBezTo>
                    <a:pt x="198" y="409"/>
                    <a:pt x="200" y="408"/>
                    <a:pt x="188" y="402"/>
                  </a:cubicBezTo>
                  <a:cubicBezTo>
                    <a:pt x="188" y="401"/>
                    <a:pt x="188" y="401"/>
                    <a:pt x="189" y="401"/>
                  </a:cubicBezTo>
                  <a:cubicBezTo>
                    <a:pt x="190" y="401"/>
                    <a:pt x="192" y="401"/>
                    <a:pt x="197" y="403"/>
                  </a:cubicBezTo>
                  <a:cubicBezTo>
                    <a:pt x="201" y="404"/>
                    <a:pt x="205" y="405"/>
                    <a:pt x="207" y="405"/>
                  </a:cubicBezTo>
                  <a:cubicBezTo>
                    <a:pt x="208" y="405"/>
                    <a:pt x="207" y="404"/>
                    <a:pt x="198" y="400"/>
                  </a:cubicBezTo>
                  <a:cubicBezTo>
                    <a:pt x="191" y="394"/>
                    <a:pt x="192" y="390"/>
                    <a:pt x="202" y="390"/>
                  </a:cubicBezTo>
                  <a:cubicBezTo>
                    <a:pt x="202" y="389"/>
                    <a:pt x="202" y="388"/>
                    <a:pt x="194" y="384"/>
                  </a:cubicBezTo>
                  <a:lnTo>
                    <a:pt x="185" y="382"/>
                  </a:lnTo>
                  <a:lnTo>
                    <a:pt x="185" y="382"/>
                  </a:lnTo>
                  <a:cubicBezTo>
                    <a:pt x="193" y="383"/>
                    <a:pt x="197" y="384"/>
                    <a:pt x="199" y="384"/>
                  </a:cubicBezTo>
                  <a:cubicBezTo>
                    <a:pt x="200" y="384"/>
                    <a:pt x="196" y="383"/>
                    <a:pt x="187" y="379"/>
                  </a:cubicBezTo>
                  <a:cubicBezTo>
                    <a:pt x="182" y="377"/>
                    <a:pt x="180" y="376"/>
                    <a:pt x="181" y="376"/>
                  </a:cubicBezTo>
                  <a:cubicBezTo>
                    <a:pt x="182" y="376"/>
                    <a:pt x="184" y="377"/>
                    <a:pt x="188" y="377"/>
                  </a:cubicBezTo>
                  <a:cubicBezTo>
                    <a:pt x="191" y="378"/>
                    <a:pt x="193" y="378"/>
                    <a:pt x="194" y="378"/>
                  </a:cubicBezTo>
                  <a:cubicBezTo>
                    <a:pt x="197" y="378"/>
                    <a:pt x="197" y="377"/>
                    <a:pt x="197" y="377"/>
                  </a:cubicBezTo>
                  <a:cubicBezTo>
                    <a:pt x="198" y="376"/>
                    <a:pt x="192" y="366"/>
                    <a:pt x="196" y="358"/>
                  </a:cubicBezTo>
                  <a:cubicBezTo>
                    <a:pt x="200" y="346"/>
                    <a:pt x="202" y="342"/>
                    <a:pt x="194" y="338"/>
                  </a:cubicBezTo>
                  <a:cubicBezTo>
                    <a:pt x="190" y="336"/>
                    <a:pt x="188" y="334"/>
                    <a:pt x="189" y="334"/>
                  </a:cubicBezTo>
                  <a:cubicBezTo>
                    <a:pt x="190" y="334"/>
                    <a:pt x="192" y="335"/>
                    <a:pt x="196" y="336"/>
                  </a:cubicBezTo>
                  <a:cubicBezTo>
                    <a:pt x="198" y="336"/>
                    <a:pt x="200" y="336"/>
                    <a:pt x="201" y="336"/>
                  </a:cubicBezTo>
                  <a:cubicBezTo>
                    <a:pt x="205" y="336"/>
                    <a:pt x="205" y="336"/>
                    <a:pt x="206" y="335"/>
                  </a:cubicBezTo>
                  <a:cubicBezTo>
                    <a:pt x="206" y="334"/>
                    <a:pt x="207" y="333"/>
                    <a:pt x="208" y="333"/>
                  </a:cubicBezTo>
                  <a:cubicBezTo>
                    <a:pt x="210" y="333"/>
                    <a:pt x="212" y="334"/>
                    <a:pt x="215" y="335"/>
                  </a:cubicBezTo>
                  <a:cubicBezTo>
                    <a:pt x="208" y="330"/>
                    <a:pt x="208" y="330"/>
                    <a:pt x="209" y="329"/>
                  </a:cubicBezTo>
                  <a:lnTo>
                    <a:pt x="209" y="329"/>
                  </a:lnTo>
                  <a:cubicBezTo>
                    <a:pt x="212" y="330"/>
                    <a:pt x="214" y="331"/>
                    <a:pt x="215" y="331"/>
                  </a:cubicBezTo>
                  <a:cubicBezTo>
                    <a:pt x="216" y="331"/>
                    <a:pt x="214" y="329"/>
                    <a:pt x="210" y="326"/>
                  </a:cubicBezTo>
                  <a:cubicBezTo>
                    <a:pt x="202" y="321"/>
                    <a:pt x="198" y="319"/>
                    <a:pt x="198" y="319"/>
                  </a:cubicBezTo>
                  <a:lnTo>
                    <a:pt x="198" y="319"/>
                  </a:lnTo>
                  <a:cubicBezTo>
                    <a:pt x="199" y="319"/>
                    <a:pt x="203" y="321"/>
                    <a:pt x="211" y="325"/>
                  </a:cubicBezTo>
                  <a:cubicBezTo>
                    <a:pt x="216" y="327"/>
                    <a:pt x="221" y="327"/>
                    <a:pt x="223" y="327"/>
                  </a:cubicBezTo>
                  <a:cubicBezTo>
                    <a:pt x="224" y="327"/>
                    <a:pt x="224" y="327"/>
                    <a:pt x="220" y="326"/>
                  </a:cubicBezTo>
                  <a:cubicBezTo>
                    <a:pt x="212" y="321"/>
                    <a:pt x="213" y="319"/>
                    <a:pt x="207" y="314"/>
                  </a:cubicBezTo>
                  <a:cubicBezTo>
                    <a:pt x="207" y="313"/>
                    <a:pt x="208" y="312"/>
                    <a:pt x="209" y="312"/>
                  </a:cubicBezTo>
                  <a:cubicBezTo>
                    <a:pt x="210" y="312"/>
                    <a:pt x="212" y="313"/>
                    <a:pt x="216" y="315"/>
                  </a:cubicBezTo>
                  <a:cubicBezTo>
                    <a:pt x="217" y="315"/>
                    <a:pt x="218" y="315"/>
                    <a:pt x="218" y="315"/>
                  </a:cubicBezTo>
                  <a:cubicBezTo>
                    <a:pt x="224" y="315"/>
                    <a:pt x="219" y="306"/>
                    <a:pt x="213" y="301"/>
                  </a:cubicBezTo>
                  <a:cubicBezTo>
                    <a:pt x="209" y="298"/>
                    <a:pt x="207" y="297"/>
                    <a:pt x="209" y="297"/>
                  </a:cubicBezTo>
                  <a:cubicBezTo>
                    <a:pt x="209" y="297"/>
                    <a:pt x="211" y="298"/>
                    <a:pt x="215" y="299"/>
                  </a:cubicBezTo>
                  <a:cubicBezTo>
                    <a:pt x="219" y="301"/>
                    <a:pt x="221" y="302"/>
                    <a:pt x="223" y="302"/>
                  </a:cubicBezTo>
                  <a:cubicBezTo>
                    <a:pt x="224" y="302"/>
                    <a:pt x="224" y="302"/>
                    <a:pt x="225" y="301"/>
                  </a:cubicBezTo>
                  <a:cubicBezTo>
                    <a:pt x="222" y="299"/>
                    <a:pt x="222" y="299"/>
                    <a:pt x="222" y="299"/>
                  </a:cubicBezTo>
                  <a:lnTo>
                    <a:pt x="222" y="299"/>
                  </a:lnTo>
                  <a:cubicBezTo>
                    <a:pt x="223" y="299"/>
                    <a:pt x="227" y="302"/>
                    <a:pt x="233" y="305"/>
                  </a:cubicBezTo>
                  <a:cubicBezTo>
                    <a:pt x="236" y="307"/>
                    <a:pt x="238" y="308"/>
                    <a:pt x="239" y="308"/>
                  </a:cubicBezTo>
                  <a:cubicBezTo>
                    <a:pt x="240" y="308"/>
                    <a:pt x="241" y="307"/>
                    <a:pt x="242" y="306"/>
                  </a:cubicBezTo>
                  <a:cubicBezTo>
                    <a:pt x="235" y="300"/>
                    <a:pt x="239" y="294"/>
                    <a:pt x="242" y="291"/>
                  </a:cubicBezTo>
                  <a:cubicBezTo>
                    <a:pt x="246" y="284"/>
                    <a:pt x="239" y="279"/>
                    <a:pt x="227" y="266"/>
                  </a:cubicBezTo>
                  <a:lnTo>
                    <a:pt x="213" y="255"/>
                  </a:lnTo>
                  <a:lnTo>
                    <a:pt x="213" y="255"/>
                  </a:lnTo>
                  <a:lnTo>
                    <a:pt x="228" y="264"/>
                  </a:lnTo>
                  <a:lnTo>
                    <a:pt x="250" y="279"/>
                  </a:lnTo>
                  <a:cubicBezTo>
                    <a:pt x="252" y="278"/>
                    <a:pt x="244" y="272"/>
                    <a:pt x="237" y="268"/>
                  </a:cubicBezTo>
                  <a:cubicBezTo>
                    <a:pt x="232" y="264"/>
                    <a:pt x="230" y="262"/>
                    <a:pt x="234" y="262"/>
                  </a:cubicBezTo>
                  <a:cubicBezTo>
                    <a:pt x="235" y="262"/>
                    <a:pt x="237" y="262"/>
                    <a:pt x="240" y="263"/>
                  </a:cubicBezTo>
                  <a:cubicBezTo>
                    <a:pt x="243" y="264"/>
                    <a:pt x="245" y="265"/>
                    <a:pt x="247" y="265"/>
                  </a:cubicBezTo>
                  <a:cubicBezTo>
                    <a:pt x="249" y="265"/>
                    <a:pt x="248" y="262"/>
                    <a:pt x="244" y="259"/>
                  </a:cubicBezTo>
                  <a:cubicBezTo>
                    <a:pt x="244" y="258"/>
                    <a:pt x="245" y="257"/>
                    <a:pt x="247" y="257"/>
                  </a:cubicBezTo>
                  <a:cubicBezTo>
                    <a:pt x="248" y="257"/>
                    <a:pt x="250" y="258"/>
                    <a:pt x="254" y="260"/>
                  </a:cubicBezTo>
                  <a:cubicBezTo>
                    <a:pt x="255" y="259"/>
                    <a:pt x="255" y="259"/>
                    <a:pt x="248" y="253"/>
                  </a:cubicBezTo>
                  <a:cubicBezTo>
                    <a:pt x="244" y="250"/>
                    <a:pt x="243" y="248"/>
                    <a:pt x="244" y="248"/>
                  </a:cubicBezTo>
                  <a:cubicBezTo>
                    <a:pt x="245" y="248"/>
                    <a:pt x="247" y="249"/>
                    <a:pt x="250" y="251"/>
                  </a:cubicBezTo>
                  <a:cubicBezTo>
                    <a:pt x="257" y="255"/>
                    <a:pt x="261" y="257"/>
                    <a:pt x="263" y="257"/>
                  </a:cubicBezTo>
                  <a:cubicBezTo>
                    <a:pt x="266" y="257"/>
                    <a:pt x="266" y="254"/>
                    <a:pt x="262" y="251"/>
                  </a:cubicBezTo>
                  <a:cubicBezTo>
                    <a:pt x="255" y="246"/>
                    <a:pt x="255" y="244"/>
                    <a:pt x="256" y="243"/>
                  </a:cubicBezTo>
                  <a:cubicBezTo>
                    <a:pt x="257" y="242"/>
                    <a:pt x="258" y="241"/>
                    <a:pt x="253" y="234"/>
                  </a:cubicBezTo>
                  <a:lnTo>
                    <a:pt x="255" y="232"/>
                  </a:lnTo>
                  <a:cubicBezTo>
                    <a:pt x="255" y="232"/>
                    <a:pt x="255" y="232"/>
                    <a:pt x="255" y="232"/>
                  </a:cubicBezTo>
                  <a:cubicBezTo>
                    <a:pt x="257" y="232"/>
                    <a:pt x="262" y="237"/>
                    <a:pt x="261" y="238"/>
                  </a:cubicBezTo>
                  <a:lnTo>
                    <a:pt x="268" y="243"/>
                  </a:lnTo>
                  <a:cubicBezTo>
                    <a:pt x="271" y="241"/>
                    <a:pt x="272" y="239"/>
                    <a:pt x="266" y="233"/>
                  </a:cubicBezTo>
                  <a:cubicBezTo>
                    <a:pt x="260" y="226"/>
                    <a:pt x="258" y="223"/>
                    <a:pt x="258" y="223"/>
                  </a:cubicBezTo>
                  <a:lnTo>
                    <a:pt x="258" y="223"/>
                  </a:lnTo>
                  <a:cubicBezTo>
                    <a:pt x="258" y="223"/>
                    <a:pt x="261" y="226"/>
                    <a:pt x="267" y="232"/>
                  </a:cubicBezTo>
                  <a:cubicBezTo>
                    <a:pt x="272" y="235"/>
                    <a:pt x="276" y="238"/>
                    <a:pt x="278" y="238"/>
                  </a:cubicBezTo>
                  <a:cubicBezTo>
                    <a:pt x="279" y="238"/>
                    <a:pt x="278" y="237"/>
                    <a:pt x="276" y="235"/>
                  </a:cubicBezTo>
                  <a:cubicBezTo>
                    <a:pt x="271" y="229"/>
                    <a:pt x="270" y="227"/>
                    <a:pt x="271" y="227"/>
                  </a:cubicBezTo>
                  <a:cubicBezTo>
                    <a:pt x="272" y="227"/>
                    <a:pt x="276" y="230"/>
                    <a:pt x="279" y="233"/>
                  </a:cubicBezTo>
                  <a:cubicBezTo>
                    <a:pt x="284" y="239"/>
                    <a:pt x="287" y="242"/>
                    <a:pt x="288" y="242"/>
                  </a:cubicBezTo>
                  <a:cubicBezTo>
                    <a:pt x="289" y="242"/>
                    <a:pt x="287" y="238"/>
                    <a:pt x="282" y="229"/>
                  </a:cubicBezTo>
                  <a:cubicBezTo>
                    <a:pt x="284" y="227"/>
                    <a:pt x="283" y="217"/>
                    <a:pt x="286" y="214"/>
                  </a:cubicBezTo>
                  <a:cubicBezTo>
                    <a:pt x="289" y="211"/>
                    <a:pt x="291" y="209"/>
                    <a:pt x="294" y="209"/>
                  </a:cubicBezTo>
                  <a:cubicBezTo>
                    <a:pt x="296" y="209"/>
                    <a:pt x="298" y="210"/>
                    <a:pt x="301" y="213"/>
                  </a:cubicBezTo>
                  <a:cubicBezTo>
                    <a:pt x="301" y="213"/>
                    <a:pt x="302" y="214"/>
                    <a:pt x="302" y="214"/>
                  </a:cubicBezTo>
                  <a:lnTo>
                    <a:pt x="302" y="214"/>
                  </a:lnTo>
                  <a:cubicBezTo>
                    <a:pt x="296" y="205"/>
                    <a:pt x="297" y="204"/>
                    <a:pt x="300" y="202"/>
                  </a:cubicBezTo>
                  <a:lnTo>
                    <a:pt x="300" y="202"/>
                  </a:lnTo>
                  <a:cubicBezTo>
                    <a:pt x="301" y="203"/>
                    <a:pt x="303" y="203"/>
                    <a:pt x="303" y="203"/>
                  </a:cubicBezTo>
                  <a:cubicBezTo>
                    <a:pt x="309" y="203"/>
                    <a:pt x="306" y="196"/>
                    <a:pt x="302" y="189"/>
                  </a:cubicBezTo>
                  <a:lnTo>
                    <a:pt x="300" y="191"/>
                  </a:lnTo>
                  <a:cubicBezTo>
                    <a:pt x="292" y="182"/>
                    <a:pt x="290" y="179"/>
                    <a:pt x="292" y="179"/>
                  </a:cubicBezTo>
                  <a:cubicBezTo>
                    <a:pt x="293" y="179"/>
                    <a:pt x="295" y="180"/>
                    <a:pt x="298" y="181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300" y="181"/>
                    <a:pt x="305" y="187"/>
                    <a:pt x="310" y="195"/>
                  </a:cubicBezTo>
                  <a:cubicBezTo>
                    <a:pt x="315" y="201"/>
                    <a:pt x="321" y="206"/>
                    <a:pt x="323" y="206"/>
                  </a:cubicBezTo>
                  <a:cubicBezTo>
                    <a:pt x="323" y="206"/>
                    <a:pt x="323" y="206"/>
                    <a:pt x="323" y="206"/>
                  </a:cubicBezTo>
                  <a:cubicBezTo>
                    <a:pt x="325" y="205"/>
                    <a:pt x="327" y="204"/>
                    <a:pt x="319" y="198"/>
                  </a:cubicBezTo>
                  <a:cubicBezTo>
                    <a:pt x="314" y="191"/>
                    <a:pt x="314" y="191"/>
                    <a:pt x="316" y="190"/>
                  </a:cubicBezTo>
                  <a:cubicBezTo>
                    <a:pt x="317" y="189"/>
                    <a:pt x="318" y="188"/>
                    <a:pt x="314" y="180"/>
                  </a:cubicBezTo>
                  <a:cubicBezTo>
                    <a:pt x="309" y="173"/>
                    <a:pt x="310" y="172"/>
                    <a:pt x="311" y="172"/>
                  </a:cubicBezTo>
                  <a:cubicBezTo>
                    <a:pt x="315" y="175"/>
                    <a:pt x="318" y="176"/>
                    <a:pt x="319" y="176"/>
                  </a:cubicBezTo>
                  <a:cubicBezTo>
                    <a:pt x="320" y="176"/>
                    <a:pt x="321" y="176"/>
                    <a:pt x="321" y="176"/>
                  </a:cubicBezTo>
                  <a:lnTo>
                    <a:pt x="326" y="183"/>
                  </a:lnTo>
                  <a:cubicBezTo>
                    <a:pt x="329" y="188"/>
                    <a:pt x="334" y="192"/>
                    <a:pt x="338" y="196"/>
                  </a:cubicBezTo>
                  <a:cubicBezTo>
                    <a:pt x="339" y="196"/>
                    <a:pt x="334" y="188"/>
                    <a:pt x="334" y="188"/>
                  </a:cubicBezTo>
                  <a:cubicBezTo>
                    <a:pt x="328" y="180"/>
                    <a:pt x="362" y="161"/>
                    <a:pt x="366" y="159"/>
                  </a:cubicBezTo>
                  <a:cubicBezTo>
                    <a:pt x="369" y="162"/>
                    <a:pt x="371" y="163"/>
                    <a:pt x="373" y="163"/>
                  </a:cubicBezTo>
                  <a:cubicBezTo>
                    <a:pt x="375" y="163"/>
                    <a:pt x="375" y="160"/>
                    <a:pt x="372" y="156"/>
                  </a:cubicBezTo>
                  <a:cubicBezTo>
                    <a:pt x="367" y="149"/>
                    <a:pt x="375" y="145"/>
                    <a:pt x="384" y="141"/>
                  </a:cubicBezTo>
                  <a:cubicBezTo>
                    <a:pt x="394" y="136"/>
                    <a:pt x="402" y="134"/>
                    <a:pt x="399" y="125"/>
                  </a:cubicBezTo>
                  <a:lnTo>
                    <a:pt x="403" y="124"/>
                  </a:lnTo>
                  <a:cubicBezTo>
                    <a:pt x="406" y="123"/>
                    <a:pt x="406" y="114"/>
                    <a:pt x="408" y="113"/>
                  </a:cubicBezTo>
                  <a:cubicBezTo>
                    <a:pt x="407" y="108"/>
                    <a:pt x="407" y="106"/>
                    <a:pt x="407" y="106"/>
                  </a:cubicBezTo>
                  <a:lnTo>
                    <a:pt x="407" y="106"/>
                  </a:lnTo>
                  <a:cubicBezTo>
                    <a:pt x="408" y="106"/>
                    <a:pt x="409" y="108"/>
                    <a:pt x="410" y="113"/>
                  </a:cubicBezTo>
                  <a:cubicBezTo>
                    <a:pt x="413" y="121"/>
                    <a:pt x="415" y="128"/>
                    <a:pt x="418" y="128"/>
                  </a:cubicBezTo>
                  <a:cubicBezTo>
                    <a:pt x="420" y="127"/>
                    <a:pt x="418" y="119"/>
                    <a:pt x="414" y="110"/>
                  </a:cubicBezTo>
                  <a:cubicBezTo>
                    <a:pt x="412" y="103"/>
                    <a:pt x="413" y="102"/>
                    <a:pt x="413" y="102"/>
                  </a:cubicBezTo>
                  <a:cubicBezTo>
                    <a:pt x="414" y="102"/>
                    <a:pt x="414" y="102"/>
                    <a:pt x="418" y="109"/>
                  </a:cubicBezTo>
                  <a:cubicBezTo>
                    <a:pt x="421" y="118"/>
                    <a:pt x="423" y="126"/>
                    <a:pt x="423" y="126"/>
                  </a:cubicBezTo>
                  <a:lnTo>
                    <a:pt x="425" y="126"/>
                  </a:lnTo>
                  <a:cubicBezTo>
                    <a:pt x="422" y="117"/>
                    <a:pt x="423" y="117"/>
                    <a:pt x="423" y="117"/>
                  </a:cubicBezTo>
                  <a:cubicBezTo>
                    <a:pt x="424" y="117"/>
                    <a:pt x="424" y="117"/>
                    <a:pt x="424" y="117"/>
                  </a:cubicBezTo>
                  <a:cubicBezTo>
                    <a:pt x="426" y="117"/>
                    <a:pt x="427" y="120"/>
                    <a:pt x="431" y="133"/>
                  </a:cubicBezTo>
                  <a:cubicBezTo>
                    <a:pt x="434" y="141"/>
                    <a:pt x="436" y="145"/>
                    <a:pt x="436" y="145"/>
                  </a:cubicBezTo>
                  <a:cubicBezTo>
                    <a:pt x="437" y="145"/>
                    <a:pt x="436" y="141"/>
                    <a:pt x="434" y="132"/>
                  </a:cubicBezTo>
                  <a:lnTo>
                    <a:pt x="434" y="123"/>
                  </a:lnTo>
                  <a:cubicBezTo>
                    <a:pt x="436" y="128"/>
                    <a:pt x="438" y="130"/>
                    <a:pt x="438" y="130"/>
                  </a:cubicBezTo>
                  <a:cubicBezTo>
                    <a:pt x="440" y="130"/>
                    <a:pt x="439" y="119"/>
                    <a:pt x="438" y="113"/>
                  </a:cubicBezTo>
                  <a:lnTo>
                    <a:pt x="438" y="113"/>
                  </a:lnTo>
                  <a:cubicBezTo>
                    <a:pt x="441" y="121"/>
                    <a:pt x="443" y="125"/>
                    <a:pt x="444" y="125"/>
                  </a:cubicBezTo>
                  <a:cubicBezTo>
                    <a:pt x="445" y="125"/>
                    <a:pt x="445" y="120"/>
                    <a:pt x="443" y="112"/>
                  </a:cubicBezTo>
                  <a:cubicBezTo>
                    <a:pt x="442" y="107"/>
                    <a:pt x="441" y="105"/>
                    <a:pt x="442" y="105"/>
                  </a:cubicBezTo>
                  <a:cubicBezTo>
                    <a:pt x="443" y="105"/>
                    <a:pt x="444" y="107"/>
                    <a:pt x="446" y="110"/>
                  </a:cubicBezTo>
                  <a:cubicBezTo>
                    <a:pt x="449" y="118"/>
                    <a:pt x="451" y="118"/>
                    <a:pt x="453" y="118"/>
                  </a:cubicBezTo>
                  <a:cubicBezTo>
                    <a:pt x="453" y="118"/>
                    <a:pt x="454" y="118"/>
                    <a:pt x="455" y="118"/>
                  </a:cubicBezTo>
                  <a:cubicBezTo>
                    <a:pt x="455" y="109"/>
                    <a:pt x="466" y="106"/>
                    <a:pt x="478" y="105"/>
                  </a:cubicBezTo>
                  <a:cubicBezTo>
                    <a:pt x="494" y="103"/>
                    <a:pt x="503" y="102"/>
                    <a:pt x="502" y="94"/>
                  </a:cubicBezTo>
                  <a:cubicBezTo>
                    <a:pt x="502" y="93"/>
                    <a:pt x="503" y="93"/>
                    <a:pt x="503" y="93"/>
                  </a:cubicBezTo>
                  <a:cubicBezTo>
                    <a:pt x="504" y="93"/>
                    <a:pt x="505" y="95"/>
                    <a:pt x="506" y="102"/>
                  </a:cubicBezTo>
                  <a:cubicBezTo>
                    <a:pt x="507" y="105"/>
                    <a:pt x="507" y="107"/>
                    <a:pt x="508" y="107"/>
                  </a:cubicBezTo>
                  <a:cubicBezTo>
                    <a:pt x="509" y="107"/>
                    <a:pt x="509" y="103"/>
                    <a:pt x="509" y="93"/>
                  </a:cubicBezTo>
                  <a:cubicBezTo>
                    <a:pt x="509" y="87"/>
                    <a:pt x="509" y="82"/>
                    <a:pt x="509" y="82"/>
                  </a:cubicBezTo>
                  <a:cubicBezTo>
                    <a:pt x="509" y="82"/>
                    <a:pt x="510" y="85"/>
                    <a:pt x="511" y="93"/>
                  </a:cubicBezTo>
                  <a:cubicBezTo>
                    <a:pt x="512" y="100"/>
                    <a:pt x="515" y="100"/>
                    <a:pt x="522" y="100"/>
                  </a:cubicBezTo>
                  <a:cubicBezTo>
                    <a:pt x="526" y="100"/>
                    <a:pt x="533" y="100"/>
                    <a:pt x="532" y="91"/>
                  </a:cubicBezTo>
                  <a:cubicBezTo>
                    <a:pt x="534" y="87"/>
                    <a:pt x="535" y="86"/>
                    <a:pt x="535" y="86"/>
                  </a:cubicBezTo>
                  <a:lnTo>
                    <a:pt x="535" y="86"/>
                  </a:lnTo>
                  <a:cubicBezTo>
                    <a:pt x="535" y="86"/>
                    <a:pt x="535" y="87"/>
                    <a:pt x="534" y="91"/>
                  </a:cubicBezTo>
                  <a:cubicBezTo>
                    <a:pt x="534" y="103"/>
                    <a:pt x="536" y="110"/>
                    <a:pt x="540" y="110"/>
                  </a:cubicBezTo>
                  <a:cubicBezTo>
                    <a:pt x="542" y="110"/>
                    <a:pt x="544" y="107"/>
                    <a:pt x="547" y="100"/>
                  </a:cubicBezTo>
                  <a:cubicBezTo>
                    <a:pt x="548" y="100"/>
                    <a:pt x="549" y="100"/>
                    <a:pt x="549" y="109"/>
                  </a:cubicBezTo>
                  <a:cubicBezTo>
                    <a:pt x="551" y="109"/>
                    <a:pt x="552" y="109"/>
                    <a:pt x="558" y="102"/>
                  </a:cubicBezTo>
                  <a:lnTo>
                    <a:pt x="569" y="103"/>
                  </a:lnTo>
                  <a:cubicBezTo>
                    <a:pt x="572" y="103"/>
                    <a:pt x="576" y="94"/>
                    <a:pt x="576" y="94"/>
                  </a:cubicBezTo>
                  <a:lnTo>
                    <a:pt x="578" y="94"/>
                  </a:lnTo>
                  <a:cubicBezTo>
                    <a:pt x="577" y="103"/>
                    <a:pt x="586" y="103"/>
                    <a:pt x="597" y="105"/>
                  </a:cubicBezTo>
                  <a:cubicBezTo>
                    <a:pt x="608" y="107"/>
                    <a:pt x="617" y="109"/>
                    <a:pt x="617" y="118"/>
                  </a:cubicBezTo>
                  <a:cubicBezTo>
                    <a:pt x="617" y="118"/>
                    <a:pt x="620" y="118"/>
                    <a:pt x="622" y="110"/>
                  </a:cubicBezTo>
                  <a:cubicBezTo>
                    <a:pt x="625" y="101"/>
                    <a:pt x="627" y="97"/>
                    <a:pt x="628" y="97"/>
                  </a:cubicBezTo>
                  <a:cubicBezTo>
                    <a:pt x="628" y="97"/>
                    <a:pt x="629" y="99"/>
                    <a:pt x="629" y="103"/>
                  </a:cubicBezTo>
                  <a:cubicBezTo>
                    <a:pt x="628" y="112"/>
                    <a:pt x="629" y="117"/>
                    <a:pt x="631" y="117"/>
                  </a:cubicBezTo>
                  <a:cubicBezTo>
                    <a:pt x="633" y="117"/>
                    <a:pt x="636" y="113"/>
                    <a:pt x="639" y="106"/>
                  </a:cubicBezTo>
                  <a:lnTo>
                    <a:pt x="639" y="106"/>
                  </a:lnTo>
                  <a:lnTo>
                    <a:pt x="636" y="114"/>
                  </a:lnTo>
                  <a:cubicBezTo>
                    <a:pt x="635" y="121"/>
                    <a:pt x="636" y="124"/>
                    <a:pt x="637" y="124"/>
                  </a:cubicBezTo>
                  <a:cubicBezTo>
                    <a:pt x="639" y="124"/>
                    <a:pt x="643" y="118"/>
                    <a:pt x="646" y="108"/>
                  </a:cubicBezTo>
                  <a:lnTo>
                    <a:pt x="646" y="108"/>
                  </a:lnTo>
                  <a:cubicBezTo>
                    <a:pt x="646" y="115"/>
                    <a:pt x="645" y="121"/>
                    <a:pt x="647" y="121"/>
                  </a:cubicBezTo>
                  <a:cubicBezTo>
                    <a:pt x="647" y="121"/>
                    <a:pt x="648" y="120"/>
                    <a:pt x="649" y="117"/>
                  </a:cubicBezTo>
                  <a:lnTo>
                    <a:pt x="649" y="117"/>
                  </a:lnTo>
                  <a:cubicBezTo>
                    <a:pt x="651" y="118"/>
                    <a:pt x="651" y="118"/>
                    <a:pt x="645" y="135"/>
                  </a:cubicBezTo>
                  <a:cubicBezTo>
                    <a:pt x="643" y="143"/>
                    <a:pt x="641" y="152"/>
                    <a:pt x="643" y="152"/>
                  </a:cubicBezTo>
                  <a:cubicBezTo>
                    <a:pt x="643" y="152"/>
                    <a:pt x="643" y="152"/>
                    <a:pt x="643" y="152"/>
                  </a:cubicBezTo>
                  <a:cubicBezTo>
                    <a:pt x="644" y="152"/>
                    <a:pt x="647" y="144"/>
                    <a:pt x="649" y="136"/>
                  </a:cubicBezTo>
                  <a:lnTo>
                    <a:pt x="652" y="137"/>
                  </a:lnTo>
                  <a:cubicBezTo>
                    <a:pt x="652" y="137"/>
                    <a:pt x="653" y="137"/>
                    <a:pt x="655" y="128"/>
                  </a:cubicBezTo>
                  <a:cubicBezTo>
                    <a:pt x="658" y="123"/>
                    <a:pt x="659" y="121"/>
                    <a:pt x="660" y="121"/>
                  </a:cubicBezTo>
                  <a:cubicBezTo>
                    <a:pt x="660" y="121"/>
                    <a:pt x="661" y="121"/>
                    <a:pt x="661" y="122"/>
                  </a:cubicBezTo>
                  <a:cubicBezTo>
                    <a:pt x="660" y="124"/>
                    <a:pt x="660" y="125"/>
                    <a:pt x="661" y="125"/>
                  </a:cubicBezTo>
                  <a:cubicBezTo>
                    <a:pt x="661" y="125"/>
                    <a:pt x="664" y="119"/>
                    <a:pt x="664" y="113"/>
                  </a:cubicBezTo>
                  <a:cubicBezTo>
                    <a:pt x="667" y="105"/>
                    <a:pt x="669" y="97"/>
                    <a:pt x="671" y="97"/>
                  </a:cubicBezTo>
                  <a:cubicBezTo>
                    <a:pt x="671" y="97"/>
                    <a:pt x="671" y="97"/>
                    <a:pt x="671" y="97"/>
                  </a:cubicBezTo>
                  <a:cubicBezTo>
                    <a:pt x="671" y="97"/>
                    <a:pt x="673" y="88"/>
                    <a:pt x="676" y="80"/>
                  </a:cubicBezTo>
                  <a:cubicBezTo>
                    <a:pt x="680" y="69"/>
                    <a:pt x="682" y="57"/>
                    <a:pt x="682" y="45"/>
                  </a:cubicBezTo>
                  <a:cubicBezTo>
                    <a:pt x="680" y="38"/>
                    <a:pt x="677" y="32"/>
                    <a:pt x="674" y="32"/>
                  </a:cubicBezTo>
                  <a:cubicBezTo>
                    <a:pt x="672" y="32"/>
                    <a:pt x="671" y="34"/>
                    <a:pt x="669" y="41"/>
                  </a:cubicBezTo>
                  <a:cubicBezTo>
                    <a:pt x="669" y="41"/>
                    <a:pt x="666" y="49"/>
                    <a:pt x="663" y="49"/>
                  </a:cubicBezTo>
                  <a:cubicBezTo>
                    <a:pt x="662" y="49"/>
                    <a:pt x="662" y="39"/>
                    <a:pt x="662" y="39"/>
                  </a:cubicBezTo>
                  <a:cubicBezTo>
                    <a:pt x="664" y="31"/>
                    <a:pt x="657" y="29"/>
                    <a:pt x="646" y="26"/>
                  </a:cubicBezTo>
                  <a:cubicBezTo>
                    <a:pt x="635" y="23"/>
                    <a:pt x="630" y="22"/>
                    <a:pt x="629" y="13"/>
                  </a:cubicBezTo>
                  <a:cubicBezTo>
                    <a:pt x="629" y="4"/>
                    <a:pt x="626" y="4"/>
                    <a:pt x="626" y="4"/>
                  </a:cubicBezTo>
                  <a:cubicBezTo>
                    <a:pt x="625" y="9"/>
                    <a:pt x="621" y="10"/>
                    <a:pt x="616" y="10"/>
                  </a:cubicBezTo>
                  <a:cubicBezTo>
                    <a:pt x="611" y="10"/>
                    <a:pt x="605" y="9"/>
                    <a:pt x="598" y="7"/>
                  </a:cubicBezTo>
                  <a:cubicBezTo>
                    <a:pt x="593" y="7"/>
                    <a:pt x="589" y="7"/>
                    <a:pt x="584" y="7"/>
                  </a:cubicBezTo>
                  <a:cubicBezTo>
                    <a:pt x="576" y="7"/>
                    <a:pt x="570" y="8"/>
                    <a:pt x="569" y="14"/>
                  </a:cubicBezTo>
                  <a:lnTo>
                    <a:pt x="566" y="14"/>
                  </a:lnTo>
                  <a:cubicBezTo>
                    <a:pt x="566" y="5"/>
                    <a:pt x="561" y="5"/>
                    <a:pt x="558" y="4"/>
                  </a:cubicBezTo>
                  <a:cubicBezTo>
                    <a:pt x="553" y="13"/>
                    <a:pt x="549" y="13"/>
                    <a:pt x="549" y="13"/>
                  </a:cubicBezTo>
                  <a:cubicBezTo>
                    <a:pt x="549" y="4"/>
                    <a:pt x="547" y="4"/>
                    <a:pt x="543" y="4"/>
                  </a:cubicBezTo>
                  <a:cubicBezTo>
                    <a:pt x="539" y="4"/>
                    <a:pt x="537" y="4"/>
                    <a:pt x="538" y="13"/>
                  </a:cubicBezTo>
                  <a:cubicBezTo>
                    <a:pt x="529" y="13"/>
                    <a:pt x="521" y="11"/>
                    <a:pt x="514" y="4"/>
                  </a:cubicBezTo>
                  <a:cubicBezTo>
                    <a:pt x="513" y="2"/>
                    <a:pt x="51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0" name="Google Shape;9010;p33"/>
            <p:cNvSpPr/>
            <p:nvPr/>
          </p:nvSpPr>
          <p:spPr>
            <a:xfrm>
              <a:off x="2892213" y="2691430"/>
              <a:ext cx="492570" cy="291686"/>
            </a:xfrm>
            <a:custGeom>
              <a:avLst/>
              <a:gdLst/>
              <a:ahLst/>
              <a:cxnLst/>
              <a:rect l="l" t="t" r="r" b="b"/>
              <a:pathLst>
                <a:path w="4931" h="2920" extrusionOk="0">
                  <a:moveTo>
                    <a:pt x="4823" y="62"/>
                  </a:moveTo>
                  <a:cubicBezTo>
                    <a:pt x="4827" y="62"/>
                    <a:pt x="4836" y="65"/>
                    <a:pt x="4845" y="74"/>
                  </a:cubicBezTo>
                  <a:cubicBezTo>
                    <a:pt x="4863" y="80"/>
                    <a:pt x="4863" y="80"/>
                    <a:pt x="4846" y="83"/>
                  </a:cubicBezTo>
                  <a:cubicBezTo>
                    <a:pt x="4844" y="83"/>
                    <a:pt x="4841" y="83"/>
                    <a:pt x="4838" y="83"/>
                  </a:cubicBezTo>
                  <a:cubicBezTo>
                    <a:pt x="4833" y="83"/>
                    <a:pt x="4829" y="82"/>
                    <a:pt x="4828" y="76"/>
                  </a:cubicBezTo>
                  <a:cubicBezTo>
                    <a:pt x="4817" y="67"/>
                    <a:pt x="4817" y="62"/>
                    <a:pt x="4823" y="62"/>
                  </a:cubicBezTo>
                  <a:close/>
                  <a:moveTo>
                    <a:pt x="3" y="203"/>
                  </a:moveTo>
                  <a:lnTo>
                    <a:pt x="2" y="213"/>
                  </a:lnTo>
                  <a:cubicBezTo>
                    <a:pt x="0" y="223"/>
                    <a:pt x="9" y="225"/>
                    <a:pt x="17" y="226"/>
                  </a:cubicBezTo>
                  <a:lnTo>
                    <a:pt x="19" y="216"/>
                  </a:lnTo>
                  <a:cubicBezTo>
                    <a:pt x="19" y="216"/>
                    <a:pt x="12" y="204"/>
                    <a:pt x="3" y="203"/>
                  </a:cubicBezTo>
                  <a:close/>
                  <a:moveTo>
                    <a:pt x="135" y="248"/>
                  </a:moveTo>
                  <a:cubicBezTo>
                    <a:pt x="143" y="250"/>
                    <a:pt x="141" y="259"/>
                    <a:pt x="139" y="269"/>
                  </a:cubicBezTo>
                  <a:cubicBezTo>
                    <a:pt x="138" y="276"/>
                    <a:pt x="138" y="278"/>
                    <a:pt x="135" y="278"/>
                  </a:cubicBezTo>
                  <a:cubicBezTo>
                    <a:pt x="134" y="278"/>
                    <a:pt x="132" y="277"/>
                    <a:pt x="129" y="277"/>
                  </a:cubicBezTo>
                  <a:cubicBezTo>
                    <a:pt x="126" y="271"/>
                    <a:pt x="125" y="263"/>
                    <a:pt x="125" y="257"/>
                  </a:cubicBezTo>
                  <a:lnTo>
                    <a:pt x="135" y="248"/>
                  </a:lnTo>
                  <a:close/>
                  <a:moveTo>
                    <a:pt x="122" y="359"/>
                  </a:moveTo>
                  <a:cubicBezTo>
                    <a:pt x="125" y="359"/>
                    <a:pt x="125" y="364"/>
                    <a:pt x="123" y="375"/>
                  </a:cubicBezTo>
                  <a:cubicBezTo>
                    <a:pt x="122" y="385"/>
                    <a:pt x="122" y="395"/>
                    <a:pt x="115" y="395"/>
                  </a:cubicBezTo>
                  <a:cubicBezTo>
                    <a:pt x="114" y="395"/>
                    <a:pt x="114" y="395"/>
                    <a:pt x="113" y="395"/>
                  </a:cubicBezTo>
                  <a:lnTo>
                    <a:pt x="115" y="384"/>
                  </a:lnTo>
                  <a:cubicBezTo>
                    <a:pt x="115" y="385"/>
                    <a:pt x="115" y="385"/>
                    <a:pt x="116" y="385"/>
                  </a:cubicBezTo>
                  <a:cubicBezTo>
                    <a:pt x="120" y="385"/>
                    <a:pt x="118" y="380"/>
                    <a:pt x="113" y="380"/>
                  </a:cubicBezTo>
                  <a:cubicBezTo>
                    <a:pt x="111" y="380"/>
                    <a:pt x="108" y="381"/>
                    <a:pt x="106" y="383"/>
                  </a:cubicBezTo>
                  <a:lnTo>
                    <a:pt x="89" y="382"/>
                  </a:lnTo>
                  <a:cubicBezTo>
                    <a:pt x="90" y="372"/>
                    <a:pt x="98" y="364"/>
                    <a:pt x="108" y="364"/>
                  </a:cubicBezTo>
                  <a:cubicBezTo>
                    <a:pt x="115" y="361"/>
                    <a:pt x="119" y="359"/>
                    <a:pt x="122" y="359"/>
                  </a:cubicBezTo>
                  <a:close/>
                  <a:moveTo>
                    <a:pt x="164" y="400"/>
                  </a:moveTo>
                  <a:lnTo>
                    <a:pt x="155" y="409"/>
                  </a:lnTo>
                  <a:lnTo>
                    <a:pt x="154" y="418"/>
                  </a:lnTo>
                  <a:cubicBezTo>
                    <a:pt x="156" y="418"/>
                    <a:pt x="158" y="419"/>
                    <a:pt x="159" y="419"/>
                  </a:cubicBezTo>
                  <a:cubicBezTo>
                    <a:pt x="163" y="419"/>
                    <a:pt x="163" y="417"/>
                    <a:pt x="164" y="410"/>
                  </a:cubicBezTo>
                  <a:lnTo>
                    <a:pt x="164" y="400"/>
                  </a:lnTo>
                  <a:close/>
                  <a:moveTo>
                    <a:pt x="87" y="922"/>
                  </a:moveTo>
                  <a:cubicBezTo>
                    <a:pt x="96" y="922"/>
                    <a:pt x="107" y="940"/>
                    <a:pt x="108" y="949"/>
                  </a:cubicBezTo>
                  <a:cubicBezTo>
                    <a:pt x="109" y="953"/>
                    <a:pt x="108" y="956"/>
                    <a:pt x="105" y="956"/>
                  </a:cubicBezTo>
                  <a:cubicBezTo>
                    <a:pt x="102" y="956"/>
                    <a:pt x="96" y="952"/>
                    <a:pt x="90" y="942"/>
                  </a:cubicBezTo>
                  <a:cubicBezTo>
                    <a:pt x="89" y="932"/>
                    <a:pt x="86" y="922"/>
                    <a:pt x="86" y="922"/>
                  </a:cubicBezTo>
                  <a:cubicBezTo>
                    <a:pt x="87" y="922"/>
                    <a:pt x="87" y="922"/>
                    <a:pt x="87" y="922"/>
                  </a:cubicBezTo>
                  <a:close/>
                  <a:moveTo>
                    <a:pt x="89" y="982"/>
                  </a:moveTo>
                  <a:cubicBezTo>
                    <a:pt x="89" y="982"/>
                    <a:pt x="88" y="982"/>
                    <a:pt x="88" y="982"/>
                  </a:cubicBezTo>
                  <a:cubicBezTo>
                    <a:pt x="80" y="985"/>
                    <a:pt x="81" y="995"/>
                    <a:pt x="84" y="1014"/>
                  </a:cubicBezTo>
                  <a:cubicBezTo>
                    <a:pt x="85" y="1022"/>
                    <a:pt x="90" y="1028"/>
                    <a:pt x="95" y="1033"/>
                  </a:cubicBezTo>
                  <a:cubicBezTo>
                    <a:pt x="104" y="1032"/>
                    <a:pt x="102" y="1022"/>
                    <a:pt x="101" y="1012"/>
                  </a:cubicBezTo>
                  <a:cubicBezTo>
                    <a:pt x="105" y="991"/>
                    <a:pt x="98" y="982"/>
                    <a:pt x="89" y="982"/>
                  </a:cubicBezTo>
                  <a:close/>
                  <a:moveTo>
                    <a:pt x="256" y="1382"/>
                  </a:moveTo>
                  <a:cubicBezTo>
                    <a:pt x="261" y="1382"/>
                    <a:pt x="264" y="1390"/>
                    <a:pt x="267" y="1399"/>
                  </a:cubicBezTo>
                  <a:lnTo>
                    <a:pt x="259" y="1401"/>
                  </a:lnTo>
                  <a:lnTo>
                    <a:pt x="248" y="1394"/>
                  </a:lnTo>
                  <a:lnTo>
                    <a:pt x="252" y="1383"/>
                  </a:lnTo>
                  <a:cubicBezTo>
                    <a:pt x="254" y="1382"/>
                    <a:pt x="255" y="1382"/>
                    <a:pt x="256" y="1382"/>
                  </a:cubicBezTo>
                  <a:close/>
                  <a:moveTo>
                    <a:pt x="4643" y="1404"/>
                  </a:moveTo>
                  <a:cubicBezTo>
                    <a:pt x="4644" y="1404"/>
                    <a:pt x="4646" y="1405"/>
                    <a:pt x="4649" y="1406"/>
                  </a:cubicBezTo>
                  <a:cubicBezTo>
                    <a:pt x="4658" y="1412"/>
                    <a:pt x="4660" y="1423"/>
                    <a:pt x="4655" y="1432"/>
                  </a:cubicBezTo>
                  <a:cubicBezTo>
                    <a:pt x="4655" y="1435"/>
                    <a:pt x="4653" y="1436"/>
                    <a:pt x="4651" y="1436"/>
                  </a:cubicBezTo>
                  <a:cubicBezTo>
                    <a:pt x="4645" y="1436"/>
                    <a:pt x="4637" y="1427"/>
                    <a:pt x="4638" y="1412"/>
                  </a:cubicBezTo>
                  <a:cubicBezTo>
                    <a:pt x="4640" y="1406"/>
                    <a:pt x="4640" y="1404"/>
                    <a:pt x="4643" y="1404"/>
                  </a:cubicBezTo>
                  <a:close/>
                  <a:moveTo>
                    <a:pt x="222" y="1425"/>
                  </a:moveTo>
                  <a:lnTo>
                    <a:pt x="246" y="1438"/>
                  </a:lnTo>
                  <a:cubicBezTo>
                    <a:pt x="277" y="1447"/>
                    <a:pt x="277" y="1447"/>
                    <a:pt x="261" y="1454"/>
                  </a:cubicBezTo>
                  <a:cubicBezTo>
                    <a:pt x="258" y="1454"/>
                    <a:pt x="255" y="1456"/>
                    <a:pt x="251" y="1456"/>
                  </a:cubicBezTo>
                  <a:cubicBezTo>
                    <a:pt x="246" y="1456"/>
                    <a:pt x="239" y="1453"/>
                    <a:pt x="230" y="1445"/>
                  </a:cubicBezTo>
                  <a:cubicBezTo>
                    <a:pt x="226" y="1434"/>
                    <a:pt x="222" y="1425"/>
                    <a:pt x="222" y="1425"/>
                  </a:cubicBezTo>
                  <a:close/>
                  <a:moveTo>
                    <a:pt x="353" y="1625"/>
                  </a:moveTo>
                  <a:cubicBezTo>
                    <a:pt x="358" y="1625"/>
                    <a:pt x="366" y="1627"/>
                    <a:pt x="377" y="1627"/>
                  </a:cubicBezTo>
                  <a:cubicBezTo>
                    <a:pt x="390" y="1638"/>
                    <a:pt x="393" y="1640"/>
                    <a:pt x="384" y="1640"/>
                  </a:cubicBezTo>
                  <a:cubicBezTo>
                    <a:pt x="382" y="1640"/>
                    <a:pt x="378" y="1640"/>
                    <a:pt x="374" y="1640"/>
                  </a:cubicBezTo>
                  <a:lnTo>
                    <a:pt x="350" y="1630"/>
                  </a:lnTo>
                  <a:cubicBezTo>
                    <a:pt x="348" y="1626"/>
                    <a:pt x="349" y="1625"/>
                    <a:pt x="353" y="1625"/>
                  </a:cubicBezTo>
                  <a:close/>
                  <a:moveTo>
                    <a:pt x="374" y="1711"/>
                  </a:moveTo>
                  <a:cubicBezTo>
                    <a:pt x="378" y="1711"/>
                    <a:pt x="381" y="1712"/>
                    <a:pt x="384" y="1713"/>
                  </a:cubicBezTo>
                  <a:lnTo>
                    <a:pt x="389" y="1722"/>
                  </a:lnTo>
                  <a:cubicBezTo>
                    <a:pt x="385" y="1724"/>
                    <a:pt x="380" y="1726"/>
                    <a:pt x="377" y="1726"/>
                  </a:cubicBezTo>
                  <a:cubicBezTo>
                    <a:pt x="374" y="1726"/>
                    <a:pt x="371" y="1725"/>
                    <a:pt x="369" y="1722"/>
                  </a:cubicBezTo>
                  <a:lnTo>
                    <a:pt x="365" y="1713"/>
                  </a:lnTo>
                  <a:cubicBezTo>
                    <a:pt x="367" y="1712"/>
                    <a:pt x="371" y="1711"/>
                    <a:pt x="374" y="1711"/>
                  </a:cubicBezTo>
                  <a:close/>
                  <a:moveTo>
                    <a:pt x="4510" y="1712"/>
                  </a:moveTo>
                  <a:cubicBezTo>
                    <a:pt x="4510" y="1712"/>
                    <a:pt x="4511" y="1712"/>
                    <a:pt x="4512" y="1713"/>
                  </a:cubicBezTo>
                  <a:cubicBezTo>
                    <a:pt x="4517" y="1717"/>
                    <a:pt x="4521" y="1724"/>
                    <a:pt x="4521" y="1731"/>
                  </a:cubicBezTo>
                  <a:cubicBezTo>
                    <a:pt x="4521" y="1731"/>
                    <a:pt x="4522" y="1740"/>
                    <a:pt x="4518" y="1740"/>
                  </a:cubicBezTo>
                  <a:cubicBezTo>
                    <a:pt x="4517" y="1740"/>
                    <a:pt x="4516" y="1739"/>
                    <a:pt x="4515" y="1738"/>
                  </a:cubicBezTo>
                  <a:lnTo>
                    <a:pt x="4509" y="1734"/>
                  </a:lnTo>
                  <a:cubicBezTo>
                    <a:pt x="4507" y="1723"/>
                    <a:pt x="4505" y="1712"/>
                    <a:pt x="4510" y="1712"/>
                  </a:cubicBezTo>
                  <a:close/>
                  <a:moveTo>
                    <a:pt x="507" y="1788"/>
                  </a:moveTo>
                  <a:lnTo>
                    <a:pt x="493" y="1797"/>
                  </a:lnTo>
                  <a:lnTo>
                    <a:pt x="500" y="1792"/>
                  </a:lnTo>
                  <a:lnTo>
                    <a:pt x="507" y="1788"/>
                  </a:lnTo>
                  <a:close/>
                  <a:moveTo>
                    <a:pt x="454" y="1890"/>
                  </a:moveTo>
                  <a:cubicBezTo>
                    <a:pt x="457" y="1890"/>
                    <a:pt x="468" y="1899"/>
                    <a:pt x="472" y="1904"/>
                  </a:cubicBezTo>
                  <a:lnTo>
                    <a:pt x="466" y="1910"/>
                  </a:lnTo>
                  <a:cubicBezTo>
                    <a:pt x="460" y="1901"/>
                    <a:pt x="447" y="1898"/>
                    <a:pt x="454" y="1893"/>
                  </a:cubicBezTo>
                  <a:cubicBezTo>
                    <a:pt x="453" y="1891"/>
                    <a:pt x="453" y="1890"/>
                    <a:pt x="454" y="1890"/>
                  </a:cubicBezTo>
                  <a:close/>
                  <a:moveTo>
                    <a:pt x="547" y="1928"/>
                  </a:moveTo>
                  <a:cubicBezTo>
                    <a:pt x="550" y="1928"/>
                    <a:pt x="552" y="1929"/>
                    <a:pt x="554" y="1933"/>
                  </a:cubicBezTo>
                  <a:cubicBezTo>
                    <a:pt x="567" y="1935"/>
                    <a:pt x="567" y="1948"/>
                    <a:pt x="546" y="1950"/>
                  </a:cubicBezTo>
                  <a:lnTo>
                    <a:pt x="534" y="1935"/>
                  </a:lnTo>
                  <a:cubicBezTo>
                    <a:pt x="539" y="1931"/>
                    <a:pt x="543" y="1928"/>
                    <a:pt x="547" y="1928"/>
                  </a:cubicBezTo>
                  <a:close/>
                  <a:moveTo>
                    <a:pt x="601" y="1995"/>
                  </a:moveTo>
                  <a:lnTo>
                    <a:pt x="607" y="2003"/>
                  </a:lnTo>
                  <a:cubicBezTo>
                    <a:pt x="614" y="2011"/>
                    <a:pt x="614" y="2011"/>
                    <a:pt x="607" y="2016"/>
                  </a:cubicBezTo>
                  <a:lnTo>
                    <a:pt x="600" y="2008"/>
                  </a:lnTo>
                  <a:lnTo>
                    <a:pt x="601" y="1995"/>
                  </a:lnTo>
                  <a:close/>
                  <a:moveTo>
                    <a:pt x="4274" y="2031"/>
                  </a:moveTo>
                  <a:cubicBezTo>
                    <a:pt x="4276" y="2031"/>
                    <a:pt x="4278" y="2032"/>
                    <a:pt x="4280" y="2033"/>
                  </a:cubicBezTo>
                  <a:cubicBezTo>
                    <a:pt x="4283" y="2037"/>
                    <a:pt x="4283" y="2044"/>
                    <a:pt x="4279" y="2047"/>
                  </a:cubicBezTo>
                  <a:cubicBezTo>
                    <a:pt x="4272" y="2047"/>
                    <a:pt x="4265" y="2046"/>
                    <a:pt x="4259" y="2042"/>
                  </a:cubicBezTo>
                  <a:lnTo>
                    <a:pt x="4266" y="2035"/>
                  </a:lnTo>
                  <a:cubicBezTo>
                    <a:pt x="4268" y="2033"/>
                    <a:pt x="4271" y="2031"/>
                    <a:pt x="4274" y="2031"/>
                  </a:cubicBezTo>
                  <a:close/>
                  <a:moveTo>
                    <a:pt x="690" y="2062"/>
                  </a:moveTo>
                  <a:cubicBezTo>
                    <a:pt x="685" y="2066"/>
                    <a:pt x="683" y="2073"/>
                    <a:pt x="683" y="2079"/>
                  </a:cubicBezTo>
                  <a:cubicBezTo>
                    <a:pt x="685" y="2082"/>
                    <a:pt x="688" y="2084"/>
                    <a:pt x="691" y="2084"/>
                  </a:cubicBezTo>
                  <a:cubicBezTo>
                    <a:pt x="693" y="2084"/>
                    <a:pt x="695" y="2083"/>
                    <a:pt x="697" y="2082"/>
                  </a:cubicBezTo>
                  <a:cubicBezTo>
                    <a:pt x="700" y="2078"/>
                    <a:pt x="700" y="2072"/>
                    <a:pt x="697" y="2068"/>
                  </a:cubicBezTo>
                  <a:lnTo>
                    <a:pt x="690" y="2062"/>
                  </a:lnTo>
                  <a:close/>
                  <a:moveTo>
                    <a:pt x="4218" y="2114"/>
                  </a:moveTo>
                  <a:cubicBezTo>
                    <a:pt x="4220" y="2114"/>
                    <a:pt x="4221" y="2115"/>
                    <a:pt x="4224" y="2118"/>
                  </a:cubicBezTo>
                  <a:lnTo>
                    <a:pt x="4217" y="2125"/>
                  </a:lnTo>
                  <a:lnTo>
                    <a:pt x="4203" y="2127"/>
                  </a:lnTo>
                  <a:lnTo>
                    <a:pt x="4210" y="2119"/>
                  </a:lnTo>
                  <a:cubicBezTo>
                    <a:pt x="4214" y="2115"/>
                    <a:pt x="4216" y="2114"/>
                    <a:pt x="4218" y="2114"/>
                  </a:cubicBezTo>
                  <a:close/>
                  <a:moveTo>
                    <a:pt x="4204" y="2145"/>
                  </a:moveTo>
                  <a:cubicBezTo>
                    <a:pt x="4203" y="2145"/>
                    <a:pt x="4202" y="2147"/>
                    <a:pt x="4201" y="2152"/>
                  </a:cubicBezTo>
                  <a:cubicBezTo>
                    <a:pt x="4206" y="2149"/>
                    <a:pt x="4205" y="2145"/>
                    <a:pt x="4204" y="2145"/>
                  </a:cubicBezTo>
                  <a:close/>
                  <a:moveTo>
                    <a:pt x="847" y="2142"/>
                  </a:moveTo>
                  <a:cubicBezTo>
                    <a:pt x="845" y="2142"/>
                    <a:pt x="845" y="2145"/>
                    <a:pt x="846" y="2151"/>
                  </a:cubicBezTo>
                  <a:cubicBezTo>
                    <a:pt x="849" y="2156"/>
                    <a:pt x="854" y="2160"/>
                    <a:pt x="859" y="2165"/>
                  </a:cubicBezTo>
                  <a:cubicBezTo>
                    <a:pt x="865" y="2158"/>
                    <a:pt x="865" y="2158"/>
                    <a:pt x="858" y="2152"/>
                  </a:cubicBezTo>
                  <a:cubicBezTo>
                    <a:pt x="851" y="2146"/>
                    <a:pt x="848" y="2142"/>
                    <a:pt x="847" y="2142"/>
                  </a:cubicBezTo>
                  <a:close/>
                  <a:moveTo>
                    <a:pt x="690" y="2143"/>
                  </a:moveTo>
                  <a:cubicBezTo>
                    <a:pt x="695" y="2143"/>
                    <a:pt x="698" y="2147"/>
                    <a:pt x="698" y="2147"/>
                  </a:cubicBezTo>
                  <a:cubicBezTo>
                    <a:pt x="705" y="2154"/>
                    <a:pt x="711" y="2160"/>
                    <a:pt x="706" y="2167"/>
                  </a:cubicBezTo>
                  <a:cubicBezTo>
                    <a:pt x="704" y="2168"/>
                    <a:pt x="702" y="2169"/>
                    <a:pt x="700" y="2169"/>
                  </a:cubicBezTo>
                  <a:cubicBezTo>
                    <a:pt x="697" y="2169"/>
                    <a:pt x="694" y="2168"/>
                    <a:pt x="692" y="2166"/>
                  </a:cubicBezTo>
                  <a:cubicBezTo>
                    <a:pt x="688" y="2159"/>
                    <a:pt x="684" y="2152"/>
                    <a:pt x="684" y="2146"/>
                  </a:cubicBezTo>
                  <a:cubicBezTo>
                    <a:pt x="686" y="2144"/>
                    <a:pt x="688" y="2143"/>
                    <a:pt x="690" y="2143"/>
                  </a:cubicBezTo>
                  <a:close/>
                  <a:moveTo>
                    <a:pt x="4146" y="2183"/>
                  </a:moveTo>
                  <a:cubicBezTo>
                    <a:pt x="4148" y="2183"/>
                    <a:pt x="4149" y="2184"/>
                    <a:pt x="4152" y="2187"/>
                  </a:cubicBezTo>
                  <a:lnTo>
                    <a:pt x="4145" y="2195"/>
                  </a:lnTo>
                  <a:lnTo>
                    <a:pt x="4132" y="2195"/>
                  </a:lnTo>
                  <a:lnTo>
                    <a:pt x="4139" y="2188"/>
                  </a:lnTo>
                  <a:cubicBezTo>
                    <a:pt x="4143" y="2185"/>
                    <a:pt x="4145" y="2183"/>
                    <a:pt x="4146" y="2183"/>
                  </a:cubicBezTo>
                  <a:close/>
                  <a:moveTo>
                    <a:pt x="4145" y="2238"/>
                  </a:moveTo>
                  <a:cubicBezTo>
                    <a:pt x="4145" y="2239"/>
                    <a:pt x="4146" y="2239"/>
                    <a:pt x="4146" y="2240"/>
                  </a:cubicBezTo>
                  <a:cubicBezTo>
                    <a:pt x="4147" y="2240"/>
                    <a:pt x="4147" y="2240"/>
                    <a:pt x="4147" y="2240"/>
                  </a:cubicBezTo>
                  <a:lnTo>
                    <a:pt x="4147" y="2240"/>
                  </a:lnTo>
                  <a:cubicBezTo>
                    <a:pt x="4146" y="2239"/>
                    <a:pt x="4146" y="2239"/>
                    <a:pt x="4145" y="2238"/>
                  </a:cubicBezTo>
                  <a:close/>
                  <a:moveTo>
                    <a:pt x="4147" y="2240"/>
                  </a:moveTo>
                  <a:cubicBezTo>
                    <a:pt x="4150" y="2241"/>
                    <a:pt x="4151" y="2242"/>
                    <a:pt x="4152" y="2242"/>
                  </a:cubicBezTo>
                  <a:cubicBezTo>
                    <a:pt x="4154" y="2242"/>
                    <a:pt x="4153" y="2240"/>
                    <a:pt x="4147" y="2240"/>
                  </a:cubicBezTo>
                  <a:close/>
                  <a:moveTo>
                    <a:pt x="4091" y="2227"/>
                  </a:moveTo>
                  <a:cubicBezTo>
                    <a:pt x="4092" y="2227"/>
                    <a:pt x="4094" y="2228"/>
                    <a:pt x="4096" y="2230"/>
                  </a:cubicBezTo>
                  <a:cubicBezTo>
                    <a:pt x="4101" y="2235"/>
                    <a:pt x="4101" y="2235"/>
                    <a:pt x="4093" y="2242"/>
                  </a:cubicBezTo>
                  <a:cubicBezTo>
                    <a:pt x="4086" y="2249"/>
                    <a:pt x="4083" y="2252"/>
                    <a:pt x="4081" y="2252"/>
                  </a:cubicBezTo>
                  <a:cubicBezTo>
                    <a:pt x="4079" y="2252"/>
                    <a:pt x="4079" y="2249"/>
                    <a:pt x="4080" y="2242"/>
                  </a:cubicBezTo>
                  <a:cubicBezTo>
                    <a:pt x="4082" y="2233"/>
                    <a:pt x="4086" y="2227"/>
                    <a:pt x="4091" y="2227"/>
                  </a:cubicBezTo>
                  <a:close/>
                  <a:moveTo>
                    <a:pt x="3997" y="2235"/>
                  </a:moveTo>
                  <a:cubicBezTo>
                    <a:pt x="4003" y="2242"/>
                    <a:pt x="4007" y="2248"/>
                    <a:pt x="4000" y="2254"/>
                  </a:cubicBezTo>
                  <a:lnTo>
                    <a:pt x="3987" y="2254"/>
                  </a:lnTo>
                  <a:lnTo>
                    <a:pt x="3989" y="2241"/>
                  </a:lnTo>
                  <a:lnTo>
                    <a:pt x="3997" y="2235"/>
                  </a:lnTo>
                  <a:close/>
                  <a:moveTo>
                    <a:pt x="820" y="2268"/>
                  </a:moveTo>
                  <a:cubicBezTo>
                    <a:pt x="822" y="2268"/>
                    <a:pt x="825" y="2271"/>
                    <a:pt x="832" y="2278"/>
                  </a:cubicBezTo>
                  <a:cubicBezTo>
                    <a:pt x="837" y="2281"/>
                    <a:pt x="838" y="2287"/>
                    <a:pt x="835" y="2291"/>
                  </a:cubicBezTo>
                  <a:cubicBezTo>
                    <a:pt x="834" y="2293"/>
                    <a:pt x="833" y="2293"/>
                    <a:pt x="832" y="2293"/>
                  </a:cubicBezTo>
                  <a:cubicBezTo>
                    <a:pt x="828" y="2293"/>
                    <a:pt x="826" y="2283"/>
                    <a:pt x="820" y="2278"/>
                  </a:cubicBezTo>
                  <a:cubicBezTo>
                    <a:pt x="819" y="2271"/>
                    <a:pt x="818" y="2268"/>
                    <a:pt x="820" y="2268"/>
                  </a:cubicBezTo>
                  <a:close/>
                  <a:moveTo>
                    <a:pt x="997" y="2327"/>
                  </a:moveTo>
                  <a:cubicBezTo>
                    <a:pt x="997" y="2327"/>
                    <a:pt x="997" y="2327"/>
                    <a:pt x="997" y="2327"/>
                  </a:cubicBezTo>
                  <a:lnTo>
                    <a:pt x="997" y="2327"/>
                  </a:lnTo>
                  <a:cubicBezTo>
                    <a:pt x="999" y="2329"/>
                    <a:pt x="1000" y="2330"/>
                    <a:pt x="1000" y="2330"/>
                  </a:cubicBezTo>
                  <a:cubicBezTo>
                    <a:pt x="1000" y="2330"/>
                    <a:pt x="999" y="2329"/>
                    <a:pt x="997" y="2327"/>
                  </a:cubicBezTo>
                  <a:close/>
                  <a:moveTo>
                    <a:pt x="3910" y="2317"/>
                  </a:moveTo>
                  <a:cubicBezTo>
                    <a:pt x="3912" y="2317"/>
                    <a:pt x="3913" y="2318"/>
                    <a:pt x="3916" y="2322"/>
                  </a:cubicBezTo>
                  <a:cubicBezTo>
                    <a:pt x="3918" y="2326"/>
                    <a:pt x="3917" y="2332"/>
                    <a:pt x="3913" y="2334"/>
                  </a:cubicBezTo>
                  <a:lnTo>
                    <a:pt x="3901" y="2333"/>
                  </a:lnTo>
                  <a:cubicBezTo>
                    <a:pt x="3895" y="2326"/>
                    <a:pt x="3903" y="2321"/>
                    <a:pt x="3903" y="2321"/>
                  </a:cubicBezTo>
                  <a:cubicBezTo>
                    <a:pt x="3906" y="2318"/>
                    <a:pt x="3908" y="2317"/>
                    <a:pt x="3910" y="2317"/>
                  </a:cubicBezTo>
                  <a:close/>
                  <a:moveTo>
                    <a:pt x="671" y="2361"/>
                  </a:moveTo>
                  <a:cubicBezTo>
                    <a:pt x="663" y="2361"/>
                    <a:pt x="656" y="2362"/>
                    <a:pt x="651" y="2367"/>
                  </a:cubicBezTo>
                  <a:cubicBezTo>
                    <a:pt x="646" y="2371"/>
                    <a:pt x="650" y="2376"/>
                    <a:pt x="661" y="2376"/>
                  </a:cubicBezTo>
                  <a:cubicBezTo>
                    <a:pt x="664" y="2376"/>
                    <a:pt x="668" y="2376"/>
                    <a:pt x="673" y="2375"/>
                  </a:cubicBezTo>
                  <a:cubicBezTo>
                    <a:pt x="679" y="2369"/>
                    <a:pt x="679" y="2369"/>
                    <a:pt x="671" y="2361"/>
                  </a:cubicBezTo>
                  <a:close/>
                  <a:moveTo>
                    <a:pt x="970" y="2365"/>
                  </a:moveTo>
                  <a:cubicBezTo>
                    <a:pt x="974" y="2365"/>
                    <a:pt x="977" y="2372"/>
                    <a:pt x="975" y="2387"/>
                  </a:cubicBezTo>
                  <a:cubicBezTo>
                    <a:pt x="973" y="2390"/>
                    <a:pt x="972" y="2392"/>
                    <a:pt x="970" y="2392"/>
                  </a:cubicBezTo>
                  <a:cubicBezTo>
                    <a:pt x="968" y="2392"/>
                    <a:pt x="966" y="2390"/>
                    <a:pt x="963" y="2387"/>
                  </a:cubicBezTo>
                  <a:cubicBezTo>
                    <a:pt x="961" y="2380"/>
                    <a:pt x="961" y="2373"/>
                    <a:pt x="965" y="2368"/>
                  </a:cubicBezTo>
                  <a:cubicBezTo>
                    <a:pt x="966" y="2366"/>
                    <a:pt x="968" y="2365"/>
                    <a:pt x="970" y="2365"/>
                  </a:cubicBezTo>
                  <a:close/>
                  <a:moveTo>
                    <a:pt x="1028" y="2415"/>
                  </a:moveTo>
                  <a:lnTo>
                    <a:pt x="1037" y="2421"/>
                  </a:lnTo>
                  <a:cubicBezTo>
                    <a:pt x="1032" y="2426"/>
                    <a:pt x="1029" y="2431"/>
                    <a:pt x="1023" y="2431"/>
                  </a:cubicBezTo>
                  <a:cubicBezTo>
                    <a:pt x="1022" y="2431"/>
                    <a:pt x="1020" y="2431"/>
                    <a:pt x="1018" y="2429"/>
                  </a:cubicBezTo>
                  <a:lnTo>
                    <a:pt x="1015" y="2416"/>
                  </a:lnTo>
                  <a:lnTo>
                    <a:pt x="1028" y="2415"/>
                  </a:lnTo>
                  <a:close/>
                  <a:moveTo>
                    <a:pt x="1587" y="2735"/>
                  </a:moveTo>
                  <a:lnTo>
                    <a:pt x="1596" y="2739"/>
                  </a:lnTo>
                  <a:cubicBezTo>
                    <a:pt x="1594" y="2746"/>
                    <a:pt x="1592" y="2752"/>
                    <a:pt x="1586" y="2752"/>
                  </a:cubicBezTo>
                  <a:cubicBezTo>
                    <a:pt x="1585" y="2752"/>
                    <a:pt x="1583" y="2752"/>
                    <a:pt x="1582" y="2751"/>
                  </a:cubicBezTo>
                  <a:lnTo>
                    <a:pt x="1575" y="2739"/>
                  </a:lnTo>
                  <a:lnTo>
                    <a:pt x="1587" y="2735"/>
                  </a:lnTo>
                  <a:close/>
                  <a:moveTo>
                    <a:pt x="3207" y="2746"/>
                  </a:moveTo>
                  <a:lnTo>
                    <a:pt x="3207" y="2746"/>
                  </a:lnTo>
                  <a:cubicBezTo>
                    <a:pt x="3211" y="2754"/>
                    <a:pt x="3213" y="2762"/>
                    <a:pt x="3204" y="2765"/>
                  </a:cubicBezTo>
                  <a:lnTo>
                    <a:pt x="3194" y="2768"/>
                  </a:lnTo>
                  <a:cubicBezTo>
                    <a:pt x="3193" y="2762"/>
                    <a:pt x="3195" y="2755"/>
                    <a:pt x="3198" y="2749"/>
                  </a:cubicBezTo>
                  <a:lnTo>
                    <a:pt x="3207" y="2746"/>
                  </a:lnTo>
                  <a:close/>
                  <a:moveTo>
                    <a:pt x="1995" y="2781"/>
                  </a:moveTo>
                  <a:lnTo>
                    <a:pt x="2004" y="2783"/>
                  </a:lnTo>
                  <a:cubicBezTo>
                    <a:pt x="2003" y="2790"/>
                    <a:pt x="2001" y="2798"/>
                    <a:pt x="1994" y="2798"/>
                  </a:cubicBezTo>
                  <a:cubicBezTo>
                    <a:pt x="1993" y="2798"/>
                    <a:pt x="1992" y="2798"/>
                    <a:pt x="1991" y="2797"/>
                  </a:cubicBezTo>
                  <a:lnTo>
                    <a:pt x="1981" y="2795"/>
                  </a:lnTo>
                  <a:cubicBezTo>
                    <a:pt x="1983" y="2786"/>
                    <a:pt x="1995" y="2781"/>
                    <a:pt x="1995" y="2781"/>
                  </a:cubicBezTo>
                  <a:close/>
                  <a:moveTo>
                    <a:pt x="1818" y="2800"/>
                  </a:moveTo>
                  <a:cubicBezTo>
                    <a:pt x="1827" y="2803"/>
                    <a:pt x="1827" y="2803"/>
                    <a:pt x="1825" y="2811"/>
                  </a:cubicBezTo>
                  <a:cubicBezTo>
                    <a:pt x="1823" y="2819"/>
                    <a:pt x="1812" y="2824"/>
                    <a:pt x="1812" y="2824"/>
                  </a:cubicBezTo>
                  <a:cubicBezTo>
                    <a:pt x="1802" y="2822"/>
                    <a:pt x="1816" y="2809"/>
                    <a:pt x="1818" y="2800"/>
                  </a:cubicBezTo>
                  <a:close/>
                  <a:moveTo>
                    <a:pt x="2111" y="2852"/>
                  </a:moveTo>
                  <a:lnTo>
                    <a:pt x="2121" y="2854"/>
                  </a:lnTo>
                  <a:cubicBezTo>
                    <a:pt x="2120" y="2862"/>
                    <a:pt x="2119" y="2869"/>
                    <a:pt x="2111" y="2869"/>
                  </a:cubicBezTo>
                  <a:cubicBezTo>
                    <a:pt x="2110" y="2869"/>
                    <a:pt x="2110" y="2869"/>
                    <a:pt x="2109" y="2869"/>
                  </a:cubicBezTo>
                  <a:lnTo>
                    <a:pt x="2100" y="2859"/>
                  </a:lnTo>
                  <a:lnTo>
                    <a:pt x="2111" y="2852"/>
                  </a:lnTo>
                  <a:close/>
                  <a:moveTo>
                    <a:pt x="2818" y="2850"/>
                  </a:moveTo>
                  <a:cubicBezTo>
                    <a:pt x="2824" y="2850"/>
                    <a:pt x="2824" y="2852"/>
                    <a:pt x="2826" y="2857"/>
                  </a:cubicBezTo>
                  <a:cubicBezTo>
                    <a:pt x="2827" y="2866"/>
                    <a:pt x="2807" y="2868"/>
                    <a:pt x="2797" y="2870"/>
                  </a:cubicBezTo>
                  <a:cubicBezTo>
                    <a:pt x="2785" y="2862"/>
                    <a:pt x="2794" y="2854"/>
                    <a:pt x="2805" y="2851"/>
                  </a:cubicBezTo>
                  <a:cubicBezTo>
                    <a:pt x="2811" y="2850"/>
                    <a:pt x="2815" y="2850"/>
                    <a:pt x="2818" y="2850"/>
                  </a:cubicBezTo>
                  <a:close/>
                  <a:moveTo>
                    <a:pt x="4861" y="1"/>
                  </a:moveTo>
                  <a:lnTo>
                    <a:pt x="4844" y="4"/>
                  </a:lnTo>
                  <a:cubicBezTo>
                    <a:pt x="4827" y="6"/>
                    <a:pt x="4818" y="8"/>
                    <a:pt x="4813" y="29"/>
                  </a:cubicBezTo>
                  <a:cubicBezTo>
                    <a:pt x="4810" y="67"/>
                    <a:pt x="4806" y="96"/>
                    <a:pt x="4821" y="96"/>
                  </a:cubicBezTo>
                  <a:cubicBezTo>
                    <a:pt x="4821" y="96"/>
                    <a:pt x="4822" y="96"/>
                    <a:pt x="4823" y="96"/>
                  </a:cubicBezTo>
                  <a:cubicBezTo>
                    <a:pt x="4828" y="101"/>
                    <a:pt x="4832" y="107"/>
                    <a:pt x="4834" y="114"/>
                  </a:cubicBezTo>
                  <a:cubicBezTo>
                    <a:pt x="4834" y="121"/>
                    <a:pt x="4832" y="129"/>
                    <a:pt x="4827" y="134"/>
                  </a:cubicBezTo>
                  <a:cubicBezTo>
                    <a:pt x="4818" y="135"/>
                    <a:pt x="4823" y="174"/>
                    <a:pt x="4827" y="222"/>
                  </a:cubicBezTo>
                  <a:cubicBezTo>
                    <a:pt x="4830" y="280"/>
                    <a:pt x="4832" y="309"/>
                    <a:pt x="4824" y="319"/>
                  </a:cubicBezTo>
                  <a:cubicBezTo>
                    <a:pt x="4819" y="325"/>
                    <a:pt x="4816" y="332"/>
                    <a:pt x="4816" y="338"/>
                  </a:cubicBezTo>
                  <a:cubicBezTo>
                    <a:pt x="4824" y="338"/>
                    <a:pt x="4826" y="397"/>
                    <a:pt x="4824" y="464"/>
                  </a:cubicBezTo>
                  <a:cubicBezTo>
                    <a:pt x="4823" y="531"/>
                    <a:pt x="4816" y="599"/>
                    <a:pt x="4825" y="600"/>
                  </a:cubicBezTo>
                  <a:lnTo>
                    <a:pt x="4823" y="619"/>
                  </a:lnTo>
                  <a:cubicBezTo>
                    <a:pt x="4822" y="619"/>
                    <a:pt x="4822" y="619"/>
                    <a:pt x="4822" y="619"/>
                  </a:cubicBezTo>
                  <a:cubicBezTo>
                    <a:pt x="4814" y="619"/>
                    <a:pt x="4812" y="639"/>
                    <a:pt x="4810" y="657"/>
                  </a:cubicBezTo>
                  <a:cubicBezTo>
                    <a:pt x="4815" y="669"/>
                    <a:pt x="4816" y="683"/>
                    <a:pt x="4814" y="696"/>
                  </a:cubicBezTo>
                  <a:cubicBezTo>
                    <a:pt x="4813" y="696"/>
                    <a:pt x="4813" y="696"/>
                    <a:pt x="4812" y="696"/>
                  </a:cubicBezTo>
                  <a:cubicBezTo>
                    <a:pt x="4806" y="696"/>
                    <a:pt x="4805" y="705"/>
                    <a:pt x="4802" y="724"/>
                  </a:cubicBezTo>
                  <a:cubicBezTo>
                    <a:pt x="4799" y="743"/>
                    <a:pt x="4798" y="752"/>
                    <a:pt x="4807" y="754"/>
                  </a:cubicBezTo>
                  <a:cubicBezTo>
                    <a:pt x="4806" y="764"/>
                    <a:pt x="4793" y="831"/>
                    <a:pt x="4780" y="858"/>
                  </a:cubicBezTo>
                  <a:cubicBezTo>
                    <a:pt x="4770" y="865"/>
                    <a:pt x="4777" y="876"/>
                    <a:pt x="4782" y="887"/>
                  </a:cubicBezTo>
                  <a:cubicBezTo>
                    <a:pt x="4791" y="890"/>
                    <a:pt x="4797" y="900"/>
                    <a:pt x="4795" y="909"/>
                  </a:cubicBezTo>
                  <a:lnTo>
                    <a:pt x="4779" y="906"/>
                  </a:lnTo>
                  <a:cubicBezTo>
                    <a:pt x="4776" y="901"/>
                    <a:pt x="4774" y="898"/>
                    <a:pt x="4773" y="898"/>
                  </a:cubicBezTo>
                  <a:cubicBezTo>
                    <a:pt x="4771" y="898"/>
                    <a:pt x="4770" y="903"/>
                    <a:pt x="4768" y="914"/>
                  </a:cubicBezTo>
                  <a:lnTo>
                    <a:pt x="4764" y="933"/>
                  </a:lnTo>
                  <a:cubicBezTo>
                    <a:pt x="4773" y="935"/>
                    <a:pt x="4762" y="982"/>
                    <a:pt x="4744" y="1047"/>
                  </a:cubicBezTo>
                  <a:cubicBezTo>
                    <a:pt x="4719" y="1132"/>
                    <a:pt x="4709" y="1158"/>
                    <a:pt x="4718" y="1161"/>
                  </a:cubicBezTo>
                  <a:cubicBezTo>
                    <a:pt x="4726" y="1164"/>
                    <a:pt x="4724" y="1173"/>
                    <a:pt x="4705" y="1198"/>
                  </a:cubicBezTo>
                  <a:cubicBezTo>
                    <a:pt x="4661" y="1244"/>
                    <a:pt x="4661" y="1244"/>
                    <a:pt x="4667" y="1256"/>
                  </a:cubicBezTo>
                  <a:cubicBezTo>
                    <a:pt x="4668" y="1251"/>
                    <a:pt x="4671" y="1250"/>
                    <a:pt x="4675" y="1250"/>
                  </a:cubicBezTo>
                  <a:cubicBezTo>
                    <a:pt x="4678" y="1250"/>
                    <a:pt x="4682" y="1251"/>
                    <a:pt x="4686" y="1253"/>
                  </a:cubicBezTo>
                  <a:cubicBezTo>
                    <a:pt x="4701" y="1258"/>
                    <a:pt x="4698" y="1268"/>
                    <a:pt x="4679" y="1271"/>
                  </a:cubicBezTo>
                  <a:cubicBezTo>
                    <a:pt x="4679" y="1271"/>
                    <a:pt x="4678" y="1271"/>
                    <a:pt x="4678" y="1271"/>
                  </a:cubicBezTo>
                  <a:cubicBezTo>
                    <a:pt x="4661" y="1271"/>
                    <a:pt x="4616" y="1402"/>
                    <a:pt x="4625" y="1418"/>
                  </a:cubicBezTo>
                  <a:lnTo>
                    <a:pt x="4617" y="1413"/>
                  </a:lnTo>
                  <a:cubicBezTo>
                    <a:pt x="4616" y="1413"/>
                    <a:pt x="4615" y="1412"/>
                    <a:pt x="4615" y="1412"/>
                  </a:cubicBezTo>
                  <a:cubicBezTo>
                    <a:pt x="4608" y="1412"/>
                    <a:pt x="4604" y="1423"/>
                    <a:pt x="4589" y="1454"/>
                  </a:cubicBezTo>
                  <a:cubicBezTo>
                    <a:pt x="4586" y="1463"/>
                    <a:pt x="4581" y="1471"/>
                    <a:pt x="4577" y="1479"/>
                  </a:cubicBezTo>
                  <a:cubicBezTo>
                    <a:pt x="4591" y="1487"/>
                    <a:pt x="4560" y="1531"/>
                    <a:pt x="4551" y="1531"/>
                  </a:cubicBezTo>
                  <a:cubicBezTo>
                    <a:pt x="4551" y="1531"/>
                    <a:pt x="4550" y="1531"/>
                    <a:pt x="4550" y="1531"/>
                  </a:cubicBezTo>
                  <a:cubicBezTo>
                    <a:pt x="4538" y="1535"/>
                    <a:pt x="4538" y="1535"/>
                    <a:pt x="4529" y="1552"/>
                  </a:cubicBezTo>
                  <a:cubicBezTo>
                    <a:pt x="4530" y="1584"/>
                    <a:pt x="4501" y="1620"/>
                    <a:pt x="4492" y="1620"/>
                  </a:cubicBezTo>
                  <a:cubicBezTo>
                    <a:pt x="4491" y="1620"/>
                    <a:pt x="4491" y="1620"/>
                    <a:pt x="4491" y="1620"/>
                  </a:cubicBezTo>
                  <a:lnTo>
                    <a:pt x="4480" y="1635"/>
                  </a:lnTo>
                  <a:cubicBezTo>
                    <a:pt x="4480" y="1650"/>
                    <a:pt x="4476" y="1662"/>
                    <a:pt x="4467" y="1673"/>
                  </a:cubicBezTo>
                  <a:cubicBezTo>
                    <a:pt x="4454" y="1694"/>
                    <a:pt x="4448" y="1702"/>
                    <a:pt x="4454" y="1702"/>
                  </a:cubicBezTo>
                  <a:cubicBezTo>
                    <a:pt x="4455" y="1702"/>
                    <a:pt x="4456" y="1702"/>
                    <a:pt x="4458" y="1701"/>
                  </a:cubicBezTo>
                  <a:cubicBezTo>
                    <a:pt x="4466" y="1706"/>
                    <a:pt x="4473" y="1710"/>
                    <a:pt x="4467" y="1719"/>
                  </a:cubicBezTo>
                  <a:lnTo>
                    <a:pt x="4460" y="1715"/>
                  </a:lnTo>
                  <a:cubicBezTo>
                    <a:pt x="4460" y="1714"/>
                    <a:pt x="4459" y="1714"/>
                    <a:pt x="4458" y="1714"/>
                  </a:cubicBezTo>
                  <a:cubicBezTo>
                    <a:pt x="4450" y="1714"/>
                    <a:pt x="4435" y="1737"/>
                    <a:pt x="4417" y="1767"/>
                  </a:cubicBezTo>
                  <a:cubicBezTo>
                    <a:pt x="4387" y="1806"/>
                    <a:pt x="4375" y="1820"/>
                    <a:pt x="4363" y="1824"/>
                  </a:cubicBezTo>
                  <a:lnTo>
                    <a:pt x="4364" y="1836"/>
                  </a:lnTo>
                  <a:cubicBezTo>
                    <a:pt x="4365" y="1847"/>
                    <a:pt x="4361" y="1854"/>
                    <a:pt x="4357" y="1854"/>
                  </a:cubicBezTo>
                  <a:cubicBezTo>
                    <a:pt x="4356" y="1854"/>
                    <a:pt x="4354" y="1853"/>
                    <a:pt x="4353" y="1852"/>
                  </a:cubicBezTo>
                  <a:cubicBezTo>
                    <a:pt x="4340" y="1855"/>
                    <a:pt x="4317" y="1885"/>
                    <a:pt x="4311" y="1904"/>
                  </a:cubicBezTo>
                  <a:lnTo>
                    <a:pt x="4298" y="1920"/>
                  </a:lnTo>
                  <a:cubicBezTo>
                    <a:pt x="4297" y="1920"/>
                    <a:pt x="4295" y="1920"/>
                    <a:pt x="4294" y="1920"/>
                  </a:cubicBezTo>
                  <a:cubicBezTo>
                    <a:pt x="4276" y="1920"/>
                    <a:pt x="4262" y="1938"/>
                    <a:pt x="4267" y="1957"/>
                  </a:cubicBezTo>
                  <a:cubicBezTo>
                    <a:pt x="4266" y="1956"/>
                    <a:pt x="4264" y="1955"/>
                    <a:pt x="4262" y="1955"/>
                  </a:cubicBezTo>
                  <a:cubicBezTo>
                    <a:pt x="4257" y="1955"/>
                    <a:pt x="4252" y="1960"/>
                    <a:pt x="4248" y="1966"/>
                  </a:cubicBezTo>
                  <a:cubicBezTo>
                    <a:pt x="4243" y="1985"/>
                    <a:pt x="4219" y="2010"/>
                    <a:pt x="4211" y="2010"/>
                  </a:cubicBezTo>
                  <a:cubicBezTo>
                    <a:pt x="4210" y="2010"/>
                    <a:pt x="4209" y="2009"/>
                    <a:pt x="4209" y="2009"/>
                  </a:cubicBezTo>
                  <a:lnTo>
                    <a:pt x="4202" y="2016"/>
                  </a:lnTo>
                  <a:cubicBezTo>
                    <a:pt x="4202" y="2027"/>
                    <a:pt x="4197" y="2036"/>
                    <a:pt x="4189" y="2042"/>
                  </a:cubicBezTo>
                  <a:cubicBezTo>
                    <a:pt x="4181" y="2049"/>
                    <a:pt x="4175" y="2059"/>
                    <a:pt x="4175" y="2071"/>
                  </a:cubicBezTo>
                  <a:cubicBezTo>
                    <a:pt x="4175" y="2077"/>
                    <a:pt x="4172" y="2084"/>
                    <a:pt x="4167" y="2091"/>
                  </a:cubicBezTo>
                  <a:cubicBezTo>
                    <a:pt x="4166" y="2092"/>
                    <a:pt x="4165" y="2092"/>
                    <a:pt x="4165" y="2092"/>
                  </a:cubicBezTo>
                  <a:cubicBezTo>
                    <a:pt x="4161" y="2092"/>
                    <a:pt x="4162" y="2081"/>
                    <a:pt x="4162" y="2071"/>
                  </a:cubicBezTo>
                  <a:cubicBezTo>
                    <a:pt x="4164" y="2065"/>
                    <a:pt x="4164" y="2063"/>
                    <a:pt x="4163" y="2063"/>
                  </a:cubicBezTo>
                  <a:cubicBezTo>
                    <a:pt x="4160" y="2063"/>
                    <a:pt x="4148" y="2081"/>
                    <a:pt x="4141" y="2104"/>
                  </a:cubicBezTo>
                  <a:cubicBezTo>
                    <a:pt x="4136" y="2121"/>
                    <a:pt x="4134" y="2129"/>
                    <a:pt x="4133" y="2129"/>
                  </a:cubicBezTo>
                  <a:cubicBezTo>
                    <a:pt x="4132" y="2129"/>
                    <a:pt x="4133" y="2123"/>
                    <a:pt x="4134" y="2111"/>
                  </a:cubicBezTo>
                  <a:cubicBezTo>
                    <a:pt x="4135" y="2103"/>
                    <a:pt x="4135" y="2095"/>
                    <a:pt x="4134" y="2095"/>
                  </a:cubicBezTo>
                  <a:cubicBezTo>
                    <a:pt x="4133" y="2095"/>
                    <a:pt x="4131" y="2098"/>
                    <a:pt x="4128" y="2105"/>
                  </a:cubicBezTo>
                  <a:cubicBezTo>
                    <a:pt x="4128" y="2105"/>
                    <a:pt x="4114" y="2119"/>
                    <a:pt x="4119" y="2124"/>
                  </a:cubicBezTo>
                  <a:lnTo>
                    <a:pt x="4098" y="2145"/>
                  </a:lnTo>
                  <a:cubicBezTo>
                    <a:pt x="4086" y="2149"/>
                    <a:pt x="4074" y="2156"/>
                    <a:pt x="4064" y="2165"/>
                  </a:cubicBezTo>
                  <a:cubicBezTo>
                    <a:pt x="4063" y="2178"/>
                    <a:pt x="4063" y="2178"/>
                    <a:pt x="4051" y="2178"/>
                  </a:cubicBezTo>
                  <a:cubicBezTo>
                    <a:pt x="4049" y="2176"/>
                    <a:pt x="4048" y="2176"/>
                    <a:pt x="4046" y="2176"/>
                  </a:cubicBezTo>
                  <a:cubicBezTo>
                    <a:pt x="4042" y="2176"/>
                    <a:pt x="4040" y="2182"/>
                    <a:pt x="4049" y="2191"/>
                  </a:cubicBezTo>
                  <a:cubicBezTo>
                    <a:pt x="4049" y="2202"/>
                    <a:pt x="4039" y="2210"/>
                    <a:pt x="4028" y="2210"/>
                  </a:cubicBezTo>
                  <a:cubicBezTo>
                    <a:pt x="4028" y="2210"/>
                    <a:pt x="4027" y="2210"/>
                    <a:pt x="4026" y="2210"/>
                  </a:cubicBezTo>
                  <a:cubicBezTo>
                    <a:pt x="4021" y="2204"/>
                    <a:pt x="4017" y="2202"/>
                    <a:pt x="4015" y="2202"/>
                  </a:cubicBezTo>
                  <a:cubicBezTo>
                    <a:pt x="4011" y="2202"/>
                    <a:pt x="4011" y="2206"/>
                    <a:pt x="4014" y="2210"/>
                  </a:cubicBezTo>
                  <a:cubicBezTo>
                    <a:pt x="4013" y="2216"/>
                    <a:pt x="4009" y="2223"/>
                    <a:pt x="4004" y="2229"/>
                  </a:cubicBezTo>
                  <a:cubicBezTo>
                    <a:pt x="4004" y="2228"/>
                    <a:pt x="4003" y="2228"/>
                    <a:pt x="4003" y="2228"/>
                  </a:cubicBezTo>
                  <a:cubicBezTo>
                    <a:pt x="3993" y="2228"/>
                    <a:pt x="3929" y="2282"/>
                    <a:pt x="3862" y="2331"/>
                  </a:cubicBezTo>
                  <a:cubicBezTo>
                    <a:pt x="3855" y="2336"/>
                    <a:pt x="3852" y="2348"/>
                    <a:pt x="3857" y="2357"/>
                  </a:cubicBezTo>
                  <a:cubicBezTo>
                    <a:pt x="3862" y="2363"/>
                    <a:pt x="3863" y="2365"/>
                    <a:pt x="3861" y="2365"/>
                  </a:cubicBezTo>
                  <a:cubicBezTo>
                    <a:pt x="3860" y="2365"/>
                    <a:pt x="3855" y="2363"/>
                    <a:pt x="3849" y="2362"/>
                  </a:cubicBezTo>
                  <a:cubicBezTo>
                    <a:pt x="3841" y="2357"/>
                    <a:pt x="3834" y="2355"/>
                    <a:pt x="3829" y="2355"/>
                  </a:cubicBezTo>
                  <a:cubicBezTo>
                    <a:pt x="3819" y="2355"/>
                    <a:pt x="3817" y="2363"/>
                    <a:pt x="3832" y="2372"/>
                  </a:cubicBezTo>
                  <a:cubicBezTo>
                    <a:pt x="3843" y="2378"/>
                    <a:pt x="3847" y="2380"/>
                    <a:pt x="3843" y="2380"/>
                  </a:cubicBezTo>
                  <a:cubicBezTo>
                    <a:pt x="3840" y="2380"/>
                    <a:pt x="3834" y="2379"/>
                    <a:pt x="3824" y="2378"/>
                  </a:cubicBezTo>
                  <a:cubicBezTo>
                    <a:pt x="3821" y="2378"/>
                    <a:pt x="3819" y="2377"/>
                    <a:pt x="3817" y="2377"/>
                  </a:cubicBezTo>
                  <a:cubicBezTo>
                    <a:pt x="3812" y="2377"/>
                    <a:pt x="3811" y="2380"/>
                    <a:pt x="3809" y="2389"/>
                  </a:cubicBezTo>
                  <a:cubicBezTo>
                    <a:pt x="3812" y="2394"/>
                    <a:pt x="3809" y="2398"/>
                    <a:pt x="3805" y="2398"/>
                  </a:cubicBezTo>
                  <a:cubicBezTo>
                    <a:pt x="3804" y="2398"/>
                    <a:pt x="3802" y="2397"/>
                    <a:pt x="3801" y="2395"/>
                  </a:cubicBezTo>
                  <a:cubicBezTo>
                    <a:pt x="3795" y="2394"/>
                    <a:pt x="3789" y="2393"/>
                    <a:pt x="3785" y="2393"/>
                  </a:cubicBezTo>
                  <a:cubicBezTo>
                    <a:pt x="3780" y="2393"/>
                    <a:pt x="3777" y="2394"/>
                    <a:pt x="3779" y="2398"/>
                  </a:cubicBezTo>
                  <a:cubicBezTo>
                    <a:pt x="3774" y="2401"/>
                    <a:pt x="3769" y="2403"/>
                    <a:pt x="3763" y="2403"/>
                  </a:cubicBezTo>
                  <a:cubicBezTo>
                    <a:pt x="3762" y="2403"/>
                    <a:pt x="3760" y="2403"/>
                    <a:pt x="3758" y="2403"/>
                  </a:cubicBezTo>
                  <a:cubicBezTo>
                    <a:pt x="3757" y="2402"/>
                    <a:pt x="3756" y="2402"/>
                    <a:pt x="3755" y="2402"/>
                  </a:cubicBezTo>
                  <a:cubicBezTo>
                    <a:pt x="3745" y="2402"/>
                    <a:pt x="3742" y="2414"/>
                    <a:pt x="3739" y="2426"/>
                  </a:cubicBezTo>
                  <a:cubicBezTo>
                    <a:pt x="3730" y="2444"/>
                    <a:pt x="3723" y="2453"/>
                    <a:pt x="3718" y="2453"/>
                  </a:cubicBezTo>
                  <a:cubicBezTo>
                    <a:pt x="3716" y="2453"/>
                    <a:pt x="3714" y="2449"/>
                    <a:pt x="3714" y="2441"/>
                  </a:cubicBezTo>
                  <a:cubicBezTo>
                    <a:pt x="3714" y="2437"/>
                    <a:pt x="3713" y="2435"/>
                    <a:pt x="3710" y="2435"/>
                  </a:cubicBezTo>
                  <a:cubicBezTo>
                    <a:pt x="3700" y="2435"/>
                    <a:pt x="3676" y="2458"/>
                    <a:pt x="3677" y="2473"/>
                  </a:cubicBezTo>
                  <a:cubicBezTo>
                    <a:pt x="3677" y="2486"/>
                    <a:pt x="3677" y="2490"/>
                    <a:pt x="3676" y="2490"/>
                  </a:cubicBezTo>
                  <a:cubicBezTo>
                    <a:pt x="3676" y="2490"/>
                    <a:pt x="3675" y="2489"/>
                    <a:pt x="3673" y="2486"/>
                  </a:cubicBezTo>
                  <a:cubicBezTo>
                    <a:pt x="3671" y="2483"/>
                    <a:pt x="3668" y="2482"/>
                    <a:pt x="3666" y="2482"/>
                  </a:cubicBezTo>
                  <a:cubicBezTo>
                    <a:pt x="3663" y="2482"/>
                    <a:pt x="3660" y="2483"/>
                    <a:pt x="3660" y="2483"/>
                  </a:cubicBezTo>
                  <a:cubicBezTo>
                    <a:pt x="3655" y="2487"/>
                    <a:pt x="3650" y="2490"/>
                    <a:pt x="3646" y="2490"/>
                  </a:cubicBezTo>
                  <a:cubicBezTo>
                    <a:pt x="3643" y="2490"/>
                    <a:pt x="3641" y="2489"/>
                    <a:pt x="3639" y="2486"/>
                  </a:cubicBezTo>
                  <a:cubicBezTo>
                    <a:pt x="3631" y="2492"/>
                    <a:pt x="3625" y="2500"/>
                    <a:pt x="3619" y="2508"/>
                  </a:cubicBezTo>
                  <a:cubicBezTo>
                    <a:pt x="3613" y="2524"/>
                    <a:pt x="3597" y="2533"/>
                    <a:pt x="3582" y="2533"/>
                  </a:cubicBezTo>
                  <a:cubicBezTo>
                    <a:pt x="3575" y="2533"/>
                    <a:pt x="3569" y="2531"/>
                    <a:pt x="3563" y="2528"/>
                  </a:cubicBezTo>
                  <a:lnTo>
                    <a:pt x="3549" y="2545"/>
                  </a:lnTo>
                  <a:cubicBezTo>
                    <a:pt x="3549" y="2558"/>
                    <a:pt x="3546" y="2568"/>
                    <a:pt x="3542" y="2568"/>
                  </a:cubicBezTo>
                  <a:cubicBezTo>
                    <a:pt x="3540" y="2568"/>
                    <a:pt x="3538" y="2566"/>
                    <a:pt x="3536" y="2562"/>
                  </a:cubicBezTo>
                  <a:lnTo>
                    <a:pt x="3533" y="2554"/>
                  </a:lnTo>
                  <a:cubicBezTo>
                    <a:pt x="3532" y="2567"/>
                    <a:pt x="3515" y="2576"/>
                    <a:pt x="3501" y="2576"/>
                  </a:cubicBezTo>
                  <a:cubicBezTo>
                    <a:pt x="3494" y="2576"/>
                    <a:pt x="3488" y="2574"/>
                    <a:pt x="3485" y="2569"/>
                  </a:cubicBezTo>
                  <a:cubicBezTo>
                    <a:pt x="3483" y="2564"/>
                    <a:pt x="3482" y="2562"/>
                    <a:pt x="3480" y="2562"/>
                  </a:cubicBezTo>
                  <a:cubicBezTo>
                    <a:pt x="3478" y="2562"/>
                    <a:pt x="3476" y="2563"/>
                    <a:pt x="3473" y="2565"/>
                  </a:cubicBezTo>
                  <a:lnTo>
                    <a:pt x="3476" y="2572"/>
                  </a:lnTo>
                  <a:cubicBezTo>
                    <a:pt x="3480" y="2580"/>
                    <a:pt x="3484" y="2588"/>
                    <a:pt x="3475" y="2592"/>
                  </a:cubicBezTo>
                  <a:cubicBezTo>
                    <a:pt x="3470" y="2594"/>
                    <a:pt x="3465" y="2596"/>
                    <a:pt x="3461" y="2596"/>
                  </a:cubicBezTo>
                  <a:cubicBezTo>
                    <a:pt x="3458" y="2596"/>
                    <a:pt x="3455" y="2595"/>
                    <a:pt x="3454" y="2592"/>
                  </a:cubicBezTo>
                  <a:cubicBezTo>
                    <a:pt x="3446" y="2590"/>
                    <a:pt x="3439" y="2588"/>
                    <a:pt x="3435" y="2588"/>
                  </a:cubicBezTo>
                  <a:cubicBezTo>
                    <a:pt x="3432" y="2588"/>
                    <a:pt x="3431" y="2589"/>
                    <a:pt x="3433" y="2592"/>
                  </a:cubicBezTo>
                  <a:cubicBezTo>
                    <a:pt x="3429" y="2594"/>
                    <a:pt x="3425" y="2595"/>
                    <a:pt x="3421" y="2595"/>
                  </a:cubicBezTo>
                  <a:cubicBezTo>
                    <a:pt x="3418" y="2595"/>
                    <a:pt x="3414" y="2594"/>
                    <a:pt x="3411" y="2593"/>
                  </a:cubicBezTo>
                  <a:lnTo>
                    <a:pt x="3376" y="2609"/>
                  </a:lnTo>
                  <a:cubicBezTo>
                    <a:pt x="3372" y="2618"/>
                    <a:pt x="3362" y="2624"/>
                    <a:pt x="3355" y="2624"/>
                  </a:cubicBezTo>
                  <a:cubicBezTo>
                    <a:pt x="3353" y="2624"/>
                    <a:pt x="3350" y="2623"/>
                    <a:pt x="3350" y="2620"/>
                  </a:cubicBezTo>
                  <a:cubicBezTo>
                    <a:pt x="3340" y="2624"/>
                    <a:pt x="3332" y="2630"/>
                    <a:pt x="3325" y="2639"/>
                  </a:cubicBezTo>
                  <a:cubicBezTo>
                    <a:pt x="3314" y="2643"/>
                    <a:pt x="3307" y="2646"/>
                    <a:pt x="3302" y="2646"/>
                  </a:cubicBezTo>
                  <a:cubicBezTo>
                    <a:pt x="3298" y="2646"/>
                    <a:pt x="3296" y="2645"/>
                    <a:pt x="3295" y="2641"/>
                  </a:cubicBezTo>
                  <a:cubicBezTo>
                    <a:pt x="3294" y="2638"/>
                    <a:pt x="3293" y="2636"/>
                    <a:pt x="3292" y="2636"/>
                  </a:cubicBezTo>
                  <a:cubicBezTo>
                    <a:pt x="3291" y="2636"/>
                    <a:pt x="3289" y="2639"/>
                    <a:pt x="3286" y="2645"/>
                  </a:cubicBezTo>
                  <a:cubicBezTo>
                    <a:pt x="3289" y="2653"/>
                    <a:pt x="3280" y="2656"/>
                    <a:pt x="3271" y="2661"/>
                  </a:cubicBezTo>
                  <a:lnTo>
                    <a:pt x="3253" y="2667"/>
                  </a:lnTo>
                  <a:cubicBezTo>
                    <a:pt x="3257" y="2675"/>
                    <a:pt x="3257" y="2675"/>
                    <a:pt x="3248" y="2679"/>
                  </a:cubicBezTo>
                  <a:cubicBezTo>
                    <a:pt x="3238" y="2682"/>
                    <a:pt x="3207" y="2683"/>
                    <a:pt x="3198" y="2686"/>
                  </a:cubicBezTo>
                  <a:cubicBezTo>
                    <a:pt x="3170" y="2695"/>
                    <a:pt x="3170" y="2695"/>
                    <a:pt x="3183" y="2700"/>
                  </a:cubicBezTo>
                  <a:cubicBezTo>
                    <a:pt x="3184" y="2699"/>
                    <a:pt x="3185" y="2699"/>
                    <a:pt x="3186" y="2699"/>
                  </a:cubicBezTo>
                  <a:cubicBezTo>
                    <a:pt x="3191" y="2699"/>
                    <a:pt x="3191" y="2704"/>
                    <a:pt x="3180" y="2704"/>
                  </a:cubicBezTo>
                  <a:cubicBezTo>
                    <a:pt x="3178" y="2704"/>
                    <a:pt x="3176" y="2703"/>
                    <a:pt x="3174" y="2703"/>
                  </a:cubicBezTo>
                  <a:cubicBezTo>
                    <a:pt x="3163" y="2705"/>
                    <a:pt x="3134" y="2708"/>
                    <a:pt x="3106" y="2716"/>
                  </a:cubicBezTo>
                  <a:cubicBezTo>
                    <a:pt x="3068" y="2726"/>
                    <a:pt x="3068" y="2726"/>
                    <a:pt x="3070" y="2733"/>
                  </a:cubicBezTo>
                  <a:cubicBezTo>
                    <a:pt x="3078" y="2741"/>
                    <a:pt x="3079" y="2746"/>
                    <a:pt x="3076" y="2746"/>
                  </a:cubicBezTo>
                  <a:cubicBezTo>
                    <a:pt x="3073" y="2746"/>
                    <a:pt x="3067" y="2743"/>
                    <a:pt x="3061" y="2737"/>
                  </a:cubicBezTo>
                  <a:cubicBezTo>
                    <a:pt x="3050" y="2731"/>
                    <a:pt x="3042" y="2729"/>
                    <a:pt x="3037" y="2729"/>
                  </a:cubicBezTo>
                  <a:cubicBezTo>
                    <a:pt x="3032" y="2729"/>
                    <a:pt x="3030" y="2732"/>
                    <a:pt x="3031" y="2736"/>
                  </a:cubicBezTo>
                  <a:cubicBezTo>
                    <a:pt x="3024" y="2747"/>
                    <a:pt x="3024" y="2747"/>
                    <a:pt x="3014" y="2749"/>
                  </a:cubicBezTo>
                  <a:cubicBezTo>
                    <a:pt x="3013" y="2746"/>
                    <a:pt x="3012" y="2744"/>
                    <a:pt x="3009" y="2744"/>
                  </a:cubicBezTo>
                  <a:cubicBezTo>
                    <a:pt x="3004" y="2744"/>
                    <a:pt x="2997" y="2749"/>
                    <a:pt x="2986" y="2757"/>
                  </a:cubicBezTo>
                  <a:cubicBezTo>
                    <a:pt x="2984" y="2757"/>
                    <a:pt x="2982" y="2758"/>
                    <a:pt x="2981" y="2758"/>
                  </a:cubicBezTo>
                  <a:cubicBezTo>
                    <a:pt x="2977" y="2758"/>
                    <a:pt x="2977" y="2756"/>
                    <a:pt x="2975" y="2750"/>
                  </a:cubicBezTo>
                  <a:lnTo>
                    <a:pt x="2956" y="2754"/>
                  </a:lnTo>
                  <a:cubicBezTo>
                    <a:pt x="2946" y="2769"/>
                    <a:pt x="2913" y="2775"/>
                    <a:pt x="2891" y="2775"/>
                  </a:cubicBezTo>
                  <a:cubicBezTo>
                    <a:pt x="2882" y="2775"/>
                    <a:pt x="2874" y="2774"/>
                    <a:pt x="2871" y="2772"/>
                  </a:cubicBezTo>
                  <a:cubicBezTo>
                    <a:pt x="2864" y="2774"/>
                    <a:pt x="2858" y="2778"/>
                    <a:pt x="2854" y="2784"/>
                  </a:cubicBezTo>
                  <a:cubicBezTo>
                    <a:pt x="2850" y="2794"/>
                    <a:pt x="2846" y="2799"/>
                    <a:pt x="2842" y="2799"/>
                  </a:cubicBezTo>
                  <a:cubicBezTo>
                    <a:pt x="2839" y="2799"/>
                    <a:pt x="2836" y="2795"/>
                    <a:pt x="2835" y="2787"/>
                  </a:cubicBezTo>
                  <a:cubicBezTo>
                    <a:pt x="2833" y="2779"/>
                    <a:pt x="2832" y="2775"/>
                    <a:pt x="2831" y="2775"/>
                  </a:cubicBezTo>
                  <a:cubicBezTo>
                    <a:pt x="2830" y="2775"/>
                    <a:pt x="2828" y="2779"/>
                    <a:pt x="2825" y="2788"/>
                  </a:cubicBezTo>
                  <a:cubicBezTo>
                    <a:pt x="2821" y="2794"/>
                    <a:pt x="2805" y="2798"/>
                    <a:pt x="2792" y="2798"/>
                  </a:cubicBezTo>
                  <a:cubicBezTo>
                    <a:pt x="2781" y="2798"/>
                    <a:pt x="2772" y="2795"/>
                    <a:pt x="2775" y="2786"/>
                  </a:cubicBezTo>
                  <a:cubicBezTo>
                    <a:pt x="2774" y="2778"/>
                    <a:pt x="2773" y="2769"/>
                    <a:pt x="2773" y="2769"/>
                  </a:cubicBezTo>
                  <a:cubicBezTo>
                    <a:pt x="2769" y="2776"/>
                    <a:pt x="2763" y="2779"/>
                    <a:pt x="2755" y="2781"/>
                  </a:cubicBezTo>
                  <a:cubicBezTo>
                    <a:pt x="2756" y="2790"/>
                    <a:pt x="2747" y="2791"/>
                    <a:pt x="2718" y="2795"/>
                  </a:cubicBezTo>
                  <a:cubicBezTo>
                    <a:pt x="2699" y="2797"/>
                    <a:pt x="2662" y="2809"/>
                    <a:pt x="2642" y="2810"/>
                  </a:cubicBezTo>
                  <a:cubicBezTo>
                    <a:pt x="2633" y="2811"/>
                    <a:pt x="2622" y="2812"/>
                    <a:pt x="2611" y="2812"/>
                  </a:cubicBezTo>
                  <a:cubicBezTo>
                    <a:pt x="2600" y="2812"/>
                    <a:pt x="2589" y="2811"/>
                    <a:pt x="2584" y="2806"/>
                  </a:cubicBezTo>
                  <a:cubicBezTo>
                    <a:pt x="2570" y="2806"/>
                    <a:pt x="2558" y="2810"/>
                    <a:pt x="2545" y="2816"/>
                  </a:cubicBezTo>
                  <a:cubicBezTo>
                    <a:pt x="2541" y="2821"/>
                    <a:pt x="2534" y="2823"/>
                    <a:pt x="2527" y="2823"/>
                  </a:cubicBezTo>
                  <a:cubicBezTo>
                    <a:pt x="2521" y="2823"/>
                    <a:pt x="2516" y="2821"/>
                    <a:pt x="2516" y="2816"/>
                  </a:cubicBezTo>
                  <a:lnTo>
                    <a:pt x="2507" y="2818"/>
                  </a:lnTo>
                  <a:cubicBezTo>
                    <a:pt x="2498" y="2822"/>
                    <a:pt x="2488" y="2825"/>
                    <a:pt x="2478" y="2827"/>
                  </a:cubicBezTo>
                  <a:cubicBezTo>
                    <a:pt x="2478" y="2819"/>
                    <a:pt x="2473" y="2815"/>
                    <a:pt x="2467" y="2815"/>
                  </a:cubicBezTo>
                  <a:cubicBezTo>
                    <a:pt x="2464" y="2815"/>
                    <a:pt x="2461" y="2816"/>
                    <a:pt x="2459" y="2819"/>
                  </a:cubicBezTo>
                  <a:cubicBezTo>
                    <a:pt x="2459" y="2825"/>
                    <a:pt x="2453" y="2827"/>
                    <a:pt x="2441" y="2827"/>
                  </a:cubicBezTo>
                  <a:cubicBezTo>
                    <a:pt x="2437" y="2827"/>
                    <a:pt x="2434" y="2827"/>
                    <a:pt x="2430" y="2827"/>
                  </a:cubicBezTo>
                  <a:cubicBezTo>
                    <a:pt x="2420" y="2821"/>
                    <a:pt x="2335" y="2820"/>
                    <a:pt x="2253" y="2811"/>
                  </a:cubicBezTo>
                  <a:cubicBezTo>
                    <a:pt x="2183" y="2806"/>
                    <a:pt x="2115" y="2796"/>
                    <a:pt x="2096" y="2796"/>
                  </a:cubicBezTo>
                  <a:cubicBezTo>
                    <a:pt x="2093" y="2796"/>
                    <a:pt x="2091" y="2797"/>
                    <a:pt x="2091" y="2797"/>
                  </a:cubicBezTo>
                  <a:lnTo>
                    <a:pt x="2062" y="2793"/>
                  </a:lnTo>
                  <a:lnTo>
                    <a:pt x="2033" y="2788"/>
                  </a:lnTo>
                  <a:cubicBezTo>
                    <a:pt x="2035" y="2776"/>
                    <a:pt x="2007" y="2772"/>
                    <a:pt x="1980" y="2772"/>
                  </a:cubicBezTo>
                  <a:cubicBezTo>
                    <a:pt x="1972" y="2772"/>
                    <a:pt x="1964" y="2772"/>
                    <a:pt x="1956" y="2773"/>
                  </a:cubicBezTo>
                  <a:cubicBezTo>
                    <a:pt x="1951" y="2775"/>
                    <a:pt x="1945" y="2777"/>
                    <a:pt x="1938" y="2777"/>
                  </a:cubicBezTo>
                  <a:cubicBezTo>
                    <a:pt x="1934" y="2777"/>
                    <a:pt x="1930" y="2776"/>
                    <a:pt x="1926" y="2775"/>
                  </a:cubicBezTo>
                  <a:cubicBezTo>
                    <a:pt x="1930" y="2760"/>
                    <a:pt x="1910" y="2754"/>
                    <a:pt x="1891" y="2754"/>
                  </a:cubicBezTo>
                  <a:cubicBezTo>
                    <a:pt x="1888" y="2754"/>
                    <a:pt x="1884" y="2754"/>
                    <a:pt x="1881" y="2755"/>
                  </a:cubicBezTo>
                  <a:cubicBezTo>
                    <a:pt x="1875" y="2761"/>
                    <a:pt x="1870" y="2764"/>
                    <a:pt x="1867" y="2764"/>
                  </a:cubicBezTo>
                  <a:cubicBezTo>
                    <a:pt x="1862" y="2764"/>
                    <a:pt x="1860" y="2759"/>
                    <a:pt x="1862" y="2750"/>
                  </a:cubicBezTo>
                  <a:cubicBezTo>
                    <a:pt x="1865" y="2741"/>
                    <a:pt x="1860" y="2736"/>
                    <a:pt x="1851" y="2736"/>
                  </a:cubicBezTo>
                  <a:cubicBezTo>
                    <a:pt x="1844" y="2736"/>
                    <a:pt x="1834" y="2739"/>
                    <a:pt x="1822" y="2748"/>
                  </a:cubicBezTo>
                  <a:cubicBezTo>
                    <a:pt x="1817" y="2750"/>
                    <a:pt x="1814" y="2752"/>
                    <a:pt x="1812" y="2752"/>
                  </a:cubicBezTo>
                  <a:cubicBezTo>
                    <a:pt x="1809" y="2752"/>
                    <a:pt x="1808" y="2749"/>
                    <a:pt x="1804" y="2742"/>
                  </a:cubicBezTo>
                  <a:cubicBezTo>
                    <a:pt x="1800" y="2731"/>
                    <a:pt x="1795" y="2725"/>
                    <a:pt x="1792" y="2725"/>
                  </a:cubicBezTo>
                  <a:cubicBezTo>
                    <a:pt x="1789" y="2725"/>
                    <a:pt x="1788" y="2727"/>
                    <a:pt x="1787" y="2730"/>
                  </a:cubicBezTo>
                  <a:cubicBezTo>
                    <a:pt x="1781" y="2736"/>
                    <a:pt x="1776" y="2739"/>
                    <a:pt x="1772" y="2739"/>
                  </a:cubicBezTo>
                  <a:cubicBezTo>
                    <a:pt x="1766" y="2739"/>
                    <a:pt x="1762" y="2733"/>
                    <a:pt x="1759" y="2721"/>
                  </a:cubicBezTo>
                  <a:cubicBezTo>
                    <a:pt x="1751" y="2708"/>
                    <a:pt x="1748" y="2703"/>
                    <a:pt x="1744" y="2703"/>
                  </a:cubicBezTo>
                  <a:cubicBezTo>
                    <a:pt x="1741" y="2703"/>
                    <a:pt x="1737" y="2706"/>
                    <a:pt x="1731" y="2712"/>
                  </a:cubicBezTo>
                  <a:cubicBezTo>
                    <a:pt x="1727" y="2716"/>
                    <a:pt x="1721" y="2718"/>
                    <a:pt x="1714" y="2718"/>
                  </a:cubicBezTo>
                  <a:cubicBezTo>
                    <a:pt x="1698" y="2718"/>
                    <a:pt x="1678" y="2708"/>
                    <a:pt x="1676" y="2694"/>
                  </a:cubicBezTo>
                  <a:cubicBezTo>
                    <a:pt x="1669" y="2692"/>
                    <a:pt x="1664" y="2685"/>
                    <a:pt x="1661" y="2685"/>
                  </a:cubicBezTo>
                  <a:cubicBezTo>
                    <a:pt x="1659" y="2685"/>
                    <a:pt x="1659" y="2686"/>
                    <a:pt x="1658" y="2687"/>
                  </a:cubicBezTo>
                  <a:lnTo>
                    <a:pt x="1651" y="2676"/>
                  </a:lnTo>
                  <a:cubicBezTo>
                    <a:pt x="1642" y="2674"/>
                    <a:pt x="1633" y="2671"/>
                    <a:pt x="1633" y="2671"/>
                  </a:cubicBezTo>
                  <a:lnTo>
                    <a:pt x="1630" y="2679"/>
                  </a:lnTo>
                  <a:cubicBezTo>
                    <a:pt x="1621" y="2675"/>
                    <a:pt x="1569" y="2645"/>
                    <a:pt x="1508" y="2620"/>
                  </a:cubicBezTo>
                  <a:cubicBezTo>
                    <a:pt x="1437" y="2587"/>
                    <a:pt x="1408" y="2574"/>
                    <a:pt x="1400" y="2574"/>
                  </a:cubicBezTo>
                  <a:cubicBezTo>
                    <a:pt x="1397" y="2574"/>
                    <a:pt x="1397" y="2576"/>
                    <a:pt x="1398" y="2579"/>
                  </a:cubicBezTo>
                  <a:cubicBezTo>
                    <a:pt x="1399" y="2586"/>
                    <a:pt x="1396" y="2590"/>
                    <a:pt x="1393" y="2590"/>
                  </a:cubicBezTo>
                  <a:cubicBezTo>
                    <a:pt x="1388" y="2590"/>
                    <a:pt x="1382" y="2582"/>
                    <a:pt x="1381" y="2571"/>
                  </a:cubicBezTo>
                  <a:cubicBezTo>
                    <a:pt x="1369" y="2560"/>
                    <a:pt x="1355" y="2550"/>
                    <a:pt x="1342" y="2539"/>
                  </a:cubicBezTo>
                  <a:cubicBezTo>
                    <a:pt x="1325" y="2530"/>
                    <a:pt x="1308" y="2521"/>
                    <a:pt x="1313" y="2514"/>
                  </a:cubicBezTo>
                  <a:lnTo>
                    <a:pt x="1304" y="2509"/>
                  </a:lnTo>
                  <a:cubicBezTo>
                    <a:pt x="1301" y="2510"/>
                    <a:pt x="1298" y="2510"/>
                    <a:pt x="1296" y="2510"/>
                  </a:cubicBezTo>
                  <a:cubicBezTo>
                    <a:pt x="1269" y="2510"/>
                    <a:pt x="1226" y="2483"/>
                    <a:pt x="1208" y="2463"/>
                  </a:cubicBezTo>
                  <a:cubicBezTo>
                    <a:pt x="1195" y="2453"/>
                    <a:pt x="1179" y="2447"/>
                    <a:pt x="1162" y="2445"/>
                  </a:cubicBezTo>
                  <a:cubicBezTo>
                    <a:pt x="1141" y="2442"/>
                    <a:pt x="1141" y="2442"/>
                    <a:pt x="1138" y="2429"/>
                  </a:cubicBezTo>
                  <a:cubicBezTo>
                    <a:pt x="1141" y="2424"/>
                    <a:pt x="1111" y="2393"/>
                    <a:pt x="1096" y="2393"/>
                  </a:cubicBezTo>
                  <a:cubicBezTo>
                    <a:pt x="1094" y="2393"/>
                    <a:pt x="1092" y="2394"/>
                    <a:pt x="1090" y="2396"/>
                  </a:cubicBezTo>
                  <a:lnTo>
                    <a:pt x="1087" y="2383"/>
                  </a:lnTo>
                  <a:cubicBezTo>
                    <a:pt x="1086" y="2377"/>
                    <a:pt x="1081" y="2374"/>
                    <a:pt x="1076" y="2374"/>
                  </a:cubicBezTo>
                  <a:cubicBezTo>
                    <a:pt x="1073" y="2374"/>
                    <a:pt x="1069" y="2375"/>
                    <a:pt x="1067" y="2379"/>
                  </a:cubicBezTo>
                  <a:cubicBezTo>
                    <a:pt x="1063" y="2384"/>
                    <a:pt x="1060" y="2387"/>
                    <a:pt x="1057" y="2387"/>
                  </a:cubicBezTo>
                  <a:cubicBezTo>
                    <a:pt x="1053" y="2387"/>
                    <a:pt x="1051" y="2378"/>
                    <a:pt x="1056" y="2361"/>
                  </a:cubicBezTo>
                  <a:cubicBezTo>
                    <a:pt x="1063" y="2351"/>
                    <a:pt x="1061" y="2346"/>
                    <a:pt x="1057" y="2346"/>
                  </a:cubicBezTo>
                  <a:cubicBezTo>
                    <a:pt x="1056" y="2346"/>
                    <a:pt x="1054" y="2347"/>
                    <a:pt x="1052" y="2349"/>
                  </a:cubicBezTo>
                  <a:cubicBezTo>
                    <a:pt x="1049" y="2349"/>
                    <a:pt x="1045" y="2350"/>
                    <a:pt x="1041" y="2350"/>
                  </a:cubicBezTo>
                  <a:cubicBezTo>
                    <a:pt x="1033" y="2350"/>
                    <a:pt x="1027" y="2347"/>
                    <a:pt x="1024" y="2339"/>
                  </a:cubicBezTo>
                  <a:cubicBezTo>
                    <a:pt x="1021" y="2335"/>
                    <a:pt x="1016" y="2332"/>
                    <a:pt x="1012" y="2332"/>
                  </a:cubicBezTo>
                  <a:cubicBezTo>
                    <a:pt x="1008" y="2332"/>
                    <a:pt x="1004" y="2334"/>
                    <a:pt x="1000" y="2340"/>
                  </a:cubicBezTo>
                  <a:cubicBezTo>
                    <a:pt x="998" y="2342"/>
                    <a:pt x="996" y="2343"/>
                    <a:pt x="994" y="2343"/>
                  </a:cubicBezTo>
                  <a:cubicBezTo>
                    <a:pt x="989" y="2343"/>
                    <a:pt x="984" y="2339"/>
                    <a:pt x="978" y="2334"/>
                  </a:cubicBezTo>
                  <a:cubicBezTo>
                    <a:pt x="984" y="2327"/>
                    <a:pt x="984" y="2327"/>
                    <a:pt x="997" y="2327"/>
                  </a:cubicBezTo>
                  <a:lnTo>
                    <a:pt x="997" y="2327"/>
                  </a:lnTo>
                  <a:cubicBezTo>
                    <a:pt x="994" y="2325"/>
                    <a:pt x="989" y="2321"/>
                    <a:pt x="982" y="2315"/>
                  </a:cubicBezTo>
                  <a:cubicBezTo>
                    <a:pt x="974" y="2309"/>
                    <a:pt x="965" y="2290"/>
                    <a:pt x="970" y="2284"/>
                  </a:cubicBezTo>
                  <a:cubicBezTo>
                    <a:pt x="969" y="2277"/>
                    <a:pt x="966" y="2272"/>
                    <a:pt x="964" y="2272"/>
                  </a:cubicBezTo>
                  <a:cubicBezTo>
                    <a:pt x="961" y="2272"/>
                    <a:pt x="959" y="2276"/>
                    <a:pt x="957" y="2285"/>
                  </a:cubicBezTo>
                  <a:cubicBezTo>
                    <a:pt x="951" y="2291"/>
                    <a:pt x="948" y="2294"/>
                    <a:pt x="945" y="2294"/>
                  </a:cubicBezTo>
                  <a:cubicBezTo>
                    <a:pt x="942" y="2294"/>
                    <a:pt x="938" y="2291"/>
                    <a:pt x="931" y="2286"/>
                  </a:cubicBezTo>
                  <a:cubicBezTo>
                    <a:pt x="923" y="2279"/>
                    <a:pt x="917" y="2272"/>
                    <a:pt x="922" y="2267"/>
                  </a:cubicBezTo>
                  <a:cubicBezTo>
                    <a:pt x="927" y="2260"/>
                    <a:pt x="928" y="2260"/>
                    <a:pt x="913" y="2247"/>
                  </a:cubicBezTo>
                  <a:cubicBezTo>
                    <a:pt x="899" y="2234"/>
                    <a:pt x="878" y="2230"/>
                    <a:pt x="860" y="2230"/>
                  </a:cubicBezTo>
                  <a:cubicBezTo>
                    <a:pt x="849" y="2230"/>
                    <a:pt x="840" y="2231"/>
                    <a:pt x="834" y="2233"/>
                  </a:cubicBezTo>
                  <a:cubicBezTo>
                    <a:pt x="829" y="2239"/>
                    <a:pt x="826" y="2242"/>
                    <a:pt x="825" y="2242"/>
                  </a:cubicBezTo>
                  <a:cubicBezTo>
                    <a:pt x="823" y="2242"/>
                    <a:pt x="824" y="2237"/>
                    <a:pt x="827" y="2226"/>
                  </a:cubicBezTo>
                  <a:cubicBezTo>
                    <a:pt x="832" y="2221"/>
                    <a:pt x="826" y="2214"/>
                    <a:pt x="818" y="2207"/>
                  </a:cubicBezTo>
                  <a:cubicBezTo>
                    <a:pt x="817" y="2209"/>
                    <a:pt x="816" y="2209"/>
                    <a:pt x="815" y="2209"/>
                  </a:cubicBezTo>
                  <a:cubicBezTo>
                    <a:pt x="813" y="2209"/>
                    <a:pt x="813" y="2205"/>
                    <a:pt x="815" y="2205"/>
                  </a:cubicBezTo>
                  <a:cubicBezTo>
                    <a:pt x="815" y="2205"/>
                    <a:pt x="816" y="2206"/>
                    <a:pt x="818" y="2207"/>
                  </a:cubicBezTo>
                  <a:cubicBezTo>
                    <a:pt x="819" y="2206"/>
                    <a:pt x="821" y="2205"/>
                    <a:pt x="823" y="2205"/>
                  </a:cubicBezTo>
                  <a:cubicBezTo>
                    <a:pt x="828" y="2205"/>
                    <a:pt x="833" y="2209"/>
                    <a:pt x="838" y="2214"/>
                  </a:cubicBezTo>
                  <a:lnTo>
                    <a:pt x="845" y="2208"/>
                  </a:lnTo>
                  <a:cubicBezTo>
                    <a:pt x="848" y="2194"/>
                    <a:pt x="844" y="2186"/>
                    <a:pt x="834" y="2186"/>
                  </a:cubicBezTo>
                  <a:cubicBezTo>
                    <a:pt x="830" y="2186"/>
                    <a:pt x="827" y="2187"/>
                    <a:pt x="822" y="2188"/>
                  </a:cubicBezTo>
                  <a:cubicBezTo>
                    <a:pt x="810" y="2188"/>
                    <a:pt x="810" y="2188"/>
                    <a:pt x="809" y="2175"/>
                  </a:cubicBezTo>
                  <a:cubicBezTo>
                    <a:pt x="809" y="2164"/>
                    <a:pt x="808" y="2153"/>
                    <a:pt x="805" y="2153"/>
                  </a:cubicBezTo>
                  <a:cubicBezTo>
                    <a:pt x="804" y="2153"/>
                    <a:pt x="803" y="2154"/>
                    <a:pt x="802" y="2155"/>
                  </a:cubicBezTo>
                  <a:cubicBezTo>
                    <a:pt x="794" y="2148"/>
                    <a:pt x="790" y="2139"/>
                    <a:pt x="788" y="2129"/>
                  </a:cubicBezTo>
                  <a:cubicBezTo>
                    <a:pt x="777" y="2118"/>
                    <a:pt x="771" y="2111"/>
                    <a:pt x="766" y="2111"/>
                  </a:cubicBezTo>
                  <a:cubicBezTo>
                    <a:pt x="764" y="2111"/>
                    <a:pt x="763" y="2112"/>
                    <a:pt x="762" y="2113"/>
                  </a:cubicBezTo>
                  <a:cubicBezTo>
                    <a:pt x="760" y="2115"/>
                    <a:pt x="758" y="2116"/>
                    <a:pt x="756" y="2116"/>
                  </a:cubicBezTo>
                  <a:cubicBezTo>
                    <a:pt x="751" y="2116"/>
                    <a:pt x="746" y="2111"/>
                    <a:pt x="742" y="2105"/>
                  </a:cubicBezTo>
                  <a:cubicBezTo>
                    <a:pt x="737" y="2100"/>
                    <a:pt x="732" y="2095"/>
                    <a:pt x="727" y="2095"/>
                  </a:cubicBezTo>
                  <a:cubicBezTo>
                    <a:pt x="725" y="2095"/>
                    <a:pt x="723" y="2096"/>
                    <a:pt x="721" y="2097"/>
                  </a:cubicBezTo>
                  <a:cubicBezTo>
                    <a:pt x="719" y="2099"/>
                    <a:pt x="717" y="2101"/>
                    <a:pt x="713" y="2101"/>
                  </a:cubicBezTo>
                  <a:cubicBezTo>
                    <a:pt x="707" y="2101"/>
                    <a:pt x="699" y="2097"/>
                    <a:pt x="690" y="2087"/>
                  </a:cubicBezTo>
                  <a:cubicBezTo>
                    <a:pt x="671" y="2077"/>
                    <a:pt x="671" y="2077"/>
                    <a:pt x="678" y="2059"/>
                  </a:cubicBezTo>
                  <a:cubicBezTo>
                    <a:pt x="684" y="2054"/>
                    <a:pt x="678" y="2046"/>
                    <a:pt x="671" y="2039"/>
                  </a:cubicBezTo>
                  <a:cubicBezTo>
                    <a:pt x="668" y="2032"/>
                    <a:pt x="665" y="2026"/>
                    <a:pt x="665" y="2019"/>
                  </a:cubicBezTo>
                  <a:cubicBezTo>
                    <a:pt x="665" y="2013"/>
                    <a:pt x="664" y="2011"/>
                    <a:pt x="662" y="2011"/>
                  </a:cubicBezTo>
                  <a:cubicBezTo>
                    <a:pt x="659" y="2011"/>
                    <a:pt x="656" y="2014"/>
                    <a:pt x="653" y="2017"/>
                  </a:cubicBezTo>
                  <a:lnTo>
                    <a:pt x="639" y="2028"/>
                  </a:lnTo>
                  <a:cubicBezTo>
                    <a:pt x="633" y="2020"/>
                    <a:pt x="639" y="2002"/>
                    <a:pt x="646" y="1996"/>
                  </a:cubicBezTo>
                  <a:cubicBezTo>
                    <a:pt x="650" y="1986"/>
                    <a:pt x="652" y="1982"/>
                    <a:pt x="650" y="1982"/>
                  </a:cubicBezTo>
                  <a:cubicBezTo>
                    <a:pt x="649" y="1982"/>
                    <a:pt x="646" y="1985"/>
                    <a:pt x="641" y="1990"/>
                  </a:cubicBezTo>
                  <a:cubicBezTo>
                    <a:pt x="639" y="1991"/>
                    <a:pt x="637" y="1992"/>
                    <a:pt x="634" y="1992"/>
                  </a:cubicBezTo>
                  <a:cubicBezTo>
                    <a:pt x="628" y="1992"/>
                    <a:pt x="620" y="1986"/>
                    <a:pt x="616" y="1972"/>
                  </a:cubicBezTo>
                  <a:cubicBezTo>
                    <a:pt x="605" y="1956"/>
                    <a:pt x="592" y="1940"/>
                    <a:pt x="599" y="1935"/>
                  </a:cubicBezTo>
                  <a:cubicBezTo>
                    <a:pt x="600" y="1928"/>
                    <a:pt x="595" y="1921"/>
                    <a:pt x="588" y="1920"/>
                  </a:cubicBezTo>
                  <a:cubicBezTo>
                    <a:pt x="576" y="1917"/>
                    <a:pt x="569" y="1909"/>
                    <a:pt x="559" y="1881"/>
                  </a:cubicBezTo>
                  <a:cubicBezTo>
                    <a:pt x="550" y="1846"/>
                    <a:pt x="547" y="1836"/>
                    <a:pt x="542" y="1836"/>
                  </a:cubicBezTo>
                  <a:cubicBezTo>
                    <a:pt x="540" y="1836"/>
                    <a:pt x="537" y="1838"/>
                    <a:pt x="533" y="1841"/>
                  </a:cubicBezTo>
                  <a:cubicBezTo>
                    <a:pt x="529" y="1843"/>
                    <a:pt x="526" y="1845"/>
                    <a:pt x="524" y="1845"/>
                  </a:cubicBezTo>
                  <a:cubicBezTo>
                    <a:pt x="522" y="1845"/>
                    <a:pt x="523" y="1842"/>
                    <a:pt x="527" y="1833"/>
                  </a:cubicBezTo>
                  <a:cubicBezTo>
                    <a:pt x="528" y="1820"/>
                    <a:pt x="516" y="1817"/>
                    <a:pt x="498" y="1805"/>
                  </a:cubicBezTo>
                  <a:cubicBezTo>
                    <a:pt x="497" y="1805"/>
                    <a:pt x="495" y="1804"/>
                    <a:pt x="494" y="1804"/>
                  </a:cubicBezTo>
                  <a:cubicBezTo>
                    <a:pt x="484" y="1804"/>
                    <a:pt x="473" y="1808"/>
                    <a:pt x="464" y="1815"/>
                  </a:cubicBezTo>
                  <a:cubicBezTo>
                    <a:pt x="459" y="1818"/>
                    <a:pt x="455" y="1820"/>
                    <a:pt x="453" y="1820"/>
                  </a:cubicBezTo>
                  <a:cubicBezTo>
                    <a:pt x="449" y="1820"/>
                    <a:pt x="449" y="1816"/>
                    <a:pt x="447" y="1804"/>
                  </a:cubicBezTo>
                  <a:cubicBezTo>
                    <a:pt x="441" y="1795"/>
                    <a:pt x="443" y="1783"/>
                    <a:pt x="451" y="1778"/>
                  </a:cubicBezTo>
                  <a:cubicBezTo>
                    <a:pt x="453" y="1777"/>
                    <a:pt x="454" y="1776"/>
                    <a:pt x="455" y="1776"/>
                  </a:cubicBezTo>
                  <a:cubicBezTo>
                    <a:pt x="460" y="1776"/>
                    <a:pt x="463" y="1781"/>
                    <a:pt x="463" y="1781"/>
                  </a:cubicBezTo>
                  <a:lnTo>
                    <a:pt x="468" y="1790"/>
                  </a:lnTo>
                  <a:cubicBezTo>
                    <a:pt x="476" y="1784"/>
                    <a:pt x="482" y="1781"/>
                    <a:pt x="472" y="1764"/>
                  </a:cubicBezTo>
                  <a:cubicBezTo>
                    <a:pt x="474" y="1753"/>
                    <a:pt x="472" y="1746"/>
                    <a:pt x="467" y="1746"/>
                  </a:cubicBezTo>
                  <a:cubicBezTo>
                    <a:pt x="466" y="1746"/>
                    <a:pt x="465" y="1747"/>
                    <a:pt x="463" y="1747"/>
                  </a:cubicBezTo>
                  <a:cubicBezTo>
                    <a:pt x="466" y="1734"/>
                    <a:pt x="456" y="1718"/>
                    <a:pt x="447" y="1701"/>
                  </a:cubicBezTo>
                  <a:cubicBezTo>
                    <a:pt x="436" y="1685"/>
                    <a:pt x="422" y="1659"/>
                    <a:pt x="425" y="1646"/>
                  </a:cubicBezTo>
                  <a:cubicBezTo>
                    <a:pt x="418" y="1633"/>
                    <a:pt x="414" y="1624"/>
                    <a:pt x="409" y="1624"/>
                  </a:cubicBezTo>
                  <a:cubicBezTo>
                    <a:pt x="408" y="1624"/>
                    <a:pt x="406" y="1624"/>
                    <a:pt x="405" y="1625"/>
                  </a:cubicBezTo>
                  <a:cubicBezTo>
                    <a:pt x="401" y="1627"/>
                    <a:pt x="397" y="1628"/>
                    <a:pt x="395" y="1628"/>
                  </a:cubicBezTo>
                  <a:cubicBezTo>
                    <a:pt x="388" y="1628"/>
                    <a:pt x="387" y="1623"/>
                    <a:pt x="393" y="1620"/>
                  </a:cubicBezTo>
                  <a:cubicBezTo>
                    <a:pt x="403" y="1604"/>
                    <a:pt x="357" y="1488"/>
                    <a:pt x="339" y="1485"/>
                  </a:cubicBezTo>
                  <a:lnTo>
                    <a:pt x="332" y="1467"/>
                  </a:lnTo>
                  <a:cubicBezTo>
                    <a:pt x="332" y="1446"/>
                    <a:pt x="310" y="1393"/>
                    <a:pt x="300" y="1386"/>
                  </a:cubicBezTo>
                  <a:lnTo>
                    <a:pt x="290" y="1358"/>
                  </a:lnTo>
                  <a:cubicBezTo>
                    <a:pt x="292" y="1338"/>
                    <a:pt x="288" y="1329"/>
                    <a:pt x="277" y="1322"/>
                  </a:cubicBezTo>
                  <a:cubicBezTo>
                    <a:pt x="266" y="1316"/>
                    <a:pt x="258" y="1319"/>
                    <a:pt x="266" y="1316"/>
                  </a:cubicBezTo>
                  <a:cubicBezTo>
                    <a:pt x="275" y="1313"/>
                    <a:pt x="266" y="1295"/>
                    <a:pt x="256" y="1258"/>
                  </a:cubicBezTo>
                  <a:cubicBezTo>
                    <a:pt x="249" y="1234"/>
                    <a:pt x="247" y="1226"/>
                    <a:pt x="245" y="1226"/>
                  </a:cubicBezTo>
                  <a:cubicBezTo>
                    <a:pt x="243" y="1226"/>
                    <a:pt x="242" y="1229"/>
                    <a:pt x="240" y="1233"/>
                  </a:cubicBezTo>
                  <a:cubicBezTo>
                    <a:pt x="221" y="1198"/>
                    <a:pt x="230" y="1196"/>
                    <a:pt x="238" y="1193"/>
                  </a:cubicBezTo>
                  <a:lnTo>
                    <a:pt x="238" y="1193"/>
                  </a:lnTo>
                  <a:cubicBezTo>
                    <a:pt x="240" y="1194"/>
                    <a:pt x="242" y="1194"/>
                    <a:pt x="243" y="1194"/>
                  </a:cubicBezTo>
                  <a:cubicBezTo>
                    <a:pt x="255" y="1194"/>
                    <a:pt x="248" y="1179"/>
                    <a:pt x="224" y="1176"/>
                  </a:cubicBezTo>
                  <a:cubicBezTo>
                    <a:pt x="205" y="1172"/>
                    <a:pt x="200" y="1153"/>
                    <a:pt x="209" y="1151"/>
                  </a:cubicBezTo>
                  <a:cubicBezTo>
                    <a:pt x="210" y="1150"/>
                    <a:pt x="210" y="1150"/>
                    <a:pt x="211" y="1150"/>
                  </a:cubicBezTo>
                  <a:cubicBezTo>
                    <a:pt x="217" y="1150"/>
                    <a:pt x="219" y="1158"/>
                    <a:pt x="221" y="1167"/>
                  </a:cubicBezTo>
                  <a:lnTo>
                    <a:pt x="238" y="1163"/>
                  </a:lnTo>
                  <a:cubicBezTo>
                    <a:pt x="236" y="1154"/>
                    <a:pt x="236" y="1154"/>
                    <a:pt x="224" y="1146"/>
                  </a:cubicBezTo>
                  <a:cubicBezTo>
                    <a:pt x="222" y="1139"/>
                    <a:pt x="219" y="1134"/>
                    <a:pt x="212" y="1129"/>
                  </a:cubicBezTo>
                  <a:cubicBezTo>
                    <a:pt x="209" y="1126"/>
                    <a:pt x="205" y="1125"/>
                    <a:pt x="202" y="1125"/>
                  </a:cubicBezTo>
                  <a:cubicBezTo>
                    <a:pt x="195" y="1125"/>
                    <a:pt x="190" y="1129"/>
                    <a:pt x="187" y="1135"/>
                  </a:cubicBezTo>
                  <a:cubicBezTo>
                    <a:pt x="186" y="1139"/>
                    <a:pt x="184" y="1141"/>
                    <a:pt x="183" y="1141"/>
                  </a:cubicBezTo>
                  <a:cubicBezTo>
                    <a:pt x="180" y="1141"/>
                    <a:pt x="179" y="1134"/>
                    <a:pt x="177" y="1128"/>
                  </a:cubicBezTo>
                  <a:cubicBezTo>
                    <a:pt x="180" y="1114"/>
                    <a:pt x="185" y="1108"/>
                    <a:pt x="190" y="1108"/>
                  </a:cubicBezTo>
                  <a:cubicBezTo>
                    <a:pt x="193" y="1108"/>
                    <a:pt x="196" y="1110"/>
                    <a:pt x="200" y="1113"/>
                  </a:cubicBezTo>
                  <a:cubicBezTo>
                    <a:pt x="201" y="1118"/>
                    <a:pt x="205" y="1120"/>
                    <a:pt x="209" y="1120"/>
                  </a:cubicBezTo>
                  <a:cubicBezTo>
                    <a:pt x="212" y="1120"/>
                    <a:pt x="215" y="1119"/>
                    <a:pt x="219" y="1118"/>
                  </a:cubicBezTo>
                  <a:cubicBezTo>
                    <a:pt x="227" y="1116"/>
                    <a:pt x="200" y="1073"/>
                    <a:pt x="182" y="1067"/>
                  </a:cubicBezTo>
                  <a:lnTo>
                    <a:pt x="190" y="1065"/>
                  </a:lnTo>
                  <a:cubicBezTo>
                    <a:pt x="199" y="1063"/>
                    <a:pt x="194" y="1044"/>
                    <a:pt x="190" y="1025"/>
                  </a:cubicBezTo>
                  <a:cubicBezTo>
                    <a:pt x="186" y="1007"/>
                    <a:pt x="185" y="998"/>
                    <a:pt x="178" y="998"/>
                  </a:cubicBezTo>
                  <a:cubicBezTo>
                    <a:pt x="177" y="998"/>
                    <a:pt x="177" y="998"/>
                    <a:pt x="176" y="998"/>
                  </a:cubicBezTo>
                  <a:cubicBezTo>
                    <a:pt x="173" y="999"/>
                    <a:pt x="170" y="999"/>
                    <a:pt x="167" y="999"/>
                  </a:cubicBezTo>
                  <a:cubicBezTo>
                    <a:pt x="163" y="999"/>
                    <a:pt x="159" y="998"/>
                    <a:pt x="158" y="991"/>
                  </a:cubicBezTo>
                  <a:lnTo>
                    <a:pt x="158" y="991"/>
                  </a:lnTo>
                  <a:cubicBezTo>
                    <a:pt x="159" y="1001"/>
                    <a:pt x="152" y="1003"/>
                    <a:pt x="143" y="1004"/>
                  </a:cubicBezTo>
                  <a:cubicBezTo>
                    <a:pt x="146" y="992"/>
                    <a:pt x="150" y="982"/>
                    <a:pt x="155" y="972"/>
                  </a:cubicBezTo>
                  <a:cubicBezTo>
                    <a:pt x="169" y="950"/>
                    <a:pt x="175" y="930"/>
                    <a:pt x="168" y="892"/>
                  </a:cubicBezTo>
                  <a:cubicBezTo>
                    <a:pt x="166" y="872"/>
                    <a:pt x="164" y="843"/>
                    <a:pt x="172" y="833"/>
                  </a:cubicBezTo>
                  <a:cubicBezTo>
                    <a:pt x="170" y="815"/>
                    <a:pt x="169" y="805"/>
                    <a:pt x="162" y="805"/>
                  </a:cubicBezTo>
                  <a:cubicBezTo>
                    <a:pt x="161" y="805"/>
                    <a:pt x="161" y="805"/>
                    <a:pt x="160" y="805"/>
                  </a:cubicBezTo>
                  <a:lnTo>
                    <a:pt x="158" y="786"/>
                  </a:lnTo>
                  <a:cubicBezTo>
                    <a:pt x="166" y="775"/>
                    <a:pt x="164" y="757"/>
                    <a:pt x="157" y="757"/>
                  </a:cubicBezTo>
                  <a:cubicBezTo>
                    <a:pt x="156" y="757"/>
                    <a:pt x="156" y="757"/>
                    <a:pt x="156" y="757"/>
                  </a:cubicBezTo>
                  <a:cubicBezTo>
                    <a:pt x="147" y="748"/>
                    <a:pt x="155" y="738"/>
                    <a:pt x="155" y="728"/>
                  </a:cubicBezTo>
                  <a:cubicBezTo>
                    <a:pt x="165" y="716"/>
                    <a:pt x="169" y="711"/>
                    <a:pt x="166" y="711"/>
                  </a:cubicBezTo>
                  <a:cubicBezTo>
                    <a:pt x="163" y="711"/>
                    <a:pt x="157" y="714"/>
                    <a:pt x="146" y="719"/>
                  </a:cubicBezTo>
                  <a:cubicBezTo>
                    <a:pt x="138" y="719"/>
                    <a:pt x="130" y="739"/>
                    <a:pt x="130" y="749"/>
                  </a:cubicBezTo>
                  <a:cubicBezTo>
                    <a:pt x="130" y="758"/>
                    <a:pt x="131" y="768"/>
                    <a:pt x="132" y="778"/>
                  </a:cubicBezTo>
                  <a:cubicBezTo>
                    <a:pt x="129" y="768"/>
                    <a:pt x="125" y="759"/>
                    <a:pt x="121" y="749"/>
                  </a:cubicBezTo>
                  <a:cubicBezTo>
                    <a:pt x="121" y="739"/>
                    <a:pt x="112" y="720"/>
                    <a:pt x="103" y="720"/>
                  </a:cubicBezTo>
                  <a:cubicBezTo>
                    <a:pt x="99" y="720"/>
                    <a:pt x="94" y="715"/>
                    <a:pt x="94" y="711"/>
                  </a:cubicBezTo>
                  <a:lnTo>
                    <a:pt x="112" y="710"/>
                  </a:lnTo>
                  <a:cubicBezTo>
                    <a:pt x="117" y="716"/>
                    <a:pt x="124" y="719"/>
                    <a:pt x="132" y="719"/>
                  </a:cubicBezTo>
                  <a:cubicBezTo>
                    <a:pt x="134" y="719"/>
                    <a:pt x="136" y="719"/>
                    <a:pt x="138" y="719"/>
                  </a:cubicBezTo>
                  <a:cubicBezTo>
                    <a:pt x="155" y="709"/>
                    <a:pt x="162" y="679"/>
                    <a:pt x="145" y="679"/>
                  </a:cubicBezTo>
                  <a:cubicBezTo>
                    <a:pt x="145" y="671"/>
                    <a:pt x="145" y="671"/>
                    <a:pt x="153" y="660"/>
                  </a:cubicBezTo>
                  <a:cubicBezTo>
                    <a:pt x="162" y="660"/>
                    <a:pt x="162" y="650"/>
                    <a:pt x="144" y="641"/>
                  </a:cubicBezTo>
                  <a:cubicBezTo>
                    <a:pt x="127" y="631"/>
                    <a:pt x="126" y="621"/>
                    <a:pt x="144" y="612"/>
                  </a:cubicBezTo>
                  <a:cubicBezTo>
                    <a:pt x="162" y="593"/>
                    <a:pt x="163" y="554"/>
                    <a:pt x="154" y="554"/>
                  </a:cubicBezTo>
                  <a:cubicBezTo>
                    <a:pt x="137" y="554"/>
                    <a:pt x="138" y="525"/>
                    <a:pt x="147" y="515"/>
                  </a:cubicBezTo>
                  <a:cubicBezTo>
                    <a:pt x="155" y="508"/>
                    <a:pt x="156" y="494"/>
                    <a:pt x="148" y="487"/>
                  </a:cubicBezTo>
                  <a:lnTo>
                    <a:pt x="148" y="487"/>
                  </a:lnTo>
                  <a:cubicBezTo>
                    <a:pt x="149" y="487"/>
                    <a:pt x="149" y="487"/>
                    <a:pt x="149" y="487"/>
                  </a:cubicBezTo>
                  <a:cubicBezTo>
                    <a:pt x="159" y="487"/>
                    <a:pt x="165" y="475"/>
                    <a:pt x="158" y="467"/>
                  </a:cubicBezTo>
                  <a:cubicBezTo>
                    <a:pt x="158" y="467"/>
                    <a:pt x="159" y="463"/>
                    <a:pt x="156" y="463"/>
                  </a:cubicBezTo>
                  <a:cubicBezTo>
                    <a:pt x="154" y="463"/>
                    <a:pt x="152" y="464"/>
                    <a:pt x="149" y="466"/>
                  </a:cubicBezTo>
                  <a:lnTo>
                    <a:pt x="135" y="446"/>
                  </a:lnTo>
                  <a:cubicBezTo>
                    <a:pt x="134" y="453"/>
                    <a:pt x="129" y="455"/>
                    <a:pt x="123" y="455"/>
                  </a:cubicBezTo>
                  <a:cubicBezTo>
                    <a:pt x="121" y="455"/>
                    <a:pt x="119" y="454"/>
                    <a:pt x="117" y="454"/>
                  </a:cubicBezTo>
                  <a:cubicBezTo>
                    <a:pt x="108" y="454"/>
                    <a:pt x="120" y="415"/>
                    <a:pt x="148" y="398"/>
                  </a:cubicBezTo>
                  <a:lnTo>
                    <a:pt x="166" y="381"/>
                  </a:lnTo>
                  <a:lnTo>
                    <a:pt x="149" y="379"/>
                  </a:lnTo>
                  <a:cubicBezTo>
                    <a:pt x="150" y="370"/>
                    <a:pt x="151" y="361"/>
                    <a:pt x="158" y="361"/>
                  </a:cubicBezTo>
                  <a:cubicBezTo>
                    <a:pt x="159" y="361"/>
                    <a:pt x="159" y="361"/>
                    <a:pt x="159" y="361"/>
                  </a:cubicBezTo>
                  <a:cubicBezTo>
                    <a:pt x="162" y="361"/>
                    <a:pt x="163" y="361"/>
                    <a:pt x="165" y="361"/>
                  </a:cubicBezTo>
                  <a:cubicBezTo>
                    <a:pt x="168" y="361"/>
                    <a:pt x="169" y="360"/>
                    <a:pt x="169" y="352"/>
                  </a:cubicBezTo>
                  <a:cubicBezTo>
                    <a:pt x="169" y="352"/>
                    <a:pt x="171" y="343"/>
                    <a:pt x="163" y="342"/>
                  </a:cubicBezTo>
                  <a:cubicBezTo>
                    <a:pt x="146" y="340"/>
                    <a:pt x="146" y="340"/>
                    <a:pt x="156" y="331"/>
                  </a:cubicBezTo>
                  <a:cubicBezTo>
                    <a:pt x="174" y="324"/>
                    <a:pt x="176" y="315"/>
                    <a:pt x="160" y="303"/>
                  </a:cubicBezTo>
                  <a:cubicBezTo>
                    <a:pt x="144" y="299"/>
                    <a:pt x="144" y="299"/>
                    <a:pt x="162" y="292"/>
                  </a:cubicBezTo>
                  <a:cubicBezTo>
                    <a:pt x="172" y="292"/>
                    <a:pt x="181" y="286"/>
                    <a:pt x="182" y="277"/>
                  </a:cubicBezTo>
                  <a:lnTo>
                    <a:pt x="174" y="275"/>
                  </a:lnTo>
                  <a:cubicBezTo>
                    <a:pt x="157" y="272"/>
                    <a:pt x="158" y="262"/>
                    <a:pt x="168" y="254"/>
                  </a:cubicBezTo>
                  <a:lnTo>
                    <a:pt x="168" y="254"/>
                  </a:lnTo>
                  <a:cubicBezTo>
                    <a:pt x="169" y="254"/>
                    <a:pt x="169" y="254"/>
                    <a:pt x="170" y="254"/>
                  </a:cubicBezTo>
                  <a:cubicBezTo>
                    <a:pt x="176" y="254"/>
                    <a:pt x="178" y="245"/>
                    <a:pt x="173" y="226"/>
                  </a:cubicBezTo>
                  <a:cubicBezTo>
                    <a:pt x="176" y="209"/>
                    <a:pt x="179" y="199"/>
                    <a:pt x="185" y="199"/>
                  </a:cubicBezTo>
                  <a:cubicBezTo>
                    <a:pt x="186" y="199"/>
                    <a:pt x="187" y="199"/>
                    <a:pt x="187" y="199"/>
                  </a:cubicBezTo>
                  <a:cubicBezTo>
                    <a:pt x="193" y="200"/>
                    <a:pt x="197" y="201"/>
                    <a:pt x="199" y="201"/>
                  </a:cubicBezTo>
                  <a:cubicBezTo>
                    <a:pt x="203" y="201"/>
                    <a:pt x="199" y="198"/>
                    <a:pt x="190" y="189"/>
                  </a:cubicBezTo>
                  <a:cubicBezTo>
                    <a:pt x="184" y="178"/>
                    <a:pt x="184" y="178"/>
                    <a:pt x="196" y="161"/>
                  </a:cubicBezTo>
                  <a:cubicBezTo>
                    <a:pt x="206" y="155"/>
                    <a:pt x="206" y="155"/>
                    <a:pt x="201" y="143"/>
                  </a:cubicBezTo>
                  <a:cubicBezTo>
                    <a:pt x="193" y="141"/>
                    <a:pt x="187" y="139"/>
                    <a:pt x="182" y="139"/>
                  </a:cubicBezTo>
                  <a:cubicBezTo>
                    <a:pt x="178" y="139"/>
                    <a:pt x="175" y="141"/>
                    <a:pt x="174" y="147"/>
                  </a:cubicBezTo>
                  <a:cubicBezTo>
                    <a:pt x="172" y="153"/>
                    <a:pt x="172" y="155"/>
                    <a:pt x="169" y="155"/>
                  </a:cubicBezTo>
                  <a:cubicBezTo>
                    <a:pt x="168" y="155"/>
                    <a:pt x="166" y="154"/>
                    <a:pt x="164" y="153"/>
                  </a:cubicBezTo>
                  <a:cubicBezTo>
                    <a:pt x="164" y="153"/>
                    <a:pt x="166" y="144"/>
                    <a:pt x="168" y="134"/>
                  </a:cubicBezTo>
                  <a:cubicBezTo>
                    <a:pt x="172" y="122"/>
                    <a:pt x="172" y="107"/>
                    <a:pt x="168" y="94"/>
                  </a:cubicBezTo>
                  <a:cubicBezTo>
                    <a:pt x="166" y="82"/>
                    <a:pt x="161" y="76"/>
                    <a:pt x="156" y="76"/>
                  </a:cubicBezTo>
                  <a:cubicBezTo>
                    <a:pt x="153" y="76"/>
                    <a:pt x="150" y="80"/>
                    <a:pt x="152" y="89"/>
                  </a:cubicBezTo>
                  <a:lnTo>
                    <a:pt x="141" y="97"/>
                  </a:lnTo>
                  <a:cubicBezTo>
                    <a:pt x="138" y="96"/>
                    <a:pt x="135" y="96"/>
                    <a:pt x="132" y="96"/>
                  </a:cubicBezTo>
                  <a:cubicBezTo>
                    <a:pt x="116" y="96"/>
                    <a:pt x="116" y="112"/>
                    <a:pt x="137" y="116"/>
                  </a:cubicBezTo>
                  <a:cubicBezTo>
                    <a:pt x="162" y="123"/>
                    <a:pt x="162" y="123"/>
                    <a:pt x="143" y="129"/>
                  </a:cubicBezTo>
                  <a:cubicBezTo>
                    <a:pt x="140" y="128"/>
                    <a:pt x="137" y="128"/>
                    <a:pt x="135" y="128"/>
                  </a:cubicBezTo>
                  <a:cubicBezTo>
                    <a:pt x="125" y="128"/>
                    <a:pt x="123" y="136"/>
                    <a:pt x="121" y="143"/>
                  </a:cubicBezTo>
                  <a:cubicBezTo>
                    <a:pt x="120" y="150"/>
                    <a:pt x="119" y="152"/>
                    <a:pt x="117" y="152"/>
                  </a:cubicBezTo>
                  <a:cubicBezTo>
                    <a:pt x="115" y="152"/>
                    <a:pt x="114" y="152"/>
                    <a:pt x="111" y="151"/>
                  </a:cubicBezTo>
                  <a:cubicBezTo>
                    <a:pt x="101" y="151"/>
                    <a:pt x="92" y="158"/>
                    <a:pt x="90" y="168"/>
                  </a:cubicBezTo>
                  <a:cubicBezTo>
                    <a:pt x="88" y="177"/>
                    <a:pt x="88" y="177"/>
                    <a:pt x="95" y="179"/>
                  </a:cubicBezTo>
                  <a:cubicBezTo>
                    <a:pt x="97" y="178"/>
                    <a:pt x="99" y="177"/>
                    <a:pt x="100" y="177"/>
                  </a:cubicBezTo>
                  <a:cubicBezTo>
                    <a:pt x="105" y="177"/>
                    <a:pt x="99" y="192"/>
                    <a:pt x="83" y="197"/>
                  </a:cubicBezTo>
                  <a:cubicBezTo>
                    <a:pt x="72" y="205"/>
                    <a:pt x="73" y="206"/>
                    <a:pt x="89" y="208"/>
                  </a:cubicBezTo>
                  <a:cubicBezTo>
                    <a:pt x="106" y="212"/>
                    <a:pt x="102" y="232"/>
                    <a:pt x="84" y="239"/>
                  </a:cubicBezTo>
                  <a:cubicBezTo>
                    <a:pt x="84" y="239"/>
                    <a:pt x="83" y="249"/>
                    <a:pt x="81" y="259"/>
                  </a:cubicBezTo>
                  <a:cubicBezTo>
                    <a:pt x="80" y="269"/>
                    <a:pt x="88" y="270"/>
                    <a:pt x="97" y="271"/>
                  </a:cubicBezTo>
                  <a:cubicBezTo>
                    <a:pt x="113" y="275"/>
                    <a:pt x="113" y="275"/>
                    <a:pt x="103" y="282"/>
                  </a:cubicBezTo>
                  <a:cubicBezTo>
                    <a:pt x="98" y="288"/>
                    <a:pt x="91" y="290"/>
                    <a:pt x="84" y="290"/>
                  </a:cubicBezTo>
                  <a:cubicBezTo>
                    <a:pt x="84" y="290"/>
                    <a:pt x="83" y="290"/>
                    <a:pt x="83" y="290"/>
                  </a:cubicBezTo>
                  <a:cubicBezTo>
                    <a:pt x="76" y="290"/>
                    <a:pt x="74" y="299"/>
                    <a:pt x="73" y="308"/>
                  </a:cubicBezTo>
                  <a:cubicBezTo>
                    <a:pt x="71" y="318"/>
                    <a:pt x="67" y="338"/>
                    <a:pt x="76" y="340"/>
                  </a:cubicBezTo>
                  <a:lnTo>
                    <a:pt x="67" y="338"/>
                  </a:lnTo>
                  <a:cubicBezTo>
                    <a:pt x="66" y="349"/>
                    <a:pt x="58" y="347"/>
                    <a:pt x="66" y="349"/>
                  </a:cubicBezTo>
                  <a:cubicBezTo>
                    <a:pt x="64" y="359"/>
                    <a:pt x="61" y="369"/>
                    <a:pt x="55" y="378"/>
                  </a:cubicBezTo>
                  <a:cubicBezTo>
                    <a:pt x="48" y="391"/>
                    <a:pt x="53" y="412"/>
                    <a:pt x="63" y="412"/>
                  </a:cubicBezTo>
                  <a:cubicBezTo>
                    <a:pt x="68" y="412"/>
                    <a:pt x="73" y="409"/>
                    <a:pt x="79" y="400"/>
                  </a:cubicBezTo>
                  <a:cubicBezTo>
                    <a:pt x="79" y="397"/>
                    <a:pt x="79" y="394"/>
                    <a:pt x="79" y="394"/>
                  </a:cubicBezTo>
                  <a:lnTo>
                    <a:pt x="79" y="394"/>
                  </a:lnTo>
                  <a:cubicBezTo>
                    <a:pt x="79" y="394"/>
                    <a:pt x="79" y="399"/>
                    <a:pt x="77" y="410"/>
                  </a:cubicBezTo>
                  <a:cubicBezTo>
                    <a:pt x="76" y="416"/>
                    <a:pt x="80" y="420"/>
                    <a:pt x="85" y="421"/>
                  </a:cubicBezTo>
                  <a:cubicBezTo>
                    <a:pt x="93" y="423"/>
                    <a:pt x="93" y="433"/>
                    <a:pt x="92" y="442"/>
                  </a:cubicBezTo>
                  <a:lnTo>
                    <a:pt x="75" y="441"/>
                  </a:lnTo>
                  <a:cubicBezTo>
                    <a:pt x="70" y="438"/>
                    <a:pt x="65" y="437"/>
                    <a:pt x="61" y="437"/>
                  </a:cubicBezTo>
                  <a:cubicBezTo>
                    <a:pt x="47" y="437"/>
                    <a:pt x="45" y="451"/>
                    <a:pt x="64" y="460"/>
                  </a:cubicBezTo>
                  <a:lnTo>
                    <a:pt x="56" y="460"/>
                  </a:lnTo>
                  <a:cubicBezTo>
                    <a:pt x="56" y="460"/>
                    <a:pt x="55" y="460"/>
                    <a:pt x="55" y="460"/>
                  </a:cubicBezTo>
                  <a:cubicBezTo>
                    <a:pt x="47" y="460"/>
                    <a:pt x="46" y="470"/>
                    <a:pt x="54" y="490"/>
                  </a:cubicBezTo>
                  <a:cubicBezTo>
                    <a:pt x="53" y="500"/>
                    <a:pt x="70" y="511"/>
                    <a:pt x="79" y="511"/>
                  </a:cubicBezTo>
                  <a:cubicBezTo>
                    <a:pt x="86" y="511"/>
                    <a:pt x="86" y="521"/>
                    <a:pt x="86" y="521"/>
                  </a:cubicBezTo>
                  <a:cubicBezTo>
                    <a:pt x="86" y="531"/>
                    <a:pt x="86" y="531"/>
                    <a:pt x="77" y="531"/>
                  </a:cubicBezTo>
                  <a:cubicBezTo>
                    <a:pt x="77" y="531"/>
                    <a:pt x="77" y="531"/>
                    <a:pt x="76" y="531"/>
                  </a:cubicBezTo>
                  <a:cubicBezTo>
                    <a:pt x="61" y="531"/>
                    <a:pt x="60" y="551"/>
                    <a:pt x="76" y="562"/>
                  </a:cubicBezTo>
                  <a:lnTo>
                    <a:pt x="69" y="561"/>
                  </a:lnTo>
                  <a:cubicBezTo>
                    <a:pt x="60" y="561"/>
                    <a:pt x="51" y="571"/>
                    <a:pt x="57" y="621"/>
                  </a:cubicBezTo>
                  <a:cubicBezTo>
                    <a:pt x="58" y="662"/>
                    <a:pt x="60" y="692"/>
                    <a:pt x="52" y="692"/>
                  </a:cubicBezTo>
                  <a:cubicBezTo>
                    <a:pt x="43" y="692"/>
                    <a:pt x="61" y="732"/>
                    <a:pt x="79" y="751"/>
                  </a:cubicBezTo>
                  <a:cubicBezTo>
                    <a:pt x="70" y="751"/>
                    <a:pt x="71" y="761"/>
                    <a:pt x="72" y="782"/>
                  </a:cubicBezTo>
                  <a:cubicBezTo>
                    <a:pt x="75" y="812"/>
                    <a:pt x="75" y="812"/>
                    <a:pt x="66" y="813"/>
                  </a:cubicBezTo>
                  <a:cubicBezTo>
                    <a:pt x="59" y="809"/>
                    <a:pt x="55" y="807"/>
                    <a:pt x="53" y="807"/>
                  </a:cubicBezTo>
                  <a:cubicBezTo>
                    <a:pt x="51" y="807"/>
                    <a:pt x="56" y="812"/>
                    <a:pt x="67" y="823"/>
                  </a:cubicBezTo>
                  <a:cubicBezTo>
                    <a:pt x="85" y="831"/>
                    <a:pt x="80" y="862"/>
                    <a:pt x="63" y="863"/>
                  </a:cubicBezTo>
                  <a:cubicBezTo>
                    <a:pt x="54" y="865"/>
                    <a:pt x="55" y="875"/>
                    <a:pt x="57" y="895"/>
                  </a:cubicBezTo>
                  <a:cubicBezTo>
                    <a:pt x="66" y="904"/>
                    <a:pt x="71" y="924"/>
                    <a:pt x="73" y="944"/>
                  </a:cubicBezTo>
                  <a:cubicBezTo>
                    <a:pt x="76" y="967"/>
                    <a:pt x="77" y="973"/>
                    <a:pt x="85" y="973"/>
                  </a:cubicBezTo>
                  <a:cubicBezTo>
                    <a:pt x="87" y="973"/>
                    <a:pt x="90" y="972"/>
                    <a:pt x="94" y="971"/>
                  </a:cubicBezTo>
                  <a:cubicBezTo>
                    <a:pt x="96" y="971"/>
                    <a:pt x="97" y="971"/>
                    <a:pt x="99" y="971"/>
                  </a:cubicBezTo>
                  <a:cubicBezTo>
                    <a:pt x="112" y="971"/>
                    <a:pt x="114" y="981"/>
                    <a:pt x="116" y="998"/>
                  </a:cubicBezTo>
                  <a:cubicBezTo>
                    <a:pt x="118" y="1008"/>
                    <a:pt x="119" y="1018"/>
                    <a:pt x="111" y="1019"/>
                  </a:cubicBezTo>
                  <a:cubicBezTo>
                    <a:pt x="107" y="1026"/>
                    <a:pt x="106" y="1034"/>
                    <a:pt x="106" y="1041"/>
                  </a:cubicBezTo>
                  <a:cubicBezTo>
                    <a:pt x="108" y="1051"/>
                    <a:pt x="110" y="1061"/>
                    <a:pt x="102" y="1062"/>
                  </a:cubicBezTo>
                  <a:cubicBezTo>
                    <a:pt x="98" y="1072"/>
                    <a:pt x="97" y="1083"/>
                    <a:pt x="100" y="1093"/>
                  </a:cubicBezTo>
                  <a:cubicBezTo>
                    <a:pt x="104" y="1114"/>
                    <a:pt x="109" y="1133"/>
                    <a:pt x="100" y="1135"/>
                  </a:cubicBezTo>
                  <a:cubicBezTo>
                    <a:pt x="101" y="1142"/>
                    <a:pt x="102" y="1144"/>
                    <a:pt x="105" y="1144"/>
                  </a:cubicBezTo>
                  <a:cubicBezTo>
                    <a:pt x="106" y="1144"/>
                    <a:pt x="108" y="1144"/>
                    <a:pt x="111" y="1143"/>
                  </a:cubicBezTo>
                  <a:cubicBezTo>
                    <a:pt x="112" y="1143"/>
                    <a:pt x="112" y="1143"/>
                    <a:pt x="113" y="1143"/>
                  </a:cubicBezTo>
                  <a:cubicBezTo>
                    <a:pt x="120" y="1143"/>
                    <a:pt x="128" y="1152"/>
                    <a:pt x="130" y="1190"/>
                  </a:cubicBezTo>
                  <a:cubicBezTo>
                    <a:pt x="136" y="1209"/>
                    <a:pt x="144" y="1237"/>
                    <a:pt x="152" y="1237"/>
                  </a:cubicBezTo>
                  <a:cubicBezTo>
                    <a:pt x="152" y="1237"/>
                    <a:pt x="152" y="1237"/>
                    <a:pt x="153" y="1237"/>
                  </a:cubicBezTo>
                  <a:lnTo>
                    <a:pt x="153" y="1237"/>
                  </a:lnTo>
                  <a:cubicBezTo>
                    <a:pt x="155" y="1246"/>
                    <a:pt x="155" y="1246"/>
                    <a:pt x="147" y="1248"/>
                  </a:cubicBezTo>
                  <a:cubicBezTo>
                    <a:pt x="130" y="1253"/>
                    <a:pt x="136" y="1273"/>
                    <a:pt x="158" y="1288"/>
                  </a:cubicBezTo>
                  <a:cubicBezTo>
                    <a:pt x="159" y="1287"/>
                    <a:pt x="160" y="1287"/>
                    <a:pt x="161" y="1287"/>
                  </a:cubicBezTo>
                  <a:cubicBezTo>
                    <a:pt x="167" y="1287"/>
                    <a:pt x="169" y="1296"/>
                    <a:pt x="164" y="1307"/>
                  </a:cubicBezTo>
                  <a:cubicBezTo>
                    <a:pt x="166" y="1314"/>
                    <a:pt x="172" y="1320"/>
                    <a:pt x="178" y="1323"/>
                  </a:cubicBezTo>
                  <a:cubicBezTo>
                    <a:pt x="190" y="1330"/>
                    <a:pt x="190" y="1330"/>
                    <a:pt x="189" y="1351"/>
                  </a:cubicBezTo>
                  <a:cubicBezTo>
                    <a:pt x="180" y="1355"/>
                    <a:pt x="183" y="1364"/>
                    <a:pt x="186" y="1374"/>
                  </a:cubicBezTo>
                  <a:cubicBezTo>
                    <a:pt x="200" y="1395"/>
                    <a:pt x="210" y="1418"/>
                    <a:pt x="218" y="1442"/>
                  </a:cubicBezTo>
                  <a:cubicBezTo>
                    <a:pt x="229" y="1471"/>
                    <a:pt x="239" y="1500"/>
                    <a:pt x="237" y="1506"/>
                  </a:cubicBezTo>
                  <a:cubicBezTo>
                    <a:pt x="249" y="1512"/>
                    <a:pt x="249" y="1512"/>
                    <a:pt x="252" y="1521"/>
                  </a:cubicBezTo>
                  <a:cubicBezTo>
                    <a:pt x="244" y="1533"/>
                    <a:pt x="248" y="1539"/>
                    <a:pt x="257" y="1539"/>
                  </a:cubicBezTo>
                  <a:cubicBezTo>
                    <a:pt x="260" y="1539"/>
                    <a:pt x="264" y="1538"/>
                    <a:pt x="268" y="1537"/>
                  </a:cubicBezTo>
                  <a:lnTo>
                    <a:pt x="265" y="1528"/>
                  </a:lnTo>
                  <a:lnTo>
                    <a:pt x="260" y="1517"/>
                  </a:lnTo>
                  <a:cubicBezTo>
                    <a:pt x="262" y="1517"/>
                    <a:pt x="264" y="1516"/>
                    <a:pt x="265" y="1516"/>
                  </a:cubicBezTo>
                  <a:cubicBezTo>
                    <a:pt x="278" y="1516"/>
                    <a:pt x="286" y="1540"/>
                    <a:pt x="265" y="1549"/>
                  </a:cubicBezTo>
                  <a:cubicBezTo>
                    <a:pt x="252" y="1566"/>
                    <a:pt x="252" y="1566"/>
                    <a:pt x="273" y="1568"/>
                  </a:cubicBezTo>
                  <a:cubicBezTo>
                    <a:pt x="292" y="1570"/>
                    <a:pt x="296" y="1579"/>
                    <a:pt x="285" y="1595"/>
                  </a:cubicBezTo>
                  <a:cubicBezTo>
                    <a:pt x="270" y="1602"/>
                    <a:pt x="270" y="1602"/>
                    <a:pt x="290" y="1604"/>
                  </a:cubicBezTo>
                  <a:cubicBezTo>
                    <a:pt x="330" y="1607"/>
                    <a:pt x="350" y="1630"/>
                    <a:pt x="320" y="1645"/>
                  </a:cubicBezTo>
                  <a:cubicBezTo>
                    <a:pt x="307" y="1650"/>
                    <a:pt x="301" y="1663"/>
                    <a:pt x="306" y="1675"/>
                  </a:cubicBezTo>
                  <a:cubicBezTo>
                    <a:pt x="308" y="1679"/>
                    <a:pt x="311" y="1680"/>
                    <a:pt x="314" y="1680"/>
                  </a:cubicBezTo>
                  <a:cubicBezTo>
                    <a:pt x="318" y="1680"/>
                    <a:pt x="321" y="1679"/>
                    <a:pt x="325" y="1677"/>
                  </a:cubicBezTo>
                  <a:cubicBezTo>
                    <a:pt x="329" y="1671"/>
                    <a:pt x="332" y="1668"/>
                    <a:pt x="334" y="1668"/>
                  </a:cubicBezTo>
                  <a:cubicBezTo>
                    <a:pt x="338" y="1668"/>
                    <a:pt x="339" y="1678"/>
                    <a:pt x="334" y="1695"/>
                  </a:cubicBezTo>
                  <a:cubicBezTo>
                    <a:pt x="327" y="1733"/>
                    <a:pt x="338" y="1751"/>
                    <a:pt x="367" y="1769"/>
                  </a:cubicBezTo>
                  <a:cubicBezTo>
                    <a:pt x="394" y="1789"/>
                    <a:pt x="408" y="1809"/>
                    <a:pt x="401" y="1809"/>
                  </a:cubicBezTo>
                  <a:cubicBezTo>
                    <a:pt x="398" y="1809"/>
                    <a:pt x="394" y="1808"/>
                    <a:pt x="387" y="1804"/>
                  </a:cubicBezTo>
                  <a:cubicBezTo>
                    <a:pt x="376" y="1799"/>
                    <a:pt x="370" y="1797"/>
                    <a:pt x="368" y="1797"/>
                  </a:cubicBezTo>
                  <a:cubicBezTo>
                    <a:pt x="366" y="1797"/>
                    <a:pt x="370" y="1801"/>
                    <a:pt x="379" y="1808"/>
                  </a:cubicBezTo>
                  <a:cubicBezTo>
                    <a:pt x="389" y="1826"/>
                    <a:pt x="401" y="1843"/>
                    <a:pt x="406" y="1852"/>
                  </a:cubicBezTo>
                  <a:cubicBezTo>
                    <a:pt x="410" y="1858"/>
                    <a:pt x="418" y="1861"/>
                    <a:pt x="425" y="1861"/>
                  </a:cubicBezTo>
                  <a:cubicBezTo>
                    <a:pt x="427" y="1861"/>
                    <a:pt x="430" y="1860"/>
                    <a:pt x="432" y="1860"/>
                  </a:cubicBezTo>
                  <a:lnTo>
                    <a:pt x="432" y="1860"/>
                  </a:lnTo>
                  <a:cubicBezTo>
                    <a:pt x="421" y="1878"/>
                    <a:pt x="431" y="1902"/>
                    <a:pt x="452" y="1906"/>
                  </a:cubicBezTo>
                  <a:lnTo>
                    <a:pt x="463" y="1922"/>
                  </a:lnTo>
                  <a:cubicBezTo>
                    <a:pt x="469" y="1931"/>
                    <a:pt x="469" y="1931"/>
                    <a:pt x="481" y="1935"/>
                  </a:cubicBezTo>
                  <a:cubicBezTo>
                    <a:pt x="495" y="1938"/>
                    <a:pt x="494" y="1952"/>
                    <a:pt x="493" y="1964"/>
                  </a:cubicBezTo>
                  <a:cubicBezTo>
                    <a:pt x="493" y="1975"/>
                    <a:pt x="492" y="1987"/>
                    <a:pt x="495" y="1987"/>
                  </a:cubicBezTo>
                  <a:cubicBezTo>
                    <a:pt x="496" y="1987"/>
                    <a:pt x="497" y="1986"/>
                    <a:pt x="498" y="1985"/>
                  </a:cubicBezTo>
                  <a:cubicBezTo>
                    <a:pt x="499" y="1985"/>
                    <a:pt x="501" y="1984"/>
                    <a:pt x="502" y="1984"/>
                  </a:cubicBezTo>
                  <a:cubicBezTo>
                    <a:pt x="511" y="1984"/>
                    <a:pt x="526" y="1992"/>
                    <a:pt x="537" y="1994"/>
                  </a:cubicBezTo>
                  <a:cubicBezTo>
                    <a:pt x="549" y="1997"/>
                    <a:pt x="550" y="2008"/>
                    <a:pt x="539" y="2008"/>
                  </a:cubicBezTo>
                  <a:cubicBezTo>
                    <a:pt x="538" y="2008"/>
                    <a:pt x="537" y="2008"/>
                    <a:pt x="536" y="2008"/>
                  </a:cubicBezTo>
                  <a:cubicBezTo>
                    <a:pt x="530" y="2012"/>
                    <a:pt x="530" y="2012"/>
                    <a:pt x="535" y="2035"/>
                  </a:cubicBezTo>
                  <a:cubicBezTo>
                    <a:pt x="540" y="2042"/>
                    <a:pt x="550" y="2054"/>
                    <a:pt x="557" y="2054"/>
                  </a:cubicBezTo>
                  <a:cubicBezTo>
                    <a:pt x="558" y="2054"/>
                    <a:pt x="559" y="2054"/>
                    <a:pt x="560" y="2054"/>
                  </a:cubicBezTo>
                  <a:cubicBezTo>
                    <a:pt x="560" y="2053"/>
                    <a:pt x="561" y="2053"/>
                    <a:pt x="561" y="2053"/>
                  </a:cubicBezTo>
                  <a:cubicBezTo>
                    <a:pt x="571" y="2053"/>
                    <a:pt x="606" y="2095"/>
                    <a:pt x="606" y="2108"/>
                  </a:cubicBezTo>
                  <a:lnTo>
                    <a:pt x="619" y="2122"/>
                  </a:lnTo>
                  <a:cubicBezTo>
                    <a:pt x="626" y="2130"/>
                    <a:pt x="639" y="2132"/>
                    <a:pt x="645" y="2140"/>
                  </a:cubicBezTo>
                  <a:cubicBezTo>
                    <a:pt x="651" y="2146"/>
                    <a:pt x="657" y="2149"/>
                    <a:pt x="665" y="2149"/>
                  </a:cubicBezTo>
                  <a:cubicBezTo>
                    <a:pt x="672" y="2157"/>
                    <a:pt x="679" y="2164"/>
                    <a:pt x="673" y="2169"/>
                  </a:cubicBezTo>
                  <a:cubicBezTo>
                    <a:pt x="679" y="2168"/>
                    <a:pt x="684" y="2167"/>
                    <a:pt x="686" y="2167"/>
                  </a:cubicBezTo>
                  <a:cubicBezTo>
                    <a:pt x="692" y="2167"/>
                    <a:pt x="690" y="2171"/>
                    <a:pt x="687" y="2184"/>
                  </a:cubicBezTo>
                  <a:cubicBezTo>
                    <a:pt x="679" y="2192"/>
                    <a:pt x="676" y="2194"/>
                    <a:pt x="680" y="2194"/>
                  </a:cubicBezTo>
                  <a:cubicBezTo>
                    <a:pt x="682" y="2194"/>
                    <a:pt x="686" y="2193"/>
                    <a:pt x="693" y="2192"/>
                  </a:cubicBezTo>
                  <a:cubicBezTo>
                    <a:pt x="707" y="2193"/>
                    <a:pt x="707" y="2193"/>
                    <a:pt x="708" y="2206"/>
                  </a:cubicBezTo>
                  <a:cubicBezTo>
                    <a:pt x="704" y="2210"/>
                    <a:pt x="706" y="2215"/>
                    <a:pt x="710" y="2215"/>
                  </a:cubicBezTo>
                  <a:cubicBezTo>
                    <a:pt x="712" y="2215"/>
                    <a:pt x="713" y="2214"/>
                    <a:pt x="715" y="2213"/>
                  </a:cubicBezTo>
                  <a:cubicBezTo>
                    <a:pt x="717" y="2212"/>
                    <a:pt x="720" y="2212"/>
                    <a:pt x="722" y="2212"/>
                  </a:cubicBezTo>
                  <a:cubicBezTo>
                    <a:pt x="740" y="2212"/>
                    <a:pt x="759" y="2225"/>
                    <a:pt x="749" y="2235"/>
                  </a:cubicBezTo>
                  <a:cubicBezTo>
                    <a:pt x="755" y="2241"/>
                    <a:pt x="762" y="2243"/>
                    <a:pt x="770" y="2244"/>
                  </a:cubicBezTo>
                  <a:cubicBezTo>
                    <a:pt x="777" y="2242"/>
                    <a:pt x="782" y="2241"/>
                    <a:pt x="784" y="2241"/>
                  </a:cubicBezTo>
                  <a:cubicBezTo>
                    <a:pt x="787" y="2241"/>
                    <a:pt x="784" y="2244"/>
                    <a:pt x="776" y="2251"/>
                  </a:cubicBezTo>
                  <a:cubicBezTo>
                    <a:pt x="773" y="2266"/>
                    <a:pt x="777" y="2273"/>
                    <a:pt x="788" y="2273"/>
                  </a:cubicBezTo>
                  <a:cubicBezTo>
                    <a:pt x="791" y="2273"/>
                    <a:pt x="794" y="2273"/>
                    <a:pt x="799" y="2271"/>
                  </a:cubicBezTo>
                  <a:cubicBezTo>
                    <a:pt x="807" y="2271"/>
                    <a:pt x="812" y="2277"/>
                    <a:pt x="813" y="2285"/>
                  </a:cubicBezTo>
                  <a:cubicBezTo>
                    <a:pt x="821" y="2301"/>
                    <a:pt x="850" y="2336"/>
                    <a:pt x="861" y="2336"/>
                  </a:cubicBezTo>
                  <a:cubicBezTo>
                    <a:pt x="864" y="2336"/>
                    <a:pt x="866" y="2334"/>
                    <a:pt x="866" y="2331"/>
                  </a:cubicBezTo>
                  <a:cubicBezTo>
                    <a:pt x="871" y="2336"/>
                    <a:pt x="876" y="2341"/>
                    <a:pt x="881" y="2344"/>
                  </a:cubicBezTo>
                  <a:cubicBezTo>
                    <a:pt x="891" y="2362"/>
                    <a:pt x="899" y="2369"/>
                    <a:pt x="910" y="2369"/>
                  </a:cubicBezTo>
                  <a:cubicBezTo>
                    <a:pt x="910" y="2369"/>
                    <a:pt x="911" y="2369"/>
                    <a:pt x="912" y="2369"/>
                  </a:cubicBezTo>
                  <a:lnTo>
                    <a:pt x="926" y="2369"/>
                  </a:lnTo>
                  <a:cubicBezTo>
                    <a:pt x="921" y="2378"/>
                    <a:pt x="923" y="2388"/>
                    <a:pt x="931" y="2395"/>
                  </a:cubicBezTo>
                  <a:cubicBezTo>
                    <a:pt x="935" y="2398"/>
                    <a:pt x="937" y="2400"/>
                    <a:pt x="939" y="2400"/>
                  </a:cubicBezTo>
                  <a:cubicBezTo>
                    <a:pt x="940" y="2400"/>
                    <a:pt x="941" y="2398"/>
                    <a:pt x="943" y="2395"/>
                  </a:cubicBezTo>
                  <a:cubicBezTo>
                    <a:pt x="943" y="2389"/>
                    <a:pt x="943" y="2387"/>
                    <a:pt x="945" y="2387"/>
                  </a:cubicBezTo>
                  <a:cubicBezTo>
                    <a:pt x="948" y="2387"/>
                    <a:pt x="952" y="2390"/>
                    <a:pt x="957" y="2394"/>
                  </a:cubicBezTo>
                  <a:cubicBezTo>
                    <a:pt x="965" y="2400"/>
                    <a:pt x="967" y="2410"/>
                    <a:pt x="963" y="2419"/>
                  </a:cubicBezTo>
                  <a:lnTo>
                    <a:pt x="970" y="2426"/>
                  </a:lnTo>
                  <a:cubicBezTo>
                    <a:pt x="975" y="2420"/>
                    <a:pt x="979" y="2418"/>
                    <a:pt x="982" y="2418"/>
                  </a:cubicBezTo>
                  <a:cubicBezTo>
                    <a:pt x="985" y="2418"/>
                    <a:pt x="986" y="2421"/>
                    <a:pt x="984" y="2425"/>
                  </a:cubicBezTo>
                  <a:cubicBezTo>
                    <a:pt x="986" y="2436"/>
                    <a:pt x="993" y="2444"/>
                    <a:pt x="1003" y="2450"/>
                  </a:cubicBezTo>
                  <a:cubicBezTo>
                    <a:pt x="1004" y="2448"/>
                    <a:pt x="1005" y="2448"/>
                    <a:pt x="1006" y="2448"/>
                  </a:cubicBezTo>
                  <a:cubicBezTo>
                    <a:pt x="1008" y="2448"/>
                    <a:pt x="1009" y="2451"/>
                    <a:pt x="1006" y="2451"/>
                  </a:cubicBezTo>
                  <a:cubicBezTo>
                    <a:pt x="1006" y="2451"/>
                    <a:pt x="1004" y="2451"/>
                    <a:pt x="1003" y="2450"/>
                  </a:cubicBezTo>
                  <a:lnTo>
                    <a:pt x="997" y="2456"/>
                  </a:lnTo>
                  <a:cubicBezTo>
                    <a:pt x="999" y="2461"/>
                    <a:pt x="1000" y="2463"/>
                    <a:pt x="1002" y="2463"/>
                  </a:cubicBezTo>
                  <a:cubicBezTo>
                    <a:pt x="1005" y="2463"/>
                    <a:pt x="1008" y="2459"/>
                    <a:pt x="1011" y="2455"/>
                  </a:cubicBezTo>
                  <a:lnTo>
                    <a:pt x="1028" y="2466"/>
                  </a:lnTo>
                  <a:cubicBezTo>
                    <a:pt x="1032" y="2470"/>
                    <a:pt x="1037" y="2474"/>
                    <a:pt x="1039" y="2474"/>
                  </a:cubicBezTo>
                  <a:cubicBezTo>
                    <a:pt x="1042" y="2474"/>
                    <a:pt x="1043" y="2471"/>
                    <a:pt x="1041" y="2465"/>
                  </a:cubicBezTo>
                  <a:cubicBezTo>
                    <a:pt x="1044" y="2460"/>
                    <a:pt x="1048" y="2455"/>
                    <a:pt x="1053" y="2455"/>
                  </a:cubicBezTo>
                  <a:cubicBezTo>
                    <a:pt x="1055" y="2455"/>
                    <a:pt x="1057" y="2456"/>
                    <a:pt x="1059" y="2458"/>
                  </a:cubicBezTo>
                  <a:cubicBezTo>
                    <a:pt x="1060" y="2456"/>
                    <a:pt x="1061" y="2455"/>
                    <a:pt x="1062" y="2455"/>
                  </a:cubicBezTo>
                  <a:cubicBezTo>
                    <a:pt x="1064" y="2455"/>
                    <a:pt x="1065" y="2459"/>
                    <a:pt x="1062" y="2459"/>
                  </a:cubicBezTo>
                  <a:cubicBezTo>
                    <a:pt x="1062" y="2459"/>
                    <a:pt x="1061" y="2459"/>
                    <a:pt x="1059" y="2458"/>
                  </a:cubicBezTo>
                  <a:cubicBezTo>
                    <a:pt x="1053" y="2464"/>
                    <a:pt x="1049" y="2472"/>
                    <a:pt x="1057" y="2478"/>
                  </a:cubicBezTo>
                  <a:cubicBezTo>
                    <a:pt x="1062" y="2480"/>
                    <a:pt x="1064" y="2486"/>
                    <a:pt x="1060" y="2490"/>
                  </a:cubicBezTo>
                  <a:cubicBezTo>
                    <a:pt x="1043" y="2498"/>
                    <a:pt x="1078" y="2514"/>
                    <a:pt x="1092" y="2514"/>
                  </a:cubicBezTo>
                  <a:cubicBezTo>
                    <a:pt x="1093" y="2514"/>
                    <a:pt x="1093" y="2514"/>
                    <a:pt x="1094" y="2514"/>
                  </a:cubicBezTo>
                  <a:cubicBezTo>
                    <a:pt x="1099" y="2513"/>
                    <a:pt x="1104" y="2513"/>
                    <a:pt x="1108" y="2513"/>
                  </a:cubicBezTo>
                  <a:cubicBezTo>
                    <a:pt x="1123" y="2513"/>
                    <a:pt x="1127" y="2518"/>
                    <a:pt x="1120" y="2529"/>
                  </a:cubicBezTo>
                  <a:cubicBezTo>
                    <a:pt x="1116" y="2535"/>
                    <a:pt x="1118" y="2538"/>
                    <a:pt x="1124" y="2538"/>
                  </a:cubicBezTo>
                  <a:cubicBezTo>
                    <a:pt x="1132" y="2538"/>
                    <a:pt x="1146" y="2533"/>
                    <a:pt x="1159" y="2524"/>
                  </a:cubicBezTo>
                  <a:lnTo>
                    <a:pt x="1180" y="2507"/>
                  </a:lnTo>
                  <a:lnTo>
                    <a:pt x="1167" y="2528"/>
                  </a:lnTo>
                  <a:cubicBezTo>
                    <a:pt x="1158" y="2563"/>
                    <a:pt x="1158" y="2563"/>
                    <a:pt x="1193" y="2564"/>
                  </a:cubicBezTo>
                  <a:cubicBezTo>
                    <a:pt x="1214" y="2567"/>
                    <a:pt x="1214" y="2567"/>
                    <a:pt x="1209" y="2574"/>
                  </a:cubicBezTo>
                  <a:cubicBezTo>
                    <a:pt x="1205" y="2582"/>
                    <a:pt x="1214" y="2588"/>
                    <a:pt x="1241" y="2601"/>
                  </a:cubicBezTo>
                  <a:cubicBezTo>
                    <a:pt x="1259" y="2611"/>
                    <a:pt x="1269" y="2617"/>
                    <a:pt x="1274" y="2617"/>
                  </a:cubicBezTo>
                  <a:cubicBezTo>
                    <a:pt x="1277" y="2617"/>
                    <a:pt x="1279" y="2616"/>
                    <a:pt x="1280" y="2613"/>
                  </a:cubicBezTo>
                  <a:lnTo>
                    <a:pt x="1298" y="2622"/>
                  </a:lnTo>
                  <a:cubicBezTo>
                    <a:pt x="1298" y="2633"/>
                    <a:pt x="1304" y="2639"/>
                    <a:pt x="1310" y="2639"/>
                  </a:cubicBezTo>
                  <a:cubicBezTo>
                    <a:pt x="1315" y="2639"/>
                    <a:pt x="1320" y="2634"/>
                    <a:pt x="1319" y="2625"/>
                  </a:cubicBezTo>
                  <a:lnTo>
                    <a:pt x="1319" y="2625"/>
                  </a:lnTo>
                  <a:lnTo>
                    <a:pt x="1337" y="2634"/>
                  </a:lnTo>
                  <a:lnTo>
                    <a:pt x="1333" y="2641"/>
                  </a:lnTo>
                  <a:cubicBezTo>
                    <a:pt x="1329" y="2649"/>
                    <a:pt x="1347" y="2659"/>
                    <a:pt x="1420" y="2693"/>
                  </a:cubicBezTo>
                  <a:cubicBezTo>
                    <a:pt x="1470" y="2717"/>
                    <a:pt x="1494" y="2726"/>
                    <a:pt x="1506" y="2726"/>
                  </a:cubicBezTo>
                  <a:cubicBezTo>
                    <a:pt x="1514" y="2726"/>
                    <a:pt x="1517" y="2722"/>
                    <a:pt x="1519" y="2717"/>
                  </a:cubicBezTo>
                  <a:cubicBezTo>
                    <a:pt x="1525" y="2712"/>
                    <a:pt x="1530" y="2710"/>
                    <a:pt x="1534" y="2710"/>
                  </a:cubicBezTo>
                  <a:cubicBezTo>
                    <a:pt x="1540" y="2710"/>
                    <a:pt x="1541" y="2715"/>
                    <a:pt x="1538" y="2725"/>
                  </a:cubicBezTo>
                  <a:cubicBezTo>
                    <a:pt x="1535" y="2730"/>
                    <a:pt x="1538" y="2738"/>
                    <a:pt x="1541" y="2738"/>
                  </a:cubicBezTo>
                  <a:cubicBezTo>
                    <a:pt x="1542" y="2738"/>
                    <a:pt x="1543" y="2738"/>
                    <a:pt x="1544" y="2736"/>
                  </a:cubicBezTo>
                  <a:cubicBezTo>
                    <a:pt x="1554" y="2740"/>
                    <a:pt x="1563" y="2747"/>
                    <a:pt x="1569" y="2755"/>
                  </a:cubicBezTo>
                  <a:cubicBezTo>
                    <a:pt x="1582" y="2770"/>
                    <a:pt x="1591" y="2776"/>
                    <a:pt x="1598" y="2776"/>
                  </a:cubicBezTo>
                  <a:cubicBezTo>
                    <a:pt x="1602" y="2776"/>
                    <a:pt x="1605" y="2773"/>
                    <a:pt x="1606" y="2769"/>
                  </a:cubicBezTo>
                  <a:cubicBezTo>
                    <a:pt x="1605" y="2762"/>
                    <a:pt x="1605" y="2759"/>
                    <a:pt x="1607" y="2759"/>
                  </a:cubicBezTo>
                  <a:cubicBezTo>
                    <a:pt x="1608" y="2759"/>
                    <a:pt x="1612" y="2766"/>
                    <a:pt x="1617" y="2773"/>
                  </a:cubicBezTo>
                  <a:cubicBezTo>
                    <a:pt x="1622" y="2781"/>
                    <a:pt x="1627" y="2790"/>
                    <a:pt x="1630" y="2790"/>
                  </a:cubicBezTo>
                  <a:cubicBezTo>
                    <a:pt x="1631" y="2790"/>
                    <a:pt x="1632" y="2789"/>
                    <a:pt x="1632" y="2787"/>
                  </a:cubicBezTo>
                  <a:cubicBezTo>
                    <a:pt x="1634" y="2787"/>
                    <a:pt x="1637" y="2786"/>
                    <a:pt x="1641" y="2786"/>
                  </a:cubicBezTo>
                  <a:cubicBezTo>
                    <a:pt x="1661" y="2786"/>
                    <a:pt x="1704" y="2796"/>
                    <a:pt x="1700" y="2810"/>
                  </a:cubicBezTo>
                  <a:lnTo>
                    <a:pt x="1719" y="2816"/>
                  </a:lnTo>
                  <a:cubicBezTo>
                    <a:pt x="1720" y="2814"/>
                    <a:pt x="1723" y="2813"/>
                    <a:pt x="1727" y="2813"/>
                  </a:cubicBezTo>
                  <a:cubicBezTo>
                    <a:pt x="1736" y="2813"/>
                    <a:pt x="1748" y="2816"/>
                    <a:pt x="1760" y="2820"/>
                  </a:cubicBezTo>
                  <a:cubicBezTo>
                    <a:pt x="1779" y="2825"/>
                    <a:pt x="1789" y="2828"/>
                    <a:pt x="1787" y="2836"/>
                  </a:cubicBezTo>
                  <a:cubicBezTo>
                    <a:pt x="1778" y="2840"/>
                    <a:pt x="1781" y="2843"/>
                    <a:pt x="1791" y="2843"/>
                  </a:cubicBezTo>
                  <a:cubicBezTo>
                    <a:pt x="1795" y="2843"/>
                    <a:pt x="1800" y="2842"/>
                    <a:pt x="1806" y="2841"/>
                  </a:cubicBezTo>
                  <a:cubicBezTo>
                    <a:pt x="1807" y="2841"/>
                    <a:pt x="1808" y="2841"/>
                    <a:pt x="1809" y="2841"/>
                  </a:cubicBezTo>
                  <a:cubicBezTo>
                    <a:pt x="1818" y="2841"/>
                    <a:pt x="1829" y="2832"/>
                    <a:pt x="1838" y="2832"/>
                  </a:cubicBezTo>
                  <a:cubicBezTo>
                    <a:pt x="1838" y="2832"/>
                    <a:pt x="1839" y="2832"/>
                    <a:pt x="1840" y="2832"/>
                  </a:cubicBezTo>
                  <a:cubicBezTo>
                    <a:pt x="1844" y="2825"/>
                    <a:pt x="1851" y="2820"/>
                    <a:pt x="1859" y="2820"/>
                  </a:cubicBezTo>
                  <a:cubicBezTo>
                    <a:pt x="1860" y="2820"/>
                    <a:pt x="1862" y="2821"/>
                    <a:pt x="1863" y="2821"/>
                  </a:cubicBezTo>
                  <a:lnTo>
                    <a:pt x="1862" y="2830"/>
                  </a:lnTo>
                  <a:cubicBezTo>
                    <a:pt x="1860" y="2838"/>
                    <a:pt x="1858" y="2846"/>
                    <a:pt x="1858" y="2846"/>
                  </a:cubicBezTo>
                  <a:cubicBezTo>
                    <a:pt x="1863" y="2847"/>
                    <a:pt x="1868" y="2849"/>
                    <a:pt x="1871" y="2849"/>
                  </a:cubicBezTo>
                  <a:cubicBezTo>
                    <a:pt x="1875" y="2849"/>
                    <a:pt x="1878" y="2847"/>
                    <a:pt x="1879" y="2843"/>
                  </a:cubicBezTo>
                  <a:cubicBezTo>
                    <a:pt x="1887" y="2854"/>
                    <a:pt x="1897" y="2856"/>
                    <a:pt x="1917" y="2860"/>
                  </a:cubicBezTo>
                  <a:cubicBezTo>
                    <a:pt x="1929" y="2862"/>
                    <a:pt x="1941" y="2865"/>
                    <a:pt x="1952" y="2865"/>
                  </a:cubicBezTo>
                  <a:cubicBezTo>
                    <a:pt x="1958" y="2865"/>
                    <a:pt x="1963" y="2864"/>
                    <a:pt x="1968" y="2861"/>
                  </a:cubicBezTo>
                  <a:cubicBezTo>
                    <a:pt x="1972" y="2874"/>
                    <a:pt x="2001" y="2884"/>
                    <a:pt x="2024" y="2884"/>
                  </a:cubicBezTo>
                  <a:cubicBezTo>
                    <a:pt x="2034" y="2884"/>
                    <a:pt x="2043" y="2882"/>
                    <a:pt x="2047" y="2877"/>
                  </a:cubicBezTo>
                  <a:cubicBezTo>
                    <a:pt x="2048" y="2873"/>
                    <a:pt x="2050" y="2871"/>
                    <a:pt x="2053" y="2871"/>
                  </a:cubicBezTo>
                  <a:cubicBezTo>
                    <a:pt x="2057" y="2871"/>
                    <a:pt x="2062" y="2875"/>
                    <a:pt x="2066" y="2880"/>
                  </a:cubicBezTo>
                  <a:cubicBezTo>
                    <a:pt x="2071" y="2885"/>
                    <a:pt x="2073" y="2887"/>
                    <a:pt x="2076" y="2887"/>
                  </a:cubicBezTo>
                  <a:cubicBezTo>
                    <a:pt x="2079" y="2887"/>
                    <a:pt x="2081" y="2886"/>
                    <a:pt x="2087" y="2883"/>
                  </a:cubicBezTo>
                  <a:cubicBezTo>
                    <a:pt x="2089" y="2881"/>
                    <a:pt x="2092" y="2880"/>
                    <a:pt x="2094" y="2880"/>
                  </a:cubicBezTo>
                  <a:cubicBezTo>
                    <a:pt x="2102" y="2880"/>
                    <a:pt x="2109" y="2888"/>
                    <a:pt x="2116" y="2896"/>
                  </a:cubicBezTo>
                  <a:cubicBezTo>
                    <a:pt x="2120" y="2908"/>
                    <a:pt x="2126" y="2913"/>
                    <a:pt x="2132" y="2913"/>
                  </a:cubicBezTo>
                  <a:cubicBezTo>
                    <a:pt x="2136" y="2913"/>
                    <a:pt x="2140" y="2911"/>
                    <a:pt x="2144" y="2908"/>
                  </a:cubicBezTo>
                  <a:cubicBezTo>
                    <a:pt x="2155" y="2906"/>
                    <a:pt x="2166" y="2905"/>
                    <a:pt x="2177" y="2905"/>
                  </a:cubicBezTo>
                  <a:cubicBezTo>
                    <a:pt x="2183" y="2905"/>
                    <a:pt x="2189" y="2905"/>
                    <a:pt x="2195" y="2906"/>
                  </a:cubicBezTo>
                  <a:cubicBezTo>
                    <a:pt x="2217" y="2900"/>
                    <a:pt x="2227" y="2901"/>
                    <a:pt x="2218" y="2891"/>
                  </a:cubicBezTo>
                  <a:cubicBezTo>
                    <a:pt x="2218" y="2883"/>
                    <a:pt x="2229" y="2875"/>
                    <a:pt x="2229" y="2875"/>
                  </a:cubicBezTo>
                  <a:cubicBezTo>
                    <a:pt x="2235" y="2873"/>
                    <a:pt x="2239" y="2872"/>
                    <a:pt x="2241" y="2872"/>
                  </a:cubicBezTo>
                  <a:cubicBezTo>
                    <a:pt x="2248" y="2872"/>
                    <a:pt x="2247" y="2876"/>
                    <a:pt x="2241" y="2876"/>
                  </a:cubicBezTo>
                  <a:cubicBezTo>
                    <a:pt x="2240" y="2876"/>
                    <a:pt x="2240" y="2876"/>
                    <a:pt x="2239" y="2876"/>
                  </a:cubicBezTo>
                  <a:cubicBezTo>
                    <a:pt x="2218" y="2883"/>
                    <a:pt x="2228" y="2884"/>
                    <a:pt x="2237" y="2893"/>
                  </a:cubicBezTo>
                  <a:cubicBezTo>
                    <a:pt x="2249" y="2901"/>
                    <a:pt x="2263" y="2905"/>
                    <a:pt x="2276" y="2905"/>
                  </a:cubicBezTo>
                  <a:cubicBezTo>
                    <a:pt x="2286" y="2906"/>
                    <a:pt x="2306" y="2907"/>
                    <a:pt x="2317" y="2907"/>
                  </a:cubicBezTo>
                  <a:cubicBezTo>
                    <a:pt x="2333" y="2913"/>
                    <a:pt x="2343" y="2915"/>
                    <a:pt x="2349" y="2915"/>
                  </a:cubicBezTo>
                  <a:cubicBezTo>
                    <a:pt x="2355" y="2915"/>
                    <a:pt x="2357" y="2913"/>
                    <a:pt x="2357" y="2910"/>
                  </a:cubicBezTo>
                  <a:lnTo>
                    <a:pt x="2357" y="2901"/>
                  </a:lnTo>
                  <a:cubicBezTo>
                    <a:pt x="2362" y="2910"/>
                    <a:pt x="2397" y="2916"/>
                    <a:pt x="2429" y="2916"/>
                  </a:cubicBezTo>
                  <a:cubicBezTo>
                    <a:pt x="2457" y="2916"/>
                    <a:pt x="2484" y="2912"/>
                    <a:pt x="2488" y="2903"/>
                  </a:cubicBezTo>
                  <a:lnTo>
                    <a:pt x="2488" y="2912"/>
                  </a:lnTo>
                  <a:cubicBezTo>
                    <a:pt x="2488" y="2918"/>
                    <a:pt x="2494" y="2919"/>
                    <a:pt x="2504" y="2919"/>
                  </a:cubicBezTo>
                  <a:cubicBezTo>
                    <a:pt x="2508" y="2919"/>
                    <a:pt x="2513" y="2919"/>
                    <a:pt x="2518" y="2919"/>
                  </a:cubicBezTo>
                  <a:cubicBezTo>
                    <a:pt x="2529" y="2919"/>
                    <a:pt x="2569" y="2911"/>
                    <a:pt x="2599" y="2907"/>
                  </a:cubicBezTo>
                  <a:cubicBezTo>
                    <a:pt x="2639" y="2904"/>
                    <a:pt x="2669" y="2902"/>
                    <a:pt x="2669" y="2894"/>
                  </a:cubicBezTo>
                  <a:cubicBezTo>
                    <a:pt x="2671" y="2894"/>
                    <a:pt x="2673" y="2893"/>
                    <a:pt x="2675" y="2893"/>
                  </a:cubicBezTo>
                  <a:cubicBezTo>
                    <a:pt x="2679" y="2893"/>
                    <a:pt x="2679" y="2895"/>
                    <a:pt x="2679" y="2902"/>
                  </a:cubicBezTo>
                  <a:cubicBezTo>
                    <a:pt x="2673" y="2908"/>
                    <a:pt x="2675" y="2909"/>
                    <a:pt x="2681" y="2909"/>
                  </a:cubicBezTo>
                  <a:cubicBezTo>
                    <a:pt x="2683" y="2909"/>
                    <a:pt x="2687" y="2909"/>
                    <a:pt x="2690" y="2908"/>
                  </a:cubicBezTo>
                  <a:cubicBezTo>
                    <a:pt x="2700" y="2908"/>
                    <a:pt x="2699" y="2900"/>
                    <a:pt x="2698" y="2891"/>
                  </a:cubicBezTo>
                  <a:cubicBezTo>
                    <a:pt x="2698" y="2886"/>
                    <a:pt x="2701" y="2884"/>
                    <a:pt x="2707" y="2884"/>
                  </a:cubicBezTo>
                  <a:cubicBezTo>
                    <a:pt x="2712" y="2884"/>
                    <a:pt x="2719" y="2885"/>
                    <a:pt x="2728" y="2888"/>
                  </a:cubicBezTo>
                  <a:cubicBezTo>
                    <a:pt x="2736" y="2890"/>
                    <a:pt x="2743" y="2890"/>
                    <a:pt x="2751" y="2890"/>
                  </a:cubicBezTo>
                  <a:cubicBezTo>
                    <a:pt x="2771" y="2890"/>
                    <a:pt x="2790" y="2886"/>
                    <a:pt x="2808" y="2877"/>
                  </a:cubicBezTo>
                  <a:cubicBezTo>
                    <a:pt x="2812" y="2877"/>
                    <a:pt x="2816" y="2876"/>
                    <a:pt x="2820" y="2876"/>
                  </a:cubicBezTo>
                  <a:cubicBezTo>
                    <a:pt x="2825" y="2876"/>
                    <a:pt x="2829" y="2877"/>
                    <a:pt x="2829" y="2883"/>
                  </a:cubicBezTo>
                  <a:cubicBezTo>
                    <a:pt x="2835" y="2887"/>
                    <a:pt x="2843" y="2889"/>
                    <a:pt x="2850" y="2889"/>
                  </a:cubicBezTo>
                  <a:cubicBezTo>
                    <a:pt x="2861" y="2889"/>
                    <a:pt x="2872" y="2884"/>
                    <a:pt x="2879" y="2875"/>
                  </a:cubicBezTo>
                  <a:cubicBezTo>
                    <a:pt x="2882" y="2874"/>
                    <a:pt x="2884" y="2874"/>
                    <a:pt x="2886" y="2874"/>
                  </a:cubicBezTo>
                  <a:cubicBezTo>
                    <a:pt x="2889" y="2874"/>
                    <a:pt x="2889" y="2875"/>
                    <a:pt x="2891" y="2880"/>
                  </a:cubicBezTo>
                  <a:cubicBezTo>
                    <a:pt x="2897" y="2884"/>
                    <a:pt x="2900" y="2888"/>
                    <a:pt x="2903" y="2888"/>
                  </a:cubicBezTo>
                  <a:cubicBezTo>
                    <a:pt x="2905" y="2888"/>
                    <a:pt x="2907" y="2885"/>
                    <a:pt x="2910" y="2877"/>
                  </a:cubicBezTo>
                  <a:cubicBezTo>
                    <a:pt x="2927" y="2866"/>
                    <a:pt x="2946" y="2861"/>
                    <a:pt x="2964" y="2861"/>
                  </a:cubicBezTo>
                  <a:cubicBezTo>
                    <a:pt x="2970" y="2861"/>
                    <a:pt x="2975" y="2862"/>
                    <a:pt x="2980" y="2862"/>
                  </a:cubicBezTo>
                  <a:cubicBezTo>
                    <a:pt x="2990" y="2860"/>
                    <a:pt x="3000" y="2858"/>
                    <a:pt x="2997" y="2850"/>
                  </a:cubicBezTo>
                  <a:lnTo>
                    <a:pt x="2995" y="2841"/>
                  </a:lnTo>
                  <a:lnTo>
                    <a:pt x="2995" y="2841"/>
                  </a:lnTo>
                  <a:cubicBezTo>
                    <a:pt x="3002" y="2848"/>
                    <a:pt x="3006" y="2852"/>
                    <a:pt x="3008" y="2852"/>
                  </a:cubicBezTo>
                  <a:cubicBezTo>
                    <a:pt x="3011" y="2852"/>
                    <a:pt x="3012" y="2847"/>
                    <a:pt x="3015" y="2837"/>
                  </a:cubicBezTo>
                  <a:cubicBezTo>
                    <a:pt x="3014" y="2832"/>
                    <a:pt x="3017" y="2830"/>
                    <a:pt x="3020" y="2830"/>
                  </a:cubicBezTo>
                  <a:cubicBezTo>
                    <a:pt x="3022" y="2830"/>
                    <a:pt x="3025" y="2831"/>
                    <a:pt x="3026" y="2834"/>
                  </a:cubicBezTo>
                  <a:cubicBezTo>
                    <a:pt x="3030" y="2837"/>
                    <a:pt x="3035" y="2838"/>
                    <a:pt x="3041" y="2838"/>
                  </a:cubicBezTo>
                  <a:cubicBezTo>
                    <a:pt x="3043" y="2838"/>
                    <a:pt x="3045" y="2838"/>
                    <a:pt x="3047" y="2838"/>
                  </a:cubicBezTo>
                  <a:cubicBezTo>
                    <a:pt x="3056" y="2834"/>
                    <a:pt x="3103" y="2814"/>
                    <a:pt x="3151" y="2800"/>
                  </a:cubicBezTo>
                  <a:cubicBezTo>
                    <a:pt x="3227" y="2775"/>
                    <a:pt x="3257" y="2765"/>
                    <a:pt x="3253" y="2757"/>
                  </a:cubicBezTo>
                  <a:cubicBezTo>
                    <a:pt x="3257" y="2750"/>
                    <a:pt x="3259" y="2748"/>
                    <a:pt x="3262" y="2748"/>
                  </a:cubicBezTo>
                  <a:cubicBezTo>
                    <a:pt x="3264" y="2748"/>
                    <a:pt x="3267" y="2749"/>
                    <a:pt x="3272" y="2751"/>
                  </a:cubicBezTo>
                  <a:cubicBezTo>
                    <a:pt x="3276" y="2753"/>
                    <a:pt x="3280" y="2753"/>
                    <a:pt x="3284" y="2753"/>
                  </a:cubicBezTo>
                  <a:cubicBezTo>
                    <a:pt x="3291" y="2753"/>
                    <a:pt x="3297" y="2752"/>
                    <a:pt x="3304" y="2748"/>
                  </a:cubicBezTo>
                  <a:cubicBezTo>
                    <a:pt x="3309" y="2746"/>
                    <a:pt x="3314" y="2744"/>
                    <a:pt x="3318" y="2744"/>
                  </a:cubicBezTo>
                  <a:cubicBezTo>
                    <a:pt x="3322" y="2744"/>
                    <a:pt x="3324" y="2745"/>
                    <a:pt x="3325" y="2749"/>
                  </a:cubicBezTo>
                  <a:cubicBezTo>
                    <a:pt x="3332" y="2737"/>
                    <a:pt x="3332" y="2737"/>
                    <a:pt x="3341" y="2733"/>
                  </a:cubicBezTo>
                  <a:cubicBezTo>
                    <a:pt x="3342" y="2736"/>
                    <a:pt x="3344" y="2738"/>
                    <a:pt x="3347" y="2738"/>
                  </a:cubicBezTo>
                  <a:cubicBezTo>
                    <a:pt x="3351" y="2738"/>
                    <a:pt x="3356" y="2733"/>
                    <a:pt x="3360" y="2726"/>
                  </a:cubicBezTo>
                  <a:cubicBezTo>
                    <a:pt x="3362" y="2716"/>
                    <a:pt x="3362" y="2711"/>
                    <a:pt x="3364" y="2711"/>
                  </a:cubicBezTo>
                  <a:cubicBezTo>
                    <a:pt x="3365" y="2711"/>
                    <a:pt x="3366" y="2715"/>
                    <a:pt x="3369" y="2722"/>
                  </a:cubicBezTo>
                  <a:cubicBezTo>
                    <a:pt x="3370" y="2726"/>
                    <a:pt x="3377" y="2727"/>
                    <a:pt x="3383" y="2727"/>
                  </a:cubicBezTo>
                  <a:cubicBezTo>
                    <a:pt x="3391" y="2727"/>
                    <a:pt x="3398" y="2725"/>
                    <a:pt x="3391" y="2722"/>
                  </a:cubicBezTo>
                  <a:cubicBezTo>
                    <a:pt x="3388" y="2714"/>
                    <a:pt x="3407" y="2708"/>
                    <a:pt x="3413" y="2695"/>
                  </a:cubicBezTo>
                  <a:cubicBezTo>
                    <a:pt x="3418" y="2693"/>
                    <a:pt x="3423" y="2691"/>
                    <a:pt x="3427" y="2691"/>
                  </a:cubicBezTo>
                  <a:cubicBezTo>
                    <a:pt x="3430" y="2691"/>
                    <a:pt x="3432" y="2692"/>
                    <a:pt x="3434" y="2695"/>
                  </a:cubicBezTo>
                  <a:cubicBezTo>
                    <a:pt x="3435" y="2696"/>
                    <a:pt x="3435" y="2696"/>
                    <a:pt x="3436" y="2696"/>
                  </a:cubicBezTo>
                  <a:cubicBezTo>
                    <a:pt x="3452" y="2696"/>
                    <a:pt x="3489" y="2669"/>
                    <a:pt x="3494" y="2657"/>
                  </a:cubicBezTo>
                  <a:cubicBezTo>
                    <a:pt x="3492" y="2653"/>
                    <a:pt x="3495" y="2650"/>
                    <a:pt x="3498" y="2650"/>
                  </a:cubicBezTo>
                  <a:cubicBezTo>
                    <a:pt x="3500" y="2650"/>
                    <a:pt x="3502" y="2651"/>
                    <a:pt x="3503" y="2654"/>
                  </a:cubicBezTo>
                  <a:cubicBezTo>
                    <a:pt x="3505" y="2657"/>
                    <a:pt x="3508" y="2658"/>
                    <a:pt x="3511" y="2658"/>
                  </a:cubicBezTo>
                  <a:cubicBezTo>
                    <a:pt x="3515" y="2658"/>
                    <a:pt x="3520" y="2655"/>
                    <a:pt x="3526" y="2653"/>
                  </a:cubicBezTo>
                  <a:cubicBezTo>
                    <a:pt x="3528" y="2648"/>
                    <a:pt x="3530" y="2646"/>
                    <a:pt x="3531" y="2646"/>
                  </a:cubicBezTo>
                  <a:cubicBezTo>
                    <a:pt x="3534" y="2646"/>
                    <a:pt x="3536" y="2651"/>
                    <a:pt x="3538" y="2656"/>
                  </a:cubicBezTo>
                  <a:cubicBezTo>
                    <a:pt x="3536" y="2661"/>
                    <a:pt x="3536" y="2664"/>
                    <a:pt x="3539" y="2664"/>
                  </a:cubicBezTo>
                  <a:cubicBezTo>
                    <a:pt x="3543" y="2664"/>
                    <a:pt x="3550" y="2660"/>
                    <a:pt x="3561" y="2655"/>
                  </a:cubicBezTo>
                  <a:cubicBezTo>
                    <a:pt x="3565" y="2643"/>
                    <a:pt x="3601" y="2624"/>
                    <a:pt x="3628" y="2609"/>
                  </a:cubicBezTo>
                  <a:cubicBezTo>
                    <a:pt x="3673" y="2585"/>
                    <a:pt x="3677" y="2572"/>
                    <a:pt x="3686" y="2547"/>
                  </a:cubicBezTo>
                  <a:lnTo>
                    <a:pt x="3686" y="2527"/>
                  </a:lnTo>
                  <a:lnTo>
                    <a:pt x="3694" y="2543"/>
                  </a:lnTo>
                  <a:cubicBezTo>
                    <a:pt x="3701" y="2550"/>
                    <a:pt x="3708" y="2555"/>
                    <a:pt x="3717" y="2560"/>
                  </a:cubicBezTo>
                  <a:cubicBezTo>
                    <a:pt x="3724" y="2554"/>
                    <a:pt x="3720" y="2546"/>
                    <a:pt x="3717" y="2539"/>
                  </a:cubicBezTo>
                  <a:cubicBezTo>
                    <a:pt x="3712" y="2532"/>
                    <a:pt x="3720" y="2527"/>
                    <a:pt x="3742" y="2524"/>
                  </a:cubicBezTo>
                  <a:cubicBezTo>
                    <a:pt x="3764" y="2520"/>
                    <a:pt x="3773" y="2516"/>
                    <a:pt x="3776" y="2504"/>
                  </a:cubicBezTo>
                  <a:cubicBezTo>
                    <a:pt x="3784" y="2497"/>
                    <a:pt x="3793" y="2493"/>
                    <a:pt x="3802" y="2493"/>
                  </a:cubicBezTo>
                  <a:cubicBezTo>
                    <a:pt x="3803" y="2493"/>
                    <a:pt x="3805" y="2493"/>
                    <a:pt x="3806" y="2493"/>
                  </a:cubicBezTo>
                  <a:cubicBezTo>
                    <a:pt x="3814" y="2488"/>
                    <a:pt x="3814" y="2488"/>
                    <a:pt x="3810" y="2481"/>
                  </a:cubicBezTo>
                  <a:cubicBezTo>
                    <a:pt x="3806" y="2474"/>
                    <a:pt x="3811" y="2469"/>
                    <a:pt x="3821" y="2469"/>
                  </a:cubicBezTo>
                  <a:cubicBezTo>
                    <a:pt x="3823" y="2469"/>
                    <a:pt x="3824" y="2470"/>
                    <a:pt x="3826" y="2470"/>
                  </a:cubicBezTo>
                  <a:cubicBezTo>
                    <a:pt x="3830" y="2471"/>
                    <a:pt x="3833" y="2472"/>
                    <a:pt x="3837" y="2472"/>
                  </a:cubicBezTo>
                  <a:cubicBezTo>
                    <a:pt x="3852" y="2472"/>
                    <a:pt x="3868" y="2460"/>
                    <a:pt x="3865" y="2454"/>
                  </a:cubicBezTo>
                  <a:cubicBezTo>
                    <a:pt x="3860" y="2447"/>
                    <a:pt x="3868" y="2442"/>
                    <a:pt x="3876" y="2436"/>
                  </a:cubicBezTo>
                  <a:cubicBezTo>
                    <a:pt x="3886" y="2431"/>
                    <a:pt x="3893" y="2422"/>
                    <a:pt x="3896" y="2412"/>
                  </a:cubicBezTo>
                  <a:lnTo>
                    <a:pt x="3912" y="2399"/>
                  </a:lnTo>
                  <a:cubicBezTo>
                    <a:pt x="3913" y="2398"/>
                    <a:pt x="3914" y="2398"/>
                    <a:pt x="3915" y="2398"/>
                  </a:cubicBezTo>
                  <a:cubicBezTo>
                    <a:pt x="3919" y="2398"/>
                    <a:pt x="3916" y="2407"/>
                    <a:pt x="3909" y="2413"/>
                  </a:cubicBezTo>
                  <a:lnTo>
                    <a:pt x="3922" y="2414"/>
                  </a:lnTo>
                  <a:cubicBezTo>
                    <a:pt x="3939" y="2401"/>
                    <a:pt x="3946" y="2395"/>
                    <a:pt x="3949" y="2382"/>
                  </a:cubicBezTo>
                  <a:cubicBezTo>
                    <a:pt x="3948" y="2371"/>
                    <a:pt x="3947" y="2366"/>
                    <a:pt x="3948" y="2366"/>
                  </a:cubicBezTo>
                  <a:cubicBezTo>
                    <a:pt x="3950" y="2366"/>
                    <a:pt x="3952" y="2370"/>
                    <a:pt x="3957" y="2376"/>
                  </a:cubicBezTo>
                  <a:cubicBezTo>
                    <a:pt x="3959" y="2379"/>
                    <a:pt x="3963" y="2381"/>
                    <a:pt x="3966" y="2381"/>
                  </a:cubicBezTo>
                  <a:cubicBezTo>
                    <a:pt x="3972" y="2381"/>
                    <a:pt x="3977" y="2377"/>
                    <a:pt x="3978" y="2370"/>
                  </a:cubicBezTo>
                  <a:cubicBezTo>
                    <a:pt x="3977" y="2359"/>
                    <a:pt x="3981" y="2354"/>
                    <a:pt x="3986" y="2354"/>
                  </a:cubicBezTo>
                  <a:cubicBezTo>
                    <a:pt x="3989" y="2354"/>
                    <a:pt x="3993" y="2356"/>
                    <a:pt x="3995" y="2359"/>
                  </a:cubicBezTo>
                  <a:cubicBezTo>
                    <a:pt x="3996" y="2367"/>
                    <a:pt x="3996" y="2371"/>
                    <a:pt x="3998" y="2371"/>
                  </a:cubicBezTo>
                  <a:cubicBezTo>
                    <a:pt x="4001" y="2371"/>
                    <a:pt x="4006" y="2362"/>
                    <a:pt x="4018" y="2340"/>
                  </a:cubicBezTo>
                  <a:cubicBezTo>
                    <a:pt x="4034" y="2326"/>
                    <a:pt x="4059" y="2294"/>
                    <a:pt x="4082" y="2275"/>
                  </a:cubicBezTo>
                  <a:cubicBezTo>
                    <a:pt x="4113" y="2249"/>
                    <a:pt x="4127" y="2235"/>
                    <a:pt x="4141" y="2234"/>
                  </a:cubicBezTo>
                  <a:cubicBezTo>
                    <a:pt x="4142" y="2236"/>
                    <a:pt x="4143" y="2237"/>
                    <a:pt x="4145" y="2238"/>
                  </a:cubicBezTo>
                  <a:lnTo>
                    <a:pt x="4145" y="2238"/>
                  </a:lnTo>
                  <a:cubicBezTo>
                    <a:pt x="4136" y="2227"/>
                    <a:pt x="4143" y="2220"/>
                    <a:pt x="4164" y="2200"/>
                  </a:cubicBezTo>
                  <a:cubicBezTo>
                    <a:pt x="4183" y="2192"/>
                    <a:pt x="4198" y="2174"/>
                    <a:pt x="4201" y="2152"/>
                  </a:cubicBezTo>
                  <a:lnTo>
                    <a:pt x="4201" y="2152"/>
                  </a:lnTo>
                  <a:lnTo>
                    <a:pt x="4187" y="2166"/>
                  </a:lnTo>
                  <a:cubicBezTo>
                    <a:pt x="4175" y="2154"/>
                    <a:pt x="4182" y="2147"/>
                    <a:pt x="4202" y="2139"/>
                  </a:cubicBezTo>
                  <a:cubicBezTo>
                    <a:pt x="4205" y="2137"/>
                    <a:pt x="4207" y="2136"/>
                    <a:pt x="4209" y="2136"/>
                  </a:cubicBezTo>
                  <a:cubicBezTo>
                    <a:pt x="4214" y="2136"/>
                    <a:pt x="4218" y="2140"/>
                    <a:pt x="4222" y="2145"/>
                  </a:cubicBezTo>
                  <a:cubicBezTo>
                    <a:pt x="4226" y="2147"/>
                    <a:pt x="4230" y="2148"/>
                    <a:pt x="4233" y="2148"/>
                  </a:cubicBezTo>
                  <a:cubicBezTo>
                    <a:pt x="4239" y="2148"/>
                    <a:pt x="4244" y="2146"/>
                    <a:pt x="4248" y="2141"/>
                  </a:cubicBezTo>
                  <a:cubicBezTo>
                    <a:pt x="4255" y="2135"/>
                    <a:pt x="4261" y="2128"/>
                    <a:pt x="4251" y="2128"/>
                  </a:cubicBezTo>
                  <a:cubicBezTo>
                    <a:pt x="4250" y="2128"/>
                    <a:pt x="4249" y="2128"/>
                    <a:pt x="4248" y="2128"/>
                  </a:cubicBezTo>
                  <a:cubicBezTo>
                    <a:pt x="4243" y="2122"/>
                    <a:pt x="4243" y="2122"/>
                    <a:pt x="4249" y="2115"/>
                  </a:cubicBezTo>
                  <a:cubicBezTo>
                    <a:pt x="4257" y="2108"/>
                    <a:pt x="4263" y="2097"/>
                    <a:pt x="4264" y="2087"/>
                  </a:cubicBezTo>
                  <a:cubicBezTo>
                    <a:pt x="4257" y="2082"/>
                    <a:pt x="4265" y="2074"/>
                    <a:pt x="4272" y="2067"/>
                  </a:cubicBezTo>
                  <a:cubicBezTo>
                    <a:pt x="4282" y="2064"/>
                    <a:pt x="4291" y="2058"/>
                    <a:pt x="4299" y="2050"/>
                  </a:cubicBezTo>
                  <a:lnTo>
                    <a:pt x="4304" y="2056"/>
                  </a:lnTo>
                  <a:cubicBezTo>
                    <a:pt x="4309" y="2059"/>
                    <a:pt x="4314" y="2061"/>
                    <a:pt x="4320" y="2061"/>
                  </a:cubicBezTo>
                  <a:cubicBezTo>
                    <a:pt x="4321" y="2061"/>
                    <a:pt x="4323" y="2061"/>
                    <a:pt x="4325" y="2060"/>
                  </a:cubicBezTo>
                  <a:cubicBezTo>
                    <a:pt x="4328" y="2057"/>
                    <a:pt x="4329" y="2050"/>
                    <a:pt x="4325" y="2047"/>
                  </a:cubicBezTo>
                  <a:cubicBezTo>
                    <a:pt x="4321" y="2045"/>
                    <a:pt x="4358" y="1996"/>
                    <a:pt x="4399" y="1947"/>
                  </a:cubicBezTo>
                  <a:lnTo>
                    <a:pt x="4487" y="1828"/>
                  </a:lnTo>
                  <a:cubicBezTo>
                    <a:pt x="4504" y="1818"/>
                    <a:pt x="4520" y="1794"/>
                    <a:pt x="4512" y="1794"/>
                  </a:cubicBezTo>
                  <a:cubicBezTo>
                    <a:pt x="4511" y="1794"/>
                    <a:pt x="4510" y="1794"/>
                    <a:pt x="4510" y="1795"/>
                  </a:cubicBezTo>
                  <a:cubicBezTo>
                    <a:pt x="4502" y="1790"/>
                    <a:pt x="4530" y="1749"/>
                    <a:pt x="4562" y="1698"/>
                  </a:cubicBezTo>
                  <a:cubicBezTo>
                    <a:pt x="4598" y="1637"/>
                    <a:pt x="4623" y="1594"/>
                    <a:pt x="4615" y="1589"/>
                  </a:cubicBezTo>
                  <a:lnTo>
                    <a:pt x="4630" y="1562"/>
                  </a:lnTo>
                  <a:cubicBezTo>
                    <a:pt x="4635" y="1547"/>
                    <a:pt x="4641" y="1531"/>
                    <a:pt x="4644" y="1514"/>
                  </a:cubicBezTo>
                  <a:cubicBezTo>
                    <a:pt x="4643" y="1506"/>
                    <a:pt x="4644" y="1499"/>
                    <a:pt x="4646" y="1499"/>
                  </a:cubicBezTo>
                  <a:cubicBezTo>
                    <a:pt x="4647" y="1499"/>
                    <a:pt x="4649" y="1501"/>
                    <a:pt x="4650" y="1505"/>
                  </a:cubicBezTo>
                  <a:cubicBezTo>
                    <a:pt x="4653" y="1508"/>
                    <a:pt x="4657" y="1510"/>
                    <a:pt x="4661" y="1510"/>
                  </a:cubicBezTo>
                  <a:cubicBezTo>
                    <a:pt x="4664" y="1510"/>
                    <a:pt x="4667" y="1508"/>
                    <a:pt x="4669" y="1504"/>
                  </a:cubicBezTo>
                  <a:cubicBezTo>
                    <a:pt x="4678" y="1486"/>
                    <a:pt x="4670" y="1483"/>
                    <a:pt x="4662" y="1478"/>
                  </a:cubicBezTo>
                  <a:cubicBezTo>
                    <a:pt x="4654" y="1475"/>
                    <a:pt x="4659" y="1466"/>
                    <a:pt x="4659" y="1466"/>
                  </a:cubicBezTo>
                  <a:cubicBezTo>
                    <a:pt x="4662" y="1460"/>
                    <a:pt x="4663" y="1458"/>
                    <a:pt x="4665" y="1458"/>
                  </a:cubicBezTo>
                  <a:cubicBezTo>
                    <a:pt x="4666" y="1458"/>
                    <a:pt x="4668" y="1459"/>
                    <a:pt x="4671" y="1460"/>
                  </a:cubicBezTo>
                  <a:lnTo>
                    <a:pt x="4686" y="1468"/>
                  </a:lnTo>
                  <a:lnTo>
                    <a:pt x="4690" y="1459"/>
                  </a:lnTo>
                  <a:cubicBezTo>
                    <a:pt x="4682" y="1455"/>
                    <a:pt x="4687" y="1446"/>
                    <a:pt x="4687" y="1446"/>
                  </a:cubicBezTo>
                  <a:cubicBezTo>
                    <a:pt x="4689" y="1441"/>
                    <a:pt x="4690" y="1439"/>
                    <a:pt x="4693" y="1439"/>
                  </a:cubicBezTo>
                  <a:cubicBezTo>
                    <a:pt x="4696" y="1439"/>
                    <a:pt x="4699" y="1441"/>
                    <a:pt x="4707" y="1445"/>
                  </a:cubicBezTo>
                  <a:cubicBezTo>
                    <a:pt x="4710" y="1446"/>
                    <a:pt x="4713" y="1447"/>
                    <a:pt x="4715" y="1447"/>
                  </a:cubicBezTo>
                  <a:cubicBezTo>
                    <a:pt x="4723" y="1447"/>
                    <a:pt x="4724" y="1438"/>
                    <a:pt x="4715" y="1425"/>
                  </a:cubicBezTo>
                  <a:lnTo>
                    <a:pt x="4716" y="1404"/>
                  </a:lnTo>
                  <a:cubicBezTo>
                    <a:pt x="4735" y="1402"/>
                    <a:pt x="4727" y="1376"/>
                    <a:pt x="4723" y="1364"/>
                  </a:cubicBezTo>
                  <a:cubicBezTo>
                    <a:pt x="4743" y="1362"/>
                    <a:pt x="4746" y="1351"/>
                    <a:pt x="4735" y="1336"/>
                  </a:cubicBezTo>
                  <a:cubicBezTo>
                    <a:pt x="4727" y="1332"/>
                    <a:pt x="4731" y="1323"/>
                    <a:pt x="4743" y="1318"/>
                  </a:cubicBezTo>
                  <a:cubicBezTo>
                    <a:pt x="4754" y="1311"/>
                    <a:pt x="4759" y="1302"/>
                    <a:pt x="4765" y="1283"/>
                  </a:cubicBezTo>
                  <a:cubicBezTo>
                    <a:pt x="4760" y="1271"/>
                    <a:pt x="4786" y="1206"/>
                    <a:pt x="4808" y="1128"/>
                  </a:cubicBezTo>
                  <a:cubicBezTo>
                    <a:pt x="4835" y="1042"/>
                    <a:pt x="4848" y="984"/>
                    <a:pt x="4841" y="981"/>
                  </a:cubicBezTo>
                  <a:cubicBezTo>
                    <a:pt x="4843" y="971"/>
                    <a:pt x="4843" y="971"/>
                    <a:pt x="4853" y="963"/>
                  </a:cubicBezTo>
                  <a:cubicBezTo>
                    <a:pt x="4854" y="964"/>
                    <a:pt x="4854" y="964"/>
                    <a:pt x="4855" y="964"/>
                  </a:cubicBezTo>
                  <a:cubicBezTo>
                    <a:pt x="4861" y="964"/>
                    <a:pt x="4862" y="954"/>
                    <a:pt x="4850" y="942"/>
                  </a:cubicBezTo>
                  <a:cubicBezTo>
                    <a:pt x="4845" y="934"/>
                    <a:pt x="4839" y="930"/>
                    <a:pt x="4843" y="930"/>
                  </a:cubicBezTo>
                  <a:cubicBezTo>
                    <a:pt x="4844" y="930"/>
                    <a:pt x="4846" y="931"/>
                    <a:pt x="4851" y="932"/>
                  </a:cubicBezTo>
                  <a:cubicBezTo>
                    <a:pt x="4851" y="932"/>
                    <a:pt x="4852" y="932"/>
                    <a:pt x="4852" y="932"/>
                  </a:cubicBezTo>
                  <a:cubicBezTo>
                    <a:pt x="4860" y="932"/>
                    <a:pt x="4865" y="913"/>
                    <a:pt x="4872" y="876"/>
                  </a:cubicBezTo>
                  <a:cubicBezTo>
                    <a:pt x="4878" y="846"/>
                    <a:pt x="4884" y="806"/>
                    <a:pt x="4875" y="805"/>
                  </a:cubicBezTo>
                  <a:cubicBezTo>
                    <a:pt x="4873" y="793"/>
                    <a:pt x="4872" y="788"/>
                    <a:pt x="4872" y="788"/>
                  </a:cubicBezTo>
                  <a:lnTo>
                    <a:pt x="4872" y="788"/>
                  </a:lnTo>
                  <a:cubicBezTo>
                    <a:pt x="4873" y="788"/>
                    <a:pt x="4875" y="790"/>
                    <a:pt x="4878" y="795"/>
                  </a:cubicBezTo>
                  <a:cubicBezTo>
                    <a:pt x="4879" y="796"/>
                    <a:pt x="4881" y="797"/>
                    <a:pt x="4882" y="797"/>
                  </a:cubicBezTo>
                  <a:cubicBezTo>
                    <a:pt x="4896" y="797"/>
                    <a:pt x="4909" y="756"/>
                    <a:pt x="4897" y="727"/>
                  </a:cubicBezTo>
                  <a:cubicBezTo>
                    <a:pt x="4898" y="717"/>
                    <a:pt x="4899" y="708"/>
                    <a:pt x="4907" y="708"/>
                  </a:cubicBezTo>
                  <a:cubicBezTo>
                    <a:pt x="4909" y="691"/>
                    <a:pt x="4909" y="674"/>
                    <a:pt x="4904" y="657"/>
                  </a:cubicBezTo>
                  <a:cubicBezTo>
                    <a:pt x="4906" y="647"/>
                    <a:pt x="4909" y="608"/>
                    <a:pt x="4911" y="588"/>
                  </a:cubicBezTo>
                  <a:cubicBezTo>
                    <a:pt x="4911" y="573"/>
                    <a:pt x="4910" y="559"/>
                    <a:pt x="4906" y="547"/>
                  </a:cubicBezTo>
                  <a:cubicBezTo>
                    <a:pt x="4906" y="543"/>
                    <a:pt x="4906" y="540"/>
                    <a:pt x="4906" y="537"/>
                  </a:cubicBezTo>
                  <a:lnTo>
                    <a:pt x="4906" y="537"/>
                  </a:lnTo>
                  <a:cubicBezTo>
                    <a:pt x="4915" y="536"/>
                    <a:pt x="4917" y="486"/>
                    <a:pt x="4918" y="417"/>
                  </a:cubicBezTo>
                  <a:cubicBezTo>
                    <a:pt x="4919" y="346"/>
                    <a:pt x="4916" y="287"/>
                    <a:pt x="4924" y="276"/>
                  </a:cubicBezTo>
                  <a:cubicBezTo>
                    <a:pt x="4922" y="269"/>
                    <a:pt x="4919" y="261"/>
                    <a:pt x="4915" y="257"/>
                  </a:cubicBezTo>
                  <a:cubicBezTo>
                    <a:pt x="4897" y="248"/>
                    <a:pt x="4896" y="238"/>
                    <a:pt x="4904" y="226"/>
                  </a:cubicBezTo>
                  <a:cubicBezTo>
                    <a:pt x="4921" y="215"/>
                    <a:pt x="4917" y="175"/>
                    <a:pt x="4899" y="167"/>
                  </a:cubicBezTo>
                  <a:cubicBezTo>
                    <a:pt x="4896" y="167"/>
                    <a:pt x="4895" y="167"/>
                    <a:pt x="4895" y="167"/>
                  </a:cubicBezTo>
                  <a:cubicBezTo>
                    <a:pt x="4895" y="167"/>
                    <a:pt x="4901" y="167"/>
                    <a:pt x="4907" y="166"/>
                  </a:cubicBezTo>
                  <a:cubicBezTo>
                    <a:pt x="4924" y="155"/>
                    <a:pt x="4911" y="125"/>
                    <a:pt x="4893" y="117"/>
                  </a:cubicBezTo>
                  <a:cubicBezTo>
                    <a:pt x="4901" y="106"/>
                    <a:pt x="4908" y="95"/>
                    <a:pt x="4899" y="86"/>
                  </a:cubicBezTo>
                  <a:cubicBezTo>
                    <a:pt x="4897" y="76"/>
                    <a:pt x="4897" y="76"/>
                    <a:pt x="4913" y="74"/>
                  </a:cubicBezTo>
                  <a:cubicBezTo>
                    <a:pt x="4922" y="73"/>
                    <a:pt x="4930" y="71"/>
                    <a:pt x="4929" y="61"/>
                  </a:cubicBezTo>
                  <a:cubicBezTo>
                    <a:pt x="4928" y="54"/>
                    <a:pt x="4924" y="53"/>
                    <a:pt x="4919" y="53"/>
                  </a:cubicBezTo>
                  <a:cubicBezTo>
                    <a:pt x="4916" y="53"/>
                    <a:pt x="4914" y="53"/>
                    <a:pt x="4911" y="54"/>
                  </a:cubicBezTo>
                  <a:lnTo>
                    <a:pt x="4908" y="34"/>
                  </a:lnTo>
                  <a:cubicBezTo>
                    <a:pt x="4908" y="34"/>
                    <a:pt x="4907" y="25"/>
                    <a:pt x="4899" y="25"/>
                  </a:cubicBezTo>
                  <a:cubicBezTo>
                    <a:pt x="4899" y="25"/>
                    <a:pt x="4898" y="25"/>
                    <a:pt x="4898" y="25"/>
                  </a:cubicBezTo>
                  <a:cubicBezTo>
                    <a:pt x="4897" y="26"/>
                    <a:pt x="4897" y="26"/>
                    <a:pt x="4897" y="26"/>
                  </a:cubicBezTo>
                  <a:cubicBezTo>
                    <a:pt x="4890" y="26"/>
                    <a:pt x="4889" y="16"/>
                    <a:pt x="4887" y="6"/>
                  </a:cubicBezTo>
                  <a:cubicBezTo>
                    <a:pt x="4892" y="6"/>
                    <a:pt x="4890" y="2"/>
                    <a:pt x="4887" y="2"/>
                  </a:cubicBezTo>
                  <a:cubicBezTo>
                    <a:pt x="4884" y="2"/>
                    <a:pt x="4881" y="3"/>
                    <a:pt x="4879" y="8"/>
                  </a:cubicBezTo>
                  <a:cubicBezTo>
                    <a:pt x="4875" y="8"/>
                    <a:pt x="4872" y="9"/>
                    <a:pt x="4869" y="9"/>
                  </a:cubicBezTo>
                  <a:cubicBezTo>
                    <a:pt x="4865" y="9"/>
                    <a:pt x="4861" y="7"/>
                    <a:pt x="48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1" name="Google Shape;9011;p33"/>
            <p:cNvSpPr/>
            <p:nvPr/>
          </p:nvSpPr>
          <p:spPr>
            <a:xfrm>
              <a:off x="1771988" y="2527902"/>
              <a:ext cx="392278" cy="81812"/>
            </a:xfrm>
            <a:custGeom>
              <a:avLst/>
              <a:gdLst/>
              <a:ahLst/>
              <a:cxnLst/>
              <a:rect l="l" t="t" r="r" b="b"/>
              <a:pathLst>
                <a:path w="3927" h="819" extrusionOk="0">
                  <a:moveTo>
                    <a:pt x="3885" y="11"/>
                  </a:moveTo>
                  <a:cubicBezTo>
                    <a:pt x="3887" y="11"/>
                    <a:pt x="3888" y="22"/>
                    <a:pt x="3884" y="35"/>
                  </a:cubicBezTo>
                  <a:cubicBezTo>
                    <a:pt x="3884" y="44"/>
                    <a:pt x="3884" y="48"/>
                    <a:pt x="3884" y="48"/>
                  </a:cubicBezTo>
                  <a:cubicBezTo>
                    <a:pt x="3883" y="48"/>
                    <a:pt x="3882" y="44"/>
                    <a:pt x="3880" y="36"/>
                  </a:cubicBezTo>
                  <a:cubicBezTo>
                    <a:pt x="3878" y="28"/>
                    <a:pt x="3877" y="19"/>
                    <a:pt x="3881" y="19"/>
                  </a:cubicBezTo>
                  <a:cubicBezTo>
                    <a:pt x="3882" y="13"/>
                    <a:pt x="3884" y="11"/>
                    <a:pt x="3885" y="11"/>
                  </a:cubicBezTo>
                  <a:close/>
                  <a:moveTo>
                    <a:pt x="3246" y="164"/>
                  </a:moveTo>
                  <a:cubicBezTo>
                    <a:pt x="3247" y="164"/>
                    <a:pt x="3248" y="166"/>
                    <a:pt x="3249" y="172"/>
                  </a:cubicBezTo>
                  <a:cubicBezTo>
                    <a:pt x="3251" y="181"/>
                    <a:pt x="3248" y="190"/>
                    <a:pt x="3244" y="191"/>
                  </a:cubicBezTo>
                  <a:cubicBezTo>
                    <a:pt x="3244" y="191"/>
                    <a:pt x="3244" y="191"/>
                    <a:pt x="3243" y="191"/>
                  </a:cubicBezTo>
                  <a:cubicBezTo>
                    <a:pt x="3239" y="191"/>
                    <a:pt x="3236" y="175"/>
                    <a:pt x="3243" y="165"/>
                  </a:cubicBezTo>
                  <a:cubicBezTo>
                    <a:pt x="3244" y="165"/>
                    <a:pt x="3245" y="164"/>
                    <a:pt x="3246" y="164"/>
                  </a:cubicBezTo>
                  <a:close/>
                  <a:moveTo>
                    <a:pt x="3097" y="225"/>
                  </a:moveTo>
                  <a:cubicBezTo>
                    <a:pt x="3097" y="225"/>
                    <a:pt x="3098" y="226"/>
                    <a:pt x="3098" y="228"/>
                  </a:cubicBezTo>
                  <a:cubicBezTo>
                    <a:pt x="3099" y="234"/>
                    <a:pt x="3099" y="240"/>
                    <a:pt x="3097" y="246"/>
                  </a:cubicBezTo>
                  <a:cubicBezTo>
                    <a:pt x="3097" y="246"/>
                    <a:pt x="3096" y="250"/>
                    <a:pt x="3094" y="250"/>
                  </a:cubicBezTo>
                  <a:cubicBezTo>
                    <a:pt x="3094" y="250"/>
                    <a:pt x="3093" y="249"/>
                    <a:pt x="3092" y="247"/>
                  </a:cubicBezTo>
                  <a:lnTo>
                    <a:pt x="3091" y="238"/>
                  </a:lnTo>
                  <a:cubicBezTo>
                    <a:pt x="3093" y="231"/>
                    <a:pt x="3095" y="225"/>
                    <a:pt x="3097" y="225"/>
                  </a:cubicBezTo>
                  <a:close/>
                  <a:moveTo>
                    <a:pt x="2746" y="251"/>
                  </a:moveTo>
                  <a:lnTo>
                    <a:pt x="2746" y="251"/>
                  </a:lnTo>
                  <a:cubicBezTo>
                    <a:pt x="2747" y="260"/>
                    <a:pt x="2749" y="268"/>
                    <a:pt x="2745" y="269"/>
                  </a:cubicBezTo>
                  <a:lnTo>
                    <a:pt x="2738" y="261"/>
                  </a:lnTo>
                  <a:lnTo>
                    <a:pt x="2741" y="252"/>
                  </a:lnTo>
                  <a:lnTo>
                    <a:pt x="2746" y="251"/>
                  </a:lnTo>
                  <a:close/>
                  <a:moveTo>
                    <a:pt x="2911" y="265"/>
                  </a:moveTo>
                  <a:cubicBezTo>
                    <a:pt x="2915" y="265"/>
                    <a:pt x="2916" y="271"/>
                    <a:pt x="2916" y="271"/>
                  </a:cubicBezTo>
                  <a:cubicBezTo>
                    <a:pt x="2916" y="271"/>
                    <a:pt x="2919" y="280"/>
                    <a:pt x="2913" y="282"/>
                  </a:cubicBezTo>
                  <a:cubicBezTo>
                    <a:pt x="2910" y="277"/>
                    <a:pt x="2907" y="271"/>
                    <a:pt x="2905" y="266"/>
                  </a:cubicBezTo>
                  <a:lnTo>
                    <a:pt x="2910" y="265"/>
                  </a:lnTo>
                  <a:cubicBezTo>
                    <a:pt x="2910" y="265"/>
                    <a:pt x="2910" y="265"/>
                    <a:pt x="2911" y="265"/>
                  </a:cubicBezTo>
                  <a:close/>
                  <a:moveTo>
                    <a:pt x="2690" y="271"/>
                  </a:moveTo>
                  <a:cubicBezTo>
                    <a:pt x="2692" y="271"/>
                    <a:pt x="2693" y="273"/>
                    <a:pt x="2694" y="278"/>
                  </a:cubicBezTo>
                  <a:cubicBezTo>
                    <a:pt x="2694" y="278"/>
                    <a:pt x="2695" y="287"/>
                    <a:pt x="2691" y="288"/>
                  </a:cubicBezTo>
                  <a:lnTo>
                    <a:pt x="2684" y="280"/>
                  </a:lnTo>
                  <a:cubicBezTo>
                    <a:pt x="2683" y="271"/>
                    <a:pt x="2687" y="271"/>
                    <a:pt x="2687" y="271"/>
                  </a:cubicBezTo>
                  <a:cubicBezTo>
                    <a:pt x="2689" y="271"/>
                    <a:pt x="2690" y="271"/>
                    <a:pt x="2690" y="271"/>
                  </a:cubicBezTo>
                  <a:close/>
                  <a:moveTo>
                    <a:pt x="2867" y="289"/>
                  </a:moveTo>
                  <a:cubicBezTo>
                    <a:pt x="2871" y="289"/>
                    <a:pt x="2871" y="289"/>
                    <a:pt x="2874" y="297"/>
                  </a:cubicBezTo>
                  <a:lnTo>
                    <a:pt x="2869" y="298"/>
                  </a:lnTo>
                  <a:lnTo>
                    <a:pt x="2862" y="291"/>
                  </a:lnTo>
                  <a:lnTo>
                    <a:pt x="2867" y="289"/>
                  </a:lnTo>
                  <a:close/>
                  <a:moveTo>
                    <a:pt x="2824" y="298"/>
                  </a:moveTo>
                  <a:cubicBezTo>
                    <a:pt x="2826" y="298"/>
                    <a:pt x="2826" y="300"/>
                    <a:pt x="2828" y="306"/>
                  </a:cubicBezTo>
                  <a:lnTo>
                    <a:pt x="2823" y="306"/>
                  </a:lnTo>
                  <a:lnTo>
                    <a:pt x="2816" y="300"/>
                  </a:lnTo>
                  <a:lnTo>
                    <a:pt x="2821" y="298"/>
                  </a:lnTo>
                  <a:cubicBezTo>
                    <a:pt x="2822" y="298"/>
                    <a:pt x="2823" y="298"/>
                    <a:pt x="2824" y="298"/>
                  </a:cubicBezTo>
                  <a:close/>
                  <a:moveTo>
                    <a:pt x="2859" y="304"/>
                  </a:moveTo>
                  <a:cubicBezTo>
                    <a:pt x="2859" y="304"/>
                    <a:pt x="2858" y="305"/>
                    <a:pt x="2857" y="309"/>
                  </a:cubicBezTo>
                  <a:cubicBezTo>
                    <a:pt x="2860" y="308"/>
                    <a:pt x="2860" y="304"/>
                    <a:pt x="2859" y="304"/>
                  </a:cubicBezTo>
                  <a:close/>
                  <a:moveTo>
                    <a:pt x="2790" y="298"/>
                  </a:moveTo>
                  <a:cubicBezTo>
                    <a:pt x="2792" y="298"/>
                    <a:pt x="2793" y="299"/>
                    <a:pt x="2794" y="303"/>
                  </a:cubicBezTo>
                  <a:cubicBezTo>
                    <a:pt x="2795" y="312"/>
                    <a:pt x="2795" y="312"/>
                    <a:pt x="2791" y="313"/>
                  </a:cubicBezTo>
                  <a:cubicBezTo>
                    <a:pt x="2788" y="313"/>
                    <a:pt x="2787" y="314"/>
                    <a:pt x="2785" y="314"/>
                  </a:cubicBezTo>
                  <a:cubicBezTo>
                    <a:pt x="2782" y="314"/>
                    <a:pt x="2782" y="312"/>
                    <a:pt x="2784" y="305"/>
                  </a:cubicBezTo>
                  <a:cubicBezTo>
                    <a:pt x="2786" y="300"/>
                    <a:pt x="2788" y="298"/>
                    <a:pt x="2790" y="298"/>
                  </a:cubicBezTo>
                  <a:close/>
                  <a:moveTo>
                    <a:pt x="2814" y="335"/>
                  </a:moveTo>
                  <a:cubicBezTo>
                    <a:pt x="2814" y="337"/>
                    <a:pt x="2815" y="339"/>
                    <a:pt x="2815" y="342"/>
                  </a:cubicBezTo>
                  <a:cubicBezTo>
                    <a:pt x="2816" y="343"/>
                    <a:pt x="2817" y="344"/>
                    <a:pt x="2817" y="345"/>
                  </a:cubicBezTo>
                  <a:lnTo>
                    <a:pt x="2817" y="345"/>
                  </a:lnTo>
                  <a:cubicBezTo>
                    <a:pt x="2816" y="343"/>
                    <a:pt x="2815" y="340"/>
                    <a:pt x="2814" y="335"/>
                  </a:cubicBezTo>
                  <a:close/>
                  <a:moveTo>
                    <a:pt x="2817" y="345"/>
                  </a:moveTo>
                  <a:lnTo>
                    <a:pt x="2817" y="345"/>
                  </a:lnTo>
                  <a:cubicBezTo>
                    <a:pt x="2818" y="346"/>
                    <a:pt x="2819" y="347"/>
                    <a:pt x="2819" y="347"/>
                  </a:cubicBezTo>
                  <a:cubicBezTo>
                    <a:pt x="2819" y="347"/>
                    <a:pt x="2819" y="346"/>
                    <a:pt x="2817" y="345"/>
                  </a:cubicBezTo>
                  <a:close/>
                  <a:moveTo>
                    <a:pt x="2314" y="387"/>
                  </a:moveTo>
                  <a:lnTo>
                    <a:pt x="2314" y="387"/>
                  </a:lnTo>
                  <a:cubicBezTo>
                    <a:pt x="2315" y="395"/>
                    <a:pt x="2317" y="404"/>
                    <a:pt x="2313" y="405"/>
                  </a:cubicBezTo>
                  <a:lnTo>
                    <a:pt x="2307" y="405"/>
                  </a:lnTo>
                  <a:cubicBezTo>
                    <a:pt x="2307" y="399"/>
                    <a:pt x="2307" y="394"/>
                    <a:pt x="2309" y="388"/>
                  </a:cubicBezTo>
                  <a:lnTo>
                    <a:pt x="2314" y="387"/>
                  </a:lnTo>
                  <a:close/>
                  <a:moveTo>
                    <a:pt x="2127" y="426"/>
                  </a:moveTo>
                  <a:cubicBezTo>
                    <a:pt x="2131" y="426"/>
                    <a:pt x="2131" y="428"/>
                    <a:pt x="2132" y="434"/>
                  </a:cubicBezTo>
                  <a:cubicBezTo>
                    <a:pt x="2133" y="442"/>
                    <a:pt x="2124" y="443"/>
                    <a:pt x="2120" y="444"/>
                  </a:cubicBezTo>
                  <a:cubicBezTo>
                    <a:pt x="2113" y="436"/>
                    <a:pt x="2116" y="427"/>
                    <a:pt x="2121" y="426"/>
                  </a:cubicBezTo>
                  <a:cubicBezTo>
                    <a:pt x="2124" y="426"/>
                    <a:pt x="2126" y="426"/>
                    <a:pt x="2127" y="426"/>
                  </a:cubicBezTo>
                  <a:close/>
                  <a:moveTo>
                    <a:pt x="1734" y="433"/>
                  </a:moveTo>
                  <a:lnTo>
                    <a:pt x="1734" y="433"/>
                  </a:lnTo>
                  <a:cubicBezTo>
                    <a:pt x="1735" y="442"/>
                    <a:pt x="1736" y="450"/>
                    <a:pt x="1732" y="451"/>
                  </a:cubicBezTo>
                  <a:lnTo>
                    <a:pt x="1727" y="451"/>
                  </a:lnTo>
                  <a:cubicBezTo>
                    <a:pt x="1727" y="445"/>
                    <a:pt x="1727" y="440"/>
                    <a:pt x="1729" y="434"/>
                  </a:cubicBezTo>
                  <a:lnTo>
                    <a:pt x="1734" y="433"/>
                  </a:lnTo>
                  <a:close/>
                  <a:moveTo>
                    <a:pt x="1092" y="473"/>
                  </a:moveTo>
                  <a:cubicBezTo>
                    <a:pt x="1091" y="473"/>
                    <a:pt x="1090" y="473"/>
                    <a:pt x="1089" y="473"/>
                  </a:cubicBezTo>
                  <a:cubicBezTo>
                    <a:pt x="1080" y="475"/>
                    <a:pt x="1080" y="475"/>
                    <a:pt x="1086" y="482"/>
                  </a:cubicBezTo>
                  <a:lnTo>
                    <a:pt x="1095" y="481"/>
                  </a:lnTo>
                  <a:cubicBezTo>
                    <a:pt x="1095" y="475"/>
                    <a:pt x="1095" y="473"/>
                    <a:pt x="1092" y="473"/>
                  </a:cubicBezTo>
                  <a:close/>
                  <a:moveTo>
                    <a:pt x="1802" y="475"/>
                  </a:moveTo>
                  <a:cubicBezTo>
                    <a:pt x="1803" y="484"/>
                    <a:pt x="1805" y="491"/>
                    <a:pt x="1800" y="492"/>
                  </a:cubicBezTo>
                  <a:lnTo>
                    <a:pt x="1793" y="485"/>
                  </a:lnTo>
                  <a:lnTo>
                    <a:pt x="1797" y="476"/>
                  </a:lnTo>
                  <a:lnTo>
                    <a:pt x="1802" y="475"/>
                  </a:lnTo>
                  <a:close/>
                  <a:moveTo>
                    <a:pt x="1663" y="503"/>
                  </a:moveTo>
                  <a:cubicBezTo>
                    <a:pt x="1664" y="503"/>
                    <a:pt x="1665" y="505"/>
                    <a:pt x="1665" y="512"/>
                  </a:cubicBezTo>
                  <a:cubicBezTo>
                    <a:pt x="1665" y="517"/>
                    <a:pt x="1665" y="523"/>
                    <a:pt x="1663" y="528"/>
                  </a:cubicBezTo>
                  <a:cubicBezTo>
                    <a:pt x="1663" y="528"/>
                    <a:pt x="1663" y="528"/>
                    <a:pt x="1663" y="528"/>
                  </a:cubicBezTo>
                  <a:cubicBezTo>
                    <a:pt x="1659" y="528"/>
                    <a:pt x="1661" y="511"/>
                    <a:pt x="1660" y="504"/>
                  </a:cubicBezTo>
                  <a:cubicBezTo>
                    <a:pt x="1661" y="503"/>
                    <a:pt x="1662" y="503"/>
                    <a:pt x="1663" y="503"/>
                  </a:cubicBezTo>
                  <a:close/>
                  <a:moveTo>
                    <a:pt x="1102" y="540"/>
                  </a:moveTo>
                  <a:cubicBezTo>
                    <a:pt x="1103" y="543"/>
                    <a:pt x="1102" y="544"/>
                    <a:pt x="1102" y="544"/>
                  </a:cubicBezTo>
                  <a:cubicBezTo>
                    <a:pt x="1101" y="544"/>
                    <a:pt x="1099" y="540"/>
                    <a:pt x="1102" y="540"/>
                  </a:cubicBezTo>
                  <a:close/>
                  <a:moveTo>
                    <a:pt x="1554" y="526"/>
                  </a:moveTo>
                  <a:cubicBezTo>
                    <a:pt x="1556" y="535"/>
                    <a:pt x="1557" y="543"/>
                    <a:pt x="1552" y="544"/>
                  </a:cubicBezTo>
                  <a:lnTo>
                    <a:pt x="1545" y="536"/>
                  </a:lnTo>
                  <a:lnTo>
                    <a:pt x="1549" y="527"/>
                  </a:lnTo>
                  <a:lnTo>
                    <a:pt x="1554" y="526"/>
                  </a:lnTo>
                  <a:close/>
                  <a:moveTo>
                    <a:pt x="1014" y="542"/>
                  </a:moveTo>
                  <a:lnTo>
                    <a:pt x="1008" y="543"/>
                  </a:lnTo>
                  <a:cubicBezTo>
                    <a:pt x="1009" y="549"/>
                    <a:pt x="1012" y="554"/>
                    <a:pt x="1015" y="559"/>
                  </a:cubicBezTo>
                  <a:cubicBezTo>
                    <a:pt x="1020" y="559"/>
                    <a:pt x="1019" y="550"/>
                    <a:pt x="1019" y="550"/>
                  </a:cubicBezTo>
                  <a:cubicBezTo>
                    <a:pt x="1019" y="550"/>
                    <a:pt x="1018" y="542"/>
                    <a:pt x="1014" y="542"/>
                  </a:cubicBezTo>
                  <a:close/>
                  <a:moveTo>
                    <a:pt x="849" y="543"/>
                  </a:moveTo>
                  <a:lnTo>
                    <a:pt x="850" y="552"/>
                  </a:lnTo>
                  <a:cubicBezTo>
                    <a:pt x="851" y="557"/>
                    <a:pt x="852" y="564"/>
                    <a:pt x="852" y="564"/>
                  </a:cubicBezTo>
                  <a:cubicBezTo>
                    <a:pt x="852" y="564"/>
                    <a:pt x="851" y="562"/>
                    <a:pt x="851" y="560"/>
                  </a:cubicBezTo>
                  <a:cubicBezTo>
                    <a:pt x="851" y="560"/>
                    <a:pt x="850" y="552"/>
                    <a:pt x="849" y="543"/>
                  </a:cubicBezTo>
                  <a:close/>
                  <a:moveTo>
                    <a:pt x="1249" y="549"/>
                  </a:moveTo>
                  <a:lnTo>
                    <a:pt x="1249" y="549"/>
                  </a:lnTo>
                  <a:cubicBezTo>
                    <a:pt x="1250" y="558"/>
                    <a:pt x="1252" y="565"/>
                    <a:pt x="1247" y="567"/>
                  </a:cubicBezTo>
                  <a:lnTo>
                    <a:pt x="1241" y="559"/>
                  </a:lnTo>
                  <a:lnTo>
                    <a:pt x="1245" y="550"/>
                  </a:lnTo>
                  <a:lnTo>
                    <a:pt x="1249" y="549"/>
                  </a:lnTo>
                  <a:close/>
                  <a:moveTo>
                    <a:pt x="1209" y="548"/>
                  </a:moveTo>
                  <a:cubicBezTo>
                    <a:pt x="1211" y="548"/>
                    <a:pt x="1214" y="552"/>
                    <a:pt x="1218" y="561"/>
                  </a:cubicBezTo>
                  <a:cubicBezTo>
                    <a:pt x="1219" y="570"/>
                    <a:pt x="1219" y="570"/>
                    <a:pt x="1215" y="570"/>
                  </a:cubicBezTo>
                  <a:cubicBezTo>
                    <a:pt x="1211" y="565"/>
                    <a:pt x="1209" y="560"/>
                    <a:pt x="1208" y="554"/>
                  </a:cubicBezTo>
                  <a:cubicBezTo>
                    <a:pt x="1207" y="550"/>
                    <a:pt x="1208" y="548"/>
                    <a:pt x="1209" y="548"/>
                  </a:cubicBezTo>
                  <a:close/>
                  <a:moveTo>
                    <a:pt x="966" y="573"/>
                  </a:moveTo>
                  <a:cubicBezTo>
                    <a:pt x="970" y="573"/>
                    <a:pt x="970" y="573"/>
                    <a:pt x="971" y="581"/>
                  </a:cubicBezTo>
                  <a:lnTo>
                    <a:pt x="967" y="582"/>
                  </a:lnTo>
                  <a:lnTo>
                    <a:pt x="961" y="574"/>
                  </a:lnTo>
                  <a:lnTo>
                    <a:pt x="966" y="573"/>
                  </a:lnTo>
                  <a:close/>
                  <a:moveTo>
                    <a:pt x="1136" y="579"/>
                  </a:moveTo>
                  <a:cubicBezTo>
                    <a:pt x="1141" y="579"/>
                    <a:pt x="1142" y="588"/>
                    <a:pt x="1142" y="588"/>
                  </a:cubicBezTo>
                  <a:cubicBezTo>
                    <a:pt x="1142" y="590"/>
                    <a:pt x="1142" y="591"/>
                    <a:pt x="1141" y="591"/>
                  </a:cubicBezTo>
                  <a:cubicBezTo>
                    <a:pt x="1139" y="591"/>
                    <a:pt x="1136" y="588"/>
                    <a:pt x="1133" y="588"/>
                  </a:cubicBezTo>
                  <a:cubicBezTo>
                    <a:pt x="1127" y="580"/>
                    <a:pt x="1127" y="580"/>
                    <a:pt x="1136" y="579"/>
                  </a:cubicBezTo>
                  <a:close/>
                  <a:moveTo>
                    <a:pt x="927" y="574"/>
                  </a:moveTo>
                  <a:cubicBezTo>
                    <a:pt x="930" y="574"/>
                    <a:pt x="932" y="582"/>
                    <a:pt x="930" y="595"/>
                  </a:cubicBezTo>
                  <a:lnTo>
                    <a:pt x="921" y="596"/>
                  </a:lnTo>
                  <a:cubicBezTo>
                    <a:pt x="920" y="587"/>
                    <a:pt x="918" y="579"/>
                    <a:pt x="923" y="578"/>
                  </a:cubicBezTo>
                  <a:cubicBezTo>
                    <a:pt x="924" y="575"/>
                    <a:pt x="926" y="574"/>
                    <a:pt x="927" y="574"/>
                  </a:cubicBezTo>
                  <a:close/>
                  <a:moveTo>
                    <a:pt x="1051" y="590"/>
                  </a:moveTo>
                  <a:cubicBezTo>
                    <a:pt x="1054" y="590"/>
                    <a:pt x="1057" y="591"/>
                    <a:pt x="1057" y="597"/>
                  </a:cubicBezTo>
                  <a:cubicBezTo>
                    <a:pt x="1057" y="597"/>
                    <a:pt x="1059" y="606"/>
                    <a:pt x="1054" y="606"/>
                  </a:cubicBezTo>
                  <a:cubicBezTo>
                    <a:pt x="1054" y="606"/>
                    <a:pt x="1054" y="606"/>
                    <a:pt x="1053" y="606"/>
                  </a:cubicBezTo>
                  <a:cubicBezTo>
                    <a:pt x="1049" y="606"/>
                    <a:pt x="1044" y="599"/>
                    <a:pt x="1044" y="599"/>
                  </a:cubicBezTo>
                  <a:cubicBezTo>
                    <a:pt x="1043" y="590"/>
                    <a:pt x="1047" y="590"/>
                    <a:pt x="1047" y="590"/>
                  </a:cubicBezTo>
                  <a:cubicBezTo>
                    <a:pt x="1049" y="590"/>
                    <a:pt x="1050" y="590"/>
                    <a:pt x="1051" y="590"/>
                  </a:cubicBezTo>
                  <a:close/>
                  <a:moveTo>
                    <a:pt x="762" y="581"/>
                  </a:moveTo>
                  <a:cubicBezTo>
                    <a:pt x="763" y="581"/>
                    <a:pt x="762" y="585"/>
                    <a:pt x="760" y="596"/>
                  </a:cubicBezTo>
                  <a:lnTo>
                    <a:pt x="753" y="614"/>
                  </a:lnTo>
                  <a:cubicBezTo>
                    <a:pt x="749" y="614"/>
                    <a:pt x="752" y="605"/>
                    <a:pt x="755" y="588"/>
                  </a:cubicBezTo>
                  <a:cubicBezTo>
                    <a:pt x="758" y="584"/>
                    <a:pt x="761" y="581"/>
                    <a:pt x="762" y="581"/>
                  </a:cubicBezTo>
                  <a:close/>
                  <a:moveTo>
                    <a:pt x="635" y="608"/>
                  </a:moveTo>
                  <a:lnTo>
                    <a:pt x="636" y="616"/>
                  </a:lnTo>
                  <a:lnTo>
                    <a:pt x="632" y="625"/>
                  </a:lnTo>
                  <a:lnTo>
                    <a:pt x="627" y="617"/>
                  </a:lnTo>
                  <a:cubicBezTo>
                    <a:pt x="626" y="609"/>
                    <a:pt x="630" y="608"/>
                    <a:pt x="635" y="608"/>
                  </a:cubicBezTo>
                  <a:close/>
                  <a:moveTo>
                    <a:pt x="156" y="625"/>
                  </a:moveTo>
                  <a:cubicBezTo>
                    <a:pt x="155" y="625"/>
                    <a:pt x="155" y="626"/>
                    <a:pt x="153" y="626"/>
                  </a:cubicBezTo>
                  <a:lnTo>
                    <a:pt x="149" y="626"/>
                  </a:lnTo>
                  <a:lnTo>
                    <a:pt x="153" y="634"/>
                  </a:lnTo>
                  <a:lnTo>
                    <a:pt x="159" y="634"/>
                  </a:lnTo>
                  <a:cubicBezTo>
                    <a:pt x="158" y="627"/>
                    <a:pt x="158" y="625"/>
                    <a:pt x="156" y="625"/>
                  </a:cubicBezTo>
                  <a:close/>
                  <a:moveTo>
                    <a:pt x="801" y="617"/>
                  </a:moveTo>
                  <a:cubicBezTo>
                    <a:pt x="802" y="625"/>
                    <a:pt x="803" y="634"/>
                    <a:pt x="798" y="634"/>
                  </a:cubicBezTo>
                  <a:lnTo>
                    <a:pt x="794" y="635"/>
                  </a:lnTo>
                  <a:cubicBezTo>
                    <a:pt x="793" y="629"/>
                    <a:pt x="794" y="623"/>
                    <a:pt x="796" y="617"/>
                  </a:cubicBezTo>
                  <a:close/>
                  <a:moveTo>
                    <a:pt x="897" y="633"/>
                  </a:moveTo>
                  <a:lnTo>
                    <a:pt x="898" y="641"/>
                  </a:lnTo>
                  <a:cubicBezTo>
                    <a:pt x="895" y="641"/>
                    <a:pt x="892" y="646"/>
                    <a:pt x="890" y="646"/>
                  </a:cubicBezTo>
                  <a:cubicBezTo>
                    <a:pt x="889" y="646"/>
                    <a:pt x="888" y="645"/>
                    <a:pt x="888" y="642"/>
                  </a:cubicBezTo>
                  <a:cubicBezTo>
                    <a:pt x="884" y="642"/>
                    <a:pt x="893" y="633"/>
                    <a:pt x="897" y="633"/>
                  </a:cubicBezTo>
                  <a:close/>
                  <a:moveTo>
                    <a:pt x="659" y="619"/>
                  </a:moveTo>
                  <a:cubicBezTo>
                    <a:pt x="660" y="619"/>
                    <a:pt x="660" y="624"/>
                    <a:pt x="662" y="632"/>
                  </a:cubicBezTo>
                  <a:cubicBezTo>
                    <a:pt x="664" y="641"/>
                    <a:pt x="660" y="651"/>
                    <a:pt x="655" y="657"/>
                  </a:cubicBezTo>
                  <a:lnTo>
                    <a:pt x="645" y="659"/>
                  </a:lnTo>
                  <a:lnTo>
                    <a:pt x="653" y="641"/>
                  </a:lnTo>
                  <a:cubicBezTo>
                    <a:pt x="656" y="626"/>
                    <a:pt x="658" y="619"/>
                    <a:pt x="659" y="619"/>
                  </a:cubicBezTo>
                  <a:close/>
                  <a:moveTo>
                    <a:pt x="92" y="673"/>
                  </a:moveTo>
                  <a:cubicBezTo>
                    <a:pt x="96" y="673"/>
                    <a:pt x="96" y="673"/>
                    <a:pt x="97" y="681"/>
                  </a:cubicBezTo>
                  <a:cubicBezTo>
                    <a:pt x="97" y="681"/>
                    <a:pt x="93" y="690"/>
                    <a:pt x="88" y="690"/>
                  </a:cubicBezTo>
                  <a:lnTo>
                    <a:pt x="83" y="682"/>
                  </a:lnTo>
                  <a:cubicBezTo>
                    <a:pt x="83" y="674"/>
                    <a:pt x="87" y="673"/>
                    <a:pt x="92" y="673"/>
                  </a:cubicBezTo>
                  <a:close/>
                  <a:moveTo>
                    <a:pt x="417" y="672"/>
                  </a:moveTo>
                  <a:cubicBezTo>
                    <a:pt x="420" y="672"/>
                    <a:pt x="421" y="680"/>
                    <a:pt x="412" y="689"/>
                  </a:cubicBezTo>
                  <a:lnTo>
                    <a:pt x="403" y="690"/>
                  </a:lnTo>
                  <a:cubicBezTo>
                    <a:pt x="403" y="682"/>
                    <a:pt x="408" y="674"/>
                    <a:pt x="416" y="672"/>
                  </a:cubicBezTo>
                  <a:cubicBezTo>
                    <a:pt x="416" y="672"/>
                    <a:pt x="416" y="672"/>
                    <a:pt x="417" y="672"/>
                  </a:cubicBezTo>
                  <a:close/>
                  <a:moveTo>
                    <a:pt x="143" y="669"/>
                  </a:moveTo>
                  <a:cubicBezTo>
                    <a:pt x="148" y="669"/>
                    <a:pt x="152" y="669"/>
                    <a:pt x="153" y="676"/>
                  </a:cubicBezTo>
                  <a:lnTo>
                    <a:pt x="148" y="678"/>
                  </a:lnTo>
                  <a:cubicBezTo>
                    <a:pt x="148" y="675"/>
                    <a:pt x="147" y="674"/>
                    <a:pt x="147" y="674"/>
                  </a:cubicBezTo>
                  <a:lnTo>
                    <a:pt x="147" y="674"/>
                  </a:lnTo>
                  <a:cubicBezTo>
                    <a:pt x="146" y="674"/>
                    <a:pt x="145" y="680"/>
                    <a:pt x="149" y="685"/>
                  </a:cubicBezTo>
                  <a:cubicBezTo>
                    <a:pt x="150" y="694"/>
                    <a:pt x="150" y="702"/>
                    <a:pt x="150" y="702"/>
                  </a:cubicBezTo>
                  <a:cubicBezTo>
                    <a:pt x="150" y="702"/>
                    <a:pt x="149" y="702"/>
                    <a:pt x="149" y="702"/>
                  </a:cubicBezTo>
                  <a:cubicBezTo>
                    <a:pt x="145" y="702"/>
                    <a:pt x="140" y="694"/>
                    <a:pt x="140" y="687"/>
                  </a:cubicBezTo>
                  <a:cubicBezTo>
                    <a:pt x="133" y="670"/>
                    <a:pt x="133" y="670"/>
                    <a:pt x="143" y="669"/>
                  </a:cubicBezTo>
                  <a:close/>
                  <a:moveTo>
                    <a:pt x="438" y="684"/>
                  </a:moveTo>
                  <a:cubicBezTo>
                    <a:pt x="433" y="684"/>
                    <a:pt x="432" y="690"/>
                    <a:pt x="433" y="696"/>
                  </a:cubicBezTo>
                  <a:cubicBezTo>
                    <a:pt x="433" y="703"/>
                    <a:pt x="436" y="703"/>
                    <a:pt x="442" y="703"/>
                  </a:cubicBezTo>
                  <a:cubicBezTo>
                    <a:pt x="444" y="703"/>
                    <a:pt x="445" y="703"/>
                    <a:pt x="447" y="703"/>
                  </a:cubicBezTo>
                  <a:cubicBezTo>
                    <a:pt x="452" y="702"/>
                    <a:pt x="455" y="693"/>
                    <a:pt x="455" y="693"/>
                  </a:cubicBezTo>
                  <a:cubicBezTo>
                    <a:pt x="455" y="688"/>
                    <a:pt x="453" y="686"/>
                    <a:pt x="449" y="686"/>
                  </a:cubicBezTo>
                  <a:cubicBezTo>
                    <a:pt x="448" y="686"/>
                    <a:pt x="447" y="686"/>
                    <a:pt x="445" y="687"/>
                  </a:cubicBezTo>
                  <a:cubicBezTo>
                    <a:pt x="442" y="684"/>
                    <a:pt x="440" y="684"/>
                    <a:pt x="438" y="684"/>
                  </a:cubicBezTo>
                  <a:close/>
                  <a:moveTo>
                    <a:pt x="3878" y="0"/>
                  </a:moveTo>
                  <a:cubicBezTo>
                    <a:pt x="3871" y="0"/>
                    <a:pt x="3867" y="3"/>
                    <a:pt x="3870" y="12"/>
                  </a:cubicBezTo>
                  <a:cubicBezTo>
                    <a:pt x="3870" y="12"/>
                    <a:pt x="3866" y="21"/>
                    <a:pt x="3862" y="22"/>
                  </a:cubicBezTo>
                  <a:cubicBezTo>
                    <a:pt x="3862" y="23"/>
                    <a:pt x="3861" y="23"/>
                    <a:pt x="3861" y="23"/>
                  </a:cubicBezTo>
                  <a:cubicBezTo>
                    <a:pt x="3857" y="23"/>
                    <a:pt x="3852" y="16"/>
                    <a:pt x="3852" y="16"/>
                  </a:cubicBezTo>
                  <a:cubicBezTo>
                    <a:pt x="3851" y="13"/>
                    <a:pt x="3848" y="11"/>
                    <a:pt x="3842" y="11"/>
                  </a:cubicBezTo>
                  <a:cubicBezTo>
                    <a:pt x="3834" y="11"/>
                    <a:pt x="3822" y="14"/>
                    <a:pt x="3808" y="17"/>
                  </a:cubicBezTo>
                  <a:cubicBezTo>
                    <a:pt x="3792" y="21"/>
                    <a:pt x="3781" y="23"/>
                    <a:pt x="3773" y="23"/>
                  </a:cubicBezTo>
                  <a:cubicBezTo>
                    <a:pt x="3768" y="23"/>
                    <a:pt x="3764" y="22"/>
                    <a:pt x="3761" y="19"/>
                  </a:cubicBezTo>
                  <a:cubicBezTo>
                    <a:pt x="3756" y="13"/>
                    <a:pt x="3752" y="12"/>
                    <a:pt x="3750" y="12"/>
                  </a:cubicBezTo>
                  <a:cubicBezTo>
                    <a:pt x="3750" y="12"/>
                    <a:pt x="3750" y="12"/>
                    <a:pt x="3750" y="12"/>
                  </a:cubicBezTo>
                  <a:cubicBezTo>
                    <a:pt x="3752" y="21"/>
                    <a:pt x="3724" y="27"/>
                    <a:pt x="3693" y="35"/>
                  </a:cubicBezTo>
                  <a:cubicBezTo>
                    <a:pt x="3661" y="42"/>
                    <a:pt x="3629" y="48"/>
                    <a:pt x="3631" y="56"/>
                  </a:cubicBezTo>
                  <a:lnTo>
                    <a:pt x="3622" y="58"/>
                  </a:lnTo>
                  <a:cubicBezTo>
                    <a:pt x="3621" y="54"/>
                    <a:pt x="3617" y="53"/>
                    <a:pt x="3613" y="53"/>
                  </a:cubicBezTo>
                  <a:cubicBezTo>
                    <a:pt x="3609" y="53"/>
                    <a:pt x="3606" y="53"/>
                    <a:pt x="3602" y="54"/>
                  </a:cubicBezTo>
                  <a:cubicBezTo>
                    <a:pt x="3597" y="61"/>
                    <a:pt x="3592" y="64"/>
                    <a:pt x="3585" y="66"/>
                  </a:cubicBezTo>
                  <a:cubicBezTo>
                    <a:pt x="3583" y="61"/>
                    <a:pt x="3581" y="60"/>
                    <a:pt x="3577" y="60"/>
                  </a:cubicBezTo>
                  <a:cubicBezTo>
                    <a:pt x="3575" y="60"/>
                    <a:pt x="3572" y="60"/>
                    <a:pt x="3569" y="61"/>
                  </a:cubicBezTo>
                  <a:cubicBezTo>
                    <a:pt x="3560" y="63"/>
                    <a:pt x="3556" y="64"/>
                    <a:pt x="3558" y="72"/>
                  </a:cubicBezTo>
                  <a:cubicBezTo>
                    <a:pt x="3546" y="75"/>
                    <a:pt x="3535" y="76"/>
                    <a:pt x="3523" y="76"/>
                  </a:cubicBezTo>
                  <a:cubicBezTo>
                    <a:pt x="3517" y="76"/>
                    <a:pt x="3511" y="76"/>
                    <a:pt x="3505" y="75"/>
                  </a:cubicBezTo>
                  <a:cubicBezTo>
                    <a:pt x="3503" y="73"/>
                    <a:pt x="3502" y="72"/>
                    <a:pt x="3501" y="72"/>
                  </a:cubicBezTo>
                  <a:cubicBezTo>
                    <a:pt x="3497" y="72"/>
                    <a:pt x="3496" y="79"/>
                    <a:pt x="3494" y="86"/>
                  </a:cubicBezTo>
                  <a:cubicBezTo>
                    <a:pt x="3495" y="94"/>
                    <a:pt x="3493" y="103"/>
                    <a:pt x="3488" y="104"/>
                  </a:cubicBezTo>
                  <a:lnTo>
                    <a:pt x="3484" y="88"/>
                  </a:lnTo>
                  <a:cubicBezTo>
                    <a:pt x="3486" y="82"/>
                    <a:pt x="3487" y="80"/>
                    <a:pt x="3484" y="80"/>
                  </a:cubicBezTo>
                  <a:cubicBezTo>
                    <a:pt x="3483" y="80"/>
                    <a:pt x="3481" y="80"/>
                    <a:pt x="3478" y="81"/>
                  </a:cubicBezTo>
                  <a:lnTo>
                    <a:pt x="3469" y="83"/>
                  </a:lnTo>
                  <a:cubicBezTo>
                    <a:pt x="3470" y="91"/>
                    <a:pt x="3448" y="95"/>
                    <a:pt x="3415" y="102"/>
                  </a:cubicBezTo>
                  <a:cubicBezTo>
                    <a:pt x="3375" y="111"/>
                    <a:pt x="3361" y="113"/>
                    <a:pt x="3363" y="122"/>
                  </a:cubicBezTo>
                  <a:cubicBezTo>
                    <a:pt x="3364" y="127"/>
                    <a:pt x="3363" y="129"/>
                    <a:pt x="3359" y="129"/>
                  </a:cubicBezTo>
                  <a:cubicBezTo>
                    <a:pt x="3356" y="129"/>
                    <a:pt x="3351" y="128"/>
                    <a:pt x="3345" y="126"/>
                  </a:cubicBezTo>
                  <a:cubicBezTo>
                    <a:pt x="3326" y="114"/>
                    <a:pt x="3318" y="110"/>
                    <a:pt x="3314" y="110"/>
                  </a:cubicBezTo>
                  <a:cubicBezTo>
                    <a:pt x="3311" y="110"/>
                    <a:pt x="3310" y="112"/>
                    <a:pt x="3309" y="116"/>
                  </a:cubicBezTo>
                  <a:cubicBezTo>
                    <a:pt x="3313" y="116"/>
                    <a:pt x="3316" y="123"/>
                    <a:pt x="3317" y="131"/>
                  </a:cubicBezTo>
                  <a:cubicBezTo>
                    <a:pt x="3319" y="140"/>
                    <a:pt x="3319" y="145"/>
                    <a:pt x="3317" y="145"/>
                  </a:cubicBezTo>
                  <a:cubicBezTo>
                    <a:pt x="3315" y="145"/>
                    <a:pt x="3312" y="141"/>
                    <a:pt x="3308" y="134"/>
                  </a:cubicBezTo>
                  <a:cubicBezTo>
                    <a:pt x="3307" y="129"/>
                    <a:pt x="3302" y="128"/>
                    <a:pt x="3295" y="128"/>
                  </a:cubicBezTo>
                  <a:cubicBezTo>
                    <a:pt x="3275" y="128"/>
                    <a:pt x="3237" y="144"/>
                    <a:pt x="3236" y="157"/>
                  </a:cubicBezTo>
                  <a:lnTo>
                    <a:pt x="3235" y="148"/>
                  </a:lnTo>
                  <a:cubicBezTo>
                    <a:pt x="3234" y="144"/>
                    <a:pt x="3232" y="142"/>
                    <a:pt x="3227" y="142"/>
                  </a:cubicBezTo>
                  <a:cubicBezTo>
                    <a:pt x="3224" y="142"/>
                    <a:pt x="3218" y="143"/>
                    <a:pt x="3210" y="145"/>
                  </a:cubicBezTo>
                  <a:lnTo>
                    <a:pt x="3197" y="148"/>
                  </a:lnTo>
                  <a:cubicBezTo>
                    <a:pt x="3198" y="157"/>
                    <a:pt x="3191" y="160"/>
                    <a:pt x="3184" y="160"/>
                  </a:cubicBezTo>
                  <a:cubicBezTo>
                    <a:pt x="3177" y="160"/>
                    <a:pt x="3170" y="157"/>
                    <a:pt x="3169" y="154"/>
                  </a:cubicBezTo>
                  <a:cubicBezTo>
                    <a:pt x="3165" y="149"/>
                    <a:pt x="3164" y="147"/>
                    <a:pt x="3161" y="147"/>
                  </a:cubicBezTo>
                  <a:cubicBezTo>
                    <a:pt x="3159" y="147"/>
                    <a:pt x="3156" y="147"/>
                    <a:pt x="3153" y="148"/>
                  </a:cubicBezTo>
                  <a:cubicBezTo>
                    <a:pt x="3148" y="158"/>
                    <a:pt x="3138" y="162"/>
                    <a:pt x="3131" y="162"/>
                  </a:cubicBezTo>
                  <a:cubicBezTo>
                    <a:pt x="3124" y="162"/>
                    <a:pt x="3118" y="159"/>
                    <a:pt x="3117" y="155"/>
                  </a:cubicBezTo>
                  <a:lnTo>
                    <a:pt x="3108" y="157"/>
                  </a:lnTo>
                  <a:cubicBezTo>
                    <a:pt x="3105" y="164"/>
                    <a:pt x="3098" y="168"/>
                    <a:pt x="3091" y="168"/>
                  </a:cubicBezTo>
                  <a:cubicBezTo>
                    <a:pt x="3077" y="172"/>
                    <a:pt x="3072" y="172"/>
                    <a:pt x="3079" y="180"/>
                  </a:cubicBezTo>
                  <a:cubicBezTo>
                    <a:pt x="3081" y="187"/>
                    <a:pt x="3082" y="196"/>
                    <a:pt x="3078" y="197"/>
                  </a:cubicBezTo>
                  <a:lnTo>
                    <a:pt x="3076" y="188"/>
                  </a:lnTo>
                  <a:cubicBezTo>
                    <a:pt x="3075" y="185"/>
                    <a:pt x="3071" y="183"/>
                    <a:pt x="3065" y="183"/>
                  </a:cubicBezTo>
                  <a:cubicBezTo>
                    <a:pt x="3060" y="183"/>
                    <a:pt x="3051" y="185"/>
                    <a:pt x="3042" y="186"/>
                  </a:cubicBezTo>
                  <a:cubicBezTo>
                    <a:pt x="3030" y="189"/>
                    <a:pt x="3022" y="190"/>
                    <a:pt x="3016" y="190"/>
                  </a:cubicBezTo>
                  <a:cubicBezTo>
                    <a:pt x="3011" y="190"/>
                    <a:pt x="3007" y="189"/>
                    <a:pt x="3004" y="185"/>
                  </a:cubicBezTo>
                  <a:lnTo>
                    <a:pt x="3002" y="194"/>
                  </a:lnTo>
                  <a:cubicBezTo>
                    <a:pt x="3000" y="200"/>
                    <a:pt x="2998" y="202"/>
                    <a:pt x="2996" y="202"/>
                  </a:cubicBezTo>
                  <a:cubicBezTo>
                    <a:pt x="2994" y="202"/>
                    <a:pt x="2992" y="200"/>
                    <a:pt x="2991" y="196"/>
                  </a:cubicBezTo>
                  <a:cubicBezTo>
                    <a:pt x="2989" y="194"/>
                    <a:pt x="2986" y="192"/>
                    <a:pt x="2982" y="192"/>
                  </a:cubicBezTo>
                  <a:cubicBezTo>
                    <a:pt x="2974" y="192"/>
                    <a:pt x="2964" y="197"/>
                    <a:pt x="2960" y="203"/>
                  </a:cubicBezTo>
                  <a:lnTo>
                    <a:pt x="2951" y="204"/>
                  </a:lnTo>
                  <a:cubicBezTo>
                    <a:pt x="2947" y="197"/>
                    <a:pt x="2942" y="194"/>
                    <a:pt x="2938" y="194"/>
                  </a:cubicBezTo>
                  <a:cubicBezTo>
                    <a:pt x="2933" y="194"/>
                    <a:pt x="2928" y="199"/>
                    <a:pt x="2927" y="209"/>
                  </a:cubicBezTo>
                  <a:cubicBezTo>
                    <a:pt x="2927" y="203"/>
                    <a:pt x="2924" y="201"/>
                    <a:pt x="2921" y="201"/>
                  </a:cubicBezTo>
                  <a:cubicBezTo>
                    <a:pt x="2919" y="201"/>
                    <a:pt x="2918" y="202"/>
                    <a:pt x="2916" y="202"/>
                  </a:cubicBezTo>
                  <a:cubicBezTo>
                    <a:pt x="2912" y="208"/>
                    <a:pt x="2903" y="212"/>
                    <a:pt x="2897" y="212"/>
                  </a:cubicBezTo>
                  <a:cubicBezTo>
                    <a:pt x="2893" y="212"/>
                    <a:pt x="2890" y="211"/>
                    <a:pt x="2889" y="208"/>
                  </a:cubicBezTo>
                  <a:lnTo>
                    <a:pt x="2885" y="209"/>
                  </a:lnTo>
                  <a:cubicBezTo>
                    <a:pt x="2884" y="214"/>
                    <a:pt x="2878" y="219"/>
                    <a:pt x="2873" y="219"/>
                  </a:cubicBezTo>
                  <a:cubicBezTo>
                    <a:pt x="2867" y="220"/>
                    <a:pt x="2861" y="224"/>
                    <a:pt x="2860" y="230"/>
                  </a:cubicBezTo>
                  <a:cubicBezTo>
                    <a:pt x="2858" y="239"/>
                    <a:pt x="2852" y="240"/>
                    <a:pt x="2852" y="240"/>
                  </a:cubicBezTo>
                  <a:cubicBezTo>
                    <a:pt x="2852" y="240"/>
                    <a:pt x="2852" y="240"/>
                    <a:pt x="2852" y="240"/>
                  </a:cubicBezTo>
                  <a:cubicBezTo>
                    <a:pt x="2848" y="240"/>
                    <a:pt x="2851" y="231"/>
                    <a:pt x="2855" y="222"/>
                  </a:cubicBezTo>
                  <a:cubicBezTo>
                    <a:pt x="2857" y="218"/>
                    <a:pt x="2857" y="217"/>
                    <a:pt x="2855" y="217"/>
                  </a:cubicBezTo>
                  <a:cubicBezTo>
                    <a:pt x="2852" y="217"/>
                    <a:pt x="2844" y="222"/>
                    <a:pt x="2838" y="234"/>
                  </a:cubicBezTo>
                  <a:cubicBezTo>
                    <a:pt x="2832" y="244"/>
                    <a:pt x="2829" y="249"/>
                    <a:pt x="2829" y="249"/>
                  </a:cubicBezTo>
                  <a:cubicBezTo>
                    <a:pt x="2828" y="249"/>
                    <a:pt x="2830" y="244"/>
                    <a:pt x="2833" y="236"/>
                  </a:cubicBezTo>
                  <a:cubicBezTo>
                    <a:pt x="2835" y="229"/>
                    <a:pt x="2837" y="222"/>
                    <a:pt x="2835" y="222"/>
                  </a:cubicBezTo>
                  <a:cubicBezTo>
                    <a:pt x="2835" y="222"/>
                    <a:pt x="2833" y="223"/>
                    <a:pt x="2831" y="227"/>
                  </a:cubicBezTo>
                  <a:cubicBezTo>
                    <a:pt x="2831" y="227"/>
                    <a:pt x="2822" y="229"/>
                    <a:pt x="2823" y="237"/>
                  </a:cubicBezTo>
                  <a:lnTo>
                    <a:pt x="2810" y="239"/>
                  </a:lnTo>
                  <a:cubicBezTo>
                    <a:pt x="2805" y="236"/>
                    <a:pt x="2800" y="234"/>
                    <a:pt x="2795" y="234"/>
                  </a:cubicBezTo>
                  <a:cubicBezTo>
                    <a:pt x="2793" y="234"/>
                    <a:pt x="2791" y="234"/>
                    <a:pt x="2790" y="234"/>
                  </a:cubicBezTo>
                  <a:cubicBezTo>
                    <a:pt x="2788" y="239"/>
                    <a:pt x="2788" y="241"/>
                    <a:pt x="2787" y="241"/>
                  </a:cubicBezTo>
                  <a:cubicBezTo>
                    <a:pt x="2785" y="241"/>
                    <a:pt x="2784" y="239"/>
                    <a:pt x="2781" y="236"/>
                  </a:cubicBezTo>
                  <a:cubicBezTo>
                    <a:pt x="2780" y="233"/>
                    <a:pt x="2779" y="231"/>
                    <a:pt x="2778" y="231"/>
                  </a:cubicBezTo>
                  <a:cubicBezTo>
                    <a:pt x="2777" y="231"/>
                    <a:pt x="2776" y="235"/>
                    <a:pt x="2777" y="246"/>
                  </a:cubicBezTo>
                  <a:cubicBezTo>
                    <a:pt x="2776" y="251"/>
                    <a:pt x="2774" y="253"/>
                    <a:pt x="2771" y="253"/>
                  </a:cubicBezTo>
                  <a:cubicBezTo>
                    <a:pt x="2769" y="253"/>
                    <a:pt x="2767" y="251"/>
                    <a:pt x="2764" y="248"/>
                  </a:cubicBezTo>
                  <a:cubicBezTo>
                    <a:pt x="2762" y="238"/>
                    <a:pt x="2760" y="235"/>
                    <a:pt x="2758" y="235"/>
                  </a:cubicBezTo>
                  <a:cubicBezTo>
                    <a:pt x="2757" y="235"/>
                    <a:pt x="2757" y="237"/>
                    <a:pt x="2758" y="240"/>
                  </a:cubicBezTo>
                  <a:cubicBezTo>
                    <a:pt x="2755" y="249"/>
                    <a:pt x="2750" y="250"/>
                    <a:pt x="2750" y="250"/>
                  </a:cubicBezTo>
                  <a:cubicBezTo>
                    <a:pt x="2750" y="248"/>
                    <a:pt x="2746" y="247"/>
                    <a:pt x="2739" y="247"/>
                  </a:cubicBezTo>
                  <a:cubicBezTo>
                    <a:pt x="2724" y="247"/>
                    <a:pt x="2695" y="252"/>
                    <a:pt x="2666" y="257"/>
                  </a:cubicBezTo>
                  <a:cubicBezTo>
                    <a:pt x="2662" y="258"/>
                    <a:pt x="2658" y="267"/>
                    <a:pt x="2659" y="275"/>
                  </a:cubicBezTo>
                  <a:cubicBezTo>
                    <a:pt x="2661" y="282"/>
                    <a:pt x="2661" y="285"/>
                    <a:pt x="2661" y="285"/>
                  </a:cubicBezTo>
                  <a:cubicBezTo>
                    <a:pt x="2661" y="285"/>
                    <a:pt x="2659" y="280"/>
                    <a:pt x="2655" y="276"/>
                  </a:cubicBezTo>
                  <a:cubicBezTo>
                    <a:pt x="2651" y="265"/>
                    <a:pt x="2646" y="259"/>
                    <a:pt x="2644" y="259"/>
                  </a:cubicBezTo>
                  <a:cubicBezTo>
                    <a:pt x="2641" y="259"/>
                    <a:pt x="2641" y="265"/>
                    <a:pt x="2646" y="278"/>
                  </a:cubicBezTo>
                  <a:cubicBezTo>
                    <a:pt x="2650" y="286"/>
                    <a:pt x="2652" y="290"/>
                    <a:pt x="2651" y="290"/>
                  </a:cubicBezTo>
                  <a:cubicBezTo>
                    <a:pt x="2651" y="290"/>
                    <a:pt x="2648" y="286"/>
                    <a:pt x="2641" y="278"/>
                  </a:cubicBezTo>
                  <a:cubicBezTo>
                    <a:pt x="2638" y="275"/>
                    <a:pt x="2637" y="273"/>
                    <a:pt x="2636" y="273"/>
                  </a:cubicBezTo>
                  <a:cubicBezTo>
                    <a:pt x="2634" y="273"/>
                    <a:pt x="2634" y="276"/>
                    <a:pt x="2632" y="280"/>
                  </a:cubicBezTo>
                  <a:cubicBezTo>
                    <a:pt x="2633" y="285"/>
                    <a:pt x="2632" y="287"/>
                    <a:pt x="2631" y="287"/>
                  </a:cubicBezTo>
                  <a:cubicBezTo>
                    <a:pt x="2630" y="287"/>
                    <a:pt x="2629" y="285"/>
                    <a:pt x="2628" y="280"/>
                  </a:cubicBezTo>
                  <a:cubicBezTo>
                    <a:pt x="2623" y="276"/>
                    <a:pt x="2619" y="270"/>
                    <a:pt x="2617" y="270"/>
                  </a:cubicBezTo>
                  <a:cubicBezTo>
                    <a:pt x="2617" y="270"/>
                    <a:pt x="2616" y="271"/>
                    <a:pt x="2617" y="274"/>
                  </a:cubicBezTo>
                  <a:cubicBezTo>
                    <a:pt x="2617" y="274"/>
                    <a:pt x="2617" y="274"/>
                    <a:pt x="2616" y="274"/>
                  </a:cubicBezTo>
                  <a:cubicBezTo>
                    <a:pt x="2615" y="274"/>
                    <a:pt x="2611" y="273"/>
                    <a:pt x="2606" y="267"/>
                  </a:cubicBezTo>
                  <a:cubicBezTo>
                    <a:pt x="2604" y="265"/>
                    <a:pt x="2603" y="265"/>
                    <a:pt x="2602" y="265"/>
                  </a:cubicBezTo>
                  <a:cubicBezTo>
                    <a:pt x="2598" y="265"/>
                    <a:pt x="2596" y="271"/>
                    <a:pt x="2594" y="278"/>
                  </a:cubicBezTo>
                  <a:cubicBezTo>
                    <a:pt x="2588" y="288"/>
                    <a:pt x="2584" y="293"/>
                    <a:pt x="2582" y="293"/>
                  </a:cubicBezTo>
                  <a:cubicBezTo>
                    <a:pt x="2580" y="293"/>
                    <a:pt x="2579" y="289"/>
                    <a:pt x="2580" y="280"/>
                  </a:cubicBezTo>
                  <a:cubicBezTo>
                    <a:pt x="2581" y="275"/>
                    <a:pt x="2578" y="272"/>
                    <a:pt x="2575" y="272"/>
                  </a:cubicBezTo>
                  <a:cubicBezTo>
                    <a:pt x="2569" y="272"/>
                    <a:pt x="2559" y="282"/>
                    <a:pt x="2558" y="293"/>
                  </a:cubicBezTo>
                  <a:cubicBezTo>
                    <a:pt x="2558" y="303"/>
                    <a:pt x="2558" y="308"/>
                    <a:pt x="2557" y="308"/>
                  </a:cubicBezTo>
                  <a:cubicBezTo>
                    <a:pt x="2557" y="308"/>
                    <a:pt x="2556" y="305"/>
                    <a:pt x="2555" y="302"/>
                  </a:cubicBezTo>
                  <a:cubicBezTo>
                    <a:pt x="2554" y="296"/>
                    <a:pt x="2551" y="295"/>
                    <a:pt x="2550" y="295"/>
                  </a:cubicBezTo>
                  <a:cubicBezTo>
                    <a:pt x="2550" y="295"/>
                    <a:pt x="2549" y="295"/>
                    <a:pt x="2549" y="295"/>
                  </a:cubicBezTo>
                  <a:cubicBezTo>
                    <a:pt x="2548" y="295"/>
                    <a:pt x="2547" y="295"/>
                    <a:pt x="2546" y="295"/>
                  </a:cubicBezTo>
                  <a:cubicBezTo>
                    <a:pt x="2543" y="295"/>
                    <a:pt x="2540" y="294"/>
                    <a:pt x="2538" y="288"/>
                  </a:cubicBezTo>
                  <a:cubicBezTo>
                    <a:pt x="2538" y="288"/>
                    <a:pt x="2534" y="288"/>
                    <a:pt x="2526" y="298"/>
                  </a:cubicBezTo>
                  <a:cubicBezTo>
                    <a:pt x="2523" y="307"/>
                    <a:pt x="2519" y="310"/>
                    <a:pt x="2515" y="310"/>
                  </a:cubicBezTo>
                  <a:cubicBezTo>
                    <a:pt x="2508" y="310"/>
                    <a:pt x="2501" y="304"/>
                    <a:pt x="2497" y="295"/>
                  </a:cubicBezTo>
                  <a:lnTo>
                    <a:pt x="2490" y="305"/>
                  </a:lnTo>
                  <a:cubicBezTo>
                    <a:pt x="2489" y="316"/>
                    <a:pt x="2487" y="324"/>
                    <a:pt x="2485" y="324"/>
                  </a:cubicBezTo>
                  <a:cubicBezTo>
                    <a:pt x="2484" y="324"/>
                    <a:pt x="2483" y="321"/>
                    <a:pt x="2482" y="315"/>
                  </a:cubicBezTo>
                  <a:cubicBezTo>
                    <a:pt x="2481" y="310"/>
                    <a:pt x="2480" y="304"/>
                    <a:pt x="2479" y="304"/>
                  </a:cubicBezTo>
                  <a:lnTo>
                    <a:pt x="2479" y="304"/>
                  </a:lnTo>
                  <a:cubicBezTo>
                    <a:pt x="2479" y="304"/>
                    <a:pt x="2480" y="305"/>
                    <a:pt x="2480" y="307"/>
                  </a:cubicBezTo>
                  <a:cubicBezTo>
                    <a:pt x="2479" y="315"/>
                    <a:pt x="2475" y="318"/>
                    <a:pt x="2471" y="318"/>
                  </a:cubicBezTo>
                  <a:cubicBezTo>
                    <a:pt x="2464" y="318"/>
                    <a:pt x="2457" y="312"/>
                    <a:pt x="2455" y="303"/>
                  </a:cubicBezTo>
                  <a:cubicBezTo>
                    <a:pt x="2454" y="296"/>
                    <a:pt x="2454" y="295"/>
                    <a:pt x="2452" y="295"/>
                  </a:cubicBezTo>
                  <a:cubicBezTo>
                    <a:pt x="2452" y="295"/>
                    <a:pt x="2451" y="295"/>
                    <a:pt x="2450" y="295"/>
                  </a:cubicBezTo>
                  <a:lnTo>
                    <a:pt x="2451" y="303"/>
                  </a:lnTo>
                  <a:cubicBezTo>
                    <a:pt x="2453" y="312"/>
                    <a:pt x="2454" y="320"/>
                    <a:pt x="2450" y="321"/>
                  </a:cubicBezTo>
                  <a:cubicBezTo>
                    <a:pt x="2448" y="321"/>
                    <a:pt x="2447" y="321"/>
                    <a:pt x="2446" y="321"/>
                  </a:cubicBezTo>
                  <a:cubicBezTo>
                    <a:pt x="2443" y="321"/>
                    <a:pt x="2440" y="320"/>
                    <a:pt x="2438" y="314"/>
                  </a:cubicBezTo>
                  <a:cubicBezTo>
                    <a:pt x="2435" y="309"/>
                    <a:pt x="2431" y="303"/>
                    <a:pt x="2429" y="303"/>
                  </a:cubicBezTo>
                  <a:cubicBezTo>
                    <a:pt x="2428" y="303"/>
                    <a:pt x="2428" y="305"/>
                    <a:pt x="2428" y="307"/>
                  </a:cubicBezTo>
                  <a:cubicBezTo>
                    <a:pt x="2428" y="307"/>
                    <a:pt x="2424" y="307"/>
                    <a:pt x="2417" y="301"/>
                  </a:cubicBezTo>
                  <a:lnTo>
                    <a:pt x="2399" y="303"/>
                  </a:lnTo>
                  <a:cubicBezTo>
                    <a:pt x="2397" y="308"/>
                    <a:pt x="2394" y="311"/>
                    <a:pt x="2391" y="311"/>
                  </a:cubicBezTo>
                  <a:cubicBezTo>
                    <a:pt x="2388" y="311"/>
                    <a:pt x="2386" y="309"/>
                    <a:pt x="2386" y="305"/>
                  </a:cubicBezTo>
                  <a:cubicBezTo>
                    <a:pt x="2379" y="306"/>
                    <a:pt x="2374" y="311"/>
                    <a:pt x="2373" y="316"/>
                  </a:cubicBezTo>
                  <a:cubicBezTo>
                    <a:pt x="2370" y="317"/>
                    <a:pt x="2367" y="317"/>
                    <a:pt x="2365" y="317"/>
                  </a:cubicBezTo>
                  <a:cubicBezTo>
                    <a:pt x="2360" y="317"/>
                    <a:pt x="2358" y="316"/>
                    <a:pt x="2358" y="311"/>
                  </a:cubicBezTo>
                  <a:cubicBezTo>
                    <a:pt x="2357" y="306"/>
                    <a:pt x="2357" y="304"/>
                    <a:pt x="2356" y="304"/>
                  </a:cubicBezTo>
                  <a:cubicBezTo>
                    <a:pt x="2356" y="304"/>
                    <a:pt x="2355" y="306"/>
                    <a:pt x="2353" y="311"/>
                  </a:cubicBezTo>
                  <a:cubicBezTo>
                    <a:pt x="2354" y="320"/>
                    <a:pt x="2350" y="320"/>
                    <a:pt x="2345" y="321"/>
                  </a:cubicBezTo>
                  <a:lnTo>
                    <a:pt x="2336" y="322"/>
                  </a:lnTo>
                  <a:cubicBezTo>
                    <a:pt x="2337" y="331"/>
                    <a:pt x="2337" y="331"/>
                    <a:pt x="2333" y="332"/>
                  </a:cubicBezTo>
                  <a:cubicBezTo>
                    <a:pt x="2328" y="332"/>
                    <a:pt x="2313" y="326"/>
                    <a:pt x="2308" y="326"/>
                  </a:cubicBezTo>
                  <a:cubicBezTo>
                    <a:pt x="2295" y="330"/>
                    <a:pt x="2295" y="330"/>
                    <a:pt x="2300" y="337"/>
                  </a:cubicBezTo>
                  <a:cubicBezTo>
                    <a:pt x="2304" y="337"/>
                    <a:pt x="2306" y="340"/>
                    <a:pt x="2303" y="340"/>
                  </a:cubicBezTo>
                  <a:cubicBezTo>
                    <a:pt x="2301" y="340"/>
                    <a:pt x="2299" y="340"/>
                    <a:pt x="2296" y="338"/>
                  </a:cubicBezTo>
                  <a:cubicBezTo>
                    <a:pt x="2285" y="335"/>
                    <a:pt x="2274" y="334"/>
                    <a:pt x="2262" y="334"/>
                  </a:cubicBezTo>
                  <a:cubicBezTo>
                    <a:pt x="2244" y="338"/>
                    <a:pt x="2244" y="338"/>
                    <a:pt x="2245" y="347"/>
                  </a:cubicBezTo>
                  <a:cubicBezTo>
                    <a:pt x="2249" y="355"/>
                    <a:pt x="2250" y="359"/>
                    <a:pt x="2249" y="359"/>
                  </a:cubicBezTo>
                  <a:cubicBezTo>
                    <a:pt x="2247" y="359"/>
                    <a:pt x="2244" y="355"/>
                    <a:pt x="2241" y="347"/>
                  </a:cubicBezTo>
                  <a:cubicBezTo>
                    <a:pt x="2234" y="338"/>
                    <a:pt x="2230" y="335"/>
                    <a:pt x="2227" y="335"/>
                  </a:cubicBezTo>
                  <a:cubicBezTo>
                    <a:pt x="2225" y="335"/>
                    <a:pt x="2225" y="337"/>
                    <a:pt x="2225" y="341"/>
                  </a:cubicBezTo>
                  <a:cubicBezTo>
                    <a:pt x="2222" y="350"/>
                    <a:pt x="2222" y="350"/>
                    <a:pt x="2217" y="351"/>
                  </a:cubicBezTo>
                  <a:cubicBezTo>
                    <a:pt x="2217" y="347"/>
                    <a:pt x="2216" y="345"/>
                    <a:pt x="2214" y="345"/>
                  </a:cubicBezTo>
                  <a:cubicBezTo>
                    <a:pt x="2211" y="345"/>
                    <a:pt x="2208" y="348"/>
                    <a:pt x="2204" y="353"/>
                  </a:cubicBezTo>
                  <a:cubicBezTo>
                    <a:pt x="2199" y="353"/>
                    <a:pt x="2199" y="353"/>
                    <a:pt x="2198" y="346"/>
                  </a:cubicBezTo>
                  <a:lnTo>
                    <a:pt x="2188" y="347"/>
                  </a:lnTo>
                  <a:cubicBezTo>
                    <a:pt x="2185" y="356"/>
                    <a:pt x="2176" y="360"/>
                    <a:pt x="2166" y="360"/>
                  </a:cubicBezTo>
                  <a:cubicBezTo>
                    <a:pt x="2158" y="360"/>
                    <a:pt x="2150" y="357"/>
                    <a:pt x="2147" y="353"/>
                  </a:cubicBezTo>
                  <a:cubicBezTo>
                    <a:pt x="2147" y="353"/>
                    <a:pt x="2142" y="353"/>
                    <a:pt x="2139" y="363"/>
                  </a:cubicBezTo>
                  <a:cubicBezTo>
                    <a:pt x="2138" y="372"/>
                    <a:pt x="2137" y="377"/>
                    <a:pt x="2135" y="377"/>
                  </a:cubicBezTo>
                  <a:cubicBezTo>
                    <a:pt x="2133" y="377"/>
                    <a:pt x="2132" y="373"/>
                    <a:pt x="2130" y="365"/>
                  </a:cubicBezTo>
                  <a:cubicBezTo>
                    <a:pt x="2129" y="356"/>
                    <a:pt x="2128" y="352"/>
                    <a:pt x="2128" y="352"/>
                  </a:cubicBezTo>
                  <a:cubicBezTo>
                    <a:pt x="2127" y="352"/>
                    <a:pt x="2127" y="356"/>
                    <a:pt x="2125" y="365"/>
                  </a:cubicBezTo>
                  <a:cubicBezTo>
                    <a:pt x="2124" y="370"/>
                    <a:pt x="2118" y="373"/>
                    <a:pt x="2112" y="373"/>
                  </a:cubicBezTo>
                  <a:cubicBezTo>
                    <a:pt x="2106" y="373"/>
                    <a:pt x="2100" y="369"/>
                    <a:pt x="2101" y="360"/>
                  </a:cubicBezTo>
                  <a:lnTo>
                    <a:pt x="2099" y="343"/>
                  </a:lnTo>
                  <a:cubicBezTo>
                    <a:pt x="2095" y="352"/>
                    <a:pt x="2091" y="353"/>
                    <a:pt x="2091" y="353"/>
                  </a:cubicBezTo>
                  <a:cubicBezTo>
                    <a:pt x="2092" y="361"/>
                    <a:pt x="2087" y="362"/>
                    <a:pt x="2073" y="365"/>
                  </a:cubicBezTo>
                  <a:cubicBezTo>
                    <a:pt x="2064" y="366"/>
                    <a:pt x="2047" y="377"/>
                    <a:pt x="2038" y="379"/>
                  </a:cubicBezTo>
                  <a:cubicBezTo>
                    <a:pt x="2034" y="380"/>
                    <a:pt x="2029" y="380"/>
                    <a:pt x="2024" y="380"/>
                  </a:cubicBezTo>
                  <a:cubicBezTo>
                    <a:pt x="2018" y="380"/>
                    <a:pt x="2012" y="379"/>
                    <a:pt x="2009" y="375"/>
                  </a:cubicBezTo>
                  <a:cubicBezTo>
                    <a:pt x="2004" y="376"/>
                    <a:pt x="2000" y="376"/>
                    <a:pt x="1992" y="386"/>
                  </a:cubicBezTo>
                  <a:cubicBezTo>
                    <a:pt x="1990" y="391"/>
                    <a:pt x="1986" y="393"/>
                    <a:pt x="1983" y="393"/>
                  </a:cubicBezTo>
                  <a:cubicBezTo>
                    <a:pt x="1980" y="393"/>
                    <a:pt x="1978" y="392"/>
                    <a:pt x="1977" y="388"/>
                  </a:cubicBezTo>
                  <a:lnTo>
                    <a:pt x="1973" y="388"/>
                  </a:lnTo>
                  <a:cubicBezTo>
                    <a:pt x="1965" y="398"/>
                    <a:pt x="1961" y="399"/>
                    <a:pt x="1961" y="399"/>
                  </a:cubicBezTo>
                  <a:cubicBezTo>
                    <a:pt x="1960" y="393"/>
                    <a:pt x="1957" y="388"/>
                    <a:pt x="1954" y="388"/>
                  </a:cubicBezTo>
                  <a:cubicBezTo>
                    <a:pt x="1952" y="388"/>
                    <a:pt x="1951" y="389"/>
                    <a:pt x="1950" y="393"/>
                  </a:cubicBezTo>
                  <a:cubicBezTo>
                    <a:pt x="1952" y="400"/>
                    <a:pt x="1947" y="402"/>
                    <a:pt x="1937" y="403"/>
                  </a:cubicBezTo>
                  <a:cubicBezTo>
                    <a:pt x="1936" y="402"/>
                    <a:pt x="1932" y="401"/>
                    <a:pt x="1927" y="401"/>
                  </a:cubicBezTo>
                  <a:cubicBezTo>
                    <a:pt x="1890" y="401"/>
                    <a:pt x="1774" y="419"/>
                    <a:pt x="1775" y="426"/>
                  </a:cubicBezTo>
                  <a:lnTo>
                    <a:pt x="1762" y="429"/>
                  </a:lnTo>
                  <a:lnTo>
                    <a:pt x="1747" y="431"/>
                  </a:lnTo>
                  <a:cubicBezTo>
                    <a:pt x="1747" y="425"/>
                    <a:pt x="1743" y="422"/>
                    <a:pt x="1738" y="422"/>
                  </a:cubicBezTo>
                  <a:cubicBezTo>
                    <a:pt x="1730" y="422"/>
                    <a:pt x="1719" y="429"/>
                    <a:pt x="1710" y="435"/>
                  </a:cubicBezTo>
                  <a:cubicBezTo>
                    <a:pt x="1709" y="442"/>
                    <a:pt x="1705" y="446"/>
                    <a:pt x="1698" y="446"/>
                  </a:cubicBezTo>
                  <a:cubicBezTo>
                    <a:pt x="1697" y="437"/>
                    <a:pt x="1692" y="434"/>
                    <a:pt x="1687" y="434"/>
                  </a:cubicBezTo>
                  <a:cubicBezTo>
                    <a:pt x="1683" y="434"/>
                    <a:pt x="1677" y="436"/>
                    <a:pt x="1673" y="441"/>
                  </a:cubicBezTo>
                  <a:cubicBezTo>
                    <a:pt x="1673" y="450"/>
                    <a:pt x="1671" y="454"/>
                    <a:pt x="1669" y="454"/>
                  </a:cubicBezTo>
                  <a:cubicBezTo>
                    <a:pt x="1667" y="454"/>
                    <a:pt x="1665" y="450"/>
                    <a:pt x="1664" y="442"/>
                  </a:cubicBezTo>
                  <a:cubicBezTo>
                    <a:pt x="1663" y="435"/>
                    <a:pt x="1661" y="431"/>
                    <a:pt x="1659" y="431"/>
                  </a:cubicBezTo>
                  <a:cubicBezTo>
                    <a:pt x="1655" y="431"/>
                    <a:pt x="1651" y="438"/>
                    <a:pt x="1648" y="453"/>
                  </a:cubicBezTo>
                  <a:cubicBezTo>
                    <a:pt x="1646" y="458"/>
                    <a:pt x="1645" y="460"/>
                    <a:pt x="1644" y="460"/>
                  </a:cubicBezTo>
                  <a:cubicBezTo>
                    <a:pt x="1643" y="460"/>
                    <a:pt x="1641" y="458"/>
                    <a:pt x="1639" y="454"/>
                  </a:cubicBezTo>
                  <a:cubicBezTo>
                    <a:pt x="1634" y="445"/>
                    <a:pt x="1631" y="441"/>
                    <a:pt x="1629" y="441"/>
                  </a:cubicBezTo>
                  <a:cubicBezTo>
                    <a:pt x="1627" y="441"/>
                    <a:pt x="1627" y="444"/>
                    <a:pt x="1627" y="448"/>
                  </a:cubicBezTo>
                  <a:cubicBezTo>
                    <a:pt x="1626" y="456"/>
                    <a:pt x="1624" y="461"/>
                    <a:pt x="1622" y="461"/>
                  </a:cubicBezTo>
                  <a:cubicBezTo>
                    <a:pt x="1620" y="461"/>
                    <a:pt x="1617" y="457"/>
                    <a:pt x="1614" y="449"/>
                  </a:cubicBezTo>
                  <a:cubicBezTo>
                    <a:pt x="1608" y="441"/>
                    <a:pt x="1605" y="437"/>
                    <a:pt x="1603" y="437"/>
                  </a:cubicBezTo>
                  <a:cubicBezTo>
                    <a:pt x="1601" y="437"/>
                    <a:pt x="1600" y="442"/>
                    <a:pt x="1599" y="451"/>
                  </a:cubicBezTo>
                  <a:cubicBezTo>
                    <a:pt x="1601" y="461"/>
                    <a:pt x="1593" y="466"/>
                    <a:pt x="1586" y="466"/>
                  </a:cubicBezTo>
                  <a:cubicBezTo>
                    <a:pt x="1580" y="466"/>
                    <a:pt x="1573" y="462"/>
                    <a:pt x="1572" y="454"/>
                  </a:cubicBezTo>
                  <a:cubicBezTo>
                    <a:pt x="1572" y="454"/>
                    <a:pt x="1572" y="454"/>
                    <a:pt x="1571" y="454"/>
                  </a:cubicBezTo>
                  <a:cubicBezTo>
                    <a:pt x="1569" y="454"/>
                    <a:pt x="1565" y="452"/>
                    <a:pt x="1563" y="452"/>
                  </a:cubicBezTo>
                  <a:cubicBezTo>
                    <a:pt x="1562" y="452"/>
                    <a:pt x="1562" y="453"/>
                    <a:pt x="1562" y="455"/>
                  </a:cubicBezTo>
                  <a:lnTo>
                    <a:pt x="1557" y="448"/>
                  </a:lnTo>
                  <a:lnTo>
                    <a:pt x="1548" y="450"/>
                  </a:lnTo>
                  <a:lnTo>
                    <a:pt x="1549" y="458"/>
                  </a:lnTo>
                  <a:cubicBezTo>
                    <a:pt x="1539" y="457"/>
                    <a:pt x="1530" y="456"/>
                    <a:pt x="1521" y="456"/>
                  </a:cubicBezTo>
                  <a:cubicBezTo>
                    <a:pt x="1508" y="456"/>
                    <a:pt x="1496" y="457"/>
                    <a:pt x="1483" y="458"/>
                  </a:cubicBezTo>
                  <a:cubicBezTo>
                    <a:pt x="1432" y="464"/>
                    <a:pt x="1423" y="466"/>
                    <a:pt x="1429" y="473"/>
                  </a:cubicBezTo>
                  <a:cubicBezTo>
                    <a:pt x="1432" y="482"/>
                    <a:pt x="1432" y="487"/>
                    <a:pt x="1429" y="487"/>
                  </a:cubicBezTo>
                  <a:cubicBezTo>
                    <a:pt x="1427" y="487"/>
                    <a:pt x="1423" y="483"/>
                    <a:pt x="1419" y="475"/>
                  </a:cubicBezTo>
                  <a:cubicBezTo>
                    <a:pt x="1418" y="475"/>
                    <a:pt x="1418" y="475"/>
                    <a:pt x="1418" y="475"/>
                  </a:cubicBezTo>
                  <a:cubicBezTo>
                    <a:pt x="1414" y="475"/>
                    <a:pt x="1406" y="470"/>
                    <a:pt x="1399" y="470"/>
                  </a:cubicBezTo>
                  <a:cubicBezTo>
                    <a:pt x="1397" y="470"/>
                    <a:pt x="1396" y="470"/>
                    <a:pt x="1395" y="470"/>
                  </a:cubicBezTo>
                  <a:cubicBezTo>
                    <a:pt x="1392" y="470"/>
                    <a:pt x="1389" y="471"/>
                    <a:pt x="1386" y="471"/>
                  </a:cubicBezTo>
                  <a:cubicBezTo>
                    <a:pt x="1380" y="471"/>
                    <a:pt x="1376" y="469"/>
                    <a:pt x="1375" y="463"/>
                  </a:cubicBezTo>
                  <a:lnTo>
                    <a:pt x="1370" y="464"/>
                  </a:lnTo>
                  <a:cubicBezTo>
                    <a:pt x="1366" y="477"/>
                    <a:pt x="1351" y="482"/>
                    <a:pt x="1338" y="482"/>
                  </a:cubicBezTo>
                  <a:cubicBezTo>
                    <a:pt x="1332" y="482"/>
                    <a:pt x="1326" y="481"/>
                    <a:pt x="1321" y="479"/>
                  </a:cubicBezTo>
                  <a:cubicBezTo>
                    <a:pt x="1312" y="479"/>
                    <a:pt x="1304" y="484"/>
                    <a:pt x="1299" y="490"/>
                  </a:cubicBezTo>
                  <a:cubicBezTo>
                    <a:pt x="1295" y="496"/>
                    <a:pt x="1293" y="498"/>
                    <a:pt x="1291" y="498"/>
                  </a:cubicBezTo>
                  <a:cubicBezTo>
                    <a:pt x="1289" y="498"/>
                    <a:pt x="1288" y="496"/>
                    <a:pt x="1285" y="492"/>
                  </a:cubicBezTo>
                  <a:cubicBezTo>
                    <a:pt x="1285" y="488"/>
                    <a:pt x="1277" y="484"/>
                    <a:pt x="1269" y="484"/>
                  </a:cubicBezTo>
                  <a:cubicBezTo>
                    <a:pt x="1262" y="484"/>
                    <a:pt x="1256" y="488"/>
                    <a:pt x="1257" y="496"/>
                  </a:cubicBezTo>
                  <a:lnTo>
                    <a:pt x="1252" y="488"/>
                  </a:lnTo>
                  <a:cubicBezTo>
                    <a:pt x="1250" y="486"/>
                    <a:pt x="1249" y="485"/>
                    <a:pt x="1248" y="485"/>
                  </a:cubicBezTo>
                  <a:cubicBezTo>
                    <a:pt x="1244" y="485"/>
                    <a:pt x="1243" y="491"/>
                    <a:pt x="1244" y="497"/>
                  </a:cubicBezTo>
                  <a:cubicBezTo>
                    <a:pt x="1245" y="505"/>
                    <a:pt x="1244" y="509"/>
                    <a:pt x="1242" y="509"/>
                  </a:cubicBezTo>
                  <a:cubicBezTo>
                    <a:pt x="1240" y="509"/>
                    <a:pt x="1237" y="503"/>
                    <a:pt x="1232" y="490"/>
                  </a:cubicBezTo>
                  <a:cubicBezTo>
                    <a:pt x="1231" y="481"/>
                    <a:pt x="1229" y="476"/>
                    <a:pt x="1228" y="476"/>
                  </a:cubicBezTo>
                  <a:cubicBezTo>
                    <a:pt x="1227" y="476"/>
                    <a:pt x="1226" y="479"/>
                    <a:pt x="1227" y="482"/>
                  </a:cubicBezTo>
                  <a:cubicBezTo>
                    <a:pt x="1224" y="489"/>
                    <a:pt x="1222" y="495"/>
                    <a:pt x="1219" y="495"/>
                  </a:cubicBezTo>
                  <a:cubicBezTo>
                    <a:pt x="1217" y="495"/>
                    <a:pt x="1216" y="495"/>
                    <a:pt x="1215" y="492"/>
                  </a:cubicBezTo>
                  <a:cubicBezTo>
                    <a:pt x="1210" y="492"/>
                    <a:pt x="1204" y="494"/>
                    <a:pt x="1207" y="510"/>
                  </a:cubicBezTo>
                  <a:cubicBezTo>
                    <a:pt x="1208" y="518"/>
                    <a:pt x="1203" y="519"/>
                    <a:pt x="1199" y="519"/>
                  </a:cubicBezTo>
                  <a:cubicBezTo>
                    <a:pt x="1198" y="514"/>
                    <a:pt x="1199" y="508"/>
                    <a:pt x="1201" y="503"/>
                  </a:cubicBezTo>
                  <a:lnTo>
                    <a:pt x="1201" y="503"/>
                  </a:lnTo>
                  <a:lnTo>
                    <a:pt x="1192" y="504"/>
                  </a:lnTo>
                  <a:cubicBezTo>
                    <a:pt x="1184" y="503"/>
                    <a:pt x="1178" y="496"/>
                    <a:pt x="1176" y="488"/>
                  </a:cubicBezTo>
                  <a:cubicBezTo>
                    <a:pt x="1174" y="485"/>
                    <a:pt x="1172" y="483"/>
                    <a:pt x="1171" y="483"/>
                  </a:cubicBezTo>
                  <a:cubicBezTo>
                    <a:pt x="1168" y="483"/>
                    <a:pt x="1168" y="487"/>
                    <a:pt x="1173" y="497"/>
                  </a:cubicBezTo>
                  <a:cubicBezTo>
                    <a:pt x="1175" y="514"/>
                    <a:pt x="1175" y="514"/>
                    <a:pt x="1165" y="515"/>
                  </a:cubicBezTo>
                  <a:cubicBezTo>
                    <a:pt x="1164" y="515"/>
                    <a:pt x="1163" y="515"/>
                    <a:pt x="1162" y="515"/>
                  </a:cubicBezTo>
                  <a:cubicBezTo>
                    <a:pt x="1158" y="515"/>
                    <a:pt x="1156" y="514"/>
                    <a:pt x="1155" y="508"/>
                  </a:cubicBezTo>
                  <a:cubicBezTo>
                    <a:pt x="1154" y="502"/>
                    <a:pt x="1154" y="500"/>
                    <a:pt x="1150" y="500"/>
                  </a:cubicBezTo>
                  <a:cubicBezTo>
                    <a:pt x="1149" y="500"/>
                    <a:pt x="1147" y="500"/>
                    <a:pt x="1145" y="500"/>
                  </a:cubicBezTo>
                  <a:cubicBezTo>
                    <a:pt x="1130" y="503"/>
                    <a:pt x="1120" y="529"/>
                    <a:pt x="1118" y="546"/>
                  </a:cubicBezTo>
                  <a:cubicBezTo>
                    <a:pt x="1119" y="555"/>
                    <a:pt x="1120" y="559"/>
                    <a:pt x="1119" y="559"/>
                  </a:cubicBezTo>
                  <a:cubicBezTo>
                    <a:pt x="1118" y="559"/>
                    <a:pt x="1116" y="555"/>
                    <a:pt x="1112" y="547"/>
                  </a:cubicBezTo>
                  <a:cubicBezTo>
                    <a:pt x="1112" y="540"/>
                    <a:pt x="1109" y="540"/>
                    <a:pt x="1105" y="540"/>
                  </a:cubicBezTo>
                  <a:cubicBezTo>
                    <a:pt x="1104" y="540"/>
                    <a:pt x="1103" y="540"/>
                    <a:pt x="1102" y="540"/>
                  </a:cubicBezTo>
                  <a:cubicBezTo>
                    <a:pt x="1101" y="532"/>
                    <a:pt x="1106" y="531"/>
                    <a:pt x="1111" y="531"/>
                  </a:cubicBezTo>
                  <a:lnTo>
                    <a:pt x="1110" y="522"/>
                  </a:lnTo>
                  <a:cubicBezTo>
                    <a:pt x="1107" y="514"/>
                    <a:pt x="1104" y="510"/>
                    <a:pt x="1101" y="510"/>
                  </a:cubicBezTo>
                  <a:cubicBezTo>
                    <a:pt x="1099" y="510"/>
                    <a:pt x="1097" y="515"/>
                    <a:pt x="1096" y="524"/>
                  </a:cubicBezTo>
                  <a:cubicBezTo>
                    <a:pt x="1094" y="529"/>
                    <a:pt x="1093" y="531"/>
                    <a:pt x="1092" y="531"/>
                  </a:cubicBezTo>
                  <a:cubicBezTo>
                    <a:pt x="1091" y="531"/>
                    <a:pt x="1089" y="529"/>
                    <a:pt x="1087" y="525"/>
                  </a:cubicBezTo>
                  <a:cubicBezTo>
                    <a:pt x="1083" y="519"/>
                    <a:pt x="1079" y="513"/>
                    <a:pt x="1077" y="513"/>
                  </a:cubicBezTo>
                  <a:cubicBezTo>
                    <a:pt x="1077" y="513"/>
                    <a:pt x="1076" y="514"/>
                    <a:pt x="1077" y="517"/>
                  </a:cubicBezTo>
                  <a:cubicBezTo>
                    <a:pt x="1071" y="517"/>
                    <a:pt x="1064" y="515"/>
                    <a:pt x="1061" y="510"/>
                  </a:cubicBezTo>
                  <a:cubicBezTo>
                    <a:pt x="1052" y="512"/>
                    <a:pt x="1047" y="512"/>
                    <a:pt x="1049" y="521"/>
                  </a:cubicBezTo>
                  <a:cubicBezTo>
                    <a:pt x="1050" y="528"/>
                    <a:pt x="1045" y="529"/>
                    <a:pt x="1041" y="529"/>
                  </a:cubicBezTo>
                  <a:cubicBezTo>
                    <a:pt x="1035" y="531"/>
                    <a:pt x="1031" y="531"/>
                    <a:pt x="1032" y="540"/>
                  </a:cubicBezTo>
                  <a:cubicBezTo>
                    <a:pt x="1034" y="547"/>
                    <a:pt x="1028" y="556"/>
                    <a:pt x="1020" y="558"/>
                  </a:cubicBezTo>
                  <a:cubicBezTo>
                    <a:pt x="1017" y="562"/>
                    <a:pt x="1014" y="564"/>
                    <a:pt x="1013" y="564"/>
                  </a:cubicBezTo>
                  <a:cubicBezTo>
                    <a:pt x="1010" y="564"/>
                    <a:pt x="1009" y="560"/>
                    <a:pt x="1005" y="551"/>
                  </a:cubicBezTo>
                  <a:cubicBezTo>
                    <a:pt x="1004" y="545"/>
                    <a:pt x="1001" y="544"/>
                    <a:pt x="998" y="544"/>
                  </a:cubicBezTo>
                  <a:cubicBezTo>
                    <a:pt x="997" y="544"/>
                    <a:pt x="996" y="544"/>
                    <a:pt x="995" y="544"/>
                  </a:cubicBezTo>
                  <a:cubicBezTo>
                    <a:pt x="995" y="544"/>
                    <a:pt x="990" y="544"/>
                    <a:pt x="985" y="536"/>
                  </a:cubicBezTo>
                  <a:cubicBezTo>
                    <a:pt x="983" y="534"/>
                    <a:pt x="982" y="533"/>
                    <a:pt x="981" y="533"/>
                  </a:cubicBezTo>
                  <a:cubicBezTo>
                    <a:pt x="980" y="533"/>
                    <a:pt x="980" y="539"/>
                    <a:pt x="981" y="545"/>
                  </a:cubicBezTo>
                  <a:cubicBezTo>
                    <a:pt x="982" y="554"/>
                    <a:pt x="983" y="562"/>
                    <a:pt x="983" y="562"/>
                  </a:cubicBezTo>
                  <a:cubicBezTo>
                    <a:pt x="983" y="562"/>
                    <a:pt x="983" y="562"/>
                    <a:pt x="983" y="562"/>
                  </a:cubicBezTo>
                  <a:cubicBezTo>
                    <a:pt x="977" y="562"/>
                    <a:pt x="971" y="546"/>
                    <a:pt x="971" y="538"/>
                  </a:cubicBezTo>
                  <a:cubicBezTo>
                    <a:pt x="968" y="530"/>
                    <a:pt x="966" y="526"/>
                    <a:pt x="965" y="526"/>
                  </a:cubicBezTo>
                  <a:lnTo>
                    <a:pt x="965" y="526"/>
                  </a:lnTo>
                  <a:cubicBezTo>
                    <a:pt x="965" y="526"/>
                    <a:pt x="965" y="530"/>
                    <a:pt x="966" y="538"/>
                  </a:cubicBezTo>
                  <a:cubicBezTo>
                    <a:pt x="966" y="545"/>
                    <a:pt x="965" y="552"/>
                    <a:pt x="960" y="552"/>
                  </a:cubicBezTo>
                  <a:cubicBezTo>
                    <a:pt x="958" y="552"/>
                    <a:pt x="956" y="551"/>
                    <a:pt x="953" y="549"/>
                  </a:cubicBezTo>
                  <a:cubicBezTo>
                    <a:pt x="950" y="549"/>
                    <a:pt x="947" y="549"/>
                    <a:pt x="944" y="549"/>
                  </a:cubicBezTo>
                  <a:cubicBezTo>
                    <a:pt x="938" y="549"/>
                    <a:pt x="934" y="548"/>
                    <a:pt x="933" y="542"/>
                  </a:cubicBezTo>
                  <a:cubicBezTo>
                    <a:pt x="931" y="539"/>
                    <a:pt x="930" y="539"/>
                    <a:pt x="929" y="539"/>
                  </a:cubicBezTo>
                  <a:cubicBezTo>
                    <a:pt x="926" y="539"/>
                    <a:pt x="924" y="543"/>
                    <a:pt x="924" y="543"/>
                  </a:cubicBezTo>
                  <a:cubicBezTo>
                    <a:pt x="922" y="548"/>
                    <a:pt x="920" y="550"/>
                    <a:pt x="916" y="550"/>
                  </a:cubicBezTo>
                  <a:cubicBezTo>
                    <a:pt x="913" y="550"/>
                    <a:pt x="908" y="548"/>
                    <a:pt x="900" y="545"/>
                  </a:cubicBezTo>
                  <a:cubicBezTo>
                    <a:pt x="889" y="538"/>
                    <a:pt x="882" y="535"/>
                    <a:pt x="879" y="535"/>
                  </a:cubicBezTo>
                  <a:cubicBezTo>
                    <a:pt x="876" y="535"/>
                    <a:pt x="877" y="539"/>
                    <a:pt x="878" y="547"/>
                  </a:cubicBezTo>
                  <a:cubicBezTo>
                    <a:pt x="879" y="553"/>
                    <a:pt x="879" y="558"/>
                    <a:pt x="878" y="558"/>
                  </a:cubicBezTo>
                  <a:cubicBezTo>
                    <a:pt x="877" y="558"/>
                    <a:pt x="876" y="555"/>
                    <a:pt x="874" y="549"/>
                  </a:cubicBezTo>
                  <a:cubicBezTo>
                    <a:pt x="872" y="546"/>
                    <a:pt x="871" y="546"/>
                    <a:pt x="869" y="546"/>
                  </a:cubicBezTo>
                  <a:cubicBezTo>
                    <a:pt x="865" y="546"/>
                    <a:pt x="861" y="552"/>
                    <a:pt x="856" y="559"/>
                  </a:cubicBezTo>
                  <a:cubicBezTo>
                    <a:pt x="853" y="570"/>
                    <a:pt x="852" y="582"/>
                    <a:pt x="854" y="593"/>
                  </a:cubicBezTo>
                  <a:cubicBezTo>
                    <a:pt x="856" y="603"/>
                    <a:pt x="856" y="607"/>
                    <a:pt x="854" y="607"/>
                  </a:cubicBezTo>
                  <a:cubicBezTo>
                    <a:pt x="853" y="607"/>
                    <a:pt x="851" y="606"/>
                    <a:pt x="847" y="602"/>
                  </a:cubicBezTo>
                  <a:cubicBezTo>
                    <a:pt x="846" y="602"/>
                    <a:pt x="846" y="603"/>
                    <a:pt x="846" y="603"/>
                  </a:cubicBezTo>
                  <a:cubicBezTo>
                    <a:pt x="841" y="603"/>
                    <a:pt x="836" y="595"/>
                    <a:pt x="835" y="587"/>
                  </a:cubicBezTo>
                  <a:cubicBezTo>
                    <a:pt x="834" y="579"/>
                    <a:pt x="839" y="578"/>
                    <a:pt x="839" y="578"/>
                  </a:cubicBezTo>
                  <a:lnTo>
                    <a:pt x="843" y="578"/>
                  </a:lnTo>
                  <a:cubicBezTo>
                    <a:pt x="842" y="569"/>
                    <a:pt x="841" y="561"/>
                    <a:pt x="832" y="561"/>
                  </a:cubicBezTo>
                  <a:cubicBezTo>
                    <a:pt x="829" y="557"/>
                    <a:pt x="827" y="556"/>
                    <a:pt x="825" y="556"/>
                  </a:cubicBezTo>
                  <a:cubicBezTo>
                    <a:pt x="823" y="556"/>
                    <a:pt x="822" y="558"/>
                    <a:pt x="823" y="562"/>
                  </a:cubicBezTo>
                  <a:cubicBezTo>
                    <a:pt x="819" y="557"/>
                    <a:pt x="814" y="556"/>
                    <a:pt x="809" y="556"/>
                  </a:cubicBezTo>
                  <a:cubicBezTo>
                    <a:pt x="805" y="556"/>
                    <a:pt x="802" y="556"/>
                    <a:pt x="798" y="556"/>
                  </a:cubicBezTo>
                  <a:cubicBezTo>
                    <a:pt x="795" y="557"/>
                    <a:pt x="791" y="557"/>
                    <a:pt x="788" y="557"/>
                  </a:cubicBezTo>
                  <a:cubicBezTo>
                    <a:pt x="781" y="557"/>
                    <a:pt x="774" y="556"/>
                    <a:pt x="770" y="551"/>
                  </a:cubicBezTo>
                  <a:cubicBezTo>
                    <a:pt x="760" y="552"/>
                    <a:pt x="756" y="553"/>
                    <a:pt x="757" y="561"/>
                  </a:cubicBezTo>
                  <a:cubicBezTo>
                    <a:pt x="758" y="571"/>
                    <a:pt x="757" y="575"/>
                    <a:pt x="756" y="575"/>
                  </a:cubicBezTo>
                  <a:cubicBezTo>
                    <a:pt x="755" y="575"/>
                    <a:pt x="754" y="573"/>
                    <a:pt x="753" y="570"/>
                  </a:cubicBezTo>
                  <a:cubicBezTo>
                    <a:pt x="750" y="562"/>
                    <a:pt x="731" y="557"/>
                    <a:pt x="713" y="557"/>
                  </a:cubicBezTo>
                  <a:cubicBezTo>
                    <a:pt x="698" y="557"/>
                    <a:pt x="684" y="560"/>
                    <a:pt x="683" y="569"/>
                  </a:cubicBezTo>
                  <a:lnTo>
                    <a:pt x="674" y="570"/>
                  </a:lnTo>
                  <a:cubicBezTo>
                    <a:pt x="669" y="567"/>
                    <a:pt x="662" y="565"/>
                    <a:pt x="654" y="565"/>
                  </a:cubicBezTo>
                  <a:cubicBezTo>
                    <a:pt x="644" y="565"/>
                    <a:pt x="634" y="568"/>
                    <a:pt x="631" y="573"/>
                  </a:cubicBezTo>
                  <a:lnTo>
                    <a:pt x="618" y="574"/>
                  </a:lnTo>
                  <a:cubicBezTo>
                    <a:pt x="613" y="571"/>
                    <a:pt x="610" y="570"/>
                    <a:pt x="607" y="570"/>
                  </a:cubicBezTo>
                  <a:cubicBezTo>
                    <a:pt x="603" y="570"/>
                    <a:pt x="601" y="572"/>
                    <a:pt x="599" y="577"/>
                  </a:cubicBezTo>
                  <a:cubicBezTo>
                    <a:pt x="596" y="583"/>
                    <a:pt x="596" y="589"/>
                    <a:pt x="596" y="589"/>
                  </a:cubicBezTo>
                  <a:cubicBezTo>
                    <a:pt x="596" y="589"/>
                    <a:pt x="596" y="588"/>
                    <a:pt x="595" y="586"/>
                  </a:cubicBezTo>
                  <a:cubicBezTo>
                    <a:pt x="595" y="580"/>
                    <a:pt x="591" y="578"/>
                    <a:pt x="584" y="578"/>
                  </a:cubicBezTo>
                  <a:cubicBezTo>
                    <a:pt x="580" y="578"/>
                    <a:pt x="574" y="579"/>
                    <a:pt x="566" y="580"/>
                  </a:cubicBezTo>
                  <a:cubicBezTo>
                    <a:pt x="548" y="582"/>
                    <a:pt x="548" y="582"/>
                    <a:pt x="554" y="590"/>
                  </a:cubicBezTo>
                  <a:cubicBezTo>
                    <a:pt x="548" y="593"/>
                    <a:pt x="544" y="595"/>
                    <a:pt x="541" y="595"/>
                  </a:cubicBezTo>
                  <a:cubicBezTo>
                    <a:pt x="535" y="595"/>
                    <a:pt x="534" y="589"/>
                    <a:pt x="534" y="583"/>
                  </a:cubicBezTo>
                  <a:cubicBezTo>
                    <a:pt x="535" y="575"/>
                    <a:pt x="534" y="571"/>
                    <a:pt x="533" y="571"/>
                  </a:cubicBezTo>
                  <a:cubicBezTo>
                    <a:pt x="530" y="571"/>
                    <a:pt x="527" y="578"/>
                    <a:pt x="526" y="592"/>
                  </a:cubicBezTo>
                  <a:cubicBezTo>
                    <a:pt x="524" y="603"/>
                    <a:pt x="520" y="607"/>
                    <a:pt x="517" y="607"/>
                  </a:cubicBezTo>
                  <a:cubicBezTo>
                    <a:pt x="514" y="607"/>
                    <a:pt x="513" y="606"/>
                    <a:pt x="512" y="602"/>
                  </a:cubicBezTo>
                  <a:cubicBezTo>
                    <a:pt x="511" y="593"/>
                    <a:pt x="516" y="593"/>
                    <a:pt x="521" y="593"/>
                  </a:cubicBezTo>
                  <a:lnTo>
                    <a:pt x="519" y="575"/>
                  </a:lnTo>
                  <a:cubicBezTo>
                    <a:pt x="515" y="577"/>
                    <a:pt x="515" y="577"/>
                    <a:pt x="511" y="586"/>
                  </a:cubicBezTo>
                  <a:cubicBezTo>
                    <a:pt x="511" y="586"/>
                    <a:pt x="506" y="586"/>
                    <a:pt x="502" y="595"/>
                  </a:cubicBezTo>
                  <a:cubicBezTo>
                    <a:pt x="499" y="604"/>
                    <a:pt x="499" y="613"/>
                    <a:pt x="504" y="620"/>
                  </a:cubicBezTo>
                  <a:cubicBezTo>
                    <a:pt x="510" y="628"/>
                    <a:pt x="506" y="628"/>
                    <a:pt x="501" y="629"/>
                  </a:cubicBezTo>
                  <a:cubicBezTo>
                    <a:pt x="492" y="624"/>
                    <a:pt x="489" y="613"/>
                    <a:pt x="494" y="604"/>
                  </a:cubicBezTo>
                  <a:cubicBezTo>
                    <a:pt x="499" y="604"/>
                    <a:pt x="498" y="596"/>
                    <a:pt x="497" y="587"/>
                  </a:cubicBezTo>
                  <a:cubicBezTo>
                    <a:pt x="496" y="585"/>
                    <a:pt x="496" y="584"/>
                    <a:pt x="494" y="584"/>
                  </a:cubicBezTo>
                  <a:cubicBezTo>
                    <a:pt x="489" y="584"/>
                    <a:pt x="474" y="600"/>
                    <a:pt x="472" y="615"/>
                  </a:cubicBezTo>
                  <a:cubicBezTo>
                    <a:pt x="472" y="618"/>
                    <a:pt x="472" y="620"/>
                    <a:pt x="472" y="620"/>
                  </a:cubicBezTo>
                  <a:cubicBezTo>
                    <a:pt x="472" y="620"/>
                    <a:pt x="471" y="616"/>
                    <a:pt x="471" y="606"/>
                  </a:cubicBezTo>
                  <a:cubicBezTo>
                    <a:pt x="470" y="600"/>
                    <a:pt x="464" y="599"/>
                    <a:pt x="457" y="599"/>
                  </a:cubicBezTo>
                  <a:cubicBezTo>
                    <a:pt x="455" y="599"/>
                    <a:pt x="453" y="599"/>
                    <a:pt x="451" y="599"/>
                  </a:cubicBezTo>
                  <a:cubicBezTo>
                    <a:pt x="442" y="600"/>
                    <a:pt x="437" y="600"/>
                    <a:pt x="438" y="609"/>
                  </a:cubicBezTo>
                  <a:cubicBezTo>
                    <a:pt x="439" y="617"/>
                    <a:pt x="439" y="626"/>
                    <a:pt x="435" y="626"/>
                  </a:cubicBezTo>
                  <a:cubicBezTo>
                    <a:pt x="439" y="626"/>
                    <a:pt x="441" y="635"/>
                    <a:pt x="442" y="643"/>
                  </a:cubicBezTo>
                  <a:cubicBezTo>
                    <a:pt x="436" y="638"/>
                    <a:pt x="430" y="633"/>
                    <a:pt x="426" y="627"/>
                  </a:cubicBezTo>
                  <a:cubicBezTo>
                    <a:pt x="419" y="613"/>
                    <a:pt x="404" y="605"/>
                    <a:pt x="388" y="605"/>
                  </a:cubicBezTo>
                  <a:cubicBezTo>
                    <a:pt x="387" y="605"/>
                    <a:pt x="386" y="605"/>
                    <a:pt x="386" y="605"/>
                  </a:cubicBezTo>
                  <a:cubicBezTo>
                    <a:pt x="382" y="605"/>
                    <a:pt x="379" y="605"/>
                    <a:pt x="375" y="605"/>
                  </a:cubicBezTo>
                  <a:cubicBezTo>
                    <a:pt x="368" y="605"/>
                    <a:pt x="361" y="604"/>
                    <a:pt x="358" y="599"/>
                  </a:cubicBezTo>
                  <a:cubicBezTo>
                    <a:pt x="347" y="600"/>
                    <a:pt x="343" y="600"/>
                    <a:pt x="344" y="609"/>
                  </a:cubicBezTo>
                  <a:lnTo>
                    <a:pt x="335" y="609"/>
                  </a:lnTo>
                  <a:cubicBezTo>
                    <a:pt x="333" y="606"/>
                    <a:pt x="329" y="604"/>
                    <a:pt x="327" y="604"/>
                  </a:cubicBezTo>
                  <a:cubicBezTo>
                    <a:pt x="323" y="604"/>
                    <a:pt x="320" y="606"/>
                    <a:pt x="320" y="611"/>
                  </a:cubicBezTo>
                  <a:cubicBezTo>
                    <a:pt x="319" y="614"/>
                    <a:pt x="318" y="615"/>
                    <a:pt x="316" y="615"/>
                  </a:cubicBezTo>
                  <a:cubicBezTo>
                    <a:pt x="314" y="615"/>
                    <a:pt x="311" y="612"/>
                    <a:pt x="308" y="612"/>
                  </a:cubicBezTo>
                  <a:cubicBezTo>
                    <a:pt x="308" y="612"/>
                    <a:pt x="307" y="612"/>
                    <a:pt x="307" y="613"/>
                  </a:cubicBezTo>
                  <a:cubicBezTo>
                    <a:pt x="302" y="605"/>
                    <a:pt x="299" y="601"/>
                    <a:pt x="298" y="601"/>
                  </a:cubicBezTo>
                  <a:cubicBezTo>
                    <a:pt x="297" y="601"/>
                    <a:pt x="299" y="607"/>
                    <a:pt x="303" y="621"/>
                  </a:cubicBezTo>
                  <a:cubicBezTo>
                    <a:pt x="305" y="629"/>
                    <a:pt x="310" y="635"/>
                    <a:pt x="318" y="637"/>
                  </a:cubicBezTo>
                  <a:lnTo>
                    <a:pt x="333" y="635"/>
                  </a:lnTo>
                  <a:lnTo>
                    <a:pt x="319" y="645"/>
                  </a:lnTo>
                  <a:cubicBezTo>
                    <a:pt x="312" y="648"/>
                    <a:pt x="307" y="655"/>
                    <a:pt x="307" y="663"/>
                  </a:cubicBezTo>
                  <a:cubicBezTo>
                    <a:pt x="307" y="663"/>
                    <a:pt x="308" y="672"/>
                    <a:pt x="304" y="672"/>
                  </a:cubicBezTo>
                  <a:cubicBezTo>
                    <a:pt x="304" y="672"/>
                    <a:pt x="303" y="664"/>
                    <a:pt x="301" y="655"/>
                  </a:cubicBezTo>
                  <a:cubicBezTo>
                    <a:pt x="305" y="647"/>
                    <a:pt x="305" y="638"/>
                    <a:pt x="304" y="629"/>
                  </a:cubicBezTo>
                  <a:cubicBezTo>
                    <a:pt x="300" y="619"/>
                    <a:pt x="293" y="613"/>
                    <a:pt x="288" y="613"/>
                  </a:cubicBezTo>
                  <a:cubicBezTo>
                    <a:pt x="286" y="613"/>
                    <a:pt x="284" y="616"/>
                    <a:pt x="285" y="623"/>
                  </a:cubicBezTo>
                  <a:cubicBezTo>
                    <a:pt x="280" y="623"/>
                    <a:pt x="280" y="623"/>
                    <a:pt x="274" y="615"/>
                  </a:cubicBezTo>
                  <a:cubicBezTo>
                    <a:pt x="274" y="612"/>
                    <a:pt x="273" y="610"/>
                    <a:pt x="272" y="610"/>
                  </a:cubicBezTo>
                  <a:cubicBezTo>
                    <a:pt x="270" y="610"/>
                    <a:pt x="268" y="614"/>
                    <a:pt x="266" y="625"/>
                  </a:cubicBezTo>
                  <a:cubicBezTo>
                    <a:pt x="264" y="633"/>
                    <a:pt x="262" y="638"/>
                    <a:pt x="260" y="638"/>
                  </a:cubicBezTo>
                  <a:cubicBezTo>
                    <a:pt x="257" y="638"/>
                    <a:pt x="255" y="634"/>
                    <a:pt x="252" y="626"/>
                  </a:cubicBezTo>
                  <a:cubicBezTo>
                    <a:pt x="246" y="617"/>
                    <a:pt x="237" y="613"/>
                    <a:pt x="231" y="613"/>
                  </a:cubicBezTo>
                  <a:cubicBezTo>
                    <a:pt x="226" y="613"/>
                    <a:pt x="222" y="616"/>
                    <a:pt x="223" y="619"/>
                  </a:cubicBezTo>
                  <a:cubicBezTo>
                    <a:pt x="224" y="630"/>
                    <a:pt x="219" y="634"/>
                    <a:pt x="214" y="634"/>
                  </a:cubicBezTo>
                  <a:cubicBezTo>
                    <a:pt x="210" y="634"/>
                    <a:pt x="207" y="632"/>
                    <a:pt x="205" y="629"/>
                  </a:cubicBezTo>
                  <a:cubicBezTo>
                    <a:pt x="202" y="626"/>
                    <a:pt x="200" y="624"/>
                    <a:pt x="198" y="624"/>
                  </a:cubicBezTo>
                  <a:cubicBezTo>
                    <a:pt x="195" y="624"/>
                    <a:pt x="193" y="626"/>
                    <a:pt x="191" y="630"/>
                  </a:cubicBezTo>
                  <a:cubicBezTo>
                    <a:pt x="191" y="624"/>
                    <a:pt x="188" y="619"/>
                    <a:pt x="185" y="619"/>
                  </a:cubicBezTo>
                  <a:cubicBezTo>
                    <a:pt x="184" y="619"/>
                    <a:pt x="182" y="620"/>
                    <a:pt x="181" y="623"/>
                  </a:cubicBezTo>
                  <a:cubicBezTo>
                    <a:pt x="181" y="623"/>
                    <a:pt x="176" y="623"/>
                    <a:pt x="181" y="632"/>
                  </a:cubicBezTo>
                  <a:lnTo>
                    <a:pt x="174" y="648"/>
                  </a:lnTo>
                  <a:cubicBezTo>
                    <a:pt x="179" y="648"/>
                    <a:pt x="179" y="657"/>
                    <a:pt x="180" y="665"/>
                  </a:cubicBezTo>
                  <a:cubicBezTo>
                    <a:pt x="181" y="668"/>
                    <a:pt x="179" y="669"/>
                    <a:pt x="177" y="669"/>
                  </a:cubicBezTo>
                  <a:cubicBezTo>
                    <a:pt x="171" y="669"/>
                    <a:pt x="158" y="660"/>
                    <a:pt x="150" y="642"/>
                  </a:cubicBezTo>
                  <a:lnTo>
                    <a:pt x="139" y="626"/>
                  </a:lnTo>
                  <a:lnTo>
                    <a:pt x="139" y="626"/>
                  </a:lnTo>
                  <a:cubicBezTo>
                    <a:pt x="140" y="634"/>
                    <a:pt x="141" y="643"/>
                    <a:pt x="141" y="643"/>
                  </a:cubicBezTo>
                  <a:cubicBezTo>
                    <a:pt x="140" y="643"/>
                    <a:pt x="139" y="643"/>
                    <a:pt x="138" y="643"/>
                  </a:cubicBezTo>
                  <a:cubicBezTo>
                    <a:pt x="134" y="643"/>
                    <a:pt x="131" y="642"/>
                    <a:pt x="131" y="635"/>
                  </a:cubicBezTo>
                  <a:cubicBezTo>
                    <a:pt x="130" y="627"/>
                    <a:pt x="130" y="627"/>
                    <a:pt x="125" y="627"/>
                  </a:cubicBezTo>
                  <a:cubicBezTo>
                    <a:pt x="125" y="627"/>
                    <a:pt x="121" y="627"/>
                    <a:pt x="121" y="636"/>
                  </a:cubicBezTo>
                  <a:cubicBezTo>
                    <a:pt x="122" y="646"/>
                    <a:pt x="123" y="650"/>
                    <a:pt x="122" y="650"/>
                  </a:cubicBezTo>
                  <a:cubicBezTo>
                    <a:pt x="121" y="650"/>
                    <a:pt x="120" y="648"/>
                    <a:pt x="117" y="645"/>
                  </a:cubicBezTo>
                  <a:cubicBezTo>
                    <a:pt x="114" y="637"/>
                    <a:pt x="111" y="633"/>
                    <a:pt x="109" y="633"/>
                  </a:cubicBezTo>
                  <a:cubicBezTo>
                    <a:pt x="107" y="633"/>
                    <a:pt x="105" y="637"/>
                    <a:pt x="103" y="646"/>
                  </a:cubicBezTo>
                  <a:cubicBezTo>
                    <a:pt x="104" y="655"/>
                    <a:pt x="105" y="659"/>
                    <a:pt x="104" y="659"/>
                  </a:cubicBezTo>
                  <a:cubicBezTo>
                    <a:pt x="103" y="659"/>
                    <a:pt x="102" y="655"/>
                    <a:pt x="98" y="646"/>
                  </a:cubicBezTo>
                  <a:cubicBezTo>
                    <a:pt x="98" y="639"/>
                    <a:pt x="93" y="630"/>
                    <a:pt x="89" y="630"/>
                  </a:cubicBezTo>
                  <a:cubicBezTo>
                    <a:pt x="89" y="630"/>
                    <a:pt x="89" y="630"/>
                    <a:pt x="88" y="630"/>
                  </a:cubicBezTo>
                  <a:lnTo>
                    <a:pt x="88" y="638"/>
                  </a:lnTo>
                  <a:cubicBezTo>
                    <a:pt x="90" y="648"/>
                    <a:pt x="88" y="653"/>
                    <a:pt x="86" y="653"/>
                  </a:cubicBezTo>
                  <a:cubicBezTo>
                    <a:pt x="84" y="653"/>
                    <a:pt x="82" y="651"/>
                    <a:pt x="80" y="647"/>
                  </a:cubicBezTo>
                  <a:cubicBezTo>
                    <a:pt x="80" y="643"/>
                    <a:pt x="79" y="642"/>
                    <a:pt x="76" y="642"/>
                  </a:cubicBezTo>
                  <a:cubicBezTo>
                    <a:pt x="74" y="642"/>
                    <a:pt x="70" y="644"/>
                    <a:pt x="66" y="648"/>
                  </a:cubicBezTo>
                  <a:cubicBezTo>
                    <a:pt x="63" y="649"/>
                    <a:pt x="61" y="649"/>
                    <a:pt x="59" y="649"/>
                  </a:cubicBezTo>
                  <a:cubicBezTo>
                    <a:pt x="55" y="649"/>
                    <a:pt x="52" y="647"/>
                    <a:pt x="51" y="642"/>
                  </a:cubicBezTo>
                  <a:cubicBezTo>
                    <a:pt x="51" y="633"/>
                    <a:pt x="50" y="629"/>
                    <a:pt x="50" y="629"/>
                  </a:cubicBezTo>
                  <a:cubicBezTo>
                    <a:pt x="49" y="629"/>
                    <a:pt x="48" y="633"/>
                    <a:pt x="47" y="642"/>
                  </a:cubicBezTo>
                  <a:cubicBezTo>
                    <a:pt x="44" y="646"/>
                    <a:pt x="43" y="649"/>
                    <a:pt x="41" y="649"/>
                  </a:cubicBezTo>
                  <a:cubicBezTo>
                    <a:pt x="40" y="649"/>
                    <a:pt x="37" y="647"/>
                    <a:pt x="32" y="643"/>
                  </a:cubicBezTo>
                  <a:cubicBezTo>
                    <a:pt x="30" y="639"/>
                    <a:pt x="29" y="637"/>
                    <a:pt x="28" y="637"/>
                  </a:cubicBezTo>
                  <a:cubicBezTo>
                    <a:pt x="27" y="637"/>
                    <a:pt x="26" y="639"/>
                    <a:pt x="23" y="644"/>
                  </a:cubicBezTo>
                  <a:cubicBezTo>
                    <a:pt x="24" y="661"/>
                    <a:pt x="25" y="669"/>
                    <a:pt x="30" y="669"/>
                  </a:cubicBezTo>
                  <a:cubicBezTo>
                    <a:pt x="34" y="669"/>
                    <a:pt x="34" y="669"/>
                    <a:pt x="36" y="676"/>
                  </a:cubicBezTo>
                  <a:cubicBezTo>
                    <a:pt x="36" y="676"/>
                    <a:pt x="31" y="678"/>
                    <a:pt x="27" y="678"/>
                  </a:cubicBezTo>
                  <a:cubicBezTo>
                    <a:pt x="19" y="678"/>
                    <a:pt x="12" y="682"/>
                    <a:pt x="9" y="688"/>
                  </a:cubicBezTo>
                  <a:cubicBezTo>
                    <a:pt x="1" y="696"/>
                    <a:pt x="1" y="708"/>
                    <a:pt x="5" y="708"/>
                  </a:cubicBezTo>
                  <a:cubicBezTo>
                    <a:pt x="6" y="708"/>
                    <a:pt x="8" y="707"/>
                    <a:pt x="10" y="706"/>
                  </a:cubicBezTo>
                  <a:lnTo>
                    <a:pt x="15" y="713"/>
                  </a:lnTo>
                  <a:cubicBezTo>
                    <a:pt x="16" y="726"/>
                    <a:pt x="19" y="732"/>
                    <a:pt x="21" y="732"/>
                  </a:cubicBezTo>
                  <a:cubicBezTo>
                    <a:pt x="24" y="732"/>
                    <a:pt x="25" y="726"/>
                    <a:pt x="24" y="712"/>
                  </a:cubicBezTo>
                  <a:cubicBezTo>
                    <a:pt x="23" y="698"/>
                    <a:pt x="23" y="692"/>
                    <a:pt x="23" y="692"/>
                  </a:cubicBezTo>
                  <a:lnTo>
                    <a:pt x="23" y="692"/>
                  </a:lnTo>
                  <a:cubicBezTo>
                    <a:pt x="24" y="692"/>
                    <a:pt x="26" y="696"/>
                    <a:pt x="29" y="703"/>
                  </a:cubicBezTo>
                  <a:cubicBezTo>
                    <a:pt x="30" y="720"/>
                    <a:pt x="34" y="720"/>
                    <a:pt x="39" y="720"/>
                  </a:cubicBezTo>
                  <a:cubicBezTo>
                    <a:pt x="40" y="720"/>
                    <a:pt x="41" y="720"/>
                    <a:pt x="42" y="720"/>
                  </a:cubicBezTo>
                  <a:cubicBezTo>
                    <a:pt x="43" y="720"/>
                    <a:pt x="44" y="721"/>
                    <a:pt x="45" y="728"/>
                  </a:cubicBezTo>
                  <a:cubicBezTo>
                    <a:pt x="46" y="736"/>
                    <a:pt x="50" y="744"/>
                    <a:pt x="55" y="744"/>
                  </a:cubicBezTo>
                  <a:cubicBezTo>
                    <a:pt x="55" y="744"/>
                    <a:pt x="55" y="744"/>
                    <a:pt x="56" y="744"/>
                  </a:cubicBezTo>
                  <a:cubicBezTo>
                    <a:pt x="60" y="744"/>
                    <a:pt x="60" y="744"/>
                    <a:pt x="59" y="736"/>
                  </a:cubicBezTo>
                  <a:cubicBezTo>
                    <a:pt x="57" y="732"/>
                    <a:pt x="57" y="730"/>
                    <a:pt x="59" y="730"/>
                  </a:cubicBezTo>
                  <a:cubicBezTo>
                    <a:pt x="61" y="730"/>
                    <a:pt x="66" y="734"/>
                    <a:pt x="69" y="743"/>
                  </a:cubicBezTo>
                  <a:cubicBezTo>
                    <a:pt x="72" y="746"/>
                    <a:pt x="73" y="749"/>
                    <a:pt x="74" y="749"/>
                  </a:cubicBezTo>
                  <a:cubicBezTo>
                    <a:pt x="75" y="749"/>
                    <a:pt x="74" y="745"/>
                    <a:pt x="74" y="735"/>
                  </a:cubicBezTo>
                  <a:cubicBezTo>
                    <a:pt x="73" y="726"/>
                    <a:pt x="75" y="721"/>
                    <a:pt x="78" y="721"/>
                  </a:cubicBezTo>
                  <a:cubicBezTo>
                    <a:pt x="81" y="721"/>
                    <a:pt x="84" y="725"/>
                    <a:pt x="87" y="734"/>
                  </a:cubicBezTo>
                  <a:lnTo>
                    <a:pt x="96" y="733"/>
                  </a:lnTo>
                  <a:cubicBezTo>
                    <a:pt x="102" y="733"/>
                    <a:pt x="101" y="724"/>
                    <a:pt x="99" y="715"/>
                  </a:cubicBezTo>
                  <a:cubicBezTo>
                    <a:pt x="99" y="705"/>
                    <a:pt x="99" y="701"/>
                    <a:pt x="100" y="701"/>
                  </a:cubicBezTo>
                  <a:cubicBezTo>
                    <a:pt x="100" y="701"/>
                    <a:pt x="102" y="703"/>
                    <a:pt x="104" y="707"/>
                  </a:cubicBezTo>
                  <a:cubicBezTo>
                    <a:pt x="107" y="711"/>
                    <a:pt x="110" y="717"/>
                    <a:pt x="110" y="722"/>
                  </a:cubicBezTo>
                  <a:cubicBezTo>
                    <a:pt x="110" y="729"/>
                    <a:pt x="113" y="731"/>
                    <a:pt x="116" y="731"/>
                  </a:cubicBezTo>
                  <a:cubicBezTo>
                    <a:pt x="117" y="731"/>
                    <a:pt x="119" y="731"/>
                    <a:pt x="120" y="730"/>
                  </a:cubicBezTo>
                  <a:cubicBezTo>
                    <a:pt x="124" y="730"/>
                    <a:pt x="134" y="729"/>
                    <a:pt x="133" y="721"/>
                  </a:cubicBezTo>
                  <a:cubicBezTo>
                    <a:pt x="133" y="719"/>
                    <a:pt x="133" y="718"/>
                    <a:pt x="133" y="718"/>
                  </a:cubicBezTo>
                  <a:lnTo>
                    <a:pt x="133" y="718"/>
                  </a:lnTo>
                  <a:cubicBezTo>
                    <a:pt x="133" y="718"/>
                    <a:pt x="133" y="724"/>
                    <a:pt x="134" y="729"/>
                  </a:cubicBezTo>
                  <a:cubicBezTo>
                    <a:pt x="137" y="729"/>
                    <a:pt x="139" y="733"/>
                    <a:pt x="139" y="733"/>
                  </a:cubicBezTo>
                  <a:cubicBezTo>
                    <a:pt x="139" y="733"/>
                    <a:pt x="139" y="732"/>
                    <a:pt x="139" y="729"/>
                  </a:cubicBezTo>
                  <a:lnTo>
                    <a:pt x="139" y="729"/>
                  </a:lnTo>
                  <a:cubicBezTo>
                    <a:pt x="139" y="729"/>
                    <a:pt x="143" y="729"/>
                    <a:pt x="153" y="736"/>
                  </a:cubicBezTo>
                  <a:cubicBezTo>
                    <a:pt x="155" y="737"/>
                    <a:pt x="157" y="738"/>
                    <a:pt x="158" y="738"/>
                  </a:cubicBezTo>
                  <a:cubicBezTo>
                    <a:pt x="167" y="738"/>
                    <a:pt x="173" y="723"/>
                    <a:pt x="160" y="710"/>
                  </a:cubicBezTo>
                  <a:lnTo>
                    <a:pt x="166" y="710"/>
                  </a:lnTo>
                  <a:cubicBezTo>
                    <a:pt x="170" y="709"/>
                    <a:pt x="169" y="701"/>
                    <a:pt x="169" y="701"/>
                  </a:cubicBezTo>
                  <a:cubicBezTo>
                    <a:pt x="168" y="692"/>
                    <a:pt x="174" y="692"/>
                    <a:pt x="178" y="692"/>
                  </a:cubicBezTo>
                  <a:lnTo>
                    <a:pt x="179" y="709"/>
                  </a:lnTo>
                  <a:cubicBezTo>
                    <a:pt x="178" y="724"/>
                    <a:pt x="181" y="733"/>
                    <a:pt x="184" y="733"/>
                  </a:cubicBezTo>
                  <a:cubicBezTo>
                    <a:pt x="186" y="733"/>
                    <a:pt x="188" y="728"/>
                    <a:pt x="189" y="717"/>
                  </a:cubicBezTo>
                  <a:lnTo>
                    <a:pt x="190" y="725"/>
                  </a:lnTo>
                  <a:cubicBezTo>
                    <a:pt x="190" y="729"/>
                    <a:pt x="192" y="731"/>
                    <a:pt x="194" y="731"/>
                  </a:cubicBezTo>
                  <a:cubicBezTo>
                    <a:pt x="196" y="731"/>
                    <a:pt x="200" y="728"/>
                    <a:pt x="204" y="724"/>
                  </a:cubicBezTo>
                  <a:cubicBezTo>
                    <a:pt x="208" y="724"/>
                    <a:pt x="212" y="706"/>
                    <a:pt x="212" y="698"/>
                  </a:cubicBezTo>
                  <a:cubicBezTo>
                    <a:pt x="211" y="689"/>
                    <a:pt x="215" y="689"/>
                    <a:pt x="215" y="689"/>
                  </a:cubicBezTo>
                  <a:cubicBezTo>
                    <a:pt x="220" y="689"/>
                    <a:pt x="220" y="689"/>
                    <a:pt x="221" y="697"/>
                  </a:cubicBezTo>
                  <a:cubicBezTo>
                    <a:pt x="221" y="705"/>
                    <a:pt x="224" y="709"/>
                    <a:pt x="227" y="709"/>
                  </a:cubicBezTo>
                  <a:cubicBezTo>
                    <a:pt x="230" y="709"/>
                    <a:pt x="233" y="705"/>
                    <a:pt x="234" y="696"/>
                  </a:cubicBezTo>
                  <a:lnTo>
                    <a:pt x="235" y="704"/>
                  </a:lnTo>
                  <a:cubicBezTo>
                    <a:pt x="236" y="710"/>
                    <a:pt x="239" y="715"/>
                    <a:pt x="247" y="715"/>
                  </a:cubicBezTo>
                  <a:cubicBezTo>
                    <a:pt x="251" y="715"/>
                    <a:pt x="257" y="714"/>
                    <a:pt x="264" y="710"/>
                  </a:cubicBezTo>
                  <a:cubicBezTo>
                    <a:pt x="271" y="710"/>
                    <a:pt x="277" y="709"/>
                    <a:pt x="282" y="709"/>
                  </a:cubicBezTo>
                  <a:cubicBezTo>
                    <a:pt x="291" y="709"/>
                    <a:pt x="297" y="711"/>
                    <a:pt x="298" y="716"/>
                  </a:cubicBezTo>
                  <a:cubicBezTo>
                    <a:pt x="298" y="717"/>
                    <a:pt x="299" y="718"/>
                    <a:pt x="300" y="718"/>
                  </a:cubicBezTo>
                  <a:cubicBezTo>
                    <a:pt x="304" y="718"/>
                    <a:pt x="317" y="702"/>
                    <a:pt x="323" y="688"/>
                  </a:cubicBezTo>
                  <a:cubicBezTo>
                    <a:pt x="324" y="694"/>
                    <a:pt x="326" y="696"/>
                    <a:pt x="332" y="696"/>
                  </a:cubicBezTo>
                  <a:cubicBezTo>
                    <a:pt x="334" y="696"/>
                    <a:pt x="336" y="696"/>
                    <a:pt x="338" y="696"/>
                  </a:cubicBezTo>
                  <a:cubicBezTo>
                    <a:pt x="342" y="695"/>
                    <a:pt x="345" y="695"/>
                    <a:pt x="347" y="695"/>
                  </a:cubicBezTo>
                  <a:cubicBezTo>
                    <a:pt x="352" y="695"/>
                    <a:pt x="352" y="697"/>
                    <a:pt x="353" y="702"/>
                  </a:cubicBezTo>
                  <a:cubicBezTo>
                    <a:pt x="351" y="711"/>
                    <a:pt x="350" y="716"/>
                    <a:pt x="351" y="716"/>
                  </a:cubicBezTo>
                  <a:cubicBezTo>
                    <a:pt x="352" y="716"/>
                    <a:pt x="354" y="711"/>
                    <a:pt x="358" y="702"/>
                  </a:cubicBezTo>
                  <a:cubicBezTo>
                    <a:pt x="359" y="695"/>
                    <a:pt x="362" y="692"/>
                    <a:pt x="365" y="692"/>
                  </a:cubicBezTo>
                  <a:cubicBezTo>
                    <a:pt x="370" y="692"/>
                    <a:pt x="376" y="699"/>
                    <a:pt x="377" y="709"/>
                  </a:cubicBezTo>
                  <a:cubicBezTo>
                    <a:pt x="377" y="715"/>
                    <a:pt x="380" y="716"/>
                    <a:pt x="385" y="716"/>
                  </a:cubicBezTo>
                  <a:cubicBezTo>
                    <a:pt x="387" y="716"/>
                    <a:pt x="390" y="716"/>
                    <a:pt x="392" y="716"/>
                  </a:cubicBezTo>
                  <a:cubicBezTo>
                    <a:pt x="396" y="707"/>
                    <a:pt x="405" y="707"/>
                    <a:pt x="415" y="706"/>
                  </a:cubicBezTo>
                  <a:cubicBezTo>
                    <a:pt x="428" y="704"/>
                    <a:pt x="428" y="704"/>
                    <a:pt x="427" y="688"/>
                  </a:cubicBezTo>
                  <a:cubicBezTo>
                    <a:pt x="425" y="671"/>
                    <a:pt x="429" y="670"/>
                    <a:pt x="439" y="669"/>
                  </a:cubicBezTo>
                  <a:cubicBezTo>
                    <a:pt x="444" y="669"/>
                    <a:pt x="448" y="669"/>
                    <a:pt x="449" y="676"/>
                  </a:cubicBezTo>
                  <a:cubicBezTo>
                    <a:pt x="449" y="676"/>
                    <a:pt x="455" y="684"/>
                    <a:pt x="460" y="684"/>
                  </a:cubicBezTo>
                  <a:cubicBezTo>
                    <a:pt x="460" y="684"/>
                    <a:pt x="461" y="684"/>
                    <a:pt x="462" y="684"/>
                  </a:cubicBezTo>
                  <a:cubicBezTo>
                    <a:pt x="466" y="684"/>
                    <a:pt x="469" y="685"/>
                    <a:pt x="470" y="692"/>
                  </a:cubicBezTo>
                  <a:cubicBezTo>
                    <a:pt x="473" y="696"/>
                    <a:pt x="477" y="699"/>
                    <a:pt x="482" y="699"/>
                  </a:cubicBezTo>
                  <a:cubicBezTo>
                    <a:pt x="483" y="699"/>
                    <a:pt x="484" y="699"/>
                    <a:pt x="484" y="699"/>
                  </a:cubicBezTo>
                  <a:cubicBezTo>
                    <a:pt x="487" y="699"/>
                    <a:pt x="489" y="699"/>
                    <a:pt x="491" y="699"/>
                  </a:cubicBezTo>
                  <a:cubicBezTo>
                    <a:pt x="498" y="699"/>
                    <a:pt x="504" y="700"/>
                    <a:pt x="504" y="706"/>
                  </a:cubicBezTo>
                  <a:cubicBezTo>
                    <a:pt x="509" y="706"/>
                    <a:pt x="509" y="706"/>
                    <a:pt x="508" y="697"/>
                  </a:cubicBezTo>
                  <a:cubicBezTo>
                    <a:pt x="507" y="691"/>
                    <a:pt x="509" y="684"/>
                    <a:pt x="519" y="684"/>
                  </a:cubicBezTo>
                  <a:cubicBezTo>
                    <a:pt x="522" y="684"/>
                    <a:pt x="526" y="685"/>
                    <a:pt x="530" y="687"/>
                  </a:cubicBezTo>
                  <a:cubicBezTo>
                    <a:pt x="539" y="685"/>
                    <a:pt x="554" y="684"/>
                    <a:pt x="553" y="675"/>
                  </a:cubicBezTo>
                  <a:cubicBezTo>
                    <a:pt x="557" y="675"/>
                    <a:pt x="557" y="675"/>
                    <a:pt x="558" y="683"/>
                  </a:cubicBezTo>
                  <a:cubicBezTo>
                    <a:pt x="559" y="692"/>
                    <a:pt x="562" y="696"/>
                    <a:pt x="565" y="696"/>
                  </a:cubicBezTo>
                  <a:cubicBezTo>
                    <a:pt x="569" y="696"/>
                    <a:pt x="573" y="691"/>
                    <a:pt x="577" y="682"/>
                  </a:cubicBezTo>
                  <a:cubicBezTo>
                    <a:pt x="577" y="677"/>
                    <a:pt x="578" y="675"/>
                    <a:pt x="580" y="675"/>
                  </a:cubicBezTo>
                  <a:cubicBezTo>
                    <a:pt x="581" y="675"/>
                    <a:pt x="584" y="677"/>
                    <a:pt x="586" y="681"/>
                  </a:cubicBezTo>
                  <a:cubicBezTo>
                    <a:pt x="586" y="681"/>
                    <a:pt x="591" y="681"/>
                    <a:pt x="594" y="672"/>
                  </a:cubicBezTo>
                  <a:cubicBezTo>
                    <a:pt x="597" y="667"/>
                    <a:pt x="598" y="665"/>
                    <a:pt x="600" y="665"/>
                  </a:cubicBezTo>
                  <a:cubicBezTo>
                    <a:pt x="602" y="665"/>
                    <a:pt x="604" y="667"/>
                    <a:pt x="609" y="670"/>
                  </a:cubicBezTo>
                  <a:cubicBezTo>
                    <a:pt x="610" y="676"/>
                    <a:pt x="612" y="678"/>
                    <a:pt x="615" y="678"/>
                  </a:cubicBezTo>
                  <a:cubicBezTo>
                    <a:pt x="617" y="678"/>
                    <a:pt x="618" y="678"/>
                    <a:pt x="619" y="678"/>
                  </a:cubicBezTo>
                  <a:cubicBezTo>
                    <a:pt x="625" y="672"/>
                    <a:pt x="649" y="667"/>
                    <a:pt x="667" y="667"/>
                  </a:cubicBezTo>
                  <a:cubicBezTo>
                    <a:pt x="675" y="667"/>
                    <a:pt x="682" y="668"/>
                    <a:pt x="684" y="671"/>
                  </a:cubicBezTo>
                  <a:cubicBezTo>
                    <a:pt x="688" y="662"/>
                    <a:pt x="688" y="662"/>
                    <a:pt x="693" y="662"/>
                  </a:cubicBezTo>
                  <a:cubicBezTo>
                    <a:pt x="695" y="668"/>
                    <a:pt x="697" y="671"/>
                    <a:pt x="699" y="671"/>
                  </a:cubicBezTo>
                  <a:cubicBezTo>
                    <a:pt x="701" y="671"/>
                    <a:pt x="702" y="663"/>
                    <a:pt x="701" y="653"/>
                  </a:cubicBezTo>
                  <a:lnTo>
                    <a:pt x="692" y="653"/>
                  </a:lnTo>
                  <a:cubicBezTo>
                    <a:pt x="691" y="645"/>
                    <a:pt x="693" y="641"/>
                    <a:pt x="697" y="641"/>
                  </a:cubicBezTo>
                  <a:cubicBezTo>
                    <a:pt x="700" y="641"/>
                    <a:pt x="705" y="647"/>
                    <a:pt x="706" y="661"/>
                  </a:cubicBezTo>
                  <a:cubicBezTo>
                    <a:pt x="710" y="668"/>
                    <a:pt x="711" y="672"/>
                    <a:pt x="713" y="672"/>
                  </a:cubicBezTo>
                  <a:cubicBezTo>
                    <a:pt x="714" y="672"/>
                    <a:pt x="715" y="668"/>
                    <a:pt x="716" y="660"/>
                  </a:cubicBezTo>
                  <a:cubicBezTo>
                    <a:pt x="718" y="651"/>
                    <a:pt x="719" y="646"/>
                    <a:pt x="722" y="646"/>
                  </a:cubicBezTo>
                  <a:cubicBezTo>
                    <a:pt x="724" y="646"/>
                    <a:pt x="727" y="650"/>
                    <a:pt x="730" y="659"/>
                  </a:cubicBezTo>
                  <a:cubicBezTo>
                    <a:pt x="731" y="667"/>
                    <a:pt x="732" y="671"/>
                    <a:pt x="732" y="671"/>
                  </a:cubicBezTo>
                  <a:cubicBezTo>
                    <a:pt x="733" y="671"/>
                    <a:pt x="733" y="667"/>
                    <a:pt x="734" y="657"/>
                  </a:cubicBezTo>
                  <a:cubicBezTo>
                    <a:pt x="738" y="638"/>
                    <a:pt x="743" y="626"/>
                    <a:pt x="748" y="626"/>
                  </a:cubicBezTo>
                  <a:cubicBezTo>
                    <a:pt x="752" y="626"/>
                    <a:pt x="755" y="632"/>
                    <a:pt x="757" y="647"/>
                  </a:cubicBezTo>
                  <a:cubicBezTo>
                    <a:pt x="759" y="663"/>
                    <a:pt x="764" y="671"/>
                    <a:pt x="768" y="671"/>
                  </a:cubicBezTo>
                  <a:cubicBezTo>
                    <a:pt x="769" y="671"/>
                    <a:pt x="769" y="671"/>
                    <a:pt x="769" y="671"/>
                  </a:cubicBezTo>
                  <a:cubicBezTo>
                    <a:pt x="774" y="671"/>
                    <a:pt x="773" y="662"/>
                    <a:pt x="773" y="654"/>
                  </a:cubicBezTo>
                  <a:cubicBezTo>
                    <a:pt x="769" y="645"/>
                    <a:pt x="769" y="641"/>
                    <a:pt x="770" y="641"/>
                  </a:cubicBezTo>
                  <a:cubicBezTo>
                    <a:pt x="772" y="641"/>
                    <a:pt x="776" y="645"/>
                    <a:pt x="782" y="653"/>
                  </a:cubicBezTo>
                  <a:cubicBezTo>
                    <a:pt x="790" y="665"/>
                    <a:pt x="797" y="671"/>
                    <a:pt x="803" y="671"/>
                  </a:cubicBezTo>
                  <a:cubicBezTo>
                    <a:pt x="809" y="671"/>
                    <a:pt x="814" y="666"/>
                    <a:pt x="820" y="657"/>
                  </a:cubicBezTo>
                  <a:cubicBezTo>
                    <a:pt x="828" y="647"/>
                    <a:pt x="836" y="642"/>
                    <a:pt x="840" y="642"/>
                  </a:cubicBezTo>
                  <a:cubicBezTo>
                    <a:pt x="844" y="642"/>
                    <a:pt x="844" y="647"/>
                    <a:pt x="839" y="655"/>
                  </a:cubicBezTo>
                  <a:cubicBezTo>
                    <a:pt x="834" y="666"/>
                    <a:pt x="832" y="670"/>
                    <a:pt x="833" y="670"/>
                  </a:cubicBezTo>
                  <a:cubicBezTo>
                    <a:pt x="834" y="670"/>
                    <a:pt x="836" y="668"/>
                    <a:pt x="840" y="664"/>
                  </a:cubicBezTo>
                  <a:lnTo>
                    <a:pt x="862" y="661"/>
                  </a:lnTo>
                  <a:cubicBezTo>
                    <a:pt x="868" y="661"/>
                    <a:pt x="871" y="652"/>
                    <a:pt x="870" y="643"/>
                  </a:cubicBezTo>
                  <a:lnTo>
                    <a:pt x="870" y="643"/>
                  </a:lnTo>
                  <a:cubicBezTo>
                    <a:pt x="874" y="653"/>
                    <a:pt x="879" y="660"/>
                    <a:pt x="885" y="660"/>
                  </a:cubicBezTo>
                  <a:cubicBezTo>
                    <a:pt x="888" y="660"/>
                    <a:pt x="892" y="657"/>
                    <a:pt x="895" y="650"/>
                  </a:cubicBezTo>
                  <a:lnTo>
                    <a:pt x="904" y="648"/>
                  </a:lnTo>
                  <a:cubicBezTo>
                    <a:pt x="908" y="647"/>
                    <a:pt x="908" y="647"/>
                    <a:pt x="912" y="638"/>
                  </a:cubicBezTo>
                  <a:cubicBezTo>
                    <a:pt x="913" y="636"/>
                    <a:pt x="914" y="635"/>
                    <a:pt x="916" y="635"/>
                  </a:cubicBezTo>
                  <a:cubicBezTo>
                    <a:pt x="919" y="635"/>
                    <a:pt x="923" y="641"/>
                    <a:pt x="927" y="646"/>
                  </a:cubicBezTo>
                  <a:cubicBezTo>
                    <a:pt x="931" y="652"/>
                    <a:pt x="935" y="657"/>
                    <a:pt x="937" y="657"/>
                  </a:cubicBezTo>
                  <a:cubicBezTo>
                    <a:pt x="937" y="657"/>
                    <a:pt x="938" y="656"/>
                    <a:pt x="937" y="653"/>
                  </a:cubicBezTo>
                  <a:cubicBezTo>
                    <a:pt x="936" y="645"/>
                    <a:pt x="944" y="635"/>
                    <a:pt x="949" y="626"/>
                  </a:cubicBezTo>
                  <a:cubicBezTo>
                    <a:pt x="950" y="623"/>
                    <a:pt x="951" y="622"/>
                    <a:pt x="952" y="622"/>
                  </a:cubicBezTo>
                  <a:cubicBezTo>
                    <a:pt x="955" y="622"/>
                    <a:pt x="957" y="628"/>
                    <a:pt x="954" y="634"/>
                  </a:cubicBezTo>
                  <a:cubicBezTo>
                    <a:pt x="955" y="643"/>
                    <a:pt x="955" y="643"/>
                    <a:pt x="966" y="651"/>
                  </a:cubicBezTo>
                  <a:cubicBezTo>
                    <a:pt x="970" y="650"/>
                    <a:pt x="979" y="648"/>
                    <a:pt x="978" y="641"/>
                  </a:cubicBezTo>
                  <a:cubicBezTo>
                    <a:pt x="977" y="635"/>
                    <a:pt x="987" y="632"/>
                    <a:pt x="997" y="632"/>
                  </a:cubicBezTo>
                  <a:cubicBezTo>
                    <a:pt x="1003" y="632"/>
                    <a:pt x="1008" y="633"/>
                    <a:pt x="1010" y="636"/>
                  </a:cubicBezTo>
                  <a:lnTo>
                    <a:pt x="1020" y="635"/>
                  </a:lnTo>
                  <a:cubicBezTo>
                    <a:pt x="1025" y="635"/>
                    <a:pt x="1028" y="626"/>
                    <a:pt x="1033" y="625"/>
                  </a:cubicBezTo>
                  <a:cubicBezTo>
                    <a:pt x="1033" y="625"/>
                    <a:pt x="1037" y="625"/>
                    <a:pt x="1042" y="616"/>
                  </a:cubicBezTo>
                  <a:cubicBezTo>
                    <a:pt x="1043" y="616"/>
                    <a:pt x="1044" y="615"/>
                    <a:pt x="1045" y="615"/>
                  </a:cubicBezTo>
                  <a:cubicBezTo>
                    <a:pt x="1048" y="615"/>
                    <a:pt x="1051" y="617"/>
                    <a:pt x="1052" y="623"/>
                  </a:cubicBezTo>
                  <a:cubicBezTo>
                    <a:pt x="1053" y="614"/>
                    <a:pt x="1054" y="610"/>
                    <a:pt x="1055" y="610"/>
                  </a:cubicBezTo>
                  <a:cubicBezTo>
                    <a:pt x="1056" y="610"/>
                    <a:pt x="1057" y="614"/>
                    <a:pt x="1061" y="623"/>
                  </a:cubicBezTo>
                  <a:cubicBezTo>
                    <a:pt x="1062" y="631"/>
                    <a:pt x="1063" y="635"/>
                    <a:pt x="1063" y="635"/>
                  </a:cubicBezTo>
                  <a:cubicBezTo>
                    <a:pt x="1064" y="635"/>
                    <a:pt x="1064" y="631"/>
                    <a:pt x="1065" y="621"/>
                  </a:cubicBezTo>
                  <a:cubicBezTo>
                    <a:pt x="1068" y="617"/>
                    <a:pt x="1069" y="615"/>
                    <a:pt x="1070" y="615"/>
                  </a:cubicBezTo>
                  <a:cubicBezTo>
                    <a:pt x="1071" y="615"/>
                    <a:pt x="1073" y="617"/>
                    <a:pt x="1075" y="620"/>
                  </a:cubicBezTo>
                  <a:cubicBezTo>
                    <a:pt x="1076" y="625"/>
                    <a:pt x="1077" y="627"/>
                    <a:pt x="1078" y="627"/>
                  </a:cubicBezTo>
                  <a:cubicBezTo>
                    <a:pt x="1080" y="627"/>
                    <a:pt x="1081" y="624"/>
                    <a:pt x="1080" y="620"/>
                  </a:cubicBezTo>
                  <a:cubicBezTo>
                    <a:pt x="1081" y="609"/>
                    <a:pt x="1087" y="601"/>
                    <a:pt x="1092" y="601"/>
                  </a:cubicBezTo>
                  <a:cubicBezTo>
                    <a:pt x="1094" y="601"/>
                    <a:pt x="1096" y="603"/>
                    <a:pt x="1097" y="609"/>
                  </a:cubicBezTo>
                  <a:cubicBezTo>
                    <a:pt x="1097" y="609"/>
                    <a:pt x="1102" y="609"/>
                    <a:pt x="1106" y="600"/>
                  </a:cubicBezTo>
                  <a:cubicBezTo>
                    <a:pt x="1107" y="591"/>
                    <a:pt x="1107" y="587"/>
                    <a:pt x="1108" y="587"/>
                  </a:cubicBezTo>
                  <a:cubicBezTo>
                    <a:pt x="1109" y="587"/>
                    <a:pt x="1109" y="591"/>
                    <a:pt x="1110" y="599"/>
                  </a:cubicBezTo>
                  <a:cubicBezTo>
                    <a:pt x="1113" y="607"/>
                    <a:pt x="1116" y="611"/>
                    <a:pt x="1118" y="611"/>
                  </a:cubicBezTo>
                  <a:cubicBezTo>
                    <a:pt x="1121" y="611"/>
                    <a:pt x="1123" y="607"/>
                    <a:pt x="1124" y="598"/>
                  </a:cubicBezTo>
                  <a:cubicBezTo>
                    <a:pt x="1124" y="598"/>
                    <a:pt x="1126" y="594"/>
                    <a:pt x="1129" y="594"/>
                  </a:cubicBezTo>
                  <a:cubicBezTo>
                    <a:pt x="1130" y="594"/>
                    <a:pt x="1132" y="594"/>
                    <a:pt x="1134" y="597"/>
                  </a:cubicBezTo>
                  <a:cubicBezTo>
                    <a:pt x="1139" y="600"/>
                    <a:pt x="1149" y="603"/>
                    <a:pt x="1157" y="603"/>
                  </a:cubicBezTo>
                  <a:cubicBezTo>
                    <a:pt x="1164" y="603"/>
                    <a:pt x="1170" y="601"/>
                    <a:pt x="1166" y="592"/>
                  </a:cubicBezTo>
                  <a:lnTo>
                    <a:pt x="1175" y="591"/>
                  </a:lnTo>
                  <a:cubicBezTo>
                    <a:pt x="1180" y="595"/>
                    <a:pt x="1183" y="596"/>
                    <a:pt x="1186" y="596"/>
                  </a:cubicBezTo>
                  <a:cubicBezTo>
                    <a:pt x="1189" y="596"/>
                    <a:pt x="1192" y="594"/>
                    <a:pt x="1194" y="589"/>
                  </a:cubicBezTo>
                  <a:lnTo>
                    <a:pt x="1198" y="580"/>
                  </a:lnTo>
                  <a:cubicBezTo>
                    <a:pt x="1199" y="588"/>
                    <a:pt x="1204" y="596"/>
                    <a:pt x="1208" y="596"/>
                  </a:cubicBezTo>
                  <a:cubicBezTo>
                    <a:pt x="1208" y="596"/>
                    <a:pt x="1209" y="596"/>
                    <a:pt x="1209" y="596"/>
                  </a:cubicBezTo>
                  <a:cubicBezTo>
                    <a:pt x="1213" y="596"/>
                    <a:pt x="1213" y="596"/>
                    <a:pt x="1212" y="587"/>
                  </a:cubicBezTo>
                  <a:cubicBezTo>
                    <a:pt x="1207" y="579"/>
                    <a:pt x="1211" y="579"/>
                    <a:pt x="1216" y="578"/>
                  </a:cubicBezTo>
                  <a:cubicBezTo>
                    <a:pt x="1221" y="578"/>
                    <a:pt x="1227" y="586"/>
                    <a:pt x="1228" y="593"/>
                  </a:cubicBezTo>
                  <a:lnTo>
                    <a:pt x="1232" y="593"/>
                  </a:lnTo>
                  <a:cubicBezTo>
                    <a:pt x="1231" y="583"/>
                    <a:pt x="1232" y="579"/>
                    <a:pt x="1234" y="579"/>
                  </a:cubicBezTo>
                  <a:cubicBezTo>
                    <a:pt x="1234" y="579"/>
                    <a:pt x="1235" y="581"/>
                    <a:pt x="1236" y="584"/>
                  </a:cubicBezTo>
                  <a:cubicBezTo>
                    <a:pt x="1239" y="589"/>
                    <a:pt x="1243" y="591"/>
                    <a:pt x="1248" y="591"/>
                  </a:cubicBezTo>
                  <a:cubicBezTo>
                    <a:pt x="1249" y="591"/>
                    <a:pt x="1250" y="591"/>
                    <a:pt x="1250" y="591"/>
                  </a:cubicBezTo>
                  <a:cubicBezTo>
                    <a:pt x="1250" y="588"/>
                    <a:pt x="1251" y="587"/>
                    <a:pt x="1251" y="587"/>
                  </a:cubicBezTo>
                  <a:cubicBezTo>
                    <a:pt x="1253" y="587"/>
                    <a:pt x="1254" y="590"/>
                    <a:pt x="1250" y="591"/>
                  </a:cubicBezTo>
                  <a:lnTo>
                    <a:pt x="1252" y="599"/>
                  </a:lnTo>
                  <a:cubicBezTo>
                    <a:pt x="1254" y="601"/>
                    <a:pt x="1255" y="602"/>
                    <a:pt x="1256" y="602"/>
                  </a:cubicBezTo>
                  <a:cubicBezTo>
                    <a:pt x="1258" y="602"/>
                    <a:pt x="1257" y="596"/>
                    <a:pt x="1256" y="590"/>
                  </a:cubicBezTo>
                  <a:lnTo>
                    <a:pt x="1265" y="589"/>
                  </a:lnTo>
                  <a:cubicBezTo>
                    <a:pt x="1270" y="589"/>
                    <a:pt x="1274" y="588"/>
                    <a:pt x="1268" y="580"/>
                  </a:cubicBezTo>
                  <a:cubicBezTo>
                    <a:pt x="1267" y="572"/>
                    <a:pt x="1266" y="563"/>
                    <a:pt x="1271" y="563"/>
                  </a:cubicBezTo>
                  <a:cubicBezTo>
                    <a:pt x="1270" y="560"/>
                    <a:pt x="1271" y="559"/>
                    <a:pt x="1271" y="559"/>
                  </a:cubicBezTo>
                  <a:cubicBezTo>
                    <a:pt x="1272" y="559"/>
                    <a:pt x="1274" y="562"/>
                    <a:pt x="1271" y="563"/>
                  </a:cubicBezTo>
                  <a:cubicBezTo>
                    <a:pt x="1272" y="571"/>
                    <a:pt x="1273" y="579"/>
                    <a:pt x="1277" y="579"/>
                  </a:cubicBezTo>
                  <a:cubicBezTo>
                    <a:pt x="1277" y="579"/>
                    <a:pt x="1277" y="579"/>
                    <a:pt x="1277" y="579"/>
                  </a:cubicBezTo>
                  <a:cubicBezTo>
                    <a:pt x="1282" y="579"/>
                    <a:pt x="1283" y="587"/>
                    <a:pt x="1283" y="587"/>
                  </a:cubicBezTo>
                  <a:cubicBezTo>
                    <a:pt x="1282" y="594"/>
                    <a:pt x="1284" y="596"/>
                    <a:pt x="1287" y="596"/>
                  </a:cubicBezTo>
                  <a:cubicBezTo>
                    <a:pt x="1292" y="596"/>
                    <a:pt x="1300" y="590"/>
                    <a:pt x="1302" y="584"/>
                  </a:cubicBezTo>
                  <a:cubicBezTo>
                    <a:pt x="1306" y="575"/>
                    <a:pt x="1308" y="570"/>
                    <a:pt x="1311" y="570"/>
                  </a:cubicBezTo>
                  <a:cubicBezTo>
                    <a:pt x="1313" y="570"/>
                    <a:pt x="1314" y="575"/>
                    <a:pt x="1316" y="583"/>
                  </a:cubicBezTo>
                  <a:cubicBezTo>
                    <a:pt x="1316" y="588"/>
                    <a:pt x="1317" y="590"/>
                    <a:pt x="1318" y="590"/>
                  </a:cubicBezTo>
                  <a:cubicBezTo>
                    <a:pt x="1321" y="590"/>
                    <a:pt x="1326" y="574"/>
                    <a:pt x="1327" y="555"/>
                  </a:cubicBezTo>
                  <a:lnTo>
                    <a:pt x="1328" y="529"/>
                  </a:lnTo>
                  <a:lnTo>
                    <a:pt x="1331" y="555"/>
                  </a:lnTo>
                  <a:cubicBezTo>
                    <a:pt x="1336" y="574"/>
                    <a:pt x="1339" y="582"/>
                    <a:pt x="1342" y="582"/>
                  </a:cubicBezTo>
                  <a:cubicBezTo>
                    <a:pt x="1344" y="582"/>
                    <a:pt x="1347" y="578"/>
                    <a:pt x="1353" y="570"/>
                  </a:cubicBezTo>
                  <a:cubicBezTo>
                    <a:pt x="1357" y="565"/>
                    <a:pt x="1359" y="562"/>
                    <a:pt x="1360" y="562"/>
                  </a:cubicBezTo>
                  <a:cubicBezTo>
                    <a:pt x="1361" y="562"/>
                    <a:pt x="1361" y="564"/>
                    <a:pt x="1361" y="569"/>
                  </a:cubicBezTo>
                  <a:cubicBezTo>
                    <a:pt x="1362" y="574"/>
                    <a:pt x="1364" y="576"/>
                    <a:pt x="1370" y="576"/>
                  </a:cubicBezTo>
                  <a:cubicBezTo>
                    <a:pt x="1373" y="576"/>
                    <a:pt x="1377" y="575"/>
                    <a:pt x="1382" y="574"/>
                  </a:cubicBezTo>
                  <a:cubicBezTo>
                    <a:pt x="1395" y="573"/>
                    <a:pt x="1400" y="572"/>
                    <a:pt x="1399" y="564"/>
                  </a:cubicBezTo>
                  <a:lnTo>
                    <a:pt x="1407" y="562"/>
                  </a:lnTo>
                  <a:cubicBezTo>
                    <a:pt x="1410" y="568"/>
                    <a:pt x="1413" y="571"/>
                    <a:pt x="1415" y="571"/>
                  </a:cubicBezTo>
                  <a:cubicBezTo>
                    <a:pt x="1419" y="571"/>
                    <a:pt x="1421" y="563"/>
                    <a:pt x="1416" y="553"/>
                  </a:cubicBezTo>
                  <a:lnTo>
                    <a:pt x="1425" y="552"/>
                  </a:lnTo>
                  <a:lnTo>
                    <a:pt x="1427" y="560"/>
                  </a:lnTo>
                  <a:cubicBezTo>
                    <a:pt x="1427" y="565"/>
                    <a:pt x="1430" y="567"/>
                    <a:pt x="1439" y="567"/>
                  </a:cubicBezTo>
                  <a:cubicBezTo>
                    <a:pt x="1446" y="567"/>
                    <a:pt x="1457" y="565"/>
                    <a:pt x="1474" y="563"/>
                  </a:cubicBezTo>
                  <a:cubicBezTo>
                    <a:pt x="1516" y="558"/>
                    <a:pt x="1521" y="556"/>
                    <a:pt x="1519" y="540"/>
                  </a:cubicBezTo>
                  <a:cubicBezTo>
                    <a:pt x="1520" y="530"/>
                    <a:pt x="1521" y="526"/>
                    <a:pt x="1523" y="526"/>
                  </a:cubicBezTo>
                  <a:cubicBezTo>
                    <a:pt x="1525" y="526"/>
                    <a:pt x="1526" y="530"/>
                    <a:pt x="1528" y="538"/>
                  </a:cubicBezTo>
                  <a:cubicBezTo>
                    <a:pt x="1528" y="544"/>
                    <a:pt x="1531" y="550"/>
                    <a:pt x="1533" y="550"/>
                  </a:cubicBezTo>
                  <a:cubicBezTo>
                    <a:pt x="1533" y="550"/>
                    <a:pt x="1533" y="549"/>
                    <a:pt x="1533" y="546"/>
                  </a:cubicBezTo>
                  <a:cubicBezTo>
                    <a:pt x="1534" y="546"/>
                    <a:pt x="1535" y="546"/>
                    <a:pt x="1535" y="546"/>
                  </a:cubicBezTo>
                  <a:cubicBezTo>
                    <a:pt x="1540" y="546"/>
                    <a:pt x="1545" y="549"/>
                    <a:pt x="1549" y="553"/>
                  </a:cubicBezTo>
                  <a:cubicBezTo>
                    <a:pt x="1555" y="559"/>
                    <a:pt x="1559" y="561"/>
                    <a:pt x="1562" y="561"/>
                  </a:cubicBezTo>
                  <a:cubicBezTo>
                    <a:pt x="1566" y="561"/>
                    <a:pt x="1567" y="555"/>
                    <a:pt x="1567" y="550"/>
                  </a:cubicBezTo>
                  <a:cubicBezTo>
                    <a:pt x="1564" y="543"/>
                    <a:pt x="1563" y="541"/>
                    <a:pt x="1564" y="541"/>
                  </a:cubicBezTo>
                  <a:lnTo>
                    <a:pt x="1564" y="541"/>
                  </a:lnTo>
                  <a:cubicBezTo>
                    <a:pt x="1565" y="541"/>
                    <a:pt x="1568" y="545"/>
                    <a:pt x="1571" y="550"/>
                  </a:cubicBezTo>
                  <a:cubicBezTo>
                    <a:pt x="1576" y="555"/>
                    <a:pt x="1580" y="560"/>
                    <a:pt x="1582" y="560"/>
                  </a:cubicBezTo>
                  <a:cubicBezTo>
                    <a:pt x="1583" y="560"/>
                    <a:pt x="1583" y="559"/>
                    <a:pt x="1582" y="556"/>
                  </a:cubicBezTo>
                  <a:cubicBezTo>
                    <a:pt x="1585" y="551"/>
                    <a:pt x="1596" y="544"/>
                    <a:pt x="1605" y="544"/>
                  </a:cubicBezTo>
                  <a:cubicBezTo>
                    <a:pt x="1610" y="544"/>
                    <a:pt x="1614" y="546"/>
                    <a:pt x="1615" y="552"/>
                  </a:cubicBezTo>
                  <a:lnTo>
                    <a:pt x="1624" y="551"/>
                  </a:lnTo>
                  <a:cubicBezTo>
                    <a:pt x="1623" y="543"/>
                    <a:pt x="1632" y="541"/>
                    <a:pt x="1641" y="540"/>
                  </a:cubicBezTo>
                  <a:cubicBezTo>
                    <a:pt x="1644" y="539"/>
                    <a:pt x="1646" y="539"/>
                    <a:pt x="1648" y="539"/>
                  </a:cubicBezTo>
                  <a:cubicBezTo>
                    <a:pt x="1653" y="539"/>
                    <a:pt x="1656" y="541"/>
                    <a:pt x="1657" y="546"/>
                  </a:cubicBezTo>
                  <a:cubicBezTo>
                    <a:pt x="1655" y="551"/>
                    <a:pt x="1655" y="553"/>
                    <a:pt x="1657" y="553"/>
                  </a:cubicBezTo>
                  <a:cubicBezTo>
                    <a:pt x="1658" y="553"/>
                    <a:pt x="1661" y="550"/>
                    <a:pt x="1665" y="545"/>
                  </a:cubicBezTo>
                  <a:cubicBezTo>
                    <a:pt x="1670" y="544"/>
                    <a:pt x="1672" y="527"/>
                    <a:pt x="1678" y="526"/>
                  </a:cubicBezTo>
                  <a:cubicBezTo>
                    <a:pt x="1676" y="518"/>
                    <a:pt x="1679" y="509"/>
                    <a:pt x="1685" y="508"/>
                  </a:cubicBezTo>
                  <a:lnTo>
                    <a:pt x="1686" y="517"/>
                  </a:lnTo>
                  <a:lnTo>
                    <a:pt x="1688" y="534"/>
                  </a:lnTo>
                  <a:cubicBezTo>
                    <a:pt x="1692" y="533"/>
                    <a:pt x="1697" y="533"/>
                    <a:pt x="1696" y="524"/>
                  </a:cubicBezTo>
                  <a:lnTo>
                    <a:pt x="1696" y="524"/>
                  </a:lnTo>
                  <a:cubicBezTo>
                    <a:pt x="1699" y="529"/>
                    <a:pt x="1703" y="530"/>
                    <a:pt x="1707" y="530"/>
                  </a:cubicBezTo>
                  <a:cubicBezTo>
                    <a:pt x="1710" y="530"/>
                    <a:pt x="1712" y="530"/>
                    <a:pt x="1716" y="529"/>
                  </a:cubicBezTo>
                  <a:cubicBezTo>
                    <a:pt x="1725" y="528"/>
                    <a:pt x="1734" y="527"/>
                    <a:pt x="1737" y="518"/>
                  </a:cubicBezTo>
                  <a:cubicBezTo>
                    <a:pt x="1741" y="525"/>
                    <a:pt x="1748" y="528"/>
                    <a:pt x="1755" y="528"/>
                  </a:cubicBezTo>
                  <a:cubicBezTo>
                    <a:pt x="1764" y="528"/>
                    <a:pt x="1772" y="523"/>
                    <a:pt x="1774" y="513"/>
                  </a:cubicBezTo>
                  <a:cubicBezTo>
                    <a:pt x="1774" y="508"/>
                    <a:pt x="1775" y="506"/>
                    <a:pt x="1777" y="506"/>
                  </a:cubicBezTo>
                  <a:cubicBezTo>
                    <a:pt x="1779" y="506"/>
                    <a:pt x="1781" y="508"/>
                    <a:pt x="1784" y="512"/>
                  </a:cubicBezTo>
                  <a:cubicBezTo>
                    <a:pt x="1787" y="515"/>
                    <a:pt x="1789" y="517"/>
                    <a:pt x="1790" y="517"/>
                  </a:cubicBezTo>
                  <a:cubicBezTo>
                    <a:pt x="1791" y="517"/>
                    <a:pt x="1792" y="515"/>
                    <a:pt x="1793" y="510"/>
                  </a:cubicBezTo>
                  <a:cubicBezTo>
                    <a:pt x="1795" y="507"/>
                    <a:pt x="1796" y="506"/>
                    <a:pt x="1798" y="506"/>
                  </a:cubicBezTo>
                  <a:cubicBezTo>
                    <a:pt x="1801" y="506"/>
                    <a:pt x="1805" y="511"/>
                    <a:pt x="1809" y="516"/>
                  </a:cubicBezTo>
                  <a:cubicBezTo>
                    <a:pt x="1813" y="525"/>
                    <a:pt x="1816" y="529"/>
                    <a:pt x="1818" y="529"/>
                  </a:cubicBezTo>
                  <a:cubicBezTo>
                    <a:pt x="1820" y="529"/>
                    <a:pt x="1822" y="527"/>
                    <a:pt x="1824" y="523"/>
                  </a:cubicBezTo>
                  <a:cubicBezTo>
                    <a:pt x="1829" y="516"/>
                    <a:pt x="1837" y="512"/>
                    <a:pt x="1846" y="510"/>
                  </a:cubicBezTo>
                  <a:cubicBezTo>
                    <a:pt x="1854" y="501"/>
                    <a:pt x="1858" y="500"/>
                    <a:pt x="1853" y="492"/>
                  </a:cubicBezTo>
                  <a:cubicBezTo>
                    <a:pt x="1852" y="487"/>
                    <a:pt x="1853" y="481"/>
                    <a:pt x="1854" y="476"/>
                  </a:cubicBezTo>
                  <a:cubicBezTo>
                    <a:pt x="1857" y="472"/>
                    <a:pt x="1859" y="471"/>
                    <a:pt x="1860" y="471"/>
                  </a:cubicBezTo>
                  <a:cubicBezTo>
                    <a:pt x="1862" y="471"/>
                    <a:pt x="1862" y="474"/>
                    <a:pt x="1858" y="475"/>
                  </a:cubicBezTo>
                  <a:cubicBezTo>
                    <a:pt x="1851" y="485"/>
                    <a:pt x="1855" y="484"/>
                    <a:pt x="1862" y="491"/>
                  </a:cubicBezTo>
                  <a:cubicBezTo>
                    <a:pt x="1865" y="496"/>
                    <a:pt x="1870" y="498"/>
                    <a:pt x="1876" y="498"/>
                  </a:cubicBezTo>
                  <a:cubicBezTo>
                    <a:pt x="1878" y="498"/>
                    <a:pt x="1880" y="498"/>
                    <a:pt x="1882" y="497"/>
                  </a:cubicBezTo>
                  <a:lnTo>
                    <a:pt x="1900" y="495"/>
                  </a:lnTo>
                  <a:cubicBezTo>
                    <a:pt x="1907" y="497"/>
                    <a:pt x="1912" y="499"/>
                    <a:pt x="1915" y="499"/>
                  </a:cubicBezTo>
                  <a:cubicBezTo>
                    <a:pt x="1919" y="499"/>
                    <a:pt x="1920" y="496"/>
                    <a:pt x="1919" y="491"/>
                  </a:cubicBezTo>
                  <a:cubicBezTo>
                    <a:pt x="1919" y="489"/>
                    <a:pt x="1918" y="487"/>
                    <a:pt x="1918" y="485"/>
                  </a:cubicBezTo>
                  <a:lnTo>
                    <a:pt x="1918" y="485"/>
                  </a:lnTo>
                  <a:cubicBezTo>
                    <a:pt x="1921" y="490"/>
                    <a:pt x="1930" y="492"/>
                    <a:pt x="1939" y="492"/>
                  </a:cubicBezTo>
                  <a:cubicBezTo>
                    <a:pt x="1956" y="492"/>
                    <a:pt x="1976" y="485"/>
                    <a:pt x="1977" y="475"/>
                  </a:cubicBezTo>
                  <a:lnTo>
                    <a:pt x="1978" y="482"/>
                  </a:lnTo>
                  <a:cubicBezTo>
                    <a:pt x="1980" y="488"/>
                    <a:pt x="1982" y="490"/>
                    <a:pt x="1987" y="490"/>
                  </a:cubicBezTo>
                  <a:cubicBezTo>
                    <a:pt x="1989" y="490"/>
                    <a:pt x="1991" y="489"/>
                    <a:pt x="1994" y="489"/>
                  </a:cubicBezTo>
                  <a:cubicBezTo>
                    <a:pt x="2005" y="484"/>
                    <a:pt x="2018" y="479"/>
                    <a:pt x="2030" y="475"/>
                  </a:cubicBezTo>
                  <a:cubicBezTo>
                    <a:pt x="2048" y="472"/>
                    <a:pt x="2063" y="470"/>
                    <a:pt x="2060" y="461"/>
                  </a:cubicBezTo>
                  <a:cubicBezTo>
                    <a:pt x="2066" y="461"/>
                    <a:pt x="2066" y="461"/>
                    <a:pt x="2067" y="469"/>
                  </a:cubicBezTo>
                  <a:cubicBezTo>
                    <a:pt x="2065" y="476"/>
                    <a:pt x="2066" y="477"/>
                    <a:pt x="2069" y="477"/>
                  </a:cubicBezTo>
                  <a:cubicBezTo>
                    <a:pt x="2070" y="477"/>
                    <a:pt x="2072" y="477"/>
                    <a:pt x="2073" y="477"/>
                  </a:cubicBezTo>
                  <a:cubicBezTo>
                    <a:pt x="2077" y="476"/>
                    <a:pt x="2076" y="468"/>
                    <a:pt x="2075" y="459"/>
                  </a:cubicBezTo>
                  <a:cubicBezTo>
                    <a:pt x="2074" y="454"/>
                    <a:pt x="2075" y="452"/>
                    <a:pt x="2078" y="452"/>
                  </a:cubicBezTo>
                  <a:cubicBezTo>
                    <a:pt x="2081" y="452"/>
                    <a:pt x="2084" y="454"/>
                    <a:pt x="2088" y="457"/>
                  </a:cubicBezTo>
                  <a:cubicBezTo>
                    <a:pt x="2093" y="459"/>
                    <a:pt x="2098" y="460"/>
                    <a:pt x="2104" y="460"/>
                  </a:cubicBezTo>
                  <a:cubicBezTo>
                    <a:pt x="2112" y="460"/>
                    <a:pt x="2120" y="457"/>
                    <a:pt x="2125" y="451"/>
                  </a:cubicBezTo>
                  <a:cubicBezTo>
                    <a:pt x="2126" y="451"/>
                    <a:pt x="2127" y="451"/>
                    <a:pt x="2128" y="451"/>
                  </a:cubicBezTo>
                  <a:cubicBezTo>
                    <a:pt x="2132" y="451"/>
                    <a:pt x="2135" y="452"/>
                    <a:pt x="2137" y="458"/>
                  </a:cubicBezTo>
                  <a:cubicBezTo>
                    <a:pt x="2140" y="462"/>
                    <a:pt x="2144" y="466"/>
                    <a:pt x="2149" y="466"/>
                  </a:cubicBezTo>
                  <a:cubicBezTo>
                    <a:pt x="2153" y="466"/>
                    <a:pt x="2156" y="463"/>
                    <a:pt x="2159" y="454"/>
                  </a:cubicBezTo>
                  <a:cubicBezTo>
                    <a:pt x="2164" y="454"/>
                    <a:pt x="2164" y="454"/>
                    <a:pt x="2166" y="462"/>
                  </a:cubicBezTo>
                  <a:cubicBezTo>
                    <a:pt x="2169" y="467"/>
                    <a:pt x="2171" y="471"/>
                    <a:pt x="2172" y="471"/>
                  </a:cubicBezTo>
                  <a:cubicBezTo>
                    <a:pt x="2173" y="471"/>
                    <a:pt x="2174" y="468"/>
                    <a:pt x="2175" y="461"/>
                  </a:cubicBezTo>
                  <a:cubicBezTo>
                    <a:pt x="2180" y="455"/>
                    <a:pt x="2187" y="452"/>
                    <a:pt x="2194" y="452"/>
                  </a:cubicBezTo>
                  <a:cubicBezTo>
                    <a:pt x="2199" y="452"/>
                    <a:pt x="2203" y="453"/>
                    <a:pt x="2207" y="455"/>
                  </a:cubicBezTo>
                  <a:cubicBezTo>
                    <a:pt x="2212" y="455"/>
                    <a:pt x="2216" y="454"/>
                    <a:pt x="2215" y="446"/>
                  </a:cubicBezTo>
                  <a:lnTo>
                    <a:pt x="2214" y="438"/>
                  </a:lnTo>
                  <a:lnTo>
                    <a:pt x="2214" y="438"/>
                  </a:lnTo>
                  <a:cubicBezTo>
                    <a:pt x="2217" y="445"/>
                    <a:pt x="2219" y="449"/>
                    <a:pt x="2220" y="449"/>
                  </a:cubicBezTo>
                  <a:cubicBezTo>
                    <a:pt x="2221" y="449"/>
                    <a:pt x="2222" y="445"/>
                    <a:pt x="2223" y="436"/>
                  </a:cubicBezTo>
                  <a:cubicBezTo>
                    <a:pt x="2222" y="432"/>
                    <a:pt x="2223" y="430"/>
                    <a:pt x="2225" y="430"/>
                  </a:cubicBezTo>
                  <a:cubicBezTo>
                    <a:pt x="2226" y="430"/>
                    <a:pt x="2227" y="431"/>
                    <a:pt x="2228" y="435"/>
                  </a:cubicBezTo>
                  <a:cubicBezTo>
                    <a:pt x="2232" y="441"/>
                    <a:pt x="2236" y="442"/>
                    <a:pt x="2238" y="442"/>
                  </a:cubicBezTo>
                  <a:cubicBezTo>
                    <a:pt x="2238" y="442"/>
                    <a:pt x="2239" y="442"/>
                    <a:pt x="2239" y="442"/>
                  </a:cubicBezTo>
                  <a:cubicBezTo>
                    <a:pt x="2254" y="435"/>
                    <a:pt x="2270" y="430"/>
                    <a:pt x="2288" y="425"/>
                  </a:cubicBezTo>
                  <a:cubicBezTo>
                    <a:pt x="2325" y="420"/>
                    <a:pt x="2339" y="417"/>
                    <a:pt x="2337" y="408"/>
                  </a:cubicBezTo>
                  <a:cubicBezTo>
                    <a:pt x="2339" y="404"/>
                    <a:pt x="2339" y="401"/>
                    <a:pt x="2340" y="401"/>
                  </a:cubicBezTo>
                  <a:cubicBezTo>
                    <a:pt x="2341" y="401"/>
                    <a:pt x="2343" y="403"/>
                    <a:pt x="2346" y="407"/>
                  </a:cubicBezTo>
                  <a:cubicBezTo>
                    <a:pt x="2349" y="411"/>
                    <a:pt x="2353" y="414"/>
                    <a:pt x="2357" y="414"/>
                  </a:cubicBezTo>
                  <a:cubicBezTo>
                    <a:pt x="2359" y="414"/>
                    <a:pt x="2360" y="413"/>
                    <a:pt x="2362" y="413"/>
                  </a:cubicBezTo>
                  <a:cubicBezTo>
                    <a:pt x="2363" y="413"/>
                    <a:pt x="2364" y="413"/>
                    <a:pt x="2365" y="413"/>
                  </a:cubicBezTo>
                  <a:cubicBezTo>
                    <a:pt x="2368" y="413"/>
                    <a:pt x="2371" y="413"/>
                    <a:pt x="2372" y="420"/>
                  </a:cubicBezTo>
                  <a:cubicBezTo>
                    <a:pt x="2376" y="411"/>
                    <a:pt x="2376" y="411"/>
                    <a:pt x="2380" y="411"/>
                  </a:cubicBezTo>
                  <a:cubicBezTo>
                    <a:pt x="2381" y="414"/>
                    <a:pt x="2382" y="416"/>
                    <a:pt x="2384" y="416"/>
                  </a:cubicBezTo>
                  <a:cubicBezTo>
                    <a:pt x="2386" y="416"/>
                    <a:pt x="2388" y="413"/>
                    <a:pt x="2389" y="408"/>
                  </a:cubicBezTo>
                  <a:cubicBezTo>
                    <a:pt x="2390" y="400"/>
                    <a:pt x="2391" y="396"/>
                    <a:pt x="2391" y="396"/>
                  </a:cubicBezTo>
                  <a:cubicBezTo>
                    <a:pt x="2392" y="396"/>
                    <a:pt x="2392" y="400"/>
                    <a:pt x="2394" y="408"/>
                  </a:cubicBezTo>
                  <a:cubicBezTo>
                    <a:pt x="2395" y="414"/>
                    <a:pt x="2402" y="418"/>
                    <a:pt x="2405" y="418"/>
                  </a:cubicBezTo>
                  <a:cubicBezTo>
                    <a:pt x="2406" y="418"/>
                    <a:pt x="2407" y="417"/>
                    <a:pt x="2405" y="415"/>
                  </a:cubicBezTo>
                  <a:cubicBezTo>
                    <a:pt x="2404" y="406"/>
                    <a:pt x="2413" y="405"/>
                    <a:pt x="2416" y="396"/>
                  </a:cubicBezTo>
                  <a:cubicBezTo>
                    <a:pt x="2417" y="396"/>
                    <a:pt x="2419" y="395"/>
                    <a:pt x="2420" y="395"/>
                  </a:cubicBezTo>
                  <a:cubicBezTo>
                    <a:pt x="2423" y="395"/>
                    <a:pt x="2425" y="397"/>
                    <a:pt x="2426" y="403"/>
                  </a:cubicBezTo>
                  <a:cubicBezTo>
                    <a:pt x="2428" y="404"/>
                    <a:pt x="2430" y="405"/>
                    <a:pt x="2432" y="405"/>
                  </a:cubicBezTo>
                  <a:cubicBezTo>
                    <a:pt x="2441" y="405"/>
                    <a:pt x="2455" y="396"/>
                    <a:pt x="2457" y="388"/>
                  </a:cubicBezTo>
                  <a:cubicBezTo>
                    <a:pt x="2456" y="384"/>
                    <a:pt x="2457" y="382"/>
                    <a:pt x="2459" y="382"/>
                  </a:cubicBezTo>
                  <a:cubicBezTo>
                    <a:pt x="2460" y="382"/>
                    <a:pt x="2461" y="384"/>
                    <a:pt x="2462" y="388"/>
                  </a:cubicBezTo>
                  <a:cubicBezTo>
                    <a:pt x="2463" y="394"/>
                    <a:pt x="2465" y="395"/>
                    <a:pt x="2469" y="395"/>
                  </a:cubicBezTo>
                  <a:cubicBezTo>
                    <a:pt x="2470" y="395"/>
                    <a:pt x="2472" y="395"/>
                    <a:pt x="2473" y="395"/>
                  </a:cubicBezTo>
                  <a:cubicBezTo>
                    <a:pt x="2474" y="392"/>
                    <a:pt x="2475" y="391"/>
                    <a:pt x="2475" y="391"/>
                  </a:cubicBezTo>
                  <a:cubicBezTo>
                    <a:pt x="2477" y="391"/>
                    <a:pt x="2478" y="397"/>
                    <a:pt x="2479" y="403"/>
                  </a:cubicBezTo>
                  <a:cubicBezTo>
                    <a:pt x="2477" y="409"/>
                    <a:pt x="2478" y="410"/>
                    <a:pt x="2482" y="410"/>
                  </a:cubicBezTo>
                  <a:cubicBezTo>
                    <a:pt x="2484" y="410"/>
                    <a:pt x="2487" y="410"/>
                    <a:pt x="2490" y="409"/>
                  </a:cubicBezTo>
                  <a:cubicBezTo>
                    <a:pt x="2492" y="399"/>
                    <a:pt x="2511" y="397"/>
                    <a:pt x="2525" y="394"/>
                  </a:cubicBezTo>
                  <a:cubicBezTo>
                    <a:pt x="2548" y="390"/>
                    <a:pt x="2551" y="381"/>
                    <a:pt x="2557" y="362"/>
                  </a:cubicBezTo>
                  <a:lnTo>
                    <a:pt x="2558" y="346"/>
                  </a:lnTo>
                  <a:lnTo>
                    <a:pt x="2562" y="361"/>
                  </a:lnTo>
                  <a:cubicBezTo>
                    <a:pt x="2564" y="370"/>
                    <a:pt x="2567" y="378"/>
                    <a:pt x="2571" y="386"/>
                  </a:cubicBezTo>
                  <a:cubicBezTo>
                    <a:pt x="2575" y="385"/>
                    <a:pt x="2574" y="377"/>
                    <a:pt x="2573" y="369"/>
                  </a:cubicBezTo>
                  <a:cubicBezTo>
                    <a:pt x="2572" y="364"/>
                    <a:pt x="2573" y="361"/>
                    <a:pt x="2576" y="361"/>
                  </a:cubicBezTo>
                  <a:cubicBezTo>
                    <a:pt x="2578" y="361"/>
                    <a:pt x="2582" y="363"/>
                    <a:pt x="2586" y="366"/>
                  </a:cubicBezTo>
                  <a:cubicBezTo>
                    <a:pt x="2592" y="369"/>
                    <a:pt x="2595" y="370"/>
                    <a:pt x="2598" y="370"/>
                  </a:cubicBezTo>
                  <a:cubicBezTo>
                    <a:pt x="2601" y="370"/>
                    <a:pt x="2603" y="368"/>
                    <a:pt x="2604" y="362"/>
                  </a:cubicBezTo>
                  <a:cubicBezTo>
                    <a:pt x="2606" y="362"/>
                    <a:pt x="2607" y="362"/>
                    <a:pt x="2608" y="362"/>
                  </a:cubicBezTo>
                  <a:cubicBezTo>
                    <a:pt x="2613" y="362"/>
                    <a:pt x="2617" y="364"/>
                    <a:pt x="2620" y="369"/>
                  </a:cubicBezTo>
                  <a:cubicBezTo>
                    <a:pt x="2625" y="368"/>
                    <a:pt x="2625" y="368"/>
                    <a:pt x="2623" y="360"/>
                  </a:cubicBezTo>
                  <a:cubicBezTo>
                    <a:pt x="2623" y="355"/>
                    <a:pt x="2624" y="353"/>
                    <a:pt x="2626" y="353"/>
                  </a:cubicBezTo>
                  <a:cubicBezTo>
                    <a:pt x="2628" y="353"/>
                    <a:pt x="2630" y="354"/>
                    <a:pt x="2632" y="358"/>
                  </a:cubicBezTo>
                  <a:cubicBezTo>
                    <a:pt x="2637" y="366"/>
                    <a:pt x="2643" y="370"/>
                    <a:pt x="2647" y="370"/>
                  </a:cubicBezTo>
                  <a:cubicBezTo>
                    <a:pt x="2651" y="370"/>
                    <a:pt x="2653" y="367"/>
                    <a:pt x="2653" y="363"/>
                  </a:cubicBezTo>
                  <a:cubicBezTo>
                    <a:pt x="2652" y="355"/>
                    <a:pt x="2656" y="355"/>
                    <a:pt x="2661" y="353"/>
                  </a:cubicBezTo>
                  <a:cubicBezTo>
                    <a:pt x="2666" y="353"/>
                    <a:pt x="2672" y="349"/>
                    <a:pt x="2673" y="342"/>
                  </a:cubicBezTo>
                  <a:lnTo>
                    <a:pt x="2682" y="341"/>
                  </a:lnTo>
                  <a:cubicBezTo>
                    <a:pt x="2682" y="341"/>
                    <a:pt x="2682" y="341"/>
                    <a:pt x="2683" y="341"/>
                  </a:cubicBezTo>
                  <a:cubicBezTo>
                    <a:pt x="2686" y="341"/>
                    <a:pt x="2683" y="349"/>
                    <a:pt x="2678" y="350"/>
                  </a:cubicBezTo>
                  <a:lnTo>
                    <a:pt x="2685" y="358"/>
                  </a:lnTo>
                  <a:cubicBezTo>
                    <a:pt x="2694" y="356"/>
                    <a:pt x="2699" y="355"/>
                    <a:pt x="2702" y="346"/>
                  </a:cubicBezTo>
                  <a:cubicBezTo>
                    <a:pt x="2703" y="337"/>
                    <a:pt x="2703" y="333"/>
                    <a:pt x="2703" y="333"/>
                  </a:cubicBezTo>
                  <a:cubicBezTo>
                    <a:pt x="2704" y="333"/>
                    <a:pt x="2705" y="337"/>
                    <a:pt x="2707" y="346"/>
                  </a:cubicBezTo>
                  <a:cubicBezTo>
                    <a:pt x="2707" y="351"/>
                    <a:pt x="2711" y="356"/>
                    <a:pt x="2714" y="356"/>
                  </a:cubicBezTo>
                  <a:cubicBezTo>
                    <a:pt x="2715" y="356"/>
                    <a:pt x="2717" y="355"/>
                    <a:pt x="2718" y="352"/>
                  </a:cubicBezTo>
                  <a:cubicBezTo>
                    <a:pt x="2718" y="344"/>
                    <a:pt x="2720" y="341"/>
                    <a:pt x="2721" y="341"/>
                  </a:cubicBezTo>
                  <a:cubicBezTo>
                    <a:pt x="2723" y="341"/>
                    <a:pt x="2725" y="346"/>
                    <a:pt x="2727" y="350"/>
                  </a:cubicBezTo>
                  <a:cubicBezTo>
                    <a:pt x="2726" y="359"/>
                    <a:pt x="2726" y="363"/>
                    <a:pt x="2727" y="363"/>
                  </a:cubicBezTo>
                  <a:cubicBezTo>
                    <a:pt x="2729" y="363"/>
                    <a:pt x="2733" y="358"/>
                    <a:pt x="2740" y="348"/>
                  </a:cubicBezTo>
                  <a:cubicBezTo>
                    <a:pt x="2749" y="346"/>
                    <a:pt x="2766" y="334"/>
                    <a:pt x="2781" y="331"/>
                  </a:cubicBezTo>
                  <a:cubicBezTo>
                    <a:pt x="2789" y="329"/>
                    <a:pt x="2795" y="328"/>
                    <a:pt x="2800" y="328"/>
                  </a:cubicBezTo>
                  <a:cubicBezTo>
                    <a:pt x="2806" y="328"/>
                    <a:pt x="2810" y="330"/>
                    <a:pt x="2814" y="334"/>
                  </a:cubicBezTo>
                  <a:cubicBezTo>
                    <a:pt x="2814" y="335"/>
                    <a:pt x="2814" y="335"/>
                    <a:pt x="2814" y="335"/>
                  </a:cubicBezTo>
                  <a:lnTo>
                    <a:pt x="2814" y="335"/>
                  </a:lnTo>
                  <a:cubicBezTo>
                    <a:pt x="2814" y="325"/>
                    <a:pt x="2820" y="324"/>
                    <a:pt x="2831" y="322"/>
                  </a:cubicBezTo>
                  <a:cubicBezTo>
                    <a:pt x="2834" y="323"/>
                    <a:pt x="2837" y="324"/>
                    <a:pt x="2839" y="324"/>
                  </a:cubicBezTo>
                  <a:cubicBezTo>
                    <a:pt x="2848" y="324"/>
                    <a:pt x="2855" y="318"/>
                    <a:pt x="2857" y="309"/>
                  </a:cubicBezTo>
                  <a:lnTo>
                    <a:pt x="2857" y="309"/>
                  </a:lnTo>
                  <a:lnTo>
                    <a:pt x="2848" y="311"/>
                  </a:lnTo>
                  <a:cubicBezTo>
                    <a:pt x="2846" y="300"/>
                    <a:pt x="2847" y="296"/>
                    <a:pt x="2851" y="296"/>
                  </a:cubicBezTo>
                  <a:cubicBezTo>
                    <a:pt x="2853" y="296"/>
                    <a:pt x="2856" y="297"/>
                    <a:pt x="2860" y="300"/>
                  </a:cubicBezTo>
                  <a:cubicBezTo>
                    <a:pt x="2860" y="299"/>
                    <a:pt x="2861" y="299"/>
                    <a:pt x="2861" y="299"/>
                  </a:cubicBezTo>
                  <a:cubicBezTo>
                    <a:pt x="2865" y="299"/>
                    <a:pt x="2866" y="308"/>
                    <a:pt x="2868" y="315"/>
                  </a:cubicBezTo>
                  <a:cubicBezTo>
                    <a:pt x="2869" y="323"/>
                    <a:pt x="2875" y="330"/>
                    <a:pt x="2879" y="330"/>
                  </a:cubicBezTo>
                  <a:cubicBezTo>
                    <a:pt x="2880" y="330"/>
                    <a:pt x="2880" y="330"/>
                    <a:pt x="2880" y="330"/>
                  </a:cubicBezTo>
                  <a:cubicBezTo>
                    <a:pt x="2885" y="330"/>
                    <a:pt x="2889" y="329"/>
                    <a:pt x="2884" y="321"/>
                  </a:cubicBezTo>
                  <a:cubicBezTo>
                    <a:pt x="2882" y="313"/>
                    <a:pt x="2882" y="313"/>
                    <a:pt x="2886" y="312"/>
                  </a:cubicBezTo>
                  <a:cubicBezTo>
                    <a:pt x="2893" y="312"/>
                    <a:pt x="2897" y="307"/>
                    <a:pt x="2898" y="301"/>
                  </a:cubicBezTo>
                  <a:cubicBezTo>
                    <a:pt x="2897" y="293"/>
                    <a:pt x="2902" y="292"/>
                    <a:pt x="2906" y="291"/>
                  </a:cubicBezTo>
                  <a:cubicBezTo>
                    <a:pt x="2909" y="294"/>
                    <a:pt x="2913" y="296"/>
                    <a:pt x="2919" y="296"/>
                  </a:cubicBezTo>
                  <a:cubicBezTo>
                    <a:pt x="2920" y="296"/>
                    <a:pt x="2921" y="296"/>
                    <a:pt x="2922" y="296"/>
                  </a:cubicBezTo>
                  <a:lnTo>
                    <a:pt x="2922" y="296"/>
                  </a:lnTo>
                  <a:cubicBezTo>
                    <a:pt x="2922" y="299"/>
                    <a:pt x="2923" y="302"/>
                    <a:pt x="2923" y="305"/>
                  </a:cubicBezTo>
                  <a:cubicBezTo>
                    <a:pt x="2924" y="311"/>
                    <a:pt x="2927" y="316"/>
                    <a:pt x="2931" y="321"/>
                  </a:cubicBezTo>
                  <a:cubicBezTo>
                    <a:pt x="2935" y="320"/>
                    <a:pt x="2934" y="312"/>
                    <a:pt x="2934" y="312"/>
                  </a:cubicBezTo>
                  <a:cubicBezTo>
                    <a:pt x="2932" y="304"/>
                    <a:pt x="3043" y="282"/>
                    <a:pt x="3057" y="279"/>
                  </a:cubicBezTo>
                  <a:cubicBezTo>
                    <a:pt x="3061" y="282"/>
                    <a:pt x="3065" y="283"/>
                    <a:pt x="3069" y="283"/>
                  </a:cubicBezTo>
                  <a:cubicBezTo>
                    <a:pt x="3075" y="283"/>
                    <a:pt x="3079" y="280"/>
                    <a:pt x="3074" y="276"/>
                  </a:cubicBezTo>
                  <a:cubicBezTo>
                    <a:pt x="3073" y="267"/>
                    <a:pt x="3096" y="263"/>
                    <a:pt x="3124" y="258"/>
                  </a:cubicBezTo>
                  <a:cubicBezTo>
                    <a:pt x="3156" y="251"/>
                    <a:pt x="3179" y="247"/>
                    <a:pt x="3178" y="239"/>
                  </a:cubicBezTo>
                  <a:lnTo>
                    <a:pt x="3191" y="236"/>
                  </a:lnTo>
                  <a:cubicBezTo>
                    <a:pt x="3200" y="234"/>
                    <a:pt x="3208" y="223"/>
                    <a:pt x="3212" y="223"/>
                  </a:cubicBezTo>
                  <a:cubicBezTo>
                    <a:pt x="3214" y="218"/>
                    <a:pt x="3215" y="215"/>
                    <a:pt x="3217" y="215"/>
                  </a:cubicBezTo>
                  <a:cubicBezTo>
                    <a:pt x="3218" y="215"/>
                    <a:pt x="3218" y="217"/>
                    <a:pt x="3217" y="222"/>
                  </a:cubicBezTo>
                  <a:cubicBezTo>
                    <a:pt x="3219" y="230"/>
                    <a:pt x="3220" y="238"/>
                    <a:pt x="3224" y="238"/>
                  </a:cubicBezTo>
                  <a:cubicBezTo>
                    <a:pt x="3224" y="238"/>
                    <a:pt x="3225" y="238"/>
                    <a:pt x="3225" y="238"/>
                  </a:cubicBezTo>
                  <a:cubicBezTo>
                    <a:pt x="3234" y="236"/>
                    <a:pt x="3233" y="228"/>
                    <a:pt x="3230" y="219"/>
                  </a:cubicBezTo>
                  <a:cubicBezTo>
                    <a:pt x="3229" y="211"/>
                    <a:pt x="3234" y="210"/>
                    <a:pt x="3234" y="210"/>
                  </a:cubicBezTo>
                  <a:cubicBezTo>
                    <a:pt x="3235" y="209"/>
                    <a:pt x="3236" y="209"/>
                    <a:pt x="3236" y="209"/>
                  </a:cubicBezTo>
                  <a:cubicBezTo>
                    <a:pt x="3238" y="209"/>
                    <a:pt x="3239" y="211"/>
                    <a:pt x="3239" y="218"/>
                  </a:cubicBezTo>
                  <a:cubicBezTo>
                    <a:pt x="3242" y="225"/>
                    <a:pt x="3243" y="233"/>
                    <a:pt x="3243" y="233"/>
                  </a:cubicBezTo>
                  <a:lnTo>
                    <a:pt x="3248" y="233"/>
                  </a:lnTo>
                  <a:cubicBezTo>
                    <a:pt x="3246" y="224"/>
                    <a:pt x="3251" y="223"/>
                    <a:pt x="3251" y="223"/>
                  </a:cubicBezTo>
                  <a:cubicBezTo>
                    <a:pt x="3251" y="223"/>
                    <a:pt x="3252" y="223"/>
                    <a:pt x="3253" y="223"/>
                  </a:cubicBezTo>
                  <a:cubicBezTo>
                    <a:pt x="3255" y="223"/>
                    <a:pt x="3256" y="226"/>
                    <a:pt x="3258" y="239"/>
                  </a:cubicBezTo>
                  <a:cubicBezTo>
                    <a:pt x="3260" y="247"/>
                    <a:pt x="3262" y="251"/>
                    <a:pt x="3264" y="251"/>
                  </a:cubicBezTo>
                  <a:cubicBezTo>
                    <a:pt x="3266" y="251"/>
                    <a:pt x="3267" y="247"/>
                    <a:pt x="3267" y="238"/>
                  </a:cubicBezTo>
                  <a:lnTo>
                    <a:pt x="3275" y="228"/>
                  </a:lnTo>
                  <a:cubicBezTo>
                    <a:pt x="3277" y="232"/>
                    <a:pt x="3279" y="234"/>
                    <a:pt x="3281" y="234"/>
                  </a:cubicBezTo>
                  <a:cubicBezTo>
                    <a:pt x="3286" y="234"/>
                    <a:pt x="3290" y="222"/>
                    <a:pt x="3292" y="215"/>
                  </a:cubicBezTo>
                  <a:cubicBezTo>
                    <a:pt x="3296" y="223"/>
                    <a:pt x="3299" y="226"/>
                    <a:pt x="3301" y="226"/>
                  </a:cubicBezTo>
                  <a:cubicBezTo>
                    <a:pt x="3303" y="226"/>
                    <a:pt x="3305" y="222"/>
                    <a:pt x="3306" y="212"/>
                  </a:cubicBezTo>
                  <a:cubicBezTo>
                    <a:pt x="3305" y="208"/>
                    <a:pt x="3306" y="206"/>
                    <a:pt x="3308" y="206"/>
                  </a:cubicBezTo>
                  <a:cubicBezTo>
                    <a:pt x="3310" y="206"/>
                    <a:pt x="3312" y="207"/>
                    <a:pt x="3315" y="211"/>
                  </a:cubicBezTo>
                  <a:cubicBezTo>
                    <a:pt x="3319" y="215"/>
                    <a:pt x="3322" y="216"/>
                    <a:pt x="3326" y="216"/>
                  </a:cubicBezTo>
                  <a:cubicBezTo>
                    <a:pt x="3329" y="216"/>
                    <a:pt x="3331" y="216"/>
                    <a:pt x="3335" y="215"/>
                  </a:cubicBezTo>
                  <a:cubicBezTo>
                    <a:pt x="3338" y="205"/>
                    <a:pt x="3369" y="199"/>
                    <a:pt x="3406" y="192"/>
                  </a:cubicBezTo>
                  <a:cubicBezTo>
                    <a:pt x="3448" y="183"/>
                    <a:pt x="3475" y="177"/>
                    <a:pt x="3474" y="168"/>
                  </a:cubicBezTo>
                  <a:cubicBezTo>
                    <a:pt x="3478" y="168"/>
                    <a:pt x="3478" y="168"/>
                    <a:pt x="3485" y="175"/>
                  </a:cubicBezTo>
                  <a:cubicBezTo>
                    <a:pt x="3485" y="179"/>
                    <a:pt x="3486" y="181"/>
                    <a:pt x="3487" y="181"/>
                  </a:cubicBezTo>
                  <a:cubicBezTo>
                    <a:pt x="3489" y="181"/>
                    <a:pt x="3491" y="176"/>
                    <a:pt x="3492" y="165"/>
                  </a:cubicBezTo>
                  <a:cubicBezTo>
                    <a:pt x="3494" y="160"/>
                    <a:pt x="3494" y="154"/>
                    <a:pt x="3494" y="154"/>
                  </a:cubicBezTo>
                  <a:cubicBezTo>
                    <a:pt x="3494" y="154"/>
                    <a:pt x="3495" y="157"/>
                    <a:pt x="3496" y="164"/>
                  </a:cubicBezTo>
                  <a:cubicBezTo>
                    <a:pt x="3497" y="168"/>
                    <a:pt x="3500" y="170"/>
                    <a:pt x="3506" y="170"/>
                  </a:cubicBezTo>
                  <a:cubicBezTo>
                    <a:pt x="3510" y="170"/>
                    <a:pt x="3517" y="168"/>
                    <a:pt x="3525" y="166"/>
                  </a:cubicBezTo>
                  <a:cubicBezTo>
                    <a:pt x="3540" y="164"/>
                    <a:pt x="3558" y="159"/>
                    <a:pt x="3556" y="151"/>
                  </a:cubicBezTo>
                  <a:cubicBezTo>
                    <a:pt x="3560" y="146"/>
                    <a:pt x="3562" y="143"/>
                    <a:pt x="3562" y="143"/>
                  </a:cubicBezTo>
                  <a:lnTo>
                    <a:pt x="3562" y="143"/>
                  </a:lnTo>
                  <a:cubicBezTo>
                    <a:pt x="3563" y="143"/>
                    <a:pt x="3562" y="145"/>
                    <a:pt x="3560" y="150"/>
                  </a:cubicBezTo>
                  <a:cubicBezTo>
                    <a:pt x="3560" y="159"/>
                    <a:pt x="3567" y="165"/>
                    <a:pt x="3575" y="165"/>
                  </a:cubicBezTo>
                  <a:cubicBezTo>
                    <a:pt x="3582" y="165"/>
                    <a:pt x="3590" y="161"/>
                    <a:pt x="3595" y="151"/>
                  </a:cubicBezTo>
                  <a:cubicBezTo>
                    <a:pt x="3596" y="151"/>
                    <a:pt x="3598" y="151"/>
                    <a:pt x="3599" y="151"/>
                  </a:cubicBezTo>
                  <a:cubicBezTo>
                    <a:pt x="3602" y="151"/>
                    <a:pt x="3605" y="152"/>
                    <a:pt x="3606" y="158"/>
                  </a:cubicBezTo>
                  <a:cubicBezTo>
                    <a:pt x="3611" y="157"/>
                    <a:pt x="3615" y="156"/>
                    <a:pt x="3626" y="145"/>
                  </a:cubicBezTo>
                  <a:lnTo>
                    <a:pt x="3659" y="138"/>
                  </a:lnTo>
                  <a:cubicBezTo>
                    <a:pt x="3666" y="136"/>
                    <a:pt x="3671" y="131"/>
                    <a:pt x="3675" y="126"/>
                  </a:cubicBezTo>
                  <a:lnTo>
                    <a:pt x="3680" y="125"/>
                  </a:lnTo>
                  <a:cubicBezTo>
                    <a:pt x="3681" y="127"/>
                    <a:pt x="3684" y="129"/>
                    <a:pt x="3690" y="129"/>
                  </a:cubicBezTo>
                  <a:cubicBezTo>
                    <a:pt x="3700" y="129"/>
                    <a:pt x="3716" y="125"/>
                    <a:pt x="3736" y="120"/>
                  </a:cubicBezTo>
                  <a:cubicBezTo>
                    <a:pt x="3758" y="115"/>
                    <a:pt x="3778" y="111"/>
                    <a:pt x="3790" y="111"/>
                  </a:cubicBezTo>
                  <a:cubicBezTo>
                    <a:pt x="3796" y="111"/>
                    <a:pt x="3800" y="112"/>
                    <a:pt x="3802" y="114"/>
                  </a:cubicBezTo>
                  <a:cubicBezTo>
                    <a:pt x="3802" y="114"/>
                    <a:pt x="3807" y="113"/>
                    <a:pt x="3809" y="104"/>
                  </a:cubicBezTo>
                  <a:cubicBezTo>
                    <a:pt x="3810" y="93"/>
                    <a:pt x="3812" y="88"/>
                    <a:pt x="3815" y="88"/>
                  </a:cubicBezTo>
                  <a:cubicBezTo>
                    <a:pt x="3817" y="88"/>
                    <a:pt x="3819" y="90"/>
                    <a:pt x="3822" y="93"/>
                  </a:cubicBezTo>
                  <a:cubicBezTo>
                    <a:pt x="3824" y="100"/>
                    <a:pt x="3829" y="102"/>
                    <a:pt x="3834" y="102"/>
                  </a:cubicBezTo>
                  <a:cubicBezTo>
                    <a:pt x="3842" y="102"/>
                    <a:pt x="3850" y="96"/>
                    <a:pt x="3848" y="86"/>
                  </a:cubicBezTo>
                  <a:cubicBezTo>
                    <a:pt x="3848" y="84"/>
                    <a:pt x="3848" y="83"/>
                    <a:pt x="3848" y="83"/>
                  </a:cubicBezTo>
                  <a:lnTo>
                    <a:pt x="3848" y="83"/>
                  </a:lnTo>
                  <a:cubicBezTo>
                    <a:pt x="3848" y="83"/>
                    <a:pt x="3849" y="89"/>
                    <a:pt x="3851" y="94"/>
                  </a:cubicBezTo>
                  <a:cubicBezTo>
                    <a:pt x="3854" y="99"/>
                    <a:pt x="3857" y="102"/>
                    <a:pt x="3860" y="102"/>
                  </a:cubicBezTo>
                  <a:cubicBezTo>
                    <a:pt x="3866" y="102"/>
                    <a:pt x="3871" y="93"/>
                    <a:pt x="3872" y="81"/>
                  </a:cubicBezTo>
                  <a:cubicBezTo>
                    <a:pt x="3876" y="86"/>
                    <a:pt x="3880" y="91"/>
                    <a:pt x="3883" y="91"/>
                  </a:cubicBezTo>
                  <a:cubicBezTo>
                    <a:pt x="3885" y="91"/>
                    <a:pt x="3887" y="89"/>
                    <a:pt x="3888" y="86"/>
                  </a:cubicBezTo>
                  <a:cubicBezTo>
                    <a:pt x="3889" y="86"/>
                    <a:pt x="3889" y="86"/>
                    <a:pt x="3890" y="86"/>
                  </a:cubicBezTo>
                  <a:cubicBezTo>
                    <a:pt x="3892" y="86"/>
                    <a:pt x="3893" y="89"/>
                    <a:pt x="3896" y="102"/>
                  </a:cubicBezTo>
                  <a:cubicBezTo>
                    <a:pt x="3898" y="110"/>
                    <a:pt x="3900" y="118"/>
                    <a:pt x="3904" y="118"/>
                  </a:cubicBezTo>
                  <a:cubicBezTo>
                    <a:pt x="3904" y="118"/>
                    <a:pt x="3904" y="118"/>
                    <a:pt x="3905" y="118"/>
                  </a:cubicBezTo>
                  <a:cubicBezTo>
                    <a:pt x="3909" y="117"/>
                    <a:pt x="3907" y="109"/>
                    <a:pt x="3905" y="100"/>
                  </a:cubicBezTo>
                  <a:lnTo>
                    <a:pt x="3915" y="98"/>
                  </a:lnTo>
                  <a:cubicBezTo>
                    <a:pt x="3915" y="98"/>
                    <a:pt x="3919" y="96"/>
                    <a:pt x="3917" y="89"/>
                  </a:cubicBezTo>
                  <a:cubicBezTo>
                    <a:pt x="3915" y="81"/>
                    <a:pt x="3919" y="80"/>
                    <a:pt x="3924" y="79"/>
                  </a:cubicBezTo>
                  <a:cubicBezTo>
                    <a:pt x="3924" y="81"/>
                    <a:pt x="3925" y="82"/>
                    <a:pt x="3925" y="82"/>
                  </a:cubicBezTo>
                  <a:cubicBezTo>
                    <a:pt x="3926" y="82"/>
                    <a:pt x="3926" y="75"/>
                    <a:pt x="3921" y="70"/>
                  </a:cubicBezTo>
                  <a:cubicBezTo>
                    <a:pt x="3920" y="62"/>
                    <a:pt x="3918" y="54"/>
                    <a:pt x="3923" y="53"/>
                  </a:cubicBezTo>
                  <a:cubicBezTo>
                    <a:pt x="3923" y="53"/>
                    <a:pt x="3920" y="44"/>
                    <a:pt x="3918" y="36"/>
                  </a:cubicBezTo>
                  <a:cubicBezTo>
                    <a:pt x="3915" y="19"/>
                    <a:pt x="3912" y="11"/>
                    <a:pt x="3901" y="5"/>
                  </a:cubicBezTo>
                  <a:cubicBezTo>
                    <a:pt x="3892" y="2"/>
                    <a:pt x="3884" y="0"/>
                    <a:pt x="3878" y="0"/>
                  </a:cubicBezTo>
                  <a:close/>
                  <a:moveTo>
                    <a:pt x="1129" y="752"/>
                  </a:moveTo>
                  <a:cubicBezTo>
                    <a:pt x="1127" y="757"/>
                    <a:pt x="1126" y="763"/>
                    <a:pt x="1127" y="770"/>
                  </a:cubicBezTo>
                  <a:cubicBezTo>
                    <a:pt x="1127" y="773"/>
                    <a:pt x="1128" y="775"/>
                    <a:pt x="1130" y="775"/>
                  </a:cubicBezTo>
                  <a:cubicBezTo>
                    <a:pt x="1131" y="775"/>
                    <a:pt x="1134" y="770"/>
                    <a:pt x="1135" y="759"/>
                  </a:cubicBezTo>
                  <a:cubicBezTo>
                    <a:pt x="1134" y="752"/>
                    <a:pt x="1134" y="752"/>
                    <a:pt x="1129" y="752"/>
                  </a:cubicBezTo>
                  <a:close/>
                  <a:moveTo>
                    <a:pt x="88" y="801"/>
                  </a:moveTo>
                  <a:cubicBezTo>
                    <a:pt x="86" y="807"/>
                    <a:pt x="85" y="813"/>
                    <a:pt x="85" y="819"/>
                  </a:cubicBezTo>
                  <a:lnTo>
                    <a:pt x="91" y="819"/>
                  </a:lnTo>
                  <a:cubicBezTo>
                    <a:pt x="95" y="818"/>
                    <a:pt x="94" y="810"/>
                    <a:pt x="93" y="80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2" name="Google Shape;9012;p33"/>
            <p:cNvSpPr/>
            <p:nvPr/>
          </p:nvSpPr>
          <p:spPr>
            <a:xfrm>
              <a:off x="1809149" y="2729390"/>
              <a:ext cx="385785" cy="78715"/>
            </a:xfrm>
            <a:custGeom>
              <a:avLst/>
              <a:gdLst/>
              <a:ahLst/>
              <a:cxnLst/>
              <a:rect l="l" t="t" r="r" b="b"/>
              <a:pathLst>
                <a:path w="3862" h="788" extrusionOk="0">
                  <a:moveTo>
                    <a:pt x="3819" y="10"/>
                  </a:moveTo>
                  <a:cubicBezTo>
                    <a:pt x="3822" y="10"/>
                    <a:pt x="3823" y="22"/>
                    <a:pt x="3820" y="35"/>
                  </a:cubicBezTo>
                  <a:cubicBezTo>
                    <a:pt x="3819" y="44"/>
                    <a:pt x="3819" y="48"/>
                    <a:pt x="3818" y="48"/>
                  </a:cubicBezTo>
                  <a:cubicBezTo>
                    <a:pt x="3818" y="48"/>
                    <a:pt x="3817" y="44"/>
                    <a:pt x="3815" y="36"/>
                  </a:cubicBezTo>
                  <a:cubicBezTo>
                    <a:pt x="3813" y="28"/>
                    <a:pt x="3811" y="19"/>
                    <a:pt x="3815" y="18"/>
                  </a:cubicBezTo>
                  <a:cubicBezTo>
                    <a:pt x="3817" y="13"/>
                    <a:pt x="3818" y="10"/>
                    <a:pt x="3819" y="10"/>
                  </a:cubicBezTo>
                  <a:close/>
                  <a:moveTo>
                    <a:pt x="3189" y="166"/>
                  </a:moveTo>
                  <a:cubicBezTo>
                    <a:pt x="3194" y="166"/>
                    <a:pt x="3194" y="166"/>
                    <a:pt x="3196" y="174"/>
                  </a:cubicBezTo>
                  <a:cubicBezTo>
                    <a:pt x="3197" y="182"/>
                    <a:pt x="3195" y="192"/>
                    <a:pt x="3190" y="193"/>
                  </a:cubicBezTo>
                  <a:cubicBezTo>
                    <a:pt x="3186" y="193"/>
                    <a:pt x="3183" y="177"/>
                    <a:pt x="3189" y="166"/>
                  </a:cubicBezTo>
                  <a:close/>
                  <a:moveTo>
                    <a:pt x="3047" y="226"/>
                  </a:moveTo>
                  <a:cubicBezTo>
                    <a:pt x="3047" y="226"/>
                    <a:pt x="3048" y="227"/>
                    <a:pt x="3048" y="230"/>
                  </a:cubicBezTo>
                  <a:cubicBezTo>
                    <a:pt x="3049" y="236"/>
                    <a:pt x="3049" y="241"/>
                    <a:pt x="3047" y="248"/>
                  </a:cubicBezTo>
                  <a:cubicBezTo>
                    <a:pt x="3047" y="248"/>
                    <a:pt x="3046" y="252"/>
                    <a:pt x="3045" y="252"/>
                  </a:cubicBezTo>
                  <a:cubicBezTo>
                    <a:pt x="3044" y="252"/>
                    <a:pt x="3043" y="251"/>
                    <a:pt x="3042" y="248"/>
                  </a:cubicBezTo>
                  <a:lnTo>
                    <a:pt x="3041" y="240"/>
                  </a:lnTo>
                  <a:cubicBezTo>
                    <a:pt x="3043" y="234"/>
                    <a:pt x="3045" y="226"/>
                    <a:pt x="3047" y="226"/>
                  </a:cubicBezTo>
                  <a:close/>
                  <a:moveTo>
                    <a:pt x="2701" y="252"/>
                  </a:moveTo>
                  <a:lnTo>
                    <a:pt x="2701" y="252"/>
                  </a:lnTo>
                  <a:cubicBezTo>
                    <a:pt x="2702" y="261"/>
                    <a:pt x="2705" y="269"/>
                    <a:pt x="2700" y="270"/>
                  </a:cubicBezTo>
                  <a:lnTo>
                    <a:pt x="2693" y="262"/>
                  </a:lnTo>
                  <a:lnTo>
                    <a:pt x="2697" y="254"/>
                  </a:lnTo>
                  <a:lnTo>
                    <a:pt x="2701" y="252"/>
                  </a:lnTo>
                  <a:close/>
                  <a:moveTo>
                    <a:pt x="2863" y="266"/>
                  </a:moveTo>
                  <a:cubicBezTo>
                    <a:pt x="2867" y="266"/>
                    <a:pt x="2870" y="274"/>
                    <a:pt x="2870" y="274"/>
                  </a:cubicBezTo>
                  <a:cubicBezTo>
                    <a:pt x="2870" y="274"/>
                    <a:pt x="2871" y="282"/>
                    <a:pt x="2866" y="283"/>
                  </a:cubicBezTo>
                  <a:cubicBezTo>
                    <a:pt x="2863" y="278"/>
                    <a:pt x="2860" y="273"/>
                    <a:pt x="2858" y="267"/>
                  </a:cubicBezTo>
                  <a:lnTo>
                    <a:pt x="2863" y="266"/>
                  </a:lnTo>
                  <a:close/>
                  <a:moveTo>
                    <a:pt x="2647" y="272"/>
                  </a:moveTo>
                  <a:cubicBezTo>
                    <a:pt x="2649" y="272"/>
                    <a:pt x="2649" y="274"/>
                    <a:pt x="2650" y="279"/>
                  </a:cubicBezTo>
                  <a:cubicBezTo>
                    <a:pt x="2650" y="279"/>
                    <a:pt x="2652" y="288"/>
                    <a:pt x="2647" y="288"/>
                  </a:cubicBezTo>
                  <a:lnTo>
                    <a:pt x="2641" y="282"/>
                  </a:lnTo>
                  <a:cubicBezTo>
                    <a:pt x="2640" y="273"/>
                    <a:pt x="2644" y="273"/>
                    <a:pt x="2644" y="273"/>
                  </a:cubicBezTo>
                  <a:cubicBezTo>
                    <a:pt x="2645" y="272"/>
                    <a:pt x="2646" y="272"/>
                    <a:pt x="2647" y="272"/>
                  </a:cubicBezTo>
                  <a:close/>
                  <a:moveTo>
                    <a:pt x="2824" y="291"/>
                  </a:moveTo>
                  <a:cubicBezTo>
                    <a:pt x="2826" y="291"/>
                    <a:pt x="2826" y="293"/>
                    <a:pt x="2827" y="298"/>
                  </a:cubicBezTo>
                  <a:lnTo>
                    <a:pt x="2822" y="299"/>
                  </a:lnTo>
                  <a:lnTo>
                    <a:pt x="2817" y="292"/>
                  </a:lnTo>
                  <a:lnTo>
                    <a:pt x="2821" y="292"/>
                  </a:lnTo>
                  <a:cubicBezTo>
                    <a:pt x="2823" y="291"/>
                    <a:pt x="2823" y="291"/>
                    <a:pt x="2824" y="291"/>
                  </a:cubicBezTo>
                  <a:close/>
                  <a:moveTo>
                    <a:pt x="2440" y="304"/>
                  </a:moveTo>
                  <a:cubicBezTo>
                    <a:pt x="2440" y="304"/>
                    <a:pt x="2440" y="305"/>
                    <a:pt x="2441" y="308"/>
                  </a:cubicBezTo>
                  <a:lnTo>
                    <a:pt x="2441" y="308"/>
                  </a:lnTo>
                  <a:cubicBezTo>
                    <a:pt x="2441" y="308"/>
                    <a:pt x="2441" y="308"/>
                    <a:pt x="2441" y="307"/>
                  </a:cubicBezTo>
                  <a:cubicBezTo>
                    <a:pt x="2440" y="305"/>
                    <a:pt x="2440" y="304"/>
                    <a:pt x="2440" y="304"/>
                  </a:cubicBezTo>
                  <a:close/>
                  <a:moveTo>
                    <a:pt x="2778" y="299"/>
                  </a:moveTo>
                  <a:cubicBezTo>
                    <a:pt x="2780" y="299"/>
                    <a:pt x="2780" y="301"/>
                    <a:pt x="2782" y="307"/>
                  </a:cubicBezTo>
                  <a:lnTo>
                    <a:pt x="2778" y="308"/>
                  </a:lnTo>
                  <a:lnTo>
                    <a:pt x="2771" y="301"/>
                  </a:lnTo>
                  <a:lnTo>
                    <a:pt x="2775" y="299"/>
                  </a:lnTo>
                  <a:cubicBezTo>
                    <a:pt x="2777" y="299"/>
                    <a:pt x="2777" y="299"/>
                    <a:pt x="2778" y="299"/>
                  </a:cubicBezTo>
                  <a:close/>
                  <a:moveTo>
                    <a:pt x="2813" y="306"/>
                  </a:moveTo>
                  <a:cubicBezTo>
                    <a:pt x="2813" y="306"/>
                    <a:pt x="2812" y="307"/>
                    <a:pt x="2811" y="311"/>
                  </a:cubicBezTo>
                  <a:cubicBezTo>
                    <a:pt x="2814" y="310"/>
                    <a:pt x="2814" y="306"/>
                    <a:pt x="2813" y="306"/>
                  </a:cubicBezTo>
                  <a:close/>
                  <a:moveTo>
                    <a:pt x="2745" y="299"/>
                  </a:moveTo>
                  <a:cubicBezTo>
                    <a:pt x="2747" y="299"/>
                    <a:pt x="2748" y="301"/>
                    <a:pt x="2748" y="305"/>
                  </a:cubicBezTo>
                  <a:cubicBezTo>
                    <a:pt x="2751" y="313"/>
                    <a:pt x="2751" y="313"/>
                    <a:pt x="2746" y="314"/>
                  </a:cubicBezTo>
                  <a:cubicBezTo>
                    <a:pt x="2744" y="314"/>
                    <a:pt x="2742" y="315"/>
                    <a:pt x="2741" y="315"/>
                  </a:cubicBezTo>
                  <a:cubicBezTo>
                    <a:pt x="2737" y="315"/>
                    <a:pt x="2738" y="313"/>
                    <a:pt x="2739" y="306"/>
                  </a:cubicBezTo>
                  <a:cubicBezTo>
                    <a:pt x="2741" y="301"/>
                    <a:pt x="2743" y="299"/>
                    <a:pt x="2745" y="299"/>
                  </a:cubicBezTo>
                  <a:close/>
                  <a:moveTo>
                    <a:pt x="2771" y="343"/>
                  </a:moveTo>
                  <a:cubicBezTo>
                    <a:pt x="2771" y="344"/>
                    <a:pt x="2771" y="344"/>
                    <a:pt x="2771" y="344"/>
                  </a:cubicBezTo>
                  <a:cubicBezTo>
                    <a:pt x="2771" y="344"/>
                    <a:pt x="2771" y="345"/>
                    <a:pt x="2771" y="345"/>
                  </a:cubicBezTo>
                  <a:lnTo>
                    <a:pt x="2771" y="345"/>
                  </a:lnTo>
                  <a:cubicBezTo>
                    <a:pt x="2771" y="344"/>
                    <a:pt x="2771" y="344"/>
                    <a:pt x="2771" y="343"/>
                  </a:cubicBezTo>
                  <a:close/>
                  <a:moveTo>
                    <a:pt x="2771" y="345"/>
                  </a:moveTo>
                  <a:cubicBezTo>
                    <a:pt x="2772" y="348"/>
                    <a:pt x="2773" y="349"/>
                    <a:pt x="2773" y="349"/>
                  </a:cubicBezTo>
                  <a:cubicBezTo>
                    <a:pt x="2774" y="349"/>
                    <a:pt x="2773" y="347"/>
                    <a:pt x="2771" y="345"/>
                  </a:cubicBezTo>
                  <a:close/>
                  <a:moveTo>
                    <a:pt x="2277" y="386"/>
                  </a:moveTo>
                  <a:cubicBezTo>
                    <a:pt x="2278" y="395"/>
                    <a:pt x="2280" y="403"/>
                    <a:pt x="2275" y="404"/>
                  </a:cubicBezTo>
                  <a:lnTo>
                    <a:pt x="2271" y="405"/>
                  </a:lnTo>
                  <a:cubicBezTo>
                    <a:pt x="2271" y="398"/>
                    <a:pt x="2271" y="393"/>
                    <a:pt x="2273" y="387"/>
                  </a:cubicBezTo>
                  <a:lnTo>
                    <a:pt x="2277" y="386"/>
                  </a:lnTo>
                  <a:close/>
                  <a:moveTo>
                    <a:pt x="2094" y="424"/>
                  </a:moveTo>
                  <a:cubicBezTo>
                    <a:pt x="2097" y="424"/>
                    <a:pt x="2097" y="426"/>
                    <a:pt x="2098" y="432"/>
                  </a:cubicBezTo>
                  <a:cubicBezTo>
                    <a:pt x="2099" y="440"/>
                    <a:pt x="2090" y="442"/>
                    <a:pt x="2085" y="442"/>
                  </a:cubicBezTo>
                  <a:cubicBezTo>
                    <a:pt x="2080" y="434"/>
                    <a:pt x="2083" y="425"/>
                    <a:pt x="2088" y="425"/>
                  </a:cubicBezTo>
                  <a:cubicBezTo>
                    <a:pt x="2091" y="424"/>
                    <a:pt x="2093" y="424"/>
                    <a:pt x="2094" y="424"/>
                  </a:cubicBezTo>
                  <a:close/>
                  <a:moveTo>
                    <a:pt x="1706" y="427"/>
                  </a:moveTo>
                  <a:lnTo>
                    <a:pt x="1706" y="427"/>
                  </a:lnTo>
                  <a:cubicBezTo>
                    <a:pt x="1709" y="436"/>
                    <a:pt x="1710" y="444"/>
                    <a:pt x="1705" y="445"/>
                  </a:cubicBezTo>
                  <a:lnTo>
                    <a:pt x="1700" y="446"/>
                  </a:lnTo>
                  <a:cubicBezTo>
                    <a:pt x="1700" y="440"/>
                    <a:pt x="1701" y="434"/>
                    <a:pt x="1702" y="429"/>
                  </a:cubicBezTo>
                  <a:lnTo>
                    <a:pt x="1706" y="427"/>
                  </a:lnTo>
                  <a:close/>
                  <a:moveTo>
                    <a:pt x="1074" y="460"/>
                  </a:moveTo>
                  <a:cubicBezTo>
                    <a:pt x="1064" y="461"/>
                    <a:pt x="1064" y="461"/>
                    <a:pt x="1069" y="469"/>
                  </a:cubicBezTo>
                  <a:lnTo>
                    <a:pt x="1079" y="468"/>
                  </a:lnTo>
                  <a:cubicBezTo>
                    <a:pt x="1078" y="460"/>
                    <a:pt x="1078" y="460"/>
                    <a:pt x="1074" y="460"/>
                  </a:cubicBezTo>
                  <a:close/>
                  <a:moveTo>
                    <a:pt x="1774" y="470"/>
                  </a:moveTo>
                  <a:cubicBezTo>
                    <a:pt x="1775" y="479"/>
                    <a:pt x="1776" y="487"/>
                    <a:pt x="1771" y="488"/>
                  </a:cubicBezTo>
                  <a:lnTo>
                    <a:pt x="1766" y="480"/>
                  </a:lnTo>
                  <a:lnTo>
                    <a:pt x="1769" y="471"/>
                  </a:lnTo>
                  <a:lnTo>
                    <a:pt x="1774" y="470"/>
                  </a:lnTo>
                  <a:close/>
                  <a:moveTo>
                    <a:pt x="1636" y="498"/>
                  </a:moveTo>
                  <a:cubicBezTo>
                    <a:pt x="1638" y="498"/>
                    <a:pt x="1638" y="499"/>
                    <a:pt x="1639" y="506"/>
                  </a:cubicBezTo>
                  <a:cubicBezTo>
                    <a:pt x="1639" y="512"/>
                    <a:pt x="1639" y="517"/>
                    <a:pt x="1637" y="523"/>
                  </a:cubicBezTo>
                  <a:cubicBezTo>
                    <a:pt x="1637" y="523"/>
                    <a:pt x="1636" y="523"/>
                    <a:pt x="1636" y="523"/>
                  </a:cubicBezTo>
                  <a:cubicBezTo>
                    <a:pt x="1632" y="523"/>
                    <a:pt x="1634" y="506"/>
                    <a:pt x="1633" y="498"/>
                  </a:cubicBezTo>
                  <a:cubicBezTo>
                    <a:pt x="1635" y="498"/>
                    <a:pt x="1635" y="498"/>
                    <a:pt x="1636" y="498"/>
                  </a:cubicBezTo>
                  <a:close/>
                  <a:moveTo>
                    <a:pt x="1529" y="519"/>
                  </a:moveTo>
                  <a:cubicBezTo>
                    <a:pt x="1530" y="528"/>
                    <a:pt x="1531" y="536"/>
                    <a:pt x="1527" y="537"/>
                  </a:cubicBezTo>
                  <a:lnTo>
                    <a:pt x="1521" y="529"/>
                  </a:lnTo>
                  <a:lnTo>
                    <a:pt x="1525" y="520"/>
                  </a:lnTo>
                  <a:lnTo>
                    <a:pt x="1529" y="519"/>
                  </a:lnTo>
                  <a:close/>
                  <a:moveTo>
                    <a:pt x="836" y="526"/>
                  </a:moveTo>
                  <a:lnTo>
                    <a:pt x="837" y="535"/>
                  </a:lnTo>
                  <a:lnTo>
                    <a:pt x="838" y="543"/>
                  </a:lnTo>
                  <a:lnTo>
                    <a:pt x="836" y="526"/>
                  </a:lnTo>
                  <a:close/>
                  <a:moveTo>
                    <a:pt x="998" y="528"/>
                  </a:moveTo>
                  <a:cubicBezTo>
                    <a:pt x="998" y="528"/>
                    <a:pt x="998" y="528"/>
                    <a:pt x="997" y="528"/>
                  </a:cubicBezTo>
                  <a:lnTo>
                    <a:pt x="993" y="528"/>
                  </a:lnTo>
                  <a:cubicBezTo>
                    <a:pt x="994" y="534"/>
                    <a:pt x="996" y="540"/>
                    <a:pt x="1000" y="545"/>
                  </a:cubicBezTo>
                  <a:cubicBezTo>
                    <a:pt x="1004" y="544"/>
                    <a:pt x="1003" y="536"/>
                    <a:pt x="1003" y="536"/>
                  </a:cubicBezTo>
                  <a:cubicBezTo>
                    <a:pt x="1003" y="536"/>
                    <a:pt x="1002" y="528"/>
                    <a:pt x="998" y="528"/>
                  </a:cubicBezTo>
                  <a:close/>
                  <a:moveTo>
                    <a:pt x="1230" y="537"/>
                  </a:moveTo>
                  <a:lnTo>
                    <a:pt x="1230" y="537"/>
                  </a:lnTo>
                  <a:cubicBezTo>
                    <a:pt x="1231" y="546"/>
                    <a:pt x="1232" y="554"/>
                    <a:pt x="1227" y="555"/>
                  </a:cubicBezTo>
                  <a:lnTo>
                    <a:pt x="1222" y="547"/>
                  </a:lnTo>
                  <a:lnTo>
                    <a:pt x="1225" y="538"/>
                  </a:lnTo>
                  <a:lnTo>
                    <a:pt x="1230" y="537"/>
                  </a:lnTo>
                  <a:close/>
                  <a:moveTo>
                    <a:pt x="1191" y="536"/>
                  </a:moveTo>
                  <a:cubicBezTo>
                    <a:pt x="1192" y="536"/>
                    <a:pt x="1195" y="540"/>
                    <a:pt x="1199" y="550"/>
                  </a:cubicBezTo>
                  <a:cubicBezTo>
                    <a:pt x="1200" y="559"/>
                    <a:pt x="1200" y="559"/>
                    <a:pt x="1196" y="559"/>
                  </a:cubicBezTo>
                  <a:cubicBezTo>
                    <a:pt x="1193" y="554"/>
                    <a:pt x="1190" y="549"/>
                    <a:pt x="1189" y="542"/>
                  </a:cubicBezTo>
                  <a:cubicBezTo>
                    <a:pt x="1189" y="538"/>
                    <a:pt x="1189" y="536"/>
                    <a:pt x="1191" y="536"/>
                  </a:cubicBezTo>
                  <a:close/>
                  <a:moveTo>
                    <a:pt x="953" y="558"/>
                  </a:moveTo>
                  <a:cubicBezTo>
                    <a:pt x="955" y="558"/>
                    <a:pt x="955" y="560"/>
                    <a:pt x="956" y="566"/>
                  </a:cubicBezTo>
                  <a:lnTo>
                    <a:pt x="951" y="566"/>
                  </a:lnTo>
                  <a:lnTo>
                    <a:pt x="946" y="559"/>
                  </a:lnTo>
                  <a:lnTo>
                    <a:pt x="950" y="559"/>
                  </a:lnTo>
                  <a:cubicBezTo>
                    <a:pt x="951" y="558"/>
                    <a:pt x="952" y="558"/>
                    <a:pt x="953" y="558"/>
                  </a:cubicBezTo>
                  <a:close/>
                  <a:moveTo>
                    <a:pt x="1117" y="566"/>
                  </a:moveTo>
                  <a:cubicBezTo>
                    <a:pt x="1122" y="566"/>
                    <a:pt x="1123" y="574"/>
                    <a:pt x="1123" y="574"/>
                  </a:cubicBezTo>
                  <a:cubicBezTo>
                    <a:pt x="1123" y="578"/>
                    <a:pt x="1123" y="579"/>
                    <a:pt x="1122" y="579"/>
                  </a:cubicBezTo>
                  <a:cubicBezTo>
                    <a:pt x="1120" y="579"/>
                    <a:pt x="1117" y="575"/>
                    <a:pt x="1114" y="575"/>
                  </a:cubicBezTo>
                  <a:cubicBezTo>
                    <a:pt x="1108" y="568"/>
                    <a:pt x="1108" y="568"/>
                    <a:pt x="1117" y="566"/>
                  </a:cubicBezTo>
                  <a:close/>
                  <a:moveTo>
                    <a:pt x="912" y="558"/>
                  </a:moveTo>
                  <a:cubicBezTo>
                    <a:pt x="915" y="558"/>
                    <a:pt x="917" y="566"/>
                    <a:pt x="915" y="579"/>
                  </a:cubicBezTo>
                  <a:lnTo>
                    <a:pt x="906" y="580"/>
                  </a:lnTo>
                  <a:cubicBezTo>
                    <a:pt x="905" y="571"/>
                    <a:pt x="904" y="563"/>
                    <a:pt x="909" y="562"/>
                  </a:cubicBezTo>
                  <a:cubicBezTo>
                    <a:pt x="910" y="559"/>
                    <a:pt x="911" y="558"/>
                    <a:pt x="912" y="558"/>
                  </a:cubicBezTo>
                  <a:close/>
                  <a:moveTo>
                    <a:pt x="1031" y="575"/>
                  </a:moveTo>
                  <a:cubicBezTo>
                    <a:pt x="1035" y="575"/>
                    <a:pt x="1040" y="575"/>
                    <a:pt x="1041" y="583"/>
                  </a:cubicBezTo>
                  <a:cubicBezTo>
                    <a:pt x="1041" y="583"/>
                    <a:pt x="1042" y="592"/>
                    <a:pt x="1038" y="592"/>
                  </a:cubicBezTo>
                  <a:cubicBezTo>
                    <a:pt x="1037" y="592"/>
                    <a:pt x="1037" y="592"/>
                    <a:pt x="1037" y="592"/>
                  </a:cubicBezTo>
                  <a:cubicBezTo>
                    <a:pt x="1032" y="592"/>
                    <a:pt x="1028" y="584"/>
                    <a:pt x="1028" y="584"/>
                  </a:cubicBezTo>
                  <a:cubicBezTo>
                    <a:pt x="1027" y="577"/>
                    <a:pt x="1031" y="575"/>
                    <a:pt x="1031" y="575"/>
                  </a:cubicBezTo>
                  <a:close/>
                  <a:moveTo>
                    <a:pt x="750" y="563"/>
                  </a:moveTo>
                  <a:cubicBezTo>
                    <a:pt x="751" y="563"/>
                    <a:pt x="750" y="567"/>
                    <a:pt x="748" y="578"/>
                  </a:cubicBezTo>
                  <a:lnTo>
                    <a:pt x="742" y="595"/>
                  </a:lnTo>
                  <a:cubicBezTo>
                    <a:pt x="741" y="595"/>
                    <a:pt x="741" y="595"/>
                    <a:pt x="741" y="595"/>
                  </a:cubicBezTo>
                  <a:cubicBezTo>
                    <a:pt x="737" y="595"/>
                    <a:pt x="741" y="586"/>
                    <a:pt x="744" y="569"/>
                  </a:cubicBezTo>
                  <a:cubicBezTo>
                    <a:pt x="747" y="565"/>
                    <a:pt x="749" y="563"/>
                    <a:pt x="750" y="563"/>
                  </a:cubicBezTo>
                  <a:close/>
                  <a:moveTo>
                    <a:pt x="147" y="596"/>
                  </a:moveTo>
                  <a:lnTo>
                    <a:pt x="152" y="605"/>
                  </a:lnTo>
                  <a:lnTo>
                    <a:pt x="156" y="604"/>
                  </a:lnTo>
                  <a:cubicBezTo>
                    <a:pt x="156" y="596"/>
                    <a:pt x="156" y="596"/>
                    <a:pt x="152" y="596"/>
                  </a:cubicBezTo>
                  <a:close/>
                  <a:moveTo>
                    <a:pt x="625" y="588"/>
                  </a:moveTo>
                  <a:lnTo>
                    <a:pt x="626" y="596"/>
                  </a:lnTo>
                  <a:lnTo>
                    <a:pt x="623" y="605"/>
                  </a:lnTo>
                  <a:lnTo>
                    <a:pt x="617" y="597"/>
                  </a:lnTo>
                  <a:cubicBezTo>
                    <a:pt x="616" y="588"/>
                    <a:pt x="620" y="588"/>
                    <a:pt x="625" y="588"/>
                  </a:cubicBezTo>
                  <a:close/>
                  <a:moveTo>
                    <a:pt x="788" y="599"/>
                  </a:moveTo>
                  <a:cubicBezTo>
                    <a:pt x="789" y="608"/>
                    <a:pt x="790" y="616"/>
                    <a:pt x="785" y="617"/>
                  </a:cubicBezTo>
                  <a:lnTo>
                    <a:pt x="781" y="617"/>
                  </a:lnTo>
                  <a:cubicBezTo>
                    <a:pt x="780" y="611"/>
                    <a:pt x="781" y="605"/>
                    <a:pt x="783" y="600"/>
                  </a:cubicBezTo>
                  <a:lnTo>
                    <a:pt x="788" y="599"/>
                  </a:lnTo>
                  <a:close/>
                  <a:moveTo>
                    <a:pt x="882" y="616"/>
                  </a:moveTo>
                  <a:lnTo>
                    <a:pt x="883" y="625"/>
                  </a:lnTo>
                  <a:cubicBezTo>
                    <a:pt x="880" y="625"/>
                    <a:pt x="877" y="629"/>
                    <a:pt x="876" y="629"/>
                  </a:cubicBezTo>
                  <a:cubicBezTo>
                    <a:pt x="875" y="629"/>
                    <a:pt x="874" y="628"/>
                    <a:pt x="874" y="626"/>
                  </a:cubicBezTo>
                  <a:cubicBezTo>
                    <a:pt x="869" y="626"/>
                    <a:pt x="877" y="617"/>
                    <a:pt x="882" y="616"/>
                  </a:cubicBezTo>
                  <a:close/>
                  <a:moveTo>
                    <a:pt x="648" y="600"/>
                  </a:moveTo>
                  <a:cubicBezTo>
                    <a:pt x="649" y="600"/>
                    <a:pt x="650" y="604"/>
                    <a:pt x="651" y="611"/>
                  </a:cubicBezTo>
                  <a:cubicBezTo>
                    <a:pt x="653" y="620"/>
                    <a:pt x="650" y="630"/>
                    <a:pt x="644" y="637"/>
                  </a:cubicBezTo>
                  <a:lnTo>
                    <a:pt x="634" y="638"/>
                  </a:lnTo>
                  <a:cubicBezTo>
                    <a:pt x="634" y="638"/>
                    <a:pt x="638" y="629"/>
                    <a:pt x="642" y="620"/>
                  </a:cubicBezTo>
                  <a:cubicBezTo>
                    <a:pt x="645" y="606"/>
                    <a:pt x="647" y="600"/>
                    <a:pt x="648" y="600"/>
                  </a:cubicBezTo>
                  <a:close/>
                  <a:moveTo>
                    <a:pt x="90" y="642"/>
                  </a:moveTo>
                  <a:cubicBezTo>
                    <a:pt x="94" y="642"/>
                    <a:pt x="94" y="642"/>
                    <a:pt x="95" y="649"/>
                  </a:cubicBezTo>
                  <a:cubicBezTo>
                    <a:pt x="95" y="649"/>
                    <a:pt x="91" y="658"/>
                    <a:pt x="86" y="660"/>
                  </a:cubicBezTo>
                  <a:lnTo>
                    <a:pt x="81" y="651"/>
                  </a:lnTo>
                  <a:cubicBezTo>
                    <a:pt x="81" y="643"/>
                    <a:pt x="85" y="642"/>
                    <a:pt x="90" y="642"/>
                  </a:cubicBezTo>
                  <a:close/>
                  <a:moveTo>
                    <a:pt x="409" y="647"/>
                  </a:moveTo>
                  <a:cubicBezTo>
                    <a:pt x="413" y="647"/>
                    <a:pt x="414" y="656"/>
                    <a:pt x="405" y="664"/>
                  </a:cubicBezTo>
                  <a:cubicBezTo>
                    <a:pt x="401" y="665"/>
                    <a:pt x="396" y="665"/>
                    <a:pt x="396" y="665"/>
                  </a:cubicBezTo>
                  <a:cubicBezTo>
                    <a:pt x="396" y="657"/>
                    <a:pt x="402" y="649"/>
                    <a:pt x="408" y="647"/>
                  </a:cubicBezTo>
                  <a:cubicBezTo>
                    <a:pt x="409" y="647"/>
                    <a:pt x="409" y="647"/>
                    <a:pt x="409" y="647"/>
                  </a:cubicBezTo>
                  <a:close/>
                  <a:moveTo>
                    <a:pt x="140" y="638"/>
                  </a:moveTo>
                  <a:cubicBezTo>
                    <a:pt x="145" y="638"/>
                    <a:pt x="149" y="638"/>
                    <a:pt x="150" y="647"/>
                  </a:cubicBezTo>
                  <a:lnTo>
                    <a:pt x="146" y="647"/>
                  </a:lnTo>
                  <a:cubicBezTo>
                    <a:pt x="146" y="645"/>
                    <a:pt x="145" y="644"/>
                    <a:pt x="145" y="644"/>
                  </a:cubicBezTo>
                  <a:cubicBezTo>
                    <a:pt x="143" y="644"/>
                    <a:pt x="143" y="650"/>
                    <a:pt x="146" y="655"/>
                  </a:cubicBezTo>
                  <a:lnTo>
                    <a:pt x="147" y="672"/>
                  </a:lnTo>
                  <a:cubicBezTo>
                    <a:pt x="147" y="672"/>
                    <a:pt x="146" y="672"/>
                    <a:pt x="146" y="672"/>
                  </a:cubicBezTo>
                  <a:cubicBezTo>
                    <a:pt x="142" y="672"/>
                    <a:pt x="138" y="665"/>
                    <a:pt x="137" y="656"/>
                  </a:cubicBezTo>
                  <a:cubicBezTo>
                    <a:pt x="131" y="639"/>
                    <a:pt x="131" y="639"/>
                    <a:pt x="140" y="638"/>
                  </a:cubicBezTo>
                  <a:close/>
                  <a:moveTo>
                    <a:pt x="431" y="659"/>
                  </a:moveTo>
                  <a:cubicBezTo>
                    <a:pt x="426" y="659"/>
                    <a:pt x="424" y="665"/>
                    <a:pt x="424" y="672"/>
                  </a:cubicBezTo>
                  <a:cubicBezTo>
                    <a:pt x="425" y="678"/>
                    <a:pt x="428" y="679"/>
                    <a:pt x="432" y="679"/>
                  </a:cubicBezTo>
                  <a:cubicBezTo>
                    <a:pt x="434" y="679"/>
                    <a:pt x="436" y="679"/>
                    <a:pt x="439" y="679"/>
                  </a:cubicBezTo>
                  <a:cubicBezTo>
                    <a:pt x="443" y="679"/>
                    <a:pt x="448" y="670"/>
                    <a:pt x="448" y="670"/>
                  </a:cubicBezTo>
                  <a:cubicBezTo>
                    <a:pt x="447" y="662"/>
                    <a:pt x="442" y="662"/>
                    <a:pt x="438" y="662"/>
                  </a:cubicBezTo>
                  <a:cubicBezTo>
                    <a:pt x="435" y="660"/>
                    <a:pt x="433" y="659"/>
                    <a:pt x="431" y="659"/>
                  </a:cubicBezTo>
                  <a:close/>
                  <a:moveTo>
                    <a:pt x="3812" y="1"/>
                  </a:moveTo>
                  <a:cubicBezTo>
                    <a:pt x="3805" y="1"/>
                    <a:pt x="3802" y="3"/>
                    <a:pt x="3804" y="12"/>
                  </a:cubicBezTo>
                  <a:cubicBezTo>
                    <a:pt x="3804" y="12"/>
                    <a:pt x="3802" y="21"/>
                    <a:pt x="3797" y="22"/>
                  </a:cubicBezTo>
                  <a:cubicBezTo>
                    <a:pt x="3797" y="22"/>
                    <a:pt x="3797" y="23"/>
                    <a:pt x="3796" y="23"/>
                  </a:cubicBezTo>
                  <a:cubicBezTo>
                    <a:pt x="3792" y="23"/>
                    <a:pt x="3786" y="16"/>
                    <a:pt x="3786" y="16"/>
                  </a:cubicBezTo>
                  <a:cubicBezTo>
                    <a:pt x="3785" y="13"/>
                    <a:pt x="3782" y="11"/>
                    <a:pt x="3777" y="11"/>
                  </a:cubicBezTo>
                  <a:cubicBezTo>
                    <a:pt x="3769" y="11"/>
                    <a:pt x="3757" y="14"/>
                    <a:pt x="3745" y="17"/>
                  </a:cubicBezTo>
                  <a:cubicBezTo>
                    <a:pt x="3729" y="21"/>
                    <a:pt x="3717" y="24"/>
                    <a:pt x="3710" y="24"/>
                  </a:cubicBezTo>
                  <a:cubicBezTo>
                    <a:pt x="3704" y="24"/>
                    <a:pt x="3700" y="22"/>
                    <a:pt x="3697" y="19"/>
                  </a:cubicBezTo>
                  <a:cubicBezTo>
                    <a:pt x="3692" y="14"/>
                    <a:pt x="3689" y="13"/>
                    <a:pt x="3687" y="13"/>
                  </a:cubicBezTo>
                  <a:cubicBezTo>
                    <a:pt x="3687" y="13"/>
                    <a:pt x="3686" y="13"/>
                    <a:pt x="3686" y="13"/>
                  </a:cubicBezTo>
                  <a:cubicBezTo>
                    <a:pt x="3688" y="21"/>
                    <a:pt x="3662" y="28"/>
                    <a:pt x="3630" y="35"/>
                  </a:cubicBezTo>
                  <a:cubicBezTo>
                    <a:pt x="3599" y="43"/>
                    <a:pt x="3567" y="49"/>
                    <a:pt x="3570" y="57"/>
                  </a:cubicBezTo>
                  <a:lnTo>
                    <a:pt x="3561" y="59"/>
                  </a:lnTo>
                  <a:cubicBezTo>
                    <a:pt x="3559" y="55"/>
                    <a:pt x="3556" y="54"/>
                    <a:pt x="3552" y="54"/>
                  </a:cubicBezTo>
                  <a:cubicBezTo>
                    <a:pt x="3548" y="54"/>
                    <a:pt x="3544" y="54"/>
                    <a:pt x="3540" y="55"/>
                  </a:cubicBezTo>
                  <a:cubicBezTo>
                    <a:pt x="3537" y="62"/>
                    <a:pt x="3531" y="66"/>
                    <a:pt x="3525" y="67"/>
                  </a:cubicBezTo>
                  <a:cubicBezTo>
                    <a:pt x="3523" y="63"/>
                    <a:pt x="3521" y="61"/>
                    <a:pt x="3518" y="61"/>
                  </a:cubicBezTo>
                  <a:cubicBezTo>
                    <a:pt x="3516" y="61"/>
                    <a:pt x="3513" y="62"/>
                    <a:pt x="3509" y="63"/>
                  </a:cubicBezTo>
                  <a:cubicBezTo>
                    <a:pt x="3500" y="64"/>
                    <a:pt x="3496" y="65"/>
                    <a:pt x="3498" y="74"/>
                  </a:cubicBezTo>
                  <a:cubicBezTo>
                    <a:pt x="3488" y="77"/>
                    <a:pt x="3478" y="78"/>
                    <a:pt x="3468" y="78"/>
                  </a:cubicBezTo>
                  <a:cubicBezTo>
                    <a:pt x="3461" y="78"/>
                    <a:pt x="3454" y="77"/>
                    <a:pt x="3447" y="76"/>
                  </a:cubicBezTo>
                  <a:cubicBezTo>
                    <a:pt x="3446" y="75"/>
                    <a:pt x="3444" y="74"/>
                    <a:pt x="3443" y="74"/>
                  </a:cubicBezTo>
                  <a:cubicBezTo>
                    <a:pt x="3439" y="74"/>
                    <a:pt x="3438" y="81"/>
                    <a:pt x="3435" y="87"/>
                  </a:cubicBezTo>
                  <a:cubicBezTo>
                    <a:pt x="3437" y="96"/>
                    <a:pt x="3435" y="105"/>
                    <a:pt x="3430" y="107"/>
                  </a:cubicBezTo>
                  <a:lnTo>
                    <a:pt x="3426" y="90"/>
                  </a:lnTo>
                  <a:cubicBezTo>
                    <a:pt x="3428" y="83"/>
                    <a:pt x="3429" y="81"/>
                    <a:pt x="3426" y="81"/>
                  </a:cubicBezTo>
                  <a:cubicBezTo>
                    <a:pt x="3424" y="81"/>
                    <a:pt x="3423" y="82"/>
                    <a:pt x="3420" y="82"/>
                  </a:cubicBezTo>
                  <a:lnTo>
                    <a:pt x="3411" y="84"/>
                  </a:lnTo>
                  <a:cubicBezTo>
                    <a:pt x="3413" y="93"/>
                    <a:pt x="3390" y="98"/>
                    <a:pt x="3359" y="104"/>
                  </a:cubicBezTo>
                  <a:cubicBezTo>
                    <a:pt x="3318" y="113"/>
                    <a:pt x="3305" y="116"/>
                    <a:pt x="3307" y="124"/>
                  </a:cubicBezTo>
                  <a:cubicBezTo>
                    <a:pt x="3308" y="129"/>
                    <a:pt x="3307" y="131"/>
                    <a:pt x="3303" y="131"/>
                  </a:cubicBezTo>
                  <a:cubicBezTo>
                    <a:pt x="3300" y="131"/>
                    <a:pt x="3296" y="130"/>
                    <a:pt x="3289" y="128"/>
                  </a:cubicBezTo>
                  <a:cubicBezTo>
                    <a:pt x="3270" y="117"/>
                    <a:pt x="3262" y="112"/>
                    <a:pt x="3258" y="112"/>
                  </a:cubicBezTo>
                  <a:cubicBezTo>
                    <a:pt x="3256" y="112"/>
                    <a:pt x="3255" y="114"/>
                    <a:pt x="3254" y="118"/>
                  </a:cubicBezTo>
                  <a:cubicBezTo>
                    <a:pt x="3255" y="118"/>
                    <a:pt x="3255" y="118"/>
                    <a:pt x="3255" y="118"/>
                  </a:cubicBezTo>
                  <a:cubicBezTo>
                    <a:pt x="3259" y="118"/>
                    <a:pt x="3260" y="126"/>
                    <a:pt x="3262" y="133"/>
                  </a:cubicBezTo>
                  <a:cubicBezTo>
                    <a:pt x="3264" y="142"/>
                    <a:pt x="3264" y="147"/>
                    <a:pt x="3262" y="147"/>
                  </a:cubicBezTo>
                  <a:cubicBezTo>
                    <a:pt x="3260" y="147"/>
                    <a:pt x="3257" y="143"/>
                    <a:pt x="3253" y="136"/>
                  </a:cubicBezTo>
                  <a:cubicBezTo>
                    <a:pt x="3252" y="132"/>
                    <a:pt x="3248" y="130"/>
                    <a:pt x="3241" y="130"/>
                  </a:cubicBezTo>
                  <a:cubicBezTo>
                    <a:pt x="3221" y="130"/>
                    <a:pt x="3184" y="146"/>
                    <a:pt x="3184" y="159"/>
                  </a:cubicBezTo>
                  <a:lnTo>
                    <a:pt x="3181" y="150"/>
                  </a:lnTo>
                  <a:cubicBezTo>
                    <a:pt x="3180" y="146"/>
                    <a:pt x="3178" y="144"/>
                    <a:pt x="3174" y="144"/>
                  </a:cubicBezTo>
                  <a:cubicBezTo>
                    <a:pt x="3170" y="144"/>
                    <a:pt x="3165" y="145"/>
                    <a:pt x="3157" y="147"/>
                  </a:cubicBezTo>
                  <a:lnTo>
                    <a:pt x="3143" y="149"/>
                  </a:lnTo>
                  <a:cubicBezTo>
                    <a:pt x="3146" y="158"/>
                    <a:pt x="3139" y="162"/>
                    <a:pt x="3131" y="162"/>
                  </a:cubicBezTo>
                  <a:cubicBezTo>
                    <a:pt x="3124" y="162"/>
                    <a:pt x="3117" y="159"/>
                    <a:pt x="3116" y="155"/>
                  </a:cubicBezTo>
                  <a:cubicBezTo>
                    <a:pt x="3112" y="150"/>
                    <a:pt x="3111" y="149"/>
                    <a:pt x="3108" y="149"/>
                  </a:cubicBezTo>
                  <a:cubicBezTo>
                    <a:pt x="3106" y="149"/>
                    <a:pt x="3104" y="149"/>
                    <a:pt x="3102" y="149"/>
                  </a:cubicBezTo>
                  <a:cubicBezTo>
                    <a:pt x="3096" y="160"/>
                    <a:pt x="3087" y="164"/>
                    <a:pt x="3079" y="164"/>
                  </a:cubicBezTo>
                  <a:cubicBezTo>
                    <a:pt x="3072" y="164"/>
                    <a:pt x="3066" y="161"/>
                    <a:pt x="3066" y="157"/>
                  </a:cubicBezTo>
                  <a:lnTo>
                    <a:pt x="3057" y="158"/>
                  </a:lnTo>
                  <a:cubicBezTo>
                    <a:pt x="3054" y="165"/>
                    <a:pt x="3048" y="170"/>
                    <a:pt x="3040" y="170"/>
                  </a:cubicBezTo>
                  <a:cubicBezTo>
                    <a:pt x="3027" y="173"/>
                    <a:pt x="3022" y="174"/>
                    <a:pt x="3029" y="182"/>
                  </a:cubicBezTo>
                  <a:cubicBezTo>
                    <a:pt x="3030" y="190"/>
                    <a:pt x="3032" y="199"/>
                    <a:pt x="3028" y="199"/>
                  </a:cubicBezTo>
                  <a:lnTo>
                    <a:pt x="3026" y="191"/>
                  </a:lnTo>
                  <a:cubicBezTo>
                    <a:pt x="3025" y="186"/>
                    <a:pt x="3022" y="185"/>
                    <a:pt x="3016" y="185"/>
                  </a:cubicBezTo>
                  <a:cubicBezTo>
                    <a:pt x="3011" y="185"/>
                    <a:pt x="3002" y="187"/>
                    <a:pt x="2993" y="188"/>
                  </a:cubicBezTo>
                  <a:cubicBezTo>
                    <a:pt x="2981" y="191"/>
                    <a:pt x="2972" y="193"/>
                    <a:pt x="2966" y="193"/>
                  </a:cubicBezTo>
                  <a:cubicBezTo>
                    <a:pt x="2961" y="193"/>
                    <a:pt x="2958" y="191"/>
                    <a:pt x="2955" y="187"/>
                  </a:cubicBezTo>
                  <a:lnTo>
                    <a:pt x="2951" y="196"/>
                  </a:lnTo>
                  <a:cubicBezTo>
                    <a:pt x="2950" y="201"/>
                    <a:pt x="2948" y="204"/>
                    <a:pt x="2946" y="204"/>
                  </a:cubicBezTo>
                  <a:cubicBezTo>
                    <a:pt x="2945" y="204"/>
                    <a:pt x="2944" y="202"/>
                    <a:pt x="2943" y="199"/>
                  </a:cubicBezTo>
                  <a:cubicBezTo>
                    <a:pt x="2940" y="196"/>
                    <a:pt x="2936" y="194"/>
                    <a:pt x="2932" y="194"/>
                  </a:cubicBezTo>
                  <a:cubicBezTo>
                    <a:pt x="2925" y="194"/>
                    <a:pt x="2916" y="198"/>
                    <a:pt x="2911" y="204"/>
                  </a:cubicBezTo>
                  <a:lnTo>
                    <a:pt x="2902" y="206"/>
                  </a:lnTo>
                  <a:cubicBezTo>
                    <a:pt x="2899" y="199"/>
                    <a:pt x="2894" y="196"/>
                    <a:pt x="2890" y="196"/>
                  </a:cubicBezTo>
                  <a:cubicBezTo>
                    <a:pt x="2885" y="196"/>
                    <a:pt x="2880" y="201"/>
                    <a:pt x="2880" y="211"/>
                  </a:cubicBezTo>
                  <a:cubicBezTo>
                    <a:pt x="2879" y="205"/>
                    <a:pt x="2877" y="203"/>
                    <a:pt x="2874" y="203"/>
                  </a:cubicBezTo>
                  <a:cubicBezTo>
                    <a:pt x="2873" y="203"/>
                    <a:pt x="2871" y="204"/>
                    <a:pt x="2870" y="204"/>
                  </a:cubicBezTo>
                  <a:cubicBezTo>
                    <a:pt x="2865" y="210"/>
                    <a:pt x="2857" y="214"/>
                    <a:pt x="2850" y="214"/>
                  </a:cubicBezTo>
                  <a:cubicBezTo>
                    <a:pt x="2846" y="214"/>
                    <a:pt x="2843" y="212"/>
                    <a:pt x="2843" y="209"/>
                  </a:cubicBezTo>
                  <a:lnTo>
                    <a:pt x="2837" y="210"/>
                  </a:lnTo>
                  <a:cubicBezTo>
                    <a:pt x="2837" y="215"/>
                    <a:pt x="2831" y="220"/>
                    <a:pt x="2826" y="221"/>
                  </a:cubicBezTo>
                  <a:cubicBezTo>
                    <a:pt x="2820" y="221"/>
                    <a:pt x="2815" y="225"/>
                    <a:pt x="2814" y="232"/>
                  </a:cubicBezTo>
                  <a:cubicBezTo>
                    <a:pt x="2811" y="241"/>
                    <a:pt x="2807" y="241"/>
                    <a:pt x="2807" y="241"/>
                  </a:cubicBezTo>
                  <a:cubicBezTo>
                    <a:pt x="2807" y="241"/>
                    <a:pt x="2806" y="241"/>
                    <a:pt x="2806" y="241"/>
                  </a:cubicBezTo>
                  <a:cubicBezTo>
                    <a:pt x="2803" y="241"/>
                    <a:pt x="2805" y="233"/>
                    <a:pt x="2808" y="224"/>
                  </a:cubicBezTo>
                  <a:cubicBezTo>
                    <a:pt x="2810" y="220"/>
                    <a:pt x="2810" y="218"/>
                    <a:pt x="2808" y="218"/>
                  </a:cubicBezTo>
                  <a:cubicBezTo>
                    <a:pt x="2805" y="218"/>
                    <a:pt x="2797" y="224"/>
                    <a:pt x="2791" y="236"/>
                  </a:cubicBezTo>
                  <a:cubicBezTo>
                    <a:pt x="2786" y="245"/>
                    <a:pt x="2783" y="250"/>
                    <a:pt x="2783" y="250"/>
                  </a:cubicBezTo>
                  <a:cubicBezTo>
                    <a:pt x="2782" y="250"/>
                    <a:pt x="2784" y="246"/>
                    <a:pt x="2787" y="237"/>
                  </a:cubicBezTo>
                  <a:cubicBezTo>
                    <a:pt x="2789" y="231"/>
                    <a:pt x="2791" y="224"/>
                    <a:pt x="2789" y="224"/>
                  </a:cubicBezTo>
                  <a:cubicBezTo>
                    <a:pt x="2789" y="224"/>
                    <a:pt x="2788" y="226"/>
                    <a:pt x="2785" y="229"/>
                  </a:cubicBezTo>
                  <a:cubicBezTo>
                    <a:pt x="2785" y="229"/>
                    <a:pt x="2776" y="230"/>
                    <a:pt x="2778" y="238"/>
                  </a:cubicBezTo>
                  <a:lnTo>
                    <a:pt x="2764" y="241"/>
                  </a:lnTo>
                  <a:cubicBezTo>
                    <a:pt x="2760" y="237"/>
                    <a:pt x="2754" y="235"/>
                    <a:pt x="2749" y="235"/>
                  </a:cubicBezTo>
                  <a:cubicBezTo>
                    <a:pt x="2747" y="235"/>
                    <a:pt x="2746" y="235"/>
                    <a:pt x="2745" y="236"/>
                  </a:cubicBezTo>
                  <a:cubicBezTo>
                    <a:pt x="2743" y="240"/>
                    <a:pt x="2742" y="243"/>
                    <a:pt x="2741" y="243"/>
                  </a:cubicBezTo>
                  <a:cubicBezTo>
                    <a:pt x="2740" y="243"/>
                    <a:pt x="2739" y="241"/>
                    <a:pt x="2736" y="238"/>
                  </a:cubicBezTo>
                  <a:cubicBezTo>
                    <a:pt x="2735" y="234"/>
                    <a:pt x="2734" y="232"/>
                    <a:pt x="2733" y="232"/>
                  </a:cubicBezTo>
                  <a:cubicBezTo>
                    <a:pt x="2732" y="232"/>
                    <a:pt x="2731" y="237"/>
                    <a:pt x="2733" y="247"/>
                  </a:cubicBezTo>
                  <a:cubicBezTo>
                    <a:pt x="2731" y="252"/>
                    <a:pt x="2729" y="254"/>
                    <a:pt x="2726" y="254"/>
                  </a:cubicBezTo>
                  <a:cubicBezTo>
                    <a:pt x="2724" y="254"/>
                    <a:pt x="2722" y="253"/>
                    <a:pt x="2719" y="249"/>
                  </a:cubicBezTo>
                  <a:cubicBezTo>
                    <a:pt x="2717" y="239"/>
                    <a:pt x="2715" y="236"/>
                    <a:pt x="2714" y="236"/>
                  </a:cubicBezTo>
                  <a:cubicBezTo>
                    <a:pt x="2713" y="236"/>
                    <a:pt x="2712" y="238"/>
                    <a:pt x="2713" y="241"/>
                  </a:cubicBezTo>
                  <a:cubicBezTo>
                    <a:pt x="2710" y="251"/>
                    <a:pt x="2706" y="251"/>
                    <a:pt x="2706" y="251"/>
                  </a:cubicBezTo>
                  <a:cubicBezTo>
                    <a:pt x="2705" y="249"/>
                    <a:pt x="2701" y="248"/>
                    <a:pt x="2695" y="248"/>
                  </a:cubicBezTo>
                  <a:cubicBezTo>
                    <a:pt x="2680" y="248"/>
                    <a:pt x="2651" y="253"/>
                    <a:pt x="2623" y="258"/>
                  </a:cubicBezTo>
                  <a:cubicBezTo>
                    <a:pt x="2618" y="259"/>
                    <a:pt x="2615" y="268"/>
                    <a:pt x="2617" y="277"/>
                  </a:cubicBezTo>
                  <a:cubicBezTo>
                    <a:pt x="2619" y="284"/>
                    <a:pt x="2619" y="286"/>
                    <a:pt x="2619" y="286"/>
                  </a:cubicBezTo>
                  <a:cubicBezTo>
                    <a:pt x="2618" y="286"/>
                    <a:pt x="2616" y="282"/>
                    <a:pt x="2613" y="277"/>
                  </a:cubicBezTo>
                  <a:cubicBezTo>
                    <a:pt x="2608" y="266"/>
                    <a:pt x="2603" y="260"/>
                    <a:pt x="2601" y="260"/>
                  </a:cubicBezTo>
                  <a:cubicBezTo>
                    <a:pt x="2598" y="260"/>
                    <a:pt x="2599" y="267"/>
                    <a:pt x="2604" y="279"/>
                  </a:cubicBezTo>
                  <a:cubicBezTo>
                    <a:pt x="2607" y="287"/>
                    <a:pt x="2609" y="291"/>
                    <a:pt x="2608" y="291"/>
                  </a:cubicBezTo>
                  <a:cubicBezTo>
                    <a:pt x="2608" y="291"/>
                    <a:pt x="2605" y="287"/>
                    <a:pt x="2599" y="279"/>
                  </a:cubicBezTo>
                  <a:cubicBezTo>
                    <a:pt x="2596" y="276"/>
                    <a:pt x="2594" y="275"/>
                    <a:pt x="2593" y="275"/>
                  </a:cubicBezTo>
                  <a:cubicBezTo>
                    <a:pt x="2592" y="275"/>
                    <a:pt x="2591" y="277"/>
                    <a:pt x="2590" y="282"/>
                  </a:cubicBezTo>
                  <a:cubicBezTo>
                    <a:pt x="2591" y="286"/>
                    <a:pt x="2590" y="288"/>
                    <a:pt x="2589" y="288"/>
                  </a:cubicBezTo>
                  <a:cubicBezTo>
                    <a:pt x="2588" y="288"/>
                    <a:pt x="2586" y="286"/>
                    <a:pt x="2586" y="282"/>
                  </a:cubicBezTo>
                  <a:cubicBezTo>
                    <a:pt x="2581" y="277"/>
                    <a:pt x="2577" y="272"/>
                    <a:pt x="2575" y="272"/>
                  </a:cubicBezTo>
                  <a:cubicBezTo>
                    <a:pt x="2574" y="272"/>
                    <a:pt x="2574" y="272"/>
                    <a:pt x="2575" y="275"/>
                  </a:cubicBezTo>
                  <a:cubicBezTo>
                    <a:pt x="2575" y="275"/>
                    <a:pt x="2574" y="275"/>
                    <a:pt x="2574" y="275"/>
                  </a:cubicBezTo>
                  <a:cubicBezTo>
                    <a:pt x="2573" y="275"/>
                    <a:pt x="2569" y="274"/>
                    <a:pt x="2564" y="268"/>
                  </a:cubicBezTo>
                  <a:cubicBezTo>
                    <a:pt x="2563" y="266"/>
                    <a:pt x="2561" y="266"/>
                    <a:pt x="2560" y="266"/>
                  </a:cubicBezTo>
                  <a:cubicBezTo>
                    <a:pt x="2557" y="266"/>
                    <a:pt x="2555" y="273"/>
                    <a:pt x="2552" y="279"/>
                  </a:cubicBezTo>
                  <a:cubicBezTo>
                    <a:pt x="2547" y="289"/>
                    <a:pt x="2543" y="294"/>
                    <a:pt x="2541" y="294"/>
                  </a:cubicBezTo>
                  <a:cubicBezTo>
                    <a:pt x="2539" y="294"/>
                    <a:pt x="2538" y="290"/>
                    <a:pt x="2539" y="282"/>
                  </a:cubicBezTo>
                  <a:cubicBezTo>
                    <a:pt x="2539" y="275"/>
                    <a:pt x="2537" y="273"/>
                    <a:pt x="2534" y="273"/>
                  </a:cubicBezTo>
                  <a:cubicBezTo>
                    <a:pt x="2527" y="273"/>
                    <a:pt x="2518" y="282"/>
                    <a:pt x="2517" y="294"/>
                  </a:cubicBezTo>
                  <a:cubicBezTo>
                    <a:pt x="2517" y="304"/>
                    <a:pt x="2516" y="309"/>
                    <a:pt x="2516" y="309"/>
                  </a:cubicBezTo>
                  <a:cubicBezTo>
                    <a:pt x="2515" y="309"/>
                    <a:pt x="2515" y="307"/>
                    <a:pt x="2514" y="303"/>
                  </a:cubicBezTo>
                  <a:cubicBezTo>
                    <a:pt x="2513" y="295"/>
                    <a:pt x="2508" y="295"/>
                    <a:pt x="2508" y="295"/>
                  </a:cubicBezTo>
                  <a:cubicBezTo>
                    <a:pt x="2507" y="295"/>
                    <a:pt x="2505" y="296"/>
                    <a:pt x="2504" y="296"/>
                  </a:cubicBezTo>
                  <a:cubicBezTo>
                    <a:pt x="2501" y="296"/>
                    <a:pt x="2499" y="294"/>
                    <a:pt x="2498" y="288"/>
                  </a:cubicBezTo>
                  <a:cubicBezTo>
                    <a:pt x="2498" y="288"/>
                    <a:pt x="2494" y="289"/>
                    <a:pt x="2486" y="299"/>
                  </a:cubicBezTo>
                  <a:cubicBezTo>
                    <a:pt x="2483" y="307"/>
                    <a:pt x="2479" y="311"/>
                    <a:pt x="2474" y="311"/>
                  </a:cubicBezTo>
                  <a:cubicBezTo>
                    <a:pt x="2468" y="311"/>
                    <a:pt x="2461" y="305"/>
                    <a:pt x="2457" y="296"/>
                  </a:cubicBezTo>
                  <a:lnTo>
                    <a:pt x="2450" y="306"/>
                  </a:lnTo>
                  <a:cubicBezTo>
                    <a:pt x="2449" y="317"/>
                    <a:pt x="2447" y="324"/>
                    <a:pt x="2446" y="324"/>
                  </a:cubicBezTo>
                  <a:cubicBezTo>
                    <a:pt x="2445" y="324"/>
                    <a:pt x="2443" y="322"/>
                    <a:pt x="2442" y="315"/>
                  </a:cubicBezTo>
                  <a:cubicBezTo>
                    <a:pt x="2442" y="313"/>
                    <a:pt x="2441" y="310"/>
                    <a:pt x="2441" y="308"/>
                  </a:cubicBezTo>
                  <a:lnTo>
                    <a:pt x="2441" y="308"/>
                  </a:lnTo>
                  <a:cubicBezTo>
                    <a:pt x="2440" y="315"/>
                    <a:pt x="2436" y="318"/>
                    <a:pt x="2431" y="318"/>
                  </a:cubicBezTo>
                  <a:cubicBezTo>
                    <a:pt x="2425" y="318"/>
                    <a:pt x="2418" y="312"/>
                    <a:pt x="2416" y="303"/>
                  </a:cubicBezTo>
                  <a:cubicBezTo>
                    <a:pt x="2416" y="296"/>
                    <a:pt x="2415" y="295"/>
                    <a:pt x="2413" y="295"/>
                  </a:cubicBezTo>
                  <a:cubicBezTo>
                    <a:pt x="2413" y="295"/>
                    <a:pt x="2412" y="295"/>
                    <a:pt x="2411" y="295"/>
                  </a:cubicBezTo>
                  <a:lnTo>
                    <a:pt x="2412" y="304"/>
                  </a:lnTo>
                  <a:cubicBezTo>
                    <a:pt x="2413" y="312"/>
                    <a:pt x="2415" y="321"/>
                    <a:pt x="2411" y="321"/>
                  </a:cubicBezTo>
                  <a:cubicBezTo>
                    <a:pt x="2409" y="321"/>
                    <a:pt x="2408" y="322"/>
                    <a:pt x="2406" y="322"/>
                  </a:cubicBezTo>
                  <a:cubicBezTo>
                    <a:pt x="2404" y="322"/>
                    <a:pt x="2401" y="320"/>
                    <a:pt x="2400" y="314"/>
                  </a:cubicBezTo>
                  <a:cubicBezTo>
                    <a:pt x="2396" y="309"/>
                    <a:pt x="2391" y="303"/>
                    <a:pt x="2390" y="303"/>
                  </a:cubicBezTo>
                  <a:cubicBezTo>
                    <a:pt x="2389" y="303"/>
                    <a:pt x="2389" y="305"/>
                    <a:pt x="2389" y="307"/>
                  </a:cubicBezTo>
                  <a:cubicBezTo>
                    <a:pt x="2389" y="307"/>
                    <a:pt x="2389" y="307"/>
                    <a:pt x="2389" y="307"/>
                  </a:cubicBezTo>
                  <a:cubicBezTo>
                    <a:pt x="2387" y="307"/>
                    <a:pt x="2383" y="307"/>
                    <a:pt x="2378" y="301"/>
                  </a:cubicBezTo>
                  <a:lnTo>
                    <a:pt x="2360" y="303"/>
                  </a:lnTo>
                  <a:cubicBezTo>
                    <a:pt x="2359" y="308"/>
                    <a:pt x="2356" y="311"/>
                    <a:pt x="2352" y="311"/>
                  </a:cubicBezTo>
                  <a:cubicBezTo>
                    <a:pt x="2350" y="311"/>
                    <a:pt x="2347" y="309"/>
                    <a:pt x="2347" y="305"/>
                  </a:cubicBezTo>
                  <a:cubicBezTo>
                    <a:pt x="2341" y="306"/>
                    <a:pt x="2337" y="311"/>
                    <a:pt x="2335" y="316"/>
                  </a:cubicBezTo>
                  <a:cubicBezTo>
                    <a:pt x="2332" y="317"/>
                    <a:pt x="2329" y="317"/>
                    <a:pt x="2327" y="317"/>
                  </a:cubicBezTo>
                  <a:cubicBezTo>
                    <a:pt x="2323" y="317"/>
                    <a:pt x="2321" y="316"/>
                    <a:pt x="2320" y="310"/>
                  </a:cubicBezTo>
                  <a:cubicBezTo>
                    <a:pt x="2319" y="306"/>
                    <a:pt x="2319" y="304"/>
                    <a:pt x="2319" y="304"/>
                  </a:cubicBezTo>
                  <a:cubicBezTo>
                    <a:pt x="2318" y="304"/>
                    <a:pt x="2317" y="306"/>
                    <a:pt x="2315" y="311"/>
                  </a:cubicBezTo>
                  <a:cubicBezTo>
                    <a:pt x="2317" y="320"/>
                    <a:pt x="2312" y="320"/>
                    <a:pt x="2308" y="321"/>
                  </a:cubicBezTo>
                  <a:lnTo>
                    <a:pt x="2299" y="322"/>
                  </a:lnTo>
                  <a:cubicBezTo>
                    <a:pt x="2300" y="331"/>
                    <a:pt x="2300" y="331"/>
                    <a:pt x="2295" y="331"/>
                  </a:cubicBezTo>
                  <a:cubicBezTo>
                    <a:pt x="2295" y="331"/>
                    <a:pt x="2294" y="331"/>
                    <a:pt x="2294" y="331"/>
                  </a:cubicBezTo>
                  <a:cubicBezTo>
                    <a:pt x="2289" y="331"/>
                    <a:pt x="2278" y="326"/>
                    <a:pt x="2273" y="326"/>
                  </a:cubicBezTo>
                  <a:cubicBezTo>
                    <a:pt x="2272" y="326"/>
                    <a:pt x="2272" y="326"/>
                    <a:pt x="2272" y="326"/>
                  </a:cubicBezTo>
                  <a:cubicBezTo>
                    <a:pt x="2258" y="329"/>
                    <a:pt x="2258" y="329"/>
                    <a:pt x="2264" y="337"/>
                  </a:cubicBezTo>
                  <a:cubicBezTo>
                    <a:pt x="2264" y="336"/>
                    <a:pt x="2264" y="336"/>
                    <a:pt x="2265" y="336"/>
                  </a:cubicBezTo>
                  <a:cubicBezTo>
                    <a:pt x="2267" y="336"/>
                    <a:pt x="2268" y="340"/>
                    <a:pt x="2266" y="340"/>
                  </a:cubicBezTo>
                  <a:cubicBezTo>
                    <a:pt x="2265" y="340"/>
                    <a:pt x="2262" y="339"/>
                    <a:pt x="2259" y="337"/>
                  </a:cubicBezTo>
                  <a:cubicBezTo>
                    <a:pt x="2251" y="335"/>
                    <a:pt x="2243" y="334"/>
                    <a:pt x="2235" y="334"/>
                  </a:cubicBezTo>
                  <a:cubicBezTo>
                    <a:pt x="2232" y="334"/>
                    <a:pt x="2229" y="334"/>
                    <a:pt x="2226" y="334"/>
                  </a:cubicBezTo>
                  <a:cubicBezTo>
                    <a:pt x="2208" y="337"/>
                    <a:pt x="2208" y="337"/>
                    <a:pt x="2210" y="345"/>
                  </a:cubicBezTo>
                  <a:cubicBezTo>
                    <a:pt x="2213" y="353"/>
                    <a:pt x="2214" y="358"/>
                    <a:pt x="2213" y="358"/>
                  </a:cubicBezTo>
                  <a:cubicBezTo>
                    <a:pt x="2212" y="358"/>
                    <a:pt x="2209" y="354"/>
                    <a:pt x="2206" y="345"/>
                  </a:cubicBezTo>
                  <a:cubicBezTo>
                    <a:pt x="2199" y="337"/>
                    <a:pt x="2194" y="334"/>
                    <a:pt x="2192" y="334"/>
                  </a:cubicBezTo>
                  <a:cubicBezTo>
                    <a:pt x="2190" y="334"/>
                    <a:pt x="2189" y="336"/>
                    <a:pt x="2190" y="340"/>
                  </a:cubicBezTo>
                  <a:cubicBezTo>
                    <a:pt x="2186" y="349"/>
                    <a:pt x="2186" y="349"/>
                    <a:pt x="2182" y="350"/>
                  </a:cubicBezTo>
                  <a:cubicBezTo>
                    <a:pt x="2181" y="346"/>
                    <a:pt x="2180" y="344"/>
                    <a:pt x="2178" y="344"/>
                  </a:cubicBezTo>
                  <a:cubicBezTo>
                    <a:pt x="2176" y="344"/>
                    <a:pt x="2173" y="346"/>
                    <a:pt x="2168" y="351"/>
                  </a:cubicBezTo>
                  <a:cubicBezTo>
                    <a:pt x="2167" y="351"/>
                    <a:pt x="2166" y="352"/>
                    <a:pt x="2166" y="352"/>
                  </a:cubicBezTo>
                  <a:cubicBezTo>
                    <a:pt x="2164" y="352"/>
                    <a:pt x="2164" y="350"/>
                    <a:pt x="2163" y="344"/>
                  </a:cubicBezTo>
                  <a:lnTo>
                    <a:pt x="2154" y="345"/>
                  </a:lnTo>
                  <a:cubicBezTo>
                    <a:pt x="2150" y="355"/>
                    <a:pt x="2141" y="358"/>
                    <a:pt x="2133" y="358"/>
                  </a:cubicBezTo>
                  <a:cubicBezTo>
                    <a:pt x="2124" y="358"/>
                    <a:pt x="2116" y="355"/>
                    <a:pt x="2112" y="351"/>
                  </a:cubicBezTo>
                  <a:cubicBezTo>
                    <a:pt x="2112" y="351"/>
                    <a:pt x="2108" y="352"/>
                    <a:pt x="2106" y="361"/>
                  </a:cubicBezTo>
                  <a:cubicBezTo>
                    <a:pt x="2105" y="370"/>
                    <a:pt x="2103" y="375"/>
                    <a:pt x="2101" y="375"/>
                  </a:cubicBezTo>
                  <a:cubicBezTo>
                    <a:pt x="2099" y="375"/>
                    <a:pt x="2098" y="371"/>
                    <a:pt x="2097" y="362"/>
                  </a:cubicBezTo>
                  <a:cubicBezTo>
                    <a:pt x="2095" y="354"/>
                    <a:pt x="2094" y="350"/>
                    <a:pt x="2094" y="350"/>
                  </a:cubicBezTo>
                  <a:cubicBezTo>
                    <a:pt x="2093" y="350"/>
                    <a:pt x="2092" y="354"/>
                    <a:pt x="2091" y="363"/>
                  </a:cubicBezTo>
                  <a:cubicBezTo>
                    <a:pt x="2090" y="368"/>
                    <a:pt x="2084" y="371"/>
                    <a:pt x="2078" y="371"/>
                  </a:cubicBezTo>
                  <a:cubicBezTo>
                    <a:pt x="2072" y="371"/>
                    <a:pt x="2066" y="367"/>
                    <a:pt x="2068" y="358"/>
                  </a:cubicBezTo>
                  <a:lnTo>
                    <a:pt x="2065" y="341"/>
                  </a:lnTo>
                  <a:cubicBezTo>
                    <a:pt x="2062" y="351"/>
                    <a:pt x="2057" y="351"/>
                    <a:pt x="2057" y="351"/>
                  </a:cubicBezTo>
                  <a:cubicBezTo>
                    <a:pt x="2059" y="360"/>
                    <a:pt x="2054" y="360"/>
                    <a:pt x="2041" y="362"/>
                  </a:cubicBezTo>
                  <a:cubicBezTo>
                    <a:pt x="2032" y="363"/>
                    <a:pt x="2015" y="375"/>
                    <a:pt x="2006" y="377"/>
                  </a:cubicBezTo>
                  <a:cubicBezTo>
                    <a:pt x="2001" y="377"/>
                    <a:pt x="1996" y="378"/>
                    <a:pt x="1992" y="378"/>
                  </a:cubicBezTo>
                  <a:cubicBezTo>
                    <a:pt x="1986" y="378"/>
                    <a:pt x="1980" y="377"/>
                    <a:pt x="1977" y="372"/>
                  </a:cubicBezTo>
                  <a:cubicBezTo>
                    <a:pt x="1972" y="372"/>
                    <a:pt x="1968" y="374"/>
                    <a:pt x="1960" y="384"/>
                  </a:cubicBezTo>
                  <a:cubicBezTo>
                    <a:pt x="1958" y="389"/>
                    <a:pt x="1954" y="391"/>
                    <a:pt x="1951" y="391"/>
                  </a:cubicBezTo>
                  <a:cubicBezTo>
                    <a:pt x="1949" y="391"/>
                    <a:pt x="1947" y="389"/>
                    <a:pt x="1946" y="386"/>
                  </a:cubicBezTo>
                  <a:lnTo>
                    <a:pt x="1942" y="386"/>
                  </a:lnTo>
                  <a:cubicBezTo>
                    <a:pt x="1934" y="396"/>
                    <a:pt x="1930" y="397"/>
                    <a:pt x="1930" y="397"/>
                  </a:cubicBezTo>
                  <a:cubicBezTo>
                    <a:pt x="1929" y="391"/>
                    <a:pt x="1926" y="385"/>
                    <a:pt x="1923" y="385"/>
                  </a:cubicBezTo>
                  <a:cubicBezTo>
                    <a:pt x="1922" y="385"/>
                    <a:pt x="1921" y="386"/>
                    <a:pt x="1919" y="389"/>
                  </a:cubicBezTo>
                  <a:cubicBezTo>
                    <a:pt x="1921" y="398"/>
                    <a:pt x="1916" y="398"/>
                    <a:pt x="1907" y="399"/>
                  </a:cubicBezTo>
                  <a:cubicBezTo>
                    <a:pt x="1906" y="398"/>
                    <a:pt x="1902" y="398"/>
                    <a:pt x="1896" y="398"/>
                  </a:cubicBezTo>
                  <a:cubicBezTo>
                    <a:pt x="1859" y="398"/>
                    <a:pt x="1747" y="415"/>
                    <a:pt x="1748" y="422"/>
                  </a:cubicBezTo>
                  <a:lnTo>
                    <a:pt x="1734" y="424"/>
                  </a:lnTo>
                  <a:lnTo>
                    <a:pt x="1721" y="426"/>
                  </a:lnTo>
                  <a:cubicBezTo>
                    <a:pt x="1720" y="420"/>
                    <a:pt x="1716" y="417"/>
                    <a:pt x="1711" y="417"/>
                  </a:cubicBezTo>
                  <a:cubicBezTo>
                    <a:pt x="1703" y="417"/>
                    <a:pt x="1692" y="424"/>
                    <a:pt x="1684" y="431"/>
                  </a:cubicBezTo>
                  <a:cubicBezTo>
                    <a:pt x="1683" y="436"/>
                    <a:pt x="1677" y="441"/>
                    <a:pt x="1672" y="441"/>
                  </a:cubicBezTo>
                  <a:cubicBezTo>
                    <a:pt x="1670" y="432"/>
                    <a:pt x="1666" y="428"/>
                    <a:pt x="1661" y="428"/>
                  </a:cubicBezTo>
                  <a:cubicBezTo>
                    <a:pt x="1657" y="428"/>
                    <a:pt x="1652" y="431"/>
                    <a:pt x="1648" y="435"/>
                  </a:cubicBezTo>
                  <a:cubicBezTo>
                    <a:pt x="1647" y="444"/>
                    <a:pt x="1645" y="449"/>
                    <a:pt x="1643" y="449"/>
                  </a:cubicBezTo>
                  <a:cubicBezTo>
                    <a:pt x="1641" y="449"/>
                    <a:pt x="1640" y="445"/>
                    <a:pt x="1638" y="436"/>
                  </a:cubicBezTo>
                  <a:cubicBezTo>
                    <a:pt x="1637" y="429"/>
                    <a:pt x="1635" y="425"/>
                    <a:pt x="1632" y="425"/>
                  </a:cubicBezTo>
                  <a:cubicBezTo>
                    <a:pt x="1629" y="425"/>
                    <a:pt x="1624" y="432"/>
                    <a:pt x="1621" y="448"/>
                  </a:cubicBezTo>
                  <a:cubicBezTo>
                    <a:pt x="1619" y="452"/>
                    <a:pt x="1618" y="454"/>
                    <a:pt x="1617" y="454"/>
                  </a:cubicBezTo>
                  <a:cubicBezTo>
                    <a:pt x="1616" y="454"/>
                    <a:pt x="1615" y="452"/>
                    <a:pt x="1612" y="449"/>
                  </a:cubicBezTo>
                  <a:cubicBezTo>
                    <a:pt x="1608" y="439"/>
                    <a:pt x="1605" y="435"/>
                    <a:pt x="1603" y="435"/>
                  </a:cubicBezTo>
                  <a:cubicBezTo>
                    <a:pt x="1602" y="435"/>
                    <a:pt x="1602" y="437"/>
                    <a:pt x="1602" y="441"/>
                  </a:cubicBezTo>
                  <a:cubicBezTo>
                    <a:pt x="1601" y="450"/>
                    <a:pt x="1599" y="455"/>
                    <a:pt x="1597" y="455"/>
                  </a:cubicBezTo>
                  <a:cubicBezTo>
                    <a:pt x="1595" y="455"/>
                    <a:pt x="1592" y="451"/>
                    <a:pt x="1589" y="443"/>
                  </a:cubicBezTo>
                  <a:cubicBezTo>
                    <a:pt x="1583" y="435"/>
                    <a:pt x="1580" y="431"/>
                    <a:pt x="1579" y="431"/>
                  </a:cubicBezTo>
                  <a:cubicBezTo>
                    <a:pt x="1577" y="431"/>
                    <a:pt x="1576" y="436"/>
                    <a:pt x="1575" y="444"/>
                  </a:cubicBezTo>
                  <a:cubicBezTo>
                    <a:pt x="1574" y="454"/>
                    <a:pt x="1568" y="459"/>
                    <a:pt x="1561" y="459"/>
                  </a:cubicBezTo>
                  <a:cubicBezTo>
                    <a:pt x="1556" y="459"/>
                    <a:pt x="1550" y="455"/>
                    <a:pt x="1547" y="448"/>
                  </a:cubicBezTo>
                  <a:cubicBezTo>
                    <a:pt x="1547" y="448"/>
                    <a:pt x="1546" y="448"/>
                    <a:pt x="1546" y="448"/>
                  </a:cubicBezTo>
                  <a:cubicBezTo>
                    <a:pt x="1544" y="448"/>
                    <a:pt x="1541" y="445"/>
                    <a:pt x="1539" y="445"/>
                  </a:cubicBezTo>
                  <a:cubicBezTo>
                    <a:pt x="1538" y="445"/>
                    <a:pt x="1538" y="446"/>
                    <a:pt x="1538" y="450"/>
                  </a:cubicBezTo>
                  <a:lnTo>
                    <a:pt x="1532" y="442"/>
                  </a:lnTo>
                  <a:lnTo>
                    <a:pt x="1523" y="443"/>
                  </a:lnTo>
                  <a:lnTo>
                    <a:pt x="1525" y="451"/>
                  </a:lnTo>
                  <a:cubicBezTo>
                    <a:pt x="1514" y="450"/>
                    <a:pt x="1503" y="449"/>
                    <a:pt x="1492" y="449"/>
                  </a:cubicBezTo>
                  <a:cubicBezTo>
                    <a:pt x="1481" y="449"/>
                    <a:pt x="1470" y="450"/>
                    <a:pt x="1460" y="451"/>
                  </a:cubicBezTo>
                  <a:cubicBezTo>
                    <a:pt x="1410" y="457"/>
                    <a:pt x="1400" y="458"/>
                    <a:pt x="1406" y="466"/>
                  </a:cubicBezTo>
                  <a:cubicBezTo>
                    <a:pt x="1409" y="474"/>
                    <a:pt x="1408" y="479"/>
                    <a:pt x="1406" y="479"/>
                  </a:cubicBezTo>
                  <a:cubicBezTo>
                    <a:pt x="1404" y="479"/>
                    <a:pt x="1400" y="475"/>
                    <a:pt x="1397" y="467"/>
                  </a:cubicBezTo>
                  <a:cubicBezTo>
                    <a:pt x="1393" y="467"/>
                    <a:pt x="1384" y="461"/>
                    <a:pt x="1375" y="461"/>
                  </a:cubicBezTo>
                  <a:cubicBezTo>
                    <a:pt x="1375" y="461"/>
                    <a:pt x="1374" y="461"/>
                    <a:pt x="1373" y="461"/>
                  </a:cubicBezTo>
                  <a:cubicBezTo>
                    <a:pt x="1370" y="461"/>
                    <a:pt x="1367" y="462"/>
                    <a:pt x="1364" y="462"/>
                  </a:cubicBezTo>
                  <a:cubicBezTo>
                    <a:pt x="1359" y="462"/>
                    <a:pt x="1355" y="460"/>
                    <a:pt x="1354" y="454"/>
                  </a:cubicBezTo>
                  <a:lnTo>
                    <a:pt x="1350" y="455"/>
                  </a:lnTo>
                  <a:cubicBezTo>
                    <a:pt x="1345" y="467"/>
                    <a:pt x="1331" y="473"/>
                    <a:pt x="1318" y="473"/>
                  </a:cubicBezTo>
                  <a:cubicBezTo>
                    <a:pt x="1311" y="473"/>
                    <a:pt x="1305" y="472"/>
                    <a:pt x="1300" y="469"/>
                  </a:cubicBezTo>
                  <a:cubicBezTo>
                    <a:pt x="1291" y="469"/>
                    <a:pt x="1283" y="473"/>
                    <a:pt x="1279" y="480"/>
                  </a:cubicBezTo>
                  <a:cubicBezTo>
                    <a:pt x="1274" y="485"/>
                    <a:pt x="1272" y="488"/>
                    <a:pt x="1270" y="488"/>
                  </a:cubicBezTo>
                  <a:cubicBezTo>
                    <a:pt x="1268" y="488"/>
                    <a:pt x="1267" y="486"/>
                    <a:pt x="1264" y="482"/>
                  </a:cubicBezTo>
                  <a:cubicBezTo>
                    <a:pt x="1264" y="478"/>
                    <a:pt x="1256" y="474"/>
                    <a:pt x="1249" y="474"/>
                  </a:cubicBezTo>
                  <a:cubicBezTo>
                    <a:pt x="1242" y="474"/>
                    <a:pt x="1236" y="477"/>
                    <a:pt x="1237" y="486"/>
                  </a:cubicBezTo>
                  <a:lnTo>
                    <a:pt x="1232" y="477"/>
                  </a:lnTo>
                  <a:cubicBezTo>
                    <a:pt x="1230" y="475"/>
                    <a:pt x="1229" y="474"/>
                    <a:pt x="1228" y="474"/>
                  </a:cubicBezTo>
                  <a:cubicBezTo>
                    <a:pt x="1225" y="474"/>
                    <a:pt x="1223" y="480"/>
                    <a:pt x="1224" y="487"/>
                  </a:cubicBezTo>
                  <a:cubicBezTo>
                    <a:pt x="1225" y="494"/>
                    <a:pt x="1225" y="499"/>
                    <a:pt x="1223" y="499"/>
                  </a:cubicBezTo>
                  <a:cubicBezTo>
                    <a:pt x="1221" y="499"/>
                    <a:pt x="1218" y="493"/>
                    <a:pt x="1214" y="479"/>
                  </a:cubicBezTo>
                  <a:cubicBezTo>
                    <a:pt x="1213" y="469"/>
                    <a:pt x="1211" y="466"/>
                    <a:pt x="1209" y="466"/>
                  </a:cubicBezTo>
                  <a:cubicBezTo>
                    <a:pt x="1208" y="466"/>
                    <a:pt x="1208" y="468"/>
                    <a:pt x="1208" y="471"/>
                  </a:cubicBezTo>
                  <a:cubicBezTo>
                    <a:pt x="1206" y="478"/>
                    <a:pt x="1203" y="484"/>
                    <a:pt x="1200" y="484"/>
                  </a:cubicBezTo>
                  <a:cubicBezTo>
                    <a:pt x="1199" y="484"/>
                    <a:pt x="1197" y="483"/>
                    <a:pt x="1196" y="481"/>
                  </a:cubicBezTo>
                  <a:cubicBezTo>
                    <a:pt x="1191" y="482"/>
                    <a:pt x="1186" y="482"/>
                    <a:pt x="1188" y="499"/>
                  </a:cubicBezTo>
                  <a:cubicBezTo>
                    <a:pt x="1189" y="508"/>
                    <a:pt x="1185" y="508"/>
                    <a:pt x="1180" y="508"/>
                  </a:cubicBezTo>
                  <a:cubicBezTo>
                    <a:pt x="1179" y="503"/>
                    <a:pt x="1180" y="497"/>
                    <a:pt x="1182" y="491"/>
                  </a:cubicBezTo>
                  <a:lnTo>
                    <a:pt x="1182" y="491"/>
                  </a:lnTo>
                  <a:lnTo>
                    <a:pt x="1173" y="492"/>
                  </a:lnTo>
                  <a:cubicBezTo>
                    <a:pt x="1166" y="490"/>
                    <a:pt x="1160" y="485"/>
                    <a:pt x="1158" y="477"/>
                  </a:cubicBezTo>
                  <a:cubicBezTo>
                    <a:pt x="1155" y="474"/>
                    <a:pt x="1153" y="472"/>
                    <a:pt x="1152" y="472"/>
                  </a:cubicBezTo>
                  <a:cubicBezTo>
                    <a:pt x="1150" y="472"/>
                    <a:pt x="1150" y="476"/>
                    <a:pt x="1154" y="486"/>
                  </a:cubicBezTo>
                  <a:cubicBezTo>
                    <a:pt x="1157" y="503"/>
                    <a:pt x="1157" y="503"/>
                    <a:pt x="1148" y="504"/>
                  </a:cubicBezTo>
                  <a:cubicBezTo>
                    <a:pt x="1147" y="504"/>
                    <a:pt x="1146" y="504"/>
                    <a:pt x="1145" y="504"/>
                  </a:cubicBezTo>
                  <a:cubicBezTo>
                    <a:pt x="1142" y="504"/>
                    <a:pt x="1138" y="503"/>
                    <a:pt x="1138" y="496"/>
                  </a:cubicBezTo>
                  <a:cubicBezTo>
                    <a:pt x="1137" y="490"/>
                    <a:pt x="1137" y="489"/>
                    <a:pt x="1133" y="489"/>
                  </a:cubicBezTo>
                  <a:cubicBezTo>
                    <a:pt x="1132" y="489"/>
                    <a:pt x="1130" y="489"/>
                    <a:pt x="1127" y="489"/>
                  </a:cubicBezTo>
                  <a:cubicBezTo>
                    <a:pt x="1113" y="490"/>
                    <a:pt x="1103" y="517"/>
                    <a:pt x="1099" y="534"/>
                  </a:cubicBezTo>
                  <a:cubicBezTo>
                    <a:pt x="1101" y="543"/>
                    <a:pt x="1101" y="547"/>
                    <a:pt x="1101" y="547"/>
                  </a:cubicBezTo>
                  <a:cubicBezTo>
                    <a:pt x="1100" y="547"/>
                    <a:pt x="1098" y="543"/>
                    <a:pt x="1095" y="535"/>
                  </a:cubicBezTo>
                  <a:cubicBezTo>
                    <a:pt x="1095" y="528"/>
                    <a:pt x="1091" y="527"/>
                    <a:pt x="1088" y="527"/>
                  </a:cubicBezTo>
                  <a:cubicBezTo>
                    <a:pt x="1087" y="527"/>
                    <a:pt x="1086" y="527"/>
                    <a:pt x="1085" y="527"/>
                  </a:cubicBezTo>
                  <a:cubicBezTo>
                    <a:pt x="1085" y="530"/>
                    <a:pt x="1085" y="531"/>
                    <a:pt x="1084" y="531"/>
                  </a:cubicBezTo>
                  <a:cubicBezTo>
                    <a:pt x="1083" y="531"/>
                    <a:pt x="1082" y="527"/>
                    <a:pt x="1085" y="527"/>
                  </a:cubicBezTo>
                  <a:cubicBezTo>
                    <a:pt x="1085" y="518"/>
                    <a:pt x="1089" y="518"/>
                    <a:pt x="1094" y="518"/>
                  </a:cubicBezTo>
                  <a:lnTo>
                    <a:pt x="1093" y="509"/>
                  </a:lnTo>
                  <a:cubicBezTo>
                    <a:pt x="1089" y="501"/>
                    <a:pt x="1087" y="497"/>
                    <a:pt x="1085" y="497"/>
                  </a:cubicBezTo>
                  <a:cubicBezTo>
                    <a:pt x="1082" y="497"/>
                    <a:pt x="1080" y="502"/>
                    <a:pt x="1079" y="510"/>
                  </a:cubicBezTo>
                  <a:cubicBezTo>
                    <a:pt x="1077" y="515"/>
                    <a:pt x="1076" y="517"/>
                    <a:pt x="1074" y="517"/>
                  </a:cubicBezTo>
                  <a:cubicBezTo>
                    <a:pt x="1073" y="517"/>
                    <a:pt x="1072" y="515"/>
                    <a:pt x="1069" y="512"/>
                  </a:cubicBezTo>
                  <a:cubicBezTo>
                    <a:pt x="1066" y="506"/>
                    <a:pt x="1062" y="500"/>
                    <a:pt x="1060" y="500"/>
                  </a:cubicBezTo>
                  <a:cubicBezTo>
                    <a:pt x="1060" y="500"/>
                    <a:pt x="1059" y="501"/>
                    <a:pt x="1059" y="504"/>
                  </a:cubicBezTo>
                  <a:cubicBezTo>
                    <a:pt x="1058" y="504"/>
                    <a:pt x="1058" y="504"/>
                    <a:pt x="1057" y="504"/>
                  </a:cubicBezTo>
                  <a:cubicBezTo>
                    <a:pt x="1052" y="504"/>
                    <a:pt x="1047" y="501"/>
                    <a:pt x="1044" y="497"/>
                  </a:cubicBezTo>
                  <a:cubicBezTo>
                    <a:pt x="1035" y="498"/>
                    <a:pt x="1031" y="498"/>
                    <a:pt x="1032" y="507"/>
                  </a:cubicBezTo>
                  <a:cubicBezTo>
                    <a:pt x="1033" y="515"/>
                    <a:pt x="1029" y="516"/>
                    <a:pt x="1024" y="516"/>
                  </a:cubicBezTo>
                  <a:cubicBezTo>
                    <a:pt x="1020" y="517"/>
                    <a:pt x="1015" y="517"/>
                    <a:pt x="1015" y="526"/>
                  </a:cubicBezTo>
                  <a:cubicBezTo>
                    <a:pt x="1018" y="534"/>
                    <a:pt x="1012" y="543"/>
                    <a:pt x="1004" y="544"/>
                  </a:cubicBezTo>
                  <a:cubicBezTo>
                    <a:pt x="1001" y="548"/>
                    <a:pt x="999" y="551"/>
                    <a:pt x="997" y="551"/>
                  </a:cubicBezTo>
                  <a:cubicBezTo>
                    <a:pt x="995" y="551"/>
                    <a:pt x="993" y="547"/>
                    <a:pt x="989" y="537"/>
                  </a:cubicBezTo>
                  <a:cubicBezTo>
                    <a:pt x="989" y="530"/>
                    <a:pt x="986" y="529"/>
                    <a:pt x="982" y="529"/>
                  </a:cubicBezTo>
                  <a:cubicBezTo>
                    <a:pt x="981" y="529"/>
                    <a:pt x="980" y="529"/>
                    <a:pt x="979" y="529"/>
                  </a:cubicBezTo>
                  <a:cubicBezTo>
                    <a:pt x="979" y="529"/>
                    <a:pt x="979" y="530"/>
                    <a:pt x="979" y="530"/>
                  </a:cubicBezTo>
                  <a:cubicBezTo>
                    <a:pt x="977" y="530"/>
                    <a:pt x="974" y="529"/>
                    <a:pt x="969" y="523"/>
                  </a:cubicBezTo>
                  <a:cubicBezTo>
                    <a:pt x="968" y="520"/>
                    <a:pt x="967" y="519"/>
                    <a:pt x="966" y="519"/>
                  </a:cubicBezTo>
                  <a:cubicBezTo>
                    <a:pt x="964" y="519"/>
                    <a:pt x="965" y="525"/>
                    <a:pt x="966" y="531"/>
                  </a:cubicBezTo>
                  <a:cubicBezTo>
                    <a:pt x="967" y="540"/>
                    <a:pt x="967" y="549"/>
                    <a:pt x="967" y="549"/>
                  </a:cubicBezTo>
                  <a:cubicBezTo>
                    <a:pt x="963" y="549"/>
                    <a:pt x="957" y="532"/>
                    <a:pt x="956" y="524"/>
                  </a:cubicBezTo>
                  <a:cubicBezTo>
                    <a:pt x="952" y="515"/>
                    <a:pt x="951" y="511"/>
                    <a:pt x="950" y="511"/>
                  </a:cubicBezTo>
                  <a:lnTo>
                    <a:pt x="950" y="511"/>
                  </a:lnTo>
                  <a:cubicBezTo>
                    <a:pt x="950" y="511"/>
                    <a:pt x="950" y="515"/>
                    <a:pt x="951" y="524"/>
                  </a:cubicBezTo>
                  <a:cubicBezTo>
                    <a:pt x="951" y="530"/>
                    <a:pt x="950" y="537"/>
                    <a:pt x="945" y="537"/>
                  </a:cubicBezTo>
                  <a:cubicBezTo>
                    <a:pt x="943" y="537"/>
                    <a:pt x="941" y="536"/>
                    <a:pt x="938" y="534"/>
                  </a:cubicBezTo>
                  <a:cubicBezTo>
                    <a:pt x="936" y="534"/>
                    <a:pt x="934" y="534"/>
                    <a:pt x="932" y="534"/>
                  </a:cubicBezTo>
                  <a:cubicBezTo>
                    <a:pt x="925" y="534"/>
                    <a:pt x="920" y="533"/>
                    <a:pt x="919" y="527"/>
                  </a:cubicBezTo>
                  <a:cubicBezTo>
                    <a:pt x="917" y="525"/>
                    <a:pt x="915" y="524"/>
                    <a:pt x="914" y="524"/>
                  </a:cubicBezTo>
                  <a:cubicBezTo>
                    <a:pt x="911" y="524"/>
                    <a:pt x="910" y="527"/>
                    <a:pt x="910" y="527"/>
                  </a:cubicBezTo>
                  <a:cubicBezTo>
                    <a:pt x="908" y="532"/>
                    <a:pt x="906" y="535"/>
                    <a:pt x="902" y="535"/>
                  </a:cubicBezTo>
                  <a:cubicBezTo>
                    <a:pt x="898" y="535"/>
                    <a:pt x="894" y="533"/>
                    <a:pt x="887" y="529"/>
                  </a:cubicBezTo>
                  <a:cubicBezTo>
                    <a:pt x="876" y="522"/>
                    <a:pt x="869" y="519"/>
                    <a:pt x="866" y="519"/>
                  </a:cubicBezTo>
                  <a:cubicBezTo>
                    <a:pt x="863" y="519"/>
                    <a:pt x="863" y="523"/>
                    <a:pt x="864" y="532"/>
                  </a:cubicBezTo>
                  <a:cubicBezTo>
                    <a:pt x="865" y="537"/>
                    <a:pt x="865" y="542"/>
                    <a:pt x="864" y="542"/>
                  </a:cubicBezTo>
                  <a:cubicBezTo>
                    <a:pt x="864" y="542"/>
                    <a:pt x="862" y="539"/>
                    <a:pt x="859" y="533"/>
                  </a:cubicBezTo>
                  <a:cubicBezTo>
                    <a:pt x="858" y="530"/>
                    <a:pt x="856" y="529"/>
                    <a:pt x="855" y="529"/>
                  </a:cubicBezTo>
                  <a:cubicBezTo>
                    <a:pt x="851" y="529"/>
                    <a:pt x="848" y="536"/>
                    <a:pt x="843" y="543"/>
                  </a:cubicBezTo>
                  <a:cubicBezTo>
                    <a:pt x="839" y="554"/>
                    <a:pt x="839" y="565"/>
                    <a:pt x="841" y="577"/>
                  </a:cubicBezTo>
                  <a:cubicBezTo>
                    <a:pt x="842" y="587"/>
                    <a:pt x="842" y="591"/>
                    <a:pt x="840" y="591"/>
                  </a:cubicBezTo>
                  <a:cubicBezTo>
                    <a:pt x="839" y="591"/>
                    <a:pt x="836" y="589"/>
                    <a:pt x="832" y="587"/>
                  </a:cubicBezTo>
                  <a:cubicBezTo>
                    <a:pt x="828" y="587"/>
                    <a:pt x="822" y="579"/>
                    <a:pt x="822" y="570"/>
                  </a:cubicBezTo>
                  <a:cubicBezTo>
                    <a:pt x="821" y="562"/>
                    <a:pt x="826" y="561"/>
                    <a:pt x="826" y="561"/>
                  </a:cubicBezTo>
                  <a:lnTo>
                    <a:pt x="830" y="561"/>
                  </a:lnTo>
                  <a:cubicBezTo>
                    <a:pt x="829" y="552"/>
                    <a:pt x="828" y="545"/>
                    <a:pt x="821" y="545"/>
                  </a:cubicBezTo>
                  <a:cubicBezTo>
                    <a:pt x="820" y="545"/>
                    <a:pt x="820" y="545"/>
                    <a:pt x="819" y="545"/>
                  </a:cubicBezTo>
                  <a:cubicBezTo>
                    <a:pt x="816" y="541"/>
                    <a:pt x="814" y="539"/>
                    <a:pt x="812" y="539"/>
                  </a:cubicBezTo>
                  <a:cubicBezTo>
                    <a:pt x="810" y="539"/>
                    <a:pt x="809" y="541"/>
                    <a:pt x="810" y="545"/>
                  </a:cubicBezTo>
                  <a:cubicBezTo>
                    <a:pt x="806" y="540"/>
                    <a:pt x="801" y="539"/>
                    <a:pt x="796" y="539"/>
                  </a:cubicBezTo>
                  <a:cubicBezTo>
                    <a:pt x="793" y="539"/>
                    <a:pt x="790" y="539"/>
                    <a:pt x="786" y="540"/>
                  </a:cubicBezTo>
                  <a:cubicBezTo>
                    <a:pt x="783" y="540"/>
                    <a:pt x="780" y="540"/>
                    <a:pt x="776" y="540"/>
                  </a:cubicBezTo>
                  <a:cubicBezTo>
                    <a:pt x="769" y="540"/>
                    <a:pt x="762" y="539"/>
                    <a:pt x="758" y="533"/>
                  </a:cubicBezTo>
                  <a:cubicBezTo>
                    <a:pt x="749" y="534"/>
                    <a:pt x="745" y="535"/>
                    <a:pt x="745" y="543"/>
                  </a:cubicBezTo>
                  <a:cubicBezTo>
                    <a:pt x="746" y="553"/>
                    <a:pt x="745" y="557"/>
                    <a:pt x="744" y="557"/>
                  </a:cubicBezTo>
                  <a:cubicBezTo>
                    <a:pt x="743" y="557"/>
                    <a:pt x="742" y="555"/>
                    <a:pt x="742" y="552"/>
                  </a:cubicBezTo>
                  <a:cubicBezTo>
                    <a:pt x="738" y="543"/>
                    <a:pt x="719" y="538"/>
                    <a:pt x="702" y="538"/>
                  </a:cubicBezTo>
                  <a:cubicBezTo>
                    <a:pt x="687" y="538"/>
                    <a:pt x="674" y="541"/>
                    <a:pt x="672" y="550"/>
                  </a:cubicBezTo>
                  <a:lnTo>
                    <a:pt x="663" y="550"/>
                  </a:lnTo>
                  <a:cubicBezTo>
                    <a:pt x="659" y="546"/>
                    <a:pt x="652" y="545"/>
                    <a:pt x="644" y="545"/>
                  </a:cubicBezTo>
                  <a:cubicBezTo>
                    <a:pt x="634" y="545"/>
                    <a:pt x="624" y="548"/>
                    <a:pt x="622" y="553"/>
                  </a:cubicBezTo>
                  <a:lnTo>
                    <a:pt x="608" y="554"/>
                  </a:lnTo>
                  <a:cubicBezTo>
                    <a:pt x="604" y="551"/>
                    <a:pt x="600" y="549"/>
                    <a:pt x="597" y="549"/>
                  </a:cubicBezTo>
                  <a:cubicBezTo>
                    <a:pt x="594" y="549"/>
                    <a:pt x="592" y="551"/>
                    <a:pt x="590" y="556"/>
                  </a:cubicBezTo>
                  <a:cubicBezTo>
                    <a:pt x="587" y="562"/>
                    <a:pt x="587" y="568"/>
                    <a:pt x="586" y="568"/>
                  </a:cubicBezTo>
                  <a:cubicBezTo>
                    <a:pt x="586" y="568"/>
                    <a:pt x="586" y="567"/>
                    <a:pt x="586" y="564"/>
                  </a:cubicBezTo>
                  <a:cubicBezTo>
                    <a:pt x="586" y="559"/>
                    <a:pt x="582" y="558"/>
                    <a:pt x="574" y="558"/>
                  </a:cubicBezTo>
                  <a:cubicBezTo>
                    <a:pt x="570" y="558"/>
                    <a:pt x="564" y="558"/>
                    <a:pt x="558" y="559"/>
                  </a:cubicBezTo>
                  <a:cubicBezTo>
                    <a:pt x="540" y="560"/>
                    <a:pt x="540" y="560"/>
                    <a:pt x="545" y="568"/>
                  </a:cubicBezTo>
                  <a:cubicBezTo>
                    <a:pt x="539" y="571"/>
                    <a:pt x="535" y="572"/>
                    <a:pt x="532" y="572"/>
                  </a:cubicBezTo>
                  <a:cubicBezTo>
                    <a:pt x="527" y="572"/>
                    <a:pt x="526" y="567"/>
                    <a:pt x="526" y="561"/>
                  </a:cubicBezTo>
                  <a:cubicBezTo>
                    <a:pt x="527" y="553"/>
                    <a:pt x="526" y="549"/>
                    <a:pt x="524" y="549"/>
                  </a:cubicBezTo>
                  <a:cubicBezTo>
                    <a:pt x="522" y="549"/>
                    <a:pt x="518" y="556"/>
                    <a:pt x="517" y="570"/>
                  </a:cubicBezTo>
                  <a:cubicBezTo>
                    <a:pt x="515" y="581"/>
                    <a:pt x="511" y="585"/>
                    <a:pt x="508" y="585"/>
                  </a:cubicBezTo>
                  <a:cubicBezTo>
                    <a:pt x="506" y="585"/>
                    <a:pt x="505" y="583"/>
                    <a:pt x="505" y="580"/>
                  </a:cubicBezTo>
                  <a:cubicBezTo>
                    <a:pt x="504" y="571"/>
                    <a:pt x="508" y="571"/>
                    <a:pt x="513" y="571"/>
                  </a:cubicBezTo>
                  <a:cubicBezTo>
                    <a:pt x="513" y="571"/>
                    <a:pt x="512" y="562"/>
                    <a:pt x="512" y="554"/>
                  </a:cubicBezTo>
                  <a:cubicBezTo>
                    <a:pt x="507" y="554"/>
                    <a:pt x="507" y="554"/>
                    <a:pt x="503" y="563"/>
                  </a:cubicBezTo>
                  <a:cubicBezTo>
                    <a:pt x="503" y="563"/>
                    <a:pt x="498" y="563"/>
                    <a:pt x="495" y="572"/>
                  </a:cubicBezTo>
                  <a:cubicBezTo>
                    <a:pt x="490" y="580"/>
                    <a:pt x="491" y="590"/>
                    <a:pt x="497" y="598"/>
                  </a:cubicBezTo>
                  <a:cubicBezTo>
                    <a:pt x="502" y="606"/>
                    <a:pt x="497" y="606"/>
                    <a:pt x="493" y="607"/>
                  </a:cubicBezTo>
                  <a:cubicBezTo>
                    <a:pt x="485" y="601"/>
                    <a:pt x="481" y="590"/>
                    <a:pt x="486" y="581"/>
                  </a:cubicBezTo>
                  <a:cubicBezTo>
                    <a:pt x="490" y="581"/>
                    <a:pt x="490" y="572"/>
                    <a:pt x="489" y="564"/>
                  </a:cubicBezTo>
                  <a:cubicBezTo>
                    <a:pt x="489" y="563"/>
                    <a:pt x="488" y="562"/>
                    <a:pt x="487" y="562"/>
                  </a:cubicBezTo>
                  <a:cubicBezTo>
                    <a:pt x="481" y="562"/>
                    <a:pt x="466" y="577"/>
                    <a:pt x="465" y="591"/>
                  </a:cubicBezTo>
                  <a:lnTo>
                    <a:pt x="463" y="583"/>
                  </a:lnTo>
                  <a:cubicBezTo>
                    <a:pt x="462" y="576"/>
                    <a:pt x="457" y="575"/>
                    <a:pt x="450" y="575"/>
                  </a:cubicBezTo>
                  <a:cubicBezTo>
                    <a:pt x="448" y="575"/>
                    <a:pt x="446" y="575"/>
                    <a:pt x="444" y="575"/>
                  </a:cubicBezTo>
                  <a:cubicBezTo>
                    <a:pt x="435" y="577"/>
                    <a:pt x="431" y="577"/>
                    <a:pt x="431" y="586"/>
                  </a:cubicBezTo>
                  <a:cubicBezTo>
                    <a:pt x="432" y="593"/>
                    <a:pt x="433" y="602"/>
                    <a:pt x="429" y="602"/>
                  </a:cubicBezTo>
                  <a:cubicBezTo>
                    <a:pt x="433" y="602"/>
                    <a:pt x="433" y="610"/>
                    <a:pt x="434" y="619"/>
                  </a:cubicBezTo>
                  <a:cubicBezTo>
                    <a:pt x="429" y="615"/>
                    <a:pt x="423" y="609"/>
                    <a:pt x="419" y="604"/>
                  </a:cubicBezTo>
                  <a:cubicBezTo>
                    <a:pt x="409" y="588"/>
                    <a:pt x="400" y="580"/>
                    <a:pt x="384" y="580"/>
                  </a:cubicBezTo>
                  <a:cubicBezTo>
                    <a:pt x="383" y="580"/>
                    <a:pt x="381" y="580"/>
                    <a:pt x="380" y="580"/>
                  </a:cubicBezTo>
                  <a:cubicBezTo>
                    <a:pt x="377" y="580"/>
                    <a:pt x="374" y="581"/>
                    <a:pt x="370" y="581"/>
                  </a:cubicBezTo>
                  <a:cubicBezTo>
                    <a:pt x="363" y="581"/>
                    <a:pt x="355" y="579"/>
                    <a:pt x="352" y="573"/>
                  </a:cubicBezTo>
                  <a:cubicBezTo>
                    <a:pt x="343" y="574"/>
                    <a:pt x="338" y="574"/>
                    <a:pt x="339" y="583"/>
                  </a:cubicBezTo>
                  <a:lnTo>
                    <a:pt x="330" y="583"/>
                  </a:lnTo>
                  <a:cubicBezTo>
                    <a:pt x="327" y="580"/>
                    <a:pt x="324" y="578"/>
                    <a:pt x="321" y="578"/>
                  </a:cubicBezTo>
                  <a:cubicBezTo>
                    <a:pt x="318" y="578"/>
                    <a:pt x="316" y="580"/>
                    <a:pt x="316" y="584"/>
                  </a:cubicBezTo>
                  <a:cubicBezTo>
                    <a:pt x="315" y="588"/>
                    <a:pt x="313" y="589"/>
                    <a:pt x="311" y="589"/>
                  </a:cubicBezTo>
                  <a:cubicBezTo>
                    <a:pt x="309" y="589"/>
                    <a:pt x="305" y="586"/>
                    <a:pt x="302" y="586"/>
                  </a:cubicBezTo>
                  <a:cubicBezTo>
                    <a:pt x="297" y="579"/>
                    <a:pt x="295" y="575"/>
                    <a:pt x="294" y="575"/>
                  </a:cubicBezTo>
                  <a:lnTo>
                    <a:pt x="294" y="575"/>
                  </a:lnTo>
                  <a:cubicBezTo>
                    <a:pt x="293" y="575"/>
                    <a:pt x="295" y="581"/>
                    <a:pt x="298" y="595"/>
                  </a:cubicBezTo>
                  <a:cubicBezTo>
                    <a:pt x="300" y="602"/>
                    <a:pt x="305" y="609"/>
                    <a:pt x="313" y="610"/>
                  </a:cubicBezTo>
                  <a:lnTo>
                    <a:pt x="328" y="609"/>
                  </a:lnTo>
                  <a:lnTo>
                    <a:pt x="328" y="609"/>
                  </a:lnTo>
                  <a:lnTo>
                    <a:pt x="314" y="619"/>
                  </a:lnTo>
                  <a:cubicBezTo>
                    <a:pt x="306" y="621"/>
                    <a:pt x="302" y="629"/>
                    <a:pt x="302" y="637"/>
                  </a:cubicBezTo>
                  <a:cubicBezTo>
                    <a:pt x="302" y="637"/>
                    <a:pt x="302" y="645"/>
                    <a:pt x="297" y="646"/>
                  </a:cubicBezTo>
                  <a:lnTo>
                    <a:pt x="296" y="629"/>
                  </a:lnTo>
                  <a:cubicBezTo>
                    <a:pt x="300" y="620"/>
                    <a:pt x="301" y="611"/>
                    <a:pt x="300" y="604"/>
                  </a:cubicBezTo>
                  <a:cubicBezTo>
                    <a:pt x="295" y="593"/>
                    <a:pt x="288" y="586"/>
                    <a:pt x="284" y="586"/>
                  </a:cubicBezTo>
                  <a:cubicBezTo>
                    <a:pt x="281" y="586"/>
                    <a:pt x="280" y="589"/>
                    <a:pt x="281" y="596"/>
                  </a:cubicBezTo>
                  <a:cubicBezTo>
                    <a:pt x="276" y="596"/>
                    <a:pt x="276" y="596"/>
                    <a:pt x="270" y="588"/>
                  </a:cubicBezTo>
                  <a:cubicBezTo>
                    <a:pt x="270" y="585"/>
                    <a:pt x="269" y="583"/>
                    <a:pt x="268" y="583"/>
                  </a:cubicBezTo>
                  <a:cubicBezTo>
                    <a:pt x="266" y="583"/>
                    <a:pt x="263" y="587"/>
                    <a:pt x="261" y="597"/>
                  </a:cubicBezTo>
                  <a:cubicBezTo>
                    <a:pt x="260" y="606"/>
                    <a:pt x="258" y="610"/>
                    <a:pt x="255" y="610"/>
                  </a:cubicBezTo>
                  <a:cubicBezTo>
                    <a:pt x="253" y="610"/>
                    <a:pt x="251" y="606"/>
                    <a:pt x="248" y="598"/>
                  </a:cubicBezTo>
                  <a:cubicBezTo>
                    <a:pt x="242" y="589"/>
                    <a:pt x="234" y="586"/>
                    <a:pt x="228" y="586"/>
                  </a:cubicBezTo>
                  <a:cubicBezTo>
                    <a:pt x="223" y="586"/>
                    <a:pt x="219" y="588"/>
                    <a:pt x="220" y="591"/>
                  </a:cubicBezTo>
                  <a:cubicBezTo>
                    <a:pt x="221" y="602"/>
                    <a:pt x="216" y="606"/>
                    <a:pt x="211" y="606"/>
                  </a:cubicBezTo>
                  <a:cubicBezTo>
                    <a:pt x="207" y="606"/>
                    <a:pt x="204" y="604"/>
                    <a:pt x="202" y="601"/>
                  </a:cubicBezTo>
                  <a:cubicBezTo>
                    <a:pt x="200" y="597"/>
                    <a:pt x="197" y="595"/>
                    <a:pt x="195" y="595"/>
                  </a:cubicBezTo>
                  <a:cubicBezTo>
                    <a:pt x="193" y="595"/>
                    <a:pt x="190" y="597"/>
                    <a:pt x="189" y="601"/>
                  </a:cubicBezTo>
                  <a:cubicBezTo>
                    <a:pt x="188" y="596"/>
                    <a:pt x="185" y="590"/>
                    <a:pt x="182" y="590"/>
                  </a:cubicBezTo>
                  <a:cubicBezTo>
                    <a:pt x="181" y="590"/>
                    <a:pt x="180" y="591"/>
                    <a:pt x="178" y="593"/>
                  </a:cubicBezTo>
                  <a:cubicBezTo>
                    <a:pt x="178" y="593"/>
                    <a:pt x="174" y="593"/>
                    <a:pt x="180" y="602"/>
                  </a:cubicBezTo>
                  <a:lnTo>
                    <a:pt x="172" y="619"/>
                  </a:lnTo>
                  <a:cubicBezTo>
                    <a:pt x="176" y="619"/>
                    <a:pt x="176" y="628"/>
                    <a:pt x="177" y="636"/>
                  </a:cubicBezTo>
                  <a:cubicBezTo>
                    <a:pt x="177" y="638"/>
                    <a:pt x="176" y="640"/>
                    <a:pt x="174" y="640"/>
                  </a:cubicBezTo>
                  <a:cubicBezTo>
                    <a:pt x="168" y="640"/>
                    <a:pt x="156" y="631"/>
                    <a:pt x="148" y="612"/>
                  </a:cubicBezTo>
                  <a:lnTo>
                    <a:pt x="137" y="596"/>
                  </a:lnTo>
                  <a:lnTo>
                    <a:pt x="138" y="614"/>
                  </a:lnTo>
                  <a:cubicBezTo>
                    <a:pt x="134" y="614"/>
                    <a:pt x="129" y="614"/>
                    <a:pt x="129" y="606"/>
                  </a:cubicBezTo>
                  <a:cubicBezTo>
                    <a:pt x="128" y="597"/>
                    <a:pt x="128" y="597"/>
                    <a:pt x="123" y="597"/>
                  </a:cubicBezTo>
                  <a:cubicBezTo>
                    <a:pt x="123" y="597"/>
                    <a:pt x="119" y="597"/>
                    <a:pt x="120" y="606"/>
                  </a:cubicBezTo>
                  <a:cubicBezTo>
                    <a:pt x="121" y="616"/>
                    <a:pt x="121" y="620"/>
                    <a:pt x="120" y="620"/>
                  </a:cubicBezTo>
                  <a:cubicBezTo>
                    <a:pt x="119" y="620"/>
                    <a:pt x="118" y="618"/>
                    <a:pt x="116" y="615"/>
                  </a:cubicBezTo>
                  <a:cubicBezTo>
                    <a:pt x="113" y="606"/>
                    <a:pt x="110" y="602"/>
                    <a:pt x="108" y="602"/>
                  </a:cubicBezTo>
                  <a:cubicBezTo>
                    <a:pt x="106" y="602"/>
                    <a:pt x="104" y="607"/>
                    <a:pt x="102" y="616"/>
                  </a:cubicBezTo>
                  <a:cubicBezTo>
                    <a:pt x="103" y="624"/>
                    <a:pt x="103" y="628"/>
                    <a:pt x="102" y="628"/>
                  </a:cubicBezTo>
                  <a:cubicBezTo>
                    <a:pt x="102" y="628"/>
                    <a:pt x="100" y="624"/>
                    <a:pt x="98" y="616"/>
                  </a:cubicBezTo>
                  <a:cubicBezTo>
                    <a:pt x="97" y="607"/>
                    <a:pt x="92" y="599"/>
                    <a:pt x="86" y="599"/>
                  </a:cubicBezTo>
                  <a:lnTo>
                    <a:pt x="88" y="608"/>
                  </a:lnTo>
                  <a:cubicBezTo>
                    <a:pt x="88" y="618"/>
                    <a:pt x="87" y="622"/>
                    <a:pt x="85" y="622"/>
                  </a:cubicBezTo>
                  <a:cubicBezTo>
                    <a:pt x="83" y="622"/>
                    <a:pt x="81" y="620"/>
                    <a:pt x="79" y="617"/>
                  </a:cubicBezTo>
                  <a:cubicBezTo>
                    <a:pt x="79" y="612"/>
                    <a:pt x="77" y="610"/>
                    <a:pt x="75" y="610"/>
                  </a:cubicBezTo>
                  <a:cubicBezTo>
                    <a:pt x="73" y="610"/>
                    <a:pt x="70" y="612"/>
                    <a:pt x="65" y="617"/>
                  </a:cubicBezTo>
                  <a:cubicBezTo>
                    <a:pt x="63" y="617"/>
                    <a:pt x="61" y="617"/>
                    <a:pt x="59" y="617"/>
                  </a:cubicBezTo>
                  <a:cubicBezTo>
                    <a:pt x="54" y="617"/>
                    <a:pt x="51" y="616"/>
                    <a:pt x="51" y="610"/>
                  </a:cubicBezTo>
                  <a:cubicBezTo>
                    <a:pt x="50" y="601"/>
                    <a:pt x="50" y="597"/>
                    <a:pt x="49" y="597"/>
                  </a:cubicBezTo>
                  <a:cubicBezTo>
                    <a:pt x="49" y="597"/>
                    <a:pt x="48" y="601"/>
                    <a:pt x="46" y="610"/>
                  </a:cubicBezTo>
                  <a:cubicBezTo>
                    <a:pt x="44" y="615"/>
                    <a:pt x="44" y="617"/>
                    <a:pt x="42" y="617"/>
                  </a:cubicBezTo>
                  <a:cubicBezTo>
                    <a:pt x="40" y="617"/>
                    <a:pt x="37" y="615"/>
                    <a:pt x="33" y="611"/>
                  </a:cubicBezTo>
                  <a:cubicBezTo>
                    <a:pt x="30" y="607"/>
                    <a:pt x="28" y="605"/>
                    <a:pt x="27" y="605"/>
                  </a:cubicBezTo>
                  <a:cubicBezTo>
                    <a:pt x="26" y="605"/>
                    <a:pt x="25" y="607"/>
                    <a:pt x="24" y="611"/>
                  </a:cubicBezTo>
                  <a:cubicBezTo>
                    <a:pt x="25" y="627"/>
                    <a:pt x="25" y="636"/>
                    <a:pt x="29" y="636"/>
                  </a:cubicBezTo>
                  <a:cubicBezTo>
                    <a:pt x="29" y="636"/>
                    <a:pt x="29" y="636"/>
                    <a:pt x="29" y="636"/>
                  </a:cubicBezTo>
                  <a:cubicBezTo>
                    <a:pt x="34" y="636"/>
                    <a:pt x="34" y="636"/>
                    <a:pt x="35" y="645"/>
                  </a:cubicBezTo>
                  <a:lnTo>
                    <a:pt x="26" y="645"/>
                  </a:lnTo>
                  <a:cubicBezTo>
                    <a:pt x="21" y="646"/>
                    <a:pt x="17" y="646"/>
                    <a:pt x="8" y="655"/>
                  </a:cubicBezTo>
                  <a:cubicBezTo>
                    <a:pt x="1" y="662"/>
                    <a:pt x="0" y="674"/>
                    <a:pt x="5" y="674"/>
                  </a:cubicBezTo>
                  <a:cubicBezTo>
                    <a:pt x="6" y="674"/>
                    <a:pt x="7" y="674"/>
                    <a:pt x="9" y="672"/>
                  </a:cubicBezTo>
                  <a:lnTo>
                    <a:pt x="14" y="681"/>
                  </a:lnTo>
                  <a:cubicBezTo>
                    <a:pt x="15" y="693"/>
                    <a:pt x="17" y="699"/>
                    <a:pt x="20" y="699"/>
                  </a:cubicBezTo>
                  <a:cubicBezTo>
                    <a:pt x="22" y="699"/>
                    <a:pt x="24" y="693"/>
                    <a:pt x="24" y="680"/>
                  </a:cubicBezTo>
                  <a:cubicBezTo>
                    <a:pt x="22" y="666"/>
                    <a:pt x="22" y="659"/>
                    <a:pt x="23" y="659"/>
                  </a:cubicBezTo>
                  <a:lnTo>
                    <a:pt x="23" y="659"/>
                  </a:lnTo>
                  <a:cubicBezTo>
                    <a:pt x="23" y="659"/>
                    <a:pt x="25" y="663"/>
                    <a:pt x="27" y="671"/>
                  </a:cubicBezTo>
                  <a:cubicBezTo>
                    <a:pt x="28" y="688"/>
                    <a:pt x="33" y="688"/>
                    <a:pt x="37" y="688"/>
                  </a:cubicBezTo>
                  <a:cubicBezTo>
                    <a:pt x="43" y="688"/>
                    <a:pt x="43" y="688"/>
                    <a:pt x="43" y="695"/>
                  </a:cubicBezTo>
                  <a:cubicBezTo>
                    <a:pt x="43" y="704"/>
                    <a:pt x="48" y="712"/>
                    <a:pt x="53" y="712"/>
                  </a:cubicBezTo>
                  <a:cubicBezTo>
                    <a:pt x="57" y="712"/>
                    <a:pt x="57" y="712"/>
                    <a:pt x="57" y="703"/>
                  </a:cubicBezTo>
                  <a:cubicBezTo>
                    <a:pt x="55" y="700"/>
                    <a:pt x="55" y="698"/>
                    <a:pt x="57" y="698"/>
                  </a:cubicBezTo>
                  <a:cubicBezTo>
                    <a:pt x="59" y="698"/>
                    <a:pt x="64" y="702"/>
                    <a:pt x="67" y="711"/>
                  </a:cubicBezTo>
                  <a:cubicBezTo>
                    <a:pt x="69" y="715"/>
                    <a:pt x="70" y="717"/>
                    <a:pt x="71" y="717"/>
                  </a:cubicBezTo>
                  <a:cubicBezTo>
                    <a:pt x="72" y="717"/>
                    <a:pt x="71" y="713"/>
                    <a:pt x="71" y="702"/>
                  </a:cubicBezTo>
                  <a:cubicBezTo>
                    <a:pt x="70" y="694"/>
                    <a:pt x="72" y="690"/>
                    <a:pt x="75" y="690"/>
                  </a:cubicBezTo>
                  <a:cubicBezTo>
                    <a:pt x="78" y="690"/>
                    <a:pt x="81" y="694"/>
                    <a:pt x="84" y="702"/>
                  </a:cubicBezTo>
                  <a:lnTo>
                    <a:pt x="94" y="701"/>
                  </a:lnTo>
                  <a:cubicBezTo>
                    <a:pt x="99" y="701"/>
                    <a:pt x="98" y="692"/>
                    <a:pt x="98" y="684"/>
                  </a:cubicBezTo>
                  <a:cubicBezTo>
                    <a:pt x="97" y="674"/>
                    <a:pt x="97" y="670"/>
                    <a:pt x="98" y="670"/>
                  </a:cubicBezTo>
                  <a:lnTo>
                    <a:pt x="98" y="670"/>
                  </a:lnTo>
                  <a:cubicBezTo>
                    <a:pt x="98" y="670"/>
                    <a:pt x="99" y="672"/>
                    <a:pt x="101" y="675"/>
                  </a:cubicBezTo>
                  <a:cubicBezTo>
                    <a:pt x="104" y="680"/>
                    <a:pt x="107" y="687"/>
                    <a:pt x="107" y="692"/>
                  </a:cubicBezTo>
                  <a:cubicBezTo>
                    <a:pt x="108" y="700"/>
                    <a:pt x="112" y="700"/>
                    <a:pt x="117" y="700"/>
                  </a:cubicBezTo>
                  <a:cubicBezTo>
                    <a:pt x="121" y="700"/>
                    <a:pt x="131" y="699"/>
                    <a:pt x="130" y="691"/>
                  </a:cubicBezTo>
                  <a:lnTo>
                    <a:pt x="130" y="691"/>
                  </a:lnTo>
                  <a:lnTo>
                    <a:pt x="131" y="699"/>
                  </a:lnTo>
                  <a:cubicBezTo>
                    <a:pt x="134" y="699"/>
                    <a:pt x="135" y="703"/>
                    <a:pt x="136" y="703"/>
                  </a:cubicBezTo>
                  <a:cubicBezTo>
                    <a:pt x="136" y="703"/>
                    <a:pt x="136" y="702"/>
                    <a:pt x="136" y="699"/>
                  </a:cubicBezTo>
                  <a:cubicBezTo>
                    <a:pt x="136" y="699"/>
                    <a:pt x="140" y="699"/>
                    <a:pt x="149" y="707"/>
                  </a:cubicBezTo>
                  <a:cubicBezTo>
                    <a:pt x="151" y="708"/>
                    <a:pt x="153" y="709"/>
                    <a:pt x="154" y="709"/>
                  </a:cubicBezTo>
                  <a:cubicBezTo>
                    <a:pt x="163" y="709"/>
                    <a:pt x="169" y="694"/>
                    <a:pt x="157" y="681"/>
                  </a:cubicBezTo>
                  <a:lnTo>
                    <a:pt x="162" y="680"/>
                  </a:lnTo>
                  <a:cubicBezTo>
                    <a:pt x="166" y="680"/>
                    <a:pt x="166" y="672"/>
                    <a:pt x="166" y="672"/>
                  </a:cubicBezTo>
                  <a:cubicBezTo>
                    <a:pt x="165" y="663"/>
                    <a:pt x="169" y="663"/>
                    <a:pt x="174" y="663"/>
                  </a:cubicBezTo>
                  <a:lnTo>
                    <a:pt x="175" y="680"/>
                  </a:lnTo>
                  <a:cubicBezTo>
                    <a:pt x="174" y="695"/>
                    <a:pt x="177" y="704"/>
                    <a:pt x="180" y="704"/>
                  </a:cubicBezTo>
                  <a:cubicBezTo>
                    <a:pt x="182" y="704"/>
                    <a:pt x="184" y="699"/>
                    <a:pt x="185" y="688"/>
                  </a:cubicBezTo>
                  <a:cubicBezTo>
                    <a:pt x="185" y="685"/>
                    <a:pt x="185" y="684"/>
                    <a:pt x="185" y="684"/>
                  </a:cubicBezTo>
                  <a:cubicBezTo>
                    <a:pt x="185" y="684"/>
                    <a:pt x="186" y="690"/>
                    <a:pt x="186" y="695"/>
                  </a:cubicBezTo>
                  <a:cubicBezTo>
                    <a:pt x="186" y="700"/>
                    <a:pt x="187" y="702"/>
                    <a:pt x="190" y="702"/>
                  </a:cubicBezTo>
                  <a:cubicBezTo>
                    <a:pt x="192" y="702"/>
                    <a:pt x="195" y="700"/>
                    <a:pt x="200" y="695"/>
                  </a:cubicBezTo>
                  <a:cubicBezTo>
                    <a:pt x="204" y="694"/>
                    <a:pt x="208" y="678"/>
                    <a:pt x="208" y="669"/>
                  </a:cubicBezTo>
                  <a:cubicBezTo>
                    <a:pt x="206" y="661"/>
                    <a:pt x="211" y="661"/>
                    <a:pt x="211" y="661"/>
                  </a:cubicBezTo>
                  <a:cubicBezTo>
                    <a:pt x="212" y="660"/>
                    <a:pt x="213" y="660"/>
                    <a:pt x="214" y="660"/>
                  </a:cubicBezTo>
                  <a:cubicBezTo>
                    <a:pt x="216" y="660"/>
                    <a:pt x="216" y="662"/>
                    <a:pt x="217" y="669"/>
                  </a:cubicBezTo>
                  <a:cubicBezTo>
                    <a:pt x="217" y="677"/>
                    <a:pt x="220" y="681"/>
                    <a:pt x="222" y="681"/>
                  </a:cubicBezTo>
                  <a:cubicBezTo>
                    <a:pt x="225" y="681"/>
                    <a:pt x="228" y="677"/>
                    <a:pt x="230" y="667"/>
                  </a:cubicBezTo>
                  <a:lnTo>
                    <a:pt x="231" y="676"/>
                  </a:lnTo>
                  <a:cubicBezTo>
                    <a:pt x="231" y="682"/>
                    <a:pt x="234" y="688"/>
                    <a:pt x="243" y="688"/>
                  </a:cubicBezTo>
                  <a:cubicBezTo>
                    <a:pt x="247" y="688"/>
                    <a:pt x="252" y="686"/>
                    <a:pt x="259" y="683"/>
                  </a:cubicBezTo>
                  <a:cubicBezTo>
                    <a:pt x="266" y="683"/>
                    <a:pt x="271" y="682"/>
                    <a:pt x="276" y="682"/>
                  </a:cubicBezTo>
                  <a:cubicBezTo>
                    <a:pt x="286" y="682"/>
                    <a:pt x="292" y="684"/>
                    <a:pt x="292" y="689"/>
                  </a:cubicBezTo>
                  <a:cubicBezTo>
                    <a:pt x="292" y="690"/>
                    <a:pt x="293" y="691"/>
                    <a:pt x="294" y="691"/>
                  </a:cubicBezTo>
                  <a:cubicBezTo>
                    <a:pt x="299" y="691"/>
                    <a:pt x="311" y="676"/>
                    <a:pt x="318" y="662"/>
                  </a:cubicBezTo>
                  <a:cubicBezTo>
                    <a:pt x="319" y="670"/>
                    <a:pt x="323" y="670"/>
                    <a:pt x="332" y="670"/>
                  </a:cubicBezTo>
                  <a:cubicBezTo>
                    <a:pt x="336" y="669"/>
                    <a:pt x="339" y="669"/>
                    <a:pt x="340" y="669"/>
                  </a:cubicBezTo>
                  <a:cubicBezTo>
                    <a:pt x="346" y="669"/>
                    <a:pt x="346" y="671"/>
                    <a:pt x="347" y="676"/>
                  </a:cubicBezTo>
                  <a:cubicBezTo>
                    <a:pt x="345" y="685"/>
                    <a:pt x="344" y="690"/>
                    <a:pt x="345" y="690"/>
                  </a:cubicBezTo>
                  <a:cubicBezTo>
                    <a:pt x="345" y="690"/>
                    <a:pt x="347" y="685"/>
                    <a:pt x="351" y="676"/>
                  </a:cubicBezTo>
                  <a:cubicBezTo>
                    <a:pt x="353" y="670"/>
                    <a:pt x="356" y="667"/>
                    <a:pt x="359" y="667"/>
                  </a:cubicBezTo>
                  <a:cubicBezTo>
                    <a:pt x="364" y="667"/>
                    <a:pt x="370" y="673"/>
                    <a:pt x="370" y="683"/>
                  </a:cubicBezTo>
                  <a:cubicBezTo>
                    <a:pt x="370" y="690"/>
                    <a:pt x="373" y="692"/>
                    <a:pt x="379" y="692"/>
                  </a:cubicBezTo>
                  <a:cubicBezTo>
                    <a:pt x="380" y="692"/>
                    <a:pt x="383" y="691"/>
                    <a:pt x="385" y="691"/>
                  </a:cubicBezTo>
                  <a:cubicBezTo>
                    <a:pt x="388" y="682"/>
                    <a:pt x="397" y="682"/>
                    <a:pt x="407" y="681"/>
                  </a:cubicBezTo>
                  <a:cubicBezTo>
                    <a:pt x="421" y="680"/>
                    <a:pt x="421" y="680"/>
                    <a:pt x="420" y="663"/>
                  </a:cubicBezTo>
                  <a:cubicBezTo>
                    <a:pt x="417" y="646"/>
                    <a:pt x="423" y="646"/>
                    <a:pt x="432" y="645"/>
                  </a:cubicBezTo>
                  <a:cubicBezTo>
                    <a:pt x="436" y="645"/>
                    <a:pt x="441" y="645"/>
                    <a:pt x="442" y="653"/>
                  </a:cubicBezTo>
                  <a:cubicBezTo>
                    <a:pt x="442" y="653"/>
                    <a:pt x="447" y="661"/>
                    <a:pt x="451" y="661"/>
                  </a:cubicBezTo>
                  <a:cubicBezTo>
                    <a:pt x="457" y="661"/>
                    <a:pt x="461" y="661"/>
                    <a:pt x="461" y="669"/>
                  </a:cubicBezTo>
                  <a:cubicBezTo>
                    <a:pt x="465" y="673"/>
                    <a:pt x="470" y="676"/>
                    <a:pt x="476" y="676"/>
                  </a:cubicBezTo>
                  <a:cubicBezTo>
                    <a:pt x="478" y="676"/>
                    <a:pt x="481" y="676"/>
                    <a:pt x="483" y="676"/>
                  </a:cubicBezTo>
                  <a:cubicBezTo>
                    <a:pt x="489" y="676"/>
                    <a:pt x="495" y="677"/>
                    <a:pt x="495" y="683"/>
                  </a:cubicBezTo>
                  <a:cubicBezTo>
                    <a:pt x="499" y="683"/>
                    <a:pt x="499" y="683"/>
                    <a:pt x="499" y="674"/>
                  </a:cubicBezTo>
                  <a:cubicBezTo>
                    <a:pt x="498" y="668"/>
                    <a:pt x="500" y="662"/>
                    <a:pt x="510" y="662"/>
                  </a:cubicBezTo>
                  <a:cubicBezTo>
                    <a:pt x="513" y="662"/>
                    <a:pt x="517" y="662"/>
                    <a:pt x="522" y="664"/>
                  </a:cubicBezTo>
                  <a:cubicBezTo>
                    <a:pt x="531" y="663"/>
                    <a:pt x="544" y="662"/>
                    <a:pt x="543" y="654"/>
                  </a:cubicBezTo>
                  <a:cubicBezTo>
                    <a:pt x="548" y="654"/>
                    <a:pt x="548" y="654"/>
                    <a:pt x="549" y="662"/>
                  </a:cubicBezTo>
                  <a:cubicBezTo>
                    <a:pt x="549" y="670"/>
                    <a:pt x="552" y="674"/>
                    <a:pt x="555" y="674"/>
                  </a:cubicBezTo>
                  <a:cubicBezTo>
                    <a:pt x="559" y="674"/>
                    <a:pt x="563" y="670"/>
                    <a:pt x="567" y="661"/>
                  </a:cubicBezTo>
                  <a:cubicBezTo>
                    <a:pt x="567" y="656"/>
                    <a:pt x="568" y="654"/>
                    <a:pt x="570" y="654"/>
                  </a:cubicBezTo>
                  <a:cubicBezTo>
                    <a:pt x="572" y="654"/>
                    <a:pt x="574" y="656"/>
                    <a:pt x="577" y="660"/>
                  </a:cubicBezTo>
                  <a:cubicBezTo>
                    <a:pt x="577" y="660"/>
                    <a:pt x="581" y="660"/>
                    <a:pt x="585" y="651"/>
                  </a:cubicBezTo>
                  <a:cubicBezTo>
                    <a:pt x="587" y="646"/>
                    <a:pt x="588" y="644"/>
                    <a:pt x="590" y="644"/>
                  </a:cubicBezTo>
                  <a:cubicBezTo>
                    <a:pt x="591" y="644"/>
                    <a:pt x="594" y="646"/>
                    <a:pt x="598" y="649"/>
                  </a:cubicBezTo>
                  <a:cubicBezTo>
                    <a:pt x="599" y="657"/>
                    <a:pt x="604" y="657"/>
                    <a:pt x="608" y="657"/>
                  </a:cubicBezTo>
                  <a:cubicBezTo>
                    <a:pt x="614" y="652"/>
                    <a:pt x="637" y="648"/>
                    <a:pt x="654" y="648"/>
                  </a:cubicBezTo>
                  <a:cubicBezTo>
                    <a:pt x="663" y="648"/>
                    <a:pt x="671" y="649"/>
                    <a:pt x="673" y="652"/>
                  </a:cubicBezTo>
                  <a:cubicBezTo>
                    <a:pt x="677" y="643"/>
                    <a:pt x="677" y="643"/>
                    <a:pt x="681" y="643"/>
                  </a:cubicBezTo>
                  <a:cubicBezTo>
                    <a:pt x="684" y="649"/>
                    <a:pt x="686" y="652"/>
                    <a:pt x="687" y="652"/>
                  </a:cubicBezTo>
                  <a:cubicBezTo>
                    <a:pt x="690" y="652"/>
                    <a:pt x="691" y="644"/>
                    <a:pt x="690" y="634"/>
                  </a:cubicBezTo>
                  <a:lnTo>
                    <a:pt x="681" y="634"/>
                  </a:lnTo>
                  <a:cubicBezTo>
                    <a:pt x="680" y="626"/>
                    <a:pt x="682" y="622"/>
                    <a:pt x="685" y="622"/>
                  </a:cubicBezTo>
                  <a:cubicBezTo>
                    <a:pt x="689" y="622"/>
                    <a:pt x="694" y="628"/>
                    <a:pt x="696" y="642"/>
                  </a:cubicBezTo>
                  <a:cubicBezTo>
                    <a:pt x="698" y="650"/>
                    <a:pt x="700" y="654"/>
                    <a:pt x="701" y="654"/>
                  </a:cubicBezTo>
                  <a:cubicBezTo>
                    <a:pt x="702" y="654"/>
                    <a:pt x="703" y="650"/>
                    <a:pt x="705" y="641"/>
                  </a:cubicBezTo>
                  <a:cubicBezTo>
                    <a:pt x="706" y="632"/>
                    <a:pt x="707" y="627"/>
                    <a:pt x="710" y="627"/>
                  </a:cubicBezTo>
                  <a:cubicBezTo>
                    <a:pt x="712" y="627"/>
                    <a:pt x="715" y="631"/>
                    <a:pt x="718" y="639"/>
                  </a:cubicBezTo>
                  <a:cubicBezTo>
                    <a:pt x="719" y="648"/>
                    <a:pt x="719" y="652"/>
                    <a:pt x="719" y="652"/>
                  </a:cubicBezTo>
                  <a:cubicBezTo>
                    <a:pt x="720" y="652"/>
                    <a:pt x="721" y="648"/>
                    <a:pt x="723" y="639"/>
                  </a:cubicBezTo>
                  <a:cubicBezTo>
                    <a:pt x="726" y="620"/>
                    <a:pt x="731" y="608"/>
                    <a:pt x="736" y="608"/>
                  </a:cubicBezTo>
                  <a:cubicBezTo>
                    <a:pt x="740" y="608"/>
                    <a:pt x="744" y="614"/>
                    <a:pt x="745" y="629"/>
                  </a:cubicBezTo>
                  <a:cubicBezTo>
                    <a:pt x="746" y="645"/>
                    <a:pt x="751" y="653"/>
                    <a:pt x="755" y="653"/>
                  </a:cubicBezTo>
                  <a:cubicBezTo>
                    <a:pt x="756" y="653"/>
                    <a:pt x="756" y="653"/>
                    <a:pt x="756" y="653"/>
                  </a:cubicBezTo>
                  <a:cubicBezTo>
                    <a:pt x="761" y="653"/>
                    <a:pt x="761" y="645"/>
                    <a:pt x="760" y="636"/>
                  </a:cubicBezTo>
                  <a:cubicBezTo>
                    <a:pt x="756" y="627"/>
                    <a:pt x="756" y="623"/>
                    <a:pt x="757" y="623"/>
                  </a:cubicBezTo>
                  <a:cubicBezTo>
                    <a:pt x="759" y="623"/>
                    <a:pt x="763" y="627"/>
                    <a:pt x="769" y="635"/>
                  </a:cubicBezTo>
                  <a:cubicBezTo>
                    <a:pt x="777" y="648"/>
                    <a:pt x="784" y="654"/>
                    <a:pt x="790" y="654"/>
                  </a:cubicBezTo>
                  <a:cubicBezTo>
                    <a:pt x="796" y="654"/>
                    <a:pt x="801" y="649"/>
                    <a:pt x="807" y="641"/>
                  </a:cubicBezTo>
                  <a:cubicBezTo>
                    <a:pt x="815" y="631"/>
                    <a:pt x="823" y="625"/>
                    <a:pt x="827" y="625"/>
                  </a:cubicBezTo>
                  <a:cubicBezTo>
                    <a:pt x="830" y="625"/>
                    <a:pt x="830" y="630"/>
                    <a:pt x="825" y="638"/>
                  </a:cubicBezTo>
                  <a:cubicBezTo>
                    <a:pt x="820" y="649"/>
                    <a:pt x="818" y="653"/>
                    <a:pt x="819" y="653"/>
                  </a:cubicBezTo>
                  <a:cubicBezTo>
                    <a:pt x="820" y="653"/>
                    <a:pt x="822" y="651"/>
                    <a:pt x="826" y="647"/>
                  </a:cubicBezTo>
                  <a:lnTo>
                    <a:pt x="848" y="645"/>
                  </a:lnTo>
                  <a:cubicBezTo>
                    <a:pt x="853" y="644"/>
                    <a:pt x="857" y="635"/>
                    <a:pt x="856" y="627"/>
                  </a:cubicBezTo>
                  <a:lnTo>
                    <a:pt x="856" y="627"/>
                  </a:lnTo>
                  <a:cubicBezTo>
                    <a:pt x="859" y="637"/>
                    <a:pt x="864" y="644"/>
                    <a:pt x="869" y="644"/>
                  </a:cubicBezTo>
                  <a:cubicBezTo>
                    <a:pt x="873" y="644"/>
                    <a:pt x="876" y="641"/>
                    <a:pt x="880" y="634"/>
                  </a:cubicBezTo>
                  <a:lnTo>
                    <a:pt x="889" y="633"/>
                  </a:lnTo>
                  <a:cubicBezTo>
                    <a:pt x="893" y="632"/>
                    <a:pt x="893" y="632"/>
                    <a:pt x="898" y="623"/>
                  </a:cubicBezTo>
                  <a:cubicBezTo>
                    <a:pt x="898" y="620"/>
                    <a:pt x="900" y="619"/>
                    <a:pt x="901" y="619"/>
                  </a:cubicBezTo>
                  <a:cubicBezTo>
                    <a:pt x="904" y="619"/>
                    <a:pt x="908" y="625"/>
                    <a:pt x="912" y="630"/>
                  </a:cubicBezTo>
                  <a:cubicBezTo>
                    <a:pt x="916" y="636"/>
                    <a:pt x="919" y="642"/>
                    <a:pt x="921" y="642"/>
                  </a:cubicBezTo>
                  <a:cubicBezTo>
                    <a:pt x="922" y="642"/>
                    <a:pt x="922" y="641"/>
                    <a:pt x="922" y="638"/>
                  </a:cubicBezTo>
                  <a:cubicBezTo>
                    <a:pt x="921" y="629"/>
                    <a:pt x="929" y="620"/>
                    <a:pt x="933" y="611"/>
                  </a:cubicBezTo>
                  <a:cubicBezTo>
                    <a:pt x="934" y="609"/>
                    <a:pt x="936" y="607"/>
                    <a:pt x="937" y="607"/>
                  </a:cubicBezTo>
                  <a:cubicBezTo>
                    <a:pt x="939" y="607"/>
                    <a:pt x="941" y="613"/>
                    <a:pt x="938" y="619"/>
                  </a:cubicBezTo>
                  <a:cubicBezTo>
                    <a:pt x="939" y="628"/>
                    <a:pt x="939" y="628"/>
                    <a:pt x="949" y="635"/>
                  </a:cubicBezTo>
                  <a:cubicBezTo>
                    <a:pt x="954" y="635"/>
                    <a:pt x="964" y="634"/>
                    <a:pt x="963" y="626"/>
                  </a:cubicBezTo>
                  <a:cubicBezTo>
                    <a:pt x="962" y="621"/>
                    <a:pt x="971" y="618"/>
                    <a:pt x="979" y="618"/>
                  </a:cubicBezTo>
                  <a:cubicBezTo>
                    <a:pt x="986" y="618"/>
                    <a:pt x="992" y="619"/>
                    <a:pt x="994" y="623"/>
                  </a:cubicBezTo>
                  <a:lnTo>
                    <a:pt x="1004" y="621"/>
                  </a:lnTo>
                  <a:cubicBezTo>
                    <a:pt x="1009" y="621"/>
                    <a:pt x="1012" y="612"/>
                    <a:pt x="1016" y="611"/>
                  </a:cubicBezTo>
                  <a:cubicBezTo>
                    <a:pt x="1016" y="611"/>
                    <a:pt x="1021" y="611"/>
                    <a:pt x="1024" y="602"/>
                  </a:cubicBezTo>
                  <a:cubicBezTo>
                    <a:pt x="1026" y="602"/>
                    <a:pt x="1027" y="602"/>
                    <a:pt x="1028" y="602"/>
                  </a:cubicBezTo>
                  <a:cubicBezTo>
                    <a:pt x="1031" y="602"/>
                    <a:pt x="1034" y="603"/>
                    <a:pt x="1034" y="609"/>
                  </a:cubicBezTo>
                  <a:cubicBezTo>
                    <a:pt x="1036" y="601"/>
                    <a:pt x="1037" y="596"/>
                    <a:pt x="1038" y="596"/>
                  </a:cubicBezTo>
                  <a:cubicBezTo>
                    <a:pt x="1039" y="596"/>
                    <a:pt x="1041" y="601"/>
                    <a:pt x="1043" y="609"/>
                  </a:cubicBezTo>
                  <a:cubicBezTo>
                    <a:pt x="1044" y="617"/>
                    <a:pt x="1045" y="622"/>
                    <a:pt x="1046" y="622"/>
                  </a:cubicBezTo>
                  <a:cubicBezTo>
                    <a:pt x="1046" y="622"/>
                    <a:pt x="1047" y="617"/>
                    <a:pt x="1049" y="608"/>
                  </a:cubicBezTo>
                  <a:cubicBezTo>
                    <a:pt x="1051" y="603"/>
                    <a:pt x="1052" y="601"/>
                    <a:pt x="1053" y="601"/>
                  </a:cubicBezTo>
                  <a:cubicBezTo>
                    <a:pt x="1054" y="601"/>
                    <a:pt x="1055" y="603"/>
                    <a:pt x="1058" y="607"/>
                  </a:cubicBezTo>
                  <a:cubicBezTo>
                    <a:pt x="1058" y="611"/>
                    <a:pt x="1060" y="613"/>
                    <a:pt x="1061" y="613"/>
                  </a:cubicBezTo>
                  <a:cubicBezTo>
                    <a:pt x="1062" y="613"/>
                    <a:pt x="1063" y="611"/>
                    <a:pt x="1062" y="607"/>
                  </a:cubicBezTo>
                  <a:cubicBezTo>
                    <a:pt x="1064" y="596"/>
                    <a:pt x="1070" y="588"/>
                    <a:pt x="1074" y="588"/>
                  </a:cubicBezTo>
                  <a:cubicBezTo>
                    <a:pt x="1077" y="588"/>
                    <a:pt x="1079" y="591"/>
                    <a:pt x="1079" y="597"/>
                  </a:cubicBezTo>
                  <a:cubicBezTo>
                    <a:pt x="1079" y="597"/>
                    <a:pt x="1084" y="596"/>
                    <a:pt x="1088" y="587"/>
                  </a:cubicBezTo>
                  <a:cubicBezTo>
                    <a:pt x="1089" y="578"/>
                    <a:pt x="1090" y="574"/>
                    <a:pt x="1090" y="574"/>
                  </a:cubicBezTo>
                  <a:cubicBezTo>
                    <a:pt x="1091" y="574"/>
                    <a:pt x="1092" y="578"/>
                    <a:pt x="1093" y="587"/>
                  </a:cubicBezTo>
                  <a:cubicBezTo>
                    <a:pt x="1096" y="595"/>
                    <a:pt x="1099" y="599"/>
                    <a:pt x="1101" y="599"/>
                  </a:cubicBezTo>
                  <a:cubicBezTo>
                    <a:pt x="1103" y="599"/>
                    <a:pt x="1105" y="594"/>
                    <a:pt x="1106" y="586"/>
                  </a:cubicBezTo>
                  <a:cubicBezTo>
                    <a:pt x="1106" y="586"/>
                    <a:pt x="1108" y="581"/>
                    <a:pt x="1111" y="581"/>
                  </a:cubicBezTo>
                  <a:cubicBezTo>
                    <a:pt x="1112" y="581"/>
                    <a:pt x="1113" y="582"/>
                    <a:pt x="1115" y="584"/>
                  </a:cubicBezTo>
                  <a:cubicBezTo>
                    <a:pt x="1120" y="588"/>
                    <a:pt x="1131" y="591"/>
                    <a:pt x="1139" y="591"/>
                  </a:cubicBezTo>
                  <a:cubicBezTo>
                    <a:pt x="1146" y="591"/>
                    <a:pt x="1151" y="589"/>
                    <a:pt x="1148" y="581"/>
                  </a:cubicBezTo>
                  <a:lnTo>
                    <a:pt x="1157" y="580"/>
                  </a:lnTo>
                  <a:cubicBezTo>
                    <a:pt x="1161" y="583"/>
                    <a:pt x="1165" y="585"/>
                    <a:pt x="1167" y="585"/>
                  </a:cubicBezTo>
                  <a:cubicBezTo>
                    <a:pt x="1171" y="585"/>
                    <a:pt x="1173" y="583"/>
                    <a:pt x="1175" y="578"/>
                  </a:cubicBezTo>
                  <a:lnTo>
                    <a:pt x="1178" y="569"/>
                  </a:lnTo>
                  <a:cubicBezTo>
                    <a:pt x="1179" y="577"/>
                    <a:pt x="1184" y="585"/>
                    <a:pt x="1188" y="585"/>
                  </a:cubicBezTo>
                  <a:cubicBezTo>
                    <a:pt x="1189" y="585"/>
                    <a:pt x="1189" y="585"/>
                    <a:pt x="1189" y="584"/>
                  </a:cubicBezTo>
                  <a:cubicBezTo>
                    <a:pt x="1195" y="584"/>
                    <a:pt x="1195" y="584"/>
                    <a:pt x="1194" y="575"/>
                  </a:cubicBezTo>
                  <a:cubicBezTo>
                    <a:pt x="1188" y="568"/>
                    <a:pt x="1193" y="568"/>
                    <a:pt x="1197" y="568"/>
                  </a:cubicBezTo>
                  <a:cubicBezTo>
                    <a:pt x="1197" y="568"/>
                    <a:pt x="1198" y="567"/>
                    <a:pt x="1198" y="567"/>
                  </a:cubicBezTo>
                  <a:cubicBezTo>
                    <a:pt x="1202" y="567"/>
                    <a:pt x="1207" y="575"/>
                    <a:pt x="1208" y="583"/>
                  </a:cubicBezTo>
                  <a:lnTo>
                    <a:pt x="1213" y="582"/>
                  </a:lnTo>
                  <a:cubicBezTo>
                    <a:pt x="1211" y="572"/>
                    <a:pt x="1212" y="568"/>
                    <a:pt x="1214" y="568"/>
                  </a:cubicBezTo>
                  <a:cubicBezTo>
                    <a:pt x="1215" y="568"/>
                    <a:pt x="1216" y="570"/>
                    <a:pt x="1216" y="573"/>
                  </a:cubicBezTo>
                  <a:cubicBezTo>
                    <a:pt x="1218" y="578"/>
                    <a:pt x="1223" y="581"/>
                    <a:pt x="1228" y="581"/>
                  </a:cubicBezTo>
                  <a:cubicBezTo>
                    <a:pt x="1229" y="581"/>
                    <a:pt x="1230" y="581"/>
                    <a:pt x="1231" y="581"/>
                  </a:cubicBezTo>
                  <a:cubicBezTo>
                    <a:pt x="1230" y="578"/>
                    <a:pt x="1231" y="577"/>
                    <a:pt x="1231" y="577"/>
                  </a:cubicBezTo>
                  <a:cubicBezTo>
                    <a:pt x="1232" y="577"/>
                    <a:pt x="1234" y="580"/>
                    <a:pt x="1231" y="581"/>
                  </a:cubicBezTo>
                  <a:lnTo>
                    <a:pt x="1232" y="589"/>
                  </a:lnTo>
                  <a:cubicBezTo>
                    <a:pt x="1233" y="591"/>
                    <a:pt x="1234" y="592"/>
                    <a:pt x="1235" y="592"/>
                  </a:cubicBezTo>
                  <a:cubicBezTo>
                    <a:pt x="1237" y="592"/>
                    <a:pt x="1236" y="586"/>
                    <a:pt x="1235" y="580"/>
                  </a:cubicBezTo>
                  <a:lnTo>
                    <a:pt x="1244" y="579"/>
                  </a:lnTo>
                  <a:cubicBezTo>
                    <a:pt x="1250" y="579"/>
                    <a:pt x="1254" y="578"/>
                    <a:pt x="1249" y="570"/>
                  </a:cubicBezTo>
                  <a:cubicBezTo>
                    <a:pt x="1248" y="562"/>
                    <a:pt x="1246" y="553"/>
                    <a:pt x="1251" y="552"/>
                  </a:cubicBezTo>
                  <a:cubicBezTo>
                    <a:pt x="1250" y="549"/>
                    <a:pt x="1251" y="548"/>
                    <a:pt x="1251" y="548"/>
                  </a:cubicBezTo>
                  <a:cubicBezTo>
                    <a:pt x="1252" y="548"/>
                    <a:pt x="1254" y="552"/>
                    <a:pt x="1251" y="552"/>
                  </a:cubicBezTo>
                  <a:cubicBezTo>
                    <a:pt x="1252" y="560"/>
                    <a:pt x="1253" y="569"/>
                    <a:pt x="1257" y="569"/>
                  </a:cubicBezTo>
                  <a:cubicBezTo>
                    <a:pt x="1257" y="569"/>
                    <a:pt x="1257" y="569"/>
                    <a:pt x="1258" y="569"/>
                  </a:cubicBezTo>
                  <a:cubicBezTo>
                    <a:pt x="1262" y="569"/>
                    <a:pt x="1263" y="577"/>
                    <a:pt x="1263" y="577"/>
                  </a:cubicBezTo>
                  <a:cubicBezTo>
                    <a:pt x="1262" y="584"/>
                    <a:pt x="1264" y="586"/>
                    <a:pt x="1267" y="586"/>
                  </a:cubicBezTo>
                  <a:cubicBezTo>
                    <a:pt x="1272" y="586"/>
                    <a:pt x="1279" y="580"/>
                    <a:pt x="1281" y="574"/>
                  </a:cubicBezTo>
                  <a:cubicBezTo>
                    <a:pt x="1285" y="565"/>
                    <a:pt x="1288" y="561"/>
                    <a:pt x="1290" y="561"/>
                  </a:cubicBezTo>
                  <a:cubicBezTo>
                    <a:pt x="1292" y="561"/>
                    <a:pt x="1294" y="565"/>
                    <a:pt x="1295" y="573"/>
                  </a:cubicBezTo>
                  <a:cubicBezTo>
                    <a:pt x="1295" y="578"/>
                    <a:pt x="1296" y="580"/>
                    <a:pt x="1297" y="580"/>
                  </a:cubicBezTo>
                  <a:cubicBezTo>
                    <a:pt x="1301" y="580"/>
                    <a:pt x="1305" y="565"/>
                    <a:pt x="1306" y="546"/>
                  </a:cubicBezTo>
                  <a:lnTo>
                    <a:pt x="1307" y="520"/>
                  </a:lnTo>
                  <a:lnTo>
                    <a:pt x="1310" y="545"/>
                  </a:lnTo>
                  <a:cubicBezTo>
                    <a:pt x="1315" y="564"/>
                    <a:pt x="1318" y="573"/>
                    <a:pt x="1321" y="573"/>
                  </a:cubicBezTo>
                  <a:cubicBezTo>
                    <a:pt x="1323" y="573"/>
                    <a:pt x="1326" y="568"/>
                    <a:pt x="1331" y="560"/>
                  </a:cubicBezTo>
                  <a:cubicBezTo>
                    <a:pt x="1334" y="555"/>
                    <a:pt x="1336" y="553"/>
                    <a:pt x="1338" y="553"/>
                  </a:cubicBezTo>
                  <a:cubicBezTo>
                    <a:pt x="1339" y="553"/>
                    <a:pt x="1339" y="555"/>
                    <a:pt x="1339" y="560"/>
                  </a:cubicBezTo>
                  <a:cubicBezTo>
                    <a:pt x="1340" y="565"/>
                    <a:pt x="1342" y="567"/>
                    <a:pt x="1348" y="567"/>
                  </a:cubicBezTo>
                  <a:cubicBezTo>
                    <a:pt x="1350" y="567"/>
                    <a:pt x="1354" y="566"/>
                    <a:pt x="1359" y="565"/>
                  </a:cubicBezTo>
                  <a:cubicBezTo>
                    <a:pt x="1373" y="564"/>
                    <a:pt x="1378" y="563"/>
                    <a:pt x="1377" y="555"/>
                  </a:cubicBezTo>
                  <a:lnTo>
                    <a:pt x="1385" y="554"/>
                  </a:lnTo>
                  <a:cubicBezTo>
                    <a:pt x="1388" y="560"/>
                    <a:pt x="1391" y="562"/>
                    <a:pt x="1393" y="562"/>
                  </a:cubicBezTo>
                  <a:cubicBezTo>
                    <a:pt x="1396" y="562"/>
                    <a:pt x="1398" y="555"/>
                    <a:pt x="1393" y="544"/>
                  </a:cubicBezTo>
                  <a:lnTo>
                    <a:pt x="1402" y="543"/>
                  </a:lnTo>
                  <a:lnTo>
                    <a:pt x="1403" y="552"/>
                  </a:lnTo>
                  <a:cubicBezTo>
                    <a:pt x="1404" y="556"/>
                    <a:pt x="1407" y="558"/>
                    <a:pt x="1416" y="558"/>
                  </a:cubicBezTo>
                  <a:cubicBezTo>
                    <a:pt x="1423" y="558"/>
                    <a:pt x="1434" y="557"/>
                    <a:pt x="1451" y="555"/>
                  </a:cubicBezTo>
                  <a:cubicBezTo>
                    <a:pt x="1492" y="550"/>
                    <a:pt x="1497" y="550"/>
                    <a:pt x="1494" y="533"/>
                  </a:cubicBezTo>
                  <a:cubicBezTo>
                    <a:pt x="1495" y="524"/>
                    <a:pt x="1497" y="519"/>
                    <a:pt x="1499" y="519"/>
                  </a:cubicBezTo>
                  <a:cubicBezTo>
                    <a:pt x="1501" y="519"/>
                    <a:pt x="1502" y="523"/>
                    <a:pt x="1503" y="532"/>
                  </a:cubicBezTo>
                  <a:cubicBezTo>
                    <a:pt x="1504" y="537"/>
                    <a:pt x="1507" y="543"/>
                    <a:pt x="1508" y="543"/>
                  </a:cubicBezTo>
                  <a:cubicBezTo>
                    <a:pt x="1509" y="543"/>
                    <a:pt x="1509" y="542"/>
                    <a:pt x="1509" y="540"/>
                  </a:cubicBezTo>
                  <a:cubicBezTo>
                    <a:pt x="1510" y="539"/>
                    <a:pt x="1511" y="539"/>
                    <a:pt x="1512" y="539"/>
                  </a:cubicBezTo>
                  <a:cubicBezTo>
                    <a:pt x="1516" y="539"/>
                    <a:pt x="1521" y="541"/>
                    <a:pt x="1523" y="545"/>
                  </a:cubicBezTo>
                  <a:cubicBezTo>
                    <a:pt x="1530" y="551"/>
                    <a:pt x="1535" y="554"/>
                    <a:pt x="1538" y="554"/>
                  </a:cubicBezTo>
                  <a:cubicBezTo>
                    <a:pt x="1542" y="554"/>
                    <a:pt x="1543" y="548"/>
                    <a:pt x="1543" y="543"/>
                  </a:cubicBezTo>
                  <a:cubicBezTo>
                    <a:pt x="1540" y="536"/>
                    <a:pt x="1539" y="534"/>
                    <a:pt x="1540" y="534"/>
                  </a:cubicBezTo>
                  <a:lnTo>
                    <a:pt x="1540" y="534"/>
                  </a:lnTo>
                  <a:cubicBezTo>
                    <a:pt x="1541" y="534"/>
                    <a:pt x="1544" y="538"/>
                    <a:pt x="1547" y="543"/>
                  </a:cubicBezTo>
                  <a:cubicBezTo>
                    <a:pt x="1551" y="548"/>
                    <a:pt x="1555" y="554"/>
                    <a:pt x="1556" y="554"/>
                  </a:cubicBezTo>
                  <a:cubicBezTo>
                    <a:pt x="1557" y="554"/>
                    <a:pt x="1557" y="552"/>
                    <a:pt x="1557" y="550"/>
                  </a:cubicBezTo>
                  <a:cubicBezTo>
                    <a:pt x="1559" y="544"/>
                    <a:pt x="1570" y="538"/>
                    <a:pt x="1578" y="538"/>
                  </a:cubicBezTo>
                  <a:cubicBezTo>
                    <a:pt x="1583" y="538"/>
                    <a:pt x="1588" y="540"/>
                    <a:pt x="1589" y="546"/>
                  </a:cubicBezTo>
                  <a:lnTo>
                    <a:pt x="1599" y="545"/>
                  </a:lnTo>
                  <a:cubicBezTo>
                    <a:pt x="1598" y="536"/>
                    <a:pt x="1606" y="535"/>
                    <a:pt x="1615" y="534"/>
                  </a:cubicBezTo>
                  <a:cubicBezTo>
                    <a:pt x="1618" y="534"/>
                    <a:pt x="1621" y="533"/>
                    <a:pt x="1623" y="533"/>
                  </a:cubicBezTo>
                  <a:cubicBezTo>
                    <a:pt x="1627" y="533"/>
                    <a:pt x="1629" y="535"/>
                    <a:pt x="1630" y="541"/>
                  </a:cubicBezTo>
                  <a:cubicBezTo>
                    <a:pt x="1628" y="545"/>
                    <a:pt x="1629" y="547"/>
                    <a:pt x="1630" y="547"/>
                  </a:cubicBezTo>
                  <a:cubicBezTo>
                    <a:pt x="1632" y="547"/>
                    <a:pt x="1635" y="545"/>
                    <a:pt x="1639" y="540"/>
                  </a:cubicBezTo>
                  <a:cubicBezTo>
                    <a:pt x="1643" y="538"/>
                    <a:pt x="1646" y="522"/>
                    <a:pt x="1650" y="520"/>
                  </a:cubicBezTo>
                  <a:cubicBezTo>
                    <a:pt x="1649" y="513"/>
                    <a:pt x="1652" y="504"/>
                    <a:pt x="1657" y="503"/>
                  </a:cubicBezTo>
                  <a:lnTo>
                    <a:pt x="1659" y="512"/>
                  </a:lnTo>
                  <a:lnTo>
                    <a:pt x="1661" y="528"/>
                  </a:lnTo>
                  <a:cubicBezTo>
                    <a:pt x="1666" y="527"/>
                    <a:pt x="1670" y="527"/>
                    <a:pt x="1669" y="518"/>
                  </a:cubicBezTo>
                  <a:lnTo>
                    <a:pt x="1669" y="518"/>
                  </a:lnTo>
                  <a:cubicBezTo>
                    <a:pt x="1673" y="524"/>
                    <a:pt x="1677" y="526"/>
                    <a:pt x="1682" y="526"/>
                  </a:cubicBezTo>
                  <a:cubicBezTo>
                    <a:pt x="1684" y="526"/>
                    <a:pt x="1686" y="525"/>
                    <a:pt x="1688" y="525"/>
                  </a:cubicBezTo>
                  <a:cubicBezTo>
                    <a:pt x="1697" y="524"/>
                    <a:pt x="1706" y="523"/>
                    <a:pt x="1710" y="513"/>
                  </a:cubicBezTo>
                  <a:cubicBezTo>
                    <a:pt x="1714" y="520"/>
                    <a:pt x="1721" y="524"/>
                    <a:pt x="1727" y="524"/>
                  </a:cubicBezTo>
                  <a:cubicBezTo>
                    <a:pt x="1736" y="524"/>
                    <a:pt x="1744" y="518"/>
                    <a:pt x="1747" y="508"/>
                  </a:cubicBezTo>
                  <a:cubicBezTo>
                    <a:pt x="1746" y="504"/>
                    <a:pt x="1747" y="501"/>
                    <a:pt x="1749" y="501"/>
                  </a:cubicBezTo>
                  <a:cubicBezTo>
                    <a:pt x="1751" y="501"/>
                    <a:pt x="1753" y="503"/>
                    <a:pt x="1756" y="507"/>
                  </a:cubicBezTo>
                  <a:cubicBezTo>
                    <a:pt x="1758" y="511"/>
                    <a:pt x="1760" y="513"/>
                    <a:pt x="1761" y="513"/>
                  </a:cubicBezTo>
                  <a:cubicBezTo>
                    <a:pt x="1762" y="513"/>
                    <a:pt x="1763" y="511"/>
                    <a:pt x="1765" y="506"/>
                  </a:cubicBezTo>
                  <a:cubicBezTo>
                    <a:pt x="1766" y="503"/>
                    <a:pt x="1767" y="502"/>
                    <a:pt x="1769" y="502"/>
                  </a:cubicBezTo>
                  <a:cubicBezTo>
                    <a:pt x="1772" y="502"/>
                    <a:pt x="1775" y="507"/>
                    <a:pt x="1779" y="512"/>
                  </a:cubicBezTo>
                  <a:cubicBezTo>
                    <a:pt x="1784" y="521"/>
                    <a:pt x="1787" y="525"/>
                    <a:pt x="1790" y="525"/>
                  </a:cubicBezTo>
                  <a:cubicBezTo>
                    <a:pt x="1792" y="525"/>
                    <a:pt x="1793" y="522"/>
                    <a:pt x="1795" y="518"/>
                  </a:cubicBezTo>
                  <a:cubicBezTo>
                    <a:pt x="1801" y="512"/>
                    <a:pt x="1807" y="508"/>
                    <a:pt x="1816" y="507"/>
                  </a:cubicBezTo>
                  <a:cubicBezTo>
                    <a:pt x="1824" y="497"/>
                    <a:pt x="1829" y="497"/>
                    <a:pt x="1823" y="489"/>
                  </a:cubicBezTo>
                  <a:cubicBezTo>
                    <a:pt x="1822" y="483"/>
                    <a:pt x="1823" y="477"/>
                    <a:pt x="1825" y="471"/>
                  </a:cubicBezTo>
                  <a:cubicBezTo>
                    <a:pt x="1828" y="468"/>
                    <a:pt x="1830" y="467"/>
                    <a:pt x="1831" y="467"/>
                  </a:cubicBezTo>
                  <a:cubicBezTo>
                    <a:pt x="1833" y="467"/>
                    <a:pt x="1833" y="470"/>
                    <a:pt x="1830" y="471"/>
                  </a:cubicBezTo>
                  <a:cubicBezTo>
                    <a:pt x="1822" y="480"/>
                    <a:pt x="1826" y="480"/>
                    <a:pt x="1832" y="488"/>
                  </a:cubicBezTo>
                  <a:cubicBezTo>
                    <a:pt x="1835" y="492"/>
                    <a:pt x="1840" y="494"/>
                    <a:pt x="1846" y="494"/>
                  </a:cubicBezTo>
                  <a:cubicBezTo>
                    <a:pt x="1847" y="494"/>
                    <a:pt x="1849" y="494"/>
                    <a:pt x="1851" y="494"/>
                  </a:cubicBezTo>
                  <a:lnTo>
                    <a:pt x="1870" y="491"/>
                  </a:lnTo>
                  <a:cubicBezTo>
                    <a:pt x="1877" y="494"/>
                    <a:pt x="1881" y="495"/>
                    <a:pt x="1884" y="495"/>
                  </a:cubicBezTo>
                  <a:cubicBezTo>
                    <a:pt x="1888" y="495"/>
                    <a:pt x="1889" y="493"/>
                    <a:pt x="1888" y="488"/>
                  </a:cubicBezTo>
                  <a:lnTo>
                    <a:pt x="1887" y="480"/>
                  </a:lnTo>
                  <a:lnTo>
                    <a:pt x="1887" y="480"/>
                  </a:lnTo>
                  <a:cubicBezTo>
                    <a:pt x="1890" y="486"/>
                    <a:pt x="1899" y="489"/>
                    <a:pt x="1909" y="489"/>
                  </a:cubicBezTo>
                  <a:cubicBezTo>
                    <a:pt x="1925" y="489"/>
                    <a:pt x="1945" y="482"/>
                    <a:pt x="1946" y="471"/>
                  </a:cubicBezTo>
                  <a:lnTo>
                    <a:pt x="1946" y="471"/>
                  </a:lnTo>
                  <a:cubicBezTo>
                    <a:pt x="1947" y="474"/>
                    <a:pt x="1947" y="477"/>
                    <a:pt x="1947" y="480"/>
                  </a:cubicBezTo>
                  <a:cubicBezTo>
                    <a:pt x="1948" y="486"/>
                    <a:pt x="1951" y="487"/>
                    <a:pt x="1956" y="487"/>
                  </a:cubicBezTo>
                  <a:cubicBezTo>
                    <a:pt x="1957" y="487"/>
                    <a:pt x="1960" y="487"/>
                    <a:pt x="1962" y="487"/>
                  </a:cubicBezTo>
                  <a:cubicBezTo>
                    <a:pt x="1973" y="481"/>
                    <a:pt x="1986" y="476"/>
                    <a:pt x="1998" y="472"/>
                  </a:cubicBezTo>
                  <a:cubicBezTo>
                    <a:pt x="2016" y="470"/>
                    <a:pt x="2029" y="468"/>
                    <a:pt x="2028" y="459"/>
                  </a:cubicBezTo>
                  <a:cubicBezTo>
                    <a:pt x="2033" y="459"/>
                    <a:pt x="2033" y="459"/>
                    <a:pt x="2034" y="467"/>
                  </a:cubicBezTo>
                  <a:cubicBezTo>
                    <a:pt x="2031" y="473"/>
                    <a:pt x="2033" y="475"/>
                    <a:pt x="2036" y="475"/>
                  </a:cubicBezTo>
                  <a:cubicBezTo>
                    <a:pt x="2037" y="475"/>
                    <a:pt x="2038" y="475"/>
                    <a:pt x="2039" y="474"/>
                  </a:cubicBezTo>
                  <a:cubicBezTo>
                    <a:pt x="2044" y="474"/>
                    <a:pt x="2043" y="466"/>
                    <a:pt x="2042" y="458"/>
                  </a:cubicBezTo>
                  <a:cubicBezTo>
                    <a:pt x="2041" y="453"/>
                    <a:pt x="2042" y="450"/>
                    <a:pt x="2045" y="450"/>
                  </a:cubicBezTo>
                  <a:cubicBezTo>
                    <a:pt x="2047" y="450"/>
                    <a:pt x="2051" y="452"/>
                    <a:pt x="2055" y="455"/>
                  </a:cubicBezTo>
                  <a:cubicBezTo>
                    <a:pt x="2060" y="458"/>
                    <a:pt x="2065" y="459"/>
                    <a:pt x="2070" y="459"/>
                  </a:cubicBezTo>
                  <a:cubicBezTo>
                    <a:pt x="2078" y="459"/>
                    <a:pt x="2086" y="456"/>
                    <a:pt x="2092" y="450"/>
                  </a:cubicBezTo>
                  <a:cubicBezTo>
                    <a:pt x="2093" y="450"/>
                    <a:pt x="2095" y="449"/>
                    <a:pt x="2096" y="449"/>
                  </a:cubicBezTo>
                  <a:cubicBezTo>
                    <a:pt x="2099" y="449"/>
                    <a:pt x="2101" y="451"/>
                    <a:pt x="2102" y="457"/>
                  </a:cubicBezTo>
                  <a:cubicBezTo>
                    <a:pt x="2105" y="461"/>
                    <a:pt x="2110" y="465"/>
                    <a:pt x="2114" y="465"/>
                  </a:cubicBezTo>
                  <a:cubicBezTo>
                    <a:pt x="2118" y="465"/>
                    <a:pt x="2122" y="462"/>
                    <a:pt x="2125" y="453"/>
                  </a:cubicBezTo>
                  <a:cubicBezTo>
                    <a:pt x="2126" y="453"/>
                    <a:pt x="2127" y="453"/>
                    <a:pt x="2127" y="453"/>
                  </a:cubicBezTo>
                  <a:cubicBezTo>
                    <a:pt x="2129" y="453"/>
                    <a:pt x="2130" y="454"/>
                    <a:pt x="2131" y="461"/>
                  </a:cubicBezTo>
                  <a:cubicBezTo>
                    <a:pt x="2135" y="465"/>
                    <a:pt x="2136" y="470"/>
                    <a:pt x="2138" y="470"/>
                  </a:cubicBezTo>
                  <a:cubicBezTo>
                    <a:pt x="2139" y="470"/>
                    <a:pt x="2139" y="467"/>
                    <a:pt x="2140" y="460"/>
                  </a:cubicBezTo>
                  <a:cubicBezTo>
                    <a:pt x="2145" y="454"/>
                    <a:pt x="2152" y="450"/>
                    <a:pt x="2159" y="450"/>
                  </a:cubicBezTo>
                  <a:cubicBezTo>
                    <a:pt x="2164" y="450"/>
                    <a:pt x="2168" y="452"/>
                    <a:pt x="2172" y="454"/>
                  </a:cubicBezTo>
                  <a:cubicBezTo>
                    <a:pt x="2176" y="454"/>
                    <a:pt x="2181" y="453"/>
                    <a:pt x="2180" y="445"/>
                  </a:cubicBezTo>
                  <a:lnTo>
                    <a:pt x="2179" y="436"/>
                  </a:lnTo>
                  <a:lnTo>
                    <a:pt x="2179" y="436"/>
                  </a:lnTo>
                  <a:cubicBezTo>
                    <a:pt x="2182" y="444"/>
                    <a:pt x="2184" y="448"/>
                    <a:pt x="2185" y="448"/>
                  </a:cubicBezTo>
                  <a:cubicBezTo>
                    <a:pt x="2186" y="448"/>
                    <a:pt x="2186" y="444"/>
                    <a:pt x="2188" y="435"/>
                  </a:cubicBezTo>
                  <a:cubicBezTo>
                    <a:pt x="2187" y="431"/>
                    <a:pt x="2188" y="428"/>
                    <a:pt x="2189" y="428"/>
                  </a:cubicBezTo>
                  <a:cubicBezTo>
                    <a:pt x="2190" y="428"/>
                    <a:pt x="2192" y="430"/>
                    <a:pt x="2192" y="434"/>
                  </a:cubicBezTo>
                  <a:cubicBezTo>
                    <a:pt x="2196" y="440"/>
                    <a:pt x="2200" y="441"/>
                    <a:pt x="2202" y="441"/>
                  </a:cubicBezTo>
                  <a:cubicBezTo>
                    <a:pt x="2202" y="441"/>
                    <a:pt x="2202" y="441"/>
                    <a:pt x="2202" y="441"/>
                  </a:cubicBezTo>
                  <a:cubicBezTo>
                    <a:pt x="2218" y="434"/>
                    <a:pt x="2235" y="429"/>
                    <a:pt x="2251" y="425"/>
                  </a:cubicBezTo>
                  <a:cubicBezTo>
                    <a:pt x="2287" y="418"/>
                    <a:pt x="2301" y="416"/>
                    <a:pt x="2300" y="408"/>
                  </a:cubicBezTo>
                  <a:cubicBezTo>
                    <a:pt x="2301" y="404"/>
                    <a:pt x="2302" y="401"/>
                    <a:pt x="2303" y="401"/>
                  </a:cubicBezTo>
                  <a:cubicBezTo>
                    <a:pt x="2305" y="401"/>
                    <a:pt x="2306" y="403"/>
                    <a:pt x="2309" y="407"/>
                  </a:cubicBezTo>
                  <a:cubicBezTo>
                    <a:pt x="2311" y="411"/>
                    <a:pt x="2315" y="414"/>
                    <a:pt x="2320" y="414"/>
                  </a:cubicBezTo>
                  <a:cubicBezTo>
                    <a:pt x="2322" y="414"/>
                    <a:pt x="2323" y="413"/>
                    <a:pt x="2324" y="413"/>
                  </a:cubicBezTo>
                  <a:cubicBezTo>
                    <a:pt x="2326" y="412"/>
                    <a:pt x="2327" y="412"/>
                    <a:pt x="2328" y="412"/>
                  </a:cubicBezTo>
                  <a:cubicBezTo>
                    <a:pt x="2331" y="412"/>
                    <a:pt x="2334" y="414"/>
                    <a:pt x="2335" y="420"/>
                  </a:cubicBezTo>
                  <a:cubicBezTo>
                    <a:pt x="2338" y="411"/>
                    <a:pt x="2338" y="411"/>
                    <a:pt x="2342" y="409"/>
                  </a:cubicBezTo>
                  <a:cubicBezTo>
                    <a:pt x="2343" y="414"/>
                    <a:pt x="2344" y="416"/>
                    <a:pt x="2346" y="416"/>
                  </a:cubicBezTo>
                  <a:cubicBezTo>
                    <a:pt x="2347" y="416"/>
                    <a:pt x="2350" y="413"/>
                    <a:pt x="2351" y="408"/>
                  </a:cubicBezTo>
                  <a:cubicBezTo>
                    <a:pt x="2352" y="400"/>
                    <a:pt x="2352" y="396"/>
                    <a:pt x="2353" y="396"/>
                  </a:cubicBezTo>
                  <a:cubicBezTo>
                    <a:pt x="2353" y="396"/>
                    <a:pt x="2354" y="400"/>
                    <a:pt x="2356" y="408"/>
                  </a:cubicBezTo>
                  <a:cubicBezTo>
                    <a:pt x="2357" y="414"/>
                    <a:pt x="2364" y="419"/>
                    <a:pt x="2367" y="419"/>
                  </a:cubicBezTo>
                  <a:cubicBezTo>
                    <a:pt x="2368" y="419"/>
                    <a:pt x="2368" y="418"/>
                    <a:pt x="2366" y="415"/>
                  </a:cubicBezTo>
                  <a:cubicBezTo>
                    <a:pt x="2365" y="406"/>
                    <a:pt x="2374" y="405"/>
                    <a:pt x="2377" y="396"/>
                  </a:cubicBezTo>
                  <a:cubicBezTo>
                    <a:pt x="2379" y="396"/>
                    <a:pt x="2380" y="395"/>
                    <a:pt x="2381" y="395"/>
                  </a:cubicBezTo>
                  <a:cubicBezTo>
                    <a:pt x="2384" y="395"/>
                    <a:pt x="2386" y="397"/>
                    <a:pt x="2387" y="403"/>
                  </a:cubicBezTo>
                  <a:cubicBezTo>
                    <a:pt x="2389" y="404"/>
                    <a:pt x="2391" y="405"/>
                    <a:pt x="2394" y="405"/>
                  </a:cubicBezTo>
                  <a:cubicBezTo>
                    <a:pt x="2403" y="405"/>
                    <a:pt x="2416" y="396"/>
                    <a:pt x="2418" y="389"/>
                  </a:cubicBezTo>
                  <a:cubicBezTo>
                    <a:pt x="2417" y="385"/>
                    <a:pt x="2418" y="382"/>
                    <a:pt x="2419" y="382"/>
                  </a:cubicBezTo>
                  <a:cubicBezTo>
                    <a:pt x="2420" y="382"/>
                    <a:pt x="2422" y="384"/>
                    <a:pt x="2423" y="388"/>
                  </a:cubicBezTo>
                  <a:cubicBezTo>
                    <a:pt x="2424" y="394"/>
                    <a:pt x="2426" y="396"/>
                    <a:pt x="2429" y="396"/>
                  </a:cubicBezTo>
                  <a:cubicBezTo>
                    <a:pt x="2430" y="396"/>
                    <a:pt x="2432" y="395"/>
                    <a:pt x="2433" y="395"/>
                  </a:cubicBezTo>
                  <a:cubicBezTo>
                    <a:pt x="2434" y="392"/>
                    <a:pt x="2435" y="391"/>
                    <a:pt x="2436" y="391"/>
                  </a:cubicBezTo>
                  <a:cubicBezTo>
                    <a:pt x="2437" y="391"/>
                    <a:pt x="2438" y="397"/>
                    <a:pt x="2439" y="403"/>
                  </a:cubicBezTo>
                  <a:cubicBezTo>
                    <a:pt x="2437" y="409"/>
                    <a:pt x="2439" y="411"/>
                    <a:pt x="2443" y="411"/>
                  </a:cubicBezTo>
                  <a:cubicBezTo>
                    <a:pt x="2445" y="411"/>
                    <a:pt x="2447" y="410"/>
                    <a:pt x="2450" y="409"/>
                  </a:cubicBezTo>
                  <a:cubicBezTo>
                    <a:pt x="2452" y="400"/>
                    <a:pt x="2471" y="397"/>
                    <a:pt x="2485" y="395"/>
                  </a:cubicBezTo>
                  <a:cubicBezTo>
                    <a:pt x="2507" y="390"/>
                    <a:pt x="2511" y="381"/>
                    <a:pt x="2516" y="363"/>
                  </a:cubicBezTo>
                  <a:lnTo>
                    <a:pt x="2517" y="345"/>
                  </a:lnTo>
                  <a:lnTo>
                    <a:pt x="2521" y="362"/>
                  </a:lnTo>
                  <a:cubicBezTo>
                    <a:pt x="2523" y="371"/>
                    <a:pt x="2526" y="379"/>
                    <a:pt x="2530" y="387"/>
                  </a:cubicBezTo>
                  <a:cubicBezTo>
                    <a:pt x="2534" y="386"/>
                    <a:pt x="2533" y="378"/>
                    <a:pt x="2532" y="369"/>
                  </a:cubicBezTo>
                  <a:cubicBezTo>
                    <a:pt x="2531" y="365"/>
                    <a:pt x="2532" y="362"/>
                    <a:pt x="2534" y="362"/>
                  </a:cubicBezTo>
                  <a:cubicBezTo>
                    <a:pt x="2537" y="362"/>
                    <a:pt x="2540" y="364"/>
                    <a:pt x="2545" y="367"/>
                  </a:cubicBezTo>
                  <a:cubicBezTo>
                    <a:pt x="2550" y="370"/>
                    <a:pt x="2553" y="371"/>
                    <a:pt x="2556" y="371"/>
                  </a:cubicBezTo>
                  <a:cubicBezTo>
                    <a:pt x="2559" y="371"/>
                    <a:pt x="2561" y="369"/>
                    <a:pt x="2563" y="363"/>
                  </a:cubicBezTo>
                  <a:cubicBezTo>
                    <a:pt x="2564" y="363"/>
                    <a:pt x="2565" y="363"/>
                    <a:pt x="2566" y="363"/>
                  </a:cubicBezTo>
                  <a:cubicBezTo>
                    <a:pt x="2571" y="363"/>
                    <a:pt x="2576" y="365"/>
                    <a:pt x="2578" y="370"/>
                  </a:cubicBezTo>
                  <a:cubicBezTo>
                    <a:pt x="2582" y="369"/>
                    <a:pt x="2582" y="369"/>
                    <a:pt x="2581" y="361"/>
                  </a:cubicBezTo>
                  <a:cubicBezTo>
                    <a:pt x="2581" y="356"/>
                    <a:pt x="2582" y="354"/>
                    <a:pt x="2584" y="354"/>
                  </a:cubicBezTo>
                  <a:cubicBezTo>
                    <a:pt x="2585" y="354"/>
                    <a:pt x="2588" y="355"/>
                    <a:pt x="2590" y="359"/>
                  </a:cubicBezTo>
                  <a:cubicBezTo>
                    <a:pt x="2594" y="367"/>
                    <a:pt x="2600" y="371"/>
                    <a:pt x="2605" y="371"/>
                  </a:cubicBezTo>
                  <a:cubicBezTo>
                    <a:pt x="2608" y="371"/>
                    <a:pt x="2611" y="368"/>
                    <a:pt x="2610" y="365"/>
                  </a:cubicBezTo>
                  <a:cubicBezTo>
                    <a:pt x="2608" y="356"/>
                    <a:pt x="2613" y="356"/>
                    <a:pt x="2617" y="354"/>
                  </a:cubicBezTo>
                  <a:cubicBezTo>
                    <a:pt x="2624" y="354"/>
                    <a:pt x="2628" y="350"/>
                    <a:pt x="2630" y="343"/>
                  </a:cubicBezTo>
                  <a:lnTo>
                    <a:pt x="2639" y="342"/>
                  </a:lnTo>
                  <a:cubicBezTo>
                    <a:pt x="2639" y="342"/>
                    <a:pt x="2639" y="342"/>
                    <a:pt x="2639" y="342"/>
                  </a:cubicBezTo>
                  <a:cubicBezTo>
                    <a:pt x="2643" y="342"/>
                    <a:pt x="2640" y="350"/>
                    <a:pt x="2636" y="351"/>
                  </a:cubicBezTo>
                  <a:lnTo>
                    <a:pt x="2642" y="359"/>
                  </a:lnTo>
                  <a:cubicBezTo>
                    <a:pt x="2651" y="357"/>
                    <a:pt x="2655" y="357"/>
                    <a:pt x="2659" y="348"/>
                  </a:cubicBezTo>
                  <a:cubicBezTo>
                    <a:pt x="2659" y="339"/>
                    <a:pt x="2660" y="334"/>
                    <a:pt x="2660" y="334"/>
                  </a:cubicBezTo>
                  <a:cubicBezTo>
                    <a:pt x="2661" y="334"/>
                    <a:pt x="2662" y="338"/>
                    <a:pt x="2663" y="347"/>
                  </a:cubicBezTo>
                  <a:cubicBezTo>
                    <a:pt x="2664" y="352"/>
                    <a:pt x="2667" y="357"/>
                    <a:pt x="2670" y="357"/>
                  </a:cubicBezTo>
                  <a:cubicBezTo>
                    <a:pt x="2671" y="357"/>
                    <a:pt x="2673" y="356"/>
                    <a:pt x="2673" y="353"/>
                  </a:cubicBezTo>
                  <a:cubicBezTo>
                    <a:pt x="2674" y="345"/>
                    <a:pt x="2676" y="342"/>
                    <a:pt x="2678" y="342"/>
                  </a:cubicBezTo>
                  <a:cubicBezTo>
                    <a:pt x="2680" y="342"/>
                    <a:pt x="2682" y="347"/>
                    <a:pt x="2682" y="351"/>
                  </a:cubicBezTo>
                  <a:cubicBezTo>
                    <a:pt x="2682" y="360"/>
                    <a:pt x="2681" y="364"/>
                    <a:pt x="2683" y="364"/>
                  </a:cubicBezTo>
                  <a:cubicBezTo>
                    <a:pt x="2685" y="364"/>
                    <a:pt x="2689" y="359"/>
                    <a:pt x="2697" y="349"/>
                  </a:cubicBezTo>
                  <a:cubicBezTo>
                    <a:pt x="2706" y="348"/>
                    <a:pt x="2722" y="335"/>
                    <a:pt x="2736" y="333"/>
                  </a:cubicBezTo>
                  <a:cubicBezTo>
                    <a:pt x="2745" y="331"/>
                    <a:pt x="2752" y="330"/>
                    <a:pt x="2757" y="330"/>
                  </a:cubicBezTo>
                  <a:cubicBezTo>
                    <a:pt x="2762" y="330"/>
                    <a:pt x="2766" y="331"/>
                    <a:pt x="2769" y="335"/>
                  </a:cubicBezTo>
                  <a:cubicBezTo>
                    <a:pt x="2769" y="339"/>
                    <a:pt x="2770" y="341"/>
                    <a:pt x="2771" y="343"/>
                  </a:cubicBezTo>
                  <a:lnTo>
                    <a:pt x="2771" y="343"/>
                  </a:lnTo>
                  <a:cubicBezTo>
                    <a:pt x="2768" y="327"/>
                    <a:pt x="2772" y="326"/>
                    <a:pt x="2785" y="324"/>
                  </a:cubicBezTo>
                  <a:cubicBezTo>
                    <a:pt x="2788" y="325"/>
                    <a:pt x="2790" y="326"/>
                    <a:pt x="2793" y="326"/>
                  </a:cubicBezTo>
                  <a:cubicBezTo>
                    <a:pt x="2801" y="326"/>
                    <a:pt x="2810" y="320"/>
                    <a:pt x="2811" y="311"/>
                  </a:cubicBezTo>
                  <a:lnTo>
                    <a:pt x="2811" y="311"/>
                  </a:lnTo>
                  <a:lnTo>
                    <a:pt x="2802" y="312"/>
                  </a:lnTo>
                  <a:cubicBezTo>
                    <a:pt x="2800" y="301"/>
                    <a:pt x="2801" y="297"/>
                    <a:pt x="2805" y="297"/>
                  </a:cubicBezTo>
                  <a:cubicBezTo>
                    <a:pt x="2807" y="297"/>
                    <a:pt x="2810" y="298"/>
                    <a:pt x="2814" y="301"/>
                  </a:cubicBezTo>
                  <a:cubicBezTo>
                    <a:pt x="2818" y="301"/>
                    <a:pt x="2820" y="308"/>
                    <a:pt x="2821" y="317"/>
                  </a:cubicBezTo>
                  <a:cubicBezTo>
                    <a:pt x="2823" y="325"/>
                    <a:pt x="2829" y="332"/>
                    <a:pt x="2833" y="332"/>
                  </a:cubicBezTo>
                  <a:cubicBezTo>
                    <a:pt x="2833" y="332"/>
                    <a:pt x="2833" y="332"/>
                    <a:pt x="2834" y="332"/>
                  </a:cubicBezTo>
                  <a:cubicBezTo>
                    <a:pt x="2838" y="331"/>
                    <a:pt x="2843" y="330"/>
                    <a:pt x="2837" y="323"/>
                  </a:cubicBezTo>
                  <a:cubicBezTo>
                    <a:pt x="2835" y="314"/>
                    <a:pt x="2835" y="314"/>
                    <a:pt x="2839" y="314"/>
                  </a:cubicBezTo>
                  <a:cubicBezTo>
                    <a:pt x="2846" y="313"/>
                    <a:pt x="2851" y="308"/>
                    <a:pt x="2852" y="303"/>
                  </a:cubicBezTo>
                  <a:cubicBezTo>
                    <a:pt x="2849" y="294"/>
                    <a:pt x="2854" y="294"/>
                    <a:pt x="2860" y="293"/>
                  </a:cubicBezTo>
                  <a:cubicBezTo>
                    <a:pt x="2862" y="296"/>
                    <a:pt x="2867" y="299"/>
                    <a:pt x="2871" y="299"/>
                  </a:cubicBezTo>
                  <a:cubicBezTo>
                    <a:pt x="2872" y="299"/>
                    <a:pt x="2873" y="299"/>
                    <a:pt x="2874" y="298"/>
                  </a:cubicBezTo>
                  <a:cubicBezTo>
                    <a:pt x="2874" y="296"/>
                    <a:pt x="2874" y="295"/>
                    <a:pt x="2874" y="295"/>
                  </a:cubicBezTo>
                  <a:lnTo>
                    <a:pt x="2874" y="295"/>
                  </a:lnTo>
                  <a:cubicBezTo>
                    <a:pt x="2874" y="295"/>
                    <a:pt x="2875" y="301"/>
                    <a:pt x="2876" y="307"/>
                  </a:cubicBezTo>
                  <a:cubicBezTo>
                    <a:pt x="2877" y="313"/>
                    <a:pt x="2880" y="319"/>
                    <a:pt x="2884" y="323"/>
                  </a:cubicBezTo>
                  <a:cubicBezTo>
                    <a:pt x="2889" y="322"/>
                    <a:pt x="2886" y="314"/>
                    <a:pt x="2886" y="314"/>
                  </a:cubicBezTo>
                  <a:cubicBezTo>
                    <a:pt x="2885" y="305"/>
                    <a:pt x="2993" y="284"/>
                    <a:pt x="3008" y="282"/>
                  </a:cubicBezTo>
                  <a:cubicBezTo>
                    <a:pt x="3011" y="284"/>
                    <a:pt x="3016" y="285"/>
                    <a:pt x="3019" y="285"/>
                  </a:cubicBezTo>
                  <a:cubicBezTo>
                    <a:pt x="3025" y="285"/>
                    <a:pt x="3029" y="282"/>
                    <a:pt x="3026" y="278"/>
                  </a:cubicBezTo>
                  <a:cubicBezTo>
                    <a:pt x="3023" y="269"/>
                    <a:pt x="3046" y="265"/>
                    <a:pt x="3073" y="259"/>
                  </a:cubicBezTo>
                  <a:cubicBezTo>
                    <a:pt x="3105" y="254"/>
                    <a:pt x="3128" y="249"/>
                    <a:pt x="3125" y="240"/>
                  </a:cubicBezTo>
                  <a:lnTo>
                    <a:pt x="3139" y="238"/>
                  </a:lnTo>
                  <a:cubicBezTo>
                    <a:pt x="3148" y="236"/>
                    <a:pt x="3156" y="225"/>
                    <a:pt x="3160" y="224"/>
                  </a:cubicBezTo>
                  <a:cubicBezTo>
                    <a:pt x="3161" y="220"/>
                    <a:pt x="3163" y="217"/>
                    <a:pt x="3164" y="217"/>
                  </a:cubicBezTo>
                  <a:cubicBezTo>
                    <a:pt x="3165" y="217"/>
                    <a:pt x="3166" y="219"/>
                    <a:pt x="3165" y="224"/>
                  </a:cubicBezTo>
                  <a:cubicBezTo>
                    <a:pt x="3166" y="232"/>
                    <a:pt x="3168" y="240"/>
                    <a:pt x="3172" y="240"/>
                  </a:cubicBezTo>
                  <a:cubicBezTo>
                    <a:pt x="3181" y="238"/>
                    <a:pt x="3179" y="229"/>
                    <a:pt x="3178" y="221"/>
                  </a:cubicBezTo>
                  <a:cubicBezTo>
                    <a:pt x="3176" y="213"/>
                    <a:pt x="3180" y="212"/>
                    <a:pt x="3180" y="212"/>
                  </a:cubicBezTo>
                  <a:cubicBezTo>
                    <a:pt x="3182" y="212"/>
                    <a:pt x="3182" y="211"/>
                    <a:pt x="3183" y="211"/>
                  </a:cubicBezTo>
                  <a:cubicBezTo>
                    <a:pt x="3185" y="211"/>
                    <a:pt x="3185" y="213"/>
                    <a:pt x="3187" y="219"/>
                  </a:cubicBezTo>
                  <a:cubicBezTo>
                    <a:pt x="3188" y="228"/>
                    <a:pt x="3190" y="236"/>
                    <a:pt x="3190" y="236"/>
                  </a:cubicBezTo>
                  <a:lnTo>
                    <a:pt x="3195" y="234"/>
                  </a:lnTo>
                  <a:cubicBezTo>
                    <a:pt x="3193" y="227"/>
                    <a:pt x="3198" y="225"/>
                    <a:pt x="3198" y="225"/>
                  </a:cubicBezTo>
                  <a:cubicBezTo>
                    <a:pt x="3199" y="225"/>
                    <a:pt x="3200" y="225"/>
                    <a:pt x="3201" y="225"/>
                  </a:cubicBezTo>
                  <a:cubicBezTo>
                    <a:pt x="3203" y="225"/>
                    <a:pt x="3203" y="228"/>
                    <a:pt x="3206" y="241"/>
                  </a:cubicBezTo>
                  <a:cubicBezTo>
                    <a:pt x="3208" y="249"/>
                    <a:pt x="3210" y="253"/>
                    <a:pt x="3211" y="253"/>
                  </a:cubicBezTo>
                  <a:cubicBezTo>
                    <a:pt x="3213" y="253"/>
                    <a:pt x="3215" y="248"/>
                    <a:pt x="3215" y="239"/>
                  </a:cubicBezTo>
                  <a:lnTo>
                    <a:pt x="3222" y="229"/>
                  </a:lnTo>
                  <a:cubicBezTo>
                    <a:pt x="3224" y="233"/>
                    <a:pt x="3226" y="235"/>
                    <a:pt x="3228" y="235"/>
                  </a:cubicBezTo>
                  <a:cubicBezTo>
                    <a:pt x="3233" y="235"/>
                    <a:pt x="3236" y="224"/>
                    <a:pt x="3239" y="216"/>
                  </a:cubicBezTo>
                  <a:cubicBezTo>
                    <a:pt x="3242" y="224"/>
                    <a:pt x="3245" y="228"/>
                    <a:pt x="3248" y="228"/>
                  </a:cubicBezTo>
                  <a:cubicBezTo>
                    <a:pt x="3250" y="228"/>
                    <a:pt x="3252" y="224"/>
                    <a:pt x="3252" y="214"/>
                  </a:cubicBezTo>
                  <a:cubicBezTo>
                    <a:pt x="3251" y="210"/>
                    <a:pt x="3252" y="208"/>
                    <a:pt x="3254" y="208"/>
                  </a:cubicBezTo>
                  <a:cubicBezTo>
                    <a:pt x="3256" y="208"/>
                    <a:pt x="3258" y="209"/>
                    <a:pt x="3261" y="212"/>
                  </a:cubicBezTo>
                  <a:cubicBezTo>
                    <a:pt x="3264" y="217"/>
                    <a:pt x="3267" y="218"/>
                    <a:pt x="3271" y="218"/>
                  </a:cubicBezTo>
                  <a:cubicBezTo>
                    <a:pt x="3274" y="218"/>
                    <a:pt x="3276" y="217"/>
                    <a:pt x="3280" y="216"/>
                  </a:cubicBezTo>
                  <a:cubicBezTo>
                    <a:pt x="3284" y="208"/>
                    <a:pt x="3315" y="201"/>
                    <a:pt x="3351" y="193"/>
                  </a:cubicBezTo>
                  <a:cubicBezTo>
                    <a:pt x="3391" y="185"/>
                    <a:pt x="3418" y="178"/>
                    <a:pt x="3417" y="170"/>
                  </a:cubicBezTo>
                  <a:cubicBezTo>
                    <a:pt x="3418" y="170"/>
                    <a:pt x="3419" y="170"/>
                    <a:pt x="3420" y="170"/>
                  </a:cubicBezTo>
                  <a:cubicBezTo>
                    <a:pt x="3422" y="170"/>
                    <a:pt x="3423" y="172"/>
                    <a:pt x="3427" y="177"/>
                  </a:cubicBezTo>
                  <a:cubicBezTo>
                    <a:pt x="3428" y="180"/>
                    <a:pt x="3429" y="182"/>
                    <a:pt x="3430" y="182"/>
                  </a:cubicBezTo>
                  <a:cubicBezTo>
                    <a:pt x="3432" y="182"/>
                    <a:pt x="3434" y="177"/>
                    <a:pt x="3435" y="166"/>
                  </a:cubicBezTo>
                  <a:cubicBezTo>
                    <a:pt x="3436" y="161"/>
                    <a:pt x="3436" y="156"/>
                    <a:pt x="3437" y="156"/>
                  </a:cubicBezTo>
                  <a:cubicBezTo>
                    <a:pt x="3437" y="156"/>
                    <a:pt x="3438" y="159"/>
                    <a:pt x="3439" y="166"/>
                  </a:cubicBezTo>
                  <a:cubicBezTo>
                    <a:pt x="3440" y="170"/>
                    <a:pt x="3443" y="171"/>
                    <a:pt x="3447" y="171"/>
                  </a:cubicBezTo>
                  <a:cubicBezTo>
                    <a:pt x="3452" y="171"/>
                    <a:pt x="3459" y="170"/>
                    <a:pt x="3468" y="168"/>
                  </a:cubicBezTo>
                  <a:cubicBezTo>
                    <a:pt x="3481" y="165"/>
                    <a:pt x="3499" y="160"/>
                    <a:pt x="3498" y="153"/>
                  </a:cubicBezTo>
                  <a:cubicBezTo>
                    <a:pt x="3501" y="147"/>
                    <a:pt x="3503" y="145"/>
                    <a:pt x="3503" y="145"/>
                  </a:cubicBezTo>
                  <a:lnTo>
                    <a:pt x="3503" y="145"/>
                  </a:lnTo>
                  <a:cubicBezTo>
                    <a:pt x="3504" y="145"/>
                    <a:pt x="3503" y="147"/>
                    <a:pt x="3502" y="151"/>
                  </a:cubicBezTo>
                  <a:cubicBezTo>
                    <a:pt x="3502" y="161"/>
                    <a:pt x="3508" y="166"/>
                    <a:pt x="3516" y="166"/>
                  </a:cubicBezTo>
                  <a:cubicBezTo>
                    <a:pt x="3523" y="166"/>
                    <a:pt x="3531" y="162"/>
                    <a:pt x="3536" y="153"/>
                  </a:cubicBezTo>
                  <a:cubicBezTo>
                    <a:pt x="3537" y="152"/>
                    <a:pt x="3539" y="152"/>
                    <a:pt x="3540" y="152"/>
                  </a:cubicBezTo>
                  <a:cubicBezTo>
                    <a:pt x="3543" y="152"/>
                    <a:pt x="3545" y="153"/>
                    <a:pt x="3546" y="159"/>
                  </a:cubicBezTo>
                  <a:cubicBezTo>
                    <a:pt x="3551" y="158"/>
                    <a:pt x="3555" y="157"/>
                    <a:pt x="3567" y="146"/>
                  </a:cubicBezTo>
                  <a:lnTo>
                    <a:pt x="3599" y="139"/>
                  </a:lnTo>
                  <a:cubicBezTo>
                    <a:pt x="3604" y="137"/>
                    <a:pt x="3610" y="132"/>
                    <a:pt x="3614" y="127"/>
                  </a:cubicBezTo>
                  <a:cubicBezTo>
                    <a:pt x="3616" y="126"/>
                    <a:pt x="3618" y="126"/>
                    <a:pt x="3619" y="126"/>
                  </a:cubicBezTo>
                  <a:lnTo>
                    <a:pt x="3619" y="126"/>
                  </a:lnTo>
                  <a:cubicBezTo>
                    <a:pt x="3620" y="129"/>
                    <a:pt x="3623" y="130"/>
                    <a:pt x="3629" y="130"/>
                  </a:cubicBezTo>
                  <a:cubicBezTo>
                    <a:pt x="3639" y="130"/>
                    <a:pt x="3655" y="126"/>
                    <a:pt x="3675" y="121"/>
                  </a:cubicBezTo>
                  <a:cubicBezTo>
                    <a:pt x="3697" y="116"/>
                    <a:pt x="3717" y="112"/>
                    <a:pt x="3729" y="112"/>
                  </a:cubicBezTo>
                  <a:cubicBezTo>
                    <a:pt x="3734" y="112"/>
                    <a:pt x="3737" y="112"/>
                    <a:pt x="3739" y="114"/>
                  </a:cubicBezTo>
                  <a:cubicBezTo>
                    <a:pt x="3739" y="114"/>
                    <a:pt x="3743" y="113"/>
                    <a:pt x="3747" y="104"/>
                  </a:cubicBezTo>
                  <a:cubicBezTo>
                    <a:pt x="3747" y="93"/>
                    <a:pt x="3749" y="88"/>
                    <a:pt x="3752" y="88"/>
                  </a:cubicBezTo>
                  <a:cubicBezTo>
                    <a:pt x="3753" y="88"/>
                    <a:pt x="3756" y="90"/>
                    <a:pt x="3758" y="93"/>
                  </a:cubicBezTo>
                  <a:cubicBezTo>
                    <a:pt x="3762" y="100"/>
                    <a:pt x="3767" y="103"/>
                    <a:pt x="3772" y="103"/>
                  </a:cubicBezTo>
                  <a:cubicBezTo>
                    <a:pt x="3779" y="103"/>
                    <a:pt x="3785" y="97"/>
                    <a:pt x="3785" y="87"/>
                  </a:cubicBezTo>
                  <a:lnTo>
                    <a:pt x="3785" y="87"/>
                  </a:lnTo>
                  <a:cubicBezTo>
                    <a:pt x="3786" y="89"/>
                    <a:pt x="3786" y="92"/>
                    <a:pt x="3787" y="95"/>
                  </a:cubicBezTo>
                  <a:cubicBezTo>
                    <a:pt x="3790" y="100"/>
                    <a:pt x="3793" y="102"/>
                    <a:pt x="3796" y="102"/>
                  </a:cubicBezTo>
                  <a:cubicBezTo>
                    <a:pt x="3802" y="102"/>
                    <a:pt x="3807" y="93"/>
                    <a:pt x="3807" y="82"/>
                  </a:cubicBezTo>
                  <a:cubicBezTo>
                    <a:pt x="3812" y="86"/>
                    <a:pt x="3816" y="91"/>
                    <a:pt x="3819" y="91"/>
                  </a:cubicBezTo>
                  <a:cubicBezTo>
                    <a:pt x="3821" y="91"/>
                    <a:pt x="3822" y="89"/>
                    <a:pt x="3823" y="86"/>
                  </a:cubicBezTo>
                  <a:cubicBezTo>
                    <a:pt x="3824" y="86"/>
                    <a:pt x="3825" y="86"/>
                    <a:pt x="3825" y="86"/>
                  </a:cubicBezTo>
                  <a:cubicBezTo>
                    <a:pt x="3828" y="86"/>
                    <a:pt x="3828" y="89"/>
                    <a:pt x="3831" y="102"/>
                  </a:cubicBezTo>
                  <a:cubicBezTo>
                    <a:pt x="3833" y="109"/>
                    <a:pt x="3835" y="118"/>
                    <a:pt x="3839" y="118"/>
                  </a:cubicBezTo>
                  <a:cubicBezTo>
                    <a:pt x="3839" y="118"/>
                    <a:pt x="3840" y="118"/>
                    <a:pt x="3840" y="118"/>
                  </a:cubicBezTo>
                  <a:cubicBezTo>
                    <a:pt x="3844" y="117"/>
                    <a:pt x="3842" y="108"/>
                    <a:pt x="3840" y="100"/>
                  </a:cubicBezTo>
                  <a:lnTo>
                    <a:pt x="3849" y="98"/>
                  </a:lnTo>
                  <a:cubicBezTo>
                    <a:pt x="3849" y="98"/>
                    <a:pt x="3853" y="96"/>
                    <a:pt x="3852" y="89"/>
                  </a:cubicBezTo>
                  <a:cubicBezTo>
                    <a:pt x="3850" y="80"/>
                    <a:pt x="3855" y="79"/>
                    <a:pt x="3859" y="79"/>
                  </a:cubicBezTo>
                  <a:cubicBezTo>
                    <a:pt x="3860" y="81"/>
                    <a:pt x="3860" y="82"/>
                    <a:pt x="3861" y="82"/>
                  </a:cubicBezTo>
                  <a:cubicBezTo>
                    <a:pt x="3862" y="82"/>
                    <a:pt x="3862" y="75"/>
                    <a:pt x="3857" y="70"/>
                  </a:cubicBezTo>
                  <a:cubicBezTo>
                    <a:pt x="3855" y="62"/>
                    <a:pt x="3852" y="53"/>
                    <a:pt x="3857" y="52"/>
                  </a:cubicBezTo>
                  <a:lnTo>
                    <a:pt x="3852" y="36"/>
                  </a:lnTo>
                  <a:cubicBezTo>
                    <a:pt x="3849" y="19"/>
                    <a:pt x="3847" y="11"/>
                    <a:pt x="3835" y="4"/>
                  </a:cubicBezTo>
                  <a:cubicBezTo>
                    <a:pt x="3826" y="3"/>
                    <a:pt x="3818" y="1"/>
                    <a:pt x="3812" y="1"/>
                  </a:cubicBezTo>
                  <a:close/>
                  <a:moveTo>
                    <a:pt x="1112" y="739"/>
                  </a:moveTo>
                  <a:cubicBezTo>
                    <a:pt x="1112" y="739"/>
                    <a:pt x="1111" y="739"/>
                    <a:pt x="1110" y="739"/>
                  </a:cubicBezTo>
                  <a:cubicBezTo>
                    <a:pt x="1107" y="745"/>
                    <a:pt x="1106" y="750"/>
                    <a:pt x="1107" y="756"/>
                  </a:cubicBezTo>
                  <a:cubicBezTo>
                    <a:pt x="1108" y="760"/>
                    <a:pt x="1109" y="762"/>
                    <a:pt x="1110" y="762"/>
                  </a:cubicBezTo>
                  <a:cubicBezTo>
                    <a:pt x="1112" y="762"/>
                    <a:pt x="1114" y="757"/>
                    <a:pt x="1115" y="747"/>
                  </a:cubicBezTo>
                  <a:cubicBezTo>
                    <a:pt x="1114" y="740"/>
                    <a:pt x="1114" y="739"/>
                    <a:pt x="1112" y="739"/>
                  </a:cubicBezTo>
                  <a:close/>
                  <a:moveTo>
                    <a:pt x="89" y="770"/>
                  </a:moveTo>
                  <a:lnTo>
                    <a:pt x="84" y="771"/>
                  </a:lnTo>
                  <a:cubicBezTo>
                    <a:pt x="82" y="775"/>
                    <a:pt x="81" y="782"/>
                    <a:pt x="81" y="787"/>
                  </a:cubicBezTo>
                  <a:lnTo>
                    <a:pt x="85" y="787"/>
                  </a:lnTo>
                  <a:cubicBezTo>
                    <a:pt x="90" y="786"/>
                    <a:pt x="90" y="778"/>
                    <a:pt x="89" y="7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3" name="Google Shape;9013;p33"/>
            <p:cNvSpPr/>
            <p:nvPr/>
          </p:nvSpPr>
          <p:spPr>
            <a:xfrm>
              <a:off x="1803954" y="2594232"/>
              <a:ext cx="53642" cy="198486"/>
            </a:xfrm>
            <a:custGeom>
              <a:avLst/>
              <a:gdLst/>
              <a:ahLst/>
              <a:cxnLst/>
              <a:rect l="l" t="t" r="r" b="b"/>
              <a:pathLst>
                <a:path w="537" h="1987" extrusionOk="0">
                  <a:moveTo>
                    <a:pt x="139" y="39"/>
                  </a:moveTo>
                  <a:cubicBezTo>
                    <a:pt x="144" y="39"/>
                    <a:pt x="144" y="41"/>
                    <a:pt x="144" y="43"/>
                  </a:cubicBezTo>
                  <a:cubicBezTo>
                    <a:pt x="145" y="45"/>
                    <a:pt x="145" y="45"/>
                    <a:pt x="136" y="47"/>
                  </a:cubicBezTo>
                  <a:cubicBezTo>
                    <a:pt x="136" y="47"/>
                    <a:pt x="127" y="46"/>
                    <a:pt x="127" y="44"/>
                  </a:cubicBezTo>
                  <a:lnTo>
                    <a:pt x="135" y="39"/>
                  </a:lnTo>
                  <a:cubicBezTo>
                    <a:pt x="137" y="39"/>
                    <a:pt x="138" y="39"/>
                    <a:pt x="139" y="39"/>
                  </a:cubicBezTo>
                  <a:close/>
                  <a:moveTo>
                    <a:pt x="0" y="58"/>
                  </a:moveTo>
                  <a:lnTo>
                    <a:pt x="0" y="60"/>
                  </a:lnTo>
                  <a:lnTo>
                    <a:pt x="0" y="62"/>
                  </a:lnTo>
                  <a:cubicBezTo>
                    <a:pt x="1" y="63"/>
                    <a:pt x="2" y="63"/>
                    <a:pt x="3" y="63"/>
                  </a:cubicBezTo>
                  <a:cubicBezTo>
                    <a:pt x="7" y="63"/>
                    <a:pt x="12" y="61"/>
                    <a:pt x="18" y="61"/>
                  </a:cubicBezTo>
                  <a:lnTo>
                    <a:pt x="17" y="58"/>
                  </a:lnTo>
                  <a:close/>
                  <a:moveTo>
                    <a:pt x="191" y="66"/>
                  </a:moveTo>
                  <a:lnTo>
                    <a:pt x="183" y="70"/>
                  </a:lnTo>
                  <a:lnTo>
                    <a:pt x="183" y="72"/>
                  </a:lnTo>
                  <a:cubicBezTo>
                    <a:pt x="192" y="71"/>
                    <a:pt x="192" y="71"/>
                    <a:pt x="191" y="69"/>
                  </a:cubicBezTo>
                  <a:lnTo>
                    <a:pt x="191" y="66"/>
                  </a:lnTo>
                  <a:close/>
                  <a:moveTo>
                    <a:pt x="146" y="65"/>
                  </a:moveTo>
                  <a:cubicBezTo>
                    <a:pt x="148" y="65"/>
                    <a:pt x="148" y="66"/>
                    <a:pt x="149" y="69"/>
                  </a:cubicBezTo>
                  <a:cubicBezTo>
                    <a:pt x="149" y="71"/>
                    <a:pt x="150" y="73"/>
                    <a:pt x="141" y="75"/>
                  </a:cubicBezTo>
                  <a:lnTo>
                    <a:pt x="141" y="73"/>
                  </a:lnTo>
                  <a:cubicBezTo>
                    <a:pt x="144" y="72"/>
                    <a:pt x="144" y="71"/>
                    <a:pt x="143" y="71"/>
                  </a:cubicBezTo>
                  <a:cubicBezTo>
                    <a:pt x="141" y="71"/>
                    <a:pt x="136" y="72"/>
                    <a:pt x="132" y="74"/>
                  </a:cubicBezTo>
                  <a:lnTo>
                    <a:pt x="115" y="78"/>
                  </a:lnTo>
                  <a:cubicBezTo>
                    <a:pt x="115" y="75"/>
                    <a:pt x="123" y="71"/>
                    <a:pt x="132" y="70"/>
                  </a:cubicBezTo>
                  <a:cubicBezTo>
                    <a:pt x="140" y="67"/>
                    <a:pt x="144" y="65"/>
                    <a:pt x="146" y="65"/>
                  </a:cubicBezTo>
                  <a:close/>
                  <a:moveTo>
                    <a:pt x="132" y="205"/>
                  </a:moveTo>
                  <a:cubicBezTo>
                    <a:pt x="139" y="205"/>
                    <a:pt x="144" y="207"/>
                    <a:pt x="144" y="209"/>
                  </a:cubicBezTo>
                  <a:cubicBezTo>
                    <a:pt x="144" y="211"/>
                    <a:pt x="141" y="212"/>
                    <a:pt x="137" y="212"/>
                  </a:cubicBezTo>
                  <a:cubicBezTo>
                    <a:pt x="135" y="212"/>
                    <a:pt x="131" y="211"/>
                    <a:pt x="127" y="210"/>
                  </a:cubicBezTo>
                  <a:cubicBezTo>
                    <a:pt x="126" y="208"/>
                    <a:pt x="126" y="205"/>
                    <a:pt x="126" y="205"/>
                  </a:cubicBezTo>
                  <a:cubicBezTo>
                    <a:pt x="128" y="205"/>
                    <a:pt x="130" y="205"/>
                    <a:pt x="132" y="205"/>
                  </a:cubicBezTo>
                  <a:close/>
                  <a:moveTo>
                    <a:pt x="127" y="220"/>
                  </a:moveTo>
                  <a:cubicBezTo>
                    <a:pt x="125" y="220"/>
                    <a:pt x="122" y="220"/>
                    <a:pt x="119" y="221"/>
                  </a:cubicBezTo>
                  <a:cubicBezTo>
                    <a:pt x="112" y="222"/>
                    <a:pt x="112" y="224"/>
                    <a:pt x="113" y="229"/>
                  </a:cubicBezTo>
                  <a:cubicBezTo>
                    <a:pt x="113" y="231"/>
                    <a:pt x="122" y="232"/>
                    <a:pt x="122" y="232"/>
                  </a:cubicBezTo>
                  <a:cubicBezTo>
                    <a:pt x="131" y="231"/>
                    <a:pt x="129" y="229"/>
                    <a:pt x="129" y="227"/>
                  </a:cubicBezTo>
                  <a:cubicBezTo>
                    <a:pt x="135" y="222"/>
                    <a:pt x="132" y="220"/>
                    <a:pt x="127" y="220"/>
                  </a:cubicBezTo>
                  <a:close/>
                  <a:moveTo>
                    <a:pt x="198" y="311"/>
                  </a:moveTo>
                  <a:cubicBezTo>
                    <a:pt x="202" y="311"/>
                    <a:pt x="203" y="312"/>
                    <a:pt x="204" y="314"/>
                  </a:cubicBezTo>
                  <a:lnTo>
                    <a:pt x="195" y="315"/>
                  </a:lnTo>
                  <a:lnTo>
                    <a:pt x="186" y="315"/>
                  </a:lnTo>
                  <a:lnTo>
                    <a:pt x="195" y="311"/>
                  </a:lnTo>
                  <a:cubicBezTo>
                    <a:pt x="196" y="311"/>
                    <a:pt x="197" y="311"/>
                    <a:pt x="198" y="311"/>
                  </a:cubicBezTo>
                  <a:close/>
                  <a:moveTo>
                    <a:pt x="153" y="325"/>
                  </a:moveTo>
                  <a:lnTo>
                    <a:pt x="171" y="328"/>
                  </a:lnTo>
                  <a:cubicBezTo>
                    <a:pt x="197" y="328"/>
                    <a:pt x="197" y="328"/>
                    <a:pt x="180" y="331"/>
                  </a:cubicBezTo>
                  <a:cubicBezTo>
                    <a:pt x="176" y="332"/>
                    <a:pt x="172" y="333"/>
                    <a:pt x="168" y="333"/>
                  </a:cubicBezTo>
                  <a:cubicBezTo>
                    <a:pt x="163" y="333"/>
                    <a:pt x="158" y="332"/>
                    <a:pt x="154" y="330"/>
                  </a:cubicBezTo>
                  <a:lnTo>
                    <a:pt x="153" y="325"/>
                  </a:lnTo>
                  <a:close/>
                  <a:moveTo>
                    <a:pt x="220" y="374"/>
                  </a:moveTo>
                  <a:lnTo>
                    <a:pt x="220" y="374"/>
                  </a:lnTo>
                  <a:cubicBezTo>
                    <a:pt x="229" y="377"/>
                    <a:pt x="229" y="377"/>
                    <a:pt x="213" y="378"/>
                  </a:cubicBezTo>
                  <a:lnTo>
                    <a:pt x="196" y="376"/>
                  </a:lnTo>
                  <a:cubicBezTo>
                    <a:pt x="195" y="374"/>
                    <a:pt x="204" y="375"/>
                    <a:pt x="220" y="374"/>
                  </a:cubicBezTo>
                  <a:close/>
                  <a:moveTo>
                    <a:pt x="190" y="398"/>
                  </a:moveTo>
                  <a:lnTo>
                    <a:pt x="190" y="401"/>
                  </a:lnTo>
                  <a:cubicBezTo>
                    <a:pt x="185" y="402"/>
                    <a:pt x="180" y="403"/>
                    <a:pt x="177" y="403"/>
                  </a:cubicBezTo>
                  <a:cubicBezTo>
                    <a:pt x="175" y="403"/>
                    <a:pt x="173" y="403"/>
                    <a:pt x="173" y="402"/>
                  </a:cubicBezTo>
                  <a:lnTo>
                    <a:pt x="173" y="399"/>
                  </a:lnTo>
                  <a:cubicBezTo>
                    <a:pt x="179" y="398"/>
                    <a:pt x="184" y="398"/>
                    <a:pt x="190" y="398"/>
                  </a:cubicBezTo>
                  <a:close/>
                  <a:moveTo>
                    <a:pt x="262" y="417"/>
                  </a:moveTo>
                  <a:lnTo>
                    <a:pt x="253" y="419"/>
                  </a:lnTo>
                  <a:cubicBezTo>
                    <a:pt x="252" y="419"/>
                    <a:pt x="251" y="419"/>
                    <a:pt x="250" y="419"/>
                  </a:cubicBezTo>
                  <a:lnTo>
                    <a:pt x="250" y="419"/>
                  </a:lnTo>
                  <a:lnTo>
                    <a:pt x="262" y="417"/>
                  </a:lnTo>
                  <a:close/>
                  <a:moveTo>
                    <a:pt x="250" y="419"/>
                  </a:moveTo>
                  <a:lnTo>
                    <a:pt x="245" y="420"/>
                  </a:lnTo>
                  <a:cubicBezTo>
                    <a:pt x="242" y="420"/>
                    <a:pt x="241" y="421"/>
                    <a:pt x="241" y="421"/>
                  </a:cubicBezTo>
                  <a:cubicBezTo>
                    <a:pt x="241" y="421"/>
                    <a:pt x="245" y="420"/>
                    <a:pt x="250" y="419"/>
                  </a:cubicBezTo>
                  <a:close/>
                  <a:moveTo>
                    <a:pt x="164" y="448"/>
                  </a:moveTo>
                  <a:cubicBezTo>
                    <a:pt x="167" y="448"/>
                    <a:pt x="172" y="450"/>
                    <a:pt x="172" y="452"/>
                  </a:cubicBezTo>
                  <a:lnTo>
                    <a:pt x="164" y="453"/>
                  </a:lnTo>
                  <a:cubicBezTo>
                    <a:pt x="163" y="451"/>
                    <a:pt x="155" y="451"/>
                    <a:pt x="163" y="449"/>
                  </a:cubicBezTo>
                  <a:cubicBezTo>
                    <a:pt x="163" y="448"/>
                    <a:pt x="164" y="448"/>
                    <a:pt x="164" y="448"/>
                  </a:cubicBezTo>
                  <a:close/>
                  <a:moveTo>
                    <a:pt x="221" y="459"/>
                  </a:moveTo>
                  <a:cubicBezTo>
                    <a:pt x="223" y="459"/>
                    <a:pt x="225" y="459"/>
                    <a:pt x="225" y="460"/>
                  </a:cubicBezTo>
                  <a:cubicBezTo>
                    <a:pt x="234" y="460"/>
                    <a:pt x="226" y="465"/>
                    <a:pt x="209" y="465"/>
                  </a:cubicBezTo>
                  <a:cubicBezTo>
                    <a:pt x="208" y="462"/>
                    <a:pt x="208" y="462"/>
                    <a:pt x="208" y="460"/>
                  </a:cubicBezTo>
                  <a:cubicBezTo>
                    <a:pt x="213" y="459"/>
                    <a:pt x="218" y="459"/>
                    <a:pt x="221" y="459"/>
                  </a:cubicBezTo>
                  <a:close/>
                  <a:moveTo>
                    <a:pt x="228" y="479"/>
                  </a:moveTo>
                  <a:lnTo>
                    <a:pt x="228" y="481"/>
                  </a:lnTo>
                  <a:cubicBezTo>
                    <a:pt x="229" y="484"/>
                    <a:pt x="229" y="484"/>
                    <a:pt x="220" y="485"/>
                  </a:cubicBezTo>
                  <a:lnTo>
                    <a:pt x="220" y="482"/>
                  </a:lnTo>
                  <a:lnTo>
                    <a:pt x="228" y="479"/>
                  </a:lnTo>
                  <a:close/>
                  <a:moveTo>
                    <a:pt x="257" y="499"/>
                  </a:moveTo>
                  <a:cubicBezTo>
                    <a:pt x="252" y="500"/>
                    <a:pt x="246" y="503"/>
                    <a:pt x="241" y="505"/>
                  </a:cubicBezTo>
                  <a:cubicBezTo>
                    <a:pt x="241" y="506"/>
                    <a:pt x="243" y="506"/>
                    <a:pt x="245" y="506"/>
                  </a:cubicBezTo>
                  <a:cubicBezTo>
                    <a:pt x="247" y="506"/>
                    <a:pt x="250" y="506"/>
                    <a:pt x="250" y="506"/>
                  </a:cubicBezTo>
                  <a:cubicBezTo>
                    <a:pt x="250" y="506"/>
                    <a:pt x="257" y="505"/>
                    <a:pt x="257" y="502"/>
                  </a:cubicBezTo>
                  <a:lnTo>
                    <a:pt x="257" y="499"/>
                  </a:lnTo>
                  <a:close/>
                  <a:moveTo>
                    <a:pt x="205" y="524"/>
                  </a:moveTo>
                  <a:cubicBezTo>
                    <a:pt x="209" y="524"/>
                    <a:pt x="209" y="525"/>
                    <a:pt x="209" y="525"/>
                  </a:cubicBezTo>
                  <a:cubicBezTo>
                    <a:pt x="209" y="527"/>
                    <a:pt x="210" y="530"/>
                    <a:pt x="201" y="532"/>
                  </a:cubicBezTo>
                  <a:cubicBezTo>
                    <a:pt x="201" y="532"/>
                    <a:pt x="199" y="532"/>
                    <a:pt x="197" y="532"/>
                  </a:cubicBezTo>
                  <a:cubicBezTo>
                    <a:pt x="195" y="532"/>
                    <a:pt x="193" y="532"/>
                    <a:pt x="193" y="531"/>
                  </a:cubicBezTo>
                  <a:cubicBezTo>
                    <a:pt x="192" y="528"/>
                    <a:pt x="200" y="524"/>
                    <a:pt x="200" y="524"/>
                  </a:cubicBezTo>
                  <a:cubicBezTo>
                    <a:pt x="202" y="524"/>
                    <a:pt x="203" y="524"/>
                    <a:pt x="205" y="524"/>
                  </a:cubicBezTo>
                  <a:close/>
                  <a:moveTo>
                    <a:pt x="321" y="531"/>
                  </a:moveTo>
                  <a:cubicBezTo>
                    <a:pt x="320" y="531"/>
                    <a:pt x="318" y="531"/>
                    <a:pt x="313" y="533"/>
                  </a:cubicBezTo>
                  <a:cubicBezTo>
                    <a:pt x="315" y="535"/>
                    <a:pt x="315" y="537"/>
                    <a:pt x="315" y="537"/>
                  </a:cubicBezTo>
                  <a:cubicBezTo>
                    <a:pt x="324" y="536"/>
                    <a:pt x="324" y="536"/>
                    <a:pt x="322" y="534"/>
                  </a:cubicBezTo>
                  <a:cubicBezTo>
                    <a:pt x="322" y="532"/>
                    <a:pt x="322" y="531"/>
                    <a:pt x="321" y="531"/>
                  </a:cubicBezTo>
                  <a:close/>
                  <a:moveTo>
                    <a:pt x="214" y="566"/>
                  </a:moveTo>
                  <a:cubicBezTo>
                    <a:pt x="216" y="566"/>
                    <a:pt x="216" y="568"/>
                    <a:pt x="216" y="570"/>
                  </a:cubicBezTo>
                  <a:cubicBezTo>
                    <a:pt x="217" y="572"/>
                    <a:pt x="208" y="573"/>
                    <a:pt x="208" y="573"/>
                  </a:cubicBezTo>
                  <a:cubicBezTo>
                    <a:pt x="207" y="573"/>
                    <a:pt x="206" y="574"/>
                    <a:pt x="206" y="574"/>
                  </a:cubicBezTo>
                  <a:cubicBezTo>
                    <a:pt x="202" y="574"/>
                    <a:pt x="208" y="571"/>
                    <a:pt x="207" y="569"/>
                  </a:cubicBezTo>
                  <a:cubicBezTo>
                    <a:pt x="211" y="567"/>
                    <a:pt x="213" y="566"/>
                    <a:pt x="214" y="566"/>
                  </a:cubicBezTo>
                  <a:close/>
                  <a:moveTo>
                    <a:pt x="41" y="585"/>
                  </a:moveTo>
                  <a:cubicBezTo>
                    <a:pt x="37" y="585"/>
                    <a:pt x="33" y="586"/>
                    <a:pt x="30" y="586"/>
                  </a:cubicBezTo>
                  <a:cubicBezTo>
                    <a:pt x="22" y="588"/>
                    <a:pt x="21" y="589"/>
                    <a:pt x="31" y="589"/>
                  </a:cubicBezTo>
                  <a:cubicBezTo>
                    <a:pt x="33" y="589"/>
                    <a:pt x="35" y="589"/>
                    <a:pt x="39" y="589"/>
                  </a:cubicBezTo>
                  <a:cubicBezTo>
                    <a:pt x="46" y="588"/>
                    <a:pt x="46" y="588"/>
                    <a:pt x="46" y="586"/>
                  </a:cubicBezTo>
                  <a:cubicBezTo>
                    <a:pt x="45" y="585"/>
                    <a:pt x="43" y="585"/>
                    <a:pt x="41" y="585"/>
                  </a:cubicBezTo>
                  <a:close/>
                  <a:moveTo>
                    <a:pt x="289" y="596"/>
                  </a:moveTo>
                  <a:cubicBezTo>
                    <a:pt x="289" y="596"/>
                    <a:pt x="289" y="597"/>
                    <a:pt x="289" y="597"/>
                  </a:cubicBezTo>
                  <a:cubicBezTo>
                    <a:pt x="289" y="597"/>
                    <a:pt x="289" y="596"/>
                    <a:pt x="289" y="596"/>
                  </a:cubicBezTo>
                  <a:cubicBezTo>
                    <a:pt x="289" y="596"/>
                    <a:pt x="289" y="596"/>
                    <a:pt x="289" y="596"/>
                  </a:cubicBezTo>
                  <a:close/>
                  <a:moveTo>
                    <a:pt x="243" y="604"/>
                  </a:moveTo>
                  <a:cubicBezTo>
                    <a:pt x="246" y="604"/>
                    <a:pt x="243" y="606"/>
                    <a:pt x="230" y="610"/>
                  </a:cubicBezTo>
                  <a:cubicBezTo>
                    <a:pt x="227" y="611"/>
                    <a:pt x="225" y="611"/>
                    <a:pt x="224" y="611"/>
                  </a:cubicBezTo>
                  <a:cubicBezTo>
                    <a:pt x="223" y="611"/>
                    <a:pt x="223" y="611"/>
                    <a:pt x="223" y="609"/>
                  </a:cubicBezTo>
                  <a:cubicBezTo>
                    <a:pt x="227" y="607"/>
                    <a:pt x="233" y="606"/>
                    <a:pt x="238" y="605"/>
                  </a:cubicBezTo>
                  <a:cubicBezTo>
                    <a:pt x="241" y="604"/>
                    <a:pt x="242" y="604"/>
                    <a:pt x="243" y="604"/>
                  </a:cubicBezTo>
                  <a:close/>
                  <a:moveTo>
                    <a:pt x="242" y="623"/>
                  </a:moveTo>
                  <a:lnTo>
                    <a:pt x="242" y="625"/>
                  </a:lnTo>
                  <a:cubicBezTo>
                    <a:pt x="237" y="626"/>
                    <a:pt x="232" y="627"/>
                    <a:pt x="228" y="627"/>
                  </a:cubicBezTo>
                  <a:cubicBezTo>
                    <a:pt x="226" y="627"/>
                    <a:pt x="225" y="627"/>
                    <a:pt x="225" y="626"/>
                  </a:cubicBezTo>
                  <a:lnTo>
                    <a:pt x="233" y="623"/>
                  </a:lnTo>
                  <a:close/>
                  <a:moveTo>
                    <a:pt x="239" y="778"/>
                  </a:moveTo>
                  <a:lnTo>
                    <a:pt x="248" y="779"/>
                  </a:lnTo>
                  <a:lnTo>
                    <a:pt x="248" y="781"/>
                  </a:lnTo>
                  <a:cubicBezTo>
                    <a:pt x="243" y="782"/>
                    <a:pt x="238" y="783"/>
                    <a:pt x="235" y="783"/>
                  </a:cubicBezTo>
                  <a:cubicBezTo>
                    <a:pt x="233" y="783"/>
                    <a:pt x="232" y="782"/>
                    <a:pt x="232" y="781"/>
                  </a:cubicBezTo>
                  <a:lnTo>
                    <a:pt x="239" y="778"/>
                  </a:lnTo>
                  <a:close/>
                  <a:moveTo>
                    <a:pt x="265" y="834"/>
                  </a:moveTo>
                  <a:cubicBezTo>
                    <a:pt x="265" y="836"/>
                    <a:pt x="265" y="836"/>
                    <a:pt x="257" y="837"/>
                  </a:cubicBezTo>
                  <a:cubicBezTo>
                    <a:pt x="251" y="838"/>
                    <a:pt x="245" y="838"/>
                    <a:pt x="239" y="838"/>
                  </a:cubicBezTo>
                  <a:cubicBezTo>
                    <a:pt x="239" y="835"/>
                    <a:pt x="256" y="835"/>
                    <a:pt x="265" y="834"/>
                  </a:cubicBezTo>
                  <a:close/>
                  <a:moveTo>
                    <a:pt x="324" y="862"/>
                  </a:moveTo>
                  <a:cubicBezTo>
                    <a:pt x="325" y="862"/>
                    <a:pt x="327" y="862"/>
                    <a:pt x="329" y="863"/>
                  </a:cubicBezTo>
                  <a:lnTo>
                    <a:pt x="330" y="865"/>
                  </a:lnTo>
                  <a:cubicBezTo>
                    <a:pt x="324" y="866"/>
                    <a:pt x="318" y="867"/>
                    <a:pt x="315" y="867"/>
                  </a:cubicBezTo>
                  <a:cubicBezTo>
                    <a:pt x="314" y="867"/>
                    <a:pt x="313" y="867"/>
                    <a:pt x="312" y="866"/>
                  </a:cubicBezTo>
                  <a:lnTo>
                    <a:pt x="312" y="863"/>
                  </a:lnTo>
                  <a:cubicBezTo>
                    <a:pt x="316" y="863"/>
                    <a:pt x="320" y="862"/>
                    <a:pt x="324" y="862"/>
                  </a:cubicBezTo>
                  <a:close/>
                  <a:moveTo>
                    <a:pt x="275" y="901"/>
                  </a:moveTo>
                  <a:lnTo>
                    <a:pt x="284" y="902"/>
                  </a:lnTo>
                  <a:lnTo>
                    <a:pt x="284" y="904"/>
                  </a:lnTo>
                  <a:cubicBezTo>
                    <a:pt x="279" y="905"/>
                    <a:pt x="273" y="906"/>
                    <a:pt x="270" y="906"/>
                  </a:cubicBezTo>
                  <a:cubicBezTo>
                    <a:pt x="268" y="906"/>
                    <a:pt x="267" y="906"/>
                    <a:pt x="267" y="905"/>
                  </a:cubicBezTo>
                  <a:lnTo>
                    <a:pt x="275" y="901"/>
                  </a:lnTo>
                  <a:close/>
                  <a:moveTo>
                    <a:pt x="304" y="1064"/>
                  </a:moveTo>
                  <a:cubicBezTo>
                    <a:pt x="307" y="1064"/>
                    <a:pt x="309" y="1065"/>
                    <a:pt x="309" y="1066"/>
                  </a:cubicBezTo>
                  <a:cubicBezTo>
                    <a:pt x="310" y="1070"/>
                    <a:pt x="310" y="1070"/>
                    <a:pt x="301" y="1073"/>
                  </a:cubicBezTo>
                  <a:cubicBezTo>
                    <a:pt x="300" y="1073"/>
                    <a:pt x="300" y="1073"/>
                    <a:pt x="299" y="1073"/>
                  </a:cubicBezTo>
                  <a:cubicBezTo>
                    <a:pt x="293" y="1073"/>
                    <a:pt x="292" y="1069"/>
                    <a:pt x="292" y="1067"/>
                  </a:cubicBezTo>
                  <a:cubicBezTo>
                    <a:pt x="296" y="1065"/>
                    <a:pt x="300" y="1064"/>
                    <a:pt x="304" y="1064"/>
                  </a:cubicBezTo>
                  <a:close/>
                  <a:moveTo>
                    <a:pt x="323" y="1160"/>
                  </a:moveTo>
                  <a:cubicBezTo>
                    <a:pt x="326" y="1160"/>
                    <a:pt x="329" y="1161"/>
                    <a:pt x="333" y="1161"/>
                  </a:cubicBezTo>
                  <a:lnTo>
                    <a:pt x="333" y="1163"/>
                  </a:lnTo>
                  <a:cubicBezTo>
                    <a:pt x="327" y="1164"/>
                    <a:pt x="323" y="1165"/>
                    <a:pt x="319" y="1165"/>
                  </a:cubicBezTo>
                  <a:cubicBezTo>
                    <a:pt x="317" y="1165"/>
                    <a:pt x="316" y="1164"/>
                    <a:pt x="316" y="1163"/>
                  </a:cubicBezTo>
                  <a:lnTo>
                    <a:pt x="315" y="1161"/>
                  </a:lnTo>
                  <a:cubicBezTo>
                    <a:pt x="317" y="1161"/>
                    <a:pt x="320" y="1160"/>
                    <a:pt x="323" y="1160"/>
                  </a:cubicBezTo>
                  <a:close/>
                  <a:moveTo>
                    <a:pt x="408" y="1347"/>
                  </a:moveTo>
                  <a:cubicBezTo>
                    <a:pt x="412" y="1347"/>
                    <a:pt x="412" y="1348"/>
                    <a:pt x="412" y="1348"/>
                  </a:cubicBezTo>
                  <a:cubicBezTo>
                    <a:pt x="412" y="1351"/>
                    <a:pt x="412" y="1351"/>
                    <a:pt x="404" y="1353"/>
                  </a:cubicBezTo>
                  <a:cubicBezTo>
                    <a:pt x="404" y="1353"/>
                    <a:pt x="402" y="1353"/>
                    <a:pt x="400" y="1353"/>
                  </a:cubicBezTo>
                  <a:cubicBezTo>
                    <a:pt x="398" y="1353"/>
                    <a:pt x="395" y="1353"/>
                    <a:pt x="395" y="1352"/>
                  </a:cubicBezTo>
                  <a:lnTo>
                    <a:pt x="403" y="1347"/>
                  </a:lnTo>
                  <a:cubicBezTo>
                    <a:pt x="405" y="1347"/>
                    <a:pt x="406" y="1347"/>
                    <a:pt x="408" y="1347"/>
                  </a:cubicBezTo>
                  <a:close/>
                  <a:moveTo>
                    <a:pt x="417" y="1374"/>
                  </a:moveTo>
                  <a:lnTo>
                    <a:pt x="425" y="1375"/>
                  </a:lnTo>
                  <a:lnTo>
                    <a:pt x="426" y="1378"/>
                  </a:lnTo>
                  <a:cubicBezTo>
                    <a:pt x="419" y="1378"/>
                    <a:pt x="414" y="1380"/>
                    <a:pt x="411" y="1380"/>
                  </a:cubicBezTo>
                  <a:cubicBezTo>
                    <a:pt x="409" y="1380"/>
                    <a:pt x="408" y="1379"/>
                    <a:pt x="408" y="1379"/>
                  </a:cubicBezTo>
                  <a:lnTo>
                    <a:pt x="417" y="1374"/>
                  </a:lnTo>
                  <a:close/>
                  <a:moveTo>
                    <a:pt x="362" y="1402"/>
                  </a:moveTo>
                  <a:cubicBezTo>
                    <a:pt x="363" y="1402"/>
                    <a:pt x="365" y="1402"/>
                    <a:pt x="368" y="1402"/>
                  </a:cubicBezTo>
                  <a:cubicBezTo>
                    <a:pt x="377" y="1403"/>
                    <a:pt x="377" y="1406"/>
                    <a:pt x="370" y="1407"/>
                  </a:cubicBezTo>
                  <a:cubicBezTo>
                    <a:pt x="366" y="1407"/>
                    <a:pt x="364" y="1408"/>
                    <a:pt x="362" y="1408"/>
                  </a:cubicBezTo>
                  <a:cubicBezTo>
                    <a:pt x="361" y="1408"/>
                    <a:pt x="361" y="1407"/>
                    <a:pt x="361" y="1406"/>
                  </a:cubicBezTo>
                  <a:cubicBezTo>
                    <a:pt x="360" y="1403"/>
                    <a:pt x="360" y="1402"/>
                    <a:pt x="362" y="1402"/>
                  </a:cubicBezTo>
                  <a:close/>
                  <a:moveTo>
                    <a:pt x="336" y="1420"/>
                  </a:moveTo>
                  <a:cubicBezTo>
                    <a:pt x="334" y="1420"/>
                    <a:pt x="331" y="1421"/>
                    <a:pt x="328" y="1421"/>
                  </a:cubicBezTo>
                  <a:cubicBezTo>
                    <a:pt x="328" y="1422"/>
                    <a:pt x="328" y="1422"/>
                    <a:pt x="327" y="1422"/>
                  </a:cubicBezTo>
                  <a:lnTo>
                    <a:pt x="327" y="1422"/>
                  </a:lnTo>
                  <a:cubicBezTo>
                    <a:pt x="329" y="1421"/>
                    <a:pt x="332" y="1421"/>
                    <a:pt x="336" y="1420"/>
                  </a:cubicBezTo>
                  <a:cubicBezTo>
                    <a:pt x="336" y="1420"/>
                    <a:pt x="336" y="1420"/>
                    <a:pt x="336" y="1420"/>
                  </a:cubicBezTo>
                  <a:close/>
                  <a:moveTo>
                    <a:pt x="327" y="1422"/>
                  </a:moveTo>
                  <a:cubicBezTo>
                    <a:pt x="323" y="1423"/>
                    <a:pt x="322" y="1423"/>
                    <a:pt x="323" y="1423"/>
                  </a:cubicBezTo>
                  <a:cubicBezTo>
                    <a:pt x="323" y="1423"/>
                    <a:pt x="325" y="1423"/>
                    <a:pt x="327" y="1422"/>
                  </a:cubicBezTo>
                  <a:close/>
                  <a:moveTo>
                    <a:pt x="372" y="1418"/>
                  </a:moveTo>
                  <a:lnTo>
                    <a:pt x="372" y="1421"/>
                  </a:lnTo>
                  <a:cubicBezTo>
                    <a:pt x="372" y="1424"/>
                    <a:pt x="372" y="1424"/>
                    <a:pt x="364" y="1425"/>
                  </a:cubicBezTo>
                  <a:lnTo>
                    <a:pt x="363" y="1423"/>
                  </a:lnTo>
                  <a:lnTo>
                    <a:pt x="372" y="1418"/>
                  </a:lnTo>
                  <a:close/>
                  <a:moveTo>
                    <a:pt x="356" y="1440"/>
                  </a:moveTo>
                  <a:lnTo>
                    <a:pt x="356" y="1440"/>
                  </a:lnTo>
                  <a:cubicBezTo>
                    <a:pt x="357" y="1441"/>
                    <a:pt x="358" y="1442"/>
                    <a:pt x="359" y="1442"/>
                  </a:cubicBezTo>
                  <a:cubicBezTo>
                    <a:pt x="361" y="1442"/>
                    <a:pt x="361" y="1441"/>
                    <a:pt x="356" y="1440"/>
                  </a:cubicBezTo>
                  <a:close/>
                  <a:moveTo>
                    <a:pt x="375" y="1442"/>
                  </a:moveTo>
                  <a:lnTo>
                    <a:pt x="375" y="1444"/>
                  </a:lnTo>
                  <a:cubicBezTo>
                    <a:pt x="375" y="1447"/>
                    <a:pt x="375" y="1447"/>
                    <a:pt x="367" y="1448"/>
                  </a:cubicBezTo>
                  <a:lnTo>
                    <a:pt x="367" y="1446"/>
                  </a:lnTo>
                  <a:lnTo>
                    <a:pt x="375" y="1442"/>
                  </a:lnTo>
                  <a:close/>
                  <a:moveTo>
                    <a:pt x="395" y="1463"/>
                  </a:moveTo>
                  <a:lnTo>
                    <a:pt x="395" y="1465"/>
                  </a:lnTo>
                  <a:cubicBezTo>
                    <a:pt x="395" y="1467"/>
                    <a:pt x="387" y="1469"/>
                    <a:pt x="387" y="1469"/>
                  </a:cubicBezTo>
                  <a:cubicBezTo>
                    <a:pt x="387" y="1469"/>
                    <a:pt x="385" y="1469"/>
                    <a:pt x="383" y="1469"/>
                  </a:cubicBezTo>
                  <a:cubicBezTo>
                    <a:pt x="381" y="1469"/>
                    <a:pt x="379" y="1469"/>
                    <a:pt x="379" y="1467"/>
                  </a:cubicBezTo>
                  <a:cubicBezTo>
                    <a:pt x="384" y="1465"/>
                    <a:pt x="390" y="1464"/>
                    <a:pt x="395" y="1463"/>
                  </a:cubicBezTo>
                  <a:close/>
                  <a:moveTo>
                    <a:pt x="401" y="1558"/>
                  </a:moveTo>
                  <a:cubicBezTo>
                    <a:pt x="410" y="1558"/>
                    <a:pt x="419" y="1559"/>
                    <a:pt x="410" y="1561"/>
                  </a:cubicBezTo>
                  <a:cubicBezTo>
                    <a:pt x="404" y="1562"/>
                    <a:pt x="399" y="1562"/>
                    <a:pt x="393" y="1562"/>
                  </a:cubicBezTo>
                  <a:cubicBezTo>
                    <a:pt x="393" y="1562"/>
                    <a:pt x="384" y="1561"/>
                    <a:pt x="393" y="1559"/>
                  </a:cubicBezTo>
                  <a:lnTo>
                    <a:pt x="401" y="1558"/>
                  </a:lnTo>
                  <a:close/>
                  <a:moveTo>
                    <a:pt x="446" y="1631"/>
                  </a:moveTo>
                  <a:cubicBezTo>
                    <a:pt x="450" y="1631"/>
                    <a:pt x="453" y="1631"/>
                    <a:pt x="456" y="1632"/>
                  </a:cubicBezTo>
                  <a:cubicBezTo>
                    <a:pt x="456" y="1635"/>
                    <a:pt x="456" y="1635"/>
                    <a:pt x="447" y="1636"/>
                  </a:cubicBezTo>
                  <a:cubicBezTo>
                    <a:pt x="444" y="1637"/>
                    <a:pt x="441" y="1637"/>
                    <a:pt x="438" y="1637"/>
                  </a:cubicBezTo>
                  <a:cubicBezTo>
                    <a:pt x="434" y="1637"/>
                    <a:pt x="430" y="1636"/>
                    <a:pt x="430" y="1635"/>
                  </a:cubicBezTo>
                  <a:cubicBezTo>
                    <a:pt x="430" y="1633"/>
                    <a:pt x="438" y="1631"/>
                    <a:pt x="446" y="1631"/>
                  </a:cubicBezTo>
                  <a:close/>
                  <a:moveTo>
                    <a:pt x="510" y="1958"/>
                  </a:moveTo>
                  <a:cubicBezTo>
                    <a:pt x="512" y="1958"/>
                    <a:pt x="514" y="1958"/>
                    <a:pt x="514" y="1959"/>
                  </a:cubicBezTo>
                  <a:cubicBezTo>
                    <a:pt x="528" y="1961"/>
                    <a:pt x="519" y="1962"/>
                    <a:pt x="506" y="1962"/>
                  </a:cubicBezTo>
                  <a:cubicBezTo>
                    <a:pt x="504" y="1962"/>
                    <a:pt x="501" y="1962"/>
                    <a:pt x="497" y="1962"/>
                  </a:cubicBezTo>
                  <a:cubicBezTo>
                    <a:pt x="481" y="1962"/>
                    <a:pt x="481" y="1962"/>
                    <a:pt x="496" y="1960"/>
                  </a:cubicBezTo>
                  <a:cubicBezTo>
                    <a:pt x="502" y="1958"/>
                    <a:pt x="507" y="1958"/>
                    <a:pt x="510" y="1958"/>
                  </a:cubicBezTo>
                  <a:close/>
                  <a:moveTo>
                    <a:pt x="120" y="1"/>
                  </a:moveTo>
                  <a:cubicBezTo>
                    <a:pt x="113" y="1"/>
                    <a:pt x="106" y="3"/>
                    <a:pt x="113" y="6"/>
                  </a:cubicBezTo>
                  <a:lnTo>
                    <a:pt x="105" y="9"/>
                  </a:lnTo>
                  <a:cubicBezTo>
                    <a:pt x="87" y="12"/>
                    <a:pt x="82" y="15"/>
                    <a:pt x="90" y="15"/>
                  </a:cubicBezTo>
                  <a:cubicBezTo>
                    <a:pt x="93" y="15"/>
                    <a:pt x="98" y="15"/>
                    <a:pt x="106" y="14"/>
                  </a:cubicBezTo>
                  <a:cubicBezTo>
                    <a:pt x="118" y="11"/>
                    <a:pt x="124" y="10"/>
                    <a:pt x="125" y="10"/>
                  </a:cubicBezTo>
                  <a:cubicBezTo>
                    <a:pt x="127" y="10"/>
                    <a:pt x="123" y="12"/>
                    <a:pt x="115" y="15"/>
                  </a:cubicBezTo>
                  <a:cubicBezTo>
                    <a:pt x="98" y="18"/>
                    <a:pt x="98" y="20"/>
                    <a:pt x="98" y="23"/>
                  </a:cubicBezTo>
                  <a:cubicBezTo>
                    <a:pt x="99" y="25"/>
                    <a:pt x="99" y="25"/>
                    <a:pt x="90" y="26"/>
                  </a:cubicBezTo>
                  <a:cubicBezTo>
                    <a:pt x="82" y="28"/>
                    <a:pt x="73" y="32"/>
                    <a:pt x="75" y="34"/>
                  </a:cubicBezTo>
                  <a:cubicBezTo>
                    <a:pt x="75" y="35"/>
                    <a:pt x="75" y="36"/>
                    <a:pt x="76" y="36"/>
                  </a:cubicBezTo>
                  <a:cubicBezTo>
                    <a:pt x="78" y="36"/>
                    <a:pt x="80" y="35"/>
                    <a:pt x="83" y="35"/>
                  </a:cubicBezTo>
                  <a:cubicBezTo>
                    <a:pt x="86" y="34"/>
                    <a:pt x="87" y="33"/>
                    <a:pt x="88" y="33"/>
                  </a:cubicBezTo>
                  <a:cubicBezTo>
                    <a:pt x="90" y="33"/>
                    <a:pt x="87" y="37"/>
                    <a:pt x="76" y="40"/>
                  </a:cubicBezTo>
                  <a:cubicBezTo>
                    <a:pt x="71" y="43"/>
                    <a:pt x="69" y="44"/>
                    <a:pt x="71" y="44"/>
                  </a:cubicBezTo>
                  <a:cubicBezTo>
                    <a:pt x="73" y="44"/>
                    <a:pt x="77" y="43"/>
                    <a:pt x="85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100" y="41"/>
                    <a:pt x="98" y="45"/>
                    <a:pt x="85" y="48"/>
                  </a:cubicBezTo>
                  <a:lnTo>
                    <a:pt x="86" y="54"/>
                  </a:lnTo>
                  <a:cubicBezTo>
                    <a:pt x="86" y="55"/>
                    <a:pt x="87" y="55"/>
                    <a:pt x="88" y="55"/>
                  </a:cubicBezTo>
                  <a:cubicBezTo>
                    <a:pt x="91" y="55"/>
                    <a:pt x="97" y="54"/>
                    <a:pt x="103" y="53"/>
                  </a:cubicBezTo>
                  <a:cubicBezTo>
                    <a:pt x="110" y="51"/>
                    <a:pt x="115" y="50"/>
                    <a:pt x="116" y="50"/>
                  </a:cubicBezTo>
                  <a:cubicBezTo>
                    <a:pt x="118" y="50"/>
                    <a:pt x="116" y="52"/>
                    <a:pt x="112" y="54"/>
                  </a:cubicBezTo>
                  <a:cubicBezTo>
                    <a:pt x="107" y="56"/>
                    <a:pt x="101" y="57"/>
                    <a:pt x="96" y="58"/>
                  </a:cubicBezTo>
                  <a:cubicBezTo>
                    <a:pt x="87" y="61"/>
                    <a:pt x="87" y="63"/>
                    <a:pt x="88" y="65"/>
                  </a:cubicBezTo>
                  <a:cubicBezTo>
                    <a:pt x="88" y="67"/>
                    <a:pt x="89" y="71"/>
                    <a:pt x="95" y="71"/>
                  </a:cubicBezTo>
                  <a:cubicBezTo>
                    <a:pt x="95" y="71"/>
                    <a:pt x="96" y="71"/>
                    <a:pt x="97" y="71"/>
                  </a:cubicBezTo>
                  <a:lnTo>
                    <a:pt x="97" y="71"/>
                  </a:lnTo>
                  <a:lnTo>
                    <a:pt x="89" y="72"/>
                  </a:lnTo>
                  <a:cubicBezTo>
                    <a:pt x="89" y="73"/>
                    <a:pt x="85" y="75"/>
                    <a:pt x="85" y="75"/>
                  </a:cubicBezTo>
                  <a:cubicBezTo>
                    <a:pt x="85" y="75"/>
                    <a:pt x="86" y="75"/>
                    <a:pt x="89" y="74"/>
                  </a:cubicBezTo>
                  <a:lnTo>
                    <a:pt x="89" y="74"/>
                  </a:lnTo>
                  <a:cubicBezTo>
                    <a:pt x="89" y="74"/>
                    <a:pt x="89" y="76"/>
                    <a:pt x="81" y="83"/>
                  </a:cubicBezTo>
                  <a:cubicBezTo>
                    <a:pt x="77" y="86"/>
                    <a:pt x="82" y="89"/>
                    <a:pt x="89" y="89"/>
                  </a:cubicBezTo>
                  <a:cubicBezTo>
                    <a:pt x="94" y="89"/>
                    <a:pt x="101" y="88"/>
                    <a:pt x="108" y="83"/>
                  </a:cubicBezTo>
                  <a:lnTo>
                    <a:pt x="108" y="83"/>
                  </a:lnTo>
                  <a:cubicBezTo>
                    <a:pt x="108" y="84"/>
                    <a:pt x="108" y="85"/>
                    <a:pt x="108" y="85"/>
                  </a:cubicBezTo>
                  <a:cubicBezTo>
                    <a:pt x="108" y="86"/>
                    <a:pt x="110" y="87"/>
                    <a:pt x="113" y="87"/>
                  </a:cubicBezTo>
                  <a:cubicBezTo>
                    <a:pt x="115" y="87"/>
                    <a:pt x="117" y="86"/>
                    <a:pt x="117" y="86"/>
                  </a:cubicBezTo>
                  <a:cubicBezTo>
                    <a:pt x="119" y="86"/>
                    <a:pt x="120" y="86"/>
                    <a:pt x="121" y="86"/>
                  </a:cubicBezTo>
                  <a:cubicBezTo>
                    <a:pt x="125" y="86"/>
                    <a:pt x="125" y="88"/>
                    <a:pt x="126" y="90"/>
                  </a:cubicBezTo>
                  <a:lnTo>
                    <a:pt x="109" y="92"/>
                  </a:lnTo>
                  <a:cubicBezTo>
                    <a:pt x="87" y="94"/>
                    <a:pt x="78" y="99"/>
                    <a:pt x="93" y="99"/>
                  </a:cubicBezTo>
                  <a:cubicBezTo>
                    <a:pt x="95" y="99"/>
                    <a:pt x="97" y="99"/>
                    <a:pt x="101" y="99"/>
                  </a:cubicBezTo>
                  <a:lnTo>
                    <a:pt x="101" y="99"/>
                  </a:lnTo>
                  <a:cubicBezTo>
                    <a:pt x="98" y="99"/>
                    <a:pt x="96" y="100"/>
                    <a:pt x="92" y="100"/>
                  </a:cubicBezTo>
                  <a:cubicBezTo>
                    <a:pt x="85" y="102"/>
                    <a:pt x="85" y="104"/>
                    <a:pt x="94" y="108"/>
                  </a:cubicBezTo>
                  <a:cubicBezTo>
                    <a:pt x="94" y="109"/>
                    <a:pt x="97" y="109"/>
                    <a:pt x="102" y="109"/>
                  </a:cubicBezTo>
                  <a:cubicBezTo>
                    <a:pt x="107" y="109"/>
                    <a:pt x="115" y="108"/>
                    <a:pt x="119" y="108"/>
                  </a:cubicBezTo>
                  <a:cubicBezTo>
                    <a:pt x="122" y="107"/>
                    <a:pt x="123" y="107"/>
                    <a:pt x="125" y="107"/>
                  </a:cubicBezTo>
                  <a:cubicBezTo>
                    <a:pt x="128" y="107"/>
                    <a:pt x="128" y="109"/>
                    <a:pt x="128" y="109"/>
                  </a:cubicBezTo>
                  <a:cubicBezTo>
                    <a:pt x="129" y="111"/>
                    <a:pt x="129" y="111"/>
                    <a:pt x="121" y="112"/>
                  </a:cubicBezTo>
                  <a:cubicBezTo>
                    <a:pt x="105" y="115"/>
                    <a:pt x="105" y="119"/>
                    <a:pt x="117" y="119"/>
                  </a:cubicBezTo>
                  <a:cubicBezTo>
                    <a:pt x="118" y="119"/>
                    <a:pt x="120" y="119"/>
                    <a:pt x="122" y="119"/>
                  </a:cubicBezTo>
                  <a:lnTo>
                    <a:pt x="122" y="119"/>
                  </a:lnTo>
                  <a:lnTo>
                    <a:pt x="114" y="121"/>
                  </a:lnTo>
                  <a:cubicBezTo>
                    <a:pt x="105" y="122"/>
                    <a:pt x="97" y="126"/>
                    <a:pt x="107" y="136"/>
                  </a:cubicBezTo>
                  <a:cubicBezTo>
                    <a:pt x="108" y="146"/>
                    <a:pt x="109" y="153"/>
                    <a:pt x="101" y="154"/>
                  </a:cubicBezTo>
                  <a:cubicBezTo>
                    <a:pt x="92" y="156"/>
                    <a:pt x="110" y="162"/>
                    <a:pt x="128" y="164"/>
                  </a:cubicBezTo>
                  <a:cubicBezTo>
                    <a:pt x="121" y="165"/>
                    <a:pt x="121" y="167"/>
                    <a:pt x="122" y="173"/>
                  </a:cubicBezTo>
                  <a:cubicBezTo>
                    <a:pt x="122" y="180"/>
                    <a:pt x="122" y="180"/>
                    <a:pt x="114" y="181"/>
                  </a:cubicBezTo>
                  <a:cubicBezTo>
                    <a:pt x="97" y="182"/>
                    <a:pt x="97" y="182"/>
                    <a:pt x="114" y="183"/>
                  </a:cubicBezTo>
                  <a:cubicBezTo>
                    <a:pt x="132" y="183"/>
                    <a:pt x="124" y="191"/>
                    <a:pt x="107" y="194"/>
                  </a:cubicBezTo>
                  <a:cubicBezTo>
                    <a:pt x="99" y="195"/>
                    <a:pt x="99" y="198"/>
                    <a:pt x="100" y="202"/>
                  </a:cubicBezTo>
                  <a:cubicBezTo>
                    <a:pt x="108" y="203"/>
                    <a:pt x="109" y="208"/>
                    <a:pt x="110" y="213"/>
                  </a:cubicBezTo>
                  <a:cubicBezTo>
                    <a:pt x="111" y="217"/>
                    <a:pt x="111" y="219"/>
                    <a:pt x="115" y="219"/>
                  </a:cubicBezTo>
                  <a:cubicBezTo>
                    <a:pt x="117" y="219"/>
                    <a:pt x="121" y="218"/>
                    <a:pt x="128" y="217"/>
                  </a:cubicBezTo>
                  <a:cubicBezTo>
                    <a:pt x="133" y="216"/>
                    <a:pt x="136" y="216"/>
                    <a:pt x="138" y="216"/>
                  </a:cubicBezTo>
                  <a:cubicBezTo>
                    <a:pt x="145" y="216"/>
                    <a:pt x="145" y="218"/>
                    <a:pt x="145" y="221"/>
                  </a:cubicBezTo>
                  <a:cubicBezTo>
                    <a:pt x="146" y="223"/>
                    <a:pt x="146" y="226"/>
                    <a:pt x="138" y="227"/>
                  </a:cubicBezTo>
                  <a:cubicBezTo>
                    <a:pt x="138" y="227"/>
                    <a:pt x="129" y="231"/>
                    <a:pt x="131" y="233"/>
                  </a:cubicBezTo>
                  <a:cubicBezTo>
                    <a:pt x="131" y="236"/>
                    <a:pt x="131" y="238"/>
                    <a:pt x="123" y="239"/>
                  </a:cubicBezTo>
                  <a:cubicBezTo>
                    <a:pt x="123" y="239"/>
                    <a:pt x="115" y="244"/>
                    <a:pt x="115" y="248"/>
                  </a:cubicBezTo>
                  <a:cubicBezTo>
                    <a:pt x="116" y="253"/>
                    <a:pt x="117" y="257"/>
                    <a:pt x="108" y="259"/>
                  </a:cubicBezTo>
                  <a:cubicBezTo>
                    <a:pt x="108" y="260"/>
                    <a:pt x="108" y="261"/>
                    <a:pt x="109" y="261"/>
                  </a:cubicBezTo>
                  <a:cubicBezTo>
                    <a:pt x="110" y="261"/>
                    <a:pt x="113" y="260"/>
                    <a:pt x="117" y="259"/>
                  </a:cubicBezTo>
                  <a:cubicBezTo>
                    <a:pt x="119" y="259"/>
                    <a:pt x="120" y="259"/>
                    <a:pt x="122" y="259"/>
                  </a:cubicBezTo>
                  <a:cubicBezTo>
                    <a:pt x="128" y="259"/>
                    <a:pt x="133" y="261"/>
                    <a:pt x="127" y="270"/>
                  </a:cubicBezTo>
                  <a:cubicBezTo>
                    <a:pt x="128" y="275"/>
                    <a:pt x="129" y="281"/>
                    <a:pt x="136" y="281"/>
                  </a:cubicBezTo>
                  <a:cubicBezTo>
                    <a:pt x="136" y="281"/>
                    <a:pt x="137" y="281"/>
                    <a:pt x="137" y="281"/>
                  </a:cubicBezTo>
                  <a:lnTo>
                    <a:pt x="137" y="281"/>
                  </a:lnTo>
                  <a:cubicBezTo>
                    <a:pt x="137" y="283"/>
                    <a:pt x="137" y="283"/>
                    <a:pt x="129" y="284"/>
                  </a:cubicBezTo>
                  <a:cubicBezTo>
                    <a:pt x="113" y="287"/>
                    <a:pt x="114" y="292"/>
                    <a:pt x="131" y="293"/>
                  </a:cubicBezTo>
                  <a:cubicBezTo>
                    <a:pt x="132" y="293"/>
                    <a:pt x="133" y="293"/>
                    <a:pt x="134" y="293"/>
                  </a:cubicBezTo>
                  <a:cubicBezTo>
                    <a:pt x="139" y="293"/>
                    <a:pt x="138" y="295"/>
                    <a:pt x="132" y="299"/>
                  </a:cubicBezTo>
                  <a:cubicBezTo>
                    <a:pt x="132" y="299"/>
                    <a:pt x="132" y="301"/>
                    <a:pt x="141" y="301"/>
                  </a:cubicBezTo>
                  <a:cubicBezTo>
                    <a:pt x="150" y="302"/>
                    <a:pt x="150" y="302"/>
                    <a:pt x="142" y="309"/>
                  </a:cubicBezTo>
                  <a:cubicBezTo>
                    <a:pt x="133" y="310"/>
                    <a:pt x="134" y="312"/>
                    <a:pt x="134" y="314"/>
                  </a:cubicBezTo>
                  <a:cubicBezTo>
                    <a:pt x="143" y="318"/>
                    <a:pt x="147" y="343"/>
                    <a:pt x="138" y="347"/>
                  </a:cubicBezTo>
                  <a:cubicBezTo>
                    <a:pt x="147" y="348"/>
                    <a:pt x="147" y="348"/>
                    <a:pt x="149" y="350"/>
                  </a:cubicBezTo>
                  <a:cubicBezTo>
                    <a:pt x="138" y="354"/>
                    <a:pt x="138" y="355"/>
                    <a:pt x="143" y="355"/>
                  </a:cubicBezTo>
                  <a:cubicBezTo>
                    <a:pt x="146" y="355"/>
                    <a:pt x="151" y="355"/>
                    <a:pt x="158" y="353"/>
                  </a:cubicBezTo>
                  <a:lnTo>
                    <a:pt x="156" y="351"/>
                  </a:lnTo>
                  <a:lnTo>
                    <a:pt x="156" y="349"/>
                  </a:lnTo>
                  <a:cubicBezTo>
                    <a:pt x="159" y="348"/>
                    <a:pt x="162" y="348"/>
                    <a:pt x="164" y="348"/>
                  </a:cubicBezTo>
                  <a:cubicBezTo>
                    <a:pt x="173" y="348"/>
                    <a:pt x="170" y="354"/>
                    <a:pt x="150" y="358"/>
                  </a:cubicBezTo>
                  <a:cubicBezTo>
                    <a:pt x="133" y="362"/>
                    <a:pt x="133" y="362"/>
                    <a:pt x="150" y="362"/>
                  </a:cubicBezTo>
                  <a:cubicBezTo>
                    <a:pt x="152" y="362"/>
                    <a:pt x="155" y="362"/>
                    <a:pt x="157" y="362"/>
                  </a:cubicBezTo>
                  <a:cubicBezTo>
                    <a:pt x="166" y="362"/>
                    <a:pt x="165" y="365"/>
                    <a:pt x="151" y="369"/>
                  </a:cubicBezTo>
                  <a:cubicBezTo>
                    <a:pt x="140" y="371"/>
                    <a:pt x="136" y="372"/>
                    <a:pt x="139" y="372"/>
                  </a:cubicBezTo>
                  <a:cubicBezTo>
                    <a:pt x="141" y="372"/>
                    <a:pt x="145" y="372"/>
                    <a:pt x="151" y="371"/>
                  </a:cubicBezTo>
                  <a:cubicBezTo>
                    <a:pt x="154" y="371"/>
                    <a:pt x="157" y="371"/>
                    <a:pt x="159" y="371"/>
                  </a:cubicBezTo>
                  <a:cubicBezTo>
                    <a:pt x="187" y="371"/>
                    <a:pt x="192" y="376"/>
                    <a:pt x="162" y="382"/>
                  </a:cubicBezTo>
                  <a:cubicBezTo>
                    <a:pt x="145" y="385"/>
                    <a:pt x="136" y="388"/>
                    <a:pt x="137" y="390"/>
                  </a:cubicBezTo>
                  <a:cubicBezTo>
                    <a:pt x="137" y="391"/>
                    <a:pt x="139" y="392"/>
                    <a:pt x="141" y="392"/>
                  </a:cubicBezTo>
                  <a:cubicBezTo>
                    <a:pt x="145" y="392"/>
                    <a:pt x="150" y="391"/>
                    <a:pt x="154" y="390"/>
                  </a:cubicBezTo>
                  <a:cubicBezTo>
                    <a:pt x="161" y="388"/>
                    <a:pt x="164" y="387"/>
                    <a:pt x="166" y="387"/>
                  </a:cubicBezTo>
                  <a:cubicBezTo>
                    <a:pt x="169" y="387"/>
                    <a:pt x="165" y="390"/>
                    <a:pt x="155" y="395"/>
                  </a:cubicBezTo>
                  <a:cubicBezTo>
                    <a:pt x="131" y="406"/>
                    <a:pt x="132" y="411"/>
                    <a:pt x="150" y="415"/>
                  </a:cubicBezTo>
                  <a:cubicBezTo>
                    <a:pt x="164" y="420"/>
                    <a:pt x="167" y="426"/>
                    <a:pt x="160" y="426"/>
                  </a:cubicBezTo>
                  <a:cubicBezTo>
                    <a:pt x="158" y="426"/>
                    <a:pt x="155" y="425"/>
                    <a:pt x="151" y="424"/>
                  </a:cubicBezTo>
                  <a:cubicBezTo>
                    <a:pt x="144" y="424"/>
                    <a:pt x="140" y="423"/>
                    <a:pt x="138" y="423"/>
                  </a:cubicBezTo>
                  <a:cubicBezTo>
                    <a:pt x="134" y="423"/>
                    <a:pt x="136" y="424"/>
                    <a:pt x="142" y="426"/>
                  </a:cubicBezTo>
                  <a:cubicBezTo>
                    <a:pt x="143" y="431"/>
                    <a:pt x="144" y="435"/>
                    <a:pt x="144" y="438"/>
                  </a:cubicBezTo>
                  <a:cubicBezTo>
                    <a:pt x="144" y="439"/>
                    <a:pt x="149" y="440"/>
                    <a:pt x="155" y="440"/>
                  </a:cubicBezTo>
                  <a:cubicBezTo>
                    <a:pt x="157" y="440"/>
                    <a:pt x="160" y="440"/>
                    <a:pt x="162" y="440"/>
                  </a:cubicBezTo>
                  <a:lnTo>
                    <a:pt x="162" y="440"/>
                  </a:lnTo>
                  <a:cubicBezTo>
                    <a:pt x="145" y="444"/>
                    <a:pt x="137" y="451"/>
                    <a:pt x="155" y="452"/>
                  </a:cubicBezTo>
                  <a:cubicBezTo>
                    <a:pt x="155" y="456"/>
                    <a:pt x="155" y="458"/>
                    <a:pt x="155" y="458"/>
                  </a:cubicBezTo>
                  <a:cubicBezTo>
                    <a:pt x="156" y="460"/>
                    <a:pt x="156" y="460"/>
                    <a:pt x="165" y="461"/>
                  </a:cubicBezTo>
                  <a:cubicBezTo>
                    <a:pt x="173" y="461"/>
                    <a:pt x="165" y="466"/>
                    <a:pt x="158" y="469"/>
                  </a:cubicBezTo>
                  <a:cubicBezTo>
                    <a:pt x="151" y="473"/>
                    <a:pt x="144" y="476"/>
                    <a:pt x="147" y="476"/>
                  </a:cubicBezTo>
                  <a:cubicBezTo>
                    <a:pt x="148" y="476"/>
                    <a:pt x="149" y="476"/>
                    <a:pt x="150" y="476"/>
                  </a:cubicBezTo>
                  <a:cubicBezTo>
                    <a:pt x="152" y="475"/>
                    <a:pt x="154" y="475"/>
                    <a:pt x="157" y="475"/>
                  </a:cubicBezTo>
                  <a:cubicBezTo>
                    <a:pt x="163" y="475"/>
                    <a:pt x="170" y="476"/>
                    <a:pt x="177" y="478"/>
                  </a:cubicBezTo>
                  <a:cubicBezTo>
                    <a:pt x="183" y="479"/>
                    <a:pt x="178" y="482"/>
                    <a:pt x="171" y="482"/>
                  </a:cubicBezTo>
                  <a:cubicBezTo>
                    <a:pt x="170" y="482"/>
                    <a:pt x="169" y="482"/>
                    <a:pt x="168" y="481"/>
                  </a:cubicBezTo>
                  <a:cubicBezTo>
                    <a:pt x="162" y="482"/>
                    <a:pt x="156" y="485"/>
                    <a:pt x="152" y="489"/>
                  </a:cubicBezTo>
                  <a:cubicBezTo>
                    <a:pt x="152" y="491"/>
                    <a:pt x="153" y="495"/>
                    <a:pt x="159" y="495"/>
                  </a:cubicBezTo>
                  <a:cubicBezTo>
                    <a:pt x="160" y="495"/>
                    <a:pt x="161" y="495"/>
                    <a:pt x="162" y="495"/>
                  </a:cubicBezTo>
                  <a:cubicBezTo>
                    <a:pt x="162" y="495"/>
                    <a:pt x="163" y="495"/>
                    <a:pt x="163" y="495"/>
                  </a:cubicBezTo>
                  <a:cubicBezTo>
                    <a:pt x="170" y="495"/>
                    <a:pt x="172" y="507"/>
                    <a:pt x="164" y="512"/>
                  </a:cubicBezTo>
                  <a:lnTo>
                    <a:pt x="164" y="516"/>
                  </a:lnTo>
                  <a:cubicBezTo>
                    <a:pt x="165" y="518"/>
                    <a:pt x="173" y="519"/>
                    <a:pt x="174" y="522"/>
                  </a:cubicBezTo>
                  <a:cubicBezTo>
                    <a:pt x="174" y="522"/>
                    <a:pt x="174" y="524"/>
                    <a:pt x="183" y="525"/>
                  </a:cubicBezTo>
                  <a:cubicBezTo>
                    <a:pt x="183" y="527"/>
                    <a:pt x="184" y="530"/>
                    <a:pt x="175" y="531"/>
                  </a:cubicBezTo>
                  <a:cubicBezTo>
                    <a:pt x="192" y="531"/>
                    <a:pt x="192" y="531"/>
                    <a:pt x="177" y="535"/>
                  </a:cubicBezTo>
                  <a:cubicBezTo>
                    <a:pt x="160" y="539"/>
                    <a:pt x="160" y="539"/>
                    <a:pt x="177" y="539"/>
                  </a:cubicBezTo>
                  <a:cubicBezTo>
                    <a:pt x="186" y="539"/>
                    <a:pt x="186" y="539"/>
                    <a:pt x="178" y="543"/>
                  </a:cubicBezTo>
                  <a:cubicBezTo>
                    <a:pt x="170" y="544"/>
                    <a:pt x="170" y="546"/>
                    <a:pt x="174" y="546"/>
                  </a:cubicBezTo>
                  <a:cubicBezTo>
                    <a:pt x="175" y="546"/>
                    <a:pt x="176" y="546"/>
                    <a:pt x="178" y="545"/>
                  </a:cubicBezTo>
                  <a:cubicBezTo>
                    <a:pt x="179" y="545"/>
                    <a:pt x="181" y="545"/>
                    <a:pt x="182" y="545"/>
                  </a:cubicBezTo>
                  <a:cubicBezTo>
                    <a:pt x="196" y="545"/>
                    <a:pt x="203" y="550"/>
                    <a:pt x="188" y="553"/>
                  </a:cubicBezTo>
                  <a:cubicBezTo>
                    <a:pt x="188" y="553"/>
                    <a:pt x="188" y="555"/>
                    <a:pt x="197" y="557"/>
                  </a:cubicBezTo>
                  <a:cubicBezTo>
                    <a:pt x="203" y="556"/>
                    <a:pt x="207" y="556"/>
                    <a:pt x="209" y="556"/>
                  </a:cubicBezTo>
                  <a:cubicBezTo>
                    <a:pt x="211" y="556"/>
                    <a:pt x="207" y="557"/>
                    <a:pt x="197" y="559"/>
                  </a:cubicBezTo>
                  <a:cubicBezTo>
                    <a:pt x="184" y="563"/>
                    <a:pt x="182" y="566"/>
                    <a:pt x="191" y="566"/>
                  </a:cubicBezTo>
                  <a:cubicBezTo>
                    <a:pt x="193" y="566"/>
                    <a:pt x="195" y="566"/>
                    <a:pt x="198" y="565"/>
                  </a:cubicBezTo>
                  <a:cubicBezTo>
                    <a:pt x="198" y="565"/>
                    <a:pt x="207" y="567"/>
                    <a:pt x="199" y="570"/>
                  </a:cubicBezTo>
                  <a:cubicBezTo>
                    <a:pt x="192" y="576"/>
                    <a:pt x="186" y="588"/>
                    <a:pt x="195" y="588"/>
                  </a:cubicBezTo>
                  <a:cubicBezTo>
                    <a:pt x="197" y="588"/>
                    <a:pt x="199" y="588"/>
                    <a:pt x="201" y="587"/>
                  </a:cubicBezTo>
                  <a:lnTo>
                    <a:pt x="202" y="591"/>
                  </a:lnTo>
                  <a:cubicBezTo>
                    <a:pt x="195" y="598"/>
                    <a:pt x="195" y="600"/>
                    <a:pt x="204" y="600"/>
                  </a:cubicBezTo>
                  <a:lnTo>
                    <a:pt x="213" y="601"/>
                  </a:lnTo>
                  <a:cubicBezTo>
                    <a:pt x="204" y="604"/>
                    <a:pt x="196" y="607"/>
                    <a:pt x="196" y="609"/>
                  </a:cubicBezTo>
                  <a:cubicBezTo>
                    <a:pt x="196" y="611"/>
                    <a:pt x="197" y="611"/>
                    <a:pt x="198" y="611"/>
                  </a:cubicBezTo>
                  <a:cubicBezTo>
                    <a:pt x="199" y="611"/>
                    <a:pt x="201" y="611"/>
                    <a:pt x="205" y="610"/>
                  </a:cubicBezTo>
                  <a:cubicBezTo>
                    <a:pt x="208" y="609"/>
                    <a:pt x="210" y="608"/>
                    <a:pt x="211" y="608"/>
                  </a:cubicBezTo>
                  <a:cubicBezTo>
                    <a:pt x="213" y="608"/>
                    <a:pt x="214" y="609"/>
                    <a:pt x="214" y="611"/>
                  </a:cubicBezTo>
                  <a:cubicBezTo>
                    <a:pt x="214" y="614"/>
                    <a:pt x="206" y="617"/>
                    <a:pt x="198" y="618"/>
                  </a:cubicBezTo>
                  <a:lnTo>
                    <a:pt x="198" y="620"/>
                  </a:lnTo>
                  <a:cubicBezTo>
                    <a:pt x="203" y="620"/>
                    <a:pt x="207" y="619"/>
                    <a:pt x="209" y="619"/>
                  </a:cubicBezTo>
                  <a:cubicBezTo>
                    <a:pt x="214" y="619"/>
                    <a:pt x="212" y="621"/>
                    <a:pt x="207" y="622"/>
                  </a:cubicBezTo>
                  <a:cubicBezTo>
                    <a:pt x="199" y="626"/>
                    <a:pt x="199" y="628"/>
                    <a:pt x="199" y="631"/>
                  </a:cubicBezTo>
                  <a:cubicBezTo>
                    <a:pt x="200" y="630"/>
                    <a:pt x="201" y="630"/>
                    <a:pt x="202" y="630"/>
                  </a:cubicBezTo>
                  <a:cubicBezTo>
                    <a:pt x="205" y="630"/>
                    <a:pt x="203" y="631"/>
                    <a:pt x="201" y="631"/>
                  </a:cubicBezTo>
                  <a:cubicBezTo>
                    <a:pt x="200" y="631"/>
                    <a:pt x="199" y="631"/>
                    <a:pt x="199" y="631"/>
                  </a:cubicBezTo>
                  <a:lnTo>
                    <a:pt x="191" y="632"/>
                  </a:lnTo>
                  <a:cubicBezTo>
                    <a:pt x="188" y="634"/>
                    <a:pt x="187" y="634"/>
                    <a:pt x="189" y="634"/>
                  </a:cubicBezTo>
                  <a:cubicBezTo>
                    <a:pt x="191" y="634"/>
                    <a:pt x="195" y="633"/>
                    <a:pt x="200" y="633"/>
                  </a:cubicBezTo>
                  <a:cubicBezTo>
                    <a:pt x="200" y="633"/>
                    <a:pt x="200" y="635"/>
                    <a:pt x="200" y="637"/>
                  </a:cubicBezTo>
                  <a:cubicBezTo>
                    <a:pt x="200" y="639"/>
                    <a:pt x="201" y="640"/>
                    <a:pt x="203" y="640"/>
                  </a:cubicBezTo>
                  <a:cubicBezTo>
                    <a:pt x="204" y="640"/>
                    <a:pt x="206" y="640"/>
                    <a:pt x="209" y="638"/>
                  </a:cubicBezTo>
                  <a:cubicBezTo>
                    <a:pt x="215" y="638"/>
                    <a:pt x="221" y="636"/>
                    <a:pt x="224" y="636"/>
                  </a:cubicBezTo>
                  <a:cubicBezTo>
                    <a:pt x="225" y="636"/>
                    <a:pt x="226" y="637"/>
                    <a:pt x="226" y="637"/>
                  </a:cubicBezTo>
                  <a:cubicBezTo>
                    <a:pt x="227" y="637"/>
                    <a:pt x="228" y="637"/>
                    <a:pt x="229" y="637"/>
                  </a:cubicBezTo>
                  <a:cubicBezTo>
                    <a:pt x="232" y="637"/>
                    <a:pt x="230" y="638"/>
                    <a:pt x="228" y="638"/>
                  </a:cubicBezTo>
                  <a:cubicBezTo>
                    <a:pt x="227" y="638"/>
                    <a:pt x="226" y="638"/>
                    <a:pt x="226" y="637"/>
                  </a:cubicBezTo>
                  <a:cubicBezTo>
                    <a:pt x="218" y="640"/>
                    <a:pt x="209" y="641"/>
                    <a:pt x="210" y="643"/>
                  </a:cubicBezTo>
                  <a:cubicBezTo>
                    <a:pt x="210" y="645"/>
                    <a:pt x="201" y="646"/>
                    <a:pt x="201" y="646"/>
                  </a:cubicBezTo>
                  <a:cubicBezTo>
                    <a:pt x="184" y="647"/>
                    <a:pt x="195" y="655"/>
                    <a:pt x="204" y="656"/>
                  </a:cubicBezTo>
                  <a:cubicBezTo>
                    <a:pt x="220" y="657"/>
                    <a:pt x="221" y="660"/>
                    <a:pt x="205" y="663"/>
                  </a:cubicBezTo>
                  <a:cubicBezTo>
                    <a:pt x="194" y="665"/>
                    <a:pt x="197" y="666"/>
                    <a:pt x="208" y="666"/>
                  </a:cubicBezTo>
                  <a:cubicBezTo>
                    <a:pt x="213" y="666"/>
                    <a:pt x="221" y="666"/>
                    <a:pt x="230" y="665"/>
                  </a:cubicBezTo>
                  <a:lnTo>
                    <a:pt x="256" y="663"/>
                  </a:lnTo>
                  <a:lnTo>
                    <a:pt x="230" y="668"/>
                  </a:lnTo>
                  <a:cubicBezTo>
                    <a:pt x="198" y="677"/>
                    <a:pt x="198" y="677"/>
                    <a:pt x="216" y="680"/>
                  </a:cubicBezTo>
                  <a:cubicBezTo>
                    <a:pt x="225" y="683"/>
                    <a:pt x="225" y="683"/>
                    <a:pt x="216" y="686"/>
                  </a:cubicBezTo>
                  <a:cubicBezTo>
                    <a:pt x="208" y="687"/>
                    <a:pt x="208" y="689"/>
                    <a:pt x="209" y="696"/>
                  </a:cubicBezTo>
                  <a:cubicBezTo>
                    <a:pt x="210" y="702"/>
                    <a:pt x="210" y="704"/>
                    <a:pt x="214" y="704"/>
                  </a:cubicBezTo>
                  <a:cubicBezTo>
                    <a:pt x="215" y="704"/>
                    <a:pt x="217" y="704"/>
                    <a:pt x="219" y="703"/>
                  </a:cubicBezTo>
                  <a:lnTo>
                    <a:pt x="219" y="709"/>
                  </a:lnTo>
                  <a:cubicBezTo>
                    <a:pt x="209" y="712"/>
                    <a:pt x="209" y="714"/>
                    <a:pt x="214" y="714"/>
                  </a:cubicBezTo>
                  <a:cubicBezTo>
                    <a:pt x="217" y="714"/>
                    <a:pt x="222" y="713"/>
                    <a:pt x="228" y="711"/>
                  </a:cubicBezTo>
                  <a:cubicBezTo>
                    <a:pt x="228" y="711"/>
                    <a:pt x="229" y="714"/>
                    <a:pt x="229" y="717"/>
                  </a:cubicBezTo>
                  <a:lnTo>
                    <a:pt x="221" y="718"/>
                  </a:lnTo>
                  <a:cubicBezTo>
                    <a:pt x="213" y="719"/>
                    <a:pt x="214" y="724"/>
                    <a:pt x="216" y="743"/>
                  </a:cubicBezTo>
                  <a:cubicBezTo>
                    <a:pt x="218" y="759"/>
                    <a:pt x="220" y="764"/>
                    <a:pt x="227" y="764"/>
                  </a:cubicBezTo>
                  <a:cubicBezTo>
                    <a:pt x="230" y="764"/>
                    <a:pt x="232" y="764"/>
                    <a:pt x="236" y="763"/>
                  </a:cubicBezTo>
                  <a:cubicBezTo>
                    <a:pt x="254" y="763"/>
                    <a:pt x="254" y="765"/>
                    <a:pt x="237" y="769"/>
                  </a:cubicBezTo>
                  <a:cubicBezTo>
                    <a:pt x="230" y="769"/>
                    <a:pt x="223" y="772"/>
                    <a:pt x="227" y="772"/>
                  </a:cubicBezTo>
                  <a:cubicBezTo>
                    <a:pt x="227" y="772"/>
                    <a:pt x="228" y="772"/>
                    <a:pt x="229" y="772"/>
                  </a:cubicBezTo>
                  <a:lnTo>
                    <a:pt x="229" y="772"/>
                  </a:lnTo>
                  <a:cubicBezTo>
                    <a:pt x="229" y="772"/>
                    <a:pt x="230" y="776"/>
                    <a:pt x="221" y="781"/>
                  </a:cubicBezTo>
                  <a:cubicBezTo>
                    <a:pt x="209" y="788"/>
                    <a:pt x="212" y="790"/>
                    <a:pt x="219" y="790"/>
                  </a:cubicBezTo>
                  <a:cubicBezTo>
                    <a:pt x="220" y="790"/>
                    <a:pt x="222" y="790"/>
                    <a:pt x="224" y="790"/>
                  </a:cubicBezTo>
                  <a:cubicBezTo>
                    <a:pt x="229" y="788"/>
                    <a:pt x="232" y="787"/>
                    <a:pt x="233" y="787"/>
                  </a:cubicBezTo>
                  <a:cubicBezTo>
                    <a:pt x="234" y="787"/>
                    <a:pt x="229" y="790"/>
                    <a:pt x="224" y="792"/>
                  </a:cubicBezTo>
                  <a:cubicBezTo>
                    <a:pt x="217" y="795"/>
                    <a:pt x="210" y="799"/>
                    <a:pt x="214" y="799"/>
                  </a:cubicBezTo>
                  <a:cubicBezTo>
                    <a:pt x="214" y="799"/>
                    <a:pt x="215" y="799"/>
                    <a:pt x="216" y="799"/>
                  </a:cubicBezTo>
                  <a:cubicBezTo>
                    <a:pt x="225" y="799"/>
                    <a:pt x="235" y="811"/>
                    <a:pt x="218" y="815"/>
                  </a:cubicBezTo>
                  <a:cubicBezTo>
                    <a:pt x="218" y="815"/>
                    <a:pt x="219" y="817"/>
                    <a:pt x="219" y="819"/>
                  </a:cubicBezTo>
                  <a:cubicBezTo>
                    <a:pt x="220" y="819"/>
                    <a:pt x="221" y="819"/>
                    <a:pt x="222" y="819"/>
                  </a:cubicBezTo>
                  <a:cubicBezTo>
                    <a:pt x="228" y="819"/>
                    <a:pt x="228" y="823"/>
                    <a:pt x="229" y="827"/>
                  </a:cubicBezTo>
                  <a:cubicBezTo>
                    <a:pt x="229" y="832"/>
                    <a:pt x="230" y="835"/>
                    <a:pt x="221" y="836"/>
                  </a:cubicBezTo>
                  <a:cubicBezTo>
                    <a:pt x="220" y="836"/>
                    <a:pt x="219" y="836"/>
                    <a:pt x="218" y="836"/>
                  </a:cubicBezTo>
                  <a:cubicBezTo>
                    <a:pt x="213" y="836"/>
                    <a:pt x="215" y="838"/>
                    <a:pt x="223" y="840"/>
                  </a:cubicBezTo>
                  <a:cubicBezTo>
                    <a:pt x="223" y="843"/>
                    <a:pt x="239" y="843"/>
                    <a:pt x="241" y="845"/>
                  </a:cubicBezTo>
                  <a:cubicBezTo>
                    <a:pt x="244" y="844"/>
                    <a:pt x="247" y="844"/>
                    <a:pt x="249" y="844"/>
                  </a:cubicBezTo>
                  <a:cubicBezTo>
                    <a:pt x="254" y="844"/>
                    <a:pt x="257" y="845"/>
                    <a:pt x="257" y="846"/>
                  </a:cubicBezTo>
                  <a:lnTo>
                    <a:pt x="250" y="848"/>
                  </a:lnTo>
                  <a:lnTo>
                    <a:pt x="233" y="850"/>
                  </a:lnTo>
                  <a:cubicBezTo>
                    <a:pt x="233" y="852"/>
                    <a:pt x="233" y="854"/>
                    <a:pt x="238" y="854"/>
                  </a:cubicBezTo>
                  <a:cubicBezTo>
                    <a:pt x="239" y="854"/>
                    <a:pt x="240" y="854"/>
                    <a:pt x="242" y="854"/>
                  </a:cubicBezTo>
                  <a:lnTo>
                    <a:pt x="242" y="854"/>
                  </a:lnTo>
                  <a:cubicBezTo>
                    <a:pt x="234" y="858"/>
                    <a:pt x="234" y="861"/>
                    <a:pt x="235" y="865"/>
                  </a:cubicBezTo>
                  <a:cubicBezTo>
                    <a:pt x="235" y="869"/>
                    <a:pt x="236" y="874"/>
                    <a:pt x="245" y="875"/>
                  </a:cubicBezTo>
                  <a:cubicBezTo>
                    <a:pt x="228" y="881"/>
                    <a:pt x="230" y="894"/>
                    <a:pt x="247" y="894"/>
                  </a:cubicBezTo>
                  <a:cubicBezTo>
                    <a:pt x="250" y="894"/>
                    <a:pt x="251" y="893"/>
                    <a:pt x="253" y="893"/>
                  </a:cubicBezTo>
                  <a:cubicBezTo>
                    <a:pt x="256" y="893"/>
                    <a:pt x="254" y="895"/>
                    <a:pt x="248" y="899"/>
                  </a:cubicBezTo>
                  <a:cubicBezTo>
                    <a:pt x="241" y="902"/>
                    <a:pt x="241" y="902"/>
                    <a:pt x="250" y="903"/>
                  </a:cubicBezTo>
                  <a:cubicBezTo>
                    <a:pt x="257" y="904"/>
                    <a:pt x="250" y="908"/>
                    <a:pt x="242" y="912"/>
                  </a:cubicBezTo>
                  <a:cubicBezTo>
                    <a:pt x="225" y="917"/>
                    <a:pt x="226" y="919"/>
                    <a:pt x="235" y="920"/>
                  </a:cubicBezTo>
                  <a:cubicBezTo>
                    <a:pt x="244" y="923"/>
                    <a:pt x="244" y="928"/>
                    <a:pt x="245" y="930"/>
                  </a:cubicBezTo>
                  <a:cubicBezTo>
                    <a:pt x="251" y="932"/>
                    <a:pt x="253" y="934"/>
                    <a:pt x="256" y="934"/>
                  </a:cubicBezTo>
                  <a:cubicBezTo>
                    <a:pt x="257" y="934"/>
                    <a:pt x="259" y="933"/>
                    <a:pt x="262" y="932"/>
                  </a:cubicBezTo>
                  <a:cubicBezTo>
                    <a:pt x="267" y="931"/>
                    <a:pt x="273" y="931"/>
                    <a:pt x="279" y="931"/>
                  </a:cubicBezTo>
                  <a:cubicBezTo>
                    <a:pt x="285" y="933"/>
                    <a:pt x="284" y="935"/>
                    <a:pt x="282" y="935"/>
                  </a:cubicBezTo>
                  <a:cubicBezTo>
                    <a:pt x="281" y="935"/>
                    <a:pt x="280" y="934"/>
                    <a:pt x="280" y="933"/>
                  </a:cubicBezTo>
                  <a:cubicBezTo>
                    <a:pt x="277" y="933"/>
                    <a:pt x="275" y="933"/>
                    <a:pt x="274" y="933"/>
                  </a:cubicBezTo>
                  <a:cubicBezTo>
                    <a:pt x="270" y="933"/>
                    <a:pt x="269" y="934"/>
                    <a:pt x="263" y="937"/>
                  </a:cubicBezTo>
                  <a:cubicBezTo>
                    <a:pt x="255" y="940"/>
                    <a:pt x="255" y="946"/>
                    <a:pt x="256" y="948"/>
                  </a:cubicBezTo>
                  <a:cubicBezTo>
                    <a:pt x="256" y="950"/>
                    <a:pt x="257" y="955"/>
                    <a:pt x="257" y="957"/>
                  </a:cubicBezTo>
                  <a:cubicBezTo>
                    <a:pt x="251" y="964"/>
                    <a:pt x="251" y="967"/>
                    <a:pt x="254" y="967"/>
                  </a:cubicBezTo>
                  <a:cubicBezTo>
                    <a:pt x="255" y="967"/>
                    <a:pt x="257" y="966"/>
                    <a:pt x="258" y="966"/>
                  </a:cubicBezTo>
                  <a:cubicBezTo>
                    <a:pt x="268" y="965"/>
                    <a:pt x="272" y="964"/>
                    <a:pt x="273" y="964"/>
                  </a:cubicBezTo>
                  <a:lnTo>
                    <a:pt x="273" y="964"/>
                  </a:lnTo>
                  <a:cubicBezTo>
                    <a:pt x="273" y="964"/>
                    <a:pt x="271" y="964"/>
                    <a:pt x="267" y="965"/>
                  </a:cubicBezTo>
                  <a:cubicBezTo>
                    <a:pt x="251" y="970"/>
                    <a:pt x="254" y="995"/>
                    <a:pt x="272" y="995"/>
                  </a:cubicBezTo>
                  <a:cubicBezTo>
                    <a:pt x="274" y="995"/>
                    <a:pt x="275" y="995"/>
                    <a:pt x="275" y="995"/>
                  </a:cubicBezTo>
                  <a:lnTo>
                    <a:pt x="275" y="995"/>
                  </a:lnTo>
                  <a:cubicBezTo>
                    <a:pt x="276" y="995"/>
                    <a:pt x="270" y="996"/>
                    <a:pt x="263" y="997"/>
                  </a:cubicBezTo>
                  <a:cubicBezTo>
                    <a:pt x="255" y="998"/>
                    <a:pt x="255" y="1001"/>
                    <a:pt x="256" y="1005"/>
                  </a:cubicBezTo>
                  <a:cubicBezTo>
                    <a:pt x="256" y="1007"/>
                    <a:pt x="266" y="1015"/>
                    <a:pt x="267" y="1023"/>
                  </a:cubicBezTo>
                  <a:cubicBezTo>
                    <a:pt x="269" y="1031"/>
                    <a:pt x="270" y="1038"/>
                    <a:pt x="276" y="1038"/>
                  </a:cubicBezTo>
                  <a:cubicBezTo>
                    <a:pt x="276" y="1038"/>
                    <a:pt x="277" y="1038"/>
                    <a:pt x="278" y="1038"/>
                  </a:cubicBezTo>
                  <a:lnTo>
                    <a:pt x="278" y="1038"/>
                  </a:lnTo>
                  <a:cubicBezTo>
                    <a:pt x="279" y="1040"/>
                    <a:pt x="279" y="1040"/>
                    <a:pt x="270" y="1041"/>
                  </a:cubicBezTo>
                  <a:cubicBezTo>
                    <a:pt x="261" y="1041"/>
                    <a:pt x="262" y="1043"/>
                    <a:pt x="262" y="1046"/>
                  </a:cubicBezTo>
                  <a:cubicBezTo>
                    <a:pt x="262" y="1046"/>
                    <a:pt x="263" y="1047"/>
                    <a:pt x="264" y="1047"/>
                  </a:cubicBezTo>
                  <a:cubicBezTo>
                    <a:pt x="267" y="1047"/>
                    <a:pt x="273" y="1045"/>
                    <a:pt x="279" y="1044"/>
                  </a:cubicBezTo>
                  <a:cubicBezTo>
                    <a:pt x="280" y="1044"/>
                    <a:pt x="281" y="1044"/>
                    <a:pt x="282" y="1044"/>
                  </a:cubicBezTo>
                  <a:cubicBezTo>
                    <a:pt x="287" y="1044"/>
                    <a:pt x="286" y="1047"/>
                    <a:pt x="280" y="1051"/>
                  </a:cubicBezTo>
                  <a:cubicBezTo>
                    <a:pt x="272" y="1057"/>
                    <a:pt x="274" y="1068"/>
                    <a:pt x="283" y="1070"/>
                  </a:cubicBezTo>
                  <a:cubicBezTo>
                    <a:pt x="283" y="1073"/>
                    <a:pt x="283" y="1075"/>
                    <a:pt x="275" y="1077"/>
                  </a:cubicBezTo>
                  <a:cubicBezTo>
                    <a:pt x="267" y="1080"/>
                    <a:pt x="260" y="1087"/>
                    <a:pt x="278" y="1088"/>
                  </a:cubicBezTo>
                  <a:cubicBezTo>
                    <a:pt x="278" y="1090"/>
                    <a:pt x="278" y="1090"/>
                    <a:pt x="269" y="1092"/>
                  </a:cubicBezTo>
                  <a:cubicBezTo>
                    <a:pt x="261" y="1096"/>
                    <a:pt x="253" y="1097"/>
                    <a:pt x="270" y="1097"/>
                  </a:cubicBezTo>
                  <a:cubicBezTo>
                    <a:pt x="279" y="1101"/>
                    <a:pt x="280" y="1107"/>
                    <a:pt x="272" y="1113"/>
                  </a:cubicBezTo>
                  <a:cubicBezTo>
                    <a:pt x="273" y="1115"/>
                    <a:pt x="273" y="1117"/>
                    <a:pt x="277" y="1117"/>
                  </a:cubicBezTo>
                  <a:cubicBezTo>
                    <a:pt x="278" y="1117"/>
                    <a:pt x="279" y="1116"/>
                    <a:pt x="281" y="1116"/>
                  </a:cubicBezTo>
                  <a:lnTo>
                    <a:pt x="290" y="1115"/>
                  </a:lnTo>
                  <a:lnTo>
                    <a:pt x="290" y="1115"/>
                  </a:lnTo>
                  <a:cubicBezTo>
                    <a:pt x="278" y="1119"/>
                    <a:pt x="275" y="1120"/>
                    <a:pt x="279" y="1120"/>
                  </a:cubicBezTo>
                  <a:cubicBezTo>
                    <a:pt x="281" y="1120"/>
                    <a:pt x="285" y="1120"/>
                    <a:pt x="290" y="1120"/>
                  </a:cubicBezTo>
                  <a:cubicBezTo>
                    <a:pt x="292" y="1119"/>
                    <a:pt x="293" y="1119"/>
                    <a:pt x="294" y="1119"/>
                  </a:cubicBezTo>
                  <a:cubicBezTo>
                    <a:pt x="299" y="1119"/>
                    <a:pt x="297" y="1121"/>
                    <a:pt x="291" y="1122"/>
                  </a:cubicBezTo>
                  <a:cubicBezTo>
                    <a:pt x="283" y="1126"/>
                    <a:pt x="283" y="1129"/>
                    <a:pt x="283" y="1129"/>
                  </a:cubicBezTo>
                  <a:cubicBezTo>
                    <a:pt x="289" y="1135"/>
                    <a:pt x="293" y="1143"/>
                    <a:pt x="296" y="1152"/>
                  </a:cubicBezTo>
                  <a:cubicBezTo>
                    <a:pt x="298" y="1170"/>
                    <a:pt x="299" y="1177"/>
                    <a:pt x="306" y="1177"/>
                  </a:cubicBezTo>
                  <a:cubicBezTo>
                    <a:pt x="307" y="1177"/>
                    <a:pt x="307" y="1177"/>
                    <a:pt x="308" y="1177"/>
                  </a:cubicBezTo>
                  <a:cubicBezTo>
                    <a:pt x="317" y="1178"/>
                    <a:pt x="317" y="1178"/>
                    <a:pt x="309" y="1181"/>
                  </a:cubicBezTo>
                  <a:cubicBezTo>
                    <a:pt x="300" y="1186"/>
                    <a:pt x="301" y="1188"/>
                    <a:pt x="301" y="1190"/>
                  </a:cubicBezTo>
                  <a:cubicBezTo>
                    <a:pt x="301" y="1193"/>
                    <a:pt x="302" y="1195"/>
                    <a:pt x="293" y="1196"/>
                  </a:cubicBezTo>
                  <a:cubicBezTo>
                    <a:pt x="302" y="1197"/>
                    <a:pt x="302" y="1197"/>
                    <a:pt x="302" y="1199"/>
                  </a:cubicBezTo>
                  <a:cubicBezTo>
                    <a:pt x="294" y="1200"/>
                    <a:pt x="294" y="1203"/>
                    <a:pt x="303" y="1204"/>
                  </a:cubicBezTo>
                  <a:cubicBezTo>
                    <a:pt x="320" y="1204"/>
                    <a:pt x="320" y="1204"/>
                    <a:pt x="303" y="1206"/>
                  </a:cubicBezTo>
                  <a:cubicBezTo>
                    <a:pt x="297" y="1208"/>
                    <a:pt x="290" y="1214"/>
                    <a:pt x="293" y="1214"/>
                  </a:cubicBezTo>
                  <a:cubicBezTo>
                    <a:pt x="293" y="1214"/>
                    <a:pt x="294" y="1213"/>
                    <a:pt x="296" y="1213"/>
                  </a:cubicBezTo>
                  <a:cubicBezTo>
                    <a:pt x="297" y="1212"/>
                    <a:pt x="298" y="1212"/>
                    <a:pt x="299" y="1212"/>
                  </a:cubicBezTo>
                  <a:cubicBezTo>
                    <a:pt x="305" y="1212"/>
                    <a:pt x="307" y="1216"/>
                    <a:pt x="313" y="1216"/>
                  </a:cubicBezTo>
                  <a:cubicBezTo>
                    <a:pt x="315" y="1219"/>
                    <a:pt x="315" y="1222"/>
                    <a:pt x="307" y="1223"/>
                  </a:cubicBezTo>
                  <a:cubicBezTo>
                    <a:pt x="298" y="1226"/>
                    <a:pt x="308" y="1236"/>
                    <a:pt x="317" y="1237"/>
                  </a:cubicBezTo>
                  <a:cubicBezTo>
                    <a:pt x="319" y="1237"/>
                    <a:pt x="320" y="1237"/>
                    <a:pt x="321" y="1237"/>
                  </a:cubicBezTo>
                  <a:cubicBezTo>
                    <a:pt x="326" y="1237"/>
                    <a:pt x="324" y="1239"/>
                    <a:pt x="318" y="1240"/>
                  </a:cubicBezTo>
                  <a:cubicBezTo>
                    <a:pt x="309" y="1242"/>
                    <a:pt x="309" y="1244"/>
                    <a:pt x="310" y="1246"/>
                  </a:cubicBezTo>
                  <a:cubicBezTo>
                    <a:pt x="318" y="1248"/>
                    <a:pt x="310" y="1249"/>
                    <a:pt x="302" y="1250"/>
                  </a:cubicBezTo>
                  <a:cubicBezTo>
                    <a:pt x="293" y="1250"/>
                    <a:pt x="293" y="1252"/>
                    <a:pt x="294" y="1257"/>
                  </a:cubicBezTo>
                  <a:cubicBezTo>
                    <a:pt x="302" y="1258"/>
                    <a:pt x="304" y="1267"/>
                    <a:pt x="306" y="1273"/>
                  </a:cubicBezTo>
                  <a:cubicBezTo>
                    <a:pt x="307" y="1286"/>
                    <a:pt x="316" y="1286"/>
                    <a:pt x="334" y="1288"/>
                  </a:cubicBezTo>
                  <a:lnTo>
                    <a:pt x="350" y="1287"/>
                  </a:lnTo>
                  <a:lnTo>
                    <a:pt x="334" y="1290"/>
                  </a:lnTo>
                  <a:cubicBezTo>
                    <a:pt x="325" y="1291"/>
                    <a:pt x="309" y="1297"/>
                    <a:pt x="309" y="1297"/>
                  </a:cubicBezTo>
                  <a:cubicBezTo>
                    <a:pt x="309" y="1298"/>
                    <a:pt x="310" y="1298"/>
                    <a:pt x="312" y="1298"/>
                  </a:cubicBezTo>
                  <a:cubicBezTo>
                    <a:pt x="316" y="1298"/>
                    <a:pt x="321" y="1297"/>
                    <a:pt x="326" y="1296"/>
                  </a:cubicBezTo>
                  <a:cubicBezTo>
                    <a:pt x="327" y="1296"/>
                    <a:pt x="328" y="1295"/>
                    <a:pt x="329" y="1295"/>
                  </a:cubicBezTo>
                  <a:cubicBezTo>
                    <a:pt x="335" y="1295"/>
                    <a:pt x="334" y="1298"/>
                    <a:pt x="327" y="1304"/>
                  </a:cubicBezTo>
                  <a:cubicBezTo>
                    <a:pt x="319" y="1309"/>
                    <a:pt x="320" y="1311"/>
                    <a:pt x="328" y="1313"/>
                  </a:cubicBezTo>
                  <a:cubicBezTo>
                    <a:pt x="329" y="1315"/>
                    <a:pt x="329" y="1317"/>
                    <a:pt x="321" y="1322"/>
                  </a:cubicBezTo>
                  <a:cubicBezTo>
                    <a:pt x="321" y="1323"/>
                    <a:pt x="321" y="1323"/>
                    <a:pt x="322" y="1323"/>
                  </a:cubicBezTo>
                  <a:cubicBezTo>
                    <a:pt x="324" y="1323"/>
                    <a:pt x="326" y="1323"/>
                    <a:pt x="330" y="1322"/>
                  </a:cubicBezTo>
                  <a:cubicBezTo>
                    <a:pt x="332" y="1321"/>
                    <a:pt x="333" y="1321"/>
                    <a:pt x="334" y="1321"/>
                  </a:cubicBezTo>
                  <a:cubicBezTo>
                    <a:pt x="338" y="1321"/>
                    <a:pt x="337" y="1323"/>
                    <a:pt x="330" y="1327"/>
                  </a:cubicBezTo>
                  <a:cubicBezTo>
                    <a:pt x="316" y="1331"/>
                    <a:pt x="315" y="1338"/>
                    <a:pt x="321" y="1338"/>
                  </a:cubicBezTo>
                  <a:cubicBezTo>
                    <a:pt x="322" y="1338"/>
                    <a:pt x="322" y="1338"/>
                    <a:pt x="324" y="1337"/>
                  </a:cubicBezTo>
                  <a:cubicBezTo>
                    <a:pt x="325" y="1337"/>
                    <a:pt x="326" y="1337"/>
                    <a:pt x="327" y="1337"/>
                  </a:cubicBezTo>
                  <a:cubicBezTo>
                    <a:pt x="332" y="1337"/>
                    <a:pt x="333" y="1339"/>
                    <a:pt x="333" y="1341"/>
                  </a:cubicBezTo>
                  <a:cubicBezTo>
                    <a:pt x="333" y="1343"/>
                    <a:pt x="334" y="1345"/>
                    <a:pt x="343" y="1346"/>
                  </a:cubicBezTo>
                  <a:lnTo>
                    <a:pt x="343" y="1351"/>
                  </a:lnTo>
                  <a:cubicBezTo>
                    <a:pt x="343" y="1352"/>
                    <a:pt x="341" y="1352"/>
                    <a:pt x="339" y="1352"/>
                  </a:cubicBezTo>
                  <a:cubicBezTo>
                    <a:pt x="336" y="1352"/>
                    <a:pt x="334" y="1352"/>
                    <a:pt x="334" y="1351"/>
                  </a:cubicBezTo>
                  <a:lnTo>
                    <a:pt x="326" y="1354"/>
                  </a:lnTo>
                  <a:cubicBezTo>
                    <a:pt x="327" y="1359"/>
                    <a:pt x="327" y="1361"/>
                    <a:pt x="336" y="1362"/>
                  </a:cubicBezTo>
                  <a:cubicBezTo>
                    <a:pt x="342" y="1362"/>
                    <a:pt x="346" y="1361"/>
                    <a:pt x="348" y="1361"/>
                  </a:cubicBezTo>
                  <a:cubicBezTo>
                    <a:pt x="350" y="1361"/>
                    <a:pt x="347" y="1362"/>
                    <a:pt x="336" y="1364"/>
                  </a:cubicBezTo>
                  <a:cubicBezTo>
                    <a:pt x="328" y="1365"/>
                    <a:pt x="320" y="1370"/>
                    <a:pt x="328" y="1371"/>
                  </a:cubicBezTo>
                  <a:cubicBezTo>
                    <a:pt x="330" y="1371"/>
                    <a:pt x="332" y="1371"/>
                    <a:pt x="334" y="1371"/>
                  </a:cubicBezTo>
                  <a:cubicBezTo>
                    <a:pt x="344" y="1371"/>
                    <a:pt x="337" y="1373"/>
                    <a:pt x="329" y="1375"/>
                  </a:cubicBezTo>
                  <a:cubicBezTo>
                    <a:pt x="312" y="1375"/>
                    <a:pt x="312" y="1375"/>
                    <a:pt x="330" y="1382"/>
                  </a:cubicBezTo>
                  <a:cubicBezTo>
                    <a:pt x="331" y="1387"/>
                    <a:pt x="340" y="1394"/>
                    <a:pt x="342" y="1402"/>
                  </a:cubicBezTo>
                  <a:cubicBezTo>
                    <a:pt x="344" y="1411"/>
                    <a:pt x="344" y="1416"/>
                    <a:pt x="336" y="1420"/>
                  </a:cubicBezTo>
                  <a:lnTo>
                    <a:pt x="336" y="1420"/>
                  </a:lnTo>
                  <a:cubicBezTo>
                    <a:pt x="337" y="1420"/>
                    <a:pt x="338" y="1420"/>
                    <a:pt x="339" y="1420"/>
                  </a:cubicBezTo>
                  <a:cubicBezTo>
                    <a:pt x="345" y="1420"/>
                    <a:pt x="345" y="1423"/>
                    <a:pt x="346" y="1428"/>
                  </a:cubicBezTo>
                  <a:cubicBezTo>
                    <a:pt x="338" y="1436"/>
                    <a:pt x="347" y="1439"/>
                    <a:pt x="356" y="1440"/>
                  </a:cubicBezTo>
                  <a:cubicBezTo>
                    <a:pt x="356" y="1438"/>
                    <a:pt x="356" y="1436"/>
                    <a:pt x="356" y="1436"/>
                  </a:cubicBezTo>
                  <a:cubicBezTo>
                    <a:pt x="361" y="1435"/>
                    <a:pt x="365" y="1434"/>
                    <a:pt x="367" y="1434"/>
                  </a:cubicBezTo>
                  <a:cubicBezTo>
                    <a:pt x="372" y="1434"/>
                    <a:pt x="370" y="1437"/>
                    <a:pt x="365" y="1442"/>
                  </a:cubicBezTo>
                  <a:cubicBezTo>
                    <a:pt x="365" y="1444"/>
                    <a:pt x="357" y="1445"/>
                    <a:pt x="348" y="1446"/>
                  </a:cubicBezTo>
                  <a:cubicBezTo>
                    <a:pt x="340" y="1448"/>
                    <a:pt x="333" y="1452"/>
                    <a:pt x="333" y="1454"/>
                  </a:cubicBezTo>
                  <a:cubicBezTo>
                    <a:pt x="333" y="1455"/>
                    <a:pt x="333" y="1457"/>
                    <a:pt x="335" y="1457"/>
                  </a:cubicBezTo>
                  <a:cubicBezTo>
                    <a:pt x="337" y="1457"/>
                    <a:pt x="339" y="1456"/>
                    <a:pt x="342" y="1455"/>
                  </a:cubicBezTo>
                  <a:cubicBezTo>
                    <a:pt x="345" y="1455"/>
                    <a:pt x="347" y="1454"/>
                    <a:pt x="348" y="1454"/>
                  </a:cubicBezTo>
                  <a:cubicBezTo>
                    <a:pt x="350" y="1454"/>
                    <a:pt x="350" y="1455"/>
                    <a:pt x="350" y="1456"/>
                  </a:cubicBezTo>
                  <a:cubicBezTo>
                    <a:pt x="350" y="1458"/>
                    <a:pt x="350" y="1461"/>
                    <a:pt x="359" y="1462"/>
                  </a:cubicBezTo>
                  <a:cubicBezTo>
                    <a:pt x="362" y="1461"/>
                    <a:pt x="364" y="1461"/>
                    <a:pt x="365" y="1461"/>
                  </a:cubicBezTo>
                  <a:cubicBezTo>
                    <a:pt x="368" y="1461"/>
                    <a:pt x="368" y="1463"/>
                    <a:pt x="368" y="1465"/>
                  </a:cubicBezTo>
                  <a:cubicBezTo>
                    <a:pt x="361" y="1469"/>
                    <a:pt x="362" y="1473"/>
                    <a:pt x="362" y="1473"/>
                  </a:cubicBezTo>
                  <a:lnTo>
                    <a:pt x="353" y="1474"/>
                  </a:lnTo>
                  <a:cubicBezTo>
                    <a:pt x="347" y="1475"/>
                    <a:pt x="342" y="1477"/>
                    <a:pt x="337" y="1480"/>
                  </a:cubicBezTo>
                  <a:cubicBezTo>
                    <a:pt x="337" y="1481"/>
                    <a:pt x="339" y="1481"/>
                    <a:pt x="341" y="1481"/>
                  </a:cubicBezTo>
                  <a:cubicBezTo>
                    <a:pt x="343" y="1481"/>
                    <a:pt x="345" y="1481"/>
                    <a:pt x="345" y="1481"/>
                  </a:cubicBezTo>
                  <a:cubicBezTo>
                    <a:pt x="345" y="1481"/>
                    <a:pt x="345" y="1481"/>
                    <a:pt x="345" y="1481"/>
                  </a:cubicBezTo>
                  <a:cubicBezTo>
                    <a:pt x="354" y="1481"/>
                    <a:pt x="363" y="1536"/>
                    <a:pt x="363" y="1543"/>
                  </a:cubicBezTo>
                  <a:cubicBezTo>
                    <a:pt x="358" y="1548"/>
                    <a:pt x="357" y="1553"/>
                    <a:pt x="361" y="1553"/>
                  </a:cubicBezTo>
                  <a:cubicBezTo>
                    <a:pt x="362" y="1553"/>
                    <a:pt x="363" y="1553"/>
                    <a:pt x="365" y="1552"/>
                  </a:cubicBezTo>
                  <a:cubicBezTo>
                    <a:pt x="365" y="1551"/>
                    <a:pt x="366" y="1551"/>
                    <a:pt x="366" y="1551"/>
                  </a:cubicBezTo>
                  <a:cubicBezTo>
                    <a:pt x="373" y="1551"/>
                    <a:pt x="375" y="1563"/>
                    <a:pt x="377" y="1576"/>
                  </a:cubicBezTo>
                  <a:cubicBezTo>
                    <a:pt x="380" y="1592"/>
                    <a:pt x="382" y="1603"/>
                    <a:pt x="389" y="1603"/>
                  </a:cubicBezTo>
                  <a:cubicBezTo>
                    <a:pt x="389" y="1603"/>
                    <a:pt x="389" y="1603"/>
                    <a:pt x="390" y="1603"/>
                  </a:cubicBezTo>
                  <a:cubicBezTo>
                    <a:pt x="390" y="1603"/>
                    <a:pt x="390" y="1605"/>
                    <a:pt x="391" y="1610"/>
                  </a:cubicBezTo>
                  <a:cubicBezTo>
                    <a:pt x="392" y="1614"/>
                    <a:pt x="401" y="1618"/>
                    <a:pt x="401" y="1620"/>
                  </a:cubicBezTo>
                  <a:cubicBezTo>
                    <a:pt x="408" y="1621"/>
                    <a:pt x="410" y="1623"/>
                    <a:pt x="405" y="1623"/>
                  </a:cubicBezTo>
                  <a:cubicBezTo>
                    <a:pt x="404" y="1623"/>
                    <a:pt x="403" y="1622"/>
                    <a:pt x="401" y="1622"/>
                  </a:cubicBezTo>
                  <a:cubicBezTo>
                    <a:pt x="393" y="1624"/>
                    <a:pt x="384" y="1626"/>
                    <a:pt x="385" y="1628"/>
                  </a:cubicBezTo>
                  <a:cubicBezTo>
                    <a:pt x="385" y="1630"/>
                    <a:pt x="388" y="1631"/>
                    <a:pt x="392" y="1631"/>
                  </a:cubicBezTo>
                  <a:cubicBezTo>
                    <a:pt x="395" y="1631"/>
                    <a:pt x="399" y="1631"/>
                    <a:pt x="402" y="1630"/>
                  </a:cubicBezTo>
                  <a:cubicBezTo>
                    <a:pt x="405" y="1629"/>
                    <a:pt x="407" y="1629"/>
                    <a:pt x="408" y="1629"/>
                  </a:cubicBezTo>
                  <a:cubicBezTo>
                    <a:pt x="411" y="1629"/>
                    <a:pt x="411" y="1630"/>
                    <a:pt x="411" y="1630"/>
                  </a:cubicBezTo>
                  <a:cubicBezTo>
                    <a:pt x="411" y="1632"/>
                    <a:pt x="411" y="1632"/>
                    <a:pt x="403" y="1635"/>
                  </a:cubicBezTo>
                  <a:lnTo>
                    <a:pt x="386" y="1637"/>
                  </a:lnTo>
                  <a:lnTo>
                    <a:pt x="386" y="1639"/>
                  </a:lnTo>
                  <a:cubicBezTo>
                    <a:pt x="388" y="1639"/>
                    <a:pt x="390" y="1639"/>
                    <a:pt x="391" y="1639"/>
                  </a:cubicBezTo>
                  <a:cubicBezTo>
                    <a:pt x="395" y="1639"/>
                    <a:pt x="395" y="1640"/>
                    <a:pt x="395" y="1640"/>
                  </a:cubicBezTo>
                  <a:cubicBezTo>
                    <a:pt x="395" y="1642"/>
                    <a:pt x="395" y="1642"/>
                    <a:pt x="379" y="1646"/>
                  </a:cubicBezTo>
                  <a:cubicBezTo>
                    <a:pt x="365" y="1649"/>
                    <a:pt x="363" y="1651"/>
                    <a:pt x="372" y="1651"/>
                  </a:cubicBezTo>
                  <a:cubicBezTo>
                    <a:pt x="374" y="1651"/>
                    <a:pt x="377" y="1650"/>
                    <a:pt x="380" y="1650"/>
                  </a:cubicBezTo>
                  <a:lnTo>
                    <a:pt x="389" y="1654"/>
                  </a:lnTo>
                  <a:cubicBezTo>
                    <a:pt x="372" y="1659"/>
                    <a:pt x="390" y="1660"/>
                    <a:pt x="399" y="1661"/>
                  </a:cubicBezTo>
                  <a:cubicBezTo>
                    <a:pt x="385" y="1666"/>
                    <a:pt x="383" y="1668"/>
                    <a:pt x="393" y="1668"/>
                  </a:cubicBezTo>
                  <a:cubicBezTo>
                    <a:pt x="395" y="1668"/>
                    <a:pt x="397" y="1668"/>
                    <a:pt x="400" y="1668"/>
                  </a:cubicBezTo>
                  <a:cubicBezTo>
                    <a:pt x="401" y="1668"/>
                    <a:pt x="402" y="1668"/>
                    <a:pt x="403" y="1668"/>
                  </a:cubicBezTo>
                  <a:cubicBezTo>
                    <a:pt x="408" y="1668"/>
                    <a:pt x="407" y="1670"/>
                    <a:pt x="400" y="1673"/>
                  </a:cubicBezTo>
                  <a:cubicBezTo>
                    <a:pt x="392" y="1677"/>
                    <a:pt x="393" y="1679"/>
                    <a:pt x="393" y="1684"/>
                  </a:cubicBezTo>
                  <a:cubicBezTo>
                    <a:pt x="402" y="1685"/>
                    <a:pt x="404" y="1702"/>
                    <a:pt x="408" y="1720"/>
                  </a:cubicBezTo>
                  <a:cubicBezTo>
                    <a:pt x="411" y="1740"/>
                    <a:pt x="412" y="1754"/>
                    <a:pt x="419" y="1754"/>
                  </a:cubicBezTo>
                  <a:cubicBezTo>
                    <a:pt x="420" y="1754"/>
                    <a:pt x="421" y="1754"/>
                    <a:pt x="421" y="1753"/>
                  </a:cubicBezTo>
                  <a:lnTo>
                    <a:pt x="421" y="1753"/>
                  </a:lnTo>
                  <a:cubicBezTo>
                    <a:pt x="421" y="1756"/>
                    <a:pt x="421" y="1756"/>
                    <a:pt x="413" y="1760"/>
                  </a:cubicBezTo>
                  <a:cubicBezTo>
                    <a:pt x="405" y="1761"/>
                    <a:pt x="405" y="1764"/>
                    <a:pt x="422" y="1764"/>
                  </a:cubicBezTo>
                  <a:cubicBezTo>
                    <a:pt x="426" y="1764"/>
                    <a:pt x="429" y="1763"/>
                    <a:pt x="431" y="1763"/>
                  </a:cubicBezTo>
                  <a:cubicBezTo>
                    <a:pt x="434" y="1763"/>
                    <a:pt x="433" y="1764"/>
                    <a:pt x="423" y="1766"/>
                  </a:cubicBezTo>
                  <a:cubicBezTo>
                    <a:pt x="414" y="1767"/>
                    <a:pt x="416" y="1771"/>
                    <a:pt x="417" y="1782"/>
                  </a:cubicBezTo>
                  <a:cubicBezTo>
                    <a:pt x="418" y="1788"/>
                    <a:pt x="419" y="1796"/>
                    <a:pt x="426" y="1796"/>
                  </a:cubicBezTo>
                  <a:cubicBezTo>
                    <a:pt x="427" y="1796"/>
                    <a:pt x="427" y="1796"/>
                    <a:pt x="428" y="1796"/>
                  </a:cubicBezTo>
                  <a:cubicBezTo>
                    <a:pt x="434" y="1798"/>
                    <a:pt x="436" y="1799"/>
                    <a:pt x="434" y="1799"/>
                  </a:cubicBezTo>
                  <a:cubicBezTo>
                    <a:pt x="433" y="1799"/>
                    <a:pt x="431" y="1799"/>
                    <a:pt x="428" y="1798"/>
                  </a:cubicBezTo>
                  <a:cubicBezTo>
                    <a:pt x="411" y="1799"/>
                    <a:pt x="404" y="1812"/>
                    <a:pt x="422" y="1816"/>
                  </a:cubicBezTo>
                  <a:cubicBezTo>
                    <a:pt x="422" y="1819"/>
                    <a:pt x="422" y="1821"/>
                    <a:pt x="414" y="1822"/>
                  </a:cubicBezTo>
                  <a:cubicBezTo>
                    <a:pt x="414" y="1825"/>
                    <a:pt x="416" y="1827"/>
                    <a:pt x="425" y="1833"/>
                  </a:cubicBezTo>
                  <a:cubicBezTo>
                    <a:pt x="425" y="1835"/>
                    <a:pt x="427" y="1844"/>
                    <a:pt x="427" y="1849"/>
                  </a:cubicBezTo>
                  <a:cubicBezTo>
                    <a:pt x="428" y="1853"/>
                    <a:pt x="437" y="1857"/>
                    <a:pt x="437" y="1857"/>
                  </a:cubicBezTo>
                  <a:cubicBezTo>
                    <a:pt x="437" y="1858"/>
                    <a:pt x="437" y="1860"/>
                    <a:pt x="437" y="1860"/>
                  </a:cubicBezTo>
                  <a:cubicBezTo>
                    <a:pt x="437" y="1860"/>
                    <a:pt x="437" y="1860"/>
                    <a:pt x="437" y="1859"/>
                  </a:cubicBezTo>
                  <a:cubicBezTo>
                    <a:pt x="429" y="1861"/>
                    <a:pt x="430" y="1872"/>
                    <a:pt x="433" y="1889"/>
                  </a:cubicBezTo>
                  <a:cubicBezTo>
                    <a:pt x="436" y="1905"/>
                    <a:pt x="438" y="1919"/>
                    <a:pt x="430" y="1923"/>
                  </a:cubicBezTo>
                  <a:cubicBezTo>
                    <a:pt x="430" y="1923"/>
                    <a:pt x="430" y="1925"/>
                    <a:pt x="439" y="1926"/>
                  </a:cubicBezTo>
                  <a:cubicBezTo>
                    <a:pt x="456" y="1926"/>
                    <a:pt x="456" y="1928"/>
                    <a:pt x="448" y="1932"/>
                  </a:cubicBezTo>
                  <a:cubicBezTo>
                    <a:pt x="433" y="1937"/>
                    <a:pt x="433" y="1946"/>
                    <a:pt x="449" y="1946"/>
                  </a:cubicBezTo>
                  <a:lnTo>
                    <a:pt x="449" y="1946"/>
                  </a:lnTo>
                  <a:cubicBezTo>
                    <a:pt x="447" y="1947"/>
                    <a:pt x="445" y="1947"/>
                    <a:pt x="442" y="1948"/>
                  </a:cubicBezTo>
                  <a:cubicBezTo>
                    <a:pt x="427" y="1953"/>
                    <a:pt x="433" y="1958"/>
                    <a:pt x="448" y="1958"/>
                  </a:cubicBezTo>
                  <a:cubicBezTo>
                    <a:pt x="450" y="1958"/>
                    <a:pt x="451" y="1958"/>
                    <a:pt x="453" y="1958"/>
                  </a:cubicBezTo>
                  <a:lnTo>
                    <a:pt x="453" y="1958"/>
                  </a:lnTo>
                  <a:cubicBezTo>
                    <a:pt x="444" y="1962"/>
                    <a:pt x="436" y="1965"/>
                    <a:pt x="445" y="1967"/>
                  </a:cubicBezTo>
                  <a:cubicBezTo>
                    <a:pt x="445" y="1969"/>
                    <a:pt x="445" y="1969"/>
                    <a:pt x="428" y="1971"/>
                  </a:cubicBezTo>
                  <a:cubicBezTo>
                    <a:pt x="420" y="1973"/>
                    <a:pt x="411" y="1974"/>
                    <a:pt x="412" y="1977"/>
                  </a:cubicBezTo>
                  <a:cubicBezTo>
                    <a:pt x="412" y="1978"/>
                    <a:pt x="414" y="1978"/>
                    <a:pt x="416" y="1978"/>
                  </a:cubicBezTo>
                  <a:cubicBezTo>
                    <a:pt x="420" y="1978"/>
                    <a:pt x="424" y="1977"/>
                    <a:pt x="429" y="1977"/>
                  </a:cubicBezTo>
                  <a:cubicBezTo>
                    <a:pt x="429" y="1977"/>
                    <a:pt x="429" y="1979"/>
                    <a:pt x="430" y="1981"/>
                  </a:cubicBezTo>
                  <a:cubicBezTo>
                    <a:pt x="430" y="1981"/>
                    <a:pt x="430" y="1983"/>
                    <a:pt x="435" y="1983"/>
                  </a:cubicBezTo>
                  <a:cubicBezTo>
                    <a:pt x="436" y="1983"/>
                    <a:pt x="437" y="1983"/>
                    <a:pt x="439" y="1982"/>
                  </a:cubicBezTo>
                  <a:cubicBezTo>
                    <a:pt x="441" y="1982"/>
                    <a:pt x="443" y="1981"/>
                    <a:pt x="444" y="1981"/>
                  </a:cubicBezTo>
                  <a:cubicBezTo>
                    <a:pt x="447" y="1981"/>
                    <a:pt x="447" y="1983"/>
                    <a:pt x="448" y="1985"/>
                  </a:cubicBezTo>
                  <a:cubicBezTo>
                    <a:pt x="444" y="1986"/>
                    <a:pt x="444" y="1987"/>
                    <a:pt x="446" y="1987"/>
                  </a:cubicBezTo>
                  <a:cubicBezTo>
                    <a:pt x="448" y="1987"/>
                    <a:pt x="452" y="1986"/>
                    <a:pt x="456" y="1983"/>
                  </a:cubicBezTo>
                  <a:cubicBezTo>
                    <a:pt x="461" y="1983"/>
                    <a:pt x="466" y="1982"/>
                    <a:pt x="470" y="1982"/>
                  </a:cubicBezTo>
                  <a:cubicBezTo>
                    <a:pt x="472" y="1982"/>
                    <a:pt x="473" y="1982"/>
                    <a:pt x="473" y="1983"/>
                  </a:cubicBezTo>
                  <a:lnTo>
                    <a:pt x="490" y="1980"/>
                  </a:lnTo>
                  <a:cubicBezTo>
                    <a:pt x="502" y="1979"/>
                    <a:pt x="513" y="1976"/>
                    <a:pt x="523" y="1969"/>
                  </a:cubicBezTo>
                  <a:cubicBezTo>
                    <a:pt x="529" y="1960"/>
                    <a:pt x="535" y="1952"/>
                    <a:pt x="526" y="1952"/>
                  </a:cubicBezTo>
                  <a:cubicBezTo>
                    <a:pt x="524" y="1952"/>
                    <a:pt x="522" y="1953"/>
                    <a:pt x="520" y="1953"/>
                  </a:cubicBezTo>
                  <a:cubicBezTo>
                    <a:pt x="520" y="1953"/>
                    <a:pt x="512" y="1952"/>
                    <a:pt x="511" y="1950"/>
                  </a:cubicBezTo>
                  <a:cubicBezTo>
                    <a:pt x="511" y="1948"/>
                    <a:pt x="519" y="1943"/>
                    <a:pt x="519" y="1943"/>
                  </a:cubicBezTo>
                  <a:cubicBezTo>
                    <a:pt x="528" y="1942"/>
                    <a:pt x="525" y="1933"/>
                    <a:pt x="524" y="1921"/>
                  </a:cubicBezTo>
                  <a:cubicBezTo>
                    <a:pt x="522" y="1907"/>
                    <a:pt x="521" y="1900"/>
                    <a:pt x="529" y="1896"/>
                  </a:cubicBezTo>
                  <a:cubicBezTo>
                    <a:pt x="537" y="1893"/>
                    <a:pt x="537" y="1890"/>
                    <a:pt x="537" y="1890"/>
                  </a:cubicBezTo>
                  <a:lnTo>
                    <a:pt x="537" y="1890"/>
                  </a:lnTo>
                  <a:cubicBezTo>
                    <a:pt x="536" y="1890"/>
                    <a:pt x="536" y="1890"/>
                    <a:pt x="536" y="1890"/>
                  </a:cubicBezTo>
                  <a:cubicBezTo>
                    <a:pt x="528" y="1890"/>
                    <a:pt x="526" y="1876"/>
                    <a:pt x="523" y="1861"/>
                  </a:cubicBezTo>
                  <a:cubicBezTo>
                    <a:pt x="521" y="1845"/>
                    <a:pt x="519" y="1830"/>
                    <a:pt x="511" y="1830"/>
                  </a:cubicBezTo>
                  <a:cubicBezTo>
                    <a:pt x="511" y="1830"/>
                    <a:pt x="510" y="1830"/>
                    <a:pt x="510" y="1830"/>
                  </a:cubicBezTo>
                  <a:cubicBezTo>
                    <a:pt x="510" y="1827"/>
                    <a:pt x="510" y="1825"/>
                    <a:pt x="510" y="1825"/>
                  </a:cubicBezTo>
                  <a:cubicBezTo>
                    <a:pt x="518" y="1823"/>
                    <a:pt x="518" y="1819"/>
                    <a:pt x="517" y="1814"/>
                  </a:cubicBezTo>
                  <a:cubicBezTo>
                    <a:pt x="508" y="1811"/>
                    <a:pt x="506" y="1806"/>
                    <a:pt x="506" y="1806"/>
                  </a:cubicBezTo>
                  <a:cubicBezTo>
                    <a:pt x="515" y="1805"/>
                    <a:pt x="514" y="1802"/>
                    <a:pt x="514" y="1797"/>
                  </a:cubicBezTo>
                  <a:cubicBezTo>
                    <a:pt x="513" y="1793"/>
                    <a:pt x="513" y="1791"/>
                    <a:pt x="508" y="1791"/>
                  </a:cubicBezTo>
                  <a:cubicBezTo>
                    <a:pt x="507" y="1791"/>
                    <a:pt x="506" y="1791"/>
                    <a:pt x="504" y="1792"/>
                  </a:cubicBezTo>
                  <a:cubicBezTo>
                    <a:pt x="503" y="1783"/>
                    <a:pt x="504" y="1773"/>
                    <a:pt x="509" y="1765"/>
                  </a:cubicBezTo>
                  <a:cubicBezTo>
                    <a:pt x="517" y="1761"/>
                    <a:pt x="509" y="1760"/>
                    <a:pt x="500" y="1759"/>
                  </a:cubicBezTo>
                  <a:cubicBezTo>
                    <a:pt x="496" y="1759"/>
                    <a:pt x="493" y="1760"/>
                    <a:pt x="491" y="1760"/>
                  </a:cubicBezTo>
                  <a:cubicBezTo>
                    <a:pt x="486" y="1760"/>
                    <a:pt x="482" y="1759"/>
                    <a:pt x="482" y="1757"/>
                  </a:cubicBezTo>
                  <a:lnTo>
                    <a:pt x="499" y="1755"/>
                  </a:lnTo>
                  <a:cubicBezTo>
                    <a:pt x="501" y="1755"/>
                    <a:pt x="503" y="1755"/>
                    <a:pt x="505" y="1755"/>
                  </a:cubicBezTo>
                  <a:cubicBezTo>
                    <a:pt x="507" y="1755"/>
                    <a:pt x="507" y="1754"/>
                    <a:pt x="506" y="1750"/>
                  </a:cubicBezTo>
                  <a:lnTo>
                    <a:pt x="506" y="1746"/>
                  </a:lnTo>
                  <a:cubicBezTo>
                    <a:pt x="506" y="1746"/>
                    <a:pt x="505" y="1746"/>
                    <a:pt x="504" y="1746"/>
                  </a:cubicBezTo>
                  <a:cubicBezTo>
                    <a:pt x="497" y="1746"/>
                    <a:pt x="496" y="1734"/>
                    <a:pt x="494" y="1719"/>
                  </a:cubicBezTo>
                  <a:cubicBezTo>
                    <a:pt x="491" y="1701"/>
                    <a:pt x="490" y="1693"/>
                    <a:pt x="483" y="1693"/>
                  </a:cubicBezTo>
                  <a:cubicBezTo>
                    <a:pt x="482" y="1693"/>
                    <a:pt x="482" y="1693"/>
                    <a:pt x="481" y="1693"/>
                  </a:cubicBezTo>
                  <a:cubicBezTo>
                    <a:pt x="479" y="1693"/>
                    <a:pt x="478" y="1693"/>
                    <a:pt x="478" y="1693"/>
                  </a:cubicBezTo>
                  <a:cubicBezTo>
                    <a:pt x="473" y="1693"/>
                    <a:pt x="474" y="1690"/>
                    <a:pt x="479" y="1683"/>
                  </a:cubicBezTo>
                  <a:cubicBezTo>
                    <a:pt x="503" y="1665"/>
                    <a:pt x="503" y="1665"/>
                    <a:pt x="494" y="1664"/>
                  </a:cubicBezTo>
                  <a:lnTo>
                    <a:pt x="494" y="1664"/>
                  </a:lnTo>
                  <a:cubicBezTo>
                    <a:pt x="494" y="1666"/>
                    <a:pt x="486" y="1667"/>
                    <a:pt x="477" y="1669"/>
                  </a:cubicBezTo>
                  <a:cubicBezTo>
                    <a:pt x="473" y="1670"/>
                    <a:pt x="469" y="1670"/>
                    <a:pt x="467" y="1670"/>
                  </a:cubicBezTo>
                  <a:cubicBezTo>
                    <a:pt x="462" y="1670"/>
                    <a:pt x="465" y="1668"/>
                    <a:pt x="477" y="1665"/>
                  </a:cubicBezTo>
                  <a:cubicBezTo>
                    <a:pt x="494" y="1662"/>
                    <a:pt x="480" y="1629"/>
                    <a:pt x="463" y="1629"/>
                  </a:cubicBezTo>
                  <a:cubicBezTo>
                    <a:pt x="463" y="1629"/>
                    <a:pt x="463" y="1629"/>
                    <a:pt x="463" y="1629"/>
                  </a:cubicBezTo>
                  <a:lnTo>
                    <a:pt x="472" y="1627"/>
                  </a:lnTo>
                  <a:cubicBezTo>
                    <a:pt x="479" y="1626"/>
                    <a:pt x="479" y="1623"/>
                    <a:pt x="477" y="1613"/>
                  </a:cubicBezTo>
                  <a:cubicBezTo>
                    <a:pt x="477" y="1609"/>
                    <a:pt x="476" y="1607"/>
                    <a:pt x="476" y="1607"/>
                  </a:cubicBezTo>
                  <a:cubicBezTo>
                    <a:pt x="474" y="1607"/>
                    <a:pt x="473" y="1607"/>
                    <a:pt x="472" y="1607"/>
                  </a:cubicBezTo>
                  <a:cubicBezTo>
                    <a:pt x="461" y="1607"/>
                    <a:pt x="467" y="1594"/>
                    <a:pt x="475" y="1593"/>
                  </a:cubicBezTo>
                  <a:cubicBezTo>
                    <a:pt x="483" y="1589"/>
                    <a:pt x="483" y="1589"/>
                    <a:pt x="482" y="1584"/>
                  </a:cubicBezTo>
                  <a:cubicBezTo>
                    <a:pt x="464" y="1580"/>
                    <a:pt x="471" y="1567"/>
                    <a:pt x="479" y="1565"/>
                  </a:cubicBezTo>
                  <a:cubicBezTo>
                    <a:pt x="479" y="1565"/>
                    <a:pt x="478" y="1563"/>
                    <a:pt x="478" y="1561"/>
                  </a:cubicBezTo>
                  <a:cubicBezTo>
                    <a:pt x="469" y="1559"/>
                    <a:pt x="468" y="1555"/>
                    <a:pt x="468" y="1553"/>
                  </a:cubicBezTo>
                  <a:cubicBezTo>
                    <a:pt x="467" y="1548"/>
                    <a:pt x="467" y="1546"/>
                    <a:pt x="465" y="1546"/>
                  </a:cubicBezTo>
                  <a:cubicBezTo>
                    <a:pt x="463" y="1546"/>
                    <a:pt x="462" y="1546"/>
                    <a:pt x="459" y="1547"/>
                  </a:cubicBezTo>
                  <a:cubicBezTo>
                    <a:pt x="454" y="1548"/>
                    <a:pt x="449" y="1549"/>
                    <a:pt x="445" y="1549"/>
                  </a:cubicBezTo>
                  <a:cubicBezTo>
                    <a:pt x="443" y="1549"/>
                    <a:pt x="442" y="1549"/>
                    <a:pt x="441" y="1548"/>
                  </a:cubicBezTo>
                  <a:lnTo>
                    <a:pt x="450" y="1546"/>
                  </a:lnTo>
                  <a:cubicBezTo>
                    <a:pt x="458" y="1545"/>
                    <a:pt x="457" y="1538"/>
                    <a:pt x="456" y="1528"/>
                  </a:cubicBezTo>
                  <a:cubicBezTo>
                    <a:pt x="455" y="1517"/>
                    <a:pt x="454" y="1512"/>
                    <a:pt x="462" y="1508"/>
                  </a:cubicBezTo>
                  <a:lnTo>
                    <a:pt x="453" y="1508"/>
                  </a:lnTo>
                  <a:cubicBezTo>
                    <a:pt x="445" y="1507"/>
                    <a:pt x="444" y="1504"/>
                    <a:pt x="453" y="1503"/>
                  </a:cubicBezTo>
                  <a:cubicBezTo>
                    <a:pt x="460" y="1499"/>
                    <a:pt x="459" y="1490"/>
                    <a:pt x="449" y="1486"/>
                  </a:cubicBezTo>
                  <a:lnTo>
                    <a:pt x="449" y="1482"/>
                  </a:lnTo>
                  <a:cubicBezTo>
                    <a:pt x="465" y="1476"/>
                    <a:pt x="465" y="1470"/>
                    <a:pt x="447" y="1470"/>
                  </a:cubicBezTo>
                  <a:cubicBezTo>
                    <a:pt x="456" y="1469"/>
                    <a:pt x="455" y="1466"/>
                    <a:pt x="455" y="1464"/>
                  </a:cubicBezTo>
                  <a:cubicBezTo>
                    <a:pt x="446" y="1461"/>
                    <a:pt x="445" y="1451"/>
                    <a:pt x="453" y="1449"/>
                  </a:cubicBezTo>
                  <a:lnTo>
                    <a:pt x="453" y="1447"/>
                  </a:lnTo>
                  <a:cubicBezTo>
                    <a:pt x="444" y="1446"/>
                    <a:pt x="444" y="1444"/>
                    <a:pt x="442" y="1442"/>
                  </a:cubicBezTo>
                  <a:cubicBezTo>
                    <a:pt x="442" y="1439"/>
                    <a:pt x="442" y="1437"/>
                    <a:pt x="433" y="1436"/>
                  </a:cubicBezTo>
                  <a:cubicBezTo>
                    <a:pt x="425" y="1435"/>
                    <a:pt x="425" y="1433"/>
                    <a:pt x="425" y="1433"/>
                  </a:cubicBezTo>
                  <a:cubicBezTo>
                    <a:pt x="425" y="1432"/>
                    <a:pt x="426" y="1431"/>
                    <a:pt x="428" y="1431"/>
                  </a:cubicBezTo>
                  <a:cubicBezTo>
                    <a:pt x="431" y="1431"/>
                    <a:pt x="436" y="1432"/>
                    <a:pt x="441" y="1433"/>
                  </a:cubicBezTo>
                  <a:cubicBezTo>
                    <a:pt x="443" y="1433"/>
                    <a:pt x="444" y="1433"/>
                    <a:pt x="445" y="1433"/>
                  </a:cubicBezTo>
                  <a:cubicBezTo>
                    <a:pt x="449" y="1433"/>
                    <a:pt x="446" y="1428"/>
                    <a:pt x="431" y="1425"/>
                  </a:cubicBezTo>
                  <a:cubicBezTo>
                    <a:pt x="421" y="1422"/>
                    <a:pt x="416" y="1421"/>
                    <a:pt x="418" y="1421"/>
                  </a:cubicBezTo>
                  <a:cubicBezTo>
                    <a:pt x="419" y="1421"/>
                    <a:pt x="424" y="1422"/>
                    <a:pt x="431" y="1423"/>
                  </a:cubicBezTo>
                  <a:cubicBezTo>
                    <a:pt x="435" y="1423"/>
                    <a:pt x="438" y="1423"/>
                    <a:pt x="441" y="1423"/>
                  </a:cubicBezTo>
                  <a:cubicBezTo>
                    <a:pt x="445" y="1423"/>
                    <a:pt x="446" y="1422"/>
                    <a:pt x="440" y="1420"/>
                  </a:cubicBezTo>
                  <a:cubicBezTo>
                    <a:pt x="440" y="1420"/>
                    <a:pt x="439" y="1417"/>
                    <a:pt x="433" y="1417"/>
                  </a:cubicBezTo>
                  <a:cubicBezTo>
                    <a:pt x="432" y="1417"/>
                    <a:pt x="431" y="1417"/>
                    <a:pt x="430" y="1417"/>
                  </a:cubicBezTo>
                  <a:cubicBezTo>
                    <a:pt x="430" y="1415"/>
                    <a:pt x="430" y="1412"/>
                    <a:pt x="430" y="1410"/>
                  </a:cubicBezTo>
                  <a:cubicBezTo>
                    <a:pt x="437" y="1405"/>
                    <a:pt x="437" y="1402"/>
                    <a:pt x="437" y="1400"/>
                  </a:cubicBezTo>
                  <a:cubicBezTo>
                    <a:pt x="428" y="1399"/>
                    <a:pt x="428" y="1399"/>
                    <a:pt x="436" y="1394"/>
                  </a:cubicBezTo>
                  <a:cubicBezTo>
                    <a:pt x="441" y="1394"/>
                    <a:pt x="443" y="1393"/>
                    <a:pt x="440" y="1393"/>
                  </a:cubicBezTo>
                  <a:cubicBezTo>
                    <a:pt x="438" y="1393"/>
                    <a:pt x="433" y="1393"/>
                    <a:pt x="427" y="1394"/>
                  </a:cubicBezTo>
                  <a:cubicBezTo>
                    <a:pt x="419" y="1393"/>
                    <a:pt x="418" y="1391"/>
                    <a:pt x="426" y="1387"/>
                  </a:cubicBezTo>
                  <a:cubicBezTo>
                    <a:pt x="439" y="1385"/>
                    <a:pt x="442" y="1383"/>
                    <a:pt x="438" y="1383"/>
                  </a:cubicBezTo>
                  <a:cubicBezTo>
                    <a:pt x="437" y="1383"/>
                    <a:pt x="436" y="1383"/>
                    <a:pt x="435" y="1383"/>
                  </a:cubicBezTo>
                  <a:cubicBezTo>
                    <a:pt x="426" y="1382"/>
                    <a:pt x="425" y="1380"/>
                    <a:pt x="425" y="1380"/>
                  </a:cubicBezTo>
                  <a:cubicBezTo>
                    <a:pt x="433" y="1379"/>
                    <a:pt x="430" y="1357"/>
                    <a:pt x="427" y="1336"/>
                  </a:cubicBezTo>
                  <a:cubicBezTo>
                    <a:pt x="427" y="1335"/>
                    <a:pt x="423" y="1334"/>
                    <a:pt x="419" y="1334"/>
                  </a:cubicBezTo>
                  <a:cubicBezTo>
                    <a:pt x="416" y="1334"/>
                    <a:pt x="413" y="1334"/>
                    <a:pt x="410" y="1335"/>
                  </a:cubicBezTo>
                  <a:cubicBezTo>
                    <a:pt x="404" y="1336"/>
                    <a:pt x="401" y="1336"/>
                    <a:pt x="400" y="1336"/>
                  </a:cubicBezTo>
                  <a:cubicBezTo>
                    <a:pt x="399" y="1336"/>
                    <a:pt x="404" y="1335"/>
                    <a:pt x="409" y="1333"/>
                  </a:cubicBezTo>
                  <a:cubicBezTo>
                    <a:pt x="425" y="1328"/>
                    <a:pt x="431" y="1324"/>
                    <a:pt x="425" y="1324"/>
                  </a:cubicBezTo>
                  <a:cubicBezTo>
                    <a:pt x="423" y="1324"/>
                    <a:pt x="417" y="1325"/>
                    <a:pt x="409" y="1327"/>
                  </a:cubicBezTo>
                  <a:cubicBezTo>
                    <a:pt x="401" y="1330"/>
                    <a:pt x="397" y="1331"/>
                    <a:pt x="396" y="1331"/>
                  </a:cubicBezTo>
                  <a:cubicBezTo>
                    <a:pt x="395" y="1331"/>
                    <a:pt x="399" y="1329"/>
                    <a:pt x="408" y="1325"/>
                  </a:cubicBezTo>
                  <a:cubicBezTo>
                    <a:pt x="416" y="1322"/>
                    <a:pt x="416" y="1322"/>
                    <a:pt x="408" y="1320"/>
                  </a:cubicBezTo>
                  <a:cubicBezTo>
                    <a:pt x="406" y="1321"/>
                    <a:pt x="405" y="1321"/>
                    <a:pt x="404" y="1321"/>
                  </a:cubicBezTo>
                  <a:cubicBezTo>
                    <a:pt x="399" y="1321"/>
                    <a:pt x="400" y="1319"/>
                    <a:pt x="407" y="1318"/>
                  </a:cubicBezTo>
                  <a:cubicBezTo>
                    <a:pt x="415" y="1315"/>
                    <a:pt x="422" y="1311"/>
                    <a:pt x="417" y="1311"/>
                  </a:cubicBezTo>
                  <a:cubicBezTo>
                    <a:pt x="416" y="1311"/>
                    <a:pt x="415" y="1311"/>
                    <a:pt x="414" y="1311"/>
                  </a:cubicBezTo>
                  <a:cubicBezTo>
                    <a:pt x="414" y="1311"/>
                    <a:pt x="414" y="1309"/>
                    <a:pt x="422" y="1306"/>
                  </a:cubicBezTo>
                  <a:cubicBezTo>
                    <a:pt x="430" y="1303"/>
                    <a:pt x="421" y="1301"/>
                    <a:pt x="413" y="1300"/>
                  </a:cubicBezTo>
                  <a:cubicBezTo>
                    <a:pt x="395" y="1296"/>
                    <a:pt x="394" y="1294"/>
                    <a:pt x="412" y="1294"/>
                  </a:cubicBezTo>
                  <a:cubicBezTo>
                    <a:pt x="428" y="1292"/>
                    <a:pt x="420" y="1283"/>
                    <a:pt x="405" y="1283"/>
                  </a:cubicBezTo>
                  <a:cubicBezTo>
                    <a:pt x="404" y="1283"/>
                    <a:pt x="403" y="1283"/>
                    <a:pt x="402" y="1283"/>
                  </a:cubicBezTo>
                  <a:cubicBezTo>
                    <a:pt x="384" y="1283"/>
                    <a:pt x="384" y="1283"/>
                    <a:pt x="393" y="1282"/>
                  </a:cubicBezTo>
                  <a:cubicBezTo>
                    <a:pt x="401" y="1281"/>
                    <a:pt x="401" y="1278"/>
                    <a:pt x="401" y="1278"/>
                  </a:cubicBezTo>
                  <a:cubicBezTo>
                    <a:pt x="401" y="1276"/>
                    <a:pt x="400" y="1273"/>
                    <a:pt x="409" y="1272"/>
                  </a:cubicBezTo>
                  <a:cubicBezTo>
                    <a:pt x="409" y="1272"/>
                    <a:pt x="408" y="1270"/>
                    <a:pt x="399" y="1267"/>
                  </a:cubicBezTo>
                  <a:cubicBezTo>
                    <a:pt x="382" y="1264"/>
                    <a:pt x="389" y="1257"/>
                    <a:pt x="405" y="1251"/>
                  </a:cubicBezTo>
                  <a:lnTo>
                    <a:pt x="396" y="1248"/>
                  </a:lnTo>
                  <a:cubicBezTo>
                    <a:pt x="392" y="1248"/>
                    <a:pt x="389" y="1248"/>
                    <a:pt x="386" y="1248"/>
                  </a:cubicBezTo>
                  <a:cubicBezTo>
                    <a:pt x="377" y="1248"/>
                    <a:pt x="375" y="1247"/>
                    <a:pt x="387" y="1244"/>
                  </a:cubicBezTo>
                  <a:lnTo>
                    <a:pt x="395" y="1243"/>
                  </a:lnTo>
                  <a:lnTo>
                    <a:pt x="395" y="1243"/>
                  </a:lnTo>
                  <a:cubicBezTo>
                    <a:pt x="395" y="1243"/>
                    <a:pt x="394" y="1243"/>
                    <a:pt x="393" y="1243"/>
                  </a:cubicBezTo>
                  <a:cubicBezTo>
                    <a:pt x="379" y="1243"/>
                    <a:pt x="386" y="1233"/>
                    <a:pt x="402" y="1230"/>
                  </a:cubicBezTo>
                  <a:cubicBezTo>
                    <a:pt x="411" y="1228"/>
                    <a:pt x="411" y="1228"/>
                    <a:pt x="410" y="1226"/>
                  </a:cubicBezTo>
                  <a:lnTo>
                    <a:pt x="410" y="1226"/>
                  </a:lnTo>
                  <a:lnTo>
                    <a:pt x="402" y="1227"/>
                  </a:lnTo>
                  <a:cubicBezTo>
                    <a:pt x="396" y="1228"/>
                    <a:pt x="390" y="1229"/>
                    <a:pt x="387" y="1229"/>
                  </a:cubicBezTo>
                  <a:cubicBezTo>
                    <a:pt x="385" y="1229"/>
                    <a:pt x="384" y="1229"/>
                    <a:pt x="384" y="1228"/>
                  </a:cubicBezTo>
                  <a:cubicBezTo>
                    <a:pt x="384" y="1226"/>
                    <a:pt x="384" y="1224"/>
                    <a:pt x="392" y="1222"/>
                  </a:cubicBezTo>
                  <a:cubicBezTo>
                    <a:pt x="398" y="1219"/>
                    <a:pt x="405" y="1216"/>
                    <a:pt x="403" y="1216"/>
                  </a:cubicBezTo>
                  <a:cubicBezTo>
                    <a:pt x="403" y="1216"/>
                    <a:pt x="402" y="1216"/>
                    <a:pt x="400" y="1216"/>
                  </a:cubicBezTo>
                  <a:cubicBezTo>
                    <a:pt x="400" y="1216"/>
                    <a:pt x="400" y="1214"/>
                    <a:pt x="408" y="1209"/>
                  </a:cubicBezTo>
                  <a:cubicBezTo>
                    <a:pt x="408" y="1207"/>
                    <a:pt x="407" y="1205"/>
                    <a:pt x="407" y="1200"/>
                  </a:cubicBezTo>
                  <a:cubicBezTo>
                    <a:pt x="398" y="1199"/>
                    <a:pt x="396" y="1195"/>
                    <a:pt x="405" y="1194"/>
                  </a:cubicBezTo>
                  <a:cubicBezTo>
                    <a:pt x="405" y="1194"/>
                    <a:pt x="404" y="1188"/>
                    <a:pt x="395" y="1188"/>
                  </a:cubicBezTo>
                  <a:cubicBezTo>
                    <a:pt x="395" y="1182"/>
                    <a:pt x="394" y="1180"/>
                    <a:pt x="403" y="1179"/>
                  </a:cubicBezTo>
                  <a:cubicBezTo>
                    <a:pt x="411" y="1178"/>
                    <a:pt x="411" y="1178"/>
                    <a:pt x="403" y="1177"/>
                  </a:cubicBezTo>
                  <a:cubicBezTo>
                    <a:pt x="402" y="1177"/>
                    <a:pt x="400" y="1177"/>
                    <a:pt x="399" y="1177"/>
                  </a:cubicBezTo>
                  <a:cubicBezTo>
                    <a:pt x="394" y="1177"/>
                    <a:pt x="394" y="1175"/>
                    <a:pt x="393" y="1173"/>
                  </a:cubicBezTo>
                  <a:cubicBezTo>
                    <a:pt x="393" y="1171"/>
                    <a:pt x="393" y="1169"/>
                    <a:pt x="393" y="1169"/>
                  </a:cubicBezTo>
                  <a:cubicBezTo>
                    <a:pt x="389" y="1169"/>
                    <a:pt x="387" y="1170"/>
                    <a:pt x="386" y="1170"/>
                  </a:cubicBezTo>
                  <a:cubicBezTo>
                    <a:pt x="384" y="1170"/>
                    <a:pt x="384" y="1169"/>
                    <a:pt x="384" y="1168"/>
                  </a:cubicBezTo>
                  <a:cubicBezTo>
                    <a:pt x="384" y="1166"/>
                    <a:pt x="391" y="1157"/>
                    <a:pt x="391" y="1154"/>
                  </a:cubicBezTo>
                  <a:cubicBezTo>
                    <a:pt x="390" y="1151"/>
                    <a:pt x="390" y="1149"/>
                    <a:pt x="389" y="1149"/>
                  </a:cubicBezTo>
                  <a:cubicBezTo>
                    <a:pt x="387" y="1149"/>
                    <a:pt x="385" y="1150"/>
                    <a:pt x="382" y="1152"/>
                  </a:cubicBezTo>
                  <a:cubicBezTo>
                    <a:pt x="382" y="1153"/>
                    <a:pt x="380" y="1154"/>
                    <a:pt x="379" y="1154"/>
                  </a:cubicBezTo>
                  <a:cubicBezTo>
                    <a:pt x="378" y="1154"/>
                    <a:pt x="377" y="1153"/>
                    <a:pt x="381" y="1149"/>
                  </a:cubicBezTo>
                  <a:cubicBezTo>
                    <a:pt x="381" y="1147"/>
                    <a:pt x="389" y="1139"/>
                    <a:pt x="387" y="1131"/>
                  </a:cubicBezTo>
                  <a:cubicBezTo>
                    <a:pt x="386" y="1124"/>
                    <a:pt x="385" y="1123"/>
                    <a:pt x="382" y="1123"/>
                  </a:cubicBezTo>
                  <a:cubicBezTo>
                    <a:pt x="381" y="1123"/>
                    <a:pt x="379" y="1123"/>
                    <a:pt x="377" y="1123"/>
                  </a:cubicBezTo>
                  <a:cubicBezTo>
                    <a:pt x="371" y="1125"/>
                    <a:pt x="367" y="1126"/>
                    <a:pt x="365" y="1126"/>
                  </a:cubicBezTo>
                  <a:cubicBezTo>
                    <a:pt x="363" y="1126"/>
                    <a:pt x="367" y="1124"/>
                    <a:pt x="377" y="1121"/>
                  </a:cubicBezTo>
                  <a:cubicBezTo>
                    <a:pt x="390" y="1115"/>
                    <a:pt x="392" y="1112"/>
                    <a:pt x="389" y="1112"/>
                  </a:cubicBezTo>
                  <a:cubicBezTo>
                    <a:pt x="387" y="1112"/>
                    <a:pt x="386" y="1112"/>
                    <a:pt x="384" y="1113"/>
                  </a:cubicBezTo>
                  <a:cubicBezTo>
                    <a:pt x="375" y="1112"/>
                    <a:pt x="375" y="1112"/>
                    <a:pt x="375" y="1110"/>
                  </a:cubicBezTo>
                  <a:cubicBezTo>
                    <a:pt x="384" y="1108"/>
                    <a:pt x="383" y="1106"/>
                    <a:pt x="374" y="1103"/>
                  </a:cubicBezTo>
                  <a:cubicBezTo>
                    <a:pt x="374" y="1101"/>
                    <a:pt x="374" y="1101"/>
                    <a:pt x="382" y="1098"/>
                  </a:cubicBezTo>
                  <a:cubicBezTo>
                    <a:pt x="382" y="1098"/>
                    <a:pt x="382" y="1096"/>
                    <a:pt x="382" y="1094"/>
                  </a:cubicBezTo>
                  <a:cubicBezTo>
                    <a:pt x="364" y="1093"/>
                    <a:pt x="371" y="1077"/>
                    <a:pt x="379" y="1073"/>
                  </a:cubicBezTo>
                  <a:cubicBezTo>
                    <a:pt x="379" y="1073"/>
                    <a:pt x="377" y="1070"/>
                    <a:pt x="370" y="1069"/>
                  </a:cubicBezTo>
                  <a:cubicBezTo>
                    <a:pt x="366" y="1069"/>
                    <a:pt x="364" y="1069"/>
                    <a:pt x="362" y="1069"/>
                  </a:cubicBezTo>
                  <a:cubicBezTo>
                    <a:pt x="352" y="1069"/>
                    <a:pt x="355" y="1067"/>
                    <a:pt x="368" y="1065"/>
                  </a:cubicBezTo>
                  <a:cubicBezTo>
                    <a:pt x="385" y="1062"/>
                    <a:pt x="385" y="1062"/>
                    <a:pt x="368" y="1062"/>
                  </a:cubicBezTo>
                  <a:cubicBezTo>
                    <a:pt x="359" y="1061"/>
                    <a:pt x="357" y="1050"/>
                    <a:pt x="375" y="1049"/>
                  </a:cubicBezTo>
                  <a:lnTo>
                    <a:pt x="392" y="1047"/>
                  </a:lnTo>
                  <a:cubicBezTo>
                    <a:pt x="383" y="1046"/>
                    <a:pt x="382" y="1043"/>
                    <a:pt x="382" y="1043"/>
                  </a:cubicBezTo>
                  <a:cubicBezTo>
                    <a:pt x="381" y="1044"/>
                    <a:pt x="380" y="1044"/>
                    <a:pt x="379" y="1044"/>
                  </a:cubicBezTo>
                  <a:cubicBezTo>
                    <a:pt x="374" y="1044"/>
                    <a:pt x="374" y="1041"/>
                    <a:pt x="373" y="1036"/>
                  </a:cubicBezTo>
                  <a:cubicBezTo>
                    <a:pt x="372" y="1031"/>
                    <a:pt x="362" y="1023"/>
                    <a:pt x="362" y="1018"/>
                  </a:cubicBezTo>
                  <a:cubicBezTo>
                    <a:pt x="359" y="1012"/>
                    <a:pt x="362" y="1005"/>
                    <a:pt x="367" y="1003"/>
                  </a:cubicBezTo>
                  <a:cubicBezTo>
                    <a:pt x="367" y="1000"/>
                    <a:pt x="367" y="997"/>
                    <a:pt x="358" y="995"/>
                  </a:cubicBezTo>
                  <a:cubicBezTo>
                    <a:pt x="349" y="994"/>
                    <a:pt x="348" y="990"/>
                    <a:pt x="357" y="987"/>
                  </a:cubicBezTo>
                  <a:lnTo>
                    <a:pt x="356" y="985"/>
                  </a:lnTo>
                  <a:cubicBezTo>
                    <a:pt x="347" y="982"/>
                    <a:pt x="347" y="979"/>
                    <a:pt x="347" y="979"/>
                  </a:cubicBezTo>
                  <a:cubicBezTo>
                    <a:pt x="355" y="978"/>
                    <a:pt x="363" y="974"/>
                    <a:pt x="355" y="974"/>
                  </a:cubicBezTo>
                  <a:cubicBezTo>
                    <a:pt x="353" y="974"/>
                    <a:pt x="352" y="974"/>
                    <a:pt x="351" y="974"/>
                  </a:cubicBezTo>
                  <a:cubicBezTo>
                    <a:pt x="346" y="974"/>
                    <a:pt x="346" y="972"/>
                    <a:pt x="345" y="968"/>
                  </a:cubicBezTo>
                  <a:cubicBezTo>
                    <a:pt x="353" y="962"/>
                    <a:pt x="342" y="886"/>
                    <a:pt x="333" y="886"/>
                  </a:cubicBezTo>
                  <a:cubicBezTo>
                    <a:pt x="333" y="886"/>
                    <a:pt x="333" y="886"/>
                    <a:pt x="333" y="886"/>
                  </a:cubicBezTo>
                  <a:cubicBezTo>
                    <a:pt x="333" y="886"/>
                    <a:pt x="333" y="883"/>
                    <a:pt x="331" y="878"/>
                  </a:cubicBezTo>
                  <a:lnTo>
                    <a:pt x="330" y="872"/>
                  </a:lnTo>
                  <a:cubicBezTo>
                    <a:pt x="347" y="868"/>
                    <a:pt x="337" y="858"/>
                    <a:pt x="328" y="853"/>
                  </a:cubicBezTo>
                  <a:cubicBezTo>
                    <a:pt x="319" y="853"/>
                    <a:pt x="319" y="850"/>
                    <a:pt x="318" y="847"/>
                  </a:cubicBezTo>
                  <a:cubicBezTo>
                    <a:pt x="335" y="845"/>
                    <a:pt x="334" y="838"/>
                    <a:pt x="325" y="835"/>
                  </a:cubicBezTo>
                  <a:cubicBezTo>
                    <a:pt x="308" y="835"/>
                    <a:pt x="308" y="832"/>
                    <a:pt x="324" y="829"/>
                  </a:cubicBezTo>
                  <a:cubicBezTo>
                    <a:pt x="340" y="827"/>
                    <a:pt x="340" y="822"/>
                    <a:pt x="315" y="821"/>
                  </a:cubicBezTo>
                  <a:cubicBezTo>
                    <a:pt x="306" y="821"/>
                    <a:pt x="306" y="821"/>
                    <a:pt x="313" y="817"/>
                  </a:cubicBezTo>
                  <a:cubicBezTo>
                    <a:pt x="327" y="813"/>
                    <a:pt x="329" y="810"/>
                    <a:pt x="325" y="810"/>
                  </a:cubicBezTo>
                  <a:cubicBezTo>
                    <a:pt x="324" y="810"/>
                    <a:pt x="323" y="811"/>
                    <a:pt x="321" y="811"/>
                  </a:cubicBezTo>
                  <a:cubicBezTo>
                    <a:pt x="304" y="811"/>
                    <a:pt x="303" y="809"/>
                    <a:pt x="320" y="804"/>
                  </a:cubicBezTo>
                  <a:cubicBezTo>
                    <a:pt x="336" y="797"/>
                    <a:pt x="336" y="797"/>
                    <a:pt x="319" y="797"/>
                  </a:cubicBezTo>
                  <a:cubicBezTo>
                    <a:pt x="318" y="797"/>
                    <a:pt x="317" y="797"/>
                    <a:pt x="317" y="797"/>
                  </a:cubicBezTo>
                  <a:cubicBezTo>
                    <a:pt x="302" y="797"/>
                    <a:pt x="301" y="787"/>
                    <a:pt x="317" y="783"/>
                  </a:cubicBezTo>
                  <a:cubicBezTo>
                    <a:pt x="317" y="781"/>
                    <a:pt x="322" y="778"/>
                    <a:pt x="319" y="778"/>
                  </a:cubicBezTo>
                  <a:cubicBezTo>
                    <a:pt x="319" y="778"/>
                    <a:pt x="317" y="778"/>
                    <a:pt x="316" y="779"/>
                  </a:cubicBezTo>
                  <a:lnTo>
                    <a:pt x="325" y="774"/>
                  </a:lnTo>
                  <a:cubicBezTo>
                    <a:pt x="324" y="772"/>
                    <a:pt x="324" y="770"/>
                    <a:pt x="324" y="770"/>
                  </a:cubicBezTo>
                  <a:lnTo>
                    <a:pt x="315" y="771"/>
                  </a:lnTo>
                  <a:cubicBezTo>
                    <a:pt x="318" y="760"/>
                    <a:pt x="319" y="748"/>
                    <a:pt x="319" y="737"/>
                  </a:cubicBezTo>
                  <a:cubicBezTo>
                    <a:pt x="315" y="716"/>
                    <a:pt x="314" y="709"/>
                    <a:pt x="309" y="709"/>
                  </a:cubicBezTo>
                  <a:cubicBezTo>
                    <a:pt x="308" y="709"/>
                    <a:pt x="307" y="710"/>
                    <a:pt x="306" y="710"/>
                  </a:cubicBezTo>
                  <a:cubicBezTo>
                    <a:pt x="301" y="712"/>
                    <a:pt x="297" y="713"/>
                    <a:pt x="295" y="713"/>
                  </a:cubicBezTo>
                  <a:cubicBezTo>
                    <a:pt x="291" y="713"/>
                    <a:pt x="294" y="710"/>
                    <a:pt x="306" y="706"/>
                  </a:cubicBezTo>
                  <a:cubicBezTo>
                    <a:pt x="304" y="703"/>
                    <a:pt x="312" y="697"/>
                    <a:pt x="312" y="692"/>
                  </a:cubicBezTo>
                  <a:cubicBezTo>
                    <a:pt x="311" y="688"/>
                    <a:pt x="310" y="683"/>
                    <a:pt x="319" y="681"/>
                  </a:cubicBezTo>
                  <a:lnTo>
                    <a:pt x="318" y="679"/>
                  </a:lnTo>
                  <a:cubicBezTo>
                    <a:pt x="301" y="678"/>
                    <a:pt x="299" y="663"/>
                    <a:pt x="306" y="655"/>
                  </a:cubicBezTo>
                  <a:cubicBezTo>
                    <a:pt x="306" y="650"/>
                    <a:pt x="304" y="647"/>
                    <a:pt x="296" y="644"/>
                  </a:cubicBezTo>
                  <a:cubicBezTo>
                    <a:pt x="287" y="642"/>
                    <a:pt x="287" y="642"/>
                    <a:pt x="294" y="637"/>
                  </a:cubicBezTo>
                  <a:cubicBezTo>
                    <a:pt x="303" y="636"/>
                    <a:pt x="308" y="623"/>
                    <a:pt x="297" y="623"/>
                  </a:cubicBezTo>
                  <a:cubicBezTo>
                    <a:pt x="296" y="623"/>
                    <a:pt x="295" y="623"/>
                    <a:pt x="293" y="624"/>
                  </a:cubicBezTo>
                  <a:lnTo>
                    <a:pt x="301" y="619"/>
                  </a:lnTo>
                  <a:cubicBezTo>
                    <a:pt x="307" y="617"/>
                    <a:pt x="303" y="616"/>
                    <a:pt x="298" y="616"/>
                  </a:cubicBezTo>
                  <a:cubicBezTo>
                    <a:pt x="296" y="616"/>
                    <a:pt x="294" y="616"/>
                    <a:pt x="292" y="616"/>
                  </a:cubicBezTo>
                  <a:cubicBezTo>
                    <a:pt x="287" y="617"/>
                    <a:pt x="283" y="618"/>
                    <a:pt x="281" y="618"/>
                  </a:cubicBezTo>
                  <a:cubicBezTo>
                    <a:pt x="277" y="618"/>
                    <a:pt x="282" y="615"/>
                    <a:pt x="299" y="610"/>
                  </a:cubicBezTo>
                  <a:cubicBezTo>
                    <a:pt x="311" y="608"/>
                    <a:pt x="314" y="606"/>
                    <a:pt x="312" y="606"/>
                  </a:cubicBezTo>
                  <a:cubicBezTo>
                    <a:pt x="312" y="606"/>
                    <a:pt x="310" y="606"/>
                    <a:pt x="308" y="607"/>
                  </a:cubicBezTo>
                  <a:cubicBezTo>
                    <a:pt x="299" y="606"/>
                    <a:pt x="290" y="605"/>
                    <a:pt x="298" y="601"/>
                  </a:cubicBezTo>
                  <a:cubicBezTo>
                    <a:pt x="298" y="599"/>
                    <a:pt x="297" y="597"/>
                    <a:pt x="293" y="597"/>
                  </a:cubicBezTo>
                  <a:cubicBezTo>
                    <a:pt x="290" y="597"/>
                    <a:pt x="286" y="598"/>
                    <a:pt x="281" y="599"/>
                  </a:cubicBezTo>
                  <a:cubicBezTo>
                    <a:pt x="279" y="599"/>
                    <a:pt x="278" y="599"/>
                    <a:pt x="277" y="599"/>
                  </a:cubicBezTo>
                  <a:cubicBezTo>
                    <a:pt x="272" y="599"/>
                    <a:pt x="272" y="598"/>
                    <a:pt x="271" y="596"/>
                  </a:cubicBezTo>
                  <a:cubicBezTo>
                    <a:pt x="274" y="595"/>
                    <a:pt x="277" y="595"/>
                    <a:pt x="280" y="595"/>
                  </a:cubicBezTo>
                  <a:cubicBezTo>
                    <a:pt x="283" y="595"/>
                    <a:pt x="286" y="595"/>
                    <a:pt x="289" y="596"/>
                  </a:cubicBezTo>
                  <a:lnTo>
                    <a:pt x="289" y="596"/>
                  </a:lnTo>
                  <a:cubicBezTo>
                    <a:pt x="288" y="595"/>
                    <a:pt x="288" y="593"/>
                    <a:pt x="288" y="590"/>
                  </a:cubicBezTo>
                  <a:cubicBezTo>
                    <a:pt x="288" y="588"/>
                    <a:pt x="296" y="582"/>
                    <a:pt x="303" y="580"/>
                  </a:cubicBezTo>
                  <a:cubicBezTo>
                    <a:pt x="308" y="578"/>
                    <a:pt x="310" y="577"/>
                    <a:pt x="308" y="577"/>
                  </a:cubicBezTo>
                  <a:cubicBezTo>
                    <a:pt x="306" y="577"/>
                    <a:pt x="302" y="578"/>
                    <a:pt x="294" y="580"/>
                  </a:cubicBezTo>
                  <a:cubicBezTo>
                    <a:pt x="287" y="581"/>
                    <a:pt x="283" y="582"/>
                    <a:pt x="281" y="582"/>
                  </a:cubicBezTo>
                  <a:cubicBezTo>
                    <a:pt x="278" y="582"/>
                    <a:pt x="278" y="580"/>
                    <a:pt x="278" y="578"/>
                  </a:cubicBezTo>
                  <a:cubicBezTo>
                    <a:pt x="276" y="576"/>
                    <a:pt x="276" y="573"/>
                    <a:pt x="285" y="572"/>
                  </a:cubicBezTo>
                  <a:cubicBezTo>
                    <a:pt x="293" y="570"/>
                    <a:pt x="293" y="570"/>
                    <a:pt x="292" y="565"/>
                  </a:cubicBezTo>
                  <a:cubicBezTo>
                    <a:pt x="291" y="559"/>
                    <a:pt x="265" y="557"/>
                    <a:pt x="248" y="557"/>
                  </a:cubicBezTo>
                  <a:cubicBezTo>
                    <a:pt x="241" y="558"/>
                    <a:pt x="237" y="559"/>
                    <a:pt x="236" y="559"/>
                  </a:cubicBezTo>
                  <a:cubicBezTo>
                    <a:pt x="235" y="559"/>
                    <a:pt x="238" y="557"/>
                    <a:pt x="247" y="554"/>
                  </a:cubicBezTo>
                  <a:cubicBezTo>
                    <a:pt x="256" y="553"/>
                    <a:pt x="256" y="551"/>
                    <a:pt x="255" y="549"/>
                  </a:cubicBezTo>
                  <a:lnTo>
                    <a:pt x="255" y="549"/>
                  </a:lnTo>
                  <a:cubicBezTo>
                    <a:pt x="254" y="549"/>
                    <a:pt x="254" y="549"/>
                    <a:pt x="253" y="549"/>
                  </a:cubicBezTo>
                  <a:cubicBezTo>
                    <a:pt x="250" y="549"/>
                    <a:pt x="252" y="547"/>
                    <a:pt x="254" y="547"/>
                  </a:cubicBezTo>
                  <a:cubicBezTo>
                    <a:pt x="255" y="547"/>
                    <a:pt x="255" y="548"/>
                    <a:pt x="255" y="549"/>
                  </a:cubicBezTo>
                  <a:cubicBezTo>
                    <a:pt x="258" y="548"/>
                    <a:pt x="260" y="548"/>
                    <a:pt x="261" y="548"/>
                  </a:cubicBezTo>
                  <a:cubicBezTo>
                    <a:pt x="264" y="548"/>
                    <a:pt x="264" y="549"/>
                    <a:pt x="264" y="551"/>
                  </a:cubicBezTo>
                  <a:lnTo>
                    <a:pt x="273" y="550"/>
                  </a:lnTo>
                  <a:cubicBezTo>
                    <a:pt x="287" y="545"/>
                    <a:pt x="289" y="543"/>
                    <a:pt x="279" y="543"/>
                  </a:cubicBezTo>
                  <a:cubicBezTo>
                    <a:pt x="277" y="543"/>
                    <a:pt x="275" y="543"/>
                    <a:pt x="272" y="543"/>
                  </a:cubicBezTo>
                  <a:cubicBezTo>
                    <a:pt x="263" y="542"/>
                    <a:pt x="263" y="542"/>
                    <a:pt x="271" y="539"/>
                  </a:cubicBezTo>
                  <a:cubicBezTo>
                    <a:pt x="278" y="535"/>
                    <a:pt x="285" y="532"/>
                    <a:pt x="281" y="532"/>
                  </a:cubicBezTo>
                  <a:cubicBezTo>
                    <a:pt x="281" y="532"/>
                    <a:pt x="280" y="532"/>
                    <a:pt x="279" y="532"/>
                  </a:cubicBezTo>
                  <a:cubicBezTo>
                    <a:pt x="279" y="532"/>
                    <a:pt x="278" y="527"/>
                    <a:pt x="287" y="524"/>
                  </a:cubicBezTo>
                  <a:cubicBezTo>
                    <a:pt x="286" y="520"/>
                    <a:pt x="285" y="518"/>
                    <a:pt x="282" y="518"/>
                  </a:cubicBezTo>
                  <a:cubicBezTo>
                    <a:pt x="280" y="518"/>
                    <a:pt x="279" y="518"/>
                    <a:pt x="276" y="518"/>
                  </a:cubicBezTo>
                  <a:cubicBezTo>
                    <a:pt x="275" y="519"/>
                    <a:pt x="274" y="519"/>
                    <a:pt x="273" y="519"/>
                  </a:cubicBezTo>
                  <a:cubicBezTo>
                    <a:pt x="268" y="519"/>
                    <a:pt x="267" y="517"/>
                    <a:pt x="267" y="515"/>
                  </a:cubicBezTo>
                  <a:cubicBezTo>
                    <a:pt x="267" y="513"/>
                    <a:pt x="267" y="511"/>
                    <a:pt x="262" y="511"/>
                  </a:cubicBezTo>
                  <a:cubicBezTo>
                    <a:pt x="261" y="511"/>
                    <a:pt x="260" y="511"/>
                    <a:pt x="258" y="512"/>
                  </a:cubicBezTo>
                  <a:cubicBezTo>
                    <a:pt x="257" y="512"/>
                    <a:pt x="255" y="512"/>
                    <a:pt x="253" y="512"/>
                  </a:cubicBezTo>
                  <a:cubicBezTo>
                    <a:pt x="247" y="512"/>
                    <a:pt x="241" y="511"/>
                    <a:pt x="241" y="507"/>
                  </a:cubicBezTo>
                  <a:cubicBezTo>
                    <a:pt x="232" y="504"/>
                    <a:pt x="232" y="504"/>
                    <a:pt x="248" y="499"/>
                  </a:cubicBezTo>
                  <a:cubicBezTo>
                    <a:pt x="256" y="497"/>
                    <a:pt x="256" y="495"/>
                    <a:pt x="255" y="493"/>
                  </a:cubicBezTo>
                  <a:cubicBezTo>
                    <a:pt x="255" y="493"/>
                    <a:pt x="255" y="490"/>
                    <a:pt x="263" y="487"/>
                  </a:cubicBezTo>
                  <a:cubicBezTo>
                    <a:pt x="267" y="485"/>
                    <a:pt x="267" y="484"/>
                    <a:pt x="265" y="484"/>
                  </a:cubicBezTo>
                  <a:cubicBezTo>
                    <a:pt x="263" y="484"/>
                    <a:pt x="259" y="485"/>
                    <a:pt x="254" y="486"/>
                  </a:cubicBezTo>
                  <a:lnTo>
                    <a:pt x="237" y="489"/>
                  </a:lnTo>
                  <a:cubicBezTo>
                    <a:pt x="237" y="486"/>
                    <a:pt x="254" y="481"/>
                    <a:pt x="262" y="479"/>
                  </a:cubicBezTo>
                  <a:cubicBezTo>
                    <a:pt x="272" y="476"/>
                    <a:pt x="276" y="475"/>
                    <a:pt x="274" y="475"/>
                  </a:cubicBezTo>
                  <a:cubicBezTo>
                    <a:pt x="273" y="475"/>
                    <a:pt x="269" y="476"/>
                    <a:pt x="262" y="477"/>
                  </a:cubicBezTo>
                  <a:cubicBezTo>
                    <a:pt x="259" y="478"/>
                    <a:pt x="257" y="478"/>
                    <a:pt x="254" y="478"/>
                  </a:cubicBezTo>
                  <a:cubicBezTo>
                    <a:pt x="250" y="478"/>
                    <a:pt x="247" y="476"/>
                    <a:pt x="253" y="471"/>
                  </a:cubicBezTo>
                  <a:cubicBezTo>
                    <a:pt x="252" y="467"/>
                    <a:pt x="251" y="462"/>
                    <a:pt x="260" y="461"/>
                  </a:cubicBezTo>
                  <a:cubicBezTo>
                    <a:pt x="267" y="457"/>
                    <a:pt x="258" y="456"/>
                    <a:pt x="258" y="456"/>
                  </a:cubicBezTo>
                  <a:cubicBezTo>
                    <a:pt x="250" y="456"/>
                    <a:pt x="250" y="453"/>
                    <a:pt x="257" y="444"/>
                  </a:cubicBezTo>
                  <a:cubicBezTo>
                    <a:pt x="267" y="434"/>
                    <a:pt x="270" y="431"/>
                    <a:pt x="266" y="431"/>
                  </a:cubicBezTo>
                  <a:cubicBezTo>
                    <a:pt x="264" y="431"/>
                    <a:pt x="261" y="432"/>
                    <a:pt x="255" y="433"/>
                  </a:cubicBezTo>
                  <a:cubicBezTo>
                    <a:pt x="251" y="434"/>
                    <a:pt x="248" y="434"/>
                    <a:pt x="246" y="434"/>
                  </a:cubicBezTo>
                  <a:cubicBezTo>
                    <a:pt x="244" y="434"/>
                    <a:pt x="245" y="433"/>
                    <a:pt x="255" y="430"/>
                  </a:cubicBezTo>
                  <a:cubicBezTo>
                    <a:pt x="263" y="426"/>
                    <a:pt x="254" y="425"/>
                    <a:pt x="245" y="422"/>
                  </a:cubicBezTo>
                  <a:cubicBezTo>
                    <a:pt x="234" y="422"/>
                    <a:pt x="223" y="424"/>
                    <a:pt x="211" y="426"/>
                  </a:cubicBezTo>
                  <a:cubicBezTo>
                    <a:pt x="205" y="427"/>
                    <a:pt x="201" y="428"/>
                    <a:pt x="199" y="428"/>
                  </a:cubicBezTo>
                  <a:cubicBezTo>
                    <a:pt x="196" y="428"/>
                    <a:pt x="198" y="426"/>
                    <a:pt x="202" y="423"/>
                  </a:cubicBezTo>
                  <a:cubicBezTo>
                    <a:pt x="201" y="421"/>
                    <a:pt x="209" y="416"/>
                    <a:pt x="218" y="415"/>
                  </a:cubicBezTo>
                  <a:cubicBezTo>
                    <a:pt x="220" y="415"/>
                    <a:pt x="221" y="415"/>
                    <a:pt x="222" y="415"/>
                  </a:cubicBezTo>
                  <a:cubicBezTo>
                    <a:pt x="226" y="415"/>
                    <a:pt x="227" y="416"/>
                    <a:pt x="227" y="416"/>
                  </a:cubicBezTo>
                  <a:lnTo>
                    <a:pt x="227" y="419"/>
                  </a:lnTo>
                  <a:cubicBezTo>
                    <a:pt x="236" y="416"/>
                    <a:pt x="244" y="415"/>
                    <a:pt x="243" y="411"/>
                  </a:cubicBezTo>
                  <a:cubicBezTo>
                    <a:pt x="249" y="408"/>
                    <a:pt x="250" y="405"/>
                    <a:pt x="247" y="405"/>
                  </a:cubicBezTo>
                  <a:cubicBezTo>
                    <a:pt x="246" y="405"/>
                    <a:pt x="245" y="406"/>
                    <a:pt x="243" y="406"/>
                  </a:cubicBezTo>
                  <a:cubicBezTo>
                    <a:pt x="248" y="404"/>
                    <a:pt x="251" y="398"/>
                    <a:pt x="250" y="393"/>
                  </a:cubicBezTo>
                  <a:cubicBezTo>
                    <a:pt x="247" y="387"/>
                    <a:pt x="250" y="380"/>
                    <a:pt x="255" y="377"/>
                  </a:cubicBezTo>
                  <a:cubicBezTo>
                    <a:pt x="254" y="373"/>
                    <a:pt x="254" y="371"/>
                    <a:pt x="250" y="371"/>
                  </a:cubicBezTo>
                  <a:cubicBezTo>
                    <a:pt x="249" y="371"/>
                    <a:pt x="248" y="371"/>
                    <a:pt x="246" y="371"/>
                  </a:cubicBezTo>
                  <a:cubicBezTo>
                    <a:pt x="240" y="373"/>
                    <a:pt x="236" y="373"/>
                    <a:pt x="234" y="373"/>
                  </a:cubicBezTo>
                  <a:cubicBezTo>
                    <a:pt x="230" y="373"/>
                    <a:pt x="232" y="372"/>
                    <a:pt x="237" y="370"/>
                  </a:cubicBezTo>
                  <a:cubicBezTo>
                    <a:pt x="254" y="366"/>
                    <a:pt x="257" y="334"/>
                    <a:pt x="241" y="334"/>
                  </a:cubicBezTo>
                  <a:cubicBezTo>
                    <a:pt x="241" y="334"/>
                    <a:pt x="241" y="334"/>
                    <a:pt x="241" y="334"/>
                  </a:cubicBezTo>
                  <a:lnTo>
                    <a:pt x="239" y="330"/>
                  </a:lnTo>
                  <a:cubicBezTo>
                    <a:pt x="247" y="323"/>
                    <a:pt x="245" y="310"/>
                    <a:pt x="236" y="309"/>
                  </a:cubicBezTo>
                  <a:cubicBezTo>
                    <a:pt x="236" y="309"/>
                    <a:pt x="236" y="306"/>
                    <a:pt x="235" y="301"/>
                  </a:cubicBezTo>
                  <a:cubicBezTo>
                    <a:pt x="243" y="295"/>
                    <a:pt x="243" y="293"/>
                    <a:pt x="234" y="292"/>
                  </a:cubicBezTo>
                  <a:cubicBezTo>
                    <a:pt x="232" y="292"/>
                    <a:pt x="230" y="291"/>
                    <a:pt x="228" y="291"/>
                  </a:cubicBezTo>
                  <a:cubicBezTo>
                    <a:pt x="225" y="291"/>
                    <a:pt x="223" y="292"/>
                    <a:pt x="222" y="292"/>
                  </a:cubicBezTo>
                  <a:cubicBezTo>
                    <a:pt x="221" y="292"/>
                    <a:pt x="222" y="291"/>
                    <a:pt x="225" y="291"/>
                  </a:cubicBezTo>
                  <a:cubicBezTo>
                    <a:pt x="234" y="290"/>
                    <a:pt x="233" y="285"/>
                    <a:pt x="232" y="276"/>
                  </a:cubicBezTo>
                  <a:cubicBezTo>
                    <a:pt x="230" y="270"/>
                    <a:pt x="230" y="268"/>
                    <a:pt x="228" y="268"/>
                  </a:cubicBezTo>
                  <a:cubicBezTo>
                    <a:pt x="227" y="268"/>
                    <a:pt x="225" y="269"/>
                    <a:pt x="221" y="270"/>
                  </a:cubicBezTo>
                  <a:cubicBezTo>
                    <a:pt x="211" y="261"/>
                    <a:pt x="220" y="260"/>
                    <a:pt x="228" y="259"/>
                  </a:cubicBezTo>
                  <a:cubicBezTo>
                    <a:pt x="243" y="258"/>
                    <a:pt x="245" y="255"/>
                    <a:pt x="232" y="255"/>
                  </a:cubicBezTo>
                  <a:cubicBezTo>
                    <a:pt x="228" y="255"/>
                    <a:pt x="224" y="255"/>
                    <a:pt x="219" y="256"/>
                  </a:cubicBezTo>
                  <a:cubicBezTo>
                    <a:pt x="218" y="256"/>
                    <a:pt x="216" y="256"/>
                    <a:pt x="215" y="256"/>
                  </a:cubicBezTo>
                  <a:cubicBezTo>
                    <a:pt x="202" y="256"/>
                    <a:pt x="202" y="251"/>
                    <a:pt x="210" y="250"/>
                  </a:cubicBezTo>
                  <a:cubicBezTo>
                    <a:pt x="212" y="250"/>
                    <a:pt x="213" y="250"/>
                    <a:pt x="214" y="250"/>
                  </a:cubicBezTo>
                  <a:cubicBezTo>
                    <a:pt x="218" y="250"/>
                    <a:pt x="219" y="252"/>
                    <a:pt x="219" y="254"/>
                  </a:cubicBezTo>
                  <a:lnTo>
                    <a:pt x="236" y="250"/>
                  </a:lnTo>
                  <a:cubicBezTo>
                    <a:pt x="236" y="248"/>
                    <a:pt x="236" y="248"/>
                    <a:pt x="227" y="247"/>
                  </a:cubicBezTo>
                  <a:cubicBezTo>
                    <a:pt x="227" y="247"/>
                    <a:pt x="227" y="245"/>
                    <a:pt x="218" y="245"/>
                  </a:cubicBezTo>
                  <a:cubicBezTo>
                    <a:pt x="216" y="244"/>
                    <a:pt x="214" y="244"/>
                    <a:pt x="212" y="244"/>
                  </a:cubicBezTo>
                  <a:cubicBezTo>
                    <a:pt x="205" y="244"/>
                    <a:pt x="198" y="246"/>
                    <a:pt x="192" y="249"/>
                  </a:cubicBezTo>
                  <a:cubicBezTo>
                    <a:pt x="189" y="250"/>
                    <a:pt x="188" y="251"/>
                    <a:pt x="186" y="251"/>
                  </a:cubicBezTo>
                  <a:cubicBezTo>
                    <a:pt x="184" y="251"/>
                    <a:pt x="184" y="249"/>
                    <a:pt x="184" y="248"/>
                  </a:cubicBezTo>
                  <a:cubicBezTo>
                    <a:pt x="190" y="243"/>
                    <a:pt x="197" y="241"/>
                    <a:pt x="205" y="241"/>
                  </a:cubicBezTo>
                  <a:cubicBezTo>
                    <a:pt x="206" y="241"/>
                    <a:pt x="208" y="241"/>
                    <a:pt x="209" y="241"/>
                  </a:cubicBezTo>
                  <a:cubicBezTo>
                    <a:pt x="209" y="242"/>
                    <a:pt x="210" y="242"/>
                    <a:pt x="211" y="242"/>
                  </a:cubicBezTo>
                  <a:cubicBezTo>
                    <a:pt x="214" y="242"/>
                    <a:pt x="220" y="241"/>
                    <a:pt x="226" y="240"/>
                  </a:cubicBezTo>
                  <a:cubicBezTo>
                    <a:pt x="233" y="239"/>
                    <a:pt x="218" y="231"/>
                    <a:pt x="202" y="231"/>
                  </a:cubicBezTo>
                  <a:cubicBezTo>
                    <a:pt x="201" y="231"/>
                    <a:pt x="200" y="231"/>
                    <a:pt x="199" y="231"/>
                  </a:cubicBezTo>
                  <a:lnTo>
                    <a:pt x="207" y="229"/>
                  </a:lnTo>
                  <a:cubicBezTo>
                    <a:pt x="216" y="228"/>
                    <a:pt x="215" y="223"/>
                    <a:pt x="214" y="219"/>
                  </a:cubicBezTo>
                  <a:cubicBezTo>
                    <a:pt x="214" y="215"/>
                    <a:pt x="213" y="212"/>
                    <a:pt x="209" y="212"/>
                  </a:cubicBezTo>
                  <a:cubicBezTo>
                    <a:pt x="208" y="212"/>
                    <a:pt x="207" y="213"/>
                    <a:pt x="205" y="213"/>
                  </a:cubicBezTo>
                  <a:cubicBezTo>
                    <a:pt x="199" y="214"/>
                    <a:pt x="195" y="215"/>
                    <a:pt x="192" y="215"/>
                  </a:cubicBezTo>
                  <a:cubicBezTo>
                    <a:pt x="189" y="215"/>
                    <a:pt x="188" y="214"/>
                    <a:pt x="188" y="213"/>
                  </a:cubicBezTo>
                  <a:cubicBezTo>
                    <a:pt x="188" y="215"/>
                    <a:pt x="180" y="218"/>
                    <a:pt x="171" y="219"/>
                  </a:cubicBezTo>
                  <a:cubicBezTo>
                    <a:pt x="175" y="214"/>
                    <a:pt x="181" y="211"/>
                    <a:pt x="187" y="209"/>
                  </a:cubicBezTo>
                  <a:cubicBezTo>
                    <a:pt x="202" y="201"/>
                    <a:pt x="210" y="195"/>
                    <a:pt x="209" y="185"/>
                  </a:cubicBezTo>
                  <a:cubicBezTo>
                    <a:pt x="207" y="180"/>
                    <a:pt x="209" y="173"/>
                    <a:pt x="215" y="170"/>
                  </a:cubicBezTo>
                  <a:cubicBezTo>
                    <a:pt x="215" y="166"/>
                    <a:pt x="215" y="164"/>
                    <a:pt x="210" y="164"/>
                  </a:cubicBezTo>
                  <a:cubicBezTo>
                    <a:pt x="209" y="164"/>
                    <a:pt x="207" y="164"/>
                    <a:pt x="206" y="164"/>
                  </a:cubicBezTo>
                  <a:lnTo>
                    <a:pt x="205" y="159"/>
                  </a:lnTo>
                  <a:cubicBezTo>
                    <a:pt x="213" y="156"/>
                    <a:pt x="213" y="152"/>
                    <a:pt x="206" y="152"/>
                  </a:cubicBezTo>
                  <a:cubicBezTo>
                    <a:pt x="205" y="152"/>
                    <a:pt x="204" y="153"/>
                    <a:pt x="204" y="153"/>
                  </a:cubicBezTo>
                  <a:cubicBezTo>
                    <a:pt x="196" y="152"/>
                    <a:pt x="204" y="148"/>
                    <a:pt x="204" y="146"/>
                  </a:cubicBezTo>
                  <a:cubicBezTo>
                    <a:pt x="212" y="142"/>
                    <a:pt x="216" y="140"/>
                    <a:pt x="214" y="140"/>
                  </a:cubicBezTo>
                  <a:cubicBezTo>
                    <a:pt x="213" y="140"/>
                    <a:pt x="206" y="142"/>
                    <a:pt x="195" y="145"/>
                  </a:cubicBezTo>
                  <a:cubicBezTo>
                    <a:pt x="186" y="146"/>
                    <a:pt x="178" y="153"/>
                    <a:pt x="179" y="155"/>
                  </a:cubicBezTo>
                  <a:lnTo>
                    <a:pt x="180" y="162"/>
                  </a:lnTo>
                  <a:lnTo>
                    <a:pt x="170" y="156"/>
                  </a:lnTo>
                  <a:cubicBezTo>
                    <a:pt x="170" y="154"/>
                    <a:pt x="163" y="151"/>
                    <a:pt x="156" y="151"/>
                  </a:cubicBezTo>
                  <a:cubicBezTo>
                    <a:pt x="154" y="151"/>
                    <a:pt x="153" y="151"/>
                    <a:pt x="152" y="152"/>
                  </a:cubicBezTo>
                  <a:cubicBezTo>
                    <a:pt x="152" y="152"/>
                    <a:pt x="148" y="153"/>
                    <a:pt x="146" y="153"/>
                  </a:cubicBezTo>
                  <a:cubicBezTo>
                    <a:pt x="145" y="153"/>
                    <a:pt x="144" y="152"/>
                    <a:pt x="144" y="152"/>
                  </a:cubicBezTo>
                  <a:lnTo>
                    <a:pt x="161" y="148"/>
                  </a:lnTo>
                  <a:cubicBezTo>
                    <a:pt x="169" y="148"/>
                    <a:pt x="178" y="148"/>
                    <a:pt x="186" y="146"/>
                  </a:cubicBezTo>
                  <a:cubicBezTo>
                    <a:pt x="200" y="141"/>
                    <a:pt x="207" y="134"/>
                    <a:pt x="198" y="134"/>
                  </a:cubicBezTo>
                  <a:cubicBezTo>
                    <a:pt x="197" y="134"/>
                    <a:pt x="195" y="134"/>
                    <a:pt x="193" y="135"/>
                  </a:cubicBezTo>
                  <a:cubicBezTo>
                    <a:pt x="192" y="132"/>
                    <a:pt x="192" y="132"/>
                    <a:pt x="200" y="129"/>
                  </a:cubicBezTo>
                  <a:cubicBezTo>
                    <a:pt x="209" y="128"/>
                    <a:pt x="209" y="126"/>
                    <a:pt x="191" y="126"/>
                  </a:cubicBezTo>
                  <a:cubicBezTo>
                    <a:pt x="188" y="126"/>
                    <a:pt x="186" y="126"/>
                    <a:pt x="184" y="126"/>
                  </a:cubicBezTo>
                  <a:cubicBezTo>
                    <a:pt x="175" y="126"/>
                    <a:pt x="177" y="124"/>
                    <a:pt x="190" y="119"/>
                  </a:cubicBezTo>
                  <a:cubicBezTo>
                    <a:pt x="206" y="112"/>
                    <a:pt x="205" y="103"/>
                    <a:pt x="198" y="103"/>
                  </a:cubicBezTo>
                  <a:cubicBezTo>
                    <a:pt x="198" y="103"/>
                    <a:pt x="197" y="103"/>
                    <a:pt x="197" y="103"/>
                  </a:cubicBezTo>
                  <a:cubicBezTo>
                    <a:pt x="194" y="104"/>
                    <a:pt x="192" y="104"/>
                    <a:pt x="190" y="104"/>
                  </a:cubicBezTo>
                  <a:cubicBezTo>
                    <a:pt x="180" y="104"/>
                    <a:pt x="180" y="98"/>
                    <a:pt x="187" y="95"/>
                  </a:cubicBezTo>
                  <a:cubicBezTo>
                    <a:pt x="195" y="92"/>
                    <a:pt x="195" y="89"/>
                    <a:pt x="186" y="89"/>
                  </a:cubicBezTo>
                  <a:cubicBezTo>
                    <a:pt x="195" y="86"/>
                    <a:pt x="202" y="83"/>
                    <a:pt x="193" y="82"/>
                  </a:cubicBezTo>
                  <a:cubicBezTo>
                    <a:pt x="193" y="82"/>
                    <a:pt x="193" y="81"/>
                    <a:pt x="192" y="81"/>
                  </a:cubicBezTo>
                  <a:cubicBezTo>
                    <a:pt x="191" y="81"/>
                    <a:pt x="190" y="82"/>
                    <a:pt x="186" y="84"/>
                  </a:cubicBezTo>
                  <a:lnTo>
                    <a:pt x="168" y="82"/>
                  </a:lnTo>
                  <a:cubicBezTo>
                    <a:pt x="168" y="84"/>
                    <a:pt x="160" y="85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7"/>
                    <a:pt x="174" y="69"/>
                  </a:cubicBezTo>
                  <a:lnTo>
                    <a:pt x="190" y="61"/>
                  </a:lnTo>
                  <a:lnTo>
                    <a:pt x="173" y="64"/>
                  </a:lnTo>
                  <a:cubicBezTo>
                    <a:pt x="173" y="62"/>
                    <a:pt x="172" y="60"/>
                    <a:pt x="181" y="58"/>
                  </a:cubicBezTo>
                  <a:cubicBezTo>
                    <a:pt x="189" y="56"/>
                    <a:pt x="189" y="56"/>
                    <a:pt x="189" y="54"/>
                  </a:cubicBezTo>
                  <a:cubicBezTo>
                    <a:pt x="189" y="54"/>
                    <a:pt x="189" y="53"/>
                    <a:pt x="184" y="53"/>
                  </a:cubicBezTo>
                  <a:cubicBezTo>
                    <a:pt x="183" y="53"/>
                    <a:pt x="182" y="53"/>
                    <a:pt x="180" y="53"/>
                  </a:cubicBezTo>
                  <a:cubicBezTo>
                    <a:pt x="172" y="55"/>
                    <a:pt x="167" y="55"/>
                    <a:pt x="166" y="55"/>
                  </a:cubicBezTo>
                  <a:cubicBezTo>
                    <a:pt x="165" y="55"/>
                    <a:pt x="168" y="55"/>
                    <a:pt x="172" y="53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60" y="47"/>
                    <a:pt x="158" y="47"/>
                  </a:cubicBezTo>
                  <a:cubicBezTo>
                    <a:pt x="157" y="47"/>
                    <a:pt x="161" y="46"/>
                    <a:pt x="170" y="43"/>
                  </a:cubicBezTo>
                  <a:cubicBezTo>
                    <a:pt x="179" y="42"/>
                    <a:pt x="187" y="37"/>
                    <a:pt x="187" y="35"/>
                  </a:cubicBezTo>
                  <a:lnTo>
                    <a:pt x="187" y="35"/>
                  </a:lnTo>
                  <a:lnTo>
                    <a:pt x="178" y="37"/>
                  </a:lnTo>
                  <a:cubicBezTo>
                    <a:pt x="173" y="38"/>
                    <a:pt x="170" y="38"/>
                    <a:pt x="167" y="38"/>
                  </a:cubicBezTo>
                  <a:cubicBezTo>
                    <a:pt x="162" y="38"/>
                    <a:pt x="163" y="36"/>
                    <a:pt x="169" y="34"/>
                  </a:cubicBezTo>
                  <a:cubicBezTo>
                    <a:pt x="177" y="33"/>
                    <a:pt x="177" y="29"/>
                    <a:pt x="168" y="27"/>
                  </a:cubicBezTo>
                  <a:cubicBezTo>
                    <a:pt x="167" y="21"/>
                    <a:pt x="167" y="19"/>
                    <a:pt x="175" y="18"/>
                  </a:cubicBezTo>
                  <a:cubicBezTo>
                    <a:pt x="186" y="16"/>
                    <a:pt x="190" y="15"/>
                    <a:pt x="187" y="15"/>
                  </a:cubicBezTo>
                  <a:cubicBezTo>
                    <a:pt x="185" y="15"/>
                    <a:pt x="181" y="15"/>
                    <a:pt x="174" y="16"/>
                  </a:cubicBezTo>
                  <a:cubicBezTo>
                    <a:pt x="165" y="15"/>
                    <a:pt x="165" y="15"/>
                    <a:pt x="173" y="9"/>
                  </a:cubicBezTo>
                  <a:cubicBezTo>
                    <a:pt x="181" y="5"/>
                    <a:pt x="181" y="5"/>
                    <a:pt x="173" y="5"/>
                  </a:cubicBezTo>
                  <a:cubicBezTo>
                    <a:pt x="156" y="7"/>
                    <a:pt x="147" y="9"/>
                    <a:pt x="147" y="11"/>
                  </a:cubicBezTo>
                  <a:cubicBezTo>
                    <a:pt x="149" y="14"/>
                    <a:pt x="149" y="14"/>
                    <a:pt x="140" y="15"/>
                  </a:cubicBezTo>
                  <a:cubicBezTo>
                    <a:pt x="140" y="15"/>
                    <a:pt x="140" y="12"/>
                    <a:pt x="140" y="10"/>
                  </a:cubicBezTo>
                  <a:cubicBezTo>
                    <a:pt x="138" y="8"/>
                    <a:pt x="138" y="6"/>
                    <a:pt x="129" y="2"/>
                  </a:cubicBezTo>
                  <a:cubicBezTo>
                    <a:pt x="127" y="1"/>
                    <a:pt x="124" y="1"/>
                    <a:pt x="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4" name="Google Shape;9014;p33"/>
            <p:cNvSpPr/>
            <p:nvPr/>
          </p:nvSpPr>
          <p:spPr>
            <a:xfrm>
              <a:off x="1873681" y="2583843"/>
              <a:ext cx="52344" cy="202482"/>
            </a:xfrm>
            <a:custGeom>
              <a:avLst/>
              <a:gdLst/>
              <a:ahLst/>
              <a:cxnLst/>
              <a:rect l="l" t="t" r="r" b="b"/>
              <a:pathLst>
                <a:path w="524" h="2027" extrusionOk="0">
                  <a:moveTo>
                    <a:pt x="152" y="41"/>
                  </a:moveTo>
                  <a:cubicBezTo>
                    <a:pt x="157" y="41"/>
                    <a:pt x="157" y="43"/>
                    <a:pt x="157" y="45"/>
                  </a:cubicBezTo>
                  <a:cubicBezTo>
                    <a:pt x="157" y="47"/>
                    <a:pt x="157" y="47"/>
                    <a:pt x="148" y="48"/>
                  </a:cubicBezTo>
                  <a:cubicBezTo>
                    <a:pt x="148" y="48"/>
                    <a:pt x="140" y="47"/>
                    <a:pt x="140" y="44"/>
                  </a:cubicBezTo>
                  <a:lnTo>
                    <a:pt x="148" y="41"/>
                  </a:lnTo>
                  <a:cubicBezTo>
                    <a:pt x="150" y="41"/>
                    <a:pt x="151" y="41"/>
                    <a:pt x="152" y="41"/>
                  </a:cubicBezTo>
                  <a:close/>
                  <a:moveTo>
                    <a:pt x="21" y="48"/>
                  </a:moveTo>
                  <a:cubicBezTo>
                    <a:pt x="18" y="48"/>
                    <a:pt x="15" y="49"/>
                    <a:pt x="13" y="49"/>
                  </a:cubicBezTo>
                  <a:lnTo>
                    <a:pt x="13" y="51"/>
                  </a:lnTo>
                  <a:cubicBezTo>
                    <a:pt x="13" y="52"/>
                    <a:pt x="14" y="53"/>
                    <a:pt x="17" y="53"/>
                  </a:cubicBezTo>
                  <a:cubicBezTo>
                    <a:pt x="20" y="53"/>
                    <a:pt x="25" y="52"/>
                    <a:pt x="29" y="51"/>
                  </a:cubicBezTo>
                  <a:lnTo>
                    <a:pt x="29" y="49"/>
                  </a:lnTo>
                  <a:cubicBezTo>
                    <a:pt x="27" y="49"/>
                    <a:pt x="24" y="48"/>
                    <a:pt x="21" y="48"/>
                  </a:cubicBezTo>
                  <a:close/>
                  <a:moveTo>
                    <a:pt x="156" y="67"/>
                  </a:moveTo>
                  <a:cubicBezTo>
                    <a:pt x="159" y="67"/>
                    <a:pt x="159" y="69"/>
                    <a:pt x="160" y="72"/>
                  </a:cubicBezTo>
                  <a:cubicBezTo>
                    <a:pt x="160" y="74"/>
                    <a:pt x="160" y="76"/>
                    <a:pt x="151" y="77"/>
                  </a:cubicBezTo>
                  <a:lnTo>
                    <a:pt x="151" y="75"/>
                  </a:lnTo>
                  <a:cubicBezTo>
                    <a:pt x="156" y="74"/>
                    <a:pt x="155" y="73"/>
                    <a:pt x="151" y="73"/>
                  </a:cubicBezTo>
                  <a:cubicBezTo>
                    <a:pt x="149" y="73"/>
                    <a:pt x="146" y="74"/>
                    <a:pt x="143" y="75"/>
                  </a:cubicBezTo>
                  <a:lnTo>
                    <a:pt x="126" y="77"/>
                  </a:lnTo>
                  <a:cubicBezTo>
                    <a:pt x="125" y="75"/>
                    <a:pt x="134" y="72"/>
                    <a:pt x="142" y="70"/>
                  </a:cubicBezTo>
                  <a:cubicBezTo>
                    <a:pt x="150" y="68"/>
                    <a:pt x="154" y="67"/>
                    <a:pt x="156" y="67"/>
                  </a:cubicBezTo>
                  <a:close/>
                  <a:moveTo>
                    <a:pt x="202" y="72"/>
                  </a:moveTo>
                  <a:lnTo>
                    <a:pt x="193" y="75"/>
                  </a:lnTo>
                  <a:lnTo>
                    <a:pt x="193" y="77"/>
                  </a:lnTo>
                  <a:cubicBezTo>
                    <a:pt x="202" y="77"/>
                    <a:pt x="202" y="77"/>
                    <a:pt x="202" y="75"/>
                  </a:cubicBezTo>
                  <a:lnTo>
                    <a:pt x="202" y="72"/>
                  </a:lnTo>
                  <a:close/>
                  <a:moveTo>
                    <a:pt x="130" y="208"/>
                  </a:moveTo>
                  <a:cubicBezTo>
                    <a:pt x="137" y="208"/>
                    <a:pt x="144" y="211"/>
                    <a:pt x="144" y="213"/>
                  </a:cubicBezTo>
                  <a:cubicBezTo>
                    <a:pt x="144" y="215"/>
                    <a:pt x="142" y="215"/>
                    <a:pt x="139" y="215"/>
                  </a:cubicBezTo>
                  <a:cubicBezTo>
                    <a:pt x="136" y="215"/>
                    <a:pt x="131" y="215"/>
                    <a:pt x="127" y="213"/>
                  </a:cubicBezTo>
                  <a:cubicBezTo>
                    <a:pt x="127" y="211"/>
                    <a:pt x="127" y="208"/>
                    <a:pt x="127" y="208"/>
                  </a:cubicBezTo>
                  <a:cubicBezTo>
                    <a:pt x="128" y="208"/>
                    <a:pt x="129" y="208"/>
                    <a:pt x="130" y="208"/>
                  </a:cubicBezTo>
                  <a:close/>
                  <a:moveTo>
                    <a:pt x="124" y="223"/>
                  </a:moveTo>
                  <a:cubicBezTo>
                    <a:pt x="122" y="223"/>
                    <a:pt x="121" y="223"/>
                    <a:pt x="119" y="223"/>
                  </a:cubicBezTo>
                  <a:cubicBezTo>
                    <a:pt x="111" y="224"/>
                    <a:pt x="111" y="226"/>
                    <a:pt x="111" y="231"/>
                  </a:cubicBezTo>
                  <a:cubicBezTo>
                    <a:pt x="111" y="234"/>
                    <a:pt x="120" y="235"/>
                    <a:pt x="120" y="235"/>
                  </a:cubicBezTo>
                  <a:cubicBezTo>
                    <a:pt x="129" y="234"/>
                    <a:pt x="128" y="232"/>
                    <a:pt x="128" y="230"/>
                  </a:cubicBezTo>
                  <a:cubicBezTo>
                    <a:pt x="136" y="225"/>
                    <a:pt x="131" y="223"/>
                    <a:pt x="124" y="223"/>
                  </a:cubicBezTo>
                  <a:close/>
                  <a:moveTo>
                    <a:pt x="191" y="320"/>
                  </a:moveTo>
                  <a:cubicBezTo>
                    <a:pt x="196" y="320"/>
                    <a:pt x="197" y="322"/>
                    <a:pt x="197" y="324"/>
                  </a:cubicBezTo>
                  <a:lnTo>
                    <a:pt x="188" y="325"/>
                  </a:lnTo>
                  <a:lnTo>
                    <a:pt x="180" y="324"/>
                  </a:lnTo>
                  <a:lnTo>
                    <a:pt x="188" y="321"/>
                  </a:lnTo>
                  <a:cubicBezTo>
                    <a:pt x="189" y="320"/>
                    <a:pt x="190" y="320"/>
                    <a:pt x="191" y="320"/>
                  </a:cubicBezTo>
                  <a:close/>
                  <a:moveTo>
                    <a:pt x="146" y="332"/>
                  </a:moveTo>
                  <a:lnTo>
                    <a:pt x="163" y="335"/>
                  </a:lnTo>
                  <a:cubicBezTo>
                    <a:pt x="189" y="337"/>
                    <a:pt x="189" y="337"/>
                    <a:pt x="172" y="339"/>
                  </a:cubicBezTo>
                  <a:cubicBezTo>
                    <a:pt x="168" y="339"/>
                    <a:pt x="165" y="340"/>
                    <a:pt x="162" y="340"/>
                  </a:cubicBezTo>
                  <a:cubicBezTo>
                    <a:pt x="156" y="340"/>
                    <a:pt x="151" y="339"/>
                    <a:pt x="146" y="337"/>
                  </a:cubicBezTo>
                  <a:cubicBezTo>
                    <a:pt x="146" y="335"/>
                    <a:pt x="146" y="332"/>
                    <a:pt x="146" y="332"/>
                  </a:cubicBezTo>
                  <a:close/>
                  <a:moveTo>
                    <a:pt x="189" y="384"/>
                  </a:moveTo>
                  <a:cubicBezTo>
                    <a:pt x="193" y="384"/>
                    <a:pt x="200" y="385"/>
                    <a:pt x="210" y="386"/>
                  </a:cubicBezTo>
                  <a:cubicBezTo>
                    <a:pt x="219" y="389"/>
                    <a:pt x="219" y="389"/>
                    <a:pt x="202" y="389"/>
                  </a:cubicBezTo>
                  <a:lnTo>
                    <a:pt x="184" y="386"/>
                  </a:lnTo>
                  <a:cubicBezTo>
                    <a:pt x="184" y="385"/>
                    <a:pt x="186" y="384"/>
                    <a:pt x="189" y="384"/>
                  </a:cubicBezTo>
                  <a:close/>
                  <a:moveTo>
                    <a:pt x="162" y="408"/>
                  </a:moveTo>
                  <a:cubicBezTo>
                    <a:pt x="167" y="408"/>
                    <a:pt x="173" y="408"/>
                    <a:pt x="179" y="409"/>
                  </a:cubicBezTo>
                  <a:lnTo>
                    <a:pt x="179" y="411"/>
                  </a:lnTo>
                  <a:cubicBezTo>
                    <a:pt x="175" y="412"/>
                    <a:pt x="172" y="412"/>
                    <a:pt x="169" y="412"/>
                  </a:cubicBezTo>
                  <a:cubicBezTo>
                    <a:pt x="165" y="412"/>
                    <a:pt x="162" y="412"/>
                    <a:pt x="162" y="410"/>
                  </a:cubicBezTo>
                  <a:lnTo>
                    <a:pt x="162" y="408"/>
                  </a:lnTo>
                  <a:close/>
                  <a:moveTo>
                    <a:pt x="249" y="432"/>
                  </a:moveTo>
                  <a:lnTo>
                    <a:pt x="240" y="433"/>
                  </a:lnTo>
                  <a:lnTo>
                    <a:pt x="232" y="434"/>
                  </a:lnTo>
                  <a:cubicBezTo>
                    <a:pt x="232" y="434"/>
                    <a:pt x="240" y="433"/>
                    <a:pt x="249" y="432"/>
                  </a:cubicBezTo>
                  <a:close/>
                  <a:moveTo>
                    <a:pt x="150" y="458"/>
                  </a:moveTo>
                  <a:cubicBezTo>
                    <a:pt x="152" y="458"/>
                    <a:pt x="158" y="460"/>
                    <a:pt x="158" y="462"/>
                  </a:cubicBezTo>
                  <a:lnTo>
                    <a:pt x="149" y="463"/>
                  </a:lnTo>
                  <a:cubicBezTo>
                    <a:pt x="149" y="461"/>
                    <a:pt x="140" y="460"/>
                    <a:pt x="149" y="459"/>
                  </a:cubicBezTo>
                  <a:cubicBezTo>
                    <a:pt x="149" y="458"/>
                    <a:pt x="149" y="458"/>
                    <a:pt x="150" y="458"/>
                  </a:cubicBezTo>
                  <a:close/>
                  <a:moveTo>
                    <a:pt x="203" y="471"/>
                  </a:moveTo>
                  <a:cubicBezTo>
                    <a:pt x="207" y="471"/>
                    <a:pt x="210" y="472"/>
                    <a:pt x="210" y="473"/>
                  </a:cubicBezTo>
                  <a:cubicBezTo>
                    <a:pt x="219" y="474"/>
                    <a:pt x="211" y="478"/>
                    <a:pt x="193" y="478"/>
                  </a:cubicBezTo>
                  <a:lnTo>
                    <a:pt x="193" y="472"/>
                  </a:lnTo>
                  <a:cubicBezTo>
                    <a:pt x="196" y="472"/>
                    <a:pt x="200" y="471"/>
                    <a:pt x="203" y="471"/>
                  </a:cubicBezTo>
                  <a:close/>
                  <a:moveTo>
                    <a:pt x="212" y="492"/>
                  </a:moveTo>
                  <a:lnTo>
                    <a:pt x="212" y="494"/>
                  </a:lnTo>
                  <a:cubicBezTo>
                    <a:pt x="212" y="497"/>
                    <a:pt x="212" y="497"/>
                    <a:pt x="204" y="498"/>
                  </a:cubicBezTo>
                  <a:lnTo>
                    <a:pt x="204" y="496"/>
                  </a:lnTo>
                  <a:lnTo>
                    <a:pt x="212" y="492"/>
                  </a:lnTo>
                  <a:close/>
                  <a:moveTo>
                    <a:pt x="240" y="516"/>
                  </a:moveTo>
                  <a:cubicBezTo>
                    <a:pt x="235" y="516"/>
                    <a:pt x="229" y="518"/>
                    <a:pt x="223" y="520"/>
                  </a:cubicBezTo>
                  <a:cubicBezTo>
                    <a:pt x="223" y="521"/>
                    <a:pt x="226" y="522"/>
                    <a:pt x="228" y="522"/>
                  </a:cubicBezTo>
                  <a:cubicBezTo>
                    <a:pt x="230" y="522"/>
                    <a:pt x="232" y="521"/>
                    <a:pt x="232" y="521"/>
                  </a:cubicBezTo>
                  <a:cubicBezTo>
                    <a:pt x="232" y="521"/>
                    <a:pt x="240" y="520"/>
                    <a:pt x="240" y="518"/>
                  </a:cubicBezTo>
                  <a:lnTo>
                    <a:pt x="240" y="516"/>
                  </a:lnTo>
                  <a:close/>
                  <a:moveTo>
                    <a:pt x="186" y="537"/>
                  </a:moveTo>
                  <a:cubicBezTo>
                    <a:pt x="191" y="537"/>
                    <a:pt x="191" y="538"/>
                    <a:pt x="191" y="538"/>
                  </a:cubicBezTo>
                  <a:cubicBezTo>
                    <a:pt x="191" y="540"/>
                    <a:pt x="192" y="543"/>
                    <a:pt x="183" y="544"/>
                  </a:cubicBezTo>
                  <a:cubicBezTo>
                    <a:pt x="183" y="544"/>
                    <a:pt x="181" y="544"/>
                    <a:pt x="179" y="544"/>
                  </a:cubicBezTo>
                  <a:cubicBezTo>
                    <a:pt x="177" y="544"/>
                    <a:pt x="175" y="544"/>
                    <a:pt x="174" y="543"/>
                  </a:cubicBezTo>
                  <a:cubicBezTo>
                    <a:pt x="174" y="540"/>
                    <a:pt x="183" y="537"/>
                    <a:pt x="183" y="537"/>
                  </a:cubicBezTo>
                  <a:lnTo>
                    <a:pt x="182" y="537"/>
                  </a:lnTo>
                  <a:cubicBezTo>
                    <a:pt x="184" y="537"/>
                    <a:pt x="185" y="537"/>
                    <a:pt x="186" y="537"/>
                  </a:cubicBezTo>
                  <a:close/>
                  <a:moveTo>
                    <a:pt x="302" y="549"/>
                  </a:moveTo>
                  <a:cubicBezTo>
                    <a:pt x="301" y="549"/>
                    <a:pt x="299" y="550"/>
                    <a:pt x="295" y="552"/>
                  </a:cubicBezTo>
                  <a:lnTo>
                    <a:pt x="296" y="556"/>
                  </a:lnTo>
                  <a:cubicBezTo>
                    <a:pt x="304" y="555"/>
                    <a:pt x="304" y="555"/>
                    <a:pt x="304" y="553"/>
                  </a:cubicBezTo>
                  <a:cubicBezTo>
                    <a:pt x="304" y="550"/>
                    <a:pt x="303" y="549"/>
                    <a:pt x="302" y="549"/>
                  </a:cubicBezTo>
                  <a:close/>
                  <a:moveTo>
                    <a:pt x="194" y="581"/>
                  </a:moveTo>
                  <a:cubicBezTo>
                    <a:pt x="196" y="581"/>
                    <a:pt x="196" y="582"/>
                    <a:pt x="197" y="584"/>
                  </a:cubicBezTo>
                  <a:cubicBezTo>
                    <a:pt x="197" y="586"/>
                    <a:pt x="188" y="588"/>
                    <a:pt x="188" y="588"/>
                  </a:cubicBezTo>
                  <a:cubicBezTo>
                    <a:pt x="186" y="588"/>
                    <a:pt x="186" y="588"/>
                    <a:pt x="185" y="588"/>
                  </a:cubicBezTo>
                  <a:cubicBezTo>
                    <a:pt x="182" y="588"/>
                    <a:pt x="188" y="585"/>
                    <a:pt x="188" y="583"/>
                  </a:cubicBezTo>
                  <a:cubicBezTo>
                    <a:pt x="191" y="582"/>
                    <a:pt x="193" y="581"/>
                    <a:pt x="194" y="581"/>
                  </a:cubicBezTo>
                  <a:close/>
                  <a:moveTo>
                    <a:pt x="8" y="591"/>
                  </a:moveTo>
                  <a:cubicBezTo>
                    <a:pt x="0" y="592"/>
                    <a:pt x="0" y="594"/>
                    <a:pt x="17" y="595"/>
                  </a:cubicBezTo>
                  <a:cubicBezTo>
                    <a:pt x="26" y="594"/>
                    <a:pt x="26" y="594"/>
                    <a:pt x="26" y="592"/>
                  </a:cubicBezTo>
                  <a:cubicBezTo>
                    <a:pt x="20" y="591"/>
                    <a:pt x="14" y="591"/>
                    <a:pt x="8" y="591"/>
                  </a:cubicBezTo>
                  <a:close/>
                  <a:moveTo>
                    <a:pt x="221" y="620"/>
                  </a:moveTo>
                  <a:cubicBezTo>
                    <a:pt x="225" y="620"/>
                    <a:pt x="223" y="622"/>
                    <a:pt x="209" y="626"/>
                  </a:cubicBezTo>
                  <a:cubicBezTo>
                    <a:pt x="206" y="626"/>
                    <a:pt x="204" y="626"/>
                    <a:pt x="203" y="626"/>
                  </a:cubicBezTo>
                  <a:cubicBezTo>
                    <a:pt x="201" y="626"/>
                    <a:pt x="201" y="626"/>
                    <a:pt x="200" y="625"/>
                  </a:cubicBezTo>
                  <a:cubicBezTo>
                    <a:pt x="206" y="622"/>
                    <a:pt x="211" y="621"/>
                    <a:pt x="217" y="620"/>
                  </a:cubicBezTo>
                  <a:cubicBezTo>
                    <a:pt x="218" y="620"/>
                    <a:pt x="220" y="620"/>
                    <a:pt x="221" y="620"/>
                  </a:cubicBezTo>
                  <a:close/>
                  <a:moveTo>
                    <a:pt x="210" y="638"/>
                  </a:moveTo>
                  <a:lnTo>
                    <a:pt x="219" y="639"/>
                  </a:lnTo>
                  <a:lnTo>
                    <a:pt x="219" y="641"/>
                  </a:lnTo>
                  <a:cubicBezTo>
                    <a:pt x="214" y="642"/>
                    <a:pt x="210" y="643"/>
                    <a:pt x="206" y="643"/>
                  </a:cubicBezTo>
                  <a:cubicBezTo>
                    <a:pt x="204" y="643"/>
                    <a:pt x="202" y="642"/>
                    <a:pt x="202" y="641"/>
                  </a:cubicBezTo>
                  <a:lnTo>
                    <a:pt x="210" y="638"/>
                  </a:lnTo>
                  <a:close/>
                  <a:moveTo>
                    <a:pt x="211" y="796"/>
                  </a:moveTo>
                  <a:lnTo>
                    <a:pt x="220" y="797"/>
                  </a:lnTo>
                  <a:lnTo>
                    <a:pt x="220" y="800"/>
                  </a:lnTo>
                  <a:cubicBezTo>
                    <a:pt x="215" y="800"/>
                    <a:pt x="210" y="801"/>
                    <a:pt x="207" y="801"/>
                  </a:cubicBezTo>
                  <a:cubicBezTo>
                    <a:pt x="205" y="801"/>
                    <a:pt x="203" y="801"/>
                    <a:pt x="203" y="800"/>
                  </a:cubicBezTo>
                  <a:lnTo>
                    <a:pt x="211" y="796"/>
                  </a:lnTo>
                  <a:close/>
                  <a:moveTo>
                    <a:pt x="236" y="853"/>
                  </a:moveTo>
                  <a:cubicBezTo>
                    <a:pt x="236" y="857"/>
                    <a:pt x="236" y="857"/>
                    <a:pt x="228" y="858"/>
                  </a:cubicBezTo>
                  <a:lnTo>
                    <a:pt x="210" y="858"/>
                  </a:lnTo>
                  <a:cubicBezTo>
                    <a:pt x="210" y="856"/>
                    <a:pt x="227" y="856"/>
                    <a:pt x="236" y="853"/>
                  </a:cubicBezTo>
                  <a:close/>
                  <a:moveTo>
                    <a:pt x="291" y="885"/>
                  </a:moveTo>
                  <a:cubicBezTo>
                    <a:pt x="294" y="885"/>
                    <a:pt x="297" y="885"/>
                    <a:pt x="300" y="886"/>
                  </a:cubicBezTo>
                  <a:lnTo>
                    <a:pt x="300" y="888"/>
                  </a:lnTo>
                  <a:cubicBezTo>
                    <a:pt x="295" y="889"/>
                    <a:pt x="290" y="890"/>
                    <a:pt x="287" y="890"/>
                  </a:cubicBezTo>
                  <a:cubicBezTo>
                    <a:pt x="285" y="890"/>
                    <a:pt x="283" y="889"/>
                    <a:pt x="283" y="888"/>
                  </a:cubicBezTo>
                  <a:lnTo>
                    <a:pt x="283" y="886"/>
                  </a:lnTo>
                  <a:cubicBezTo>
                    <a:pt x="286" y="885"/>
                    <a:pt x="289" y="885"/>
                    <a:pt x="291" y="885"/>
                  </a:cubicBezTo>
                  <a:close/>
                  <a:moveTo>
                    <a:pt x="245" y="923"/>
                  </a:moveTo>
                  <a:lnTo>
                    <a:pt x="254" y="924"/>
                  </a:lnTo>
                  <a:lnTo>
                    <a:pt x="254" y="926"/>
                  </a:lnTo>
                  <a:cubicBezTo>
                    <a:pt x="248" y="928"/>
                    <a:pt x="243" y="929"/>
                    <a:pt x="240" y="929"/>
                  </a:cubicBezTo>
                  <a:cubicBezTo>
                    <a:pt x="238" y="929"/>
                    <a:pt x="237" y="928"/>
                    <a:pt x="237" y="928"/>
                  </a:cubicBezTo>
                  <a:lnTo>
                    <a:pt x="245" y="923"/>
                  </a:lnTo>
                  <a:close/>
                  <a:moveTo>
                    <a:pt x="270" y="1090"/>
                  </a:moveTo>
                  <a:cubicBezTo>
                    <a:pt x="273" y="1090"/>
                    <a:pt x="276" y="1091"/>
                    <a:pt x="276" y="1092"/>
                  </a:cubicBezTo>
                  <a:cubicBezTo>
                    <a:pt x="276" y="1097"/>
                    <a:pt x="276" y="1097"/>
                    <a:pt x="268" y="1098"/>
                  </a:cubicBezTo>
                  <a:cubicBezTo>
                    <a:pt x="267" y="1098"/>
                    <a:pt x="267" y="1098"/>
                    <a:pt x="266" y="1098"/>
                  </a:cubicBezTo>
                  <a:cubicBezTo>
                    <a:pt x="259" y="1098"/>
                    <a:pt x="259" y="1094"/>
                    <a:pt x="258" y="1092"/>
                  </a:cubicBezTo>
                  <a:cubicBezTo>
                    <a:pt x="263" y="1091"/>
                    <a:pt x="267" y="1090"/>
                    <a:pt x="270" y="1090"/>
                  </a:cubicBezTo>
                  <a:close/>
                  <a:moveTo>
                    <a:pt x="290" y="1188"/>
                  </a:moveTo>
                  <a:cubicBezTo>
                    <a:pt x="293" y="1188"/>
                    <a:pt x="296" y="1188"/>
                    <a:pt x="299" y="1189"/>
                  </a:cubicBezTo>
                  <a:lnTo>
                    <a:pt x="299" y="1191"/>
                  </a:lnTo>
                  <a:cubicBezTo>
                    <a:pt x="294" y="1192"/>
                    <a:pt x="289" y="1192"/>
                    <a:pt x="286" y="1192"/>
                  </a:cubicBezTo>
                  <a:cubicBezTo>
                    <a:pt x="283" y="1192"/>
                    <a:pt x="282" y="1192"/>
                    <a:pt x="282" y="1191"/>
                  </a:cubicBezTo>
                  <a:lnTo>
                    <a:pt x="282" y="1189"/>
                  </a:lnTo>
                  <a:cubicBezTo>
                    <a:pt x="285" y="1188"/>
                    <a:pt x="287" y="1188"/>
                    <a:pt x="290" y="1188"/>
                  </a:cubicBezTo>
                  <a:close/>
                  <a:moveTo>
                    <a:pt x="375" y="1378"/>
                  </a:moveTo>
                  <a:cubicBezTo>
                    <a:pt x="379" y="1378"/>
                    <a:pt x="379" y="1380"/>
                    <a:pt x="379" y="1380"/>
                  </a:cubicBezTo>
                  <a:cubicBezTo>
                    <a:pt x="381" y="1382"/>
                    <a:pt x="381" y="1382"/>
                    <a:pt x="372" y="1383"/>
                  </a:cubicBezTo>
                  <a:cubicBezTo>
                    <a:pt x="372" y="1383"/>
                    <a:pt x="368" y="1384"/>
                    <a:pt x="365" y="1384"/>
                  </a:cubicBezTo>
                  <a:cubicBezTo>
                    <a:pt x="364" y="1384"/>
                    <a:pt x="363" y="1384"/>
                    <a:pt x="363" y="1383"/>
                  </a:cubicBezTo>
                  <a:lnTo>
                    <a:pt x="370" y="1378"/>
                  </a:lnTo>
                  <a:cubicBezTo>
                    <a:pt x="372" y="1378"/>
                    <a:pt x="374" y="1378"/>
                    <a:pt x="375" y="1378"/>
                  </a:cubicBezTo>
                  <a:close/>
                  <a:moveTo>
                    <a:pt x="384" y="1405"/>
                  </a:moveTo>
                  <a:lnTo>
                    <a:pt x="393" y="1407"/>
                  </a:lnTo>
                  <a:lnTo>
                    <a:pt x="393" y="1409"/>
                  </a:lnTo>
                  <a:cubicBezTo>
                    <a:pt x="387" y="1410"/>
                    <a:pt x="381" y="1411"/>
                    <a:pt x="378" y="1411"/>
                  </a:cubicBezTo>
                  <a:cubicBezTo>
                    <a:pt x="377" y="1411"/>
                    <a:pt x="376" y="1411"/>
                    <a:pt x="376" y="1410"/>
                  </a:cubicBezTo>
                  <a:lnTo>
                    <a:pt x="384" y="1405"/>
                  </a:lnTo>
                  <a:close/>
                  <a:moveTo>
                    <a:pt x="330" y="1434"/>
                  </a:moveTo>
                  <a:cubicBezTo>
                    <a:pt x="332" y="1434"/>
                    <a:pt x="334" y="1434"/>
                    <a:pt x="337" y="1435"/>
                  </a:cubicBezTo>
                  <a:cubicBezTo>
                    <a:pt x="346" y="1435"/>
                    <a:pt x="346" y="1437"/>
                    <a:pt x="338" y="1439"/>
                  </a:cubicBezTo>
                  <a:cubicBezTo>
                    <a:pt x="334" y="1439"/>
                    <a:pt x="332" y="1440"/>
                    <a:pt x="331" y="1440"/>
                  </a:cubicBezTo>
                  <a:cubicBezTo>
                    <a:pt x="329" y="1440"/>
                    <a:pt x="329" y="1439"/>
                    <a:pt x="329" y="1438"/>
                  </a:cubicBezTo>
                  <a:cubicBezTo>
                    <a:pt x="328" y="1435"/>
                    <a:pt x="328" y="1434"/>
                    <a:pt x="330" y="1434"/>
                  </a:cubicBezTo>
                  <a:close/>
                  <a:moveTo>
                    <a:pt x="306" y="1452"/>
                  </a:moveTo>
                  <a:cubicBezTo>
                    <a:pt x="303" y="1453"/>
                    <a:pt x="301" y="1453"/>
                    <a:pt x="298" y="1454"/>
                  </a:cubicBezTo>
                  <a:cubicBezTo>
                    <a:pt x="296" y="1454"/>
                    <a:pt x="296" y="1455"/>
                    <a:pt x="295" y="1455"/>
                  </a:cubicBezTo>
                  <a:lnTo>
                    <a:pt x="295" y="1455"/>
                  </a:lnTo>
                  <a:cubicBezTo>
                    <a:pt x="297" y="1454"/>
                    <a:pt x="300" y="1454"/>
                    <a:pt x="305" y="1452"/>
                  </a:cubicBezTo>
                  <a:cubicBezTo>
                    <a:pt x="305" y="1452"/>
                    <a:pt x="305" y="1452"/>
                    <a:pt x="306" y="1452"/>
                  </a:cubicBezTo>
                  <a:close/>
                  <a:moveTo>
                    <a:pt x="295" y="1455"/>
                  </a:moveTo>
                  <a:cubicBezTo>
                    <a:pt x="293" y="1456"/>
                    <a:pt x="292" y="1456"/>
                    <a:pt x="292" y="1456"/>
                  </a:cubicBezTo>
                  <a:cubicBezTo>
                    <a:pt x="292" y="1456"/>
                    <a:pt x="293" y="1456"/>
                    <a:pt x="295" y="1455"/>
                  </a:cubicBezTo>
                  <a:close/>
                  <a:moveTo>
                    <a:pt x="340" y="1450"/>
                  </a:moveTo>
                  <a:lnTo>
                    <a:pt x="340" y="1454"/>
                  </a:lnTo>
                  <a:cubicBezTo>
                    <a:pt x="340" y="1456"/>
                    <a:pt x="340" y="1456"/>
                    <a:pt x="332" y="1457"/>
                  </a:cubicBezTo>
                  <a:lnTo>
                    <a:pt x="331" y="1455"/>
                  </a:lnTo>
                  <a:lnTo>
                    <a:pt x="340" y="1450"/>
                  </a:lnTo>
                  <a:close/>
                  <a:moveTo>
                    <a:pt x="327" y="1473"/>
                  </a:moveTo>
                  <a:cubicBezTo>
                    <a:pt x="327" y="1474"/>
                    <a:pt x="328" y="1474"/>
                    <a:pt x="329" y="1474"/>
                  </a:cubicBezTo>
                  <a:cubicBezTo>
                    <a:pt x="331" y="1474"/>
                    <a:pt x="331" y="1473"/>
                    <a:pt x="327" y="1473"/>
                  </a:cubicBezTo>
                  <a:close/>
                  <a:moveTo>
                    <a:pt x="343" y="1475"/>
                  </a:moveTo>
                  <a:lnTo>
                    <a:pt x="343" y="1477"/>
                  </a:lnTo>
                  <a:cubicBezTo>
                    <a:pt x="345" y="1479"/>
                    <a:pt x="345" y="1479"/>
                    <a:pt x="336" y="1481"/>
                  </a:cubicBezTo>
                  <a:lnTo>
                    <a:pt x="336" y="1478"/>
                  </a:lnTo>
                  <a:lnTo>
                    <a:pt x="343" y="1475"/>
                  </a:lnTo>
                  <a:close/>
                  <a:moveTo>
                    <a:pt x="365" y="1495"/>
                  </a:moveTo>
                  <a:lnTo>
                    <a:pt x="365" y="1497"/>
                  </a:lnTo>
                  <a:cubicBezTo>
                    <a:pt x="365" y="1500"/>
                    <a:pt x="357" y="1502"/>
                    <a:pt x="357" y="1502"/>
                  </a:cubicBezTo>
                  <a:cubicBezTo>
                    <a:pt x="357" y="1502"/>
                    <a:pt x="355" y="1502"/>
                    <a:pt x="352" y="1502"/>
                  </a:cubicBezTo>
                  <a:cubicBezTo>
                    <a:pt x="350" y="1502"/>
                    <a:pt x="348" y="1502"/>
                    <a:pt x="348" y="1501"/>
                  </a:cubicBezTo>
                  <a:cubicBezTo>
                    <a:pt x="354" y="1498"/>
                    <a:pt x="359" y="1496"/>
                    <a:pt x="365" y="1495"/>
                  </a:cubicBezTo>
                  <a:close/>
                  <a:moveTo>
                    <a:pt x="373" y="1592"/>
                  </a:moveTo>
                  <a:cubicBezTo>
                    <a:pt x="382" y="1593"/>
                    <a:pt x="389" y="1593"/>
                    <a:pt x="382" y="1595"/>
                  </a:cubicBezTo>
                  <a:cubicBezTo>
                    <a:pt x="376" y="1596"/>
                    <a:pt x="370" y="1596"/>
                    <a:pt x="365" y="1596"/>
                  </a:cubicBezTo>
                  <a:cubicBezTo>
                    <a:pt x="365" y="1596"/>
                    <a:pt x="356" y="1595"/>
                    <a:pt x="364" y="1594"/>
                  </a:cubicBezTo>
                  <a:lnTo>
                    <a:pt x="373" y="1592"/>
                  </a:lnTo>
                  <a:close/>
                  <a:moveTo>
                    <a:pt x="419" y="1665"/>
                  </a:moveTo>
                  <a:cubicBezTo>
                    <a:pt x="423" y="1665"/>
                    <a:pt x="426" y="1666"/>
                    <a:pt x="429" y="1667"/>
                  </a:cubicBezTo>
                  <a:cubicBezTo>
                    <a:pt x="430" y="1669"/>
                    <a:pt x="430" y="1669"/>
                    <a:pt x="421" y="1670"/>
                  </a:cubicBezTo>
                  <a:cubicBezTo>
                    <a:pt x="418" y="1671"/>
                    <a:pt x="415" y="1671"/>
                    <a:pt x="412" y="1671"/>
                  </a:cubicBezTo>
                  <a:cubicBezTo>
                    <a:pt x="408" y="1671"/>
                    <a:pt x="404" y="1670"/>
                    <a:pt x="404" y="1669"/>
                  </a:cubicBezTo>
                  <a:cubicBezTo>
                    <a:pt x="403" y="1667"/>
                    <a:pt x="411" y="1665"/>
                    <a:pt x="419" y="1665"/>
                  </a:cubicBezTo>
                  <a:close/>
                  <a:moveTo>
                    <a:pt x="499" y="1994"/>
                  </a:moveTo>
                  <a:cubicBezTo>
                    <a:pt x="500" y="1994"/>
                    <a:pt x="501" y="1995"/>
                    <a:pt x="502" y="1995"/>
                  </a:cubicBezTo>
                  <a:cubicBezTo>
                    <a:pt x="516" y="1996"/>
                    <a:pt x="507" y="1999"/>
                    <a:pt x="492" y="1999"/>
                  </a:cubicBezTo>
                  <a:cubicBezTo>
                    <a:pt x="490" y="1999"/>
                    <a:pt x="487" y="1999"/>
                    <a:pt x="485" y="1999"/>
                  </a:cubicBezTo>
                  <a:cubicBezTo>
                    <a:pt x="478" y="2000"/>
                    <a:pt x="474" y="2000"/>
                    <a:pt x="473" y="2000"/>
                  </a:cubicBezTo>
                  <a:cubicBezTo>
                    <a:pt x="471" y="2000"/>
                    <a:pt x="475" y="1999"/>
                    <a:pt x="484" y="1997"/>
                  </a:cubicBezTo>
                  <a:cubicBezTo>
                    <a:pt x="490" y="1996"/>
                    <a:pt x="496" y="1994"/>
                    <a:pt x="499" y="1994"/>
                  </a:cubicBezTo>
                  <a:close/>
                  <a:moveTo>
                    <a:pt x="134" y="0"/>
                  </a:moveTo>
                  <a:cubicBezTo>
                    <a:pt x="128" y="0"/>
                    <a:pt x="124" y="2"/>
                    <a:pt x="129" y="4"/>
                  </a:cubicBezTo>
                  <a:lnTo>
                    <a:pt x="120" y="7"/>
                  </a:lnTo>
                  <a:cubicBezTo>
                    <a:pt x="99" y="9"/>
                    <a:pt x="96" y="13"/>
                    <a:pt x="109" y="13"/>
                  </a:cubicBezTo>
                  <a:cubicBezTo>
                    <a:pt x="112" y="13"/>
                    <a:pt x="116" y="13"/>
                    <a:pt x="120" y="12"/>
                  </a:cubicBezTo>
                  <a:cubicBezTo>
                    <a:pt x="132" y="11"/>
                    <a:pt x="138" y="11"/>
                    <a:pt x="140" y="11"/>
                  </a:cubicBezTo>
                  <a:cubicBezTo>
                    <a:pt x="143" y="11"/>
                    <a:pt x="138" y="11"/>
                    <a:pt x="129" y="13"/>
                  </a:cubicBezTo>
                  <a:cubicBezTo>
                    <a:pt x="112" y="15"/>
                    <a:pt x="112" y="18"/>
                    <a:pt x="112" y="20"/>
                  </a:cubicBezTo>
                  <a:cubicBezTo>
                    <a:pt x="114" y="22"/>
                    <a:pt x="112" y="22"/>
                    <a:pt x="105" y="23"/>
                  </a:cubicBezTo>
                  <a:cubicBezTo>
                    <a:pt x="96" y="23"/>
                    <a:pt x="88" y="27"/>
                    <a:pt x="88" y="29"/>
                  </a:cubicBezTo>
                  <a:cubicBezTo>
                    <a:pt x="88" y="31"/>
                    <a:pt x="88" y="32"/>
                    <a:pt x="90" y="32"/>
                  </a:cubicBezTo>
                  <a:cubicBezTo>
                    <a:pt x="91" y="32"/>
                    <a:pt x="93" y="32"/>
                    <a:pt x="97" y="31"/>
                  </a:cubicBezTo>
                  <a:cubicBezTo>
                    <a:pt x="99" y="30"/>
                    <a:pt x="100" y="30"/>
                    <a:pt x="101" y="30"/>
                  </a:cubicBezTo>
                  <a:cubicBezTo>
                    <a:pt x="104" y="30"/>
                    <a:pt x="102" y="33"/>
                    <a:pt x="89" y="37"/>
                  </a:cubicBezTo>
                  <a:cubicBezTo>
                    <a:pt x="84" y="39"/>
                    <a:pt x="82" y="39"/>
                    <a:pt x="84" y="39"/>
                  </a:cubicBezTo>
                  <a:cubicBezTo>
                    <a:pt x="85" y="39"/>
                    <a:pt x="89" y="39"/>
                    <a:pt x="97" y="38"/>
                  </a:cubicBezTo>
                  <a:cubicBezTo>
                    <a:pt x="98" y="38"/>
                    <a:pt x="100" y="38"/>
                    <a:pt x="102" y="38"/>
                  </a:cubicBezTo>
                  <a:cubicBezTo>
                    <a:pt x="114" y="38"/>
                    <a:pt x="113" y="42"/>
                    <a:pt x="98" y="46"/>
                  </a:cubicBezTo>
                  <a:lnTo>
                    <a:pt x="98" y="50"/>
                  </a:lnTo>
                  <a:cubicBezTo>
                    <a:pt x="98" y="52"/>
                    <a:pt x="101" y="52"/>
                    <a:pt x="105" y="52"/>
                  </a:cubicBezTo>
                  <a:cubicBezTo>
                    <a:pt x="108" y="52"/>
                    <a:pt x="111" y="52"/>
                    <a:pt x="115" y="51"/>
                  </a:cubicBezTo>
                  <a:cubicBezTo>
                    <a:pt x="122" y="50"/>
                    <a:pt x="126" y="50"/>
                    <a:pt x="128" y="50"/>
                  </a:cubicBezTo>
                  <a:cubicBezTo>
                    <a:pt x="130" y="50"/>
                    <a:pt x="128" y="51"/>
                    <a:pt x="124" y="53"/>
                  </a:cubicBezTo>
                  <a:cubicBezTo>
                    <a:pt x="118" y="55"/>
                    <a:pt x="112" y="56"/>
                    <a:pt x="107" y="57"/>
                  </a:cubicBezTo>
                  <a:cubicBezTo>
                    <a:pt x="98" y="58"/>
                    <a:pt x="99" y="60"/>
                    <a:pt x="99" y="63"/>
                  </a:cubicBezTo>
                  <a:cubicBezTo>
                    <a:pt x="99" y="65"/>
                    <a:pt x="99" y="69"/>
                    <a:pt x="108" y="69"/>
                  </a:cubicBezTo>
                  <a:lnTo>
                    <a:pt x="99" y="69"/>
                  </a:lnTo>
                  <a:cubicBezTo>
                    <a:pt x="99" y="71"/>
                    <a:pt x="95" y="72"/>
                    <a:pt x="96" y="72"/>
                  </a:cubicBezTo>
                  <a:cubicBezTo>
                    <a:pt x="96" y="72"/>
                    <a:pt x="97" y="72"/>
                    <a:pt x="99" y="72"/>
                  </a:cubicBezTo>
                  <a:lnTo>
                    <a:pt x="99" y="72"/>
                  </a:lnTo>
                  <a:cubicBezTo>
                    <a:pt x="99" y="72"/>
                    <a:pt x="100" y="75"/>
                    <a:pt x="91" y="81"/>
                  </a:cubicBezTo>
                  <a:cubicBezTo>
                    <a:pt x="86" y="84"/>
                    <a:pt x="91" y="88"/>
                    <a:pt x="100" y="88"/>
                  </a:cubicBezTo>
                  <a:cubicBezTo>
                    <a:pt x="105" y="88"/>
                    <a:pt x="111" y="86"/>
                    <a:pt x="117" y="83"/>
                  </a:cubicBezTo>
                  <a:cubicBezTo>
                    <a:pt x="117" y="83"/>
                    <a:pt x="117" y="84"/>
                    <a:pt x="117" y="85"/>
                  </a:cubicBezTo>
                  <a:cubicBezTo>
                    <a:pt x="117" y="86"/>
                    <a:pt x="120" y="86"/>
                    <a:pt x="122" y="86"/>
                  </a:cubicBezTo>
                  <a:cubicBezTo>
                    <a:pt x="124" y="86"/>
                    <a:pt x="126" y="86"/>
                    <a:pt x="126" y="86"/>
                  </a:cubicBezTo>
                  <a:cubicBezTo>
                    <a:pt x="135" y="86"/>
                    <a:pt x="135" y="88"/>
                    <a:pt x="135" y="91"/>
                  </a:cubicBezTo>
                  <a:lnTo>
                    <a:pt x="118" y="92"/>
                  </a:lnTo>
                  <a:cubicBezTo>
                    <a:pt x="92" y="92"/>
                    <a:pt x="84" y="97"/>
                    <a:pt x="110" y="97"/>
                  </a:cubicBezTo>
                  <a:lnTo>
                    <a:pt x="101" y="99"/>
                  </a:lnTo>
                  <a:cubicBezTo>
                    <a:pt x="93" y="100"/>
                    <a:pt x="93" y="102"/>
                    <a:pt x="102" y="106"/>
                  </a:cubicBezTo>
                  <a:cubicBezTo>
                    <a:pt x="102" y="109"/>
                    <a:pt x="119" y="109"/>
                    <a:pt x="128" y="109"/>
                  </a:cubicBezTo>
                  <a:cubicBezTo>
                    <a:pt x="130" y="108"/>
                    <a:pt x="131" y="108"/>
                    <a:pt x="132" y="108"/>
                  </a:cubicBezTo>
                  <a:cubicBezTo>
                    <a:pt x="136" y="108"/>
                    <a:pt x="136" y="110"/>
                    <a:pt x="136" y="110"/>
                  </a:cubicBezTo>
                  <a:cubicBezTo>
                    <a:pt x="136" y="112"/>
                    <a:pt x="136" y="112"/>
                    <a:pt x="128" y="113"/>
                  </a:cubicBezTo>
                  <a:cubicBezTo>
                    <a:pt x="111" y="114"/>
                    <a:pt x="111" y="120"/>
                    <a:pt x="128" y="120"/>
                  </a:cubicBezTo>
                  <a:lnTo>
                    <a:pt x="120" y="121"/>
                  </a:lnTo>
                  <a:cubicBezTo>
                    <a:pt x="111" y="122"/>
                    <a:pt x="103" y="125"/>
                    <a:pt x="112" y="137"/>
                  </a:cubicBezTo>
                  <a:cubicBezTo>
                    <a:pt x="114" y="146"/>
                    <a:pt x="114" y="153"/>
                    <a:pt x="106" y="155"/>
                  </a:cubicBezTo>
                  <a:cubicBezTo>
                    <a:pt x="97" y="155"/>
                    <a:pt x="115" y="162"/>
                    <a:pt x="133" y="166"/>
                  </a:cubicBezTo>
                  <a:cubicBezTo>
                    <a:pt x="124" y="167"/>
                    <a:pt x="124" y="169"/>
                    <a:pt x="124" y="174"/>
                  </a:cubicBezTo>
                  <a:cubicBezTo>
                    <a:pt x="125" y="182"/>
                    <a:pt x="125" y="182"/>
                    <a:pt x="116" y="183"/>
                  </a:cubicBezTo>
                  <a:cubicBezTo>
                    <a:pt x="110" y="182"/>
                    <a:pt x="106" y="182"/>
                    <a:pt x="104" y="182"/>
                  </a:cubicBezTo>
                  <a:cubicBezTo>
                    <a:pt x="101" y="182"/>
                    <a:pt x="106" y="183"/>
                    <a:pt x="117" y="185"/>
                  </a:cubicBezTo>
                  <a:cubicBezTo>
                    <a:pt x="134" y="185"/>
                    <a:pt x="126" y="194"/>
                    <a:pt x="109" y="195"/>
                  </a:cubicBezTo>
                  <a:cubicBezTo>
                    <a:pt x="100" y="196"/>
                    <a:pt x="100" y="198"/>
                    <a:pt x="101" y="203"/>
                  </a:cubicBezTo>
                  <a:cubicBezTo>
                    <a:pt x="109" y="205"/>
                    <a:pt x="110" y="210"/>
                    <a:pt x="110" y="214"/>
                  </a:cubicBezTo>
                  <a:cubicBezTo>
                    <a:pt x="111" y="219"/>
                    <a:pt x="111" y="221"/>
                    <a:pt x="116" y="221"/>
                  </a:cubicBezTo>
                  <a:cubicBezTo>
                    <a:pt x="118" y="221"/>
                    <a:pt x="122" y="220"/>
                    <a:pt x="128" y="220"/>
                  </a:cubicBezTo>
                  <a:cubicBezTo>
                    <a:pt x="131" y="219"/>
                    <a:pt x="133" y="219"/>
                    <a:pt x="135" y="219"/>
                  </a:cubicBezTo>
                  <a:cubicBezTo>
                    <a:pt x="145" y="219"/>
                    <a:pt x="145" y="222"/>
                    <a:pt x="145" y="225"/>
                  </a:cubicBezTo>
                  <a:cubicBezTo>
                    <a:pt x="145" y="228"/>
                    <a:pt x="146" y="230"/>
                    <a:pt x="137" y="231"/>
                  </a:cubicBezTo>
                  <a:cubicBezTo>
                    <a:pt x="137" y="231"/>
                    <a:pt x="129" y="234"/>
                    <a:pt x="129" y="236"/>
                  </a:cubicBezTo>
                  <a:cubicBezTo>
                    <a:pt x="129" y="239"/>
                    <a:pt x="129" y="242"/>
                    <a:pt x="121" y="242"/>
                  </a:cubicBezTo>
                  <a:cubicBezTo>
                    <a:pt x="121" y="242"/>
                    <a:pt x="112" y="245"/>
                    <a:pt x="114" y="251"/>
                  </a:cubicBezTo>
                  <a:cubicBezTo>
                    <a:pt x="114" y="256"/>
                    <a:pt x="114" y="260"/>
                    <a:pt x="106" y="261"/>
                  </a:cubicBezTo>
                  <a:cubicBezTo>
                    <a:pt x="106" y="262"/>
                    <a:pt x="106" y="263"/>
                    <a:pt x="107" y="263"/>
                  </a:cubicBezTo>
                  <a:cubicBezTo>
                    <a:pt x="109" y="263"/>
                    <a:pt x="111" y="263"/>
                    <a:pt x="115" y="262"/>
                  </a:cubicBezTo>
                  <a:cubicBezTo>
                    <a:pt x="123" y="262"/>
                    <a:pt x="131" y="263"/>
                    <a:pt x="124" y="274"/>
                  </a:cubicBezTo>
                  <a:cubicBezTo>
                    <a:pt x="124" y="279"/>
                    <a:pt x="125" y="285"/>
                    <a:pt x="132" y="285"/>
                  </a:cubicBezTo>
                  <a:cubicBezTo>
                    <a:pt x="132" y="285"/>
                    <a:pt x="133" y="285"/>
                    <a:pt x="134" y="285"/>
                  </a:cubicBezTo>
                  <a:lnTo>
                    <a:pt x="134" y="285"/>
                  </a:lnTo>
                  <a:cubicBezTo>
                    <a:pt x="134" y="287"/>
                    <a:pt x="134" y="287"/>
                    <a:pt x="125" y="288"/>
                  </a:cubicBezTo>
                  <a:cubicBezTo>
                    <a:pt x="108" y="290"/>
                    <a:pt x="108" y="295"/>
                    <a:pt x="126" y="298"/>
                  </a:cubicBezTo>
                  <a:cubicBezTo>
                    <a:pt x="127" y="298"/>
                    <a:pt x="128" y="298"/>
                    <a:pt x="129" y="298"/>
                  </a:cubicBezTo>
                  <a:cubicBezTo>
                    <a:pt x="134" y="298"/>
                    <a:pt x="133" y="300"/>
                    <a:pt x="126" y="303"/>
                  </a:cubicBezTo>
                  <a:cubicBezTo>
                    <a:pt x="126" y="303"/>
                    <a:pt x="126" y="305"/>
                    <a:pt x="135" y="307"/>
                  </a:cubicBezTo>
                  <a:cubicBezTo>
                    <a:pt x="144" y="308"/>
                    <a:pt x="144" y="308"/>
                    <a:pt x="136" y="314"/>
                  </a:cubicBezTo>
                  <a:cubicBezTo>
                    <a:pt x="127" y="315"/>
                    <a:pt x="127" y="317"/>
                    <a:pt x="128" y="319"/>
                  </a:cubicBezTo>
                  <a:cubicBezTo>
                    <a:pt x="137" y="324"/>
                    <a:pt x="139" y="350"/>
                    <a:pt x="130" y="353"/>
                  </a:cubicBezTo>
                  <a:cubicBezTo>
                    <a:pt x="139" y="355"/>
                    <a:pt x="139" y="355"/>
                    <a:pt x="139" y="358"/>
                  </a:cubicBezTo>
                  <a:cubicBezTo>
                    <a:pt x="128" y="361"/>
                    <a:pt x="128" y="362"/>
                    <a:pt x="135" y="362"/>
                  </a:cubicBezTo>
                  <a:cubicBezTo>
                    <a:pt x="138" y="362"/>
                    <a:pt x="143" y="362"/>
                    <a:pt x="148" y="361"/>
                  </a:cubicBezTo>
                  <a:lnTo>
                    <a:pt x="148" y="359"/>
                  </a:lnTo>
                  <a:lnTo>
                    <a:pt x="148" y="357"/>
                  </a:lnTo>
                  <a:cubicBezTo>
                    <a:pt x="150" y="356"/>
                    <a:pt x="152" y="356"/>
                    <a:pt x="154" y="356"/>
                  </a:cubicBezTo>
                  <a:cubicBezTo>
                    <a:pt x="165" y="356"/>
                    <a:pt x="162" y="362"/>
                    <a:pt x="140" y="364"/>
                  </a:cubicBezTo>
                  <a:cubicBezTo>
                    <a:pt x="124" y="369"/>
                    <a:pt x="124" y="369"/>
                    <a:pt x="140" y="370"/>
                  </a:cubicBezTo>
                  <a:cubicBezTo>
                    <a:pt x="157" y="370"/>
                    <a:pt x="158" y="372"/>
                    <a:pt x="142" y="377"/>
                  </a:cubicBezTo>
                  <a:cubicBezTo>
                    <a:pt x="125" y="379"/>
                    <a:pt x="125" y="379"/>
                    <a:pt x="142" y="379"/>
                  </a:cubicBezTo>
                  <a:cubicBezTo>
                    <a:pt x="175" y="380"/>
                    <a:pt x="185" y="386"/>
                    <a:pt x="151" y="390"/>
                  </a:cubicBezTo>
                  <a:cubicBezTo>
                    <a:pt x="134" y="392"/>
                    <a:pt x="126" y="396"/>
                    <a:pt x="126" y="398"/>
                  </a:cubicBezTo>
                  <a:cubicBezTo>
                    <a:pt x="126" y="399"/>
                    <a:pt x="127" y="399"/>
                    <a:pt x="130" y="399"/>
                  </a:cubicBezTo>
                  <a:cubicBezTo>
                    <a:pt x="133" y="399"/>
                    <a:pt x="139" y="399"/>
                    <a:pt x="144" y="398"/>
                  </a:cubicBezTo>
                  <a:cubicBezTo>
                    <a:pt x="149" y="396"/>
                    <a:pt x="153" y="396"/>
                    <a:pt x="155" y="396"/>
                  </a:cubicBezTo>
                  <a:cubicBezTo>
                    <a:pt x="158" y="396"/>
                    <a:pt x="155" y="398"/>
                    <a:pt x="144" y="404"/>
                  </a:cubicBezTo>
                  <a:cubicBezTo>
                    <a:pt x="119" y="414"/>
                    <a:pt x="119" y="418"/>
                    <a:pt x="137" y="424"/>
                  </a:cubicBezTo>
                  <a:cubicBezTo>
                    <a:pt x="151" y="429"/>
                    <a:pt x="155" y="435"/>
                    <a:pt x="148" y="435"/>
                  </a:cubicBezTo>
                  <a:cubicBezTo>
                    <a:pt x="146" y="435"/>
                    <a:pt x="143" y="434"/>
                    <a:pt x="138" y="433"/>
                  </a:cubicBezTo>
                  <a:cubicBezTo>
                    <a:pt x="130" y="432"/>
                    <a:pt x="126" y="431"/>
                    <a:pt x="124" y="431"/>
                  </a:cubicBezTo>
                  <a:cubicBezTo>
                    <a:pt x="122" y="431"/>
                    <a:pt x="124" y="432"/>
                    <a:pt x="129" y="434"/>
                  </a:cubicBezTo>
                  <a:cubicBezTo>
                    <a:pt x="130" y="438"/>
                    <a:pt x="130" y="444"/>
                    <a:pt x="130" y="446"/>
                  </a:cubicBezTo>
                  <a:cubicBezTo>
                    <a:pt x="131" y="448"/>
                    <a:pt x="136" y="449"/>
                    <a:pt x="141" y="449"/>
                  </a:cubicBezTo>
                  <a:cubicBezTo>
                    <a:pt x="144" y="449"/>
                    <a:pt x="146" y="449"/>
                    <a:pt x="148" y="449"/>
                  </a:cubicBezTo>
                  <a:lnTo>
                    <a:pt x="148" y="449"/>
                  </a:lnTo>
                  <a:cubicBezTo>
                    <a:pt x="131" y="453"/>
                    <a:pt x="124" y="460"/>
                    <a:pt x="140" y="462"/>
                  </a:cubicBezTo>
                  <a:lnTo>
                    <a:pt x="142" y="466"/>
                  </a:lnTo>
                  <a:cubicBezTo>
                    <a:pt x="142" y="469"/>
                    <a:pt x="142" y="469"/>
                    <a:pt x="151" y="471"/>
                  </a:cubicBezTo>
                  <a:cubicBezTo>
                    <a:pt x="160" y="472"/>
                    <a:pt x="151" y="475"/>
                    <a:pt x="143" y="479"/>
                  </a:cubicBezTo>
                  <a:cubicBezTo>
                    <a:pt x="136" y="482"/>
                    <a:pt x="128" y="485"/>
                    <a:pt x="132" y="485"/>
                  </a:cubicBezTo>
                  <a:cubicBezTo>
                    <a:pt x="133" y="485"/>
                    <a:pt x="134" y="485"/>
                    <a:pt x="135" y="484"/>
                  </a:cubicBezTo>
                  <a:cubicBezTo>
                    <a:pt x="144" y="484"/>
                    <a:pt x="152" y="487"/>
                    <a:pt x="161" y="489"/>
                  </a:cubicBezTo>
                  <a:cubicBezTo>
                    <a:pt x="168" y="490"/>
                    <a:pt x="163" y="492"/>
                    <a:pt x="156" y="492"/>
                  </a:cubicBezTo>
                  <a:cubicBezTo>
                    <a:pt x="155" y="492"/>
                    <a:pt x="154" y="492"/>
                    <a:pt x="153" y="492"/>
                  </a:cubicBezTo>
                  <a:cubicBezTo>
                    <a:pt x="146" y="492"/>
                    <a:pt x="140" y="494"/>
                    <a:pt x="136" y="499"/>
                  </a:cubicBezTo>
                  <a:cubicBezTo>
                    <a:pt x="136" y="501"/>
                    <a:pt x="137" y="506"/>
                    <a:pt x="143" y="506"/>
                  </a:cubicBezTo>
                  <a:cubicBezTo>
                    <a:pt x="144" y="506"/>
                    <a:pt x="144" y="506"/>
                    <a:pt x="145" y="506"/>
                  </a:cubicBezTo>
                  <a:cubicBezTo>
                    <a:pt x="145" y="506"/>
                    <a:pt x="146" y="506"/>
                    <a:pt x="146" y="506"/>
                  </a:cubicBezTo>
                  <a:cubicBezTo>
                    <a:pt x="154" y="506"/>
                    <a:pt x="155" y="519"/>
                    <a:pt x="147" y="523"/>
                  </a:cubicBezTo>
                  <a:lnTo>
                    <a:pt x="147" y="527"/>
                  </a:lnTo>
                  <a:cubicBezTo>
                    <a:pt x="147" y="529"/>
                    <a:pt x="156" y="530"/>
                    <a:pt x="156" y="533"/>
                  </a:cubicBezTo>
                  <a:cubicBezTo>
                    <a:pt x="156" y="533"/>
                    <a:pt x="157" y="536"/>
                    <a:pt x="165" y="537"/>
                  </a:cubicBezTo>
                  <a:cubicBezTo>
                    <a:pt x="166" y="539"/>
                    <a:pt x="166" y="542"/>
                    <a:pt x="157" y="543"/>
                  </a:cubicBezTo>
                  <a:cubicBezTo>
                    <a:pt x="175" y="543"/>
                    <a:pt x="175" y="543"/>
                    <a:pt x="158" y="547"/>
                  </a:cubicBezTo>
                  <a:cubicBezTo>
                    <a:pt x="142" y="549"/>
                    <a:pt x="142" y="549"/>
                    <a:pt x="158" y="549"/>
                  </a:cubicBezTo>
                  <a:cubicBezTo>
                    <a:pt x="167" y="552"/>
                    <a:pt x="167" y="552"/>
                    <a:pt x="158" y="555"/>
                  </a:cubicBezTo>
                  <a:cubicBezTo>
                    <a:pt x="152" y="556"/>
                    <a:pt x="151" y="558"/>
                    <a:pt x="155" y="558"/>
                  </a:cubicBezTo>
                  <a:cubicBezTo>
                    <a:pt x="156" y="558"/>
                    <a:pt x="158" y="558"/>
                    <a:pt x="160" y="557"/>
                  </a:cubicBezTo>
                  <a:cubicBezTo>
                    <a:pt x="176" y="557"/>
                    <a:pt x="185" y="564"/>
                    <a:pt x="168" y="566"/>
                  </a:cubicBezTo>
                  <a:cubicBezTo>
                    <a:pt x="168" y="566"/>
                    <a:pt x="168" y="569"/>
                    <a:pt x="177" y="570"/>
                  </a:cubicBezTo>
                  <a:cubicBezTo>
                    <a:pt x="194" y="570"/>
                    <a:pt x="194" y="570"/>
                    <a:pt x="177" y="572"/>
                  </a:cubicBezTo>
                  <a:cubicBezTo>
                    <a:pt x="161" y="576"/>
                    <a:pt x="162" y="579"/>
                    <a:pt x="179" y="579"/>
                  </a:cubicBezTo>
                  <a:cubicBezTo>
                    <a:pt x="179" y="579"/>
                    <a:pt x="188" y="581"/>
                    <a:pt x="179" y="584"/>
                  </a:cubicBezTo>
                  <a:cubicBezTo>
                    <a:pt x="172" y="589"/>
                    <a:pt x="166" y="602"/>
                    <a:pt x="176" y="602"/>
                  </a:cubicBezTo>
                  <a:cubicBezTo>
                    <a:pt x="177" y="602"/>
                    <a:pt x="179" y="602"/>
                    <a:pt x="181" y="601"/>
                  </a:cubicBezTo>
                  <a:lnTo>
                    <a:pt x="181" y="606"/>
                  </a:lnTo>
                  <a:cubicBezTo>
                    <a:pt x="173" y="611"/>
                    <a:pt x="174" y="613"/>
                    <a:pt x="182" y="616"/>
                  </a:cubicBezTo>
                  <a:lnTo>
                    <a:pt x="191" y="617"/>
                  </a:lnTo>
                  <a:cubicBezTo>
                    <a:pt x="183" y="618"/>
                    <a:pt x="174" y="621"/>
                    <a:pt x="174" y="623"/>
                  </a:cubicBezTo>
                  <a:cubicBezTo>
                    <a:pt x="175" y="625"/>
                    <a:pt x="175" y="625"/>
                    <a:pt x="177" y="625"/>
                  </a:cubicBezTo>
                  <a:cubicBezTo>
                    <a:pt x="178" y="625"/>
                    <a:pt x="180" y="625"/>
                    <a:pt x="183" y="625"/>
                  </a:cubicBezTo>
                  <a:cubicBezTo>
                    <a:pt x="186" y="623"/>
                    <a:pt x="188" y="623"/>
                    <a:pt x="190" y="623"/>
                  </a:cubicBezTo>
                  <a:cubicBezTo>
                    <a:pt x="192" y="623"/>
                    <a:pt x="192" y="624"/>
                    <a:pt x="192" y="626"/>
                  </a:cubicBezTo>
                  <a:cubicBezTo>
                    <a:pt x="192" y="628"/>
                    <a:pt x="184" y="632"/>
                    <a:pt x="175" y="632"/>
                  </a:cubicBezTo>
                  <a:lnTo>
                    <a:pt x="176" y="636"/>
                  </a:lnTo>
                  <a:cubicBezTo>
                    <a:pt x="182" y="635"/>
                    <a:pt x="185" y="635"/>
                    <a:pt x="187" y="635"/>
                  </a:cubicBezTo>
                  <a:cubicBezTo>
                    <a:pt x="192" y="635"/>
                    <a:pt x="190" y="636"/>
                    <a:pt x="184" y="637"/>
                  </a:cubicBezTo>
                  <a:cubicBezTo>
                    <a:pt x="176" y="640"/>
                    <a:pt x="176" y="643"/>
                    <a:pt x="177" y="645"/>
                  </a:cubicBezTo>
                  <a:cubicBezTo>
                    <a:pt x="179" y="645"/>
                    <a:pt x="179" y="645"/>
                    <a:pt x="180" y="645"/>
                  </a:cubicBezTo>
                  <a:cubicBezTo>
                    <a:pt x="182" y="645"/>
                    <a:pt x="180" y="646"/>
                    <a:pt x="179" y="646"/>
                  </a:cubicBezTo>
                  <a:cubicBezTo>
                    <a:pt x="178" y="646"/>
                    <a:pt x="177" y="645"/>
                    <a:pt x="177" y="645"/>
                  </a:cubicBezTo>
                  <a:lnTo>
                    <a:pt x="168" y="646"/>
                  </a:lnTo>
                  <a:cubicBezTo>
                    <a:pt x="165" y="648"/>
                    <a:pt x="165" y="648"/>
                    <a:pt x="167" y="648"/>
                  </a:cubicBezTo>
                  <a:cubicBezTo>
                    <a:pt x="169" y="648"/>
                    <a:pt x="173" y="648"/>
                    <a:pt x="177" y="647"/>
                  </a:cubicBezTo>
                  <a:lnTo>
                    <a:pt x="177" y="653"/>
                  </a:lnTo>
                  <a:cubicBezTo>
                    <a:pt x="178" y="654"/>
                    <a:pt x="178" y="656"/>
                    <a:pt x="181" y="656"/>
                  </a:cubicBezTo>
                  <a:cubicBezTo>
                    <a:pt x="182" y="656"/>
                    <a:pt x="184" y="655"/>
                    <a:pt x="186" y="654"/>
                  </a:cubicBezTo>
                  <a:cubicBezTo>
                    <a:pt x="192" y="653"/>
                    <a:pt x="196" y="652"/>
                    <a:pt x="200" y="652"/>
                  </a:cubicBezTo>
                  <a:cubicBezTo>
                    <a:pt x="202" y="652"/>
                    <a:pt x="203" y="653"/>
                    <a:pt x="203" y="654"/>
                  </a:cubicBezTo>
                  <a:cubicBezTo>
                    <a:pt x="205" y="654"/>
                    <a:pt x="206" y="654"/>
                    <a:pt x="206" y="654"/>
                  </a:cubicBezTo>
                  <a:cubicBezTo>
                    <a:pt x="209" y="654"/>
                    <a:pt x="207" y="655"/>
                    <a:pt x="205" y="655"/>
                  </a:cubicBezTo>
                  <a:cubicBezTo>
                    <a:pt x="204" y="655"/>
                    <a:pt x="204" y="654"/>
                    <a:pt x="203" y="654"/>
                  </a:cubicBezTo>
                  <a:cubicBezTo>
                    <a:pt x="195" y="655"/>
                    <a:pt x="186" y="656"/>
                    <a:pt x="188" y="658"/>
                  </a:cubicBezTo>
                  <a:cubicBezTo>
                    <a:pt x="188" y="661"/>
                    <a:pt x="179" y="662"/>
                    <a:pt x="179" y="662"/>
                  </a:cubicBezTo>
                  <a:cubicBezTo>
                    <a:pt x="162" y="662"/>
                    <a:pt x="171" y="671"/>
                    <a:pt x="180" y="672"/>
                  </a:cubicBezTo>
                  <a:cubicBezTo>
                    <a:pt x="198" y="674"/>
                    <a:pt x="198" y="676"/>
                    <a:pt x="181" y="678"/>
                  </a:cubicBezTo>
                  <a:cubicBezTo>
                    <a:pt x="166" y="680"/>
                    <a:pt x="177" y="683"/>
                    <a:pt x="197" y="683"/>
                  </a:cubicBezTo>
                  <a:cubicBezTo>
                    <a:pt x="200" y="683"/>
                    <a:pt x="203" y="683"/>
                    <a:pt x="207" y="683"/>
                  </a:cubicBezTo>
                  <a:lnTo>
                    <a:pt x="232" y="682"/>
                  </a:lnTo>
                  <a:lnTo>
                    <a:pt x="208" y="685"/>
                  </a:lnTo>
                  <a:cubicBezTo>
                    <a:pt x="174" y="692"/>
                    <a:pt x="174" y="692"/>
                    <a:pt x="191" y="696"/>
                  </a:cubicBezTo>
                  <a:cubicBezTo>
                    <a:pt x="200" y="701"/>
                    <a:pt x="200" y="701"/>
                    <a:pt x="192" y="702"/>
                  </a:cubicBezTo>
                  <a:cubicBezTo>
                    <a:pt x="183" y="703"/>
                    <a:pt x="184" y="705"/>
                    <a:pt x="184" y="712"/>
                  </a:cubicBezTo>
                  <a:cubicBezTo>
                    <a:pt x="185" y="719"/>
                    <a:pt x="185" y="721"/>
                    <a:pt x="191" y="721"/>
                  </a:cubicBezTo>
                  <a:cubicBezTo>
                    <a:pt x="192" y="721"/>
                    <a:pt x="193" y="721"/>
                    <a:pt x="194" y="721"/>
                  </a:cubicBezTo>
                  <a:cubicBezTo>
                    <a:pt x="194" y="721"/>
                    <a:pt x="194" y="723"/>
                    <a:pt x="194" y="726"/>
                  </a:cubicBezTo>
                  <a:cubicBezTo>
                    <a:pt x="184" y="729"/>
                    <a:pt x="184" y="732"/>
                    <a:pt x="190" y="732"/>
                  </a:cubicBezTo>
                  <a:cubicBezTo>
                    <a:pt x="194" y="732"/>
                    <a:pt x="198" y="731"/>
                    <a:pt x="203" y="729"/>
                  </a:cubicBezTo>
                  <a:lnTo>
                    <a:pt x="204" y="735"/>
                  </a:lnTo>
                  <a:lnTo>
                    <a:pt x="195" y="736"/>
                  </a:lnTo>
                  <a:cubicBezTo>
                    <a:pt x="188" y="737"/>
                    <a:pt x="188" y="741"/>
                    <a:pt x="190" y="760"/>
                  </a:cubicBezTo>
                  <a:cubicBezTo>
                    <a:pt x="192" y="777"/>
                    <a:pt x="193" y="783"/>
                    <a:pt x="201" y="783"/>
                  </a:cubicBezTo>
                  <a:cubicBezTo>
                    <a:pt x="204" y="783"/>
                    <a:pt x="206" y="782"/>
                    <a:pt x="210" y="782"/>
                  </a:cubicBezTo>
                  <a:cubicBezTo>
                    <a:pt x="227" y="782"/>
                    <a:pt x="227" y="784"/>
                    <a:pt x="210" y="787"/>
                  </a:cubicBezTo>
                  <a:cubicBezTo>
                    <a:pt x="203" y="788"/>
                    <a:pt x="196" y="791"/>
                    <a:pt x="200" y="791"/>
                  </a:cubicBezTo>
                  <a:cubicBezTo>
                    <a:pt x="200" y="791"/>
                    <a:pt x="201" y="791"/>
                    <a:pt x="202" y="791"/>
                  </a:cubicBezTo>
                  <a:lnTo>
                    <a:pt x="202" y="791"/>
                  </a:lnTo>
                  <a:cubicBezTo>
                    <a:pt x="202" y="791"/>
                    <a:pt x="203" y="795"/>
                    <a:pt x="194" y="798"/>
                  </a:cubicBezTo>
                  <a:cubicBezTo>
                    <a:pt x="182" y="807"/>
                    <a:pt x="185" y="809"/>
                    <a:pt x="192" y="809"/>
                  </a:cubicBezTo>
                  <a:cubicBezTo>
                    <a:pt x="193" y="809"/>
                    <a:pt x="195" y="809"/>
                    <a:pt x="197" y="809"/>
                  </a:cubicBezTo>
                  <a:cubicBezTo>
                    <a:pt x="202" y="807"/>
                    <a:pt x="205" y="806"/>
                    <a:pt x="205" y="806"/>
                  </a:cubicBezTo>
                  <a:cubicBezTo>
                    <a:pt x="207" y="806"/>
                    <a:pt x="202" y="809"/>
                    <a:pt x="197" y="811"/>
                  </a:cubicBezTo>
                  <a:cubicBezTo>
                    <a:pt x="190" y="814"/>
                    <a:pt x="183" y="817"/>
                    <a:pt x="185" y="817"/>
                  </a:cubicBezTo>
                  <a:cubicBezTo>
                    <a:pt x="186" y="817"/>
                    <a:pt x="187" y="817"/>
                    <a:pt x="189" y="816"/>
                  </a:cubicBezTo>
                  <a:cubicBezTo>
                    <a:pt x="198" y="818"/>
                    <a:pt x="208" y="831"/>
                    <a:pt x="191" y="833"/>
                  </a:cubicBezTo>
                  <a:lnTo>
                    <a:pt x="191" y="839"/>
                  </a:lnTo>
                  <a:cubicBezTo>
                    <a:pt x="192" y="839"/>
                    <a:pt x="193" y="839"/>
                    <a:pt x="193" y="839"/>
                  </a:cubicBezTo>
                  <a:cubicBezTo>
                    <a:pt x="200" y="839"/>
                    <a:pt x="200" y="843"/>
                    <a:pt x="201" y="847"/>
                  </a:cubicBezTo>
                  <a:cubicBezTo>
                    <a:pt x="201" y="852"/>
                    <a:pt x="202" y="855"/>
                    <a:pt x="193" y="856"/>
                  </a:cubicBezTo>
                  <a:cubicBezTo>
                    <a:pt x="192" y="856"/>
                    <a:pt x="190" y="855"/>
                    <a:pt x="189" y="855"/>
                  </a:cubicBezTo>
                  <a:cubicBezTo>
                    <a:pt x="185" y="855"/>
                    <a:pt x="186" y="857"/>
                    <a:pt x="194" y="860"/>
                  </a:cubicBezTo>
                  <a:cubicBezTo>
                    <a:pt x="194" y="862"/>
                    <a:pt x="211" y="862"/>
                    <a:pt x="211" y="865"/>
                  </a:cubicBezTo>
                  <a:cubicBezTo>
                    <a:pt x="214" y="864"/>
                    <a:pt x="216" y="864"/>
                    <a:pt x="218" y="864"/>
                  </a:cubicBezTo>
                  <a:cubicBezTo>
                    <a:pt x="224" y="864"/>
                    <a:pt x="229" y="865"/>
                    <a:pt x="229" y="867"/>
                  </a:cubicBezTo>
                  <a:lnTo>
                    <a:pt x="220" y="868"/>
                  </a:lnTo>
                  <a:lnTo>
                    <a:pt x="203" y="871"/>
                  </a:lnTo>
                  <a:cubicBezTo>
                    <a:pt x="204" y="873"/>
                    <a:pt x="204" y="875"/>
                    <a:pt x="209" y="875"/>
                  </a:cubicBezTo>
                  <a:cubicBezTo>
                    <a:pt x="210" y="875"/>
                    <a:pt x="211" y="875"/>
                    <a:pt x="212" y="875"/>
                  </a:cubicBezTo>
                  <a:lnTo>
                    <a:pt x="212" y="875"/>
                  </a:lnTo>
                  <a:cubicBezTo>
                    <a:pt x="204" y="878"/>
                    <a:pt x="204" y="880"/>
                    <a:pt x="206" y="885"/>
                  </a:cubicBezTo>
                  <a:cubicBezTo>
                    <a:pt x="206" y="890"/>
                    <a:pt x="207" y="895"/>
                    <a:pt x="216" y="896"/>
                  </a:cubicBezTo>
                  <a:cubicBezTo>
                    <a:pt x="199" y="901"/>
                    <a:pt x="201" y="915"/>
                    <a:pt x="218" y="915"/>
                  </a:cubicBezTo>
                  <a:cubicBezTo>
                    <a:pt x="219" y="915"/>
                    <a:pt x="221" y="915"/>
                    <a:pt x="222" y="915"/>
                  </a:cubicBezTo>
                  <a:cubicBezTo>
                    <a:pt x="227" y="915"/>
                    <a:pt x="225" y="917"/>
                    <a:pt x="219" y="920"/>
                  </a:cubicBezTo>
                  <a:cubicBezTo>
                    <a:pt x="210" y="924"/>
                    <a:pt x="210" y="924"/>
                    <a:pt x="219" y="925"/>
                  </a:cubicBezTo>
                  <a:cubicBezTo>
                    <a:pt x="228" y="926"/>
                    <a:pt x="220" y="930"/>
                    <a:pt x="211" y="933"/>
                  </a:cubicBezTo>
                  <a:cubicBezTo>
                    <a:pt x="195" y="939"/>
                    <a:pt x="195" y="941"/>
                    <a:pt x="204" y="942"/>
                  </a:cubicBezTo>
                  <a:cubicBezTo>
                    <a:pt x="213" y="945"/>
                    <a:pt x="213" y="950"/>
                    <a:pt x="214" y="952"/>
                  </a:cubicBezTo>
                  <a:cubicBezTo>
                    <a:pt x="220" y="954"/>
                    <a:pt x="222" y="957"/>
                    <a:pt x="225" y="957"/>
                  </a:cubicBezTo>
                  <a:cubicBezTo>
                    <a:pt x="227" y="957"/>
                    <a:pt x="229" y="956"/>
                    <a:pt x="231" y="954"/>
                  </a:cubicBezTo>
                  <a:cubicBezTo>
                    <a:pt x="235" y="954"/>
                    <a:pt x="239" y="954"/>
                    <a:pt x="243" y="954"/>
                  </a:cubicBezTo>
                  <a:cubicBezTo>
                    <a:pt x="245" y="954"/>
                    <a:pt x="247" y="954"/>
                    <a:pt x="249" y="954"/>
                  </a:cubicBezTo>
                  <a:cubicBezTo>
                    <a:pt x="255" y="957"/>
                    <a:pt x="253" y="958"/>
                    <a:pt x="251" y="958"/>
                  </a:cubicBezTo>
                  <a:cubicBezTo>
                    <a:pt x="250" y="958"/>
                    <a:pt x="249" y="957"/>
                    <a:pt x="249" y="957"/>
                  </a:cubicBezTo>
                  <a:cubicBezTo>
                    <a:pt x="246" y="956"/>
                    <a:pt x="244" y="955"/>
                    <a:pt x="243" y="955"/>
                  </a:cubicBezTo>
                  <a:cubicBezTo>
                    <a:pt x="239" y="955"/>
                    <a:pt x="238" y="957"/>
                    <a:pt x="232" y="960"/>
                  </a:cubicBezTo>
                  <a:cubicBezTo>
                    <a:pt x="225" y="963"/>
                    <a:pt x="225" y="968"/>
                    <a:pt x="226" y="970"/>
                  </a:cubicBezTo>
                  <a:cubicBezTo>
                    <a:pt x="226" y="972"/>
                    <a:pt x="226" y="978"/>
                    <a:pt x="227" y="980"/>
                  </a:cubicBezTo>
                  <a:cubicBezTo>
                    <a:pt x="221" y="986"/>
                    <a:pt x="219" y="990"/>
                    <a:pt x="224" y="990"/>
                  </a:cubicBezTo>
                  <a:cubicBezTo>
                    <a:pt x="225" y="990"/>
                    <a:pt x="226" y="990"/>
                    <a:pt x="228" y="989"/>
                  </a:cubicBezTo>
                  <a:cubicBezTo>
                    <a:pt x="231" y="989"/>
                    <a:pt x="233" y="988"/>
                    <a:pt x="235" y="988"/>
                  </a:cubicBezTo>
                  <a:lnTo>
                    <a:pt x="235" y="988"/>
                  </a:lnTo>
                  <a:cubicBezTo>
                    <a:pt x="220" y="994"/>
                    <a:pt x="222" y="1018"/>
                    <a:pt x="240" y="1019"/>
                  </a:cubicBezTo>
                  <a:lnTo>
                    <a:pt x="231" y="1021"/>
                  </a:lnTo>
                  <a:cubicBezTo>
                    <a:pt x="223" y="1022"/>
                    <a:pt x="223" y="1024"/>
                    <a:pt x="225" y="1030"/>
                  </a:cubicBezTo>
                  <a:cubicBezTo>
                    <a:pt x="225" y="1032"/>
                    <a:pt x="235" y="1040"/>
                    <a:pt x="236" y="1048"/>
                  </a:cubicBezTo>
                  <a:cubicBezTo>
                    <a:pt x="237" y="1055"/>
                    <a:pt x="238" y="1063"/>
                    <a:pt x="243" y="1063"/>
                  </a:cubicBezTo>
                  <a:cubicBezTo>
                    <a:pt x="244" y="1063"/>
                    <a:pt x="245" y="1062"/>
                    <a:pt x="246" y="1062"/>
                  </a:cubicBezTo>
                  <a:lnTo>
                    <a:pt x="246" y="1062"/>
                  </a:lnTo>
                  <a:cubicBezTo>
                    <a:pt x="247" y="1065"/>
                    <a:pt x="247" y="1065"/>
                    <a:pt x="238" y="1067"/>
                  </a:cubicBezTo>
                  <a:cubicBezTo>
                    <a:pt x="236" y="1066"/>
                    <a:pt x="235" y="1066"/>
                    <a:pt x="234" y="1066"/>
                  </a:cubicBezTo>
                  <a:cubicBezTo>
                    <a:pt x="229" y="1066"/>
                    <a:pt x="230" y="1068"/>
                    <a:pt x="230" y="1070"/>
                  </a:cubicBezTo>
                  <a:cubicBezTo>
                    <a:pt x="230" y="1071"/>
                    <a:pt x="232" y="1071"/>
                    <a:pt x="234" y="1071"/>
                  </a:cubicBezTo>
                  <a:cubicBezTo>
                    <a:pt x="238" y="1071"/>
                    <a:pt x="242" y="1071"/>
                    <a:pt x="247" y="1070"/>
                  </a:cubicBezTo>
                  <a:cubicBezTo>
                    <a:pt x="249" y="1070"/>
                    <a:pt x="250" y="1070"/>
                    <a:pt x="251" y="1070"/>
                  </a:cubicBezTo>
                  <a:cubicBezTo>
                    <a:pt x="256" y="1070"/>
                    <a:pt x="255" y="1072"/>
                    <a:pt x="248" y="1077"/>
                  </a:cubicBezTo>
                  <a:cubicBezTo>
                    <a:pt x="240" y="1081"/>
                    <a:pt x="243" y="1094"/>
                    <a:pt x="250" y="1096"/>
                  </a:cubicBezTo>
                  <a:cubicBezTo>
                    <a:pt x="252" y="1098"/>
                    <a:pt x="252" y="1101"/>
                    <a:pt x="244" y="1102"/>
                  </a:cubicBezTo>
                  <a:cubicBezTo>
                    <a:pt x="235" y="1106"/>
                    <a:pt x="228" y="1113"/>
                    <a:pt x="245" y="1114"/>
                  </a:cubicBezTo>
                  <a:cubicBezTo>
                    <a:pt x="245" y="1117"/>
                    <a:pt x="245" y="1117"/>
                    <a:pt x="237" y="1118"/>
                  </a:cubicBezTo>
                  <a:cubicBezTo>
                    <a:pt x="229" y="1122"/>
                    <a:pt x="220" y="1123"/>
                    <a:pt x="237" y="1123"/>
                  </a:cubicBezTo>
                  <a:cubicBezTo>
                    <a:pt x="247" y="1126"/>
                    <a:pt x="247" y="1134"/>
                    <a:pt x="240" y="1140"/>
                  </a:cubicBezTo>
                  <a:cubicBezTo>
                    <a:pt x="240" y="1141"/>
                    <a:pt x="240" y="1143"/>
                    <a:pt x="245" y="1143"/>
                  </a:cubicBezTo>
                  <a:cubicBezTo>
                    <a:pt x="246" y="1143"/>
                    <a:pt x="248" y="1143"/>
                    <a:pt x="249" y="1143"/>
                  </a:cubicBezTo>
                  <a:lnTo>
                    <a:pt x="257" y="1142"/>
                  </a:lnTo>
                  <a:lnTo>
                    <a:pt x="257" y="1142"/>
                  </a:lnTo>
                  <a:cubicBezTo>
                    <a:pt x="246" y="1146"/>
                    <a:pt x="243" y="1147"/>
                    <a:pt x="247" y="1147"/>
                  </a:cubicBezTo>
                  <a:cubicBezTo>
                    <a:pt x="249" y="1147"/>
                    <a:pt x="253" y="1147"/>
                    <a:pt x="258" y="1146"/>
                  </a:cubicBezTo>
                  <a:cubicBezTo>
                    <a:pt x="260" y="1146"/>
                    <a:pt x="261" y="1146"/>
                    <a:pt x="262" y="1146"/>
                  </a:cubicBezTo>
                  <a:cubicBezTo>
                    <a:pt x="266" y="1146"/>
                    <a:pt x="266" y="1148"/>
                    <a:pt x="258" y="1148"/>
                  </a:cubicBezTo>
                  <a:cubicBezTo>
                    <a:pt x="250" y="1153"/>
                    <a:pt x="250" y="1155"/>
                    <a:pt x="250" y="1155"/>
                  </a:cubicBezTo>
                  <a:cubicBezTo>
                    <a:pt x="256" y="1163"/>
                    <a:pt x="260" y="1171"/>
                    <a:pt x="263" y="1180"/>
                  </a:cubicBezTo>
                  <a:cubicBezTo>
                    <a:pt x="266" y="1198"/>
                    <a:pt x="267" y="1205"/>
                    <a:pt x="274" y="1205"/>
                  </a:cubicBezTo>
                  <a:cubicBezTo>
                    <a:pt x="274" y="1205"/>
                    <a:pt x="275" y="1205"/>
                    <a:pt x="275" y="1205"/>
                  </a:cubicBezTo>
                  <a:cubicBezTo>
                    <a:pt x="284" y="1206"/>
                    <a:pt x="284" y="1206"/>
                    <a:pt x="276" y="1209"/>
                  </a:cubicBezTo>
                  <a:cubicBezTo>
                    <a:pt x="268" y="1214"/>
                    <a:pt x="268" y="1216"/>
                    <a:pt x="268" y="1218"/>
                  </a:cubicBezTo>
                  <a:cubicBezTo>
                    <a:pt x="269" y="1220"/>
                    <a:pt x="269" y="1223"/>
                    <a:pt x="260" y="1225"/>
                  </a:cubicBezTo>
                  <a:cubicBezTo>
                    <a:pt x="269" y="1226"/>
                    <a:pt x="269" y="1226"/>
                    <a:pt x="271" y="1228"/>
                  </a:cubicBezTo>
                  <a:cubicBezTo>
                    <a:pt x="262" y="1229"/>
                    <a:pt x="262" y="1232"/>
                    <a:pt x="271" y="1233"/>
                  </a:cubicBezTo>
                  <a:cubicBezTo>
                    <a:pt x="277" y="1232"/>
                    <a:pt x="281" y="1232"/>
                    <a:pt x="282" y="1232"/>
                  </a:cubicBezTo>
                  <a:cubicBezTo>
                    <a:pt x="285" y="1232"/>
                    <a:pt x="282" y="1233"/>
                    <a:pt x="272" y="1235"/>
                  </a:cubicBezTo>
                  <a:cubicBezTo>
                    <a:pt x="264" y="1236"/>
                    <a:pt x="258" y="1242"/>
                    <a:pt x="261" y="1242"/>
                  </a:cubicBezTo>
                  <a:cubicBezTo>
                    <a:pt x="262" y="1242"/>
                    <a:pt x="263" y="1242"/>
                    <a:pt x="264" y="1242"/>
                  </a:cubicBezTo>
                  <a:cubicBezTo>
                    <a:pt x="265" y="1241"/>
                    <a:pt x="266" y="1241"/>
                    <a:pt x="267" y="1241"/>
                  </a:cubicBezTo>
                  <a:cubicBezTo>
                    <a:pt x="272" y="1241"/>
                    <a:pt x="274" y="1245"/>
                    <a:pt x="282" y="1245"/>
                  </a:cubicBezTo>
                  <a:cubicBezTo>
                    <a:pt x="282" y="1247"/>
                    <a:pt x="282" y="1251"/>
                    <a:pt x="274" y="1252"/>
                  </a:cubicBezTo>
                  <a:cubicBezTo>
                    <a:pt x="266" y="1255"/>
                    <a:pt x="276" y="1266"/>
                    <a:pt x="284" y="1267"/>
                  </a:cubicBezTo>
                  <a:cubicBezTo>
                    <a:pt x="287" y="1267"/>
                    <a:pt x="289" y="1266"/>
                    <a:pt x="290" y="1266"/>
                  </a:cubicBezTo>
                  <a:cubicBezTo>
                    <a:pt x="292" y="1266"/>
                    <a:pt x="291" y="1268"/>
                    <a:pt x="285" y="1270"/>
                  </a:cubicBezTo>
                  <a:cubicBezTo>
                    <a:pt x="276" y="1271"/>
                    <a:pt x="277" y="1273"/>
                    <a:pt x="277" y="1275"/>
                  </a:cubicBezTo>
                  <a:cubicBezTo>
                    <a:pt x="286" y="1276"/>
                    <a:pt x="277" y="1277"/>
                    <a:pt x="269" y="1280"/>
                  </a:cubicBezTo>
                  <a:cubicBezTo>
                    <a:pt x="268" y="1280"/>
                    <a:pt x="267" y="1279"/>
                    <a:pt x="266" y="1279"/>
                  </a:cubicBezTo>
                  <a:cubicBezTo>
                    <a:pt x="261" y="1279"/>
                    <a:pt x="261" y="1282"/>
                    <a:pt x="262" y="1285"/>
                  </a:cubicBezTo>
                  <a:cubicBezTo>
                    <a:pt x="271" y="1286"/>
                    <a:pt x="272" y="1297"/>
                    <a:pt x="273" y="1303"/>
                  </a:cubicBezTo>
                  <a:cubicBezTo>
                    <a:pt x="275" y="1316"/>
                    <a:pt x="284" y="1316"/>
                    <a:pt x="301" y="1318"/>
                  </a:cubicBezTo>
                  <a:lnTo>
                    <a:pt x="319" y="1317"/>
                  </a:lnTo>
                  <a:lnTo>
                    <a:pt x="302" y="1320"/>
                  </a:lnTo>
                  <a:cubicBezTo>
                    <a:pt x="293" y="1322"/>
                    <a:pt x="276" y="1327"/>
                    <a:pt x="276" y="1327"/>
                  </a:cubicBezTo>
                  <a:cubicBezTo>
                    <a:pt x="277" y="1328"/>
                    <a:pt x="278" y="1329"/>
                    <a:pt x="280" y="1329"/>
                  </a:cubicBezTo>
                  <a:cubicBezTo>
                    <a:pt x="284" y="1329"/>
                    <a:pt x="289" y="1328"/>
                    <a:pt x="294" y="1327"/>
                  </a:cubicBezTo>
                  <a:cubicBezTo>
                    <a:pt x="296" y="1326"/>
                    <a:pt x="297" y="1326"/>
                    <a:pt x="298" y="1326"/>
                  </a:cubicBezTo>
                  <a:cubicBezTo>
                    <a:pt x="302" y="1326"/>
                    <a:pt x="301" y="1329"/>
                    <a:pt x="295" y="1334"/>
                  </a:cubicBezTo>
                  <a:cubicBezTo>
                    <a:pt x="287" y="1340"/>
                    <a:pt x="287" y="1343"/>
                    <a:pt x="296" y="1344"/>
                  </a:cubicBezTo>
                  <a:cubicBezTo>
                    <a:pt x="296" y="1346"/>
                    <a:pt x="298" y="1348"/>
                    <a:pt x="290" y="1352"/>
                  </a:cubicBezTo>
                  <a:cubicBezTo>
                    <a:pt x="290" y="1353"/>
                    <a:pt x="290" y="1354"/>
                    <a:pt x="291" y="1354"/>
                  </a:cubicBezTo>
                  <a:cubicBezTo>
                    <a:pt x="292" y="1354"/>
                    <a:pt x="294" y="1354"/>
                    <a:pt x="298" y="1353"/>
                  </a:cubicBezTo>
                  <a:cubicBezTo>
                    <a:pt x="299" y="1352"/>
                    <a:pt x="300" y="1352"/>
                    <a:pt x="301" y="1352"/>
                  </a:cubicBezTo>
                  <a:cubicBezTo>
                    <a:pt x="306" y="1352"/>
                    <a:pt x="305" y="1354"/>
                    <a:pt x="299" y="1357"/>
                  </a:cubicBezTo>
                  <a:cubicBezTo>
                    <a:pt x="285" y="1362"/>
                    <a:pt x="284" y="1369"/>
                    <a:pt x="289" y="1369"/>
                  </a:cubicBezTo>
                  <a:cubicBezTo>
                    <a:pt x="290" y="1369"/>
                    <a:pt x="291" y="1369"/>
                    <a:pt x="292" y="1368"/>
                  </a:cubicBezTo>
                  <a:cubicBezTo>
                    <a:pt x="293" y="1368"/>
                    <a:pt x="295" y="1368"/>
                    <a:pt x="296" y="1368"/>
                  </a:cubicBezTo>
                  <a:cubicBezTo>
                    <a:pt x="300" y="1368"/>
                    <a:pt x="301" y="1370"/>
                    <a:pt x="301" y="1372"/>
                  </a:cubicBezTo>
                  <a:cubicBezTo>
                    <a:pt x="301" y="1374"/>
                    <a:pt x="302" y="1377"/>
                    <a:pt x="311" y="1377"/>
                  </a:cubicBezTo>
                  <a:lnTo>
                    <a:pt x="311" y="1383"/>
                  </a:lnTo>
                  <a:cubicBezTo>
                    <a:pt x="311" y="1384"/>
                    <a:pt x="310" y="1384"/>
                    <a:pt x="309" y="1384"/>
                  </a:cubicBezTo>
                  <a:cubicBezTo>
                    <a:pt x="306" y="1384"/>
                    <a:pt x="303" y="1383"/>
                    <a:pt x="302" y="1382"/>
                  </a:cubicBezTo>
                  <a:lnTo>
                    <a:pt x="294" y="1385"/>
                  </a:lnTo>
                  <a:cubicBezTo>
                    <a:pt x="295" y="1391"/>
                    <a:pt x="295" y="1393"/>
                    <a:pt x="304" y="1393"/>
                  </a:cubicBezTo>
                  <a:cubicBezTo>
                    <a:pt x="321" y="1393"/>
                    <a:pt x="321" y="1393"/>
                    <a:pt x="304" y="1396"/>
                  </a:cubicBezTo>
                  <a:cubicBezTo>
                    <a:pt x="296" y="1398"/>
                    <a:pt x="289" y="1401"/>
                    <a:pt x="298" y="1402"/>
                  </a:cubicBezTo>
                  <a:cubicBezTo>
                    <a:pt x="314" y="1402"/>
                    <a:pt x="306" y="1405"/>
                    <a:pt x="298" y="1407"/>
                  </a:cubicBezTo>
                  <a:cubicBezTo>
                    <a:pt x="281" y="1408"/>
                    <a:pt x="281" y="1408"/>
                    <a:pt x="299" y="1414"/>
                  </a:cubicBezTo>
                  <a:cubicBezTo>
                    <a:pt x="300" y="1419"/>
                    <a:pt x="310" y="1427"/>
                    <a:pt x="311" y="1435"/>
                  </a:cubicBezTo>
                  <a:cubicBezTo>
                    <a:pt x="313" y="1443"/>
                    <a:pt x="313" y="1448"/>
                    <a:pt x="306" y="1452"/>
                  </a:cubicBezTo>
                  <a:lnTo>
                    <a:pt x="306" y="1452"/>
                  </a:lnTo>
                  <a:cubicBezTo>
                    <a:pt x="306" y="1452"/>
                    <a:pt x="307" y="1452"/>
                    <a:pt x="308" y="1452"/>
                  </a:cubicBezTo>
                  <a:cubicBezTo>
                    <a:pt x="314" y="1452"/>
                    <a:pt x="315" y="1455"/>
                    <a:pt x="315" y="1460"/>
                  </a:cubicBezTo>
                  <a:cubicBezTo>
                    <a:pt x="309" y="1469"/>
                    <a:pt x="318" y="1473"/>
                    <a:pt x="327" y="1473"/>
                  </a:cubicBezTo>
                  <a:lnTo>
                    <a:pt x="326" y="1468"/>
                  </a:lnTo>
                  <a:cubicBezTo>
                    <a:pt x="331" y="1467"/>
                    <a:pt x="334" y="1467"/>
                    <a:pt x="337" y="1467"/>
                  </a:cubicBezTo>
                  <a:cubicBezTo>
                    <a:pt x="342" y="1467"/>
                    <a:pt x="340" y="1469"/>
                    <a:pt x="335" y="1474"/>
                  </a:cubicBezTo>
                  <a:cubicBezTo>
                    <a:pt x="336" y="1476"/>
                    <a:pt x="327" y="1477"/>
                    <a:pt x="319" y="1479"/>
                  </a:cubicBezTo>
                  <a:cubicBezTo>
                    <a:pt x="310" y="1481"/>
                    <a:pt x="302" y="1485"/>
                    <a:pt x="303" y="1487"/>
                  </a:cubicBezTo>
                  <a:cubicBezTo>
                    <a:pt x="303" y="1489"/>
                    <a:pt x="303" y="1490"/>
                    <a:pt x="305" y="1490"/>
                  </a:cubicBezTo>
                  <a:cubicBezTo>
                    <a:pt x="306" y="1490"/>
                    <a:pt x="308" y="1490"/>
                    <a:pt x="311" y="1488"/>
                  </a:cubicBezTo>
                  <a:cubicBezTo>
                    <a:pt x="315" y="1487"/>
                    <a:pt x="318" y="1487"/>
                    <a:pt x="319" y="1487"/>
                  </a:cubicBezTo>
                  <a:cubicBezTo>
                    <a:pt x="320" y="1487"/>
                    <a:pt x="320" y="1487"/>
                    <a:pt x="320" y="1488"/>
                  </a:cubicBezTo>
                  <a:cubicBezTo>
                    <a:pt x="320" y="1492"/>
                    <a:pt x="321" y="1494"/>
                    <a:pt x="330" y="1494"/>
                  </a:cubicBezTo>
                  <a:cubicBezTo>
                    <a:pt x="331" y="1494"/>
                    <a:pt x="333" y="1494"/>
                    <a:pt x="334" y="1494"/>
                  </a:cubicBezTo>
                  <a:cubicBezTo>
                    <a:pt x="338" y="1494"/>
                    <a:pt x="339" y="1496"/>
                    <a:pt x="339" y="1497"/>
                  </a:cubicBezTo>
                  <a:cubicBezTo>
                    <a:pt x="331" y="1502"/>
                    <a:pt x="331" y="1506"/>
                    <a:pt x="331" y="1506"/>
                  </a:cubicBezTo>
                  <a:lnTo>
                    <a:pt x="323" y="1509"/>
                  </a:lnTo>
                  <a:cubicBezTo>
                    <a:pt x="318" y="1510"/>
                    <a:pt x="312" y="1511"/>
                    <a:pt x="306" y="1514"/>
                  </a:cubicBezTo>
                  <a:cubicBezTo>
                    <a:pt x="307" y="1515"/>
                    <a:pt x="308" y="1515"/>
                    <a:pt x="309" y="1515"/>
                  </a:cubicBezTo>
                  <a:cubicBezTo>
                    <a:pt x="312" y="1515"/>
                    <a:pt x="315" y="1514"/>
                    <a:pt x="315" y="1514"/>
                  </a:cubicBezTo>
                  <a:cubicBezTo>
                    <a:pt x="316" y="1514"/>
                    <a:pt x="316" y="1514"/>
                    <a:pt x="316" y="1514"/>
                  </a:cubicBezTo>
                  <a:cubicBezTo>
                    <a:pt x="325" y="1514"/>
                    <a:pt x="333" y="1570"/>
                    <a:pt x="336" y="1577"/>
                  </a:cubicBezTo>
                  <a:cubicBezTo>
                    <a:pt x="329" y="1583"/>
                    <a:pt x="329" y="1588"/>
                    <a:pt x="333" y="1588"/>
                  </a:cubicBezTo>
                  <a:cubicBezTo>
                    <a:pt x="334" y="1588"/>
                    <a:pt x="335" y="1588"/>
                    <a:pt x="337" y="1587"/>
                  </a:cubicBezTo>
                  <a:cubicBezTo>
                    <a:pt x="337" y="1587"/>
                    <a:pt x="338" y="1587"/>
                    <a:pt x="339" y="1587"/>
                  </a:cubicBezTo>
                  <a:cubicBezTo>
                    <a:pt x="346" y="1587"/>
                    <a:pt x="347" y="1598"/>
                    <a:pt x="350" y="1611"/>
                  </a:cubicBezTo>
                  <a:cubicBezTo>
                    <a:pt x="352" y="1626"/>
                    <a:pt x="354" y="1638"/>
                    <a:pt x="362" y="1638"/>
                  </a:cubicBezTo>
                  <a:cubicBezTo>
                    <a:pt x="362" y="1638"/>
                    <a:pt x="363" y="1638"/>
                    <a:pt x="364" y="1638"/>
                  </a:cubicBezTo>
                  <a:lnTo>
                    <a:pt x="365" y="1645"/>
                  </a:lnTo>
                  <a:cubicBezTo>
                    <a:pt x="365" y="1650"/>
                    <a:pt x="375" y="1653"/>
                    <a:pt x="375" y="1656"/>
                  </a:cubicBezTo>
                  <a:cubicBezTo>
                    <a:pt x="383" y="1656"/>
                    <a:pt x="384" y="1658"/>
                    <a:pt x="378" y="1658"/>
                  </a:cubicBezTo>
                  <a:cubicBezTo>
                    <a:pt x="377" y="1658"/>
                    <a:pt x="376" y="1658"/>
                    <a:pt x="375" y="1658"/>
                  </a:cubicBezTo>
                  <a:cubicBezTo>
                    <a:pt x="367" y="1659"/>
                    <a:pt x="359" y="1661"/>
                    <a:pt x="359" y="1663"/>
                  </a:cubicBezTo>
                  <a:cubicBezTo>
                    <a:pt x="360" y="1666"/>
                    <a:pt x="362" y="1666"/>
                    <a:pt x="365" y="1666"/>
                  </a:cubicBezTo>
                  <a:cubicBezTo>
                    <a:pt x="368" y="1666"/>
                    <a:pt x="373" y="1666"/>
                    <a:pt x="377" y="1665"/>
                  </a:cubicBezTo>
                  <a:cubicBezTo>
                    <a:pt x="379" y="1664"/>
                    <a:pt x="380" y="1664"/>
                    <a:pt x="381" y="1664"/>
                  </a:cubicBezTo>
                  <a:cubicBezTo>
                    <a:pt x="385" y="1664"/>
                    <a:pt x="385" y="1666"/>
                    <a:pt x="385" y="1666"/>
                  </a:cubicBezTo>
                  <a:cubicBezTo>
                    <a:pt x="386" y="1668"/>
                    <a:pt x="386" y="1668"/>
                    <a:pt x="377" y="1670"/>
                  </a:cubicBezTo>
                  <a:lnTo>
                    <a:pt x="361" y="1673"/>
                  </a:lnTo>
                  <a:lnTo>
                    <a:pt x="361" y="1676"/>
                  </a:lnTo>
                  <a:cubicBezTo>
                    <a:pt x="364" y="1675"/>
                    <a:pt x="366" y="1675"/>
                    <a:pt x="367" y="1675"/>
                  </a:cubicBezTo>
                  <a:cubicBezTo>
                    <a:pt x="370" y="1675"/>
                    <a:pt x="370" y="1676"/>
                    <a:pt x="370" y="1676"/>
                  </a:cubicBezTo>
                  <a:cubicBezTo>
                    <a:pt x="370" y="1678"/>
                    <a:pt x="370" y="1678"/>
                    <a:pt x="354" y="1681"/>
                  </a:cubicBezTo>
                  <a:cubicBezTo>
                    <a:pt x="340" y="1685"/>
                    <a:pt x="338" y="1687"/>
                    <a:pt x="347" y="1687"/>
                  </a:cubicBezTo>
                  <a:cubicBezTo>
                    <a:pt x="349" y="1687"/>
                    <a:pt x="352" y="1687"/>
                    <a:pt x="355" y="1687"/>
                  </a:cubicBezTo>
                  <a:lnTo>
                    <a:pt x="364" y="1689"/>
                  </a:lnTo>
                  <a:cubicBezTo>
                    <a:pt x="348" y="1696"/>
                    <a:pt x="365" y="1697"/>
                    <a:pt x="374" y="1697"/>
                  </a:cubicBezTo>
                  <a:cubicBezTo>
                    <a:pt x="361" y="1703"/>
                    <a:pt x="358" y="1705"/>
                    <a:pt x="368" y="1705"/>
                  </a:cubicBezTo>
                  <a:cubicBezTo>
                    <a:pt x="370" y="1705"/>
                    <a:pt x="372" y="1705"/>
                    <a:pt x="375" y="1705"/>
                  </a:cubicBezTo>
                  <a:cubicBezTo>
                    <a:pt x="377" y="1704"/>
                    <a:pt x="379" y="1704"/>
                    <a:pt x="380" y="1704"/>
                  </a:cubicBezTo>
                  <a:cubicBezTo>
                    <a:pt x="383" y="1704"/>
                    <a:pt x="382" y="1706"/>
                    <a:pt x="376" y="1709"/>
                  </a:cubicBezTo>
                  <a:cubicBezTo>
                    <a:pt x="368" y="1714"/>
                    <a:pt x="369" y="1716"/>
                    <a:pt x="369" y="1721"/>
                  </a:cubicBezTo>
                  <a:cubicBezTo>
                    <a:pt x="378" y="1722"/>
                    <a:pt x="382" y="1737"/>
                    <a:pt x="385" y="1756"/>
                  </a:cubicBezTo>
                  <a:cubicBezTo>
                    <a:pt x="388" y="1776"/>
                    <a:pt x="391" y="1790"/>
                    <a:pt x="398" y="1790"/>
                  </a:cubicBezTo>
                  <a:cubicBezTo>
                    <a:pt x="399" y="1790"/>
                    <a:pt x="399" y="1790"/>
                    <a:pt x="400" y="1790"/>
                  </a:cubicBezTo>
                  <a:lnTo>
                    <a:pt x="400" y="1790"/>
                  </a:lnTo>
                  <a:cubicBezTo>
                    <a:pt x="401" y="1794"/>
                    <a:pt x="401" y="1794"/>
                    <a:pt x="393" y="1797"/>
                  </a:cubicBezTo>
                  <a:cubicBezTo>
                    <a:pt x="386" y="1799"/>
                    <a:pt x="385" y="1801"/>
                    <a:pt x="394" y="1801"/>
                  </a:cubicBezTo>
                  <a:cubicBezTo>
                    <a:pt x="396" y="1801"/>
                    <a:pt x="399" y="1800"/>
                    <a:pt x="402" y="1800"/>
                  </a:cubicBezTo>
                  <a:cubicBezTo>
                    <a:pt x="405" y="1800"/>
                    <a:pt x="409" y="1800"/>
                    <a:pt x="411" y="1800"/>
                  </a:cubicBezTo>
                  <a:cubicBezTo>
                    <a:pt x="413" y="1800"/>
                    <a:pt x="412" y="1800"/>
                    <a:pt x="402" y="1802"/>
                  </a:cubicBezTo>
                  <a:cubicBezTo>
                    <a:pt x="394" y="1805"/>
                    <a:pt x="395" y="1809"/>
                    <a:pt x="396" y="1818"/>
                  </a:cubicBezTo>
                  <a:cubicBezTo>
                    <a:pt x="398" y="1826"/>
                    <a:pt x="399" y="1834"/>
                    <a:pt x="407" y="1834"/>
                  </a:cubicBezTo>
                  <a:cubicBezTo>
                    <a:pt x="408" y="1834"/>
                    <a:pt x="408" y="1834"/>
                    <a:pt x="409" y="1834"/>
                  </a:cubicBezTo>
                  <a:cubicBezTo>
                    <a:pt x="418" y="1836"/>
                    <a:pt x="418" y="1836"/>
                    <a:pt x="409" y="1836"/>
                  </a:cubicBezTo>
                  <a:cubicBezTo>
                    <a:pt x="392" y="1837"/>
                    <a:pt x="386" y="1851"/>
                    <a:pt x="404" y="1854"/>
                  </a:cubicBezTo>
                  <a:cubicBezTo>
                    <a:pt x="404" y="1856"/>
                    <a:pt x="404" y="1859"/>
                    <a:pt x="396" y="1861"/>
                  </a:cubicBezTo>
                  <a:cubicBezTo>
                    <a:pt x="396" y="1863"/>
                    <a:pt x="397" y="1865"/>
                    <a:pt x="406" y="1871"/>
                  </a:cubicBezTo>
                  <a:cubicBezTo>
                    <a:pt x="407" y="1873"/>
                    <a:pt x="410" y="1882"/>
                    <a:pt x="410" y="1888"/>
                  </a:cubicBezTo>
                  <a:cubicBezTo>
                    <a:pt x="411" y="1892"/>
                    <a:pt x="420" y="1896"/>
                    <a:pt x="420" y="1896"/>
                  </a:cubicBezTo>
                  <a:lnTo>
                    <a:pt x="421" y="1898"/>
                  </a:lnTo>
                  <a:cubicBezTo>
                    <a:pt x="412" y="1899"/>
                    <a:pt x="414" y="1911"/>
                    <a:pt x="418" y="1928"/>
                  </a:cubicBezTo>
                  <a:cubicBezTo>
                    <a:pt x="421" y="1944"/>
                    <a:pt x="424" y="1958"/>
                    <a:pt x="416" y="1963"/>
                  </a:cubicBezTo>
                  <a:cubicBezTo>
                    <a:pt x="416" y="1963"/>
                    <a:pt x="416" y="1965"/>
                    <a:pt x="425" y="1965"/>
                  </a:cubicBezTo>
                  <a:cubicBezTo>
                    <a:pt x="428" y="1965"/>
                    <a:pt x="431" y="1965"/>
                    <a:pt x="433" y="1965"/>
                  </a:cubicBezTo>
                  <a:cubicBezTo>
                    <a:pt x="443" y="1965"/>
                    <a:pt x="442" y="1967"/>
                    <a:pt x="435" y="1971"/>
                  </a:cubicBezTo>
                  <a:cubicBezTo>
                    <a:pt x="421" y="1977"/>
                    <a:pt x="421" y="1985"/>
                    <a:pt x="436" y="1985"/>
                  </a:cubicBezTo>
                  <a:cubicBezTo>
                    <a:pt x="437" y="1985"/>
                    <a:pt x="438" y="1985"/>
                    <a:pt x="439" y="1985"/>
                  </a:cubicBezTo>
                  <a:lnTo>
                    <a:pt x="439" y="1985"/>
                  </a:lnTo>
                  <a:lnTo>
                    <a:pt x="430" y="1986"/>
                  </a:lnTo>
                  <a:cubicBezTo>
                    <a:pt x="417" y="1992"/>
                    <a:pt x="421" y="1997"/>
                    <a:pt x="434" y="1997"/>
                  </a:cubicBezTo>
                  <a:cubicBezTo>
                    <a:pt x="436" y="1997"/>
                    <a:pt x="438" y="1997"/>
                    <a:pt x="441" y="1997"/>
                  </a:cubicBezTo>
                  <a:lnTo>
                    <a:pt x="441" y="1997"/>
                  </a:lnTo>
                  <a:cubicBezTo>
                    <a:pt x="433" y="2001"/>
                    <a:pt x="425" y="2006"/>
                    <a:pt x="434" y="2006"/>
                  </a:cubicBezTo>
                  <a:cubicBezTo>
                    <a:pt x="434" y="2008"/>
                    <a:pt x="434" y="2008"/>
                    <a:pt x="418" y="2012"/>
                  </a:cubicBezTo>
                  <a:cubicBezTo>
                    <a:pt x="410" y="2015"/>
                    <a:pt x="401" y="2016"/>
                    <a:pt x="402" y="2018"/>
                  </a:cubicBezTo>
                  <a:cubicBezTo>
                    <a:pt x="402" y="2019"/>
                    <a:pt x="403" y="2019"/>
                    <a:pt x="405" y="2019"/>
                  </a:cubicBezTo>
                  <a:cubicBezTo>
                    <a:pt x="409" y="2019"/>
                    <a:pt x="414" y="2018"/>
                    <a:pt x="419" y="2017"/>
                  </a:cubicBezTo>
                  <a:cubicBezTo>
                    <a:pt x="419" y="2017"/>
                    <a:pt x="419" y="2019"/>
                    <a:pt x="420" y="2021"/>
                  </a:cubicBezTo>
                  <a:cubicBezTo>
                    <a:pt x="420" y="2021"/>
                    <a:pt x="420" y="2023"/>
                    <a:pt x="424" y="2023"/>
                  </a:cubicBezTo>
                  <a:cubicBezTo>
                    <a:pt x="426" y="2023"/>
                    <a:pt x="427" y="2023"/>
                    <a:pt x="429" y="2022"/>
                  </a:cubicBezTo>
                  <a:cubicBezTo>
                    <a:pt x="431" y="2022"/>
                    <a:pt x="433" y="2021"/>
                    <a:pt x="434" y="2021"/>
                  </a:cubicBezTo>
                  <a:cubicBezTo>
                    <a:pt x="437" y="2021"/>
                    <a:pt x="438" y="2023"/>
                    <a:pt x="438" y="2025"/>
                  </a:cubicBezTo>
                  <a:cubicBezTo>
                    <a:pt x="434" y="2026"/>
                    <a:pt x="434" y="2026"/>
                    <a:pt x="435" y="2026"/>
                  </a:cubicBezTo>
                  <a:cubicBezTo>
                    <a:pt x="437" y="2026"/>
                    <a:pt x="441" y="2025"/>
                    <a:pt x="446" y="2023"/>
                  </a:cubicBezTo>
                  <a:cubicBezTo>
                    <a:pt x="452" y="2022"/>
                    <a:pt x="458" y="2020"/>
                    <a:pt x="461" y="2020"/>
                  </a:cubicBezTo>
                  <a:cubicBezTo>
                    <a:pt x="462" y="2020"/>
                    <a:pt x="463" y="2021"/>
                    <a:pt x="464" y="2021"/>
                  </a:cubicBezTo>
                  <a:lnTo>
                    <a:pt x="479" y="2018"/>
                  </a:lnTo>
                  <a:cubicBezTo>
                    <a:pt x="492" y="2017"/>
                    <a:pt x="503" y="2012"/>
                    <a:pt x="512" y="2006"/>
                  </a:cubicBezTo>
                  <a:cubicBezTo>
                    <a:pt x="518" y="1996"/>
                    <a:pt x="523" y="1988"/>
                    <a:pt x="514" y="1988"/>
                  </a:cubicBezTo>
                  <a:cubicBezTo>
                    <a:pt x="513" y="1988"/>
                    <a:pt x="511" y="1988"/>
                    <a:pt x="508" y="1989"/>
                  </a:cubicBezTo>
                  <a:cubicBezTo>
                    <a:pt x="508" y="1989"/>
                    <a:pt x="499" y="1989"/>
                    <a:pt x="499" y="1986"/>
                  </a:cubicBezTo>
                  <a:cubicBezTo>
                    <a:pt x="498" y="1983"/>
                    <a:pt x="506" y="1980"/>
                    <a:pt x="506" y="1980"/>
                  </a:cubicBezTo>
                  <a:cubicBezTo>
                    <a:pt x="515" y="1977"/>
                    <a:pt x="513" y="1969"/>
                    <a:pt x="511" y="1956"/>
                  </a:cubicBezTo>
                  <a:cubicBezTo>
                    <a:pt x="508" y="1942"/>
                    <a:pt x="506" y="1935"/>
                    <a:pt x="514" y="1930"/>
                  </a:cubicBezTo>
                  <a:cubicBezTo>
                    <a:pt x="522" y="1927"/>
                    <a:pt x="522" y="1924"/>
                    <a:pt x="522" y="1924"/>
                  </a:cubicBezTo>
                  <a:lnTo>
                    <a:pt x="522" y="1924"/>
                  </a:lnTo>
                  <a:cubicBezTo>
                    <a:pt x="521" y="1924"/>
                    <a:pt x="521" y="1924"/>
                    <a:pt x="520" y="1924"/>
                  </a:cubicBezTo>
                  <a:cubicBezTo>
                    <a:pt x="513" y="1924"/>
                    <a:pt x="510" y="1911"/>
                    <a:pt x="507" y="1896"/>
                  </a:cubicBezTo>
                  <a:cubicBezTo>
                    <a:pt x="504" y="1880"/>
                    <a:pt x="501" y="1864"/>
                    <a:pt x="494" y="1864"/>
                  </a:cubicBezTo>
                  <a:cubicBezTo>
                    <a:pt x="494" y="1864"/>
                    <a:pt x="493" y="1864"/>
                    <a:pt x="493" y="1864"/>
                  </a:cubicBezTo>
                  <a:cubicBezTo>
                    <a:pt x="492" y="1862"/>
                    <a:pt x="492" y="1860"/>
                    <a:pt x="492" y="1860"/>
                  </a:cubicBezTo>
                  <a:cubicBezTo>
                    <a:pt x="499" y="1857"/>
                    <a:pt x="498" y="1853"/>
                    <a:pt x="498" y="1848"/>
                  </a:cubicBezTo>
                  <a:cubicBezTo>
                    <a:pt x="488" y="1845"/>
                    <a:pt x="488" y="1841"/>
                    <a:pt x="488" y="1841"/>
                  </a:cubicBezTo>
                  <a:cubicBezTo>
                    <a:pt x="496" y="1838"/>
                    <a:pt x="496" y="1836"/>
                    <a:pt x="495" y="1832"/>
                  </a:cubicBezTo>
                  <a:cubicBezTo>
                    <a:pt x="494" y="1828"/>
                    <a:pt x="494" y="1826"/>
                    <a:pt x="489" y="1826"/>
                  </a:cubicBezTo>
                  <a:cubicBezTo>
                    <a:pt x="488" y="1826"/>
                    <a:pt x="486" y="1826"/>
                    <a:pt x="485" y="1826"/>
                  </a:cubicBezTo>
                  <a:cubicBezTo>
                    <a:pt x="483" y="1817"/>
                    <a:pt x="484" y="1807"/>
                    <a:pt x="488" y="1799"/>
                  </a:cubicBezTo>
                  <a:cubicBezTo>
                    <a:pt x="496" y="1795"/>
                    <a:pt x="487" y="1795"/>
                    <a:pt x="479" y="1794"/>
                  </a:cubicBezTo>
                  <a:cubicBezTo>
                    <a:pt x="476" y="1794"/>
                    <a:pt x="472" y="1795"/>
                    <a:pt x="469" y="1795"/>
                  </a:cubicBezTo>
                  <a:cubicBezTo>
                    <a:pt x="465" y="1795"/>
                    <a:pt x="461" y="1794"/>
                    <a:pt x="461" y="1792"/>
                  </a:cubicBezTo>
                  <a:lnTo>
                    <a:pt x="478" y="1789"/>
                  </a:lnTo>
                  <a:cubicBezTo>
                    <a:pt x="487" y="1789"/>
                    <a:pt x="487" y="1789"/>
                    <a:pt x="486" y="1785"/>
                  </a:cubicBezTo>
                  <a:cubicBezTo>
                    <a:pt x="485" y="1782"/>
                    <a:pt x="485" y="1780"/>
                    <a:pt x="485" y="1780"/>
                  </a:cubicBezTo>
                  <a:cubicBezTo>
                    <a:pt x="484" y="1780"/>
                    <a:pt x="484" y="1780"/>
                    <a:pt x="484" y="1780"/>
                  </a:cubicBezTo>
                  <a:cubicBezTo>
                    <a:pt x="477" y="1780"/>
                    <a:pt x="474" y="1769"/>
                    <a:pt x="471" y="1753"/>
                  </a:cubicBezTo>
                  <a:cubicBezTo>
                    <a:pt x="467" y="1733"/>
                    <a:pt x="466" y="1726"/>
                    <a:pt x="459" y="1726"/>
                  </a:cubicBezTo>
                  <a:cubicBezTo>
                    <a:pt x="459" y="1726"/>
                    <a:pt x="458" y="1726"/>
                    <a:pt x="458" y="1726"/>
                  </a:cubicBezTo>
                  <a:cubicBezTo>
                    <a:pt x="456" y="1727"/>
                    <a:pt x="454" y="1727"/>
                    <a:pt x="453" y="1727"/>
                  </a:cubicBezTo>
                  <a:cubicBezTo>
                    <a:pt x="449" y="1727"/>
                    <a:pt x="451" y="1724"/>
                    <a:pt x="456" y="1717"/>
                  </a:cubicBezTo>
                  <a:cubicBezTo>
                    <a:pt x="478" y="1698"/>
                    <a:pt x="478" y="1698"/>
                    <a:pt x="469" y="1697"/>
                  </a:cubicBezTo>
                  <a:lnTo>
                    <a:pt x="469" y="1697"/>
                  </a:lnTo>
                  <a:cubicBezTo>
                    <a:pt x="470" y="1699"/>
                    <a:pt x="461" y="1702"/>
                    <a:pt x="453" y="1703"/>
                  </a:cubicBezTo>
                  <a:cubicBezTo>
                    <a:pt x="448" y="1704"/>
                    <a:pt x="444" y="1705"/>
                    <a:pt x="442" y="1705"/>
                  </a:cubicBezTo>
                  <a:cubicBezTo>
                    <a:pt x="438" y="1705"/>
                    <a:pt x="441" y="1702"/>
                    <a:pt x="452" y="1698"/>
                  </a:cubicBezTo>
                  <a:cubicBezTo>
                    <a:pt x="469" y="1695"/>
                    <a:pt x="455" y="1662"/>
                    <a:pt x="437" y="1662"/>
                  </a:cubicBezTo>
                  <a:cubicBezTo>
                    <a:pt x="437" y="1662"/>
                    <a:pt x="437" y="1662"/>
                    <a:pt x="437" y="1662"/>
                  </a:cubicBezTo>
                  <a:lnTo>
                    <a:pt x="446" y="1660"/>
                  </a:lnTo>
                  <a:cubicBezTo>
                    <a:pt x="453" y="1659"/>
                    <a:pt x="453" y="1657"/>
                    <a:pt x="451" y="1647"/>
                  </a:cubicBezTo>
                  <a:lnTo>
                    <a:pt x="450" y="1640"/>
                  </a:lnTo>
                  <a:cubicBezTo>
                    <a:pt x="448" y="1640"/>
                    <a:pt x="447" y="1640"/>
                    <a:pt x="446" y="1640"/>
                  </a:cubicBezTo>
                  <a:cubicBezTo>
                    <a:pt x="434" y="1640"/>
                    <a:pt x="440" y="1627"/>
                    <a:pt x="448" y="1625"/>
                  </a:cubicBezTo>
                  <a:cubicBezTo>
                    <a:pt x="456" y="1622"/>
                    <a:pt x="456" y="1622"/>
                    <a:pt x="455" y="1617"/>
                  </a:cubicBezTo>
                  <a:cubicBezTo>
                    <a:pt x="437" y="1613"/>
                    <a:pt x="443" y="1599"/>
                    <a:pt x="451" y="1598"/>
                  </a:cubicBezTo>
                  <a:lnTo>
                    <a:pt x="450" y="1594"/>
                  </a:lnTo>
                  <a:cubicBezTo>
                    <a:pt x="442" y="1593"/>
                    <a:pt x="441" y="1588"/>
                    <a:pt x="440" y="1586"/>
                  </a:cubicBezTo>
                  <a:cubicBezTo>
                    <a:pt x="439" y="1581"/>
                    <a:pt x="439" y="1578"/>
                    <a:pt x="437" y="1578"/>
                  </a:cubicBezTo>
                  <a:cubicBezTo>
                    <a:pt x="435" y="1578"/>
                    <a:pt x="434" y="1579"/>
                    <a:pt x="431" y="1580"/>
                  </a:cubicBezTo>
                  <a:cubicBezTo>
                    <a:pt x="425" y="1581"/>
                    <a:pt x="419" y="1582"/>
                    <a:pt x="416" y="1582"/>
                  </a:cubicBezTo>
                  <a:cubicBezTo>
                    <a:pt x="415" y="1582"/>
                    <a:pt x="414" y="1582"/>
                    <a:pt x="414" y="1581"/>
                  </a:cubicBezTo>
                  <a:lnTo>
                    <a:pt x="422" y="1579"/>
                  </a:lnTo>
                  <a:cubicBezTo>
                    <a:pt x="431" y="1578"/>
                    <a:pt x="429" y="1570"/>
                    <a:pt x="428" y="1561"/>
                  </a:cubicBezTo>
                  <a:cubicBezTo>
                    <a:pt x="425" y="1549"/>
                    <a:pt x="424" y="1544"/>
                    <a:pt x="433" y="1541"/>
                  </a:cubicBezTo>
                  <a:lnTo>
                    <a:pt x="424" y="1540"/>
                  </a:lnTo>
                  <a:cubicBezTo>
                    <a:pt x="415" y="1539"/>
                    <a:pt x="414" y="1537"/>
                    <a:pt x="423" y="1536"/>
                  </a:cubicBezTo>
                  <a:cubicBezTo>
                    <a:pt x="431" y="1531"/>
                    <a:pt x="430" y="1522"/>
                    <a:pt x="420" y="1519"/>
                  </a:cubicBezTo>
                  <a:lnTo>
                    <a:pt x="420" y="1514"/>
                  </a:lnTo>
                  <a:cubicBezTo>
                    <a:pt x="434" y="1509"/>
                    <a:pt x="434" y="1502"/>
                    <a:pt x="421" y="1502"/>
                  </a:cubicBezTo>
                  <a:cubicBezTo>
                    <a:pt x="420" y="1502"/>
                    <a:pt x="419" y="1502"/>
                    <a:pt x="418" y="1502"/>
                  </a:cubicBezTo>
                  <a:cubicBezTo>
                    <a:pt x="425" y="1501"/>
                    <a:pt x="425" y="1498"/>
                    <a:pt x="425" y="1495"/>
                  </a:cubicBezTo>
                  <a:cubicBezTo>
                    <a:pt x="415" y="1493"/>
                    <a:pt x="414" y="1483"/>
                    <a:pt x="422" y="1482"/>
                  </a:cubicBezTo>
                  <a:lnTo>
                    <a:pt x="422" y="1479"/>
                  </a:lnTo>
                  <a:cubicBezTo>
                    <a:pt x="413" y="1478"/>
                    <a:pt x="413" y="1476"/>
                    <a:pt x="413" y="1474"/>
                  </a:cubicBezTo>
                  <a:cubicBezTo>
                    <a:pt x="412" y="1472"/>
                    <a:pt x="412" y="1469"/>
                    <a:pt x="403" y="1468"/>
                  </a:cubicBezTo>
                  <a:cubicBezTo>
                    <a:pt x="394" y="1467"/>
                    <a:pt x="394" y="1465"/>
                    <a:pt x="394" y="1465"/>
                  </a:cubicBezTo>
                  <a:cubicBezTo>
                    <a:pt x="394" y="1464"/>
                    <a:pt x="396" y="1463"/>
                    <a:pt x="399" y="1463"/>
                  </a:cubicBezTo>
                  <a:cubicBezTo>
                    <a:pt x="402" y="1463"/>
                    <a:pt x="406" y="1464"/>
                    <a:pt x="411" y="1464"/>
                  </a:cubicBezTo>
                  <a:cubicBezTo>
                    <a:pt x="412" y="1464"/>
                    <a:pt x="414" y="1465"/>
                    <a:pt x="415" y="1465"/>
                  </a:cubicBezTo>
                  <a:cubicBezTo>
                    <a:pt x="419" y="1465"/>
                    <a:pt x="415" y="1460"/>
                    <a:pt x="401" y="1456"/>
                  </a:cubicBezTo>
                  <a:cubicBezTo>
                    <a:pt x="389" y="1454"/>
                    <a:pt x="385" y="1453"/>
                    <a:pt x="388" y="1453"/>
                  </a:cubicBezTo>
                  <a:cubicBezTo>
                    <a:pt x="390" y="1453"/>
                    <a:pt x="394" y="1453"/>
                    <a:pt x="401" y="1454"/>
                  </a:cubicBezTo>
                  <a:cubicBezTo>
                    <a:pt x="405" y="1454"/>
                    <a:pt x="410" y="1455"/>
                    <a:pt x="412" y="1455"/>
                  </a:cubicBezTo>
                  <a:cubicBezTo>
                    <a:pt x="414" y="1455"/>
                    <a:pt x="414" y="1454"/>
                    <a:pt x="409" y="1452"/>
                  </a:cubicBezTo>
                  <a:cubicBezTo>
                    <a:pt x="409" y="1452"/>
                    <a:pt x="409" y="1449"/>
                    <a:pt x="403" y="1449"/>
                  </a:cubicBezTo>
                  <a:cubicBezTo>
                    <a:pt x="402" y="1449"/>
                    <a:pt x="401" y="1449"/>
                    <a:pt x="400" y="1449"/>
                  </a:cubicBezTo>
                  <a:lnTo>
                    <a:pt x="398" y="1442"/>
                  </a:lnTo>
                  <a:cubicBezTo>
                    <a:pt x="406" y="1436"/>
                    <a:pt x="406" y="1433"/>
                    <a:pt x="405" y="1431"/>
                  </a:cubicBezTo>
                  <a:cubicBezTo>
                    <a:pt x="396" y="1430"/>
                    <a:pt x="396" y="1430"/>
                    <a:pt x="405" y="1426"/>
                  </a:cubicBezTo>
                  <a:cubicBezTo>
                    <a:pt x="410" y="1425"/>
                    <a:pt x="412" y="1424"/>
                    <a:pt x="409" y="1424"/>
                  </a:cubicBezTo>
                  <a:cubicBezTo>
                    <a:pt x="407" y="1424"/>
                    <a:pt x="403" y="1424"/>
                    <a:pt x="396" y="1426"/>
                  </a:cubicBezTo>
                  <a:cubicBezTo>
                    <a:pt x="387" y="1424"/>
                    <a:pt x="387" y="1422"/>
                    <a:pt x="395" y="1418"/>
                  </a:cubicBezTo>
                  <a:cubicBezTo>
                    <a:pt x="408" y="1416"/>
                    <a:pt x="410" y="1414"/>
                    <a:pt x="407" y="1414"/>
                  </a:cubicBezTo>
                  <a:cubicBezTo>
                    <a:pt x="406" y="1414"/>
                    <a:pt x="405" y="1414"/>
                    <a:pt x="403" y="1414"/>
                  </a:cubicBezTo>
                  <a:cubicBezTo>
                    <a:pt x="394" y="1413"/>
                    <a:pt x="394" y="1411"/>
                    <a:pt x="394" y="1411"/>
                  </a:cubicBezTo>
                  <a:cubicBezTo>
                    <a:pt x="402" y="1410"/>
                    <a:pt x="398" y="1389"/>
                    <a:pt x="395" y="1367"/>
                  </a:cubicBezTo>
                  <a:cubicBezTo>
                    <a:pt x="395" y="1366"/>
                    <a:pt x="390" y="1365"/>
                    <a:pt x="384" y="1365"/>
                  </a:cubicBezTo>
                  <a:cubicBezTo>
                    <a:pt x="382" y="1365"/>
                    <a:pt x="380" y="1365"/>
                    <a:pt x="377" y="1365"/>
                  </a:cubicBezTo>
                  <a:cubicBezTo>
                    <a:pt x="371" y="1366"/>
                    <a:pt x="368" y="1367"/>
                    <a:pt x="368" y="1367"/>
                  </a:cubicBezTo>
                  <a:cubicBezTo>
                    <a:pt x="367" y="1367"/>
                    <a:pt x="372" y="1365"/>
                    <a:pt x="377" y="1363"/>
                  </a:cubicBezTo>
                  <a:cubicBezTo>
                    <a:pt x="393" y="1358"/>
                    <a:pt x="398" y="1355"/>
                    <a:pt x="393" y="1355"/>
                  </a:cubicBezTo>
                  <a:cubicBezTo>
                    <a:pt x="390" y="1355"/>
                    <a:pt x="385" y="1356"/>
                    <a:pt x="376" y="1358"/>
                  </a:cubicBezTo>
                  <a:cubicBezTo>
                    <a:pt x="369" y="1361"/>
                    <a:pt x="365" y="1362"/>
                    <a:pt x="364" y="1362"/>
                  </a:cubicBezTo>
                  <a:cubicBezTo>
                    <a:pt x="364" y="1362"/>
                    <a:pt x="368" y="1360"/>
                    <a:pt x="376" y="1356"/>
                  </a:cubicBezTo>
                  <a:cubicBezTo>
                    <a:pt x="384" y="1352"/>
                    <a:pt x="384" y="1352"/>
                    <a:pt x="375" y="1350"/>
                  </a:cubicBezTo>
                  <a:cubicBezTo>
                    <a:pt x="373" y="1351"/>
                    <a:pt x="371" y="1351"/>
                    <a:pt x="370" y="1351"/>
                  </a:cubicBezTo>
                  <a:cubicBezTo>
                    <a:pt x="368" y="1351"/>
                    <a:pt x="369" y="1350"/>
                    <a:pt x="375" y="1348"/>
                  </a:cubicBezTo>
                  <a:cubicBezTo>
                    <a:pt x="381" y="1345"/>
                    <a:pt x="388" y="1342"/>
                    <a:pt x="386" y="1342"/>
                  </a:cubicBezTo>
                  <a:cubicBezTo>
                    <a:pt x="385" y="1342"/>
                    <a:pt x="384" y="1342"/>
                    <a:pt x="383" y="1343"/>
                  </a:cubicBezTo>
                  <a:cubicBezTo>
                    <a:pt x="383" y="1343"/>
                    <a:pt x="382" y="1340"/>
                    <a:pt x="391" y="1336"/>
                  </a:cubicBezTo>
                  <a:cubicBezTo>
                    <a:pt x="398" y="1332"/>
                    <a:pt x="389" y="1331"/>
                    <a:pt x="381" y="1330"/>
                  </a:cubicBezTo>
                  <a:cubicBezTo>
                    <a:pt x="363" y="1326"/>
                    <a:pt x="363" y="1323"/>
                    <a:pt x="379" y="1323"/>
                  </a:cubicBezTo>
                  <a:cubicBezTo>
                    <a:pt x="395" y="1322"/>
                    <a:pt x="387" y="1313"/>
                    <a:pt x="372" y="1313"/>
                  </a:cubicBezTo>
                  <a:cubicBezTo>
                    <a:pt x="371" y="1313"/>
                    <a:pt x="370" y="1313"/>
                    <a:pt x="369" y="1313"/>
                  </a:cubicBezTo>
                  <a:cubicBezTo>
                    <a:pt x="352" y="1313"/>
                    <a:pt x="352" y="1313"/>
                    <a:pt x="360" y="1312"/>
                  </a:cubicBezTo>
                  <a:cubicBezTo>
                    <a:pt x="369" y="1310"/>
                    <a:pt x="368" y="1308"/>
                    <a:pt x="368" y="1308"/>
                  </a:cubicBezTo>
                  <a:cubicBezTo>
                    <a:pt x="368" y="1306"/>
                    <a:pt x="368" y="1303"/>
                    <a:pt x="376" y="1302"/>
                  </a:cubicBezTo>
                  <a:cubicBezTo>
                    <a:pt x="376" y="1302"/>
                    <a:pt x="376" y="1300"/>
                    <a:pt x="367" y="1297"/>
                  </a:cubicBezTo>
                  <a:cubicBezTo>
                    <a:pt x="349" y="1294"/>
                    <a:pt x="357" y="1285"/>
                    <a:pt x="373" y="1281"/>
                  </a:cubicBezTo>
                  <a:lnTo>
                    <a:pt x="364" y="1277"/>
                  </a:lnTo>
                  <a:cubicBezTo>
                    <a:pt x="347" y="1277"/>
                    <a:pt x="338" y="1277"/>
                    <a:pt x="355" y="1274"/>
                  </a:cubicBezTo>
                  <a:lnTo>
                    <a:pt x="363" y="1273"/>
                  </a:lnTo>
                  <a:cubicBezTo>
                    <a:pt x="346" y="1273"/>
                    <a:pt x="352" y="1262"/>
                    <a:pt x="369" y="1260"/>
                  </a:cubicBezTo>
                  <a:cubicBezTo>
                    <a:pt x="378" y="1257"/>
                    <a:pt x="378" y="1257"/>
                    <a:pt x="377" y="1255"/>
                  </a:cubicBezTo>
                  <a:lnTo>
                    <a:pt x="377" y="1255"/>
                  </a:lnTo>
                  <a:lnTo>
                    <a:pt x="369" y="1256"/>
                  </a:lnTo>
                  <a:cubicBezTo>
                    <a:pt x="364" y="1258"/>
                    <a:pt x="359" y="1259"/>
                    <a:pt x="356" y="1259"/>
                  </a:cubicBezTo>
                  <a:cubicBezTo>
                    <a:pt x="354" y="1259"/>
                    <a:pt x="352" y="1258"/>
                    <a:pt x="352" y="1257"/>
                  </a:cubicBezTo>
                  <a:cubicBezTo>
                    <a:pt x="351" y="1255"/>
                    <a:pt x="351" y="1253"/>
                    <a:pt x="359" y="1251"/>
                  </a:cubicBezTo>
                  <a:cubicBezTo>
                    <a:pt x="367" y="1248"/>
                    <a:pt x="374" y="1245"/>
                    <a:pt x="370" y="1245"/>
                  </a:cubicBezTo>
                  <a:cubicBezTo>
                    <a:pt x="369" y="1245"/>
                    <a:pt x="368" y="1245"/>
                    <a:pt x="367" y="1245"/>
                  </a:cubicBezTo>
                  <a:cubicBezTo>
                    <a:pt x="367" y="1245"/>
                    <a:pt x="367" y="1243"/>
                    <a:pt x="375" y="1238"/>
                  </a:cubicBezTo>
                  <a:lnTo>
                    <a:pt x="374" y="1229"/>
                  </a:lnTo>
                  <a:cubicBezTo>
                    <a:pt x="365" y="1228"/>
                    <a:pt x="364" y="1224"/>
                    <a:pt x="373" y="1223"/>
                  </a:cubicBezTo>
                  <a:cubicBezTo>
                    <a:pt x="373" y="1223"/>
                    <a:pt x="372" y="1217"/>
                    <a:pt x="363" y="1217"/>
                  </a:cubicBezTo>
                  <a:cubicBezTo>
                    <a:pt x="363" y="1211"/>
                    <a:pt x="361" y="1209"/>
                    <a:pt x="370" y="1208"/>
                  </a:cubicBezTo>
                  <a:cubicBezTo>
                    <a:pt x="378" y="1207"/>
                    <a:pt x="378" y="1207"/>
                    <a:pt x="370" y="1206"/>
                  </a:cubicBezTo>
                  <a:cubicBezTo>
                    <a:pt x="369" y="1206"/>
                    <a:pt x="367" y="1206"/>
                    <a:pt x="366" y="1206"/>
                  </a:cubicBezTo>
                  <a:cubicBezTo>
                    <a:pt x="361" y="1206"/>
                    <a:pt x="361" y="1204"/>
                    <a:pt x="361" y="1202"/>
                  </a:cubicBezTo>
                  <a:lnTo>
                    <a:pt x="360" y="1198"/>
                  </a:lnTo>
                  <a:cubicBezTo>
                    <a:pt x="357" y="1198"/>
                    <a:pt x="354" y="1199"/>
                    <a:pt x="353" y="1199"/>
                  </a:cubicBezTo>
                  <a:cubicBezTo>
                    <a:pt x="351" y="1199"/>
                    <a:pt x="351" y="1198"/>
                    <a:pt x="351" y="1197"/>
                  </a:cubicBezTo>
                  <a:cubicBezTo>
                    <a:pt x="351" y="1194"/>
                    <a:pt x="358" y="1186"/>
                    <a:pt x="358" y="1183"/>
                  </a:cubicBezTo>
                  <a:cubicBezTo>
                    <a:pt x="357" y="1179"/>
                    <a:pt x="357" y="1177"/>
                    <a:pt x="356" y="1177"/>
                  </a:cubicBezTo>
                  <a:cubicBezTo>
                    <a:pt x="354" y="1177"/>
                    <a:pt x="352" y="1178"/>
                    <a:pt x="349" y="1180"/>
                  </a:cubicBezTo>
                  <a:cubicBezTo>
                    <a:pt x="349" y="1181"/>
                    <a:pt x="347" y="1182"/>
                    <a:pt x="346" y="1182"/>
                  </a:cubicBezTo>
                  <a:cubicBezTo>
                    <a:pt x="345" y="1182"/>
                    <a:pt x="345" y="1181"/>
                    <a:pt x="349" y="1178"/>
                  </a:cubicBezTo>
                  <a:cubicBezTo>
                    <a:pt x="348" y="1175"/>
                    <a:pt x="356" y="1166"/>
                    <a:pt x="355" y="1160"/>
                  </a:cubicBezTo>
                  <a:cubicBezTo>
                    <a:pt x="354" y="1152"/>
                    <a:pt x="354" y="1150"/>
                    <a:pt x="350" y="1150"/>
                  </a:cubicBezTo>
                  <a:cubicBezTo>
                    <a:pt x="349" y="1150"/>
                    <a:pt x="347" y="1150"/>
                    <a:pt x="345" y="1151"/>
                  </a:cubicBezTo>
                  <a:cubicBezTo>
                    <a:pt x="338" y="1153"/>
                    <a:pt x="334" y="1154"/>
                    <a:pt x="332" y="1154"/>
                  </a:cubicBezTo>
                  <a:cubicBezTo>
                    <a:pt x="331" y="1154"/>
                    <a:pt x="335" y="1152"/>
                    <a:pt x="345" y="1148"/>
                  </a:cubicBezTo>
                  <a:cubicBezTo>
                    <a:pt x="357" y="1143"/>
                    <a:pt x="360" y="1140"/>
                    <a:pt x="356" y="1140"/>
                  </a:cubicBezTo>
                  <a:cubicBezTo>
                    <a:pt x="355" y="1140"/>
                    <a:pt x="353" y="1140"/>
                    <a:pt x="351" y="1141"/>
                  </a:cubicBezTo>
                  <a:cubicBezTo>
                    <a:pt x="343" y="1140"/>
                    <a:pt x="343" y="1140"/>
                    <a:pt x="342" y="1137"/>
                  </a:cubicBezTo>
                  <a:cubicBezTo>
                    <a:pt x="351" y="1135"/>
                    <a:pt x="350" y="1133"/>
                    <a:pt x="341" y="1129"/>
                  </a:cubicBezTo>
                  <a:cubicBezTo>
                    <a:pt x="341" y="1127"/>
                    <a:pt x="341" y="1127"/>
                    <a:pt x="349" y="1126"/>
                  </a:cubicBezTo>
                  <a:cubicBezTo>
                    <a:pt x="349" y="1126"/>
                    <a:pt x="349" y="1124"/>
                    <a:pt x="349" y="1122"/>
                  </a:cubicBezTo>
                  <a:cubicBezTo>
                    <a:pt x="331" y="1119"/>
                    <a:pt x="338" y="1104"/>
                    <a:pt x="346" y="1100"/>
                  </a:cubicBezTo>
                  <a:cubicBezTo>
                    <a:pt x="346" y="1100"/>
                    <a:pt x="346" y="1098"/>
                    <a:pt x="337" y="1097"/>
                  </a:cubicBezTo>
                  <a:cubicBezTo>
                    <a:pt x="320" y="1097"/>
                    <a:pt x="320" y="1095"/>
                    <a:pt x="337" y="1091"/>
                  </a:cubicBezTo>
                  <a:cubicBezTo>
                    <a:pt x="354" y="1089"/>
                    <a:pt x="354" y="1089"/>
                    <a:pt x="336" y="1089"/>
                  </a:cubicBezTo>
                  <a:cubicBezTo>
                    <a:pt x="327" y="1088"/>
                    <a:pt x="326" y="1077"/>
                    <a:pt x="342" y="1076"/>
                  </a:cubicBezTo>
                  <a:lnTo>
                    <a:pt x="359" y="1073"/>
                  </a:lnTo>
                  <a:cubicBezTo>
                    <a:pt x="350" y="1072"/>
                    <a:pt x="350" y="1070"/>
                    <a:pt x="350" y="1070"/>
                  </a:cubicBezTo>
                  <a:cubicBezTo>
                    <a:pt x="349" y="1070"/>
                    <a:pt x="348" y="1070"/>
                    <a:pt x="347" y="1070"/>
                  </a:cubicBezTo>
                  <a:cubicBezTo>
                    <a:pt x="342" y="1070"/>
                    <a:pt x="341" y="1068"/>
                    <a:pt x="340" y="1062"/>
                  </a:cubicBezTo>
                  <a:cubicBezTo>
                    <a:pt x="340" y="1057"/>
                    <a:pt x="330" y="1049"/>
                    <a:pt x="330" y="1044"/>
                  </a:cubicBezTo>
                  <a:cubicBezTo>
                    <a:pt x="328" y="1039"/>
                    <a:pt x="330" y="1032"/>
                    <a:pt x="336" y="1028"/>
                  </a:cubicBezTo>
                  <a:cubicBezTo>
                    <a:pt x="336" y="1026"/>
                    <a:pt x="336" y="1024"/>
                    <a:pt x="327" y="1021"/>
                  </a:cubicBezTo>
                  <a:cubicBezTo>
                    <a:pt x="318" y="1019"/>
                    <a:pt x="317" y="1015"/>
                    <a:pt x="326" y="1013"/>
                  </a:cubicBezTo>
                  <a:lnTo>
                    <a:pt x="324" y="1011"/>
                  </a:lnTo>
                  <a:cubicBezTo>
                    <a:pt x="315" y="1007"/>
                    <a:pt x="315" y="1005"/>
                    <a:pt x="315" y="1005"/>
                  </a:cubicBezTo>
                  <a:cubicBezTo>
                    <a:pt x="324" y="1004"/>
                    <a:pt x="332" y="1000"/>
                    <a:pt x="323" y="999"/>
                  </a:cubicBezTo>
                  <a:lnTo>
                    <a:pt x="323" y="999"/>
                  </a:lnTo>
                  <a:cubicBezTo>
                    <a:pt x="322" y="999"/>
                    <a:pt x="321" y="1000"/>
                    <a:pt x="320" y="1000"/>
                  </a:cubicBezTo>
                  <a:cubicBezTo>
                    <a:pt x="315" y="1000"/>
                    <a:pt x="314" y="997"/>
                    <a:pt x="314" y="993"/>
                  </a:cubicBezTo>
                  <a:cubicBezTo>
                    <a:pt x="322" y="987"/>
                    <a:pt x="311" y="910"/>
                    <a:pt x="303" y="910"/>
                  </a:cubicBezTo>
                  <a:cubicBezTo>
                    <a:pt x="303" y="910"/>
                    <a:pt x="303" y="910"/>
                    <a:pt x="303" y="910"/>
                  </a:cubicBezTo>
                  <a:cubicBezTo>
                    <a:pt x="303" y="910"/>
                    <a:pt x="303" y="907"/>
                    <a:pt x="302" y="903"/>
                  </a:cubicBezTo>
                  <a:lnTo>
                    <a:pt x="301" y="895"/>
                  </a:lnTo>
                  <a:cubicBezTo>
                    <a:pt x="318" y="893"/>
                    <a:pt x="308" y="883"/>
                    <a:pt x="299" y="876"/>
                  </a:cubicBezTo>
                  <a:cubicBezTo>
                    <a:pt x="290" y="875"/>
                    <a:pt x="290" y="873"/>
                    <a:pt x="290" y="870"/>
                  </a:cubicBezTo>
                  <a:cubicBezTo>
                    <a:pt x="306" y="868"/>
                    <a:pt x="305" y="860"/>
                    <a:pt x="296" y="857"/>
                  </a:cubicBezTo>
                  <a:cubicBezTo>
                    <a:pt x="280" y="857"/>
                    <a:pt x="278" y="855"/>
                    <a:pt x="295" y="852"/>
                  </a:cubicBezTo>
                  <a:cubicBezTo>
                    <a:pt x="312" y="850"/>
                    <a:pt x="312" y="844"/>
                    <a:pt x="286" y="844"/>
                  </a:cubicBezTo>
                  <a:cubicBezTo>
                    <a:pt x="277" y="843"/>
                    <a:pt x="277" y="843"/>
                    <a:pt x="285" y="839"/>
                  </a:cubicBezTo>
                  <a:cubicBezTo>
                    <a:pt x="299" y="835"/>
                    <a:pt x="301" y="833"/>
                    <a:pt x="297" y="833"/>
                  </a:cubicBezTo>
                  <a:cubicBezTo>
                    <a:pt x="296" y="833"/>
                    <a:pt x="295" y="833"/>
                    <a:pt x="293" y="833"/>
                  </a:cubicBezTo>
                  <a:cubicBezTo>
                    <a:pt x="276" y="833"/>
                    <a:pt x="276" y="831"/>
                    <a:pt x="293" y="827"/>
                  </a:cubicBezTo>
                  <a:cubicBezTo>
                    <a:pt x="309" y="819"/>
                    <a:pt x="309" y="819"/>
                    <a:pt x="292" y="819"/>
                  </a:cubicBezTo>
                  <a:cubicBezTo>
                    <a:pt x="275" y="819"/>
                    <a:pt x="273" y="810"/>
                    <a:pt x="290" y="804"/>
                  </a:cubicBezTo>
                  <a:cubicBezTo>
                    <a:pt x="290" y="802"/>
                    <a:pt x="296" y="799"/>
                    <a:pt x="292" y="799"/>
                  </a:cubicBezTo>
                  <a:cubicBezTo>
                    <a:pt x="292" y="799"/>
                    <a:pt x="291" y="799"/>
                    <a:pt x="290" y="800"/>
                  </a:cubicBezTo>
                  <a:lnTo>
                    <a:pt x="298" y="796"/>
                  </a:lnTo>
                  <a:lnTo>
                    <a:pt x="296" y="792"/>
                  </a:lnTo>
                  <a:lnTo>
                    <a:pt x="289" y="793"/>
                  </a:lnTo>
                  <a:cubicBezTo>
                    <a:pt x="292" y="782"/>
                    <a:pt x="293" y="769"/>
                    <a:pt x="293" y="758"/>
                  </a:cubicBezTo>
                  <a:cubicBezTo>
                    <a:pt x="290" y="737"/>
                    <a:pt x="290" y="729"/>
                    <a:pt x="285" y="729"/>
                  </a:cubicBezTo>
                  <a:cubicBezTo>
                    <a:pt x="283" y="729"/>
                    <a:pt x="282" y="729"/>
                    <a:pt x="281" y="730"/>
                  </a:cubicBezTo>
                  <a:cubicBezTo>
                    <a:pt x="276" y="732"/>
                    <a:pt x="273" y="732"/>
                    <a:pt x="271" y="732"/>
                  </a:cubicBezTo>
                  <a:cubicBezTo>
                    <a:pt x="266" y="732"/>
                    <a:pt x="269" y="729"/>
                    <a:pt x="281" y="726"/>
                  </a:cubicBezTo>
                  <a:cubicBezTo>
                    <a:pt x="281" y="723"/>
                    <a:pt x="289" y="718"/>
                    <a:pt x="287" y="713"/>
                  </a:cubicBezTo>
                  <a:cubicBezTo>
                    <a:pt x="287" y="708"/>
                    <a:pt x="286" y="703"/>
                    <a:pt x="295" y="702"/>
                  </a:cubicBezTo>
                  <a:lnTo>
                    <a:pt x="294" y="700"/>
                  </a:lnTo>
                  <a:cubicBezTo>
                    <a:pt x="277" y="698"/>
                    <a:pt x="275" y="683"/>
                    <a:pt x="283" y="674"/>
                  </a:cubicBezTo>
                  <a:cubicBezTo>
                    <a:pt x="283" y="669"/>
                    <a:pt x="283" y="667"/>
                    <a:pt x="274" y="664"/>
                  </a:cubicBezTo>
                  <a:cubicBezTo>
                    <a:pt x="265" y="661"/>
                    <a:pt x="265" y="661"/>
                    <a:pt x="273" y="656"/>
                  </a:cubicBezTo>
                  <a:cubicBezTo>
                    <a:pt x="280" y="655"/>
                    <a:pt x="286" y="642"/>
                    <a:pt x="274" y="642"/>
                  </a:cubicBezTo>
                  <a:cubicBezTo>
                    <a:pt x="273" y="642"/>
                    <a:pt x="272" y="642"/>
                    <a:pt x="271" y="643"/>
                  </a:cubicBezTo>
                  <a:lnTo>
                    <a:pt x="280" y="639"/>
                  </a:lnTo>
                  <a:cubicBezTo>
                    <a:pt x="286" y="636"/>
                    <a:pt x="282" y="634"/>
                    <a:pt x="276" y="634"/>
                  </a:cubicBezTo>
                  <a:cubicBezTo>
                    <a:pt x="274" y="634"/>
                    <a:pt x="272" y="634"/>
                    <a:pt x="271" y="635"/>
                  </a:cubicBezTo>
                  <a:cubicBezTo>
                    <a:pt x="266" y="635"/>
                    <a:pt x="263" y="636"/>
                    <a:pt x="261" y="636"/>
                  </a:cubicBezTo>
                  <a:cubicBezTo>
                    <a:pt x="255" y="636"/>
                    <a:pt x="259" y="633"/>
                    <a:pt x="278" y="629"/>
                  </a:cubicBezTo>
                  <a:cubicBezTo>
                    <a:pt x="292" y="627"/>
                    <a:pt x="294" y="625"/>
                    <a:pt x="290" y="625"/>
                  </a:cubicBezTo>
                  <a:cubicBezTo>
                    <a:pt x="289" y="625"/>
                    <a:pt x="288" y="626"/>
                    <a:pt x="286" y="626"/>
                  </a:cubicBezTo>
                  <a:cubicBezTo>
                    <a:pt x="277" y="625"/>
                    <a:pt x="268" y="623"/>
                    <a:pt x="277" y="620"/>
                  </a:cubicBezTo>
                  <a:cubicBezTo>
                    <a:pt x="277" y="618"/>
                    <a:pt x="277" y="616"/>
                    <a:pt x="270" y="616"/>
                  </a:cubicBezTo>
                  <a:cubicBezTo>
                    <a:pt x="268" y="616"/>
                    <a:pt x="264" y="616"/>
                    <a:pt x="259" y="617"/>
                  </a:cubicBezTo>
                  <a:cubicBezTo>
                    <a:pt x="258" y="617"/>
                    <a:pt x="257" y="617"/>
                    <a:pt x="256" y="617"/>
                  </a:cubicBezTo>
                  <a:cubicBezTo>
                    <a:pt x="251" y="617"/>
                    <a:pt x="250" y="615"/>
                    <a:pt x="250" y="613"/>
                  </a:cubicBezTo>
                  <a:cubicBezTo>
                    <a:pt x="253" y="613"/>
                    <a:pt x="256" y="613"/>
                    <a:pt x="259" y="613"/>
                  </a:cubicBezTo>
                  <a:cubicBezTo>
                    <a:pt x="262" y="613"/>
                    <a:pt x="266" y="613"/>
                    <a:pt x="268" y="613"/>
                  </a:cubicBezTo>
                  <a:lnTo>
                    <a:pt x="267" y="609"/>
                  </a:lnTo>
                  <a:cubicBezTo>
                    <a:pt x="267" y="607"/>
                    <a:pt x="275" y="600"/>
                    <a:pt x="283" y="599"/>
                  </a:cubicBezTo>
                  <a:cubicBezTo>
                    <a:pt x="288" y="597"/>
                    <a:pt x="290" y="595"/>
                    <a:pt x="288" y="595"/>
                  </a:cubicBezTo>
                  <a:cubicBezTo>
                    <a:pt x="286" y="595"/>
                    <a:pt x="282" y="596"/>
                    <a:pt x="275" y="598"/>
                  </a:cubicBezTo>
                  <a:cubicBezTo>
                    <a:pt x="268" y="599"/>
                    <a:pt x="264" y="599"/>
                    <a:pt x="262" y="599"/>
                  </a:cubicBezTo>
                  <a:cubicBezTo>
                    <a:pt x="258" y="599"/>
                    <a:pt x="258" y="598"/>
                    <a:pt x="257" y="595"/>
                  </a:cubicBezTo>
                  <a:cubicBezTo>
                    <a:pt x="257" y="593"/>
                    <a:pt x="257" y="591"/>
                    <a:pt x="265" y="590"/>
                  </a:cubicBezTo>
                  <a:cubicBezTo>
                    <a:pt x="274" y="589"/>
                    <a:pt x="274" y="589"/>
                    <a:pt x="273" y="584"/>
                  </a:cubicBezTo>
                  <a:cubicBezTo>
                    <a:pt x="273" y="576"/>
                    <a:pt x="246" y="573"/>
                    <a:pt x="229" y="573"/>
                  </a:cubicBezTo>
                  <a:cubicBezTo>
                    <a:pt x="223" y="574"/>
                    <a:pt x="219" y="574"/>
                    <a:pt x="217" y="574"/>
                  </a:cubicBezTo>
                  <a:cubicBezTo>
                    <a:pt x="215" y="574"/>
                    <a:pt x="219" y="573"/>
                    <a:pt x="229" y="570"/>
                  </a:cubicBezTo>
                  <a:cubicBezTo>
                    <a:pt x="237" y="569"/>
                    <a:pt x="237" y="566"/>
                    <a:pt x="237" y="564"/>
                  </a:cubicBezTo>
                  <a:lnTo>
                    <a:pt x="237" y="564"/>
                  </a:lnTo>
                  <a:cubicBezTo>
                    <a:pt x="236" y="564"/>
                    <a:pt x="235" y="564"/>
                    <a:pt x="234" y="564"/>
                  </a:cubicBezTo>
                  <a:cubicBezTo>
                    <a:pt x="232" y="564"/>
                    <a:pt x="234" y="563"/>
                    <a:pt x="236" y="563"/>
                  </a:cubicBezTo>
                  <a:cubicBezTo>
                    <a:pt x="236" y="563"/>
                    <a:pt x="237" y="563"/>
                    <a:pt x="237" y="564"/>
                  </a:cubicBezTo>
                  <a:cubicBezTo>
                    <a:pt x="239" y="564"/>
                    <a:pt x="240" y="564"/>
                    <a:pt x="241" y="564"/>
                  </a:cubicBezTo>
                  <a:cubicBezTo>
                    <a:pt x="246" y="564"/>
                    <a:pt x="246" y="566"/>
                    <a:pt x="246" y="567"/>
                  </a:cubicBezTo>
                  <a:lnTo>
                    <a:pt x="254" y="566"/>
                  </a:lnTo>
                  <a:cubicBezTo>
                    <a:pt x="271" y="562"/>
                    <a:pt x="271" y="560"/>
                    <a:pt x="254" y="560"/>
                  </a:cubicBezTo>
                  <a:cubicBezTo>
                    <a:pt x="245" y="558"/>
                    <a:pt x="245" y="558"/>
                    <a:pt x="253" y="555"/>
                  </a:cubicBezTo>
                  <a:cubicBezTo>
                    <a:pt x="260" y="552"/>
                    <a:pt x="267" y="549"/>
                    <a:pt x="263" y="549"/>
                  </a:cubicBezTo>
                  <a:cubicBezTo>
                    <a:pt x="263" y="549"/>
                    <a:pt x="262" y="549"/>
                    <a:pt x="260" y="549"/>
                  </a:cubicBezTo>
                  <a:cubicBezTo>
                    <a:pt x="260" y="549"/>
                    <a:pt x="260" y="544"/>
                    <a:pt x="268" y="540"/>
                  </a:cubicBezTo>
                  <a:cubicBezTo>
                    <a:pt x="268" y="537"/>
                    <a:pt x="268" y="535"/>
                    <a:pt x="263" y="535"/>
                  </a:cubicBezTo>
                  <a:cubicBezTo>
                    <a:pt x="262" y="535"/>
                    <a:pt x="261" y="535"/>
                    <a:pt x="259" y="535"/>
                  </a:cubicBezTo>
                  <a:cubicBezTo>
                    <a:pt x="258" y="535"/>
                    <a:pt x="257" y="535"/>
                    <a:pt x="256" y="535"/>
                  </a:cubicBezTo>
                  <a:cubicBezTo>
                    <a:pt x="251" y="535"/>
                    <a:pt x="250" y="533"/>
                    <a:pt x="250" y="532"/>
                  </a:cubicBezTo>
                  <a:cubicBezTo>
                    <a:pt x="250" y="529"/>
                    <a:pt x="250" y="527"/>
                    <a:pt x="245" y="527"/>
                  </a:cubicBezTo>
                  <a:cubicBezTo>
                    <a:pt x="244" y="527"/>
                    <a:pt x="243" y="527"/>
                    <a:pt x="241" y="527"/>
                  </a:cubicBezTo>
                  <a:cubicBezTo>
                    <a:pt x="240" y="527"/>
                    <a:pt x="238" y="527"/>
                    <a:pt x="236" y="527"/>
                  </a:cubicBezTo>
                  <a:cubicBezTo>
                    <a:pt x="230" y="527"/>
                    <a:pt x="224" y="526"/>
                    <a:pt x="223" y="523"/>
                  </a:cubicBezTo>
                  <a:cubicBezTo>
                    <a:pt x="214" y="518"/>
                    <a:pt x="214" y="518"/>
                    <a:pt x="231" y="514"/>
                  </a:cubicBezTo>
                  <a:cubicBezTo>
                    <a:pt x="240" y="512"/>
                    <a:pt x="240" y="510"/>
                    <a:pt x="239" y="508"/>
                  </a:cubicBezTo>
                  <a:cubicBezTo>
                    <a:pt x="239" y="508"/>
                    <a:pt x="239" y="506"/>
                    <a:pt x="247" y="502"/>
                  </a:cubicBezTo>
                  <a:cubicBezTo>
                    <a:pt x="252" y="501"/>
                    <a:pt x="252" y="500"/>
                    <a:pt x="249" y="500"/>
                  </a:cubicBezTo>
                  <a:cubicBezTo>
                    <a:pt x="247" y="500"/>
                    <a:pt x="243" y="501"/>
                    <a:pt x="239" y="501"/>
                  </a:cubicBezTo>
                  <a:lnTo>
                    <a:pt x="222" y="503"/>
                  </a:lnTo>
                  <a:cubicBezTo>
                    <a:pt x="221" y="500"/>
                    <a:pt x="238" y="496"/>
                    <a:pt x="247" y="494"/>
                  </a:cubicBezTo>
                  <a:cubicBezTo>
                    <a:pt x="257" y="492"/>
                    <a:pt x="261" y="491"/>
                    <a:pt x="259" y="491"/>
                  </a:cubicBezTo>
                  <a:cubicBezTo>
                    <a:pt x="258" y="491"/>
                    <a:pt x="254" y="491"/>
                    <a:pt x="247" y="492"/>
                  </a:cubicBezTo>
                  <a:cubicBezTo>
                    <a:pt x="245" y="493"/>
                    <a:pt x="243" y="493"/>
                    <a:pt x="241" y="493"/>
                  </a:cubicBezTo>
                  <a:cubicBezTo>
                    <a:pt x="235" y="493"/>
                    <a:pt x="231" y="491"/>
                    <a:pt x="237" y="487"/>
                  </a:cubicBezTo>
                  <a:cubicBezTo>
                    <a:pt x="237" y="482"/>
                    <a:pt x="237" y="477"/>
                    <a:pt x="245" y="475"/>
                  </a:cubicBezTo>
                  <a:cubicBezTo>
                    <a:pt x="253" y="472"/>
                    <a:pt x="245" y="471"/>
                    <a:pt x="245" y="471"/>
                  </a:cubicBezTo>
                  <a:cubicBezTo>
                    <a:pt x="236" y="470"/>
                    <a:pt x="236" y="468"/>
                    <a:pt x="244" y="459"/>
                  </a:cubicBezTo>
                  <a:cubicBezTo>
                    <a:pt x="255" y="449"/>
                    <a:pt x="258" y="446"/>
                    <a:pt x="253" y="446"/>
                  </a:cubicBezTo>
                  <a:cubicBezTo>
                    <a:pt x="251" y="446"/>
                    <a:pt x="247" y="447"/>
                    <a:pt x="243" y="447"/>
                  </a:cubicBezTo>
                  <a:cubicBezTo>
                    <a:pt x="239" y="448"/>
                    <a:pt x="235" y="448"/>
                    <a:pt x="233" y="448"/>
                  </a:cubicBezTo>
                  <a:cubicBezTo>
                    <a:pt x="231" y="448"/>
                    <a:pt x="233" y="448"/>
                    <a:pt x="241" y="445"/>
                  </a:cubicBezTo>
                  <a:cubicBezTo>
                    <a:pt x="250" y="442"/>
                    <a:pt x="241" y="440"/>
                    <a:pt x="232" y="436"/>
                  </a:cubicBezTo>
                  <a:cubicBezTo>
                    <a:pt x="229" y="436"/>
                    <a:pt x="226" y="436"/>
                    <a:pt x="223" y="436"/>
                  </a:cubicBezTo>
                  <a:cubicBezTo>
                    <a:pt x="215" y="436"/>
                    <a:pt x="207" y="437"/>
                    <a:pt x="199" y="438"/>
                  </a:cubicBezTo>
                  <a:cubicBezTo>
                    <a:pt x="194" y="439"/>
                    <a:pt x="190" y="439"/>
                    <a:pt x="188" y="439"/>
                  </a:cubicBezTo>
                  <a:cubicBezTo>
                    <a:pt x="183" y="439"/>
                    <a:pt x="184" y="438"/>
                    <a:pt x="190" y="434"/>
                  </a:cubicBezTo>
                  <a:cubicBezTo>
                    <a:pt x="190" y="432"/>
                    <a:pt x="198" y="428"/>
                    <a:pt x="206" y="427"/>
                  </a:cubicBezTo>
                  <a:cubicBezTo>
                    <a:pt x="207" y="427"/>
                    <a:pt x="209" y="427"/>
                    <a:pt x="210" y="427"/>
                  </a:cubicBezTo>
                  <a:cubicBezTo>
                    <a:pt x="214" y="427"/>
                    <a:pt x="214" y="428"/>
                    <a:pt x="214" y="428"/>
                  </a:cubicBezTo>
                  <a:lnTo>
                    <a:pt x="214" y="431"/>
                  </a:lnTo>
                  <a:cubicBezTo>
                    <a:pt x="223" y="431"/>
                    <a:pt x="232" y="429"/>
                    <a:pt x="231" y="424"/>
                  </a:cubicBezTo>
                  <a:cubicBezTo>
                    <a:pt x="238" y="421"/>
                    <a:pt x="239" y="419"/>
                    <a:pt x="235" y="419"/>
                  </a:cubicBezTo>
                  <a:cubicBezTo>
                    <a:pt x="234" y="419"/>
                    <a:pt x="233" y="419"/>
                    <a:pt x="231" y="419"/>
                  </a:cubicBezTo>
                  <a:cubicBezTo>
                    <a:pt x="237" y="418"/>
                    <a:pt x="240" y="413"/>
                    <a:pt x="238" y="407"/>
                  </a:cubicBezTo>
                  <a:cubicBezTo>
                    <a:pt x="237" y="400"/>
                    <a:pt x="239" y="394"/>
                    <a:pt x="245" y="391"/>
                  </a:cubicBezTo>
                  <a:cubicBezTo>
                    <a:pt x="245" y="387"/>
                    <a:pt x="245" y="384"/>
                    <a:pt x="239" y="384"/>
                  </a:cubicBezTo>
                  <a:cubicBezTo>
                    <a:pt x="238" y="384"/>
                    <a:pt x="237" y="384"/>
                    <a:pt x="236" y="385"/>
                  </a:cubicBezTo>
                  <a:cubicBezTo>
                    <a:pt x="231" y="385"/>
                    <a:pt x="227" y="386"/>
                    <a:pt x="225" y="386"/>
                  </a:cubicBezTo>
                  <a:cubicBezTo>
                    <a:pt x="220" y="386"/>
                    <a:pt x="222" y="384"/>
                    <a:pt x="228" y="383"/>
                  </a:cubicBezTo>
                  <a:cubicBezTo>
                    <a:pt x="244" y="379"/>
                    <a:pt x="250" y="348"/>
                    <a:pt x="232" y="346"/>
                  </a:cubicBezTo>
                  <a:lnTo>
                    <a:pt x="232" y="342"/>
                  </a:lnTo>
                  <a:cubicBezTo>
                    <a:pt x="240" y="336"/>
                    <a:pt x="239" y="322"/>
                    <a:pt x="230" y="321"/>
                  </a:cubicBezTo>
                  <a:lnTo>
                    <a:pt x="230" y="313"/>
                  </a:lnTo>
                  <a:cubicBezTo>
                    <a:pt x="238" y="307"/>
                    <a:pt x="238" y="305"/>
                    <a:pt x="229" y="304"/>
                  </a:cubicBezTo>
                  <a:cubicBezTo>
                    <a:pt x="226" y="303"/>
                    <a:pt x="223" y="303"/>
                    <a:pt x="221" y="303"/>
                  </a:cubicBezTo>
                  <a:lnTo>
                    <a:pt x="221" y="303"/>
                  </a:lnTo>
                  <a:cubicBezTo>
                    <a:pt x="229" y="301"/>
                    <a:pt x="228" y="296"/>
                    <a:pt x="228" y="287"/>
                  </a:cubicBezTo>
                  <a:cubicBezTo>
                    <a:pt x="227" y="281"/>
                    <a:pt x="227" y="278"/>
                    <a:pt x="225" y="278"/>
                  </a:cubicBezTo>
                  <a:cubicBezTo>
                    <a:pt x="223" y="278"/>
                    <a:pt x="221" y="279"/>
                    <a:pt x="218" y="280"/>
                  </a:cubicBezTo>
                  <a:cubicBezTo>
                    <a:pt x="209" y="272"/>
                    <a:pt x="218" y="271"/>
                    <a:pt x="226" y="270"/>
                  </a:cubicBezTo>
                  <a:cubicBezTo>
                    <a:pt x="244" y="270"/>
                    <a:pt x="243" y="266"/>
                    <a:pt x="217" y="266"/>
                  </a:cubicBezTo>
                  <a:cubicBezTo>
                    <a:pt x="200" y="266"/>
                    <a:pt x="200" y="261"/>
                    <a:pt x="208" y="260"/>
                  </a:cubicBezTo>
                  <a:cubicBezTo>
                    <a:pt x="209" y="260"/>
                    <a:pt x="211" y="260"/>
                    <a:pt x="212" y="260"/>
                  </a:cubicBezTo>
                  <a:cubicBezTo>
                    <a:pt x="217" y="260"/>
                    <a:pt x="217" y="262"/>
                    <a:pt x="217" y="263"/>
                  </a:cubicBezTo>
                  <a:lnTo>
                    <a:pt x="234" y="262"/>
                  </a:lnTo>
                  <a:cubicBezTo>
                    <a:pt x="234" y="260"/>
                    <a:pt x="234" y="260"/>
                    <a:pt x="225" y="258"/>
                  </a:cubicBezTo>
                  <a:cubicBezTo>
                    <a:pt x="225" y="258"/>
                    <a:pt x="225" y="256"/>
                    <a:pt x="216" y="254"/>
                  </a:cubicBezTo>
                  <a:cubicBezTo>
                    <a:pt x="213" y="254"/>
                    <a:pt x="210" y="253"/>
                    <a:pt x="207" y="253"/>
                  </a:cubicBezTo>
                  <a:cubicBezTo>
                    <a:pt x="202" y="253"/>
                    <a:pt x="196" y="255"/>
                    <a:pt x="191" y="257"/>
                  </a:cubicBezTo>
                  <a:cubicBezTo>
                    <a:pt x="188" y="258"/>
                    <a:pt x="186" y="258"/>
                    <a:pt x="184" y="258"/>
                  </a:cubicBezTo>
                  <a:cubicBezTo>
                    <a:pt x="182" y="258"/>
                    <a:pt x="182" y="257"/>
                    <a:pt x="182" y="256"/>
                  </a:cubicBezTo>
                  <a:cubicBezTo>
                    <a:pt x="188" y="251"/>
                    <a:pt x="195" y="250"/>
                    <a:pt x="201" y="250"/>
                  </a:cubicBezTo>
                  <a:cubicBezTo>
                    <a:pt x="203" y="250"/>
                    <a:pt x="205" y="250"/>
                    <a:pt x="207" y="250"/>
                  </a:cubicBezTo>
                  <a:cubicBezTo>
                    <a:pt x="207" y="252"/>
                    <a:pt x="209" y="252"/>
                    <a:pt x="213" y="252"/>
                  </a:cubicBezTo>
                  <a:cubicBezTo>
                    <a:pt x="216" y="252"/>
                    <a:pt x="220" y="252"/>
                    <a:pt x="225" y="251"/>
                  </a:cubicBezTo>
                  <a:cubicBezTo>
                    <a:pt x="232" y="250"/>
                    <a:pt x="214" y="240"/>
                    <a:pt x="198" y="240"/>
                  </a:cubicBezTo>
                  <a:lnTo>
                    <a:pt x="207" y="239"/>
                  </a:lnTo>
                  <a:cubicBezTo>
                    <a:pt x="214" y="238"/>
                    <a:pt x="214" y="233"/>
                    <a:pt x="213" y="228"/>
                  </a:cubicBezTo>
                  <a:cubicBezTo>
                    <a:pt x="213" y="224"/>
                    <a:pt x="213" y="222"/>
                    <a:pt x="208" y="222"/>
                  </a:cubicBezTo>
                  <a:cubicBezTo>
                    <a:pt x="207" y="222"/>
                    <a:pt x="206" y="222"/>
                    <a:pt x="204" y="222"/>
                  </a:cubicBezTo>
                  <a:cubicBezTo>
                    <a:pt x="201" y="222"/>
                    <a:pt x="198" y="223"/>
                    <a:pt x="195" y="223"/>
                  </a:cubicBezTo>
                  <a:cubicBezTo>
                    <a:pt x="191" y="223"/>
                    <a:pt x="188" y="222"/>
                    <a:pt x="188" y="221"/>
                  </a:cubicBezTo>
                  <a:cubicBezTo>
                    <a:pt x="188" y="223"/>
                    <a:pt x="180" y="224"/>
                    <a:pt x="171" y="225"/>
                  </a:cubicBezTo>
                  <a:cubicBezTo>
                    <a:pt x="176" y="222"/>
                    <a:pt x="182" y="219"/>
                    <a:pt x="188" y="216"/>
                  </a:cubicBezTo>
                  <a:cubicBezTo>
                    <a:pt x="204" y="210"/>
                    <a:pt x="212" y="204"/>
                    <a:pt x="211" y="194"/>
                  </a:cubicBezTo>
                  <a:cubicBezTo>
                    <a:pt x="209" y="188"/>
                    <a:pt x="212" y="182"/>
                    <a:pt x="219" y="179"/>
                  </a:cubicBezTo>
                  <a:cubicBezTo>
                    <a:pt x="218" y="175"/>
                    <a:pt x="218" y="172"/>
                    <a:pt x="213" y="172"/>
                  </a:cubicBezTo>
                  <a:cubicBezTo>
                    <a:pt x="212" y="172"/>
                    <a:pt x="211" y="172"/>
                    <a:pt x="210" y="173"/>
                  </a:cubicBezTo>
                  <a:lnTo>
                    <a:pt x="209" y="168"/>
                  </a:lnTo>
                  <a:cubicBezTo>
                    <a:pt x="218" y="165"/>
                    <a:pt x="217" y="160"/>
                    <a:pt x="209" y="160"/>
                  </a:cubicBezTo>
                  <a:cubicBezTo>
                    <a:pt x="200" y="159"/>
                    <a:pt x="208" y="156"/>
                    <a:pt x="208" y="153"/>
                  </a:cubicBezTo>
                  <a:cubicBezTo>
                    <a:pt x="217" y="150"/>
                    <a:pt x="221" y="148"/>
                    <a:pt x="219" y="148"/>
                  </a:cubicBezTo>
                  <a:cubicBezTo>
                    <a:pt x="218" y="148"/>
                    <a:pt x="211" y="150"/>
                    <a:pt x="199" y="152"/>
                  </a:cubicBezTo>
                  <a:cubicBezTo>
                    <a:pt x="191" y="152"/>
                    <a:pt x="183" y="159"/>
                    <a:pt x="183" y="161"/>
                  </a:cubicBezTo>
                  <a:lnTo>
                    <a:pt x="183" y="168"/>
                  </a:lnTo>
                  <a:lnTo>
                    <a:pt x="174" y="161"/>
                  </a:lnTo>
                  <a:cubicBezTo>
                    <a:pt x="174" y="159"/>
                    <a:pt x="167" y="157"/>
                    <a:pt x="161" y="157"/>
                  </a:cubicBezTo>
                  <a:cubicBezTo>
                    <a:pt x="159" y="157"/>
                    <a:pt x="158" y="157"/>
                    <a:pt x="157" y="157"/>
                  </a:cubicBezTo>
                  <a:cubicBezTo>
                    <a:pt x="157" y="157"/>
                    <a:pt x="148" y="157"/>
                    <a:pt x="148" y="155"/>
                  </a:cubicBezTo>
                  <a:lnTo>
                    <a:pt x="165" y="153"/>
                  </a:lnTo>
                  <a:cubicBezTo>
                    <a:pt x="169" y="154"/>
                    <a:pt x="172" y="154"/>
                    <a:pt x="176" y="154"/>
                  </a:cubicBezTo>
                  <a:cubicBezTo>
                    <a:pt x="181" y="154"/>
                    <a:pt x="186" y="154"/>
                    <a:pt x="191" y="152"/>
                  </a:cubicBezTo>
                  <a:cubicBezTo>
                    <a:pt x="207" y="149"/>
                    <a:pt x="215" y="142"/>
                    <a:pt x="202" y="142"/>
                  </a:cubicBezTo>
                  <a:cubicBezTo>
                    <a:pt x="201" y="142"/>
                    <a:pt x="200" y="142"/>
                    <a:pt x="199" y="142"/>
                  </a:cubicBezTo>
                  <a:cubicBezTo>
                    <a:pt x="199" y="140"/>
                    <a:pt x="199" y="140"/>
                    <a:pt x="207" y="137"/>
                  </a:cubicBezTo>
                  <a:cubicBezTo>
                    <a:pt x="214" y="136"/>
                    <a:pt x="214" y="133"/>
                    <a:pt x="198" y="133"/>
                  </a:cubicBezTo>
                  <a:cubicBezTo>
                    <a:pt x="181" y="132"/>
                    <a:pt x="181" y="130"/>
                    <a:pt x="198" y="125"/>
                  </a:cubicBezTo>
                  <a:cubicBezTo>
                    <a:pt x="212" y="119"/>
                    <a:pt x="213" y="111"/>
                    <a:pt x="206" y="111"/>
                  </a:cubicBezTo>
                  <a:cubicBezTo>
                    <a:pt x="205" y="111"/>
                    <a:pt x="205" y="111"/>
                    <a:pt x="204" y="111"/>
                  </a:cubicBezTo>
                  <a:cubicBezTo>
                    <a:pt x="203" y="111"/>
                    <a:pt x="202" y="111"/>
                    <a:pt x="201" y="111"/>
                  </a:cubicBezTo>
                  <a:cubicBezTo>
                    <a:pt x="188" y="111"/>
                    <a:pt x="188" y="105"/>
                    <a:pt x="195" y="102"/>
                  </a:cubicBezTo>
                  <a:cubicBezTo>
                    <a:pt x="203" y="99"/>
                    <a:pt x="203" y="96"/>
                    <a:pt x="195" y="94"/>
                  </a:cubicBezTo>
                  <a:cubicBezTo>
                    <a:pt x="203" y="94"/>
                    <a:pt x="212" y="91"/>
                    <a:pt x="203" y="88"/>
                  </a:cubicBezTo>
                  <a:cubicBezTo>
                    <a:pt x="203" y="88"/>
                    <a:pt x="203" y="88"/>
                    <a:pt x="202" y="88"/>
                  </a:cubicBezTo>
                  <a:cubicBezTo>
                    <a:pt x="200" y="88"/>
                    <a:pt x="198" y="88"/>
                    <a:pt x="194" y="90"/>
                  </a:cubicBezTo>
                  <a:lnTo>
                    <a:pt x="177" y="86"/>
                  </a:lnTo>
                  <a:cubicBezTo>
                    <a:pt x="177" y="90"/>
                    <a:pt x="168" y="90"/>
                    <a:pt x="161" y="91"/>
                  </a:cubicBezTo>
                  <a:cubicBezTo>
                    <a:pt x="160" y="91"/>
                    <a:pt x="160" y="91"/>
                    <a:pt x="159" y="91"/>
                  </a:cubicBezTo>
                  <a:cubicBezTo>
                    <a:pt x="152" y="91"/>
                    <a:pt x="161" y="80"/>
                    <a:pt x="185" y="74"/>
                  </a:cubicBezTo>
                  <a:lnTo>
                    <a:pt x="201" y="67"/>
                  </a:lnTo>
                  <a:lnTo>
                    <a:pt x="201" y="67"/>
                  </a:lnTo>
                  <a:lnTo>
                    <a:pt x="184" y="69"/>
                  </a:lnTo>
                  <a:cubicBezTo>
                    <a:pt x="184" y="67"/>
                    <a:pt x="184" y="64"/>
                    <a:pt x="193" y="64"/>
                  </a:cubicBezTo>
                  <a:cubicBezTo>
                    <a:pt x="201" y="63"/>
                    <a:pt x="201" y="63"/>
                    <a:pt x="201" y="60"/>
                  </a:cubicBezTo>
                  <a:cubicBezTo>
                    <a:pt x="201" y="60"/>
                    <a:pt x="201" y="58"/>
                    <a:pt x="192" y="58"/>
                  </a:cubicBezTo>
                  <a:cubicBezTo>
                    <a:pt x="184" y="59"/>
                    <a:pt x="180" y="60"/>
                    <a:pt x="179" y="60"/>
                  </a:cubicBezTo>
                  <a:cubicBezTo>
                    <a:pt x="177" y="60"/>
                    <a:pt x="179" y="59"/>
                    <a:pt x="184" y="57"/>
                  </a:cubicBezTo>
                  <a:cubicBezTo>
                    <a:pt x="201" y="53"/>
                    <a:pt x="200" y="50"/>
                    <a:pt x="183" y="50"/>
                  </a:cubicBezTo>
                  <a:cubicBezTo>
                    <a:pt x="177" y="51"/>
                    <a:pt x="174" y="51"/>
                    <a:pt x="172" y="51"/>
                  </a:cubicBezTo>
                  <a:cubicBezTo>
                    <a:pt x="168" y="51"/>
                    <a:pt x="172" y="50"/>
                    <a:pt x="183" y="47"/>
                  </a:cubicBezTo>
                  <a:cubicBezTo>
                    <a:pt x="192" y="47"/>
                    <a:pt x="200" y="44"/>
                    <a:pt x="200" y="41"/>
                  </a:cubicBezTo>
                  <a:lnTo>
                    <a:pt x="191" y="41"/>
                  </a:lnTo>
                  <a:cubicBezTo>
                    <a:pt x="186" y="42"/>
                    <a:pt x="183" y="42"/>
                    <a:pt x="181" y="42"/>
                  </a:cubicBezTo>
                  <a:cubicBezTo>
                    <a:pt x="175" y="42"/>
                    <a:pt x="176" y="40"/>
                    <a:pt x="182" y="38"/>
                  </a:cubicBezTo>
                  <a:cubicBezTo>
                    <a:pt x="191" y="37"/>
                    <a:pt x="191" y="35"/>
                    <a:pt x="182" y="30"/>
                  </a:cubicBezTo>
                  <a:cubicBezTo>
                    <a:pt x="182" y="26"/>
                    <a:pt x="182" y="23"/>
                    <a:pt x="190" y="22"/>
                  </a:cubicBezTo>
                  <a:cubicBezTo>
                    <a:pt x="207" y="21"/>
                    <a:pt x="207" y="21"/>
                    <a:pt x="190" y="20"/>
                  </a:cubicBezTo>
                  <a:cubicBezTo>
                    <a:pt x="181" y="19"/>
                    <a:pt x="181" y="19"/>
                    <a:pt x="189" y="13"/>
                  </a:cubicBezTo>
                  <a:cubicBezTo>
                    <a:pt x="198" y="10"/>
                    <a:pt x="198" y="10"/>
                    <a:pt x="189" y="8"/>
                  </a:cubicBezTo>
                  <a:cubicBezTo>
                    <a:pt x="172" y="10"/>
                    <a:pt x="163" y="11"/>
                    <a:pt x="164" y="13"/>
                  </a:cubicBezTo>
                  <a:cubicBezTo>
                    <a:pt x="164" y="15"/>
                    <a:pt x="164" y="15"/>
                    <a:pt x="155" y="17"/>
                  </a:cubicBezTo>
                  <a:lnTo>
                    <a:pt x="155" y="11"/>
                  </a:lnTo>
                  <a:cubicBezTo>
                    <a:pt x="155" y="9"/>
                    <a:pt x="155" y="7"/>
                    <a:pt x="146" y="2"/>
                  </a:cubicBezTo>
                  <a:cubicBezTo>
                    <a:pt x="143" y="1"/>
                    <a:pt x="138" y="0"/>
                    <a:pt x="1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5" name="Google Shape;9015;p33"/>
            <p:cNvSpPr/>
            <p:nvPr/>
          </p:nvSpPr>
          <p:spPr>
            <a:xfrm>
              <a:off x="1937914" y="2574453"/>
              <a:ext cx="49946" cy="198287"/>
            </a:xfrm>
            <a:custGeom>
              <a:avLst/>
              <a:gdLst/>
              <a:ahLst/>
              <a:cxnLst/>
              <a:rect l="l" t="t" r="r" b="b"/>
              <a:pathLst>
                <a:path w="500" h="1985" extrusionOk="0">
                  <a:moveTo>
                    <a:pt x="140" y="38"/>
                  </a:moveTo>
                  <a:cubicBezTo>
                    <a:pt x="144" y="38"/>
                    <a:pt x="144" y="40"/>
                    <a:pt x="144" y="42"/>
                  </a:cubicBezTo>
                  <a:cubicBezTo>
                    <a:pt x="145" y="44"/>
                    <a:pt x="145" y="44"/>
                    <a:pt x="136" y="46"/>
                  </a:cubicBezTo>
                  <a:cubicBezTo>
                    <a:pt x="136" y="46"/>
                    <a:pt x="127" y="44"/>
                    <a:pt x="127" y="42"/>
                  </a:cubicBezTo>
                  <a:lnTo>
                    <a:pt x="135" y="39"/>
                  </a:lnTo>
                  <a:cubicBezTo>
                    <a:pt x="137" y="38"/>
                    <a:pt x="138" y="38"/>
                    <a:pt x="140" y="38"/>
                  </a:cubicBezTo>
                  <a:close/>
                  <a:moveTo>
                    <a:pt x="0" y="55"/>
                  </a:moveTo>
                  <a:lnTo>
                    <a:pt x="0" y="57"/>
                  </a:lnTo>
                  <a:cubicBezTo>
                    <a:pt x="0" y="58"/>
                    <a:pt x="2" y="58"/>
                    <a:pt x="4" y="58"/>
                  </a:cubicBezTo>
                  <a:cubicBezTo>
                    <a:pt x="7" y="58"/>
                    <a:pt x="12" y="57"/>
                    <a:pt x="17" y="57"/>
                  </a:cubicBezTo>
                  <a:lnTo>
                    <a:pt x="17" y="55"/>
                  </a:lnTo>
                  <a:close/>
                  <a:moveTo>
                    <a:pt x="191" y="66"/>
                  </a:moveTo>
                  <a:lnTo>
                    <a:pt x="182" y="69"/>
                  </a:lnTo>
                  <a:lnTo>
                    <a:pt x="183" y="71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5" y="64"/>
                  </a:moveTo>
                  <a:cubicBezTo>
                    <a:pt x="147" y="64"/>
                    <a:pt x="148" y="65"/>
                    <a:pt x="148" y="68"/>
                  </a:cubicBezTo>
                  <a:cubicBezTo>
                    <a:pt x="148" y="70"/>
                    <a:pt x="148" y="72"/>
                    <a:pt x="140" y="74"/>
                  </a:cubicBezTo>
                  <a:lnTo>
                    <a:pt x="139" y="71"/>
                  </a:lnTo>
                  <a:cubicBezTo>
                    <a:pt x="144" y="71"/>
                    <a:pt x="144" y="70"/>
                    <a:pt x="141" y="70"/>
                  </a:cubicBezTo>
                  <a:cubicBezTo>
                    <a:pt x="139" y="70"/>
                    <a:pt x="135" y="71"/>
                    <a:pt x="131" y="72"/>
                  </a:cubicBezTo>
                  <a:lnTo>
                    <a:pt x="114" y="75"/>
                  </a:lnTo>
                  <a:cubicBezTo>
                    <a:pt x="114" y="72"/>
                    <a:pt x="122" y="69"/>
                    <a:pt x="130" y="68"/>
                  </a:cubicBezTo>
                  <a:cubicBezTo>
                    <a:pt x="139" y="65"/>
                    <a:pt x="143" y="64"/>
                    <a:pt x="145" y="64"/>
                  </a:cubicBezTo>
                  <a:close/>
                  <a:moveTo>
                    <a:pt x="126" y="202"/>
                  </a:moveTo>
                  <a:cubicBezTo>
                    <a:pt x="134" y="202"/>
                    <a:pt x="140" y="205"/>
                    <a:pt x="140" y="207"/>
                  </a:cubicBezTo>
                  <a:cubicBezTo>
                    <a:pt x="140" y="209"/>
                    <a:pt x="137" y="210"/>
                    <a:pt x="133" y="210"/>
                  </a:cubicBezTo>
                  <a:cubicBezTo>
                    <a:pt x="130" y="210"/>
                    <a:pt x="127" y="209"/>
                    <a:pt x="123" y="208"/>
                  </a:cubicBezTo>
                  <a:cubicBezTo>
                    <a:pt x="122" y="205"/>
                    <a:pt x="122" y="203"/>
                    <a:pt x="122" y="203"/>
                  </a:cubicBezTo>
                  <a:cubicBezTo>
                    <a:pt x="124" y="202"/>
                    <a:pt x="125" y="202"/>
                    <a:pt x="126" y="202"/>
                  </a:cubicBezTo>
                  <a:close/>
                  <a:moveTo>
                    <a:pt x="121" y="218"/>
                  </a:moveTo>
                  <a:cubicBezTo>
                    <a:pt x="120" y="218"/>
                    <a:pt x="118" y="218"/>
                    <a:pt x="116" y="218"/>
                  </a:cubicBezTo>
                  <a:cubicBezTo>
                    <a:pt x="108" y="219"/>
                    <a:pt x="108" y="222"/>
                    <a:pt x="109" y="227"/>
                  </a:cubicBezTo>
                  <a:cubicBezTo>
                    <a:pt x="109" y="230"/>
                    <a:pt x="118" y="231"/>
                    <a:pt x="118" y="231"/>
                  </a:cubicBezTo>
                  <a:cubicBezTo>
                    <a:pt x="126" y="228"/>
                    <a:pt x="126" y="226"/>
                    <a:pt x="126" y="224"/>
                  </a:cubicBezTo>
                  <a:cubicBezTo>
                    <a:pt x="132" y="220"/>
                    <a:pt x="128" y="218"/>
                    <a:pt x="121" y="218"/>
                  </a:cubicBezTo>
                  <a:close/>
                  <a:moveTo>
                    <a:pt x="193" y="310"/>
                  </a:moveTo>
                  <a:cubicBezTo>
                    <a:pt x="196" y="310"/>
                    <a:pt x="197" y="312"/>
                    <a:pt x="197" y="314"/>
                  </a:cubicBezTo>
                  <a:lnTo>
                    <a:pt x="188" y="315"/>
                  </a:lnTo>
                  <a:lnTo>
                    <a:pt x="179" y="314"/>
                  </a:lnTo>
                  <a:lnTo>
                    <a:pt x="188" y="310"/>
                  </a:lnTo>
                  <a:cubicBezTo>
                    <a:pt x="190" y="310"/>
                    <a:pt x="192" y="310"/>
                    <a:pt x="193" y="310"/>
                  </a:cubicBezTo>
                  <a:close/>
                  <a:moveTo>
                    <a:pt x="147" y="324"/>
                  </a:moveTo>
                  <a:lnTo>
                    <a:pt x="164" y="326"/>
                  </a:lnTo>
                  <a:cubicBezTo>
                    <a:pt x="190" y="326"/>
                    <a:pt x="190" y="326"/>
                    <a:pt x="173" y="329"/>
                  </a:cubicBezTo>
                  <a:cubicBezTo>
                    <a:pt x="170" y="330"/>
                    <a:pt x="166" y="330"/>
                    <a:pt x="163" y="330"/>
                  </a:cubicBezTo>
                  <a:cubicBezTo>
                    <a:pt x="157" y="330"/>
                    <a:pt x="152" y="330"/>
                    <a:pt x="147" y="328"/>
                  </a:cubicBezTo>
                  <a:cubicBezTo>
                    <a:pt x="147" y="326"/>
                    <a:pt x="147" y="324"/>
                    <a:pt x="147" y="324"/>
                  </a:cubicBezTo>
                  <a:close/>
                  <a:moveTo>
                    <a:pt x="194" y="373"/>
                  </a:moveTo>
                  <a:cubicBezTo>
                    <a:pt x="198" y="373"/>
                    <a:pt x="205" y="373"/>
                    <a:pt x="213" y="373"/>
                  </a:cubicBezTo>
                  <a:cubicBezTo>
                    <a:pt x="222" y="376"/>
                    <a:pt x="222" y="376"/>
                    <a:pt x="205" y="376"/>
                  </a:cubicBezTo>
                  <a:lnTo>
                    <a:pt x="187" y="374"/>
                  </a:lnTo>
                  <a:cubicBezTo>
                    <a:pt x="187" y="373"/>
                    <a:pt x="190" y="373"/>
                    <a:pt x="194" y="373"/>
                  </a:cubicBezTo>
                  <a:close/>
                  <a:moveTo>
                    <a:pt x="182" y="397"/>
                  </a:moveTo>
                  <a:lnTo>
                    <a:pt x="183" y="399"/>
                  </a:lnTo>
                  <a:cubicBezTo>
                    <a:pt x="177" y="400"/>
                    <a:pt x="172" y="401"/>
                    <a:pt x="169" y="401"/>
                  </a:cubicBezTo>
                  <a:cubicBezTo>
                    <a:pt x="167" y="401"/>
                    <a:pt x="165" y="400"/>
                    <a:pt x="165" y="399"/>
                  </a:cubicBezTo>
                  <a:lnTo>
                    <a:pt x="165" y="397"/>
                  </a:lnTo>
                  <a:close/>
                  <a:moveTo>
                    <a:pt x="254" y="417"/>
                  </a:moveTo>
                  <a:lnTo>
                    <a:pt x="237" y="419"/>
                  </a:lnTo>
                  <a:lnTo>
                    <a:pt x="246" y="418"/>
                  </a:lnTo>
                  <a:lnTo>
                    <a:pt x="254" y="417"/>
                  </a:lnTo>
                  <a:close/>
                  <a:moveTo>
                    <a:pt x="155" y="446"/>
                  </a:moveTo>
                  <a:lnTo>
                    <a:pt x="155" y="446"/>
                  </a:lnTo>
                  <a:cubicBezTo>
                    <a:pt x="155" y="446"/>
                    <a:pt x="155" y="447"/>
                    <a:pt x="155" y="447"/>
                  </a:cubicBezTo>
                  <a:lnTo>
                    <a:pt x="155" y="446"/>
                  </a:lnTo>
                  <a:close/>
                  <a:moveTo>
                    <a:pt x="156" y="446"/>
                  </a:moveTo>
                  <a:cubicBezTo>
                    <a:pt x="158" y="446"/>
                    <a:pt x="163" y="448"/>
                    <a:pt x="164" y="451"/>
                  </a:cubicBezTo>
                  <a:lnTo>
                    <a:pt x="155" y="452"/>
                  </a:lnTo>
                  <a:cubicBezTo>
                    <a:pt x="155" y="449"/>
                    <a:pt x="146" y="448"/>
                    <a:pt x="155" y="446"/>
                  </a:cubicBezTo>
                  <a:lnTo>
                    <a:pt x="155" y="446"/>
                  </a:lnTo>
                  <a:lnTo>
                    <a:pt x="155" y="446"/>
                  </a:lnTo>
                  <a:cubicBezTo>
                    <a:pt x="155" y="446"/>
                    <a:pt x="155" y="446"/>
                    <a:pt x="156" y="446"/>
                  </a:cubicBezTo>
                  <a:close/>
                  <a:moveTo>
                    <a:pt x="212" y="457"/>
                  </a:moveTo>
                  <a:cubicBezTo>
                    <a:pt x="214" y="457"/>
                    <a:pt x="216" y="457"/>
                    <a:pt x="217" y="458"/>
                  </a:cubicBezTo>
                  <a:cubicBezTo>
                    <a:pt x="224" y="459"/>
                    <a:pt x="217" y="463"/>
                    <a:pt x="200" y="464"/>
                  </a:cubicBezTo>
                  <a:lnTo>
                    <a:pt x="199" y="458"/>
                  </a:lnTo>
                  <a:cubicBezTo>
                    <a:pt x="204" y="458"/>
                    <a:pt x="209" y="457"/>
                    <a:pt x="212" y="457"/>
                  </a:cubicBezTo>
                  <a:close/>
                  <a:moveTo>
                    <a:pt x="219" y="477"/>
                  </a:moveTo>
                  <a:lnTo>
                    <a:pt x="219" y="480"/>
                  </a:lnTo>
                  <a:cubicBezTo>
                    <a:pt x="219" y="482"/>
                    <a:pt x="219" y="482"/>
                    <a:pt x="211" y="483"/>
                  </a:cubicBezTo>
                  <a:lnTo>
                    <a:pt x="211" y="481"/>
                  </a:lnTo>
                  <a:lnTo>
                    <a:pt x="219" y="477"/>
                  </a:lnTo>
                  <a:close/>
                  <a:moveTo>
                    <a:pt x="247" y="499"/>
                  </a:moveTo>
                  <a:cubicBezTo>
                    <a:pt x="241" y="500"/>
                    <a:pt x="236" y="502"/>
                    <a:pt x="231" y="504"/>
                  </a:cubicBezTo>
                  <a:cubicBezTo>
                    <a:pt x="231" y="505"/>
                    <a:pt x="233" y="506"/>
                    <a:pt x="235" y="506"/>
                  </a:cubicBezTo>
                  <a:cubicBezTo>
                    <a:pt x="237" y="506"/>
                    <a:pt x="239" y="505"/>
                    <a:pt x="239" y="505"/>
                  </a:cubicBezTo>
                  <a:cubicBezTo>
                    <a:pt x="239" y="505"/>
                    <a:pt x="248" y="503"/>
                    <a:pt x="248" y="501"/>
                  </a:cubicBezTo>
                  <a:lnTo>
                    <a:pt x="247" y="499"/>
                  </a:lnTo>
                  <a:close/>
                  <a:moveTo>
                    <a:pt x="195" y="522"/>
                  </a:moveTo>
                  <a:cubicBezTo>
                    <a:pt x="199" y="522"/>
                    <a:pt x="199" y="523"/>
                    <a:pt x="199" y="523"/>
                  </a:cubicBezTo>
                  <a:cubicBezTo>
                    <a:pt x="200" y="526"/>
                    <a:pt x="200" y="528"/>
                    <a:pt x="191" y="529"/>
                  </a:cubicBezTo>
                  <a:cubicBezTo>
                    <a:pt x="191" y="529"/>
                    <a:pt x="189" y="529"/>
                    <a:pt x="187" y="529"/>
                  </a:cubicBezTo>
                  <a:cubicBezTo>
                    <a:pt x="185" y="529"/>
                    <a:pt x="183" y="529"/>
                    <a:pt x="183" y="528"/>
                  </a:cubicBezTo>
                  <a:cubicBezTo>
                    <a:pt x="182" y="526"/>
                    <a:pt x="191" y="522"/>
                    <a:pt x="191" y="522"/>
                  </a:cubicBezTo>
                  <a:cubicBezTo>
                    <a:pt x="192" y="522"/>
                    <a:pt x="194" y="522"/>
                    <a:pt x="195" y="522"/>
                  </a:cubicBezTo>
                  <a:close/>
                  <a:moveTo>
                    <a:pt x="311" y="530"/>
                  </a:moveTo>
                  <a:cubicBezTo>
                    <a:pt x="309" y="530"/>
                    <a:pt x="307" y="531"/>
                    <a:pt x="303" y="534"/>
                  </a:cubicBezTo>
                  <a:lnTo>
                    <a:pt x="304" y="538"/>
                  </a:lnTo>
                  <a:cubicBezTo>
                    <a:pt x="312" y="537"/>
                    <a:pt x="312" y="537"/>
                    <a:pt x="312" y="535"/>
                  </a:cubicBezTo>
                  <a:cubicBezTo>
                    <a:pt x="312" y="532"/>
                    <a:pt x="312" y="530"/>
                    <a:pt x="311" y="530"/>
                  </a:cubicBezTo>
                  <a:close/>
                  <a:moveTo>
                    <a:pt x="203" y="564"/>
                  </a:moveTo>
                  <a:cubicBezTo>
                    <a:pt x="204" y="564"/>
                    <a:pt x="205" y="565"/>
                    <a:pt x="205" y="568"/>
                  </a:cubicBezTo>
                  <a:cubicBezTo>
                    <a:pt x="205" y="571"/>
                    <a:pt x="196" y="572"/>
                    <a:pt x="196" y="572"/>
                  </a:cubicBezTo>
                  <a:cubicBezTo>
                    <a:pt x="195" y="572"/>
                    <a:pt x="194" y="572"/>
                    <a:pt x="194" y="572"/>
                  </a:cubicBezTo>
                  <a:cubicBezTo>
                    <a:pt x="190" y="572"/>
                    <a:pt x="196" y="569"/>
                    <a:pt x="196" y="567"/>
                  </a:cubicBezTo>
                  <a:cubicBezTo>
                    <a:pt x="200" y="565"/>
                    <a:pt x="202" y="564"/>
                    <a:pt x="203" y="564"/>
                  </a:cubicBezTo>
                  <a:close/>
                  <a:moveTo>
                    <a:pt x="26" y="580"/>
                  </a:moveTo>
                  <a:cubicBezTo>
                    <a:pt x="24" y="580"/>
                    <a:pt x="21" y="580"/>
                    <a:pt x="18" y="581"/>
                  </a:cubicBezTo>
                  <a:cubicBezTo>
                    <a:pt x="9" y="582"/>
                    <a:pt x="9" y="584"/>
                    <a:pt x="27" y="584"/>
                  </a:cubicBezTo>
                  <a:cubicBezTo>
                    <a:pt x="35" y="583"/>
                    <a:pt x="35" y="583"/>
                    <a:pt x="35" y="581"/>
                  </a:cubicBezTo>
                  <a:cubicBezTo>
                    <a:pt x="32" y="580"/>
                    <a:pt x="29" y="580"/>
                    <a:pt x="26" y="580"/>
                  </a:cubicBezTo>
                  <a:close/>
                  <a:moveTo>
                    <a:pt x="277" y="595"/>
                  </a:moveTo>
                  <a:cubicBezTo>
                    <a:pt x="277" y="595"/>
                    <a:pt x="277" y="595"/>
                    <a:pt x="277" y="595"/>
                  </a:cubicBezTo>
                  <a:lnTo>
                    <a:pt x="277" y="595"/>
                  </a:lnTo>
                  <a:cubicBezTo>
                    <a:pt x="277" y="596"/>
                    <a:pt x="277" y="597"/>
                    <a:pt x="277" y="597"/>
                  </a:cubicBezTo>
                  <a:cubicBezTo>
                    <a:pt x="277" y="597"/>
                    <a:pt x="277" y="596"/>
                    <a:pt x="277" y="595"/>
                  </a:cubicBezTo>
                  <a:close/>
                  <a:moveTo>
                    <a:pt x="231" y="602"/>
                  </a:moveTo>
                  <a:cubicBezTo>
                    <a:pt x="234" y="602"/>
                    <a:pt x="232" y="605"/>
                    <a:pt x="219" y="609"/>
                  </a:cubicBezTo>
                  <a:cubicBezTo>
                    <a:pt x="215" y="609"/>
                    <a:pt x="213" y="609"/>
                    <a:pt x="212" y="609"/>
                  </a:cubicBezTo>
                  <a:cubicBezTo>
                    <a:pt x="210" y="609"/>
                    <a:pt x="210" y="609"/>
                    <a:pt x="210" y="608"/>
                  </a:cubicBezTo>
                  <a:cubicBezTo>
                    <a:pt x="215" y="605"/>
                    <a:pt x="221" y="603"/>
                    <a:pt x="227" y="603"/>
                  </a:cubicBezTo>
                  <a:cubicBezTo>
                    <a:pt x="228" y="603"/>
                    <a:pt x="230" y="602"/>
                    <a:pt x="231" y="602"/>
                  </a:cubicBezTo>
                  <a:close/>
                  <a:moveTo>
                    <a:pt x="220" y="620"/>
                  </a:moveTo>
                  <a:lnTo>
                    <a:pt x="229" y="621"/>
                  </a:lnTo>
                  <a:lnTo>
                    <a:pt x="229" y="623"/>
                  </a:lnTo>
                  <a:cubicBezTo>
                    <a:pt x="224" y="625"/>
                    <a:pt x="219" y="626"/>
                    <a:pt x="215" y="626"/>
                  </a:cubicBezTo>
                  <a:cubicBezTo>
                    <a:pt x="213" y="626"/>
                    <a:pt x="212" y="625"/>
                    <a:pt x="212" y="624"/>
                  </a:cubicBezTo>
                  <a:lnTo>
                    <a:pt x="220" y="620"/>
                  </a:lnTo>
                  <a:close/>
                  <a:moveTo>
                    <a:pt x="223" y="775"/>
                  </a:moveTo>
                  <a:lnTo>
                    <a:pt x="232" y="776"/>
                  </a:lnTo>
                  <a:lnTo>
                    <a:pt x="232" y="778"/>
                  </a:lnTo>
                  <a:cubicBezTo>
                    <a:pt x="227" y="779"/>
                    <a:pt x="222" y="780"/>
                    <a:pt x="219" y="780"/>
                  </a:cubicBezTo>
                  <a:cubicBezTo>
                    <a:pt x="217" y="780"/>
                    <a:pt x="215" y="780"/>
                    <a:pt x="215" y="779"/>
                  </a:cubicBezTo>
                  <a:lnTo>
                    <a:pt x="223" y="775"/>
                  </a:lnTo>
                  <a:close/>
                  <a:moveTo>
                    <a:pt x="248" y="831"/>
                  </a:moveTo>
                  <a:cubicBezTo>
                    <a:pt x="248" y="833"/>
                    <a:pt x="248" y="833"/>
                    <a:pt x="240" y="835"/>
                  </a:cubicBezTo>
                  <a:lnTo>
                    <a:pt x="223" y="835"/>
                  </a:lnTo>
                  <a:cubicBezTo>
                    <a:pt x="222" y="833"/>
                    <a:pt x="240" y="832"/>
                    <a:pt x="248" y="831"/>
                  </a:cubicBezTo>
                  <a:close/>
                  <a:moveTo>
                    <a:pt x="303" y="861"/>
                  </a:moveTo>
                  <a:cubicBezTo>
                    <a:pt x="306" y="861"/>
                    <a:pt x="309" y="862"/>
                    <a:pt x="312" y="862"/>
                  </a:cubicBezTo>
                  <a:lnTo>
                    <a:pt x="312" y="864"/>
                  </a:lnTo>
                  <a:cubicBezTo>
                    <a:pt x="307" y="865"/>
                    <a:pt x="302" y="866"/>
                    <a:pt x="299" y="866"/>
                  </a:cubicBezTo>
                  <a:cubicBezTo>
                    <a:pt x="297" y="866"/>
                    <a:pt x="295" y="865"/>
                    <a:pt x="295" y="864"/>
                  </a:cubicBezTo>
                  <a:lnTo>
                    <a:pt x="295" y="862"/>
                  </a:lnTo>
                  <a:cubicBezTo>
                    <a:pt x="298" y="862"/>
                    <a:pt x="301" y="861"/>
                    <a:pt x="303" y="861"/>
                  </a:cubicBezTo>
                  <a:close/>
                  <a:moveTo>
                    <a:pt x="257" y="899"/>
                  </a:moveTo>
                  <a:lnTo>
                    <a:pt x="266" y="900"/>
                  </a:lnTo>
                  <a:lnTo>
                    <a:pt x="266" y="903"/>
                  </a:lnTo>
                  <a:cubicBezTo>
                    <a:pt x="261" y="903"/>
                    <a:pt x="256" y="904"/>
                    <a:pt x="253" y="904"/>
                  </a:cubicBezTo>
                  <a:cubicBezTo>
                    <a:pt x="251" y="904"/>
                    <a:pt x="249" y="904"/>
                    <a:pt x="249" y="903"/>
                  </a:cubicBezTo>
                  <a:lnTo>
                    <a:pt x="257" y="899"/>
                  </a:lnTo>
                  <a:close/>
                  <a:moveTo>
                    <a:pt x="281" y="1062"/>
                  </a:moveTo>
                  <a:cubicBezTo>
                    <a:pt x="284" y="1062"/>
                    <a:pt x="287" y="1063"/>
                    <a:pt x="287" y="1064"/>
                  </a:cubicBezTo>
                  <a:cubicBezTo>
                    <a:pt x="288" y="1069"/>
                    <a:pt x="288" y="1069"/>
                    <a:pt x="279" y="1070"/>
                  </a:cubicBezTo>
                  <a:cubicBezTo>
                    <a:pt x="278" y="1070"/>
                    <a:pt x="278" y="1070"/>
                    <a:pt x="277" y="1070"/>
                  </a:cubicBezTo>
                  <a:cubicBezTo>
                    <a:pt x="271" y="1070"/>
                    <a:pt x="270" y="1066"/>
                    <a:pt x="270" y="1064"/>
                  </a:cubicBezTo>
                  <a:cubicBezTo>
                    <a:pt x="274" y="1063"/>
                    <a:pt x="278" y="1062"/>
                    <a:pt x="281" y="1062"/>
                  </a:cubicBezTo>
                  <a:close/>
                  <a:moveTo>
                    <a:pt x="309" y="1158"/>
                  </a:moveTo>
                  <a:lnTo>
                    <a:pt x="309" y="1161"/>
                  </a:lnTo>
                  <a:cubicBezTo>
                    <a:pt x="304" y="1162"/>
                    <a:pt x="298" y="1163"/>
                    <a:pt x="295" y="1163"/>
                  </a:cubicBezTo>
                  <a:cubicBezTo>
                    <a:pt x="293" y="1163"/>
                    <a:pt x="292" y="1163"/>
                    <a:pt x="292" y="1162"/>
                  </a:cubicBezTo>
                  <a:lnTo>
                    <a:pt x="291" y="1159"/>
                  </a:lnTo>
                  <a:cubicBezTo>
                    <a:pt x="297" y="1158"/>
                    <a:pt x="303" y="1158"/>
                    <a:pt x="309" y="1158"/>
                  </a:cubicBezTo>
                  <a:close/>
                  <a:moveTo>
                    <a:pt x="380" y="1347"/>
                  </a:moveTo>
                  <a:cubicBezTo>
                    <a:pt x="385" y="1347"/>
                    <a:pt x="385" y="1348"/>
                    <a:pt x="385" y="1348"/>
                  </a:cubicBezTo>
                  <a:cubicBezTo>
                    <a:pt x="385" y="1350"/>
                    <a:pt x="385" y="1350"/>
                    <a:pt x="377" y="1351"/>
                  </a:cubicBezTo>
                  <a:cubicBezTo>
                    <a:pt x="377" y="1351"/>
                    <a:pt x="375" y="1352"/>
                    <a:pt x="372" y="1352"/>
                  </a:cubicBezTo>
                  <a:cubicBezTo>
                    <a:pt x="370" y="1352"/>
                    <a:pt x="368" y="1351"/>
                    <a:pt x="368" y="1350"/>
                  </a:cubicBezTo>
                  <a:lnTo>
                    <a:pt x="376" y="1347"/>
                  </a:lnTo>
                  <a:cubicBezTo>
                    <a:pt x="378" y="1347"/>
                    <a:pt x="379" y="1347"/>
                    <a:pt x="380" y="1347"/>
                  </a:cubicBezTo>
                  <a:close/>
                  <a:moveTo>
                    <a:pt x="388" y="1374"/>
                  </a:moveTo>
                  <a:lnTo>
                    <a:pt x="397" y="1375"/>
                  </a:lnTo>
                  <a:lnTo>
                    <a:pt x="397" y="1377"/>
                  </a:lnTo>
                  <a:cubicBezTo>
                    <a:pt x="392" y="1378"/>
                    <a:pt x="387" y="1378"/>
                    <a:pt x="384" y="1378"/>
                  </a:cubicBezTo>
                  <a:cubicBezTo>
                    <a:pt x="382" y="1378"/>
                    <a:pt x="380" y="1378"/>
                    <a:pt x="380" y="1377"/>
                  </a:cubicBezTo>
                  <a:lnTo>
                    <a:pt x="388" y="1374"/>
                  </a:lnTo>
                  <a:close/>
                  <a:moveTo>
                    <a:pt x="334" y="1399"/>
                  </a:moveTo>
                  <a:cubicBezTo>
                    <a:pt x="335" y="1399"/>
                    <a:pt x="337" y="1399"/>
                    <a:pt x="340" y="1400"/>
                  </a:cubicBezTo>
                  <a:cubicBezTo>
                    <a:pt x="349" y="1401"/>
                    <a:pt x="349" y="1403"/>
                    <a:pt x="341" y="1405"/>
                  </a:cubicBezTo>
                  <a:cubicBezTo>
                    <a:pt x="337" y="1406"/>
                    <a:pt x="335" y="1406"/>
                    <a:pt x="334" y="1406"/>
                  </a:cubicBezTo>
                  <a:cubicBezTo>
                    <a:pt x="332" y="1406"/>
                    <a:pt x="332" y="1405"/>
                    <a:pt x="332" y="1404"/>
                  </a:cubicBezTo>
                  <a:cubicBezTo>
                    <a:pt x="331" y="1400"/>
                    <a:pt x="331" y="1399"/>
                    <a:pt x="334" y="1399"/>
                  </a:cubicBezTo>
                  <a:close/>
                  <a:moveTo>
                    <a:pt x="342" y="1416"/>
                  </a:moveTo>
                  <a:lnTo>
                    <a:pt x="342" y="1419"/>
                  </a:lnTo>
                  <a:cubicBezTo>
                    <a:pt x="343" y="1421"/>
                    <a:pt x="343" y="1421"/>
                    <a:pt x="334" y="1422"/>
                  </a:cubicBezTo>
                  <a:lnTo>
                    <a:pt x="334" y="1420"/>
                  </a:lnTo>
                  <a:lnTo>
                    <a:pt x="342" y="1416"/>
                  </a:lnTo>
                  <a:close/>
                  <a:moveTo>
                    <a:pt x="328" y="1439"/>
                  </a:moveTo>
                  <a:cubicBezTo>
                    <a:pt x="328" y="1440"/>
                    <a:pt x="329" y="1440"/>
                    <a:pt x="330" y="1440"/>
                  </a:cubicBezTo>
                  <a:cubicBezTo>
                    <a:pt x="332" y="1440"/>
                    <a:pt x="333" y="1439"/>
                    <a:pt x="328" y="1439"/>
                  </a:cubicBezTo>
                  <a:close/>
                  <a:moveTo>
                    <a:pt x="346" y="1440"/>
                  </a:moveTo>
                  <a:lnTo>
                    <a:pt x="346" y="1442"/>
                  </a:lnTo>
                  <a:cubicBezTo>
                    <a:pt x="346" y="1444"/>
                    <a:pt x="346" y="1444"/>
                    <a:pt x="338" y="1446"/>
                  </a:cubicBezTo>
                  <a:lnTo>
                    <a:pt x="337" y="1443"/>
                  </a:lnTo>
                  <a:lnTo>
                    <a:pt x="346" y="1440"/>
                  </a:lnTo>
                  <a:close/>
                  <a:moveTo>
                    <a:pt x="365" y="1460"/>
                  </a:moveTo>
                  <a:lnTo>
                    <a:pt x="366" y="1462"/>
                  </a:lnTo>
                  <a:cubicBezTo>
                    <a:pt x="366" y="1466"/>
                    <a:pt x="358" y="1467"/>
                    <a:pt x="358" y="1467"/>
                  </a:cubicBezTo>
                  <a:cubicBezTo>
                    <a:pt x="358" y="1467"/>
                    <a:pt x="356" y="1467"/>
                    <a:pt x="353" y="1467"/>
                  </a:cubicBezTo>
                  <a:cubicBezTo>
                    <a:pt x="351" y="1467"/>
                    <a:pt x="349" y="1467"/>
                    <a:pt x="349" y="1466"/>
                  </a:cubicBezTo>
                  <a:cubicBezTo>
                    <a:pt x="353" y="1463"/>
                    <a:pt x="359" y="1461"/>
                    <a:pt x="365" y="1460"/>
                  </a:cubicBezTo>
                  <a:close/>
                  <a:moveTo>
                    <a:pt x="369" y="1555"/>
                  </a:moveTo>
                  <a:cubicBezTo>
                    <a:pt x="378" y="1557"/>
                    <a:pt x="386" y="1558"/>
                    <a:pt x="378" y="1559"/>
                  </a:cubicBezTo>
                  <a:cubicBezTo>
                    <a:pt x="375" y="1559"/>
                    <a:pt x="372" y="1560"/>
                    <a:pt x="370" y="1560"/>
                  </a:cubicBezTo>
                  <a:cubicBezTo>
                    <a:pt x="367" y="1560"/>
                    <a:pt x="364" y="1559"/>
                    <a:pt x="361" y="1559"/>
                  </a:cubicBezTo>
                  <a:cubicBezTo>
                    <a:pt x="361" y="1559"/>
                    <a:pt x="352" y="1558"/>
                    <a:pt x="360" y="1557"/>
                  </a:cubicBezTo>
                  <a:lnTo>
                    <a:pt x="369" y="1555"/>
                  </a:lnTo>
                  <a:close/>
                  <a:moveTo>
                    <a:pt x="412" y="1629"/>
                  </a:moveTo>
                  <a:cubicBezTo>
                    <a:pt x="416" y="1629"/>
                    <a:pt x="419" y="1630"/>
                    <a:pt x="422" y="1631"/>
                  </a:cubicBezTo>
                  <a:cubicBezTo>
                    <a:pt x="422" y="1633"/>
                    <a:pt x="422" y="1633"/>
                    <a:pt x="414" y="1635"/>
                  </a:cubicBezTo>
                  <a:cubicBezTo>
                    <a:pt x="412" y="1635"/>
                    <a:pt x="409" y="1636"/>
                    <a:pt x="407" y="1636"/>
                  </a:cubicBezTo>
                  <a:cubicBezTo>
                    <a:pt x="401" y="1636"/>
                    <a:pt x="397" y="1635"/>
                    <a:pt x="396" y="1633"/>
                  </a:cubicBezTo>
                  <a:cubicBezTo>
                    <a:pt x="396" y="1631"/>
                    <a:pt x="404" y="1629"/>
                    <a:pt x="412" y="1629"/>
                  </a:cubicBezTo>
                  <a:close/>
                  <a:moveTo>
                    <a:pt x="470" y="1956"/>
                  </a:moveTo>
                  <a:cubicBezTo>
                    <a:pt x="472" y="1956"/>
                    <a:pt x="473" y="1956"/>
                    <a:pt x="473" y="1957"/>
                  </a:cubicBezTo>
                  <a:cubicBezTo>
                    <a:pt x="487" y="1959"/>
                    <a:pt x="480" y="1961"/>
                    <a:pt x="468" y="1961"/>
                  </a:cubicBezTo>
                  <a:cubicBezTo>
                    <a:pt x="465" y="1961"/>
                    <a:pt x="461" y="1961"/>
                    <a:pt x="457" y="1960"/>
                  </a:cubicBezTo>
                  <a:cubicBezTo>
                    <a:pt x="440" y="1960"/>
                    <a:pt x="440" y="1960"/>
                    <a:pt x="457" y="1958"/>
                  </a:cubicBezTo>
                  <a:cubicBezTo>
                    <a:pt x="461" y="1957"/>
                    <a:pt x="467" y="1956"/>
                    <a:pt x="470" y="1956"/>
                  </a:cubicBezTo>
                  <a:close/>
                  <a:moveTo>
                    <a:pt x="119" y="0"/>
                  </a:moveTo>
                  <a:cubicBezTo>
                    <a:pt x="113" y="0"/>
                    <a:pt x="107" y="2"/>
                    <a:pt x="113" y="4"/>
                  </a:cubicBezTo>
                  <a:lnTo>
                    <a:pt x="105" y="7"/>
                  </a:lnTo>
                  <a:cubicBezTo>
                    <a:pt x="86" y="10"/>
                    <a:pt x="82" y="14"/>
                    <a:pt x="91" y="14"/>
                  </a:cubicBezTo>
                  <a:cubicBezTo>
                    <a:pt x="94" y="14"/>
                    <a:pt x="99" y="13"/>
                    <a:pt x="105" y="12"/>
                  </a:cubicBezTo>
                  <a:cubicBezTo>
                    <a:pt x="117" y="10"/>
                    <a:pt x="124" y="9"/>
                    <a:pt x="126" y="9"/>
                  </a:cubicBezTo>
                  <a:cubicBezTo>
                    <a:pt x="128" y="9"/>
                    <a:pt x="123" y="11"/>
                    <a:pt x="114" y="13"/>
                  </a:cubicBezTo>
                  <a:cubicBezTo>
                    <a:pt x="98" y="15"/>
                    <a:pt x="98" y="18"/>
                    <a:pt x="99" y="21"/>
                  </a:cubicBezTo>
                  <a:cubicBezTo>
                    <a:pt x="99" y="23"/>
                    <a:pt x="99" y="23"/>
                    <a:pt x="90" y="24"/>
                  </a:cubicBezTo>
                  <a:cubicBezTo>
                    <a:pt x="82" y="25"/>
                    <a:pt x="74" y="29"/>
                    <a:pt x="74" y="31"/>
                  </a:cubicBezTo>
                  <a:cubicBezTo>
                    <a:pt x="74" y="32"/>
                    <a:pt x="74" y="33"/>
                    <a:pt x="76" y="33"/>
                  </a:cubicBezTo>
                  <a:cubicBezTo>
                    <a:pt x="77" y="33"/>
                    <a:pt x="79" y="33"/>
                    <a:pt x="83" y="32"/>
                  </a:cubicBezTo>
                  <a:cubicBezTo>
                    <a:pt x="85" y="31"/>
                    <a:pt x="86" y="31"/>
                    <a:pt x="87" y="31"/>
                  </a:cubicBezTo>
                  <a:cubicBezTo>
                    <a:pt x="90" y="31"/>
                    <a:pt x="88" y="35"/>
                    <a:pt x="75" y="39"/>
                  </a:cubicBezTo>
                  <a:cubicBezTo>
                    <a:pt x="71" y="41"/>
                    <a:pt x="69" y="41"/>
                    <a:pt x="70" y="41"/>
                  </a:cubicBezTo>
                  <a:cubicBezTo>
                    <a:pt x="72" y="41"/>
                    <a:pt x="76" y="41"/>
                    <a:pt x="84" y="39"/>
                  </a:cubicBezTo>
                  <a:cubicBezTo>
                    <a:pt x="87" y="38"/>
                    <a:pt x="90" y="38"/>
                    <a:pt x="92" y="38"/>
                  </a:cubicBezTo>
                  <a:cubicBezTo>
                    <a:pt x="100" y="38"/>
                    <a:pt x="98" y="42"/>
                    <a:pt x="84" y="47"/>
                  </a:cubicBezTo>
                  <a:cubicBezTo>
                    <a:pt x="84" y="47"/>
                    <a:pt x="85" y="49"/>
                    <a:pt x="85" y="51"/>
                  </a:cubicBezTo>
                  <a:cubicBezTo>
                    <a:pt x="85" y="52"/>
                    <a:pt x="87" y="52"/>
                    <a:pt x="89" y="52"/>
                  </a:cubicBezTo>
                  <a:cubicBezTo>
                    <a:pt x="93" y="52"/>
                    <a:pt x="98" y="52"/>
                    <a:pt x="102" y="51"/>
                  </a:cubicBezTo>
                  <a:cubicBezTo>
                    <a:pt x="110" y="50"/>
                    <a:pt x="114" y="49"/>
                    <a:pt x="116" y="49"/>
                  </a:cubicBezTo>
                  <a:cubicBezTo>
                    <a:pt x="117" y="49"/>
                    <a:pt x="115" y="50"/>
                    <a:pt x="111" y="52"/>
                  </a:cubicBezTo>
                  <a:cubicBezTo>
                    <a:pt x="105" y="55"/>
                    <a:pt x="100" y="56"/>
                    <a:pt x="94" y="57"/>
                  </a:cubicBezTo>
                  <a:cubicBezTo>
                    <a:pt x="86" y="58"/>
                    <a:pt x="86" y="60"/>
                    <a:pt x="86" y="62"/>
                  </a:cubicBezTo>
                  <a:cubicBezTo>
                    <a:pt x="87" y="64"/>
                    <a:pt x="87" y="69"/>
                    <a:pt x="93" y="69"/>
                  </a:cubicBezTo>
                  <a:cubicBezTo>
                    <a:pt x="94" y="69"/>
                    <a:pt x="95" y="68"/>
                    <a:pt x="96" y="68"/>
                  </a:cubicBezTo>
                  <a:lnTo>
                    <a:pt x="96" y="68"/>
                  </a:lnTo>
                  <a:lnTo>
                    <a:pt x="88" y="70"/>
                  </a:lnTo>
                  <a:cubicBezTo>
                    <a:pt x="88" y="72"/>
                    <a:pt x="83" y="73"/>
                    <a:pt x="84" y="73"/>
                  </a:cubicBezTo>
                  <a:cubicBezTo>
                    <a:pt x="84" y="73"/>
                    <a:pt x="85" y="73"/>
                    <a:pt x="88" y="72"/>
                  </a:cubicBezTo>
                  <a:lnTo>
                    <a:pt x="88" y="72"/>
                  </a:lnTo>
                  <a:cubicBezTo>
                    <a:pt x="88" y="72"/>
                    <a:pt x="89" y="75"/>
                    <a:pt x="81" y="80"/>
                  </a:cubicBezTo>
                  <a:cubicBezTo>
                    <a:pt x="76" y="84"/>
                    <a:pt x="80" y="87"/>
                    <a:pt x="87" y="87"/>
                  </a:cubicBezTo>
                  <a:cubicBezTo>
                    <a:pt x="93" y="87"/>
                    <a:pt x="100" y="85"/>
                    <a:pt x="107" y="81"/>
                  </a:cubicBezTo>
                  <a:lnTo>
                    <a:pt x="107" y="84"/>
                  </a:lnTo>
                  <a:cubicBezTo>
                    <a:pt x="107" y="85"/>
                    <a:pt x="109" y="85"/>
                    <a:pt x="111" y="85"/>
                  </a:cubicBezTo>
                  <a:cubicBezTo>
                    <a:pt x="113" y="85"/>
                    <a:pt x="116" y="85"/>
                    <a:pt x="116" y="85"/>
                  </a:cubicBezTo>
                  <a:cubicBezTo>
                    <a:pt x="117" y="85"/>
                    <a:pt x="118" y="85"/>
                    <a:pt x="119" y="85"/>
                  </a:cubicBezTo>
                  <a:cubicBezTo>
                    <a:pt x="124" y="85"/>
                    <a:pt x="125" y="86"/>
                    <a:pt x="125" y="88"/>
                  </a:cubicBezTo>
                  <a:lnTo>
                    <a:pt x="108" y="90"/>
                  </a:lnTo>
                  <a:cubicBezTo>
                    <a:pt x="84" y="92"/>
                    <a:pt x="76" y="97"/>
                    <a:pt x="94" y="97"/>
                  </a:cubicBezTo>
                  <a:cubicBezTo>
                    <a:pt x="95" y="97"/>
                    <a:pt x="96" y="97"/>
                    <a:pt x="98" y="97"/>
                  </a:cubicBezTo>
                  <a:lnTo>
                    <a:pt x="98" y="97"/>
                  </a:lnTo>
                  <a:cubicBezTo>
                    <a:pt x="96" y="98"/>
                    <a:pt x="93" y="98"/>
                    <a:pt x="91" y="98"/>
                  </a:cubicBezTo>
                  <a:cubicBezTo>
                    <a:pt x="83" y="99"/>
                    <a:pt x="83" y="102"/>
                    <a:pt x="92" y="105"/>
                  </a:cubicBezTo>
                  <a:cubicBezTo>
                    <a:pt x="93" y="106"/>
                    <a:pt x="99" y="107"/>
                    <a:pt x="105" y="107"/>
                  </a:cubicBezTo>
                  <a:cubicBezTo>
                    <a:pt x="110" y="107"/>
                    <a:pt x="115" y="107"/>
                    <a:pt x="118" y="106"/>
                  </a:cubicBezTo>
                  <a:cubicBezTo>
                    <a:pt x="120" y="106"/>
                    <a:pt x="122" y="105"/>
                    <a:pt x="123" y="105"/>
                  </a:cubicBezTo>
                  <a:cubicBezTo>
                    <a:pt x="127" y="105"/>
                    <a:pt x="127" y="107"/>
                    <a:pt x="127" y="107"/>
                  </a:cubicBezTo>
                  <a:cubicBezTo>
                    <a:pt x="127" y="109"/>
                    <a:pt x="127" y="109"/>
                    <a:pt x="119" y="111"/>
                  </a:cubicBezTo>
                  <a:cubicBezTo>
                    <a:pt x="102" y="113"/>
                    <a:pt x="102" y="117"/>
                    <a:pt x="120" y="117"/>
                  </a:cubicBezTo>
                  <a:lnTo>
                    <a:pt x="111" y="118"/>
                  </a:lnTo>
                  <a:cubicBezTo>
                    <a:pt x="103" y="120"/>
                    <a:pt x="95" y="124"/>
                    <a:pt x="104" y="134"/>
                  </a:cubicBezTo>
                  <a:cubicBezTo>
                    <a:pt x="105" y="143"/>
                    <a:pt x="107" y="151"/>
                    <a:pt x="99" y="152"/>
                  </a:cubicBezTo>
                  <a:cubicBezTo>
                    <a:pt x="90" y="153"/>
                    <a:pt x="108" y="160"/>
                    <a:pt x="126" y="162"/>
                  </a:cubicBezTo>
                  <a:cubicBezTo>
                    <a:pt x="117" y="163"/>
                    <a:pt x="118" y="166"/>
                    <a:pt x="118" y="170"/>
                  </a:cubicBezTo>
                  <a:cubicBezTo>
                    <a:pt x="119" y="177"/>
                    <a:pt x="119" y="177"/>
                    <a:pt x="111" y="179"/>
                  </a:cubicBezTo>
                  <a:cubicBezTo>
                    <a:pt x="93" y="179"/>
                    <a:pt x="93" y="179"/>
                    <a:pt x="111" y="181"/>
                  </a:cubicBezTo>
                  <a:cubicBezTo>
                    <a:pt x="112" y="181"/>
                    <a:pt x="113" y="181"/>
                    <a:pt x="114" y="181"/>
                  </a:cubicBezTo>
                  <a:cubicBezTo>
                    <a:pt x="127" y="181"/>
                    <a:pt x="119" y="189"/>
                    <a:pt x="103" y="191"/>
                  </a:cubicBezTo>
                  <a:cubicBezTo>
                    <a:pt x="95" y="193"/>
                    <a:pt x="95" y="196"/>
                    <a:pt x="96" y="200"/>
                  </a:cubicBezTo>
                  <a:cubicBezTo>
                    <a:pt x="105" y="201"/>
                    <a:pt x="105" y="206"/>
                    <a:pt x="107" y="210"/>
                  </a:cubicBezTo>
                  <a:cubicBezTo>
                    <a:pt x="107" y="215"/>
                    <a:pt x="107" y="216"/>
                    <a:pt x="111" y="216"/>
                  </a:cubicBezTo>
                  <a:cubicBezTo>
                    <a:pt x="113" y="216"/>
                    <a:pt x="117" y="216"/>
                    <a:pt x="123" y="215"/>
                  </a:cubicBezTo>
                  <a:cubicBezTo>
                    <a:pt x="128" y="214"/>
                    <a:pt x="132" y="214"/>
                    <a:pt x="134" y="214"/>
                  </a:cubicBezTo>
                  <a:cubicBezTo>
                    <a:pt x="141" y="214"/>
                    <a:pt x="141" y="216"/>
                    <a:pt x="141" y="219"/>
                  </a:cubicBezTo>
                  <a:cubicBezTo>
                    <a:pt x="142" y="222"/>
                    <a:pt x="142" y="224"/>
                    <a:pt x="134" y="225"/>
                  </a:cubicBezTo>
                  <a:cubicBezTo>
                    <a:pt x="134" y="225"/>
                    <a:pt x="126" y="228"/>
                    <a:pt x="126" y="232"/>
                  </a:cubicBezTo>
                  <a:cubicBezTo>
                    <a:pt x="127" y="234"/>
                    <a:pt x="127" y="236"/>
                    <a:pt x="118" y="237"/>
                  </a:cubicBezTo>
                  <a:cubicBezTo>
                    <a:pt x="118" y="237"/>
                    <a:pt x="110" y="241"/>
                    <a:pt x="111" y="245"/>
                  </a:cubicBezTo>
                  <a:cubicBezTo>
                    <a:pt x="111" y="251"/>
                    <a:pt x="112" y="255"/>
                    <a:pt x="103" y="256"/>
                  </a:cubicBezTo>
                  <a:cubicBezTo>
                    <a:pt x="104" y="258"/>
                    <a:pt x="104" y="258"/>
                    <a:pt x="106" y="258"/>
                  </a:cubicBezTo>
                  <a:cubicBezTo>
                    <a:pt x="107" y="258"/>
                    <a:pt x="109" y="258"/>
                    <a:pt x="112" y="258"/>
                  </a:cubicBezTo>
                  <a:cubicBezTo>
                    <a:pt x="114" y="257"/>
                    <a:pt x="116" y="257"/>
                    <a:pt x="117" y="257"/>
                  </a:cubicBezTo>
                  <a:cubicBezTo>
                    <a:pt x="124" y="257"/>
                    <a:pt x="128" y="260"/>
                    <a:pt x="122" y="268"/>
                  </a:cubicBezTo>
                  <a:cubicBezTo>
                    <a:pt x="123" y="272"/>
                    <a:pt x="123" y="278"/>
                    <a:pt x="130" y="278"/>
                  </a:cubicBezTo>
                  <a:cubicBezTo>
                    <a:pt x="130" y="278"/>
                    <a:pt x="131" y="278"/>
                    <a:pt x="132" y="278"/>
                  </a:cubicBezTo>
                  <a:lnTo>
                    <a:pt x="132" y="278"/>
                  </a:lnTo>
                  <a:cubicBezTo>
                    <a:pt x="132" y="280"/>
                    <a:pt x="132" y="280"/>
                    <a:pt x="125" y="282"/>
                  </a:cubicBezTo>
                  <a:cubicBezTo>
                    <a:pt x="108" y="284"/>
                    <a:pt x="108" y="289"/>
                    <a:pt x="126" y="291"/>
                  </a:cubicBezTo>
                  <a:cubicBezTo>
                    <a:pt x="127" y="291"/>
                    <a:pt x="128" y="291"/>
                    <a:pt x="129" y="291"/>
                  </a:cubicBezTo>
                  <a:cubicBezTo>
                    <a:pt x="134" y="291"/>
                    <a:pt x="133" y="293"/>
                    <a:pt x="126" y="296"/>
                  </a:cubicBezTo>
                  <a:cubicBezTo>
                    <a:pt x="126" y="296"/>
                    <a:pt x="127" y="298"/>
                    <a:pt x="135" y="299"/>
                  </a:cubicBezTo>
                  <a:cubicBezTo>
                    <a:pt x="144" y="300"/>
                    <a:pt x="144" y="300"/>
                    <a:pt x="136" y="306"/>
                  </a:cubicBezTo>
                  <a:cubicBezTo>
                    <a:pt x="128" y="308"/>
                    <a:pt x="128" y="310"/>
                    <a:pt x="128" y="313"/>
                  </a:cubicBezTo>
                  <a:cubicBezTo>
                    <a:pt x="137" y="316"/>
                    <a:pt x="140" y="342"/>
                    <a:pt x="132" y="345"/>
                  </a:cubicBezTo>
                  <a:cubicBezTo>
                    <a:pt x="141" y="346"/>
                    <a:pt x="141" y="346"/>
                    <a:pt x="141" y="348"/>
                  </a:cubicBezTo>
                  <a:cubicBezTo>
                    <a:pt x="130" y="351"/>
                    <a:pt x="130" y="353"/>
                    <a:pt x="137" y="353"/>
                  </a:cubicBezTo>
                  <a:cubicBezTo>
                    <a:pt x="140" y="353"/>
                    <a:pt x="145" y="353"/>
                    <a:pt x="150" y="352"/>
                  </a:cubicBezTo>
                  <a:lnTo>
                    <a:pt x="150" y="350"/>
                  </a:lnTo>
                  <a:lnTo>
                    <a:pt x="150" y="347"/>
                  </a:lnTo>
                  <a:cubicBezTo>
                    <a:pt x="153" y="347"/>
                    <a:pt x="156" y="346"/>
                    <a:pt x="157" y="346"/>
                  </a:cubicBezTo>
                  <a:cubicBezTo>
                    <a:pt x="166" y="346"/>
                    <a:pt x="163" y="352"/>
                    <a:pt x="142" y="355"/>
                  </a:cubicBezTo>
                  <a:cubicBezTo>
                    <a:pt x="131" y="359"/>
                    <a:pt x="127" y="360"/>
                    <a:pt x="132" y="360"/>
                  </a:cubicBezTo>
                  <a:cubicBezTo>
                    <a:pt x="134" y="360"/>
                    <a:pt x="138" y="360"/>
                    <a:pt x="144" y="360"/>
                  </a:cubicBezTo>
                  <a:cubicBezTo>
                    <a:pt x="160" y="360"/>
                    <a:pt x="160" y="362"/>
                    <a:pt x="144" y="368"/>
                  </a:cubicBezTo>
                  <a:cubicBezTo>
                    <a:pt x="127" y="370"/>
                    <a:pt x="127" y="370"/>
                    <a:pt x="145" y="370"/>
                  </a:cubicBezTo>
                  <a:cubicBezTo>
                    <a:pt x="148" y="370"/>
                    <a:pt x="150" y="370"/>
                    <a:pt x="153" y="370"/>
                  </a:cubicBezTo>
                  <a:cubicBezTo>
                    <a:pt x="180" y="370"/>
                    <a:pt x="185" y="375"/>
                    <a:pt x="154" y="380"/>
                  </a:cubicBezTo>
                  <a:cubicBezTo>
                    <a:pt x="137" y="382"/>
                    <a:pt x="129" y="387"/>
                    <a:pt x="130" y="389"/>
                  </a:cubicBezTo>
                  <a:cubicBezTo>
                    <a:pt x="130" y="390"/>
                    <a:pt x="132" y="390"/>
                    <a:pt x="134" y="390"/>
                  </a:cubicBezTo>
                  <a:cubicBezTo>
                    <a:pt x="137" y="390"/>
                    <a:pt x="142" y="389"/>
                    <a:pt x="147" y="389"/>
                  </a:cubicBezTo>
                  <a:cubicBezTo>
                    <a:pt x="153" y="387"/>
                    <a:pt x="157" y="386"/>
                    <a:pt x="159" y="386"/>
                  </a:cubicBezTo>
                  <a:cubicBezTo>
                    <a:pt x="161" y="386"/>
                    <a:pt x="157" y="388"/>
                    <a:pt x="147" y="393"/>
                  </a:cubicBezTo>
                  <a:cubicBezTo>
                    <a:pt x="123" y="403"/>
                    <a:pt x="123" y="409"/>
                    <a:pt x="141" y="413"/>
                  </a:cubicBezTo>
                  <a:cubicBezTo>
                    <a:pt x="155" y="419"/>
                    <a:pt x="159" y="424"/>
                    <a:pt x="152" y="424"/>
                  </a:cubicBezTo>
                  <a:cubicBezTo>
                    <a:pt x="150" y="424"/>
                    <a:pt x="147" y="423"/>
                    <a:pt x="142" y="422"/>
                  </a:cubicBezTo>
                  <a:cubicBezTo>
                    <a:pt x="135" y="421"/>
                    <a:pt x="131" y="421"/>
                    <a:pt x="129" y="421"/>
                  </a:cubicBezTo>
                  <a:cubicBezTo>
                    <a:pt x="127" y="421"/>
                    <a:pt x="130" y="422"/>
                    <a:pt x="135" y="424"/>
                  </a:cubicBezTo>
                  <a:lnTo>
                    <a:pt x="136" y="436"/>
                  </a:lnTo>
                  <a:cubicBezTo>
                    <a:pt x="136" y="437"/>
                    <a:pt x="139" y="438"/>
                    <a:pt x="144" y="438"/>
                  </a:cubicBezTo>
                  <a:cubicBezTo>
                    <a:pt x="147" y="438"/>
                    <a:pt x="150" y="438"/>
                    <a:pt x="154" y="437"/>
                  </a:cubicBezTo>
                  <a:lnTo>
                    <a:pt x="154" y="437"/>
                  </a:lnTo>
                  <a:cubicBezTo>
                    <a:pt x="137" y="443"/>
                    <a:pt x="129" y="448"/>
                    <a:pt x="146" y="451"/>
                  </a:cubicBezTo>
                  <a:lnTo>
                    <a:pt x="147" y="455"/>
                  </a:lnTo>
                  <a:cubicBezTo>
                    <a:pt x="147" y="457"/>
                    <a:pt x="147" y="457"/>
                    <a:pt x="156" y="458"/>
                  </a:cubicBezTo>
                  <a:cubicBezTo>
                    <a:pt x="165" y="459"/>
                    <a:pt x="157" y="463"/>
                    <a:pt x="148" y="467"/>
                  </a:cubicBezTo>
                  <a:cubicBezTo>
                    <a:pt x="141" y="470"/>
                    <a:pt x="134" y="473"/>
                    <a:pt x="138" y="473"/>
                  </a:cubicBezTo>
                  <a:cubicBezTo>
                    <a:pt x="138" y="473"/>
                    <a:pt x="139" y="473"/>
                    <a:pt x="140" y="473"/>
                  </a:cubicBezTo>
                  <a:cubicBezTo>
                    <a:pt x="149" y="473"/>
                    <a:pt x="158" y="474"/>
                    <a:pt x="167" y="476"/>
                  </a:cubicBezTo>
                  <a:cubicBezTo>
                    <a:pt x="175" y="477"/>
                    <a:pt x="169" y="480"/>
                    <a:pt x="163" y="480"/>
                  </a:cubicBezTo>
                  <a:cubicBezTo>
                    <a:pt x="162" y="480"/>
                    <a:pt x="160" y="480"/>
                    <a:pt x="159" y="480"/>
                  </a:cubicBezTo>
                  <a:cubicBezTo>
                    <a:pt x="153" y="480"/>
                    <a:pt x="147" y="483"/>
                    <a:pt x="142" y="488"/>
                  </a:cubicBezTo>
                  <a:cubicBezTo>
                    <a:pt x="142" y="490"/>
                    <a:pt x="143" y="493"/>
                    <a:pt x="149" y="493"/>
                  </a:cubicBezTo>
                  <a:cubicBezTo>
                    <a:pt x="150" y="493"/>
                    <a:pt x="151" y="493"/>
                    <a:pt x="151" y="493"/>
                  </a:cubicBezTo>
                  <a:cubicBezTo>
                    <a:pt x="152" y="493"/>
                    <a:pt x="152" y="493"/>
                    <a:pt x="152" y="493"/>
                  </a:cubicBezTo>
                  <a:cubicBezTo>
                    <a:pt x="161" y="493"/>
                    <a:pt x="162" y="506"/>
                    <a:pt x="154" y="509"/>
                  </a:cubicBezTo>
                  <a:cubicBezTo>
                    <a:pt x="154" y="509"/>
                    <a:pt x="155" y="511"/>
                    <a:pt x="155" y="513"/>
                  </a:cubicBezTo>
                  <a:cubicBezTo>
                    <a:pt x="155" y="517"/>
                    <a:pt x="164" y="517"/>
                    <a:pt x="164" y="520"/>
                  </a:cubicBezTo>
                  <a:cubicBezTo>
                    <a:pt x="164" y="520"/>
                    <a:pt x="164" y="522"/>
                    <a:pt x="173" y="523"/>
                  </a:cubicBezTo>
                  <a:cubicBezTo>
                    <a:pt x="174" y="526"/>
                    <a:pt x="174" y="528"/>
                    <a:pt x="165" y="529"/>
                  </a:cubicBezTo>
                  <a:cubicBezTo>
                    <a:pt x="183" y="529"/>
                    <a:pt x="183" y="529"/>
                    <a:pt x="166" y="534"/>
                  </a:cubicBezTo>
                  <a:cubicBezTo>
                    <a:pt x="149" y="536"/>
                    <a:pt x="149" y="536"/>
                    <a:pt x="166" y="536"/>
                  </a:cubicBezTo>
                  <a:cubicBezTo>
                    <a:pt x="175" y="537"/>
                    <a:pt x="175" y="537"/>
                    <a:pt x="167" y="540"/>
                  </a:cubicBezTo>
                  <a:cubicBezTo>
                    <a:pt x="161" y="542"/>
                    <a:pt x="159" y="543"/>
                    <a:pt x="162" y="543"/>
                  </a:cubicBezTo>
                  <a:cubicBezTo>
                    <a:pt x="163" y="543"/>
                    <a:pt x="165" y="543"/>
                    <a:pt x="167" y="543"/>
                  </a:cubicBezTo>
                  <a:cubicBezTo>
                    <a:pt x="184" y="543"/>
                    <a:pt x="194" y="548"/>
                    <a:pt x="177" y="551"/>
                  </a:cubicBezTo>
                  <a:cubicBezTo>
                    <a:pt x="177" y="551"/>
                    <a:pt x="177" y="554"/>
                    <a:pt x="186" y="555"/>
                  </a:cubicBezTo>
                  <a:cubicBezTo>
                    <a:pt x="192" y="554"/>
                    <a:pt x="196" y="554"/>
                    <a:pt x="198" y="554"/>
                  </a:cubicBezTo>
                  <a:cubicBezTo>
                    <a:pt x="201" y="554"/>
                    <a:pt x="197" y="555"/>
                    <a:pt x="186" y="557"/>
                  </a:cubicBezTo>
                  <a:cubicBezTo>
                    <a:pt x="169" y="562"/>
                    <a:pt x="169" y="564"/>
                    <a:pt x="187" y="564"/>
                  </a:cubicBezTo>
                  <a:cubicBezTo>
                    <a:pt x="187" y="564"/>
                    <a:pt x="195" y="565"/>
                    <a:pt x="187" y="568"/>
                  </a:cubicBezTo>
                  <a:cubicBezTo>
                    <a:pt x="180" y="573"/>
                    <a:pt x="174" y="586"/>
                    <a:pt x="184" y="586"/>
                  </a:cubicBezTo>
                  <a:cubicBezTo>
                    <a:pt x="186" y="586"/>
                    <a:pt x="188" y="586"/>
                    <a:pt x="190" y="585"/>
                  </a:cubicBezTo>
                  <a:lnTo>
                    <a:pt x="191" y="590"/>
                  </a:lnTo>
                  <a:cubicBezTo>
                    <a:pt x="183" y="595"/>
                    <a:pt x="183" y="597"/>
                    <a:pt x="192" y="599"/>
                  </a:cubicBezTo>
                  <a:lnTo>
                    <a:pt x="201" y="600"/>
                  </a:lnTo>
                  <a:cubicBezTo>
                    <a:pt x="192" y="601"/>
                    <a:pt x="184" y="605"/>
                    <a:pt x="184" y="608"/>
                  </a:cubicBezTo>
                  <a:cubicBezTo>
                    <a:pt x="184" y="609"/>
                    <a:pt x="184" y="609"/>
                    <a:pt x="186" y="609"/>
                  </a:cubicBezTo>
                  <a:cubicBezTo>
                    <a:pt x="187" y="609"/>
                    <a:pt x="189" y="609"/>
                    <a:pt x="193" y="609"/>
                  </a:cubicBezTo>
                  <a:cubicBezTo>
                    <a:pt x="196" y="607"/>
                    <a:pt x="198" y="606"/>
                    <a:pt x="199" y="606"/>
                  </a:cubicBezTo>
                  <a:cubicBezTo>
                    <a:pt x="201" y="606"/>
                    <a:pt x="201" y="608"/>
                    <a:pt x="202" y="610"/>
                  </a:cubicBezTo>
                  <a:cubicBezTo>
                    <a:pt x="202" y="612"/>
                    <a:pt x="194" y="615"/>
                    <a:pt x="185" y="617"/>
                  </a:cubicBezTo>
                  <a:lnTo>
                    <a:pt x="185" y="619"/>
                  </a:lnTo>
                  <a:cubicBezTo>
                    <a:pt x="190" y="618"/>
                    <a:pt x="194" y="618"/>
                    <a:pt x="196" y="618"/>
                  </a:cubicBezTo>
                  <a:cubicBezTo>
                    <a:pt x="202" y="618"/>
                    <a:pt x="200" y="619"/>
                    <a:pt x="194" y="620"/>
                  </a:cubicBezTo>
                  <a:cubicBezTo>
                    <a:pt x="186" y="623"/>
                    <a:pt x="186" y="626"/>
                    <a:pt x="187" y="628"/>
                  </a:cubicBezTo>
                  <a:cubicBezTo>
                    <a:pt x="188" y="628"/>
                    <a:pt x="189" y="628"/>
                    <a:pt x="189" y="628"/>
                  </a:cubicBezTo>
                  <a:cubicBezTo>
                    <a:pt x="192" y="628"/>
                    <a:pt x="190" y="629"/>
                    <a:pt x="189" y="629"/>
                  </a:cubicBezTo>
                  <a:cubicBezTo>
                    <a:pt x="188" y="629"/>
                    <a:pt x="187" y="629"/>
                    <a:pt x="187" y="628"/>
                  </a:cubicBezTo>
                  <a:lnTo>
                    <a:pt x="178" y="630"/>
                  </a:lnTo>
                  <a:cubicBezTo>
                    <a:pt x="174" y="632"/>
                    <a:pt x="174" y="632"/>
                    <a:pt x="177" y="632"/>
                  </a:cubicBezTo>
                  <a:cubicBezTo>
                    <a:pt x="179" y="632"/>
                    <a:pt x="183" y="632"/>
                    <a:pt x="187" y="631"/>
                  </a:cubicBezTo>
                  <a:cubicBezTo>
                    <a:pt x="187" y="631"/>
                    <a:pt x="187" y="633"/>
                    <a:pt x="187" y="636"/>
                  </a:cubicBezTo>
                  <a:cubicBezTo>
                    <a:pt x="188" y="637"/>
                    <a:pt x="188" y="638"/>
                    <a:pt x="190" y="638"/>
                  </a:cubicBezTo>
                  <a:cubicBezTo>
                    <a:pt x="192" y="638"/>
                    <a:pt x="193" y="638"/>
                    <a:pt x="196" y="637"/>
                  </a:cubicBezTo>
                  <a:cubicBezTo>
                    <a:pt x="202" y="635"/>
                    <a:pt x="207" y="634"/>
                    <a:pt x="210" y="634"/>
                  </a:cubicBezTo>
                  <a:cubicBezTo>
                    <a:pt x="212" y="634"/>
                    <a:pt x="213" y="635"/>
                    <a:pt x="213" y="636"/>
                  </a:cubicBezTo>
                  <a:cubicBezTo>
                    <a:pt x="214" y="635"/>
                    <a:pt x="215" y="635"/>
                    <a:pt x="216" y="635"/>
                  </a:cubicBezTo>
                  <a:cubicBezTo>
                    <a:pt x="219" y="635"/>
                    <a:pt x="217" y="636"/>
                    <a:pt x="215" y="636"/>
                  </a:cubicBezTo>
                  <a:cubicBezTo>
                    <a:pt x="214" y="636"/>
                    <a:pt x="213" y="636"/>
                    <a:pt x="213" y="636"/>
                  </a:cubicBezTo>
                  <a:cubicBezTo>
                    <a:pt x="205" y="638"/>
                    <a:pt x="196" y="639"/>
                    <a:pt x="197" y="641"/>
                  </a:cubicBezTo>
                  <a:cubicBezTo>
                    <a:pt x="197" y="643"/>
                    <a:pt x="190" y="645"/>
                    <a:pt x="190" y="645"/>
                  </a:cubicBezTo>
                  <a:cubicBezTo>
                    <a:pt x="172" y="645"/>
                    <a:pt x="182" y="654"/>
                    <a:pt x="191" y="654"/>
                  </a:cubicBezTo>
                  <a:cubicBezTo>
                    <a:pt x="208" y="656"/>
                    <a:pt x="208" y="658"/>
                    <a:pt x="191" y="661"/>
                  </a:cubicBezTo>
                  <a:cubicBezTo>
                    <a:pt x="179" y="663"/>
                    <a:pt x="184" y="665"/>
                    <a:pt x="198" y="665"/>
                  </a:cubicBezTo>
                  <a:cubicBezTo>
                    <a:pt x="203" y="665"/>
                    <a:pt x="210" y="664"/>
                    <a:pt x="218" y="664"/>
                  </a:cubicBezTo>
                  <a:lnTo>
                    <a:pt x="243" y="663"/>
                  </a:lnTo>
                  <a:lnTo>
                    <a:pt x="218" y="667"/>
                  </a:lnTo>
                  <a:cubicBezTo>
                    <a:pt x="184" y="674"/>
                    <a:pt x="184" y="674"/>
                    <a:pt x="202" y="678"/>
                  </a:cubicBezTo>
                  <a:cubicBezTo>
                    <a:pt x="211" y="682"/>
                    <a:pt x="211" y="682"/>
                    <a:pt x="203" y="683"/>
                  </a:cubicBezTo>
                  <a:cubicBezTo>
                    <a:pt x="194" y="685"/>
                    <a:pt x="194" y="687"/>
                    <a:pt x="195" y="694"/>
                  </a:cubicBezTo>
                  <a:cubicBezTo>
                    <a:pt x="196" y="700"/>
                    <a:pt x="196" y="702"/>
                    <a:pt x="202" y="702"/>
                  </a:cubicBezTo>
                  <a:cubicBezTo>
                    <a:pt x="203" y="702"/>
                    <a:pt x="204" y="702"/>
                    <a:pt x="205" y="702"/>
                  </a:cubicBezTo>
                  <a:lnTo>
                    <a:pt x="205" y="706"/>
                  </a:lnTo>
                  <a:cubicBezTo>
                    <a:pt x="195" y="710"/>
                    <a:pt x="195" y="713"/>
                    <a:pt x="201" y="713"/>
                  </a:cubicBezTo>
                  <a:cubicBezTo>
                    <a:pt x="204" y="713"/>
                    <a:pt x="209" y="712"/>
                    <a:pt x="214" y="710"/>
                  </a:cubicBezTo>
                  <a:lnTo>
                    <a:pt x="215" y="714"/>
                  </a:lnTo>
                  <a:lnTo>
                    <a:pt x="208" y="716"/>
                  </a:lnTo>
                  <a:cubicBezTo>
                    <a:pt x="199" y="717"/>
                    <a:pt x="200" y="722"/>
                    <a:pt x="202" y="741"/>
                  </a:cubicBezTo>
                  <a:cubicBezTo>
                    <a:pt x="204" y="757"/>
                    <a:pt x="205" y="763"/>
                    <a:pt x="213" y="763"/>
                  </a:cubicBezTo>
                  <a:cubicBezTo>
                    <a:pt x="215" y="763"/>
                    <a:pt x="218" y="762"/>
                    <a:pt x="222" y="761"/>
                  </a:cubicBezTo>
                  <a:cubicBezTo>
                    <a:pt x="239" y="761"/>
                    <a:pt x="239" y="763"/>
                    <a:pt x="222" y="766"/>
                  </a:cubicBezTo>
                  <a:cubicBezTo>
                    <a:pt x="215" y="768"/>
                    <a:pt x="208" y="770"/>
                    <a:pt x="212" y="770"/>
                  </a:cubicBezTo>
                  <a:cubicBezTo>
                    <a:pt x="212" y="770"/>
                    <a:pt x="213" y="770"/>
                    <a:pt x="214" y="770"/>
                  </a:cubicBezTo>
                  <a:lnTo>
                    <a:pt x="214" y="770"/>
                  </a:lnTo>
                  <a:cubicBezTo>
                    <a:pt x="214" y="770"/>
                    <a:pt x="214" y="775"/>
                    <a:pt x="206" y="778"/>
                  </a:cubicBezTo>
                  <a:cubicBezTo>
                    <a:pt x="194" y="786"/>
                    <a:pt x="197" y="789"/>
                    <a:pt x="203" y="789"/>
                  </a:cubicBezTo>
                  <a:cubicBezTo>
                    <a:pt x="204" y="789"/>
                    <a:pt x="206" y="788"/>
                    <a:pt x="208" y="788"/>
                  </a:cubicBezTo>
                  <a:cubicBezTo>
                    <a:pt x="214" y="786"/>
                    <a:pt x="217" y="785"/>
                    <a:pt x="217" y="785"/>
                  </a:cubicBezTo>
                  <a:cubicBezTo>
                    <a:pt x="219" y="785"/>
                    <a:pt x="214" y="788"/>
                    <a:pt x="209" y="790"/>
                  </a:cubicBezTo>
                  <a:cubicBezTo>
                    <a:pt x="201" y="793"/>
                    <a:pt x="194" y="796"/>
                    <a:pt x="198" y="796"/>
                  </a:cubicBezTo>
                  <a:cubicBezTo>
                    <a:pt x="199" y="796"/>
                    <a:pt x="200" y="796"/>
                    <a:pt x="201" y="796"/>
                  </a:cubicBezTo>
                  <a:cubicBezTo>
                    <a:pt x="209" y="797"/>
                    <a:pt x="220" y="809"/>
                    <a:pt x="203" y="813"/>
                  </a:cubicBezTo>
                  <a:cubicBezTo>
                    <a:pt x="203" y="813"/>
                    <a:pt x="203" y="815"/>
                    <a:pt x="203" y="817"/>
                  </a:cubicBezTo>
                  <a:cubicBezTo>
                    <a:pt x="204" y="817"/>
                    <a:pt x="205" y="817"/>
                    <a:pt x="206" y="817"/>
                  </a:cubicBezTo>
                  <a:cubicBezTo>
                    <a:pt x="212" y="817"/>
                    <a:pt x="212" y="821"/>
                    <a:pt x="213" y="825"/>
                  </a:cubicBezTo>
                  <a:cubicBezTo>
                    <a:pt x="213" y="830"/>
                    <a:pt x="213" y="832"/>
                    <a:pt x="205" y="833"/>
                  </a:cubicBezTo>
                  <a:cubicBezTo>
                    <a:pt x="196" y="833"/>
                    <a:pt x="196" y="835"/>
                    <a:pt x="206" y="839"/>
                  </a:cubicBezTo>
                  <a:cubicBezTo>
                    <a:pt x="206" y="841"/>
                    <a:pt x="223" y="840"/>
                    <a:pt x="223" y="843"/>
                  </a:cubicBezTo>
                  <a:cubicBezTo>
                    <a:pt x="227" y="842"/>
                    <a:pt x="230" y="842"/>
                    <a:pt x="233" y="842"/>
                  </a:cubicBezTo>
                  <a:cubicBezTo>
                    <a:pt x="238" y="842"/>
                    <a:pt x="241" y="843"/>
                    <a:pt x="241" y="844"/>
                  </a:cubicBezTo>
                  <a:lnTo>
                    <a:pt x="232" y="847"/>
                  </a:lnTo>
                  <a:lnTo>
                    <a:pt x="215" y="849"/>
                  </a:lnTo>
                  <a:cubicBezTo>
                    <a:pt x="216" y="851"/>
                    <a:pt x="216" y="852"/>
                    <a:pt x="221" y="852"/>
                  </a:cubicBezTo>
                  <a:cubicBezTo>
                    <a:pt x="222" y="852"/>
                    <a:pt x="223" y="852"/>
                    <a:pt x="224" y="852"/>
                  </a:cubicBezTo>
                  <a:lnTo>
                    <a:pt x="224" y="852"/>
                  </a:lnTo>
                  <a:cubicBezTo>
                    <a:pt x="217" y="855"/>
                    <a:pt x="218" y="858"/>
                    <a:pt x="218" y="862"/>
                  </a:cubicBezTo>
                  <a:cubicBezTo>
                    <a:pt x="219" y="868"/>
                    <a:pt x="219" y="872"/>
                    <a:pt x="228" y="873"/>
                  </a:cubicBezTo>
                  <a:cubicBezTo>
                    <a:pt x="212" y="878"/>
                    <a:pt x="213" y="891"/>
                    <a:pt x="228" y="891"/>
                  </a:cubicBezTo>
                  <a:cubicBezTo>
                    <a:pt x="229" y="891"/>
                    <a:pt x="229" y="891"/>
                    <a:pt x="230" y="891"/>
                  </a:cubicBezTo>
                  <a:cubicBezTo>
                    <a:pt x="232" y="891"/>
                    <a:pt x="233" y="891"/>
                    <a:pt x="234" y="891"/>
                  </a:cubicBezTo>
                  <a:cubicBezTo>
                    <a:pt x="239" y="891"/>
                    <a:pt x="238" y="893"/>
                    <a:pt x="231" y="897"/>
                  </a:cubicBezTo>
                  <a:cubicBezTo>
                    <a:pt x="222" y="900"/>
                    <a:pt x="222" y="900"/>
                    <a:pt x="231" y="901"/>
                  </a:cubicBezTo>
                  <a:cubicBezTo>
                    <a:pt x="240" y="903"/>
                    <a:pt x="232" y="906"/>
                    <a:pt x="224" y="909"/>
                  </a:cubicBezTo>
                  <a:cubicBezTo>
                    <a:pt x="208" y="915"/>
                    <a:pt x="208" y="917"/>
                    <a:pt x="217" y="918"/>
                  </a:cubicBezTo>
                  <a:cubicBezTo>
                    <a:pt x="225" y="922"/>
                    <a:pt x="225" y="926"/>
                    <a:pt x="227" y="928"/>
                  </a:cubicBezTo>
                  <a:cubicBezTo>
                    <a:pt x="232" y="931"/>
                    <a:pt x="234" y="932"/>
                    <a:pt x="237" y="932"/>
                  </a:cubicBezTo>
                  <a:cubicBezTo>
                    <a:pt x="239" y="932"/>
                    <a:pt x="241" y="932"/>
                    <a:pt x="243" y="931"/>
                  </a:cubicBezTo>
                  <a:cubicBezTo>
                    <a:pt x="246" y="930"/>
                    <a:pt x="249" y="930"/>
                    <a:pt x="252" y="930"/>
                  </a:cubicBezTo>
                  <a:cubicBezTo>
                    <a:pt x="255" y="930"/>
                    <a:pt x="258" y="930"/>
                    <a:pt x="261" y="931"/>
                  </a:cubicBezTo>
                  <a:cubicBezTo>
                    <a:pt x="267" y="933"/>
                    <a:pt x="265" y="934"/>
                    <a:pt x="264" y="934"/>
                  </a:cubicBezTo>
                  <a:cubicBezTo>
                    <a:pt x="263" y="934"/>
                    <a:pt x="261" y="934"/>
                    <a:pt x="261" y="933"/>
                  </a:cubicBezTo>
                  <a:cubicBezTo>
                    <a:pt x="258" y="932"/>
                    <a:pt x="256" y="931"/>
                    <a:pt x="255" y="931"/>
                  </a:cubicBezTo>
                  <a:cubicBezTo>
                    <a:pt x="251" y="931"/>
                    <a:pt x="250" y="933"/>
                    <a:pt x="245" y="935"/>
                  </a:cubicBezTo>
                  <a:cubicBezTo>
                    <a:pt x="237" y="938"/>
                    <a:pt x="237" y="943"/>
                    <a:pt x="237" y="946"/>
                  </a:cubicBezTo>
                  <a:lnTo>
                    <a:pt x="239" y="955"/>
                  </a:lnTo>
                  <a:cubicBezTo>
                    <a:pt x="232" y="962"/>
                    <a:pt x="231" y="965"/>
                    <a:pt x="236" y="965"/>
                  </a:cubicBezTo>
                  <a:cubicBezTo>
                    <a:pt x="237" y="965"/>
                    <a:pt x="239" y="964"/>
                    <a:pt x="240" y="964"/>
                  </a:cubicBezTo>
                  <a:lnTo>
                    <a:pt x="248" y="963"/>
                  </a:lnTo>
                  <a:lnTo>
                    <a:pt x="248" y="963"/>
                  </a:lnTo>
                  <a:cubicBezTo>
                    <a:pt x="231" y="969"/>
                    <a:pt x="234" y="992"/>
                    <a:pt x="252" y="993"/>
                  </a:cubicBezTo>
                  <a:lnTo>
                    <a:pt x="252" y="993"/>
                  </a:lnTo>
                  <a:cubicBezTo>
                    <a:pt x="250" y="994"/>
                    <a:pt x="247" y="994"/>
                    <a:pt x="243" y="995"/>
                  </a:cubicBezTo>
                  <a:cubicBezTo>
                    <a:pt x="236" y="997"/>
                    <a:pt x="236" y="999"/>
                    <a:pt x="237" y="1004"/>
                  </a:cubicBezTo>
                  <a:cubicBezTo>
                    <a:pt x="237" y="1006"/>
                    <a:pt x="246" y="1014"/>
                    <a:pt x="247" y="1020"/>
                  </a:cubicBezTo>
                  <a:cubicBezTo>
                    <a:pt x="248" y="1030"/>
                    <a:pt x="249" y="1036"/>
                    <a:pt x="256" y="1036"/>
                  </a:cubicBezTo>
                  <a:cubicBezTo>
                    <a:pt x="257" y="1036"/>
                    <a:pt x="257" y="1036"/>
                    <a:pt x="258" y="1036"/>
                  </a:cubicBezTo>
                  <a:lnTo>
                    <a:pt x="258" y="1036"/>
                  </a:lnTo>
                  <a:cubicBezTo>
                    <a:pt x="258" y="1038"/>
                    <a:pt x="258" y="1038"/>
                    <a:pt x="249" y="1039"/>
                  </a:cubicBezTo>
                  <a:cubicBezTo>
                    <a:pt x="248" y="1039"/>
                    <a:pt x="246" y="1039"/>
                    <a:pt x="245" y="1039"/>
                  </a:cubicBezTo>
                  <a:cubicBezTo>
                    <a:pt x="241" y="1039"/>
                    <a:pt x="241" y="1041"/>
                    <a:pt x="241" y="1043"/>
                  </a:cubicBezTo>
                  <a:cubicBezTo>
                    <a:pt x="241" y="1044"/>
                    <a:pt x="243" y="1045"/>
                    <a:pt x="245" y="1045"/>
                  </a:cubicBezTo>
                  <a:cubicBezTo>
                    <a:pt x="248" y="1045"/>
                    <a:pt x="253" y="1043"/>
                    <a:pt x="258" y="1043"/>
                  </a:cubicBezTo>
                  <a:cubicBezTo>
                    <a:pt x="260" y="1043"/>
                    <a:pt x="261" y="1043"/>
                    <a:pt x="262" y="1043"/>
                  </a:cubicBezTo>
                  <a:cubicBezTo>
                    <a:pt x="267" y="1043"/>
                    <a:pt x="266" y="1045"/>
                    <a:pt x="259" y="1050"/>
                  </a:cubicBezTo>
                  <a:cubicBezTo>
                    <a:pt x="251" y="1054"/>
                    <a:pt x="254" y="1066"/>
                    <a:pt x="263" y="1069"/>
                  </a:cubicBezTo>
                  <a:cubicBezTo>
                    <a:pt x="263" y="1071"/>
                    <a:pt x="263" y="1073"/>
                    <a:pt x="255" y="1074"/>
                  </a:cubicBezTo>
                  <a:cubicBezTo>
                    <a:pt x="246" y="1079"/>
                    <a:pt x="238" y="1084"/>
                    <a:pt x="256" y="1087"/>
                  </a:cubicBezTo>
                  <a:cubicBezTo>
                    <a:pt x="256" y="1089"/>
                    <a:pt x="256" y="1089"/>
                    <a:pt x="248" y="1090"/>
                  </a:cubicBezTo>
                  <a:cubicBezTo>
                    <a:pt x="241" y="1093"/>
                    <a:pt x="234" y="1095"/>
                    <a:pt x="241" y="1095"/>
                  </a:cubicBezTo>
                  <a:cubicBezTo>
                    <a:pt x="243" y="1095"/>
                    <a:pt x="245" y="1095"/>
                    <a:pt x="248" y="1094"/>
                  </a:cubicBezTo>
                  <a:cubicBezTo>
                    <a:pt x="257" y="1098"/>
                    <a:pt x="258" y="1106"/>
                    <a:pt x="250" y="1111"/>
                  </a:cubicBezTo>
                  <a:cubicBezTo>
                    <a:pt x="250" y="1113"/>
                    <a:pt x="251" y="1115"/>
                    <a:pt x="255" y="1115"/>
                  </a:cubicBezTo>
                  <a:cubicBezTo>
                    <a:pt x="256" y="1115"/>
                    <a:pt x="258" y="1115"/>
                    <a:pt x="259" y="1115"/>
                  </a:cubicBezTo>
                  <a:lnTo>
                    <a:pt x="268" y="1113"/>
                  </a:lnTo>
                  <a:lnTo>
                    <a:pt x="268" y="1113"/>
                  </a:lnTo>
                  <a:cubicBezTo>
                    <a:pt x="251" y="1118"/>
                    <a:pt x="251" y="1118"/>
                    <a:pt x="268" y="1118"/>
                  </a:cubicBezTo>
                  <a:cubicBezTo>
                    <a:pt x="270" y="1118"/>
                    <a:pt x="271" y="1118"/>
                    <a:pt x="272" y="1118"/>
                  </a:cubicBezTo>
                  <a:cubicBezTo>
                    <a:pt x="277" y="1118"/>
                    <a:pt x="276" y="1119"/>
                    <a:pt x="269" y="1120"/>
                  </a:cubicBezTo>
                  <a:cubicBezTo>
                    <a:pt x="260" y="1124"/>
                    <a:pt x="261" y="1126"/>
                    <a:pt x="261" y="1126"/>
                  </a:cubicBezTo>
                  <a:cubicBezTo>
                    <a:pt x="266" y="1134"/>
                    <a:pt x="270" y="1142"/>
                    <a:pt x="273" y="1151"/>
                  </a:cubicBezTo>
                  <a:cubicBezTo>
                    <a:pt x="275" y="1168"/>
                    <a:pt x="276" y="1175"/>
                    <a:pt x="283" y="1175"/>
                  </a:cubicBezTo>
                  <a:cubicBezTo>
                    <a:pt x="284" y="1175"/>
                    <a:pt x="284" y="1175"/>
                    <a:pt x="285" y="1175"/>
                  </a:cubicBezTo>
                  <a:cubicBezTo>
                    <a:pt x="293" y="1176"/>
                    <a:pt x="293" y="1176"/>
                    <a:pt x="285" y="1180"/>
                  </a:cubicBezTo>
                  <a:cubicBezTo>
                    <a:pt x="277" y="1183"/>
                    <a:pt x="277" y="1186"/>
                    <a:pt x="278" y="1189"/>
                  </a:cubicBezTo>
                  <a:cubicBezTo>
                    <a:pt x="278" y="1191"/>
                    <a:pt x="278" y="1193"/>
                    <a:pt x="270" y="1194"/>
                  </a:cubicBezTo>
                  <a:cubicBezTo>
                    <a:pt x="278" y="1195"/>
                    <a:pt x="278" y="1195"/>
                    <a:pt x="279" y="1198"/>
                  </a:cubicBezTo>
                  <a:cubicBezTo>
                    <a:pt x="270" y="1199"/>
                    <a:pt x="270" y="1201"/>
                    <a:pt x="279" y="1202"/>
                  </a:cubicBezTo>
                  <a:cubicBezTo>
                    <a:pt x="296" y="1202"/>
                    <a:pt x="296" y="1202"/>
                    <a:pt x="279" y="1204"/>
                  </a:cubicBezTo>
                  <a:cubicBezTo>
                    <a:pt x="273" y="1205"/>
                    <a:pt x="266" y="1212"/>
                    <a:pt x="269" y="1212"/>
                  </a:cubicBezTo>
                  <a:cubicBezTo>
                    <a:pt x="269" y="1212"/>
                    <a:pt x="270" y="1212"/>
                    <a:pt x="271" y="1211"/>
                  </a:cubicBezTo>
                  <a:cubicBezTo>
                    <a:pt x="273" y="1211"/>
                    <a:pt x="274" y="1211"/>
                    <a:pt x="275" y="1211"/>
                  </a:cubicBezTo>
                  <a:cubicBezTo>
                    <a:pt x="281" y="1211"/>
                    <a:pt x="283" y="1215"/>
                    <a:pt x="289" y="1216"/>
                  </a:cubicBezTo>
                  <a:cubicBezTo>
                    <a:pt x="291" y="1218"/>
                    <a:pt x="291" y="1220"/>
                    <a:pt x="282" y="1221"/>
                  </a:cubicBezTo>
                  <a:cubicBezTo>
                    <a:pt x="274" y="1225"/>
                    <a:pt x="284" y="1235"/>
                    <a:pt x="293" y="1236"/>
                  </a:cubicBezTo>
                  <a:cubicBezTo>
                    <a:pt x="294" y="1236"/>
                    <a:pt x="296" y="1235"/>
                    <a:pt x="297" y="1235"/>
                  </a:cubicBezTo>
                  <a:cubicBezTo>
                    <a:pt x="301" y="1235"/>
                    <a:pt x="300" y="1237"/>
                    <a:pt x="293" y="1238"/>
                  </a:cubicBezTo>
                  <a:cubicBezTo>
                    <a:pt x="285" y="1240"/>
                    <a:pt x="285" y="1242"/>
                    <a:pt x="285" y="1245"/>
                  </a:cubicBezTo>
                  <a:cubicBezTo>
                    <a:pt x="294" y="1246"/>
                    <a:pt x="285" y="1247"/>
                    <a:pt x="277" y="1248"/>
                  </a:cubicBezTo>
                  <a:cubicBezTo>
                    <a:pt x="276" y="1248"/>
                    <a:pt x="274" y="1248"/>
                    <a:pt x="273" y="1248"/>
                  </a:cubicBezTo>
                  <a:cubicBezTo>
                    <a:pt x="268" y="1248"/>
                    <a:pt x="268" y="1250"/>
                    <a:pt x="269" y="1254"/>
                  </a:cubicBezTo>
                  <a:cubicBezTo>
                    <a:pt x="278" y="1255"/>
                    <a:pt x="279" y="1265"/>
                    <a:pt x="280" y="1272"/>
                  </a:cubicBezTo>
                  <a:cubicBezTo>
                    <a:pt x="282" y="1283"/>
                    <a:pt x="291" y="1284"/>
                    <a:pt x="307" y="1286"/>
                  </a:cubicBezTo>
                  <a:lnTo>
                    <a:pt x="325" y="1286"/>
                  </a:lnTo>
                  <a:lnTo>
                    <a:pt x="309" y="1288"/>
                  </a:lnTo>
                  <a:cubicBezTo>
                    <a:pt x="300" y="1290"/>
                    <a:pt x="283" y="1295"/>
                    <a:pt x="283" y="1295"/>
                  </a:cubicBezTo>
                  <a:cubicBezTo>
                    <a:pt x="283" y="1296"/>
                    <a:pt x="285" y="1297"/>
                    <a:pt x="287" y="1297"/>
                  </a:cubicBezTo>
                  <a:cubicBezTo>
                    <a:pt x="291" y="1297"/>
                    <a:pt x="295" y="1296"/>
                    <a:pt x="301" y="1295"/>
                  </a:cubicBezTo>
                  <a:cubicBezTo>
                    <a:pt x="303" y="1295"/>
                    <a:pt x="304" y="1294"/>
                    <a:pt x="305" y="1294"/>
                  </a:cubicBezTo>
                  <a:cubicBezTo>
                    <a:pt x="308" y="1294"/>
                    <a:pt x="307" y="1297"/>
                    <a:pt x="301" y="1302"/>
                  </a:cubicBezTo>
                  <a:cubicBezTo>
                    <a:pt x="293" y="1308"/>
                    <a:pt x="294" y="1310"/>
                    <a:pt x="303" y="1311"/>
                  </a:cubicBezTo>
                  <a:cubicBezTo>
                    <a:pt x="303" y="1313"/>
                    <a:pt x="303" y="1315"/>
                    <a:pt x="295" y="1320"/>
                  </a:cubicBezTo>
                  <a:cubicBezTo>
                    <a:pt x="295" y="1321"/>
                    <a:pt x="295" y="1322"/>
                    <a:pt x="297" y="1322"/>
                  </a:cubicBezTo>
                  <a:cubicBezTo>
                    <a:pt x="298" y="1322"/>
                    <a:pt x="300" y="1321"/>
                    <a:pt x="304" y="1321"/>
                  </a:cubicBezTo>
                  <a:cubicBezTo>
                    <a:pt x="306" y="1320"/>
                    <a:pt x="308" y="1320"/>
                    <a:pt x="309" y="1320"/>
                  </a:cubicBezTo>
                  <a:cubicBezTo>
                    <a:pt x="311" y="1320"/>
                    <a:pt x="310" y="1322"/>
                    <a:pt x="304" y="1326"/>
                  </a:cubicBezTo>
                  <a:cubicBezTo>
                    <a:pt x="288" y="1330"/>
                    <a:pt x="288" y="1336"/>
                    <a:pt x="295" y="1336"/>
                  </a:cubicBezTo>
                  <a:cubicBezTo>
                    <a:pt x="296" y="1336"/>
                    <a:pt x="297" y="1336"/>
                    <a:pt x="297" y="1336"/>
                  </a:cubicBezTo>
                  <a:cubicBezTo>
                    <a:pt x="299" y="1335"/>
                    <a:pt x="300" y="1335"/>
                    <a:pt x="301" y="1335"/>
                  </a:cubicBezTo>
                  <a:cubicBezTo>
                    <a:pt x="306" y="1335"/>
                    <a:pt x="306" y="1337"/>
                    <a:pt x="306" y="1339"/>
                  </a:cubicBezTo>
                  <a:cubicBezTo>
                    <a:pt x="306" y="1341"/>
                    <a:pt x="306" y="1343"/>
                    <a:pt x="315" y="1345"/>
                  </a:cubicBezTo>
                  <a:lnTo>
                    <a:pt x="316" y="1350"/>
                  </a:lnTo>
                  <a:cubicBezTo>
                    <a:pt x="316" y="1351"/>
                    <a:pt x="315" y="1351"/>
                    <a:pt x="313" y="1351"/>
                  </a:cubicBezTo>
                  <a:cubicBezTo>
                    <a:pt x="311" y="1351"/>
                    <a:pt x="307" y="1350"/>
                    <a:pt x="307" y="1349"/>
                  </a:cubicBezTo>
                  <a:lnTo>
                    <a:pt x="300" y="1352"/>
                  </a:lnTo>
                  <a:cubicBezTo>
                    <a:pt x="300" y="1357"/>
                    <a:pt x="301" y="1359"/>
                    <a:pt x="309" y="1360"/>
                  </a:cubicBezTo>
                  <a:cubicBezTo>
                    <a:pt x="326" y="1360"/>
                    <a:pt x="326" y="1360"/>
                    <a:pt x="310" y="1363"/>
                  </a:cubicBezTo>
                  <a:cubicBezTo>
                    <a:pt x="301" y="1364"/>
                    <a:pt x="293" y="1368"/>
                    <a:pt x="302" y="1368"/>
                  </a:cubicBezTo>
                  <a:cubicBezTo>
                    <a:pt x="319" y="1368"/>
                    <a:pt x="311" y="1371"/>
                    <a:pt x="302" y="1374"/>
                  </a:cubicBezTo>
                  <a:cubicBezTo>
                    <a:pt x="285" y="1374"/>
                    <a:pt x="285" y="1374"/>
                    <a:pt x="303" y="1380"/>
                  </a:cubicBezTo>
                  <a:cubicBezTo>
                    <a:pt x="304" y="1385"/>
                    <a:pt x="313" y="1393"/>
                    <a:pt x="314" y="1401"/>
                  </a:cubicBezTo>
                  <a:cubicBezTo>
                    <a:pt x="315" y="1410"/>
                    <a:pt x="316" y="1414"/>
                    <a:pt x="307" y="1417"/>
                  </a:cubicBezTo>
                  <a:cubicBezTo>
                    <a:pt x="296" y="1420"/>
                    <a:pt x="293" y="1421"/>
                    <a:pt x="294" y="1421"/>
                  </a:cubicBezTo>
                  <a:cubicBezTo>
                    <a:pt x="295" y="1421"/>
                    <a:pt x="297" y="1421"/>
                    <a:pt x="300" y="1420"/>
                  </a:cubicBezTo>
                  <a:cubicBezTo>
                    <a:pt x="305" y="1419"/>
                    <a:pt x="308" y="1418"/>
                    <a:pt x="311" y="1418"/>
                  </a:cubicBezTo>
                  <a:cubicBezTo>
                    <a:pt x="316" y="1418"/>
                    <a:pt x="317" y="1421"/>
                    <a:pt x="317" y="1426"/>
                  </a:cubicBezTo>
                  <a:cubicBezTo>
                    <a:pt x="310" y="1434"/>
                    <a:pt x="319" y="1438"/>
                    <a:pt x="328" y="1439"/>
                  </a:cubicBezTo>
                  <a:cubicBezTo>
                    <a:pt x="328" y="1437"/>
                    <a:pt x="328" y="1434"/>
                    <a:pt x="328" y="1434"/>
                  </a:cubicBezTo>
                  <a:cubicBezTo>
                    <a:pt x="333" y="1433"/>
                    <a:pt x="336" y="1433"/>
                    <a:pt x="339" y="1433"/>
                  </a:cubicBezTo>
                  <a:cubicBezTo>
                    <a:pt x="344" y="1433"/>
                    <a:pt x="342" y="1435"/>
                    <a:pt x="337" y="1440"/>
                  </a:cubicBezTo>
                  <a:cubicBezTo>
                    <a:pt x="337" y="1442"/>
                    <a:pt x="329" y="1443"/>
                    <a:pt x="320" y="1444"/>
                  </a:cubicBezTo>
                  <a:cubicBezTo>
                    <a:pt x="312" y="1446"/>
                    <a:pt x="304" y="1450"/>
                    <a:pt x="304" y="1452"/>
                  </a:cubicBezTo>
                  <a:cubicBezTo>
                    <a:pt x="304" y="1454"/>
                    <a:pt x="304" y="1455"/>
                    <a:pt x="306" y="1455"/>
                  </a:cubicBezTo>
                  <a:cubicBezTo>
                    <a:pt x="308" y="1455"/>
                    <a:pt x="310" y="1455"/>
                    <a:pt x="313" y="1453"/>
                  </a:cubicBezTo>
                  <a:cubicBezTo>
                    <a:pt x="317" y="1452"/>
                    <a:pt x="318" y="1452"/>
                    <a:pt x="320" y="1452"/>
                  </a:cubicBezTo>
                  <a:cubicBezTo>
                    <a:pt x="321" y="1452"/>
                    <a:pt x="321" y="1453"/>
                    <a:pt x="321" y="1455"/>
                  </a:cubicBezTo>
                  <a:cubicBezTo>
                    <a:pt x="322" y="1457"/>
                    <a:pt x="322" y="1459"/>
                    <a:pt x="331" y="1460"/>
                  </a:cubicBezTo>
                  <a:cubicBezTo>
                    <a:pt x="333" y="1460"/>
                    <a:pt x="334" y="1459"/>
                    <a:pt x="335" y="1459"/>
                  </a:cubicBezTo>
                  <a:cubicBezTo>
                    <a:pt x="339" y="1459"/>
                    <a:pt x="339" y="1462"/>
                    <a:pt x="340" y="1463"/>
                  </a:cubicBezTo>
                  <a:cubicBezTo>
                    <a:pt x="331" y="1467"/>
                    <a:pt x="332" y="1471"/>
                    <a:pt x="332" y="1471"/>
                  </a:cubicBezTo>
                  <a:lnTo>
                    <a:pt x="324" y="1472"/>
                  </a:lnTo>
                  <a:cubicBezTo>
                    <a:pt x="317" y="1474"/>
                    <a:pt x="313" y="1476"/>
                    <a:pt x="307" y="1478"/>
                  </a:cubicBezTo>
                  <a:cubicBezTo>
                    <a:pt x="307" y="1479"/>
                    <a:pt x="310" y="1479"/>
                    <a:pt x="312" y="1479"/>
                  </a:cubicBezTo>
                  <a:cubicBezTo>
                    <a:pt x="314" y="1479"/>
                    <a:pt x="316" y="1479"/>
                    <a:pt x="316" y="1479"/>
                  </a:cubicBezTo>
                  <a:cubicBezTo>
                    <a:pt x="317" y="1479"/>
                    <a:pt x="317" y="1479"/>
                    <a:pt x="317" y="1479"/>
                  </a:cubicBezTo>
                  <a:cubicBezTo>
                    <a:pt x="325" y="1479"/>
                    <a:pt x="332" y="1534"/>
                    <a:pt x="332" y="1541"/>
                  </a:cubicBezTo>
                  <a:cubicBezTo>
                    <a:pt x="327" y="1545"/>
                    <a:pt x="326" y="1551"/>
                    <a:pt x="330" y="1551"/>
                  </a:cubicBezTo>
                  <a:cubicBezTo>
                    <a:pt x="331" y="1551"/>
                    <a:pt x="333" y="1550"/>
                    <a:pt x="334" y="1550"/>
                  </a:cubicBezTo>
                  <a:cubicBezTo>
                    <a:pt x="335" y="1550"/>
                    <a:pt x="335" y="1550"/>
                    <a:pt x="335" y="1550"/>
                  </a:cubicBezTo>
                  <a:cubicBezTo>
                    <a:pt x="342" y="1550"/>
                    <a:pt x="343" y="1561"/>
                    <a:pt x="346" y="1575"/>
                  </a:cubicBezTo>
                  <a:cubicBezTo>
                    <a:pt x="348" y="1591"/>
                    <a:pt x="349" y="1602"/>
                    <a:pt x="357" y="1602"/>
                  </a:cubicBezTo>
                  <a:cubicBezTo>
                    <a:pt x="357" y="1602"/>
                    <a:pt x="357" y="1602"/>
                    <a:pt x="358" y="1601"/>
                  </a:cubicBezTo>
                  <a:lnTo>
                    <a:pt x="359" y="1608"/>
                  </a:lnTo>
                  <a:cubicBezTo>
                    <a:pt x="359" y="1613"/>
                    <a:pt x="368" y="1616"/>
                    <a:pt x="369" y="1618"/>
                  </a:cubicBezTo>
                  <a:cubicBezTo>
                    <a:pt x="375" y="1619"/>
                    <a:pt x="377" y="1621"/>
                    <a:pt x="373" y="1621"/>
                  </a:cubicBezTo>
                  <a:cubicBezTo>
                    <a:pt x="372" y="1621"/>
                    <a:pt x="371" y="1621"/>
                    <a:pt x="369" y="1621"/>
                  </a:cubicBezTo>
                  <a:cubicBezTo>
                    <a:pt x="360" y="1623"/>
                    <a:pt x="352" y="1624"/>
                    <a:pt x="352" y="1626"/>
                  </a:cubicBezTo>
                  <a:cubicBezTo>
                    <a:pt x="353" y="1629"/>
                    <a:pt x="356" y="1629"/>
                    <a:pt x="359" y="1629"/>
                  </a:cubicBezTo>
                  <a:cubicBezTo>
                    <a:pt x="362" y="1629"/>
                    <a:pt x="366" y="1629"/>
                    <a:pt x="370" y="1628"/>
                  </a:cubicBezTo>
                  <a:cubicBezTo>
                    <a:pt x="372" y="1628"/>
                    <a:pt x="373" y="1628"/>
                    <a:pt x="374" y="1628"/>
                  </a:cubicBezTo>
                  <a:cubicBezTo>
                    <a:pt x="378" y="1628"/>
                    <a:pt x="378" y="1630"/>
                    <a:pt x="378" y="1630"/>
                  </a:cubicBezTo>
                  <a:cubicBezTo>
                    <a:pt x="379" y="1632"/>
                    <a:pt x="379" y="1632"/>
                    <a:pt x="370" y="1633"/>
                  </a:cubicBezTo>
                  <a:lnTo>
                    <a:pt x="353" y="1635"/>
                  </a:lnTo>
                  <a:lnTo>
                    <a:pt x="354" y="1637"/>
                  </a:lnTo>
                  <a:cubicBezTo>
                    <a:pt x="356" y="1637"/>
                    <a:pt x="357" y="1637"/>
                    <a:pt x="358" y="1637"/>
                  </a:cubicBezTo>
                  <a:cubicBezTo>
                    <a:pt x="362" y="1637"/>
                    <a:pt x="362" y="1638"/>
                    <a:pt x="362" y="1638"/>
                  </a:cubicBezTo>
                  <a:cubicBezTo>
                    <a:pt x="363" y="1641"/>
                    <a:pt x="363" y="1641"/>
                    <a:pt x="347" y="1644"/>
                  </a:cubicBezTo>
                  <a:cubicBezTo>
                    <a:pt x="330" y="1646"/>
                    <a:pt x="330" y="1649"/>
                    <a:pt x="347" y="1649"/>
                  </a:cubicBezTo>
                  <a:lnTo>
                    <a:pt x="356" y="1652"/>
                  </a:lnTo>
                  <a:cubicBezTo>
                    <a:pt x="339" y="1656"/>
                    <a:pt x="357" y="1659"/>
                    <a:pt x="366" y="1660"/>
                  </a:cubicBezTo>
                  <a:cubicBezTo>
                    <a:pt x="352" y="1664"/>
                    <a:pt x="349" y="1667"/>
                    <a:pt x="359" y="1667"/>
                  </a:cubicBezTo>
                  <a:cubicBezTo>
                    <a:pt x="361" y="1667"/>
                    <a:pt x="364" y="1667"/>
                    <a:pt x="367" y="1667"/>
                  </a:cubicBezTo>
                  <a:cubicBezTo>
                    <a:pt x="368" y="1666"/>
                    <a:pt x="369" y="1666"/>
                    <a:pt x="370" y="1666"/>
                  </a:cubicBezTo>
                  <a:cubicBezTo>
                    <a:pt x="374" y="1666"/>
                    <a:pt x="373" y="1668"/>
                    <a:pt x="367" y="1671"/>
                  </a:cubicBezTo>
                  <a:cubicBezTo>
                    <a:pt x="359" y="1675"/>
                    <a:pt x="359" y="1678"/>
                    <a:pt x="360" y="1682"/>
                  </a:cubicBezTo>
                  <a:cubicBezTo>
                    <a:pt x="369" y="1683"/>
                    <a:pt x="370" y="1700"/>
                    <a:pt x="374" y="1718"/>
                  </a:cubicBezTo>
                  <a:cubicBezTo>
                    <a:pt x="376" y="1738"/>
                    <a:pt x="378" y="1752"/>
                    <a:pt x="384" y="1752"/>
                  </a:cubicBezTo>
                  <a:cubicBezTo>
                    <a:pt x="385" y="1752"/>
                    <a:pt x="385" y="1752"/>
                    <a:pt x="386" y="1752"/>
                  </a:cubicBezTo>
                  <a:lnTo>
                    <a:pt x="386" y="1752"/>
                  </a:lnTo>
                  <a:cubicBezTo>
                    <a:pt x="387" y="1754"/>
                    <a:pt x="387" y="1754"/>
                    <a:pt x="378" y="1759"/>
                  </a:cubicBezTo>
                  <a:cubicBezTo>
                    <a:pt x="370" y="1760"/>
                    <a:pt x="370" y="1762"/>
                    <a:pt x="387" y="1762"/>
                  </a:cubicBezTo>
                  <a:cubicBezTo>
                    <a:pt x="389" y="1762"/>
                    <a:pt x="392" y="1762"/>
                    <a:pt x="393" y="1762"/>
                  </a:cubicBezTo>
                  <a:cubicBezTo>
                    <a:pt x="395" y="1762"/>
                    <a:pt x="397" y="1762"/>
                    <a:pt x="397" y="1762"/>
                  </a:cubicBezTo>
                  <a:cubicBezTo>
                    <a:pt x="399" y="1762"/>
                    <a:pt x="397" y="1762"/>
                    <a:pt x="388" y="1764"/>
                  </a:cubicBezTo>
                  <a:cubicBezTo>
                    <a:pt x="379" y="1765"/>
                    <a:pt x="380" y="1770"/>
                    <a:pt x="381" y="1780"/>
                  </a:cubicBezTo>
                  <a:cubicBezTo>
                    <a:pt x="382" y="1786"/>
                    <a:pt x="384" y="1795"/>
                    <a:pt x="390" y="1795"/>
                  </a:cubicBezTo>
                  <a:cubicBezTo>
                    <a:pt x="391" y="1795"/>
                    <a:pt x="391" y="1794"/>
                    <a:pt x="392" y="1794"/>
                  </a:cubicBezTo>
                  <a:cubicBezTo>
                    <a:pt x="397" y="1797"/>
                    <a:pt x="399" y="1797"/>
                    <a:pt x="398" y="1797"/>
                  </a:cubicBezTo>
                  <a:cubicBezTo>
                    <a:pt x="397" y="1797"/>
                    <a:pt x="395" y="1797"/>
                    <a:pt x="392" y="1797"/>
                  </a:cubicBezTo>
                  <a:cubicBezTo>
                    <a:pt x="375" y="1797"/>
                    <a:pt x="368" y="1810"/>
                    <a:pt x="386" y="1815"/>
                  </a:cubicBezTo>
                  <a:cubicBezTo>
                    <a:pt x="386" y="1817"/>
                    <a:pt x="386" y="1819"/>
                    <a:pt x="378" y="1820"/>
                  </a:cubicBezTo>
                  <a:cubicBezTo>
                    <a:pt x="378" y="1822"/>
                    <a:pt x="378" y="1825"/>
                    <a:pt x="388" y="1831"/>
                  </a:cubicBezTo>
                  <a:lnTo>
                    <a:pt x="390" y="1847"/>
                  </a:lnTo>
                  <a:cubicBezTo>
                    <a:pt x="390" y="1852"/>
                    <a:pt x="399" y="1855"/>
                    <a:pt x="399" y="1855"/>
                  </a:cubicBezTo>
                  <a:lnTo>
                    <a:pt x="400" y="1857"/>
                  </a:lnTo>
                  <a:cubicBezTo>
                    <a:pt x="392" y="1859"/>
                    <a:pt x="393" y="1871"/>
                    <a:pt x="395" y="1888"/>
                  </a:cubicBezTo>
                  <a:cubicBezTo>
                    <a:pt x="397" y="1903"/>
                    <a:pt x="399" y="1918"/>
                    <a:pt x="392" y="1921"/>
                  </a:cubicBezTo>
                  <a:cubicBezTo>
                    <a:pt x="392" y="1921"/>
                    <a:pt x="392" y="1923"/>
                    <a:pt x="400" y="1925"/>
                  </a:cubicBezTo>
                  <a:cubicBezTo>
                    <a:pt x="417" y="1925"/>
                    <a:pt x="417" y="1927"/>
                    <a:pt x="409" y="1930"/>
                  </a:cubicBezTo>
                  <a:cubicBezTo>
                    <a:pt x="393" y="1936"/>
                    <a:pt x="394" y="1945"/>
                    <a:pt x="412" y="1945"/>
                  </a:cubicBezTo>
                  <a:lnTo>
                    <a:pt x="403" y="1946"/>
                  </a:lnTo>
                  <a:cubicBezTo>
                    <a:pt x="387" y="1950"/>
                    <a:pt x="396" y="1956"/>
                    <a:pt x="413" y="1956"/>
                  </a:cubicBezTo>
                  <a:cubicBezTo>
                    <a:pt x="405" y="1959"/>
                    <a:pt x="397" y="1964"/>
                    <a:pt x="405" y="1965"/>
                  </a:cubicBezTo>
                  <a:cubicBezTo>
                    <a:pt x="406" y="1967"/>
                    <a:pt x="406" y="1967"/>
                    <a:pt x="389" y="1969"/>
                  </a:cubicBezTo>
                  <a:cubicBezTo>
                    <a:pt x="380" y="1971"/>
                    <a:pt x="372" y="1972"/>
                    <a:pt x="372" y="1974"/>
                  </a:cubicBezTo>
                  <a:cubicBezTo>
                    <a:pt x="372" y="1975"/>
                    <a:pt x="374" y="1976"/>
                    <a:pt x="376" y="1976"/>
                  </a:cubicBezTo>
                  <a:cubicBezTo>
                    <a:pt x="379" y="1976"/>
                    <a:pt x="384" y="1975"/>
                    <a:pt x="389" y="1974"/>
                  </a:cubicBezTo>
                  <a:lnTo>
                    <a:pt x="390" y="1978"/>
                  </a:lnTo>
                  <a:cubicBezTo>
                    <a:pt x="390" y="1978"/>
                    <a:pt x="390" y="1980"/>
                    <a:pt x="395" y="1980"/>
                  </a:cubicBezTo>
                  <a:cubicBezTo>
                    <a:pt x="396" y="1980"/>
                    <a:pt x="398" y="1980"/>
                    <a:pt x="399" y="1980"/>
                  </a:cubicBezTo>
                  <a:cubicBezTo>
                    <a:pt x="401" y="1979"/>
                    <a:pt x="402" y="1979"/>
                    <a:pt x="403" y="1979"/>
                  </a:cubicBezTo>
                  <a:cubicBezTo>
                    <a:pt x="407" y="1979"/>
                    <a:pt x="407" y="1981"/>
                    <a:pt x="408" y="1983"/>
                  </a:cubicBezTo>
                  <a:cubicBezTo>
                    <a:pt x="404" y="1984"/>
                    <a:pt x="404" y="1984"/>
                    <a:pt x="405" y="1984"/>
                  </a:cubicBezTo>
                  <a:cubicBezTo>
                    <a:pt x="407" y="1984"/>
                    <a:pt x="412" y="1984"/>
                    <a:pt x="416" y="1982"/>
                  </a:cubicBezTo>
                  <a:cubicBezTo>
                    <a:pt x="421" y="1981"/>
                    <a:pt x="426" y="1980"/>
                    <a:pt x="429" y="1980"/>
                  </a:cubicBezTo>
                  <a:cubicBezTo>
                    <a:pt x="432" y="1980"/>
                    <a:pt x="433" y="1981"/>
                    <a:pt x="433" y="1982"/>
                  </a:cubicBezTo>
                  <a:lnTo>
                    <a:pt x="450" y="1978"/>
                  </a:lnTo>
                  <a:cubicBezTo>
                    <a:pt x="462" y="1978"/>
                    <a:pt x="473" y="1975"/>
                    <a:pt x="483" y="1969"/>
                  </a:cubicBezTo>
                  <a:cubicBezTo>
                    <a:pt x="489" y="1959"/>
                    <a:pt x="496" y="1952"/>
                    <a:pt x="486" y="1952"/>
                  </a:cubicBezTo>
                  <a:cubicBezTo>
                    <a:pt x="485" y="1952"/>
                    <a:pt x="483" y="1952"/>
                    <a:pt x="481" y="1953"/>
                  </a:cubicBezTo>
                  <a:cubicBezTo>
                    <a:pt x="481" y="1953"/>
                    <a:pt x="472" y="1951"/>
                    <a:pt x="472" y="1949"/>
                  </a:cubicBezTo>
                  <a:cubicBezTo>
                    <a:pt x="472" y="1947"/>
                    <a:pt x="480" y="1944"/>
                    <a:pt x="480" y="1944"/>
                  </a:cubicBezTo>
                  <a:cubicBezTo>
                    <a:pt x="488" y="1941"/>
                    <a:pt x="487" y="1932"/>
                    <a:pt x="486" y="1921"/>
                  </a:cubicBezTo>
                  <a:cubicBezTo>
                    <a:pt x="483" y="1907"/>
                    <a:pt x="482" y="1900"/>
                    <a:pt x="491" y="1896"/>
                  </a:cubicBezTo>
                  <a:cubicBezTo>
                    <a:pt x="499" y="1892"/>
                    <a:pt x="499" y="1890"/>
                    <a:pt x="499" y="1890"/>
                  </a:cubicBezTo>
                  <a:lnTo>
                    <a:pt x="499" y="1890"/>
                  </a:lnTo>
                  <a:cubicBezTo>
                    <a:pt x="499" y="1890"/>
                    <a:pt x="499" y="1890"/>
                    <a:pt x="498" y="1890"/>
                  </a:cubicBezTo>
                  <a:cubicBezTo>
                    <a:pt x="490" y="1890"/>
                    <a:pt x="488" y="1877"/>
                    <a:pt x="486" y="1861"/>
                  </a:cubicBezTo>
                  <a:cubicBezTo>
                    <a:pt x="485" y="1845"/>
                    <a:pt x="483" y="1829"/>
                    <a:pt x="474" y="1829"/>
                  </a:cubicBezTo>
                  <a:cubicBezTo>
                    <a:pt x="474" y="1829"/>
                    <a:pt x="474" y="1829"/>
                    <a:pt x="473" y="1829"/>
                  </a:cubicBezTo>
                  <a:lnTo>
                    <a:pt x="473" y="1825"/>
                  </a:lnTo>
                  <a:cubicBezTo>
                    <a:pt x="481" y="1824"/>
                    <a:pt x="481" y="1819"/>
                    <a:pt x="480" y="1813"/>
                  </a:cubicBezTo>
                  <a:cubicBezTo>
                    <a:pt x="471" y="1810"/>
                    <a:pt x="470" y="1806"/>
                    <a:pt x="470" y="1806"/>
                  </a:cubicBezTo>
                  <a:cubicBezTo>
                    <a:pt x="479" y="1805"/>
                    <a:pt x="479" y="1802"/>
                    <a:pt x="478" y="1798"/>
                  </a:cubicBezTo>
                  <a:cubicBezTo>
                    <a:pt x="478" y="1794"/>
                    <a:pt x="477" y="1792"/>
                    <a:pt x="472" y="1792"/>
                  </a:cubicBezTo>
                  <a:cubicBezTo>
                    <a:pt x="471" y="1792"/>
                    <a:pt x="470" y="1792"/>
                    <a:pt x="469" y="1792"/>
                  </a:cubicBezTo>
                  <a:cubicBezTo>
                    <a:pt x="467" y="1782"/>
                    <a:pt x="469" y="1773"/>
                    <a:pt x="473" y="1765"/>
                  </a:cubicBezTo>
                  <a:cubicBezTo>
                    <a:pt x="481" y="1761"/>
                    <a:pt x="473" y="1760"/>
                    <a:pt x="464" y="1759"/>
                  </a:cubicBezTo>
                  <a:cubicBezTo>
                    <a:pt x="461" y="1759"/>
                    <a:pt x="458" y="1760"/>
                    <a:pt x="455" y="1760"/>
                  </a:cubicBezTo>
                  <a:cubicBezTo>
                    <a:pt x="450" y="1760"/>
                    <a:pt x="447" y="1759"/>
                    <a:pt x="446" y="1757"/>
                  </a:cubicBezTo>
                  <a:lnTo>
                    <a:pt x="463" y="1754"/>
                  </a:lnTo>
                  <a:cubicBezTo>
                    <a:pt x="466" y="1754"/>
                    <a:pt x="468" y="1755"/>
                    <a:pt x="470" y="1755"/>
                  </a:cubicBezTo>
                  <a:cubicBezTo>
                    <a:pt x="472" y="1755"/>
                    <a:pt x="472" y="1754"/>
                    <a:pt x="472" y="1751"/>
                  </a:cubicBezTo>
                  <a:lnTo>
                    <a:pt x="471" y="1746"/>
                  </a:lnTo>
                  <a:cubicBezTo>
                    <a:pt x="471" y="1746"/>
                    <a:pt x="470" y="1746"/>
                    <a:pt x="470" y="1746"/>
                  </a:cubicBezTo>
                  <a:cubicBezTo>
                    <a:pt x="463" y="1746"/>
                    <a:pt x="461" y="1735"/>
                    <a:pt x="459" y="1719"/>
                  </a:cubicBezTo>
                  <a:cubicBezTo>
                    <a:pt x="457" y="1699"/>
                    <a:pt x="456" y="1692"/>
                    <a:pt x="448" y="1692"/>
                  </a:cubicBezTo>
                  <a:cubicBezTo>
                    <a:pt x="448" y="1692"/>
                    <a:pt x="447" y="1692"/>
                    <a:pt x="446" y="1692"/>
                  </a:cubicBezTo>
                  <a:cubicBezTo>
                    <a:pt x="445" y="1693"/>
                    <a:pt x="444" y="1693"/>
                    <a:pt x="443" y="1693"/>
                  </a:cubicBezTo>
                  <a:cubicBezTo>
                    <a:pt x="439" y="1693"/>
                    <a:pt x="440" y="1690"/>
                    <a:pt x="445" y="1683"/>
                  </a:cubicBezTo>
                  <a:cubicBezTo>
                    <a:pt x="469" y="1665"/>
                    <a:pt x="469" y="1665"/>
                    <a:pt x="460" y="1664"/>
                  </a:cubicBezTo>
                  <a:lnTo>
                    <a:pt x="460" y="1664"/>
                  </a:lnTo>
                  <a:cubicBezTo>
                    <a:pt x="461" y="1667"/>
                    <a:pt x="452" y="1668"/>
                    <a:pt x="444" y="1669"/>
                  </a:cubicBezTo>
                  <a:cubicBezTo>
                    <a:pt x="439" y="1670"/>
                    <a:pt x="435" y="1670"/>
                    <a:pt x="433" y="1670"/>
                  </a:cubicBezTo>
                  <a:cubicBezTo>
                    <a:pt x="429" y="1670"/>
                    <a:pt x="432" y="1668"/>
                    <a:pt x="443" y="1664"/>
                  </a:cubicBezTo>
                  <a:cubicBezTo>
                    <a:pt x="460" y="1662"/>
                    <a:pt x="448" y="1628"/>
                    <a:pt x="430" y="1628"/>
                  </a:cubicBezTo>
                  <a:lnTo>
                    <a:pt x="439" y="1627"/>
                  </a:lnTo>
                  <a:cubicBezTo>
                    <a:pt x="446" y="1625"/>
                    <a:pt x="446" y="1623"/>
                    <a:pt x="445" y="1614"/>
                  </a:cubicBezTo>
                  <a:lnTo>
                    <a:pt x="444" y="1607"/>
                  </a:lnTo>
                  <a:cubicBezTo>
                    <a:pt x="443" y="1607"/>
                    <a:pt x="442" y="1607"/>
                    <a:pt x="441" y="1607"/>
                  </a:cubicBezTo>
                  <a:cubicBezTo>
                    <a:pt x="428" y="1607"/>
                    <a:pt x="435" y="1594"/>
                    <a:pt x="442" y="1592"/>
                  </a:cubicBezTo>
                  <a:cubicBezTo>
                    <a:pt x="451" y="1589"/>
                    <a:pt x="451" y="1589"/>
                    <a:pt x="450" y="1585"/>
                  </a:cubicBezTo>
                  <a:cubicBezTo>
                    <a:pt x="432" y="1580"/>
                    <a:pt x="439" y="1567"/>
                    <a:pt x="448" y="1566"/>
                  </a:cubicBezTo>
                  <a:lnTo>
                    <a:pt x="446" y="1561"/>
                  </a:lnTo>
                  <a:cubicBezTo>
                    <a:pt x="439" y="1560"/>
                    <a:pt x="438" y="1555"/>
                    <a:pt x="438" y="1553"/>
                  </a:cubicBezTo>
                  <a:cubicBezTo>
                    <a:pt x="437" y="1548"/>
                    <a:pt x="437" y="1545"/>
                    <a:pt x="434" y="1545"/>
                  </a:cubicBezTo>
                  <a:cubicBezTo>
                    <a:pt x="433" y="1545"/>
                    <a:pt x="430" y="1546"/>
                    <a:pt x="427" y="1548"/>
                  </a:cubicBezTo>
                  <a:cubicBezTo>
                    <a:pt x="423" y="1548"/>
                    <a:pt x="418" y="1549"/>
                    <a:pt x="415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20" y="1546"/>
                  </a:lnTo>
                  <a:cubicBezTo>
                    <a:pt x="427" y="1545"/>
                    <a:pt x="426" y="1538"/>
                    <a:pt x="425" y="1529"/>
                  </a:cubicBezTo>
                  <a:cubicBezTo>
                    <a:pt x="424" y="1517"/>
                    <a:pt x="423" y="1512"/>
                    <a:pt x="432" y="1508"/>
                  </a:cubicBezTo>
                  <a:lnTo>
                    <a:pt x="423" y="1507"/>
                  </a:lnTo>
                  <a:cubicBezTo>
                    <a:pt x="414" y="1506"/>
                    <a:pt x="414" y="1504"/>
                    <a:pt x="422" y="1503"/>
                  </a:cubicBezTo>
                  <a:cubicBezTo>
                    <a:pt x="430" y="1499"/>
                    <a:pt x="429" y="1489"/>
                    <a:pt x="420" y="1486"/>
                  </a:cubicBezTo>
                  <a:lnTo>
                    <a:pt x="420" y="1481"/>
                  </a:lnTo>
                  <a:cubicBezTo>
                    <a:pt x="434" y="1477"/>
                    <a:pt x="435" y="1470"/>
                    <a:pt x="421" y="1470"/>
                  </a:cubicBezTo>
                  <a:cubicBezTo>
                    <a:pt x="420" y="1470"/>
                    <a:pt x="418" y="1470"/>
                    <a:pt x="417" y="1470"/>
                  </a:cubicBezTo>
                  <a:cubicBezTo>
                    <a:pt x="426" y="1469"/>
                    <a:pt x="426" y="1466"/>
                    <a:pt x="425" y="1463"/>
                  </a:cubicBezTo>
                  <a:cubicBezTo>
                    <a:pt x="416" y="1460"/>
                    <a:pt x="415" y="1451"/>
                    <a:pt x="424" y="1450"/>
                  </a:cubicBezTo>
                  <a:lnTo>
                    <a:pt x="423" y="1448"/>
                  </a:lnTo>
                  <a:cubicBezTo>
                    <a:pt x="415" y="1447"/>
                    <a:pt x="414" y="1444"/>
                    <a:pt x="414" y="1442"/>
                  </a:cubicBezTo>
                  <a:cubicBezTo>
                    <a:pt x="414" y="1440"/>
                    <a:pt x="414" y="1438"/>
                    <a:pt x="405" y="1437"/>
                  </a:cubicBezTo>
                  <a:cubicBezTo>
                    <a:pt x="396" y="1435"/>
                    <a:pt x="396" y="1433"/>
                    <a:pt x="396" y="1433"/>
                  </a:cubicBezTo>
                  <a:cubicBezTo>
                    <a:pt x="395" y="1432"/>
                    <a:pt x="398" y="1431"/>
                    <a:pt x="402" y="1431"/>
                  </a:cubicBezTo>
                  <a:cubicBezTo>
                    <a:pt x="405" y="1431"/>
                    <a:pt x="409" y="1432"/>
                    <a:pt x="413" y="1432"/>
                  </a:cubicBezTo>
                  <a:cubicBezTo>
                    <a:pt x="415" y="1433"/>
                    <a:pt x="416" y="1433"/>
                    <a:pt x="417" y="1433"/>
                  </a:cubicBezTo>
                  <a:cubicBezTo>
                    <a:pt x="421" y="1433"/>
                    <a:pt x="417" y="1428"/>
                    <a:pt x="403" y="1424"/>
                  </a:cubicBezTo>
                  <a:cubicBezTo>
                    <a:pt x="393" y="1422"/>
                    <a:pt x="389" y="1421"/>
                    <a:pt x="390" y="1421"/>
                  </a:cubicBezTo>
                  <a:cubicBezTo>
                    <a:pt x="392" y="1421"/>
                    <a:pt x="396" y="1421"/>
                    <a:pt x="403" y="1422"/>
                  </a:cubicBezTo>
                  <a:cubicBezTo>
                    <a:pt x="407" y="1423"/>
                    <a:pt x="412" y="1423"/>
                    <a:pt x="414" y="1423"/>
                  </a:cubicBezTo>
                  <a:cubicBezTo>
                    <a:pt x="416" y="1423"/>
                    <a:pt x="416" y="1423"/>
                    <a:pt x="412" y="1421"/>
                  </a:cubicBezTo>
                  <a:cubicBezTo>
                    <a:pt x="412" y="1421"/>
                    <a:pt x="411" y="1417"/>
                    <a:pt x="405" y="1417"/>
                  </a:cubicBezTo>
                  <a:cubicBezTo>
                    <a:pt x="404" y="1417"/>
                    <a:pt x="404" y="1417"/>
                    <a:pt x="403" y="1417"/>
                  </a:cubicBezTo>
                  <a:lnTo>
                    <a:pt x="402" y="1411"/>
                  </a:lnTo>
                  <a:cubicBezTo>
                    <a:pt x="409" y="1404"/>
                    <a:pt x="408" y="1402"/>
                    <a:pt x="408" y="1400"/>
                  </a:cubicBezTo>
                  <a:cubicBezTo>
                    <a:pt x="399" y="1398"/>
                    <a:pt x="399" y="1398"/>
                    <a:pt x="408" y="1395"/>
                  </a:cubicBezTo>
                  <a:cubicBezTo>
                    <a:pt x="414" y="1394"/>
                    <a:pt x="415" y="1393"/>
                    <a:pt x="410" y="1393"/>
                  </a:cubicBezTo>
                  <a:cubicBezTo>
                    <a:pt x="408" y="1393"/>
                    <a:pt x="405" y="1393"/>
                    <a:pt x="399" y="1394"/>
                  </a:cubicBezTo>
                  <a:cubicBezTo>
                    <a:pt x="390" y="1393"/>
                    <a:pt x="390" y="1391"/>
                    <a:pt x="398" y="1387"/>
                  </a:cubicBezTo>
                  <a:cubicBezTo>
                    <a:pt x="410" y="1385"/>
                    <a:pt x="414" y="1383"/>
                    <a:pt x="411" y="1383"/>
                  </a:cubicBezTo>
                  <a:cubicBezTo>
                    <a:pt x="410" y="1383"/>
                    <a:pt x="409" y="1383"/>
                    <a:pt x="406" y="1384"/>
                  </a:cubicBezTo>
                  <a:cubicBezTo>
                    <a:pt x="397" y="1383"/>
                    <a:pt x="397" y="1380"/>
                    <a:pt x="397" y="1380"/>
                  </a:cubicBezTo>
                  <a:cubicBezTo>
                    <a:pt x="406" y="1378"/>
                    <a:pt x="403" y="1358"/>
                    <a:pt x="400" y="1337"/>
                  </a:cubicBezTo>
                  <a:cubicBezTo>
                    <a:pt x="400" y="1335"/>
                    <a:pt x="395" y="1334"/>
                    <a:pt x="389" y="1334"/>
                  </a:cubicBezTo>
                  <a:cubicBezTo>
                    <a:pt x="387" y="1334"/>
                    <a:pt x="385" y="1334"/>
                    <a:pt x="383" y="1334"/>
                  </a:cubicBezTo>
                  <a:cubicBezTo>
                    <a:pt x="377" y="1335"/>
                    <a:pt x="374" y="1336"/>
                    <a:pt x="373" y="1336"/>
                  </a:cubicBezTo>
                  <a:cubicBezTo>
                    <a:pt x="372" y="1336"/>
                    <a:pt x="377" y="1334"/>
                    <a:pt x="383" y="1332"/>
                  </a:cubicBezTo>
                  <a:cubicBezTo>
                    <a:pt x="399" y="1328"/>
                    <a:pt x="404" y="1324"/>
                    <a:pt x="399" y="1324"/>
                  </a:cubicBezTo>
                  <a:cubicBezTo>
                    <a:pt x="396" y="1324"/>
                    <a:pt x="390" y="1325"/>
                    <a:pt x="381" y="1328"/>
                  </a:cubicBezTo>
                  <a:cubicBezTo>
                    <a:pt x="374" y="1330"/>
                    <a:pt x="370" y="1331"/>
                    <a:pt x="370" y="1331"/>
                  </a:cubicBezTo>
                  <a:cubicBezTo>
                    <a:pt x="369" y="1331"/>
                    <a:pt x="373" y="1329"/>
                    <a:pt x="381" y="1326"/>
                  </a:cubicBezTo>
                  <a:cubicBezTo>
                    <a:pt x="389" y="1321"/>
                    <a:pt x="389" y="1321"/>
                    <a:pt x="381" y="1320"/>
                  </a:cubicBezTo>
                  <a:cubicBezTo>
                    <a:pt x="379" y="1321"/>
                    <a:pt x="377" y="1321"/>
                    <a:pt x="376" y="1321"/>
                  </a:cubicBezTo>
                  <a:cubicBezTo>
                    <a:pt x="373" y="1321"/>
                    <a:pt x="375" y="1319"/>
                    <a:pt x="380" y="1318"/>
                  </a:cubicBezTo>
                  <a:cubicBezTo>
                    <a:pt x="387" y="1315"/>
                    <a:pt x="395" y="1312"/>
                    <a:pt x="391" y="1312"/>
                  </a:cubicBezTo>
                  <a:cubicBezTo>
                    <a:pt x="390" y="1312"/>
                    <a:pt x="389" y="1312"/>
                    <a:pt x="388" y="1312"/>
                  </a:cubicBezTo>
                  <a:cubicBezTo>
                    <a:pt x="388" y="1312"/>
                    <a:pt x="388" y="1310"/>
                    <a:pt x="396" y="1306"/>
                  </a:cubicBezTo>
                  <a:cubicBezTo>
                    <a:pt x="404" y="1302"/>
                    <a:pt x="396" y="1302"/>
                    <a:pt x="387" y="1301"/>
                  </a:cubicBezTo>
                  <a:cubicBezTo>
                    <a:pt x="369" y="1296"/>
                    <a:pt x="369" y="1294"/>
                    <a:pt x="386" y="1293"/>
                  </a:cubicBezTo>
                  <a:cubicBezTo>
                    <a:pt x="403" y="1293"/>
                    <a:pt x="393" y="1283"/>
                    <a:pt x="376" y="1283"/>
                  </a:cubicBezTo>
                  <a:cubicBezTo>
                    <a:pt x="359" y="1283"/>
                    <a:pt x="359" y="1283"/>
                    <a:pt x="367" y="1282"/>
                  </a:cubicBezTo>
                  <a:cubicBezTo>
                    <a:pt x="376" y="1281"/>
                    <a:pt x="376" y="1278"/>
                    <a:pt x="376" y="1278"/>
                  </a:cubicBezTo>
                  <a:cubicBezTo>
                    <a:pt x="375" y="1276"/>
                    <a:pt x="375" y="1274"/>
                    <a:pt x="384" y="1273"/>
                  </a:cubicBezTo>
                  <a:cubicBezTo>
                    <a:pt x="384" y="1273"/>
                    <a:pt x="383" y="1269"/>
                    <a:pt x="374" y="1266"/>
                  </a:cubicBezTo>
                  <a:cubicBezTo>
                    <a:pt x="357" y="1265"/>
                    <a:pt x="363" y="1256"/>
                    <a:pt x="380" y="1251"/>
                  </a:cubicBezTo>
                  <a:lnTo>
                    <a:pt x="371" y="1248"/>
                  </a:lnTo>
                  <a:cubicBezTo>
                    <a:pt x="354" y="1248"/>
                    <a:pt x="346" y="1247"/>
                    <a:pt x="362" y="1245"/>
                  </a:cubicBezTo>
                  <a:cubicBezTo>
                    <a:pt x="365" y="1244"/>
                    <a:pt x="367" y="1244"/>
                    <a:pt x="369" y="1244"/>
                  </a:cubicBezTo>
                  <a:lnTo>
                    <a:pt x="369" y="1244"/>
                  </a:lnTo>
                  <a:cubicBezTo>
                    <a:pt x="369" y="1244"/>
                    <a:pt x="370" y="1244"/>
                    <a:pt x="370" y="1244"/>
                  </a:cubicBezTo>
                  <a:cubicBezTo>
                    <a:pt x="373" y="1243"/>
                    <a:pt x="374" y="1243"/>
                    <a:pt x="374" y="1243"/>
                  </a:cubicBezTo>
                  <a:lnTo>
                    <a:pt x="374" y="1243"/>
                  </a:lnTo>
                  <a:cubicBezTo>
                    <a:pt x="374" y="1243"/>
                    <a:pt x="372" y="1243"/>
                    <a:pt x="369" y="1244"/>
                  </a:cubicBezTo>
                  <a:lnTo>
                    <a:pt x="369" y="1244"/>
                  </a:lnTo>
                  <a:cubicBezTo>
                    <a:pt x="354" y="1243"/>
                    <a:pt x="362" y="1232"/>
                    <a:pt x="378" y="1230"/>
                  </a:cubicBezTo>
                  <a:cubicBezTo>
                    <a:pt x="386" y="1229"/>
                    <a:pt x="386" y="1229"/>
                    <a:pt x="386" y="1227"/>
                  </a:cubicBezTo>
                  <a:lnTo>
                    <a:pt x="386" y="1227"/>
                  </a:lnTo>
                  <a:lnTo>
                    <a:pt x="377" y="1228"/>
                  </a:lnTo>
                  <a:cubicBezTo>
                    <a:pt x="372" y="1229"/>
                    <a:pt x="367" y="1229"/>
                    <a:pt x="364" y="1229"/>
                  </a:cubicBezTo>
                  <a:cubicBezTo>
                    <a:pt x="362" y="1229"/>
                    <a:pt x="360" y="1229"/>
                    <a:pt x="360" y="1228"/>
                  </a:cubicBezTo>
                  <a:cubicBezTo>
                    <a:pt x="360" y="1226"/>
                    <a:pt x="360" y="1223"/>
                    <a:pt x="368" y="1222"/>
                  </a:cubicBezTo>
                  <a:cubicBezTo>
                    <a:pt x="375" y="1218"/>
                    <a:pt x="382" y="1215"/>
                    <a:pt x="378" y="1215"/>
                  </a:cubicBezTo>
                  <a:cubicBezTo>
                    <a:pt x="378" y="1215"/>
                    <a:pt x="377" y="1215"/>
                    <a:pt x="376" y="1216"/>
                  </a:cubicBezTo>
                  <a:cubicBezTo>
                    <a:pt x="376" y="1216"/>
                    <a:pt x="376" y="1213"/>
                    <a:pt x="384" y="1210"/>
                  </a:cubicBezTo>
                  <a:cubicBezTo>
                    <a:pt x="384" y="1208"/>
                    <a:pt x="383" y="1205"/>
                    <a:pt x="383" y="1201"/>
                  </a:cubicBezTo>
                  <a:cubicBezTo>
                    <a:pt x="374" y="1200"/>
                    <a:pt x="372" y="1195"/>
                    <a:pt x="381" y="1193"/>
                  </a:cubicBezTo>
                  <a:cubicBezTo>
                    <a:pt x="381" y="1193"/>
                    <a:pt x="380" y="1189"/>
                    <a:pt x="372" y="1188"/>
                  </a:cubicBezTo>
                  <a:cubicBezTo>
                    <a:pt x="371" y="1183"/>
                    <a:pt x="371" y="1181"/>
                    <a:pt x="379" y="1180"/>
                  </a:cubicBezTo>
                  <a:cubicBezTo>
                    <a:pt x="388" y="1179"/>
                    <a:pt x="388" y="1179"/>
                    <a:pt x="379" y="1177"/>
                  </a:cubicBezTo>
                  <a:cubicBezTo>
                    <a:pt x="378" y="1178"/>
                    <a:pt x="377" y="1178"/>
                    <a:pt x="375" y="1178"/>
                  </a:cubicBezTo>
                  <a:cubicBezTo>
                    <a:pt x="371" y="1178"/>
                    <a:pt x="370" y="1176"/>
                    <a:pt x="370" y="1174"/>
                  </a:cubicBezTo>
                  <a:cubicBezTo>
                    <a:pt x="370" y="1172"/>
                    <a:pt x="369" y="1170"/>
                    <a:pt x="369" y="1170"/>
                  </a:cubicBezTo>
                  <a:cubicBezTo>
                    <a:pt x="366" y="1170"/>
                    <a:pt x="364" y="1170"/>
                    <a:pt x="363" y="1170"/>
                  </a:cubicBezTo>
                  <a:cubicBezTo>
                    <a:pt x="361" y="1170"/>
                    <a:pt x="361" y="1170"/>
                    <a:pt x="361" y="1168"/>
                  </a:cubicBezTo>
                  <a:cubicBezTo>
                    <a:pt x="360" y="1166"/>
                    <a:pt x="368" y="1157"/>
                    <a:pt x="368" y="1155"/>
                  </a:cubicBezTo>
                  <a:cubicBezTo>
                    <a:pt x="367" y="1151"/>
                    <a:pt x="367" y="1149"/>
                    <a:pt x="365" y="1149"/>
                  </a:cubicBezTo>
                  <a:cubicBezTo>
                    <a:pt x="364" y="1149"/>
                    <a:pt x="362" y="1150"/>
                    <a:pt x="359" y="1152"/>
                  </a:cubicBezTo>
                  <a:cubicBezTo>
                    <a:pt x="359" y="1153"/>
                    <a:pt x="357" y="1153"/>
                    <a:pt x="356" y="1153"/>
                  </a:cubicBezTo>
                  <a:cubicBezTo>
                    <a:pt x="355" y="1153"/>
                    <a:pt x="354" y="1152"/>
                    <a:pt x="358" y="1149"/>
                  </a:cubicBezTo>
                  <a:cubicBezTo>
                    <a:pt x="358" y="1147"/>
                    <a:pt x="366" y="1138"/>
                    <a:pt x="365" y="1131"/>
                  </a:cubicBezTo>
                  <a:cubicBezTo>
                    <a:pt x="364" y="1125"/>
                    <a:pt x="364" y="1123"/>
                    <a:pt x="360" y="1123"/>
                  </a:cubicBezTo>
                  <a:cubicBezTo>
                    <a:pt x="359" y="1123"/>
                    <a:pt x="357" y="1123"/>
                    <a:pt x="354" y="1124"/>
                  </a:cubicBezTo>
                  <a:cubicBezTo>
                    <a:pt x="348" y="1125"/>
                    <a:pt x="345" y="1126"/>
                    <a:pt x="343" y="1126"/>
                  </a:cubicBezTo>
                  <a:cubicBezTo>
                    <a:pt x="341" y="1126"/>
                    <a:pt x="344" y="1124"/>
                    <a:pt x="354" y="1121"/>
                  </a:cubicBezTo>
                  <a:cubicBezTo>
                    <a:pt x="367" y="1115"/>
                    <a:pt x="370" y="1113"/>
                    <a:pt x="367" y="1113"/>
                  </a:cubicBezTo>
                  <a:cubicBezTo>
                    <a:pt x="366" y="1113"/>
                    <a:pt x="364" y="1113"/>
                    <a:pt x="362" y="1113"/>
                  </a:cubicBezTo>
                  <a:cubicBezTo>
                    <a:pt x="353" y="1112"/>
                    <a:pt x="353" y="1112"/>
                    <a:pt x="353" y="1109"/>
                  </a:cubicBezTo>
                  <a:cubicBezTo>
                    <a:pt x="361" y="1108"/>
                    <a:pt x="361" y="1106"/>
                    <a:pt x="352" y="1102"/>
                  </a:cubicBezTo>
                  <a:cubicBezTo>
                    <a:pt x="352" y="1100"/>
                    <a:pt x="352" y="1100"/>
                    <a:pt x="360" y="1099"/>
                  </a:cubicBezTo>
                  <a:lnTo>
                    <a:pt x="360" y="1094"/>
                  </a:lnTo>
                  <a:cubicBezTo>
                    <a:pt x="342" y="1092"/>
                    <a:pt x="349" y="1076"/>
                    <a:pt x="357" y="1073"/>
                  </a:cubicBezTo>
                  <a:cubicBezTo>
                    <a:pt x="357" y="1073"/>
                    <a:pt x="357" y="1071"/>
                    <a:pt x="348" y="1070"/>
                  </a:cubicBezTo>
                  <a:cubicBezTo>
                    <a:pt x="331" y="1070"/>
                    <a:pt x="331" y="1067"/>
                    <a:pt x="348" y="1065"/>
                  </a:cubicBezTo>
                  <a:cubicBezTo>
                    <a:pt x="365" y="1063"/>
                    <a:pt x="365" y="1063"/>
                    <a:pt x="347" y="1063"/>
                  </a:cubicBezTo>
                  <a:cubicBezTo>
                    <a:pt x="339" y="1062"/>
                    <a:pt x="337" y="1050"/>
                    <a:pt x="353" y="1050"/>
                  </a:cubicBezTo>
                  <a:lnTo>
                    <a:pt x="370" y="1047"/>
                  </a:lnTo>
                  <a:cubicBezTo>
                    <a:pt x="362" y="1046"/>
                    <a:pt x="361" y="1044"/>
                    <a:pt x="361" y="1044"/>
                  </a:cubicBezTo>
                  <a:cubicBezTo>
                    <a:pt x="360" y="1044"/>
                    <a:pt x="359" y="1044"/>
                    <a:pt x="358" y="1044"/>
                  </a:cubicBezTo>
                  <a:cubicBezTo>
                    <a:pt x="353" y="1044"/>
                    <a:pt x="353" y="1042"/>
                    <a:pt x="352" y="1036"/>
                  </a:cubicBezTo>
                  <a:cubicBezTo>
                    <a:pt x="351" y="1030"/>
                    <a:pt x="342" y="1023"/>
                    <a:pt x="341" y="1018"/>
                  </a:cubicBezTo>
                  <a:cubicBezTo>
                    <a:pt x="339" y="1013"/>
                    <a:pt x="342" y="1006"/>
                    <a:pt x="348" y="1002"/>
                  </a:cubicBezTo>
                  <a:cubicBezTo>
                    <a:pt x="348" y="1000"/>
                    <a:pt x="347" y="998"/>
                    <a:pt x="338" y="995"/>
                  </a:cubicBezTo>
                  <a:cubicBezTo>
                    <a:pt x="330" y="993"/>
                    <a:pt x="329" y="989"/>
                    <a:pt x="338" y="988"/>
                  </a:cubicBezTo>
                  <a:lnTo>
                    <a:pt x="337" y="986"/>
                  </a:lnTo>
                  <a:cubicBezTo>
                    <a:pt x="328" y="982"/>
                    <a:pt x="328" y="980"/>
                    <a:pt x="328" y="980"/>
                  </a:cubicBezTo>
                  <a:cubicBezTo>
                    <a:pt x="335" y="979"/>
                    <a:pt x="344" y="974"/>
                    <a:pt x="335" y="973"/>
                  </a:cubicBezTo>
                  <a:lnTo>
                    <a:pt x="335" y="973"/>
                  </a:lnTo>
                  <a:cubicBezTo>
                    <a:pt x="333" y="974"/>
                    <a:pt x="332" y="974"/>
                    <a:pt x="331" y="974"/>
                  </a:cubicBezTo>
                  <a:cubicBezTo>
                    <a:pt x="326" y="974"/>
                    <a:pt x="326" y="971"/>
                    <a:pt x="326" y="968"/>
                  </a:cubicBezTo>
                  <a:cubicBezTo>
                    <a:pt x="334" y="962"/>
                    <a:pt x="323" y="886"/>
                    <a:pt x="315" y="886"/>
                  </a:cubicBezTo>
                  <a:cubicBezTo>
                    <a:pt x="315" y="886"/>
                    <a:pt x="315" y="886"/>
                    <a:pt x="315" y="886"/>
                  </a:cubicBezTo>
                  <a:lnTo>
                    <a:pt x="314" y="879"/>
                  </a:lnTo>
                  <a:lnTo>
                    <a:pt x="313" y="872"/>
                  </a:lnTo>
                  <a:cubicBezTo>
                    <a:pt x="330" y="869"/>
                    <a:pt x="320" y="859"/>
                    <a:pt x="311" y="853"/>
                  </a:cubicBezTo>
                  <a:cubicBezTo>
                    <a:pt x="302" y="852"/>
                    <a:pt x="302" y="850"/>
                    <a:pt x="302" y="848"/>
                  </a:cubicBezTo>
                  <a:cubicBezTo>
                    <a:pt x="319" y="845"/>
                    <a:pt x="317" y="838"/>
                    <a:pt x="309" y="834"/>
                  </a:cubicBezTo>
                  <a:lnTo>
                    <a:pt x="309" y="834"/>
                  </a:lnTo>
                  <a:cubicBezTo>
                    <a:pt x="306" y="834"/>
                    <a:pt x="303" y="834"/>
                    <a:pt x="301" y="834"/>
                  </a:cubicBezTo>
                  <a:cubicBezTo>
                    <a:pt x="292" y="834"/>
                    <a:pt x="294" y="832"/>
                    <a:pt x="307" y="830"/>
                  </a:cubicBezTo>
                  <a:cubicBezTo>
                    <a:pt x="324" y="827"/>
                    <a:pt x="324" y="823"/>
                    <a:pt x="298" y="822"/>
                  </a:cubicBezTo>
                  <a:cubicBezTo>
                    <a:pt x="289" y="821"/>
                    <a:pt x="289" y="821"/>
                    <a:pt x="297" y="817"/>
                  </a:cubicBezTo>
                  <a:cubicBezTo>
                    <a:pt x="311" y="813"/>
                    <a:pt x="314" y="810"/>
                    <a:pt x="309" y="810"/>
                  </a:cubicBezTo>
                  <a:cubicBezTo>
                    <a:pt x="308" y="810"/>
                    <a:pt x="307" y="810"/>
                    <a:pt x="305" y="811"/>
                  </a:cubicBezTo>
                  <a:cubicBezTo>
                    <a:pt x="302" y="811"/>
                    <a:pt x="300" y="811"/>
                    <a:pt x="298" y="811"/>
                  </a:cubicBezTo>
                  <a:cubicBezTo>
                    <a:pt x="289" y="811"/>
                    <a:pt x="291" y="809"/>
                    <a:pt x="304" y="804"/>
                  </a:cubicBezTo>
                  <a:cubicBezTo>
                    <a:pt x="321" y="797"/>
                    <a:pt x="321" y="797"/>
                    <a:pt x="304" y="797"/>
                  </a:cubicBezTo>
                  <a:cubicBezTo>
                    <a:pt x="286" y="797"/>
                    <a:pt x="285" y="788"/>
                    <a:pt x="302" y="783"/>
                  </a:cubicBezTo>
                  <a:cubicBezTo>
                    <a:pt x="302" y="781"/>
                    <a:pt x="308" y="778"/>
                    <a:pt x="303" y="778"/>
                  </a:cubicBezTo>
                  <a:cubicBezTo>
                    <a:pt x="303" y="778"/>
                    <a:pt x="302" y="778"/>
                    <a:pt x="301" y="778"/>
                  </a:cubicBezTo>
                  <a:lnTo>
                    <a:pt x="310" y="775"/>
                  </a:lnTo>
                  <a:lnTo>
                    <a:pt x="309" y="770"/>
                  </a:lnTo>
                  <a:lnTo>
                    <a:pt x="300" y="771"/>
                  </a:lnTo>
                  <a:cubicBezTo>
                    <a:pt x="303" y="760"/>
                    <a:pt x="305" y="749"/>
                    <a:pt x="304" y="738"/>
                  </a:cubicBezTo>
                  <a:cubicBezTo>
                    <a:pt x="301" y="717"/>
                    <a:pt x="301" y="709"/>
                    <a:pt x="296" y="709"/>
                  </a:cubicBezTo>
                  <a:cubicBezTo>
                    <a:pt x="295" y="709"/>
                    <a:pt x="293" y="710"/>
                    <a:pt x="292" y="711"/>
                  </a:cubicBezTo>
                  <a:cubicBezTo>
                    <a:pt x="287" y="712"/>
                    <a:pt x="284" y="713"/>
                    <a:pt x="282" y="713"/>
                  </a:cubicBezTo>
                  <a:cubicBezTo>
                    <a:pt x="277" y="713"/>
                    <a:pt x="280" y="709"/>
                    <a:pt x="292" y="706"/>
                  </a:cubicBezTo>
                  <a:cubicBezTo>
                    <a:pt x="292" y="703"/>
                    <a:pt x="298" y="697"/>
                    <a:pt x="298" y="693"/>
                  </a:cubicBezTo>
                  <a:cubicBezTo>
                    <a:pt x="297" y="688"/>
                    <a:pt x="297" y="684"/>
                    <a:pt x="305" y="682"/>
                  </a:cubicBezTo>
                  <a:lnTo>
                    <a:pt x="305" y="679"/>
                  </a:lnTo>
                  <a:cubicBezTo>
                    <a:pt x="288" y="678"/>
                    <a:pt x="286" y="664"/>
                    <a:pt x="294" y="656"/>
                  </a:cubicBezTo>
                  <a:cubicBezTo>
                    <a:pt x="293" y="650"/>
                    <a:pt x="293" y="648"/>
                    <a:pt x="284" y="645"/>
                  </a:cubicBezTo>
                  <a:cubicBezTo>
                    <a:pt x="275" y="641"/>
                    <a:pt x="275" y="641"/>
                    <a:pt x="283" y="638"/>
                  </a:cubicBezTo>
                  <a:cubicBezTo>
                    <a:pt x="290" y="637"/>
                    <a:pt x="296" y="624"/>
                    <a:pt x="285" y="624"/>
                  </a:cubicBezTo>
                  <a:cubicBezTo>
                    <a:pt x="283" y="624"/>
                    <a:pt x="282" y="624"/>
                    <a:pt x="280" y="624"/>
                  </a:cubicBezTo>
                  <a:lnTo>
                    <a:pt x="288" y="620"/>
                  </a:lnTo>
                  <a:cubicBezTo>
                    <a:pt x="295" y="617"/>
                    <a:pt x="292" y="616"/>
                    <a:pt x="286" y="616"/>
                  </a:cubicBezTo>
                  <a:cubicBezTo>
                    <a:pt x="284" y="616"/>
                    <a:pt x="282" y="616"/>
                    <a:pt x="279" y="617"/>
                  </a:cubicBezTo>
                  <a:cubicBezTo>
                    <a:pt x="274" y="618"/>
                    <a:pt x="271" y="618"/>
                    <a:pt x="269" y="618"/>
                  </a:cubicBezTo>
                  <a:cubicBezTo>
                    <a:pt x="265" y="618"/>
                    <a:pt x="270" y="616"/>
                    <a:pt x="287" y="611"/>
                  </a:cubicBezTo>
                  <a:cubicBezTo>
                    <a:pt x="300" y="609"/>
                    <a:pt x="303" y="607"/>
                    <a:pt x="300" y="607"/>
                  </a:cubicBezTo>
                  <a:cubicBezTo>
                    <a:pt x="299" y="607"/>
                    <a:pt x="298" y="607"/>
                    <a:pt x="296" y="608"/>
                  </a:cubicBezTo>
                  <a:cubicBezTo>
                    <a:pt x="287" y="606"/>
                    <a:pt x="278" y="605"/>
                    <a:pt x="286" y="602"/>
                  </a:cubicBezTo>
                  <a:cubicBezTo>
                    <a:pt x="286" y="600"/>
                    <a:pt x="286" y="598"/>
                    <a:pt x="281" y="598"/>
                  </a:cubicBezTo>
                  <a:cubicBezTo>
                    <a:pt x="279" y="598"/>
                    <a:pt x="275" y="599"/>
                    <a:pt x="269" y="600"/>
                  </a:cubicBezTo>
                  <a:cubicBezTo>
                    <a:pt x="268" y="600"/>
                    <a:pt x="266" y="600"/>
                    <a:pt x="265" y="600"/>
                  </a:cubicBezTo>
                  <a:cubicBezTo>
                    <a:pt x="260" y="600"/>
                    <a:pt x="260" y="598"/>
                    <a:pt x="260" y="596"/>
                  </a:cubicBezTo>
                  <a:cubicBezTo>
                    <a:pt x="266" y="595"/>
                    <a:pt x="271" y="595"/>
                    <a:pt x="277" y="595"/>
                  </a:cubicBezTo>
                  <a:lnTo>
                    <a:pt x="277" y="595"/>
                  </a:lnTo>
                  <a:cubicBezTo>
                    <a:pt x="277" y="594"/>
                    <a:pt x="276" y="593"/>
                    <a:pt x="276" y="591"/>
                  </a:cubicBezTo>
                  <a:cubicBezTo>
                    <a:pt x="276" y="588"/>
                    <a:pt x="284" y="583"/>
                    <a:pt x="293" y="582"/>
                  </a:cubicBezTo>
                  <a:cubicBezTo>
                    <a:pt x="297" y="579"/>
                    <a:pt x="299" y="577"/>
                    <a:pt x="296" y="577"/>
                  </a:cubicBezTo>
                  <a:cubicBezTo>
                    <a:pt x="294" y="577"/>
                    <a:pt x="290" y="578"/>
                    <a:pt x="284" y="581"/>
                  </a:cubicBezTo>
                  <a:cubicBezTo>
                    <a:pt x="277" y="582"/>
                    <a:pt x="273" y="582"/>
                    <a:pt x="270" y="582"/>
                  </a:cubicBezTo>
                  <a:cubicBezTo>
                    <a:pt x="267" y="582"/>
                    <a:pt x="267" y="581"/>
                    <a:pt x="266" y="578"/>
                  </a:cubicBezTo>
                  <a:cubicBezTo>
                    <a:pt x="266" y="576"/>
                    <a:pt x="266" y="574"/>
                    <a:pt x="274" y="573"/>
                  </a:cubicBezTo>
                  <a:cubicBezTo>
                    <a:pt x="283" y="571"/>
                    <a:pt x="283" y="571"/>
                    <a:pt x="282" y="566"/>
                  </a:cubicBezTo>
                  <a:cubicBezTo>
                    <a:pt x="281" y="560"/>
                    <a:pt x="261" y="557"/>
                    <a:pt x="245" y="557"/>
                  </a:cubicBezTo>
                  <a:cubicBezTo>
                    <a:pt x="242" y="557"/>
                    <a:pt x="240" y="557"/>
                    <a:pt x="238" y="557"/>
                  </a:cubicBezTo>
                  <a:cubicBezTo>
                    <a:pt x="231" y="558"/>
                    <a:pt x="227" y="558"/>
                    <a:pt x="226" y="558"/>
                  </a:cubicBezTo>
                  <a:cubicBezTo>
                    <a:pt x="223" y="558"/>
                    <a:pt x="227" y="557"/>
                    <a:pt x="237" y="554"/>
                  </a:cubicBezTo>
                  <a:cubicBezTo>
                    <a:pt x="246" y="553"/>
                    <a:pt x="246" y="550"/>
                    <a:pt x="245" y="548"/>
                  </a:cubicBezTo>
                  <a:lnTo>
                    <a:pt x="245" y="548"/>
                  </a:lnTo>
                  <a:cubicBezTo>
                    <a:pt x="243" y="548"/>
                    <a:pt x="243" y="548"/>
                    <a:pt x="242" y="548"/>
                  </a:cubicBezTo>
                  <a:cubicBezTo>
                    <a:pt x="240" y="548"/>
                    <a:pt x="242" y="547"/>
                    <a:pt x="243" y="547"/>
                  </a:cubicBezTo>
                  <a:cubicBezTo>
                    <a:pt x="244" y="547"/>
                    <a:pt x="245" y="548"/>
                    <a:pt x="245" y="548"/>
                  </a:cubicBezTo>
                  <a:cubicBezTo>
                    <a:pt x="246" y="548"/>
                    <a:pt x="248" y="548"/>
                    <a:pt x="249" y="548"/>
                  </a:cubicBezTo>
                  <a:cubicBezTo>
                    <a:pt x="254" y="548"/>
                    <a:pt x="254" y="550"/>
                    <a:pt x="254" y="551"/>
                  </a:cubicBezTo>
                  <a:lnTo>
                    <a:pt x="263" y="550"/>
                  </a:lnTo>
                  <a:cubicBezTo>
                    <a:pt x="277" y="546"/>
                    <a:pt x="278" y="543"/>
                    <a:pt x="268" y="543"/>
                  </a:cubicBezTo>
                  <a:cubicBezTo>
                    <a:pt x="267" y="543"/>
                    <a:pt x="264" y="543"/>
                    <a:pt x="261" y="544"/>
                  </a:cubicBezTo>
                  <a:cubicBezTo>
                    <a:pt x="252" y="543"/>
                    <a:pt x="252" y="543"/>
                    <a:pt x="261" y="538"/>
                  </a:cubicBezTo>
                  <a:cubicBezTo>
                    <a:pt x="268" y="535"/>
                    <a:pt x="275" y="532"/>
                    <a:pt x="271" y="532"/>
                  </a:cubicBezTo>
                  <a:cubicBezTo>
                    <a:pt x="270" y="532"/>
                    <a:pt x="269" y="532"/>
                    <a:pt x="268" y="532"/>
                  </a:cubicBezTo>
                  <a:cubicBezTo>
                    <a:pt x="268" y="532"/>
                    <a:pt x="268" y="528"/>
                    <a:pt x="276" y="525"/>
                  </a:cubicBezTo>
                  <a:cubicBezTo>
                    <a:pt x="276" y="520"/>
                    <a:pt x="275" y="518"/>
                    <a:pt x="272" y="518"/>
                  </a:cubicBezTo>
                  <a:cubicBezTo>
                    <a:pt x="271" y="518"/>
                    <a:pt x="269" y="518"/>
                    <a:pt x="267" y="519"/>
                  </a:cubicBezTo>
                  <a:cubicBezTo>
                    <a:pt x="265" y="519"/>
                    <a:pt x="264" y="519"/>
                    <a:pt x="263" y="519"/>
                  </a:cubicBezTo>
                  <a:cubicBezTo>
                    <a:pt x="258" y="519"/>
                    <a:pt x="258" y="517"/>
                    <a:pt x="258" y="516"/>
                  </a:cubicBezTo>
                  <a:cubicBezTo>
                    <a:pt x="258" y="513"/>
                    <a:pt x="257" y="511"/>
                    <a:pt x="254" y="511"/>
                  </a:cubicBezTo>
                  <a:cubicBezTo>
                    <a:pt x="253" y="511"/>
                    <a:pt x="251" y="512"/>
                    <a:pt x="249" y="512"/>
                  </a:cubicBezTo>
                  <a:cubicBezTo>
                    <a:pt x="247" y="512"/>
                    <a:pt x="245" y="513"/>
                    <a:pt x="243" y="513"/>
                  </a:cubicBezTo>
                  <a:cubicBezTo>
                    <a:pt x="236" y="513"/>
                    <a:pt x="231" y="511"/>
                    <a:pt x="231" y="508"/>
                  </a:cubicBezTo>
                  <a:cubicBezTo>
                    <a:pt x="222" y="504"/>
                    <a:pt x="222" y="504"/>
                    <a:pt x="239" y="499"/>
                  </a:cubicBezTo>
                  <a:cubicBezTo>
                    <a:pt x="247" y="498"/>
                    <a:pt x="247" y="495"/>
                    <a:pt x="247" y="493"/>
                  </a:cubicBezTo>
                  <a:cubicBezTo>
                    <a:pt x="247" y="493"/>
                    <a:pt x="246" y="491"/>
                    <a:pt x="254" y="486"/>
                  </a:cubicBezTo>
                  <a:cubicBezTo>
                    <a:pt x="258" y="485"/>
                    <a:pt x="258" y="484"/>
                    <a:pt x="256" y="484"/>
                  </a:cubicBezTo>
                  <a:cubicBezTo>
                    <a:pt x="255" y="484"/>
                    <a:pt x="250" y="485"/>
                    <a:pt x="246" y="486"/>
                  </a:cubicBezTo>
                  <a:lnTo>
                    <a:pt x="229" y="489"/>
                  </a:lnTo>
                  <a:cubicBezTo>
                    <a:pt x="228" y="486"/>
                    <a:pt x="245" y="481"/>
                    <a:pt x="254" y="480"/>
                  </a:cubicBezTo>
                  <a:cubicBezTo>
                    <a:pt x="263" y="477"/>
                    <a:pt x="267" y="476"/>
                    <a:pt x="265" y="476"/>
                  </a:cubicBezTo>
                  <a:cubicBezTo>
                    <a:pt x="263" y="476"/>
                    <a:pt x="259" y="477"/>
                    <a:pt x="252" y="477"/>
                  </a:cubicBezTo>
                  <a:cubicBezTo>
                    <a:pt x="251" y="478"/>
                    <a:pt x="249" y="478"/>
                    <a:pt x="247" y="478"/>
                  </a:cubicBezTo>
                  <a:cubicBezTo>
                    <a:pt x="241" y="478"/>
                    <a:pt x="237" y="476"/>
                    <a:pt x="243" y="472"/>
                  </a:cubicBezTo>
                  <a:cubicBezTo>
                    <a:pt x="243" y="467"/>
                    <a:pt x="242" y="463"/>
                    <a:pt x="250" y="461"/>
                  </a:cubicBezTo>
                  <a:cubicBezTo>
                    <a:pt x="259" y="457"/>
                    <a:pt x="250" y="456"/>
                    <a:pt x="250" y="456"/>
                  </a:cubicBezTo>
                  <a:cubicBezTo>
                    <a:pt x="241" y="455"/>
                    <a:pt x="241" y="453"/>
                    <a:pt x="249" y="445"/>
                  </a:cubicBezTo>
                  <a:cubicBezTo>
                    <a:pt x="260" y="434"/>
                    <a:pt x="262" y="431"/>
                    <a:pt x="257" y="431"/>
                  </a:cubicBezTo>
                  <a:cubicBezTo>
                    <a:pt x="255" y="431"/>
                    <a:pt x="252" y="432"/>
                    <a:pt x="247" y="433"/>
                  </a:cubicBezTo>
                  <a:cubicBezTo>
                    <a:pt x="243" y="434"/>
                    <a:pt x="239" y="434"/>
                    <a:pt x="238" y="434"/>
                  </a:cubicBezTo>
                  <a:cubicBezTo>
                    <a:pt x="236" y="434"/>
                    <a:pt x="238" y="433"/>
                    <a:pt x="247" y="430"/>
                  </a:cubicBezTo>
                  <a:cubicBezTo>
                    <a:pt x="255" y="427"/>
                    <a:pt x="246" y="426"/>
                    <a:pt x="237" y="422"/>
                  </a:cubicBezTo>
                  <a:cubicBezTo>
                    <a:pt x="225" y="422"/>
                    <a:pt x="214" y="424"/>
                    <a:pt x="203" y="426"/>
                  </a:cubicBezTo>
                  <a:cubicBezTo>
                    <a:pt x="197" y="427"/>
                    <a:pt x="193" y="427"/>
                    <a:pt x="191" y="427"/>
                  </a:cubicBezTo>
                  <a:cubicBezTo>
                    <a:pt x="187" y="427"/>
                    <a:pt x="189" y="426"/>
                    <a:pt x="194" y="422"/>
                  </a:cubicBezTo>
                  <a:cubicBezTo>
                    <a:pt x="194" y="420"/>
                    <a:pt x="202" y="416"/>
                    <a:pt x="210" y="415"/>
                  </a:cubicBezTo>
                  <a:cubicBezTo>
                    <a:pt x="212" y="414"/>
                    <a:pt x="213" y="414"/>
                    <a:pt x="214" y="414"/>
                  </a:cubicBezTo>
                  <a:cubicBezTo>
                    <a:pt x="219" y="414"/>
                    <a:pt x="219" y="416"/>
                    <a:pt x="219" y="416"/>
                  </a:cubicBezTo>
                  <a:lnTo>
                    <a:pt x="219" y="418"/>
                  </a:lnTo>
                  <a:cubicBezTo>
                    <a:pt x="228" y="417"/>
                    <a:pt x="236" y="416"/>
                    <a:pt x="236" y="411"/>
                  </a:cubicBezTo>
                  <a:cubicBezTo>
                    <a:pt x="241" y="408"/>
                    <a:pt x="243" y="406"/>
                    <a:pt x="240" y="406"/>
                  </a:cubicBezTo>
                  <a:cubicBezTo>
                    <a:pt x="239" y="406"/>
                    <a:pt x="237" y="406"/>
                    <a:pt x="234" y="407"/>
                  </a:cubicBezTo>
                  <a:cubicBezTo>
                    <a:pt x="240" y="405"/>
                    <a:pt x="243" y="399"/>
                    <a:pt x="242" y="393"/>
                  </a:cubicBezTo>
                  <a:cubicBezTo>
                    <a:pt x="240" y="388"/>
                    <a:pt x="242" y="381"/>
                    <a:pt x="248" y="378"/>
                  </a:cubicBezTo>
                  <a:cubicBezTo>
                    <a:pt x="248" y="374"/>
                    <a:pt x="248" y="372"/>
                    <a:pt x="243" y="372"/>
                  </a:cubicBezTo>
                  <a:cubicBezTo>
                    <a:pt x="242" y="372"/>
                    <a:pt x="240" y="372"/>
                    <a:pt x="239" y="372"/>
                  </a:cubicBezTo>
                  <a:cubicBezTo>
                    <a:pt x="234" y="373"/>
                    <a:pt x="230" y="373"/>
                    <a:pt x="228" y="373"/>
                  </a:cubicBezTo>
                  <a:cubicBezTo>
                    <a:pt x="223" y="373"/>
                    <a:pt x="225" y="372"/>
                    <a:pt x="230" y="371"/>
                  </a:cubicBezTo>
                  <a:cubicBezTo>
                    <a:pt x="247" y="366"/>
                    <a:pt x="251" y="335"/>
                    <a:pt x="235" y="335"/>
                  </a:cubicBezTo>
                  <a:cubicBezTo>
                    <a:pt x="235" y="335"/>
                    <a:pt x="235" y="335"/>
                    <a:pt x="234" y="335"/>
                  </a:cubicBezTo>
                  <a:cubicBezTo>
                    <a:pt x="234" y="335"/>
                    <a:pt x="233" y="333"/>
                    <a:pt x="233" y="329"/>
                  </a:cubicBezTo>
                  <a:cubicBezTo>
                    <a:pt x="241" y="324"/>
                    <a:pt x="239" y="310"/>
                    <a:pt x="231" y="309"/>
                  </a:cubicBezTo>
                  <a:lnTo>
                    <a:pt x="230" y="301"/>
                  </a:lnTo>
                  <a:cubicBezTo>
                    <a:pt x="238" y="296"/>
                    <a:pt x="237" y="293"/>
                    <a:pt x="229" y="292"/>
                  </a:cubicBezTo>
                  <a:cubicBezTo>
                    <a:pt x="224" y="292"/>
                    <a:pt x="220" y="292"/>
                    <a:pt x="218" y="292"/>
                  </a:cubicBezTo>
                  <a:cubicBezTo>
                    <a:pt x="215" y="292"/>
                    <a:pt x="215" y="292"/>
                    <a:pt x="220" y="291"/>
                  </a:cubicBezTo>
                  <a:cubicBezTo>
                    <a:pt x="228" y="290"/>
                    <a:pt x="228" y="286"/>
                    <a:pt x="227" y="276"/>
                  </a:cubicBezTo>
                  <a:cubicBezTo>
                    <a:pt x="226" y="270"/>
                    <a:pt x="226" y="268"/>
                    <a:pt x="223" y="268"/>
                  </a:cubicBezTo>
                  <a:cubicBezTo>
                    <a:pt x="222" y="268"/>
                    <a:pt x="220" y="269"/>
                    <a:pt x="217" y="270"/>
                  </a:cubicBezTo>
                  <a:cubicBezTo>
                    <a:pt x="208" y="262"/>
                    <a:pt x="215" y="261"/>
                    <a:pt x="224" y="260"/>
                  </a:cubicBezTo>
                  <a:cubicBezTo>
                    <a:pt x="238" y="260"/>
                    <a:pt x="241" y="256"/>
                    <a:pt x="226" y="256"/>
                  </a:cubicBezTo>
                  <a:cubicBezTo>
                    <a:pt x="223" y="256"/>
                    <a:pt x="220" y="256"/>
                    <a:pt x="215" y="256"/>
                  </a:cubicBezTo>
                  <a:cubicBezTo>
                    <a:pt x="199" y="256"/>
                    <a:pt x="197" y="252"/>
                    <a:pt x="205" y="251"/>
                  </a:cubicBezTo>
                  <a:cubicBezTo>
                    <a:pt x="207" y="251"/>
                    <a:pt x="208" y="251"/>
                    <a:pt x="209" y="251"/>
                  </a:cubicBezTo>
                  <a:cubicBezTo>
                    <a:pt x="214" y="251"/>
                    <a:pt x="214" y="252"/>
                    <a:pt x="215" y="254"/>
                  </a:cubicBezTo>
                  <a:lnTo>
                    <a:pt x="232" y="251"/>
                  </a:lnTo>
                  <a:cubicBezTo>
                    <a:pt x="231" y="249"/>
                    <a:pt x="231" y="249"/>
                    <a:pt x="222" y="247"/>
                  </a:cubicBezTo>
                  <a:cubicBezTo>
                    <a:pt x="222" y="247"/>
                    <a:pt x="222" y="245"/>
                    <a:pt x="213" y="244"/>
                  </a:cubicBezTo>
                  <a:cubicBezTo>
                    <a:pt x="212" y="244"/>
                    <a:pt x="210" y="244"/>
                    <a:pt x="209" y="244"/>
                  </a:cubicBezTo>
                  <a:cubicBezTo>
                    <a:pt x="202" y="244"/>
                    <a:pt x="195" y="246"/>
                    <a:pt x="188" y="249"/>
                  </a:cubicBezTo>
                  <a:cubicBezTo>
                    <a:pt x="186" y="250"/>
                    <a:pt x="184" y="250"/>
                    <a:pt x="182" y="250"/>
                  </a:cubicBezTo>
                  <a:cubicBezTo>
                    <a:pt x="180" y="250"/>
                    <a:pt x="179" y="249"/>
                    <a:pt x="179" y="247"/>
                  </a:cubicBezTo>
                  <a:cubicBezTo>
                    <a:pt x="185" y="243"/>
                    <a:pt x="192" y="240"/>
                    <a:pt x="200" y="240"/>
                  </a:cubicBezTo>
                  <a:cubicBezTo>
                    <a:pt x="201" y="240"/>
                    <a:pt x="203" y="241"/>
                    <a:pt x="204" y="241"/>
                  </a:cubicBezTo>
                  <a:cubicBezTo>
                    <a:pt x="205" y="242"/>
                    <a:pt x="206" y="243"/>
                    <a:pt x="208" y="243"/>
                  </a:cubicBezTo>
                  <a:cubicBezTo>
                    <a:pt x="212" y="243"/>
                    <a:pt x="217" y="241"/>
                    <a:pt x="222" y="241"/>
                  </a:cubicBezTo>
                  <a:cubicBezTo>
                    <a:pt x="230" y="240"/>
                    <a:pt x="212" y="231"/>
                    <a:pt x="194" y="231"/>
                  </a:cubicBezTo>
                  <a:lnTo>
                    <a:pt x="203" y="230"/>
                  </a:lnTo>
                  <a:cubicBezTo>
                    <a:pt x="211" y="228"/>
                    <a:pt x="211" y="224"/>
                    <a:pt x="210" y="218"/>
                  </a:cubicBezTo>
                  <a:cubicBezTo>
                    <a:pt x="210" y="215"/>
                    <a:pt x="210" y="212"/>
                    <a:pt x="205" y="212"/>
                  </a:cubicBezTo>
                  <a:cubicBezTo>
                    <a:pt x="204" y="212"/>
                    <a:pt x="202" y="213"/>
                    <a:pt x="201" y="213"/>
                  </a:cubicBezTo>
                  <a:cubicBezTo>
                    <a:pt x="196" y="214"/>
                    <a:pt x="191" y="215"/>
                    <a:pt x="187" y="215"/>
                  </a:cubicBezTo>
                  <a:cubicBezTo>
                    <a:pt x="185" y="215"/>
                    <a:pt x="184" y="215"/>
                    <a:pt x="184" y="214"/>
                  </a:cubicBezTo>
                  <a:cubicBezTo>
                    <a:pt x="184" y="216"/>
                    <a:pt x="176" y="217"/>
                    <a:pt x="167" y="218"/>
                  </a:cubicBezTo>
                  <a:cubicBezTo>
                    <a:pt x="172" y="215"/>
                    <a:pt x="177" y="212"/>
                    <a:pt x="183" y="208"/>
                  </a:cubicBezTo>
                  <a:cubicBezTo>
                    <a:pt x="200" y="201"/>
                    <a:pt x="208" y="196"/>
                    <a:pt x="206" y="186"/>
                  </a:cubicBezTo>
                  <a:cubicBezTo>
                    <a:pt x="204" y="180"/>
                    <a:pt x="206" y="173"/>
                    <a:pt x="212" y="170"/>
                  </a:cubicBezTo>
                  <a:cubicBezTo>
                    <a:pt x="212" y="166"/>
                    <a:pt x="212" y="164"/>
                    <a:pt x="207" y="164"/>
                  </a:cubicBezTo>
                  <a:cubicBezTo>
                    <a:pt x="206" y="164"/>
                    <a:pt x="205" y="164"/>
                    <a:pt x="203" y="164"/>
                  </a:cubicBezTo>
                  <a:lnTo>
                    <a:pt x="203" y="160"/>
                  </a:lnTo>
                  <a:cubicBezTo>
                    <a:pt x="210" y="157"/>
                    <a:pt x="210" y="153"/>
                    <a:pt x="204" y="153"/>
                  </a:cubicBezTo>
                  <a:cubicBezTo>
                    <a:pt x="204" y="153"/>
                    <a:pt x="203" y="153"/>
                    <a:pt x="202" y="153"/>
                  </a:cubicBezTo>
                  <a:cubicBezTo>
                    <a:pt x="193" y="152"/>
                    <a:pt x="201" y="149"/>
                    <a:pt x="201" y="147"/>
                  </a:cubicBezTo>
                  <a:cubicBezTo>
                    <a:pt x="209" y="142"/>
                    <a:pt x="213" y="140"/>
                    <a:pt x="211" y="140"/>
                  </a:cubicBezTo>
                  <a:cubicBezTo>
                    <a:pt x="210" y="140"/>
                    <a:pt x="204" y="142"/>
                    <a:pt x="192" y="145"/>
                  </a:cubicBezTo>
                  <a:cubicBezTo>
                    <a:pt x="184" y="147"/>
                    <a:pt x="176" y="152"/>
                    <a:pt x="176" y="154"/>
                  </a:cubicBezTo>
                  <a:lnTo>
                    <a:pt x="177" y="162"/>
                  </a:lnTo>
                  <a:lnTo>
                    <a:pt x="177" y="162"/>
                  </a:lnTo>
                  <a:lnTo>
                    <a:pt x="167" y="157"/>
                  </a:lnTo>
                  <a:cubicBezTo>
                    <a:pt x="167" y="154"/>
                    <a:pt x="162" y="151"/>
                    <a:pt x="156" y="151"/>
                  </a:cubicBezTo>
                  <a:cubicBezTo>
                    <a:pt x="154" y="151"/>
                    <a:pt x="152" y="152"/>
                    <a:pt x="150" y="152"/>
                  </a:cubicBezTo>
                  <a:cubicBezTo>
                    <a:pt x="150" y="152"/>
                    <a:pt x="148" y="152"/>
                    <a:pt x="146" y="152"/>
                  </a:cubicBezTo>
                  <a:cubicBezTo>
                    <a:pt x="144" y="152"/>
                    <a:pt x="141" y="152"/>
                    <a:pt x="141" y="151"/>
                  </a:cubicBezTo>
                  <a:lnTo>
                    <a:pt x="158" y="148"/>
                  </a:lnTo>
                  <a:cubicBezTo>
                    <a:pt x="160" y="148"/>
                    <a:pt x="163" y="148"/>
                    <a:pt x="165" y="148"/>
                  </a:cubicBezTo>
                  <a:cubicBezTo>
                    <a:pt x="171" y="148"/>
                    <a:pt x="178" y="147"/>
                    <a:pt x="184" y="147"/>
                  </a:cubicBezTo>
                  <a:cubicBezTo>
                    <a:pt x="198" y="143"/>
                    <a:pt x="206" y="135"/>
                    <a:pt x="195" y="135"/>
                  </a:cubicBezTo>
                  <a:cubicBezTo>
                    <a:pt x="194" y="135"/>
                    <a:pt x="193" y="135"/>
                    <a:pt x="191" y="135"/>
                  </a:cubicBezTo>
                  <a:cubicBezTo>
                    <a:pt x="191" y="133"/>
                    <a:pt x="191" y="133"/>
                    <a:pt x="199" y="130"/>
                  </a:cubicBezTo>
                  <a:cubicBezTo>
                    <a:pt x="206" y="129"/>
                    <a:pt x="206" y="126"/>
                    <a:pt x="190" y="126"/>
                  </a:cubicBezTo>
                  <a:cubicBezTo>
                    <a:pt x="173" y="126"/>
                    <a:pt x="172" y="124"/>
                    <a:pt x="188" y="120"/>
                  </a:cubicBezTo>
                  <a:cubicBezTo>
                    <a:pt x="204" y="112"/>
                    <a:pt x="203" y="104"/>
                    <a:pt x="196" y="104"/>
                  </a:cubicBezTo>
                  <a:cubicBezTo>
                    <a:pt x="196" y="104"/>
                    <a:pt x="196" y="104"/>
                    <a:pt x="195" y="104"/>
                  </a:cubicBezTo>
                  <a:cubicBezTo>
                    <a:pt x="193" y="104"/>
                    <a:pt x="191" y="104"/>
                    <a:pt x="189" y="104"/>
                  </a:cubicBezTo>
                  <a:cubicBezTo>
                    <a:pt x="178" y="104"/>
                    <a:pt x="178" y="99"/>
                    <a:pt x="185" y="96"/>
                  </a:cubicBezTo>
                  <a:cubicBezTo>
                    <a:pt x="194" y="93"/>
                    <a:pt x="193" y="90"/>
                    <a:pt x="185" y="89"/>
                  </a:cubicBezTo>
                  <a:cubicBezTo>
                    <a:pt x="193" y="87"/>
                    <a:pt x="201" y="84"/>
                    <a:pt x="192" y="83"/>
                  </a:cubicBezTo>
                  <a:cubicBezTo>
                    <a:pt x="192" y="83"/>
                    <a:pt x="192" y="82"/>
                    <a:pt x="190" y="82"/>
                  </a:cubicBezTo>
                  <a:cubicBezTo>
                    <a:pt x="189" y="82"/>
                    <a:pt x="187" y="82"/>
                    <a:pt x="184" y="84"/>
                  </a:cubicBezTo>
                  <a:lnTo>
                    <a:pt x="166" y="83"/>
                  </a:lnTo>
                  <a:lnTo>
                    <a:pt x="166" y="83"/>
                  </a:lnTo>
                  <a:cubicBezTo>
                    <a:pt x="167" y="85"/>
                    <a:pt x="158" y="86"/>
                    <a:pt x="150" y="87"/>
                  </a:cubicBezTo>
                  <a:cubicBezTo>
                    <a:pt x="150" y="87"/>
                    <a:pt x="149" y="87"/>
                    <a:pt x="149" y="87"/>
                  </a:cubicBezTo>
                  <a:cubicBezTo>
                    <a:pt x="142" y="87"/>
                    <a:pt x="150" y="78"/>
                    <a:pt x="174" y="69"/>
                  </a:cubicBezTo>
                  <a:lnTo>
                    <a:pt x="190" y="62"/>
                  </a:lnTo>
                  <a:lnTo>
                    <a:pt x="173" y="65"/>
                  </a:lnTo>
                  <a:cubicBezTo>
                    <a:pt x="173" y="62"/>
                    <a:pt x="172" y="60"/>
                    <a:pt x="181" y="59"/>
                  </a:cubicBezTo>
                  <a:cubicBezTo>
                    <a:pt x="188" y="57"/>
                    <a:pt x="188" y="57"/>
                    <a:pt x="188" y="55"/>
                  </a:cubicBezTo>
                  <a:cubicBezTo>
                    <a:pt x="188" y="55"/>
                    <a:pt x="188" y="53"/>
                    <a:pt x="184" y="53"/>
                  </a:cubicBezTo>
                  <a:cubicBezTo>
                    <a:pt x="183" y="53"/>
                    <a:pt x="181" y="53"/>
                    <a:pt x="179" y="53"/>
                  </a:cubicBezTo>
                  <a:cubicBezTo>
                    <a:pt x="172" y="55"/>
                    <a:pt x="168" y="56"/>
                    <a:pt x="166" y="56"/>
                  </a:cubicBezTo>
                  <a:cubicBezTo>
                    <a:pt x="165" y="56"/>
                    <a:pt x="167" y="55"/>
                    <a:pt x="172" y="52"/>
                  </a:cubicBezTo>
                  <a:cubicBezTo>
                    <a:pt x="187" y="48"/>
                    <a:pt x="187" y="46"/>
                    <a:pt x="171" y="46"/>
                  </a:cubicBezTo>
                  <a:cubicBezTo>
                    <a:pt x="163" y="47"/>
                    <a:pt x="159" y="48"/>
                    <a:pt x="158" y="48"/>
                  </a:cubicBezTo>
                  <a:cubicBezTo>
                    <a:pt x="157" y="48"/>
                    <a:pt x="161" y="46"/>
                    <a:pt x="171" y="43"/>
                  </a:cubicBezTo>
                  <a:cubicBezTo>
                    <a:pt x="178" y="42"/>
                    <a:pt x="186" y="39"/>
                    <a:pt x="186" y="37"/>
                  </a:cubicBezTo>
                  <a:lnTo>
                    <a:pt x="186" y="37"/>
                  </a:lnTo>
                  <a:lnTo>
                    <a:pt x="177" y="38"/>
                  </a:lnTo>
                  <a:cubicBezTo>
                    <a:pt x="173" y="38"/>
                    <a:pt x="169" y="39"/>
                    <a:pt x="167" y="39"/>
                  </a:cubicBezTo>
                  <a:cubicBezTo>
                    <a:pt x="161" y="39"/>
                    <a:pt x="163" y="37"/>
                    <a:pt x="168" y="34"/>
                  </a:cubicBezTo>
                  <a:cubicBezTo>
                    <a:pt x="177" y="33"/>
                    <a:pt x="177" y="30"/>
                    <a:pt x="168" y="26"/>
                  </a:cubicBezTo>
                  <a:cubicBezTo>
                    <a:pt x="167" y="22"/>
                    <a:pt x="167" y="20"/>
                    <a:pt x="175" y="19"/>
                  </a:cubicBezTo>
                  <a:cubicBezTo>
                    <a:pt x="192" y="16"/>
                    <a:pt x="192" y="16"/>
                    <a:pt x="175" y="16"/>
                  </a:cubicBezTo>
                  <a:cubicBezTo>
                    <a:pt x="166" y="15"/>
                    <a:pt x="166" y="15"/>
                    <a:pt x="174" y="10"/>
                  </a:cubicBezTo>
                  <a:cubicBezTo>
                    <a:pt x="182" y="5"/>
                    <a:pt x="182" y="5"/>
                    <a:pt x="174" y="4"/>
                  </a:cubicBezTo>
                  <a:cubicBezTo>
                    <a:pt x="157" y="7"/>
                    <a:pt x="148" y="9"/>
                    <a:pt x="148" y="11"/>
                  </a:cubicBezTo>
                  <a:cubicBezTo>
                    <a:pt x="149" y="13"/>
                    <a:pt x="149" y="13"/>
                    <a:pt x="140" y="14"/>
                  </a:cubicBezTo>
                  <a:lnTo>
                    <a:pt x="140" y="10"/>
                  </a:lnTo>
                  <a:cubicBezTo>
                    <a:pt x="139" y="7"/>
                    <a:pt x="139" y="5"/>
                    <a:pt x="130" y="2"/>
                  </a:cubicBezTo>
                  <a:cubicBezTo>
                    <a:pt x="127" y="1"/>
                    <a:pt x="123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6" name="Google Shape;9016;p33"/>
            <p:cNvSpPr/>
            <p:nvPr/>
          </p:nvSpPr>
          <p:spPr>
            <a:xfrm>
              <a:off x="1998151" y="2568060"/>
              <a:ext cx="55840" cy="199885"/>
            </a:xfrm>
            <a:custGeom>
              <a:avLst/>
              <a:gdLst/>
              <a:ahLst/>
              <a:cxnLst/>
              <a:rect l="l" t="t" r="r" b="b"/>
              <a:pathLst>
                <a:path w="559" h="2001" extrusionOk="0">
                  <a:moveTo>
                    <a:pt x="139" y="40"/>
                  </a:moveTo>
                  <a:cubicBezTo>
                    <a:pt x="143" y="40"/>
                    <a:pt x="143" y="42"/>
                    <a:pt x="144" y="43"/>
                  </a:cubicBezTo>
                  <a:cubicBezTo>
                    <a:pt x="144" y="46"/>
                    <a:pt x="144" y="46"/>
                    <a:pt x="136" y="47"/>
                  </a:cubicBezTo>
                  <a:cubicBezTo>
                    <a:pt x="136" y="47"/>
                    <a:pt x="127" y="47"/>
                    <a:pt x="126" y="43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7" y="59"/>
                  </a:moveTo>
                  <a:cubicBezTo>
                    <a:pt x="12" y="59"/>
                    <a:pt x="6" y="59"/>
                    <a:pt x="1" y="60"/>
                  </a:cubicBezTo>
                  <a:lnTo>
                    <a:pt x="1" y="62"/>
                  </a:lnTo>
                  <a:cubicBezTo>
                    <a:pt x="1" y="63"/>
                    <a:pt x="2" y="64"/>
                    <a:pt x="5" y="64"/>
                  </a:cubicBezTo>
                  <a:cubicBezTo>
                    <a:pt x="8" y="64"/>
                    <a:pt x="13" y="63"/>
                    <a:pt x="17" y="62"/>
                  </a:cubicBezTo>
                  <a:lnTo>
                    <a:pt x="17" y="59"/>
                  </a:lnTo>
                  <a:close/>
                  <a:moveTo>
                    <a:pt x="191" y="66"/>
                  </a:moveTo>
                  <a:lnTo>
                    <a:pt x="182" y="70"/>
                  </a:lnTo>
                  <a:lnTo>
                    <a:pt x="183" y="73"/>
                  </a:lnTo>
                  <a:cubicBezTo>
                    <a:pt x="191" y="70"/>
                    <a:pt x="191" y="70"/>
                    <a:pt x="191" y="68"/>
                  </a:cubicBezTo>
                  <a:lnTo>
                    <a:pt x="191" y="66"/>
                  </a:lnTo>
                  <a:close/>
                  <a:moveTo>
                    <a:pt x="146" y="66"/>
                  </a:moveTo>
                  <a:cubicBezTo>
                    <a:pt x="148" y="66"/>
                    <a:pt x="148" y="67"/>
                    <a:pt x="149" y="69"/>
                  </a:cubicBezTo>
                  <a:cubicBezTo>
                    <a:pt x="149" y="71"/>
                    <a:pt x="149" y="74"/>
                    <a:pt x="141" y="75"/>
                  </a:cubicBezTo>
                  <a:lnTo>
                    <a:pt x="140" y="73"/>
                  </a:lnTo>
                  <a:cubicBezTo>
                    <a:pt x="144" y="72"/>
                    <a:pt x="144" y="72"/>
                    <a:pt x="143" y="72"/>
                  </a:cubicBezTo>
                  <a:cubicBezTo>
                    <a:pt x="141" y="72"/>
                    <a:pt x="136" y="72"/>
                    <a:pt x="132" y="75"/>
                  </a:cubicBezTo>
                  <a:lnTo>
                    <a:pt x="115" y="78"/>
                  </a:lnTo>
                  <a:cubicBezTo>
                    <a:pt x="115" y="76"/>
                    <a:pt x="123" y="71"/>
                    <a:pt x="131" y="70"/>
                  </a:cubicBezTo>
                  <a:cubicBezTo>
                    <a:pt x="140" y="67"/>
                    <a:pt x="144" y="66"/>
                    <a:pt x="146" y="66"/>
                  </a:cubicBezTo>
                  <a:close/>
                  <a:moveTo>
                    <a:pt x="133" y="206"/>
                  </a:moveTo>
                  <a:cubicBezTo>
                    <a:pt x="140" y="206"/>
                    <a:pt x="145" y="209"/>
                    <a:pt x="145" y="211"/>
                  </a:cubicBezTo>
                  <a:cubicBezTo>
                    <a:pt x="145" y="212"/>
                    <a:pt x="142" y="213"/>
                    <a:pt x="138" y="213"/>
                  </a:cubicBezTo>
                  <a:cubicBezTo>
                    <a:pt x="135" y="213"/>
                    <a:pt x="132" y="213"/>
                    <a:pt x="128" y="212"/>
                  </a:cubicBezTo>
                  <a:lnTo>
                    <a:pt x="127" y="207"/>
                  </a:lnTo>
                  <a:cubicBezTo>
                    <a:pt x="129" y="207"/>
                    <a:pt x="131" y="206"/>
                    <a:pt x="133" y="206"/>
                  </a:cubicBezTo>
                  <a:close/>
                  <a:moveTo>
                    <a:pt x="129" y="222"/>
                  </a:moveTo>
                  <a:cubicBezTo>
                    <a:pt x="127" y="222"/>
                    <a:pt x="124" y="222"/>
                    <a:pt x="122" y="223"/>
                  </a:cubicBezTo>
                  <a:cubicBezTo>
                    <a:pt x="113" y="224"/>
                    <a:pt x="113" y="226"/>
                    <a:pt x="114" y="231"/>
                  </a:cubicBezTo>
                  <a:cubicBezTo>
                    <a:pt x="115" y="234"/>
                    <a:pt x="123" y="234"/>
                    <a:pt x="123" y="234"/>
                  </a:cubicBezTo>
                  <a:cubicBezTo>
                    <a:pt x="132" y="233"/>
                    <a:pt x="131" y="231"/>
                    <a:pt x="131" y="228"/>
                  </a:cubicBezTo>
                  <a:cubicBezTo>
                    <a:pt x="136" y="224"/>
                    <a:pt x="133" y="222"/>
                    <a:pt x="129" y="222"/>
                  </a:cubicBezTo>
                  <a:close/>
                  <a:moveTo>
                    <a:pt x="200" y="312"/>
                  </a:moveTo>
                  <a:cubicBezTo>
                    <a:pt x="205" y="312"/>
                    <a:pt x="205" y="314"/>
                    <a:pt x="206" y="316"/>
                  </a:cubicBezTo>
                  <a:lnTo>
                    <a:pt x="197" y="318"/>
                  </a:lnTo>
                  <a:lnTo>
                    <a:pt x="188" y="317"/>
                  </a:lnTo>
                  <a:lnTo>
                    <a:pt x="197" y="313"/>
                  </a:lnTo>
                  <a:cubicBezTo>
                    <a:pt x="198" y="312"/>
                    <a:pt x="199" y="312"/>
                    <a:pt x="200" y="312"/>
                  </a:cubicBezTo>
                  <a:close/>
                  <a:moveTo>
                    <a:pt x="155" y="328"/>
                  </a:moveTo>
                  <a:lnTo>
                    <a:pt x="173" y="329"/>
                  </a:lnTo>
                  <a:cubicBezTo>
                    <a:pt x="199" y="329"/>
                    <a:pt x="199" y="329"/>
                    <a:pt x="182" y="333"/>
                  </a:cubicBezTo>
                  <a:cubicBezTo>
                    <a:pt x="178" y="334"/>
                    <a:pt x="174" y="334"/>
                    <a:pt x="170" y="334"/>
                  </a:cubicBezTo>
                  <a:cubicBezTo>
                    <a:pt x="165" y="334"/>
                    <a:pt x="161" y="334"/>
                    <a:pt x="156" y="333"/>
                  </a:cubicBezTo>
                  <a:lnTo>
                    <a:pt x="155" y="328"/>
                  </a:lnTo>
                  <a:close/>
                  <a:moveTo>
                    <a:pt x="224" y="377"/>
                  </a:moveTo>
                  <a:cubicBezTo>
                    <a:pt x="233" y="379"/>
                    <a:pt x="233" y="379"/>
                    <a:pt x="216" y="380"/>
                  </a:cubicBezTo>
                  <a:lnTo>
                    <a:pt x="198" y="379"/>
                  </a:lnTo>
                  <a:cubicBezTo>
                    <a:pt x="198" y="377"/>
                    <a:pt x="207" y="377"/>
                    <a:pt x="224" y="377"/>
                  </a:cubicBezTo>
                  <a:close/>
                  <a:moveTo>
                    <a:pt x="193" y="401"/>
                  </a:moveTo>
                  <a:lnTo>
                    <a:pt x="193" y="403"/>
                  </a:lnTo>
                  <a:cubicBezTo>
                    <a:pt x="189" y="405"/>
                    <a:pt x="183" y="406"/>
                    <a:pt x="180" y="406"/>
                  </a:cubicBezTo>
                  <a:cubicBezTo>
                    <a:pt x="178" y="406"/>
                    <a:pt x="177" y="405"/>
                    <a:pt x="177" y="405"/>
                  </a:cubicBezTo>
                  <a:lnTo>
                    <a:pt x="177" y="402"/>
                  </a:lnTo>
                  <a:cubicBezTo>
                    <a:pt x="182" y="401"/>
                    <a:pt x="188" y="401"/>
                    <a:pt x="193" y="401"/>
                  </a:cubicBezTo>
                  <a:close/>
                  <a:moveTo>
                    <a:pt x="265" y="419"/>
                  </a:moveTo>
                  <a:lnTo>
                    <a:pt x="265" y="419"/>
                  </a:lnTo>
                  <a:cubicBezTo>
                    <a:pt x="257" y="421"/>
                    <a:pt x="248" y="423"/>
                    <a:pt x="248" y="423"/>
                  </a:cubicBezTo>
                  <a:cubicBezTo>
                    <a:pt x="246" y="423"/>
                    <a:pt x="245" y="423"/>
                    <a:pt x="245" y="423"/>
                  </a:cubicBezTo>
                  <a:cubicBezTo>
                    <a:pt x="245" y="423"/>
                    <a:pt x="251" y="422"/>
                    <a:pt x="257" y="421"/>
                  </a:cubicBezTo>
                  <a:lnTo>
                    <a:pt x="265" y="419"/>
                  </a:lnTo>
                  <a:close/>
                  <a:moveTo>
                    <a:pt x="169" y="452"/>
                  </a:moveTo>
                  <a:cubicBezTo>
                    <a:pt x="171" y="452"/>
                    <a:pt x="176" y="453"/>
                    <a:pt x="177" y="455"/>
                  </a:cubicBezTo>
                  <a:lnTo>
                    <a:pt x="168" y="457"/>
                  </a:lnTo>
                  <a:cubicBezTo>
                    <a:pt x="168" y="455"/>
                    <a:pt x="159" y="454"/>
                    <a:pt x="168" y="453"/>
                  </a:cubicBezTo>
                  <a:cubicBezTo>
                    <a:pt x="167" y="452"/>
                    <a:pt x="168" y="452"/>
                    <a:pt x="169" y="452"/>
                  </a:cubicBezTo>
                  <a:close/>
                  <a:moveTo>
                    <a:pt x="225" y="462"/>
                  </a:moveTo>
                  <a:cubicBezTo>
                    <a:pt x="228" y="462"/>
                    <a:pt x="229" y="462"/>
                    <a:pt x="229" y="463"/>
                  </a:cubicBezTo>
                  <a:cubicBezTo>
                    <a:pt x="238" y="463"/>
                    <a:pt x="230" y="467"/>
                    <a:pt x="213" y="469"/>
                  </a:cubicBezTo>
                  <a:cubicBezTo>
                    <a:pt x="213" y="466"/>
                    <a:pt x="213" y="466"/>
                    <a:pt x="213" y="463"/>
                  </a:cubicBezTo>
                  <a:cubicBezTo>
                    <a:pt x="217" y="462"/>
                    <a:pt x="222" y="462"/>
                    <a:pt x="225" y="462"/>
                  </a:cubicBezTo>
                  <a:close/>
                  <a:moveTo>
                    <a:pt x="233" y="482"/>
                  </a:moveTo>
                  <a:lnTo>
                    <a:pt x="233" y="484"/>
                  </a:lnTo>
                  <a:cubicBezTo>
                    <a:pt x="233" y="486"/>
                    <a:pt x="233" y="486"/>
                    <a:pt x="225" y="488"/>
                  </a:cubicBezTo>
                  <a:lnTo>
                    <a:pt x="225" y="485"/>
                  </a:lnTo>
                  <a:lnTo>
                    <a:pt x="233" y="482"/>
                  </a:lnTo>
                  <a:close/>
                  <a:moveTo>
                    <a:pt x="262" y="503"/>
                  </a:moveTo>
                  <a:cubicBezTo>
                    <a:pt x="256" y="504"/>
                    <a:pt x="251" y="506"/>
                    <a:pt x="245" y="508"/>
                  </a:cubicBezTo>
                  <a:cubicBezTo>
                    <a:pt x="246" y="509"/>
                    <a:pt x="247" y="510"/>
                    <a:pt x="249" y="510"/>
                  </a:cubicBezTo>
                  <a:cubicBezTo>
                    <a:pt x="251" y="510"/>
                    <a:pt x="254" y="509"/>
                    <a:pt x="254" y="509"/>
                  </a:cubicBezTo>
                  <a:cubicBezTo>
                    <a:pt x="254" y="509"/>
                    <a:pt x="263" y="508"/>
                    <a:pt x="262" y="506"/>
                  </a:cubicBezTo>
                  <a:lnTo>
                    <a:pt x="262" y="503"/>
                  </a:lnTo>
                  <a:close/>
                  <a:moveTo>
                    <a:pt x="210" y="528"/>
                  </a:moveTo>
                  <a:cubicBezTo>
                    <a:pt x="214" y="528"/>
                    <a:pt x="214" y="529"/>
                    <a:pt x="214" y="529"/>
                  </a:cubicBezTo>
                  <a:cubicBezTo>
                    <a:pt x="215" y="531"/>
                    <a:pt x="215" y="534"/>
                    <a:pt x="207" y="535"/>
                  </a:cubicBezTo>
                  <a:cubicBezTo>
                    <a:pt x="207" y="535"/>
                    <a:pt x="203" y="536"/>
                    <a:pt x="200" y="536"/>
                  </a:cubicBezTo>
                  <a:cubicBezTo>
                    <a:pt x="199" y="536"/>
                    <a:pt x="198" y="535"/>
                    <a:pt x="198" y="535"/>
                  </a:cubicBezTo>
                  <a:cubicBezTo>
                    <a:pt x="198" y="532"/>
                    <a:pt x="206" y="528"/>
                    <a:pt x="206" y="528"/>
                  </a:cubicBezTo>
                  <a:cubicBezTo>
                    <a:pt x="207" y="528"/>
                    <a:pt x="209" y="528"/>
                    <a:pt x="210" y="528"/>
                  </a:cubicBezTo>
                  <a:close/>
                  <a:moveTo>
                    <a:pt x="326" y="533"/>
                  </a:moveTo>
                  <a:cubicBezTo>
                    <a:pt x="325" y="533"/>
                    <a:pt x="323" y="534"/>
                    <a:pt x="319" y="536"/>
                  </a:cubicBezTo>
                  <a:cubicBezTo>
                    <a:pt x="319" y="538"/>
                    <a:pt x="319" y="540"/>
                    <a:pt x="319" y="540"/>
                  </a:cubicBezTo>
                  <a:cubicBezTo>
                    <a:pt x="328" y="539"/>
                    <a:pt x="328" y="539"/>
                    <a:pt x="328" y="537"/>
                  </a:cubicBezTo>
                  <a:cubicBezTo>
                    <a:pt x="327" y="535"/>
                    <a:pt x="327" y="533"/>
                    <a:pt x="326" y="533"/>
                  </a:cubicBezTo>
                  <a:close/>
                  <a:moveTo>
                    <a:pt x="219" y="570"/>
                  </a:moveTo>
                  <a:cubicBezTo>
                    <a:pt x="221" y="570"/>
                    <a:pt x="221" y="571"/>
                    <a:pt x="222" y="574"/>
                  </a:cubicBezTo>
                  <a:cubicBezTo>
                    <a:pt x="222" y="576"/>
                    <a:pt x="214" y="577"/>
                    <a:pt x="214" y="577"/>
                  </a:cubicBezTo>
                  <a:cubicBezTo>
                    <a:pt x="212" y="578"/>
                    <a:pt x="211" y="578"/>
                    <a:pt x="210" y="578"/>
                  </a:cubicBezTo>
                  <a:cubicBezTo>
                    <a:pt x="208" y="578"/>
                    <a:pt x="213" y="575"/>
                    <a:pt x="213" y="573"/>
                  </a:cubicBezTo>
                  <a:cubicBezTo>
                    <a:pt x="216" y="571"/>
                    <a:pt x="218" y="570"/>
                    <a:pt x="219" y="570"/>
                  </a:cubicBezTo>
                  <a:close/>
                  <a:moveTo>
                    <a:pt x="52" y="591"/>
                  </a:moveTo>
                  <a:cubicBezTo>
                    <a:pt x="47" y="591"/>
                    <a:pt x="40" y="591"/>
                    <a:pt x="34" y="592"/>
                  </a:cubicBezTo>
                  <a:cubicBezTo>
                    <a:pt x="26" y="593"/>
                    <a:pt x="26" y="595"/>
                    <a:pt x="44" y="595"/>
                  </a:cubicBezTo>
                  <a:cubicBezTo>
                    <a:pt x="52" y="593"/>
                    <a:pt x="52" y="593"/>
                    <a:pt x="52" y="591"/>
                  </a:cubicBezTo>
                  <a:close/>
                  <a:moveTo>
                    <a:pt x="294" y="599"/>
                  </a:moveTo>
                  <a:cubicBezTo>
                    <a:pt x="294" y="599"/>
                    <a:pt x="294" y="600"/>
                    <a:pt x="294" y="600"/>
                  </a:cubicBezTo>
                  <a:cubicBezTo>
                    <a:pt x="294" y="600"/>
                    <a:pt x="294" y="599"/>
                    <a:pt x="294" y="599"/>
                  </a:cubicBezTo>
                  <a:cubicBezTo>
                    <a:pt x="294" y="599"/>
                    <a:pt x="294" y="599"/>
                    <a:pt x="294" y="599"/>
                  </a:cubicBezTo>
                  <a:close/>
                  <a:moveTo>
                    <a:pt x="249" y="608"/>
                  </a:moveTo>
                  <a:cubicBezTo>
                    <a:pt x="252" y="608"/>
                    <a:pt x="249" y="610"/>
                    <a:pt x="237" y="614"/>
                  </a:cubicBezTo>
                  <a:cubicBezTo>
                    <a:pt x="233" y="615"/>
                    <a:pt x="231" y="616"/>
                    <a:pt x="230" y="616"/>
                  </a:cubicBezTo>
                  <a:cubicBezTo>
                    <a:pt x="228" y="616"/>
                    <a:pt x="228" y="615"/>
                    <a:pt x="228" y="613"/>
                  </a:cubicBezTo>
                  <a:cubicBezTo>
                    <a:pt x="233" y="611"/>
                    <a:pt x="238" y="610"/>
                    <a:pt x="244" y="609"/>
                  </a:cubicBezTo>
                  <a:cubicBezTo>
                    <a:pt x="246" y="608"/>
                    <a:pt x="248" y="608"/>
                    <a:pt x="249" y="608"/>
                  </a:cubicBezTo>
                  <a:close/>
                  <a:moveTo>
                    <a:pt x="247" y="627"/>
                  </a:moveTo>
                  <a:lnTo>
                    <a:pt x="247" y="630"/>
                  </a:lnTo>
                  <a:cubicBezTo>
                    <a:pt x="243" y="631"/>
                    <a:pt x="238" y="631"/>
                    <a:pt x="235" y="631"/>
                  </a:cubicBezTo>
                  <a:cubicBezTo>
                    <a:pt x="232" y="631"/>
                    <a:pt x="230" y="631"/>
                    <a:pt x="230" y="630"/>
                  </a:cubicBezTo>
                  <a:lnTo>
                    <a:pt x="238" y="627"/>
                  </a:lnTo>
                  <a:close/>
                  <a:moveTo>
                    <a:pt x="247" y="783"/>
                  </a:moveTo>
                  <a:lnTo>
                    <a:pt x="255" y="784"/>
                  </a:lnTo>
                  <a:lnTo>
                    <a:pt x="256" y="786"/>
                  </a:lnTo>
                  <a:cubicBezTo>
                    <a:pt x="251" y="787"/>
                    <a:pt x="246" y="788"/>
                    <a:pt x="242" y="788"/>
                  </a:cubicBezTo>
                  <a:cubicBezTo>
                    <a:pt x="240" y="788"/>
                    <a:pt x="239" y="788"/>
                    <a:pt x="238" y="787"/>
                  </a:cubicBezTo>
                  <a:lnTo>
                    <a:pt x="247" y="783"/>
                  </a:lnTo>
                  <a:close/>
                  <a:moveTo>
                    <a:pt x="273" y="839"/>
                  </a:moveTo>
                  <a:cubicBezTo>
                    <a:pt x="273" y="841"/>
                    <a:pt x="273" y="841"/>
                    <a:pt x="265" y="843"/>
                  </a:cubicBezTo>
                  <a:cubicBezTo>
                    <a:pt x="262" y="844"/>
                    <a:pt x="260" y="844"/>
                    <a:pt x="257" y="844"/>
                  </a:cubicBezTo>
                  <a:cubicBezTo>
                    <a:pt x="254" y="844"/>
                    <a:pt x="251" y="844"/>
                    <a:pt x="248" y="843"/>
                  </a:cubicBezTo>
                  <a:cubicBezTo>
                    <a:pt x="247" y="841"/>
                    <a:pt x="265" y="841"/>
                    <a:pt x="273" y="839"/>
                  </a:cubicBezTo>
                  <a:close/>
                  <a:moveTo>
                    <a:pt x="338" y="868"/>
                  </a:moveTo>
                  <a:lnTo>
                    <a:pt x="338" y="870"/>
                  </a:lnTo>
                  <a:cubicBezTo>
                    <a:pt x="333" y="872"/>
                    <a:pt x="328" y="872"/>
                    <a:pt x="325" y="872"/>
                  </a:cubicBezTo>
                  <a:cubicBezTo>
                    <a:pt x="323" y="872"/>
                    <a:pt x="322" y="872"/>
                    <a:pt x="321" y="871"/>
                  </a:cubicBezTo>
                  <a:lnTo>
                    <a:pt x="321" y="869"/>
                  </a:lnTo>
                  <a:cubicBezTo>
                    <a:pt x="327" y="868"/>
                    <a:pt x="333" y="868"/>
                    <a:pt x="338" y="868"/>
                  </a:cubicBezTo>
                  <a:close/>
                  <a:moveTo>
                    <a:pt x="284" y="907"/>
                  </a:moveTo>
                  <a:lnTo>
                    <a:pt x="293" y="908"/>
                  </a:lnTo>
                  <a:lnTo>
                    <a:pt x="293" y="911"/>
                  </a:lnTo>
                  <a:cubicBezTo>
                    <a:pt x="288" y="911"/>
                    <a:pt x="282" y="913"/>
                    <a:pt x="279" y="913"/>
                  </a:cubicBezTo>
                  <a:cubicBezTo>
                    <a:pt x="277" y="913"/>
                    <a:pt x="276" y="912"/>
                    <a:pt x="276" y="912"/>
                  </a:cubicBezTo>
                  <a:lnTo>
                    <a:pt x="284" y="907"/>
                  </a:lnTo>
                  <a:close/>
                  <a:moveTo>
                    <a:pt x="315" y="1072"/>
                  </a:moveTo>
                  <a:cubicBezTo>
                    <a:pt x="318" y="1072"/>
                    <a:pt x="320" y="1072"/>
                    <a:pt x="320" y="1073"/>
                  </a:cubicBezTo>
                  <a:cubicBezTo>
                    <a:pt x="320" y="1079"/>
                    <a:pt x="320" y="1079"/>
                    <a:pt x="312" y="1080"/>
                  </a:cubicBezTo>
                  <a:cubicBezTo>
                    <a:pt x="311" y="1080"/>
                    <a:pt x="311" y="1080"/>
                    <a:pt x="310" y="1080"/>
                  </a:cubicBezTo>
                  <a:cubicBezTo>
                    <a:pt x="303" y="1080"/>
                    <a:pt x="303" y="1076"/>
                    <a:pt x="302" y="1074"/>
                  </a:cubicBezTo>
                  <a:cubicBezTo>
                    <a:pt x="307" y="1072"/>
                    <a:pt x="312" y="1072"/>
                    <a:pt x="315" y="1072"/>
                  </a:cubicBezTo>
                  <a:close/>
                  <a:moveTo>
                    <a:pt x="344" y="1169"/>
                  </a:moveTo>
                  <a:lnTo>
                    <a:pt x="345" y="1171"/>
                  </a:lnTo>
                  <a:cubicBezTo>
                    <a:pt x="339" y="1172"/>
                    <a:pt x="334" y="1173"/>
                    <a:pt x="331" y="1173"/>
                  </a:cubicBezTo>
                  <a:cubicBezTo>
                    <a:pt x="329" y="1173"/>
                    <a:pt x="327" y="1173"/>
                    <a:pt x="327" y="1172"/>
                  </a:cubicBezTo>
                  <a:lnTo>
                    <a:pt x="327" y="1170"/>
                  </a:lnTo>
                  <a:cubicBezTo>
                    <a:pt x="333" y="1169"/>
                    <a:pt x="338" y="1169"/>
                    <a:pt x="344" y="1169"/>
                  </a:cubicBezTo>
                  <a:close/>
                  <a:moveTo>
                    <a:pt x="413" y="1251"/>
                  </a:moveTo>
                  <a:cubicBezTo>
                    <a:pt x="412" y="1251"/>
                    <a:pt x="410" y="1251"/>
                    <a:pt x="407" y="1252"/>
                  </a:cubicBezTo>
                  <a:lnTo>
                    <a:pt x="407" y="1252"/>
                  </a:lnTo>
                  <a:cubicBezTo>
                    <a:pt x="408" y="1252"/>
                    <a:pt x="408" y="1252"/>
                    <a:pt x="409" y="1252"/>
                  </a:cubicBezTo>
                  <a:cubicBezTo>
                    <a:pt x="412" y="1251"/>
                    <a:pt x="413" y="1251"/>
                    <a:pt x="413" y="1251"/>
                  </a:cubicBezTo>
                  <a:close/>
                  <a:moveTo>
                    <a:pt x="422" y="1357"/>
                  </a:moveTo>
                  <a:cubicBezTo>
                    <a:pt x="426" y="1357"/>
                    <a:pt x="427" y="1358"/>
                    <a:pt x="427" y="1358"/>
                  </a:cubicBezTo>
                  <a:cubicBezTo>
                    <a:pt x="427" y="1360"/>
                    <a:pt x="427" y="1360"/>
                    <a:pt x="419" y="1361"/>
                  </a:cubicBezTo>
                  <a:cubicBezTo>
                    <a:pt x="419" y="1361"/>
                    <a:pt x="416" y="1362"/>
                    <a:pt x="414" y="1362"/>
                  </a:cubicBezTo>
                  <a:cubicBezTo>
                    <a:pt x="412" y="1362"/>
                    <a:pt x="410" y="1362"/>
                    <a:pt x="410" y="1360"/>
                  </a:cubicBezTo>
                  <a:lnTo>
                    <a:pt x="418" y="1357"/>
                  </a:lnTo>
                  <a:cubicBezTo>
                    <a:pt x="419" y="1357"/>
                    <a:pt x="421" y="1357"/>
                    <a:pt x="422" y="1357"/>
                  </a:cubicBezTo>
                  <a:close/>
                  <a:moveTo>
                    <a:pt x="439" y="1384"/>
                  </a:moveTo>
                  <a:lnTo>
                    <a:pt x="440" y="1387"/>
                  </a:lnTo>
                  <a:cubicBezTo>
                    <a:pt x="435" y="1388"/>
                    <a:pt x="430" y="1389"/>
                    <a:pt x="427" y="1389"/>
                  </a:cubicBezTo>
                  <a:cubicBezTo>
                    <a:pt x="424" y="1389"/>
                    <a:pt x="423" y="1388"/>
                    <a:pt x="422" y="1387"/>
                  </a:cubicBezTo>
                  <a:lnTo>
                    <a:pt x="431" y="1384"/>
                  </a:lnTo>
                  <a:close/>
                  <a:moveTo>
                    <a:pt x="378" y="1411"/>
                  </a:moveTo>
                  <a:cubicBezTo>
                    <a:pt x="379" y="1411"/>
                    <a:pt x="381" y="1412"/>
                    <a:pt x="383" y="1412"/>
                  </a:cubicBezTo>
                  <a:cubicBezTo>
                    <a:pt x="392" y="1413"/>
                    <a:pt x="393" y="1415"/>
                    <a:pt x="384" y="1416"/>
                  </a:cubicBezTo>
                  <a:cubicBezTo>
                    <a:pt x="380" y="1418"/>
                    <a:pt x="378" y="1418"/>
                    <a:pt x="377" y="1418"/>
                  </a:cubicBezTo>
                  <a:cubicBezTo>
                    <a:pt x="376" y="1418"/>
                    <a:pt x="376" y="1418"/>
                    <a:pt x="375" y="1416"/>
                  </a:cubicBezTo>
                  <a:cubicBezTo>
                    <a:pt x="375" y="1413"/>
                    <a:pt x="375" y="1411"/>
                    <a:pt x="378" y="1411"/>
                  </a:cubicBezTo>
                  <a:close/>
                  <a:moveTo>
                    <a:pt x="386" y="1429"/>
                  </a:moveTo>
                  <a:lnTo>
                    <a:pt x="386" y="1431"/>
                  </a:lnTo>
                  <a:cubicBezTo>
                    <a:pt x="388" y="1433"/>
                    <a:pt x="388" y="1433"/>
                    <a:pt x="379" y="1434"/>
                  </a:cubicBezTo>
                  <a:lnTo>
                    <a:pt x="379" y="1432"/>
                  </a:lnTo>
                  <a:lnTo>
                    <a:pt x="386" y="1429"/>
                  </a:lnTo>
                  <a:close/>
                  <a:moveTo>
                    <a:pt x="373" y="1450"/>
                  </a:moveTo>
                  <a:cubicBezTo>
                    <a:pt x="373" y="1451"/>
                    <a:pt x="374" y="1451"/>
                    <a:pt x="375" y="1451"/>
                  </a:cubicBezTo>
                  <a:cubicBezTo>
                    <a:pt x="377" y="1451"/>
                    <a:pt x="377" y="1451"/>
                    <a:pt x="373" y="1450"/>
                  </a:cubicBezTo>
                  <a:close/>
                  <a:moveTo>
                    <a:pt x="390" y="1452"/>
                  </a:moveTo>
                  <a:lnTo>
                    <a:pt x="391" y="1455"/>
                  </a:lnTo>
                  <a:cubicBezTo>
                    <a:pt x="391" y="1457"/>
                    <a:pt x="391" y="1457"/>
                    <a:pt x="383" y="1458"/>
                  </a:cubicBezTo>
                  <a:lnTo>
                    <a:pt x="382" y="1456"/>
                  </a:lnTo>
                  <a:lnTo>
                    <a:pt x="390" y="1452"/>
                  </a:lnTo>
                  <a:close/>
                  <a:moveTo>
                    <a:pt x="411" y="1473"/>
                  </a:moveTo>
                  <a:lnTo>
                    <a:pt x="411" y="1475"/>
                  </a:lnTo>
                  <a:cubicBezTo>
                    <a:pt x="411" y="1477"/>
                    <a:pt x="403" y="1479"/>
                    <a:pt x="403" y="1479"/>
                  </a:cubicBezTo>
                  <a:cubicBezTo>
                    <a:pt x="403" y="1479"/>
                    <a:pt x="401" y="1480"/>
                    <a:pt x="399" y="1480"/>
                  </a:cubicBezTo>
                  <a:cubicBezTo>
                    <a:pt x="397" y="1480"/>
                    <a:pt x="394" y="1479"/>
                    <a:pt x="394" y="1478"/>
                  </a:cubicBezTo>
                  <a:cubicBezTo>
                    <a:pt x="400" y="1476"/>
                    <a:pt x="405" y="1474"/>
                    <a:pt x="411" y="1473"/>
                  </a:cubicBezTo>
                  <a:close/>
                  <a:moveTo>
                    <a:pt x="418" y="1569"/>
                  </a:moveTo>
                  <a:cubicBezTo>
                    <a:pt x="427" y="1569"/>
                    <a:pt x="436" y="1570"/>
                    <a:pt x="427" y="1572"/>
                  </a:cubicBezTo>
                  <a:cubicBezTo>
                    <a:pt x="423" y="1572"/>
                    <a:pt x="419" y="1573"/>
                    <a:pt x="416" y="1573"/>
                  </a:cubicBezTo>
                  <a:cubicBezTo>
                    <a:pt x="414" y="1573"/>
                    <a:pt x="412" y="1573"/>
                    <a:pt x="410" y="1572"/>
                  </a:cubicBezTo>
                  <a:cubicBezTo>
                    <a:pt x="410" y="1572"/>
                    <a:pt x="401" y="1572"/>
                    <a:pt x="409" y="1570"/>
                  </a:cubicBezTo>
                  <a:lnTo>
                    <a:pt x="418" y="1569"/>
                  </a:lnTo>
                  <a:close/>
                  <a:moveTo>
                    <a:pt x="464" y="1642"/>
                  </a:moveTo>
                  <a:cubicBezTo>
                    <a:pt x="467" y="1642"/>
                    <a:pt x="470" y="1642"/>
                    <a:pt x="473" y="1643"/>
                  </a:cubicBezTo>
                  <a:cubicBezTo>
                    <a:pt x="474" y="1645"/>
                    <a:pt x="474" y="1645"/>
                    <a:pt x="465" y="1648"/>
                  </a:cubicBezTo>
                  <a:cubicBezTo>
                    <a:pt x="462" y="1648"/>
                    <a:pt x="459" y="1648"/>
                    <a:pt x="456" y="1648"/>
                  </a:cubicBezTo>
                  <a:cubicBezTo>
                    <a:pt x="452" y="1648"/>
                    <a:pt x="448" y="1647"/>
                    <a:pt x="447" y="1645"/>
                  </a:cubicBezTo>
                  <a:cubicBezTo>
                    <a:pt x="447" y="1644"/>
                    <a:pt x="455" y="1642"/>
                    <a:pt x="464" y="1642"/>
                  </a:cubicBezTo>
                  <a:close/>
                  <a:moveTo>
                    <a:pt x="531" y="1972"/>
                  </a:moveTo>
                  <a:cubicBezTo>
                    <a:pt x="533" y="1972"/>
                    <a:pt x="535" y="1972"/>
                    <a:pt x="536" y="1973"/>
                  </a:cubicBezTo>
                  <a:cubicBezTo>
                    <a:pt x="548" y="1974"/>
                    <a:pt x="542" y="1976"/>
                    <a:pt x="530" y="1976"/>
                  </a:cubicBezTo>
                  <a:cubicBezTo>
                    <a:pt x="527" y="1976"/>
                    <a:pt x="523" y="1976"/>
                    <a:pt x="519" y="1975"/>
                  </a:cubicBezTo>
                  <a:cubicBezTo>
                    <a:pt x="512" y="1975"/>
                    <a:pt x="508" y="1976"/>
                    <a:pt x="506" y="1976"/>
                  </a:cubicBezTo>
                  <a:cubicBezTo>
                    <a:pt x="503" y="1976"/>
                    <a:pt x="507" y="1975"/>
                    <a:pt x="518" y="1973"/>
                  </a:cubicBezTo>
                  <a:cubicBezTo>
                    <a:pt x="523" y="1972"/>
                    <a:pt x="528" y="1972"/>
                    <a:pt x="531" y="1972"/>
                  </a:cubicBezTo>
                  <a:close/>
                  <a:moveTo>
                    <a:pt x="119" y="0"/>
                  </a:moveTo>
                  <a:cubicBezTo>
                    <a:pt x="112" y="0"/>
                    <a:pt x="105" y="3"/>
                    <a:pt x="112" y="5"/>
                  </a:cubicBezTo>
                  <a:lnTo>
                    <a:pt x="104" y="10"/>
                  </a:lnTo>
                  <a:cubicBezTo>
                    <a:pt x="86" y="13"/>
                    <a:pt x="81" y="16"/>
                    <a:pt x="89" y="16"/>
                  </a:cubicBezTo>
                  <a:cubicBezTo>
                    <a:pt x="92" y="16"/>
                    <a:pt x="97" y="16"/>
                    <a:pt x="105" y="14"/>
                  </a:cubicBezTo>
                  <a:cubicBezTo>
                    <a:pt x="117" y="12"/>
                    <a:pt x="123" y="11"/>
                    <a:pt x="124" y="11"/>
                  </a:cubicBezTo>
                  <a:cubicBezTo>
                    <a:pt x="126" y="11"/>
                    <a:pt x="122" y="12"/>
                    <a:pt x="114" y="14"/>
                  </a:cubicBezTo>
                  <a:cubicBezTo>
                    <a:pt x="97" y="18"/>
                    <a:pt x="97" y="20"/>
                    <a:pt x="97" y="22"/>
                  </a:cubicBezTo>
                  <a:cubicBezTo>
                    <a:pt x="98" y="25"/>
                    <a:pt x="98" y="25"/>
                    <a:pt x="89" y="27"/>
                  </a:cubicBezTo>
                  <a:cubicBezTo>
                    <a:pt x="81" y="28"/>
                    <a:pt x="73" y="32"/>
                    <a:pt x="73" y="34"/>
                  </a:cubicBezTo>
                  <a:cubicBezTo>
                    <a:pt x="73" y="36"/>
                    <a:pt x="73" y="36"/>
                    <a:pt x="75" y="36"/>
                  </a:cubicBezTo>
                  <a:cubicBezTo>
                    <a:pt x="77" y="36"/>
                    <a:pt x="79" y="36"/>
                    <a:pt x="82" y="36"/>
                  </a:cubicBezTo>
                  <a:cubicBezTo>
                    <a:pt x="85" y="34"/>
                    <a:pt x="86" y="34"/>
                    <a:pt x="87" y="34"/>
                  </a:cubicBezTo>
                  <a:cubicBezTo>
                    <a:pt x="89" y="34"/>
                    <a:pt x="87" y="37"/>
                    <a:pt x="75" y="41"/>
                  </a:cubicBezTo>
                  <a:cubicBezTo>
                    <a:pt x="70" y="44"/>
                    <a:pt x="68" y="45"/>
                    <a:pt x="70" y="45"/>
                  </a:cubicBezTo>
                  <a:cubicBezTo>
                    <a:pt x="72" y="45"/>
                    <a:pt x="76" y="44"/>
                    <a:pt x="84" y="42"/>
                  </a:cubicBezTo>
                  <a:cubicBezTo>
                    <a:pt x="88" y="41"/>
                    <a:pt x="91" y="41"/>
                    <a:pt x="93" y="41"/>
                  </a:cubicBezTo>
                  <a:cubicBezTo>
                    <a:pt x="99" y="41"/>
                    <a:pt x="97" y="45"/>
                    <a:pt x="85" y="49"/>
                  </a:cubicBezTo>
                  <a:lnTo>
                    <a:pt x="86" y="55"/>
                  </a:lnTo>
                  <a:cubicBezTo>
                    <a:pt x="86" y="55"/>
                    <a:pt x="87" y="56"/>
                    <a:pt x="88" y="56"/>
                  </a:cubicBezTo>
                  <a:cubicBezTo>
                    <a:pt x="91" y="56"/>
                    <a:pt x="96" y="54"/>
                    <a:pt x="103" y="53"/>
                  </a:cubicBezTo>
                  <a:cubicBezTo>
                    <a:pt x="110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2" y="55"/>
                  </a:cubicBezTo>
                  <a:cubicBezTo>
                    <a:pt x="106" y="57"/>
                    <a:pt x="100" y="58"/>
                    <a:pt x="95" y="59"/>
                  </a:cubicBezTo>
                  <a:cubicBezTo>
                    <a:pt x="87" y="61"/>
                    <a:pt x="87" y="64"/>
                    <a:pt x="87" y="66"/>
                  </a:cubicBezTo>
                  <a:cubicBezTo>
                    <a:pt x="88" y="68"/>
                    <a:pt x="88" y="72"/>
                    <a:pt x="94" y="72"/>
                  </a:cubicBezTo>
                  <a:cubicBezTo>
                    <a:pt x="95" y="72"/>
                    <a:pt x="96" y="72"/>
                    <a:pt x="97" y="71"/>
                  </a:cubicBezTo>
                  <a:lnTo>
                    <a:pt x="97" y="71"/>
                  </a:lnTo>
                  <a:lnTo>
                    <a:pt x="88" y="73"/>
                  </a:lnTo>
                  <a:cubicBezTo>
                    <a:pt x="89" y="74"/>
                    <a:pt x="85" y="76"/>
                    <a:pt x="85" y="76"/>
                  </a:cubicBezTo>
                  <a:cubicBezTo>
                    <a:pt x="85" y="76"/>
                    <a:pt x="87" y="75"/>
                    <a:pt x="89" y="75"/>
                  </a:cubicBezTo>
                  <a:lnTo>
                    <a:pt x="89" y="75"/>
                  </a:lnTo>
                  <a:cubicBezTo>
                    <a:pt x="89" y="75"/>
                    <a:pt x="89" y="78"/>
                    <a:pt x="81" y="84"/>
                  </a:cubicBezTo>
                  <a:cubicBezTo>
                    <a:pt x="77" y="87"/>
                    <a:pt x="80" y="90"/>
                    <a:pt x="87" y="90"/>
                  </a:cubicBezTo>
                  <a:cubicBezTo>
                    <a:pt x="92" y="90"/>
                    <a:pt x="100" y="88"/>
                    <a:pt x="107" y="84"/>
                  </a:cubicBezTo>
                  <a:cubicBezTo>
                    <a:pt x="107" y="83"/>
                    <a:pt x="107" y="82"/>
                    <a:pt x="107" y="82"/>
                  </a:cubicBezTo>
                  <a:cubicBezTo>
                    <a:pt x="107" y="82"/>
                    <a:pt x="108" y="83"/>
                    <a:pt x="108" y="86"/>
                  </a:cubicBezTo>
                  <a:cubicBezTo>
                    <a:pt x="108" y="87"/>
                    <a:pt x="110" y="87"/>
                    <a:pt x="112" y="87"/>
                  </a:cubicBezTo>
                  <a:cubicBezTo>
                    <a:pt x="114" y="87"/>
                    <a:pt x="116" y="87"/>
                    <a:pt x="116" y="87"/>
                  </a:cubicBezTo>
                  <a:cubicBezTo>
                    <a:pt x="118" y="87"/>
                    <a:pt x="119" y="87"/>
                    <a:pt x="120" y="87"/>
                  </a:cubicBezTo>
                  <a:cubicBezTo>
                    <a:pt x="125" y="87"/>
                    <a:pt x="125" y="89"/>
                    <a:pt x="125" y="90"/>
                  </a:cubicBezTo>
                  <a:lnTo>
                    <a:pt x="109" y="94"/>
                  </a:lnTo>
                  <a:cubicBezTo>
                    <a:pt x="88" y="96"/>
                    <a:pt x="79" y="100"/>
                    <a:pt x="92" y="100"/>
                  </a:cubicBezTo>
                  <a:cubicBezTo>
                    <a:pt x="94" y="100"/>
                    <a:pt x="97" y="100"/>
                    <a:pt x="101" y="99"/>
                  </a:cubicBezTo>
                  <a:lnTo>
                    <a:pt x="101" y="99"/>
                  </a:lnTo>
                  <a:lnTo>
                    <a:pt x="93" y="102"/>
                  </a:lnTo>
                  <a:cubicBezTo>
                    <a:pt x="85" y="103"/>
                    <a:pt x="85" y="105"/>
                    <a:pt x="94" y="108"/>
                  </a:cubicBezTo>
                  <a:cubicBezTo>
                    <a:pt x="94" y="109"/>
                    <a:pt x="97" y="110"/>
                    <a:pt x="102" y="110"/>
                  </a:cubicBezTo>
                  <a:cubicBezTo>
                    <a:pt x="107" y="110"/>
                    <a:pt x="115" y="109"/>
                    <a:pt x="119" y="108"/>
                  </a:cubicBezTo>
                  <a:cubicBezTo>
                    <a:pt x="121" y="108"/>
                    <a:pt x="123" y="108"/>
                    <a:pt x="124" y="108"/>
                  </a:cubicBezTo>
                  <a:cubicBezTo>
                    <a:pt x="128" y="108"/>
                    <a:pt x="128" y="110"/>
                    <a:pt x="128" y="110"/>
                  </a:cubicBezTo>
                  <a:cubicBezTo>
                    <a:pt x="130" y="112"/>
                    <a:pt x="130" y="112"/>
                    <a:pt x="121" y="113"/>
                  </a:cubicBezTo>
                  <a:cubicBezTo>
                    <a:pt x="106" y="116"/>
                    <a:pt x="105" y="120"/>
                    <a:pt x="117" y="120"/>
                  </a:cubicBezTo>
                  <a:cubicBezTo>
                    <a:pt x="118" y="120"/>
                    <a:pt x="120" y="120"/>
                    <a:pt x="122" y="120"/>
                  </a:cubicBezTo>
                  <a:lnTo>
                    <a:pt x="122" y="120"/>
                  </a:lnTo>
                  <a:lnTo>
                    <a:pt x="114" y="122"/>
                  </a:lnTo>
                  <a:cubicBezTo>
                    <a:pt x="105" y="123"/>
                    <a:pt x="97" y="127"/>
                    <a:pt x="107" y="138"/>
                  </a:cubicBezTo>
                  <a:cubicBezTo>
                    <a:pt x="109" y="147"/>
                    <a:pt x="110" y="154"/>
                    <a:pt x="101" y="156"/>
                  </a:cubicBezTo>
                  <a:cubicBezTo>
                    <a:pt x="94" y="157"/>
                    <a:pt x="112" y="163"/>
                    <a:pt x="130" y="165"/>
                  </a:cubicBezTo>
                  <a:cubicBezTo>
                    <a:pt x="121" y="167"/>
                    <a:pt x="122" y="169"/>
                    <a:pt x="122" y="173"/>
                  </a:cubicBezTo>
                  <a:cubicBezTo>
                    <a:pt x="123" y="181"/>
                    <a:pt x="123" y="181"/>
                    <a:pt x="115" y="182"/>
                  </a:cubicBezTo>
                  <a:cubicBezTo>
                    <a:pt x="97" y="184"/>
                    <a:pt x="97" y="184"/>
                    <a:pt x="115" y="185"/>
                  </a:cubicBezTo>
                  <a:cubicBezTo>
                    <a:pt x="116" y="185"/>
                    <a:pt x="117" y="185"/>
                    <a:pt x="118" y="185"/>
                  </a:cubicBezTo>
                  <a:cubicBezTo>
                    <a:pt x="131" y="185"/>
                    <a:pt x="124" y="193"/>
                    <a:pt x="108" y="196"/>
                  </a:cubicBezTo>
                  <a:cubicBezTo>
                    <a:pt x="100" y="197"/>
                    <a:pt x="100" y="199"/>
                    <a:pt x="101" y="205"/>
                  </a:cubicBezTo>
                  <a:cubicBezTo>
                    <a:pt x="109" y="205"/>
                    <a:pt x="110" y="209"/>
                    <a:pt x="112" y="215"/>
                  </a:cubicBezTo>
                  <a:cubicBezTo>
                    <a:pt x="112" y="219"/>
                    <a:pt x="113" y="221"/>
                    <a:pt x="116" y="221"/>
                  </a:cubicBezTo>
                  <a:cubicBezTo>
                    <a:pt x="118" y="221"/>
                    <a:pt x="123" y="220"/>
                    <a:pt x="130" y="218"/>
                  </a:cubicBezTo>
                  <a:cubicBezTo>
                    <a:pt x="135" y="217"/>
                    <a:pt x="139" y="217"/>
                    <a:pt x="141" y="217"/>
                  </a:cubicBezTo>
                  <a:cubicBezTo>
                    <a:pt x="146" y="217"/>
                    <a:pt x="147" y="219"/>
                    <a:pt x="147" y="223"/>
                  </a:cubicBezTo>
                  <a:cubicBezTo>
                    <a:pt x="147" y="225"/>
                    <a:pt x="147" y="227"/>
                    <a:pt x="140" y="228"/>
                  </a:cubicBezTo>
                  <a:cubicBezTo>
                    <a:pt x="140" y="228"/>
                    <a:pt x="132" y="233"/>
                    <a:pt x="132" y="235"/>
                  </a:cubicBezTo>
                  <a:cubicBezTo>
                    <a:pt x="132" y="237"/>
                    <a:pt x="133" y="240"/>
                    <a:pt x="124" y="242"/>
                  </a:cubicBezTo>
                  <a:cubicBezTo>
                    <a:pt x="124" y="242"/>
                    <a:pt x="116" y="245"/>
                    <a:pt x="117" y="250"/>
                  </a:cubicBezTo>
                  <a:cubicBezTo>
                    <a:pt x="118" y="254"/>
                    <a:pt x="118" y="260"/>
                    <a:pt x="110" y="261"/>
                  </a:cubicBezTo>
                  <a:cubicBezTo>
                    <a:pt x="110" y="262"/>
                    <a:pt x="110" y="263"/>
                    <a:pt x="112" y="263"/>
                  </a:cubicBezTo>
                  <a:cubicBezTo>
                    <a:pt x="114" y="263"/>
                    <a:pt x="116" y="263"/>
                    <a:pt x="119" y="262"/>
                  </a:cubicBezTo>
                  <a:cubicBezTo>
                    <a:pt x="122" y="262"/>
                    <a:pt x="124" y="261"/>
                    <a:pt x="126" y="261"/>
                  </a:cubicBezTo>
                  <a:cubicBezTo>
                    <a:pt x="131" y="261"/>
                    <a:pt x="134" y="264"/>
                    <a:pt x="130" y="272"/>
                  </a:cubicBezTo>
                  <a:cubicBezTo>
                    <a:pt x="130" y="276"/>
                    <a:pt x="130" y="282"/>
                    <a:pt x="138" y="282"/>
                  </a:cubicBezTo>
                  <a:cubicBezTo>
                    <a:pt x="138" y="282"/>
                    <a:pt x="139" y="282"/>
                    <a:pt x="140" y="282"/>
                  </a:cubicBezTo>
                  <a:lnTo>
                    <a:pt x="140" y="282"/>
                  </a:lnTo>
                  <a:cubicBezTo>
                    <a:pt x="140" y="285"/>
                    <a:pt x="140" y="285"/>
                    <a:pt x="132" y="287"/>
                  </a:cubicBezTo>
                  <a:cubicBezTo>
                    <a:pt x="115" y="289"/>
                    <a:pt x="116" y="295"/>
                    <a:pt x="133" y="296"/>
                  </a:cubicBezTo>
                  <a:cubicBezTo>
                    <a:pt x="134" y="296"/>
                    <a:pt x="136" y="295"/>
                    <a:pt x="137" y="295"/>
                  </a:cubicBezTo>
                  <a:cubicBezTo>
                    <a:pt x="142" y="295"/>
                    <a:pt x="140" y="297"/>
                    <a:pt x="134" y="300"/>
                  </a:cubicBezTo>
                  <a:cubicBezTo>
                    <a:pt x="134" y="300"/>
                    <a:pt x="134" y="302"/>
                    <a:pt x="143" y="304"/>
                  </a:cubicBezTo>
                  <a:cubicBezTo>
                    <a:pt x="152" y="305"/>
                    <a:pt x="152" y="305"/>
                    <a:pt x="144" y="310"/>
                  </a:cubicBezTo>
                  <a:cubicBezTo>
                    <a:pt x="136" y="313"/>
                    <a:pt x="136" y="315"/>
                    <a:pt x="136" y="317"/>
                  </a:cubicBezTo>
                  <a:cubicBezTo>
                    <a:pt x="145" y="320"/>
                    <a:pt x="150" y="346"/>
                    <a:pt x="142" y="350"/>
                  </a:cubicBezTo>
                  <a:cubicBezTo>
                    <a:pt x="151" y="351"/>
                    <a:pt x="151" y="351"/>
                    <a:pt x="151" y="353"/>
                  </a:cubicBezTo>
                  <a:cubicBezTo>
                    <a:pt x="141" y="356"/>
                    <a:pt x="140" y="358"/>
                    <a:pt x="145" y="358"/>
                  </a:cubicBezTo>
                  <a:cubicBezTo>
                    <a:pt x="148" y="358"/>
                    <a:pt x="154" y="358"/>
                    <a:pt x="160" y="356"/>
                  </a:cubicBezTo>
                  <a:lnTo>
                    <a:pt x="160" y="354"/>
                  </a:lnTo>
                  <a:lnTo>
                    <a:pt x="160" y="352"/>
                  </a:lnTo>
                  <a:cubicBezTo>
                    <a:pt x="163" y="351"/>
                    <a:pt x="166" y="351"/>
                    <a:pt x="168" y="351"/>
                  </a:cubicBezTo>
                  <a:cubicBezTo>
                    <a:pt x="176" y="351"/>
                    <a:pt x="173" y="356"/>
                    <a:pt x="152" y="361"/>
                  </a:cubicBezTo>
                  <a:cubicBezTo>
                    <a:pt x="136" y="365"/>
                    <a:pt x="136" y="365"/>
                    <a:pt x="153" y="365"/>
                  </a:cubicBezTo>
                  <a:cubicBezTo>
                    <a:pt x="156" y="365"/>
                    <a:pt x="158" y="365"/>
                    <a:pt x="160" y="365"/>
                  </a:cubicBezTo>
                  <a:cubicBezTo>
                    <a:pt x="170" y="365"/>
                    <a:pt x="168" y="367"/>
                    <a:pt x="154" y="372"/>
                  </a:cubicBezTo>
                  <a:cubicBezTo>
                    <a:pt x="144" y="374"/>
                    <a:pt x="140" y="375"/>
                    <a:pt x="142" y="375"/>
                  </a:cubicBezTo>
                  <a:cubicBezTo>
                    <a:pt x="144" y="375"/>
                    <a:pt x="148" y="375"/>
                    <a:pt x="154" y="374"/>
                  </a:cubicBezTo>
                  <a:cubicBezTo>
                    <a:pt x="157" y="374"/>
                    <a:pt x="160" y="374"/>
                    <a:pt x="163" y="374"/>
                  </a:cubicBezTo>
                  <a:cubicBezTo>
                    <a:pt x="190" y="374"/>
                    <a:pt x="195" y="379"/>
                    <a:pt x="164" y="384"/>
                  </a:cubicBezTo>
                  <a:cubicBezTo>
                    <a:pt x="149" y="388"/>
                    <a:pt x="140" y="392"/>
                    <a:pt x="141" y="394"/>
                  </a:cubicBezTo>
                  <a:cubicBezTo>
                    <a:pt x="141" y="395"/>
                    <a:pt x="142" y="395"/>
                    <a:pt x="143" y="395"/>
                  </a:cubicBezTo>
                  <a:cubicBezTo>
                    <a:pt x="146" y="395"/>
                    <a:pt x="152" y="394"/>
                    <a:pt x="158" y="393"/>
                  </a:cubicBezTo>
                  <a:cubicBezTo>
                    <a:pt x="164" y="391"/>
                    <a:pt x="168" y="390"/>
                    <a:pt x="170" y="390"/>
                  </a:cubicBezTo>
                  <a:cubicBezTo>
                    <a:pt x="172" y="390"/>
                    <a:pt x="168" y="393"/>
                    <a:pt x="159" y="398"/>
                  </a:cubicBezTo>
                  <a:cubicBezTo>
                    <a:pt x="134" y="410"/>
                    <a:pt x="135" y="415"/>
                    <a:pt x="153" y="418"/>
                  </a:cubicBezTo>
                  <a:cubicBezTo>
                    <a:pt x="168" y="424"/>
                    <a:pt x="171" y="429"/>
                    <a:pt x="162" y="429"/>
                  </a:cubicBezTo>
                  <a:cubicBezTo>
                    <a:pt x="160" y="429"/>
                    <a:pt x="158" y="429"/>
                    <a:pt x="154" y="428"/>
                  </a:cubicBezTo>
                  <a:cubicBezTo>
                    <a:pt x="147" y="427"/>
                    <a:pt x="142" y="427"/>
                    <a:pt x="141" y="427"/>
                  </a:cubicBezTo>
                  <a:cubicBezTo>
                    <a:pt x="139" y="427"/>
                    <a:pt x="141" y="427"/>
                    <a:pt x="146" y="429"/>
                  </a:cubicBezTo>
                  <a:cubicBezTo>
                    <a:pt x="147" y="434"/>
                    <a:pt x="147" y="439"/>
                    <a:pt x="149" y="442"/>
                  </a:cubicBezTo>
                  <a:cubicBezTo>
                    <a:pt x="149" y="443"/>
                    <a:pt x="152" y="444"/>
                    <a:pt x="157" y="444"/>
                  </a:cubicBezTo>
                  <a:cubicBezTo>
                    <a:pt x="159" y="444"/>
                    <a:pt x="162" y="444"/>
                    <a:pt x="165" y="443"/>
                  </a:cubicBezTo>
                  <a:lnTo>
                    <a:pt x="165" y="443"/>
                  </a:lnTo>
                  <a:cubicBezTo>
                    <a:pt x="150" y="448"/>
                    <a:pt x="142" y="455"/>
                    <a:pt x="159" y="456"/>
                  </a:cubicBezTo>
                  <a:cubicBezTo>
                    <a:pt x="160" y="458"/>
                    <a:pt x="160" y="461"/>
                    <a:pt x="160" y="461"/>
                  </a:cubicBezTo>
                  <a:cubicBezTo>
                    <a:pt x="160" y="463"/>
                    <a:pt x="160" y="463"/>
                    <a:pt x="169" y="464"/>
                  </a:cubicBezTo>
                  <a:cubicBezTo>
                    <a:pt x="178" y="465"/>
                    <a:pt x="170" y="469"/>
                    <a:pt x="162" y="473"/>
                  </a:cubicBezTo>
                  <a:cubicBezTo>
                    <a:pt x="156" y="476"/>
                    <a:pt x="149" y="479"/>
                    <a:pt x="151" y="479"/>
                  </a:cubicBezTo>
                  <a:cubicBezTo>
                    <a:pt x="152" y="479"/>
                    <a:pt x="153" y="479"/>
                    <a:pt x="154" y="479"/>
                  </a:cubicBezTo>
                  <a:cubicBezTo>
                    <a:pt x="163" y="479"/>
                    <a:pt x="172" y="480"/>
                    <a:pt x="180" y="482"/>
                  </a:cubicBezTo>
                  <a:cubicBezTo>
                    <a:pt x="188" y="482"/>
                    <a:pt x="183" y="486"/>
                    <a:pt x="175" y="486"/>
                  </a:cubicBezTo>
                  <a:cubicBezTo>
                    <a:pt x="174" y="486"/>
                    <a:pt x="173" y="485"/>
                    <a:pt x="172" y="485"/>
                  </a:cubicBezTo>
                  <a:cubicBezTo>
                    <a:pt x="167" y="485"/>
                    <a:pt x="161" y="489"/>
                    <a:pt x="156" y="493"/>
                  </a:cubicBezTo>
                  <a:cubicBezTo>
                    <a:pt x="156" y="495"/>
                    <a:pt x="157" y="499"/>
                    <a:pt x="164" y="499"/>
                  </a:cubicBezTo>
                  <a:cubicBezTo>
                    <a:pt x="165" y="499"/>
                    <a:pt x="166" y="499"/>
                    <a:pt x="167" y="499"/>
                  </a:cubicBezTo>
                  <a:cubicBezTo>
                    <a:pt x="167" y="499"/>
                    <a:pt x="167" y="499"/>
                    <a:pt x="167" y="499"/>
                  </a:cubicBezTo>
                  <a:cubicBezTo>
                    <a:pt x="175" y="499"/>
                    <a:pt x="176" y="511"/>
                    <a:pt x="169" y="516"/>
                  </a:cubicBezTo>
                  <a:cubicBezTo>
                    <a:pt x="169" y="516"/>
                    <a:pt x="169" y="518"/>
                    <a:pt x="170" y="520"/>
                  </a:cubicBezTo>
                  <a:cubicBezTo>
                    <a:pt x="170" y="522"/>
                    <a:pt x="179" y="523"/>
                    <a:pt x="179" y="526"/>
                  </a:cubicBezTo>
                  <a:cubicBezTo>
                    <a:pt x="179" y="526"/>
                    <a:pt x="179" y="528"/>
                    <a:pt x="188" y="529"/>
                  </a:cubicBezTo>
                  <a:cubicBezTo>
                    <a:pt x="189" y="531"/>
                    <a:pt x="189" y="534"/>
                    <a:pt x="181" y="535"/>
                  </a:cubicBezTo>
                  <a:cubicBezTo>
                    <a:pt x="198" y="535"/>
                    <a:pt x="198" y="535"/>
                    <a:pt x="181" y="540"/>
                  </a:cubicBezTo>
                  <a:cubicBezTo>
                    <a:pt x="164" y="543"/>
                    <a:pt x="164" y="543"/>
                    <a:pt x="182" y="543"/>
                  </a:cubicBezTo>
                  <a:cubicBezTo>
                    <a:pt x="190" y="543"/>
                    <a:pt x="190" y="543"/>
                    <a:pt x="182" y="547"/>
                  </a:cubicBezTo>
                  <a:cubicBezTo>
                    <a:pt x="176" y="548"/>
                    <a:pt x="175" y="550"/>
                    <a:pt x="179" y="550"/>
                  </a:cubicBezTo>
                  <a:cubicBezTo>
                    <a:pt x="180" y="550"/>
                    <a:pt x="182" y="550"/>
                    <a:pt x="183" y="549"/>
                  </a:cubicBezTo>
                  <a:cubicBezTo>
                    <a:pt x="185" y="549"/>
                    <a:pt x="186" y="549"/>
                    <a:pt x="188" y="549"/>
                  </a:cubicBezTo>
                  <a:cubicBezTo>
                    <a:pt x="202" y="549"/>
                    <a:pt x="208" y="554"/>
                    <a:pt x="192" y="557"/>
                  </a:cubicBezTo>
                  <a:cubicBezTo>
                    <a:pt x="192" y="557"/>
                    <a:pt x="193" y="559"/>
                    <a:pt x="202" y="561"/>
                  </a:cubicBezTo>
                  <a:cubicBezTo>
                    <a:pt x="209" y="560"/>
                    <a:pt x="213" y="560"/>
                    <a:pt x="214" y="560"/>
                  </a:cubicBezTo>
                  <a:cubicBezTo>
                    <a:pt x="217" y="560"/>
                    <a:pt x="213" y="561"/>
                    <a:pt x="202" y="563"/>
                  </a:cubicBezTo>
                  <a:cubicBezTo>
                    <a:pt x="188" y="567"/>
                    <a:pt x="187" y="570"/>
                    <a:pt x="196" y="570"/>
                  </a:cubicBezTo>
                  <a:cubicBezTo>
                    <a:pt x="198" y="570"/>
                    <a:pt x="201" y="570"/>
                    <a:pt x="204" y="569"/>
                  </a:cubicBezTo>
                  <a:cubicBezTo>
                    <a:pt x="204" y="569"/>
                    <a:pt x="213" y="571"/>
                    <a:pt x="205" y="574"/>
                  </a:cubicBezTo>
                  <a:cubicBezTo>
                    <a:pt x="198" y="580"/>
                    <a:pt x="192" y="592"/>
                    <a:pt x="201" y="592"/>
                  </a:cubicBezTo>
                  <a:cubicBezTo>
                    <a:pt x="202" y="592"/>
                    <a:pt x="204" y="592"/>
                    <a:pt x="207" y="591"/>
                  </a:cubicBezTo>
                  <a:lnTo>
                    <a:pt x="208" y="595"/>
                  </a:lnTo>
                  <a:cubicBezTo>
                    <a:pt x="200" y="602"/>
                    <a:pt x="200" y="604"/>
                    <a:pt x="209" y="605"/>
                  </a:cubicBezTo>
                  <a:lnTo>
                    <a:pt x="218" y="605"/>
                  </a:lnTo>
                  <a:cubicBezTo>
                    <a:pt x="209" y="608"/>
                    <a:pt x="201" y="611"/>
                    <a:pt x="202" y="613"/>
                  </a:cubicBezTo>
                  <a:cubicBezTo>
                    <a:pt x="202" y="615"/>
                    <a:pt x="202" y="616"/>
                    <a:pt x="204" y="616"/>
                  </a:cubicBezTo>
                  <a:cubicBezTo>
                    <a:pt x="205" y="616"/>
                    <a:pt x="207" y="615"/>
                    <a:pt x="210" y="614"/>
                  </a:cubicBezTo>
                  <a:cubicBezTo>
                    <a:pt x="214" y="613"/>
                    <a:pt x="216" y="613"/>
                    <a:pt x="217" y="613"/>
                  </a:cubicBezTo>
                  <a:cubicBezTo>
                    <a:pt x="219" y="613"/>
                    <a:pt x="219" y="614"/>
                    <a:pt x="219" y="615"/>
                  </a:cubicBezTo>
                  <a:cubicBezTo>
                    <a:pt x="220" y="618"/>
                    <a:pt x="211" y="621"/>
                    <a:pt x="204" y="623"/>
                  </a:cubicBezTo>
                  <a:lnTo>
                    <a:pt x="204" y="626"/>
                  </a:lnTo>
                  <a:cubicBezTo>
                    <a:pt x="210" y="624"/>
                    <a:pt x="214" y="624"/>
                    <a:pt x="216" y="624"/>
                  </a:cubicBezTo>
                  <a:cubicBezTo>
                    <a:pt x="220" y="624"/>
                    <a:pt x="218" y="625"/>
                    <a:pt x="213" y="627"/>
                  </a:cubicBezTo>
                  <a:cubicBezTo>
                    <a:pt x="205" y="630"/>
                    <a:pt x="205" y="632"/>
                    <a:pt x="206" y="635"/>
                  </a:cubicBezTo>
                  <a:cubicBezTo>
                    <a:pt x="207" y="634"/>
                    <a:pt x="208" y="634"/>
                    <a:pt x="208" y="634"/>
                  </a:cubicBezTo>
                  <a:cubicBezTo>
                    <a:pt x="211" y="634"/>
                    <a:pt x="208" y="635"/>
                    <a:pt x="207" y="635"/>
                  </a:cubicBezTo>
                  <a:cubicBezTo>
                    <a:pt x="206" y="635"/>
                    <a:pt x="206" y="635"/>
                    <a:pt x="206" y="635"/>
                  </a:cubicBezTo>
                  <a:lnTo>
                    <a:pt x="197" y="637"/>
                  </a:lnTo>
                  <a:cubicBezTo>
                    <a:pt x="193" y="638"/>
                    <a:pt x="193" y="639"/>
                    <a:pt x="195" y="639"/>
                  </a:cubicBezTo>
                  <a:cubicBezTo>
                    <a:pt x="197" y="639"/>
                    <a:pt x="202" y="638"/>
                    <a:pt x="206" y="637"/>
                  </a:cubicBezTo>
                  <a:cubicBezTo>
                    <a:pt x="206" y="637"/>
                    <a:pt x="206" y="640"/>
                    <a:pt x="207" y="642"/>
                  </a:cubicBezTo>
                  <a:cubicBezTo>
                    <a:pt x="207" y="644"/>
                    <a:pt x="207" y="645"/>
                    <a:pt x="208" y="645"/>
                  </a:cubicBezTo>
                  <a:cubicBezTo>
                    <a:pt x="210" y="645"/>
                    <a:pt x="211" y="644"/>
                    <a:pt x="215" y="642"/>
                  </a:cubicBezTo>
                  <a:cubicBezTo>
                    <a:pt x="220" y="642"/>
                    <a:pt x="225" y="641"/>
                    <a:pt x="228" y="641"/>
                  </a:cubicBezTo>
                  <a:cubicBezTo>
                    <a:pt x="231" y="641"/>
                    <a:pt x="232" y="641"/>
                    <a:pt x="233" y="642"/>
                  </a:cubicBezTo>
                  <a:cubicBezTo>
                    <a:pt x="234" y="642"/>
                    <a:pt x="235" y="642"/>
                    <a:pt x="236" y="642"/>
                  </a:cubicBezTo>
                  <a:cubicBezTo>
                    <a:pt x="237" y="642"/>
                    <a:pt x="235" y="643"/>
                    <a:pt x="234" y="643"/>
                  </a:cubicBezTo>
                  <a:cubicBezTo>
                    <a:pt x="233" y="643"/>
                    <a:pt x="233" y="643"/>
                    <a:pt x="233" y="642"/>
                  </a:cubicBezTo>
                  <a:cubicBezTo>
                    <a:pt x="224" y="644"/>
                    <a:pt x="216" y="645"/>
                    <a:pt x="216" y="648"/>
                  </a:cubicBezTo>
                  <a:cubicBezTo>
                    <a:pt x="217" y="650"/>
                    <a:pt x="208" y="651"/>
                    <a:pt x="208" y="651"/>
                  </a:cubicBezTo>
                  <a:cubicBezTo>
                    <a:pt x="191" y="652"/>
                    <a:pt x="201" y="660"/>
                    <a:pt x="209" y="661"/>
                  </a:cubicBezTo>
                  <a:cubicBezTo>
                    <a:pt x="227" y="663"/>
                    <a:pt x="227" y="665"/>
                    <a:pt x="210" y="668"/>
                  </a:cubicBezTo>
                  <a:cubicBezTo>
                    <a:pt x="200" y="670"/>
                    <a:pt x="204" y="672"/>
                    <a:pt x="214" y="672"/>
                  </a:cubicBezTo>
                  <a:cubicBezTo>
                    <a:pt x="220" y="672"/>
                    <a:pt x="228" y="671"/>
                    <a:pt x="237" y="670"/>
                  </a:cubicBezTo>
                  <a:lnTo>
                    <a:pt x="263" y="668"/>
                  </a:lnTo>
                  <a:lnTo>
                    <a:pt x="237" y="673"/>
                  </a:lnTo>
                  <a:cubicBezTo>
                    <a:pt x="205" y="682"/>
                    <a:pt x="205" y="682"/>
                    <a:pt x="223" y="685"/>
                  </a:cubicBezTo>
                  <a:cubicBezTo>
                    <a:pt x="232" y="688"/>
                    <a:pt x="232" y="688"/>
                    <a:pt x="223" y="691"/>
                  </a:cubicBezTo>
                  <a:cubicBezTo>
                    <a:pt x="215" y="692"/>
                    <a:pt x="215" y="694"/>
                    <a:pt x="216" y="701"/>
                  </a:cubicBezTo>
                  <a:cubicBezTo>
                    <a:pt x="217" y="707"/>
                    <a:pt x="218" y="709"/>
                    <a:pt x="221" y="709"/>
                  </a:cubicBezTo>
                  <a:cubicBezTo>
                    <a:pt x="223" y="709"/>
                    <a:pt x="224" y="709"/>
                    <a:pt x="226" y="709"/>
                  </a:cubicBezTo>
                  <a:cubicBezTo>
                    <a:pt x="226" y="709"/>
                    <a:pt x="226" y="711"/>
                    <a:pt x="227" y="714"/>
                  </a:cubicBezTo>
                  <a:cubicBezTo>
                    <a:pt x="217" y="717"/>
                    <a:pt x="216" y="719"/>
                    <a:pt x="221" y="719"/>
                  </a:cubicBezTo>
                  <a:cubicBezTo>
                    <a:pt x="225" y="719"/>
                    <a:pt x="230" y="719"/>
                    <a:pt x="236" y="716"/>
                  </a:cubicBezTo>
                  <a:lnTo>
                    <a:pt x="237" y="722"/>
                  </a:lnTo>
                  <a:lnTo>
                    <a:pt x="228" y="723"/>
                  </a:lnTo>
                  <a:cubicBezTo>
                    <a:pt x="220" y="724"/>
                    <a:pt x="220" y="730"/>
                    <a:pt x="224" y="748"/>
                  </a:cubicBezTo>
                  <a:cubicBezTo>
                    <a:pt x="226" y="765"/>
                    <a:pt x="227" y="770"/>
                    <a:pt x="235" y="770"/>
                  </a:cubicBezTo>
                  <a:cubicBezTo>
                    <a:pt x="238" y="770"/>
                    <a:pt x="240" y="770"/>
                    <a:pt x="244" y="769"/>
                  </a:cubicBezTo>
                  <a:cubicBezTo>
                    <a:pt x="247" y="769"/>
                    <a:pt x="250" y="769"/>
                    <a:pt x="252" y="769"/>
                  </a:cubicBezTo>
                  <a:cubicBezTo>
                    <a:pt x="261" y="769"/>
                    <a:pt x="259" y="771"/>
                    <a:pt x="245" y="774"/>
                  </a:cubicBezTo>
                  <a:cubicBezTo>
                    <a:pt x="239" y="775"/>
                    <a:pt x="232" y="778"/>
                    <a:pt x="234" y="778"/>
                  </a:cubicBezTo>
                  <a:cubicBezTo>
                    <a:pt x="234" y="778"/>
                    <a:pt x="235" y="777"/>
                    <a:pt x="237" y="777"/>
                  </a:cubicBezTo>
                  <a:lnTo>
                    <a:pt x="237" y="777"/>
                  </a:lnTo>
                  <a:cubicBezTo>
                    <a:pt x="237" y="777"/>
                    <a:pt x="238" y="783"/>
                    <a:pt x="230" y="786"/>
                  </a:cubicBezTo>
                  <a:cubicBezTo>
                    <a:pt x="218" y="794"/>
                    <a:pt x="220" y="796"/>
                    <a:pt x="227" y="796"/>
                  </a:cubicBezTo>
                  <a:cubicBezTo>
                    <a:pt x="228" y="796"/>
                    <a:pt x="230" y="796"/>
                    <a:pt x="232" y="796"/>
                  </a:cubicBezTo>
                  <a:cubicBezTo>
                    <a:pt x="237" y="794"/>
                    <a:pt x="240" y="793"/>
                    <a:pt x="241" y="793"/>
                  </a:cubicBezTo>
                  <a:cubicBezTo>
                    <a:pt x="241" y="793"/>
                    <a:pt x="237" y="796"/>
                    <a:pt x="232" y="798"/>
                  </a:cubicBezTo>
                  <a:cubicBezTo>
                    <a:pt x="225" y="801"/>
                    <a:pt x="219" y="805"/>
                    <a:pt x="221" y="805"/>
                  </a:cubicBezTo>
                  <a:cubicBezTo>
                    <a:pt x="221" y="805"/>
                    <a:pt x="222" y="804"/>
                    <a:pt x="224" y="804"/>
                  </a:cubicBezTo>
                  <a:cubicBezTo>
                    <a:pt x="233" y="805"/>
                    <a:pt x="244" y="817"/>
                    <a:pt x="227" y="821"/>
                  </a:cubicBezTo>
                  <a:cubicBezTo>
                    <a:pt x="227" y="821"/>
                    <a:pt x="227" y="823"/>
                    <a:pt x="228" y="825"/>
                  </a:cubicBezTo>
                  <a:cubicBezTo>
                    <a:pt x="229" y="825"/>
                    <a:pt x="230" y="825"/>
                    <a:pt x="231" y="825"/>
                  </a:cubicBezTo>
                  <a:cubicBezTo>
                    <a:pt x="236" y="825"/>
                    <a:pt x="237" y="829"/>
                    <a:pt x="237" y="833"/>
                  </a:cubicBezTo>
                  <a:cubicBezTo>
                    <a:pt x="238" y="838"/>
                    <a:pt x="238" y="841"/>
                    <a:pt x="230" y="842"/>
                  </a:cubicBezTo>
                  <a:cubicBezTo>
                    <a:pt x="229" y="842"/>
                    <a:pt x="228" y="842"/>
                    <a:pt x="227" y="842"/>
                  </a:cubicBezTo>
                  <a:cubicBezTo>
                    <a:pt x="222" y="842"/>
                    <a:pt x="223" y="844"/>
                    <a:pt x="232" y="847"/>
                  </a:cubicBezTo>
                  <a:cubicBezTo>
                    <a:pt x="232" y="849"/>
                    <a:pt x="248" y="849"/>
                    <a:pt x="250" y="851"/>
                  </a:cubicBezTo>
                  <a:cubicBezTo>
                    <a:pt x="253" y="850"/>
                    <a:pt x="256" y="850"/>
                    <a:pt x="258" y="850"/>
                  </a:cubicBezTo>
                  <a:cubicBezTo>
                    <a:pt x="263" y="850"/>
                    <a:pt x="266" y="851"/>
                    <a:pt x="266" y="852"/>
                  </a:cubicBezTo>
                  <a:lnTo>
                    <a:pt x="259" y="853"/>
                  </a:lnTo>
                  <a:lnTo>
                    <a:pt x="242" y="857"/>
                  </a:lnTo>
                  <a:cubicBezTo>
                    <a:pt x="242" y="858"/>
                    <a:pt x="242" y="861"/>
                    <a:pt x="246" y="861"/>
                  </a:cubicBezTo>
                  <a:cubicBezTo>
                    <a:pt x="247" y="861"/>
                    <a:pt x="249" y="861"/>
                    <a:pt x="251" y="860"/>
                  </a:cubicBezTo>
                  <a:lnTo>
                    <a:pt x="251" y="860"/>
                  </a:lnTo>
                  <a:cubicBezTo>
                    <a:pt x="243" y="865"/>
                    <a:pt x="243" y="867"/>
                    <a:pt x="244" y="871"/>
                  </a:cubicBezTo>
                  <a:cubicBezTo>
                    <a:pt x="244" y="876"/>
                    <a:pt x="245" y="880"/>
                    <a:pt x="254" y="881"/>
                  </a:cubicBezTo>
                  <a:cubicBezTo>
                    <a:pt x="238" y="887"/>
                    <a:pt x="239" y="900"/>
                    <a:pt x="255" y="900"/>
                  </a:cubicBezTo>
                  <a:cubicBezTo>
                    <a:pt x="256" y="900"/>
                    <a:pt x="257" y="900"/>
                    <a:pt x="257" y="900"/>
                  </a:cubicBezTo>
                  <a:cubicBezTo>
                    <a:pt x="259" y="900"/>
                    <a:pt x="261" y="900"/>
                    <a:pt x="262" y="900"/>
                  </a:cubicBezTo>
                  <a:cubicBezTo>
                    <a:pt x="265" y="900"/>
                    <a:pt x="263" y="902"/>
                    <a:pt x="257" y="905"/>
                  </a:cubicBezTo>
                  <a:cubicBezTo>
                    <a:pt x="250" y="909"/>
                    <a:pt x="250" y="909"/>
                    <a:pt x="259" y="909"/>
                  </a:cubicBezTo>
                  <a:cubicBezTo>
                    <a:pt x="268" y="911"/>
                    <a:pt x="260" y="915"/>
                    <a:pt x="252" y="918"/>
                  </a:cubicBezTo>
                  <a:cubicBezTo>
                    <a:pt x="235" y="924"/>
                    <a:pt x="235" y="926"/>
                    <a:pt x="244" y="927"/>
                  </a:cubicBezTo>
                  <a:cubicBezTo>
                    <a:pt x="253" y="931"/>
                    <a:pt x="254" y="935"/>
                    <a:pt x="254" y="937"/>
                  </a:cubicBezTo>
                  <a:cubicBezTo>
                    <a:pt x="260" y="939"/>
                    <a:pt x="263" y="941"/>
                    <a:pt x="265" y="941"/>
                  </a:cubicBezTo>
                  <a:cubicBezTo>
                    <a:pt x="267" y="941"/>
                    <a:pt x="269" y="940"/>
                    <a:pt x="272" y="939"/>
                  </a:cubicBezTo>
                  <a:cubicBezTo>
                    <a:pt x="275" y="938"/>
                    <a:pt x="278" y="938"/>
                    <a:pt x="280" y="938"/>
                  </a:cubicBezTo>
                  <a:cubicBezTo>
                    <a:pt x="283" y="938"/>
                    <a:pt x="286" y="938"/>
                    <a:pt x="289" y="939"/>
                  </a:cubicBezTo>
                  <a:cubicBezTo>
                    <a:pt x="295" y="940"/>
                    <a:pt x="293" y="942"/>
                    <a:pt x="291" y="942"/>
                  </a:cubicBezTo>
                  <a:cubicBezTo>
                    <a:pt x="291" y="942"/>
                    <a:pt x="290" y="941"/>
                    <a:pt x="290" y="941"/>
                  </a:cubicBezTo>
                  <a:cubicBezTo>
                    <a:pt x="286" y="940"/>
                    <a:pt x="284" y="939"/>
                    <a:pt x="283" y="939"/>
                  </a:cubicBezTo>
                  <a:cubicBezTo>
                    <a:pt x="280" y="939"/>
                    <a:pt x="278" y="941"/>
                    <a:pt x="273" y="943"/>
                  </a:cubicBezTo>
                  <a:cubicBezTo>
                    <a:pt x="265" y="948"/>
                    <a:pt x="265" y="952"/>
                    <a:pt x="266" y="954"/>
                  </a:cubicBezTo>
                  <a:cubicBezTo>
                    <a:pt x="266" y="956"/>
                    <a:pt x="268" y="962"/>
                    <a:pt x="268" y="964"/>
                  </a:cubicBezTo>
                  <a:cubicBezTo>
                    <a:pt x="261" y="971"/>
                    <a:pt x="261" y="974"/>
                    <a:pt x="265" y="974"/>
                  </a:cubicBezTo>
                  <a:cubicBezTo>
                    <a:pt x="266" y="974"/>
                    <a:pt x="267" y="974"/>
                    <a:pt x="269" y="973"/>
                  </a:cubicBezTo>
                  <a:lnTo>
                    <a:pt x="278" y="972"/>
                  </a:lnTo>
                  <a:lnTo>
                    <a:pt x="278" y="972"/>
                  </a:lnTo>
                  <a:cubicBezTo>
                    <a:pt x="261" y="978"/>
                    <a:pt x="265" y="1002"/>
                    <a:pt x="282" y="1002"/>
                  </a:cubicBezTo>
                  <a:cubicBezTo>
                    <a:pt x="284" y="1002"/>
                    <a:pt x="286" y="1002"/>
                    <a:pt x="286" y="1002"/>
                  </a:cubicBezTo>
                  <a:cubicBezTo>
                    <a:pt x="286" y="1002"/>
                    <a:pt x="280" y="1003"/>
                    <a:pt x="274" y="1005"/>
                  </a:cubicBezTo>
                  <a:cubicBezTo>
                    <a:pt x="265" y="1006"/>
                    <a:pt x="266" y="1008"/>
                    <a:pt x="266" y="1013"/>
                  </a:cubicBezTo>
                  <a:cubicBezTo>
                    <a:pt x="268" y="1015"/>
                    <a:pt x="276" y="1023"/>
                    <a:pt x="279" y="1031"/>
                  </a:cubicBezTo>
                  <a:cubicBezTo>
                    <a:pt x="280" y="1039"/>
                    <a:pt x="281" y="1045"/>
                    <a:pt x="287" y="1045"/>
                  </a:cubicBezTo>
                  <a:cubicBezTo>
                    <a:pt x="288" y="1045"/>
                    <a:pt x="288" y="1045"/>
                    <a:pt x="289" y="1045"/>
                  </a:cubicBezTo>
                  <a:lnTo>
                    <a:pt x="289" y="1045"/>
                  </a:lnTo>
                  <a:cubicBezTo>
                    <a:pt x="290" y="1047"/>
                    <a:pt x="290" y="1047"/>
                    <a:pt x="281" y="1050"/>
                  </a:cubicBezTo>
                  <a:cubicBezTo>
                    <a:pt x="279" y="1049"/>
                    <a:pt x="278" y="1049"/>
                    <a:pt x="277" y="1049"/>
                  </a:cubicBezTo>
                  <a:cubicBezTo>
                    <a:pt x="272" y="1049"/>
                    <a:pt x="273" y="1051"/>
                    <a:pt x="273" y="1053"/>
                  </a:cubicBezTo>
                  <a:cubicBezTo>
                    <a:pt x="273" y="1054"/>
                    <a:pt x="274" y="1054"/>
                    <a:pt x="276" y="1054"/>
                  </a:cubicBezTo>
                  <a:cubicBezTo>
                    <a:pt x="280" y="1054"/>
                    <a:pt x="285" y="1053"/>
                    <a:pt x="290" y="1052"/>
                  </a:cubicBezTo>
                  <a:cubicBezTo>
                    <a:pt x="291" y="1052"/>
                    <a:pt x="293" y="1052"/>
                    <a:pt x="294" y="1052"/>
                  </a:cubicBezTo>
                  <a:cubicBezTo>
                    <a:pt x="299" y="1052"/>
                    <a:pt x="298" y="1054"/>
                    <a:pt x="291" y="1060"/>
                  </a:cubicBezTo>
                  <a:cubicBezTo>
                    <a:pt x="283" y="1064"/>
                    <a:pt x="285" y="1077"/>
                    <a:pt x="294" y="1078"/>
                  </a:cubicBezTo>
                  <a:cubicBezTo>
                    <a:pt x="296" y="1081"/>
                    <a:pt x="296" y="1083"/>
                    <a:pt x="287" y="1084"/>
                  </a:cubicBezTo>
                  <a:cubicBezTo>
                    <a:pt x="279" y="1089"/>
                    <a:pt x="271" y="1094"/>
                    <a:pt x="289" y="1097"/>
                  </a:cubicBezTo>
                  <a:cubicBezTo>
                    <a:pt x="289" y="1099"/>
                    <a:pt x="289" y="1099"/>
                    <a:pt x="281" y="1100"/>
                  </a:cubicBezTo>
                  <a:cubicBezTo>
                    <a:pt x="275" y="1104"/>
                    <a:pt x="268" y="1105"/>
                    <a:pt x="274" y="1105"/>
                  </a:cubicBezTo>
                  <a:cubicBezTo>
                    <a:pt x="275" y="1105"/>
                    <a:pt x="278" y="1105"/>
                    <a:pt x="282" y="1105"/>
                  </a:cubicBezTo>
                  <a:cubicBezTo>
                    <a:pt x="291" y="1108"/>
                    <a:pt x="292" y="1115"/>
                    <a:pt x="284" y="1121"/>
                  </a:cubicBezTo>
                  <a:cubicBezTo>
                    <a:pt x="284" y="1123"/>
                    <a:pt x="285" y="1125"/>
                    <a:pt x="290" y="1125"/>
                  </a:cubicBezTo>
                  <a:cubicBezTo>
                    <a:pt x="291" y="1125"/>
                    <a:pt x="292" y="1125"/>
                    <a:pt x="293" y="1125"/>
                  </a:cubicBezTo>
                  <a:cubicBezTo>
                    <a:pt x="296" y="1124"/>
                    <a:pt x="298" y="1124"/>
                    <a:pt x="300" y="1123"/>
                  </a:cubicBezTo>
                  <a:lnTo>
                    <a:pt x="300" y="1123"/>
                  </a:lnTo>
                  <a:cubicBezTo>
                    <a:pt x="285" y="1128"/>
                    <a:pt x="286" y="1128"/>
                    <a:pt x="302" y="1128"/>
                  </a:cubicBezTo>
                  <a:cubicBezTo>
                    <a:pt x="305" y="1127"/>
                    <a:pt x="307" y="1127"/>
                    <a:pt x="308" y="1127"/>
                  </a:cubicBezTo>
                  <a:cubicBezTo>
                    <a:pt x="311" y="1127"/>
                    <a:pt x="309" y="1129"/>
                    <a:pt x="303" y="1130"/>
                  </a:cubicBezTo>
                  <a:cubicBezTo>
                    <a:pt x="296" y="1134"/>
                    <a:pt x="296" y="1136"/>
                    <a:pt x="296" y="1136"/>
                  </a:cubicBezTo>
                  <a:cubicBezTo>
                    <a:pt x="301" y="1144"/>
                    <a:pt x="306" y="1152"/>
                    <a:pt x="308" y="1161"/>
                  </a:cubicBezTo>
                  <a:cubicBezTo>
                    <a:pt x="311" y="1178"/>
                    <a:pt x="312" y="1185"/>
                    <a:pt x="319" y="1185"/>
                  </a:cubicBezTo>
                  <a:cubicBezTo>
                    <a:pt x="319" y="1185"/>
                    <a:pt x="320" y="1185"/>
                    <a:pt x="320" y="1185"/>
                  </a:cubicBezTo>
                  <a:cubicBezTo>
                    <a:pt x="329" y="1186"/>
                    <a:pt x="329" y="1186"/>
                    <a:pt x="321" y="1190"/>
                  </a:cubicBezTo>
                  <a:cubicBezTo>
                    <a:pt x="314" y="1194"/>
                    <a:pt x="314" y="1197"/>
                    <a:pt x="315" y="1199"/>
                  </a:cubicBezTo>
                  <a:cubicBezTo>
                    <a:pt x="315" y="1201"/>
                    <a:pt x="315" y="1203"/>
                    <a:pt x="307" y="1204"/>
                  </a:cubicBezTo>
                  <a:cubicBezTo>
                    <a:pt x="316" y="1206"/>
                    <a:pt x="316" y="1206"/>
                    <a:pt x="316" y="1208"/>
                  </a:cubicBezTo>
                  <a:cubicBezTo>
                    <a:pt x="308" y="1210"/>
                    <a:pt x="308" y="1212"/>
                    <a:pt x="317" y="1212"/>
                  </a:cubicBezTo>
                  <a:cubicBezTo>
                    <a:pt x="334" y="1212"/>
                    <a:pt x="334" y="1212"/>
                    <a:pt x="317" y="1216"/>
                  </a:cubicBezTo>
                  <a:cubicBezTo>
                    <a:pt x="311" y="1217"/>
                    <a:pt x="304" y="1222"/>
                    <a:pt x="306" y="1222"/>
                  </a:cubicBezTo>
                  <a:cubicBezTo>
                    <a:pt x="307" y="1222"/>
                    <a:pt x="307" y="1222"/>
                    <a:pt x="309" y="1221"/>
                  </a:cubicBezTo>
                  <a:cubicBezTo>
                    <a:pt x="310" y="1221"/>
                    <a:pt x="311" y="1221"/>
                    <a:pt x="312" y="1221"/>
                  </a:cubicBezTo>
                  <a:cubicBezTo>
                    <a:pt x="318" y="1221"/>
                    <a:pt x="319" y="1225"/>
                    <a:pt x="327" y="1226"/>
                  </a:cubicBezTo>
                  <a:cubicBezTo>
                    <a:pt x="328" y="1228"/>
                    <a:pt x="328" y="1230"/>
                    <a:pt x="319" y="1231"/>
                  </a:cubicBezTo>
                  <a:cubicBezTo>
                    <a:pt x="311" y="1236"/>
                    <a:pt x="322" y="1246"/>
                    <a:pt x="330" y="1247"/>
                  </a:cubicBezTo>
                  <a:cubicBezTo>
                    <a:pt x="333" y="1246"/>
                    <a:pt x="335" y="1246"/>
                    <a:pt x="336" y="1246"/>
                  </a:cubicBezTo>
                  <a:cubicBezTo>
                    <a:pt x="339" y="1246"/>
                    <a:pt x="337" y="1248"/>
                    <a:pt x="331" y="1249"/>
                  </a:cubicBezTo>
                  <a:cubicBezTo>
                    <a:pt x="322" y="1250"/>
                    <a:pt x="324" y="1253"/>
                    <a:pt x="324" y="1255"/>
                  </a:cubicBezTo>
                  <a:cubicBezTo>
                    <a:pt x="333" y="1256"/>
                    <a:pt x="324" y="1257"/>
                    <a:pt x="316" y="1259"/>
                  </a:cubicBezTo>
                  <a:cubicBezTo>
                    <a:pt x="314" y="1259"/>
                    <a:pt x="313" y="1259"/>
                    <a:pt x="312" y="1259"/>
                  </a:cubicBezTo>
                  <a:cubicBezTo>
                    <a:pt x="307" y="1259"/>
                    <a:pt x="307" y="1261"/>
                    <a:pt x="308" y="1265"/>
                  </a:cubicBezTo>
                  <a:cubicBezTo>
                    <a:pt x="317" y="1266"/>
                    <a:pt x="318" y="1276"/>
                    <a:pt x="319" y="1283"/>
                  </a:cubicBezTo>
                  <a:cubicBezTo>
                    <a:pt x="321" y="1294"/>
                    <a:pt x="330" y="1295"/>
                    <a:pt x="347" y="1298"/>
                  </a:cubicBezTo>
                  <a:lnTo>
                    <a:pt x="365" y="1296"/>
                  </a:lnTo>
                  <a:lnTo>
                    <a:pt x="365" y="1296"/>
                  </a:lnTo>
                  <a:lnTo>
                    <a:pt x="348" y="1300"/>
                  </a:lnTo>
                  <a:cubicBezTo>
                    <a:pt x="339" y="1301"/>
                    <a:pt x="324" y="1306"/>
                    <a:pt x="324" y="1306"/>
                  </a:cubicBezTo>
                  <a:cubicBezTo>
                    <a:pt x="324" y="1307"/>
                    <a:pt x="325" y="1308"/>
                    <a:pt x="327" y="1308"/>
                  </a:cubicBezTo>
                  <a:cubicBezTo>
                    <a:pt x="330" y="1308"/>
                    <a:pt x="335" y="1307"/>
                    <a:pt x="340" y="1305"/>
                  </a:cubicBezTo>
                  <a:cubicBezTo>
                    <a:pt x="342" y="1305"/>
                    <a:pt x="343" y="1305"/>
                    <a:pt x="344" y="1305"/>
                  </a:cubicBezTo>
                  <a:cubicBezTo>
                    <a:pt x="348" y="1305"/>
                    <a:pt x="348" y="1308"/>
                    <a:pt x="342" y="1313"/>
                  </a:cubicBezTo>
                  <a:cubicBezTo>
                    <a:pt x="334" y="1319"/>
                    <a:pt x="334" y="1321"/>
                    <a:pt x="343" y="1322"/>
                  </a:cubicBezTo>
                  <a:cubicBezTo>
                    <a:pt x="344" y="1324"/>
                    <a:pt x="344" y="1327"/>
                    <a:pt x="336" y="1331"/>
                  </a:cubicBezTo>
                  <a:cubicBezTo>
                    <a:pt x="336" y="1332"/>
                    <a:pt x="336" y="1333"/>
                    <a:pt x="337" y="1333"/>
                  </a:cubicBezTo>
                  <a:cubicBezTo>
                    <a:pt x="338" y="1333"/>
                    <a:pt x="340" y="1332"/>
                    <a:pt x="345" y="1331"/>
                  </a:cubicBezTo>
                  <a:cubicBezTo>
                    <a:pt x="346" y="1331"/>
                    <a:pt x="347" y="1331"/>
                    <a:pt x="348" y="1331"/>
                  </a:cubicBezTo>
                  <a:cubicBezTo>
                    <a:pt x="353" y="1331"/>
                    <a:pt x="351" y="1333"/>
                    <a:pt x="345" y="1337"/>
                  </a:cubicBezTo>
                  <a:cubicBezTo>
                    <a:pt x="331" y="1342"/>
                    <a:pt x="330" y="1347"/>
                    <a:pt x="335" y="1347"/>
                  </a:cubicBezTo>
                  <a:cubicBezTo>
                    <a:pt x="336" y="1347"/>
                    <a:pt x="337" y="1347"/>
                    <a:pt x="338" y="1347"/>
                  </a:cubicBezTo>
                  <a:cubicBezTo>
                    <a:pt x="340" y="1347"/>
                    <a:pt x="341" y="1347"/>
                    <a:pt x="342" y="1347"/>
                  </a:cubicBezTo>
                  <a:cubicBezTo>
                    <a:pt x="347" y="1347"/>
                    <a:pt x="347" y="1348"/>
                    <a:pt x="347" y="1350"/>
                  </a:cubicBezTo>
                  <a:cubicBezTo>
                    <a:pt x="348" y="1352"/>
                    <a:pt x="348" y="1355"/>
                    <a:pt x="357" y="1356"/>
                  </a:cubicBezTo>
                  <a:cubicBezTo>
                    <a:pt x="357" y="1358"/>
                    <a:pt x="358" y="1360"/>
                    <a:pt x="358" y="1360"/>
                  </a:cubicBezTo>
                  <a:cubicBezTo>
                    <a:pt x="358" y="1362"/>
                    <a:pt x="357" y="1362"/>
                    <a:pt x="355" y="1362"/>
                  </a:cubicBezTo>
                  <a:cubicBezTo>
                    <a:pt x="352" y="1362"/>
                    <a:pt x="349" y="1362"/>
                    <a:pt x="349" y="1360"/>
                  </a:cubicBezTo>
                  <a:lnTo>
                    <a:pt x="342" y="1364"/>
                  </a:lnTo>
                  <a:cubicBezTo>
                    <a:pt x="342" y="1368"/>
                    <a:pt x="343" y="1372"/>
                    <a:pt x="351" y="1372"/>
                  </a:cubicBezTo>
                  <a:cubicBezTo>
                    <a:pt x="368" y="1372"/>
                    <a:pt x="368" y="1372"/>
                    <a:pt x="352" y="1374"/>
                  </a:cubicBezTo>
                  <a:cubicBezTo>
                    <a:pt x="343" y="1376"/>
                    <a:pt x="335" y="1379"/>
                    <a:pt x="344" y="1381"/>
                  </a:cubicBezTo>
                  <a:cubicBezTo>
                    <a:pt x="346" y="1380"/>
                    <a:pt x="347" y="1380"/>
                    <a:pt x="348" y="1380"/>
                  </a:cubicBezTo>
                  <a:cubicBezTo>
                    <a:pt x="359" y="1380"/>
                    <a:pt x="352" y="1384"/>
                    <a:pt x="345" y="1385"/>
                  </a:cubicBezTo>
                  <a:cubicBezTo>
                    <a:pt x="327" y="1386"/>
                    <a:pt x="327" y="1386"/>
                    <a:pt x="346" y="1392"/>
                  </a:cubicBezTo>
                  <a:cubicBezTo>
                    <a:pt x="346" y="1397"/>
                    <a:pt x="356" y="1405"/>
                    <a:pt x="357" y="1412"/>
                  </a:cubicBezTo>
                  <a:cubicBezTo>
                    <a:pt x="359" y="1421"/>
                    <a:pt x="359" y="1427"/>
                    <a:pt x="352" y="1430"/>
                  </a:cubicBezTo>
                  <a:cubicBezTo>
                    <a:pt x="341" y="1432"/>
                    <a:pt x="337" y="1434"/>
                    <a:pt x="339" y="1434"/>
                  </a:cubicBezTo>
                  <a:cubicBezTo>
                    <a:pt x="339" y="1434"/>
                    <a:pt x="341" y="1433"/>
                    <a:pt x="344" y="1432"/>
                  </a:cubicBezTo>
                  <a:cubicBezTo>
                    <a:pt x="349" y="1431"/>
                    <a:pt x="353" y="1431"/>
                    <a:pt x="355" y="1431"/>
                  </a:cubicBezTo>
                  <a:cubicBezTo>
                    <a:pt x="361" y="1431"/>
                    <a:pt x="361" y="1433"/>
                    <a:pt x="362" y="1438"/>
                  </a:cubicBezTo>
                  <a:cubicBezTo>
                    <a:pt x="355" y="1447"/>
                    <a:pt x="364" y="1450"/>
                    <a:pt x="373" y="1450"/>
                  </a:cubicBezTo>
                  <a:cubicBezTo>
                    <a:pt x="372" y="1448"/>
                    <a:pt x="372" y="1446"/>
                    <a:pt x="372" y="1446"/>
                  </a:cubicBezTo>
                  <a:cubicBezTo>
                    <a:pt x="377" y="1445"/>
                    <a:pt x="381" y="1444"/>
                    <a:pt x="383" y="1444"/>
                  </a:cubicBezTo>
                  <a:cubicBezTo>
                    <a:pt x="388" y="1444"/>
                    <a:pt x="386" y="1447"/>
                    <a:pt x="381" y="1451"/>
                  </a:cubicBezTo>
                  <a:cubicBezTo>
                    <a:pt x="382" y="1453"/>
                    <a:pt x="373" y="1456"/>
                    <a:pt x="365" y="1457"/>
                  </a:cubicBezTo>
                  <a:cubicBezTo>
                    <a:pt x="356" y="1458"/>
                    <a:pt x="348" y="1462"/>
                    <a:pt x="348" y="1465"/>
                  </a:cubicBezTo>
                  <a:cubicBezTo>
                    <a:pt x="349" y="1466"/>
                    <a:pt x="349" y="1468"/>
                    <a:pt x="351" y="1468"/>
                  </a:cubicBezTo>
                  <a:cubicBezTo>
                    <a:pt x="353" y="1468"/>
                    <a:pt x="354" y="1467"/>
                    <a:pt x="357" y="1466"/>
                  </a:cubicBezTo>
                  <a:cubicBezTo>
                    <a:pt x="362" y="1465"/>
                    <a:pt x="364" y="1464"/>
                    <a:pt x="365" y="1464"/>
                  </a:cubicBezTo>
                  <a:cubicBezTo>
                    <a:pt x="366" y="1464"/>
                    <a:pt x="366" y="1465"/>
                    <a:pt x="366" y="1466"/>
                  </a:cubicBezTo>
                  <a:cubicBezTo>
                    <a:pt x="366" y="1469"/>
                    <a:pt x="367" y="1471"/>
                    <a:pt x="376" y="1471"/>
                  </a:cubicBezTo>
                  <a:cubicBezTo>
                    <a:pt x="378" y="1471"/>
                    <a:pt x="379" y="1471"/>
                    <a:pt x="380" y="1471"/>
                  </a:cubicBezTo>
                  <a:cubicBezTo>
                    <a:pt x="384" y="1471"/>
                    <a:pt x="384" y="1473"/>
                    <a:pt x="385" y="1475"/>
                  </a:cubicBezTo>
                  <a:cubicBezTo>
                    <a:pt x="377" y="1479"/>
                    <a:pt x="377" y="1484"/>
                    <a:pt x="377" y="1484"/>
                  </a:cubicBezTo>
                  <a:lnTo>
                    <a:pt x="370" y="1485"/>
                  </a:lnTo>
                  <a:cubicBezTo>
                    <a:pt x="364" y="1486"/>
                    <a:pt x="358" y="1488"/>
                    <a:pt x="353" y="1490"/>
                  </a:cubicBezTo>
                  <a:cubicBezTo>
                    <a:pt x="353" y="1492"/>
                    <a:pt x="356" y="1492"/>
                    <a:pt x="358" y="1492"/>
                  </a:cubicBezTo>
                  <a:cubicBezTo>
                    <a:pt x="360" y="1492"/>
                    <a:pt x="362" y="1492"/>
                    <a:pt x="362" y="1492"/>
                  </a:cubicBezTo>
                  <a:cubicBezTo>
                    <a:pt x="362" y="1492"/>
                    <a:pt x="362" y="1492"/>
                    <a:pt x="362" y="1492"/>
                  </a:cubicBezTo>
                  <a:cubicBezTo>
                    <a:pt x="371" y="1492"/>
                    <a:pt x="380" y="1547"/>
                    <a:pt x="381" y="1553"/>
                  </a:cubicBezTo>
                  <a:cubicBezTo>
                    <a:pt x="374" y="1559"/>
                    <a:pt x="374" y="1564"/>
                    <a:pt x="378" y="1564"/>
                  </a:cubicBezTo>
                  <a:cubicBezTo>
                    <a:pt x="379" y="1564"/>
                    <a:pt x="380" y="1564"/>
                    <a:pt x="382" y="1563"/>
                  </a:cubicBezTo>
                  <a:cubicBezTo>
                    <a:pt x="383" y="1563"/>
                    <a:pt x="383" y="1563"/>
                    <a:pt x="384" y="1563"/>
                  </a:cubicBezTo>
                  <a:cubicBezTo>
                    <a:pt x="391" y="1563"/>
                    <a:pt x="392" y="1575"/>
                    <a:pt x="394" y="1587"/>
                  </a:cubicBezTo>
                  <a:cubicBezTo>
                    <a:pt x="397" y="1602"/>
                    <a:pt x="399" y="1614"/>
                    <a:pt x="406" y="1614"/>
                  </a:cubicBezTo>
                  <a:cubicBezTo>
                    <a:pt x="406" y="1614"/>
                    <a:pt x="407" y="1614"/>
                    <a:pt x="408" y="1614"/>
                  </a:cubicBezTo>
                  <a:cubicBezTo>
                    <a:pt x="408" y="1614"/>
                    <a:pt x="408" y="1616"/>
                    <a:pt x="409" y="1622"/>
                  </a:cubicBezTo>
                  <a:cubicBezTo>
                    <a:pt x="410" y="1626"/>
                    <a:pt x="419" y="1630"/>
                    <a:pt x="419" y="1632"/>
                  </a:cubicBezTo>
                  <a:cubicBezTo>
                    <a:pt x="427" y="1632"/>
                    <a:pt x="428" y="1634"/>
                    <a:pt x="422" y="1634"/>
                  </a:cubicBezTo>
                  <a:cubicBezTo>
                    <a:pt x="421" y="1634"/>
                    <a:pt x="420" y="1634"/>
                    <a:pt x="419" y="1634"/>
                  </a:cubicBezTo>
                  <a:cubicBezTo>
                    <a:pt x="411" y="1635"/>
                    <a:pt x="403" y="1637"/>
                    <a:pt x="403" y="1640"/>
                  </a:cubicBezTo>
                  <a:cubicBezTo>
                    <a:pt x="404" y="1642"/>
                    <a:pt x="406" y="1643"/>
                    <a:pt x="409" y="1643"/>
                  </a:cubicBezTo>
                  <a:cubicBezTo>
                    <a:pt x="412" y="1643"/>
                    <a:pt x="416" y="1642"/>
                    <a:pt x="420" y="1641"/>
                  </a:cubicBezTo>
                  <a:cubicBezTo>
                    <a:pt x="422" y="1641"/>
                    <a:pt x="423" y="1640"/>
                    <a:pt x="424" y="1640"/>
                  </a:cubicBezTo>
                  <a:cubicBezTo>
                    <a:pt x="429" y="1640"/>
                    <a:pt x="429" y="1642"/>
                    <a:pt x="429" y="1642"/>
                  </a:cubicBezTo>
                  <a:cubicBezTo>
                    <a:pt x="430" y="1644"/>
                    <a:pt x="430" y="1644"/>
                    <a:pt x="421" y="1645"/>
                  </a:cubicBezTo>
                  <a:lnTo>
                    <a:pt x="404" y="1649"/>
                  </a:lnTo>
                  <a:lnTo>
                    <a:pt x="405" y="1651"/>
                  </a:lnTo>
                  <a:cubicBezTo>
                    <a:pt x="407" y="1651"/>
                    <a:pt x="408" y="1651"/>
                    <a:pt x="409" y="1651"/>
                  </a:cubicBezTo>
                  <a:cubicBezTo>
                    <a:pt x="413" y="1651"/>
                    <a:pt x="413" y="1652"/>
                    <a:pt x="413" y="1652"/>
                  </a:cubicBezTo>
                  <a:cubicBezTo>
                    <a:pt x="414" y="1654"/>
                    <a:pt x="414" y="1654"/>
                    <a:pt x="398" y="1658"/>
                  </a:cubicBezTo>
                  <a:cubicBezTo>
                    <a:pt x="384" y="1660"/>
                    <a:pt x="381" y="1662"/>
                    <a:pt x="390" y="1662"/>
                  </a:cubicBezTo>
                  <a:cubicBezTo>
                    <a:pt x="392" y="1662"/>
                    <a:pt x="395" y="1662"/>
                    <a:pt x="398" y="1662"/>
                  </a:cubicBezTo>
                  <a:lnTo>
                    <a:pt x="408" y="1665"/>
                  </a:lnTo>
                  <a:cubicBezTo>
                    <a:pt x="391" y="1671"/>
                    <a:pt x="409" y="1672"/>
                    <a:pt x="417" y="1673"/>
                  </a:cubicBezTo>
                  <a:cubicBezTo>
                    <a:pt x="404" y="1678"/>
                    <a:pt x="401" y="1680"/>
                    <a:pt x="411" y="1680"/>
                  </a:cubicBezTo>
                  <a:cubicBezTo>
                    <a:pt x="413" y="1680"/>
                    <a:pt x="415" y="1680"/>
                    <a:pt x="418" y="1680"/>
                  </a:cubicBezTo>
                  <a:cubicBezTo>
                    <a:pt x="419" y="1680"/>
                    <a:pt x="421" y="1680"/>
                    <a:pt x="422" y="1680"/>
                  </a:cubicBezTo>
                  <a:cubicBezTo>
                    <a:pt x="427" y="1680"/>
                    <a:pt x="425" y="1682"/>
                    <a:pt x="419" y="1686"/>
                  </a:cubicBezTo>
                  <a:cubicBezTo>
                    <a:pt x="411" y="1689"/>
                    <a:pt x="411" y="1691"/>
                    <a:pt x="412" y="1696"/>
                  </a:cubicBezTo>
                  <a:cubicBezTo>
                    <a:pt x="421" y="1697"/>
                    <a:pt x="423" y="1714"/>
                    <a:pt x="427" y="1733"/>
                  </a:cubicBezTo>
                  <a:cubicBezTo>
                    <a:pt x="430" y="1753"/>
                    <a:pt x="432" y="1766"/>
                    <a:pt x="440" y="1766"/>
                  </a:cubicBezTo>
                  <a:cubicBezTo>
                    <a:pt x="441" y="1766"/>
                    <a:pt x="441" y="1766"/>
                    <a:pt x="441" y="1766"/>
                  </a:cubicBezTo>
                  <a:lnTo>
                    <a:pt x="441" y="1766"/>
                  </a:lnTo>
                  <a:cubicBezTo>
                    <a:pt x="441" y="1769"/>
                    <a:pt x="441" y="1769"/>
                    <a:pt x="434" y="1772"/>
                  </a:cubicBezTo>
                  <a:cubicBezTo>
                    <a:pt x="426" y="1774"/>
                    <a:pt x="426" y="1776"/>
                    <a:pt x="435" y="1776"/>
                  </a:cubicBezTo>
                  <a:cubicBezTo>
                    <a:pt x="437" y="1776"/>
                    <a:pt x="439" y="1776"/>
                    <a:pt x="443" y="1775"/>
                  </a:cubicBezTo>
                  <a:cubicBezTo>
                    <a:pt x="451" y="1777"/>
                    <a:pt x="459" y="1775"/>
                    <a:pt x="443" y="1778"/>
                  </a:cubicBezTo>
                  <a:cubicBezTo>
                    <a:pt x="435" y="1780"/>
                    <a:pt x="436" y="1784"/>
                    <a:pt x="437" y="1793"/>
                  </a:cubicBezTo>
                  <a:cubicBezTo>
                    <a:pt x="438" y="1801"/>
                    <a:pt x="439" y="1809"/>
                    <a:pt x="447" y="1809"/>
                  </a:cubicBezTo>
                  <a:cubicBezTo>
                    <a:pt x="447" y="1809"/>
                    <a:pt x="448" y="1809"/>
                    <a:pt x="448" y="1809"/>
                  </a:cubicBezTo>
                  <a:cubicBezTo>
                    <a:pt x="457" y="1811"/>
                    <a:pt x="457" y="1811"/>
                    <a:pt x="448" y="1811"/>
                  </a:cubicBezTo>
                  <a:cubicBezTo>
                    <a:pt x="431" y="1811"/>
                    <a:pt x="425" y="1825"/>
                    <a:pt x="443" y="1829"/>
                  </a:cubicBezTo>
                  <a:cubicBezTo>
                    <a:pt x="443" y="1831"/>
                    <a:pt x="444" y="1834"/>
                    <a:pt x="435" y="1836"/>
                  </a:cubicBezTo>
                  <a:cubicBezTo>
                    <a:pt x="436" y="1838"/>
                    <a:pt x="436" y="1840"/>
                    <a:pt x="445" y="1846"/>
                  </a:cubicBezTo>
                  <a:cubicBezTo>
                    <a:pt x="446" y="1848"/>
                    <a:pt x="447" y="1857"/>
                    <a:pt x="448" y="1862"/>
                  </a:cubicBezTo>
                  <a:cubicBezTo>
                    <a:pt x="449" y="1867"/>
                    <a:pt x="458" y="1870"/>
                    <a:pt x="458" y="1870"/>
                  </a:cubicBezTo>
                  <a:cubicBezTo>
                    <a:pt x="458" y="1871"/>
                    <a:pt x="458" y="1872"/>
                    <a:pt x="458" y="1873"/>
                  </a:cubicBezTo>
                  <a:cubicBezTo>
                    <a:pt x="450" y="1874"/>
                    <a:pt x="451" y="1885"/>
                    <a:pt x="455" y="1902"/>
                  </a:cubicBezTo>
                  <a:cubicBezTo>
                    <a:pt x="457" y="1919"/>
                    <a:pt x="459" y="1934"/>
                    <a:pt x="451" y="1937"/>
                  </a:cubicBezTo>
                  <a:cubicBezTo>
                    <a:pt x="451" y="1937"/>
                    <a:pt x="451" y="1939"/>
                    <a:pt x="460" y="1940"/>
                  </a:cubicBezTo>
                  <a:cubicBezTo>
                    <a:pt x="463" y="1940"/>
                    <a:pt x="466" y="1940"/>
                    <a:pt x="468" y="1940"/>
                  </a:cubicBezTo>
                  <a:cubicBezTo>
                    <a:pt x="477" y="1940"/>
                    <a:pt x="477" y="1942"/>
                    <a:pt x="471" y="1946"/>
                  </a:cubicBezTo>
                  <a:cubicBezTo>
                    <a:pt x="455" y="1951"/>
                    <a:pt x="455" y="1959"/>
                    <a:pt x="470" y="1959"/>
                  </a:cubicBezTo>
                  <a:cubicBezTo>
                    <a:pt x="471" y="1959"/>
                    <a:pt x="472" y="1959"/>
                    <a:pt x="473" y="1959"/>
                  </a:cubicBezTo>
                  <a:lnTo>
                    <a:pt x="473" y="1959"/>
                  </a:lnTo>
                  <a:lnTo>
                    <a:pt x="464" y="1962"/>
                  </a:lnTo>
                  <a:cubicBezTo>
                    <a:pt x="449" y="1967"/>
                    <a:pt x="456" y="1972"/>
                    <a:pt x="470" y="1972"/>
                  </a:cubicBezTo>
                  <a:cubicBezTo>
                    <a:pt x="471" y="1972"/>
                    <a:pt x="472" y="1972"/>
                    <a:pt x="474" y="1972"/>
                  </a:cubicBezTo>
                  <a:lnTo>
                    <a:pt x="474" y="1972"/>
                  </a:lnTo>
                  <a:cubicBezTo>
                    <a:pt x="466" y="1975"/>
                    <a:pt x="458" y="1980"/>
                    <a:pt x="467" y="1981"/>
                  </a:cubicBezTo>
                  <a:cubicBezTo>
                    <a:pt x="467" y="1983"/>
                    <a:pt x="467" y="1983"/>
                    <a:pt x="450" y="1986"/>
                  </a:cubicBezTo>
                  <a:cubicBezTo>
                    <a:pt x="443" y="1987"/>
                    <a:pt x="434" y="1989"/>
                    <a:pt x="435" y="1991"/>
                  </a:cubicBezTo>
                  <a:cubicBezTo>
                    <a:pt x="435" y="1992"/>
                    <a:pt x="436" y="1993"/>
                    <a:pt x="438" y="1993"/>
                  </a:cubicBezTo>
                  <a:cubicBezTo>
                    <a:pt x="442" y="1993"/>
                    <a:pt x="447" y="1991"/>
                    <a:pt x="451" y="1991"/>
                  </a:cubicBezTo>
                  <a:cubicBezTo>
                    <a:pt x="451" y="1991"/>
                    <a:pt x="451" y="1993"/>
                    <a:pt x="453" y="1995"/>
                  </a:cubicBezTo>
                  <a:cubicBezTo>
                    <a:pt x="453" y="1995"/>
                    <a:pt x="453" y="1997"/>
                    <a:pt x="457" y="1997"/>
                  </a:cubicBezTo>
                  <a:cubicBezTo>
                    <a:pt x="458" y="1997"/>
                    <a:pt x="460" y="1997"/>
                    <a:pt x="462" y="1996"/>
                  </a:cubicBezTo>
                  <a:cubicBezTo>
                    <a:pt x="464" y="1996"/>
                    <a:pt x="466" y="1995"/>
                    <a:pt x="467" y="1995"/>
                  </a:cubicBezTo>
                  <a:cubicBezTo>
                    <a:pt x="470" y="1995"/>
                    <a:pt x="470" y="1997"/>
                    <a:pt x="471" y="1999"/>
                  </a:cubicBezTo>
                  <a:cubicBezTo>
                    <a:pt x="466" y="2000"/>
                    <a:pt x="466" y="2001"/>
                    <a:pt x="468" y="2001"/>
                  </a:cubicBezTo>
                  <a:cubicBezTo>
                    <a:pt x="470" y="2001"/>
                    <a:pt x="474" y="2000"/>
                    <a:pt x="478" y="1998"/>
                  </a:cubicBezTo>
                  <a:cubicBezTo>
                    <a:pt x="485" y="1997"/>
                    <a:pt x="490" y="1995"/>
                    <a:pt x="493" y="1995"/>
                  </a:cubicBezTo>
                  <a:cubicBezTo>
                    <a:pt x="494" y="1995"/>
                    <a:pt x="495" y="1996"/>
                    <a:pt x="495" y="1996"/>
                  </a:cubicBezTo>
                  <a:lnTo>
                    <a:pt x="512" y="1994"/>
                  </a:lnTo>
                  <a:cubicBezTo>
                    <a:pt x="524" y="1993"/>
                    <a:pt x="536" y="1990"/>
                    <a:pt x="546" y="1983"/>
                  </a:cubicBezTo>
                  <a:cubicBezTo>
                    <a:pt x="551" y="1973"/>
                    <a:pt x="557" y="1965"/>
                    <a:pt x="548" y="1965"/>
                  </a:cubicBezTo>
                  <a:cubicBezTo>
                    <a:pt x="547" y="1965"/>
                    <a:pt x="545" y="1966"/>
                    <a:pt x="542" y="1966"/>
                  </a:cubicBezTo>
                  <a:cubicBezTo>
                    <a:pt x="542" y="1966"/>
                    <a:pt x="533" y="1965"/>
                    <a:pt x="533" y="1963"/>
                  </a:cubicBezTo>
                  <a:cubicBezTo>
                    <a:pt x="533" y="1960"/>
                    <a:pt x="541" y="1957"/>
                    <a:pt x="541" y="1957"/>
                  </a:cubicBezTo>
                  <a:cubicBezTo>
                    <a:pt x="549" y="1955"/>
                    <a:pt x="548" y="1946"/>
                    <a:pt x="546" y="1934"/>
                  </a:cubicBezTo>
                  <a:cubicBezTo>
                    <a:pt x="543" y="1920"/>
                    <a:pt x="542" y="1912"/>
                    <a:pt x="550" y="1909"/>
                  </a:cubicBezTo>
                  <a:cubicBezTo>
                    <a:pt x="558" y="1904"/>
                    <a:pt x="558" y="1902"/>
                    <a:pt x="558" y="1902"/>
                  </a:cubicBezTo>
                  <a:lnTo>
                    <a:pt x="558" y="1902"/>
                  </a:lnTo>
                  <a:cubicBezTo>
                    <a:pt x="557" y="1902"/>
                    <a:pt x="557" y="1902"/>
                    <a:pt x="556" y="1902"/>
                  </a:cubicBezTo>
                  <a:cubicBezTo>
                    <a:pt x="549" y="1902"/>
                    <a:pt x="547" y="1889"/>
                    <a:pt x="545" y="1873"/>
                  </a:cubicBezTo>
                  <a:cubicBezTo>
                    <a:pt x="542" y="1857"/>
                    <a:pt x="539" y="1842"/>
                    <a:pt x="532" y="1842"/>
                  </a:cubicBezTo>
                  <a:cubicBezTo>
                    <a:pt x="532" y="1842"/>
                    <a:pt x="531" y="1842"/>
                    <a:pt x="531" y="1842"/>
                  </a:cubicBezTo>
                  <a:lnTo>
                    <a:pt x="530" y="1837"/>
                  </a:lnTo>
                  <a:cubicBezTo>
                    <a:pt x="539" y="1836"/>
                    <a:pt x="538" y="1830"/>
                    <a:pt x="537" y="1826"/>
                  </a:cubicBezTo>
                  <a:cubicBezTo>
                    <a:pt x="528" y="1823"/>
                    <a:pt x="527" y="1818"/>
                    <a:pt x="527" y="1818"/>
                  </a:cubicBezTo>
                  <a:cubicBezTo>
                    <a:pt x="536" y="1817"/>
                    <a:pt x="536" y="1815"/>
                    <a:pt x="534" y="1809"/>
                  </a:cubicBezTo>
                  <a:cubicBezTo>
                    <a:pt x="534" y="1805"/>
                    <a:pt x="533" y="1803"/>
                    <a:pt x="528" y="1803"/>
                  </a:cubicBezTo>
                  <a:cubicBezTo>
                    <a:pt x="527" y="1803"/>
                    <a:pt x="526" y="1803"/>
                    <a:pt x="524" y="1803"/>
                  </a:cubicBezTo>
                  <a:cubicBezTo>
                    <a:pt x="523" y="1794"/>
                    <a:pt x="524" y="1784"/>
                    <a:pt x="529" y="1777"/>
                  </a:cubicBezTo>
                  <a:cubicBezTo>
                    <a:pt x="537" y="1772"/>
                    <a:pt x="528" y="1772"/>
                    <a:pt x="520" y="1771"/>
                  </a:cubicBezTo>
                  <a:cubicBezTo>
                    <a:pt x="516" y="1771"/>
                    <a:pt x="512" y="1772"/>
                    <a:pt x="509" y="1772"/>
                  </a:cubicBezTo>
                  <a:cubicBezTo>
                    <a:pt x="505" y="1772"/>
                    <a:pt x="502" y="1771"/>
                    <a:pt x="502" y="1770"/>
                  </a:cubicBezTo>
                  <a:lnTo>
                    <a:pt x="519" y="1766"/>
                  </a:lnTo>
                  <a:cubicBezTo>
                    <a:pt x="528" y="1766"/>
                    <a:pt x="528" y="1766"/>
                    <a:pt x="527" y="1762"/>
                  </a:cubicBezTo>
                  <a:cubicBezTo>
                    <a:pt x="527" y="1760"/>
                    <a:pt x="526" y="1757"/>
                    <a:pt x="526" y="1757"/>
                  </a:cubicBezTo>
                  <a:cubicBezTo>
                    <a:pt x="525" y="1758"/>
                    <a:pt x="525" y="1758"/>
                    <a:pt x="524" y="1758"/>
                  </a:cubicBezTo>
                  <a:cubicBezTo>
                    <a:pt x="517" y="1758"/>
                    <a:pt x="515" y="1747"/>
                    <a:pt x="513" y="1731"/>
                  </a:cubicBezTo>
                  <a:cubicBezTo>
                    <a:pt x="510" y="1711"/>
                    <a:pt x="509" y="1703"/>
                    <a:pt x="501" y="1703"/>
                  </a:cubicBezTo>
                  <a:cubicBezTo>
                    <a:pt x="501" y="1703"/>
                    <a:pt x="500" y="1704"/>
                    <a:pt x="500" y="1704"/>
                  </a:cubicBezTo>
                  <a:cubicBezTo>
                    <a:pt x="498" y="1704"/>
                    <a:pt x="496" y="1704"/>
                    <a:pt x="495" y="1704"/>
                  </a:cubicBezTo>
                  <a:cubicBezTo>
                    <a:pt x="492" y="1704"/>
                    <a:pt x="493" y="1701"/>
                    <a:pt x="499" y="1695"/>
                  </a:cubicBezTo>
                  <a:cubicBezTo>
                    <a:pt x="521" y="1676"/>
                    <a:pt x="521" y="1676"/>
                    <a:pt x="512" y="1674"/>
                  </a:cubicBezTo>
                  <a:lnTo>
                    <a:pt x="512" y="1674"/>
                  </a:lnTo>
                  <a:cubicBezTo>
                    <a:pt x="513" y="1677"/>
                    <a:pt x="504" y="1679"/>
                    <a:pt x="496" y="1680"/>
                  </a:cubicBezTo>
                  <a:cubicBezTo>
                    <a:pt x="491" y="1681"/>
                    <a:pt x="487" y="1682"/>
                    <a:pt x="485" y="1682"/>
                  </a:cubicBezTo>
                  <a:cubicBezTo>
                    <a:pt x="481" y="1682"/>
                    <a:pt x="485" y="1679"/>
                    <a:pt x="495" y="1676"/>
                  </a:cubicBezTo>
                  <a:cubicBezTo>
                    <a:pt x="512" y="1672"/>
                    <a:pt x="498" y="1640"/>
                    <a:pt x="481" y="1640"/>
                  </a:cubicBezTo>
                  <a:cubicBezTo>
                    <a:pt x="481" y="1640"/>
                    <a:pt x="481" y="1640"/>
                    <a:pt x="481" y="1640"/>
                  </a:cubicBezTo>
                  <a:lnTo>
                    <a:pt x="490" y="1637"/>
                  </a:lnTo>
                  <a:cubicBezTo>
                    <a:pt x="497" y="1636"/>
                    <a:pt x="497" y="1634"/>
                    <a:pt x="495" y="1624"/>
                  </a:cubicBezTo>
                  <a:cubicBezTo>
                    <a:pt x="495" y="1619"/>
                    <a:pt x="494" y="1617"/>
                    <a:pt x="494" y="1617"/>
                  </a:cubicBezTo>
                  <a:cubicBezTo>
                    <a:pt x="493" y="1618"/>
                    <a:pt x="491" y="1618"/>
                    <a:pt x="490" y="1618"/>
                  </a:cubicBezTo>
                  <a:cubicBezTo>
                    <a:pt x="480" y="1618"/>
                    <a:pt x="485" y="1605"/>
                    <a:pt x="492" y="1604"/>
                  </a:cubicBezTo>
                  <a:cubicBezTo>
                    <a:pt x="500" y="1599"/>
                    <a:pt x="500" y="1599"/>
                    <a:pt x="500" y="1595"/>
                  </a:cubicBezTo>
                  <a:cubicBezTo>
                    <a:pt x="482" y="1590"/>
                    <a:pt x="489" y="1577"/>
                    <a:pt x="496" y="1576"/>
                  </a:cubicBezTo>
                  <a:lnTo>
                    <a:pt x="495" y="1571"/>
                  </a:lnTo>
                  <a:cubicBezTo>
                    <a:pt x="487" y="1570"/>
                    <a:pt x="486" y="1566"/>
                    <a:pt x="486" y="1563"/>
                  </a:cubicBezTo>
                  <a:cubicBezTo>
                    <a:pt x="486" y="1558"/>
                    <a:pt x="485" y="1555"/>
                    <a:pt x="482" y="1555"/>
                  </a:cubicBezTo>
                  <a:cubicBezTo>
                    <a:pt x="481" y="1555"/>
                    <a:pt x="479" y="1556"/>
                    <a:pt x="476" y="1558"/>
                  </a:cubicBezTo>
                  <a:cubicBezTo>
                    <a:pt x="471" y="1559"/>
                    <a:pt x="465" y="1560"/>
                    <a:pt x="462" y="1560"/>
                  </a:cubicBezTo>
                  <a:cubicBezTo>
                    <a:pt x="460" y="1560"/>
                    <a:pt x="459" y="1560"/>
                    <a:pt x="459" y="1559"/>
                  </a:cubicBezTo>
                  <a:lnTo>
                    <a:pt x="467" y="1557"/>
                  </a:lnTo>
                  <a:cubicBezTo>
                    <a:pt x="476" y="1556"/>
                    <a:pt x="475" y="1548"/>
                    <a:pt x="473" y="1539"/>
                  </a:cubicBezTo>
                  <a:cubicBezTo>
                    <a:pt x="472" y="1526"/>
                    <a:pt x="471" y="1522"/>
                    <a:pt x="478" y="1519"/>
                  </a:cubicBezTo>
                  <a:lnTo>
                    <a:pt x="469" y="1517"/>
                  </a:lnTo>
                  <a:cubicBezTo>
                    <a:pt x="460" y="1516"/>
                    <a:pt x="460" y="1514"/>
                    <a:pt x="469" y="1513"/>
                  </a:cubicBezTo>
                  <a:cubicBezTo>
                    <a:pt x="477" y="1508"/>
                    <a:pt x="475" y="1499"/>
                    <a:pt x="466" y="1496"/>
                  </a:cubicBezTo>
                  <a:cubicBezTo>
                    <a:pt x="466" y="1494"/>
                    <a:pt x="465" y="1492"/>
                    <a:pt x="465" y="1492"/>
                  </a:cubicBezTo>
                  <a:cubicBezTo>
                    <a:pt x="482" y="1486"/>
                    <a:pt x="481" y="1479"/>
                    <a:pt x="464" y="1479"/>
                  </a:cubicBezTo>
                  <a:cubicBezTo>
                    <a:pt x="472" y="1478"/>
                    <a:pt x="472" y="1476"/>
                    <a:pt x="472" y="1474"/>
                  </a:cubicBezTo>
                  <a:cubicBezTo>
                    <a:pt x="462" y="1470"/>
                    <a:pt x="460" y="1460"/>
                    <a:pt x="468" y="1459"/>
                  </a:cubicBezTo>
                  <a:lnTo>
                    <a:pt x="468" y="1457"/>
                  </a:lnTo>
                  <a:cubicBezTo>
                    <a:pt x="459" y="1456"/>
                    <a:pt x="459" y="1453"/>
                    <a:pt x="459" y="1451"/>
                  </a:cubicBezTo>
                  <a:cubicBezTo>
                    <a:pt x="458" y="1449"/>
                    <a:pt x="458" y="1447"/>
                    <a:pt x="449" y="1446"/>
                  </a:cubicBezTo>
                  <a:cubicBezTo>
                    <a:pt x="440" y="1444"/>
                    <a:pt x="440" y="1442"/>
                    <a:pt x="440" y="1442"/>
                  </a:cubicBezTo>
                  <a:cubicBezTo>
                    <a:pt x="440" y="1441"/>
                    <a:pt x="442" y="1441"/>
                    <a:pt x="444" y="1441"/>
                  </a:cubicBezTo>
                  <a:cubicBezTo>
                    <a:pt x="448" y="1441"/>
                    <a:pt x="453" y="1442"/>
                    <a:pt x="457" y="1442"/>
                  </a:cubicBezTo>
                  <a:cubicBezTo>
                    <a:pt x="458" y="1443"/>
                    <a:pt x="459" y="1443"/>
                    <a:pt x="460" y="1443"/>
                  </a:cubicBezTo>
                  <a:cubicBezTo>
                    <a:pt x="465" y="1443"/>
                    <a:pt x="462" y="1437"/>
                    <a:pt x="447" y="1434"/>
                  </a:cubicBezTo>
                  <a:cubicBezTo>
                    <a:pt x="437" y="1432"/>
                    <a:pt x="433" y="1431"/>
                    <a:pt x="434" y="1431"/>
                  </a:cubicBezTo>
                  <a:cubicBezTo>
                    <a:pt x="435" y="1431"/>
                    <a:pt x="440" y="1431"/>
                    <a:pt x="447" y="1432"/>
                  </a:cubicBezTo>
                  <a:cubicBezTo>
                    <a:pt x="451" y="1432"/>
                    <a:pt x="454" y="1432"/>
                    <a:pt x="457" y="1432"/>
                  </a:cubicBezTo>
                  <a:cubicBezTo>
                    <a:pt x="460" y="1432"/>
                    <a:pt x="461" y="1432"/>
                    <a:pt x="456" y="1430"/>
                  </a:cubicBezTo>
                  <a:cubicBezTo>
                    <a:pt x="456" y="1430"/>
                    <a:pt x="455" y="1426"/>
                    <a:pt x="449" y="1426"/>
                  </a:cubicBezTo>
                  <a:cubicBezTo>
                    <a:pt x="448" y="1426"/>
                    <a:pt x="447" y="1426"/>
                    <a:pt x="446" y="1427"/>
                  </a:cubicBezTo>
                  <a:cubicBezTo>
                    <a:pt x="446" y="1424"/>
                    <a:pt x="446" y="1422"/>
                    <a:pt x="445" y="1420"/>
                  </a:cubicBezTo>
                  <a:cubicBezTo>
                    <a:pt x="453" y="1413"/>
                    <a:pt x="453" y="1411"/>
                    <a:pt x="453" y="1409"/>
                  </a:cubicBezTo>
                  <a:cubicBezTo>
                    <a:pt x="444" y="1407"/>
                    <a:pt x="444" y="1407"/>
                    <a:pt x="451" y="1404"/>
                  </a:cubicBezTo>
                  <a:cubicBezTo>
                    <a:pt x="457" y="1403"/>
                    <a:pt x="459" y="1402"/>
                    <a:pt x="454" y="1402"/>
                  </a:cubicBezTo>
                  <a:cubicBezTo>
                    <a:pt x="451" y="1402"/>
                    <a:pt x="448" y="1402"/>
                    <a:pt x="443" y="1403"/>
                  </a:cubicBezTo>
                  <a:cubicBezTo>
                    <a:pt x="434" y="1403"/>
                    <a:pt x="434" y="1400"/>
                    <a:pt x="441" y="1396"/>
                  </a:cubicBezTo>
                  <a:cubicBezTo>
                    <a:pt x="455" y="1393"/>
                    <a:pt x="458" y="1391"/>
                    <a:pt x="453" y="1391"/>
                  </a:cubicBezTo>
                  <a:cubicBezTo>
                    <a:pt x="452" y="1391"/>
                    <a:pt x="451" y="1392"/>
                    <a:pt x="449" y="1392"/>
                  </a:cubicBezTo>
                  <a:cubicBezTo>
                    <a:pt x="440" y="1392"/>
                    <a:pt x="440" y="1390"/>
                    <a:pt x="440" y="1390"/>
                  </a:cubicBezTo>
                  <a:cubicBezTo>
                    <a:pt x="448" y="1387"/>
                    <a:pt x="445" y="1366"/>
                    <a:pt x="441" y="1345"/>
                  </a:cubicBezTo>
                  <a:cubicBezTo>
                    <a:pt x="441" y="1343"/>
                    <a:pt x="438" y="1343"/>
                    <a:pt x="434" y="1343"/>
                  </a:cubicBezTo>
                  <a:cubicBezTo>
                    <a:pt x="431" y="1343"/>
                    <a:pt x="428" y="1343"/>
                    <a:pt x="425" y="1344"/>
                  </a:cubicBezTo>
                  <a:cubicBezTo>
                    <a:pt x="419" y="1345"/>
                    <a:pt x="416" y="1345"/>
                    <a:pt x="415" y="1345"/>
                  </a:cubicBezTo>
                  <a:cubicBezTo>
                    <a:pt x="413" y="1345"/>
                    <a:pt x="418" y="1343"/>
                    <a:pt x="423" y="1341"/>
                  </a:cubicBezTo>
                  <a:cubicBezTo>
                    <a:pt x="440" y="1337"/>
                    <a:pt x="445" y="1333"/>
                    <a:pt x="440" y="1333"/>
                  </a:cubicBezTo>
                  <a:cubicBezTo>
                    <a:pt x="438" y="1333"/>
                    <a:pt x="432" y="1334"/>
                    <a:pt x="423" y="1337"/>
                  </a:cubicBezTo>
                  <a:cubicBezTo>
                    <a:pt x="416" y="1339"/>
                    <a:pt x="412" y="1341"/>
                    <a:pt x="411" y="1341"/>
                  </a:cubicBezTo>
                  <a:cubicBezTo>
                    <a:pt x="410" y="1341"/>
                    <a:pt x="414" y="1339"/>
                    <a:pt x="422" y="1335"/>
                  </a:cubicBezTo>
                  <a:cubicBezTo>
                    <a:pt x="430" y="1330"/>
                    <a:pt x="430" y="1330"/>
                    <a:pt x="422" y="1329"/>
                  </a:cubicBezTo>
                  <a:cubicBezTo>
                    <a:pt x="420" y="1330"/>
                    <a:pt x="418" y="1330"/>
                    <a:pt x="417" y="1330"/>
                  </a:cubicBezTo>
                  <a:cubicBezTo>
                    <a:pt x="414" y="1330"/>
                    <a:pt x="416" y="1328"/>
                    <a:pt x="421" y="1327"/>
                  </a:cubicBezTo>
                  <a:cubicBezTo>
                    <a:pt x="428" y="1324"/>
                    <a:pt x="434" y="1320"/>
                    <a:pt x="432" y="1320"/>
                  </a:cubicBezTo>
                  <a:cubicBezTo>
                    <a:pt x="431" y="1320"/>
                    <a:pt x="431" y="1321"/>
                    <a:pt x="429" y="1321"/>
                  </a:cubicBezTo>
                  <a:cubicBezTo>
                    <a:pt x="429" y="1321"/>
                    <a:pt x="429" y="1319"/>
                    <a:pt x="437" y="1314"/>
                  </a:cubicBezTo>
                  <a:cubicBezTo>
                    <a:pt x="445" y="1310"/>
                    <a:pt x="436" y="1310"/>
                    <a:pt x="427" y="1309"/>
                  </a:cubicBezTo>
                  <a:cubicBezTo>
                    <a:pt x="409" y="1305"/>
                    <a:pt x="409" y="1302"/>
                    <a:pt x="426" y="1302"/>
                  </a:cubicBezTo>
                  <a:cubicBezTo>
                    <a:pt x="443" y="1301"/>
                    <a:pt x="434" y="1292"/>
                    <a:pt x="418" y="1292"/>
                  </a:cubicBezTo>
                  <a:cubicBezTo>
                    <a:pt x="417" y="1292"/>
                    <a:pt x="416" y="1292"/>
                    <a:pt x="416" y="1292"/>
                  </a:cubicBezTo>
                  <a:cubicBezTo>
                    <a:pt x="399" y="1292"/>
                    <a:pt x="399" y="1292"/>
                    <a:pt x="407" y="1291"/>
                  </a:cubicBezTo>
                  <a:cubicBezTo>
                    <a:pt x="416" y="1290"/>
                    <a:pt x="414" y="1286"/>
                    <a:pt x="414" y="1286"/>
                  </a:cubicBezTo>
                  <a:cubicBezTo>
                    <a:pt x="414" y="1284"/>
                    <a:pt x="414" y="1282"/>
                    <a:pt x="422" y="1281"/>
                  </a:cubicBezTo>
                  <a:cubicBezTo>
                    <a:pt x="422" y="1281"/>
                    <a:pt x="422" y="1278"/>
                    <a:pt x="413" y="1275"/>
                  </a:cubicBezTo>
                  <a:cubicBezTo>
                    <a:pt x="395" y="1274"/>
                    <a:pt x="403" y="1265"/>
                    <a:pt x="419" y="1259"/>
                  </a:cubicBezTo>
                  <a:lnTo>
                    <a:pt x="410" y="1256"/>
                  </a:lnTo>
                  <a:cubicBezTo>
                    <a:pt x="406" y="1256"/>
                    <a:pt x="402" y="1256"/>
                    <a:pt x="399" y="1256"/>
                  </a:cubicBezTo>
                  <a:cubicBezTo>
                    <a:pt x="390" y="1256"/>
                    <a:pt x="388" y="1255"/>
                    <a:pt x="401" y="1253"/>
                  </a:cubicBezTo>
                  <a:cubicBezTo>
                    <a:pt x="403" y="1252"/>
                    <a:pt x="405" y="1252"/>
                    <a:pt x="407" y="1252"/>
                  </a:cubicBezTo>
                  <a:lnTo>
                    <a:pt x="407" y="1252"/>
                  </a:lnTo>
                  <a:cubicBezTo>
                    <a:pt x="407" y="1252"/>
                    <a:pt x="407" y="1252"/>
                    <a:pt x="407" y="1252"/>
                  </a:cubicBezTo>
                  <a:cubicBezTo>
                    <a:pt x="393" y="1252"/>
                    <a:pt x="400" y="1241"/>
                    <a:pt x="416" y="1238"/>
                  </a:cubicBezTo>
                  <a:cubicBezTo>
                    <a:pt x="425" y="1237"/>
                    <a:pt x="425" y="1237"/>
                    <a:pt x="423" y="1234"/>
                  </a:cubicBezTo>
                  <a:lnTo>
                    <a:pt x="423" y="1234"/>
                  </a:lnTo>
                  <a:lnTo>
                    <a:pt x="416" y="1236"/>
                  </a:lnTo>
                  <a:cubicBezTo>
                    <a:pt x="409" y="1237"/>
                    <a:pt x="404" y="1238"/>
                    <a:pt x="400" y="1238"/>
                  </a:cubicBezTo>
                  <a:cubicBezTo>
                    <a:pt x="399" y="1238"/>
                    <a:pt x="398" y="1238"/>
                    <a:pt x="398" y="1237"/>
                  </a:cubicBezTo>
                  <a:cubicBezTo>
                    <a:pt x="398" y="1234"/>
                    <a:pt x="398" y="1231"/>
                    <a:pt x="405" y="1230"/>
                  </a:cubicBezTo>
                  <a:cubicBezTo>
                    <a:pt x="412" y="1226"/>
                    <a:pt x="419" y="1223"/>
                    <a:pt x="416" y="1223"/>
                  </a:cubicBezTo>
                  <a:cubicBezTo>
                    <a:pt x="415" y="1223"/>
                    <a:pt x="414" y="1223"/>
                    <a:pt x="413" y="1223"/>
                  </a:cubicBezTo>
                  <a:cubicBezTo>
                    <a:pt x="413" y="1223"/>
                    <a:pt x="413" y="1221"/>
                    <a:pt x="421" y="1218"/>
                  </a:cubicBezTo>
                  <a:cubicBezTo>
                    <a:pt x="420" y="1216"/>
                    <a:pt x="420" y="1212"/>
                    <a:pt x="419" y="1208"/>
                  </a:cubicBezTo>
                  <a:cubicBezTo>
                    <a:pt x="411" y="1208"/>
                    <a:pt x="410" y="1202"/>
                    <a:pt x="418" y="1201"/>
                  </a:cubicBezTo>
                  <a:cubicBezTo>
                    <a:pt x="418" y="1201"/>
                    <a:pt x="418" y="1197"/>
                    <a:pt x="409" y="1195"/>
                  </a:cubicBezTo>
                  <a:cubicBezTo>
                    <a:pt x="408" y="1191"/>
                    <a:pt x="408" y="1189"/>
                    <a:pt x="416" y="1186"/>
                  </a:cubicBezTo>
                  <a:cubicBezTo>
                    <a:pt x="425" y="1185"/>
                    <a:pt x="425" y="1185"/>
                    <a:pt x="416" y="1184"/>
                  </a:cubicBezTo>
                  <a:cubicBezTo>
                    <a:pt x="413" y="1185"/>
                    <a:pt x="411" y="1185"/>
                    <a:pt x="410" y="1185"/>
                  </a:cubicBezTo>
                  <a:cubicBezTo>
                    <a:pt x="407" y="1185"/>
                    <a:pt x="407" y="1183"/>
                    <a:pt x="407" y="1181"/>
                  </a:cubicBezTo>
                  <a:lnTo>
                    <a:pt x="405" y="1176"/>
                  </a:lnTo>
                  <a:cubicBezTo>
                    <a:pt x="402" y="1177"/>
                    <a:pt x="400" y="1178"/>
                    <a:pt x="399" y="1178"/>
                  </a:cubicBezTo>
                  <a:cubicBezTo>
                    <a:pt x="397" y="1178"/>
                    <a:pt x="397" y="1177"/>
                    <a:pt x="397" y="1175"/>
                  </a:cubicBezTo>
                  <a:cubicBezTo>
                    <a:pt x="397" y="1173"/>
                    <a:pt x="403" y="1165"/>
                    <a:pt x="403" y="1163"/>
                  </a:cubicBezTo>
                  <a:cubicBezTo>
                    <a:pt x="403" y="1158"/>
                    <a:pt x="402" y="1157"/>
                    <a:pt x="401" y="1157"/>
                  </a:cubicBezTo>
                  <a:cubicBezTo>
                    <a:pt x="400" y="1157"/>
                    <a:pt x="398" y="1158"/>
                    <a:pt x="394" y="1160"/>
                  </a:cubicBezTo>
                  <a:cubicBezTo>
                    <a:pt x="394" y="1161"/>
                    <a:pt x="393" y="1161"/>
                    <a:pt x="392" y="1161"/>
                  </a:cubicBezTo>
                  <a:cubicBezTo>
                    <a:pt x="390" y="1161"/>
                    <a:pt x="390" y="1160"/>
                    <a:pt x="394" y="1157"/>
                  </a:cubicBezTo>
                  <a:cubicBezTo>
                    <a:pt x="393" y="1155"/>
                    <a:pt x="401" y="1146"/>
                    <a:pt x="400" y="1139"/>
                  </a:cubicBezTo>
                  <a:cubicBezTo>
                    <a:pt x="398" y="1132"/>
                    <a:pt x="398" y="1130"/>
                    <a:pt x="394" y="1130"/>
                  </a:cubicBezTo>
                  <a:cubicBezTo>
                    <a:pt x="393" y="1130"/>
                    <a:pt x="392" y="1130"/>
                    <a:pt x="390" y="1130"/>
                  </a:cubicBezTo>
                  <a:cubicBezTo>
                    <a:pt x="383" y="1133"/>
                    <a:pt x="379" y="1134"/>
                    <a:pt x="378" y="1134"/>
                  </a:cubicBezTo>
                  <a:cubicBezTo>
                    <a:pt x="376" y="1134"/>
                    <a:pt x="379" y="1131"/>
                    <a:pt x="389" y="1128"/>
                  </a:cubicBezTo>
                  <a:cubicBezTo>
                    <a:pt x="401" y="1122"/>
                    <a:pt x="404" y="1119"/>
                    <a:pt x="401" y="1119"/>
                  </a:cubicBezTo>
                  <a:cubicBezTo>
                    <a:pt x="400" y="1119"/>
                    <a:pt x="398" y="1120"/>
                    <a:pt x="397" y="1120"/>
                  </a:cubicBezTo>
                  <a:cubicBezTo>
                    <a:pt x="388" y="1119"/>
                    <a:pt x="388" y="1119"/>
                    <a:pt x="388" y="1117"/>
                  </a:cubicBezTo>
                  <a:cubicBezTo>
                    <a:pt x="395" y="1115"/>
                    <a:pt x="395" y="1112"/>
                    <a:pt x="386" y="1110"/>
                  </a:cubicBezTo>
                  <a:cubicBezTo>
                    <a:pt x="385" y="1107"/>
                    <a:pt x="385" y="1107"/>
                    <a:pt x="394" y="1106"/>
                  </a:cubicBezTo>
                  <a:cubicBezTo>
                    <a:pt x="394" y="1106"/>
                    <a:pt x="394" y="1103"/>
                    <a:pt x="393" y="1101"/>
                  </a:cubicBezTo>
                  <a:cubicBezTo>
                    <a:pt x="376" y="1099"/>
                    <a:pt x="382" y="1083"/>
                    <a:pt x="390" y="1080"/>
                  </a:cubicBezTo>
                  <a:cubicBezTo>
                    <a:pt x="390" y="1080"/>
                    <a:pt x="390" y="1078"/>
                    <a:pt x="381" y="1077"/>
                  </a:cubicBezTo>
                  <a:cubicBezTo>
                    <a:pt x="378" y="1077"/>
                    <a:pt x="375" y="1077"/>
                    <a:pt x="373" y="1077"/>
                  </a:cubicBezTo>
                  <a:cubicBezTo>
                    <a:pt x="364" y="1077"/>
                    <a:pt x="366" y="1075"/>
                    <a:pt x="380" y="1072"/>
                  </a:cubicBezTo>
                  <a:cubicBezTo>
                    <a:pt x="390" y="1070"/>
                    <a:pt x="394" y="1069"/>
                    <a:pt x="391" y="1069"/>
                  </a:cubicBezTo>
                  <a:cubicBezTo>
                    <a:pt x="390" y="1069"/>
                    <a:pt x="386" y="1069"/>
                    <a:pt x="380" y="1070"/>
                  </a:cubicBezTo>
                  <a:cubicBezTo>
                    <a:pt x="371" y="1069"/>
                    <a:pt x="368" y="1057"/>
                    <a:pt x="386" y="1056"/>
                  </a:cubicBezTo>
                  <a:lnTo>
                    <a:pt x="403" y="1053"/>
                  </a:lnTo>
                  <a:cubicBezTo>
                    <a:pt x="394" y="1052"/>
                    <a:pt x="394" y="1050"/>
                    <a:pt x="394" y="1050"/>
                  </a:cubicBezTo>
                  <a:cubicBezTo>
                    <a:pt x="392" y="1050"/>
                    <a:pt x="390" y="1050"/>
                    <a:pt x="389" y="1050"/>
                  </a:cubicBezTo>
                  <a:cubicBezTo>
                    <a:pt x="385" y="1050"/>
                    <a:pt x="385" y="1048"/>
                    <a:pt x="384" y="1042"/>
                  </a:cubicBezTo>
                  <a:cubicBezTo>
                    <a:pt x="383" y="1037"/>
                    <a:pt x="373" y="1029"/>
                    <a:pt x="372" y="1025"/>
                  </a:cubicBezTo>
                  <a:cubicBezTo>
                    <a:pt x="370" y="1018"/>
                    <a:pt x="373" y="1011"/>
                    <a:pt x="379" y="1009"/>
                  </a:cubicBezTo>
                  <a:cubicBezTo>
                    <a:pt x="379" y="1007"/>
                    <a:pt x="377" y="1005"/>
                    <a:pt x="368" y="1001"/>
                  </a:cubicBezTo>
                  <a:cubicBezTo>
                    <a:pt x="359" y="1000"/>
                    <a:pt x="359" y="996"/>
                    <a:pt x="367" y="994"/>
                  </a:cubicBezTo>
                  <a:lnTo>
                    <a:pt x="367" y="991"/>
                  </a:lnTo>
                  <a:cubicBezTo>
                    <a:pt x="358" y="989"/>
                    <a:pt x="357" y="986"/>
                    <a:pt x="357" y="986"/>
                  </a:cubicBezTo>
                  <a:cubicBezTo>
                    <a:pt x="366" y="985"/>
                    <a:pt x="374" y="981"/>
                    <a:pt x="365" y="980"/>
                  </a:cubicBezTo>
                  <a:lnTo>
                    <a:pt x="365" y="980"/>
                  </a:lnTo>
                  <a:cubicBezTo>
                    <a:pt x="364" y="980"/>
                    <a:pt x="362" y="980"/>
                    <a:pt x="361" y="980"/>
                  </a:cubicBezTo>
                  <a:cubicBezTo>
                    <a:pt x="356" y="980"/>
                    <a:pt x="356" y="978"/>
                    <a:pt x="355" y="974"/>
                  </a:cubicBezTo>
                  <a:cubicBezTo>
                    <a:pt x="363" y="968"/>
                    <a:pt x="351" y="891"/>
                    <a:pt x="343" y="891"/>
                  </a:cubicBezTo>
                  <a:cubicBezTo>
                    <a:pt x="343" y="891"/>
                    <a:pt x="343" y="891"/>
                    <a:pt x="343" y="891"/>
                  </a:cubicBezTo>
                  <a:cubicBezTo>
                    <a:pt x="343" y="891"/>
                    <a:pt x="342" y="889"/>
                    <a:pt x="340" y="885"/>
                  </a:cubicBezTo>
                  <a:cubicBezTo>
                    <a:pt x="340" y="882"/>
                    <a:pt x="339" y="878"/>
                    <a:pt x="339" y="878"/>
                  </a:cubicBezTo>
                  <a:cubicBezTo>
                    <a:pt x="356" y="875"/>
                    <a:pt x="346" y="865"/>
                    <a:pt x="337" y="859"/>
                  </a:cubicBezTo>
                  <a:cubicBezTo>
                    <a:pt x="328" y="858"/>
                    <a:pt x="328" y="856"/>
                    <a:pt x="327" y="853"/>
                  </a:cubicBezTo>
                  <a:cubicBezTo>
                    <a:pt x="344" y="850"/>
                    <a:pt x="343" y="843"/>
                    <a:pt x="334" y="840"/>
                  </a:cubicBezTo>
                  <a:lnTo>
                    <a:pt x="334" y="840"/>
                  </a:lnTo>
                  <a:cubicBezTo>
                    <a:pt x="331" y="840"/>
                    <a:pt x="329" y="840"/>
                    <a:pt x="328" y="840"/>
                  </a:cubicBezTo>
                  <a:cubicBezTo>
                    <a:pt x="317" y="840"/>
                    <a:pt x="318" y="837"/>
                    <a:pt x="333" y="835"/>
                  </a:cubicBezTo>
                  <a:cubicBezTo>
                    <a:pt x="349" y="832"/>
                    <a:pt x="349" y="827"/>
                    <a:pt x="322" y="827"/>
                  </a:cubicBezTo>
                  <a:cubicBezTo>
                    <a:pt x="315" y="826"/>
                    <a:pt x="315" y="826"/>
                    <a:pt x="322" y="822"/>
                  </a:cubicBezTo>
                  <a:cubicBezTo>
                    <a:pt x="335" y="818"/>
                    <a:pt x="337" y="816"/>
                    <a:pt x="334" y="816"/>
                  </a:cubicBezTo>
                  <a:cubicBezTo>
                    <a:pt x="333" y="816"/>
                    <a:pt x="332" y="816"/>
                    <a:pt x="330" y="816"/>
                  </a:cubicBezTo>
                  <a:cubicBezTo>
                    <a:pt x="328" y="816"/>
                    <a:pt x="326" y="816"/>
                    <a:pt x="324" y="816"/>
                  </a:cubicBezTo>
                  <a:cubicBezTo>
                    <a:pt x="313" y="816"/>
                    <a:pt x="315" y="813"/>
                    <a:pt x="329" y="810"/>
                  </a:cubicBezTo>
                  <a:cubicBezTo>
                    <a:pt x="345" y="802"/>
                    <a:pt x="345" y="802"/>
                    <a:pt x="328" y="802"/>
                  </a:cubicBezTo>
                  <a:cubicBezTo>
                    <a:pt x="327" y="802"/>
                    <a:pt x="326" y="802"/>
                    <a:pt x="325" y="802"/>
                  </a:cubicBezTo>
                  <a:cubicBezTo>
                    <a:pt x="310" y="802"/>
                    <a:pt x="310" y="792"/>
                    <a:pt x="325" y="788"/>
                  </a:cubicBezTo>
                  <a:cubicBezTo>
                    <a:pt x="325" y="785"/>
                    <a:pt x="331" y="782"/>
                    <a:pt x="327" y="782"/>
                  </a:cubicBezTo>
                  <a:cubicBezTo>
                    <a:pt x="327" y="782"/>
                    <a:pt x="326" y="782"/>
                    <a:pt x="325" y="783"/>
                  </a:cubicBezTo>
                  <a:lnTo>
                    <a:pt x="333" y="779"/>
                  </a:lnTo>
                  <a:lnTo>
                    <a:pt x="331" y="775"/>
                  </a:lnTo>
                  <a:lnTo>
                    <a:pt x="324" y="776"/>
                  </a:lnTo>
                  <a:cubicBezTo>
                    <a:pt x="326" y="765"/>
                    <a:pt x="327" y="753"/>
                    <a:pt x="326" y="741"/>
                  </a:cubicBezTo>
                  <a:cubicBezTo>
                    <a:pt x="323" y="720"/>
                    <a:pt x="322" y="713"/>
                    <a:pt x="317" y="713"/>
                  </a:cubicBezTo>
                  <a:cubicBezTo>
                    <a:pt x="316" y="713"/>
                    <a:pt x="315" y="714"/>
                    <a:pt x="314" y="714"/>
                  </a:cubicBezTo>
                  <a:cubicBezTo>
                    <a:pt x="308" y="716"/>
                    <a:pt x="304" y="717"/>
                    <a:pt x="302" y="717"/>
                  </a:cubicBezTo>
                  <a:cubicBezTo>
                    <a:pt x="298" y="717"/>
                    <a:pt x="302" y="713"/>
                    <a:pt x="312" y="710"/>
                  </a:cubicBezTo>
                  <a:cubicBezTo>
                    <a:pt x="312" y="707"/>
                    <a:pt x="320" y="701"/>
                    <a:pt x="319" y="696"/>
                  </a:cubicBezTo>
                  <a:cubicBezTo>
                    <a:pt x="318" y="692"/>
                    <a:pt x="318" y="687"/>
                    <a:pt x="326" y="685"/>
                  </a:cubicBezTo>
                  <a:lnTo>
                    <a:pt x="326" y="683"/>
                  </a:lnTo>
                  <a:cubicBezTo>
                    <a:pt x="308" y="682"/>
                    <a:pt x="306" y="667"/>
                    <a:pt x="312" y="659"/>
                  </a:cubicBezTo>
                  <a:cubicBezTo>
                    <a:pt x="312" y="654"/>
                    <a:pt x="311" y="651"/>
                    <a:pt x="302" y="648"/>
                  </a:cubicBezTo>
                  <a:cubicBezTo>
                    <a:pt x="293" y="646"/>
                    <a:pt x="293" y="646"/>
                    <a:pt x="301" y="641"/>
                  </a:cubicBezTo>
                  <a:cubicBezTo>
                    <a:pt x="310" y="640"/>
                    <a:pt x="315" y="626"/>
                    <a:pt x="302" y="626"/>
                  </a:cubicBezTo>
                  <a:cubicBezTo>
                    <a:pt x="301" y="626"/>
                    <a:pt x="300" y="627"/>
                    <a:pt x="299" y="627"/>
                  </a:cubicBezTo>
                  <a:lnTo>
                    <a:pt x="307" y="623"/>
                  </a:lnTo>
                  <a:cubicBezTo>
                    <a:pt x="312" y="620"/>
                    <a:pt x="310" y="619"/>
                    <a:pt x="306" y="619"/>
                  </a:cubicBezTo>
                  <a:cubicBezTo>
                    <a:pt x="304" y="619"/>
                    <a:pt x="301" y="620"/>
                    <a:pt x="298" y="620"/>
                  </a:cubicBezTo>
                  <a:cubicBezTo>
                    <a:pt x="293" y="621"/>
                    <a:pt x="289" y="622"/>
                    <a:pt x="287" y="622"/>
                  </a:cubicBezTo>
                  <a:cubicBezTo>
                    <a:pt x="283" y="622"/>
                    <a:pt x="289" y="619"/>
                    <a:pt x="306" y="614"/>
                  </a:cubicBezTo>
                  <a:cubicBezTo>
                    <a:pt x="319" y="612"/>
                    <a:pt x="321" y="610"/>
                    <a:pt x="317" y="610"/>
                  </a:cubicBezTo>
                  <a:cubicBezTo>
                    <a:pt x="316" y="610"/>
                    <a:pt x="315" y="610"/>
                    <a:pt x="314" y="610"/>
                  </a:cubicBezTo>
                  <a:cubicBezTo>
                    <a:pt x="305" y="609"/>
                    <a:pt x="296" y="609"/>
                    <a:pt x="305" y="604"/>
                  </a:cubicBezTo>
                  <a:cubicBezTo>
                    <a:pt x="304" y="603"/>
                    <a:pt x="304" y="601"/>
                    <a:pt x="299" y="601"/>
                  </a:cubicBezTo>
                  <a:cubicBezTo>
                    <a:pt x="297" y="601"/>
                    <a:pt x="293" y="602"/>
                    <a:pt x="287" y="603"/>
                  </a:cubicBezTo>
                  <a:cubicBezTo>
                    <a:pt x="285" y="603"/>
                    <a:pt x="284" y="603"/>
                    <a:pt x="282" y="603"/>
                  </a:cubicBezTo>
                  <a:cubicBezTo>
                    <a:pt x="278" y="603"/>
                    <a:pt x="278" y="602"/>
                    <a:pt x="278" y="600"/>
                  </a:cubicBezTo>
                  <a:cubicBezTo>
                    <a:pt x="282" y="599"/>
                    <a:pt x="286" y="598"/>
                    <a:pt x="290" y="598"/>
                  </a:cubicBezTo>
                  <a:cubicBezTo>
                    <a:pt x="291" y="598"/>
                    <a:pt x="293" y="598"/>
                    <a:pt x="294" y="599"/>
                  </a:cubicBezTo>
                  <a:lnTo>
                    <a:pt x="294" y="599"/>
                  </a:lnTo>
                  <a:cubicBezTo>
                    <a:pt x="294" y="598"/>
                    <a:pt x="294" y="596"/>
                    <a:pt x="293" y="594"/>
                  </a:cubicBezTo>
                  <a:cubicBezTo>
                    <a:pt x="293" y="592"/>
                    <a:pt x="301" y="585"/>
                    <a:pt x="309" y="584"/>
                  </a:cubicBezTo>
                  <a:cubicBezTo>
                    <a:pt x="314" y="581"/>
                    <a:pt x="315" y="580"/>
                    <a:pt x="313" y="580"/>
                  </a:cubicBezTo>
                  <a:cubicBezTo>
                    <a:pt x="311" y="580"/>
                    <a:pt x="307" y="581"/>
                    <a:pt x="300" y="583"/>
                  </a:cubicBezTo>
                  <a:cubicBezTo>
                    <a:pt x="293" y="585"/>
                    <a:pt x="289" y="585"/>
                    <a:pt x="287" y="585"/>
                  </a:cubicBezTo>
                  <a:cubicBezTo>
                    <a:pt x="284" y="585"/>
                    <a:pt x="284" y="584"/>
                    <a:pt x="283" y="582"/>
                  </a:cubicBezTo>
                  <a:cubicBezTo>
                    <a:pt x="283" y="580"/>
                    <a:pt x="282" y="577"/>
                    <a:pt x="291" y="575"/>
                  </a:cubicBezTo>
                  <a:cubicBezTo>
                    <a:pt x="299" y="574"/>
                    <a:pt x="299" y="574"/>
                    <a:pt x="298" y="569"/>
                  </a:cubicBezTo>
                  <a:cubicBezTo>
                    <a:pt x="297" y="563"/>
                    <a:pt x="278" y="560"/>
                    <a:pt x="263" y="560"/>
                  </a:cubicBezTo>
                  <a:cubicBezTo>
                    <a:pt x="260" y="560"/>
                    <a:pt x="257" y="560"/>
                    <a:pt x="254" y="561"/>
                  </a:cubicBezTo>
                  <a:cubicBezTo>
                    <a:pt x="247" y="562"/>
                    <a:pt x="243" y="563"/>
                    <a:pt x="242" y="563"/>
                  </a:cubicBezTo>
                  <a:cubicBezTo>
                    <a:pt x="240" y="563"/>
                    <a:pt x="244" y="561"/>
                    <a:pt x="253" y="558"/>
                  </a:cubicBezTo>
                  <a:cubicBezTo>
                    <a:pt x="262" y="556"/>
                    <a:pt x="261" y="554"/>
                    <a:pt x="261" y="552"/>
                  </a:cubicBezTo>
                  <a:lnTo>
                    <a:pt x="261" y="552"/>
                  </a:lnTo>
                  <a:cubicBezTo>
                    <a:pt x="260" y="552"/>
                    <a:pt x="259" y="552"/>
                    <a:pt x="258" y="552"/>
                  </a:cubicBezTo>
                  <a:cubicBezTo>
                    <a:pt x="256" y="552"/>
                    <a:pt x="258" y="551"/>
                    <a:pt x="260" y="551"/>
                  </a:cubicBezTo>
                  <a:cubicBezTo>
                    <a:pt x="260" y="551"/>
                    <a:pt x="261" y="551"/>
                    <a:pt x="261" y="552"/>
                  </a:cubicBezTo>
                  <a:cubicBezTo>
                    <a:pt x="262" y="551"/>
                    <a:pt x="264" y="551"/>
                    <a:pt x="265" y="551"/>
                  </a:cubicBezTo>
                  <a:cubicBezTo>
                    <a:pt x="270" y="551"/>
                    <a:pt x="270" y="553"/>
                    <a:pt x="270" y="555"/>
                  </a:cubicBezTo>
                  <a:lnTo>
                    <a:pt x="279" y="553"/>
                  </a:lnTo>
                  <a:cubicBezTo>
                    <a:pt x="292" y="549"/>
                    <a:pt x="294" y="546"/>
                    <a:pt x="283" y="546"/>
                  </a:cubicBezTo>
                  <a:cubicBezTo>
                    <a:pt x="282" y="546"/>
                    <a:pt x="280" y="546"/>
                    <a:pt x="278" y="546"/>
                  </a:cubicBezTo>
                  <a:cubicBezTo>
                    <a:pt x="269" y="545"/>
                    <a:pt x="269" y="545"/>
                    <a:pt x="276" y="541"/>
                  </a:cubicBezTo>
                  <a:cubicBezTo>
                    <a:pt x="283" y="538"/>
                    <a:pt x="290" y="534"/>
                    <a:pt x="287" y="534"/>
                  </a:cubicBezTo>
                  <a:cubicBezTo>
                    <a:pt x="286" y="534"/>
                    <a:pt x="285" y="535"/>
                    <a:pt x="284" y="535"/>
                  </a:cubicBezTo>
                  <a:cubicBezTo>
                    <a:pt x="284" y="535"/>
                    <a:pt x="283" y="530"/>
                    <a:pt x="291" y="527"/>
                  </a:cubicBezTo>
                  <a:cubicBezTo>
                    <a:pt x="291" y="523"/>
                    <a:pt x="290" y="520"/>
                    <a:pt x="287" y="520"/>
                  </a:cubicBezTo>
                  <a:cubicBezTo>
                    <a:pt x="286" y="520"/>
                    <a:pt x="284" y="521"/>
                    <a:pt x="282" y="521"/>
                  </a:cubicBezTo>
                  <a:cubicBezTo>
                    <a:pt x="280" y="521"/>
                    <a:pt x="279" y="522"/>
                    <a:pt x="278" y="522"/>
                  </a:cubicBezTo>
                  <a:cubicBezTo>
                    <a:pt x="273" y="522"/>
                    <a:pt x="273" y="520"/>
                    <a:pt x="273" y="518"/>
                  </a:cubicBezTo>
                  <a:cubicBezTo>
                    <a:pt x="272" y="516"/>
                    <a:pt x="272" y="514"/>
                    <a:pt x="268" y="514"/>
                  </a:cubicBezTo>
                  <a:cubicBezTo>
                    <a:pt x="267" y="514"/>
                    <a:pt x="266" y="514"/>
                    <a:pt x="264" y="515"/>
                  </a:cubicBezTo>
                  <a:cubicBezTo>
                    <a:pt x="261" y="515"/>
                    <a:pt x="258" y="515"/>
                    <a:pt x="256" y="515"/>
                  </a:cubicBezTo>
                  <a:cubicBezTo>
                    <a:pt x="250" y="515"/>
                    <a:pt x="246" y="514"/>
                    <a:pt x="246" y="511"/>
                  </a:cubicBezTo>
                  <a:cubicBezTo>
                    <a:pt x="236" y="508"/>
                    <a:pt x="236" y="508"/>
                    <a:pt x="253" y="502"/>
                  </a:cubicBezTo>
                  <a:cubicBezTo>
                    <a:pt x="261" y="500"/>
                    <a:pt x="261" y="498"/>
                    <a:pt x="261" y="495"/>
                  </a:cubicBezTo>
                  <a:cubicBezTo>
                    <a:pt x="261" y="495"/>
                    <a:pt x="260" y="493"/>
                    <a:pt x="269" y="490"/>
                  </a:cubicBezTo>
                  <a:cubicBezTo>
                    <a:pt x="272" y="488"/>
                    <a:pt x="272" y="487"/>
                    <a:pt x="271" y="487"/>
                  </a:cubicBezTo>
                  <a:cubicBezTo>
                    <a:pt x="269" y="487"/>
                    <a:pt x="264" y="488"/>
                    <a:pt x="260" y="489"/>
                  </a:cubicBezTo>
                  <a:lnTo>
                    <a:pt x="243" y="492"/>
                  </a:lnTo>
                  <a:cubicBezTo>
                    <a:pt x="242" y="490"/>
                    <a:pt x="259" y="484"/>
                    <a:pt x="268" y="482"/>
                  </a:cubicBezTo>
                  <a:cubicBezTo>
                    <a:pt x="276" y="479"/>
                    <a:pt x="280" y="477"/>
                    <a:pt x="279" y="477"/>
                  </a:cubicBezTo>
                  <a:cubicBezTo>
                    <a:pt x="278" y="477"/>
                    <a:pt x="274" y="478"/>
                    <a:pt x="266" y="480"/>
                  </a:cubicBezTo>
                  <a:cubicBezTo>
                    <a:pt x="264" y="480"/>
                    <a:pt x="262" y="481"/>
                    <a:pt x="259" y="481"/>
                  </a:cubicBezTo>
                  <a:cubicBezTo>
                    <a:pt x="255" y="481"/>
                    <a:pt x="252" y="479"/>
                    <a:pt x="257" y="474"/>
                  </a:cubicBezTo>
                  <a:cubicBezTo>
                    <a:pt x="256" y="470"/>
                    <a:pt x="255" y="465"/>
                    <a:pt x="264" y="463"/>
                  </a:cubicBezTo>
                  <a:cubicBezTo>
                    <a:pt x="272" y="460"/>
                    <a:pt x="263" y="458"/>
                    <a:pt x="263" y="458"/>
                  </a:cubicBezTo>
                  <a:cubicBezTo>
                    <a:pt x="254" y="458"/>
                    <a:pt x="254" y="455"/>
                    <a:pt x="261" y="447"/>
                  </a:cubicBezTo>
                  <a:cubicBezTo>
                    <a:pt x="272" y="436"/>
                    <a:pt x="275" y="433"/>
                    <a:pt x="271" y="433"/>
                  </a:cubicBezTo>
                  <a:cubicBezTo>
                    <a:pt x="269" y="433"/>
                    <a:pt x="265" y="434"/>
                    <a:pt x="260" y="435"/>
                  </a:cubicBezTo>
                  <a:cubicBezTo>
                    <a:pt x="256" y="436"/>
                    <a:pt x="252" y="437"/>
                    <a:pt x="250" y="437"/>
                  </a:cubicBezTo>
                  <a:cubicBezTo>
                    <a:pt x="248" y="437"/>
                    <a:pt x="250" y="436"/>
                    <a:pt x="259" y="433"/>
                  </a:cubicBezTo>
                  <a:cubicBezTo>
                    <a:pt x="266" y="429"/>
                    <a:pt x="259" y="428"/>
                    <a:pt x="250" y="425"/>
                  </a:cubicBezTo>
                  <a:cubicBezTo>
                    <a:pt x="237" y="425"/>
                    <a:pt x="226" y="426"/>
                    <a:pt x="215" y="429"/>
                  </a:cubicBezTo>
                  <a:cubicBezTo>
                    <a:pt x="208" y="430"/>
                    <a:pt x="204" y="431"/>
                    <a:pt x="202" y="431"/>
                  </a:cubicBezTo>
                  <a:cubicBezTo>
                    <a:pt x="199" y="431"/>
                    <a:pt x="201" y="429"/>
                    <a:pt x="206" y="426"/>
                  </a:cubicBezTo>
                  <a:cubicBezTo>
                    <a:pt x="206" y="424"/>
                    <a:pt x="214" y="419"/>
                    <a:pt x="222" y="418"/>
                  </a:cubicBezTo>
                  <a:cubicBezTo>
                    <a:pt x="225" y="417"/>
                    <a:pt x="227" y="417"/>
                    <a:pt x="228" y="417"/>
                  </a:cubicBezTo>
                  <a:cubicBezTo>
                    <a:pt x="230" y="417"/>
                    <a:pt x="230" y="418"/>
                    <a:pt x="230" y="418"/>
                  </a:cubicBezTo>
                  <a:lnTo>
                    <a:pt x="232" y="421"/>
                  </a:lnTo>
                  <a:cubicBezTo>
                    <a:pt x="239" y="419"/>
                    <a:pt x="247" y="418"/>
                    <a:pt x="247" y="414"/>
                  </a:cubicBezTo>
                  <a:cubicBezTo>
                    <a:pt x="254" y="410"/>
                    <a:pt x="255" y="408"/>
                    <a:pt x="250" y="408"/>
                  </a:cubicBezTo>
                  <a:cubicBezTo>
                    <a:pt x="249" y="408"/>
                    <a:pt x="248" y="408"/>
                    <a:pt x="246" y="408"/>
                  </a:cubicBezTo>
                  <a:cubicBezTo>
                    <a:pt x="252" y="407"/>
                    <a:pt x="255" y="400"/>
                    <a:pt x="253" y="394"/>
                  </a:cubicBezTo>
                  <a:cubicBezTo>
                    <a:pt x="251" y="389"/>
                    <a:pt x="253" y="382"/>
                    <a:pt x="259" y="379"/>
                  </a:cubicBezTo>
                  <a:cubicBezTo>
                    <a:pt x="259" y="375"/>
                    <a:pt x="258" y="373"/>
                    <a:pt x="253" y="373"/>
                  </a:cubicBezTo>
                  <a:cubicBezTo>
                    <a:pt x="252" y="373"/>
                    <a:pt x="251" y="373"/>
                    <a:pt x="250" y="373"/>
                  </a:cubicBezTo>
                  <a:cubicBezTo>
                    <a:pt x="243" y="374"/>
                    <a:pt x="239" y="375"/>
                    <a:pt x="237" y="375"/>
                  </a:cubicBezTo>
                  <a:cubicBezTo>
                    <a:pt x="234" y="375"/>
                    <a:pt x="236" y="374"/>
                    <a:pt x="241" y="373"/>
                  </a:cubicBezTo>
                  <a:cubicBezTo>
                    <a:pt x="257" y="368"/>
                    <a:pt x="261" y="336"/>
                    <a:pt x="244" y="336"/>
                  </a:cubicBezTo>
                  <a:cubicBezTo>
                    <a:pt x="243" y="336"/>
                    <a:pt x="243" y="336"/>
                    <a:pt x="243" y="336"/>
                  </a:cubicBezTo>
                  <a:cubicBezTo>
                    <a:pt x="243" y="336"/>
                    <a:pt x="243" y="334"/>
                    <a:pt x="243" y="332"/>
                  </a:cubicBezTo>
                  <a:cubicBezTo>
                    <a:pt x="250" y="325"/>
                    <a:pt x="247" y="310"/>
                    <a:pt x="239" y="310"/>
                  </a:cubicBezTo>
                  <a:cubicBezTo>
                    <a:pt x="239" y="310"/>
                    <a:pt x="238" y="308"/>
                    <a:pt x="238" y="302"/>
                  </a:cubicBezTo>
                  <a:cubicBezTo>
                    <a:pt x="245" y="297"/>
                    <a:pt x="245" y="295"/>
                    <a:pt x="236" y="294"/>
                  </a:cubicBezTo>
                  <a:cubicBezTo>
                    <a:pt x="234" y="293"/>
                    <a:pt x="232" y="293"/>
                    <a:pt x="230" y="293"/>
                  </a:cubicBezTo>
                  <a:cubicBezTo>
                    <a:pt x="227" y="293"/>
                    <a:pt x="225" y="293"/>
                    <a:pt x="224" y="293"/>
                  </a:cubicBezTo>
                  <a:cubicBezTo>
                    <a:pt x="223" y="293"/>
                    <a:pt x="224" y="293"/>
                    <a:pt x="227" y="292"/>
                  </a:cubicBezTo>
                  <a:cubicBezTo>
                    <a:pt x="236" y="291"/>
                    <a:pt x="235" y="287"/>
                    <a:pt x="234" y="277"/>
                  </a:cubicBezTo>
                  <a:cubicBezTo>
                    <a:pt x="232" y="271"/>
                    <a:pt x="232" y="269"/>
                    <a:pt x="230" y="269"/>
                  </a:cubicBezTo>
                  <a:cubicBezTo>
                    <a:pt x="229" y="269"/>
                    <a:pt x="227" y="270"/>
                    <a:pt x="224" y="271"/>
                  </a:cubicBezTo>
                  <a:cubicBezTo>
                    <a:pt x="214" y="263"/>
                    <a:pt x="223" y="262"/>
                    <a:pt x="230" y="260"/>
                  </a:cubicBezTo>
                  <a:cubicBezTo>
                    <a:pt x="245" y="260"/>
                    <a:pt x="247" y="257"/>
                    <a:pt x="234" y="257"/>
                  </a:cubicBezTo>
                  <a:cubicBezTo>
                    <a:pt x="231" y="257"/>
                    <a:pt x="227" y="257"/>
                    <a:pt x="222" y="258"/>
                  </a:cubicBezTo>
                  <a:cubicBezTo>
                    <a:pt x="205" y="258"/>
                    <a:pt x="204" y="253"/>
                    <a:pt x="213" y="252"/>
                  </a:cubicBezTo>
                  <a:cubicBezTo>
                    <a:pt x="215" y="251"/>
                    <a:pt x="216" y="251"/>
                    <a:pt x="218" y="251"/>
                  </a:cubicBezTo>
                  <a:cubicBezTo>
                    <a:pt x="221" y="251"/>
                    <a:pt x="222" y="253"/>
                    <a:pt x="222" y="255"/>
                  </a:cubicBezTo>
                  <a:lnTo>
                    <a:pt x="238" y="252"/>
                  </a:lnTo>
                  <a:cubicBezTo>
                    <a:pt x="237" y="250"/>
                    <a:pt x="237" y="250"/>
                    <a:pt x="229" y="249"/>
                  </a:cubicBezTo>
                  <a:cubicBezTo>
                    <a:pt x="229" y="249"/>
                    <a:pt x="228" y="246"/>
                    <a:pt x="219" y="245"/>
                  </a:cubicBezTo>
                  <a:cubicBezTo>
                    <a:pt x="218" y="245"/>
                    <a:pt x="216" y="245"/>
                    <a:pt x="215" y="245"/>
                  </a:cubicBezTo>
                  <a:cubicBezTo>
                    <a:pt x="208" y="245"/>
                    <a:pt x="201" y="247"/>
                    <a:pt x="195" y="250"/>
                  </a:cubicBezTo>
                  <a:cubicBezTo>
                    <a:pt x="191" y="252"/>
                    <a:pt x="189" y="252"/>
                    <a:pt x="188" y="252"/>
                  </a:cubicBezTo>
                  <a:cubicBezTo>
                    <a:pt x="187" y="252"/>
                    <a:pt x="186" y="251"/>
                    <a:pt x="186" y="250"/>
                  </a:cubicBezTo>
                  <a:cubicBezTo>
                    <a:pt x="191" y="245"/>
                    <a:pt x="199" y="242"/>
                    <a:pt x="207" y="242"/>
                  </a:cubicBezTo>
                  <a:cubicBezTo>
                    <a:pt x="208" y="242"/>
                    <a:pt x="209" y="242"/>
                    <a:pt x="210" y="242"/>
                  </a:cubicBezTo>
                  <a:cubicBezTo>
                    <a:pt x="211" y="243"/>
                    <a:pt x="212" y="243"/>
                    <a:pt x="215" y="243"/>
                  </a:cubicBezTo>
                  <a:cubicBezTo>
                    <a:pt x="218" y="243"/>
                    <a:pt x="223" y="243"/>
                    <a:pt x="228" y="242"/>
                  </a:cubicBezTo>
                  <a:cubicBezTo>
                    <a:pt x="236" y="240"/>
                    <a:pt x="220" y="232"/>
                    <a:pt x="204" y="232"/>
                  </a:cubicBezTo>
                  <a:lnTo>
                    <a:pt x="204" y="232"/>
                  </a:lnTo>
                  <a:cubicBezTo>
                    <a:pt x="206" y="231"/>
                    <a:pt x="207" y="231"/>
                    <a:pt x="209" y="231"/>
                  </a:cubicBezTo>
                  <a:cubicBezTo>
                    <a:pt x="217" y="228"/>
                    <a:pt x="216" y="224"/>
                    <a:pt x="216" y="219"/>
                  </a:cubicBezTo>
                  <a:cubicBezTo>
                    <a:pt x="215" y="216"/>
                    <a:pt x="215" y="214"/>
                    <a:pt x="210" y="214"/>
                  </a:cubicBezTo>
                  <a:cubicBezTo>
                    <a:pt x="209" y="214"/>
                    <a:pt x="207" y="214"/>
                    <a:pt x="206" y="214"/>
                  </a:cubicBezTo>
                  <a:cubicBezTo>
                    <a:pt x="200" y="215"/>
                    <a:pt x="194" y="216"/>
                    <a:pt x="191" y="216"/>
                  </a:cubicBezTo>
                  <a:cubicBezTo>
                    <a:pt x="190" y="216"/>
                    <a:pt x="189" y="216"/>
                    <a:pt x="189" y="215"/>
                  </a:cubicBezTo>
                  <a:cubicBezTo>
                    <a:pt x="189" y="217"/>
                    <a:pt x="181" y="218"/>
                    <a:pt x="172" y="221"/>
                  </a:cubicBezTo>
                  <a:cubicBezTo>
                    <a:pt x="178" y="216"/>
                    <a:pt x="182" y="213"/>
                    <a:pt x="188" y="211"/>
                  </a:cubicBezTo>
                  <a:cubicBezTo>
                    <a:pt x="205" y="202"/>
                    <a:pt x="211" y="196"/>
                    <a:pt x="210" y="186"/>
                  </a:cubicBezTo>
                  <a:cubicBezTo>
                    <a:pt x="208" y="180"/>
                    <a:pt x="210" y="173"/>
                    <a:pt x="216" y="170"/>
                  </a:cubicBezTo>
                  <a:cubicBezTo>
                    <a:pt x="216" y="167"/>
                    <a:pt x="215" y="165"/>
                    <a:pt x="212" y="165"/>
                  </a:cubicBezTo>
                  <a:cubicBezTo>
                    <a:pt x="211" y="165"/>
                    <a:pt x="209" y="165"/>
                    <a:pt x="207" y="166"/>
                  </a:cubicBezTo>
                  <a:lnTo>
                    <a:pt x="206" y="160"/>
                  </a:lnTo>
                  <a:cubicBezTo>
                    <a:pt x="213" y="157"/>
                    <a:pt x="214" y="153"/>
                    <a:pt x="207" y="153"/>
                  </a:cubicBezTo>
                  <a:cubicBezTo>
                    <a:pt x="207" y="153"/>
                    <a:pt x="206" y="153"/>
                    <a:pt x="205" y="153"/>
                  </a:cubicBezTo>
                  <a:cubicBezTo>
                    <a:pt x="196" y="152"/>
                    <a:pt x="205" y="149"/>
                    <a:pt x="204" y="147"/>
                  </a:cubicBezTo>
                  <a:cubicBezTo>
                    <a:pt x="212" y="142"/>
                    <a:pt x="216" y="141"/>
                    <a:pt x="214" y="141"/>
                  </a:cubicBezTo>
                  <a:cubicBezTo>
                    <a:pt x="213" y="141"/>
                    <a:pt x="206" y="142"/>
                    <a:pt x="195" y="145"/>
                  </a:cubicBezTo>
                  <a:cubicBezTo>
                    <a:pt x="187" y="147"/>
                    <a:pt x="179" y="153"/>
                    <a:pt x="179" y="156"/>
                  </a:cubicBezTo>
                  <a:lnTo>
                    <a:pt x="181" y="162"/>
                  </a:lnTo>
                  <a:lnTo>
                    <a:pt x="171" y="157"/>
                  </a:lnTo>
                  <a:cubicBezTo>
                    <a:pt x="171" y="155"/>
                    <a:pt x="165" y="153"/>
                    <a:pt x="158" y="153"/>
                  </a:cubicBezTo>
                  <a:cubicBezTo>
                    <a:pt x="156" y="153"/>
                    <a:pt x="155" y="153"/>
                    <a:pt x="153" y="153"/>
                  </a:cubicBezTo>
                  <a:cubicBezTo>
                    <a:pt x="153" y="153"/>
                    <a:pt x="151" y="154"/>
                    <a:pt x="149" y="154"/>
                  </a:cubicBezTo>
                  <a:cubicBezTo>
                    <a:pt x="147" y="154"/>
                    <a:pt x="145" y="153"/>
                    <a:pt x="144" y="152"/>
                  </a:cubicBezTo>
                  <a:lnTo>
                    <a:pt x="161" y="149"/>
                  </a:lnTo>
                  <a:cubicBezTo>
                    <a:pt x="163" y="149"/>
                    <a:pt x="166" y="149"/>
                    <a:pt x="168" y="149"/>
                  </a:cubicBezTo>
                  <a:cubicBezTo>
                    <a:pt x="174" y="149"/>
                    <a:pt x="180" y="148"/>
                    <a:pt x="187" y="147"/>
                  </a:cubicBezTo>
                  <a:cubicBezTo>
                    <a:pt x="200" y="142"/>
                    <a:pt x="207" y="136"/>
                    <a:pt x="200" y="136"/>
                  </a:cubicBezTo>
                  <a:cubicBezTo>
                    <a:pt x="198" y="136"/>
                    <a:pt x="196" y="136"/>
                    <a:pt x="193" y="136"/>
                  </a:cubicBezTo>
                  <a:cubicBezTo>
                    <a:pt x="193" y="133"/>
                    <a:pt x="193" y="133"/>
                    <a:pt x="201" y="130"/>
                  </a:cubicBezTo>
                  <a:cubicBezTo>
                    <a:pt x="208" y="129"/>
                    <a:pt x="209" y="126"/>
                    <a:pt x="198" y="126"/>
                  </a:cubicBezTo>
                  <a:cubicBezTo>
                    <a:pt x="197" y="126"/>
                    <a:pt x="195" y="126"/>
                    <a:pt x="192" y="126"/>
                  </a:cubicBezTo>
                  <a:cubicBezTo>
                    <a:pt x="189" y="127"/>
                    <a:pt x="187" y="127"/>
                    <a:pt x="185" y="127"/>
                  </a:cubicBezTo>
                  <a:cubicBezTo>
                    <a:pt x="175" y="127"/>
                    <a:pt x="177" y="124"/>
                    <a:pt x="191" y="120"/>
                  </a:cubicBezTo>
                  <a:cubicBezTo>
                    <a:pt x="205" y="113"/>
                    <a:pt x="205" y="104"/>
                    <a:pt x="199" y="104"/>
                  </a:cubicBezTo>
                  <a:cubicBezTo>
                    <a:pt x="198" y="104"/>
                    <a:pt x="198" y="104"/>
                    <a:pt x="197" y="104"/>
                  </a:cubicBezTo>
                  <a:cubicBezTo>
                    <a:pt x="194" y="105"/>
                    <a:pt x="192" y="105"/>
                    <a:pt x="190" y="105"/>
                  </a:cubicBezTo>
                  <a:cubicBezTo>
                    <a:pt x="180" y="105"/>
                    <a:pt x="180" y="99"/>
                    <a:pt x="187" y="96"/>
                  </a:cubicBezTo>
                  <a:cubicBezTo>
                    <a:pt x="195" y="92"/>
                    <a:pt x="195" y="89"/>
                    <a:pt x="186" y="88"/>
                  </a:cubicBezTo>
                  <a:cubicBezTo>
                    <a:pt x="195" y="87"/>
                    <a:pt x="202" y="84"/>
                    <a:pt x="193" y="83"/>
                  </a:cubicBezTo>
                  <a:cubicBezTo>
                    <a:pt x="193" y="83"/>
                    <a:pt x="193" y="82"/>
                    <a:pt x="192" y="82"/>
                  </a:cubicBezTo>
                  <a:cubicBezTo>
                    <a:pt x="191" y="82"/>
                    <a:pt x="188" y="82"/>
                    <a:pt x="184" y="84"/>
                  </a:cubicBezTo>
                  <a:lnTo>
                    <a:pt x="168" y="83"/>
                  </a:lnTo>
                  <a:cubicBezTo>
                    <a:pt x="168" y="85"/>
                    <a:pt x="160" y="86"/>
                    <a:pt x="151" y="88"/>
                  </a:cubicBezTo>
                  <a:cubicBezTo>
                    <a:pt x="150" y="88"/>
                    <a:pt x="150" y="88"/>
                    <a:pt x="150" y="88"/>
                  </a:cubicBezTo>
                  <a:cubicBezTo>
                    <a:pt x="144" y="88"/>
                    <a:pt x="151" y="78"/>
                    <a:pt x="174" y="69"/>
                  </a:cubicBezTo>
                  <a:lnTo>
                    <a:pt x="190" y="61"/>
                  </a:lnTo>
                  <a:lnTo>
                    <a:pt x="173" y="65"/>
                  </a:lnTo>
                  <a:cubicBezTo>
                    <a:pt x="173" y="62"/>
                    <a:pt x="172" y="59"/>
                    <a:pt x="181" y="58"/>
                  </a:cubicBezTo>
                  <a:cubicBezTo>
                    <a:pt x="189" y="57"/>
                    <a:pt x="189" y="57"/>
                    <a:pt x="189" y="55"/>
                  </a:cubicBezTo>
                  <a:cubicBezTo>
                    <a:pt x="189" y="55"/>
                    <a:pt x="188" y="53"/>
                    <a:pt x="185" y="53"/>
                  </a:cubicBezTo>
                  <a:cubicBezTo>
                    <a:pt x="184" y="53"/>
                    <a:pt x="182" y="53"/>
                    <a:pt x="180" y="53"/>
                  </a:cubicBezTo>
                  <a:cubicBezTo>
                    <a:pt x="172" y="55"/>
                    <a:pt x="168" y="56"/>
                    <a:pt x="167" y="56"/>
                  </a:cubicBezTo>
                  <a:cubicBezTo>
                    <a:pt x="165" y="56"/>
                    <a:pt x="167" y="55"/>
                    <a:pt x="171" y="52"/>
                  </a:cubicBezTo>
                  <a:cubicBezTo>
                    <a:pt x="185" y="48"/>
                    <a:pt x="187" y="45"/>
                    <a:pt x="177" y="45"/>
                  </a:cubicBezTo>
                  <a:cubicBezTo>
                    <a:pt x="175" y="45"/>
                    <a:pt x="173" y="45"/>
                    <a:pt x="170" y="46"/>
                  </a:cubicBezTo>
                  <a:cubicBezTo>
                    <a:pt x="163" y="47"/>
                    <a:pt x="158" y="48"/>
                    <a:pt x="158" y="48"/>
                  </a:cubicBezTo>
                  <a:cubicBezTo>
                    <a:pt x="156" y="48"/>
                    <a:pt x="160" y="47"/>
                    <a:pt x="170" y="43"/>
                  </a:cubicBezTo>
                  <a:cubicBezTo>
                    <a:pt x="178" y="41"/>
                    <a:pt x="186" y="38"/>
                    <a:pt x="186" y="36"/>
                  </a:cubicBezTo>
                  <a:lnTo>
                    <a:pt x="186" y="36"/>
                  </a:lnTo>
                  <a:lnTo>
                    <a:pt x="178" y="37"/>
                  </a:lnTo>
                  <a:cubicBezTo>
                    <a:pt x="172" y="38"/>
                    <a:pt x="168" y="38"/>
                    <a:pt x="166" y="38"/>
                  </a:cubicBezTo>
                  <a:cubicBezTo>
                    <a:pt x="161" y="38"/>
                    <a:pt x="162" y="36"/>
                    <a:pt x="168" y="33"/>
                  </a:cubicBezTo>
                  <a:cubicBezTo>
                    <a:pt x="177" y="32"/>
                    <a:pt x="177" y="30"/>
                    <a:pt x="167" y="27"/>
                  </a:cubicBezTo>
                  <a:cubicBezTo>
                    <a:pt x="167" y="22"/>
                    <a:pt x="165" y="20"/>
                    <a:pt x="174" y="18"/>
                  </a:cubicBezTo>
                  <a:cubicBezTo>
                    <a:pt x="185" y="15"/>
                    <a:pt x="189" y="15"/>
                    <a:pt x="186" y="15"/>
                  </a:cubicBezTo>
                  <a:cubicBezTo>
                    <a:pt x="184" y="15"/>
                    <a:pt x="180" y="15"/>
                    <a:pt x="173" y="15"/>
                  </a:cubicBezTo>
                  <a:cubicBezTo>
                    <a:pt x="165" y="14"/>
                    <a:pt x="165" y="14"/>
                    <a:pt x="172" y="9"/>
                  </a:cubicBezTo>
                  <a:cubicBezTo>
                    <a:pt x="181" y="4"/>
                    <a:pt x="181" y="4"/>
                    <a:pt x="172" y="4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cubicBezTo>
                    <a:pt x="140" y="14"/>
                    <a:pt x="139" y="12"/>
                    <a:pt x="139" y="10"/>
                  </a:cubicBezTo>
                  <a:cubicBezTo>
                    <a:pt x="139" y="7"/>
                    <a:pt x="137" y="5"/>
                    <a:pt x="128" y="2"/>
                  </a:cubicBezTo>
                  <a:cubicBezTo>
                    <a:pt x="126" y="1"/>
                    <a:pt x="122" y="0"/>
                    <a:pt x="1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7" name="Google Shape;9017;p33"/>
            <p:cNvSpPr/>
            <p:nvPr/>
          </p:nvSpPr>
          <p:spPr>
            <a:xfrm>
              <a:off x="2058787" y="2552476"/>
              <a:ext cx="57538" cy="199785"/>
            </a:xfrm>
            <a:custGeom>
              <a:avLst/>
              <a:gdLst/>
              <a:ahLst/>
              <a:cxnLst/>
              <a:rect l="l" t="t" r="r" b="b"/>
              <a:pathLst>
                <a:path w="576" h="2000" extrusionOk="0">
                  <a:moveTo>
                    <a:pt x="139" y="40"/>
                  </a:moveTo>
                  <a:cubicBezTo>
                    <a:pt x="144" y="40"/>
                    <a:pt x="144" y="42"/>
                    <a:pt x="144" y="43"/>
                  </a:cubicBezTo>
                  <a:cubicBezTo>
                    <a:pt x="145" y="46"/>
                    <a:pt x="145" y="46"/>
                    <a:pt x="136" y="47"/>
                  </a:cubicBezTo>
                  <a:cubicBezTo>
                    <a:pt x="136" y="47"/>
                    <a:pt x="128" y="47"/>
                    <a:pt x="127" y="45"/>
                  </a:cubicBezTo>
                  <a:lnTo>
                    <a:pt x="135" y="40"/>
                  </a:lnTo>
                  <a:cubicBezTo>
                    <a:pt x="137" y="40"/>
                    <a:pt x="138" y="40"/>
                    <a:pt x="139" y="40"/>
                  </a:cubicBezTo>
                  <a:close/>
                  <a:moveTo>
                    <a:pt x="18" y="60"/>
                  </a:moveTo>
                  <a:cubicBezTo>
                    <a:pt x="13" y="60"/>
                    <a:pt x="6" y="60"/>
                    <a:pt x="0" y="61"/>
                  </a:cubicBezTo>
                  <a:lnTo>
                    <a:pt x="2" y="64"/>
                  </a:lnTo>
                  <a:cubicBezTo>
                    <a:pt x="2" y="65"/>
                    <a:pt x="3" y="65"/>
                    <a:pt x="6" y="65"/>
                  </a:cubicBezTo>
                  <a:cubicBezTo>
                    <a:pt x="9" y="65"/>
                    <a:pt x="14" y="64"/>
                    <a:pt x="18" y="64"/>
                  </a:cubicBezTo>
                  <a:lnTo>
                    <a:pt x="18" y="60"/>
                  </a:lnTo>
                  <a:close/>
                  <a:moveTo>
                    <a:pt x="191" y="66"/>
                  </a:moveTo>
                  <a:lnTo>
                    <a:pt x="183" y="69"/>
                  </a:lnTo>
                  <a:lnTo>
                    <a:pt x="184" y="71"/>
                  </a:lnTo>
                  <a:cubicBezTo>
                    <a:pt x="192" y="70"/>
                    <a:pt x="192" y="70"/>
                    <a:pt x="192" y="68"/>
                  </a:cubicBezTo>
                  <a:lnTo>
                    <a:pt x="191" y="66"/>
                  </a:lnTo>
                  <a:close/>
                  <a:moveTo>
                    <a:pt x="147" y="66"/>
                  </a:moveTo>
                  <a:cubicBezTo>
                    <a:pt x="148" y="66"/>
                    <a:pt x="148" y="67"/>
                    <a:pt x="148" y="69"/>
                  </a:cubicBezTo>
                  <a:cubicBezTo>
                    <a:pt x="150" y="71"/>
                    <a:pt x="150" y="74"/>
                    <a:pt x="142" y="76"/>
                  </a:cubicBezTo>
                  <a:lnTo>
                    <a:pt x="141" y="73"/>
                  </a:lnTo>
                  <a:cubicBezTo>
                    <a:pt x="145" y="72"/>
                    <a:pt x="145" y="72"/>
                    <a:pt x="144" y="72"/>
                  </a:cubicBezTo>
                  <a:cubicBezTo>
                    <a:pt x="142" y="72"/>
                    <a:pt x="137" y="72"/>
                    <a:pt x="133" y="75"/>
                  </a:cubicBezTo>
                  <a:lnTo>
                    <a:pt x="116" y="78"/>
                  </a:lnTo>
                  <a:cubicBezTo>
                    <a:pt x="116" y="76"/>
                    <a:pt x="124" y="71"/>
                    <a:pt x="132" y="70"/>
                  </a:cubicBezTo>
                  <a:cubicBezTo>
                    <a:pt x="141" y="67"/>
                    <a:pt x="145" y="66"/>
                    <a:pt x="147" y="66"/>
                  </a:cubicBezTo>
                  <a:close/>
                  <a:moveTo>
                    <a:pt x="134" y="207"/>
                  </a:moveTo>
                  <a:cubicBezTo>
                    <a:pt x="141" y="207"/>
                    <a:pt x="147" y="209"/>
                    <a:pt x="147" y="211"/>
                  </a:cubicBezTo>
                  <a:cubicBezTo>
                    <a:pt x="147" y="213"/>
                    <a:pt x="145" y="214"/>
                    <a:pt x="141" y="214"/>
                  </a:cubicBezTo>
                  <a:cubicBezTo>
                    <a:pt x="138" y="214"/>
                    <a:pt x="134" y="213"/>
                    <a:pt x="131" y="212"/>
                  </a:cubicBezTo>
                  <a:lnTo>
                    <a:pt x="129" y="207"/>
                  </a:lnTo>
                  <a:cubicBezTo>
                    <a:pt x="131" y="207"/>
                    <a:pt x="133" y="207"/>
                    <a:pt x="134" y="207"/>
                  </a:cubicBezTo>
                  <a:close/>
                  <a:moveTo>
                    <a:pt x="130" y="222"/>
                  </a:moveTo>
                  <a:cubicBezTo>
                    <a:pt x="128" y="222"/>
                    <a:pt x="126" y="223"/>
                    <a:pt x="124" y="223"/>
                  </a:cubicBezTo>
                  <a:cubicBezTo>
                    <a:pt x="115" y="225"/>
                    <a:pt x="116" y="227"/>
                    <a:pt x="116" y="232"/>
                  </a:cubicBezTo>
                  <a:cubicBezTo>
                    <a:pt x="117" y="234"/>
                    <a:pt x="126" y="235"/>
                    <a:pt x="126" y="235"/>
                  </a:cubicBezTo>
                  <a:cubicBezTo>
                    <a:pt x="134" y="233"/>
                    <a:pt x="134" y="231"/>
                    <a:pt x="133" y="229"/>
                  </a:cubicBezTo>
                  <a:cubicBezTo>
                    <a:pt x="138" y="224"/>
                    <a:pt x="135" y="222"/>
                    <a:pt x="130" y="222"/>
                  </a:cubicBezTo>
                  <a:close/>
                  <a:moveTo>
                    <a:pt x="204" y="312"/>
                  </a:moveTo>
                  <a:cubicBezTo>
                    <a:pt x="208" y="312"/>
                    <a:pt x="208" y="314"/>
                    <a:pt x="209" y="316"/>
                  </a:cubicBezTo>
                  <a:lnTo>
                    <a:pt x="200" y="318"/>
                  </a:lnTo>
                  <a:lnTo>
                    <a:pt x="191" y="317"/>
                  </a:lnTo>
                  <a:lnTo>
                    <a:pt x="200" y="313"/>
                  </a:lnTo>
                  <a:cubicBezTo>
                    <a:pt x="202" y="312"/>
                    <a:pt x="203" y="312"/>
                    <a:pt x="204" y="312"/>
                  </a:cubicBezTo>
                  <a:close/>
                  <a:moveTo>
                    <a:pt x="159" y="328"/>
                  </a:moveTo>
                  <a:lnTo>
                    <a:pt x="177" y="329"/>
                  </a:lnTo>
                  <a:cubicBezTo>
                    <a:pt x="202" y="329"/>
                    <a:pt x="202" y="329"/>
                    <a:pt x="186" y="333"/>
                  </a:cubicBezTo>
                  <a:cubicBezTo>
                    <a:pt x="182" y="334"/>
                    <a:pt x="177" y="335"/>
                    <a:pt x="173" y="335"/>
                  </a:cubicBezTo>
                  <a:cubicBezTo>
                    <a:pt x="169" y="335"/>
                    <a:pt x="164" y="334"/>
                    <a:pt x="160" y="333"/>
                  </a:cubicBezTo>
                  <a:cubicBezTo>
                    <a:pt x="160" y="331"/>
                    <a:pt x="159" y="328"/>
                    <a:pt x="159" y="328"/>
                  </a:cubicBezTo>
                  <a:close/>
                  <a:moveTo>
                    <a:pt x="228" y="375"/>
                  </a:moveTo>
                  <a:cubicBezTo>
                    <a:pt x="237" y="379"/>
                    <a:pt x="237" y="379"/>
                    <a:pt x="220" y="380"/>
                  </a:cubicBezTo>
                  <a:lnTo>
                    <a:pt x="202" y="379"/>
                  </a:lnTo>
                  <a:cubicBezTo>
                    <a:pt x="201" y="377"/>
                    <a:pt x="210" y="377"/>
                    <a:pt x="228" y="375"/>
                  </a:cubicBezTo>
                  <a:close/>
                  <a:moveTo>
                    <a:pt x="198" y="401"/>
                  </a:moveTo>
                  <a:lnTo>
                    <a:pt x="198" y="404"/>
                  </a:lnTo>
                  <a:cubicBezTo>
                    <a:pt x="193" y="405"/>
                    <a:pt x="188" y="406"/>
                    <a:pt x="184" y="406"/>
                  </a:cubicBezTo>
                  <a:cubicBezTo>
                    <a:pt x="182" y="406"/>
                    <a:pt x="181" y="406"/>
                    <a:pt x="181" y="405"/>
                  </a:cubicBezTo>
                  <a:lnTo>
                    <a:pt x="180" y="402"/>
                  </a:lnTo>
                  <a:cubicBezTo>
                    <a:pt x="186" y="401"/>
                    <a:pt x="192" y="401"/>
                    <a:pt x="198" y="401"/>
                  </a:cubicBezTo>
                  <a:close/>
                  <a:moveTo>
                    <a:pt x="270" y="419"/>
                  </a:moveTo>
                  <a:lnTo>
                    <a:pt x="261" y="420"/>
                  </a:lnTo>
                  <a:lnTo>
                    <a:pt x="253" y="423"/>
                  </a:lnTo>
                  <a:lnTo>
                    <a:pt x="270" y="419"/>
                  </a:lnTo>
                  <a:close/>
                  <a:moveTo>
                    <a:pt x="173" y="452"/>
                  </a:moveTo>
                  <a:cubicBezTo>
                    <a:pt x="175" y="452"/>
                    <a:pt x="181" y="455"/>
                    <a:pt x="181" y="456"/>
                  </a:cubicBezTo>
                  <a:lnTo>
                    <a:pt x="172" y="457"/>
                  </a:lnTo>
                  <a:cubicBezTo>
                    <a:pt x="172" y="455"/>
                    <a:pt x="163" y="454"/>
                    <a:pt x="172" y="453"/>
                  </a:cubicBezTo>
                  <a:cubicBezTo>
                    <a:pt x="172" y="452"/>
                    <a:pt x="172" y="452"/>
                    <a:pt x="173" y="452"/>
                  </a:cubicBezTo>
                  <a:close/>
                  <a:moveTo>
                    <a:pt x="230" y="461"/>
                  </a:moveTo>
                  <a:cubicBezTo>
                    <a:pt x="232" y="461"/>
                    <a:pt x="234" y="462"/>
                    <a:pt x="234" y="463"/>
                  </a:cubicBezTo>
                  <a:cubicBezTo>
                    <a:pt x="243" y="463"/>
                    <a:pt x="235" y="467"/>
                    <a:pt x="218" y="469"/>
                  </a:cubicBezTo>
                  <a:cubicBezTo>
                    <a:pt x="217" y="465"/>
                    <a:pt x="217" y="465"/>
                    <a:pt x="217" y="463"/>
                  </a:cubicBezTo>
                  <a:cubicBezTo>
                    <a:pt x="222" y="462"/>
                    <a:pt x="227" y="461"/>
                    <a:pt x="230" y="461"/>
                  </a:cubicBezTo>
                  <a:close/>
                  <a:moveTo>
                    <a:pt x="237" y="481"/>
                  </a:moveTo>
                  <a:lnTo>
                    <a:pt x="237" y="483"/>
                  </a:lnTo>
                  <a:cubicBezTo>
                    <a:pt x="238" y="487"/>
                    <a:pt x="238" y="487"/>
                    <a:pt x="229" y="488"/>
                  </a:cubicBezTo>
                  <a:lnTo>
                    <a:pt x="229" y="485"/>
                  </a:lnTo>
                  <a:lnTo>
                    <a:pt x="237" y="481"/>
                  </a:lnTo>
                  <a:close/>
                  <a:moveTo>
                    <a:pt x="266" y="502"/>
                  </a:moveTo>
                  <a:cubicBezTo>
                    <a:pt x="261" y="503"/>
                    <a:pt x="255" y="506"/>
                    <a:pt x="251" y="508"/>
                  </a:cubicBezTo>
                  <a:cubicBezTo>
                    <a:pt x="251" y="509"/>
                    <a:pt x="253" y="509"/>
                    <a:pt x="255" y="509"/>
                  </a:cubicBezTo>
                  <a:cubicBezTo>
                    <a:pt x="257" y="509"/>
                    <a:pt x="260" y="509"/>
                    <a:pt x="260" y="509"/>
                  </a:cubicBezTo>
                  <a:cubicBezTo>
                    <a:pt x="260" y="509"/>
                    <a:pt x="267" y="507"/>
                    <a:pt x="267" y="504"/>
                  </a:cubicBezTo>
                  <a:lnTo>
                    <a:pt x="266" y="502"/>
                  </a:lnTo>
                  <a:close/>
                  <a:moveTo>
                    <a:pt x="215" y="528"/>
                  </a:moveTo>
                  <a:cubicBezTo>
                    <a:pt x="219" y="528"/>
                    <a:pt x="219" y="529"/>
                    <a:pt x="219" y="529"/>
                  </a:cubicBezTo>
                  <a:cubicBezTo>
                    <a:pt x="220" y="531"/>
                    <a:pt x="220" y="534"/>
                    <a:pt x="212" y="535"/>
                  </a:cubicBezTo>
                  <a:cubicBezTo>
                    <a:pt x="212" y="535"/>
                    <a:pt x="208" y="536"/>
                    <a:pt x="206" y="536"/>
                  </a:cubicBezTo>
                  <a:cubicBezTo>
                    <a:pt x="204" y="536"/>
                    <a:pt x="203" y="536"/>
                    <a:pt x="203" y="535"/>
                  </a:cubicBezTo>
                  <a:cubicBezTo>
                    <a:pt x="202" y="533"/>
                    <a:pt x="210" y="528"/>
                    <a:pt x="210" y="528"/>
                  </a:cubicBezTo>
                  <a:cubicBezTo>
                    <a:pt x="212" y="528"/>
                    <a:pt x="213" y="528"/>
                    <a:pt x="215" y="528"/>
                  </a:cubicBezTo>
                  <a:close/>
                  <a:moveTo>
                    <a:pt x="331" y="532"/>
                  </a:moveTo>
                  <a:cubicBezTo>
                    <a:pt x="330" y="532"/>
                    <a:pt x="328" y="533"/>
                    <a:pt x="325" y="535"/>
                  </a:cubicBezTo>
                  <a:lnTo>
                    <a:pt x="325" y="539"/>
                  </a:lnTo>
                  <a:cubicBezTo>
                    <a:pt x="334" y="538"/>
                    <a:pt x="334" y="538"/>
                    <a:pt x="332" y="536"/>
                  </a:cubicBezTo>
                  <a:cubicBezTo>
                    <a:pt x="332" y="533"/>
                    <a:pt x="332" y="532"/>
                    <a:pt x="331" y="532"/>
                  </a:cubicBezTo>
                  <a:close/>
                  <a:moveTo>
                    <a:pt x="225" y="570"/>
                  </a:moveTo>
                  <a:cubicBezTo>
                    <a:pt x="226" y="570"/>
                    <a:pt x="226" y="571"/>
                    <a:pt x="227" y="574"/>
                  </a:cubicBezTo>
                  <a:cubicBezTo>
                    <a:pt x="227" y="576"/>
                    <a:pt x="219" y="577"/>
                    <a:pt x="219" y="577"/>
                  </a:cubicBezTo>
                  <a:cubicBezTo>
                    <a:pt x="218" y="578"/>
                    <a:pt x="217" y="578"/>
                    <a:pt x="216" y="578"/>
                  </a:cubicBezTo>
                  <a:cubicBezTo>
                    <a:pt x="214" y="578"/>
                    <a:pt x="219" y="575"/>
                    <a:pt x="218" y="573"/>
                  </a:cubicBezTo>
                  <a:cubicBezTo>
                    <a:pt x="222" y="571"/>
                    <a:pt x="224" y="570"/>
                    <a:pt x="225" y="570"/>
                  </a:cubicBezTo>
                  <a:close/>
                  <a:moveTo>
                    <a:pt x="58" y="592"/>
                  </a:moveTo>
                  <a:cubicBezTo>
                    <a:pt x="52" y="592"/>
                    <a:pt x="46" y="592"/>
                    <a:pt x="41" y="593"/>
                  </a:cubicBezTo>
                  <a:cubicBezTo>
                    <a:pt x="33" y="595"/>
                    <a:pt x="33" y="597"/>
                    <a:pt x="42" y="597"/>
                  </a:cubicBezTo>
                  <a:cubicBezTo>
                    <a:pt x="44" y="597"/>
                    <a:pt x="47" y="597"/>
                    <a:pt x="50" y="596"/>
                  </a:cubicBezTo>
                  <a:cubicBezTo>
                    <a:pt x="58" y="595"/>
                    <a:pt x="58" y="595"/>
                    <a:pt x="58" y="592"/>
                  </a:cubicBezTo>
                  <a:close/>
                  <a:moveTo>
                    <a:pt x="254" y="607"/>
                  </a:moveTo>
                  <a:cubicBezTo>
                    <a:pt x="258" y="607"/>
                    <a:pt x="257" y="610"/>
                    <a:pt x="243" y="614"/>
                  </a:cubicBezTo>
                  <a:cubicBezTo>
                    <a:pt x="239" y="615"/>
                    <a:pt x="237" y="616"/>
                    <a:pt x="236" y="616"/>
                  </a:cubicBezTo>
                  <a:cubicBezTo>
                    <a:pt x="235" y="616"/>
                    <a:pt x="234" y="615"/>
                    <a:pt x="234" y="613"/>
                  </a:cubicBezTo>
                  <a:cubicBezTo>
                    <a:pt x="239" y="611"/>
                    <a:pt x="245" y="610"/>
                    <a:pt x="251" y="608"/>
                  </a:cubicBezTo>
                  <a:cubicBezTo>
                    <a:pt x="252" y="608"/>
                    <a:pt x="253" y="607"/>
                    <a:pt x="254" y="607"/>
                  </a:cubicBezTo>
                  <a:close/>
                  <a:moveTo>
                    <a:pt x="254" y="627"/>
                  </a:moveTo>
                  <a:lnTo>
                    <a:pt x="254" y="629"/>
                  </a:lnTo>
                  <a:cubicBezTo>
                    <a:pt x="249" y="630"/>
                    <a:pt x="244" y="631"/>
                    <a:pt x="240" y="631"/>
                  </a:cubicBezTo>
                  <a:cubicBezTo>
                    <a:pt x="238" y="631"/>
                    <a:pt x="237" y="631"/>
                    <a:pt x="237" y="630"/>
                  </a:cubicBezTo>
                  <a:lnTo>
                    <a:pt x="245" y="627"/>
                  </a:lnTo>
                  <a:close/>
                  <a:moveTo>
                    <a:pt x="255" y="783"/>
                  </a:moveTo>
                  <a:lnTo>
                    <a:pt x="263" y="784"/>
                  </a:lnTo>
                  <a:lnTo>
                    <a:pt x="264" y="786"/>
                  </a:lnTo>
                  <a:cubicBezTo>
                    <a:pt x="258" y="787"/>
                    <a:pt x="253" y="788"/>
                    <a:pt x="250" y="788"/>
                  </a:cubicBezTo>
                  <a:cubicBezTo>
                    <a:pt x="248" y="788"/>
                    <a:pt x="247" y="788"/>
                    <a:pt x="246" y="787"/>
                  </a:cubicBezTo>
                  <a:lnTo>
                    <a:pt x="255" y="783"/>
                  </a:lnTo>
                  <a:close/>
                  <a:moveTo>
                    <a:pt x="281" y="839"/>
                  </a:moveTo>
                  <a:cubicBezTo>
                    <a:pt x="282" y="841"/>
                    <a:pt x="282" y="841"/>
                    <a:pt x="273" y="843"/>
                  </a:cubicBezTo>
                  <a:cubicBezTo>
                    <a:pt x="267" y="844"/>
                    <a:pt x="262" y="844"/>
                    <a:pt x="256" y="844"/>
                  </a:cubicBezTo>
                  <a:cubicBezTo>
                    <a:pt x="256" y="841"/>
                    <a:pt x="273" y="841"/>
                    <a:pt x="281" y="839"/>
                  </a:cubicBezTo>
                  <a:close/>
                  <a:moveTo>
                    <a:pt x="341" y="867"/>
                  </a:moveTo>
                  <a:cubicBezTo>
                    <a:pt x="343" y="867"/>
                    <a:pt x="345" y="868"/>
                    <a:pt x="347" y="868"/>
                  </a:cubicBezTo>
                  <a:lnTo>
                    <a:pt x="347" y="870"/>
                  </a:lnTo>
                  <a:cubicBezTo>
                    <a:pt x="342" y="871"/>
                    <a:pt x="336" y="872"/>
                    <a:pt x="333" y="872"/>
                  </a:cubicBezTo>
                  <a:cubicBezTo>
                    <a:pt x="331" y="872"/>
                    <a:pt x="330" y="872"/>
                    <a:pt x="330" y="871"/>
                  </a:cubicBezTo>
                  <a:lnTo>
                    <a:pt x="330" y="868"/>
                  </a:lnTo>
                  <a:cubicBezTo>
                    <a:pt x="334" y="868"/>
                    <a:pt x="338" y="867"/>
                    <a:pt x="341" y="867"/>
                  </a:cubicBezTo>
                  <a:close/>
                  <a:moveTo>
                    <a:pt x="293" y="907"/>
                  </a:moveTo>
                  <a:lnTo>
                    <a:pt x="302" y="908"/>
                  </a:lnTo>
                  <a:lnTo>
                    <a:pt x="302" y="911"/>
                  </a:lnTo>
                  <a:cubicBezTo>
                    <a:pt x="297" y="911"/>
                    <a:pt x="291" y="913"/>
                    <a:pt x="288" y="913"/>
                  </a:cubicBezTo>
                  <a:cubicBezTo>
                    <a:pt x="286" y="913"/>
                    <a:pt x="285" y="912"/>
                    <a:pt x="285" y="912"/>
                  </a:cubicBezTo>
                  <a:lnTo>
                    <a:pt x="293" y="907"/>
                  </a:lnTo>
                  <a:close/>
                  <a:moveTo>
                    <a:pt x="325" y="1071"/>
                  </a:moveTo>
                  <a:cubicBezTo>
                    <a:pt x="328" y="1071"/>
                    <a:pt x="330" y="1072"/>
                    <a:pt x="330" y="1073"/>
                  </a:cubicBezTo>
                  <a:cubicBezTo>
                    <a:pt x="331" y="1078"/>
                    <a:pt x="331" y="1078"/>
                    <a:pt x="322" y="1080"/>
                  </a:cubicBezTo>
                  <a:cubicBezTo>
                    <a:pt x="322" y="1080"/>
                    <a:pt x="321" y="1080"/>
                    <a:pt x="320" y="1080"/>
                  </a:cubicBezTo>
                  <a:cubicBezTo>
                    <a:pt x="314" y="1080"/>
                    <a:pt x="313" y="1076"/>
                    <a:pt x="313" y="1074"/>
                  </a:cubicBezTo>
                  <a:cubicBezTo>
                    <a:pt x="317" y="1072"/>
                    <a:pt x="322" y="1071"/>
                    <a:pt x="325" y="1071"/>
                  </a:cubicBezTo>
                  <a:close/>
                  <a:moveTo>
                    <a:pt x="355" y="1169"/>
                  </a:moveTo>
                  <a:lnTo>
                    <a:pt x="356" y="1171"/>
                  </a:lnTo>
                  <a:cubicBezTo>
                    <a:pt x="350" y="1172"/>
                    <a:pt x="345" y="1173"/>
                    <a:pt x="342" y="1173"/>
                  </a:cubicBezTo>
                  <a:cubicBezTo>
                    <a:pt x="340" y="1173"/>
                    <a:pt x="339" y="1173"/>
                    <a:pt x="339" y="1172"/>
                  </a:cubicBezTo>
                  <a:lnTo>
                    <a:pt x="338" y="1170"/>
                  </a:lnTo>
                  <a:cubicBezTo>
                    <a:pt x="344" y="1169"/>
                    <a:pt x="349" y="1169"/>
                    <a:pt x="355" y="1169"/>
                  </a:cubicBezTo>
                  <a:close/>
                  <a:moveTo>
                    <a:pt x="424" y="1250"/>
                  </a:moveTo>
                  <a:cubicBezTo>
                    <a:pt x="424" y="1250"/>
                    <a:pt x="423" y="1250"/>
                    <a:pt x="421" y="1251"/>
                  </a:cubicBezTo>
                  <a:lnTo>
                    <a:pt x="421" y="1251"/>
                  </a:lnTo>
                  <a:cubicBezTo>
                    <a:pt x="421" y="1250"/>
                    <a:pt x="421" y="1250"/>
                    <a:pt x="421" y="1250"/>
                  </a:cubicBezTo>
                  <a:cubicBezTo>
                    <a:pt x="423" y="1250"/>
                    <a:pt x="424" y="1250"/>
                    <a:pt x="424" y="1250"/>
                  </a:cubicBezTo>
                  <a:close/>
                  <a:moveTo>
                    <a:pt x="435" y="1356"/>
                  </a:moveTo>
                  <a:cubicBezTo>
                    <a:pt x="439" y="1356"/>
                    <a:pt x="440" y="1357"/>
                    <a:pt x="440" y="1357"/>
                  </a:cubicBezTo>
                  <a:cubicBezTo>
                    <a:pt x="440" y="1359"/>
                    <a:pt x="440" y="1359"/>
                    <a:pt x="431" y="1362"/>
                  </a:cubicBezTo>
                  <a:cubicBezTo>
                    <a:pt x="431" y="1362"/>
                    <a:pt x="429" y="1362"/>
                    <a:pt x="427" y="1362"/>
                  </a:cubicBezTo>
                  <a:cubicBezTo>
                    <a:pt x="425" y="1362"/>
                    <a:pt x="423" y="1362"/>
                    <a:pt x="423" y="1360"/>
                  </a:cubicBezTo>
                  <a:lnTo>
                    <a:pt x="431" y="1356"/>
                  </a:lnTo>
                  <a:cubicBezTo>
                    <a:pt x="433" y="1356"/>
                    <a:pt x="434" y="1356"/>
                    <a:pt x="435" y="1356"/>
                  </a:cubicBezTo>
                  <a:close/>
                  <a:moveTo>
                    <a:pt x="444" y="1383"/>
                  </a:moveTo>
                  <a:lnTo>
                    <a:pt x="452" y="1384"/>
                  </a:lnTo>
                  <a:lnTo>
                    <a:pt x="454" y="1386"/>
                  </a:lnTo>
                  <a:cubicBezTo>
                    <a:pt x="447" y="1387"/>
                    <a:pt x="442" y="1388"/>
                    <a:pt x="438" y="1388"/>
                  </a:cubicBezTo>
                  <a:cubicBezTo>
                    <a:pt x="437" y="1388"/>
                    <a:pt x="436" y="1388"/>
                    <a:pt x="436" y="1387"/>
                  </a:cubicBezTo>
                  <a:lnTo>
                    <a:pt x="444" y="1383"/>
                  </a:lnTo>
                  <a:close/>
                  <a:moveTo>
                    <a:pt x="391" y="1411"/>
                  </a:moveTo>
                  <a:cubicBezTo>
                    <a:pt x="393" y="1411"/>
                    <a:pt x="395" y="1412"/>
                    <a:pt x="398" y="1412"/>
                  </a:cubicBezTo>
                  <a:cubicBezTo>
                    <a:pt x="405" y="1412"/>
                    <a:pt x="406" y="1414"/>
                    <a:pt x="398" y="1416"/>
                  </a:cubicBezTo>
                  <a:cubicBezTo>
                    <a:pt x="394" y="1417"/>
                    <a:pt x="392" y="1417"/>
                    <a:pt x="391" y="1417"/>
                  </a:cubicBezTo>
                  <a:cubicBezTo>
                    <a:pt x="390" y="1417"/>
                    <a:pt x="390" y="1417"/>
                    <a:pt x="390" y="1415"/>
                  </a:cubicBezTo>
                  <a:cubicBezTo>
                    <a:pt x="389" y="1412"/>
                    <a:pt x="389" y="1411"/>
                    <a:pt x="391" y="1411"/>
                  </a:cubicBezTo>
                  <a:close/>
                  <a:moveTo>
                    <a:pt x="400" y="1428"/>
                  </a:moveTo>
                  <a:lnTo>
                    <a:pt x="401" y="1431"/>
                  </a:lnTo>
                  <a:cubicBezTo>
                    <a:pt x="401" y="1433"/>
                    <a:pt x="401" y="1433"/>
                    <a:pt x="392" y="1434"/>
                  </a:cubicBezTo>
                  <a:lnTo>
                    <a:pt x="392" y="1432"/>
                  </a:lnTo>
                  <a:lnTo>
                    <a:pt x="400" y="1428"/>
                  </a:lnTo>
                  <a:close/>
                  <a:moveTo>
                    <a:pt x="386" y="1450"/>
                  </a:moveTo>
                  <a:cubicBezTo>
                    <a:pt x="386" y="1451"/>
                    <a:pt x="388" y="1451"/>
                    <a:pt x="389" y="1451"/>
                  </a:cubicBezTo>
                  <a:cubicBezTo>
                    <a:pt x="390" y="1451"/>
                    <a:pt x="391" y="1451"/>
                    <a:pt x="386" y="1450"/>
                  </a:cubicBezTo>
                  <a:close/>
                  <a:moveTo>
                    <a:pt x="404" y="1452"/>
                  </a:moveTo>
                  <a:lnTo>
                    <a:pt x="404" y="1455"/>
                  </a:lnTo>
                  <a:cubicBezTo>
                    <a:pt x="405" y="1457"/>
                    <a:pt x="405" y="1457"/>
                    <a:pt x="396" y="1458"/>
                  </a:cubicBezTo>
                  <a:lnTo>
                    <a:pt x="396" y="1456"/>
                  </a:lnTo>
                  <a:lnTo>
                    <a:pt x="404" y="1452"/>
                  </a:lnTo>
                  <a:close/>
                  <a:moveTo>
                    <a:pt x="424" y="1473"/>
                  </a:moveTo>
                  <a:lnTo>
                    <a:pt x="426" y="1475"/>
                  </a:lnTo>
                  <a:cubicBezTo>
                    <a:pt x="426" y="1477"/>
                    <a:pt x="418" y="1478"/>
                    <a:pt x="418" y="1478"/>
                  </a:cubicBezTo>
                  <a:cubicBezTo>
                    <a:pt x="418" y="1478"/>
                    <a:pt x="414" y="1479"/>
                    <a:pt x="411" y="1479"/>
                  </a:cubicBezTo>
                  <a:cubicBezTo>
                    <a:pt x="410" y="1479"/>
                    <a:pt x="409" y="1479"/>
                    <a:pt x="409" y="1478"/>
                  </a:cubicBezTo>
                  <a:cubicBezTo>
                    <a:pt x="413" y="1475"/>
                    <a:pt x="419" y="1474"/>
                    <a:pt x="424" y="1473"/>
                  </a:cubicBezTo>
                  <a:close/>
                  <a:moveTo>
                    <a:pt x="432" y="1568"/>
                  </a:moveTo>
                  <a:cubicBezTo>
                    <a:pt x="441" y="1569"/>
                    <a:pt x="450" y="1570"/>
                    <a:pt x="442" y="1571"/>
                  </a:cubicBezTo>
                  <a:cubicBezTo>
                    <a:pt x="437" y="1572"/>
                    <a:pt x="430" y="1572"/>
                    <a:pt x="424" y="1572"/>
                  </a:cubicBezTo>
                  <a:cubicBezTo>
                    <a:pt x="424" y="1572"/>
                    <a:pt x="415" y="1571"/>
                    <a:pt x="424" y="1570"/>
                  </a:cubicBezTo>
                  <a:lnTo>
                    <a:pt x="432" y="1568"/>
                  </a:lnTo>
                  <a:close/>
                  <a:moveTo>
                    <a:pt x="479" y="1642"/>
                  </a:moveTo>
                  <a:cubicBezTo>
                    <a:pt x="482" y="1642"/>
                    <a:pt x="486" y="1642"/>
                    <a:pt x="488" y="1643"/>
                  </a:cubicBezTo>
                  <a:cubicBezTo>
                    <a:pt x="490" y="1645"/>
                    <a:pt x="490" y="1645"/>
                    <a:pt x="481" y="1646"/>
                  </a:cubicBezTo>
                  <a:cubicBezTo>
                    <a:pt x="478" y="1647"/>
                    <a:pt x="474" y="1648"/>
                    <a:pt x="472" y="1648"/>
                  </a:cubicBezTo>
                  <a:cubicBezTo>
                    <a:pt x="467" y="1648"/>
                    <a:pt x="464" y="1647"/>
                    <a:pt x="464" y="1645"/>
                  </a:cubicBezTo>
                  <a:cubicBezTo>
                    <a:pt x="463" y="1644"/>
                    <a:pt x="471" y="1642"/>
                    <a:pt x="479" y="1642"/>
                  </a:cubicBezTo>
                  <a:close/>
                  <a:moveTo>
                    <a:pt x="550" y="1971"/>
                  </a:moveTo>
                  <a:cubicBezTo>
                    <a:pt x="552" y="1971"/>
                    <a:pt x="553" y="1971"/>
                    <a:pt x="553" y="1972"/>
                  </a:cubicBezTo>
                  <a:cubicBezTo>
                    <a:pt x="569" y="1973"/>
                    <a:pt x="559" y="1975"/>
                    <a:pt x="544" y="1975"/>
                  </a:cubicBezTo>
                  <a:cubicBezTo>
                    <a:pt x="542" y="1975"/>
                    <a:pt x="539" y="1975"/>
                    <a:pt x="537" y="1975"/>
                  </a:cubicBezTo>
                  <a:cubicBezTo>
                    <a:pt x="530" y="1976"/>
                    <a:pt x="527" y="1976"/>
                    <a:pt x="525" y="1976"/>
                  </a:cubicBezTo>
                  <a:cubicBezTo>
                    <a:pt x="522" y="1976"/>
                    <a:pt x="526" y="1975"/>
                    <a:pt x="537" y="1973"/>
                  </a:cubicBezTo>
                  <a:cubicBezTo>
                    <a:pt x="542" y="1972"/>
                    <a:pt x="547" y="1971"/>
                    <a:pt x="550" y="1971"/>
                  </a:cubicBezTo>
                  <a:close/>
                  <a:moveTo>
                    <a:pt x="119" y="1"/>
                  </a:moveTo>
                  <a:cubicBezTo>
                    <a:pt x="112" y="1"/>
                    <a:pt x="105" y="3"/>
                    <a:pt x="113" y="5"/>
                  </a:cubicBezTo>
                  <a:lnTo>
                    <a:pt x="105" y="10"/>
                  </a:lnTo>
                  <a:cubicBezTo>
                    <a:pt x="86" y="13"/>
                    <a:pt x="82" y="16"/>
                    <a:pt x="89" y="16"/>
                  </a:cubicBezTo>
                  <a:cubicBezTo>
                    <a:pt x="92" y="16"/>
                    <a:pt x="98" y="16"/>
                    <a:pt x="105" y="14"/>
                  </a:cubicBezTo>
                  <a:cubicBezTo>
                    <a:pt x="117" y="12"/>
                    <a:pt x="123" y="11"/>
                    <a:pt x="125" y="11"/>
                  </a:cubicBezTo>
                  <a:cubicBezTo>
                    <a:pt x="127" y="11"/>
                    <a:pt x="123" y="12"/>
                    <a:pt x="114" y="15"/>
                  </a:cubicBezTo>
                  <a:cubicBezTo>
                    <a:pt x="97" y="19"/>
                    <a:pt x="98" y="21"/>
                    <a:pt x="98" y="23"/>
                  </a:cubicBezTo>
                  <a:cubicBezTo>
                    <a:pt x="98" y="25"/>
                    <a:pt x="98" y="25"/>
                    <a:pt x="90" y="27"/>
                  </a:cubicBezTo>
                  <a:cubicBezTo>
                    <a:pt x="81" y="29"/>
                    <a:pt x="73" y="32"/>
                    <a:pt x="74" y="36"/>
                  </a:cubicBezTo>
                  <a:cubicBezTo>
                    <a:pt x="74" y="37"/>
                    <a:pt x="74" y="37"/>
                    <a:pt x="75" y="37"/>
                  </a:cubicBezTo>
                  <a:cubicBezTo>
                    <a:pt x="76" y="37"/>
                    <a:pt x="78" y="37"/>
                    <a:pt x="82" y="36"/>
                  </a:cubicBezTo>
                  <a:cubicBezTo>
                    <a:pt x="84" y="35"/>
                    <a:pt x="86" y="34"/>
                    <a:pt x="87" y="34"/>
                  </a:cubicBezTo>
                  <a:cubicBezTo>
                    <a:pt x="90" y="34"/>
                    <a:pt x="88" y="38"/>
                    <a:pt x="76" y="42"/>
                  </a:cubicBezTo>
                  <a:cubicBezTo>
                    <a:pt x="72" y="44"/>
                    <a:pt x="70" y="45"/>
                    <a:pt x="71" y="45"/>
                  </a:cubicBezTo>
                  <a:cubicBezTo>
                    <a:pt x="72" y="45"/>
                    <a:pt x="76" y="44"/>
                    <a:pt x="85" y="42"/>
                  </a:cubicBezTo>
                  <a:cubicBezTo>
                    <a:pt x="87" y="42"/>
                    <a:pt x="90" y="42"/>
                    <a:pt x="92" y="42"/>
                  </a:cubicBezTo>
                  <a:cubicBezTo>
                    <a:pt x="100" y="42"/>
                    <a:pt x="99" y="46"/>
                    <a:pt x="86" y="50"/>
                  </a:cubicBezTo>
                  <a:lnTo>
                    <a:pt x="86" y="55"/>
                  </a:lnTo>
                  <a:cubicBezTo>
                    <a:pt x="86" y="56"/>
                    <a:pt x="88" y="56"/>
                    <a:pt x="90" y="56"/>
                  </a:cubicBezTo>
                  <a:cubicBezTo>
                    <a:pt x="93" y="56"/>
                    <a:pt x="98" y="55"/>
                    <a:pt x="104" y="54"/>
                  </a:cubicBezTo>
                  <a:cubicBezTo>
                    <a:pt x="111" y="52"/>
                    <a:pt x="115" y="51"/>
                    <a:pt x="116" y="51"/>
                  </a:cubicBezTo>
                  <a:cubicBezTo>
                    <a:pt x="118" y="51"/>
                    <a:pt x="116" y="52"/>
                    <a:pt x="111" y="55"/>
                  </a:cubicBezTo>
                  <a:cubicBezTo>
                    <a:pt x="107" y="57"/>
                    <a:pt x="101" y="59"/>
                    <a:pt x="96" y="60"/>
                  </a:cubicBezTo>
                  <a:cubicBezTo>
                    <a:pt x="87" y="61"/>
                    <a:pt x="88" y="64"/>
                    <a:pt x="88" y="67"/>
                  </a:cubicBezTo>
                  <a:cubicBezTo>
                    <a:pt x="88" y="69"/>
                    <a:pt x="89" y="72"/>
                    <a:pt x="94" y="72"/>
                  </a:cubicBezTo>
                  <a:cubicBezTo>
                    <a:pt x="95" y="72"/>
                    <a:pt x="96" y="72"/>
                    <a:pt x="98" y="71"/>
                  </a:cubicBezTo>
                  <a:cubicBezTo>
                    <a:pt x="100" y="71"/>
                    <a:pt x="101" y="71"/>
                    <a:pt x="101" y="71"/>
                  </a:cubicBezTo>
                  <a:lnTo>
                    <a:pt x="101" y="71"/>
                  </a:lnTo>
                  <a:cubicBezTo>
                    <a:pt x="102" y="71"/>
                    <a:pt x="96" y="72"/>
                    <a:pt x="89" y="74"/>
                  </a:cubicBezTo>
                  <a:cubicBezTo>
                    <a:pt x="90" y="75"/>
                    <a:pt x="85" y="76"/>
                    <a:pt x="86" y="76"/>
                  </a:cubicBezTo>
                  <a:cubicBezTo>
                    <a:pt x="87" y="76"/>
                    <a:pt x="88" y="76"/>
                    <a:pt x="90" y="76"/>
                  </a:cubicBezTo>
                  <a:lnTo>
                    <a:pt x="90" y="76"/>
                  </a:lnTo>
                  <a:cubicBezTo>
                    <a:pt x="90" y="76"/>
                    <a:pt x="90" y="78"/>
                    <a:pt x="82" y="85"/>
                  </a:cubicBezTo>
                  <a:cubicBezTo>
                    <a:pt x="78" y="88"/>
                    <a:pt x="82" y="91"/>
                    <a:pt x="89" y="91"/>
                  </a:cubicBezTo>
                  <a:cubicBezTo>
                    <a:pt x="94" y="91"/>
                    <a:pt x="101" y="89"/>
                    <a:pt x="108" y="85"/>
                  </a:cubicBezTo>
                  <a:cubicBezTo>
                    <a:pt x="108" y="83"/>
                    <a:pt x="108" y="83"/>
                    <a:pt x="108" y="83"/>
                  </a:cubicBezTo>
                  <a:cubicBezTo>
                    <a:pt x="108" y="83"/>
                    <a:pt x="109" y="84"/>
                    <a:pt x="109" y="87"/>
                  </a:cubicBezTo>
                  <a:cubicBezTo>
                    <a:pt x="109" y="88"/>
                    <a:pt x="110" y="88"/>
                    <a:pt x="111" y="88"/>
                  </a:cubicBezTo>
                  <a:cubicBezTo>
                    <a:pt x="114" y="88"/>
                    <a:pt x="117" y="87"/>
                    <a:pt x="117" y="87"/>
                  </a:cubicBezTo>
                  <a:cubicBezTo>
                    <a:pt x="119" y="87"/>
                    <a:pt x="120" y="87"/>
                    <a:pt x="121" y="87"/>
                  </a:cubicBezTo>
                  <a:cubicBezTo>
                    <a:pt x="126" y="87"/>
                    <a:pt x="126" y="89"/>
                    <a:pt x="127" y="91"/>
                  </a:cubicBezTo>
                  <a:lnTo>
                    <a:pt x="110" y="94"/>
                  </a:lnTo>
                  <a:cubicBezTo>
                    <a:pt x="88" y="96"/>
                    <a:pt x="79" y="101"/>
                    <a:pt x="94" y="101"/>
                  </a:cubicBezTo>
                  <a:cubicBezTo>
                    <a:pt x="96" y="101"/>
                    <a:pt x="99" y="101"/>
                    <a:pt x="102" y="101"/>
                  </a:cubicBezTo>
                  <a:lnTo>
                    <a:pt x="102" y="101"/>
                  </a:lnTo>
                  <a:lnTo>
                    <a:pt x="94" y="102"/>
                  </a:lnTo>
                  <a:cubicBezTo>
                    <a:pt x="86" y="104"/>
                    <a:pt x="86" y="106"/>
                    <a:pt x="96" y="109"/>
                  </a:cubicBezTo>
                  <a:cubicBezTo>
                    <a:pt x="96" y="110"/>
                    <a:pt x="100" y="110"/>
                    <a:pt x="105" y="110"/>
                  </a:cubicBezTo>
                  <a:cubicBezTo>
                    <a:pt x="111" y="110"/>
                    <a:pt x="117" y="110"/>
                    <a:pt x="122" y="109"/>
                  </a:cubicBezTo>
                  <a:cubicBezTo>
                    <a:pt x="123" y="108"/>
                    <a:pt x="124" y="108"/>
                    <a:pt x="125" y="108"/>
                  </a:cubicBezTo>
                  <a:cubicBezTo>
                    <a:pt x="129" y="108"/>
                    <a:pt x="129" y="110"/>
                    <a:pt x="129" y="110"/>
                  </a:cubicBezTo>
                  <a:cubicBezTo>
                    <a:pt x="131" y="112"/>
                    <a:pt x="131" y="112"/>
                    <a:pt x="122" y="113"/>
                  </a:cubicBezTo>
                  <a:cubicBezTo>
                    <a:pt x="106" y="116"/>
                    <a:pt x="106" y="121"/>
                    <a:pt x="119" y="121"/>
                  </a:cubicBezTo>
                  <a:cubicBezTo>
                    <a:pt x="120" y="121"/>
                    <a:pt x="121" y="121"/>
                    <a:pt x="123" y="121"/>
                  </a:cubicBezTo>
                  <a:lnTo>
                    <a:pt x="123" y="121"/>
                  </a:lnTo>
                  <a:lnTo>
                    <a:pt x="115" y="122"/>
                  </a:lnTo>
                  <a:cubicBezTo>
                    <a:pt x="106" y="124"/>
                    <a:pt x="98" y="128"/>
                    <a:pt x="109" y="138"/>
                  </a:cubicBezTo>
                  <a:cubicBezTo>
                    <a:pt x="110" y="148"/>
                    <a:pt x="111" y="154"/>
                    <a:pt x="104" y="157"/>
                  </a:cubicBezTo>
                  <a:cubicBezTo>
                    <a:pt x="95" y="158"/>
                    <a:pt x="114" y="163"/>
                    <a:pt x="131" y="166"/>
                  </a:cubicBezTo>
                  <a:cubicBezTo>
                    <a:pt x="123" y="167"/>
                    <a:pt x="123" y="169"/>
                    <a:pt x="124" y="175"/>
                  </a:cubicBezTo>
                  <a:cubicBezTo>
                    <a:pt x="125" y="181"/>
                    <a:pt x="125" y="181"/>
                    <a:pt x="117" y="183"/>
                  </a:cubicBezTo>
                  <a:cubicBezTo>
                    <a:pt x="99" y="184"/>
                    <a:pt x="99" y="184"/>
                    <a:pt x="117" y="185"/>
                  </a:cubicBezTo>
                  <a:cubicBezTo>
                    <a:pt x="134" y="185"/>
                    <a:pt x="127" y="193"/>
                    <a:pt x="110" y="196"/>
                  </a:cubicBezTo>
                  <a:cubicBezTo>
                    <a:pt x="101" y="198"/>
                    <a:pt x="102" y="200"/>
                    <a:pt x="104" y="205"/>
                  </a:cubicBezTo>
                  <a:cubicBezTo>
                    <a:pt x="111" y="206"/>
                    <a:pt x="113" y="211"/>
                    <a:pt x="114" y="215"/>
                  </a:cubicBezTo>
                  <a:cubicBezTo>
                    <a:pt x="114" y="219"/>
                    <a:pt x="115" y="221"/>
                    <a:pt x="119" y="221"/>
                  </a:cubicBezTo>
                  <a:cubicBezTo>
                    <a:pt x="122" y="221"/>
                    <a:pt x="125" y="220"/>
                    <a:pt x="132" y="220"/>
                  </a:cubicBezTo>
                  <a:cubicBezTo>
                    <a:pt x="137" y="218"/>
                    <a:pt x="141" y="218"/>
                    <a:pt x="144" y="218"/>
                  </a:cubicBezTo>
                  <a:cubicBezTo>
                    <a:pt x="149" y="218"/>
                    <a:pt x="149" y="220"/>
                    <a:pt x="150" y="223"/>
                  </a:cubicBezTo>
                  <a:cubicBezTo>
                    <a:pt x="150" y="225"/>
                    <a:pt x="150" y="227"/>
                    <a:pt x="142" y="230"/>
                  </a:cubicBezTo>
                  <a:cubicBezTo>
                    <a:pt x="142" y="230"/>
                    <a:pt x="134" y="233"/>
                    <a:pt x="134" y="235"/>
                  </a:cubicBezTo>
                  <a:cubicBezTo>
                    <a:pt x="135" y="238"/>
                    <a:pt x="135" y="240"/>
                    <a:pt x="127" y="242"/>
                  </a:cubicBezTo>
                  <a:cubicBezTo>
                    <a:pt x="127" y="242"/>
                    <a:pt x="118" y="246"/>
                    <a:pt x="119" y="251"/>
                  </a:cubicBezTo>
                  <a:cubicBezTo>
                    <a:pt x="120" y="255"/>
                    <a:pt x="122" y="260"/>
                    <a:pt x="113" y="262"/>
                  </a:cubicBezTo>
                  <a:cubicBezTo>
                    <a:pt x="113" y="263"/>
                    <a:pt x="113" y="264"/>
                    <a:pt x="115" y="264"/>
                  </a:cubicBezTo>
                  <a:cubicBezTo>
                    <a:pt x="116" y="264"/>
                    <a:pt x="118" y="263"/>
                    <a:pt x="122" y="262"/>
                  </a:cubicBezTo>
                  <a:cubicBezTo>
                    <a:pt x="123" y="262"/>
                    <a:pt x="125" y="262"/>
                    <a:pt x="127" y="262"/>
                  </a:cubicBezTo>
                  <a:cubicBezTo>
                    <a:pt x="133" y="262"/>
                    <a:pt x="137" y="264"/>
                    <a:pt x="132" y="272"/>
                  </a:cubicBezTo>
                  <a:cubicBezTo>
                    <a:pt x="133" y="277"/>
                    <a:pt x="134" y="283"/>
                    <a:pt x="140" y="283"/>
                  </a:cubicBezTo>
                  <a:cubicBezTo>
                    <a:pt x="141" y="283"/>
                    <a:pt x="142" y="283"/>
                    <a:pt x="143" y="282"/>
                  </a:cubicBezTo>
                  <a:lnTo>
                    <a:pt x="143" y="282"/>
                  </a:lnTo>
                  <a:cubicBezTo>
                    <a:pt x="143" y="285"/>
                    <a:pt x="143" y="285"/>
                    <a:pt x="134" y="287"/>
                  </a:cubicBezTo>
                  <a:cubicBezTo>
                    <a:pt x="118" y="290"/>
                    <a:pt x="118" y="295"/>
                    <a:pt x="136" y="296"/>
                  </a:cubicBezTo>
                  <a:cubicBezTo>
                    <a:pt x="137" y="296"/>
                    <a:pt x="139" y="296"/>
                    <a:pt x="140" y="296"/>
                  </a:cubicBezTo>
                  <a:cubicBezTo>
                    <a:pt x="144" y="296"/>
                    <a:pt x="144" y="298"/>
                    <a:pt x="137" y="301"/>
                  </a:cubicBezTo>
                  <a:cubicBezTo>
                    <a:pt x="137" y="301"/>
                    <a:pt x="137" y="304"/>
                    <a:pt x="146" y="304"/>
                  </a:cubicBezTo>
                  <a:cubicBezTo>
                    <a:pt x="155" y="305"/>
                    <a:pt x="155" y="305"/>
                    <a:pt x="147" y="312"/>
                  </a:cubicBezTo>
                  <a:cubicBezTo>
                    <a:pt x="138" y="313"/>
                    <a:pt x="140" y="315"/>
                    <a:pt x="140" y="317"/>
                  </a:cubicBezTo>
                  <a:cubicBezTo>
                    <a:pt x="148" y="321"/>
                    <a:pt x="153" y="346"/>
                    <a:pt x="145" y="351"/>
                  </a:cubicBezTo>
                  <a:cubicBezTo>
                    <a:pt x="154" y="351"/>
                    <a:pt x="154" y="351"/>
                    <a:pt x="154" y="354"/>
                  </a:cubicBezTo>
                  <a:cubicBezTo>
                    <a:pt x="145" y="357"/>
                    <a:pt x="144" y="359"/>
                    <a:pt x="148" y="359"/>
                  </a:cubicBezTo>
                  <a:cubicBezTo>
                    <a:pt x="151" y="359"/>
                    <a:pt x="156" y="358"/>
                    <a:pt x="163" y="356"/>
                  </a:cubicBezTo>
                  <a:lnTo>
                    <a:pt x="163" y="354"/>
                  </a:lnTo>
                  <a:lnTo>
                    <a:pt x="163" y="352"/>
                  </a:lnTo>
                  <a:cubicBezTo>
                    <a:pt x="166" y="351"/>
                    <a:pt x="169" y="351"/>
                    <a:pt x="171" y="351"/>
                  </a:cubicBezTo>
                  <a:cubicBezTo>
                    <a:pt x="179" y="351"/>
                    <a:pt x="176" y="356"/>
                    <a:pt x="155" y="361"/>
                  </a:cubicBezTo>
                  <a:cubicBezTo>
                    <a:pt x="144" y="365"/>
                    <a:pt x="141" y="366"/>
                    <a:pt x="146" y="366"/>
                  </a:cubicBezTo>
                  <a:cubicBezTo>
                    <a:pt x="148" y="366"/>
                    <a:pt x="151" y="366"/>
                    <a:pt x="156" y="365"/>
                  </a:cubicBezTo>
                  <a:cubicBezTo>
                    <a:pt x="159" y="365"/>
                    <a:pt x="162" y="365"/>
                    <a:pt x="163" y="365"/>
                  </a:cubicBezTo>
                  <a:cubicBezTo>
                    <a:pt x="173" y="365"/>
                    <a:pt x="171" y="367"/>
                    <a:pt x="157" y="372"/>
                  </a:cubicBezTo>
                  <a:cubicBezTo>
                    <a:pt x="147" y="374"/>
                    <a:pt x="143" y="375"/>
                    <a:pt x="146" y="375"/>
                  </a:cubicBezTo>
                  <a:cubicBezTo>
                    <a:pt x="148" y="375"/>
                    <a:pt x="152" y="375"/>
                    <a:pt x="159" y="374"/>
                  </a:cubicBezTo>
                  <a:cubicBezTo>
                    <a:pt x="162" y="374"/>
                    <a:pt x="164" y="374"/>
                    <a:pt x="167" y="374"/>
                  </a:cubicBezTo>
                  <a:cubicBezTo>
                    <a:pt x="194" y="374"/>
                    <a:pt x="199" y="379"/>
                    <a:pt x="169" y="384"/>
                  </a:cubicBezTo>
                  <a:cubicBezTo>
                    <a:pt x="152" y="388"/>
                    <a:pt x="144" y="392"/>
                    <a:pt x="144" y="395"/>
                  </a:cubicBezTo>
                  <a:cubicBezTo>
                    <a:pt x="144" y="395"/>
                    <a:pt x="146" y="396"/>
                    <a:pt x="148" y="396"/>
                  </a:cubicBezTo>
                  <a:cubicBezTo>
                    <a:pt x="151" y="396"/>
                    <a:pt x="156" y="395"/>
                    <a:pt x="161" y="393"/>
                  </a:cubicBezTo>
                  <a:cubicBezTo>
                    <a:pt x="167" y="391"/>
                    <a:pt x="171" y="390"/>
                    <a:pt x="173" y="390"/>
                  </a:cubicBezTo>
                  <a:cubicBezTo>
                    <a:pt x="175" y="390"/>
                    <a:pt x="172" y="393"/>
                    <a:pt x="162" y="398"/>
                  </a:cubicBezTo>
                  <a:cubicBezTo>
                    <a:pt x="138" y="410"/>
                    <a:pt x="140" y="415"/>
                    <a:pt x="157" y="419"/>
                  </a:cubicBezTo>
                  <a:cubicBezTo>
                    <a:pt x="172" y="424"/>
                    <a:pt x="175" y="430"/>
                    <a:pt x="167" y="430"/>
                  </a:cubicBezTo>
                  <a:cubicBezTo>
                    <a:pt x="165" y="430"/>
                    <a:pt x="162" y="429"/>
                    <a:pt x="159" y="428"/>
                  </a:cubicBezTo>
                  <a:cubicBezTo>
                    <a:pt x="152" y="428"/>
                    <a:pt x="148" y="428"/>
                    <a:pt x="146" y="428"/>
                  </a:cubicBezTo>
                  <a:cubicBezTo>
                    <a:pt x="142" y="428"/>
                    <a:pt x="144" y="428"/>
                    <a:pt x="151" y="430"/>
                  </a:cubicBezTo>
                  <a:cubicBezTo>
                    <a:pt x="151" y="435"/>
                    <a:pt x="152" y="439"/>
                    <a:pt x="152" y="442"/>
                  </a:cubicBezTo>
                  <a:cubicBezTo>
                    <a:pt x="153" y="443"/>
                    <a:pt x="156" y="444"/>
                    <a:pt x="161" y="444"/>
                  </a:cubicBezTo>
                  <a:cubicBezTo>
                    <a:pt x="164" y="444"/>
                    <a:pt x="167" y="444"/>
                    <a:pt x="170" y="443"/>
                  </a:cubicBezTo>
                  <a:lnTo>
                    <a:pt x="170" y="443"/>
                  </a:lnTo>
                  <a:cubicBezTo>
                    <a:pt x="153" y="448"/>
                    <a:pt x="146" y="455"/>
                    <a:pt x="163" y="456"/>
                  </a:cubicBezTo>
                  <a:lnTo>
                    <a:pt x="164" y="462"/>
                  </a:lnTo>
                  <a:cubicBezTo>
                    <a:pt x="164" y="464"/>
                    <a:pt x="164" y="464"/>
                    <a:pt x="173" y="464"/>
                  </a:cubicBezTo>
                  <a:cubicBezTo>
                    <a:pt x="182" y="465"/>
                    <a:pt x="174" y="470"/>
                    <a:pt x="166" y="473"/>
                  </a:cubicBezTo>
                  <a:cubicBezTo>
                    <a:pt x="160" y="477"/>
                    <a:pt x="153" y="480"/>
                    <a:pt x="156" y="480"/>
                  </a:cubicBezTo>
                  <a:cubicBezTo>
                    <a:pt x="157" y="480"/>
                    <a:pt x="158" y="480"/>
                    <a:pt x="159" y="480"/>
                  </a:cubicBezTo>
                  <a:cubicBezTo>
                    <a:pt x="161" y="480"/>
                    <a:pt x="163" y="479"/>
                    <a:pt x="166" y="479"/>
                  </a:cubicBezTo>
                  <a:cubicBezTo>
                    <a:pt x="172" y="479"/>
                    <a:pt x="179" y="480"/>
                    <a:pt x="186" y="482"/>
                  </a:cubicBezTo>
                  <a:cubicBezTo>
                    <a:pt x="192" y="482"/>
                    <a:pt x="187" y="486"/>
                    <a:pt x="180" y="486"/>
                  </a:cubicBezTo>
                  <a:cubicBezTo>
                    <a:pt x="179" y="486"/>
                    <a:pt x="179" y="486"/>
                    <a:pt x="178" y="485"/>
                  </a:cubicBezTo>
                  <a:cubicBezTo>
                    <a:pt x="171" y="487"/>
                    <a:pt x="165" y="489"/>
                    <a:pt x="161" y="493"/>
                  </a:cubicBezTo>
                  <a:cubicBezTo>
                    <a:pt x="162" y="496"/>
                    <a:pt x="162" y="499"/>
                    <a:pt x="167" y="499"/>
                  </a:cubicBezTo>
                  <a:cubicBezTo>
                    <a:pt x="168" y="499"/>
                    <a:pt x="169" y="499"/>
                    <a:pt x="171" y="499"/>
                  </a:cubicBezTo>
                  <a:cubicBezTo>
                    <a:pt x="171" y="499"/>
                    <a:pt x="172" y="499"/>
                    <a:pt x="172" y="499"/>
                  </a:cubicBezTo>
                  <a:cubicBezTo>
                    <a:pt x="179" y="499"/>
                    <a:pt x="182" y="511"/>
                    <a:pt x="173" y="516"/>
                  </a:cubicBezTo>
                  <a:lnTo>
                    <a:pt x="174" y="520"/>
                  </a:lnTo>
                  <a:cubicBezTo>
                    <a:pt x="174" y="522"/>
                    <a:pt x="183" y="524"/>
                    <a:pt x="184" y="526"/>
                  </a:cubicBezTo>
                  <a:cubicBezTo>
                    <a:pt x="184" y="526"/>
                    <a:pt x="184" y="528"/>
                    <a:pt x="193" y="529"/>
                  </a:cubicBezTo>
                  <a:cubicBezTo>
                    <a:pt x="193" y="531"/>
                    <a:pt x="194" y="534"/>
                    <a:pt x="186" y="536"/>
                  </a:cubicBezTo>
                  <a:cubicBezTo>
                    <a:pt x="191" y="536"/>
                    <a:pt x="194" y="535"/>
                    <a:pt x="196" y="535"/>
                  </a:cubicBezTo>
                  <a:cubicBezTo>
                    <a:pt x="201" y="535"/>
                    <a:pt x="197" y="537"/>
                    <a:pt x="187" y="540"/>
                  </a:cubicBezTo>
                  <a:cubicBezTo>
                    <a:pt x="176" y="543"/>
                    <a:pt x="172" y="543"/>
                    <a:pt x="175" y="543"/>
                  </a:cubicBezTo>
                  <a:cubicBezTo>
                    <a:pt x="177" y="543"/>
                    <a:pt x="180" y="543"/>
                    <a:pt x="187" y="543"/>
                  </a:cubicBezTo>
                  <a:cubicBezTo>
                    <a:pt x="196" y="543"/>
                    <a:pt x="196" y="543"/>
                    <a:pt x="188" y="547"/>
                  </a:cubicBezTo>
                  <a:cubicBezTo>
                    <a:pt x="181" y="549"/>
                    <a:pt x="180" y="550"/>
                    <a:pt x="183" y="550"/>
                  </a:cubicBezTo>
                  <a:cubicBezTo>
                    <a:pt x="184" y="550"/>
                    <a:pt x="185" y="550"/>
                    <a:pt x="188" y="549"/>
                  </a:cubicBezTo>
                  <a:cubicBezTo>
                    <a:pt x="189" y="549"/>
                    <a:pt x="191" y="549"/>
                    <a:pt x="192" y="549"/>
                  </a:cubicBezTo>
                  <a:cubicBezTo>
                    <a:pt x="207" y="549"/>
                    <a:pt x="213" y="554"/>
                    <a:pt x="198" y="557"/>
                  </a:cubicBezTo>
                  <a:cubicBezTo>
                    <a:pt x="198" y="557"/>
                    <a:pt x="199" y="559"/>
                    <a:pt x="207" y="561"/>
                  </a:cubicBezTo>
                  <a:cubicBezTo>
                    <a:pt x="213" y="560"/>
                    <a:pt x="218" y="560"/>
                    <a:pt x="219" y="560"/>
                  </a:cubicBezTo>
                  <a:cubicBezTo>
                    <a:pt x="223" y="560"/>
                    <a:pt x="219" y="561"/>
                    <a:pt x="208" y="563"/>
                  </a:cubicBezTo>
                  <a:cubicBezTo>
                    <a:pt x="194" y="567"/>
                    <a:pt x="192" y="570"/>
                    <a:pt x="202" y="570"/>
                  </a:cubicBezTo>
                  <a:cubicBezTo>
                    <a:pt x="204" y="570"/>
                    <a:pt x="206" y="570"/>
                    <a:pt x="209" y="570"/>
                  </a:cubicBezTo>
                  <a:cubicBezTo>
                    <a:pt x="209" y="570"/>
                    <a:pt x="218" y="571"/>
                    <a:pt x="210" y="574"/>
                  </a:cubicBezTo>
                  <a:cubicBezTo>
                    <a:pt x="203" y="580"/>
                    <a:pt x="198" y="592"/>
                    <a:pt x="207" y="592"/>
                  </a:cubicBezTo>
                  <a:cubicBezTo>
                    <a:pt x="208" y="592"/>
                    <a:pt x="210" y="592"/>
                    <a:pt x="212" y="591"/>
                  </a:cubicBezTo>
                  <a:lnTo>
                    <a:pt x="214" y="595"/>
                  </a:lnTo>
                  <a:cubicBezTo>
                    <a:pt x="206" y="602"/>
                    <a:pt x="206" y="604"/>
                    <a:pt x="215" y="605"/>
                  </a:cubicBezTo>
                  <a:lnTo>
                    <a:pt x="224" y="605"/>
                  </a:lnTo>
                  <a:cubicBezTo>
                    <a:pt x="215" y="608"/>
                    <a:pt x="207" y="611"/>
                    <a:pt x="208" y="614"/>
                  </a:cubicBezTo>
                  <a:cubicBezTo>
                    <a:pt x="208" y="616"/>
                    <a:pt x="208" y="616"/>
                    <a:pt x="209" y="616"/>
                  </a:cubicBezTo>
                  <a:cubicBezTo>
                    <a:pt x="210" y="616"/>
                    <a:pt x="212" y="616"/>
                    <a:pt x="217" y="614"/>
                  </a:cubicBezTo>
                  <a:cubicBezTo>
                    <a:pt x="220" y="613"/>
                    <a:pt x="222" y="613"/>
                    <a:pt x="223" y="613"/>
                  </a:cubicBezTo>
                  <a:cubicBezTo>
                    <a:pt x="225" y="613"/>
                    <a:pt x="225" y="614"/>
                    <a:pt x="225" y="616"/>
                  </a:cubicBezTo>
                  <a:cubicBezTo>
                    <a:pt x="226" y="618"/>
                    <a:pt x="218" y="622"/>
                    <a:pt x="209" y="623"/>
                  </a:cubicBezTo>
                  <a:lnTo>
                    <a:pt x="210" y="626"/>
                  </a:lnTo>
                  <a:cubicBezTo>
                    <a:pt x="216" y="624"/>
                    <a:pt x="220" y="624"/>
                    <a:pt x="222" y="624"/>
                  </a:cubicBezTo>
                  <a:cubicBezTo>
                    <a:pt x="226" y="624"/>
                    <a:pt x="224" y="625"/>
                    <a:pt x="218" y="627"/>
                  </a:cubicBezTo>
                  <a:cubicBezTo>
                    <a:pt x="210" y="630"/>
                    <a:pt x="211" y="632"/>
                    <a:pt x="211" y="636"/>
                  </a:cubicBezTo>
                  <a:cubicBezTo>
                    <a:pt x="213" y="635"/>
                    <a:pt x="214" y="635"/>
                    <a:pt x="215" y="635"/>
                  </a:cubicBezTo>
                  <a:cubicBezTo>
                    <a:pt x="216" y="635"/>
                    <a:pt x="214" y="636"/>
                    <a:pt x="212" y="636"/>
                  </a:cubicBezTo>
                  <a:cubicBezTo>
                    <a:pt x="212" y="636"/>
                    <a:pt x="211" y="636"/>
                    <a:pt x="211" y="636"/>
                  </a:cubicBezTo>
                  <a:lnTo>
                    <a:pt x="203" y="637"/>
                  </a:lnTo>
                  <a:cubicBezTo>
                    <a:pt x="199" y="639"/>
                    <a:pt x="199" y="640"/>
                    <a:pt x="201" y="640"/>
                  </a:cubicBezTo>
                  <a:cubicBezTo>
                    <a:pt x="202" y="640"/>
                    <a:pt x="207" y="639"/>
                    <a:pt x="211" y="638"/>
                  </a:cubicBezTo>
                  <a:lnTo>
                    <a:pt x="212" y="642"/>
                  </a:lnTo>
                  <a:cubicBezTo>
                    <a:pt x="212" y="644"/>
                    <a:pt x="213" y="645"/>
                    <a:pt x="215" y="645"/>
                  </a:cubicBezTo>
                  <a:cubicBezTo>
                    <a:pt x="217" y="645"/>
                    <a:pt x="219" y="645"/>
                    <a:pt x="221" y="644"/>
                  </a:cubicBezTo>
                  <a:cubicBezTo>
                    <a:pt x="226" y="642"/>
                    <a:pt x="232" y="641"/>
                    <a:pt x="235" y="641"/>
                  </a:cubicBezTo>
                  <a:cubicBezTo>
                    <a:pt x="237" y="641"/>
                    <a:pt x="238" y="642"/>
                    <a:pt x="238" y="642"/>
                  </a:cubicBezTo>
                  <a:cubicBezTo>
                    <a:pt x="240" y="642"/>
                    <a:pt x="241" y="642"/>
                    <a:pt x="242" y="642"/>
                  </a:cubicBezTo>
                  <a:cubicBezTo>
                    <a:pt x="244" y="642"/>
                    <a:pt x="241" y="643"/>
                    <a:pt x="240" y="643"/>
                  </a:cubicBezTo>
                  <a:cubicBezTo>
                    <a:pt x="239" y="643"/>
                    <a:pt x="238" y="643"/>
                    <a:pt x="238" y="642"/>
                  </a:cubicBezTo>
                  <a:cubicBezTo>
                    <a:pt x="230" y="644"/>
                    <a:pt x="221" y="646"/>
                    <a:pt x="223" y="648"/>
                  </a:cubicBezTo>
                  <a:cubicBezTo>
                    <a:pt x="223" y="650"/>
                    <a:pt x="215" y="651"/>
                    <a:pt x="215" y="651"/>
                  </a:cubicBezTo>
                  <a:cubicBezTo>
                    <a:pt x="197" y="653"/>
                    <a:pt x="207" y="660"/>
                    <a:pt x="216" y="662"/>
                  </a:cubicBezTo>
                  <a:cubicBezTo>
                    <a:pt x="234" y="663"/>
                    <a:pt x="234" y="665"/>
                    <a:pt x="217" y="668"/>
                  </a:cubicBezTo>
                  <a:cubicBezTo>
                    <a:pt x="206" y="670"/>
                    <a:pt x="210" y="672"/>
                    <a:pt x="221" y="672"/>
                  </a:cubicBezTo>
                  <a:cubicBezTo>
                    <a:pt x="227" y="672"/>
                    <a:pt x="235" y="671"/>
                    <a:pt x="244" y="671"/>
                  </a:cubicBezTo>
                  <a:lnTo>
                    <a:pt x="269" y="668"/>
                  </a:lnTo>
                  <a:lnTo>
                    <a:pt x="244" y="673"/>
                  </a:lnTo>
                  <a:cubicBezTo>
                    <a:pt x="210" y="682"/>
                    <a:pt x="210" y="682"/>
                    <a:pt x="228" y="685"/>
                  </a:cubicBezTo>
                  <a:cubicBezTo>
                    <a:pt x="238" y="688"/>
                    <a:pt x="238" y="688"/>
                    <a:pt x="229" y="691"/>
                  </a:cubicBezTo>
                  <a:cubicBezTo>
                    <a:pt x="221" y="692"/>
                    <a:pt x="221" y="694"/>
                    <a:pt x="223" y="701"/>
                  </a:cubicBezTo>
                  <a:cubicBezTo>
                    <a:pt x="223" y="707"/>
                    <a:pt x="224" y="709"/>
                    <a:pt x="228" y="709"/>
                  </a:cubicBezTo>
                  <a:cubicBezTo>
                    <a:pt x="229" y="709"/>
                    <a:pt x="231" y="709"/>
                    <a:pt x="233" y="709"/>
                  </a:cubicBezTo>
                  <a:lnTo>
                    <a:pt x="234" y="714"/>
                  </a:lnTo>
                  <a:cubicBezTo>
                    <a:pt x="224" y="718"/>
                    <a:pt x="223" y="720"/>
                    <a:pt x="227" y="720"/>
                  </a:cubicBezTo>
                  <a:cubicBezTo>
                    <a:pt x="230" y="720"/>
                    <a:pt x="236" y="719"/>
                    <a:pt x="243" y="717"/>
                  </a:cubicBezTo>
                  <a:lnTo>
                    <a:pt x="244" y="722"/>
                  </a:lnTo>
                  <a:lnTo>
                    <a:pt x="235" y="723"/>
                  </a:lnTo>
                  <a:cubicBezTo>
                    <a:pt x="227" y="725"/>
                    <a:pt x="227" y="730"/>
                    <a:pt x="230" y="749"/>
                  </a:cubicBezTo>
                  <a:cubicBezTo>
                    <a:pt x="234" y="765"/>
                    <a:pt x="235" y="770"/>
                    <a:pt x="243" y="770"/>
                  </a:cubicBezTo>
                  <a:cubicBezTo>
                    <a:pt x="245" y="770"/>
                    <a:pt x="248" y="770"/>
                    <a:pt x="252" y="769"/>
                  </a:cubicBezTo>
                  <a:cubicBezTo>
                    <a:pt x="255" y="769"/>
                    <a:pt x="257" y="769"/>
                    <a:pt x="259" y="769"/>
                  </a:cubicBezTo>
                  <a:cubicBezTo>
                    <a:pt x="268" y="769"/>
                    <a:pt x="266" y="771"/>
                    <a:pt x="253" y="774"/>
                  </a:cubicBezTo>
                  <a:cubicBezTo>
                    <a:pt x="246" y="775"/>
                    <a:pt x="239" y="778"/>
                    <a:pt x="241" y="778"/>
                  </a:cubicBezTo>
                  <a:cubicBezTo>
                    <a:pt x="241" y="778"/>
                    <a:pt x="242" y="778"/>
                    <a:pt x="244" y="777"/>
                  </a:cubicBezTo>
                  <a:lnTo>
                    <a:pt x="244" y="777"/>
                  </a:lnTo>
                  <a:cubicBezTo>
                    <a:pt x="244" y="777"/>
                    <a:pt x="245" y="783"/>
                    <a:pt x="237" y="786"/>
                  </a:cubicBezTo>
                  <a:cubicBezTo>
                    <a:pt x="224" y="794"/>
                    <a:pt x="228" y="797"/>
                    <a:pt x="234" y="797"/>
                  </a:cubicBezTo>
                  <a:cubicBezTo>
                    <a:pt x="236" y="797"/>
                    <a:pt x="238" y="796"/>
                    <a:pt x="239" y="796"/>
                  </a:cubicBezTo>
                  <a:cubicBezTo>
                    <a:pt x="245" y="794"/>
                    <a:pt x="248" y="793"/>
                    <a:pt x="248" y="793"/>
                  </a:cubicBezTo>
                  <a:cubicBezTo>
                    <a:pt x="249" y="793"/>
                    <a:pt x="244" y="796"/>
                    <a:pt x="239" y="798"/>
                  </a:cubicBezTo>
                  <a:cubicBezTo>
                    <a:pt x="233" y="801"/>
                    <a:pt x="227" y="805"/>
                    <a:pt x="229" y="805"/>
                  </a:cubicBezTo>
                  <a:cubicBezTo>
                    <a:pt x="229" y="805"/>
                    <a:pt x="230" y="804"/>
                    <a:pt x="231" y="804"/>
                  </a:cubicBezTo>
                  <a:cubicBezTo>
                    <a:pt x="240" y="805"/>
                    <a:pt x="252" y="817"/>
                    <a:pt x="235" y="821"/>
                  </a:cubicBezTo>
                  <a:lnTo>
                    <a:pt x="235" y="825"/>
                  </a:lnTo>
                  <a:cubicBezTo>
                    <a:pt x="236" y="825"/>
                    <a:pt x="237" y="825"/>
                    <a:pt x="237" y="825"/>
                  </a:cubicBezTo>
                  <a:cubicBezTo>
                    <a:pt x="244" y="825"/>
                    <a:pt x="245" y="829"/>
                    <a:pt x="245" y="833"/>
                  </a:cubicBezTo>
                  <a:cubicBezTo>
                    <a:pt x="246" y="839"/>
                    <a:pt x="246" y="841"/>
                    <a:pt x="238" y="842"/>
                  </a:cubicBezTo>
                  <a:cubicBezTo>
                    <a:pt x="237" y="842"/>
                    <a:pt x="236" y="842"/>
                    <a:pt x="235" y="842"/>
                  </a:cubicBezTo>
                  <a:cubicBezTo>
                    <a:pt x="229" y="842"/>
                    <a:pt x="231" y="845"/>
                    <a:pt x="239" y="847"/>
                  </a:cubicBezTo>
                  <a:cubicBezTo>
                    <a:pt x="239" y="849"/>
                    <a:pt x="256" y="849"/>
                    <a:pt x="257" y="851"/>
                  </a:cubicBezTo>
                  <a:cubicBezTo>
                    <a:pt x="260" y="850"/>
                    <a:pt x="263" y="850"/>
                    <a:pt x="266" y="850"/>
                  </a:cubicBezTo>
                  <a:cubicBezTo>
                    <a:pt x="271" y="850"/>
                    <a:pt x="274" y="851"/>
                    <a:pt x="274" y="852"/>
                  </a:cubicBezTo>
                  <a:lnTo>
                    <a:pt x="266" y="853"/>
                  </a:lnTo>
                  <a:lnTo>
                    <a:pt x="249" y="857"/>
                  </a:lnTo>
                  <a:cubicBezTo>
                    <a:pt x="249" y="858"/>
                    <a:pt x="250" y="861"/>
                    <a:pt x="254" y="861"/>
                  </a:cubicBezTo>
                  <a:cubicBezTo>
                    <a:pt x="255" y="861"/>
                    <a:pt x="257" y="861"/>
                    <a:pt x="258" y="860"/>
                  </a:cubicBezTo>
                  <a:lnTo>
                    <a:pt x="258" y="860"/>
                  </a:lnTo>
                  <a:cubicBezTo>
                    <a:pt x="251" y="865"/>
                    <a:pt x="251" y="867"/>
                    <a:pt x="252" y="871"/>
                  </a:cubicBezTo>
                  <a:cubicBezTo>
                    <a:pt x="253" y="876"/>
                    <a:pt x="254" y="880"/>
                    <a:pt x="262" y="881"/>
                  </a:cubicBezTo>
                  <a:cubicBezTo>
                    <a:pt x="247" y="887"/>
                    <a:pt x="248" y="901"/>
                    <a:pt x="263" y="901"/>
                  </a:cubicBezTo>
                  <a:cubicBezTo>
                    <a:pt x="264" y="901"/>
                    <a:pt x="265" y="901"/>
                    <a:pt x="265" y="900"/>
                  </a:cubicBezTo>
                  <a:cubicBezTo>
                    <a:pt x="267" y="900"/>
                    <a:pt x="269" y="900"/>
                    <a:pt x="270" y="900"/>
                  </a:cubicBezTo>
                  <a:cubicBezTo>
                    <a:pt x="274" y="900"/>
                    <a:pt x="272" y="902"/>
                    <a:pt x="266" y="905"/>
                  </a:cubicBezTo>
                  <a:cubicBezTo>
                    <a:pt x="258" y="909"/>
                    <a:pt x="258" y="909"/>
                    <a:pt x="267" y="909"/>
                  </a:cubicBezTo>
                  <a:cubicBezTo>
                    <a:pt x="275" y="911"/>
                    <a:pt x="267" y="915"/>
                    <a:pt x="260" y="918"/>
                  </a:cubicBezTo>
                  <a:cubicBezTo>
                    <a:pt x="244" y="924"/>
                    <a:pt x="244" y="926"/>
                    <a:pt x="253" y="927"/>
                  </a:cubicBezTo>
                  <a:cubicBezTo>
                    <a:pt x="262" y="931"/>
                    <a:pt x="263" y="935"/>
                    <a:pt x="263" y="937"/>
                  </a:cubicBezTo>
                  <a:cubicBezTo>
                    <a:pt x="268" y="940"/>
                    <a:pt x="271" y="941"/>
                    <a:pt x="274" y="941"/>
                  </a:cubicBezTo>
                  <a:cubicBezTo>
                    <a:pt x="276" y="941"/>
                    <a:pt x="278" y="940"/>
                    <a:pt x="281" y="939"/>
                  </a:cubicBezTo>
                  <a:cubicBezTo>
                    <a:pt x="286" y="937"/>
                    <a:pt x="292" y="937"/>
                    <a:pt x="298" y="937"/>
                  </a:cubicBezTo>
                  <a:cubicBezTo>
                    <a:pt x="304" y="940"/>
                    <a:pt x="302" y="941"/>
                    <a:pt x="300" y="941"/>
                  </a:cubicBezTo>
                  <a:cubicBezTo>
                    <a:pt x="299" y="941"/>
                    <a:pt x="298" y="941"/>
                    <a:pt x="298" y="940"/>
                  </a:cubicBezTo>
                  <a:cubicBezTo>
                    <a:pt x="295" y="939"/>
                    <a:pt x="293" y="939"/>
                    <a:pt x="292" y="939"/>
                  </a:cubicBezTo>
                  <a:cubicBezTo>
                    <a:pt x="289" y="939"/>
                    <a:pt x="288" y="941"/>
                    <a:pt x="282" y="943"/>
                  </a:cubicBezTo>
                  <a:cubicBezTo>
                    <a:pt x="273" y="948"/>
                    <a:pt x="274" y="952"/>
                    <a:pt x="275" y="954"/>
                  </a:cubicBezTo>
                  <a:cubicBezTo>
                    <a:pt x="275" y="957"/>
                    <a:pt x="276" y="962"/>
                    <a:pt x="276" y="964"/>
                  </a:cubicBezTo>
                  <a:cubicBezTo>
                    <a:pt x="271" y="971"/>
                    <a:pt x="270" y="974"/>
                    <a:pt x="274" y="974"/>
                  </a:cubicBezTo>
                  <a:cubicBezTo>
                    <a:pt x="275" y="974"/>
                    <a:pt x="276" y="974"/>
                    <a:pt x="277" y="973"/>
                  </a:cubicBezTo>
                  <a:lnTo>
                    <a:pt x="286" y="972"/>
                  </a:lnTo>
                  <a:lnTo>
                    <a:pt x="286" y="972"/>
                  </a:lnTo>
                  <a:cubicBezTo>
                    <a:pt x="270" y="978"/>
                    <a:pt x="274" y="1002"/>
                    <a:pt x="292" y="1003"/>
                  </a:cubicBezTo>
                  <a:lnTo>
                    <a:pt x="292" y="1003"/>
                  </a:lnTo>
                  <a:cubicBezTo>
                    <a:pt x="290" y="1003"/>
                    <a:pt x="286" y="1003"/>
                    <a:pt x="283" y="1004"/>
                  </a:cubicBezTo>
                  <a:cubicBezTo>
                    <a:pt x="275" y="1006"/>
                    <a:pt x="275" y="1008"/>
                    <a:pt x="276" y="1013"/>
                  </a:cubicBezTo>
                  <a:cubicBezTo>
                    <a:pt x="276" y="1015"/>
                    <a:pt x="286" y="1023"/>
                    <a:pt x="288" y="1031"/>
                  </a:cubicBezTo>
                  <a:cubicBezTo>
                    <a:pt x="290" y="1039"/>
                    <a:pt x="291" y="1045"/>
                    <a:pt x="297" y="1045"/>
                  </a:cubicBezTo>
                  <a:cubicBezTo>
                    <a:pt x="298" y="1045"/>
                    <a:pt x="298" y="1045"/>
                    <a:pt x="299" y="1045"/>
                  </a:cubicBezTo>
                  <a:lnTo>
                    <a:pt x="299" y="1045"/>
                  </a:lnTo>
                  <a:cubicBezTo>
                    <a:pt x="299" y="1047"/>
                    <a:pt x="299" y="1047"/>
                    <a:pt x="291" y="1049"/>
                  </a:cubicBezTo>
                  <a:cubicBezTo>
                    <a:pt x="282" y="1049"/>
                    <a:pt x="283" y="1051"/>
                    <a:pt x="283" y="1053"/>
                  </a:cubicBezTo>
                  <a:cubicBezTo>
                    <a:pt x="283" y="1054"/>
                    <a:pt x="284" y="1054"/>
                    <a:pt x="286" y="1054"/>
                  </a:cubicBezTo>
                  <a:cubicBezTo>
                    <a:pt x="290" y="1054"/>
                    <a:pt x="295" y="1053"/>
                    <a:pt x="300" y="1052"/>
                  </a:cubicBezTo>
                  <a:cubicBezTo>
                    <a:pt x="301" y="1052"/>
                    <a:pt x="303" y="1052"/>
                    <a:pt x="304" y="1052"/>
                  </a:cubicBezTo>
                  <a:cubicBezTo>
                    <a:pt x="309" y="1052"/>
                    <a:pt x="308" y="1054"/>
                    <a:pt x="301" y="1060"/>
                  </a:cubicBezTo>
                  <a:cubicBezTo>
                    <a:pt x="293" y="1064"/>
                    <a:pt x="295" y="1077"/>
                    <a:pt x="304" y="1078"/>
                  </a:cubicBezTo>
                  <a:cubicBezTo>
                    <a:pt x="306" y="1080"/>
                    <a:pt x="306" y="1083"/>
                    <a:pt x="297" y="1084"/>
                  </a:cubicBezTo>
                  <a:cubicBezTo>
                    <a:pt x="289" y="1089"/>
                    <a:pt x="282" y="1095"/>
                    <a:pt x="299" y="1097"/>
                  </a:cubicBezTo>
                  <a:cubicBezTo>
                    <a:pt x="300" y="1099"/>
                    <a:pt x="300" y="1099"/>
                    <a:pt x="291" y="1100"/>
                  </a:cubicBezTo>
                  <a:cubicBezTo>
                    <a:pt x="285" y="1104"/>
                    <a:pt x="279" y="1105"/>
                    <a:pt x="284" y="1105"/>
                  </a:cubicBezTo>
                  <a:cubicBezTo>
                    <a:pt x="286" y="1105"/>
                    <a:pt x="288" y="1105"/>
                    <a:pt x="292" y="1105"/>
                  </a:cubicBezTo>
                  <a:cubicBezTo>
                    <a:pt x="301" y="1108"/>
                    <a:pt x="302" y="1115"/>
                    <a:pt x="294" y="1121"/>
                  </a:cubicBezTo>
                  <a:cubicBezTo>
                    <a:pt x="295" y="1123"/>
                    <a:pt x="295" y="1125"/>
                    <a:pt x="300" y="1125"/>
                  </a:cubicBezTo>
                  <a:cubicBezTo>
                    <a:pt x="301" y="1125"/>
                    <a:pt x="303" y="1125"/>
                    <a:pt x="304" y="1125"/>
                  </a:cubicBezTo>
                  <a:cubicBezTo>
                    <a:pt x="306" y="1124"/>
                    <a:pt x="308" y="1124"/>
                    <a:pt x="310" y="1123"/>
                  </a:cubicBezTo>
                  <a:lnTo>
                    <a:pt x="310" y="1123"/>
                  </a:lnTo>
                  <a:cubicBezTo>
                    <a:pt x="297" y="1128"/>
                    <a:pt x="297" y="1128"/>
                    <a:pt x="313" y="1128"/>
                  </a:cubicBezTo>
                  <a:cubicBezTo>
                    <a:pt x="316" y="1128"/>
                    <a:pt x="317" y="1127"/>
                    <a:pt x="318" y="1127"/>
                  </a:cubicBezTo>
                  <a:cubicBezTo>
                    <a:pt x="321" y="1127"/>
                    <a:pt x="320" y="1129"/>
                    <a:pt x="313" y="1130"/>
                  </a:cubicBezTo>
                  <a:cubicBezTo>
                    <a:pt x="306" y="1134"/>
                    <a:pt x="306" y="1136"/>
                    <a:pt x="306" y="1136"/>
                  </a:cubicBezTo>
                  <a:cubicBezTo>
                    <a:pt x="311" y="1144"/>
                    <a:pt x="316" y="1152"/>
                    <a:pt x="319" y="1161"/>
                  </a:cubicBezTo>
                  <a:cubicBezTo>
                    <a:pt x="322" y="1178"/>
                    <a:pt x="323" y="1186"/>
                    <a:pt x="330" y="1186"/>
                  </a:cubicBezTo>
                  <a:cubicBezTo>
                    <a:pt x="330" y="1186"/>
                    <a:pt x="331" y="1185"/>
                    <a:pt x="331" y="1185"/>
                  </a:cubicBezTo>
                  <a:cubicBezTo>
                    <a:pt x="340" y="1185"/>
                    <a:pt x="340" y="1185"/>
                    <a:pt x="332" y="1190"/>
                  </a:cubicBezTo>
                  <a:cubicBezTo>
                    <a:pt x="325" y="1193"/>
                    <a:pt x="325" y="1197"/>
                    <a:pt x="326" y="1199"/>
                  </a:cubicBezTo>
                  <a:cubicBezTo>
                    <a:pt x="326" y="1201"/>
                    <a:pt x="326" y="1203"/>
                    <a:pt x="318" y="1204"/>
                  </a:cubicBezTo>
                  <a:cubicBezTo>
                    <a:pt x="327" y="1206"/>
                    <a:pt x="327" y="1206"/>
                    <a:pt x="327" y="1208"/>
                  </a:cubicBezTo>
                  <a:cubicBezTo>
                    <a:pt x="319" y="1210"/>
                    <a:pt x="319" y="1212"/>
                    <a:pt x="328" y="1212"/>
                  </a:cubicBezTo>
                  <a:cubicBezTo>
                    <a:pt x="345" y="1212"/>
                    <a:pt x="345" y="1212"/>
                    <a:pt x="328" y="1215"/>
                  </a:cubicBezTo>
                  <a:cubicBezTo>
                    <a:pt x="322" y="1216"/>
                    <a:pt x="315" y="1223"/>
                    <a:pt x="317" y="1223"/>
                  </a:cubicBezTo>
                  <a:cubicBezTo>
                    <a:pt x="318" y="1223"/>
                    <a:pt x="319" y="1222"/>
                    <a:pt x="320" y="1221"/>
                  </a:cubicBezTo>
                  <a:cubicBezTo>
                    <a:pt x="321" y="1221"/>
                    <a:pt x="322" y="1221"/>
                    <a:pt x="323" y="1221"/>
                  </a:cubicBezTo>
                  <a:cubicBezTo>
                    <a:pt x="329" y="1221"/>
                    <a:pt x="331" y="1225"/>
                    <a:pt x="338" y="1225"/>
                  </a:cubicBezTo>
                  <a:cubicBezTo>
                    <a:pt x="339" y="1228"/>
                    <a:pt x="339" y="1230"/>
                    <a:pt x="331" y="1231"/>
                  </a:cubicBezTo>
                  <a:cubicBezTo>
                    <a:pt x="323" y="1236"/>
                    <a:pt x="334" y="1246"/>
                    <a:pt x="343" y="1246"/>
                  </a:cubicBezTo>
                  <a:cubicBezTo>
                    <a:pt x="344" y="1246"/>
                    <a:pt x="345" y="1246"/>
                    <a:pt x="346" y="1246"/>
                  </a:cubicBezTo>
                  <a:cubicBezTo>
                    <a:pt x="350" y="1246"/>
                    <a:pt x="350" y="1248"/>
                    <a:pt x="343" y="1249"/>
                  </a:cubicBezTo>
                  <a:cubicBezTo>
                    <a:pt x="335" y="1250"/>
                    <a:pt x="335" y="1253"/>
                    <a:pt x="335" y="1255"/>
                  </a:cubicBezTo>
                  <a:cubicBezTo>
                    <a:pt x="344" y="1256"/>
                    <a:pt x="336" y="1257"/>
                    <a:pt x="327" y="1259"/>
                  </a:cubicBezTo>
                  <a:cubicBezTo>
                    <a:pt x="325" y="1259"/>
                    <a:pt x="324" y="1259"/>
                    <a:pt x="323" y="1259"/>
                  </a:cubicBezTo>
                  <a:cubicBezTo>
                    <a:pt x="318" y="1259"/>
                    <a:pt x="319" y="1261"/>
                    <a:pt x="320" y="1265"/>
                  </a:cubicBezTo>
                  <a:cubicBezTo>
                    <a:pt x="328" y="1266"/>
                    <a:pt x="330" y="1276"/>
                    <a:pt x="331" y="1283"/>
                  </a:cubicBezTo>
                  <a:cubicBezTo>
                    <a:pt x="334" y="1294"/>
                    <a:pt x="343" y="1295"/>
                    <a:pt x="359" y="1296"/>
                  </a:cubicBezTo>
                  <a:lnTo>
                    <a:pt x="376" y="1295"/>
                  </a:lnTo>
                  <a:lnTo>
                    <a:pt x="361" y="1299"/>
                  </a:lnTo>
                  <a:cubicBezTo>
                    <a:pt x="352" y="1301"/>
                    <a:pt x="336" y="1307"/>
                    <a:pt x="336" y="1307"/>
                  </a:cubicBezTo>
                  <a:cubicBezTo>
                    <a:pt x="336" y="1307"/>
                    <a:pt x="337" y="1308"/>
                    <a:pt x="339" y="1308"/>
                  </a:cubicBezTo>
                  <a:cubicBezTo>
                    <a:pt x="342" y="1308"/>
                    <a:pt x="347" y="1307"/>
                    <a:pt x="353" y="1305"/>
                  </a:cubicBezTo>
                  <a:cubicBezTo>
                    <a:pt x="354" y="1305"/>
                    <a:pt x="355" y="1305"/>
                    <a:pt x="356" y="1305"/>
                  </a:cubicBezTo>
                  <a:cubicBezTo>
                    <a:pt x="361" y="1305"/>
                    <a:pt x="360" y="1307"/>
                    <a:pt x="354" y="1312"/>
                  </a:cubicBezTo>
                  <a:cubicBezTo>
                    <a:pt x="346" y="1319"/>
                    <a:pt x="347" y="1321"/>
                    <a:pt x="355" y="1322"/>
                  </a:cubicBezTo>
                  <a:cubicBezTo>
                    <a:pt x="356" y="1325"/>
                    <a:pt x="356" y="1327"/>
                    <a:pt x="348" y="1331"/>
                  </a:cubicBezTo>
                  <a:cubicBezTo>
                    <a:pt x="348" y="1332"/>
                    <a:pt x="348" y="1333"/>
                    <a:pt x="349" y="1333"/>
                  </a:cubicBezTo>
                  <a:cubicBezTo>
                    <a:pt x="350" y="1333"/>
                    <a:pt x="353" y="1332"/>
                    <a:pt x="357" y="1331"/>
                  </a:cubicBezTo>
                  <a:cubicBezTo>
                    <a:pt x="359" y="1331"/>
                    <a:pt x="360" y="1331"/>
                    <a:pt x="361" y="1331"/>
                  </a:cubicBezTo>
                  <a:cubicBezTo>
                    <a:pt x="365" y="1331"/>
                    <a:pt x="365" y="1333"/>
                    <a:pt x="357" y="1336"/>
                  </a:cubicBezTo>
                  <a:cubicBezTo>
                    <a:pt x="343" y="1341"/>
                    <a:pt x="343" y="1347"/>
                    <a:pt x="348" y="1347"/>
                  </a:cubicBezTo>
                  <a:cubicBezTo>
                    <a:pt x="349" y="1347"/>
                    <a:pt x="349" y="1347"/>
                    <a:pt x="350" y="1347"/>
                  </a:cubicBezTo>
                  <a:cubicBezTo>
                    <a:pt x="352" y="1347"/>
                    <a:pt x="353" y="1347"/>
                    <a:pt x="355" y="1347"/>
                  </a:cubicBezTo>
                  <a:cubicBezTo>
                    <a:pt x="359" y="1347"/>
                    <a:pt x="360" y="1348"/>
                    <a:pt x="361" y="1350"/>
                  </a:cubicBezTo>
                  <a:cubicBezTo>
                    <a:pt x="361" y="1353"/>
                    <a:pt x="361" y="1355"/>
                    <a:pt x="369" y="1356"/>
                  </a:cubicBezTo>
                  <a:lnTo>
                    <a:pt x="371" y="1360"/>
                  </a:lnTo>
                  <a:cubicBezTo>
                    <a:pt x="371" y="1361"/>
                    <a:pt x="369" y="1362"/>
                    <a:pt x="367" y="1362"/>
                  </a:cubicBezTo>
                  <a:cubicBezTo>
                    <a:pt x="364" y="1362"/>
                    <a:pt x="362" y="1361"/>
                    <a:pt x="362" y="1359"/>
                  </a:cubicBezTo>
                  <a:lnTo>
                    <a:pt x="354" y="1364"/>
                  </a:lnTo>
                  <a:cubicBezTo>
                    <a:pt x="355" y="1368"/>
                    <a:pt x="355" y="1371"/>
                    <a:pt x="364" y="1372"/>
                  </a:cubicBezTo>
                  <a:cubicBezTo>
                    <a:pt x="370" y="1371"/>
                    <a:pt x="374" y="1371"/>
                    <a:pt x="376" y="1371"/>
                  </a:cubicBezTo>
                  <a:cubicBezTo>
                    <a:pt x="378" y="1371"/>
                    <a:pt x="375" y="1372"/>
                    <a:pt x="364" y="1374"/>
                  </a:cubicBezTo>
                  <a:cubicBezTo>
                    <a:pt x="356" y="1376"/>
                    <a:pt x="348" y="1379"/>
                    <a:pt x="357" y="1381"/>
                  </a:cubicBezTo>
                  <a:cubicBezTo>
                    <a:pt x="359" y="1380"/>
                    <a:pt x="361" y="1380"/>
                    <a:pt x="362" y="1380"/>
                  </a:cubicBezTo>
                  <a:cubicBezTo>
                    <a:pt x="372" y="1380"/>
                    <a:pt x="365" y="1384"/>
                    <a:pt x="357" y="1385"/>
                  </a:cubicBezTo>
                  <a:cubicBezTo>
                    <a:pt x="340" y="1386"/>
                    <a:pt x="340" y="1386"/>
                    <a:pt x="358" y="1392"/>
                  </a:cubicBezTo>
                  <a:cubicBezTo>
                    <a:pt x="359" y="1397"/>
                    <a:pt x="369" y="1404"/>
                    <a:pt x="371" y="1412"/>
                  </a:cubicBezTo>
                  <a:cubicBezTo>
                    <a:pt x="373" y="1421"/>
                    <a:pt x="373" y="1425"/>
                    <a:pt x="365" y="1430"/>
                  </a:cubicBezTo>
                  <a:cubicBezTo>
                    <a:pt x="354" y="1432"/>
                    <a:pt x="351" y="1434"/>
                    <a:pt x="352" y="1434"/>
                  </a:cubicBezTo>
                  <a:cubicBezTo>
                    <a:pt x="352" y="1434"/>
                    <a:pt x="354" y="1433"/>
                    <a:pt x="357" y="1432"/>
                  </a:cubicBezTo>
                  <a:cubicBezTo>
                    <a:pt x="362" y="1431"/>
                    <a:pt x="366" y="1431"/>
                    <a:pt x="368" y="1431"/>
                  </a:cubicBezTo>
                  <a:cubicBezTo>
                    <a:pt x="374" y="1431"/>
                    <a:pt x="374" y="1433"/>
                    <a:pt x="375" y="1438"/>
                  </a:cubicBezTo>
                  <a:cubicBezTo>
                    <a:pt x="368" y="1447"/>
                    <a:pt x="377" y="1450"/>
                    <a:pt x="386" y="1450"/>
                  </a:cubicBezTo>
                  <a:lnTo>
                    <a:pt x="385" y="1446"/>
                  </a:lnTo>
                  <a:cubicBezTo>
                    <a:pt x="390" y="1445"/>
                    <a:pt x="394" y="1444"/>
                    <a:pt x="396" y="1444"/>
                  </a:cubicBezTo>
                  <a:cubicBezTo>
                    <a:pt x="401" y="1444"/>
                    <a:pt x="400" y="1447"/>
                    <a:pt x="394" y="1451"/>
                  </a:cubicBezTo>
                  <a:cubicBezTo>
                    <a:pt x="395" y="1454"/>
                    <a:pt x="386" y="1455"/>
                    <a:pt x="378" y="1457"/>
                  </a:cubicBezTo>
                  <a:cubicBezTo>
                    <a:pt x="369" y="1458"/>
                    <a:pt x="362" y="1462"/>
                    <a:pt x="363" y="1465"/>
                  </a:cubicBezTo>
                  <a:cubicBezTo>
                    <a:pt x="363" y="1466"/>
                    <a:pt x="363" y="1468"/>
                    <a:pt x="365" y="1468"/>
                  </a:cubicBezTo>
                  <a:cubicBezTo>
                    <a:pt x="366" y="1468"/>
                    <a:pt x="368" y="1467"/>
                    <a:pt x="372" y="1466"/>
                  </a:cubicBezTo>
                  <a:cubicBezTo>
                    <a:pt x="376" y="1465"/>
                    <a:pt x="378" y="1464"/>
                    <a:pt x="379" y="1464"/>
                  </a:cubicBezTo>
                  <a:cubicBezTo>
                    <a:pt x="380" y="1464"/>
                    <a:pt x="380" y="1465"/>
                    <a:pt x="380" y="1466"/>
                  </a:cubicBezTo>
                  <a:cubicBezTo>
                    <a:pt x="381" y="1468"/>
                    <a:pt x="381" y="1470"/>
                    <a:pt x="390" y="1471"/>
                  </a:cubicBezTo>
                  <a:cubicBezTo>
                    <a:pt x="391" y="1471"/>
                    <a:pt x="392" y="1471"/>
                    <a:pt x="393" y="1471"/>
                  </a:cubicBezTo>
                  <a:cubicBezTo>
                    <a:pt x="398" y="1471"/>
                    <a:pt x="399" y="1473"/>
                    <a:pt x="399" y="1475"/>
                  </a:cubicBezTo>
                  <a:cubicBezTo>
                    <a:pt x="392" y="1478"/>
                    <a:pt x="392" y="1482"/>
                    <a:pt x="392" y="1483"/>
                  </a:cubicBezTo>
                  <a:lnTo>
                    <a:pt x="392" y="1483"/>
                  </a:lnTo>
                  <a:cubicBezTo>
                    <a:pt x="390" y="1484"/>
                    <a:pt x="386" y="1485"/>
                    <a:pt x="383" y="1485"/>
                  </a:cubicBezTo>
                  <a:cubicBezTo>
                    <a:pt x="377" y="1486"/>
                    <a:pt x="372" y="1488"/>
                    <a:pt x="367" y="1491"/>
                  </a:cubicBezTo>
                  <a:cubicBezTo>
                    <a:pt x="367" y="1492"/>
                    <a:pt x="369" y="1492"/>
                    <a:pt x="371" y="1492"/>
                  </a:cubicBezTo>
                  <a:cubicBezTo>
                    <a:pt x="373" y="1492"/>
                    <a:pt x="375" y="1492"/>
                    <a:pt x="375" y="1492"/>
                  </a:cubicBezTo>
                  <a:cubicBezTo>
                    <a:pt x="375" y="1492"/>
                    <a:pt x="375" y="1492"/>
                    <a:pt x="376" y="1492"/>
                  </a:cubicBezTo>
                  <a:cubicBezTo>
                    <a:pt x="384" y="1492"/>
                    <a:pt x="394" y="1547"/>
                    <a:pt x="395" y="1553"/>
                  </a:cubicBezTo>
                  <a:cubicBezTo>
                    <a:pt x="389" y="1559"/>
                    <a:pt x="388" y="1564"/>
                    <a:pt x="392" y="1564"/>
                  </a:cubicBezTo>
                  <a:cubicBezTo>
                    <a:pt x="393" y="1564"/>
                    <a:pt x="395" y="1563"/>
                    <a:pt x="396" y="1562"/>
                  </a:cubicBezTo>
                  <a:cubicBezTo>
                    <a:pt x="397" y="1562"/>
                    <a:pt x="397" y="1562"/>
                    <a:pt x="398" y="1562"/>
                  </a:cubicBezTo>
                  <a:cubicBezTo>
                    <a:pt x="405" y="1562"/>
                    <a:pt x="407" y="1574"/>
                    <a:pt x="410" y="1587"/>
                  </a:cubicBezTo>
                  <a:cubicBezTo>
                    <a:pt x="412" y="1603"/>
                    <a:pt x="414" y="1614"/>
                    <a:pt x="421" y="1614"/>
                  </a:cubicBezTo>
                  <a:cubicBezTo>
                    <a:pt x="421" y="1614"/>
                    <a:pt x="422" y="1614"/>
                    <a:pt x="422" y="1614"/>
                  </a:cubicBezTo>
                  <a:cubicBezTo>
                    <a:pt x="422" y="1614"/>
                    <a:pt x="423" y="1616"/>
                    <a:pt x="423" y="1621"/>
                  </a:cubicBezTo>
                  <a:cubicBezTo>
                    <a:pt x="424" y="1625"/>
                    <a:pt x="433" y="1629"/>
                    <a:pt x="435" y="1631"/>
                  </a:cubicBezTo>
                  <a:cubicBezTo>
                    <a:pt x="442" y="1632"/>
                    <a:pt x="443" y="1633"/>
                    <a:pt x="439" y="1633"/>
                  </a:cubicBezTo>
                  <a:cubicBezTo>
                    <a:pt x="438" y="1633"/>
                    <a:pt x="436" y="1633"/>
                    <a:pt x="435" y="1633"/>
                  </a:cubicBezTo>
                  <a:cubicBezTo>
                    <a:pt x="427" y="1635"/>
                    <a:pt x="418" y="1636"/>
                    <a:pt x="419" y="1639"/>
                  </a:cubicBezTo>
                  <a:cubicBezTo>
                    <a:pt x="419" y="1641"/>
                    <a:pt x="421" y="1642"/>
                    <a:pt x="424" y="1642"/>
                  </a:cubicBezTo>
                  <a:cubicBezTo>
                    <a:pt x="428" y="1642"/>
                    <a:pt x="432" y="1641"/>
                    <a:pt x="436" y="1641"/>
                  </a:cubicBezTo>
                  <a:cubicBezTo>
                    <a:pt x="439" y="1640"/>
                    <a:pt x="441" y="1640"/>
                    <a:pt x="442" y="1640"/>
                  </a:cubicBezTo>
                  <a:cubicBezTo>
                    <a:pt x="445" y="1640"/>
                    <a:pt x="445" y="1641"/>
                    <a:pt x="445" y="1641"/>
                  </a:cubicBezTo>
                  <a:cubicBezTo>
                    <a:pt x="445" y="1643"/>
                    <a:pt x="445" y="1643"/>
                    <a:pt x="437" y="1645"/>
                  </a:cubicBezTo>
                  <a:lnTo>
                    <a:pt x="420" y="1649"/>
                  </a:lnTo>
                  <a:lnTo>
                    <a:pt x="420" y="1651"/>
                  </a:lnTo>
                  <a:cubicBezTo>
                    <a:pt x="422" y="1650"/>
                    <a:pt x="424" y="1650"/>
                    <a:pt x="425" y="1650"/>
                  </a:cubicBezTo>
                  <a:cubicBezTo>
                    <a:pt x="429" y="1650"/>
                    <a:pt x="429" y="1652"/>
                    <a:pt x="429" y="1652"/>
                  </a:cubicBezTo>
                  <a:cubicBezTo>
                    <a:pt x="430" y="1654"/>
                    <a:pt x="430" y="1654"/>
                    <a:pt x="413" y="1658"/>
                  </a:cubicBezTo>
                  <a:cubicBezTo>
                    <a:pt x="399" y="1660"/>
                    <a:pt x="397" y="1662"/>
                    <a:pt x="407" y="1662"/>
                  </a:cubicBezTo>
                  <a:cubicBezTo>
                    <a:pt x="409" y="1662"/>
                    <a:pt x="411" y="1662"/>
                    <a:pt x="413" y="1662"/>
                  </a:cubicBezTo>
                  <a:lnTo>
                    <a:pt x="422" y="1664"/>
                  </a:lnTo>
                  <a:cubicBezTo>
                    <a:pt x="406" y="1670"/>
                    <a:pt x="424" y="1672"/>
                    <a:pt x="432" y="1672"/>
                  </a:cubicBezTo>
                  <a:cubicBezTo>
                    <a:pt x="419" y="1677"/>
                    <a:pt x="417" y="1680"/>
                    <a:pt x="428" y="1680"/>
                  </a:cubicBezTo>
                  <a:cubicBezTo>
                    <a:pt x="429" y="1680"/>
                    <a:pt x="431" y="1680"/>
                    <a:pt x="433" y="1680"/>
                  </a:cubicBezTo>
                  <a:cubicBezTo>
                    <a:pt x="436" y="1680"/>
                    <a:pt x="438" y="1679"/>
                    <a:pt x="439" y="1679"/>
                  </a:cubicBezTo>
                  <a:cubicBezTo>
                    <a:pt x="442" y="1679"/>
                    <a:pt x="440" y="1681"/>
                    <a:pt x="435" y="1685"/>
                  </a:cubicBezTo>
                  <a:cubicBezTo>
                    <a:pt x="427" y="1689"/>
                    <a:pt x="427" y="1691"/>
                    <a:pt x="428" y="1696"/>
                  </a:cubicBezTo>
                  <a:cubicBezTo>
                    <a:pt x="437" y="1696"/>
                    <a:pt x="440" y="1713"/>
                    <a:pt x="442" y="1732"/>
                  </a:cubicBezTo>
                  <a:cubicBezTo>
                    <a:pt x="447" y="1752"/>
                    <a:pt x="449" y="1766"/>
                    <a:pt x="455" y="1766"/>
                  </a:cubicBezTo>
                  <a:cubicBezTo>
                    <a:pt x="456" y="1766"/>
                    <a:pt x="456" y="1766"/>
                    <a:pt x="457" y="1765"/>
                  </a:cubicBezTo>
                  <a:lnTo>
                    <a:pt x="457" y="1765"/>
                  </a:lnTo>
                  <a:cubicBezTo>
                    <a:pt x="458" y="1768"/>
                    <a:pt x="458" y="1768"/>
                    <a:pt x="450" y="1772"/>
                  </a:cubicBezTo>
                  <a:cubicBezTo>
                    <a:pt x="441" y="1773"/>
                    <a:pt x="441" y="1775"/>
                    <a:pt x="459" y="1775"/>
                  </a:cubicBezTo>
                  <a:cubicBezTo>
                    <a:pt x="463" y="1775"/>
                    <a:pt x="466" y="1775"/>
                    <a:pt x="468" y="1775"/>
                  </a:cubicBezTo>
                  <a:cubicBezTo>
                    <a:pt x="471" y="1775"/>
                    <a:pt x="469" y="1776"/>
                    <a:pt x="459" y="1778"/>
                  </a:cubicBezTo>
                  <a:cubicBezTo>
                    <a:pt x="451" y="1779"/>
                    <a:pt x="451" y="1783"/>
                    <a:pt x="454" y="1793"/>
                  </a:cubicBezTo>
                  <a:cubicBezTo>
                    <a:pt x="455" y="1799"/>
                    <a:pt x="456" y="1808"/>
                    <a:pt x="462" y="1808"/>
                  </a:cubicBezTo>
                  <a:cubicBezTo>
                    <a:pt x="463" y="1808"/>
                    <a:pt x="464" y="1808"/>
                    <a:pt x="465" y="1808"/>
                  </a:cubicBezTo>
                  <a:cubicBezTo>
                    <a:pt x="471" y="1810"/>
                    <a:pt x="473" y="1811"/>
                    <a:pt x="471" y="1811"/>
                  </a:cubicBezTo>
                  <a:cubicBezTo>
                    <a:pt x="470" y="1811"/>
                    <a:pt x="468" y="1811"/>
                    <a:pt x="465" y="1810"/>
                  </a:cubicBezTo>
                  <a:cubicBezTo>
                    <a:pt x="448" y="1811"/>
                    <a:pt x="441" y="1825"/>
                    <a:pt x="459" y="1828"/>
                  </a:cubicBezTo>
                  <a:cubicBezTo>
                    <a:pt x="460" y="1832"/>
                    <a:pt x="460" y="1834"/>
                    <a:pt x="452" y="1835"/>
                  </a:cubicBezTo>
                  <a:cubicBezTo>
                    <a:pt x="452" y="1837"/>
                    <a:pt x="452" y="1839"/>
                    <a:pt x="463" y="1845"/>
                  </a:cubicBezTo>
                  <a:cubicBezTo>
                    <a:pt x="463" y="1847"/>
                    <a:pt x="465" y="1857"/>
                    <a:pt x="465" y="1862"/>
                  </a:cubicBezTo>
                  <a:cubicBezTo>
                    <a:pt x="466" y="1866"/>
                    <a:pt x="475" y="1870"/>
                    <a:pt x="475" y="1870"/>
                  </a:cubicBezTo>
                  <a:lnTo>
                    <a:pt x="476" y="1872"/>
                  </a:lnTo>
                  <a:cubicBezTo>
                    <a:pt x="467" y="1873"/>
                    <a:pt x="469" y="1885"/>
                    <a:pt x="472" y="1902"/>
                  </a:cubicBezTo>
                  <a:cubicBezTo>
                    <a:pt x="475" y="1918"/>
                    <a:pt x="477" y="1933"/>
                    <a:pt x="469" y="1937"/>
                  </a:cubicBezTo>
                  <a:cubicBezTo>
                    <a:pt x="469" y="1937"/>
                    <a:pt x="469" y="1939"/>
                    <a:pt x="478" y="1939"/>
                  </a:cubicBezTo>
                  <a:cubicBezTo>
                    <a:pt x="496" y="1939"/>
                    <a:pt x="496" y="1941"/>
                    <a:pt x="488" y="1945"/>
                  </a:cubicBezTo>
                  <a:cubicBezTo>
                    <a:pt x="472" y="1950"/>
                    <a:pt x="474" y="1960"/>
                    <a:pt x="488" y="1960"/>
                  </a:cubicBezTo>
                  <a:cubicBezTo>
                    <a:pt x="489" y="1960"/>
                    <a:pt x="490" y="1959"/>
                    <a:pt x="491" y="1959"/>
                  </a:cubicBezTo>
                  <a:lnTo>
                    <a:pt x="491" y="1959"/>
                  </a:lnTo>
                  <a:lnTo>
                    <a:pt x="482" y="1961"/>
                  </a:lnTo>
                  <a:cubicBezTo>
                    <a:pt x="467" y="1966"/>
                    <a:pt x="474" y="1971"/>
                    <a:pt x="488" y="1971"/>
                  </a:cubicBezTo>
                  <a:cubicBezTo>
                    <a:pt x="490" y="1971"/>
                    <a:pt x="491" y="1971"/>
                    <a:pt x="493" y="1971"/>
                  </a:cubicBezTo>
                  <a:lnTo>
                    <a:pt x="493" y="1971"/>
                  </a:lnTo>
                  <a:cubicBezTo>
                    <a:pt x="485" y="1975"/>
                    <a:pt x="477" y="1980"/>
                    <a:pt x="485" y="1980"/>
                  </a:cubicBezTo>
                  <a:cubicBezTo>
                    <a:pt x="486" y="1982"/>
                    <a:pt x="486" y="1982"/>
                    <a:pt x="469" y="1985"/>
                  </a:cubicBezTo>
                  <a:cubicBezTo>
                    <a:pt x="460" y="1987"/>
                    <a:pt x="452" y="1989"/>
                    <a:pt x="452" y="1991"/>
                  </a:cubicBezTo>
                  <a:cubicBezTo>
                    <a:pt x="453" y="1992"/>
                    <a:pt x="454" y="1992"/>
                    <a:pt x="456" y="1992"/>
                  </a:cubicBezTo>
                  <a:cubicBezTo>
                    <a:pt x="460" y="1992"/>
                    <a:pt x="465" y="1991"/>
                    <a:pt x="470" y="1990"/>
                  </a:cubicBezTo>
                  <a:lnTo>
                    <a:pt x="470" y="1995"/>
                  </a:lnTo>
                  <a:cubicBezTo>
                    <a:pt x="470" y="1995"/>
                    <a:pt x="471" y="1996"/>
                    <a:pt x="474" y="1996"/>
                  </a:cubicBezTo>
                  <a:cubicBezTo>
                    <a:pt x="475" y="1996"/>
                    <a:pt x="477" y="1996"/>
                    <a:pt x="479" y="1995"/>
                  </a:cubicBezTo>
                  <a:cubicBezTo>
                    <a:pt x="481" y="1995"/>
                    <a:pt x="482" y="1995"/>
                    <a:pt x="483" y="1995"/>
                  </a:cubicBezTo>
                  <a:cubicBezTo>
                    <a:pt x="488" y="1995"/>
                    <a:pt x="488" y="1997"/>
                    <a:pt x="488" y="1999"/>
                  </a:cubicBezTo>
                  <a:cubicBezTo>
                    <a:pt x="485" y="1999"/>
                    <a:pt x="485" y="2000"/>
                    <a:pt x="486" y="2000"/>
                  </a:cubicBezTo>
                  <a:cubicBezTo>
                    <a:pt x="488" y="2000"/>
                    <a:pt x="493" y="1999"/>
                    <a:pt x="497" y="1996"/>
                  </a:cubicBezTo>
                  <a:cubicBezTo>
                    <a:pt x="502" y="1996"/>
                    <a:pt x="507" y="1995"/>
                    <a:pt x="511" y="1995"/>
                  </a:cubicBezTo>
                  <a:cubicBezTo>
                    <a:pt x="513" y="1995"/>
                    <a:pt x="514" y="1995"/>
                    <a:pt x="514" y="1996"/>
                  </a:cubicBezTo>
                  <a:lnTo>
                    <a:pt x="531" y="1993"/>
                  </a:lnTo>
                  <a:cubicBezTo>
                    <a:pt x="542" y="1992"/>
                    <a:pt x="553" y="1987"/>
                    <a:pt x="564" y="1982"/>
                  </a:cubicBezTo>
                  <a:cubicBezTo>
                    <a:pt x="569" y="1972"/>
                    <a:pt x="575" y="1964"/>
                    <a:pt x="567" y="1964"/>
                  </a:cubicBezTo>
                  <a:cubicBezTo>
                    <a:pt x="565" y="1964"/>
                    <a:pt x="564" y="1965"/>
                    <a:pt x="561" y="1965"/>
                  </a:cubicBezTo>
                  <a:cubicBezTo>
                    <a:pt x="561" y="1965"/>
                    <a:pt x="552" y="1964"/>
                    <a:pt x="551" y="1962"/>
                  </a:cubicBezTo>
                  <a:cubicBezTo>
                    <a:pt x="551" y="1959"/>
                    <a:pt x="559" y="1955"/>
                    <a:pt x="559" y="1955"/>
                  </a:cubicBezTo>
                  <a:cubicBezTo>
                    <a:pt x="568" y="1954"/>
                    <a:pt x="566" y="1945"/>
                    <a:pt x="564" y="1933"/>
                  </a:cubicBezTo>
                  <a:cubicBezTo>
                    <a:pt x="561" y="1918"/>
                    <a:pt x="560" y="1911"/>
                    <a:pt x="568" y="1907"/>
                  </a:cubicBezTo>
                  <a:cubicBezTo>
                    <a:pt x="576" y="1903"/>
                    <a:pt x="576" y="1901"/>
                    <a:pt x="576" y="1901"/>
                  </a:cubicBezTo>
                  <a:lnTo>
                    <a:pt x="576" y="1901"/>
                  </a:lnTo>
                  <a:cubicBezTo>
                    <a:pt x="576" y="1901"/>
                    <a:pt x="575" y="1901"/>
                    <a:pt x="575" y="1901"/>
                  </a:cubicBezTo>
                  <a:cubicBezTo>
                    <a:pt x="567" y="1901"/>
                    <a:pt x="565" y="1888"/>
                    <a:pt x="562" y="1872"/>
                  </a:cubicBezTo>
                  <a:cubicBezTo>
                    <a:pt x="559" y="1856"/>
                    <a:pt x="557" y="1840"/>
                    <a:pt x="549" y="1840"/>
                  </a:cubicBezTo>
                  <a:cubicBezTo>
                    <a:pt x="549" y="1840"/>
                    <a:pt x="548" y="1840"/>
                    <a:pt x="548" y="1841"/>
                  </a:cubicBezTo>
                  <a:lnTo>
                    <a:pt x="547" y="1836"/>
                  </a:lnTo>
                  <a:cubicBezTo>
                    <a:pt x="556" y="1834"/>
                    <a:pt x="555" y="1829"/>
                    <a:pt x="553" y="1825"/>
                  </a:cubicBezTo>
                  <a:cubicBezTo>
                    <a:pt x="544" y="1821"/>
                    <a:pt x="544" y="1817"/>
                    <a:pt x="544" y="1817"/>
                  </a:cubicBezTo>
                  <a:cubicBezTo>
                    <a:pt x="552" y="1815"/>
                    <a:pt x="552" y="1812"/>
                    <a:pt x="551" y="1808"/>
                  </a:cubicBezTo>
                  <a:cubicBezTo>
                    <a:pt x="550" y="1804"/>
                    <a:pt x="550" y="1802"/>
                    <a:pt x="545" y="1802"/>
                  </a:cubicBezTo>
                  <a:cubicBezTo>
                    <a:pt x="544" y="1802"/>
                    <a:pt x="543" y="1802"/>
                    <a:pt x="541" y="1802"/>
                  </a:cubicBezTo>
                  <a:cubicBezTo>
                    <a:pt x="539" y="1793"/>
                    <a:pt x="541" y="1783"/>
                    <a:pt x="546" y="1775"/>
                  </a:cubicBezTo>
                  <a:cubicBezTo>
                    <a:pt x="553" y="1771"/>
                    <a:pt x="544" y="1770"/>
                    <a:pt x="535" y="1770"/>
                  </a:cubicBezTo>
                  <a:cubicBezTo>
                    <a:pt x="532" y="1770"/>
                    <a:pt x="529" y="1771"/>
                    <a:pt x="526" y="1771"/>
                  </a:cubicBezTo>
                  <a:cubicBezTo>
                    <a:pt x="522" y="1771"/>
                    <a:pt x="519" y="1770"/>
                    <a:pt x="519" y="1769"/>
                  </a:cubicBezTo>
                  <a:lnTo>
                    <a:pt x="535" y="1765"/>
                  </a:lnTo>
                  <a:cubicBezTo>
                    <a:pt x="543" y="1765"/>
                    <a:pt x="543" y="1765"/>
                    <a:pt x="543" y="1761"/>
                  </a:cubicBezTo>
                  <a:lnTo>
                    <a:pt x="542" y="1756"/>
                  </a:lnTo>
                  <a:cubicBezTo>
                    <a:pt x="542" y="1756"/>
                    <a:pt x="541" y="1756"/>
                    <a:pt x="541" y="1756"/>
                  </a:cubicBezTo>
                  <a:cubicBezTo>
                    <a:pt x="533" y="1756"/>
                    <a:pt x="532" y="1746"/>
                    <a:pt x="529" y="1729"/>
                  </a:cubicBezTo>
                  <a:cubicBezTo>
                    <a:pt x="526" y="1710"/>
                    <a:pt x="524" y="1702"/>
                    <a:pt x="517" y="1702"/>
                  </a:cubicBezTo>
                  <a:cubicBezTo>
                    <a:pt x="517" y="1702"/>
                    <a:pt x="516" y="1702"/>
                    <a:pt x="515" y="1703"/>
                  </a:cubicBezTo>
                  <a:cubicBezTo>
                    <a:pt x="513" y="1703"/>
                    <a:pt x="512" y="1703"/>
                    <a:pt x="511" y="1703"/>
                  </a:cubicBezTo>
                  <a:cubicBezTo>
                    <a:pt x="508" y="1703"/>
                    <a:pt x="509" y="1700"/>
                    <a:pt x="514" y="1694"/>
                  </a:cubicBezTo>
                  <a:cubicBezTo>
                    <a:pt x="537" y="1675"/>
                    <a:pt x="537" y="1675"/>
                    <a:pt x="528" y="1673"/>
                  </a:cubicBezTo>
                  <a:lnTo>
                    <a:pt x="528" y="1673"/>
                  </a:lnTo>
                  <a:cubicBezTo>
                    <a:pt x="529" y="1676"/>
                    <a:pt x="520" y="1678"/>
                    <a:pt x="512" y="1679"/>
                  </a:cubicBezTo>
                  <a:cubicBezTo>
                    <a:pt x="507" y="1680"/>
                    <a:pt x="503" y="1681"/>
                    <a:pt x="501" y="1681"/>
                  </a:cubicBezTo>
                  <a:cubicBezTo>
                    <a:pt x="496" y="1681"/>
                    <a:pt x="499" y="1678"/>
                    <a:pt x="511" y="1675"/>
                  </a:cubicBezTo>
                  <a:cubicBezTo>
                    <a:pt x="527" y="1671"/>
                    <a:pt x="514" y="1639"/>
                    <a:pt x="497" y="1639"/>
                  </a:cubicBezTo>
                  <a:cubicBezTo>
                    <a:pt x="497" y="1639"/>
                    <a:pt x="497" y="1639"/>
                    <a:pt x="496" y="1639"/>
                  </a:cubicBezTo>
                  <a:lnTo>
                    <a:pt x="504" y="1636"/>
                  </a:lnTo>
                  <a:cubicBezTo>
                    <a:pt x="513" y="1635"/>
                    <a:pt x="512" y="1633"/>
                    <a:pt x="511" y="1623"/>
                  </a:cubicBezTo>
                  <a:cubicBezTo>
                    <a:pt x="510" y="1618"/>
                    <a:pt x="510" y="1616"/>
                    <a:pt x="510" y="1616"/>
                  </a:cubicBezTo>
                  <a:cubicBezTo>
                    <a:pt x="508" y="1616"/>
                    <a:pt x="507" y="1617"/>
                    <a:pt x="505" y="1617"/>
                  </a:cubicBezTo>
                  <a:cubicBezTo>
                    <a:pt x="494" y="1617"/>
                    <a:pt x="499" y="1604"/>
                    <a:pt x="507" y="1602"/>
                  </a:cubicBezTo>
                  <a:cubicBezTo>
                    <a:pt x="515" y="1598"/>
                    <a:pt x="515" y="1598"/>
                    <a:pt x="514" y="1594"/>
                  </a:cubicBezTo>
                  <a:cubicBezTo>
                    <a:pt x="496" y="1589"/>
                    <a:pt x="503" y="1576"/>
                    <a:pt x="511" y="1575"/>
                  </a:cubicBezTo>
                  <a:lnTo>
                    <a:pt x="510" y="1570"/>
                  </a:lnTo>
                  <a:cubicBezTo>
                    <a:pt x="502" y="1569"/>
                    <a:pt x="501" y="1565"/>
                    <a:pt x="501" y="1562"/>
                  </a:cubicBezTo>
                  <a:cubicBezTo>
                    <a:pt x="499" y="1557"/>
                    <a:pt x="499" y="1554"/>
                    <a:pt x="496" y="1554"/>
                  </a:cubicBezTo>
                  <a:cubicBezTo>
                    <a:pt x="495" y="1554"/>
                    <a:pt x="493" y="1555"/>
                    <a:pt x="491" y="1557"/>
                  </a:cubicBezTo>
                  <a:cubicBezTo>
                    <a:pt x="484" y="1557"/>
                    <a:pt x="479" y="1559"/>
                    <a:pt x="476" y="1559"/>
                  </a:cubicBezTo>
                  <a:cubicBezTo>
                    <a:pt x="475" y="1559"/>
                    <a:pt x="474" y="1559"/>
                    <a:pt x="474" y="1558"/>
                  </a:cubicBezTo>
                  <a:lnTo>
                    <a:pt x="482" y="1556"/>
                  </a:lnTo>
                  <a:cubicBezTo>
                    <a:pt x="491" y="1554"/>
                    <a:pt x="490" y="1547"/>
                    <a:pt x="487" y="1538"/>
                  </a:cubicBezTo>
                  <a:cubicBezTo>
                    <a:pt x="485" y="1525"/>
                    <a:pt x="485" y="1521"/>
                    <a:pt x="493" y="1517"/>
                  </a:cubicBezTo>
                  <a:lnTo>
                    <a:pt x="484" y="1516"/>
                  </a:lnTo>
                  <a:cubicBezTo>
                    <a:pt x="475" y="1515"/>
                    <a:pt x="475" y="1513"/>
                    <a:pt x="483" y="1512"/>
                  </a:cubicBezTo>
                  <a:cubicBezTo>
                    <a:pt x="491" y="1507"/>
                    <a:pt x="490" y="1498"/>
                    <a:pt x="481" y="1495"/>
                  </a:cubicBezTo>
                  <a:cubicBezTo>
                    <a:pt x="479" y="1493"/>
                    <a:pt x="479" y="1491"/>
                    <a:pt x="479" y="1491"/>
                  </a:cubicBezTo>
                  <a:cubicBezTo>
                    <a:pt x="494" y="1485"/>
                    <a:pt x="494" y="1478"/>
                    <a:pt x="480" y="1478"/>
                  </a:cubicBezTo>
                  <a:cubicBezTo>
                    <a:pt x="479" y="1478"/>
                    <a:pt x="478" y="1478"/>
                    <a:pt x="477" y="1478"/>
                  </a:cubicBezTo>
                  <a:cubicBezTo>
                    <a:pt x="486" y="1477"/>
                    <a:pt x="485" y="1475"/>
                    <a:pt x="485" y="1473"/>
                  </a:cubicBezTo>
                  <a:cubicBezTo>
                    <a:pt x="476" y="1469"/>
                    <a:pt x="474" y="1459"/>
                    <a:pt x="483" y="1458"/>
                  </a:cubicBezTo>
                  <a:lnTo>
                    <a:pt x="482" y="1456"/>
                  </a:lnTo>
                  <a:cubicBezTo>
                    <a:pt x="474" y="1455"/>
                    <a:pt x="473" y="1452"/>
                    <a:pt x="473" y="1450"/>
                  </a:cubicBezTo>
                  <a:cubicBezTo>
                    <a:pt x="472" y="1448"/>
                    <a:pt x="472" y="1446"/>
                    <a:pt x="463" y="1445"/>
                  </a:cubicBezTo>
                  <a:cubicBezTo>
                    <a:pt x="454" y="1443"/>
                    <a:pt x="454" y="1441"/>
                    <a:pt x="454" y="1441"/>
                  </a:cubicBezTo>
                  <a:cubicBezTo>
                    <a:pt x="454" y="1440"/>
                    <a:pt x="455" y="1440"/>
                    <a:pt x="458" y="1440"/>
                  </a:cubicBezTo>
                  <a:cubicBezTo>
                    <a:pt x="461" y="1440"/>
                    <a:pt x="466" y="1441"/>
                    <a:pt x="470" y="1441"/>
                  </a:cubicBezTo>
                  <a:cubicBezTo>
                    <a:pt x="472" y="1441"/>
                    <a:pt x="473" y="1442"/>
                    <a:pt x="474" y="1442"/>
                  </a:cubicBezTo>
                  <a:cubicBezTo>
                    <a:pt x="480" y="1442"/>
                    <a:pt x="476" y="1436"/>
                    <a:pt x="460" y="1433"/>
                  </a:cubicBezTo>
                  <a:cubicBezTo>
                    <a:pt x="450" y="1431"/>
                    <a:pt x="445" y="1430"/>
                    <a:pt x="447" y="1430"/>
                  </a:cubicBezTo>
                  <a:cubicBezTo>
                    <a:pt x="449" y="1430"/>
                    <a:pt x="453" y="1430"/>
                    <a:pt x="460" y="1431"/>
                  </a:cubicBezTo>
                  <a:cubicBezTo>
                    <a:pt x="464" y="1431"/>
                    <a:pt x="468" y="1431"/>
                    <a:pt x="470" y="1431"/>
                  </a:cubicBezTo>
                  <a:cubicBezTo>
                    <a:pt x="474" y="1431"/>
                    <a:pt x="475" y="1431"/>
                    <a:pt x="469" y="1429"/>
                  </a:cubicBezTo>
                  <a:cubicBezTo>
                    <a:pt x="469" y="1429"/>
                    <a:pt x="468" y="1425"/>
                    <a:pt x="462" y="1425"/>
                  </a:cubicBezTo>
                  <a:cubicBezTo>
                    <a:pt x="461" y="1425"/>
                    <a:pt x="460" y="1425"/>
                    <a:pt x="459" y="1425"/>
                  </a:cubicBezTo>
                  <a:lnTo>
                    <a:pt x="458" y="1419"/>
                  </a:lnTo>
                  <a:cubicBezTo>
                    <a:pt x="466" y="1412"/>
                    <a:pt x="466" y="1410"/>
                    <a:pt x="465" y="1408"/>
                  </a:cubicBezTo>
                  <a:cubicBezTo>
                    <a:pt x="456" y="1408"/>
                    <a:pt x="456" y="1408"/>
                    <a:pt x="465" y="1403"/>
                  </a:cubicBezTo>
                  <a:cubicBezTo>
                    <a:pt x="470" y="1402"/>
                    <a:pt x="472" y="1400"/>
                    <a:pt x="468" y="1400"/>
                  </a:cubicBezTo>
                  <a:cubicBezTo>
                    <a:pt x="466" y="1400"/>
                    <a:pt x="462" y="1401"/>
                    <a:pt x="456" y="1402"/>
                  </a:cubicBezTo>
                  <a:cubicBezTo>
                    <a:pt x="447" y="1402"/>
                    <a:pt x="447" y="1400"/>
                    <a:pt x="455" y="1395"/>
                  </a:cubicBezTo>
                  <a:cubicBezTo>
                    <a:pt x="469" y="1392"/>
                    <a:pt x="470" y="1390"/>
                    <a:pt x="466" y="1390"/>
                  </a:cubicBezTo>
                  <a:cubicBezTo>
                    <a:pt x="465" y="1390"/>
                    <a:pt x="464" y="1390"/>
                    <a:pt x="463" y="1391"/>
                  </a:cubicBezTo>
                  <a:cubicBezTo>
                    <a:pt x="454" y="1391"/>
                    <a:pt x="454" y="1388"/>
                    <a:pt x="454" y="1388"/>
                  </a:cubicBezTo>
                  <a:cubicBezTo>
                    <a:pt x="461" y="1386"/>
                    <a:pt x="458" y="1365"/>
                    <a:pt x="455" y="1344"/>
                  </a:cubicBezTo>
                  <a:cubicBezTo>
                    <a:pt x="454" y="1342"/>
                    <a:pt x="451" y="1342"/>
                    <a:pt x="446" y="1342"/>
                  </a:cubicBezTo>
                  <a:cubicBezTo>
                    <a:pt x="443" y="1342"/>
                    <a:pt x="440" y="1342"/>
                    <a:pt x="437" y="1342"/>
                  </a:cubicBezTo>
                  <a:cubicBezTo>
                    <a:pt x="430" y="1344"/>
                    <a:pt x="427" y="1344"/>
                    <a:pt x="427" y="1344"/>
                  </a:cubicBezTo>
                  <a:cubicBezTo>
                    <a:pt x="426" y="1344"/>
                    <a:pt x="431" y="1343"/>
                    <a:pt x="437" y="1340"/>
                  </a:cubicBezTo>
                  <a:cubicBezTo>
                    <a:pt x="452" y="1335"/>
                    <a:pt x="458" y="1332"/>
                    <a:pt x="453" y="1332"/>
                  </a:cubicBezTo>
                  <a:cubicBezTo>
                    <a:pt x="451" y="1332"/>
                    <a:pt x="445" y="1333"/>
                    <a:pt x="436" y="1336"/>
                  </a:cubicBezTo>
                  <a:cubicBezTo>
                    <a:pt x="428" y="1338"/>
                    <a:pt x="424" y="1340"/>
                    <a:pt x="423" y="1340"/>
                  </a:cubicBezTo>
                  <a:cubicBezTo>
                    <a:pt x="422" y="1340"/>
                    <a:pt x="426" y="1338"/>
                    <a:pt x="435" y="1333"/>
                  </a:cubicBezTo>
                  <a:cubicBezTo>
                    <a:pt x="444" y="1329"/>
                    <a:pt x="444" y="1329"/>
                    <a:pt x="435" y="1328"/>
                  </a:cubicBezTo>
                  <a:cubicBezTo>
                    <a:pt x="432" y="1329"/>
                    <a:pt x="430" y="1329"/>
                    <a:pt x="429" y="1329"/>
                  </a:cubicBezTo>
                  <a:cubicBezTo>
                    <a:pt x="426" y="1329"/>
                    <a:pt x="428" y="1327"/>
                    <a:pt x="433" y="1326"/>
                  </a:cubicBezTo>
                  <a:cubicBezTo>
                    <a:pt x="440" y="1323"/>
                    <a:pt x="447" y="1319"/>
                    <a:pt x="445" y="1319"/>
                  </a:cubicBezTo>
                  <a:cubicBezTo>
                    <a:pt x="444" y="1319"/>
                    <a:pt x="443" y="1320"/>
                    <a:pt x="441" y="1320"/>
                  </a:cubicBezTo>
                  <a:cubicBezTo>
                    <a:pt x="441" y="1320"/>
                    <a:pt x="441" y="1318"/>
                    <a:pt x="449" y="1313"/>
                  </a:cubicBezTo>
                  <a:cubicBezTo>
                    <a:pt x="457" y="1309"/>
                    <a:pt x="448" y="1309"/>
                    <a:pt x="439" y="1308"/>
                  </a:cubicBezTo>
                  <a:cubicBezTo>
                    <a:pt x="421" y="1304"/>
                    <a:pt x="421" y="1302"/>
                    <a:pt x="438" y="1301"/>
                  </a:cubicBezTo>
                  <a:cubicBezTo>
                    <a:pt x="454" y="1300"/>
                    <a:pt x="446" y="1291"/>
                    <a:pt x="430" y="1291"/>
                  </a:cubicBezTo>
                  <a:cubicBezTo>
                    <a:pt x="430" y="1291"/>
                    <a:pt x="429" y="1291"/>
                    <a:pt x="428" y="1291"/>
                  </a:cubicBezTo>
                  <a:cubicBezTo>
                    <a:pt x="421" y="1291"/>
                    <a:pt x="417" y="1292"/>
                    <a:pt x="415" y="1292"/>
                  </a:cubicBezTo>
                  <a:cubicBezTo>
                    <a:pt x="412" y="1292"/>
                    <a:pt x="414" y="1291"/>
                    <a:pt x="419" y="1290"/>
                  </a:cubicBezTo>
                  <a:cubicBezTo>
                    <a:pt x="428" y="1289"/>
                    <a:pt x="427" y="1286"/>
                    <a:pt x="427" y="1286"/>
                  </a:cubicBezTo>
                  <a:cubicBezTo>
                    <a:pt x="427" y="1283"/>
                    <a:pt x="427" y="1281"/>
                    <a:pt x="435" y="1280"/>
                  </a:cubicBezTo>
                  <a:cubicBezTo>
                    <a:pt x="435" y="1280"/>
                    <a:pt x="435" y="1277"/>
                    <a:pt x="424" y="1274"/>
                  </a:cubicBezTo>
                  <a:cubicBezTo>
                    <a:pt x="408" y="1273"/>
                    <a:pt x="414" y="1264"/>
                    <a:pt x="431" y="1258"/>
                  </a:cubicBezTo>
                  <a:lnTo>
                    <a:pt x="422" y="1255"/>
                  </a:lnTo>
                  <a:cubicBezTo>
                    <a:pt x="418" y="1255"/>
                    <a:pt x="414" y="1255"/>
                    <a:pt x="411" y="1255"/>
                  </a:cubicBezTo>
                  <a:cubicBezTo>
                    <a:pt x="401" y="1255"/>
                    <a:pt x="399" y="1254"/>
                    <a:pt x="412" y="1252"/>
                  </a:cubicBezTo>
                  <a:cubicBezTo>
                    <a:pt x="415" y="1251"/>
                    <a:pt x="418" y="1251"/>
                    <a:pt x="421" y="1251"/>
                  </a:cubicBezTo>
                  <a:lnTo>
                    <a:pt x="421" y="1251"/>
                  </a:lnTo>
                  <a:cubicBezTo>
                    <a:pt x="420" y="1251"/>
                    <a:pt x="419" y="1251"/>
                    <a:pt x="419" y="1251"/>
                  </a:cubicBezTo>
                  <a:cubicBezTo>
                    <a:pt x="405" y="1251"/>
                    <a:pt x="412" y="1240"/>
                    <a:pt x="428" y="1237"/>
                  </a:cubicBezTo>
                  <a:cubicBezTo>
                    <a:pt x="436" y="1236"/>
                    <a:pt x="436" y="1236"/>
                    <a:pt x="436" y="1233"/>
                  </a:cubicBezTo>
                  <a:lnTo>
                    <a:pt x="436" y="1233"/>
                  </a:lnTo>
                  <a:lnTo>
                    <a:pt x="427" y="1235"/>
                  </a:lnTo>
                  <a:cubicBezTo>
                    <a:pt x="421" y="1236"/>
                    <a:pt x="415" y="1237"/>
                    <a:pt x="412" y="1237"/>
                  </a:cubicBezTo>
                  <a:cubicBezTo>
                    <a:pt x="411" y="1237"/>
                    <a:pt x="410" y="1237"/>
                    <a:pt x="410" y="1236"/>
                  </a:cubicBezTo>
                  <a:cubicBezTo>
                    <a:pt x="409" y="1234"/>
                    <a:pt x="409" y="1231"/>
                    <a:pt x="418" y="1229"/>
                  </a:cubicBezTo>
                  <a:cubicBezTo>
                    <a:pt x="425" y="1225"/>
                    <a:pt x="431" y="1222"/>
                    <a:pt x="427" y="1222"/>
                  </a:cubicBezTo>
                  <a:cubicBezTo>
                    <a:pt x="427" y="1222"/>
                    <a:pt x="426" y="1222"/>
                    <a:pt x="424" y="1222"/>
                  </a:cubicBezTo>
                  <a:cubicBezTo>
                    <a:pt x="424" y="1222"/>
                    <a:pt x="424" y="1220"/>
                    <a:pt x="432" y="1217"/>
                  </a:cubicBezTo>
                  <a:lnTo>
                    <a:pt x="431" y="1207"/>
                  </a:lnTo>
                  <a:cubicBezTo>
                    <a:pt x="422" y="1207"/>
                    <a:pt x="421" y="1201"/>
                    <a:pt x="429" y="1200"/>
                  </a:cubicBezTo>
                  <a:cubicBezTo>
                    <a:pt x="429" y="1200"/>
                    <a:pt x="429" y="1196"/>
                    <a:pt x="420" y="1194"/>
                  </a:cubicBezTo>
                  <a:cubicBezTo>
                    <a:pt x="419" y="1190"/>
                    <a:pt x="419" y="1188"/>
                    <a:pt x="427" y="1185"/>
                  </a:cubicBezTo>
                  <a:cubicBezTo>
                    <a:pt x="436" y="1184"/>
                    <a:pt x="436" y="1184"/>
                    <a:pt x="427" y="1183"/>
                  </a:cubicBezTo>
                  <a:cubicBezTo>
                    <a:pt x="424" y="1184"/>
                    <a:pt x="423" y="1184"/>
                    <a:pt x="422" y="1184"/>
                  </a:cubicBezTo>
                  <a:cubicBezTo>
                    <a:pt x="418" y="1184"/>
                    <a:pt x="418" y="1182"/>
                    <a:pt x="418" y="1180"/>
                  </a:cubicBezTo>
                  <a:lnTo>
                    <a:pt x="417" y="1175"/>
                  </a:lnTo>
                  <a:cubicBezTo>
                    <a:pt x="413" y="1176"/>
                    <a:pt x="411" y="1177"/>
                    <a:pt x="410" y="1177"/>
                  </a:cubicBezTo>
                  <a:cubicBezTo>
                    <a:pt x="408" y="1177"/>
                    <a:pt x="408" y="1176"/>
                    <a:pt x="408" y="1175"/>
                  </a:cubicBezTo>
                  <a:cubicBezTo>
                    <a:pt x="408" y="1173"/>
                    <a:pt x="414" y="1164"/>
                    <a:pt x="414" y="1162"/>
                  </a:cubicBezTo>
                  <a:cubicBezTo>
                    <a:pt x="414" y="1157"/>
                    <a:pt x="413" y="1155"/>
                    <a:pt x="412" y="1155"/>
                  </a:cubicBezTo>
                  <a:cubicBezTo>
                    <a:pt x="411" y="1155"/>
                    <a:pt x="409" y="1157"/>
                    <a:pt x="405" y="1158"/>
                  </a:cubicBezTo>
                  <a:cubicBezTo>
                    <a:pt x="405" y="1160"/>
                    <a:pt x="404" y="1160"/>
                    <a:pt x="403" y="1160"/>
                  </a:cubicBezTo>
                  <a:cubicBezTo>
                    <a:pt x="401" y="1160"/>
                    <a:pt x="401" y="1159"/>
                    <a:pt x="404" y="1156"/>
                  </a:cubicBezTo>
                  <a:cubicBezTo>
                    <a:pt x="404" y="1154"/>
                    <a:pt x="411" y="1145"/>
                    <a:pt x="410" y="1138"/>
                  </a:cubicBezTo>
                  <a:cubicBezTo>
                    <a:pt x="409" y="1131"/>
                    <a:pt x="409" y="1129"/>
                    <a:pt x="406" y="1129"/>
                  </a:cubicBezTo>
                  <a:cubicBezTo>
                    <a:pt x="405" y="1129"/>
                    <a:pt x="403" y="1130"/>
                    <a:pt x="400" y="1130"/>
                  </a:cubicBezTo>
                  <a:cubicBezTo>
                    <a:pt x="394" y="1133"/>
                    <a:pt x="390" y="1134"/>
                    <a:pt x="388" y="1134"/>
                  </a:cubicBezTo>
                  <a:cubicBezTo>
                    <a:pt x="386" y="1134"/>
                    <a:pt x="389" y="1131"/>
                    <a:pt x="400" y="1127"/>
                  </a:cubicBezTo>
                  <a:cubicBezTo>
                    <a:pt x="412" y="1121"/>
                    <a:pt x="415" y="1118"/>
                    <a:pt x="411" y="1118"/>
                  </a:cubicBezTo>
                  <a:cubicBezTo>
                    <a:pt x="410" y="1118"/>
                    <a:pt x="409" y="1119"/>
                    <a:pt x="406" y="1119"/>
                  </a:cubicBezTo>
                  <a:cubicBezTo>
                    <a:pt x="399" y="1118"/>
                    <a:pt x="399" y="1118"/>
                    <a:pt x="398" y="1116"/>
                  </a:cubicBezTo>
                  <a:cubicBezTo>
                    <a:pt x="406" y="1114"/>
                    <a:pt x="405" y="1111"/>
                    <a:pt x="396" y="1109"/>
                  </a:cubicBezTo>
                  <a:cubicBezTo>
                    <a:pt x="396" y="1107"/>
                    <a:pt x="396" y="1107"/>
                    <a:pt x="404" y="1105"/>
                  </a:cubicBezTo>
                  <a:lnTo>
                    <a:pt x="403" y="1100"/>
                  </a:lnTo>
                  <a:cubicBezTo>
                    <a:pt x="386" y="1099"/>
                    <a:pt x="392" y="1082"/>
                    <a:pt x="400" y="1079"/>
                  </a:cubicBezTo>
                  <a:cubicBezTo>
                    <a:pt x="400" y="1079"/>
                    <a:pt x="400" y="1077"/>
                    <a:pt x="391" y="1075"/>
                  </a:cubicBezTo>
                  <a:cubicBezTo>
                    <a:pt x="388" y="1076"/>
                    <a:pt x="385" y="1076"/>
                    <a:pt x="383" y="1076"/>
                  </a:cubicBezTo>
                  <a:cubicBezTo>
                    <a:pt x="374" y="1076"/>
                    <a:pt x="376" y="1074"/>
                    <a:pt x="390" y="1071"/>
                  </a:cubicBezTo>
                  <a:cubicBezTo>
                    <a:pt x="400" y="1069"/>
                    <a:pt x="404" y="1068"/>
                    <a:pt x="401" y="1068"/>
                  </a:cubicBezTo>
                  <a:cubicBezTo>
                    <a:pt x="400" y="1068"/>
                    <a:pt x="396" y="1068"/>
                    <a:pt x="390" y="1069"/>
                  </a:cubicBezTo>
                  <a:cubicBezTo>
                    <a:pt x="381" y="1068"/>
                    <a:pt x="378" y="1056"/>
                    <a:pt x="396" y="1055"/>
                  </a:cubicBezTo>
                  <a:lnTo>
                    <a:pt x="412" y="1052"/>
                  </a:lnTo>
                  <a:cubicBezTo>
                    <a:pt x="404" y="1051"/>
                    <a:pt x="403" y="1049"/>
                    <a:pt x="403" y="1049"/>
                  </a:cubicBezTo>
                  <a:cubicBezTo>
                    <a:pt x="401" y="1049"/>
                    <a:pt x="400" y="1049"/>
                    <a:pt x="399" y="1049"/>
                  </a:cubicBezTo>
                  <a:cubicBezTo>
                    <a:pt x="395" y="1049"/>
                    <a:pt x="395" y="1047"/>
                    <a:pt x="393" y="1041"/>
                  </a:cubicBezTo>
                  <a:cubicBezTo>
                    <a:pt x="393" y="1036"/>
                    <a:pt x="383" y="1028"/>
                    <a:pt x="382" y="1024"/>
                  </a:cubicBezTo>
                  <a:cubicBezTo>
                    <a:pt x="380" y="1017"/>
                    <a:pt x="382" y="1010"/>
                    <a:pt x="387" y="1008"/>
                  </a:cubicBezTo>
                  <a:cubicBezTo>
                    <a:pt x="387" y="1006"/>
                    <a:pt x="387" y="1004"/>
                    <a:pt x="377" y="1000"/>
                  </a:cubicBezTo>
                  <a:cubicBezTo>
                    <a:pt x="369" y="999"/>
                    <a:pt x="368" y="995"/>
                    <a:pt x="376" y="992"/>
                  </a:cubicBezTo>
                  <a:lnTo>
                    <a:pt x="376" y="990"/>
                  </a:lnTo>
                  <a:cubicBezTo>
                    <a:pt x="367" y="988"/>
                    <a:pt x="366" y="986"/>
                    <a:pt x="366" y="986"/>
                  </a:cubicBezTo>
                  <a:cubicBezTo>
                    <a:pt x="375" y="983"/>
                    <a:pt x="383" y="980"/>
                    <a:pt x="374" y="979"/>
                  </a:cubicBezTo>
                  <a:lnTo>
                    <a:pt x="374" y="979"/>
                  </a:lnTo>
                  <a:cubicBezTo>
                    <a:pt x="373" y="979"/>
                    <a:pt x="371" y="979"/>
                    <a:pt x="370" y="979"/>
                  </a:cubicBezTo>
                  <a:cubicBezTo>
                    <a:pt x="366" y="979"/>
                    <a:pt x="365" y="977"/>
                    <a:pt x="365" y="973"/>
                  </a:cubicBezTo>
                  <a:cubicBezTo>
                    <a:pt x="372" y="967"/>
                    <a:pt x="358" y="890"/>
                    <a:pt x="351" y="890"/>
                  </a:cubicBezTo>
                  <a:cubicBezTo>
                    <a:pt x="351" y="890"/>
                    <a:pt x="350" y="890"/>
                    <a:pt x="350" y="890"/>
                  </a:cubicBezTo>
                  <a:lnTo>
                    <a:pt x="349" y="884"/>
                  </a:lnTo>
                  <a:cubicBezTo>
                    <a:pt x="349" y="881"/>
                    <a:pt x="348" y="877"/>
                    <a:pt x="348" y="877"/>
                  </a:cubicBezTo>
                  <a:cubicBezTo>
                    <a:pt x="365" y="874"/>
                    <a:pt x="354" y="863"/>
                    <a:pt x="345" y="858"/>
                  </a:cubicBezTo>
                  <a:cubicBezTo>
                    <a:pt x="336" y="857"/>
                    <a:pt x="336" y="854"/>
                    <a:pt x="335" y="852"/>
                  </a:cubicBezTo>
                  <a:cubicBezTo>
                    <a:pt x="352" y="849"/>
                    <a:pt x="350" y="842"/>
                    <a:pt x="341" y="839"/>
                  </a:cubicBezTo>
                  <a:lnTo>
                    <a:pt x="341" y="839"/>
                  </a:lnTo>
                  <a:cubicBezTo>
                    <a:pt x="338" y="839"/>
                    <a:pt x="336" y="839"/>
                    <a:pt x="334" y="839"/>
                  </a:cubicBezTo>
                  <a:cubicBezTo>
                    <a:pt x="325" y="839"/>
                    <a:pt x="326" y="837"/>
                    <a:pt x="340" y="834"/>
                  </a:cubicBezTo>
                  <a:cubicBezTo>
                    <a:pt x="357" y="831"/>
                    <a:pt x="356" y="826"/>
                    <a:pt x="330" y="826"/>
                  </a:cubicBezTo>
                  <a:cubicBezTo>
                    <a:pt x="322" y="825"/>
                    <a:pt x="322" y="825"/>
                    <a:pt x="330" y="822"/>
                  </a:cubicBezTo>
                  <a:cubicBezTo>
                    <a:pt x="343" y="817"/>
                    <a:pt x="345" y="815"/>
                    <a:pt x="341" y="815"/>
                  </a:cubicBezTo>
                  <a:cubicBezTo>
                    <a:pt x="340" y="815"/>
                    <a:pt x="338" y="815"/>
                    <a:pt x="337" y="815"/>
                  </a:cubicBezTo>
                  <a:cubicBezTo>
                    <a:pt x="334" y="815"/>
                    <a:pt x="332" y="816"/>
                    <a:pt x="330" y="816"/>
                  </a:cubicBezTo>
                  <a:cubicBezTo>
                    <a:pt x="321" y="816"/>
                    <a:pt x="323" y="813"/>
                    <a:pt x="336" y="808"/>
                  </a:cubicBezTo>
                  <a:cubicBezTo>
                    <a:pt x="353" y="801"/>
                    <a:pt x="353" y="801"/>
                    <a:pt x="335" y="801"/>
                  </a:cubicBezTo>
                  <a:cubicBezTo>
                    <a:pt x="334" y="801"/>
                    <a:pt x="333" y="801"/>
                    <a:pt x="332" y="801"/>
                  </a:cubicBezTo>
                  <a:cubicBezTo>
                    <a:pt x="318" y="801"/>
                    <a:pt x="318" y="792"/>
                    <a:pt x="332" y="787"/>
                  </a:cubicBezTo>
                  <a:cubicBezTo>
                    <a:pt x="332" y="785"/>
                    <a:pt x="338" y="782"/>
                    <a:pt x="335" y="782"/>
                  </a:cubicBezTo>
                  <a:cubicBezTo>
                    <a:pt x="334" y="782"/>
                    <a:pt x="333" y="782"/>
                    <a:pt x="331" y="783"/>
                  </a:cubicBezTo>
                  <a:lnTo>
                    <a:pt x="339" y="778"/>
                  </a:lnTo>
                  <a:cubicBezTo>
                    <a:pt x="339" y="776"/>
                    <a:pt x="339" y="774"/>
                    <a:pt x="339" y="774"/>
                  </a:cubicBezTo>
                  <a:lnTo>
                    <a:pt x="330" y="775"/>
                  </a:lnTo>
                  <a:cubicBezTo>
                    <a:pt x="334" y="764"/>
                    <a:pt x="335" y="752"/>
                    <a:pt x="334" y="740"/>
                  </a:cubicBezTo>
                  <a:cubicBezTo>
                    <a:pt x="330" y="720"/>
                    <a:pt x="329" y="713"/>
                    <a:pt x="324" y="713"/>
                  </a:cubicBezTo>
                  <a:cubicBezTo>
                    <a:pt x="323" y="713"/>
                    <a:pt x="322" y="713"/>
                    <a:pt x="320" y="714"/>
                  </a:cubicBezTo>
                  <a:cubicBezTo>
                    <a:pt x="315" y="716"/>
                    <a:pt x="312" y="717"/>
                    <a:pt x="310" y="717"/>
                  </a:cubicBezTo>
                  <a:cubicBezTo>
                    <a:pt x="305" y="717"/>
                    <a:pt x="308" y="713"/>
                    <a:pt x="319" y="709"/>
                  </a:cubicBezTo>
                  <a:cubicBezTo>
                    <a:pt x="319" y="706"/>
                    <a:pt x="326" y="701"/>
                    <a:pt x="326" y="695"/>
                  </a:cubicBezTo>
                  <a:cubicBezTo>
                    <a:pt x="325" y="691"/>
                    <a:pt x="323" y="686"/>
                    <a:pt x="332" y="684"/>
                  </a:cubicBezTo>
                  <a:lnTo>
                    <a:pt x="331" y="682"/>
                  </a:lnTo>
                  <a:cubicBezTo>
                    <a:pt x="315" y="681"/>
                    <a:pt x="312" y="666"/>
                    <a:pt x="319" y="658"/>
                  </a:cubicBezTo>
                  <a:cubicBezTo>
                    <a:pt x="318" y="653"/>
                    <a:pt x="318" y="650"/>
                    <a:pt x="309" y="648"/>
                  </a:cubicBezTo>
                  <a:cubicBezTo>
                    <a:pt x="300" y="645"/>
                    <a:pt x="299" y="645"/>
                    <a:pt x="308" y="640"/>
                  </a:cubicBezTo>
                  <a:cubicBezTo>
                    <a:pt x="315" y="639"/>
                    <a:pt x="320" y="626"/>
                    <a:pt x="309" y="626"/>
                  </a:cubicBezTo>
                  <a:cubicBezTo>
                    <a:pt x="307" y="626"/>
                    <a:pt x="306" y="626"/>
                    <a:pt x="304" y="627"/>
                  </a:cubicBezTo>
                  <a:lnTo>
                    <a:pt x="312" y="622"/>
                  </a:lnTo>
                  <a:cubicBezTo>
                    <a:pt x="318" y="619"/>
                    <a:pt x="316" y="618"/>
                    <a:pt x="312" y="618"/>
                  </a:cubicBezTo>
                  <a:cubicBezTo>
                    <a:pt x="309" y="618"/>
                    <a:pt x="306" y="619"/>
                    <a:pt x="303" y="619"/>
                  </a:cubicBezTo>
                  <a:cubicBezTo>
                    <a:pt x="298" y="620"/>
                    <a:pt x="294" y="620"/>
                    <a:pt x="293" y="620"/>
                  </a:cubicBezTo>
                  <a:cubicBezTo>
                    <a:pt x="289" y="620"/>
                    <a:pt x="294" y="618"/>
                    <a:pt x="311" y="613"/>
                  </a:cubicBezTo>
                  <a:cubicBezTo>
                    <a:pt x="325" y="611"/>
                    <a:pt x="327" y="609"/>
                    <a:pt x="323" y="609"/>
                  </a:cubicBezTo>
                  <a:cubicBezTo>
                    <a:pt x="322" y="609"/>
                    <a:pt x="321" y="609"/>
                    <a:pt x="319" y="609"/>
                  </a:cubicBezTo>
                  <a:cubicBezTo>
                    <a:pt x="310" y="608"/>
                    <a:pt x="302" y="608"/>
                    <a:pt x="310" y="603"/>
                  </a:cubicBezTo>
                  <a:cubicBezTo>
                    <a:pt x="309" y="602"/>
                    <a:pt x="309" y="600"/>
                    <a:pt x="305" y="600"/>
                  </a:cubicBezTo>
                  <a:cubicBezTo>
                    <a:pt x="302" y="600"/>
                    <a:pt x="298" y="601"/>
                    <a:pt x="292" y="602"/>
                  </a:cubicBezTo>
                  <a:cubicBezTo>
                    <a:pt x="290" y="602"/>
                    <a:pt x="289" y="602"/>
                    <a:pt x="288" y="602"/>
                  </a:cubicBezTo>
                  <a:cubicBezTo>
                    <a:pt x="283" y="602"/>
                    <a:pt x="283" y="601"/>
                    <a:pt x="283" y="599"/>
                  </a:cubicBezTo>
                  <a:cubicBezTo>
                    <a:pt x="289" y="598"/>
                    <a:pt x="294" y="598"/>
                    <a:pt x="300" y="598"/>
                  </a:cubicBezTo>
                  <a:lnTo>
                    <a:pt x="299" y="593"/>
                  </a:lnTo>
                  <a:cubicBezTo>
                    <a:pt x="299" y="591"/>
                    <a:pt x="307" y="584"/>
                    <a:pt x="315" y="583"/>
                  </a:cubicBezTo>
                  <a:cubicBezTo>
                    <a:pt x="319" y="580"/>
                    <a:pt x="321" y="579"/>
                    <a:pt x="318" y="579"/>
                  </a:cubicBezTo>
                  <a:cubicBezTo>
                    <a:pt x="317" y="579"/>
                    <a:pt x="313" y="580"/>
                    <a:pt x="306" y="582"/>
                  </a:cubicBezTo>
                  <a:cubicBezTo>
                    <a:pt x="298" y="583"/>
                    <a:pt x="294" y="584"/>
                    <a:pt x="291" y="584"/>
                  </a:cubicBezTo>
                  <a:cubicBezTo>
                    <a:pt x="289" y="584"/>
                    <a:pt x="289" y="583"/>
                    <a:pt x="289" y="581"/>
                  </a:cubicBezTo>
                  <a:cubicBezTo>
                    <a:pt x="288" y="579"/>
                    <a:pt x="288" y="576"/>
                    <a:pt x="295" y="574"/>
                  </a:cubicBezTo>
                  <a:cubicBezTo>
                    <a:pt x="304" y="573"/>
                    <a:pt x="304" y="573"/>
                    <a:pt x="303" y="568"/>
                  </a:cubicBezTo>
                  <a:cubicBezTo>
                    <a:pt x="302" y="562"/>
                    <a:pt x="284" y="559"/>
                    <a:pt x="267" y="559"/>
                  </a:cubicBezTo>
                  <a:cubicBezTo>
                    <a:pt x="264" y="559"/>
                    <a:pt x="261" y="559"/>
                    <a:pt x="258" y="559"/>
                  </a:cubicBezTo>
                  <a:cubicBezTo>
                    <a:pt x="251" y="561"/>
                    <a:pt x="247" y="562"/>
                    <a:pt x="246" y="562"/>
                  </a:cubicBezTo>
                  <a:cubicBezTo>
                    <a:pt x="245" y="562"/>
                    <a:pt x="249" y="560"/>
                    <a:pt x="258" y="557"/>
                  </a:cubicBezTo>
                  <a:cubicBezTo>
                    <a:pt x="267" y="556"/>
                    <a:pt x="266" y="554"/>
                    <a:pt x="266" y="552"/>
                  </a:cubicBezTo>
                  <a:lnTo>
                    <a:pt x="266" y="552"/>
                  </a:lnTo>
                  <a:cubicBezTo>
                    <a:pt x="265" y="552"/>
                    <a:pt x="264" y="552"/>
                    <a:pt x="264" y="552"/>
                  </a:cubicBezTo>
                  <a:cubicBezTo>
                    <a:pt x="261" y="552"/>
                    <a:pt x="262" y="550"/>
                    <a:pt x="264" y="550"/>
                  </a:cubicBezTo>
                  <a:cubicBezTo>
                    <a:pt x="265" y="550"/>
                    <a:pt x="266" y="551"/>
                    <a:pt x="266" y="552"/>
                  </a:cubicBezTo>
                  <a:cubicBezTo>
                    <a:pt x="269" y="551"/>
                    <a:pt x="270" y="551"/>
                    <a:pt x="272" y="551"/>
                  </a:cubicBezTo>
                  <a:cubicBezTo>
                    <a:pt x="275" y="551"/>
                    <a:pt x="275" y="552"/>
                    <a:pt x="275" y="554"/>
                  </a:cubicBezTo>
                  <a:lnTo>
                    <a:pt x="283" y="553"/>
                  </a:lnTo>
                  <a:cubicBezTo>
                    <a:pt x="300" y="547"/>
                    <a:pt x="300" y="545"/>
                    <a:pt x="282" y="545"/>
                  </a:cubicBezTo>
                  <a:cubicBezTo>
                    <a:pt x="274" y="545"/>
                    <a:pt x="274" y="545"/>
                    <a:pt x="282" y="540"/>
                  </a:cubicBezTo>
                  <a:cubicBezTo>
                    <a:pt x="288" y="538"/>
                    <a:pt x="295" y="534"/>
                    <a:pt x="292" y="534"/>
                  </a:cubicBezTo>
                  <a:cubicBezTo>
                    <a:pt x="291" y="534"/>
                    <a:pt x="290" y="534"/>
                    <a:pt x="289" y="535"/>
                  </a:cubicBezTo>
                  <a:cubicBezTo>
                    <a:pt x="289" y="535"/>
                    <a:pt x="289" y="529"/>
                    <a:pt x="297" y="526"/>
                  </a:cubicBezTo>
                  <a:cubicBezTo>
                    <a:pt x="296" y="522"/>
                    <a:pt x="295" y="519"/>
                    <a:pt x="291" y="519"/>
                  </a:cubicBezTo>
                  <a:cubicBezTo>
                    <a:pt x="290" y="519"/>
                    <a:pt x="288" y="520"/>
                    <a:pt x="286" y="520"/>
                  </a:cubicBezTo>
                  <a:cubicBezTo>
                    <a:pt x="285" y="520"/>
                    <a:pt x="284" y="520"/>
                    <a:pt x="283" y="520"/>
                  </a:cubicBezTo>
                  <a:cubicBezTo>
                    <a:pt x="278" y="520"/>
                    <a:pt x="277" y="519"/>
                    <a:pt x="277" y="517"/>
                  </a:cubicBezTo>
                  <a:cubicBezTo>
                    <a:pt x="277" y="515"/>
                    <a:pt x="277" y="513"/>
                    <a:pt x="272" y="513"/>
                  </a:cubicBezTo>
                  <a:cubicBezTo>
                    <a:pt x="271" y="513"/>
                    <a:pt x="270" y="513"/>
                    <a:pt x="269" y="513"/>
                  </a:cubicBezTo>
                  <a:cubicBezTo>
                    <a:pt x="266" y="514"/>
                    <a:pt x="263" y="515"/>
                    <a:pt x="260" y="515"/>
                  </a:cubicBezTo>
                  <a:cubicBezTo>
                    <a:pt x="255" y="515"/>
                    <a:pt x="251" y="513"/>
                    <a:pt x="251" y="510"/>
                  </a:cubicBezTo>
                  <a:cubicBezTo>
                    <a:pt x="242" y="507"/>
                    <a:pt x="242" y="507"/>
                    <a:pt x="257" y="501"/>
                  </a:cubicBezTo>
                  <a:cubicBezTo>
                    <a:pt x="266" y="500"/>
                    <a:pt x="265" y="498"/>
                    <a:pt x="265" y="496"/>
                  </a:cubicBezTo>
                  <a:cubicBezTo>
                    <a:pt x="265" y="496"/>
                    <a:pt x="265" y="493"/>
                    <a:pt x="273" y="489"/>
                  </a:cubicBezTo>
                  <a:cubicBezTo>
                    <a:pt x="277" y="487"/>
                    <a:pt x="277" y="486"/>
                    <a:pt x="275" y="486"/>
                  </a:cubicBezTo>
                  <a:cubicBezTo>
                    <a:pt x="273" y="486"/>
                    <a:pt x="268" y="487"/>
                    <a:pt x="264" y="488"/>
                  </a:cubicBezTo>
                  <a:lnTo>
                    <a:pt x="247" y="491"/>
                  </a:lnTo>
                  <a:cubicBezTo>
                    <a:pt x="247" y="489"/>
                    <a:pt x="263" y="483"/>
                    <a:pt x="272" y="482"/>
                  </a:cubicBezTo>
                  <a:cubicBezTo>
                    <a:pt x="281" y="479"/>
                    <a:pt x="285" y="478"/>
                    <a:pt x="283" y="478"/>
                  </a:cubicBezTo>
                  <a:cubicBezTo>
                    <a:pt x="282" y="478"/>
                    <a:pt x="278" y="478"/>
                    <a:pt x="271" y="480"/>
                  </a:cubicBezTo>
                  <a:cubicBezTo>
                    <a:pt x="269" y="480"/>
                    <a:pt x="267" y="480"/>
                    <a:pt x="265" y="480"/>
                  </a:cubicBezTo>
                  <a:cubicBezTo>
                    <a:pt x="260" y="480"/>
                    <a:pt x="256" y="479"/>
                    <a:pt x="262" y="474"/>
                  </a:cubicBezTo>
                  <a:cubicBezTo>
                    <a:pt x="261" y="469"/>
                    <a:pt x="260" y="464"/>
                    <a:pt x="269" y="463"/>
                  </a:cubicBezTo>
                  <a:cubicBezTo>
                    <a:pt x="276" y="458"/>
                    <a:pt x="267" y="458"/>
                    <a:pt x="267" y="458"/>
                  </a:cubicBezTo>
                  <a:cubicBezTo>
                    <a:pt x="258" y="457"/>
                    <a:pt x="258" y="455"/>
                    <a:pt x="265" y="446"/>
                  </a:cubicBezTo>
                  <a:cubicBezTo>
                    <a:pt x="275" y="436"/>
                    <a:pt x="278" y="433"/>
                    <a:pt x="274" y="433"/>
                  </a:cubicBezTo>
                  <a:cubicBezTo>
                    <a:pt x="272" y="433"/>
                    <a:pt x="268" y="434"/>
                    <a:pt x="263" y="435"/>
                  </a:cubicBezTo>
                  <a:cubicBezTo>
                    <a:pt x="260" y="435"/>
                    <a:pt x="256" y="436"/>
                    <a:pt x="255" y="436"/>
                  </a:cubicBezTo>
                  <a:cubicBezTo>
                    <a:pt x="252" y="436"/>
                    <a:pt x="253" y="435"/>
                    <a:pt x="263" y="432"/>
                  </a:cubicBezTo>
                  <a:cubicBezTo>
                    <a:pt x="271" y="428"/>
                    <a:pt x="262" y="427"/>
                    <a:pt x="253" y="424"/>
                  </a:cubicBezTo>
                  <a:cubicBezTo>
                    <a:pt x="242" y="425"/>
                    <a:pt x="230" y="426"/>
                    <a:pt x="219" y="428"/>
                  </a:cubicBezTo>
                  <a:cubicBezTo>
                    <a:pt x="212" y="430"/>
                    <a:pt x="208" y="431"/>
                    <a:pt x="206" y="431"/>
                  </a:cubicBezTo>
                  <a:cubicBezTo>
                    <a:pt x="204" y="431"/>
                    <a:pt x="206" y="429"/>
                    <a:pt x="210" y="426"/>
                  </a:cubicBezTo>
                  <a:cubicBezTo>
                    <a:pt x="209" y="423"/>
                    <a:pt x="217" y="419"/>
                    <a:pt x="226" y="417"/>
                  </a:cubicBezTo>
                  <a:cubicBezTo>
                    <a:pt x="227" y="417"/>
                    <a:pt x="229" y="417"/>
                    <a:pt x="230" y="417"/>
                  </a:cubicBezTo>
                  <a:cubicBezTo>
                    <a:pt x="234" y="417"/>
                    <a:pt x="235" y="418"/>
                    <a:pt x="235" y="418"/>
                  </a:cubicBezTo>
                  <a:lnTo>
                    <a:pt x="235" y="420"/>
                  </a:lnTo>
                  <a:cubicBezTo>
                    <a:pt x="244" y="419"/>
                    <a:pt x="252" y="417"/>
                    <a:pt x="251" y="413"/>
                  </a:cubicBezTo>
                  <a:cubicBezTo>
                    <a:pt x="256" y="409"/>
                    <a:pt x="258" y="407"/>
                    <a:pt x="255" y="407"/>
                  </a:cubicBezTo>
                  <a:cubicBezTo>
                    <a:pt x="254" y="407"/>
                    <a:pt x="253" y="407"/>
                    <a:pt x="251" y="408"/>
                  </a:cubicBezTo>
                  <a:cubicBezTo>
                    <a:pt x="255" y="406"/>
                    <a:pt x="258" y="400"/>
                    <a:pt x="256" y="395"/>
                  </a:cubicBezTo>
                  <a:cubicBezTo>
                    <a:pt x="254" y="388"/>
                    <a:pt x="256" y="381"/>
                    <a:pt x="262" y="379"/>
                  </a:cubicBezTo>
                  <a:cubicBezTo>
                    <a:pt x="262" y="375"/>
                    <a:pt x="261" y="372"/>
                    <a:pt x="258" y="372"/>
                  </a:cubicBezTo>
                  <a:cubicBezTo>
                    <a:pt x="256" y="372"/>
                    <a:pt x="255" y="373"/>
                    <a:pt x="253" y="373"/>
                  </a:cubicBezTo>
                  <a:cubicBezTo>
                    <a:pt x="247" y="374"/>
                    <a:pt x="243" y="375"/>
                    <a:pt x="241" y="375"/>
                  </a:cubicBezTo>
                  <a:cubicBezTo>
                    <a:pt x="237" y="375"/>
                    <a:pt x="239" y="374"/>
                    <a:pt x="244" y="372"/>
                  </a:cubicBezTo>
                  <a:cubicBezTo>
                    <a:pt x="260" y="367"/>
                    <a:pt x="263" y="335"/>
                    <a:pt x="247" y="335"/>
                  </a:cubicBezTo>
                  <a:cubicBezTo>
                    <a:pt x="247" y="335"/>
                    <a:pt x="246" y="335"/>
                    <a:pt x="246" y="335"/>
                  </a:cubicBezTo>
                  <a:lnTo>
                    <a:pt x="245" y="331"/>
                  </a:lnTo>
                  <a:cubicBezTo>
                    <a:pt x="253" y="324"/>
                    <a:pt x="251" y="310"/>
                    <a:pt x="242" y="309"/>
                  </a:cubicBezTo>
                  <a:lnTo>
                    <a:pt x="240" y="303"/>
                  </a:lnTo>
                  <a:cubicBezTo>
                    <a:pt x="248" y="296"/>
                    <a:pt x="247" y="294"/>
                    <a:pt x="239" y="292"/>
                  </a:cubicBezTo>
                  <a:cubicBezTo>
                    <a:pt x="233" y="292"/>
                    <a:pt x="227" y="293"/>
                    <a:pt x="227" y="293"/>
                  </a:cubicBezTo>
                  <a:cubicBezTo>
                    <a:pt x="226" y="293"/>
                    <a:pt x="227" y="293"/>
                    <a:pt x="230" y="292"/>
                  </a:cubicBezTo>
                  <a:cubicBezTo>
                    <a:pt x="238" y="290"/>
                    <a:pt x="238" y="286"/>
                    <a:pt x="236" y="277"/>
                  </a:cubicBezTo>
                  <a:cubicBezTo>
                    <a:pt x="235" y="271"/>
                    <a:pt x="235" y="268"/>
                    <a:pt x="233" y="268"/>
                  </a:cubicBezTo>
                  <a:cubicBezTo>
                    <a:pt x="232" y="268"/>
                    <a:pt x="230" y="269"/>
                    <a:pt x="227" y="271"/>
                  </a:cubicBezTo>
                  <a:cubicBezTo>
                    <a:pt x="217" y="263"/>
                    <a:pt x="225" y="261"/>
                    <a:pt x="234" y="260"/>
                  </a:cubicBezTo>
                  <a:cubicBezTo>
                    <a:pt x="247" y="259"/>
                    <a:pt x="249" y="256"/>
                    <a:pt x="236" y="256"/>
                  </a:cubicBezTo>
                  <a:cubicBezTo>
                    <a:pt x="233" y="256"/>
                    <a:pt x="229" y="256"/>
                    <a:pt x="224" y="257"/>
                  </a:cubicBezTo>
                  <a:cubicBezTo>
                    <a:pt x="222" y="257"/>
                    <a:pt x="220" y="257"/>
                    <a:pt x="219" y="257"/>
                  </a:cubicBezTo>
                  <a:cubicBezTo>
                    <a:pt x="207" y="257"/>
                    <a:pt x="207" y="253"/>
                    <a:pt x="215" y="251"/>
                  </a:cubicBezTo>
                  <a:cubicBezTo>
                    <a:pt x="216" y="251"/>
                    <a:pt x="217" y="251"/>
                    <a:pt x="218" y="251"/>
                  </a:cubicBezTo>
                  <a:cubicBezTo>
                    <a:pt x="223" y="251"/>
                    <a:pt x="224" y="253"/>
                    <a:pt x="224" y="254"/>
                  </a:cubicBezTo>
                  <a:lnTo>
                    <a:pt x="240" y="251"/>
                  </a:lnTo>
                  <a:cubicBezTo>
                    <a:pt x="240" y="249"/>
                    <a:pt x="240" y="249"/>
                    <a:pt x="231" y="248"/>
                  </a:cubicBezTo>
                  <a:cubicBezTo>
                    <a:pt x="231" y="248"/>
                    <a:pt x="230" y="245"/>
                    <a:pt x="223" y="244"/>
                  </a:cubicBezTo>
                  <a:cubicBezTo>
                    <a:pt x="214" y="244"/>
                    <a:pt x="205" y="245"/>
                    <a:pt x="197" y="250"/>
                  </a:cubicBezTo>
                  <a:cubicBezTo>
                    <a:pt x="194" y="251"/>
                    <a:pt x="192" y="252"/>
                    <a:pt x="191" y="252"/>
                  </a:cubicBezTo>
                  <a:cubicBezTo>
                    <a:pt x="189" y="252"/>
                    <a:pt x="188" y="250"/>
                    <a:pt x="188" y="249"/>
                  </a:cubicBezTo>
                  <a:cubicBezTo>
                    <a:pt x="194" y="244"/>
                    <a:pt x="201" y="242"/>
                    <a:pt x="208" y="242"/>
                  </a:cubicBezTo>
                  <a:cubicBezTo>
                    <a:pt x="209" y="242"/>
                    <a:pt x="211" y="242"/>
                    <a:pt x="212" y="242"/>
                  </a:cubicBezTo>
                  <a:cubicBezTo>
                    <a:pt x="213" y="243"/>
                    <a:pt x="214" y="243"/>
                    <a:pt x="215" y="243"/>
                  </a:cubicBezTo>
                  <a:cubicBezTo>
                    <a:pt x="219" y="243"/>
                    <a:pt x="224" y="242"/>
                    <a:pt x="230" y="241"/>
                  </a:cubicBezTo>
                  <a:cubicBezTo>
                    <a:pt x="238" y="239"/>
                    <a:pt x="222" y="232"/>
                    <a:pt x="206" y="232"/>
                  </a:cubicBezTo>
                  <a:cubicBezTo>
                    <a:pt x="205" y="232"/>
                    <a:pt x="203" y="232"/>
                    <a:pt x="202" y="232"/>
                  </a:cubicBezTo>
                  <a:lnTo>
                    <a:pt x="211" y="230"/>
                  </a:lnTo>
                  <a:cubicBezTo>
                    <a:pt x="219" y="229"/>
                    <a:pt x="218" y="224"/>
                    <a:pt x="218" y="218"/>
                  </a:cubicBezTo>
                  <a:cubicBezTo>
                    <a:pt x="217" y="215"/>
                    <a:pt x="217" y="213"/>
                    <a:pt x="213" y="213"/>
                  </a:cubicBezTo>
                  <a:cubicBezTo>
                    <a:pt x="212" y="213"/>
                    <a:pt x="210" y="213"/>
                    <a:pt x="208" y="214"/>
                  </a:cubicBezTo>
                  <a:cubicBezTo>
                    <a:pt x="203" y="215"/>
                    <a:pt x="198" y="215"/>
                    <a:pt x="195" y="215"/>
                  </a:cubicBezTo>
                  <a:cubicBezTo>
                    <a:pt x="193" y="215"/>
                    <a:pt x="191" y="215"/>
                    <a:pt x="191" y="214"/>
                  </a:cubicBezTo>
                  <a:cubicBezTo>
                    <a:pt x="191" y="216"/>
                    <a:pt x="183" y="218"/>
                    <a:pt x="174" y="220"/>
                  </a:cubicBezTo>
                  <a:cubicBezTo>
                    <a:pt x="180" y="216"/>
                    <a:pt x="184" y="213"/>
                    <a:pt x="190" y="209"/>
                  </a:cubicBezTo>
                  <a:cubicBezTo>
                    <a:pt x="206" y="202"/>
                    <a:pt x="214" y="195"/>
                    <a:pt x="212" y="186"/>
                  </a:cubicBezTo>
                  <a:cubicBezTo>
                    <a:pt x="210" y="179"/>
                    <a:pt x="212" y="172"/>
                    <a:pt x="218" y="170"/>
                  </a:cubicBezTo>
                  <a:cubicBezTo>
                    <a:pt x="217" y="167"/>
                    <a:pt x="217" y="164"/>
                    <a:pt x="213" y="164"/>
                  </a:cubicBezTo>
                  <a:cubicBezTo>
                    <a:pt x="211" y="164"/>
                    <a:pt x="210" y="164"/>
                    <a:pt x="208" y="165"/>
                  </a:cubicBezTo>
                  <a:lnTo>
                    <a:pt x="208" y="160"/>
                  </a:lnTo>
                  <a:cubicBezTo>
                    <a:pt x="215" y="156"/>
                    <a:pt x="215" y="152"/>
                    <a:pt x="209" y="152"/>
                  </a:cubicBezTo>
                  <a:cubicBezTo>
                    <a:pt x="208" y="152"/>
                    <a:pt x="208" y="152"/>
                    <a:pt x="207" y="152"/>
                  </a:cubicBezTo>
                  <a:cubicBezTo>
                    <a:pt x="198" y="152"/>
                    <a:pt x="206" y="148"/>
                    <a:pt x="205" y="146"/>
                  </a:cubicBezTo>
                  <a:cubicBezTo>
                    <a:pt x="213" y="141"/>
                    <a:pt x="218" y="139"/>
                    <a:pt x="216" y="139"/>
                  </a:cubicBezTo>
                  <a:cubicBezTo>
                    <a:pt x="215" y="139"/>
                    <a:pt x="209" y="141"/>
                    <a:pt x="197" y="144"/>
                  </a:cubicBezTo>
                  <a:cubicBezTo>
                    <a:pt x="188" y="147"/>
                    <a:pt x="180" y="153"/>
                    <a:pt x="181" y="156"/>
                  </a:cubicBezTo>
                  <a:lnTo>
                    <a:pt x="182" y="162"/>
                  </a:lnTo>
                  <a:lnTo>
                    <a:pt x="182" y="162"/>
                  </a:lnTo>
                  <a:lnTo>
                    <a:pt x="172" y="157"/>
                  </a:lnTo>
                  <a:cubicBezTo>
                    <a:pt x="172" y="155"/>
                    <a:pt x="167" y="153"/>
                    <a:pt x="160" y="153"/>
                  </a:cubicBezTo>
                  <a:cubicBezTo>
                    <a:pt x="158" y="153"/>
                    <a:pt x="156" y="153"/>
                    <a:pt x="154" y="153"/>
                  </a:cubicBezTo>
                  <a:cubicBezTo>
                    <a:pt x="154" y="153"/>
                    <a:pt x="152" y="154"/>
                    <a:pt x="150" y="154"/>
                  </a:cubicBezTo>
                  <a:cubicBezTo>
                    <a:pt x="148" y="154"/>
                    <a:pt x="146" y="153"/>
                    <a:pt x="146" y="152"/>
                  </a:cubicBezTo>
                  <a:lnTo>
                    <a:pt x="162" y="149"/>
                  </a:lnTo>
                  <a:cubicBezTo>
                    <a:pt x="164" y="149"/>
                    <a:pt x="167" y="149"/>
                    <a:pt x="169" y="149"/>
                  </a:cubicBezTo>
                  <a:cubicBezTo>
                    <a:pt x="176" y="149"/>
                    <a:pt x="182" y="148"/>
                    <a:pt x="188" y="147"/>
                  </a:cubicBezTo>
                  <a:cubicBezTo>
                    <a:pt x="202" y="142"/>
                    <a:pt x="209" y="135"/>
                    <a:pt x="201" y="135"/>
                  </a:cubicBezTo>
                  <a:cubicBezTo>
                    <a:pt x="199" y="135"/>
                    <a:pt x="197" y="135"/>
                    <a:pt x="194" y="135"/>
                  </a:cubicBezTo>
                  <a:cubicBezTo>
                    <a:pt x="194" y="133"/>
                    <a:pt x="194" y="133"/>
                    <a:pt x="202" y="129"/>
                  </a:cubicBezTo>
                  <a:cubicBezTo>
                    <a:pt x="209" y="128"/>
                    <a:pt x="210" y="126"/>
                    <a:pt x="201" y="126"/>
                  </a:cubicBezTo>
                  <a:cubicBezTo>
                    <a:pt x="199" y="126"/>
                    <a:pt x="197" y="126"/>
                    <a:pt x="193" y="126"/>
                  </a:cubicBezTo>
                  <a:cubicBezTo>
                    <a:pt x="175" y="126"/>
                    <a:pt x="175" y="124"/>
                    <a:pt x="192" y="119"/>
                  </a:cubicBezTo>
                  <a:cubicBezTo>
                    <a:pt x="207" y="111"/>
                    <a:pt x="206" y="103"/>
                    <a:pt x="199" y="103"/>
                  </a:cubicBezTo>
                  <a:cubicBezTo>
                    <a:pt x="199" y="103"/>
                    <a:pt x="198" y="103"/>
                    <a:pt x="198" y="103"/>
                  </a:cubicBezTo>
                  <a:cubicBezTo>
                    <a:pt x="195" y="104"/>
                    <a:pt x="192" y="104"/>
                    <a:pt x="190" y="104"/>
                  </a:cubicBezTo>
                  <a:cubicBezTo>
                    <a:pt x="181" y="104"/>
                    <a:pt x="181" y="99"/>
                    <a:pt x="188" y="95"/>
                  </a:cubicBezTo>
                  <a:cubicBezTo>
                    <a:pt x="196" y="92"/>
                    <a:pt x="196" y="89"/>
                    <a:pt x="187" y="88"/>
                  </a:cubicBezTo>
                  <a:cubicBezTo>
                    <a:pt x="194" y="86"/>
                    <a:pt x="202" y="83"/>
                    <a:pt x="194" y="82"/>
                  </a:cubicBezTo>
                  <a:cubicBezTo>
                    <a:pt x="194" y="82"/>
                    <a:pt x="194" y="81"/>
                    <a:pt x="193" y="81"/>
                  </a:cubicBezTo>
                  <a:cubicBezTo>
                    <a:pt x="192" y="81"/>
                    <a:pt x="189" y="82"/>
                    <a:pt x="186" y="84"/>
                  </a:cubicBezTo>
                  <a:lnTo>
                    <a:pt x="169" y="82"/>
                  </a:lnTo>
                  <a:cubicBezTo>
                    <a:pt x="169" y="85"/>
                    <a:pt x="160" y="86"/>
                    <a:pt x="152" y="87"/>
                  </a:cubicBezTo>
                  <a:cubicBezTo>
                    <a:pt x="151" y="87"/>
                    <a:pt x="151" y="87"/>
                    <a:pt x="150" y="87"/>
                  </a:cubicBezTo>
                  <a:cubicBezTo>
                    <a:pt x="145" y="87"/>
                    <a:pt x="153" y="77"/>
                    <a:pt x="174" y="68"/>
                  </a:cubicBezTo>
                  <a:lnTo>
                    <a:pt x="190" y="60"/>
                  </a:lnTo>
                  <a:lnTo>
                    <a:pt x="190" y="60"/>
                  </a:lnTo>
                  <a:lnTo>
                    <a:pt x="173" y="64"/>
                  </a:lnTo>
                  <a:cubicBezTo>
                    <a:pt x="173" y="61"/>
                    <a:pt x="173" y="59"/>
                    <a:pt x="181" y="58"/>
                  </a:cubicBezTo>
                  <a:cubicBezTo>
                    <a:pt x="190" y="56"/>
                    <a:pt x="190" y="56"/>
                    <a:pt x="189" y="54"/>
                  </a:cubicBezTo>
                  <a:cubicBezTo>
                    <a:pt x="189" y="54"/>
                    <a:pt x="189" y="52"/>
                    <a:pt x="184" y="52"/>
                  </a:cubicBezTo>
                  <a:cubicBezTo>
                    <a:pt x="183" y="52"/>
                    <a:pt x="182" y="52"/>
                    <a:pt x="180" y="52"/>
                  </a:cubicBezTo>
                  <a:cubicBezTo>
                    <a:pt x="172" y="54"/>
                    <a:pt x="168" y="55"/>
                    <a:pt x="167" y="55"/>
                  </a:cubicBezTo>
                  <a:cubicBezTo>
                    <a:pt x="166" y="55"/>
                    <a:pt x="168" y="54"/>
                    <a:pt x="172" y="52"/>
                  </a:cubicBezTo>
                  <a:cubicBezTo>
                    <a:pt x="188" y="47"/>
                    <a:pt x="188" y="45"/>
                    <a:pt x="171" y="45"/>
                  </a:cubicBezTo>
                  <a:cubicBezTo>
                    <a:pt x="164" y="46"/>
                    <a:pt x="159" y="47"/>
                    <a:pt x="158" y="47"/>
                  </a:cubicBezTo>
                  <a:cubicBezTo>
                    <a:pt x="157" y="47"/>
                    <a:pt x="161" y="45"/>
                    <a:pt x="170" y="42"/>
                  </a:cubicBezTo>
                  <a:cubicBezTo>
                    <a:pt x="179" y="41"/>
                    <a:pt x="187" y="37"/>
                    <a:pt x="186" y="34"/>
                  </a:cubicBezTo>
                  <a:lnTo>
                    <a:pt x="186" y="34"/>
                  </a:lnTo>
                  <a:lnTo>
                    <a:pt x="178" y="37"/>
                  </a:lnTo>
                  <a:cubicBezTo>
                    <a:pt x="173" y="38"/>
                    <a:pt x="169" y="38"/>
                    <a:pt x="167" y="38"/>
                  </a:cubicBezTo>
                  <a:cubicBezTo>
                    <a:pt x="161" y="38"/>
                    <a:pt x="163" y="36"/>
                    <a:pt x="169" y="33"/>
                  </a:cubicBezTo>
                  <a:cubicBezTo>
                    <a:pt x="177" y="31"/>
                    <a:pt x="177" y="29"/>
                    <a:pt x="168" y="27"/>
                  </a:cubicBezTo>
                  <a:cubicBezTo>
                    <a:pt x="166" y="21"/>
                    <a:pt x="166" y="19"/>
                    <a:pt x="174" y="18"/>
                  </a:cubicBezTo>
                  <a:cubicBezTo>
                    <a:pt x="185" y="16"/>
                    <a:pt x="189" y="15"/>
                    <a:pt x="186" y="15"/>
                  </a:cubicBezTo>
                  <a:cubicBezTo>
                    <a:pt x="184" y="15"/>
                    <a:pt x="180" y="15"/>
                    <a:pt x="174" y="15"/>
                  </a:cubicBezTo>
                  <a:cubicBezTo>
                    <a:pt x="165" y="14"/>
                    <a:pt x="165" y="14"/>
                    <a:pt x="173" y="8"/>
                  </a:cubicBezTo>
                  <a:cubicBezTo>
                    <a:pt x="181" y="4"/>
                    <a:pt x="181" y="4"/>
                    <a:pt x="172" y="3"/>
                  </a:cubicBezTo>
                  <a:cubicBezTo>
                    <a:pt x="155" y="6"/>
                    <a:pt x="146" y="9"/>
                    <a:pt x="147" y="11"/>
                  </a:cubicBezTo>
                  <a:cubicBezTo>
                    <a:pt x="147" y="13"/>
                    <a:pt x="147" y="13"/>
                    <a:pt x="140" y="14"/>
                  </a:cubicBezTo>
                  <a:lnTo>
                    <a:pt x="138" y="10"/>
                  </a:lnTo>
                  <a:cubicBezTo>
                    <a:pt x="138" y="8"/>
                    <a:pt x="137" y="5"/>
                    <a:pt x="128" y="2"/>
                  </a:cubicBezTo>
                  <a:cubicBezTo>
                    <a:pt x="126" y="1"/>
                    <a:pt x="122" y="1"/>
                    <a:pt x="1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8" name="Google Shape;9018;p33"/>
            <p:cNvSpPr/>
            <p:nvPr/>
          </p:nvSpPr>
          <p:spPr>
            <a:xfrm>
              <a:off x="2114928" y="2538790"/>
              <a:ext cx="51345" cy="198287"/>
            </a:xfrm>
            <a:custGeom>
              <a:avLst/>
              <a:gdLst/>
              <a:ahLst/>
              <a:cxnLst/>
              <a:rect l="l" t="t" r="r" b="b"/>
              <a:pathLst>
                <a:path w="514" h="1985" extrusionOk="0">
                  <a:moveTo>
                    <a:pt x="145" y="40"/>
                  </a:moveTo>
                  <a:cubicBezTo>
                    <a:pt x="150" y="40"/>
                    <a:pt x="151" y="42"/>
                    <a:pt x="151" y="44"/>
                  </a:cubicBezTo>
                  <a:cubicBezTo>
                    <a:pt x="151" y="46"/>
                    <a:pt x="151" y="46"/>
                    <a:pt x="142" y="47"/>
                  </a:cubicBezTo>
                  <a:cubicBezTo>
                    <a:pt x="142" y="47"/>
                    <a:pt x="134" y="46"/>
                    <a:pt x="133" y="44"/>
                  </a:cubicBezTo>
                  <a:lnTo>
                    <a:pt x="142" y="40"/>
                  </a:lnTo>
                  <a:cubicBezTo>
                    <a:pt x="143" y="40"/>
                    <a:pt x="144" y="40"/>
                    <a:pt x="145" y="40"/>
                  </a:cubicBezTo>
                  <a:close/>
                  <a:moveTo>
                    <a:pt x="6" y="50"/>
                  </a:moveTo>
                  <a:lnTo>
                    <a:pt x="6" y="53"/>
                  </a:lnTo>
                  <a:cubicBezTo>
                    <a:pt x="6" y="54"/>
                    <a:pt x="9" y="54"/>
                    <a:pt x="13" y="54"/>
                  </a:cubicBezTo>
                  <a:cubicBezTo>
                    <a:pt x="16" y="54"/>
                    <a:pt x="20" y="54"/>
                    <a:pt x="23" y="54"/>
                  </a:cubicBezTo>
                  <a:lnTo>
                    <a:pt x="23" y="51"/>
                  </a:lnTo>
                  <a:cubicBezTo>
                    <a:pt x="17" y="50"/>
                    <a:pt x="12" y="50"/>
                    <a:pt x="6" y="50"/>
                  </a:cubicBezTo>
                  <a:close/>
                  <a:moveTo>
                    <a:pt x="196" y="69"/>
                  </a:moveTo>
                  <a:lnTo>
                    <a:pt x="188" y="73"/>
                  </a:lnTo>
                  <a:lnTo>
                    <a:pt x="188" y="75"/>
                  </a:lnTo>
                  <a:cubicBezTo>
                    <a:pt x="196" y="74"/>
                    <a:pt x="196" y="74"/>
                    <a:pt x="196" y="72"/>
                  </a:cubicBezTo>
                  <a:lnTo>
                    <a:pt x="196" y="69"/>
                  </a:lnTo>
                  <a:close/>
                  <a:moveTo>
                    <a:pt x="150" y="66"/>
                  </a:moveTo>
                  <a:cubicBezTo>
                    <a:pt x="152" y="66"/>
                    <a:pt x="152" y="67"/>
                    <a:pt x="153" y="69"/>
                  </a:cubicBezTo>
                  <a:cubicBezTo>
                    <a:pt x="153" y="72"/>
                    <a:pt x="153" y="74"/>
                    <a:pt x="145" y="75"/>
                  </a:cubicBezTo>
                  <a:lnTo>
                    <a:pt x="144" y="73"/>
                  </a:lnTo>
                  <a:cubicBezTo>
                    <a:pt x="148" y="72"/>
                    <a:pt x="148" y="72"/>
                    <a:pt x="146" y="72"/>
                  </a:cubicBezTo>
                  <a:cubicBezTo>
                    <a:pt x="144" y="72"/>
                    <a:pt x="140" y="72"/>
                    <a:pt x="136" y="74"/>
                  </a:cubicBezTo>
                  <a:lnTo>
                    <a:pt x="119" y="76"/>
                  </a:lnTo>
                  <a:cubicBezTo>
                    <a:pt x="119" y="74"/>
                    <a:pt x="127" y="71"/>
                    <a:pt x="136" y="69"/>
                  </a:cubicBezTo>
                  <a:cubicBezTo>
                    <a:pt x="144" y="67"/>
                    <a:pt x="148" y="66"/>
                    <a:pt x="150" y="66"/>
                  </a:cubicBezTo>
                  <a:close/>
                  <a:moveTo>
                    <a:pt x="126" y="204"/>
                  </a:moveTo>
                  <a:cubicBezTo>
                    <a:pt x="133" y="204"/>
                    <a:pt x="140" y="207"/>
                    <a:pt x="141" y="208"/>
                  </a:cubicBezTo>
                  <a:cubicBezTo>
                    <a:pt x="141" y="210"/>
                    <a:pt x="138" y="211"/>
                    <a:pt x="135" y="211"/>
                  </a:cubicBezTo>
                  <a:cubicBezTo>
                    <a:pt x="132" y="211"/>
                    <a:pt x="127" y="210"/>
                    <a:pt x="123" y="208"/>
                  </a:cubicBezTo>
                  <a:lnTo>
                    <a:pt x="123" y="204"/>
                  </a:lnTo>
                  <a:cubicBezTo>
                    <a:pt x="124" y="204"/>
                    <a:pt x="125" y="204"/>
                    <a:pt x="126" y="204"/>
                  </a:cubicBezTo>
                  <a:close/>
                  <a:moveTo>
                    <a:pt x="116" y="219"/>
                  </a:moveTo>
                  <a:lnTo>
                    <a:pt x="116" y="220"/>
                  </a:lnTo>
                  <a:cubicBezTo>
                    <a:pt x="107" y="220"/>
                    <a:pt x="107" y="223"/>
                    <a:pt x="108" y="228"/>
                  </a:cubicBezTo>
                  <a:cubicBezTo>
                    <a:pt x="108" y="230"/>
                    <a:pt x="117" y="231"/>
                    <a:pt x="117" y="231"/>
                  </a:cubicBezTo>
                  <a:cubicBezTo>
                    <a:pt x="125" y="230"/>
                    <a:pt x="125" y="228"/>
                    <a:pt x="125" y="225"/>
                  </a:cubicBezTo>
                  <a:cubicBezTo>
                    <a:pt x="133" y="220"/>
                    <a:pt x="124" y="219"/>
                    <a:pt x="116" y="219"/>
                  </a:cubicBezTo>
                  <a:close/>
                  <a:moveTo>
                    <a:pt x="188" y="313"/>
                  </a:moveTo>
                  <a:cubicBezTo>
                    <a:pt x="193" y="313"/>
                    <a:pt x="193" y="314"/>
                    <a:pt x="193" y="316"/>
                  </a:cubicBezTo>
                  <a:lnTo>
                    <a:pt x="186" y="317"/>
                  </a:lnTo>
                  <a:lnTo>
                    <a:pt x="177" y="316"/>
                  </a:lnTo>
                  <a:lnTo>
                    <a:pt x="184" y="313"/>
                  </a:lnTo>
                  <a:cubicBezTo>
                    <a:pt x="186" y="313"/>
                    <a:pt x="187" y="313"/>
                    <a:pt x="188" y="313"/>
                  </a:cubicBezTo>
                  <a:close/>
                  <a:moveTo>
                    <a:pt x="143" y="325"/>
                  </a:moveTo>
                  <a:lnTo>
                    <a:pt x="161" y="327"/>
                  </a:lnTo>
                  <a:cubicBezTo>
                    <a:pt x="187" y="330"/>
                    <a:pt x="187" y="330"/>
                    <a:pt x="170" y="332"/>
                  </a:cubicBezTo>
                  <a:cubicBezTo>
                    <a:pt x="167" y="332"/>
                    <a:pt x="163" y="333"/>
                    <a:pt x="160" y="333"/>
                  </a:cubicBezTo>
                  <a:cubicBezTo>
                    <a:pt x="154" y="333"/>
                    <a:pt x="149" y="332"/>
                    <a:pt x="144" y="330"/>
                  </a:cubicBezTo>
                  <a:lnTo>
                    <a:pt x="143" y="325"/>
                  </a:lnTo>
                  <a:close/>
                  <a:moveTo>
                    <a:pt x="189" y="376"/>
                  </a:moveTo>
                  <a:cubicBezTo>
                    <a:pt x="194" y="376"/>
                    <a:pt x="200" y="377"/>
                    <a:pt x="209" y="377"/>
                  </a:cubicBezTo>
                  <a:cubicBezTo>
                    <a:pt x="217" y="380"/>
                    <a:pt x="217" y="380"/>
                    <a:pt x="200" y="380"/>
                  </a:cubicBezTo>
                  <a:lnTo>
                    <a:pt x="183" y="378"/>
                  </a:lnTo>
                  <a:cubicBezTo>
                    <a:pt x="183" y="377"/>
                    <a:pt x="185" y="376"/>
                    <a:pt x="189" y="376"/>
                  </a:cubicBezTo>
                  <a:close/>
                  <a:moveTo>
                    <a:pt x="177" y="399"/>
                  </a:moveTo>
                  <a:lnTo>
                    <a:pt x="177" y="403"/>
                  </a:lnTo>
                  <a:cubicBezTo>
                    <a:pt x="173" y="403"/>
                    <a:pt x="168" y="404"/>
                    <a:pt x="165" y="404"/>
                  </a:cubicBezTo>
                  <a:cubicBezTo>
                    <a:pt x="162" y="404"/>
                    <a:pt x="160" y="403"/>
                    <a:pt x="160" y="401"/>
                  </a:cubicBezTo>
                  <a:lnTo>
                    <a:pt x="160" y="399"/>
                  </a:lnTo>
                  <a:close/>
                  <a:moveTo>
                    <a:pt x="247" y="422"/>
                  </a:moveTo>
                  <a:lnTo>
                    <a:pt x="230" y="424"/>
                  </a:lnTo>
                  <a:lnTo>
                    <a:pt x="239" y="423"/>
                  </a:lnTo>
                  <a:lnTo>
                    <a:pt x="247" y="422"/>
                  </a:lnTo>
                  <a:close/>
                  <a:moveTo>
                    <a:pt x="149" y="448"/>
                  </a:moveTo>
                  <a:cubicBezTo>
                    <a:pt x="151" y="448"/>
                    <a:pt x="156" y="450"/>
                    <a:pt x="156" y="453"/>
                  </a:cubicBezTo>
                  <a:lnTo>
                    <a:pt x="148" y="454"/>
                  </a:lnTo>
                  <a:cubicBezTo>
                    <a:pt x="148" y="451"/>
                    <a:pt x="140" y="450"/>
                    <a:pt x="148" y="449"/>
                  </a:cubicBezTo>
                  <a:lnTo>
                    <a:pt x="147" y="449"/>
                  </a:lnTo>
                  <a:cubicBezTo>
                    <a:pt x="147" y="448"/>
                    <a:pt x="148" y="448"/>
                    <a:pt x="149" y="448"/>
                  </a:cubicBezTo>
                  <a:close/>
                  <a:moveTo>
                    <a:pt x="205" y="461"/>
                  </a:moveTo>
                  <a:cubicBezTo>
                    <a:pt x="207" y="461"/>
                    <a:pt x="209" y="461"/>
                    <a:pt x="209" y="462"/>
                  </a:cubicBezTo>
                  <a:cubicBezTo>
                    <a:pt x="218" y="463"/>
                    <a:pt x="210" y="466"/>
                    <a:pt x="192" y="466"/>
                  </a:cubicBezTo>
                  <a:lnTo>
                    <a:pt x="192" y="462"/>
                  </a:lnTo>
                  <a:cubicBezTo>
                    <a:pt x="197" y="461"/>
                    <a:pt x="202" y="461"/>
                    <a:pt x="205" y="461"/>
                  </a:cubicBezTo>
                  <a:close/>
                  <a:moveTo>
                    <a:pt x="211" y="481"/>
                  </a:moveTo>
                  <a:lnTo>
                    <a:pt x="211" y="483"/>
                  </a:lnTo>
                  <a:cubicBezTo>
                    <a:pt x="211" y="486"/>
                    <a:pt x="211" y="486"/>
                    <a:pt x="203" y="487"/>
                  </a:cubicBezTo>
                  <a:lnTo>
                    <a:pt x="203" y="484"/>
                  </a:lnTo>
                  <a:lnTo>
                    <a:pt x="211" y="481"/>
                  </a:lnTo>
                  <a:close/>
                  <a:moveTo>
                    <a:pt x="239" y="504"/>
                  </a:moveTo>
                  <a:cubicBezTo>
                    <a:pt x="234" y="505"/>
                    <a:pt x="228" y="506"/>
                    <a:pt x="223" y="508"/>
                  </a:cubicBezTo>
                  <a:cubicBezTo>
                    <a:pt x="223" y="509"/>
                    <a:pt x="225" y="509"/>
                    <a:pt x="227" y="509"/>
                  </a:cubicBezTo>
                  <a:cubicBezTo>
                    <a:pt x="230" y="509"/>
                    <a:pt x="232" y="509"/>
                    <a:pt x="232" y="509"/>
                  </a:cubicBezTo>
                  <a:cubicBezTo>
                    <a:pt x="232" y="509"/>
                    <a:pt x="240" y="508"/>
                    <a:pt x="239" y="506"/>
                  </a:cubicBezTo>
                  <a:lnTo>
                    <a:pt x="239" y="504"/>
                  </a:lnTo>
                  <a:close/>
                  <a:moveTo>
                    <a:pt x="186" y="526"/>
                  </a:moveTo>
                  <a:cubicBezTo>
                    <a:pt x="190" y="526"/>
                    <a:pt x="191" y="527"/>
                    <a:pt x="191" y="527"/>
                  </a:cubicBezTo>
                  <a:cubicBezTo>
                    <a:pt x="191" y="529"/>
                    <a:pt x="191" y="532"/>
                    <a:pt x="183" y="533"/>
                  </a:cubicBezTo>
                  <a:cubicBezTo>
                    <a:pt x="183" y="533"/>
                    <a:pt x="181" y="533"/>
                    <a:pt x="179" y="533"/>
                  </a:cubicBezTo>
                  <a:cubicBezTo>
                    <a:pt x="177" y="533"/>
                    <a:pt x="174" y="533"/>
                    <a:pt x="174" y="532"/>
                  </a:cubicBezTo>
                  <a:cubicBezTo>
                    <a:pt x="174" y="529"/>
                    <a:pt x="182" y="526"/>
                    <a:pt x="182" y="526"/>
                  </a:cubicBezTo>
                  <a:cubicBezTo>
                    <a:pt x="184" y="526"/>
                    <a:pt x="185" y="526"/>
                    <a:pt x="186" y="526"/>
                  </a:cubicBezTo>
                  <a:close/>
                  <a:moveTo>
                    <a:pt x="302" y="536"/>
                  </a:moveTo>
                  <a:cubicBezTo>
                    <a:pt x="301" y="536"/>
                    <a:pt x="299" y="537"/>
                    <a:pt x="295" y="538"/>
                  </a:cubicBezTo>
                  <a:lnTo>
                    <a:pt x="295" y="543"/>
                  </a:lnTo>
                  <a:cubicBezTo>
                    <a:pt x="304" y="542"/>
                    <a:pt x="304" y="542"/>
                    <a:pt x="303" y="539"/>
                  </a:cubicBezTo>
                  <a:cubicBezTo>
                    <a:pt x="303" y="537"/>
                    <a:pt x="303" y="536"/>
                    <a:pt x="302" y="536"/>
                  </a:cubicBezTo>
                  <a:close/>
                  <a:moveTo>
                    <a:pt x="194" y="567"/>
                  </a:moveTo>
                  <a:cubicBezTo>
                    <a:pt x="196" y="567"/>
                    <a:pt x="196" y="568"/>
                    <a:pt x="196" y="571"/>
                  </a:cubicBezTo>
                  <a:cubicBezTo>
                    <a:pt x="196" y="574"/>
                    <a:pt x="188" y="575"/>
                    <a:pt x="188" y="575"/>
                  </a:cubicBezTo>
                  <a:cubicBezTo>
                    <a:pt x="187" y="575"/>
                    <a:pt x="186" y="575"/>
                    <a:pt x="186" y="575"/>
                  </a:cubicBezTo>
                  <a:cubicBezTo>
                    <a:pt x="182" y="575"/>
                    <a:pt x="188" y="572"/>
                    <a:pt x="188" y="570"/>
                  </a:cubicBezTo>
                  <a:cubicBezTo>
                    <a:pt x="191" y="568"/>
                    <a:pt x="193" y="567"/>
                    <a:pt x="194" y="567"/>
                  </a:cubicBezTo>
                  <a:close/>
                  <a:moveTo>
                    <a:pt x="17" y="580"/>
                  </a:moveTo>
                  <a:cubicBezTo>
                    <a:pt x="14" y="580"/>
                    <a:pt x="11" y="580"/>
                    <a:pt x="8" y="581"/>
                  </a:cubicBezTo>
                  <a:cubicBezTo>
                    <a:pt x="0" y="582"/>
                    <a:pt x="0" y="584"/>
                    <a:pt x="17" y="584"/>
                  </a:cubicBezTo>
                  <a:cubicBezTo>
                    <a:pt x="26" y="583"/>
                    <a:pt x="26" y="583"/>
                    <a:pt x="26" y="581"/>
                  </a:cubicBezTo>
                  <a:cubicBezTo>
                    <a:pt x="23" y="580"/>
                    <a:pt x="20" y="580"/>
                    <a:pt x="17" y="580"/>
                  </a:cubicBezTo>
                  <a:close/>
                  <a:moveTo>
                    <a:pt x="221" y="606"/>
                  </a:moveTo>
                  <a:cubicBezTo>
                    <a:pt x="225" y="606"/>
                    <a:pt x="223" y="609"/>
                    <a:pt x="209" y="612"/>
                  </a:cubicBezTo>
                  <a:cubicBezTo>
                    <a:pt x="206" y="613"/>
                    <a:pt x="204" y="613"/>
                    <a:pt x="203" y="613"/>
                  </a:cubicBezTo>
                  <a:cubicBezTo>
                    <a:pt x="201" y="613"/>
                    <a:pt x="201" y="613"/>
                    <a:pt x="200" y="611"/>
                  </a:cubicBezTo>
                  <a:cubicBezTo>
                    <a:pt x="206" y="609"/>
                    <a:pt x="211" y="608"/>
                    <a:pt x="217" y="607"/>
                  </a:cubicBezTo>
                  <a:cubicBezTo>
                    <a:pt x="218" y="607"/>
                    <a:pt x="220" y="606"/>
                    <a:pt x="221" y="606"/>
                  </a:cubicBezTo>
                  <a:close/>
                  <a:moveTo>
                    <a:pt x="210" y="625"/>
                  </a:moveTo>
                  <a:lnTo>
                    <a:pt x="219" y="626"/>
                  </a:lnTo>
                  <a:lnTo>
                    <a:pt x="219" y="628"/>
                  </a:lnTo>
                  <a:cubicBezTo>
                    <a:pt x="215" y="629"/>
                    <a:pt x="210" y="629"/>
                    <a:pt x="206" y="629"/>
                  </a:cubicBezTo>
                  <a:cubicBezTo>
                    <a:pt x="204" y="629"/>
                    <a:pt x="202" y="629"/>
                    <a:pt x="202" y="628"/>
                  </a:cubicBezTo>
                  <a:lnTo>
                    <a:pt x="210" y="625"/>
                  </a:lnTo>
                  <a:close/>
                  <a:moveTo>
                    <a:pt x="212" y="779"/>
                  </a:moveTo>
                  <a:lnTo>
                    <a:pt x="221" y="781"/>
                  </a:lnTo>
                  <a:lnTo>
                    <a:pt x="221" y="783"/>
                  </a:lnTo>
                  <a:cubicBezTo>
                    <a:pt x="217" y="783"/>
                    <a:pt x="212" y="784"/>
                    <a:pt x="209" y="784"/>
                  </a:cubicBezTo>
                  <a:cubicBezTo>
                    <a:pt x="206" y="784"/>
                    <a:pt x="205" y="784"/>
                    <a:pt x="205" y="783"/>
                  </a:cubicBezTo>
                  <a:lnTo>
                    <a:pt x="212" y="779"/>
                  </a:lnTo>
                  <a:close/>
                  <a:moveTo>
                    <a:pt x="237" y="836"/>
                  </a:moveTo>
                  <a:cubicBezTo>
                    <a:pt x="237" y="838"/>
                    <a:pt x="237" y="838"/>
                    <a:pt x="228" y="839"/>
                  </a:cubicBezTo>
                  <a:cubicBezTo>
                    <a:pt x="225" y="839"/>
                    <a:pt x="223" y="840"/>
                    <a:pt x="220" y="840"/>
                  </a:cubicBezTo>
                  <a:cubicBezTo>
                    <a:pt x="217" y="840"/>
                    <a:pt x="214" y="839"/>
                    <a:pt x="211" y="839"/>
                  </a:cubicBezTo>
                  <a:cubicBezTo>
                    <a:pt x="211" y="837"/>
                    <a:pt x="228" y="837"/>
                    <a:pt x="237" y="836"/>
                  </a:cubicBezTo>
                  <a:close/>
                  <a:moveTo>
                    <a:pt x="301" y="866"/>
                  </a:moveTo>
                  <a:lnTo>
                    <a:pt x="301" y="868"/>
                  </a:lnTo>
                  <a:cubicBezTo>
                    <a:pt x="296" y="869"/>
                    <a:pt x="291" y="870"/>
                    <a:pt x="288" y="870"/>
                  </a:cubicBezTo>
                  <a:cubicBezTo>
                    <a:pt x="286" y="870"/>
                    <a:pt x="284" y="869"/>
                    <a:pt x="284" y="868"/>
                  </a:cubicBezTo>
                  <a:lnTo>
                    <a:pt x="283" y="866"/>
                  </a:lnTo>
                  <a:close/>
                  <a:moveTo>
                    <a:pt x="246" y="903"/>
                  </a:moveTo>
                  <a:lnTo>
                    <a:pt x="254" y="904"/>
                  </a:lnTo>
                  <a:lnTo>
                    <a:pt x="255" y="906"/>
                  </a:lnTo>
                  <a:cubicBezTo>
                    <a:pt x="250" y="908"/>
                    <a:pt x="244" y="909"/>
                    <a:pt x="241" y="909"/>
                  </a:cubicBezTo>
                  <a:cubicBezTo>
                    <a:pt x="239" y="909"/>
                    <a:pt x="238" y="908"/>
                    <a:pt x="237" y="907"/>
                  </a:cubicBezTo>
                  <a:lnTo>
                    <a:pt x="246" y="903"/>
                  </a:lnTo>
                  <a:close/>
                  <a:moveTo>
                    <a:pt x="271" y="1066"/>
                  </a:moveTo>
                  <a:cubicBezTo>
                    <a:pt x="274" y="1066"/>
                    <a:pt x="276" y="1067"/>
                    <a:pt x="276" y="1068"/>
                  </a:cubicBezTo>
                  <a:cubicBezTo>
                    <a:pt x="278" y="1073"/>
                    <a:pt x="278" y="1073"/>
                    <a:pt x="269" y="1074"/>
                  </a:cubicBezTo>
                  <a:cubicBezTo>
                    <a:pt x="268" y="1075"/>
                    <a:pt x="267" y="1075"/>
                    <a:pt x="266" y="1075"/>
                  </a:cubicBezTo>
                  <a:cubicBezTo>
                    <a:pt x="260" y="1075"/>
                    <a:pt x="260" y="1071"/>
                    <a:pt x="260" y="1069"/>
                  </a:cubicBezTo>
                  <a:cubicBezTo>
                    <a:pt x="263" y="1067"/>
                    <a:pt x="268" y="1066"/>
                    <a:pt x="271" y="1066"/>
                  </a:cubicBezTo>
                  <a:close/>
                  <a:moveTo>
                    <a:pt x="290" y="1162"/>
                  </a:moveTo>
                  <a:cubicBezTo>
                    <a:pt x="293" y="1162"/>
                    <a:pt x="296" y="1163"/>
                    <a:pt x="299" y="1163"/>
                  </a:cubicBezTo>
                  <a:lnTo>
                    <a:pt x="299" y="1165"/>
                  </a:lnTo>
                  <a:cubicBezTo>
                    <a:pt x="294" y="1166"/>
                    <a:pt x="289" y="1167"/>
                    <a:pt x="286" y="1167"/>
                  </a:cubicBezTo>
                  <a:cubicBezTo>
                    <a:pt x="284" y="1167"/>
                    <a:pt x="282" y="1166"/>
                    <a:pt x="282" y="1165"/>
                  </a:cubicBezTo>
                  <a:lnTo>
                    <a:pt x="282" y="1163"/>
                  </a:lnTo>
                  <a:cubicBezTo>
                    <a:pt x="285" y="1163"/>
                    <a:pt x="288" y="1162"/>
                    <a:pt x="290" y="1162"/>
                  </a:cubicBezTo>
                  <a:close/>
                  <a:moveTo>
                    <a:pt x="374" y="1349"/>
                  </a:moveTo>
                  <a:cubicBezTo>
                    <a:pt x="378" y="1349"/>
                    <a:pt x="378" y="1350"/>
                    <a:pt x="378" y="1350"/>
                  </a:cubicBezTo>
                  <a:cubicBezTo>
                    <a:pt x="380" y="1353"/>
                    <a:pt x="380" y="1353"/>
                    <a:pt x="371" y="1354"/>
                  </a:cubicBezTo>
                  <a:cubicBezTo>
                    <a:pt x="371" y="1354"/>
                    <a:pt x="369" y="1354"/>
                    <a:pt x="367" y="1354"/>
                  </a:cubicBezTo>
                  <a:cubicBezTo>
                    <a:pt x="364" y="1354"/>
                    <a:pt x="362" y="1354"/>
                    <a:pt x="362" y="1353"/>
                  </a:cubicBezTo>
                  <a:lnTo>
                    <a:pt x="369" y="1349"/>
                  </a:lnTo>
                  <a:cubicBezTo>
                    <a:pt x="371" y="1349"/>
                    <a:pt x="373" y="1349"/>
                    <a:pt x="374" y="1349"/>
                  </a:cubicBezTo>
                  <a:close/>
                  <a:moveTo>
                    <a:pt x="383" y="1375"/>
                  </a:moveTo>
                  <a:lnTo>
                    <a:pt x="392" y="1376"/>
                  </a:lnTo>
                  <a:lnTo>
                    <a:pt x="392" y="1379"/>
                  </a:lnTo>
                  <a:cubicBezTo>
                    <a:pt x="386" y="1380"/>
                    <a:pt x="381" y="1381"/>
                    <a:pt x="378" y="1381"/>
                  </a:cubicBezTo>
                  <a:cubicBezTo>
                    <a:pt x="376" y="1381"/>
                    <a:pt x="375" y="1380"/>
                    <a:pt x="375" y="1380"/>
                  </a:cubicBezTo>
                  <a:lnTo>
                    <a:pt x="383" y="1375"/>
                  </a:lnTo>
                  <a:close/>
                  <a:moveTo>
                    <a:pt x="336" y="1403"/>
                  </a:moveTo>
                  <a:cubicBezTo>
                    <a:pt x="344" y="1404"/>
                    <a:pt x="345" y="1407"/>
                    <a:pt x="336" y="1408"/>
                  </a:cubicBezTo>
                  <a:cubicBezTo>
                    <a:pt x="332" y="1409"/>
                    <a:pt x="330" y="1409"/>
                    <a:pt x="329" y="1409"/>
                  </a:cubicBezTo>
                  <a:cubicBezTo>
                    <a:pt x="328" y="1409"/>
                    <a:pt x="328" y="1409"/>
                    <a:pt x="328" y="1408"/>
                  </a:cubicBezTo>
                  <a:cubicBezTo>
                    <a:pt x="327" y="1403"/>
                    <a:pt x="327" y="1403"/>
                    <a:pt x="336" y="1403"/>
                  </a:cubicBezTo>
                  <a:close/>
                  <a:moveTo>
                    <a:pt x="303" y="1421"/>
                  </a:moveTo>
                  <a:lnTo>
                    <a:pt x="303" y="1421"/>
                  </a:lnTo>
                  <a:cubicBezTo>
                    <a:pt x="301" y="1422"/>
                    <a:pt x="298" y="1422"/>
                    <a:pt x="295" y="1422"/>
                  </a:cubicBezTo>
                  <a:cubicBezTo>
                    <a:pt x="293" y="1423"/>
                    <a:pt x="292" y="1424"/>
                    <a:pt x="291" y="1425"/>
                  </a:cubicBezTo>
                  <a:lnTo>
                    <a:pt x="291" y="1425"/>
                  </a:lnTo>
                  <a:cubicBezTo>
                    <a:pt x="292" y="1424"/>
                    <a:pt x="296" y="1423"/>
                    <a:pt x="303" y="1421"/>
                  </a:cubicBezTo>
                  <a:close/>
                  <a:moveTo>
                    <a:pt x="291" y="1425"/>
                  </a:moveTo>
                  <a:lnTo>
                    <a:pt x="291" y="1425"/>
                  </a:lnTo>
                  <a:cubicBezTo>
                    <a:pt x="291" y="1425"/>
                    <a:pt x="290" y="1425"/>
                    <a:pt x="290" y="1425"/>
                  </a:cubicBezTo>
                  <a:cubicBezTo>
                    <a:pt x="290" y="1425"/>
                    <a:pt x="291" y="1425"/>
                    <a:pt x="291" y="1425"/>
                  </a:cubicBezTo>
                  <a:close/>
                  <a:moveTo>
                    <a:pt x="338" y="1420"/>
                  </a:moveTo>
                  <a:lnTo>
                    <a:pt x="338" y="1422"/>
                  </a:lnTo>
                  <a:cubicBezTo>
                    <a:pt x="339" y="1424"/>
                    <a:pt x="339" y="1424"/>
                    <a:pt x="330" y="1426"/>
                  </a:cubicBezTo>
                  <a:lnTo>
                    <a:pt x="330" y="1423"/>
                  </a:lnTo>
                  <a:lnTo>
                    <a:pt x="338" y="1420"/>
                  </a:lnTo>
                  <a:close/>
                  <a:moveTo>
                    <a:pt x="325" y="1441"/>
                  </a:moveTo>
                  <a:cubicBezTo>
                    <a:pt x="325" y="1442"/>
                    <a:pt x="326" y="1443"/>
                    <a:pt x="327" y="1443"/>
                  </a:cubicBezTo>
                  <a:cubicBezTo>
                    <a:pt x="329" y="1443"/>
                    <a:pt x="330" y="1442"/>
                    <a:pt x="325" y="1441"/>
                  </a:cubicBezTo>
                  <a:close/>
                  <a:moveTo>
                    <a:pt x="341" y="1444"/>
                  </a:moveTo>
                  <a:lnTo>
                    <a:pt x="343" y="1446"/>
                  </a:lnTo>
                  <a:cubicBezTo>
                    <a:pt x="343" y="1448"/>
                    <a:pt x="343" y="1448"/>
                    <a:pt x="335" y="1449"/>
                  </a:cubicBezTo>
                  <a:lnTo>
                    <a:pt x="334" y="1447"/>
                  </a:lnTo>
                  <a:lnTo>
                    <a:pt x="341" y="1444"/>
                  </a:lnTo>
                  <a:close/>
                  <a:moveTo>
                    <a:pt x="363" y="1464"/>
                  </a:moveTo>
                  <a:lnTo>
                    <a:pt x="363" y="1466"/>
                  </a:lnTo>
                  <a:cubicBezTo>
                    <a:pt x="363" y="1468"/>
                    <a:pt x="355" y="1469"/>
                    <a:pt x="355" y="1469"/>
                  </a:cubicBezTo>
                  <a:cubicBezTo>
                    <a:pt x="355" y="1469"/>
                    <a:pt x="351" y="1470"/>
                    <a:pt x="348" y="1470"/>
                  </a:cubicBezTo>
                  <a:cubicBezTo>
                    <a:pt x="347" y="1470"/>
                    <a:pt x="346" y="1470"/>
                    <a:pt x="346" y="1469"/>
                  </a:cubicBezTo>
                  <a:cubicBezTo>
                    <a:pt x="352" y="1466"/>
                    <a:pt x="357" y="1465"/>
                    <a:pt x="363" y="1464"/>
                  </a:cubicBezTo>
                  <a:close/>
                  <a:moveTo>
                    <a:pt x="369" y="1558"/>
                  </a:moveTo>
                  <a:cubicBezTo>
                    <a:pt x="378" y="1559"/>
                    <a:pt x="386" y="1560"/>
                    <a:pt x="378" y="1561"/>
                  </a:cubicBezTo>
                  <a:cubicBezTo>
                    <a:pt x="373" y="1562"/>
                    <a:pt x="367" y="1562"/>
                    <a:pt x="362" y="1562"/>
                  </a:cubicBezTo>
                  <a:cubicBezTo>
                    <a:pt x="362" y="1562"/>
                    <a:pt x="353" y="1561"/>
                    <a:pt x="361" y="1560"/>
                  </a:cubicBezTo>
                  <a:lnTo>
                    <a:pt x="369" y="1558"/>
                  </a:lnTo>
                  <a:close/>
                  <a:moveTo>
                    <a:pt x="415" y="1631"/>
                  </a:moveTo>
                  <a:cubicBezTo>
                    <a:pt x="418" y="1631"/>
                    <a:pt x="422" y="1631"/>
                    <a:pt x="424" y="1632"/>
                  </a:cubicBezTo>
                  <a:cubicBezTo>
                    <a:pt x="426" y="1634"/>
                    <a:pt x="426" y="1634"/>
                    <a:pt x="417" y="1635"/>
                  </a:cubicBezTo>
                  <a:cubicBezTo>
                    <a:pt x="414" y="1636"/>
                    <a:pt x="410" y="1637"/>
                    <a:pt x="408" y="1637"/>
                  </a:cubicBezTo>
                  <a:cubicBezTo>
                    <a:pt x="403" y="1637"/>
                    <a:pt x="400" y="1636"/>
                    <a:pt x="400" y="1634"/>
                  </a:cubicBezTo>
                  <a:cubicBezTo>
                    <a:pt x="399" y="1633"/>
                    <a:pt x="407" y="1631"/>
                    <a:pt x="415" y="1631"/>
                  </a:cubicBezTo>
                  <a:close/>
                  <a:moveTo>
                    <a:pt x="489" y="1954"/>
                  </a:moveTo>
                  <a:cubicBezTo>
                    <a:pt x="490" y="1954"/>
                    <a:pt x="491" y="1954"/>
                    <a:pt x="491" y="1955"/>
                  </a:cubicBezTo>
                  <a:cubicBezTo>
                    <a:pt x="506" y="1956"/>
                    <a:pt x="496" y="1959"/>
                    <a:pt x="482" y="1959"/>
                  </a:cubicBezTo>
                  <a:cubicBezTo>
                    <a:pt x="480" y="1959"/>
                    <a:pt x="477" y="1959"/>
                    <a:pt x="475" y="1958"/>
                  </a:cubicBezTo>
                  <a:cubicBezTo>
                    <a:pt x="468" y="1959"/>
                    <a:pt x="464" y="1959"/>
                    <a:pt x="462" y="1959"/>
                  </a:cubicBezTo>
                  <a:cubicBezTo>
                    <a:pt x="459" y="1959"/>
                    <a:pt x="463" y="1958"/>
                    <a:pt x="474" y="1956"/>
                  </a:cubicBezTo>
                  <a:cubicBezTo>
                    <a:pt x="480" y="1955"/>
                    <a:pt x="486" y="1954"/>
                    <a:pt x="489" y="1954"/>
                  </a:cubicBezTo>
                  <a:close/>
                  <a:moveTo>
                    <a:pt x="126" y="0"/>
                  </a:moveTo>
                  <a:cubicBezTo>
                    <a:pt x="120" y="0"/>
                    <a:pt x="116" y="2"/>
                    <a:pt x="122" y="4"/>
                  </a:cubicBezTo>
                  <a:lnTo>
                    <a:pt x="113" y="8"/>
                  </a:lnTo>
                  <a:cubicBezTo>
                    <a:pt x="93" y="9"/>
                    <a:pt x="89" y="13"/>
                    <a:pt x="102" y="13"/>
                  </a:cubicBezTo>
                  <a:cubicBezTo>
                    <a:pt x="105" y="13"/>
                    <a:pt x="109" y="13"/>
                    <a:pt x="114" y="12"/>
                  </a:cubicBezTo>
                  <a:cubicBezTo>
                    <a:pt x="125" y="11"/>
                    <a:pt x="131" y="10"/>
                    <a:pt x="133" y="10"/>
                  </a:cubicBezTo>
                  <a:cubicBezTo>
                    <a:pt x="135" y="10"/>
                    <a:pt x="131" y="11"/>
                    <a:pt x="122" y="13"/>
                  </a:cubicBezTo>
                  <a:cubicBezTo>
                    <a:pt x="105" y="16"/>
                    <a:pt x="106" y="18"/>
                    <a:pt x="106" y="20"/>
                  </a:cubicBezTo>
                  <a:cubicBezTo>
                    <a:pt x="106" y="22"/>
                    <a:pt x="106" y="22"/>
                    <a:pt x="97" y="23"/>
                  </a:cubicBezTo>
                  <a:cubicBezTo>
                    <a:pt x="89" y="25"/>
                    <a:pt x="80" y="28"/>
                    <a:pt x="81" y="30"/>
                  </a:cubicBezTo>
                  <a:cubicBezTo>
                    <a:pt x="81" y="31"/>
                    <a:pt x="81" y="32"/>
                    <a:pt x="83" y="32"/>
                  </a:cubicBezTo>
                  <a:cubicBezTo>
                    <a:pt x="84" y="32"/>
                    <a:pt x="86" y="32"/>
                    <a:pt x="89" y="31"/>
                  </a:cubicBezTo>
                  <a:cubicBezTo>
                    <a:pt x="91" y="30"/>
                    <a:pt x="93" y="30"/>
                    <a:pt x="94" y="30"/>
                  </a:cubicBezTo>
                  <a:cubicBezTo>
                    <a:pt x="97" y="30"/>
                    <a:pt x="94" y="33"/>
                    <a:pt x="81" y="37"/>
                  </a:cubicBezTo>
                  <a:cubicBezTo>
                    <a:pt x="77" y="39"/>
                    <a:pt x="75" y="40"/>
                    <a:pt x="77" y="40"/>
                  </a:cubicBezTo>
                  <a:cubicBezTo>
                    <a:pt x="78" y="40"/>
                    <a:pt x="83" y="39"/>
                    <a:pt x="90" y="38"/>
                  </a:cubicBezTo>
                  <a:cubicBezTo>
                    <a:pt x="92" y="38"/>
                    <a:pt x="94" y="38"/>
                    <a:pt x="95" y="38"/>
                  </a:cubicBezTo>
                  <a:cubicBezTo>
                    <a:pt x="107" y="38"/>
                    <a:pt x="105" y="42"/>
                    <a:pt x="91" y="46"/>
                  </a:cubicBezTo>
                  <a:lnTo>
                    <a:pt x="91" y="50"/>
                  </a:lnTo>
                  <a:cubicBezTo>
                    <a:pt x="91" y="51"/>
                    <a:pt x="93" y="52"/>
                    <a:pt x="95" y="52"/>
                  </a:cubicBezTo>
                  <a:cubicBezTo>
                    <a:pt x="99" y="52"/>
                    <a:pt x="104" y="51"/>
                    <a:pt x="108" y="50"/>
                  </a:cubicBezTo>
                  <a:cubicBezTo>
                    <a:pt x="114" y="50"/>
                    <a:pt x="118" y="50"/>
                    <a:pt x="120" y="50"/>
                  </a:cubicBezTo>
                  <a:cubicBezTo>
                    <a:pt x="124" y="50"/>
                    <a:pt x="122" y="50"/>
                    <a:pt x="117" y="53"/>
                  </a:cubicBezTo>
                  <a:cubicBezTo>
                    <a:pt x="111" y="54"/>
                    <a:pt x="106" y="56"/>
                    <a:pt x="100" y="56"/>
                  </a:cubicBezTo>
                  <a:cubicBezTo>
                    <a:pt x="92" y="57"/>
                    <a:pt x="92" y="59"/>
                    <a:pt x="92" y="62"/>
                  </a:cubicBezTo>
                  <a:cubicBezTo>
                    <a:pt x="92" y="65"/>
                    <a:pt x="92" y="68"/>
                    <a:pt x="99" y="68"/>
                  </a:cubicBezTo>
                  <a:cubicBezTo>
                    <a:pt x="100" y="68"/>
                    <a:pt x="100" y="68"/>
                    <a:pt x="101" y="68"/>
                  </a:cubicBezTo>
                  <a:lnTo>
                    <a:pt x="101" y="68"/>
                  </a:lnTo>
                  <a:lnTo>
                    <a:pt x="92" y="69"/>
                  </a:lnTo>
                  <a:cubicBezTo>
                    <a:pt x="93" y="71"/>
                    <a:pt x="89" y="72"/>
                    <a:pt x="90" y="72"/>
                  </a:cubicBezTo>
                  <a:cubicBezTo>
                    <a:pt x="90" y="72"/>
                    <a:pt x="91" y="72"/>
                    <a:pt x="94" y="72"/>
                  </a:cubicBezTo>
                  <a:lnTo>
                    <a:pt x="94" y="72"/>
                  </a:lnTo>
                  <a:cubicBezTo>
                    <a:pt x="94" y="72"/>
                    <a:pt x="94" y="74"/>
                    <a:pt x="86" y="79"/>
                  </a:cubicBezTo>
                  <a:cubicBezTo>
                    <a:pt x="81" y="83"/>
                    <a:pt x="85" y="86"/>
                    <a:pt x="94" y="86"/>
                  </a:cubicBezTo>
                  <a:cubicBezTo>
                    <a:pt x="99" y="86"/>
                    <a:pt x="105" y="85"/>
                    <a:pt x="111" y="82"/>
                  </a:cubicBezTo>
                  <a:lnTo>
                    <a:pt x="111" y="82"/>
                  </a:lnTo>
                  <a:cubicBezTo>
                    <a:pt x="111" y="83"/>
                    <a:pt x="111" y="83"/>
                    <a:pt x="111" y="84"/>
                  </a:cubicBezTo>
                  <a:cubicBezTo>
                    <a:pt x="111" y="85"/>
                    <a:pt x="114" y="85"/>
                    <a:pt x="116" y="85"/>
                  </a:cubicBezTo>
                  <a:cubicBezTo>
                    <a:pt x="118" y="85"/>
                    <a:pt x="120" y="85"/>
                    <a:pt x="120" y="85"/>
                  </a:cubicBezTo>
                  <a:cubicBezTo>
                    <a:pt x="122" y="85"/>
                    <a:pt x="123" y="85"/>
                    <a:pt x="124" y="85"/>
                  </a:cubicBezTo>
                  <a:cubicBezTo>
                    <a:pt x="128" y="85"/>
                    <a:pt x="129" y="87"/>
                    <a:pt x="129" y="88"/>
                  </a:cubicBezTo>
                  <a:lnTo>
                    <a:pt x="111" y="91"/>
                  </a:lnTo>
                  <a:cubicBezTo>
                    <a:pt x="89" y="92"/>
                    <a:pt x="80" y="96"/>
                    <a:pt x="97" y="96"/>
                  </a:cubicBezTo>
                  <a:cubicBezTo>
                    <a:pt x="99" y="96"/>
                    <a:pt x="101" y="96"/>
                    <a:pt x="104" y="96"/>
                  </a:cubicBezTo>
                  <a:lnTo>
                    <a:pt x="104" y="96"/>
                  </a:lnTo>
                  <a:lnTo>
                    <a:pt x="96" y="97"/>
                  </a:lnTo>
                  <a:cubicBezTo>
                    <a:pt x="87" y="99"/>
                    <a:pt x="87" y="101"/>
                    <a:pt x="96" y="104"/>
                  </a:cubicBezTo>
                  <a:cubicBezTo>
                    <a:pt x="97" y="106"/>
                    <a:pt x="106" y="107"/>
                    <a:pt x="114" y="107"/>
                  </a:cubicBezTo>
                  <a:cubicBezTo>
                    <a:pt x="117" y="107"/>
                    <a:pt x="119" y="107"/>
                    <a:pt x="122" y="106"/>
                  </a:cubicBezTo>
                  <a:cubicBezTo>
                    <a:pt x="123" y="106"/>
                    <a:pt x="125" y="106"/>
                    <a:pt x="126" y="106"/>
                  </a:cubicBezTo>
                  <a:cubicBezTo>
                    <a:pt x="131" y="106"/>
                    <a:pt x="131" y="108"/>
                    <a:pt x="131" y="108"/>
                  </a:cubicBezTo>
                  <a:cubicBezTo>
                    <a:pt x="131" y="110"/>
                    <a:pt x="131" y="110"/>
                    <a:pt x="123" y="111"/>
                  </a:cubicBezTo>
                  <a:cubicBezTo>
                    <a:pt x="106" y="113"/>
                    <a:pt x="106" y="118"/>
                    <a:pt x="123" y="118"/>
                  </a:cubicBezTo>
                  <a:lnTo>
                    <a:pt x="115" y="119"/>
                  </a:lnTo>
                  <a:cubicBezTo>
                    <a:pt x="106" y="120"/>
                    <a:pt x="98" y="123"/>
                    <a:pt x="107" y="134"/>
                  </a:cubicBezTo>
                  <a:cubicBezTo>
                    <a:pt x="108" y="143"/>
                    <a:pt x="109" y="151"/>
                    <a:pt x="100" y="151"/>
                  </a:cubicBezTo>
                  <a:cubicBezTo>
                    <a:pt x="92" y="152"/>
                    <a:pt x="110" y="160"/>
                    <a:pt x="127" y="162"/>
                  </a:cubicBezTo>
                  <a:cubicBezTo>
                    <a:pt x="119" y="164"/>
                    <a:pt x="119" y="166"/>
                    <a:pt x="119" y="171"/>
                  </a:cubicBezTo>
                  <a:cubicBezTo>
                    <a:pt x="120" y="178"/>
                    <a:pt x="120" y="178"/>
                    <a:pt x="111" y="179"/>
                  </a:cubicBezTo>
                  <a:cubicBezTo>
                    <a:pt x="105" y="179"/>
                    <a:pt x="101" y="179"/>
                    <a:pt x="100" y="179"/>
                  </a:cubicBezTo>
                  <a:cubicBezTo>
                    <a:pt x="97" y="179"/>
                    <a:pt x="101" y="179"/>
                    <a:pt x="111" y="182"/>
                  </a:cubicBezTo>
                  <a:cubicBezTo>
                    <a:pt x="129" y="182"/>
                    <a:pt x="122" y="189"/>
                    <a:pt x="105" y="192"/>
                  </a:cubicBezTo>
                  <a:cubicBezTo>
                    <a:pt x="96" y="193"/>
                    <a:pt x="96" y="195"/>
                    <a:pt x="97" y="200"/>
                  </a:cubicBezTo>
                  <a:cubicBezTo>
                    <a:pt x="106" y="202"/>
                    <a:pt x="106" y="206"/>
                    <a:pt x="106" y="211"/>
                  </a:cubicBezTo>
                  <a:cubicBezTo>
                    <a:pt x="107" y="215"/>
                    <a:pt x="107" y="217"/>
                    <a:pt x="111" y="217"/>
                  </a:cubicBezTo>
                  <a:cubicBezTo>
                    <a:pt x="114" y="217"/>
                    <a:pt x="118" y="216"/>
                    <a:pt x="124" y="215"/>
                  </a:cubicBezTo>
                  <a:cubicBezTo>
                    <a:pt x="127" y="215"/>
                    <a:pt x="129" y="215"/>
                    <a:pt x="131" y="215"/>
                  </a:cubicBezTo>
                  <a:cubicBezTo>
                    <a:pt x="141" y="215"/>
                    <a:pt x="141" y="217"/>
                    <a:pt x="142" y="221"/>
                  </a:cubicBezTo>
                  <a:cubicBezTo>
                    <a:pt x="142" y="223"/>
                    <a:pt x="142" y="225"/>
                    <a:pt x="134" y="226"/>
                  </a:cubicBezTo>
                  <a:cubicBezTo>
                    <a:pt x="134" y="226"/>
                    <a:pt x="125" y="230"/>
                    <a:pt x="125" y="232"/>
                  </a:cubicBezTo>
                  <a:cubicBezTo>
                    <a:pt x="126" y="234"/>
                    <a:pt x="126" y="237"/>
                    <a:pt x="117" y="238"/>
                  </a:cubicBezTo>
                  <a:cubicBezTo>
                    <a:pt x="117" y="238"/>
                    <a:pt x="109" y="241"/>
                    <a:pt x="109" y="247"/>
                  </a:cubicBezTo>
                  <a:cubicBezTo>
                    <a:pt x="110" y="251"/>
                    <a:pt x="110" y="256"/>
                    <a:pt x="103" y="257"/>
                  </a:cubicBezTo>
                  <a:cubicBezTo>
                    <a:pt x="103" y="258"/>
                    <a:pt x="103" y="259"/>
                    <a:pt x="104" y="259"/>
                  </a:cubicBezTo>
                  <a:cubicBezTo>
                    <a:pt x="105" y="259"/>
                    <a:pt x="107" y="258"/>
                    <a:pt x="110" y="258"/>
                  </a:cubicBezTo>
                  <a:cubicBezTo>
                    <a:pt x="112" y="258"/>
                    <a:pt x="114" y="257"/>
                    <a:pt x="115" y="257"/>
                  </a:cubicBezTo>
                  <a:cubicBezTo>
                    <a:pt x="122" y="257"/>
                    <a:pt x="127" y="260"/>
                    <a:pt x="120" y="269"/>
                  </a:cubicBezTo>
                  <a:cubicBezTo>
                    <a:pt x="120" y="273"/>
                    <a:pt x="121" y="279"/>
                    <a:pt x="129" y="279"/>
                  </a:cubicBezTo>
                  <a:cubicBezTo>
                    <a:pt x="129" y="279"/>
                    <a:pt x="130" y="279"/>
                    <a:pt x="131" y="279"/>
                  </a:cubicBezTo>
                  <a:lnTo>
                    <a:pt x="131" y="279"/>
                  </a:lnTo>
                  <a:cubicBezTo>
                    <a:pt x="131" y="281"/>
                    <a:pt x="131" y="281"/>
                    <a:pt x="122" y="283"/>
                  </a:cubicBezTo>
                  <a:cubicBezTo>
                    <a:pt x="105" y="285"/>
                    <a:pt x="106" y="289"/>
                    <a:pt x="123" y="293"/>
                  </a:cubicBezTo>
                  <a:cubicBezTo>
                    <a:pt x="124" y="292"/>
                    <a:pt x="126" y="292"/>
                    <a:pt x="127" y="292"/>
                  </a:cubicBezTo>
                  <a:cubicBezTo>
                    <a:pt x="131" y="292"/>
                    <a:pt x="130" y="294"/>
                    <a:pt x="124" y="297"/>
                  </a:cubicBezTo>
                  <a:cubicBezTo>
                    <a:pt x="124" y="297"/>
                    <a:pt x="124" y="299"/>
                    <a:pt x="133" y="300"/>
                  </a:cubicBezTo>
                  <a:cubicBezTo>
                    <a:pt x="141" y="302"/>
                    <a:pt x="141" y="302"/>
                    <a:pt x="133" y="307"/>
                  </a:cubicBezTo>
                  <a:cubicBezTo>
                    <a:pt x="125" y="308"/>
                    <a:pt x="125" y="311"/>
                    <a:pt x="125" y="313"/>
                  </a:cubicBezTo>
                  <a:cubicBezTo>
                    <a:pt x="134" y="317"/>
                    <a:pt x="136" y="343"/>
                    <a:pt x="128" y="346"/>
                  </a:cubicBezTo>
                  <a:cubicBezTo>
                    <a:pt x="137" y="348"/>
                    <a:pt x="137" y="348"/>
                    <a:pt x="137" y="350"/>
                  </a:cubicBezTo>
                  <a:cubicBezTo>
                    <a:pt x="126" y="353"/>
                    <a:pt x="126" y="354"/>
                    <a:pt x="133" y="354"/>
                  </a:cubicBezTo>
                  <a:cubicBezTo>
                    <a:pt x="136" y="354"/>
                    <a:pt x="141" y="354"/>
                    <a:pt x="146" y="353"/>
                  </a:cubicBezTo>
                  <a:lnTo>
                    <a:pt x="146" y="351"/>
                  </a:lnTo>
                  <a:lnTo>
                    <a:pt x="146" y="349"/>
                  </a:lnTo>
                  <a:cubicBezTo>
                    <a:pt x="149" y="348"/>
                    <a:pt x="151" y="348"/>
                    <a:pt x="152" y="348"/>
                  </a:cubicBezTo>
                  <a:cubicBezTo>
                    <a:pt x="163" y="348"/>
                    <a:pt x="160" y="354"/>
                    <a:pt x="138" y="357"/>
                  </a:cubicBezTo>
                  <a:cubicBezTo>
                    <a:pt x="122" y="361"/>
                    <a:pt x="122" y="361"/>
                    <a:pt x="138" y="362"/>
                  </a:cubicBezTo>
                  <a:cubicBezTo>
                    <a:pt x="155" y="362"/>
                    <a:pt x="156" y="364"/>
                    <a:pt x="140" y="369"/>
                  </a:cubicBezTo>
                  <a:cubicBezTo>
                    <a:pt x="123" y="371"/>
                    <a:pt x="123" y="371"/>
                    <a:pt x="140" y="371"/>
                  </a:cubicBezTo>
                  <a:cubicBezTo>
                    <a:pt x="174" y="371"/>
                    <a:pt x="183" y="378"/>
                    <a:pt x="150" y="381"/>
                  </a:cubicBezTo>
                  <a:cubicBezTo>
                    <a:pt x="133" y="383"/>
                    <a:pt x="124" y="387"/>
                    <a:pt x="125" y="390"/>
                  </a:cubicBezTo>
                  <a:cubicBezTo>
                    <a:pt x="125" y="391"/>
                    <a:pt x="126" y="392"/>
                    <a:pt x="129" y="392"/>
                  </a:cubicBezTo>
                  <a:cubicBezTo>
                    <a:pt x="132" y="392"/>
                    <a:pt x="137" y="391"/>
                    <a:pt x="142" y="390"/>
                  </a:cubicBezTo>
                  <a:cubicBezTo>
                    <a:pt x="148" y="389"/>
                    <a:pt x="152" y="388"/>
                    <a:pt x="153" y="388"/>
                  </a:cubicBezTo>
                  <a:cubicBezTo>
                    <a:pt x="156" y="388"/>
                    <a:pt x="153" y="390"/>
                    <a:pt x="142" y="395"/>
                  </a:cubicBezTo>
                  <a:cubicBezTo>
                    <a:pt x="117" y="405"/>
                    <a:pt x="118" y="409"/>
                    <a:pt x="136" y="415"/>
                  </a:cubicBezTo>
                  <a:cubicBezTo>
                    <a:pt x="150" y="420"/>
                    <a:pt x="153" y="425"/>
                    <a:pt x="146" y="425"/>
                  </a:cubicBezTo>
                  <a:cubicBezTo>
                    <a:pt x="144" y="425"/>
                    <a:pt x="141" y="425"/>
                    <a:pt x="137" y="424"/>
                  </a:cubicBezTo>
                  <a:cubicBezTo>
                    <a:pt x="129" y="423"/>
                    <a:pt x="125" y="422"/>
                    <a:pt x="123" y="422"/>
                  </a:cubicBezTo>
                  <a:cubicBezTo>
                    <a:pt x="121" y="422"/>
                    <a:pt x="123" y="423"/>
                    <a:pt x="128" y="425"/>
                  </a:cubicBezTo>
                  <a:lnTo>
                    <a:pt x="129" y="437"/>
                  </a:lnTo>
                  <a:cubicBezTo>
                    <a:pt x="129" y="439"/>
                    <a:pt x="134" y="440"/>
                    <a:pt x="140" y="440"/>
                  </a:cubicBezTo>
                  <a:cubicBezTo>
                    <a:pt x="143" y="440"/>
                    <a:pt x="145" y="440"/>
                    <a:pt x="147" y="440"/>
                  </a:cubicBezTo>
                  <a:lnTo>
                    <a:pt x="147" y="440"/>
                  </a:lnTo>
                  <a:cubicBezTo>
                    <a:pt x="131" y="444"/>
                    <a:pt x="123" y="450"/>
                    <a:pt x="140" y="452"/>
                  </a:cubicBezTo>
                  <a:lnTo>
                    <a:pt x="141" y="458"/>
                  </a:lnTo>
                  <a:cubicBezTo>
                    <a:pt x="141" y="460"/>
                    <a:pt x="141" y="460"/>
                    <a:pt x="150" y="461"/>
                  </a:cubicBezTo>
                  <a:cubicBezTo>
                    <a:pt x="157" y="462"/>
                    <a:pt x="150" y="465"/>
                    <a:pt x="142" y="469"/>
                  </a:cubicBezTo>
                  <a:cubicBezTo>
                    <a:pt x="135" y="472"/>
                    <a:pt x="127" y="475"/>
                    <a:pt x="131" y="475"/>
                  </a:cubicBezTo>
                  <a:cubicBezTo>
                    <a:pt x="132" y="475"/>
                    <a:pt x="133" y="474"/>
                    <a:pt x="134" y="474"/>
                  </a:cubicBezTo>
                  <a:cubicBezTo>
                    <a:pt x="143" y="474"/>
                    <a:pt x="152" y="475"/>
                    <a:pt x="160" y="478"/>
                  </a:cubicBezTo>
                  <a:cubicBezTo>
                    <a:pt x="167" y="480"/>
                    <a:pt x="163" y="482"/>
                    <a:pt x="155" y="482"/>
                  </a:cubicBezTo>
                  <a:cubicBezTo>
                    <a:pt x="154" y="482"/>
                    <a:pt x="153" y="482"/>
                    <a:pt x="152" y="482"/>
                  </a:cubicBezTo>
                  <a:cubicBezTo>
                    <a:pt x="145" y="482"/>
                    <a:pt x="140" y="484"/>
                    <a:pt x="135" y="489"/>
                  </a:cubicBezTo>
                  <a:cubicBezTo>
                    <a:pt x="135" y="491"/>
                    <a:pt x="136" y="495"/>
                    <a:pt x="142" y="495"/>
                  </a:cubicBezTo>
                  <a:cubicBezTo>
                    <a:pt x="142" y="495"/>
                    <a:pt x="143" y="495"/>
                    <a:pt x="144" y="495"/>
                  </a:cubicBezTo>
                  <a:cubicBezTo>
                    <a:pt x="144" y="494"/>
                    <a:pt x="145" y="494"/>
                    <a:pt x="145" y="494"/>
                  </a:cubicBezTo>
                  <a:cubicBezTo>
                    <a:pt x="153" y="494"/>
                    <a:pt x="154" y="508"/>
                    <a:pt x="146" y="511"/>
                  </a:cubicBezTo>
                  <a:lnTo>
                    <a:pt x="147" y="516"/>
                  </a:lnTo>
                  <a:cubicBezTo>
                    <a:pt x="147" y="518"/>
                    <a:pt x="156" y="519"/>
                    <a:pt x="156" y="521"/>
                  </a:cubicBezTo>
                  <a:cubicBezTo>
                    <a:pt x="156" y="521"/>
                    <a:pt x="156" y="524"/>
                    <a:pt x="165" y="525"/>
                  </a:cubicBezTo>
                  <a:cubicBezTo>
                    <a:pt x="165" y="528"/>
                    <a:pt x="165" y="530"/>
                    <a:pt x="157" y="532"/>
                  </a:cubicBezTo>
                  <a:cubicBezTo>
                    <a:pt x="174" y="532"/>
                    <a:pt x="174" y="532"/>
                    <a:pt x="157" y="536"/>
                  </a:cubicBezTo>
                  <a:cubicBezTo>
                    <a:pt x="141" y="538"/>
                    <a:pt x="141" y="538"/>
                    <a:pt x="157" y="538"/>
                  </a:cubicBezTo>
                  <a:cubicBezTo>
                    <a:pt x="166" y="539"/>
                    <a:pt x="166" y="539"/>
                    <a:pt x="159" y="543"/>
                  </a:cubicBezTo>
                  <a:cubicBezTo>
                    <a:pt x="151" y="544"/>
                    <a:pt x="151" y="545"/>
                    <a:pt x="155" y="545"/>
                  </a:cubicBezTo>
                  <a:cubicBezTo>
                    <a:pt x="156" y="545"/>
                    <a:pt x="157" y="545"/>
                    <a:pt x="159" y="545"/>
                  </a:cubicBezTo>
                  <a:cubicBezTo>
                    <a:pt x="175" y="545"/>
                    <a:pt x="186" y="551"/>
                    <a:pt x="169" y="554"/>
                  </a:cubicBezTo>
                  <a:cubicBezTo>
                    <a:pt x="169" y="554"/>
                    <a:pt x="169" y="556"/>
                    <a:pt x="178" y="557"/>
                  </a:cubicBezTo>
                  <a:cubicBezTo>
                    <a:pt x="194" y="557"/>
                    <a:pt x="194" y="557"/>
                    <a:pt x="178" y="560"/>
                  </a:cubicBezTo>
                  <a:cubicBezTo>
                    <a:pt x="161" y="564"/>
                    <a:pt x="161" y="566"/>
                    <a:pt x="179" y="566"/>
                  </a:cubicBezTo>
                  <a:cubicBezTo>
                    <a:pt x="179" y="566"/>
                    <a:pt x="187" y="567"/>
                    <a:pt x="179" y="571"/>
                  </a:cubicBezTo>
                  <a:cubicBezTo>
                    <a:pt x="172" y="577"/>
                    <a:pt x="166" y="588"/>
                    <a:pt x="176" y="588"/>
                  </a:cubicBezTo>
                  <a:cubicBezTo>
                    <a:pt x="177" y="588"/>
                    <a:pt x="179" y="588"/>
                    <a:pt x="181" y="588"/>
                  </a:cubicBezTo>
                  <a:lnTo>
                    <a:pt x="181" y="592"/>
                  </a:lnTo>
                  <a:cubicBezTo>
                    <a:pt x="173" y="598"/>
                    <a:pt x="174" y="600"/>
                    <a:pt x="182" y="602"/>
                  </a:cubicBezTo>
                  <a:lnTo>
                    <a:pt x="191" y="603"/>
                  </a:lnTo>
                  <a:cubicBezTo>
                    <a:pt x="183" y="604"/>
                    <a:pt x="174" y="608"/>
                    <a:pt x="174" y="610"/>
                  </a:cubicBezTo>
                  <a:cubicBezTo>
                    <a:pt x="175" y="611"/>
                    <a:pt x="175" y="612"/>
                    <a:pt x="177" y="612"/>
                  </a:cubicBezTo>
                  <a:cubicBezTo>
                    <a:pt x="178" y="612"/>
                    <a:pt x="180" y="612"/>
                    <a:pt x="183" y="611"/>
                  </a:cubicBezTo>
                  <a:cubicBezTo>
                    <a:pt x="187" y="610"/>
                    <a:pt x="189" y="609"/>
                    <a:pt x="190" y="609"/>
                  </a:cubicBezTo>
                  <a:cubicBezTo>
                    <a:pt x="192" y="609"/>
                    <a:pt x="192" y="611"/>
                    <a:pt x="192" y="612"/>
                  </a:cubicBezTo>
                  <a:cubicBezTo>
                    <a:pt x="192" y="615"/>
                    <a:pt x="184" y="618"/>
                    <a:pt x="175" y="619"/>
                  </a:cubicBezTo>
                  <a:lnTo>
                    <a:pt x="177" y="621"/>
                  </a:lnTo>
                  <a:cubicBezTo>
                    <a:pt x="182" y="621"/>
                    <a:pt x="185" y="620"/>
                    <a:pt x="188" y="620"/>
                  </a:cubicBezTo>
                  <a:cubicBezTo>
                    <a:pt x="193" y="620"/>
                    <a:pt x="191" y="622"/>
                    <a:pt x="184" y="622"/>
                  </a:cubicBezTo>
                  <a:cubicBezTo>
                    <a:pt x="177" y="627"/>
                    <a:pt x="177" y="629"/>
                    <a:pt x="178" y="631"/>
                  </a:cubicBezTo>
                  <a:cubicBezTo>
                    <a:pt x="179" y="631"/>
                    <a:pt x="180" y="631"/>
                    <a:pt x="180" y="631"/>
                  </a:cubicBezTo>
                  <a:cubicBezTo>
                    <a:pt x="182" y="631"/>
                    <a:pt x="180" y="632"/>
                    <a:pt x="179" y="632"/>
                  </a:cubicBezTo>
                  <a:cubicBezTo>
                    <a:pt x="178" y="632"/>
                    <a:pt x="178" y="632"/>
                    <a:pt x="178" y="631"/>
                  </a:cubicBezTo>
                  <a:lnTo>
                    <a:pt x="169" y="633"/>
                  </a:lnTo>
                  <a:cubicBezTo>
                    <a:pt x="165" y="634"/>
                    <a:pt x="165" y="635"/>
                    <a:pt x="167" y="635"/>
                  </a:cubicBezTo>
                  <a:cubicBezTo>
                    <a:pt x="169" y="635"/>
                    <a:pt x="173" y="634"/>
                    <a:pt x="178" y="634"/>
                  </a:cubicBezTo>
                  <a:lnTo>
                    <a:pt x="178" y="638"/>
                  </a:lnTo>
                  <a:cubicBezTo>
                    <a:pt x="178" y="640"/>
                    <a:pt x="179" y="641"/>
                    <a:pt x="181" y="641"/>
                  </a:cubicBezTo>
                  <a:cubicBezTo>
                    <a:pt x="182" y="641"/>
                    <a:pt x="184" y="640"/>
                    <a:pt x="187" y="639"/>
                  </a:cubicBezTo>
                  <a:cubicBezTo>
                    <a:pt x="192" y="639"/>
                    <a:pt x="197" y="638"/>
                    <a:pt x="200" y="638"/>
                  </a:cubicBezTo>
                  <a:cubicBezTo>
                    <a:pt x="202" y="638"/>
                    <a:pt x="204" y="638"/>
                    <a:pt x="205" y="639"/>
                  </a:cubicBezTo>
                  <a:cubicBezTo>
                    <a:pt x="206" y="639"/>
                    <a:pt x="207" y="639"/>
                    <a:pt x="207" y="639"/>
                  </a:cubicBezTo>
                  <a:cubicBezTo>
                    <a:pt x="209" y="639"/>
                    <a:pt x="207" y="640"/>
                    <a:pt x="206" y="640"/>
                  </a:cubicBezTo>
                  <a:cubicBezTo>
                    <a:pt x="205" y="640"/>
                    <a:pt x="205" y="640"/>
                    <a:pt x="205" y="639"/>
                  </a:cubicBezTo>
                  <a:cubicBezTo>
                    <a:pt x="196" y="640"/>
                    <a:pt x="188" y="641"/>
                    <a:pt x="188" y="644"/>
                  </a:cubicBezTo>
                  <a:cubicBezTo>
                    <a:pt x="188" y="646"/>
                    <a:pt x="179" y="647"/>
                    <a:pt x="179" y="647"/>
                  </a:cubicBezTo>
                  <a:cubicBezTo>
                    <a:pt x="162" y="647"/>
                    <a:pt x="172" y="656"/>
                    <a:pt x="180" y="657"/>
                  </a:cubicBezTo>
                  <a:cubicBezTo>
                    <a:pt x="198" y="659"/>
                    <a:pt x="198" y="662"/>
                    <a:pt x="181" y="664"/>
                  </a:cubicBezTo>
                  <a:cubicBezTo>
                    <a:pt x="167" y="666"/>
                    <a:pt x="177" y="668"/>
                    <a:pt x="195" y="668"/>
                  </a:cubicBezTo>
                  <a:cubicBezTo>
                    <a:pt x="199" y="668"/>
                    <a:pt x="203" y="667"/>
                    <a:pt x="208" y="667"/>
                  </a:cubicBezTo>
                  <a:lnTo>
                    <a:pt x="233" y="666"/>
                  </a:lnTo>
                  <a:lnTo>
                    <a:pt x="233" y="666"/>
                  </a:lnTo>
                  <a:lnTo>
                    <a:pt x="208" y="670"/>
                  </a:lnTo>
                  <a:cubicBezTo>
                    <a:pt x="174" y="677"/>
                    <a:pt x="174" y="677"/>
                    <a:pt x="192" y="682"/>
                  </a:cubicBezTo>
                  <a:cubicBezTo>
                    <a:pt x="201" y="685"/>
                    <a:pt x="201" y="685"/>
                    <a:pt x="192" y="686"/>
                  </a:cubicBezTo>
                  <a:cubicBezTo>
                    <a:pt x="184" y="687"/>
                    <a:pt x="184" y="690"/>
                    <a:pt x="186" y="696"/>
                  </a:cubicBezTo>
                  <a:cubicBezTo>
                    <a:pt x="186" y="703"/>
                    <a:pt x="187" y="706"/>
                    <a:pt x="191" y="706"/>
                  </a:cubicBezTo>
                  <a:cubicBezTo>
                    <a:pt x="192" y="706"/>
                    <a:pt x="193" y="706"/>
                    <a:pt x="194" y="705"/>
                  </a:cubicBezTo>
                  <a:lnTo>
                    <a:pt x="196" y="710"/>
                  </a:lnTo>
                  <a:cubicBezTo>
                    <a:pt x="184" y="713"/>
                    <a:pt x="185" y="715"/>
                    <a:pt x="191" y="715"/>
                  </a:cubicBezTo>
                  <a:cubicBezTo>
                    <a:pt x="194" y="715"/>
                    <a:pt x="199" y="715"/>
                    <a:pt x="205" y="713"/>
                  </a:cubicBezTo>
                  <a:lnTo>
                    <a:pt x="205" y="718"/>
                  </a:lnTo>
                  <a:lnTo>
                    <a:pt x="197" y="719"/>
                  </a:lnTo>
                  <a:cubicBezTo>
                    <a:pt x="188" y="720"/>
                    <a:pt x="189" y="725"/>
                    <a:pt x="191" y="744"/>
                  </a:cubicBezTo>
                  <a:cubicBezTo>
                    <a:pt x="193" y="761"/>
                    <a:pt x="194" y="766"/>
                    <a:pt x="203" y="766"/>
                  </a:cubicBezTo>
                  <a:cubicBezTo>
                    <a:pt x="205" y="766"/>
                    <a:pt x="208" y="765"/>
                    <a:pt x="211" y="765"/>
                  </a:cubicBezTo>
                  <a:cubicBezTo>
                    <a:pt x="228" y="765"/>
                    <a:pt x="228" y="767"/>
                    <a:pt x="211" y="769"/>
                  </a:cubicBezTo>
                  <a:cubicBezTo>
                    <a:pt x="205" y="770"/>
                    <a:pt x="198" y="773"/>
                    <a:pt x="200" y="773"/>
                  </a:cubicBezTo>
                  <a:cubicBezTo>
                    <a:pt x="201" y="773"/>
                    <a:pt x="202" y="773"/>
                    <a:pt x="203" y="773"/>
                  </a:cubicBezTo>
                  <a:lnTo>
                    <a:pt x="203" y="773"/>
                  </a:lnTo>
                  <a:cubicBezTo>
                    <a:pt x="203" y="773"/>
                    <a:pt x="203" y="778"/>
                    <a:pt x="196" y="782"/>
                  </a:cubicBezTo>
                  <a:cubicBezTo>
                    <a:pt x="183" y="789"/>
                    <a:pt x="186" y="791"/>
                    <a:pt x="192" y="791"/>
                  </a:cubicBezTo>
                  <a:cubicBezTo>
                    <a:pt x="194" y="791"/>
                    <a:pt x="195" y="791"/>
                    <a:pt x="197" y="791"/>
                  </a:cubicBezTo>
                  <a:cubicBezTo>
                    <a:pt x="203" y="789"/>
                    <a:pt x="205" y="789"/>
                    <a:pt x="206" y="789"/>
                  </a:cubicBezTo>
                  <a:cubicBezTo>
                    <a:pt x="208" y="789"/>
                    <a:pt x="203" y="791"/>
                    <a:pt x="198" y="793"/>
                  </a:cubicBezTo>
                  <a:cubicBezTo>
                    <a:pt x="190" y="796"/>
                    <a:pt x="183" y="800"/>
                    <a:pt x="188" y="800"/>
                  </a:cubicBezTo>
                  <a:cubicBezTo>
                    <a:pt x="188" y="800"/>
                    <a:pt x="189" y="800"/>
                    <a:pt x="190" y="800"/>
                  </a:cubicBezTo>
                  <a:cubicBezTo>
                    <a:pt x="198" y="801"/>
                    <a:pt x="208" y="813"/>
                    <a:pt x="191" y="815"/>
                  </a:cubicBezTo>
                  <a:lnTo>
                    <a:pt x="192" y="820"/>
                  </a:lnTo>
                  <a:cubicBezTo>
                    <a:pt x="193" y="820"/>
                    <a:pt x="194" y="820"/>
                    <a:pt x="194" y="820"/>
                  </a:cubicBezTo>
                  <a:cubicBezTo>
                    <a:pt x="200" y="820"/>
                    <a:pt x="201" y="824"/>
                    <a:pt x="202" y="829"/>
                  </a:cubicBezTo>
                  <a:cubicBezTo>
                    <a:pt x="202" y="833"/>
                    <a:pt x="202" y="836"/>
                    <a:pt x="194" y="837"/>
                  </a:cubicBezTo>
                  <a:cubicBezTo>
                    <a:pt x="193" y="836"/>
                    <a:pt x="192" y="836"/>
                    <a:pt x="191" y="836"/>
                  </a:cubicBezTo>
                  <a:cubicBezTo>
                    <a:pt x="186" y="836"/>
                    <a:pt x="187" y="838"/>
                    <a:pt x="194" y="841"/>
                  </a:cubicBezTo>
                  <a:cubicBezTo>
                    <a:pt x="196" y="843"/>
                    <a:pt x="212" y="843"/>
                    <a:pt x="212" y="846"/>
                  </a:cubicBezTo>
                  <a:cubicBezTo>
                    <a:pt x="215" y="845"/>
                    <a:pt x="217" y="845"/>
                    <a:pt x="219" y="845"/>
                  </a:cubicBezTo>
                  <a:cubicBezTo>
                    <a:pt x="225" y="845"/>
                    <a:pt x="230" y="846"/>
                    <a:pt x="230" y="848"/>
                  </a:cubicBezTo>
                  <a:lnTo>
                    <a:pt x="221" y="849"/>
                  </a:lnTo>
                  <a:lnTo>
                    <a:pt x="205" y="852"/>
                  </a:lnTo>
                  <a:cubicBezTo>
                    <a:pt x="205" y="854"/>
                    <a:pt x="205" y="856"/>
                    <a:pt x="210" y="856"/>
                  </a:cubicBezTo>
                  <a:cubicBezTo>
                    <a:pt x="211" y="856"/>
                    <a:pt x="212" y="856"/>
                    <a:pt x="214" y="856"/>
                  </a:cubicBezTo>
                  <a:lnTo>
                    <a:pt x="214" y="856"/>
                  </a:lnTo>
                  <a:cubicBezTo>
                    <a:pt x="206" y="859"/>
                    <a:pt x="206" y="861"/>
                    <a:pt x="207" y="866"/>
                  </a:cubicBezTo>
                  <a:cubicBezTo>
                    <a:pt x="207" y="870"/>
                    <a:pt x="208" y="876"/>
                    <a:pt x="217" y="876"/>
                  </a:cubicBezTo>
                  <a:cubicBezTo>
                    <a:pt x="200" y="882"/>
                    <a:pt x="202" y="895"/>
                    <a:pt x="219" y="895"/>
                  </a:cubicBezTo>
                  <a:cubicBezTo>
                    <a:pt x="221" y="895"/>
                    <a:pt x="222" y="895"/>
                    <a:pt x="223" y="895"/>
                  </a:cubicBezTo>
                  <a:cubicBezTo>
                    <a:pt x="227" y="895"/>
                    <a:pt x="227" y="897"/>
                    <a:pt x="219" y="900"/>
                  </a:cubicBezTo>
                  <a:cubicBezTo>
                    <a:pt x="211" y="904"/>
                    <a:pt x="211" y="904"/>
                    <a:pt x="220" y="905"/>
                  </a:cubicBezTo>
                  <a:cubicBezTo>
                    <a:pt x="229" y="906"/>
                    <a:pt x="221" y="910"/>
                    <a:pt x="212" y="913"/>
                  </a:cubicBezTo>
                  <a:cubicBezTo>
                    <a:pt x="197" y="919"/>
                    <a:pt x="197" y="921"/>
                    <a:pt x="206" y="922"/>
                  </a:cubicBezTo>
                  <a:cubicBezTo>
                    <a:pt x="215" y="925"/>
                    <a:pt x="215" y="930"/>
                    <a:pt x="216" y="932"/>
                  </a:cubicBezTo>
                  <a:cubicBezTo>
                    <a:pt x="222" y="934"/>
                    <a:pt x="224" y="936"/>
                    <a:pt x="227" y="936"/>
                  </a:cubicBezTo>
                  <a:cubicBezTo>
                    <a:pt x="228" y="936"/>
                    <a:pt x="230" y="935"/>
                    <a:pt x="233" y="934"/>
                  </a:cubicBezTo>
                  <a:cubicBezTo>
                    <a:pt x="238" y="933"/>
                    <a:pt x="244" y="933"/>
                    <a:pt x="249" y="933"/>
                  </a:cubicBezTo>
                  <a:cubicBezTo>
                    <a:pt x="255" y="935"/>
                    <a:pt x="254" y="937"/>
                    <a:pt x="252" y="937"/>
                  </a:cubicBezTo>
                  <a:cubicBezTo>
                    <a:pt x="252" y="937"/>
                    <a:pt x="251" y="937"/>
                    <a:pt x="251" y="935"/>
                  </a:cubicBezTo>
                  <a:cubicBezTo>
                    <a:pt x="248" y="934"/>
                    <a:pt x="246" y="934"/>
                    <a:pt x="245" y="934"/>
                  </a:cubicBezTo>
                  <a:cubicBezTo>
                    <a:pt x="241" y="934"/>
                    <a:pt x="239" y="936"/>
                    <a:pt x="234" y="939"/>
                  </a:cubicBezTo>
                  <a:cubicBezTo>
                    <a:pt x="225" y="942"/>
                    <a:pt x="226" y="947"/>
                    <a:pt x="226" y="949"/>
                  </a:cubicBezTo>
                  <a:cubicBezTo>
                    <a:pt x="227" y="951"/>
                    <a:pt x="227" y="957"/>
                    <a:pt x="227" y="959"/>
                  </a:cubicBezTo>
                  <a:cubicBezTo>
                    <a:pt x="221" y="966"/>
                    <a:pt x="220" y="968"/>
                    <a:pt x="226" y="968"/>
                  </a:cubicBezTo>
                  <a:cubicBezTo>
                    <a:pt x="227" y="968"/>
                    <a:pt x="228" y="968"/>
                    <a:pt x="229" y="968"/>
                  </a:cubicBezTo>
                  <a:lnTo>
                    <a:pt x="237" y="967"/>
                  </a:lnTo>
                  <a:lnTo>
                    <a:pt x="237" y="967"/>
                  </a:lnTo>
                  <a:cubicBezTo>
                    <a:pt x="220" y="972"/>
                    <a:pt x="224" y="996"/>
                    <a:pt x="242" y="997"/>
                  </a:cubicBezTo>
                  <a:lnTo>
                    <a:pt x="233" y="998"/>
                  </a:lnTo>
                  <a:cubicBezTo>
                    <a:pt x="225" y="1000"/>
                    <a:pt x="225" y="1003"/>
                    <a:pt x="226" y="1007"/>
                  </a:cubicBezTo>
                  <a:cubicBezTo>
                    <a:pt x="226" y="1009"/>
                    <a:pt x="236" y="1017"/>
                    <a:pt x="236" y="1024"/>
                  </a:cubicBezTo>
                  <a:cubicBezTo>
                    <a:pt x="238" y="1033"/>
                    <a:pt x="239" y="1040"/>
                    <a:pt x="246" y="1040"/>
                  </a:cubicBezTo>
                  <a:cubicBezTo>
                    <a:pt x="246" y="1040"/>
                    <a:pt x="247" y="1040"/>
                    <a:pt x="247" y="1040"/>
                  </a:cubicBezTo>
                  <a:lnTo>
                    <a:pt x="247" y="1040"/>
                  </a:lnTo>
                  <a:cubicBezTo>
                    <a:pt x="247" y="1042"/>
                    <a:pt x="247" y="1042"/>
                    <a:pt x="239" y="1043"/>
                  </a:cubicBezTo>
                  <a:cubicBezTo>
                    <a:pt x="238" y="1043"/>
                    <a:pt x="236" y="1043"/>
                    <a:pt x="235" y="1043"/>
                  </a:cubicBezTo>
                  <a:cubicBezTo>
                    <a:pt x="230" y="1043"/>
                    <a:pt x="231" y="1045"/>
                    <a:pt x="232" y="1046"/>
                  </a:cubicBezTo>
                  <a:cubicBezTo>
                    <a:pt x="232" y="1047"/>
                    <a:pt x="233" y="1048"/>
                    <a:pt x="235" y="1048"/>
                  </a:cubicBezTo>
                  <a:cubicBezTo>
                    <a:pt x="238" y="1048"/>
                    <a:pt x="243" y="1047"/>
                    <a:pt x="248" y="1046"/>
                  </a:cubicBezTo>
                  <a:cubicBezTo>
                    <a:pt x="250" y="1046"/>
                    <a:pt x="251" y="1046"/>
                    <a:pt x="252" y="1046"/>
                  </a:cubicBezTo>
                  <a:cubicBezTo>
                    <a:pt x="256" y="1046"/>
                    <a:pt x="256" y="1049"/>
                    <a:pt x="249" y="1053"/>
                  </a:cubicBezTo>
                  <a:cubicBezTo>
                    <a:pt x="242" y="1058"/>
                    <a:pt x="243" y="1070"/>
                    <a:pt x="252" y="1072"/>
                  </a:cubicBezTo>
                  <a:cubicBezTo>
                    <a:pt x="252" y="1074"/>
                    <a:pt x="253" y="1077"/>
                    <a:pt x="244" y="1078"/>
                  </a:cubicBezTo>
                  <a:cubicBezTo>
                    <a:pt x="236" y="1082"/>
                    <a:pt x="228" y="1088"/>
                    <a:pt x="246" y="1090"/>
                  </a:cubicBezTo>
                  <a:cubicBezTo>
                    <a:pt x="246" y="1092"/>
                    <a:pt x="246" y="1092"/>
                    <a:pt x="237" y="1094"/>
                  </a:cubicBezTo>
                  <a:cubicBezTo>
                    <a:pt x="231" y="1097"/>
                    <a:pt x="225" y="1098"/>
                    <a:pt x="230" y="1098"/>
                  </a:cubicBezTo>
                  <a:cubicBezTo>
                    <a:pt x="232" y="1098"/>
                    <a:pt x="234" y="1098"/>
                    <a:pt x="238" y="1098"/>
                  </a:cubicBezTo>
                  <a:cubicBezTo>
                    <a:pt x="247" y="1101"/>
                    <a:pt x="248" y="1109"/>
                    <a:pt x="240" y="1115"/>
                  </a:cubicBezTo>
                  <a:cubicBezTo>
                    <a:pt x="240" y="1117"/>
                    <a:pt x="241" y="1119"/>
                    <a:pt x="246" y="1119"/>
                  </a:cubicBezTo>
                  <a:cubicBezTo>
                    <a:pt x="247" y="1119"/>
                    <a:pt x="248" y="1118"/>
                    <a:pt x="249" y="1118"/>
                  </a:cubicBezTo>
                  <a:lnTo>
                    <a:pt x="258" y="1117"/>
                  </a:lnTo>
                  <a:lnTo>
                    <a:pt x="258" y="1117"/>
                  </a:lnTo>
                  <a:cubicBezTo>
                    <a:pt x="242" y="1122"/>
                    <a:pt x="242" y="1122"/>
                    <a:pt x="258" y="1122"/>
                  </a:cubicBezTo>
                  <a:cubicBezTo>
                    <a:pt x="260" y="1121"/>
                    <a:pt x="262" y="1121"/>
                    <a:pt x="263" y="1121"/>
                  </a:cubicBezTo>
                  <a:cubicBezTo>
                    <a:pt x="267" y="1121"/>
                    <a:pt x="266" y="1123"/>
                    <a:pt x="260" y="1124"/>
                  </a:cubicBezTo>
                  <a:cubicBezTo>
                    <a:pt x="251" y="1127"/>
                    <a:pt x="252" y="1129"/>
                    <a:pt x="252" y="1129"/>
                  </a:cubicBezTo>
                  <a:cubicBezTo>
                    <a:pt x="257" y="1137"/>
                    <a:pt x="261" y="1145"/>
                    <a:pt x="264" y="1154"/>
                  </a:cubicBezTo>
                  <a:cubicBezTo>
                    <a:pt x="266" y="1172"/>
                    <a:pt x="267" y="1179"/>
                    <a:pt x="274" y="1179"/>
                  </a:cubicBezTo>
                  <a:cubicBezTo>
                    <a:pt x="274" y="1179"/>
                    <a:pt x="275" y="1179"/>
                    <a:pt x="275" y="1179"/>
                  </a:cubicBezTo>
                  <a:cubicBezTo>
                    <a:pt x="284" y="1180"/>
                    <a:pt x="284" y="1180"/>
                    <a:pt x="276" y="1183"/>
                  </a:cubicBezTo>
                  <a:cubicBezTo>
                    <a:pt x="269" y="1187"/>
                    <a:pt x="269" y="1189"/>
                    <a:pt x="269" y="1192"/>
                  </a:cubicBezTo>
                  <a:cubicBezTo>
                    <a:pt x="270" y="1195"/>
                    <a:pt x="270" y="1197"/>
                    <a:pt x="262" y="1198"/>
                  </a:cubicBezTo>
                  <a:cubicBezTo>
                    <a:pt x="270" y="1199"/>
                    <a:pt x="270" y="1199"/>
                    <a:pt x="271" y="1201"/>
                  </a:cubicBezTo>
                  <a:cubicBezTo>
                    <a:pt x="262" y="1202"/>
                    <a:pt x="262" y="1205"/>
                    <a:pt x="271" y="1206"/>
                  </a:cubicBezTo>
                  <a:cubicBezTo>
                    <a:pt x="289" y="1206"/>
                    <a:pt x="289" y="1206"/>
                    <a:pt x="272" y="1208"/>
                  </a:cubicBezTo>
                  <a:cubicBezTo>
                    <a:pt x="264" y="1209"/>
                    <a:pt x="258" y="1215"/>
                    <a:pt x="261" y="1215"/>
                  </a:cubicBezTo>
                  <a:cubicBezTo>
                    <a:pt x="262" y="1215"/>
                    <a:pt x="263" y="1215"/>
                    <a:pt x="264" y="1215"/>
                  </a:cubicBezTo>
                  <a:cubicBezTo>
                    <a:pt x="266" y="1214"/>
                    <a:pt x="267" y="1214"/>
                    <a:pt x="268" y="1214"/>
                  </a:cubicBezTo>
                  <a:cubicBezTo>
                    <a:pt x="273" y="1214"/>
                    <a:pt x="275" y="1217"/>
                    <a:pt x="282" y="1218"/>
                  </a:cubicBezTo>
                  <a:cubicBezTo>
                    <a:pt x="282" y="1220"/>
                    <a:pt x="282" y="1223"/>
                    <a:pt x="274" y="1225"/>
                  </a:cubicBezTo>
                  <a:cubicBezTo>
                    <a:pt x="266" y="1228"/>
                    <a:pt x="276" y="1238"/>
                    <a:pt x="284" y="1239"/>
                  </a:cubicBezTo>
                  <a:cubicBezTo>
                    <a:pt x="286" y="1239"/>
                    <a:pt x="287" y="1239"/>
                    <a:pt x="288" y="1239"/>
                  </a:cubicBezTo>
                  <a:cubicBezTo>
                    <a:pt x="293" y="1239"/>
                    <a:pt x="292" y="1241"/>
                    <a:pt x="285" y="1242"/>
                  </a:cubicBezTo>
                  <a:cubicBezTo>
                    <a:pt x="276" y="1243"/>
                    <a:pt x="276" y="1246"/>
                    <a:pt x="278" y="1248"/>
                  </a:cubicBezTo>
                  <a:cubicBezTo>
                    <a:pt x="286" y="1248"/>
                    <a:pt x="278" y="1251"/>
                    <a:pt x="270" y="1252"/>
                  </a:cubicBezTo>
                  <a:cubicBezTo>
                    <a:pt x="268" y="1252"/>
                    <a:pt x="267" y="1251"/>
                    <a:pt x="266" y="1251"/>
                  </a:cubicBezTo>
                  <a:cubicBezTo>
                    <a:pt x="261" y="1251"/>
                    <a:pt x="261" y="1254"/>
                    <a:pt x="262" y="1258"/>
                  </a:cubicBezTo>
                  <a:cubicBezTo>
                    <a:pt x="271" y="1258"/>
                    <a:pt x="272" y="1269"/>
                    <a:pt x="273" y="1275"/>
                  </a:cubicBezTo>
                  <a:cubicBezTo>
                    <a:pt x="274" y="1287"/>
                    <a:pt x="283" y="1288"/>
                    <a:pt x="301" y="1290"/>
                  </a:cubicBezTo>
                  <a:lnTo>
                    <a:pt x="318" y="1289"/>
                  </a:lnTo>
                  <a:lnTo>
                    <a:pt x="301" y="1292"/>
                  </a:lnTo>
                  <a:cubicBezTo>
                    <a:pt x="293" y="1293"/>
                    <a:pt x="276" y="1299"/>
                    <a:pt x="276" y="1299"/>
                  </a:cubicBezTo>
                  <a:cubicBezTo>
                    <a:pt x="276" y="1300"/>
                    <a:pt x="278" y="1300"/>
                    <a:pt x="280" y="1300"/>
                  </a:cubicBezTo>
                  <a:cubicBezTo>
                    <a:pt x="283" y="1300"/>
                    <a:pt x="288" y="1299"/>
                    <a:pt x="293" y="1298"/>
                  </a:cubicBezTo>
                  <a:cubicBezTo>
                    <a:pt x="295" y="1298"/>
                    <a:pt x="296" y="1297"/>
                    <a:pt x="297" y="1297"/>
                  </a:cubicBezTo>
                  <a:cubicBezTo>
                    <a:pt x="302" y="1297"/>
                    <a:pt x="301" y="1300"/>
                    <a:pt x="294" y="1304"/>
                  </a:cubicBezTo>
                  <a:cubicBezTo>
                    <a:pt x="286" y="1311"/>
                    <a:pt x="288" y="1313"/>
                    <a:pt x="295" y="1315"/>
                  </a:cubicBezTo>
                  <a:cubicBezTo>
                    <a:pt x="297" y="1317"/>
                    <a:pt x="297" y="1319"/>
                    <a:pt x="289" y="1322"/>
                  </a:cubicBezTo>
                  <a:cubicBezTo>
                    <a:pt x="289" y="1324"/>
                    <a:pt x="289" y="1324"/>
                    <a:pt x="291" y="1324"/>
                  </a:cubicBezTo>
                  <a:cubicBezTo>
                    <a:pt x="292" y="1324"/>
                    <a:pt x="294" y="1324"/>
                    <a:pt x="298" y="1324"/>
                  </a:cubicBezTo>
                  <a:cubicBezTo>
                    <a:pt x="299" y="1323"/>
                    <a:pt x="300" y="1323"/>
                    <a:pt x="301" y="1323"/>
                  </a:cubicBezTo>
                  <a:cubicBezTo>
                    <a:pt x="306" y="1323"/>
                    <a:pt x="305" y="1325"/>
                    <a:pt x="298" y="1328"/>
                  </a:cubicBezTo>
                  <a:cubicBezTo>
                    <a:pt x="283" y="1333"/>
                    <a:pt x="283" y="1339"/>
                    <a:pt x="289" y="1339"/>
                  </a:cubicBezTo>
                  <a:cubicBezTo>
                    <a:pt x="290" y="1339"/>
                    <a:pt x="290" y="1339"/>
                    <a:pt x="291" y="1339"/>
                  </a:cubicBezTo>
                  <a:cubicBezTo>
                    <a:pt x="293" y="1339"/>
                    <a:pt x="294" y="1339"/>
                    <a:pt x="295" y="1339"/>
                  </a:cubicBezTo>
                  <a:cubicBezTo>
                    <a:pt x="300" y="1339"/>
                    <a:pt x="300" y="1341"/>
                    <a:pt x="300" y="1343"/>
                  </a:cubicBezTo>
                  <a:cubicBezTo>
                    <a:pt x="301" y="1345"/>
                    <a:pt x="301" y="1347"/>
                    <a:pt x="310" y="1348"/>
                  </a:cubicBezTo>
                  <a:cubicBezTo>
                    <a:pt x="310" y="1350"/>
                    <a:pt x="310" y="1353"/>
                    <a:pt x="310" y="1353"/>
                  </a:cubicBezTo>
                  <a:cubicBezTo>
                    <a:pt x="310" y="1354"/>
                    <a:pt x="309" y="1354"/>
                    <a:pt x="308" y="1354"/>
                  </a:cubicBezTo>
                  <a:cubicBezTo>
                    <a:pt x="305" y="1354"/>
                    <a:pt x="302" y="1353"/>
                    <a:pt x="301" y="1352"/>
                  </a:cubicBezTo>
                  <a:lnTo>
                    <a:pt x="293" y="1356"/>
                  </a:lnTo>
                  <a:cubicBezTo>
                    <a:pt x="294" y="1361"/>
                    <a:pt x="294" y="1363"/>
                    <a:pt x="303" y="1364"/>
                  </a:cubicBezTo>
                  <a:cubicBezTo>
                    <a:pt x="309" y="1364"/>
                    <a:pt x="313" y="1363"/>
                    <a:pt x="315" y="1363"/>
                  </a:cubicBezTo>
                  <a:cubicBezTo>
                    <a:pt x="318" y="1363"/>
                    <a:pt x="314" y="1364"/>
                    <a:pt x="303" y="1366"/>
                  </a:cubicBezTo>
                  <a:cubicBezTo>
                    <a:pt x="295" y="1367"/>
                    <a:pt x="288" y="1372"/>
                    <a:pt x="297" y="1372"/>
                  </a:cubicBezTo>
                  <a:cubicBezTo>
                    <a:pt x="313" y="1372"/>
                    <a:pt x="306" y="1375"/>
                    <a:pt x="297" y="1376"/>
                  </a:cubicBezTo>
                  <a:cubicBezTo>
                    <a:pt x="280" y="1377"/>
                    <a:pt x="280" y="1377"/>
                    <a:pt x="298" y="1384"/>
                  </a:cubicBezTo>
                  <a:cubicBezTo>
                    <a:pt x="299" y="1389"/>
                    <a:pt x="309" y="1396"/>
                    <a:pt x="310" y="1403"/>
                  </a:cubicBezTo>
                  <a:cubicBezTo>
                    <a:pt x="311" y="1412"/>
                    <a:pt x="312" y="1418"/>
                    <a:pt x="304" y="1421"/>
                  </a:cubicBezTo>
                  <a:cubicBezTo>
                    <a:pt x="304" y="1421"/>
                    <a:pt x="303" y="1421"/>
                    <a:pt x="303" y="1421"/>
                  </a:cubicBezTo>
                  <a:lnTo>
                    <a:pt x="303" y="1421"/>
                  </a:lnTo>
                  <a:cubicBezTo>
                    <a:pt x="304" y="1421"/>
                    <a:pt x="304" y="1421"/>
                    <a:pt x="305" y="1421"/>
                  </a:cubicBezTo>
                  <a:cubicBezTo>
                    <a:pt x="312" y="1421"/>
                    <a:pt x="313" y="1424"/>
                    <a:pt x="313" y="1429"/>
                  </a:cubicBezTo>
                  <a:cubicBezTo>
                    <a:pt x="307" y="1438"/>
                    <a:pt x="316" y="1440"/>
                    <a:pt x="325" y="1441"/>
                  </a:cubicBezTo>
                  <a:lnTo>
                    <a:pt x="323" y="1437"/>
                  </a:lnTo>
                  <a:cubicBezTo>
                    <a:pt x="329" y="1436"/>
                    <a:pt x="332" y="1435"/>
                    <a:pt x="335" y="1435"/>
                  </a:cubicBezTo>
                  <a:cubicBezTo>
                    <a:pt x="340" y="1435"/>
                    <a:pt x="338" y="1438"/>
                    <a:pt x="334" y="1442"/>
                  </a:cubicBezTo>
                  <a:cubicBezTo>
                    <a:pt x="334" y="1445"/>
                    <a:pt x="325" y="1446"/>
                    <a:pt x="317" y="1448"/>
                  </a:cubicBezTo>
                  <a:cubicBezTo>
                    <a:pt x="308" y="1449"/>
                    <a:pt x="300" y="1454"/>
                    <a:pt x="301" y="1456"/>
                  </a:cubicBezTo>
                  <a:cubicBezTo>
                    <a:pt x="301" y="1457"/>
                    <a:pt x="301" y="1458"/>
                    <a:pt x="303" y="1458"/>
                  </a:cubicBezTo>
                  <a:cubicBezTo>
                    <a:pt x="304" y="1458"/>
                    <a:pt x="306" y="1458"/>
                    <a:pt x="309" y="1456"/>
                  </a:cubicBezTo>
                  <a:cubicBezTo>
                    <a:pt x="313" y="1455"/>
                    <a:pt x="315" y="1455"/>
                    <a:pt x="316" y="1455"/>
                  </a:cubicBezTo>
                  <a:cubicBezTo>
                    <a:pt x="318" y="1455"/>
                    <a:pt x="318" y="1456"/>
                    <a:pt x="318" y="1457"/>
                  </a:cubicBezTo>
                  <a:cubicBezTo>
                    <a:pt x="319" y="1459"/>
                    <a:pt x="319" y="1462"/>
                    <a:pt x="328" y="1463"/>
                  </a:cubicBezTo>
                  <a:cubicBezTo>
                    <a:pt x="330" y="1462"/>
                    <a:pt x="331" y="1462"/>
                    <a:pt x="332" y="1462"/>
                  </a:cubicBezTo>
                  <a:cubicBezTo>
                    <a:pt x="336" y="1462"/>
                    <a:pt x="337" y="1464"/>
                    <a:pt x="337" y="1466"/>
                  </a:cubicBezTo>
                  <a:cubicBezTo>
                    <a:pt x="329" y="1469"/>
                    <a:pt x="329" y="1474"/>
                    <a:pt x="329" y="1474"/>
                  </a:cubicBezTo>
                  <a:lnTo>
                    <a:pt x="321" y="1476"/>
                  </a:lnTo>
                  <a:cubicBezTo>
                    <a:pt x="316" y="1477"/>
                    <a:pt x="310" y="1478"/>
                    <a:pt x="304" y="1482"/>
                  </a:cubicBezTo>
                  <a:cubicBezTo>
                    <a:pt x="305" y="1482"/>
                    <a:pt x="306" y="1483"/>
                    <a:pt x="307" y="1483"/>
                  </a:cubicBezTo>
                  <a:cubicBezTo>
                    <a:pt x="310" y="1483"/>
                    <a:pt x="313" y="1482"/>
                    <a:pt x="313" y="1482"/>
                  </a:cubicBezTo>
                  <a:cubicBezTo>
                    <a:pt x="313" y="1482"/>
                    <a:pt x="314" y="1482"/>
                    <a:pt x="314" y="1482"/>
                  </a:cubicBezTo>
                  <a:cubicBezTo>
                    <a:pt x="321" y="1482"/>
                    <a:pt x="331" y="1537"/>
                    <a:pt x="332" y="1543"/>
                  </a:cubicBezTo>
                  <a:cubicBezTo>
                    <a:pt x="326" y="1549"/>
                    <a:pt x="326" y="1554"/>
                    <a:pt x="329" y="1554"/>
                  </a:cubicBezTo>
                  <a:cubicBezTo>
                    <a:pt x="330" y="1554"/>
                    <a:pt x="332" y="1553"/>
                    <a:pt x="334" y="1552"/>
                  </a:cubicBezTo>
                  <a:cubicBezTo>
                    <a:pt x="334" y="1552"/>
                    <a:pt x="334" y="1552"/>
                    <a:pt x="335" y="1552"/>
                  </a:cubicBezTo>
                  <a:cubicBezTo>
                    <a:pt x="343" y="1552"/>
                    <a:pt x="344" y="1563"/>
                    <a:pt x="346" y="1577"/>
                  </a:cubicBezTo>
                  <a:cubicBezTo>
                    <a:pt x="349" y="1592"/>
                    <a:pt x="351" y="1603"/>
                    <a:pt x="358" y="1603"/>
                  </a:cubicBezTo>
                  <a:cubicBezTo>
                    <a:pt x="358" y="1603"/>
                    <a:pt x="359" y="1603"/>
                    <a:pt x="359" y="1603"/>
                  </a:cubicBezTo>
                  <a:cubicBezTo>
                    <a:pt x="359" y="1603"/>
                    <a:pt x="359" y="1605"/>
                    <a:pt x="361" y="1611"/>
                  </a:cubicBezTo>
                  <a:cubicBezTo>
                    <a:pt x="362" y="1615"/>
                    <a:pt x="371" y="1619"/>
                    <a:pt x="371" y="1621"/>
                  </a:cubicBezTo>
                  <a:cubicBezTo>
                    <a:pt x="380" y="1621"/>
                    <a:pt x="380" y="1623"/>
                    <a:pt x="372" y="1623"/>
                  </a:cubicBezTo>
                  <a:cubicBezTo>
                    <a:pt x="363" y="1624"/>
                    <a:pt x="355" y="1626"/>
                    <a:pt x="355" y="1629"/>
                  </a:cubicBezTo>
                  <a:cubicBezTo>
                    <a:pt x="355" y="1631"/>
                    <a:pt x="357" y="1631"/>
                    <a:pt x="360" y="1631"/>
                  </a:cubicBezTo>
                  <a:cubicBezTo>
                    <a:pt x="363" y="1631"/>
                    <a:pt x="368" y="1630"/>
                    <a:pt x="373" y="1630"/>
                  </a:cubicBezTo>
                  <a:cubicBezTo>
                    <a:pt x="375" y="1629"/>
                    <a:pt x="376" y="1629"/>
                    <a:pt x="378" y="1629"/>
                  </a:cubicBezTo>
                  <a:cubicBezTo>
                    <a:pt x="381" y="1629"/>
                    <a:pt x="382" y="1631"/>
                    <a:pt x="382" y="1631"/>
                  </a:cubicBezTo>
                  <a:cubicBezTo>
                    <a:pt x="382" y="1633"/>
                    <a:pt x="382" y="1633"/>
                    <a:pt x="373" y="1634"/>
                  </a:cubicBezTo>
                  <a:lnTo>
                    <a:pt x="357" y="1638"/>
                  </a:lnTo>
                  <a:lnTo>
                    <a:pt x="357" y="1640"/>
                  </a:lnTo>
                  <a:cubicBezTo>
                    <a:pt x="359" y="1640"/>
                    <a:pt x="360" y="1640"/>
                    <a:pt x="361" y="1640"/>
                  </a:cubicBezTo>
                  <a:cubicBezTo>
                    <a:pt x="365" y="1640"/>
                    <a:pt x="366" y="1641"/>
                    <a:pt x="366" y="1641"/>
                  </a:cubicBezTo>
                  <a:cubicBezTo>
                    <a:pt x="366" y="1643"/>
                    <a:pt x="366" y="1643"/>
                    <a:pt x="349" y="1647"/>
                  </a:cubicBezTo>
                  <a:cubicBezTo>
                    <a:pt x="335" y="1649"/>
                    <a:pt x="334" y="1651"/>
                    <a:pt x="343" y="1651"/>
                  </a:cubicBezTo>
                  <a:cubicBezTo>
                    <a:pt x="345" y="1651"/>
                    <a:pt x="347" y="1651"/>
                    <a:pt x="350" y="1651"/>
                  </a:cubicBezTo>
                  <a:lnTo>
                    <a:pt x="359" y="1654"/>
                  </a:lnTo>
                  <a:cubicBezTo>
                    <a:pt x="343" y="1660"/>
                    <a:pt x="361" y="1661"/>
                    <a:pt x="369" y="1661"/>
                  </a:cubicBezTo>
                  <a:cubicBezTo>
                    <a:pt x="355" y="1666"/>
                    <a:pt x="354" y="1669"/>
                    <a:pt x="365" y="1669"/>
                  </a:cubicBezTo>
                  <a:cubicBezTo>
                    <a:pt x="367" y="1669"/>
                    <a:pt x="368" y="1669"/>
                    <a:pt x="371" y="1669"/>
                  </a:cubicBezTo>
                  <a:cubicBezTo>
                    <a:pt x="373" y="1668"/>
                    <a:pt x="374" y="1668"/>
                    <a:pt x="375" y="1668"/>
                  </a:cubicBezTo>
                  <a:cubicBezTo>
                    <a:pt x="378" y="1668"/>
                    <a:pt x="377" y="1670"/>
                    <a:pt x="372" y="1674"/>
                  </a:cubicBezTo>
                  <a:cubicBezTo>
                    <a:pt x="364" y="1677"/>
                    <a:pt x="364" y="1679"/>
                    <a:pt x="365" y="1685"/>
                  </a:cubicBezTo>
                  <a:cubicBezTo>
                    <a:pt x="373" y="1685"/>
                    <a:pt x="376" y="1702"/>
                    <a:pt x="380" y="1720"/>
                  </a:cubicBezTo>
                  <a:cubicBezTo>
                    <a:pt x="383" y="1739"/>
                    <a:pt x="385" y="1753"/>
                    <a:pt x="392" y="1753"/>
                  </a:cubicBezTo>
                  <a:cubicBezTo>
                    <a:pt x="393" y="1753"/>
                    <a:pt x="394" y="1753"/>
                    <a:pt x="394" y="1753"/>
                  </a:cubicBezTo>
                  <a:lnTo>
                    <a:pt x="394" y="1753"/>
                  </a:lnTo>
                  <a:cubicBezTo>
                    <a:pt x="394" y="1755"/>
                    <a:pt x="394" y="1755"/>
                    <a:pt x="386" y="1760"/>
                  </a:cubicBezTo>
                  <a:cubicBezTo>
                    <a:pt x="380" y="1761"/>
                    <a:pt x="379" y="1762"/>
                    <a:pt x="387" y="1762"/>
                  </a:cubicBezTo>
                  <a:cubicBezTo>
                    <a:pt x="389" y="1762"/>
                    <a:pt x="392" y="1762"/>
                    <a:pt x="395" y="1762"/>
                  </a:cubicBezTo>
                  <a:cubicBezTo>
                    <a:pt x="398" y="1762"/>
                    <a:pt x="400" y="1763"/>
                    <a:pt x="401" y="1763"/>
                  </a:cubicBezTo>
                  <a:cubicBezTo>
                    <a:pt x="403" y="1763"/>
                    <a:pt x="405" y="1762"/>
                    <a:pt x="405" y="1762"/>
                  </a:cubicBezTo>
                  <a:cubicBezTo>
                    <a:pt x="406" y="1762"/>
                    <a:pt x="404" y="1763"/>
                    <a:pt x="396" y="1764"/>
                  </a:cubicBezTo>
                  <a:cubicBezTo>
                    <a:pt x="387" y="1767"/>
                    <a:pt x="389" y="1771"/>
                    <a:pt x="390" y="1780"/>
                  </a:cubicBezTo>
                  <a:cubicBezTo>
                    <a:pt x="391" y="1787"/>
                    <a:pt x="393" y="1795"/>
                    <a:pt x="399" y="1795"/>
                  </a:cubicBezTo>
                  <a:cubicBezTo>
                    <a:pt x="399" y="1795"/>
                    <a:pt x="400" y="1795"/>
                    <a:pt x="401" y="1795"/>
                  </a:cubicBezTo>
                  <a:cubicBezTo>
                    <a:pt x="411" y="1798"/>
                    <a:pt x="411" y="1798"/>
                    <a:pt x="402" y="1798"/>
                  </a:cubicBezTo>
                  <a:cubicBezTo>
                    <a:pt x="384" y="1798"/>
                    <a:pt x="378" y="1812"/>
                    <a:pt x="396" y="1816"/>
                  </a:cubicBezTo>
                  <a:cubicBezTo>
                    <a:pt x="396" y="1818"/>
                    <a:pt x="398" y="1820"/>
                    <a:pt x="389" y="1822"/>
                  </a:cubicBezTo>
                  <a:cubicBezTo>
                    <a:pt x="390" y="1824"/>
                    <a:pt x="390" y="1826"/>
                    <a:pt x="399" y="1832"/>
                  </a:cubicBezTo>
                  <a:cubicBezTo>
                    <a:pt x="400" y="1834"/>
                    <a:pt x="401" y="1844"/>
                    <a:pt x="402" y="1849"/>
                  </a:cubicBezTo>
                  <a:cubicBezTo>
                    <a:pt x="403" y="1853"/>
                    <a:pt x="412" y="1855"/>
                    <a:pt x="412" y="1855"/>
                  </a:cubicBezTo>
                  <a:cubicBezTo>
                    <a:pt x="412" y="1858"/>
                    <a:pt x="413" y="1860"/>
                    <a:pt x="413" y="1860"/>
                  </a:cubicBezTo>
                  <a:cubicBezTo>
                    <a:pt x="413" y="1860"/>
                    <a:pt x="412" y="1859"/>
                    <a:pt x="412" y="1859"/>
                  </a:cubicBezTo>
                  <a:cubicBezTo>
                    <a:pt x="404" y="1860"/>
                    <a:pt x="407" y="1871"/>
                    <a:pt x="409" y="1888"/>
                  </a:cubicBezTo>
                  <a:cubicBezTo>
                    <a:pt x="412" y="1903"/>
                    <a:pt x="414" y="1918"/>
                    <a:pt x="407" y="1923"/>
                  </a:cubicBezTo>
                  <a:cubicBezTo>
                    <a:pt x="407" y="1923"/>
                    <a:pt x="408" y="1925"/>
                    <a:pt x="417" y="1925"/>
                  </a:cubicBezTo>
                  <a:cubicBezTo>
                    <a:pt x="419" y="1925"/>
                    <a:pt x="422" y="1925"/>
                    <a:pt x="424" y="1925"/>
                  </a:cubicBezTo>
                  <a:cubicBezTo>
                    <a:pt x="433" y="1925"/>
                    <a:pt x="432" y="1927"/>
                    <a:pt x="426" y="1930"/>
                  </a:cubicBezTo>
                  <a:cubicBezTo>
                    <a:pt x="411" y="1936"/>
                    <a:pt x="411" y="1944"/>
                    <a:pt x="426" y="1944"/>
                  </a:cubicBezTo>
                  <a:cubicBezTo>
                    <a:pt x="427" y="1944"/>
                    <a:pt x="428" y="1944"/>
                    <a:pt x="429" y="1944"/>
                  </a:cubicBezTo>
                  <a:lnTo>
                    <a:pt x="429" y="1944"/>
                  </a:lnTo>
                  <a:lnTo>
                    <a:pt x="420" y="1946"/>
                  </a:lnTo>
                  <a:cubicBezTo>
                    <a:pt x="406" y="1951"/>
                    <a:pt x="412" y="1956"/>
                    <a:pt x="426" y="1956"/>
                  </a:cubicBezTo>
                  <a:cubicBezTo>
                    <a:pt x="427" y="1956"/>
                    <a:pt x="429" y="1956"/>
                    <a:pt x="430" y="1956"/>
                  </a:cubicBezTo>
                  <a:lnTo>
                    <a:pt x="430" y="1956"/>
                  </a:lnTo>
                  <a:cubicBezTo>
                    <a:pt x="422" y="1960"/>
                    <a:pt x="414" y="1964"/>
                    <a:pt x="423" y="1964"/>
                  </a:cubicBezTo>
                  <a:cubicBezTo>
                    <a:pt x="424" y="1966"/>
                    <a:pt x="424" y="1966"/>
                    <a:pt x="408" y="1971"/>
                  </a:cubicBezTo>
                  <a:cubicBezTo>
                    <a:pt x="399" y="1972"/>
                    <a:pt x="391" y="1974"/>
                    <a:pt x="391" y="1976"/>
                  </a:cubicBezTo>
                  <a:cubicBezTo>
                    <a:pt x="391" y="1977"/>
                    <a:pt x="392" y="1977"/>
                    <a:pt x="394" y="1977"/>
                  </a:cubicBezTo>
                  <a:cubicBezTo>
                    <a:pt x="397" y="1977"/>
                    <a:pt x="402" y="1976"/>
                    <a:pt x="408" y="1975"/>
                  </a:cubicBezTo>
                  <a:cubicBezTo>
                    <a:pt x="408" y="1975"/>
                    <a:pt x="409" y="1978"/>
                    <a:pt x="409" y="1980"/>
                  </a:cubicBezTo>
                  <a:cubicBezTo>
                    <a:pt x="409" y="1980"/>
                    <a:pt x="409" y="1981"/>
                    <a:pt x="412" y="1981"/>
                  </a:cubicBezTo>
                  <a:cubicBezTo>
                    <a:pt x="413" y="1981"/>
                    <a:pt x="415" y="1981"/>
                    <a:pt x="418" y="1980"/>
                  </a:cubicBezTo>
                  <a:cubicBezTo>
                    <a:pt x="419" y="1980"/>
                    <a:pt x="420" y="1979"/>
                    <a:pt x="421" y="1979"/>
                  </a:cubicBezTo>
                  <a:cubicBezTo>
                    <a:pt x="426" y="1979"/>
                    <a:pt x="427" y="1981"/>
                    <a:pt x="427" y="1983"/>
                  </a:cubicBezTo>
                  <a:cubicBezTo>
                    <a:pt x="423" y="1984"/>
                    <a:pt x="423" y="1985"/>
                    <a:pt x="424" y="1985"/>
                  </a:cubicBezTo>
                  <a:cubicBezTo>
                    <a:pt x="426" y="1985"/>
                    <a:pt x="431" y="1984"/>
                    <a:pt x="436" y="1981"/>
                  </a:cubicBezTo>
                  <a:cubicBezTo>
                    <a:pt x="441" y="1980"/>
                    <a:pt x="447" y="1979"/>
                    <a:pt x="450" y="1979"/>
                  </a:cubicBezTo>
                  <a:cubicBezTo>
                    <a:pt x="452" y="1979"/>
                    <a:pt x="452" y="1979"/>
                    <a:pt x="452" y="1980"/>
                  </a:cubicBezTo>
                  <a:lnTo>
                    <a:pt x="469" y="1976"/>
                  </a:lnTo>
                  <a:cubicBezTo>
                    <a:pt x="481" y="1975"/>
                    <a:pt x="492" y="1972"/>
                    <a:pt x="502" y="1965"/>
                  </a:cubicBezTo>
                  <a:cubicBezTo>
                    <a:pt x="508" y="1956"/>
                    <a:pt x="513" y="1948"/>
                    <a:pt x="504" y="1948"/>
                  </a:cubicBezTo>
                  <a:cubicBezTo>
                    <a:pt x="503" y="1948"/>
                    <a:pt x="501" y="1948"/>
                    <a:pt x="498" y="1948"/>
                  </a:cubicBezTo>
                  <a:cubicBezTo>
                    <a:pt x="498" y="1948"/>
                    <a:pt x="490" y="1948"/>
                    <a:pt x="490" y="1946"/>
                  </a:cubicBezTo>
                  <a:cubicBezTo>
                    <a:pt x="488" y="1944"/>
                    <a:pt x="496" y="1939"/>
                    <a:pt x="496" y="1939"/>
                  </a:cubicBezTo>
                  <a:cubicBezTo>
                    <a:pt x="505" y="1937"/>
                    <a:pt x="503" y="1928"/>
                    <a:pt x="501" y="1917"/>
                  </a:cubicBezTo>
                  <a:cubicBezTo>
                    <a:pt x="498" y="1902"/>
                    <a:pt x="497" y="1896"/>
                    <a:pt x="505" y="1892"/>
                  </a:cubicBezTo>
                  <a:cubicBezTo>
                    <a:pt x="513" y="1888"/>
                    <a:pt x="513" y="1886"/>
                    <a:pt x="513" y="1886"/>
                  </a:cubicBezTo>
                  <a:lnTo>
                    <a:pt x="513" y="1886"/>
                  </a:lnTo>
                  <a:cubicBezTo>
                    <a:pt x="513" y="1886"/>
                    <a:pt x="512" y="1886"/>
                    <a:pt x="512" y="1886"/>
                  </a:cubicBezTo>
                  <a:cubicBezTo>
                    <a:pt x="504" y="1886"/>
                    <a:pt x="502" y="1873"/>
                    <a:pt x="498" y="1858"/>
                  </a:cubicBezTo>
                  <a:cubicBezTo>
                    <a:pt x="496" y="1841"/>
                    <a:pt x="493" y="1826"/>
                    <a:pt x="486" y="1826"/>
                  </a:cubicBezTo>
                  <a:cubicBezTo>
                    <a:pt x="486" y="1826"/>
                    <a:pt x="485" y="1826"/>
                    <a:pt x="485" y="1826"/>
                  </a:cubicBezTo>
                  <a:cubicBezTo>
                    <a:pt x="484" y="1824"/>
                    <a:pt x="484" y="1822"/>
                    <a:pt x="484" y="1822"/>
                  </a:cubicBezTo>
                  <a:cubicBezTo>
                    <a:pt x="492" y="1820"/>
                    <a:pt x="492" y="1815"/>
                    <a:pt x="491" y="1810"/>
                  </a:cubicBezTo>
                  <a:cubicBezTo>
                    <a:pt x="482" y="1808"/>
                    <a:pt x="481" y="1803"/>
                    <a:pt x="481" y="1803"/>
                  </a:cubicBezTo>
                  <a:cubicBezTo>
                    <a:pt x="490" y="1801"/>
                    <a:pt x="488" y="1799"/>
                    <a:pt x="487" y="1795"/>
                  </a:cubicBezTo>
                  <a:cubicBezTo>
                    <a:pt x="487" y="1791"/>
                    <a:pt x="487" y="1789"/>
                    <a:pt x="482" y="1789"/>
                  </a:cubicBezTo>
                  <a:cubicBezTo>
                    <a:pt x="481" y="1789"/>
                    <a:pt x="480" y="1789"/>
                    <a:pt x="478" y="1789"/>
                  </a:cubicBezTo>
                  <a:cubicBezTo>
                    <a:pt x="476" y="1780"/>
                    <a:pt x="477" y="1770"/>
                    <a:pt x="482" y="1762"/>
                  </a:cubicBezTo>
                  <a:cubicBezTo>
                    <a:pt x="490" y="1758"/>
                    <a:pt x="481" y="1758"/>
                    <a:pt x="473" y="1757"/>
                  </a:cubicBezTo>
                  <a:cubicBezTo>
                    <a:pt x="469" y="1757"/>
                    <a:pt x="466" y="1758"/>
                    <a:pt x="463" y="1758"/>
                  </a:cubicBezTo>
                  <a:cubicBezTo>
                    <a:pt x="458" y="1758"/>
                    <a:pt x="455" y="1757"/>
                    <a:pt x="455" y="1755"/>
                  </a:cubicBezTo>
                  <a:lnTo>
                    <a:pt x="472" y="1752"/>
                  </a:lnTo>
                  <a:cubicBezTo>
                    <a:pt x="474" y="1752"/>
                    <a:pt x="476" y="1753"/>
                    <a:pt x="478" y="1753"/>
                  </a:cubicBezTo>
                  <a:cubicBezTo>
                    <a:pt x="480" y="1753"/>
                    <a:pt x="480" y="1751"/>
                    <a:pt x="479" y="1748"/>
                  </a:cubicBezTo>
                  <a:lnTo>
                    <a:pt x="478" y="1743"/>
                  </a:lnTo>
                  <a:cubicBezTo>
                    <a:pt x="478" y="1743"/>
                    <a:pt x="477" y="1743"/>
                    <a:pt x="477" y="1743"/>
                  </a:cubicBezTo>
                  <a:cubicBezTo>
                    <a:pt x="470" y="1743"/>
                    <a:pt x="468" y="1732"/>
                    <a:pt x="465" y="1717"/>
                  </a:cubicBezTo>
                  <a:cubicBezTo>
                    <a:pt x="462" y="1699"/>
                    <a:pt x="461" y="1691"/>
                    <a:pt x="455" y="1691"/>
                  </a:cubicBezTo>
                  <a:cubicBezTo>
                    <a:pt x="454" y="1691"/>
                    <a:pt x="453" y="1691"/>
                    <a:pt x="452" y="1691"/>
                  </a:cubicBezTo>
                  <a:cubicBezTo>
                    <a:pt x="451" y="1692"/>
                    <a:pt x="450" y="1692"/>
                    <a:pt x="449" y="1692"/>
                  </a:cubicBezTo>
                  <a:cubicBezTo>
                    <a:pt x="444" y="1692"/>
                    <a:pt x="445" y="1689"/>
                    <a:pt x="450" y="1681"/>
                  </a:cubicBezTo>
                  <a:cubicBezTo>
                    <a:pt x="473" y="1662"/>
                    <a:pt x="473" y="1662"/>
                    <a:pt x="465" y="1662"/>
                  </a:cubicBezTo>
                  <a:cubicBezTo>
                    <a:pt x="465" y="1665"/>
                    <a:pt x="457" y="1666"/>
                    <a:pt x="448" y="1668"/>
                  </a:cubicBezTo>
                  <a:cubicBezTo>
                    <a:pt x="443" y="1669"/>
                    <a:pt x="439" y="1670"/>
                    <a:pt x="437" y="1670"/>
                  </a:cubicBezTo>
                  <a:cubicBezTo>
                    <a:pt x="433" y="1670"/>
                    <a:pt x="436" y="1667"/>
                    <a:pt x="447" y="1663"/>
                  </a:cubicBezTo>
                  <a:cubicBezTo>
                    <a:pt x="463" y="1660"/>
                    <a:pt x="451" y="1628"/>
                    <a:pt x="433" y="1628"/>
                  </a:cubicBezTo>
                  <a:cubicBezTo>
                    <a:pt x="433" y="1628"/>
                    <a:pt x="433" y="1628"/>
                    <a:pt x="432" y="1628"/>
                  </a:cubicBezTo>
                  <a:lnTo>
                    <a:pt x="441" y="1626"/>
                  </a:lnTo>
                  <a:cubicBezTo>
                    <a:pt x="449" y="1624"/>
                    <a:pt x="449" y="1622"/>
                    <a:pt x="447" y="1613"/>
                  </a:cubicBezTo>
                  <a:lnTo>
                    <a:pt x="446" y="1605"/>
                  </a:lnTo>
                  <a:cubicBezTo>
                    <a:pt x="444" y="1605"/>
                    <a:pt x="443" y="1606"/>
                    <a:pt x="441" y="1606"/>
                  </a:cubicBezTo>
                  <a:cubicBezTo>
                    <a:pt x="430" y="1606"/>
                    <a:pt x="436" y="1594"/>
                    <a:pt x="444" y="1592"/>
                  </a:cubicBezTo>
                  <a:cubicBezTo>
                    <a:pt x="451" y="1588"/>
                    <a:pt x="451" y="1588"/>
                    <a:pt x="451" y="1583"/>
                  </a:cubicBezTo>
                  <a:cubicBezTo>
                    <a:pt x="433" y="1579"/>
                    <a:pt x="440" y="1566"/>
                    <a:pt x="448" y="1565"/>
                  </a:cubicBezTo>
                  <a:cubicBezTo>
                    <a:pt x="448" y="1565"/>
                    <a:pt x="448" y="1562"/>
                    <a:pt x="447" y="1560"/>
                  </a:cubicBezTo>
                  <a:cubicBezTo>
                    <a:pt x="438" y="1559"/>
                    <a:pt x="438" y="1555"/>
                    <a:pt x="437" y="1552"/>
                  </a:cubicBezTo>
                  <a:cubicBezTo>
                    <a:pt x="436" y="1548"/>
                    <a:pt x="436" y="1545"/>
                    <a:pt x="433" y="1545"/>
                  </a:cubicBezTo>
                  <a:cubicBezTo>
                    <a:pt x="432" y="1545"/>
                    <a:pt x="430" y="1546"/>
                    <a:pt x="428" y="1547"/>
                  </a:cubicBezTo>
                  <a:cubicBezTo>
                    <a:pt x="422" y="1548"/>
                    <a:pt x="416" y="1549"/>
                    <a:pt x="413" y="1549"/>
                  </a:cubicBezTo>
                  <a:cubicBezTo>
                    <a:pt x="412" y="1549"/>
                    <a:pt x="411" y="1549"/>
                    <a:pt x="411" y="1548"/>
                  </a:cubicBezTo>
                  <a:lnTo>
                    <a:pt x="419" y="1546"/>
                  </a:lnTo>
                  <a:cubicBezTo>
                    <a:pt x="428" y="1545"/>
                    <a:pt x="427" y="1538"/>
                    <a:pt x="424" y="1528"/>
                  </a:cubicBezTo>
                  <a:cubicBezTo>
                    <a:pt x="423" y="1516"/>
                    <a:pt x="422" y="1512"/>
                    <a:pt x="430" y="1508"/>
                  </a:cubicBezTo>
                  <a:lnTo>
                    <a:pt x="421" y="1508"/>
                  </a:lnTo>
                  <a:cubicBezTo>
                    <a:pt x="412" y="1506"/>
                    <a:pt x="412" y="1504"/>
                    <a:pt x="420" y="1503"/>
                  </a:cubicBezTo>
                  <a:cubicBezTo>
                    <a:pt x="429" y="1499"/>
                    <a:pt x="427" y="1490"/>
                    <a:pt x="418" y="1486"/>
                  </a:cubicBezTo>
                  <a:cubicBezTo>
                    <a:pt x="418" y="1484"/>
                    <a:pt x="417" y="1482"/>
                    <a:pt x="417" y="1482"/>
                  </a:cubicBezTo>
                  <a:cubicBezTo>
                    <a:pt x="432" y="1477"/>
                    <a:pt x="432" y="1470"/>
                    <a:pt x="419" y="1470"/>
                  </a:cubicBezTo>
                  <a:cubicBezTo>
                    <a:pt x="418" y="1470"/>
                    <a:pt x="417" y="1470"/>
                    <a:pt x="415" y="1470"/>
                  </a:cubicBezTo>
                  <a:cubicBezTo>
                    <a:pt x="423" y="1468"/>
                    <a:pt x="423" y="1466"/>
                    <a:pt x="422" y="1464"/>
                  </a:cubicBezTo>
                  <a:cubicBezTo>
                    <a:pt x="413" y="1460"/>
                    <a:pt x="412" y="1451"/>
                    <a:pt x="421" y="1450"/>
                  </a:cubicBezTo>
                  <a:lnTo>
                    <a:pt x="420" y="1448"/>
                  </a:lnTo>
                  <a:cubicBezTo>
                    <a:pt x="411" y="1447"/>
                    <a:pt x="411" y="1445"/>
                    <a:pt x="411" y="1442"/>
                  </a:cubicBezTo>
                  <a:cubicBezTo>
                    <a:pt x="410" y="1440"/>
                    <a:pt x="410" y="1438"/>
                    <a:pt x="401" y="1437"/>
                  </a:cubicBezTo>
                  <a:cubicBezTo>
                    <a:pt x="392" y="1436"/>
                    <a:pt x="392" y="1433"/>
                    <a:pt x="392" y="1433"/>
                  </a:cubicBezTo>
                  <a:cubicBezTo>
                    <a:pt x="392" y="1432"/>
                    <a:pt x="394" y="1432"/>
                    <a:pt x="397" y="1432"/>
                  </a:cubicBezTo>
                  <a:cubicBezTo>
                    <a:pt x="401" y="1432"/>
                    <a:pt x="405" y="1432"/>
                    <a:pt x="409" y="1432"/>
                  </a:cubicBezTo>
                  <a:cubicBezTo>
                    <a:pt x="411" y="1433"/>
                    <a:pt x="412" y="1433"/>
                    <a:pt x="413" y="1433"/>
                  </a:cubicBezTo>
                  <a:cubicBezTo>
                    <a:pt x="418" y="1433"/>
                    <a:pt x="414" y="1428"/>
                    <a:pt x="400" y="1426"/>
                  </a:cubicBezTo>
                  <a:cubicBezTo>
                    <a:pt x="388" y="1423"/>
                    <a:pt x="384" y="1422"/>
                    <a:pt x="387" y="1422"/>
                  </a:cubicBezTo>
                  <a:cubicBezTo>
                    <a:pt x="389" y="1422"/>
                    <a:pt x="393" y="1422"/>
                    <a:pt x="399" y="1422"/>
                  </a:cubicBezTo>
                  <a:cubicBezTo>
                    <a:pt x="403" y="1423"/>
                    <a:pt x="408" y="1423"/>
                    <a:pt x="410" y="1423"/>
                  </a:cubicBezTo>
                  <a:cubicBezTo>
                    <a:pt x="412" y="1423"/>
                    <a:pt x="412" y="1423"/>
                    <a:pt x="408" y="1421"/>
                  </a:cubicBezTo>
                  <a:cubicBezTo>
                    <a:pt x="408" y="1421"/>
                    <a:pt x="407" y="1418"/>
                    <a:pt x="401" y="1418"/>
                  </a:cubicBezTo>
                  <a:cubicBezTo>
                    <a:pt x="400" y="1418"/>
                    <a:pt x="400" y="1418"/>
                    <a:pt x="399" y="1418"/>
                  </a:cubicBezTo>
                  <a:lnTo>
                    <a:pt x="398" y="1411"/>
                  </a:lnTo>
                  <a:cubicBezTo>
                    <a:pt x="404" y="1405"/>
                    <a:pt x="404" y="1402"/>
                    <a:pt x="404" y="1400"/>
                  </a:cubicBezTo>
                  <a:cubicBezTo>
                    <a:pt x="395" y="1400"/>
                    <a:pt x="395" y="1400"/>
                    <a:pt x="403" y="1395"/>
                  </a:cubicBezTo>
                  <a:cubicBezTo>
                    <a:pt x="409" y="1395"/>
                    <a:pt x="410" y="1394"/>
                    <a:pt x="407" y="1394"/>
                  </a:cubicBezTo>
                  <a:cubicBezTo>
                    <a:pt x="405" y="1394"/>
                    <a:pt x="401" y="1394"/>
                    <a:pt x="394" y="1395"/>
                  </a:cubicBezTo>
                  <a:cubicBezTo>
                    <a:pt x="386" y="1394"/>
                    <a:pt x="385" y="1392"/>
                    <a:pt x="393" y="1387"/>
                  </a:cubicBezTo>
                  <a:cubicBezTo>
                    <a:pt x="406" y="1386"/>
                    <a:pt x="409" y="1383"/>
                    <a:pt x="406" y="1383"/>
                  </a:cubicBezTo>
                  <a:cubicBezTo>
                    <a:pt x="405" y="1383"/>
                    <a:pt x="404" y="1384"/>
                    <a:pt x="402" y="1384"/>
                  </a:cubicBezTo>
                  <a:cubicBezTo>
                    <a:pt x="393" y="1383"/>
                    <a:pt x="392" y="1381"/>
                    <a:pt x="392" y="1381"/>
                  </a:cubicBezTo>
                  <a:cubicBezTo>
                    <a:pt x="401" y="1380"/>
                    <a:pt x="398" y="1358"/>
                    <a:pt x="394" y="1337"/>
                  </a:cubicBezTo>
                  <a:cubicBezTo>
                    <a:pt x="394" y="1336"/>
                    <a:pt x="391" y="1335"/>
                    <a:pt x="387" y="1335"/>
                  </a:cubicBezTo>
                  <a:cubicBezTo>
                    <a:pt x="384" y="1335"/>
                    <a:pt x="380" y="1335"/>
                    <a:pt x="376" y="1336"/>
                  </a:cubicBezTo>
                  <a:cubicBezTo>
                    <a:pt x="370" y="1337"/>
                    <a:pt x="368" y="1338"/>
                    <a:pt x="367" y="1338"/>
                  </a:cubicBezTo>
                  <a:cubicBezTo>
                    <a:pt x="366" y="1338"/>
                    <a:pt x="371" y="1336"/>
                    <a:pt x="376" y="1334"/>
                  </a:cubicBezTo>
                  <a:cubicBezTo>
                    <a:pt x="392" y="1329"/>
                    <a:pt x="398" y="1326"/>
                    <a:pt x="393" y="1326"/>
                  </a:cubicBezTo>
                  <a:cubicBezTo>
                    <a:pt x="390" y="1326"/>
                    <a:pt x="384" y="1327"/>
                    <a:pt x="375" y="1329"/>
                  </a:cubicBezTo>
                  <a:cubicBezTo>
                    <a:pt x="368" y="1331"/>
                    <a:pt x="364" y="1332"/>
                    <a:pt x="363" y="1332"/>
                  </a:cubicBezTo>
                  <a:cubicBezTo>
                    <a:pt x="363" y="1332"/>
                    <a:pt x="366" y="1331"/>
                    <a:pt x="375" y="1327"/>
                  </a:cubicBezTo>
                  <a:cubicBezTo>
                    <a:pt x="383" y="1322"/>
                    <a:pt x="383" y="1322"/>
                    <a:pt x="375" y="1321"/>
                  </a:cubicBezTo>
                  <a:cubicBezTo>
                    <a:pt x="372" y="1322"/>
                    <a:pt x="371" y="1322"/>
                    <a:pt x="369" y="1322"/>
                  </a:cubicBezTo>
                  <a:cubicBezTo>
                    <a:pt x="367" y="1322"/>
                    <a:pt x="368" y="1321"/>
                    <a:pt x="374" y="1319"/>
                  </a:cubicBezTo>
                  <a:cubicBezTo>
                    <a:pt x="380" y="1316"/>
                    <a:pt x="387" y="1313"/>
                    <a:pt x="385" y="1313"/>
                  </a:cubicBezTo>
                  <a:cubicBezTo>
                    <a:pt x="385" y="1313"/>
                    <a:pt x="384" y="1313"/>
                    <a:pt x="382" y="1313"/>
                  </a:cubicBezTo>
                  <a:cubicBezTo>
                    <a:pt x="382" y="1313"/>
                    <a:pt x="382" y="1311"/>
                    <a:pt x="390" y="1307"/>
                  </a:cubicBezTo>
                  <a:cubicBezTo>
                    <a:pt x="398" y="1303"/>
                    <a:pt x="389" y="1302"/>
                    <a:pt x="380" y="1301"/>
                  </a:cubicBezTo>
                  <a:cubicBezTo>
                    <a:pt x="363" y="1298"/>
                    <a:pt x="362" y="1295"/>
                    <a:pt x="378" y="1294"/>
                  </a:cubicBezTo>
                  <a:cubicBezTo>
                    <a:pt x="396" y="1294"/>
                    <a:pt x="386" y="1284"/>
                    <a:pt x="368" y="1284"/>
                  </a:cubicBezTo>
                  <a:cubicBezTo>
                    <a:pt x="361" y="1285"/>
                    <a:pt x="357" y="1285"/>
                    <a:pt x="356" y="1285"/>
                  </a:cubicBezTo>
                  <a:cubicBezTo>
                    <a:pt x="353" y="1285"/>
                    <a:pt x="355" y="1284"/>
                    <a:pt x="361" y="1283"/>
                  </a:cubicBezTo>
                  <a:cubicBezTo>
                    <a:pt x="368" y="1282"/>
                    <a:pt x="368" y="1280"/>
                    <a:pt x="368" y="1280"/>
                  </a:cubicBezTo>
                  <a:cubicBezTo>
                    <a:pt x="367" y="1278"/>
                    <a:pt x="367" y="1275"/>
                    <a:pt x="376" y="1273"/>
                  </a:cubicBezTo>
                  <a:cubicBezTo>
                    <a:pt x="376" y="1273"/>
                    <a:pt x="375" y="1271"/>
                    <a:pt x="366" y="1269"/>
                  </a:cubicBezTo>
                  <a:cubicBezTo>
                    <a:pt x="349" y="1266"/>
                    <a:pt x="356" y="1258"/>
                    <a:pt x="373" y="1253"/>
                  </a:cubicBezTo>
                  <a:lnTo>
                    <a:pt x="364" y="1249"/>
                  </a:lnTo>
                  <a:cubicBezTo>
                    <a:pt x="359" y="1250"/>
                    <a:pt x="356" y="1250"/>
                    <a:pt x="353" y="1250"/>
                  </a:cubicBezTo>
                  <a:cubicBezTo>
                    <a:pt x="344" y="1250"/>
                    <a:pt x="342" y="1249"/>
                    <a:pt x="355" y="1246"/>
                  </a:cubicBezTo>
                  <a:lnTo>
                    <a:pt x="363" y="1245"/>
                  </a:lnTo>
                  <a:cubicBezTo>
                    <a:pt x="346" y="1245"/>
                    <a:pt x="353" y="1235"/>
                    <a:pt x="369" y="1232"/>
                  </a:cubicBezTo>
                  <a:cubicBezTo>
                    <a:pt x="377" y="1230"/>
                    <a:pt x="377" y="1230"/>
                    <a:pt x="377" y="1228"/>
                  </a:cubicBezTo>
                  <a:lnTo>
                    <a:pt x="377" y="1228"/>
                  </a:lnTo>
                  <a:lnTo>
                    <a:pt x="369" y="1229"/>
                  </a:lnTo>
                  <a:cubicBezTo>
                    <a:pt x="363" y="1230"/>
                    <a:pt x="358" y="1231"/>
                    <a:pt x="354" y="1231"/>
                  </a:cubicBezTo>
                  <a:cubicBezTo>
                    <a:pt x="353" y="1231"/>
                    <a:pt x="352" y="1231"/>
                    <a:pt x="352" y="1230"/>
                  </a:cubicBezTo>
                  <a:cubicBezTo>
                    <a:pt x="352" y="1227"/>
                    <a:pt x="352" y="1225"/>
                    <a:pt x="359" y="1224"/>
                  </a:cubicBezTo>
                  <a:cubicBezTo>
                    <a:pt x="366" y="1221"/>
                    <a:pt x="373" y="1217"/>
                    <a:pt x="371" y="1217"/>
                  </a:cubicBezTo>
                  <a:cubicBezTo>
                    <a:pt x="370" y="1217"/>
                    <a:pt x="369" y="1218"/>
                    <a:pt x="367" y="1218"/>
                  </a:cubicBezTo>
                  <a:cubicBezTo>
                    <a:pt x="367" y="1218"/>
                    <a:pt x="367" y="1216"/>
                    <a:pt x="375" y="1211"/>
                  </a:cubicBezTo>
                  <a:cubicBezTo>
                    <a:pt x="375" y="1209"/>
                    <a:pt x="374" y="1207"/>
                    <a:pt x="374" y="1202"/>
                  </a:cubicBezTo>
                  <a:cubicBezTo>
                    <a:pt x="365" y="1201"/>
                    <a:pt x="364" y="1197"/>
                    <a:pt x="373" y="1196"/>
                  </a:cubicBezTo>
                  <a:cubicBezTo>
                    <a:pt x="373" y="1196"/>
                    <a:pt x="372" y="1190"/>
                    <a:pt x="363" y="1190"/>
                  </a:cubicBezTo>
                  <a:cubicBezTo>
                    <a:pt x="363" y="1184"/>
                    <a:pt x="363" y="1182"/>
                    <a:pt x="371" y="1181"/>
                  </a:cubicBezTo>
                  <a:cubicBezTo>
                    <a:pt x="378" y="1180"/>
                    <a:pt x="378" y="1180"/>
                    <a:pt x="371" y="1179"/>
                  </a:cubicBezTo>
                  <a:cubicBezTo>
                    <a:pt x="369" y="1179"/>
                    <a:pt x="368" y="1179"/>
                    <a:pt x="367" y="1179"/>
                  </a:cubicBezTo>
                  <a:cubicBezTo>
                    <a:pt x="362" y="1179"/>
                    <a:pt x="362" y="1177"/>
                    <a:pt x="362" y="1175"/>
                  </a:cubicBezTo>
                  <a:lnTo>
                    <a:pt x="361" y="1171"/>
                  </a:lnTo>
                  <a:cubicBezTo>
                    <a:pt x="357" y="1171"/>
                    <a:pt x="355" y="1172"/>
                    <a:pt x="353" y="1172"/>
                  </a:cubicBezTo>
                  <a:cubicBezTo>
                    <a:pt x="352" y="1172"/>
                    <a:pt x="352" y="1171"/>
                    <a:pt x="352" y="1170"/>
                  </a:cubicBezTo>
                  <a:cubicBezTo>
                    <a:pt x="352" y="1168"/>
                    <a:pt x="358" y="1160"/>
                    <a:pt x="358" y="1158"/>
                  </a:cubicBezTo>
                  <a:cubicBezTo>
                    <a:pt x="358" y="1153"/>
                    <a:pt x="357" y="1151"/>
                    <a:pt x="356" y="1151"/>
                  </a:cubicBezTo>
                  <a:cubicBezTo>
                    <a:pt x="355" y="1151"/>
                    <a:pt x="353" y="1152"/>
                    <a:pt x="349" y="1154"/>
                  </a:cubicBezTo>
                  <a:cubicBezTo>
                    <a:pt x="349" y="1155"/>
                    <a:pt x="348" y="1156"/>
                    <a:pt x="347" y="1156"/>
                  </a:cubicBezTo>
                  <a:cubicBezTo>
                    <a:pt x="345" y="1156"/>
                    <a:pt x="345" y="1155"/>
                    <a:pt x="349" y="1152"/>
                  </a:cubicBezTo>
                  <a:cubicBezTo>
                    <a:pt x="348" y="1150"/>
                    <a:pt x="356" y="1141"/>
                    <a:pt x="355" y="1134"/>
                  </a:cubicBezTo>
                  <a:cubicBezTo>
                    <a:pt x="354" y="1127"/>
                    <a:pt x="354" y="1125"/>
                    <a:pt x="351" y="1125"/>
                  </a:cubicBezTo>
                  <a:cubicBezTo>
                    <a:pt x="350" y="1125"/>
                    <a:pt x="348" y="1125"/>
                    <a:pt x="345" y="1126"/>
                  </a:cubicBezTo>
                  <a:cubicBezTo>
                    <a:pt x="339" y="1128"/>
                    <a:pt x="335" y="1129"/>
                    <a:pt x="333" y="1129"/>
                  </a:cubicBezTo>
                  <a:cubicBezTo>
                    <a:pt x="331" y="1129"/>
                    <a:pt x="334" y="1127"/>
                    <a:pt x="345" y="1124"/>
                  </a:cubicBezTo>
                  <a:cubicBezTo>
                    <a:pt x="358" y="1117"/>
                    <a:pt x="360" y="1115"/>
                    <a:pt x="356" y="1115"/>
                  </a:cubicBezTo>
                  <a:cubicBezTo>
                    <a:pt x="355" y="1115"/>
                    <a:pt x="354" y="1115"/>
                    <a:pt x="353" y="1115"/>
                  </a:cubicBezTo>
                  <a:cubicBezTo>
                    <a:pt x="344" y="1114"/>
                    <a:pt x="344" y="1114"/>
                    <a:pt x="344" y="1112"/>
                  </a:cubicBezTo>
                  <a:cubicBezTo>
                    <a:pt x="352" y="1110"/>
                    <a:pt x="352" y="1108"/>
                    <a:pt x="343" y="1105"/>
                  </a:cubicBezTo>
                  <a:cubicBezTo>
                    <a:pt x="341" y="1103"/>
                    <a:pt x="341" y="1103"/>
                    <a:pt x="350" y="1101"/>
                  </a:cubicBezTo>
                  <a:lnTo>
                    <a:pt x="349" y="1097"/>
                  </a:lnTo>
                  <a:cubicBezTo>
                    <a:pt x="332" y="1095"/>
                    <a:pt x="338" y="1079"/>
                    <a:pt x="347" y="1076"/>
                  </a:cubicBezTo>
                  <a:cubicBezTo>
                    <a:pt x="347" y="1076"/>
                    <a:pt x="346" y="1073"/>
                    <a:pt x="338" y="1072"/>
                  </a:cubicBezTo>
                  <a:cubicBezTo>
                    <a:pt x="320" y="1072"/>
                    <a:pt x="320" y="1070"/>
                    <a:pt x="337" y="1068"/>
                  </a:cubicBezTo>
                  <a:cubicBezTo>
                    <a:pt x="348" y="1066"/>
                    <a:pt x="352" y="1065"/>
                    <a:pt x="349" y="1065"/>
                  </a:cubicBezTo>
                  <a:cubicBezTo>
                    <a:pt x="347" y="1065"/>
                    <a:pt x="343" y="1065"/>
                    <a:pt x="337" y="1066"/>
                  </a:cubicBezTo>
                  <a:cubicBezTo>
                    <a:pt x="328" y="1064"/>
                    <a:pt x="326" y="1052"/>
                    <a:pt x="344" y="1052"/>
                  </a:cubicBezTo>
                  <a:lnTo>
                    <a:pt x="361" y="1049"/>
                  </a:lnTo>
                  <a:cubicBezTo>
                    <a:pt x="352" y="1049"/>
                    <a:pt x="352" y="1046"/>
                    <a:pt x="352" y="1046"/>
                  </a:cubicBezTo>
                  <a:cubicBezTo>
                    <a:pt x="350" y="1047"/>
                    <a:pt x="349" y="1047"/>
                    <a:pt x="348" y="1047"/>
                  </a:cubicBezTo>
                  <a:cubicBezTo>
                    <a:pt x="343" y="1047"/>
                    <a:pt x="342" y="1044"/>
                    <a:pt x="341" y="1037"/>
                  </a:cubicBezTo>
                  <a:cubicBezTo>
                    <a:pt x="340" y="1033"/>
                    <a:pt x="331" y="1025"/>
                    <a:pt x="330" y="1021"/>
                  </a:cubicBezTo>
                  <a:cubicBezTo>
                    <a:pt x="328" y="1015"/>
                    <a:pt x="331" y="1008"/>
                    <a:pt x="337" y="1005"/>
                  </a:cubicBezTo>
                  <a:cubicBezTo>
                    <a:pt x="337" y="1003"/>
                    <a:pt x="336" y="1000"/>
                    <a:pt x="327" y="997"/>
                  </a:cubicBezTo>
                  <a:cubicBezTo>
                    <a:pt x="318" y="996"/>
                    <a:pt x="318" y="991"/>
                    <a:pt x="326" y="990"/>
                  </a:cubicBezTo>
                  <a:lnTo>
                    <a:pt x="326" y="988"/>
                  </a:lnTo>
                  <a:cubicBezTo>
                    <a:pt x="317" y="985"/>
                    <a:pt x="317" y="983"/>
                    <a:pt x="317" y="983"/>
                  </a:cubicBezTo>
                  <a:cubicBezTo>
                    <a:pt x="325" y="981"/>
                    <a:pt x="332" y="977"/>
                    <a:pt x="325" y="977"/>
                  </a:cubicBezTo>
                  <a:cubicBezTo>
                    <a:pt x="323" y="977"/>
                    <a:pt x="322" y="977"/>
                    <a:pt x="321" y="977"/>
                  </a:cubicBezTo>
                  <a:cubicBezTo>
                    <a:pt x="316" y="977"/>
                    <a:pt x="315" y="975"/>
                    <a:pt x="315" y="971"/>
                  </a:cubicBezTo>
                  <a:cubicBezTo>
                    <a:pt x="322" y="965"/>
                    <a:pt x="313" y="889"/>
                    <a:pt x="305" y="889"/>
                  </a:cubicBezTo>
                  <a:cubicBezTo>
                    <a:pt x="305" y="889"/>
                    <a:pt x="305" y="889"/>
                    <a:pt x="304" y="889"/>
                  </a:cubicBezTo>
                  <a:cubicBezTo>
                    <a:pt x="304" y="889"/>
                    <a:pt x="303" y="886"/>
                    <a:pt x="303" y="882"/>
                  </a:cubicBezTo>
                  <a:cubicBezTo>
                    <a:pt x="302" y="879"/>
                    <a:pt x="302" y="875"/>
                    <a:pt x="302" y="875"/>
                  </a:cubicBezTo>
                  <a:cubicBezTo>
                    <a:pt x="319" y="873"/>
                    <a:pt x="309" y="862"/>
                    <a:pt x="300" y="856"/>
                  </a:cubicBezTo>
                  <a:cubicBezTo>
                    <a:pt x="291" y="855"/>
                    <a:pt x="291" y="852"/>
                    <a:pt x="290" y="850"/>
                  </a:cubicBezTo>
                  <a:cubicBezTo>
                    <a:pt x="307" y="848"/>
                    <a:pt x="307" y="841"/>
                    <a:pt x="298" y="838"/>
                  </a:cubicBezTo>
                  <a:cubicBezTo>
                    <a:pt x="280" y="838"/>
                    <a:pt x="280" y="836"/>
                    <a:pt x="297" y="833"/>
                  </a:cubicBezTo>
                  <a:cubicBezTo>
                    <a:pt x="313" y="830"/>
                    <a:pt x="312" y="825"/>
                    <a:pt x="286" y="824"/>
                  </a:cubicBezTo>
                  <a:cubicBezTo>
                    <a:pt x="279" y="823"/>
                    <a:pt x="279" y="823"/>
                    <a:pt x="286" y="820"/>
                  </a:cubicBezTo>
                  <a:cubicBezTo>
                    <a:pt x="300" y="816"/>
                    <a:pt x="302" y="814"/>
                    <a:pt x="298" y="814"/>
                  </a:cubicBezTo>
                  <a:cubicBezTo>
                    <a:pt x="297" y="814"/>
                    <a:pt x="296" y="814"/>
                    <a:pt x="294" y="814"/>
                  </a:cubicBezTo>
                  <a:cubicBezTo>
                    <a:pt x="278" y="814"/>
                    <a:pt x="276" y="812"/>
                    <a:pt x="293" y="808"/>
                  </a:cubicBezTo>
                  <a:cubicBezTo>
                    <a:pt x="310" y="800"/>
                    <a:pt x="310" y="800"/>
                    <a:pt x="292" y="800"/>
                  </a:cubicBezTo>
                  <a:cubicBezTo>
                    <a:pt x="291" y="800"/>
                    <a:pt x="290" y="800"/>
                    <a:pt x="290" y="800"/>
                  </a:cubicBezTo>
                  <a:cubicBezTo>
                    <a:pt x="275" y="800"/>
                    <a:pt x="275" y="790"/>
                    <a:pt x="291" y="786"/>
                  </a:cubicBezTo>
                  <a:cubicBezTo>
                    <a:pt x="290" y="784"/>
                    <a:pt x="297" y="781"/>
                    <a:pt x="293" y="781"/>
                  </a:cubicBezTo>
                  <a:cubicBezTo>
                    <a:pt x="292" y="781"/>
                    <a:pt x="291" y="782"/>
                    <a:pt x="290" y="782"/>
                  </a:cubicBezTo>
                  <a:lnTo>
                    <a:pt x="298" y="777"/>
                  </a:lnTo>
                  <a:lnTo>
                    <a:pt x="298" y="773"/>
                  </a:lnTo>
                  <a:lnTo>
                    <a:pt x="289" y="774"/>
                  </a:lnTo>
                  <a:cubicBezTo>
                    <a:pt x="292" y="764"/>
                    <a:pt x="294" y="751"/>
                    <a:pt x="293" y="740"/>
                  </a:cubicBezTo>
                  <a:cubicBezTo>
                    <a:pt x="290" y="719"/>
                    <a:pt x="290" y="712"/>
                    <a:pt x="286" y="712"/>
                  </a:cubicBezTo>
                  <a:cubicBezTo>
                    <a:pt x="285" y="712"/>
                    <a:pt x="283" y="713"/>
                    <a:pt x="282" y="713"/>
                  </a:cubicBezTo>
                  <a:cubicBezTo>
                    <a:pt x="277" y="715"/>
                    <a:pt x="273" y="716"/>
                    <a:pt x="271" y="716"/>
                  </a:cubicBezTo>
                  <a:cubicBezTo>
                    <a:pt x="266" y="716"/>
                    <a:pt x="269" y="712"/>
                    <a:pt x="281" y="709"/>
                  </a:cubicBezTo>
                  <a:cubicBezTo>
                    <a:pt x="281" y="707"/>
                    <a:pt x="289" y="701"/>
                    <a:pt x="288" y="696"/>
                  </a:cubicBezTo>
                  <a:cubicBezTo>
                    <a:pt x="288" y="691"/>
                    <a:pt x="286" y="686"/>
                    <a:pt x="295" y="685"/>
                  </a:cubicBezTo>
                  <a:lnTo>
                    <a:pt x="295" y="683"/>
                  </a:lnTo>
                  <a:cubicBezTo>
                    <a:pt x="278" y="681"/>
                    <a:pt x="276" y="667"/>
                    <a:pt x="283" y="658"/>
                  </a:cubicBezTo>
                  <a:cubicBezTo>
                    <a:pt x="283" y="654"/>
                    <a:pt x="283" y="652"/>
                    <a:pt x="274" y="648"/>
                  </a:cubicBezTo>
                  <a:cubicBezTo>
                    <a:pt x="265" y="645"/>
                    <a:pt x="264" y="645"/>
                    <a:pt x="273" y="641"/>
                  </a:cubicBezTo>
                  <a:cubicBezTo>
                    <a:pt x="280" y="639"/>
                    <a:pt x="287" y="627"/>
                    <a:pt x="274" y="627"/>
                  </a:cubicBezTo>
                  <a:cubicBezTo>
                    <a:pt x="273" y="627"/>
                    <a:pt x="272" y="627"/>
                    <a:pt x="271" y="627"/>
                  </a:cubicBezTo>
                  <a:lnTo>
                    <a:pt x="279" y="624"/>
                  </a:lnTo>
                  <a:cubicBezTo>
                    <a:pt x="285" y="621"/>
                    <a:pt x="282" y="620"/>
                    <a:pt x="276" y="620"/>
                  </a:cubicBezTo>
                  <a:cubicBezTo>
                    <a:pt x="274" y="620"/>
                    <a:pt x="272" y="620"/>
                    <a:pt x="270" y="620"/>
                  </a:cubicBezTo>
                  <a:cubicBezTo>
                    <a:pt x="265" y="621"/>
                    <a:pt x="262" y="621"/>
                    <a:pt x="260" y="621"/>
                  </a:cubicBezTo>
                  <a:cubicBezTo>
                    <a:pt x="254" y="621"/>
                    <a:pt x="259" y="619"/>
                    <a:pt x="278" y="615"/>
                  </a:cubicBezTo>
                  <a:cubicBezTo>
                    <a:pt x="291" y="612"/>
                    <a:pt x="294" y="610"/>
                    <a:pt x="290" y="610"/>
                  </a:cubicBezTo>
                  <a:cubicBezTo>
                    <a:pt x="289" y="610"/>
                    <a:pt x="288" y="610"/>
                    <a:pt x="286" y="610"/>
                  </a:cubicBezTo>
                  <a:cubicBezTo>
                    <a:pt x="278" y="609"/>
                    <a:pt x="269" y="608"/>
                    <a:pt x="278" y="604"/>
                  </a:cubicBezTo>
                  <a:cubicBezTo>
                    <a:pt x="277" y="603"/>
                    <a:pt x="276" y="601"/>
                    <a:pt x="270" y="601"/>
                  </a:cubicBezTo>
                  <a:cubicBezTo>
                    <a:pt x="268" y="601"/>
                    <a:pt x="264" y="602"/>
                    <a:pt x="260" y="602"/>
                  </a:cubicBezTo>
                  <a:cubicBezTo>
                    <a:pt x="258" y="602"/>
                    <a:pt x="257" y="603"/>
                    <a:pt x="255" y="603"/>
                  </a:cubicBezTo>
                  <a:cubicBezTo>
                    <a:pt x="251" y="603"/>
                    <a:pt x="251" y="601"/>
                    <a:pt x="251" y="599"/>
                  </a:cubicBezTo>
                  <a:cubicBezTo>
                    <a:pt x="253" y="598"/>
                    <a:pt x="256" y="598"/>
                    <a:pt x="259" y="598"/>
                  </a:cubicBezTo>
                  <a:cubicBezTo>
                    <a:pt x="262" y="598"/>
                    <a:pt x="265" y="598"/>
                    <a:pt x="267" y="599"/>
                  </a:cubicBezTo>
                  <a:lnTo>
                    <a:pt x="267" y="594"/>
                  </a:lnTo>
                  <a:cubicBezTo>
                    <a:pt x="267" y="592"/>
                    <a:pt x="275" y="587"/>
                    <a:pt x="283" y="584"/>
                  </a:cubicBezTo>
                  <a:cubicBezTo>
                    <a:pt x="288" y="582"/>
                    <a:pt x="290" y="581"/>
                    <a:pt x="287" y="581"/>
                  </a:cubicBezTo>
                  <a:cubicBezTo>
                    <a:pt x="285" y="581"/>
                    <a:pt x="281" y="581"/>
                    <a:pt x="274" y="583"/>
                  </a:cubicBezTo>
                  <a:cubicBezTo>
                    <a:pt x="267" y="585"/>
                    <a:pt x="263" y="585"/>
                    <a:pt x="260" y="585"/>
                  </a:cubicBezTo>
                  <a:cubicBezTo>
                    <a:pt x="257" y="585"/>
                    <a:pt x="257" y="584"/>
                    <a:pt x="257" y="581"/>
                  </a:cubicBezTo>
                  <a:cubicBezTo>
                    <a:pt x="257" y="579"/>
                    <a:pt x="256" y="576"/>
                    <a:pt x="265" y="575"/>
                  </a:cubicBezTo>
                  <a:cubicBezTo>
                    <a:pt x="273" y="574"/>
                    <a:pt x="273" y="574"/>
                    <a:pt x="273" y="570"/>
                  </a:cubicBezTo>
                  <a:cubicBezTo>
                    <a:pt x="272" y="563"/>
                    <a:pt x="246" y="560"/>
                    <a:pt x="229" y="560"/>
                  </a:cubicBezTo>
                  <a:cubicBezTo>
                    <a:pt x="222" y="561"/>
                    <a:pt x="218" y="561"/>
                    <a:pt x="217" y="561"/>
                  </a:cubicBezTo>
                  <a:cubicBezTo>
                    <a:pt x="215" y="561"/>
                    <a:pt x="219" y="560"/>
                    <a:pt x="228" y="557"/>
                  </a:cubicBezTo>
                  <a:cubicBezTo>
                    <a:pt x="237" y="555"/>
                    <a:pt x="237" y="553"/>
                    <a:pt x="236" y="551"/>
                  </a:cubicBezTo>
                  <a:lnTo>
                    <a:pt x="236" y="551"/>
                  </a:lnTo>
                  <a:cubicBezTo>
                    <a:pt x="235" y="551"/>
                    <a:pt x="234" y="551"/>
                    <a:pt x="233" y="551"/>
                  </a:cubicBezTo>
                  <a:cubicBezTo>
                    <a:pt x="231" y="551"/>
                    <a:pt x="233" y="550"/>
                    <a:pt x="235" y="550"/>
                  </a:cubicBezTo>
                  <a:cubicBezTo>
                    <a:pt x="235" y="550"/>
                    <a:pt x="236" y="550"/>
                    <a:pt x="236" y="551"/>
                  </a:cubicBezTo>
                  <a:cubicBezTo>
                    <a:pt x="238" y="550"/>
                    <a:pt x="239" y="550"/>
                    <a:pt x="240" y="550"/>
                  </a:cubicBezTo>
                  <a:cubicBezTo>
                    <a:pt x="245" y="550"/>
                    <a:pt x="245" y="552"/>
                    <a:pt x="245" y="554"/>
                  </a:cubicBezTo>
                  <a:lnTo>
                    <a:pt x="254" y="553"/>
                  </a:lnTo>
                  <a:cubicBezTo>
                    <a:pt x="271" y="548"/>
                    <a:pt x="270" y="546"/>
                    <a:pt x="253" y="546"/>
                  </a:cubicBezTo>
                  <a:cubicBezTo>
                    <a:pt x="244" y="545"/>
                    <a:pt x="244" y="545"/>
                    <a:pt x="253" y="542"/>
                  </a:cubicBezTo>
                  <a:cubicBezTo>
                    <a:pt x="260" y="539"/>
                    <a:pt x="266" y="536"/>
                    <a:pt x="263" y="536"/>
                  </a:cubicBezTo>
                  <a:cubicBezTo>
                    <a:pt x="262" y="536"/>
                    <a:pt x="262" y="536"/>
                    <a:pt x="261" y="536"/>
                  </a:cubicBezTo>
                  <a:cubicBezTo>
                    <a:pt x="261" y="536"/>
                    <a:pt x="260" y="532"/>
                    <a:pt x="269" y="527"/>
                  </a:cubicBezTo>
                  <a:cubicBezTo>
                    <a:pt x="268" y="523"/>
                    <a:pt x="267" y="521"/>
                    <a:pt x="262" y="521"/>
                  </a:cubicBezTo>
                  <a:cubicBezTo>
                    <a:pt x="261" y="521"/>
                    <a:pt x="260" y="521"/>
                    <a:pt x="258" y="521"/>
                  </a:cubicBezTo>
                  <a:cubicBezTo>
                    <a:pt x="257" y="522"/>
                    <a:pt x="256" y="522"/>
                    <a:pt x="255" y="522"/>
                  </a:cubicBezTo>
                  <a:cubicBezTo>
                    <a:pt x="251" y="522"/>
                    <a:pt x="250" y="520"/>
                    <a:pt x="249" y="518"/>
                  </a:cubicBezTo>
                  <a:cubicBezTo>
                    <a:pt x="249" y="516"/>
                    <a:pt x="249" y="514"/>
                    <a:pt x="245" y="514"/>
                  </a:cubicBezTo>
                  <a:cubicBezTo>
                    <a:pt x="243" y="514"/>
                    <a:pt x="242" y="515"/>
                    <a:pt x="240" y="515"/>
                  </a:cubicBezTo>
                  <a:cubicBezTo>
                    <a:pt x="239" y="515"/>
                    <a:pt x="237" y="515"/>
                    <a:pt x="235" y="515"/>
                  </a:cubicBezTo>
                  <a:cubicBezTo>
                    <a:pt x="229" y="515"/>
                    <a:pt x="224" y="514"/>
                    <a:pt x="224" y="510"/>
                  </a:cubicBezTo>
                  <a:cubicBezTo>
                    <a:pt x="215" y="507"/>
                    <a:pt x="215" y="507"/>
                    <a:pt x="230" y="501"/>
                  </a:cubicBezTo>
                  <a:cubicBezTo>
                    <a:pt x="239" y="500"/>
                    <a:pt x="239" y="498"/>
                    <a:pt x="238" y="496"/>
                  </a:cubicBezTo>
                  <a:cubicBezTo>
                    <a:pt x="238" y="496"/>
                    <a:pt x="238" y="493"/>
                    <a:pt x="246" y="490"/>
                  </a:cubicBezTo>
                  <a:cubicBezTo>
                    <a:pt x="251" y="488"/>
                    <a:pt x="251" y="488"/>
                    <a:pt x="248" y="488"/>
                  </a:cubicBezTo>
                  <a:cubicBezTo>
                    <a:pt x="246" y="488"/>
                    <a:pt x="242" y="488"/>
                    <a:pt x="238" y="489"/>
                  </a:cubicBezTo>
                  <a:lnTo>
                    <a:pt x="221" y="491"/>
                  </a:lnTo>
                  <a:cubicBezTo>
                    <a:pt x="220" y="489"/>
                    <a:pt x="237" y="484"/>
                    <a:pt x="246" y="483"/>
                  </a:cubicBezTo>
                  <a:cubicBezTo>
                    <a:pt x="256" y="481"/>
                    <a:pt x="260" y="480"/>
                    <a:pt x="258" y="480"/>
                  </a:cubicBezTo>
                  <a:cubicBezTo>
                    <a:pt x="257" y="480"/>
                    <a:pt x="253" y="480"/>
                    <a:pt x="246" y="481"/>
                  </a:cubicBezTo>
                  <a:cubicBezTo>
                    <a:pt x="244" y="481"/>
                    <a:pt x="242" y="481"/>
                    <a:pt x="240" y="481"/>
                  </a:cubicBezTo>
                  <a:cubicBezTo>
                    <a:pt x="234" y="481"/>
                    <a:pt x="230" y="480"/>
                    <a:pt x="236" y="474"/>
                  </a:cubicBezTo>
                  <a:cubicBezTo>
                    <a:pt x="236" y="470"/>
                    <a:pt x="235" y="465"/>
                    <a:pt x="244" y="464"/>
                  </a:cubicBezTo>
                  <a:cubicBezTo>
                    <a:pt x="252" y="461"/>
                    <a:pt x="244" y="460"/>
                    <a:pt x="244" y="460"/>
                  </a:cubicBezTo>
                  <a:cubicBezTo>
                    <a:pt x="235" y="459"/>
                    <a:pt x="235" y="456"/>
                    <a:pt x="242" y="447"/>
                  </a:cubicBezTo>
                  <a:cubicBezTo>
                    <a:pt x="253" y="438"/>
                    <a:pt x="256" y="435"/>
                    <a:pt x="251" y="435"/>
                  </a:cubicBezTo>
                  <a:cubicBezTo>
                    <a:pt x="249" y="435"/>
                    <a:pt x="245" y="436"/>
                    <a:pt x="240" y="436"/>
                  </a:cubicBezTo>
                  <a:cubicBezTo>
                    <a:pt x="237" y="437"/>
                    <a:pt x="233" y="437"/>
                    <a:pt x="232" y="437"/>
                  </a:cubicBezTo>
                  <a:cubicBezTo>
                    <a:pt x="230" y="437"/>
                    <a:pt x="231" y="436"/>
                    <a:pt x="240" y="434"/>
                  </a:cubicBezTo>
                  <a:cubicBezTo>
                    <a:pt x="248" y="431"/>
                    <a:pt x="240" y="429"/>
                    <a:pt x="232" y="426"/>
                  </a:cubicBezTo>
                  <a:cubicBezTo>
                    <a:pt x="228" y="426"/>
                    <a:pt x="224" y="426"/>
                    <a:pt x="221" y="426"/>
                  </a:cubicBezTo>
                  <a:cubicBezTo>
                    <a:pt x="213" y="426"/>
                    <a:pt x="205" y="426"/>
                    <a:pt x="197" y="427"/>
                  </a:cubicBezTo>
                  <a:cubicBezTo>
                    <a:pt x="190" y="428"/>
                    <a:pt x="186" y="429"/>
                    <a:pt x="184" y="429"/>
                  </a:cubicBezTo>
                  <a:cubicBezTo>
                    <a:pt x="181" y="429"/>
                    <a:pt x="183" y="427"/>
                    <a:pt x="188" y="424"/>
                  </a:cubicBezTo>
                  <a:cubicBezTo>
                    <a:pt x="188" y="422"/>
                    <a:pt x="196" y="418"/>
                    <a:pt x="205" y="417"/>
                  </a:cubicBezTo>
                  <a:cubicBezTo>
                    <a:pt x="206" y="417"/>
                    <a:pt x="207" y="417"/>
                    <a:pt x="209" y="417"/>
                  </a:cubicBezTo>
                  <a:cubicBezTo>
                    <a:pt x="213" y="417"/>
                    <a:pt x="214" y="418"/>
                    <a:pt x="214" y="418"/>
                  </a:cubicBezTo>
                  <a:lnTo>
                    <a:pt x="214" y="420"/>
                  </a:lnTo>
                  <a:cubicBezTo>
                    <a:pt x="221" y="419"/>
                    <a:pt x="230" y="418"/>
                    <a:pt x="229" y="414"/>
                  </a:cubicBezTo>
                  <a:cubicBezTo>
                    <a:pt x="237" y="411"/>
                    <a:pt x="238" y="409"/>
                    <a:pt x="233" y="409"/>
                  </a:cubicBezTo>
                  <a:cubicBezTo>
                    <a:pt x="232" y="409"/>
                    <a:pt x="231" y="409"/>
                    <a:pt x="229" y="409"/>
                  </a:cubicBezTo>
                  <a:cubicBezTo>
                    <a:pt x="235" y="408"/>
                    <a:pt x="238" y="401"/>
                    <a:pt x="236" y="396"/>
                  </a:cubicBezTo>
                  <a:cubicBezTo>
                    <a:pt x="235" y="390"/>
                    <a:pt x="237" y="383"/>
                    <a:pt x="244" y="381"/>
                  </a:cubicBezTo>
                  <a:cubicBezTo>
                    <a:pt x="243" y="378"/>
                    <a:pt x="243" y="375"/>
                    <a:pt x="238" y="375"/>
                  </a:cubicBezTo>
                  <a:cubicBezTo>
                    <a:pt x="237" y="375"/>
                    <a:pt x="235" y="375"/>
                    <a:pt x="234" y="376"/>
                  </a:cubicBezTo>
                  <a:cubicBezTo>
                    <a:pt x="229" y="376"/>
                    <a:pt x="225" y="377"/>
                    <a:pt x="223" y="377"/>
                  </a:cubicBezTo>
                  <a:cubicBezTo>
                    <a:pt x="218" y="377"/>
                    <a:pt x="220" y="375"/>
                    <a:pt x="226" y="375"/>
                  </a:cubicBezTo>
                  <a:cubicBezTo>
                    <a:pt x="242" y="369"/>
                    <a:pt x="247" y="337"/>
                    <a:pt x="230" y="337"/>
                  </a:cubicBezTo>
                  <a:lnTo>
                    <a:pt x="229" y="333"/>
                  </a:lnTo>
                  <a:cubicBezTo>
                    <a:pt x="238" y="327"/>
                    <a:pt x="236" y="313"/>
                    <a:pt x="228" y="312"/>
                  </a:cubicBezTo>
                  <a:cubicBezTo>
                    <a:pt x="228" y="312"/>
                    <a:pt x="227" y="309"/>
                    <a:pt x="227" y="305"/>
                  </a:cubicBezTo>
                  <a:cubicBezTo>
                    <a:pt x="235" y="299"/>
                    <a:pt x="235" y="297"/>
                    <a:pt x="226" y="296"/>
                  </a:cubicBezTo>
                  <a:cubicBezTo>
                    <a:pt x="217" y="294"/>
                    <a:pt x="209" y="295"/>
                    <a:pt x="217" y="294"/>
                  </a:cubicBezTo>
                  <a:cubicBezTo>
                    <a:pt x="226" y="293"/>
                    <a:pt x="225" y="288"/>
                    <a:pt x="225" y="279"/>
                  </a:cubicBezTo>
                  <a:cubicBezTo>
                    <a:pt x="224" y="274"/>
                    <a:pt x="224" y="271"/>
                    <a:pt x="222" y="271"/>
                  </a:cubicBezTo>
                  <a:cubicBezTo>
                    <a:pt x="220" y="271"/>
                    <a:pt x="218" y="272"/>
                    <a:pt x="215" y="274"/>
                  </a:cubicBezTo>
                  <a:cubicBezTo>
                    <a:pt x="206" y="265"/>
                    <a:pt x="214" y="263"/>
                    <a:pt x="223" y="262"/>
                  </a:cubicBezTo>
                  <a:cubicBezTo>
                    <a:pt x="224" y="262"/>
                    <a:pt x="225" y="262"/>
                    <a:pt x="227" y="262"/>
                  </a:cubicBezTo>
                  <a:cubicBezTo>
                    <a:pt x="238" y="262"/>
                    <a:pt x="237" y="259"/>
                    <a:pt x="220" y="259"/>
                  </a:cubicBezTo>
                  <a:cubicBezTo>
                    <a:pt x="218" y="259"/>
                    <a:pt x="216" y="259"/>
                    <a:pt x="214" y="259"/>
                  </a:cubicBezTo>
                  <a:cubicBezTo>
                    <a:pt x="197" y="259"/>
                    <a:pt x="196" y="254"/>
                    <a:pt x="205" y="253"/>
                  </a:cubicBezTo>
                  <a:cubicBezTo>
                    <a:pt x="206" y="253"/>
                    <a:pt x="207" y="253"/>
                    <a:pt x="208" y="253"/>
                  </a:cubicBezTo>
                  <a:cubicBezTo>
                    <a:pt x="213" y="253"/>
                    <a:pt x="214" y="255"/>
                    <a:pt x="214" y="257"/>
                  </a:cubicBezTo>
                  <a:lnTo>
                    <a:pt x="230" y="254"/>
                  </a:lnTo>
                  <a:cubicBezTo>
                    <a:pt x="230" y="252"/>
                    <a:pt x="230" y="252"/>
                    <a:pt x="221" y="251"/>
                  </a:cubicBezTo>
                  <a:cubicBezTo>
                    <a:pt x="221" y="251"/>
                    <a:pt x="221" y="249"/>
                    <a:pt x="212" y="248"/>
                  </a:cubicBezTo>
                  <a:cubicBezTo>
                    <a:pt x="209" y="247"/>
                    <a:pt x="206" y="247"/>
                    <a:pt x="203" y="247"/>
                  </a:cubicBezTo>
                  <a:cubicBezTo>
                    <a:pt x="197" y="247"/>
                    <a:pt x="192" y="248"/>
                    <a:pt x="187" y="250"/>
                  </a:cubicBezTo>
                  <a:cubicBezTo>
                    <a:pt x="184" y="251"/>
                    <a:pt x="182" y="252"/>
                    <a:pt x="181" y="252"/>
                  </a:cubicBezTo>
                  <a:cubicBezTo>
                    <a:pt x="179" y="252"/>
                    <a:pt x="179" y="250"/>
                    <a:pt x="179" y="249"/>
                  </a:cubicBezTo>
                  <a:cubicBezTo>
                    <a:pt x="184" y="245"/>
                    <a:pt x="191" y="243"/>
                    <a:pt x="199" y="243"/>
                  </a:cubicBezTo>
                  <a:cubicBezTo>
                    <a:pt x="200" y="243"/>
                    <a:pt x="202" y="243"/>
                    <a:pt x="203" y="243"/>
                  </a:cubicBezTo>
                  <a:cubicBezTo>
                    <a:pt x="203" y="245"/>
                    <a:pt x="207" y="245"/>
                    <a:pt x="211" y="245"/>
                  </a:cubicBezTo>
                  <a:cubicBezTo>
                    <a:pt x="214" y="245"/>
                    <a:pt x="217" y="245"/>
                    <a:pt x="220" y="244"/>
                  </a:cubicBezTo>
                  <a:cubicBezTo>
                    <a:pt x="229" y="243"/>
                    <a:pt x="211" y="233"/>
                    <a:pt x="193" y="233"/>
                  </a:cubicBezTo>
                  <a:lnTo>
                    <a:pt x="202" y="232"/>
                  </a:lnTo>
                  <a:cubicBezTo>
                    <a:pt x="210" y="231"/>
                    <a:pt x="210" y="226"/>
                    <a:pt x="210" y="222"/>
                  </a:cubicBezTo>
                  <a:cubicBezTo>
                    <a:pt x="209" y="217"/>
                    <a:pt x="209" y="215"/>
                    <a:pt x="205" y="215"/>
                  </a:cubicBezTo>
                  <a:cubicBezTo>
                    <a:pt x="204" y="215"/>
                    <a:pt x="203" y="215"/>
                    <a:pt x="201" y="215"/>
                  </a:cubicBezTo>
                  <a:cubicBezTo>
                    <a:pt x="196" y="216"/>
                    <a:pt x="191" y="217"/>
                    <a:pt x="187" y="217"/>
                  </a:cubicBezTo>
                  <a:cubicBezTo>
                    <a:pt x="185" y="217"/>
                    <a:pt x="183" y="216"/>
                    <a:pt x="183" y="215"/>
                  </a:cubicBezTo>
                  <a:cubicBezTo>
                    <a:pt x="183" y="217"/>
                    <a:pt x="175" y="219"/>
                    <a:pt x="166" y="220"/>
                  </a:cubicBezTo>
                  <a:cubicBezTo>
                    <a:pt x="172" y="216"/>
                    <a:pt x="178" y="213"/>
                    <a:pt x="183" y="211"/>
                  </a:cubicBezTo>
                  <a:cubicBezTo>
                    <a:pt x="199" y="204"/>
                    <a:pt x="208" y="198"/>
                    <a:pt x="207" y="188"/>
                  </a:cubicBezTo>
                  <a:cubicBezTo>
                    <a:pt x="205" y="183"/>
                    <a:pt x="208" y="176"/>
                    <a:pt x="214" y="174"/>
                  </a:cubicBezTo>
                  <a:cubicBezTo>
                    <a:pt x="214" y="170"/>
                    <a:pt x="214" y="168"/>
                    <a:pt x="208" y="168"/>
                  </a:cubicBezTo>
                  <a:cubicBezTo>
                    <a:pt x="207" y="168"/>
                    <a:pt x="206" y="168"/>
                    <a:pt x="205" y="168"/>
                  </a:cubicBezTo>
                  <a:lnTo>
                    <a:pt x="205" y="162"/>
                  </a:lnTo>
                  <a:cubicBezTo>
                    <a:pt x="212" y="159"/>
                    <a:pt x="212" y="156"/>
                    <a:pt x="206" y="156"/>
                  </a:cubicBezTo>
                  <a:cubicBezTo>
                    <a:pt x="205" y="156"/>
                    <a:pt x="204" y="156"/>
                    <a:pt x="203" y="156"/>
                  </a:cubicBezTo>
                  <a:cubicBezTo>
                    <a:pt x="194" y="155"/>
                    <a:pt x="203" y="151"/>
                    <a:pt x="202" y="149"/>
                  </a:cubicBezTo>
                  <a:cubicBezTo>
                    <a:pt x="211" y="146"/>
                    <a:pt x="215" y="144"/>
                    <a:pt x="214" y="144"/>
                  </a:cubicBezTo>
                  <a:cubicBezTo>
                    <a:pt x="212" y="144"/>
                    <a:pt x="206" y="145"/>
                    <a:pt x="194" y="148"/>
                  </a:cubicBezTo>
                  <a:cubicBezTo>
                    <a:pt x="186" y="149"/>
                    <a:pt x="178" y="155"/>
                    <a:pt x="178" y="157"/>
                  </a:cubicBezTo>
                  <a:lnTo>
                    <a:pt x="179" y="164"/>
                  </a:lnTo>
                  <a:lnTo>
                    <a:pt x="170" y="158"/>
                  </a:lnTo>
                  <a:cubicBezTo>
                    <a:pt x="169" y="155"/>
                    <a:pt x="163" y="152"/>
                    <a:pt x="155" y="152"/>
                  </a:cubicBezTo>
                  <a:cubicBezTo>
                    <a:pt x="154" y="152"/>
                    <a:pt x="153" y="152"/>
                    <a:pt x="152" y="152"/>
                  </a:cubicBezTo>
                  <a:cubicBezTo>
                    <a:pt x="152" y="152"/>
                    <a:pt x="150" y="153"/>
                    <a:pt x="147" y="153"/>
                  </a:cubicBezTo>
                  <a:cubicBezTo>
                    <a:pt x="145" y="153"/>
                    <a:pt x="143" y="152"/>
                    <a:pt x="143" y="151"/>
                  </a:cubicBezTo>
                  <a:lnTo>
                    <a:pt x="160" y="149"/>
                  </a:lnTo>
                  <a:cubicBezTo>
                    <a:pt x="163" y="149"/>
                    <a:pt x="167" y="150"/>
                    <a:pt x="171" y="150"/>
                  </a:cubicBezTo>
                  <a:cubicBezTo>
                    <a:pt x="176" y="150"/>
                    <a:pt x="181" y="149"/>
                    <a:pt x="186" y="148"/>
                  </a:cubicBezTo>
                  <a:cubicBezTo>
                    <a:pt x="201" y="145"/>
                    <a:pt x="208" y="137"/>
                    <a:pt x="198" y="137"/>
                  </a:cubicBezTo>
                  <a:cubicBezTo>
                    <a:pt x="197" y="137"/>
                    <a:pt x="195" y="138"/>
                    <a:pt x="193" y="138"/>
                  </a:cubicBezTo>
                  <a:cubicBezTo>
                    <a:pt x="193" y="136"/>
                    <a:pt x="193" y="136"/>
                    <a:pt x="201" y="132"/>
                  </a:cubicBezTo>
                  <a:cubicBezTo>
                    <a:pt x="209" y="131"/>
                    <a:pt x="209" y="129"/>
                    <a:pt x="192" y="129"/>
                  </a:cubicBezTo>
                  <a:cubicBezTo>
                    <a:pt x="175" y="128"/>
                    <a:pt x="175" y="125"/>
                    <a:pt x="191" y="122"/>
                  </a:cubicBezTo>
                  <a:cubicBezTo>
                    <a:pt x="207" y="116"/>
                    <a:pt x="207" y="106"/>
                    <a:pt x="200" y="106"/>
                  </a:cubicBezTo>
                  <a:cubicBezTo>
                    <a:pt x="200" y="106"/>
                    <a:pt x="199" y="106"/>
                    <a:pt x="199" y="106"/>
                  </a:cubicBezTo>
                  <a:cubicBezTo>
                    <a:pt x="197" y="107"/>
                    <a:pt x="195" y="107"/>
                    <a:pt x="193" y="107"/>
                  </a:cubicBezTo>
                  <a:cubicBezTo>
                    <a:pt x="182" y="107"/>
                    <a:pt x="182" y="101"/>
                    <a:pt x="190" y="99"/>
                  </a:cubicBezTo>
                  <a:cubicBezTo>
                    <a:pt x="198" y="95"/>
                    <a:pt x="198" y="93"/>
                    <a:pt x="189" y="91"/>
                  </a:cubicBezTo>
                  <a:cubicBezTo>
                    <a:pt x="197" y="90"/>
                    <a:pt x="206" y="86"/>
                    <a:pt x="197" y="85"/>
                  </a:cubicBezTo>
                  <a:cubicBezTo>
                    <a:pt x="197" y="85"/>
                    <a:pt x="197" y="84"/>
                    <a:pt x="195" y="84"/>
                  </a:cubicBezTo>
                  <a:cubicBezTo>
                    <a:pt x="194" y="84"/>
                    <a:pt x="192" y="85"/>
                    <a:pt x="189" y="86"/>
                  </a:cubicBezTo>
                  <a:lnTo>
                    <a:pt x="171" y="84"/>
                  </a:lnTo>
                  <a:cubicBezTo>
                    <a:pt x="171" y="86"/>
                    <a:pt x="163" y="87"/>
                    <a:pt x="154" y="88"/>
                  </a:cubicBezTo>
                  <a:cubicBezTo>
                    <a:pt x="146" y="88"/>
                    <a:pt x="154" y="78"/>
                    <a:pt x="179" y="71"/>
                  </a:cubicBezTo>
                  <a:lnTo>
                    <a:pt x="194" y="64"/>
                  </a:lnTo>
                  <a:lnTo>
                    <a:pt x="194" y="64"/>
                  </a:lnTo>
                  <a:lnTo>
                    <a:pt x="178" y="66"/>
                  </a:lnTo>
                  <a:cubicBezTo>
                    <a:pt x="178" y="64"/>
                    <a:pt x="178" y="62"/>
                    <a:pt x="187" y="60"/>
                  </a:cubicBezTo>
                  <a:cubicBezTo>
                    <a:pt x="194" y="59"/>
                    <a:pt x="194" y="59"/>
                    <a:pt x="194" y="57"/>
                  </a:cubicBezTo>
                  <a:cubicBezTo>
                    <a:pt x="194" y="57"/>
                    <a:pt x="194" y="56"/>
                    <a:pt x="190" y="56"/>
                  </a:cubicBezTo>
                  <a:cubicBezTo>
                    <a:pt x="189" y="56"/>
                    <a:pt x="187" y="56"/>
                    <a:pt x="186" y="56"/>
                  </a:cubicBezTo>
                  <a:cubicBezTo>
                    <a:pt x="178" y="57"/>
                    <a:pt x="174" y="57"/>
                    <a:pt x="172" y="57"/>
                  </a:cubicBezTo>
                  <a:cubicBezTo>
                    <a:pt x="170" y="57"/>
                    <a:pt x="172" y="57"/>
                    <a:pt x="177" y="55"/>
                  </a:cubicBezTo>
                  <a:cubicBezTo>
                    <a:pt x="193" y="50"/>
                    <a:pt x="193" y="48"/>
                    <a:pt x="177" y="47"/>
                  </a:cubicBezTo>
                  <a:cubicBezTo>
                    <a:pt x="170" y="48"/>
                    <a:pt x="165" y="48"/>
                    <a:pt x="164" y="48"/>
                  </a:cubicBezTo>
                  <a:cubicBezTo>
                    <a:pt x="163" y="48"/>
                    <a:pt x="167" y="47"/>
                    <a:pt x="177" y="45"/>
                  </a:cubicBezTo>
                  <a:cubicBezTo>
                    <a:pt x="184" y="45"/>
                    <a:pt x="193" y="41"/>
                    <a:pt x="192" y="38"/>
                  </a:cubicBezTo>
                  <a:lnTo>
                    <a:pt x="192" y="38"/>
                  </a:lnTo>
                  <a:lnTo>
                    <a:pt x="184" y="39"/>
                  </a:lnTo>
                  <a:cubicBezTo>
                    <a:pt x="180" y="40"/>
                    <a:pt x="176" y="40"/>
                    <a:pt x="174" y="40"/>
                  </a:cubicBezTo>
                  <a:cubicBezTo>
                    <a:pt x="168" y="40"/>
                    <a:pt x="170" y="38"/>
                    <a:pt x="175" y="36"/>
                  </a:cubicBezTo>
                  <a:cubicBezTo>
                    <a:pt x="184" y="35"/>
                    <a:pt x="183" y="32"/>
                    <a:pt x="174" y="29"/>
                  </a:cubicBezTo>
                  <a:cubicBezTo>
                    <a:pt x="174" y="25"/>
                    <a:pt x="174" y="21"/>
                    <a:pt x="182" y="21"/>
                  </a:cubicBezTo>
                  <a:cubicBezTo>
                    <a:pt x="199" y="19"/>
                    <a:pt x="199" y="19"/>
                    <a:pt x="182" y="19"/>
                  </a:cubicBezTo>
                  <a:cubicBezTo>
                    <a:pt x="173" y="17"/>
                    <a:pt x="173" y="17"/>
                    <a:pt x="182" y="11"/>
                  </a:cubicBezTo>
                  <a:cubicBezTo>
                    <a:pt x="190" y="8"/>
                    <a:pt x="190" y="8"/>
                    <a:pt x="181" y="7"/>
                  </a:cubicBezTo>
                  <a:cubicBezTo>
                    <a:pt x="164" y="9"/>
                    <a:pt x="156" y="10"/>
                    <a:pt x="156" y="12"/>
                  </a:cubicBezTo>
                  <a:cubicBezTo>
                    <a:pt x="156" y="14"/>
                    <a:pt x="156" y="14"/>
                    <a:pt x="147" y="16"/>
                  </a:cubicBezTo>
                  <a:lnTo>
                    <a:pt x="147" y="10"/>
                  </a:lnTo>
                  <a:cubicBezTo>
                    <a:pt x="147" y="8"/>
                    <a:pt x="147" y="5"/>
                    <a:pt x="138" y="2"/>
                  </a:cubicBezTo>
                  <a:cubicBezTo>
                    <a:pt x="135" y="1"/>
                    <a:pt x="130" y="0"/>
                    <a:pt x="1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19" name="Google Shape;9019;p33"/>
            <p:cNvSpPr/>
            <p:nvPr/>
          </p:nvSpPr>
          <p:spPr>
            <a:xfrm>
              <a:off x="2899306" y="2717403"/>
              <a:ext cx="64231" cy="30467"/>
            </a:xfrm>
            <a:custGeom>
              <a:avLst/>
              <a:gdLst/>
              <a:ahLst/>
              <a:cxnLst/>
              <a:rect l="l" t="t" r="r" b="b"/>
              <a:pathLst>
                <a:path w="643" h="305" extrusionOk="0">
                  <a:moveTo>
                    <a:pt x="183" y="1"/>
                  </a:moveTo>
                  <a:cubicBezTo>
                    <a:pt x="183" y="1"/>
                    <a:pt x="183" y="2"/>
                    <a:pt x="183" y="9"/>
                  </a:cubicBezTo>
                  <a:lnTo>
                    <a:pt x="185" y="9"/>
                  </a:lnTo>
                  <a:cubicBezTo>
                    <a:pt x="185" y="1"/>
                    <a:pt x="185" y="1"/>
                    <a:pt x="184" y="1"/>
                  </a:cubicBezTo>
                  <a:cubicBezTo>
                    <a:pt x="183" y="1"/>
                    <a:pt x="183" y="1"/>
                    <a:pt x="183" y="1"/>
                  </a:cubicBezTo>
                  <a:close/>
                  <a:moveTo>
                    <a:pt x="29" y="40"/>
                  </a:moveTo>
                  <a:lnTo>
                    <a:pt x="29" y="49"/>
                  </a:lnTo>
                  <a:lnTo>
                    <a:pt x="30" y="49"/>
                  </a:lnTo>
                  <a:cubicBezTo>
                    <a:pt x="30" y="40"/>
                    <a:pt x="30" y="40"/>
                    <a:pt x="29" y="40"/>
                  </a:cubicBezTo>
                  <a:close/>
                  <a:moveTo>
                    <a:pt x="378" y="59"/>
                  </a:moveTo>
                  <a:cubicBezTo>
                    <a:pt x="379" y="59"/>
                    <a:pt x="379" y="63"/>
                    <a:pt x="379" y="63"/>
                  </a:cubicBezTo>
                  <a:cubicBezTo>
                    <a:pt x="378" y="63"/>
                    <a:pt x="378" y="62"/>
                    <a:pt x="378" y="59"/>
                  </a:cubicBezTo>
                  <a:close/>
                  <a:moveTo>
                    <a:pt x="408" y="60"/>
                  </a:moveTo>
                  <a:cubicBezTo>
                    <a:pt x="408" y="60"/>
                    <a:pt x="408" y="64"/>
                    <a:pt x="407" y="68"/>
                  </a:cubicBezTo>
                  <a:lnTo>
                    <a:pt x="407" y="68"/>
                  </a:lnTo>
                  <a:cubicBezTo>
                    <a:pt x="408" y="67"/>
                    <a:pt x="408" y="66"/>
                    <a:pt x="408" y="64"/>
                  </a:cubicBezTo>
                  <a:cubicBezTo>
                    <a:pt x="408" y="61"/>
                    <a:pt x="408" y="60"/>
                    <a:pt x="408" y="60"/>
                  </a:cubicBezTo>
                  <a:close/>
                  <a:moveTo>
                    <a:pt x="286" y="56"/>
                  </a:moveTo>
                  <a:cubicBezTo>
                    <a:pt x="286" y="62"/>
                    <a:pt x="286" y="67"/>
                    <a:pt x="285" y="73"/>
                  </a:cubicBezTo>
                  <a:lnTo>
                    <a:pt x="284" y="73"/>
                  </a:lnTo>
                  <a:cubicBezTo>
                    <a:pt x="284" y="65"/>
                    <a:pt x="285" y="56"/>
                    <a:pt x="285" y="56"/>
                  </a:cubicBezTo>
                  <a:close/>
                  <a:moveTo>
                    <a:pt x="167" y="58"/>
                  </a:moveTo>
                  <a:cubicBezTo>
                    <a:pt x="167" y="67"/>
                    <a:pt x="167" y="75"/>
                    <a:pt x="167" y="75"/>
                  </a:cubicBezTo>
                  <a:cubicBezTo>
                    <a:pt x="168" y="75"/>
                    <a:pt x="168" y="67"/>
                    <a:pt x="168" y="67"/>
                  </a:cubicBezTo>
                  <a:cubicBezTo>
                    <a:pt x="168" y="67"/>
                    <a:pt x="169" y="58"/>
                    <a:pt x="168" y="58"/>
                  </a:cubicBezTo>
                  <a:close/>
                  <a:moveTo>
                    <a:pt x="442" y="67"/>
                  </a:moveTo>
                  <a:cubicBezTo>
                    <a:pt x="442" y="67"/>
                    <a:pt x="442" y="67"/>
                    <a:pt x="442" y="76"/>
                  </a:cubicBezTo>
                  <a:cubicBezTo>
                    <a:pt x="442" y="76"/>
                    <a:pt x="442" y="85"/>
                    <a:pt x="441" y="85"/>
                  </a:cubicBezTo>
                  <a:lnTo>
                    <a:pt x="441" y="76"/>
                  </a:lnTo>
                  <a:cubicBezTo>
                    <a:pt x="441" y="67"/>
                    <a:pt x="442" y="67"/>
                    <a:pt x="442" y="67"/>
                  </a:cubicBezTo>
                  <a:close/>
                  <a:moveTo>
                    <a:pt x="159" y="83"/>
                  </a:moveTo>
                  <a:cubicBezTo>
                    <a:pt x="159" y="83"/>
                    <a:pt x="159" y="83"/>
                    <a:pt x="159" y="92"/>
                  </a:cubicBezTo>
                  <a:lnTo>
                    <a:pt x="158" y="91"/>
                  </a:lnTo>
                  <a:lnTo>
                    <a:pt x="158" y="83"/>
                  </a:lnTo>
                  <a:close/>
                  <a:moveTo>
                    <a:pt x="105" y="76"/>
                  </a:moveTo>
                  <a:lnTo>
                    <a:pt x="105" y="84"/>
                  </a:lnTo>
                  <a:lnTo>
                    <a:pt x="104" y="93"/>
                  </a:lnTo>
                  <a:lnTo>
                    <a:pt x="104" y="84"/>
                  </a:lnTo>
                  <a:cubicBezTo>
                    <a:pt x="104" y="76"/>
                    <a:pt x="105" y="76"/>
                    <a:pt x="105" y="76"/>
                  </a:cubicBezTo>
                  <a:close/>
                  <a:moveTo>
                    <a:pt x="127" y="64"/>
                  </a:moveTo>
                  <a:cubicBezTo>
                    <a:pt x="127" y="64"/>
                    <a:pt x="127" y="68"/>
                    <a:pt x="125" y="78"/>
                  </a:cubicBezTo>
                  <a:lnTo>
                    <a:pt x="123" y="95"/>
                  </a:lnTo>
                  <a:cubicBezTo>
                    <a:pt x="123" y="87"/>
                    <a:pt x="124" y="78"/>
                    <a:pt x="125" y="71"/>
                  </a:cubicBezTo>
                  <a:lnTo>
                    <a:pt x="125" y="70"/>
                  </a:lnTo>
                  <a:cubicBezTo>
                    <a:pt x="126" y="66"/>
                    <a:pt x="127" y="64"/>
                    <a:pt x="127" y="64"/>
                  </a:cubicBezTo>
                  <a:close/>
                  <a:moveTo>
                    <a:pt x="17" y="82"/>
                  </a:moveTo>
                  <a:cubicBezTo>
                    <a:pt x="18" y="82"/>
                    <a:pt x="18" y="82"/>
                    <a:pt x="18" y="91"/>
                  </a:cubicBezTo>
                  <a:cubicBezTo>
                    <a:pt x="18" y="91"/>
                    <a:pt x="17" y="99"/>
                    <a:pt x="15" y="99"/>
                  </a:cubicBezTo>
                  <a:lnTo>
                    <a:pt x="15" y="90"/>
                  </a:lnTo>
                  <a:cubicBezTo>
                    <a:pt x="15" y="82"/>
                    <a:pt x="17" y="82"/>
                    <a:pt x="17" y="82"/>
                  </a:cubicBezTo>
                  <a:close/>
                  <a:moveTo>
                    <a:pt x="153" y="79"/>
                  </a:moveTo>
                  <a:cubicBezTo>
                    <a:pt x="153" y="79"/>
                    <a:pt x="153" y="86"/>
                    <a:pt x="152" y="99"/>
                  </a:cubicBezTo>
                  <a:lnTo>
                    <a:pt x="150" y="99"/>
                  </a:lnTo>
                  <a:cubicBezTo>
                    <a:pt x="150" y="93"/>
                    <a:pt x="151" y="87"/>
                    <a:pt x="152" y="82"/>
                  </a:cubicBezTo>
                  <a:cubicBezTo>
                    <a:pt x="153" y="80"/>
                    <a:pt x="153" y="79"/>
                    <a:pt x="153" y="79"/>
                  </a:cubicBezTo>
                  <a:close/>
                  <a:moveTo>
                    <a:pt x="531" y="80"/>
                  </a:moveTo>
                  <a:cubicBezTo>
                    <a:pt x="533" y="80"/>
                    <a:pt x="533" y="80"/>
                    <a:pt x="533" y="87"/>
                  </a:cubicBezTo>
                  <a:cubicBezTo>
                    <a:pt x="533" y="93"/>
                    <a:pt x="531" y="100"/>
                    <a:pt x="530" y="104"/>
                  </a:cubicBezTo>
                  <a:cubicBezTo>
                    <a:pt x="529" y="96"/>
                    <a:pt x="530" y="87"/>
                    <a:pt x="531" y="80"/>
                  </a:cubicBezTo>
                  <a:close/>
                  <a:moveTo>
                    <a:pt x="198" y="91"/>
                  </a:moveTo>
                  <a:cubicBezTo>
                    <a:pt x="198" y="91"/>
                    <a:pt x="198" y="95"/>
                    <a:pt x="198" y="105"/>
                  </a:cubicBezTo>
                  <a:cubicBezTo>
                    <a:pt x="198" y="113"/>
                    <a:pt x="198" y="113"/>
                    <a:pt x="197" y="113"/>
                  </a:cubicBezTo>
                  <a:cubicBezTo>
                    <a:pt x="197" y="113"/>
                    <a:pt x="197" y="105"/>
                    <a:pt x="197" y="96"/>
                  </a:cubicBezTo>
                  <a:cubicBezTo>
                    <a:pt x="197" y="93"/>
                    <a:pt x="197" y="91"/>
                    <a:pt x="198" y="91"/>
                  </a:cubicBezTo>
                  <a:close/>
                  <a:moveTo>
                    <a:pt x="638" y="77"/>
                  </a:moveTo>
                  <a:cubicBezTo>
                    <a:pt x="639" y="77"/>
                    <a:pt x="639" y="89"/>
                    <a:pt x="637" y="101"/>
                  </a:cubicBezTo>
                  <a:cubicBezTo>
                    <a:pt x="636" y="109"/>
                    <a:pt x="635" y="114"/>
                    <a:pt x="635" y="114"/>
                  </a:cubicBezTo>
                  <a:cubicBezTo>
                    <a:pt x="635" y="114"/>
                    <a:pt x="635" y="109"/>
                    <a:pt x="636" y="101"/>
                  </a:cubicBezTo>
                  <a:cubicBezTo>
                    <a:pt x="636" y="95"/>
                    <a:pt x="636" y="90"/>
                    <a:pt x="637" y="84"/>
                  </a:cubicBezTo>
                  <a:cubicBezTo>
                    <a:pt x="638" y="79"/>
                    <a:pt x="638" y="77"/>
                    <a:pt x="638" y="77"/>
                  </a:cubicBezTo>
                  <a:close/>
                  <a:moveTo>
                    <a:pt x="204" y="98"/>
                  </a:moveTo>
                  <a:cubicBezTo>
                    <a:pt x="204" y="103"/>
                    <a:pt x="204" y="109"/>
                    <a:pt x="203" y="114"/>
                  </a:cubicBezTo>
                  <a:lnTo>
                    <a:pt x="202" y="105"/>
                  </a:lnTo>
                  <a:lnTo>
                    <a:pt x="203" y="98"/>
                  </a:lnTo>
                  <a:close/>
                  <a:moveTo>
                    <a:pt x="26" y="83"/>
                  </a:moveTo>
                  <a:cubicBezTo>
                    <a:pt x="26" y="83"/>
                    <a:pt x="27" y="83"/>
                    <a:pt x="27" y="92"/>
                  </a:cubicBezTo>
                  <a:lnTo>
                    <a:pt x="26" y="92"/>
                  </a:lnTo>
                  <a:cubicBezTo>
                    <a:pt x="26" y="89"/>
                    <a:pt x="25" y="88"/>
                    <a:pt x="25" y="88"/>
                  </a:cubicBezTo>
                  <a:lnTo>
                    <a:pt x="25" y="88"/>
                  </a:lnTo>
                  <a:cubicBezTo>
                    <a:pt x="25" y="88"/>
                    <a:pt x="25" y="94"/>
                    <a:pt x="26" y="100"/>
                  </a:cubicBezTo>
                  <a:lnTo>
                    <a:pt x="24" y="117"/>
                  </a:lnTo>
                  <a:cubicBezTo>
                    <a:pt x="23" y="111"/>
                    <a:pt x="23" y="105"/>
                    <a:pt x="23" y="100"/>
                  </a:cubicBezTo>
                  <a:cubicBezTo>
                    <a:pt x="23" y="83"/>
                    <a:pt x="23" y="83"/>
                    <a:pt x="26" y="83"/>
                  </a:cubicBezTo>
                  <a:close/>
                  <a:moveTo>
                    <a:pt x="302" y="114"/>
                  </a:moveTo>
                  <a:cubicBezTo>
                    <a:pt x="302" y="114"/>
                    <a:pt x="302" y="118"/>
                    <a:pt x="302" y="118"/>
                  </a:cubicBezTo>
                  <a:cubicBezTo>
                    <a:pt x="302" y="118"/>
                    <a:pt x="302" y="118"/>
                    <a:pt x="302" y="118"/>
                  </a:cubicBezTo>
                  <a:cubicBezTo>
                    <a:pt x="302" y="115"/>
                    <a:pt x="302" y="114"/>
                    <a:pt x="302" y="114"/>
                  </a:cubicBezTo>
                  <a:close/>
                  <a:moveTo>
                    <a:pt x="130" y="104"/>
                  </a:moveTo>
                  <a:lnTo>
                    <a:pt x="131" y="105"/>
                  </a:lnTo>
                  <a:cubicBezTo>
                    <a:pt x="131" y="111"/>
                    <a:pt x="130" y="117"/>
                    <a:pt x="129" y="122"/>
                  </a:cubicBezTo>
                  <a:cubicBezTo>
                    <a:pt x="129" y="113"/>
                    <a:pt x="130" y="104"/>
                    <a:pt x="130" y="104"/>
                  </a:cubicBezTo>
                  <a:close/>
                  <a:moveTo>
                    <a:pt x="475" y="107"/>
                  </a:moveTo>
                  <a:cubicBezTo>
                    <a:pt x="475" y="107"/>
                    <a:pt x="475" y="114"/>
                    <a:pt x="475" y="114"/>
                  </a:cubicBezTo>
                  <a:cubicBezTo>
                    <a:pt x="475" y="114"/>
                    <a:pt x="475" y="123"/>
                    <a:pt x="474" y="123"/>
                  </a:cubicBezTo>
                  <a:cubicBezTo>
                    <a:pt x="474" y="123"/>
                    <a:pt x="474" y="114"/>
                    <a:pt x="474" y="107"/>
                  </a:cubicBezTo>
                  <a:close/>
                  <a:moveTo>
                    <a:pt x="185" y="112"/>
                  </a:moveTo>
                  <a:cubicBezTo>
                    <a:pt x="185" y="112"/>
                    <a:pt x="185" y="120"/>
                    <a:pt x="185" y="120"/>
                  </a:cubicBezTo>
                  <a:cubicBezTo>
                    <a:pt x="185" y="123"/>
                    <a:pt x="185" y="124"/>
                    <a:pt x="185" y="124"/>
                  </a:cubicBezTo>
                  <a:cubicBezTo>
                    <a:pt x="184" y="124"/>
                    <a:pt x="184" y="120"/>
                    <a:pt x="184" y="120"/>
                  </a:cubicBezTo>
                  <a:cubicBezTo>
                    <a:pt x="183" y="112"/>
                    <a:pt x="183" y="112"/>
                    <a:pt x="185" y="112"/>
                  </a:cubicBezTo>
                  <a:close/>
                  <a:moveTo>
                    <a:pt x="294" y="109"/>
                  </a:moveTo>
                  <a:cubicBezTo>
                    <a:pt x="294" y="114"/>
                    <a:pt x="293" y="120"/>
                    <a:pt x="291" y="126"/>
                  </a:cubicBezTo>
                  <a:lnTo>
                    <a:pt x="291" y="117"/>
                  </a:lnTo>
                  <a:lnTo>
                    <a:pt x="293" y="109"/>
                  </a:lnTo>
                  <a:close/>
                  <a:moveTo>
                    <a:pt x="170" y="110"/>
                  </a:moveTo>
                  <a:cubicBezTo>
                    <a:pt x="171" y="110"/>
                    <a:pt x="171" y="110"/>
                    <a:pt x="171" y="119"/>
                  </a:cubicBezTo>
                  <a:cubicBezTo>
                    <a:pt x="171" y="119"/>
                    <a:pt x="171" y="127"/>
                    <a:pt x="170" y="127"/>
                  </a:cubicBezTo>
                  <a:cubicBezTo>
                    <a:pt x="169" y="124"/>
                    <a:pt x="169" y="121"/>
                    <a:pt x="169" y="119"/>
                  </a:cubicBezTo>
                  <a:cubicBezTo>
                    <a:pt x="169" y="110"/>
                    <a:pt x="170" y="110"/>
                    <a:pt x="170" y="110"/>
                  </a:cubicBezTo>
                  <a:close/>
                  <a:moveTo>
                    <a:pt x="108" y="90"/>
                  </a:moveTo>
                  <a:cubicBezTo>
                    <a:pt x="109" y="90"/>
                    <a:pt x="109" y="94"/>
                    <a:pt x="109" y="102"/>
                  </a:cubicBezTo>
                  <a:cubicBezTo>
                    <a:pt x="109" y="111"/>
                    <a:pt x="107" y="119"/>
                    <a:pt x="105" y="128"/>
                  </a:cubicBezTo>
                  <a:lnTo>
                    <a:pt x="104" y="127"/>
                  </a:lnTo>
                  <a:cubicBezTo>
                    <a:pt x="104" y="127"/>
                    <a:pt x="105" y="119"/>
                    <a:pt x="106" y="110"/>
                  </a:cubicBezTo>
                  <a:cubicBezTo>
                    <a:pt x="108" y="96"/>
                    <a:pt x="108" y="90"/>
                    <a:pt x="108" y="90"/>
                  </a:cubicBezTo>
                  <a:close/>
                  <a:moveTo>
                    <a:pt x="377" y="111"/>
                  </a:moveTo>
                  <a:cubicBezTo>
                    <a:pt x="377" y="117"/>
                    <a:pt x="377" y="122"/>
                    <a:pt x="376" y="128"/>
                  </a:cubicBezTo>
                  <a:lnTo>
                    <a:pt x="374" y="128"/>
                  </a:lnTo>
                  <a:cubicBezTo>
                    <a:pt x="374" y="119"/>
                    <a:pt x="376" y="111"/>
                    <a:pt x="376" y="111"/>
                  </a:cubicBezTo>
                  <a:close/>
                  <a:moveTo>
                    <a:pt x="454" y="114"/>
                  </a:moveTo>
                  <a:cubicBezTo>
                    <a:pt x="455" y="114"/>
                    <a:pt x="455" y="117"/>
                    <a:pt x="455" y="121"/>
                  </a:cubicBezTo>
                  <a:cubicBezTo>
                    <a:pt x="454" y="129"/>
                    <a:pt x="454" y="129"/>
                    <a:pt x="454" y="129"/>
                  </a:cubicBezTo>
                  <a:cubicBezTo>
                    <a:pt x="452" y="129"/>
                    <a:pt x="452" y="129"/>
                    <a:pt x="453" y="121"/>
                  </a:cubicBezTo>
                  <a:cubicBezTo>
                    <a:pt x="454" y="117"/>
                    <a:pt x="454" y="114"/>
                    <a:pt x="454" y="114"/>
                  </a:cubicBezTo>
                  <a:close/>
                  <a:moveTo>
                    <a:pt x="460" y="121"/>
                  </a:moveTo>
                  <a:cubicBezTo>
                    <a:pt x="460" y="121"/>
                    <a:pt x="460" y="121"/>
                    <a:pt x="460" y="130"/>
                  </a:cubicBezTo>
                  <a:lnTo>
                    <a:pt x="459" y="130"/>
                  </a:lnTo>
                  <a:lnTo>
                    <a:pt x="459" y="121"/>
                  </a:lnTo>
                  <a:close/>
                  <a:moveTo>
                    <a:pt x="505" y="107"/>
                  </a:moveTo>
                  <a:cubicBezTo>
                    <a:pt x="506" y="107"/>
                    <a:pt x="506" y="108"/>
                    <a:pt x="506" y="110"/>
                  </a:cubicBezTo>
                  <a:cubicBezTo>
                    <a:pt x="506" y="110"/>
                    <a:pt x="506" y="119"/>
                    <a:pt x="505" y="127"/>
                  </a:cubicBezTo>
                  <a:cubicBezTo>
                    <a:pt x="505" y="127"/>
                    <a:pt x="504" y="131"/>
                    <a:pt x="504" y="131"/>
                  </a:cubicBezTo>
                  <a:cubicBezTo>
                    <a:pt x="504" y="131"/>
                    <a:pt x="503" y="130"/>
                    <a:pt x="503" y="127"/>
                  </a:cubicBezTo>
                  <a:lnTo>
                    <a:pt x="503" y="119"/>
                  </a:lnTo>
                  <a:cubicBezTo>
                    <a:pt x="504" y="112"/>
                    <a:pt x="505" y="107"/>
                    <a:pt x="505" y="107"/>
                  </a:cubicBezTo>
                  <a:close/>
                  <a:moveTo>
                    <a:pt x="68" y="114"/>
                  </a:moveTo>
                  <a:cubicBezTo>
                    <a:pt x="68" y="120"/>
                    <a:pt x="68" y="126"/>
                    <a:pt x="66" y="131"/>
                  </a:cubicBezTo>
                  <a:lnTo>
                    <a:pt x="65" y="131"/>
                  </a:lnTo>
                  <a:cubicBezTo>
                    <a:pt x="65" y="124"/>
                    <a:pt x="66" y="119"/>
                    <a:pt x="68" y="114"/>
                  </a:cubicBezTo>
                  <a:close/>
                  <a:moveTo>
                    <a:pt x="466" y="122"/>
                  </a:moveTo>
                  <a:cubicBezTo>
                    <a:pt x="468" y="122"/>
                    <a:pt x="468" y="122"/>
                    <a:pt x="468" y="131"/>
                  </a:cubicBezTo>
                  <a:lnTo>
                    <a:pt x="466" y="131"/>
                  </a:lnTo>
                  <a:lnTo>
                    <a:pt x="466" y="122"/>
                  </a:lnTo>
                  <a:close/>
                  <a:moveTo>
                    <a:pt x="345" y="115"/>
                  </a:moveTo>
                  <a:cubicBezTo>
                    <a:pt x="346" y="115"/>
                    <a:pt x="346" y="115"/>
                    <a:pt x="346" y="124"/>
                  </a:cubicBezTo>
                  <a:cubicBezTo>
                    <a:pt x="345" y="132"/>
                    <a:pt x="344" y="132"/>
                    <a:pt x="343" y="132"/>
                  </a:cubicBezTo>
                  <a:cubicBezTo>
                    <a:pt x="343" y="127"/>
                    <a:pt x="343" y="121"/>
                    <a:pt x="345" y="115"/>
                  </a:cubicBezTo>
                  <a:close/>
                  <a:moveTo>
                    <a:pt x="252" y="120"/>
                  </a:moveTo>
                  <a:cubicBezTo>
                    <a:pt x="252" y="126"/>
                    <a:pt x="252" y="132"/>
                    <a:pt x="251" y="138"/>
                  </a:cubicBezTo>
                  <a:lnTo>
                    <a:pt x="250" y="129"/>
                  </a:lnTo>
                  <a:lnTo>
                    <a:pt x="251" y="120"/>
                  </a:lnTo>
                  <a:close/>
                  <a:moveTo>
                    <a:pt x="270" y="114"/>
                  </a:moveTo>
                  <a:cubicBezTo>
                    <a:pt x="270" y="114"/>
                    <a:pt x="270" y="114"/>
                    <a:pt x="270" y="122"/>
                  </a:cubicBezTo>
                  <a:cubicBezTo>
                    <a:pt x="270" y="131"/>
                    <a:pt x="269" y="140"/>
                    <a:pt x="269" y="140"/>
                  </a:cubicBezTo>
                  <a:cubicBezTo>
                    <a:pt x="268" y="140"/>
                    <a:pt x="269" y="123"/>
                    <a:pt x="270" y="114"/>
                  </a:cubicBezTo>
                  <a:close/>
                  <a:moveTo>
                    <a:pt x="144" y="132"/>
                  </a:moveTo>
                  <a:lnTo>
                    <a:pt x="144" y="141"/>
                  </a:lnTo>
                  <a:cubicBezTo>
                    <a:pt x="144" y="141"/>
                    <a:pt x="143" y="145"/>
                    <a:pt x="143" y="145"/>
                  </a:cubicBezTo>
                  <a:cubicBezTo>
                    <a:pt x="142" y="145"/>
                    <a:pt x="142" y="144"/>
                    <a:pt x="142" y="141"/>
                  </a:cubicBezTo>
                  <a:lnTo>
                    <a:pt x="142" y="140"/>
                  </a:lnTo>
                  <a:cubicBezTo>
                    <a:pt x="142" y="138"/>
                    <a:pt x="143" y="135"/>
                    <a:pt x="144" y="132"/>
                  </a:cubicBezTo>
                  <a:close/>
                  <a:moveTo>
                    <a:pt x="71" y="128"/>
                  </a:moveTo>
                  <a:cubicBezTo>
                    <a:pt x="70" y="128"/>
                    <a:pt x="69" y="134"/>
                    <a:pt x="69" y="140"/>
                  </a:cubicBezTo>
                  <a:cubicBezTo>
                    <a:pt x="68" y="148"/>
                    <a:pt x="69" y="148"/>
                    <a:pt x="70" y="149"/>
                  </a:cubicBezTo>
                  <a:cubicBezTo>
                    <a:pt x="72" y="149"/>
                    <a:pt x="73" y="140"/>
                    <a:pt x="73" y="140"/>
                  </a:cubicBezTo>
                  <a:cubicBezTo>
                    <a:pt x="73" y="132"/>
                    <a:pt x="73" y="132"/>
                    <a:pt x="72" y="131"/>
                  </a:cubicBezTo>
                  <a:cubicBezTo>
                    <a:pt x="71" y="129"/>
                    <a:pt x="71" y="128"/>
                    <a:pt x="71" y="128"/>
                  </a:cubicBezTo>
                  <a:close/>
                  <a:moveTo>
                    <a:pt x="639" y="153"/>
                  </a:moveTo>
                  <a:cubicBezTo>
                    <a:pt x="639" y="153"/>
                    <a:pt x="639" y="153"/>
                    <a:pt x="639" y="153"/>
                  </a:cubicBezTo>
                  <a:lnTo>
                    <a:pt x="639" y="153"/>
                  </a:lnTo>
                  <a:cubicBezTo>
                    <a:pt x="639" y="155"/>
                    <a:pt x="639" y="156"/>
                    <a:pt x="639" y="156"/>
                  </a:cubicBezTo>
                  <a:cubicBezTo>
                    <a:pt x="639" y="156"/>
                    <a:pt x="639" y="155"/>
                    <a:pt x="639" y="153"/>
                  </a:cubicBezTo>
                  <a:close/>
                  <a:moveTo>
                    <a:pt x="196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5" y="50"/>
                    <a:pt x="195" y="53"/>
                    <a:pt x="194" y="53"/>
                  </a:cubicBezTo>
                  <a:cubicBezTo>
                    <a:pt x="194" y="53"/>
                    <a:pt x="193" y="53"/>
                    <a:pt x="193" y="53"/>
                  </a:cubicBezTo>
                  <a:cubicBezTo>
                    <a:pt x="193" y="53"/>
                    <a:pt x="192" y="53"/>
                    <a:pt x="192" y="45"/>
                  </a:cubicBezTo>
                  <a:cubicBezTo>
                    <a:pt x="193" y="36"/>
                    <a:pt x="193" y="36"/>
                    <a:pt x="190" y="36"/>
                  </a:cubicBezTo>
                  <a:cubicBezTo>
                    <a:pt x="187" y="49"/>
                    <a:pt x="184" y="64"/>
                    <a:pt x="184" y="77"/>
                  </a:cubicBezTo>
                  <a:cubicBezTo>
                    <a:pt x="183" y="86"/>
                    <a:pt x="183" y="90"/>
                    <a:pt x="183" y="90"/>
                  </a:cubicBezTo>
                  <a:cubicBezTo>
                    <a:pt x="183" y="90"/>
                    <a:pt x="183" y="86"/>
                    <a:pt x="183" y="77"/>
                  </a:cubicBezTo>
                  <a:cubicBezTo>
                    <a:pt x="184" y="70"/>
                    <a:pt x="183" y="68"/>
                    <a:pt x="181" y="68"/>
                  </a:cubicBezTo>
                  <a:cubicBezTo>
                    <a:pt x="183" y="61"/>
                    <a:pt x="183" y="61"/>
                    <a:pt x="184" y="61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3" y="43"/>
                    <a:pt x="181" y="52"/>
                  </a:cubicBezTo>
                  <a:cubicBezTo>
                    <a:pt x="181" y="56"/>
                    <a:pt x="181" y="58"/>
                    <a:pt x="181" y="58"/>
                  </a:cubicBezTo>
                  <a:cubicBezTo>
                    <a:pt x="180" y="58"/>
                    <a:pt x="180" y="56"/>
                    <a:pt x="180" y="52"/>
                  </a:cubicBezTo>
                  <a:cubicBezTo>
                    <a:pt x="180" y="45"/>
                    <a:pt x="180" y="39"/>
                    <a:pt x="179" y="39"/>
                  </a:cubicBezTo>
                  <a:cubicBezTo>
                    <a:pt x="179" y="39"/>
                    <a:pt x="179" y="40"/>
                    <a:pt x="179" y="43"/>
                  </a:cubicBezTo>
                  <a:cubicBezTo>
                    <a:pt x="179" y="43"/>
                    <a:pt x="178" y="43"/>
                    <a:pt x="177" y="34"/>
                  </a:cubicBezTo>
                  <a:cubicBezTo>
                    <a:pt x="176" y="34"/>
                    <a:pt x="175" y="34"/>
                    <a:pt x="175" y="43"/>
                  </a:cubicBezTo>
                  <a:cubicBezTo>
                    <a:pt x="175" y="50"/>
                    <a:pt x="174" y="50"/>
                    <a:pt x="173" y="50"/>
                  </a:cubicBezTo>
                  <a:cubicBezTo>
                    <a:pt x="173" y="50"/>
                    <a:pt x="171" y="50"/>
                    <a:pt x="171" y="59"/>
                  </a:cubicBezTo>
                  <a:cubicBezTo>
                    <a:pt x="170" y="67"/>
                    <a:pt x="169" y="75"/>
                    <a:pt x="168" y="75"/>
                  </a:cubicBezTo>
                  <a:cubicBezTo>
                    <a:pt x="168" y="75"/>
                    <a:pt x="168" y="75"/>
                    <a:pt x="168" y="75"/>
                  </a:cubicBezTo>
                  <a:cubicBezTo>
                    <a:pt x="167" y="79"/>
                    <a:pt x="167" y="81"/>
                    <a:pt x="166" y="81"/>
                  </a:cubicBezTo>
                  <a:cubicBezTo>
                    <a:pt x="166" y="81"/>
                    <a:pt x="166" y="77"/>
                    <a:pt x="166" y="67"/>
                  </a:cubicBezTo>
                  <a:cubicBezTo>
                    <a:pt x="167" y="58"/>
                    <a:pt x="166" y="58"/>
                    <a:pt x="165" y="58"/>
                  </a:cubicBezTo>
                  <a:cubicBezTo>
                    <a:pt x="165" y="58"/>
                    <a:pt x="165" y="58"/>
                    <a:pt x="164" y="49"/>
                  </a:cubicBezTo>
                  <a:cubicBezTo>
                    <a:pt x="164" y="47"/>
                    <a:pt x="164" y="46"/>
                    <a:pt x="164" y="46"/>
                  </a:cubicBezTo>
                  <a:cubicBezTo>
                    <a:pt x="163" y="46"/>
                    <a:pt x="163" y="52"/>
                    <a:pt x="162" y="58"/>
                  </a:cubicBezTo>
                  <a:lnTo>
                    <a:pt x="162" y="75"/>
                  </a:lnTo>
                  <a:cubicBezTo>
                    <a:pt x="161" y="66"/>
                    <a:pt x="161" y="57"/>
                    <a:pt x="161" y="49"/>
                  </a:cubicBezTo>
                  <a:cubicBezTo>
                    <a:pt x="161" y="55"/>
                    <a:pt x="160" y="61"/>
                    <a:pt x="159" y="61"/>
                  </a:cubicBezTo>
                  <a:cubicBezTo>
                    <a:pt x="159" y="61"/>
                    <a:pt x="158" y="60"/>
                    <a:pt x="158" y="57"/>
                  </a:cubicBezTo>
                  <a:cubicBezTo>
                    <a:pt x="157" y="57"/>
                    <a:pt x="156" y="57"/>
                    <a:pt x="156" y="48"/>
                  </a:cubicBezTo>
                  <a:cubicBezTo>
                    <a:pt x="156" y="45"/>
                    <a:pt x="156" y="44"/>
                    <a:pt x="155" y="44"/>
                  </a:cubicBezTo>
                  <a:cubicBezTo>
                    <a:pt x="155" y="44"/>
                    <a:pt x="155" y="48"/>
                    <a:pt x="155" y="48"/>
                  </a:cubicBezTo>
                  <a:cubicBezTo>
                    <a:pt x="154" y="52"/>
                    <a:pt x="153" y="54"/>
                    <a:pt x="153" y="54"/>
                  </a:cubicBezTo>
                  <a:cubicBezTo>
                    <a:pt x="152" y="54"/>
                    <a:pt x="151" y="52"/>
                    <a:pt x="150" y="48"/>
                  </a:cubicBezTo>
                  <a:cubicBezTo>
                    <a:pt x="149" y="39"/>
                    <a:pt x="148" y="35"/>
                    <a:pt x="148" y="35"/>
                  </a:cubicBezTo>
                  <a:cubicBezTo>
                    <a:pt x="148" y="35"/>
                    <a:pt x="147" y="39"/>
                    <a:pt x="147" y="47"/>
                  </a:cubicBezTo>
                  <a:cubicBezTo>
                    <a:pt x="147" y="52"/>
                    <a:pt x="146" y="57"/>
                    <a:pt x="146" y="57"/>
                  </a:cubicBezTo>
                  <a:cubicBezTo>
                    <a:pt x="146" y="57"/>
                    <a:pt x="146" y="54"/>
                    <a:pt x="146" y="47"/>
                  </a:cubicBezTo>
                  <a:cubicBezTo>
                    <a:pt x="146" y="44"/>
                    <a:pt x="145" y="43"/>
                    <a:pt x="145" y="43"/>
                  </a:cubicBezTo>
                  <a:cubicBezTo>
                    <a:pt x="145" y="43"/>
                    <a:pt x="144" y="49"/>
                    <a:pt x="142" y="55"/>
                  </a:cubicBezTo>
                  <a:lnTo>
                    <a:pt x="142" y="47"/>
                  </a:lnTo>
                  <a:cubicBezTo>
                    <a:pt x="142" y="53"/>
                    <a:pt x="142" y="59"/>
                    <a:pt x="142" y="59"/>
                  </a:cubicBezTo>
                  <a:cubicBezTo>
                    <a:pt x="142" y="59"/>
                    <a:pt x="142" y="58"/>
                    <a:pt x="142" y="55"/>
                  </a:cubicBezTo>
                  <a:lnTo>
                    <a:pt x="142" y="55"/>
                  </a:lnTo>
                  <a:cubicBezTo>
                    <a:pt x="141" y="64"/>
                    <a:pt x="141" y="81"/>
                    <a:pt x="140" y="90"/>
                  </a:cubicBezTo>
                  <a:cubicBezTo>
                    <a:pt x="140" y="99"/>
                    <a:pt x="140" y="104"/>
                    <a:pt x="140" y="104"/>
                  </a:cubicBezTo>
                  <a:cubicBezTo>
                    <a:pt x="140" y="104"/>
                    <a:pt x="139" y="101"/>
                    <a:pt x="139" y="98"/>
                  </a:cubicBezTo>
                  <a:cubicBezTo>
                    <a:pt x="138" y="92"/>
                    <a:pt x="137" y="86"/>
                    <a:pt x="138" y="81"/>
                  </a:cubicBezTo>
                  <a:cubicBezTo>
                    <a:pt x="138" y="72"/>
                    <a:pt x="139" y="72"/>
                    <a:pt x="139" y="72"/>
                  </a:cubicBezTo>
                  <a:lnTo>
                    <a:pt x="140" y="72"/>
                  </a:lnTo>
                  <a:cubicBezTo>
                    <a:pt x="140" y="64"/>
                    <a:pt x="140" y="55"/>
                    <a:pt x="139" y="55"/>
                  </a:cubicBezTo>
                  <a:cubicBezTo>
                    <a:pt x="139" y="50"/>
                    <a:pt x="139" y="48"/>
                    <a:pt x="138" y="48"/>
                  </a:cubicBezTo>
                  <a:cubicBezTo>
                    <a:pt x="138" y="48"/>
                    <a:pt x="138" y="50"/>
                    <a:pt x="138" y="55"/>
                  </a:cubicBezTo>
                  <a:cubicBezTo>
                    <a:pt x="137" y="46"/>
                    <a:pt x="135" y="46"/>
                    <a:pt x="134" y="46"/>
                  </a:cubicBezTo>
                  <a:cubicBezTo>
                    <a:pt x="132" y="46"/>
                    <a:pt x="130" y="45"/>
                    <a:pt x="130" y="37"/>
                  </a:cubicBezTo>
                  <a:cubicBezTo>
                    <a:pt x="130" y="37"/>
                    <a:pt x="129" y="36"/>
                    <a:pt x="129" y="36"/>
                  </a:cubicBezTo>
                  <a:cubicBezTo>
                    <a:pt x="128" y="36"/>
                    <a:pt x="128" y="38"/>
                    <a:pt x="128" y="45"/>
                  </a:cubicBezTo>
                  <a:cubicBezTo>
                    <a:pt x="127" y="55"/>
                    <a:pt x="126" y="59"/>
                    <a:pt x="126" y="59"/>
                  </a:cubicBezTo>
                  <a:cubicBezTo>
                    <a:pt x="126" y="59"/>
                    <a:pt x="126" y="56"/>
                    <a:pt x="127" y="53"/>
                  </a:cubicBezTo>
                  <a:cubicBezTo>
                    <a:pt x="127" y="42"/>
                    <a:pt x="123" y="34"/>
                    <a:pt x="119" y="34"/>
                  </a:cubicBezTo>
                  <a:cubicBezTo>
                    <a:pt x="117" y="34"/>
                    <a:pt x="116" y="37"/>
                    <a:pt x="115" y="44"/>
                  </a:cubicBezTo>
                  <a:lnTo>
                    <a:pt x="114" y="43"/>
                  </a:lnTo>
                  <a:cubicBezTo>
                    <a:pt x="114" y="39"/>
                    <a:pt x="112" y="36"/>
                    <a:pt x="111" y="36"/>
                  </a:cubicBezTo>
                  <a:cubicBezTo>
                    <a:pt x="109" y="36"/>
                    <a:pt x="108" y="38"/>
                    <a:pt x="107" y="43"/>
                  </a:cubicBezTo>
                  <a:lnTo>
                    <a:pt x="105" y="41"/>
                  </a:lnTo>
                  <a:cubicBezTo>
                    <a:pt x="105" y="37"/>
                    <a:pt x="104" y="35"/>
                    <a:pt x="103" y="35"/>
                  </a:cubicBezTo>
                  <a:cubicBezTo>
                    <a:pt x="103" y="35"/>
                    <a:pt x="102" y="37"/>
                    <a:pt x="102" y="41"/>
                  </a:cubicBezTo>
                  <a:cubicBezTo>
                    <a:pt x="101" y="47"/>
                    <a:pt x="101" y="53"/>
                    <a:pt x="101" y="53"/>
                  </a:cubicBezTo>
                  <a:cubicBezTo>
                    <a:pt x="101" y="53"/>
                    <a:pt x="101" y="52"/>
                    <a:pt x="101" y="49"/>
                  </a:cubicBezTo>
                  <a:cubicBezTo>
                    <a:pt x="101" y="41"/>
                    <a:pt x="100" y="41"/>
                    <a:pt x="96" y="40"/>
                  </a:cubicBezTo>
                  <a:cubicBezTo>
                    <a:pt x="93" y="40"/>
                    <a:pt x="94" y="40"/>
                    <a:pt x="94" y="49"/>
                  </a:cubicBezTo>
                  <a:cubicBezTo>
                    <a:pt x="93" y="51"/>
                    <a:pt x="92" y="52"/>
                    <a:pt x="92" y="52"/>
                  </a:cubicBezTo>
                  <a:cubicBezTo>
                    <a:pt x="91" y="52"/>
                    <a:pt x="91" y="46"/>
                    <a:pt x="92" y="40"/>
                  </a:cubicBezTo>
                  <a:cubicBezTo>
                    <a:pt x="92" y="33"/>
                    <a:pt x="92" y="29"/>
                    <a:pt x="92" y="29"/>
                  </a:cubicBezTo>
                  <a:lnTo>
                    <a:pt x="92" y="29"/>
                  </a:lnTo>
                  <a:cubicBezTo>
                    <a:pt x="92" y="29"/>
                    <a:pt x="91" y="35"/>
                    <a:pt x="89" y="48"/>
                  </a:cubicBezTo>
                  <a:cubicBezTo>
                    <a:pt x="89" y="58"/>
                    <a:pt x="88" y="62"/>
                    <a:pt x="87" y="62"/>
                  </a:cubicBezTo>
                  <a:cubicBezTo>
                    <a:pt x="87" y="62"/>
                    <a:pt x="87" y="60"/>
                    <a:pt x="87" y="57"/>
                  </a:cubicBezTo>
                  <a:cubicBezTo>
                    <a:pt x="87" y="48"/>
                    <a:pt x="88" y="48"/>
                    <a:pt x="88" y="48"/>
                  </a:cubicBezTo>
                  <a:cubicBezTo>
                    <a:pt x="88" y="48"/>
                    <a:pt x="89" y="40"/>
                    <a:pt x="89" y="31"/>
                  </a:cubicBezTo>
                  <a:cubicBezTo>
                    <a:pt x="88" y="31"/>
                    <a:pt x="88" y="31"/>
                    <a:pt x="87" y="39"/>
                  </a:cubicBezTo>
                  <a:cubicBezTo>
                    <a:pt x="87" y="39"/>
                    <a:pt x="87" y="39"/>
                    <a:pt x="86" y="48"/>
                  </a:cubicBezTo>
                  <a:cubicBezTo>
                    <a:pt x="85" y="56"/>
                    <a:pt x="84" y="65"/>
                    <a:pt x="85" y="74"/>
                  </a:cubicBezTo>
                  <a:cubicBezTo>
                    <a:pt x="85" y="82"/>
                    <a:pt x="84" y="82"/>
                    <a:pt x="84" y="82"/>
                  </a:cubicBezTo>
                  <a:cubicBezTo>
                    <a:pt x="83" y="73"/>
                    <a:pt x="83" y="65"/>
                    <a:pt x="84" y="56"/>
                  </a:cubicBezTo>
                  <a:cubicBezTo>
                    <a:pt x="85" y="50"/>
                    <a:pt x="85" y="45"/>
                    <a:pt x="85" y="39"/>
                  </a:cubicBezTo>
                  <a:cubicBezTo>
                    <a:pt x="85" y="38"/>
                    <a:pt x="85" y="37"/>
                    <a:pt x="85" y="37"/>
                  </a:cubicBezTo>
                  <a:lnTo>
                    <a:pt x="85" y="37"/>
                  </a:lnTo>
                  <a:cubicBezTo>
                    <a:pt x="85" y="37"/>
                    <a:pt x="82" y="46"/>
                    <a:pt x="80" y="57"/>
                  </a:cubicBezTo>
                  <a:lnTo>
                    <a:pt x="80" y="57"/>
                  </a:lnTo>
                  <a:cubicBezTo>
                    <a:pt x="80" y="57"/>
                    <a:pt x="81" y="56"/>
                    <a:pt x="81" y="56"/>
                  </a:cubicBezTo>
                  <a:cubicBezTo>
                    <a:pt x="81" y="47"/>
                    <a:pt x="78" y="47"/>
                    <a:pt x="77" y="47"/>
                  </a:cubicBezTo>
                  <a:cubicBezTo>
                    <a:pt x="76" y="47"/>
                    <a:pt x="75" y="47"/>
                    <a:pt x="75" y="55"/>
                  </a:cubicBezTo>
                  <a:cubicBezTo>
                    <a:pt x="75" y="61"/>
                    <a:pt x="75" y="66"/>
                    <a:pt x="73" y="72"/>
                  </a:cubicBezTo>
                  <a:cubicBezTo>
                    <a:pt x="74" y="77"/>
                    <a:pt x="74" y="83"/>
                    <a:pt x="73" y="90"/>
                  </a:cubicBezTo>
                  <a:cubicBezTo>
                    <a:pt x="73" y="90"/>
                    <a:pt x="72" y="81"/>
                    <a:pt x="72" y="72"/>
                  </a:cubicBezTo>
                  <a:cubicBezTo>
                    <a:pt x="70" y="55"/>
                    <a:pt x="69" y="46"/>
                    <a:pt x="67" y="46"/>
                  </a:cubicBezTo>
                  <a:cubicBezTo>
                    <a:pt x="65" y="45"/>
                    <a:pt x="63" y="45"/>
                    <a:pt x="63" y="37"/>
                  </a:cubicBezTo>
                  <a:cubicBezTo>
                    <a:pt x="62" y="37"/>
                    <a:pt x="62" y="36"/>
                    <a:pt x="62" y="36"/>
                  </a:cubicBezTo>
                  <a:cubicBezTo>
                    <a:pt x="61" y="36"/>
                    <a:pt x="60" y="38"/>
                    <a:pt x="60" y="45"/>
                  </a:cubicBezTo>
                  <a:lnTo>
                    <a:pt x="58" y="45"/>
                  </a:lnTo>
                  <a:cubicBezTo>
                    <a:pt x="58" y="40"/>
                    <a:pt x="58" y="38"/>
                    <a:pt x="57" y="38"/>
                  </a:cubicBezTo>
                  <a:cubicBezTo>
                    <a:pt x="57" y="38"/>
                    <a:pt x="56" y="40"/>
                    <a:pt x="56" y="44"/>
                  </a:cubicBezTo>
                  <a:cubicBezTo>
                    <a:pt x="55" y="47"/>
                    <a:pt x="55" y="48"/>
                    <a:pt x="55" y="48"/>
                  </a:cubicBezTo>
                  <a:cubicBezTo>
                    <a:pt x="55" y="48"/>
                    <a:pt x="54" y="44"/>
                    <a:pt x="54" y="44"/>
                  </a:cubicBezTo>
                  <a:cubicBezTo>
                    <a:pt x="54" y="36"/>
                    <a:pt x="54" y="32"/>
                    <a:pt x="53" y="32"/>
                  </a:cubicBezTo>
                  <a:cubicBezTo>
                    <a:pt x="53" y="32"/>
                    <a:pt x="53" y="38"/>
                    <a:pt x="52" y="53"/>
                  </a:cubicBezTo>
                  <a:cubicBezTo>
                    <a:pt x="52" y="58"/>
                    <a:pt x="52" y="64"/>
                    <a:pt x="55" y="70"/>
                  </a:cubicBezTo>
                  <a:lnTo>
                    <a:pt x="57" y="70"/>
                  </a:lnTo>
                  <a:lnTo>
                    <a:pt x="54" y="78"/>
                  </a:lnTo>
                  <a:cubicBezTo>
                    <a:pt x="52" y="83"/>
                    <a:pt x="51" y="90"/>
                    <a:pt x="51" y="95"/>
                  </a:cubicBezTo>
                  <a:cubicBezTo>
                    <a:pt x="51" y="95"/>
                    <a:pt x="50" y="103"/>
                    <a:pt x="50" y="103"/>
                  </a:cubicBezTo>
                  <a:lnTo>
                    <a:pt x="50" y="86"/>
                  </a:lnTo>
                  <a:cubicBezTo>
                    <a:pt x="51" y="77"/>
                    <a:pt x="52" y="70"/>
                    <a:pt x="52" y="61"/>
                  </a:cubicBezTo>
                  <a:cubicBezTo>
                    <a:pt x="52" y="50"/>
                    <a:pt x="52" y="43"/>
                    <a:pt x="51" y="43"/>
                  </a:cubicBezTo>
                  <a:cubicBezTo>
                    <a:pt x="51" y="43"/>
                    <a:pt x="50" y="45"/>
                    <a:pt x="50" y="52"/>
                  </a:cubicBezTo>
                  <a:cubicBezTo>
                    <a:pt x="49" y="52"/>
                    <a:pt x="49" y="52"/>
                    <a:pt x="49" y="44"/>
                  </a:cubicBezTo>
                  <a:cubicBezTo>
                    <a:pt x="49" y="40"/>
                    <a:pt x="49" y="38"/>
                    <a:pt x="49" y="38"/>
                  </a:cubicBezTo>
                  <a:cubicBezTo>
                    <a:pt x="48" y="38"/>
                    <a:pt x="48" y="42"/>
                    <a:pt x="47" y="52"/>
                  </a:cubicBezTo>
                  <a:cubicBezTo>
                    <a:pt x="46" y="60"/>
                    <a:pt x="46" y="64"/>
                    <a:pt x="45" y="64"/>
                  </a:cubicBezTo>
                  <a:cubicBezTo>
                    <a:pt x="45" y="64"/>
                    <a:pt x="45" y="60"/>
                    <a:pt x="45" y="52"/>
                  </a:cubicBezTo>
                  <a:cubicBezTo>
                    <a:pt x="44" y="41"/>
                    <a:pt x="43" y="37"/>
                    <a:pt x="42" y="37"/>
                  </a:cubicBezTo>
                  <a:cubicBezTo>
                    <a:pt x="41" y="37"/>
                    <a:pt x="41" y="39"/>
                    <a:pt x="40" y="43"/>
                  </a:cubicBezTo>
                  <a:cubicBezTo>
                    <a:pt x="40" y="52"/>
                    <a:pt x="39" y="56"/>
                    <a:pt x="39" y="56"/>
                  </a:cubicBezTo>
                  <a:cubicBezTo>
                    <a:pt x="38" y="56"/>
                    <a:pt x="37" y="54"/>
                    <a:pt x="37" y="50"/>
                  </a:cubicBezTo>
                  <a:cubicBezTo>
                    <a:pt x="37" y="46"/>
                    <a:pt x="36" y="44"/>
                    <a:pt x="36" y="44"/>
                  </a:cubicBezTo>
                  <a:cubicBezTo>
                    <a:pt x="36" y="44"/>
                    <a:pt x="35" y="46"/>
                    <a:pt x="35" y="50"/>
                  </a:cubicBezTo>
                  <a:cubicBezTo>
                    <a:pt x="35" y="44"/>
                    <a:pt x="35" y="38"/>
                    <a:pt x="34" y="38"/>
                  </a:cubicBezTo>
                  <a:cubicBezTo>
                    <a:pt x="34" y="38"/>
                    <a:pt x="34" y="39"/>
                    <a:pt x="33" y="41"/>
                  </a:cubicBezTo>
                  <a:cubicBezTo>
                    <a:pt x="33" y="41"/>
                    <a:pt x="33" y="41"/>
                    <a:pt x="33" y="49"/>
                  </a:cubicBezTo>
                  <a:lnTo>
                    <a:pt x="31" y="66"/>
                  </a:lnTo>
                  <a:cubicBezTo>
                    <a:pt x="32" y="73"/>
                    <a:pt x="32" y="78"/>
                    <a:pt x="31" y="84"/>
                  </a:cubicBezTo>
                  <a:cubicBezTo>
                    <a:pt x="31" y="86"/>
                    <a:pt x="31" y="87"/>
                    <a:pt x="31" y="87"/>
                  </a:cubicBezTo>
                  <a:cubicBezTo>
                    <a:pt x="30" y="87"/>
                    <a:pt x="28" y="77"/>
                    <a:pt x="28" y="57"/>
                  </a:cubicBezTo>
                  <a:lnTo>
                    <a:pt x="27" y="40"/>
                  </a:lnTo>
                  <a:cubicBezTo>
                    <a:pt x="27" y="49"/>
                    <a:pt x="27" y="57"/>
                    <a:pt x="27" y="57"/>
                  </a:cubicBezTo>
                  <a:cubicBezTo>
                    <a:pt x="26" y="57"/>
                    <a:pt x="24" y="57"/>
                    <a:pt x="26" y="49"/>
                  </a:cubicBezTo>
                  <a:cubicBezTo>
                    <a:pt x="26" y="40"/>
                    <a:pt x="26" y="40"/>
                    <a:pt x="24" y="40"/>
                  </a:cubicBezTo>
                  <a:cubicBezTo>
                    <a:pt x="24" y="40"/>
                    <a:pt x="24" y="40"/>
                    <a:pt x="23" y="48"/>
                  </a:cubicBezTo>
                  <a:cubicBezTo>
                    <a:pt x="23" y="59"/>
                    <a:pt x="23" y="63"/>
                    <a:pt x="23" y="63"/>
                  </a:cubicBezTo>
                  <a:cubicBezTo>
                    <a:pt x="23" y="63"/>
                    <a:pt x="23" y="61"/>
                    <a:pt x="22" y="57"/>
                  </a:cubicBezTo>
                  <a:cubicBezTo>
                    <a:pt x="22" y="49"/>
                    <a:pt x="22" y="45"/>
                    <a:pt x="22" y="45"/>
                  </a:cubicBezTo>
                  <a:cubicBezTo>
                    <a:pt x="22" y="45"/>
                    <a:pt x="21" y="49"/>
                    <a:pt x="20" y="57"/>
                  </a:cubicBezTo>
                  <a:cubicBezTo>
                    <a:pt x="20" y="50"/>
                    <a:pt x="20" y="45"/>
                    <a:pt x="19" y="39"/>
                  </a:cubicBezTo>
                  <a:lnTo>
                    <a:pt x="19" y="48"/>
                  </a:lnTo>
                  <a:cubicBezTo>
                    <a:pt x="18" y="58"/>
                    <a:pt x="18" y="62"/>
                    <a:pt x="17" y="62"/>
                  </a:cubicBezTo>
                  <a:cubicBezTo>
                    <a:pt x="17" y="62"/>
                    <a:pt x="17" y="60"/>
                    <a:pt x="17" y="56"/>
                  </a:cubicBezTo>
                  <a:cubicBezTo>
                    <a:pt x="17" y="52"/>
                    <a:pt x="17" y="50"/>
                    <a:pt x="16" y="50"/>
                  </a:cubicBezTo>
                  <a:cubicBezTo>
                    <a:pt x="16" y="50"/>
                    <a:pt x="15" y="52"/>
                    <a:pt x="14" y="56"/>
                  </a:cubicBezTo>
                  <a:cubicBezTo>
                    <a:pt x="13" y="56"/>
                    <a:pt x="12" y="56"/>
                    <a:pt x="12" y="47"/>
                  </a:cubicBezTo>
                  <a:cubicBezTo>
                    <a:pt x="12" y="51"/>
                    <a:pt x="11" y="53"/>
                    <a:pt x="11" y="53"/>
                  </a:cubicBezTo>
                  <a:cubicBezTo>
                    <a:pt x="11" y="53"/>
                    <a:pt x="10" y="51"/>
                    <a:pt x="10" y="47"/>
                  </a:cubicBezTo>
                  <a:cubicBezTo>
                    <a:pt x="9" y="43"/>
                    <a:pt x="9" y="40"/>
                    <a:pt x="9" y="40"/>
                  </a:cubicBezTo>
                  <a:cubicBezTo>
                    <a:pt x="8" y="40"/>
                    <a:pt x="8" y="43"/>
                    <a:pt x="8" y="47"/>
                  </a:cubicBezTo>
                  <a:cubicBezTo>
                    <a:pt x="6" y="55"/>
                    <a:pt x="6" y="64"/>
                    <a:pt x="8" y="72"/>
                  </a:cubicBezTo>
                  <a:cubicBezTo>
                    <a:pt x="9" y="73"/>
                    <a:pt x="9" y="73"/>
                    <a:pt x="8" y="81"/>
                  </a:cubicBezTo>
                  <a:lnTo>
                    <a:pt x="6" y="81"/>
                  </a:lnTo>
                  <a:cubicBezTo>
                    <a:pt x="5" y="81"/>
                    <a:pt x="5" y="81"/>
                    <a:pt x="3" y="89"/>
                  </a:cubicBezTo>
                  <a:cubicBezTo>
                    <a:pt x="1" y="96"/>
                    <a:pt x="1" y="108"/>
                    <a:pt x="1" y="108"/>
                  </a:cubicBezTo>
                  <a:cubicBezTo>
                    <a:pt x="2" y="108"/>
                    <a:pt x="2" y="107"/>
                    <a:pt x="2" y="105"/>
                  </a:cubicBezTo>
                  <a:lnTo>
                    <a:pt x="3" y="114"/>
                  </a:lnTo>
                  <a:cubicBezTo>
                    <a:pt x="3" y="127"/>
                    <a:pt x="3" y="134"/>
                    <a:pt x="3" y="134"/>
                  </a:cubicBezTo>
                  <a:cubicBezTo>
                    <a:pt x="3" y="134"/>
                    <a:pt x="4" y="127"/>
                    <a:pt x="4" y="114"/>
                  </a:cubicBezTo>
                  <a:cubicBezTo>
                    <a:pt x="5" y="100"/>
                    <a:pt x="5" y="94"/>
                    <a:pt x="5" y="94"/>
                  </a:cubicBezTo>
                  <a:cubicBezTo>
                    <a:pt x="5" y="94"/>
                    <a:pt x="5" y="98"/>
                    <a:pt x="5" y="107"/>
                  </a:cubicBezTo>
                  <a:cubicBezTo>
                    <a:pt x="4" y="123"/>
                    <a:pt x="5" y="123"/>
                    <a:pt x="6" y="123"/>
                  </a:cubicBezTo>
                  <a:cubicBezTo>
                    <a:pt x="6" y="123"/>
                    <a:pt x="6" y="123"/>
                    <a:pt x="6" y="132"/>
                  </a:cubicBezTo>
                  <a:cubicBezTo>
                    <a:pt x="6" y="138"/>
                    <a:pt x="6" y="144"/>
                    <a:pt x="8" y="149"/>
                  </a:cubicBezTo>
                  <a:cubicBezTo>
                    <a:pt x="8" y="149"/>
                    <a:pt x="8" y="149"/>
                    <a:pt x="9" y="140"/>
                  </a:cubicBezTo>
                  <a:cubicBezTo>
                    <a:pt x="8" y="137"/>
                    <a:pt x="8" y="135"/>
                    <a:pt x="9" y="135"/>
                  </a:cubicBezTo>
                  <a:lnTo>
                    <a:pt x="9" y="135"/>
                  </a:lnTo>
                  <a:cubicBezTo>
                    <a:pt x="9" y="135"/>
                    <a:pt x="10" y="139"/>
                    <a:pt x="10" y="149"/>
                  </a:cubicBezTo>
                  <a:cubicBezTo>
                    <a:pt x="10" y="153"/>
                    <a:pt x="10" y="155"/>
                    <a:pt x="10" y="155"/>
                  </a:cubicBezTo>
                  <a:cubicBezTo>
                    <a:pt x="10" y="155"/>
                    <a:pt x="10" y="151"/>
                    <a:pt x="11" y="141"/>
                  </a:cubicBezTo>
                  <a:cubicBezTo>
                    <a:pt x="11" y="132"/>
                    <a:pt x="12" y="128"/>
                    <a:pt x="12" y="128"/>
                  </a:cubicBezTo>
                  <a:cubicBezTo>
                    <a:pt x="13" y="128"/>
                    <a:pt x="13" y="133"/>
                    <a:pt x="13" y="141"/>
                  </a:cubicBezTo>
                  <a:lnTo>
                    <a:pt x="14" y="141"/>
                  </a:lnTo>
                  <a:cubicBezTo>
                    <a:pt x="15" y="136"/>
                    <a:pt x="17" y="130"/>
                    <a:pt x="15" y="124"/>
                  </a:cubicBezTo>
                  <a:cubicBezTo>
                    <a:pt x="16" y="114"/>
                    <a:pt x="16" y="110"/>
                    <a:pt x="17" y="110"/>
                  </a:cubicBezTo>
                  <a:cubicBezTo>
                    <a:pt x="17" y="110"/>
                    <a:pt x="17" y="112"/>
                    <a:pt x="17" y="115"/>
                  </a:cubicBezTo>
                  <a:cubicBezTo>
                    <a:pt x="18" y="124"/>
                    <a:pt x="17" y="133"/>
                    <a:pt x="17" y="133"/>
                  </a:cubicBezTo>
                  <a:cubicBezTo>
                    <a:pt x="17" y="141"/>
                    <a:pt x="18" y="141"/>
                    <a:pt x="18" y="141"/>
                  </a:cubicBezTo>
                  <a:cubicBezTo>
                    <a:pt x="18" y="142"/>
                    <a:pt x="18" y="142"/>
                    <a:pt x="19" y="142"/>
                  </a:cubicBezTo>
                  <a:cubicBezTo>
                    <a:pt x="19" y="142"/>
                    <a:pt x="20" y="140"/>
                    <a:pt x="21" y="133"/>
                  </a:cubicBezTo>
                  <a:lnTo>
                    <a:pt x="21" y="133"/>
                  </a:lnTo>
                  <a:lnTo>
                    <a:pt x="20" y="142"/>
                  </a:lnTo>
                  <a:cubicBezTo>
                    <a:pt x="21" y="142"/>
                    <a:pt x="21" y="146"/>
                    <a:pt x="21" y="146"/>
                  </a:cubicBezTo>
                  <a:cubicBezTo>
                    <a:pt x="21" y="146"/>
                    <a:pt x="21" y="145"/>
                    <a:pt x="21" y="142"/>
                  </a:cubicBezTo>
                  <a:cubicBezTo>
                    <a:pt x="21" y="142"/>
                    <a:pt x="22" y="142"/>
                    <a:pt x="23" y="151"/>
                  </a:cubicBezTo>
                  <a:cubicBezTo>
                    <a:pt x="24" y="153"/>
                    <a:pt x="24" y="153"/>
                    <a:pt x="24" y="153"/>
                  </a:cubicBezTo>
                  <a:cubicBezTo>
                    <a:pt x="25" y="153"/>
                    <a:pt x="27" y="140"/>
                    <a:pt x="26" y="126"/>
                  </a:cubicBezTo>
                  <a:lnTo>
                    <a:pt x="27" y="126"/>
                  </a:lnTo>
                  <a:cubicBezTo>
                    <a:pt x="28" y="126"/>
                    <a:pt x="28" y="118"/>
                    <a:pt x="28" y="118"/>
                  </a:cubicBezTo>
                  <a:cubicBezTo>
                    <a:pt x="28" y="109"/>
                    <a:pt x="29" y="109"/>
                    <a:pt x="29" y="109"/>
                  </a:cubicBezTo>
                  <a:cubicBezTo>
                    <a:pt x="29" y="109"/>
                    <a:pt x="29" y="118"/>
                    <a:pt x="29" y="126"/>
                  </a:cubicBezTo>
                  <a:cubicBezTo>
                    <a:pt x="28" y="141"/>
                    <a:pt x="27" y="150"/>
                    <a:pt x="28" y="150"/>
                  </a:cubicBezTo>
                  <a:cubicBezTo>
                    <a:pt x="28" y="150"/>
                    <a:pt x="29" y="145"/>
                    <a:pt x="30" y="135"/>
                  </a:cubicBezTo>
                  <a:cubicBezTo>
                    <a:pt x="30" y="137"/>
                    <a:pt x="30" y="140"/>
                    <a:pt x="30" y="144"/>
                  </a:cubicBezTo>
                  <a:cubicBezTo>
                    <a:pt x="29" y="147"/>
                    <a:pt x="29" y="149"/>
                    <a:pt x="30" y="149"/>
                  </a:cubicBezTo>
                  <a:cubicBezTo>
                    <a:pt x="30" y="149"/>
                    <a:pt x="31" y="147"/>
                    <a:pt x="32" y="144"/>
                  </a:cubicBezTo>
                  <a:cubicBezTo>
                    <a:pt x="33" y="136"/>
                    <a:pt x="35" y="127"/>
                    <a:pt x="35" y="118"/>
                  </a:cubicBezTo>
                  <a:cubicBezTo>
                    <a:pt x="35" y="110"/>
                    <a:pt x="36" y="110"/>
                    <a:pt x="36" y="110"/>
                  </a:cubicBezTo>
                  <a:cubicBezTo>
                    <a:pt x="37" y="110"/>
                    <a:pt x="37" y="110"/>
                    <a:pt x="36" y="119"/>
                  </a:cubicBezTo>
                  <a:cubicBezTo>
                    <a:pt x="36" y="127"/>
                    <a:pt x="36" y="131"/>
                    <a:pt x="36" y="131"/>
                  </a:cubicBezTo>
                  <a:cubicBezTo>
                    <a:pt x="37" y="131"/>
                    <a:pt x="37" y="127"/>
                    <a:pt x="38" y="119"/>
                  </a:cubicBezTo>
                  <a:lnTo>
                    <a:pt x="38" y="127"/>
                  </a:lnTo>
                  <a:cubicBezTo>
                    <a:pt x="38" y="133"/>
                    <a:pt x="38" y="140"/>
                    <a:pt x="40" y="140"/>
                  </a:cubicBezTo>
                  <a:cubicBezTo>
                    <a:pt x="40" y="140"/>
                    <a:pt x="41" y="139"/>
                    <a:pt x="42" y="137"/>
                  </a:cubicBezTo>
                  <a:cubicBezTo>
                    <a:pt x="45" y="137"/>
                    <a:pt x="47" y="137"/>
                    <a:pt x="47" y="146"/>
                  </a:cubicBezTo>
                  <a:cubicBezTo>
                    <a:pt x="47" y="147"/>
                    <a:pt x="47" y="148"/>
                    <a:pt x="47" y="148"/>
                  </a:cubicBezTo>
                  <a:cubicBezTo>
                    <a:pt x="48" y="148"/>
                    <a:pt x="51" y="134"/>
                    <a:pt x="52" y="120"/>
                  </a:cubicBezTo>
                  <a:cubicBezTo>
                    <a:pt x="52" y="129"/>
                    <a:pt x="52" y="129"/>
                    <a:pt x="55" y="129"/>
                  </a:cubicBezTo>
                  <a:cubicBezTo>
                    <a:pt x="57" y="130"/>
                    <a:pt x="57" y="130"/>
                    <a:pt x="56" y="138"/>
                  </a:cubicBezTo>
                  <a:cubicBezTo>
                    <a:pt x="55" y="146"/>
                    <a:pt x="55" y="151"/>
                    <a:pt x="55" y="151"/>
                  </a:cubicBezTo>
                  <a:cubicBezTo>
                    <a:pt x="55" y="151"/>
                    <a:pt x="56" y="146"/>
                    <a:pt x="57" y="138"/>
                  </a:cubicBezTo>
                  <a:cubicBezTo>
                    <a:pt x="57" y="132"/>
                    <a:pt x="58" y="129"/>
                    <a:pt x="58" y="129"/>
                  </a:cubicBezTo>
                  <a:cubicBezTo>
                    <a:pt x="59" y="129"/>
                    <a:pt x="60" y="136"/>
                    <a:pt x="59" y="147"/>
                  </a:cubicBezTo>
                  <a:cubicBezTo>
                    <a:pt x="59" y="156"/>
                    <a:pt x="60" y="156"/>
                    <a:pt x="61" y="156"/>
                  </a:cubicBezTo>
                  <a:cubicBezTo>
                    <a:pt x="63" y="148"/>
                    <a:pt x="64" y="148"/>
                    <a:pt x="66" y="148"/>
                  </a:cubicBezTo>
                  <a:cubicBezTo>
                    <a:pt x="68" y="148"/>
                    <a:pt x="68" y="148"/>
                    <a:pt x="68" y="131"/>
                  </a:cubicBezTo>
                  <a:cubicBezTo>
                    <a:pt x="69" y="114"/>
                    <a:pt x="70" y="114"/>
                    <a:pt x="72" y="114"/>
                  </a:cubicBezTo>
                  <a:cubicBezTo>
                    <a:pt x="73" y="114"/>
                    <a:pt x="73" y="114"/>
                    <a:pt x="73" y="123"/>
                  </a:cubicBezTo>
                  <a:cubicBezTo>
                    <a:pt x="73" y="126"/>
                    <a:pt x="73" y="129"/>
                    <a:pt x="74" y="132"/>
                  </a:cubicBezTo>
                  <a:cubicBezTo>
                    <a:pt x="75" y="132"/>
                    <a:pt x="75" y="132"/>
                    <a:pt x="75" y="140"/>
                  </a:cubicBezTo>
                  <a:cubicBezTo>
                    <a:pt x="75" y="140"/>
                    <a:pt x="75" y="149"/>
                    <a:pt x="77" y="149"/>
                  </a:cubicBezTo>
                  <a:cubicBezTo>
                    <a:pt x="78" y="149"/>
                    <a:pt x="79" y="149"/>
                    <a:pt x="79" y="158"/>
                  </a:cubicBezTo>
                  <a:cubicBezTo>
                    <a:pt x="81" y="158"/>
                    <a:pt x="81" y="158"/>
                    <a:pt x="81" y="150"/>
                  </a:cubicBezTo>
                  <a:cubicBezTo>
                    <a:pt x="81" y="144"/>
                    <a:pt x="81" y="138"/>
                    <a:pt x="83" y="138"/>
                  </a:cubicBezTo>
                  <a:cubicBezTo>
                    <a:pt x="83" y="138"/>
                    <a:pt x="84" y="139"/>
                    <a:pt x="85" y="141"/>
                  </a:cubicBezTo>
                  <a:cubicBezTo>
                    <a:pt x="85" y="142"/>
                    <a:pt x="86" y="142"/>
                    <a:pt x="86" y="142"/>
                  </a:cubicBezTo>
                  <a:cubicBezTo>
                    <a:pt x="87" y="142"/>
                    <a:pt x="88" y="140"/>
                    <a:pt x="88" y="133"/>
                  </a:cubicBezTo>
                  <a:cubicBezTo>
                    <a:pt x="89" y="133"/>
                    <a:pt x="89" y="133"/>
                    <a:pt x="89" y="142"/>
                  </a:cubicBezTo>
                  <a:cubicBezTo>
                    <a:pt x="89" y="151"/>
                    <a:pt x="89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3" y="137"/>
                    <a:pt x="93" y="137"/>
                  </a:cubicBezTo>
                  <a:cubicBezTo>
                    <a:pt x="93" y="137"/>
                    <a:pt x="93" y="138"/>
                    <a:pt x="94" y="142"/>
                  </a:cubicBezTo>
                  <a:cubicBezTo>
                    <a:pt x="94" y="142"/>
                    <a:pt x="94" y="142"/>
                    <a:pt x="94" y="142"/>
                  </a:cubicBezTo>
                  <a:cubicBezTo>
                    <a:pt x="94" y="142"/>
                    <a:pt x="94" y="142"/>
                    <a:pt x="95" y="135"/>
                  </a:cubicBezTo>
                  <a:cubicBezTo>
                    <a:pt x="96" y="131"/>
                    <a:pt x="96" y="129"/>
                    <a:pt x="96" y="129"/>
                  </a:cubicBezTo>
                  <a:cubicBezTo>
                    <a:pt x="97" y="129"/>
                    <a:pt x="97" y="131"/>
                    <a:pt x="97" y="135"/>
                  </a:cubicBezTo>
                  <a:cubicBezTo>
                    <a:pt x="97" y="144"/>
                    <a:pt x="98" y="144"/>
                    <a:pt x="98" y="144"/>
                  </a:cubicBezTo>
                  <a:cubicBezTo>
                    <a:pt x="100" y="140"/>
                    <a:pt x="102" y="138"/>
                    <a:pt x="104" y="138"/>
                  </a:cubicBezTo>
                  <a:cubicBezTo>
                    <a:pt x="107" y="138"/>
                    <a:pt x="109" y="140"/>
                    <a:pt x="110" y="145"/>
                  </a:cubicBezTo>
                  <a:cubicBezTo>
                    <a:pt x="111" y="137"/>
                    <a:pt x="111" y="137"/>
                    <a:pt x="111" y="137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9"/>
                    <a:pt x="113" y="128"/>
                  </a:cubicBezTo>
                  <a:lnTo>
                    <a:pt x="112" y="128"/>
                  </a:lnTo>
                  <a:cubicBezTo>
                    <a:pt x="112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49"/>
                    <a:pt x="113" y="149"/>
                  </a:cubicBezTo>
                  <a:cubicBezTo>
                    <a:pt x="114" y="149"/>
                    <a:pt x="114" y="145"/>
                    <a:pt x="115" y="137"/>
                  </a:cubicBezTo>
                  <a:cubicBezTo>
                    <a:pt x="116" y="129"/>
                    <a:pt x="116" y="124"/>
                    <a:pt x="117" y="124"/>
                  </a:cubicBezTo>
                  <a:cubicBezTo>
                    <a:pt x="117" y="124"/>
                    <a:pt x="118" y="129"/>
                    <a:pt x="118" y="138"/>
                  </a:cubicBezTo>
                  <a:cubicBezTo>
                    <a:pt x="119" y="118"/>
                    <a:pt x="121" y="107"/>
                    <a:pt x="122" y="107"/>
                  </a:cubicBezTo>
                  <a:cubicBezTo>
                    <a:pt x="122" y="107"/>
                    <a:pt x="123" y="114"/>
                    <a:pt x="122" y="129"/>
                  </a:cubicBezTo>
                  <a:cubicBezTo>
                    <a:pt x="121" y="138"/>
                    <a:pt x="121" y="147"/>
                    <a:pt x="122" y="155"/>
                  </a:cubicBezTo>
                  <a:cubicBezTo>
                    <a:pt x="123" y="149"/>
                    <a:pt x="124" y="144"/>
                    <a:pt x="124" y="138"/>
                  </a:cubicBezTo>
                  <a:cubicBezTo>
                    <a:pt x="124" y="130"/>
                    <a:pt x="124" y="125"/>
                    <a:pt x="124" y="125"/>
                  </a:cubicBezTo>
                  <a:cubicBezTo>
                    <a:pt x="125" y="125"/>
                    <a:pt x="125" y="130"/>
                    <a:pt x="125" y="138"/>
                  </a:cubicBezTo>
                  <a:cubicBezTo>
                    <a:pt x="126" y="153"/>
                    <a:pt x="127" y="160"/>
                    <a:pt x="128" y="160"/>
                  </a:cubicBezTo>
                  <a:cubicBezTo>
                    <a:pt x="128" y="160"/>
                    <a:pt x="130" y="155"/>
                    <a:pt x="131" y="148"/>
                  </a:cubicBezTo>
                  <a:cubicBezTo>
                    <a:pt x="133" y="140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4" y="148"/>
                  </a:cubicBezTo>
                  <a:cubicBezTo>
                    <a:pt x="133" y="158"/>
                    <a:pt x="132" y="162"/>
                    <a:pt x="133" y="162"/>
                  </a:cubicBezTo>
                  <a:cubicBezTo>
                    <a:pt x="133" y="162"/>
                    <a:pt x="133" y="160"/>
                    <a:pt x="133" y="157"/>
                  </a:cubicBezTo>
                  <a:lnTo>
                    <a:pt x="138" y="157"/>
                  </a:lnTo>
                  <a:cubicBezTo>
                    <a:pt x="139" y="151"/>
                    <a:pt x="140" y="146"/>
                    <a:pt x="140" y="140"/>
                  </a:cubicBezTo>
                  <a:cubicBezTo>
                    <a:pt x="140" y="151"/>
                    <a:pt x="140" y="158"/>
                    <a:pt x="141" y="158"/>
                  </a:cubicBezTo>
                  <a:cubicBezTo>
                    <a:pt x="142" y="158"/>
                    <a:pt x="142" y="155"/>
                    <a:pt x="143" y="149"/>
                  </a:cubicBezTo>
                  <a:lnTo>
                    <a:pt x="144" y="149"/>
                  </a:lnTo>
                  <a:cubicBezTo>
                    <a:pt x="146" y="149"/>
                    <a:pt x="146" y="149"/>
                    <a:pt x="147" y="141"/>
                  </a:cubicBezTo>
                  <a:cubicBezTo>
                    <a:pt x="147" y="139"/>
                    <a:pt x="147" y="138"/>
                    <a:pt x="147" y="138"/>
                  </a:cubicBezTo>
                  <a:cubicBezTo>
                    <a:pt x="148" y="138"/>
                    <a:pt x="148" y="144"/>
                    <a:pt x="148" y="150"/>
                  </a:cubicBezTo>
                  <a:cubicBezTo>
                    <a:pt x="149" y="156"/>
                    <a:pt x="149" y="162"/>
                    <a:pt x="149" y="162"/>
                  </a:cubicBezTo>
                  <a:cubicBezTo>
                    <a:pt x="149" y="162"/>
                    <a:pt x="149" y="161"/>
                    <a:pt x="149" y="158"/>
                  </a:cubicBezTo>
                  <a:cubicBezTo>
                    <a:pt x="150" y="150"/>
                    <a:pt x="151" y="141"/>
                    <a:pt x="152" y="133"/>
                  </a:cubicBezTo>
                  <a:cubicBezTo>
                    <a:pt x="153" y="131"/>
                    <a:pt x="153" y="130"/>
                    <a:pt x="153" y="130"/>
                  </a:cubicBezTo>
                  <a:cubicBezTo>
                    <a:pt x="154" y="130"/>
                    <a:pt x="154" y="136"/>
                    <a:pt x="153" y="142"/>
                  </a:cubicBezTo>
                  <a:cubicBezTo>
                    <a:pt x="152" y="148"/>
                    <a:pt x="153" y="154"/>
                    <a:pt x="153" y="159"/>
                  </a:cubicBezTo>
                  <a:cubicBezTo>
                    <a:pt x="155" y="159"/>
                    <a:pt x="156" y="159"/>
                    <a:pt x="157" y="151"/>
                  </a:cubicBezTo>
                  <a:cubicBezTo>
                    <a:pt x="157" y="147"/>
                    <a:pt x="158" y="145"/>
                    <a:pt x="159" y="145"/>
                  </a:cubicBezTo>
                  <a:cubicBezTo>
                    <a:pt x="160" y="145"/>
                    <a:pt x="161" y="147"/>
                    <a:pt x="161" y="151"/>
                  </a:cubicBezTo>
                  <a:lnTo>
                    <a:pt x="164" y="151"/>
                  </a:lnTo>
                  <a:cubicBezTo>
                    <a:pt x="164" y="151"/>
                    <a:pt x="164" y="151"/>
                    <a:pt x="164" y="151"/>
                  </a:cubicBezTo>
                  <a:cubicBezTo>
                    <a:pt x="164" y="151"/>
                    <a:pt x="165" y="144"/>
                    <a:pt x="166" y="144"/>
                  </a:cubicBezTo>
                  <a:cubicBezTo>
                    <a:pt x="166" y="144"/>
                    <a:pt x="167" y="144"/>
                    <a:pt x="168" y="136"/>
                  </a:cubicBezTo>
                  <a:cubicBezTo>
                    <a:pt x="168" y="136"/>
                    <a:pt x="169" y="136"/>
                    <a:pt x="169" y="144"/>
                  </a:cubicBezTo>
                  <a:cubicBezTo>
                    <a:pt x="170" y="135"/>
                    <a:pt x="170" y="131"/>
                    <a:pt x="170" y="131"/>
                  </a:cubicBezTo>
                  <a:cubicBezTo>
                    <a:pt x="170" y="131"/>
                    <a:pt x="170" y="136"/>
                    <a:pt x="170" y="145"/>
                  </a:cubicBezTo>
                  <a:cubicBezTo>
                    <a:pt x="170" y="153"/>
                    <a:pt x="169" y="157"/>
                    <a:pt x="170" y="157"/>
                  </a:cubicBezTo>
                  <a:cubicBezTo>
                    <a:pt x="170" y="157"/>
                    <a:pt x="170" y="153"/>
                    <a:pt x="171" y="145"/>
                  </a:cubicBezTo>
                  <a:cubicBezTo>
                    <a:pt x="172" y="140"/>
                    <a:pt x="172" y="138"/>
                    <a:pt x="172" y="138"/>
                  </a:cubicBezTo>
                  <a:cubicBezTo>
                    <a:pt x="173" y="138"/>
                    <a:pt x="173" y="140"/>
                    <a:pt x="173" y="145"/>
                  </a:cubicBezTo>
                  <a:cubicBezTo>
                    <a:pt x="173" y="149"/>
                    <a:pt x="173" y="151"/>
                    <a:pt x="173" y="151"/>
                  </a:cubicBezTo>
                  <a:cubicBezTo>
                    <a:pt x="173" y="151"/>
                    <a:pt x="173" y="149"/>
                    <a:pt x="174" y="145"/>
                  </a:cubicBezTo>
                  <a:cubicBezTo>
                    <a:pt x="174" y="134"/>
                    <a:pt x="175" y="127"/>
                    <a:pt x="176" y="127"/>
                  </a:cubicBezTo>
                  <a:cubicBezTo>
                    <a:pt x="177" y="127"/>
                    <a:pt x="177" y="130"/>
                    <a:pt x="177" y="137"/>
                  </a:cubicBezTo>
                  <a:cubicBezTo>
                    <a:pt x="177" y="137"/>
                    <a:pt x="177" y="137"/>
                    <a:pt x="178" y="128"/>
                  </a:cubicBezTo>
                  <a:cubicBezTo>
                    <a:pt x="179" y="119"/>
                    <a:pt x="180" y="115"/>
                    <a:pt x="180" y="115"/>
                  </a:cubicBezTo>
                  <a:lnTo>
                    <a:pt x="180" y="115"/>
                  </a:lnTo>
                  <a:cubicBezTo>
                    <a:pt x="180" y="115"/>
                    <a:pt x="180" y="119"/>
                    <a:pt x="179" y="128"/>
                  </a:cubicBezTo>
                  <a:cubicBezTo>
                    <a:pt x="179" y="137"/>
                    <a:pt x="180" y="141"/>
                    <a:pt x="180" y="141"/>
                  </a:cubicBezTo>
                  <a:cubicBezTo>
                    <a:pt x="180" y="141"/>
                    <a:pt x="181" y="137"/>
                    <a:pt x="181" y="129"/>
                  </a:cubicBezTo>
                  <a:cubicBezTo>
                    <a:pt x="181" y="129"/>
                    <a:pt x="182" y="125"/>
                    <a:pt x="182" y="125"/>
                  </a:cubicBezTo>
                  <a:cubicBezTo>
                    <a:pt x="182" y="125"/>
                    <a:pt x="183" y="126"/>
                    <a:pt x="183" y="129"/>
                  </a:cubicBezTo>
                  <a:cubicBezTo>
                    <a:pt x="183" y="134"/>
                    <a:pt x="185" y="139"/>
                    <a:pt x="186" y="139"/>
                  </a:cubicBezTo>
                  <a:cubicBezTo>
                    <a:pt x="187" y="139"/>
                    <a:pt x="188" y="137"/>
                    <a:pt x="188" y="129"/>
                  </a:cubicBezTo>
                  <a:lnTo>
                    <a:pt x="189" y="130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2" y="136"/>
                    <a:pt x="192" y="134"/>
                    <a:pt x="193" y="130"/>
                  </a:cubicBezTo>
                  <a:lnTo>
                    <a:pt x="194" y="121"/>
                  </a:lnTo>
                  <a:cubicBezTo>
                    <a:pt x="194" y="128"/>
                    <a:pt x="194" y="133"/>
                    <a:pt x="195" y="139"/>
                  </a:cubicBezTo>
                  <a:cubicBezTo>
                    <a:pt x="196" y="139"/>
                    <a:pt x="196" y="139"/>
                    <a:pt x="196" y="130"/>
                  </a:cubicBezTo>
                  <a:cubicBezTo>
                    <a:pt x="195" y="122"/>
                    <a:pt x="196" y="122"/>
                    <a:pt x="197" y="122"/>
                  </a:cubicBezTo>
                  <a:cubicBezTo>
                    <a:pt x="198" y="128"/>
                    <a:pt x="198" y="133"/>
                    <a:pt x="198" y="139"/>
                  </a:cubicBezTo>
                  <a:cubicBezTo>
                    <a:pt x="199" y="129"/>
                    <a:pt x="200" y="125"/>
                    <a:pt x="200" y="125"/>
                  </a:cubicBezTo>
                  <a:lnTo>
                    <a:pt x="200" y="125"/>
                  </a:lnTo>
                  <a:cubicBezTo>
                    <a:pt x="200" y="125"/>
                    <a:pt x="200" y="127"/>
                    <a:pt x="199" y="131"/>
                  </a:cubicBezTo>
                  <a:cubicBezTo>
                    <a:pt x="201" y="139"/>
                    <a:pt x="201" y="139"/>
                    <a:pt x="202" y="140"/>
                  </a:cubicBezTo>
                  <a:cubicBezTo>
                    <a:pt x="202" y="137"/>
                    <a:pt x="202" y="136"/>
                    <a:pt x="202" y="136"/>
                  </a:cubicBezTo>
                  <a:lnTo>
                    <a:pt x="202" y="136"/>
                  </a:lnTo>
                  <a:cubicBezTo>
                    <a:pt x="202" y="136"/>
                    <a:pt x="202" y="140"/>
                    <a:pt x="202" y="140"/>
                  </a:cubicBezTo>
                  <a:lnTo>
                    <a:pt x="202" y="148"/>
                  </a:lnTo>
                  <a:cubicBezTo>
                    <a:pt x="202" y="151"/>
                    <a:pt x="202" y="152"/>
                    <a:pt x="202" y="152"/>
                  </a:cubicBezTo>
                  <a:cubicBezTo>
                    <a:pt x="202" y="152"/>
                    <a:pt x="202" y="146"/>
                    <a:pt x="203" y="140"/>
                  </a:cubicBezTo>
                  <a:lnTo>
                    <a:pt x="204" y="140"/>
                  </a:lnTo>
                  <a:cubicBezTo>
                    <a:pt x="205" y="140"/>
                    <a:pt x="205" y="140"/>
                    <a:pt x="205" y="131"/>
                  </a:cubicBezTo>
                  <a:cubicBezTo>
                    <a:pt x="205" y="126"/>
                    <a:pt x="205" y="120"/>
                    <a:pt x="206" y="114"/>
                  </a:cubicBezTo>
                  <a:cubicBezTo>
                    <a:pt x="207" y="112"/>
                    <a:pt x="207" y="111"/>
                    <a:pt x="207" y="111"/>
                  </a:cubicBezTo>
                  <a:lnTo>
                    <a:pt x="207" y="111"/>
                  </a:lnTo>
                  <a:cubicBezTo>
                    <a:pt x="207" y="111"/>
                    <a:pt x="207" y="114"/>
                    <a:pt x="206" y="114"/>
                  </a:cubicBezTo>
                  <a:cubicBezTo>
                    <a:pt x="206" y="120"/>
                    <a:pt x="206" y="126"/>
                    <a:pt x="206" y="131"/>
                  </a:cubicBezTo>
                  <a:cubicBezTo>
                    <a:pt x="207" y="132"/>
                    <a:pt x="207" y="140"/>
                    <a:pt x="207" y="140"/>
                  </a:cubicBezTo>
                  <a:cubicBezTo>
                    <a:pt x="206" y="147"/>
                    <a:pt x="206" y="150"/>
                    <a:pt x="207" y="150"/>
                  </a:cubicBezTo>
                  <a:cubicBezTo>
                    <a:pt x="208" y="150"/>
                    <a:pt x="209" y="145"/>
                    <a:pt x="210" y="140"/>
                  </a:cubicBezTo>
                  <a:cubicBezTo>
                    <a:pt x="211" y="132"/>
                    <a:pt x="211" y="128"/>
                    <a:pt x="212" y="128"/>
                  </a:cubicBezTo>
                  <a:lnTo>
                    <a:pt x="212" y="128"/>
                  </a:lnTo>
                  <a:cubicBezTo>
                    <a:pt x="212" y="128"/>
                    <a:pt x="212" y="133"/>
                    <a:pt x="212" y="141"/>
                  </a:cubicBezTo>
                  <a:cubicBezTo>
                    <a:pt x="212" y="146"/>
                    <a:pt x="212" y="148"/>
                    <a:pt x="212" y="148"/>
                  </a:cubicBezTo>
                  <a:cubicBezTo>
                    <a:pt x="213" y="148"/>
                    <a:pt x="214" y="134"/>
                    <a:pt x="215" y="115"/>
                  </a:cubicBezTo>
                  <a:lnTo>
                    <a:pt x="217" y="91"/>
                  </a:lnTo>
                  <a:lnTo>
                    <a:pt x="216" y="115"/>
                  </a:lnTo>
                  <a:cubicBezTo>
                    <a:pt x="216" y="136"/>
                    <a:pt x="215" y="144"/>
                    <a:pt x="216" y="144"/>
                  </a:cubicBezTo>
                  <a:cubicBezTo>
                    <a:pt x="216" y="144"/>
                    <a:pt x="217" y="140"/>
                    <a:pt x="219" y="133"/>
                  </a:cubicBezTo>
                  <a:cubicBezTo>
                    <a:pt x="220" y="129"/>
                    <a:pt x="220" y="127"/>
                    <a:pt x="220" y="127"/>
                  </a:cubicBezTo>
                  <a:lnTo>
                    <a:pt x="220" y="127"/>
                  </a:lnTo>
                  <a:cubicBezTo>
                    <a:pt x="220" y="127"/>
                    <a:pt x="220" y="129"/>
                    <a:pt x="220" y="133"/>
                  </a:cubicBezTo>
                  <a:cubicBezTo>
                    <a:pt x="220" y="142"/>
                    <a:pt x="221" y="142"/>
                    <a:pt x="223" y="142"/>
                  </a:cubicBezTo>
                  <a:cubicBezTo>
                    <a:pt x="225" y="142"/>
                    <a:pt x="225" y="142"/>
                    <a:pt x="226" y="135"/>
                  </a:cubicBezTo>
                  <a:lnTo>
                    <a:pt x="227" y="135"/>
                  </a:lnTo>
                  <a:cubicBezTo>
                    <a:pt x="227" y="141"/>
                    <a:pt x="228" y="144"/>
                    <a:pt x="228" y="144"/>
                  </a:cubicBezTo>
                  <a:cubicBezTo>
                    <a:pt x="229" y="144"/>
                    <a:pt x="230" y="137"/>
                    <a:pt x="230" y="126"/>
                  </a:cubicBezTo>
                  <a:lnTo>
                    <a:pt x="231" y="127"/>
                  </a:lnTo>
                  <a:lnTo>
                    <a:pt x="231" y="135"/>
                  </a:lnTo>
                  <a:cubicBezTo>
                    <a:pt x="230" y="144"/>
                    <a:pt x="232" y="144"/>
                    <a:pt x="238" y="145"/>
                  </a:cubicBezTo>
                  <a:cubicBezTo>
                    <a:pt x="244" y="145"/>
                    <a:pt x="245" y="145"/>
                    <a:pt x="245" y="128"/>
                  </a:cubicBezTo>
                  <a:cubicBezTo>
                    <a:pt x="247" y="119"/>
                    <a:pt x="247" y="115"/>
                    <a:pt x="247" y="115"/>
                  </a:cubicBezTo>
                  <a:cubicBezTo>
                    <a:pt x="248" y="115"/>
                    <a:pt x="248" y="119"/>
                    <a:pt x="248" y="128"/>
                  </a:cubicBezTo>
                  <a:cubicBezTo>
                    <a:pt x="247" y="134"/>
                    <a:pt x="247" y="141"/>
                    <a:pt x="247" y="141"/>
                  </a:cubicBezTo>
                  <a:cubicBezTo>
                    <a:pt x="248" y="141"/>
                    <a:pt x="248" y="139"/>
                    <a:pt x="248" y="137"/>
                  </a:cubicBezTo>
                  <a:cubicBezTo>
                    <a:pt x="248" y="137"/>
                    <a:pt x="249" y="137"/>
                    <a:pt x="250" y="146"/>
                  </a:cubicBezTo>
                  <a:cubicBezTo>
                    <a:pt x="250" y="153"/>
                    <a:pt x="251" y="156"/>
                    <a:pt x="251" y="156"/>
                  </a:cubicBezTo>
                  <a:cubicBezTo>
                    <a:pt x="252" y="156"/>
                    <a:pt x="252" y="151"/>
                    <a:pt x="252" y="146"/>
                  </a:cubicBezTo>
                  <a:cubicBezTo>
                    <a:pt x="252" y="139"/>
                    <a:pt x="252" y="136"/>
                    <a:pt x="253" y="136"/>
                  </a:cubicBezTo>
                  <a:cubicBezTo>
                    <a:pt x="253" y="136"/>
                    <a:pt x="253" y="141"/>
                    <a:pt x="253" y="146"/>
                  </a:cubicBezTo>
                  <a:cubicBezTo>
                    <a:pt x="253" y="152"/>
                    <a:pt x="254" y="158"/>
                    <a:pt x="254" y="158"/>
                  </a:cubicBezTo>
                  <a:cubicBezTo>
                    <a:pt x="254" y="158"/>
                    <a:pt x="254" y="157"/>
                    <a:pt x="254" y="155"/>
                  </a:cubicBezTo>
                  <a:cubicBezTo>
                    <a:pt x="255" y="150"/>
                    <a:pt x="257" y="146"/>
                    <a:pt x="258" y="146"/>
                  </a:cubicBezTo>
                  <a:cubicBezTo>
                    <a:pt x="259" y="146"/>
                    <a:pt x="260" y="149"/>
                    <a:pt x="260" y="156"/>
                  </a:cubicBezTo>
                  <a:lnTo>
                    <a:pt x="261" y="156"/>
                  </a:lnTo>
                  <a:cubicBezTo>
                    <a:pt x="261" y="149"/>
                    <a:pt x="263" y="148"/>
                    <a:pt x="264" y="148"/>
                  </a:cubicBezTo>
                  <a:cubicBezTo>
                    <a:pt x="264" y="148"/>
                    <a:pt x="264" y="148"/>
                    <a:pt x="264" y="148"/>
                  </a:cubicBezTo>
                  <a:cubicBezTo>
                    <a:pt x="266" y="148"/>
                    <a:pt x="267" y="148"/>
                    <a:pt x="267" y="157"/>
                  </a:cubicBezTo>
                  <a:cubicBezTo>
                    <a:pt x="266" y="161"/>
                    <a:pt x="266" y="163"/>
                    <a:pt x="266" y="163"/>
                  </a:cubicBezTo>
                  <a:cubicBezTo>
                    <a:pt x="266" y="163"/>
                    <a:pt x="267" y="161"/>
                    <a:pt x="268" y="157"/>
                  </a:cubicBezTo>
                  <a:cubicBezTo>
                    <a:pt x="269" y="157"/>
                    <a:pt x="270" y="140"/>
                    <a:pt x="271" y="140"/>
                  </a:cubicBezTo>
                  <a:cubicBezTo>
                    <a:pt x="271" y="135"/>
                    <a:pt x="271" y="129"/>
                    <a:pt x="273" y="123"/>
                  </a:cubicBezTo>
                  <a:lnTo>
                    <a:pt x="273" y="123"/>
                  </a:lnTo>
                  <a:lnTo>
                    <a:pt x="272" y="131"/>
                  </a:lnTo>
                  <a:cubicBezTo>
                    <a:pt x="272" y="140"/>
                    <a:pt x="272" y="149"/>
                    <a:pt x="272" y="149"/>
                  </a:cubicBezTo>
                  <a:cubicBezTo>
                    <a:pt x="272" y="149"/>
                    <a:pt x="273" y="149"/>
                    <a:pt x="273" y="140"/>
                  </a:cubicBezTo>
                  <a:cubicBezTo>
                    <a:pt x="275" y="149"/>
                    <a:pt x="275" y="149"/>
                    <a:pt x="277" y="149"/>
                  </a:cubicBezTo>
                  <a:cubicBezTo>
                    <a:pt x="278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6" y="151"/>
                    <a:pt x="287" y="142"/>
                  </a:cubicBezTo>
                  <a:cubicBezTo>
                    <a:pt x="287" y="138"/>
                    <a:pt x="287" y="136"/>
                    <a:pt x="287" y="136"/>
                  </a:cubicBezTo>
                  <a:cubicBezTo>
                    <a:pt x="288" y="136"/>
                    <a:pt x="288" y="138"/>
                    <a:pt x="288" y="142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1" y="139"/>
                    <a:pt x="291" y="145"/>
                    <a:pt x="291" y="151"/>
                  </a:cubicBezTo>
                  <a:cubicBezTo>
                    <a:pt x="291" y="161"/>
                    <a:pt x="292" y="165"/>
                    <a:pt x="292" y="165"/>
                  </a:cubicBezTo>
                  <a:cubicBezTo>
                    <a:pt x="293" y="165"/>
                    <a:pt x="293" y="164"/>
                    <a:pt x="294" y="160"/>
                  </a:cubicBezTo>
                  <a:cubicBezTo>
                    <a:pt x="295" y="151"/>
                    <a:pt x="297" y="151"/>
                    <a:pt x="297" y="151"/>
                  </a:cubicBezTo>
                  <a:cubicBezTo>
                    <a:pt x="299" y="147"/>
                    <a:pt x="300" y="141"/>
                    <a:pt x="299" y="135"/>
                  </a:cubicBezTo>
                  <a:cubicBezTo>
                    <a:pt x="300" y="131"/>
                    <a:pt x="300" y="127"/>
                    <a:pt x="301" y="123"/>
                  </a:cubicBezTo>
                  <a:lnTo>
                    <a:pt x="301" y="123"/>
                  </a:lnTo>
                  <a:cubicBezTo>
                    <a:pt x="301" y="128"/>
                    <a:pt x="301" y="132"/>
                    <a:pt x="302" y="136"/>
                  </a:cubicBezTo>
                  <a:cubicBezTo>
                    <a:pt x="302" y="144"/>
                    <a:pt x="303" y="144"/>
                    <a:pt x="304" y="145"/>
                  </a:cubicBezTo>
                  <a:lnTo>
                    <a:pt x="307" y="145"/>
                  </a:lnTo>
                  <a:cubicBezTo>
                    <a:pt x="308" y="149"/>
                    <a:pt x="308" y="151"/>
                    <a:pt x="309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10" y="135"/>
                    <a:pt x="310" y="131"/>
                    <a:pt x="310" y="131"/>
                  </a:cubicBezTo>
                  <a:cubicBezTo>
                    <a:pt x="310" y="131"/>
                    <a:pt x="310" y="133"/>
                    <a:pt x="310" y="137"/>
                  </a:cubicBezTo>
                  <a:cubicBezTo>
                    <a:pt x="310" y="146"/>
                    <a:pt x="313" y="150"/>
                    <a:pt x="315" y="150"/>
                  </a:cubicBezTo>
                  <a:cubicBezTo>
                    <a:pt x="317" y="150"/>
                    <a:pt x="319" y="146"/>
                    <a:pt x="319" y="138"/>
                  </a:cubicBezTo>
                  <a:cubicBezTo>
                    <a:pt x="320" y="135"/>
                    <a:pt x="320" y="134"/>
                    <a:pt x="320" y="134"/>
                  </a:cubicBezTo>
                  <a:lnTo>
                    <a:pt x="320" y="134"/>
                  </a:lnTo>
                  <a:cubicBezTo>
                    <a:pt x="320" y="134"/>
                    <a:pt x="319" y="140"/>
                    <a:pt x="319" y="146"/>
                  </a:cubicBezTo>
                  <a:cubicBezTo>
                    <a:pt x="319" y="155"/>
                    <a:pt x="319" y="155"/>
                    <a:pt x="322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9" y="147"/>
                    <a:pt x="330" y="147"/>
                  </a:cubicBezTo>
                  <a:cubicBezTo>
                    <a:pt x="332" y="147"/>
                    <a:pt x="333" y="146"/>
                    <a:pt x="333" y="139"/>
                  </a:cubicBezTo>
                  <a:cubicBezTo>
                    <a:pt x="334" y="139"/>
                    <a:pt x="334" y="139"/>
                    <a:pt x="334" y="148"/>
                  </a:cubicBezTo>
                  <a:cubicBezTo>
                    <a:pt x="333" y="157"/>
                    <a:pt x="333" y="157"/>
                    <a:pt x="334" y="157"/>
                  </a:cubicBezTo>
                  <a:cubicBezTo>
                    <a:pt x="335" y="151"/>
                    <a:pt x="336" y="146"/>
                    <a:pt x="335" y="140"/>
                  </a:cubicBezTo>
                  <a:cubicBezTo>
                    <a:pt x="336" y="136"/>
                    <a:pt x="336" y="133"/>
                    <a:pt x="336" y="133"/>
                  </a:cubicBezTo>
                  <a:cubicBezTo>
                    <a:pt x="337" y="133"/>
                    <a:pt x="337" y="136"/>
                    <a:pt x="337" y="140"/>
                  </a:cubicBezTo>
                  <a:cubicBezTo>
                    <a:pt x="338" y="145"/>
                    <a:pt x="339" y="147"/>
                    <a:pt x="340" y="147"/>
                  </a:cubicBezTo>
                  <a:cubicBezTo>
                    <a:pt x="342" y="147"/>
                    <a:pt x="343" y="145"/>
                    <a:pt x="344" y="141"/>
                  </a:cubicBezTo>
                  <a:cubicBezTo>
                    <a:pt x="344" y="141"/>
                    <a:pt x="345" y="141"/>
                    <a:pt x="345" y="149"/>
                  </a:cubicBezTo>
                  <a:cubicBezTo>
                    <a:pt x="345" y="154"/>
                    <a:pt x="346" y="160"/>
                    <a:pt x="346" y="160"/>
                  </a:cubicBezTo>
                  <a:cubicBezTo>
                    <a:pt x="347" y="160"/>
                    <a:pt x="348" y="157"/>
                    <a:pt x="349" y="150"/>
                  </a:cubicBezTo>
                  <a:cubicBezTo>
                    <a:pt x="350" y="150"/>
                    <a:pt x="350" y="150"/>
                    <a:pt x="349" y="158"/>
                  </a:cubicBezTo>
                  <a:cubicBezTo>
                    <a:pt x="349" y="163"/>
                    <a:pt x="349" y="169"/>
                    <a:pt x="349" y="169"/>
                  </a:cubicBezTo>
                  <a:cubicBezTo>
                    <a:pt x="350" y="169"/>
                    <a:pt x="350" y="166"/>
                    <a:pt x="351" y="159"/>
                  </a:cubicBezTo>
                  <a:cubicBezTo>
                    <a:pt x="351" y="155"/>
                    <a:pt x="352" y="153"/>
                    <a:pt x="353" y="153"/>
                  </a:cubicBezTo>
                  <a:cubicBezTo>
                    <a:pt x="354" y="153"/>
                    <a:pt x="355" y="155"/>
                    <a:pt x="355" y="159"/>
                  </a:cubicBezTo>
                  <a:cubicBezTo>
                    <a:pt x="356" y="159"/>
                    <a:pt x="358" y="159"/>
                    <a:pt x="358" y="151"/>
                  </a:cubicBezTo>
                  <a:cubicBezTo>
                    <a:pt x="358" y="151"/>
                    <a:pt x="358" y="150"/>
                    <a:pt x="358" y="150"/>
                  </a:cubicBezTo>
                  <a:lnTo>
                    <a:pt x="358" y="150"/>
                  </a:lnTo>
                  <a:cubicBezTo>
                    <a:pt x="358" y="153"/>
                    <a:pt x="358" y="155"/>
                    <a:pt x="358" y="155"/>
                  </a:cubicBezTo>
                  <a:cubicBezTo>
                    <a:pt x="358" y="155"/>
                    <a:pt x="359" y="151"/>
                    <a:pt x="360" y="142"/>
                  </a:cubicBezTo>
                  <a:cubicBezTo>
                    <a:pt x="360" y="138"/>
                    <a:pt x="360" y="137"/>
                    <a:pt x="360" y="137"/>
                  </a:cubicBezTo>
                  <a:lnTo>
                    <a:pt x="360" y="137"/>
                  </a:lnTo>
                  <a:cubicBezTo>
                    <a:pt x="360" y="137"/>
                    <a:pt x="360" y="138"/>
                    <a:pt x="360" y="142"/>
                  </a:cubicBezTo>
                  <a:cubicBezTo>
                    <a:pt x="361" y="151"/>
                    <a:pt x="361" y="151"/>
                    <a:pt x="361" y="151"/>
                  </a:cubicBezTo>
                  <a:cubicBezTo>
                    <a:pt x="362" y="151"/>
                    <a:pt x="366" y="145"/>
                    <a:pt x="369" y="145"/>
                  </a:cubicBezTo>
                  <a:cubicBezTo>
                    <a:pt x="369" y="145"/>
                    <a:pt x="370" y="145"/>
                    <a:pt x="370" y="145"/>
                  </a:cubicBezTo>
                  <a:cubicBezTo>
                    <a:pt x="377" y="145"/>
                    <a:pt x="379" y="145"/>
                    <a:pt x="379" y="137"/>
                  </a:cubicBezTo>
                  <a:cubicBezTo>
                    <a:pt x="379" y="132"/>
                    <a:pt x="380" y="130"/>
                    <a:pt x="380" y="130"/>
                  </a:cubicBezTo>
                  <a:cubicBezTo>
                    <a:pt x="380" y="130"/>
                    <a:pt x="380" y="132"/>
                    <a:pt x="380" y="137"/>
                  </a:cubicBezTo>
                  <a:cubicBezTo>
                    <a:pt x="381" y="146"/>
                    <a:pt x="381" y="146"/>
                    <a:pt x="382" y="146"/>
                  </a:cubicBezTo>
                  <a:cubicBezTo>
                    <a:pt x="383" y="146"/>
                    <a:pt x="383" y="146"/>
                    <a:pt x="383" y="155"/>
                  </a:cubicBezTo>
                  <a:cubicBezTo>
                    <a:pt x="385" y="146"/>
                    <a:pt x="385" y="146"/>
                    <a:pt x="386" y="146"/>
                  </a:cubicBezTo>
                  <a:cubicBezTo>
                    <a:pt x="385" y="150"/>
                    <a:pt x="385" y="153"/>
                    <a:pt x="385" y="153"/>
                  </a:cubicBezTo>
                  <a:cubicBezTo>
                    <a:pt x="386" y="153"/>
                    <a:pt x="386" y="150"/>
                    <a:pt x="387" y="146"/>
                  </a:cubicBezTo>
                  <a:cubicBezTo>
                    <a:pt x="387" y="137"/>
                    <a:pt x="388" y="133"/>
                    <a:pt x="388" y="133"/>
                  </a:cubicBezTo>
                  <a:cubicBezTo>
                    <a:pt x="388" y="133"/>
                    <a:pt x="388" y="137"/>
                    <a:pt x="388" y="146"/>
                  </a:cubicBezTo>
                  <a:cubicBezTo>
                    <a:pt x="387" y="152"/>
                    <a:pt x="388" y="158"/>
                    <a:pt x="389" y="158"/>
                  </a:cubicBezTo>
                  <a:cubicBezTo>
                    <a:pt x="389" y="158"/>
                    <a:pt x="389" y="157"/>
                    <a:pt x="389" y="155"/>
                  </a:cubicBezTo>
                  <a:cubicBezTo>
                    <a:pt x="389" y="149"/>
                    <a:pt x="390" y="144"/>
                    <a:pt x="391" y="138"/>
                  </a:cubicBezTo>
                  <a:cubicBezTo>
                    <a:pt x="392" y="138"/>
                    <a:pt x="393" y="138"/>
                    <a:pt x="392" y="147"/>
                  </a:cubicBezTo>
                  <a:cubicBezTo>
                    <a:pt x="393" y="150"/>
                    <a:pt x="393" y="151"/>
                    <a:pt x="394" y="151"/>
                  </a:cubicBezTo>
                  <a:cubicBezTo>
                    <a:pt x="395" y="151"/>
                    <a:pt x="397" y="145"/>
                    <a:pt x="398" y="139"/>
                  </a:cubicBezTo>
                  <a:cubicBezTo>
                    <a:pt x="399" y="135"/>
                    <a:pt x="399" y="133"/>
                    <a:pt x="399" y="133"/>
                  </a:cubicBezTo>
                  <a:cubicBezTo>
                    <a:pt x="399" y="133"/>
                    <a:pt x="399" y="135"/>
                    <a:pt x="399" y="139"/>
                  </a:cubicBezTo>
                  <a:cubicBezTo>
                    <a:pt x="399" y="148"/>
                    <a:pt x="399" y="148"/>
                    <a:pt x="400" y="148"/>
                  </a:cubicBezTo>
                  <a:cubicBezTo>
                    <a:pt x="401" y="145"/>
                    <a:pt x="401" y="144"/>
                    <a:pt x="401" y="144"/>
                  </a:cubicBezTo>
                  <a:lnTo>
                    <a:pt x="401" y="144"/>
                  </a:lnTo>
                  <a:cubicBezTo>
                    <a:pt x="401" y="144"/>
                    <a:pt x="401" y="151"/>
                    <a:pt x="400" y="157"/>
                  </a:cubicBezTo>
                  <a:cubicBezTo>
                    <a:pt x="399" y="165"/>
                    <a:pt x="400" y="165"/>
                    <a:pt x="401" y="165"/>
                  </a:cubicBezTo>
                  <a:cubicBezTo>
                    <a:pt x="402" y="157"/>
                    <a:pt x="406" y="157"/>
                    <a:pt x="408" y="157"/>
                  </a:cubicBezTo>
                  <a:cubicBezTo>
                    <a:pt x="408" y="157"/>
                    <a:pt x="408" y="157"/>
                    <a:pt x="409" y="157"/>
                  </a:cubicBezTo>
                  <a:cubicBezTo>
                    <a:pt x="412" y="157"/>
                    <a:pt x="413" y="148"/>
                    <a:pt x="415" y="132"/>
                  </a:cubicBezTo>
                  <a:lnTo>
                    <a:pt x="417" y="115"/>
                  </a:lnTo>
                  <a:lnTo>
                    <a:pt x="416" y="132"/>
                  </a:lnTo>
                  <a:cubicBezTo>
                    <a:pt x="416" y="141"/>
                    <a:pt x="416" y="158"/>
                    <a:pt x="416" y="158"/>
                  </a:cubicBezTo>
                  <a:cubicBezTo>
                    <a:pt x="417" y="153"/>
                    <a:pt x="417" y="147"/>
                    <a:pt x="417" y="141"/>
                  </a:cubicBezTo>
                  <a:cubicBezTo>
                    <a:pt x="417" y="137"/>
                    <a:pt x="417" y="135"/>
                    <a:pt x="418" y="135"/>
                  </a:cubicBezTo>
                  <a:cubicBezTo>
                    <a:pt x="418" y="135"/>
                    <a:pt x="419" y="137"/>
                    <a:pt x="419" y="141"/>
                  </a:cubicBezTo>
                  <a:cubicBezTo>
                    <a:pt x="420" y="146"/>
                    <a:pt x="420" y="148"/>
                    <a:pt x="421" y="148"/>
                  </a:cubicBezTo>
                  <a:cubicBezTo>
                    <a:pt x="422" y="148"/>
                    <a:pt x="422" y="146"/>
                    <a:pt x="423" y="142"/>
                  </a:cubicBezTo>
                  <a:cubicBezTo>
                    <a:pt x="423" y="142"/>
                    <a:pt x="424" y="142"/>
                    <a:pt x="424" y="151"/>
                  </a:cubicBezTo>
                  <a:cubicBezTo>
                    <a:pt x="425" y="151"/>
                    <a:pt x="425" y="151"/>
                    <a:pt x="425" y="142"/>
                  </a:cubicBezTo>
                  <a:cubicBezTo>
                    <a:pt x="425" y="138"/>
                    <a:pt x="426" y="137"/>
                    <a:pt x="426" y="137"/>
                  </a:cubicBezTo>
                  <a:cubicBezTo>
                    <a:pt x="426" y="137"/>
                    <a:pt x="427" y="138"/>
                    <a:pt x="427" y="142"/>
                  </a:cubicBezTo>
                  <a:cubicBezTo>
                    <a:pt x="427" y="153"/>
                    <a:pt x="428" y="157"/>
                    <a:pt x="429" y="157"/>
                  </a:cubicBezTo>
                  <a:cubicBezTo>
                    <a:pt x="429" y="157"/>
                    <a:pt x="429" y="155"/>
                    <a:pt x="429" y="151"/>
                  </a:cubicBezTo>
                  <a:cubicBezTo>
                    <a:pt x="429" y="144"/>
                    <a:pt x="431" y="144"/>
                    <a:pt x="432" y="144"/>
                  </a:cubicBezTo>
                  <a:cubicBezTo>
                    <a:pt x="432" y="144"/>
                    <a:pt x="433" y="144"/>
                    <a:pt x="434" y="136"/>
                  </a:cubicBezTo>
                  <a:lnTo>
                    <a:pt x="435" y="136"/>
                  </a:lnTo>
                  <a:cubicBezTo>
                    <a:pt x="436" y="138"/>
                    <a:pt x="435" y="141"/>
                    <a:pt x="434" y="144"/>
                  </a:cubicBezTo>
                  <a:lnTo>
                    <a:pt x="435" y="153"/>
                  </a:lnTo>
                  <a:cubicBezTo>
                    <a:pt x="436" y="153"/>
                    <a:pt x="437" y="153"/>
                    <a:pt x="438" y="145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39" y="153"/>
                  </a:cubicBezTo>
                  <a:cubicBezTo>
                    <a:pt x="440" y="146"/>
                    <a:pt x="441" y="143"/>
                    <a:pt x="441" y="143"/>
                  </a:cubicBezTo>
                  <a:cubicBezTo>
                    <a:pt x="442" y="143"/>
                    <a:pt x="442" y="148"/>
                    <a:pt x="442" y="154"/>
                  </a:cubicBezTo>
                  <a:cubicBezTo>
                    <a:pt x="441" y="162"/>
                    <a:pt x="440" y="166"/>
                    <a:pt x="440" y="166"/>
                  </a:cubicBezTo>
                  <a:cubicBezTo>
                    <a:pt x="441" y="166"/>
                    <a:pt x="442" y="162"/>
                    <a:pt x="444" y="154"/>
                  </a:cubicBezTo>
                  <a:cubicBezTo>
                    <a:pt x="445" y="154"/>
                    <a:pt x="448" y="146"/>
                    <a:pt x="451" y="146"/>
                  </a:cubicBezTo>
                  <a:cubicBezTo>
                    <a:pt x="454" y="146"/>
                    <a:pt x="455" y="147"/>
                    <a:pt x="455" y="155"/>
                  </a:cubicBezTo>
                  <a:cubicBezTo>
                    <a:pt x="455" y="159"/>
                    <a:pt x="455" y="161"/>
                    <a:pt x="455" y="164"/>
                  </a:cubicBezTo>
                  <a:cubicBezTo>
                    <a:pt x="456" y="147"/>
                    <a:pt x="456" y="147"/>
                    <a:pt x="459" y="147"/>
                  </a:cubicBezTo>
                  <a:cubicBezTo>
                    <a:pt x="459" y="150"/>
                    <a:pt x="460" y="151"/>
                    <a:pt x="461" y="151"/>
                  </a:cubicBezTo>
                  <a:cubicBezTo>
                    <a:pt x="462" y="151"/>
                    <a:pt x="463" y="145"/>
                    <a:pt x="464" y="139"/>
                  </a:cubicBezTo>
                  <a:lnTo>
                    <a:pt x="462" y="139"/>
                  </a:lnTo>
                  <a:cubicBezTo>
                    <a:pt x="463" y="129"/>
                    <a:pt x="463" y="125"/>
                    <a:pt x="464" y="125"/>
                  </a:cubicBezTo>
                  <a:cubicBezTo>
                    <a:pt x="464" y="125"/>
                    <a:pt x="465" y="127"/>
                    <a:pt x="465" y="130"/>
                  </a:cubicBezTo>
                  <a:cubicBezTo>
                    <a:pt x="465" y="137"/>
                    <a:pt x="465" y="142"/>
                    <a:pt x="465" y="148"/>
                  </a:cubicBezTo>
                  <a:cubicBezTo>
                    <a:pt x="464" y="154"/>
                    <a:pt x="464" y="159"/>
                    <a:pt x="465" y="165"/>
                  </a:cubicBezTo>
                  <a:cubicBezTo>
                    <a:pt x="466" y="165"/>
                    <a:pt x="468" y="165"/>
                    <a:pt x="466" y="157"/>
                  </a:cubicBezTo>
                  <a:cubicBezTo>
                    <a:pt x="468" y="148"/>
                    <a:pt x="468" y="148"/>
                    <a:pt x="468" y="148"/>
                  </a:cubicBezTo>
                  <a:cubicBezTo>
                    <a:pt x="469" y="148"/>
                    <a:pt x="470" y="148"/>
                    <a:pt x="471" y="140"/>
                  </a:cubicBezTo>
                  <a:cubicBezTo>
                    <a:pt x="471" y="131"/>
                    <a:pt x="472" y="131"/>
                    <a:pt x="472" y="131"/>
                  </a:cubicBezTo>
                  <a:cubicBezTo>
                    <a:pt x="473" y="140"/>
                    <a:pt x="474" y="140"/>
                    <a:pt x="474" y="140"/>
                  </a:cubicBezTo>
                  <a:cubicBezTo>
                    <a:pt x="474" y="142"/>
                    <a:pt x="474" y="146"/>
                    <a:pt x="474" y="149"/>
                  </a:cubicBezTo>
                  <a:cubicBezTo>
                    <a:pt x="473" y="157"/>
                    <a:pt x="474" y="166"/>
                    <a:pt x="474" y="166"/>
                  </a:cubicBezTo>
                  <a:cubicBezTo>
                    <a:pt x="474" y="166"/>
                    <a:pt x="475" y="157"/>
                    <a:pt x="475" y="157"/>
                  </a:cubicBezTo>
                  <a:cubicBezTo>
                    <a:pt x="475" y="152"/>
                    <a:pt x="483" y="151"/>
                    <a:pt x="489" y="151"/>
                  </a:cubicBezTo>
                  <a:cubicBezTo>
                    <a:pt x="492" y="151"/>
                    <a:pt x="495" y="151"/>
                    <a:pt x="496" y="151"/>
                  </a:cubicBezTo>
                  <a:cubicBezTo>
                    <a:pt x="496" y="156"/>
                    <a:pt x="497" y="158"/>
                    <a:pt x="498" y="158"/>
                  </a:cubicBezTo>
                  <a:cubicBezTo>
                    <a:pt x="498" y="158"/>
                    <a:pt x="499" y="156"/>
                    <a:pt x="499" y="153"/>
                  </a:cubicBezTo>
                  <a:cubicBezTo>
                    <a:pt x="499" y="146"/>
                    <a:pt x="501" y="144"/>
                    <a:pt x="504" y="144"/>
                  </a:cubicBezTo>
                  <a:cubicBezTo>
                    <a:pt x="505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4" y="145"/>
                    <a:pt x="516" y="144"/>
                    <a:pt x="517" y="137"/>
                  </a:cubicBezTo>
                  <a:lnTo>
                    <a:pt x="519" y="138"/>
                  </a:lnTo>
                  <a:cubicBezTo>
                    <a:pt x="520" y="138"/>
                    <a:pt x="523" y="129"/>
                    <a:pt x="523" y="129"/>
                  </a:cubicBezTo>
                  <a:cubicBezTo>
                    <a:pt x="523" y="125"/>
                    <a:pt x="524" y="123"/>
                    <a:pt x="524" y="123"/>
                  </a:cubicBezTo>
                  <a:lnTo>
                    <a:pt x="524" y="123"/>
                  </a:lnTo>
                  <a:cubicBezTo>
                    <a:pt x="524" y="123"/>
                    <a:pt x="524" y="125"/>
                    <a:pt x="524" y="130"/>
                  </a:cubicBezTo>
                  <a:cubicBezTo>
                    <a:pt x="524" y="136"/>
                    <a:pt x="524" y="141"/>
                    <a:pt x="524" y="147"/>
                  </a:cubicBezTo>
                  <a:cubicBezTo>
                    <a:pt x="525" y="147"/>
                    <a:pt x="526" y="138"/>
                    <a:pt x="526" y="130"/>
                  </a:cubicBezTo>
                  <a:cubicBezTo>
                    <a:pt x="526" y="121"/>
                    <a:pt x="527" y="121"/>
                    <a:pt x="527" y="121"/>
                  </a:cubicBezTo>
                  <a:cubicBezTo>
                    <a:pt x="528" y="121"/>
                    <a:pt x="528" y="121"/>
                    <a:pt x="527" y="130"/>
                  </a:cubicBezTo>
                  <a:lnTo>
                    <a:pt x="527" y="147"/>
                  </a:lnTo>
                  <a:cubicBezTo>
                    <a:pt x="528" y="139"/>
                    <a:pt x="528" y="139"/>
                    <a:pt x="528" y="139"/>
                  </a:cubicBezTo>
                  <a:cubicBezTo>
                    <a:pt x="529" y="139"/>
                    <a:pt x="529" y="139"/>
                    <a:pt x="528" y="156"/>
                  </a:cubicBezTo>
                  <a:cubicBezTo>
                    <a:pt x="528" y="164"/>
                    <a:pt x="528" y="168"/>
                    <a:pt x="528" y="168"/>
                  </a:cubicBezTo>
                  <a:cubicBezTo>
                    <a:pt x="529" y="168"/>
                    <a:pt x="529" y="164"/>
                    <a:pt x="530" y="156"/>
                  </a:cubicBezTo>
                  <a:lnTo>
                    <a:pt x="531" y="148"/>
                  </a:lnTo>
                  <a:cubicBezTo>
                    <a:pt x="531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3"/>
                    <a:pt x="536" y="153"/>
                  </a:cubicBezTo>
                  <a:cubicBezTo>
                    <a:pt x="536" y="153"/>
                    <a:pt x="537" y="148"/>
                    <a:pt x="537" y="140"/>
                  </a:cubicBezTo>
                  <a:cubicBezTo>
                    <a:pt x="538" y="136"/>
                    <a:pt x="538" y="133"/>
                    <a:pt x="538" y="133"/>
                  </a:cubicBezTo>
                  <a:cubicBezTo>
                    <a:pt x="538" y="133"/>
                    <a:pt x="539" y="136"/>
                    <a:pt x="539" y="140"/>
                  </a:cubicBezTo>
                  <a:cubicBezTo>
                    <a:pt x="539" y="149"/>
                    <a:pt x="540" y="149"/>
                    <a:pt x="542" y="149"/>
                  </a:cubicBezTo>
                  <a:cubicBezTo>
                    <a:pt x="542" y="143"/>
                    <a:pt x="545" y="142"/>
                    <a:pt x="548" y="142"/>
                  </a:cubicBezTo>
                  <a:cubicBezTo>
                    <a:pt x="550" y="142"/>
                    <a:pt x="552" y="142"/>
                    <a:pt x="554" y="142"/>
                  </a:cubicBezTo>
                  <a:cubicBezTo>
                    <a:pt x="555" y="142"/>
                    <a:pt x="557" y="142"/>
                    <a:pt x="558" y="142"/>
                  </a:cubicBezTo>
                  <a:cubicBezTo>
                    <a:pt x="562" y="142"/>
                    <a:pt x="565" y="142"/>
                    <a:pt x="566" y="135"/>
                  </a:cubicBezTo>
                  <a:cubicBezTo>
                    <a:pt x="566" y="135"/>
                    <a:pt x="566" y="135"/>
                    <a:pt x="567" y="144"/>
                  </a:cubicBezTo>
                  <a:cubicBezTo>
                    <a:pt x="567" y="147"/>
                    <a:pt x="567" y="150"/>
                    <a:pt x="567" y="150"/>
                  </a:cubicBezTo>
                  <a:cubicBezTo>
                    <a:pt x="567" y="150"/>
                    <a:pt x="568" y="145"/>
                    <a:pt x="568" y="136"/>
                  </a:cubicBezTo>
                  <a:cubicBezTo>
                    <a:pt x="569" y="131"/>
                    <a:pt x="570" y="126"/>
                    <a:pt x="570" y="126"/>
                  </a:cubicBezTo>
                  <a:lnTo>
                    <a:pt x="570" y="126"/>
                  </a:lnTo>
                  <a:cubicBezTo>
                    <a:pt x="570" y="126"/>
                    <a:pt x="570" y="128"/>
                    <a:pt x="570" y="136"/>
                  </a:cubicBezTo>
                  <a:cubicBezTo>
                    <a:pt x="570" y="144"/>
                    <a:pt x="571" y="145"/>
                    <a:pt x="574" y="145"/>
                  </a:cubicBezTo>
                  <a:cubicBezTo>
                    <a:pt x="576" y="145"/>
                    <a:pt x="579" y="145"/>
                    <a:pt x="580" y="137"/>
                  </a:cubicBezTo>
                  <a:lnTo>
                    <a:pt x="580" y="137"/>
                  </a:lnTo>
                  <a:cubicBezTo>
                    <a:pt x="579" y="147"/>
                    <a:pt x="580" y="155"/>
                    <a:pt x="582" y="155"/>
                  </a:cubicBezTo>
                  <a:cubicBezTo>
                    <a:pt x="583" y="155"/>
                    <a:pt x="584" y="152"/>
                    <a:pt x="585" y="146"/>
                  </a:cubicBezTo>
                  <a:cubicBezTo>
                    <a:pt x="585" y="146"/>
                    <a:pt x="586" y="146"/>
                    <a:pt x="586" y="155"/>
                  </a:cubicBezTo>
                  <a:cubicBezTo>
                    <a:pt x="586" y="155"/>
                    <a:pt x="588" y="155"/>
                    <a:pt x="590" y="147"/>
                  </a:cubicBezTo>
                  <a:lnTo>
                    <a:pt x="595" y="147"/>
                  </a:lnTo>
                  <a:cubicBezTo>
                    <a:pt x="595" y="147"/>
                    <a:pt x="596" y="147"/>
                    <a:pt x="596" y="147"/>
                  </a:cubicBezTo>
                  <a:cubicBezTo>
                    <a:pt x="597" y="147"/>
                    <a:pt x="599" y="139"/>
                    <a:pt x="599" y="139"/>
                  </a:cubicBezTo>
                  <a:lnTo>
                    <a:pt x="600" y="139"/>
                  </a:lnTo>
                  <a:cubicBezTo>
                    <a:pt x="599" y="148"/>
                    <a:pt x="603" y="148"/>
                    <a:pt x="608" y="149"/>
                  </a:cubicBezTo>
                  <a:cubicBezTo>
                    <a:pt x="613" y="149"/>
                    <a:pt x="618" y="150"/>
                    <a:pt x="618" y="159"/>
                  </a:cubicBezTo>
                  <a:cubicBezTo>
                    <a:pt x="618" y="159"/>
                    <a:pt x="619" y="159"/>
                    <a:pt x="620" y="150"/>
                  </a:cubicBezTo>
                  <a:cubicBezTo>
                    <a:pt x="621" y="141"/>
                    <a:pt x="621" y="136"/>
                    <a:pt x="622" y="136"/>
                  </a:cubicBezTo>
                  <a:cubicBezTo>
                    <a:pt x="622" y="136"/>
                    <a:pt x="622" y="139"/>
                    <a:pt x="622" y="142"/>
                  </a:cubicBezTo>
                  <a:cubicBezTo>
                    <a:pt x="622" y="151"/>
                    <a:pt x="623" y="155"/>
                    <a:pt x="624" y="155"/>
                  </a:cubicBezTo>
                  <a:cubicBezTo>
                    <a:pt x="625" y="155"/>
                    <a:pt x="626" y="151"/>
                    <a:pt x="627" y="142"/>
                  </a:cubicBezTo>
                  <a:cubicBezTo>
                    <a:pt x="627" y="140"/>
                    <a:pt x="627" y="139"/>
                    <a:pt x="627" y="139"/>
                  </a:cubicBezTo>
                  <a:lnTo>
                    <a:pt x="627" y="139"/>
                  </a:lnTo>
                  <a:cubicBezTo>
                    <a:pt x="627" y="139"/>
                    <a:pt x="627" y="145"/>
                    <a:pt x="627" y="151"/>
                  </a:cubicBezTo>
                  <a:cubicBezTo>
                    <a:pt x="627" y="158"/>
                    <a:pt x="627" y="161"/>
                    <a:pt x="628" y="161"/>
                  </a:cubicBezTo>
                  <a:cubicBezTo>
                    <a:pt x="629" y="161"/>
                    <a:pt x="630" y="154"/>
                    <a:pt x="631" y="144"/>
                  </a:cubicBezTo>
                  <a:cubicBezTo>
                    <a:pt x="631" y="149"/>
                    <a:pt x="631" y="156"/>
                    <a:pt x="632" y="156"/>
                  </a:cubicBezTo>
                  <a:cubicBezTo>
                    <a:pt x="632" y="156"/>
                    <a:pt x="632" y="155"/>
                    <a:pt x="632" y="153"/>
                  </a:cubicBezTo>
                  <a:cubicBezTo>
                    <a:pt x="634" y="153"/>
                    <a:pt x="634" y="153"/>
                    <a:pt x="632" y="169"/>
                  </a:cubicBezTo>
                  <a:cubicBezTo>
                    <a:pt x="632" y="175"/>
                    <a:pt x="632" y="181"/>
                    <a:pt x="632" y="186"/>
                  </a:cubicBezTo>
                  <a:cubicBezTo>
                    <a:pt x="634" y="181"/>
                    <a:pt x="635" y="175"/>
                    <a:pt x="635" y="169"/>
                  </a:cubicBezTo>
                  <a:lnTo>
                    <a:pt x="636" y="169"/>
                  </a:lnTo>
                  <a:cubicBezTo>
                    <a:pt x="636" y="169"/>
                    <a:pt x="637" y="169"/>
                    <a:pt x="637" y="161"/>
                  </a:cubicBezTo>
                  <a:cubicBezTo>
                    <a:pt x="637" y="153"/>
                    <a:pt x="638" y="153"/>
                    <a:pt x="639" y="153"/>
                  </a:cubicBezTo>
                  <a:lnTo>
                    <a:pt x="639" y="153"/>
                  </a:lnTo>
                  <a:cubicBezTo>
                    <a:pt x="639" y="150"/>
                    <a:pt x="639" y="147"/>
                    <a:pt x="639" y="145"/>
                  </a:cubicBezTo>
                  <a:cubicBezTo>
                    <a:pt x="639" y="139"/>
                    <a:pt x="639" y="133"/>
                    <a:pt x="640" y="128"/>
                  </a:cubicBezTo>
                  <a:cubicBezTo>
                    <a:pt x="640" y="128"/>
                    <a:pt x="641" y="119"/>
                    <a:pt x="641" y="110"/>
                  </a:cubicBezTo>
                  <a:cubicBezTo>
                    <a:pt x="643" y="99"/>
                    <a:pt x="643" y="87"/>
                    <a:pt x="641" y="76"/>
                  </a:cubicBezTo>
                  <a:cubicBezTo>
                    <a:pt x="640" y="71"/>
                    <a:pt x="639" y="66"/>
                    <a:pt x="638" y="66"/>
                  </a:cubicBezTo>
                  <a:cubicBezTo>
                    <a:pt x="637" y="66"/>
                    <a:pt x="636" y="68"/>
                    <a:pt x="636" y="75"/>
                  </a:cubicBezTo>
                  <a:cubicBezTo>
                    <a:pt x="636" y="75"/>
                    <a:pt x="635" y="84"/>
                    <a:pt x="635" y="84"/>
                  </a:cubicBezTo>
                  <a:cubicBezTo>
                    <a:pt x="634" y="81"/>
                    <a:pt x="634" y="78"/>
                    <a:pt x="634" y="75"/>
                  </a:cubicBezTo>
                  <a:cubicBezTo>
                    <a:pt x="634" y="66"/>
                    <a:pt x="630" y="66"/>
                    <a:pt x="627" y="66"/>
                  </a:cubicBezTo>
                  <a:cubicBezTo>
                    <a:pt x="622" y="65"/>
                    <a:pt x="620" y="65"/>
                    <a:pt x="620" y="56"/>
                  </a:cubicBezTo>
                  <a:cubicBezTo>
                    <a:pt x="619" y="47"/>
                    <a:pt x="619" y="47"/>
                    <a:pt x="619" y="47"/>
                  </a:cubicBezTo>
                  <a:cubicBezTo>
                    <a:pt x="618" y="54"/>
                    <a:pt x="615" y="55"/>
                    <a:pt x="612" y="55"/>
                  </a:cubicBezTo>
                  <a:cubicBezTo>
                    <a:pt x="611" y="55"/>
                    <a:pt x="610" y="55"/>
                    <a:pt x="609" y="55"/>
                  </a:cubicBezTo>
                  <a:cubicBezTo>
                    <a:pt x="607" y="55"/>
                    <a:pt x="606" y="54"/>
                    <a:pt x="604" y="54"/>
                  </a:cubicBezTo>
                  <a:cubicBezTo>
                    <a:pt x="601" y="54"/>
                    <a:pt x="598" y="56"/>
                    <a:pt x="598" y="62"/>
                  </a:cubicBezTo>
                  <a:lnTo>
                    <a:pt x="597" y="62"/>
                  </a:lnTo>
                  <a:cubicBezTo>
                    <a:pt x="597" y="54"/>
                    <a:pt x="595" y="53"/>
                    <a:pt x="593" y="53"/>
                  </a:cubicBezTo>
                  <a:cubicBezTo>
                    <a:pt x="592" y="60"/>
                    <a:pt x="591" y="61"/>
                    <a:pt x="590" y="61"/>
                  </a:cubicBezTo>
                  <a:cubicBezTo>
                    <a:pt x="590" y="61"/>
                    <a:pt x="590" y="61"/>
                    <a:pt x="590" y="61"/>
                  </a:cubicBezTo>
                  <a:cubicBezTo>
                    <a:pt x="591" y="53"/>
                    <a:pt x="590" y="53"/>
                    <a:pt x="589" y="53"/>
                  </a:cubicBezTo>
                  <a:cubicBezTo>
                    <a:pt x="588" y="52"/>
                    <a:pt x="588" y="52"/>
                    <a:pt x="587" y="52"/>
                  </a:cubicBezTo>
                  <a:cubicBezTo>
                    <a:pt x="586" y="52"/>
                    <a:pt x="586" y="54"/>
                    <a:pt x="585" y="61"/>
                  </a:cubicBezTo>
                  <a:cubicBezTo>
                    <a:pt x="585" y="61"/>
                    <a:pt x="580" y="59"/>
                    <a:pt x="577" y="50"/>
                  </a:cubicBezTo>
                  <a:cubicBezTo>
                    <a:pt x="577" y="48"/>
                    <a:pt x="577" y="47"/>
                    <a:pt x="577" y="47"/>
                  </a:cubicBezTo>
                  <a:cubicBezTo>
                    <a:pt x="577" y="47"/>
                    <a:pt x="576" y="53"/>
                    <a:pt x="575" y="59"/>
                  </a:cubicBezTo>
                  <a:cubicBezTo>
                    <a:pt x="575" y="65"/>
                    <a:pt x="574" y="71"/>
                    <a:pt x="573" y="76"/>
                  </a:cubicBezTo>
                  <a:lnTo>
                    <a:pt x="574" y="59"/>
                  </a:lnTo>
                  <a:cubicBezTo>
                    <a:pt x="575" y="50"/>
                    <a:pt x="575" y="50"/>
                    <a:pt x="573" y="50"/>
                  </a:cubicBezTo>
                  <a:lnTo>
                    <a:pt x="572" y="50"/>
                  </a:lnTo>
                  <a:cubicBezTo>
                    <a:pt x="572" y="56"/>
                    <a:pt x="569" y="58"/>
                    <a:pt x="566" y="58"/>
                  </a:cubicBezTo>
                  <a:cubicBezTo>
                    <a:pt x="565" y="58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3" y="65"/>
                  </a:cubicBezTo>
                  <a:cubicBezTo>
                    <a:pt x="553" y="69"/>
                    <a:pt x="553" y="71"/>
                    <a:pt x="552" y="71"/>
                  </a:cubicBezTo>
                  <a:cubicBezTo>
                    <a:pt x="551" y="71"/>
                    <a:pt x="551" y="69"/>
                    <a:pt x="549" y="64"/>
                  </a:cubicBezTo>
                  <a:cubicBezTo>
                    <a:pt x="547" y="48"/>
                    <a:pt x="547" y="42"/>
                    <a:pt x="546" y="42"/>
                  </a:cubicBezTo>
                  <a:cubicBezTo>
                    <a:pt x="546" y="42"/>
                    <a:pt x="545" y="44"/>
                    <a:pt x="545" y="47"/>
                  </a:cubicBezTo>
                  <a:cubicBezTo>
                    <a:pt x="546" y="53"/>
                    <a:pt x="546" y="58"/>
                    <a:pt x="545" y="64"/>
                  </a:cubicBezTo>
                  <a:cubicBezTo>
                    <a:pt x="545" y="72"/>
                    <a:pt x="545" y="77"/>
                    <a:pt x="544" y="77"/>
                  </a:cubicBezTo>
                  <a:cubicBezTo>
                    <a:pt x="544" y="77"/>
                    <a:pt x="544" y="72"/>
                    <a:pt x="544" y="64"/>
                  </a:cubicBezTo>
                  <a:cubicBezTo>
                    <a:pt x="544" y="57"/>
                    <a:pt x="543" y="54"/>
                    <a:pt x="540" y="54"/>
                  </a:cubicBezTo>
                  <a:cubicBezTo>
                    <a:pt x="537" y="54"/>
                    <a:pt x="532" y="61"/>
                    <a:pt x="531" y="71"/>
                  </a:cubicBezTo>
                  <a:lnTo>
                    <a:pt x="531" y="62"/>
                  </a:lnTo>
                  <a:cubicBezTo>
                    <a:pt x="533" y="54"/>
                    <a:pt x="531" y="54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5" y="62"/>
                    <a:pt x="524" y="62"/>
                  </a:cubicBezTo>
                  <a:cubicBezTo>
                    <a:pt x="523" y="62"/>
                    <a:pt x="521" y="57"/>
                    <a:pt x="521" y="53"/>
                  </a:cubicBezTo>
                  <a:cubicBezTo>
                    <a:pt x="521" y="44"/>
                    <a:pt x="521" y="44"/>
                    <a:pt x="520" y="44"/>
                  </a:cubicBezTo>
                  <a:cubicBezTo>
                    <a:pt x="519" y="51"/>
                    <a:pt x="517" y="53"/>
                    <a:pt x="516" y="53"/>
                  </a:cubicBezTo>
                  <a:cubicBezTo>
                    <a:pt x="515" y="53"/>
                    <a:pt x="514" y="48"/>
                    <a:pt x="514" y="43"/>
                  </a:cubicBezTo>
                  <a:lnTo>
                    <a:pt x="512" y="43"/>
                  </a:lnTo>
                  <a:cubicBezTo>
                    <a:pt x="511" y="50"/>
                    <a:pt x="510" y="50"/>
                    <a:pt x="509" y="50"/>
                  </a:cubicBezTo>
                  <a:cubicBezTo>
                    <a:pt x="507" y="50"/>
                    <a:pt x="506" y="50"/>
                    <a:pt x="507" y="59"/>
                  </a:cubicBezTo>
                  <a:cubicBezTo>
                    <a:pt x="507" y="65"/>
                    <a:pt x="506" y="71"/>
                    <a:pt x="505" y="76"/>
                  </a:cubicBezTo>
                  <a:lnTo>
                    <a:pt x="506" y="67"/>
                  </a:lnTo>
                  <a:cubicBezTo>
                    <a:pt x="506" y="58"/>
                    <a:pt x="503" y="58"/>
                    <a:pt x="500" y="58"/>
                  </a:cubicBezTo>
                  <a:cubicBezTo>
                    <a:pt x="497" y="57"/>
                    <a:pt x="496" y="57"/>
                    <a:pt x="494" y="49"/>
                  </a:cubicBezTo>
                  <a:lnTo>
                    <a:pt x="493" y="57"/>
                  </a:lnTo>
                  <a:cubicBezTo>
                    <a:pt x="493" y="62"/>
                    <a:pt x="492" y="64"/>
                    <a:pt x="492" y="64"/>
                  </a:cubicBezTo>
                  <a:cubicBezTo>
                    <a:pt x="492" y="64"/>
                    <a:pt x="492" y="62"/>
                    <a:pt x="492" y="57"/>
                  </a:cubicBezTo>
                  <a:cubicBezTo>
                    <a:pt x="492" y="53"/>
                    <a:pt x="491" y="50"/>
                    <a:pt x="490" y="50"/>
                  </a:cubicBezTo>
                  <a:cubicBezTo>
                    <a:pt x="489" y="50"/>
                    <a:pt x="488" y="52"/>
                    <a:pt x="487" y="56"/>
                  </a:cubicBezTo>
                  <a:lnTo>
                    <a:pt x="485" y="56"/>
                  </a:lnTo>
                  <a:cubicBezTo>
                    <a:pt x="485" y="48"/>
                    <a:pt x="485" y="43"/>
                    <a:pt x="484" y="43"/>
                  </a:cubicBezTo>
                  <a:cubicBezTo>
                    <a:pt x="484" y="43"/>
                    <a:pt x="483" y="48"/>
                    <a:pt x="482" y="56"/>
                  </a:cubicBezTo>
                  <a:cubicBezTo>
                    <a:pt x="482" y="47"/>
                    <a:pt x="481" y="47"/>
                    <a:pt x="481" y="47"/>
                  </a:cubicBezTo>
                  <a:cubicBezTo>
                    <a:pt x="480" y="51"/>
                    <a:pt x="479" y="53"/>
                    <a:pt x="478" y="53"/>
                  </a:cubicBezTo>
                  <a:cubicBezTo>
                    <a:pt x="477" y="53"/>
                    <a:pt x="476" y="51"/>
                    <a:pt x="477" y="46"/>
                  </a:cubicBezTo>
                  <a:lnTo>
                    <a:pt x="475" y="46"/>
                  </a:lnTo>
                  <a:cubicBezTo>
                    <a:pt x="474" y="55"/>
                    <a:pt x="473" y="55"/>
                    <a:pt x="473" y="55"/>
                  </a:cubicBezTo>
                  <a:cubicBezTo>
                    <a:pt x="472" y="55"/>
                    <a:pt x="471" y="55"/>
                    <a:pt x="470" y="63"/>
                  </a:cubicBezTo>
                  <a:cubicBezTo>
                    <a:pt x="469" y="70"/>
                    <a:pt x="469" y="71"/>
                    <a:pt x="469" y="71"/>
                  </a:cubicBezTo>
                  <a:cubicBezTo>
                    <a:pt x="469" y="71"/>
                    <a:pt x="469" y="71"/>
                    <a:pt x="469" y="71"/>
                  </a:cubicBezTo>
                  <a:cubicBezTo>
                    <a:pt x="469" y="65"/>
                    <a:pt x="469" y="59"/>
                    <a:pt x="470" y="54"/>
                  </a:cubicBezTo>
                  <a:cubicBezTo>
                    <a:pt x="471" y="51"/>
                    <a:pt x="471" y="49"/>
                    <a:pt x="471" y="49"/>
                  </a:cubicBezTo>
                  <a:lnTo>
                    <a:pt x="471" y="49"/>
                  </a:lnTo>
                  <a:cubicBezTo>
                    <a:pt x="470" y="49"/>
                    <a:pt x="468" y="53"/>
                    <a:pt x="466" y="63"/>
                  </a:cubicBezTo>
                  <a:cubicBezTo>
                    <a:pt x="465" y="71"/>
                    <a:pt x="464" y="75"/>
                    <a:pt x="464" y="75"/>
                  </a:cubicBezTo>
                  <a:cubicBezTo>
                    <a:pt x="464" y="75"/>
                    <a:pt x="464" y="71"/>
                    <a:pt x="465" y="63"/>
                  </a:cubicBezTo>
                  <a:cubicBezTo>
                    <a:pt x="466" y="56"/>
                    <a:pt x="467" y="51"/>
                    <a:pt x="467" y="51"/>
                  </a:cubicBezTo>
                  <a:lnTo>
                    <a:pt x="467" y="51"/>
                  </a:lnTo>
                  <a:cubicBezTo>
                    <a:pt x="467" y="51"/>
                    <a:pt x="467" y="52"/>
                    <a:pt x="466" y="54"/>
                  </a:cubicBezTo>
                  <a:cubicBezTo>
                    <a:pt x="466" y="54"/>
                    <a:pt x="464" y="54"/>
                    <a:pt x="464" y="62"/>
                  </a:cubicBezTo>
                  <a:lnTo>
                    <a:pt x="462" y="62"/>
                  </a:lnTo>
                  <a:cubicBezTo>
                    <a:pt x="461" y="53"/>
                    <a:pt x="460" y="53"/>
                    <a:pt x="460" y="53"/>
                  </a:cubicBezTo>
                  <a:cubicBezTo>
                    <a:pt x="459" y="57"/>
                    <a:pt x="459" y="59"/>
                    <a:pt x="459" y="59"/>
                  </a:cubicBezTo>
                  <a:cubicBezTo>
                    <a:pt x="458" y="59"/>
                    <a:pt x="458" y="57"/>
                    <a:pt x="457" y="53"/>
                  </a:cubicBezTo>
                  <a:cubicBezTo>
                    <a:pt x="458" y="49"/>
                    <a:pt x="458" y="47"/>
                    <a:pt x="458" y="47"/>
                  </a:cubicBezTo>
                  <a:lnTo>
                    <a:pt x="458" y="47"/>
                  </a:lnTo>
                  <a:cubicBezTo>
                    <a:pt x="458" y="47"/>
                    <a:pt x="457" y="51"/>
                    <a:pt x="456" y="62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5" y="67"/>
                    <a:pt x="455" y="65"/>
                    <a:pt x="454" y="61"/>
                  </a:cubicBezTo>
                  <a:cubicBezTo>
                    <a:pt x="455" y="51"/>
                    <a:pt x="455" y="47"/>
                    <a:pt x="454" y="47"/>
                  </a:cubicBezTo>
                  <a:lnTo>
                    <a:pt x="454" y="47"/>
                  </a:lnTo>
                  <a:cubicBezTo>
                    <a:pt x="454" y="47"/>
                    <a:pt x="454" y="49"/>
                    <a:pt x="454" y="53"/>
                  </a:cubicBezTo>
                  <a:cubicBezTo>
                    <a:pt x="453" y="61"/>
                    <a:pt x="452" y="61"/>
                    <a:pt x="452" y="61"/>
                  </a:cubicBezTo>
                  <a:cubicBezTo>
                    <a:pt x="452" y="66"/>
                    <a:pt x="451" y="72"/>
                    <a:pt x="450" y="77"/>
                  </a:cubicBezTo>
                  <a:lnTo>
                    <a:pt x="450" y="68"/>
                  </a:lnTo>
                  <a:lnTo>
                    <a:pt x="451" y="61"/>
                  </a:lnTo>
                  <a:lnTo>
                    <a:pt x="452" y="61"/>
                  </a:lnTo>
                  <a:cubicBezTo>
                    <a:pt x="453" y="52"/>
                    <a:pt x="446" y="52"/>
                    <a:pt x="439" y="50"/>
                  </a:cubicBezTo>
                  <a:cubicBezTo>
                    <a:pt x="437" y="56"/>
                    <a:pt x="436" y="62"/>
                    <a:pt x="437" y="67"/>
                  </a:cubicBezTo>
                  <a:cubicBezTo>
                    <a:pt x="437" y="74"/>
                    <a:pt x="437" y="77"/>
                    <a:pt x="436" y="77"/>
                  </a:cubicBezTo>
                  <a:cubicBezTo>
                    <a:pt x="436" y="77"/>
                    <a:pt x="436" y="72"/>
                    <a:pt x="436" y="67"/>
                  </a:cubicBezTo>
                  <a:cubicBezTo>
                    <a:pt x="436" y="54"/>
                    <a:pt x="436" y="48"/>
                    <a:pt x="436" y="48"/>
                  </a:cubicBezTo>
                  <a:cubicBezTo>
                    <a:pt x="435" y="48"/>
                    <a:pt x="435" y="54"/>
                    <a:pt x="435" y="67"/>
                  </a:cubicBezTo>
                  <a:cubicBezTo>
                    <a:pt x="435" y="76"/>
                    <a:pt x="435" y="80"/>
                    <a:pt x="435" y="80"/>
                  </a:cubicBezTo>
                  <a:cubicBezTo>
                    <a:pt x="435" y="80"/>
                    <a:pt x="434" y="76"/>
                    <a:pt x="434" y="67"/>
                  </a:cubicBezTo>
                  <a:cubicBezTo>
                    <a:pt x="434" y="63"/>
                    <a:pt x="434" y="60"/>
                    <a:pt x="434" y="60"/>
                  </a:cubicBezTo>
                  <a:cubicBezTo>
                    <a:pt x="434" y="60"/>
                    <a:pt x="433" y="62"/>
                    <a:pt x="433" y="66"/>
                  </a:cubicBezTo>
                  <a:cubicBezTo>
                    <a:pt x="432" y="71"/>
                    <a:pt x="432" y="73"/>
                    <a:pt x="432" y="73"/>
                  </a:cubicBezTo>
                  <a:cubicBezTo>
                    <a:pt x="432" y="73"/>
                    <a:pt x="432" y="71"/>
                    <a:pt x="432" y="66"/>
                  </a:cubicBezTo>
                  <a:cubicBezTo>
                    <a:pt x="432" y="61"/>
                    <a:pt x="431" y="55"/>
                    <a:pt x="431" y="55"/>
                  </a:cubicBezTo>
                  <a:cubicBezTo>
                    <a:pt x="431" y="55"/>
                    <a:pt x="431" y="56"/>
                    <a:pt x="431" y="58"/>
                  </a:cubicBezTo>
                  <a:cubicBezTo>
                    <a:pt x="431" y="58"/>
                    <a:pt x="429" y="57"/>
                    <a:pt x="429" y="49"/>
                  </a:cubicBezTo>
                  <a:cubicBezTo>
                    <a:pt x="429" y="47"/>
                    <a:pt x="429" y="46"/>
                    <a:pt x="429" y="46"/>
                  </a:cubicBezTo>
                  <a:cubicBezTo>
                    <a:pt x="429" y="46"/>
                    <a:pt x="428" y="52"/>
                    <a:pt x="427" y="57"/>
                  </a:cubicBezTo>
                  <a:cubicBezTo>
                    <a:pt x="425" y="66"/>
                    <a:pt x="424" y="70"/>
                    <a:pt x="424" y="70"/>
                  </a:cubicBezTo>
                  <a:cubicBezTo>
                    <a:pt x="424" y="70"/>
                    <a:pt x="424" y="66"/>
                    <a:pt x="425" y="57"/>
                  </a:cubicBezTo>
                  <a:cubicBezTo>
                    <a:pt x="425" y="51"/>
                    <a:pt x="425" y="48"/>
                    <a:pt x="424" y="48"/>
                  </a:cubicBezTo>
                  <a:cubicBezTo>
                    <a:pt x="423" y="48"/>
                    <a:pt x="421" y="55"/>
                    <a:pt x="420" y="65"/>
                  </a:cubicBezTo>
                  <a:cubicBezTo>
                    <a:pt x="420" y="75"/>
                    <a:pt x="419" y="79"/>
                    <a:pt x="419" y="79"/>
                  </a:cubicBezTo>
                  <a:cubicBezTo>
                    <a:pt x="419" y="79"/>
                    <a:pt x="419" y="77"/>
                    <a:pt x="419" y="73"/>
                  </a:cubicBezTo>
                  <a:cubicBezTo>
                    <a:pt x="419" y="65"/>
                    <a:pt x="419" y="65"/>
                    <a:pt x="419" y="65"/>
                  </a:cubicBezTo>
                  <a:cubicBezTo>
                    <a:pt x="418" y="65"/>
                    <a:pt x="417" y="65"/>
                    <a:pt x="418" y="56"/>
                  </a:cubicBezTo>
                  <a:lnTo>
                    <a:pt x="418" y="56"/>
                  </a:lnTo>
                  <a:cubicBezTo>
                    <a:pt x="418" y="56"/>
                    <a:pt x="417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2" y="73"/>
                    <a:pt x="411" y="66"/>
                    <a:pt x="411" y="55"/>
                  </a:cubicBezTo>
                  <a:lnTo>
                    <a:pt x="409" y="64"/>
                  </a:lnTo>
                  <a:cubicBezTo>
                    <a:pt x="409" y="74"/>
                    <a:pt x="408" y="81"/>
                    <a:pt x="407" y="81"/>
                  </a:cubicBezTo>
                  <a:cubicBezTo>
                    <a:pt x="407" y="81"/>
                    <a:pt x="407" y="78"/>
                    <a:pt x="407" y="72"/>
                  </a:cubicBezTo>
                  <a:cubicBezTo>
                    <a:pt x="407" y="71"/>
                    <a:pt x="407" y="69"/>
                    <a:pt x="407" y="68"/>
                  </a:cubicBezTo>
                  <a:lnTo>
                    <a:pt x="407" y="68"/>
                  </a:lnTo>
                  <a:cubicBezTo>
                    <a:pt x="407" y="72"/>
                    <a:pt x="406" y="73"/>
                    <a:pt x="406" y="73"/>
                  </a:cubicBezTo>
                  <a:cubicBezTo>
                    <a:pt x="405" y="73"/>
                    <a:pt x="404" y="65"/>
                    <a:pt x="405" y="55"/>
                  </a:cubicBezTo>
                  <a:cubicBezTo>
                    <a:pt x="405" y="46"/>
                    <a:pt x="405" y="46"/>
                    <a:pt x="404" y="46"/>
                  </a:cubicBezTo>
                  <a:lnTo>
                    <a:pt x="404" y="54"/>
                  </a:lnTo>
                  <a:cubicBezTo>
                    <a:pt x="404" y="61"/>
                    <a:pt x="404" y="66"/>
                    <a:pt x="402" y="72"/>
                  </a:cubicBezTo>
                  <a:cubicBezTo>
                    <a:pt x="401" y="71"/>
                    <a:pt x="400" y="71"/>
                    <a:pt x="401" y="63"/>
                  </a:cubicBezTo>
                  <a:cubicBezTo>
                    <a:pt x="401" y="56"/>
                    <a:pt x="400" y="50"/>
                    <a:pt x="400" y="50"/>
                  </a:cubicBezTo>
                  <a:cubicBezTo>
                    <a:pt x="400" y="50"/>
                    <a:pt x="400" y="51"/>
                    <a:pt x="400" y="54"/>
                  </a:cubicBezTo>
                  <a:cubicBezTo>
                    <a:pt x="400" y="54"/>
                    <a:pt x="399" y="54"/>
                    <a:pt x="399" y="45"/>
                  </a:cubicBezTo>
                  <a:lnTo>
                    <a:pt x="396" y="45"/>
                  </a:lnTo>
                  <a:cubicBezTo>
                    <a:pt x="395" y="49"/>
                    <a:pt x="395" y="51"/>
                    <a:pt x="394" y="51"/>
                  </a:cubicBezTo>
                  <a:cubicBezTo>
                    <a:pt x="394" y="51"/>
                    <a:pt x="393" y="49"/>
                    <a:pt x="393" y="45"/>
                  </a:cubicBezTo>
                  <a:cubicBezTo>
                    <a:pt x="393" y="45"/>
                    <a:pt x="393" y="45"/>
                    <a:pt x="393" y="45"/>
                  </a:cubicBezTo>
                  <a:cubicBezTo>
                    <a:pt x="393" y="45"/>
                    <a:pt x="391" y="45"/>
                    <a:pt x="391" y="53"/>
                  </a:cubicBezTo>
                  <a:cubicBezTo>
                    <a:pt x="389" y="53"/>
                    <a:pt x="389" y="53"/>
                    <a:pt x="389" y="44"/>
                  </a:cubicBezTo>
                  <a:cubicBezTo>
                    <a:pt x="389" y="40"/>
                    <a:pt x="389" y="38"/>
                    <a:pt x="389" y="38"/>
                  </a:cubicBezTo>
                  <a:cubicBezTo>
                    <a:pt x="389" y="38"/>
                    <a:pt x="388" y="40"/>
                    <a:pt x="388" y="44"/>
                  </a:cubicBezTo>
                  <a:cubicBezTo>
                    <a:pt x="388" y="50"/>
                    <a:pt x="387" y="52"/>
                    <a:pt x="387" y="52"/>
                  </a:cubicBezTo>
                  <a:cubicBezTo>
                    <a:pt x="386" y="52"/>
                    <a:pt x="386" y="52"/>
                    <a:pt x="386" y="52"/>
                  </a:cubicBezTo>
                  <a:lnTo>
                    <a:pt x="385" y="52"/>
                  </a:lnTo>
                  <a:cubicBezTo>
                    <a:pt x="385" y="61"/>
                    <a:pt x="385" y="61"/>
                    <a:pt x="383" y="61"/>
                  </a:cubicBezTo>
                  <a:cubicBezTo>
                    <a:pt x="382" y="61"/>
                    <a:pt x="381" y="52"/>
                    <a:pt x="380" y="52"/>
                  </a:cubicBezTo>
                  <a:cubicBezTo>
                    <a:pt x="378" y="52"/>
                    <a:pt x="378" y="52"/>
                    <a:pt x="378" y="59"/>
                  </a:cubicBezTo>
                  <a:cubicBezTo>
                    <a:pt x="377" y="59"/>
                    <a:pt x="374" y="50"/>
                    <a:pt x="372" y="50"/>
                  </a:cubicBezTo>
                  <a:cubicBezTo>
                    <a:pt x="370" y="50"/>
                    <a:pt x="370" y="50"/>
                    <a:pt x="369" y="58"/>
                  </a:cubicBezTo>
                  <a:cubicBezTo>
                    <a:pt x="368" y="48"/>
                    <a:pt x="367" y="44"/>
                    <a:pt x="367" y="44"/>
                  </a:cubicBezTo>
                  <a:cubicBezTo>
                    <a:pt x="367" y="44"/>
                    <a:pt x="367" y="46"/>
                    <a:pt x="367" y="49"/>
                  </a:cubicBezTo>
                  <a:cubicBezTo>
                    <a:pt x="365" y="58"/>
                    <a:pt x="365" y="58"/>
                    <a:pt x="364" y="58"/>
                  </a:cubicBezTo>
                  <a:cubicBezTo>
                    <a:pt x="365" y="54"/>
                    <a:pt x="365" y="51"/>
                    <a:pt x="364" y="51"/>
                  </a:cubicBezTo>
                  <a:lnTo>
                    <a:pt x="364" y="51"/>
                  </a:lnTo>
                  <a:cubicBezTo>
                    <a:pt x="364" y="51"/>
                    <a:pt x="363" y="53"/>
                    <a:pt x="362" y="57"/>
                  </a:cubicBezTo>
                  <a:cubicBezTo>
                    <a:pt x="362" y="57"/>
                    <a:pt x="362" y="57"/>
                    <a:pt x="362" y="49"/>
                  </a:cubicBezTo>
                  <a:lnTo>
                    <a:pt x="361" y="49"/>
                  </a:lnTo>
                  <a:cubicBezTo>
                    <a:pt x="360" y="56"/>
                    <a:pt x="359" y="58"/>
                    <a:pt x="358" y="58"/>
                  </a:cubicBezTo>
                  <a:cubicBezTo>
                    <a:pt x="356" y="58"/>
                    <a:pt x="354" y="53"/>
                    <a:pt x="354" y="48"/>
                  </a:cubicBezTo>
                  <a:cubicBezTo>
                    <a:pt x="354" y="48"/>
                    <a:pt x="353" y="48"/>
                    <a:pt x="352" y="56"/>
                  </a:cubicBezTo>
                  <a:cubicBezTo>
                    <a:pt x="351" y="64"/>
                    <a:pt x="351" y="69"/>
                    <a:pt x="351" y="69"/>
                  </a:cubicBezTo>
                  <a:cubicBezTo>
                    <a:pt x="350" y="69"/>
                    <a:pt x="350" y="64"/>
                    <a:pt x="351" y="56"/>
                  </a:cubicBezTo>
                  <a:cubicBezTo>
                    <a:pt x="351" y="48"/>
                    <a:pt x="351" y="43"/>
                    <a:pt x="351" y="43"/>
                  </a:cubicBezTo>
                  <a:cubicBezTo>
                    <a:pt x="351" y="43"/>
                    <a:pt x="350" y="48"/>
                    <a:pt x="350" y="56"/>
                  </a:cubicBezTo>
                  <a:cubicBezTo>
                    <a:pt x="349" y="59"/>
                    <a:pt x="348" y="61"/>
                    <a:pt x="348" y="61"/>
                  </a:cubicBezTo>
                  <a:cubicBezTo>
                    <a:pt x="347" y="61"/>
                    <a:pt x="346" y="57"/>
                    <a:pt x="346" y="47"/>
                  </a:cubicBezTo>
                  <a:cubicBezTo>
                    <a:pt x="346" y="38"/>
                    <a:pt x="347" y="31"/>
                    <a:pt x="348" y="30"/>
                  </a:cubicBezTo>
                  <a:lnTo>
                    <a:pt x="348" y="30"/>
                  </a:lnTo>
                  <a:cubicBezTo>
                    <a:pt x="346" y="38"/>
                    <a:pt x="345" y="38"/>
                    <a:pt x="345" y="38"/>
                  </a:cubicBezTo>
                  <a:cubicBezTo>
                    <a:pt x="345" y="45"/>
                    <a:pt x="345" y="46"/>
                    <a:pt x="343" y="46"/>
                  </a:cubicBezTo>
                  <a:cubicBezTo>
                    <a:pt x="343" y="46"/>
                    <a:pt x="342" y="46"/>
                    <a:pt x="342" y="46"/>
                  </a:cubicBezTo>
                  <a:cubicBezTo>
                    <a:pt x="341" y="46"/>
                    <a:pt x="338" y="54"/>
                    <a:pt x="336" y="54"/>
                  </a:cubicBezTo>
                  <a:cubicBezTo>
                    <a:pt x="335" y="54"/>
                    <a:pt x="335" y="54"/>
                    <a:pt x="335" y="54"/>
                  </a:cubicBezTo>
                  <a:cubicBezTo>
                    <a:pt x="334" y="54"/>
                    <a:pt x="332" y="54"/>
                    <a:pt x="332" y="45"/>
                  </a:cubicBezTo>
                  <a:cubicBezTo>
                    <a:pt x="331" y="45"/>
                    <a:pt x="330" y="45"/>
                    <a:pt x="328" y="53"/>
                  </a:cubicBezTo>
                  <a:cubicBezTo>
                    <a:pt x="328" y="57"/>
                    <a:pt x="327" y="59"/>
                    <a:pt x="326" y="59"/>
                  </a:cubicBezTo>
                  <a:cubicBezTo>
                    <a:pt x="326" y="59"/>
                    <a:pt x="326" y="57"/>
                    <a:pt x="326" y="53"/>
                  </a:cubicBezTo>
                  <a:lnTo>
                    <a:pt x="325" y="53"/>
                  </a:lnTo>
                  <a:cubicBezTo>
                    <a:pt x="323" y="60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55"/>
                    <a:pt x="323" y="49"/>
                    <a:pt x="322" y="49"/>
                  </a:cubicBezTo>
                  <a:cubicBezTo>
                    <a:pt x="322" y="49"/>
                    <a:pt x="322" y="50"/>
                    <a:pt x="322" y="53"/>
                  </a:cubicBezTo>
                  <a:cubicBezTo>
                    <a:pt x="321" y="61"/>
                    <a:pt x="321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7" y="52"/>
                    <a:pt x="293" y="53"/>
                    <a:pt x="293" y="57"/>
                  </a:cubicBezTo>
                  <a:lnTo>
                    <a:pt x="288" y="57"/>
                  </a:lnTo>
                  <a:cubicBezTo>
                    <a:pt x="289" y="49"/>
                    <a:pt x="288" y="47"/>
                    <a:pt x="287" y="47"/>
                  </a:cubicBezTo>
                  <a:cubicBezTo>
                    <a:pt x="286" y="47"/>
                    <a:pt x="284" y="52"/>
                    <a:pt x="282" y="56"/>
                  </a:cubicBezTo>
                  <a:cubicBezTo>
                    <a:pt x="281" y="64"/>
                    <a:pt x="280" y="64"/>
                    <a:pt x="279" y="64"/>
                  </a:cubicBezTo>
                  <a:cubicBezTo>
                    <a:pt x="280" y="54"/>
                    <a:pt x="279" y="50"/>
                    <a:pt x="278" y="50"/>
                  </a:cubicBezTo>
                  <a:cubicBezTo>
                    <a:pt x="278" y="50"/>
                    <a:pt x="277" y="52"/>
                    <a:pt x="276" y="55"/>
                  </a:cubicBezTo>
                  <a:cubicBezTo>
                    <a:pt x="275" y="63"/>
                    <a:pt x="275" y="68"/>
                    <a:pt x="274" y="68"/>
                  </a:cubicBezTo>
                  <a:cubicBezTo>
                    <a:pt x="274" y="68"/>
                    <a:pt x="274" y="63"/>
                    <a:pt x="275" y="55"/>
                  </a:cubicBezTo>
                  <a:cubicBezTo>
                    <a:pt x="275" y="47"/>
                    <a:pt x="275" y="43"/>
                    <a:pt x="274" y="43"/>
                  </a:cubicBezTo>
                  <a:cubicBezTo>
                    <a:pt x="274" y="43"/>
                    <a:pt x="272" y="49"/>
                    <a:pt x="271" y="63"/>
                  </a:cubicBezTo>
                  <a:cubicBezTo>
                    <a:pt x="271" y="67"/>
                    <a:pt x="270" y="70"/>
                    <a:pt x="270" y="70"/>
                  </a:cubicBezTo>
                  <a:cubicBezTo>
                    <a:pt x="270" y="70"/>
                    <a:pt x="270" y="67"/>
                    <a:pt x="270" y="63"/>
                  </a:cubicBezTo>
                  <a:cubicBezTo>
                    <a:pt x="270" y="53"/>
                    <a:pt x="270" y="49"/>
                    <a:pt x="269" y="49"/>
                  </a:cubicBezTo>
                  <a:cubicBezTo>
                    <a:pt x="269" y="49"/>
                    <a:pt x="269" y="51"/>
                    <a:pt x="269" y="54"/>
                  </a:cubicBezTo>
                  <a:cubicBezTo>
                    <a:pt x="268" y="62"/>
                    <a:pt x="267" y="66"/>
                    <a:pt x="267" y="66"/>
                  </a:cubicBezTo>
                  <a:cubicBezTo>
                    <a:pt x="267" y="66"/>
                    <a:pt x="267" y="62"/>
                    <a:pt x="267" y="54"/>
                  </a:cubicBezTo>
                  <a:cubicBezTo>
                    <a:pt x="266" y="45"/>
                    <a:pt x="266" y="41"/>
                    <a:pt x="266" y="41"/>
                  </a:cubicBezTo>
                  <a:cubicBezTo>
                    <a:pt x="265" y="41"/>
                    <a:pt x="265" y="45"/>
                    <a:pt x="264" y="54"/>
                  </a:cubicBezTo>
                  <a:cubicBezTo>
                    <a:pt x="263" y="62"/>
                    <a:pt x="262" y="66"/>
                    <a:pt x="261" y="66"/>
                  </a:cubicBezTo>
                  <a:cubicBezTo>
                    <a:pt x="261" y="66"/>
                    <a:pt x="260" y="62"/>
                    <a:pt x="260" y="53"/>
                  </a:cubicBezTo>
                  <a:cubicBezTo>
                    <a:pt x="259" y="53"/>
                    <a:pt x="259" y="49"/>
                    <a:pt x="259" y="49"/>
                  </a:cubicBezTo>
                  <a:cubicBezTo>
                    <a:pt x="258" y="49"/>
                    <a:pt x="258" y="50"/>
                    <a:pt x="258" y="53"/>
                  </a:cubicBezTo>
                  <a:lnTo>
                    <a:pt x="258" y="44"/>
                  </a:lnTo>
                  <a:lnTo>
                    <a:pt x="257" y="44"/>
                  </a:lnTo>
                  <a:lnTo>
                    <a:pt x="256" y="53"/>
                  </a:lnTo>
                  <a:cubicBezTo>
                    <a:pt x="256" y="53"/>
                    <a:pt x="251" y="44"/>
                    <a:pt x="245" y="43"/>
                  </a:cubicBezTo>
                  <a:cubicBezTo>
                    <a:pt x="243" y="42"/>
                    <a:pt x="242" y="42"/>
                    <a:pt x="240" y="42"/>
                  </a:cubicBezTo>
                  <a:cubicBezTo>
                    <a:pt x="237" y="42"/>
                    <a:pt x="236" y="44"/>
                    <a:pt x="236" y="50"/>
                  </a:cubicBezTo>
                  <a:cubicBezTo>
                    <a:pt x="236" y="59"/>
                    <a:pt x="236" y="63"/>
                    <a:pt x="236" y="63"/>
                  </a:cubicBezTo>
                  <a:cubicBezTo>
                    <a:pt x="236" y="63"/>
                    <a:pt x="235" y="59"/>
                    <a:pt x="235" y="50"/>
                  </a:cubicBezTo>
                  <a:cubicBezTo>
                    <a:pt x="234" y="49"/>
                    <a:pt x="233" y="41"/>
                    <a:pt x="232" y="41"/>
                  </a:cubicBezTo>
                  <a:cubicBezTo>
                    <a:pt x="230" y="40"/>
                    <a:pt x="229" y="40"/>
                    <a:pt x="229" y="32"/>
                  </a:cubicBezTo>
                  <a:lnTo>
                    <a:pt x="229" y="31"/>
                  </a:lnTo>
                  <a:cubicBezTo>
                    <a:pt x="227" y="41"/>
                    <a:pt x="225" y="45"/>
                    <a:pt x="223" y="45"/>
                  </a:cubicBezTo>
                  <a:cubicBezTo>
                    <a:pt x="222" y="45"/>
                    <a:pt x="221" y="43"/>
                    <a:pt x="220" y="39"/>
                  </a:cubicBezTo>
                  <a:cubicBezTo>
                    <a:pt x="217" y="39"/>
                    <a:pt x="217" y="39"/>
                    <a:pt x="215" y="47"/>
                  </a:cubicBezTo>
                  <a:cubicBezTo>
                    <a:pt x="214" y="52"/>
                    <a:pt x="213" y="54"/>
                    <a:pt x="213" y="54"/>
                  </a:cubicBezTo>
                  <a:cubicBezTo>
                    <a:pt x="213" y="54"/>
                    <a:pt x="213" y="52"/>
                    <a:pt x="213" y="47"/>
                  </a:cubicBezTo>
                  <a:cubicBezTo>
                    <a:pt x="213" y="42"/>
                    <a:pt x="212" y="37"/>
                    <a:pt x="211" y="37"/>
                  </a:cubicBezTo>
                  <a:cubicBezTo>
                    <a:pt x="210" y="37"/>
                    <a:pt x="209" y="39"/>
                    <a:pt x="208" y="47"/>
                  </a:cubicBezTo>
                  <a:lnTo>
                    <a:pt x="208" y="38"/>
                  </a:lnTo>
                  <a:cubicBezTo>
                    <a:pt x="208" y="35"/>
                    <a:pt x="208" y="34"/>
                    <a:pt x="207" y="34"/>
                  </a:cubicBezTo>
                  <a:cubicBezTo>
                    <a:pt x="207" y="34"/>
                    <a:pt x="206" y="40"/>
                    <a:pt x="206" y="46"/>
                  </a:cubicBezTo>
                  <a:cubicBezTo>
                    <a:pt x="206" y="54"/>
                    <a:pt x="205" y="58"/>
                    <a:pt x="205" y="58"/>
                  </a:cubicBezTo>
                  <a:cubicBezTo>
                    <a:pt x="205" y="58"/>
                    <a:pt x="205" y="52"/>
                    <a:pt x="205" y="38"/>
                  </a:cubicBezTo>
                  <a:cubicBezTo>
                    <a:pt x="206" y="28"/>
                    <a:pt x="206" y="23"/>
                    <a:pt x="205" y="23"/>
                  </a:cubicBezTo>
                  <a:lnTo>
                    <a:pt x="205" y="23"/>
                  </a:lnTo>
                  <a:cubicBezTo>
                    <a:pt x="205" y="23"/>
                    <a:pt x="205" y="25"/>
                    <a:pt x="205" y="29"/>
                  </a:cubicBezTo>
                  <a:cubicBezTo>
                    <a:pt x="204" y="35"/>
                    <a:pt x="203" y="41"/>
                    <a:pt x="203" y="41"/>
                  </a:cubicBezTo>
                  <a:cubicBezTo>
                    <a:pt x="202" y="41"/>
                    <a:pt x="202" y="40"/>
                    <a:pt x="202" y="37"/>
                  </a:cubicBezTo>
                  <a:cubicBezTo>
                    <a:pt x="202" y="37"/>
                    <a:pt x="201" y="37"/>
                    <a:pt x="199" y="54"/>
                  </a:cubicBezTo>
                  <a:cubicBezTo>
                    <a:pt x="199" y="63"/>
                    <a:pt x="198" y="63"/>
                    <a:pt x="198" y="63"/>
                  </a:cubicBezTo>
                  <a:cubicBezTo>
                    <a:pt x="198" y="57"/>
                    <a:pt x="198" y="52"/>
                    <a:pt x="199" y="46"/>
                  </a:cubicBezTo>
                  <a:lnTo>
                    <a:pt x="198" y="45"/>
                  </a:lnTo>
                  <a:cubicBezTo>
                    <a:pt x="196" y="39"/>
                    <a:pt x="196" y="34"/>
                    <a:pt x="196" y="28"/>
                  </a:cubicBezTo>
                  <a:cubicBezTo>
                    <a:pt x="196" y="24"/>
                    <a:pt x="196" y="22"/>
                    <a:pt x="196" y="22"/>
                  </a:cubicBezTo>
                  <a:close/>
                  <a:moveTo>
                    <a:pt x="9" y="210"/>
                  </a:moveTo>
                  <a:cubicBezTo>
                    <a:pt x="9" y="210"/>
                    <a:pt x="8" y="218"/>
                    <a:pt x="8" y="227"/>
                  </a:cubicBezTo>
                  <a:lnTo>
                    <a:pt x="9" y="227"/>
                  </a:lnTo>
                  <a:cubicBezTo>
                    <a:pt x="10" y="221"/>
                    <a:pt x="10" y="215"/>
                    <a:pt x="10" y="210"/>
                  </a:cubicBezTo>
                  <a:close/>
                  <a:moveTo>
                    <a:pt x="173" y="282"/>
                  </a:moveTo>
                  <a:cubicBezTo>
                    <a:pt x="173" y="282"/>
                    <a:pt x="171" y="290"/>
                    <a:pt x="171" y="298"/>
                  </a:cubicBezTo>
                  <a:cubicBezTo>
                    <a:pt x="171" y="302"/>
                    <a:pt x="171" y="304"/>
                    <a:pt x="171" y="304"/>
                  </a:cubicBezTo>
                  <a:cubicBezTo>
                    <a:pt x="171" y="304"/>
                    <a:pt x="172" y="300"/>
                    <a:pt x="173" y="290"/>
                  </a:cubicBezTo>
                  <a:cubicBezTo>
                    <a:pt x="174" y="282"/>
                    <a:pt x="174" y="282"/>
                    <a:pt x="17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0" name="Google Shape;9020;p33"/>
            <p:cNvSpPr/>
            <p:nvPr/>
          </p:nvSpPr>
          <p:spPr>
            <a:xfrm>
              <a:off x="3308877" y="2714706"/>
              <a:ext cx="64131" cy="30367"/>
            </a:xfrm>
            <a:custGeom>
              <a:avLst/>
              <a:gdLst/>
              <a:ahLst/>
              <a:cxnLst/>
              <a:rect l="l" t="t" r="r" b="b"/>
              <a:pathLst>
                <a:path w="642" h="304" extrusionOk="0">
                  <a:moveTo>
                    <a:pt x="184" y="0"/>
                  </a:moveTo>
                  <a:cubicBezTo>
                    <a:pt x="182" y="0"/>
                    <a:pt x="182" y="0"/>
                    <a:pt x="183" y="9"/>
                  </a:cubicBezTo>
                  <a:lnTo>
                    <a:pt x="184" y="9"/>
                  </a:lnTo>
                  <a:cubicBezTo>
                    <a:pt x="184" y="0"/>
                    <a:pt x="184" y="0"/>
                    <a:pt x="184" y="0"/>
                  </a:cubicBezTo>
                  <a:close/>
                  <a:moveTo>
                    <a:pt x="28" y="40"/>
                  </a:moveTo>
                  <a:lnTo>
                    <a:pt x="28" y="49"/>
                  </a:lnTo>
                  <a:lnTo>
                    <a:pt x="29" y="49"/>
                  </a:lnTo>
                  <a:cubicBezTo>
                    <a:pt x="29" y="40"/>
                    <a:pt x="29" y="40"/>
                    <a:pt x="29" y="40"/>
                  </a:cubicBezTo>
                  <a:close/>
                  <a:moveTo>
                    <a:pt x="141" y="46"/>
                  </a:moveTo>
                  <a:cubicBezTo>
                    <a:pt x="141" y="52"/>
                    <a:pt x="141" y="58"/>
                    <a:pt x="141" y="58"/>
                  </a:cubicBezTo>
                  <a:cubicBezTo>
                    <a:pt x="141" y="58"/>
                    <a:pt x="141" y="57"/>
                    <a:pt x="141" y="55"/>
                  </a:cubicBezTo>
                  <a:lnTo>
                    <a:pt x="141" y="46"/>
                  </a:lnTo>
                  <a:close/>
                  <a:moveTo>
                    <a:pt x="407" y="59"/>
                  </a:moveTo>
                  <a:cubicBezTo>
                    <a:pt x="407" y="59"/>
                    <a:pt x="407" y="62"/>
                    <a:pt x="406" y="67"/>
                  </a:cubicBezTo>
                  <a:lnTo>
                    <a:pt x="406" y="67"/>
                  </a:lnTo>
                  <a:cubicBezTo>
                    <a:pt x="407" y="66"/>
                    <a:pt x="407" y="64"/>
                    <a:pt x="407" y="63"/>
                  </a:cubicBezTo>
                  <a:cubicBezTo>
                    <a:pt x="407" y="60"/>
                    <a:pt x="407" y="59"/>
                    <a:pt x="407" y="59"/>
                  </a:cubicBezTo>
                  <a:close/>
                  <a:moveTo>
                    <a:pt x="182" y="68"/>
                  </a:moveTo>
                  <a:lnTo>
                    <a:pt x="182" y="68"/>
                  </a:lnTo>
                  <a:cubicBezTo>
                    <a:pt x="181" y="71"/>
                    <a:pt x="181" y="72"/>
                    <a:pt x="181" y="72"/>
                  </a:cubicBezTo>
                  <a:cubicBezTo>
                    <a:pt x="181" y="72"/>
                    <a:pt x="181" y="68"/>
                    <a:pt x="182" y="68"/>
                  </a:cubicBezTo>
                  <a:close/>
                  <a:moveTo>
                    <a:pt x="285" y="56"/>
                  </a:moveTo>
                  <a:cubicBezTo>
                    <a:pt x="285" y="62"/>
                    <a:pt x="285" y="67"/>
                    <a:pt x="284" y="73"/>
                  </a:cubicBezTo>
                  <a:lnTo>
                    <a:pt x="283" y="73"/>
                  </a:lnTo>
                  <a:cubicBezTo>
                    <a:pt x="283" y="64"/>
                    <a:pt x="284" y="56"/>
                    <a:pt x="284" y="56"/>
                  </a:cubicBezTo>
                  <a:close/>
                  <a:moveTo>
                    <a:pt x="167" y="58"/>
                  </a:moveTo>
                  <a:cubicBezTo>
                    <a:pt x="166" y="66"/>
                    <a:pt x="167" y="75"/>
                    <a:pt x="167" y="75"/>
                  </a:cubicBezTo>
                  <a:cubicBezTo>
                    <a:pt x="167" y="75"/>
                    <a:pt x="168" y="66"/>
                    <a:pt x="168" y="66"/>
                  </a:cubicBezTo>
                  <a:cubicBezTo>
                    <a:pt x="168" y="66"/>
                    <a:pt x="168" y="58"/>
                    <a:pt x="167" y="58"/>
                  </a:cubicBezTo>
                  <a:close/>
                  <a:moveTo>
                    <a:pt x="451" y="59"/>
                  </a:moveTo>
                  <a:cubicBezTo>
                    <a:pt x="451" y="65"/>
                    <a:pt x="450" y="72"/>
                    <a:pt x="449" y="77"/>
                  </a:cubicBezTo>
                  <a:lnTo>
                    <a:pt x="449" y="68"/>
                  </a:lnTo>
                  <a:lnTo>
                    <a:pt x="450" y="59"/>
                  </a:lnTo>
                  <a:close/>
                  <a:moveTo>
                    <a:pt x="441" y="67"/>
                  </a:moveTo>
                  <a:cubicBezTo>
                    <a:pt x="441" y="67"/>
                    <a:pt x="441" y="67"/>
                    <a:pt x="441" y="76"/>
                  </a:cubicBezTo>
                  <a:cubicBezTo>
                    <a:pt x="441" y="76"/>
                    <a:pt x="441" y="84"/>
                    <a:pt x="440" y="84"/>
                  </a:cubicBezTo>
                  <a:lnTo>
                    <a:pt x="440" y="75"/>
                  </a:lnTo>
                  <a:cubicBezTo>
                    <a:pt x="440" y="67"/>
                    <a:pt x="441" y="67"/>
                    <a:pt x="441" y="67"/>
                  </a:cubicBezTo>
                  <a:close/>
                  <a:moveTo>
                    <a:pt x="25" y="88"/>
                  </a:moveTo>
                  <a:cubicBezTo>
                    <a:pt x="25" y="88"/>
                    <a:pt x="25" y="89"/>
                    <a:pt x="25" y="91"/>
                  </a:cubicBezTo>
                  <a:lnTo>
                    <a:pt x="25" y="91"/>
                  </a:lnTo>
                  <a:cubicBezTo>
                    <a:pt x="25" y="89"/>
                    <a:pt x="25" y="88"/>
                    <a:pt x="25" y="88"/>
                  </a:cubicBezTo>
                  <a:close/>
                  <a:moveTo>
                    <a:pt x="158" y="82"/>
                  </a:moveTo>
                  <a:cubicBezTo>
                    <a:pt x="159" y="83"/>
                    <a:pt x="159" y="83"/>
                    <a:pt x="158" y="91"/>
                  </a:cubicBezTo>
                  <a:lnTo>
                    <a:pt x="157" y="82"/>
                  </a:lnTo>
                  <a:close/>
                  <a:moveTo>
                    <a:pt x="104" y="75"/>
                  </a:moveTo>
                  <a:lnTo>
                    <a:pt x="104" y="84"/>
                  </a:lnTo>
                  <a:lnTo>
                    <a:pt x="103" y="92"/>
                  </a:lnTo>
                  <a:lnTo>
                    <a:pt x="103" y="84"/>
                  </a:lnTo>
                  <a:cubicBezTo>
                    <a:pt x="103" y="75"/>
                    <a:pt x="104" y="75"/>
                    <a:pt x="104" y="75"/>
                  </a:cubicBezTo>
                  <a:close/>
                  <a:moveTo>
                    <a:pt x="126" y="64"/>
                  </a:moveTo>
                  <a:lnTo>
                    <a:pt x="126" y="64"/>
                  </a:lnTo>
                  <a:cubicBezTo>
                    <a:pt x="126" y="64"/>
                    <a:pt x="126" y="69"/>
                    <a:pt x="125" y="79"/>
                  </a:cubicBezTo>
                  <a:lnTo>
                    <a:pt x="123" y="95"/>
                  </a:lnTo>
                  <a:cubicBezTo>
                    <a:pt x="122" y="86"/>
                    <a:pt x="123" y="79"/>
                    <a:pt x="124" y="70"/>
                  </a:cubicBezTo>
                  <a:cubicBezTo>
                    <a:pt x="125" y="66"/>
                    <a:pt x="126" y="64"/>
                    <a:pt x="126" y="64"/>
                  </a:cubicBezTo>
                  <a:close/>
                  <a:moveTo>
                    <a:pt x="16" y="81"/>
                  </a:moveTo>
                  <a:cubicBezTo>
                    <a:pt x="16" y="81"/>
                    <a:pt x="16" y="82"/>
                    <a:pt x="17" y="82"/>
                  </a:cubicBezTo>
                  <a:cubicBezTo>
                    <a:pt x="17" y="82"/>
                    <a:pt x="17" y="82"/>
                    <a:pt x="17" y="90"/>
                  </a:cubicBezTo>
                  <a:cubicBezTo>
                    <a:pt x="17" y="90"/>
                    <a:pt x="16" y="99"/>
                    <a:pt x="14" y="99"/>
                  </a:cubicBezTo>
                  <a:lnTo>
                    <a:pt x="14" y="90"/>
                  </a:lnTo>
                  <a:cubicBezTo>
                    <a:pt x="14" y="83"/>
                    <a:pt x="15" y="81"/>
                    <a:pt x="16" y="81"/>
                  </a:cubicBezTo>
                  <a:close/>
                  <a:moveTo>
                    <a:pt x="152" y="78"/>
                  </a:moveTo>
                  <a:cubicBezTo>
                    <a:pt x="152" y="78"/>
                    <a:pt x="152" y="86"/>
                    <a:pt x="151" y="99"/>
                  </a:cubicBezTo>
                  <a:lnTo>
                    <a:pt x="150" y="99"/>
                  </a:lnTo>
                  <a:cubicBezTo>
                    <a:pt x="149" y="93"/>
                    <a:pt x="150" y="88"/>
                    <a:pt x="151" y="82"/>
                  </a:cubicBezTo>
                  <a:cubicBezTo>
                    <a:pt x="152" y="79"/>
                    <a:pt x="152" y="78"/>
                    <a:pt x="152" y="78"/>
                  </a:cubicBezTo>
                  <a:close/>
                  <a:moveTo>
                    <a:pt x="532" y="79"/>
                  </a:moveTo>
                  <a:cubicBezTo>
                    <a:pt x="532" y="79"/>
                    <a:pt x="532" y="79"/>
                    <a:pt x="532" y="88"/>
                  </a:cubicBezTo>
                  <a:cubicBezTo>
                    <a:pt x="532" y="93"/>
                    <a:pt x="530" y="99"/>
                    <a:pt x="529" y="104"/>
                  </a:cubicBezTo>
                  <a:cubicBezTo>
                    <a:pt x="529" y="95"/>
                    <a:pt x="529" y="88"/>
                    <a:pt x="532" y="79"/>
                  </a:cubicBezTo>
                  <a:close/>
                  <a:moveTo>
                    <a:pt x="197" y="91"/>
                  </a:moveTo>
                  <a:cubicBezTo>
                    <a:pt x="197" y="91"/>
                    <a:pt x="197" y="95"/>
                    <a:pt x="197" y="104"/>
                  </a:cubicBezTo>
                  <a:cubicBezTo>
                    <a:pt x="197" y="113"/>
                    <a:pt x="197" y="113"/>
                    <a:pt x="196" y="113"/>
                  </a:cubicBezTo>
                  <a:cubicBezTo>
                    <a:pt x="196" y="113"/>
                    <a:pt x="196" y="104"/>
                    <a:pt x="196" y="97"/>
                  </a:cubicBezTo>
                  <a:cubicBezTo>
                    <a:pt x="197" y="93"/>
                    <a:pt x="197" y="91"/>
                    <a:pt x="197" y="91"/>
                  </a:cubicBezTo>
                  <a:close/>
                  <a:moveTo>
                    <a:pt x="203" y="97"/>
                  </a:moveTo>
                  <a:cubicBezTo>
                    <a:pt x="203" y="102"/>
                    <a:pt x="203" y="108"/>
                    <a:pt x="202" y="113"/>
                  </a:cubicBezTo>
                  <a:lnTo>
                    <a:pt x="202" y="105"/>
                  </a:lnTo>
                  <a:lnTo>
                    <a:pt x="203" y="97"/>
                  </a:lnTo>
                  <a:close/>
                  <a:moveTo>
                    <a:pt x="637" y="77"/>
                  </a:moveTo>
                  <a:cubicBezTo>
                    <a:pt x="638" y="77"/>
                    <a:pt x="637" y="89"/>
                    <a:pt x="636" y="101"/>
                  </a:cubicBezTo>
                  <a:cubicBezTo>
                    <a:pt x="635" y="109"/>
                    <a:pt x="634" y="114"/>
                    <a:pt x="634" y="114"/>
                  </a:cubicBezTo>
                  <a:cubicBezTo>
                    <a:pt x="634" y="114"/>
                    <a:pt x="634" y="109"/>
                    <a:pt x="635" y="101"/>
                  </a:cubicBezTo>
                  <a:cubicBezTo>
                    <a:pt x="635" y="95"/>
                    <a:pt x="635" y="90"/>
                    <a:pt x="636" y="84"/>
                  </a:cubicBezTo>
                  <a:cubicBezTo>
                    <a:pt x="637" y="79"/>
                    <a:pt x="637" y="77"/>
                    <a:pt x="637" y="77"/>
                  </a:cubicBezTo>
                  <a:close/>
                  <a:moveTo>
                    <a:pt x="24" y="83"/>
                  </a:moveTo>
                  <a:cubicBezTo>
                    <a:pt x="24" y="83"/>
                    <a:pt x="24" y="83"/>
                    <a:pt x="25" y="83"/>
                  </a:cubicBezTo>
                  <a:cubicBezTo>
                    <a:pt x="26" y="83"/>
                    <a:pt x="26" y="83"/>
                    <a:pt x="26" y="91"/>
                  </a:cubicBezTo>
                  <a:lnTo>
                    <a:pt x="25" y="91"/>
                  </a:lnTo>
                  <a:cubicBezTo>
                    <a:pt x="25" y="93"/>
                    <a:pt x="25" y="96"/>
                    <a:pt x="25" y="100"/>
                  </a:cubicBezTo>
                  <a:cubicBezTo>
                    <a:pt x="25" y="108"/>
                    <a:pt x="23" y="117"/>
                    <a:pt x="23" y="117"/>
                  </a:cubicBezTo>
                  <a:cubicBezTo>
                    <a:pt x="22" y="111"/>
                    <a:pt x="22" y="105"/>
                    <a:pt x="23" y="100"/>
                  </a:cubicBezTo>
                  <a:cubicBezTo>
                    <a:pt x="23" y="86"/>
                    <a:pt x="23" y="83"/>
                    <a:pt x="24" y="83"/>
                  </a:cubicBezTo>
                  <a:close/>
                  <a:moveTo>
                    <a:pt x="130" y="104"/>
                  </a:moveTo>
                  <a:cubicBezTo>
                    <a:pt x="130" y="110"/>
                    <a:pt x="130" y="116"/>
                    <a:pt x="129" y="121"/>
                  </a:cubicBezTo>
                  <a:lnTo>
                    <a:pt x="128" y="121"/>
                  </a:lnTo>
                  <a:cubicBezTo>
                    <a:pt x="128" y="113"/>
                    <a:pt x="129" y="104"/>
                    <a:pt x="129" y="104"/>
                  </a:cubicBezTo>
                  <a:close/>
                  <a:moveTo>
                    <a:pt x="474" y="105"/>
                  </a:moveTo>
                  <a:cubicBezTo>
                    <a:pt x="475" y="105"/>
                    <a:pt x="474" y="114"/>
                    <a:pt x="474" y="114"/>
                  </a:cubicBezTo>
                  <a:cubicBezTo>
                    <a:pt x="474" y="114"/>
                    <a:pt x="474" y="122"/>
                    <a:pt x="473" y="122"/>
                  </a:cubicBezTo>
                  <a:cubicBezTo>
                    <a:pt x="473" y="122"/>
                    <a:pt x="473" y="122"/>
                    <a:pt x="473" y="122"/>
                  </a:cubicBezTo>
                  <a:cubicBezTo>
                    <a:pt x="473" y="121"/>
                    <a:pt x="473" y="113"/>
                    <a:pt x="473" y="105"/>
                  </a:cubicBezTo>
                  <a:close/>
                  <a:moveTo>
                    <a:pt x="184" y="111"/>
                  </a:moveTo>
                  <a:cubicBezTo>
                    <a:pt x="185" y="111"/>
                    <a:pt x="184" y="120"/>
                    <a:pt x="184" y="120"/>
                  </a:cubicBezTo>
                  <a:cubicBezTo>
                    <a:pt x="184" y="123"/>
                    <a:pt x="184" y="124"/>
                    <a:pt x="184" y="124"/>
                  </a:cubicBezTo>
                  <a:cubicBezTo>
                    <a:pt x="184" y="124"/>
                    <a:pt x="183" y="120"/>
                    <a:pt x="183" y="120"/>
                  </a:cubicBezTo>
                  <a:cubicBezTo>
                    <a:pt x="183" y="111"/>
                    <a:pt x="183" y="111"/>
                    <a:pt x="184" y="111"/>
                  </a:cubicBezTo>
                  <a:close/>
                  <a:moveTo>
                    <a:pt x="293" y="108"/>
                  </a:moveTo>
                  <a:cubicBezTo>
                    <a:pt x="293" y="113"/>
                    <a:pt x="293" y="120"/>
                    <a:pt x="290" y="126"/>
                  </a:cubicBezTo>
                  <a:lnTo>
                    <a:pt x="290" y="117"/>
                  </a:lnTo>
                  <a:lnTo>
                    <a:pt x="292" y="108"/>
                  </a:lnTo>
                  <a:close/>
                  <a:moveTo>
                    <a:pt x="107" y="89"/>
                  </a:moveTo>
                  <a:cubicBezTo>
                    <a:pt x="108" y="89"/>
                    <a:pt x="108" y="94"/>
                    <a:pt x="108" y="102"/>
                  </a:cubicBezTo>
                  <a:cubicBezTo>
                    <a:pt x="108" y="110"/>
                    <a:pt x="106" y="119"/>
                    <a:pt x="104" y="127"/>
                  </a:cubicBezTo>
                  <a:lnTo>
                    <a:pt x="103" y="127"/>
                  </a:lnTo>
                  <a:cubicBezTo>
                    <a:pt x="103" y="127"/>
                    <a:pt x="104" y="118"/>
                    <a:pt x="105" y="110"/>
                  </a:cubicBezTo>
                  <a:cubicBezTo>
                    <a:pt x="107" y="96"/>
                    <a:pt x="107" y="89"/>
                    <a:pt x="107" y="89"/>
                  </a:cubicBezTo>
                  <a:close/>
                  <a:moveTo>
                    <a:pt x="169" y="110"/>
                  </a:moveTo>
                  <a:cubicBezTo>
                    <a:pt x="170" y="110"/>
                    <a:pt x="171" y="110"/>
                    <a:pt x="170" y="118"/>
                  </a:cubicBezTo>
                  <a:cubicBezTo>
                    <a:pt x="170" y="118"/>
                    <a:pt x="170" y="127"/>
                    <a:pt x="169" y="127"/>
                  </a:cubicBezTo>
                  <a:cubicBezTo>
                    <a:pt x="169" y="123"/>
                    <a:pt x="168" y="121"/>
                    <a:pt x="168" y="118"/>
                  </a:cubicBezTo>
                  <a:cubicBezTo>
                    <a:pt x="169" y="110"/>
                    <a:pt x="169" y="110"/>
                    <a:pt x="169" y="110"/>
                  </a:cubicBezTo>
                  <a:close/>
                  <a:moveTo>
                    <a:pt x="376" y="110"/>
                  </a:moveTo>
                  <a:cubicBezTo>
                    <a:pt x="376" y="116"/>
                    <a:pt x="376" y="121"/>
                    <a:pt x="375" y="127"/>
                  </a:cubicBezTo>
                  <a:lnTo>
                    <a:pt x="373" y="127"/>
                  </a:lnTo>
                  <a:cubicBezTo>
                    <a:pt x="375" y="119"/>
                    <a:pt x="376" y="110"/>
                    <a:pt x="376" y="110"/>
                  </a:cubicBezTo>
                  <a:close/>
                  <a:moveTo>
                    <a:pt x="71" y="115"/>
                  </a:moveTo>
                  <a:cubicBezTo>
                    <a:pt x="75" y="118"/>
                    <a:pt x="75" y="124"/>
                    <a:pt x="72" y="128"/>
                  </a:cubicBezTo>
                  <a:lnTo>
                    <a:pt x="72" y="128"/>
                  </a:lnTo>
                  <a:cubicBezTo>
                    <a:pt x="72" y="126"/>
                    <a:pt x="72" y="124"/>
                    <a:pt x="72" y="122"/>
                  </a:cubicBezTo>
                  <a:cubicBezTo>
                    <a:pt x="72" y="118"/>
                    <a:pt x="72" y="116"/>
                    <a:pt x="71" y="115"/>
                  </a:cubicBezTo>
                  <a:close/>
                  <a:moveTo>
                    <a:pt x="453" y="114"/>
                  </a:moveTo>
                  <a:cubicBezTo>
                    <a:pt x="454" y="114"/>
                    <a:pt x="454" y="116"/>
                    <a:pt x="454" y="120"/>
                  </a:cubicBezTo>
                  <a:cubicBezTo>
                    <a:pt x="453" y="129"/>
                    <a:pt x="453" y="129"/>
                    <a:pt x="453" y="129"/>
                  </a:cubicBezTo>
                  <a:cubicBezTo>
                    <a:pt x="451" y="129"/>
                    <a:pt x="451" y="129"/>
                    <a:pt x="453" y="120"/>
                  </a:cubicBezTo>
                  <a:lnTo>
                    <a:pt x="452" y="120"/>
                  </a:lnTo>
                  <a:cubicBezTo>
                    <a:pt x="452" y="116"/>
                    <a:pt x="453" y="114"/>
                    <a:pt x="453" y="114"/>
                  </a:cubicBezTo>
                  <a:close/>
                  <a:moveTo>
                    <a:pt x="459" y="121"/>
                  </a:moveTo>
                  <a:cubicBezTo>
                    <a:pt x="459" y="121"/>
                    <a:pt x="459" y="121"/>
                    <a:pt x="459" y="129"/>
                  </a:cubicBezTo>
                  <a:lnTo>
                    <a:pt x="458" y="129"/>
                  </a:lnTo>
                  <a:lnTo>
                    <a:pt x="458" y="121"/>
                  </a:lnTo>
                  <a:close/>
                  <a:moveTo>
                    <a:pt x="465" y="122"/>
                  </a:moveTo>
                  <a:cubicBezTo>
                    <a:pt x="467" y="122"/>
                    <a:pt x="467" y="122"/>
                    <a:pt x="467" y="130"/>
                  </a:cubicBezTo>
                  <a:lnTo>
                    <a:pt x="465" y="130"/>
                  </a:lnTo>
                  <a:lnTo>
                    <a:pt x="465" y="122"/>
                  </a:lnTo>
                  <a:close/>
                  <a:moveTo>
                    <a:pt x="505" y="106"/>
                  </a:moveTo>
                  <a:cubicBezTo>
                    <a:pt x="505" y="106"/>
                    <a:pt x="505" y="107"/>
                    <a:pt x="505" y="110"/>
                  </a:cubicBezTo>
                  <a:cubicBezTo>
                    <a:pt x="505" y="110"/>
                    <a:pt x="505" y="118"/>
                    <a:pt x="504" y="127"/>
                  </a:cubicBezTo>
                  <a:cubicBezTo>
                    <a:pt x="504" y="127"/>
                    <a:pt x="503" y="130"/>
                    <a:pt x="503" y="130"/>
                  </a:cubicBezTo>
                  <a:cubicBezTo>
                    <a:pt x="503" y="130"/>
                    <a:pt x="502" y="129"/>
                    <a:pt x="502" y="127"/>
                  </a:cubicBezTo>
                  <a:lnTo>
                    <a:pt x="504" y="118"/>
                  </a:lnTo>
                  <a:cubicBezTo>
                    <a:pt x="504" y="112"/>
                    <a:pt x="505" y="106"/>
                    <a:pt x="505" y="106"/>
                  </a:cubicBezTo>
                  <a:close/>
                  <a:moveTo>
                    <a:pt x="344" y="114"/>
                  </a:moveTo>
                  <a:cubicBezTo>
                    <a:pt x="345" y="116"/>
                    <a:pt x="345" y="116"/>
                    <a:pt x="345" y="123"/>
                  </a:cubicBezTo>
                  <a:cubicBezTo>
                    <a:pt x="345" y="130"/>
                    <a:pt x="344" y="132"/>
                    <a:pt x="343" y="132"/>
                  </a:cubicBezTo>
                  <a:cubicBezTo>
                    <a:pt x="343" y="132"/>
                    <a:pt x="343" y="132"/>
                    <a:pt x="343" y="131"/>
                  </a:cubicBezTo>
                  <a:cubicBezTo>
                    <a:pt x="342" y="126"/>
                    <a:pt x="342" y="120"/>
                    <a:pt x="344" y="114"/>
                  </a:cubicBezTo>
                  <a:close/>
                  <a:moveTo>
                    <a:pt x="251" y="120"/>
                  </a:moveTo>
                  <a:cubicBezTo>
                    <a:pt x="251" y="126"/>
                    <a:pt x="251" y="131"/>
                    <a:pt x="250" y="137"/>
                  </a:cubicBezTo>
                  <a:lnTo>
                    <a:pt x="249" y="128"/>
                  </a:lnTo>
                  <a:lnTo>
                    <a:pt x="250" y="120"/>
                  </a:lnTo>
                  <a:close/>
                  <a:moveTo>
                    <a:pt x="269" y="113"/>
                  </a:moveTo>
                  <a:cubicBezTo>
                    <a:pt x="269" y="113"/>
                    <a:pt x="269" y="113"/>
                    <a:pt x="269" y="122"/>
                  </a:cubicBezTo>
                  <a:cubicBezTo>
                    <a:pt x="269" y="131"/>
                    <a:pt x="268" y="139"/>
                    <a:pt x="268" y="139"/>
                  </a:cubicBezTo>
                  <a:cubicBezTo>
                    <a:pt x="267" y="139"/>
                    <a:pt x="268" y="122"/>
                    <a:pt x="269" y="113"/>
                  </a:cubicBezTo>
                  <a:close/>
                  <a:moveTo>
                    <a:pt x="464" y="135"/>
                  </a:moveTo>
                  <a:cubicBezTo>
                    <a:pt x="464" y="135"/>
                    <a:pt x="464" y="136"/>
                    <a:pt x="463" y="139"/>
                  </a:cubicBezTo>
                  <a:cubicBezTo>
                    <a:pt x="464" y="139"/>
                    <a:pt x="464" y="135"/>
                    <a:pt x="464" y="135"/>
                  </a:cubicBezTo>
                  <a:close/>
                  <a:moveTo>
                    <a:pt x="143" y="132"/>
                  </a:moveTo>
                  <a:lnTo>
                    <a:pt x="143" y="140"/>
                  </a:lnTo>
                  <a:cubicBezTo>
                    <a:pt x="143" y="140"/>
                    <a:pt x="142" y="144"/>
                    <a:pt x="142" y="144"/>
                  </a:cubicBezTo>
                  <a:cubicBezTo>
                    <a:pt x="142" y="144"/>
                    <a:pt x="142" y="143"/>
                    <a:pt x="142" y="140"/>
                  </a:cubicBezTo>
                  <a:cubicBezTo>
                    <a:pt x="141" y="137"/>
                    <a:pt x="142" y="135"/>
                    <a:pt x="143" y="132"/>
                  </a:cubicBezTo>
                  <a:close/>
                  <a:moveTo>
                    <a:pt x="399" y="148"/>
                  </a:moveTo>
                  <a:cubicBezTo>
                    <a:pt x="399" y="148"/>
                    <a:pt x="399" y="148"/>
                    <a:pt x="399" y="148"/>
                  </a:cubicBezTo>
                  <a:cubicBezTo>
                    <a:pt x="399" y="148"/>
                    <a:pt x="399" y="148"/>
                    <a:pt x="399" y="148"/>
                  </a:cubicBezTo>
                  <a:close/>
                  <a:moveTo>
                    <a:pt x="455" y="153"/>
                  </a:moveTo>
                  <a:lnTo>
                    <a:pt x="455" y="153"/>
                  </a:lnTo>
                  <a:cubicBezTo>
                    <a:pt x="455" y="155"/>
                    <a:pt x="454" y="158"/>
                    <a:pt x="454" y="163"/>
                  </a:cubicBezTo>
                  <a:cubicBezTo>
                    <a:pt x="455" y="166"/>
                    <a:pt x="455" y="169"/>
                    <a:pt x="455" y="169"/>
                  </a:cubicBezTo>
                  <a:cubicBezTo>
                    <a:pt x="455" y="169"/>
                    <a:pt x="455" y="165"/>
                    <a:pt x="455" y="155"/>
                  </a:cubicBezTo>
                  <a:cubicBezTo>
                    <a:pt x="455" y="154"/>
                    <a:pt x="455" y="154"/>
                    <a:pt x="455" y="153"/>
                  </a:cubicBezTo>
                  <a:close/>
                  <a:moveTo>
                    <a:pt x="195" y="22"/>
                  </a:moveTo>
                  <a:cubicBezTo>
                    <a:pt x="195" y="22"/>
                    <a:pt x="195" y="26"/>
                    <a:pt x="195" y="36"/>
                  </a:cubicBezTo>
                  <a:cubicBezTo>
                    <a:pt x="194" y="53"/>
                    <a:pt x="194" y="53"/>
                    <a:pt x="193" y="53"/>
                  </a:cubicBezTo>
                  <a:cubicBezTo>
                    <a:pt x="192" y="53"/>
                    <a:pt x="191" y="53"/>
                    <a:pt x="192" y="44"/>
                  </a:cubicBezTo>
                  <a:cubicBezTo>
                    <a:pt x="192" y="36"/>
                    <a:pt x="192" y="36"/>
                    <a:pt x="191" y="35"/>
                  </a:cubicBezTo>
                  <a:cubicBezTo>
                    <a:pt x="186" y="49"/>
                    <a:pt x="184" y="63"/>
                    <a:pt x="183" y="77"/>
                  </a:cubicBezTo>
                  <a:cubicBezTo>
                    <a:pt x="183" y="68"/>
                    <a:pt x="182" y="68"/>
                    <a:pt x="182" y="68"/>
                  </a:cubicBezTo>
                  <a:cubicBezTo>
                    <a:pt x="182" y="59"/>
                    <a:pt x="183" y="59"/>
                    <a:pt x="183" y="59"/>
                  </a:cubicBezTo>
                  <a:lnTo>
                    <a:pt x="184" y="52"/>
                  </a:lnTo>
                  <a:cubicBezTo>
                    <a:pt x="184" y="43"/>
                    <a:pt x="184" y="39"/>
                    <a:pt x="183" y="39"/>
                  </a:cubicBezTo>
                  <a:cubicBezTo>
                    <a:pt x="183" y="39"/>
                    <a:pt x="182" y="43"/>
                    <a:pt x="182" y="52"/>
                  </a:cubicBezTo>
                  <a:cubicBezTo>
                    <a:pt x="181" y="55"/>
                    <a:pt x="181" y="57"/>
                    <a:pt x="180" y="57"/>
                  </a:cubicBezTo>
                  <a:cubicBezTo>
                    <a:pt x="180" y="57"/>
                    <a:pt x="180" y="55"/>
                    <a:pt x="179" y="51"/>
                  </a:cubicBezTo>
                  <a:cubicBezTo>
                    <a:pt x="179" y="45"/>
                    <a:pt x="179" y="39"/>
                    <a:pt x="179" y="39"/>
                  </a:cubicBezTo>
                  <a:cubicBezTo>
                    <a:pt x="179" y="39"/>
                    <a:pt x="179" y="40"/>
                    <a:pt x="178" y="43"/>
                  </a:cubicBezTo>
                  <a:cubicBezTo>
                    <a:pt x="178" y="43"/>
                    <a:pt x="177" y="43"/>
                    <a:pt x="177" y="34"/>
                  </a:cubicBezTo>
                  <a:cubicBezTo>
                    <a:pt x="175" y="34"/>
                    <a:pt x="175" y="34"/>
                    <a:pt x="174" y="42"/>
                  </a:cubicBezTo>
                  <a:cubicBezTo>
                    <a:pt x="174" y="51"/>
                    <a:pt x="173" y="51"/>
                    <a:pt x="173" y="51"/>
                  </a:cubicBezTo>
                  <a:cubicBezTo>
                    <a:pt x="172" y="51"/>
                    <a:pt x="172" y="50"/>
                    <a:pt x="172" y="50"/>
                  </a:cubicBezTo>
                  <a:cubicBezTo>
                    <a:pt x="171" y="50"/>
                    <a:pt x="170" y="51"/>
                    <a:pt x="170" y="58"/>
                  </a:cubicBezTo>
                  <a:cubicBezTo>
                    <a:pt x="170" y="67"/>
                    <a:pt x="169" y="75"/>
                    <a:pt x="167" y="75"/>
                  </a:cubicBezTo>
                  <a:cubicBezTo>
                    <a:pt x="167" y="78"/>
                    <a:pt x="166" y="80"/>
                    <a:pt x="166" y="80"/>
                  </a:cubicBezTo>
                  <a:cubicBezTo>
                    <a:pt x="166" y="80"/>
                    <a:pt x="166" y="76"/>
                    <a:pt x="166" y="66"/>
                  </a:cubicBezTo>
                  <a:cubicBezTo>
                    <a:pt x="166" y="58"/>
                    <a:pt x="165" y="57"/>
                    <a:pt x="165" y="57"/>
                  </a:cubicBezTo>
                  <a:cubicBezTo>
                    <a:pt x="165" y="57"/>
                    <a:pt x="164" y="57"/>
                    <a:pt x="164" y="49"/>
                  </a:cubicBezTo>
                  <a:cubicBezTo>
                    <a:pt x="163" y="47"/>
                    <a:pt x="163" y="46"/>
                    <a:pt x="163" y="46"/>
                  </a:cubicBezTo>
                  <a:cubicBezTo>
                    <a:pt x="163" y="46"/>
                    <a:pt x="163" y="52"/>
                    <a:pt x="163" y="57"/>
                  </a:cubicBezTo>
                  <a:lnTo>
                    <a:pt x="161" y="74"/>
                  </a:lnTo>
                  <a:cubicBezTo>
                    <a:pt x="160" y="66"/>
                    <a:pt x="160" y="57"/>
                    <a:pt x="161" y="48"/>
                  </a:cubicBezTo>
                  <a:cubicBezTo>
                    <a:pt x="161" y="40"/>
                    <a:pt x="161" y="36"/>
                    <a:pt x="161" y="36"/>
                  </a:cubicBezTo>
                  <a:cubicBezTo>
                    <a:pt x="161" y="36"/>
                    <a:pt x="161" y="40"/>
                    <a:pt x="160" y="48"/>
                  </a:cubicBezTo>
                  <a:cubicBezTo>
                    <a:pt x="160" y="55"/>
                    <a:pt x="160" y="60"/>
                    <a:pt x="159" y="60"/>
                  </a:cubicBezTo>
                  <a:cubicBezTo>
                    <a:pt x="159" y="60"/>
                    <a:pt x="158" y="60"/>
                    <a:pt x="158" y="57"/>
                  </a:cubicBezTo>
                  <a:cubicBezTo>
                    <a:pt x="156" y="56"/>
                    <a:pt x="155" y="56"/>
                    <a:pt x="155" y="48"/>
                  </a:cubicBezTo>
                  <a:cubicBezTo>
                    <a:pt x="155" y="45"/>
                    <a:pt x="155" y="44"/>
                    <a:pt x="154" y="44"/>
                  </a:cubicBezTo>
                  <a:cubicBezTo>
                    <a:pt x="154" y="44"/>
                    <a:pt x="154" y="47"/>
                    <a:pt x="154" y="47"/>
                  </a:cubicBezTo>
                  <a:cubicBezTo>
                    <a:pt x="153" y="52"/>
                    <a:pt x="152" y="54"/>
                    <a:pt x="152" y="54"/>
                  </a:cubicBezTo>
                  <a:cubicBezTo>
                    <a:pt x="151" y="54"/>
                    <a:pt x="151" y="52"/>
                    <a:pt x="150" y="47"/>
                  </a:cubicBezTo>
                  <a:cubicBezTo>
                    <a:pt x="148" y="38"/>
                    <a:pt x="148" y="34"/>
                    <a:pt x="147" y="34"/>
                  </a:cubicBezTo>
                  <a:cubicBezTo>
                    <a:pt x="147" y="34"/>
                    <a:pt x="146" y="38"/>
                    <a:pt x="146" y="47"/>
                  </a:cubicBezTo>
                  <a:cubicBezTo>
                    <a:pt x="145" y="44"/>
                    <a:pt x="145" y="43"/>
                    <a:pt x="145" y="43"/>
                  </a:cubicBezTo>
                  <a:cubicBezTo>
                    <a:pt x="144" y="43"/>
                    <a:pt x="143" y="49"/>
                    <a:pt x="142" y="55"/>
                  </a:cubicBezTo>
                  <a:cubicBezTo>
                    <a:pt x="141" y="63"/>
                    <a:pt x="140" y="80"/>
                    <a:pt x="140" y="89"/>
                  </a:cubicBezTo>
                  <a:cubicBezTo>
                    <a:pt x="139" y="98"/>
                    <a:pt x="139" y="102"/>
                    <a:pt x="139" y="102"/>
                  </a:cubicBezTo>
                  <a:cubicBezTo>
                    <a:pt x="139" y="102"/>
                    <a:pt x="138" y="100"/>
                    <a:pt x="138" y="97"/>
                  </a:cubicBezTo>
                  <a:cubicBezTo>
                    <a:pt x="137" y="91"/>
                    <a:pt x="137" y="85"/>
                    <a:pt x="137" y="80"/>
                  </a:cubicBezTo>
                  <a:cubicBezTo>
                    <a:pt x="138" y="72"/>
                    <a:pt x="138" y="72"/>
                    <a:pt x="138" y="72"/>
                  </a:cubicBezTo>
                  <a:lnTo>
                    <a:pt x="139" y="72"/>
                  </a:lnTo>
                  <a:cubicBezTo>
                    <a:pt x="139" y="63"/>
                    <a:pt x="140" y="55"/>
                    <a:pt x="138" y="54"/>
                  </a:cubicBezTo>
                  <a:cubicBezTo>
                    <a:pt x="138" y="50"/>
                    <a:pt x="138" y="48"/>
                    <a:pt x="137" y="48"/>
                  </a:cubicBezTo>
                  <a:cubicBezTo>
                    <a:pt x="137" y="48"/>
                    <a:pt x="137" y="50"/>
                    <a:pt x="137" y="54"/>
                  </a:cubicBezTo>
                  <a:cubicBezTo>
                    <a:pt x="137" y="46"/>
                    <a:pt x="134" y="45"/>
                    <a:pt x="133" y="45"/>
                  </a:cubicBezTo>
                  <a:cubicBezTo>
                    <a:pt x="132" y="45"/>
                    <a:pt x="130" y="45"/>
                    <a:pt x="129" y="36"/>
                  </a:cubicBezTo>
                  <a:cubicBezTo>
                    <a:pt x="128" y="36"/>
                    <a:pt x="127" y="36"/>
                    <a:pt x="127" y="44"/>
                  </a:cubicBezTo>
                  <a:cubicBezTo>
                    <a:pt x="126" y="54"/>
                    <a:pt x="126" y="58"/>
                    <a:pt x="126" y="58"/>
                  </a:cubicBezTo>
                  <a:cubicBezTo>
                    <a:pt x="125" y="58"/>
                    <a:pt x="125" y="56"/>
                    <a:pt x="125" y="53"/>
                  </a:cubicBezTo>
                  <a:cubicBezTo>
                    <a:pt x="125" y="42"/>
                    <a:pt x="122" y="34"/>
                    <a:pt x="119" y="34"/>
                  </a:cubicBezTo>
                  <a:cubicBezTo>
                    <a:pt x="117" y="34"/>
                    <a:pt x="115" y="37"/>
                    <a:pt x="114" y="43"/>
                  </a:cubicBezTo>
                  <a:lnTo>
                    <a:pt x="113" y="43"/>
                  </a:lnTo>
                  <a:cubicBezTo>
                    <a:pt x="113" y="38"/>
                    <a:pt x="111" y="36"/>
                    <a:pt x="110" y="36"/>
                  </a:cubicBezTo>
                  <a:cubicBezTo>
                    <a:pt x="108" y="36"/>
                    <a:pt x="107" y="38"/>
                    <a:pt x="106" y="42"/>
                  </a:cubicBezTo>
                  <a:lnTo>
                    <a:pt x="104" y="42"/>
                  </a:lnTo>
                  <a:cubicBezTo>
                    <a:pt x="104" y="37"/>
                    <a:pt x="103" y="35"/>
                    <a:pt x="102" y="35"/>
                  </a:cubicBezTo>
                  <a:cubicBezTo>
                    <a:pt x="102" y="35"/>
                    <a:pt x="101" y="37"/>
                    <a:pt x="101" y="42"/>
                  </a:cubicBezTo>
                  <a:cubicBezTo>
                    <a:pt x="100" y="47"/>
                    <a:pt x="100" y="53"/>
                    <a:pt x="100" y="53"/>
                  </a:cubicBezTo>
                  <a:cubicBezTo>
                    <a:pt x="100" y="53"/>
                    <a:pt x="100" y="52"/>
                    <a:pt x="100" y="49"/>
                  </a:cubicBezTo>
                  <a:cubicBezTo>
                    <a:pt x="100" y="40"/>
                    <a:pt x="99" y="40"/>
                    <a:pt x="95" y="40"/>
                  </a:cubicBezTo>
                  <a:cubicBezTo>
                    <a:pt x="93" y="40"/>
                    <a:pt x="93" y="40"/>
                    <a:pt x="93" y="48"/>
                  </a:cubicBezTo>
                  <a:cubicBezTo>
                    <a:pt x="92" y="51"/>
                    <a:pt x="91" y="51"/>
                    <a:pt x="91" y="51"/>
                  </a:cubicBezTo>
                  <a:cubicBezTo>
                    <a:pt x="90" y="51"/>
                    <a:pt x="90" y="46"/>
                    <a:pt x="91" y="39"/>
                  </a:cubicBezTo>
                  <a:cubicBezTo>
                    <a:pt x="91" y="32"/>
                    <a:pt x="91" y="28"/>
                    <a:pt x="91" y="28"/>
                  </a:cubicBezTo>
                  <a:lnTo>
                    <a:pt x="91" y="28"/>
                  </a:lnTo>
                  <a:cubicBezTo>
                    <a:pt x="91" y="28"/>
                    <a:pt x="90" y="34"/>
                    <a:pt x="88" y="48"/>
                  </a:cubicBezTo>
                  <a:cubicBezTo>
                    <a:pt x="88" y="58"/>
                    <a:pt x="87" y="62"/>
                    <a:pt x="86" y="62"/>
                  </a:cubicBezTo>
                  <a:cubicBezTo>
                    <a:pt x="86" y="62"/>
                    <a:pt x="86" y="60"/>
                    <a:pt x="86" y="56"/>
                  </a:cubicBezTo>
                  <a:cubicBezTo>
                    <a:pt x="86" y="49"/>
                    <a:pt x="87" y="48"/>
                    <a:pt x="87" y="48"/>
                  </a:cubicBezTo>
                  <a:cubicBezTo>
                    <a:pt x="87" y="48"/>
                    <a:pt x="87" y="48"/>
                    <a:pt x="87" y="48"/>
                  </a:cubicBezTo>
                  <a:cubicBezTo>
                    <a:pt x="87" y="48"/>
                    <a:pt x="88" y="39"/>
                    <a:pt x="88" y="30"/>
                  </a:cubicBezTo>
                  <a:cubicBezTo>
                    <a:pt x="87" y="30"/>
                    <a:pt x="87" y="30"/>
                    <a:pt x="86" y="39"/>
                  </a:cubicBezTo>
                  <a:cubicBezTo>
                    <a:pt x="86" y="39"/>
                    <a:pt x="86" y="39"/>
                    <a:pt x="85" y="47"/>
                  </a:cubicBezTo>
                  <a:cubicBezTo>
                    <a:pt x="84" y="56"/>
                    <a:pt x="83" y="64"/>
                    <a:pt x="84" y="73"/>
                  </a:cubicBezTo>
                  <a:cubicBezTo>
                    <a:pt x="84" y="82"/>
                    <a:pt x="83" y="82"/>
                    <a:pt x="83" y="82"/>
                  </a:cubicBezTo>
                  <a:cubicBezTo>
                    <a:pt x="82" y="73"/>
                    <a:pt x="82" y="64"/>
                    <a:pt x="83" y="56"/>
                  </a:cubicBezTo>
                  <a:cubicBezTo>
                    <a:pt x="84" y="51"/>
                    <a:pt x="85" y="45"/>
                    <a:pt x="84" y="39"/>
                  </a:cubicBezTo>
                  <a:cubicBezTo>
                    <a:pt x="84" y="38"/>
                    <a:pt x="84" y="37"/>
                    <a:pt x="84" y="37"/>
                  </a:cubicBezTo>
                  <a:lnTo>
                    <a:pt x="84" y="37"/>
                  </a:lnTo>
                  <a:cubicBezTo>
                    <a:pt x="84" y="37"/>
                    <a:pt x="81" y="46"/>
                    <a:pt x="79" y="58"/>
                  </a:cubicBezTo>
                  <a:lnTo>
                    <a:pt x="79" y="58"/>
                  </a:lnTo>
                  <a:cubicBezTo>
                    <a:pt x="79" y="57"/>
                    <a:pt x="79" y="56"/>
                    <a:pt x="80" y="55"/>
                  </a:cubicBezTo>
                  <a:cubicBezTo>
                    <a:pt x="80" y="47"/>
                    <a:pt x="78" y="47"/>
                    <a:pt x="76" y="46"/>
                  </a:cubicBezTo>
                  <a:cubicBezTo>
                    <a:pt x="75" y="46"/>
                    <a:pt x="74" y="46"/>
                    <a:pt x="74" y="55"/>
                  </a:cubicBezTo>
                  <a:cubicBezTo>
                    <a:pt x="74" y="61"/>
                    <a:pt x="74" y="66"/>
                    <a:pt x="73" y="72"/>
                  </a:cubicBezTo>
                  <a:cubicBezTo>
                    <a:pt x="73" y="77"/>
                    <a:pt x="73" y="83"/>
                    <a:pt x="73" y="89"/>
                  </a:cubicBezTo>
                  <a:cubicBezTo>
                    <a:pt x="73" y="89"/>
                    <a:pt x="72" y="80"/>
                    <a:pt x="71" y="72"/>
                  </a:cubicBezTo>
                  <a:cubicBezTo>
                    <a:pt x="71" y="54"/>
                    <a:pt x="69" y="46"/>
                    <a:pt x="66" y="45"/>
                  </a:cubicBezTo>
                  <a:cubicBezTo>
                    <a:pt x="65" y="45"/>
                    <a:pt x="63" y="45"/>
                    <a:pt x="62" y="36"/>
                  </a:cubicBezTo>
                  <a:cubicBezTo>
                    <a:pt x="60" y="36"/>
                    <a:pt x="59" y="36"/>
                    <a:pt x="59" y="44"/>
                  </a:cubicBezTo>
                  <a:lnTo>
                    <a:pt x="58" y="44"/>
                  </a:lnTo>
                  <a:cubicBezTo>
                    <a:pt x="58" y="40"/>
                    <a:pt x="57" y="37"/>
                    <a:pt x="57" y="37"/>
                  </a:cubicBezTo>
                  <a:cubicBezTo>
                    <a:pt x="56" y="37"/>
                    <a:pt x="56" y="39"/>
                    <a:pt x="56" y="44"/>
                  </a:cubicBezTo>
                  <a:cubicBezTo>
                    <a:pt x="56" y="46"/>
                    <a:pt x="55" y="47"/>
                    <a:pt x="55" y="47"/>
                  </a:cubicBezTo>
                  <a:cubicBezTo>
                    <a:pt x="54" y="47"/>
                    <a:pt x="54" y="44"/>
                    <a:pt x="54" y="44"/>
                  </a:cubicBezTo>
                  <a:cubicBezTo>
                    <a:pt x="53" y="36"/>
                    <a:pt x="53" y="31"/>
                    <a:pt x="53" y="31"/>
                  </a:cubicBezTo>
                  <a:cubicBezTo>
                    <a:pt x="53" y="31"/>
                    <a:pt x="53" y="38"/>
                    <a:pt x="53" y="52"/>
                  </a:cubicBezTo>
                  <a:cubicBezTo>
                    <a:pt x="51" y="57"/>
                    <a:pt x="53" y="64"/>
                    <a:pt x="54" y="70"/>
                  </a:cubicBezTo>
                  <a:lnTo>
                    <a:pt x="56" y="70"/>
                  </a:lnTo>
                  <a:lnTo>
                    <a:pt x="54" y="77"/>
                  </a:lnTo>
                  <a:cubicBezTo>
                    <a:pt x="51" y="83"/>
                    <a:pt x="50" y="89"/>
                    <a:pt x="50" y="94"/>
                  </a:cubicBezTo>
                  <a:cubicBezTo>
                    <a:pt x="50" y="94"/>
                    <a:pt x="50" y="103"/>
                    <a:pt x="49" y="103"/>
                  </a:cubicBezTo>
                  <a:cubicBezTo>
                    <a:pt x="49" y="103"/>
                    <a:pt x="49" y="94"/>
                    <a:pt x="50" y="85"/>
                  </a:cubicBezTo>
                  <a:cubicBezTo>
                    <a:pt x="51" y="77"/>
                    <a:pt x="51" y="68"/>
                    <a:pt x="51" y="61"/>
                  </a:cubicBezTo>
                  <a:cubicBezTo>
                    <a:pt x="51" y="50"/>
                    <a:pt x="51" y="43"/>
                    <a:pt x="50" y="43"/>
                  </a:cubicBezTo>
                  <a:cubicBezTo>
                    <a:pt x="50" y="43"/>
                    <a:pt x="50" y="45"/>
                    <a:pt x="49" y="52"/>
                  </a:cubicBezTo>
                  <a:cubicBezTo>
                    <a:pt x="48" y="52"/>
                    <a:pt x="48" y="52"/>
                    <a:pt x="48" y="43"/>
                  </a:cubicBezTo>
                  <a:cubicBezTo>
                    <a:pt x="48" y="39"/>
                    <a:pt x="48" y="37"/>
                    <a:pt x="48" y="37"/>
                  </a:cubicBezTo>
                  <a:cubicBezTo>
                    <a:pt x="48" y="37"/>
                    <a:pt x="47" y="41"/>
                    <a:pt x="46" y="52"/>
                  </a:cubicBezTo>
                  <a:cubicBezTo>
                    <a:pt x="45" y="60"/>
                    <a:pt x="45" y="64"/>
                    <a:pt x="44" y="64"/>
                  </a:cubicBezTo>
                  <a:cubicBezTo>
                    <a:pt x="44" y="64"/>
                    <a:pt x="44" y="60"/>
                    <a:pt x="44" y="51"/>
                  </a:cubicBezTo>
                  <a:cubicBezTo>
                    <a:pt x="44" y="41"/>
                    <a:pt x="42" y="36"/>
                    <a:pt x="41" y="36"/>
                  </a:cubicBezTo>
                  <a:cubicBezTo>
                    <a:pt x="41" y="36"/>
                    <a:pt x="40" y="38"/>
                    <a:pt x="40" y="42"/>
                  </a:cubicBezTo>
                  <a:cubicBezTo>
                    <a:pt x="40" y="51"/>
                    <a:pt x="39" y="55"/>
                    <a:pt x="38" y="55"/>
                  </a:cubicBezTo>
                  <a:cubicBezTo>
                    <a:pt x="37" y="55"/>
                    <a:pt x="37" y="53"/>
                    <a:pt x="37" y="49"/>
                  </a:cubicBezTo>
                  <a:cubicBezTo>
                    <a:pt x="36" y="45"/>
                    <a:pt x="36" y="43"/>
                    <a:pt x="36" y="43"/>
                  </a:cubicBezTo>
                  <a:cubicBezTo>
                    <a:pt x="35" y="43"/>
                    <a:pt x="35" y="45"/>
                    <a:pt x="35" y="49"/>
                  </a:cubicBezTo>
                  <a:cubicBezTo>
                    <a:pt x="35" y="44"/>
                    <a:pt x="35" y="37"/>
                    <a:pt x="34" y="37"/>
                  </a:cubicBezTo>
                  <a:cubicBezTo>
                    <a:pt x="34" y="37"/>
                    <a:pt x="34" y="38"/>
                    <a:pt x="34" y="40"/>
                  </a:cubicBezTo>
                  <a:cubicBezTo>
                    <a:pt x="34" y="40"/>
                    <a:pt x="32" y="40"/>
                    <a:pt x="32" y="49"/>
                  </a:cubicBezTo>
                  <a:cubicBezTo>
                    <a:pt x="32" y="49"/>
                    <a:pt x="31" y="58"/>
                    <a:pt x="30" y="66"/>
                  </a:cubicBezTo>
                  <a:cubicBezTo>
                    <a:pt x="31" y="72"/>
                    <a:pt x="31" y="77"/>
                    <a:pt x="30" y="83"/>
                  </a:cubicBezTo>
                  <a:cubicBezTo>
                    <a:pt x="30" y="85"/>
                    <a:pt x="30" y="86"/>
                    <a:pt x="30" y="86"/>
                  </a:cubicBezTo>
                  <a:cubicBezTo>
                    <a:pt x="29" y="86"/>
                    <a:pt x="28" y="77"/>
                    <a:pt x="27" y="57"/>
                  </a:cubicBezTo>
                  <a:lnTo>
                    <a:pt x="27" y="40"/>
                  </a:lnTo>
                  <a:cubicBezTo>
                    <a:pt x="26" y="48"/>
                    <a:pt x="26" y="57"/>
                    <a:pt x="26" y="57"/>
                  </a:cubicBezTo>
                  <a:cubicBezTo>
                    <a:pt x="25" y="57"/>
                    <a:pt x="25" y="57"/>
                    <a:pt x="25" y="4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3" y="39"/>
                    <a:pt x="23" y="48"/>
                  </a:cubicBezTo>
                  <a:cubicBezTo>
                    <a:pt x="23" y="58"/>
                    <a:pt x="22" y="62"/>
                    <a:pt x="22" y="62"/>
                  </a:cubicBezTo>
                  <a:cubicBezTo>
                    <a:pt x="22" y="62"/>
                    <a:pt x="22" y="60"/>
                    <a:pt x="22" y="56"/>
                  </a:cubicBezTo>
                  <a:cubicBezTo>
                    <a:pt x="22" y="48"/>
                    <a:pt x="22" y="43"/>
                    <a:pt x="22" y="43"/>
                  </a:cubicBezTo>
                  <a:cubicBezTo>
                    <a:pt x="21" y="43"/>
                    <a:pt x="21" y="48"/>
                    <a:pt x="20" y="56"/>
                  </a:cubicBezTo>
                  <a:cubicBezTo>
                    <a:pt x="19" y="65"/>
                    <a:pt x="19" y="69"/>
                    <a:pt x="19" y="69"/>
                  </a:cubicBezTo>
                  <a:cubicBezTo>
                    <a:pt x="19" y="69"/>
                    <a:pt x="19" y="65"/>
                    <a:pt x="19" y="56"/>
                  </a:cubicBezTo>
                  <a:cubicBezTo>
                    <a:pt x="20" y="51"/>
                    <a:pt x="19" y="45"/>
                    <a:pt x="18" y="39"/>
                  </a:cubicBezTo>
                  <a:lnTo>
                    <a:pt x="18" y="47"/>
                  </a:lnTo>
                  <a:cubicBezTo>
                    <a:pt x="17" y="57"/>
                    <a:pt x="17" y="61"/>
                    <a:pt x="17" y="61"/>
                  </a:cubicBezTo>
                  <a:cubicBezTo>
                    <a:pt x="16" y="61"/>
                    <a:pt x="16" y="59"/>
                    <a:pt x="16" y="56"/>
                  </a:cubicBezTo>
                  <a:cubicBezTo>
                    <a:pt x="16" y="51"/>
                    <a:pt x="16" y="49"/>
                    <a:pt x="16" y="49"/>
                  </a:cubicBezTo>
                  <a:lnTo>
                    <a:pt x="16" y="49"/>
                  </a:lnTo>
                  <a:cubicBezTo>
                    <a:pt x="15" y="49"/>
                    <a:pt x="14" y="51"/>
                    <a:pt x="13" y="55"/>
                  </a:cubicBezTo>
                  <a:cubicBezTo>
                    <a:pt x="12" y="55"/>
                    <a:pt x="11" y="55"/>
                    <a:pt x="12" y="47"/>
                  </a:cubicBezTo>
                  <a:cubicBezTo>
                    <a:pt x="12" y="38"/>
                    <a:pt x="12" y="34"/>
                    <a:pt x="12" y="34"/>
                  </a:cubicBezTo>
                  <a:cubicBezTo>
                    <a:pt x="12" y="34"/>
                    <a:pt x="12" y="38"/>
                    <a:pt x="11" y="47"/>
                  </a:cubicBezTo>
                  <a:cubicBezTo>
                    <a:pt x="11" y="51"/>
                    <a:pt x="10" y="53"/>
                    <a:pt x="10" y="53"/>
                  </a:cubicBezTo>
                  <a:cubicBezTo>
                    <a:pt x="10" y="53"/>
                    <a:pt x="9" y="51"/>
                    <a:pt x="9" y="46"/>
                  </a:cubicBezTo>
                  <a:cubicBezTo>
                    <a:pt x="9" y="42"/>
                    <a:pt x="9" y="40"/>
                    <a:pt x="9" y="40"/>
                  </a:cubicBezTo>
                  <a:cubicBezTo>
                    <a:pt x="9" y="40"/>
                    <a:pt x="8" y="42"/>
                    <a:pt x="8" y="46"/>
                  </a:cubicBezTo>
                  <a:cubicBezTo>
                    <a:pt x="7" y="55"/>
                    <a:pt x="7" y="63"/>
                    <a:pt x="7" y="72"/>
                  </a:cubicBezTo>
                  <a:cubicBezTo>
                    <a:pt x="8" y="72"/>
                    <a:pt x="8" y="72"/>
                    <a:pt x="8" y="81"/>
                  </a:cubicBezTo>
                  <a:lnTo>
                    <a:pt x="5" y="80"/>
                  </a:lnTo>
                  <a:cubicBezTo>
                    <a:pt x="5" y="80"/>
                    <a:pt x="4" y="80"/>
                    <a:pt x="2" y="89"/>
                  </a:cubicBezTo>
                  <a:cubicBezTo>
                    <a:pt x="1" y="95"/>
                    <a:pt x="0" y="108"/>
                    <a:pt x="1" y="108"/>
                  </a:cubicBezTo>
                  <a:cubicBezTo>
                    <a:pt x="1" y="108"/>
                    <a:pt x="2" y="107"/>
                    <a:pt x="2" y="105"/>
                  </a:cubicBezTo>
                  <a:lnTo>
                    <a:pt x="2" y="113"/>
                  </a:lnTo>
                  <a:cubicBezTo>
                    <a:pt x="2" y="126"/>
                    <a:pt x="2" y="133"/>
                    <a:pt x="2" y="133"/>
                  </a:cubicBezTo>
                  <a:cubicBezTo>
                    <a:pt x="2" y="133"/>
                    <a:pt x="3" y="127"/>
                    <a:pt x="3" y="114"/>
                  </a:cubicBezTo>
                  <a:cubicBezTo>
                    <a:pt x="4" y="100"/>
                    <a:pt x="4" y="94"/>
                    <a:pt x="4" y="94"/>
                  </a:cubicBezTo>
                  <a:cubicBezTo>
                    <a:pt x="4" y="94"/>
                    <a:pt x="4" y="98"/>
                    <a:pt x="4" y="105"/>
                  </a:cubicBezTo>
                  <a:cubicBezTo>
                    <a:pt x="4" y="122"/>
                    <a:pt x="4" y="122"/>
                    <a:pt x="5" y="122"/>
                  </a:cubicBezTo>
                  <a:cubicBezTo>
                    <a:pt x="7" y="123"/>
                    <a:pt x="7" y="123"/>
                    <a:pt x="5" y="131"/>
                  </a:cubicBezTo>
                  <a:cubicBezTo>
                    <a:pt x="5" y="137"/>
                    <a:pt x="5" y="142"/>
                    <a:pt x="7" y="148"/>
                  </a:cubicBezTo>
                  <a:cubicBezTo>
                    <a:pt x="7" y="148"/>
                    <a:pt x="7" y="149"/>
                    <a:pt x="7" y="149"/>
                  </a:cubicBezTo>
                  <a:cubicBezTo>
                    <a:pt x="8" y="149"/>
                    <a:pt x="8" y="147"/>
                    <a:pt x="8" y="140"/>
                  </a:cubicBezTo>
                  <a:cubicBezTo>
                    <a:pt x="8" y="137"/>
                    <a:pt x="8" y="134"/>
                    <a:pt x="8" y="134"/>
                  </a:cubicBezTo>
                  <a:cubicBezTo>
                    <a:pt x="8" y="134"/>
                    <a:pt x="9" y="139"/>
                    <a:pt x="9" y="149"/>
                  </a:cubicBezTo>
                  <a:cubicBezTo>
                    <a:pt x="9" y="152"/>
                    <a:pt x="9" y="154"/>
                    <a:pt x="9" y="154"/>
                  </a:cubicBezTo>
                  <a:cubicBezTo>
                    <a:pt x="9" y="154"/>
                    <a:pt x="9" y="150"/>
                    <a:pt x="10" y="140"/>
                  </a:cubicBezTo>
                  <a:cubicBezTo>
                    <a:pt x="11" y="132"/>
                    <a:pt x="11" y="128"/>
                    <a:pt x="11" y="128"/>
                  </a:cubicBezTo>
                  <a:cubicBezTo>
                    <a:pt x="12" y="128"/>
                    <a:pt x="12" y="132"/>
                    <a:pt x="12" y="141"/>
                  </a:cubicBezTo>
                  <a:lnTo>
                    <a:pt x="13" y="141"/>
                  </a:lnTo>
                  <a:cubicBezTo>
                    <a:pt x="14" y="136"/>
                    <a:pt x="16" y="130"/>
                    <a:pt x="16" y="125"/>
                  </a:cubicBezTo>
                  <a:cubicBezTo>
                    <a:pt x="16" y="114"/>
                    <a:pt x="16" y="110"/>
                    <a:pt x="16" y="110"/>
                  </a:cubicBezTo>
                  <a:cubicBezTo>
                    <a:pt x="16" y="110"/>
                    <a:pt x="16" y="112"/>
                    <a:pt x="17" y="116"/>
                  </a:cubicBezTo>
                  <a:cubicBezTo>
                    <a:pt x="17" y="125"/>
                    <a:pt x="17" y="132"/>
                    <a:pt x="17" y="132"/>
                  </a:cubicBezTo>
                  <a:cubicBezTo>
                    <a:pt x="16" y="141"/>
                    <a:pt x="17" y="141"/>
                    <a:pt x="18" y="141"/>
                  </a:cubicBezTo>
                  <a:cubicBezTo>
                    <a:pt x="18" y="141"/>
                    <a:pt x="20" y="141"/>
                    <a:pt x="20" y="134"/>
                  </a:cubicBezTo>
                  <a:lnTo>
                    <a:pt x="20" y="141"/>
                  </a:lnTo>
                  <a:cubicBezTo>
                    <a:pt x="20" y="141"/>
                    <a:pt x="21" y="142"/>
                    <a:pt x="22" y="150"/>
                  </a:cubicBezTo>
                  <a:cubicBezTo>
                    <a:pt x="23" y="152"/>
                    <a:pt x="23" y="153"/>
                    <a:pt x="23" y="153"/>
                  </a:cubicBezTo>
                  <a:cubicBezTo>
                    <a:pt x="24" y="153"/>
                    <a:pt x="26" y="139"/>
                    <a:pt x="25" y="126"/>
                  </a:cubicBezTo>
                  <a:lnTo>
                    <a:pt x="26" y="126"/>
                  </a:lnTo>
                  <a:cubicBezTo>
                    <a:pt x="27" y="126"/>
                    <a:pt x="27" y="117"/>
                    <a:pt x="27" y="117"/>
                  </a:cubicBezTo>
                  <a:cubicBezTo>
                    <a:pt x="27" y="109"/>
                    <a:pt x="28" y="109"/>
                    <a:pt x="29" y="109"/>
                  </a:cubicBezTo>
                  <a:lnTo>
                    <a:pt x="28" y="126"/>
                  </a:lnTo>
                  <a:cubicBezTo>
                    <a:pt x="27" y="141"/>
                    <a:pt x="26" y="150"/>
                    <a:pt x="27" y="150"/>
                  </a:cubicBezTo>
                  <a:cubicBezTo>
                    <a:pt x="27" y="150"/>
                    <a:pt x="28" y="145"/>
                    <a:pt x="29" y="135"/>
                  </a:cubicBezTo>
                  <a:cubicBezTo>
                    <a:pt x="29" y="137"/>
                    <a:pt x="29" y="140"/>
                    <a:pt x="29" y="142"/>
                  </a:cubicBezTo>
                  <a:cubicBezTo>
                    <a:pt x="28" y="147"/>
                    <a:pt x="28" y="149"/>
                    <a:pt x="29" y="149"/>
                  </a:cubicBezTo>
                  <a:cubicBezTo>
                    <a:pt x="29" y="149"/>
                    <a:pt x="30" y="147"/>
                    <a:pt x="31" y="144"/>
                  </a:cubicBezTo>
                  <a:cubicBezTo>
                    <a:pt x="32" y="135"/>
                    <a:pt x="34" y="127"/>
                    <a:pt x="34" y="118"/>
                  </a:cubicBezTo>
                  <a:cubicBezTo>
                    <a:pt x="34" y="111"/>
                    <a:pt x="34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6" y="110"/>
                    <a:pt x="36" y="110"/>
                    <a:pt x="35" y="118"/>
                  </a:cubicBezTo>
                  <a:cubicBezTo>
                    <a:pt x="35" y="126"/>
                    <a:pt x="35" y="131"/>
                    <a:pt x="35" y="131"/>
                  </a:cubicBezTo>
                  <a:cubicBezTo>
                    <a:pt x="36" y="131"/>
                    <a:pt x="36" y="127"/>
                    <a:pt x="37" y="118"/>
                  </a:cubicBezTo>
                  <a:lnTo>
                    <a:pt x="37" y="127"/>
                  </a:lnTo>
                  <a:cubicBezTo>
                    <a:pt x="37" y="133"/>
                    <a:pt x="37" y="139"/>
                    <a:pt x="38" y="139"/>
                  </a:cubicBezTo>
                  <a:cubicBezTo>
                    <a:pt x="39" y="139"/>
                    <a:pt x="40" y="138"/>
                    <a:pt x="41" y="136"/>
                  </a:cubicBezTo>
                  <a:cubicBezTo>
                    <a:pt x="44" y="137"/>
                    <a:pt x="46" y="137"/>
                    <a:pt x="46" y="145"/>
                  </a:cubicBezTo>
                  <a:cubicBezTo>
                    <a:pt x="46" y="146"/>
                    <a:pt x="46" y="147"/>
                    <a:pt x="46" y="147"/>
                  </a:cubicBezTo>
                  <a:cubicBezTo>
                    <a:pt x="47" y="147"/>
                    <a:pt x="50" y="134"/>
                    <a:pt x="51" y="120"/>
                  </a:cubicBezTo>
                  <a:cubicBezTo>
                    <a:pt x="51" y="129"/>
                    <a:pt x="51" y="129"/>
                    <a:pt x="54" y="129"/>
                  </a:cubicBezTo>
                  <a:cubicBezTo>
                    <a:pt x="56" y="129"/>
                    <a:pt x="56" y="129"/>
                    <a:pt x="55" y="138"/>
                  </a:cubicBezTo>
                  <a:cubicBezTo>
                    <a:pt x="54" y="146"/>
                    <a:pt x="54" y="151"/>
                    <a:pt x="54" y="151"/>
                  </a:cubicBezTo>
                  <a:cubicBezTo>
                    <a:pt x="54" y="151"/>
                    <a:pt x="55" y="146"/>
                    <a:pt x="56" y="138"/>
                  </a:cubicBezTo>
                  <a:cubicBezTo>
                    <a:pt x="56" y="132"/>
                    <a:pt x="57" y="129"/>
                    <a:pt x="57" y="129"/>
                  </a:cubicBezTo>
                  <a:cubicBezTo>
                    <a:pt x="58" y="129"/>
                    <a:pt x="59" y="136"/>
                    <a:pt x="58" y="147"/>
                  </a:cubicBezTo>
                  <a:cubicBezTo>
                    <a:pt x="58" y="155"/>
                    <a:pt x="59" y="155"/>
                    <a:pt x="60" y="156"/>
                  </a:cubicBezTo>
                  <a:cubicBezTo>
                    <a:pt x="62" y="147"/>
                    <a:pt x="63" y="147"/>
                    <a:pt x="65" y="147"/>
                  </a:cubicBezTo>
                  <a:cubicBezTo>
                    <a:pt x="65" y="147"/>
                    <a:pt x="66" y="147"/>
                    <a:pt x="66" y="147"/>
                  </a:cubicBezTo>
                  <a:cubicBezTo>
                    <a:pt x="67" y="147"/>
                    <a:pt x="67" y="145"/>
                    <a:pt x="67" y="131"/>
                  </a:cubicBezTo>
                  <a:cubicBezTo>
                    <a:pt x="67" y="131"/>
                    <a:pt x="67" y="131"/>
                    <a:pt x="67" y="130"/>
                  </a:cubicBezTo>
                  <a:lnTo>
                    <a:pt x="67" y="130"/>
                  </a:lnTo>
                  <a:cubicBezTo>
                    <a:pt x="67" y="130"/>
                    <a:pt x="66" y="130"/>
                    <a:pt x="66" y="130"/>
                  </a:cubicBezTo>
                  <a:cubicBezTo>
                    <a:pt x="66" y="130"/>
                    <a:pt x="65" y="130"/>
                    <a:pt x="65" y="130"/>
                  </a:cubicBezTo>
                  <a:lnTo>
                    <a:pt x="64" y="130"/>
                  </a:lnTo>
                  <a:cubicBezTo>
                    <a:pt x="54" y="128"/>
                    <a:pt x="56" y="113"/>
                    <a:pt x="66" y="113"/>
                  </a:cubicBezTo>
                  <a:cubicBezTo>
                    <a:pt x="66" y="113"/>
                    <a:pt x="67" y="113"/>
                    <a:pt x="67" y="113"/>
                  </a:cubicBezTo>
                  <a:cubicBezTo>
                    <a:pt x="68" y="113"/>
                    <a:pt x="69" y="114"/>
                    <a:pt x="70" y="114"/>
                  </a:cubicBezTo>
                  <a:lnTo>
                    <a:pt x="70" y="114"/>
                  </a:ln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1" y="114"/>
                  </a:cubicBezTo>
                  <a:cubicBezTo>
                    <a:pt x="71" y="114"/>
                    <a:pt x="71" y="114"/>
                    <a:pt x="71" y="115"/>
                  </a:cubicBezTo>
                  <a:lnTo>
                    <a:pt x="71" y="115"/>
                  </a:lnTo>
                  <a:cubicBezTo>
                    <a:pt x="71" y="115"/>
                    <a:pt x="70" y="114"/>
                    <a:pt x="70" y="114"/>
                  </a:cubicBezTo>
                  <a:lnTo>
                    <a:pt x="70" y="114"/>
                  </a:lnTo>
                  <a:cubicBezTo>
                    <a:pt x="69" y="114"/>
                    <a:pt x="68" y="117"/>
                    <a:pt x="67" y="130"/>
                  </a:cubicBezTo>
                  <a:lnTo>
                    <a:pt x="67" y="130"/>
                  </a:lnTo>
                  <a:cubicBezTo>
                    <a:pt x="68" y="130"/>
                    <a:pt x="68" y="130"/>
                    <a:pt x="69" y="130"/>
                  </a:cubicBezTo>
                  <a:lnTo>
                    <a:pt x="69" y="130"/>
                  </a:lnTo>
                  <a:cubicBezTo>
                    <a:pt x="69" y="132"/>
                    <a:pt x="68" y="136"/>
                    <a:pt x="68" y="139"/>
                  </a:cubicBezTo>
                  <a:cubicBezTo>
                    <a:pt x="67" y="148"/>
                    <a:pt x="68" y="148"/>
                    <a:pt x="69" y="148"/>
                  </a:cubicBezTo>
                  <a:cubicBezTo>
                    <a:pt x="71" y="148"/>
                    <a:pt x="72" y="140"/>
                    <a:pt x="72" y="140"/>
                  </a:cubicBezTo>
                  <a:cubicBezTo>
                    <a:pt x="72" y="131"/>
                    <a:pt x="72" y="131"/>
                    <a:pt x="71" y="131"/>
                  </a:cubicBezTo>
                  <a:cubicBezTo>
                    <a:pt x="70" y="130"/>
                    <a:pt x="70" y="130"/>
                    <a:pt x="70" y="129"/>
                  </a:cubicBezTo>
                  <a:lnTo>
                    <a:pt x="70" y="129"/>
                  </a:lnTo>
                  <a:cubicBezTo>
                    <a:pt x="70" y="129"/>
                    <a:pt x="69" y="130"/>
                    <a:pt x="69" y="130"/>
                  </a:cubicBezTo>
                  <a:lnTo>
                    <a:pt x="69" y="130"/>
                  </a:lnTo>
                  <a:cubicBezTo>
                    <a:pt x="69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9"/>
                  </a:cubicBezTo>
                  <a:lnTo>
                    <a:pt x="70" y="129"/>
                  </a:lnTo>
                  <a:cubicBezTo>
                    <a:pt x="71" y="129"/>
                    <a:pt x="71" y="128"/>
                    <a:pt x="72" y="128"/>
                  </a:cubicBezTo>
                  <a:lnTo>
                    <a:pt x="72" y="128"/>
                  </a:lnTo>
                  <a:cubicBezTo>
                    <a:pt x="72" y="129"/>
                    <a:pt x="72" y="130"/>
                    <a:pt x="73" y="131"/>
                  </a:cubicBezTo>
                  <a:cubicBezTo>
                    <a:pt x="74" y="131"/>
                    <a:pt x="74" y="131"/>
                    <a:pt x="74" y="140"/>
                  </a:cubicBezTo>
                  <a:cubicBezTo>
                    <a:pt x="74" y="140"/>
                    <a:pt x="75" y="149"/>
                    <a:pt x="76" y="149"/>
                  </a:cubicBezTo>
                  <a:cubicBezTo>
                    <a:pt x="77" y="149"/>
                    <a:pt x="80" y="149"/>
                    <a:pt x="78" y="158"/>
                  </a:cubicBezTo>
                  <a:cubicBezTo>
                    <a:pt x="80" y="158"/>
                    <a:pt x="80" y="158"/>
                    <a:pt x="80" y="149"/>
                  </a:cubicBezTo>
                  <a:cubicBezTo>
                    <a:pt x="80" y="144"/>
                    <a:pt x="81" y="138"/>
                    <a:pt x="82" y="138"/>
                  </a:cubicBezTo>
                  <a:cubicBezTo>
                    <a:pt x="83" y="138"/>
                    <a:pt x="83" y="139"/>
                    <a:pt x="84" y="141"/>
                  </a:cubicBezTo>
                  <a:cubicBezTo>
                    <a:pt x="85" y="141"/>
                    <a:pt x="87" y="141"/>
                    <a:pt x="88" y="134"/>
                  </a:cubicBezTo>
                  <a:cubicBezTo>
                    <a:pt x="88" y="134"/>
                    <a:pt x="88" y="134"/>
                    <a:pt x="88" y="142"/>
                  </a:cubicBezTo>
                  <a:cubicBezTo>
                    <a:pt x="88" y="151"/>
                    <a:pt x="88" y="155"/>
                    <a:pt x="89" y="155"/>
                  </a:cubicBezTo>
                  <a:cubicBezTo>
                    <a:pt x="90" y="155"/>
                    <a:pt x="91" y="151"/>
                    <a:pt x="92" y="142"/>
                  </a:cubicBezTo>
                  <a:cubicBezTo>
                    <a:pt x="92" y="138"/>
                    <a:pt x="92" y="136"/>
                    <a:pt x="92" y="136"/>
                  </a:cubicBezTo>
                  <a:cubicBezTo>
                    <a:pt x="93" y="136"/>
                    <a:pt x="93" y="138"/>
                    <a:pt x="93" y="142"/>
                  </a:cubicBezTo>
                  <a:cubicBezTo>
                    <a:pt x="93" y="142"/>
                    <a:pt x="94" y="142"/>
                    <a:pt x="95" y="135"/>
                  </a:cubicBezTo>
                  <a:cubicBezTo>
                    <a:pt x="96" y="130"/>
                    <a:pt x="96" y="128"/>
                    <a:pt x="96" y="128"/>
                  </a:cubicBezTo>
                  <a:cubicBezTo>
                    <a:pt x="97" y="128"/>
                    <a:pt x="97" y="130"/>
                    <a:pt x="97" y="135"/>
                  </a:cubicBezTo>
                  <a:cubicBezTo>
                    <a:pt x="96" y="142"/>
                    <a:pt x="97" y="144"/>
                    <a:pt x="99" y="144"/>
                  </a:cubicBezTo>
                  <a:cubicBezTo>
                    <a:pt x="99" y="139"/>
                    <a:pt x="101" y="137"/>
                    <a:pt x="104" y="137"/>
                  </a:cubicBezTo>
                  <a:cubicBezTo>
                    <a:pt x="106" y="137"/>
                    <a:pt x="109" y="140"/>
                    <a:pt x="109" y="145"/>
                  </a:cubicBezTo>
                  <a:cubicBezTo>
                    <a:pt x="110" y="136"/>
                    <a:pt x="110" y="136"/>
                    <a:pt x="111" y="136"/>
                  </a:cubicBezTo>
                  <a:cubicBezTo>
                    <a:pt x="111" y="143"/>
                    <a:pt x="111" y="146"/>
                    <a:pt x="111" y="146"/>
                  </a:cubicBezTo>
                  <a:cubicBezTo>
                    <a:pt x="112" y="146"/>
                    <a:pt x="112" y="138"/>
                    <a:pt x="112" y="128"/>
                  </a:cubicBezTo>
                  <a:lnTo>
                    <a:pt x="111" y="128"/>
                  </a:lnTo>
                  <a:cubicBezTo>
                    <a:pt x="111" y="120"/>
                    <a:pt x="112" y="116"/>
                    <a:pt x="113" y="116"/>
                  </a:cubicBezTo>
                  <a:cubicBezTo>
                    <a:pt x="113" y="116"/>
                    <a:pt x="114" y="123"/>
                    <a:pt x="113" y="137"/>
                  </a:cubicBezTo>
                  <a:cubicBezTo>
                    <a:pt x="113" y="145"/>
                    <a:pt x="113" y="150"/>
                    <a:pt x="113" y="150"/>
                  </a:cubicBezTo>
                  <a:cubicBezTo>
                    <a:pt x="113" y="150"/>
                    <a:pt x="114" y="145"/>
                    <a:pt x="114" y="137"/>
                  </a:cubicBezTo>
                  <a:cubicBezTo>
                    <a:pt x="115" y="128"/>
                    <a:pt x="115" y="124"/>
                    <a:pt x="116" y="124"/>
                  </a:cubicBezTo>
                  <a:cubicBezTo>
                    <a:pt x="116" y="124"/>
                    <a:pt x="117" y="128"/>
                    <a:pt x="117" y="137"/>
                  </a:cubicBezTo>
                  <a:cubicBezTo>
                    <a:pt x="116" y="145"/>
                    <a:pt x="116" y="150"/>
                    <a:pt x="116" y="150"/>
                  </a:cubicBezTo>
                  <a:cubicBezTo>
                    <a:pt x="116" y="150"/>
                    <a:pt x="117" y="145"/>
                    <a:pt x="118" y="137"/>
                  </a:cubicBezTo>
                  <a:cubicBezTo>
                    <a:pt x="119" y="118"/>
                    <a:pt x="120" y="107"/>
                    <a:pt x="121" y="107"/>
                  </a:cubicBezTo>
                  <a:lnTo>
                    <a:pt x="121" y="107"/>
                  </a:lnTo>
                  <a:cubicBezTo>
                    <a:pt x="122" y="107"/>
                    <a:pt x="122" y="114"/>
                    <a:pt x="121" y="129"/>
                  </a:cubicBezTo>
                  <a:cubicBezTo>
                    <a:pt x="120" y="138"/>
                    <a:pt x="121" y="146"/>
                    <a:pt x="122" y="155"/>
                  </a:cubicBezTo>
                  <a:cubicBezTo>
                    <a:pt x="123" y="149"/>
                    <a:pt x="123" y="144"/>
                    <a:pt x="123" y="138"/>
                  </a:cubicBezTo>
                  <a:cubicBezTo>
                    <a:pt x="123" y="130"/>
                    <a:pt x="124" y="125"/>
                    <a:pt x="124" y="125"/>
                  </a:cubicBezTo>
                  <a:cubicBezTo>
                    <a:pt x="124" y="125"/>
                    <a:pt x="124" y="130"/>
                    <a:pt x="124" y="138"/>
                  </a:cubicBezTo>
                  <a:cubicBezTo>
                    <a:pt x="125" y="152"/>
                    <a:pt x="126" y="159"/>
                    <a:pt x="127" y="159"/>
                  </a:cubicBezTo>
                  <a:cubicBezTo>
                    <a:pt x="128" y="159"/>
                    <a:pt x="129" y="154"/>
                    <a:pt x="130" y="147"/>
                  </a:cubicBezTo>
                  <a:cubicBezTo>
                    <a:pt x="132" y="139"/>
                    <a:pt x="134" y="135"/>
                    <a:pt x="135" y="135"/>
                  </a:cubicBezTo>
                  <a:lnTo>
                    <a:pt x="135" y="135"/>
                  </a:lnTo>
                  <a:cubicBezTo>
                    <a:pt x="135" y="135"/>
                    <a:pt x="135" y="140"/>
                    <a:pt x="133" y="148"/>
                  </a:cubicBezTo>
                  <a:cubicBezTo>
                    <a:pt x="132" y="158"/>
                    <a:pt x="132" y="162"/>
                    <a:pt x="132" y="162"/>
                  </a:cubicBezTo>
                  <a:cubicBezTo>
                    <a:pt x="132" y="162"/>
                    <a:pt x="132" y="160"/>
                    <a:pt x="133" y="156"/>
                  </a:cubicBezTo>
                  <a:lnTo>
                    <a:pt x="137" y="157"/>
                  </a:lnTo>
                  <a:cubicBezTo>
                    <a:pt x="138" y="151"/>
                    <a:pt x="139" y="146"/>
                    <a:pt x="139" y="140"/>
                  </a:cubicBezTo>
                  <a:cubicBezTo>
                    <a:pt x="139" y="151"/>
                    <a:pt x="139" y="158"/>
                    <a:pt x="140" y="158"/>
                  </a:cubicBezTo>
                  <a:cubicBezTo>
                    <a:pt x="141" y="158"/>
                    <a:pt x="141" y="156"/>
                    <a:pt x="142" y="149"/>
                  </a:cubicBezTo>
                  <a:lnTo>
                    <a:pt x="143" y="149"/>
                  </a:lnTo>
                  <a:cubicBezTo>
                    <a:pt x="145" y="149"/>
                    <a:pt x="145" y="149"/>
                    <a:pt x="146" y="140"/>
                  </a:cubicBezTo>
                  <a:cubicBezTo>
                    <a:pt x="146" y="138"/>
                    <a:pt x="146" y="137"/>
                    <a:pt x="146" y="137"/>
                  </a:cubicBezTo>
                  <a:cubicBezTo>
                    <a:pt x="147" y="137"/>
                    <a:pt x="147" y="144"/>
                    <a:pt x="148" y="149"/>
                  </a:cubicBezTo>
                  <a:cubicBezTo>
                    <a:pt x="148" y="156"/>
                    <a:pt x="148" y="162"/>
                    <a:pt x="148" y="162"/>
                  </a:cubicBezTo>
                  <a:cubicBezTo>
                    <a:pt x="148" y="162"/>
                    <a:pt x="149" y="161"/>
                    <a:pt x="149" y="158"/>
                  </a:cubicBezTo>
                  <a:cubicBezTo>
                    <a:pt x="149" y="150"/>
                    <a:pt x="151" y="141"/>
                    <a:pt x="152" y="134"/>
                  </a:cubicBezTo>
                  <a:cubicBezTo>
                    <a:pt x="153" y="131"/>
                    <a:pt x="153" y="130"/>
                    <a:pt x="153" y="130"/>
                  </a:cubicBezTo>
                  <a:lnTo>
                    <a:pt x="153" y="130"/>
                  </a:lnTo>
                  <a:cubicBezTo>
                    <a:pt x="153" y="130"/>
                    <a:pt x="153" y="136"/>
                    <a:pt x="152" y="141"/>
                  </a:cubicBezTo>
                  <a:cubicBezTo>
                    <a:pt x="152" y="147"/>
                    <a:pt x="152" y="154"/>
                    <a:pt x="154" y="159"/>
                  </a:cubicBezTo>
                  <a:cubicBezTo>
                    <a:pt x="154" y="159"/>
                    <a:pt x="156" y="159"/>
                    <a:pt x="156" y="150"/>
                  </a:cubicBezTo>
                  <a:cubicBezTo>
                    <a:pt x="156" y="147"/>
                    <a:pt x="157" y="145"/>
                    <a:pt x="158" y="145"/>
                  </a:cubicBezTo>
                  <a:cubicBezTo>
                    <a:pt x="159" y="145"/>
                    <a:pt x="161" y="147"/>
                    <a:pt x="161" y="151"/>
                  </a:cubicBezTo>
                  <a:lnTo>
                    <a:pt x="163" y="151"/>
                  </a:lnTo>
                  <a:cubicBezTo>
                    <a:pt x="164" y="151"/>
                    <a:pt x="165" y="144"/>
                    <a:pt x="165" y="144"/>
                  </a:cubicBezTo>
                  <a:cubicBezTo>
                    <a:pt x="165" y="144"/>
                    <a:pt x="166" y="144"/>
                    <a:pt x="167" y="135"/>
                  </a:cubicBezTo>
                  <a:cubicBezTo>
                    <a:pt x="168" y="135"/>
                    <a:pt x="168" y="135"/>
                    <a:pt x="168" y="144"/>
                  </a:cubicBezTo>
                  <a:cubicBezTo>
                    <a:pt x="169" y="135"/>
                    <a:pt x="169" y="131"/>
                    <a:pt x="169" y="131"/>
                  </a:cubicBezTo>
                  <a:cubicBezTo>
                    <a:pt x="169" y="131"/>
                    <a:pt x="169" y="135"/>
                    <a:pt x="169" y="144"/>
                  </a:cubicBezTo>
                  <a:cubicBezTo>
                    <a:pt x="169" y="152"/>
                    <a:pt x="169" y="156"/>
                    <a:pt x="169" y="156"/>
                  </a:cubicBezTo>
                  <a:cubicBezTo>
                    <a:pt x="170" y="156"/>
                    <a:pt x="170" y="152"/>
                    <a:pt x="170" y="144"/>
                  </a:cubicBezTo>
                  <a:cubicBezTo>
                    <a:pt x="171" y="140"/>
                    <a:pt x="171" y="138"/>
                    <a:pt x="171" y="138"/>
                  </a:cubicBezTo>
                  <a:cubicBezTo>
                    <a:pt x="171" y="138"/>
                    <a:pt x="171" y="140"/>
                    <a:pt x="171" y="144"/>
                  </a:cubicBezTo>
                  <a:cubicBezTo>
                    <a:pt x="171" y="148"/>
                    <a:pt x="172" y="150"/>
                    <a:pt x="172" y="150"/>
                  </a:cubicBezTo>
                  <a:cubicBezTo>
                    <a:pt x="172" y="150"/>
                    <a:pt x="173" y="149"/>
                    <a:pt x="173" y="145"/>
                  </a:cubicBezTo>
                  <a:cubicBezTo>
                    <a:pt x="173" y="134"/>
                    <a:pt x="175" y="126"/>
                    <a:pt x="176" y="126"/>
                  </a:cubicBezTo>
                  <a:cubicBezTo>
                    <a:pt x="176" y="126"/>
                    <a:pt x="176" y="129"/>
                    <a:pt x="176" y="136"/>
                  </a:cubicBezTo>
                  <a:cubicBezTo>
                    <a:pt x="176" y="136"/>
                    <a:pt x="177" y="136"/>
                    <a:pt x="178" y="128"/>
                  </a:cubicBezTo>
                  <a:cubicBezTo>
                    <a:pt x="178" y="136"/>
                    <a:pt x="178" y="141"/>
                    <a:pt x="179" y="141"/>
                  </a:cubicBezTo>
                  <a:cubicBezTo>
                    <a:pt x="179" y="141"/>
                    <a:pt x="180" y="136"/>
                    <a:pt x="180" y="128"/>
                  </a:cubicBezTo>
                  <a:cubicBezTo>
                    <a:pt x="180" y="128"/>
                    <a:pt x="181" y="124"/>
                    <a:pt x="182" y="124"/>
                  </a:cubicBezTo>
                  <a:cubicBezTo>
                    <a:pt x="182" y="124"/>
                    <a:pt x="182" y="125"/>
                    <a:pt x="183" y="128"/>
                  </a:cubicBezTo>
                  <a:cubicBezTo>
                    <a:pt x="183" y="133"/>
                    <a:pt x="185" y="138"/>
                    <a:pt x="186" y="138"/>
                  </a:cubicBezTo>
                  <a:cubicBezTo>
                    <a:pt x="187" y="138"/>
                    <a:pt x="187" y="136"/>
                    <a:pt x="187" y="129"/>
                  </a:cubicBezTo>
                  <a:lnTo>
                    <a:pt x="189" y="129"/>
                  </a:lnTo>
                  <a:cubicBezTo>
                    <a:pt x="190" y="134"/>
                    <a:pt x="190" y="136"/>
                    <a:pt x="191" y="136"/>
                  </a:cubicBezTo>
                  <a:cubicBezTo>
                    <a:pt x="191" y="136"/>
                    <a:pt x="191" y="134"/>
                    <a:pt x="192" y="130"/>
                  </a:cubicBezTo>
                  <a:lnTo>
                    <a:pt x="193" y="121"/>
                  </a:lnTo>
                  <a:cubicBezTo>
                    <a:pt x="193" y="127"/>
                    <a:pt x="193" y="132"/>
                    <a:pt x="194" y="138"/>
                  </a:cubicBezTo>
                  <a:cubicBezTo>
                    <a:pt x="195" y="138"/>
                    <a:pt x="195" y="138"/>
                    <a:pt x="195" y="130"/>
                  </a:cubicBezTo>
                  <a:cubicBezTo>
                    <a:pt x="195" y="121"/>
                    <a:pt x="195" y="121"/>
                    <a:pt x="196" y="121"/>
                  </a:cubicBezTo>
                  <a:cubicBezTo>
                    <a:pt x="197" y="127"/>
                    <a:pt x="197" y="134"/>
                    <a:pt x="197" y="139"/>
                  </a:cubicBezTo>
                  <a:cubicBezTo>
                    <a:pt x="198" y="129"/>
                    <a:pt x="199" y="125"/>
                    <a:pt x="199" y="125"/>
                  </a:cubicBezTo>
                  <a:lnTo>
                    <a:pt x="199" y="125"/>
                  </a:lnTo>
                  <a:cubicBezTo>
                    <a:pt x="199" y="125"/>
                    <a:pt x="199" y="127"/>
                    <a:pt x="198" y="130"/>
                  </a:cubicBezTo>
                  <a:cubicBezTo>
                    <a:pt x="200" y="139"/>
                    <a:pt x="200" y="139"/>
                    <a:pt x="201" y="139"/>
                  </a:cubicBezTo>
                  <a:cubicBezTo>
                    <a:pt x="201" y="137"/>
                    <a:pt x="201" y="136"/>
                    <a:pt x="201" y="136"/>
                  </a:cubicBezTo>
                  <a:lnTo>
                    <a:pt x="201" y="136"/>
                  </a:lnTo>
                  <a:cubicBezTo>
                    <a:pt x="201" y="136"/>
                    <a:pt x="201" y="139"/>
                    <a:pt x="201" y="139"/>
                  </a:cubicBezTo>
                  <a:lnTo>
                    <a:pt x="201" y="148"/>
                  </a:lnTo>
                  <a:cubicBezTo>
                    <a:pt x="201" y="150"/>
                    <a:pt x="201" y="151"/>
                    <a:pt x="201" y="151"/>
                  </a:cubicBezTo>
                  <a:cubicBezTo>
                    <a:pt x="201" y="151"/>
                    <a:pt x="201" y="146"/>
                    <a:pt x="202" y="139"/>
                  </a:cubicBezTo>
                  <a:lnTo>
                    <a:pt x="203" y="139"/>
                  </a:lnTo>
                  <a:cubicBezTo>
                    <a:pt x="203" y="139"/>
                    <a:pt x="203" y="140"/>
                    <a:pt x="204" y="140"/>
                  </a:cubicBezTo>
                  <a:cubicBezTo>
                    <a:pt x="204" y="140"/>
                    <a:pt x="204" y="138"/>
                    <a:pt x="204" y="131"/>
                  </a:cubicBezTo>
                  <a:cubicBezTo>
                    <a:pt x="204" y="126"/>
                    <a:pt x="204" y="120"/>
                    <a:pt x="205" y="114"/>
                  </a:cubicBezTo>
                  <a:cubicBezTo>
                    <a:pt x="206" y="111"/>
                    <a:pt x="206" y="110"/>
                    <a:pt x="206" y="110"/>
                  </a:cubicBezTo>
                  <a:lnTo>
                    <a:pt x="206" y="110"/>
                  </a:lnTo>
                  <a:cubicBezTo>
                    <a:pt x="206" y="110"/>
                    <a:pt x="206" y="114"/>
                    <a:pt x="205" y="114"/>
                  </a:cubicBezTo>
                  <a:cubicBezTo>
                    <a:pt x="205" y="120"/>
                    <a:pt x="205" y="126"/>
                    <a:pt x="205" y="131"/>
                  </a:cubicBezTo>
                  <a:cubicBezTo>
                    <a:pt x="206" y="131"/>
                    <a:pt x="206" y="140"/>
                    <a:pt x="206" y="140"/>
                  </a:cubicBezTo>
                  <a:cubicBezTo>
                    <a:pt x="205" y="147"/>
                    <a:pt x="205" y="150"/>
                    <a:pt x="206" y="150"/>
                  </a:cubicBezTo>
                  <a:cubicBezTo>
                    <a:pt x="206" y="150"/>
                    <a:pt x="208" y="145"/>
                    <a:pt x="209" y="140"/>
                  </a:cubicBezTo>
                  <a:cubicBezTo>
                    <a:pt x="210" y="132"/>
                    <a:pt x="210" y="128"/>
                    <a:pt x="211" y="128"/>
                  </a:cubicBezTo>
                  <a:lnTo>
                    <a:pt x="211" y="128"/>
                  </a:lnTo>
                  <a:cubicBezTo>
                    <a:pt x="211" y="128"/>
                    <a:pt x="211" y="132"/>
                    <a:pt x="211" y="140"/>
                  </a:cubicBezTo>
                  <a:cubicBezTo>
                    <a:pt x="211" y="145"/>
                    <a:pt x="211" y="148"/>
                    <a:pt x="211" y="148"/>
                  </a:cubicBezTo>
                  <a:cubicBezTo>
                    <a:pt x="212" y="148"/>
                    <a:pt x="213" y="134"/>
                    <a:pt x="214" y="116"/>
                  </a:cubicBezTo>
                  <a:lnTo>
                    <a:pt x="216" y="90"/>
                  </a:lnTo>
                  <a:lnTo>
                    <a:pt x="215" y="116"/>
                  </a:lnTo>
                  <a:cubicBezTo>
                    <a:pt x="215" y="135"/>
                    <a:pt x="214" y="143"/>
                    <a:pt x="215" y="143"/>
                  </a:cubicBezTo>
                  <a:cubicBezTo>
                    <a:pt x="215" y="143"/>
                    <a:pt x="216" y="139"/>
                    <a:pt x="217" y="132"/>
                  </a:cubicBezTo>
                  <a:cubicBezTo>
                    <a:pt x="219" y="129"/>
                    <a:pt x="219" y="127"/>
                    <a:pt x="219" y="127"/>
                  </a:cubicBezTo>
                  <a:lnTo>
                    <a:pt x="219" y="127"/>
                  </a:lnTo>
                  <a:cubicBezTo>
                    <a:pt x="219" y="127"/>
                    <a:pt x="219" y="129"/>
                    <a:pt x="219" y="134"/>
                  </a:cubicBezTo>
                  <a:cubicBezTo>
                    <a:pt x="219" y="141"/>
                    <a:pt x="220" y="141"/>
                    <a:pt x="222" y="142"/>
                  </a:cubicBezTo>
                  <a:cubicBezTo>
                    <a:pt x="224" y="142"/>
                    <a:pt x="224" y="142"/>
                    <a:pt x="225" y="134"/>
                  </a:cubicBezTo>
                  <a:lnTo>
                    <a:pt x="226" y="134"/>
                  </a:lnTo>
                  <a:cubicBezTo>
                    <a:pt x="226" y="140"/>
                    <a:pt x="227" y="143"/>
                    <a:pt x="227" y="143"/>
                  </a:cubicBezTo>
                  <a:cubicBezTo>
                    <a:pt x="228" y="143"/>
                    <a:pt x="229" y="136"/>
                    <a:pt x="229" y="126"/>
                  </a:cubicBezTo>
                  <a:lnTo>
                    <a:pt x="230" y="126"/>
                  </a:lnTo>
                  <a:lnTo>
                    <a:pt x="230" y="135"/>
                  </a:lnTo>
                  <a:cubicBezTo>
                    <a:pt x="229" y="142"/>
                    <a:pt x="231" y="144"/>
                    <a:pt x="237" y="144"/>
                  </a:cubicBezTo>
                  <a:cubicBezTo>
                    <a:pt x="238" y="144"/>
                    <a:pt x="239" y="144"/>
                    <a:pt x="240" y="144"/>
                  </a:cubicBezTo>
                  <a:cubicBezTo>
                    <a:pt x="244" y="144"/>
                    <a:pt x="245" y="141"/>
                    <a:pt x="246" y="128"/>
                  </a:cubicBezTo>
                  <a:cubicBezTo>
                    <a:pt x="246" y="119"/>
                    <a:pt x="247" y="115"/>
                    <a:pt x="247" y="115"/>
                  </a:cubicBezTo>
                  <a:lnTo>
                    <a:pt x="247" y="115"/>
                  </a:lnTo>
                  <a:cubicBezTo>
                    <a:pt x="247" y="115"/>
                    <a:pt x="247" y="119"/>
                    <a:pt x="247" y="128"/>
                  </a:cubicBezTo>
                  <a:cubicBezTo>
                    <a:pt x="247" y="131"/>
                    <a:pt x="247" y="135"/>
                    <a:pt x="247" y="137"/>
                  </a:cubicBezTo>
                  <a:cubicBezTo>
                    <a:pt x="247" y="137"/>
                    <a:pt x="249" y="137"/>
                    <a:pt x="249" y="146"/>
                  </a:cubicBezTo>
                  <a:cubicBezTo>
                    <a:pt x="249" y="153"/>
                    <a:pt x="250" y="156"/>
                    <a:pt x="250" y="156"/>
                  </a:cubicBezTo>
                  <a:cubicBezTo>
                    <a:pt x="251" y="156"/>
                    <a:pt x="252" y="151"/>
                    <a:pt x="252" y="146"/>
                  </a:cubicBezTo>
                  <a:cubicBezTo>
                    <a:pt x="253" y="152"/>
                    <a:pt x="253" y="158"/>
                    <a:pt x="253" y="158"/>
                  </a:cubicBezTo>
                  <a:cubicBezTo>
                    <a:pt x="253" y="158"/>
                    <a:pt x="253" y="157"/>
                    <a:pt x="253" y="155"/>
                  </a:cubicBezTo>
                  <a:cubicBezTo>
                    <a:pt x="254" y="150"/>
                    <a:pt x="256" y="145"/>
                    <a:pt x="258" y="145"/>
                  </a:cubicBezTo>
                  <a:cubicBezTo>
                    <a:pt x="259" y="145"/>
                    <a:pt x="259" y="148"/>
                    <a:pt x="259" y="155"/>
                  </a:cubicBezTo>
                  <a:lnTo>
                    <a:pt x="260" y="156"/>
                  </a:lnTo>
                  <a:cubicBezTo>
                    <a:pt x="261" y="147"/>
                    <a:pt x="262" y="147"/>
                    <a:pt x="263" y="147"/>
                  </a:cubicBezTo>
                  <a:cubicBezTo>
                    <a:pt x="266" y="148"/>
                    <a:pt x="266" y="148"/>
                    <a:pt x="266" y="156"/>
                  </a:cubicBezTo>
                  <a:cubicBezTo>
                    <a:pt x="265" y="160"/>
                    <a:pt x="265" y="163"/>
                    <a:pt x="265" y="163"/>
                  </a:cubicBezTo>
                  <a:cubicBezTo>
                    <a:pt x="266" y="163"/>
                    <a:pt x="266" y="160"/>
                    <a:pt x="267" y="156"/>
                  </a:cubicBezTo>
                  <a:cubicBezTo>
                    <a:pt x="268" y="156"/>
                    <a:pt x="269" y="139"/>
                    <a:pt x="270" y="139"/>
                  </a:cubicBezTo>
                  <a:cubicBezTo>
                    <a:pt x="270" y="134"/>
                    <a:pt x="270" y="128"/>
                    <a:pt x="272" y="122"/>
                  </a:cubicBezTo>
                  <a:lnTo>
                    <a:pt x="272" y="131"/>
                  </a:lnTo>
                  <a:lnTo>
                    <a:pt x="271" y="148"/>
                  </a:lnTo>
                  <a:cubicBezTo>
                    <a:pt x="272" y="148"/>
                    <a:pt x="272" y="148"/>
                    <a:pt x="274" y="140"/>
                  </a:cubicBezTo>
                  <a:cubicBezTo>
                    <a:pt x="274" y="148"/>
                    <a:pt x="275" y="149"/>
                    <a:pt x="276" y="149"/>
                  </a:cubicBezTo>
                  <a:cubicBezTo>
                    <a:pt x="277" y="149"/>
                    <a:pt x="279" y="149"/>
                    <a:pt x="280" y="141"/>
                  </a:cubicBezTo>
                  <a:cubicBezTo>
                    <a:pt x="280" y="150"/>
                    <a:pt x="281" y="154"/>
                    <a:pt x="283" y="154"/>
                  </a:cubicBezTo>
                  <a:cubicBezTo>
                    <a:pt x="284" y="154"/>
                    <a:pt x="285" y="150"/>
                    <a:pt x="286" y="141"/>
                  </a:cubicBezTo>
                  <a:cubicBezTo>
                    <a:pt x="286" y="137"/>
                    <a:pt x="286" y="135"/>
                    <a:pt x="286" y="135"/>
                  </a:cubicBezTo>
                  <a:cubicBezTo>
                    <a:pt x="287" y="135"/>
                    <a:pt x="287" y="137"/>
                    <a:pt x="287" y="141"/>
                  </a:cubicBezTo>
                  <a:cubicBezTo>
                    <a:pt x="288" y="146"/>
                    <a:pt x="288" y="148"/>
                    <a:pt x="288" y="148"/>
                  </a:cubicBezTo>
                  <a:cubicBezTo>
                    <a:pt x="288" y="148"/>
                    <a:pt x="289" y="146"/>
                    <a:pt x="289" y="142"/>
                  </a:cubicBezTo>
                  <a:cubicBezTo>
                    <a:pt x="290" y="140"/>
                    <a:pt x="290" y="139"/>
                    <a:pt x="290" y="139"/>
                  </a:cubicBezTo>
                  <a:cubicBezTo>
                    <a:pt x="290" y="139"/>
                    <a:pt x="290" y="145"/>
                    <a:pt x="290" y="150"/>
                  </a:cubicBezTo>
                  <a:cubicBezTo>
                    <a:pt x="290" y="161"/>
                    <a:pt x="291" y="165"/>
                    <a:pt x="291" y="165"/>
                  </a:cubicBezTo>
                  <a:cubicBezTo>
                    <a:pt x="292" y="165"/>
                    <a:pt x="292" y="163"/>
                    <a:pt x="293" y="159"/>
                  </a:cubicBezTo>
                  <a:cubicBezTo>
                    <a:pt x="295" y="151"/>
                    <a:pt x="296" y="151"/>
                    <a:pt x="297" y="151"/>
                  </a:cubicBezTo>
                  <a:cubicBezTo>
                    <a:pt x="298" y="146"/>
                    <a:pt x="299" y="140"/>
                    <a:pt x="299" y="135"/>
                  </a:cubicBezTo>
                  <a:cubicBezTo>
                    <a:pt x="299" y="127"/>
                    <a:pt x="300" y="118"/>
                    <a:pt x="300" y="118"/>
                  </a:cubicBezTo>
                  <a:cubicBezTo>
                    <a:pt x="301" y="115"/>
                    <a:pt x="302" y="114"/>
                    <a:pt x="302" y="114"/>
                  </a:cubicBezTo>
                  <a:lnTo>
                    <a:pt x="302" y="114"/>
                  </a:lnTo>
                  <a:cubicBezTo>
                    <a:pt x="302" y="114"/>
                    <a:pt x="302" y="118"/>
                    <a:pt x="302" y="118"/>
                  </a:cubicBezTo>
                  <a:cubicBezTo>
                    <a:pt x="299" y="123"/>
                    <a:pt x="299" y="129"/>
                    <a:pt x="300" y="135"/>
                  </a:cubicBezTo>
                  <a:cubicBezTo>
                    <a:pt x="300" y="144"/>
                    <a:pt x="303" y="144"/>
                    <a:pt x="303" y="144"/>
                  </a:cubicBezTo>
                  <a:lnTo>
                    <a:pt x="306" y="145"/>
                  </a:lnTo>
                  <a:cubicBezTo>
                    <a:pt x="307" y="149"/>
                    <a:pt x="308" y="151"/>
                    <a:pt x="308" y="151"/>
                  </a:cubicBezTo>
                  <a:cubicBezTo>
                    <a:pt x="309" y="151"/>
                    <a:pt x="309" y="149"/>
                    <a:pt x="309" y="145"/>
                  </a:cubicBezTo>
                  <a:cubicBezTo>
                    <a:pt x="309" y="141"/>
                    <a:pt x="309" y="138"/>
                    <a:pt x="309" y="136"/>
                  </a:cubicBezTo>
                  <a:cubicBezTo>
                    <a:pt x="309" y="145"/>
                    <a:pt x="312" y="150"/>
                    <a:pt x="314" y="150"/>
                  </a:cubicBezTo>
                  <a:cubicBezTo>
                    <a:pt x="316" y="150"/>
                    <a:pt x="318" y="147"/>
                    <a:pt x="319" y="140"/>
                  </a:cubicBezTo>
                  <a:lnTo>
                    <a:pt x="319" y="140"/>
                  </a:lnTo>
                  <a:cubicBezTo>
                    <a:pt x="319" y="142"/>
                    <a:pt x="319" y="144"/>
                    <a:pt x="318" y="146"/>
                  </a:cubicBezTo>
                  <a:cubicBezTo>
                    <a:pt x="318" y="155"/>
                    <a:pt x="320" y="155"/>
                    <a:pt x="321" y="155"/>
                  </a:cubicBezTo>
                  <a:cubicBezTo>
                    <a:pt x="322" y="155"/>
                    <a:pt x="325" y="147"/>
                    <a:pt x="327" y="147"/>
                  </a:cubicBezTo>
                  <a:cubicBezTo>
                    <a:pt x="328" y="147"/>
                    <a:pt x="328" y="147"/>
                    <a:pt x="329" y="147"/>
                  </a:cubicBezTo>
                  <a:cubicBezTo>
                    <a:pt x="331" y="147"/>
                    <a:pt x="332" y="146"/>
                    <a:pt x="333" y="139"/>
                  </a:cubicBezTo>
                  <a:cubicBezTo>
                    <a:pt x="333" y="139"/>
                    <a:pt x="333" y="139"/>
                    <a:pt x="333" y="148"/>
                  </a:cubicBezTo>
                  <a:cubicBezTo>
                    <a:pt x="332" y="156"/>
                    <a:pt x="333" y="156"/>
                    <a:pt x="333" y="156"/>
                  </a:cubicBezTo>
                  <a:cubicBezTo>
                    <a:pt x="334" y="150"/>
                    <a:pt x="335" y="145"/>
                    <a:pt x="335" y="139"/>
                  </a:cubicBezTo>
                  <a:cubicBezTo>
                    <a:pt x="335" y="135"/>
                    <a:pt x="336" y="133"/>
                    <a:pt x="336" y="133"/>
                  </a:cubicBezTo>
                  <a:cubicBezTo>
                    <a:pt x="336" y="133"/>
                    <a:pt x="337" y="135"/>
                    <a:pt x="338" y="139"/>
                  </a:cubicBezTo>
                  <a:cubicBezTo>
                    <a:pt x="338" y="144"/>
                    <a:pt x="339" y="146"/>
                    <a:pt x="340" y="146"/>
                  </a:cubicBezTo>
                  <a:cubicBezTo>
                    <a:pt x="341" y="146"/>
                    <a:pt x="342" y="144"/>
                    <a:pt x="343" y="140"/>
                  </a:cubicBezTo>
                  <a:cubicBezTo>
                    <a:pt x="344" y="140"/>
                    <a:pt x="344" y="140"/>
                    <a:pt x="344" y="149"/>
                  </a:cubicBezTo>
                  <a:cubicBezTo>
                    <a:pt x="344" y="154"/>
                    <a:pt x="345" y="159"/>
                    <a:pt x="345" y="159"/>
                  </a:cubicBezTo>
                  <a:cubicBezTo>
                    <a:pt x="346" y="159"/>
                    <a:pt x="347" y="156"/>
                    <a:pt x="348" y="149"/>
                  </a:cubicBezTo>
                  <a:cubicBezTo>
                    <a:pt x="349" y="149"/>
                    <a:pt x="349" y="149"/>
                    <a:pt x="349" y="158"/>
                  </a:cubicBezTo>
                  <a:cubicBezTo>
                    <a:pt x="349" y="163"/>
                    <a:pt x="349" y="168"/>
                    <a:pt x="349" y="168"/>
                  </a:cubicBezTo>
                  <a:cubicBezTo>
                    <a:pt x="349" y="168"/>
                    <a:pt x="349" y="165"/>
                    <a:pt x="350" y="158"/>
                  </a:cubicBezTo>
                  <a:cubicBezTo>
                    <a:pt x="351" y="154"/>
                    <a:pt x="352" y="152"/>
                    <a:pt x="353" y="152"/>
                  </a:cubicBezTo>
                  <a:cubicBezTo>
                    <a:pt x="354" y="152"/>
                    <a:pt x="355" y="155"/>
                    <a:pt x="355" y="159"/>
                  </a:cubicBezTo>
                  <a:cubicBezTo>
                    <a:pt x="355" y="159"/>
                    <a:pt x="357" y="159"/>
                    <a:pt x="357" y="150"/>
                  </a:cubicBezTo>
                  <a:cubicBezTo>
                    <a:pt x="357" y="145"/>
                    <a:pt x="358" y="139"/>
                    <a:pt x="358" y="139"/>
                  </a:cubicBezTo>
                  <a:cubicBezTo>
                    <a:pt x="358" y="139"/>
                    <a:pt x="358" y="140"/>
                    <a:pt x="358" y="142"/>
                  </a:cubicBezTo>
                  <a:cubicBezTo>
                    <a:pt x="358" y="151"/>
                    <a:pt x="358" y="155"/>
                    <a:pt x="358" y="155"/>
                  </a:cubicBezTo>
                  <a:cubicBezTo>
                    <a:pt x="358" y="155"/>
                    <a:pt x="358" y="151"/>
                    <a:pt x="359" y="142"/>
                  </a:cubicBezTo>
                  <a:cubicBezTo>
                    <a:pt x="359" y="138"/>
                    <a:pt x="359" y="136"/>
                    <a:pt x="359" y="136"/>
                  </a:cubicBezTo>
                  <a:cubicBezTo>
                    <a:pt x="360" y="136"/>
                    <a:pt x="360" y="138"/>
                    <a:pt x="360" y="142"/>
                  </a:cubicBezTo>
                  <a:cubicBezTo>
                    <a:pt x="360" y="151"/>
                    <a:pt x="361" y="151"/>
                    <a:pt x="361" y="151"/>
                  </a:cubicBezTo>
                  <a:cubicBezTo>
                    <a:pt x="361" y="151"/>
                    <a:pt x="366" y="144"/>
                    <a:pt x="369" y="144"/>
                  </a:cubicBezTo>
                  <a:cubicBezTo>
                    <a:pt x="371" y="144"/>
                    <a:pt x="372" y="144"/>
                    <a:pt x="373" y="144"/>
                  </a:cubicBezTo>
                  <a:cubicBezTo>
                    <a:pt x="377" y="144"/>
                    <a:pt x="378" y="142"/>
                    <a:pt x="378" y="136"/>
                  </a:cubicBezTo>
                  <a:cubicBezTo>
                    <a:pt x="378" y="132"/>
                    <a:pt x="379" y="130"/>
                    <a:pt x="379" y="130"/>
                  </a:cubicBezTo>
                  <a:cubicBezTo>
                    <a:pt x="379" y="130"/>
                    <a:pt x="379" y="132"/>
                    <a:pt x="379" y="137"/>
                  </a:cubicBezTo>
                  <a:cubicBezTo>
                    <a:pt x="380" y="145"/>
                    <a:pt x="381" y="145"/>
                    <a:pt x="381" y="146"/>
                  </a:cubicBezTo>
                  <a:cubicBezTo>
                    <a:pt x="382" y="146"/>
                    <a:pt x="384" y="146"/>
                    <a:pt x="382" y="154"/>
                  </a:cubicBezTo>
                  <a:cubicBezTo>
                    <a:pt x="384" y="146"/>
                    <a:pt x="384" y="146"/>
                    <a:pt x="385" y="146"/>
                  </a:cubicBezTo>
                  <a:cubicBezTo>
                    <a:pt x="385" y="150"/>
                    <a:pt x="385" y="152"/>
                    <a:pt x="385" y="152"/>
                  </a:cubicBezTo>
                  <a:cubicBezTo>
                    <a:pt x="385" y="152"/>
                    <a:pt x="385" y="150"/>
                    <a:pt x="386" y="146"/>
                  </a:cubicBezTo>
                  <a:cubicBezTo>
                    <a:pt x="387" y="137"/>
                    <a:pt x="387" y="133"/>
                    <a:pt x="388" y="133"/>
                  </a:cubicBezTo>
                  <a:lnTo>
                    <a:pt x="388" y="133"/>
                  </a:lnTo>
                  <a:cubicBezTo>
                    <a:pt x="388" y="133"/>
                    <a:pt x="387" y="137"/>
                    <a:pt x="387" y="146"/>
                  </a:cubicBezTo>
                  <a:cubicBezTo>
                    <a:pt x="387" y="152"/>
                    <a:pt x="387" y="159"/>
                    <a:pt x="388" y="159"/>
                  </a:cubicBezTo>
                  <a:cubicBezTo>
                    <a:pt x="388" y="159"/>
                    <a:pt x="388" y="157"/>
                    <a:pt x="388" y="155"/>
                  </a:cubicBezTo>
                  <a:cubicBezTo>
                    <a:pt x="388" y="149"/>
                    <a:pt x="389" y="144"/>
                    <a:pt x="391" y="138"/>
                  </a:cubicBezTo>
                  <a:cubicBezTo>
                    <a:pt x="391" y="138"/>
                    <a:pt x="392" y="138"/>
                    <a:pt x="392" y="147"/>
                  </a:cubicBezTo>
                  <a:cubicBezTo>
                    <a:pt x="392" y="149"/>
                    <a:pt x="393" y="150"/>
                    <a:pt x="393" y="150"/>
                  </a:cubicBezTo>
                  <a:cubicBezTo>
                    <a:pt x="395" y="150"/>
                    <a:pt x="397" y="145"/>
                    <a:pt x="398" y="139"/>
                  </a:cubicBezTo>
                  <a:cubicBezTo>
                    <a:pt x="398" y="135"/>
                    <a:pt x="398" y="132"/>
                    <a:pt x="399" y="132"/>
                  </a:cubicBezTo>
                  <a:lnTo>
                    <a:pt x="399" y="132"/>
                  </a:lnTo>
                  <a:cubicBezTo>
                    <a:pt x="399" y="132"/>
                    <a:pt x="399" y="135"/>
                    <a:pt x="398" y="139"/>
                  </a:cubicBezTo>
                  <a:cubicBezTo>
                    <a:pt x="398" y="147"/>
                    <a:pt x="399" y="147"/>
                    <a:pt x="399" y="148"/>
                  </a:cubicBezTo>
                  <a:cubicBezTo>
                    <a:pt x="400" y="145"/>
                    <a:pt x="400" y="144"/>
                    <a:pt x="400" y="144"/>
                  </a:cubicBezTo>
                  <a:cubicBezTo>
                    <a:pt x="400" y="144"/>
                    <a:pt x="400" y="150"/>
                    <a:pt x="400" y="156"/>
                  </a:cubicBezTo>
                  <a:cubicBezTo>
                    <a:pt x="399" y="165"/>
                    <a:pt x="399" y="165"/>
                    <a:pt x="401" y="165"/>
                  </a:cubicBezTo>
                  <a:cubicBezTo>
                    <a:pt x="402" y="158"/>
                    <a:pt x="404" y="157"/>
                    <a:pt x="406" y="157"/>
                  </a:cubicBezTo>
                  <a:cubicBezTo>
                    <a:pt x="406" y="157"/>
                    <a:pt x="407" y="157"/>
                    <a:pt x="407" y="157"/>
                  </a:cubicBezTo>
                  <a:cubicBezTo>
                    <a:pt x="407" y="157"/>
                    <a:pt x="408" y="157"/>
                    <a:pt x="408" y="157"/>
                  </a:cubicBezTo>
                  <a:cubicBezTo>
                    <a:pt x="412" y="157"/>
                    <a:pt x="413" y="148"/>
                    <a:pt x="415" y="132"/>
                  </a:cubicBezTo>
                  <a:cubicBezTo>
                    <a:pt x="415" y="141"/>
                    <a:pt x="415" y="158"/>
                    <a:pt x="415" y="158"/>
                  </a:cubicBezTo>
                  <a:cubicBezTo>
                    <a:pt x="416" y="153"/>
                    <a:pt x="416" y="147"/>
                    <a:pt x="416" y="141"/>
                  </a:cubicBezTo>
                  <a:cubicBezTo>
                    <a:pt x="417" y="137"/>
                    <a:pt x="417" y="135"/>
                    <a:pt x="417" y="135"/>
                  </a:cubicBezTo>
                  <a:cubicBezTo>
                    <a:pt x="417" y="135"/>
                    <a:pt x="418" y="137"/>
                    <a:pt x="418" y="141"/>
                  </a:cubicBezTo>
                  <a:cubicBezTo>
                    <a:pt x="419" y="146"/>
                    <a:pt x="419" y="148"/>
                    <a:pt x="420" y="148"/>
                  </a:cubicBezTo>
                  <a:cubicBezTo>
                    <a:pt x="421" y="148"/>
                    <a:pt x="421" y="146"/>
                    <a:pt x="422" y="141"/>
                  </a:cubicBezTo>
                  <a:cubicBezTo>
                    <a:pt x="423" y="142"/>
                    <a:pt x="423" y="142"/>
                    <a:pt x="424" y="150"/>
                  </a:cubicBezTo>
                  <a:cubicBezTo>
                    <a:pt x="424" y="150"/>
                    <a:pt x="424" y="150"/>
                    <a:pt x="425" y="142"/>
                  </a:cubicBezTo>
                  <a:cubicBezTo>
                    <a:pt x="425" y="138"/>
                    <a:pt x="425" y="136"/>
                    <a:pt x="426" y="136"/>
                  </a:cubicBezTo>
                  <a:cubicBezTo>
                    <a:pt x="426" y="136"/>
                    <a:pt x="426" y="138"/>
                    <a:pt x="426" y="142"/>
                  </a:cubicBezTo>
                  <a:cubicBezTo>
                    <a:pt x="426" y="152"/>
                    <a:pt x="427" y="157"/>
                    <a:pt x="428" y="157"/>
                  </a:cubicBezTo>
                  <a:cubicBezTo>
                    <a:pt x="428" y="157"/>
                    <a:pt x="428" y="155"/>
                    <a:pt x="428" y="151"/>
                  </a:cubicBezTo>
                  <a:cubicBezTo>
                    <a:pt x="429" y="142"/>
                    <a:pt x="429" y="142"/>
                    <a:pt x="431" y="142"/>
                  </a:cubicBezTo>
                  <a:cubicBezTo>
                    <a:pt x="431" y="143"/>
                    <a:pt x="431" y="143"/>
                    <a:pt x="431" y="143"/>
                  </a:cubicBezTo>
                  <a:cubicBezTo>
                    <a:pt x="432" y="143"/>
                    <a:pt x="432" y="141"/>
                    <a:pt x="433" y="135"/>
                  </a:cubicBezTo>
                  <a:lnTo>
                    <a:pt x="435" y="135"/>
                  </a:lnTo>
                  <a:cubicBezTo>
                    <a:pt x="435" y="138"/>
                    <a:pt x="435" y="140"/>
                    <a:pt x="434" y="144"/>
                  </a:cubicBezTo>
                  <a:lnTo>
                    <a:pt x="434" y="151"/>
                  </a:lnTo>
                  <a:cubicBezTo>
                    <a:pt x="434" y="152"/>
                    <a:pt x="435" y="152"/>
                    <a:pt x="435" y="152"/>
                  </a:cubicBezTo>
                  <a:cubicBezTo>
                    <a:pt x="436" y="152"/>
                    <a:pt x="437" y="150"/>
                    <a:pt x="437" y="144"/>
                  </a:cubicBezTo>
                  <a:cubicBezTo>
                    <a:pt x="438" y="135"/>
                    <a:pt x="438" y="131"/>
                    <a:pt x="438" y="131"/>
                  </a:cubicBezTo>
                  <a:cubicBezTo>
                    <a:pt x="438" y="131"/>
                    <a:pt x="438" y="135"/>
                    <a:pt x="438" y="144"/>
                  </a:cubicBezTo>
                  <a:cubicBezTo>
                    <a:pt x="438" y="150"/>
                    <a:pt x="438" y="156"/>
                    <a:pt x="439" y="156"/>
                  </a:cubicBezTo>
                  <a:cubicBezTo>
                    <a:pt x="439" y="156"/>
                    <a:pt x="439" y="155"/>
                    <a:pt x="440" y="153"/>
                  </a:cubicBezTo>
                  <a:cubicBezTo>
                    <a:pt x="440" y="146"/>
                    <a:pt x="440" y="143"/>
                    <a:pt x="440" y="143"/>
                  </a:cubicBezTo>
                  <a:cubicBezTo>
                    <a:pt x="441" y="143"/>
                    <a:pt x="441" y="148"/>
                    <a:pt x="441" y="153"/>
                  </a:cubicBezTo>
                  <a:cubicBezTo>
                    <a:pt x="440" y="161"/>
                    <a:pt x="440" y="165"/>
                    <a:pt x="440" y="165"/>
                  </a:cubicBezTo>
                  <a:cubicBezTo>
                    <a:pt x="440" y="165"/>
                    <a:pt x="441" y="161"/>
                    <a:pt x="443" y="154"/>
                  </a:cubicBezTo>
                  <a:cubicBezTo>
                    <a:pt x="444" y="154"/>
                    <a:pt x="447" y="146"/>
                    <a:pt x="449" y="146"/>
                  </a:cubicBezTo>
                  <a:cubicBezTo>
                    <a:pt x="449" y="146"/>
                    <a:pt x="450" y="146"/>
                    <a:pt x="450" y="146"/>
                  </a:cubicBezTo>
                  <a:cubicBezTo>
                    <a:pt x="453" y="146"/>
                    <a:pt x="454" y="146"/>
                    <a:pt x="455" y="153"/>
                  </a:cubicBezTo>
                  <a:lnTo>
                    <a:pt x="455" y="153"/>
                  </a:lnTo>
                  <a:cubicBezTo>
                    <a:pt x="456" y="148"/>
                    <a:pt x="456" y="147"/>
                    <a:pt x="457" y="147"/>
                  </a:cubicBezTo>
                  <a:cubicBezTo>
                    <a:pt x="458" y="147"/>
                    <a:pt x="458" y="147"/>
                    <a:pt x="459" y="147"/>
                  </a:cubicBezTo>
                  <a:cubicBezTo>
                    <a:pt x="459" y="149"/>
                    <a:pt x="459" y="150"/>
                    <a:pt x="460" y="150"/>
                  </a:cubicBezTo>
                  <a:cubicBezTo>
                    <a:pt x="461" y="150"/>
                    <a:pt x="462" y="145"/>
                    <a:pt x="463" y="139"/>
                  </a:cubicBezTo>
                  <a:lnTo>
                    <a:pt x="462" y="138"/>
                  </a:lnTo>
                  <a:cubicBezTo>
                    <a:pt x="462" y="128"/>
                    <a:pt x="462" y="124"/>
                    <a:pt x="463" y="124"/>
                  </a:cubicBezTo>
                  <a:cubicBezTo>
                    <a:pt x="463" y="124"/>
                    <a:pt x="464" y="126"/>
                    <a:pt x="464" y="130"/>
                  </a:cubicBezTo>
                  <a:cubicBezTo>
                    <a:pt x="465" y="136"/>
                    <a:pt x="465" y="141"/>
                    <a:pt x="464" y="147"/>
                  </a:cubicBezTo>
                  <a:cubicBezTo>
                    <a:pt x="463" y="153"/>
                    <a:pt x="464" y="159"/>
                    <a:pt x="465" y="165"/>
                  </a:cubicBezTo>
                  <a:cubicBezTo>
                    <a:pt x="465" y="165"/>
                    <a:pt x="467" y="165"/>
                    <a:pt x="467" y="156"/>
                  </a:cubicBezTo>
                  <a:cubicBezTo>
                    <a:pt x="467" y="148"/>
                    <a:pt x="467" y="148"/>
                    <a:pt x="468" y="148"/>
                  </a:cubicBezTo>
                  <a:cubicBezTo>
                    <a:pt x="468" y="148"/>
                    <a:pt x="469" y="148"/>
                    <a:pt x="470" y="139"/>
                  </a:cubicBezTo>
                  <a:cubicBezTo>
                    <a:pt x="470" y="131"/>
                    <a:pt x="471" y="131"/>
                    <a:pt x="472" y="131"/>
                  </a:cubicBezTo>
                  <a:cubicBezTo>
                    <a:pt x="472" y="140"/>
                    <a:pt x="473" y="140"/>
                    <a:pt x="473" y="140"/>
                  </a:cubicBezTo>
                  <a:cubicBezTo>
                    <a:pt x="474" y="138"/>
                    <a:pt x="474" y="137"/>
                    <a:pt x="474" y="137"/>
                  </a:cubicBezTo>
                  <a:lnTo>
                    <a:pt x="474" y="137"/>
                  </a:lnTo>
                  <a:cubicBezTo>
                    <a:pt x="474" y="137"/>
                    <a:pt x="473" y="143"/>
                    <a:pt x="473" y="148"/>
                  </a:cubicBezTo>
                  <a:cubicBezTo>
                    <a:pt x="473" y="157"/>
                    <a:pt x="473" y="166"/>
                    <a:pt x="473" y="166"/>
                  </a:cubicBezTo>
                  <a:cubicBezTo>
                    <a:pt x="474" y="166"/>
                    <a:pt x="474" y="157"/>
                    <a:pt x="474" y="157"/>
                  </a:cubicBezTo>
                  <a:cubicBezTo>
                    <a:pt x="474" y="152"/>
                    <a:pt x="482" y="151"/>
                    <a:pt x="487" y="151"/>
                  </a:cubicBezTo>
                  <a:cubicBezTo>
                    <a:pt x="491" y="151"/>
                    <a:pt x="494" y="151"/>
                    <a:pt x="495" y="151"/>
                  </a:cubicBezTo>
                  <a:cubicBezTo>
                    <a:pt x="495" y="156"/>
                    <a:pt x="496" y="158"/>
                    <a:pt x="497" y="158"/>
                  </a:cubicBezTo>
                  <a:cubicBezTo>
                    <a:pt x="497" y="158"/>
                    <a:pt x="498" y="156"/>
                    <a:pt x="498" y="151"/>
                  </a:cubicBezTo>
                  <a:cubicBezTo>
                    <a:pt x="498" y="146"/>
                    <a:pt x="500" y="144"/>
                    <a:pt x="503" y="144"/>
                  </a:cubicBezTo>
                  <a:cubicBezTo>
                    <a:pt x="504" y="144"/>
                    <a:pt x="506" y="144"/>
                    <a:pt x="507" y="145"/>
                  </a:cubicBezTo>
                  <a:cubicBezTo>
                    <a:pt x="508" y="145"/>
                    <a:pt x="509" y="145"/>
                    <a:pt x="510" y="145"/>
                  </a:cubicBezTo>
                  <a:cubicBezTo>
                    <a:pt x="513" y="145"/>
                    <a:pt x="516" y="144"/>
                    <a:pt x="516" y="137"/>
                  </a:cubicBezTo>
                  <a:lnTo>
                    <a:pt x="518" y="137"/>
                  </a:lnTo>
                  <a:cubicBezTo>
                    <a:pt x="519" y="137"/>
                    <a:pt x="521" y="129"/>
                    <a:pt x="523" y="129"/>
                  </a:cubicBezTo>
                  <a:cubicBezTo>
                    <a:pt x="523" y="135"/>
                    <a:pt x="523" y="140"/>
                    <a:pt x="523" y="146"/>
                  </a:cubicBezTo>
                  <a:cubicBezTo>
                    <a:pt x="523" y="146"/>
                    <a:pt x="523" y="146"/>
                    <a:pt x="523" y="146"/>
                  </a:cubicBezTo>
                  <a:cubicBezTo>
                    <a:pt x="525" y="146"/>
                    <a:pt x="525" y="137"/>
                    <a:pt x="525" y="129"/>
                  </a:cubicBezTo>
                  <a:cubicBezTo>
                    <a:pt x="526" y="121"/>
                    <a:pt x="526" y="121"/>
                    <a:pt x="526" y="121"/>
                  </a:cubicBezTo>
                  <a:cubicBezTo>
                    <a:pt x="527" y="121"/>
                    <a:pt x="527" y="121"/>
                    <a:pt x="527" y="130"/>
                  </a:cubicBezTo>
                  <a:cubicBezTo>
                    <a:pt x="526" y="138"/>
                    <a:pt x="526" y="147"/>
                    <a:pt x="526" y="147"/>
                  </a:cubicBezTo>
                  <a:lnTo>
                    <a:pt x="527" y="147"/>
                  </a:lnTo>
                  <a:cubicBezTo>
                    <a:pt x="527" y="138"/>
                    <a:pt x="528" y="138"/>
                    <a:pt x="528" y="138"/>
                  </a:cubicBezTo>
                  <a:cubicBezTo>
                    <a:pt x="528" y="138"/>
                    <a:pt x="528" y="138"/>
                    <a:pt x="528" y="156"/>
                  </a:cubicBezTo>
                  <a:cubicBezTo>
                    <a:pt x="528" y="164"/>
                    <a:pt x="528" y="169"/>
                    <a:pt x="528" y="169"/>
                  </a:cubicBezTo>
                  <a:cubicBezTo>
                    <a:pt x="528" y="169"/>
                    <a:pt x="529" y="164"/>
                    <a:pt x="529" y="156"/>
                  </a:cubicBezTo>
                  <a:lnTo>
                    <a:pt x="532" y="147"/>
                  </a:lnTo>
                  <a:cubicBezTo>
                    <a:pt x="532" y="153"/>
                    <a:pt x="532" y="155"/>
                    <a:pt x="532" y="155"/>
                  </a:cubicBezTo>
                  <a:cubicBezTo>
                    <a:pt x="533" y="155"/>
                    <a:pt x="534" y="145"/>
                    <a:pt x="535" y="139"/>
                  </a:cubicBezTo>
                  <a:cubicBezTo>
                    <a:pt x="535" y="148"/>
                    <a:pt x="535" y="152"/>
                    <a:pt x="535" y="152"/>
                  </a:cubicBezTo>
                  <a:cubicBezTo>
                    <a:pt x="536" y="152"/>
                    <a:pt x="536" y="148"/>
                    <a:pt x="537" y="139"/>
                  </a:cubicBezTo>
                  <a:cubicBezTo>
                    <a:pt x="537" y="135"/>
                    <a:pt x="537" y="133"/>
                    <a:pt x="538" y="133"/>
                  </a:cubicBezTo>
                  <a:cubicBezTo>
                    <a:pt x="538" y="133"/>
                    <a:pt x="538" y="136"/>
                    <a:pt x="538" y="140"/>
                  </a:cubicBezTo>
                  <a:cubicBezTo>
                    <a:pt x="538" y="148"/>
                    <a:pt x="539" y="148"/>
                    <a:pt x="541" y="148"/>
                  </a:cubicBezTo>
                  <a:cubicBezTo>
                    <a:pt x="541" y="142"/>
                    <a:pt x="545" y="141"/>
                    <a:pt x="549" y="141"/>
                  </a:cubicBezTo>
                  <a:cubicBezTo>
                    <a:pt x="550" y="141"/>
                    <a:pt x="552" y="141"/>
                    <a:pt x="553" y="141"/>
                  </a:cubicBezTo>
                  <a:cubicBezTo>
                    <a:pt x="555" y="142"/>
                    <a:pt x="556" y="142"/>
                    <a:pt x="558" y="142"/>
                  </a:cubicBezTo>
                  <a:cubicBezTo>
                    <a:pt x="562" y="142"/>
                    <a:pt x="564" y="140"/>
                    <a:pt x="565" y="135"/>
                  </a:cubicBezTo>
                  <a:cubicBezTo>
                    <a:pt x="565" y="135"/>
                    <a:pt x="565" y="135"/>
                    <a:pt x="566" y="144"/>
                  </a:cubicBezTo>
                  <a:cubicBezTo>
                    <a:pt x="566" y="147"/>
                    <a:pt x="566" y="149"/>
                    <a:pt x="566" y="149"/>
                  </a:cubicBezTo>
                  <a:cubicBezTo>
                    <a:pt x="566" y="149"/>
                    <a:pt x="567" y="145"/>
                    <a:pt x="567" y="135"/>
                  </a:cubicBezTo>
                  <a:cubicBezTo>
                    <a:pt x="568" y="130"/>
                    <a:pt x="569" y="125"/>
                    <a:pt x="569" y="125"/>
                  </a:cubicBezTo>
                  <a:lnTo>
                    <a:pt x="569" y="125"/>
                  </a:lnTo>
                  <a:cubicBezTo>
                    <a:pt x="569" y="125"/>
                    <a:pt x="569" y="128"/>
                    <a:pt x="569" y="135"/>
                  </a:cubicBezTo>
                  <a:cubicBezTo>
                    <a:pt x="569" y="144"/>
                    <a:pt x="570" y="144"/>
                    <a:pt x="573" y="144"/>
                  </a:cubicBezTo>
                  <a:cubicBezTo>
                    <a:pt x="574" y="144"/>
                    <a:pt x="574" y="144"/>
                    <a:pt x="575" y="144"/>
                  </a:cubicBezTo>
                  <a:cubicBezTo>
                    <a:pt x="577" y="144"/>
                    <a:pt x="579" y="142"/>
                    <a:pt x="579" y="136"/>
                  </a:cubicBezTo>
                  <a:cubicBezTo>
                    <a:pt x="580" y="132"/>
                    <a:pt x="580" y="130"/>
                    <a:pt x="581" y="130"/>
                  </a:cubicBezTo>
                  <a:lnTo>
                    <a:pt x="581" y="130"/>
                  </a:lnTo>
                  <a:cubicBezTo>
                    <a:pt x="581" y="130"/>
                    <a:pt x="580" y="132"/>
                    <a:pt x="580" y="137"/>
                  </a:cubicBezTo>
                  <a:cubicBezTo>
                    <a:pt x="578" y="147"/>
                    <a:pt x="579" y="155"/>
                    <a:pt x="581" y="155"/>
                  </a:cubicBezTo>
                  <a:cubicBezTo>
                    <a:pt x="582" y="155"/>
                    <a:pt x="583" y="152"/>
                    <a:pt x="584" y="146"/>
                  </a:cubicBezTo>
                  <a:cubicBezTo>
                    <a:pt x="585" y="146"/>
                    <a:pt x="585" y="146"/>
                    <a:pt x="585" y="154"/>
                  </a:cubicBezTo>
                  <a:cubicBezTo>
                    <a:pt x="586" y="154"/>
                    <a:pt x="586" y="154"/>
                    <a:pt x="586" y="154"/>
                  </a:cubicBezTo>
                  <a:cubicBezTo>
                    <a:pt x="587" y="154"/>
                    <a:pt x="587" y="152"/>
                    <a:pt x="590" y="146"/>
                  </a:cubicBezTo>
                  <a:lnTo>
                    <a:pt x="594" y="147"/>
                  </a:lnTo>
                  <a:cubicBezTo>
                    <a:pt x="597" y="147"/>
                    <a:pt x="598" y="139"/>
                    <a:pt x="598" y="139"/>
                  </a:cubicBezTo>
                  <a:lnTo>
                    <a:pt x="599" y="139"/>
                  </a:lnTo>
                  <a:cubicBezTo>
                    <a:pt x="599" y="147"/>
                    <a:pt x="602" y="148"/>
                    <a:pt x="608" y="148"/>
                  </a:cubicBezTo>
                  <a:cubicBezTo>
                    <a:pt x="612" y="149"/>
                    <a:pt x="617" y="149"/>
                    <a:pt x="618" y="158"/>
                  </a:cubicBezTo>
                  <a:cubicBezTo>
                    <a:pt x="618" y="158"/>
                    <a:pt x="618" y="158"/>
                    <a:pt x="619" y="150"/>
                  </a:cubicBezTo>
                  <a:cubicBezTo>
                    <a:pt x="620" y="140"/>
                    <a:pt x="621" y="136"/>
                    <a:pt x="621" y="136"/>
                  </a:cubicBezTo>
                  <a:cubicBezTo>
                    <a:pt x="622" y="136"/>
                    <a:pt x="622" y="138"/>
                    <a:pt x="622" y="141"/>
                  </a:cubicBezTo>
                  <a:cubicBezTo>
                    <a:pt x="622" y="150"/>
                    <a:pt x="623" y="155"/>
                    <a:pt x="624" y="155"/>
                  </a:cubicBezTo>
                  <a:cubicBezTo>
                    <a:pt x="625" y="155"/>
                    <a:pt x="625" y="153"/>
                    <a:pt x="626" y="148"/>
                  </a:cubicBezTo>
                  <a:lnTo>
                    <a:pt x="626" y="148"/>
                  </a:lnTo>
                  <a:cubicBezTo>
                    <a:pt x="626" y="149"/>
                    <a:pt x="626" y="149"/>
                    <a:pt x="626" y="150"/>
                  </a:cubicBezTo>
                  <a:cubicBezTo>
                    <a:pt x="626" y="157"/>
                    <a:pt x="626" y="160"/>
                    <a:pt x="627" y="160"/>
                  </a:cubicBezTo>
                  <a:cubicBezTo>
                    <a:pt x="628" y="160"/>
                    <a:pt x="630" y="153"/>
                    <a:pt x="630" y="142"/>
                  </a:cubicBezTo>
                  <a:cubicBezTo>
                    <a:pt x="630" y="149"/>
                    <a:pt x="631" y="155"/>
                    <a:pt x="632" y="155"/>
                  </a:cubicBezTo>
                  <a:cubicBezTo>
                    <a:pt x="632" y="155"/>
                    <a:pt x="632" y="154"/>
                    <a:pt x="633" y="151"/>
                  </a:cubicBezTo>
                  <a:cubicBezTo>
                    <a:pt x="633" y="151"/>
                    <a:pt x="633" y="151"/>
                    <a:pt x="633" y="168"/>
                  </a:cubicBezTo>
                  <a:cubicBezTo>
                    <a:pt x="631" y="174"/>
                    <a:pt x="631" y="181"/>
                    <a:pt x="633" y="186"/>
                  </a:cubicBezTo>
                  <a:cubicBezTo>
                    <a:pt x="634" y="181"/>
                    <a:pt x="634" y="175"/>
                    <a:pt x="634" y="169"/>
                  </a:cubicBezTo>
                  <a:lnTo>
                    <a:pt x="635" y="169"/>
                  </a:lnTo>
                  <a:cubicBezTo>
                    <a:pt x="635" y="169"/>
                    <a:pt x="636" y="169"/>
                    <a:pt x="636" y="160"/>
                  </a:cubicBezTo>
                  <a:cubicBezTo>
                    <a:pt x="637" y="153"/>
                    <a:pt x="637" y="153"/>
                    <a:pt x="638" y="153"/>
                  </a:cubicBezTo>
                  <a:cubicBezTo>
                    <a:pt x="638" y="155"/>
                    <a:pt x="638" y="156"/>
                    <a:pt x="638" y="156"/>
                  </a:cubicBezTo>
                  <a:cubicBezTo>
                    <a:pt x="639" y="156"/>
                    <a:pt x="639" y="150"/>
                    <a:pt x="638" y="144"/>
                  </a:cubicBezTo>
                  <a:cubicBezTo>
                    <a:pt x="638" y="138"/>
                    <a:pt x="639" y="132"/>
                    <a:pt x="640" y="127"/>
                  </a:cubicBezTo>
                  <a:cubicBezTo>
                    <a:pt x="640" y="127"/>
                    <a:pt x="640" y="119"/>
                    <a:pt x="640" y="110"/>
                  </a:cubicBezTo>
                  <a:cubicBezTo>
                    <a:pt x="642" y="99"/>
                    <a:pt x="642" y="88"/>
                    <a:pt x="640" y="75"/>
                  </a:cubicBezTo>
                  <a:cubicBezTo>
                    <a:pt x="639" y="71"/>
                    <a:pt x="638" y="66"/>
                    <a:pt x="637" y="66"/>
                  </a:cubicBezTo>
                  <a:cubicBezTo>
                    <a:pt x="636" y="66"/>
                    <a:pt x="636" y="68"/>
                    <a:pt x="636" y="75"/>
                  </a:cubicBezTo>
                  <a:cubicBezTo>
                    <a:pt x="636" y="75"/>
                    <a:pt x="635" y="83"/>
                    <a:pt x="634" y="83"/>
                  </a:cubicBezTo>
                  <a:cubicBezTo>
                    <a:pt x="633" y="81"/>
                    <a:pt x="633" y="77"/>
                    <a:pt x="633" y="75"/>
                  </a:cubicBezTo>
                  <a:cubicBezTo>
                    <a:pt x="633" y="66"/>
                    <a:pt x="630" y="66"/>
                    <a:pt x="626" y="65"/>
                  </a:cubicBezTo>
                  <a:cubicBezTo>
                    <a:pt x="621" y="65"/>
                    <a:pt x="619" y="64"/>
                    <a:pt x="619" y="56"/>
                  </a:cubicBezTo>
                  <a:cubicBezTo>
                    <a:pt x="619" y="47"/>
                    <a:pt x="618" y="47"/>
                    <a:pt x="618" y="47"/>
                  </a:cubicBezTo>
                  <a:cubicBezTo>
                    <a:pt x="618" y="53"/>
                    <a:pt x="616" y="55"/>
                    <a:pt x="613" y="55"/>
                  </a:cubicBezTo>
                  <a:cubicBezTo>
                    <a:pt x="611" y="55"/>
                    <a:pt x="610" y="54"/>
                    <a:pt x="608" y="54"/>
                  </a:cubicBezTo>
                  <a:cubicBezTo>
                    <a:pt x="607" y="54"/>
                    <a:pt x="606" y="54"/>
                    <a:pt x="605" y="54"/>
                  </a:cubicBezTo>
                  <a:cubicBezTo>
                    <a:pt x="601" y="54"/>
                    <a:pt x="598" y="55"/>
                    <a:pt x="597" y="62"/>
                  </a:cubicBezTo>
                  <a:lnTo>
                    <a:pt x="596" y="62"/>
                  </a:lnTo>
                  <a:cubicBezTo>
                    <a:pt x="596" y="53"/>
                    <a:pt x="594" y="53"/>
                    <a:pt x="593" y="53"/>
                  </a:cubicBezTo>
                  <a:cubicBezTo>
                    <a:pt x="591" y="61"/>
                    <a:pt x="590" y="61"/>
                    <a:pt x="590" y="61"/>
                  </a:cubicBezTo>
                  <a:cubicBezTo>
                    <a:pt x="590" y="52"/>
                    <a:pt x="589" y="52"/>
                    <a:pt x="588" y="52"/>
                  </a:cubicBezTo>
                  <a:cubicBezTo>
                    <a:pt x="585" y="52"/>
                    <a:pt x="585" y="52"/>
                    <a:pt x="584" y="59"/>
                  </a:cubicBezTo>
                  <a:cubicBezTo>
                    <a:pt x="584" y="59"/>
                    <a:pt x="579" y="59"/>
                    <a:pt x="576" y="51"/>
                  </a:cubicBezTo>
                  <a:cubicBezTo>
                    <a:pt x="576" y="48"/>
                    <a:pt x="576" y="47"/>
                    <a:pt x="576" y="47"/>
                  </a:cubicBezTo>
                  <a:cubicBezTo>
                    <a:pt x="576" y="47"/>
                    <a:pt x="575" y="53"/>
                    <a:pt x="574" y="58"/>
                  </a:cubicBezTo>
                  <a:cubicBezTo>
                    <a:pt x="574" y="64"/>
                    <a:pt x="574" y="70"/>
                    <a:pt x="572" y="75"/>
                  </a:cubicBezTo>
                  <a:cubicBezTo>
                    <a:pt x="572" y="75"/>
                    <a:pt x="572" y="67"/>
                    <a:pt x="573" y="58"/>
                  </a:cubicBezTo>
                  <a:cubicBezTo>
                    <a:pt x="574" y="51"/>
                    <a:pt x="574" y="51"/>
                    <a:pt x="572" y="49"/>
                  </a:cubicBezTo>
                  <a:lnTo>
                    <a:pt x="571" y="49"/>
                  </a:lnTo>
                  <a:cubicBezTo>
                    <a:pt x="571" y="57"/>
                    <a:pt x="568" y="57"/>
                    <a:pt x="565" y="57"/>
                  </a:cubicBezTo>
                  <a:cubicBezTo>
                    <a:pt x="564" y="57"/>
                    <a:pt x="563" y="57"/>
                    <a:pt x="562" y="57"/>
                  </a:cubicBezTo>
                  <a:cubicBezTo>
                    <a:pt x="560" y="57"/>
                    <a:pt x="559" y="57"/>
                    <a:pt x="557" y="57"/>
                  </a:cubicBezTo>
                  <a:cubicBezTo>
                    <a:pt x="554" y="57"/>
                    <a:pt x="553" y="58"/>
                    <a:pt x="552" y="64"/>
                  </a:cubicBezTo>
                  <a:cubicBezTo>
                    <a:pt x="552" y="68"/>
                    <a:pt x="551" y="71"/>
                    <a:pt x="551" y="71"/>
                  </a:cubicBezTo>
                  <a:cubicBezTo>
                    <a:pt x="551" y="71"/>
                    <a:pt x="550" y="68"/>
                    <a:pt x="550" y="64"/>
                  </a:cubicBezTo>
                  <a:cubicBezTo>
                    <a:pt x="547" y="47"/>
                    <a:pt x="547" y="41"/>
                    <a:pt x="546" y="41"/>
                  </a:cubicBezTo>
                  <a:cubicBezTo>
                    <a:pt x="546" y="41"/>
                    <a:pt x="545" y="43"/>
                    <a:pt x="545" y="46"/>
                  </a:cubicBezTo>
                  <a:cubicBezTo>
                    <a:pt x="545" y="52"/>
                    <a:pt x="545" y="57"/>
                    <a:pt x="545" y="64"/>
                  </a:cubicBezTo>
                  <a:cubicBezTo>
                    <a:pt x="544" y="72"/>
                    <a:pt x="544" y="76"/>
                    <a:pt x="544" y="76"/>
                  </a:cubicBezTo>
                  <a:cubicBezTo>
                    <a:pt x="543" y="76"/>
                    <a:pt x="543" y="72"/>
                    <a:pt x="543" y="63"/>
                  </a:cubicBezTo>
                  <a:cubicBezTo>
                    <a:pt x="543" y="56"/>
                    <a:pt x="542" y="53"/>
                    <a:pt x="540" y="53"/>
                  </a:cubicBezTo>
                  <a:cubicBezTo>
                    <a:pt x="536" y="53"/>
                    <a:pt x="532" y="60"/>
                    <a:pt x="530" y="71"/>
                  </a:cubicBezTo>
                  <a:lnTo>
                    <a:pt x="532" y="62"/>
                  </a:lnTo>
                  <a:cubicBezTo>
                    <a:pt x="532" y="53"/>
                    <a:pt x="530" y="53"/>
                    <a:pt x="528" y="53"/>
                  </a:cubicBezTo>
                  <a:lnTo>
                    <a:pt x="526" y="53"/>
                  </a:lnTo>
                  <a:cubicBezTo>
                    <a:pt x="526" y="60"/>
                    <a:pt x="524" y="62"/>
                    <a:pt x="524" y="62"/>
                  </a:cubicBezTo>
                  <a:cubicBezTo>
                    <a:pt x="522" y="62"/>
                    <a:pt x="521" y="57"/>
                    <a:pt x="521" y="52"/>
                  </a:cubicBezTo>
                  <a:cubicBezTo>
                    <a:pt x="520" y="44"/>
                    <a:pt x="520" y="44"/>
                    <a:pt x="519" y="43"/>
                  </a:cubicBezTo>
                  <a:cubicBezTo>
                    <a:pt x="518" y="50"/>
                    <a:pt x="516" y="52"/>
                    <a:pt x="515" y="52"/>
                  </a:cubicBezTo>
                  <a:cubicBezTo>
                    <a:pt x="514" y="52"/>
                    <a:pt x="513" y="47"/>
                    <a:pt x="514" y="43"/>
                  </a:cubicBezTo>
                  <a:lnTo>
                    <a:pt x="511" y="43"/>
                  </a:lnTo>
                  <a:cubicBezTo>
                    <a:pt x="510" y="51"/>
                    <a:pt x="509" y="51"/>
                    <a:pt x="508" y="51"/>
                  </a:cubicBezTo>
                  <a:cubicBezTo>
                    <a:pt x="508" y="51"/>
                    <a:pt x="507" y="50"/>
                    <a:pt x="507" y="50"/>
                  </a:cubicBezTo>
                  <a:cubicBezTo>
                    <a:pt x="506" y="50"/>
                    <a:pt x="506" y="51"/>
                    <a:pt x="506" y="58"/>
                  </a:cubicBezTo>
                  <a:cubicBezTo>
                    <a:pt x="506" y="64"/>
                    <a:pt x="506" y="70"/>
                    <a:pt x="505" y="75"/>
                  </a:cubicBezTo>
                  <a:lnTo>
                    <a:pt x="505" y="67"/>
                  </a:lnTo>
                  <a:cubicBezTo>
                    <a:pt x="505" y="58"/>
                    <a:pt x="502" y="58"/>
                    <a:pt x="500" y="57"/>
                  </a:cubicBezTo>
                  <a:cubicBezTo>
                    <a:pt x="496" y="57"/>
                    <a:pt x="495" y="57"/>
                    <a:pt x="495" y="48"/>
                  </a:cubicBezTo>
                  <a:lnTo>
                    <a:pt x="493" y="57"/>
                  </a:lnTo>
                  <a:cubicBezTo>
                    <a:pt x="493" y="61"/>
                    <a:pt x="492" y="63"/>
                    <a:pt x="492" y="63"/>
                  </a:cubicBezTo>
                  <a:cubicBezTo>
                    <a:pt x="491" y="63"/>
                    <a:pt x="491" y="61"/>
                    <a:pt x="491" y="56"/>
                  </a:cubicBezTo>
                  <a:cubicBezTo>
                    <a:pt x="491" y="52"/>
                    <a:pt x="490" y="50"/>
                    <a:pt x="489" y="50"/>
                  </a:cubicBezTo>
                  <a:cubicBezTo>
                    <a:pt x="488" y="50"/>
                    <a:pt x="487" y="52"/>
                    <a:pt x="487" y="56"/>
                  </a:cubicBezTo>
                  <a:lnTo>
                    <a:pt x="484" y="56"/>
                  </a:lnTo>
                  <a:cubicBezTo>
                    <a:pt x="484" y="47"/>
                    <a:pt x="484" y="43"/>
                    <a:pt x="483" y="43"/>
                  </a:cubicBezTo>
                  <a:cubicBezTo>
                    <a:pt x="482" y="43"/>
                    <a:pt x="482" y="47"/>
                    <a:pt x="481" y="55"/>
                  </a:cubicBezTo>
                  <a:cubicBezTo>
                    <a:pt x="481" y="47"/>
                    <a:pt x="481" y="47"/>
                    <a:pt x="480" y="47"/>
                  </a:cubicBezTo>
                  <a:cubicBezTo>
                    <a:pt x="479" y="51"/>
                    <a:pt x="478" y="53"/>
                    <a:pt x="477" y="53"/>
                  </a:cubicBezTo>
                  <a:cubicBezTo>
                    <a:pt x="476" y="53"/>
                    <a:pt x="475" y="51"/>
                    <a:pt x="475" y="46"/>
                  </a:cubicBezTo>
                  <a:lnTo>
                    <a:pt x="474" y="46"/>
                  </a:lnTo>
                  <a:cubicBezTo>
                    <a:pt x="473" y="54"/>
                    <a:pt x="473" y="54"/>
                    <a:pt x="472" y="54"/>
                  </a:cubicBezTo>
                  <a:cubicBezTo>
                    <a:pt x="471" y="54"/>
                    <a:pt x="471" y="54"/>
                    <a:pt x="470" y="63"/>
                  </a:cubicBezTo>
                  <a:cubicBezTo>
                    <a:pt x="469" y="71"/>
                    <a:pt x="468" y="71"/>
                    <a:pt x="468" y="71"/>
                  </a:cubicBezTo>
                  <a:cubicBezTo>
                    <a:pt x="468" y="65"/>
                    <a:pt x="468" y="59"/>
                    <a:pt x="469" y="54"/>
                  </a:cubicBezTo>
                  <a:cubicBezTo>
                    <a:pt x="470" y="51"/>
                    <a:pt x="470" y="48"/>
                    <a:pt x="469" y="48"/>
                  </a:cubicBezTo>
                  <a:lnTo>
                    <a:pt x="469" y="48"/>
                  </a:lnTo>
                  <a:cubicBezTo>
                    <a:pt x="469" y="48"/>
                    <a:pt x="467" y="52"/>
                    <a:pt x="465" y="62"/>
                  </a:cubicBezTo>
                  <a:cubicBezTo>
                    <a:pt x="466" y="56"/>
                    <a:pt x="467" y="50"/>
                    <a:pt x="467" y="50"/>
                  </a:cubicBezTo>
                  <a:lnTo>
                    <a:pt x="467" y="50"/>
                  </a:lnTo>
                  <a:cubicBezTo>
                    <a:pt x="466" y="50"/>
                    <a:pt x="466" y="51"/>
                    <a:pt x="465" y="53"/>
                  </a:cubicBezTo>
                  <a:cubicBezTo>
                    <a:pt x="465" y="53"/>
                    <a:pt x="464" y="53"/>
                    <a:pt x="463" y="62"/>
                  </a:cubicBezTo>
                  <a:lnTo>
                    <a:pt x="461" y="62"/>
                  </a:lnTo>
                  <a:cubicBezTo>
                    <a:pt x="460" y="53"/>
                    <a:pt x="460" y="53"/>
                    <a:pt x="459" y="53"/>
                  </a:cubicBezTo>
                  <a:cubicBezTo>
                    <a:pt x="458" y="57"/>
                    <a:pt x="458" y="59"/>
                    <a:pt x="458" y="59"/>
                  </a:cubicBezTo>
                  <a:cubicBezTo>
                    <a:pt x="458" y="59"/>
                    <a:pt x="458" y="57"/>
                    <a:pt x="458" y="53"/>
                  </a:cubicBezTo>
                  <a:cubicBezTo>
                    <a:pt x="458" y="49"/>
                    <a:pt x="457" y="47"/>
                    <a:pt x="457" y="47"/>
                  </a:cubicBezTo>
                  <a:cubicBezTo>
                    <a:pt x="457" y="47"/>
                    <a:pt x="456" y="51"/>
                    <a:pt x="456" y="61"/>
                  </a:cubicBezTo>
                  <a:cubicBezTo>
                    <a:pt x="456" y="65"/>
                    <a:pt x="455" y="67"/>
                    <a:pt x="455" y="67"/>
                  </a:cubicBezTo>
                  <a:cubicBezTo>
                    <a:pt x="454" y="67"/>
                    <a:pt x="454" y="65"/>
                    <a:pt x="454" y="61"/>
                  </a:cubicBezTo>
                  <a:cubicBezTo>
                    <a:pt x="454" y="51"/>
                    <a:pt x="454" y="47"/>
                    <a:pt x="454" y="47"/>
                  </a:cubicBezTo>
                  <a:cubicBezTo>
                    <a:pt x="454" y="47"/>
                    <a:pt x="454" y="48"/>
                    <a:pt x="453" y="52"/>
                  </a:cubicBezTo>
                  <a:cubicBezTo>
                    <a:pt x="452" y="61"/>
                    <a:pt x="452" y="61"/>
                    <a:pt x="452" y="61"/>
                  </a:cubicBezTo>
                  <a:cubicBezTo>
                    <a:pt x="452" y="52"/>
                    <a:pt x="445" y="51"/>
                    <a:pt x="438" y="49"/>
                  </a:cubicBezTo>
                  <a:cubicBezTo>
                    <a:pt x="436" y="55"/>
                    <a:pt x="436" y="61"/>
                    <a:pt x="436" y="66"/>
                  </a:cubicBezTo>
                  <a:cubicBezTo>
                    <a:pt x="436" y="74"/>
                    <a:pt x="436" y="77"/>
                    <a:pt x="436" y="77"/>
                  </a:cubicBezTo>
                  <a:cubicBezTo>
                    <a:pt x="436" y="77"/>
                    <a:pt x="436" y="71"/>
                    <a:pt x="435" y="66"/>
                  </a:cubicBezTo>
                  <a:cubicBezTo>
                    <a:pt x="436" y="53"/>
                    <a:pt x="435" y="47"/>
                    <a:pt x="435" y="47"/>
                  </a:cubicBezTo>
                  <a:cubicBezTo>
                    <a:pt x="435" y="47"/>
                    <a:pt x="434" y="53"/>
                    <a:pt x="434" y="66"/>
                  </a:cubicBezTo>
                  <a:cubicBezTo>
                    <a:pt x="434" y="75"/>
                    <a:pt x="434" y="79"/>
                    <a:pt x="434" y="79"/>
                  </a:cubicBezTo>
                  <a:cubicBezTo>
                    <a:pt x="434" y="79"/>
                    <a:pt x="433" y="75"/>
                    <a:pt x="433" y="66"/>
                  </a:cubicBezTo>
                  <a:cubicBezTo>
                    <a:pt x="433" y="62"/>
                    <a:pt x="433" y="59"/>
                    <a:pt x="433" y="59"/>
                  </a:cubicBezTo>
                  <a:cubicBezTo>
                    <a:pt x="433" y="59"/>
                    <a:pt x="432" y="62"/>
                    <a:pt x="432" y="66"/>
                  </a:cubicBezTo>
                  <a:cubicBezTo>
                    <a:pt x="432" y="70"/>
                    <a:pt x="431" y="72"/>
                    <a:pt x="431" y="72"/>
                  </a:cubicBezTo>
                  <a:cubicBezTo>
                    <a:pt x="431" y="72"/>
                    <a:pt x="431" y="70"/>
                    <a:pt x="431" y="66"/>
                  </a:cubicBezTo>
                  <a:cubicBezTo>
                    <a:pt x="431" y="60"/>
                    <a:pt x="431" y="54"/>
                    <a:pt x="430" y="54"/>
                  </a:cubicBezTo>
                  <a:cubicBezTo>
                    <a:pt x="430" y="54"/>
                    <a:pt x="430" y="55"/>
                    <a:pt x="429" y="57"/>
                  </a:cubicBezTo>
                  <a:cubicBezTo>
                    <a:pt x="429" y="57"/>
                    <a:pt x="429" y="57"/>
                    <a:pt x="428" y="48"/>
                  </a:cubicBezTo>
                  <a:cubicBezTo>
                    <a:pt x="428" y="46"/>
                    <a:pt x="428" y="45"/>
                    <a:pt x="428" y="45"/>
                  </a:cubicBezTo>
                  <a:cubicBezTo>
                    <a:pt x="428" y="45"/>
                    <a:pt x="427" y="51"/>
                    <a:pt x="426" y="57"/>
                  </a:cubicBezTo>
                  <a:cubicBezTo>
                    <a:pt x="425" y="65"/>
                    <a:pt x="424" y="69"/>
                    <a:pt x="423" y="69"/>
                  </a:cubicBezTo>
                  <a:cubicBezTo>
                    <a:pt x="423" y="69"/>
                    <a:pt x="423" y="65"/>
                    <a:pt x="424" y="56"/>
                  </a:cubicBezTo>
                  <a:cubicBezTo>
                    <a:pt x="424" y="50"/>
                    <a:pt x="424" y="47"/>
                    <a:pt x="423" y="47"/>
                  </a:cubicBezTo>
                  <a:cubicBezTo>
                    <a:pt x="422" y="47"/>
                    <a:pt x="420" y="54"/>
                    <a:pt x="419" y="65"/>
                  </a:cubicBezTo>
                  <a:cubicBezTo>
                    <a:pt x="419" y="75"/>
                    <a:pt x="418" y="79"/>
                    <a:pt x="418" y="79"/>
                  </a:cubicBezTo>
                  <a:cubicBezTo>
                    <a:pt x="418" y="79"/>
                    <a:pt x="418" y="77"/>
                    <a:pt x="418" y="73"/>
                  </a:cubicBezTo>
                  <a:cubicBezTo>
                    <a:pt x="419" y="64"/>
                    <a:pt x="418" y="64"/>
                    <a:pt x="418" y="64"/>
                  </a:cubicBezTo>
                  <a:cubicBezTo>
                    <a:pt x="417" y="64"/>
                    <a:pt x="416" y="64"/>
                    <a:pt x="417" y="56"/>
                  </a:cubicBezTo>
                  <a:lnTo>
                    <a:pt x="417" y="56"/>
                  </a:lnTo>
                  <a:cubicBezTo>
                    <a:pt x="417" y="56"/>
                    <a:pt x="416" y="56"/>
                    <a:pt x="415" y="64"/>
                  </a:cubicBezTo>
                  <a:cubicBezTo>
                    <a:pt x="414" y="70"/>
                    <a:pt x="413" y="73"/>
                    <a:pt x="413" y="73"/>
                  </a:cubicBezTo>
                  <a:cubicBezTo>
                    <a:pt x="411" y="73"/>
                    <a:pt x="410" y="66"/>
                    <a:pt x="410" y="55"/>
                  </a:cubicBezTo>
                  <a:lnTo>
                    <a:pt x="408" y="63"/>
                  </a:lnTo>
                  <a:cubicBezTo>
                    <a:pt x="407" y="73"/>
                    <a:pt x="407" y="81"/>
                    <a:pt x="406" y="81"/>
                  </a:cubicBezTo>
                  <a:cubicBezTo>
                    <a:pt x="406" y="81"/>
                    <a:pt x="406" y="78"/>
                    <a:pt x="406" y="72"/>
                  </a:cubicBezTo>
                  <a:cubicBezTo>
                    <a:pt x="406" y="70"/>
                    <a:pt x="406" y="68"/>
                    <a:pt x="406" y="67"/>
                  </a:cubicBezTo>
                  <a:lnTo>
                    <a:pt x="406" y="67"/>
                  </a:lnTo>
                  <a:cubicBezTo>
                    <a:pt x="406" y="70"/>
                    <a:pt x="405" y="72"/>
                    <a:pt x="405" y="72"/>
                  </a:cubicBezTo>
                  <a:cubicBezTo>
                    <a:pt x="404" y="72"/>
                    <a:pt x="403" y="64"/>
                    <a:pt x="404" y="54"/>
                  </a:cubicBezTo>
                  <a:cubicBezTo>
                    <a:pt x="404" y="45"/>
                    <a:pt x="404" y="45"/>
                    <a:pt x="403" y="45"/>
                  </a:cubicBezTo>
                  <a:lnTo>
                    <a:pt x="403" y="54"/>
                  </a:lnTo>
                  <a:cubicBezTo>
                    <a:pt x="403" y="59"/>
                    <a:pt x="403" y="65"/>
                    <a:pt x="401" y="71"/>
                  </a:cubicBezTo>
                  <a:cubicBezTo>
                    <a:pt x="400" y="71"/>
                    <a:pt x="399" y="71"/>
                    <a:pt x="400" y="62"/>
                  </a:cubicBezTo>
                  <a:cubicBezTo>
                    <a:pt x="400" y="56"/>
                    <a:pt x="399" y="50"/>
                    <a:pt x="399" y="50"/>
                  </a:cubicBezTo>
                  <a:cubicBezTo>
                    <a:pt x="399" y="50"/>
                    <a:pt x="399" y="51"/>
                    <a:pt x="399" y="54"/>
                  </a:cubicBezTo>
                  <a:cubicBezTo>
                    <a:pt x="399" y="54"/>
                    <a:pt x="398" y="53"/>
                    <a:pt x="398" y="45"/>
                  </a:cubicBezTo>
                  <a:lnTo>
                    <a:pt x="395" y="44"/>
                  </a:lnTo>
                  <a:cubicBezTo>
                    <a:pt x="394" y="48"/>
                    <a:pt x="394" y="51"/>
                    <a:pt x="393" y="51"/>
                  </a:cubicBezTo>
                  <a:cubicBezTo>
                    <a:pt x="393" y="51"/>
                    <a:pt x="392" y="48"/>
                    <a:pt x="392" y="44"/>
                  </a:cubicBezTo>
                  <a:cubicBezTo>
                    <a:pt x="392" y="44"/>
                    <a:pt x="391" y="44"/>
                    <a:pt x="390" y="53"/>
                  </a:cubicBezTo>
                  <a:cubicBezTo>
                    <a:pt x="388" y="52"/>
                    <a:pt x="388" y="52"/>
                    <a:pt x="388" y="44"/>
                  </a:cubicBezTo>
                  <a:cubicBezTo>
                    <a:pt x="388" y="39"/>
                    <a:pt x="388" y="37"/>
                    <a:pt x="388" y="37"/>
                  </a:cubicBezTo>
                  <a:cubicBezTo>
                    <a:pt x="388" y="37"/>
                    <a:pt x="387" y="39"/>
                    <a:pt x="387" y="44"/>
                  </a:cubicBezTo>
                  <a:cubicBezTo>
                    <a:pt x="387" y="52"/>
                    <a:pt x="386" y="52"/>
                    <a:pt x="386" y="52"/>
                  </a:cubicBezTo>
                  <a:lnTo>
                    <a:pt x="384" y="52"/>
                  </a:lnTo>
                  <a:cubicBezTo>
                    <a:pt x="384" y="59"/>
                    <a:pt x="384" y="59"/>
                    <a:pt x="382" y="59"/>
                  </a:cubicBezTo>
                  <a:cubicBezTo>
                    <a:pt x="382" y="59"/>
                    <a:pt x="380" y="51"/>
                    <a:pt x="379" y="51"/>
                  </a:cubicBezTo>
                  <a:cubicBezTo>
                    <a:pt x="377" y="51"/>
                    <a:pt x="377" y="51"/>
                    <a:pt x="378" y="59"/>
                  </a:cubicBezTo>
                  <a:cubicBezTo>
                    <a:pt x="378" y="59"/>
                    <a:pt x="378" y="63"/>
                    <a:pt x="378" y="63"/>
                  </a:cubicBezTo>
                  <a:cubicBezTo>
                    <a:pt x="377" y="63"/>
                    <a:pt x="377" y="62"/>
                    <a:pt x="377" y="59"/>
                  </a:cubicBezTo>
                  <a:cubicBezTo>
                    <a:pt x="376" y="59"/>
                    <a:pt x="375" y="51"/>
                    <a:pt x="372" y="49"/>
                  </a:cubicBezTo>
                  <a:cubicBezTo>
                    <a:pt x="369" y="49"/>
                    <a:pt x="369" y="49"/>
                    <a:pt x="369" y="58"/>
                  </a:cubicBezTo>
                  <a:cubicBezTo>
                    <a:pt x="369" y="67"/>
                    <a:pt x="369" y="71"/>
                    <a:pt x="368" y="71"/>
                  </a:cubicBezTo>
                  <a:cubicBezTo>
                    <a:pt x="368" y="71"/>
                    <a:pt x="368" y="67"/>
                    <a:pt x="368" y="58"/>
                  </a:cubicBezTo>
                  <a:cubicBezTo>
                    <a:pt x="367" y="48"/>
                    <a:pt x="367" y="43"/>
                    <a:pt x="367" y="43"/>
                  </a:cubicBezTo>
                  <a:cubicBezTo>
                    <a:pt x="366" y="43"/>
                    <a:pt x="366" y="46"/>
                    <a:pt x="366" y="49"/>
                  </a:cubicBezTo>
                  <a:cubicBezTo>
                    <a:pt x="364" y="57"/>
                    <a:pt x="364" y="57"/>
                    <a:pt x="364" y="57"/>
                  </a:cubicBezTo>
                  <a:cubicBezTo>
                    <a:pt x="364" y="53"/>
                    <a:pt x="364" y="51"/>
                    <a:pt x="364" y="51"/>
                  </a:cubicBezTo>
                  <a:cubicBezTo>
                    <a:pt x="363" y="51"/>
                    <a:pt x="363" y="53"/>
                    <a:pt x="362" y="57"/>
                  </a:cubicBezTo>
                  <a:cubicBezTo>
                    <a:pt x="361" y="57"/>
                    <a:pt x="361" y="57"/>
                    <a:pt x="361" y="48"/>
                  </a:cubicBezTo>
                  <a:lnTo>
                    <a:pt x="360" y="48"/>
                  </a:lnTo>
                  <a:cubicBezTo>
                    <a:pt x="359" y="55"/>
                    <a:pt x="358" y="58"/>
                    <a:pt x="357" y="58"/>
                  </a:cubicBezTo>
                  <a:cubicBezTo>
                    <a:pt x="355" y="58"/>
                    <a:pt x="353" y="52"/>
                    <a:pt x="353" y="47"/>
                  </a:cubicBezTo>
                  <a:cubicBezTo>
                    <a:pt x="353" y="47"/>
                    <a:pt x="352" y="47"/>
                    <a:pt x="351" y="56"/>
                  </a:cubicBezTo>
                  <a:cubicBezTo>
                    <a:pt x="350" y="65"/>
                    <a:pt x="350" y="69"/>
                    <a:pt x="350" y="69"/>
                  </a:cubicBezTo>
                  <a:lnTo>
                    <a:pt x="350" y="69"/>
                  </a:lnTo>
                  <a:cubicBezTo>
                    <a:pt x="349" y="69"/>
                    <a:pt x="349" y="65"/>
                    <a:pt x="350" y="56"/>
                  </a:cubicBezTo>
                  <a:cubicBezTo>
                    <a:pt x="350" y="47"/>
                    <a:pt x="351" y="43"/>
                    <a:pt x="351" y="43"/>
                  </a:cubicBezTo>
                  <a:lnTo>
                    <a:pt x="351" y="43"/>
                  </a:lnTo>
                  <a:cubicBezTo>
                    <a:pt x="350" y="43"/>
                    <a:pt x="350" y="47"/>
                    <a:pt x="349" y="56"/>
                  </a:cubicBezTo>
                  <a:cubicBezTo>
                    <a:pt x="348" y="59"/>
                    <a:pt x="347" y="61"/>
                    <a:pt x="347" y="61"/>
                  </a:cubicBezTo>
                  <a:cubicBezTo>
                    <a:pt x="346" y="61"/>
                    <a:pt x="345" y="57"/>
                    <a:pt x="345" y="46"/>
                  </a:cubicBezTo>
                  <a:cubicBezTo>
                    <a:pt x="346" y="38"/>
                    <a:pt x="346" y="29"/>
                    <a:pt x="346" y="29"/>
                  </a:cubicBezTo>
                  <a:lnTo>
                    <a:pt x="346" y="29"/>
                  </a:lnTo>
                  <a:cubicBezTo>
                    <a:pt x="345" y="38"/>
                    <a:pt x="344" y="38"/>
                    <a:pt x="344" y="38"/>
                  </a:cubicBezTo>
                  <a:cubicBezTo>
                    <a:pt x="344" y="46"/>
                    <a:pt x="343" y="46"/>
                    <a:pt x="341" y="46"/>
                  </a:cubicBezTo>
                  <a:cubicBezTo>
                    <a:pt x="340" y="46"/>
                    <a:pt x="336" y="54"/>
                    <a:pt x="335" y="54"/>
                  </a:cubicBezTo>
                  <a:cubicBezTo>
                    <a:pt x="333" y="54"/>
                    <a:pt x="331" y="53"/>
                    <a:pt x="331" y="45"/>
                  </a:cubicBezTo>
                  <a:cubicBezTo>
                    <a:pt x="330" y="45"/>
                    <a:pt x="330" y="45"/>
                    <a:pt x="327" y="53"/>
                  </a:cubicBezTo>
                  <a:cubicBezTo>
                    <a:pt x="327" y="57"/>
                    <a:pt x="326" y="59"/>
                    <a:pt x="326" y="59"/>
                  </a:cubicBezTo>
                  <a:cubicBezTo>
                    <a:pt x="325" y="59"/>
                    <a:pt x="325" y="57"/>
                    <a:pt x="325" y="53"/>
                  </a:cubicBezTo>
                  <a:lnTo>
                    <a:pt x="324" y="53"/>
                  </a:lnTo>
                  <a:cubicBezTo>
                    <a:pt x="323" y="61"/>
                    <a:pt x="322" y="61"/>
                    <a:pt x="322" y="61"/>
                  </a:cubicBezTo>
                  <a:cubicBezTo>
                    <a:pt x="322" y="54"/>
                    <a:pt x="322" y="48"/>
                    <a:pt x="321" y="48"/>
                  </a:cubicBezTo>
                  <a:cubicBezTo>
                    <a:pt x="321" y="48"/>
                    <a:pt x="321" y="49"/>
                    <a:pt x="321" y="52"/>
                  </a:cubicBezTo>
                  <a:cubicBezTo>
                    <a:pt x="321" y="61"/>
                    <a:pt x="320" y="61"/>
                    <a:pt x="318" y="61"/>
                  </a:cubicBezTo>
                  <a:cubicBezTo>
                    <a:pt x="318" y="55"/>
                    <a:pt x="309" y="52"/>
                    <a:pt x="302" y="52"/>
                  </a:cubicBezTo>
                  <a:cubicBezTo>
                    <a:pt x="296" y="52"/>
                    <a:pt x="292" y="54"/>
                    <a:pt x="292" y="57"/>
                  </a:cubicBezTo>
                  <a:lnTo>
                    <a:pt x="289" y="56"/>
                  </a:lnTo>
                  <a:lnTo>
                    <a:pt x="287" y="56"/>
                  </a:lnTo>
                  <a:cubicBezTo>
                    <a:pt x="288" y="49"/>
                    <a:pt x="287" y="46"/>
                    <a:pt x="286" y="46"/>
                  </a:cubicBezTo>
                  <a:cubicBezTo>
                    <a:pt x="285" y="46"/>
                    <a:pt x="283" y="51"/>
                    <a:pt x="281" y="55"/>
                  </a:cubicBezTo>
                  <a:cubicBezTo>
                    <a:pt x="280" y="64"/>
                    <a:pt x="279" y="64"/>
                    <a:pt x="279" y="64"/>
                  </a:cubicBezTo>
                  <a:cubicBezTo>
                    <a:pt x="279" y="54"/>
                    <a:pt x="278" y="49"/>
                    <a:pt x="277" y="49"/>
                  </a:cubicBezTo>
                  <a:cubicBezTo>
                    <a:pt x="276" y="49"/>
                    <a:pt x="276" y="51"/>
                    <a:pt x="275" y="55"/>
                  </a:cubicBezTo>
                  <a:cubicBezTo>
                    <a:pt x="274" y="63"/>
                    <a:pt x="274" y="68"/>
                    <a:pt x="273" y="68"/>
                  </a:cubicBezTo>
                  <a:cubicBezTo>
                    <a:pt x="273" y="68"/>
                    <a:pt x="273" y="63"/>
                    <a:pt x="274" y="55"/>
                  </a:cubicBezTo>
                  <a:cubicBezTo>
                    <a:pt x="274" y="47"/>
                    <a:pt x="274" y="42"/>
                    <a:pt x="273" y="42"/>
                  </a:cubicBezTo>
                  <a:cubicBezTo>
                    <a:pt x="273" y="42"/>
                    <a:pt x="271" y="49"/>
                    <a:pt x="270" y="63"/>
                  </a:cubicBezTo>
                  <a:cubicBezTo>
                    <a:pt x="270" y="67"/>
                    <a:pt x="269" y="69"/>
                    <a:pt x="269" y="69"/>
                  </a:cubicBezTo>
                  <a:cubicBezTo>
                    <a:pt x="269" y="69"/>
                    <a:pt x="269" y="67"/>
                    <a:pt x="269" y="63"/>
                  </a:cubicBezTo>
                  <a:cubicBezTo>
                    <a:pt x="269" y="52"/>
                    <a:pt x="269" y="48"/>
                    <a:pt x="268" y="48"/>
                  </a:cubicBezTo>
                  <a:cubicBezTo>
                    <a:pt x="268" y="48"/>
                    <a:pt x="268" y="50"/>
                    <a:pt x="268" y="54"/>
                  </a:cubicBezTo>
                  <a:cubicBezTo>
                    <a:pt x="267" y="62"/>
                    <a:pt x="266" y="66"/>
                    <a:pt x="266" y="66"/>
                  </a:cubicBezTo>
                  <a:cubicBezTo>
                    <a:pt x="266" y="66"/>
                    <a:pt x="266" y="62"/>
                    <a:pt x="266" y="54"/>
                  </a:cubicBezTo>
                  <a:cubicBezTo>
                    <a:pt x="265" y="45"/>
                    <a:pt x="265" y="40"/>
                    <a:pt x="265" y="40"/>
                  </a:cubicBezTo>
                  <a:cubicBezTo>
                    <a:pt x="264" y="40"/>
                    <a:pt x="264" y="44"/>
                    <a:pt x="263" y="53"/>
                  </a:cubicBezTo>
                  <a:cubicBezTo>
                    <a:pt x="262" y="61"/>
                    <a:pt x="261" y="65"/>
                    <a:pt x="260" y="65"/>
                  </a:cubicBezTo>
                  <a:cubicBezTo>
                    <a:pt x="260" y="65"/>
                    <a:pt x="259" y="61"/>
                    <a:pt x="259" y="53"/>
                  </a:cubicBezTo>
                  <a:cubicBezTo>
                    <a:pt x="258" y="53"/>
                    <a:pt x="258" y="49"/>
                    <a:pt x="258" y="49"/>
                  </a:cubicBezTo>
                  <a:cubicBezTo>
                    <a:pt x="257" y="49"/>
                    <a:pt x="257" y="50"/>
                    <a:pt x="257" y="53"/>
                  </a:cubicBezTo>
                  <a:lnTo>
                    <a:pt x="257" y="44"/>
                  </a:lnTo>
                  <a:lnTo>
                    <a:pt x="256" y="44"/>
                  </a:lnTo>
                  <a:lnTo>
                    <a:pt x="254" y="52"/>
                  </a:lnTo>
                  <a:cubicBezTo>
                    <a:pt x="254" y="52"/>
                    <a:pt x="250" y="43"/>
                    <a:pt x="244" y="43"/>
                  </a:cubicBezTo>
                  <a:cubicBezTo>
                    <a:pt x="242" y="42"/>
                    <a:pt x="241" y="42"/>
                    <a:pt x="239" y="42"/>
                  </a:cubicBezTo>
                  <a:cubicBezTo>
                    <a:pt x="236" y="42"/>
                    <a:pt x="235" y="44"/>
                    <a:pt x="235" y="49"/>
                  </a:cubicBezTo>
                  <a:cubicBezTo>
                    <a:pt x="235" y="58"/>
                    <a:pt x="235" y="62"/>
                    <a:pt x="235" y="62"/>
                  </a:cubicBezTo>
                  <a:cubicBezTo>
                    <a:pt x="235" y="62"/>
                    <a:pt x="234" y="58"/>
                    <a:pt x="234" y="49"/>
                  </a:cubicBezTo>
                  <a:cubicBezTo>
                    <a:pt x="233" y="49"/>
                    <a:pt x="232" y="40"/>
                    <a:pt x="231" y="40"/>
                  </a:cubicBezTo>
                  <a:cubicBezTo>
                    <a:pt x="229" y="40"/>
                    <a:pt x="228" y="40"/>
                    <a:pt x="228" y="31"/>
                  </a:cubicBezTo>
                  <a:cubicBezTo>
                    <a:pt x="226" y="41"/>
                    <a:pt x="224" y="45"/>
                    <a:pt x="222" y="45"/>
                  </a:cubicBezTo>
                  <a:cubicBezTo>
                    <a:pt x="221" y="45"/>
                    <a:pt x="220" y="43"/>
                    <a:pt x="219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7" y="39"/>
                    <a:pt x="216" y="41"/>
                    <a:pt x="214" y="47"/>
                  </a:cubicBezTo>
                  <a:cubicBezTo>
                    <a:pt x="214" y="51"/>
                    <a:pt x="213" y="53"/>
                    <a:pt x="213" y="53"/>
                  </a:cubicBezTo>
                  <a:cubicBezTo>
                    <a:pt x="213" y="53"/>
                    <a:pt x="212" y="51"/>
                    <a:pt x="212" y="47"/>
                  </a:cubicBezTo>
                  <a:cubicBezTo>
                    <a:pt x="213" y="42"/>
                    <a:pt x="211" y="37"/>
                    <a:pt x="210" y="37"/>
                  </a:cubicBezTo>
                  <a:cubicBezTo>
                    <a:pt x="209" y="37"/>
                    <a:pt x="208" y="39"/>
                    <a:pt x="207" y="46"/>
                  </a:cubicBezTo>
                  <a:lnTo>
                    <a:pt x="207" y="37"/>
                  </a:lnTo>
                  <a:cubicBezTo>
                    <a:pt x="207" y="35"/>
                    <a:pt x="207" y="34"/>
                    <a:pt x="207" y="34"/>
                  </a:cubicBezTo>
                  <a:cubicBezTo>
                    <a:pt x="207" y="34"/>
                    <a:pt x="206" y="40"/>
                    <a:pt x="205" y="46"/>
                  </a:cubicBezTo>
                  <a:cubicBezTo>
                    <a:pt x="205" y="54"/>
                    <a:pt x="205" y="58"/>
                    <a:pt x="205" y="58"/>
                  </a:cubicBezTo>
                  <a:cubicBezTo>
                    <a:pt x="204" y="58"/>
                    <a:pt x="204" y="51"/>
                    <a:pt x="204" y="37"/>
                  </a:cubicBezTo>
                  <a:cubicBezTo>
                    <a:pt x="205" y="27"/>
                    <a:pt x="205" y="23"/>
                    <a:pt x="204" y="23"/>
                  </a:cubicBezTo>
                  <a:lnTo>
                    <a:pt x="204" y="23"/>
                  </a:lnTo>
                  <a:cubicBezTo>
                    <a:pt x="204" y="23"/>
                    <a:pt x="204" y="25"/>
                    <a:pt x="204" y="28"/>
                  </a:cubicBezTo>
                  <a:cubicBezTo>
                    <a:pt x="203" y="34"/>
                    <a:pt x="202" y="40"/>
                    <a:pt x="202" y="40"/>
                  </a:cubicBezTo>
                  <a:cubicBezTo>
                    <a:pt x="202" y="40"/>
                    <a:pt x="202" y="39"/>
                    <a:pt x="202" y="37"/>
                  </a:cubicBezTo>
                  <a:cubicBezTo>
                    <a:pt x="201" y="37"/>
                    <a:pt x="200" y="37"/>
                    <a:pt x="200" y="54"/>
                  </a:cubicBezTo>
                  <a:cubicBezTo>
                    <a:pt x="198" y="62"/>
                    <a:pt x="198" y="62"/>
                    <a:pt x="197" y="62"/>
                  </a:cubicBezTo>
                  <a:cubicBezTo>
                    <a:pt x="197" y="56"/>
                    <a:pt x="198" y="51"/>
                    <a:pt x="198" y="45"/>
                  </a:cubicBezTo>
                  <a:lnTo>
                    <a:pt x="197" y="45"/>
                  </a:lnTo>
                  <a:cubicBezTo>
                    <a:pt x="196" y="39"/>
                    <a:pt x="195" y="34"/>
                    <a:pt x="196" y="27"/>
                  </a:cubicBezTo>
                  <a:cubicBezTo>
                    <a:pt x="196" y="24"/>
                    <a:pt x="195" y="22"/>
                    <a:pt x="195" y="22"/>
                  </a:cubicBezTo>
                  <a:close/>
                  <a:moveTo>
                    <a:pt x="9" y="209"/>
                  </a:moveTo>
                  <a:cubicBezTo>
                    <a:pt x="9" y="209"/>
                    <a:pt x="8" y="218"/>
                    <a:pt x="7" y="226"/>
                  </a:cubicBezTo>
                  <a:lnTo>
                    <a:pt x="8" y="226"/>
                  </a:lnTo>
                  <a:cubicBezTo>
                    <a:pt x="9" y="220"/>
                    <a:pt x="9" y="214"/>
                    <a:pt x="9" y="209"/>
                  </a:cubicBezTo>
                  <a:close/>
                  <a:moveTo>
                    <a:pt x="171" y="282"/>
                  </a:moveTo>
                  <a:cubicBezTo>
                    <a:pt x="171" y="282"/>
                    <a:pt x="170" y="289"/>
                    <a:pt x="170" y="298"/>
                  </a:cubicBezTo>
                  <a:cubicBezTo>
                    <a:pt x="170" y="302"/>
                    <a:pt x="170" y="304"/>
                    <a:pt x="171" y="304"/>
                  </a:cubicBezTo>
                  <a:cubicBezTo>
                    <a:pt x="171" y="304"/>
                    <a:pt x="171" y="299"/>
                    <a:pt x="173" y="289"/>
                  </a:cubicBezTo>
                  <a:cubicBezTo>
                    <a:pt x="173" y="282"/>
                    <a:pt x="173" y="282"/>
                    <a:pt x="17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1" name="Google Shape;9021;p33"/>
            <p:cNvSpPr/>
            <p:nvPr/>
          </p:nvSpPr>
          <p:spPr>
            <a:xfrm>
              <a:off x="2901604" y="2771246"/>
              <a:ext cx="68326" cy="39557"/>
            </a:xfrm>
            <a:custGeom>
              <a:avLst/>
              <a:gdLst/>
              <a:ahLst/>
              <a:cxnLst/>
              <a:rect l="l" t="t" r="r" b="b"/>
              <a:pathLst>
                <a:path w="684" h="396" extrusionOk="0">
                  <a:moveTo>
                    <a:pt x="654" y="24"/>
                  </a:moveTo>
                  <a:lnTo>
                    <a:pt x="654" y="24"/>
                  </a:lnTo>
                  <a:cubicBezTo>
                    <a:pt x="655" y="24"/>
                    <a:pt x="658" y="35"/>
                    <a:pt x="660" y="47"/>
                  </a:cubicBezTo>
                  <a:lnTo>
                    <a:pt x="659" y="47"/>
                  </a:lnTo>
                  <a:cubicBezTo>
                    <a:pt x="658" y="42"/>
                    <a:pt x="657" y="36"/>
                    <a:pt x="655" y="31"/>
                  </a:cubicBezTo>
                  <a:cubicBezTo>
                    <a:pt x="654" y="26"/>
                    <a:pt x="654" y="24"/>
                    <a:pt x="654" y="24"/>
                  </a:cubicBezTo>
                  <a:close/>
                  <a:moveTo>
                    <a:pt x="547" y="61"/>
                  </a:moveTo>
                  <a:cubicBezTo>
                    <a:pt x="548" y="61"/>
                    <a:pt x="548" y="61"/>
                    <a:pt x="550" y="69"/>
                  </a:cubicBezTo>
                  <a:cubicBezTo>
                    <a:pt x="551" y="75"/>
                    <a:pt x="552" y="80"/>
                    <a:pt x="552" y="86"/>
                  </a:cubicBezTo>
                  <a:cubicBezTo>
                    <a:pt x="550" y="78"/>
                    <a:pt x="548" y="70"/>
                    <a:pt x="547" y="61"/>
                  </a:cubicBezTo>
                  <a:close/>
                  <a:moveTo>
                    <a:pt x="458" y="70"/>
                  </a:moveTo>
                  <a:cubicBezTo>
                    <a:pt x="460" y="76"/>
                    <a:pt x="461" y="81"/>
                    <a:pt x="462" y="87"/>
                  </a:cubicBezTo>
                  <a:lnTo>
                    <a:pt x="459" y="79"/>
                  </a:lnTo>
                  <a:lnTo>
                    <a:pt x="457" y="70"/>
                  </a:lnTo>
                  <a:close/>
                  <a:moveTo>
                    <a:pt x="413" y="84"/>
                  </a:moveTo>
                  <a:lnTo>
                    <a:pt x="413" y="84"/>
                  </a:lnTo>
                  <a:cubicBezTo>
                    <a:pt x="413" y="84"/>
                    <a:pt x="414" y="87"/>
                    <a:pt x="415" y="91"/>
                  </a:cubicBezTo>
                  <a:lnTo>
                    <a:pt x="415" y="91"/>
                  </a:lnTo>
                  <a:cubicBezTo>
                    <a:pt x="415" y="90"/>
                    <a:pt x="415" y="89"/>
                    <a:pt x="414" y="87"/>
                  </a:cubicBezTo>
                  <a:cubicBezTo>
                    <a:pt x="414" y="85"/>
                    <a:pt x="413" y="84"/>
                    <a:pt x="413" y="84"/>
                  </a:cubicBezTo>
                  <a:close/>
                  <a:moveTo>
                    <a:pt x="450" y="80"/>
                  </a:moveTo>
                  <a:cubicBezTo>
                    <a:pt x="451" y="80"/>
                    <a:pt x="451" y="80"/>
                    <a:pt x="454" y="89"/>
                  </a:cubicBezTo>
                  <a:cubicBezTo>
                    <a:pt x="454" y="89"/>
                    <a:pt x="456" y="97"/>
                    <a:pt x="455" y="97"/>
                  </a:cubicBezTo>
                  <a:lnTo>
                    <a:pt x="451" y="89"/>
                  </a:lnTo>
                  <a:cubicBezTo>
                    <a:pt x="449" y="81"/>
                    <a:pt x="450" y="80"/>
                    <a:pt x="450" y="80"/>
                  </a:cubicBezTo>
                  <a:close/>
                  <a:moveTo>
                    <a:pt x="166" y="104"/>
                  </a:moveTo>
                  <a:cubicBezTo>
                    <a:pt x="165" y="104"/>
                    <a:pt x="165" y="104"/>
                    <a:pt x="167" y="112"/>
                  </a:cubicBezTo>
                  <a:lnTo>
                    <a:pt x="170" y="112"/>
                  </a:lnTo>
                  <a:cubicBezTo>
                    <a:pt x="167" y="104"/>
                    <a:pt x="167" y="104"/>
                    <a:pt x="166" y="104"/>
                  </a:cubicBezTo>
                  <a:close/>
                  <a:moveTo>
                    <a:pt x="529" y="96"/>
                  </a:moveTo>
                  <a:cubicBezTo>
                    <a:pt x="529" y="96"/>
                    <a:pt x="529" y="97"/>
                    <a:pt x="530" y="99"/>
                  </a:cubicBezTo>
                  <a:cubicBezTo>
                    <a:pt x="530" y="99"/>
                    <a:pt x="532" y="107"/>
                    <a:pt x="533" y="116"/>
                  </a:cubicBezTo>
                  <a:lnTo>
                    <a:pt x="532" y="116"/>
                  </a:lnTo>
                  <a:lnTo>
                    <a:pt x="530" y="108"/>
                  </a:lnTo>
                  <a:cubicBezTo>
                    <a:pt x="529" y="102"/>
                    <a:pt x="528" y="96"/>
                    <a:pt x="529" y="96"/>
                  </a:cubicBezTo>
                  <a:close/>
                  <a:moveTo>
                    <a:pt x="497" y="106"/>
                  </a:moveTo>
                  <a:cubicBezTo>
                    <a:pt x="497" y="106"/>
                    <a:pt x="500" y="114"/>
                    <a:pt x="500" y="114"/>
                  </a:cubicBezTo>
                  <a:cubicBezTo>
                    <a:pt x="500" y="114"/>
                    <a:pt x="503" y="122"/>
                    <a:pt x="502" y="123"/>
                  </a:cubicBezTo>
                  <a:cubicBezTo>
                    <a:pt x="502" y="123"/>
                    <a:pt x="498" y="114"/>
                    <a:pt x="496" y="106"/>
                  </a:cubicBezTo>
                  <a:close/>
                  <a:moveTo>
                    <a:pt x="494" y="124"/>
                  </a:moveTo>
                  <a:cubicBezTo>
                    <a:pt x="494" y="124"/>
                    <a:pt x="494" y="124"/>
                    <a:pt x="497" y="132"/>
                  </a:cubicBezTo>
                  <a:lnTo>
                    <a:pt x="496" y="132"/>
                  </a:lnTo>
                  <a:lnTo>
                    <a:pt x="493" y="124"/>
                  </a:lnTo>
                  <a:close/>
                  <a:moveTo>
                    <a:pt x="486" y="125"/>
                  </a:moveTo>
                  <a:cubicBezTo>
                    <a:pt x="486" y="125"/>
                    <a:pt x="486" y="125"/>
                    <a:pt x="488" y="134"/>
                  </a:cubicBezTo>
                  <a:lnTo>
                    <a:pt x="485" y="126"/>
                  </a:lnTo>
                  <a:lnTo>
                    <a:pt x="486" y="125"/>
                  </a:lnTo>
                  <a:close/>
                  <a:moveTo>
                    <a:pt x="479" y="120"/>
                  </a:moveTo>
                  <a:cubicBezTo>
                    <a:pt x="479" y="120"/>
                    <a:pt x="479" y="122"/>
                    <a:pt x="480" y="126"/>
                  </a:cubicBezTo>
                  <a:cubicBezTo>
                    <a:pt x="483" y="135"/>
                    <a:pt x="483" y="135"/>
                    <a:pt x="483" y="135"/>
                  </a:cubicBezTo>
                  <a:cubicBezTo>
                    <a:pt x="480" y="135"/>
                    <a:pt x="480" y="135"/>
                    <a:pt x="479" y="127"/>
                  </a:cubicBezTo>
                  <a:cubicBezTo>
                    <a:pt x="479" y="123"/>
                    <a:pt x="478" y="120"/>
                    <a:pt x="479" y="120"/>
                  </a:cubicBezTo>
                  <a:close/>
                  <a:moveTo>
                    <a:pt x="287" y="123"/>
                  </a:moveTo>
                  <a:cubicBezTo>
                    <a:pt x="290" y="127"/>
                    <a:pt x="291" y="133"/>
                    <a:pt x="292" y="139"/>
                  </a:cubicBezTo>
                  <a:lnTo>
                    <a:pt x="291" y="139"/>
                  </a:lnTo>
                  <a:cubicBezTo>
                    <a:pt x="289" y="131"/>
                    <a:pt x="287" y="123"/>
                    <a:pt x="287" y="123"/>
                  </a:cubicBezTo>
                  <a:close/>
                  <a:moveTo>
                    <a:pt x="495" y="137"/>
                  </a:moveTo>
                  <a:lnTo>
                    <a:pt x="495" y="137"/>
                  </a:lnTo>
                  <a:cubicBezTo>
                    <a:pt x="495" y="137"/>
                    <a:pt x="495" y="138"/>
                    <a:pt x="496" y="141"/>
                  </a:cubicBezTo>
                  <a:cubicBezTo>
                    <a:pt x="496" y="140"/>
                    <a:pt x="495" y="137"/>
                    <a:pt x="495" y="137"/>
                  </a:cubicBezTo>
                  <a:close/>
                  <a:moveTo>
                    <a:pt x="399" y="143"/>
                  </a:moveTo>
                  <a:cubicBezTo>
                    <a:pt x="400" y="149"/>
                    <a:pt x="402" y="154"/>
                    <a:pt x="402" y="160"/>
                  </a:cubicBezTo>
                  <a:lnTo>
                    <a:pt x="401" y="160"/>
                  </a:lnTo>
                  <a:cubicBezTo>
                    <a:pt x="399" y="152"/>
                    <a:pt x="397" y="143"/>
                    <a:pt x="397" y="143"/>
                  </a:cubicBezTo>
                  <a:close/>
                  <a:moveTo>
                    <a:pt x="494" y="164"/>
                  </a:moveTo>
                  <a:cubicBezTo>
                    <a:pt x="495" y="165"/>
                    <a:pt x="495" y="166"/>
                    <a:pt x="495" y="167"/>
                  </a:cubicBezTo>
                  <a:cubicBezTo>
                    <a:pt x="495" y="167"/>
                    <a:pt x="495" y="167"/>
                    <a:pt x="496" y="168"/>
                  </a:cubicBezTo>
                  <a:lnTo>
                    <a:pt x="496" y="168"/>
                  </a:lnTo>
                  <a:cubicBezTo>
                    <a:pt x="495" y="167"/>
                    <a:pt x="495" y="165"/>
                    <a:pt x="494" y="164"/>
                  </a:cubicBezTo>
                  <a:close/>
                  <a:moveTo>
                    <a:pt x="496" y="168"/>
                  </a:moveTo>
                  <a:cubicBezTo>
                    <a:pt x="496" y="170"/>
                    <a:pt x="497" y="172"/>
                    <a:pt x="497" y="172"/>
                  </a:cubicBezTo>
                  <a:cubicBezTo>
                    <a:pt x="497" y="172"/>
                    <a:pt x="497" y="170"/>
                    <a:pt x="496" y="168"/>
                  </a:cubicBezTo>
                  <a:close/>
                  <a:moveTo>
                    <a:pt x="187" y="169"/>
                  </a:moveTo>
                  <a:lnTo>
                    <a:pt x="187" y="169"/>
                  </a:lnTo>
                  <a:cubicBezTo>
                    <a:pt x="187" y="171"/>
                    <a:pt x="187" y="172"/>
                    <a:pt x="187" y="172"/>
                  </a:cubicBezTo>
                  <a:cubicBezTo>
                    <a:pt x="187" y="172"/>
                    <a:pt x="186" y="169"/>
                    <a:pt x="187" y="169"/>
                  </a:cubicBezTo>
                  <a:close/>
                  <a:moveTo>
                    <a:pt x="136" y="153"/>
                  </a:moveTo>
                  <a:cubicBezTo>
                    <a:pt x="138" y="161"/>
                    <a:pt x="141" y="170"/>
                    <a:pt x="141" y="170"/>
                  </a:cubicBezTo>
                  <a:cubicBezTo>
                    <a:pt x="141" y="172"/>
                    <a:pt x="141" y="173"/>
                    <a:pt x="141" y="173"/>
                  </a:cubicBezTo>
                  <a:cubicBezTo>
                    <a:pt x="141" y="173"/>
                    <a:pt x="140" y="167"/>
                    <a:pt x="138" y="161"/>
                  </a:cubicBezTo>
                  <a:lnTo>
                    <a:pt x="136" y="153"/>
                  </a:lnTo>
                  <a:close/>
                  <a:moveTo>
                    <a:pt x="368" y="158"/>
                  </a:moveTo>
                  <a:cubicBezTo>
                    <a:pt x="368" y="158"/>
                    <a:pt x="369" y="160"/>
                    <a:pt x="370" y="167"/>
                  </a:cubicBezTo>
                  <a:cubicBezTo>
                    <a:pt x="373" y="174"/>
                    <a:pt x="372" y="174"/>
                    <a:pt x="370" y="174"/>
                  </a:cubicBezTo>
                  <a:cubicBezTo>
                    <a:pt x="368" y="170"/>
                    <a:pt x="367" y="164"/>
                    <a:pt x="367" y="159"/>
                  </a:cubicBezTo>
                  <a:cubicBezTo>
                    <a:pt x="367" y="158"/>
                    <a:pt x="368" y="158"/>
                    <a:pt x="368" y="158"/>
                  </a:cubicBezTo>
                  <a:close/>
                  <a:moveTo>
                    <a:pt x="167" y="164"/>
                  </a:moveTo>
                  <a:cubicBezTo>
                    <a:pt x="170" y="172"/>
                    <a:pt x="173" y="180"/>
                    <a:pt x="173" y="180"/>
                  </a:cubicBezTo>
                  <a:cubicBezTo>
                    <a:pt x="174" y="180"/>
                    <a:pt x="172" y="172"/>
                    <a:pt x="172" y="172"/>
                  </a:cubicBezTo>
                  <a:cubicBezTo>
                    <a:pt x="172" y="172"/>
                    <a:pt x="170" y="164"/>
                    <a:pt x="169" y="164"/>
                  </a:cubicBezTo>
                  <a:close/>
                  <a:moveTo>
                    <a:pt x="312" y="169"/>
                  </a:moveTo>
                  <a:cubicBezTo>
                    <a:pt x="314" y="174"/>
                    <a:pt x="316" y="180"/>
                    <a:pt x="316" y="186"/>
                  </a:cubicBezTo>
                  <a:lnTo>
                    <a:pt x="313" y="178"/>
                  </a:lnTo>
                  <a:lnTo>
                    <a:pt x="311" y="170"/>
                  </a:lnTo>
                  <a:lnTo>
                    <a:pt x="312" y="169"/>
                  </a:lnTo>
                  <a:close/>
                  <a:moveTo>
                    <a:pt x="166" y="190"/>
                  </a:moveTo>
                  <a:cubicBezTo>
                    <a:pt x="167" y="190"/>
                    <a:pt x="167" y="190"/>
                    <a:pt x="170" y="198"/>
                  </a:cubicBezTo>
                  <a:lnTo>
                    <a:pt x="169" y="198"/>
                  </a:lnTo>
                  <a:lnTo>
                    <a:pt x="166" y="190"/>
                  </a:lnTo>
                  <a:close/>
                  <a:moveTo>
                    <a:pt x="21" y="193"/>
                  </a:moveTo>
                  <a:lnTo>
                    <a:pt x="24" y="202"/>
                  </a:lnTo>
                  <a:lnTo>
                    <a:pt x="24" y="201"/>
                  </a:lnTo>
                  <a:cubicBezTo>
                    <a:pt x="22" y="193"/>
                    <a:pt x="22" y="193"/>
                    <a:pt x="22" y="193"/>
                  </a:cubicBezTo>
                  <a:close/>
                  <a:moveTo>
                    <a:pt x="218" y="189"/>
                  </a:moveTo>
                  <a:cubicBezTo>
                    <a:pt x="219" y="193"/>
                    <a:pt x="220" y="199"/>
                    <a:pt x="221" y="205"/>
                  </a:cubicBezTo>
                  <a:lnTo>
                    <a:pt x="218" y="197"/>
                  </a:lnTo>
                  <a:lnTo>
                    <a:pt x="217" y="189"/>
                  </a:lnTo>
                  <a:close/>
                  <a:moveTo>
                    <a:pt x="209" y="185"/>
                  </a:moveTo>
                  <a:cubicBezTo>
                    <a:pt x="210" y="185"/>
                    <a:pt x="211" y="189"/>
                    <a:pt x="215" y="198"/>
                  </a:cubicBezTo>
                  <a:cubicBezTo>
                    <a:pt x="217" y="206"/>
                    <a:pt x="217" y="206"/>
                    <a:pt x="216" y="206"/>
                  </a:cubicBezTo>
                  <a:cubicBezTo>
                    <a:pt x="216" y="206"/>
                    <a:pt x="216" y="206"/>
                    <a:pt x="216" y="206"/>
                  </a:cubicBezTo>
                  <a:cubicBezTo>
                    <a:pt x="215" y="206"/>
                    <a:pt x="212" y="198"/>
                    <a:pt x="210" y="190"/>
                  </a:cubicBezTo>
                  <a:cubicBezTo>
                    <a:pt x="209" y="187"/>
                    <a:pt x="209" y="185"/>
                    <a:pt x="209" y="185"/>
                  </a:cubicBezTo>
                  <a:close/>
                  <a:moveTo>
                    <a:pt x="290" y="182"/>
                  </a:moveTo>
                  <a:cubicBezTo>
                    <a:pt x="291" y="182"/>
                    <a:pt x="291" y="182"/>
                    <a:pt x="293" y="190"/>
                  </a:cubicBezTo>
                  <a:cubicBezTo>
                    <a:pt x="295" y="199"/>
                    <a:pt x="296" y="207"/>
                    <a:pt x="296" y="207"/>
                  </a:cubicBezTo>
                  <a:cubicBezTo>
                    <a:pt x="294" y="199"/>
                    <a:pt x="292" y="191"/>
                    <a:pt x="290" y="182"/>
                  </a:cubicBezTo>
                  <a:close/>
                  <a:moveTo>
                    <a:pt x="159" y="188"/>
                  </a:moveTo>
                  <a:cubicBezTo>
                    <a:pt x="159" y="188"/>
                    <a:pt x="162" y="196"/>
                    <a:pt x="165" y="208"/>
                  </a:cubicBezTo>
                  <a:lnTo>
                    <a:pt x="163" y="208"/>
                  </a:lnTo>
                  <a:cubicBezTo>
                    <a:pt x="162" y="202"/>
                    <a:pt x="160" y="198"/>
                    <a:pt x="160" y="191"/>
                  </a:cubicBezTo>
                  <a:cubicBezTo>
                    <a:pt x="159" y="189"/>
                    <a:pt x="159" y="188"/>
                    <a:pt x="159" y="188"/>
                  </a:cubicBezTo>
                  <a:close/>
                  <a:moveTo>
                    <a:pt x="274" y="195"/>
                  </a:moveTo>
                  <a:cubicBezTo>
                    <a:pt x="276" y="200"/>
                    <a:pt x="277" y="206"/>
                    <a:pt x="277" y="211"/>
                  </a:cubicBezTo>
                  <a:lnTo>
                    <a:pt x="274" y="204"/>
                  </a:lnTo>
                  <a:lnTo>
                    <a:pt x="273" y="195"/>
                  </a:lnTo>
                  <a:close/>
                  <a:moveTo>
                    <a:pt x="128" y="184"/>
                  </a:moveTo>
                  <a:cubicBezTo>
                    <a:pt x="129" y="184"/>
                    <a:pt x="130" y="188"/>
                    <a:pt x="132" y="198"/>
                  </a:cubicBezTo>
                  <a:cubicBezTo>
                    <a:pt x="133" y="206"/>
                    <a:pt x="135" y="214"/>
                    <a:pt x="135" y="214"/>
                  </a:cubicBezTo>
                  <a:cubicBezTo>
                    <a:pt x="132" y="206"/>
                    <a:pt x="129" y="198"/>
                    <a:pt x="128" y="189"/>
                  </a:cubicBezTo>
                  <a:cubicBezTo>
                    <a:pt x="128" y="186"/>
                    <a:pt x="128" y="184"/>
                    <a:pt x="128" y="184"/>
                  </a:cubicBezTo>
                  <a:close/>
                  <a:moveTo>
                    <a:pt x="274" y="211"/>
                  </a:moveTo>
                  <a:cubicBezTo>
                    <a:pt x="274" y="211"/>
                    <a:pt x="274" y="211"/>
                    <a:pt x="274" y="211"/>
                  </a:cubicBezTo>
                  <a:cubicBezTo>
                    <a:pt x="275" y="214"/>
                    <a:pt x="275" y="215"/>
                    <a:pt x="275" y="215"/>
                  </a:cubicBezTo>
                  <a:cubicBezTo>
                    <a:pt x="275" y="215"/>
                    <a:pt x="275" y="213"/>
                    <a:pt x="274" y="211"/>
                  </a:cubicBezTo>
                  <a:lnTo>
                    <a:pt x="274" y="211"/>
                  </a:lnTo>
                  <a:cubicBezTo>
                    <a:pt x="274" y="211"/>
                    <a:pt x="274" y="211"/>
                    <a:pt x="274" y="211"/>
                  </a:cubicBezTo>
                  <a:close/>
                  <a:moveTo>
                    <a:pt x="110" y="201"/>
                  </a:moveTo>
                  <a:lnTo>
                    <a:pt x="112" y="210"/>
                  </a:lnTo>
                  <a:lnTo>
                    <a:pt x="114" y="218"/>
                  </a:lnTo>
                  <a:lnTo>
                    <a:pt x="111" y="210"/>
                  </a:lnTo>
                  <a:cubicBezTo>
                    <a:pt x="108" y="202"/>
                    <a:pt x="109" y="201"/>
                    <a:pt x="110" y="201"/>
                  </a:cubicBezTo>
                  <a:close/>
                  <a:moveTo>
                    <a:pt x="202" y="209"/>
                  </a:moveTo>
                  <a:cubicBezTo>
                    <a:pt x="203" y="209"/>
                    <a:pt x="206" y="217"/>
                    <a:pt x="206" y="217"/>
                  </a:cubicBezTo>
                  <a:cubicBezTo>
                    <a:pt x="206" y="220"/>
                    <a:pt x="206" y="221"/>
                    <a:pt x="206" y="221"/>
                  </a:cubicBezTo>
                  <a:cubicBezTo>
                    <a:pt x="206" y="221"/>
                    <a:pt x="204" y="217"/>
                    <a:pt x="203" y="217"/>
                  </a:cubicBezTo>
                  <a:cubicBezTo>
                    <a:pt x="201" y="209"/>
                    <a:pt x="201" y="209"/>
                    <a:pt x="202" y="209"/>
                  </a:cubicBezTo>
                  <a:close/>
                  <a:moveTo>
                    <a:pt x="188" y="212"/>
                  </a:moveTo>
                  <a:cubicBezTo>
                    <a:pt x="188" y="212"/>
                    <a:pt x="189" y="214"/>
                    <a:pt x="191" y="220"/>
                  </a:cubicBezTo>
                  <a:cubicBezTo>
                    <a:pt x="191" y="220"/>
                    <a:pt x="193" y="228"/>
                    <a:pt x="192" y="228"/>
                  </a:cubicBezTo>
                  <a:cubicBezTo>
                    <a:pt x="192" y="228"/>
                    <a:pt x="189" y="220"/>
                    <a:pt x="189" y="220"/>
                  </a:cubicBezTo>
                  <a:cubicBezTo>
                    <a:pt x="187" y="213"/>
                    <a:pt x="188" y="213"/>
                    <a:pt x="188" y="213"/>
                  </a:cubicBezTo>
                  <a:cubicBezTo>
                    <a:pt x="188" y="212"/>
                    <a:pt x="188" y="212"/>
                    <a:pt x="188" y="212"/>
                  </a:cubicBezTo>
                  <a:close/>
                  <a:moveTo>
                    <a:pt x="145" y="220"/>
                  </a:moveTo>
                  <a:cubicBezTo>
                    <a:pt x="147" y="226"/>
                    <a:pt x="148" y="232"/>
                    <a:pt x="148" y="237"/>
                  </a:cubicBezTo>
                  <a:cubicBezTo>
                    <a:pt x="146" y="229"/>
                    <a:pt x="144" y="220"/>
                    <a:pt x="144" y="220"/>
                  </a:cubicBezTo>
                  <a:close/>
                  <a:moveTo>
                    <a:pt x="196" y="242"/>
                  </a:moveTo>
                  <a:cubicBezTo>
                    <a:pt x="196" y="243"/>
                    <a:pt x="196" y="244"/>
                    <a:pt x="197" y="245"/>
                  </a:cubicBezTo>
                  <a:cubicBezTo>
                    <a:pt x="196" y="244"/>
                    <a:pt x="196" y="243"/>
                    <a:pt x="196" y="242"/>
                  </a:cubicBezTo>
                  <a:close/>
                  <a:moveTo>
                    <a:pt x="131" y="237"/>
                  </a:moveTo>
                  <a:cubicBezTo>
                    <a:pt x="131" y="237"/>
                    <a:pt x="133" y="241"/>
                    <a:pt x="135" y="248"/>
                  </a:cubicBezTo>
                  <a:lnTo>
                    <a:pt x="133" y="248"/>
                  </a:lnTo>
                  <a:cubicBezTo>
                    <a:pt x="131" y="241"/>
                    <a:pt x="130" y="237"/>
                    <a:pt x="131" y="237"/>
                  </a:cubicBezTo>
                  <a:close/>
                  <a:moveTo>
                    <a:pt x="117" y="214"/>
                  </a:moveTo>
                  <a:cubicBezTo>
                    <a:pt x="118" y="214"/>
                    <a:pt x="119" y="218"/>
                    <a:pt x="121" y="226"/>
                  </a:cubicBezTo>
                  <a:cubicBezTo>
                    <a:pt x="124" y="234"/>
                    <a:pt x="126" y="242"/>
                    <a:pt x="126" y="251"/>
                  </a:cubicBezTo>
                  <a:lnTo>
                    <a:pt x="125" y="251"/>
                  </a:lnTo>
                  <a:lnTo>
                    <a:pt x="121" y="234"/>
                  </a:lnTo>
                  <a:cubicBezTo>
                    <a:pt x="118" y="220"/>
                    <a:pt x="117" y="214"/>
                    <a:pt x="117" y="214"/>
                  </a:cubicBezTo>
                  <a:close/>
                  <a:moveTo>
                    <a:pt x="22" y="237"/>
                  </a:moveTo>
                  <a:cubicBezTo>
                    <a:pt x="23" y="237"/>
                    <a:pt x="23" y="237"/>
                    <a:pt x="25" y="245"/>
                  </a:cubicBezTo>
                  <a:cubicBezTo>
                    <a:pt x="25" y="245"/>
                    <a:pt x="26" y="254"/>
                    <a:pt x="25" y="254"/>
                  </a:cubicBezTo>
                  <a:lnTo>
                    <a:pt x="23" y="245"/>
                  </a:lnTo>
                  <a:cubicBezTo>
                    <a:pt x="21" y="237"/>
                    <a:pt x="21" y="237"/>
                    <a:pt x="22" y="237"/>
                  </a:cubicBezTo>
                  <a:close/>
                  <a:moveTo>
                    <a:pt x="167" y="242"/>
                  </a:moveTo>
                  <a:lnTo>
                    <a:pt x="170" y="251"/>
                  </a:lnTo>
                  <a:cubicBezTo>
                    <a:pt x="170" y="251"/>
                    <a:pt x="170" y="254"/>
                    <a:pt x="170" y="254"/>
                  </a:cubicBezTo>
                  <a:cubicBezTo>
                    <a:pt x="170" y="254"/>
                    <a:pt x="169" y="253"/>
                    <a:pt x="169" y="251"/>
                  </a:cubicBezTo>
                  <a:cubicBezTo>
                    <a:pt x="167" y="247"/>
                    <a:pt x="167" y="245"/>
                    <a:pt x="167" y="242"/>
                  </a:cubicBezTo>
                  <a:close/>
                  <a:moveTo>
                    <a:pt x="89" y="252"/>
                  </a:moveTo>
                  <a:lnTo>
                    <a:pt x="89" y="252"/>
                  </a:lnTo>
                  <a:cubicBezTo>
                    <a:pt x="93" y="254"/>
                    <a:pt x="94" y="258"/>
                    <a:pt x="93" y="262"/>
                  </a:cubicBezTo>
                  <a:lnTo>
                    <a:pt x="93" y="262"/>
                  </a:lnTo>
                  <a:cubicBezTo>
                    <a:pt x="92" y="260"/>
                    <a:pt x="91" y="257"/>
                    <a:pt x="91" y="257"/>
                  </a:cubicBezTo>
                  <a:cubicBezTo>
                    <a:pt x="90" y="255"/>
                    <a:pt x="90" y="253"/>
                    <a:pt x="89" y="252"/>
                  </a:cubicBezTo>
                  <a:close/>
                  <a:moveTo>
                    <a:pt x="31" y="235"/>
                  </a:moveTo>
                  <a:cubicBezTo>
                    <a:pt x="32" y="235"/>
                    <a:pt x="32" y="235"/>
                    <a:pt x="34" y="243"/>
                  </a:cubicBezTo>
                  <a:cubicBezTo>
                    <a:pt x="33" y="241"/>
                    <a:pt x="33" y="240"/>
                    <a:pt x="33" y="240"/>
                  </a:cubicBezTo>
                  <a:lnTo>
                    <a:pt x="33" y="240"/>
                  </a:lnTo>
                  <a:cubicBezTo>
                    <a:pt x="33" y="240"/>
                    <a:pt x="34" y="246"/>
                    <a:pt x="36" y="252"/>
                  </a:cubicBezTo>
                  <a:cubicBezTo>
                    <a:pt x="38" y="260"/>
                    <a:pt x="41" y="268"/>
                    <a:pt x="41" y="268"/>
                  </a:cubicBezTo>
                  <a:cubicBezTo>
                    <a:pt x="37" y="263"/>
                    <a:pt x="35" y="257"/>
                    <a:pt x="34" y="252"/>
                  </a:cubicBezTo>
                  <a:cubicBezTo>
                    <a:pt x="28" y="236"/>
                    <a:pt x="28" y="236"/>
                    <a:pt x="31" y="235"/>
                  </a:cubicBezTo>
                  <a:close/>
                  <a:moveTo>
                    <a:pt x="624" y="1"/>
                  </a:moveTo>
                  <a:cubicBezTo>
                    <a:pt x="627" y="10"/>
                    <a:pt x="622" y="11"/>
                    <a:pt x="616" y="12"/>
                  </a:cubicBezTo>
                  <a:cubicBezTo>
                    <a:pt x="611" y="13"/>
                    <a:pt x="605" y="14"/>
                    <a:pt x="607" y="22"/>
                  </a:cubicBezTo>
                  <a:lnTo>
                    <a:pt x="606" y="22"/>
                  </a:lnTo>
                  <a:cubicBezTo>
                    <a:pt x="604" y="16"/>
                    <a:pt x="603" y="15"/>
                    <a:pt x="602" y="15"/>
                  </a:cubicBezTo>
                  <a:cubicBezTo>
                    <a:pt x="602" y="15"/>
                    <a:pt x="601" y="15"/>
                    <a:pt x="600" y="15"/>
                  </a:cubicBezTo>
                  <a:cubicBezTo>
                    <a:pt x="602" y="23"/>
                    <a:pt x="599" y="23"/>
                    <a:pt x="599" y="23"/>
                  </a:cubicBezTo>
                  <a:cubicBezTo>
                    <a:pt x="598" y="17"/>
                    <a:pt x="597" y="16"/>
                    <a:pt x="596" y="16"/>
                  </a:cubicBezTo>
                  <a:cubicBezTo>
                    <a:pt x="596" y="16"/>
                    <a:pt x="595" y="16"/>
                    <a:pt x="595" y="16"/>
                  </a:cubicBezTo>
                  <a:cubicBezTo>
                    <a:pt x="594" y="16"/>
                    <a:pt x="593" y="16"/>
                    <a:pt x="595" y="24"/>
                  </a:cubicBezTo>
                  <a:cubicBezTo>
                    <a:pt x="595" y="24"/>
                    <a:pt x="594" y="24"/>
                    <a:pt x="593" y="24"/>
                  </a:cubicBezTo>
                  <a:cubicBezTo>
                    <a:pt x="591" y="24"/>
                    <a:pt x="587" y="24"/>
                    <a:pt x="584" y="18"/>
                  </a:cubicBezTo>
                  <a:cubicBezTo>
                    <a:pt x="583" y="16"/>
                    <a:pt x="582" y="15"/>
                    <a:pt x="582" y="15"/>
                  </a:cubicBezTo>
                  <a:lnTo>
                    <a:pt x="582" y="15"/>
                  </a:lnTo>
                  <a:cubicBezTo>
                    <a:pt x="582" y="15"/>
                    <a:pt x="583" y="21"/>
                    <a:pt x="584" y="26"/>
                  </a:cubicBezTo>
                  <a:cubicBezTo>
                    <a:pt x="586" y="32"/>
                    <a:pt x="587" y="38"/>
                    <a:pt x="587" y="43"/>
                  </a:cubicBezTo>
                  <a:cubicBezTo>
                    <a:pt x="587" y="43"/>
                    <a:pt x="585" y="35"/>
                    <a:pt x="583" y="27"/>
                  </a:cubicBezTo>
                  <a:cubicBezTo>
                    <a:pt x="580" y="18"/>
                    <a:pt x="580" y="18"/>
                    <a:pt x="579" y="18"/>
                  </a:cubicBezTo>
                  <a:lnTo>
                    <a:pt x="578" y="20"/>
                  </a:lnTo>
                  <a:cubicBezTo>
                    <a:pt x="580" y="27"/>
                    <a:pt x="576" y="29"/>
                    <a:pt x="570" y="30"/>
                  </a:cubicBezTo>
                  <a:cubicBezTo>
                    <a:pt x="563" y="31"/>
                    <a:pt x="561" y="31"/>
                    <a:pt x="563" y="40"/>
                  </a:cubicBezTo>
                  <a:cubicBezTo>
                    <a:pt x="565" y="44"/>
                    <a:pt x="565" y="46"/>
                    <a:pt x="564" y="46"/>
                  </a:cubicBezTo>
                  <a:cubicBezTo>
                    <a:pt x="564" y="46"/>
                    <a:pt x="562" y="44"/>
                    <a:pt x="560" y="40"/>
                  </a:cubicBezTo>
                  <a:cubicBezTo>
                    <a:pt x="552" y="25"/>
                    <a:pt x="550" y="20"/>
                    <a:pt x="549" y="20"/>
                  </a:cubicBezTo>
                  <a:lnTo>
                    <a:pt x="549" y="20"/>
                  </a:lnTo>
                  <a:cubicBezTo>
                    <a:pt x="549" y="20"/>
                    <a:pt x="549" y="22"/>
                    <a:pt x="550" y="25"/>
                  </a:cubicBezTo>
                  <a:cubicBezTo>
                    <a:pt x="552" y="30"/>
                    <a:pt x="554" y="35"/>
                    <a:pt x="556" y="41"/>
                  </a:cubicBezTo>
                  <a:cubicBezTo>
                    <a:pt x="558" y="49"/>
                    <a:pt x="559" y="54"/>
                    <a:pt x="558" y="54"/>
                  </a:cubicBezTo>
                  <a:cubicBezTo>
                    <a:pt x="558" y="54"/>
                    <a:pt x="556" y="49"/>
                    <a:pt x="553" y="41"/>
                  </a:cubicBezTo>
                  <a:cubicBezTo>
                    <a:pt x="552" y="35"/>
                    <a:pt x="550" y="33"/>
                    <a:pt x="548" y="33"/>
                  </a:cubicBezTo>
                  <a:cubicBezTo>
                    <a:pt x="544" y="33"/>
                    <a:pt x="541" y="41"/>
                    <a:pt x="543" y="52"/>
                  </a:cubicBezTo>
                  <a:cubicBezTo>
                    <a:pt x="543" y="50"/>
                    <a:pt x="542" y="48"/>
                    <a:pt x="541" y="44"/>
                  </a:cubicBezTo>
                  <a:cubicBezTo>
                    <a:pt x="539" y="37"/>
                    <a:pt x="538" y="36"/>
                    <a:pt x="536" y="36"/>
                  </a:cubicBezTo>
                  <a:cubicBezTo>
                    <a:pt x="536" y="36"/>
                    <a:pt x="535" y="36"/>
                    <a:pt x="534" y="36"/>
                  </a:cubicBezTo>
                  <a:lnTo>
                    <a:pt x="532" y="38"/>
                  </a:lnTo>
                  <a:cubicBezTo>
                    <a:pt x="534" y="44"/>
                    <a:pt x="534" y="47"/>
                    <a:pt x="533" y="47"/>
                  </a:cubicBezTo>
                  <a:cubicBezTo>
                    <a:pt x="532" y="47"/>
                    <a:pt x="529" y="43"/>
                    <a:pt x="528" y="38"/>
                  </a:cubicBezTo>
                  <a:cubicBezTo>
                    <a:pt x="525" y="32"/>
                    <a:pt x="524" y="30"/>
                    <a:pt x="524" y="30"/>
                  </a:cubicBezTo>
                  <a:cubicBezTo>
                    <a:pt x="524" y="30"/>
                    <a:pt x="523" y="31"/>
                    <a:pt x="523" y="31"/>
                  </a:cubicBezTo>
                  <a:cubicBezTo>
                    <a:pt x="524" y="38"/>
                    <a:pt x="523" y="41"/>
                    <a:pt x="522" y="41"/>
                  </a:cubicBezTo>
                  <a:cubicBezTo>
                    <a:pt x="520" y="41"/>
                    <a:pt x="518" y="36"/>
                    <a:pt x="516" y="32"/>
                  </a:cubicBezTo>
                  <a:lnTo>
                    <a:pt x="515" y="32"/>
                  </a:lnTo>
                  <a:cubicBezTo>
                    <a:pt x="516" y="41"/>
                    <a:pt x="515" y="41"/>
                    <a:pt x="514" y="41"/>
                  </a:cubicBezTo>
                  <a:cubicBezTo>
                    <a:pt x="512" y="41"/>
                    <a:pt x="511" y="42"/>
                    <a:pt x="514" y="50"/>
                  </a:cubicBezTo>
                  <a:cubicBezTo>
                    <a:pt x="516" y="54"/>
                    <a:pt x="517" y="60"/>
                    <a:pt x="517" y="66"/>
                  </a:cubicBezTo>
                  <a:lnTo>
                    <a:pt x="515" y="58"/>
                  </a:lnTo>
                  <a:cubicBezTo>
                    <a:pt x="514" y="52"/>
                    <a:pt x="512" y="50"/>
                    <a:pt x="510" y="50"/>
                  </a:cubicBezTo>
                  <a:cubicBezTo>
                    <a:pt x="509" y="50"/>
                    <a:pt x="508" y="51"/>
                    <a:pt x="507" y="51"/>
                  </a:cubicBezTo>
                  <a:cubicBezTo>
                    <a:pt x="506" y="51"/>
                    <a:pt x="506" y="52"/>
                    <a:pt x="505" y="52"/>
                  </a:cubicBezTo>
                  <a:cubicBezTo>
                    <a:pt x="503" y="52"/>
                    <a:pt x="501" y="50"/>
                    <a:pt x="498" y="44"/>
                  </a:cubicBezTo>
                  <a:lnTo>
                    <a:pt x="498" y="44"/>
                  </a:lnTo>
                  <a:lnTo>
                    <a:pt x="501" y="52"/>
                  </a:lnTo>
                  <a:cubicBezTo>
                    <a:pt x="501" y="57"/>
                    <a:pt x="501" y="59"/>
                    <a:pt x="501" y="59"/>
                  </a:cubicBezTo>
                  <a:cubicBezTo>
                    <a:pt x="500" y="59"/>
                    <a:pt x="499" y="57"/>
                    <a:pt x="498" y="53"/>
                  </a:cubicBezTo>
                  <a:cubicBezTo>
                    <a:pt x="497" y="49"/>
                    <a:pt x="496" y="47"/>
                    <a:pt x="495" y="47"/>
                  </a:cubicBezTo>
                  <a:cubicBezTo>
                    <a:pt x="494" y="47"/>
                    <a:pt x="493" y="50"/>
                    <a:pt x="493" y="54"/>
                  </a:cubicBezTo>
                  <a:lnTo>
                    <a:pt x="492" y="54"/>
                  </a:lnTo>
                  <a:cubicBezTo>
                    <a:pt x="489" y="46"/>
                    <a:pt x="487" y="42"/>
                    <a:pt x="486" y="42"/>
                  </a:cubicBezTo>
                  <a:lnTo>
                    <a:pt x="486" y="42"/>
                  </a:lnTo>
                  <a:cubicBezTo>
                    <a:pt x="485" y="42"/>
                    <a:pt x="485" y="47"/>
                    <a:pt x="487" y="55"/>
                  </a:cubicBezTo>
                  <a:cubicBezTo>
                    <a:pt x="486" y="49"/>
                    <a:pt x="485" y="47"/>
                    <a:pt x="485" y="47"/>
                  </a:cubicBezTo>
                  <a:cubicBezTo>
                    <a:pt x="484" y="47"/>
                    <a:pt x="484" y="47"/>
                    <a:pt x="484" y="48"/>
                  </a:cubicBezTo>
                  <a:cubicBezTo>
                    <a:pt x="484" y="52"/>
                    <a:pt x="484" y="54"/>
                    <a:pt x="483" y="54"/>
                  </a:cubicBezTo>
                  <a:cubicBezTo>
                    <a:pt x="482" y="54"/>
                    <a:pt x="480" y="52"/>
                    <a:pt x="479" y="48"/>
                  </a:cubicBezTo>
                  <a:lnTo>
                    <a:pt x="478" y="49"/>
                  </a:lnTo>
                  <a:cubicBezTo>
                    <a:pt x="479" y="57"/>
                    <a:pt x="479" y="57"/>
                    <a:pt x="478" y="57"/>
                  </a:cubicBezTo>
                  <a:cubicBezTo>
                    <a:pt x="477" y="57"/>
                    <a:pt x="477" y="58"/>
                    <a:pt x="478" y="66"/>
                  </a:cubicBezTo>
                  <a:cubicBezTo>
                    <a:pt x="479" y="73"/>
                    <a:pt x="479" y="75"/>
                    <a:pt x="479" y="75"/>
                  </a:cubicBezTo>
                  <a:cubicBezTo>
                    <a:pt x="477" y="69"/>
                    <a:pt x="476" y="63"/>
                    <a:pt x="475" y="58"/>
                  </a:cubicBezTo>
                  <a:cubicBezTo>
                    <a:pt x="474" y="54"/>
                    <a:pt x="474" y="52"/>
                    <a:pt x="473" y="52"/>
                  </a:cubicBezTo>
                  <a:lnTo>
                    <a:pt x="473" y="52"/>
                  </a:lnTo>
                  <a:cubicBezTo>
                    <a:pt x="473" y="52"/>
                    <a:pt x="472" y="57"/>
                    <a:pt x="474" y="67"/>
                  </a:cubicBezTo>
                  <a:cubicBezTo>
                    <a:pt x="472" y="61"/>
                    <a:pt x="471" y="55"/>
                    <a:pt x="471" y="55"/>
                  </a:cubicBezTo>
                  <a:lnTo>
                    <a:pt x="471" y="55"/>
                  </a:lnTo>
                  <a:cubicBezTo>
                    <a:pt x="471" y="55"/>
                    <a:pt x="471" y="56"/>
                    <a:pt x="471" y="59"/>
                  </a:cubicBezTo>
                  <a:cubicBezTo>
                    <a:pt x="471" y="59"/>
                    <a:pt x="469" y="59"/>
                    <a:pt x="471" y="67"/>
                  </a:cubicBezTo>
                  <a:lnTo>
                    <a:pt x="469" y="68"/>
                  </a:lnTo>
                  <a:cubicBezTo>
                    <a:pt x="466" y="60"/>
                    <a:pt x="465" y="60"/>
                    <a:pt x="464" y="60"/>
                  </a:cubicBezTo>
                  <a:cubicBezTo>
                    <a:pt x="465" y="64"/>
                    <a:pt x="465" y="66"/>
                    <a:pt x="465" y="66"/>
                  </a:cubicBezTo>
                  <a:cubicBezTo>
                    <a:pt x="465" y="66"/>
                    <a:pt x="464" y="64"/>
                    <a:pt x="462" y="60"/>
                  </a:cubicBezTo>
                  <a:cubicBezTo>
                    <a:pt x="462" y="57"/>
                    <a:pt x="461" y="55"/>
                    <a:pt x="461" y="55"/>
                  </a:cubicBezTo>
                  <a:lnTo>
                    <a:pt x="461" y="55"/>
                  </a:lnTo>
                  <a:cubicBezTo>
                    <a:pt x="460" y="55"/>
                    <a:pt x="461" y="59"/>
                    <a:pt x="464" y="69"/>
                  </a:cubicBezTo>
                  <a:cubicBezTo>
                    <a:pt x="465" y="73"/>
                    <a:pt x="465" y="75"/>
                    <a:pt x="465" y="75"/>
                  </a:cubicBezTo>
                  <a:cubicBezTo>
                    <a:pt x="464" y="75"/>
                    <a:pt x="463" y="73"/>
                    <a:pt x="461" y="69"/>
                  </a:cubicBezTo>
                  <a:cubicBezTo>
                    <a:pt x="459" y="59"/>
                    <a:pt x="457" y="56"/>
                    <a:pt x="457" y="56"/>
                  </a:cubicBezTo>
                  <a:lnTo>
                    <a:pt x="457" y="56"/>
                  </a:lnTo>
                  <a:cubicBezTo>
                    <a:pt x="457" y="56"/>
                    <a:pt x="457" y="58"/>
                    <a:pt x="458" y="61"/>
                  </a:cubicBezTo>
                  <a:cubicBezTo>
                    <a:pt x="460" y="69"/>
                    <a:pt x="459" y="69"/>
                    <a:pt x="459" y="69"/>
                  </a:cubicBezTo>
                  <a:cubicBezTo>
                    <a:pt x="458" y="64"/>
                    <a:pt x="455" y="63"/>
                    <a:pt x="451" y="63"/>
                  </a:cubicBezTo>
                  <a:cubicBezTo>
                    <a:pt x="448" y="63"/>
                    <a:pt x="445" y="64"/>
                    <a:pt x="442" y="64"/>
                  </a:cubicBezTo>
                  <a:cubicBezTo>
                    <a:pt x="442" y="70"/>
                    <a:pt x="443" y="76"/>
                    <a:pt x="446" y="81"/>
                  </a:cubicBezTo>
                  <a:cubicBezTo>
                    <a:pt x="448" y="88"/>
                    <a:pt x="448" y="90"/>
                    <a:pt x="448" y="90"/>
                  </a:cubicBezTo>
                  <a:cubicBezTo>
                    <a:pt x="448" y="90"/>
                    <a:pt x="446" y="86"/>
                    <a:pt x="445" y="81"/>
                  </a:cubicBezTo>
                  <a:cubicBezTo>
                    <a:pt x="441" y="69"/>
                    <a:pt x="438" y="63"/>
                    <a:pt x="438" y="63"/>
                  </a:cubicBezTo>
                  <a:lnTo>
                    <a:pt x="438" y="63"/>
                  </a:lnTo>
                  <a:cubicBezTo>
                    <a:pt x="438" y="63"/>
                    <a:pt x="439" y="69"/>
                    <a:pt x="443" y="81"/>
                  </a:cubicBezTo>
                  <a:cubicBezTo>
                    <a:pt x="446" y="90"/>
                    <a:pt x="448" y="94"/>
                    <a:pt x="447" y="94"/>
                  </a:cubicBezTo>
                  <a:cubicBezTo>
                    <a:pt x="447" y="94"/>
                    <a:pt x="446" y="90"/>
                    <a:pt x="442" y="81"/>
                  </a:cubicBezTo>
                  <a:cubicBezTo>
                    <a:pt x="441" y="78"/>
                    <a:pt x="440" y="76"/>
                    <a:pt x="440" y="76"/>
                  </a:cubicBezTo>
                  <a:lnTo>
                    <a:pt x="440" y="76"/>
                  </a:lnTo>
                  <a:cubicBezTo>
                    <a:pt x="439" y="76"/>
                    <a:pt x="440" y="78"/>
                    <a:pt x="441" y="82"/>
                  </a:cubicBezTo>
                  <a:cubicBezTo>
                    <a:pt x="442" y="86"/>
                    <a:pt x="443" y="88"/>
                    <a:pt x="442" y="88"/>
                  </a:cubicBezTo>
                  <a:cubicBezTo>
                    <a:pt x="442" y="88"/>
                    <a:pt x="441" y="86"/>
                    <a:pt x="440" y="82"/>
                  </a:cubicBezTo>
                  <a:cubicBezTo>
                    <a:pt x="438" y="77"/>
                    <a:pt x="435" y="71"/>
                    <a:pt x="435" y="71"/>
                  </a:cubicBezTo>
                  <a:lnTo>
                    <a:pt x="435" y="71"/>
                  </a:lnTo>
                  <a:cubicBezTo>
                    <a:pt x="435" y="71"/>
                    <a:pt x="435" y="72"/>
                    <a:pt x="436" y="75"/>
                  </a:cubicBezTo>
                  <a:cubicBezTo>
                    <a:pt x="436" y="75"/>
                    <a:pt x="436" y="75"/>
                    <a:pt x="432" y="67"/>
                  </a:cubicBezTo>
                  <a:cubicBezTo>
                    <a:pt x="431" y="64"/>
                    <a:pt x="431" y="63"/>
                    <a:pt x="430" y="63"/>
                  </a:cubicBezTo>
                  <a:lnTo>
                    <a:pt x="430" y="63"/>
                  </a:lnTo>
                  <a:cubicBezTo>
                    <a:pt x="430" y="63"/>
                    <a:pt x="431" y="69"/>
                    <a:pt x="432" y="75"/>
                  </a:cubicBezTo>
                  <a:cubicBezTo>
                    <a:pt x="433" y="83"/>
                    <a:pt x="434" y="88"/>
                    <a:pt x="433" y="88"/>
                  </a:cubicBezTo>
                  <a:cubicBezTo>
                    <a:pt x="433" y="88"/>
                    <a:pt x="432" y="84"/>
                    <a:pt x="430" y="76"/>
                  </a:cubicBezTo>
                  <a:cubicBezTo>
                    <a:pt x="428" y="69"/>
                    <a:pt x="427" y="67"/>
                    <a:pt x="426" y="67"/>
                  </a:cubicBezTo>
                  <a:lnTo>
                    <a:pt x="426" y="67"/>
                  </a:lnTo>
                  <a:cubicBezTo>
                    <a:pt x="425" y="67"/>
                    <a:pt x="426" y="74"/>
                    <a:pt x="428" y="85"/>
                  </a:cubicBezTo>
                  <a:cubicBezTo>
                    <a:pt x="428" y="86"/>
                    <a:pt x="429" y="88"/>
                    <a:pt x="429" y="89"/>
                  </a:cubicBezTo>
                  <a:lnTo>
                    <a:pt x="429" y="89"/>
                  </a:lnTo>
                  <a:cubicBezTo>
                    <a:pt x="427" y="85"/>
                    <a:pt x="427" y="85"/>
                    <a:pt x="427" y="85"/>
                  </a:cubicBezTo>
                  <a:cubicBezTo>
                    <a:pt x="425" y="85"/>
                    <a:pt x="424" y="85"/>
                    <a:pt x="422" y="77"/>
                  </a:cubicBezTo>
                  <a:cubicBezTo>
                    <a:pt x="422" y="77"/>
                    <a:pt x="422" y="77"/>
                    <a:pt x="422" y="86"/>
                  </a:cubicBezTo>
                  <a:cubicBezTo>
                    <a:pt x="423" y="92"/>
                    <a:pt x="424" y="95"/>
                    <a:pt x="423" y="95"/>
                  </a:cubicBezTo>
                  <a:cubicBezTo>
                    <a:pt x="422" y="95"/>
                    <a:pt x="419" y="88"/>
                    <a:pt x="415" y="78"/>
                  </a:cubicBezTo>
                  <a:lnTo>
                    <a:pt x="415" y="78"/>
                  </a:lnTo>
                  <a:lnTo>
                    <a:pt x="416" y="87"/>
                  </a:lnTo>
                  <a:cubicBezTo>
                    <a:pt x="419" y="97"/>
                    <a:pt x="420" y="104"/>
                    <a:pt x="419" y="104"/>
                  </a:cubicBezTo>
                  <a:cubicBezTo>
                    <a:pt x="419" y="104"/>
                    <a:pt x="418" y="102"/>
                    <a:pt x="416" y="96"/>
                  </a:cubicBezTo>
                  <a:cubicBezTo>
                    <a:pt x="416" y="94"/>
                    <a:pt x="416" y="93"/>
                    <a:pt x="415" y="91"/>
                  </a:cubicBezTo>
                  <a:lnTo>
                    <a:pt x="415" y="91"/>
                  </a:lnTo>
                  <a:cubicBezTo>
                    <a:pt x="416" y="95"/>
                    <a:pt x="416" y="96"/>
                    <a:pt x="416" y="96"/>
                  </a:cubicBezTo>
                  <a:cubicBezTo>
                    <a:pt x="414" y="96"/>
                    <a:pt x="411" y="90"/>
                    <a:pt x="409" y="80"/>
                  </a:cubicBezTo>
                  <a:cubicBezTo>
                    <a:pt x="407" y="74"/>
                    <a:pt x="407" y="72"/>
                    <a:pt x="406" y="72"/>
                  </a:cubicBezTo>
                  <a:cubicBezTo>
                    <a:pt x="406" y="72"/>
                    <a:pt x="406" y="72"/>
                    <a:pt x="405" y="72"/>
                  </a:cubicBezTo>
                  <a:lnTo>
                    <a:pt x="408" y="80"/>
                  </a:lnTo>
                  <a:cubicBezTo>
                    <a:pt x="410" y="86"/>
                    <a:pt x="411" y="91"/>
                    <a:pt x="411" y="97"/>
                  </a:cubicBezTo>
                  <a:cubicBezTo>
                    <a:pt x="411" y="97"/>
                    <a:pt x="410" y="97"/>
                    <a:pt x="408" y="89"/>
                  </a:cubicBezTo>
                  <a:cubicBezTo>
                    <a:pt x="405" y="83"/>
                    <a:pt x="403" y="77"/>
                    <a:pt x="402" y="77"/>
                  </a:cubicBezTo>
                  <a:lnTo>
                    <a:pt x="402" y="77"/>
                  </a:lnTo>
                  <a:cubicBezTo>
                    <a:pt x="402" y="77"/>
                    <a:pt x="402" y="78"/>
                    <a:pt x="403" y="81"/>
                  </a:cubicBezTo>
                  <a:cubicBezTo>
                    <a:pt x="403" y="81"/>
                    <a:pt x="403" y="81"/>
                    <a:pt x="400" y="73"/>
                  </a:cubicBezTo>
                  <a:lnTo>
                    <a:pt x="396" y="73"/>
                  </a:lnTo>
                  <a:cubicBezTo>
                    <a:pt x="397" y="78"/>
                    <a:pt x="397" y="80"/>
                    <a:pt x="396" y="80"/>
                  </a:cubicBezTo>
                  <a:cubicBezTo>
                    <a:pt x="396" y="80"/>
                    <a:pt x="395" y="78"/>
                    <a:pt x="394" y="75"/>
                  </a:cubicBezTo>
                  <a:cubicBezTo>
                    <a:pt x="394" y="75"/>
                    <a:pt x="392" y="75"/>
                    <a:pt x="394" y="82"/>
                  </a:cubicBezTo>
                  <a:cubicBezTo>
                    <a:pt x="393" y="83"/>
                    <a:pt x="393" y="83"/>
                    <a:pt x="393" y="83"/>
                  </a:cubicBezTo>
                  <a:cubicBezTo>
                    <a:pt x="392" y="83"/>
                    <a:pt x="391" y="81"/>
                    <a:pt x="390" y="75"/>
                  </a:cubicBezTo>
                  <a:cubicBezTo>
                    <a:pt x="388" y="71"/>
                    <a:pt x="388" y="69"/>
                    <a:pt x="388" y="69"/>
                  </a:cubicBezTo>
                  <a:lnTo>
                    <a:pt x="388" y="69"/>
                  </a:lnTo>
                  <a:cubicBezTo>
                    <a:pt x="388" y="69"/>
                    <a:pt x="388" y="71"/>
                    <a:pt x="388" y="76"/>
                  </a:cubicBezTo>
                  <a:cubicBezTo>
                    <a:pt x="391" y="84"/>
                    <a:pt x="390" y="84"/>
                    <a:pt x="390" y="84"/>
                  </a:cubicBezTo>
                  <a:lnTo>
                    <a:pt x="387" y="84"/>
                  </a:lnTo>
                  <a:cubicBezTo>
                    <a:pt x="390" y="93"/>
                    <a:pt x="390" y="93"/>
                    <a:pt x="390" y="93"/>
                  </a:cubicBezTo>
                  <a:cubicBezTo>
                    <a:pt x="388" y="93"/>
                    <a:pt x="384" y="85"/>
                    <a:pt x="383" y="85"/>
                  </a:cubicBezTo>
                  <a:lnTo>
                    <a:pt x="383" y="85"/>
                  </a:lnTo>
                  <a:cubicBezTo>
                    <a:pt x="381" y="86"/>
                    <a:pt x="381" y="86"/>
                    <a:pt x="384" y="94"/>
                  </a:cubicBezTo>
                  <a:cubicBezTo>
                    <a:pt x="384" y="94"/>
                    <a:pt x="385" y="97"/>
                    <a:pt x="385" y="97"/>
                  </a:cubicBezTo>
                  <a:cubicBezTo>
                    <a:pt x="384" y="97"/>
                    <a:pt x="384" y="96"/>
                    <a:pt x="383" y="94"/>
                  </a:cubicBezTo>
                  <a:cubicBezTo>
                    <a:pt x="382" y="94"/>
                    <a:pt x="378" y="87"/>
                    <a:pt x="375" y="87"/>
                  </a:cubicBezTo>
                  <a:cubicBezTo>
                    <a:pt x="375" y="87"/>
                    <a:pt x="375" y="87"/>
                    <a:pt x="375" y="87"/>
                  </a:cubicBezTo>
                  <a:cubicBezTo>
                    <a:pt x="372" y="87"/>
                    <a:pt x="372" y="87"/>
                    <a:pt x="374" y="96"/>
                  </a:cubicBezTo>
                  <a:cubicBezTo>
                    <a:pt x="377" y="104"/>
                    <a:pt x="378" y="108"/>
                    <a:pt x="378" y="108"/>
                  </a:cubicBezTo>
                  <a:cubicBezTo>
                    <a:pt x="377" y="108"/>
                    <a:pt x="376" y="104"/>
                    <a:pt x="373" y="96"/>
                  </a:cubicBezTo>
                  <a:cubicBezTo>
                    <a:pt x="369" y="87"/>
                    <a:pt x="368" y="83"/>
                    <a:pt x="367" y="83"/>
                  </a:cubicBezTo>
                  <a:lnTo>
                    <a:pt x="367" y="83"/>
                  </a:lnTo>
                  <a:cubicBezTo>
                    <a:pt x="367" y="83"/>
                    <a:pt x="367" y="85"/>
                    <a:pt x="368" y="88"/>
                  </a:cubicBezTo>
                  <a:cubicBezTo>
                    <a:pt x="370" y="96"/>
                    <a:pt x="370" y="96"/>
                    <a:pt x="369" y="97"/>
                  </a:cubicBezTo>
                  <a:cubicBezTo>
                    <a:pt x="368" y="93"/>
                    <a:pt x="367" y="90"/>
                    <a:pt x="367" y="90"/>
                  </a:cubicBezTo>
                  <a:lnTo>
                    <a:pt x="367" y="90"/>
                  </a:lnTo>
                  <a:cubicBezTo>
                    <a:pt x="367" y="90"/>
                    <a:pt x="367" y="93"/>
                    <a:pt x="367" y="97"/>
                  </a:cubicBezTo>
                  <a:cubicBezTo>
                    <a:pt x="366" y="97"/>
                    <a:pt x="366" y="97"/>
                    <a:pt x="364" y="89"/>
                  </a:cubicBezTo>
                  <a:lnTo>
                    <a:pt x="363" y="89"/>
                  </a:lnTo>
                  <a:cubicBezTo>
                    <a:pt x="364" y="97"/>
                    <a:pt x="363" y="99"/>
                    <a:pt x="361" y="99"/>
                  </a:cubicBezTo>
                  <a:cubicBezTo>
                    <a:pt x="360" y="99"/>
                    <a:pt x="357" y="95"/>
                    <a:pt x="355" y="90"/>
                  </a:cubicBezTo>
                  <a:lnTo>
                    <a:pt x="355" y="90"/>
                  </a:lnTo>
                  <a:cubicBezTo>
                    <a:pt x="355" y="90"/>
                    <a:pt x="354" y="91"/>
                    <a:pt x="356" y="99"/>
                  </a:cubicBezTo>
                  <a:cubicBezTo>
                    <a:pt x="358" y="108"/>
                    <a:pt x="358" y="112"/>
                    <a:pt x="358" y="112"/>
                  </a:cubicBezTo>
                  <a:cubicBezTo>
                    <a:pt x="358" y="112"/>
                    <a:pt x="356" y="108"/>
                    <a:pt x="354" y="99"/>
                  </a:cubicBezTo>
                  <a:lnTo>
                    <a:pt x="354" y="99"/>
                  </a:lnTo>
                  <a:cubicBezTo>
                    <a:pt x="354" y="103"/>
                    <a:pt x="354" y="106"/>
                    <a:pt x="352" y="106"/>
                  </a:cubicBezTo>
                  <a:cubicBezTo>
                    <a:pt x="351" y="106"/>
                    <a:pt x="349" y="102"/>
                    <a:pt x="347" y="93"/>
                  </a:cubicBezTo>
                  <a:cubicBezTo>
                    <a:pt x="345" y="85"/>
                    <a:pt x="342" y="76"/>
                    <a:pt x="342" y="76"/>
                  </a:cubicBezTo>
                  <a:lnTo>
                    <a:pt x="342" y="76"/>
                  </a:lnTo>
                  <a:cubicBezTo>
                    <a:pt x="344" y="85"/>
                    <a:pt x="344" y="85"/>
                    <a:pt x="344" y="85"/>
                  </a:cubicBezTo>
                  <a:cubicBezTo>
                    <a:pt x="346" y="93"/>
                    <a:pt x="345" y="93"/>
                    <a:pt x="342" y="94"/>
                  </a:cubicBezTo>
                  <a:cubicBezTo>
                    <a:pt x="340" y="94"/>
                    <a:pt x="340" y="103"/>
                    <a:pt x="338" y="103"/>
                  </a:cubicBezTo>
                  <a:cubicBezTo>
                    <a:pt x="338" y="103"/>
                    <a:pt x="337" y="103"/>
                    <a:pt x="337" y="103"/>
                  </a:cubicBezTo>
                  <a:cubicBezTo>
                    <a:pt x="336" y="103"/>
                    <a:pt x="334" y="102"/>
                    <a:pt x="331" y="96"/>
                  </a:cubicBezTo>
                  <a:cubicBezTo>
                    <a:pt x="330" y="96"/>
                    <a:pt x="329" y="96"/>
                    <a:pt x="330" y="105"/>
                  </a:cubicBezTo>
                  <a:cubicBezTo>
                    <a:pt x="331" y="109"/>
                    <a:pt x="331" y="111"/>
                    <a:pt x="330" y="111"/>
                  </a:cubicBezTo>
                  <a:cubicBezTo>
                    <a:pt x="330" y="111"/>
                    <a:pt x="329" y="109"/>
                    <a:pt x="328" y="105"/>
                  </a:cubicBezTo>
                  <a:lnTo>
                    <a:pt x="327" y="105"/>
                  </a:lnTo>
                  <a:cubicBezTo>
                    <a:pt x="328" y="114"/>
                    <a:pt x="327" y="114"/>
                    <a:pt x="327" y="114"/>
                  </a:cubicBezTo>
                  <a:cubicBezTo>
                    <a:pt x="325" y="108"/>
                    <a:pt x="323" y="102"/>
                    <a:pt x="323" y="102"/>
                  </a:cubicBezTo>
                  <a:lnTo>
                    <a:pt x="323" y="102"/>
                  </a:lnTo>
                  <a:cubicBezTo>
                    <a:pt x="323" y="102"/>
                    <a:pt x="323" y="103"/>
                    <a:pt x="323" y="106"/>
                  </a:cubicBezTo>
                  <a:cubicBezTo>
                    <a:pt x="326" y="114"/>
                    <a:pt x="325" y="114"/>
                    <a:pt x="323" y="115"/>
                  </a:cubicBezTo>
                  <a:cubicBezTo>
                    <a:pt x="322" y="112"/>
                    <a:pt x="317" y="111"/>
                    <a:pt x="313" y="111"/>
                  </a:cubicBezTo>
                  <a:cubicBezTo>
                    <a:pt x="304" y="111"/>
                    <a:pt x="294" y="115"/>
                    <a:pt x="295" y="121"/>
                  </a:cubicBezTo>
                  <a:lnTo>
                    <a:pt x="291" y="121"/>
                  </a:lnTo>
                  <a:cubicBezTo>
                    <a:pt x="289" y="114"/>
                    <a:pt x="288" y="112"/>
                    <a:pt x="287" y="112"/>
                  </a:cubicBezTo>
                  <a:cubicBezTo>
                    <a:pt x="285" y="112"/>
                    <a:pt x="284" y="117"/>
                    <a:pt x="284" y="123"/>
                  </a:cubicBezTo>
                  <a:cubicBezTo>
                    <a:pt x="285" y="131"/>
                    <a:pt x="285" y="131"/>
                    <a:pt x="284" y="131"/>
                  </a:cubicBezTo>
                  <a:cubicBezTo>
                    <a:pt x="282" y="122"/>
                    <a:pt x="280" y="118"/>
                    <a:pt x="279" y="118"/>
                  </a:cubicBezTo>
                  <a:cubicBezTo>
                    <a:pt x="278" y="118"/>
                    <a:pt x="277" y="120"/>
                    <a:pt x="277" y="124"/>
                  </a:cubicBezTo>
                  <a:cubicBezTo>
                    <a:pt x="280" y="132"/>
                    <a:pt x="280" y="137"/>
                    <a:pt x="280" y="137"/>
                  </a:cubicBezTo>
                  <a:cubicBezTo>
                    <a:pt x="280" y="137"/>
                    <a:pt x="279" y="132"/>
                    <a:pt x="276" y="124"/>
                  </a:cubicBezTo>
                  <a:cubicBezTo>
                    <a:pt x="274" y="117"/>
                    <a:pt x="273" y="113"/>
                    <a:pt x="272" y="113"/>
                  </a:cubicBezTo>
                  <a:lnTo>
                    <a:pt x="272" y="113"/>
                  </a:lnTo>
                  <a:cubicBezTo>
                    <a:pt x="271" y="113"/>
                    <a:pt x="272" y="119"/>
                    <a:pt x="275" y="133"/>
                  </a:cubicBezTo>
                  <a:cubicBezTo>
                    <a:pt x="276" y="137"/>
                    <a:pt x="277" y="139"/>
                    <a:pt x="277" y="139"/>
                  </a:cubicBezTo>
                  <a:cubicBezTo>
                    <a:pt x="277" y="139"/>
                    <a:pt x="276" y="137"/>
                    <a:pt x="274" y="133"/>
                  </a:cubicBezTo>
                  <a:cubicBezTo>
                    <a:pt x="271" y="124"/>
                    <a:pt x="269" y="120"/>
                    <a:pt x="269" y="120"/>
                  </a:cubicBezTo>
                  <a:lnTo>
                    <a:pt x="269" y="120"/>
                  </a:lnTo>
                  <a:cubicBezTo>
                    <a:pt x="268" y="120"/>
                    <a:pt x="269" y="122"/>
                    <a:pt x="270" y="125"/>
                  </a:cubicBezTo>
                  <a:cubicBezTo>
                    <a:pt x="272" y="134"/>
                    <a:pt x="273" y="138"/>
                    <a:pt x="272" y="138"/>
                  </a:cubicBezTo>
                  <a:cubicBezTo>
                    <a:pt x="272" y="138"/>
                    <a:pt x="270" y="134"/>
                    <a:pt x="267" y="126"/>
                  </a:cubicBezTo>
                  <a:cubicBezTo>
                    <a:pt x="264" y="118"/>
                    <a:pt x="263" y="114"/>
                    <a:pt x="263" y="114"/>
                  </a:cubicBezTo>
                  <a:lnTo>
                    <a:pt x="263" y="114"/>
                  </a:lnTo>
                  <a:cubicBezTo>
                    <a:pt x="263" y="114"/>
                    <a:pt x="263" y="118"/>
                    <a:pt x="265" y="126"/>
                  </a:cubicBezTo>
                  <a:cubicBezTo>
                    <a:pt x="267" y="135"/>
                    <a:pt x="267" y="139"/>
                    <a:pt x="266" y="139"/>
                  </a:cubicBezTo>
                  <a:cubicBezTo>
                    <a:pt x="265" y="139"/>
                    <a:pt x="263" y="135"/>
                    <a:pt x="261" y="127"/>
                  </a:cubicBezTo>
                  <a:cubicBezTo>
                    <a:pt x="260" y="127"/>
                    <a:pt x="258" y="124"/>
                    <a:pt x="258" y="124"/>
                  </a:cubicBezTo>
                  <a:lnTo>
                    <a:pt x="258" y="124"/>
                  </a:lnTo>
                  <a:cubicBezTo>
                    <a:pt x="257" y="124"/>
                    <a:pt x="258" y="125"/>
                    <a:pt x="258" y="127"/>
                  </a:cubicBezTo>
                  <a:lnTo>
                    <a:pt x="256" y="119"/>
                  </a:lnTo>
                  <a:lnTo>
                    <a:pt x="254" y="119"/>
                  </a:lnTo>
                  <a:lnTo>
                    <a:pt x="256" y="128"/>
                  </a:lnTo>
                  <a:cubicBezTo>
                    <a:pt x="256" y="128"/>
                    <a:pt x="249" y="122"/>
                    <a:pt x="244" y="122"/>
                  </a:cubicBezTo>
                  <a:cubicBezTo>
                    <a:pt x="243" y="122"/>
                    <a:pt x="243" y="122"/>
                    <a:pt x="243" y="122"/>
                  </a:cubicBezTo>
                  <a:cubicBezTo>
                    <a:pt x="234" y="124"/>
                    <a:pt x="233" y="124"/>
                    <a:pt x="236" y="132"/>
                  </a:cubicBezTo>
                  <a:cubicBezTo>
                    <a:pt x="239" y="140"/>
                    <a:pt x="240" y="145"/>
                    <a:pt x="239" y="145"/>
                  </a:cubicBezTo>
                  <a:cubicBezTo>
                    <a:pt x="238" y="145"/>
                    <a:pt x="236" y="141"/>
                    <a:pt x="234" y="133"/>
                  </a:cubicBezTo>
                  <a:cubicBezTo>
                    <a:pt x="234" y="133"/>
                    <a:pt x="229" y="125"/>
                    <a:pt x="228" y="125"/>
                  </a:cubicBezTo>
                  <a:cubicBezTo>
                    <a:pt x="228" y="125"/>
                    <a:pt x="227" y="125"/>
                    <a:pt x="227" y="125"/>
                  </a:cubicBezTo>
                  <a:cubicBezTo>
                    <a:pt x="225" y="125"/>
                    <a:pt x="224" y="124"/>
                    <a:pt x="222" y="117"/>
                  </a:cubicBezTo>
                  <a:lnTo>
                    <a:pt x="221" y="118"/>
                  </a:lnTo>
                  <a:cubicBezTo>
                    <a:pt x="223" y="128"/>
                    <a:pt x="222" y="132"/>
                    <a:pt x="220" y="132"/>
                  </a:cubicBezTo>
                  <a:cubicBezTo>
                    <a:pt x="219" y="132"/>
                    <a:pt x="217" y="130"/>
                    <a:pt x="215" y="127"/>
                  </a:cubicBezTo>
                  <a:cubicBezTo>
                    <a:pt x="213" y="128"/>
                    <a:pt x="212" y="128"/>
                    <a:pt x="213" y="136"/>
                  </a:cubicBezTo>
                  <a:cubicBezTo>
                    <a:pt x="214" y="141"/>
                    <a:pt x="214" y="143"/>
                    <a:pt x="214" y="143"/>
                  </a:cubicBezTo>
                  <a:cubicBezTo>
                    <a:pt x="214" y="143"/>
                    <a:pt x="213" y="141"/>
                    <a:pt x="211" y="137"/>
                  </a:cubicBezTo>
                  <a:cubicBezTo>
                    <a:pt x="210" y="133"/>
                    <a:pt x="207" y="129"/>
                    <a:pt x="205" y="129"/>
                  </a:cubicBezTo>
                  <a:cubicBezTo>
                    <a:pt x="204" y="129"/>
                    <a:pt x="204" y="131"/>
                    <a:pt x="207" y="139"/>
                  </a:cubicBezTo>
                  <a:lnTo>
                    <a:pt x="203" y="131"/>
                  </a:lnTo>
                  <a:cubicBezTo>
                    <a:pt x="202" y="128"/>
                    <a:pt x="202" y="127"/>
                    <a:pt x="201" y="127"/>
                  </a:cubicBezTo>
                  <a:lnTo>
                    <a:pt x="201" y="127"/>
                  </a:lnTo>
                  <a:cubicBezTo>
                    <a:pt x="201" y="127"/>
                    <a:pt x="202" y="133"/>
                    <a:pt x="203" y="139"/>
                  </a:cubicBezTo>
                  <a:cubicBezTo>
                    <a:pt x="206" y="146"/>
                    <a:pt x="207" y="150"/>
                    <a:pt x="207" y="150"/>
                  </a:cubicBezTo>
                  <a:cubicBezTo>
                    <a:pt x="207" y="150"/>
                    <a:pt x="204" y="144"/>
                    <a:pt x="200" y="131"/>
                  </a:cubicBezTo>
                  <a:cubicBezTo>
                    <a:pt x="197" y="121"/>
                    <a:pt x="196" y="118"/>
                    <a:pt x="196" y="118"/>
                  </a:cubicBezTo>
                  <a:lnTo>
                    <a:pt x="196" y="118"/>
                  </a:lnTo>
                  <a:cubicBezTo>
                    <a:pt x="195" y="118"/>
                    <a:pt x="196" y="120"/>
                    <a:pt x="197" y="123"/>
                  </a:cubicBezTo>
                  <a:cubicBezTo>
                    <a:pt x="197" y="129"/>
                    <a:pt x="199" y="135"/>
                    <a:pt x="198" y="135"/>
                  </a:cubicBezTo>
                  <a:cubicBezTo>
                    <a:pt x="198" y="135"/>
                    <a:pt x="198" y="134"/>
                    <a:pt x="197" y="132"/>
                  </a:cubicBezTo>
                  <a:cubicBezTo>
                    <a:pt x="196" y="132"/>
                    <a:pt x="196" y="132"/>
                    <a:pt x="200" y="149"/>
                  </a:cubicBezTo>
                  <a:cubicBezTo>
                    <a:pt x="202" y="156"/>
                    <a:pt x="201" y="156"/>
                    <a:pt x="201" y="156"/>
                  </a:cubicBezTo>
                  <a:cubicBezTo>
                    <a:pt x="199" y="151"/>
                    <a:pt x="198" y="145"/>
                    <a:pt x="197" y="140"/>
                  </a:cubicBezTo>
                  <a:lnTo>
                    <a:pt x="196" y="141"/>
                  </a:lnTo>
                  <a:cubicBezTo>
                    <a:pt x="192" y="135"/>
                    <a:pt x="190" y="131"/>
                    <a:pt x="188" y="125"/>
                  </a:cubicBezTo>
                  <a:cubicBezTo>
                    <a:pt x="187" y="121"/>
                    <a:pt x="186" y="119"/>
                    <a:pt x="186" y="119"/>
                  </a:cubicBezTo>
                  <a:lnTo>
                    <a:pt x="186" y="119"/>
                  </a:lnTo>
                  <a:cubicBezTo>
                    <a:pt x="186" y="119"/>
                    <a:pt x="187" y="124"/>
                    <a:pt x="190" y="133"/>
                  </a:cubicBezTo>
                  <a:cubicBezTo>
                    <a:pt x="194" y="150"/>
                    <a:pt x="194" y="150"/>
                    <a:pt x="193" y="150"/>
                  </a:cubicBezTo>
                  <a:cubicBezTo>
                    <a:pt x="192" y="150"/>
                    <a:pt x="191" y="150"/>
                    <a:pt x="189" y="142"/>
                  </a:cubicBezTo>
                  <a:cubicBezTo>
                    <a:pt x="187" y="134"/>
                    <a:pt x="187" y="134"/>
                    <a:pt x="185" y="134"/>
                  </a:cubicBezTo>
                  <a:cubicBezTo>
                    <a:pt x="184" y="149"/>
                    <a:pt x="187" y="162"/>
                    <a:pt x="191" y="176"/>
                  </a:cubicBezTo>
                  <a:cubicBezTo>
                    <a:pt x="193" y="184"/>
                    <a:pt x="194" y="188"/>
                    <a:pt x="194" y="188"/>
                  </a:cubicBezTo>
                  <a:cubicBezTo>
                    <a:pt x="194" y="188"/>
                    <a:pt x="193" y="184"/>
                    <a:pt x="190" y="177"/>
                  </a:cubicBezTo>
                  <a:cubicBezTo>
                    <a:pt x="188" y="170"/>
                    <a:pt x="187" y="168"/>
                    <a:pt x="187" y="168"/>
                  </a:cubicBezTo>
                  <a:cubicBezTo>
                    <a:pt x="187" y="168"/>
                    <a:pt x="187" y="169"/>
                    <a:pt x="187" y="169"/>
                  </a:cubicBezTo>
                  <a:cubicBezTo>
                    <a:pt x="184" y="160"/>
                    <a:pt x="184" y="160"/>
                    <a:pt x="185" y="160"/>
                  </a:cubicBezTo>
                  <a:lnTo>
                    <a:pt x="183" y="152"/>
                  </a:lnTo>
                  <a:cubicBezTo>
                    <a:pt x="180" y="144"/>
                    <a:pt x="179" y="139"/>
                    <a:pt x="178" y="139"/>
                  </a:cubicBezTo>
                  <a:lnTo>
                    <a:pt x="178" y="139"/>
                  </a:lnTo>
                  <a:cubicBezTo>
                    <a:pt x="178" y="139"/>
                    <a:pt x="179" y="144"/>
                    <a:pt x="181" y="152"/>
                  </a:cubicBezTo>
                  <a:cubicBezTo>
                    <a:pt x="181" y="156"/>
                    <a:pt x="182" y="159"/>
                    <a:pt x="181" y="159"/>
                  </a:cubicBezTo>
                  <a:lnTo>
                    <a:pt x="181" y="159"/>
                  </a:lnTo>
                  <a:cubicBezTo>
                    <a:pt x="181" y="159"/>
                    <a:pt x="180" y="156"/>
                    <a:pt x="179" y="152"/>
                  </a:cubicBezTo>
                  <a:cubicBezTo>
                    <a:pt x="177" y="146"/>
                    <a:pt x="175" y="141"/>
                    <a:pt x="175" y="141"/>
                  </a:cubicBezTo>
                  <a:lnTo>
                    <a:pt x="175" y="141"/>
                  </a:lnTo>
                  <a:cubicBezTo>
                    <a:pt x="174" y="141"/>
                    <a:pt x="175" y="142"/>
                    <a:pt x="175" y="144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4"/>
                    <a:pt x="174" y="143"/>
                    <a:pt x="171" y="136"/>
                  </a:cubicBezTo>
                  <a:cubicBezTo>
                    <a:pt x="169" y="137"/>
                    <a:pt x="169" y="137"/>
                    <a:pt x="171" y="145"/>
                  </a:cubicBezTo>
                  <a:cubicBezTo>
                    <a:pt x="173" y="154"/>
                    <a:pt x="172" y="154"/>
                    <a:pt x="171" y="154"/>
                  </a:cubicBezTo>
                  <a:cubicBezTo>
                    <a:pt x="171" y="154"/>
                    <a:pt x="170" y="154"/>
                    <a:pt x="172" y="162"/>
                  </a:cubicBezTo>
                  <a:cubicBezTo>
                    <a:pt x="174" y="171"/>
                    <a:pt x="176" y="179"/>
                    <a:pt x="174" y="179"/>
                  </a:cubicBezTo>
                  <a:cubicBezTo>
                    <a:pt x="175" y="183"/>
                    <a:pt x="175" y="185"/>
                    <a:pt x="175" y="185"/>
                  </a:cubicBezTo>
                  <a:cubicBezTo>
                    <a:pt x="174" y="185"/>
                    <a:pt x="173" y="181"/>
                    <a:pt x="170" y="172"/>
                  </a:cubicBezTo>
                  <a:cubicBezTo>
                    <a:pt x="168" y="166"/>
                    <a:pt x="167" y="164"/>
                    <a:pt x="166" y="164"/>
                  </a:cubicBezTo>
                  <a:cubicBezTo>
                    <a:pt x="166" y="164"/>
                    <a:pt x="166" y="164"/>
                    <a:pt x="165" y="164"/>
                  </a:cubicBezTo>
                  <a:cubicBezTo>
                    <a:pt x="165" y="164"/>
                    <a:pt x="165" y="164"/>
                    <a:pt x="162" y="156"/>
                  </a:cubicBezTo>
                  <a:cubicBezTo>
                    <a:pt x="161" y="154"/>
                    <a:pt x="160" y="153"/>
                    <a:pt x="160" y="153"/>
                  </a:cubicBezTo>
                  <a:lnTo>
                    <a:pt x="160" y="153"/>
                  </a:lnTo>
                  <a:cubicBezTo>
                    <a:pt x="160" y="153"/>
                    <a:pt x="161" y="159"/>
                    <a:pt x="163" y="164"/>
                  </a:cubicBezTo>
                  <a:cubicBezTo>
                    <a:pt x="165" y="172"/>
                    <a:pt x="167" y="181"/>
                    <a:pt x="167" y="181"/>
                  </a:cubicBezTo>
                  <a:cubicBezTo>
                    <a:pt x="164" y="173"/>
                    <a:pt x="162" y="164"/>
                    <a:pt x="160" y="156"/>
                  </a:cubicBezTo>
                  <a:cubicBezTo>
                    <a:pt x="157" y="149"/>
                    <a:pt x="155" y="145"/>
                    <a:pt x="155" y="145"/>
                  </a:cubicBezTo>
                  <a:lnTo>
                    <a:pt x="155" y="145"/>
                  </a:lnTo>
                  <a:cubicBezTo>
                    <a:pt x="155" y="145"/>
                    <a:pt x="156" y="149"/>
                    <a:pt x="158" y="156"/>
                  </a:cubicBezTo>
                  <a:cubicBezTo>
                    <a:pt x="160" y="162"/>
                    <a:pt x="162" y="168"/>
                    <a:pt x="161" y="168"/>
                  </a:cubicBezTo>
                  <a:cubicBezTo>
                    <a:pt x="160" y="168"/>
                    <a:pt x="160" y="168"/>
                    <a:pt x="158" y="165"/>
                  </a:cubicBezTo>
                  <a:cubicBezTo>
                    <a:pt x="157" y="165"/>
                    <a:pt x="155" y="165"/>
                    <a:pt x="153" y="158"/>
                  </a:cubicBezTo>
                  <a:cubicBezTo>
                    <a:pt x="152" y="155"/>
                    <a:pt x="151" y="154"/>
                    <a:pt x="151" y="154"/>
                  </a:cubicBezTo>
                  <a:lnTo>
                    <a:pt x="151" y="154"/>
                  </a:lnTo>
                  <a:cubicBezTo>
                    <a:pt x="151" y="154"/>
                    <a:pt x="152" y="158"/>
                    <a:pt x="152" y="158"/>
                  </a:cubicBezTo>
                  <a:cubicBezTo>
                    <a:pt x="152" y="162"/>
                    <a:pt x="152" y="164"/>
                    <a:pt x="152" y="164"/>
                  </a:cubicBezTo>
                  <a:cubicBezTo>
                    <a:pt x="151" y="164"/>
                    <a:pt x="149" y="162"/>
                    <a:pt x="147" y="159"/>
                  </a:cubicBezTo>
                  <a:cubicBezTo>
                    <a:pt x="143" y="151"/>
                    <a:pt x="141" y="147"/>
                    <a:pt x="140" y="147"/>
                  </a:cubicBezTo>
                  <a:lnTo>
                    <a:pt x="140" y="147"/>
                  </a:lnTo>
                  <a:cubicBezTo>
                    <a:pt x="140" y="147"/>
                    <a:pt x="141" y="151"/>
                    <a:pt x="144" y="160"/>
                  </a:cubicBezTo>
                  <a:cubicBezTo>
                    <a:pt x="145" y="164"/>
                    <a:pt x="146" y="169"/>
                    <a:pt x="146" y="169"/>
                  </a:cubicBezTo>
                  <a:cubicBezTo>
                    <a:pt x="146" y="169"/>
                    <a:pt x="145" y="166"/>
                    <a:pt x="143" y="160"/>
                  </a:cubicBezTo>
                  <a:cubicBezTo>
                    <a:pt x="142" y="158"/>
                    <a:pt x="141" y="157"/>
                    <a:pt x="141" y="157"/>
                  </a:cubicBezTo>
                  <a:lnTo>
                    <a:pt x="141" y="157"/>
                  </a:lnTo>
                  <a:cubicBezTo>
                    <a:pt x="141" y="157"/>
                    <a:pt x="142" y="162"/>
                    <a:pt x="142" y="169"/>
                  </a:cubicBezTo>
                  <a:cubicBezTo>
                    <a:pt x="144" y="177"/>
                    <a:pt x="148" y="193"/>
                    <a:pt x="151" y="201"/>
                  </a:cubicBezTo>
                  <a:cubicBezTo>
                    <a:pt x="153" y="211"/>
                    <a:pt x="154" y="215"/>
                    <a:pt x="154" y="215"/>
                  </a:cubicBezTo>
                  <a:cubicBezTo>
                    <a:pt x="154" y="215"/>
                    <a:pt x="152" y="213"/>
                    <a:pt x="151" y="210"/>
                  </a:cubicBezTo>
                  <a:cubicBezTo>
                    <a:pt x="148" y="205"/>
                    <a:pt x="146" y="200"/>
                    <a:pt x="145" y="195"/>
                  </a:cubicBezTo>
                  <a:cubicBezTo>
                    <a:pt x="143" y="186"/>
                    <a:pt x="144" y="186"/>
                    <a:pt x="144" y="186"/>
                  </a:cubicBezTo>
                  <a:cubicBezTo>
                    <a:pt x="142" y="178"/>
                    <a:pt x="140" y="170"/>
                    <a:pt x="138" y="170"/>
                  </a:cubicBezTo>
                  <a:cubicBezTo>
                    <a:pt x="138" y="170"/>
                    <a:pt x="138" y="170"/>
                    <a:pt x="138" y="170"/>
                  </a:cubicBezTo>
                  <a:cubicBezTo>
                    <a:pt x="137" y="166"/>
                    <a:pt x="136" y="164"/>
                    <a:pt x="135" y="164"/>
                  </a:cubicBezTo>
                  <a:lnTo>
                    <a:pt x="135" y="164"/>
                  </a:lnTo>
                  <a:cubicBezTo>
                    <a:pt x="135" y="164"/>
                    <a:pt x="135" y="166"/>
                    <a:pt x="136" y="170"/>
                  </a:cubicBezTo>
                  <a:cubicBezTo>
                    <a:pt x="133" y="162"/>
                    <a:pt x="132" y="162"/>
                    <a:pt x="130" y="162"/>
                  </a:cubicBezTo>
                  <a:cubicBezTo>
                    <a:pt x="130" y="162"/>
                    <a:pt x="129" y="163"/>
                    <a:pt x="129" y="163"/>
                  </a:cubicBezTo>
                  <a:cubicBezTo>
                    <a:pt x="127" y="163"/>
                    <a:pt x="125" y="161"/>
                    <a:pt x="123" y="155"/>
                  </a:cubicBezTo>
                  <a:cubicBezTo>
                    <a:pt x="121" y="155"/>
                    <a:pt x="120" y="155"/>
                    <a:pt x="123" y="164"/>
                  </a:cubicBezTo>
                  <a:cubicBezTo>
                    <a:pt x="124" y="168"/>
                    <a:pt x="124" y="170"/>
                    <a:pt x="125" y="172"/>
                  </a:cubicBezTo>
                  <a:cubicBezTo>
                    <a:pt x="122" y="163"/>
                    <a:pt x="115" y="157"/>
                    <a:pt x="112" y="157"/>
                  </a:cubicBezTo>
                  <a:cubicBezTo>
                    <a:pt x="110" y="157"/>
                    <a:pt x="108" y="160"/>
                    <a:pt x="110" y="167"/>
                  </a:cubicBezTo>
                  <a:lnTo>
                    <a:pt x="108" y="167"/>
                  </a:lnTo>
                  <a:cubicBezTo>
                    <a:pt x="106" y="163"/>
                    <a:pt x="105" y="161"/>
                    <a:pt x="103" y="161"/>
                  </a:cubicBezTo>
                  <a:cubicBezTo>
                    <a:pt x="102" y="161"/>
                    <a:pt x="101" y="163"/>
                    <a:pt x="101" y="168"/>
                  </a:cubicBezTo>
                  <a:lnTo>
                    <a:pt x="99" y="169"/>
                  </a:lnTo>
                  <a:cubicBezTo>
                    <a:pt x="97" y="165"/>
                    <a:pt x="96" y="163"/>
                    <a:pt x="95" y="163"/>
                  </a:cubicBezTo>
                  <a:lnTo>
                    <a:pt x="95" y="163"/>
                  </a:lnTo>
                  <a:cubicBezTo>
                    <a:pt x="95" y="163"/>
                    <a:pt x="95" y="165"/>
                    <a:pt x="96" y="169"/>
                  </a:cubicBezTo>
                  <a:cubicBezTo>
                    <a:pt x="97" y="175"/>
                    <a:pt x="99" y="181"/>
                    <a:pt x="99" y="181"/>
                  </a:cubicBezTo>
                  <a:cubicBezTo>
                    <a:pt x="99" y="181"/>
                    <a:pt x="99" y="180"/>
                    <a:pt x="98" y="178"/>
                  </a:cubicBezTo>
                  <a:cubicBezTo>
                    <a:pt x="95" y="172"/>
                    <a:pt x="94" y="171"/>
                    <a:pt x="92" y="171"/>
                  </a:cubicBezTo>
                  <a:cubicBezTo>
                    <a:pt x="92" y="171"/>
                    <a:pt x="91" y="171"/>
                    <a:pt x="90" y="171"/>
                  </a:cubicBezTo>
                  <a:cubicBezTo>
                    <a:pt x="87" y="171"/>
                    <a:pt x="87" y="171"/>
                    <a:pt x="90" y="179"/>
                  </a:cubicBezTo>
                  <a:cubicBezTo>
                    <a:pt x="90" y="182"/>
                    <a:pt x="89" y="183"/>
                    <a:pt x="89" y="183"/>
                  </a:cubicBezTo>
                  <a:cubicBezTo>
                    <a:pt x="88" y="183"/>
                    <a:pt x="86" y="178"/>
                    <a:pt x="84" y="172"/>
                  </a:cubicBezTo>
                  <a:cubicBezTo>
                    <a:pt x="83" y="165"/>
                    <a:pt x="82" y="160"/>
                    <a:pt x="81" y="160"/>
                  </a:cubicBezTo>
                  <a:lnTo>
                    <a:pt x="81" y="160"/>
                  </a:lnTo>
                  <a:cubicBezTo>
                    <a:pt x="81" y="160"/>
                    <a:pt x="82" y="166"/>
                    <a:pt x="86" y="180"/>
                  </a:cubicBezTo>
                  <a:cubicBezTo>
                    <a:pt x="88" y="190"/>
                    <a:pt x="88" y="194"/>
                    <a:pt x="88" y="194"/>
                  </a:cubicBezTo>
                  <a:cubicBezTo>
                    <a:pt x="87" y="194"/>
                    <a:pt x="86" y="192"/>
                    <a:pt x="86" y="189"/>
                  </a:cubicBezTo>
                  <a:cubicBezTo>
                    <a:pt x="83" y="181"/>
                    <a:pt x="84" y="180"/>
                    <a:pt x="84" y="180"/>
                  </a:cubicBezTo>
                  <a:lnTo>
                    <a:pt x="80" y="164"/>
                  </a:lnTo>
                  <a:cubicBezTo>
                    <a:pt x="79" y="164"/>
                    <a:pt x="79" y="164"/>
                    <a:pt x="81" y="172"/>
                  </a:cubicBezTo>
                  <a:cubicBezTo>
                    <a:pt x="81" y="172"/>
                    <a:pt x="80" y="172"/>
                    <a:pt x="81" y="181"/>
                  </a:cubicBezTo>
                  <a:cubicBezTo>
                    <a:pt x="83" y="189"/>
                    <a:pt x="86" y="198"/>
                    <a:pt x="89" y="206"/>
                  </a:cubicBezTo>
                  <a:cubicBezTo>
                    <a:pt x="91" y="214"/>
                    <a:pt x="91" y="214"/>
                    <a:pt x="90" y="214"/>
                  </a:cubicBezTo>
                  <a:cubicBezTo>
                    <a:pt x="87" y="206"/>
                    <a:pt x="83" y="198"/>
                    <a:pt x="82" y="189"/>
                  </a:cubicBezTo>
                  <a:cubicBezTo>
                    <a:pt x="82" y="183"/>
                    <a:pt x="80" y="178"/>
                    <a:pt x="79" y="173"/>
                  </a:cubicBezTo>
                  <a:cubicBezTo>
                    <a:pt x="78" y="172"/>
                    <a:pt x="78" y="171"/>
                    <a:pt x="78" y="171"/>
                  </a:cubicBezTo>
                  <a:lnTo>
                    <a:pt x="78" y="171"/>
                  </a:lnTo>
                  <a:cubicBezTo>
                    <a:pt x="77" y="171"/>
                    <a:pt x="77" y="183"/>
                    <a:pt x="80" y="196"/>
                  </a:cubicBezTo>
                  <a:lnTo>
                    <a:pt x="80" y="196"/>
                  </a:lnTo>
                  <a:lnTo>
                    <a:pt x="79" y="190"/>
                  </a:lnTo>
                  <a:cubicBezTo>
                    <a:pt x="75" y="182"/>
                    <a:pt x="74" y="182"/>
                    <a:pt x="73" y="182"/>
                  </a:cubicBezTo>
                  <a:cubicBezTo>
                    <a:pt x="71" y="183"/>
                    <a:pt x="70" y="183"/>
                    <a:pt x="73" y="191"/>
                  </a:cubicBezTo>
                  <a:cubicBezTo>
                    <a:pt x="74" y="197"/>
                    <a:pt x="77" y="202"/>
                    <a:pt x="77" y="208"/>
                  </a:cubicBezTo>
                  <a:cubicBezTo>
                    <a:pt x="79" y="214"/>
                    <a:pt x="81" y="218"/>
                    <a:pt x="82" y="224"/>
                  </a:cubicBezTo>
                  <a:cubicBezTo>
                    <a:pt x="82" y="224"/>
                    <a:pt x="78" y="216"/>
                    <a:pt x="75" y="208"/>
                  </a:cubicBezTo>
                  <a:cubicBezTo>
                    <a:pt x="69" y="192"/>
                    <a:pt x="65" y="185"/>
                    <a:pt x="62" y="185"/>
                  </a:cubicBezTo>
                  <a:cubicBezTo>
                    <a:pt x="61" y="185"/>
                    <a:pt x="61" y="185"/>
                    <a:pt x="60" y="185"/>
                  </a:cubicBezTo>
                  <a:cubicBezTo>
                    <a:pt x="58" y="185"/>
                    <a:pt x="57" y="183"/>
                    <a:pt x="54" y="178"/>
                  </a:cubicBezTo>
                  <a:cubicBezTo>
                    <a:pt x="53" y="178"/>
                    <a:pt x="52" y="178"/>
                    <a:pt x="54" y="187"/>
                  </a:cubicBezTo>
                  <a:lnTo>
                    <a:pt x="53" y="187"/>
                  </a:lnTo>
                  <a:cubicBezTo>
                    <a:pt x="51" y="183"/>
                    <a:pt x="50" y="181"/>
                    <a:pt x="50" y="181"/>
                  </a:cubicBezTo>
                  <a:lnTo>
                    <a:pt x="50" y="181"/>
                  </a:lnTo>
                  <a:cubicBezTo>
                    <a:pt x="49" y="181"/>
                    <a:pt x="50" y="183"/>
                    <a:pt x="51" y="188"/>
                  </a:cubicBezTo>
                  <a:cubicBezTo>
                    <a:pt x="51" y="190"/>
                    <a:pt x="51" y="191"/>
                    <a:pt x="51" y="191"/>
                  </a:cubicBezTo>
                  <a:cubicBezTo>
                    <a:pt x="50" y="191"/>
                    <a:pt x="49" y="188"/>
                    <a:pt x="49" y="188"/>
                  </a:cubicBezTo>
                  <a:cubicBezTo>
                    <a:pt x="46" y="181"/>
                    <a:pt x="44" y="177"/>
                    <a:pt x="44" y="177"/>
                  </a:cubicBezTo>
                  <a:lnTo>
                    <a:pt x="44" y="177"/>
                  </a:lnTo>
                  <a:cubicBezTo>
                    <a:pt x="43" y="177"/>
                    <a:pt x="45" y="183"/>
                    <a:pt x="50" y="196"/>
                  </a:cubicBezTo>
                  <a:cubicBezTo>
                    <a:pt x="51" y="202"/>
                    <a:pt x="53" y="207"/>
                    <a:pt x="56" y="213"/>
                  </a:cubicBezTo>
                  <a:lnTo>
                    <a:pt x="60" y="211"/>
                  </a:lnTo>
                  <a:lnTo>
                    <a:pt x="60" y="220"/>
                  </a:lnTo>
                  <a:cubicBezTo>
                    <a:pt x="59" y="226"/>
                    <a:pt x="60" y="232"/>
                    <a:pt x="62" y="237"/>
                  </a:cubicBezTo>
                  <a:cubicBezTo>
                    <a:pt x="62" y="237"/>
                    <a:pt x="64" y="245"/>
                    <a:pt x="63" y="245"/>
                  </a:cubicBezTo>
                  <a:cubicBezTo>
                    <a:pt x="63" y="245"/>
                    <a:pt x="61" y="237"/>
                    <a:pt x="59" y="229"/>
                  </a:cubicBezTo>
                  <a:cubicBezTo>
                    <a:pt x="56" y="220"/>
                    <a:pt x="54" y="213"/>
                    <a:pt x="52" y="205"/>
                  </a:cubicBezTo>
                  <a:cubicBezTo>
                    <a:pt x="48" y="194"/>
                    <a:pt x="45" y="187"/>
                    <a:pt x="45" y="187"/>
                  </a:cubicBezTo>
                  <a:lnTo>
                    <a:pt x="45" y="187"/>
                  </a:lnTo>
                  <a:cubicBezTo>
                    <a:pt x="44" y="187"/>
                    <a:pt x="45" y="190"/>
                    <a:pt x="46" y="197"/>
                  </a:cubicBezTo>
                  <a:cubicBezTo>
                    <a:pt x="46" y="197"/>
                    <a:pt x="46" y="197"/>
                    <a:pt x="43" y="189"/>
                  </a:cubicBezTo>
                  <a:cubicBezTo>
                    <a:pt x="42" y="186"/>
                    <a:pt x="41" y="184"/>
                    <a:pt x="41" y="184"/>
                  </a:cubicBezTo>
                  <a:lnTo>
                    <a:pt x="41" y="184"/>
                  </a:lnTo>
                  <a:cubicBezTo>
                    <a:pt x="41" y="184"/>
                    <a:pt x="41" y="188"/>
                    <a:pt x="43" y="198"/>
                  </a:cubicBezTo>
                  <a:cubicBezTo>
                    <a:pt x="45" y="206"/>
                    <a:pt x="46" y="210"/>
                    <a:pt x="46" y="210"/>
                  </a:cubicBezTo>
                  <a:cubicBezTo>
                    <a:pt x="45" y="210"/>
                    <a:pt x="43" y="206"/>
                    <a:pt x="41" y="198"/>
                  </a:cubicBezTo>
                  <a:cubicBezTo>
                    <a:pt x="38" y="189"/>
                    <a:pt x="35" y="185"/>
                    <a:pt x="34" y="185"/>
                  </a:cubicBezTo>
                  <a:cubicBezTo>
                    <a:pt x="33" y="185"/>
                    <a:pt x="33" y="187"/>
                    <a:pt x="34" y="191"/>
                  </a:cubicBezTo>
                  <a:cubicBezTo>
                    <a:pt x="37" y="201"/>
                    <a:pt x="37" y="205"/>
                    <a:pt x="36" y="205"/>
                  </a:cubicBezTo>
                  <a:cubicBezTo>
                    <a:pt x="35" y="205"/>
                    <a:pt x="34" y="203"/>
                    <a:pt x="33" y="199"/>
                  </a:cubicBezTo>
                  <a:cubicBezTo>
                    <a:pt x="31" y="195"/>
                    <a:pt x="30" y="193"/>
                    <a:pt x="30" y="193"/>
                  </a:cubicBezTo>
                  <a:lnTo>
                    <a:pt x="30" y="193"/>
                  </a:lnTo>
                  <a:cubicBezTo>
                    <a:pt x="30" y="193"/>
                    <a:pt x="30" y="196"/>
                    <a:pt x="31" y="200"/>
                  </a:cubicBezTo>
                  <a:cubicBezTo>
                    <a:pt x="29" y="195"/>
                    <a:pt x="27" y="189"/>
                    <a:pt x="27" y="189"/>
                  </a:cubicBezTo>
                  <a:lnTo>
                    <a:pt x="27" y="189"/>
                  </a:lnTo>
                  <a:cubicBezTo>
                    <a:pt x="26" y="189"/>
                    <a:pt x="27" y="190"/>
                    <a:pt x="27" y="192"/>
                  </a:cubicBezTo>
                  <a:cubicBezTo>
                    <a:pt x="27" y="192"/>
                    <a:pt x="26" y="192"/>
                    <a:pt x="29" y="200"/>
                  </a:cubicBezTo>
                  <a:lnTo>
                    <a:pt x="32" y="217"/>
                  </a:lnTo>
                  <a:cubicBezTo>
                    <a:pt x="35" y="223"/>
                    <a:pt x="36" y="228"/>
                    <a:pt x="37" y="234"/>
                  </a:cubicBezTo>
                  <a:cubicBezTo>
                    <a:pt x="38" y="236"/>
                    <a:pt x="38" y="237"/>
                    <a:pt x="38" y="237"/>
                  </a:cubicBezTo>
                  <a:cubicBezTo>
                    <a:pt x="37" y="237"/>
                    <a:pt x="32" y="228"/>
                    <a:pt x="26" y="210"/>
                  </a:cubicBezTo>
                  <a:lnTo>
                    <a:pt x="19" y="193"/>
                  </a:lnTo>
                  <a:lnTo>
                    <a:pt x="24" y="210"/>
                  </a:lnTo>
                  <a:cubicBezTo>
                    <a:pt x="24" y="210"/>
                    <a:pt x="23" y="210"/>
                    <a:pt x="21" y="202"/>
                  </a:cubicBezTo>
                  <a:cubicBezTo>
                    <a:pt x="19" y="196"/>
                    <a:pt x="18" y="194"/>
                    <a:pt x="18" y="194"/>
                  </a:cubicBezTo>
                  <a:cubicBezTo>
                    <a:pt x="18" y="194"/>
                    <a:pt x="17" y="194"/>
                    <a:pt x="17" y="195"/>
                  </a:cubicBezTo>
                  <a:cubicBezTo>
                    <a:pt x="17" y="195"/>
                    <a:pt x="16" y="195"/>
                    <a:pt x="18" y="202"/>
                  </a:cubicBezTo>
                  <a:cubicBezTo>
                    <a:pt x="22" y="212"/>
                    <a:pt x="23" y="217"/>
                    <a:pt x="23" y="217"/>
                  </a:cubicBezTo>
                  <a:cubicBezTo>
                    <a:pt x="23" y="217"/>
                    <a:pt x="22" y="215"/>
                    <a:pt x="21" y="211"/>
                  </a:cubicBezTo>
                  <a:cubicBezTo>
                    <a:pt x="18" y="203"/>
                    <a:pt x="16" y="199"/>
                    <a:pt x="16" y="199"/>
                  </a:cubicBezTo>
                  <a:lnTo>
                    <a:pt x="16" y="199"/>
                  </a:lnTo>
                  <a:cubicBezTo>
                    <a:pt x="15" y="199"/>
                    <a:pt x="16" y="203"/>
                    <a:pt x="18" y="211"/>
                  </a:cubicBezTo>
                  <a:cubicBezTo>
                    <a:pt x="21" y="220"/>
                    <a:pt x="22" y="224"/>
                    <a:pt x="21" y="224"/>
                  </a:cubicBezTo>
                  <a:cubicBezTo>
                    <a:pt x="21" y="224"/>
                    <a:pt x="20" y="220"/>
                    <a:pt x="17" y="211"/>
                  </a:cubicBezTo>
                  <a:cubicBezTo>
                    <a:pt x="16" y="206"/>
                    <a:pt x="14" y="200"/>
                    <a:pt x="10" y="196"/>
                  </a:cubicBezTo>
                  <a:lnTo>
                    <a:pt x="10" y="196"/>
                  </a:lnTo>
                  <a:lnTo>
                    <a:pt x="14" y="204"/>
                  </a:lnTo>
                  <a:cubicBezTo>
                    <a:pt x="16" y="214"/>
                    <a:pt x="17" y="218"/>
                    <a:pt x="17" y="218"/>
                  </a:cubicBezTo>
                  <a:cubicBezTo>
                    <a:pt x="16" y="218"/>
                    <a:pt x="15" y="216"/>
                    <a:pt x="14" y="213"/>
                  </a:cubicBezTo>
                  <a:cubicBezTo>
                    <a:pt x="13" y="208"/>
                    <a:pt x="12" y="206"/>
                    <a:pt x="11" y="206"/>
                  </a:cubicBezTo>
                  <a:lnTo>
                    <a:pt x="11" y="206"/>
                  </a:lnTo>
                  <a:cubicBezTo>
                    <a:pt x="11" y="206"/>
                    <a:pt x="11" y="208"/>
                    <a:pt x="12" y="213"/>
                  </a:cubicBezTo>
                  <a:cubicBezTo>
                    <a:pt x="11" y="213"/>
                    <a:pt x="11" y="213"/>
                    <a:pt x="11" y="213"/>
                  </a:cubicBezTo>
                  <a:cubicBezTo>
                    <a:pt x="10" y="213"/>
                    <a:pt x="9" y="212"/>
                    <a:pt x="7" y="205"/>
                  </a:cubicBezTo>
                  <a:cubicBezTo>
                    <a:pt x="5" y="197"/>
                    <a:pt x="4" y="193"/>
                    <a:pt x="4" y="193"/>
                  </a:cubicBezTo>
                  <a:lnTo>
                    <a:pt x="4" y="193"/>
                  </a:lnTo>
                  <a:cubicBezTo>
                    <a:pt x="3" y="193"/>
                    <a:pt x="4" y="197"/>
                    <a:pt x="6" y="205"/>
                  </a:cubicBezTo>
                  <a:cubicBezTo>
                    <a:pt x="7" y="209"/>
                    <a:pt x="8" y="212"/>
                    <a:pt x="7" y="212"/>
                  </a:cubicBezTo>
                  <a:cubicBezTo>
                    <a:pt x="7" y="212"/>
                    <a:pt x="6" y="210"/>
                    <a:pt x="4" y="206"/>
                  </a:cubicBezTo>
                  <a:cubicBezTo>
                    <a:pt x="2" y="202"/>
                    <a:pt x="1" y="200"/>
                    <a:pt x="1" y="200"/>
                  </a:cubicBezTo>
                  <a:lnTo>
                    <a:pt x="1" y="200"/>
                  </a:lnTo>
                  <a:cubicBezTo>
                    <a:pt x="1" y="200"/>
                    <a:pt x="1" y="202"/>
                    <a:pt x="3" y="206"/>
                  </a:cubicBezTo>
                  <a:cubicBezTo>
                    <a:pt x="4" y="215"/>
                    <a:pt x="6" y="223"/>
                    <a:pt x="10" y="230"/>
                  </a:cubicBezTo>
                  <a:cubicBezTo>
                    <a:pt x="10" y="230"/>
                    <a:pt x="10" y="230"/>
                    <a:pt x="13" y="238"/>
                  </a:cubicBezTo>
                  <a:lnTo>
                    <a:pt x="12" y="238"/>
                  </a:lnTo>
                  <a:cubicBezTo>
                    <a:pt x="10" y="239"/>
                    <a:pt x="9" y="239"/>
                    <a:pt x="10" y="247"/>
                  </a:cubicBezTo>
                  <a:cubicBezTo>
                    <a:pt x="11" y="255"/>
                    <a:pt x="14" y="267"/>
                    <a:pt x="15" y="267"/>
                  </a:cubicBezTo>
                  <a:cubicBezTo>
                    <a:pt x="15" y="267"/>
                    <a:pt x="15" y="266"/>
                    <a:pt x="15" y="264"/>
                  </a:cubicBezTo>
                  <a:lnTo>
                    <a:pt x="17" y="272"/>
                  </a:lnTo>
                  <a:cubicBezTo>
                    <a:pt x="21" y="284"/>
                    <a:pt x="23" y="291"/>
                    <a:pt x="24" y="291"/>
                  </a:cubicBezTo>
                  <a:cubicBezTo>
                    <a:pt x="24" y="291"/>
                    <a:pt x="23" y="284"/>
                    <a:pt x="19" y="272"/>
                  </a:cubicBezTo>
                  <a:cubicBezTo>
                    <a:pt x="15" y="258"/>
                    <a:pt x="13" y="252"/>
                    <a:pt x="13" y="252"/>
                  </a:cubicBezTo>
                  <a:lnTo>
                    <a:pt x="13" y="252"/>
                  </a:lnTo>
                  <a:cubicBezTo>
                    <a:pt x="13" y="252"/>
                    <a:pt x="15" y="257"/>
                    <a:pt x="17" y="264"/>
                  </a:cubicBezTo>
                  <a:cubicBezTo>
                    <a:pt x="23" y="280"/>
                    <a:pt x="23" y="280"/>
                    <a:pt x="24" y="280"/>
                  </a:cubicBezTo>
                  <a:cubicBezTo>
                    <a:pt x="25" y="280"/>
                    <a:pt x="25" y="280"/>
                    <a:pt x="27" y="288"/>
                  </a:cubicBezTo>
                  <a:cubicBezTo>
                    <a:pt x="28" y="293"/>
                    <a:pt x="31" y="299"/>
                    <a:pt x="33" y="305"/>
                  </a:cubicBezTo>
                  <a:cubicBezTo>
                    <a:pt x="34" y="303"/>
                    <a:pt x="34" y="303"/>
                    <a:pt x="32" y="296"/>
                  </a:cubicBezTo>
                  <a:cubicBezTo>
                    <a:pt x="30" y="292"/>
                    <a:pt x="30" y="290"/>
                    <a:pt x="30" y="290"/>
                  </a:cubicBezTo>
                  <a:lnTo>
                    <a:pt x="30" y="290"/>
                  </a:lnTo>
                  <a:cubicBezTo>
                    <a:pt x="31" y="290"/>
                    <a:pt x="32" y="294"/>
                    <a:pt x="35" y="303"/>
                  </a:cubicBezTo>
                  <a:cubicBezTo>
                    <a:pt x="36" y="307"/>
                    <a:pt x="37" y="309"/>
                    <a:pt x="37" y="309"/>
                  </a:cubicBezTo>
                  <a:cubicBezTo>
                    <a:pt x="38" y="309"/>
                    <a:pt x="37" y="305"/>
                    <a:pt x="34" y="296"/>
                  </a:cubicBezTo>
                  <a:cubicBezTo>
                    <a:pt x="32" y="287"/>
                    <a:pt x="31" y="283"/>
                    <a:pt x="31" y="283"/>
                  </a:cubicBezTo>
                  <a:lnTo>
                    <a:pt x="31" y="283"/>
                  </a:lnTo>
                  <a:cubicBezTo>
                    <a:pt x="32" y="283"/>
                    <a:pt x="33" y="287"/>
                    <a:pt x="36" y="294"/>
                  </a:cubicBezTo>
                  <a:lnTo>
                    <a:pt x="38" y="294"/>
                  </a:lnTo>
                  <a:cubicBezTo>
                    <a:pt x="37" y="289"/>
                    <a:pt x="36" y="283"/>
                    <a:pt x="34" y="278"/>
                  </a:cubicBezTo>
                  <a:cubicBezTo>
                    <a:pt x="31" y="268"/>
                    <a:pt x="30" y="265"/>
                    <a:pt x="30" y="265"/>
                  </a:cubicBezTo>
                  <a:lnTo>
                    <a:pt x="30" y="265"/>
                  </a:lnTo>
                  <a:cubicBezTo>
                    <a:pt x="31" y="265"/>
                    <a:pt x="31" y="267"/>
                    <a:pt x="33" y="270"/>
                  </a:cubicBezTo>
                  <a:cubicBezTo>
                    <a:pt x="36" y="278"/>
                    <a:pt x="38" y="285"/>
                    <a:pt x="38" y="285"/>
                  </a:cubicBezTo>
                  <a:cubicBezTo>
                    <a:pt x="41" y="293"/>
                    <a:pt x="41" y="293"/>
                    <a:pt x="42" y="293"/>
                  </a:cubicBezTo>
                  <a:cubicBezTo>
                    <a:pt x="43" y="293"/>
                    <a:pt x="44" y="293"/>
                    <a:pt x="42" y="284"/>
                  </a:cubicBezTo>
                  <a:lnTo>
                    <a:pt x="42" y="284"/>
                  </a:lnTo>
                  <a:lnTo>
                    <a:pt x="44" y="293"/>
                  </a:lnTo>
                  <a:cubicBezTo>
                    <a:pt x="45" y="293"/>
                    <a:pt x="46" y="297"/>
                    <a:pt x="46" y="297"/>
                  </a:cubicBezTo>
                  <a:cubicBezTo>
                    <a:pt x="46" y="297"/>
                    <a:pt x="46" y="296"/>
                    <a:pt x="45" y="293"/>
                  </a:cubicBezTo>
                  <a:cubicBezTo>
                    <a:pt x="45" y="293"/>
                    <a:pt x="45" y="293"/>
                    <a:pt x="45" y="293"/>
                  </a:cubicBezTo>
                  <a:cubicBezTo>
                    <a:pt x="46" y="293"/>
                    <a:pt x="47" y="294"/>
                    <a:pt x="50" y="300"/>
                  </a:cubicBezTo>
                  <a:cubicBezTo>
                    <a:pt x="50" y="301"/>
                    <a:pt x="51" y="302"/>
                    <a:pt x="51" y="302"/>
                  </a:cubicBezTo>
                  <a:cubicBezTo>
                    <a:pt x="53" y="302"/>
                    <a:pt x="51" y="288"/>
                    <a:pt x="44" y="275"/>
                  </a:cubicBezTo>
                  <a:lnTo>
                    <a:pt x="45" y="275"/>
                  </a:lnTo>
                  <a:cubicBezTo>
                    <a:pt x="46" y="275"/>
                    <a:pt x="44" y="268"/>
                    <a:pt x="44" y="268"/>
                  </a:cubicBezTo>
                  <a:cubicBezTo>
                    <a:pt x="42" y="259"/>
                    <a:pt x="42" y="259"/>
                    <a:pt x="43" y="259"/>
                  </a:cubicBezTo>
                  <a:lnTo>
                    <a:pt x="47" y="275"/>
                  </a:lnTo>
                  <a:cubicBezTo>
                    <a:pt x="51" y="290"/>
                    <a:pt x="54" y="298"/>
                    <a:pt x="55" y="298"/>
                  </a:cubicBezTo>
                  <a:cubicBezTo>
                    <a:pt x="55" y="298"/>
                    <a:pt x="54" y="294"/>
                    <a:pt x="52" y="283"/>
                  </a:cubicBezTo>
                  <a:cubicBezTo>
                    <a:pt x="51" y="281"/>
                    <a:pt x="51" y="279"/>
                    <a:pt x="51" y="279"/>
                  </a:cubicBezTo>
                  <a:lnTo>
                    <a:pt x="51" y="279"/>
                  </a:lnTo>
                  <a:cubicBezTo>
                    <a:pt x="51" y="279"/>
                    <a:pt x="53" y="286"/>
                    <a:pt x="54" y="291"/>
                  </a:cubicBezTo>
                  <a:cubicBezTo>
                    <a:pt x="55" y="295"/>
                    <a:pt x="56" y="297"/>
                    <a:pt x="56" y="297"/>
                  </a:cubicBezTo>
                  <a:cubicBezTo>
                    <a:pt x="57" y="297"/>
                    <a:pt x="57" y="295"/>
                    <a:pt x="56" y="290"/>
                  </a:cubicBezTo>
                  <a:cubicBezTo>
                    <a:pt x="55" y="282"/>
                    <a:pt x="53" y="274"/>
                    <a:pt x="51" y="265"/>
                  </a:cubicBezTo>
                  <a:cubicBezTo>
                    <a:pt x="49" y="257"/>
                    <a:pt x="50" y="257"/>
                    <a:pt x="50" y="257"/>
                  </a:cubicBezTo>
                  <a:lnTo>
                    <a:pt x="50" y="257"/>
                  </a:lnTo>
                  <a:cubicBezTo>
                    <a:pt x="50" y="257"/>
                    <a:pt x="50" y="257"/>
                    <a:pt x="52" y="265"/>
                  </a:cubicBezTo>
                  <a:cubicBezTo>
                    <a:pt x="55" y="273"/>
                    <a:pt x="56" y="277"/>
                    <a:pt x="57" y="277"/>
                  </a:cubicBezTo>
                  <a:cubicBezTo>
                    <a:pt x="58" y="277"/>
                    <a:pt x="57" y="273"/>
                    <a:pt x="55" y="264"/>
                  </a:cubicBezTo>
                  <a:lnTo>
                    <a:pt x="55" y="264"/>
                  </a:lnTo>
                  <a:lnTo>
                    <a:pt x="58" y="273"/>
                  </a:lnTo>
                  <a:cubicBezTo>
                    <a:pt x="59" y="278"/>
                    <a:pt x="61" y="284"/>
                    <a:pt x="63" y="284"/>
                  </a:cubicBezTo>
                  <a:cubicBezTo>
                    <a:pt x="63" y="284"/>
                    <a:pt x="64" y="283"/>
                    <a:pt x="64" y="280"/>
                  </a:cubicBezTo>
                  <a:cubicBezTo>
                    <a:pt x="65" y="280"/>
                    <a:pt x="66" y="280"/>
                    <a:pt x="66" y="280"/>
                  </a:cubicBezTo>
                  <a:cubicBezTo>
                    <a:pt x="69" y="280"/>
                    <a:pt x="70" y="280"/>
                    <a:pt x="72" y="287"/>
                  </a:cubicBezTo>
                  <a:cubicBezTo>
                    <a:pt x="73" y="288"/>
                    <a:pt x="73" y="289"/>
                    <a:pt x="73" y="289"/>
                  </a:cubicBezTo>
                  <a:cubicBezTo>
                    <a:pt x="74" y="289"/>
                    <a:pt x="73" y="275"/>
                    <a:pt x="70" y="262"/>
                  </a:cubicBezTo>
                  <a:lnTo>
                    <a:pt x="70" y="262"/>
                  </a:lnTo>
                  <a:cubicBezTo>
                    <a:pt x="72" y="270"/>
                    <a:pt x="73" y="270"/>
                    <a:pt x="74" y="270"/>
                  </a:cubicBezTo>
                  <a:cubicBezTo>
                    <a:pt x="75" y="269"/>
                    <a:pt x="75" y="269"/>
                    <a:pt x="76" y="269"/>
                  </a:cubicBezTo>
                  <a:cubicBezTo>
                    <a:pt x="77" y="269"/>
                    <a:pt x="77" y="271"/>
                    <a:pt x="79" y="276"/>
                  </a:cubicBezTo>
                  <a:cubicBezTo>
                    <a:pt x="81" y="285"/>
                    <a:pt x="82" y="289"/>
                    <a:pt x="82" y="289"/>
                  </a:cubicBezTo>
                  <a:cubicBezTo>
                    <a:pt x="82" y="289"/>
                    <a:pt x="82" y="285"/>
                    <a:pt x="80" y="276"/>
                  </a:cubicBezTo>
                  <a:cubicBezTo>
                    <a:pt x="79" y="270"/>
                    <a:pt x="79" y="268"/>
                    <a:pt x="79" y="268"/>
                  </a:cubicBezTo>
                  <a:lnTo>
                    <a:pt x="79" y="268"/>
                  </a:lnTo>
                  <a:cubicBezTo>
                    <a:pt x="80" y="268"/>
                    <a:pt x="83" y="274"/>
                    <a:pt x="86" y="284"/>
                  </a:cubicBezTo>
                  <a:cubicBezTo>
                    <a:pt x="88" y="292"/>
                    <a:pt x="89" y="292"/>
                    <a:pt x="90" y="292"/>
                  </a:cubicBezTo>
                  <a:cubicBezTo>
                    <a:pt x="89" y="283"/>
                    <a:pt x="90" y="283"/>
                    <a:pt x="92" y="283"/>
                  </a:cubicBezTo>
                  <a:cubicBezTo>
                    <a:pt x="95" y="282"/>
                    <a:pt x="95" y="282"/>
                    <a:pt x="90" y="266"/>
                  </a:cubicBezTo>
                  <a:lnTo>
                    <a:pt x="90" y="266"/>
                  </a:lnTo>
                  <a:cubicBezTo>
                    <a:pt x="89" y="267"/>
                    <a:pt x="89" y="267"/>
                    <a:pt x="88" y="268"/>
                  </a:cubicBezTo>
                  <a:lnTo>
                    <a:pt x="86" y="268"/>
                  </a:lnTo>
                  <a:cubicBezTo>
                    <a:pt x="85" y="268"/>
                    <a:pt x="85" y="268"/>
                    <a:pt x="85" y="268"/>
                  </a:cubicBezTo>
                  <a:cubicBezTo>
                    <a:pt x="75" y="268"/>
                    <a:pt x="74" y="253"/>
                    <a:pt x="83" y="251"/>
                  </a:cubicBezTo>
                  <a:cubicBezTo>
                    <a:pt x="84" y="251"/>
                    <a:pt x="85" y="250"/>
                    <a:pt x="85" y="250"/>
                  </a:cubicBezTo>
                  <a:cubicBezTo>
                    <a:pt x="86" y="250"/>
                    <a:pt x="86" y="250"/>
                    <a:pt x="86" y="251"/>
                  </a:cubicBezTo>
                  <a:lnTo>
                    <a:pt x="86" y="251"/>
                  </a:lnTo>
                  <a:cubicBezTo>
                    <a:pt x="86" y="250"/>
                    <a:pt x="87" y="250"/>
                    <a:pt x="88" y="250"/>
                  </a:cubicBezTo>
                  <a:cubicBezTo>
                    <a:pt x="88" y="250"/>
                    <a:pt x="88" y="250"/>
                    <a:pt x="89" y="252"/>
                  </a:cubicBezTo>
                  <a:lnTo>
                    <a:pt x="89" y="252"/>
                  </a:lnTo>
                  <a:cubicBezTo>
                    <a:pt x="88" y="251"/>
                    <a:pt x="87" y="251"/>
                    <a:pt x="86" y="251"/>
                  </a:cubicBezTo>
                  <a:lnTo>
                    <a:pt x="86" y="251"/>
                  </a:lnTo>
                  <a:cubicBezTo>
                    <a:pt x="86" y="252"/>
                    <a:pt x="87" y="256"/>
                    <a:pt x="90" y="266"/>
                  </a:cubicBezTo>
                  <a:cubicBezTo>
                    <a:pt x="90" y="266"/>
                    <a:pt x="90" y="266"/>
                    <a:pt x="90" y="266"/>
                  </a:cubicBezTo>
                  <a:lnTo>
                    <a:pt x="90" y="266"/>
                  </a:lnTo>
                  <a:cubicBezTo>
                    <a:pt x="90" y="266"/>
                    <a:pt x="91" y="266"/>
                    <a:pt x="91" y="266"/>
                  </a:cubicBezTo>
                  <a:lnTo>
                    <a:pt x="91" y="266"/>
                  </a:lnTo>
                  <a:cubicBezTo>
                    <a:pt x="92" y="268"/>
                    <a:pt x="92" y="271"/>
                    <a:pt x="93" y="274"/>
                  </a:cubicBezTo>
                  <a:cubicBezTo>
                    <a:pt x="95" y="281"/>
                    <a:pt x="96" y="282"/>
                    <a:pt x="97" y="282"/>
                  </a:cubicBezTo>
                  <a:cubicBezTo>
                    <a:pt x="97" y="282"/>
                    <a:pt x="97" y="282"/>
                    <a:pt x="98" y="282"/>
                  </a:cubicBezTo>
                  <a:cubicBezTo>
                    <a:pt x="99" y="282"/>
                    <a:pt x="97" y="274"/>
                    <a:pt x="97" y="274"/>
                  </a:cubicBezTo>
                  <a:cubicBezTo>
                    <a:pt x="95" y="268"/>
                    <a:pt x="94" y="266"/>
                    <a:pt x="94" y="266"/>
                  </a:cubicBezTo>
                  <a:cubicBezTo>
                    <a:pt x="93" y="266"/>
                    <a:pt x="93" y="266"/>
                    <a:pt x="93" y="266"/>
                  </a:cubicBezTo>
                  <a:cubicBezTo>
                    <a:pt x="93" y="266"/>
                    <a:pt x="92" y="265"/>
                    <a:pt x="92" y="264"/>
                  </a:cubicBezTo>
                  <a:lnTo>
                    <a:pt x="92" y="264"/>
                  </a:lnTo>
                  <a:cubicBezTo>
                    <a:pt x="92" y="265"/>
                    <a:pt x="92" y="265"/>
                    <a:pt x="91" y="266"/>
                  </a:cubicBezTo>
                  <a:lnTo>
                    <a:pt x="91" y="266"/>
                  </a:lnTo>
                  <a:cubicBezTo>
                    <a:pt x="91" y="264"/>
                    <a:pt x="91" y="263"/>
                    <a:pt x="91" y="263"/>
                  </a:cubicBezTo>
                  <a:lnTo>
                    <a:pt x="91" y="263"/>
                  </a:lnTo>
                  <a:cubicBezTo>
                    <a:pt x="91" y="263"/>
                    <a:pt x="92" y="263"/>
                    <a:pt x="92" y="264"/>
                  </a:cubicBezTo>
                  <a:lnTo>
                    <a:pt x="92" y="264"/>
                  </a:lnTo>
                  <a:cubicBezTo>
                    <a:pt x="93" y="264"/>
                    <a:pt x="93" y="263"/>
                    <a:pt x="93" y="262"/>
                  </a:cubicBezTo>
                  <a:lnTo>
                    <a:pt x="93" y="262"/>
                  </a:lnTo>
                  <a:cubicBezTo>
                    <a:pt x="94" y="264"/>
                    <a:pt x="95" y="265"/>
                    <a:pt x="96" y="265"/>
                  </a:cubicBezTo>
                  <a:cubicBezTo>
                    <a:pt x="96" y="265"/>
                    <a:pt x="97" y="265"/>
                    <a:pt x="99" y="273"/>
                  </a:cubicBezTo>
                  <a:cubicBezTo>
                    <a:pt x="99" y="273"/>
                    <a:pt x="102" y="281"/>
                    <a:pt x="104" y="281"/>
                  </a:cubicBezTo>
                  <a:cubicBezTo>
                    <a:pt x="104" y="281"/>
                    <a:pt x="104" y="281"/>
                    <a:pt x="105" y="281"/>
                  </a:cubicBezTo>
                  <a:cubicBezTo>
                    <a:pt x="106" y="281"/>
                    <a:pt x="107" y="282"/>
                    <a:pt x="109" y="289"/>
                  </a:cubicBezTo>
                  <a:cubicBezTo>
                    <a:pt x="110" y="288"/>
                    <a:pt x="110" y="288"/>
                    <a:pt x="108" y="280"/>
                  </a:cubicBezTo>
                  <a:cubicBezTo>
                    <a:pt x="106" y="274"/>
                    <a:pt x="105" y="268"/>
                    <a:pt x="107" y="268"/>
                  </a:cubicBezTo>
                  <a:lnTo>
                    <a:pt x="107" y="268"/>
                  </a:lnTo>
                  <a:cubicBezTo>
                    <a:pt x="107" y="268"/>
                    <a:pt x="108" y="269"/>
                    <a:pt x="109" y="271"/>
                  </a:cubicBezTo>
                  <a:cubicBezTo>
                    <a:pt x="111" y="271"/>
                    <a:pt x="114" y="270"/>
                    <a:pt x="111" y="262"/>
                  </a:cubicBezTo>
                  <a:cubicBezTo>
                    <a:pt x="112" y="262"/>
                    <a:pt x="112" y="262"/>
                    <a:pt x="115" y="270"/>
                  </a:cubicBezTo>
                  <a:cubicBezTo>
                    <a:pt x="117" y="278"/>
                    <a:pt x="118" y="282"/>
                    <a:pt x="119" y="282"/>
                  </a:cubicBezTo>
                  <a:cubicBezTo>
                    <a:pt x="120" y="282"/>
                    <a:pt x="119" y="278"/>
                    <a:pt x="118" y="270"/>
                  </a:cubicBezTo>
                  <a:cubicBezTo>
                    <a:pt x="116" y="265"/>
                    <a:pt x="116" y="263"/>
                    <a:pt x="116" y="263"/>
                  </a:cubicBezTo>
                  <a:lnTo>
                    <a:pt x="116" y="263"/>
                  </a:lnTo>
                  <a:cubicBezTo>
                    <a:pt x="116" y="263"/>
                    <a:pt x="118" y="265"/>
                    <a:pt x="119" y="269"/>
                  </a:cubicBezTo>
                  <a:cubicBezTo>
                    <a:pt x="119" y="269"/>
                    <a:pt x="120" y="269"/>
                    <a:pt x="118" y="261"/>
                  </a:cubicBezTo>
                  <a:cubicBezTo>
                    <a:pt x="118" y="256"/>
                    <a:pt x="117" y="254"/>
                    <a:pt x="118" y="254"/>
                  </a:cubicBezTo>
                  <a:lnTo>
                    <a:pt x="118" y="254"/>
                  </a:lnTo>
                  <a:cubicBezTo>
                    <a:pt x="118" y="254"/>
                    <a:pt x="119" y="256"/>
                    <a:pt x="120" y="260"/>
                  </a:cubicBezTo>
                  <a:cubicBezTo>
                    <a:pt x="123" y="267"/>
                    <a:pt x="124" y="268"/>
                    <a:pt x="124" y="268"/>
                  </a:cubicBezTo>
                  <a:cubicBezTo>
                    <a:pt x="124" y="268"/>
                    <a:pt x="125" y="268"/>
                    <a:pt x="125" y="268"/>
                  </a:cubicBezTo>
                  <a:cubicBezTo>
                    <a:pt x="124" y="263"/>
                    <a:pt x="127" y="260"/>
                    <a:pt x="130" y="260"/>
                  </a:cubicBezTo>
                  <a:cubicBezTo>
                    <a:pt x="132" y="260"/>
                    <a:pt x="135" y="262"/>
                    <a:pt x="136" y="265"/>
                  </a:cubicBezTo>
                  <a:cubicBezTo>
                    <a:pt x="135" y="258"/>
                    <a:pt x="135" y="257"/>
                    <a:pt x="135" y="257"/>
                  </a:cubicBezTo>
                  <a:lnTo>
                    <a:pt x="135" y="257"/>
                  </a:lnTo>
                  <a:cubicBezTo>
                    <a:pt x="137" y="263"/>
                    <a:pt x="138" y="266"/>
                    <a:pt x="139" y="266"/>
                  </a:cubicBezTo>
                  <a:cubicBezTo>
                    <a:pt x="139" y="266"/>
                    <a:pt x="138" y="259"/>
                    <a:pt x="135" y="248"/>
                  </a:cubicBezTo>
                  <a:lnTo>
                    <a:pt x="135" y="248"/>
                  </a:lnTo>
                  <a:cubicBezTo>
                    <a:pt x="136" y="251"/>
                    <a:pt x="136" y="253"/>
                    <a:pt x="137" y="256"/>
                  </a:cubicBezTo>
                  <a:cubicBezTo>
                    <a:pt x="140" y="265"/>
                    <a:pt x="141" y="269"/>
                    <a:pt x="142" y="269"/>
                  </a:cubicBezTo>
                  <a:cubicBezTo>
                    <a:pt x="142" y="269"/>
                    <a:pt x="141" y="265"/>
                    <a:pt x="139" y="256"/>
                  </a:cubicBezTo>
                  <a:cubicBezTo>
                    <a:pt x="137" y="248"/>
                    <a:pt x="136" y="244"/>
                    <a:pt x="137" y="244"/>
                  </a:cubicBezTo>
                  <a:lnTo>
                    <a:pt x="137" y="244"/>
                  </a:lnTo>
                  <a:cubicBezTo>
                    <a:pt x="137" y="244"/>
                    <a:pt x="139" y="248"/>
                    <a:pt x="142" y="256"/>
                  </a:cubicBezTo>
                  <a:cubicBezTo>
                    <a:pt x="144" y="264"/>
                    <a:pt x="145" y="268"/>
                    <a:pt x="145" y="268"/>
                  </a:cubicBezTo>
                  <a:cubicBezTo>
                    <a:pt x="145" y="268"/>
                    <a:pt x="144" y="264"/>
                    <a:pt x="143" y="255"/>
                  </a:cubicBezTo>
                  <a:cubicBezTo>
                    <a:pt x="138" y="237"/>
                    <a:pt x="136" y="226"/>
                    <a:pt x="137" y="226"/>
                  </a:cubicBezTo>
                  <a:lnTo>
                    <a:pt x="137" y="226"/>
                  </a:lnTo>
                  <a:cubicBezTo>
                    <a:pt x="138" y="226"/>
                    <a:pt x="140" y="232"/>
                    <a:pt x="144" y="246"/>
                  </a:cubicBezTo>
                  <a:cubicBezTo>
                    <a:pt x="146" y="255"/>
                    <a:pt x="148" y="263"/>
                    <a:pt x="153" y="271"/>
                  </a:cubicBezTo>
                  <a:cubicBezTo>
                    <a:pt x="152" y="265"/>
                    <a:pt x="151" y="260"/>
                    <a:pt x="148" y="254"/>
                  </a:cubicBezTo>
                  <a:cubicBezTo>
                    <a:pt x="146" y="246"/>
                    <a:pt x="144" y="242"/>
                    <a:pt x="145" y="242"/>
                  </a:cubicBezTo>
                  <a:lnTo>
                    <a:pt x="145" y="242"/>
                  </a:lnTo>
                  <a:cubicBezTo>
                    <a:pt x="145" y="242"/>
                    <a:pt x="147" y="246"/>
                    <a:pt x="151" y="254"/>
                  </a:cubicBezTo>
                  <a:cubicBezTo>
                    <a:pt x="155" y="267"/>
                    <a:pt x="158" y="273"/>
                    <a:pt x="159" y="273"/>
                  </a:cubicBezTo>
                  <a:cubicBezTo>
                    <a:pt x="160" y="273"/>
                    <a:pt x="160" y="268"/>
                    <a:pt x="158" y="261"/>
                  </a:cubicBezTo>
                  <a:cubicBezTo>
                    <a:pt x="158" y="252"/>
                    <a:pt x="158" y="248"/>
                    <a:pt x="159" y="248"/>
                  </a:cubicBezTo>
                  <a:cubicBezTo>
                    <a:pt x="160" y="248"/>
                    <a:pt x="161" y="252"/>
                    <a:pt x="162" y="261"/>
                  </a:cubicBezTo>
                  <a:cubicBezTo>
                    <a:pt x="164" y="270"/>
                    <a:pt x="165" y="274"/>
                    <a:pt x="165" y="274"/>
                  </a:cubicBezTo>
                  <a:cubicBezTo>
                    <a:pt x="165" y="274"/>
                    <a:pt x="165" y="272"/>
                    <a:pt x="164" y="269"/>
                  </a:cubicBezTo>
                  <a:lnTo>
                    <a:pt x="169" y="268"/>
                  </a:lnTo>
                  <a:cubicBezTo>
                    <a:pt x="169" y="263"/>
                    <a:pt x="168" y="259"/>
                    <a:pt x="167" y="255"/>
                  </a:cubicBezTo>
                  <a:lnTo>
                    <a:pt x="167" y="255"/>
                  </a:lnTo>
                  <a:cubicBezTo>
                    <a:pt x="170" y="263"/>
                    <a:pt x="172" y="268"/>
                    <a:pt x="173" y="268"/>
                  </a:cubicBezTo>
                  <a:cubicBezTo>
                    <a:pt x="173" y="268"/>
                    <a:pt x="173" y="265"/>
                    <a:pt x="172" y="259"/>
                  </a:cubicBezTo>
                  <a:lnTo>
                    <a:pt x="173" y="257"/>
                  </a:lnTo>
                  <a:cubicBezTo>
                    <a:pt x="174" y="257"/>
                    <a:pt x="174" y="257"/>
                    <a:pt x="173" y="250"/>
                  </a:cubicBezTo>
                  <a:cubicBezTo>
                    <a:pt x="172" y="247"/>
                    <a:pt x="172" y="246"/>
                    <a:pt x="172" y="246"/>
                  </a:cubicBezTo>
                  <a:lnTo>
                    <a:pt x="172" y="246"/>
                  </a:lnTo>
                  <a:cubicBezTo>
                    <a:pt x="173" y="246"/>
                    <a:pt x="175" y="252"/>
                    <a:pt x="178" y="257"/>
                  </a:cubicBezTo>
                  <a:cubicBezTo>
                    <a:pt x="180" y="263"/>
                    <a:pt x="182" y="269"/>
                    <a:pt x="182" y="269"/>
                  </a:cubicBezTo>
                  <a:cubicBezTo>
                    <a:pt x="182" y="269"/>
                    <a:pt x="182" y="268"/>
                    <a:pt x="181" y="265"/>
                  </a:cubicBezTo>
                  <a:cubicBezTo>
                    <a:pt x="179" y="256"/>
                    <a:pt x="179" y="248"/>
                    <a:pt x="176" y="239"/>
                  </a:cubicBezTo>
                  <a:cubicBezTo>
                    <a:pt x="176" y="237"/>
                    <a:pt x="176" y="236"/>
                    <a:pt x="176" y="236"/>
                  </a:cubicBezTo>
                  <a:lnTo>
                    <a:pt x="176" y="236"/>
                  </a:lnTo>
                  <a:cubicBezTo>
                    <a:pt x="177" y="236"/>
                    <a:pt x="179" y="242"/>
                    <a:pt x="180" y="248"/>
                  </a:cubicBezTo>
                  <a:cubicBezTo>
                    <a:pt x="181" y="254"/>
                    <a:pt x="183" y="259"/>
                    <a:pt x="187" y="264"/>
                  </a:cubicBezTo>
                  <a:cubicBezTo>
                    <a:pt x="187" y="264"/>
                    <a:pt x="189" y="263"/>
                    <a:pt x="187" y="255"/>
                  </a:cubicBezTo>
                  <a:cubicBezTo>
                    <a:pt x="185" y="251"/>
                    <a:pt x="185" y="249"/>
                    <a:pt x="187" y="249"/>
                  </a:cubicBezTo>
                  <a:cubicBezTo>
                    <a:pt x="189" y="249"/>
                    <a:pt x="191" y="250"/>
                    <a:pt x="192" y="254"/>
                  </a:cubicBezTo>
                  <a:lnTo>
                    <a:pt x="193" y="254"/>
                  </a:lnTo>
                  <a:cubicBezTo>
                    <a:pt x="194" y="254"/>
                    <a:pt x="192" y="245"/>
                    <a:pt x="193" y="245"/>
                  </a:cubicBezTo>
                  <a:cubicBezTo>
                    <a:pt x="193" y="245"/>
                    <a:pt x="194" y="245"/>
                    <a:pt x="192" y="237"/>
                  </a:cubicBezTo>
                  <a:cubicBezTo>
                    <a:pt x="192" y="237"/>
                    <a:pt x="193" y="237"/>
                    <a:pt x="193" y="237"/>
                  </a:cubicBezTo>
                  <a:cubicBezTo>
                    <a:pt x="194" y="237"/>
                    <a:pt x="195" y="238"/>
                    <a:pt x="196" y="242"/>
                  </a:cubicBezTo>
                  <a:lnTo>
                    <a:pt x="196" y="242"/>
                  </a:lnTo>
                  <a:cubicBezTo>
                    <a:pt x="194" y="236"/>
                    <a:pt x="193" y="232"/>
                    <a:pt x="193" y="232"/>
                  </a:cubicBezTo>
                  <a:lnTo>
                    <a:pt x="193" y="232"/>
                  </a:lnTo>
                  <a:cubicBezTo>
                    <a:pt x="194" y="232"/>
                    <a:pt x="195" y="236"/>
                    <a:pt x="198" y="244"/>
                  </a:cubicBezTo>
                  <a:cubicBezTo>
                    <a:pt x="200" y="252"/>
                    <a:pt x="201" y="257"/>
                    <a:pt x="201" y="257"/>
                  </a:cubicBezTo>
                  <a:cubicBezTo>
                    <a:pt x="201" y="257"/>
                    <a:pt x="201" y="252"/>
                    <a:pt x="199" y="244"/>
                  </a:cubicBezTo>
                  <a:cubicBezTo>
                    <a:pt x="198" y="240"/>
                    <a:pt x="198" y="238"/>
                    <a:pt x="198" y="238"/>
                  </a:cubicBezTo>
                  <a:lnTo>
                    <a:pt x="198" y="238"/>
                  </a:lnTo>
                  <a:cubicBezTo>
                    <a:pt x="198" y="238"/>
                    <a:pt x="199" y="240"/>
                    <a:pt x="200" y="244"/>
                  </a:cubicBezTo>
                  <a:cubicBezTo>
                    <a:pt x="201" y="248"/>
                    <a:pt x="202" y="250"/>
                    <a:pt x="202" y="250"/>
                  </a:cubicBezTo>
                  <a:cubicBezTo>
                    <a:pt x="203" y="250"/>
                    <a:pt x="202" y="248"/>
                    <a:pt x="201" y="244"/>
                  </a:cubicBezTo>
                  <a:cubicBezTo>
                    <a:pt x="199" y="233"/>
                    <a:pt x="198" y="226"/>
                    <a:pt x="199" y="226"/>
                  </a:cubicBezTo>
                  <a:lnTo>
                    <a:pt x="199" y="226"/>
                  </a:lnTo>
                  <a:cubicBezTo>
                    <a:pt x="199" y="226"/>
                    <a:pt x="201" y="229"/>
                    <a:pt x="202" y="235"/>
                  </a:cubicBezTo>
                  <a:cubicBezTo>
                    <a:pt x="202" y="235"/>
                    <a:pt x="203" y="235"/>
                    <a:pt x="201" y="226"/>
                  </a:cubicBezTo>
                  <a:cubicBezTo>
                    <a:pt x="199" y="218"/>
                    <a:pt x="199" y="214"/>
                    <a:pt x="199" y="214"/>
                  </a:cubicBezTo>
                  <a:lnTo>
                    <a:pt x="199" y="214"/>
                  </a:lnTo>
                  <a:cubicBezTo>
                    <a:pt x="199" y="214"/>
                    <a:pt x="200" y="218"/>
                    <a:pt x="202" y="226"/>
                  </a:cubicBezTo>
                  <a:cubicBezTo>
                    <a:pt x="205" y="234"/>
                    <a:pt x="206" y="238"/>
                    <a:pt x="207" y="238"/>
                  </a:cubicBezTo>
                  <a:cubicBezTo>
                    <a:pt x="207" y="238"/>
                    <a:pt x="206" y="234"/>
                    <a:pt x="204" y="226"/>
                  </a:cubicBezTo>
                  <a:cubicBezTo>
                    <a:pt x="204" y="226"/>
                    <a:pt x="204" y="222"/>
                    <a:pt x="204" y="222"/>
                  </a:cubicBezTo>
                  <a:lnTo>
                    <a:pt x="204" y="222"/>
                  </a:lnTo>
                  <a:cubicBezTo>
                    <a:pt x="205" y="222"/>
                    <a:pt x="205" y="222"/>
                    <a:pt x="206" y="225"/>
                  </a:cubicBezTo>
                  <a:cubicBezTo>
                    <a:pt x="208" y="229"/>
                    <a:pt x="211" y="234"/>
                    <a:pt x="213" y="234"/>
                  </a:cubicBezTo>
                  <a:cubicBezTo>
                    <a:pt x="214" y="234"/>
                    <a:pt x="214" y="231"/>
                    <a:pt x="211" y="224"/>
                  </a:cubicBezTo>
                  <a:lnTo>
                    <a:pt x="213" y="224"/>
                  </a:lnTo>
                  <a:cubicBezTo>
                    <a:pt x="215" y="228"/>
                    <a:pt x="216" y="230"/>
                    <a:pt x="217" y="230"/>
                  </a:cubicBezTo>
                  <a:cubicBezTo>
                    <a:pt x="217" y="230"/>
                    <a:pt x="217" y="228"/>
                    <a:pt x="217" y="224"/>
                  </a:cubicBezTo>
                  <a:lnTo>
                    <a:pt x="216" y="219"/>
                  </a:lnTo>
                  <a:lnTo>
                    <a:pt x="216" y="219"/>
                  </a:lnTo>
                  <a:cubicBezTo>
                    <a:pt x="217" y="223"/>
                    <a:pt x="219" y="227"/>
                    <a:pt x="221" y="230"/>
                  </a:cubicBezTo>
                  <a:cubicBezTo>
                    <a:pt x="222" y="230"/>
                    <a:pt x="222" y="230"/>
                    <a:pt x="220" y="223"/>
                  </a:cubicBezTo>
                  <a:cubicBezTo>
                    <a:pt x="217" y="215"/>
                    <a:pt x="217" y="215"/>
                    <a:pt x="218" y="214"/>
                  </a:cubicBezTo>
                  <a:lnTo>
                    <a:pt x="218" y="214"/>
                  </a:lnTo>
                  <a:cubicBezTo>
                    <a:pt x="221" y="219"/>
                    <a:pt x="224" y="225"/>
                    <a:pt x="225" y="230"/>
                  </a:cubicBezTo>
                  <a:lnTo>
                    <a:pt x="225" y="229"/>
                  </a:lnTo>
                  <a:cubicBezTo>
                    <a:pt x="222" y="220"/>
                    <a:pt x="221" y="216"/>
                    <a:pt x="222" y="216"/>
                  </a:cubicBezTo>
                  <a:lnTo>
                    <a:pt x="222" y="216"/>
                  </a:lnTo>
                  <a:cubicBezTo>
                    <a:pt x="222" y="216"/>
                    <a:pt x="223" y="218"/>
                    <a:pt x="224" y="222"/>
                  </a:cubicBezTo>
                  <a:cubicBezTo>
                    <a:pt x="227" y="229"/>
                    <a:pt x="228" y="229"/>
                    <a:pt x="228" y="229"/>
                  </a:cubicBezTo>
                  <a:cubicBezTo>
                    <a:pt x="227" y="227"/>
                    <a:pt x="227" y="226"/>
                    <a:pt x="227" y="226"/>
                  </a:cubicBezTo>
                  <a:lnTo>
                    <a:pt x="227" y="226"/>
                  </a:lnTo>
                  <a:cubicBezTo>
                    <a:pt x="228" y="226"/>
                    <a:pt x="229" y="229"/>
                    <a:pt x="228" y="229"/>
                  </a:cubicBezTo>
                  <a:lnTo>
                    <a:pt x="230" y="237"/>
                  </a:lnTo>
                  <a:cubicBezTo>
                    <a:pt x="231" y="240"/>
                    <a:pt x="232" y="240"/>
                    <a:pt x="232" y="240"/>
                  </a:cubicBezTo>
                  <a:cubicBezTo>
                    <a:pt x="232" y="240"/>
                    <a:pt x="231" y="235"/>
                    <a:pt x="229" y="229"/>
                  </a:cubicBezTo>
                  <a:lnTo>
                    <a:pt x="230" y="228"/>
                  </a:lnTo>
                  <a:cubicBezTo>
                    <a:pt x="231" y="228"/>
                    <a:pt x="233" y="228"/>
                    <a:pt x="229" y="220"/>
                  </a:cubicBezTo>
                  <a:cubicBezTo>
                    <a:pt x="227" y="215"/>
                    <a:pt x="226" y="209"/>
                    <a:pt x="226" y="204"/>
                  </a:cubicBezTo>
                  <a:lnTo>
                    <a:pt x="226" y="204"/>
                  </a:lnTo>
                  <a:cubicBezTo>
                    <a:pt x="227" y="209"/>
                    <a:pt x="228" y="215"/>
                    <a:pt x="230" y="220"/>
                  </a:cubicBezTo>
                  <a:cubicBezTo>
                    <a:pt x="230" y="220"/>
                    <a:pt x="230" y="220"/>
                    <a:pt x="230" y="220"/>
                  </a:cubicBezTo>
                  <a:cubicBezTo>
                    <a:pt x="232" y="220"/>
                    <a:pt x="234" y="228"/>
                    <a:pt x="234" y="228"/>
                  </a:cubicBezTo>
                  <a:cubicBezTo>
                    <a:pt x="235" y="235"/>
                    <a:pt x="237" y="238"/>
                    <a:pt x="237" y="238"/>
                  </a:cubicBezTo>
                  <a:cubicBezTo>
                    <a:pt x="238" y="238"/>
                    <a:pt x="238" y="232"/>
                    <a:pt x="237" y="227"/>
                  </a:cubicBezTo>
                  <a:cubicBezTo>
                    <a:pt x="235" y="219"/>
                    <a:pt x="235" y="215"/>
                    <a:pt x="235" y="215"/>
                  </a:cubicBezTo>
                  <a:lnTo>
                    <a:pt x="235" y="215"/>
                  </a:lnTo>
                  <a:cubicBezTo>
                    <a:pt x="236" y="215"/>
                    <a:pt x="237" y="219"/>
                    <a:pt x="239" y="227"/>
                  </a:cubicBezTo>
                  <a:cubicBezTo>
                    <a:pt x="240" y="231"/>
                    <a:pt x="241" y="233"/>
                    <a:pt x="241" y="233"/>
                  </a:cubicBezTo>
                  <a:cubicBezTo>
                    <a:pt x="242" y="233"/>
                    <a:pt x="240" y="220"/>
                    <a:pt x="235" y="201"/>
                  </a:cubicBezTo>
                  <a:lnTo>
                    <a:pt x="229" y="177"/>
                  </a:lnTo>
                  <a:lnTo>
                    <a:pt x="236" y="201"/>
                  </a:lnTo>
                  <a:cubicBezTo>
                    <a:pt x="242" y="220"/>
                    <a:pt x="244" y="228"/>
                    <a:pt x="245" y="228"/>
                  </a:cubicBezTo>
                  <a:cubicBezTo>
                    <a:pt x="245" y="228"/>
                    <a:pt x="245" y="224"/>
                    <a:pt x="244" y="217"/>
                  </a:cubicBezTo>
                  <a:cubicBezTo>
                    <a:pt x="243" y="213"/>
                    <a:pt x="243" y="211"/>
                    <a:pt x="243" y="211"/>
                  </a:cubicBezTo>
                  <a:lnTo>
                    <a:pt x="243" y="211"/>
                  </a:lnTo>
                  <a:cubicBezTo>
                    <a:pt x="243" y="211"/>
                    <a:pt x="244" y="213"/>
                    <a:pt x="245" y="217"/>
                  </a:cubicBezTo>
                  <a:cubicBezTo>
                    <a:pt x="247" y="225"/>
                    <a:pt x="248" y="225"/>
                    <a:pt x="250" y="225"/>
                  </a:cubicBezTo>
                  <a:cubicBezTo>
                    <a:pt x="253" y="224"/>
                    <a:pt x="254" y="224"/>
                    <a:pt x="252" y="216"/>
                  </a:cubicBezTo>
                  <a:lnTo>
                    <a:pt x="253" y="216"/>
                  </a:lnTo>
                  <a:cubicBezTo>
                    <a:pt x="255" y="222"/>
                    <a:pt x="256" y="224"/>
                    <a:pt x="257" y="224"/>
                  </a:cubicBezTo>
                  <a:cubicBezTo>
                    <a:pt x="258" y="224"/>
                    <a:pt x="256" y="217"/>
                    <a:pt x="253" y="207"/>
                  </a:cubicBezTo>
                  <a:lnTo>
                    <a:pt x="254" y="207"/>
                  </a:lnTo>
                  <a:lnTo>
                    <a:pt x="256" y="215"/>
                  </a:lnTo>
                  <a:cubicBezTo>
                    <a:pt x="258" y="220"/>
                    <a:pt x="259" y="222"/>
                    <a:pt x="262" y="222"/>
                  </a:cubicBezTo>
                  <a:cubicBezTo>
                    <a:pt x="263" y="222"/>
                    <a:pt x="265" y="222"/>
                    <a:pt x="266" y="222"/>
                  </a:cubicBezTo>
                  <a:cubicBezTo>
                    <a:pt x="274" y="220"/>
                    <a:pt x="274" y="219"/>
                    <a:pt x="270" y="204"/>
                  </a:cubicBezTo>
                  <a:cubicBezTo>
                    <a:pt x="268" y="195"/>
                    <a:pt x="267" y="191"/>
                    <a:pt x="268" y="191"/>
                  </a:cubicBezTo>
                  <a:lnTo>
                    <a:pt x="268" y="191"/>
                  </a:lnTo>
                  <a:cubicBezTo>
                    <a:pt x="268" y="191"/>
                    <a:pt x="270" y="195"/>
                    <a:pt x="272" y="204"/>
                  </a:cubicBezTo>
                  <a:cubicBezTo>
                    <a:pt x="273" y="206"/>
                    <a:pt x="274" y="209"/>
                    <a:pt x="274" y="211"/>
                  </a:cubicBezTo>
                  <a:lnTo>
                    <a:pt x="274" y="211"/>
                  </a:lnTo>
                  <a:cubicBezTo>
                    <a:pt x="275" y="211"/>
                    <a:pt x="277" y="212"/>
                    <a:pt x="280" y="219"/>
                  </a:cubicBezTo>
                  <a:cubicBezTo>
                    <a:pt x="282" y="226"/>
                    <a:pt x="284" y="228"/>
                    <a:pt x="284" y="228"/>
                  </a:cubicBezTo>
                  <a:cubicBezTo>
                    <a:pt x="285" y="228"/>
                    <a:pt x="284" y="223"/>
                    <a:pt x="283" y="218"/>
                  </a:cubicBezTo>
                  <a:lnTo>
                    <a:pt x="283" y="218"/>
                  </a:lnTo>
                  <a:cubicBezTo>
                    <a:pt x="285" y="224"/>
                    <a:pt x="288" y="229"/>
                    <a:pt x="288" y="229"/>
                  </a:cubicBezTo>
                  <a:cubicBezTo>
                    <a:pt x="288" y="229"/>
                    <a:pt x="288" y="228"/>
                    <a:pt x="287" y="226"/>
                  </a:cubicBezTo>
                  <a:cubicBezTo>
                    <a:pt x="286" y="221"/>
                    <a:pt x="287" y="215"/>
                    <a:pt x="288" y="215"/>
                  </a:cubicBezTo>
                  <a:cubicBezTo>
                    <a:pt x="290" y="215"/>
                    <a:pt x="291" y="218"/>
                    <a:pt x="293" y="225"/>
                  </a:cubicBezTo>
                  <a:lnTo>
                    <a:pt x="294" y="225"/>
                  </a:lnTo>
                  <a:cubicBezTo>
                    <a:pt x="292" y="216"/>
                    <a:pt x="293" y="216"/>
                    <a:pt x="295" y="216"/>
                  </a:cubicBezTo>
                  <a:cubicBezTo>
                    <a:pt x="296" y="216"/>
                    <a:pt x="296" y="215"/>
                    <a:pt x="296" y="215"/>
                  </a:cubicBezTo>
                  <a:cubicBezTo>
                    <a:pt x="297" y="215"/>
                    <a:pt x="298" y="217"/>
                    <a:pt x="300" y="224"/>
                  </a:cubicBezTo>
                  <a:cubicBezTo>
                    <a:pt x="300" y="228"/>
                    <a:pt x="301" y="230"/>
                    <a:pt x="301" y="230"/>
                  </a:cubicBezTo>
                  <a:cubicBezTo>
                    <a:pt x="302" y="230"/>
                    <a:pt x="302" y="227"/>
                    <a:pt x="302" y="223"/>
                  </a:cubicBezTo>
                  <a:cubicBezTo>
                    <a:pt x="302" y="223"/>
                    <a:pt x="299" y="206"/>
                    <a:pt x="299" y="206"/>
                  </a:cubicBezTo>
                  <a:cubicBezTo>
                    <a:pt x="298" y="201"/>
                    <a:pt x="296" y="195"/>
                    <a:pt x="296" y="189"/>
                  </a:cubicBezTo>
                  <a:lnTo>
                    <a:pt x="296" y="189"/>
                  </a:lnTo>
                  <a:lnTo>
                    <a:pt x="299" y="198"/>
                  </a:lnTo>
                  <a:cubicBezTo>
                    <a:pt x="301" y="206"/>
                    <a:pt x="303" y="214"/>
                    <a:pt x="303" y="214"/>
                  </a:cubicBezTo>
                  <a:cubicBezTo>
                    <a:pt x="304" y="214"/>
                    <a:pt x="304" y="214"/>
                    <a:pt x="302" y="206"/>
                  </a:cubicBezTo>
                  <a:lnTo>
                    <a:pt x="302" y="206"/>
                  </a:lnTo>
                  <a:cubicBezTo>
                    <a:pt x="305" y="212"/>
                    <a:pt x="306" y="213"/>
                    <a:pt x="307" y="213"/>
                  </a:cubicBezTo>
                  <a:cubicBezTo>
                    <a:pt x="307" y="213"/>
                    <a:pt x="307" y="213"/>
                    <a:pt x="308" y="213"/>
                  </a:cubicBezTo>
                  <a:cubicBezTo>
                    <a:pt x="310" y="213"/>
                    <a:pt x="311" y="213"/>
                    <a:pt x="310" y="204"/>
                  </a:cubicBezTo>
                  <a:lnTo>
                    <a:pt x="310" y="204"/>
                  </a:lnTo>
                  <a:cubicBezTo>
                    <a:pt x="313" y="212"/>
                    <a:pt x="315" y="216"/>
                    <a:pt x="316" y="216"/>
                  </a:cubicBezTo>
                  <a:cubicBezTo>
                    <a:pt x="318" y="216"/>
                    <a:pt x="318" y="211"/>
                    <a:pt x="316" y="202"/>
                  </a:cubicBezTo>
                  <a:cubicBezTo>
                    <a:pt x="314" y="199"/>
                    <a:pt x="314" y="197"/>
                    <a:pt x="315" y="197"/>
                  </a:cubicBezTo>
                  <a:lnTo>
                    <a:pt x="315" y="197"/>
                  </a:lnTo>
                  <a:cubicBezTo>
                    <a:pt x="315" y="197"/>
                    <a:pt x="316" y="199"/>
                    <a:pt x="318" y="202"/>
                  </a:cubicBezTo>
                  <a:cubicBezTo>
                    <a:pt x="319" y="206"/>
                    <a:pt x="320" y="208"/>
                    <a:pt x="320" y="208"/>
                  </a:cubicBezTo>
                  <a:cubicBezTo>
                    <a:pt x="321" y="208"/>
                    <a:pt x="320" y="206"/>
                    <a:pt x="319" y="202"/>
                  </a:cubicBezTo>
                  <a:cubicBezTo>
                    <a:pt x="319" y="200"/>
                    <a:pt x="319" y="198"/>
                    <a:pt x="319" y="198"/>
                  </a:cubicBezTo>
                  <a:cubicBezTo>
                    <a:pt x="320" y="198"/>
                    <a:pt x="322" y="204"/>
                    <a:pt x="323" y="210"/>
                  </a:cubicBezTo>
                  <a:cubicBezTo>
                    <a:pt x="327" y="219"/>
                    <a:pt x="328" y="223"/>
                    <a:pt x="329" y="223"/>
                  </a:cubicBezTo>
                  <a:cubicBezTo>
                    <a:pt x="330" y="223"/>
                    <a:pt x="329" y="221"/>
                    <a:pt x="329" y="217"/>
                  </a:cubicBezTo>
                  <a:cubicBezTo>
                    <a:pt x="328" y="209"/>
                    <a:pt x="329" y="209"/>
                    <a:pt x="330" y="208"/>
                  </a:cubicBezTo>
                  <a:cubicBezTo>
                    <a:pt x="330" y="202"/>
                    <a:pt x="329" y="197"/>
                    <a:pt x="327" y="192"/>
                  </a:cubicBezTo>
                  <a:cubicBezTo>
                    <a:pt x="325" y="183"/>
                    <a:pt x="323" y="176"/>
                    <a:pt x="323" y="176"/>
                  </a:cubicBezTo>
                  <a:cubicBezTo>
                    <a:pt x="323" y="172"/>
                    <a:pt x="323" y="171"/>
                    <a:pt x="323" y="171"/>
                  </a:cubicBezTo>
                  <a:lnTo>
                    <a:pt x="323" y="171"/>
                  </a:lnTo>
                  <a:cubicBezTo>
                    <a:pt x="324" y="171"/>
                    <a:pt x="325" y="175"/>
                    <a:pt x="325" y="176"/>
                  </a:cubicBezTo>
                  <a:cubicBezTo>
                    <a:pt x="325" y="181"/>
                    <a:pt x="326" y="187"/>
                    <a:pt x="329" y="191"/>
                  </a:cubicBezTo>
                  <a:cubicBezTo>
                    <a:pt x="332" y="199"/>
                    <a:pt x="333" y="199"/>
                    <a:pt x="335" y="199"/>
                  </a:cubicBezTo>
                  <a:lnTo>
                    <a:pt x="338" y="198"/>
                  </a:lnTo>
                  <a:cubicBezTo>
                    <a:pt x="340" y="202"/>
                    <a:pt x="341" y="204"/>
                    <a:pt x="342" y="204"/>
                  </a:cubicBezTo>
                  <a:cubicBezTo>
                    <a:pt x="342" y="204"/>
                    <a:pt x="341" y="202"/>
                    <a:pt x="340" y="198"/>
                  </a:cubicBezTo>
                  <a:lnTo>
                    <a:pt x="338" y="189"/>
                  </a:lnTo>
                  <a:lnTo>
                    <a:pt x="338" y="189"/>
                  </a:lnTo>
                  <a:cubicBezTo>
                    <a:pt x="341" y="197"/>
                    <a:pt x="344" y="201"/>
                    <a:pt x="346" y="201"/>
                  </a:cubicBezTo>
                  <a:cubicBezTo>
                    <a:pt x="349" y="201"/>
                    <a:pt x="350" y="196"/>
                    <a:pt x="348" y="188"/>
                  </a:cubicBezTo>
                  <a:cubicBezTo>
                    <a:pt x="347" y="185"/>
                    <a:pt x="347" y="184"/>
                    <a:pt x="347" y="184"/>
                  </a:cubicBezTo>
                  <a:lnTo>
                    <a:pt x="347" y="184"/>
                  </a:lnTo>
                  <a:cubicBezTo>
                    <a:pt x="347" y="184"/>
                    <a:pt x="349" y="190"/>
                    <a:pt x="351" y="196"/>
                  </a:cubicBezTo>
                  <a:cubicBezTo>
                    <a:pt x="354" y="204"/>
                    <a:pt x="354" y="204"/>
                    <a:pt x="356" y="204"/>
                  </a:cubicBezTo>
                  <a:cubicBezTo>
                    <a:pt x="357" y="204"/>
                    <a:pt x="357" y="195"/>
                    <a:pt x="359" y="193"/>
                  </a:cubicBezTo>
                  <a:cubicBezTo>
                    <a:pt x="363" y="193"/>
                    <a:pt x="365" y="192"/>
                    <a:pt x="363" y="185"/>
                  </a:cubicBezTo>
                  <a:cubicBezTo>
                    <a:pt x="364" y="185"/>
                    <a:pt x="364" y="185"/>
                    <a:pt x="366" y="192"/>
                  </a:cubicBezTo>
                  <a:cubicBezTo>
                    <a:pt x="367" y="199"/>
                    <a:pt x="368" y="201"/>
                    <a:pt x="368" y="201"/>
                  </a:cubicBezTo>
                  <a:cubicBezTo>
                    <a:pt x="369" y="201"/>
                    <a:pt x="369" y="200"/>
                    <a:pt x="369" y="200"/>
                  </a:cubicBezTo>
                  <a:cubicBezTo>
                    <a:pt x="368" y="195"/>
                    <a:pt x="367" y="189"/>
                    <a:pt x="365" y="185"/>
                  </a:cubicBezTo>
                  <a:cubicBezTo>
                    <a:pt x="364" y="180"/>
                    <a:pt x="363" y="178"/>
                    <a:pt x="364" y="178"/>
                  </a:cubicBezTo>
                  <a:lnTo>
                    <a:pt x="364" y="178"/>
                  </a:lnTo>
                  <a:cubicBezTo>
                    <a:pt x="365" y="178"/>
                    <a:pt x="366" y="180"/>
                    <a:pt x="368" y="183"/>
                  </a:cubicBezTo>
                  <a:cubicBezTo>
                    <a:pt x="370" y="187"/>
                    <a:pt x="372" y="189"/>
                    <a:pt x="373" y="189"/>
                  </a:cubicBezTo>
                  <a:cubicBezTo>
                    <a:pt x="374" y="189"/>
                    <a:pt x="374" y="187"/>
                    <a:pt x="374" y="182"/>
                  </a:cubicBezTo>
                  <a:cubicBezTo>
                    <a:pt x="375" y="182"/>
                    <a:pt x="376" y="182"/>
                    <a:pt x="378" y="190"/>
                  </a:cubicBezTo>
                  <a:cubicBezTo>
                    <a:pt x="380" y="195"/>
                    <a:pt x="382" y="199"/>
                    <a:pt x="382" y="199"/>
                  </a:cubicBezTo>
                  <a:cubicBezTo>
                    <a:pt x="383" y="199"/>
                    <a:pt x="383" y="196"/>
                    <a:pt x="382" y="189"/>
                  </a:cubicBezTo>
                  <a:cubicBezTo>
                    <a:pt x="383" y="189"/>
                    <a:pt x="383" y="189"/>
                    <a:pt x="385" y="197"/>
                  </a:cubicBezTo>
                  <a:cubicBezTo>
                    <a:pt x="387" y="202"/>
                    <a:pt x="389" y="207"/>
                    <a:pt x="389" y="207"/>
                  </a:cubicBezTo>
                  <a:cubicBezTo>
                    <a:pt x="389" y="207"/>
                    <a:pt x="388" y="204"/>
                    <a:pt x="386" y="197"/>
                  </a:cubicBezTo>
                  <a:cubicBezTo>
                    <a:pt x="386" y="193"/>
                    <a:pt x="387" y="190"/>
                    <a:pt x="388" y="190"/>
                  </a:cubicBezTo>
                  <a:cubicBezTo>
                    <a:pt x="389" y="190"/>
                    <a:pt x="390" y="192"/>
                    <a:pt x="392" y="196"/>
                  </a:cubicBezTo>
                  <a:cubicBezTo>
                    <a:pt x="393" y="196"/>
                    <a:pt x="394" y="196"/>
                    <a:pt x="392" y="188"/>
                  </a:cubicBezTo>
                  <a:cubicBezTo>
                    <a:pt x="390" y="181"/>
                    <a:pt x="389" y="176"/>
                    <a:pt x="389" y="176"/>
                  </a:cubicBezTo>
                  <a:lnTo>
                    <a:pt x="389" y="176"/>
                  </a:lnTo>
                  <a:cubicBezTo>
                    <a:pt x="389" y="176"/>
                    <a:pt x="389" y="177"/>
                    <a:pt x="390" y="179"/>
                  </a:cubicBezTo>
                  <a:cubicBezTo>
                    <a:pt x="392" y="187"/>
                    <a:pt x="394" y="192"/>
                    <a:pt x="394" y="192"/>
                  </a:cubicBezTo>
                  <a:cubicBezTo>
                    <a:pt x="394" y="192"/>
                    <a:pt x="393" y="187"/>
                    <a:pt x="391" y="179"/>
                  </a:cubicBezTo>
                  <a:cubicBezTo>
                    <a:pt x="390" y="175"/>
                    <a:pt x="389" y="173"/>
                    <a:pt x="390" y="173"/>
                  </a:cubicBezTo>
                  <a:lnTo>
                    <a:pt x="390" y="173"/>
                  </a:lnTo>
                  <a:cubicBezTo>
                    <a:pt x="390" y="173"/>
                    <a:pt x="391" y="175"/>
                    <a:pt x="392" y="179"/>
                  </a:cubicBezTo>
                  <a:cubicBezTo>
                    <a:pt x="395" y="187"/>
                    <a:pt x="395" y="187"/>
                    <a:pt x="395" y="187"/>
                  </a:cubicBezTo>
                  <a:cubicBezTo>
                    <a:pt x="396" y="187"/>
                    <a:pt x="399" y="178"/>
                    <a:pt x="402" y="177"/>
                  </a:cubicBezTo>
                  <a:cubicBezTo>
                    <a:pt x="409" y="176"/>
                    <a:pt x="411" y="174"/>
                    <a:pt x="409" y="167"/>
                  </a:cubicBezTo>
                  <a:cubicBezTo>
                    <a:pt x="408" y="163"/>
                    <a:pt x="407" y="161"/>
                    <a:pt x="407" y="161"/>
                  </a:cubicBezTo>
                  <a:lnTo>
                    <a:pt x="407" y="161"/>
                  </a:lnTo>
                  <a:cubicBezTo>
                    <a:pt x="407" y="161"/>
                    <a:pt x="408" y="163"/>
                    <a:pt x="410" y="167"/>
                  </a:cubicBezTo>
                  <a:cubicBezTo>
                    <a:pt x="413" y="174"/>
                    <a:pt x="414" y="174"/>
                    <a:pt x="414" y="174"/>
                  </a:cubicBezTo>
                  <a:cubicBezTo>
                    <a:pt x="414" y="174"/>
                    <a:pt x="415" y="174"/>
                    <a:pt x="415" y="174"/>
                  </a:cubicBezTo>
                  <a:cubicBezTo>
                    <a:pt x="416" y="174"/>
                    <a:pt x="417" y="175"/>
                    <a:pt x="419" y="182"/>
                  </a:cubicBezTo>
                  <a:cubicBezTo>
                    <a:pt x="418" y="173"/>
                    <a:pt x="418" y="173"/>
                    <a:pt x="418" y="173"/>
                  </a:cubicBezTo>
                  <a:lnTo>
                    <a:pt x="418" y="173"/>
                  </a:lnTo>
                  <a:cubicBezTo>
                    <a:pt x="419" y="177"/>
                    <a:pt x="420" y="179"/>
                    <a:pt x="420" y="179"/>
                  </a:cubicBezTo>
                  <a:cubicBezTo>
                    <a:pt x="420" y="179"/>
                    <a:pt x="420" y="177"/>
                    <a:pt x="420" y="173"/>
                  </a:cubicBezTo>
                  <a:lnTo>
                    <a:pt x="420" y="173"/>
                  </a:lnTo>
                  <a:cubicBezTo>
                    <a:pt x="421" y="179"/>
                    <a:pt x="425" y="184"/>
                    <a:pt x="425" y="184"/>
                  </a:cubicBezTo>
                  <a:cubicBezTo>
                    <a:pt x="426" y="184"/>
                    <a:pt x="425" y="183"/>
                    <a:pt x="424" y="181"/>
                  </a:cubicBezTo>
                  <a:cubicBezTo>
                    <a:pt x="423" y="176"/>
                    <a:pt x="422" y="170"/>
                    <a:pt x="422" y="164"/>
                  </a:cubicBezTo>
                  <a:cubicBezTo>
                    <a:pt x="422" y="164"/>
                    <a:pt x="423" y="164"/>
                    <a:pt x="423" y="164"/>
                  </a:cubicBezTo>
                  <a:cubicBezTo>
                    <a:pt x="423" y="164"/>
                    <a:pt x="424" y="165"/>
                    <a:pt x="425" y="172"/>
                  </a:cubicBezTo>
                  <a:cubicBezTo>
                    <a:pt x="426" y="174"/>
                    <a:pt x="427" y="175"/>
                    <a:pt x="428" y="175"/>
                  </a:cubicBezTo>
                  <a:cubicBezTo>
                    <a:pt x="430" y="175"/>
                    <a:pt x="430" y="169"/>
                    <a:pt x="429" y="162"/>
                  </a:cubicBezTo>
                  <a:cubicBezTo>
                    <a:pt x="428" y="158"/>
                    <a:pt x="427" y="156"/>
                    <a:pt x="428" y="156"/>
                  </a:cubicBezTo>
                  <a:lnTo>
                    <a:pt x="428" y="156"/>
                  </a:lnTo>
                  <a:cubicBezTo>
                    <a:pt x="428" y="156"/>
                    <a:pt x="429" y="158"/>
                    <a:pt x="430" y="162"/>
                  </a:cubicBezTo>
                  <a:cubicBezTo>
                    <a:pt x="432" y="169"/>
                    <a:pt x="433" y="170"/>
                    <a:pt x="433" y="170"/>
                  </a:cubicBezTo>
                  <a:cubicBezTo>
                    <a:pt x="433" y="170"/>
                    <a:pt x="433" y="170"/>
                    <a:pt x="433" y="170"/>
                  </a:cubicBezTo>
                  <a:cubicBezTo>
                    <a:pt x="433" y="168"/>
                    <a:pt x="433" y="167"/>
                    <a:pt x="433" y="167"/>
                  </a:cubicBezTo>
                  <a:lnTo>
                    <a:pt x="433" y="167"/>
                  </a:lnTo>
                  <a:cubicBezTo>
                    <a:pt x="434" y="167"/>
                    <a:pt x="435" y="172"/>
                    <a:pt x="437" y="178"/>
                  </a:cubicBezTo>
                  <a:cubicBezTo>
                    <a:pt x="438" y="184"/>
                    <a:pt x="439" y="186"/>
                    <a:pt x="440" y="186"/>
                  </a:cubicBezTo>
                  <a:cubicBezTo>
                    <a:pt x="440" y="186"/>
                    <a:pt x="441" y="186"/>
                    <a:pt x="441" y="186"/>
                  </a:cubicBezTo>
                  <a:cubicBezTo>
                    <a:pt x="439" y="178"/>
                    <a:pt x="442" y="177"/>
                    <a:pt x="445" y="177"/>
                  </a:cubicBezTo>
                  <a:cubicBezTo>
                    <a:pt x="449" y="176"/>
                    <a:pt x="447" y="168"/>
                    <a:pt x="445" y="151"/>
                  </a:cubicBezTo>
                  <a:lnTo>
                    <a:pt x="445" y="151"/>
                  </a:lnTo>
                  <a:cubicBezTo>
                    <a:pt x="448" y="159"/>
                    <a:pt x="452" y="176"/>
                    <a:pt x="452" y="176"/>
                  </a:cubicBezTo>
                  <a:cubicBezTo>
                    <a:pt x="452" y="170"/>
                    <a:pt x="451" y="164"/>
                    <a:pt x="449" y="159"/>
                  </a:cubicBezTo>
                  <a:cubicBezTo>
                    <a:pt x="448" y="154"/>
                    <a:pt x="448" y="152"/>
                    <a:pt x="448" y="152"/>
                  </a:cubicBezTo>
                  <a:lnTo>
                    <a:pt x="448" y="152"/>
                  </a:lnTo>
                  <a:cubicBezTo>
                    <a:pt x="449" y="152"/>
                    <a:pt x="450" y="154"/>
                    <a:pt x="451" y="158"/>
                  </a:cubicBezTo>
                  <a:cubicBezTo>
                    <a:pt x="454" y="162"/>
                    <a:pt x="455" y="163"/>
                    <a:pt x="455" y="163"/>
                  </a:cubicBezTo>
                  <a:cubicBezTo>
                    <a:pt x="455" y="163"/>
                    <a:pt x="455" y="162"/>
                    <a:pt x="455" y="158"/>
                  </a:cubicBezTo>
                  <a:cubicBezTo>
                    <a:pt x="456" y="158"/>
                    <a:pt x="456" y="158"/>
                    <a:pt x="459" y="165"/>
                  </a:cubicBezTo>
                  <a:cubicBezTo>
                    <a:pt x="460" y="165"/>
                    <a:pt x="460" y="165"/>
                    <a:pt x="458" y="156"/>
                  </a:cubicBezTo>
                  <a:cubicBezTo>
                    <a:pt x="457" y="153"/>
                    <a:pt x="456" y="151"/>
                    <a:pt x="456" y="151"/>
                  </a:cubicBezTo>
                  <a:lnTo>
                    <a:pt x="456" y="151"/>
                  </a:lnTo>
                  <a:cubicBezTo>
                    <a:pt x="457" y="151"/>
                    <a:pt x="457" y="153"/>
                    <a:pt x="459" y="156"/>
                  </a:cubicBezTo>
                  <a:cubicBezTo>
                    <a:pt x="462" y="166"/>
                    <a:pt x="465" y="169"/>
                    <a:pt x="465" y="169"/>
                  </a:cubicBezTo>
                  <a:cubicBezTo>
                    <a:pt x="466" y="169"/>
                    <a:pt x="466" y="168"/>
                    <a:pt x="465" y="164"/>
                  </a:cubicBezTo>
                  <a:cubicBezTo>
                    <a:pt x="462" y="155"/>
                    <a:pt x="464" y="155"/>
                    <a:pt x="464" y="155"/>
                  </a:cubicBezTo>
                  <a:cubicBezTo>
                    <a:pt x="465" y="155"/>
                    <a:pt x="466" y="155"/>
                    <a:pt x="464" y="146"/>
                  </a:cubicBezTo>
                  <a:lnTo>
                    <a:pt x="466" y="146"/>
                  </a:lnTo>
                  <a:cubicBezTo>
                    <a:pt x="467" y="149"/>
                    <a:pt x="467" y="152"/>
                    <a:pt x="467" y="155"/>
                  </a:cubicBezTo>
                  <a:lnTo>
                    <a:pt x="470" y="163"/>
                  </a:lnTo>
                  <a:cubicBezTo>
                    <a:pt x="471" y="162"/>
                    <a:pt x="473" y="162"/>
                    <a:pt x="471" y="154"/>
                  </a:cubicBezTo>
                  <a:lnTo>
                    <a:pt x="471" y="154"/>
                  </a:lnTo>
                  <a:cubicBezTo>
                    <a:pt x="474" y="160"/>
                    <a:pt x="476" y="165"/>
                    <a:pt x="476" y="165"/>
                  </a:cubicBezTo>
                  <a:cubicBezTo>
                    <a:pt x="476" y="165"/>
                    <a:pt x="476" y="164"/>
                    <a:pt x="476" y="162"/>
                  </a:cubicBezTo>
                  <a:cubicBezTo>
                    <a:pt x="474" y="155"/>
                    <a:pt x="474" y="152"/>
                    <a:pt x="474" y="152"/>
                  </a:cubicBezTo>
                  <a:lnTo>
                    <a:pt x="474" y="152"/>
                  </a:lnTo>
                  <a:cubicBezTo>
                    <a:pt x="475" y="152"/>
                    <a:pt x="476" y="157"/>
                    <a:pt x="477" y="161"/>
                  </a:cubicBezTo>
                  <a:cubicBezTo>
                    <a:pt x="479" y="169"/>
                    <a:pt x="480" y="174"/>
                    <a:pt x="481" y="174"/>
                  </a:cubicBezTo>
                  <a:cubicBezTo>
                    <a:pt x="481" y="174"/>
                    <a:pt x="481" y="169"/>
                    <a:pt x="480" y="161"/>
                  </a:cubicBezTo>
                  <a:cubicBezTo>
                    <a:pt x="482" y="161"/>
                    <a:pt x="483" y="152"/>
                    <a:pt x="485" y="151"/>
                  </a:cubicBezTo>
                  <a:cubicBezTo>
                    <a:pt x="486" y="151"/>
                    <a:pt x="486" y="151"/>
                    <a:pt x="487" y="151"/>
                  </a:cubicBezTo>
                  <a:cubicBezTo>
                    <a:pt x="489" y="151"/>
                    <a:pt x="490" y="152"/>
                    <a:pt x="493" y="159"/>
                  </a:cubicBezTo>
                  <a:cubicBezTo>
                    <a:pt x="493" y="161"/>
                    <a:pt x="494" y="162"/>
                    <a:pt x="494" y="164"/>
                  </a:cubicBezTo>
                  <a:lnTo>
                    <a:pt x="494" y="164"/>
                  </a:lnTo>
                  <a:cubicBezTo>
                    <a:pt x="491" y="150"/>
                    <a:pt x="491" y="150"/>
                    <a:pt x="494" y="150"/>
                  </a:cubicBezTo>
                  <a:cubicBezTo>
                    <a:pt x="495" y="152"/>
                    <a:pt x="496" y="153"/>
                    <a:pt x="496" y="153"/>
                  </a:cubicBezTo>
                  <a:cubicBezTo>
                    <a:pt x="498" y="153"/>
                    <a:pt x="497" y="146"/>
                    <a:pt x="496" y="141"/>
                  </a:cubicBezTo>
                  <a:lnTo>
                    <a:pt x="494" y="141"/>
                  </a:lnTo>
                  <a:cubicBezTo>
                    <a:pt x="491" y="131"/>
                    <a:pt x="491" y="127"/>
                    <a:pt x="491" y="127"/>
                  </a:cubicBezTo>
                  <a:lnTo>
                    <a:pt x="491" y="127"/>
                  </a:lnTo>
                  <a:cubicBezTo>
                    <a:pt x="492" y="127"/>
                    <a:pt x="493" y="129"/>
                    <a:pt x="494" y="132"/>
                  </a:cubicBezTo>
                  <a:cubicBezTo>
                    <a:pt x="497" y="137"/>
                    <a:pt x="498" y="143"/>
                    <a:pt x="500" y="149"/>
                  </a:cubicBezTo>
                  <a:cubicBezTo>
                    <a:pt x="501" y="154"/>
                    <a:pt x="503" y="159"/>
                    <a:pt x="506" y="164"/>
                  </a:cubicBezTo>
                  <a:cubicBezTo>
                    <a:pt x="507" y="164"/>
                    <a:pt x="507" y="164"/>
                    <a:pt x="504" y="155"/>
                  </a:cubicBezTo>
                  <a:cubicBezTo>
                    <a:pt x="502" y="147"/>
                    <a:pt x="502" y="147"/>
                    <a:pt x="503" y="147"/>
                  </a:cubicBezTo>
                  <a:cubicBezTo>
                    <a:pt x="504" y="147"/>
                    <a:pt x="505" y="147"/>
                    <a:pt x="503" y="139"/>
                  </a:cubicBezTo>
                  <a:cubicBezTo>
                    <a:pt x="501" y="131"/>
                    <a:pt x="502" y="131"/>
                    <a:pt x="502" y="131"/>
                  </a:cubicBezTo>
                  <a:lnTo>
                    <a:pt x="502" y="131"/>
                  </a:lnTo>
                  <a:cubicBezTo>
                    <a:pt x="504" y="137"/>
                    <a:pt x="506" y="137"/>
                    <a:pt x="507" y="137"/>
                  </a:cubicBezTo>
                  <a:cubicBezTo>
                    <a:pt x="507" y="137"/>
                    <a:pt x="507" y="137"/>
                    <a:pt x="507" y="137"/>
                  </a:cubicBezTo>
                  <a:lnTo>
                    <a:pt x="510" y="146"/>
                  </a:lnTo>
                  <a:cubicBezTo>
                    <a:pt x="512" y="154"/>
                    <a:pt x="515" y="162"/>
                    <a:pt x="515" y="162"/>
                  </a:cubicBezTo>
                  <a:cubicBezTo>
                    <a:pt x="515" y="162"/>
                    <a:pt x="513" y="154"/>
                    <a:pt x="513" y="154"/>
                  </a:cubicBezTo>
                  <a:cubicBezTo>
                    <a:pt x="511" y="145"/>
                    <a:pt x="530" y="142"/>
                    <a:pt x="532" y="141"/>
                  </a:cubicBezTo>
                  <a:cubicBezTo>
                    <a:pt x="534" y="145"/>
                    <a:pt x="536" y="147"/>
                    <a:pt x="537" y="147"/>
                  </a:cubicBezTo>
                  <a:cubicBezTo>
                    <a:pt x="537" y="147"/>
                    <a:pt x="537" y="145"/>
                    <a:pt x="535" y="141"/>
                  </a:cubicBezTo>
                  <a:cubicBezTo>
                    <a:pt x="533" y="133"/>
                    <a:pt x="538" y="132"/>
                    <a:pt x="542" y="131"/>
                  </a:cubicBezTo>
                  <a:cubicBezTo>
                    <a:pt x="548" y="130"/>
                    <a:pt x="551" y="128"/>
                    <a:pt x="549" y="121"/>
                  </a:cubicBezTo>
                  <a:lnTo>
                    <a:pt x="551" y="121"/>
                  </a:lnTo>
                  <a:cubicBezTo>
                    <a:pt x="553" y="119"/>
                    <a:pt x="552" y="112"/>
                    <a:pt x="553" y="112"/>
                  </a:cubicBezTo>
                  <a:cubicBezTo>
                    <a:pt x="552" y="107"/>
                    <a:pt x="552" y="105"/>
                    <a:pt x="552" y="105"/>
                  </a:cubicBezTo>
                  <a:lnTo>
                    <a:pt x="552" y="105"/>
                  </a:lnTo>
                  <a:cubicBezTo>
                    <a:pt x="553" y="105"/>
                    <a:pt x="553" y="107"/>
                    <a:pt x="554" y="110"/>
                  </a:cubicBezTo>
                  <a:cubicBezTo>
                    <a:pt x="556" y="116"/>
                    <a:pt x="557" y="122"/>
                    <a:pt x="559" y="127"/>
                  </a:cubicBezTo>
                  <a:cubicBezTo>
                    <a:pt x="561" y="127"/>
                    <a:pt x="559" y="118"/>
                    <a:pt x="557" y="110"/>
                  </a:cubicBezTo>
                  <a:cubicBezTo>
                    <a:pt x="554" y="103"/>
                    <a:pt x="554" y="101"/>
                    <a:pt x="554" y="101"/>
                  </a:cubicBezTo>
                  <a:cubicBezTo>
                    <a:pt x="556" y="101"/>
                    <a:pt x="556" y="101"/>
                    <a:pt x="558" y="110"/>
                  </a:cubicBezTo>
                  <a:cubicBezTo>
                    <a:pt x="560" y="118"/>
                    <a:pt x="562" y="126"/>
                    <a:pt x="562" y="126"/>
                  </a:cubicBezTo>
                  <a:lnTo>
                    <a:pt x="563" y="126"/>
                  </a:lnTo>
                  <a:cubicBezTo>
                    <a:pt x="561" y="118"/>
                    <a:pt x="562" y="118"/>
                    <a:pt x="562" y="118"/>
                  </a:cubicBezTo>
                  <a:cubicBezTo>
                    <a:pt x="562" y="118"/>
                    <a:pt x="562" y="118"/>
                    <a:pt x="562" y="118"/>
                  </a:cubicBezTo>
                  <a:cubicBezTo>
                    <a:pt x="563" y="118"/>
                    <a:pt x="563" y="121"/>
                    <a:pt x="568" y="134"/>
                  </a:cubicBezTo>
                  <a:cubicBezTo>
                    <a:pt x="570" y="142"/>
                    <a:pt x="571" y="147"/>
                    <a:pt x="571" y="147"/>
                  </a:cubicBezTo>
                  <a:cubicBezTo>
                    <a:pt x="572" y="147"/>
                    <a:pt x="571" y="142"/>
                    <a:pt x="569" y="134"/>
                  </a:cubicBezTo>
                  <a:lnTo>
                    <a:pt x="568" y="125"/>
                  </a:lnTo>
                  <a:lnTo>
                    <a:pt x="568" y="125"/>
                  </a:lnTo>
                  <a:cubicBezTo>
                    <a:pt x="570" y="130"/>
                    <a:pt x="571" y="132"/>
                    <a:pt x="571" y="132"/>
                  </a:cubicBezTo>
                  <a:cubicBezTo>
                    <a:pt x="572" y="132"/>
                    <a:pt x="570" y="122"/>
                    <a:pt x="569" y="116"/>
                  </a:cubicBezTo>
                  <a:lnTo>
                    <a:pt x="569" y="116"/>
                  </a:lnTo>
                  <a:cubicBezTo>
                    <a:pt x="572" y="124"/>
                    <a:pt x="574" y="129"/>
                    <a:pt x="574" y="129"/>
                  </a:cubicBezTo>
                  <a:cubicBezTo>
                    <a:pt x="574" y="129"/>
                    <a:pt x="574" y="124"/>
                    <a:pt x="571" y="116"/>
                  </a:cubicBezTo>
                  <a:cubicBezTo>
                    <a:pt x="570" y="112"/>
                    <a:pt x="570" y="110"/>
                    <a:pt x="570" y="110"/>
                  </a:cubicBezTo>
                  <a:lnTo>
                    <a:pt x="570" y="110"/>
                  </a:lnTo>
                  <a:cubicBezTo>
                    <a:pt x="571" y="110"/>
                    <a:pt x="572" y="112"/>
                    <a:pt x="574" y="116"/>
                  </a:cubicBezTo>
                  <a:cubicBezTo>
                    <a:pt x="575" y="122"/>
                    <a:pt x="576" y="123"/>
                    <a:pt x="577" y="123"/>
                  </a:cubicBezTo>
                  <a:cubicBezTo>
                    <a:pt x="577" y="123"/>
                    <a:pt x="578" y="123"/>
                    <a:pt x="578" y="123"/>
                  </a:cubicBezTo>
                  <a:cubicBezTo>
                    <a:pt x="577" y="115"/>
                    <a:pt x="583" y="114"/>
                    <a:pt x="589" y="113"/>
                  </a:cubicBezTo>
                  <a:cubicBezTo>
                    <a:pt x="596" y="110"/>
                    <a:pt x="600" y="110"/>
                    <a:pt x="598" y="101"/>
                  </a:cubicBezTo>
                  <a:cubicBezTo>
                    <a:pt x="599" y="101"/>
                    <a:pt x="599" y="101"/>
                    <a:pt x="603" y="109"/>
                  </a:cubicBezTo>
                  <a:cubicBezTo>
                    <a:pt x="604" y="113"/>
                    <a:pt x="604" y="115"/>
                    <a:pt x="605" y="115"/>
                  </a:cubicBezTo>
                  <a:cubicBezTo>
                    <a:pt x="605" y="115"/>
                    <a:pt x="604" y="111"/>
                    <a:pt x="602" y="101"/>
                  </a:cubicBezTo>
                  <a:cubicBezTo>
                    <a:pt x="601" y="96"/>
                    <a:pt x="600" y="92"/>
                    <a:pt x="600" y="92"/>
                  </a:cubicBezTo>
                  <a:lnTo>
                    <a:pt x="600" y="92"/>
                  </a:lnTo>
                  <a:cubicBezTo>
                    <a:pt x="600" y="92"/>
                    <a:pt x="601" y="94"/>
                    <a:pt x="603" y="101"/>
                  </a:cubicBezTo>
                  <a:cubicBezTo>
                    <a:pt x="604" y="107"/>
                    <a:pt x="605" y="109"/>
                    <a:pt x="607" y="109"/>
                  </a:cubicBezTo>
                  <a:cubicBezTo>
                    <a:pt x="608" y="109"/>
                    <a:pt x="609" y="109"/>
                    <a:pt x="609" y="108"/>
                  </a:cubicBezTo>
                  <a:cubicBezTo>
                    <a:pt x="612" y="108"/>
                    <a:pt x="615" y="107"/>
                    <a:pt x="613" y="99"/>
                  </a:cubicBezTo>
                  <a:cubicBezTo>
                    <a:pt x="612" y="95"/>
                    <a:pt x="612" y="92"/>
                    <a:pt x="612" y="92"/>
                  </a:cubicBezTo>
                  <a:lnTo>
                    <a:pt x="612" y="92"/>
                  </a:lnTo>
                  <a:cubicBezTo>
                    <a:pt x="612" y="92"/>
                    <a:pt x="613" y="94"/>
                    <a:pt x="614" y="98"/>
                  </a:cubicBezTo>
                  <a:cubicBezTo>
                    <a:pt x="616" y="108"/>
                    <a:pt x="619" y="115"/>
                    <a:pt x="621" y="115"/>
                  </a:cubicBezTo>
                  <a:cubicBezTo>
                    <a:pt x="622" y="115"/>
                    <a:pt x="623" y="113"/>
                    <a:pt x="622" y="106"/>
                  </a:cubicBezTo>
                  <a:cubicBezTo>
                    <a:pt x="622" y="106"/>
                    <a:pt x="622" y="106"/>
                    <a:pt x="622" y="106"/>
                  </a:cubicBezTo>
                  <a:cubicBezTo>
                    <a:pt x="623" y="106"/>
                    <a:pt x="623" y="107"/>
                    <a:pt x="625" y="114"/>
                  </a:cubicBezTo>
                  <a:cubicBezTo>
                    <a:pt x="626" y="114"/>
                    <a:pt x="627" y="113"/>
                    <a:pt x="627" y="105"/>
                  </a:cubicBezTo>
                  <a:lnTo>
                    <a:pt x="633" y="104"/>
                  </a:lnTo>
                  <a:cubicBezTo>
                    <a:pt x="634" y="103"/>
                    <a:pt x="634" y="95"/>
                    <a:pt x="634" y="95"/>
                  </a:cubicBezTo>
                  <a:cubicBezTo>
                    <a:pt x="636" y="100"/>
                    <a:pt x="638" y="101"/>
                    <a:pt x="641" y="101"/>
                  </a:cubicBezTo>
                  <a:cubicBezTo>
                    <a:pt x="643" y="101"/>
                    <a:pt x="644" y="101"/>
                    <a:pt x="646" y="100"/>
                  </a:cubicBezTo>
                  <a:cubicBezTo>
                    <a:pt x="648" y="100"/>
                    <a:pt x="650" y="100"/>
                    <a:pt x="652" y="100"/>
                  </a:cubicBezTo>
                  <a:cubicBezTo>
                    <a:pt x="655" y="100"/>
                    <a:pt x="658" y="101"/>
                    <a:pt x="660" y="107"/>
                  </a:cubicBezTo>
                  <a:cubicBezTo>
                    <a:pt x="660" y="107"/>
                    <a:pt x="661" y="106"/>
                    <a:pt x="659" y="98"/>
                  </a:cubicBezTo>
                  <a:cubicBezTo>
                    <a:pt x="657" y="88"/>
                    <a:pt x="656" y="84"/>
                    <a:pt x="656" y="84"/>
                  </a:cubicBezTo>
                  <a:lnTo>
                    <a:pt x="656" y="84"/>
                  </a:lnTo>
                  <a:cubicBezTo>
                    <a:pt x="657" y="84"/>
                    <a:pt x="657" y="86"/>
                    <a:pt x="659" y="89"/>
                  </a:cubicBezTo>
                  <a:cubicBezTo>
                    <a:pt x="662" y="97"/>
                    <a:pt x="664" y="101"/>
                    <a:pt x="665" y="101"/>
                  </a:cubicBezTo>
                  <a:cubicBezTo>
                    <a:pt x="666" y="101"/>
                    <a:pt x="666" y="97"/>
                    <a:pt x="663" y="88"/>
                  </a:cubicBezTo>
                  <a:cubicBezTo>
                    <a:pt x="663" y="86"/>
                    <a:pt x="662" y="85"/>
                    <a:pt x="662" y="85"/>
                  </a:cubicBezTo>
                  <a:lnTo>
                    <a:pt x="662" y="85"/>
                  </a:lnTo>
                  <a:cubicBezTo>
                    <a:pt x="662" y="85"/>
                    <a:pt x="664" y="91"/>
                    <a:pt x="667" y="97"/>
                  </a:cubicBezTo>
                  <a:cubicBezTo>
                    <a:pt x="668" y="103"/>
                    <a:pt x="669" y="105"/>
                    <a:pt x="670" y="105"/>
                  </a:cubicBezTo>
                  <a:cubicBezTo>
                    <a:pt x="671" y="105"/>
                    <a:pt x="670" y="98"/>
                    <a:pt x="668" y="88"/>
                  </a:cubicBezTo>
                  <a:lnTo>
                    <a:pt x="668" y="88"/>
                  </a:lnTo>
                  <a:cubicBezTo>
                    <a:pt x="670" y="94"/>
                    <a:pt x="673" y="99"/>
                    <a:pt x="673" y="99"/>
                  </a:cubicBezTo>
                  <a:cubicBezTo>
                    <a:pt x="673" y="99"/>
                    <a:pt x="673" y="98"/>
                    <a:pt x="672" y="96"/>
                  </a:cubicBezTo>
                  <a:cubicBezTo>
                    <a:pt x="672" y="96"/>
                    <a:pt x="673" y="95"/>
                    <a:pt x="673" y="95"/>
                  </a:cubicBezTo>
                  <a:cubicBezTo>
                    <a:pt x="674" y="95"/>
                    <a:pt x="674" y="98"/>
                    <a:pt x="678" y="112"/>
                  </a:cubicBezTo>
                  <a:cubicBezTo>
                    <a:pt x="679" y="117"/>
                    <a:pt x="681" y="123"/>
                    <a:pt x="683" y="127"/>
                  </a:cubicBezTo>
                  <a:cubicBezTo>
                    <a:pt x="682" y="122"/>
                    <a:pt x="681" y="116"/>
                    <a:pt x="679" y="112"/>
                  </a:cubicBezTo>
                  <a:lnTo>
                    <a:pt x="681" y="110"/>
                  </a:lnTo>
                  <a:cubicBezTo>
                    <a:pt x="681" y="110"/>
                    <a:pt x="682" y="110"/>
                    <a:pt x="680" y="103"/>
                  </a:cubicBezTo>
                  <a:cubicBezTo>
                    <a:pt x="677" y="95"/>
                    <a:pt x="678" y="94"/>
                    <a:pt x="679" y="94"/>
                  </a:cubicBezTo>
                  <a:lnTo>
                    <a:pt x="679" y="94"/>
                  </a:lnTo>
                  <a:cubicBezTo>
                    <a:pt x="680" y="96"/>
                    <a:pt x="680" y="97"/>
                    <a:pt x="680" y="97"/>
                  </a:cubicBezTo>
                  <a:cubicBezTo>
                    <a:pt x="680" y="97"/>
                    <a:pt x="679" y="91"/>
                    <a:pt x="677" y="86"/>
                  </a:cubicBezTo>
                  <a:cubicBezTo>
                    <a:pt x="674" y="80"/>
                    <a:pt x="673" y="75"/>
                    <a:pt x="672" y="69"/>
                  </a:cubicBezTo>
                  <a:lnTo>
                    <a:pt x="668" y="53"/>
                  </a:lnTo>
                  <a:cubicBezTo>
                    <a:pt x="666" y="42"/>
                    <a:pt x="662" y="31"/>
                    <a:pt x="657" y="21"/>
                  </a:cubicBezTo>
                  <a:cubicBezTo>
                    <a:pt x="653" y="16"/>
                    <a:pt x="651" y="12"/>
                    <a:pt x="650" y="12"/>
                  </a:cubicBezTo>
                  <a:lnTo>
                    <a:pt x="650" y="12"/>
                  </a:lnTo>
                  <a:cubicBezTo>
                    <a:pt x="649" y="12"/>
                    <a:pt x="649" y="15"/>
                    <a:pt x="651" y="22"/>
                  </a:cubicBezTo>
                  <a:cubicBezTo>
                    <a:pt x="651" y="22"/>
                    <a:pt x="653" y="30"/>
                    <a:pt x="652" y="30"/>
                  </a:cubicBezTo>
                  <a:cubicBezTo>
                    <a:pt x="652" y="30"/>
                    <a:pt x="652" y="30"/>
                    <a:pt x="652" y="30"/>
                  </a:cubicBezTo>
                  <a:cubicBezTo>
                    <a:pt x="651" y="30"/>
                    <a:pt x="649" y="22"/>
                    <a:pt x="649" y="22"/>
                  </a:cubicBezTo>
                  <a:cubicBezTo>
                    <a:pt x="646" y="16"/>
                    <a:pt x="644" y="15"/>
                    <a:pt x="641" y="15"/>
                  </a:cubicBezTo>
                  <a:cubicBezTo>
                    <a:pt x="640" y="15"/>
                    <a:pt x="640" y="15"/>
                    <a:pt x="639" y="15"/>
                  </a:cubicBezTo>
                  <a:cubicBezTo>
                    <a:pt x="637" y="15"/>
                    <a:pt x="636" y="16"/>
                    <a:pt x="635" y="16"/>
                  </a:cubicBezTo>
                  <a:cubicBezTo>
                    <a:pt x="632" y="16"/>
                    <a:pt x="631" y="14"/>
                    <a:pt x="629" y="8"/>
                  </a:cubicBezTo>
                  <a:cubicBezTo>
                    <a:pt x="625" y="1"/>
                    <a:pt x="624" y="1"/>
                    <a:pt x="624" y="1"/>
                  </a:cubicBezTo>
                  <a:close/>
                  <a:moveTo>
                    <a:pt x="54" y="361"/>
                  </a:moveTo>
                  <a:cubicBezTo>
                    <a:pt x="54" y="361"/>
                    <a:pt x="56" y="368"/>
                    <a:pt x="59" y="377"/>
                  </a:cubicBezTo>
                  <a:lnTo>
                    <a:pt x="59" y="376"/>
                  </a:lnTo>
                  <a:cubicBezTo>
                    <a:pt x="59" y="371"/>
                    <a:pt x="58" y="365"/>
                    <a:pt x="55" y="361"/>
                  </a:cubicBezTo>
                  <a:close/>
                  <a:moveTo>
                    <a:pt x="245" y="374"/>
                  </a:moveTo>
                  <a:cubicBezTo>
                    <a:pt x="245" y="374"/>
                    <a:pt x="246" y="382"/>
                    <a:pt x="248" y="391"/>
                  </a:cubicBezTo>
                  <a:cubicBezTo>
                    <a:pt x="249" y="394"/>
                    <a:pt x="250" y="396"/>
                    <a:pt x="250" y="396"/>
                  </a:cubicBezTo>
                  <a:cubicBezTo>
                    <a:pt x="250" y="396"/>
                    <a:pt x="250" y="392"/>
                    <a:pt x="247" y="382"/>
                  </a:cubicBezTo>
                  <a:cubicBezTo>
                    <a:pt x="245" y="374"/>
                    <a:pt x="245" y="374"/>
                    <a:pt x="245" y="3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2" name="Google Shape;9022;p33"/>
            <p:cNvSpPr/>
            <p:nvPr/>
          </p:nvSpPr>
          <p:spPr>
            <a:xfrm>
              <a:off x="2923680" y="2824191"/>
              <a:ext cx="75119" cy="45351"/>
            </a:xfrm>
            <a:custGeom>
              <a:avLst/>
              <a:gdLst/>
              <a:ahLst/>
              <a:cxnLst/>
              <a:rect l="l" t="t" r="r" b="b"/>
              <a:pathLst>
                <a:path w="752" h="454" extrusionOk="0">
                  <a:moveTo>
                    <a:pt x="715" y="17"/>
                  </a:moveTo>
                  <a:cubicBezTo>
                    <a:pt x="715" y="17"/>
                    <a:pt x="720" y="28"/>
                    <a:pt x="723" y="40"/>
                  </a:cubicBezTo>
                  <a:cubicBezTo>
                    <a:pt x="725" y="48"/>
                    <a:pt x="726" y="52"/>
                    <a:pt x="726" y="52"/>
                  </a:cubicBezTo>
                  <a:cubicBezTo>
                    <a:pt x="726" y="52"/>
                    <a:pt x="724" y="48"/>
                    <a:pt x="722" y="40"/>
                  </a:cubicBezTo>
                  <a:cubicBezTo>
                    <a:pt x="718" y="35"/>
                    <a:pt x="717" y="29"/>
                    <a:pt x="716" y="24"/>
                  </a:cubicBezTo>
                  <a:cubicBezTo>
                    <a:pt x="715" y="19"/>
                    <a:pt x="714" y="17"/>
                    <a:pt x="715" y="17"/>
                  </a:cubicBezTo>
                  <a:close/>
                  <a:moveTo>
                    <a:pt x="597" y="70"/>
                  </a:moveTo>
                  <a:cubicBezTo>
                    <a:pt x="598" y="70"/>
                    <a:pt x="598" y="70"/>
                    <a:pt x="602" y="77"/>
                  </a:cubicBezTo>
                  <a:cubicBezTo>
                    <a:pt x="604" y="83"/>
                    <a:pt x="605" y="89"/>
                    <a:pt x="606" y="94"/>
                  </a:cubicBezTo>
                  <a:cubicBezTo>
                    <a:pt x="602" y="86"/>
                    <a:pt x="598" y="79"/>
                    <a:pt x="597" y="70"/>
                  </a:cubicBezTo>
                  <a:close/>
                  <a:moveTo>
                    <a:pt x="492" y="102"/>
                  </a:moveTo>
                  <a:cubicBezTo>
                    <a:pt x="493" y="102"/>
                    <a:pt x="493" y="102"/>
                    <a:pt x="496" y="110"/>
                  </a:cubicBezTo>
                  <a:cubicBezTo>
                    <a:pt x="496" y="110"/>
                    <a:pt x="498" y="118"/>
                    <a:pt x="498" y="118"/>
                  </a:cubicBezTo>
                  <a:lnTo>
                    <a:pt x="494" y="110"/>
                  </a:lnTo>
                  <a:cubicBezTo>
                    <a:pt x="491" y="102"/>
                    <a:pt x="492" y="102"/>
                    <a:pt x="492" y="102"/>
                  </a:cubicBezTo>
                  <a:close/>
                  <a:moveTo>
                    <a:pt x="418" y="126"/>
                  </a:moveTo>
                  <a:cubicBezTo>
                    <a:pt x="418" y="126"/>
                    <a:pt x="420" y="129"/>
                    <a:pt x="420" y="129"/>
                  </a:cubicBezTo>
                  <a:cubicBezTo>
                    <a:pt x="420" y="129"/>
                    <a:pt x="419" y="128"/>
                    <a:pt x="418" y="126"/>
                  </a:cubicBezTo>
                  <a:close/>
                  <a:moveTo>
                    <a:pt x="579" y="107"/>
                  </a:moveTo>
                  <a:cubicBezTo>
                    <a:pt x="579" y="107"/>
                    <a:pt x="580" y="108"/>
                    <a:pt x="580" y="110"/>
                  </a:cubicBezTo>
                  <a:cubicBezTo>
                    <a:pt x="580" y="110"/>
                    <a:pt x="584" y="118"/>
                    <a:pt x="586" y="127"/>
                  </a:cubicBezTo>
                  <a:cubicBezTo>
                    <a:pt x="586" y="127"/>
                    <a:pt x="587" y="130"/>
                    <a:pt x="587" y="130"/>
                  </a:cubicBezTo>
                  <a:cubicBezTo>
                    <a:pt x="586" y="130"/>
                    <a:pt x="586" y="129"/>
                    <a:pt x="585" y="127"/>
                  </a:cubicBezTo>
                  <a:lnTo>
                    <a:pt x="583" y="119"/>
                  </a:lnTo>
                  <a:cubicBezTo>
                    <a:pt x="581" y="113"/>
                    <a:pt x="579" y="107"/>
                    <a:pt x="579" y="107"/>
                  </a:cubicBezTo>
                  <a:close/>
                  <a:moveTo>
                    <a:pt x="545" y="121"/>
                  </a:moveTo>
                  <a:cubicBezTo>
                    <a:pt x="545" y="121"/>
                    <a:pt x="549" y="129"/>
                    <a:pt x="549" y="129"/>
                  </a:cubicBezTo>
                  <a:cubicBezTo>
                    <a:pt x="549" y="129"/>
                    <a:pt x="552" y="137"/>
                    <a:pt x="551" y="137"/>
                  </a:cubicBezTo>
                  <a:cubicBezTo>
                    <a:pt x="551" y="137"/>
                    <a:pt x="548" y="129"/>
                    <a:pt x="544" y="121"/>
                  </a:cubicBezTo>
                  <a:close/>
                  <a:moveTo>
                    <a:pt x="543" y="140"/>
                  </a:moveTo>
                  <a:cubicBezTo>
                    <a:pt x="543" y="140"/>
                    <a:pt x="544" y="141"/>
                    <a:pt x="547" y="148"/>
                  </a:cubicBezTo>
                  <a:lnTo>
                    <a:pt x="545" y="148"/>
                  </a:lnTo>
                  <a:lnTo>
                    <a:pt x="542" y="140"/>
                  </a:lnTo>
                  <a:cubicBezTo>
                    <a:pt x="542" y="140"/>
                    <a:pt x="543" y="140"/>
                    <a:pt x="543" y="140"/>
                  </a:cubicBezTo>
                  <a:close/>
                  <a:moveTo>
                    <a:pt x="534" y="142"/>
                  </a:moveTo>
                  <a:cubicBezTo>
                    <a:pt x="534" y="142"/>
                    <a:pt x="534" y="142"/>
                    <a:pt x="538" y="150"/>
                  </a:cubicBezTo>
                  <a:lnTo>
                    <a:pt x="537" y="150"/>
                  </a:lnTo>
                  <a:lnTo>
                    <a:pt x="533" y="142"/>
                  </a:lnTo>
                  <a:close/>
                  <a:moveTo>
                    <a:pt x="525" y="139"/>
                  </a:moveTo>
                  <a:cubicBezTo>
                    <a:pt x="526" y="139"/>
                    <a:pt x="527" y="141"/>
                    <a:pt x="529" y="145"/>
                  </a:cubicBezTo>
                  <a:cubicBezTo>
                    <a:pt x="532" y="153"/>
                    <a:pt x="532" y="153"/>
                    <a:pt x="531" y="153"/>
                  </a:cubicBezTo>
                  <a:cubicBezTo>
                    <a:pt x="529" y="153"/>
                    <a:pt x="529" y="153"/>
                    <a:pt x="526" y="145"/>
                  </a:cubicBezTo>
                  <a:cubicBezTo>
                    <a:pt x="525" y="141"/>
                    <a:pt x="525" y="139"/>
                    <a:pt x="525" y="139"/>
                  </a:cubicBezTo>
                  <a:close/>
                  <a:moveTo>
                    <a:pt x="545" y="154"/>
                  </a:moveTo>
                  <a:cubicBezTo>
                    <a:pt x="545" y="154"/>
                    <a:pt x="545" y="154"/>
                    <a:pt x="545" y="157"/>
                  </a:cubicBezTo>
                  <a:cubicBezTo>
                    <a:pt x="546" y="157"/>
                    <a:pt x="545" y="154"/>
                    <a:pt x="545" y="154"/>
                  </a:cubicBezTo>
                  <a:close/>
                  <a:moveTo>
                    <a:pt x="179" y="163"/>
                  </a:moveTo>
                  <a:cubicBezTo>
                    <a:pt x="178" y="164"/>
                    <a:pt x="178" y="164"/>
                    <a:pt x="181" y="172"/>
                  </a:cubicBezTo>
                  <a:lnTo>
                    <a:pt x="183" y="171"/>
                  </a:lnTo>
                  <a:cubicBezTo>
                    <a:pt x="180" y="163"/>
                    <a:pt x="180" y="163"/>
                    <a:pt x="179" y="163"/>
                  </a:cubicBezTo>
                  <a:close/>
                  <a:moveTo>
                    <a:pt x="314" y="166"/>
                  </a:moveTo>
                  <a:cubicBezTo>
                    <a:pt x="318" y="171"/>
                    <a:pt x="319" y="176"/>
                    <a:pt x="320" y="182"/>
                  </a:cubicBezTo>
                  <a:lnTo>
                    <a:pt x="319" y="182"/>
                  </a:lnTo>
                  <a:cubicBezTo>
                    <a:pt x="317" y="174"/>
                    <a:pt x="314" y="166"/>
                    <a:pt x="314" y="166"/>
                  </a:cubicBezTo>
                  <a:close/>
                  <a:moveTo>
                    <a:pt x="545" y="183"/>
                  </a:moveTo>
                  <a:lnTo>
                    <a:pt x="545" y="183"/>
                  </a:lnTo>
                  <a:cubicBezTo>
                    <a:pt x="545" y="183"/>
                    <a:pt x="545" y="184"/>
                    <a:pt x="545" y="184"/>
                  </a:cubicBezTo>
                  <a:cubicBezTo>
                    <a:pt x="546" y="184"/>
                    <a:pt x="546" y="185"/>
                    <a:pt x="546" y="185"/>
                  </a:cubicBezTo>
                  <a:lnTo>
                    <a:pt x="546" y="185"/>
                  </a:lnTo>
                  <a:cubicBezTo>
                    <a:pt x="546" y="184"/>
                    <a:pt x="545" y="184"/>
                    <a:pt x="545" y="183"/>
                  </a:cubicBezTo>
                  <a:close/>
                  <a:moveTo>
                    <a:pt x="438" y="173"/>
                  </a:moveTo>
                  <a:cubicBezTo>
                    <a:pt x="440" y="177"/>
                    <a:pt x="442" y="183"/>
                    <a:pt x="443" y="188"/>
                  </a:cubicBezTo>
                  <a:lnTo>
                    <a:pt x="442" y="188"/>
                  </a:lnTo>
                  <a:cubicBezTo>
                    <a:pt x="439" y="181"/>
                    <a:pt x="437" y="173"/>
                    <a:pt x="437" y="173"/>
                  </a:cubicBezTo>
                  <a:close/>
                  <a:moveTo>
                    <a:pt x="546" y="185"/>
                  </a:moveTo>
                  <a:lnTo>
                    <a:pt x="546" y="185"/>
                  </a:lnTo>
                  <a:cubicBezTo>
                    <a:pt x="547" y="188"/>
                    <a:pt x="548" y="189"/>
                    <a:pt x="548" y="189"/>
                  </a:cubicBezTo>
                  <a:cubicBezTo>
                    <a:pt x="548" y="189"/>
                    <a:pt x="548" y="188"/>
                    <a:pt x="546" y="185"/>
                  </a:cubicBezTo>
                  <a:close/>
                  <a:moveTo>
                    <a:pt x="406" y="191"/>
                  </a:moveTo>
                  <a:cubicBezTo>
                    <a:pt x="407" y="191"/>
                    <a:pt x="407" y="193"/>
                    <a:pt x="410" y="199"/>
                  </a:cubicBezTo>
                  <a:cubicBezTo>
                    <a:pt x="412" y="206"/>
                    <a:pt x="411" y="208"/>
                    <a:pt x="410" y="208"/>
                  </a:cubicBezTo>
                  <a:cubicBezTo>
                    <a:pt x="406" y="203"/>
                    <a:pt x="405" y="197"/>
                    <a:pt x="404" y="192"/>
                  </a:cubicBezTo>
                  <a:cubicBezTo>
                    <a:pt x="405" y="192"/>
                    <a:pt x="405" y="191"/>
                    <a:pt x="406" y="191"/>
                  </a:cubicBezTo>
                  <a:close/>
                  <a:moveTo>
                    <a:pt x="356" y="211"/>
                  </a:moveTo>
                  <a:cubicBezTo>
                    <a:pt x="357" y="211"/>
                    <a:pt x="358" y="215"/>
                    <a:pt x="357" y="215"/>
                  </a:cubicBezTo>
                  <a:cubicBezTo>
                    <a:pt x="356" y="212"/>
                    <a:pt x="356" y="211"/>
                    <a:pt x="356" y="211"/>
                  </a:cubicBezTo>
                  <a:close/>
                  <a:moveTo>
                    <a:pt x="345" y="210"/>
                  </a:moveTo>
                  <a:cubicBezTo>
                    <a:pt x="347" y="215"/>
                    <a:pt x="349" y="221"/>
                    <a:pt x="350" y="227"/>
                  </a:cubicBezTo>
                  <a:lnTo>
                    <a:pt x="346" y="219"/>
                  </a:lnTo>
                  <a:lnTo>
                    <a:pt x="344" y="210"/>
                  </a:lnTo>
                  <a:close/>
                  <a:moveTo>
                    <a:pt x="204" y="227"/>
                  </a:moveTo>
                  <a:cubicBezTo>
                    <a:pt x="205" y="229"/>
                    <a:pt x="205" y="230"/>
                    <a:pt x="205" y="230"/>
                  </a:cubicBezTo>
                  <a:cubicBezTo>
                    <a:pt x="205" y="230"/>
                    <a:pt x="204" y="227"/>
                    <a:pt x="204" y="227"/>
                  </a:cubicBezTo>
                  <a:close/>
                  <a:moveTo>
                    <a:pt x="148" y="217"/>
                  </a:moveTo>
                  <a:lnTo>
                    <a:pt x="152" y="225"/>
                  </a:lnTo>
                  <a:lnTo>
                    <a:pt x="155" y="233"/>
                  </a:lnTo>
                  <a:cubicBezTo>
                    <a:pt x="155" y="233"/>
                    <a:pt x="152" y="226"/>
                    <a:pt x="148" y="217"/>
                  </a:cubicBezTo>
                  <a:close/>
                  <a:moveTo>
                    <a:pt x="184" y="223"/>
                  </a:moveTo>
                  <a:cubicBezTo>
                    <a:pt x="188" y="232"/>
                    <a:pt x="191" y="239"/>
                    <a:pt x="191" y="239"/>
                  </a:cubicBezTo>
                  <a:cubicBezTo>
                    <a:pt x="192" y="239"/>
                    <a:pt x="189" y="231"/>
                    <a:pt x="189" y="231"/>
                  </a:cubicBezTo>
                  <a:cubicBezTo>
                    <a:pt x="189" y="231"/>
                    <a:pt x="185" y="223"/>
                    <a:pt x="185" y="223"/>
                  </a:cubicBezTo>
                  <a:close/>
                  <a:moveTo>
                    <a:pt x="321" y="226"/>
                  </a:moveTo>
                  <a:cubicBezTo>
                    <a:pt x="321" y="226"/>
                    <a:pt x="322" y="228"/>
                    <a:pt x="324" y="234"/>
                  </a:cubicBezTo>
                  <a:cubicBezTo>
                    <a:pt x="328" y="242"/>
                    <a:pt x="330" y="250"/>
                    <a:pt x="330" y="250"/>
                  </a:cubicBezTo>
                  <a:cubicBezTo>
                    <a:pt x="327" y="242"/>
                    <a:pt x="323" y="234"/>
                    <a:pt x="320" y="227"/>
                  </a:cubicBezTo>
                  <a:lnTo>
                    <a:pt x="321" y="227"/>
                  </a:lnTo>
                  <a:cubicBezTo>
                    <a:pt x="321" y="226"/>
                    <a:pt x="321" y="226"/>
                    <a:pt x="321" y="226"/>
                  </a:cubicBezTo>
                  <a:close/>
                  <a:moveTo>
                    <a:pt x="303" y="240"/>
                  </a:moveTo>
                  <a:cubicBezTo>
                    <a:pt x="307" y="246"/>
                    <a:pt x="308" y="251"/>
                    <a:pt x="309" y="257"/>
                  </a:cubicBezTo>
                  <a:lnTo>
                    <a:pt x="305" y="249"/>
                  </a:lnTo>
                  <a:lnTo>
                    <a:pt x="303" y="241"/>
                  </a:lnTo>
                  <a:lnTo>
                    <a:pt x="303" y="240"/>
                  </a:lnTo>
                  <a:close/>
                  <a:moveTo>
                    <a:pt x="184" y="250"/>
                  </a:moveTo>
                  <a:cubicBezTo>
                    <a:pt x="185" y="250"/>
                    <a:pt x="185" y="250"/>
                    <a:pt x="189" y="258"/>
                  </a:cubicBezTo>
                  <a:lnTo>
                    <a:pt x="188" y="258"/>
                  </a:lnTo>
                  <a:lnTo>
                    <a:pt x="184" y="250"/>
                  </a:lnTo>
                  <a:close/>
                  <a:moveTo>
                    <a:pt x="240" y="242"/>
                  </a:moveTo>
                  <a:lnTo>
                    <a:pt x="240" y="242"/>
                  </a:lnTo>
                  <a:cubicBezTo>
                    <a:pt x="244" y="247"/>
                    <a:pt x="245" y="252"/>
                    <a:pt x="246" y="258"/>
                  </a:cubicBezTo>
                  <a:lnTo>
                    <a:pt x="243" y="250"/>
                  </a:lnTo>
                  <a:lnTo>
                    <a:pt x="240" y="242"/>
                  </a:lnTo>
                  <a:close/>
                  <a:moveTo>
                    <a:pt x="232" y="239"/>
                  </a:moveTo>
                  <a:cubicBezTo>
                    <a:pt x="232" y="239"/>
                    <a:pt x="234" y="243"/>
                    <a:pt x="238" y="251"/>
                  </a:cubicBezTo>
                  <a:cubicBezTo>
                    <a:pt x="241" y="260"/>
                    <a:pt x="241" y="260"/>
                    <a:pt x="240" y="260"/>
                  </a:cubicBezTo>
                  <a:cubicBezTo>
                    <a:pt x="240" y="260"/>
                    <a:pt x="236" y="252"/>
                    <a:pt x="233" y="245"/>
                  </a:cubicBezTo>
                  <a:lnTo>
                    <a:pt x="234" y="245"/>
                  </a:lnTo>
                  <a:cubicBezTo>
                    <a:pt x="232" y="241"/>
                    <a:pt x="232" y="239"/>
                    <a:pt x="232" y="239"/>
                  </a:cubicBezTo>
                  <a:close/>
                  <a:moveTo>
                    <a:pt x="310" y="255"/>
                  </a:moveTo>
                  <a:lnTo>
                    <a:pt x="310" y="255"/>
                  </a:lnTo>
                  <a:cubicBezTo>
                    <a:pt x="310" y="255"/>
                    <a:pt x="312" y="259"/>
                    <a:pt x="314" y="264"/>
                  </a:cubicBezTo>
                  <a:cubicBezTo>
                    <a:pt x="311" y="257"/>
                    <a:pt x="310" y="255"/>
                    <a:pt x="310" y="255"/>
                  </a:cubicBezTo>
                  <a:close/>
                  <a:moveTo>
                    <a:pt x="176" y="249"/>
                  </a:moveTo>
                  <a:cubicBezTo>
                    <a:pt x="177" y="249"/>
                    <a:pt x="180" y="257"/>
                    <a:pt x="184" y="268"/>
                  </a:cubicBezTo>
                  <a:lnTo>
                    <a:pt x="182" y="269"/>
                  </a:lnTo>
                  <a:cubicBezTo>
                    <a:pt x="180" y="264"/>
                    <a:pt x="178" y="258"/>
                    <a:pt x="176" y="252"/>
                  </a:cubicBezTo>
                  <a:cubicBezTo>
                    <a:pt x="176" y="250"/>
                    <a:pt x="176" y="249"/>
                    <a:pt x="176" y="249"/>
                  </a:cubicBezTo>
                  <a:close/>
                  <a:moveTo>
                    <a:pt x="226" y="265"/>
                  </a:moveTo>
                  <a:cubicBezTo>
                    <a:pt x="226" y="265"/>
                    <a:pt x="229" y="273"/>
                    <a:pt x="229" y="273"/>
                  </a:cubicBezTo>
                  <a:cubicBezTo>
                    <a:pt x="230" y="275"/>
                    <a:pt x="231" y="276"/>
                    <a:pt x="230" y="276"/>
                  </a:cubicBezTo>
                  <a:cubicBezTo>
                    <a:pt x="230" y="276"/>
                    <a:pt x="228" y="273"/>
                    <a:pt x="227" y="273"/>
                  </a:cubicBezTo>
                  <a:cubicBezTo>
                    <a:pt x="224" y="265"/>
                    <a:pt x="224" y="265"/>
                    <a:pt x="226" y="265"/>
                  </a:cubicBezTo>
                  <a:close/>
                  <a:moveTo>
                    <a:pt x="142" y="249"/>
                  </a:moveTo>
                  <a:cubicBezTo>
                    <a:pt x="142" y="249"/>
                    <a:pt x="144" y="253"/>
                    <a:pt x="146" y="263"/>
                  </a:cubicBezTo>
                  <a:cubicBezTo>
                    <a:pt x="148" y="270"/>
                    <a:pt x="151" y="278"/>
                    <a:pt x="151" y="278"/>
                  </a:cubicBezTo>
                  <a:cubicBezTo>
                    <a:pt x="147" y="270"/>
                    <a:pt x="144" y="263"/>
                    <a:pt x="143" y="255"/>
                  </a:cubicBezTo>
                  <a:cubicBezTo>
                    <a:pt x="142" y="251"/>
                    <a:pt x="142" y="249"/>
                    <a:pt x="142" y="249"/>
                  </a:cubicBezTo>
                  <a:close/>
                  <a:moveTo>
                    <a:pt x="25" y="273"/>
                  </a:moveTo>
                  <a:cubicBezTo>
                    <a:pt x="24" y="273"/>
                    <a:pt x="24" y="273"/>
                    <a:pt x="24" y="274"/>
                  </a:cubicBezTo>
                  <a:lnTo>
                    <a:pt x="23" y="274"/>
                  </a:lnTo>
                  <a:lnTo>
                    <a:pt x="27" y="282"/>
                  </a:lnTo>
                  <a:lnTo>
                    <a:pt x="28" y="280"/>
                  </a:lnTo>
                  <a:cubicBezTo>
                    <a:pt x="26" y="275"/>
                    <a:pt x="25" y="273"/>
                    <a:pt x="25" y="273"/>
                  </a:cubicBezTo>
                  <a:close/>
                  <a:moveTo>
                    <a:pt x="209" y="269"/>
                  </a:moveTo>
                  <a:cubicBezTo>
                    <a:pt x="210" y="269"/>
                    <a:pt x="210" y="269"/>
                    <a:pt x="213" y="277"/>
                  </a:cubicBezTo>
                  <a:cubicBezTo>
                    <a:pt x="213" y="277"/>
                    <a:pt x="217" y="285"/>
                    <a:pt x="216" y="285"/>
                  </a:cubicBezTo>
                  <a:cubicBezTo>
                    <a:pt x="216" y="285"/>
                    <a:pt x="216" y="285"/>
                    <a:pt x="215" y="285"/>
                  </a:cubicBezTo>
                  <a:cubicBezTo>
                    <a:pt x="214" y="285"/>
                    <a:pt x="211" y="278"/>
                    <a:pt x="211" y="278"/>
                  </a:cubicBezTo>
                  <a:cubicBezTo>
                    <a:pt x="208" y="270"/>
                    <a:pt x="209" y="269"/>
                    <a:pt x="209" y="269"/>
                  </a:cubicBezTo>
                  <a:close/>
                  <a:moveTo>
                    <a:pt x="123" y="269"/>
                  </a:moveTo>
                  <a:lnTo>
                    <a:pt x="126" y="277"/>
                  </a:lnTo>
                  <a:lnTo>
                    <a:pt x="128" y="286"/>
                  </a:lnTo>
                  <a:lnTo>
                    <a:pt x="125" y="278"/>
                  </a:lnTo>
                  <a:cubicBezTo>
                    <a:pt x="121" y="270"/>
                    <a:pt x="123" y="269"/>
                    <a:pt x="123" y="269"/>
                  </a:cubicBezTo>
                  <a:close/>
                  <a:moveTo>
                    <a:pt x="163" y="284"/>
                  </a:moveTo>
                  <a:cubicBezTo>
                    <a:pt x="165" y="289"/>
                    <a:pt x="167" y="294"/>
                    <a:pt x="167" y="300"/>
                  </a:cubicBezTo>
                  <a:lnTo>
                    <a:pt x="167" y="301"/>
                  </a:lnTo>
                  <a:cubicBezTo>
                    <a:pt x="164" y="293"/>
                    <a:pt x="162" y="284"/>
                    <a:pt x="162" y="284"/>
                  </a:cubicBezTo>
                  <a:close/>
                  <a:moveTo>
                    <a:pt x="189" y="303"/>
                  </a:moveTo>
                  <a:lnTo>
                    <a:pt x="192" y="311"/>
                  </a:lnTo>
                  <a:cubicBezTo>
                    <a:pt x="191" y="311"/>
                    <a:pt x="192" y="314"/>
                    <a:pt x="192" y="314"/>
                  </a:cubicBezTo>
                  <a:cubicBezTo>
                    <a:pt x="192" y="314"/>
                    <a:pt x="191" y="313"/>
                    <a:pt x="190" y="311"/>
                  </a:cubicBezTo>
                  <a:lnTo>
                    <a:pt x="191" y="311"/>
                  </a:lnTo>
                  <a:cubicBezTo>
                    <a:pt x="190" y="311"/>
                    <a:pt x="189" y="303"/>
                    <a:pt x="189" y="303"/>
                  </a:cubicBezTo>
                  <a:close/>
                  <a:moveTo>
                    <a:pt x="132" y="281"/>
                  </a:moveTo>
                  <a:cubicBezTo>
                    <a:pt x="132" y="281"/>
                    <a:pt x="134" y="285"/>
                    <a:pt x="136" y="292"/>
                  </a:cubicBezTo>
                  <a:cubicBezTo>
                    <a:pt x="139" y="300"/>
                    <a:pt x="143" y="308"/>
                    <a:pt x="144" y="316"/>
                  </a:cubicBezTo>
                  <a:lnTo>
                    <a:pt x="143" y="316"/>
                  </a:lnTo>
                  <a:cubicBezTo>
                    <a:pt x="143" y="316"/>
                    <a:pt x="141" y="308"/>
                    <a:pt x="138" y="301"/>
                  </a:cubicBezTo>
                  <a:cubicBezTo>
                    <a:pt x="134" y="287"/>
                    <a:pt x="132" y="281"/>
                    <a:pt x="132" y="281"/>
                  </a:cubicBezTo>
                  <a:close/>
                  <a:moveTo>
                    <a:pt x="27" y="316"/>
                  </a:moveTo>
                  <a:cubicBezTo>
                    <a:pt x="28" y="316"/>
                    <a:pt x="28" y="316"/>
                    <a:pt x="31" y="324"/>
                  </a:cubicBezTo>
                  <a:cubicBezTo>
                    <a:pt x="31" y="324"/>
                    <a:pt x="33" y="333"/>
                    <a:pt x="33" y="333"/>
                  </a:cubicBezTo>
                  <a:lnTo>
                    <a:pt x="28" y="325"/>
                  </a:lnTo>
                  <a:cubicBezTo>
                    <a:pt x="25" y="317"/>
                    <a:pt x="26" y="317"/>
                    <a:pt x="27" y="316"/>
                  </a:cubicBezTo>
                  <a:close/>
                  <a:moveTo>
                    <a:pt x="97" y="322"/>
                  </a:moveTo>
                  <a:lnTo>
                    <a:pt x="97" y="322"/>
                  </a:lnTo>
                  <a:cubicBezTo>
                    <a:pt x="99" y="328"/>
                    <a:pt x="101" y="332"/>
                    <a:pt x="101" y="339"/>
                  </a:cubicBezTo>
                  <a:lnTo>
                    <a:pt x="100" y="339"/>
                  </a:lnTo>
                  <a:cubicBezTo>
                    <a:pt x="98" y="333"/>
                    <a:pt x="97" y="328"/>
                    <a:pt x="97" y="322"/>
                  </a:cubicBezTo>
                  <a:close/>
                  <a:moveTo>
                    <a:pt x="37" y="314"/>
                  </a:moveTo>
                  <a:cubicBezTo>
                    <a:pt x="38" y="314"/>
                    <a:pt x="39" y="315"/>
                    <a:pt x="42" y="321"/>
                  </a:cubicBezTo>
                  <a:lnTo>
                    <a:pt x="41" y="322"/>
                  </a:lnTo>
                  <a:cubicBezTo>
                    <a:pt x="40" y="320"/>
                    <a:pt x="39" y="319"/>
                    <a:pt x="39" y="319"/>
                  </a:cubicBezTo>
                  <a:lnTo>
                    <a:pt x="39" y="319"/>
                  </a:lnTo>
                  <a:cubicBezTo>
                    <a:pt x="39" y="319"/>
                    <a:pt x="41" y="324"/>
                    <a:pt x="44" y="330"/>
                  </a:cubicBezTo>
                  <a:cubicBezTo>
                    <a:pt x="47" y="338"/>
                    <a:pt x="50" y="346"/>
                    <a:pt x="50" y="346"/>
                  </a:cubicBezTo>
                  <a:cubicBezTo>
                    <a:pt x="46" y="341"/>
                    <a:pt x="44" y="335"/>
                    <a:pt x="42" y="330"/>
                  </a:cubicBezTo>
                  <a:cubicBezTo>
                    <a:pt x="35" y="314"/>
                    <a:pt x="35" y="314"/>
                    <a:pt x="37" y="314"/>
                  </a:cubicBezTo>
                  <a:cubicBezTo>
                    <a:pt x="37" y="314"/>
                    <a:pt x="37" y="314"/>
                    <a:pt x="37" y="314"/>
                  </a:cubicBezTo>
                  <a:close/>
                  <a:moveTo>
                    <a:pt x="105" y="333"/>
                  </a:moveTo>
                  <a:cubicBezTo>
                    <a:pt x="104" y="333"/>
                    <a:pt x="106" y="339"/>
                    <a:pt x="108" y="346"/>
                  </a:cubicBezTo>
                  <a:cubicBezTo>
                    <a:pt x="111" y="352"/>
                    <a:pt x="112" y="352"/>
                    <a:pt x="113" y="352"/>
                  </a:cubicBezTo>
                  <a:cubicBezTo>
                    <a:pt x="113" y="352"/>
                    <a:pt x="113" y="352"/>
                    <a:pt x="114" y="352"/>
                  </a:cubicBezTo>
                  <a:cubicBezTo>
                    <a:pt x="115" y="352"/>
                    <a:pt x="112" y="343"/>
                    <a:pt x="112" y="343"/>
                  </a:cubicBezTo>
                  <a:cubicBezTo>
                    <a:pt x="110" y="337"/>
                    <a:pt x="109" y="336"/>
                    <a:pt x="109" y="336"/>
                  </a:cubicBezTo>
                  <a:cubicBezTo>
                    <a:pt x="108" y="336"/>
                    <a:pt x="108" y="337"/>
                    <a:pt x="108" y="337"/>
                  </a:cubicBezTo>
                  <a:cubicBezTo>
                    <a:pt x="106" y="334"/>
                    <a:pt x="105" y="333"/>
                    <a:pt x="105" y="333"/>
                  </a:cubicBezTo>
                  <a:close/>
                  <a:moveTo>
                    <a:pt x="679" y="0"/>
                  </a:moveTo>
                  <a:lnTo>
                    <a:pt x="679" y="0"/>
                  </a:lnTo>
                  <a:cubicBezTo>
                    <a:pt x="682" y="8"/>
                    <a:pt x="677" y="10"/>
                    <a:pt x="671" y="11"/>
                  </a:cubicBezTo>
                  <a:cubicBezTo>
                    <a:pt x="664" y="13"/>
                    <a:pt x="659" y="16"/>
                    <a:pt x="662" y="24"/>
                  </a:cubicBezTo>
                  <a:lnTo>
                    <a:pt x="660" y="24"/>
                  </a:lnTo>
                  <a:cubicBezTo>
                    <a:pt x="657" y="17"/>
                    <a:pt x="656" y="17"/>
                    <a:pt x="655" y="17"/>
                  </a:cubicBezTo>
                  <a:cubicBezTo>
                    <a:pt x="654" y="17"/>
                    <a:pt x="654" y="17"/>
                    <a:pt x="653" y="17"/>
                  </a:cubicBezTo>
                  <a:cubicBezTo>
                    <a:pt x="654" y="26"/>
                    <a:pt x="653" y="26"/>
                    <a:pt x="653" y="26"/>
                  </a:cubicBezTo>
                  <a:cubicBezTo>
                    <a:pt x="651" y="20"/>
                    <a:pt x="649" y="19"/>
                    <a:pt x="649" y="19"/>
                  </a:cubicBezTo>
                  <a:cubicBezTo>
                    <a:pt x="648" y="19"/>
                    <a:pt x="648" y="19"/>
                    <a:pt x="648" y="19"/>
                  </a:cubicBezTo>
                  <a:cubicBezTo>
                    <a:pt x="645" y="19"/>
                    <a:pt x="644" y="20"/>
                    <a:pt x="648" y="28"/>
                  </a:cubicBezTo>
                  <a:cubicBezTo>
                    <a:pt x="647" y="28"/>
                    <a:pt x="646" y="28"/>
                    <a:pt x="645" y="28"/>
                  </a:cubicBezTo>
                  <a:cubicBezTo>
                    <a:pt x="641" y="28"/>
                    <a:pt x="637" y="26"/>
                    <a:pt x="635" y="22"/>
                  </a:cubicBezTo>
                  <a:cubicBezTo>
                    <a:pt x="634" y="20"/>
                    <a:pt x="633" y="19"/>
                    <a:pt x="633" y="19"/>
                  </a:cubicBezTo>
                  <a:lnTo>
                    <a:pt x="633" y="19"/>
                  </a:lnTo>
                  <a:cubicBezTo>
                    <a:pt x="632" y="19"/>
                    <a:pt x="634" y="26"/>
                    <a:pt x="635" y="31"/>
                  </a:cubicBezTo>
                  <a:cubicBezTo>
                    <a:pt x="639" y="37"/>
                    <a:pt x="640" y="43"/>
                    <a:pt x="640" y="48"/>
                  </a:cubicBezTo>
                  <a:lnTo>
                    <a:pt x="634" y="33"/>
                  </a:lnTo>
                  <a:cubicBezTo>
                    <a:pt x="632" y="26"/>
                    <a:pt x="632" y="24"/>
                    <a:pt x="631" y="24"/>
                  </a:cubicBezTo>
                  <a:cubicBezTo>
                    <a:pt x="631" y="24"/>
                    <a:pt x="630" y="24"/>
                    <a:pt x="630" y="25"/>
                  </a:cubicBezTo>
                  <a:lnTo>
                    <a:pt x="628" y="25"/>
                  </a:lnTo>
                  <a:cubicBezTo>
                    <a:pt x="631" y="33"/>
                    <a:pt x="627" y="34"/>
                    <a:pt x="621" y="36"/>
                  </a:cubicBezTo>
                  <a:cubicBezTo>
                    <a:pt x="613" y="38"/>
                    <a:pt x="611" y="39"/>
                    <a:pt x="614" y="47"/>
                  </a:cubicBezTo>
                  <a:cubicBezTo>
                    <a:pt x="615" y="51"/>
                    <a:pt x="616" y="54"/>
                    <a:pt x="615" y="54"/>
                  </a:cubicBezTo>
                  <a:cubicBezTo>
                    <a:pt x="614" y="54"/>
                    <a:pt x="613" y="52"/>
                    <a:pt x="609" y="48"/>
                  </a:cubicBezTo>
                  <a:cubicBezTo>
                    <a:pt x="601" y="35"/>
                    <a:pt x="598" y="29"/>
                    <a:pt x="597" y="29"/>
                  </a:cubicBezTo>
                  <a:lnTo>
                    <a:pt x="597" y="29"/>
                  </a:lnTo>
                  <a:cubicBezTo>
                    <a:pt x="597" y="29"/>
                    <a:pt x="597" y="31"/>
                    <a:pt x="598" y="35"/>
                  </a:cubicBezTo>
                  <a:cubicBezTo>
                    <a:pt x="600" y="39"/>
                    <a:pt x="603" y="45"/>
                    <a:pt x="605" y="50"/>
                  </a:cubicBezTo>
                  <a:cubicBezTo>
                    <a:pt x="608" y="58"/>
                    <a:pt x="609" y="62"/>
                    <a:pt x="609" y="62"/>
                  </a:cubicBezTo>
                  <a:cubicBezTo>
                    <a:pt x="609" y="62"/>
                    <a:pt x="607" y="58"/>
                    <a:pt x="603" y="50"/>
                  </a:cubicBezTo>
                  <a:cubicBezTo>
                    <a:pt x="601" y="45"/>
                    <a:pt x="599" y="43"/>
                    <a:pt x="596" y="43"/>
                  </a:cubicBezTo>
                  <a:cubicBezTo>
                    <a:pt x="592" y="43"/>
                    <a:pt x="589" y="52"/>
                    <a:pt x="593" y="63"/>
                  </a:cubicBezTo>
                  <a:cubicBezTo>
                    <a:pt x="594" y="66"/>
                    <a:pt x="594" y="68"/>
                    <a:pt x="594" y="68"/>
                  </a:cubicBezTo>
                  <a:cubicBezTo>
                    <a:pt x="594" y="68"/>
                    <a:pt x="593" y="64"/>
                    <a:pt x="589" y="55"/>
                  </a:cubicBezTo>
                  <a:cubicBezTo>
                    <a:pt x="587" y="49"/>
                    <a:pt x="586" y="48"/>
                    <a:pt x="584" y="48"/>
                  </a:cubicBezTo>
                  <a:cubicBezTo>
                    <a:pt x="583" y="48"/>
                    <a:pt x="582" y="48"/>
                    <a:pt x="581" y="48"/>
                  </a:cubicBezTo>
                  <a:lnTo>
                    <a:pt x="579" y="49"/>
                  </a:lnTo>
                  <a:cubicBezTo>
                    <a:pt x="582" y="56"/>
                    <a:pt x="581" y="59"/>
                    <a:pt x="580" y="59"/>
                  </a:cubicBezTo>
                  <a:cubicBezTo>
                    <a:pt x="579" y="59"/>
                    <a:pt x="575" y="55"/>
                    <a:pt x="574" y="50"/>
                  </a:cubicBezTo>
                  <a:cubicBezTo>
                    <a:pt x="571" y="45"/>
                    <a:pt x="570" y="43"/>
                    <a:pt x="569" y="43"/>
                  </a:cubicBezTo>
                  <a:cubicBezTo>
                    <a:pt x="569" y="43"/>
                    <a:pt x="569" y="43"/>
                    <a:pt x="568" y="44"/>
                  </a:cubicBezTo>
                  <a:cubicBezTo>
                    <a:pt x="569" y="51"/>
                    <a:pt x="569" y="54"/>
                    <a:pt x="568" y="54"/>
                  </a:cubicBezTo>
                  <a:cubicBezTo>
                    <a:pt x="566" y="54"/>
                    <a:pt x="563" y="50"/>
                    <a:pt x="561" y="46"/>
                  </a:cubicBezTo>
                  <a:lnTo>
                    <a:pt x="559" y="46"/>
                  </a:lnTo>
                  <a:cubicBezTo>
                    <a:pt x="561" y="55"/>
                    <a:pt x="560" y="55"/>
                    <a:pt x="559" y="55"/>
                  </a:cubicBezTo>
                  <a:cubicBezTo>
                    <a:pt x="557" y="56"/>
                    <a:pt x="556" y="56"/>
                    <a:pt x="559" y="64"/>
                  </a:cubicBezTo>
                  <a:cubicBezTo>
                    <a:pt x="562" y="70"/>
                    <a:pt x="563" y="74"/>
                    <a:pt x="565" y="80"/>
                  </a:cubicBezTo>
                  <a:lnTo>
                    <a:pt x="561" y="72"/>
                  </a:lnTo>
                  <a:cubicBezTo>
                    <a:pt x="560" y="67"/>
                    <a:pt x="558" y="65"/>
                    <a:pt x="556" y="65"/>
                  </a:cubicBezTo>
                  <a:cubicBezTo>
                    <a:pt x="555" y="65"/>
                    <a:pt x="553" y="66"/>
                    <a:pt x="552" y="66"/>
                  </a:cubicBezTo>
                  <a:cubicBezTo>
                    <a:pt x="551" y="67"/>
                    <a:pt x="549" y="67"/>
                    <a:pt x="548" y="67"/>
                  </a:cubicBezTo>
                  <a:cubicBezTo>
                    <a:pt x="547" y="67"/>
                    <a:pt x="545" y="66"/>
                    <a:pt x="542" y="61"/>
                  </a:cubicBezTo>
                  <a:lnTo>
                    <a:pt x="542" y="61"/>
                  </a:lnTo>
                  <a:lnTo>
                    <a:pt x="544" y="68"/>
                  </a:lnTo>
                  <a:cubicBezTo>
                    <a:pt x="546" y="73"/>
                    <a:pt x="546" y="75"/>
                    <a:pt x="545" y="75"/>
                  </a:cubicBezTo>
                  <a:cubicBezTo>
                    <a:pt x="545" y="75"/>
                    <a:pt x="544" y="73"/>
                    <a:pt x="543" y="70"/>
                  </a:cubicBezTo>
                  <a:cubicBezTo>
                    <a:pt x="541" y="66"/>
                    <a:pt x="539" y="64"/>
                    <a:pt x="538" y="64"/>
                  </a:cubicBezTo>
                  <a:cubicBezTo>
                    <a:pt x="537" y="64"/>
                    <a:pt x="536" y="66"/>
                    <a:pt x="537" y="71"/>
                  </a:cubicBezTo>
                  <a:lnTo>
                    <a:pt x="535" y="72"/>
                  </a:lnTo>
                  <a:cubicBezTo>
                    <a:pt x="532" y="64"/>
                    <a:pt x="529" y="61"/>
                    <a:pt x="528" y="61"/>
                  </a:cubicBezTo>
                  <a:lnTo>
                    <a:pt x="528" y="61"/>
                  </a:lnTo>
                  <a:cubicBezTo>
                    <a:pt x="527" y="61"/>
                    <a:pt x="528" y="65"/>
                    <a:pt x="531" y="73"/>
                  </a:cubicBezTo>
                  <a:cubicBezTo>
                    <a:pt x="528" y="65"/>
                    <a:pt x="526" y="65"/>
                    <a:pt x="526" y="65"/>
                  </a:cubicBezTo>
                  <a:lnTo>
                    <a:pt x="526" y="65"/>
                  </a:lnTo>
                  <a:cubicBezTo>
                    <a:pt x="527" y="70"/>
                    <a:pt x="526" y="73"/>
                    <a:pt x="525" y="73"/>
                  </a:cubicBezTo>
                  <a:cubicBezTo>
                    <a:pt x="524" y="73"/>
                    <a:pt x="522" y="71"/>
                    <a:pt x="521" y="67"/>
                  </a:cubicBezTo>
                  <a:lnTo>
                    <a:pt x="520" y="67"/>
                  </a:lnTo>
                  <a:cubicBezTo>
                    <a:pt x="522" y="75"/>
                    <a:pt x="521" y="76"/>
                    <a:pt x="520" y="76"/>
                  </a:cubicBezTo>
                  <a:cubicBezTo>
                    <a:pt x="520" y="76"/>
                    <a:pt x="519" y="76"/>
                    <a:pt x="521" y="85"/>
                  </a:cubicBezTo>
                  <a:cubicBezTo>
                    <a:pt x="523" y="93"/>
                    <a:pt x="522" y="93"/>
                    <a:pt x="522" y="93"/>
                  </a:cubicBezTo>
                  <a:cubicBezTo>
                    <a:pt x="520" y="89"/>
                    <a:pt x="517" y="83"/>
                    <a:pt x="516" y="77"/>
                  </a:cubicBezTo>
                  <a:cubicBezTo>
                    <a:pt x="516" y="74"/>
                    <a:pt x="515" y="72"/>
                    <a:pt x="515" y="72"/>
                  </a:cubicBezTo>
                  <a:lnTo>
                    <a:pt x="515" y="72"/>
                  </a:lnTo>
                  <a:cubicBezTo>
                    <a:pt x="514" y="72"/>
                    <a:pt x="514" y="76"/>
                    <a:pt x="516" y="86"/>
                  </a:cubicBezTo>
                  <a:cubicBezTo>
                    <a:pt x="518" y="95"/>
                    <a:pt x="519" y="99"/>
                    <a:pt x="519" y="99"/>
                  </a:cubicBezTo>
                  <a:cubicBezTo>
                    <a:pt x="519" y="99"/>
                    <a:pt x="517" y="95"/>
                    <a:pt x="515" y="86"/>
                  </a:cubicBezTo>
                  <a:cubicBezTo>
                    <a:pt x="514" y="81"/>
                    <a:pt x="512" y="75"/>
                    <a:pt x="512" y="75"/>
                  </a:cubicBezTo>
                  <a:lnTo>
                    <a:pt x="512" y="75"/>
                  </a:lnTo>
                  <a:cubicBezTo>
                    <a:pt x="512" y="75"/>
                    <a:pt x="512" y="76"/>
                    <a:pt x="513" y="79"/>
                  </a:cubicBezTo>
                  <a:cubicBezTo>
                    <a:pt x="513" y="79"/>
                    <a:pt x="511" y="80"/>
                    <a:pt x="514" y="88"/>
                  </a:cubicBezTo>
                  <a:lnTo>
                    <a:pt x="511" y="88"/>
                  </a:lnTo>
                  <a:cubicBezTo>
                    <a:pt x="506" y="81"/>
                    <a:pt x="505" y="81"/>
                    <a:pt x="505" y="81"/>
                  </a:cubicBezTo>
                  <a:lnTo>
                    <a:pt x="505" y="81"/>
                  </a:lnTo>
                  <a:cubicBezTo>
                    <a:pt x="506" y="85"/>
                    <a:pt x="507" y="87"/>
                    <a:pt x="506" y="87"/>
                  </a:cubicBezTo>
                  <a:cubicBezTo>
                    <a:pt x="506" y="87"/>
                    <a:pt x="505" y="85"/>
                    <a:pt x="503" y="82"/>
                  </a:cubicBezTo>
                  <a:cubicBezTo>
                    <a:pt x="501" y="79"/>
                    <a:pt x="501" y="77"/>
                    <a:pt x="501" y="77"/>
                  </a:cubicBezTo>
                  <a:lnTo>
                    <a:pt x="501" y="77"/>
                  </a:lnTo>
                  <a:cubicBezTo>
                    <a:pt x="500" y="77"/>
                    <a:pt x="502" y="81"/>
                    <a:pt x="505" y="90"/>
                  </a:cubicBezTo>
                  <a:cubicBezTo>
                    <a:pt x="506" y="94"/>
                    <a:pt x="507" y="96"/>
                    <a:pt x="506" y="96"/>
                  </a:cubicBezTo>
                  <a:cubicBezTo>
                    <a:pt x="506" y="96"/>
                    <a:pt x="504" y="95"/>
                    <a:pt x="503" y="91"/>
                  </a:cubicBezTo>
                  <a:cubicBezTo>
                    <a:pt x="499" y="81"/>
                    <a:pt x="497" y="78"/>
                    <a:pt x="497" y="78"/>
                  </a:cubicBezTo>
                  <a:lnTo>
                    <a:pt x="497" y="78"/>
                  </a:lnTo>
                  <a:cubicBezTo>
                    <a:pt x="496" y="78"/>
                    <a:pt x="497" y="80"/>
                    <a:pt x="498" y="83"/>
                  </a:cubicBezTo>
                  <a:cubicBezTo>
                    <a:pt x="501" y="91"/>
                    <a:pt x="499" y="91"/>
                    <a:pt x="499" y="91"/>
                  </a:cubicBezTo>
                  <a:lnTo>
                    <a:pt x="501" y="91"/>
                  </a:lnTo>
                  <a:cubicBezTo>
                    <a:pt x="503" y="95"/>
                    <a:pt x="504" y="101"/>
                    <a:pt x="505" y="107"/>
                  </a:cubicBezTo>
                  <a:lnTo>
                    <a:pt x="502" y="99"/>
                  </a:lnTo>
                  <a:lnTo>
                    <a:pt x="499" y="91"/>
                  </a:lnTo>
                  <a:cubicBezTo>
                    <a:pt x="498" y="87"/>
                    <a:pt x="496" y="86"/>
                    <a:pt x="493" y="86"/>
                  </a:cubicBezTo>
                  <a:cubicBezTo>
                    <a:pt x="489" y="86"/>
                    <a:pt x="485" y="87"/>
                    <a:pt x="482" y="89"/>
                  </a:cubicBezTo>
                  <a:cubicBezTo>
                    <a:pt x="482" y="94"/>
                    <a:pt x="483" y="100"/>
                    <a:pt x="486" y="104"/>
                  </a:cubicBezTo>
                  <a:cubicBezTo>
                    <a:pt x="488" y="111"/>
                    <a:pt x="489" y="113"/>
                    <a:pt x="489" y="113"/>
                  </a:cubicBezTo>
                  <a:cubicBezTo>
                    <a:pt x="489" y="113"/>
                    <a:pt x="487" y="109"/>
                    <a:pt x="485" y="104"/>
                  </a:cubicBezTo>
                  <a:cubicBezTo>
                    <a:pt x="480" y="93"/>
                    <a:pt x="477" y="87"/>
                    <a:pt x="476" y="87"/>
                  </a:cubicBezTo>
                  <a:lnTo>
                    <a:pt x="476" y="87"/>
                  </a:lnTo>
                  <a:cubicBezTo>
                    <a:pt x="476" y="87"/>
                    <a:pt x="477" y="93"/>
                    <a:pt x="483" y="105"/>
                  </a:cubicBezTo>
                  <a:cubicBezTo>
                    <a:pt x="487" y="113"/>
                    <a:pt x="489" y="117"/>
                    <a:pt x="488" y="117"/>
                  </a:cubicBezTo>
                  <a:cubicBezTo>
                    <a:pt x="488" y="117"/>
                    <a:pt x="486" y="113"/>
                    <a:pt x="482" y="105"/>
                  </a:cubicBezTo>
                  <a:cubicBezTo>
                    <a:pt x="480" y="102"/>
                    <a:pt x="479" y="100"/>
                    <a:pt x="479" y="100"/>
                  </a:cubicBezTo>
                  <a:lnTo>
                    <a:pt x="479" y="100"/>
                  </a:lnTo>
                  <a:cubicBezTo>
                    <a:pt x="479" y="100"/>
                    <a:pt x="479" y="102"/>
                    <a:pt x="480" y="107"/>
                  </a:cubicBezTo>
                  <a:cubicBezTo>
                    <a:pt x="482" y="111"/>
                    <a:pt x="483" y="112"/>
                    <a:pt x="482" y="112"/>
                  </a:cubicBezTo>
                  <a:cubicBezTo>
                    <a:pt x="482" y="112"/>
                    <a:pt x="481" y="111"/>
                    <a:pt x="479" y="107"/>
                  </a:cubicBezTo>
                  <a:cubicBezTo>
                    <a:pt x="477" y="101"/>
                    <a:pt x="474" y="95"/>
                    <a:pt x="474" y="95"/>
                  </a:cubicBezTo>
                  <a:lnTo>
                    <a:pt x="474" y="95"/>
                  </a:lnTo>
                  <a:cubicBezTo>
                    <a:pt x="474" y="95"/>
                    <a:pt x="474" y="96"/>
                    <a:pt x="475" y="99"/>
                  </a:cubicBezTo>
                  <a:cubicBezTo>
                    <a:pt x="475" y="99"/>
                    <a:pt x="475" y="99"/>
                    <a:pt x="475" y="99"/>
                  </a:cubicBezTo>
                  <a:cubicBezTo>
                    <a:pt x="474" y="99"/>
                    <a:pt x="473" y="98"/>
                    <a:pt x="470" y="92"/>
                  </a:cubicBezTo>
                  <a:cubicBezTo>
                    <a:pt x="469" y="90"/>
                    <a:pt x="468" y="89"/>
                    <a:pt x="468" y="89"/>
                  </a:cubicBezTo>
                  <a:lnTo>
                    <a:pt x="468" y="89"/>
                  </a:lnTo>
                  <a:cubicBezTo>
                    <a:pt x="467" y="89"/>
                    <a:pt x="469" y="95"/>
                    <a:pt x="470" y="101"/>
                  </a:cubicBezTo>
                  <a:cubicBezTo>
                    <a:pt x="472" y="109"/>
                    <a:pt x="473" y="113"/>
                    <a:pt x="472" y="113"/>
                  </a:cubicBezTo>
                  <a:cubicBezTo>
                    <a:pt x="472" y="113"/>
                    <a:pt x="470" y="109"/>
                    <a:pt x="468" y="101"/>
                  </a:cubicBezTo>
                  <a:cubicBezTo>
                    <a:pt x="466" y="95"/>
                    <a:pt x="465" y="93"/>
                    <a:pt x="464" y="93"/>
                  </a:cubicBezTo>
                  <a:lnTo>
                    <a:pt x="464" y="93"/>
                  </a:lnTo>
                  <a:cubicBezTo>
                    <a:pt x="463" y="93"/>
                    <a:pt x="463" y="100"/>
                    <a:pt x="467" y="111"/>
                  </a:cubicBezTo>
                  <a:cubicBezTo>
                    <a:pt x="470" y="120"/>
                    <a:pt x="471" y="124"/>
                    <a:pt x="470" y="124"/>
                  </a:cubicBezTo>
                  <a:cubicBezTo>
                    <a:pt x="470" y="124"/>
                    <a:pt x="469" y="122"/>
                    <a:pt x="468" y="119"/>
                  </a:cubicBezTo>
                  <a:cubicBezTo>
                    <a:pt x="466" y="111"/>
                    <a:pt x="465" y="111"/>
                    <a:pt x="465" y="111"/>
                  </a:cubicBezTo>
                  <a:cubicBezTo>
                    <a:pt x="464" y="111"/>
                    <a:pt x="462" y="111"/>
                    <a:pt x="460" y="103"/>
                  </a:cubicBezTo>
                  <a:cubicBezTo>
                    <a:pt x="460" y="103"/>
                    <a:pt x="459" y="104"/>
                    <a:pt x="460" y="112"/>
                  </a:cubicBezTo>
                  <a:cubicBezTo>
                    <a:pt x="462" y="119"/>
                    <a:pt x="462" y="122"/>
                    <a:pt x="461" y="122"/>
                  </a:cubicBezTo>
                  <a:cubicBezTo>
                    <a:pt x="460" y="122"/>
                    <a:pt x="456" y="115"/>
                    <a:pt x="452" y="107"/>
                  </a:cubicBezTo>
                  <a:lnTo>
                    <a:pt x="452" y="107"/>
                  </a:lnTo>
                  <a:lnTo>
                    <a:pt x="453" y="114"/>
                  </a:lnTo>
                  <a:cubicBezTo>
                    <a:pt x="457" y="125"/>
                    <a:pt x="459" y="132"/>
                    <a:pt x="459" y="132"/>
                  </a:cubicBezTo>
                  <a:cubicBezTo>
                    <a:pt x="458" y="132"/>
                    <a:pt x="457" y="129"/>
                    <a:pt x="455" y="123"/>
                  </a:cubicBezTo>
                  <a:cubicBezTo>
                    <a:pt x="452" y="118"/>
                    <a:pt x="450" y="112"/>
                    <a:pt x="450" y="112"/>
                  </a:cubicBezTo>
                  <a:lnTo>
                    <a:pt x="450" y="112"/>
                  </a:lnTo>
                  <a:cubicBezTo>
                    <a:pt x="450" y="112"/>
                    <a:pt x="451" y="113"/>
                    <a:pt x="451" y="116"/>
                  </a:cubicBezTo>
                  <a:cubicBezTo>
                    <a:pt x="453" y="122"/>
                    <a:pt x="454" y="124"/>
                    <a:pt x="453" y="124"/>
                  </a:cubicBezTo>
                  <a:cubicBezTo>
                    <a:pt x="452" y="124"/>
                    <a:pt x="448" y="118"/>
                    <a:pt x="445" y="109"/>
                  </a:cubicBezTo>
                  <a:cubicBezTo>
                    <a:pt x="441" y="101"/>
                    <a:pt x="441" y="101"/>
                    <a:pt x="440" y="101"/>
                  </a:cubicBezTo>
                  <a:lnTo>
                    <a:pt x="443" y="109"/>
                  </a:lnTo>
                  <a:cubicBezTo>
                    <a:pt x="446" y="113"/>
                    <a:pt x="448" y="119"/>
                    <a:pt x="449" y="125"/>
                  </a:cubicBezTo>
                  <a:cubicBezTo>
                    <a:pt x="449" y="125"/>
                    <a:pt x="448" y="125"/>
                    <a:pt x="448" y="125"/>
                  </a:cubicBezTo>
                  <a:cubicBezTo>
                    <a:pt x="447" y="125"/>
                    <a:pt x="446" y="123"/>
                    <a:pt x="443" y="118"/>
                  </a:cubicBezTo>
                  <a:cubicBezTo>
                    <a:pt x="441" y="112"/>
                    <a:pt x="438" y="107"/>
                    <a:pt x="438" y="107"/>
                  </a:cubicBezTo>
                  <a:lnTo>
                    <a:pt x="438" y="107"/>
                  </a:lnTo>
                  <a:cubicBezTo>
                    <a:pt x="438" y="107"/>
                    <a:pt x="438" y="108"/>
                    <a:pt x="439" y="110"/>
                  </a:cubicBezTo>
                  <a:cubicBezTo>
                    <a:pt x="439" y="110"/>
                    <a:pt x="438" y="110"/>
                    <a:pt x="434" y="102"/>
                  </a:cubicBezTo>
                  <a:lnTo>
                    <a:pt x="431" y="103"/>
                  </a:lnTo>
                  <a:cubicBezTo>
                    <a:pt x="432" y="108"/>
                    <a:pt x="432" y="110"/>
                    <a:pt x="431" y="110"/>
                  </a:cubicBezTo>
                  <a:cubicBezTo>
                    <a:pt x="431" y="110"/>
                    <a:pt x="429" y="108"/>
                    <a:pt x="428" y="104"/>
                  </a:cubicBezTo>
                  <a:lnTo>
                    <a:pt x="428" y="104"/>
                  </a:lnTo>
                  <a:cubicBezTo>
                    <a:pt x="428" y="104"/>
                    <a:pt x="427" y="105"/>
                    <a:pt x="429" y="113"/>
                  </a:cubicBezTo>
                  <a:cubicBezTo>
                    <a:pt x="428" y="113"/>
                    <a:pt x="428" y="113"/>
                    <a:pt x="427" y="113"/>
                  </a:cubicBezTo>
                  <a:cubicBezTo>
                    <a:pt x="426" y="113"/>
                    <a:pt x="425" y="113"/>
                    <a:pt x="423" y="107"/>
                  </a:cubicBezTo>
                  <a:cubicBezTo>
                    <a:pt x="422" y="103"/>
                    <a:pt x="421" y="101"/>
                    <a:pt x="421" y="101"/>
                  </a:cubicBezTo>
                  <a:lnTo>
                    <a:pt x="421" y="101"/>
                  </a:lnTo>
                  <a:cubicBezTo>
                    <a:pt x="420" y="101"/>
                    <a:pt x="421" y="103"/>
                    <a:pt x="422" y="107"/>
                  </a:cubicBezTo>
                  <a:cubicBezTo>
                    <a:pt x="425" y="114"/>
                    <a:pt x="424" y="114"/>
                    <a:pt x="423" y="114"/>
                  </a:cubicBezTo>
                  <a:lnTo>
                    <a:pt x="422" y="116"/>
                  </a:lnTo>
                  <a:cubicBezTo>
                    <a:pt x="424" y="123"/>
                    <a:pt x="424" y="123"/>
                    <a:pt x="424" y="123"/>
                  </a:cubicBezTo>
                  <a:cubicBezTo>
                    <a:pt x="423" y="123"/>
                    <a:pt x="418" y="117"/>
                    <a:pt x="416" y="117"/>
                  </a:cubicBezTo>
                  <a:lnTo>
                    <a:pt x="416" y="117"/>
                  </a:lnTo>
                  <a:cubicBezTo>
                    <a:pt x="414" y="118"/>
                    <a:pt x="414" y="118"/>
                    <a:pt x="418" y="126"/>
                  </a:cubicBezTo>
                  <a:cubicBezTo>
                    <a:pt x="417" y="126"/>
                    <a:pt x="412" y="120"/>
                    <a:pt x="408" y="120"/>
                  </a:cubicBezTo>
                  <a:cubicBezTo>
                    <a:pt x="408" y="120"/>
                    <a:pt x="408" y="120"/>
                    <a:pt x="408" y="120"/>
                  </a:cubicBezTo>
                  <a:cubicBezTo>
                    <a:pt x="404" y="121"/>
                    <a:pt x="404" y="121"/>
                    <a:pt x="408" y="129"/>
                  </a:cubicBezTo>
                  <a:cubicBezTo>
                    <a:pt x="411" y="137"/>
                    <a:pt x="412" y="141"/>
                    <a:pt x="412" y="141"/>
                  </a:cubicBezTo>
                  <a:cubicBezTo>
                    <a:pt x="412" y="141"/>
                    <a:pt x="410" y="137"/>
                    <a:pt x="406" y="129"/>
                  </a:cubicBezTo>
                  <a:cubicBezTo>
                    <a:pt x="402" y="120"/>
                    <a:pt x="400" y="117"/>
                    <a:pt x="399" y="117"/>
                  </a:cubicBezTo>
                  <a:lnTo>
                    <a:pt x="399" y="117"/>
                  </a:lnTo>
                  <a:cubicBezTo>
                    <a:pt x="399" y="117"/>
                    <a:pt x="399" y="119"/>
                    <a:pt x="401" y="122"/>
                  </a:cubicBezTo>
                  <a:cubicBezTo>
                    <a:pt x="403" y="130"/>
                    <a:pt x="403" y="130"/>
                    <a:pt x="402" y="130"/>
                  </a:cubicBezTo>
                  <a:cubicBezTo>
                    <a:pt x="401" y="126"/>
                    <a:pt x="400" y="124"/>
                    <a:pt x="400" y="124"/>
                  </a:cubicBezTo>
                  <a:lnTo>
                    <a:pt x="400" y="124"/>
                  </a:lnTo>
                  <a:cubicBezTo>
                    <a:pt x="399" y="124"/>
                    <a:pt x="399" y="127"/>
                    <a:pt x="400" y="131"/>
                  </a:cubicBezTo>
                  <a:cubicBezTo>
                    <a:pt x="399" y="131"/>
                    <a:pt x="399" y="131"/>
                    <a:pt x="396" y="123"/>
                  </a:cubicBezTo>
                  <a:lnTo>
                    <a:pt x="394" y="125"/>
                  </a:lnTo>
                  <a:cubicBezTo>
                    <a:pt x="396" y="132"/>
                    <a:pt x="396" y="135"/>
                    <a:pt x="394" y="135"/>
                  </a:cubicBezTo>
                  <a:cubicBezTo>
                    <a:pt x="392" y="135"/>
                    <a:pt x="389" y="131"/>
                    <a:pt x="386" y="127"/>
                  </a:cubicBezTo>
                  <a:lnTo>
                    <a:pt x="386" y="127"/>
                  </a:lnTo>
                  <a:cubicBezTo>
                    <a:pt x="386" y="127"/>
                    <a:pt x="385" y="127"/>
                    <a:pt x="387" y="135"/>
                  </a:cubicBezTo>
                  <a:cubicBezTo>
                    <a:pt x="390" y="143"/>
                    <a:pt x="391" y="147"/>
                    <a:pt x="391" y="147"/>
                  </a:cubicBezTo>
                  <a:cubicBezTo>
                    <a:pt x="391" y="147"/>
                    <a:pt x="389" y="143"/>
                    <a:pt x="386" y="136"/>
                  </a:cubicBezTo>
                  <a:cubicBezTo>
                    <a:pt x="383" y="128"/>
                    <a:pt x="381" y="124"/>
                    <a:pt x="381" y="124"/>
                  </a:cubicBezTo>
                  <a:lnTo>
                    <a:pt x="381" y="124"/>
                  </a:lnTo>
                  <a:cubicBezTo>
                    <a:pt x="381" y="124"/>
                    <a:pt x="382" y="128"/>
                    <a:pt x="385" y="136"/>
                  </a:cubicBezTo>
                  <a:cubicBezTo>
                    <a:pt x="386" y="139"/>
                    <a:pt x="386" y="142"/>
                    <a:pt x="384" y="142"/>
                  </a:cubicBezTo>
                  <a:cubicBezTo>
                    <a:pt x="383" y="142"/>
                    <a:pt x="380" y="138"/>
                    <a:pt x="377" y="129"/>
                  </a:cubicBezTo>
                  <a:lnTo>
                    <a:pt x="372" y="113"/>
                  </a:lnTo>
                  <a:lnTo>
                    <a:pt x="372" y="113"/>
                  </a:lnTo>
                  <a:cubicBezTo>
                    <a:pt x="374" y="121"/>
                    <a:pt x="373" y="121"/>
                    <a:pt x="373" y="121"/>
                  </a:cubicBezTo>
                  <a:cubicBezTo>
                    <a:pt x="376" y="130"/>
                    <a:pt x="375" y="130"/>
                    <a:pt x="373" y="131"/>
                  </a:cubicBezTo>
                  <a:cubicBezTo>
                    <a:pt x="370" y="131"/>
                    <a:pt x="370" y="140"/>
                    <a:pt x="368" y="141"/>
                  </a:cubicBezTo>
                  <a:cubicBezTo>
                    <a:pt x="368" y="141"/>
                    <a:pt x="368" y="141"/>
                    <a:pt x="367" y="141"/>
                  </a:cubicBezTo>
                  <a:cubicBezTo>
                    <a:pt x="366" y="141"/>
                    <a:pt x="363" y="141"/>
                    <a:pt x="360" y="135"/>
                  </a:cubicBezTo>
                  <a:cubicBezTo>
                    <a:pt x="359" y="135"/>
                    <a:pt x="358" y="135"/>
                    <a:pt x="359" y="144"/>
                  </a:cubicBezTo>
                  <a:cubicBezTo>
                    <a:pt x="360" y="148"/>
                    <a:pt x="361" y="150"/>
                    <a:pt x="360" y="150"/>
                  </a:cubicBezTo>
                  <a:cubicBezTo>
                    <a:pt x="360" y="150"/>
                    <a:pt x="359" y="148"/>
                    <a:pt x="357" y="145"/>
                  </a:cubicBezTo>
                  <a:lnTo>
                    <a:pt x="356" y="145"/>
                  </a:lnTo>
                  <a:cubicBezTo>
                    <a:pt x="358" y="153"/>
                    <a:pt x="357" y="154"/>
                    <a:pt x="357" y="154"/>
                  </a:cubicBezTo>
                  <a:cubicBezTo>
                    <a:pt x="355" y="148"/>
                    <a:pt x="352" y="143"/>
                    <a:pt x="351" y="143"/>
                  </a:cubicBezTo>
                  <a:lnTo>
                    <a:pt x="351" y="143"/>
                  </a:lnTo>
                  <a:cubicBezTo>
                    <a:pt x="351" y="143"/>
                    <a:pt x="351" y="144"/>
                    <a:pt x="351" y="146"/>
                  </a:cubicBezTo>
                  <a:cubicBezTo>
                    <a:pt x="355" y="154"/>
                    <a:pt x="354" y="154"/>
                    <a:pt x="353" y="155"/>
                  </a:cubicBezTo>
                  <a:cubicBezTo>
                    <a:pt x="351" y="153"/>
                    <a:pt x="348" y="152"/>
                    <a:pt x="345" y="152"/>
                  </a:cubicBezTo>
                  <a:cubicBezTo>
                    <a:pt x="335" y="152"/>
                    <a:pt x="320" y="158"/>
                    <a:pt x="322" y="164"/>
                  </a:cubicBezTo>
                  <a:lnTo>
                    <a:pt x="319" y="165"/>
                  </a:lnTo>
                  <a:lnTo>
                    <a:pt x="317" y="166"/>
                  </a:lnTo>
                  <a:cubicBezTo>
                    <a:pt x="314" y="160"/>
                    <a:pt x="313" y="157"/>
                    <a:pt x="312" y="157"/>
                  </a:cubicBezTo>
                  <a:cubicBezTo>
                    <a:pt x="310" y="157"/>
                    <a:pt x="309" y="163"/>
                    <a:pt x="310" y="168"/>
                  </a:cubicBezTo>
                  <a:cubicBezTo>
                    <a:pt x="312" y="176"/>
                    <a:pt x="311" y="176"/>
                    <a:pt x="310" y="176"/>
                  </a:cubicBezTo>
                  <a:cubicBezTo>
                    <a:pt x="307" y="168"/>
                    <a:pt x="304" y="164"/>
                    <a:pt x="303" y="164"/>
                  </a:cubicBezTo>
                  <a:cubicBezTo>
                    <a:pt x="302" y="164"/>
                    <a:pt x="302" y="166"/>
                    <a:pt x="303" y="171"/>
                  </a:cubicBezTo>
                  <a:cubicBezTo>
                    <a:pt x="305" y="178"/>
                    <a:pt x="307" y="182"/>
                    <a:pt x="306" y="182"/>
                  </a:cubicBezTo>
                  <a:cubicBezTo>
                    <a:pt x="306" y="182"/>
                    <a:pt x="304" y="178"/>
                    <a:pt x="301" y="171"/>
                  </a:cubicBezTo>
                  <a:cubicBezTo>
                    <a:pt x="298" y="164"/>
                    <a:pt x="297" y="160"/>
                    <a:pt x="296" y="160"/>
                  </a:cubicBezTo>
                  <a:lnTo>
                    <a:pt x="296" y="160"/>
                  </a:lnTo>
                  <a:cubicBezTo>
                    <a:pt x="295" y="160"/>
                    <a:pt x="297" y="166"/>
                    <a:pt x="301" y="179"/>
                  </a:cubicBezTo>
                  <a:cubicBezTo>
                    <a:pt x="302" y="184"/>
                    <a:pt x="303" y="186"/>
                    <a:pt x="302" y="186"/>
                  </a:cubicBezTo>
                  <a:cubicBezTo>
                    <a:pt x="302" y="186"/>
                    <a:pt x="301" y="184"/>
                    <a:pt x="299" y="181"/>
                  </a:cubicBezTo>
                  <a:cubicBezTo>
                    <a:pt x="295" y="171"/>
                    <a:pt x="293" y="168"/>
                    <a:pt x="292" y="168"/>
                  </a:cubicBezTo>
                  <a:lnTo>
                    <a:pt x="292" y="168"/>
                  </a:lnTo>
                  <a:cubicBezTo>
                    <a:pt x="292" y="168"/>
                    <a:pt x="293" y="170"/>
                    <a:pt x="294" y="173"/>
                  </a:cubicBezTo>
                  <a:cubicBezTo>
                    <a:pt x="297" y="181"/>
                    <a:pt x="298" y="185"/>
                    <a:pt x="298" y="185"/>
                  </a:cubicBezTo>
                  <a:cubicBezTo>
                    <a:pt x="297" y="185"/>
                    <a:pt x="295" y="181"/>
                    <a:pt x="292" y="174"/>
                  </a:cubicBezTo>
                  <a:cubicBezTo>
                    <a:pt x="287" y="166"/>
                    <a:pt x="285" y="162"/>
                    <a:pt x="285" y="162"/>
                  </a:cubicBezTo>
                  <a:lnTo>
                    <a:pt x="285" y="162"/>
                  </a:lnTo>
                  <a:cubicBezTo>
                    <a:pt x="284" y="162"/>
                    <a:pt x="286" y="166"/>
                    <a:pt x="289" y="174"/>
                  </a:cubicBezTo>
                  <a:cubicBezTo>
                    <a:pt x="292" y="183"/>
                    <a:pt x="292" y="187"/>
                    <a:pt x="291" y="187"/>
                  </a:cubicBezTo>
                  <a:cubicBezTo>
                    <a:pt x="290" y="187"/>
                    <a:pt x="287" y="184"/>
                    <a:pt x="284" y="176"/>
                  </a:cubicBezTo>
                  <a:cubicBezTo>
                    <a:pt x="283" y="176"/>
                    <a:pt x="281" y="173"/>
                    <a:pt x="281" y="173"/>
                  </a:cubicBezTo>
                  <a:lnTo>
                    <a:pt x="281" y="173"/>
                  </a:lnTo>
                  <a:cubicBezTo>
                    <a:pt x="280" y="173"/>
                    <a:pt x="281" y="174"/>
                    <a:pt x="282" y="176"/>
                  </a:cubicBezTo>
                  <a:lnTo>
                    <a:pt x="277" y="168"/>
                  </a:lnTo>
                  <a:lnTo>
                    <a:pt x="276" y="169"/>
                  </a:lnTo>
                  <a:lnTo>
                    <a:pt x="280" y="177"/>
                  </a:lnTo>
                  <a:cubicBezTo>
                    <a:pt x="279" y="177"/>
                    <a:pt x="271" y="173"/>
                    <a:pt x="266" y="173"/>
                  </a:cubicBezTo>
                  <a:cubicBezTo>
                    <a:pt x="265" y="173"/>
                    <a:pt x="264" y="173"/>
                    <a:pt x="264" y="173"/>
                  </a:cubicBezTo>
                  <a:cubicBezTo>
                    <a:pt x="254" y="176"/>
                    <a:pt x="253" y="176"/>
                    <a:pt x="256" y="184"/>
                  </a:cubicBezTo>
                  <a:cubicBezTo>
                    <a:pt x="260" y="192"/>
                    <a:pt x="261" y="196"/>
                    <a:pt x="261" y="196"/>
                  </a:cubicBezTo>
                  <a:cubicBezTo>
                    <a:pt x="260" y="196"/>
                    <a:pt x="258" y="193"/>
                    <a:pt x="255" y="185"/>
                  </a:cubicBezTo>
                  <a:cubicBezTo>
                    <a:pt x="254" y="185"/>
                    <a:pt x="250" y="178"/>
                    <a:pt x="248" y="178"/>
                  </a:cubicBezTo>
                  <a:cubicBezTo>
                    <a:pt x="247" y="178"/>
                    <a:pt x="247" y="178"/>
                    <a:pt x="247" y="178"/>
                  </a:cubicBezTo>
                  <a:cubicBezTo>
                    <a:pt x="247" y="178"/>
                    <a:pt x="247" y="178"/>
                    <a:pt x="246" y="178"/>
                  </a:cubicBezTo>
                  <a:cubicBezTo>
                    <a:pt x="245" y="178"/>
                    <a:pt x="243" y="178"/>
                    <a:pt x="240" y="172"/>
                  </a:cubicBezTo>
                  <a:lnTo>
                    <a:pt x="240" y="172"/>
                  </a:lnTo>
                  <a:cubicBezTo>
                    <a:pt x="243" y="182"/>
                    <a:pt x="242" y="187"/>
                    <a:pt x="239" y="187"/>
                  </a:cubicBezTo>
                  <a:cubicBezTo>
                    <a:pt x="238" y="187"/>
                    <a:pt x="236" y="185"/>
                    <a:pt x="234" y="183"/>
                  </a:cubicBezTo>
                  <a:cubicBezTo>
                    <a:pt x="231" y="183"/>
                    <a:pt x="231" y="183"/>
                    <a:pt x="233" y="192"/>
                  </a:cubicBezTo>
                  <a:cubicBezTo>
                    <a:pt x="233" y="196"/>
                    <a:pt x="233" y="198"/>
                    <a:pt x="233" y="198"/>
                  </a:cubicBezTo>
                  <a:cubicBezTo>
                    <a:pt x="233" y="198"/>
                    <a:pt x="231" y="196"/>
                    <a:pt x="229" y="193"/>
                  </a:cubicBezTo>
                  <a:cubicBezTo>
                    <a:pt x="228" y="189"/>
                    <a:pt x="225" y="185"/>
                    <a:pt x="223" y="185"/>
                  </a:cubicBezTo>
                  <a:cubicBezTo>
                    <a:pt x="222" y="185"/>
                    <a:pt x="222" y="187"/>
                    <a:pt x="225" y="194"/>
                  </a:cubicBezTo>
                  <a:lnTo>
                    <a:pt x="220" y="186"/>
                  </a:lnTo>
                  <a:cubicBezTo>
                    <a:pt x="219" y="184"/>
                    <a:pt x="219" y="183"/>
                    <a:pt x="219" y="183"/>
                  </a:cubicBezTo>
                  <a:lnTo>
                    <a:pt x="219" y="183"/>
                  </a:lnTo>
                  <a:cubicBezTo>
                    <a:pt x="218" y="183"/>
                    <a:pt x="220" y="189"/>
                    <a:pt x="221" y="195"/>
                  </a:cubicBezTo>
                  <a:cubicBezTo>
                    <a:pt x="224" y="202"/>
                    <a:pt x="226" y="206"/>
                    <a:pt x="226" y="206"/>
                  </a:cubicBezTo>
                  <a:cubicBezTo>
                    <a:pt x="225" y="206"/>
                    <a:pt x="222" y="200"/>
                    <a:pt x="217" y="187"/>
                  </a:cubicBezTo>
                  <a:cubicBezTo>
                    <a:pt x="214" y="178"/>
                    <a:pt x="212" y="174"/>
                    <a:pt x="212" y="174"/>
                  </a:cubicBezTo>
                  <a:lnTo>
                    <a:pt x="212" y="174"/>
                  </a:lnTo>
                  <a:cubicBezTo>
                    <a:pt x="211" y="174"/>
                    <a:pt x="212" y="176"/>
                    <a:pt x="213" y="179"/>
                  </a:cubicBezTo>
                  <a:cubicBezTo>
                    <a:pt x="215" y="186"/>
                    <a:pt x="217" y="192"/>
                    <a:pt x="216" y="192"/>
                  </a:cubicBezTo>
                  <a:cubicBezTo>
                    <a:pt x="215" y="192"/>
                    <a:pt x="215" y="191"/>
                    <a:pt x="213" y="188"/>
                  </a:cubicBezTo>
                  <a:cubicBezTo>
                    <a:pt x="212" y="188"/>
                    <a:pt x="211" y="190"/>
                    <a:pt x="218" y="205"/>
                  </a:cubicBezTo>
                  <a:cubicBezTo>
                    <a:pt x="221" y="213"/>
                    <a:pt x="220" y="213"/>
                    <a:pt x="219" y="213"/>
                  </a:cubicBezTo>
                  <a:cubicBezTo>
                    <a:pt x="217" y="209"/>
                    <a:pt x="216" y="203"/>
                    <a:pt x="213" y="197"/>
                  </a:cubicBezTo>
                  <a:lnTo>
                    <a:pt x="212" y="197"/>
                  </a:lnTo>
                  <a:cubicBezTo>
                    <a:pt x="208" y="193"/>
                    <a:pt x="206" y="188"/>
                    <a:pt x="203" y="183"/>
                  </a:cubicBezTo>
                  <a:cubicBezTo>
                    <a:pt x="202" y="180"/>
                    <a:pt x="201" y="178"/>
                    <a:pt x="201" y="178"/>
                  </a:cubicBezTo>
                  <a:lnTo>
                    <a:pt x="201" y="178"/>
                  </a:lnTo>
                  <a:cubicBezTo>
                    <a:pt x="200" y="178"/>
                    <a:pt x="202" y="182"/>
                    <a:pt x="206" y="191"/>
                  </a:cubicBezTo>
                  <a:cubicBezTo>
                    <a:pt x="212" y="206"/>
                    <a:pt x="212" y="206"/>
                    <a:pt x="210" y="208"/>
                  </a:cubicBezTo>
                  <a:cubicBezTo>
                    <a:pt x="209" y="208"/>
                    <a:pt x="208" y="208"/>
                    <a:pt x="206" y="200"/>
                  </a:cubicBezTo>
                  <a:cubicBezTo>
                    <a:pt x="203" y="194"/>
                    <a:pt x="202" y="192"/>
                    <a:pt x="201" y="192"/>
                  </a:cubicBezTo>
                  <a:cubicBezTo>
                    <a:pt x="201" y="192"/>
                    <a:pt x="201" y="193"/>
                    <a:pt x="200" y="193"/>
                  </a:cubicBezTo>
                  <a:cubicBezTo>
                    <a:pt x="198" y="193"/>
                    <a:pt x="204" y="218"/>
                    <a:pt x="210" y="234"/>
                  </a:cubicBezTo>
                  <a:cubicBezTo>
                    <a:pt x="213" y="242"/>
                    <a:pt x="214" y="246"/>
                    <a:pt x="214" y="246"/>
                  </a:cubicBezTo>
                  <a:cubicBezTo>
                    <a:pt x="214" y="246"/>
                    <a:pt x="212" y="242"/>
                    <a:pt x="209" y="234"/>
                  </a:cubicBezTo>
                  <a:cubicBezTo>
                    <a:pt x="206" y="227"/>
                    <a:pt x="204" y="227"/>
                    <a:pt x="204" y="227"/>
                  </a:cubicBezTo>
                  <a:cubicBezTo>
                    <a:pt x="201" y="219"/>
                    <a:pt x="202" y="219"/>
                    <a:pt x="202" y="219"/>
                  </a:cubicBezTo>
                  <a:lnTo>
                    <a:pt x="200" y="211"/>
                  </a:lnTo>
                  <a:cubicBezTo>
                    <a:pt x="196" y="203"/>
                    <a:pt x="194" y="199"/>
                    <a:pt x="194" y="199"/>
                  </a:cubicBezTo>
                  <a:lnTo>
                    <a:pt x="194" y="199"/>
                  </a:lnTo>
                  <a:cubicBezTo>
                    <a:pt x="193" y="199"/>
                    <a:pt x="194" y="203"/>
                    <a:pt x="197" y="212"/>
                  </a:cubicBezTo>
                  <a:cubicBezTo>
                    <a:pt x="198" y="216"/>
                    <a:pt x="198" y="218"/>
                    <a:pt x="198" y="218"/>
                  </a:cubicBezTo>
                  <a:cubicBezTo>
                    <a:pt x="198" y="218"/>
                    <a:pt x="197" y="216"/>
                    <a:pt x="195" y="212"/>
                  </a:cubicBezTo>
                  <a:cubicBezTo>
                    <a:pt x="192" y="206"/>
                    <a:pt x="190" y="201"/>
                    <a:pt x="190" y="201"/>
                  </a:cubicBezTo>
                  <a:lnTo>
                    <a:pt x="190" y="201"/>
                  </a:lnTo>
                  <a:cubicBezTo>
                    <a:pt x="190" y="201"/>
                    <a:pt x="190" y="202"/>
                    <a:pt x="191" y="204"/>
                  </a:cubicBezTo>
                  <a:cubicBezTo>
                    <a:pt x="191" y="204"/>
                    <a:pt x="191" y="204"/>
                    <a:pt x="191" y="204"/>
                  </a:cubicBezTo>
                  <a:cubicBezTo>
                    <a:pt x="190" y="204"/>
                    <a:pt x="188" y="204"/>
                    <a:pt x="185" y="197"/>
                  </a:cubicBezTo>
                  <a:cubicBezTo>
                    <a:pt x="183" y="199"/>
                    <a:pt x="182" y="199"/>
                    <a:pt x="185" y="206"/>
                  </a:cubicBezTo>
                  <a:cubicBezTo>
                    <a:pt x="189" y="214"/>
                    <a:pt x="188" y="214"/>
                    <a:pt x="187" y="214"/>
                  </a:cubicBezTo>
                  <a:cubicBezTo>
                    <a:pt x="185" y="215"/>
                    <a:pt x="185" y="215"/>
                    <a:pt x="188" y="223"/>
                  </a:cubicBezTo>
                  <a:cubicBezTo>
                    <a:pt x="191" y="231"/>
                    <a:pt x="193" y="239"/>
                    <a:pt x="192" y="240"/>
                  </a:cubicBezTo>
                  <a:cubicBezTo>
                    <a:pt x="193" y="243"/>
                    <a:pt x="193" y="245"/>
                    <a:pt x="193" y="245"/>
                  </a:cubicBezTo>
                  <a:cubicBezTo>
                    <a:pt x="192" y="245"/>
                    <a:pt x="190" y="241"/>
                    <a:pt x="187" y="232"/>
                  </a:cubicBezTo>
                  <a:cubicBezTo>
                    <a:pt x="184" y="226"/>
                    <a:pt x="183" y="225"/>
                    <a:pt x="182" y="225"/>
                  </a:cubicBezTo>
                  <a:cubicBezTo>
                    <a:pt x="181" y="225"/>
                    <a:pt x="181" y="225"/>
                    <a:pt x="181" y="225"/>
                  </a:cubicBezTo>
                  <a:cubicBezTo>
                    <a:pt x="181" y="225"/>
                    <a:pt x="181" y="225"/>
                    <a:pt x="176" y="218"/>
                  </a:cubicBezTo>
                  <a:cubicBezTo>
                    <a:pt x="175" y="215"/>
                    <a:pt x="174" y="214"/>
                    <a:pt x="174" y="214"/>
                  </a:cubicBezTo>
                  <a:lnTo>
                    <a:pt x="174" y="214"/>
                  </a:lnTo>
                  <a:cubicBezTo>
                    <a:pt x="174" y="214"/>
                    <a:pt x="176" y="220"/>
                    <a:pt x="179" y="227"/>
                  </a:cubicBezTo>
                  <a:cubicBezTo>
                    <a:pt x="182" y="234"/>
                    <a:pt x="184" y="242"/>
                    <a:pt x="184" y="242"/>
                  </a:cubicBezTo>
                  <a:cubicBezTo>
                    <a:pt x="181" y="234"/>
                    <a:pt x="176" y="227"/>
                    <a:pt x="174" y="219"/>
                  </a:cubicBezTo>
                  <a:cubicBezTo>
                    <a:pt x="170" y="211"/>
                    <a:pt x="168" y="207"/>
                    <a:pt x="168" y="207"/>
                  </a:cubicBezTo>
                  <a:lnTo>
                    <a:pt x="168" y="207"/>
                  </a:lnTo>
                  <a:cubicBezTo>
                    <a:pt x="168" y="207"/>
                    <a:pt x="170" y="211"/>
                    <a:pt x="173" y="219"/>
                  </a:cubicBezTo>
                  <a:cubicBezTo>
                    <a:pt x="176" y="224"/>
                    <a:pt x="177" y="231"/>
                    <a:pt x="176" y="231"/>
                  </a:cubicBezTo>
                  <a:cubicBezTo>
                    <a:pt x="176" y="231"/>
                    <a:pt x="175" y="230"/>
                    <a:pt x="173" y="228"/>
                  </a:cubicBezTo>
                  <a:cubicBezTo>
                    <a:pt x="173" y="228"/>
                    <a:pt x="173" y="228"/>
                    <a:pt x="172" y="228"/>
                  </a:cubicBezTo>
                  <a:cubicBezTo>
                    <a:pt x="171" y="228"/>
                    <a:pt x="169" y="227"/>
                    <a:pt x="166" y="221"/>
                  </a:cubicBezTo>
                  <a:cubicBezTo>
                    <a:pt x="165" y="218"/>
                    <a:pt x="165" y="218"/>
                    <a:pt x="165" y="218"/>
                  </a:cubicBezTo>
                  <a:lnTo>
                    <a:pt x="165" y="218"/>
                  </a:lnTo>
                  <a:cubicBezTo>
                    <a:pt x="164" y="218"/>
                    <a:pt x="165" y="221"/>
                    <a:pt x="165" y="221"/>
                  </a:cubicBezTo>
                  <a:cubicBezTo>
                    <a:pt x="166" y="226"/>
                    <a:pt x="167" y="228"/>
                    <a:pt x="166" y="228"/>
                  </a:cubicBezTo>
                  <a:cubicBezTo>
                    <a:pt x="165" y="228"/>
                    <a:pt x="163" y="226"/>
                    <a:pt x="161" y="223"/>
                  </a:cubicBezTo>
                  <a:cubicBezTo>
                    <a:pt x="156" y="216"/>
                    <a:pt x="153" y="212"/>
                    <a:pt x="153" y="212"/>
                  </a:cubicBezTo>
                  <a:lnTo>
                    <a:pt x="153" y="212"/>
                  </a:lnTo>
                  <a:cubicBezTo>
                    <a:pt x="152" y="212"/>
                    <a:pt x="153" y="216"/>
                    <a:pt x="156" y="224"/>
                  </a:cubicBezTo>
                  <a:cubicBezTo>
                    <a:pt x="158" y="229"/>
                    <a:pt x="160" y="233"/>
                    <a:pt x="160" y="233"/>
                  </a:cubicBezTo>
                  <a:cubicBezTo>
                    <a:pt x="160" y="233"/>
                    <a:pt x="158" y="231"/>
                    <a:pt x="155" y="224"/>
                  </a:cubicBezTo>
                  <a:cubicBezTo>
                    <a:pt x="154" y="222"/>
                    <a:pt x="154" y="221"/>
                    <a:pt x="153" y="221"/>
                  </a:cubicBezTo>
                  <a:lnTo>
                    <a:pt x="153" y="221"/>
                  </a:lnTo>
                  <a:cubicBezTo>
                    <a:pt x="153" y="221"/>
                    <a:pt x="154" y="228"/>
                    <a:pt x="155" y="233"/>
                  </a:cubicBezTo>
                  <a:cubicBezTo>
                    <a:pt x="157" y="241"/>
                    <a:pt x="163" y="258"/>
                    <a:pt x="166" y="266"/>
                  </a:cubicBezTo>
                  <a:cubicBezTo>
                    <a:pt x="170" y="275"/>
                    <a:pt x="172" y="279"/>
                    <a:pt x="171" y="279"/>
                  </a:cubicBezTo>
                  <a:cubicBezTo>
                    <a:pt x="171" y="279"/>
                    <a:pt x="170" y="277"/>
                    <a:pt x="167" y="274"/>
                  </a:cubicBezTo>
                  <a:cubicBezTo>
                    <a:pt x="164" y="269"/>
                    <a:pt x="162" y="264"/>
                    <a:pt x="160" y="258"/>
                  </a:cubicBezTo>
                  <a:cubicBezTo>
                    <a:pt x="157" y="250"/>
                    <a:pt x="157" y="250"/>
                    <a:pt x="157" y="250"/>
                  </a:cubicBezTo>
                  <a:lnTo>
                    <a:pt x="158" y="250"/>
                  </a:lnTo>
                  <a:cubicBezTo>
                    <a:pt x="155" y="242"/>
                    <a:pt x="153" y="234"/>
                    <a:pt x="151" y="234"/>
                  </a:cubicBezTo>
                  <a:cubicBezTo>
                    <a:pt x="149" y="231"/>
                    <a:pt x="148" y="229"/>
                    <a:pt x="148" y="229"/>
                  </a:cubicBezTo>
                  <a:lnTo>
                    <a:pt x="148" y="229"/>
                  </a:lnTo>
                  <a:cubicBezTo>
                    <a:pt x="147" y="229"/>
                    <a:pt x="148" y="231"/>
                    <a:pt x="149" y="236"/>
                  </a:cubicBezTo>
                  <a:cubicBezTo>
                    <a:pt x="146" y="230"/>
                    <a:pt x="145" y="228"/>
                    <a:pt x="143" y="228"/>
                  </a:cubicBezTo>
                  <a:cubicBezTo>
                    <a:pt x="143" y="228"/>
                    <a:pt x="142" y="229"/>
                    <a:pt x="142" y="229"/>
                  </a:cubicBezTo>
                  <a:cubicBezTo>
                    <a:pt x="141" y="229"/>
                    <a:pt x="141" y="229"/>
                    <a:pt x="140" y="229"/>
                  </a:cubicBezTo>
                  <a:cubicBezTo>
                    <a:pt x="138" y="229"/>
                    <a:pt x="136" y="228"/>
                    <a:pt x="134" y="222"/>
                  </a:cubicBezTo>
                  <a:cubicBezTo>
                    <a:pt x="132" y="223"/>
                    <a:pt x="130" y="223"/>
                    <a:pt x="134" y="231"/>
                  </a:cubicBezTo>
                  <a:cubicBezTo>
                    <a:pt x="138" y="240"/>
                    <a:pt x="139" y="244"/>
                    <a:pt x="139" y="244"/>
                  </a:cubicBezTo>
                  <a:cubicBezTo>
                    <a:pt x="138" y="244"/>
                    <a:pt x="137" y="242"/>
                    <a:pt x="136" y="239"/>
                  </a:cubicBezTo>
                  <a:cubicBezTo>
                    <a:pt x="132" y="230"/>
                    <a:pt x="126" y="225"/>
                    <a:pt x="122" y="225"/>
                  </a:cubicBezTo>
                  <a:cubicBezTo>
                    <a:pt x="119" y="225"/>
                    <a:pt x="118" y="228"/>
                    <a:pt x="120" y="236"/>
                  </a:cubicBezTo>
                  <a:lnTo>
                    <a:pt x="118" y="236"/>
                  </a:lnTo>
                  <a:cubicBezTo>
                    <a:pt x="116" y="233"/>
                    <a:pt x="114" y="231"/>
                    <a:pt x="112" y="231"/>
                  </a:cubicBezTo>
                  <a:cubicBezTo>
                    <a:pt x="110" y="231"/>
                    <a:pt x="109" y="233"/>
                    <a:pt x="110" y="238"/>
                  </a:cubicBezTo>
                  <a:lnTo>
                    <a:pt x="108" y="239"/>
                  </a:lnTo>
                  <a:cubicBezTo>
                    <a:pt x="105" y="235"/>
                    <a:pt x="104" y="234"/>
                    <a:pt x="103" y="234"/>
                  </a:cubicBezTo>
                  <a:lnTo>
                    <a:pt x="103" y="234"/>
                  </a:lnTo>
                  <a:cubicBezTo>
                    <a:pt x="103" y="234"/>
                    <a:pt x="103" y="236"/>
                    <a:pt x="105" y="240"/>
                  </a:cubicBezTo>
                  <a:cubicBezTo>
                    <a:pt x="105" y="243"/>
                    <a:pt x="106" y="246"/>
                    <a:pt x="107" y="248"/>
                  </a:cubicBezTo>
                  <a:cubicBezTo>
                    <a:pt x="105" y="243"/>
                    <a:pt x="103" y="242"/>
                    <a:pt x="101" y="242"/>
                  </a:cubicBezTo>
                  <a:cubicBezTo>
                    <a:pt x="100" y="242"/>
                    <a:pt x="99" y="242"/>
                    <a:pt x="98" y="242"/>
                  </a:cubicBezTo>
                  <a:cubicBezTo>
                    <a:pt x="95" y="243"/>
                    <a:pt x="95" y="243"/>
                    <a:pt x="99" y="250"/>
                  </a:cubicBezTo>
                  <a:cubicBezTo>
                    <a:pt x="99" y="253"/>
                    <a:pt x="98" y="255"/>
                    <a:pt x="98" y="255"/>
                  </a:cubicBezTo>
                  <a:cubicBezTo>
                    <a:pt x="96" y="255"/>
                    <a:pt x="95" y="249"/>
                    <a:pt x="92" y="243"/>
                  </a:cubicBezTo>
                  <a:cubicBezTo>
                    <a:pt x="90" y="236"/>
                    <a:pt x="88" y="233"/>
                    <a:pt x="88" y="233"/>
                  </a:cubicBezTo>
                  <a:lnTo>
                    <a:pt x="88" y="233"/>
                  </a:lnTo>
                  <a:cubicBezTo>
                    <a:pt x="87" y="233"/>
                    <a:pt x="89" y="239"/>
                    <a:pt x="93" y="252"/>
                  </a:cubicBezTo>
                  <a:cubicBezTo>
                    <a:pt x="97" y="262"/>
                    <a:pt x="97" y="266"/>
                    <a:pt x="96" y="266"/>
                  </a:cubicBezTo>
                  <a:cubicBezTo>
                    <a:pt x="96" y="266"/>
                    <a:pt x="95" y="264"/>
                    <a:pt x="93" y="261"/>
                  </a:cubicBezTo>
                  <a:cubicBezTo>
                    <a:pt x="91" y="254"/>
                    <a:pt x="91" y="252"/>
                    <a:pt x="92" y="252"/>
                  </a:cubicBezTo>
                  <a:lnTo>
                    <a:pt x="87" y="237"/>
                  </a:lnTo>
                  <a:cubicBezTo>
                    <a:pt x="86" y="237"/>
                    <a:pt x="86" y="237"/>
                    <a:pt x="88" y="246"/>
                  </a:cubicBezTo>
                  <a:cubicBezTo>
                    <a:pt x="88" y="246"/>
                    <a:pt x="87" y="246"/>
                    <a:pt x="89" y="254"/>
                  </a:cubicBezTo>
                  <a:cubicBezTo>
                    <a:pt x="91" y="261"/>
                    <a:pt x="95" y="270"/>
                    <a:pt x="98" y="277"/>
                  </a:cubicBezTo>
                  <a:cubicBezTo>
                    <a:pt x="102" y="285"/>
                    <a:pt x="101" y="285"/>
                    <a:pt x="100" y="286"/>
                  </a:cubicBezTo>
                  <a:cubicBezTo>
                    <a:pt x="96" y="278"/>
                    <a:pt x="92" y="270"/>
                    <a:pt x="90" y="263"/>
                  </a:cubicBezTo>
                  <a:cubicBezTo>
                    <a:pt x="89" y="257"/>
                    <a:pt x="88" y="251"/>
                    <a:pt x="86" y="246"/>
                  </a:cubicBezTo>
                  <a:cubicBezTo>
                    <a:pt x="85" y="244"/>
                    <a:pt x="85" y="244"/>
                    <a:pt x="84" y="244"/>
                  </a:cubicBezTo>
                  <a:lnTo>
                    <a:pt x="84" y="244"/>
                  </a:lnTo>
                  <a:cubicBezTo>
                    <a:pt x="83" y="244"/>
                    <a:pt x="84" y="258"/>
                    <a:pt x="89" y="271"/>
                  </a:cubicBezTo>
                  <a:lnTo>
                    <a:pt x="89" y="271"/>
                  </a:lnTo>
                  <a:cubicBezTo>
                    <a:pt x="88" y="270"/>
                    <a:pt x="87" y="267"/>
                    <a:pt x="86" y="264"/>
                  </a:cubicBezTo>
                  <a:cubicBezTo>
                    <a:pt x="84" y="258"/>
                    <a:pt x="82" y="256"/>
                    <a:pt x="81" y="256"/>
                  </a:cubicBezTo>
                  <a:cubicBezTo>
                    <a:pt x="81" y="256"/>
                    <a:pt x="80" y="257"/>
                    <a:pt x="80" y="257"/>
                  </a:cubicBezTo>
                  <a:cubicBezTo>
                    <a:pt x="78" y="257"/>
                    <a:pt x="77" y="257"/>
                    <a:pt x="80" y="266"/>
                  </a:cubicBezTo>
                  <a:cubicBezTo>
                    <a:pt x="82" y="270"/>
                    <a:pt x="84" y="276"/>
                    <a:pt x="86" y="282"/>
                  </a:cubicBezTo>
                  <a:cubicBezTo>
                    <a:pt x="88" y="286"/>
                    <a:pt x="91" y="292"/>
                    <a:pt x="92" y="297"/>
                  </a:cubicBezTo>
                  <a:cubicBezTo>
                    <a:pt x="92" y="297"/>
                    <a:pt x="88" y="289"/>
                    <a:pt x="83" y="282"/>
                  </a:cubicBezTo>
                  <a:cubicBezTo>
                    <a:pt x="76" y="268"/>
                    <a:pt x="72" y="260"/>
                    <a:pt x="68" y="260"/>
                  </a:cubicBezTo>
                  <a:cubicBezTo>
                    <a:pt x="68" y="260"/>
                    <a:pt x="68" y="260"/>
                    <a:pt x="68" y="260"/>
                  </a:cubicBezTo>
                  <a:cubicBezTo>
                    <a:pt x="67" y="261"/>
                    <a:pt x="66" y="261"/>
                    <a:pt x="66" y="261"/>
                  </a:cubicBezTo>
                  <a:cubicBezTo>
                    <a:pt x="64" y="261"/>
                    <a:pt x="62" y="259"/>
                    <a:pt x="59" y="254"/>
                  </a:cubicBezTo>
                  <a:lnTo>
                    <a:pt x="59" y="254"/>
                  </a:lnTo>
                  <a:cubicBezTo>
                    <a:pt x="58" y="255"/>
                    <a:pt x="56" y="255"/>
                    <a:pt x="60" y="263"/>
                  </a:cubicBezTo>
                  <a:lnTo>
                    <a:pt x="58" y="264"/>
                  </a:lnTo>
                  <a:cubicBezTo>
                    <a:pt x="56" y="260"/>
                    <a:pt x="54" y="258"/>
                    <a:pt x="54" y="258"/>
                  </a:cubicBezTo>
                  <a:lnTo>
                    <a:pt x="54" y="258"/>
                  </a:lnTo>
                  <a:cubicBezTo>
                    <a:pt x="53" y="258"/>
                    <a:pt x="54" y="260"/>
                    <a:pt x="55" y="264"/>
                  </a:cubicBezTo>
                  <a:cubicBezTo>
                    <a:pt x="56" y="267"/>
                    <a:pt x="56" y="268"/>
                    <a:pt x="56" y="268"/>
                  </a:cubicBezTo>
                  <a:cubicBezTo>
                    <a:pt x="55" y="268"/>
                    <a:pt x="53" y="265"/>
                    <a:pt x="53" y="265"/>
                  </a:cubicBezTo>
                  <a:cubicBezTo>
                    <a:pt x="49" y="258"/>
                    <a:pt x="48" y="254"/>
                    <a:pt x="47" y="254"/>
                  </a:cubicBezTo>
                  <a:lnTo>
                    <a:pt x="47" y="254"/>
                  </a:lnTo>
                  <a:cubicBezTo>
                    <a:pt x="47" y="254"/>
                    <a:pt x="50" y="260"/>
                    <a:pt x="55" y="273"/>
                  </a:cubicBezTo>
                  <a:cubicBezTo>
                    <a:pt x="56" y="278"/>
                    <a:pt x="60" y="284"/>
                    <a:pt x="63" y="288"/>
                  </a:cubicBezTo>
                  <a:lnTo>
                    <a:pt x="66" y="287"/>
                  </a:lnTo>
                  <a:lnTo>
                    <a:pt x="66" y="296"/>
                  </a:lnTo>
                  <a:cubicBezTo>
                    <a:pt x="66" y="302"/>
                    <a:pt x="68" y="307"/>
                    <a:pt x="70" y="313"/>
                  </a:cubicBezTo>
                  <a:cubicBezTo>
                    <a:pt x="70" y="313"/>
                    <a:pt x="73" y="321"/>
                    <a:pt x="72" y="321"/>
                  </a:cubicBezTo>
                  <a:lnTo>
                    <a:pt x="66" y="305"/>
                  </a:lnTo>
                  <a:cubicBezTo>
                    <a:pt x="64" y="297"/>
                    <a:pt x="61" y="289"/>
                    <a:pt x="58" y="282"/>
                  </a:cubicBezTo>
                  <a:cubicBezTo>
                    <a:pt x="53" y="272"/>
                    <a:pt x="50" y="265"/>
                    <a:pt x="49" y="265"/>
                  </a:cubicBezTo>
                  <a:lnTo>
                    <a:pt x="49" y="265"/>
                  </a:lnTo>
                  <a:cubicBezTo>
                    <a:pt x="48" y="265"/>
                    <a:pt x="49" y="268"/>
                    <a:pt x="51" y="274"/>
                  </a:cubicBezTo>
                  <a:cubicBezTo>
                    <a:pt x="51" y="274"/>
                    <a:pt x="51" y="274"/>
                    <a:pt x="51" y="274"/>
                  </a:cubicBezTo>
                  <a:cubicBezTo>
                    <a:pt x="50" y="274"/>
                    <a:pt x="50" y="273"/>
                    <a:pt x="46" y="267"/>
                  </a:cubicBezTo>
                  <a:cubicBezTo>
                    <a:pt x="45" y="264"/>
                    <a:pt x="44" y="262"/>
                    <a:pt x="44" y="262"/>
                  </a:cubicBezTo>
                  <a:lnTo>
                    <a:pt x="44" y="262"/>
                  </a:lnTo>
                  <a:cubicBezTo>
                    <a:pt x="44" y="262"/>
                    <a:pt x="45" y="266"/>
                    <a:pt x="47" y="275"/>
                  </a:cubicBezTo>
                  <a:cubicBezTo>
                    <a:pt x="50" y="283"/>
                    <a:pt x="51" y="288"/>
                    <a:pt x="51" y="288"/>
                  </a:cubicBezTo>
                  <a:cubicBezTo>
                    <a:pt x="50" y="288"/>
                    <a:pt x="48" y="284"/>
                    <a:pt x="45" y="276"/>
                  </a:cubicBezTo>
                  <a:cubicBezTo>
                    <a:pt x="41" y="267"/>
                    <a:pt x="38" y="264"/>
                    <a:pt x="37" y="264"/>
                  </a:cubicBezTo>
                  <a:cubicBezTo>
                    <a:pt x="36" y="264"/>
                    <a:pt x="36" y="266"/>
                    <a:pt x="37" y="269"/>
                  </a:cubicBezTo>
                  <a:cubicBezTo>
                    <a:pt x="41" y="280"/>
                    <a:pt x="41" y="284"/>
                    <a:pt x="40" y="284"/>
                  </a:cubicBezTo>
                  <a:cubicBezTo>
                    <a:pt x="39" y="284"/>
                    <a:pt x="38" y="282"/>
                    <a:pt x="36" y="279"/>
                  </a:cubicBezTo>
                  <a:cubicBezTo>
                    <a:pt x="35" y="275"/>
                    <a:pt x="33" y="273"/>
                    <a:pt x="33" y="273"/>
                  </a:cubicBezTo>
                  <a:lnTo>
                    <a:pt x="33" y="273"/>
                  </a:lnTo>
                  <a:cubicBezTo>
                    <a:pt x="33" y="273"/>
                    <a:pt x="33" y="275"/>
                    <a:pt x="34" y="279"/>
                  </a:cubicBezTo>
                  <a:cubicBezTo>
                    <a:pt x="32" y="274"/>
                    <a:pt x="29" y="269"/>
                    <a:pt x="29" y="269"/>
                  </a:cubicBezTo>
                  <a:lnTo>
                    <a:pt x="29" y="269"/>
                  </a:lnTo>
                  <a:cubicBezTo>
                    <a:pt x="29" y="269"/>
                    <a:pt x="29" y="270"/>
                    <a:pt x="29" y="273"/>
                  </a:cubicBezTo>
                  <a:cubicBezTo>
                    <a:pt x="29" y="273"/>
                    <a:pt x="28" y="273"/>
                    <a:pt x="32" y="280"/>
                  </a:cubicBezTo>
                  <a:lnTo>
                    <a:pt x="36" y="296"/>
                  </a:lnTo>
                  <a:cubicBezTo>
                    <a:pt x="40" y="302"/>
                    <a:pt x="42" y="306"/>
                    <a:pt x="44" y="312"/>
                  </a:cubicBezTo>
                  <a:cubicBezTo>
                    <a:pt x="45" y="314"/>
                    <a:pt x="45" y="315"/>
                    <a:pt x="44" y="315"/>
                  </a:cubicBezTo>
                  <a:cubicBezTo>
                    <a:pt x="43" y="315"/>
                    <a:pt x="37" y="307"/>
                    <a:pt x="29" y="289"/>
                  </a:cubicBezTo>
                  <a:lnTo>
                    <a:pt x="22" y="275"/>
                  </a:lnTo>
                  <a:lnTo>
                    <a:pt x="22" y="275"/>
                  </a:lnTo>
                  <a:lnTo>
                    <a:pt x="27" y="291"/>
                  </a:lnTo>
                  <a:cubicBezTo>
                    <a:pt x="26" y="291"/>
                    <a:pt x="26" y="291"/>
                    <a:pt x="23" y="283"/>
                  </a:cubicBezTo>
                  <a:cubicBezTo>
                    <a:pt x="19" y="275"/>
                    <a:pt x="19" y="275"/>
                    <a:pt x="18" y="275"/>
                  </a:cubicBezTo>
                  <a:cubicBezTo>
                    <a:pt x="18" y="275"/>
                    <a:pt x="18" y="276"/>
                    <a:pt x="20" y="284"/>
                  </a:cubicBezTo>
                  <a:cubicBezTo>
                    <a:pt x="24" y="293"/>
                    <a:pt x="26" y="297"/>
                    <a:pt x="26" y="297"/>
                  </a:cubicBezTo>
                  <a:cubicBezTo>
                    <a:pt x="26" y="297"/>
                    <a:pt x="25" y="295"/>
                    <a:pt x="23" y="292"/>
                  </a:cubicBezTo>
                  <a:cubicBezTo>
                    <a:pt x="19" y="284"/>
                    <a:pt x="17" y="280"/>
                    <a:pt x="17" y="280"/>
                  </a:cubicBezTo>
                  <a:lnTo>
                    <a:pt x="17" y="280"/>
                  </a:lnTo>
                  <a:cubicBezTo>
                    <a:pt x="17" y="280"/>
                    <a:pt x="18" y="284"/>
                    <a:pt x="20" y="293"/>
                  </a:cubicBezTo>
                  <a:cubicBezTo>
                    <a:pt x="23" y="301"/>
                    <a:pt x="25" y="305"/>
                    <a:pt x="25" y="305"/>
                  </a:cubicBezTo>
                  <a:cubicBezTo>
                    <a:pt x="24" y="305"/>
                    <a:pt x="23" y="301"/>
                    <a:pt x="19" y="293"/>
                  </a:cubicBezTo>
                  <a:cubicBezTo>
                    <a:pt x="18" y="287"/>
                    <a:pt x="15" y="282"/>
                    <a:pt x="12" y="277"/>
                  </a:cubicBezTo>
                  <a:lnTo>
                    <a:pt x="12" y="277"/>
                  </a:lnTo>
                  <a:lnTo>
                    <a:pt x="15" y="285"/>
                  </a:lnTo>
                  <a:cubicBezTo>
                    <a:pt x="18" y="295"/>
                    <a:pt x="20" y="299"/>
                    <a:pt x="19" y="299"/>
                  </a:cubicBezTo>
                  <a:cubicBezTo>
                    <a:pt x="19" y="299"/>
                    <a:pt x="18" y="297"/>
                    <a:pt x="16" y="294"/>
                  </a:cubicBezTo>
                  <a:cubicBezTo>
                    <a:pt x="14" y="290"/>
                    <a:pt x="14" y="288"/>
                    <a:pt x="13" y="288"/>
                  </a:cubicBezTo>
                  <a:lnTo>
                    <a:pt x="13" y="288"/>
                  </a:lnTo>
                  <a:cubicBezTo>
                    <a:pt x="13" y="288"/>
                    <a:pt x="13" y="290"/>
                    <a:pt x="14" y="295"/>
                  </a:cubicBezTo>
                  <a:cubicBezTo>
                    <a:pt x="12" y="295"/>
                    <a:pt x="10" y="295"/>
                    <a:pt x="8" y="287"/>
                  </a:cubicBezTo>
                  <a:cubicBezTo>
                    <a:pt x="5" y="279"/>
                    <a:pt x="3" y="276"/>
                    <a:pt x="3" y="276"/>
                  </a:cubicBezTo>
                  <a:lnTo>
                    <a:pt x="3" y="276"/>
                  </a:lnTo>
                  <a:cubicBezTo>
                    <a:pt x="3" y="276"/>
                    <a:pt x="4" y="280"/>
                    <a:pt x="7" y="288"/>
                  </a:cubicBezTo>
                  <a:cubicBezTo>
                    <a:pt x="8" y="292"/>
                    <a:pt x="9" y="294"/>
                    <a:pt x="8" y="294"/>
                  </a:cubicBezTo>
                  <a:cubicBezTo>
                    <a:pt x="8" y="294"/>
                    <a:pt x="7" y="292"/>
                    <a:pt x="5" y="288"/>
                  </a:cubicBezTo>
                  <a:cubicBezTo>
                    <a:pt x="3" y="285"/>
                    <a:pt x="1" y="283"/>
                    <a:pt x="1" y="283"/>
                  </a:cubicBezTo>
                  <a:lnTo>
                    <a:pt x="1" y="283"/>
                  </a:lnTo>
                  <a:cubicBezTo>
                    <a:pt x="1" y="283"/>
                    <a:pt x="1" y="285"/>
                    <a:pt x="3" y="289"/>
                  </a:cubicBezTo>
                  <a:cubicBezTo>
                    <a:pt x="5" y="297"/>
                    <a:pt x="8" y="305"/>
                    <a:pt x="13" y="313"/>
                  </a:cubicBezTo>
                  <a:cubicBezTo>
                    <a:pt x="13" y="313"/>
                    <a:pt x="13" y="312"/>
                    <a:pt x="13" y="312"/>
                  </a:cubicBezTo>
                  <a:cubicBezTo>
                    <a:pt x="14" y="312"/>
                    <a:pt x="15" y="314"/>
                    <a:pt x="17" y="321"/>
                  </a:cubicBezTo>
                  <a:lnTo>
                    <a:pt x="15" y="321"/>
                  </a:lnTo>
                  <a:cubicBezTo>
                    <a:pt x="14" y="321"/>
                    <a:pt x="14" y="322"/>
                    <a:pt x="15" y="330"/>
                  </a:cubicBezTo>
                  <a:cubicBezTo>
                    <a:pt x="16" y="337"/>
                    <a:pt x="20" y="348"/>
                    <a:pt x="20" y="348"/>
                  </a:cubicBezTo>
                  <a:cubicBezTo>
                    <a:pt x="21" y="348"/>
                    <a:pt x="21" y="347"/>
                    <a:pt x="20" y="346"/>
                  </a:cubicBezTo>
                  <a:lnTo>
                    <a:pt x="20" y="346"/>
                  </a:lnTo>
                  <a:lnTo>
                    <a:pt x="25" y="353"/>
                  </a:lnTo>
                  <a:cubicBezTo>
                    <a:pt x="29" y="365"/>
                    <a:pt x="32" y="371"/>
                    <a:pt x="32" y="371"/>
                  </a:cubicBezTo>
                  <a:cubicBezTo>
                    <a:pt x="33" y="371"/>
                    <a:pt x="31" y="365"/>
                    <a:pt x="26" y="352"/>
                  </a:cubicBezTo>
                  <a:cubicBezTo>
                    <a:pt x="21" y="339"/>
                    <a:pt x="19" y="333"/>
                    <a:pt x="19" y="333"/>
                  </a:cubicBezTo>
                  <a:lnTo>
                    <a:pt x="19" y="333"/>
                  </a:lnTo>
                  <a:cubicBezTo>
                    <a:pt x="19" y="333"/>
                    <a:pt x="21" y="337"/>
                    <a:pt x="24" y="344"/>
                  </a:cubicBezTo>
                  <a:cubicBezTo>
                    <a:pt x="31" y="360"/>
                    <a:pt x="32" y="360"/>
                    <a:pt x="32" y="360"/>
                  </a:cubicBezTo>
                  <a:cubicBezTo>
                    <a:pt x="33" y="360"/>
                    <a:pt x="33" y="360"/>
                    <a:pt x="36" y="368"/>
                  </a:cubicBezTo>
                  <a:cubicBezTo>
                    <a:pt x="37" y="374"/>
                    <a:pt x="41" y="378"/>
                    <a:pt x="44" y="383"/>
                  </a:cubicBezTo>
                  <a:cubicBezTo>
                    <a:pt x="45" y="383"/>
                    <a:pt x="45" y="383"/>
                    <a:pt x="42" y="375"/>
                  </a:cubicBezTo>
                  <a:cubicBezTo>
                    <a:pt x="40" y="371"/>
                    <a:pt x="39" y="370"/>
                    <a:pt x="40" y="370"/>
                  </a:cubicBezTo>
                  <a:lnTo>
                    <a:pt x="40" y="370"/>
                  </a:lnTo>
                  <a:cubicBezTo>
                    <a:pt x="40" y="370"/>
                    <a:pt x="42" y="373"/>
                    <a:pt x="46" y="383"/>
                  </a:cubicBezTo>
                  <a:cubicBezTo>
                    <a:pt x="48" y="385"/>
                    <a:pt x="49" y="387"/>
                    <a:pt x="49" y="387"/>
                  </a:cubicBezTo>
                  <a:cubicBezTo>
                    <a:pt x="50" y="387"/>
                    <a:pt x="48" y="383"/>
                    <a:pt x="44" y="374"/>
                  </a:cubicBezTo>
                  <a:cubicBezTo>
                    <a:pt x="41" y="366"/>
                    <a:pt x="40" y="362"/>
                    <a:pt x="41" y="362"/>
                  </a:cubicBezTo>
                  <a:lnTo>
                    <a:pt x="41" y="362"/>
                  </a:lnTo>
                  <a:cubicBezTo>
                    <a:pt x="41" y="362"/>
                    <a:pt x="43" y="366"/>
                    <a:pt x="47" y="374"/>
                  </a:cubicBezTo>
                  <a:lnTo>
                    <a:pt x="49" y="372"/>
                  </a:lnTo>
                  <a:cubicBezTo>
                    <a:pt x="47" y="367"/>
                    <a:pt x="46" y="361"/>
                    <a:pt x="43" y="357"/>
                  </a:cubicBezTo>
                  <a:cubicBezTo>
                    <a:pt x="40" y="347"/>
                    <a:pt x="38" y="343"/>
                    <a:pt x="38" y="343"/>
                  </a:cubicBezTo>
                  <a:lnTo>
                    <a:pt x="38" y="343"/>
                  </a:lnTo>
                  <a:cubicBezTo>
                    <a:pt x="39" y="343"/>
                    <a:pt x="39" y="345"/>
                    <a:pt x="41" y="348"/>
                  </a:cubicBezTo>
                  <a:cubicBezTo>
                    <a:pt x="45" y="356"/>
                    <a:pt x="49" y="363"/>
                    <a:pt x="49" y="363"/>
                  </a:cubicBezTo>
                  <a:cubicBezTo>
                    <a:pt x="51" y="371"/>
                    <a:pt x="52" y="371"/>
                    <a:pt x="53" y="371"/>
                  </a:cubicBezTo>
                  <a:cubicBezTo>
                    <a:pt x="54" y="371"/>
                    <a:pt x="55" y="370"/>
                    <a:pt x="53" y="362"/>
                  </a:cubicBezTo>
                  <a:lnTo>
                    <a:pt x="53" y="362"/>
                  </a:lnTo>
                  <a:lnTo>
                    <a:pt x="55" y="370"/>
                  </a:lnTo>
                  <a:cubicBezTo>
                    <a:pt x="56" y="370"/>
                    <a:pt x="58" y="374"/>
                    <a:pt x="58" y="374"/>
                  </a:cubicBezTo>
                  <a:cubicBezTo>
                    <a:pt x="58" y="374"/>
                    <a:pt x="58" y="373"/>
                    <a:pt x="56" y="370"/>
                  </a:cubicBezTo>
                  <a:lnTo>
                    <a:pt x="56" y="370"/>
                  </a:lnTo>
                  <a:cubicBezTo>
                    <a:pt x="56" y="370"/>
                    <a:pt x="58" y="370"/>
                    <a:pt x="62" y="377"/>
                  </a:cubicBezTo>
                  <a:cubicBezTo>
                    <a:pt x="63" y="378"/>
                    <a:pt x="63" y="379"/>
                    <a:pt x="64" y="379"/>
                  </a:cubicBezTo>
                  <a:cubicBezTo>
                    <a:pt x="65" y="379"/>
                    <a:pt x="62" y="365"/>
                    <a:pt x="55" y="353"/>
                  </a:cubicBezTo>
                  <a:lnTo>
                    <a:pt x="55" y="352"/>
                  </a:lnTo>
                  <a:cubicBezTo>
                    <a:pt x="56" y="352"/>
                    <a:pt x="53" y="344"/>
                    <a:pt x="53" y="344"/>
                  </a:cubicBezTo>
                  <a:cubicBezTo>
                    <a:pt x="51" y="337"/>
                    <a:pt x="51" y="337"/>
                    <a:pt x="52" y="335"/>
                  </a:cubicBezTo>
                  <a:lnTo>
                    <a:pt x="52" y="335"/>
                  </a:lnTo>
                  <a:lnTo>
                    <a:pt x="59" y="352"/>
                  </a:lnTo>
                  <a:cubicBezTo>
                    <a:pt x="63" y="366"/>
                    <a:pt x="67" y="374"/>
                    <a:pt x="67" y="374"/>
                  </a:cubicBezTo>
                  <a:cubicBezTo>
                    <a:pt x="68" y="374"/>
                    <a:pt x="66" y="370"/>
                    <a:pt x="63" y="359"/>
                  </a:cubicBezTo>
                  <a:lnTo>
                    <a:pt x="63" y="359"/>
                  </a:lnTo>
                  <a:cubicBezTo>
                    <a:pt x="64" y="361"/>
                    <a:pt x="65" y="364"/>
                    <a:pt x="66" y="367"/>
                  </a:cubicBezTo>
                  <a:cubicBezTo>
                    <a:pt x="68" y="371"/>
                    <a:pt x="68" y="373"/>
                    <a:pt x="69" y="373"/>
                  </a:cubicBezTo>
                  <a:cubicBezTo>
                    <a:pt x="69" y="373"/>
                    <a:pt x="69" y="371"/>
                    <a:pt x="69" y="367"/>
                  </a:cubicBezTo>
                  <a:cubicBezTo>
                    <a:pt x="66" y="358"/>
                    <a:pt x="64" y="350"/>
                    <a:pt x="61" y="342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59" y="334"/>
                    <a:pt x="59" y="334"/>
                    <a:pt x="59" y="334"/>
                  </a:cubicBezTo>
                  <a:cubicBezTo>
                    <a:pt x="60" y="334"/>
                    <a:pt x="61" y="335"/>
                    <a:pt x="63" y="341"/>
                  </a:cubicBezTo>
                  <a:cubicBezTo>
                    <a:pt x="66" y="349"/>
                    <a:pt x="68" y="353"/>
                    <a:pt x="68" y="353"/>
                  </a:cubicBezTo>
                  <a:cubicBezTo>
                    <a:pt x="69" y="353"/>
                    <a:pt x="68" y="349"/>
                    <a:pt x="65" y="341"/>
                  </a:cubicBezTo>
                  <a:lnTo>
                    <a:pt x="65" y="341"/>
                  </a:lnTo>
                  <a:lnTo>
                    <a:pt x="69" y="349"/>
                  </a:lnTo>
                  <a:cubicBezTo>
                    <a:pt x="71" y="354"/>
                    <a:pt x="73" y="359"/>
                    <a:pt x="75" y="359"/>
                  </a:cubicBezTo>
                  <a:cubicBezTo>
                    <a:pt x="76" y="359"/>
                    <a:pt x="76" y="358"/>
                    <a:pt x="77" y="354"/>
                  </a:cubicBezTo>
                  <a:cubicBezTo>
                    <a:pt x="78" y="354"/>
                    <a:pt x="78" y="354"/>
                    <a:pt x="79" y="354"/>
                  </a:cubicBezTo>
                  <a:cubicBezTo>
                    <a:pt x="82" y="354"/>
                    <a:pt x="84" y="356"/>
                    <a:pt x="86" y="361"/>
                  </a:cubicBezTo>
                  <a:cubicBezTo>
                    <a:pt x="86" y="363"/>
                    <a:pt x="87" y="363"/>
                    <a:pt x="87" y="363"/>
                  </a:cubicBezTo>
                  <a:cubicBezTo>
                    <a:pt x="88" y="363"/>
                    <a:pt x="86" y="349"/>
                    <a:pt x="82" y="335"/>
                  </a:cubicBezTo>
                  <a:lnTo>
                    <a:pt x="82" y="335"/>
                  </a:lnTo>
                  <a:cubicBezTo>
                    <a:pt x="85" y="341"/>
                    <a:pt x="85" y="343"/>
                    <a:pt x="86" y="343"/>
                  </a:cubicBezTo>
                  <a:cubicBezTo>
                    <a:pt x="87" y="343"/>
                    <a:pt x="87" y="342"/>
                    <a:pt x="88" y="342"/>
                  </a:cubicBezTo>
                  <a:cubicBezTo>
                    <a:pt x="90" y="342"/>
                    <a:pt x="90" y="342"/>
                    <a:pt x="93" y="350"/>
                  </a:cubicBezTo>
                  <a:cubicBezTo>
                    <a:pt x="96" y="358"/>
                    <a:pt x="98" y="362"/>
                    <a:pt x="98" y="362"/>
                  </a:cubicBezTo>
                  <a:cubicBezTo>
                    <a:pt x="98" y="362"/>
                    <a:pt x="97" y="358"/>
                    <a:pt x="95" y="350"/>
                  </a:cubicBezTo>
                  <a:cubicBezTo>
                    <a:pt x="92" y="343"/>
                    <a:pt x="92" y="341"/>
                    <a:pt x="93" y="341"/>
                  </a:cubicBezTo>
                  <a:lnTo>
                    <a:pt x="93" y="341"/>
                  </a:lnTo>
                  <a:cubicBezTo>
                    <a:pt x="94" y="341"/>
                    <a:pt x="97" y="347"/>
                    <a:pt x="101" y="357"/>
                  </a:cubicBezTo>
                  <a:cubicBezTo>
                    <a:pt x="103" y="362"/>
                    <a:pt x="104" y="364"/>
                    <a:pt x="105" y="364"/>
                  </a:cubicBezTo>
                  <a:cubicBezTo>
                    <a:pt x="106" y="364"/>
                    <a:pt x="106" y="364"/>
                    <a:pt x="107" y="363"/>
                  </a:cubicBezTo>
                  <a:cubicBezTo>
                    <a:pt x="105" y="356"/>
                    <a:pt x="106" y="354"/>
                    <a:pt x="108" y="354"/>
                  </a:cubicBezTo>
                  <a:cubicBezTo>
                    <a:pt x="110" y="353"/>
                    <a:pt x="110" y="353"/>
                    <a:pt x="105" y="338"/>
                  </a:cubicBezTo>
                  <a:cubicBezTo>
                    <a:pt x="98" y="322"/>
                    <a:pt x="99" y="322"/>
                    <a:pt x="101" y="321"/>
                  </a:cubicBezTo>
                  <a:lnTo>
                    <a:pt x="101" y="321"/>
                  </a:lnTo>
                  <a:cubicBezTo>
                    <a:pt x="101" y="321"/>
                    <a:pt x="102" y="321"/>
                    <a:pt x="106" y="329"/>
                  </a:cubicBezTo>
                  <a:cubicBezTo>
                    <a:pt x="106" y="329"/>
                    <a:pt x="109" y="336"/>
                    <a:pt x="110" y="336"/>
                  </a:cubicBezTo>
                  <a:cubicBezTo>
                    <a:pt x="110" y="336"/>
                    <a:pt x="110" y="335"/>
                    <a:pt x="110" y="335"/>
                  </a:cubicBezTo>
                  <a:cubicBezTo>
                    <a:pt x="111" y="335"/>
                    <a:pt x="112" y="335"/>
                    <a:pt x="115" y="343"/>
                  </a:cubicBezTo>
                  <a:cubicBezTo>
                    <a:pt x="115" y="343"/>
                    <a:pt x="119" y="350"/>
                    <a:pt x="120" y="350"/>
                  </a:cubicBezTo>
                  <a:cubicBezTo>
                    <a:pt x="120" y="350"/>
                    <a:pt x="120" y="350"/>
                    <a:pt x="120" y="350"/>
                  </a:cubicBezTo>
                  <a:cubicBezTo>
                    <a:pt x="121" y="350"/>
                    <a:pt x="121" y="350"/>
                    <a:pt x="122" y="350"/>
                  </a:cubicBezTo>
                  <a:cubicBezTo>
                    <a:pt x="124" y="350"/>
                    <a:pt x="125" y="351"/>
                    <a:pt x="127" y="357"/>
                  </a:cubicBezTo>
                  <a:cubicBezTo>
                    <a:pt x="128" y="357"/>
                    <a:pt x="128" y="357"/>
                    <a:pt x="125" y="349"/>
                  </a:cubicBezTo>
                  <a:cubicBezTo>
                    <a:pt x="123" y="343"/>
                    <a:pt x="122" y="337"/>
                    <a:pt x="123" y="337"/>
                  </a:cubicBezTo>
                  <a:cubicBezTo>
                    <a:pt x="124" y="337"/>
                    <a:pt x="124" y="338"/>
                    <a:pt x="126" y="340"/>
                  </a:cubicBezTo>
                  <a:cubicBezTo>
                    <a:pt x="128" y="339"/>
                    <a:pt x="130" y="339"/>
                    <a:pt x="128" y="330"/>
                  </a:cubicBezTo>
                  <a:lnTo>
                    <a:pt x="128" y="330"/>
                  </a:lnTo>
                  <a:cubicBezTo>
                    <a:pt x="128" y="330"/>
                    <a:pt x="128" y="330"/>
                    <a:pt x="132" y="338"/>
                  </a:cubicBezTo>
                  <a:cubicBezTo>
                    <a:pt x="135" y="345"/>
                    <a:pt x="137" y="349"/>
                    <a:pt x="137" y="349"/>
                  </a:cubicBezTo>
                  <a:cubicBezTo>
                    <a:pt x="138" y="349"/>
                    <a:pt x="137" y="345"/>
                    <a:pt x="135" y="337"/>
                  </a:cubicBezTo>
                  <a:cubicBezTo>
                    <a:pt x="133" y="333"/>
                    <a:pt x="133" y="331"/>
                    <a:pt x="133" y="331"/>
                  </a:cubicBezTo>
                  <a:lnTo>
                    <a:pt x="133" y="331"/>
                  </a:lnTo>
                  <a:cubicBezTo>
                    <a:pt x="134" y="331"/>
                    <a:pt x="135" y="333"/>
                    <a:pt x="137" y="337"/>
                  </a:cubicBezTo>
                  <a:cubicBezTo>
                    <a:pt x="137" y="337"/>
                    <a:pt x="138" y="337"/>
                    <a:pt x="136" y="328"/>
                  </a:cubicBezTo>
                  <a:cubicBezTo>
                    <a:pt x="135" y="324"/>
                    <a:pt x="134" y="322"/>
                    <a:pt x="135" y="322"/>
                  </a:cubicBezTo>
                  <a:lnTo>
                    <a:pt x="135" y="322"/>
                  </a:lnTo>
                  <a:cubicBezTo>
                    <a:pt x="135" y="322"/>
                    <a:pt x="136" y="324"/>
                    <a:pt x="138" y="328"/>
                  </a:cubicBezTo>
                  <a:cubicBezTo>
                    <a:pt x="141" y="334"/>
                    <a:pt x="141" y="334"/>
                    <a:pt x="142" y="334"/>
                  </a:cubicBezTo>
                  <a:cubicBezTo>
                    <a:pt x="142" y="334"/>
                    <a:pt x="143" y="334"/>
                    <a:pt x="143" y="334"/>
                  </a:cubicBezTo>
                  <a:cubicBezTo>
                    <a:pt x="141" y="330"/>
                    <a:pt x="145" y="326"/>
                    <a:pt x="149" y="326"/>
                  </a:cubicBezTo>
                  <a:cubicBezTo>
                    <a:pt x="152" y="326"/>
                    <a:pt x="154" y="328"/>
                    <a:pt x="155" y="331"/>
                  </a:cubicBezTo>
                  <a:cubicBezTo>
                    <a:pt x="153" y="323"/>
                    <a:pt x="153" y="323"/>
                    <a:pt x="154" y="322"/>
                  </a:cubicBezTo>
                  <a:lnTo>
                    <a:pt x="154" y="322"/>
                  </a:lnTo>
                  <a:cubicBezTo>
                    <a:pt x="157" y="328"/>
                    <a:pt x="158" y="331"/>
                    <a:pt x="158" y="331"/>
                  </a:cubicBezTo>
                  <a:cubicBezTo>
                    <a:pt x="159" y="331"/>
                    <a:pt x="156" y="324"/>
                    <a:pt x="153" y="314"/>
                  </a:cubicBezTo>
                  <a:lnTo>
                    <a:pt x="151" y="314"/>
                  </a:lnTo>
                  <a:cubicBezTo>
                    <a:pt x="148" y="307"/>
                    <a:pt x="147" y="303"/>
                    <a:pt x="148" y="303"/>
                  </a:cubicBezTo>
                  <a:lnTo>
                    <a:pt x="148" y="303"/>
                  </a:lnTo>
                  <a:cubicBezTo>
                    <a:pt x="148" y="303"/>
                    <a:pt x="151" y="309"/>
                    <a:pt x="156" y="322"/>
                  </a:cubicBezTo>
                  <a:cubicBezTo>
                    <a:pt x="160" y="330"/>
                    <a:pt x="161" y="334"/>
                    <a:pt x="162" y="334"/>
                  </a:cubicBezTo>
                  <a:cubicBezTo>
                    <a:pt x="162" y="334"/>
                    <a:pt x="161" y="329"/>
                    <a:pt x="158" y="321"/>
                  </a:cubicBezTo>
                  <a:cubicBezTo>
                    <a:pt x="156" y="313"/>
                    <a:pt x="155" y="309"/>
                    <a:pt x="155" y="309"/>
                  </a:cubicBezTo>
                  <a:lnTo>
                    <a:pt x="155" y="309"/>
                  </a:lnTo>
                  <a:cubicBezTo>
                    <a:pt x="155" y="309"/>
                    <a:pt x="157" y="313"/>
                    <a:pt x="161" y="320"/>
                  </a:cubicBezTo>
                  <a:cubicBezTo>
                    <a:pt x="164" y="328"/>
                    <a:pt x="165" y="332"/>
                    <a:pt x="165" y="332"/>
                  </a:cubicBezTo>
                  <a:cubicBezTo>
                    <a:pt x="165" y="332"/>
                    <a:pt x="164" y="328"/>
                    <a:pt x="162" y="320"/>
                  </a:cubicBezTo>
                  <a:cubicBezTo>
                    <a:pt x="156" y="301"/>
                    <a:pt x="153" y="291"/>
                    <a:pt x="154" y="291"/>
                  </a:cubicBezTo>
                  <a:lnTo>
                    <a:pt x="154" y="291"/>
                  </a:lnTo>
                  <a:cubicBezTo>
                    <a:pt x="155" y="291"/>
                    <a:pt x="158" y="297"/>
                    <a:pt x="163" y="311"/>
                  </a:cubicBezTo>
                  <a:cubicBezTo>
                    <a:pt x="165" y="319"/>
                    <a:pt x="169" y="326"/>
                    <a:pt x="174" y="334"/>
                  </a:cubicBezTo>
                  <a:cubicBezTo>
                    <a:pt x="173" y="329"/>
                    <a:pt x="171" y="323"/>
                    <a:pt x="169" y="317"/>
                  </a:cubicBezTo>
                  <a:cubicBezTo>
                    <a:pt x="165" y="310"/>
                    <a:pt x="164" y="306"/>
                    <a:pt x="164" y="306"/>
                  </a:cubicBezTo>
                  <a:lnTo>
                    <a:pt x="164" y="306"/>
                  </a:lnTo>
                  <a:cubicBezTo>
                    <a:pt x="164" y="306"/>
                    <a:pt x="166" y="310"/>
                    <a:pt x="171" y="317"/>
                  </a:cubicBezTo>
                  <a:cubicBezTo>
                    <a:pt x="177" y="329"/>
                    <a:pt x="180" y="335"/>
                    <a:pt x="181" y="335"/>
                  </a:cubicBezTo>
                  <a:cubicBezTo>
                    <a:pt x="183" y="335"/>
                    <a:pt x="182" y="331"/>
                    <a:pt x="180" y="323"/>
                  </a:cubicBezTo>
                  <a:cubicBezTo>
                    <a:pt x="179" y="314"/>
                    <a:pt x="179" y="310"/>
                    <a:pt x="180" y="310"/>
                  </a:cubicBezTo>
                  <a:lnTo>
                    <a:pt x="180" y="310"/>
                  </a:lnTo>
                  <a:cubicBezTo>
                    <a:pt x="180" y="310"/>
                    <a:pt x="182" y="314"/>
                    <a:pt x="184" y="322"/>
                  </a:cubicBezTo>
                  <a:cubicBezTo>
                    <a:pt x="186" y="332"/>
                    <a:pt x="187" y="336"/>
                    <a:pt x="187" y="336"/>
                  </a:cubicBezTo>
                  <a:cubicBezTo>
                    <a:pt x="187" y="336"/>
                    <a:pt x="187" y="334"/>
                    <a:pt x="187" y="330"/>
                  </a:cubicBezTo>
                  <a:lnTo>
                    <a:pt x="191" y="329"/>
                  </a:lnTo>
                  <a:cubicBezTo>
                    <a:pt x="191" y="323"/>
                    <a:pt x="189" y="317"/>
                    <a:pt x="187" y="312"/>
                  </a:cubicBezTo>
                  <a:lnTo>
                    <a:pt x="187" y="312"/>
                  </a:lnTo>
                  <a:cubicBezTo>
                    <a:pt x="191" y="321"/>
                    <a:pt x="195" y="328"/>
                    <a:pt x="196" y="328"/>
                  </a:cubicBezTo>
                  <a:cubicBezTo>
                    <a:pt x="197" y="328"/>
                    <a:pt x="196" y="325"/>
                    <a:pt x="194" y="319"/>
                  </a:cubicBezTo>
                  <a:lnTo>
                    <a:pt x="195" y="319"/>
                  </a:lnTo>
                  <a:cubicBezTo>
                    <a:pt x="197" y="317"/>
                    <a:pt x="197" y="317"/>
                    <a:pt x="194" y="310"/>
                  </a:cubicBezTo>
                  <a:cubicBezTo>
                    <a:pt x="194" y="307"/>
                    <a:pt x="194" y="306"/>
                    <a:pt x="194" y="306"/>
                  </a:cubicBezTo>
                  <a:lnTo>
                    <a:pt x="194" y="306"/>
                  </a:lnTo>
                  <a:cubicBezTo>
                    <a:pt x="195" y="306"/>
                    <a:pt x="198" y="312"/>
                    <a:pt x="200" y="316"/>
                  </a:cubicBezTo>
                  <a:cubicBezTo>
                    <a:pt x="203" y="322"/>
                    <a:pt x="206" y="327"/>
                    <a:pt x="206" y="327"/>
                  </a:cubicBezTo>
                  <a:cubicBezTo>
                    <a:pt x="206" y="327"/>
                    <a:pt x="206" y="327"/>
                    <a:pt x="206" y="324"/>
                  </a:cubicBezTo>
                  <a:cubicBezTo>
                    <a:pt x="202" y="316"/>
                    <a:pt x="200" y="307"/>
                    <a:pt x="199" y="300"/>
                  </a:cubicBezTo>
                  <a:cubicBezTo>
                    <a:pt x="198" y="297"/>
                    <a:pt x="198" y="296"/>
                    <a:pt x="198" y="296"/>
                  </a:cubicBezTo>
                  <a:lnTo>
                    <a:pt x="198" y="296"/>
                  </a:lnTo>
                  <a:cubicBezTo>
                    <a:pt x="198" y="296"/>
                    <a:pt x="201" y="302"/>
                    <a:pt x="202" y="307"/>
                  </a:cubicBezTo>
                  <a:cubicBezTo>
                    <a:pt x="204" y="313"/>
                    <a:pt x="207" y="317"/>
                    <a:pt x="210" y="323"/>
                  </a:cubicBezTo>
                  <a:cubicBezTo>
                    <a:pt x="211" y="322"/>
                    <a:pt x="213" y="322"/>
                    <a:pt x="210" y="314"/>
                  </a:cubicBezTo>
                  <a:cubicBezTo>
                    <a:pt x="208" y="310"/>
                    <a:pt x="209" y="307"/>
                    <a:pt x="211" y="307"/>
                  </a:cubicBezTo>
                  <a:cubicBezTo>
                    <a:pt x="212" y="307"/>
                    <a:pt x="214" y="308"/>
                    <a:pt x="216" y="312"/>
                  </a:cubicBezTo>
                  <a:lnTo>
                    <a:pt x="218" y="312"/>
                  </a:lnTo>
                  <a:cubicBezTo>
                    <a:pt x="219" y="311"/>
                    <a:pt x="217" y="303"/>
                    <a:pt x="217" y="303"/>
                  </a:cubicBezTo>
                  <a:cubicBezTo>
                    <a:pt x="217" y="303"/>
                    <a:pt x="218" y="303"/>
                    <a:pt x="216" y="294"/>
                  </a:cubicBezTo>
                  <a:cubicBezTo>
                    <a:pt x="217" y="294"/>
                    <a:pt x="218" y="294"/>
                    <a:pt x="220" y="302"/>
                  </a:cubicBezTo>
                  <a:cubicBezTo>
                    <a:pt x="218" y="294"/>
                    <a:pt x="217" y="290"/>
                    <a:pt x="217" y="290"/>
                  </a:cubicBezTo>
                  <a:lnTo>
                    <a:pt x="217" y="290"/>
                  </a:lnTo>
                  <a:cubicBezTo>
                    <a:pt x="217" y="290"/>
                    <a:pt x="219" y="293"/>
                    <a:pt x="222" y="301"/>
                  </a:cubicBezTo>
                  <a:cubicBezTo>
                    <a:pt x="225" y="309"/>
                    <a:pt x="227" y="313"/>
                    <a:pt x="227" y="313"/>
                  </a:cubicBezTo>
                  <a:cubicBezTo>
                    <a:pt x="227" y="313"/>
                    <a:pt x="226" y="309"/>
                    <a:pt x="224" y="301"/>
                  </a:cubicBezTo>
                  <a:cubicBezTo>
                    <a:pt x="222" y="297"/>
                    <a:pt x="222" y="295"/>
                    <a:pt x="222" y="295"/>
                  </a:cubicBezTo>
                  <a:lnTo>
                    <a:pt x="222" y="295"/>
                  </a:lnTo>
                  <a:cubicBezTo>
                    <a:pt x="222" y="295"/>
                    <a:pt x="223" y="297"/>
                    <a:pt x="225" y="301"/>
                  </a:cubicBezTo>
                  <a:cubicBezTo>
                    <a:pt x="226" y="305"/>
                    <a:pt x="227" y="307"/>
                    <a:pt x="228" y="307"/>
                  </a:cubicBezTo>
                  <a:cubicBezTo>
                    <a:pt x="228" y="307"/>
                    <a:pt x="227" y="305"/>
                    <a:pt x="226" y="301"/>
                  </a:cubicBezTo>
                  <a:cubicBezTo>
                    <a:pt x="222" y="290"/>
                    <a:pt x="221" y="282"/>
                    <a:pt x="222" y="282"/>
                  </a:cubicBezTo>
                  <a:lnTo>
                    <a:pt x="222" y="282"/>
                  </a:lnTo>
                  <a:cubicBezTo>
                    <a:pt x="222" y="282"/>
                    <a:pt x="224" y="285"/>
                    <a:pt x="226" y="291"/>
                  </a:cubicBezTo>
                  <a:cubicBezTo>
                    <a:pt x="226" y="291"/>
                    <a:pt x="227" y="291"/>
                    <a:pt x="225" y="283"/>
                  </a:cubicBezTo>
                  <a:cubicBezTo>
                    <a:pt x="222" y="274"/>
                    <a:pt x="221" y="270"/>
                    <a:pt x="221" y="270"/>
                  </a:cubicBezTo>
                  <a:lnTo>
                    <a:pt x="221" y="270"/>
                  </a:lnTo>
                  <a:cubicBezTo>
                    <a:pt x="222" y="270"/>
                    <a:pt x="223" y="274"/>
                    <a:pt x="226" y="283"/>
                  </a:cubicBezTo>
                  <a:cubicBezTo>
                    <a:pt x="229" y="290"/>
                    <a:pt x="231" y="294"/>
                    <a:pt x="231" y="294"/>
                  </a:cubicBezTo>
                  <a:cubicBezTo>
                    <a:pt x="232" y="294"/>
                    <a:pt x="231" y="290"/>
                    <a:pt x="228" y="282"/>
                  </a:cubicBezTo>
                  <a:cubicBezTo>
                    <a:pt x="228" y="282"/>
                    <a:pt x="227" y="278"/>
                    <a:pt x="228" y="278"/>
                  </a:cubicBezTo>
                  <a:lnTo>
                    <a:pt x="228" y="278"/>
                  </a:lnTo>
                  <a:cubicBezTo>
                    <a:pt x="228" y="278"/>
                    <a:pt x="229" y="278"/>
                    <a:pt x="230" y="280"/>
                  </a:cubicBezTo>
                  <a:cubicBezTo>
                    <a:pt x="233" y="285"/>
                    <a:pt x="237" y="289"/>
                    <a:pt x="238" y="289"/>
                  </a:cubicBezTo>
                  <a:cubicBezTo>
                    <a:pt x="240" y="289"/>
                    <a:pt x="239" y="286"/>
                    <a:pt x="236" y="279"/>
                  </a:cubicBezTo>
                  <a:lnTo>
                    <a:pt x="238" y="278"/>
                  </a:lnTo>
                  <a:cubicBezTo>
                    <a:pt x="240" y="282"/>
                    <a:pt x="242" y="284"/>
                    <a:pt x="242" y="284"/>
                  </a:cubicBezTo>
                  <a:cubicBezTo>
                    <a:pt x="243" y="284"/>
                    <a:pt x="243" y="282"/>
                    <a:pt x="241" y="277"/>
                  </a:cubicBezTo>
                  <a:lnTo>
                    <a:pt x="239" y="269"/>
                  </a:lnTo>
                  <a:lnTo>
                    <a:pt x="239" y="269"/>
                  </a:lnTo>
                  <a:cubicBezTo>
                    <a:pt x="241" y="275"/>
                    <a:pt x="244" y="280"/>
                    <a:pt x="247" y="285"/>
                  </a:cubicBezTo>
                  <a:cubicBezTo>
                    <a:pt x="248" y="285"/>
                    <a:pt x="248" y="285"/>
                    <a:pt x="245" y="276"/>
                  </a:cubicBezTo>
                  <a:cubicBezTo>
                    <a:pt x="241" y="269"/>
                    <a:pt x="241" y="268"/>
                    <a:pt x="243" y="268"/>
                  </a:cubicBezTo>
                  <a:cubicBezTo>
                    <a:pt x="246" y="273"/>
                    <a:pt x="249" y="278"/>
                    <a:pt x="250" y="284"/>
                  </a:cubicBezTo>
                  <a:lnTo>
                    <a:pt x="252" y="284"/>
                  </a:lnTo>
                  <a:cubicBezTo>
                    <a:pt x="248" y="274"/>
                    <a:pt x="246" y="270"/>
                    <a:pt x="247" y="270"/>
                  </a:cubicBezTo>
                  <a:lnTo>
                    <a:pt x="247" y="270"/>
                  </a:lnTo>
                  <a:cubicBezTo>
                    <a:pt x="247" y="270"/>
                    <a:pt x="248" y="272"/>
                    <a:pt x="249" y="275"/>
                  </a:cubicBezTo>
                  <a:cubicBezTo>
                    <a:pt x="253" y="283"/>
                    <a:pt x="254" y="283"/>
                    <a:pt x="255" y="283"/>
                  </a:cubicBezTo>
                  <a:cubicBezTo>
                    <a:pt x="254" y="280"/>
                    <a:pt x="254" y="279"/>
                    <a:pt x="254" y="279"/>
                  </a:cubicBezTo>
                  <a:lnTo>
                    <a:pt x="254" y="279"/>
                  </a:lnTo>
                  <a:cubicBezTo>
                    <a:pt x="254" y="279"/>
                    <a:pt x="256" y="282"/>
                    <a:pt x="255" y="283"/>
                  </a:cubicBezTo>
                  <a:lnTo>
                    <a:pt x="258" y="291"/>
                  </a:lnTo>
                  <a:cubicBezTo>
                    <a:pt x="259" y="293"/>
                    <a:pt x="260" y="294"/>
                    <a:pt x="260" y="294"/>
                  </a:cubicBezTo>
                  <a:cubicBezTo>
                    <a:pt x="260" y="294"/>
                    <a:pt x="258" y="288"/>
                    <a:pt x="256" y="282"/>
                  </a:cubicBezTo>
                  <a:lnTo>
                    <a:pt x="257" y="282"/>
                  </a:lnTo>
                  <a:cubicBezTo>
                    <a:pt x="258" y="282"/>
                    <a:pt x="259" y="280"/>
                    <a:pt x="255" y="274"/>
                  </a:cubicBezTo>
                  <a:cubicBezTo>
                    <a:pt x="253" y="268"/>
                    <a:pt x="252" y="263"/>
                    <a:pt x="250" y="257"/>
                  </a:cubicBezTo>
                  <a:lnTo>
                    <a:pt x="250" y="257"/>
                  </a:lnTo>
                  <a:cubicBezTo>
                    <a:pt x="252" y="263"/>
                    <a:pt x="254" y="268"/>
                    <a:pt x="257" y="273"/>
                  </a:cubicBezTo>
                  <a:cubicBezTo>
                    <a:pt x="258" y="273"/>
                    <a:pt x="261" y="280"/>
                    <a:pt x="261" y="280"/>
                  </a:cubicBezTo>
                  <a:cubicBezTo>
                    <a:pt x="263" y="287"/>
                    <a:pt x="264" y="289"/>
                    <a:pt x="265" y="289"/>
                  </a:cubicBezTo>
                  <a:cubicBezTo>
                    <a:pt x="266" y="289"/>
                    <a:pt x="266" y="284"/>
                    <a:pt x="265" y="279"/>
                  </a:cubicBezTo>
                  <a:cubicBezTo>
                    <a:pt x="263" y="271"/>
                    <a:pt x="262" y="267"/>
                    <a:pt x="262" y="267"/>
                  </a:cubicBezTo>
                  <a:lnTo>
                    <a:pt x="262" y="267"/>
                  </a:lnTo>
                  <a:cubicBezTo>
                    <a:pt x="262" y="267"/>
                    <a:pt x="264" y="270"/>
                    <a:pt x="267" y="278"/>
                  </a:cubicBezTo>
                  <a:cubicBezTo>
                    <a:pt x="269" y="283"/>
                    <a:pt x="270" y="285"/>
                    <a:pt x="270" y="285"/>
                  </a:cubicBezTo>
                  <a:cubicBezTo>
                    <a:pt x="270" y="285"/>
                    <a:pt x="266" y="271"/>
                    <a:pt x="261" y="254"/>
                  </a:cubicBezTo>
                  <a:lnTo>
                    <a:pt x="252" y="230"/>
                  </a:lnTo>
                  <a:lnTo>
                    <a:pt x="262" y="254"/>
                  </a:lnTo>
                  <a:cubicBezTo>
                    <a:pt x="269" y="272"/>
                    <a:pt x="272" y="279"/>
                    <a:pt x="272" y="279"/>
                  </a:cubicBezTo>
                  <a:cubicBezTo>
                    <a:pt x="273" y="279"/>
                    <a:pt x="272" y="275"/>
                    <a:pt x="271" y="268"/>
                  </a:cubicBezTo>
                  <a:cubicBezTo>
                    <a:pt x="270" y="264"/>
                    <a:pt x="270" y="262"/>
                    <a:pt x="270" y="262"/>
                  </a:cubicBezTo>
                  <a:lnTo>
                    <a:pt x="270" y="262"/>
                  </a:lnTo>
                  <a:cubicBezTo>
                    <a:pt x="270" y="262"/>
                    <a:pt x="271" y="264"/>
                    <a:pt x="273" y="268"/>
                  </a:cubicBezTo>
                  <a:cubicBezTo>
                    <a:pt x="275" y="274"/>
                    <a:pt x="276" y="275"/>
                    <a:pt x="277" y="275"/>
                  </a:cubicBezTo>
                  <a:cubicBezTo>
                    <a:pt x="278" y="275"/>
                    <a:pt x="279" y="275"/>
                    <a:pt x="280" y="275"/>
                  </a:cubicBezTo>
                  <a:cubicBezTo>
                    <a:pt x="282" y="274"/>
                    <a:pt x="283" y="274"/>
                    <a:pt x="280" y="266"/>
                  </a:cubicBezTo>
                  <a:lnTo>
                    <a:pt x="282" y="265"/>
                  </a:lnTo>
                  <a:cubicBezTo>
                    <a:pt x="284" y="271"/>
                    <a:pt x="286" y="273"/>
                    <a:pt x="286" y="273"/>
                  </a:cubicBezTo>
                  <a:cubicBezTo>
                    <a:pt x="287" y="273"/>
                    <a:pt x="284" y="267"/>
                    <a:pt x="280" y="257"/>
                  </a:cubicBezTo>
                  <a:lnTo>
                    <a:pt x="282" y="256"/>
                  </a:lnTo>
                  <a:lnTo>
                    <a:pt x="285" y="265"/>
                  </a:lnTo>
                  <a:cubicBezTo>
                    <a:pt x="287" y="269"/>
                    <a:pt x="288" y="271"/>
                    <a:pt x="290" y="271"/>
                  </a:cubicBezTo>
                  <a:cubicBezTo>
                    <a:pt x="292" y="271"/>
                    <a:pt x="294" y="270"/>
                    <a:pt x="296" y="269"/>
                  </a:cubicBezTo>
                  <a:cubicBezTo>
                    <a:pt x="304" y="267"/>
                    <a:pt x="305" y="267"/>
                    <a:pt x="299" y="251"/>
                  </a:cubicBezTo>
                  <a:cubicBezTo>
                    <a:pt x="296" y="243"/>
                    <a:pt x="296" y="239"/>
                    <a:pt x="296" y="239"/>
                  </a:cubicBezTo>
                  <a:lnTo>
                    <a:pt x="296" y="239"/>
                  </a:lnTo>
                  <a:cubicBezTo>
                    <a:pt x="297" y="239"/>
                    <a:pt x="298" y="242"/>
                    <a:pt x="301" y="250"/>
                  </a:cubicBezTo>
                  <a:cubicBezTo>
                    <a:pt x="303" y="256"/>
                    <a:pt x="306" y="261"/>
                    <a:pt x="306" y="261"/>
                  </a:cubicBezTo>
                  <a:cubicBezTo>
                    <a:pt x="306" y="261"/>
                    <a:pt x="306" y="260"/>
                    <a:pt x="305" y="258"/>
                  </a:cubicBezTo>
                  <a:lnTo>
                    <a:pt x="305" y="258"/>
                  </a:lnTo>
                  <a:cubicBezTo>
                    <a:pt x="305" y="258"/>
                    <a:pt x="307" y="258"/>
                    <a:pt x="311" y="265"/>
                  </a:cubicBezTo>
                  <a:cubicBezTo>
                    <a:pt x="314" y="271"/>
                    <a:pt x="316" y="274"/>
                    <a:pt x="316" y="274"/>
                  </a:cubicBezTo>
                  <a:cubicBezTo>
                    <a:pt x="317" y="274"/>
                    <a:pt x="316" y="269"/>
                    <a:pt x="314" y="264"/>
                  </a:cubicBezTo>
                  <a:lnTo>
                    <a:pt x="314" y="264"/>
                  </a:lnTo>
                  <a:cubicBezTo>
                    <a:pt x="318" y="269"/>
                    <a:pt x="320" y="275"/>
                    <a:pt x="321" y="275"/>
                  </a:cubicBezTo>
                  <a:cubicBezTo>
                    <a:pt x="321" y="275"/>
                    <a:pt x="321" y="274"/>
                    <a:pt x="320" y="271"/>
                  </a:cubicBezTo>
                  <a:cubicBezTo>
                    <a:pt x="319" y="267"/>
                    <a:pt x="319" y="261"/>
                    <a:pt x="321" y="261"/>
                  </a:cubicBezTo>
                  <a:cubicBezTo>
                    <a:pt x="322" y="261"/>
                    <a:pt x="323" y="263"/>
                    <a:pt x="326" y="269"/>
                  </a:cubicBezTo>
                  <a:lnTo>
                    <a:pt x="328" y="269"/>
                  </a:lnTo>
                  <a:cubicBezTo>
                    <a:pt x="324" y="261"/>
                    <a:pt x="327" y="260"/>
                    <a:pt x="328" y="260"/>
                  </a:cubicBezTo>
                  <a:cubicBezTo>
                    <a:pt x="328" y="260"/>
                    <a:pt x="329" y="260"/>
                    <a:pt x="329" y="260"/>
                  </a:cubicBezTo>
                  <a:cubicBezTo>
                    <a:pt x="330" y="260"/>
                    <a:pt x="331" y="261"/>
                    <a:pt x="333" y="267"/>
                  </a:cubicBezTo>
                  <a:cubicBezTo>
                    <a:pt x="335" y="271"/>
                    <a:pt x="335" y="273"/>
                    <a:pt x="336" y="273"/>
                  </a:cubicBezTo>
                  <a:cubicBezTo>
                    <a:pt x="336" y="273"/>
                    <a:pt x="336" y="271"/>
                    <a:pt x="336" y="267"/>
                  </a:cubicBezTo>
                  <a:cubicBezTo>
                    <a:pt x="336" y="266"/>
                    <a:pt x="331" y="250"/>
                    <a:pt x="331" y="250"/>
                  </a:cubicBezTo>
                  <a:cubicBezTo>
                    <a:pt x="329" y="245"/>
                    <a:pt x="328" y="239"/>
                    <a:pt x="328" y="233"/>
                  </a:cubicBezTo>
                  <a:lnTo>
                    <a:pt x="328" y="233"/>
                  </a:lnTo>
                  <a:lnTo>
                    <a:pt x="330" y="241"/>
                  </a:lnTo>
                  <a:lnTo>
                    <a:pt x="337" y="257"/>
                  </a:lnTo>
                  <a:cubicBezTo>
                    <a:pt x="338" y="257"/>
                    <a:pt x="338" y="257"/>
                    <a:pt x="336" y="249"/>
                  </a:cubicBezTo>
                  <a:lnTo>
                    <a:pt x="336" y="249"/>
                  </a:lnTo>
                  <a:cubicBezTo>
                    <a:pt x="338" y="255"/>
                    <a:pt x="340" y="256"/>
                    <a:pt x="341" y="256"/>
                  </a:cubicBezTo>
                  <a:cubicBezTo>
                    <a:pt x="341" y="256"/>
                    <a:pt x="341" y="256"/>
                    <a:pt x="341" y="256"/>
                  </a:cubicBezTo>
                  <a:cubicBezTo>
                    <a:pt x="344" y="255"/>
                    <a:pt x="346" y="255"/>
                    <a:pt x="344" y="247"/>
                  </a:cubicBezTo>
                  <a:lnTo>
                    <a:pt x="344" y="247"/>
                  </a:lnTo>
                  <a:cubicBezTo>
                    <a:pt x="347" y="254"/>
                    <a:pt x="349" y="257"/>
                    <a:pt x="351" y="257"/>
                  </a:cubicBezTo>
                  <a:cubicBezTo>
                    <a:pt x="353" y="257"/>
                    <a:pt x="353" y="253"/>
                    <a:pt x="350" y="245"/>
                  </a:cubicBezTo>
                  <a:cubicBezTo>
                    <a:pt x="348" y="240"/>
                    <a:pt x="348" y="238"/>
                    <a:pt x="348" y="238"/>
                  </a:cubicBezTo>
                  <a:lnTo>
                    <a:pt x="348" y="238"/>
                  </a:lnTo>
                  <a:cubicBezTo>
                    <a:pt x="349" y="238"/>
                    <a:pt x="350" y="240"/>
                    <a:pt x="351" y="243"/>
                  </a:cubicBezTo>
                  <a:cubicBezTo>
                    <a:pt x="354" y="247"/>
                    <a:pt x="355" y="249"/>
                    <a:pt x="355" y="249"/>
                  </a:cubicBezTo>
                  <a:cubicBezTo>
                    <a:pt x="355" y="249"/>
                    <a:pt x="355" y="247"/>
                    <a:pt x="354" y="243"/>
                  </a:cubicBezTo>
                  <a:cubicBezTo>
                    <a:pt x="353" y="241"/>
                    <a:pt x="353" y="239"/>
                    <a:pt x="353" y="239"/>
                  </a:cubicBezTo>
                  <a:lnTo>
                    <a:pt x="353" y="239"/>
                  </a:lnTo>
                  <a:cubicBezTo>
                    <a:pt x="354" y="239"/>
                    <a:pt x="356" y="245"/>
                    <a:pt x="359" y="250"/>
                  </a:cubicBezTo>
                  <a:cubicBezTo>
                    <a:pt x="363" y="259"/>
                    <a:pt x="365" y="263"/>
                    <a:pt x="366" y="263"/>
                  </a:cubicBezTo>
                  <a:cubicBezTo>
                    <a:pt x="366" y="263"/>
                    <a:pt x="366" y="261"/>
                    <a:pt x="365" y="257"/>
                  </a:cubicBezTo>
                  <a:cubicBezTo>
                    <a:pt x="364" y="249"/>
                    <a:pt x="365" y="248"/>
                    <a:pt x="366" y="248"/>
                  </a:cubicBezTo>
                  <a:cubicBezTo>
                    <a:pt x="366" y="242"/>
                    <a:pt x="365" y="237"/>
                    <a:pt x="362" y="231"/>
                  </a:cubicBezTo>
                  <a:cubicBezTo>
                    <a:pt x="358" y="223"/>
                    <a:pt x="357" y="215"/>
                    <a:pt x="357" y="215"/>
                  </a:cubicBezTo>
                  <a:lnTo>
                    <a:pt x="357" y="215"/>
                  </a:lnTo>
                  <a:cubicBezTo>
                    <a:pt x="358" y="221"/>
                    <a:pt x="360" y="227"/>
                    <a:pt x="364" y="231"/>
                  </a:cubicBezTo>
                  <a:cubicBezTo>
                    <a:pt x="366" y="237"/>
                    <a:pt x="368" y="238"/>
                    <a:pt x="370" y="238"/>
                  </a:cubicBezTo>
                  <a:cubicBezTo>
                    <a:pt x="370" y="238"/>
                    <a:pt x="370" y="238"/>
                    <a:pt x="370" y="238"/>
                  </a:cubicBezTo>
                  <a:lnTo>
                    <a:pt x="374" y="237"/>
                  </a:lnTo>
                  <a:cubicBezTo>
                    <a:pt x="377" y="240"/>
                    <a:pt x="378" y="242"/>
                    <a:pt x="379" y="242"/>
                  </a:cubicBezTo>
                  <a:cubicBezTo>
                    <a:pt x="380" y="242"/>
                    <a:pt x="379" y="240"/>
                    <a:pt x="377" y="236"/>
                  </a:cubicBezTo>
                  <a:cubicBezTo>
                    <a:pt x="376" y="232"/>
                    <a:pt x="375" y="230"/>
                    <a:pt x="374" y="228"/>
                  </a:cubicBezTo>
                  <a:lnTo>
                    <a:pt x="374" y="228"/>
                  </a:lnTo>
                  <a:cubicBezTo>
                    <a:pt x="377" y="235"/>
                    <a:pt x="381" y="238"/>
                    <a:pt x="383" y="238"/>
                  </a:cubicBezTo>
                  <a:cubicBezTo>
                    <a:pt x="386" y="238"/>
                    <a:pt x="388" y="233"/>
                    <a:pt x="385" y="224"/>
                  </a:cubicBezTo>
                  <a:lnTo>
                    <a:pt x="385" y="224"/>
                  </a:lnTo>
                  <a:cubicBezTo>
                    <a:pt x="386" y="226"/>
                    <a:pt x="387" y="229"/>
                    <a:pt x="388" y="232"/>
                  </a:cubicBezTo>
                  <a:cubicBezTo>
                    <a:pt x="391" y="238"/>
                    <a:pt x="392" y="239"/>
                    <a:pt x="393" y="239"/>
                  </a:cubicBezTo>
                  <a:cubicBezTo>
                    <a:pt x="393" y="239"/>
                    <a:pt x="393" y="239"/>
                    <a:pt x="394" y="239"/>
                  </a:cubicBezTo>
                  <a:cubicBezTo>
                    <a:pt x="395" y="239"/>
                    <a:pt x="395" y="230"/>
                    <a:pt x="397" y="229"/>
                  </a:cubicBezTo>
                  <a:cubicBezTo>
                    <a:pt x="401" y="228"/>
                    <a:pt x="404" y="228"/>
                    <a:pt x="401" y="220"/>
                  </a:cubicBezTo>
                  <a:cubicBezTo>
                    <a:pt x="401" y="220"/>
                    <a:pt x="401" y="219"/>
                    <a:pt x="402" y="219"/>
                  </a:cubicBezTo>
                  <a:cubicBezTo>
                    <a:pt x="402" y="219"/>
                    <a:pt x="403" y="221"/>
                    <a:pt x="405" y="228"/>
                  </a:cubicBezTo>
                  <a:cubicBezTo>
                    <a:pt x="407" y="233"/>
                    <a:pt x="407" y="235"/>
                    <a:pt x="408" y="235"/>
                  </a:cubicBezTo>
                  <a:cubicBezTo>
                    <a:pt x="408" y="235"/>
                    <a:pt x="408" y="235"/>
                    <a:pt x="409" y="234"/>
                  </a:cubicBezTo>
                  <a:cubicBezTo>
                    <a:pt x="408" y="229"/>
                    <a:pt x="406" y="224"/>
                    <a:pt x="403" y="219"/>
                  </a:cubicBezTo>
                  <a:cubicBezTo>
                    <a:pt x="402" y="215"/>
                    <a:pt x="401" y="213"/>
                    <a:pt x="402" y="213"/>
                  </a:cubicBezTo>
                  <a:lnTo>
                    <a:pt x="402" y="213"/>
                  </a:lnTo>
                  <a:cubicBezTo>
                    <a:pt x="402" y="213"/>
                    <a:pt x="404" y="214"/>
                    <a:pt x="406" y="218"/>
                  </a:cubicBezTo>
                  <a:cubicBezTo>
                    <a:pt x="408" y="221"/>
                    <a:pt x="410" y="223"/>
                    <a:pt x="411" y="223"/>
                  </a:cubicBezTo>
                  <a:cubicBezTo>
                    <a:pt x="413" y="223"/>
                    <a:pt x="414" y="220"/>
                    <a:pt x="413" y="215"/>
                  </a:cubicBezTo>
                  <a:cubicBezTo>
                    <a:pt x="414" y="215"/>
                    <a:pt x="415" y="215"/>
                    <a:pt x="418" y="223"/>
                  </a:cubicBezTo>
                  <a:cubicBezTo>
                    <a:pt x="420" y="228"/>
                    <a:pt x="423" y="232"/>
                    <a:pt x="424" y="232"/>
                  </a:cubicBezTo>
                  <a:cubicBezTo>
                    <a:pt x="424" y="232"/>
                    <a:pt x="424" y="229"/>
                    <a:pt x="422" y="222"/>
                  </a:cubicBezTo>
                  <a:cubicBezTo>
                    <a:pt x="422" y="222"/>
                    <a:pt x="423" y="222"/>
                    <a:pt x="423" y="222"/>
                  </a:cubicBezTo>
                  <a:cubicBezTo>
                    <a:pt x="423" y="222"/>
                    <a:pt x="424" y="223"/>
                    <a:pt x="427" y="230"/>
                  </a:cubicBezTo>
                  <a:cubicBezTo>
                    <a:pt x="428" y="234"/>
                    <a:pt x="430" y="238"/>
                    <a:pt x="431" y="238"/>
                  </a:cubicBezTo>
                  <a:cubicBezTo>
                    <a:pt x="431" y="238"/>
                    <a:pt x="430" y="236"/>
                    <a:pt x="428" y="229"/>
                  </a:cubicBezTo>
                  <a:cubicBezTo>
                    <a:pt x="427" y="224"/>
                    <a:pt x="427" y="222"/>
                    <a:pt x="429" y="222"/>
                  </a:cubicBezTo>
                  <a:cubicBezTo>
                    <a:pt x="430" y="222"/>
                    <a:pt x="432" y="223"/>
                    <a:pt x="434" y="227"/>
                  </a:cubicBezTo>
                  <a:cubicBezTo>
                    <a:pt x="434" y="227"/>
                    <a:pt x="436" y="227"/>
                    <a:pt x="432" y="219"/>
                  </a:cubicBezTo>
                  <a:cubicBezTo>
                    <a:pt x="431" y="213"/>
                    <a:pt x="428" y="208"/>
                    <a:pt x="429" y="208"/>
                  </a:cubicBezTo>
                  <a:lnTo>
                    <a:pt x="429" y="208"/>
                  </a:lnTo>
                  <a:cubicBezTo>
                    <a:pt x="429" y="208"/>
                    <a:pt x="429" y="209"/>
                    <a:pt x="430" y="211"/>
                  </a:cubicBezTo>
                  <a:cubicBezTo>
                    <a:pt x="433" y="219"/>
                    <a:pt x="435" y="223"/>
                    <a:pt x="435" y="223"/>
                  </a:cubicBezTo>
                  <a:cubicBezTo>
                    <a:pt x="435" y="223"/>
                    <a:pt x="434" y="218"/>
                    <a:pt x="431" y="210"/>
                  </a:cubicBezTo>
                  <a:cubicBezTo>
                    <a:pt x="430" y="206"/>
                    <a:pt x="429" y="204"/>
                    <a:pt x="430" y="204"/>
                  </a:cubicBezTo>
                  <a:lnTo>
                    <a:pt x="430" y="204"/>
                  </a:lnTo>
                  <a:cubicBezTo>
                    <a:pt x="430" y="204"/>
                    <a:pt x="431" y="206"/>
                    <a:pt x="432" y="210"/>
                  </a:cubicBezTo>
                  <a:cubicBezTo>
                    <a:pt x="437" y="218"/>
                    <a:pt x="437" y="218"/>
                    <a:pt x="437" y="218"/>
                  </a:cubicBezTo>
                  <a:cubicBezTo>
                    <a:pt x="438" y="217"/>
                    <a:pt x="439" y="208"/>
                    <a:pt x="443" y="206"/>
                  </a:cubicBezTo>
                  <a:cubicBezTo>
                    <a:pt x="450" y="204"/>
                    <a:pt x="453" y="203"/>
                    <a:pt x="450" y="195"/>
                  </a:cubicBezTo>
                  <a:cubicBezTo>
                    <a:pt x="449" y="191"/>
                    <a:pt x="448" y="189"/>
                    <a:pt x="449" y="189"/>
                  </a:cubicBezTo>
                  <a:lnTo>
                    <a:pt x="449" y="189"/>
                  </a:lnTo>
                  <a:cubicBezTo>
                    <a:pt x="449" y="189"/>
                    <a:pt x="450" y="191"/>
                    <a:pt x="452" y="195"/>
                  </a:cubicBezTo>
                  <a:cubicBezTo>
                    <a:pt x="455" y="201"/>
                    <a:pt x="456" y="202"/>
                    <a:pt x="457" y="202"/>
                  </a:cubicBezTo>
                  <a:cubicBezTo>
                    <a:pt x="457" y="202"/>
                    <a:pt x="458" y="202"/>
                    <a:pt x="458" y="202"/>
                  </a:cubicBezTo>
                  <a:cubicBezTo>
                    <a:pt x="458" y="202"/>
                    <a:pt x="459" y="202"/>
                    <a:pt x="462" y="210"/>
                  </a:cubicBezTo>
                  <a:cubicBezTo>
                    <a:pt x="460" y="201"/>
                    <a:pt x="460" y="201"/>
                    <a:pt x="461" y="201"/>
                  </a:cubicBezTo>
                  <a:cubicBezTo>
                    <a:pt x="462" y="205"/>
                    <a:pt x="463" y="207"/>
                    <a:pt x="464" y="207"/>
                  </a:cubicBezTo>
                  <a:cubicBezTo>
                    <a:pt x="464" y="207"/>
                    <a:pt x="464" y="205"/>
                    <a:pt x="462" y="201"/>
                  </a:cubicBezTo>
                  <a:cubicBezTo>
                    <a:pt x="460" y="192"/>
                    <a:pt x="458" y="188"/>
                    <a:pt x="458" y="188"/>
                  </a:cubicBezTo>
                  <a:lnTo>
                    <a:pt x="458" y="188"/>
                  </a:lnTo>
                  <a:cubicBezTo>
                    <a:pt x="459" y="188"/>
                    <a:pt x="460" y="192"/>
                    <a:pt x="464" y="200"/>
                  </a:cubicBezTo>
                  <a:cubicBezTo>
                    <a:pt x="466" y="206"/>
                    <a:pt x="469" y="211"/>
                    <a:pt x="470" y="211"/>
                  </a:cubicBezTo>
                  <a:cubicBezTo>
                    <a:pt x="470" y="211"/>
                    <a:pt x="469" y="210"/>
                    <a:pt x="468" y="208"/>
                  </a:cubicBezTo>
                  <a:cubicBezTo>
                    <a:pt x="467" y="202"/>
                    <a:pt x="466" y="196"/>
                    <a:pt x="465" y="191"/>
                  </a:cubicBezTo>
                  <a:cubicBezTo>
                    <a:pt x="466" y="191"/>
                    <a:pt x="467" y="191"/>
                    <a:pt x="469" y="199"/>
                  </a:cubicBezTo>
                  <a:cubicBezTo>
                    <a:pt x="470" y="201"/>
                    <a:pt x="471" y="201"/>
                    <a:pt x="472" y="201"/>
                  </a:cubicBezTo>
                  <a:cubicBezTo>
                    <a:pt x="474" y="201"/>
                    <a:pt x="474" y="194"/>
                    <a:pt x="473" y="188"/>
                  </a:cubicBezTo>
                  <a:cubicBezTo>
                    <a:pt x="471" y="185"/>
                    <a:pt x="470" y="183"/>
                    <a:pt x="471" y="183"/>
                  </a:cubicBezTo>
                  <a:lnTo>
                    <a:pt x="471" y="183"/>
                  </a:lnTo>
                  <a:cubicBezTo>
                    <a:pt x="471" y="183"/>
                    <a:pt x="472" y="185"/>
                    <a:pt x="474" y="188"/>
                  </a:cubicBezTo>
                  <a:cubicBezTo>
                    <a:pt x="476" y="194"/>
                    <a:pt x="477" y="196"/>
                    <a:pt x="477" y="196"/>
                  </a:cubicBezTo>
                  <a:cubicBezTo>
                    <a:pt x="478" y="196"/>
                    <a:pt x="478" y="196"/>
                    <a:pt x="478" y="195"/>
                  </a:cubicBezTo>
                  <a:cubicBezTo>
                    <a:pt x="478" y="193"/>
                    <a:pt x="477" y="192"/>
                    <a:pt x="478" y="192"/>
                  </a:cubicBezTo>
                  <a:lnTo>
                    <a:pt x="478" y="192"/>
                  </a:lnTo>
                  <a:cubicBezTo>
                    <a:pt x="478" y="192"/>
                    <a:pt x="480" y="197"/>
                    <a:pt x="483" y="203"/>
                  </a:cubicBezTo>
                  <a:cubicBezTo>
                    <a:pt x="484" y="210"/>
                    <a:pt x="485" y="211"/>
                    <a:pt x="486" y="211"/>
                  </a:cubicBezTo>
                  <a:cubicBezTo>
                    <a:pt x="486" y="211"/>
                    <a:pt x="487" y="211"/>
                    <a:pt x="487" y="211"/>
                  </a:cubicBezTo>
                  <a:cubicBezTo>
                    <a:pt x="485" y="203"/>
                    <a:pt x="488" y="202"/>
                    <a:pt x="491" y="201"/>
                  </a:cubicBezTo>
                  <a:cubicBezTo>
                    <a:pt x="495" y="200"/>
                    <a:pt x="493" y="191"/>
                    <a:pt x="488" y="175"/>
                  </a:cubicBezTo>
                  <a:lnTo>
                    <a:pt x="484" y="158"/>
                  </a:lnTo>
                  <a:lnTo>
                    <a:pt x="484" y="158"/>
                  </a:lnTo>
                  <a:lnTo>
                    <a:pt x="489" y="174"/>
                  </a:lnTo>
                  <a:cubicBezTo>
                    <a:pt x="493" y="183"/>
                    <a:pt x="499" y="197"/>
                    <a:pt x="499" y="197"/>
                  </a:cubicBezTo>
                  <a:cubicBezTo>
                    <a:pt x="498" y="192"/>
                    <a:pt x="497" y="187"/>
                    <a:pt x="494" y="182"/>
                  </a:cubicBezTo>
                  <a:cubicBezTo>
                    <a:pt x="493" y="178"/>
                    <a:pt x="492" y="176"/>
                    <a:pt x="493" y="176"/>
                  </a:cubicBezTo>
                  <a:lnTo>
                    <a:pt x="493" y="176"/>
                  </a:lnTo>
                  <a:cubicBezTo>
                    <a:pt x="494" y="176"/>
                    <a:pt x="495" y="177"/>
                    <a:pt x="497" y="181"/>
                  </a:cubicBezTo>
                  <a:cubicBezTo>
                    <a:pt x="499" y="184"/>
                    <a:pt x="501" y="186"/>
                    <a:pt x="501" y="186"/>
                  </a:cubicBezTo>
                  <a:cubicBezTo>
                    <a:pt x="502" y="186"/>
                    <a:pt x="502" y="184"/>
                    <a:pt x="501" y="179"/>
                  </a:cubicBezTo>
                  <a:cubicBezTo>
                    <a:pt x="502" y="179"/>
                    <a:pt x="502" y="179"/>
                    <a:pt x="506" y="187"/>
                  </a:cubicBezTo>
                  <a:cubicBezTo>
                    <a:pt x="507" y="186"/>
                    <a:pt x="507" y="186"/>
                    <a:pt x="504" y="178"/>
                  </a:cubicBezTo>
                  <a:cubicBezTo>
                    <a:pt x="502" y="174"/>
                    <a:pt x="502" y="172"/>
                    <a:pt x="502" y="172"/>
                  </a:cubicBezTo>
                  <a:lnTo>
                    <a:pt x="502" y="172"/>
                  </a:lnTo>
                  <a:cubicBezTo>
                    <a:pt x="503" y="172"/>
                    <a:pt x="504" y="174"/>
                    <a:pt x="506" y="178"/>
                  </a:cubicBezTo>
                  <a:cubicBezTo>
                    <a:pt x="510" y="187"/>
                    <a:pt x="512" y="191"/>
                    <a:pt x="513" y="191"/>
                  </a:cubicBezTo>
                  <a:cubicBezTo>
                    <a:pt x="514" y="191"/>
                    <a:pt x="513" y="189"/>
                    <a:pt x="512" y="185"/>
                  </a:cubicBezTo>
                  <a:cubicBezTo>
                    <a:pt x="510" y="177"/>
                    <a:pt x="510" y="177"/>
                    <a:pt x="511" y="176"/>
                  </a:cubicBezTo>
                  <a:cubicBezTo>
                    <a:pt x="512" y="176"/>
                    <a:pt x="513" y="176"/>
                    <a:pt x="511" y="168"/>
                  </a:cubicBezTo>
                  <a:lnTo>
                    <a:pt x="512" y="167"/>
                  </a:lnTo>
                  <a:cubicBezTo>
                    <a:pt x="513" y="167"/>
                    <a:pt x="515" y="175"/>
                    <a:pt x="514" y="176"/>
                  </a:cubicBezTo>
                  <a:lnTo>
                    <a:pt x="519" y="183"/>
                  </a:lnTo>
                  <a:cubicBezTo>
                    <a:pt x="520" y="183"/>
                    <a:pt x="521" y="183"/>
                    <a:pt x="519" y="174"/>
                  </a:cubicBezTo>
                  <a:cubicBezTo>
                    <a:pt x="516" y="166"/>
                    <a:pt x="514" y="162"/>
                    <a:pt x="514" y="162"/>
                  </a:cubicBezTo>
                  <a:lnTo>
                    <a:pt x="514" y="162"/>
                  </a:lnTo>
                  <a:cubicBezTo>
                    <a:pt x="515" y="162"/>
                    <a:pt x="516" y="166"/>
                    <a:pt x="520" y="174"/>
                  </a:cubicBezTo>
                  <a:cubicBezTo>
                    <a:pt x="522" y="179"/>
                    <a:pt x="524" y="185"/>
                    <a:pt x="525" y="185"/>
                  </a:cubicBezTo>
                  <a:cubicBezTo>
                    <a:pt x="525" y="185"/>
                    <a:pt x="525" y="184"/>
                    <a:pt x="524" y="182"/>
                  </a:cubicBezTo>
                  <a:cubicBezTo>
                    <a:pt x="522" y="174"/>
                    <a:pt x="521" y="172"/>
                    <a:pt x="522" y="172"/>
                  </a:cubicBezTo>
                  <a:lnTo>
                    <a:pt x="522" y="172"/>
                  </a:lnTo>
                  <a:cubicBezTo>
                    <a:pt x="522" y="172"/>
                    <a:pt x="525" y="176"/>
                    <a:pt x="526" y="181"/>
                  </a:cubicBezTo>
                  <a:cubicBezTo>
                    <a:pt x="529" y="189"/>
                    <a:pt x="530" y="193"/>
                    <a:pt x="530" y="193"/>
                  </a:cubicBezTo>
                  <a:cubicBezTo>
                    <a:pt x="530" y="193"/>
                    <a:pt x="530" y="189"/>
                    <a:pt x="529" y="181"/>
                  </a:cubicBezTo>
                  <a:cubicBezTo>
                    <a:pt x="531" y="179"/>
                    <a:pt x="531" y="171"/>
                    <a:pt x="533" y="169"/>
                  </a:cubicBezTo>
                  <a:cubicBezTo>
                    <a:pt x="534" y="169"/>
                    <a:pt x="535" y="169"/>
                    <a:pt x="536" y="169"/>
                  </a:cubicBezTo>
                  <a:cubicBezTo>
                    <a:pt x="538" y="169"/>
                    <a:pt x="540" y="170"/>
                    <a:pt x="542" y="176"/>
                  </a:cubicBezTo>
                  <a:cubicBezTo>
                    <a:pt x="543" y="179"/>
                    <a:pt x="544" y="181"/>
                    <a:pt x="545" y="183"/>
                  </a:cubicBezTo>
                  <a:lnTo>
                    <a:pt x="545" y="183"/>
                  </a:lnTo>
                  <a:cubicBezTo>
                    <a:pt x="540" y="168"/>
                    <a:pt x="540" y="167"/>
                    <a:pt x="543" y="167"/>
                  </a:cubicBezTo>
                  <a:cubicBezTo>
                    <a:pt x="545" y="169"/>
                    <a:pt x="546" y="170"/>
                    <a:pt x="546" y="170"/>
                  </a:cubicBezTo>
                  <a:cubicBezTo>
                    <a:pt x="548" y="170"/>
                    <a:pt x="547" y="163"/>
                    <a:pt x="545" y="157"/>
                  </a:cubicBezTo>
                  <a:lnTo>
                    <a:pt x="543" y="158"/>
                  </a:lnTo>
                  <a:cubicBezTo>
                    <a:pt x="540" y="148"/>
                    <a:pt x="539" y="144"/>
                    <a:pt x="539" y="144"/>
                  </a:cubicBezTo>
                  <a:lnTo>
                    <a:pt x="539" y="144"/>
                  </a:lnTo>
                  <a:cubicBezTo>
                    <a:pt x="540" y="144"/>
                    <a:pt x="541" y="146"/>
                    <a:pt x="543" y="149"/>
                  </a:cubicBezTo>
                  <a:cubicBezTo>
                    <a:pt x="545" y="154"/>
                    <a:pt x="549" y="159"/>
                    <a:pt x="550" y="165"/>
                  </a:cubicBezTo>
                  <a:cubicBezTo>
                    <a:pt x="552" y="171"/>
                    <a:pt x="554" y="175"/>
                    <a:pt x="558" y="179"/>
                  </a:cubicBezTo>
                  <a:cubicBezTo>
                    <a:pt x="559" y="179"/>
                    <a:pt x="560" y="179"/>
                    <a:pt x="556" y="172"/>
                  </a:cubicBezTo>
                  <a:cubicBezTo>
                    <a:pt x="552" y="164"/>
                    <a:pt x="552" y="164"/>
                    <a:pt x="553" y="164"/>
                  </a:cubicBezTo>
                  <a:cubicBezTo>
                    <a:pt x="554" y="164"/>
                    <a:pt x="556" y="163"/>
                    <a:pt x="553" y="155"/>
                  </a:cubicBezTo>
                  <a:cubicBezTo>
                    <a:pt x="550" y="147"/>
                    <a:pt x="551" y="147"/>
                    <a:pt x="551" y="147"/>
                  </a:cubicBezTo>
                  <a:lnTo>
                    <a:pt x="551" y="147"/>
                  </a:lnTo>
                  <a:cubicBezTo>
                    <a:pt x="555" y="152"/>
                    <a:pt x="557" y="153"/>
                    <a:pt x="558" y="154"/>
                  </a:cubicBezTo>
                  <a:lnTo>
                    <a:pt x="558" y="154"/>
                  </a:lnTo>
                  <a:cubicBezTo>
                    <a:pt x="558" y="156"/>
                    <a:pt x="559" y="159"/>
                    <a:pt x="560" y="162"/>
                  </a:cubicBezTo>
                  <a:cubicBezTo>
                    <a:pt x="563" y="169"/>
                    <a:pt x="568" y="177"/>
                    <a:pt x="568" y="177"/>
                  </a:cubicBezTo>
                  <a:cubicBezTo>
                    <a:pt x="568" y="177"/>
                    <a:pt x="566" y="169"/>
                    <a:pt x="566" y="169"/>
                  </a:cubicBezTo>
                  <a:cubicBezTo>
                    <a:pt x="562" y="160"/>
                    <a:pt x="583" y="155"/>
                    <a:pt x="586" y="154"/>
                  </a:cubicBezTo>
                  <a:cubicBezTo>
                    <a:pt x="588" y="157"/>
                    <a:pt x="590" y="159"/>
                    <a:pt x="590" y="159"/>
                  </a:cubicBezTo>
                  <a:cubicBezTo>
                    <a:pt x="591" y="159"/>
                    <a:pt x="591" y="157"/>
                    <a:pt x="589" y="153"/>
                  </a:cubicBezTo>
                  <a:cubicBezTo>
                    <a:pt x="586" y="145"/>
                    <a:pt x="590" y="144"/>
                    <a:pt x="596" y="141"/>
                  </a:cubicBezTo>
                  <a:cubicBezTo>
                    <a:pt x="602" y="140"/>
                    <a:pt x="606" y="138"/>
                    <a:pt x="603" y="130"/>
                  </a:cubicBezTo>
                  <a:lnTo>
                    <a:pt x="606" y="130"/>
                  </a:lnTo>
                  <a:cubicBezTo>
                    <a:pt x="607" y="129"/>
                    <a:pt x="606" y="121"/>
                    <a:pt x="607" y="120"/>
                  </a:cubicBezTo>
                  <a:cubicBezTo>
                    <a:pt x="606" y="116"/>
                    <a:pt x="606" y="114"/>
                    <a:pt x="606" y="114"/>
                  </a:cubicBezTo>
                  <a:lnTo>
                    <a:pt x="606" y="114"/>
                  </a:lnTo>
                  <a:cubicBezTo>
                    <a:pt x="606" y="114"/>
                    <a:pt x="607" y="116"/>
                    <a:pt x="608" y="120"/>
                  </a:cubicBezTo>
                  <a:cubicBezTo>
                    <a:pt x="609" y="126"/>
                    <a:pt x="612" y="131"/>
                    <a:pt x="615" y="136"/>
                  </a:cubicBezTo>
                  <a:cubicBezTo>
                    <a:pt x="616" y="136"/>
                    <a:pt x="614" y="128"/>
                    <a:pt x="611" y="119"/>
                  </a:cubicBezTo>
                  <a:cubicBezTo>
                    <a:pt x="607" y="111"/>
                    <a:pt x="608" y="111"/>
                    <a:pt x="608" y="111"/>
                  </a:cubicBezTo>
                  <a:cubicBezTo>
                    <a:pt x="609" y="111"/>
                    <a:pt x="609" y="111"/>
                    <a:pt x="612" y="119"/>
                  </a:cubicBezTo>
                  <a:lnTo>
                    <a:pt x="618" y="135"/>
                  </a:lnTo>
                  <a:lnTo>
                    <a:pt x="620" y="135"/>
                  </a:lnTo>
                  <a:cubicBezTo>
                    <a:pt x="616" y="127"/>
                    <a:pt x="617" y="127"/>
                    <a:pt x="617" y="127"/>
                  </a:cubicBezTo>
                  <a:cubicBezTo>
                    <a:pt x="617" y="127"/>
                    <a:pt x="617" y="126"/>
                    <a:pt x="617" y="126"/>
                  </a:cubicBezTo>
                  <a:cubicBezTo>
                    <a:pt x="618" y="126"/>
                    <a:pt x="619" y="129"/>
                    <a:pt x="624" y="141"/>
                  </a:cubicBezTo>
                  <a:cubicBezTo>
                    <a:pt x="627" y="150"/>
                    <a:pt x="628" y="154"/>
                    <a:pt x="629" y="154"/>
                  </a:cubicBezTo>
                  <a:cubicBezTo>
                    <a:pt x="629" y="154"/>
                    <a:pt x="628" y="149"/>
                    <a:pt x="625" y="141"/>
                  </a:cubicBezTo>
                  <a:lnTo>
                    <a:pt x="624" y="132"/>
                  </a:lnTo>
                  <a:lnTo>
                    <a:pt x="624" y="132"/>
                  </a:lnTo>
                  <a:cubicBezTo>
                    <a:pt x="626" y="137"/>
                    <a:pt x="628" y="139"/>
                    <a:pt x="628" y="139"/>
                  </a:cubicBezTo>
                  <a:cubicBezTo>
                    <a:pt x="629" y="139"/>
                    <a:pt x="627" y="130"/>
                    <a:pt x="625" y="123"/>
                  </a:cubicBezTo>
                  <a:lnTo>
                    <a:pt x="625" y="123"/>
                  </a:lnTo>
                  <a:cubicBezTo>
                    <a:pt x="628" y="131"/>
                    <a:pt x="630" y="135"/>
                    <a:pt x="631" y="135"/>
                  </a:cubicBezTo>
                  <a:cubicBezTo>
                    <a:pt x="631" y="135"/>
                    <a:pt x="630" y="131"/>
                    <a:pt x="627" y="123"/>
                  </a:cubicBezTo>
                  <a:cubicBezTo>
                    <a:pt x="626" y="119"/>
                    <a:pt x="625" y="117"/>
                    <a:pt x="626" y="117"/>
                  </a:cubicBezTo>
                  <a:lnTo>
                    <a:pt x="626" y="117"/>
                  </a:lnTo>
                  <a:cubicBezTo>
                    <a:pt x="626" y="117"/>
                    <a:pt x="628" y="119"/>
                    <a:pt x="630" y="122"/>
                  </a:cubicBezTo>
                  <a:cubicBezTo>
                    <a:pt x="632" y="128"/>
                    <a:pt x="633" y="130"/>
                    <a:pt x="634" y="130"/>
                  </a:cubicBezTo>
                  <a:cubicBezTo>
                    <a:pt x="635" y="130"/>
                    <a:pt x="635" y="129"/>
                    <a:pt x="635" y="129"/>
                  </a:cubicBezTo>
                  <a:cubicBezTo>
                    <a:pt x="633" y="121"/>
                    <a:pt x="640" y="119"/>
                    <a:pt x="646" y="117"/>
                  </a:cubicBezTo>
                  <a:cubicBezTo>
                    <a:pt x="654" y="114"/>
                    <a:pt x="660" y="113"/>
                    <a:pt x="657" y="105"/>
                  </a:cubicBezTo>
                  <a:cubicBezTo>
                    <a:pt x="657" y="105"/>
                    <a:pt x="657" y="105"/>
                    <a:pt x="657" y="105"/>
                  </a:cubicBezTo>
                  <a:cubicBezTo>
                    <a:pt x="658" y="105"/>
                    <a:pt x="659" y="106"/>
                    <a:pt x="661" y="112"/>
                  </a:cubicBezTo>
                  <a:cubicBezTo>
                    <a:pt x="662" y="115"/>
                    <a:pt x="663" y="117"/>
                    <a:pt x="664" y="117"/>
                  </a:cubicBezTo>
                  <a:cubicBezTo>
                    <a:pt x="664" y="117"/>
                    <a:pt x="663" y="114"/>
                    <a:pt x="660" y="104"/>
                  </a:cubicBezTo>
                  <a:cubicBezTo>
                    <a:pt x="659" y="99"/>
                    <a:pt x="657" y="94"/>
                    <a:pt x="657" y="94"/>
                  </a:cubicBezTo>
                  <a:lnTo>
                    <a:pt x="657" y="94"/>
                  </a:lnTo>
                  <a:cubicBezTo>
                    <a:pt x="657" y="94"/>
                    <a:pt x="658" y="97"/>
                    <a:pt x="661" y="103"/>
                  </a:cubicBezTo>
                  <a:cubicBezTo>
                    <a:pt x="663" y="109"/>
                    <a:pt x="665" y="111"/>
                    <a:pt x="666" y="111"/>
                  </a:cubicBezTo>
                  <a:cubicBezTo>
                    <a:pt x="667" y="111"/>
                    <a:pt x="668" y="110"/>
                    <a:pt x="669" y="110"/>
                  </a:cubicBezTo>
                  <a:cubicBezTo>
                    <a:pt x="672" y="109"/>
                    <a:pt x="676" y="108"/>
                    <a:pt x="672" y="100"/>
                  </a:cubicBezTo>
                  <a:cubicBezTo>
                    <a:pt x="672" y="96"/>
                    <a:pt x="671" y="94"/>
                    <a:pt x="672" y="94"/>
                  </a:cubicBezTo>
                  <a:lnTo>
                    <a:pt x="672" y="94"/>
                  </a:lnTo>
                  <a:cubicBezTo>
                    <a:pt x="672" y="94"/>
                    <a:pt x="672" y="96"/>
                    <a:pt x="673" y="100"/>
                  </a:cubicBezTo>
                  <a:cubicBezTo>
                    <a:pt x="676" y="110"/>
                    <a:pt x="680" y="116"/>
                    <a:pt x="682" y="116"/>
                  </a:cubicBezTo>
                  <a:cubicBezTo>
                    <a:pt x="683" y="116"/>
                    <a:pt x="684" y="113"/>
                    <a:pt x="682" y="107"/>
                  </a:cubicBezTo>
                  <a:cubicBezTo>
                    <a:pt x="683" y="106"/>
                    <a:pt x="683" y="106"/>
                    <a:pt x="683" y="106"/>
                  </a:cubicBezTo>
                  <a:cubicBezTo>
                    <a:pt x="684" y="106"/>
                    <a:pt x="684" y="108"/>
                    <a:pt x="687" y="113"/>
                  </a:cubicBezTo>
                  <a:cubicBezTo>
                    <a:pt x="688" y="113"/>
                    <a:pt x="689" y="113"/>
                    <a:pt x="688" y="104"/>
                  </a:cubicBezTo>
                  <a:lnTo>
                    <a:pt x="695" y="102"/>
                  </a:lnTo>
                  <a:cubicBezTo>
                    <a:pt x="696" y="102"/>
                    <a:pt x="695" y="93"/>
                    <a:pt x="695" y="93"/>
                  </a:cubicBezTo>
                  <a:lnTo>
                    <a:pt x="696" y="93"/>
                  </a:lnTo>
                  <a:cubicBezTo>
                    <a:pt x="698" y="98"/>
                    <a:pt x="700" y="99"/>
                    <a:pt x="702" y="99"/>
                  </a:cubicBezTo>
                  <a:cubicBezTo>
                    <a:pt x="704" y="99"/>
                    <a:pt x="707" y="99"/>
                    <a:pt x="709" y="98"/>
                  </a:cubicBezTo>
                  <a:cubicBezTo>
                    <a:pt x="712" y="97"/>
                    <a:pt x="714" y="96"/>
                    <a:pt x="716" y="96"/>
                  </a:cubicBezTo>
                  <a:cubicBezTo>
                    <a:pt x="719" y="96"/>
                    <a:pt x="722" y="97"/>
                    <a:pt x="724" y="102"/>
                  </a:cubicBezTo>
                  <a:cubicBezTo>
                    <a:pt x="724" y="102"/>
                    <a:pt x="725" y="102"/>
                    <a:pt x="723" y="93"/>
                  </a:cubicBezTo>
                  <a:cubicBezTo>
                    <a:pt x="720" y="84"/>
                    <a:pt x="719" y="80"/>
                    <a:pt x="719" y="80"/>
                  </a:cubicBezTo>
                  <a:lnTo>
                    <a:pt x="719" y="80"/>
                  </a:lnTo>
                  <a:cubicBezTo>
                    <a:pt x="720" y="80"/>
                    <a:pt x="721" y="82"/>
                    <a:pt x="723" y="85"/>
                  </a:cubicBezTo>
                  <a:cubicBezTo>
                    <a:pt x="726" y="92"/>
                    <a:pt x="728" y="96"/>
                    <a:pt x="729" y="96"/>
                  </a:cubicBezTo>
                  <a:cubicBezTo>
                    <a:pt x="731" y="96"/>
                    <a:pt x="730" y="92"/>
                    <a:pt x="727" y="83"/>
                  </a:cubicBezTo>
                  <a:cubicBezTo>
                    <a:pt x="727" y="81"/>
                    <a:pt x="726" y="80"/>
                    <a:pt x="726" y="80"/>
                  </a:cubicBezTo>
                  <a:lnTo>
                    <a:pt x="726" y="80"/>
                  </a:lnTo>
                  <a:cubicBezTo>
                    <a:pt x="726" y="80"/>
                    <a:pt x="728" y="85"/>
                    <a:pt x="731" y="91"/>
                  </a:cubicBezTo>
                  <a:cubicBezTo>
                    <a:pt x="733" y="97"/>
                    <a:pt x="735" y="99"/>
                    <a:pt x="735" y="99"/>
                  </a:cubicBezTo>
                  <a:cubicBezTo>
                    <a:pt x="737" y="99"/>
                    <a:pt x="735" y="92"/>
                    <a:pt x="732" y="82"/>
                  </a:cubicBezTo>
                  <a:lnTo>
                    <a:pt x="732" y="82"/>
                  </a:lnTo>
                  <a:cubicBezTo>
                    <a:pt x="735" y="87"/>
                    <a:pt x="737" y="93"/>
                    <a:pt x="738" y="93"/>
                  </a:cubicBezTo>
                  <a:cubicBezTo>
                    <a:pt x="738" y="93"/>
                    <a:pt x="738" y="91"/>
                    <a:pt x="737" y="89"/>
                  </a:cubicBezTo>
                  <a:cubicBezTo>
                    <a:pt x="738" y="89"/>
                    <a:pt x="738" y="89"/>
                    <a:pt x="745" y="104"/>
                  </a:cubicBezTo>
                  <a:cubicBezTo>
                    <a:pt x="746" y="110"/>
                    <a:pt x="749" y="116"/>
                    <a:pt x="752" y="120"/>
                  </a:cubicBezTo>
                  <a:cubicBezTo>
                    <a:pt x="751" y="114"/>
                    <a:pt x="749" y="109"/>
                    <a:pt x="746" y="104"/>
                  </a:cubicBezTo>
                  <a:lnTo>
                    <a:pt x="749" y="103"/>
                  </a:lnTo>
                  <a:cubicBezTo>
                    <a:pt x="749" y="103"/>
                    <a:pt x="750" y="103"/>
                    <a:pt x="746" y="95"/>
                  </a:cubicBezTo>
                  <a:cubicBezTo>
                    <a:pt x="743" y="88"/>
                    <a:pt x="744" y="88"/>
                    <a:pt x="745" y="87"/>
                  </a:cubicBezTo>
                  <a:lnTo>
                    <a:pt x="745" y="87"/>
                  </a:lnTo>
                  <a:cubicBezTo>
                    <a:pt x="746" y="88"/>
                    <a:pt x="746" y="90"/>
                    <a:pt x="746" y="90"/>
                  </a:cubicBezTo>
                  <a:cubicBezTo>
                    <a:pt x="746" y="90"/>
                    <a:pt x="746" y="89"/>
                    <a:pt x="745" y="86"/>
                  </a:cubicBezTo>
                  <a:lnTo>
                    <a:pt x="745" y="86"/>
                  </a:lnTo>
                  <a:cubicBezTo>
                    <a:pt x="745" y="86"/>
                    <a:pt x="745" y="87"/>
                    <a:pt x="745" y="87"/>
                  </a:cubicBezTo>
                  <a:lnTo>
                    <a:pt x="745" y="87"/>
                  </a:lnTo>
                  <a:cubicBezTo>
                    <a:pt x="744" y="84"/>
                    <a:pt x="743" y="82"/>
                    <a:pt x="742" y="79"/>
                  </a:cubicBezTo>
                  <a:cubicBezTo>
                    <a:pt x="740" y="74"/>
                    <a:pt x="737" y="68"/>
                    <a:pt x="736" y="63"/>
                  </a:cubicBezTo>
                  <a:lnTo>
                    <a:pt x="731" y="47"/>
                  </a:lnTo>
                  <a:cubicBezTo>
                    <a:pt x="726" y="36"/>
                    <a:pt x="722" y="26"/>
                    <a:pt x="716" y="16"/>
                  </a:cubicBezTo>
                  <a:cubicBezTo>
                    <a:pt x="712" y="12"/>
                    <a:pt x="709" y="8"/>
                    <a:pt x="708" y="8"/>
                  </a:cubicBezTo>
                  <a:cubicBezTo>
                    <a:pt x="707" y="8"/>
                    <a:pt x="707" y="10"/>
                    <a:pt x="710" y="18"/>
                  </a:cubicBezTo>
                  <a:cubicBezTo>
                    <a:pt x="710" y="18"/>
                    <a:pt x="713" y="26"/>
                    <a:pt x="712" y="26"/>
                  </a:cubicBezTo>
                  <a:cubicBezTo>
                    <a:pt x="710" y="26"/>
                    <a:pt x="707" y="19"/>
                    <a:pt x="707" y="19"/>
                  </a:cubicBezTo>
                  <a:cubicBezTo>
                    <a:pt x="705" y="14"/>
                    <a:pt x="703" y="12"/>
                    <a:pt x="701" y="12"/>
                  </a:cubicBezTo>
                  <a:cubicBezTo>
                    <a:pt x="699" y="12"/>
                    <a:pt x="698" y="13"/>
                    <a:pt x="696" y="13"/>
                  </a:cubicBezTo>
                  <a:cubicBezTo>
                    <a:pt x="694" y="14"/>
                    <a:pt x="692" y="14"/>
                    <a:pt x="691" y="14"/>
                  </a:cubicBezTo>
                  <a:cubicBezTo>
                    <a:pt x="688" y="14"/>
                    <a:pt x="686" y="13"/>
                    <a:pt x="683" y="8"/>
                  </a:cubicBezTo>
                  <a:cubicBezTo>
                    <a:pt x="680" y="0"/>
                    <a:pt x="679" y="0"/>
                    <a:pt x="679" y="0"/>
                  </a:cubicBezTo>
                  <a:close/>
                  <a:moveTo>
                    <a:pt x="281" y="425"/>
                  </a:moveTo>
                  <a:cubicBezTo>
                    <a:pt x="282" y="425"/>
                    <a:pt x="283" y="433"/>
                    <a:pt x="286" y="441"/>
                  </a:cubicBezTo>
                  <a:cubicBezTo>
                    <a:pt x="288" y="444"/>
                    <a:pt x="289" y="446"/>
                    <a:pt x="289" y="446"/>
                  </a:cubicBezTo>
                  <a:cubicBezTo>
                    <a:pt x="289" y="446"/>
                    <a:pt x="289" y="442"/>
                    <a:pt x="285" y="433"/>
                  </a:cubicBezTo>
                  <a:cubicBezTo>
                    <a:pt x="282" y="425"/>
                    <a:pt x="282" y="425"/>
                    <a:pt x="281" y="425"/>
                  </a:cubicBezTo>
                  <a:close/>
                  <a:moveTo>
                    <a:pt x="71" y="436"/>
                  </a:moveTo>
                  <a:cubicBezTo>
                    <a:pt x="71" y="436"/>
                    <a:pt x="73" y="445"/>
                    <a:pt x="75" y="453"/>
                  </a:cubicBezTo>
                  <a:lnTo>
                    <a:pt x="77" y="452"/>
                  </a:lnTo>
                  <a:cubicBezTo>
                    <a:pt x="75" y="446"/>
                    <a:pt x="74" y="442"/>
                    <a:pt x="71" y="4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3" name="Google Shape;9023;p33"/>
            <p:cNvSpPr/>
            <p:nvPr/>
          </p:nvSpPr>
          <p:spPr>
            <a:xfrm>
              <a:off x="2966336" y="2862451"/>
              <a:ext cx="67228" cy="60335"/>
            </a:xfrm>
            <a:custGeom>
              <a:avLst/>
              <a:gdLst/>
              <a:ahLst/>
              <a:cxnLst/>
              <a:rect l="l" t="t" r="r" b="b"/>
              <a:pathLst>
                <a:path w="673" h="604" extrusionOk="0">
                  <a:moveTo>
                    <a:pt x="600" y="9"/>
                  </a:moveTo>
                  <a:cubicBezTo>
                    <a:pt x="601" y="9"/>
                    <a:pt x="608" y="19"/>
                    <a:pt x="614" y="29"/>
                  </a:cubicBezTo>
                  <a:cubicBezTo>
                    <a:pt x="619" y="35"/>
                    <a:pt x="621" y="39"/>
                    <a:pt x="621" y="39"/>
                  </a:cubicBezTo>
                  <a:lnTo>
                    <a:pt x="621" y="39"/>
                  </a:lnTo>
                  <a:cubicBezTo>
                    <a:pt x="621" y="39"/>
                    <a:pt x="618" y="35"/>
                    <a:pt x="613" y="29"/>
                  </a:cubicBezTo>
                  <a:cubicBezTo>
                    <a:pt x="610" y="24"/>
                    <a:pt x="606" y="20"/>
                    <a:pt x="603" y="15"/>
                  </a:cubicBezTo>
                  <a:cubicBezTo>
                    <a:pt x="600" y="11"/>
                    <a:pt x="600" y="9"/>
                    <a:pt x="600" y="9"/>
                  </a:cubicBezTo>
                  <a:close/>
                  <a:moveTo>
                    <a:pt x="504" y="92"/>
                  </a:moveTo>
                  <a:cubicBezTo>
                    <a:pt x="504" y="92"/>
                    <a:pt x="504" y="92"/>
                    <a:pt x="510" y="98"/>
                  </a:cubicBezTo>
                  <a:cubicBezTo>
                    <a:pt x="513" y="102"/>
                    <a:pt x="517" y="107"/>
                    <a:pt x="519" y="112"/>
                  </a:cubicBezTo>
                  <a:cubicBezTo>
                    <a:pt x="513" y="106"/>
                    <a:pt x="508" y="99"/>
                    <a:pt x="504" y="92"/>
                  </a:cubicBezTo>
                  <a:close/>
                  <a:moveTo>
                    <a:pt x="498" y="133"/>
                  </a:moveTo>
                  <a:lnTo>
                    <a:pt x="498" y="133"/>
                  </a:lnTo>
                  <a:cubicBezTo>
                    <a:pt x="498" y="133"/>
                    <a:pt x="499" y="133"/>
                    <a:pt x="500" y="135"/>
                  </a:cubicBezTo>
                  <a:cubicBezTo>
                    <a:pt x="500" y="135"/>
                    <a:pt x="505" y="142"/>
                    <a:pt x="510" y="149"/>
                  </a:cubicBezTo>
                  <a:cubicBezTo>
                    <a:pt x="510" y="149"/>
                    <a:pt x="512" y="153"/>
                    <a:pt x="512" y="153"/>
                  </a:cubicBezTo>
                  <a:cubicBezTo>
                    <a:pt x="511" y="153"/>
                    <a:pt x="511" y="152"/>
                    <a:pt x="509" y="150"/>
                  </a:cubicBezTo>
                  <a:lnTo>
                    <a:pt x="504" y="143"/>
                  </a:lnTo>
                  <a:cubicBezTo>
                    <a:pt x="501" y="138"/>
                    <a:pt x="498" y="133"/>
                    <a:pt x="498" y="133"/>
                  </a:cubicBezTo>
                  <a:close/>
                  <a:moveTo>
                    <a:pt x="418" y="139"/>
                  </a:moveTo>
                  <a:cubicBezTo>
                    <a:pt x="421" y="143"/>
                    <a:pt x="425" y="148"/>
                    <a:pt x="428" y="153"/>
                  </a:cubicBezTo>
                  <a:lnTo>
                    <a:pt x="421" y="146"/>
                  </a:lnTo>
                  <a:lnTo>
                    <a:pt x="417" y="139"/>
                  </a:lnTo>
                  <a:close/>
                  <a:moveTo>
                    <a:pt x="405" y="158"/>
                  </a:moveTo>
                  <a:cubicBezTo>
                    <a:pt x="407" y="161"/>
                    <a:pt x="408" y="163"/>
                    <a:pt x="408" y="163"/>
                  </a:cubicBezTo>
                  <a:cubicBezTo>
                    <a:pt x="408" y="163"/>
                    <a:pt x="407" y="161"/>
                    <a:pt x="405" y="158"/>
                  </a:cubicBezTo>
                  <a:close/>
                  <a:moveTo>
                    <a:pt x="414" y="152"/>
                  </a:moveTo>
                  <a:cubicBezTo>
                    <a:pt x="415" y="152"/>
                    <a:pt x="416" y="153"/>
                    <a:pt x="419" y="158"/>
                  </a:cubicBezTo>
                  <a:cubicBezTo>
                    <a:pt x="419" y="158"/>
                    <a:pt x="425" y="164"/>
                    <a:pt x="424" y="166"/>
                  </a:cubicBezTo>
                  <a:lnTo>
                    <a:pt x="418" y="159"/>
                  </a:lnTo>
                  <a:cubicBezTo>
                    <a:pt x="412" y="152"/>
                    <a:pt x="414" y="152"/>
                    <a:pt x="414" y="152"/>
                  </a:cubicBezTo>
                  <a:cubicBezTo>
                    <a:pt x="414" y="152"/>
                    <a:pt x="414" y="152"/>
                    <a:pt x="414" y="152"/>
                  </a:cubicBezTo>
                  <a:close/>
                  <a:moveTo>
                    <a:pt x="470" y="155"/>
                  </a:moveTo>
                  <a:cubicBezTo>
                    <a:pt x="471" y="155"/>
                    <a:pt x="475" y="162"/>
                    <a:pt x="475" y="162"/>
                  </a:cubicBezTo>
                  <a:cubicBezTo>
                    <a:pt x="475" y="162"/>
                    <a:pt x="481" y="169"/>
                    <a:pt x="480" y="169"/>
                  </a:cubicBezTo>
                  <a:cubicBezTo>
                    <a:pt x="480" y="169"/>
                    <a:pt x="474" y="162"/>
                    <a:pt x="468" y="155"/>
                  </a:cubicBezTo>
                  <a:close/>
                  <a:moveTo>
                    <a:pt x="365" y="163"/>
                  </a:moveTo>
                  <a:lnTo>
                    <a:pt x="371" y="170"/>
                  </a:lnTo>
                  <a:cubicBezTo>
                    <a:pt x="366" y="163"/>
                    <a:pt x="366" y="163"/>
                    <a:pt x="365" y="163"/>
                  </a:cubicBezTo>
                  <a:close/>
                  <a:moveTo>
                    <a:pt x="473" y="173"/>
                  </a:moveTo>
                  <a:cubicBezTo>
                    <a:pt x="473" y="173"/>
                    <a:pt x="473" y="173"/>
                    <a:pt x="479" y="180"/>
                  </a:cubicBezTo>
                  <a:lnTo>
                    <a:pt x="477" y="180"/>
                  </a:lnTo>
                  <a:lnTo>
                    <a:pt x="472" y="175"/>
                  </a:lnTo>
                  <a:lnTo>
                    <a:pt x="473" y="173"/>
                  </a:lnTo>
                  <a:close/>
                  <a:moveTo>
                    <a:pt x="466" y="178"/>
                  </a:moveTo>
                  <a:cubicBezTo>
                    <a:pt x="467" y="178"/>
                    <a:pt x="468" y="180"/>
                    <a:pt x="471" y="185"/>
                  </a:cubicBezTo>
                  <a:lnTo>
                    <a:pt x="471" y="186"/>
                  </a:lnTo>
                  <a:lnTo>
                    <a:pt x="464" y="179"/>
                  </a:lnTo>
                  <a:lnTo>
                    <a:pt x="465" y="179"/>
                  </a:lnTo>
                  <a:cubicBezTo>
                    <a:pt x="465" y="179"/>
                    <a:pt x="466" y="178"/>
                    <a:pt x="466" y="178"/>
                  </a:cubicBezTo>
                  <a:close/>
                  <a:moveTo>
                    <a:pt x="479" y="185"/>
                  </a:moveTo>
                  <a:cubicBezTo>
                    <a:pt x="479" y="185"/>
                    <a:pt x="479" y="186"/>
                    <a:pt x="481" y="188"/>
                  </a:cubicBezTo>
                  <a:cubicBezTo>
                    <a:pt x="482" y="188"/>
                    <a:pt x="479" y="185"/>
                    <a:pt x="479" y="185"/>
                  </a:cubicBezTo>
                  <a:close/>
                  <a:moveTo>
                    <a:pt x="456" y="177"/>
                  </a:moveTo>
                  <a:cubicBezTo>
                    <a:pt x="456" y="177"/>
                    <a:pt x="458" y="179"/>
                    <a:pt x="461" y="182"/>
                  </a:cubicBezTo>
                  <a:cubicBezTo>
                    <a:pt x="466" y="189"/>
                    <a:pt x="466" y="189"/>
                    <a:pt x="465" y="189"/>
                  </a:cubicBezTo>
                  <a:cubicBezTo>
                    <a:pt x="465" y="189"/>
                    <a:pt x="465" y="190"/>
                    <a:pt x="464" y="190"/>
                  </a:cubicBezTo>
                  <a:cubicBezTo>
                    <a:pt x="464" y="190"/>
                    <a:pt x="463" y="188"/>
                    <a:pt x="460" y="182"/>
                  </a:cubicBezTo>
                  <a:cubicBezTo>
                    <a:pt x="457" y="179"/>
                    <a:pt x="456" y="177"/>
                    <a:pt x="456" y="177"/>
                  </a:cubicBezTo>
                  <a:close/>
                  <a:moveTo>
                    <a:pt x="351" y="194"/>
                  </a:moveTo>
                  <a:cubicBezTo>
                    <a:pt x="351" y="194"/>
                    <a:pt x="354" y="197"/>
                    <a:pt x="354" y="197"/>
                  </a:cubicBezTo>
                  <a:cubicBezTo>
                    <a:pt x="354" y="197"/>
                    <a:pt x="353" y="196"/>
                    <a:pt x="351" y="194"/>
                  </a:cubicBezTo>
                  <a:close/>
                  <a:moveTo>
                    <a:pt x="488" y="213"/>
                  </a:moveTo>
                  <a:lnTo>
                    <a:pt x="488" y="213"/>
                  </a:lnTo>
                  <a:cubicBezTo>
                    <a:pt x="488" y="213"/>
                    <a:pt x="488" y="214"/>
                    <a:pt x="489" y="214"/>
                  </a:cubicBezTo>
                  <a:cubicBezTo>
                    <a:pt x="489" y="214"/>
                    <a:pt x="489" y="214"/>
                    <a:pt x="490" y="215"/>
                  </a:cubicBezTo>
                  <a:lnTo>
                    <a:pt x="490" y="215"/>
                  </a:lnTo>
                  <a:cubicBezTo>
                    <a:pt x="489" y="214"/>
                    <a:pt x="489" y="214"/>
                    <a:pt x="488" y="213"/>
                  </a:cubicBezTo>
                  <a:close/>
                  <a:moveTo>
                    <a:pt x="490" y="215"/>
                  </a:moveTo>
                  <a:lnTo>
                    <a:pt x="490" y="215"/>
                  </a:lnTo>
                  <a:cubicBezTo>
                    <a:pt x="491" y="217"/>
                    <a:pt x="492" y="218"/>
                    <a:pt x="492" y="218"/>
                  </a:cubicBezTo>
                  <a:cubicBezTo>
                    <a:pt x="492" y="218"/>
                    <a:pt x="491" y="217"/>
                    <a:pt x="490" y="215"/>
                  </a:cubicBezTo>
                  <a:close/>
                  <a:moveTo>
                    <a:pt x="383" y="234"/>
                  </a:moveTo>
                  <a:cubicBezTo>
                    <a:pt x="387" y="237"/>
                    <a:pt x="390" y="243"/>
                    <a:pt x="392" y="247"/>
                  </a:cubicBezTo>
                  <a:lnTo>
                    <a:pt x="391" y="249"/>
                  </a:lnTo>
                  <a:cubicBezTo>
                    <a:pt x="387" y="242"/>
                    <a:pt x="382" y="234"/>
                    <a:pt x="382" y="234"/>
                  </a:cubicBezTo>
                  <a:close/>
                  <a:moveTo>
                    <a:pt x="356" y="261"/>
                  </a:moveTo>
                  <a:cubicBezTo>
                    <a:pt x="359" y="261"/>
                    <a:pt x="359" y="261"/>
                    <a:pt x="363" y="268"/>
                  </a:cubicBezTo>
                  <a:cubicBezTo>
                    <a:pt x="369" y="274"/>
                    <a:pt x="366" y="274"/>
                    <a:pt x="366" y="275"/>
                  </a:cubicBezTo>
                  <a:cubicBezTo>
                    <a:pt x="362" y="272"/>
                    <a:pt x="359" y="267"/>
                    <a:pt x="356" y="261"/>
                  </a:cubicBezTo>
                  <a:close/>
                  <a:moveTo>
                    <a:pt x="264" y="262"/>
                  </a:moveTo>
                  <a:cubicBezTo>
                    <a:pt x="268" y="267"/>
                    <a:pt x="271" y="271"/>
                    <a:pt x="273" y="275"/>
                  </a:cubicBezTo>
                  <a:lnTo>
                    <a:pt x="273" y="277"/>
                  </a:lnTo>
                  <a:cubicBezTo>
                    <a:pt x="268" y="270"/>
                    <a:pt x="263" y="262"/>
                    <a:pt x="263" y="262"/>
                  </a:cubicBezTo>
                  <a:close/>
                  <a:moveTo>
                    <a:pt x="134" y="297"/>
                  </a:moveTo>
                  <a:cubicBezTo>
                    <a:pt x="133" y="298"/>
                    <a:pt x="133" y="298"/>
                    <a:pt x="139" y="305"/>
                  </a:cubicBezTo>
                  <a:lnTo>
                    <a:pt x="141" y="304"/>
                  </a:lnTo>
                  <a:cubicBezTo>
                    <a:pt x="135" y="297"/>
                    <a:pt x="135" y="297"/>
                    <a:pt x="134" y="297"/>
                  </a:cubicBezTo>
                  <a:close/>
                  <a:moveTo>
                    <a:pt x="305" y="296"/>
                  </a:moveTo>
                  <a:cubicBezTo>
                    <a:pt x="309" y="300"/>
                    <a:pt x="313" y="305"/>
                    <a:pt x="315" y="310"/>
                  </a:cubicBezTo>
                  <a:lnTo>
                    <a:pt x="308" y="304"/>
                  </a:lnTo>
                  <a:lnTo>
                    <a:pt x="305" y="297"/>
                  </a:lnTo>
                  <a:lnTo>
                    <a:pt x="305" y="296"/>
                  </a:lnTo>
                  <a:close/>
                  <a:moveTo>
                    <a:pt x="287" y="318"/>
                  </a:moveTo>
                  <a:cubicBezTo>
                    <a:pt x="288" y="318"/>
                    <a:pt x="288" y="318"/>
                    <a:pt x="292" y="325"/>
                  </a:cubicBezTo>
                  <a:cubicBezTo>
                    <a:pt x="298" y="332"/>
                    <a:pt x="302" y="338"/>
                    <a:pt x="302" y="338"/>
                  </a:cubicBezTo>
                  <a:cubicBezTo>
                    <a:pt x="297" y="332"/>
                    <a:pt x="291" y="325"/>
                    <a:pt x="287" y="318"/>
                  </a:cubicBezTo>
                  <a:close/>
                  <a:moveTo>
                    <a:pt x="274" y="336"/>
                  </a:moveTo>
                  <a:cubicBezTo>
                    <a:pt x="279" y="341"/>
                    <a:pt x="282" y="345"/>
                    <a:pt x="285" y="351"/>
                  </a:cubicBezTo>
                  <a:lnTo>
                    <a:pt x="279" y="344"/>
                  </a:lnTo>
                  <a:lnTo>
                    <a:pt x="274" y="337"/>
                  </a:lnTo>
                  <a:lnTo>
                    <a:pt x="274" y="336"/>
                  </a:lnTo>
                  <a:close/>
                  <a:moveTo>
                    <a:pt x="178" y="351"/>
                  </a:moveTo>
                  <a:lnTo>
                    <a:pt x="178" y="351"/>
                  </a:lnTo>
                  <a:cubicBezTo>
                    <a:pt x="179" y="353"/>
                    <a:pt x="180" y="354"/>
                    <a:pt x="180" y="354"/>
                  </a:cubicBezTo>
                  <a:cubicBezTo>
                    <a:pt x="179" y="354"/>
                    <a:pt x="177" y="351"/>
                    <a:pt x="178" y="351"/>
                  </a:cubicBezTo>
                  <a:close/>
                  <a:moveTo>
                    <a:pt x="286" y="348"/>
                  </a:moveTo>
                  <a:cubicBezTo>
                    <a:pt x="286" y="348"/>
                    <a:pt x="289" y="351"/>
                    <a:pt x="292" y="355"/>
                  </a:cubicBezTo>
                  <a:cubicBezTo>
                    <a:pt x="288" y="350"/>
                    <a:pt x="286" y="348"/>
                    <a:pt x="286" y="348"/>
                  </a:cubicBezTo>
                  <a:close/>
                  <a:moveTo>
                    <a:pt x="158" y="353"/>
                  </a:moveTo>
                  <a:lnTo>
                    <a:pt x="157" y="354"/>
                  </a:lnTo>
                  <a:cubicBezTo>
                    <a:pt x="162" y="361"/>
                    <a:pt x="168" y="366"/>
                    <a:pt x="168" y="366"/>
                  </a:cubicBezTo>
                  <a:cubicBezTo>
                    <a:pt x="169" y="366"/>
                    <a:pt x="163" y="360"/>
                    <a:pt x="163" y="360"/>
                  </a:cubicBezTo>
                  <a:cubicBezTo>
                    <a:pt x="163" y="360"/>
                    <a:pt x="159" y="353"/>
                    <a:pt x="158" y="353"/>
                  </a:cubicBezTo>
                  <a:close/>
                  <a:moveTo>
                    <a:pt x="227" y="363"/>
                  </a:moveTo>
                  <a:cubicBezTo>
                    <a:pt x="228" y="363"/>
                    <a:pt x="230" y="366"/>
                    <a:pt x="230" y="366"/>
                  </a:cubicBezTo>
                  <a:cubicBezTo>
                    <a:pt x="228" y="364"/>
                    <a:pt x="227" y="363"/>
                    <a:pt x="227" y="363"/>
                  </a:cubicBezTo>
                  <a:close/>
                  <a:moveTo>
                    <a:pt x="216" y="355"/>
                  </a:moveTo>
                  <a:cubicBezTo>
                    <a:pt x="219" y="360"/>
                    <a:pt x="223" y="364"/>
                    <a:pt x="225" y="370"/>
                  </a:cubicBezTo>
                  <a:lnTo>
                    <a:pt x="219" y="363"/>
                  </a:lnTo>
                  <a:lnTo>
                    <a:pt x="215" y="356"/>
                  </a:lnTo>
                  <a:lnTo>
                    <a:pt x="216" y="355"/>
                  </a:lnTo>
                  <a:close/>
                  <a:moveTo>
                    <a:pt x="206" y="355"/>
                  </a:moveTo>
                  <a:cubicBezTo>
                    <a:pt x="207" y="355"/>
                    <a:pt x="210" y="358"/>
                    <a:pt x="216" y="365"/>
                  </a:cubicBezTo>
                  <a:cubicBezTo>
                    <a:pt x="221" y="372"/>
                    <a:pt x="221" y="372"/>
                    <a:pt x="221" y="373"/>
                  </a:cubicBezTo>
                  <a:cubicBezTo>
                    <a:pt x="221" y="373"/>
                    <a:pt x="215" y="366"/>
                    <a:pt x="209" y="360"/>
                  </a:cubicBezTo>
                  <a:cubicBezTo>
                    <a:pt x="207" y="357"/>
                    <a:pt x="206" y="355"/>
                    <a:pt x="206" y="355"/>
                  </a:cubicBezTo>
                  <a:close/>
                  <a:moveTo>
                    <a:pt x="164" y="379"/>
                  </a:moveTo>
                  <a:cubicBezTo>
                    <a:pt x="166" y="379"/>
                    <a:pt x="166" y="379"/>
                    <a:pt x="171" y="385"/>
                  </a:cubicBezTo>
                  <a:lnTo>
                    <a:pt x="170" y="385"/>
                  </a:lnTo>
                  <a:lnTo>
                    <a:pt x="164" y="380"/>
                  </a:lnTo>
                  <a:lnTo>
                    <a:pt x="164" y="379"/>
                  </a:lnTo>
                  <a:close/>
                  <a:moveTo>
                    <a:pt x="207" y="381"/>
                  </a:moveTo>
                  <a:cubicBezTo>
                    <a:pt x="208" y="381"/>
                    <a:pt x="214" y="388"/>
                    <a:pt x="214" y="388"/>
                  </a:cubicBezTo>
                  <a:cubicBezTo>
                    <a:pt x="216" y="390"/>
                    <a:pt x="216" y="391"/>
                    <a:pt x="216" y="391"/>
                  </a:cubicBezTo>
                  <a:cubicBezTo>
                    <a:pt x="216" y="391"/>
                    <a:pt x="213" y="389"/>
                    <a:pt x="212" y="389"/>
                  </a:cubicBezTo>
                  <a:cubicBezTo>
                    <a:pt x="212" y="389"/>
                    <a:pt x="212" y="389"/>
                    <a:pt x="212" y="389"/>
                  </a:cubicBezTo>
                  <a:cubicBezTo>
                    <a:pt x="206" y="382"/>
                    <a:pt x="206" y="382"/>
                    <a:pt x="207" y="381"/>
                  </a:cubicBezTo>
                  <a:close/>
                  <a:moveTo>
                    <a:pt x="156" y="380"/>
                  </a:moveTo>
                  <a:cubicBezTo>
                    <a:pt x="157" y="380"/>
                    <a:pt x="163" y="386"/>
                    <a:pt x="169" y="397"/>
                  </a:cubicBezTo>
                  <a:lnTo>
                    <a:pt x="168" y="398"/>
                  </a:lnTo>
                  <a:cubicBezTo>
                    <a:pt x="164" y="393"/>
                    <a:pt x="161" y="389"/>
                    <a:pt x="158" y="383"/>
                  </a:cubicBezTo>
                  <a:cubicBezTo>
                    <a:pt x="156" y="381"/>
                    <a:pt x="156" y="380"/>
                    <a:pt x="156" y="380"/>
                  </a:cubicBezTo>
                  <a:close/>
                  <a:moveTo>
                    <a:pt x="194" y="390"/>
                  </a:moveTo>
                  <a:cubicBezTo>
                    <a:pt x="195" y="390"/>
                    <a:pt x="196" y="392"/>
                    <a:pt x="200" y="397"/>
                  </a:cubicBezTo>
                  <a:cubicBezTo>
                    <a:pt x="200" y="397"/>
                    <a:pt x="205" y="403"/>
                    <a:pt x="205" y="403"/>
                  </a:cubicBezTo>
                  <a:cubicBezTo>
                    <a:pt x="205" y="403"/>
                    <a:pt x="205" y="404"/>
                    <a:pt x="205" y="404"/>
                  </a:cubicBezTo>
                  <a:cubicBezTo>
                    <a:pt x="203" y="404"/>
                    <a:pt x="198" y="398"/>
                    <a:pt x="198" y="398"/>
                  </a:cubicBezTo>
                  <a:cubicBezTo>
                    <a:pt x="193" y="391"/>
                    <a:pt x="194" y="391"/>
                    <a:pt x="194" y="391"/>
                  </a:cubicBezTo>
                  <a:cubicBezTo>
                    <a:pt x="194" y="391"/>
                    <a:pt x="194" y="390"/>
                    <a:pt x="194" y="390"/>
                  </a:cubicBezTo>
                  <a:close/>
                  <a:moveTo>
                    <a:pt x="124" y="389"/>
                  </a:moveTo>
                  <a:lnTo>
                    <a:pt x="124" y="389"/>
                  </a:lnTo>
                  <a:cubicBezTo>
                    <a:pt x="125" y="389"/>
                    <a:pt x="127" y="393"/>
                    <a:pt x="132" y="401"/>
                  </a:cubicBezTo>
                  <a:lnTo>
                    <a:pt x="141" y="416"/>
                  </a:lnTo>
                  <a:cubicBezTo>
                    <a:pt x="135" y="409"/>
                    <a:pt x="131" y="402"/>
                    <a:pt x="126" y="394"/>
                  </a:cubicBezTo>
                  <a:cubicBezTo>
                    <a:pt x="125" y="391"/>
                    <a:pt x="124" y="389"/>
                    <a:pt x="124" y="389"/>
                  </a:cubicBezTo>
                  <a:close/>
                  <a:moveTo>
                    <a:pt x="79" y="406"/>
                  </a:moveTo>
                  <a:lnTo>
                    <a:pt x="79" y="406"/>
                  </a:lnTo>
                  <a:cubicBezTo>
                    <a:pt x="85" y="414"/>
                    <a:pt x="87" y="418"/>
                    <a:pt x="87" y="418"/>
                  </a:cubicBezTo>
                  <a:cubicBezTo>
                    <a:pt x="86" y="418"/>
                    <a:pt x="85" y="416"/>
                    <a:pt x="83" y="413"/>
                  </a:cubicBezTo>
                  <a:cubicBezTo>
                    <a:pt x="77" y="407"/>
                    <a:pt x="78" y="407"/>
                    <a:pt x="79" y="406"/>
                  </a:cubicBezTo>
                  <a:close/>
                  <a:moveTo>
                    <a:pt x="218" y="415"/>
                  </a:moveTo>
                  <a:lnTo>
                    <a:pt x="218" y="415"/>
                  </a:lnTo>
                  <a:cubicBezTo>
                    <a:pt x="221" y="418"/>
                    <a:pt x="222" y="420"/>
                    <a:pt x="222" y="420"/>
                  </a:cubicBezTo>
                  <a:cubicBezTo>
                    <a:pt x="222" y="420"/>
                    <a:pt x="221" y="418"/>
                    <a:pt x="218" y="415"/>
                  </a:cubicBezTo>
                  <a:close/>
                  <a:moveTo>
                    <a:pt x="112" y="415"/>
                  </a:moveTo>
                  <a:lnTo>
                    <a:pt x="117" y="421"/>
                  </a:lnTo>
                  <a:lnTo>
                    <a:pt x="122" y="428"/>
                  </a:lnTo>
                  <a:lnTo>
                    <a:pt x="115" y="422"/>
                  </a:lnTo>
                  <a:cubicBezTo>
                    <a:pt x="111" y="416"/>
                    <a:pt x="111" y="415"/>
                    <a:pt x="112" y="415"/>
                  </a:cubicBezTo>
                  <a:close/>
                  <a:moveTo>
                    <a:pt x="153" y="417"/>
                  </a:moveTo>
                  <a:cubicBezTo>
                    <a:pt x="158" y="421"/>
                    <a:pt x="161" y="426"/>
                    <a:pt x="163" y="431"/>
                  </a:cubicBezTo>
                  <a:lnTo>
                    <a:pt x="162" y="431"/>
                  </a:lnTo>
                  <a:cubicBezTo>
                    <a:pt x="158" y="425"/>
                    <a:pt x="153" y="418"/>
                    <a:pt x="153" y="418"/>
                  </a:cubicBezTo>
                  <a:lnTo>
                    <a:pt x="153" y="417"/>
                  </a:lnTo>
                  <a:close/>
                  <a:moveTo>
                    <a:pt x="185" y="427"/>
                  </a:moveTo>
                  <a:lnTo>
                    <a:pt x="189" y="434"/>
                  </a:lnTo>
                  <a:cubicBezTo>
                    <a:pt x="189" y="434"/>
                    <a:pt x="191" y="438"/>
                    <a:pt x="191" y="438"/>
                  </a:cubicBezTo>
                  <a:cubicBezTo>
                    <a:pt x="191" y="438"/>
                    <a:pt x="190" y="437"/>
                    <a:pt x="188" y="435"/>
                  </a:cubicBezTo>
                  <a:cubicBezTo>
                    <a:pt x="188" y="435"/>
                    <a:pt x="188" y="435"/>
                    <a:pt x="188" y="435"/>
                  </a:cubicBezTo>
                  <a:cubicBezTo>
                    <a:pt x="186" y="435"/>
                    <a:pt x="184" y="428"/>
                    <a:pt x="185" y="427"/>
                  </a:cubicBezTo>
                  <a:close/>
                  <a:moveTo>
                    <a:pt x="20" y="445"/>
                  </a:moveTo>
                  <a:cubicBezTo>
                    <a:pt x="20" y="445"/>
                    <a:pt x="20" y="446"/>
                    <a:pt x="20" y="446"/>
                  </a:cubicBezTo>
                  <a:lnTo>
                    <a:pt x="19" y="446"/>
                  </a:lnTo>
                  <a:lnTo>
                    <a:pt x="24" y="453"/>
                  </a:lnTo>
                  <a:lnTo>
                    <a:pt x="25" y="452"/>
                  </a:lnTo>
                  <a:cubicBezTo>
                    <a:pt x="21" y="447"/>
                    <a:pt x="20" y="445"/>
                    <a:pt x="20" y="445"/>
                  </a:cubicBezTo>
                  <a:close/>
                  <a:moveTo>
                    <a:pt x="124" y="423"/>
                  </a:moveTo>
                  <a:lnTo>
                    <a:pt x="124" y="423"/>
                  </a:lnTo>
                  <a:cubicBezTo>
                    <a:pt x="124" y="423"/>
                    <a:pt x="126" y="427"/>
                    <a:pt x="131" y="433"/>
                  </a:cubicBezTo>
                  <a:cubicBezTo>
                    <a:pt x="136" y="438"/>
                    <a:pt x="142" y="446"/>
                    <a:pt x="145" y="454"/>
                  </a:cubicBezTo>
                  <a:lnTo>
                    <a:pt x="144" y="454"/>
                  </a:lnTo>
                  <a:lnTo>
                    <a:pt x="135" y="440"/>
                  </a:lnTo>
                  <a:cubicBezTo>
                    <a:pt x="127" y="429"/>
                    <a:pt x="124" y="423"/>
                    <a:pt x="124" y="423"/>
                  </a:cubicBezTo>
                  <a:close/>
                  <a:moveTo>
                    <a:pt x="107" y="469"/>
                  </a:moveTo>
                  <a:cubicBezTo>
                    <a:pt x="107" y="469"/>
                    <a:pt x="108" y="470"/>
                    <a:pt x="109" y="471"/>
                  </a:cubicBezTo>
                  <a:lnTo>
                    <a:pt x="109" y="471"/>
                  </a:lnTo>
                  <a:cubicBezTo>
                    <a:pt x="108" y="471"/>
                    <a:pt x="107" y="470"/>
                    <a:pt x="106" y="470"/>
                  </a:cubicBezTo>
                  <a:cubicBezTo>
                    <a:pt x="106" y="470"/>
                    <a:pt x="105" y="470"/>
                    <a:pt x="105" y="471"/>
                  </a:cubicBezTo>
                  <a:lnTo>
                    <a:pt x="105" y="471"/>
                  </a:lnTo>
                  <a:cubicBezTo>
                    <a:pt x="105" y="470"/>
                    <a:pt x="106" y="470"/>
                    <a:pt x="106" y="470"/>
                  </a:cubicBezTo>
                  <a:cubicBezTo>
                    <a:pt x="106" y="469"/>
                    <a:pt x="106" y="469"/>
                    <a:pt x="107" y="469"/>
                  </a:cubicBezTo>
                  <a:close/>
                  <a:moveTo>
                    <a:pt x="109" y="471"/>
                  </a:moveTo>
                  <a:lnTo>
                    <a:pt x="109" y="471"/>
                  </a:lnTo>
                  <a:cubicBezTo>
                    <a:pt x="112" y="472"/>
                    <a:pt x="114" y="474"/>
                    <a:pt x="114" y="477"/>
                  </a:cubicBezTo>
                  <a:lnTo>
                    <a:pt x="114" y="477"/>
                  </a:lnTo>
                  <a:cubicBezTo>
                    <a:pt x="114" y="476"/>
                    <a:pt x="113" y="475"/>
                    <a:pt x="113" y="475"/>
                  </a:cubicBezTo>
                  <a:cubicBezTo>
                    <a:pt x="111" y="473"/>
                    <a:pt x="110" y="472"/>
                    <a:pt x="109" y="471"/>
                  </a:cubicBezTo>
                  <a:close/>
                  <a:moveTo>
                    <a:pt x="55" y="443"/>
                  </a:moveTo>
                  <a:cubicBezTo>
                    <a:pt x="57" y="445"/>
                    <a:pt x="59" y="447"/>
                    <a:pt x="61" y="448"/>
                  </a:cubicBezTo>
                  <a:lnTo>
                    <a:pt x="64" y="447"/>
                  </a:lnTo>
                  <a:lnTo>
                    <a:pt x="67" y="455"/>
                  </a:lnTo>
                  <a:cubicBezTo>
                    <a:pt x="68" y="461"/>
                    <a:pt x="71" y="465"/>
                    <a:pt x="75" y="470"/>
                  </a:cubicBezTo>
                  <a:cubicBezTo>
                    <a:pt x="75" y="470"/>
                    <a:pt x="80" y="476"/>
                    <a:pt x="79" y="477"/>
                  </a:cubicBezTo>
                  <a:lnTo>
                    <a:pt x="69" y="464"/>
                  </a:lnTo>
                  <a:cubicBezTo>
                    <a:pt x="65" y="456"/>
                    <a:pt x="59" y="450"/>
                    <a:pt x="55" y="443"/>
                  </a:cubicBezTo>
                  <a:close/>
                  <a:moveTo>
                    <a:pt x="35" y="486"/>
                  </a:moveTo>
                  <a:cubicBezTo>
                    <a:pt x="36" y="486"/>
                    <a:pt x="37" y="487"/>
                    <a:pt x="41" y="492"/>
                  </a:cubicBezTo>
                  <a:cubicBezTo>
                    <a:pt x="41" y="492"/>
                    <a:pt x="46" y="500"/>
                    <a:pt x="44" y="500"/>
                  </a:cubicBezTo>
                  <a:lnTo>
                    <a:pt x="39" y="494"/>
                  </a:lnTo>
                  <a:cubicBezTo>
                    <a:pt x="33" y="488"/>
                    <a:pt x="34" y="486"/>
                    <a:pt x="34" y="486"/>
                  </a:cubicBezTo>
                  <a:cubicBezTo>
                    <a:pt x="35" y="486"/>
                    <a:pt x="35" y="486"/>
                    <a:pt x="35" y="486"/>
                  </a:cubicBezTo>
                  <a:close/>
                  <a:moveTo>
                    <a:pt x="44" y="480"/>
                  </a:moveTo>
                  <a:cubicBezTo>
                    <a:pt x="44" y="480"/>
                    <a:pt x="46" y="482"/>
                    <a:pt x="50" y="486"/>
                  </a:cubicBezTo>
                  <a:lnTo>
                    <a:pt x="49" y="486"/>
                  </a:lnTo>
                  <a:cubicBezTo>
                    <a:pt x="47" y="485"/>
                    <a:pt x="47" y="484"/>
                    <a:pt x="46" y="484"/>
                  </a:cubicBezTo>
                  <a:lnTo>
                    <a:pt x="46" y="484"/>
                  </a:lnTo>
                  <a:cubicBezTo>
                    <a:pt x="46" y="484"/>
                    <a:pt x="50" y="489"/>
                    <a:pt x="55" y="493"/>
                  </a:cubicBezTo>
                  <a:lnTo>
                    <a:pt x="65" y="507"/>
                  </a:lnTo>
                  <a:cubicBezTo>
                    <a:pt x="65" y="507"/>
                    <a:pt x="64" y="507"/>
                    <a:pt x="64" y="507"/>
                  </a:cubicBezTo>
                  <a:cubicBezTo>
                    <a:pt x="63" y="507"/>
                    <a:pt x="57" y="500"/>
                    <a:pt x="52" y="494"/>
                  </a:cubicBezTo>
                  <a:cubicBezTo>
                    <a:pt x="41" y="482"/>
                    <a:pt x="41" y="482"/>
                    <a:pt x="43" y="481"/>
                  </a:cubicBezTo>
                  <a:cubicBezTo>
                    <a:pt x="43" y="480"/>
                    <a:pt x="43" y="480"/>
                    <a:pt x="44" y="480"/>
                  </a:cubicBezTo>
                  <a:close/>
                  <a:moveTo>
                    <a:pt x="307" y="519"/>
                  </a:moveTo>
                  <a:cubicBezTo>
                    <a:pt x="307" y="519"/>
                    <a:pt x="311" y="527"/>
                    <a:pt x="317" y="534"/>
                  </a:cubicBezTo>
                  <a:cubicBezTo>
                    <a:pt x="319" y="536"/>
                    <a:pt x="321" y="538"/>
                    <a:pt x="321" y="538"/>
                  </a:cubicBezTo>
                  <a:cubicBezTo>
                    <a:pt x="321" y="538"/>
                    <a:pt x="319" y="534"/>
                    <a:pt x="314" y="526"/>
                  </a:cubicBezTo>
                  <a:cubicBezTo>
                    <a:pt x="308" y="519"/>
                    <a:pt x="308" y="519"/>
                    <a:pt x="307" y="519"/>
                  </a:cubicBezTo>
                  <a:close/>
                  <a:moveTo>
                    <a:pt x="592" y="0"/>
                  </a:moveTo>
                  <a:cubicBezTo>
                    <a:pt x="591" y="0"/>
                    <a:pt x="592" y="2"/>
                    <a:pt x="597" y="9"/>
                  </a:cubicBezTo>
                  <a:cubicBezTo>
                    <a:pt x="597" y="9"/>
                    <a:pt x="602" y="16"/>
                    <a:pt x="601" y="16"/>
                  </a:cubicBezTo>
                  <a:cubicBezTo>
                    <a:pt x="601" y="16"/>
                    <a:pt x="601" y="16"/>
                    <a:pt x="601" y="16"/>
                  </a:cubicBezTo>
                  <a:cubicBezTo>
                    <a:pt x="599" y="16"/>
                    <a:pt x="594" y="11"/>
                    <a:pt x="594" y="11"/>
                  </a:cubicBezTo>
                  <a:cubicBezTo>
                    <a:pt x="591" y="7"/>
                    <a:pt x="589" y="6"/>
                    <a:pt x="588" y="6"/>
                  </a:cubicBezTo>
                  <a:cubicBezTo>
                    <a:pt x="586" y="6"/>
                    <a:pt x="584" y="7"/>
                    <a:pt x="582" y="9"/>
                  </a:cubicBezTo>
                  <a:cubicBezTo>
                    <a:pt x="580" y="10"/>
                    <a:pt x="578" y="11"/>
                    <a:pt x="576" y="11"/>
                  </a:cubicBezTo>
                  <a:cubicBezTo>
                    <a:pt x="574" y="11"/>
                    <a:pt x="572" y="10"/>
                    <a:pt x="569" y="6"/>
                  </a:cubicBezTo>
                  <a:cubicBezTo>
                    <a:pt x="564" y="1"/>
                    <a:pt x="563" y="1"/>
                    <a:pt x="563" y="1"/>
                  </a:cubicBezTo>
                  <a:lnTo>
                    <a:pt x="563" y="1"/>
                  </a:lnTo>
                  <a:cubicBezTo>
                    <a:pt x="568" y="7"/>
                    <a:pt x="564" y="11"/>
                    <a:pt x="558" y="14"/>
                  </a:cubicBezTo>
                  <a:cubicBezTo>
                    <a:pt x="553" y="17"/>
                    <a:pt x="548" y="21"/>
                    <a:pt x="553" y="28"/>
                  </a:cubicBezTo>
                  <a:lnTo>
                    <a:pt x="551" y="29"/>
                  </a:lnTo>
                  <a:cubicBezTo>
                    <a:pt x="548" y="25"/>
                    <a:pt x="546" y="23"/>
                    <a:pt x="545" y="23"/>
                  </a:cubicBezTo>
                  <a:cubicBezTo>
                    <a:pt x="544" y="23"/>
                    <a:pt x="544" y="24"/>
                    <a:pt x="544" y="24"/>
                  </a:cubicBezTo>
                  <a:cubicBezTo>
                    <a:pt x="547" y="32"/>
                    <a:pt x="546" y="33"/>
                    <a:pt x="546" y="33"/>
                  </a:cubicBezTo>
                  <a:cubicBezTo>
                    <a:pt x="542" y="28"/>
                    <a:pt x="540" y="27"/>
                    <a:pt x="539" y="27"/>
                  </a:cubicBezTo>
                  <a:cubicBezTo>
                    <a:pt x="539" y="27"/>
                    <a:pt x="538" y="27"/>
                    <a:pt x="538" y="28"/>
                  </a:cubicBezTo>
                  <a:cubicBezTo>
                    <a:pt x="537" y="29"/>
                    <a:pt x="536" y="29"/>
                    <a:pt x="541" y="37"/>
                  </a:cubicBezTo>
                  <a:cubicBezTo>
                    <a:pt x="540" y="37"/>
                    <a:pt x="538" y="38"/>
                    <a:pt x="536" y="38"/>
                  </a:cubicBezTo>
                  <a:cubicBezTo>
                    <a:pt x="533" y="38"/>
                    <a:pt x="530" y="36"/>
                    <a:pt x="528" y="34"/>
                  </a:cubicBezTo>
                  <a:cubicBezTo>
                    <a:pt x="526" y="33"/>
                    <a:pt x="525" y="32"/>
                    <a:pt x="525" y="32"/>
                  </a:cubicBezTo>
                  <a:cubicBezTo>
                    <a:pt x="524" y="32"/>
                    <a:pt x="527" y="37"/>
                    <a:pt x="530" y="43"/>
                  </a:cubicBezTo>
                  <a:cubicBezTo>
                    <a:pt x="535" y="48"/>
                    <a:pt x="537" y="52"/>
                    <a:pt x="539" y="58"/>
                  </a:cubicBezTo>
                  <a:lnTo>
                    <a:pt x="529" y="44"/>
                  </a:lnTo>
                  <a:cubicBezTo>
                    <a:pt x="526" y="39"/>
                    <a:pt x="525" y="37"/>
                    <a:pt x="524" y="37"/>
                  </a:cubicBezTo>
                  <a:cubicBezTo>
                    <a:pt x="524" y="37"/>
                    <a:pt x="524" y="37"/>
                    <a:pt x="523" y="38"/>
                  </a:cubicBezTo>
                  <a:lnTo>
                    <a:pt x="521" y="39"/>
                  </a:lnTo>
                  <a:cubicBezTo>
                    <a:pt x="527" y="46"/>
                    <a:pt x="523" y="48"/>
                    <a:pt x="518" y="51"/>
                  </a:cubicBezTo>
                  <a:cubicBezTo>
                    <a:pt x="511" y="56"/>
                    <a:pt x="509" y="58"/>
                    <a:pt x="514" y="65"/>
                  </a:cubicBezTo>
                  <a:cubicBezTo>
                    <a:pt x="517" y="68"/>
                    <a:pt x="518" y="70"/>
                    <a:pt x="517" y="70"/>
                  </a:cubicBezTo>
                  <a:cubicBezTo>
                    <a:pt x="517" y="70"/>
                    <a:pt x="515" y="68"/>
                    <a:pt x="511" y="66"/>
                  </a:cubicBezTo>
                  <a:cubicBezTo>
                    <a:pt x="499" y="56"/>
                    <a:pt x="494" y="52"/>
                    <a:pt x="493" y="52"/>
                  </a:cubicBezTo>
                  <a:lnTo>
                    <a:pt x="493" y="52"/>
                  </a:lnTo>
                  <a:cubicBezTo>
                    <a:pt x="493" y="52"/>
                    <a:pt x="494" y="54"/>
                    <a:pt x="495" y="57"/>
                  </a:cubicBezTo>
                  <a:cubicBezTo>
                    <a:pt x="500" y="60"/>
                    <a:pt x="503" y="65"/>
                    <a:pt x="507" y="69"/>
                  </a:cubicBezTo>
                  <a:cubicBezTo>
                    <a:pt x="512" y="76"/>
                    <a:pt x="514" y="80"/>
                    <a:pt x="514" y="80"/>
                  </a:cubicBezTo>
                  <a:cubicBezTo>
                    <a:pt x="514" y="80"/>
                    <a:pt x="511" y="77"/>
                    <a:pt x="505" y="70"/>
                  </a:cubicBezTo>
                  <a:cubicBezTo>
                    <a:pt x="502" y="66"/>
                    <a:pt x="500" y="65"/>
                    <a:pt x="498" y="65"/>
                  </a:cubicBezTo>
                  <a:cubicBezTo>
                    <a:pt x="492" y="65"/>
                    <a:pt x="492" y="75"/>
                    <a:pt x="499" y="85"/>
                  </a:cubicBezTo>
                  <a:cubicBezTo>
                    <a:pt x="501" y="88"/>
                    <a:pt x="502" y="89"/>
                    <a:pt x="502" y="89"/>
                  </a:cubicBezTo>
                  <a:cubicBezTo>
                    <a:pt x="502" y="89"/>
                    <a:pt x="499" y="86"/>
                    <a:pt x="493" y="78"/>
                  </a:cubicBezTo>
                  <a:cubicBezTo>
                    <a:pt x="490" y="74"/>
                    <a:pt x="488" y="73"/>
                    <a:pt x="487" y="73"/>
                  </a:cubicBezTo>
                  <a:cubicBezTo>
                    <a:pt x="486" y="73"/>
                    <a:pt x="485" y="73"/>
                    <a:pt x="484" y="74"/>
                  </a:cubicBezTo>
                  <a:lnTo>
                    <a:pt x="482" y="76"/>
                  </a:lnTo>
                  <a:cubicBezTo>
                    <a:pt x="487" y="82"/>
                    <a:pt x="487" y="85"/>
                    <a:pt x="486" y="85"/>
                  </a:cubicBezTo>
                  <a:cubicBezTo>
                    <a:pt x="484" y="85"/>
                    <a:pt x="480" y="82"/>
                    <a:pt x="477" y="78"/>
                  </a:cubicBezTo>
                  <a:cubicBezTo>
                    <a:pt x="474" y="74"/>
                    <a:pt x="472" y="73"/>
                    <a:pt x="471" y="73"/>
                  </a:cubicBezTo>
                  <a:cubicBezTo>
                    <a:pt x="471" y="73"/>
                    <a:pt x="470" y="73"/>
                    <a:pt x="470" y="74"/>
                  </a:cubicBezTo>
                  <a:cubicBezTo>
                    <a:pt x="474" y="81"/>
                    <a:pt x="474" y="83"/>
                    <a:pt x="472" y="83"/>
                  </a:cubicBezTo>
                  <a:cubicBezTo>
                    <a:pt x="471" y="83"/>
                    <a:pt x="467" y="80"/>
                    <a:pt x="464" y="77"/>
                  </a:cubicBezTo>
                  <a:lnTo>
                    <a:pt x="463" y="78"/>
                  </a:lnTo>
                  <a:cubicBezTo>
                    <a:pt x="467" y="86"/>
                    <a:pt x="465" y="86"/>
                    <a:pt x="465" y="87"/>
                  </a:cubicBezTo>
                  <a:cubicBezTo>
                    <a:pt x="463" y="88"/>
                    <a:pt x="462" y="89"/>
                    <a:pt x="467" y="95"/>
                  </a:cubicBezTo>
                  <a:cubicBezTo>
                    <a:pt x="472" y="99"/>
                    <a:pt x="475" y="104"/>
                    <a:pt x="477" y="109"/>
                  </a:cubicBezTo>
                  <a:lnTo>
                    <a:pt x="472" y="103"/>
                  </a:lnTo>
                  <a:cubicBezTo>
                    <a:pt x="469" y="99"/>
                    <a:pt x="467" y="98"/>
                    <a:pt x="466" y="98"/>
                  </a:cubicBezTo>
                  <a:cubicBezTo>
                    <a:pt x="464" y="98"/>
                    <a:pt x="463" y="98"/>
                    <a:pt x="462" y="99"/>
                  </a:cubicBezTo>
                  <a:cubicBezTo>
                    <a:pt x="460" y="100"/>
                    <a:pt x="459" y="101"/>
                    <a:pt x="458" y="101"/>
                  </a:cubicBezTo>
                  <a:cubicBezTo>
                    <a:pt x="456" y="101"/>
                    <a:pt x="454" y="100"/>
                    <a:pt x="451" y="96"/>
                  </a:cubicBezTo>
                  <a:lnTo>
                    <a:pt x="451" y="96"/>
                  </a:lnTo>
                  <a:lnTo>
                    <a:pt x="455" y="104"/>
                  </a:lnTo>
                  <a:cubicBezTo>
                    <a:pt x="457" y="108"/>
                    <a:pt x="458" y="110"/>
                    <a:pt x="458" y="110"/>
                  </a:cubicBezTo>
                  <a:cubicBezTo>
                    <a:pt x="457" y="110"/>
                    <a:pt x="456" y="108"/>
                    <a:pt x="454" y="105"/>
                  </a:cubicBezTo>
                  <a:cubicBezTo>
                    <a:pt x="451" y="102"/>
                    <a:pt x="449" y="101"/>
                    <a:pt x="448" y="101"/>
                  </a:cubicBezTo>
                  <a:cubicBezTo>
                    <a:pt x="446" y="101"/>
                    <a:pt x="446" y="104"/>
                    <a:pt x="448" y="108"/>
                  </a:cubicBezTo>
                  <a:lnTo>
                    <a:pt x="447" y="109"/>
                  </a:lnTo>
                  <a:cubicBezTo>
                    <a:pt x="442" y="103"/>
                    <a:pt x="439" y="100"/>
                    <a:pt x="438" y="100"/>
                  </a:cubicBezTo>
                  <a:cubicBezTo>
                    <a:pt x="436" y="100"/>
                    <a:pt x="438" y="104"/>
                    <a:pt x="443" y="112"/>
                  </a:cubicBezTo>
                  <a:cubicBezTo>
                    <a:pt x="439" y="107"/>
                    <a:pt x="438" y="106"/>
                    <a:pt x="437" y="106"/>
                  </a:cubicBezTo>
                  <a:cubicBezTo>
                    <a:pt x="437" y="106"/>
                    <a:pt x="436" y="106"/>
                    <a:pt x="436" y="106"/>
                  </a:cubicBezTo>
                  <a:cubicBezTo>
                    <a:pt x="438" y="110"/>
                    <a:pt x="439" y="113"/>
                    <a:pt x="437" y="113"/>
                  </a:cubicBezTo>
                  <a:cubicBezTo>
                    <a:pt x="436" y="113"/>
                    <a:pt x="434" y="111"/>
                    <a:pt x="431" y="108"/>
                  </a:cubicBezTo>
                  <a:lnTo>
                    <a:pt x="431" y="109"/>
                  </a:lnTo>
                  <a:cubicBezTo>
                    <a:pt x="436" y="116"/>
                    <a:pt x="435" y="117"/>
                    <a:pt x="434" y="117"/>
                  </a:cubicBezTo>
                  <a:cubicBezTo>
                    <a:pt x="434" y="118"/>
                    <a:pt x="433" y="118"/>
                    <a:pt x="437" y="126"/>
                  </a:cubicBezTo>
                  <a:cubicBezTo>
                    <a:pt x="442" y="133"/>
                    <a:pt x="440" y="134"/>
                    <a:pt x="440" y="134"/>
                  </a:cubicBezTo>
                  <a:cubicBezTo>
                    <a:pt x="437" y="130"/>
                    <a:pt x="434" y="125"/>
                    <a:pt x="431" y="120"/>
                  </a:cubicBezTo>
                  <a:cubicBezTo>
                    <a:pt x="430" y="117"/>
                    <a:pt x="428" y="115"/>
                    <a:pt x="428" y="115"/>
                  </a:cubicBezTo>
                  <a:lnTo>
                    <a:pt x="428" y="115"/>
                  </a:lnTo>
                  <a:cubicBezTo>
                    <a:pt x="427" y="115"/>
                    <a:pt x="428" y="119"/>
                    <a:pt x="434" y="129"/>
                  </a:cubicBezTo>
                  <a:cubicBezTo>
                    <a:pt x="438" y="136"/>
                    <a:pt x="440" y="139"/>
                    <a:pt x="439" y="139"/>
                  </a:cubicBezTo>
                  <a:cubicBezTo>
                    <a:pt x="439" y="139"/>
                    <a:pt x="437" y="136"/>
                    <a:pt x="433" y="129"/>
                  </a:cubicBezTo>
                  <a:cubicBezTo>
                    <a:pt x="429" y="124"/>
                    <a:pt x="426" y="119"/>
                    <a:pt x="426" y="119"/>
                  </a:cubicBezTo>
                  <a:lnTo>
                    <a:pt x="426" y="119"/>
                  </a:lnTo>
                  <a:cubicBezTo>
                    <a:pt x="426" y="119"/>
                    <a:pt x="426" y="119"/>
                    <a:pt x="427" y="122"/>
                  </a:cubicBezTo>
                  <a:cubicBezTo>
                    <a:pt x="427" y="122"/>
                    <a:pt x="426" y="123"/>
                    <a:pt x="431" y="130"/>
                  </a:cubicBezTo>
                  <a:lnTo>
                    <a:pt x="429" y="131"/>
                  </a:lnTo>
                  <a:cubicBezTo>
                    <a:pt x="424" y="127"/>
                    <a:pt x="422" y="126"/>
                    <a:pt x="421" y="126"/>
                  </a:cubicBezTo>
                  <a:cubicBezTo>
                    <a:pt x="421" y="126"/>
                    <a:pt x="421" y="126"/>
                    <a:pt x="420" y="126"/>
                  </a:cubicBezTo>
                  <a:cubicBezTo>
                    <a:pt x="423" y="130"/>
                    <a:pt x="424" y="132"/>
                    <a:pt x="423" y="132"/>
                  </a:cubicBezTo>
                  <a:cubicBezTo>
                    <a:pt x="423" y="132"/>
                    <a:pt x="422" y="131"/>
                    <a:pt x="419" y="127"/>
                  </a:cubicBezTo>
                  <a:cubicBezTo>
                    <a:pt x="417" y="125"/>
                    <a:pt x="416" y="123"/>
                    <a:pt x="415" y="123"/>
                  </a:cubicBezTo>
                  <a:lnTo>
                    <a:pt x="415" y="123"/>
                  </a:lnTo>
                  <a:cubicBezTo>
                    <a:pt x="415" y="123"/>
                    <a:pt x="417" y="127"/>
                    <a:pt x="424" y="135"/>
                  </a:cubicBezTo>
                  <a:cubicBezTo>
                    <a:pt x="426" y="139"/>
                    <a:pt x="427" y="140"/>
                    <a:pt x="426" y="140"/>
                  </a:cubicBezTo>
                  <a:cubicBezTo>
                    <a:pt x="426" y="140"/>
                    <a:pt x="424" y="139"/>
                    <a:pt x="421" y="136"/>
                  </a:cubicBezTo>
                  <a:cubicBezTo>
                    <a:pt x="415" y="129"/>
                    <a:pt x="413" y="125"/>
                    <a:pt x="412" y="125"/>
                  </a:cubicBezTo>
                  <a:lnTo>
                    <a:pt x="412" y="125"/>
                  </a:lnTo>
                  <a:cubicBezTo>
                    <a:pt x="412" y="125"/>
                    <a:pt x="413" y="127"/>
                    <a:pt x="416" y="130"/>
                  </a:cubicBezTo>
                  <a:cubicBezTo>
                    <a:pt x="420" y="138"/>
                    <a:pt x="419" y="138"/>
                    <a:pt x="419" y="138"/>
                  </a:cubicBezTo>
                  <a:cubicBezTo>
                    <a:pt x="417" y="135"/>
                    <a:pt x="415" y="134"/>
                    <a:pt x="413" y="134"/>
                  </a:cubicBezTo>
                  <a:cubicBezTo>
                    <a:pt x="409" y="134"/>
                    <a:pt x="404" y="137"/>
                    <a:pt x="400" y="140"/>
                  </a:cubicBezTo>
                  <a:cubicBezTo>
                    <a:pt x="402" y="145"/>
                    <a:pt x="406" y="150"/>
                    <a:pt x="409" y="154"/>
                  </a:cubicBezTo>
                  <a:cubicBezTo>
                    <a:pt x="414" y="160"/>
                    <a:pt x="416" y="162"/>
                    <a:pt x="416" y="162"/>
                  </a:cubicBezTo>
                  <a:cubicBezTo>
                    <a:pt x="415" y="162"/>
                    <a:pt x="412" y="159"/>
                    <a:pt x="409" y="155"/>
                  </a:cubicBezTo>
                  <a:cubicBezTo>
                    <a:pt x="401" y="146"/>
                    <a:pt x="396" y="141"/>
                    <a:pt x="396" y="141"/>
                  </a:cubicBezTo>
                  <a:lnTo>
                    <a:pt x="396" y="141"/>
                  </a:lnTo>
                  <a:cubicBezTo>
                    <a:pt x="395" y="141"/>
                    <a:pt x="399" y="146"/>
                    <a:pt x="407" y="155"/>
                  </a:cubicBezTo>
                  <a:cubicBezTo>
                    <a:pt x="413" y="162"/>
                    <a:pt x="415" y="166"/>
                    <a:pt x="415" y="166"/>
                  </a:cubicBezTo>
                  <a:cubicBezTo>
                    <a:pt x="415" y="166"/>
                    <a:pt x="412" y="163"/>
                    <a:pt x="407" y="157"/>
                  </a:cubicBezTo>
                  <a:cubicBezTo>
                    <a:pt x="404" y="153"/>
                    <a:pt x="402" y="152"/>
                    <a:pt x="401" y="152"/>
                  </a:cubicBezTo>
                  <a:lnTo>
                    <a:pt x="401" y="152"/>
                  </a:lnTo>
                  <a:cubicBezTo>
                    <a:pt x="401" y="152"/>
                    <a:pt x="402" y="154"/>
                    <a:pt x="405" y="158"/>
                  </a:cubicBezTo>
                  <a:cubicBezTo>
                    <a:pt x="400" y="154"/>
                    <a:pt x="396" y="149"/>
                    <a:pt x="396" y="149"/>
                  </a:cubicBezTo>
                  <a:lnTo>
                    <a:pt x="396" y="149"/>
                  </a:lnTo>
                  <a:cubicBezTo>
                    <a:pt x="395" y="149"/>
                    <a:pt x="396" y="150"/>
                    <a:pt x="398" y="152"/>
                  </a:cubicBezTo>
                  <a:cubicBezTo>
                    <a:pt x="398" y="152"/>
                    <a:pt x="398" y="152"/>
                    <a:pt x="398" y="152"/>
                  </a:cubicBezTo>
                  <a:cubicBezTo>
                    <a:pt x="397" y="152"/>
                    <a:pt x="395" y="152"/>
                    <a:pt x="391" y="146"/>
                  </a:cubicBezTo>
                  <a:cubicBezTo>
                    <a:pt x="389" y="145"/>
                    <a:pt x="388" y="144"/>
                    <a:pt x="388" y="144"/>
                  </a:cubicBezTo>
                  <a:lnTo>
                    <a:pt x="388" y="144"/>
                  </a:lnTo>
                  <a:cubicBezTo>
                    <a:pt x="387" y="144"/>
                    <a:pt x="390" y="149"/>
                    <a:pt x="393" y="154"/>
                  </a:cubicBezTo>
                  <a:cubicBezTo>
                    <a:pt x="398" y="162"/>
                    <a:pt x="400" y="166"/>
                    <a:pt x="399" y="166"/>
                  </a:cubicBezTo>
                  <a:cubicBezTo>
                    <a:pt x="399" y="166"/>
                    <a:pt x="396" y="163"/>
                    <a:pt x="391" y="157"/>
                  </a:cubicBezTo>
                  <a:cubicBezTo>
                    <a:pt x="388" y="151"/>
                    <a:pt x="386" y="149"/>
                    <a:pt x="385" y="149"/>
                  </a:cubicBezTo>
                  <a:lnTo>
                    <a:pt x="385" y="149"/>
                  </a:lnTo>
                  <a:cubicBezTo>
                    <a:pt x="384" y="149"/>
                    <a:pt x="387" y="156"/>
                    <a:pt x="393" y="166"/>
                  </a:cubicBezTo>
                  <a:cubicBezTo>
                    <a:pt x="395" y="168"/>
                    <a:pt x="397" y="171"/>
                    <a:pt x="398" y="172"/>
                  </a:cubicBezTo>
                  <a:lnTo>
                    <a:pt x="398" y="172"/>
                  </a:lnTo>
                  <a:cubicBezTo>
                    <a:pt x="394" y="167"/>
                    <a:pt x="392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1" y="167"/>
                    <a:pt x="391" y="167"/>
                    <a:pt x="391" y="167"/>
                  </a:cubicBezTo>
                  <a:cubicBezTo>
                    <a:pt x="390" y="167"/>
                    <a:pt x="389" y="166"/>
                    <a:pt x="384" y="161"/>
                  </a:cubicBezTo>
                  <a:lnTo>
                    <a:pt x="384" y="161"/>
                  </a:lnTo>
                  <a:cubicBezTo>
                    <a:pt x="384" y="161"/>
                    <a:pt x="384" y="161"/>
                    <a:pt x="388" y="169"/>
                  </a:cubicBezTo>
                  <a:cubicBezTo>
                    <a:pt x="391" y="175"/>
                    <a:pt x="392" y="178"/>
                    <a:pt x="391" y="178"/>
                  </a:cubicBezTo>
                  <a:cubicBezTo>
                    <a:pt x="389" y="178"/>
                    <a:pt x="384" y="173"/>
                    <a:pt x="378" y="166"/>
                  </a:cubicBezTo>
                  <a:lnTo>
                    <a:pt x="378" y="166"/>
                  </a:lnTo>
                  <a:lnTo>
                    <a:pt x="382" y="173"/>
                  </a:lnTo>
                  <a:cubicBezTo>
                    <a:pt x="388" y="182"/>
                    <a:pt x="392" y="188"/>
                    <a:pt x="391" y="188"/>
                  </a:cubicBezTo>
                  <a:cubicBezTo>
                    <a:pt x="391" y="188"/>
                    <a:pt x="389" y="186"/>
                    <a:pt x="385" y="180"/>
                  </a:cubicBezTo>
                  <a:cubicBezTo>
                    <a:pt x="382" y="175"/>
                    <a:pt x="378" y="171"/>
                    <a:pt x="378" y="171"/>
                  </a:cubicBezTo>
                  <a:lnTo>
                    <a:pt x="378" y="171"/>
                  </a:lnTo>
                  <a:cubicBezTo>
                    <a:pt x="378" y="171"/>
                    <a:pt x="379" y="171"/>
                    <a:pt x="380" y="173"/>
                  </a:cubicBezTo>
                  <a:cubicBezTo>
                    <a:pt x="384" y="180"/>
                    <a:pt x="385" y="182"/>
                    <a:pt x="384" y="182"/>
                  </a:cubicBezTo>
                  <a:cubicBezTo>
                    <a:pt x="383" y="182"/>
                    <a:pt x="377" y="178"/>
                    <a:pt x="371" y="170"/>
                  </a:cubicBezTo>
                  <a:lnTo>
                    <a:pt x="371" y="170"/>
                  </a:lnTo>
                  <a:cubicBezTo>
                    <a:pt x="374" y="175"/>
                    <a:pt x="378" y="179"/>
                    <a:pt x="380" y="185"/>
                  </a:cubicBezTo>
                  <a:cubicBezTo>
                    <a:pt x="380" y="185"/>
                    <a:pt x="380" y="185"/>
                    <a:pt x="380" y="185"/>
                  </a:cubicBezTo>
                  <a:cubicBezTo>
                    <a:pt x="379" y="185"/>
                    <a:pt x="377" y="184"/>
                    <a:pt x="373" y="179"/>
                  </a:cubicBezTo>
                  <a:cubicBezTo>
                    <a:pt x="369" y="174"/>
                    <a:pt x="365" y="170"/>
                    <a:pt x="365" y="170"/>
                  </a:cubicBezTo>
                  <a:lnTo>
                    <a:pt x="365" y="170"/>
                  </a:lnTo>
                  <a:cubicBezTo>
                    <a:pt x="365" y="170"/>
                    <a:pt x="365" y="170"/>
                    <a:pt x="366" y="172"/>
                  </a:cubicBezTo>
                  <a:cubicBezTo>
                    <a:pt x="366" y="172"/>
                    <a:pt x="366" y="172"/>
                    <a:pt x="366" y="172"/>
                  </a:cubicBezTo>
                  <a:cubicBezTo>
                    <a:pt x="366" y="172"/>
                    <a:pt x="365" y="172"/>
                    <a:pt x="360" y="167"/>
                  </a:cubicBezTo>
                  <a:cubicBezTo>
                    <a:pt x="360" y="168"/>
                    <a:pt x="359" y="168"/>
                    <a:pt x="357" y="169"/>
                  </a:cubicBezTo>
                  <a:cubicBezTo>
                    <a:pt x="360" y="173"/>
                    <a:pt x="360" y="175"/>
                    <a:pt x="360" y="175"/>
                  </a:cubicBezTo>
                  <a:cubicBezTo>
                    <a:pt x="359" y="175"/>
                    <a:pt x="357" y="173"/>
                    <a:pt x="355" y="170"/>
                  </a:cubicBezTo>
                  <a:lnTo>
                    <a:pt x="355" y="170"/>
                  </a:lnTo>
                  <a:cubicBezTo>
                    <a:pt x="355" y="170"/>
                    <a:pt x="353" y="171"/>
                    <a:pt x="357" y="179"/>
                  </a:cubicBezTo>
                  <a:cubicBezTo>
                    <a:pt x="357" y="179"/>
                    <a:pt x="357" y="180"/>
                    <a:pt x="356" y="180"/>
                  </a:cubicBezTo>
                  <a:cubicBezTo>
                    <a:pt x="355" y="180"/>
                    <a:pt x="354" y="178"/>
                    <a:pt x="351" y="173"/>
                  </a:cubicBezTo>
                  <a:cubicBezTo>
                    <a:pt x="348" y="170"/>
                    <a:pt x="347" y="168"/>
                    <a:pt x="346" y="168"/>
                  </a:cubicBezTo>
                  <a:lnTo>
                    <a:pt x="346" y="168"/>
                  </a:lnTo>
                  <a:cubicBezTo>
                    <a:pt x="346" y="168"/>
                    <a:pt x="347" y="170"/>
                    <a:pt x="350" y="175"/>
                  </a:cubicBezTo>
                  <a:cubicBezTo>
                    <a:pt x="355" y="181"/>
                    <a:pt x="354" y="181"/>
                    <a:pt x="353" y="181"/>
                  </a:cubicBezTo>
                  <a:lnTo>
                    <a:pt x="352" y="182"/>
                  </a:lnTo>
                  <a:cubicBezTo>
                    <a:pt x="357" y="189"/>
                    <a:pt x="357" y="189"/>
                    <a:pt x="356" y="190"/>
                  </a:cubicBezTo>
                  <a:cubicBezTo>
                    <a:pt x="355" y="190"/>
                    <a:pt x="348" y="186"/>
                    <a:pt x="347" y="186"/>
                  </a:cubicBezTo>
                  <a:lnTo>
                    <a:pt x="347" y="186"/>
                  </a:lnTo>
                  <a:cubicBezTo>
                    <a:pt x="345" y="187"/>
                    <a:pt x="345" y="187"/>
                    <a:pt x="351" y="194"/>
                  </a:cubicBezTo>
                  <a:cubicBezTo>
                    <a:pt x="351" y="194"/>
                    <a:pt x="350" y="194"/>
                    <a:pt x="350" y="194"/>
                  </a:cubicBezTo>
                  <a:cubicBezTo>
                    <a:pt x="349" y="194"/>
                    <a:pt x="344" y="191"/>
                    <a:pt x="341" y="191"/>
                  </a:cubicBezTo>
                  <a:cubicBezTo>
                    <a:pt x="340" y="191"/>
                    <a:pt x="340" y="191"/>
                    <a:pt x="339" y="191"/>
                  </a:cubicBezTo>
                  <a:cubicBezTo>
                    <a:pt x="337" y="192"/>
                    <a:pt x="337" y="192"/>
                    <a:pt x="342" y="199"/>
                  </a:cubicBezTo>
                  <a:cubicBezTo>
                    <a:pt x="347" y="206"/>
                    <a:pt x="350" y="209"/>
                    <a:pt x="350" y="209"/>
                  </a:cubicBezTo>
                  <a:cubicBezTo>
                    <a:pt x="350" y="209"/>
                    <a:pt x="347" y="206"/>
                    <a:pt x="342" y="200"/>
                  </a:cubicBezTo>
                  <a:cubicBezTo>
                    <a:pt x="335" y="193"/>
                    <a:pt x="331" y="190"/>
                    <a:pt x="331" y="190"/>
                  </a:cubicBezTo>
                  <a:lnTo>
                    <a:pt x="331" y="190"/>
                  </a:lnTo>
                  <a:cubicBezTo>
                    <a:pt x="330" y="190"/>
                    <a:pt x="331" y="192"/>
                    <a:pt x="334" y="195"/>
                  </a:cubicBezTo>
                  <a:cubicBezTo>
                    <a:pt x="338" y="203"/>
                    <a:pt x="338" y="203"/>
                    <a:pt x="337" y="203"/>
                  </a:cubicBezTo>
                  <a:cubicBezTo>
                    <a:pt x="335" y="199"/>
                    <a:pt x="334" y="198"/>
                    <a:pt x="333" y="198"/>
                  </a:cubicBezTo>
                  <a:lnTo>
                    <a:pt x="333" y="198"/>
                  </a:lnTo>
                  <a:cubicBezTo>
                    <a:pt x="333" y="198"/>
                    <a:pt x="333" y="200"/>
                    <a:pt x="335" y="204"/>
                  </a:cubicBezTo>
                  <a:cubicBezTo>
                    <a:pt x="335" y="204"/>
                    <a:pt x="335" y="204"/>
                    <a:pt x="335" y="204"/>
                  </a:cubicBezTo>
                  <a:cubicBezTo>
                    <a:pt x="335" y="204"/>
                    <a:pt x="333" y="203"/>
                    <a:pt x="329" y="198"/>
                  </a:cubicBezTo>
                  <a:lnTo>
                    <a:pt x="328" y="199"/>
                  </a:lnTo>
                  <a:cubicBezTo>
                    <a:pt x="333" y="207"/>
                    <a:pt x="332" y="209"/>
                    <a:pt x="330" y="209"/>
                  </a:cubicBezTo>
                  <a:cubicBezTo>
                    <a:pt x="328" y="209"/>
                    <a:pt x="324" y="207"/>
                    <a:pt x="322" y="204"/>
                  </a:cubicBezTo>
                  <a:lnTo>
                    <a:pt x="322" y="204"/>
                  </a:lnTo>
                  <a:cubicBezTo>
                    <a:pt x="322" y="204"/>
                    <a:pt x="320" y="204"/>
                    <a:pt x="325" y="212"/>
                  </a:cubicBezTo>
                  <a:cubicBezTo>
                    <a:pt x="330" y="218"/>
                    <a:pt x="332" y="222"/>
                    <a:pt x="332" y="222"/>
                  </a:cubicBezTo>
                  <a:cubicBezTo>
                    <a:pt x="332" y="222"/>
                    <a:pt x="329" y="218"/>
                    <a:pt x="324" y="212"/>
                  </a:cubicBezTo>
                  <a:cubicBezTo>
                    <a:pt x="318" y="205"/>
                    <a:pt x="315" y="202"/>
                    <a:pt x="315" y="202"/>
                  </a:cubicBezTo>
                  <a:lnTo>
                    <a:pt x="315" y="202"/>
                  </a:lnTo>
                  <a:cubicBezTo>
                    <a:pt x="315" y="202"/>
                    <a:pt x="318" y="205"/>
                    <a:pt x="323" y="213"/>
                  </a:cubicBezTo>
                  <a:cubicBezTo>
                    <a:pt x="325" y="216"/>
                    <a:pt x="325" y="218"/>
                    <a:pt x="324" y="218"/>
                  </a:cubicBezTo>
                  <a:cubicBezTo>
                    <a:pt x="322" y="218"/>
                    <a:pt x="319" y="216"/>
                    <a:pt x="314" y="208"/>
                  </a:cubicBezTo>
                  <a:lnTo>
                    <a:pt x="304" y="195"/>
                  </a:lnTo>
                  <a:lnTo>
                    <a:pt x="304" y="195"/>
                  </a:lnTo>
                  <a:cubicBezTo>
                    <a:pt x="308" y="203"/>
                    <a:pt x="307" y="203"/>
                    <a:pt x="307" y="203"/>
                  </a:cubicBezTo>
                  <a:cubicBezTo>
                    <a:pt x="313" y="209"/>
                    <a:pt x="311" y="209"/>
                    <a:pt x="309" y="212"/>
                  </a:cubicBezTo>
                  <a:cubicBezTo>
                    <a:pt x="308" y="213"/>
                    <a:pt x="310" y="221"/>
                    <a:pt x="308" y="222"/>
                  </a:cubicBezTo>
                  <a:cubicBezTo>
                    <a:pt x="308" y="222"/>
                    <a:pt x="307" y="223"/>
                    <a:pt x="306" y="223"/>
                  </a:cubicBezTo>
                  <a:cubicBezTo>
                    <a:pt x="304" y="223"/>
                    <a:pt x="302" y="222"/>
                    <a:pt x="299" y="218"/>
                  </a:cubicBezTo>
                  <a:lnTo>
                    <a:pt x="299" y="218"/>
                  </a:lnTo>
                  <a:cubicBezTo>
                    <a:pt x="298" y="218"/>
                    <a:pt x="297" y="219"/>
                    <a:pt x="301" y="227"/>
                  </a:cubicBezTo>
                  <a:cubicBezTo>
                    <a:pt x="304" y="231"/>
                    <a:pt x="304" y="233"/>
                    <a:pt x="303" y="233"/>
                  </a:cubicBezTo>
                  <a:cubicBezTo>
                    <a:pt x="303" y="233"/>
                    <a:pt x="301" y="231"/>
                    <a:pt x="299" y="228"/>
                  </a:cubicBezTo>
                  <a:lnTo>
                    <a:pt x="298" y="230"/>
                  </a:lnTo>
                  <a:cubicBezTo>
                    <a:pt x="301" y="236"/>
                    <a:pt x="301" y="237"/>
                    <a:pt x="301" y="237"/>
                  </a:cubicBezTo>
                  <a:cubicBezTo>
                    <a:pt x="298" y="233"/>
                    <a:pt x="294" y="228"/>
                    <a:pt x="293" y="228"/>
                  </a:cubicBezTo>
                  <a:lnTo>
                    <a:pt x="293" y="228"/>
                  </a:lnTo>
                  <a:cubicBezTo>
                    <a:pt x="293" y="228"/>
                    <a:pt x="293" y="229"/>
                    <a:pt x="295" y="232"/>
                  </a:cubicBezTo>
                  <a:cubicBezTo>
                    <a:pt x="299" y="238"/>
                    <a:pt x="299" y="238"/>
                    <a:pt x="297" y="240"/>
                  </a:cubicBezTo>
                  <a:cubicBezTo>
                    <a:pt x="296" y="239"/>
                    <a:pt x="295" y="238"/>
                    <a:pt x="293" y="238"/>
                  </a:cubicBezTo>
                  <a:cubicBezTo>
                    <a:pt x="284" y="238"/>
                    <a:pt x="266" y="252"/>
                    <a:pt x="271" y="258"/>
                  </a:cubicBezTo>
                  <a:lnTo>
                    <a:pt x="269" y="259"/>
                  </a:lnTo>
                  <a:lnTo>
                    <a:pt x="267" y="260"/>
                  </a:lnTo>
                  <a:cubicBezTo>
                    <a:pt x="263" y="255"/>
                    <a:pt x="261" y="253"/>
                    <a:pt x="260" y="253"/>
                  </a:cubicBezTo>
                  <a:cubicBezTo>
                    <a:pt x="258" y="253"/>
                    <a:pt x="259" y="259"/>
                    <a:pt x="261" y="264"/>
                  </a:cubicBezTo>
                  <a:cubicBezTo>
                    <a:pt x="265" y="271"/>
                    <a:pt x="264" y="272"/>
                    <a:pt x="263" y="272"/>
                  </a:cubicBezTo>
                  <a:cubicBezTo>
                    <a:pt x="258" y="265"/>
                    <a:pt x="255" y="262"/>
                    <a:pt x="254" y="262"/>
                  </a:cubicBezTo>
                  <a:cubicBezTo>
                    <a:pt x="252" y="262"/>
                    <a:pt x="253" y="265"/>
                    <a:pt x="254" y="269"/>
                  </a:cubicBezTo>
                  <a:cubicBezTo>
                    <a:pt x="259" y="275"/>
                    <a:pt x="262" y="279"/>
                    <a:pt x="261" y="279"/>
                  </a:cubicBezTo>
                  <a:cubicBezTo>
                    <a:pt x="261" y="279"/>
                    <a:pt x="258" y="275"/>
                    <a:pt x="253" y="269"/>
                  </a:cubicBezTo>
                  <a:cubicBezTo>
                    <a:pt x="249" y="263"/>
                    <a:pt x="246" y="260"/>
                    <a:pt x="245" y="260"/>
                  </a:cubicBezTo>
                  <a:lnTo>
                    <a:pt x="245" y="260"/>
                  </a:lnTo>
                  <a:cubicBezTo>
                    <a:pt x="244" y="260"/>
                    <a:pt x="247" y="266"/>
                    <a:pt x="255" y="278"/>
                  </a:cubicBezTo>
                  <a:cubicBezTo>
                    <a:pt x="258" y="282"/>
                    <a:pt x="259" y="284"/>
                    <a:pt x="259" y="284"/>
                  </a:cubicBezTo>
                  <a:cubicBezTo>
                    <a:pt x="258" y="284"/>
                    <a:pt x="257" y="282"/>
                    <a:pt x="254" y="279"/>
                  </a:cubicBezTo>
                  <a:cubicBezTo>
                    <a:pt x="248" y="272"/>
                    <a:pt x="245" y="269"/>
                    <a:pt x="244" y="269"/>
                  </a:cubicBezTo>
                  <a:lnTo>
                    <a:pt x="244" y="269"/>
                  </a:lnTo>
                  <a:cubicBezTo>
                    <a:pt x="244" y="269"/>
                    <a:pt x="245" y="270"/>
                    <a:pt x="247" y="273"/>
                  </a:cubicBezTo>
                  <a:cubicBezTo>
                    <a:pt x="252" y="280"/>
                    <a:pt x="254" y="284"/>
                    <a:pt x="254" y="284"/>
                  </a:cubicBezTo>
                  <a:cubicBezTo>
                    <a:pt x="253" y="284"/>
                    <a:pt x="251" y="281"/>
                    <a:pt x="245" y="274"/>
                  </a:cubicBezTo>
                  <a:cubicBezTo>
                    <a:pt x="239" y="268"/>
                    <a:pt x="236" y="265"/>
                    <a:pt x="236" y="265"/>
                  </a:cubicBezTo>
                  <a:lnTo>
                    <a:pt x="236" y="265"/>
                  </a:lnTo>
                  <a:cubicBezTo>
                    <a:pt x="235" y="265"/>
                    <a:pt x="238" y="269"/>
                    <a:pt x="243" y="277"/>
                  </a:cubicBezTo>
                  <a:cubicBezTo>
                    <a:pt x="248" y="284"/>
                    <a:pt x="249" y="288"/>
                    <a:pt x="248" y="288"/>
                  </a:cubicBezTo>
                  <a:cubicBezTo>
                    <a:pt x="247" y="288"/>
                    <a:pt x="244" y="285"/>
                    <a:pt x="239" y="279"/>
                  </a:cubicBezTo>
                  <a:cubicBezTo>
                    <a:pt x="238" y="279"/>
                    <a:pt x="238" y="279"/>
                    <a:pt x="238" y="279"/>
                  </a:cubicBezTo>
                  <a:cubicBezTo>
                    <a:pt x="237" y="279"/>
                    <a:pt x="235" y="277"/>
                    <a:pt x="235" y="277"/>
                  </a:cubicBezTo>
                  <a:lnTo>
                    <a:pt x="235" y="277"/>
                  </a:lnTo>
                  <a:cubicBezTo>
                    <a:pt x="234" y="277"/>
                    <a:pt x="235" y="278"/>
                    <a:pt x="236" y="280"/>
                  </a:cubicBezTo>
                  <a:lnTo>
                    <a:pt x="231" y="274"/>
                  </a:lnTo>
                  <a:lnTo>
                    <a:pt x="230" y="275"/>
                  </a:lnTo>
                  <a:lnTo>
                    <a:pt x="234" y="282"/>
                  </a:lnTo>
                  <a:cubicBezTo>
                    <a:pt x="234" y="282"/>
                    <a:pt x="230" y="281"/>
                    <a:pt x="225" y="281"/>
                  </a:cubicBezTo>
                  <a:cubicBezTo>
                    <a:pt x="223" y="281"/>
                    <a:pt x="220" y="281"/>
                    <a:pt x="218" y="282"/>
                  </a:cubicBezTo>
                  <a:cubicBezTo>
                    <a:pt x="210" y="288"/>
                    <a:pt x="209" y="289"/>
                    <a:pt x="215" y="295"/>
                  </a:cubicBezTo>
                  <a:cubicBezTo>
                    <a:pt x="221" y="302"/>
                    <a:pt x="223" y="305"/>
                    <a:pt x="223" y="305"/>
                  </a:cubicBezTo>
                  <a:cubicBezTo>
                    <a:pt x="222" y="305"/>
                    <a:pt x="219" y="302"/>
                    <a:pt x="214" y="296"/>
                  </a:cubicBezTo>
                  <a:cubicBezTo>
                    <a:pt x="213" y="296"/>
                    <a:pt x="207" y="291"/>
                    <a:pt x="205" y="291"/>
                  </a:cubicBezTo>
                  <a:cubicBezTo>
                    <a:pt x="205" y="291"/>
                    <a:pt x="205" y="291"/>
                    <a:pt x="205" y="291"/>
                  </a:cubicBezTo>
                  <a:cubicBezTo>
                    <a:pt x="204" y="292"/>
                    <a:pt x="203" y="292"/>
                    <a:pt x="202" y="292"/>
                  </a:cubicBezTo>
                  <a:cubicBezTo>
                    <a:pt x="201" y="292"/>
                    <a:pt x="199" y="291"/>
                    <a:pt x="196" y="287"/>
                  </a:cubicBezTo>
                  <a:lnTo>
                    <a:pt x="196" y="287"/>
                  </a:lnTo>
                  <a:cubicBezTo>
                    <a:pt x="202" y="297"/>
                    <a:pt x="202" y="302"/>
                    <a:pt x="198" y="302"/>
                  </a:cubicBezTo>
                  <a:cubicBezTo>
                    <a:pt x="197" y="302"/>
                    <a:pt x="195" y="301"/>
                    <a:pt x="193" y="299"/>
                  </a:cubicBezTo>
                  <a:lnTo>
                    <a:pt x="193" y="299"/>
                  </a:lnTo>
                  <a:cubicBezTo>
                    <a:pt x="191" y="300"/>
                    <a:pt x="190" y="301"/>
                    <a:pt x="194" y="309"/>
                  </a:cubicBezTo>
                  <a:cubicBezTo>
                    <a:pt x="196" y="313"/>
                    <a:pt x="197" y="314"/>
                    <a:pt x="197" y="314"/>
                  </a:cubicBezTo>
                  <a:cubicBezTo>
                    <a:pt x="196" y="314"/>
                    <a:pt x="195" y="313"/>
                    <a:pt x="191" y="310"/>
                  </a:cubicBezTo>
                  <a:cubicBezTo>
                    <a:pt x="189" y="307"/>
                    <a:pt x="186" y="304"/>
                    <a:pt x="184" y="304"/>
                  </a:cubicBezTo>
                  <a:cubicBezTo>
                    <a:pt x="182" y="304"/>
                    <a:pt x="182" y="307"/>
                    <a:pt x="187" y="314"/>
                  </a:cubicBezTo>
                  <a:lnTo>
                    <a:pt x="181" y="307"/>
                  </a:lnTo>
                  <a:cubicBezTo>
                    <a:pt x="180" y="305"/>
                    <a:pt x="179" y="304"/>
                    <a:pt x="179" y="304"/>
                  </a:cubicBezTo>
                  <a:lnTo>
                    <a:pt x="179" y="304"/>
                  </a:lnTo>
                  <a:cubicBezTo>
                    <a:pt x="178" y="304"/>
                    <a:pt x="181" y="310"/>
                    <a:pt x="185" y="315"/>
                  </a:cubicBezTo>
                  <a:cubicBezTo>
                    <a:pt x="190" y="321"/>
                    <a:pt x="192" y="324"/>
                    <a:pt x="192" y="324"/>
                  </a:cubicBezTo>
                  <a:cubicBezTo>
                    <a:pt x="192" y="324"/>
                    <a:pt x="187" y="320"/>
                    <a:pt x="178" y="309"/>
                  </a:cubicBezTo>
                  <a:cubicBezTo>
                    <a:pt x="172" y="301"/>
                    <a:pt x="169" y="298"/>
                    <a:pt x="169" y="298"/>
                  </a:cubicBezTo>
                  <a:lnTo>
                    <a:pt x="169" y="298"/>
                  </a:lnTo>
                  <a:cubicBezTo>
                    <a:pt x="169" y="298"/>
                    <a:pt x="170" y="300"/>
                    <a:pt x="172" y="302"/>
                  </a:cubicBezTo>
                  <a:cubicBezTo>
                    <a:pt x="176" y="308"/>
                    <a:pt x="179" y="313"/>
                    <a:pt x="178" y="313"/>
                  </a:cubicBezTo>
                  <a:cubicBezTo>
                    <a:pt x="178" y="313"/>
                    <a:pt x="177" y="313"/>
                    <a:pt x="176" y="311"/>
                  </a:cubicBezTo>
                  <a:cubicBezTo>
                    <a:pt x="175" y="311"/>
                    <a:pt x="173" y="311"/>
                    <a:pt x="185" y="325"/>
                  </a:cubicBezTo>
                  <a:cubicBezTo>
                    <a:pt x="189" y="332"/>
                    <a:pt x="189" y="333"/>
                    <a:pt x="188" y="333"/>
                  </a:cubicBezTo>
                  <a:cubicBezTo>
                    <a:pt x="185" y="328"/>
                    <a:pt x="181" y="324"/>
                    <a:pt x="178" y="319"/>
                  </a:cubicBezTo>
                  <a:lnTo>
                    <a:pt x="177" y="320"/>
                  </a:lnTo>
                  <a:cubicBezTo>
                    <a:pt x="171" y="317"/>
                    <a:pt x="168" y="313"/>
                    <a:pt x="164" y="308"/>
                  </a:cubicBezTo>
                  <a:cubicBezTo>
                    <a:pt x="162" y="306"/>
                    <a:pt x="160" y="304"/>
                    <a:pt x="160" y="304"/>
                  </a:cubicBezTo>
                  <a:lnTo>
                    <a:pt x="160" y="304"/>
                  </a:lnTo>
                  <a:cubicBezTo>
                    <a:pt x="159" y="304"/>
                    <a:pt x="162" y="308"/>
                    <a:pt x="169" y="316"/>
                  </a:cubicBezTo>
                  <a:cubicBezTo>
                    <a:pt x="179" y="329"/>
                    <a:pt x="179" y="329"/>
                    <a:pt x="178" y="329"/>
                  </a:cubicBezTo>
                  <a:cubicBezTo>
                    <a:pt x="178" y="330"/>
                    <a:pt x="177" y="330"/>
                    <a:pt x="177" y="330"/>
                  </a:cubicBezTo>
                  <a:cubicBezTo>
                    <a:pt x="176" y="330"/>
                    <a:pt x="174" y="329"/>
                    <a:pt x="171" y="324"/>
                  </a:cubicBezTo>
                  <a:cubicBezTo>
                    <a:pt x="167" y="319"/>
                    <a:pt x="166" y="318"/>
                    <a:pt x="165" y="318"/>
                  </a:cubicBezTo>
                  <a:cubicBezTo>
                    <a:pt x="165" y="318"/>
                    <a:pt x="165" y="318"/>
                    <a:pt x="164" y="318"/>
                  </a:cubicBezTo>
                  <a:cubicBezTo>
                    <a:pt x="162" y="320"/>
                    <a:pt x="176" y="342"/>
                    <a:pt x="185" y="355"/>
                  </a:cubicBezTo>
                  <a:cubicBezTo>
                    <a:pt x="190" y="362"/>
                    <a:pt x="192" y="365"/>
                    <a:pt x="192" y="365"/>
                  </a:cubicBezTo>
                  <a:cubicBezTo>
                    <a:pt x="192" y="365"/>
                    <a:pt x="190" y="362"/>
                    <a:pt x="185" y="356"/>
                  </a:cubicBezTo>
                  <a:cubicBezTo>
                    <a:pt x="181" y="351"/>
                    <a:pt x="179" y="350"/>
                    <a:pt x="178" y="350"/>
                  </a:cubicBezTo>
                  <a:cubicBezTo>
                    <a:pt x="178" y="350"/>
                    <a:pt x="178" y="350"/>
                    <a:pt x="178" y="351"/>
                  </a:cubicBezTo>
                  <a:cubicBezTo>
                    <a:pt x="172" y="344"/>
                    <a:pt x="173" y="343"/>
                    <a:pt x="173" y="343"/>
                  </a:cubicBezTo>
                  <a:lnTo>
                    <a:pt x="169" y="336"/>
                  </a:lnTo>
                  <a:cubicBezTo>
                    <a:pt x="164" y="330"/>
                    <a:pt x="161" y="327"/>
                    <a:pt x="160" y="327"/>
                  </a:cubicBezTo>
                  <a:lnTo>
                    <a:pt x="160" y="327"/>
                  </a:lnTo>
                  <a:cubicBezTo>
                    <a:pt x="159" y="327"/>
                    <a:pt x="161" y="330"/>
                    <a:pt x="167" y="337"/>
                  </a:cubicBezTo>
                  <a:cubicBezTo>
                    <a:pt x="169" y="341"/>
                    <a:pt x="170" y="343"/>
                    <a:pt x="170" y="343"/>
                  </a:cubicBezTo>
                  <a:cubicBezTo>
                    <a:pt x="169" y="343"/>
                    <a:pt x="168" y="342"/>
                    <a:pt x="164" y="338"/>
                  </a:cubicBezTo>
                  <a:cubicBezTo>
                    <a:pt x="161" y="334"/>
                    <a:pt x="157" y="330"/>
                    <a:pt x="156" y="330"/>
                  </a:cubicBezTo>
                  <a:lnTo>
                    <a:pt x="156" y="330"/>
                  </a:lnTo>
                  <a:cubicBezTo>
                    <a:pt x="156" y="330"/>
                    <a:pt x="156" y="331"/>
                    <a:pt x="158" y="333"/>
                  </a:cubicBezTo>
                  <a:cubicBezTo>
                    <a:pt x="158" y="333"/>
                    <a:pt x="158" y="333"/>
                    <a:pt x="157" y="333"/>
                  </a:cubicBezTo>
                  <a:cubicBezTo>
                    <a:pt x="157" y="333"/>
                    <a:pt x="155" y="332"/>
                    <a:pt x="151" y="327"/>
                  </a:cubicBezTo>
                  <a:lnTo>
                    <a:pt x="151" y="327"/>
                  </a:lnTo>
                  <a:cubicBezTo>
                    <a:pt x="149" y="328"/>
                    <a:pt x="149" y="329"/>
                    <a:pt x="153" y="336"/>
                  </a:cubicBezTo>
                  <a:cubicBezTo>
                    <a:pt x="159" y="343"/>
                    <a:pt x="158" y="343"/>
                    <a:pt x="158" y="343"/>
                  </a:cubicBezTo>
                  <a:cubicBezTo>
                    <a:pt x="157" y="344"/>
                    <a:pt x="156" y="344"/>
                    <a:pt x="161" y="351"/>
                  </a:cubicBezTo>
                  <a:cubicBezTo>
                    <a:pt x="167" y="357"/>
                    <a:pt x="171" y="365"/>
                    <a:pt x="169" y="366"/>
                  </a:cubicBezTo>
                  <a:cubicBezTo>
                    <a:pt x="171" y="370"/>
                    <a:pt x="172" y="372"/>
                    <a:pt x="172" y="372"/>
                  </a:cubicBezTo>
                  <a:cubicBezTo>
                    <a:pt x="171" y="372"/>
                    <a:pt x="169" y="368"/>
                    <a:pt x="162" y="361"/>
                  </a:cubicBezTo>
                  <a:cubicBezTo>
                    <a:pt x="158" y="356"/>
                    <a:pt x="157" y="355"/>
                    <a:pt x="156" y="355"/>
                  </a:cubicBezTo>
                  <a:cubicBezTo>
                    <a:pt x="156" y="355"/>
                    <a:pt x="156" y="355"/>
                    <a:pt x="156" y="355"/>
                  </a:cubicBezTo>
                  <a:cubicBezTo>
                    <a:pt x="156" y="355"/>
                    <a:pt x="154" y="355"/>
                    <a:pt x="149" y="350"/>
                  </a:cubicBezTo>
                  <a:cubicBezTo>
                    <a:pt x="147" y="348"/>
                    <a:pt x="146" y="347"/>
                    <a:pt x="146" y="347"/>
                  </a:cubicBezTo>
                  <a:lnTo>
                    <a:pt x="146" y="347"/>
                  </a:lnTo>
                  <a:cubicBezTo>
                    <a:pt x="145" y="347"/>
                    <a:pt x="149" y="352"/>
                    <a:pt x="153" y="356"/>
                  </a:cubicBezTo>
                  <a:lnTo>
                    <a:pt x="163" y="370"/>
                  </a:lnTo>
                  <a:cubicBezTo>
                    <a:pt x="157" y="364"/>
                    <a:pt x="151" y="357"/>
                    <a:pt x="147" y="351"/>
                  </a:cubicBezTo>
                  <a:cubicBezTo>
                    <a:pt x="141" y="345"/>
                    <a:pt x="138" y="342"/>
                    <a:pt x="138" y="342"/>
                  </a:cubicBezTo>
                  <a:lnTo>
                    <a:pt x="138" y="342"/>
                  </a:lnTo>
                  <a:cubicBezTo>
                    <a:pt x="138" y="342"/>
                    <a:pt x="140" y="345"/>
                    <a:pt x="145" y="352"/>
                  </a:cubicBezTo>
                  <a:cubicBezTo>
                    <a:pt x="150" y="357"/>
                    <a:pt x="153" y="362"/>
                    <a:pt x="152" y="362"/>
                  </a:cubicBezTo>
                  <a:cubicBezTo>
                    <a:pt x="152" y="362"/>
                    <a:pt x="151" y="361"/>
                    <a:pt x="149" y="360"/>
                  </a:cubicBezTo>
                  <a:cubicBezTo>
                    <a:pt x="148" y="360"/>
                    <a:pt x="147" y="360"/>
                    <a:pt x="146" y="360"/>
                  </a:cubicBezTo>
                  <a:cubicBezTo>
                    <a:pt x="145" y="360"/>
                    <a:pt x="143" y="359"/>
                    <a:pt x="140" y="355"/>
                  </a:cubicBezTo>
                  <a:cubicBezTo>
                    <a:pt x="138" y="353"/>
                    <a:pt x="137" y="352"/>
                    <a:pt x="137" y="352"/>
                  </a:cubicBezTo>
                  <a:lnTo>
                    <a:pt x="137" y="352"/>
                  </a:lnTo>
                  <a:cubicBezTo>
                    <a:pt x="136" y="352"/>
                    <a:pt x="139" y="356"/>
                    <a:pt x="139" y="356"/>
                  </a:cubicBezTo>
                  <a:cubicBezTo>
                    <a:pt x="141" y="360"/>
                    <a:pt x="142" y="362"/>
                    <a:pt x="141" y="362"/>
                  </a:cubicBezTo>
                  <a:cubicBezTo>
                    <a:pt x="140" y="362"/>
                    <a:pt x="138" y="361"/>
                    <a:pt x="135" y="359"/>
                  </a:cubicBezTo>
                  <a:cubicBezTo>
                    <a:pt x="128" y="353"/>
                    <a:pt x="125" y="350"/>
                    <a:pt x="124" y="350"/>
                  </a:cubicBezTo>
                  <a:lnTo>
                    <a:pt x="124" y="350"/>
                  </a:lnTo>
                  <a:cubicBezTo>
                    <a:pt x="123" y="350"/>
                    <a:pt x="126" y="354"/>
                    <a:pt x="131" y="361"/>
                  </a:cubicBezTo>
                  <a:cubicBezTo>
                    <a:pt x="129" y="359"/>
                    <a:pt x="128" y="359"/>
                    <a:pt x="128" y="359"/>
                  </a:cubicBezTo>
                  <a:cubicBezTo>
                    <a:pt x="126" y="359"/>
                    <a:pt x="130" y="364"/>
                    <a:pt x="133" y="370"/>
                  </a:cubicBezTo>
                  <a:cubicBezTo>
                    <a:pt x="138" y="378"/>
                    <a:pt x="148" y="391"/>
                    <a:pt x="152" y="398"/>
                  </a:cubicBezTo>
                  <a:cubicBezTo>
                    <a:pt x="159" y="406"/>
                    <a:pt x="162" y="409"/>
                    <a:pt x="161" y="409"/>
                  </a:cubicBezTo>
                  <a:cubicBezTo>
                    <a:pt x="161" y="409"/>
                    <a:pt x="159" y="408"/>
                    <a:pt x="157" y="406"/>
                  </a:cubicBezTo>
                  <a:cubicBezTo>
                    <a:pt x="156" y="406"/>
                    <a:pt x="150" y="400"/>
                    <a:pt x="144" y="393"/>
                  </a:cubicBezTo>
                  <a:cubicBezTo>
                    <a:pt x="140" y="385"/>
                    <a:pt x="140" y="385"/>
                    <a:pt x="140" y="385"/>
                  </a:cubicBezTo>
                  <a:lnTo>
                    <a:pt x="141" y="385"/>
                  </a:lnTo>
                  <a:cubicBezTo>
                    <a:pt x="136" y="379"/>
                    <a:pt x="131" y="373"/>
                    <a:pt x="129" y="373"/>
                  </a:cubicBezTo>
                  <a:cubicBezTo>
                    <a:pt x="129" y="373"/>
                    <a:pt x="129" y="373"/>
                    <a:pt x="129" y="373"/>
                  </a:cubicBezTo>
                  <a:cubicBezTo>
                    <a:pt x="126" y="370"/>
                    <a:pt x="124" y="368"/>
                    <a:pt x="124" y="368"/>
                  </a:cubicBezTo>
                  <a:lnTo>
                    <a:pt x="124" y="368"/>
                  </a:lnTo>
                  <a:cubicBezTo>
                    <a:pt x="124" y="368"/>
                    <a:pt x="125" y="370"/>
                    <a:pt x="127" y="373"/>
                  </a:cubicBezTo>
                  <a:cubicBezTo>
                    <a:pt x="124" y="370"/>
                    <a:pt x="122" y="369"/>
                    <a:pt x="121" y="369"/>
                  </a:cubicBezTo>
                  <a:cubicBezTo>
                    <a:pt x="120" y="369"/>
                    <a:pt x="119" y="369"/>
                    <a:pt x="118" y="370"/>
                  </a:cubicBezTo>
                  <a:cubicBezTo>
                    <a:pt x="118" y="370"/>
                    <a:pt x="117" y="371"/>
                    <a:pt x="117" y="371"/>
                  </a:cubicBezTo>
                  <a:cubicBezTo>
                    <a:pt x="115" y="371"/>
                    <a:pt x="113" y="369"/>
                    <a:pt x="108" y="365"/>
                  </a:cubicBezTo>
                  <a:lnTo>
                    <a:pt x="108" y="365"/>
                  </a:lnTo>
                  <a:cubicBezTo>
                    <a:pt x="107" y="366"/>
                    <a:pt x="106" y="367"/>
                    <a:pt x="112" y="374"/>
                  </a:cubicBezTo>
                  <a:cubicBezTo>
                    <a:pt x="118" y="382"/>
                    <a:pt x="120" y="385"/>
                    <a:pt x="120" y="385"/>
                  </a:cubicBezTo>
                  <a:cubicBezTo>
                    <a:pt x="120" y="385"/>
                    <a:pt x="119" y="384"/>
                    <a:pt x="116" y="381"/>
                  </a:cubicBezTo>
                  <a:cubicBezTo>
                    <a:pt x="111" y="375"/>
                    <a:pt x="104" y="371"/>
                    <a:pt x="100" y="371"/>
                  </a:cubicBezTo>
                  <a:cubicBezTo>
                    <a:pt x="96" y="371"/>
                    <a:pt x="95" y="375"/>
                    <a:pt x="99" y="382"/>
                  </a:cubicBezTo>
                  <a:lnTo>
                    <a:pt x="98" y="383"/>
                  </a:lnTo>
                  <a:cubicBezTo>
                    <a:pt x="96" y="381"/>
                    <a:pt x="94" y="380"/>
                    <a:pt x="92" y="380"/>
                  </a:cubicBezTo>
                  <a:cubicBezTo>
                    <a:pt x="89" y="380"/>
                    <a:pt x="89" y="383"/>
                    <a:pt x="92" y="388"/>
                  </a:cubicBezTo>
                  <a:lnTo>
                    <a:pt x="89" y="389"/>
                  </a:lnTo>
                  <a:cubicBezTo>
                    <a:pt x="86" y="386"/>
                    <a:pt x="84" y="385"/>
                    <a:pt x="84" y="385"/>
                  </a:cubicBezTo>
                  <a:cubicBezTo>
                    <a:pt x="83" y="385"/>
                    <a:pt x="84" y="387"/>
                    <a:pt x="86" y="391"/>
                  </a:cubicBezTo>
                  <a:cubicBezTo>
                    <a:pt x="89" y="396"/>
                    <a:pt x="93" y="401"/>
                    <a:pt x="93" y="401"/>
                  </a:cubicBezTo>
                  <a:cubicBezTo>
                    <a:pt x="93" y="401"/>
                    <a:pt x="92" y="400"/>
                    <a:pt x="90" y="398"/>
                  </a:cubicBezTo>
                  <a:cubicBezTo>
                    <a:pt x="88" y="394"/>
                    <a:pt x="86" y="393"/>
                    <a:pt x="85" y="393"/>
                  </a:cubicBezTo>
                  <a:cubicBezTo>
                    <a:pt x="83" y="393"/>
                    <a:pt x="82" y="393"/>
                    <a:pt x="81" y="394"/>
                  </a:cubicBezTo>
                  <a:cubicBezTo>
                    <a:pt x="78" y="397"/>
                    <a:pt x="78" y="397"/>
                    <a:pt x="84" y="402"/>
                  </a:cubicBezTo>
                  <a:cubicBezTo>
                    <a:pt x="84" y="405"/>
                    <a:pt x="84" y="407"/>
                    <a:pt x="84" y="407"/>
                  </a:cubicBezTo>
                  <a:cubicBezTo>
                    <a:pt x="83" y="407"/>
                    <a:pt x="80" y="402"/>
                    <a:pt x="76" y="398"/>
                  </a:cubicBezTo>
                  <a:cubicBezTo>
                    <a:pt x="71" y="392"/>
                    <a:pt x="69" y="388"/>
                    <a:pt x="68" y="388"/>
                  </a:cubicBezTo>
                  <a:lnTo>
                    <a:pt x="68" y="388"/>
                  </a:lnTo>
                  <a:cubicBezTo>
                    <a:pt x="68" y="388"/>
                    <a:pt x="71" y="394"/>
                    <a:pt x="79" y="406"/>
                  </a:cubicBezTo>
                  <a:lnTo>
                    <a:pt x="68" y="392"/>
                  </a:lnTo>
                  <a:lnTo>
                    <a:pt x="68" y="392"/>
                  </a:lnTo>
                  <a:cubicBezTo>
                    <a:pt x="68" y="393"/>
                    <a:pt x="68" y="393"/>
                    <a:pt x="72" y="400"/>
                  </a:cubicBezTo>
                  <a:cubicBezTo>
                    <a:pt x="72" y="400"/>
                    <a:pt x="71" y="401"/>
                    <a:pt x="76" y="408"/>
                  </a:cubicBezTo>
                  <a:cubicBezTo>
                    <a:pt x="80" y="416"/>
                    <a:pt x="86" y="422"/>
                    <a:pt x="92" y="428"/>
                  </a:cubicBezTo>
                  <a:cubicBezTo>
                    <a:pt x="97" y="435"/>
                    <a:pt x="96" y="435"/>
                    <a:pt x="96" y="436"/>
                  </a:cubicBezTo>
                  <a:cubicBezTo>
                    <a:pt x="89" y="430"/>
                    <a:pt x="84" y="424"/>
                    <a:pt x="79" y="416"/>
                  </a:cubicBezTo>
                  <a:cubicBezTo>
                    <a:pt x="77" y="410"/>
                    <a:pt x="74" y="406"/>
                    <a:pt x="70" y="402"/>
                  </a:cubicBezTo>
                  <a:cubicBezTo>
                    <a:pt x="69" y="401"/>
                    <a:pt x="69" y="401"/>
                    <a:pt x="68" y="401"/>
                  </a:cubicBezTo>
                  <a:lnTo>
                    <a:pt x="68" y="401"/>
                  </a:lnTo>
                  <a:cubicBezTo>
                    <a:pt x="67" y="401"/>
                    <a:pt x="73" y="413"/>
                    <a:pt x="81" y="425"/>
                  </a:cubicBezTo>
                  <a:cubicBezTo>
                    <a:pt x="83" y="427"/>
                    <a:pt x="84" y="429"/>
                    <a:pt x="84" y="429"/>
                  </a:cubicBezTo>
                  <a:cubicBezTo>
                    <a:pt x="84" y="429"/>
                    <a:pt x="82" y="426"/>
                    <a:pt x="76" y="418"/>
                  </a:cubicBezTo>
                  <a:cubicBezTo>
                    <a:pt x="72" y="414"/>
                    <a:pt x="71" y="413"/>
                    <a:pt x="70" y="413"/>
                  </a:cubicBezTo>
                  <a:cubicBezTo>
                    <a:pt x="69" y="413"/>
                    <a:pt x="68" y="413"/>
                    <a:pt x="68" y="413"/>
                  </a:cubicBezTo>
                  <a:cubicBezTo>
                    <a:pt x="66" y="415"/>
                    <a:pt x="66" y="415"/>
                    <a:pt x="70" y="421"/>
                  </a:cubicBezTo>
                  <a:cubicBezTo>
                    <a:pt x="75" y="426"/>
                    <a:pt x="78" y="430"/>
                    <a:pt x="80" y="436"/>
                  </a:cubicBezTo>
                  <a:cubicBezTo>
                    <a:pt x="85" y="439"/>
                    <a:pt x="88" y="444"/>
                    <a:pt x="92" y="448"/>
                  </a:cubicBezTo>
                  <a:cubicBezTo>
                    <a:pt x="92" y="448"/>
                    <a:pt x="85" y="443"/>
                    <a:pt x="79" y="437"/>
                  </a:cubicBezTo>
                  <a:cubicBezTo>
                    <a:pt x="68" y="426"/>
                    <a:pt x="62" y="420"/>
                    <a:pt x="58" y="420"/>
                  </a:cubicBezTo>
                  <a:cubicBezTo>
                    <a:pt x="58" y="420"/>
                    <a:pt x="57" y="420"/>
                    <a:pt x="57" y="420"/>
                  </a:cubicBezTo>
                  <a:cubicBezTo>
                    <a:pt x="56" y="421"/>
                    <a:pt x="56" y="421"/>
                    <a:pt x="55" y="421"/>
                  </a:cubicBezTo>
                  <a:cubicBezTo>
                    <a:pt x="53" y="421"/>
                    <a:pt x="51" y="420"/>
                    <a:pt x="48" y="417"/>
                  </a:cubicBezTo>
                  <a:lnTo>
                    <a:pt x="48" y="417"/>
                  </a:lnTo>
                  <a:cubicBezTo>
                    <a:pt x="46" y="418"/>
                    <a:pt x="46" y="418"/>
                    <a:pt x="50" y="425"/>
                  </a:cubicBezTo>
                  <a:lnTo>
                    <a:pt x="49" y="426"/>
                  </a:lnTo>
                  <a:cubicBezTo>
                    <a:pt x="46" y="423"/>
                    <a:pt x="44" y="422"/>
                    <a:pt x="44" y="422"/>
                  </a:cubicBezTo>
                  <a:cubicBezTo>
                    <a:pt x="43" y="422"/>
                    <a:pt x="44" y="423"/>
                    <a:pt x="47" y="427"/>
                  </a:cubicBezTo>
                  <a:cubicBezTo>
                    <a:pt x="48" y="430"/>
                    <a:pt x="49" y="431"/>
                    <a:pt x="48" y="431"/>
                  </a:cubicBezTo>
                  <a:cubicBezTo>
                    <a:pt x="48" y="431"/>
                    <a:pt x="46" y="429"/>
                    <a:pt x="45" y="429"/>
                  </a:cubicBezTo>
                  <a:cubicBezTo>
                    <a:pt x="45" y="429"/>
                    <a:pt x="45" y="429"/>
                    <a:pt x="44" y="429"/>
                  </a:cubicBezTo>
                  <a:cubicBezTo>
                    <a:pt x="39" y="424"/>
                    <a:pt x="36" y="421"/>
                    <a:pt x="36" y="421"/>
                  </a:cubicBezTo>
                  <a:lnTo>
                    <a:pt x="36" y="421"/>
                  </a:lnTo>
                  <a:cubicBezTo>
                    <a:pt x="35" y="421"/>
                    <a:pt x="40" y="425"/>
                    <a:pt x="49" y="436"/>
                  </a:cubicBezTo>
                  <a:cubicBezTo>
                    <a:pt x="49" y="437"/>
                    <a:pt x="50" y="438"/>
                    <a:pt x="51" y="439"/>
                  </a:cubicBezTo>
                  <a:lnTo>
                    <a:pt x="51" y="439"/>
                  </a:lnTo>
                  <a:cubicBezTo>
                    <a:pt x="46" y="434"/>
                    <a:pt x="42" y="430"/>
                    <a:pt x="41" y="430"/>
                  </a:cubicBezTo>
                  <a:cubicBezTo>
                    <a:pt x="40" y="430"/>
                    <a:pt x="41" y="433"/>
                    <a:pt x="46" y="438"/>
                  </a:cubicBezTo>
                  <a:cubicBezTo>
                    <a:pt x="46" y="438"/>
                    <a:pt x="46" y="438"/>
                    <a:pt x="39" y="433"/>
                  </a:cubicBezTo>
                  <a:cubicBezTo>
                    <a:pt x="37" y="430"/>
                    <a:pt x="36" y="428"/>
                    <a:pt x="36" y="428"/>
                  </a:cubicBezTo>
                  <a:lnTo>
                    <a:pt x="36" y="428"/>
                  </a:lnTo>
                  <a:cubicBezTo>
                    <a:pt x="35" y="428"/>
                    <a:pt x="37" y="432"/>
                    <a:pt x="43" y="440"/>
                  </a:cubicBezTo>
                  <a:cubicBezTo>
                    <a:pt x="48" y="447"/>
                    <a:pt x="50" y="451"/>
                    <a:pt x="50" y="451"/>
                  </a:cubicBezTo>
                  <a:cubicBezTo>
                    <a:pt x="49" y="451"/>
                    <a:pt x="46" y="448"/>
                    <a:pt x="41" y="442"/>
                  </a:cubicBezTo>
                  <a:cubicBezTo>
                    <a:pt x="35" y="435"/>
                    <a:pt x="31" y="433"/>
                    <a:pt x="29" y="433"/>
                  </a:cubicBezTo>
                  <a:cubicBezTo>
                    <a:pt x="28" y="433"/>
                    <a:pt x="28" y="435"/>
                    <a:pt x="31" y="438"/>
                  </a:cubicBezTo>
                  <a:cubicBezTo>
                    <a:pt x="37" y="447"/>
                    <a:pt x="39" y="450"/>
                    <a:pt x="38" y="450"/>
                  </a:cubicBezTo>
                  <a:cubicBezTo>
                    <a:pt x="37" y="450"/>
                    <a:pt x="35" y="449"/>
                    <a:pt x="33" y="447"/>
                  </a:cubicBezTo>
                  <a:cubicBezTo>
                    <a:pt x="31" y="444"/>
                    <a:pt x="29" y="442"/>
                    <a:pt x="28" y="442"/>
                  </a:cubicBezTo>
                  <a:lnTo>
                    <a:pt x="28" y="442"/>
                  </a:lnTo>
                  <a:cubicBezTo>
                    <a:pt x="28" y="442"/>
                    <a:pt x="29" y="444"/>
                    <a:pt x="31" y="448"/>
                  </a:cubicBezTo>
                  <a:cubicBezTo>
                    <a:pt x="27" y="444"/>
                    <a:pt x="23" y="439"/>
                    <a:pt x="23" y="439"/>
                  </a:cubicBezTo>
                  <a:lnTo>
                    <a:pt x="23" y="439"/>
                  </a:lnTo>
                  <a:cubicBezTo>
                    <a:pt x="22" y="439"/>
                    <a:pt x="23" y="440"/>
                    <a:pt x="24" y="443"/>
                  </a:cubicBezTo>
                  <a:cubicBezTo>
                    <a:pt x="24" y="443"/>
                    <a:pt x="23" y="443"/>
                    <a:pt x="30" y="449"/>
                  </a:cubicBezTo>
                  <a:lnTo>
                    <a:pt x="39" y="464"/>
                  </a:lnTo>
                  <a:cubicBezTo>
                    <a:pt x="42" y="467"/>
                    <a:pt x="47" y="472"/>
                    <a:pt x="50" y="476"/>
                  </a:cubicBezTo>
                  <a:cubicBezTo>
                    <a:pt x="51" y="478"/>
                    <a:pt x="52" y="479"/>
                    <a:pt x="51" y="479"/>
                  </a:cubicBezTo>
                  <a:cubicBezTo>
                    <a:pt x="49" y="479"/>
                    <a:pt x="42" y="473"/>
                    <a:pt x="30" y="459"/>
                  </a:cubicBezTo>
                  <a:lnTo>
                    <a:pt x="18" y="447"/>
                  </a:lnTo>
                  <a:lnTo>
                    <a:pt x="18" y="447"/>
                  </a:lnTo>
                  <a:cubicBezTo>
                    <a:pt x="23" y="454"/>
                    <a:pt x="28" y="461"/>
                    <a:pt x="28" y="461"/>
                  </a:cubicBezTo>
                  <a:cubicBezTo>
                    <a:pt x="28" y="461"/>
                    <a:pt x="28" y="461"/>
                    <a:pt x="27" y="461"/>
                  </a:cubicBezTo>
                  <a:cubicBezTo>
                    <a:pt x="27" y="461"/>
                    <a:pt x="25" y="460"/>
                    <a:pt x="21" y="455"/>
                  </a:cubicBezTo>
                  <a:cubicBezTo>
                    <a:pt x="16" y="448"/>
                    <a:pt x="16" y="448"/>
                    <a:pt x="15" y="448"/>
                  </a:cubicBezTo>
                  <a:cubicBezTo>
                    <a:pt x="15" y="448"/>
                    <a:pt x="14" y="449"/>
                    <a:pt x="20" y="456"/>
                  </a:cubicBezTo>
                  <a:cubicBezTo>
                    <a:pt x="26" y="464"/>
                    <a:pt x="28" y="467"/>
                    <a:pt x="28" y="467"/>
                  </a:cubicBezTo>
                  <a:cubicBezTo>
                    <a:pt x="28" y="467"/>
                    <a:pt x="27" y="466"/>
                    <a:pt x="24" y="463"/>
                  </a:cubicBezTo>
                  <a:cubicBezTo>
                    <a:pt x="19" y="456"/>
                    <a:pt x="16" y="453"/>
                    <a:pt x="15" y="453"/>
                  </a:cubicBezTo>
                  <a:lnTo>
                    <a:pt x="15" y="453"/>
                  </a:lnTo>
                  <a:cubicBezTo>
                    <a:pt x="15" y="453"/>
                    <a:pt x="17" y="457"/>
                    <a:pt x="22" y="464"/>
                  </a:cubicBezTo>
                  <a:cubicBezTo>
                    <a:pt x="27" y="471"/>
                    <a:pt x="30" y="474"/>
                    <a:pt x="29" y="474"/>
                  </a:cubicBezTo>
                  <a:cubicBezTo>
                    <a:pt x="29" y="474"/>
                    <a:pt x="26" y="471"/>
                    <a:pt x="21" y="465"/>
                  </a:cubicBezTo>
                  <a:cubicBezTo>
                    <a:pt x="18" y="461"/>
                    <a:pt x="14" y="456"/>
                    <a:pt x="10" y="453"/>
                  </a:cubicBezTo>
                  <a:lnTo>
                    <a:pt x="10" y="453"/>
                  </a:lnTo>
                  <a:lnTo>
                    <a:pt x="14" y="459"/>
                  </a:lnTo>
                  <a:cubicBezTo>
                    <a:pt x="21" y="468"/>
                    <a:pt x="23" y="471"/>
                    <a:pt x="23" y="471"/>
                  </a:cubicBezTo>
                  <a:cubicBezTo>
                    <a:pt x="22" y="471"/>
                    <a:pt x="21" y="470"/>
                    <a:pt x="19" y="467"/>
                  </a:cubicBezTo>
                  <a:cubicBezTo>
                    <a:pt x="16" y="464"/>
                    <a:pt x="14" y="462"/>
                    <a:pt x="14" y="462"/>
                  </a:cubicBezTo>
                  <a:lnTo>
                    <a:pt x="14" y="462"/>
                  </a:lnTo>
                  <a:cubicBezTo>
                    <a:pt x="13" y="462"/>
                    <a:pt x="14" y="464"/>
                    <a:pt x="16" y="468"/>
                  </a:cubicBezTo>
                  <a:cubicBezTo>
                    <a:pt x="16" y="469"/>
                    <a:pt x="15" y="469"/>
                    <a:pt x="15" y="469"/>
                  </a:cubicBezTo>
                  <a:cubicBezTo>
                    <a:pt x="14" y="469"/>
                    <a:pt x="13" y="468"/>
                    <a:pt x="9" y="463"/>
                  </a:cubicBezTo>
                  <a:cubicBezTo>
                    <a:pt x="4" y="456"/>
                    <a:pt x="1" y="453"/>
                    <a:pt x="1" y="453"/>
                  </a:cubicBezTo>
                  <a:lnTo>
                    <a:pt x="1" y="453"/>
                  </a:lnTo>
                  <a:cubicBezTo>
                    <a:pt x="1" y="453"/>
                    <a:pt x="3" y="457"/>
                    <a:pt x="7" y="464"/>
                  </a:cubicBezTo>
                  <a:cubicBezTo>
                    <a:pt x="10" y="467"/>
                    <a:pt x="11" y="469"/>
                    <a:pt x="10" y="469"/>
                  </a:cubicBezTo>
                  <a:cubicBezTo>
                    <a:pt x="10" y="469"/>
                    <a:pt x="8" y="468"/>
                    <a:pt x="5" y="465"/>
                  </a:cubicBezTo>
                  <a:cubicBezTo>
                    <a:pt x="2" y="462"/>
                    <a:pt x="1" y="460"/>
                    <a:pt x="1" y="460"/>
                  </a:cubicBezTo>
                  <a:lnTo>
                    <a:pt x="1" y="460"/>
                  </a:lnTo>
                  <a:cubicBezTo>
                    <a:pt x="1" y="460"/>
                    <a:pt x="2" y="462"/>
                    <a:pt x="4" y="466"/>
                  </a:cubicBezTo>
                  <a:cubicBezTo>
                    <a:pt x="9" y="473"/>
                    <a:pt x="14" y="480"/>
                    <a:pt x="21" y="486"/>
                  </a:cubicBezTo>
                  <a:cubicBezTo>
                    <a:pt x="21" y="486"/>
                    <a:pt x="21" y="486"/>
                    <a:pt x="21" y="486"/>
                  </a:cubicBezTo>
                  <a:cubicBezTo>
                    <a:pt x="21" y="486"/>
                    <a:pt x="23" y="487"/>
                    <a:pt x="26" y="492"/>
                  </a:cubicBezTo>
                  <a:lnTo>
                    <a:pt x="25" y="493"/>
                  </a:lnTo>
                  <a:cubicBezTo>
                    <a:pt x="24" y="493"/>
                    <a:pt x="23" y="494"/>
                    <a:pt x="28" y="502"/>
                  </a:cubicBezTo>
                  <a:cubicBezTo>
                    <a:pt x="30" y="508"/>
                    <a:pt x="37" y="518"/>
                    <a:pt x="38" y="518"/>
                  </a:cubicBezTo>
                  <a:cubicBezTo>
                    <a:pt x="38" y="518"/>
                    <a:pt x="38" y="517"/>
                    <a:pt x="37" y="516"/>
                  </a:cubicBezTo>
                  <a:lnTo>
                    <a:pt x="37" y="516"/>
                  </a:lnTo>
                  <a:lnTo>
                    <a:pt x="43" y="521"/>
                  </a:lnTo>
                  <a:cubicBezTo>
                    <a:pt x="51" y="531"/>
                    <a:pt x="55" y="536"/>
                    <a:pt x="56" y="536"/>
                  </a:cubicBezTo>
                  <a:cubicBezTo>
                    <a:pt x="56" y="536"/>
                    <a:pt x="52" y="531"/>
                    <a:pt x="44" y="521"/>
                  </a:cubicBezTo>
                  <a:cubicBezTo>
                    <a:pt x="36" y="509"/>
                    <a:pt x="32" y="504"/>
                    <a:pt x="32" y="504"/>
                  </a:cubicBezTo>
                  <a:lnTo>
                    <a:pt x="32" y="504"/>
                  </a:lnTo>
                  <a:cubicBezTo>
                    <a:pt x="32" y="504"/>
                    <a:pt x="35" y="507"/>
                    <a:pt x="40" y="513"/>
                  </a:cubicBezTo>
                  <a:cubicBezTo>
                    <a:pt x="48" y="524"/>
                    <a:pt x="50" y="526"/>
                    <a:pt x="51" y="526"/>
                  </a:cubicBezTo>
                  <a:cubicBezTo>
                    <a:pt x="52" y="526"/>
                    <a:pt x="52" y="526"/>
                    <a:pt x="52" y="526"/>
                  </a:cubicBezTo>
                  <a:cubicBezTo>
                    <a:pt x="52" y="526"/>
                    <a:pt x="52" y="526"/>
                    <a:pt x="58" y="532"/>
                  </a:cubicBezTo>
                  <a:cubicBezTo>
                    <a:pt x="61" y="537"/>
                    <a:pt x="65" y="541"/>
                    <a:pt x="70" y="545"/>
                  </a:cubicBezTo>
                  <a:cubicBezTo>
                    <a:pt x="70" y="544"/>
                    <a:pt x="70" y="544"/>
                    <a:pt x="66" y="537"/>
                  </a:cubicBezTo>
                  <a:cubicBezTo>
                    <a:pt x="63" y="534"/>
                    <a:pt x="62" y="533"/>
                    <a:pt x="62" y="533"/>
                  </a:cubicBezTo>
                  <a:lnTo>
                    <a:pt x="62" y="533"/>
                  </a:lnTo>
                  <a:cubicBezTo>
                    <a:pt x="63" y="533"/>
                    <a:pt x="66" y="536"/>
                    <a:pt x="72" y="544"/>
                  </a:cubicBezTo>
                  <a:cubicBezTo>
                    <a:pt x="75" y="546"/>
                    <a:pt x="76" y="547"/>
                    <a:pt x="76" y="547"/>
                  </a:cubicBezTo>
                  <a:cubicBezTo>
                    <a:pt x="77" y="547"/>
                    <a:pt x="74" y="544"/>
                    <a:pt x="68" y="536"/>
                  </a:cubicBezTo>
                  <a:cubicBezTo>
                    <a:pt x="62" y="529"/>
                    <a:pt x="60" y="525"/>
                    <a:pt x="61" y="525"/>
                  </a:cubicBezTo>
                  <a:lnTo>
                    <a:pt x="61" y="525"/>
                  </a:lnTo>
                  <a:cubicBezTo>
                    <a:pt x="62" y="525"/>
                    <a:pt x="65" y="528"/>
                    <a:pt x="70" y="535"/>
                  </a:cubicBezTo>
                  <a:lnTo>
                    <a:pt x="71" y="534"/>
                  </a:lnTo>
                  <a:cubicBezTo>
                    <a:pt x="69" y="528"/>
                    <a:pt x="66" y="523"/>
                    <a:pt x="61" y="519"/>
                  </a:cubicBezTo>
                  <a:cubicBezTo>
                    <a:pt x="55" y="511"/>
                    <a:pt x="53" y="508"/>
                    <a:pt x="53" y="508"/>
                  </a:cubicBezTo>
                  <a:lnTo>
                    <a:pt x="53" y="508"/>
                  </a:lnTo>
                  <a:cubicBezTo>
                    <a:pt x="53" y="508"/>
                    <a:pt x="54" y="509"/>
                    <a:pt x="57" y="512"/>
                  </a:cubicBezTo>
                  <a:cubicBezTo>
                    <a:pt x="64" y="518"/>
                    <a:pt x="68" y="525"/>
                    <a:pt x="68" y="525"/>
                  </a:cubicBezTo>
                  <a:cubicBezTo>
                    <a:pt x="74" y="531"/>
                    <a:pt x="75" y="531"/>
                    <a:pt x="75" y="531"/>
                  </a:cubicBezTo>
                  <a:cubicBezTo>
                    <a:pt x="76" y="530"/>
                    <a:pt x="77" y="529"/>
                    <a:pt x="73" y="522"/>
                  </a:cubicBezTo>
                  <a:lnTo>
                    <a:pt x="73" y="522"/>
                  </a:lnTo>
                  <a:lnTo>
                    <a:pt x="77" y="529"/>
                  </a:lnTo>
                  <a:cubicBezTo>
                    <a:pt x="78" y="529"/>
                    <a:pt x="80" y="532"/>
                    <a:pt x="81" y="532"/>
                  </a:cubicBezTo>
                  <a:cubicBezTo>
                    <a:pt x="81" y="532"/>
                    <a:pt x="80" y="531"/>
                    <a:pt x="78" y="529"/>
                  </a:cubicBezTo>
                  <a:cubicBezTo>
                    <a:pt x="78" y="529"/>
                    <a:pt x="78" y="529"/>
                    <a:pt x="78" y="529"/>
                  </a:cubicBezTo>
                  <a:cubicBezTo>
                    <a:pt x="79" y="529"/>
                    <a:pt x="81" y="529"/>
                    <a:pt x="86" y="534"/>
                  </a:cubicBezTo>
                  <a:cubicBezTo>
                    <a:pt x="87" y="535"/>
                    <a:pt x="88" y="535"/>
                    <a:pt x="88" y="535"/>
                  </a:cubicBezTo>
                  <a:cubicBezTo>
                    <a:pt x="90" y="535"/>
                    <a:pt x="82" y="523"/>
                    <a:pt x="71" y="513"/>
                  </a:cubicBezTo>
                  <a:cubicBezTo>
                    <a:pt x="70" y="513"/>
                    <a:pt x="70" y="513"/>
                    <a:pt x="72" y="512"/>
                  </a:cubicBezTo>
                  <a:cubicBezTo>
                    <a:pt x="72" y="512"/>
                    <a:pt x="68" y="505"/>
                    <a:pt x="68" y="505"/>
                  </a:cubicBezTo>
                  <a:cubicBezTo>
                    <a:pt x="62" y="499"/>
                    <a:pt x="64" y="498"/>
                    <a:pt x="64" y="498"/>
                  </a:cubicBezTo>
                  <a:lnTo>
                    <a:pt x="64" y="498"/>
                  </a:lnTo>
                  <a:lnTo>
                    <a:pt x="75" y="511"/>
                  </a:lnTo>
                  <a:cubicBezTo>
                    <a:pt x="83" y="523"/>
                    <a:pt x="89" y="529"/>
                    <a:pt x="90" y="529"/>
                  </a:cubicBezTo>
                  <a:cubicBezTo>
                    <a:pt x="90" y="529"/>
                    <a:pt x="89" y="528"/>
                    <a:pt x="87" y="525"/>
                  </a:cubicBezTo>
                  <a:lnTo>
                    <a:pt x="87" y="525"/>
                  </a:lnTo>
                  <a:cubicBezTo>
                    <a:pt x="89" y="527"/>
                    <a:pt x="90" y="528"/>
                    <a:pt x="91" y="528"/>
                  </a:cubicBezTo>
                  <a:cubicBezTo>
                    <a:pt x="91" y="528"/>
                    <a:pt x="91" y="526"/>
                    <a:pt x="88" y="522"/>
                  </a:cubicBezTo>
                  <a:cubicBezTo>
                    <a:pt x="85" y="514"/>
                    <a:pt x="80" y="508"/>
                    <a:pt x="75" y="501"/>
                  </a:cubicBezTo>
                  <a:cubicBezTo>
                    <a:pt x="69" y="494"/>
                    <a:pt x="70" y="493"/>
                    <a:pt x="70" y="493"/>
                  </a:cubicBezTo>
                  <a:lnTo>
                    <a:pt x="70" y="493"/>
                  </a:lnTo>
                  <a:cubicBezTo>
                    <a:pt x="70" y="493"/>
                    <a:pt x="70" y="493"/>
                    <a:pt x="76" y="500"/>
                  </a:cubicBezTo>
                  <a:cubicBezTo>
                    <a:pt x="81" y="506"/>
                    <a:pt x="84" y="509"/>
                    <a:pt x="84" y="509"/>
                  </a:cubicBezTo>
                  <a:cubicBezTo>
                    <a:pt x="85" y="509"/>
                    <a:pt x="83" y="505"/>
                    <a:pt x="78" y="498"/>
                  </a:cubicBezTo>
                  <a:lnTo>
                    <a:pt x="78" y="498"/>
                  </a:lnTo>
                  <a:lnTo>
                    <a:pt x="84" y="504"/>
                  </a:lnTo>
                  <a:cubicBezTo>
                    <a:pt x="87" y="509"/>
                    <a:pt x="91" y="513"/>
                    <a:pt x="92" y="513"/>
                  </a:cubicBezTo>
                  <a:cubicBezTo>
                    <a:pt x="93" y="513"/>
                    <a:pt x="93" y="512"/>
                    <a:pt x="93" y="509"/>
                  </a:cubicBezTo>
                  <a:cubicBezTo>
                    <a:pt x="94" y="508"/>
                    <a:pt x="95" y="507"/>
                    <a:pt x="97" y="507"/>
                  </a:cubicBezTo>
                  <a:cubicBezTo>
                    <a:pt x="99" y="507"/>
                    <a:pt x="101" y="508"/>
                    <a:pt x="104" y="512"/>
                  </a:cubicBezTo>
                  <a:cubicBezTo>
                    <a:pt x="105" y="513"/>
                    <a:pt x="105" y="514"/>
                    <a:pt x="105" y="514"/>
                  </a:cubicBezTo>
                  <a:cubicBezTo>
                    <a:pt x="106" y="514"/>
                    <a:pt x="100" y="501"/>
                    <a:pt x="93" y="489"/>
                  </a:cubicBezTo>
                  <a:lnTo>
                    <a:pt x="93" y="489"/>
                  </a:lnTo>
                  <a:cubicBezTo>
                    <a:pt x="96" y="493"/>
                    <a:pt x="97" y="495"/>
                    <a:pt x="98" y="495"/>
                  </a:cubicBezTo>
                  <a:cubicBezTo>
                    <a:pt x="99" y="495"/>
                    <a:pt x="99" y="495"/>
                    <a:pt x="99" y="494"/>
                  </a:cubicBezTo>
                  <a:cubicBezTo>
                    <a:pt x="100" y="493"/>
                    <a:pt x="101" y="493"/>
                    <a:pt x="101" y="493"/>
                  </a:cubicBezTo>
                  <a:cubicBezTo>
                    <a:pt x="102" y="493"/>
                    <a:pt x="104" y="494"/>
                    <a:pt x="107" y="499"/>
                  </a:cubicBezTo>
                  <a:cubicBezTo>
                    <a:pt x="112" y="506"/>
                    <a:pt x="115" y="510"/>
                    <a:pt x="115" y="510"/>
                  </a:cubicBezTo>
                  <a:cubicBezTo>
                    <a:pt x="115" y="510"/>
                    <a:pt x="113" y="506"/>
                    <a:pt x="108" y="499"/>
                  </a:cubicBezTo>
                  <a:cubicBezTo>
                    <a:pt x="104" y="493"/>
                    <a:pt x="103" y="490"/>
                    <a:pt x="104" y="490"/>
                  </a:cubicBezTo>
                  <a:lnTo>
                    <a:pt x="104" y="490"/>
                  </a:lnTo>
                  <a:cubicBezTo>
                    <a:pt x="105" y="490"/>
                    <a:pt x="110" y="495"/>
                    <a:pt x="116" y="503"/>
                  </a:cubicBezTo>
                  <a:cubicBezTo>
                    <a:pt x="120" y="508"/>
                    <a:pt x="121" y="509"/>
                    <a:pt x="123" y="509"/>
                  </a:cubicBezTo>
                  <a:cubicBezTo>
                    <a:pt x="123" y="509"/>
                    <a:pt x="123" y="509"/>
                    <a:pt x="124" y="509"/>
                  </a:cubicBezTo>
                  <a:cubicBezTo>
                    <a:pt x="120" y="501"/>
                    <a:pt x="121" y="500"/>
                    <a:pt x="122" y="500"/>
                  </a:cubicBezTo>
                  <a:cubicBezTo>
                    <a:pt x="124" y="498"/>
                    <a:pt x="124" y="498"/>
                    <a:pt x="114" y="484"/>
                  </a:cubicBezTo>
                  <a:cubicBezTo>
                    <a:pt x="114" y="484"/>
                    <a:pt x="114" y="484"/>
                    <a:pt x="114" y="484"/>
                  </a:cubicBezTo>
                  <a:lnTo>
                    <a:pt x="114" y="484"/>
                  </a:lnTo>
                  <a:cubicBezTo>
                    <a:pt x="113" y="485"/>
                    <a:pt x="113" y="486"/>
                    <a:pt x="112" y="486"/>
                  </a:cubicBezTo>
                  <a:lnTo>
                    <a:pt x="111" y="486"/>
                  </a:lnTo>
                  <a:cubicBezTo>
                    <a:pt x="109" y="487"/>
                    <a:pt x="107" y="488"/>
                    <a:pt x="106" y="488"/>
                  </a:cubicBezTo>
                  <a:cubicBezTo>
                    <a:pt x="98" y="488"/>
                    <a:pt x="94" y="477"/>
                    <a:pt x="102" y="472"/>
                  </a:cubicBezTo>
                  <a:cubicBezTo>
                    <a:pt x="103" y="471"/>
                    <a:pt x="104" y="471"/>
                    <a:pt x="105" y="471"/>
                  </a:cubicBezTo>
                  <a:lnTo>
                    <a:pt x="105" y="471"/>
                  </a:lnTo>
                  <a:cubicBezTo>
                    <a:pt x="105" y="472"/>
                    <a:pt x="107" y="474"/>
                    <a:pt x="114" y="484"/>
                  </a:cubicBezTo>
                  <a:lnTo>
                    <a:pt x="114" y="484"/>
                  </a:lnTo>
                  <a:cubicBezTo>
                    <a:pt x="114" y="483"/>
                    <a:pt x="114" y="483"/>
                    <a:pt x="114" y="482"/>
                  </a:cubicBezTo>
                  <a:lnTo>
                    <a:pt x="114" y="482"/>
                  </a:lnTo>
                  <a:cubicBezTo>
                    <a:pt x="115" y="484"/>
                    <a:pt x="117" y="488"/>
                    <a:pt x="120" y="491"/>
                  </a:cubicBezTo>
                  <a:cubicBezTo>
                    <a:pt x="124" y="496"/>
                    <a:pt x="125" y="497"/>
                    <a:pt x="127" y="497"/>
                  </a:cubicBezTo>
                  <a:cubicBezTo>
                    <a:pt x="127" y="497"/>
                    <a:pt x="127" y="496"/>
                    <a:pt x="127" y="496"/>
                  </a:cubicBezTo>
                  <a:cubicBezTo>
                    <a:pt x="129" y="495"/>
                    <a:pt x="124" y="489"/>
                    <a:pt x="124" y="489"/>
                  </a:cubicBezTo>
                  <a:cubicBezTo>
                    <a:pt x="120" y="484"/>
                    <a:pt x="118" y="482"/>
                    <a:pt x="118" y="482"/>
                  </a:cubicBezTo>
                  <a:cubicBezTo>
                    <a:pt x="117" y="482"/>
                    <a:pt x="117" y="483"/>
                    <a:pt x="117" y="483"/>
                  </a:cubicBezTo>
                  <a:cubicBezTo>
                    <a:pt x="116" y="482"/>
                    <a:pt x="115" y="481"/>
                    <a:pt x="115" y="481"/>
                  </a:cubicBezTo>
                  <a:lnTo>
                    <a:pt x="115" y="481"/>
                  </a:lnTo>
                  <a:cubicBezTo>
                    <a:pt x="115" y="481"/>
                    <a:pt x="114" y="482"/>
                    <a:pt x="114" y="482"/>
                  </a:cubicBezTo>
                  <a:lnTo>
                    <a:pt x="114" y="482"/>
                  </a:lnTo>
                  <a:cubicBezTo>
                    <a:pt x="114" y="481"/>
                    <a:pt x="114" y="481"/>
                    <a:pt x="114" y="481"/>
                  </a:cubicBezTo>
                  <a:cubicBezTo>
                    <a:pt x="114" y="481"/>
                    <a:pt x="114" y="481"/>
                    <a:pt x="115" y="481"/>
                  </a:cubicBezTo>
                  <a:lnTo>
                    <a:pt x="115" y="481"/>
                  </a:lnTo>
                  <a:cubicBezTo>
                    <a:pt x="115" y="480"/>
                    <a:pt x="115" y="478"/>
                    <a:pt x="114" y="477"/>
                  </a:cubicBezTo>
                  <a:lnTo>
                    <a:pt x="114" y="477"/>
                  </a:lnTo>
                  <a:cubicBezTo>
                    <a:pt x="116" y="479"/>
                    <a:pt x="118" y="481"/>
                    <a:pt x="119" y="481"/>
                  </a:cubicBezTo>
                  <a:cubicBezTo>
                    <a:pt x="119" y="481"/>
                    <a:pt x="120" y="481"/>
                    <a:pt x="120" y="481"/>
                  </a:cubicBezTo>
                  <a:cubicBezTo>
                    <a:pt x="120" y="481"/>
                    <a:pt x="120" y="481"/>
                    <a:pt x="120" y="481"/>
                  </a:cubicBezTo>
                  <a:cubicBezTo>
                    <a:pt x="120" y="481"/>
                    <a:pt x="122" y="481"/>
                    <a:pt x="126" y="486"/>
                  </a:cubicBezTo>
                  <a:cubicBezTo>
                    <a:pt x="126" y="486"/>
                    <a:pt x="131" y="492"/>
                    <a:pt x="133" y="492"/>
                  </a:cubicBezTo>
                  <a:cubicBezTo>
                    <a:pt x="133" y="492"/>
                    <a:pt x="133" y="492"/>
                    <a:pt x="133" y="492"/>
                  </a:cubicBezTo>
                  <a:cubicBezTo>
                    <a:pt x="134" y="492"/>
                    <a:pt x="135" y="491"/>
                    <a:pt x="135" y="491"/>
                  </a:cubicBezTo>
                  <a:cubicBezTo>
                    <a:pt x="137" y="491"/>
                    <a:pt x="139" y="492"/>
                    <a:pt x="142" y="496"/>
                  </a:cubicBezTo>
                  <a:cubicBezTo>
                    <a:pt x="142" y="496"/>
                    <a:pt x="142" y="496"/>
                    <a:pt x="138" y="490"/>
                  </a:cubicBezTo>
                  <a:cubicBezTo>
                    <a:pt x="133" y="484"/>
                    <a:pt x="129" y="478"/>
                    <a:pt x="132" y="478"/>
                  </a:cubicBezTo>
                  <a:cubicBezTo>
                    <a:pt x="133" y="478"/>
                    <a:pt x="134" y="479"/>
                    <a:pt x="135" y="480"/>
                  </a:cubicBezTo>
                  <a:cubicBezTo>
                    <a:pt x="138" y="480"/>
                    <a:pt x="140" y="477"/>
                    <a:pt x="134" y="471"/>
                  </a:cubicBezTo>
                  <a:cubicBezTo>
                    <a:pt x="135" y="471"/>
                    <a:pt x="135" y="471"/>
                    <a:pt x="140" y="477"/>
                  </a:cubicBezTo>
                  <a:cubicBezTo>
                    <a:pt x="145" y="484"/>
                    <a:pt x="148" y="487"/>
                    <a:pt x="149" y="487"/>
                  </a:cubicBezTo>
                  <a:cubicBezTo>
                    <a:pt x="150" y="487"/>
                    <a:pt x="148" y="483"/>
                    <a:pt x="143" y="475"/>
                  </a:cubicBezTo>
                  <a:cubicBezTo>
                    <a:pt x="140" y="472"/>
                    <a:pt x="139" y="470"/>
                    <a:pt x="140" y="470"/>
                  </a:cubicBezTo>
                  <a:lnTo>
                    <a:pt x="140" y="470"/>
                  </a:lnTo>
                  <a:cubicBezTo>
                    <a:pt x="140" y="470"/>
                    <a:pt x="142" y="471"/>
                    <a:pt x="144" y="474"/>
                  </a:cubicBezTo>
                  <a:cubicBezTo>
                    <a:pt x="144" y="474"/>
                    <a:pt x="145" y="474"/>
                    <a:pt x="141" y="466"/>
                  </a:cubicBezTo>
                  <a:cubicBezTo>
                    <a:pt x="139" y="463"/>
                    <a:pt x="137" y="461"/>
                    <a:pt x="138" y="461"/>
                  </a:cubicBezTo>
                  <a:lnTo>
                    <a:pt x="138" y="461"/>
                  </a:lnTo>
                  <a:cubicBezTo>
                    <a:pt x="138" y="461"/>
                    <a:pt x="140" y="462"/>
                    <a:pt x="143" y="465"/>
                  </a:cubicBezTo>
                  <a:cubicBezTo>
                    <a:pt x="147" y="470"/>
                    <a:pt x="148" y="471"/>
                    <a:pt x="149" y="471"/>
                  </a:cubicBezTo>
                  <a:cubicBezTo>
                    <a:pt x="149" y="471"/>
                    <a:pt x="150" y="471"/>
                    <a:pt x="150" y="471"/>
                  </a:cubicBezTo>
                  <a:cubicBezTo>
                    <a:pt x="148" y="465"/>
                    <a:pt x="151" y="461"/>
                    <a:pt x="154" y="461"/>
                  </a:cubicBezTo>
                  <a:cubicBezTo>
                    <a:pt x="156" y="461"/>
                    <a:pt x="158" y="462"/>
                    <a:pt x="160" y="464"/>
                  </a:cubicBezTo>
                  <a:cubicBezTo>
                    <a:pt x="156" y="456"/>
                    <a:pt x="156" y="456"/>
                    <a:pt x="157" y="456"/>
                  </a:cubicBezTo>
                  <a:cubicBezTo>
                    <a:pt x="161" y="461"/>
                    <a:pt x="163" y="463"/>
                    <a:pt x="163" y="463"/>
                  </a:cubicBezTo>
                  <a:cubicBezTo>
                    <a:pt x="164" y="463"/>
                    <a:pt x="160" y="457"/>
                    <a:pt x="153" y="448"/>
                  </a:cubicBezTo>
                  <a:lnTo>
                    <a:pt x="152" y="448"/>
                  </a:lnTo>
                  <a:lnTo>
                    <a:pt x="151" y="449"/>
                  </a:lnTo>
                  <a:cubicBezTo>
                    <a:pt x="146" y="443"/>
                    <a:pt x="144" y="440"/>
                    <a:pt x="145" y="439"/>
                  </a:cubicBezTo>
                  <a:lnTo>
                    <a:pt x="145" y="439"/>
                  </a:lnTo>
                  <a:cubicBezTo>
                    <a:pt x="146" y="440"/>
                    <a:pt x="150" y="444"/>
                    <a:pt x="159" y="455"/>
                  </a:cubicBezTo>
                  <a:cubicBezTo>
                    <a:pt x="164" y="461"/>
                    <a:pt x="167" y="464"/>
                    <a:pt x="167" y="464"/>
                  </a:cubicBezTo>
                  <a:cubicBezTo>
                    <a:pt x="168" y="464"/>
                    <a:pt x="165" y="461"/>
                    <a:pt x="160" y="454"/>
                  </a:cubicBezTo>
                  <a:cubicBezTo>
                    <a:pt x="155" y="446"/>
                    <a:pt x="153" y="443"/>
                    <a:pt x="154" y="443"/>
                  </a:cubicBezTo>
                  <a:lnTo>
                    <a:pt x="154" y="443"/>
                  </a:lnTo>
                  <a:cubicBezTo>
                    <a:pt x="154" y="443"/>
                    <a:pt x="157" y="446"/>
                    <a:pt x="162" y="452"/>
                  </a:cubicBezTo>
                  <a:cubicBezTo>
                    <a:pt x="168" y="458"/>
                    <a:pt x="171" y="462"/>
                    <a:pt x="171" y="462"/>
                  </a:cubicBezTo>
                  <a:cubicBezTo>
                    <a:pt x="171" y="462"/>
                    <a:pt x="168" y="458"/>
                    <a:pt x="163" y="452"/>
                  </a:cubicBezTo>
                  <a:cubicBezTo>
                    <a:pt x="152" y="435"/>
                    <a:pt x="147" y="426"/>
                    <a:pt x="148" y="426"/>
                  </a:cubicBezTo>
                  <a:lnTo>
                    <a:pt x="148" y="426"/>
                  </a:lnTo>
                  <a:cubicBezTo>
                    <a:pt x="149" y="426"/>
                    <a:pt x="153" y="431"/>
                    <a:pt x="162" y="443"/>
                  </a:cubicBezTo>
                  <a:cubicBezTo>
                    <a:pt x="172" y="456"/>
                    <a:pt x="178" y="462"/>
                    <a:pt x="179" y="462"/>
                  </a:cubicBezTo>
                  <a:cubicBezTo>
                    <a:pt x="177" y="456"/>
                    <a:pt x="173" y="452"/>
                    <a:pt x="169" y="447"/>
                  </a:cubicBezTo>
                  <a:cubicBezTo>
                    <a:pt x="163" y="441"/>
                    <a:pt x="161" y="437"/>
                    <a:pt x="161" y="437"/>
                  </a:cubicBezTo>
                  <a:lnTo>
                    <a:pt x="161" y="437"/>
                  </a:lnTo>
                  <a:cubicBezTo>
                    <a:pt x="162" y="437"/>
                    <a:pt x="165" y="440"/>
                    <a:pt x="171" y="446"/>
                  </a:cubicBezTo>
                  <a:cubicBezTo>
                    <a:pt x="180" y="456"/>
                    <a:pt x="185" y="460"/>
                    <a:pt x="187" y="460"/>
                  </a:cubicBezTo>
                  <a:cubicBezTo>
                    <a:pt x="188" y="460"/>
                    <a:pt x="186" y="456"/>
                    <a:pt x="182" y="449"/>
                  </a:cubicBezTo>
                  <a:cubicBezTo>
                    <a:pt x="178" y="441"/>
                    <a:pt x="177" y="437"/>
                    <a:pt x="178" y="437"/>
                  </a:cubicBezTo>
                  <a:lnTo>
                    <a:pt x="178" y="437"/>
                  </a:lnTo>
                  <a:cubicBezTo>
                    <a:pt x="179" y="437"/>
                    <a:pt x="181" y="440"/>
                    <a:pt x="185" y="447"/>
                  </a:cubicBezTo>
                  <a:cubicBezTo>
                    <a:pt x="190" y="456"/>
                    <a:pt x="192" y="459"/>
                    <a:pt x="192" y="459"/>
                  </a:cubicBezTo>
                  <a:cubicBezTo>
                    <a:pt x="193" y="459"/>
                    <a:pt x="192" y="457"/>
                    <a:pt x="190" y="454"/>
                  </a:cubicBezTo>
                  <a:lnTo>
                    <a:pt x="194" y="452"/>
                  </a:lnTo>
                  <a:cubicBezTo>
                    <a:pt x="193" y="448"/>
                    <a:pt x="192" y="446"/>
                    <a:pt x="190" y="443"/>
                  </a:cubicBezTo>
                  <a:lnTo>
                    <a:pt x="190" y="443"/>
                  </a:lnTo>
                  <a:cubicBezTo>
                    <a:pt x="194" y="447"/>
                    <a:pt x="197" y="450"/>
                    <a:pt x="198" y="450"/>
                  </a:cubicBezTo>
                  <a:cubicBezTo>
                    <a:pt x="198" y="450"/>
                    <a:pt x="197" y="448"/>
                    <a:pt x="194" y="442"/>
                  </a:cubicBezTo>
                  <a:lnTo>
                    <a:pt x="196" y="440"/>
                  </a:lnTo>
                  <a:cubicBezTo>
                    <a:pt x="196" y="439"/>
                    <a:pt x="196" y="439"/>
                    <a:pt x="191" y="433"/>
                  </a:cubicBezTo>
                  <a:cubicBezTo>
                    <a:pt x="190" y="430"/>
                    <a:pt x="190" y="429"/>
                    <a:pt x="190" y="429"/>
                  </a:cubicBezTo>
                  <a:lnTo>
                    <a:pt x="190" y="429"/>
                  </a:lnTo>
                  <a:cubicBezTo>
                    <a:pt x="191" y="429"/>
                    <a:pt x="195" y="434"/>
                    <a:pt x="199" y="438"/>
                  </a:cubicBezTo>
                  <a:cubicBezTo>
                    <a:pt x="203" y="442"/>
                    <a:pt x="208" y="447"/>
                    <a:pt x="208" y="447"/>
                  </a:cubicBezTo>
                  <a:cubicBezTo>
                    <a:pt x="208" y="447"/>
                    <a:pt x="208" y="446"/>
                    <a:pt x="206" y="444"/>
                  </a:cubicBezTo>
                  <a:cubicBezTo>
                    <a:pt x="201" y="436"/>
                    <a:pt x="197" y="429"/>
                    <a:pt x="193" y="421"/>
                  </a:cubicBezTo>
                  <a:cubicBezTo>
                    <a:pt x="191" y="419"/>
                    <a:pt x="191" y="418"/>
                    <a:pt x="191" y="418"/>
                  </a:cubicBezTo>
                  <a:lnTo>
                    <a:pt x="191" y="418"/>
                  </a:lnTo>
                  <a:cubicBezTo>
                    <a:pt x="191" y="418"/>
                    <a:pt x="195" y="423"/>
                    <a:pt x="198" y="428"/>
                  </a:cubicBezTo>
                  <a:cubicBezTo>
                    <a:pt x="201" y="433"/>
                    <a:pt x="206" y="437"/>
                    <a:pt x="210" y="440"/>
                  </a:cubicBezTo>
                  <a:cubicBezTo>
                    <a:pt x="212" y="440"/>
                    <a:pt x="213" y="439"/>
                    <a:pt x="207" y="433"/>
                  </a:cubicBezTo>
                  <a:cubicBezTo>
                    <a:pt x="204" y="428"/>
                    <a:pt x="205" y="426"/>
                    <a:pt x="207" y="426"/>
                  </a:cubicBezTo>
                  <a:cubicBezTo>
                    <a:pt x="209" y="426"/>
                    <a:pt x="211" y="427"/>
                    <a:pt x="213" y="429"/>
                  </a:cubicBezTo>
                  <a:lnTo>
                    <a:pt x="214" y="428"/>
                  </a:lnTo>
                  <a:cubicBezTo>
                    <a:pt x="215" y="427"/>
                    <a:pt x="210" y="420"/>
                    <a:pt x="212" y="419"/>
                  </a:cubicBezTo>
                  <a:cubicBezTo>
                    <a:pt x="212" y="419"/>
                    <a:pt x="212" y="419"/>
                    <a:pt x="207" y="411"/>
                  </a:cubicBezTo>
                  <a:cubicBezTo>
                    <a:pt x="208" y="411"/>
                    <a:pt x="209" y="411"/>
                    <a:pt x="214" y="418"/>
                  </a:cubicBezTo>
                  <a:cubicBezTo>
                    <a:pt x="209" y="411"/>
                    <a:pt x="207" y="407"/>
                    <a:pt x="207" y="407"/>
                  </a:cubicBezTo>
                  <a:lnTo>
                    <a:pt x="207" y="407"/>
                  </a:lnTo>
                  <a:cubicBezTo>
                    <a:pt x="208" y="407"/>
                    <a:pt x="211" y="410"/>
                    <a:pt x="216" y="417"/>
                  </a:cubicBezTo>
                  <a:cubicBezTo>
                    <a:pt x="221" y="423"/>
                    <a:pt x="224" y="427"/>
                    <a:pt x="224" y="427"/>
                  </a:cubicBezTo>
                  <a:cubicBezTo>
                    <a:pt x="224" y="427"/>
                    <a:pt x="221" y="423"/>
                    <a:pt x="216" y="416"/>
                  </a:cubicBezTo>
                  <a:cubicBezTo>
                    <a:pt x="214" y="412"/>
                    <a:pt x="213" y="411"/>
                    <a:pt x="213" y="411"/>
                  </a:cubicBezTo>
                  <a:lnTo>
                    <a:pt x="213" y="411"/>
                  </a:lnTo>
                  <a:cubicBezTo>
                    <a:pt x="213" y="411"/>
                    <a:pt x="215" y="412"/>
                    <a:pt x="218" y="415"/>
                  </a:cubicBezTo>
                  <a:cubicBezTo>
                    <a:pt x="213" y="405"/>
                    <a:pt x="209" y="399"/>
                    <a:pt x="210" y="399"/>
                  </a:cubicBezTo>
                  <a:lnTo>
                    <a:pt x="210" y="399"/>
                  </a:lnTo>
                  <a:cubicBezTo>
                    <a:pt x="211" y="399"/>
                    <a:pt x="212" y="401"/>
                    <a:pt x="216" y="406"/>
                  </a:cubicBezTo>
                  <a:cubicBezTo>
                    <a:pt x="216" y="406"/>
                    <a:pt x="217" y="406"/>
                    <a:pt x="213" y="398"/>
                  </a:cubicBezTo>
                  <a:cubicBezTo>
                    <a:pt x="208" y="391"/>
                    <a:pt x="206" y="388"/>
                    <a:pt x="206" y="388"/>
                  </a:cubicBezTo>
                  <a:lnTo>
                    <a:pt x="206" y="388"/>
                  </a:lnTo>
                  <a:cubicBezTo>
                    <a:pt x="206" y="388"/>
                    <a:pt x="209" y="391"/>
                    <a:pt x="214" y="398"/>
                  </a:cubicBezTo>
                  <a:cubicBezTo>
                    <a:pt x="219" y="404"/>
                    <a:pt x="222" y="407"/>
                    <a:pt x="222" y="407"/>
                  </a:cubicBezTo>
                  <a:cubicBezTo>
                    <a:pt x="223" y="407"/>
                    <a:pt x="221" y="403"/>
                    <a:pt x="216" y="396"/>
                  </a:cubicBezTo>
                  <a:cubicBezTo>
                    <a:pt x="216" y="396"/>
                    <a:pt x="214" y="393"/>
                    <a:pt x="214" y="393"/>
                  </a:cubicBezTo>
                  <a:lnTo>
                    <a:pt x="214" y="393"/>
                  </a:lnTo>
                  <a:cubicBezTo>
                    <a:pt x="215" y="393"/>
                    <a:pt x="215" y="393"/>
                    <a:pt x="217" y="396"/>
                  </a:cubicBezTo>
                  <a:cubicBezTo>
                    <a:pt x="220" y="398"/>
                    <a:pt x="225" y="400"/>
                    <a:pt x="227" y="400"/>
                  </a:cubicBezTo>
                  <a:cubicBezTo>
                    <a:pt x="229" y="400"/>
                    <a:pt x="229" y="398"/>
                    <a:pt x="223" y="391"/>
                  </a:cubicBezTo>
                  <a:lnTo>
                    <a:pt x="224" y="391"/>
                  </a:lnTo>
                  <a:cubicBezTo>
                    <a:pt x="227" y="393"/>
                    <a:pt x="229" y="395"/>
                    <a:pt x="230" y="395"/>
                  </a:cubicBezTo>
                  <a:cubicBezTo>
                    <a:pt x="231" y="395"/>
                    <a:pt x="230" y="393"/>
                    <a:pt x="227" y="389"/>
                  </a:cubicBezTo>
                  <a:lnTo>
                    <a:pt x="223" y="381"/>
                  </a:lnTo>
                  <a:lnTo>
                    <a:pt x="223" y="381"/>
                  </a:lnTo>
                  <a:cubicBezTo>
                    <a:pt x="226" y="387"/>
                    <a:pt x="230" y="390"/>
                    <a:pt x="234" y="393"/>
                  </a:cubicBezTo>
                  <a:cubicBezTo>
                    <a:pt x="235" y="393"/>
                    <a:pt x="235" y="393"/>
                    <a:pt x="230" y="387"/>
                  </a:cubicBezTo>
                  <a:cubicBezTo>
                    <a:pt x="224" y="380"/>
                    <a:pt x="225" y="380"/>
                    <a:pt x="226" y="380"/>
                  </a:cubicBezTo>
                  <a:cubicBezTo>
                    <a:pt x="231" y="383"/>
                    <a:pt x="234" y="387"/>
                    <a:pt x="237" y="392"/>
                  </a:cubicBezTo>
                  <a:lnTo>
                    <a:pt x="239" y="391"/>
                  </a:lnTo>
                  <a:cubicBezTo>
                    <a:pt x="233" y="383"/>
                    <a:pt x="230" y="380"/>
                    <a:pt x="230" y="380"/>
                  </a:cubicBezTo>
                  <a:lnTo>
                    <a:pt x="230" y="380"/>
                  </a:lnTo>
                  <a:cubicBezTo>
                    <a:pt x="230" y="380"/>
                    <a:pt x="232" y="382"/>
                    <a:pt x="234" y="384"/>
                  </a:cubicBezTo>
                  <a:cubicBezTo>
                    <a:pt x="238" y="388"/>
                    <a:pt x="240" y="389"/>
                    <a:pt x="240" y="389"/>
                  </a:cubicBezTo>
                  <a:cubicBezTo>
                    <a:pt x="241" y="389"/>
                    <a:pt x="241" y="389"/>
                    <a:pt x="241" y="389"/>
                  </a:cubicBezTo>
                  <a:cubicBezTo>
                    <a:pt x="239" y="387"/>
                    <a:pt x="239" y="386"/>
                    <a:pt x="239" y="386"/>
                  </a:cubicBezTo>
                  <a:lnTo>
                    <a:pt x="239" y="386"/>
                  </a:lnTo>
                  <a:cubicBezTo>
                    <a:pt x="239" y="386"/>
                    <a:pt x="242" y="389"/>
                    <a:pt x="241" y="389"/>
                  </a:cubicBezTo>
                  <a:lnTo>
                    <a:pt x="246" y="396"/>
                  </a:lnTo>
                  <a:cubicBezTo>
                    <a:pt x="248" y="397"/>
                    <a:pt x="249" y="398"/>
                    <a:pt x="249" y="398"/>
                  </a:cubicBezTo>
                  <a:cubicBezTo>
                    <a:pt x="249" y="398"/>
                    <a:pt x="246" y="394"/>
                    <a:pt x="242" y="389"/>
                  </a:cubicBezTo>
                  <a:lnTo>
                    <a:pt x="243" y="388"/>
                  </a:lnTo>
                  <a:cubicBezTo>
                    <a:pt x="244" y="388"/>
                    <a:pt x="245" y="387"/>
                    <a:pt x="239" y="381"/>
                  </a:cubicBezTo>
                  <a:cubicBezTo>
                    <a:pt x="235" y="376"/>
                    <a:pt x="232" y="372"/>
                    <a:pt x="230" y="366"/>
                  </a:cubicBezTo>
                  <a:lnTo>
                    <a:pt x="230" y="366"/>
                  </a:lnTo>
                  <a:cubicBezTo>
                    <a:pt x="233" y="371"/>
                    <a:pt x="236" y="375"/>
                    <a:pt x="241" y="380"/>
                  </a:cubicBezTo>
                  <a:cubicBezTo>
                    <a:pt x="241" y="380"/>
                    <a:pt x="241" y="380"/>
                    <a:pt x="241" y="380"/>
                  </a:cubicBezTo>
                  <a:cubicBezTo>
                    <a:pt x="243" y="380"/>
                    <a:pt x="246" y="385"/>
                    <a:pt x="246" y="385"/>
                  </a:cubicBezTo>
                  <a:cubicBezTo>
                    <a:pt x="250" y="391"/>
                    <a:pt x="252" y="393"/>
                    <a:pt x="253" y="393"/>
                  </a:cubicBezTo>
                  <a:cubicBezTo>
                    <a:pt x="254" y="393"/>
                    <a:pt x="252" y="388"/>
                    <a:pt x="250" y="384"/>
                  </a:cubicBezTo>
                  <a:cubicBezTo>
                    <a:pt x="245" y="377"/>
                    <a:pt x="243" y="373"/>
                    <a:pt x="244" y="373"/>
                  </a:cubicBezTo>
                  <a:lnTo>
                    <a:pt x="244" y="373"/>
                  </a:lnTo>
                  <a:cubicBezTo>
                    <a:pt x="244" y="373"/>
                    <a:pt x="247" y="376"/>
                    <a:pt x="252" y="382"/>
                  </a:cubicBezTo>
                  <a:cubicBezTo>
                    <a:pt x="255" y="386"/>
                    <a:pt x="256" y="387"/>
                    <a:pt x="256" y="387"/>
                  </a:cubicBezTo>
                  <a:cubicBezTo>
                    <a:pt x="257" y="387"/>
                    <a:pt x="249" y="376"/>
                    <a:pt x="239" y="361"/>
                  </a:cubicBezTo>
                  <a:lnTo>
                    <a:pt x="224" y="339"/>
                  </a:lnTo>
                  <a:lnTo>
                    <a:pt x="224" y="339"/>
                  </a:lnTo>
                  <a:lnTo>
                    <a:pt x="240" y="360"/>
                  </a:lnTo>
                  <a:cubicBezTo>
                    <a:pt x="252" y="375"/>
                    <a:pt x="257" y="382"/>
                    <a:pt x="258" y="382"/>
                  </a:cubicBezTo>
                  <a:cubicBezTo>
                    <a:pt x="258" y="382"/>
                    <a:pt x="256" y="378"/>
                    <a:pt x="253" y="372"/>
                  </a:cubicBezTo>
                  <a:cubicBezTo>
                    <a:pt x="251" y="368"/>
                    <a:pt x="250" y="366"/>
                    <a:pt x="250" y="366"/>
                  </a:cubicBezTo>
                  <a:lnTo>
                    <a:pt x="250" y="366"/>
                  </a:lnTo>
                  <a:cubicBezTo>
                    <a:pt x="250" y="366"/>
                    <a:pt x="252" y="368"/>
                    <a:pt x="254" y="371"/>
                  </a:cubicBezTo>
                  <a:cubicBezTo>
                    <a:pt x="258" y="375"/>
                    <a:pt x="259" y="376"/>
                    <a:pt x="260" y="376"/>
                  </a:cubicBezTo>
                  <a:cubicBezTo>
                    <a:pt x="261" y="376"/>
                    <a:pt x="261" y="376"/>
                    <a:pt x="262" y="375"/>
                  </a:cubicBezTo>
                  <a:cubicBezTo>
                    <a:pt x="264" y="374"/>
                    <a:pt x="265" y="373"/>
                    <a:pt x="260" y="366"/>
                  </a:cubicBezTo>
                  <a:lnTo>
                    <a:pt x="262" y="365"/>
                  </a:lnTo>
                  <a:cubicBezTo>
                    <a:pt x="266" y="370"/>
                    <a:pt x="268" y="372"/>
                    <a:pt x="269" y="372"/>
                  </a:cubicBezTo>
                  <a:cubicBezTo>
                    <a:pt x="269" y="372"/>
                    <a:pt x="265" y="366"/>
                    <a:pt x="258" y="357"/>
                  </a:cubicBezTo>
                  <a:lnTo>
                    <a:pt x="260" y="356"/>
                  </a:lnTo>
                  <a:lnTo>
                    <a:pt x="264" y="363"/>
                  </a:lnTo>
                  <a:cubicBezTo>
                    <a:pt x="267" y="367"/>
                    <a:pt x="269" y="368"/>
                    <a:pt x="271" y="368"/>
                  </a:cubicBezTo>
                  <a:cubicBezTo>
                    <a:pt x="273" y="368"/>
                    <a:pt x="274" y="367"/>
                    <a:pt x="277" y="365"/>
                  </a:cubicBezTo>
                  <a:cubicBezTo>
                    <a:pt x="283" y="361"/>
                    <a:pt x="285" y="361"/>
                    <a:pt x="274" y="347"/>
                  </a:cubicBezTo>
                  <a:cubicBezTo>
                    <a:pt x="269" y="340"/>
                    <a:pt x="267" y="336"/>
                    <a:pt x="267" y="336"/>
                  </a:cubicBezTo>
                  <a:lnTo>
                    <a:pt x="267" y="336"/>
                  </a:lnTo>
                  <a:cubicBezTo>
                    <a:pt x="268" y="336"/>
                    <a:pt x="271" y="340"/>
                    <a:pt x="276" y="346"/>
                  </a:cubicBezTo>
                  <a:cubicBezTo>
                    <a:pt x="279" y="351"/>
                    <a:pt x="283" y="355"/>
                    <a:pt x="283" y="355"/>
                  </a:cubicBezTo>
                  <a:cubicBezTo>
                    <a:pt x="284" y="355"/>
                    <a:pt x="283" y="354"/>
                    <a:pt x="281" y="352"/>
                  </a:cubicBezTo>
                  <a:cubicBezTo>
                    <a:pt x="281" y="352"/>
                    <a:pt x="281" y="352"/>
                    <a:pt x="282" y="352"/>
                  </a:cubicBezTo>
                  <a:cubicBezTo>
                    <a:pt x="282" y="352"/>
                    <a:pt x="285" y="352"/>
                    <a:pt x="289" y="357"/>
                  </a:cubicBezTo>
                  <a:cubicBezTo>
                    <a:pt x="294" y="362"/>
                    <a:pt x="296" y="364"/>
                    <a:pt x="297" y="364"/>
                  </a:cubicBezTo>
                  <a:cubicBezTo>
                    <a:pt x="298" y="364"/>
                    <a:pt x="295" y="359"/>
                    <a:pt x="292" y="355"/>
                  </a:cubicBezTo>
                  <a:lnTo>
                    <a:pt x="292" y="355"/>
                  </a:lnTo>
                  <a:cubicBezTo>
                    <a:pt x="297" y="359"/>
                    <a:pt x="301" y="364"/>
                    <a:pt x="301" y="364"/>
                  </a:cubicBezTo>
                  <a:cubicBezTo>
                    <a:pt x="301" y="364"/>
                    <a:pt x="301" y="363"/>
                    <a:pt x="299" y="361"/>
                  </a:cubicBezTo>
                  <a:cubicBezTo>
                    <a:pt x="296" y="356"/>
                    <a:pt x="295" y="350"/>
                    <a:pt x="297" y="350"/>
                  </a:cubicBezTo>
                  <a:cubicBezTo>
                    <a:pt x="299" y="350"/>
                    <a:pt x="301" y="352"/>
                    <a:pt x="305" y="357"/>
                  </a:cubicBezTo>
                  <a:lnTo>
                    <a:pt x="306" y="356"/>
                  </a:lnTo>
                  <a:cubicBezTo>
                    <a:pt x="301" y="350"/>
                    <a:pt x="302" y="348"/>
                    <a:pt x="304" y="347"/>
                  </a:cubicBezTo>
                  <a:cubicBezTo>
                    <a:pt x="304" y="347"/>
                    <a:pt x="305" y="347"/>
                    <a:pt x="305" y="347"/>
                  </a:cubicBezTo>
                  <a:cubicBezTo>
                    <a:pt x="306" y="347"/>
                    <a:pt x="307" y="348"/>
                    <a:pt x="311" y="353"/>
                  </a:cubicBezTo>
                  <a:cubicBezTo>
                    <a:pt x="314" y="356"/>
                    <a:pt x="315" y="358"/>
                    <a:pt x="315" y="358"/>
                  </a:cubicBezTo>
                  <a:cubicBezTo>
                    <a:pt x="316" y="358"/>
                    <a:pt x="315" y="356"/>
                    <a:pt x="313" y="352"/>
                  </a:cubicBezTo>
                  <a:cubicBezTo>
                    <a:pt x="314" y="351"/>
                    <a:pt x="304" y="337"/>
                    <a:pt x="305" y="336"/>
                  </a:cubicBezTo>
                  <a:cubicBezTo>
                    <a:pt x="301" y="333"/>
                    <a:pt x="298" y="327"/>
                    <a:pt x="296" y="323"/>
                  </a:cubicBezTo>
                  <a:lnTo>
                    <a:pt x="296" y="323"/>
                  </a:lnTo>
                  <a:lnTo>
                    <a:pt x="301" y="329"/>
                  </a:lnTo>
                  <a:lnTo>
                    <a:pt x="311" y="343"/>
                  </a:lnTo>
                  <a:cubicBezTo>
                    <a:pt x="313" y="342"/>
                    <a:pt x="313" y="342"/>
                    <a:pt x="308" y="335"/>
                  </a:cubicBezTo>
                  <a:lnTo>
                    <a:pt x="308" y="335"/>
                  </a:lnTo>
                  <a:cubicBezTo>
                    <a:pt x="312" y="339"/>
                    <a:pt x="314" y="340"/>
                    <a:pt x="315" y="340"/>
                  </a:cubicBezTo>
                  <a:cubicBezTo>
                    <a:pt x="315" y="340"/>
                    <a:pt x="316" y="340"/>
                    <a:pt x="316" y="339"/>
                  </a:cubicBezTo>
                  <a:cubicBezTo>
                    <a:pt x="317" y="338"/>
                    <a:pt x="319" y="337"/>
                    <a:pt x="315" y="330"/>
                  </a:cubicBezTo>
                  <a:lnTo>
                    <a:pt x="315" y="330"/>
                  </a:lnTo>
                  <a:cubicBezTo>
                    <a:pt x="320" y="336"/>
                    <a:pt x="323" y="338"/>
                    <a:pt x="325" y="338"/>
                  </a:cubicBezTo>
                  <a:cubicBezTo>
                    <a:pt x="327" y="338"/>
                    <a:pt x="326" y="334"/>
                    <a:pt x="320" y="326"/>
                  </a:cubicBezTo>
                  <a:cubicBezTo>
                    <a:pt x="318" y="322"/>
                    <a:pt x="317" y="321"/>
                    <a:pt x="317" y="321"/>
                  </a:cubicBezTo>
                  <a:lnTo>
                    <a:pt x="317" y="321"/>
                  </a:lnTo>
                  <a:cubicBezTo>
                    <a:pt x="317" y="321"/>
                    <a:pt x="319" y="322"/>
                    <a:pt x="322" y="325"/>
                  </a:cubicBezTo>
                  <a:cubicBezTo>
                    <a:pt x="325" y="328"/>
                    <a:pt x="326" y="330"/>
                    <a:pt x="327" y="330"/>
                  </a:cubicBezTo>
                  <a:cubicBezTo>
                    <a:pt x="327" y="330"/>
                    <a:pt x="326" y="328"/>
                    <a:pt x="324" y="324"/>
                  </a:cubicBezTo>
                  <a:cubicBezTo>
                    <a:pt x="322" y="322"/>
                    <a:pt x="322" y="321"/>
                    <a:pt x="322" y="321"/>
                  </a:cubicBezTo>
                  <a:lnTo>
                    <a:pt x="322" y="321"/>
                  </a:lnTo>
                  <a:cubicBezTo>
                    <a:pt x="323" y="321"/>
                    <a:pt x="327" y="325"/>
                    <a:pt x="331" y="329"/>
                  </a:cubicBezTo>
                  <a:cubicBezTo>
                    <a:pt x="337" y="337"/>
                    <a:pt x="340" y="340"/>
                    <a:pt x="341" y="340"/>
                  </a:cubicBezTo>
                  <a:cubicBezTo>
                    <a:pt x="341" y="340"/>
                    <a:pt x="340" y="338"/>
                    <a:pt x="338" y="335"/>
                  </a:cubicBezTo>
                  <a:cubicBezTo>
                    <a:pt x="335" y="327"/>
                    <a:pt x="336" y="326"/>
                    <a:pt x="337" y="325"/>
                  </a:cubicBezTo>
                  <a:cubicBezTo>
                    <a:pt x="335" y="320"/>
                    <a:pt x="332" y="315"/>
                    <a:pt x="328" y="311"/>
                  </a:cubicBezTo>
                  <a:cubicBezTo>
                    <a:pt x="323" y="305"/>
                    <a:pt x="318" y="297"/>
                    <a:pt x="318" y="297"/>
                  </a:cubicBezTo>
                  <a:cubicBezTo>
                    <a:pt x="317" y="294"/>
                    <a:pt x="317" y="293"/>
                    <a:pt x="317" y="293"/>
                  </a:cubicBezTo>
                  <a:lnTo>
                    <a:pt x="317" y="293"/>
                  </a:lnTo>
                  <a:cubicBezTo>
                    <a:pt x="318" y="293"/>
                    <a:pt x="320" y="296"/>
                    <a:pt x="319" y="297"/>
                  </a:cubicBezTo>
                  <a:cubicBezTo>
                    <a:pt x="322" y="301"/>
                    <a:pt x="325" y="306"/>
                    <a:pt x="329" y="310"/>
                  </a:cubicBezTo>
                  <a:cubicBezTo>
                    <a:pt x="333" y="314"/>
                    <a:pt x="336" y="315"/>
                    <a:pt x="337" y="315"/>
                  </a:cubicBezTo>
                  <a:cubicBezTo>
                    <a:pt x="337" y="315"/>
                    <a:pt x="337" y="315"/>
                    <a:pt x="337" y="315"/>
                  </a:cubicBezTo>
                  <a:lnTo>
                    <a:pt x="341" y="313"/>
                  </a:lnTo>
                  <a:cubicBezTo>
                    <a:pt x="344" y="315"/>
                    <a:pt x="346" y="316"/>
                    <a:pt x="347" y="316"/>
                  </a:cubicBezTo>
                  <a:cubicBezTo>
                    <a:pt x="348" y="316"/>
                    <a:pt x="347" y="314"/>
                    <a:pt x="344" y="310"/>
                  </a:cubicBezTo>
                  <a:lnTo>
                    <a:pt x="338" y="304"/>
                  </a:lnTo>
                  <a:lnTo>
                    <a:pt x="338" y="304"/>
                  </a:lnTo>
                  <a:cubicBezTo>
                    <a:pt x="343" y="309"/>
                    <a:pt x="347" y="311"/>
                    <a:pt x="349" y="311"/>
                  </a:cubicBezTo>
                  <a:cubicBezTo>
                    <a:pt x="353" y="311"/>
                    <a:pt x="354" y="307"/>
                    <a:pt x="351" y="301"/>
                  </a:cubicBezTo>
                  <a:lnTo>
                    <a:pt x="351" y="301"/>
                  </a:lnTo>
                  <a:cubicBezTo>
                    <a:pt x="351" y="302"/>
                    <a:pt x="352" y="303"/>
                    <a:pt x="353" y="305"/>
                  </a:cubicBezTo>
                  <a:cubicBezTo>
                    <a:pt x="356" y="309"/>
                    <a:pt x="358" y="310"/>
                    <a:pt x="359" y="310"/>
                  </a:cubicBezTo>
                  <a:cubicBezTo>
                    <a:pt x="360" y="310"/>
                    <a:pt x="360" y="310"/>
                    <a:pt x="361" y="309"/>
                  </a:cubicBezTo>
                  <a:cubicBezTo>
                    <a:pt x="362" y="309"/>
                    <a:pt x="360" y="300"/>
                    <a:pt x="362" y="299"/>
                  </a:cubicBezTo>
                  <a:cubicBezTo>
                    <a:pt x="364" y="297"/>
                    <a:pt x="366" y="295"/>
                    <a:pt x="362" y="288"/>
                  </a:cubicBezTo>
                  <a:lnTo>
                    <a:pt x="362" y="288"/>
                  </a:lnTo>
                  <a:cubicBezTo>
                    <a:pt x="362" y="288"/>
                    <a:pt x="362" y="288"/>
                    <a:pt x="368" y="295"/>
                  </a:cubicBezTo>
                  <a:cubicBezTo>
                    <a:pt x="371" y="301"/>
                    <a:pt x="372" y="301"/>
                    <a:pt x="373" y="301"/>
                  </a:cubicBezTo>
                  <a:cubicBezTo>
                    <a:pt x="373" y="301"/>
                    <a:pt x="373" y="301"/>
                    <a:pt x="373" y="301"/>
                  </a:cubicBezTo>
                  <a:cubicBezTo>
                    <a:pt x="371" y="296"/>
                    <a:pt x="368" y="291"/>
                    <a:pt x="364" y="287"/>
                  </a:cubicBezTo>
                  <a:cubicBezTo>
                    <a:pt x="361" y="283"/>
                    <a:pt x="360" y="282"/>
                    <a:pt x="361" y="282"/>
                  </a:cubicBezTo>
                  <a:lnTo>
                    <a:pt x="361" y="282"/>
                  </a:lnTo>
                  <a:cubicBezTo>
                    <a:pt x="361" y="282"/>
                    <a:pt x="363" y="283"/>
                    <a:pt x="366" y="286"/>
                  </a:cubicBezTo>
                  <a:cubicBezTo>
                    <a:pt x="369" y="288"/>
                    <a:pt x="371" y="289"/>
                    <a:pt x="372" y="289"/>
                  </a:cubicBezTo>
                  <a:cubicBezTo>
                    <a:pt x="374" y="289"/>
                    <a:pt x="374" y="286"/>
                    <a:pt x="372" y="281"/>
                  </a:cubicBezTo>
                  <a:cubicBezTo>
                    <a:pt x="372" y="281"/>
                    <a:pt x="372" y="281"/>
                    <a:pt x="373" y="281"/>
                  </a:cubicBezTo>
                  <a:cubicBezTo>
                    <a:pt x="373" y="281"/>
                    <a:pt x="375" y="282"/>
                    <a:pt x="379" y="287"/>
                  </a:cubicBezTo>
                  <a:cubicBezTo>
                    <a:pt x="382" y="290"/>
                    <a:pt x="385" y="294"/>
                    <a:pt x="386" y="294"/>
                  </a:cubicBezTo>
                  <a:cubicBezTo>
                    <a:pt x="387" y="294"/>
                    <a:pt x="386" y="291"/>
                    <a:pt x="382" y="284"/>
                  </a:cubicBezTo>
                  <a:cubicBezTo>
                    <a:pt x="383" y="284"/>
                    <a:pt x="383" y="284"/>
                    <a:pt x="389" y="291"/>
                  </a:cubicBezTo>
                  <a:cubicBezTo>
                    <a:pt x="392" y="294"/>
                    <a:pt x="395" y="298"/>
                    <a:pt x="396" y="298"/>
                  </a:cubicBezTo>
                  <a:cubicBezTo>
                    <a:pt x="396" y="298"/>
                    <a:pt x="394" y="296"/>
                    <a:pt x="390" y="290"/>
                  </a:cubicBezTo>
                  <a:cubicBezTo>
                    <a:pt x="388" y="285"/>
                    <a:pt x="388" y="283"/>
                    <a:pt x="390" y="283"/>
                  </a:cubicBezTo>
                  <a:cubicBezTo>
                    <a:pt x="391" y="283"/>
                    <a:pt x="393" y="284"/>
                    <a:pt x="396" y="287"/>
                  </a:cubicBezTo>
                  <a:cubicBezTo>
                    <a:pt x="396" y="286"/>
                    <a:pt x="397" y="286"/>
                    <a:pt x="391" y="279"/>
                  </a:cubicBezTo>
                  <a:lnTo>
                    <a:pt x="387" y="272"/>
                  </a:lnTo>
                  <a:lnTo>
                    <a:pt x="387" y="272"/>
                  </a:lnTo>
                  <a:cubicBezTo>
                    <a:pt x="392" y="278"/>
                    <a:pt x="395" y="281"/>
                    <a:pt x="395" y="281"/>
                  </a:cubicBezTo>
                  <a:cubicBezTo>
                    <a:pt x="395" y="281"/>
                    <a:pt x="393" y="278"/>
                    <a:pt x="388" y="271"/>
                  </a:cubicBezTo>
                  <a:cubicBezTo>
                    <a:pt x="385" y="267"/>
                    <a:pt x="384" y="265"/>
                    <a:pt x="385" y="265"/>
                  </a:cubicBezTo>
                  <a:lnTo>
                    <a:pt x="385" y="265"/>
                  </a:lnTo>
                  <a:cubicBezTo>
                    <a:pt x="385" y="265"/>
                    <a:pt x="386" y="267"/>
                    <a:pt x="389" y="270"/>
                  </a:cubicBezTo>
                  <a:cubicBezTo>
                    <a:pt x="394" y="277"/>
                    <a:pt x="396" y="277"/>
                    <a:pt x="396" y="277"/>
                  </a:cubicBezTo>
                  <a:cubicBezTo>
                    <a:pt x="396" y="275"/>
                    <a:pt x="394" y="267"/>
                    <a:pt x="398" y="264"/>
                  </a:cubicBezTo>
                  <a:cubicBezTo>
                    <a:pt x="405" y="260"/>
                    <a:pt x="407" y="259"/>
                    <a:pt x="401" y="252"/>
                  </a:cubicBezTo>
                  <a:cubicBezTo>
                    <a:pt x="399" y="248"/>
                    <a:pt x="398" y="246"/>
                    <a:pt x="398" y="246"/>
                  </a:cubicBezTo>
                  <a:lnTo>
                    <a:pt x="398" y="246"/>
                  </a:lnTo>
                  <a:cubicBezTo>
                    <a:pt x="399" y="246"/>
                    <a:pt x="400" y="248"/>
                    <a:pt x="403" y="251"/>
                  </a:cubicBezTo>
                  <a:cubicBezTo>
                    <a:pt x="409" y="256"/>
                    <a:pt x="410" y="256"/>
                    <a:pt x="410" y="256"/>
                  </a:cubicBezTo>
                  <a:cubicBezTo>
                    <a:pt x="410" y="256"/>
                    <a:pt x="411" y="256"/>
                    <a:pt x="411" y="256"/>
                  </a:cubicBezTo>
                  <a:cubicBezTo>
                    <a:pt x="412" y="256"/>
                    <a:pt x="414" y="257"/>
                    <a:pt x="417" y="262"/>
                  </a:cubicBezTo>
                  <a:cubicBezTo>
                    <a:pt x="412" y="254"/>
                    <a:pt x="412" y="254"/>
                    <a:pt x="414" y="254"/>
                  </a:cubicBezTo>
                  <a:cubicBezTo>
                    <a:pt x="416" y="257"/>
                    <a:pt x="417" y="259"/>
                    <a:pt x="417" y="259"/>
                  </a:cubicBezTo>
                  <a:cubicBezTo>
                    <a:pt x="418" y="259"/>
                    <a:pt x="417" y="257"/>
                    <a:pt x="415" y="253"/>
                  </a:cubicBezTo>
                  <a:cubicBezTo>
                    <a:pt x="410" y="246"/>
                    <a:pt x="408" y="242"/>
                    <a:pt x="408" y="242"/>
                  </a:cubicBezTo>
                  <a:lnTo>
                    <a:pt x="408" y="242"/>
                  </a:lnTo>
                  <a:cubicBezTo>
                    <a:pt x="408" y="242"/>
                    <a:pt x="411" y="245"/>
                    <a:pt x="416" y="252"/>
                  </a:cubicBezTo>
                  <a:cubicBezTo>
                    <a:pt x="419" y="257"/>
                    <a:pt x="424" y="261"/>
                    <a:pt x="424" y="261"/>
                  </a:cubicBezTo>
                  <a:cubicBezTo>
                    <a:pt x="425" y="261"/>
                    <a:pt x="424" y="260"/>
                    <a:pt x="422" y="259"/>
                  </a:cubicBezTo>
                  <a:cubicBezTo>
                    <a:pt x="419" y="253"/>
                    <a:pt x="417" y="249"/>
                    <a:pt x="415" y="243"/>
                  </a:cubicBezTo>
                  <a:cubicBezTo>
                    <a:pt x="415" y="243"/>
                    <a:pt x="415" y="243"/>
                    <a:pt x="415" y="243"/>
                  </a:cubicBezTo>
                  <a:cubicBezTo>
                    <a:pt x="415" y="243"/>
                    <a:pt x="417" y="244"/>
                    <a:pt x="420" y="249"/>
                  </a:cubicBezTo>
                  <a:cubicBezTo>
                    <a:pt x="422" y="250"/>
                    <a:pt x="423" y="251"/>
                    <a:pt x="424" y="251"/>
                  </a:cubicBezTo>
                  <a:cubicBezTo>
                    <a:pt x="426" y="251"/>
                    <a:pt x="424" y="244"/>
                    <a:pt x="420" y="238"/>
                  </a:cubicBezTo>
                  <a:cubicBezTo>
                    <a:pt x="418" y="235"/>
                    <a:pt x="417" y="233"/>
                    <a:pt x="417" y="233"/>
                  </a:cubicBezTo>
                  <a:lnTo>
                    <a:pt x="417" y="233"/>
                  </a:lnTo>
                  <a:cubicBezTo>
                    <a:pt x="418" y="233"/>
                    <a:pt x="419" y="235"/>
                    <a:pt x="421" y="238"/>
                  </a:cubicBezTo>
                  <a:cubicBezTo>
                    <a:pt x="426" y="244"/>
                    <a:pt x="427" y="244"/>
                    <a:pt x="427" y="244"/>
                  </a:cubicBezTo>
                  <a:cubicBezTo>
                    <a:pt x="428" y="244"/>
                    <a:pt x="428" y="244"/>
                    <a:pt x="428" y="244"/>
                  </a:cubicBezTo>
                  <a:cubicBezTo>
                    <a:pt x="427" y="242"/>
                    <a:pt x="426" y="241"/>
                    <a:pt x="427" y="241"/>
                  </a:cubicBezTo>
                  <a:lnTo>
                    <a:pt x="427" y="241"/>
                  </a:lnTo>
                  <a:cubicBezTo>
                    <a:pt x="427" y="241"/>
                    <a:pt x="431" y="245"/>
                    <a:pt x="434" y="250"/>
                  </a:cubicBezTo>
                  <a:cubicBezTo>
                    <a:pt x="437" y="256"/>
                    <a:pt x="439" y="256"/>
                    <a:pt x="440" y="256"/>
                  </a:cubicBezTo>
                  <a:cubicBezTo>
                    <a:pt x="440" y="256"/>
                    <a:pt x="440" y="256"/>
                    <a:pt x="440" y="256"/>
                  </a:cubicBezTo>
                  <a:cubicBezTo>
                    <a:pt x="436" y="249"/>
                    <a:pt x="439" y="246"/>
                    <a:pt x="442" y="245"/>
                  </a:cubicBezTo>
                  <a:cubicBezTo>
                    <a:pt x="445" y="243"/>
                    <a:pt x="440" y="235"/>
                    <a:pt x="433" y="221"/>
                  </a:cubicBezTo>
                  <a:lnTo>
                    <a:pt x="433" y="221"/>
                  </a:lnTo>
                  <a:cubicBezTo>
                    <a:pt x="438" y="227"/>
                    <a:pt x="449" y="240"/>
                    <a:pt x="449" y="240"/>
                  </a:cubicBezTo>
                  <a:cubicBezTo>
                    <a:pt x="446" y="235"/>
                    <a:pt x="444" y="231"/>
                    <a:pt x="439" y="226"/>
                  </a:cubicBezTo>
                  <a:cubicBezTo>
                    <a:pt x="437" y="223"/>
                    <a:pt x="436" y="221"/>
                    <a:pt x="436" y="221"/>
                  </a:cubicBezTo>
                  <a:lnTo>
                    <a:pt x="436" y="221"/>
                  </a:lnTo>
                  <a:cubicBezTo>
                    <a:pt x="437" y="221"/>
                    <a:pt x="438" y="222"/>
                    <a:pt x="442" y="225"/>
                  </a:cubicBezTo>
                  <a:cubicBezTo>
                    <a:pt x="444" y="227"/>
                    <a:pt x="446" y="229"/>
                    <a:pt x="447" y="229"/>
                  </a:cubicBezTo>
                  <a:cubicBezTo>
                    <a:pt x="448" y="229"/>
                    <a:pt x="447" y="227"/>
                    <a:pt x="445" y="223"/>
                  </a:cubicBezTo>
                  <a:cubicBezTo>
                    <a:pt x="445" y="222"/>
                    <a:pt x="445" y="222"/>
                    <a:pt x="445" y="222"/>
                  </a:cubicBezTo>
                  <a:cubicBezTo>
                    <a:pt x="446" y="222"/>
                    <a:pt x="448" y="224"/>
                    <a:pt x="452" y="228"/>
                  </a:cubicBezTo>
                  <a:cubicBezTo>
                    <a:pt x="453" y="227"/>
                    <a:pt x="453" y="227"/>
                    <a:pt x="447" y="221"/>
                  </a:cubicBezTo>
                  <a:cubicBezTo>
                    <a:pt x="445" y="217"/>
                    <a:pt x="444" y="215"/>
                    <a:pt x="445" y="215"/>
                  </a:cubicBezTo>
                  <a:lnTo>
                    <a:pt x="445" y="215"/>
                  </a:lnTo>
                  <a:cubicBezTo>
                    <a:pt x="445" y="215"/>
                    <a:pt x="447" y="217"/>
                    <a:pt x="449" y="219"/>
                  </a:cubicBezTo>
                  <a:cubicBezTo>
                    <a:pt x="455" y="227"/>
                    <a:pt x="459" y="229"/>
                    <a:pt x="460" y="229"/>
                  </a:cubicBezTo>
                  <a:cubicBezTo>
                    <a:pt x="461" y="229"/>
                    <a:pt x="460" y="227"/>
                    <a:pt x="457" y="224"/>
                  </a:cubicBezTo>
                  <a:cubicBezTo>
                    <a:pt x="452" y="217"/>
                    <a:pt x="453" y="217"/>
                    <a:pt x="454" y="217"/>
                  </a:cubicBezTo>
                  <a:cubicBezTo>
                    <a:pt x="454" y="216"/>
                    <a:pt x="455" y="216"/>
                    <a:pt x="451" y="208"/>
                  </a:cubicBezTo>
                  <a:lnTo>
                    <a:pt x="453" y="207"/>
                  </a:lnTo>
                  <a:cubicBezTo>
                    <a:pt x="453" y="207"/>
                    <a:pt x="457" y="214"/>
                    <a:pt x="457" y="215"/>
                  </a:cubicBezTo>
                  <a:lnTo>
                    <a:pt x="463" y="221"/>
                  </a:lnTo>
                  <a:cubicBezTo>
                    <a:pt x="464" y="219"/>
                    <a:pt x="465" y="219"/>
                    <a:pt x="461" y="213"/>
                  </a:cubicBezTo>
                  <a:cubicBezTo>
                    <a:pt x="455" y="205"/>
                    <a:pt x="453" y="202"/>
                    <a:pt x="453" y="202"/>
                  </a:cubicBezTo>
                  <a:lnTo>
                    <a:pt x="453" y="202"/>
                  </a:lnTo>
                  <a:cubicBezTo>
                    <a:pt x="453" y="202"/>
                    <a:pt x="456" y="205"/>
                    <a:pt x="461" y="212"/>
                  </a:cubicBezTo>
                  <a:cubicBezTo>
                    <a:pt x="464" y="216"/>
                    <a:pt x="468" y="221"/>
                    <a:pt x="469" y="221"/>
                  </a:cubicBezTo>
                  <a:cubicBezTo>
                    <a:pt x="469" y="221"/>
                    <a:pt x="469" y="220"/>
                    <a:pt x="467" y="217"/>
                  </a:cubicBezTo>
                  <a:cubicBezTo>
                    <a:pt x="463" y="211"/>
                    <a:pt x="462" y="209"/>
                    <a:pt x="463" y="209"/>
                  </a:cubicBezTo>
                  <a:lnTo>
                    <a:pt x="463" y="209"/>
                  </a:lnTo>
                  <a:cubicBezTo>
                    <a:pt x="463" y="209"/>
                    <a:pt x="467" y="212"/>
                    <a:pt x="470" y="216"/>
                  </a:cubicBezTo>
                  <a:cubicBezTo>
                    <a:pt x="474" y="223"/>
                    <a:pt x="476" y="227"/>
                    <a:pt x="477" y="227"/>
                  </a:cubicBezTo>
                  <a:cubicBezTo>
                    <a:pt x="477" y="227"/>
                    <a:pt x="475" y="223"/>
                    <a:pt x="472" y="215"/>
                  </a:cubicBezTo>
                  <a:cubicBezTo>
                    <a:pt x="473" y="214"/>
                    <a:pt x="471" y="205"/>
                    <a:pt x="473" y="204"/>
                  </a:cubicBezTo>
                  <a:cubicBezTo>
                    <a:pt x="474" y="203"/>
                    <a:pt x="475" y="202"/>
                    <a:pt x="477" y="202"/>
                  </a:cubicBezTo>
                  <a:cubicBezTo>
                    <a:pt x="478" y="202"/>
                    <a:pt x="480" y="203"/>
                    <a:pt x="483" y="207"/>
                  </a:cubicBezTo>
                  <a:cubicBezTo>
                    <a:pt x="485" y="209"/>
                    <a:pt x="487" y="211"/>
                    <a:pt x="488" y="213"/>
                  </a:cubicBezTo>
                  <a:lnTo>
                    <a:pt x="488" y="213"/>
                  </a:lnTo>
                  <a:cubicBezTo>
                    <a:pt x="479" y="200"/>
                    <a:pt x="480" y="199"/>
                    <a:pt x="482" y="198"/>
                  </a:cubicBezTo>
                  <a:lnTo>
                    <a:pt x="482" y="198"/>
                  </a:lnTo>
                  <a:cubicBezTo>
                    <a:pt x="484" y="199"/>
                    <a:pt x="485" y="200"/>
                    <a:pt x="485" y="200"/>
                  </a:cubicBezTo>
                  <a:cubicBezTo>
                    <a:pt x="487" y="200"/>
                    <a:pt x="484" y="194"/>
                    <a:pt x="481" y="188"/>
                  </a:cubicBezTo>
                  <a:lnTo>
                    <a:pt x="480" y="189"/>
                  </a:lnTo>
                  <a:cubicBezTo>
                    <a:pt x="473" y="181"/>
                    <a:pt x="471" y="178"/>
                    <a:pt x="471" y="178"/>
                  </a:cubicBezTo>
                  <a:lnTo>
                    <a:pt x="471" y="178"/>
                  </a:lnTo>
                  <a:cubicBezTo>
                    <a:pt x="472" y="178"/>
                    <a:pt x="474" y="179"/>
                    <a:pt x="476" y="181"/>
                  </a:cubicBezTo>
                  <a:cubicBezTo>
                    <a:pt x="481" y="185"/>
                    <a:pt x="484" y="189"/>
                    <a:pt x="488" y="195"/>
                  </a:cubicBezTo>
                  <a:cubicBezTo>
                    <a:pt x="491" y="199"/>
                    <a:pt x="494" y="204"/>
                    <a:pt x="500" y="207"/>
                  </a:cubicBezTo>
                  <a:cubicBezTo>
                    <a:pt x="500" y="206"/>
                    <a:pt x="501" y="206"/>
                    <a:pt x="495" y="199"/>
                  </a:cubicBezTo>
                  <a:cubicBezTo>
                    <a:pt x="490" y="192"/>
                    <a:pt x="490" y="192"/>
                    <a:pt x="491" y="192"/>
                  </a:cubicBezTo>
                  <a:cubicBezTo>
                    <a:pt x="491" y="191"/>
                    <a:pt x="492" y="191"/>
                    <a:pt x="488" y="184"/>
                  </a:cubicBezTo>
                  <a:cubicBezTo>
                    <a:pt x="482" y="177"/>
                    <a:pt x="483" y="177"/>
                    <a:pt x="484" y="177"/>
                  </a:cubicBezTo>
                  <a:cubicBezTo>
                    <a:pt x="488" y="181"/>
                    <a:pt x="490" y="181"/>
                    <a:pt x="491" y="181"/>
                  </a:cubicBezTo>
                  <a:cubicBezTo>
                    <a:pt x="491" y="181"/>
                    <a:pt x="491" y="181"/>
                    <a:pt x="491" y="181"/>
                  </a:cubicBezTo>
                  <a:cubicBezTo>
                    <a:pt x="490" y="179"/>
                    <a:pt x="489" y="178"/>
                    <a:pt x="489" y="178"/>
                  </a:cubicBezTo>
                  <a:lnTo>
                    <a:pt x="489" y="178"/>
                  </a:lnTo>
                  <a:cubicBezTo>
                    <a:pt x="489" y="178"/>
                    <a:pt x="493" y="183"/>
                    <a:pt x="497" y="188"/>
                  </a:cubicBezTo>
                  <a:cubicBezTo>
                    <a:pt x="502" y="195"/>
                    <a:pt x="508" y="201"/>
                    <a:pt x="508" y="201"/>
                  </a:cubicBezTo>
                  <a:cubicBezTo>
                    <a:pt x="509" y="200"/>
                    <a:pt x="503" y="194"/>
                    <a:pt x="503" y="194"/>
                  </a:cubicBezTo>
                  <a:cubicBezTo>
                    <a:pt x="498" y="187"/>
                    <a:pt x="516" y="176"/>
                    <a:pt x="518" y="173"/>
                  </a:cubicBezTo>
                  <a:cubicBezTo>
                    <a:pt x="521" y="176"/>
                    <a:pt x="523" y="177"/>
                    <a:pt x="524" y="177"/>
                  </a:cubicBezTo>
                  <a:cubicBezTo>
                    <a:pt x="525" y="177"/>
                    <a:pt x="524" y="175"/>
                    <a:pt x="521" y="172"/>
                  </a:cubicBezTo>
                  <a:cubicBezTo>
                    <a:pt x="516" y="166"/>
                    <a:pt x="520" y="162"/>
                    <a:pt x="525" y="160"/>
                  </a:cubicBezTo>
                  <a:cubicBezTo>
                    <a:pt x="529" y="157"/>
                    <a:pt x="534" y="153"/>
                    <a:pt x="528" y="146"/>
                  </a:cubicBezTo>
                  <a:lnTo>
                    <a:pt x="530" y="145"/>
                  </a:lnTo>
                  <a:cubicBezTo>
                    <a:pt x="531" y="144"/>
                    <a:pt x="528" y="136"/>
                    <a:pt x="529" y="136"/>
                  </a:cubicBezTo>
                  <a:cubicBezTo>
                    <a:pt x="527" y="132"/>
                    <a:pt x="526" y="130"/>
                    <a:pt x="526" y="130"/>
                  </a:cubicBezTo>
                  <a:lnTo>
                    <a:pt x="526" y="130"/>
                  </a:lnTo>
                  <a:cubicBezTo>
                    <a:pt x="526" y="130"/>
                    <a:pt x="527" y="132"/>
                    <a:pt x="529" y="135"/>
                  </a:cubicBezTo>
                  <a:cubicBezTo>
                    <a:pt x="532" y="141"/>
                    <a:pt x="536" y="144"/>
                    <a:pt x="540" y="149"/>
                  </a:cubicBezTo>
                  <a:cubicBezTo>
                    <a:pt x="543" y="148"/>
                    <a:pt x="537" y="141"/>
                    <a:pt x="531" y="134"/>
                  </a:cubicBezTo>
                  <a:cubicBezTo>
                    <a:pt x="527" y="127"/>
                    <a:pt x="527" y="127"/>
                    <a:pt x="527" y="127"/>
                  </a:cubicBezTo>
                  <a:cubicBezTo>
                    <a:pt x="527" y="127"/>
                    <a:pt x="527" y="127"/>
                    <a:pt x="528" y="127"/>
                  </a:cubicBezTo>
                  <a:cubicBezTo>
                    <a:pt x="528" y="127"/>
                    <a:pt x="530" y="128"/>
                    <a:pt x="534" y="133"/>
                  </a:cubicBezTo>
                  <a:lnTo>
                    <a:pt x="544" y="146"/>
                  </a:lnTo>
                  <a:lnTo>
                    <a:pt x="545" y="146"/>
                  </a:lnTo>
                  <a:cubicBezTo>
                    <a:pt x="539" y="140"/>
                    <a:pt x="540" y="139"/>
                    <a:pt x="540" y="139"/>
                  </a:cubicBezTo>
                  <a:lnTo>
                    <a:pt x="540" y="139"/>
                  </a:lnTo>
                  <a:cubicBezTo>
                    <a:pt x="540" y="139"/>
                    <a:pt x="540" y="139"/>
                    <a:pt x="551" y="152"/>
                  </a:cubicBezTo>
                  <a:cubicBezTo>
                    <a:pt x="556" y="159"/>
                    <a:pt x="559" y="162"/>
                    <a:pt x="560" y="162"/>
                  </a:cubicBezTo>
                  <a:cubicBezTo>
                    <a:pt x="560" y="162"/>
                    <a:pt x="558" y="158"/>
                    <a:pt x="553" y="151"/>
                  </a:cubicBezTo>
                  <a:lnTo>
                    <a:pt x="549" y="143"/>
                  </a:lnTo>
                  <a:lnTo>
                    <a:pt x="549" y="143"/>
                  </a:lnTo>
                  <a:cubicBezTo>
                    <a:pt x="553" y="147"/>
                    <a:pt x="554" y="149"/>
                    <a:pt x="555" y="149"/>
                  </a:cubicBezTo>
                  <a:cubicBezTo>
                    <a:pt x="556" y="149"/>
                    <a:pt x="550" y="140"/>
                    <a:pt x="547" y="134"/>
                  </a:cubicBezTo>
                  <a:lnTo>
                    <a:pt x="547" y="134"/>
                  </a:lnTo>
                  <a:cubicBezTo>
                    <a:pt x="552" y="141"/>
                    <a:pt x="555" y="144"/>
                    <a:pt x="556" y="144"/>
                  </a:cubicBezTo>
                  <a:cubicBezTo>
                    <a:pt x="556" y="144"/>
                    <a:pt x="554" y="140"/>
                    <a:pt x="549" y="133"/>
                  </a:cubicBezTo>
                  <a:cubicBezTo>
                    <a:pt x="546" y="129"/>
                    <a:pt x="545" y="127"/>
                    <a:pt x="546" y="127"/>
                  </a:cubicBezTo>
                  <a:lnTo>
                    <a:pt x="546" y="127"/>
                  </a:lnTo>
                  <a:cubicBezTo>
                    <a:pt x="546" y="127"/>
                    <a:pt x="548" y="129"/>
                    <a:pt x="550" y="132"/>
                  </a:cubicBezTo>
                  <a:cubicBezTo>
                    <a:pt x="554" y="136"/>
                    <a:pt x="556" y="137"/>
                    <a:pt x="557" y="137"/>
                  </a:cubicBezTo>
                  <a:cubicBezTo>
                    <a:pt x="557" y="137"/>
                    <a:pt x="558" y="137"/>
                    <a:pt x="558" y="136"/>
                  </a:cubicBezTo>
                  <a:cubicBezTo>
                    <a:pt x="554" y="130"/>
                    <a:pt x="559" y="126"/>
                    <a:pt x="565" y="122"/>
                  </a:cubicBezTo>
                  <a:cubicBezTo>
                    <a:pt x="572" y="117"/>
                    <a:pt x="576" y="114"/>
                    <a:pt x="572" y="107"/>
                  </a:cubicBezTo>
                  <a:lnTo>
                    <a:pt x="572" y="107"/>
                  </a:lnTo>
                  <a:cubicBezTo>
                    <a:pt x="572" y="107"/>
                    <a:pt x="572" y="107"/>
                    <a:pt x="578" y="114"/>
                  </a:cubicBezTo>
                  <a:cubicBezTo>
                    <a:pt x="580" y="117"/>
                    <a:pt x="581" y="118"/>
                    <a:pt x="582" y="118"/>
                  </a:cubicBezTo>
                  <a:cubicBezTo>
                    <a:pt x="582" y="118"/>
                    <a:pt x="580" y="114"/>
                    <a:pt x="574" y="106"/>
                  </a:cubicBezTo>
                  <a:cubicBezTo>
                    <a:pt x="571" y="102"/>
                    <a:pt x="569" y="97"/>
                    <a:pt x="569" y="97"/>
                  </a:cubicBezTo>
                  <a:lnTo>
                    <a:pt x="569" y="97"/>
                  </a:lnTo>
                  <a:cubicBezTo>
                    <a:pt x="569" y="97"/>
                    <a:pt x="571" y="99"/>
                    <a:pt x="575" y="105"/>
                  </a:cubicBezTo>
                  <a:cubicBezTo>
                    <a:pt x="579" y="109"/>
                    <a:pt x="580" y="110"/>
                    <a:pt x="582" y="110"/>
                  </a:cubicBezTo>
                  <a:cubicBezTo>
                    <a:pt x="583" y="110"/>
                    <a:pt x="584" y="110"/>
                    <a:pt x="585" y="109"/>
                  </a:cubicBezTo>
                  <a:cubicBezTo>
                    <a:pt x="587" y="107"/>
                    <a:pt x="590" y="105"/>
                    <a:pt x="585" y="98"/>
                  </a:cubicBezTo>
                  <a:lnTo>
                    <a:pt x="585" y="98"/>
                  </a:lnTo>
                  <a:cubicBezTo>
                    <a:pt x="591" y="106"/>
                    <a:pt x="596" y="111"/>
                    <a:pt x="598" y="111"/>
                  </a:cubicBezTo>
                  <a:cubicBezTo>
                    <a:pt x="600" y="111"/>
                    <a:pt x="600" y="108"/>
                    <a:pt x="596" y="102"/>
                  </a:cubicBezTo>
                  <a:cubicBezTo>
                    <a:pt x="596" y="101"/>
                    <a:pt x="596" y="101"/>
                    <a:pt x="597" y="101"/>
                  </a:cubicBezTo>
                  <a:cubicBezTo>
                    <a:pt x="597" y="101"/>
                    <a:pt x="599" y="102"/>
                    <a:pt x="603" y="107"/>
                  </a:cubicBezTo>
                  <a:cubicBezTo>
                    <a:pt x="603" y="107"/>
                    <a:pt x="604" y="106"/>
                    <a:pt x="601" y="98"/>
                  </a:cubicBezTo>
                  <a:lnTo>
                    <a:pt x="606" y="95"/>
                  </a:lnTo>
                  <a:cubicBezTo>
                    <a:pt x="608" y="94"/>
                    <a:pt x="604" y="86"/>
                    <a:pt x="604" y="86"/>
                  </a:cubicBezTo>
                  <a:cubicBezTo>
                    <a:pt x="605" y="85"/>
                    <a:pt x="605" y="85"/>
                    <a:pt x="605" y="85"/>
                  </a:cubicBezTo>
                  <a:cubicBezTo>
                    <a:pt x="607" y="88"/>
                    <a:pt x="610" y="89"/>
                    <a:pt x="612" y="89"/>
                  </a:cubicBezTo>
                  <a:cubicBezTo>
                    <a:pt x="614" y="89"/>
                    <a:pt x="616" y="88"/>
                    <a:pt x="619" y="86"/>
                  </a:cubicBezTo>
                  <a:cubicBezTo>
                    <a:pt x="622" y="84"/>
                    <a:pt x="625" y="82"/>
                    <a:pt x="628" y="82"/>
                  </a:cubicBezTo>
                  <a:cubicBezTo>
                    <a:pt x="630" y="82"/>
                    <a:pt x="632" y="83"/>
                    <a:pt x="635" y="86"/>
                  </a:cubicBezTo>
                  <a:cubicBezTo>
                    <a:pt x="635" y="86"/>
                    <a:pt x="636" y="85"/>
                    <a:pt x="631" y="78"/>
                  </a:cubicBezTo>
                  <a:cubicBezTo>
                    <a:pt x="625" y="69"/>
                    <a:pt x="623" y="66"/>
                    <a:pt x="624" y="66"/>
                  </a:cubicBezTo>
                  <a:lnTo>
                    <a:pt x="624" y="66"/>
                  </a:lnTo>
                  <a:cubicBezTo>
                    <a:pt x="624" y="66"/>
                    <a:pt x="626" y="67"/>
                    <a:pt x="628" y="70"/>
                  </a:cubicBezTo>
                  <a:cubicBezTo>
                    <a:pt x="633" y="76"/>
                    <a:pt x="636" y="78"/>
                    <a:pt x="638" y="78"/>
                  </a:cubicBezTo>
                  <a:cubicBezTo>
                    <a:pt x="639" y="78"/>
                    <a:pt x="638" y="74"/>
                    <a:pt x="632" y="67"/>
                  </a:cubicBezTo>
                  <a:lnTo>
                    <a:pt x="632" y="67"/>
                  </a:lnTo>
                  <a:lnTo>
                    <a:pt x="638" y="74"/>
                  </a:lnTo>
                  <a:cubicBezTo>
                    <a:pt x="642" y="78"/>
                    <a:pt x="644" y="80"/>
                    <a:pt x="645" y="80"/>
                  </a:cubicBezTo>
                  <a:cubicBezTo>
                    <a:pt x="646" y="80"/>
                    <a:pt x="643" y="73"/>
                    <a:pt x="637" y="65"/>
                  </a:cubicBezTo>
                  <a:lnTo>
                    <a:pt x="637" y="65"/>
                  </a:lnTo>
                  <a:cubicBezTo>
                    <a:pt x="641" y="68"/>
                    <a:pt x="644" y="73"/>
                    <a:pt x="645" y="73"/>
                  </a:cubicBezTo>
                  <a:cubicBezTo>
                    <a:pt x="645" y="73"/>
                    <a:pt x="645" y="72"/>
                    <a:pt x="643" y="69"/>
                  </a:cubicBezTo>
                  <a:cubicBezTo>
                    <a:pt x="645" y="69"/>
                    <a:pt x="645" y="69"/>
                    <a:pt x="655" y="83"/>
                  </a:cubicBezTo>
                  <a:cubicBezTo>
                    <a:pt x="648" y="88"/>
                    <a:pt x="654" y="97"/>
                    <a:pt x="661" y="97"/>
                  </a:cubicBezTo>
                  <a:cubicBezTo>
                    <a:pt x="663" y="97"/>
                    <a:pt x="664" y="97"/>
                    <a:pt x="666" y="96"/>
                  </a:cubicBezTo>
                  <a:cubicBezTo>
                    <a:pt x="673" y="91"/>
                    <a:pt x="668" y="81"/>
                    <a:pt x="661" y="81"/>
                  </a:cubicBezTo>
                  <a:cubicBezTo>
                    <a:pt x="659" y="81"/>
                    <a:pt x="658" y="81"/>
                    <a:pt x="657" y="81"/>
                  </a:cubicBezTo>
                  <a:lnTo>
                    <a:pt x="658" y="80"/>
                  </a:lnTo>
                  <a:cubicBezTo>
                    <a:pt x="658" y="80"/>
                    <a:pt x="659" y="80"/>
                    <a:pt x="654" y="74"/>
                  </a:cubicBezTo>
                  <a:cubicBezTo>
                    <a:pt x="648" y="67"/>
                    <a:pt x="649" y="66"/>
                    <a:pt x="650" y="66"/>
                  </a:cubicBezTo>
                  <a:lnTo>
                    <a:pt x="650" y="66"/>
                  </a:lnTo>
                  <a:cubicBezTo>
                    <a:pt x="651" y="68"/>
                    <a:pt x="652" y="68"/>
                    <a:pt x="652" y="68"/>
                  </a:cubicBezTo>
                  <a:cubicBezTo>
                    <a:pt x="652" y="68"/>
                    <a:pt x="649" y="63"/>
                    <a:pt x="645" y="59"/>
                  </a:cubicBezTo>
                  <a:cubicBezTo>
                    <a:pt x="641" y="55"/>
                    <a:pt x="638" y="50"/>
                    <a:pt x="635" y="44"/>
                  </a:cubicBezTo>
                  <a:lnTo>
                    <a:pt x="624" y="31"/>
                  </a:lnTo>
                  <a:cubicBezTo>
                    <a:pt x="618" y="22"/>
                    <a:pt x="611" y="13"/>
                    <a:pt x="602" y="5"/>
                  </a:cubicBezTo>
                  <a:cubicBezTo>
                    <a:pt x="598" y="3"/>
                    <a:pt x="594" y="0"/>
                    <a:pt x="592" y="0"/>
                  </a:cubicBezTo>
                  <a:close/>
                  <a:moveTo>
                    <a:pt x="111" y="588"/>
                  </a:moveTo>
                  <a:cubicBezTo>
                    <a:pt x="111" y="588"/>
                    <a:pt x="115" y="596"/>
                    <a:pt x="121" y="603"/>
                  </a:cubicBezTo>
                  <a:lnTo>
                    <a:pt x="121" y="602"/>
                  </a:lnTo>
                  <a:cubicBezTo>
                    <a:pt x="118" y="597"/>
                    <a:pt x="115" y="593"/>
                    <a:pt x="112" y="58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4" name="Google Shape;9024;p33"/>
            <p:cNvSpPr/>
            <p:nvPr/>
          </p:nvSpPr>
          <p:spPr>
            <a:xfrm>
              <a:off x="3033565" y="2892119"/>
              <a:ext cx="48748" cy="69325"/>
            </a:xfrm>
            <a:custGeom>
              <a:avLst/>
              <a:gdLst/>
              <a:ahLst/>
              <a:cxnLst/>
              <a:rect l="l" t="t" r="r" b="b"/>
              <a:pathLst>
                <a:path w="488" h="694" extrusionOk="0">
                  <a:moveTo>
                    <a:pt x="396" y="6"/>
                  </a:moveTo>
                  <a:cubicBezTo>
                    <a:pt x="397" y="6"/>
                    <a:pt x="407" y="12"/>
                    <a:pt x="416" y="20"/>
                  </a:cubicBezTo>
                  <a:cubicBezTo>
                    <a:pt x="410" y="18"/>
                    <a:pt x="406" y="14"/>
                    <a:pt x="401" y="11"/>
                  </a:cubicBezTo>
                  <a:cubicBezTo>
                    <a:pt x="397" y="7"/>
                    <a:pt x="395" y="6"/>
                    <a:pt x="396" y="6"/>
                  </a:cubicBezTo>
                  <a:close/>
                  <a:moveTo>
                    <a:pt x="338" y="110"/>
                  </a:moveTo>
                  <a:cubicBezTo>
                    <a:pt x="338" y="110"/>
                    <a:pt x="340" y="111"/>
                    <a:pt x="345" y="114"/>
                  </a:cubicBezTo>
                  <a:cubicBezTo>
                    <a:pt x="350" y="118"/>
                    <a:pt x="354" y="121"/>
                    <a:pt x="357" y="125"/>
                  </a:cubicBezTo>
                  <a:cubicBezTo>
                    <a:pt x="351" y="121"/>
                    <a:pt x="343" y="116"/>
                    <a:pt x="337" y="111"/>
                  </a:cubicBezTo>
                  <a:cubicBezTo>
                    <a:pt x="337" y="110"/>
                    <a:pt x="337" y="110"/>
                    <a:pt x="338" y="110"/>
                  </a:cubicBezTo>
                  <a:close/>
                  <a:moveTo>
                    <a:pt x="346" y="150"/>
                  </a:moveTo>
                  <a:cubicBezTo>
                    <a:pt x="346" y="150"/>
                    <a:pt x="347" y="150"/>
                    <a:pt x="349" y="151"/>
                  </a:cubicBezTo>
                  <a:cubicBezTo>
                    <a:pt x="349" y="151"/>
                    <a:pt x="356" y="156"/>
                    <a:pt x="363" y="161"/>
                  </a:cubicBezTo>
                  <a:cubicBezTo>
                    <a:pt x="363" y="161"/>
                    <a:pt x="366" y="164"/>
                    <a:pt x="365" y="164"/>
                  </a:cubicBezTo>
                  <a:cubicBezTo>
                    <a:pt x="365" y="164"/>
                    <a:pt x="364" y="163"/>
                    <a:pt x="362" y="161"/>
                  </a:cubicBezTo>
                  <a:lnTo>
                    <a:pt x="355" y="157"/>
                  </a:lnTo>
                  <a:cubicBezTo>
                    <a:pt x="350" y="154"/>
                    <a:pt x="345" y="150"/>
                    <a:pt x="346" y="150"/>
                  </a:cubicBezTo>
                  <a:close/>
                  <a:moveTo>
                    <a:pt x="328" y="179"/>
                  </a:moveTo>
                  <a:cubicBezTo>
                    <a:pt x="330" y="179"/>
                    <a:pt x="335" y="183"/>
                    <a:pt x="335" y="183"/>
                  </a:cubicBezTo>
                  <a:cubicBezTo>
                    <a:pt x="335" y="183"/>
                    <a:pt x="343" y="188"/>
                    <a:pt x="342" y="188"/>
                  </a:cubicBezTo>
                  <a:cubicBezTo>
                    <a:pt x="342" y="188"/>
                    <a:pt x="334" y="185"/>
                    <a:pt x="327" y="180"/>
                  </a:cubicBezTo>
                  <a:lnTo>
                    <a:pt x="327" y="179"/>
                  </a:lnTo>
                  <a:cubicBezTo>
                    <a:pt x="327" y="179"/>
                    <a:pt x="328" y="179"/>
                    <a:pt x="328" y="179"/>
                  </a:cubicBezTo>
                  <a:close/>
                  <a:moveTo>
                    <a:pt x="274" y="179"/>
                  </a:moveTo>
                  <a:cubicBezTo>
                    <a:pt x="279" y="182"/>
                    <a:pt x="285" y="185"/>
                    <a:pt x="288" y="189"/>
                  </a:cubicBezTo>
                  <a:lnTo>
                    <a:pt x="280" y="185"/>
                  </a:lnTo>
                  <a:lnTo>
                    <a:pt x="274" y="180"/>
                  </a:lnTo>
                  <a:lnTo>
                    <a:pt x="274" y="179"/>
                  </a:lnTo>
                  <a:close/>
                  <a:moveTo>
                    <a:pt x="337" y="195"/>
                  </a:moveTo>
                  <a:cubicBezTo>
                    <a:pt x="337" y="195"/>
                    <a:pt x="337" y="195"/>
                    <a:pt x="345" y="199"/>
                  </a:cubicBezTo>
                  <a:lnTo>
                    <a:pt x="344" y="199"/>
                  </a:lnTo>
                  <a:lnTo>
                    <a:pt x="336" y="196"/>
                  </a:lnTo>
                  <a:lnTo>
                    <a:pt x="337" y="195"/>
                  </a:lnTo>
                  <a:close/>
                  <a:moveTo>
                    <a:pt x="276" y="192"/>
                  </a:moveTo>
                  <a:cubicBezTo>
                    <a:pt x="276" y="192"/>
                    <a:pt x="278" y="193"/>
                    <a:pt x="282" y="196"/>
                  </a:cubicBezTo>
                  <a:cubicBezTo>
                    <a:pt x="282" y="196"/>
                    <a:pt x="290" y="202"/>
                    <a:pt x="289" y="202"/>
                  </a:cubicBezTo>
                  <a:lnTo>
                    <a:pt x="281" y="198"/>
                  </a:lnTo>
                  <a:cubicBezTo>
                    <a:pt x="274" y="194"/>
                    <a:pt x="274" y="193"/>
                    <a:pt x="274" y="193"/>
                  </a:cubicBezTo>
                  <a:cubicBezTo>
                    <a:pt x="275" y="192"/>
                    <a:pt x="275" y="192"/>
                    <a:pt x="276" y="192"/>
                  </a:cubicBezTo>
                  <a:close/>
                  <a:moveTo>
                    <a:pt x="269" y="201"/>
                  </a:moveTo>
                  <a:cubicBezTo>
                    <a:pt x="273" y="203"/>
                    <a:pt x="274" y="204"/>
                    <a:pt x="274" y="204"/>
                  </a:cubicBezTo>
                  <a:cubicBezTo>
                    <a:pt x="274" y="204"/>
                    <a:pt x="272" y="203"/>
                    <a:pt x="269" y="201"/>
                  </a:cubicBezTo>
                  <a:close/>
                  <a:moveTo>
                    <a:pt x="347" y="203"/>
                  </a:moveTo>
                  <a:lnTo>
                    <a:pt x="347" y="203"/>
                  </a:lnTo>
                  <a:cubicBezTo>
                    <a:pt x="347" y="203"/>
                    <a:pt x="347" y="204"/>
                    <a:pt x="350" y="205"/>
                  </a:cubicBezTo>
                  <a:cubicBezTo>
                    <a:pt x="350" y="205"/>
                    <a:pt x="347" y="203"/>
                    <a:pt x="347" y="203"/>
                  </a:cubicBezTo>
                  <a:close/>
                  <a:moveTo>
                    <a:pt x="332" y="202"/>
                  </a:moveTo>
                  <a:cubicBezTo>
                    <a:pt x="333" y="202"/>
                    <a:pt x="333" y="202"/>
                    <a:pt x="340" y="206"/>
                  </a:cubicBezTo>
                  <a:lnTo>
                    <a:pt x="338" y="206"/>
                  </a:lnTo>
                  <a:lnTo>
                    <a:pt x="332" y="203"/>
                  </a:lnTo>
                  <a:lnTo>
                    <a:pt x="332" y="202"/>
                  </a:lnTo>
                  <a:close/>
                  <a:moveTo>
                    <a:pt x="323" y="203"/>
                  </a:moveTo>
                  <a:cubicBezTo>
                    <a:pt x="323" y="203"/>
                    <a:pt x="325" y="204"/>
                    <a:pt x="328" y="206"/>
                  </a:cubicBezTo>
                  <a:cubicBezTo>
                    <a:pt x="336" y="211"/>
                    <a:pt x="336" y="211"/>
                    <a:pt x="335" y="212"/>
                  </a:cubicBezTo>
                  <a:cubicBezTo>
                    <a:pt x="335" y="212"/>
                    <a:pt x="334" y="212"/>
                    <a:pt x="334" y="212"/>
                  </a:cubicBezTo>
                  <a:cubicBezTo>
                    <a:pt x="333" y="212"/>
                    <a:pt x="332" y="211"/>
                    <a:pt x="327" y="207"/>
                  </a:cubicBezTo>
                  <a:cubicBezTo>
                    <a:pt x="324" y="204"/>
                    <a:pt x="323" y="203"/>
                    <a:pt x="323" y="203"/>
                  </a:cubicBezTo>
                  <a:close/>
                  <a:moveTo>
                    <a:pt x="307" y="266"/>
                  </a:moveTo>
                  <a:cubicBezTo>
                    <a:pt x="307" y="266"/>
                    <a:pt x="309" y="267"/>
                    <a:pt x="313" y="269"/>
                  </a:cubicBezTo>
                  <a:cubicBezTo>
                    <a:pt x="309" y="267"/>
                    <a:pt x="307" y="266"/>
                    <a:pt x="307" y="266"/>
                  </a:cubicBezTo>
                  <a:close/>
                  <a:moveTo>
                    <a:pt x="276" y="277"/>
                  </a:moveTo>
                  <a:cubicBezTo>
                    <a:pt x="280" y="279"/>
                    <a:pt x="285" y="282"/>
                    <a:pt x="289" y="287"/>
                  </a:cubicBezTo>
                  <a:cubicBezTo>
                    <a:pt x="281" y="282"/>
                    <a:pt x="274" y="278"/>
                    <a:pt x="274" y="278"/>
                  </a:cubicBezTo>
                  <a:lnTo>
                    <a:pt x="276" y="277"/>
                  </a:lnTo>
                  <a:close/>
                  <a:moveTo>
                    <a:pt x="262" y="309"/>
                  </a:moveTo>
                  <a:cubicBezTo>
                    <a:pt x="263" y="309"/>
                    <a:pt x="265" y="310"/>
                    <a:pt x="269" y="313"/>
                  </a:cubicBezTo>
                  <a:cubicBezTo>
                    <a:pt x="277" y="318"/>
                    <a:pt x="276" y="320"/>
                    <a:pt x="274" y="320"/>
                  </a:cubicBezTo>
                  <a:cubicBezTo>
                    <a:pt x="270" y="317"/>
                    <a:pt x="264" y="314"/>
                    <a:pt x="261" y="311"/>
                  </a:cubicBezTo>
                  <a:cubicBezTo>
                    <a:pt x="261" y="310"/>
                    <a:pt x="262" y="309"/>
                    <a:pt x="262" y="309"/>
                  </a:cubicBezTo>
                  <a:close/>
                  <a:moveTo>
                    <a:pt x="176" y="339"/>
                  </a:moveTo>
                  <a:cubicBezTo>
                    <a:pt x="181" y="341"/>
                    <a:pt x="186" y="344"/>
                    <a:pt x="190" y="348"/>
                  </a:cubicBezTo>
                  <a:lnTo>
                    <a:pt x="189" y="349"/>
                  </a:lnTo>
                  <a:cubicBezTo>
                    <a:pt x="182" y="344"/>
                    <a:pt x="176" y="339"/>
                    <a:pt x="176" y="339"/>
                  </a:cubicBezTo>
                  <a:close/>
                  <a:moveTo>
                    <a:pt x="226" y="357"/>
                  </a:moveTo>
                  <a:cubicBezTo>
                    <a:pt x="231" y="360"/>
                    <a:pt x="235" y="363"/>
                    <a:pt x="240" y="367"/>
                  </a:cubicBezTo>
                  <a:lnTo>
                    <a:pt x="232" y="363"/>
                  </a:lnTo>
                  <a:lnTo>
                    <a:pt x="225" y="358"/>
                  </a:lnTo>
                  <a:lnTo>
                    <a:pt x="226" y="357"/>
                  </a:lnTo>
                  <a:close/>
                  <a:moveTo>
                    <a:pt x="217" y="382"/>
                  </a:moveTo>
                  <a:cubicBezTo>
                    <a:pt x="217" y="382"/>
                    <a:pt x="217" y="382"/>
                    <a:pt x="225" y="387"/>
                  </a:cubicBezTo>
                  <a:cubicBezTo>
                    <a:pt x="232" y="391"/>
                    <a:pt x="239" y="397"/>
                    <a:pt x="239" y="397"/>
                  </a:cubicBezTo>
                  <a:cubicBezTo>
                    <a:pt x="231" y="392"/>
                    <a:pt x="224" y="388"/>
                    <a:pt x="217" y="382"/>
                  </a:cubicBezTo>
                  <a:close/>
                  <a:moveTo>
                    <a:pt x="213" y="403"/>
                  </a:moveTo>
                  <a:cubicBezTo>
                    <a:pt x="217" y="406"/>
                    <a:pt x="222" y="409"/>
                    <a:pt x="226" y="413"/>
                  </a:cubicBezTo>
                  <a:lnTo>
                    <a:pt x="218" y="409"/>
                  </a:lnTo>
                  <a:lnTo>
                    <a:pt x="212" y="404"/>
                  </a:lnTo>
                  <a:lnTo>
                    <a:pt x="213" y="403"/>
                  </a:lnTo>
                  <a:close/>
                  <a:moveTo>
                    <a:pt x="70" y="409"/>
                  </a:moveTo>
                  <a:cubicBezTo>
                    <a:pt x="70" y="409"/>
                    <a:pt x="70" y="409"/>
                    <a:pt x="69" y="409"/>
                  </a:cubicBezTo>
                  <a:cubicBezTo>
                    <a:pt x="68" y="410"/>
                    <a:pt x="68" y="410"/>
                    <a:pt x="76" y="414"/>
                  </a:cubicBezTo>
                  <a:lnTo>
                    <a:pt x="77" y="413"/>
                  </a:lnTo>
                  <a:cubicBezTo>
                    <a:pt x="73" y="410"/>
                    <a:pt x="71" y="409"/>
                    <a:pt x="70" y="409"/>
                  </a:cubicBezTo>
                  <a:close/>
                  <a:moveTo>
                    <a:pt x="178" y="442"/>
                  </a:moveTo>
                  <a:cubicBezTo>
                    <a:pt x="179" y="442"/>
                    <a:pt x="181" y="443"/>
                    <a:pt x="181" y="444"/>
                  </a:cubicBezTo>
                  <a:cubicBezTo>
                    <a:pt x="179" y="442"/>
                    <a:pt x="178" y="442"/>
                    <a:pt x="178" y="442"/>
                  </a:cubicBezTo>
                  <a:close/>
                  <a:moveTo>
                    <a:pt x="165" y="438"/>
                  </a:moveTo>
                  <a:cubicBezTo>
                    <a:pt x="170" y="441"/>
                    <a:pt x="175" y="444"/>
                    <a:pt x="178" y="447"/>
                  </a:cubicBezTo>
                  <a:lnTo>
                    <a:pt x="171" y="444"/>
                  </a:lnTo>
                  <a:lnTo>
                    <a:pt x="165" y="438"/>
                  </a:lnTo>
                  <a:close/>
                  <a:moveTo>
                    <a:pt x="156" y="441"/>
                  </a:moveTo>
                  <a:lnTo>
                    <a:pt x="156" y="441"/>
                  </a:lnTo>
                  <a:cubicBezTo>
                    <a:pt x="156" y="441"/>
                    <a:pt x="160" y="443"/>
                    <a:pt x="168" y="447"/>
                  </a:cubicBezTo>
                  <a:cubicBezTo>
                    <a:pt x="176" y="452"/>
                    <a:pt x="176" y="452"/>
                    <a:pt x="175" y="453"/>
                  </a:cubicBezTo>
                  <a:cubicBezTo>
                    <a:pt x="175" y="453"/>
                    <a:pt x="167" y="449"/>
                    <a:pt x="160" y="444"/>
                  </a:cubicBezTo>
                  <a:cubicBezTo>
                    <a:pt x="157" y="442"/>
                    <a:pt x="155" y="441"/>
                    <a:pt x="156" y="441"/>
                  </a:cubicBezTo>
                  <a:close/>
                  <a:moveTo>
                    <a:pt x="111" y="453"/>
                  </a:moveTo>
                  <a:lnTo>
                    <a:pt x="110" y="454"/>
                  </a:lnTo>
                  <a:cubicBezTo>
                    <a:pt x="117" y="459"/>
                    <a:pt x="125" y="463"/>
                    <a:pt x="125" y="463"/>
                  </a:cubicBezTo>
                  <a:cubicBezTo>
                    <a:pt x="125" y="462"/>
                    <a:pt x="119" y="457"/>
                    <a:pt x="119" y="457"/>
                  </a:cubicBezTo>
                  <a:cubicBezTo>
                    <a:pt x="119" y="457"/>
                    <a:pt x="111" y="453"/>
                    <a:pt x="111" y="453"/>
                  </a:cubicBezTo>
                  <a:close/>
                  <a:moveTo>
                    <a:pt x="200" y="461"/>
                  </a:moveTo>
                  <a:lnTo>
                    <a:pt x="207" y="465"/>
                  </a:lnTo>
                  <a:cubicBezTo>
                    <a:pt x="209" y="467"/>
                    <a:pt x="211" y="467"/>
                    <a:pt x="211" y="467"/>
                  </a:cubicBezTo>
                  <a:cubicBezTo>
                    <a:pt x="211" y="467"/>
                    <a:pt x="206" y="464"/>
                    <a:pt x="200" y="461"/>
                  </a:cubicBezTo>
                  <a:close/>
                  <a:moveTo>
                    <a:pt x="166" y="464"/>
                  </a:moveTo>
                  <a:cubicBezTo>
                    <a:pt x="168" y="464"/>
                    <a:pt x="174" y="468"/>
                    <a:pt x="174" y="468"/>
                  </a:cubicBezTo>
                  <a:cubicBezTo>
                    <a:pt x="177" y="470"/>
                    <a:pt x="177" y="470"/>
                    <a:pt x="177" y="470"/>
                  </a:cubicBezTo>
                  <a:cubicBezTo>
                    <a:pt x="176" y="470"/>
                    <a:pt x="174" y="470"/>
                    <a:pt x="173" y="470"/>
                  </a:cubicBezTo>
                  <a:cubicBezTo>
                    <a:pt x="173" y="470"/>
                    <a:pt x="173" y="470"/>
                    <a:pt x="172" y="470"/>
                  </a:cubicBezTo>
                  <a:cubicBezTo>
                    <a:pt x="166" y="465"/>
                    <a:pt x="166" y="465"/>
                    <a:pt x="166" y="464"/>
                  </a:cubicBezTo>
                  <a:cubicBezTo>
                    <a:pt x="166" y="464"/>
                    <a:pt x="166" y="464"/>
                    <a:pt x="166" y="464"/>
                  </a:cubicBezTo>
                  <a:close/>
                  <a:moveTo>
                    <a:pt x="88" y="469"/>
                  </a:moveTo>
                  <a:cubicBezTo>
                    <a:pt x="93" y="471"/>
                    <a:pt x="97" y="474"/>
                    <a:pt x="97" y="474"/>
                  </a:cubicBezTo>
                  <a:cubicBezTo>
                    <a:pt x="97" y="474"/>
                    <a:pt x="94" y="473"/>
                    <a:pt x="88" y="469"/>
                  </a:cubicBezTo>
                  <a:close/>
                  <a:moveTo>
                    <a:pt x="78" y="468"/>
                  </a:moveTo>
                  <a:lnTo>
                    <a:pt x="85" y="473"/>
                  </a:lnTo>
                  <a:lnTo>
                    <a:pt x="93" y="478"/>
                  </a:lnTo>
                  <a:lnTo>
                    <a:pt x="78" y="468"/>
                  </a:lnTo>
                  <a:close/>
                  <a:moveTo>
                    <a:pt x="126" y="474"/>
                  </a:moveTo>
                  <a:cubicBezTo>
                    <a:pt x="126" y="474"/>
                    <a:pt x="126" y="474"/>
                    <a:pt x="134" y="479"/>
                  </a:cubicBezTo>
                  <a:lnTo>
                    <a:pt x="133" y="480"/>
                  </a:lnTo>
                  <a:lnTo>
                    <a:pt x="125" y="475"/>
                  </a:lnTo>
                  <a:lnTo>
                    <a:pt x="126" y="474"/>
                  </a:lnTo>
                  <a:close/>
                  <a:moveTo>
                    <a:pt x="157" y="476"/>
                  </a:moveTo>
                  <a:cubicBezTo>
                    <a:pt x="158" y="476"/>
                    <a:pt x="160" y="477"/>
                    <a:pt x="165" y="480"/>
                  </a:cubicBezTo>
                  <a:cubicBezTo>
                    <a:pt x="165" y="480"/>
                    <a:pt x="171" y="484"/>
                    <a:pt x="171" y="486"/>
                  </a:cubicBezTo>
                  <a:cubicBezTo>
                    <a:pt x="171" y="486"/>
                    <a:pt x="171" y="486"/>
                    <a:pt x="171" y="486"/>
                  </a:cubicBezTo>
                  <a:cubicBezTo>
                    <a:pt x="170" y="486"/>
                    <a:pt x="163" y="482"/>
                    <a:pt x="163" y="482"/>
                  </a:cubicBezTo>
                  <a:cubicBezTo>
                    <a:pt x="156" y="478"/>
                    <a:pt x="157" y="477"/>
                    <a:pt x="157" y="477"/>
                  </a:cubicBezTo>
                  <a:cubicBezTo>
                    <a:pt x="157" y="477"/>
                    <a:pt x="157" y="476"/>
                    <a:pt x="157" y="476"/>
                  </a:cubicBezTo>
                  <a:close/>
                  <a:moveTo>
                    <a:pt x="120" y="479"/>
                  </a:moveTo>
                  <a:lnTo>
                    <a:pt x="120" y="479"/>
                  </a:lnTo>
                  <a:cubicBezTo>
                    <a:pt x="120" y="479"/>
                    <a:pt x="127" y="483"/>
                    <a:pt x="137" y="490"/>
                  </a:cubicBezTo>
                  <a:lnTo>
                    <a:pt x="135" y="491"/>
                  </a:lnTo>
                  <a:cubicBezTo>
                    <a:pt x="131" y="488"/>
                    <a:pt x="125" y="484"/>
                    <a:pt x="122" y="481"/>
                  </a:cubicBezTo>
                  <a:cubicBezTo>
                    <a:pt x="120" y="479"/>
                    <a:pt x="119" y="479"/>
                    <a:pt x="120" y="479"/>
                  </a:cubicBezTo>
                  <a:close/>
                  <a:moveTo>
                    <a:pt x="92" y="497"/>
                  </a:moveTo>
                  <a:cubicBezTo>
                    <a:pt x="92" y="497"/>
                    <a:pt x="96" y="499"/>
                    <a:pt x="104" y="505"/>
                  </a:cubicBezTo>
                  <a:lnTo>
                    <a:pt x="117" y="516"/>
                  </a:lnTo>
                  <a:cubicBezTo>
                    <a:pt x="110" y="511"/>
                    <a:pt x="103" y="506"/>
                    <a:pt x="96" y="501"/>
                  </a:cubicBezTo>
                  <a:cubicBezTo>
                    <a:pt x="93" y="498"/>
                    <a:pt x="91" y="497"/>
                    <a:pt x="92" y="497"/>
                  </a:cubicBezTo>
                  <a:close/>
                  <a:moveTo>
                    <a:pt x="161" y="514"/>
                  </a:moveTo>
                  <a:lnTo>
                    <a:pt x="168" y="518"/>
                  </a:lnTo>
                  <a:cubicBezTo>
                    <a:pt x="168" y="518"/>
                    <a:pt x="171" y="521"/>
                    <a:pt x="170" y="521"/>
                  </a:cubicBezTo>
                  <a:cubicBezTo>
                    <a:pt x="170" y="521"/>
                    <a:pt x="169" y="520"/>
                    <a:pt x="167" y="519"/>
                  </a:cubicBezTo>
                  <a:cubicBezTo>
                    <a:pt x="167" y="519"/>
                    <a:pt x="167" y="519"/>
                    <a:pt x="167" y="519"/>
                  </a:cubicBezTo>
                  <a:cubicBezTo>
                    <a:pt x="166" y="519"/>
                    <a:pt x="160" y="514"/>
                    <a:pt x="161" y="514"/>
                  </a:cubicBezTo>
                  <a:close/>
                  <a:moveTo>
                    <a:pt x="130" y="514"/>
                  </a:moveTo>
                  <a:cubicBezTo>
                    <a:pt x="134" y="516"/>
                    <a:pt x="139" y="519"/>
                    <a:pt x="143" y="524"/>
                  </a:cubicBezTo>
                  <a:lnTo>
                    <a:pt x="142" y="524"/>
                  </a:lnTo>
                  <a:cubicBezTo>
                    <a:pt x="135" y="519"/>
                    <a:pt x="129" y="514"/>
                    <a:pt x="129" y="514"/>
                  </a:cubicBezTo>
                  <a:close/>
                  <a:moveTo>
                    <a:pt x="89" y="524"/>
                  </a:moveTo>
                  <a:lnTo>
                    <a:pt x="97" y="528"/>
                  </a:lnTo>
                  <a:lnTo>
                    <a:pt x="104" y="533"/>
                  </a:lnTo>
                  <a:lnTo>
                    <a:pt x="96" y="529"/>
                  </a:lnTo>
                  <a:cubicBezTo>
                    <a:pt x="89" y="525"/>
                    <a:pt x="89" y="524"/>
                    <a:pt x="89" y="524"/>
                  </a:cubicBezTo>
                  <a:close/>
                  <a:moveTo>
                    <a:pt x="104" y="528"/>
                  </a:moveTo>
                  <a:cubicBezTo>
                    <a:pt x="104" y="528"/>
                    <a:pt x="108" y="530"/>
                    <a:pt x="114" y="534"/>
                  </a:cubicBezTo>
                  <a:cubicBezTo>
                    <a:pt x="121" y="538"/>
                    <a:pt x="129" y="543"/>
                    <a:pt x="134" y="548"/>
                  </a:cubicBezTo>
                  <a:lnTo>
                    <a:pt x="133" y="551"/>
                  </a:lnTo>
                  <a:lnTo>
                    <a:pt x="120" y="539"/>
                  </a:lnTo>
                  <a:cubicBezTo>
                    <a:pt x="108" y="531"/>
                    <a:pt x="103" y="528"/>
                    <a:pt x="104" y="528"/>
                  </a:cubicBezTo>
                  <a:close/>
                  <a:moveTo>
                    <a:pt x="307" y="560"/>
                  </a:moveTo>
                  <a:cubicBezTo>
                    <a:pt x="307" y="560"/>
                    <a:pt x="306" y="560"/>
                    <a:pt x="306" y="561"/>
                  </a:cubicBezTo>
                  <a:cubicBezTo>
                    <a:pt x="306" y="561"/>
                    <a:pt x="313" y="565"/>
                    <a:pt x="320" y="571"/>
                  </a:cubicBezTo>
                  <a:cubicBezTo>
                    <a:pt x="323" y="572"/>
                    <a:pt x="325" y="573"/>
                    <a:pt x="325" y="573"/>
                  </a:cubicBezTo>
                  <a:cubicBezTo>
                    <a:pt x="326" y="573"/>
                    <a:pt x="323" y="571"/>
                    <a:pt x="314" y="564"/>
                  </a:cubicBezTo>
                  <a:cubicBezTo>
                    <a:pt x="309" y="561"/>
                    <a:pt x="308" y="560"/>
                    <a:pt x="307" y="560"/>
                  </a:cubicBezTo>
                  <a:close/>
                  <a:moveTo>
                    <a:pt x="105" y="575"/>
                  </a:moveTo>
                  <a:cubicBezTo>
                    <a:pt x="105" y="575"/>
                    <a:pt x="106" y="575"/>
                    <a:pt x="108" y="576"/>
                  </a:cubicBezTo>
                  <a:lnTo>
                    <a:pt x="108" y="576"/>
                  </a:lnTo>
                  <a:cubicBezTo>
                    <a:pt x="108" y="576"/>
                    <a:pt x="108" y="576"/>
                    <a:pt x="108" y="576"/>
                  </a:cubicBezTo>
                  <a:cubicBezTo>
                    <a:pt x="106" y="576"/>
                    <a:pt x="105" y="576"/>
                    <a:pt x="104" y="577"/>
                  </a:cubicBezTo>
                  <a:lnTo>
                    <a:pt x="104" y="577"/>
                  </a:lnTo>
                  <a:cubicBezTo>
                    <a:pt x="103" y="576"/>
                    <a:pt x="104" y="576"/>
                    <a:pt x="104" y="575"/>
                  </a:cubicBezTo>
                  <a:cubicBezTo>
                    <a:pt x="104" y="575"/>
                    <a:pt x="104" y="575"/>
                    <a:pt x="105" y="575"/>
                  </a:cubicBezTo>
                  <a:close/>
                  <a:moveTo>
                    <a:pt x="108" y="576"/>
                  </a:moveTo>
                  <a:cubicBezTo>
                    <a:pt x="111" y="576"/>
                    <a:pt x="114" y="578"/>
                    <a:pt x="115" y="580"/>
                  </a:cubicBezTo>
                  <a:lnTo>
                    <a:pt x="115" y="580"/>
                  </a:lnTo>
                  <a:cubicBezTo>
                    <a:pt x="113" y="579"/>
                    <a:pt x="112" y="579"/>
                    <a:pt x="112" y="579"/>
                  </a:cubicBezTo>
                  <a:cubicBezTo>
                    <a:pt x="110" y="578"/>
                    <a:pt x="109" y="577"/>
                    <a:pt x="108" y="576"/>
                  </a:cubicBezTo>
                  <a:close/>
                  <a:moveTo>
                    <a:pt x="16" y="579"/>
                  </a:moveTo>
                  <a:cubicBezTo>
                    <a:pt x="16" y="579"/>
                    <a:pt x="16" y="579"/>
                    <a:pt x="15" y="580"/>
                  </a:cubicBezTo>
                  <a:lnTo>
                    <a:pt x="23" y="584"/>
                  </a:lnTo>
                  <a:lnTo>
                    <a:pt x="23" y="583"/>
                  </a:lnTo>
                  <a:cubicBezTo>
                    <a:pt x="19" y="580"/>
                    <a:pt x="17" y="579"/>
                    <a:pt x="16" y="579"/>
                  </a:cubicBezTo>
                  <a:close/>
                  <a:moveTo>
                    <a:pt x="57" y="567"/>
                  </a:moveTo>
                  <a:lnTo>
                    <a:pt x="62" y="574"/>
                  </a:lnTo>
                  <a:cubicBezTo>
                    <a:pt x="66" y="579"/>
                    <a:pt x="70" y="582"/>
                    <a:pt x="75" y="585"/>
                  </a:cubicBezTo>
                  <a:cubicBezTo>
                    <a:pt x="75" y="585"/>
                    <a:pt x="82" y="590"/>
                    <a:pt x="82" y="591"/>
                  </a:cubicBezTo>
                  <a:lnTo>
                    <a:pt x="67" y="581"/>
                  </a:lnTo>
                  <a:cubicBezTo>
                    <a:pt x="61" y="577"/>
                    <a:pt x="54" y="573"/>
                    <a:pt x="48" y="568"/>
                  </a:cubicBezTo>
                  <a:lnTo>
                    <a:pt x="48" y="568"/>
                  </a:lnTo>
                  <a:cubicBezTo>
                    <a:pt x="50" y="568"/>
                    <a:pt x="52" y="569"/>
                    <a:pt x="55" y="570"/>
                  </a:cubicBezTo>
                  <a:lnTo>
                    <a:pt x="57" y="567"/>
                  </a:lnTo>
                  <a:close/>
                  <a:moveTo>
                    <a:pt x="45" y="612"/>
                  </a:moveTo>
                  <a:cubicBezTo>
                    <a:pt x="45" y="612"/>
                    <a:pt x="47" y="613"/>
                    <a:pt x="52" y="616"/>
                  </a:cubicBezTo>
                  <a:cubicBezTo>
                    <a:pt x="52" y="616"/>
                    <a:pt x="59" y="621"/>
                    <a:pt x="58" y="621"/>
                  </a:cubicBezTo>
                  <a:lnTo>
                    <a:pt x="50" y="618"/>
                  </a:lnTo>
                  <a:cubicBezTo>
                    <a:pt x="43" y="613"/>
                    <a:pt x="43" y="612"/>
                    <a:pt x="45" y="612"/>
                  </a:cubicBezTo>
                  <a:cubicBezTo>
                    <a:pt x="45" y="612"/>
                    <a:pt x="45" y="612"/>
                    <a:pt x="45" y="612"/>
                  </a:cubicBezTo>
                  <a:close/>
                  <a:moveTo>
                    <a:pt x="51" y="604"/>
                  </a:moveTo>
                  <a:cubicBezTo>
                    <a:pt x="51" y="604"/>
                    <a:pt x="53" y="605"/>
                    <a:pt x="58" y="608"/>
                  </a:cubicBezTo>
                  <a:lnTo>
                    <a:pt x="58" y="609"/>
                  </a:lnTo>
                  <a:cubicBezTo>
                    <a:pt x="56" y="607"/>
                    <a:pt x="55" y="607"/>
                    <a:pt x="54" y="607"/>
                  </a:cubicBezTo>
                  <a:lnTo>
                    <a:pt x="54" y="607"/>
                  </a:lnTo>
                  <a:cubicBezTo>
                    <a:pt x="54" y="607"/>
                    <a:pt x="59" y="610"/>
                    <a:pt x="65" y="613"/>
                  </a:cubicBezTo>
                  <a:lnTo>
                    <a:pt x="79" y="622"/>
                  </a:lnTo>
                  <a:cubicBezTo>
                    <a:pt x="74" y="620"/>
                    <a:pt x="68" y="618"/>
                    <a:pt x="64" y="615"/>
                  </a:cubicBezTo>
                  <a:cubicBezTo>
                    <a:pt x="49" y="606"/>
                    <a:pt x="49" y="606"/>
                    <a:pt x="50" y="604"/>
                  </a:cubicBezTo>
                  <a:cubicBezTo>
                    <a:pt x="50" y="604"/>
                    <a:pt x="50" y="604"/>
                    <a:pt x="51" y="604"/>
                  </a:cubicBezTo>
                  <a:close/>
                  <a:moveTo>
                    <a:pt x="387" y="0"/>
                  </a:moveTo>
                  <a:cubicBezTo>
                    <a:pt x="384" y="0"/>
                    <a:pt x="385" y="2"/>
                    <a:pt x="393" y="7"/>
                  </a:cubicBezTo>
                  <a:cubicBezTo>
                    <a:pt x="393" y="7"/>
                    <a:pt x="400" y="12"/>
                    <a:pt x="400" y="12"/>
                  </a:cubicBezTo>
                  <a:cubicBezTo>
                    <a:pt x="400" y="12"/>
                    <a:pt x="400" y="12"/>
                    <a:pt x="400" y="12"/>
                  </a:cubicBezTo>
                  <a:cubicBezTo>
                    <a:pt x="397" y="12"/>
                    <a:pt x="391" y="9"/>
                    <a:pt x="391" y="9"/>
                  </a:cubicBezTo>
                  <a:cubicBezTo>
                    <a:pt x="389" y="7"/>
                    <a:pt x="387" y="7"/>
                    <a:pt x="386" y="7"/>
                  </a:cubicBezTo>
                  <a:cubicBezTo>
                    <a:pt x="383" y="7"/>
                    <a:pt x="381" y="9"/>
                    <a:pt x="380" y="11"/>
                  </a:cubicBezTo>
                  <a:cubicBezTo>
                    <a:pt x="378" y="13"/>
                    <a:pt x="376" y="15"/>
                    <a:pt x="374" y="15"/>
                  </a:cubicBezTo>
                  <a:cubicBezTo>
                    <a:pt x="372" y="15"/>
                    <a:pt x="370" y="14"/>
                    <a:pt x="368" y="13"/>
                  </a:cubicBezTo>
                  <a:cubicBezTo>
                    <a:pt x="362" y="10"/>
                    <a:pt x="361" y="10"/>
                    <a:pt x="360" y="10"/>
                  </a:cubicBezTo>
                  <a:cubicBezTo>
                    <a:pt x="360" y="10"/>
                    <a:pt x="360" y="10"/>
                    <a:pt x="360" y="10"/>
                  </a:cubicBezTo>
                  <a:cubicBezTo>
                    <a:pt x="366" y="14"/>
                    <a:pt x="363" y="18"/>
                    <a:pt x="360" y="23"/>
                  </a:cubicBezTo>
                  <a:cubicBezTo>
                    <a:pt x="356" y="28"/>
                    <a:pt x="353" y="32"/>
                    <a:pt x="360" y="37"/>
                  </a:cubicBezTo>
                  <a:lnTo>
                    <a:pt x="359" y="39"/>
                  </a:lnTo>
                  <a:cubicBezTo>
                    <a:pt x="355" y="36"/>
                    <a:pt x="353" y="35"/>
                    <a:pt x="352" y="35"/>
                  </a:cubicBezTo>
                  <a:cubicBezTo>
                    <a:pt x="351" y="35"/>
                    <a:pt x="350" y="36"/>
                    <a:pt x="350" y="37"/>
                  </a:cubicBezTo>
                  <a:cubicBezTo>
                    <a:pt x="355" y="42"/>
                    <a:pt x="355" y="44"/>
                    <a:pt x="355" y="44"/>
                  </a:cubicBezTo>
                  <a:cubicBezTo>
                    <a:pt x="351" y="41"/>
                    <a:pt x="349" y="40"/>
                    <a:pt x="348" y="40"/>
                  </a:cubicBezTo>
                  <a:cubicBezTo>
                    <a:pt x="347" y="40"/>
                    <a:pt x="347" y="41"/>
                    <a:pt x="346" y="41"/>
                  </a:cubicBezTo>
                  <a:cubicBezTo>
                    <a:pt x="345" y="42"/>
                    <a:pt x="344" y="44"/>
                    <a:pt x="352" y="48"/>
                  </a:cubicBezTo>
                  <a:cubicBezTo>
                    <a:pt x="349" y="51"/>
                    <a:pt x="346" y="52"/>
                    <a:pt x="342" y="52"/>
                  </a:cubicBezTo>
                  <a:cubicBezTo>
                    <a:pt x="341" y="52"/>
                    <a:pt x="340" y="52"/>
                    <a:pt x="338" y="51"/>
                  </a:cubicBezTo>
                  <a:cubicBezTo>
                    <a:pt x="337" y="50"/>
                    <a:pt x="336" y="50"/>
                    <a:pt x="335" y="50"/>
                  </a:cubicBezTo>
                  <a:lnTo>
                    <a:pt x="335" y="50"/>
                  </a:lnTo>
                  <a:cubicBezTo>
                    <a:pt x="335" y="50"/>
                    <a:pt x="339" y="54"/>
                    <a:pt x="344" y="57"/>
                  </a:cubicBezTo>
                  <a:cubicBezTo>
                    <a:pt x="350" y="60"/>
                    <a:pt x="354" y="64"/>
                    <a:pt x="357" y="68"/>
                  </a:cubicBezTo>
                  <a:lnTo>
                    <a:pt x="343" y="59"/>
                  </a:lnTo>
                  <a:cubicBezTo>
                    <a:pt x="339" y="55"/>
                    <a:pt x="338" y="54"/>
                    <a:pt x="337" y="54"/>
                  </a:cubicBezTo>
                  <a:cubicBezTo>
                    <a:pt x="337" y="54"/>
                    <a:pt x="337" y="54"/>
                    <a:pt x="336" y="55"/>
                  </a:cubicBezTo>
                  <a:lnTo>
                    <a:pt x="335" y="56"/>
                  </a:lnTo>
                  <a:cubicBezTo>
                    <a:pt x="342" y="62"/>
                    <a:pt x="340" y="65"/>
                    <a:pt x="336" y="69"/>
                  </a:cubicBezTo>
                  <a:cubicBezTo>
                    <a:pt x="331" y="75"/>
                    <a:pt x="329" y="77"/>
                    <a:pt x="337" y="82"/>
                  </a:cubicBezTo>
                  <a:cubicBezTo>
                    <a:pt x="342" y="85"/>
                    <a:pt x="343" y="86"/>
                    <a:pt x="341" y="86"/>
                  </a:cubicBezTo>
                  <a:cubicBezTo>
                    <a:pt x="340" y="86"/>
                    <a:pt x="338" y="86"/>
                    <a:pt x="335" y="85"/>
                  </a:cubicBezTo>
                  <a:cubicBezTo>
                    <a:pt x="321" y="79"/>
                    <a:pt x="315" y="77"/>
                    <a:pt x="314" y="77"/>
                  </a:cubicBezTo>
                  <a:cubicBezTo>
                    <a:pt x="313" y="77"/>
                    <a:pt x="314" y="78"/>
                    <a:pt x="317" y="81"/>
                  </a:cubicBezTo>
                  <a:cubicBezTo>
                    <a:pt x="322" y="83"/>
                    <a:pt x="327" y="85"/>
                    <a:pt x="332" y="88"/>
                  </a:cubicBezTo>
                  <a:cubicBezTo>
                    <a:pt x="339" y="94"/>
                    <a:pt x="343" y="96"/>
                    <a:pt x="342" y="96"/>
                  </a:cubicBezTo>
                  <a:cubicBezTo>
                    <a:pt x="341" y="96"/>
                    <a:pt x="337" y="94"/>
                    <a:pt x="331" y="91"/>
                  </a:cubicBezTo>
                  <a:cubicBezTo>
                    <a:pt x="327" y="88"/>
                    <a:pt x="325" y="87"/>
                    <a:pt x="323" y="87"/>
                  </a:cubicBezTo>
                  <a:cubicBezTo>
                    <a:pt x="317" y="87"/>
                    <a:pt x="319" y="98"/>
                    <a:pt x="329" y="105"/>
                  </a:cubicBezTo>
                  <a:lnTo>
                    <a:pt x="323" y="101"/>
                  </a:lnTo>
                  <a:cubicBezTo>
                    <a:pt x="319" y="99"/>
                    <a:pt x="317" y="98"/>
                    <a:pt x="316" y="98"/>
                  </a:cubicBezTo>
                  <a:cubicBezTo>
                    <a:pt x="314" y="98"/>
                    <a:pt x="314" y="99"/>
                    <a:pt x="313" y="100"/>
                  </a:cubicBezTo>
                  <a:cubicBezTo>
                    <a:pt x="311" y="101"/>
                    <a:pt x="311" y="102"/>
                    <a:pt x="311" y="102"/>
                  </a:cubicBezTo>
                  <a:cubicBezTo>
                    <a:pt x="319" y="107"/>
                    <a:pt x="319" y="109"/>
                    <a:pt x="316" y="109"/>
                  </a:cubicBezTo>
                  <a:cubicBezTo>
                    <a:pt x="314" y="109"/>
                    <a:pt x="311" y="108"/>
                    <a:pt x="308" y="106"/>
                  </a:cubicBezTo>
                  <a:cubicBezTo>
                    <a:pt x="303" y="103"/>
                    <a:pt x="301" y="102"/>
                    <a:pt x="300" y="102"/>
                  </a:cubicBezTo>
                  <a:cubicBezTo>
                    <a:pt x="300" y="102"/>
                    <a:pt x="300" y="103"/>
                    <a:pt x="299" y="103"/>
                  </a:cubicBezTo>
                  <a:cubicBezTo>
                    <a:pt x="307" y="109"/>
                    <a:pt x="307" y="112"/>
                    <a:pt x="304" y="112"/>
                  </a:cubicBezTo>
                  <a:cubicBezTo>
                    <a:pt x="302" y="112"/>
                    <a:pt x="299" y="111"/>
                    <a:pt x="296" y="109"/>
                  </a:cubicBezTo>
                  <a:lnTo>
                    <a:pt x="295" y="110"/>
                  </a:lnTo>
                  <a:cubicBezTo>
                    <a:pt x="301" y="115"/>
                    <a:pt x="300" y="116"/>
                    <a:pt x="299" y="118"/>
                  </a:cubicBezTo>
                  <a:cubicBezTo>
                    <a:pt x="298" y="120"/>
                    <a:pt x="297" y="120"/>
                    <a:pt x="305" y="124"/>
                  </a:cubicBezTo>
                  <a:cubicBezTo>
                    <a:pt x="310" y="127"/>
                    <a:pt x="315" y="130"/>
                    <a:pt x="318" y="134"/>
                  </a:cubicBezTo>
                  <a:lnTo>
                    <a:pt x="311" y="130"/>
                  </a:lnTo>
                  <a:cubicBezTo>
                    <a:pt x="309" y="127"/>
                    <a:pt x="306" y="127"/>
                    <a:pt x="305" y="127"/>
                  </a:cubicBezTo>
                  <a:cubicBezTo>
                    <a:pt x="303" y="127"/>
                    <a:pt x="302" y="128"/>
                    <a:pt x="301" y="130"/>
                  </a:cubicBezTo>
                  <a:cubicBezTo>
                    <a:pt x="300" y="132"/>
                    <a:pt x="298" y="133"/>
                    <a:pt x="297" y="133"/>
                  </a:cubicBezTo>
                  <a:cubicBezTo>
                    <a:pt x="295" y="133"/>
                    <a:pt x="293" y="132"/>
                    <a:pt x="290" y="130"/>
                  </a:cubicBezTo>
                  <a:lnTo>
                    <a:pt x="290" y="130"/>
                  </a:lnTo>
                  <a:lnTo>
                    <a:pt x="296" y="136"/>
                  </a:lnTo>
                  <a:cubicBezTo>
                    <a:pt x="299" y="139"/>
                    <a:pt x="301" y="140"/>
                    <a:pt x="301" y="140"/>
                  </a:cubicBezTo>
                  <a:cubicBezTo>
                    <a:pt x="301" y="140"/>
                    <a:pt x="299" y="139"/>
                    <a:pt x="296" y="137"/>
                  </a:cubicBezTo>
                  <a:cubicBezTo>
                    <a:pt x="293" y="136"/>
                    <a:pt x="291" y="135"/>
                    <a:pt x="290" y="135"/>
                  </a:cubicBezTo>
                  <a:cubicBezTo>
                    <a:pt x="287" y="135"/>
                    <a:pt x="287" y="138"/>
                    <a:pt x="291" y="142"/>
                  </a:cubicBezTo>
                  <a:lnTo>
                    <a:pt x="290" y="143"/>
                  </a:lnTo>
                  <a:cubicBezTo>
                    <a:pt x="284" y="140"/>
                    <a:pt x="280" y="138"/>
                    <a:pt x="279" y="138"/>
                  </a:cubicBezTo>
                  <a:cubicBezTo>
                    <a:pt x="277" y="138"/>
                    <a:pt x="280" y="141"/>
                    <a:pt x="288" y="147"/>
                  </a:cubicBezTo>
                  <a:cubicBezTo>
                    <a:pt x="283" y="144"/>
                    <a:pt x="281" y="143"/>
                    <a:pt x="281" y="143"/>
                  </a:cubicBezTo>
                  <a:cubicBezTo>
                    <a:pt x="280" y="143"/>
                    <a:pt x="280" y="143"/>
                    <a:pt x="280" y="143"/>
                  </a:cubicBezTo>
                  <a:cubicBezTo>
                    <a:pt x="284" y="147"/>
                    <a:pt x="284" y="150"/>
                    <a:pt x="282" y="150"/>
                  </a:cubicBezTo>
                  <a:cubicBezTo>
                    <a:pt x="281" y="150"/>
                    <a:pt x="279" y="149"/>
                    <a:pt x="277" y="148"/>
                  </a:cubicBezTo>
                  <a:lnTo>
                    <a:pt x="277" y="148"/>
                  </a:lnTo>
                  <a:cubicBezTo>
                    <a:pt x="283" y="153"/>
                    <a:pt x="282" y="155"/>
                    <a:pt x="282" y="155"/>
                  </a:cubicBezTo>
                  <a:cubicBezTo>
                    <a:pt x="281" y="156"/>
                    <a:pt x="281" y="156"/>
                    <a:pt x="288" y="161"/>
                  </a:cubicBezTo>
                  <a:cubicBezTo>
                    <a:pt x="295" y="167"/>
                    <a:pt x="294" y="167"/>
                    <a:pt x="294" y="167"/>
                  </a:cubicBezTo>
                  <a:cubicBezTo>
                    <a:pt x="289" y="165"/>
                    <a:pt x="283" y="161"/>
                    <a:pt x="280" y="158"/>
                  </a:cubicBezTo>
                  <a:cubicBezTo>
                    <a:pt x="278" y="155"/>
                    <a:pt x="276" y="154"/>
                    <a:pt x="275" y="154"/>
                  </a:cubicBezTo>
                  <a:lnTo>
                    <a:pt x="275" y="154"/>
                  </a:lnTo>
                  <a:cubicBezTo>
                    <a:pt x="274" y="154"/>
                    <a:pt x="277" y="158"/>
                    <a:pt x="285" y="165"/>
                  </a:cubicBezTo>
                  <a:cubicBezTo>
                    <a:pt x="291" y="170"/>
                    <a:pt x="295" y="173"/>
                    <a:pt x="295" y="173"/>
                  </a:cubicBezTo>
                  <a:cubicBezTo>
                    <a:pt x="294" y="173"/>
                    <a:pt x="291" y="171"/>
                    <a:pt x="285" y="166"/>
                  </a:cubicBezTo>
                  <a:cubicBezTo>
                    <a:pt x="280" y="162"/>
                    <a:pt x="276" y="158"/>
                    <a:pt x="275" y="158"/>
                  </a:cubicBezTo>
                  <a:lnTo>
                    <a:pt x="275" y="158"/>
                  </a:lnTo>
                  <a:cubicBezTo>
                    <a:pt x="275" y="158"/>
                    <a:pt x="276" y="159"/>
                    <a:pt x="278" y="161"/>
                  </a:cubicBezTo>
                  <a:cubicBezTo>
                    <a:pt x="278" y="161"/>
                    <a:pt x="277" y="162"/>
                    <a:pt x="283" y="167"/>
                  </a:cubicBezTo>
                  <a:lnTo>
                    <a:pt x="282" y="169"/>
                  </a:lnTo>
                  <a:cubicBezTo>
                    <a:pt x="277" y="167"/>
                    <a:pt x="275" y="167"/>
                    <a:pt x="274" y="167"/>
                  </a:cubicBezTo>
                  <a:cubicBezTo>
                    <a:pt x="273" y="167"/>
                    <a:pt x="273" y="167"/>
                    <a:pt x="272" y="167"/>
                  </a:cubicBezTo>
                  <a:cubicBezTo>
                    <a:pt x="276" y="170"/>
                    <a:pt x="277" y="171"/>
                    <a:pt x="277" y="171"/>
                  </a:cubicBezTo>
                  <a:cubicBezTo>
                    <a:pt x="277" y="171"/>
                    <a:pt x="275" y="170"/>
                    <a:pt x="271" y="168"/>
                  </a:cubicBezTo>
                  <a:cubicBezTo>
                    <a:pt x="269" y="166"/>
                    <a:pt x="267" y="166"/>
                    <a:pt x="267" y="166"/>
                  </a:cubicBezTo>
                  <a:lnTo>
                    <a:pt x="267" y="166"/>
                  </a:lnTo>
                  <a:cubicBezTo>
                    <a:pt x="266" y="166"/>
                    <a:pt x="269" y="168"/>
                    <a:pt x="278" y="174"/>
                  </a:cubicBezTo>
                  <a:cubicBezTo>
                    <a:pt x="282" y="177"/>
                    <a:pt x="283" y="178"/>
                    <a:pt x="283" y="178"/>
                  </a:cubicBezTo>
                  <a:cubicBezTo>
                    <a:pt x="282" y="178"/>
                    <a:pt x="280" y="177"/>
                    <a:pt x="277" y="176"/>
                  </a:cubicBezTo>
                  <a:cubicBezTo>
                    <a:pt x="268" y="171"/>
                    <a:pt x="265" y="168"/>
                    <a:pt x="265" y="168"/>
                  </a:cubicBezTo>
                  <a:lnTo>
                    <a:pt x="265" y="168"/>
                  </a:lnTo>
                  <a:cubicBezTo>
                    <a:pt x="264" y="168"/>
                    <a:pt x="266" y="170"/>
                    <a:pt x="269" y="171"/>
                  </a:cubicBezTo>
                  <a:cubicBezTo>
                    <a:pt x="276" y="177"/>
                    <a:pt x="276" y="178"/>
                    <a:pt x="276" y="178"/>
                  </a:cubicBezTo>
                  <a:cubicBezTo>
                    <a:pt x="274" y="177"/>
                    <a:pt x="272" y="177"/>
                    <a:pt x="270" y="177"/>
                  </a:cubicBezTo>
                  <a:cubicBezTo>
                    <a:pt x="266" y="177"/>
                    <a:pt x="262" y="181"/>
                    <a:pt x="259" y="186"/>
                  </a:cubicBezTo>
                  <a:cubicBezTo>
                    <a:pt x="262" y="189"/>
                    <a:pt x="267" y="194"/>
                    <a:pt x="272" y="196"/>
                  </a:cubicBezTo>
                  <a:cubicBezTo>
                    <a:pt x="279" y="200"/>
                    <a:pt x="281" y="201"/>
                    <a:pt x="280" y="201"/>
                  </a:cubicBezTo>
                  <a:cubicBezTo>
                    <a:pt x="280" y="201"/>
                    <a:pt x="276" y="199"/>
                    <a:pt x="271" y="197"/>
                  </a:cubicBezTo>
                  <a:cubicBezTo>
                    <a:pt x="261" y="191"/>
                    <a:pt x="255" y="188"/>
                    <a:pt x="255" y="188"/>
                  </a:cubicBezTo>
                  <a:lnTo>
                    <a:pt x="255" y="188"/>
                  </a:lnTo>
                  <a:cubicBezTo>
                    <a:pt x="254" y="188"/>
                    <a:pt x="259" y="191"/>
                    <a:pt x="271" y="198"/>
                  </a:cubicBezTo>
                  <a:cubicBezTo>
                    <a:pt x="278" y="202"/>
                    <a:pt x="282" y="204"/>
                    <a:pt x="282" y="204"/>
                  </a:cubicBezTo>
                  <a:cubicBezTo>
                    <a:pt x="282" y="204"/>
                    <a:pt x="278" y="202"/>
                    <a:pt x="270" y="198"/>
                  </a:cubicBezTo>
                  <a:cubicBezTo>
                    <a:pt x="267" y="197"/>
                    <a:pt x="265" y="196"/>
                    <a:pt x="264" y="196"/>
                  </a:cubicBezTo>
                  <a:cubicBezTo>
                    <a:pt x="263" y="196"/>
                    <a:pt x="265" y="197"/>
                    <a:pt x="269" y="201"/>
                  </a:cubicBezTo>
                  <a:cubicBezTo>
                    <a:pt x="263" y="198"/>
                    <a:pt x="258" y="195"/>
                    <a:pt x="257" y="195"/>
                  </a:cubicBezTo>
                  <a:lnTo>
                    <a:pt x="257" y="195"/>
                  </a:lnTo>
                  <a:cubicBezTo>
                    <a:pt x="257" y="195"/>
                    <a:pt x="258" y="196"/>
                    <a:pt x="260" y="197"/>
                  </a:cubicBezTo>
                  <a:cubicBezTo>
                    <a:pt x="260" y="197"/>
                    <a:pt x="260" y="197"/>
                    <a:pt x="260" y="197"/>
                  </a:cubicBezTo>
                  <a:cubicBezTo>
                    <a:pt x="259" y="197"/>
                    <a:pt x="257" y="197"/>
                    <a:pt x="252" y="194"/>
                  </a:cubicBezTo>
                  <a:cubicBezTo>
                    <a:pt x="250" y="193"/>
                    <a:pt x="249" y="193"/>
                    <a:pt x="249" y="193"/>
                  </a:cubicBezTo>
                  <a:cubicBezTo>
                    <a:pt x="247" y="193"/>
                    <a:pt x="252" y="197"/>
                    <a:pt x="258" y="201"/>
                  </a:cubicBezTo>
                  <a:cubicBezTo>
                    <a:pt x="265" y="207"/>
                    <a:pt x="268" y="210"/>
                    <a:pt x="267" y="210"/>
                  </a:cubicBezTo>
                  <a:cubicBezTo>
                    <a:pt x="266" y="210"/>
                    <a:pt x="263" y="208"/>
                    <a:pt x="257" y="203"/>
                  </a:cubicBezTo>
                  <a:cubicBezTo>
                    <a:pt x="252" y="200"/>
                    <a:pt x="249" y="198"/>
                    <a:pt x="248" y="198"/>
                  </a:cubicBezTo>
                  <a:cubicBezTo>
                    <a:pt x="246" y="198"/>
                    <a:pt x="252" y="205"/>
                    <a:pt x="261" y="211"/>
                  </a:cubicBezTo>
                  <a:cubicBezTo>
                    <a:pt x="269" y="217"/>
                    <a:pt x="272" y="219"/>
                    <a:pt x="272" y="219"/>
                  </a:cubicBezTo>
                  <a:cubicBezTo>
                    <a:pt x="272" y="219"/>
                    <a:pt x="270" y="218"/>
                    <a:pt x="268" y="216"/>
                  </a:cubicBezTo>
                  <a:cubicBezTo>
                    <a:pt x="263" y="213"/>
                    <a:pt x="261" y="213"/>
                    <a:pt x="260" y="213"/>
                  </a:cubicBezTo>
                  <a:cubicBezTo>
                    <a:pt x="260" y="213"/>
                    <a:pt x="260" y="213"/>
                    <a:pt x="260" y="213"/>
                  </a:cubicBezTo>
                  <a:cubicBezTo>
                    <a:pt x="260" y="213"/>
                    <a:pt x="259" y="213"/>
                    <a:pt x="259" y="213"/>
                  </a:cubicBezTo>
                  <a:cubicBezTo>
                    <a:pt x="258" y="213"/>
                    <a:pt x="257" y="213"/>
                    <a:pt x="252" y="210"/>
                  </a:cubicBezTo>
                  <a:lnTo>
                    <a:pt x="252" y="210"/>
                  </a:lnTo>
                  <a:cubicBezTo>
                    <a:pt x="252" y="210"/>
                    <a:pt x="251" y="210"/>
                    <a:pt x="258" y="216"/>
                  </a:cubicBezTo>
                  <a:cubicBezTo>
                    <a:pt x="264" y="221"/>
                    <a:pt x="265" y="223"/>
                    <a:pt x="264" y="223"/>
                  </a:cubicBezTo>
                  <a:cubicBezTo>
                    <a:pt x="262" y="223"/>
                    <a:pt x="255" y="220"/>
                    <a:pt x="248" y="215"/>
                  </a:cubicBezTo>
                  <a:lnTo>
                    <a:pt x="248" y="215"/>
                  </a:lnTo>
                  <a:lnTo>
                    <a:pt x="253" y="221"/>
                  </a:lnTo>
                  <a:cubicBezTo>
                    <a:pt x="262" y="227"/>
                    <a:pt x="268" y="232"/>
                    <a:pt x="267" y="232"/>
                  </a:cubicBezTo>
                  <a:cubicBezTo>
                    <a:pt x="266" y="232"/>
                    <a:pt x="264" y="231"/>
                    <a:pt x="259" y="228"/>
                  </a:cubicBezTo>
                  <a:cubicBezTo>
                    <a:pt x="256" y="226"/>
                    <a:pt x="254" y="224"/>
                    <a:pt x="252" y="223"/>
                  </a:cubicBezTo>
                  <a:lnTo>
                    <a:pt x="252" y="223"/>
                  </a:lnTo>
                  <a:cubicBezTo>
                    <a:pt x="258" y="228"/>
                    <a:pt x="260" y="230"/>
                    <a:pt x="258" y="230"/>
                  </a:cubicBezTo>
                  <a:cubicBezTo>
                    <a:pt x="256" y="230"/>
                    <a:pt x="250" y="227"/>
                    <a:pt x="242" y="222"/>
                  </a:cubicBezTo>
                  <a:lnTo>
                    <a:pt x="242" y="222"/>
                  </a:lnTo>
                  <a:cubicBezTo>
                    <a:pt x="246" y="225"/>
                    <a:pt x="252" y="229"/>
                    <a:pt x="255" y="232"/>
                  </a:cubicBezTo>
                  <a:cubicBezTo>
                    <a:pt x="255" y="232"/>
                    <a:pt x="255" y="233"/>
                    <a:pt x="255" y="233"/>
                  </a:cubicBezTo>
                  <a:cubicBezTo>
                    <a:pt x="254" y="233"/>
                    <a:pt x="252" y="232"/>
                    <a:pt x="248" y="229"/>
                  </a:cubicBezTo>
                  <a:cubicBezTo>
                    <a:pt x="242" y="226"/>
                    <a:pt x="237" y="223"/>
                    <a:pt x="236" y="223"/>
                  </a:cubicBezTo>
                  <a:lnTo>
                    <a:pt x="236" y="223"/>
                  </a:lnTo>
                  <a:cubicBezTo>
                    <a:pt x="236" y="223"/>
                    <a:pt x="237" y="224"/>
                    <a:pt x="240" y="225"/>
                  </a:cubicBezTo>
                  <a:cubicBezTo>
                    <a:pt x="240" y="225"/>
                    <a:pt x="240" y="225"/>
                    <a:pt x="239" y="225"/>
                  </a:cubicBezTo>
                  <a:cubicBezTo>
                    <a:pt x="238" y="225"/>
                    <a:pt x="236" y="225"/>
                    <a:pt x="231" y="222"/>
                  </a:cubicBezTo>
                  <a:cubicBezTo>
                    <a:pt x="231" y="223"/>
                    <a:pt x="230" y="224"/>
                    <a:pt x="230" y="225"/>
                  </a:cubicBezTo>
                  <a:cubicBezTo>
                    <a:pt x="233" y="228"/>
                    <a:pt x="234" y="230"/>
                    <a:pt x="233" y="230"/>
                  </a:cubicBezTo>
                  <a:cubicBezTo>
                    <a:pt x="232" y="230"/>
                    <a:pt x="230" y="229"/>
                    <a:pt x="227" y="228"/>
                  </a:cubicBezTo>
                  <a:lnTo>
                    <a:pt x="227" y="228"/>
                  </a:lnTo>
                  <a:cubicBezTo>
                    <a:pt x="227" y="228"/>
                    <a:pt x="226" y="229"/>
                    <a:pt x="233" y="234"/>
                  </a:cubicBezTo>
                  <a:cubicBezTo>
                    <a:pt x="233" y="235"/>
                    <a:pt x="232" y="235"/>
                    <a:pt x="232" y="235"/>
                  </a:cubicBezTo>
                  <a:cubicBezTo>
                    <a:pt x="231" y="235"/>
                    <a:pt x="229" y="234"/>
                    <a:pt x="224" y="231"/>
                  </a:cubicBezTo>
                  <a:cubicBezTo>
                    <a:pt x="221" y="229"/>
                    <a:pt x="219" y="228"/>
                    <a:pt x="219" y="228"/>
                  </a:cubicBezTo>
                  <a:lnTo>
                    <a:pt x="219" y="228"/>
                  </a:lnTo>
                  <a:cubicBezTo>
                    <a:pt x="219" y="228"/>
                    <a:pt x="220" y="229"/>
                    <a:pt x="224" y="232"/>
                  </a:cubicBezTo>
                  <a:cubicBezTo>
                    <a:pt x="231" y="237"/>
                    <a:pt x="231" y="238"/>
                    <a:pt x="230" y="238"/>
                  </a:cubicBezTo>
                  <a:lnTo>
                    <a:pt x="230" y="239"/>
                  </a:lnTo>
                  <a:cubicBezTo>
                    <a:pt x="236" y="244"/>
                    <a:pt x="236" y="244"/>
                    <a:pt x="235" y="244"/>
                  </a:cubicBezTo>
                  <a:cubicBezTo>
                    <a:pt x="235" y="245"/>
                    <a:pt x="235" y="245"/>
                    <a:pt x="235" y="245"/>
                  </a:cubicBezTo>
                  <a:cubicBezTo>
                    <a:pt x="233" y="245"/>
                    <a:pt x="228" y="243"/>
                    <a:pt x="227" y="243"/>
                  </a:cubicBezTo>
                  <a:cubicBezTo>
                    <a:pt x="226" y="243"/>
                    <a:pt x="226" y="243"/>
                    <a:pt x="226" y="243"/>
                  </a:cubicBezTo>
                  <a:cubicBezTo>
                    <a:pt x="224" y="245"/>
                    <a:pt x="224" y="245"/>
                    <a:pt x="232" y="249"/>
                  </a:cubicBezTo>
                  <a:cubicBezTo>
                    <a:pt x="233" y="249"/>
                    <a:pt x="236" y="251"/>
                    <a:pt x="235" y="251"/>
                  </a:cubicBezTo>
                  <a:cubicBezTo>
                    <a:pt x="235" y="251"/>
                    <a:pt x="234" y="251"/>
                    <a:pt x="232" y="250"/>
                  </a:cubicBezTo>
                  <a:cubicBezTo>
                    <a:pt x="232" y="250"/>
                    <a:pt x="231" y="250"/>
                    <a:pt x="231" y="250"/>
                  </a:cubicBezTo>
                  <a:cubicBezTo>
                    <a:pt x="229" y="250"/>
                    <a:pt x="226" y="249"/>
                    <a:pt x="223" y="249"/>
                  </a:cubicBezTo>
                  <a:cubicBezTo>
                    <a:pt x="222" y="249"/>
                    <a:pt x="221" y="249"/>
                    <a:pt x="221" y="250"/>
                  </a:cubicBezTo>
                  <a:cubicBezTo>
                    <a:pt x="218" y="253"/>
                    <a:pt x="218" y="253"/>
                    <a:pt x="226" y="258"/>
                  </a:cubicBezTo>
                  <a:cubicBezTo>
                    <a:pt x="234" y="262"/>
                    <a:pt x="237" y="264"/>
                    <a:pt x="237" y="264"/>
                  </a:cubicBezTo>
                  <a:cubicBezTo>
                    <a:pt x="237" y="264"/>
                    <a:pt x="233" y="262"/>
                    <a:pt x="225" y="258"/>
                  </a:cubicBezTo>
                  <a:cubicBezTo>
                    <a:pt x="217" y="254"/>
                    <a:pt x="214" y="252"/>
                    <a:pt x="213" y="252"/>
                  </a:cubicBezTo>
                  <a:cubicBezTo>
                    <a:pt x="212" y="252"/>
                    <a:pt x="214" y="253"/>
                    <a:pt x="217" y="256"/>
                  </a:cubicBezTo>
                  <a:cubicBezTo>
                    <a:pt x="224" y="261"/>
                    <a:pt x="224" y="261"/>
                    <a:pt x="223" y="261"/>
                  </a:cubicBezTo>
                  <a:cubicBezTo>
                    <a:pt x="220" y="259"/>
                    <a:pt x="218" y="258"/>
                    <a:pt x="218" y="258"/>
                  </a:cubicBezTo>
                  <a:cubicBezTo>
                    <a:pt x="217" y="258"/>
                    <a:pt x="218" y="260"/>
                    <a:pt x="222" y="263"/>
                  </a:cubicBezTo>
                  <a:cubicBezTo>
                    <a:pt x="221" y="264"/>
                    <a:pt x="221" y="264"/>
                    <a:pt x="221" y="264"/>
                  </a:cubicBezTo>
                  <a:cubicBezTo>
                    <a:pt x="220" y="264"/>
                    <a:pt x="218" y="263"/>
                    <a:pt x="214" y="260"/>
                  </a:cubicBezTo>
                  <a:lnTo>
                    <a:pt x="213" y="261"/>
                  </a:lnTo>
                  <a:cubicBezTo>
                    <a:pt x="221" y="267"/>
                    <a:pt x="220" y="270"/>
                    <a:pt x="217" y="270"/>
                  </a:cubicBezTo>
                  <a:cubicBezTo>
                    <a:pt x="215" y="270"/>
                    <a:pt x="211" y="269"/>
                    <a:pt x="208" y="267"/>
                  </a:cubicBezTo>
                  <a:lnTo>
                    <a:pt x="208" y="267"/>
                  </a:lnTo>
                  <a:cubicBezTo>
                    <a:pt x="208" y="267"/>
                    <a:pt x="207" y="268"/>
                    <a:pt x="214" y="274"/>
                  </a:cubicBezTo>
                  <a:cubicBezTo>
                    <a:pt x="222" y="278"/>
                    <a:pt x="225" y="281"/>
                    <a:pt x="224" y="281"/>
                  </a:cubicBezTo>
                  <a:cubicBezTo>
                    <a:pt x="223" y="281"/>
                    <a:pt x="220" y="279"/>
                    <a:pt x="213" y="275"/>
                  </a:cubicBezTo>
                  <a:lnTo>
                    <a:pt x="213" y="275"/>
                  </a:lnTo>
                  <a:cubicBezTo>
                    <a:pt x="216" y="278"/>
                    <a:pt x="217" y="280"/>
                    <a:pt x="215" y="280"/>
                  </a:cubicBezTo>
                  <a:cubicBezTo>
                    <a:pt x="214" y="280"/>
                    <a:pt x="209" y="278"/>
                    <a:pt x="203" y="274"/>
                  </a:cubicBezTo>
                  <a:lnTo>
                    <a:pt x="188" y="265"/>
                  </a:lnTo>
                  <a:lnTo>
                    <a:pt x="188" y="265"/>
                  </a:lnTo>
                  <a:cubicBezTo>
                    <a:pt x="195" y="270"/>
                    <a:pt x="195" y="271"/>
                    <a:pt x="195" y="271"/>
                  </a:cubicBezTo>
                  <a:cubicBezTo>
                    <a:pt x="202" y="276"/>
                    <a:pt x="202" y="276"/>
                    <a:pt x="199" y="278"/>
                  </a:cubicBezTo>
                  <a:cubicBezTo>
                    <a:pt x="199" y="279"/>
                    <a:pt x="204" y="287"/>
                    <a:pt x="203" y="288"/>
                  </a:cubicBezTo>
                  <a:cubicBezTo>
                    <a:pt x="202" y="289"/>
                    <a:pt x="201" y="290"/>
                    <a:pt x="199" y="290"/>
                  </a:cubicBezTo>
                  <a:cubicBezTo>
                    <a:pt x="198" y="290"/>
                    <a:pt x="196" y="289"/>
                    <a:pt x="193" y="288"/>
                  </a:cubicBezTo>
                  <a:lnTo>
                    <a:pt x="193" y="288"/>
                  </a:lnTo>
                  <a:cubicBezTo>
                    <a:pt x="193" y="288"/>
                    <a:pt x="191" y="289"/>
                    <a:pt x="198" y="295"/>
                  </a:cubicBezTo>
                  <a:cubicBezTo>
                    <a:pt x="202" y="298"/>
                    <a:pt x="203" y="300"/>
                    <a:pt x="202" y="300"/>
                  </a:cubicBezTo>
                  <a:cubicBezTo>
                    <a:pt x="201" y="300"/>
                    <a:pt x="199" y="299"/>
                    <a:pt x="196" y="297"/>
                  </a:cubicBezTo>
                  <a:lnTo>
                    <a:pt x="196" y="297"/>
                  </a:lnTo>
                  <a:cubicBezTo>
                    <a:pt x="202" y="304"/>
                    <a:pt x="202" y="304"/>
                    <a:pt x="202" y="304"/>
                  </a:cubicBezTo>
                  <a:cubicBezTo>
                    <a:pt x="197" y="301"/>
                    <a:pt x="192" y="299"/>
                    <a:pt x="191" y="299"/>
                  </a:cubicBezTo>
                  <a:cubicBezTo>
                    <a:pt x="191" y="299"/>
                    <a:pt x="191" y="299"/>
                    <a:pt x="194" y="302"/>
                  </a:cubicBezTo>
                  <a:cubicBezTo>
                    <a:pt x="200" y="306"/>
                    <a:pt x="199" y="306"/>
                    <a:pt x="199" y="307"/>
                  </a:cubicBezTo>
                  <a:cubicBezTo>
                    <a:pt x="199" y="307"/>
                    <a:pt x="198" y="307"/>
                    <a:pt x="198" y="307"/>
                  </a:cubicBezTo>
                  <a:cubicBezTo>
                    <a:pt x="189" y="307"/>
                    <a:pt x="174" y="328"/>
                    <a:pt x="181" y="332"/>
                  </a:cubicBezTo>
                  <a:lnTo>
                    <a:pt x="179" y="334"/>
                  </a:lnTo>
                  <a:lnTo>
                    <a:pt x="178" y="335"/>
                  </a:lnTo>
                  <a:cubicBezTo>
                    <a:pt x="173" y="332"/>
                    <a:pt x="171" y="331"/>
                    <a:pt x="169" y="331"/>
                  </a:cubicBezTo>
                  <a:cubicBezTo>
                    <a:pt x="166" y="331"/>
                    <a:pt x="170" y="336"/>
                    <a:pt x="174" y="341"/>
                  </a:cubicBezTo>
                  <a:cubicBezTo>
                    <a:pt x="180" y="346"/>
                    <a:pt x="180" y="348"/>
                    <a:pt x="179" y="348"/>
                  </a:cubicBezTo>
                  <a:cubicBezTo>
                    <a:pt x="172" y="343"/>
                    <a:pt x="168" y="342"/>
                    <a:pt x="167" y="342"/>
                  </a:cubicBezTo>
                  <a:cubicBezTo>
                    <a:pt x="165" y="342"/>
                    <a:pt x="166" y="344"/>
                    <a:pt x="169" y="346"/>
                  </a:cubicBezTo>
                  <a:cubicBezTo>
                    <a:pt x="177" y="352"/>
                    <a:pt x="180" y="354"/>
                    <a:pt x="180" y="354"/>
                  </a:cubicBezTo>
                  <a:cubicBezTo>
                    <a:pt x="179" y="354"/>
                    <a:pt x="176" y="352"/>
                    <a:pt x="169" y="348"/>
                  </a:cubicBezTo>
                  <a:cubicBezTo>
                    <a:pt x="163" y="344"/>
                    <a:pt x="159" y="342"/>
                    <a:pt x="158" y="342"/>
                  </a:cubicBezTo>
                  <a:cubicBezTo>
                    <a:pt x="157" y="342"/>
                    <a:pt x="162" y="346"/>
                    <a:pt x="174" y="355"/>
                  </a:cubicBezTo>
                  <a:cubicBezTo>
                    <a:pt x="177" y="358"/>
                    <a:pt x="179" y="360"/>
                    <a:pt x="178" y="360"/>
                  </a:cubicBezTo>
                  <a:cubicBezTo>
                    <a:pt x="178" y="360"/>
                    <a:pt x="176" y="359"/>
                    <a:pt x="172" y="357"/>
                  </a:cubicBezTo>
                  <a:cubicBezTo>
                    <a:pt x="164" y="352"/>
                    <a:pt x="161" y="350"/>
                    <a:pt x="160" y="350"/>
                  </a:cubicBezTo>
                  <a:lnTo>
                    <a:pt x="160" y="350"/>
                  </a:lnTo>
                  <a:cubicBezTo>
                    <a:pt x="159" y="350"/>
                    <a:pt x="161" y="351"/>
                    <a:pt x="165" y="353"/>
                  </a:cubicBezTo>
                  <a:cubicBezTo>
                    <a:pt x="172" y="359"/>
                    <a:pt x="175" y="361"/>
                    <a:pt x="174" y="361"/>
                  </a:cubicBezTo>
                  <a:cubicBezTo>
                    <a:pt x="174" y="361"/>
                    <a:pt x="170" y="360"/>
                    <a:pt x="163" y="355"/>
                  </a:cubicBezTo>
                  <a:cubicBezTo>
                    <a:pt x="156" y="352"/>
                    <a:pt x="152" y="350"/>
                    <a:pt x="151" y="350"/>
                  </a:cubicBezTo>
                  <a:lnTo>
                    <a:pt x="151" y="350"/>
                  </a:lnTo>
                  <a:cubicBezTo>
                    <a:pt x="151" y="350"/>
                    <a:pt x="154" y="352"/>
                    <a:pt x="161" y="358"/>
                  </a:cubicBezTo>
                  <a:cubicBezTo>
                    <a:pt x="169" y="363"/>
                    <a:pt x="172" y="367"/>
                    <a:pt x="170" y="367"/>
                  </a:cubicBezTo>
                  <a:cubicBezTo>
                    <a:pt x="169" y="367"/>
                    <a:pt x="165" y="365"/>
                    <a:pt x="158" y="361"/>
                  </a:cubicBezTo>
                  <a:cubicBezTo>
                    <a:pt x="158" y="361"/>
                    <a:pt x="158" y="361"/>
                    <a:pt x="157" y="361"/>
                  </a:cubicBezTo>
                  <a:cubicBezTo>
                    <a:pt x="157" y="361"/>
                    <a:pt x="155" y="361"/>
                    <a:pt x="155" y="361"/>
                  </a:cubicBezTo>
                  <a:cubicBezTo>
                    <a:pt x="154" y="361"/>
                    <a:pt x="154" y="361"/>
                    <a:pt x="158" y="363"/>
                  </a:cubicBezTo>
                  <a:lnTo>
                    <a:pt x="150" y="359"/>
                  </a:lnTo>
                  <a:lnTo>
                    <a:pt x="149" y="360"/>
                  </a:lnTo>
                  <a:lnTo>
                    <a:pt x="156" y="366"/>
                  </a:lnTo>
                  <a:cubicBezTo>
                    <a:pt x="156" y="366"/>
                    <a:pt x="145" y="366"/>
                    <a:pt x="141" y="370"/>
                  </a:cubicBezTo>
                  <a:cubicBezTo>
                    <a:pt x="135" y="378"/>
                    <a:pt x="134" y="379"/>
                    <a:pt x="142" y="382"/>
                  </a:cubicBezTo>
                  <a:cubicBezTo>
                    <a:pt x="150" y="387"/>
                    <a:pt x="154" y="390"/>
                    <a:pt x="153" y="390"/>
                  </a:cubicBezTo>
                  <a:cubicBezTo>
                    <a:pt x="152" y="390"/>
                    <a:pt x="148" y="388"/>
                    <a:pt x="141" y="385"/>
                  </a:cubicBezTo>
                  <a:cubicBezTo>
                    <a:pt x="141" y="385"/>
                    <a:pt x="137" y="383"/>
                    <a:pt x="134" y="383"/>
                  </a:cubicBezTo>
                  <a:cubicBezTo>
                    <a:pt x="133" y="383"/>
                    <a:pt x="132" y="383"/>
                    <a:pt x="132" y="383"/>
                  </a:cubicBezTo>
                  <a:cubicBezTo>
                    <a:pt x="132" y="384"/>
                    <a:pt x="131" y="384"/>
                    <a:pt x="130" y="384"/>
                  </a:cubicBezTo>
                  <a:cubicBezTo>
                    <a:pt x="129" y="384"/>
                    <a:pt x="126" y="384"/>
                    <a:pt x="122" y="381"/>
                  </a:cubicBezTo>
                  <a:lnTo>
                    <a:pt x="122" y="381"/>
                  </a:lnTo>
                  <a:cubicBezTo>
                    <a:pt x="132" y="390"/>
                    <a:pt x="133" y="395"/>
                    <a:pt x="128" y="395"/>
                  </a:cubicBezTo>
                  <a:cubicBezTo>
                    <a:pt x="127" y="395"/>
                    <a:pt x="125" y="394"/>
                    <a:pt x="123" y="394"/>
                  </a:cubicBezTo>
                  <a:lnTo>
                    <a:pt x="123" y="394"/>
                  </a:lnTo>
                  <a:cubicBezTo>
                    <a:pt x="122" y="395"/>
                    <a:pt x="122" y="396"/>
                    <a:pt x="128" y="401"/>
                  </a:cubicBezTo>
                  <a:cubicBezTo>
                    <a:pt x="131" y="405"/>
                    <a:pt x="133" y="407"/>
                    <a:pt x="132" y="407"/>
                  </a:cubicBezTo>
                  <a:cubicBezTo>
                    <a:pt x="132" y="407"/>
                    <a:pt x="130" y="406"/>
                    <a:pt x="126" y="404"/>
                  </a:cubicBezTo>
                  <a:cubicBezTo>
                    <a:pt x="124" y="402"/>
                    <a:pt x="120" y="401"/>
                    <a:pt x="118" y="401"/>
                  </a:cubicBezTo>
                  <a:cubicBezTo>
                    <a:pt x="115" y="401"/>
                    <a:pt x="115" y="403"/>
                    <a:pt x="123" y="408"/>
                  </a:cubicBezTo>
                  <a:lnTo>
                    <a:pt x="116" y="404"/>
                  </a:lnTo>
                  <a:cubicBezTo>
                    <a:pt x="115" y="403"/>
                    <a:pt x="114" y="403"/>
                    <a:pt x="113" y="403"/>
                  </a:cubicBezTo>
                  <a:cubicBezTo>
                    <a:pt x="111" y="403"/>
                    <a:pt x="117" y="407"/>
                    <a:pt x="122" y="410"/>
                  </a:cubicBezTo>
                  <a:cubicBezTo>
                    <a:pt x="129" y="415"/>
                    <a:pt x="132" y="417"/>
                    <a:pt x="132" y="417"/>
                  </a:cubicBezTo>
                  <a:cubicBezTo>
                    <a:pt x="131" y="417"/>
                    <a:pt x="126" y="414"/>
                    <a:pt x="114" y="407"/>
                  </a:cubicBezTo>
                  <a:cubicBezTo>
                    <a:pt x="106" y="402"/>
                    <a:pt x="102" y="400"/>
                    <a:pt x="101" y="400"/>
                  </a:cubicBezTo>
                  <a:lnTo>
                    <a:pt x="101" y="400"/>
                  </a:lnTo>
                  <a:cubicBezTo>
                    <a:pt x="101" y="400"/>
                    <a:pt x="103" y="401"/>
                    <a:pt x="106" y="403"/>
                  </a:cubicBezTo>
                  <a:cubicBezTo>
                    <a:pt x="111" y="407"/>
                    <a:pt x="116" y="411"/>
                    <a:pt x="115" y="411"/>
                  </a:cubicBezTo>
                  <a:cubicBezTo>
                    <a:pt x="115" y="411"/>
                    <a:pt x="114" y="410"/>
                    <a:pt x="112" y="409"/>
                  </a:cubicBezTo>
                  <a:lnTo>
                    <a:pt x="112" y="409"/>
                  </a:lnTo>
                  <a:cubicBezTo>
                    <a:pt x="111" y="410"/>
                    <a:pt x="111" y="410"/>
                    <a:pt x="125" y="420"/>
                  </a:cubicBezTo>
                  <a:cubicBezTo>
                    <a:pt x="132" y="425"/>
                    <a:pt x="132" y="425"/>
                    <a:pt x="131" y="426"/>
                  </a:cubicBezTo>
                  <a:cubicBezTo>
                    <a:pt x="126" y="423"/>
                    <a:pt x="122" y="419"/>
                    <a:pt x="117" y="416"/>
                  </a:cubicBezTo>
                  <a:lnTo>
                    <a:pt x="116" y="417"/>
                  </a:lnTo>
                  <a:cubicBezTo>
                    <a:pt x="111" y="416"/>
                    <a:pt x="105" y="414"/>
                    <a:pt x="101" y="410"/>
                  </a:cubicBezTo>
                  <a:cubicBezTo>
                    <a:pt x="98" y="409"/>
                    <a:pt x="96" y="408"/>
                    <a:pt x="95" y="408"/>
                  </a:cubicBezTo>
                  <a:lnTo>
                    <a:pt x="95" y="408"/>
                  </a:lnTo>
                  <a:cubicBezTo>
                    <a:pt x="95" y="408"/>
                    <a:pt x="98" y="410"/>
                    <a:pt x="107" y="416"/>
                  </a:cubicBezTo>
                  <a:cubicBezTo>
                    <a:pt x="122" y="425"/>
                    <a:pt x="122" y="425"/>
                    <a:pt x="121" y="426"/>
                  </a:cubicBezTo>
                  <a:cubicBezTo>
                    <a:pt x="120" y="426"/>
                    <a:pt x="120" y="427"/>
                    <a:pt x="120" y="427"/>
                  </a:cubicBezTo>
                  <a:cubicBezTo>
                    <a:pt x="119" y="427"/>
                    <a:pt x="117" y="426"/>
                    <a:pt x="112" y="423"/>
                  </a:cubicBezTo>
                  <a:cubicBezTo>
                    <a:pt x="107" y="420"/>
                    <a:pt x="106" y="419"/>
                    <a:pt x="105" y="419"/>
                  </a:cubicBezTo>
                  <a:cubicBezTo>
                    <a:pt x="105" y="419"/>
                    <a:pt x="104" y="419"/>
                    <a:pt x="104" y="419"/>
                  </a:cubicBezTo>
                  <a:cubicBezTo>
                    <a:pt x="103" y="422"/>
                    <a:pt x="122" y="437"/>
                    <a:pt x="137" y="447"/>
                  </a:cubicBezTo>
                  <a:cubicBezTo>
                    <a:pt x="144" y="452"/>
                    <a:pt x="148" y="454"/>
                    <a:pt x="147" y="454"/>
                  </a:cubicBezTo>
                  <a:cubicBezTo>
                    <a:pt x="147" y="454"/>
                    <a:pt x="143" y="452"/>
                    <a:pt x="135" y="449"/>
                  </a:cubicBezTo>
                  <a:cubicBezTo>
                    <a:pt x="131" y="446"/>
                    <a:pt x="129" y="445"/>
                    <a:pt x="128" y="445"/>
                  </a:cubicBezTo>
                  <a:cubicBezTo>
                    <a:pt x="128" y="445"/>
                    <a:pt x="128" y="445"/>
                    <a:pt x="128" y="445"/>
                  </a:cubicBezTo>
                  <a:cubicBezTo>
                    <a:pt x="121" y="441"/>
                    <a:pt x="121" y="440"/>
                    <a:pt x="122" y="440"/>
                  </a:cubicBezTo>
                  <a:lnTo>
                    <a:pt x="114" y="434"/>
                  </a:lnTo>
                  <a:cubicBezTo>
                    <a:pt x="107" y="430"/>
                    <a:pt x="103" y="428"/>
                    <a:pt x="103" y="428"/>
                  </a:cubicBezTo>
                  <a:lnTo>
                    <a:pt x="103" y="428"/>
                  </a:lnTo>
                  <a:cubicBezTo>
                    <a:pt x="102" y="428"/>
                    <a:pt x="105" y="431"/>
                    <a:pt x="113" y="436"/>
                  </a:cubicBezTo>
                  <a:cubicBezTo>
                    <a:pt x="117" y="439"/>
                    <a:pt x="118" y="441"/>
                    <a:pt x="118" y="441"/>
                  </a:cubicBezTo>
                  <a:cubicBezTo>
                    <a:pt x="117" y="441"/>
                    <a:pt x="115" y="440"/>
                    <a:pt x="112" y="438"/>
                  </a:cubicBezTo>
                  <a:cubicBezTo>
                    <a:pt x="107" y="435"/>
                    <a:pt x="101" y="433"/>
                    <a:pt x="101" y="433"/>
                  </a:cubicBezTo>
                  <a:lnTo>
                    <a:pt x="101" y="433"/>
                  </a:lnTo>
                  <a:cubicBezTo>
                    <a:pt x="100" y="433"/>
                    <a:pt x="101" y="434"/>
                    <a:pt x="104" y="435"/>
                  </a:cubicBezTo>
                  <a:cubicBezTo>
                    <a:pt x="104" y="435"/>
                    <a:pt x="104" y="435"/>
                    <a:pt x="103" y="435"/>
                  </a:cubicBezTo>
                  <a:cubicBezTo>
                    <a:pt x="102" y="435"/>
                    <a:pt x="100" y="435"/>
                    <a:pt x="95" y="432"/>
                  </a:cubicBezTo>
                  <a:lnTo>
                    <a:pt x="95" y="432"/>
                  </a:lnTo>
                  <a:cubicBezTo>
                    <a:pt x="94" y="434"/>
                    <a:pt x="93" y="434"/>
                    <a:pt x="101" y="438"/>
                  </a:cubicBezTo>
                  <a:cubicBezTo>
                    <a:pt x="107" y="443"/>
                    <a:pt x="107" y="444"/>
                    <a:pt x="106" y="445"/>
                  </a:cubicBezTo>
                  <a:cubicBezTo>
                    <a:pt x="106" y="445"/>
                    <a:pt x="105" y="446"/>
                    <a:pt x="113" y="451"/>
                  </a:cubicBezTo>
                  <a:cubicBezTo>
                    <a:pt x="120" y="455"/>
                    <a:pt x="126" y="461"/>
                    <a:pt x="125" y="462"/>
                  </a:cubicBezTo>
                  <a:cubicBezTo>
                    <a:pt x="128" y="465"/>
                    <a:pt x="130" y="466"/>
                    <a:pt x="129" y="466"/>
                  </a:cubicBezTo>
                  <a:cubicBezTo>
                    <a:pt x="129" y="466"/>
                    <a:pt x="125" y="464"/>
                    <a:pt x="116" y="460"/>
                  </a:cubicBezTo>
                  <a:cubicBezTo>
                    <a:pt x="112" y="457"/>
                    <a:pt x="110" y="456"/>
                    <a:pt x="109" y="456"/>
                  </a:cubicBezTo>
                  <a:cubicBezTo>
                    <a:pt x="109" y="456"/>
                    <a:pt x="109" y="456"/>
                    <a:pt x="108" y="456"/>
                  </a:cubicBezTo>
                  <a:cubicBezTo>
                    <a:pt x="108" y="456"/>
                    <a:pt x="108" y="456"/>
                    <a:pt x="101" y="453"/>
                  </a:cubicBezTo>
                  <a:cubicBezTo>
                    <a:pt x="98" y="452"/>
                    <a:pt x="97" y="451"/>
                    <a:pt x="97" y="451"/>
                  </a:cubicBezTo>
                  <a:lnTo>
                    <a:pt x="97" y="451"/>
                  </a:lnTo>
                  <a:cubicBezTo>
                    <a:pt x="97" y="451"/>
                    <a:pt x="102" y="455"/>
                    <a:pt x="107" y="459"/>
                  </a:cubicBezTo>
                  <a:lnTo>
                    <a:pt x="121" y="468"/>
                  </a:lnTo>
                  <a:cubicBezTo>
                    <a:pt x="113" y="464"/>
                    <a:pt x="106" y="460"/>
                    <a:pt x="98" y="455"/>
                  </a:cubicBezTo>
                  <a:lnTo>
                    <a:pt x="98" y="455"/>
                  </a:lnTo>
                  <a:cubicBezTo>
                    <a:pt x="104" y="459"/>
                    <a:pt x="109" y="463"/>
                    <a:pt x="107" y="463"/>
                  </a:cubicBezTo>
                  <a:cubicBezTo>
                    <a:pt x="107" y="463"/>
                    <a:pt x="106" y="463"/>
                    <a:pt x="104" y="462"/>
                  </a:cubicBezTo>
                  <a:cubicBezTo>
                    <a:pt x="103" y="463"/>
                    <a:pt x="103" y="463"/>
                    <a:pt x="102" y="463"/>
                  </a:cubicBezTo>
                  <a:cubicBezTo>
                    <a:pt x="100" y="463"/>
                    <a:pt x="98" y="463"/>
                    <a:pt x="95" y="460"/>
                  </a:cubicBezTo>
                  <a:cubicBezTo>
                    <a:pt x="93" y="459"/>
                    <a:pt x="92" y="459"/>
                    <a:pt x="92" y="459"/>
                  </a:cubicBezTo>
                  <a:cubicBezTo>
                    <a:pt x="90" y="459"/>
                    <a:pt x="94" y="462"/>
                    <a:pt x="94" y="462"/>
                  </a:cubicBezTo>
                  <a:cubicBezTo>
                    <a:pt x="98" y="465"/>
                    <a:pt x="99" y="466"/>
                    <a:pt x="97" y="466"/>
                  </a:cubicBezTo>
                  <a:cubicBezTo>
                    <a:pt x="96" y="466"/>
                    <a:pt x="94" y="466"/>
                    <a:pt x="92" y="465"/>
                  </a:cubicBezTo>
                  <a:cubicBezTo>
                    <a:pt x="84" y="463"/>
                    <a:pt x="80" y="461"/>
                    <a:pt x="79" y="461"/>
                  </a:cubicBezTo>
                  <a:cubicBezTo>
                    <a:pt x="77" y="461"/>
                    <a:pt x="81" y="464"/>
                    <a:pt x="88" y="469"/>
                  </a:cubicBezTo>
                  <a:cubicBezTo>
                    <a:pt x="87" y="468"/>
                    <a:pt x="86" y="468"/>
                    <a:pt x="85" y="468"/>
                  </a:cubicBezTo>
                  <a:cubicBezTo>
                    <a:pt x="83" y="468"/>
                    <a:pt x="88" y="472"/>
                    <a:pt x="93" y="477"/>
                  </a:cubicBezTo>
                  <a:cubicBezTo>
                    <a:pt x="99" y="482"/>
                    <a:pt x="114" y="491"/>
                    <a:pt x="121" y="496"/>
                  </a:cubicBezTo>
                  <a:cubicBezTo>
                    <a:pt x="130" y="501"/>
                    <a:pt x="133" y="503"/>
                    <a:pt x="133" y="503"/>
                  </a:cubicBezTo>
                  <a:cubicBezTo>
                    <a:pt x="132" y="503"/>
                    <a:pt x="131" y="503"/>
                    <a:pt x="128" y="501"/>
                  </a:cubicBezTo>
                  <a:cubicBezTo>
                    <a:pt x="122" y="500"/>
                    <a:pt x="116" y="497"/>
                    <a:pt x="112" y="493"/>
                  </a:cubicBezTo>
                  <a:cubicBezTo>
                    <a:pt x="105" y="489"/>
                    <a:pt x="105" y="489"/>
                    <a:pt x="105" y="489"/>
                  </a:cubicBezTo>
                  <a:lnTo>
                    <a:pt x="106" y="488"/>
                  </a:lnTo>
                  <a:cubicBezTo>
                    <a:pt x="99" y="484"/>
                    <a:pt x="93" y="480"/>
                    <a:pt x="91" y="480"/>
                  </a:cubicBezTo>
                  <a:cubicBezTo>
                    <a:pt x="91" y="480"/>
                    <a:pt x="91" y="480"/>
                    <a:pt x="91" y="480"/>
                  </a:cubicBezTo>
                  <a:cubicBezTo>
                    <a:pt x="87" y="478"/>
                    <a:pt x="85" y="477"/>
                    <a:pt x="85" y="477"/>
                  </a:cubicBezTo>
                  <a:cubicBezTo>
                    <a:pt x="84" y="477"/>
                    <a:pt x="86" y="479"/>
                    <a:pt x="89" y="481"/>
                  </a:cubicBezTo>
                  <a:cubicBezTo>
                    <a:pt x="85" y="479"/>
                    <a:pt x="83" y="479"/>
                    <a:pt x="82" y="479"/>
                  </a:cubicBezTo>
                  <a:cubicBezTo>
                    <a:pt x="80" y="479"/>
                    <a:pt x="80" y="479"/>
                    <a:pt x="79" y="480"/>
                  </a:cubicBezTo>
                  <a:cubicBezTo>
                    <a:pt x="79" y="481"/>
                    <a:pt x="78" y="482"/>
                    <a:pt x="76" y="482"/>
                  </a:cubicBezTo>
                  <a:cubicBezTo>
                    <a:pt x="74" y="482"/>
                    <a:pt x="72" y="481"/>
                    <a:pt x="69" y="480"/>
                  </a:cubicBezTo>
                  <a:lnTo>
                    <a:pt x="69" y="480"/>
                  </a:lnTo>
                  <a:cubicBezTo>
                    <a:pt x="68" y="481"/>
                    <a:pt x="68" y="482"/>
                    <a:pt x="75" y="487"/>
                  </a:cubicBezTo>
                  <a:cubicBezTo>
                    <a:pt x="83" y="492"/>
                    <a:pt x="87" y="494"/>
                    <a:pt x="87" y="494"/>
                  </a:cubicBezTo>
                  <a:cubicBezTo>
                    <a:pt x="87" y="494"/>
                    <a:pt x="85" y="493"/>
                    <a:pt x="82" y="491"/>
                  </a:cubicBezTo>
                  <a:cubicBezTo>
                    <a:pt x="76" y="488"/>
                    <a:pt x="71" y="487"/>
                    <a:pt x="67" y="487"/>
                  </a:cubicBezTo>
                  <a:cubicBezTo>
                    <a:pt x="61" y="487"/>
                    <a:pt x="59" y="490"/>
                    <a:pt x="67" y="497"/>
                  </a:cubicBezTo>
                  <a:lnTo>
                    <a:pt x="66" y="499"/>
                  </a:lnTo>
                  <a:cubicBezTo>
                    <a:pt x="64" y="498"/>
                    <a:pt x="62" y="498"/>
                    <a:pt x="60" y="498"/>
                  </a:cubicBezTo>
                  <a:cubicBezTo>
                    <a:pt x="57" y="498"/>
                    <a:pt x="56" y="501"/>
                    <a:pt x="61" y="505"/>
                  </a:cubicBezTo>
                  <a:lnTo>
                    <a:pt x="60" y="507"/>
                  </a:lnTo>
                  <a:cubicBezTo>
                    <a:pt x="57" y="506"/>
                    <a:pt x="55" y="505"/>
                    <a:pt x="54" y="505"/>
                  </a:cubicBezTo>
                  <a:cubicBezTo>
                    <a:pt x="52" y="505"/>
                    <a:pt x="54" y="506"/>
                    <a:pt x="58" y="509"/>
                  </a:cubicBezTo>
                  <a:cubicBezTo>
                    <a:pt x="63" y="513"/>
                    <a:pt x="68" y="517"/>
                    <a:pt x="67" y="517"/>
                  </a:cubicBezTo>
                  <a:cubicBezTo>
                    <a:pt x="67" y="517"/>
                    <a:pt x="67" y="516"/>
                    <a:pt x="65" y="515"/>
                  </a:cubicBezTo>
                  <a:cubicBezTo>
                    <a:pt x="61" y="513"/>
                    <a:pt x="59" y="512"/>
                    <a:pt x="57" y="512"/>
                  </a:cubicBezTo>
                  <a:cubicBezTo>
                    <a:pt x="56" y="512"/>
                    <a:pt x="55" y="513"/>
                    <a:pt x="53" y="515"/>
                  </a:cubicBezTo>
                  <a:cubicBezTo>
                    <a:pt x="52" y="517"/>
                    <a:pt x="52" y="517"/>
                    <a:pt x="59" y="520"/>
                  </a:cubicBezTo>
                  <a:cubicBezTo>
                    <a:pt x="61" y="523"/>
                    <a:pt x="62" y="525"/>
                    <a:pt x="61" y="525"/>
                  </a:cubicBezTo>
                  <a:cubicBezTo>
                    <a:pt x="59" y="525"/>
                    <a:pt x="55" y="522"/>
                    <a:pt x="50" y="519"/>
                  </a:cubicBezTo>
                  <a:cubicBezTo>
                    <a:pt x="44" y="515"/>
                    <a:pt x="41" y="513"/>
                    <a:pt x="40" y="513"/>
                  </a:cubicBezTo>
                  <a:lnTo>
                    <a:pt x="40" y="513"/>
                  </a:lnTo>
                  <a:cubicBezTo>
                    <a:pt x="40" y="513"/>
                    <a:pt x="45" y="517"/>
                    <a:pt x="57" y="525"/>
                  </a:cubicBezTo>
                  <a:cubicBezTo>
                    <a:pt x="65" y="531"/>
                    <a:pt x="68" y="534"/>
                    <a:pt x="67" y="534"/>
                  </a:cubicBezTo>
                  <a:cubicBezTo>
                    <a:pt x="67" y="534"/>
                    <a:pt x="65" y="533"/>
                    <a:pt x="62" y="532"/>
                  </a:cubicBezTo>
                  <a:cubicBezTo>
                    <a:pt x="55" y="527"/>
                    <a:pt x="56" y="526"/>
                    <a:pt x="56" y="526"/>
                  </a:cubicBezTo>
                  <a:lnTo>
                    <a:pt x="42" y="516"/>
                  </a:lnTo>
                  <a:lnTo>
                    <a:pt x="42" y="516"/>
                  </a:lnTo>
                  <a:cubicBezTo>
                    <a:pt x="41" y="517"/>
                    <a:pt x="41" y="517"/>
                    <a:pt x="48" y="523"/>
                  </a:cubicBezTo>
                  <a:cubicBezTo>
                    <a:pt x="48" y="523"/>
                    <a:pt x="48" y="523"/>
                    <a:pt x="53" y="528"/>
                  </a:cubicBezTo>
                  <a:cubicBezTo>
                    <a:pt x="60" y="534"/>
                    <a:pt x="68" y="538"/>
                    <a:pt x="76" y="542"/>
                  </a:cubicBezTo>
                  <a:cubicBezTo>
                    <a:pt x="83" y="546"/>
                    <a:pt x="83" y="547"/>
                    <a:pt x="83" y="547"/>
                  </a:cubicBezTo>
                  <a:cubicBezTo>
                    <a:pt x="74" y="544"/>
                    <a:pt x="67" y="539"/>
                    <a:pt x="60" y="534"/>
                  </a:cubicBezTo>
                  <a:cubicBezTo>
                    <a:pt x="56" y="530"/>
                    <a:pt x="51" y="527"/>
                    <a:pt x="47" y="525"/>
                  </a:cubicBezTo>
                  <a:cubicBezTo>
                    <a:pt x="46" y="524"/>
                    <a:pt x="45" y="524"/>
                    <a:pt x="45" y="524"/>
                  </a:cubicBezTo>
                  <a:cubicBezTo>
                    <a:pt x="43" y="524"/>
                    <a:pt x="49" y="530"/>
                    <a:pt x="57" y="537"/>
                  </a:cubicBezTo>
                  <a:lnTo>
                    <a:pt x="57" y="537"/>
                  </a:lnTo>
                  <a:cubicBezTo>
                    <a:pt x="54" y="535"/>
                    <a:pt x="52" y="534"/>
                    <a:pt x="51" y="534"/>
                  </a:cubicBezTo>
                  <a:cubicBezTo>
                    <a:pt x="49" y="534"/>
                    <a:pt x="48" y="535"/>
                    <a:pt x="48" y="536"/>
                  </a:cubicBezTo>
                  <a:cubicBezTo>
                    <a:pt x="48" y="537"/>
                    <a:pt x="47" y="538"/>
                    <a:pt x="53" y="543"/>
                  </a:cubicBezTo>
                  <a:cubicBezTo>
                    <a:pt x="59" y="545"/>
                    <a:pt x="64" y="548"/>
                    <a:pt x="68" y="553"/>
                  </a:cubicBezTo>
                  <a:cubicBezTo>
                    <a:pt x="73" y="554"/>
                    <a:pt x="78" y="557"/>
                    <a:pt x="83" y="561"/>
                  </a:cubicBezTo>
                  <a:cubicBezTo>
                    <a:pt x="83" y="561"/>
                    <a:pt x="75" y="557"/>
                    <a:pt x="67" y="554"/>
                  </a:cubicBezTo>
                  <a:cubicBezTo>
                    <a:pt x="54" y="548"/>
                    <a:pt x="47" y="544"/>
                    <a:pt x="43" y="544"/>
                  </a:cubicBezTo>
                  <a:cubicBezTo>
                    <a:pt x="42" y="544"/>
                    <a:pt x="42" y="545"/>
                    <a:pt x="41" y="545"/>
                  </a:cubicBezTo>
                  <a:cubicBezTo>
                    <a:pt x="41" y="546"/>
                    <a:pt x="40" y="547"/>
                    <a:pt x="38" y="547"/>
                  </a:cubicBezTo>
                  <a:cubicBezTo>
                    <a:pt x="37" y="547"/>
                    <a:pt x="35" y="547"/>
                    <a:pt x="31" y="545"/>
                  </a:cubicBezTo>
                  <a:lnTo>
                    <a:pt x="31" y="545"/>
                  </a:lnTo>
                  <a:cubicBezTo>
                    <a:pt x="30" y="546"/>
                    <a:pt x="30" y="547"/>
                    <a:pt x="37" y="552"/>
                  </a:cubicBezTo>
                  <a:lnTo>
                    <a:pt x="36" y="553"/>
                  </a:lnTo>
                  <a:cubicBezTo>
                    <a:pt x="33" y="551"/>
                    <a:pt x="31" y="550"/>
                    <a:pt x="30" y="550"/>
                  </a:cubicBezTo>
                  <a:cubicBezTo>
                    <a:pt x="28" y="550"/>
                    <a:pt x="30" y="552"/>
                    <a:pt x="34" y="555"/>
                  </a:cubicBezTo>
                  <a:cubicBezTo>
                    <a:pt x="37" y="557"/>
                    <a:pt x="37" y="558"/>
                    <a:pt x="37" y="558"/>
                  </a:cubicBezTo>
                  <a:cubicBezTo>
                    <a:pt x="36" y="558"/>
                    <a:pt x="34" y="557"/>
                    <a:pt x="33" y="557"/>
                  </a:cubicBezTo>
                  <a:cubicBezTo>
                    <a:pt x="33" y="557"/>
                    <a:pt x="32" y="557"/>
                    <a:pt x="32" y="557"/>
                  </a:cubicBezTo>
                  <a:cubicBezTo>
                    <a:pt x="25" y="554"/>
                    <a:pt x="21" y="552"/>
                    <a:pt x="21" y="552"/>
                  </a:cubicBezTo>
                  <a:lnTo>
                    <a:pt x="21" y="552"/>
                  </a:lnTo>
                  <a:cubicBezTo>
                    <a:pt x="21" y="552"/>
                    <a:pt x="26" y="555"/>
                    <a:pt x="39" y="562"/>
                  </a:cubicBezTo>
                  <a:cubicBezTo>
                    <a:pt x="40" y="562"/>
                    <a:pt x="41" y="563"/>
                    <a:pt x="42" y="564"/>
                  </a:cubicBezTo>
                  <a:lnTo>
                    <a:pt x="42" y="564"/>
                  </a:lnTo>
                  <a:cubicBezTo>
                    <a:pt x="36" y="561"/>
                    <a:pt x="31" y="559"/>
                    <a:pt x="30" y="559"/>
                  </a:cubicBezTo>
                  <a:cubicBezTo>
                    <a:pt x="29" y="559"/>
                    <a:pt x="31" y="561"/>
                    <a:pt x="37" y="565"/>
                  </a:cubicBezTo>
                  <a:cubicBezTo>
                    <a:pt x="37" y="565"/>
                    <a:pt x="37" y="565"/>
                    <a:pt x="29" y="562"/>
                  </a:cubicBezTo>
                  <a:cubicBezTo>
                    <a:pt x="26" y="560"/>
                    <a:pt x="24" y="559"/>
                    <a:pt x="24" y="559"/>
                  </a:cubicBezTo>
                  <a:lnTo>
                    <a:pt x="24" y="559"/>
                  </a:lnTo>
                  <a:cubicBezTo>
                    <a:pt x="24" y="559"/>
                    <a:pt x="26" y="561"/>
                    <a:pt x="34" y="567"/>
                  </a:cubicBezTo>
                  <a:cubicBezTo>
                    <a:pt x="42" y="573"/>
                    <a:pt x="46" y="576"/>
                    <a:pt x="45" y="576"/>
                  </a:cubicBezTo>
                  <a:cubicBezTo>
                    <a:pt x="44" y="576"/>
                    <a:pt x="40" y="574"/>
                    <a:pt x="33" y="570"/>
                  </a:cubicBezTo>
                  <a:cubicBezTo>
                    <a:pt x="26" y="566"/>
                    <a:pt x="22" y="564"/>
                    <a:pt x="20" y="564"/>
                  </a:cubicBezTo>
                  <a:cubicBezTo>
                    <a:pt x="18" y="564"/>
                    <a:pt x="20" y="566"/>
                    <a:pt x="23" y="569"/>
                  </a:cubicBezTo>
                  <a:cubicBezTo>
                    <a:pt x="33" y="575"/>
                    <a:pt x="35" y="578"/>
                    <a:pt x="34" y="578"/>
                  </a:cubicBezTo>
                  <a:cubicBezTo>
                    <a:pt x="33" y="578"/>
                    <a:pt x="31" y="577"/>
                    <a:pt x="29" y="576"/>
                  </a:cubicBezTo>
                  <a:cubicBezTo>
                    <a:pt x="25" y="575"/>
                    <a:pt x="23" y="574"/>
                    <a:pt x="22" y="574"/>
                  </a:cubicBezTo>
                  <a:cubicBezTo>
                    <a:pt x="21" y="574"/>
                    <a:pt x="23" y="575"/>
                    <a:pt x="27" y="579"/>
                  </a:cubicBezTo>
                  <a:cubicBezTo>
                    <a:pt x="22" y="576"/>
                    <a:pt x="17" y="573"/>
                    <a:pt x="16" y="573"/>
                  </a:cubicBezTo>
                  <a:lnTo>
                    <a:pt x="16" y="573"/>
                  </a:lnTo>
                  <a:cubicBezTo>
                    <a:pt x="16" y="573"/>
                    <a:pt x="16" y="573"/>
                    <a:pt x="19" y="575"/>
                  </a:cubicBezTo>
                  <a:cubicBezTo>
                    <a:pt x="19" y="575"/>
                    <a:pt x="18" y="576"/>
                    <a:pt x="25" y="580"/>
                  </a:cubicBezTo>
                  <a:lnTo>
                    <a:pt x="39" y="590"/>
                  </a:lnTo>
                  <a:cubicBezTo>
                    <a:pt x="45" y="592"/>
                    <a:pt x="49" y="595"/>
                    <a:pt x="53" y="599"/>
                  </a:cubicBezTo>
                  <a:cubicBezTo>
                    <a:pt x="56" y="600"/>
                    <a:pt x="57" y="601"/>
                    <a:pt x="56" y="601"/>
                  </a:cubicBezTo>
                  <a:cubicBezTo>
                    <a:pt x="54" y="601"/>
                    <a:pt x="45" y="598"/>
                    <a:pt x="29" y="589"/>
                  </a:cubicBezTo>
                  <a:lnTo>
                    <a:pt x="14" y="581"/>
                  </a:lnTo>
                  <a:lnTo>
                    <a:pt x="14" y="581"/>
                  </a:lnTo>
                  <a:lnTo>
                    <a:pt x="28" y="591"/>
                  </a:lnTo>
                  <a:cubicBezTo>
                    <a:pt x="28" y="591"/>
                    <a:pt x="28" y="591"/>
                    <a:pt x="27" y="591"/>
                  </a:cubicBezTo>
                  <a:cubicBezTo>
                    <a:pt x="27" y="591"/>
                    <a:pt x="25" y="591"/>
                    <a:pt x="20" y="588"/>
                  </a:cubicBezTo>
                  <a:cubicBezTo>
                    <a:pt x="13" y="583"/>
                    <a:pt x="13" y="583"/>
                    <a:pt x="12" y="583"/>
                  </a:cubicBezTo>
                  <a:cubicBezTo>
                    <a:pt x="12" y="583"/>
                    <a:pt x="12" y="584"/>
                    <a:pt x="19" y="589"/>
                  </a:cubicBezTo>
                  <a:cubicBezTo>
                    <a:pt x="28" y="594"/>
                    <a:pt x="31" y="596"/>
                    <a:pt x="31" y="596"/>
                  </a:cubicBezTo>
                  <a:cubicBezTo>
                    <a:pt x="30" y="596"/>
                    <a:pt x="28" y="596"/>
                    <a:pt x="25" y="594"/>
                  </a:cubicBezTo>
                  <a:cubicBezTo>
                    <a:pt x="19" y="590"/>
                    <a:pt x="15" y="588"/>
                    <a:pt x="14" y="588"/>
                  </a:cubicBezTo>
                  <a:lnTo>
                    <a:pt x="14" y="588"/>
                  </a:lnTo>
                  <a:cubicBezTo>
                    <a:pt x="13" y="588"/>
                    <a:pt x="17" y="591"/>
                    <a:pt x="24" y="595"/>
                  </a:cubicBezTo>
                  <a:cubicBezTo>
                    <a:pt x="32" y="601"/>
                    <a:pt x="35" y="603"/>
                    <a:pt x="35" y="603"/>
                  </a:cubicBezTo>
                  <a:cubicBezTo>
                    <a:pt x="35" y="603"/>
                    <a:pt x="31" y="601"/>
                    <a:pt x="23" y="597"/>
                  </a:cubicBezTo>
                  <a:cubicBezTo>
                    <a:pt x="19" y="593"/>
                    <a:pt x="14" y="591"/>
                    <a:pt x="9" y="589"/>
                  </a:cubicBezTo>
                  <a:lnTo>
                    <a:pt x="9" y="589"/>
                  </a:lnTo>
                  <a:lnTo>
                    <a:pt x="15" y="593"/>
                  </a:lnTo>
                  <a:cubicBezTo>
                    <a:pt x="25" y="599"/>
                    <a:pt x="27" y="601"/>
                    <a:pt x="26" y="601"/>
                  </a:cubicBezTo>
                  <a:cubicBezTo>
                    <a:pt x="26" y="601"/>
                    <a:pt x="24" y="601"/>
                    <a:pt x="21" y="599"/>
                  </a:cubicBezTo>
                  <a:cubicBezTo>
                    <a:pt x="18" y="597"/>
                    <a:pt x="17" y="596"/>
                    <a:pt x="16" y="596"/>
                  </a:cubicBezTo>
                  <a:cubicBezTo>
                    <a:pt x="15" y="596"/>
                    <a:pt x="17" y="598"/>
                    <a:pt x="20" y="601"/>
                  </a:cubicBezTo>
                  <a:cubicBezTo>
                    <a:pt x="19" y="602"/>
                    <a:pt x="19" y="603"/>
                    <a:pt x="18" y="603"/>
                  </a:cubicBezTo>
                  <a:cubicBezTo>
                    <a:pt x="17" y="603"/>
                    <a:pt x="15" y="601"/>
                    <a:pt x="11" y="599"/>
                  </a:cubicBezTo>
                  <a:cubicBezTo>
                    <a:pt x="4" y="594"/>
                    <a:pt x="1" y="592"/>
                    <a:pt x="1" y="592"/>
                  </a:cubicBezTo>
                  <a:lnTo>
                    <a:pt x="1" y="592"/>
                  </a:lnTo>
                  <a:cubicBezTo>
                    <a:pt x="1" y="592"/>
                    <a:pt x="4" y="595"/>
                    <a:pt x="11" y="600"/>
                  </a:cubicBezTo>
                  <a:cubicBezTo>
                    <a:pt x="14" y="602"/>
                    <a:pt x="16" y="603"/>
                    <a:pt x="16" y="603"/>
                  </a:cubicBezTo>
                  <a:cubicBezTo>
                    <a:pt x="15" y="603"/>
                    <a:pt x="13" y="603"/>
                    <a:pt x="9" y="601"/>
                  </a:cubicBezTo>
                  <a:cubicBezTo>
                    <a:pt x="6" y="600"/>
                    <a:pt x="4" y="599"/>
                    <a:pt x="4" y="599"/>
                  </a:cubicBezTo>
                  <a:lnTo>
                    <a:pt x="4" y="599"/>
                  </a:lnTo>
                  <a:cubicBezTo>
                    <a:pt x="3" y="599"/>
                    <a:pt x="5" y="600"/>
                    <a:pt x="9" y="603"/>
                  </a:cubicBezTo>
                  <a:cubicBezTo>
                    <a:pt x="15" y="608"/>
                    <a:pt x="22" y="612"/>
                    <a:pt x="30" y="616"/>
                  </a:cubicBezTo>
                  <a:cubicBezTo>
                    <a:pt x="31" y="616"/>
                    <a:pt x="31" y="616"/>
                    <a:pt x="38" y="620"/>
                  </a:cubicBezTo>
                  <a:lnTo>
                    <a:pt x="37" y="621"/>
                  </a:lnTo>
                  <a:cubicBezTo>
                    <a:pt x="37" y="622"/>
                    <a:pt x="36" y="622"/>
                    <a:pt x="42" y="629"/>
                  </a:cubicBezTo>
                  <a:cubicBezTo>
                    <a:pt x="47" y="633"/>
                    <a:pt x="56" y="640"/>
                    <a:pt x="58" y="640"/>
                  </a:cubicBezTo>
                  <a:cubicBezTo>
                    <a:pt x="58" y="640"/>
                    <a:pt x="58" y="639"/>
                    <a:pt x="57" y="638"/>
                  </a:cubicBezTo>
                  <a:lnTo>
                    <a:pt x="57" y="638"/>
                  </a:lnTo>
                  <a:lnTo>
                    <a:pt x="65" y="641"/>
                  </a:lnTo>
                  <a:cubicBezTo>
                    <a:pt x="75" y="648"/>
                    <a:pt x="81" y="652"/>
                    <a:pt x="81" y="652"/>
                  </a:cubicBezTo>
                  <a:cubicBezTo>
                    <a:pt x="82" y="652"/>
                    <a:pt x="76" y="648"/>
                    <a:pt x="65" y="640"/>
                  </a:cubicBezTo>
                  <a:cubicBezTo>
                    <a:pt x="53" y="633"/>
                    <a:pt x="47" y="629"/>
                    <a:pt x="48" y="629"/>
                  </a:cubicBezTo>
                  <a:lnTo>
                    <a:pt x="48" y="629"/>
                  </a:lnTo>
                  <a:cubicBezTo>
                    <a:pt x="48" y="629"/>
                    <a:pt x="52" y="631"/>
                    <a:pt x="59" y="635"/>
                  </a:cubicBezTo>
                  <a:cubicBezTo>
                    <a:pt x="68" y="642"/>
                    <a:pt x="72" y="643"/>
                    <a:pt x="73" y="643"/>
                  </a:cubicBezTo>
                  <a:cubicBezTo>
                    <a:pt x="74" y="643"/>
                    <a:pt x="74" y="643"/>
                    <a:pt x="74" y="643"/>
                  </a:cubicBezTo>
                  <a:cubicBezTo>
                    <a:pt x="75" y="643"/>
                    <a:pt x="75" y="643"/>
                    <a:pt x="82" y="647"/>
                  </a:cubicBezTo>
                  <a:cubicBezTo>
                    <a:pt x="86" y="650"/>
                    <a:pt x="92" y="653"/>
                    <a:pt x="97" y="655"/>
                  </a:cubicBezTo>
                  <a:cubicBezTo>
                    <a:pt x="97" y="654"/>
                    <a:pt x="97" y="654"/>
                    <a:pt x="91" y="649"/>
                  </a:cubicBezTo>
                  <a:cubicBezTo>
                    <a:pt x="87" y="648"/>
                    <a:pt x="85" y="647"/>
                    <a:pt x="86" y="647"/>
                  </a:cubicBezTo>
                  <a:lnTo>
                    <a:pt x="86" y="647"/>
                  </a:lnTo>
                  <a:cubicBezTo>
                    <a:pt x="86" y="647"/>
                    <a:pt x="90" y="648"/>
                    <a:pt x="98" y="653"/>
                  </a:cubicBezTo>
                  <a:cubicBezTo>
                    <a:pt x="102" y="654"/>
                    <a:pt x="103" y="656"/>
                    <a:pt x="104" y="656"/>
                  </a:cubicBezTo>
                  <a:cubicBezTo>
                    <a:pt x="104" y="656"/>
                    <a:pt x="100" y="653"/>
                    <a:pt x="92" y="647"/>
                  </a:cubicBezTo>
                  <a:cubicBezTo>
                    <a:pt x="84" y="642"/>
                    <a:pt x="81" y="640"/>
                    <a:pt x="82" y="640"/>
                  </a:cubicBezTo>
                  <a:lnTo>
                    <a:pt x="82" y="640"/>
                  </a:lnTo>
                  <a:cubicBezTo>
                    <a:pt x="83" y="640"/>
                    <a:pt x="87" y="642"/>
                    <a:pt x="94" y="646"/>
                  </a:cubicBezTo>
                  <a:cubicBezTo>
                    <a:pt x="94" y="646"/>
                    <a:pt x="94" y="645"/>
                    <a:pt x="95" y="644"/>
                  </a:cubicBezTo>
                  <a:cubicBezTo>
                    <a:pt x="91" y="640"/>
                    <a:pt x="86" y="637"/>
                    <a:pt x="80" y="635"/>
                  </a:cubicBezTo>
                  <a:cubicBezTo>
                    <a:pt x="72" y="629"/>
                    <a:pt x="69" y="626"/>
                    <a:pt x="69" y="626"/>
                  </a:cubicBezTo>
                  <a:lnTo>
                    <a:pt x="69" y="626"/>
                  </a:lnTo>
                  <a:cubicBezTo>
                    <a:pt x="69" y="626"/>
                    <a:pt x="71" y="627"/>
                    <a:pt x="74" y="629"/>
                  </a:cubicBezTo>
                  <a:cubicBezTo>
                    <a:pt x="82" y="632"/>
                    <a:pt x="89" y="637"/>
                    <a:pt x="89" y="637"/>
                  </a:cubicBezTo>
                  <a:cubicBezTo>
                    <a:pt x="93" y="640"/>
                    <a:pt x="95" y="641"/>
                    <a:pt x="96" y="641"/>
                  </a:cubicBezTo>
                  <a:cubicBezTo>
                    <a:pt x="97" y="641"/>
                    <a:pt x="97" y="641"/>
                    <a:pt x="97" y="640"/>
                  </a:cubicBezTo>
                  <a:cubicBezTo>
                    <a:pt x="97" y="640"/>
                    <a:pt x="98" y="638"/>
                    <a:pt x="92" y="634"/>
                  </a:cubicBezTo>
                  <a:lnTo>
                    <a:pt x="92" y="634"/>
                  </a:lnTo>
                  <a:cubicBezTo>
                    <a:pt x="93" y="635"/>
                    <a:pt x="96" y="636"/>
                    <a:pt x="98" y="638"/>
                  </a:cubicBezTo>
                  <a:cubicBezTo>
                    <a:pt x="99" y="638"/>
                    <a:pt x="102" y="640"/>
                    <a:pt x="102" y="640"/>
                  </a:cubicBezTo>
                  <a:cubicBezTo>
                    <a:pt x="102" y="640"/>
                    <a:pt x="102" y="640"/>
                    <a:pt x="99" y="638"/>
                  </a:cubicBezTo>
                  <a:cubicBezTo>
                    <a:pt x="99" y="638"/>
                    <a:pt x="99" y="638"/>
                    <a:pt x="100" y="638"/>
                  </a:cubicBezTo>
                  <a:cubicBezTo>
                    <a:pt x="101" y="638"/>
                    <a:pt x="103" y="638"/>
                    <a:pt x="107" y="640"/>
                  </a:cubicBezTo>
                  <a:cubicBezTo>
                    <a:pt x="108" y="641"/>
                    <a:pt x="109" y="641"/>
                    <a:pt x="110" y="641"/>
                  </a:cubicBezTo>
                  <a:cubicBezTo>
                    <a:pt x="113" y="641"/>
                    <a:pt x="101" y="632"/>
                    <a:pt x="87" y="626"/>
                  </a:cubicBezTo>
                  <a:cubicBezTo>
                    <a:pt x="87" y="626"/>
                    <a:pt x="87" y="626"/>
                    <a:pt x="88" y="625"/>
                  </a:cubicBezTo>
                  <a:cubicBezTo>
                    <a:pt x="88" y="624"/>
                    <a:pt x="82" y="619"/>
                    <a:pt x="82" y="619"/>
                  </a:cubicBezTo>
                  <a:cubicBezTo>
                    <a:pt x="74" y="615"/>
                    <a:pt x="75" y="615"/>
                    <a:pt x="75" y="613"/>
                  </a:cubicBezTo>
                  <a:lnTo>
                    <a:pt x="75" y="613"/>
                  </a:lnTo>
                  <a:lnTo>
                    <a:pt x="89" y="622"/>
                  </a:lnTo>
                  <a:cubicBezTo>
                    <a:pt x="101" y="631"/>
                    <a:pt x="109" y="635"/>
                    <a:pt x="110" y="635"/>
                  </a:cubicBezTo>
                  <a:cubicBezTo>
                    <a:pt x="110" y="635"/>
                    <a:pt x="107" y="632"/>
                    <a:pt x="97" y="626"/>
                  </a:cubicBezTo>
                  <a:lnTo>
                    <a:pt x="97" y="626"/>
                  </a:lnTo>
                  <a:lnTo>
                    <a:pt x="105" y="630"/>
                  </a:lnTo>
                  <a:cubicBezTo>
                    <a:pt x="108" y="632"/>
                    <a:pt x="110" y="633"/>
                    <a:pt x="111" y="633"/>
                  </a:cubicBezTo>
                  <a:cubicBezTo>
                    <a:pt x="111" y="633"/>
                    <a:pt x="110" y="632"/>
                    <a:pt x="106" y="628"/>
                  </a:cubicBezTo>
                  <a:cubicBezTo>
                    <a:pt x="99" y="622"/>
                    <a:pt x="93" y="618"/>
                    <a:pt x="86" y="613"/>
                  </a:cubicBezTo>
                  <a:cubicBezTo>
                    <a:pt x="78" y="609"/>
                    <a:pt x="79" y="608"/>
                    <a:pt x="79" y="608"/>
                  </a:cubicBezTo>
                  <a:lnTo>
                    <a:pt x="79" y="608"/>
                  </a:lnTo>
                  <a:cubicBezTo>
                    <a:pt x="79" y="608"/>
                    <a:pt x="79" y="608"/>
                    <a:pt x="87" y="612"/>
                  </a:cubicBezTo>
                  <a:cubicBezTo>
                    <a:pt x="94" y="616"/>
                    <a:pt x="98" y="618"/>
                    <a:pt x="98" y="618"/>
                  </a:cubicBezTo>
                  <a:cubicBezTo>
                    <a:pt x="99" y="618"/>
                    <a:pt x="96" y="616"/>
                    <a:pt x="88" y="610"/>
                  </a:cubicBezTo>
                  <a:lnTo>
                    <a:pt x="88" y="610"/>
                  </a:lnTo>
                  <a:lnTo>
                    <a:pt x="96" y="615"/>
                  </a:lnTo>
                  <a:cubicBezTo>
                    <a:pt x="100" y="617"/>
                    <a:pt x="104" y="620"/>
                    <a:pt x="106" y="620"/>
                  </a:cubicBezTo>
                  <a:cubicBezTo>
                    <a:pt x="108" y="620"/>
                    <a:pt x="108" y="618"/>
                    <a:pt x="106" y="615"/>
                  </a:cubicBezTo>
                  <a:cubicBezTo>
                    <a:pt x="108" y="613"/>
                    <a:pt x="108" y="612"/>
                    <a:pt x="110" y="612"/>
                  </a:cubicBezTo>
                  <a:cubicBezTo>
                    <a:pt x="112" y="612"/>
                    <a:pt x="113" y="613"/>
                    <a:pt x="116" y="615"/>
                  </a:cubicBezTo>
                  <a:cubicBezTo>
                    <a:pt x="118" y="615"/>
                    <a:pt x="118" y="616"/>
                    <a:pt x="119" y="616"/>
                  </a:cubicBezTo>
                  <a:cubicBezTo>
                    <a:pt x="120" y="616"/>
                    <a:pt x="110" y="606"/>
                    <a:pt x="98" y="597"/>
                  </a:cubicBezTo>
                  <a:lnTo>
                    <a:pt x="98" y="597"/>
                  </a:lnTo>
                  <a:cubicBezTo>
                    <a:pt x="103" y="600"/>
                    <a:pt x="105" y="601"/>
                    <a:pt x="106" y="601"/>
                  </a:cubicBezTo>
                  <a:cubicBezTo>
                    <a:pt x="107" y="601"/>
                    <a:pt x="107" y="600"/>
                    <a:pt x="107" y="600"/>
                  </a:cubicBezTo>
                  <a:cubicBezTo>
                    <a:pt x="108" y="599"/>
                    <a:pt x="108" y="598"/>
                    <a:pt x="109" y="598"/>
                  </a:cubicBezTo>
                  <a:cubicBezTo>
                    <a:pt x="110" y="598"/>
                    <a:pt x="111" y="600"/>
                    <a:pt x="115" y="602"/>
                  </a:cubicBezTo>
                  <a:cubicBezTo>
                    <a:pt x="122" y="607"/>
                    <a:pt x="126" y="610"/>
                    <a:pt x="126" y="610"/>
                  </a:cubicBezTo>
                  <a:cubicBezTo>
                    <a:pt x="127" y="610"/>
                    <a:pt x="123" y="607"/>
                    <a:pt x="116" y="601"/>
                  </a:cubicBezTo>
                  <a:cubicBezTo>
                    <a:pt x="110" y="597"/>
                    <a:pt x="109" y="595"/>
                    <a:pt x="110" y="595"/>
                  </a:cubicBezTo>
                  <a:cubicBezTo>
                    <a:pt x="111" y="595"/>
                    <a:pt x="117" y="598"/>
                    <a:pt x="125" y="603"/>
                  </a:cubicBezTo>
                  <a:cubicBezTo>
                    <a:pt x="129" y="606"/>
                    <a:pt x="131" y="607"/>
                    <a:pt x="132" y="607"/>
                  </a:cubicBezTo>
                  <a:cubicBezTo>
                    <a:pt x="133" y="607"/>
                    <a:pt x="134" y="606"/>
                    <a:pt x="134" y="606"/>
                  </a:cubicBezTo>
                  <a:cubicBezTo>
                    <a:pt x="128" y="601"/>
                    <a:pt x="129" y="599"/>
                    <a:pt x="130" y="598"/>
                  </a:cubicBezTo>
                  <a:cubicBezTo>
                    <a:pt x="131" y="595"/>
                    <a:pt x="131" y="595"/>
                    <a:pt x="116" y="587"/>
                  </a:cubicBezTo>
                  <a:cubicBezTo>
                    <a:pt x="116" y="586"/>
                    <a:pt x="116" y="586"/>
                    <a:pt x="116" y="586"/>
                  </a:cubicBezTo>
                  <a:lnTo>
                    <a:pt x="116" y="586"/>
                  </a:lnTo>
                  <a:cubicBezTo>
                    <a:pt x="116" y="587"/>
                    <a:pt x="116" y="588"/>
                    <a:pt x="115" y="589"/>
                  </a:cubicBezTo>
                  <a:lnTo>
                    <a:pt x="114" y="590"/>
                  </a:lnTo>
                  <a:cubicBezTo>
                    <a:pt x="112" y="592"/>
                    <a:pt x="110" y="593"/>
                    <a:pt x="108" y="593"/>
                  </a:cubicBezTo>
                  <a:cubicBezTo>
                    <a:pt x="101" y="593"/>
                    <a:pt x="96" y="586"/>
                    <a:pt x="101" y="580"/>
                  </a:cubicBezTo>
                  <a:cubicBezTo>
                    <a:pt x="102" y="578"/>
                    <a:pt x="103" y="578"/>
                    <a:pt x="104" y="577"/>
                  </a:cubicBezTo>
                  <a:lnTo>
                    <a:pt x="104" y="577"/>
                  </a:lnTo>
                  <a:cubicBezTo>
                    <a:pt x="105" y="578"/>
                    <a:pt x="108" y="581"/>
                    <a:pt x="116" y="586"/>
                  </a:cubicBezTo>
                  <a:lnTo>
                    <a:pt x="116" y="586"/>
                  </a:lnTo>
                  <a:cubicBezTo>
                    <a:pt x="116" y="586"/>
                    <a:pt x="116" y="586"/>
                    <a:pt x="116" y="585"/>
                  </a:cubicBezTo>
                  <a:lnTo>
                    <a:pt x="116" y="585"/>
                  </a:lnTo>
                  <a:cubicBezTo>
                    <a:pt x="118" y="587"/>
                    <a:pt x="121" y="589"/>
                    <a:pt x="124" y="591"/>
                  </a:cubicBezTo>
                  <a:cubicBezTo>
                    <a:pt x="128" y="593"/>
                    <a:pt x="130" y="594"/>
                    <a:pt x="131" y="594"/>
                  </a:cubicBezTo>
                  <a:cubicBezTo>
                    <a:pt x="132" y="594"/>
                    <a:pt x="133" y="594"/>
                    <a:pt x="133" y="593"/>
                  </a:cubicBezTo>
                  <a:cubicBezTo>
                    <a:pt x="133" y="592"/>
                    <a:pt x="126" y="588"/>
                    <a:pt x="126" y="588"/>
                  </a:cubicBezTo>
                  <a:cubicBezTo>
                    <a:pt x="122" y="584"/>
                    <a:pt x="120" y="583"/>
                    <a:pt x="119" y="583"/>
                  </a:cubicBezTo>
                  <a:cubicBezTo>
                    <a:pt x="119" y="583"/>
                    <a:pt x="119" y="584"/>
                    <a:pt x="119" y="584"/>
                  </a:cubicBezTo>
                  <a:cubicBezTo>
                    <a:pt x="118" y="584"/>
                    <a:pt x="117" y="584"/>
                    <a:pt x="116" y="583"/>
                  </a:cubicBezTo>
                  <a:lnTo>
                    <a:pt x="116" y="583"/>
                  </a:lnTo>
                  <a:cubicBezTo>
                    <a:pt x="117" y="584"/>
                    <a:pt x="117" y="585"/>
                    <a:pt x="116" y="585"/>
                  </a:cubicBezTo>
                  <a:lnTo>
                    <a:pt x="116" y="585"/>
                  </a:lnTo>
                  <a:cubicBezTo>
                    <a:pt x="115" y="584"/>
                    <a:pt x="115" y="583"/>
                    <a:pt x="115" y="583"/>
                  </a:cubicBezTo>
                  <a:cubicBezTo>
                    <a:pt x="116" y="583"/>
                    <a:pt x="116" y="583"/>
                    <a:pt x="116" y="583"/>
                  </a:cubicBezTo>
                  <a:lnTo>
                    <a:pt x="116" y="583"/>
                  </a:lnTo>
                  <a:cubicBezTo>
                    <a:pt x="116" y="582"/>
                    <a:pt x="116" y="581"/>
                    <a:pt x="115" y="580"/>
                  </a:cubicBezTo>
                  <a:lnTo>
                    <a:pt x="115" y="580"/>
                  </a:lnTo>
                  <a:cubicBezTo>
                    <a:pt x="117" y="581"/>
                    <a:pt x="120" y="582"/>
                    <a:pt x="120" y="582"/>
                  </a:cubicBezTo>
                  <a:cubicBezTo>
                    <a:pt x="120" y="582"/>
                    <a:pt x="120" y="581"/>
                    <a:pt x="121" y="581"/>
                  </a:cubicBezTo>
                  <a:cubicBezTo>
                    <a:pt x="122" y="581"/>
                    <a:pt x="123" y="582"/>
                    <a:pt x="129" y="585"/>
                  </a:cubicBezTo>
                  <a:cubicBezTo>
                    <a:pt x="129" y="585"/>
                    <a:pt x="134" y="588"/>
                    <a:pt x="137" y="588"/>
                  </a:cubicBezTo>
                  <a:cubicBezTo>
                    <a:pt x="137" y="588"/>
                    <a:pt x="137" y="588"/>
                    <a:pt x="138" y="588"/>
                  </a:cubicBezTo>
                  <a:cubicBezTo>
                    <a:pt x="138" y="587"/>
                    <a:pt x="138" y="587"/>
                    <a:pt x="139" y="587"/>
                  </a:cubicBezTo>
                  <a:cubicBezTo>
                    <a:pt x="140" y="587"/>
                    <a:pt x="142" y="587"/>
                    <a:pt x="147" y="590"/>
                  </a:cubicBezTo>
                  <a:cubicBezTo>
                    <a:pt x="147" y="589"/>
                    <a:pt x="147" y="589"/>
                    <a:pt x="140" y="584"/>
                  </a:cubicBezTo>
                  <a:cubicBezTo>
                    <a:pt x="133" y="580"/>
                    <a:pt x="128" y="576"/>
                    <a:pt x="132" y="576"/>
                  </a:cubicBezTo>
                  <a:cubicBezTo>
                    <a:pt x="133" y="576"/>
                    <a:pt x="134" y="576"/>
                    <a:pt x="135" y="576"/>
                  </a:cubicBezTo>
                  <a:cubicBezTo>
                    <a:pt x="137" y="575"/>
                    <a:pt x="138" y="573"/>
                    <a:pt x="131" y="569"/>
                  </a:cubicBezTo>
                  <a:cubicBezTo>
                    <a:pt x="131" y="568"/>
                    <a:pt x="131" y="568"/>
                    <a:pt x="131" y="568"/>
                  </a:cubicBezTo>
                  <a:cubicBezTo>
                    <a:pt x="132" y="568"/>
                    <a:pt x="133" y="569"/>
                    <a:pt x="138" y="572"/>
                  </a:cubicBezTo>
                  <a:cubicBezTo>
                    <a:pt x="144" y="576"/>
                    <a:pt x="148" y="578"/>
                    <a:pt x="149" y="578"/>
                  </a:cubicBezTo>
                  <a:cubicBezTo>
                    <a:pt x="150" y="578"/>
                    <a:pt x="147" y="575"/>
                    <a:pt x="140" y="570"/>
                  </a:cubicBezTo>
                  <a:cubicBezTo>
                    <a:pt x="136" y="567"/>
                    <a:pt x="134" y="566"/>
                    <a:pt x="135" y="566"/>
                  </a:cubicBezTo>
                  <a:cubicBezTo>
                    <a:pt x="136" y="566"/>
                    <a:pt x="138" y="567"/>
                    <a:pt x="141" y="569"/>
                  </a:cubicBezTo>
                  <a:cubicBezTo>
                    <a:pt x="141" y="569"/>
                    <a:pt x="142" y="567"/>
                    <a:pt x="135" y="562"/>
                  </a:cubicBezTo>
                  <a:cubicBezTo>
                    <a:pt x="131" y="559"/>
                    <a:pt x="130" y="558"/>
                    <a:pt x="131" y="558"/>
                  </a:cubicBezTo>
                  <a:cubicBezTo>
                    <a:pt x="131" y="558"/>
                    <a:pt x="133" y="559"/>
                    <a:pt x="137" y="560"/>
                  </a:cubicBezTo>
                  <a:cubicBezTo>
                    <a:pt x="140" y="563"/>
                    <a:pt x="143" y="564"/>
                    <a:pt x="143" y="564"/>
                  </a:cubicBezTo>
                  <a:cubicBezTo>
                    <a:pt x="144" y="564"/>
                    <a:pt x="144" y="563"/>
                    <a:pt x="144" y="563"/>
                  </a:cubicBezTo>
                  <a:cubicBezTo>
                    <a:pt x="140" y="558"/>
                    <a:pt x="143" y="553"/>
                    <a:pt x="148" y="553"/>
                  </a:cubicBezTo>
                  <a:cubicBezTo>
                    <a:pt x="149" y="553"/>
                    <a:pt x="151" y="553"/>
                    <a:pt x="152" y="554"/>
                  </a:cubicBezTo>
                  <a:cubicBezTo>
                    <a:pt x="146" y="548"/>
                    <a:pt x="145" y="548"/>
                    <a:pt x="145" y="548"/>
                  </a:cubicBezTo>
                  <a:lnTo>
                    <a:pt x="145" y="548"/>
                  </a:lnTo>
                  <a:cubicBezTo>
                    <a:pt x="151" y="551"/>
                    <a:pt x="153" y="552"/>
                    <a:pt x="154" y="552"/>
                  </a:cubicBezTo>
                  <a:cubicBezTo>
                    <a:pt x="156" y="552"/>
                    <a:pt x="150" y="548"/>
                    <a:pt x="140" y="542"/>
                  </a:cubicBezTo>
                  <a:lnTo>
                    <a:pt x="139" y="543"/>
                  </a:lnTo>
                  <a:cubicBezTo>
                    <a:pt x="132" y="538"/>
                    <a:pt x="129" y="536"/>
                    <a:pt x="130" y="536"/>
                  </a:cubicBezTo>
                  <a:cubicBezTo>
                    <a:pt x="131" y="536"/>
                    <a:pt x="137" y="539"/>
                    <a:pt x="148" y="546"/>
                  </a:cubicBezTo>
                  <a:cubicBezTo>
                    <a:pt x="155" y="550"/>
                    <a:pt x="158" y="552"/>
                    <a:pt x="159" y="552"/>
                  </a:cubicBezTo>
                  <a:cubicBezTo>
                    <a:pt x="159" y="552"/>
                    <a:pt x="156" y="549"/>
                    <a:pt x="149" y="544"/>
                  </a:cubicBezTo>
                  <a:cubicBezTo>
                    <a:pt x="141" y="539"/>
                    <a:pt x="138" y="537"/>
                    <a:pt x="139" y="537"/>
                  </a:cubicBezTo>
                  <a:lnTo>
                    <a:pt x="139" y="537"/>
                  </a:lnTo>
                  <a:cubicBezTo>
                    <a:pt x="139" y="537"/>
                    <a:pt x="143" y="539"/>
                    <a:pt x="150" y="543"/>
                  </a:cubicBezTo>
                  <a:cubicBezTo>
                    <a:pt x="157" y="547"/>
                    <a:pt x="161" y="549"/>
                    <a:pt x="161" y="549"/>
                  </a:cubicBezTo>
                  <a:cubicBezTo>
                    <a:pt x="161" y="549"/>
                    <a:pt x="157" y="547"/>
                    <a:pt x="150" y="542"/>
                  </a:cubicBezTo>
                  <a:cubicBezTo>
                    <a:pt x="134" y="530"/>
                    <a:pt x="126" y="522"/>
                    <a:pt x="127" y="522"/>
                  </a:cubicBezTo>
                  <a:cubicBezTo>
                    <a:pt x="128" y="522"/>
                    <a:pt x="134" y="526"/>
                    <a:pt x="145" y="534"/>
                  </a:cubicBezTo>
                  <a:cubicBezTo>
                    <a:pt x="152" y="539"/>
                    <a:pt x="160" y="543"/>
                    <a:pt x="168" y="546"/>
                  </a:cubicBezTo>
                  <a:cubicBezTo>
                    <a:pt x="165" y="543"/>
                    <a:pt x="160" y="539"/>
                    <a:pt x="154" y="536"/>
                  </a:cubicBezTo>
                  <a:cubicBezTo>
                    <a:pt x="147" y="532"/>
                    <a:pt x="143" y="530"/>
                    <a:pt x="144" y="530"/>
                  </a:cubicBezTo>
                  <a:lnTo>
                    <a:pt x="144" y="530"/>
                  </a:lnTo>
                  <a:cubicBezTo>
                    <a:pt x="144" y="530"/>
                    <a:pt x="148" y="531"/>
                    <a:pt x="156" y="535"/>
                  </a:cubicBezTo>
                  <a:cubicBezTo>
                    <a:pt x="167" y="540"/>
                    <a:pt x="173" y="543"/>
                    <a:pt x="174" y="543"/>
                  </a:cubicBezTo>
                  <a:cubicBezTo>
                    <a:pt x="176" y="543"/>
                    <a:pt x="173" y="540"/>
                    <a:pt x="167" y="534"/>
                  </a:cubicBezTo>
                  <a:cubicBezTo>
                    <a:pt x="160" y="528"/>
                    <a:pt x="157" y="524"/>
                    <a:pt x="158" y="524"/>
                  </a:cubicBezTo>
                  <a:cubicBezTo>
                    <a:pt x="159" y="524"/>
                    <a:pt x="163" y="526"/>
                    <a:pt x="169" y="532"/>
                  </a:cubicBezTo>
                  <a:cubicBezTo>
                    <a:pt x="177" y="537"/>
                    <a:pt x="180" y="540"/>
                    <a:pt x="180" y="540"/>
                  </a:cubicBezTo>
                  <a:cubicBezTo>
                    <a:pt x="180" y="540"/>
                    <a:pt x="179" y="538"/>
                    <a:pt x="176" y="536"/>
                  </a:cubicBezTo>
                  <a:lnTo>
                    <a:pt x="179" y="533"/>
                  </a:lnTo>
                  <a:cubicBezTo>
                    <a:pt x="175" y="528"/>
                    <a:pt x="170" y="525"/>
                    <a:pt x="166" y="521"/>
                  </a:cubicBezTo>
                  <a:lnTo>
                    <a:pt x="166" y="521"/>
                  </a:lnTo>
                  <a:cubicBezTo>
                    <a:pt x="174" y="526"/>
                    <a:pt x="180" y="530"/>
                    <a:pt x="181" y="530"/>
                  </a:cubicBezTo>
                  <a:cubicBezTo>
                    <a:pt x="182" y="530"/>
                    <a:pt x="181" y="528"/>
                    <a:pt x="175" y="523"/>
                  </a:cubicBezTo>
                  <a:lnTo>
                    <a:pt x="176" y="521"/>
                  </a:lnTo>
                  <a:cubicBezTo>
                    <a:pt x="177" y="521"/>
                    <a:pt x="177" y="521"/>
                    <a:pt x="170" y="516"/>
                  </a:cubicBezTo>
                  <a:cubicBezTo>
                    <a:pt x="168" y="514"/>
                    <a:pt x="167" y="513"/>
                    <a:pt x="168" y="513"/>
                  </a:cubicBezTo>
                  <a:cubicBezTo>
                    <a:pt x="169" y="513"/>
                    <a:pt x="174" y="516"/>
                    <a:pt x="179" y="518"/>
                  </a:cubicBezTo>
                  <a:cubicBezTo>
                    <a:pt x="184" y="521"/>
                    <a:pt x="189" y="524"/>
                    <a:pt x="189" y="524"/>
                  </a:cubicBezTo>
                  <a:cubicBezTo>
                    <a:pt x="190" y="524"/>
                    <a:pt x="189" y="523"/>
                    <a:pt x="187" y="521"/>
                  </a:cubicBezTo>
                  <a:cubicBezTo>
                    <a:pt x="180" y="517"/>
                    <a:pt x="174" y="511"/>
                    <a:pt x="167" y="506"/>
                  </a:cubicBezTo>
                  <a:cubicBezTo>
                    <a:pt x="165" y="504"/>
                    <a:pt x="164" y="503"/>
                    <a:pt x="164" y="503"/>
                  </a:cubicBezTo>
                  <a:lnTo>
                    <a:pt x="164" y="503"/>
                  </a:lnTo>
                  <a:cubicBezTo>
                    <a:pt x="165" y="503"/>
                    <a:pt x="170" y="506"/>
                    <a:pt x="175" y="509"/>
                  </a:cubicBezTo>
                  <a:cubicBezTo>
                    <a:pt x="179" y="512"/>
                    <a:pt x="185" y="516"/>
                    <a:pt x="190" y="517"/>
                  </a:cubicBezTo>
                  <a:cubicBezTo>
                    <a:pt x="190" y="517"/>
                    <a:pt x="191" y="516"/>
                    <a:pt x="185" y="511"/>
                  </a:cubicBezTo>
                  <a:cubicBezTo>
                    <a:pt x="179" y="507"/>
                    <a:pt x="179" y="504"/>
                    <a:pt x="183" y="504"/>
                  </a:cubicBezTo>
                  <a:cubicBezTo>
                    <a:pt x="184" y="504"/>
                    <a:pt x="186" y="505"/>
                    <a:pt x="188" y="506"/>
                  </a:cubicBezTo>
                  <a:lnTo>
                    <a:pt x="189" y="505"/>
                  </a:lnTo>
                  <a:cubicBezTo>
                    <a:pt x="189" y="503"/>
                    <a:pt x="182" y="499"/>
                    <a:pt x="184" y="498"/>
                  </a:cubicBezTo>
                  <a:cubicBezTo>
                    <a:pt x="184" y="498"/>
                    <a:pt x="184" y="498"/>
                    <a:pt x="177" y="492"/>
                  </a:cubicBezTo>
                  <a:cubicBezTo>
                    <a:pt x="177" y="492"/>
                    <a:pt x="178" y="492"/>
                    <a:pt x="178" y="492"/>
                  </a:cubicBezTo>
                  <a:cubicBezTo>
                    <a:pt x="179" y="492"/>
                    <a:pt x="181" y="493"/>
                    <a:pt x="186" y="496"/>
                  </a:cubicBezTo>
                  <a:cubicBezTo>
                    <a:pt x="178" y="490"/>
                    <a:pt x="174" y="488"/>
                    <a:pt x="175" y="488"/>
                  </a:cubicBezTo>
                  <a:lnTo>
                    <a:pt x="175" y="488"/>
                  </a:lnTo>
                  <a:cubicBezTo>
                    <a:pt x="175" y="488"/>
                    <a:pt x="179" y="490"/>
                    <a:pt x="186" y="493"/>
                  </a:cubicBezTo>
                  <a:cubicBezTo>
                    <a:pt x="193" y="498"/>
                    <a:pt x="197" y="501"/>
                    <a:pt x="197" y="501"/>
                  </a:cubicBezTo>
                  <a:cubicBezTo>
                    <a:pt x="197" y="501"/>
                    <a:pt x="194" y="498"/>
                    <a:pt x="187" y="493"/>
                  </a:cubicBezTo>
                  <a:cubicBezTo>
                    <a:pt x="183" y="490"/>
                    <a:pt x="182" y="489"/>
                    <a:pt x="182" y="489"/>
                  </a:cubicBezTo>
                  <a:lnTo>
                    <a:pt x="182" y="489"/>
                  </a:lnTo>
                  <a:cubicBezTo>
                    <a:pt x="182" y="489"/>
                    <a:pt x="184" y="490"/>
                    <a:pt x="188" y="492"/>
                  </a:cubicBezTo>
                  <a:cubicBezTo>
                    <a:pt x="191" y="494"/>
                    <a:pt x="193" y="495"/>
                    <a:pt x="193" y="495"/>
                  </a:cubicBezTo>
                  <a:cubicBezTo>
                    <a:pt x="194" y="495"/>
                    <a:pt x="193" y="494"/>
                    <a:pt x="188" y="491"/>
                  </a:cubicBezTo>
                  <a:cubicBezTo>
                    <a:pt x="179" y="484"/>
                    <a:pt x="174" y="479"/>
                    <a:pt x="175" y="479"/>
                  </a:cubicBezTo>
                  <a:cubicBezTo>
                    <a:pt x="176" y="479"/>
                    <a:pt x="179" y="480"/>
                    <a:pt x="184" y="483"/>
                  </a:cubicBezTo>
                  <a:cubicBezTo>
                    <a:pt x="184" y="483"/>
                    <a:pt x="184" y="483"/>
                    <a:pt x="177" y="478"/>
                  </a:cubicBezTo>
                  <a:cubicBezTo>
                    <a:pt x="170" y="473"/>
                    <a:pt x="167" y="470"/>
                    <a:pt x="167" y="470"/>
                  </a:cubicBezTo>
                  <a:lnTo>
                    <a:pt x="167" y="470"/>
                  </a:lnTo>
                  <a:cubicBezTo>
                    <a:pt x="167" y="470"/>
                    <a:pt x="171" y="473"/>
                    <a:pt x="178" y="478"/>
                  </a:cubicBezTo>
                  <a:cubicBezTo>
                    <a:pt x="185" y="481"/>
                    <a:pt x="188" y="483"/>
                    <a:pt x="189" y="483"/>
                  </a:cubicBezTo>
                  <a:cubicBezTo>
                    <a:pt x="190" y="483"/>
                    <a:pt x="186" y="481"/>
                    <a:pt x="179" y="475"/>
                  </a:cubicBezTo>
                  <a:cubicBezTo>
                    <a:pt x="179" y="475"/>
                    <a:pt x="175" y="472"/>
                    <a:pt x="177" y="472"/>
                  </a:cubicBezTo>
                  <a:cubicBezTo>
                    <a:pt x="177" y="472"/>
                    <a:pt x="178" y="472"/>
                    <a:pt x="180" y="473"/>
                  </a:cubicBezTo>
                  <a:cubicBezTo>
                    <a:pt x="184" y="475"/>
                    <a:pt x="187" y="476"/>
                    <a:pt x="189" y="476"/>
                  </a:cubicBezTo>
                  <a:cubicBezTo>
                    <a:pt x="192" y="476"/>
                    <a:pt x="192" y="474"/>
                    <a:pt x="184" y="469"/>
                  </a:cubicBezTo>
                  <a:lnTo>
                    <a:pt x="185" y="468"/>
                  </a:lnTo>
                  <a:cubicBezTo>
                    <a:pt x="188" y="469"/>
                    <a:pt x="190" y="470"/>
                    <a:pt x="191" y="470"/>
                  </a:cubicBezTo>
                  <a:cubicBezTo>
                    <a:pt x="192" y="470"/>
                    <a:pt x="191" y="468"/>
                    <a:pt x="187" y="465"/>
                  </a:cubicBezTo>
                  <a:lnTo>
                    <a:pt x="180" y="460"/>
                  </a:lnTo>
                  <a:lnTo>
                    <a:pt x="180" y="460"/>
                  </a:lnTo>
                  <a:cubicBezTo>
                    <a:pt x="185" y="463"/>
                    <a:pt x="190" y="465"/>
                    <a:pt x="196" y="468"/>
                  </a:cubicBezTo>
                  <a:cubicBezTo>
                    <a:pt x="196" y="466"/>
                    <a:pt x="196" y="466"/>
                    <a:pt x="189" y="462"/>
                  </a:cubicBezTo>
                  <a:cubicBezTo>
                    <a:pt x="181" y="459"/>
                    <a:pt x="181" y="457"/>
                    <a:pt x="182" y="456"/>
                  </a:cubicBezTo>
                  <a:lnTo>
                    <a:pt x="182" y="456"/>
                  </a:lnTo>
                  <a:cubicBezTo>
                    <a:pt x="188" y="459"/>
                    <a:pt x="193" y="461"/>
                    <a:pt x="198" y="464"/>
                  </a:cubicBezTo>
                  <a:cubicBezTo>
                    <a:pt x="189" y="459"/>
                    <a:pt x="186" y="456"/>
                    <a:pt x="187" y="456"/>
                  </a:cubicBezTo>
                  <a:lnTo>
                    <a:pt x="187" y="456"/>
                  </a:lnTo>
                  <a:cubicBezTo>
                    <a:pt x="187" y="456"/>
                    <a:pt x="189" y="457"/>
                    <a:pt x="191" y="459"/>
                  </a:cubicBezTo>
                  <a:cubicBezTo>
                    <a:pt x="196" y="461"/>
                    <a:pt x="198" y="462"/>
                    <a:pt x="199" y="462"/>
                  </a:cubicBezTo>
                  <a:cubicBezTo>
                    <a:pt x="200" y="462"/>
                    <a:pt x="200" y="461"/>
                    <a:pt x="200" y="461"/>
                  </a:cubicBezTo>
                  <a:lnTo>
                    <a:pt x="202" y="459"/>
                  </a:lnTo>
                  <a:cubicBezTo>
                    <a:pt x="203" y="459"/>
                    <a:pt x="203" y="457"/>
                    <a:pt x="195" y="454"/>
                  </a:cubicBezTo>
                  <a:cubicBezTo>
                    <a:pt x="190" y="451"/>
                    <a:pt x="186" y="447"/>
                    <a:pt x="182" y="444"/>
                  </a:cubicBezTo>
                  <a:lnTo>
                    <a:pt x="182" y="444"/>
                  </a:lnTo>
                  <a:cubicBezTo>
                    <a:pt x="186" y="447"/>
                    <a:pt x="190" y="451"/>
                    <a:pt x="196" y="453"/>
                  </a:cubicBezTo>
                  <a:cubicBezTo>
                    <a:pt x="196" y="453"/>
                    <a:pt x="196" y="453"/>
                    <a:pt x="197" y="453"/>
                  </a:cubicBezTo>
                  <a:cubicBezTo>
                    <a:pt x="198" y="453"/>
                    <a:pt x="204" y="456"/>
                    <a:pt x="204" y="456"/>
                  </a:cubicBezTo>
                  <a:cubicBezTo>
                    <a:pt x="209" y="460"/>
                    <a:pt x="211" y="461"/>
                    <a:pt x="212" y="461"/>
                  </a:cubicBezTo>
                  <a:cubicBezTo>
                    <a:pt x="214" y="461"/>
                    <a:pt x="210" y="457"/>
                    <a:pt x="206" y="454"/>
                  </a:cubicBezTo>
                  <a:cubicBezTo>
                    <a:pt x="199" y="448"/>
                    <a:pt x="196" y="445"/>
                    <a:pt x="196" y="445"/>
                  </a:cubicBezTo>
                  <a:lnTo>
                    <a:pt x="196" y="445"/>
                  </a:lnTo>
                  <a:cubicBezTo>
                    <a:pt x="197" y="445"/>
                    <a:pt x="200" y="448"/>
                    <a:pt x="207" y="452"/>
                  </a:cubicBezTo>
                  <a:cubicBezTo>
                    <a:pt x="211" y="454"/>
                    <a:pt x="213" y="455"/>
                    <a:pt x="213" y="455"/>
                  </a:cubicBezTo>
                  <a:cubicBezTo>
                    <a:pt x="214" y="455"/>
                    <a:pt x="203" y="447"/>
                    <a:pt x="187" y="436"/>
                  </a:cubicBezTo>
                  <a:lnTo>
                    <a:pt x="167" y="422"/>
                  </a:lnTo>
                  <a:lnTo>
                    <a:pt x="188" y="435"/>
                  </a:lnTo>
                  <a:cubicBezTo>
                    <a:pt x="204" y="445"/>
                    <a:pt x="212" y="450"/>
                    <a:pt x="212" y="450"/>
                  </a:cubicBezTo>
                  <a:cubicBezTo>
                    <a:pt x="213" y="450"/>
                    <a:pt x="210" y="447"/>
                    <a:pt x="204" y="442"/>
                  </a:cubicBezTo>
                  <a:cubicBezTo>
                    <a:pt x="201" y="439"/>
                    <a:pt x="199" y="437"/>
                    <a:pt x="200" y="437"/>
                  </a:cubicBezTo>
                  <a:lnTo>
                    <a:pt x="200" y="437"/>
                  </a:lnTo>
                  <a:cubicBezTo>
                    <a:pt x="200" y="437"/>
                    <a:pt x="202" y="439"/>
                    <a:pt x="205" y="441"/>
                  </a:cubicBezTo>
                  <a:cubicBezTo>
                    <a:pt x="209" y="443"/>
                    <a:pt x="211" y="444"/>
                    <a:pt x="212" y="444"/>
                  </a:cubicBezTo>
                  <a:cubicBezTo>
                    <a:pt x="213" y="444"/>
                    <a:pt x="214" y="443"/>
                    <a:pt x="215" y="442"/>
                  </a:cubicBezTo>
                  <a:cubicBezTo>
                    <a:pt x="216" y="440"/>
                    <a:pt x="216" y="440"/>
                    <a:pt x="209" y="435"/>
                  </a:cubicBezTo>
                  <a:cubicBezTo>
                    <a:pt x="209" y="435"/>
                    <a:pt x="209" y="434"/>
                    <a:pt x="211" y="433"/>
                  </a:cubicBezTo>
                  <a:cubicBezTo>
                    <a:pt x="216" y="436"/>
                    <a:pt x="218" y="437"/>
                    <a:pt x="219" y="437"/>
                  </a:cubicBezTo>
                  <a:cubicBezTo>
                    <a:pt x="220" y="437"/>
                    <a:pt x="214" y="433"/>
                    <a:pt x="204" y="427"/>
                  </a:cubicBezTo>
                  <a:lnTo>
                    <a:pt x="205" y="426"/>
                  </a:lnTo>
                  <a:lnTo>
                    <a:pt x="213" y="431"/>
                  </a:lnTo>
                  <a:cubicBezTo>
                    <a:pt x="216" y="432"/>
                    <a:pt x="217" y="433"/>
                    <a:pt x="219" y="433"/>
                  </a:cubicBezTo>
                  <a:cubicBezTo>
                    <a:pt x="221" y="433"/>
                    <a:pt x="223" y="432"/>
                    <a:pt x="225" y="428"/>
                  </a:cubicBezTo>
                  <a:cubicBezTo>
                    <a:pt x="230" y="423"/>
                    <a:pt x="230" y="422"/>
                    <a:pt x="215" y="413"/>
                  </a:cubicBezTo>
                  <a:cubicBezTo>
                    <a:pt x="208" y="407"/>
                    <a:pt x="205" y="404"/>
                    <a:pt x="206" y="404"/>
                  </a:cubicBezTo>
                  <a:lnTo>
                    <a:pt x="206" y="404"/>
                  </a:lnTo>
                  <a:cubicBezTo>
                    <a:pt x="206" y="404"/>
                    <a:pt x="210" y="407"/>
                    <a:pt x="216" y="412"/>
                  </a:cubicBezTo>
                  <a:cubicBezTo>
                    <a:pt x="221" y="414"/>
                    <a:pt x="227" y="417"/>
                    <a:pt x="227" y="417"/>
                  </a:cubicBezTo>
                  <a:cubicBezTo>
                    <a:pt x="227" y="417"/>
                    <a:pt x="227" y="416"/>
                    <a:pt x="224" y="415"/>
                  </a:cubicBezTo>
                  <a:cubicBezTo>
                    <a:pt x="224" y="415"/>
                    <a:pt x="224" y="415"/>
                    <a:pt x="225" y="415"/>
                  </a:cubicBezTo>
                  <a:cubicBezTo>
                    <a:pt x="226" y="415"/>
                    <a:pt x="228" y="415"/>
                    <a:pt x="233" y="417"/>
                  </a:cubicBezTo>
                  <a:cubicBezTo>
                    <a:pt x="239" y="420"/>
                    <a:pt x="241" y="421"/>
                    <a:pt x="242" y="421"/>
                  </a:cubicBezTo>
                  <a:cubicBezTo>
                    <a:pt x="244" y="421"/>
                    <a:pt x="240" y="418"/>
                    <a:pt x="235" y="415"/>
                  </a:cubicBezTo>
                  <a:cubicBezTo>
                    <a:pt x="229" y="411"/>
                    <a:pt x="227" y="410"/>
                    <a:pt x="227" y="410"/>
                  </a:cubicBezTo>
                  <a:lnTo>
                    <a:pt x="227" y="410"/>
                  </a:lnTo>
                  <a:cubicBezTo>
                    <a:pt x="227" y="410"/>
                    <a:pt x="231" y="412"/>
                    <a:pt x="235" y="414"/>
                  </a:cubicBezTo>
                  <a:cubicBezTo>
                    <a:pt x="240" y="417"/>
                    <a:pt x="246" y="419"/>
                    <a:pt x="247" y="419"/>
                  </a:cubicBezTo>
                  <a:cubicBezTo>
                    <a:pt x="247" y="419"/>
                    <a:pt x="246" y="419"/>
                    <a:pt x="244" y="417"/>
                  </a:cubicBezTo>
                  <a:cubicBezTo>
                    <a:pt x="240" y="413"/>
                    <a:pt x="236" y="409"/>
                    <a:pt x="239" y="409"/>
                  </a:cubicBezTo>
                  <a:cubicBezTo>
                    <a:pt x="240" y="409"/>
                    <a:pt x="243" y="410"/>
                    <a:pt x="248" y="413"/>
                  </a:cubicBezTo>
                  <a:lnTo>
                    <a:pt x="249" y="412"/>
                  </a:lnTo>
                  <a:cubicBezTo>
                    <a:pt x="241" y="407"/>
                    <a:pt x="242" y="405"/>
                    <a:pt x="243" y="404"/>
                  </a:cubicBezTo>
                  <a:cubicBezTo>
                    <a:pt x="244" y="403"/>
                    <a:pt x="244" y="403"/>
                    <a:pt x="245" y="403"/>
                  </a:cubicBezTo>
                  <a:cubicBezTo>
                    <a:pt x="246" y="403"/>
                    <a:pt x="248" y="403"/>
                    <a:pt x="252" y="406"/>
                  </a:cubicBezTo>
                  <a:cubicBezTo>
                    <a:pt x="255" y="409"/>
                    <a:pt x="257" y="410"/>
                    <a:pt x="257" y="410"/>
                  </a:cubicBezTo>
                  <a:cubicBezTo>
                    <a:pt x="257" y="410"/>
                    <a:pt x="256" y="408"/>
                    <a:pt x="253" y="405"/>
                  </a:cubicBezTo>
                  <a:cubicBezTo>
                    <a:pt x="253" y="405"/>
                    <a:pt x="240" y="395"/>
                    <a:pt x="240" y="394"/>
                  </a:cubicBezTo>
                  <a:cubicBezTo>
                    <a:pt x="235" y="391"/>
                    <a:pt x="231" y="388"/>
                    <a:pt x="227" y="383"/>
                  </a:cubicBezTo>
                  <a:lnTo>
                    <a:pt x="227" y="383"/>
                  </a:lnTo>
                  <a:lnTo>
                    <a:pt x="234" y="388"/>
                  </a:lnTo>
                  <a:lnTo>
                    <a:pt x="249" y="397"/>
                  </a:lnTo>
                  <a:cubicBezTo>
                    <a:pt x="249" y="396"/>
                    <a:pt x="250" y="396"/>
                    <a:pt x="242" y="391"/>
                  </a:cubicBezTo>
                  <a:lnTo>
                    <a:pt x="242" y="391"/>
                  </a:lnTo>
                  <a:cubicBezTo>
                    <a:pt x="246" y="393"/>
                    <a:pt x="249" y="394"/>
                    <a:pt x="250" y="394"/>
                  </a:cubicBezTo>
                  <a:cubicBezTo>
                    <a:pt x="251" y="394"/>
                    <a:pt x="251" y="393"/>
                    <a:pt x="251" y="392"/>
                  </a:cubicBezTo>
                  <a:cubicBezTo>
                    <a:pt x="252" y="391"/>
                    <a:pt x="253" y="390"/>
                    <a:pt x="246" y="385"/>
                  </a:cubicBezTo>
                  <a:lnTo>
                    <a:pt x="246" y="385"/>
                  </a:lnTo>
                  <a:cubicBezTo>
                    <a:pt x="252" y="388"/>
                    <a:pt x="256" y="389"/>
                    <a:pt x="258" y="389"/>
                  </a:cubicBezTo>
                  <a:cubicBezTo>
                    <a:pt x="262" y="389"/>
                    <a:pt x="259" y="385"/>
                    <a:pt x="251" y="379"/>
                  </a:cubicBezTo>
                  <a:cubicBezTo>
                    <a:pt x="247" y="377"/>
                    <a:pt x="246" y="375"/>
                    <a:pt x="246" y="375"/>
                  </a:cubicBezTo>
                  <a:lnTo>
                    <a:pt x="246" y="375"/>
                  </a:lnTo>
                  <a:cubicBezTo>
                    <a:pt x="246" y="375"/>
                    <a:pt x="248" y="376"/>
                    <a:pt x="252" y="378"/>
                  </a:cubicBezTo>
                  <a:cubicBezTo>
                    <a:pt x="256" y="380"/>
                    <a:pt x="258" y="381"/>
                    <a:pt x="258" y="381"/>
                  </a:cubicBezTo>
                  <a:cubicBezTo>
                    <a:pt x="258" y="381"/>
                    <a:pt x="257" y="380"/>
                    <a:pt x="253" y="377"/>
                  </a:cubicBezTo>
                  <a:cubicBezTo>
                    <a:pt x="251" y="375"/>
                    <a:pt x="250" y="374"/>
                    <a:pt x="251" y="374"/>
                  </a:cubicBezTo>
                  <a:cubicBezTo>
                    <a:pt x="252" y="374"/>
                    <a:pt x="257" y="377"/>
                    <a:pt x="262" y="379"/>
                  </a:cubicBezTo>
                  <a:cubicBezTo>
                    <a:pt x="270" y="384"/>
                    <a:pt x="274" y="386"/>
                    <a:pt x="274" y="386"/>
                  </a:cubicBezTo>
                  <a:cubicBezTo>
                    <a:pt x="275" y="386"/>
                    <a:pt x="273" y="384"/>
                    <a:pt x="270" y="382"/>
                  </a:cubicBezTo>
                  <a:cubicBezTo>
                    <a:pt x="264" y="376"/>
                    <a:pt x="266" y="374"/>
                    <a:pt x="266" y="373"/>
                  </a:cubicBezTo>
                  <a:cubicBezTo>
                    <a:pt x="262" y="369"/>
                    <a:pt x="258" y="366"/>
                    <a:pt x="252" y="363"/>
                  </a:cubicBezTo>
                  <a:cubicBezTo>
                    <a:pt x="245" y="359"/>
                    <a:pt x="239" y="353"/>
                    <a:pt x="239" y="353"/>
                  </a:cubicBezTo>
                  <a:cubicBezTo>
                    <a:pt x="237" y="351"/>
                    <a:pt x="236" y="350"/>
                    <a:pt x="236" y="350"/>
                  </a:cubicBezTo>
                  <a:lnTo>
                    <a:pt x="236" y="350"/>
                  </a:lnTo>
                  <a:cubicBezTo>
                    <a:pt x="237" y="350"/>
                    <a:pt x="240" y="352"/>
                    <a:pt x="240" y="353"/>
                  </a:cubicBezTo>
                  <a:cubicBezTo>
                    <a:pt x="243" y="357"/>
                    <a:pt x="248" y="360"/>
                    <a:pt x="253" y="362"/>
                  </a:cubicBezTo>
                  <a:cubicBezTo>
                    <a:pt x="257" y="364"/>
                    <a:pt x="259" y="364"/>
                    <a:pt x="261" y="364"/>
                  </a:cubicBezTo>
                  <a:cubicBezTo>
                    <a:pt x="262" y="364"/>
                    <a:pt x="263" y="364"/>
                    <a:pt x="263" y="363"/>
                  </a:cubicBezTo>
                  <a:cubicBezTo>
                    <a:pt x="263" y="363"/>
                    <a:pt x="264" y="362"/>
                    <a:pt x="264" y="361"/>
                  </a:cubicBezTo>
                  <a:cubicBezTo>
                    <a:pt x="268" y="362"/>
                    <a:pt x="270" y="362"/>
                    <a:pt x="271" y="362"/>
                  </a:cubicBezTo>
                  <a:cubicBezTo>
                    <a:pt x="273" y="362"/>
                    <a:pt x="271" y="361"/>
                    <a:pt x="267" y="359"/>
                  </a:cubicBezTo>
                  <a:lnTo>
                    <a:pt x="260" y="353"/>
                  </a:lnTo>
                  <a:lnTo>
                    <a:pt x="260" y="353"/>
                  </a:lnTo>
                  <a:cubicBezTo>
                    <a:pt x="264" y="356"/>
                    <a:pt x="268" y="357"/>
                    <a:pt x="271" y="357"/>
                  </a:cubicBezTo>
                  <a:cubicBezTo>
                    <a:pt x="276" y="357"/>
                    <a:pt x="276" y="351"/>
                    <a:pt x="267" y="345"/>
                  </a:cubicBezTo>
                  <a:lnTo>
                    <a:pt x="267" y="345"/>
                  </a:lnTo>
                  <a:lnTo>
                    <a:pt x="273" y="350"/>
                  </a:lnTo>
                  <a:cubicBezTo>
                    <a:pt x="277" y="352"/>
                    <a:pt x="279" y="353"/>
                    <a:pt x="280" y="353"/>
                  </a:cubicBezTo>
                  <a:cubicBezTo>
                    <a:pt x="281" y="353"/>
                    <a:pt x="282" y="353"/>
                    <a:pt x="282" y="352"/>
                  </a:cubicBezTo>
                  <a:cubicBezTo>
                    <a:pt x="282" y="351"/>
                    <a:pt x="278" y="344"/>
                    <a:pt x="279" y="342"/>
                  </a:cubicBezTo>
                  <a:cubicBezTo>
                    <a:pt x="281" y="340"/>
                    <a:pt x="282" y="337"/>
                    <a:pt x="276" y="333"/>
                  </a:cubicBezTo>
                  <a:cubicBezTo>
                    <a:pt x="276" y="333"/>
                    <a:pt x="276" y="332"/>
                    <a:pt x="276" y="332"/>
                  </a:cubicBezTo>
                  <a:cubicBezTo>
                    <a:pt x="276" y="332"/>
                    <a:pt x="278" y="333"/>
                    <a:pt x="283" y="336"/>
                  </a:cubicBezTo>
                  <a:cubicBezTo>
                    <a:pt x="288" y="340"/>
                    <a:pt x="290" y="341"/>
                    <a:pt x="290" y="341"/>
                  </a:cubicBezTo>
                  <a:cubicBezTo>
                    <a:pt x="291" y="341"/>
                    <a:pt x="291" y="341"/>
                    <a:pt x="291" y="341"/>
                  </a:cubicBezTo>
                  <a:cubicBezTo>
                    <a:pt x="287" y="336"/>
                    <a:pt x="282" y="333"/>
                    <a:pt x="277" y="331"/>
                  </a:cubicBezTo>
                  <a:cubicBezTo>
                    <a:pt x="273" y="328"/>
                    <a:pt x="271" y="327"/>
                    <a:pt x="272" y="327"/>
                  </a:cubicBezTo>
                  <a:cubicBezTo>
                    <a:pt x="273" y="327"/>
                    <a:pt x="275" y="327"/>
                    <a:pt x="279" y="328"/>
                  </a:cubicBezTo>
                  <a:cubicBezTo>
                    <a:pt x="281" y="330"/>
                    <a:pt x="283" y="330"/>
                    <a:pt x="285" y="330"/>
                  </a:cubicBezTo>
                  <a:cubicBezTo>
                    <a:pt x="287" y="330"/>
                    <a:pt x="287" y="328"/>
                    <a:pt x="282" y="323"/>
                  </a:cubicBezTo>
                  <a:cubicBezTo>
                    <a:pt x="283" y="323"/>
                    <a:pt x="283" y="323"/>
                    <a:pt x="283" y="323"/>
                  </a:cubicBezTo>
                  <a:cubicBezTo>
                    <a:pt x="284" y="323"/>
                    <a:pt x="286" y="323"/>
                    <a:pt x="291" y="326"/>
                  </a:cubicBezTo>
                  <a:cubicBezTo>
                    <a:pt x="295" y="328"/>
                    <a:pt x="299" y="330"/>
                    <a:pt x="300" y="330"/>
                  </a:cubicBezTo>
                  <a:cubicBezTo>
                    <a:pt x="301" y="330"/>
                    <a:pt x="300" y="328"/>
                    <a:pt x="294" y="323"/>
                  </a:cubicBezTo>
                  <a:lnTo>
                    <a:pt x="294" y="323"/>
                  </a:lnTo>
                  <a:cubicBezTo>
                    <a:pt x="294" y="323"/>
                    <a:pt x="294" y="323"/>
                    <a:pt x="301" y="327"/>
                  </a:cubicBezTo>
                  <a:cubicBezTo>
                    <a:pt x="306" y="329"/>
                    <a:pt x="310" y="331"/>
                    <a:pt x="310" y="331"/>
                  </a:cubicBezTo>
                  <a:cubicBezTo>
                    <a:pt x="311" y="331"/>
                    <a:pt x="309" y="330"/>
                    <a:pt x="303" y="325"/>
                  </a:cubicBezTo>
                  <a:cubicBezTo>
                    <a:pt x="298" y="321"/>
                    <a:pt x="298" y="319"/>
                    <a:pt x="300" y="319"/>
                  </a:cubicBezTo>
                  <a:cubicBezTo>
                    <a:pt x="301" y="319"/>
                    <a:pt x="303" y="320"/>
                    <a:pt x="306" y="321"/>
                  </a:cubicBezTo>
                  <a:cubicBezTo>
                    <a:pt x="306" y="321"/>
                    <a:pt x="307" y="320"/>
                    <a:pt x="299" y="315"/>
                  </a:cubicBezTo>
                  <a:lnTo>
                    <a:pt x="292" y="311"/>
                  </a:lnTo>
                  <a:lnTo>
                    <a:pt x="292" y="311"/>
                  </a:lnTo>
                  <a:cubicBezTo>
                    <a:pt x="299" y="314"/>
                    <a:pt x="303" y="316"/>
                    <a:pt x="303" y="316"/>
                  </a:cubicBezTo>
                  <a:cubicBezTo>
                    <a:pt x="304" y="316"/>
                    <a:pt x="301" y="314"/>
                    <a:pt x="294" y="308"/>
                  </a:cubicBezTo>
                  <a:lnTo>
                    <a:pt x="294" y="308"/>
                  </a:lnTo>
                  <a:cubicBezTo>
                    <a:pt x="301" y="312"/>
                    <a:pt x="303" y="312"/>
                    <a:pt x="303" y="312"/>
                  </a:cubicBezTo>
                  <a:cubicBezTo>
                    <a:pt x="303" y="311"/>
                    <a:pt x="298" y="303"/>
                    <a:pt x="300" y="299"/>
                  </a:cubicBezTo>
                  <a:cubicBezTo>
                    <a:pt x="305" y="294"/>
                    <a:pt x="306" y="291"/>
                    <a:pt x="299" y="287"/>
                  </a:cubicBezTo>
                  <a:cubicBezTo>
                    <a:pt x="296" y="284"/>
                    <a:pt x="294" y="283"/>
                    <a:pt x="294" y="283"/>
                  </a:cubicBezTo>
                  <a:lnTo>
                    <a:pt x="294" y="283"/>
                  </a:lnTo>
                  <a:cubicBezTo>
                    <a:pt x="295" y="283"/>
                    <a:pt x="297" y="284"/>
                    <a:pt x="300" y="286"/>
                  </a:cubicBezTo>
                  <a:cubicBezTo>
                    <a:pt x="305" y="288"/>
                    <a:pt x="307" y="289"/>
                    <a:pt x="308" y="289"/>
                  </a:cubicBezTo>
                  <a:cubicBezTo>
                    <a:pt x="309" y="289"/>
                    <a:pt x="309" y="289"/>
                    <a:pt x="309" y="288"/>
                  </a:cubicBezTo>
                  <a:cubicBezTo>
                    <a:pt x="309" y="288"/>
                    <a:pt x="309" y="288"/>
                    <a:pt x="310" y="288"/>
                  </a:cubicBezTo>
                  <a:cubicBezTo>
                    <a:pt x="311" y="288"/>
                    <a:pt x="313" y="288"/>
                    <a:pt x="317" y="291"/>
                  </a:cubicBezTo>
                  <a:cubicBezTo>
                    <a:pt x="310" y="286"/>
                    <a:pt x="310" y="286"/>
                    <a:pt x="310" y="286"/>
                  </a:cubicBezTo>
                  <a:lnTo>
                    <a:pt x="310" y="286"/>
                  </a:lnTo>
                  <a:cubicBezTo>
                    <a:pt x="314" y="288"/>
                    <a:pt x="316" y="289"/>
                    <a:pt x="316" y="289"/>
                  </a:cubicBezTo>
                  <a:cubicBezTo>
                    <a:pt x="317" y="289"/>
                    <a:pt x="315" y="287"/>
                    <a:pt x="311" y="285"/>
                  </a:cubicBezTo>
                  <a:cubicBezTo>
                    <a:pt x="305" y="280"/>
                    <a:pt x="301" y="277"/>
                    <a:pt x="302" y="277"/>
                  </a:cubicBezTo>
                  <a:lnTo>
                    <a:pt x="302" y="277"/>
                  </a:lnTo>
                  <a:cubicBezTo>
                    <a:pt x="302" y="277"/>
                    <a:pt x="306" y="279"/>
                    <a:pt x="313" y="284"/>
                  </a:cubicBezTo>
                  <a:cubicBezTo>
                    <a:pt x="317" y="287"/>
                    <a:pt x="323" y="289"/>
                    <a:pt x="323" y="289"/>
                  </a:cubicBezTo>
                  <a:cubicBezTo>
                    <a:pt x="324" y="289"/>
                    <a:pt x="323" y="288"/>
                    <a:pt x="320" y="287"/>
                  </a:cubicBezTo>
                  <a:cubicBezTo>
                    <a:pt x="314" y="282"/>
                    <a:pt x="315" y="281"/>
                    <a:pt x="308" y="276"/>
                  </a:cubicBezTo>
                  <a:cubicBezTo>
                    <a:pt x="308" y="275"/>
                    <a:pt x="308" y="275"/>
                    <a:pt x="309" y="275"/>
                  </a:cubicBezTo>
                  <a:cubicBezTo>
                    <a:pt x="310" y="275"/>
                    <a:pt x="311" y="276"/>
                    <a:pt x="316" y="279"/>
                  </a:cubicBezTo>
                  <a:cubicBezTo>
                    <a:pt x="317" y="280"/>
                    <a:pt x="318" y="280"/>
                    <a:pt x="319" y="280"/>
                  </a:cubicBezTo>
                  <a:cubicBezTo>
                    <a:pt x="322" y="280"/>
                    <a:pt x="318" y="274"/>
                    <a:pt x="313" y="269"/>
                  </a:cubicBezTo>
                  <a:lnTo>
                    <a:pt x="313" y="269"/>
                  </a:lnTo>
                  <a:cubicBezTo>
                    <a:pt x="318" y="272"/>
                    <a:pt x="320" y="273"/>
                    <a:pt x="321" y="273"/>
                  </a:cubicBezTo>
                  <a:cubicBezTo>
                    <a:pt x="321" y="273"/>
                    <a:pt x="321" y="272"/>
                    <a:pt x="322" y="272"/>
                  </a:cubicBezTo>
                  <a:cubicBezTo>
                    <a:pt x="319" y="271"/>
                    <a:pt x="319" y="270"/>
                    <a:pt x="319" y="270"/>
                  </a:cubicBezTo>
                  <a:lnTo>
                    <a:pt x="319" y="270"/>
                  </a:lnTo>
                  <a:cubicBezTo>
                    <a:pt x="319" y="270"/>
                    <a:pt x="324" y="273"/>
                    <a:pt x="328" y="276"/>
                  </a:cubicBezTo>
                  <a:cubicBezTo>
                    <a:pt x="332" y="279"/>
                    <a:pt x="334" y="280"/>
                    <a:pt x="336" y="280"/>
                  </a:cubicBezTo>
                  <a:cubicBezTo>
                    <a:pt x="336" y="280"/>
                    <a:pt x="337" y="280"/>
                    <a:pt x="337" y="279"/>
                  </a:cubicBezTo>
                  <a:cubicBezTo>
                    <a:pt x="331" y="274"/>
                    <a:pt x="333" y="271"/>
                    <a:pt x="334" y="269"/>
                  </a:cubicBezTo>
                  <a:cubicBezTo>
                    <a:pt x="336" y="266"/>
                    <a:pt x="329" y="260"/>
                    <a:pt x="317" y="250"/>
                  </a:cubicBezTo>
                  <a:lnTo>
                    <a:pt x="303" y="240"/>
                  </a:lnTo>
                  <a:lnTo>
                    <a:pt x="303" y="240"/>
                  </a:lnTo>
                  <a:lnTo>
                    <a:pt x="317" y="249"/>
                  </a:lnTo>
                  <a:cubicBezTo>
                    <a:pt x="324" y="254"/>
                    <a:pt x="340" y="262"/>
                    <a:pt x="340" y="262"/>
                  </a:cubicBezTo>
                  <a:cubicBezTo>
                    <a:pt x="335" y="259"/>
                    <a:pt x="331" y="256"/>
                    <a:pt x="325" y="252"/>
                  </a:cubicBezTo>
                  <a:cubicBezTo>
                    <a:pt x="321" y="250"/>
                    <a:pt x="319" y="248"/>
                    <a:pt x="321" y="248"/>
                  </a:cubicBezTo>
                  <a:cubicBezTo>
                    <a:pt x="321" y="248"/>
                    <a:pt x="323" y="249"/>
                    <a:pt x="327" y="250"/>
                  </a:cubicBezTo>
                  <a:cubicBezTo>
                    <a:pt x="331" y="251"/>
                    <a:pt x="333" y="252"/>
                    <a:pt x="333" y="252"/>
                  </a:cubicBezTo>
                  <a:cubicBezTo>
                    <a:pt x="334" y="252"/>
                    <a:pt x="332" y="251"/>
                    <a:pt x="328" y="248"/>
                  </a:cubicBezTo>
                  <a:cubicBezTo>
                    <a:pt x="329" y="247"/>
                    <a:pt x="329" y="247"/>
                    <a:pt x="330" y="247"/>
                  </a:cubicBezTo>
                  <a:cubicBezTo>
                    <a:pt x="330" y="247"/>
                    <a:pt x="332" y="248"/>
                    <a:pt x="337" y="250"/>
                  </a:cubicBezTo>
                  <a:cubicBezTo>
                    <a:pt x="338" y="250"/>
                    <a:pt x="338" y="250"/>
                    <a:pt x="331" y="245"/>
                  </a:cubicBezTo>
                  <a:cubicBezTo>
                    <a:pt x="326" y="243"/>
                    <a:pt x="325" y="241"/>
                    <a:pt x="326" y="241"/>
                  </a:cubicBezTo>
                  <a:cubicBezTo>
                    <a:pt x="327" y="241"/>
                    <a:pt x="329" y="242"/>
                    <a:pt x="332" y="243"/>
                  </a:cubicBezTo>
                  <a:cubicBezTo>
                    <a:pt x="339" y="248"/>
                    <a:pt x="343" y="249"/>
                    <a:pt x="345" y="249"/>
                  </a:cubicBezTo>
                  <a:cubicBezTo>
                    <a:pt x="346" y="249"/>
                    <a:pt x="345" y="248"/>
                    <a:pt x="341" y="245"/>
                  </a:cubicBezTo>
                  <a:cubicBezTo>
                    <a:pt x="334" y="241"/>
                    <a:pt x="334" y="240"/>
                    <a:pt x="335" y="240"/>
                  </a:cubicBezTo>
                  <a:cubicBezTo>
                    <a:pt x="335" y="239"/>
                    <a:pt x="336" y="238"/>
                    <a:pt x="329" y="233"/>
                  </a:cubicBezTo>
                  <a:cubicBezTo>
                    <a:pt x="329" y="232"/>
                    <a:pt x="331" y="232"/>
                    <a:pt x="331" y="232"/>
                  </a:cubicBezTo>
                  <a:cubicBezTo>
                    <a:pt x="331" y="232"/>
                    <a:pt x="331" y="232"/>
                    <a:pt x="331" y="232"/>
                  </a:cubicBezTo>
                  <a:cubicBezTo>
                    <a:pt x="332" y="232"/>
                    <a:pt x="337" y="237"/>
                    <a:pt x="337" y="237"/>
                  </a:cubicBezTo>
                  <a:lnTo>
                    <a:pt x="345" y="241"/>
                  </a:lnTo>
                  <a:cubicBezTo>
                    <a:pt x="346" y="240"/>
                    <a:pt x="346" y="239"/>
                    <a:pt x="340" y="233"/>
                  </a:cubicBezTo>
                  <a:cubicBezTo>
                    <a:pt x="333" y="228"/>
                    <a:pt x="329" y="226"/>
                    <a:pt x="330" y="226"/>
                  </a:cubicBezTo>
                  <a:lnTo>
                    <a:pt x="330" y="226"/>
                  </a:lnTo>
                  <a:cubicBezTo>
                    <a:pt x="330" y="226"/>
                    <a:pt x="333" y="228"/>
                    <a:pt x="341" y="233"/>
                  </a:cubicBezTo>
                  <a:cubicBezTo>
                    <a:pt x="345" y="236"/>
                    <a:pt x="350" y="239"/>
                    <a:pt x="351" y="239"/>
                  </a:cubicBezTo>
                  <a:cubicBezTo>
                    <a:pt x="351" y="239"/>
                    <a:pt x="351" y="238"/>
                    <a:pt x="349" y="237"/>
                  </a:cubicBezTo>
                  <a:cubicBezTo>
                    <a:pt x="342" y="232"/>
                    <a:pt x="340" y="230"/>
                    <a:pt x="341" y="230"/>
                  </a:cubicBezTo>
                  <a:cubicBezTo>
                    <a:pt x="342" y="230"/>
                    <a:pt x="346" y="232"/>
                    <a:pt x="350" y="234"/>
                  </a:cubicBezTo>
                  <a:cubicBezTo>
                    <a:pt x="356" y="239"/>
                    <a:pt x="359" y="242"/>
                    <a:pt x="360" y="242"/>
                  </a:cubicBezTo>
                  <a:cubicBezTo>
                    <a:pt x="360" y="242"/>
                    <a:pt x="357" y="238"/>
                    <a:pt x="351" y="232"/>
                  </a:cubicBezTo>
                  <a:cubicBezTo>
                    <a:pt x="352" y="231"/>
                    <a:pt x="346" y="224"/>
                    <a:pt x="349" y="222"/>
                  </a:cubicBezTo>
                  <a:cubicBezTo>
                    <a:pt x="350" y="220"/>
                    <a:pt x="351" y="219"/>
                    <a:pt x="352" y="219"/>
                  </a:cubicBezTo>
                  <a:cubicBezTo>
                    <a:pt x="354" y="219"/>
                    <a:pt x="355" y="220"/>
                    <a:pt x="359" y="222"/>
                  </a:cubicBezTo>
                  <a:cubicBezTo>
                    <a:pt x="367" y="227"/>
                    <a:pt x="371" y="229"/>
                    <a:pt x="371" y="229"/>
                  </a:cubicBezTo>
                  <a:cubicBezTo>
                    <a:pt x="372" y="229"/>
                    <a:pt x="370" y="228"/>
                    <a:pt x="366" y="226"/>
                  </a:cubicBezTo>
                  <a:cubicBezTo>
                    <a:pt x="352" y="217"/>
                    <a:pt x="353" y="216"/>
                    <a:pt x="354" y="214"/>
                  </a:cubicBezTo>
                  <a:lnTo>
                    <a:pt x="354" y="214"/>
                  </a:lnTo>
                  <a:cubicBezTo>
                    <a:pt x="356" y="215"/>
                    <a:pt x="357" y="215"/>
                    <a:pt x="358" y="215"/>
                  </a:cubicBezTo>
                  <a:cubicBezTo>
                    <a:pt x="361" y="215"/>
                    <a:pt x="355" y="210"/>
                    <a:pt x="350" y="205"/>
                  </a:cubicBezTo>
                  <a:lnTo>
                    <a:pt x="349" y="207"/>
                  </a:lnTo>
                  <a:cubicBezTo>
                    <a:pt x="340" y="201"/>
                    <a:pt x="337" y="199"/>
                    <a:pt x="338" y="199"/>
                  </a:cubicBezTo>
                  <a:cubicBezTo>
                    <a:pt x="339" y="199"/>
                    <a:pt x="340" y="199"/>
                    <a:pt x="343" y="201"/>
                  </a:cubicBezTo>
                  <a:cubicBezTo>
                    <a:pt x="349" y="203"/>
                    <a:pt x="353" y="205"/>
                    <a:pt x="359" y="208"/>
                  </a:cubicBezTo>
                  <a:cubicBezTo>
                    <a:pt x="363" y="213"/>
                    <a:pt x="368" y="215"/>
                    <a:pt x="373" y="216"/>
                  </a:cubicBezTo>
                  <a:cubicBezTo>
                    <a:pt x="374" y="216"/>
                    <a:pt x="374" y="215"/>
                    <a:pt x="366" y="212"/>
                  </a:cubicBezTo>
                  <a:cubicBezTo>
                    <a:pt x="360" y="207"/>
                    <a:pt x="360" y="207"/>
                    <a:pt x="360" y="206"/>
                  </a:cubicBezTo>
                  <a:cubicBezTo>
                    <a:pt x="361" y="205"/>
                    <a:pt x="361" y="205"/>
                    <a:pt x="354" y="199"/>
                  </a:cubicBezTo>
                  <a:cubicBezTo>
                    <a:pt x="347" y="195"/>
                    <a:pt x="347" y="194"/>
                    <a:pt x="349" y="194"/>
                  </a:cubicBezTo>
                  <a:lnTo>
                    <a:pt x="349" y="194"/>
                  </a:lnTo>
                  <a:cubicBezTo>
                    <a:pt x="353" y="196"/>
                    <a:pt x="356" y="196"/>
                    <a:pt x="357" y="196"/>
                  </a:cubicBezTo>
                  <a:cubicBezTo>
                    <a:pt x="357" y="196"/>
                    <a:pt x="357" y="196"/>
                    <a:pt x="357" y="196"/>
                  </a:cubicBezTo>
                  <a:lnTo>
                    <a:pt x="364" y="201"/>
                  </a:lnTo>
                  <a:cubicBezTo>
                    <a:pt x="371" y="205"/>
                    <a:pt x="379" y="210"/>
                    <a:pt x="379" y="210"/>
                  </a:cubicBezTo>
                  <a:cubicBezTo>
                    <a:pt x="380" y="208"/>
                    <a:pt x="372" y="204"/>
                    <a:pt x="372" y="204"/>
                  </a:cubicBezTo>
                  <a:cubicBezTo>
                    <a:pt x="365" y="199"/>
                    <a:pt x="378" y="183"/>
                    <a:pt x="379" y="182"/>
                  </a:cubicBezTo>
                  <a:cubicBezTo>
                    <a:pt x="382" y="182"/>
                    <a:pt x="384" y="183"/>
                    <a:pt x="385" y="183"/>
                  </a:cubicBezTo>
                  <a:cubicBezTo>
                    <a:pt x="388" y="183"/>
                    <a:pt x="386" y="181"/>
                    <a:pt x="381" y="178"/>
                  </a:cubicBezTo>
                  <a:cubicBezTo>
                    <a:pt x="374" y="174"/>
                    <a:pt x="377" y="170"/>
                    <a:pt x="380" y="166"/>
                  </a:cubicBezTo>
                  <a:cubicBezTo>
                    <a:pt x="383" y="161"/>
                    <a:pt x="386" y="158"/>
                    <a:pt x="379" y="153"/>
                  </a:cubicBezTo>
                  <a:lnTo>
                    <a:pt x="380" y="151"/>
                  </a:lnTo>
                  <a:cubicBezTo>
                    <a:pt x="381" y="150"/>
                    <a:pt x="375" y="145"/>
                    <a:pt x="375" y="143"/>
                  </a:cubicBezTo>
                  <a:cubicBezTo>
                    <a:pt x="372" y="140"/>
                    <a:pt x="371" y="139"/>
                    <a:pt x="371" y="139"/>
                  </a:cubicBezTo>
                  <a:lnTo>
                    <a:pt x="371" y="139"/>
                  </a:lnTo>
                  <a:cubicBezTo>
                    <a:pt x="371" y="139"/>
                    <a:pt x="373" y="140"/>
                    <a:pt x="377" y="142"/>
                  </a:cubicBezTo>
                  <a:cubicBezTo>
                    <a:pt x="381" y="146"/>
                    <a:pt x="386" y="149"/>
                    <a:pt x="391" y="151"/>
                  </a:cubicBezTo>
                  <a:cubicBezTo>
                    <a:pt x="392" y="150"/>
                    <a:pt x="384" y="146"/>
                    <a:pt x="378" y="141"/>
                  </a:cubicBezTo>
                  <a:cubicBezTo>
                    <a:pt x="371" y="136"/>
                    <a:pt x="371" y="136"/>
                    <a:pt x="371" y="136"/>
                  </a:cubicBezTo>
                  <a:cubicBezTo>
                    <a:pt x="371" y="135"/>
                    <a:pt x="372" y="135"/>
                    <a:pt x="372" y="135"/>
                  </a:cubicBezTo>
                  <a:cubicBezTo>
                    <a:pt x="373" y="135"/>
                    <a:pt x="374" y="136"/>
                    <a:pt x="379" y="139"/>
                  </a:cubicBezTo>
                  <a:lnTo>
                    <a:pt x="393" y="149"/>
                  </a:lnTo>
                  <a:lnTo>
                    <a:pt x="393" y="148"/>
                  </a:lnTo>
                  <a:cubicBezTo>
                    <a:pt x="387" y="143"/>
                    <a:pt x="387" y="142"/>
                    <a:pt x="387" y="142"/>
                  </a:cubicBezTo>
                  <a:cubicBezTo>
                    <a:pt x="388" y="142"/>
                    <a:pt x="388" y="142"/>
                    <a:pt x="401" y="151"/>
                  </a:cubicBezTo>
                  <a:cubicBezTo>
                    <a:pt x="408" y="155"/>
                    <a:pt x="412" y="157"/>
                    <a:pt x="413" y="157"/>
                  </a:cubicBezTo>
                  <a:cubicBezTo>
                    <a:pt x="413" y="157"/>
                    <a:pt x="410" y="155"/>
                    <a:pt x="402" y="150"/>
                  </a:cubicBezTo>
                  <a:lnTo>
                    <a:pt x="397" y="143"/>
                  </a:lnTo>
                  <a:lnTo>
                    <a:pt x="397" y="143"/>
                  </a:lnTo>
                  <a:cubicBezTo>
                    <a:pt x="401" y="146"/>
                    <a:pt x="403" y="147"/>
                    <a:pt x="403" y="147"/>
                  </a:cubicBezTo>
                  <a:cubicBezTo>
                    <a:pt x="405" y="147"/>
                    <a:pt x="396" y="140"/>
                    <a:pt x="391" y="137"/>
                  </a:cubicBezTo>
                  <a:lnTo>
                    <a:pt x="391" y="137"/>
                  </a:lnTo>
                  <a:cubicBezTo>
                    <a:pt x="399" y="140"/>
                    <a:pt x="402" y="142"/>
                    <a:pt x="403" y="142"/>
                  </a:cubicBezTo>
                  <a:cubicBezTo>
                    <a:pt x="404" y="142"/>
                    <a:pt x="401" y="140"/>
                    <a:pt x="393" y="134"/>
                  </a:cubicBezTo>
                  <a:cubicBezTo>
                    <a:pt x="389" y="132"/>
                    <a:pt x="387" y="130"/>
                    <a:pt x="388" y="130"/>
                  </a:cubicBezTo>
                  <a:cubicBezTo>
                    <a:pt x="389" y="130"/>
                    <a:pt x="391" y="131"/>
                    <a:pt x="395" y="133"/>
                  </a:cubicBezTo>
                  <a:cubicBezTo>
                    <a:pt x="398" y="135"/>
                    <a:pt x="400" y="136"/>
                    <a:pt x="401" y="136"/>
                  </a:cubicBezTo>
                  <a:cubicBezTo>
                    <a:pt x="402" y="136"/>
                    <a:pt x="403" y="135"/>
                    <a:pt x="403" y="134"/>
                  </a:cubicBezTo>
                  <a:cubicBezTo>
                    <a:pt x="397" y="130"/>
                    <a:pt x="400" y="124"/>
                    <a:pt x="405" y="120"/>
                  </a:cubicBezTo>
                  <a:cubicBezTo>
                    <a:pt x="409" y="113"/>
                    <a:pt x="412" y="109"/>
                    <a:pt x="405" y="104"/>
                  </a:cubicBezTo>
                  <a:cubicBezTo>
                    <a:pt x="406" y="104"/>
                    <a:pt x="406" y="104"/>
                    <a:pt x="414" y="108"/>
                  </a:cubicBezTo>
                  <a:cubicBezTo>
                    <a:pt x="416" y="109"/>
                    <a:pt x="418" y="110"/>
                    <a:pt x="418" y="110"/>
                  </a:cubicBezTo>
                  <a:cubicBezTo>
                    <a:pt x="418" y="110"/>
                    <a:pt x="415" y="108"/>
                    <a:pt x="407" y="102"/>
                  </a:cubicBezTo>
                  <a:cubicBezTo>
                    <a:pt x="403" y="99"/>
                    <a:pt x="399" y="96"/>
                    <a:pt x="399" y="96"/>
                  </a:cubicBezTo>
                  <a:lnTo>
                    <a:pt x="399" y="96"/>
                  </a:lnTo>
                  <a:cubicBezTo>
                    <a:pt x="400" y="96"/>
                    <a:pt x="402" y="97"/>
                    <a:pt x="408" y="101"/>
                  </a:cubicBezTo>
                  <a:cubicBezTo>
                    <a:pt x="411" y="103"/>
                    <a:pt x="413" y="104"/>
                    <a:pt x="415" y="104"/>
                  </a:cubicBezTo>
                  <a:cubicBezTo>
                    <a:pt x="416" y="104"/>
                    <a:pt x="417" y="103"/>
                    <a:pt x="418" y="102"/>
                  </a:cubicBezTo>
                  <a:cubicBezTo>
                    <a:pt x="419" y="100"/>
                    <a:pt x="421" y="97"/>
                    <a:pt x="414" y="92"/>
                  </a:cubicBezTo>
                  <a:cubicBezTo>
                    <a:pt x="411" y="89"/>
                    <a:pt x="409" y="88"/>
                    <a:pt x="410" y="88"/>
                  </a:cubicBezTo>
                  <a:lnTo>
                    <a:pt x="410" y="88"/>
                  </a:lnTo>
                  <a:cubicBezTo>
                    <a:pt x="410" y="88"/>
                    <a:pt x="411" y="89"/>
                    <a:pt x="415" y="92"/>
                  </a:cubicBezTo>
                  <a:cubicBezTo>
                    <a:pt x="422" y="97"/>
                    <a:pt x="428" y="100"/>
                    <a:pt x="430" y="100"/>
                  </a:cubicBezTo>
                  <a:cubicBezTo>
                    <a:pt x="432" y="100"/>
                    <a:pt x="431" y="97"/>
                    <a:pt x="425" y="92"/>
                  </a:cubicBezTo>
                  <a:cubicBezTo>
                    <a:pt x="425" y="91"/>
                    <a:pt x="426" y="91"/>
                    <a:pt x="426" y="91"/>
                  </a:cubicBezTo>
                  <a:cubicBezTo>
                    <a:pt x="427" y="91"/>
                    <a:pt x="429" y="92"/>
                    <a:pt x="434" y="95"/>
                  </a:cubicBezTo>
                  <a:cubicBezTo>
                    <a:pt x="434" y="94"/>
                    <a:pt x="435" y="93"/>
                    <a:pt x="429" y="86"/>
                  </a:cubicBezTo>
                  <a:lnTo>
                    <a:pt x="433" y="82"/>
                  </a:lnTo>
                  <a:cubicBezTo>
                    <a:pt x="434" y="81"/>
                    <a:pt x="427" y="75"/>
                    <a:pt x="427" y="75"/>
                  </a:cubicBezTo>
                  <a:cubicBezTo>
                    <a:pt x="428" y="74"/>
                    <a:pt x="428" y="73"/>
                    <a:pt x="428" y="73"/>
                  </a:cubicBezTo>
                  <a:cubicBezTo>
                    <a:pt x="428" y="73"/>
                    <a:pt x="428" y="74"/>
                    <a:pt x="428" y="74"/>
                  </a:cubicBezTo>
                  <a:cubicBezTo>
                    <a:pt x="430" y="75"/>
                    <a:pt x="432" y="76"/>
                    <a:pt x="434" y="76"/>
                  </a:cubicBezTo>
                  <a:cubicBezTo>
                    <a:pt x="437" y="76"/>
                    <a:pt x="439" y="73"/>
                    <a:pt x="442" y="70"/>
                  </a:cubicBezTo>
                  <a:cubicBezTo>
                    <a:pt x="444" y="67"/>
                    <a:pt x="446" y="64"/>
                    <a:pt x="450" y="64"/>
                  </a:cubicBezTo>
                  <a:cubicBezTo>
                    <a:pt x="451" y="64"/>
                    <a:pt x="453" y="65"/>
                    <a:pt x="455" y="66"/>
                  </a:cubicBezTo>
                  <a:cubicBezTo>
                    <a:pt x="455" y="66"/>
                    <a:pt x="456" y="65"/>
                    <a:pt x="449" y="59"/>
                  </a:cubicBezTo>
                  <a:cubicBezTo>
                    <a:pt x="441" y="53"/>
                    <a:pt x="438" y="51"/>
                    <a:pt x="439" y="51"/>
                  </a:cubicBezTo>
                  <a:cubicBezTo>
                    <a:pt x="439" y="51"/>
                    <a:pt x="441" y="51"/>
                    <a:pt x="444" y="53"/>
                  </a:cubicBezTo>
                  <a:cubicBezTo>
                    <a:pt x="450" y="56"/>
                    <a:pt x="454" y="58"/>
                    <a:pt x="455" y="58"/>
                  </a:cubicBezTo>
                  <a:cubicBezTo>
                    <a:pt x="457" y="58"/>
                    <a:pt x="456" y="55"/>
                    <a:pt x="450" y="51"/>
                  </a:cubicBezTo>
                  <a:lnTo>
                    <a:pt x="450" y="51"/>
                  </a:lnTo>
                  <a:cubicBezTo>
                    <a:pt x="451" y="52"/>
                    <a:pt x="453" y="53"/>
                    <a:pt x="454" y="54"/>
                  </a:cubicBezTo>
                  <a:cubicBezTo>
                    <a:pt x="458" y="56"/>
                    <a:pt x="461" y="57"/>
                    <a:pt x="462" y="57"/>
                  </a:cubicBezTo>
                  <a:cubicBezTo>
                    <a:pt x="464" y="57"/>
                    <a:pt x="459" y="52"/>
                    <a:pt x="449" y="46"/>
                  </a:cubicBezTo>
                  <a:lnTo>
                    <a:pt x="449" y="46"/>
                  </a:lnTo>
                  <a:cubicBezTo>
                    <a:pt x="455" y="48"/>
                    <a:pt x="460" y="51"/>
                    <a:pt x="461" y="51"/>
                  </a:cubicBezTo>
                  <a:cubicBezTo>
                    <a:pt x="461" y="51"/>
                    <a:pt x="461" y="50"/>
                    <a:pt x="458" y="48"/>
                  </a:cubicBezTo>
                  <a:cubicBezTo>
                    <a:pt x="458" y="48"/>
                    <a:pt x="458" y="48"/>
                    <a:pt x="459" y="48"/>
                  </a:cubicBezTo>
                  <a:cubicBezTo>
                    <a:pt x="459" y="48"/>
                    <a:pt x="462" y="49"/>
                    <a:pt x="473" y="57"/>
                  </a:cubicBezTo>
                  <a:cubicBezTo>
                    <a:pt x="478" y="60"/>
                    <a:pt x="482" y="63"/>
                    <a:pt x="488" y="65"/>
                  </a:cubicBezTo>
                  <a:cubicBezTo>
                    <a:pt x="483" y="62"/>
                    <a:pt x="479" y="58"/>
                    <a:pt x="474" y="55"/>
                  </a:cubicBezTo>
                  <a:lnTo>
                    <a:pt x="475" y="54"/>
                  </a:lnTo>
                  <a:cubicBezTo>
                    <a:pt x="475" y="54"/>
                    <a:pt x="475" y="53"/>
                    <a:pt x="469" y="48"/>
                  </a:cubicBezTo>
                  <a:cubicBezTo>
                    <a:pt x="461" y="44"/>
                    <a:pt x="462" y="44"/>
                    <a:pt x="462" y="42"/>
                  </a:cubicBezTo>
                  <a:lnTo>
                    <a:pt x="462" y="42"/>
                  </a:lnTo>
                  <a:cubicBezTo>
                    <a:pt x="464" y="44"/>
                    <a:pt x="465" y="44"/>
                    <a:pt x="465" y="44"/>
                  </a:cubicBezTo>
                  <a:cubicBezTo>
                    <a:pt x="466" y="44"/>
                    <a:pt x="461" y="40"/>
                    <a:pt x="455" y="38"/>
                  </a:cubicBezTo>
                  <a:cubicBezTo>
                    <a:pt x="451" y="36"/>
                    <a:pt x="445" y="32"/>
                    <a:pt x="442" y="28"/>
                  </a:cubicBezTo>
                  <a:lnTo>
                    <a:pt x="427" y="19"/>
                  </a:lnTo>
                  <a:cubicBezTo>
                    <a:pt x="418" y="12"/>
                    <a:pt x="408" y="7"/>
                    <a:pt x="397" y="2"/>
                  </a:cubicBezTo>
                  <a:cubicBezTo>
                    <a:pt x="393" y="1"/>
                    <a:pt x="389" y="0"/>
                    <a:pt x="387" y="0"/>
                  </a:cubicBezTo>
                  <a:close/>
                  <a:moveTo>
                    <a:pt x="151" y="682"/>
                  </a:moveTo>
                  <a:lnTo>
                    <a:pt x="150" y="683"/>
                  </a:lnTo>
                  <a:cubicBezTo>
                    <a:pt x="150" y="683"/>
                    <a:pt x="157" y="689"/>
                    <a:pt x="165" y="693"/>
                  </a:cubicBezTo>
                  <a:lnTo>
                    <a:pt x="165" y="692"/>
                  </a:lnTo>
                  <a:cubicBezTo>
                    <a:pt x="160" y="689"/>
                    <a:pt x="156" y="685"/>
                    <a:pt x="151" y="6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5" name="Google Shape;9025;p33"/>
            <p:cNvSpPr/>
            <p:nvPr/>
          </p:nvSpPr>
          <p:spPr>
            <a:xfrm>
              <a:off x="3106888" y="2909202"/>
              <a:ext cx="30767" cy="71123"/>
            </a:xfrm>
            <a:custGeom>
              <a:avLst/>
              <a:gdLst/>
              <a:ahLst/>
              <a:cxnLst/>
              <a:rect l="l" t="t" r="r" b="b"/>
              <a:pathLst>
                <a:path w="308" h="712" extrusionOk="0">
                  <a:moveTo>
                    <a:pt x="85" y="7"/>
                  </a:moveTo>
                  <a:lnTo>
                    <a:pt x="85" y="8"/>
                  </a:lnTo>
                  <a:cubicBezTo>
                    <a:pt x="90" y="9"/>
                    <a:pt x="96" y="9"/>
                    <a:pt x="101" y="9"/>
                  </a:cubicBezTo>
                  <a:cubicBezTo>
                    <a:pt x="101" y="9"/>
                    <a:pt x="94" y="7"/>
                    <a:pt x="85" y="7"/>
                  </a:cubicBezTo>
                  <a:close/>
                  <a:moveTo>
                    <a:pt x="220" y="16"/>
                  </a:moveTo>
                  <a:cubicBezTo>
                    <a:pt x="229" y="17"/>
                    <a:pt x="229" y="17"/>
                    <a:pt x="228" y="18"/>
                  </a:cubicBezTo>
                  <a:cubicBezTo>
                    <a:pt x="228" y="19"/>
                    <a:pt x="228" y="19"/>
                    <a:pt x="227" y="19"/>
                  </a:cubicBezTo>
                  <a:cubicBezTo>
                    <a:pt x="226" y="19"/>
                    <a:pt x="224" y="19"/>
                    <a:pt x="220" y="18"/>
                  </a:cubicBezTo>
                  <a:cubicBezTo>
                    <a:pt x="220" y="18"/>
                    <a:pt x="211" y="17"/>
                    <a:pt x="211" y="16"/>
                  </a:cubicBezTo>
                  <a:close/>
                  <a:moveTo>
                    <a:pt x="202" y="25"/>
                  </a:moveTo>
                  <a:cubicBezTo>
                    <a:pt x="205" y="25"/>
                    <a:pt x="207" y="26"/>
                    <a:pt x="210" y="26"/>
                  </a:cubicBezTo>
                  <a:cubicBezTo>
                    <a:pt x="228" y="26"/>
                    <a:pt x="228" y="26"/>
                    <a:pt x="227" y="27"/>
                  </a:cubicBezTo>
                  <a:cubicBezTo>
                    <a:pt x="227" y="28"/>
                    <a:pt x="227" y="29"/>
                    <a:pt x="224" y="29"/>
                  </a:cubicBezTo>
                  <a:cubicBezTo>
                    <a:pt x="223" y="29"/>
                    <a:pt x="221" y="29"/>
                    <a:pt x="218" y="28"/>
                  </a:cubicBezTo>
                  <a:lnTo>
                    <a:pt x="219" y="28"/>
                  </a:lnTo>
                  <a:cubicBezTo>
                    <a:pt x="227" y="28"/>
                    <a:pt x="219" y="27"/>
                    <a:pt x="210" y="27"/>
                  </a:cubicBezTo>
                  <a:lnTo>
                    <a:pt x="193" y="26"/>
                  </a:lnTo>
                  <a:cubicBezTo>
                    <a:pt x="196" y="26"/>
                    <a:pt x="199" y="25"/>
                    <a:pt x="202" y="25"/>
                  </a:cubicBezTo>
                  <a:close/>
                  <a:moveTo>
                    <a:pt x="261" y="32"/>
                  </a:moveTo>
                  <a:lnTo>
                    <a:pt x="261" y="33"/>
                  </a:lnTo>
                  <a:lnTo>
                    <a:pt x="270" y="33"/>
                  </a:lnTo>
                  <a:lnTo>
                    <a:pt x="270" y="32"/>
                  </a:lnTo>
                  <a:close/>
                  <a:moveTo>
                    <a:pt x="179" y="71"/>
                  </a:moveTo>
                  <a:cubicBezTo>
                    <a:pt x="184" y="71"/>
                    <a:pt x="190" y="72"/>
                    <a:pt x="196" y="74"/>
                  </a:cubicBezTo>
                  <a:cubicBezTo>
                    <a:pt x="190" y="74"/>
                    <a:pt x="184" y="74"/>
                    <a:pt x="179" y="72"/>
                  </a:cubicBezTo>
                  <a:lnTo>
                    <a:pt x="179" y="71"/>
                  </a:lnTo>
                  <a:close/>
                  <a:moveTo>
                    <a:pt x="164" y="75"/>
                  </a:moveTo>
                  <a:cubicBezTo>
                    <a:pt x="161" y="75"/>
                    <a:pt x="161" y="76"/>
                    <a:pt x="161" y="78"/>
                  </a:cubicBezTo>
                  <a:cubicBezTo>
                    <a:pt x="161" y="78"/>
                    <a:pt x="170" y="80"/>
                    <a:pt x="170" y="80"/>
                  </a:cubicBezTo>
                  <a:cubicBezTo>
                    <a:pt x="178" y="80"/>
                    <a:pt x="178" y="79"/>
                    <a:pt x="178" y="78"/>
                  </a:cubicBezTo>
                  <a:cubicBezTo>
                    <a:pt x="187" y="77"/>
                    <a:pt x="179" y="76"/>
                    <a:pt x="170" y="76"/>
                  </a:cubicBezTo>
                  <a:cubicBezTo>
                    <a:pt x="167" y="75"/>
                    <a:pt x="166" y="75"/>
                    <a:pt x="164" y="75"/>
                  </a:cubicBezTo>
                  <a:close/>
                  <a:moveTo>
                    <a:pt x="225" y="115"/>
                  </a:moveTo>
                  <a:cubicBezTo>
                    <a:pt x="233" y="115"/>
                    <a:pt x="233" y="116"/>
                    <a:pt x="233" y="116"/>
                  </a:cubicBezTo>
                  <a:lnTo>
                    <a:pt x="225" y="116"/>
                  </a:lnTo>
                  <a:lnTo>
                    <a:pt x="216" y="115"/>
                  </a:lnTo>
                  <a:close/>
                  <a:moveTo>
                    <a:pt x="182" y="115"/>
                  </a:moveTo>
                  <a:lnTo>
                    <a:pt x="199" y="117"/>
                  </a:lnTo>
                  <a:cubicBezTo>
                    <a:pt x="215" y="119"/>
                    <a:pt x="220" y="120"/>
                    <a:pt x="218" y="120"/>
                  </a:cubicBezTo>
                  <a:cubicBezTo>
                    <a:pt x="217" y="120"/>
                    <a:pt x="213" y="120"/>
                    <a:pt x="207" y="119"/>
                  </a:cubicBezTo>
                  <a:cubicBezTo>
                    <a:pt x="198" y="119"/>
                    <a:pt x="190" y="118"/>
                    <a:pt x="182" y="116"/>
                  </a:cubicBezTo>
                  <a:lnTo>
                    <a:pt x="182" y="115"/>
                  </a:lnTo>
                  <a:close/>
                  <a:moveTo>
                    <a:pt x="214" y="136"/>
                  </a:moveTo>
                  <a:cubicBezTo>
                    <a:pt x="221" y="136"/>
                    <a:pt x="230" y="137"/>
                    <a:pt x="238" y="138"/>
                  </a:cubicBezTo>
                  <a:cubicBezTo>
                    <a:pt x="243" y="140"/>
                    <a:pt x="245" y="140"/>
                    <a:pt x="244" y="140"/>
                  </a:cubicBezTo>
                  <a:cubicBezTo>
                    <a:pt x="243" y="140"/>
                    <a:pt x="239" y="140"/>
                    <a:pt x="230" y="138"/>
                  </a:cubicBezTo>
                  <a:lnTo>
                    <a:pt x="214" y="136"/>
                  </a:lnTo>
                  <a:close/>
                  <a:moveTo>
                    <a:pt x="187" y="142"/>
                  </a:moveTo>
                  <a:cubicBezTo>
                    <a:pt x="196" y="142"/>
                    <a:pt x="203" y="143"/>
                    <a:pt x="203" y="143"/>
                  </a:cubicBezTo>
                  <a:lnTo>
                    <a:pt x="203" y="144"/>
                  </a:lnTo>
                  <a:cubicBezTo>
                    <a:pt x="198" y="144"/>
                    <a:pt x="192" y="144"/>
                    <a:pt x="187" y="143"/>
                  </a:cubicBezTo>
                  <a:lnTo>
                    <a:pt x="187" y="142"/>
                  </a:lnTo>
                  <a:close/>
                  <a:moveTo>
                    <a:pt x="250" y="157"/>
                  </a:moveTo>
                  <a:cubicBezTo>
                    <a:pt x="250" y="157"/>
                    <a:pt x="251" y="157"/>
                    <a:pt x="254" y="157"/>
                  </a:cubicBezTo>
                  <a:lnTo>
                    <a:pt x="262" y="157"/>
                  </a:lnTo>
                  <a:cubicBezTo>
                    <a:pt x="257" y="157"/>
                    <a:pt x="251" y="157"/>
                    <a:pt x="250" y="157"/>
                  </a:cubicBezTo>
                  <a:close/>
                  <a:moveTo>
                    <a:pt x="165" y="157"/>
                  </a:moveTo>
                  <a:cubicBezTo>
                    <a:pt x="165" y="157"/>
                    <a:pt x="166" y="157"/>
                    <a:pt x="168" y="157"/>
                  </a:cubicBezTo>
                  <a:cubicBezTo>
                    <a:pt x="168" y="157"/>
                    <a:pt x="168" y="157"/>
                    <a:pt x="168" y="157"/>
                  </a:cubicBezTo>
                  <a:cubicBezTo>
                    <a:pt x="171" y="157"/>
                    <a:pt x="176" y="159"/>
                    <a:pt x="175" y="160"/>
                  </a:cubicBezTo>
                  <a:lnTo>
                    <a:pt x="168" y="159"/>
                  </a:lnTo>
                  <a:cubicBezTo>
                    <a:pt x="168" y="159"/>
                    <a:pt x="163" y="157"/>
                    <a:pt x="165" y="157"/>
                  </a:cubicBezTo>
                  <a:close/>
                  <a:moveTo>
                    <a:pt x="209" y="166"/>
                  </a:moveTo>
                  <a:cubicBezTo>
                    <a:pt x="215" y="166"/>
                    <a:pt x="220" y="166"/>
                    <a:pt x="226" y="168"/>
                  </a:cubicBezTo>
                  <a:cubicBezTo>
                    <a:pt x="230" y="169"/>
                    <a:pt x="230" y="169"/>
                    <a:pt x="227" y="169"/>
                  </a:cubicBezTo>
                  <a:cubicBezTo>
                    <a:pt x="224" y="169"/>
                    <a:pt x="217" y="169"/>
                    <a:pt x="209" y="168"/>
                  </a:cubicBezTo>
                  <a:lnTo>
                    <a:pt x="209" y="166"/>
                  </a:lnTo>
                  <a:close/>
                  <a:moveTo>
                    <a:pt x="225" y="174"/>
                  </a:moveTo>
                  <a:lnTo>
                    <a:pt x="225" y="175"/>
                  </a:lnTo>
                  <a:cubicBezTo>
                    <a:pt x="225" y="176"/>
                    <a:pt x="225" y="176"/>
                    <a:pt x="224" y="176"/>
                  </a:cubicBezTo>
                  <a:cubicBezTo>
                    <a:pt x="223" y="176"/>
                    <a:pt x="221" y="176"/>
                    <a:pt x="217" y="175"/>
                  </a:cubicBezTo>
                  <a:lnTo>
                    <a:pt x="225" y="174"/>
                  </a:lnTo>
                  <a:close/>
                  <a:moveTo>
                    <a:pt x="190" y="187"/>
                  </a:moveTo>
                  <a:cubicBezTo>
                    <a:pt x="198" y="188"/>
                    <a:pt x="198" y="188"/>
                    <a:pt x="198" y="188"/>
                  </a:cubicBezTo>
                  <a:cubicBezTo>
                    <a:pt x="198" y="189"/>
                    <a:pt x="198" y="189"/>
                    <a:pt x="195" y="189"/>
                  </a:cubicBezTo>
                  <a:cubicBezTo>
                    <a:pt x="193" y="189"/>
                    <a:pt x="191" y="189"/>
                    <a:pt x="189" y="189"/>
                  </a:cubicBezTo>
                  <a:cubicBezTo>
                    <a:pt x="189" y="189"/>
                    <a:pt x="181" y="189"/>
                    <a:pt x="181" y="188"/>
                  </a:cubicBezTo>
                  <a:cubicBezTo>
                    <a:pt x="181" y="188"/>
                    <a:pt x="190" y="187"/>
                    <a:pt x="190" y="187"/>
                  </a:cubicBezTo>
                  <a:close/>
                  <a:moveTo>
                    <a:pt x="9" y="188"/>
                  </a:moveTo>
                  <a:cubicBezTo>
                    <a:pt x="2" y="188"/>
                    <a:pt x="0" y="188"/>
                    <a:pt x="17" y="190"/>
                  </a:cubicBezTo>
                  <a:lnTo>
                    <a:pt x="26" y="190"/>
                  </a:lnTo>
                  <a:cubicBezTo>
                    <a:pt x="26" y="190"/>
                    <a:pt x="18" y="189"/>
                    <a:pt x="9" y="188"/>
                  </a:cubicBezTo>
                  <a:close/>
                  <a:moveTo>
                    <a:pt x="188" y="202"/>
                  </a:moveTo>
                  <a:cubicBezTo>
                    <a:pt x="196" y="202"/>
                    <a:pt x="196" y="202"/>
                    <a:pt x="196" y="203"/>
                  </a:cubicBezTo>
                  <a:cubicBezTo>
                    <a:pt x="196" y="205"/>
                    <a:pt x="187" y="205"/>
                    <a:pt x="187" y="205"/>
                  </a:cubicBezTo>
                  <a:cubicBezTo>
                    <a:pt x="179" y="203"/>
                    <a:pt x="188" y="203"/>
                    <a:pt x="188" y="202"/>
                  </a:cubicBezTo>
                  <a:close/>
                  <a:moveTo>
                    <a:pt x="306" y="203"/>
                  </a:moveTo>
                  <a:cubicBezTo>
                    <a:pt x="305" y="203"/>
                    <a:pt x="303" y="203"/>
                    <a:pt x="299" y="203"/>
                  </a:cubicBezTo>
                  <a:lnTo>
                    <a:pt x="299" y="205"/>
                  </a:lnTo>
                  <a:lnTo>
                    <a:pt x="307" y="205"/>
                  </a:lnTo>
                  <a:cubicBezTo>
                    <a:pt x="307" y="203"/>
                    <a:pt x="308" y="203"/>
                    <a:pt x="306" y="203"/>
                  </a:cubicBezTo>
                  <a:close/>
                  <a:moveTo>
                    <a:pt x="211" y="218"/>
                  </a:moveTo>
                  <a:cubicBezTo>
                    <a:pt x="219" y="219"/>
                    <a:pt x="219" y="219"/>
                    <a:pt x="202" y="219"/>
                  </a:cubicBezTo>
                  <a:cubicBezTo>
                    <a:pt x="193" y="219"/>
                    <a:pt x="193" y="219"/>
                    <a:pt x="193" y="218"/>
                  </a:cubicBezTo>
                  <a:close/>
                  <a:moveTo>
                    <a:pt x="201" y="224"/>
                  </a:moveTo>
                  <a:lnTo>
                    <a:pt x="210" y="225"/>
                  </a:lnTo>
                  <a:lnTo>
                    <a:pt x="210" y="226"/>
                  </a:lnTo>
                  <a:cubicBezTo>
                    <a:pt x="205" y="226"/>
                    <a:pt x="199" y="225"/>
                    <a:pt x="193" y="224"/>
                  </a:cubicBezTo>
                  <a:close/>
                  <a:moveTo>
                    <a:pt x="178" y="276"/>
                  </a:moveTo>
                  <a:lnTo>
                    <a:pt x="187" y="278"/>
                  </a:lnTo>
                  <a:lnTo>
                    <a:pt x="186" y="279"/>
                  </a:lnTo>
                  <a:cubicBezTo>
                    <a:pt x="180" y="279"/>
                    <a:pt x="174" y="279"/>
                    <a:pt x="169" y="276"/>
                  </a:cubicBezTo>
                  <a:close/>
                  <a:moveTo>
                    <a:pt x="166" y="297"/>
                  </a:moveTo>
                  <a:cubicBezTo>
                    <a:pt x="175" y="297"/>
                    <a:pt x="183" y="298"/>
                    <a:pt x="192" y="298"/>
                  </a:cubicBezTo>
                  <a:cubicBezTo>
                    <a:pt x="192" y="299"/>
                    <a:pt x="192" y="299"/>
                    <a:pt x="183" y="299"/>
                  </a:cubicBezTo>
                  <a:cubicBezTo>
                    <a:pt x="175" y="298"/>
                    <a:pt x="166" y="297"/>
                    <a:pt x="166" y="297"/>
                  </a:cubicBezTo>
                  <a:close/>
                  <a:moveTo>
                    <a:pt x="233" y="313"/>
                  </a:moveTo>
                  <a:cubicBezTo>
                    <a:pt x="242" y="315"/>
                    <a:pt x="249" y="316"/>
                    <a:pt x="249" y="316"/>
                  </a:cubicBezTo>
                  <a:lnTo>
                    <a:pt x="249" y="317"/>
                  </a:lnTo>
                  <a:cubicBezTo>
                    <a:pt x="244" y="317"/>
                    <a:pt x="238" y="316"/>
                    <a:pt x="233" y="315"/>
                  </a:cubicBezTo>
                  <a:lnTo>
                    <a:pt x="233" y="313"/>
                  </a:lnTo>
                  <a:close/>
                  <a:moveTo>
                    <a:pt x="189" y="322"/>
                  </a:moveTo>
                  <a:lnTo>
                    <a:pt x="197" y="324"/>
                  </a:lnTo>
                  <a:lnTo>
                    <a:pt x="197" y="325"/>
                  </a:lnTo>
                  <a:cubicBezTo>
                    <a:pt x="191" y="325"/>
                    <a:pt x="186" y="324"/>
                    <a:pt x="180" y="322"/>
                  </a:cubicBezTo>
                  <a:close/>
                  <a:moveTo>
                    <a:pt x="173" y="380"/>
                  </a:moveTo>
                  <a:cubicBezTo>
                    <a:pt x="179" y="380"/>
                    <a:pt x="184" y="380"/>
                    <a:pt x="190" y="382"/>
                  </a:cubicBezTo>
                  <a:cubicBezTo>
                    <a:pt x="190" y="383"/>
                    <a:pt x="190" y="383"/>
                    <a:pt x="181" y="383"/>
                  </a:cubicBezTo>
                  <a:cubicBezTo>
                    <a:pt x="172" y="383"/>
                    <a:pt x="173" y="381"/>
                    <a:pt x="173" y="380"/>
                  </a:cubicBezTo>
                  <a:close/>
                  <a:moveTo>
                    <a:pt x="177" y="414"/>
                  </a:moveTo>
                  <a:cubicBezTo>
                    <a:pt x="186" y="414"/>
                    <a:pt x="193" y="417"/>
                    <a:pt x="193" y="417"/>
                  </a:cubicBezTo>
                  <a:cubicBezTo>
                    <a:pt x="188" y="417"/>
                    <a:pt x="182" y="417"/>
                    <a:pt x="177" y="416"/>
                  </a:cubicBezTo>
                  <a:lnTo>
                    <a:pt x="177" y="414"/>
                  </a:lnTo>
                  <a:close/>
                  <a:moveTo>
                    <a:pt x="227" y="487"/>
                  </a:moveTo>
                  <a:cubicBezTo>
                    <a:pt x="236" y="488"/>
                    <a:pt x="236" y="488"/>
                    <a:pt x="236" y="488"/>
                  </a:cubicBezTo>
                  <a:cubicBezTo>
                    <a:pt x="236" y="490"/>
                    <a:pt x="236" y="490"/>
                    <a:pt x="227" y="490"/>
                  </a:cubicBezTo>
                  <a:cubicBezTo>
                    <a:pt x="227" y="490"/>
                    <a:pt x="218" y="488"/>
                    <a:pt x="219" y="487"/>
                  </a:cubicBezTo>
                  <a:close/>
                  <a:moveTo>
                    <a:pt x="235" y="497"/>
                  </a:moveTo>
                  <a:lnTo>
                    <a:pt x="243" y="500"/>
                  </a:lnTo>
                  <a:cubicBezTo>
                    <a:pt x="237" y="500"/>
                    <a:pt x="231" y="500"/>
                    <a:pt x="226" y="499"/>
                  </a:cubicBezTo>
                  <a:lnTo>
                    <a:pt x="235" y="497"/>
                  </a:lnTo>
                  <a:close/>
                  <a:moveTo>
                    <a:pt x="175" y="501"/>
                  </a:moveTo>
                  <a:cubicBezTo>
                    <a:pt x="176" y="501"/>
                    <a:pt x="178" y="501"/>
                    <a:pt x="182" y="502"/>
                  </a:cubicBezTo>
                  <a:cubicBezTo>
                    <a:pt x="188" y="503"/>
                    <a:pt x="190" y="503"/>
                    <a:pt x="188" y="503"/>
                  </a:cubicBezTo>
                  <a:cubicBezTo>
                    <a:pt x="187" y="503"/>
                    <a:pt x="185" y="503"/>
                    <a:pt x="182" y="503"/>
                  </a:cubicBezTo>
                  <a:cubicBezTo>
                    <a:pt x="174" y="503"/>
                    <a:pt x="174" y="503"/>
                    <a:pt x="174" y="502"/>
                  </a:cubicBezTo>
                  <a:cubicBezTo>
                    <a:pt x="174" y="501"/>
                    <a:pt x="174" y="501"/>
                    <a:pt x="175" y="501"/>
                  </a:cubicBezTo>
                  <a:close/>
                  <a:moveTo>
                    <a:pt x="182" y="507"/>
                  </a:moveTo>
                  <a:lnTo>
                    <a:pt x="182" y="509"/>
                  </a:lnTo>
                  <a:cubicBezTo>
                    <a:pt x="182" y="509"/>
                    <a:pt x="182" y="509"/>
                    <a:pt x="181" y="509"/>
                  </a:cubicBezTo>
                  <a:cubicBezTo>
                    <a:pt x="180" y="509"/>
                    <a:pt x="178" y="509"/>
                    <a:pt x="173" y="509"/>
                  </a:cubicBezTo>
                  <a:lnTo>
                    <a:pt x="173" y="507"/>
                  </a:lnTo>
                  <a:close/>
                  <a:moveTo>
                    <a:pt x="164" y="513"/>
                  </a:moveTo>
                  <a:cubicBezTo>
                    <a:pt x="164" y="514"/>
                    <a:pt x="166" y="514"/>
                    <a:pt x="167" y="514"/>
                  </a:cubicBezTo>
                  <a:cubicBezTo>
                    <a:pt x="168" y="514"/>
                    <a:pt x="168" y="514"/>
                    <a:pt x="164" y="513"/>
                  </a:cubicBezTo>
                  <a:close/>
                  <a:moveTo>
                    <a:pt x="181" y="515"/>
                  </a:moveTo>
                  <a:lnTo>
                    <a:pt x="181" y="516"/>
                  </a:lnTo>
                  <a:cubicBezTo>
                    <a:pt x="181" y="518"/>
                    <a:pt x="181" y="518"/>
                    <a:pt x="172" y="518"/>
                  </a:cubicBezTo>
                  <a:lnTo>
                    <a:pt x="172" y="516"/>
                  </a:lnTo>
                  <a:lnTo>
                    <a:pt x="181" y="515"/>
                  </a:lnTo>
                  <a:close/>
                  <a:moveTo>
                    <a:pt x="188" y="525"/>
                  </a:moveTo>
                  <a:cubicBezTo>
                    <a:pt x="191" y="525"/>
                    <a:pt x="194" y="525"/>
                    <a:pt x="197" y="525"/>
                  </a:cubicBezTo>
                  <a:cubicBezTo>
                    <a:pt x="197" y="527"/>
                    <a:pt x="188" y="527"/>
                    <a:pt x="188" y="527"/>
                  </a:cubicBezTo>
                  <a:cubicBezTo>
                    <a:pt x="188" y="527"/>
                    <a:pt x="180" y="525"/>
                    <a:pt x="180" y="525"/>
                  </a:cubicBezTo>
                  <a:cubicBezTo>
                    <a:pt x="180" y="525"/>
                    <a:pt x="183" y="525"/>
                    <a:pt x="188" y="525"/>
                  </a:cubicBezTo>
                  <a:close/>
                  <a:moveTo>
                    <a:pt x="175" y="557"/>
                  </a:moveTo>
                  <a:lnTo>
                    <a:pt x="184" y="558"/>
                  </a:lnTo>
                  <a:cubicBezTo>
                    <a:pt x="192" y="559"/>
                    <a:pt x="201" y="560"/>
                    <a:pt x="192" y="560"/>
                  </a:cubicBezTo>
                  <a:cubicBezTo>
                    <a:pt x="192" y="560"/>
                    <a:pt x="183" y="559"/>
                    <a:pt x="175" y="558"/>
                  </a:cubicBezTo>
                  <a:lnTo>
                    <a:pt x="175" y="557"/>
                  </a:lnTo>
                  <a:close/>
                  <a:moveTo>
                    <a:pt x="204" y="587"/>
                  </a:moveTo>
                  <a:cubicBezTo>
                    <a:pt x="210" y="587"/>
                    <a:pt x="217" y="588"/>
                    <a:pt x="223" y="589"/>
                  </a:cubicBezTo>
                  <a:cubicBezTo>
                    <a:pt x="223" y="590"/>
                    <a:pt x="223" y="590"/>
                    <a:pt x="221" y="590"/>
                  </a:cubicBezTo>
                  <a:cubicBezTo>
                    <a:pt x="220" y="590"/>
                    <a:pt x="218" y="590"/>
                    <a:pt x="214" y="589"/>
                  </a:cubicBezTo>
                  <a:cubicBezTo>
                    <a:pt x="208" y="589"/>
                    <a:pt x="202" y="588"/>
                    <a:pt x="197" y="587"/>
                  </a:cubicBezTo>
                  <a:cubicBezTo>
                    <a:pt x="199" y="587"/>
                    <a:pt x="202" y="587"/>
                    <a:pt x="204" y="587"/>
                  </a:cubicBezTo>
                  <a:close/>
                  <a:moveTo>
                    <a:pt x="199" y="704"/>
                  </a:moveTo>
                  <a:cubicBezTo>
                    <a:pt x="205" y="704"/>
                    <a:pt x="210" y="705"/>
                    <a:pt x="216" y="706"/>
                  </a:cubicBezTo>
                  <a:cubicBezTo>
                    <a:pt x="222" y="707"/>
                    <a:pt x="224" y="707"/>
                    <a:pt x="222" y="707"/>
                  </a:cubicBezTo>
                  <a:cubicBezTo>
                    <a:pt x="220" y="707"/>
                    <a:pt x="209" y="706"/>
                    <a:pt x="199" y="705"/>
                  </a:cubicBezTo>
                  <a:cubicBezTo>
                    <a:pt x="182" y="704"/>
                    <a:pt x="182" y="704"/>
                    <a:pt x="199" y="704"/>
                  </a:cubicBezTo>
                  <a:close/>
                  <a:moveTo>
                    <a:pt x="205" y="1"/>
                  </a:moveTo>
                  <a:cubicBezTo>
                    <a:pt x="202" y="1"/>
                    <a:pt x="201" y="1"/>
                    <a:pt x="205" y="2"/>
                  </a:cubicBezTo>
                  <a:lnTo>
                    <a:pt x="197" y="3"/>
                  </a:lnTo>
                  <a:cubicBezTo>
                    <a:pt x="189" y="2"/>
                    <a:pt x="184" y="2"/>
                    <a:pt x="181" y="2"/>
                  </a:cubicBezTo>
                  <a:cubicBezTo>
                    <a:pt x="173" y="2"/>
                    <a:pt x="178" y="3"/>
                    <a:pt x="197" y="4"/>
                  </a:cubicBezTo>
                  <a:cubicBezTo>
                    <a:pt x="211" y="5"/>
                    <a:pt x="217" y="6"/>
                    <a:pt x="216" y="6"/>
                  </a:cubicBezTo>
                  <a:cubicBezTo>
                    <a:pt x="216" y="6"/>
                    <a:pt x="212" y="5"/>
                    <a:pt x="205" y="5"/>
                  </a:cubicBezTo>
                  <a:cubicBezTo>
                    <a:pt x="188" y="5"/>
                    <a:pt x="188" y="5"/>
                    <a:pt x="188" y="6"/>
                  </a:cubicBezTo>
                  <a:cubicBezTo>
                    <a:pt x="188" y="7"/>
                    <a:pt x="188" y="7"/>
                    <a:pt x="187" y="7"/>
                  </a:cubicBezTo>
                  <a:cubicBezTo>
                    <a:pt x="186" y="7"/>
                    <a:pt x="183" y="7"/>
                    <a:pt x="179" y="6"/>
                  </a:cubicBezTo>
                  <a:cubicBezTo>
                    <a:pt x="173" y="6"/>
                    <a:pt x="168" y="6"/>
                    <a:pt x="162" y="7"/>
                  </a:cubicBezTo>
                  <a:cubicBezTo>
                    <a:pt x="162" y="8"/>
                    <a:pt x="162" y="8"/>
                    <a:pt x="170" y="8"/>
                  </a:cubicBezTo>
                  <a:cubicBezTo>
                    <a:pt x="179" y="8"/>
                    <a:pt x="179" y="9"/>
                    <a:pt x="161" y="9"/>
                  </a:cubicBezTo>
                  <a:cubicBezTo>
                    <a:pt x="153" y="11"/>
                    <a:pt x="153" y="11"/>
                    <a:pt x="170" y="11"/>
                  </a:cubicBezTo>
                  <a:cubicBezTo>
                    <a:pt x="187" y="12"/>
                    <a:pt x="187" y="14"/>
                    <a:pt x="170" y="14"/>
                  </a:cubicBezTo>
                  <a:cubicBezTo>
                    <a:pt x="170" y="14"/>
                    <a:pt x="169" y="14"/>
                    <a:pt x="169" y="15"/>
                  </a:cubicBezTo>
                  <a:cubicBezTo>
                    <a:pt x="174" y="16"/>
                    <a:pt x="180" y="17"/>
                    <a:pt x="186" y="17"/>
                  </a:cubicBezTo>
                  <a:cubicBezTo>
                    <a:pt x="203" y="18"/>
                    <a:pt x="203" y="18"/>
                    <a:pt x="194" y="18"/>
                  </a:cubicBezTo>
                  <a:lnTo>
                    <a:pt x="178" y="18"/>
                  </a:lnTo>
                  <a:cubicBezTo>
                    <a:pt x="175" y="18"/>
                    <a:pt x="173" y="18"/>
                    <a:pt x="172" y="18"/>
                  </a:cubicBezTo>
                  <a:cubicBezTo>
                    <a:pt x="169" y="18"/>
                    <a:pt x="169" y="19"/>
                    <a:pt x="169" y="20"/>
                  </a:cubicBezTo>
                  <a:cubicBezTo>
                    <a:pt x="169" y="21"/>
                    <a:pt x="169" y="22"/>
                    <a:pt x="177" y="22"/>
                  </a:cubicBezTo>
                  <a:lnTo>
                    <a:pt x="169" y="22"/>
                  </a:lnTo>
                  <a:cubicBezTo>
                    <a:pt x="168" y="22"/>
                    <a:pt x="166" y="22"/>
                    <a:pt x="165" y="22"/>
                  </a:cubicBezTo>
                  <a:cubicBezTo>
                    <a:pt x="164" y="22"/>
                    <a:pt x="164" y="22"/>
                    <a:pt x="168" y="23"/>
                  </a:cubicBezTo>
                  <a:cubicBezTo>
                    <a:pt x="168" y="23"/>
                    <a:pt x="168" y="24"/>
                    <a:pt x="160" y="25"/>
                  </a:cubicBezTo>
                  <a:cubicBezTo>
                    <a:pt x="153" y="26"/>
                    <a:pt x="161" y="28"/>
                    <a:pt x="173" y="28"/>
                  </a:cubicBezTo>
                  <a:cubicBezTo>
                    <a:pt x="176" y="28"/>
                    <a:pt x="180" y="28"/>
                    <a:pt x="184" y="27"/>
                  </a:cubicBezTo>
                  <a:cubicBezTo>
                    <a:pt x="184" y="27"/>
                    <a:pt x="184" y="27"/>
                    <a:pt x="184" y="28"/>
                  </a:cubicBezTo>
                  <a:cubicBezTo>
                    <a:pt x="184" y="30"/>
                    <a:pt x="193" y="30"/>
                    <a:pt x="193" y="30"/>
                  </a:cubicBezTo>
                  <a:cubicBezTo>
                    <a:pt x="201" y="31"/>
                    <a:pt x="201" y="31"/>
                    <a:pt x="201" y="32"/>
                  </a:cubicBezTo>
                  <a:lnTo>
                    <a:pt x="184" y="31"/>
                  </a:lnTo>
                  <a:cubicBezTo>
                    <a:pt x="175" y="30"/>
                    <a:pt x="167" y="30"/>
                    <a:pt x="163" y="30"/>
                  </a:cubicBezTo>
                  <a:cubicBezTo>
                    <a:pt x="157" y="30"/>
                    <a:pt x="159" y="30"/>
                    <a:pt x="175" y="32"/>
                  </a:cubicBezTo>
                  <a:lnTo>
                    <a:pt x="166" y="32"/>
                  </a:lnTo>
                  <a:cubicBezTo>
                    <a:pt x="159" y="32"/>
                    <a:pt x="159" y="32"/>
                    <a:pt x="166" y="34"/>
                  </a:cubicBezTo>
                  <a:cubicBezTo>
                    <a:pt x="175" y="36"/>
                    <a:pt x="183" y="37"/>
                    <a:pt x="192" y="37"/>
                  </a:cubicBezTo>
                  <a:cubicBezTo>
                    <a:pt x="200" y="37"/>
                    <a:pt x="200" y="39"/>
                    <a:pt x="200" y="39"/>
                  </a:cubicBezTo>
                  <a:cubicBezTo>
                    <a:pt x="200" y="39"/>
                    <a:pt x="200" y="39"/>
                    <a:pt x="199" y="39"/>
                  </a:cubicBezTo>
                  <a:cubicBezTo>
                    <a:pt x="198" y="39"/>
                    <a:pt x="196" y="39"/>
                    <a:pt x="191" y="39"/>
                  </a:cubicBezTo>
                  <a:cubicBezTo>
                    <a:pt x="176" y="39"/>
                    <a:pt x="175" y="39"/>
                    <a:pt x="186" y="41"/>
                  </a:cubicBezTo>
                  <a:lnTo>
                    <a:pt x="186" y="41"/>
                  </a:lnTo>
                  <a:lnTo>
                    <a:pt x="183" y="41"/>
                  </a:lnTo>
                  <a:cubicBezTo>
                    <a:pt x="174" y="41"/>
                    <a:pt x="165" y="41"/>
                    <a:pt x="173" y="45"/>
                  </a:cubicBezTo>
                  <a:cubicBezTo>
                    <a:pt x="173" y="49"/>
                    <a:pt x="173" y="51"/>
                    <a:pt x="164" y="51"/>
                  </a:cubicBezTo>
                  <a:cubicBezTo>
                    <a:pt x="156" y="51"/>
                    <a:pt x="172" y="54"/>
                    <a:pt x="189" y="58"/>
                  </a:cubicBezTo>
                  <a:cubicBezTo>
                    <a:pt x="187" y="57"/>
                    <a:pt x="185" y="57"/>
                    <a:pt x="184" y="57"/>
                  </a:cubicBezTo>
                  <a:cubicBezTo>
                    <a:pt x="181" y="57"/>
                    <a:pt x="181" y="58"/>
                    <a:pt x="180" y="59"/>
                  </a:cubicBezTo>
                  <a:cubicBezTo>
                    <a:pt x="180" y="61"/>
                    <a:pt x="180" y="62"/>
                    <a:pt x="178" y="62"/>
                  </a:cubicBezTo>
                  <a:cubicBezTo>
                    <a:pt x="177" y="62"/>
                    <a:pt x="175" y="61"/>
                    <a:pt x="172" y="61"/>
                  </a:cubicBezTo>
                  <a:cubicBezTo>
                    <a:pt x="165" y="61"/>
                    <a:pt x="161" y="60"/>
                    <a:pt x="160" y="60"/>
                  </a:cubicBezTo>
                  <a:cubicBezTo>
                    <a:pt x="158" y="60"/>
                    <a:pt x="162" y="61"/>
                    <a:pt x="171" y="62"/>
                  </a:cubicBezTo>
                  <a:cubicBezTo>
                    <a:pt x="188" y="64"/>
                    <a:pt x="180" y="66"/>
                    <a:pt x="162" y="66"/>
                  </a:cubicBezTo>
                  <a:cubicBezTo>
                    <a:pt x="160" y="65"/>
                    <a:pt x="158" y="65"/>
                    <a:pt x="157" y="65"/>
                  </a:cubicBezTo>
                  <a:cubicBezTo>
                    <a:pt x="154" y="65"/>
                    <a:pt x="154" y="66"/>
                    <a:pt x="154" y="67"/>
                  </a:cubicBezTo>
                  <a:cubicBezTo>
                    <a:pt x="162" y="68"/>
                    <a:pt x="162" y="70"/>
                    <a:pt x="162" y="71"/>
                  </a:cubicBezTo>
                  <a:cubicBezTo>
                    <a:pt x="161" y="74"/>
                    <a:pt x="161" y="74"/>
                    <a:pt x="179" y="74"/>
                  </a:cubicBezTo>
                  <a:cubicBezTo>
                    <a:pt x="196" y="76"/>
                    <a:pt x="196" y="77"/>
                    <a:pt x="194" y="79"/>
                  </a:cubicBezTo>
                  <a:cubicBezTo>
                    <a:pt x="194" y="79"/>
                    <a:pt x="194" y="80"/>
                    <a:pt x="187" y="80"/>
                  </a:cubicBezTo>
                  <a:cubicBezTo>
                    <a:pt x="187" y="80"/>
                    <a:pt x="178" y="80"/>
                    <a:pt x="178" y="81"/>
                  </a:cubicBezTo>
                  <a:cubicBezTo>
                    <a:pt x="178" y="81"/>
                    <a:pt x="178" y="82"/>
                    <a:pt x="169" y="82"/>
                  </a:cubicBezTo>
                  <a:cubicBezTo>
                    <a:pt x="169" y="82"/>
                    <a:pt x="160" y="82"/>
                    <a:pt x="160" y="85"/>
                  </a:cubicBezTo>
                  <a:cubicBezTo>
                    <a:pt x="160" y="85"/>
                    <a:pt x="160" y="87"/>
                    <a:pt x="155" y="87"/>
                  </a:cubicBezTo>
                  <a:cubicBezTo>
                    <a:pt x="154" y="87"/>
                    <a:pt x="152" y="87"/>
                    <a:pt x="151" y="87"/>
                  </a:cubicBezTo>
                  <a:lnTo>
                    <a:pt x="151" y="87"/>
                  </a:lnTo>
                  <a:cubicBezTo>
                    <a:pt x="151" y="88"/>
                    <a:pt x="151" y="88"/>
                    <a:pt x="160" y="88"/>
                  </a:cubicBezTo>
                  <a:cubicBezTo>
                    <a:pt x="168" y="89"/>
                    <a:pt x="177" y="90"/>
                    <a:pt x="168" y="92"/>
                  </a:cubicBezTo>
                  <a:cubicBezTo>
                    <a:pt x="168" y="95"/>
                    <a:pt x="166" y="97"/>
                    <a:pt x="175" y="97"/>
                  </a:cubicBezTo>
                  <a:cubicBezTo>
                    <a:pt x="175" y="98"/>
                    <a:pt x="175" y="98"/>
                    <a:pt x="166" y="98"/>
                  </a:cubicBezTo>
                  <a:cubicBezTo>
                    <a:pt x="162" y="98"/>
                    <a:pt x="159" y="98"/>
                    <a:pt x="157" y="98"/>
                  </a:cubicBezTo>
                  <a:cubicBezTo>
                    <a:pt x="151" y="98"/>
                    <a:pt x="154" y="99"/>
                    <a:pt x="166" y="101"/>
                  </a:cubicBezTo>
                  <a:cubicBezTo>
                    <a:pt x="174" y="101"/>
                    <a:pt x="174" y="103"/>
                    <a:pt x="166" y="103"/>
                  </a:cubicBezTo>
                  <a:cubicBezTo>
                    <a:pt x="166" y="103"/>
                    <a:pt x="166" y="104"/>
                    <a:pt x="174" y="105"/>
                  </a:cubicBezTo>
                  <a:cubicBezTo>
                    <a:pt x="183" y="106"/>
                    <a:pt x="183" y="106"/>
                    <a:pt x="174" y="107"/>
                  </a:cubicBezTo>
                  <a:cubicBezTo>
                    <a:pt x="165" y="107"/>
                    <a:pt x="165" y="108"/>
                    <a:pt x="165" y="108"/>
                  </a:cubicBezTo>
                  <a:cubicBezTo>
                    <a:pt x="173" y="110"/>
                    <a:pt x="172" y="119"/>
                    <a:pt x="164" y="120"/>
                  </a:cubicBezTo>
                  <a:cubicBezTo>
                    <a:pt x="172" y="122"/>
                    <a:pt x="172" y="122"/>
                    <a:pt x="172" y="123"/>
                  </a:cubicBezTo>
                  <a:cubicBezTo>
                    <a:pt x="155" y="123"/>
                    <a:pt x="163" y="124"/>
                    <a:pt x="180" y="125"/>
                  </a:cubicBezTo>
                  <a:lnTo>
                    <a:pt x="181" y="124"/>
                  </a:lnTo>
                  <a:lnTo>
                    <a:pt x="181" y="123"/>
                  </a:lnTo>
                  <a:cubicBezTo>
                    <a:pt x="195" y="124"/>
                    <a:pt x="197" y="125"/>
                    <a:pt x="184" y="125"/>
                  </a:cubicBezTo>
                  <a:cubicBezTo>
                    <a:pt x="181" y="125"/>
                    <a:pt x="177" y="125"/>
                    <a:pt x="172" y="125"/>
                  </a:cubicBezTo>
                  <a:cubicBezTo>
                    <a:pt x="155" y="125"/>
                    <a:pt x="155" y="125"/>
                    <a:pt x="172" y="126"/>
                  </a:cubicBezTo>
                  <a:cubicBezTo>
                    <a:pt x="189" y="128"/>
                    <a:pt x="189" y="129"/>
                    <a:pt x="171" y="129"/>
                  </a:cubicBezTo>
                  <a:cubicBezTo>
                    <a:pt x="197" y="132"/>
                    <a:pt x="208" y="135"/>
                    <a:pt x="196" y="135"/>
                  </a:cubicBezTo>
                  <a:cubicBezTo>
                    <a:pt x="192" y="135"/>
                    <a:pt x="187" y="134"/>
                    <a:pt x="179" y="134"/>
                  </a:cubicBezTo>
                  <a:cubicBezTo>
                    <a:pt x="176" y="133"/>
                    <a:pt x="172" y="133"/>
                    <a:pt x="169" y="133"/>
                  </a:cubicBezTo>
                  <a:cubicBezTo>
                    <a:pt x="163" y="133"/>
                    <a:pt x="158" y="134"/>
                    <a:pt x="153" y="135"/>
                  </a:cubicBezTo>
                  <a:cubicBezTo>
                    <a:pt x="159" y="136"/>
                    <a:pt x="164" y="136"/>
                    <a:pt x="170" y="136"/>
                  </a:cubicBezTo>
                  <a:cubicBezTo>
                    <a:pt x="188" y="136"/>
                    <a:pt x="188" y="137"/>
                    <a:pt x="170" y="138"/>
                  </a:cubicBezTo>
                  <a:cubicBezTo>
                    <a:pt x="144" y="140"/>
                    <a:pt x="144" y="141"/>
                    <a:pt x="161" y="144"/>
                  </a:cubicBezTo>
                  <a:cubicBezTo>
                    <a:pt x="172" y="147"/>
                    <a:pt x="175" y="149"/>
                    <a:pt x="171" y="149"/>
                  </a:cubicBezTo>
                  <a:cubicBezTo>
                    <a:pt x="169" y="149"/>
                    <a:pt x="165" y="149"/>
                    <a:pt x="160" y="147"/>
                  </a:cubicBezTo>
                  <a:cubicBezTo>
                    <a:pt x="151" y="146"/>
                    <a:pt x="147" y="146"/>
                    <a:pt x="146" y="146"/>
                  </a:cubicBezTo>
                  <a:cubicBezTo>
                    <a:pt x="145" y="146"/>
                    <a:pt x="147" y="146"/>
                    <a:pt x="152" y="147"/>
                  </a:cubicBezTo>
                  <a:cubicBezTo>
                    <a:pt x="152" y="149"/>
                    <a:pt x="152" y="151"/>
                    <a:pt x="151" y="151"/>
                  </a:cubicBezTo>
                  <a:cubicBezTo>
                    <a:pt x="156" y="153"/>
                    <a:pt x="162" y="154"/>
                    <a:pt x="168" y="154"/>
                  </a:cubicBezTo>
                  <a:cubicBezTo>
                    <a:pt x="151" y="154"/>
                    <a:pt x="142" y="155"/>
                    <a:pt x="159" y="157"/>
                  </a:cubicBezTo>
                  <a:cubicBezTo>
                    <a:pt x="159" y="159"/>
                    <a:pt x="159" y="160"/>
                    <a:pt x="159" y="160"/>
                  </a:cubicBezTo>
                  <a:cubicBezTo>
                    <a:pt x="159" y="160"/>
                    <a:pt x="159" y="160"/>
                    <a:pt x="168" y="161"/>
                  </a:cubicBezTo>
                  <a:cubicBezTo>
                    <a:pt x="175" y="163"/>
                    <a:pt x="166" y="163"/>
                    <a:pt x="159" y="163"/>
                  </a:cubicBezTo>
                  <a:cubicBezTo>
                    <a:pt x="150" y="164"/>
                    <a:pt x="141" y="164"/>
                    <a:pt x="150" y="164"/>
                  </a:cubicBezTo>
                  <a:cubicBezTo>
                    <a:pt x="157" y="165"/>
                    <a:pt x="166" y="168"/>
                    <a:pt x="174" y="169"/>
                  </a:cubicBezTo>
                  <a:cubicBezTo>
                    <a:pt x="179" y="169"/>
                    <a:pt x="179" y="170"/>
                    <a:pt x="177" y="170"/>
                  </a:cubicBezTo>
                  <a:cubicBezTo>
                    <a:pt x="175" y="170"/>
                    <a:pt x="170" y="169"/>
                    <a:pt x="166" y="169"/>
                  </a:cubicBezTo>
                  <a:cubicBezTo>
                    <a:pt x="161" y="169"/>
                    <a:pt x="154" y="169"/>
                    <a:pt x="148" y="170"/>
                  </a:cubicBezTo>
                  <a:cubicBezTo>
                    <a:pt x="148" y="171"/>
                    <a:pt x="148" y="172"/>
                    <a:pt x="157" y="172"/>
                  </a:cubicBezTo>
                  <a:cubicBezTo>
                    <a:pt x="165" y="173"/>
                    <a:pt x="165" y="178"/>
                    <a:pt x="156" y="179"/>
                  </a:cubicBezTo>
                  <a:cubicBezTo>
                    <a:pt x="156" y="179"/>
                    <a:pt x="156" y="179"/>
                    <a:pt x="156" y="180"/>
                  </a:cubicBezTo>
                  <a:cubicBezTo>
                    <a:pt x="156" y="181"/>
                    <a:pt x="164" y="182"/>
                    <a:pt x="164" y="183"/>
                  </a:cubicBezTo>
                  <a:cubicBezTo>
                    <a:pt x="164" y="183"/>
                    <a:pt x="164" y="183"/>
                    <a:pt x="172" y="186"/>
                  </a:cubicBezTo>
                  <a:cubicBezTo>
                    <a:pt x="172" y="186"/>
                    <a:pt x="172" y="187"/>
                    <a:pt x="164" y="187"/>
                  </a:cubicBezTo>
                  <a:cubicBezTo>
                    <a:pt x="181" y="188"/>
                    <a:pt x="181" y="188"/>
                    <a:pt x="163" y="188"/>
                  </a:cubicBezTo>
                  <a:cubicBezTo>
                    <a:pt x="156" y="187"/>
                    <a:pt x="152" y="187"/>
                    <a:pt x="151" y="187"/>
                  </a:cubicBezTo>
                  <a:cubicBezTo>
                    <a:pt x="149" y="187"/>
                    <a:pt x="153" y="188"/>
                    <a:pt x="163" y="189"/>
                  </a:cubicBezTo>
                  <a:cubicBezTo>
                    <a:pt x="172" y="190"/>
                    <a:pt x="172" y="190"/>
                    <a:pt x="163" y="190"/>
                  </a:cubicBezTo>
                  <a:cubicBezTo>
                    <a:pt x="155" y="190"/>
                    <a:pt x="155" y="191"/>
                    <a:pt x="163" y="191"/>
                  </a:cubicBezTo>
                  <a:cubicBezTo>
                    <a:pt x="177" y="193"/>
                    <a:pt x="185" y="195"/>
                    <a:pt x="178" y="195"/>
                  </a:cubicBezTo>
                  <a:cubicBezTo>
                    <a:pt x="176" y="195"/>
                    <a:pt x="174" y="195"/>
                    <a:pt x="171" y="195"/>
                  </a:cubicBezTo>
                  <a:lnTo>
                    <a:pt x="171" y="195"/>
                  </a:lnTo>
                  <a:cubicBezTo>
                    <a:pt x="171" y="195"/>
                    <a:pt x="171" y="196"/>
                    <a:pt x="180" y="197"/>
                  </a:cubicBezTo>
                  <a:cubicBezTo>
                    <a:pt x="190" y="198"/>
                    <a:pt x="194" y="199"/>
                    <a:pt x="192" y="199"/>
                  </a:cubicBezTo>
                  <a:cubicBezTo>
                    <a:pt x="191" y="199"/>
                    <a:pt x="187" y="198"/>
                    <a:pt x="180" y="198"/>
                  </a:cubicBezTo>
                  <a:cubicBezTo>
                    <a:pt x="162" y="198"/>
                    <a:pt x="162" y="199"/>
                    <a:pt x="179" y="200"/>
                  </a:cubicBezTo>
                  <a:cubicBezTo>
                    <a:pt x="179" y="200"/>
                    <a:pt x="188" y="201"/>
                    <a:pt x="179" y="202"/>
                  </a:cubicBezTo>
                  <a:cubicBezTo>
                    <a:pt x="170" y="203"/>
                    <a:pt x="161" y="208"/>
                    <a:pt x="178" y="208"/>
                  </a:cubicBezTo>
                  <a:lnTo>
                    <a:pt x="178" y="209"/>
                  </a:lnTo>
                  <a:cubicBezTo>
                    <a:pt x="169" y="211"/>
                    <a:pt x="169" y="211"/>
                    <a:pt x="178" y="212"/>
                  </a:cubicBezTo>
                  <a:lnTo>
                    <a:pt x="186" y="215"/>
                  </a:lnTo>
                  <a:cubicBezTo>
                    <a:pt x="183" y="214"/>
                    <a:pt x="180" y="214"/>
                    <a:pt x="177" y="214"/>
                  </a:cubicBezTo>
                  <a:cubicBezTo>
                    <a:pt x="174" y="214"/>
                    <a:pt x="171" y="214"/>
                    <a:pt x="169" y="215"/>
                  </a:cubicBezTo>
                  <a:cubicBezTo>
                    <a:pt x="169" y="216"/>
                    <a:pt x="169" y="216"/>
                    <a:pt x="177" y="216"/>
                  </a:cubicBezTo>
                  <a:cubicBezTo>
                    <a:pt x="186" y="216"/>
                    <a:pt x="186" y="217"/>
                    <a:pt x="186" y="218"/>
                  </a:cubicBezTo>
                  <a:cubicBezTo>
                    <a:pt x="183" y="219"/>
                    <a:pt x="180" y="219"/>
                    <a:pt x="177" y="219"/>
                  </a:cubicBezTo>
                  <a:cubicBezTo>
                    <a:pt x="174" y="219"/>
                    <a:pt x="171" y="219"/>
                    <a:pt x="169" y="218"/>
                  </a:cubicBezTo>
                  <a:lnTo>
                    <a:pt x="169" y="219"/>
                  </a:lnTo>
                  <a:cubicBezTo>
                    <a:pt x="181" y="220"/>
                    <a:pt x="184" y="221"/>
                    <a:pt x="182" y="221"/>
                  </a:cubicBezTo>
                  <a:cubicBezTo>
                    <a:pt x="181" y="221"/>
                    <a:pt x="179" y="221"/>
                    <a:pt x="177" y="220"/>
                  </a:cubicBezTo>
                  <a:cubicBezTo>
                    <a:pt x="168" y="220"/>
                    <a:pt x="168" y="221"/>
                    <a:pt x="168" y="223"/>
                  </a:cubicBezTo>
                  <a:cubicBezTo>
                    <a:pt x="174" y="223"/>
                    <a:pt x="172" y="223"/>
                    <a:pt x="170" y="223"/>
                  </a:cubicBezTo>
                  <a:cubicBezTo>
                    <a:pt x="169" y="223"/>
                    <a:pt x="168" y="223"/>
                    <a:pt x="168" y="223"/>
                  </a:cubicBezTo>
                  <a:lnTo>
                    <a:pt x="160" y="221"/>
                  </a:lnTo>
                  <a:lnTo>
                    <a:pt x="160" y="221"/>
                  </a:lnTo>
                  <a:cubicBezTo>
                    <a:pt x="151" y="223"/>
                    <a:pt x="159" y="223"/>
                    <a:pt x="168" y="224"/>
                  </a:cubicBezTo>
                  <a:lnTo>
                    <a:pt x="168" y="225"/>
                  </a:lnTo>
                  <a:cubicBezTo>
                    <a:pt x="168" y="226"/>
                    <a:pt x="168" y="226"/>
                    <a:pt x="170" y="226"/>
                  </a:cubicBezTo>
                  <a:cubicBezTo>
                    <a:pt x="171" y="226"/>
                    <a:pt x="173" y="226"/>
                    <a:pt x="175" y="226"/>
                  </a:cubicBezTo>
                  <a:cubicBezTo>
                    <a:pt x="181" y="226"/>
                    <a:pt x="187" y="227"/>
                    <a:pt x="192" y="228"/>
                  </a:cubicBezTo>
                  <a:cubicBezTo>
                    <a:pt x="198" y="228"/>
                    <a:pt x="196" y="229"/>
                    <a:pt x="194" y="229"/>
                  </a:cubicBezTo>
                  <a:cubicBezTo>
                    <a:pt x="193" y="229"/>
                    <a:pt x="192" y="229"/>
                    <a:pt x="192" y="228"/>
                  </a:cubicBezTo>
                  <a:cubicBezTo>
                    <a:pt x="189" y="228"/>
                    <a:pt x="187" y="227"/>
                    <a:pt x="184" y="227"/>
                  </a:cubicBezTo>
                  <a:cubicBezTo>
                    <a:pt x="181" y="227"/>
                    <a:pt x="178" y="228"/>
                    <a:pt x="175" y="228"/>
                  </a:cubicBezTo>
                  <a:cubicBezTo>
                    <a:pt x="175" y="229"/>
                    <a:pt x="174" y="229"/>
                    <a:pt x="173" y="229"/>
                  </a:cubicBezTo>
                  <a:cubicBezTo>
                    <a:pt x="170" y="229"/>
                    <a:pt x="166" y="228"/>
                    <a:pt x="166" y="228"/>
                  </a:cubicBezTo>
                  <a:cubicBezTo>
                    <a:pt x="164" y="228"/>
                    <a:pt x="162" y="228"/>
                    <a:pt x="161" y="228"/>
                  </a:cubicBezTo>
                  <a:cubicBezTo>
                    <a:pt x="152" y="228"/>
                    <a:pt x="160" y="231"/>
                    <a:pt x="166" y="232"/>
                  </a:cubicBezTo>
                  <a:cubicBezTo>
                    <a:pt x="179" y="233"/>
                    <a:pt x="182" y="234"/>
                    <a:pt x="176" y="234"/>
                  </a:cubicBezTo>
                  <a:cubicBezTo>
                    <a:pt x="174" y="234"/>
                    <a:pt x="171" y="234"/>
                    <a:pt x="166" y="234"/>
                  </a:cubicBezTo>
                  <a:cubicBezTo>
                    <a:pt x="164" y="234"/>
                    <a:pt x="162" y="234"/>
                    <a:pt x="161" y="234"/>
                  </a:cubicBezTo>
                  <a:cubicBezTo>
                    <a:pt x="154" y="234"/>
                    <a:pt x="170" y="236"/>
                    <a:pt x="191" y="238"/>
                  </a:cubicBezTo>
                  <a:cubicBezTo>
                    <a:pt x="157" y="238"/>
                    <a:pt x="157" y="238"/>
                    <a:pt x="174" y="242"/>
                  </a:cubicBezTo>
                  <a:cubicBezTo>
                    <a:pt x="182" y="243"/>
                    <a:pt x="182" y="243"/>
                    <a:pt x="173" y="243"/>
                  </a:cubicBezTo>
                  <a:cubicBezTo>
                    <a:pt x="165" y="243"/>
                    <a:pt x="165" y="243"/>
                    <a:pt x="164" y="246"/>
                  </a:cubicBezTo>
                  <a:cubicBezTo>
                    <a:pt x="164" y="248"/>
                    <a:pt x="164" y="249"/>
                    <a:pt x="173" y="249"/>
                  </a:cubicBezTo>
                  <a:cubicBezTo>
                    <a:pt x="173" y="249"/>
                    <a:pt x="173" y="251"/>
                    <a:pt x="172" y="251"/>
                  </a:cubicBezTo>
                  <a:cubicBezTo>
                    <a:pt x="155" y="251"/>
                    <a:pt x="164" y="253"/>
                    <a:pt x="181" y="253"/>
                  </a:cubicBezTo>
                  <a:cubicBezTo>
                    <a:pt x="181" y="253"/>
                    <a:pt x="181" y="254"/>
                    <a:pt x="181" y="255"/>
                  </a:cubicBezTo>
                  <a:lnTo>
                    <a:pt x="172" y="254"/>
                  </a:lnTo>
                  <a:cubicBezTo>
                    <a:pt x="163" y="254"/>
                    <a:pt x="163" y="255"/>
                    <a:pt x="163" y="262"/>
                  </a:cubicBezTo>
                  <a:cubicBezTo>
                    <a:pt x="162" y="270"/>
                    <a:pt x="162" y="271"/>
                    <a:pt x="179" y="272"/>
                  </a:cubicBezTo>
                  <a:cubicBezTo>
                    <a:pt x="191" y="273"/>
                    <a:pt x="194" y="273"/>
                    <a:pt x="189" y="273"/>
                  </a:cubicBezTo>
                  <a:cubicBezTo>
                    <a:pt x="187" y="273"/>
                    <a:pt x="184" y="273"/>
                    <a:pt x="179" y="273"/>
                  </a:cubicBezTo>
                  <a:lnTo>
                    <a:pt x="170" y="273"/>
                  </a:lnTo>
                  <a:cubicBezTo>
                    <a:pt x="170" y="273"/>
                    <a:pt x="170" y="275"/>
                    <a:pt x="161" y="275"/>
                  </a:cubicBezTo>
                  <a:cubicBezTo>
                    <a:pt x="144" y="278"/>
                    <a:pt x="152" y="279"/>
                    <a:pt x="161" y="279"/>
                  </a:cubicBezTo>
                  <a:cubicBezTo>
                    <a:pt x="178" y="279"/>
                    <a:pt x="169" y="280"/>
                    <a:pt x="160" y="280"/>
                  </a:cubicBezTo>
                  <a:cubicBezTo>
                    <a:pt x="152" y="280"/>
                    <a:pt x="143" y="281"/>
                    <a:pt x="152" y="281"/>
                  </a:cubicBezTo>
                  <a:cubicBezTo>
                    <a:pt x="159" y="282"/>
                    <a:pt x="166" y="287"/>
                    <a:pt x="155" y="287"/>
                  </a:cubicBezTo>
                  <a:cubicBezTo>
                    <a:pt x="154" y="287"/>
                    <a:pt x="152" y="287"/>
                    <a:pt x="151" y="286"/>
                  </a:cubicBezTo>
                  <a:lnTo>
                    <a:pt x="151" y="289"/>
                  </a:lnTo>
                  <a:cubicBezTo>
                    <a:pt x="159" y="289"/>
                    <a:pt x="159" y="291"/>
                    <a:pt x="159" y="292"/>
                  </a:cubicBezTo>
                  <a:cubicBezTo>
                    <a:pt x="159" y="294"/>
                    <a:pt x="159" y="294"/>
                    <a:pt x="150" y="294"/>
                  </a:cubicBezTo>
                  <a:cubicBezTo>
                    <a:pt x="146" y="294"/>
                    <a:pt x="144" y="294"/>
                    <a:pt x="144" y="294"/>
                  </a:cubicBezTo>
                  <a:cubicBezTo>
                    <a:pt x="143" y="294"/>
                    <a:pt x="145" y="294"/>
                    <a:pt x="150" y="295"/>
                  </a:cubicBezTo>
                  <a:cubicBezTo>
                    <a:pt x="150" y="297"/>
                    <a:pt x="166" y="299"/>
                    <a:pt x="166" y="299"/>
                  </a:cubicBezTo>
                  <a:cubicBezTo>
                    <a:pt x="172" y="299"/>
                    <a:pt x="178" y="300"/>
                    <a:pt x="183" y="302"/>
                  </a:cubicBezTo>
                  <a:lnTo>
                    <a:pt x="174" y="301"/>
                  </a:lnTo>
                  <a:lnTo>
                    <a:pt x="157" y="300"/>
                  </a:lnTo>
                  <a:lnTo>
                    <a:pt x="157" y="300"/>
                  </a:lnTo>
                  <a:cubicBezTo>
                    <a:pt x="157" y="301"/>
                    <a:pt x="157" y="302"/>
                    <a:pt x="166" y="302"/>
                  </a:cubicBezTo>
                  <a:cubicBezTo>
                    <a:pt x="157" y="303"/>
                    <a:pt x="157" y="303"/>
                    <a:pt x="157" y="306"/>
                  </a:cubicBezTo>
                  <a:cubicBezTo>
                    <a:pt x="156" y="307"/>
                    <a:pt x="156" y="309"/>
                    <a:pt x="165" y="310"/>
                  </a:cubicBezTo>
                  <a:cubicBezTo>
                    <a:pt x="147" y="310"/>
                    <a:pt x="147" y="315"/>
                    <a:pt x="164" y="317"/>
                  </a:cubicBezTo>
                  <a:cubicBezTo>
                    <a:pt x="172" y="317"/>
                    <a:pt x="172" y="318"/>
                    <a:pt x="164" y="318"/>
                  </a:cubicBezTo>
                  <a:cubicBezTo>
                    <a:pt x="155" y="319"/>
                    <a:pt x="155" y="319"/>
                    <a:pt x="163" y="320"/>
                  </a:cubicBezTo>
                  <a:cubicBezTo>
                    <a:pt x="172" y="321"/>
                    <a:pt x="163" y="321"/>
                    <a:pt x="155" y="322"/>
                  </a:cubicBezTo>
                  <a:cubicBezTo>
                    <a:pt x="137" y="322"/>
                    <a:pt x="137" y="322"/>
                    <a:pt x="146" y="324"/>
                  </a:cubicBezTo>
                  <a:cubicBezTo>
                    <a:pt x="154" y="326"/>
                    <a:pt x="154" y="328"/>
                    <a:pt x="154" y="329"/>
                  </a:cubicBezTo>
                  <a:cubicBezTo>
                    <a:pt x="160" y="330"/>
                    <a:pt x="165" y="331"/>
                    <a:pt x="171" y="331"/>
                  </a:cubicBezTo>
                  <a:cubicBezTo>
                    <a:pt x="179" y="331"/>
                    <a:pt x="188" y="332"/>
                    <a:pt x="188" y="332"/>
                  </a:cubicBezTo>
                  <a:cubicBezTo>
                    <a:pt x="192" y="334"/>
                    <a:pt x="192" y="334"/>
                    <a:pt x="190" y="334"/>
                  </a:cubicBezTo>
                  <a:cubicBezTo>
                    <a:pt x="189" y="334"/>
                    <a:pt x="188" y="334"/>
                    <a:pt x="188" y="334"/>
                  </a:cubicBezTo>
                  <a:cubicBezTo>
                    <a:pt x="182" y="332"/>
                    <a:pt x="177" y="332"/>
                    <a:pt x="171" y="332"/>
                  </a:cubicBezTo>
                  <a:cubicBezTo>
                    <a:pt x="162" y="334"/>
                    <a:pt x="162" y="335"/>
                    <a:pt x="162" y="336"/>
                  </a:cubicBezTo>
                  <a:cubicBezTo>
                    <a:pt x="162" y="337"/>
                    <a:pt x="161" y="338"/>
                    <a:pt x="161" y="339"/>
                  </a:cubicBezTo>
                  <a:cubicBezTo>
                    <a:pt x="152" y="341"/>
                    <a:pt x="152" y="341"/>
                    <a:pt x="161" y="343"/>
                  </a:cubicBezTo>
                  <a:lnTo>
                    <a:pt x="169" y="343"/>
                  </a:lnTo>
                  <a:cubicBezTo>
                    <a:pt x="152" y="343"/>
                    <a:pt x="151" y="351"/>
                    <a:pt x="167" y="354"/>
                  </a:cubicBezTo>
                  <a:lnTo>
                    <a:pt x="167" y="354"/>
                  </a:lnTo>
                  <a:lnTo>
                    <a:pt x="160" y="353"/>
                  </a:lnTo>
                  <a:cubicBezTo>
                    <a:pt x="151" y="353"/>
                    <a:pt x="151" y="354"/>
                    <a:pt x="151" y="355"/>
                  </a:cubicBezTo>
                  <a:cubicBezTo>
                    <a:pt x="151" y="356"/>
                    <a:pt x="159" y="359"/>
                    <a:pt x="159" y="363"/>
                  </a:cubicBezTo>
                  <a:cubicBezTo>
                    <a:pt x="157" y="365"/>
                    <a:pt x="157" y="368"/>
                    <a:pt x="165" y="368"/>
                  </a:cubicBezTo>
                  <a:cubicBezTo>
                    <a:pt x="165" y="369"/>
                    <a:pt x="165" y="369"/>
                    <a:pt x="164" y="369"/>
                  </a:cubicBezTo>
                  <a:cubicBezTo>
                    <a:pt x="163" y="369"/>
                    <a:pt x="161" y="369"/>
                    <a:pt x="157" y="368"/>
                  </a:cubicBezTo>
                  <a:cubicBezTo>
                    <a:pt x="155" y="368"/>
                    <a:pt x="153" y="368"/>
                    <a:pt x="152" y="368"/>
                  </a:cubicBezTo>
                  <a:cubicBezTo>
                    <a:pt x="148" y="368"/>
                    <a:pt x="148" y="369"/>
                    <a:pt x="148" y="370"/>
                  </a:cubicBezTo>
                  <a:cubicBezTo>
                    <a:pt x="154" y="371"/>
                    <a:pt x="160" y="371"/>
                    <a:pt x="165" y="371"/>
                  </a:cubicBezTo>
                  <a:cubicBezTo>
                    <a:pt x="174" y="372"/>
                    <a:pt x="174" y="373"/>
                    <a:pt x="165" y="374"/>
                  </a:cubicBezTo>
                  <a:cubicBezTo>
                    <a:pt x="156" y="375"/>
                    <a:pt x="156" y="378"/>
                    <a:pt x="164" y="380"/>
                  </a:cubicBezTo>
                  <a:cubicBezTo>
                    <a:pt x="164" y="381"/>
                    <a:pt x="164" y="382"/>
                    <a:pt x="155" y="382"/>
                  </a:cubicBezTo>
                  <a:cubicBezTo>
                    <a:pt x="147" y="382"/>
                    <a:pt x="138" y="383"/>
                    <a:pt x="155" y="385"/>
                  </a:cubicBezTo>
                  <a:cubicBezTo>
                    <a:pt x="155" y="386"/>
                    <a:pt x="155" y="386"/>
                    <a:pt x="146" y="386"/>
                  </a:cubicBezTo>
                  <a:cubicBezTo>
                    <a:pt x="137" y="386"/>
                    <a:pt x="129" y="386"/>
                    <a:pt x="146" y="387"/>
                  </a:cubicBezTo>
                  <a:cubicBezTo>
                    <a:pt x="154" y="390"/>
                    <a:pt x="154" y="392"/>
                    <a:pt x="145" y="393"/>
                  </a:cubicBezTo>
                  <a:cubicBezTo>
                    <a:pt x="145" y="394"/>
                    <a:pt x="145" y="395"/>
                    <a:pt x="154" y="395"/>
                  </a:cubicBezTo>
                  <a:cubicBezTo>
                    <a:pt x="162" y="396"/>
                    <a:pt x="171" y="396"/>
                    <a:pt x="162" y="396"/>
                  </a:cubicBezTo>
                  <a:cubicBezTo>
                    <a:pt x="145" y="396"/>
                    <a:pt x="145" y="396"/>
                    <a:pt x="162" y="398"/>
                  </a:cubicBezTo>
                  <a:cubicBezTo>
                    <a:pt x="171" y="399"/>
                    <a:pt x="171" y="399"/>
                    <a:pt x="162" y="399"/>
                  </a:cubicBezTo>
                  <a:cubicBezTo>
                    <a:pt x="153" y="399"/>
                    <a:pt x="153" y="400"/>
                    <a:pt x="153" y="400"/>
                  </a:cubicBezTo>
                  <a:cubicBezTo>
                    <a:pt x="153" y="401"/>
                    <a:pt x="161" y="405"/>
                    <a:pt x="161" y="409"/>
                  </a:cubicBezTo>
                  <a:cubicBezTo>
                    <a:pt x="160" y="416"/>
                    <a:pt x="160" y="419"/>
                    <a:pt x="168" y="419"/>
                  </a:cubicBezTo>
                  <a:cubicBezTo>
                    <a:pt x="177" y="420"/>
                    <a:pt x="177" y="420"/>
                    <a:pt x="168" y="420"/>
                  </a:cubicBezTo>
                  <a:cubicBezTo>
                    <a:pt x="159" y="421"/>
                    <a:pt x="159" y="422"/>
                    <a:pt x="159" y="422"/>
                  </a:cubicBezTo>
                  <a:cubicBezTo>
                    <a:pt x="159" y="423"/>
                    <a:pt x="159" y="424"/>
                    <a:pt x="155" y="424"/>
                  </a:cubicBezTo>
                  <a:cubicBezTo>
                    <a:pt x="154" y="424"/>
                    <a:pt x="152" y="424"/>
                    <a:pt x="150" y="423"/>
                  </a:cubicBezTo>
                  <a:lnTo>
                    <a:pt x="150" y="423"/>
                  </a:lnTo>
                  <a:cubicBezTo>
                    <a:pt x="159" y="426"/>
                    <a:pt x="159" y="426"/>
                    <a:pt x="159" y="426"/>
                  </a:cubicBezTo>
                  <a:cubicBezTo>
                    <a:pt x="150" y="426"/>
                    <a:pt x="150" y="427"/>
                    <a:pt x="159" y="428"/>
                  </a:cubicBezTo>
                  <a:cubicBezTo>
                    <a:pt x="167" y="428"/>
                    <a:pt x="171" y="429"/>
                    <a:pt x="171" y="429"/>
                  </a:cubicBezTo>
                  <a:cubicBezTo>
                    <a:pt x="171" y="429"/>
                    <a:pt x="166" y="428"/>
                    <a:pt x="157" y="428"/>
                  </a:cubicBezTo>
                  <a:cubicBezTo>
                    <a:pt x="150" y="428"/>
                    <a:pt x="141" y="430"/>
                    <a:pt x="150" y="430"/>
                  </a:cubicBezTo>
                  <a:cubicBezTo>
                    <a:pt x="155" y="430"/>
                    <a:pt x="161" y="431"/>
                    <a:pt x="166" y="433"/>
                  </a:cubicBezTo>
                  <a:cubicBezTo>
                    <a:pt x="165" y="433"/>
                    <a:pt x="165" y="435"/>
                    <a:pt x="157" y="435"/>
                  </a:cubicBezTo>
                  <a:cubicBezTo>
                    <a:pt x="148" y="435"/>
                    <a:pt x="156" y="439"/>
                    <a:pt x="165" y="440"/>
                  </a:cubicBezTo>
                  <a:cubicBezTo>
                    <a:pt x="173" y="441"/>
                    <a:pt x="173" y="441"/>
                    <a:pt x="165" y="441"/>
                  </a:cubicBezTo>
                  <a:cubicBezTo>
                    <a:pt x="156" y="441"/>
                    <a:pt x="156" y="441"/>
                    <a:pt x="156" y="442"/>
                  </a:cubicBezTo>
                  <a:cubicBezTo>
                    <a:pt x="160" y="443"/>
                    <a:pt x="160" y="443"/>
                    <a:pt x="158" y="443"/>
                  </a:cubicBezTo>
                  <a:cubicBezTo>
                    <a:pt x="156" y="443"/>
                    <a:pt x="152" y="443"/>
                    <a:pt x="147" y="442"/>
                  </a:cubicBezTo>
                  <a:cubicBezTo>
                    <a:pt x="145" y="442"/>
                    <a:pt x="143" y="442"/>
                    <a:pt x="142" y="442"/>
                  </a:cubicBezTo>
                  <a:cubicBezTo>
                    <a:pt x="139" y="442"/>
                    <a:pt x="139" y="443"/>
                    <a:pt x="138" y="444"/>
                  </a:cubicBezTo>
                  <a:cubicBezTo>
                    <a:pt x="147" y="446"/>
                    <a:pt x="146" y="449"/>
                    <a:pt x="146" y="451"/>
                  </a:cubicBezTo>
                  <a:cubicBezTo>
                    <a:pt x="146" y="456"/>
                    <a:pt x="154" y="457"/>
                    <a:pt x="171" y="459"/>
                  </a:cubicBezTo>
                  <a:lnTo>
                    <a:pt x="188" y="461"/>
                  </a:lnTo>
                  <a:lnTo>
                    <a:pt x="188" y="461"/>
                  </a:lnTo>
                  <a:lnTo>
                    <a:pt x="171" y="460"/>
                  </a:lnTo>
                  <a:cubicBezTo>
                    <a:pt x="162" y="459"/>
                    <a:pt x="145" y="459"/>
                    <a:pt x="145" y="459"/>
                  </a:cubicBezTo>
                  <a:lnTo>
                    <a:pt x="145" y="459"/>
                  </a:lnTo>
                  <a:cubicBezTo>
                    <a:pt x="151" y="460"/>
                    <a:pt x="156" y="461"/>
                    <a:pt x="162" y="461"/>
                  </a:cubicBezTo>
                  <a:cubicBezTo>
                    <a:pt x="171" y="461"/>
                    <a:pt x="171" y="463"/>
                    <a:pt x="162" y="464"/>
                  </a:cubicBezTo>
                  <a:cubicBezTo>
                    <a:pt x="153" y="465"/>
                    <a:pt x="153" y="466"/>
                    <a:pt x="161" y="467"/>
                  </a:cubicBezTo>
                  <a:cubicBezTo>
                    <a:pt x="161" y="468"/>
                    <a:pt x="161" y="468"/>
                    <a:pt x="153" y="469"/>
                  </a:cubicBezTo>
                  <a:cubicBezTo>
                    <a:pt x="153" y="469"/>
                    <a:pt x="153" y="469"/>
                    <a:pt x="161" y="470"/>
                  </a:cubicBezTo>
                  <a:cubicBezTo>
                    <a:pt x="170" y="470"/>
                    <a:pt x="170" y="472"/>
                    <a:pt x="161" y="472"/>
                  </a:cubicBezTo>
                  <a:cubicBezTo>
                    <a:pt x="144" y="472"/>
                    <a:pt x="143" y="475"/>
                    <a:pt x="152" y="475"/>
                  </a:cubicBezTo>
                  <a:cubicBezTo>
                    <a:pt x="161" y="475"/>
                    <a:pt x="160" y="476"/>
                    <a:pt x="160" y="477"/>
                  </a:cubicBezTo>
                  <a:cubicBezTo>
                    <a:pt x="160" y="478"/>
                    <a:pt x="160" y="478"/>
                    <a:pt x="169" y="479"/>
                  </a:cubicBezTo>
                  <a:lnTo>
                    <a:pt x="168" y="482"/>
                  </a:lnTo>
                  <a:cubicBezTo>
                    <a:pt x="165" y="482"/>
                    <a:pt x="162" y="482"/>
                    <a:pt x="160" y="481"/>
                  </a:cubicBezTo>
                  <a:lnTo>
                    <a:pt x="151" y="481"/>
                  </a:lnTo>
                  <a:cubicBezTo>
                    <a:pt x="151" y="483"/>
                    <a:pt x="151" y="483"/>
                    <a:pt x="159" y="484"/>
                  </a:cubicBezTo>
                  <a:cubicBezTo>
                    <a:pt x="169" y="485"/>
                    <a:pt x="173" y="486"/>
                    <a:pt x="172" y="486"/>
                  </a:cubicBezTo>
                  <a:cubicBezTo>
                    <a:pt x="170" y="486"/>
                    <a:pt x="166" y="486"/>
                    <a:pt x="159" y="485"/>
                  </a:cubicBezTo>
                  <a:cubicBezTo>
                    <a:pt x="151" y="485"/>
                    <a:pt x="142" y="485"/>
                    <a:pt x="151" y="486"/>
                  </a:cubicBezTo>
                  <a:cubicBezTo>
                    <a:pt x="168" y="488"/>
                    <a:pt x="159" y="488"/>
                    <a:pt x="150" y="488"/>
                  </a:cubicBezTo>
                  <a:cubicBezTo>
                    <a:pt x="143" y="487"/>
                    <a:pt x="139" y="487"/>
                    <a:pt x="137" y="487"/>
                  </a:cubicBezTo>
                  <a:cubicBezTo>
                    <a:pt x="136" y="487"/>
                    <a:pt x="140" y="488"/>
                    <a:pt x="150" y="491"/>
                  </a:cubicBezTo>
                  <a:cubicBezTo>
                    <a:pt x="150" y="492"/>
                    <a:pt x="157" y="496"/>
                    <a:pt x="157" y="499"/>
                  </a:cubicBezTo>
                  <a:cubicBezTo>
                    <a:pt x="156" y="502"/>
                    <a:pt x="156" y="503"/>
                    <a:pt x="150" y="504"/>
                  </a:cubicBezTo>
                  <a:lnTo>
                    <a:pt x="150" y="504"/>
                  </a:lnTo>
                  <a:cubicBezTo>
                    <a:pt x="147" y="504"/>
                    <a:pt x="144" y="503"/>
                    <a:pt x="140" y="503"/>
                  </a:cubicBezTo>
                  <a:cubicBezTo>
                    <a:pt x="135" y="504"/>
                    <a:pt x="133" y="504"/>
                    <a:pt x="134" y="504"/>
                  </a:cubicBezTo>
                  <a:cubicBezTo>
                    <a:pt x="135" y="504"/>
                    <a:pt x="140" y="504"/>
                    <a:pt x="148" y="504"/>
                  </a:cubicBezTo>
                  <a:cubicBezTo>
                    <a:pt x="149" y="504"/>
                    <a:pt x="149" y="504"/>
                    <a:pt x="150" y="504"/>
                  </a:cubicBezTo>
                  <a:lnTo>
                    <a:pt x="150" y="504"/>
                  </a:lnTo>
                  <a:cubicBezTo>
                    <a:pt x="156" y="505"/>
                    <a:pt x="156" y="506"/>
                    <a:pt x="156" y="507"/>
                  </a:cubicBezTo>
                  <a:cubicBezTo>
                    <a:pt x="147" y="510"/>
                    <a:pt x="155" y="512"/>
                    <a:pt x="164" y="513"/>
                  </a:cubicBezTo>
                  <a:lnTo>
                    <a:pt x="164" y="512"/>
                  </a:lnTo>
                  <a:cubicBezTo>
                    <a:pt x="181" y="512"/>
                    <a:pt x="181" y="513"/>
                    <a:pt x="172" y="514"/>
                  </a:cubicBezTo>
                  <a:cubicBezTo>
                    <a:pt x="169" y="515"/>
                    <a:pt x="166" y="515"/>
                    <a:pt x="164" y="515"/>
                  </a:cubicBezTo>
                  <a:cubicBezTo>
                    <a:pt x="161" y="515"/>
                    <a:pt x="158" y="515"/>
                    <a:pt x="155" y="514"/>
                  </a:cubicBezTo>
                  <a:cubicBezTo>
                    <a:pt x="154" y="514"/>
                    <a:pt x="152" y="514"/>
                    <a:pt x="150" y="514"/>
                  </a:cubicBezTo>
                  <a:cubicBezTo>
                    <a:pt x="146" y="514"/>
                    <a:pt x="142" y="515"/>
                    <a:pt x="138" y="515"/>
                  </a:cubicBezTo>
                  <a:cubicBezTo>
                    <a:pt x="138" y="515"/>
                    <a:pt x="137" y="516"/>
                    <a:pt x="146" y="516"/>
                  </a:cubicBezTo>
                  <a:cubicBezTo>
                    <a:pt x="155" y="516"/>
                    <a:pt x="155" y="516"/>
                    <a:pt x="155" y="518"/>
                  </a:cubicBezTo>
                  <a:cubicBezTo>
                    <a:pt x="155" y="519"/>
                    <a:pt x="154" y="520"/>
                    <a:pt x="163" y="521"/>
                  </a:cubicBezTo>
                  <a:cubicBezTo>
                    <a:pt x="171" y="521"/>
                    <a:pt x="171" y="522"/>
                    <a:pt x="171" y="523"/>
                  </a:cubicBezTo>
                  <a:cubicBezTo>
                    <a:pt x="163" y="523"/>
                    <a:pt x="162" y="524"/>
                    <a:pt x="162" y="524"/>
                  </a:cubicBezTo>
                  <a:cubicBezTo>
                    <a:pt x="165" y="525"/>
                    <a:pt x="166" y="525"/>
                    <a:pt x="166" y="525"/>
                  </a:cubicBezTo>
                  <a:cubicBezTo>
                    <a:pt x="165" y="525"/>
                    <a:pt x="159" y="524"/>
                    <a:pt x="154" y="524"/>
                  </a:cubicBezTo>
                  <a:lnTo>
                    <a:pt x="137" y="524"/>
                  </a:lnTo>
                  <a:cubicBezTo>
                    <a:pt x="136" y="525"/>
                    <a:pt x="145" y="525"/>
                    <a:pt x="145" y="525"/>
                  </a:cubicBezTo>
                  <a:cubicBezTo>
                    <a:pt x="154" y="525"/>
                    <a:pt x="151" y="546"/>
                    <a:pt x="151" y="548"/>
                  </a:cubicBezTo>
                  <a:cubicBezTo>
                    <a:pt x="143" y="549"/>
                    <a:pt x="142" y="551"/>
                    <a:pt x="147" y="551"/>
                  </a:cubicBezTo>
                  <a:cubicBezTo>
                    <a:pt x="148" y="551"/>
                    <a:pt x="149" y="551"/>
                    <a:pt x="151" y="551"/>
                  </a:cubicBezTo>
                  <a:cubicBezTo>
                    <a:pt x="159" y="552"/>
                    <a:pt x="159" y="556"/>
                    <a:pt x="157" y="561"/>
                  </a:cubicBezTo>
                  <a:cubicBezTo>
                    <a:pt x="157" y="567"/>
                    <a:pt x="156" y="571"/>
                    <a:pt x="165" y="571"/>
                  </a:cubicBezTo>
                  <a:lnTo>
                    <a:pt x="164" y="574"/>
                  </a:lnTo>
                  <a:cubicBezTo>
                    <a:pt x="164" y="576"/>
                    <a:pt x="173" y="578"/>
                    <a:pt x="172" y="579"/>
                  </a:cubicBezTo>
                  <a:lnTo>
                    <a:pt x="155" y="579"/>
                  </a:lnTo>
                  <a:cubicBezTo>
                    <a:pt x="155" y="582"/>
                    <a:pt x="163" y="582"/>
                    <a:pt x="172" y="583"/>
                  </a:cubicBezTo>
                  <a:cubicBezTo>
                    <a:pt x="181" y="583"/>
                    <a:pt x="181" y="584"/>
                    <a:pt x="181" y="584"/>
                  </a:cubicBezTo>
                  <a:lnTo>
                    <a:pt x="172" y="584"/>
                  </a:lnTo>
                  <a:lnTo>
                    <a:pt x="155" y="583"/>
                  </a:lnTo>
                  <a:lnTo>
                    <a:pt x="155" y="584"/>
                  </a:lnTo>
                  <a:cubicBezTo>
                    <a:pt x="163" y="584"/>
                    <a:pt x="163" y="585"/>
                    <a:pt x="163" y="585"/>
                  </a:cubicBezTo>
                  <a:cubicBezTo>
                    <a:pt x="163" y="585"/>
                    <a:pt x="163" y="586"/>
                    <a:pt x="161" y="586"/>
                  </a:cubicBezTo>
                  <a:cubicBezTo>
                    <a:pt x="159" y="586"/>
                    <a:pt x="155" y="585"/>
                    <a:pt x="146" y="585"/>
                  </a:cubicBezTo>
                  <a:cubicBezTo>
                    <a:pt x="141" y="585"/>
                    <a:pt x="138" y="584"/>
                    <a:pt x="136" y="584"/>
                  </a:cubicBezTo>
                  <a:cubicBezTo>
                    <a:pt x="131" y="584"/>
                    <a:pt x="134" y="585"/>
                    <a:pt x="146" y="586"/>
                  </a:cubicBezTo>
                  <a:lnTo>
                    <a:pt x="154" y="588"/>
                  </a:lnTo>
                  <a:cubicBezTo>
                    <a:pt x="137" y="588"/>
                    <a:pt x="154" y="592"/>
                    <a:pt x="162" y="593"/>
                  </a:cubicBezTo>
                  <a:cubicBezTo>
                    <a:pt x="145" y="593"/>
                    <a:pt x="145" y="593"/>
                    <a:pt x="162" y="595"/>
                  </a:cubicBezTo>
                  <a:cubicBezTo>
                    <a:pt x="171" y="595"/>
                    <a:pt x="170" y="596"/>
                    <a:pt x="162" y="596"/>
                  </a:cubicBezTo>
                  <a:cubicBezTo>
                    <a:pt x="153" y="597"/>
                    <a:pt x="153" y="597"/>
                    <a:pt x="153" y="599"/>
                  </a:cubicBezTo>
                  <a:cubicBezTo>
                    <a:pt x="161" y="601"/>
                    <a:pt x="161" y="606"/>
                    <a:pt x="160" y="613"/>
                  </a:cubicBezTo>
                  <a:cubicBezTo>
                    <a:pt x="159" y="621"/>
                    <a:pt x="157" y="625"/>
                    <a:pt x="166" y="626"/>
                  </a:cubicBezTo>
                  <a:cubicBezTo>
                    <a:pt x="166" y="626"/>
                    <a:pt x="166" y="626"/>
                    <a:pt x="157" y="628"/>
                  </a:cubicBezTo>
                  <a:cubicBezTo>
                    <a:pt x="155" y="627"/>
                    <a:pt x="154" y="627"/>
                    <a:pt x="153" y="627"/>
                  </a:cubicBezTo>
                  <a:cubicBezTo>
                    <a:pt x="151" y="627"/>
                    <a:pt x="154" y="628"/>
                    <a:pt x="166" y="630"/>
                  </a:cubicBezTo>
                  <a:cubicBezTo>
                    <a:pt x="167" y="630"/>
                    <a:pt x="167" y="630"/>
                    <a:pt x="167" y="630"/>
                  </a:cubicBezTo>
                  <a:lnTo>
                    <a:pt x="167" y="630"/>
                  </a:lnTo>
                  <a:cubicBezTo>
                    <a:pt x="167" y="630"/>
                    <a:pt x="166" y="630"/>
                    <a:pt x="165" y="630"/>
                  </a:cubicBezTo>
                  <a:cubicBezTo>
                    <a:pt x="157" y="630"/>
                    <a:pt x="157" y="631"/>
                    <a:pt x="156" y="634"/>
                  </a:cubicBezTo>
                  <a:cubicBezTo>
                    <a:pt x="156" y="638"/>
                    <a:pt x="156" y="641"/>
                    <a:pt x="164" y="641"/>
                  </a:cubicBezTo>
                  <a:cubicBezTo>
                    <a:pt x="169" y="642"/>
                    <a:pt x="172" y="643"/>
                    <a:pt x="171" y="643"/>
                  </a:cubicBezTo>
                  <a:cubicBezTo>
                    <a:pt x="170" y="643"/>
                    <a:pt x="168" y="643"/>
                    <a:pt x="164" y="642"/>
                  </a:cubicBezTo>
                  <a:cubicBezTo>
                    <a:pt x="161" y="642"/>
                    <a:pt x="157" y="641"/>
                    <a:pt x="154" y="641"/>
                  </a:cubicBezTo>
                  <a:cubicBezTo>
                    <a:pt x="145" y="641"/>
                    <a:pt x="142" y="644"/>
                    <a:pt x="155" y="648"/>
                  </a:cubicBezTo>
                  <a:cubicBezTo>
                    <a:pt x="155" y="648"/>
                    <a:pt x="155" y="649"/>
                    <a:pt x="146" y="649"/>
                  </a:cubicBezTo>
                  <a:cubicBezTo>
                    <a:pt x="146" y="649"/>
                    <a:pt x="146" y="650"/>
                    <a:pt x="154" y="653"/>
                  </a:cubicBezTo>
                  <a:cubicBezTo>
                    <a:pt x="154" y="653"/>
                    <a:pt x="154" y="657"/>
                    <a:pt x="154" y="659"/>
                  </a:cubicBezTo>
                  <a:cubicBezTo>
                    <a:pt x="153" y="660"/>
                    <a:pt x="162" y="662"/>
                    <a:pt x="162" y="662"/>
                  </a:cubicBezTo>
                  <a:cubicBezTo>
                    <a:pt x="162" y="663"/>
                    <a:pt x="162" y="663"/>
                    <a:pt x="162" y="663"/>
                  </a:cubicBezTo>
                  <a:cubicBezTo>
                    <a:pt x="153" y="663"/>
                    <a:pt x="153" y="667"/>
                    <a:pt x="152" y="672"/>
                  </a:cubicBezTo>
                  <a:cubicBezTo>
                    <a:pt x="151" y="679"/>
                    <a:pt x="151" y="684"/>
                    <a:pt x="142" y="684"/>
                  </a:cubicBezTo>
                  <a:cubicBezTo>
                    <a:pt x="142" y="684"/>
                    <a:pt x="142" y="685"/>
                    <a:pt x="150" y="686"/>
                  </a:cubicBezTo>
                  <a:cubicBezTo>
                    <a:pt x="166" y="688"/>
                    <a:pt x="166" y="689"/>
                    <a:pt x="159" y="689"/>
                  </a:cubicBezTo>
                  <a:cubicBezTo>
                    <a:pt x="141" y="689"/>
                    <a:pt x="141" y="693"/>
                    <a:pt x="157" y="694"/>
                  </a:cubicBezTo>
                  <a:cubicBezTo>
                    <a:pt x="160" y="694"/>
                    <a:pt x="161" y="694"/>
                    <a:pt x="161" y="694"/>
                  </a:cubicBezTo>
                  <a:cubicBezTo>
                    <a:pt x="160" y="694"/>
                    <a:pt x="154" y="694"/>
                    <a:pt x="148" y="694"/>
                  </a:cubicBezTo>
                  <a:cubicBezTo>
                    <a:pt x="132" y="694"/>
                    <a:pt x="140" y="697"/>
                    <a:pt x="157" y="698"/>
                  </a:cubicBezTo>
                  <a:cubicBezTo>
                    <a:pt x="148" y="698"/>
                    <a:pt x="140" y="699"/>
                    <a:pt x="148" y="700"/>
                  </a:cubicBezTo>
                  <a:cubicBezTo>
                    <a:pt x="148" y="701"/>
                    <a:pt x="148" y="701"/>
                    <a:pt x="146" y="701"/>
                  </a:cubicBezTo>
                  <a:cubicBezTo>
                    <a:pt x="144" y="701"/>
                    <a:pt x="140" y="701"/>
                    <a:pt x="131" y="700"/>
                  </a:cubicBezTo>
                  <a:cubicBezTo>
                    <a:pt x="131" y="695"/>
                    <a:pt x="127" y="691"/>
                    <a:pt x="123" y="691"/>
                  </a:cubicBezTo>
                  <a:cubicBezTo>
                    <a:pt x="119" y="691"/>
                    <a:pt x="115" y="694"/>
                    <a:pt x="114" y="699"/>
                  </a:cubicBezTo>
                  <a:cubicBezTo>
                    <a:pt x="113" y="705"/>
                    <a:pt x="118" y="709"/>
                    <a:pt x="122" y="709"/>
                  </a:cubicBezTo>
                  <a:cubicBezTo>
                    <a:pt x="126" y="709"/>
                    <a:pt x="130" y="706"/>
                    <a:pt x="131" y="702"/>
                  </a:cubicBezTo>
                  <a:lnTo>
                    <a:pt x="131" y="704"/>
                  </a:lnTo>
                  <a:cubicBezTo>
                    <a:pt x="131" y="704"/>
                    <a:pt x="131" y="705"/>
                    <a:pt x="140" y="705"/>
                  </a:cubicBezTo>
                  <a:cubicBezTo>
                    <a:pt x="147" y="705"/>
                    <a:pt x="147" y="706"/>
                    <a:pt x="147" y="707"/>
                  </a:cubicBezTo>
                  <a:cubicBezTo>
                    <a:pt x="145" y="707"/>
                    <a:pt x="144" y="707"/>
                    <a:pt x="144" y="707"/>
                  </a:cubicBezTo>
                  <a:cubicBezTo>
                    <a:pt x="143" y="707"/>
                    <a:pt x="146" y="707"/>
                    <a:pt x="150" y="707"/>
                  </a:cubicBezTo>
                  <a:cubicBezTo>
                    <a:pt x="152" y="707"/>
                    <a:pt x="154" y="707"/>
                    <a:pt x="155" y="707"/>
                  </a:cubicBezTo>
                  <a:cubicBezTo>
                    <a:pt x="162" y="707"/>
                    <a:pt x="168" y="708"/>
                    <a:pt x="172" y="709"/>
                  </a:cubicBezTo>
                  <a:lnTo>
                    <a:pt x="190" y="711"/>
                  </a:lnTo>
                  <a:cubicBezTo>
                    <a:pt x="196" y="711"/>
                    <a:pt x="201" y="711"/>
                    <a:pt x="207" y="711"/>
                  </a:cubicBezTo>
                  <a:cubicBezTo>
                    <a:pt x="212" y="711"/>
                    <a:pt x="218" y="711"/>
                    <a:pt x="224" y="711"/>
                  </a:cubicBezTo>
                  <a:cubicBezTo>
                    <a:pt x="233" y="707"/>
                    <a:pt x="242" y="706"/>
                    <a:pt x="225" y="705"/>
                  </a:cubicBezTo>
                  <a:cubicBezTo>
                    <a:pt x="225" y="705"/>
                    <a:pt x="216" y="704"/>
                    <a:pt x="216" y="703"/>
                  </a:cubicBezTo>
                  <a:cubicBezTo>
                    <a:pt x="217" y="702"/>
                    <a:pt x="225" y="702"/>
                    <a:pt x="225" y="702"/>
                  </a:cubicBezTo>
                  <a:cubicBezTo>
                    <a:pt x="234" y="702"/>
                    <a:pt x="234" y="698"/>
                    <a:pt x="235" y="694"/>
                  </a:cubicBezTo>
                  <a:cubicBezTo>
                    <a:pt x="235" y="689"/>
                    <a:pt x="236" y="687"/>
                    <a:pt x="244" y="686"/>
                  </a:cubicBezTo>
                  <a:cubicBezTo>
                    <a:pt x="253" y="686"/>
                    <a:pt x="253" y="685"/>
                    <a:pt x="253" y="685"/>
                  </a:cubicBezTo>
                  <a:cubicBezTo>
                    <a:pt x="244" y="685"/>
                    <a:pt x="245" y="680"/>
                    <a:pt x="246" y="674"/>
                  </a:cubicBezTo>
                  <a:cubicBezTo>
                    <a:pt x="246" y="668"/>
                    <a:pt x="247" y="662"/>
                    <a:pt x="238" y="662"/>
                  </a:cubicBezTo>
                  <a:cubicBezTo>
                    <a:pt x="239" y="661"/>
                    <a:pt x="239" y="660"/>
                    <a:pt x="239" y="660"/>
                  </a:cubicBezTo>
                  <a:cubicBezTo>
                    <a:pt x="241" y="660"/>
                    <a:pt x="242" y="660"/>
                    <a:pt x="243" y="660"/>
                  </a:cubicBezTo>
                  <a:cubicBezTo>
                    <a:pt x="247" y="660"/>
                    <a:pt x="247" y="659"/>
                    <a:pt x="248" y="658"/>
                  </a:cubicBezTo>
                  <a:cubicBezTo>
                    <a:pt x="239" y="656"/>
                    <a:pt x="239" y="653"/>
                    <a:pt x="239" y="653"/>
                  </a:cubicBezTo>
                  <a:lnTo>
                    <a:pt x="239" y="653"/>
                  </a:lnTo>
                  <a:cubicBezTo>
                    <a:pt x="242" y="654"/>
                    <a:pt x="244" y="654"/>
                    <a:pt x="245" y="654"/>
                  </a:cubicBezTo>
                  <a:cubicBezTo>
                    <a:pt x="248" y="654"/>
                    <a:pt x="248" y="653"/>
                    <a:pt x="248" y="651"/>
                  </a:cubicBezTo>
                  <a:cubicBezTo>
                    <a:pt x="248" y="650"/>
                    <a:pt x="249" y="649"/>
                    <a:pt x="240" y="649"/>
                  </a:cubicBezTo>
                  <a:cubicBezTo>
                    <a:pt x="240" y="648"/>
                    <a:pt x="242" y="642"/>
                    <a:pt x="251" y="640"/>
                  </a:cubicBezTo>
                  <a:cubicBezTo>
                    <a:pt x="258" y="640"/>
                    <a:pt x="251" y="639"/>
                    <a:pt x="242" y="636"/>
                  </a:cubicBezTo>
                  <a:cubicBezTo>
                    <a:pt x="240" y="637"/>
                    <a:pt x="239" y="637"/>
                    <a:pt x="237" y="637"/>
                  </a:cubicBezTo>
                  <a:cubicBezTo>
                    <a:pt x="233" y="637"/>
                    <a:pt x="229" y="636"/>
                    <a:pt x="225" y="634"/>
                  </a:cubicBezTo>
                  <a:lnTo>
                    <a:pt x="225" y="634"/>
                  </a:lnTo>
                  <a:lnTo>
                    <a:pt x="243" y="635"/>
                  </a:lnTo>
                  <a:cubicBezTo>
                    <a:pt x="247" y="636"/>
                    <a:pt x="249" y="636"/>
                    <a:pt x="250" y="636"/>
                  </a:cubicBezTo>
                  <a:cubicBezTo>
                    <a:pt x="251" y="636"/>
                    <a:pt x="251" y="636"/>
                    <a:pt x="251" y="635"/>
                  </a:cubicBezTo>
                  <a:lnTo>
                    <a:pt x="251" y="633"/>
                  </a:lnTo>
                  <a:cubicBezTo>
                    <a:pt x="243" y="633"/>
                    <a:pt x="243" y="629"/>
                    <a:pt x="244" y="623"/>
                  </a:cubicBezTo>
                  <a:cubicBezTo>
                    <a:pt x="245" y="615"/>
                    <a:pt x="245" y="613"/>
                    <a:pt x="237" y="613"/>
                  </a:cubicBezTo>
                  <a:cubicBezTo>
                    <a:pt x="228" y="612"/>
                    <a:pt x="228" y="611"/>
                    <a:pt x="237" y="610"/>
                  </a:cubicBezTo>
                  <a:cubicBezTo>
                    <a:pt x="263" y="605"/>
                    <a:pt x="263" y="605"/>
                    <a:pt x="255" y="604"/>
                  </a:cubicBezTo>
                  <a:lnTo>
                    <a:pt x="255" y="604"/>
                  </a:lnTo>
                  <a:cubicBezTo>
                    <a:pt x="252" y="605"/>
                    <a:pt x="249" y="605"/>
                    <a:pt x="247" y="605"/>
                  </a:cubicBezTo>
                  <a:cubicBezTo>
                    <a:pt x="244" y="605"/>
                    <a:pt x="241" y="605"/>
                    <a:pt x="238" y="604"/>
                  </a:cubicBezTo>
                  <a:cubicBezTo>
                    <a:pt x="220" y="603"/>
                    <a:pt x="220" y="603"/>
                    <a:pt x="238" y="603"/>
                  </a:cubicBezTo>
                  <a:cubicBezTo>
                    <a:pt x="239" y="603"/>
                    <a:pt x="240" y="603"/>
                    <a:pt x="240" y="603"/>
                  </a:cubicBezTo>
                  <a:cubicBezTo>
                    <a:pt x="254" y="603"/>
                    <a:pt x="248" y="591"/>
                    <a:pt x="232" y="588"/>
                  </a:cubicBezTo>
                  <a:lnTo>
                    <a:pt x="232" y="588"/>
                  </a:lnTo>
                  <a:lnTo>
                    <a:pt x="239" y="589"/>
                  </a:lnTo>
                  <a:cubicBezTo>
                    <a:pt x="248" y="589"/>
                    <a:pt x="248" y="589"/>
                    <a:pt x="248" y="586"/>
                  </a:cubicBezTo>
                  <a:cubicBezTo>
                    <a:pt x="249" y="584"/>
                    <a:pt x="249" y="583"/>
                    <a:pt x="249" y="583"/>
                  </a:cubicBezTo>
                  <a:cubicBezTo>
                    <a:pt x="231" y="583"/>
                    <a:pt x="242" y="578"/>
                    <a:pt x="249" y="578"/>
                  </a:cubicBezTo>
                  <a:cubicBezTo>
                    <a:pt x="258" y="578"/>
                    <a:pt x="258" y="578"/>
                    <a:pt x="258" y="576"/>
                  </a:cubicBezTo>
                  <a:cubicBezTo>
                    <a:pt x="242" y="573"/>
                    <a:pt x="251" y="569"/>
                    <a:pt x="260" y="569"/>
                  </a:cubicBezTo>
                  <a:lnTo>
                    <a:pt x="260" y="568"/>
                  </a:lnTo>
                  <a:cubicBezTo>
                    <a:pt x="252" y="567"/>
                    <a:pt x="252" y="565"/>
                    <a:pt x="252" y="564"/>
                  </a:cubicBezTo>
                  <a:cubicBezTo>
                    <a:pt x="252" y="562"/>
                    <a:pt x="252" y="561"/>
                    <a:pt x="249" y="561"/>
                  </a:cubicBezTo>
                  <a:cubicBezTo>
                    <a:pt x="247" y="561"/>
                    <a:pt x="246" y="561"/>
                    <a:pt x="244" y="561"/>
                  </a:cubicBezTo>
                  <a:cubicBezTo>
                    <a:pt x="238" y="561"/>
                    <a:pt x="231" y="560"/>
                    <a:pt x="227" y="559"/>
                  </a:cubicBezTo>
                  <a:lnTo>
                    <a:pt x="227" y="559"/>
                  </a:lnTo>
                  <a:lnTo>
                    <a:pt x="235" y="560"/>
                  </a:lnTo>
                  <a:cubicBezTo>
                    <a:pt x="244" y="560"/>
                    <a:pt x="244" y="558"/>
                    <a:pt x="244" y="555"/>
                  </a:cubicBezTo>
                  <a:cubicBezTo>
                    <a:pt x="245" y="550"/>
                    <a:pt x="245" y="549"/>
                    <a:pt x="254" y="548"/>
                  </a:cubicBezTo>
                  <a:lnTo>
                    <a:pt x="245" y="547"/>
                  </a:lnTo>
                  <a:cubicBezTo>
                    <a:pt x="239" y="546"/>
                    <a:pt x="238" y="545"/>
                    <a:pt x="240" y="545"/>
                  </a:cubicBezTo>
                  <a:cubicBezTo>
                    <a:pt x="241" y="545"/>
                    <a:pt x="243" y="545"/>
                    <a:pt x="245" y="546"/>
                  </a:cubicBezTo>
                  <a:cubicBezTo>
                    <a:pt x="254" y="545"/>
                    <a:pt x="254" y="541"/>
                    <a:pt x="246" y="539"/>
                  </a:cubicBezTo>
                  <a:lnTo>
                    <a:pt x="246" y="538"/>
                  </a:lnTo>
                  <a:cubicBezTo>
                    <a:pt x="264" y="538"/>
                    <a:pt x="264" y="536"/>
                    <a:pt x="248" y="533"/>
                  </a:cubicBezTo>
                  <a:lnTo>
                    <a:pt x="248" y="533"/>
                  </a:lnTo>
                  <a:cubicBezTo>
                    <a:pt x="250" y="534"/>
                    <a:pt x="251" y="534"/>
                    <a:pt x="252" y="534"/>
                  </a:cubicBezTo>
                  <a:cubicBezTo>
                    <a:pt x="255" y="534"/>
                    <a:pt x="255" y="533"/>
                    <a:pt x="256" y="532"/>
                  </a:cubicBezTo>
                  <a:cubicBezTo>
                    <a:pt x="248" y="530"/>
                    <a:pt x="248" y="527"/>
                    <a:pt x="253" y="527"/>
                  </a:cubicBezTo>
                  <a:cubicBezTo>
                    <a:pt x="254" y="527"/>
                    <a:pt x="255" y="528"/>
                    <a:pt x="256" y="528"/>
                  </a:cubicBezTo>
                  <a:lnTo>
                    <a:pt x="256" y="527"/>
                  </a:lnTo>
                  <a:cubicBezTo>
                    <a:pt x="248" y="525"/>
                    <a:pt x="248" y="524"/>
                    <a:pt x="248" y="523"/>
                  </a:cubicBezTo>
                  <a:cubicBezTo>
                    <a:pt x="248" y="523"/>
                    <a:pt x="248" y="522"/>
                    <a:pt x="240" y="521"/>
                  </a:cubicBezTo>
                  <a:cubicBezTo>
                    <a:pt x="231" y="520"/>
                    <a:pt x="231" y="519"/>
                    <a:pt x="231" y="519"/>
                  </a:cubicBezTo>
                  <a:cubicBezTo>
                    <a:pt x="237" y="519"/>
                    <a:pt x="243" y="519"/>
                    <a:pt x="248" y="520"/>
                  </a:cubicBezTo>
                  <a:cubicBezTo>
                    <a:pt x="251" y="520"/>
                    <a:pt x="253" y="521"/>
                    <a:pt x="254" y="521"/>
                  </a:cubicBezTo>
                  <a:cubicBezTo>
                    <a:pt x="256" y="521"/>
                    <a:pt x="253" y="519"/>
                    <a:pt x="240" y="516"/>
                  </a:cubicBezTo>
                  <a:cubicBezTo>
                    <a:pt x="231" y="515"/>
                    <a:pt x="227" y="514"/>
                    <a:pt x="228" y="514"/>
                  </a:cubicBezTo>
                  <a:cubicBezTo>
                    <a:pt x="229" y="514"/>
                    <a:pt x="233" y="514"/>
                    <a:pt x="240" y="515"/>
                  </a:cubicBezTo>
                  <a:cubicBezTo>
                    <a:pt x="247" y="516"/>
                    <a:pt x="252" y="517"/>
                    <a:pt x="253" y="517"/>
                  </a:cubicBezTo>
                  <a:cubicBezTo>
                    <a:pt x="253" y="517"/>
                    <a:pt x="252" y="517"/>
                    <a:pt x="249" y="516"/>
                  </a:cubicBezTo>
                  <a:cubicBezTo>
                    <a:pt x="249" y="516"/>
                    <a:pt x="249" y="514"/>
                    <a:pt x="240" y="514"/>
                  </a:cubicBezTo>
                  <a:lnTo>
                    <a:pt x="242" y="512"/>
                  </a:lnTo>
                  <a:cubicBezTo>
                    <a:pt x="249" y="511"/>
                    <a:pt x="251" y="510"/>
                    <a:pt x="251" y="509"/>
                  </a:cubicBezTo>
                  <a:cubicBezTo>
                    <a:pt x="242" y="507"/>
                    <a:pt x="242" y="507"/>
                    <a:pt x="251" y="507"/>
                  </a:cubicBezTo>
                  <a:cubicBezTo>
                    <a:pt x="258" y="507"/>
                    <a:pt x="260" y="506"/>
                    <a:pt x="242" y="505"/>
                  </a:cubicBezTo>
                  <a:cubicBezTo>
                    <a:pt x="234" y="504"/>
                    <a:pt x="234" y="504"/>
                    <a:pt x="243" y="503"/>
                  </a:cubicBezTo>
                  <a:cubicBezTo>
                    <a:pt x="248" y="503"/>
                    <a:pt x="252" y="503"/>
                    <a:pt x="254" y="503"/>
                  </a:cubicBezTo>
                  <a:cubicBezTo>
                    <a:pt x="259" y="503"/>
                    <a:pt x="257" y="503"/>
                    <a:pt x="251" y="503"/>
                  </a:cubicBezTo>
                  <a:cubicBezTo>
                    <a:pt x="243" y="502"/>
                    <a:pt x="243" y="501"/>
                    <a:pt x="243" y="501"/>
                  </a:cubicBezTo>
                  <a:cubicBezTo>
                    <a:pt x="252" y="501"/>
                    <a:pt x="252" y="494"/>
                    <a:pt x="253" y="486"/>
                  </a:cubicBezTo>
                  <a:cubicBezTo>
                    <a:pt x="247" y="484"/>
                    <a:pt x="242" y="484"/>
                    <a:pt x="236" y="484"/>
                  </a:cubicBezTo>
                  <a:cubicBezTo>
                    <a:pt x="219" y="483"/>
                    <a:pt x="228" y="483"/>
                    <a:pt x="236" y="483"/>
                  </a:cubicBezTo>
                  <a:cubicBezTo>
                    <a:pt x="241" y="483"/>
                    <a:pt x="245" y="483"/>
                    <a:pt x="248" y="483"/>
                  </a:cubicBezTo>
                  <a:cubicBezTo>
                    <a:pt x="261" y="483"/>
                    <a:pt x="257" y="482"/>
                    <a:pt x="237" y="482"/>
                  </a:cubicBezTo>
                  <a:cubicBezTo>
                    <a:pt x="219" y="481"/>
                    <a:pt x="219" y="481"/>
                    <a:pt x="237" y="481"/>
                  </a:cubicBezTo>
                  <a:cubicBezTo>
                    <a:pt x="245" y="481"/>
                    <a:pt x="245" y="481"/>
                    <a:pt x="237" y="478"/>
                  </a:cubicBezTo>
                  <a:cubicBezTo>
                    <a:pt x="231" y="478"/>
                    <a:pt x="229" y="478"/>
                    <a:pt x="231" y="478"/>
                  </a:cubicBezTo>
                  <a:cubicBezTo>
                    <a:pt x="232" y="478"/>
                    <a:pt x="234" y="478"/>
                    <a:pt x="237" y="478"/>
                  </a:cubicBezTo>
                  <a:cubicBezTo>
                    <a:pt x="246" y="477"/>
                    <a:pt x="254" y="477"/>
                    <a:pt x="246" y="477"/>
                  </a:cubicBezTo>
                  <a:cubicBezTo>
                    <a:pt x="246" y="477"/>
                    <a:pt x="246" y="476"/>
                    <a:pt x="255" y="475"/>
                  </a:cubicBezTo>
                  <a:cubicBezTo>
                    <a:pt x="263" y="475"/>
                    <a:pt x="255" y="474"/>
                    <a:pt x="246" y="473"/>
                  </a:cubicBezTo>
                  <a:cubicBezTo>
                    <a:pt x="235" y="471"/>
                    <a:pt x="231" y="469"/>
                    <a:pt x="235" y="469"/>
                  </a:cubicBezTo>
                  <a:cubicBezTo>
                    <a:pt x="237" y="469"/>
                    <a:pt x="241" y="470"/>
                    <a:pt x="247" y="470"/>
                  </a:cubicBezTo>
                  <a:cubicBezTo>
                    <a:pt x="249" y="471"/>
                    <a:pt x="251" y="471"/>
                    <a:pt x="252" y="471"/>
                  </a:cubicBezTo>
                  <a:cubicBezTo>
                    <a:pt x="262" y="471"/>
                    <a:pt x="253" y="467"/>
                    <a:pt x="238" y="466"/>
                  </a:cubicBezTo>
                  <a:cubicBezTo>
                    <a:pt x="221" y="464"/>
                    <a:pt x="221" y="464"/>
                    <a:pt x="230" y="464"/>
                  </a:cubicBezTo>
                  <a:cubicBezTo>
                    <a:pt x="233" y="464"/>
                    <a:pt x="235" y="464"/>
                    <a:pt x="236" y="464"/>
                  </a:cubicBezTo>
                  <a:cubicBezTo>
                    <a:pt x="239" y="464"/>
                    <a:pt x="239" y="464"/>
                    <a:pt x="239" y="464"/>
                  </a:cubicBezTo>
                  <a:cubicBezTo>
                    <a:pt x="239" y="463"/>
                    <a:pt x="239" y="463"/>
                    <a:pt x="247" y="463"/>
                  </a:cubicBezTo>
                  <a:cubicBezTo>
                    <a:pt x="247" y="463"/>
                    <a:pt x="247" y="461"/>
                    <a:pt x="239" y="459"/>
                  </a:cubicBezTo>
                  <a:cubicBezTo>
                    <a:pt x="223" y="457"/>
                    <a:pt x="231" y="455"/>
                    <a:pt x="248" y="455"/>
                  </a:cubicBezTo>
                  <a:lnTo>
                    <a:pt x="240" y="453"/>
                  </a:lnTo>
                  <a:cubicBezTo>
                    <a:pt x="229" y="452"/>
                    <a:pt x="221" y="451"/>
                    <a:pt x="223" y="451"/>
                  </a:cubicBezTo>
                  <a:cubicBezTo>
                    <a:pt x="224" y="451"/>
                    <a:pt x="227" y="451"/>
                    <a:pt x="231" y="451"/>
                  </a:cubicBezTo>
                  <a:lnTo>
                    <a:pt x="240" y="451"/>
                  </a:lnTo>
                  <a:cubicBezTo>
                    <a:pt x="227" y="450"/>
                    <a:pt x="230" y="448"/>
                    <a:pt x="241" y="448"/>
                  </a:cubicBezTo>
                  <a:cubicBezTo>
                    <a:pt x="244" y="448"/>
                    <a:pt x="246" y="448"/>
                    <a:pt x="249" y="448"/>
                  </a:cubicBezTo>
                  <a:cubicBezTo>
                    <a:pt x="258" y="448"/>
                    <a:pt x="258" y="448"/>
                    <a:pt x="258" y="447"/>
                  </a:cubicBezTo>
                  <a:lnTo>
                    <a:pt x="249" y="447"/>
                  </a:lnTo>
                  <a:cubicBezTo>
                    <a:pt x="244" y="447"/>
                    <a:pt x="238" y="447"/>
                    <a:pt x="233" y="445"/>
                  </a:cubicBezTo>
                  <a:cubicBezTo>
                    <a:pt x="233" y="445"/>
                    <a:pt x="233" y="444"/>
                    <a:pt x="242" y="444"/>
                  </a:cubicBezTo>
                  <a:cubicBezTo>
                    <a:pt x="251" y="444"/>
                    <a:pt x="258" y="444"/>
                    <a:pt x="251" y="442"/>
                  </a:cubicBezTo>
                  <a:cubicBezTo>
                    <a:pt x="251" y="442"/>
                    <a:pt x="251" y="441"/>
                    <a:pt x="258" y="441"/>
                  </a:cubicBezTo>
                  <a:cubicBezTo>
                    <a:pt x="260" y="440"/>
                    <a:pt x="260" y="440"/>
                    <a:pt x="260" y="438"/>
                  </a:cubicBezTo>
                  <a:cubicBezTo>
                    <a:pt x="251" y="437"/>
                    <a:pt x="252" y="436"/>
                    <a:pt x="260" y="436"/>
                  </a:cubicBezTo>
                  <a:cubicBezTo>
                    <a:pt x="260" y="436"/>
                    <a:pt x="260" y="433"/>
                    <a:pt x="252" y="432"/>
                  </a:cubicBezTo>
                  <a:cubicBezTo>
                    <a:pt x="252" y="432"/>
                    <a:pt x="252" y="431"/>
                    <a:pt x="255" y="431"/>
                  </a:cubicBezTo>
                  <a:cubicBezTo>
                    <a:pt x="256" y="431"/>
                    <a:pt x="258" y="431"/>
                    <a:pt x="261" y="431"/>
                  </a:cubicBezTo>
                  <a:cubicBezTo>
                    <a:pt x="269" y="431"/>
                    <a:pt x="269" y="431"/>
                    <a:pt x="261" y="430"/>
                  </a:cubicBezTo>
                  <a:cubicBezTo>
                    <a:pt x="252" y="429"/>
                    <a:pt x="252" y="429"/>
                    <a:pt x="252" y="428"/>
                  </a:cubicBezTo>
                  <a:lnTo>
                    <a:pt x="253" y="426"/>
                  </a:lnTo>
                  <a:cubicBezTo>
                    <a:pt x="244" y="426"/>
                    <a:pt x="244" y="426"/>
                    <a:pt x="244" y="424"/>
                  </a:cubicBezTo>
                  <a:cubicBezTo>
                    <a:pt x="244" y="423"/>
                    <a:pt x="253" y="422"/>
                    <a:pt x="253" y="421"/>
                  </a:cubicBezTo>
                  <a:cubicBezTo>
                    <a:pt x="253" y="419"/>
                    <a:pt x="253" y="419"/>
                    <a:pt x="245" y="419"/>
                  </a:cubicBezTo>
                  <a:cubicBezTo>
                    <a:pt x="245" y="419"/>
                    <a:pt x="244" y="419"/>
                    <a:pt x="243" y="419"/>
                  </a:cubicBezTo>
                  <a:cubicBezTo>
                    <a:pt x="241" y="419"/>
                    <a:pt x="239" y="419"/>
                    <a:pt x="245" y="418"/>
                  </a:cubicBezTo>
                  <a:cubicBezTo>
                    <a:pt x="245" y="418"/>
                    <a:pt x="254" y="416"/>
                    <a:pt x="254" y="413"/>
                  </a:cubicBezTo>
                  <a:cubicBezTo>
                    <a:pt x="255" y="410"/>
                    <a:pt x="255" y="410"/>
                    <a:pt x="246" y="409"/>
                  </a:cubicBezTo>
                  <a:cubicBezTo>
                    <a:pt x="229" y="409"/>
                    <a:pt x="229" y="408"/>
                    <a:pt x="246" y="408"/>
                  </a:cubicBezTo>
                  <a:cubicBezTo>
                    <a:pt x="263" y="408"/>
                    <a:pt x="264" y="407"/>
                    <a:pt x="255" y="407"/>
                  </a:cubicBezTo>
                  <a:cubicBezTo>
                    <a:pt x="246" y="404"/>
                    <a:pt x="246" y="404"/>
                    <a:pt x="247" y="404"/>
                  </a:cubicBezTo>
                  <a:cubicBezTo>
                    <a:pt x="255" y="404"/>
                    <a:pt x="255" y="403"/>
                    <a:pt x="247" y="402"/>
                  </a:cubicBezTo>
                  <a:cubicBezTo>
                    <a:pt x="247" y="401"/>
                    <a:pt x="247" y="401"/>
                    <a:pt x="256" y="401"/>
                  </a:cubicBezTo>
                  <a:cubicBezTo>
                    <a:pt x="256" y="401"/>
                    <a:pt x="256" y="400"/>
                    <a:pt x="256" y="400"/>
                  </a:cubicBezTo>
                  <a:cubicBezTo>
                    <a:pt x="239" y="396"/>
                    <a:pt x="248" y="392"/>
                    <a:pt x="257" y="392"/>
                  </a:cubicBezTo>
                  <a:cubicBezTo>
                    <a:pt x="257" y="392"/>
                    <a:pt x="257" y="391"/>
                    <a:pt x="248" y="390"/>
                  </a:cubicBezTo>
                  <a:cubicBezTo>
                    <a:pt x="236" y="389"/>
                    <a:pt x="233" y="388"/>
                    <a:pt x="238" y="388"/>
                  </a:cubicBezTo>
                  <a:cubicBezTo>
                    <a:pt x="240" y="388"/>
                    <a:pt x="243" y="388"/>
                    <a:pt x="248" y="389"/>
                  </a:cubicBezTo>
                  <a:cubicBezTo>
                    <a:pt x="256" y="389"/>
                    <a:pt x="260" y="389"/>
                    <a:pt x="261" y="389"/>
                  </a:cubicBezTo>
                  <a:cubicBezTo>
                    <a:pt x="263" y="389"/>
                    <a:pt x="259" y="389"/>
                    <a:pt x="248" y="387"/>
                  </a:cubicBezTo>
                  <a:cubicBezTo>
                    <a:pt x="242" y="387"/>
                    <a:pt x="241" y="383"/>
                    <a:pt x="250" y="383"/>
                  </a:cubicBezTo>
                  <a:cubicBezTo>
                    <a:pt x="252" y="383"/>
                    <a:pt x="255" y="384"/>
                    <a:pt x="258" y="384"/>
                  </a:cubicBezTo>
                  <a:lnTo>
                    <a:pt x="275" y="384"/>
                  </a:lnTo>
                  <a:cubicBezTo>
                    <a:pt x="266" y="383"/>
                    <a:pt x="266" y="383"/>
                    <a:pt x="266" y="383"/>
                  </a:cubicBezTo>
                  <a:cubicBezTo>
                    <a:pt x="258" y="382"/>
                    <a:pt x="258" y="381"/>
                    <a:pt x="258" y="378"/>
                  </a:cubicBezTo>
                  <a:cubicBezTo>
                    <a:pt x="258" y="377"/>
                    <a:pt x="251" y="373"/>
                    <a:pt x="251" y="372"/>
                  </a:cubicBezTo>
                  <a:cubicBezTo>
                    <a:pt x="252" y="370"/>
                    <a:pt x="252" y="367"/>
                    <a:pt x="261" y="367"/>
                  </a:cubicBezTo>
                  <a:cubicBezTo>
                    <a:pt x="261" y="366"/>
                    <a:pt x="261" y="365"/>
                    <a:pt x="252" y="363"/>
                  </a:cubicBezTo>
                  <a:cubicBezTo>
                    <a:pt x="244" y="362"/>
                    <a:pt x="244" y="361"/>
                    <a:pt x="253" y="361"/>
                  </a:cubicBezTo>
                  <a:cubicBezTo>
                    <a:pt x="244" y="358"/>
                    <a:pt x="244" y="357"/>
                    <a:pt x="244" y="357"/>
                  </a:cubicBezTo>
                  <a:cubicBezTo>
                    <a:pt x="253" y="357"/>
                    <a:pt x="262" y="357"/>
                    <a:pt x="253" y="356"/>
                  </a:cubicBezTo>
                  <a:cubicBezTo>
                    <a:pt x="245" y="355"/>
                    <a:pt x="245" y="355"/>
                    <a:pt x="245" y="353"/>
                  </a:cubicBezTo>
                  <a:cubicBezTo>
                    <a:pt x="254" y="352"/>
                    <a:pt x="257" y="325"/>
                    <a:pt x="248" y="324"/>
                  </a:cubicBezTo>
                  <a:cubicBezTo>
                    <a:pt x="248" y="324"/>
                    <a:pt x="248" y="324"/>
                    <a:pt x="249" y="321"/>
                  </a:cubicBezTo>
                  <a:lnTo>
                    <a:pt x="249" y="319"/>
                  </a:lnTo>
                  <a:cubicBezTo>
                    <a:pt x="251" y="319"/>
                    <a:pt x="253" y="319"/>
                    <a:pt x="254" y="319"/>
                  </a:cubicBezTo>
                  <a:cubicBezTo>
                    <a:pt x="265" y="319"/>
                    <a:pt x="258" y="315"/>
                    <a:pt x="251" y="312"/>
                  </a:cubicBezTo>
                  <a:cubicBezTo>
                    <a:pt x="242" y="311"/>
                    <a:pt x="242" y="310"/>
                    <a:pt x="242" y="309"/>
                  </a:cubicBezTo>
                  <a:lnTo>
                    <a:pt x="242" y="309"/>
                  </a:lnTo>
                  <a:cubicBezTo>
                    <a:pt x="245" y="309"/>
                    <a:pt x="247" y="309"/>
                    <a:pt x="249" y="309"/>
                  </a:cubicBezTo>
                  <a:cubicBezTo>
                    <a:pt x="258" y="309"/>
                    <a:pt x="258" y="307"/>
                    <a:pt x="251" y="306"/>
                  </a:cubicBezTo>
                  <a:cubicBezTo>
                    <a:pt x="241" y="304"/>
                    <a:pt x="237" y="304"/>
                    <a:pt x="239" y="304"/>
                  </a:cubicBezTo>
                  <a:cubicBezTo>
                    <a:pt x="240" y="304"/>
                    <a:pt x="244" y="304"/>
                    <a:pt x="252" y="304"/>
                  </a:cubicBezTo>
                  <a:cubicBezTo>
                    <a:pt x="269" y="304"/>
                    <a:pt x="269" y="303"/>
                    <a:pt x="243" y="300"/>
                  </a:cubicBezTo>
                  <a:cubicBezTo>
                    <a:pt x="235" y="299"/>
                    <a:pt x="235" y="299"/>
                    <a:pt x="244" y="299"/>
                  </a:cubicBezTo>
                  <a:cubicBezTo>
                    <a:pt x="261" y="299"/>
                    <a:pt x="261" y="298"/>
                    <a:pt x="252" y="298"/>
                  </a:cubicBezTo>
                  <a:cubicBezTo>
                    <a:pt x="235" y="295"/>
                    <a:pt x="235" y="294"/>
                    <a:pt x="253" y="294"/>
                  </a:cubicBezTo>
                  <a:cubicBezTo>
                    <a:pt x="270" y="294"/>
                    <a:pt x="270" y="294"/>
                    <a:pt x="253" y="292"/>
                  </a:cubicBezTo>
                  <a:cubicBezTo>
                    <a:pt x="236" y="291"/>
                    <a:pt x="236" y="288"/>
                    <a:pt x="254" y="288"/>
                  </a:cubicBezTo>
                  <a:cubicBezTo>
                    <a:pt x="254" y="286"/>
                    <a:pt x="262" y="286"/>
                    <a:pt x="254" y="285"/>
                  </a:cubicBezTo>
                  <a:lnTo>
                    <a:pt x="262" y="285"/>
                  </a:lnTo>
                  <a:lnTo>
                    <a:pt x="263" y="283"/>
                  </a:lnTo>
                  <a:lnTo>
                    <a:pt x="254" y="283"/>
                  </a:lnTo>
                  <a:cubicBezTo>
                    <a:pt x="254" y="282"/>
                    <a:pt x="263" y="278"/>
                    <a:pt x="264" y="272"/>
                  </a:cubicBezTo>
                  <a:cubicBezTo>
                    <a:pt x="265" y="264"/>
                    <a:pt x="265" y="262"/>
                    <a:pt x="260" y="262"/>
                  </a:cubicBezTo>
                  <a:cubicBezTo>
                    <a:pt x="260" y="262"/>
                    <a:pt x="259" y="262"/>
                    <a:pt x="257" y="262"/>
                  </a:cubicBezTo>
                  <a:cubicBezTo>
                    <a:pt x="239" y="262"/>
                    <a:pt x="240" y="260"/>
                    <a:pt x="257" y="260"/>
                  </a:cubicBezTo>
                  <a:cubicBezTo>
                    <a:pt x="257" y="258"/>
                    <a:pt x="266" y="257"/>
                    <a:pt x="266" y="256"/>
                  </a:cubicBezTo>
                  <a:cubicBezTo>
                    <a:pt x="266" y="254"/>
                    <a:pt x="266" y="253"/>
                    <a:pt x="275" y="253"/>
                  </a:cubicBezTo>
                  <a:cubicBezTo>
                    <a:pt x="258" y="249"/>
                    <a:pt x="258" y="245"/>
                    <a:pt x="267" y="243"/>
                  </a:cubicBezTo>
                  <a:cubicBezTo>
                    <a:pt x="269" y="242"/>
                    <a:pt x="269" y="241"/>
                    <a:pt x="260" y="238"/>
                  </a:cubicBezTo>
                  <a:cubicBezTo>
                    <a:pt x="252" y="236"/>
                    <a:pt x="252" y="236"/>
                    <a:pt x="261" y="236"/>
                  </a:cubicBezTo>
                  <a:cubicBezTo>
                    <a:pt x="269" y="236"/>
                    <a:pt x="277" y="232"/>
                    <a:pt x="261" y="230"/>
                  </a:cubicBezTo>
                  <a:lnTo>
                    <a:pt x="270" y="230"/>
                  </a:lnTo>
                  <a:cubicBezTo>
                    <a:pt x="277" y="230"/>
                    <a:pt x="270" y="229"/>
                    <a:pt x="261" y="228"/>
                  </a:cubicBezTo>
                  <a:cubicBezTo>
                    <a:pt x="244" y="227"/>
                    <a:pt x="244" y="227"/>
                    <a:pt x="270" y="227"/>
                  </a:cubicBezTo>
                  <a:cubicBezTo>
                    <a:pt x="275" y="227"/>
                    <a:pt x="279" y="228"/>
                    <a:pt x="281" y="228"/>
                  </a:cubicBezTo>
                  <a:cubicBezTo>
                    <a:pt x="286" y="228"/>
                    <a:pt x="284" y="227"/>
                    <a:pt x="279" y="227"/>
                  </a:cubicBezTo>
                  <a:cubicBezTo>
                    <a:pt x="270" y="226"/>
                    <a:pt x="262" y="224"/>
                    <a:pt x="271" y="224"/>
                  </a:cubicBezTo>
                  <a:cubicBezTo>
                    <a:pt x="271" y="223"/>
                    <a:pt x="271" y="223"/>
                    <a:pt x="254" y="221"/>
                  </a:cubicBezTo>
                  <a:cubicBezTo>
                    <a:pt x="245" y="220"/>
                    <a:pt x="245" y="220"/>
                    <a:pt x="245" y="219"/>
                  </a:cubicBezTo>
                  <a:cubicBezTo>
                    <a:pt x="251" y="219"/>
                    <a:pt x="256" y="220"/>
                    <a:pt x="262" y="220"/>
                  </a:cubicBezTo>
                  <a:cubicBezTo>
                    <a:pt x="262" y="220"/>
                    <a:pt x="262" y="220"/>
                    <a:pt x="262" y="219"/>
                  </a:cubicBezTo>
                  <a:cubicBezTo>
                    <a:pt x="266" y="218"/>
                    <a:pt x="270" y="218"/>
                    <a:pt x="275" y="218"/>
                  </a:cubicBezTo>
                  <a:cubicBezTo>
                    <a:pt x="276" y="218"/>
                    <a:pt x="278" y="218"/>
                    <a:pt x="280" y="218"/>
                  </a:cubicBezTo>
                  <a:cubicBezTo>
                    <a:pt x="289" y="217"/>
                    <a:pt x="289" y="217"/>
                    <a:pt x="271" y="216"/>
                  </a:cubicBezTo>
                  <a:cubicBezTo>
                    <a:pt x="254" y="216"/>
                    <a:pt x="254" y="216"/>
                    <a:pt x="254" y="214"/>
                  </a:cubicBezTo>
                  <a:cubicBezTo>
                    <a:pt x="254" y="212"/>
                    <a:pt x="255" y="212"/>
                    <a:pt x="263" y="212"/>
                  </a:cubicBezTo>
                  <a:cubicBezTo>
                    <a:pt x="267" y="213"/>
                    <a:pt x="269" y="213"/>
                    <a:pt x="270" y="213"/>
                  </a:cubicBezTo>
                  <a:cubicBezTo>
                    <a:pt x="272" y="213"/>
                    <a:pt x="272" y="213"/>
                    <a:pt x="272" y="211"/>
                  </a:cubicBezTo>
                  <a:cubicBezTo>
                    <a:pt x="258" y="207"/>
                    <a:pt x="244" y="203"/>
                    <a:pt x="230" y="203"/>
                  </a:cubicBezTo>
                  <a:cubicBezTo>
                    <a:pt x="214" y="202"/>
                    <a:pt x="214" y="202"/>
                    <a:pt x="230" y="202"/>
                  </a:cubicBezTo>
                  <a:cubicBezTo>
                    <a:pt x="238" y="202"/>
                    <a:pt x="238" y="202"/>
                    <a:pt x="239" y="201"/>
                  </a:cubicBezTo>
                  <a:cubicBezTo>
                    <a:pt x="233" y="201"/>
                    <a:pt x="235" y="201"/>
                    <a:pt x="237" y="201"/>
                  </a:cubicBezTo>
                  <a:cubicBezTo>
                    <a:pt x="238" y="201"/>
                    <a:pt x="239" y="201"/>
                    <a:pt x="239" y="201"/>
                  </a:cubicBezTo>
                  <a:cubicBezTo>
                    <a:pt x="247" y="201"/>
                    <a:pt x="247" y="202"/>
                    <a:pt x="247" y="203"/>
                  </a:cubicBezTo>
                  <a:lnTo>
                    <a:pt x="256" y="203"/>
                  </a:lnTo>
                  <a:cubicBezTo>
                    <a:pt x="273" y="203"/>
                    <a:pt x="273" y="203"/>
                    <a:pt x="256" y="201"/>
                  </a:cubicBezTo>
                  <a:cubicBezTo>
                    <a:pt x="247" y="200"/>
                    <a:pt x="247" y="200"/>
                    <a:pt x="256" y="200"/>
                  </a:cubicBezTo>
                  <a:cubicBezTo>
                    <a:pt x="265" y="199"/>
                    <a:pt x="273" y="199"/>
                    <a:pt x="265" y="199"/>
                  </a:cubicBezTo>
                  <a:cubicBezTo>
                    <a:pt x="265" y="199"/>
                    <a:pt x="265" y="197"/>
                    <a:pt x="274" y="197"/>
                  </a:cubicBezTo>
                  <a:cubicBezTo>
                    <a:pt x="274" y="195"/>
                    <a:pt x="274" y="193"/>
                    <a:pt x="265" y="193"/>
                  </a:cubicBezTo>
                  <a:cubicBezTo>
                    <a:pt x="257" y="193"/>
                    <a:pt x="257" y="192"/>
                    <a:pt x="257" y="191"/>
                  </a:cubicBezTo>
                  <a:cubicBezTo>
                    <a:pt x="257" y="190"/>
                    <a:pt x="257" y="190"/>
                    <a:pt x="249" y="189"/>
                  </a:cubicBezTo>
                  <a:cubicBezTo>
                    <a:pt x="240" y="189"/>
                    <a:pt x="233" y="188"/>
                    <a:pt x="233" y="186"/>
                  </a:cubicBezTo>
                  <a:lnTo>
                    <a:pt x="233" y="186"/>
                  </a:lnTo>
                  <a:cubicBezTo>
                    <a:pt x="233" y="186"/>
                    <a:pt x="240" y="187"/>
                    <a:pt x="240" y="187"/>
                  </a:cubicBezTo>
                  <a:cubicBezTo>
                    <a:pt x="240" y="187"/>
                    <a:pt x="249" y="187"/>
                    <a:pt x="249" y="186"/>
                  </a:cubicBezTo>
                  <a:cubicBezTo>
                    <a:pt x="247" y="185"/>
                    <a:pt x="244" y="185"/>
                    <a:pt x="242" y="185"/>
                  </a:cubicBezTo>
                  <a:cubicBezTo>
                    <a:pt x="237" y="185"/>
                    <a:pt x="233" y="186"/>
                    <a:pt x="233" y="186"/>
                  </a:cubicBezTo>
                  <a:cubicBezTo>
                    <a:pt x="224" y="183"/>
                    <a:pt x="224" y="183"/>
                    <a:pt x="242" y="183"/>
                  </a:cubicBezTo>
                  <a:cubicBezTo>
                    <a:pt x="244" y="184"/>
                    <a:pt x="246" y="184"/>
                    <a:pt x="247" y="184"/>
                  </a:cubicBezTo>
                  <a:cubicBezTo>
                    <a:pt x="249" y="184"/>
                    <a:pt x="249" y="183"/>
                    <a:pt x="249" y="182"/>
                  </a:cubicBezTo>
                  <a:cubicBezTo>
                    <a:pt x="249" y="182"/>
                    <a:pt x="249" y="182"/>
                    <a:pt x="258" y="181"/>
                  </a:cubicBezTo>
                  <a:cubicBezTo>
                    <a:pt x="267" y="181"/>
                    <a:pt x="258" y="181"/>
                    <a:pt x="251" y="180"/>
                  </a:cubicBezTo>
                  <a:lnTo>
                    <a:pt x="234" y="179"/>
                  </a:lnTo>
                  <a:cubicBezTo>
                    <a:pt x="239" y="179"/>
                    <a:pt x="245" y="178"/>
                    <a:pt x="250" y="178"/>
                  </a:cubicBezTo>
                  <a:cubicBezTo>
                    <a:pt x="253" y="178"/>
                    <a:pt x="256" y="178"/>
                    <a:pt x="258" y="179"/>
                  </a:cubicBezTo>
                  <a:cubicBezTo>
                    <a:pt x="276" y="179"/>
                    <a:pt x="276" y="179"/>
                    <a:pt x="260" y="178"/>
                  </a:cubicBezTo>
                  <a:cubicBezTo>
                    <a:pt x="251" y="178"/>
                    <a:pt x="242" y="177"/>
                    <a:pt x="251" y="175"/>
                  </a:cubicBezTo>
                  <a:cubicBezTo>
                    <a:pt x="251" y="173"/>
                    <a:pt x="252" y="172"/>
                    <a:pt x="260" y="172"/>
                  </a:cubicBezTo>
                  <a:cubicBezTo>
                    <a:pt x="269" y="172"/>
                    <a:pt x="260" y="171"/>
                    <a:pt x="260" y="171"/>
                  </a:cubicBezTo>
                  <a:cubicBezTo>
                    <a:pt x="252" y="170"/>
                    <a:pt x="252" y="169"/>
                    <a:pt x="261" y="166"/>
                  </a:cubicBezTo>
                  <a:cubicBezTo>
                    <a:pt x="279" y="163"/>
                    <a:pt x="279" y="163"/>
                    <a:pt x="261" y="162"/>
                  </a:cubicBezTo>
                  <a:cubicBezTo>
                    <a:pt x="253" y="162"/>
                    <a:pt x="244" y="161"/>
                    <a:pt x="261" y="161"/>
                  </a:cubicBezTo>
                  <a:cubicBezTo>
                    <a:pt x="270" y="161"/>
                    <a:pt x="262" y="160"/>
                    <a:pt x="253" y="157"/>
                  </a:cubicBezTo>
                  <a:cubicBezTo>
                    <a:pt x="245" y="156"/>
                    <a:pt x="228" y="155"/>
                    <a:pt x="219" y="155"/>
                  </a:cubicBezTo>
                  <a:cubicBezTo>
                    <a:pt x="202" y="154"/>
                    <a:pt x="202" y="154"/>
                    <a:pt x="211" y="153"/>
                  </a:cubicBezTo>
                  <a:cubicBezTo>
                    <a:pt x="217" y="152"/>
                    <a:pt x="223" y="152"/>
                    <a:pt x="228" y="152"/>
                  </a:cubicBezTo>
                  <a:cubicBezTo>
                    <a:pt x="237" y="153"/>
                    <a:pt x="237" y="153"/>
                    <a:pt x="237" y="153"/>
                  </a:cubicBezTo>
                  <a:lnTo>
                    <a:pt x="236" y="154"/>
                  </a:lnTo>
                  <a:cubicBezTo>
                    <a:pt x="240" y="154"/>
                    <a:pt x="245" y="154"/>
                    <a:pt x="248" y="154"/>
                  </a:cubicBezTo>
                  <a:cubicBezTo>
                    <a:pt x="252" y="154"/>
                    <a:pt x="254" y="154"/>
                    <a:pt x="254" y="153"/>
                  </a:cubicBezTo>
                  <a:cubicBezTo>
                    <a:pt x="262" y="153"/>
                    <a:pt x="263" y="152"/>
                    <a:pt x="254" y="152"/>
                  </a:cubicBezTo>
                  <a:cubicBezTo>
                    <a:pt x="263" y="152"/>
                    <a:pt x="263" y="150"/>
                    <a:pt x="263" y="149"/>
                  </a:cubicBezTo>
                  <a:cubicBezTo>
                    <a:pt x="263" y="146"/>
                    <a:pt x="264" y="144"/>
                    <a:pt x="272" y="144"/>
                  </a:cubicBezTo>
                  <a:cubicBezTo>
                    <a:pt x="272" y="142"/>
                    <a:pt x="272" y="141"/>
                    <a:pt x="264" y="141"/>
                  </a:cubicBezTo>
                  <a:cubicBezTo>
                    <a:pt x="252" y="140"/>
                    <a:pt x="249" y="139"/>
                    <a:pt x="250" y="139"/>
                  </a:cubicBezTo>
                  <a:cubicBezTo>
                    <a:pt x="251" y="139"/>
                    <a:pt x="253" y="139"/>
                    <a:pt x="255" y="140"/>
                  </a:cubicBezTo>
                  <a:cubicBezTo>
                    <a:pt x="273" y="140"/>
                    <a:pt x="283" y="129"/>
                    <a:pt x="265" y="127"/>
                  </a:cubicBezTo>
                  <a:lnTo>
                    <a:pt x="266" y="126"/>
                  </a:lnTo>
                  <a:cubicBezTo>
                    <a:pt x="274" y="125"/>
                    <a:pt x="275" y="119"/>
                    <a:pt x="267" y="118"/>
                  </a:cubicBezTo>
                  <a:lnTo>
                    <a:pt x="267" y="116"/>
                  </a:lnTo>
                  <a:cubicBezTo>
                    <a:pt x="276" y="115"/>
                    <a:pt x="276" y="114"/>
                    <a:pt x="267" y="113"/>
                  </a:cubicBezTo>
                  <a:cubicBezTo>
                    <a:pt x="262" y="112"/>
                    <a:pt x="256" y="111"/>
                    <a:pt x="256" y="111"/>
                  </a:cubicBezTo>
                  <a:lnTo>
                    <a:pt x="256" y="111"/>
                  </a:lnTo>
                  <a:cubicBezTo>
                    <a:pt x="256" y="111"/>
                    <a:pt x="257" y="111"/>
                    <a:pt x="260" y="111"/>
                  </a:cubicBezTo>
                  <a:cubicBezTo>
                    <a:pt x="267" y="111"/>
                    <a:pt x="267" y="110"/>
                    <a:pt x="269" y="107"/>
                  </a:cubicBezTo>
                  <a:cubicBezTo>
                    <a:pt x="269" y="104"/>
                    <a:pt x="269" y="104"/>
                    <a:pt x="261" y="104"/>
                  </a:cubicBezTo>
                  <a:cubicBezTo>
                    <a:pt x="252" y="100"/>
                    <a:pt x="261" y="100"/>
                    <a:pt x="270" y="100"/>
                  </a:cubicBezTo>
                  <a:cubicBezTo>
                    <a:pt x="276" y="101"/>
                    <a:pt x="280" y="102"/>
                    <a:pt x="281" y="102"/>
                  </a:cubicBezTo>
                  <a:cubicBezTo>
                    <a:pt x="283" y="102"/>
                    <a:pt x="277" y="101"/>
                    <a:pt x="261" y="99"/>
                  </a:cubicBezTo>
                  <a:cubicBezTo>
                    <a:pt x="244" y="97"/>
                    <a:pt x="244" y="96"/>
                    <a:pt x="253" y="96"/>
                  </a:cubicBezTo>
                  <a:cubicBezTo>
                    <a:pt x="261" y="96"/>
                    <a:pt x="261" y="97"/>
                    <a:pt x="261" y="98"/>
                  </a:cubicBezTo>
                  <a:lnTo>
                    <a:pt x="277" y="99"/>
                  </a:lnTo>
                  <a:cubicBezTo>
                    <a:pt x="279" y="98"/>
                    <a:pt x="279" y="98"/>
                    <a:pt x="270" y="97"/>
                  </a:cubicBezTo>
                  <a:cubicBezTo>
                    <a:pt x="270" y="97"/>
                    <a:pt x="270" y="96"/>
                    <a:pt x="262" y="95"/>
                  </a:cubicBezTo>
                  <a:cubicBezTo>
                    <a:pt x="255" y="94"/>
                    <a:pt x="249" y="93"/>
                    <a:pt x="243" y="93"/>
                  </a:cubicBezTo>
                  <a:cubicBezTo>
                    <a:pt x="241" y="93"/>
                    <a:pt x="238" y="93"/>
                    <a:pt x="236" y="94"/>
                  </a:cubicBezTo>
                  <a:cubicBezTo>
                    <a:pt x="227" y="94"/>
                    <a:pt x="227" y="92"/>
                    <a:pt x="227" y="91"/>
                  </a:cubicBezTo>
                  <a:cubicBezTo>
                    <a:pt x="236" y="91"/>
                    <a:pt x="245" y="91"/>
                    <a:pt x="253" y="92"/>
                  </a:cubicBezTo>
                  <a:cubicBezTo>
                    <a:pt x="258" y="94"/>
                    <a:pt x="264" y="95"/>
                    <a:pt x="270" y="95"/>
                  </a:cubicBezTo>
                  <a:cubicBezTo>
                    <a:pt x="279" y="95"/>
                    <a:pt x="262" y="89"/>
                    <a:pt x="245" y="88"/>
                  </a:cubicBezTo>
                  <a:lnTo>
                    <a:pt x="254" y="88"/>
                  </a:lnTo>
                  <a:cubicBezTo>
                    <a:pt x="255" y="88"/>
                    <a:pt x="257" y="88"/>
                    <a:pt x="258" y="88"/>
                  </a:cubicBezTo>
                  <a:cubicBezTo>
                    <a:pt x="262" y="88"/>
                    <a:pt x="262" y="87"/>
                    <a:pt x="263" y="86"/>
                  </a:cubicBezTo>
                  <a:cubicBezTo>
                    <a:pt x="263" y="83"/>
                    <a:pt x="263" y="83"/>
                    <a:pt x="254" y="82"/>
                  </a:cubicBezTo>
                  <a:cubicBezTo>
                    <a:pt x="248" y="82"/>
                    <a:pt x="243" y="82"/>
                    <a:pt x="237" y="81"/>
                  </a:cubicBezTo>
                  <a:lnTo>
                    <a:pt x="220" y="81"/>
                  </a:lnTo>
                  <a:cubicBezTo>
                    <a:pt x="220" y="81"/>
                    <a:pt x="229" y="79"/>
                    <a:pt x="238" y="79"/>
                  </a:cubicBezTo>
                  <a:cubicBezTo>
                    <a:pt x="255" y="78"/>
                    <a:pt x="264" y="77"/>
                    <a:pt x="264" y="73"/>
                  </a:cubicBezTo>
                  <a:cubicBezTo>
                    <a:pt x="264" y="72"/>
                    <a:pt x="265" y="70"/>
                    <a:pt x="273" y="69"/>
                  </a:cubicBezTo>
                  <a:cubicBezTo>
                    <a:pt x="273" y="68"/>
                    <a:pt x="274" y="67"/>
                    <a:pt x="265" y="67"/>
                  </a:cubicBezTo>
                  <a:lnTo>
                    <a:pt x="265" y="64"/>
                  </a:lnTo>
                  <a:cubicBezTo>
                    <a:pt x="274" y="64"/>
                    <a:pt x="274" y="63"/>
                    <a:pt x="265" y="62"/>
                  </a:cubicBezTo>
                  <a:cubicBezTo>
                    <a:pt x="257" y="61"/>
                    <a:pt x="266" y="61"/>
                    <a:pt x="266" y="60"/>
                  </a:cubicBezTo>
                  <a:cubicBezTo>
                    <a:pt x="283" y="59"/>
                    <a:pt x="283" y="59"/>
                    <a:pt x="257" y="59"/>
                  </a:cubicBezTo>
                  <a:cubicBezTo>
                    <a:pt x="256" y="58"/>
                    <a:pt x="254" y="58"/>
                    <a:pt x="252" y="58"/>
                  </a:cubicBezTo>
                  <a:cubicBezTo>
                    <a:pt x="248" y="58"/>
                    <a:pt x="244" y="59"/>
                    <a:pt x="240" y="60"/>
                  </a:cubicBezTo>
                  <a:lnTo>
                    <a:pt x="239" y="62"/>
                  </a:lnTo>
                  <a:lnTo>
                    <a:pt x="231" y="60"/>
                  </a:lnTo>
                  <a:cubicBezTo>
                    <a:pt x="227" y="58"/>
                    <a:pt x="220" y="57"/>
                    <a:pt x="215" y="57"/>
                  </a:cubicBezTo>
                  <a:cubicBezTo>
                    <a:pt x="215" y="57"/>
                    <a:pt x="207" y="55"/>
                    <a:pt x="207" y="54"/>
                  </a:cubicBezTo>
                  <a:lnTo>
                    <a:pt x="207" y="54"/>
                  </a:lnTo>
                  <a:lnTo>
                    <a:pt x="224" y="55"/>
                  </a:lnTo>
                  <a:cubicBezTo>
                    <a:pt x="231" y="57"/>
                    <a:pt x="240" y="58"/>
                    <a:pt x="249" y="58"/>
                  </a:cubicBezTo>
                  <a:cubicBezTo>
                    <a:pt x="266" y="58"/>
                    <a:pt x="275" y="57"/>
                    <a:pt x="258" y="55"/>
                  </a:cubicBezTo>
                  <a:cubicBezTo>
                    <a:pt x="258" y="54"/>
                    <a:pt x="258" y="54"/>
                    <a:pt x="266" y="54"/>
                  </a:cubicBezTo>
                  <a:cubicBezTo>
                    <a:pt x="275" y="54"/>
                    <a:pt x="275" y="53"/>
                    <a:pt x="258" y="52"/>
                  </a:cubicBezTo>
                  <a:cubicBezTo>
                    <a:pt x="242" y="50"/>
                    <a:pt x="242" y="50"/>
                    <a:pt x="258" y="50"/>
                  </a:cubicBezTo>
                  <a:cubicBezTo>
                    <a:pt x="276" y="49"/>
                    <a:pt x="276" y="45"/>
                    <a:pt x="267" y="45"/>
                  </a:cubicBezTo>
                  <a:cubicBezTo>
                    <a:pt x="251" y="44"/>
                    <a:pt x="252" y="42"/>
                    <a:pt x="260" y="41"/>
                  </a:cubicBezTo>
                  <a:cubicBezTo>
                    <a:pt x="269" y="41"/>
                    <a:pt x="269" y="40"/>
                    <a:pt x="261" y="39"/>
                  </a:cubicBezTo>
                  <a:cubicBezTo>
                    <a:pt x="269" y="39"/>
                    <a:pt x="277" y="39"/>
                    <a:pt x="269" y="37"/>
                  </a:cubicBezTo>
                  <a:cubicBezTo>
                    <a:pt x="269" y="37"/>
                    <a:pt x="269" y="37"/>
                    <a:pt x="266" y="37"/>
                  </a:cubicBezTo>
                  <a:cubicBezTo>
                    <a:pt x="265" y="37"/>
                    <a:pt x="263" y="37"/>
                    <a:pt x="261" y="37"/>
                  </a:cubicBezTo>
                  <a:lnTo>
                    <a:pt x="244" y="34"/>
                  </a:lnTo>
                  <a:cubicBezTo>
                    <a:pt x="241" y="35"/>
                    <a:pt x="238" y="35"/>
                    <a:pt x="235" y="35"/>
                  </a:cubicBezTo>
                  <a:cubicBezTo>
                    <a:pt x="232" y="35"/>
                    <a:pt x="229" y="35"/>
                    <a:pt x="226" y="34"/>
                  </a:cubicBezTo>
                  <a:cubicBezTo>
                    <a:pt x="218" y="34"/>
                    <a:pt x="227" y="31"/>
                    <a:pt x="253" y="31"/>
                  </a:cubicBezTo>
                  <a:lnTo>
                    <a:pt x="270" y="30"/>
                  </a:lnTo>
                  <a:lnTo>
                    <a:pt x="253" y="28"/>
                  </a:lnTo>
                  <a:cubicBezTo>
                    <a:pt x="253" y="28"/>
                    <a:pt x="253" y="27"/>
                    <a:pt x="262" y="27"/>
                  </a:cubicBezTo>
                  <a:cubicBezTo>
                    <a:pt x="266" y="28"/>
                    <a:pt x="268" y="28"/>
                    <a:pt x="269" y="28"/>
                  </a:cubicBezTo>
                  <a:cubicBezTo>
                    <a:pt x="270" y="28"/>
                    <a:pt x="270" y="28"/>
                    <a:pt x="270" y="27"/>
                  </a:cubicBezTo>
                  <a:cubicBezTo>
                    <a:pt x="270" y="27"/>
                    <a:pt x="271" y="26"/>
                    <a:pt x="262" y="26"/>
                  </a:cubicBezTo>
                  <a:cubicBezTo>
                    <a:pt x="245" y="25"/>
                    <a:pt x="245" y="25"/>
                    <a:pt x="253" y="25"/>
                  </a:cubicBezTo>
                  <a:cubicBezTo>
                    <a:pt x="271" y="25"/>
                    <a:pt x="271" y="24"/>
                    <a:pt x="254" y="23"/>
                  </a:cubicBezTo>
                  <a:cubicBezTo>
                    <a:pt x="237" y="22"/>
                    <a:pt x="237" y="22"/>
                    <a:pt x="254" y="22"/>
                  </a:cubicBezTo>
                  <a:cubicBezTo>
                    <a:pt x="260" y="22"/>
                    <a:pt x="265" y="22"/>
                    <a:pt x="271" y="21"/>
                  </a:cubicBezTo>
                  <a:lnTo>
                    <a:pt x="263" y="21"/>
                  </a:lnTo>
                  <a:cubicBezTo>
                    <a:pt x="245" y="20"/>
                    <a:pt x="246" y="18"/>
                    <a:pt x="254" y="18"/>
                  </a:cubicBezTo>
                  <a:cubicBezTo>
                    <a:pt x="263" y="18"/>
                    <a:pt x="263" y="17"/>
                    <a:pt x="255" y="16"/>
                  </a:cubicBezTo>
                  <a:cubicBezTo>
                    <a:pt x="255" y="15"/>
                    <a:pt x="255" y="13"/>
                    <a:pt x="258" y="13"/>
                  </a:cubicBezTo>
                  <a:cubicBezTo>
                    <a:pt x="259" y="13"/>
                    <a:pt x="261" y="14"/>
                    <a:pt x="263" y="14"/>
                  </a:cubicBezTo>
                  <a:cubicBezTo>
                    <a:pt x="270" y="14"/>
                    <a:pt x="275" y="15"/>
                    <a:pt x="276" y="15"/>
                  </a:cubicBezTo>
                  <a:cubicBezTo>
                    <a:pt x="278" y="15"/>
                    <a:pt x="273" y="14"/>
                    <a:pt x="263" y="13"/>
                  </a:cubicBezTo>
                  <a:cubicBezTo>
                    <a:pt x="255" y="12"/>
                    <a:pt x="255" y="12"/>
                    <a:pt x="264" y="11"/>
                  </a:cubicBezTo>
                  <a:cubicBezTo>
                    <a:pt x="272" y="11"/>
                    <a:pt x="272" y="11"/>
                    <a:pt x="264" y="8"/>
                  </a:cubicBezTo>
                  <a:cubicBezTo>
                    <a:pt x="260" y="8"/>
                    <a:pt x="255" y="7"/>
                    <a:pt x="251" y="7"/>
                  </a:cubicBezTo>
                  <a:cubicBezTo>
                    <a:pt x="247" y="7"/>
                    <a:pt x="243" y="8"/>
                    <a:pt x="238" y="8"/>
                  </a:cubicBezTo>
                  <a:cubicBezTo>
                    <a:pt x="238" y="9"/>
                    <a:pt x="238" y="9"/>
                    <a:pt x="237" y="9"/>
                  </a:cubicBezTo>
                  <a:cubicBezTo>
                    <a:pt x="236" y="9"/>
                    <a:pt x="234" y="9"/>
                    <a:pt x="229" y="8"/>
                  </a:cubicBezTo>
                  <a:lnTo>
                    <a:pt x="230" y="7"/>
                  </a:lnTo>
                  <a:cubicBezTo>
                    <a:pt x="230" y="6"/>
                    <a:pt x="230" y="5"/>
                    <a:pt x="221" y="3"/>
                  </a:cubicBezTo>
                  <a:cubicBezTo>
                    <a:pt x="217" y="1"/>
                    <a:pt x="209" y="1"/>
                    <a:pt x="2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6" name="Google Shape;9026;p33"/>
            <p:cNvSpPr/>
            <p:nvPr/>
          </p:nvSpPr>
          <p:spPr>
            <a:xfrm>
              <a:off x="3185806" y="2898713"/>
              <a:ext cx="42954" cy="66229"/>
            </a:xfrm>
            <a:custGeom>
              <a:avLst/>
              <a:gdLst/>
              <a:ahLst/>
              <a:cxnLst/>
              <a:rect l="l" t="t" r="r" b="b"/>
              <a:pathLst>
                <a:path w="430" h="663" extrusionOk="0">
                  <a:moveTo>
                    <a:pt x="177" y="19"/>
                  </a:moveTo>
                  <a:lnTo>
                    <a:pt x="170" y="24"/>
                  </a:lnTo>
                  <a:lnTo>
                    <a:pt x="171" y="25"/>
                  </a:lnTo>
                  <a:cubicBezTo>
                    <a:pt x="179" y="21"/>
                    <a:pt x="179" y="21"/>
                    <a:pt x="177" y="20"/>
                  </a:cubicBezTo>
                  <a:lnTo>
                    <a:pt x="177" y="19"/>
                  </a:lnTo>
                  <a:close/>
                  <a:moveTo>
                    <a:pt x="134" y="25"/>
                  </a:moveTo>
                  <a:cubicBezTo>
                    <a:pt x="135" y="25"/>
                    <a:pt x="135" y="25"/>
                    <a:pt x="135" y="26"/>
                  </a:cubicBezTo>
                  <a:cubicBezTo>
                    <a:pt x="135" y="26"/>
                    <a:pt x="135" y="26"/>
                    <a:pt x="127" y="29"/>
                  </a:cubicBezTo>
                  <a:cubicBezTo>
                    <a:pt x="127" y="29"/>
                    <a:pt x="119" y="31"/>
                    <a:pt x="119" y="31"/>
                  </a:cubicBezTo>
                  <a:lnTo>
                    <a:pt x="127" y="27"/>
                  </a:lnTo>
                  <a:cubicBezTo>
                    <a:pt x="131" y="25"/>
                    <a:pt x="133" y="25"/>
                    <a:pt x="134" y="25"/>
                  </a:cubicBezTo>
                  <a:close/>
                  <a:moveTo>
                    <a:pt x="137" y="33"/>
                  </a:moveTo>
                  <a:cubicBezTo>
                    <a:pt x="138" y="33"/>
                    <a:pt x="138" y="33"/>
                    <a:pt x="138" y="34"/>
                  </a:cubicBezTo>
                  <a:cubicBezTo>
                    <a:pt x="138" y="35"/>
                    <a:pt x="138" y="36"/>
                    <a:pt x="130" y="38"/>
                  </a:cubicBezTo>
                  <a:cubicBezTo>
                    <a:pt x="133" y="37"/>
                    <a:pt x="134" y="37"/>
                    <a:pt x="133" y="37"/>
                  </a:cubicBezTo>
                  <a:lnTo>
                    <a:pt x="133" y="37"/>
                  </a:lnTo>
                  <a:cubicBezTo>
                    <a:pt x="133" y="37"/>
                    <a:pt x="128" y="39"/>
                    <a:pt x="122" y="42"/>
                  </a:cubicBezTo>
                  <a:lnTo>
                    <a:pt x="107" y="47"/>
                  </a:lnTo>
                  <a:cubicBezTo>
                    <a:pt x="111" y="44"/>
                    <a:pt x="116" y="42"/>
                    <a:pt x="121" y="39"/>
                  </a:cubicBezTo>
                  <a:cubicBezTo>
                    <a:pt x="132" y="34"/>
                    <a:pt x="136" y="33"/>
                    <a:pt x="137" y="33"/>
                  </a:cubicBezTo>
                  <a:close/>
                  <a:moveTo>
                    <a:pt x="169" y="52"/>
                  </a:moveTo>
                  <a:cubicBezTo>
                    <a:pt x="167" y="53"/>
                    <a:pt x="165" y="55"/>
                    <a:pt x="163" y="56"/>
                  </a:cubicBezTo>
                  <a:lnTo>
                    <a:pt x="164" y="59"/>
                  </a:lnTo>
                  <a:lnTo>
                    <a:pt x="155" y="59"/>
                  </a:lnTo>
                  <a:cubicBezTo>
                    <a:pt x="149" y="61"/>
                    <a:pt x="144" y="62"/>
                    <a:pt x="138" y="64"/>
                  </a:cubicBezTo>
                  <a:cubicBezTo>
                    <a:pt x="138" y="64"/>
                    <a:pt x="132" y="66"/>
                    <a:pt x="131" y="66"/>
                  </a:cubicBezTo>
                  <a:cubicBezTo>
                    <a:pt x="130" y="66"/>
                    <a:pt x="130" y="66"/>
                    <a:pt x="130" y="66"/>
                  </a:cubicBezTo>
                  <a:lnTo>
                    <a:pt x="146" y="59"/>
                  </a:lnTo>
                  <a:cubicBezTo>
                    <a:pt x="153" y="57"/>
                    <a:pt x="161" y="54"/>
                    <a:pt x="169" y="52"/>
                  </a:cubicBezTo>
                  <a:close/>
                  <a:moveTo>
                    <a:pt x="16" y="71"/>
                  </a:moveTo>
                  <a:cubicBezTo>
                    <a:pt x="16" y="71"/>
                    <a:pt x="8" y="74"/>
                    <a:pt x="0" y="76"/>
                  </a:cubicBezTo>
                  <a:lnTo>
                    <a:pt x="0" y="77"/>
                  </a:lnTo>
                  <a:cubicBezTo>
                    <a:pt x="6" y="76"/>
                    <a:pt x="11" y="74"/>
                    <a:pt x="16" y="72"/>
                  </a:cubicBezTo>
                  <a:lnTo>
                    <a:pt x="16" y="71"/>
                  </a:lnTo>
                  <a:close/>
                  <a:moveTo>
                    <a:pt x="128" y="91"/>
                  </a:moveTo>
                  <a:cubicBezTo>
                    <a:pt x="129" y="91"/>
                    <a:pt x="129" y="91"/>
                    <a:pt x="129" y="92"/>
                  </a:cubicBezTo>
                  <a:cubicBezTo>
                    <a:pt x="129" y="92"/>
                    <a:pt x="129" y="92"/>
                    <a:pt x="128" y="93"/>
                  </a:cubicBezTo>
                  <a:lnTo>
                    <a:pt x="128" y="93"/>
                  </a:lnTo>
                  <a:cubicBezTo>
                    <a:pt x="128" y="92"/>
                    <a:pt x="128" y="92"/>
                    <a:pt x="128" y="91"/>
                  </a:cubicBezTo>
                  <a:close/>
                  <a:moveTo>
                    <a:pt x="120" y="81"/>
                  </a:moveTo>
                  <a:cubicBezTo>
                    <a:pt x="123" y="81"/>
                    <a:pt x="127" y="83"/>
                    <a:pt x="128" y="87"/>
                  </a:cubicBezTo>
                  <a:cubicBezTo>
                    <a:pt x="128" y="89"/>
                    <a:pt x="129" y="90"/>
                    <a:pt x="128" y="91"/>
                  </a:cubicBezTo>
                  <a:lnTo>
                    <a:pt x="128" y="91"/>
                  </a:lnTo>
                  <a:cubicBezTo>
                    <a:pt x="128" y="91"/>
                    <a:pt x="128" y="91"/>
                    <a:pt x="128" y="91"/>
                  </a:cubicBezTo>
                  <a:cubicBezTo>
                    <a:pt x="126" y="91"/>
                    <a:pt x="122" y="92"/>
                    <a:pt x="113" y="95"/>
                  </a:cubicBezTo>
                  <a:lnTo>
                    <a:pt x="113" y="95"/>
                  </a:lnTo>
                  <a:cubicBezTo>
                    <a:pt x="113" y="94"/>
                    <a:pt x="113" y="94"/>
                    <a:pt x="112" y="93"/>
                  </a:cubicBezTo>
                  <a:lnTo>
                    <a:pt x="111" y="92"/>
                  </a:lnTo>
                  <a:cubicBezTo>
                    <a:pt x="110" y="85"/>
                    <a:pt x="115" y="81"/>
                    <a:pt x="120" y="81"/>
                  </a:cubicBezTo>
                  <a:close/>
                  <a:moveTo>
                    <a:pt x="178" y="108"/>
                  </a:moveTo>
                  <a:cubicBezTo>
                    <a:pt x="179" y="108"/>
                    <a:pt x="179" y="108"/>
                    <a:pt x="179" y="109"/>
                  </a:cubicBezTo>
                  <a:lnTo>
                    <a:pt x="171" y="111"/>
                  </a:lnTo>
                  <a:lnTo>
                    <a:pt x="163" y="114"/>
                  </a:lnTo>
                  <a:lnTo>
                    <a:pt x="171" y="110"/>
                  </a:lnTo>
                  <a:cubicBezTo>
                    <a:pt x="175" y="108"/>
                    <a:pt x="177" y="108"/>
                    <a:pt x="178" y="108"/>
                  </a:cubicBezTo>
                  <a:close/>
                  <a:moveTo>
                    <a:pt x="230" y="128"/>
                  </a:moveTo>
                  <a:lnTo>
                    <a:pt x="230" y="128"/>
                  </a:lnTo>
                  <a:lnTo>
                    <a:pt x="230" y="128"/>
                  </a:lnTo>
                  <a:close/>
                  <a:moveTo>
                    <a:pt x="230" y="128"/>
                  </a:moveTo>
                  <a:lnTo>
                    <a:pt x="229" y="128"/>
                  </a:lnTo>
                  <a:lnTo>
                    <a:pt x="230" y="128"/>
                  </a:lnTo>
                  <a:close/>
                  <a:moveTo>
                    <a:pt x="167" y="117"/>
                  </a:moveTo>
                  <a:lnTo>
                    <a:pt x="167" y="117"/>
                  </a:lnTo>
                  <a:cubicBezTo>
                    <a:pt x="168" y="117"/>
                    <a:pt x="164" y="119"/>
                    <a:pt x="156" y="122"/>
                  </a:cubicBezTo>
                  <a:cubicBezTo>
                    <a:pt x="148" y="126"/>
                    <a:pt x="140" y="128"/>
                    <a:pt x="133" y="130"/>
                  </a:cubicBezTo>
                  <a:cubicBezTo>
                    <a:pt x="133" y="129"/>
                    <a:pt x="131" y="128"/>
                    <a:pt x="131" y="128"/>
                  </a:cubicBezTo>
                  <a:lnTo>
                    <a:pt x="148" y="123"/>
                  </a:lnTo>
                  <a:cubicBezTo>
                    <a:pt x="160" y="119"/>
                    <a:pt x="166" y="117"/>
                    <a:pt x="167" y="117"/>
                  </a:cubicBezTo>
                  <a:close/>
                  <a:moveTo>
                    <a:pt x="229" y="128"/>
                  </a:moveTo>
                  <a:lnTo>
                    <a:pt x="222" y="131"/>
                  </a:lnTo>
                  <a:lnTo>
                    <a:pt x="222" y="131"/>
                  </a:lnTo>
                  <a:lnTo>
                    <a:pt x="229" y="128"/>
                  </a:lnTo>
                  <a:close/>
                  <a:moveTo>
                    <a:pt x="198" y="124"/>
                  </a:moveTo>
                  <a:cubicBezTo>
                    <a:pt x="199" y="124"/>
                    <a:pt x="196" y="125"/>
                    <a:pt x="185" y="129"/>
                  </a:cubicBezTo>
                  <a:lnTo>
                    <a:pt x="170" y="133"/>
                  </a:lnTo>
                  <a:cubicBezTo>
                    <a:pt x="176" y="130"/>
                    <a:pt x="185" y="127"/>
                    <a:pt x="193" y="125"/>
                  </a:cubicBezTo>
                  <a:cubicBezTo>
                    <a:pt x="196" y="124"/>
                    <a:pt x="197" y="124"/>
                    <a:pt x="198" y="124"/>
                  </a:cubicBezTo>
                  <a:close/>
                  <a:moveTo>
                    <a:pt x="163" y="144"/>
                  </a:moveTo>
                  <a:lnTo>
                    <a:pt x="164" y="145"/>
                  </a:lnTo>
                  <a:cubicBezTo>
                    <a:pt x="158" y="147"/>
                    <a:pt x="153" y="149"/>
                    <a:pt x="147" y="150"/>
                  </a:cubicBezTo>
                  <a:lnTo>
                    <a:pt x="147" y="149"/>
                  </a:lnTo>
                  <a:cubicBezTo>
                    <a:pt x="155" y="146"/>
                    <a:pt x="163" y="144"/>
                    <a:pt x="163" y="144"/>
                  </a:cubicBezTo>
                  <a:close/>
                  <a:moveTo>
                    <a:pt x="281" y="152"/>
                  </a:moveTo>
                  <a:cubicBezTo>
                    <a:pt x="281" y="152"/>
                    <a:pt x="279" y="153"/>
                    <a:pt x="274" y="155"/>
                  </a:cubicBezTo>
                  <a:lnTo>
                    <a:pt x="274" y="157"/>
                  </a:lnTo>
                  <a:cubicBezTo>
                    <a:pt x="282" y="154"/>
                    <a:pt x="282" y="154"/>
                    <a:pt x="282" y="153"/>
                  </a:cubicBezTo>
                  <a:cubicBezTo>
                    <a:pt x="282" y="152"/>
                    <a:pt x="282" y="152"/>
                    <a:pt x="281" y="152"/>
                  </a:cubicBezTo>
                  <a:close/>
                  <a:moveTo>
                    <a:pt x="197" y="155"/>
                  </a:moveTo>
                  <a:cubicBezTo>
                    <a:pt x="198" y="155"/>
                    <a:pt x="191" y="158"/>
                    <a:pt x="179" y="163"/>
                  </a:cubicBezTo>
                  <a:cubicBezTo>
                    <a:pt x="179" y="162"/>
                    <a:pt x="179" y="162"/>
                    <a:pt x="177" y="162"/>
                  </a:cubicBezTo>
                  <a:cubicBezTo>
                    <a:pt x="183" y="159"/>
                    <a:pt x="189" y="157"/>
                    <a:pt x="194" y="156"/>
                  </a:cubicBezTo>
                  <a:cubicBezTo>
                    <a:pt x="196" y="155"/>
                    <a:pt x="197" y="155"/>
                    <a:pt x="197" y="155"/>
                  </a:cubicBezTo>
                  <a:close/>
                  <a:moveTo>
                    <a:pt x="195" y="162"/>
                  </a:moveTo>
                  <a:lnTo>
                    <a:pt x="196" y="163"/>
                  </a:lnTo>
                  <a:cubicBezTo>
                    <a:pt x="196" y="164"/>
                    <a:pt x="196" y="164"/>
                    <a:pt x="189" y="166"/>
                  </a:cubicBezTo>
                  <a:lnTo>
                    <a:pt x="195" y="162"/>
                  </a:lnTo>
                  <a:close/>
                  <a:moveTo>
                    <a:pt x="222" y="160"/>
                  </a:moveTo>
                  <a:cubicBezTo>
                    <a:pt x="214" y="164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9" y="167"/>
                    <a:pt x="214" y="165"/>
                    <a:pt x="214" y="165"/>
                  </a:cubicBezTo>
                  <a:cubicBezTo>
                    <a:pt x="214" y="165"/>
                    <a:pt x="222" y="162"/>
                    <a:pt x="222" y="162"/>
                  </a:cubicBezTo>
                  <a:lnTo>
                    <a:pt x="222" y="160"/>
                  </a:lnTo>
                  <a:close/>
                  <a:moveTo>
                    <a:pt x="145" y="169"/>
                  </a:moveTo>
                  <a:lnTo>
                    <a:pt x="137" y="173"/>
                  </a:lnTo>
                  <a:cubicBezTo>
                    <a:pt x="137" y="172"/>
                    <a:pt x="137" y="172"/>
                    <a:pt x="136" y="172"/>
                  </a:cubicBezTo>
                  <a:cubicBezTo>
                    <a:pt x="135" y="172"/>
                    <a:pt x="133" y="173"/>
                    <a:pt x="133" y="173"/>
                  </a:cubicBezTo>
                  <a:cubicBezTo>
                    <a:pt x="133" y="173"/>
                    <a:pt x="134" y="172"/>
                    <a:pt x="137" y="172"/>
                  </a:cubicBezTo>
                  <a:lnTo>
                    <a:pt x="136" y="172"/>
                  </a:lnTo>
                  <a:cubicBezTo>
                    <a:pt x="139" y="169"/>
                    <a:pt x="141" y="169"/>
                    <a:pt x="145" y="169"/>
                  </a:cubicBezTo>
                  <a:close/>
                  <a:moveTo>
                    <a:pt x="176" y="185"/>
                  </a:moveTo>
                  <a:cubicBezTo>
                    <a:pt x="176" y="185"/>
                    <a:pt x="176" y="185"/>
                    <a:pt x="176" y="185"/>
                  </a:cubicBezTo>
                  <a:cubicBezTo>
                    <a:pt x="176" y="186"/>
                    <a:pt x="176" y="186"/>
                    <a:pt x="168" y="190"/>
                  </a:cubicBezTo>
                  <a:cubicBezTo>
                    <a:pt x="168" y="190"/>
                    <a:pt x="163" y="192"/>
                    <a:pt x="161" y="192"/>
                  </a:cubicBezTo>
                  <a:cubicBezTo>
                    <a:pt x="161" y="192"/>
                    <a:pt x="161" y="192"/>
                    <a:pt x="161" y="192"/>
                  </a:cubicBezTo>
                  <a:cubicBezTo>
                    <a:pt x="161" y="192"/>
                    <a:pt x="168" y="187"/>
                    <a:pt x="168" y="187"/>
                  </a:cubicBezTo>
                  <a:cubicBezTo>
                    <a:pt x="173" y="185"/>
                    <a:pt x="175" y="185"/>
                    <a:pt x="176" y="185"/>
                  </a:cubicBezTo>
                  <a:close/>
                  <a:moveTo>
                    <a:pt x="151" y="195"/>
                  </a:moveTo>
                  <a:cubicBezTo>
                    <a:pt x="149" y="196"/>
                    <a:pt x="147" y="197"/>
                    <a:pt x="145" y="197"/>
                  </a:cubicBezTo>
                  <a:cubicBezTo>
                    <a:pt x="148" y="197"/>
                    <a:pt x="150" y="196"/>
                    <a:pt x="151" y="195"/>
                  </a:cubicBezTo>
                  <a:close/>
                  <a:moveTo>
                    <a:pt x="180" y="199"/>
                  </a:moveTo>
                  <a:cubicBezTo>
                    <a:pt x="181" y="199"/>
                    <a:pt x="181" y="199"/>
                    <a:pt x="181" y="200"/>
                  </a:cubicBezTo>
                  <a:cubicBezTo>
                    <a:pt x="181" y="201"/>
                    <a:pt x="173" y="203"/>
                    <a:pt x="173" y="203"/>
                  </a:cubicBezTo>
                  <a:cubicBezTo>
                    <a:pt x="170" y="204"/>
                    <a:pt x="169" y="204"/>
                    <a:pt x="169" y="204"/>
                  </a:cubicBezTo>
                  <a:cubicBezTo>
                    <a:pt x="169" y="204"/>
                    <a:pt x="173" y="203"/>
                    <a:pt x="173" y="202"/>
                  </a:cubicBezTo>
                  <a:cubicBezTo>
                    <a:pt x="178" y="200"/>
                    <a:pt x="180" y="199"/>
                    <a:pt x="180" y="199"/>
                  </a:cubicBezTo>
                  <a:close/>
                  <a:moveTo>
                    <a:pt x="206" y="203"/>
                  </a:moveTo>
                  <a:cubicBezTo>
                    <a:pt x="207" y="203"/>
                    <a:pt x="203" y="205"/>
                    <a:pt x="193" y="210"/>
                  </a:cubicBezTo>
                  <a:cubicBezTo>
                    <a:pt x="188" y="212"/>
                    <a:pt x="186" y="213"/>
                    <a:pt x="186" y="213"/>
                  </a:cubicBezTo>
                  <a:cubicBezTo>
                    <a:pt x="185" y="213"/>
                    <a:pt x="185" y="212"/>
                    <a:pt x="185" y="212"/>
                  </a:cubicBezTo>
                  <a:cubicBezTo>
                    <a:pt x="185" y="212"/>
                    <a:pt x="193" y="209"/>
                    <a:pt x="201" y="205"/>
                  </a:cubicBezTo>
                  <a:cubicBezTo>
                    <a:pt x="204" y="204"/>
                    <a:pt x="206" y="203"/>
                    <a:pt x="206" y="203"/>
                  </a:cubicBezTo>
                  <a:close/>
                  <a:moveTo>
                    <a:pt x="203" y="212"/>
                  </a:moveTo>
                  <a:cubicBezTo>
                    <a:pt x="198" y="214"/>
                    <a:pt x="192" y="216"/>
                    <a:pt x="186" y="218"/>
                  </a:cubicBezTo>
                  <a:lnTo>
                    <a:pt x="194" y="214"/>
                  </a:lnTo>
                  <a:lnTo>
                    <a:pt x="202" y="212"/>
                  </a:lnTo>
                  <a:close/>
                  <a:moveTo>
                    <a:pt x="192" y="221"/>
                  </a:moveTo>
                  <a:cubicBezTo>
                    <a:pt x="192" y="221"/>
                    <a:pt x="188" y="222"/>
                    <a:pt x="187" y="222"/>
                  </a:cubicBezTo>
                  <a:cubicBezTo>
                    <a:pt x="190" y="221"/>
                    <a:pt x="192" y="221"/>
                    <a:pt x="192" y="221"/>
                  </a:cubicBezTo>
                  <a:close/>
                  <a:moveTo>
                    <a:pt x="21" y="259"/>
                  </a:moveTo>
                  <a:cubicBezTo>
                    <a:pt x="21" y="259"/>
                    <a:pt x="14" y="261"/>
                    <a:pt x="6" y="265"/>
                  </a:cubicBezTo>
                  <a:cubicBezTo>
                    <a:pt x="2" y="266"/>
                    <a:pt x="0" y="267"/>
                    <a:pt x="1" y="267"/>
                  </a:cubicBezTo>
                  <a:cubicBezTo>
                    <a:pt x="1" y="267"/>
                    <a:pt x="5" y="266"/>
                    <a:pt x="14" y="262"/>
                  </a:cubicBezTo>
                  <a:cubicBezTo>
                    <a:pt x="21" y="259"/>
                    <a:pt x="21" y="259"/>
                    <a:pt x="21" y="259"/>
                  </a:cubicBezTo>
                  <a:close/>
                  <a:moveTo>
                    <a:pt x="202" y="267"/>
                  </a:moveTo>
                  <a:lnTo>
                    <a:pt x="202" y="268"/>
                  </a:lnTo>
                  <a:cubicBezTo>
                    <a:pt x="198" y="270"/>
                    <a:pt x="192" y="273"/>
                    <a:pt x="186" y="274"/>
                  </a:cubicBezTo>
                  <a:lnTo>
                    <a:pt x="194" y="270"/>
                  </a:lnTo>
                  <a:lnTo>
                    <a:pt x="202" y="267"/>
                  </a:lnTo>
                  <a:close/>
                  <a:moveTo>
                    <a:pt x="276" y="274"/>
                  </a:moveTo>
                  <a:cubicBezTo>
                    <a:pt x="270" y="276"/>
                    <a:pt x="265" y="278"/>
                    <a:pt x="259" y="279"/>
                  </a:cubicBezTo>
                  <a:cubicBezTo>
                    <a:pt x="267" y="276"/>
                    <a:pt x="275" y="274"/>
                    <a:pt x="275" y="274"/>
                  </a:cubicBezTo>
                  <a:close/>
                  <a:moveTo>
                    <a:pt x="216" y="283"/>
                  </a:moveTo>
                  <a:cubicBezTo>
                    <a:pt x="217" y="284"/>
                    <a:pt x="217" y="284"/>
                    <a:pt x="209" y="286"/>
                  </a:cubicBezTo>
                  <a:cubicBezTo>
                    <a:pt x="201" y="289"/>
                    <a:pt x="192" y="292"/>
                    <a:pt x="192" y="292"/>
                  </a:cubicBezTo>
                  <a:cubicBezTo>
                    <a:pt x="200" y="288"/>
                    <a:pt x="208" y="285"/>
                    <a:pt x="216" y="283"/>
                  </a:cubicBezTo>
                  <a:close/>
                  <a:moveTo>
                    <a:pt x="231" y="302"/>
                  </a:moveTo>
                  <a:lnTo>
                    <a:pt x="231" y="303"/>
                  </a:lnTo>
                  <a:cubicBezTo>
                    <a:pt x="227" y="305"/>
                    <a:pt x="221" y="307"/>
                    <a:pt x="216" y="308"/>
                  </a:cubicBezTo>
                  <a:lnTo>
                    <a:pt x="223" y="305"/>
                  </a:lnTo>
                  <a:lnTo>
                    <a:pt x="231" y="302"/>
                  </a:lnTo>
                  <a:close/>
                  <a:moveTo>
                    <a:pt x="248" y="356"/>
                  </a:moveTo>
                  <a:cubicBezTo>
                    <a:pt x="248" y="357"/>
                    <a:pt x="248" y="357"/>
                    <a:pt x="240" y="360"/>
                  </a:cubicBezTo>
                  <a:cubicBezTo>
                    <a:pt x="236" y="362"/>
                    <a:pt x="234" y="362"/>
                    <a:pt x="233" y="362"/>
                  </a:cubicBezTo>
                  <a:cubicBezTo>
                    <a:pt x="232" y="362"/>
                    <a:pt x="232" y="362"/>
                    <a:pt x="232" y="361"/>
                  </a:cubicBezTo>
                  <a:cubicBezTo>
                    <a:pt x="237" y="358"/>
                    <a:pt x="242" y="357"/>
                    <a:pt x="248" y="356"/>
                  </a:cubicBezTo>
                  <a:close/>
                  <a:moveTo>
                    <a:pt x="266" y="384"/>
                  </a:moveTo>
                  <a:lnTo>
                    <a:pt x="266" y="385"/>
                  </a:lnTo>
                  <a:cubicBezTo>
                    <a:pt x="260" y="387"/>
                    <a:pt x="256" y="389"/>
                    <a:pt x="250" y="390"/>
                  </a:cubicBezTo>
                  <a:lnTo>
                    <a:pt x="249" y="389"/>
                  </a:lnTo>
                  <a:cubicBezTo>
                    <a:pt x="257" y="386"/>
                    <a:pt x="266" y="384"/>
                    <a:pt x="266" y="384"/>
                  </a:cubicBezTo>
                  <a:close/>
                  <a:moveTo>
                    <a:pt x="323" y="395"/>
                  </a:moveTo>
                  <a:lnTo>
                    <a:pt x="317" y="397"/>
                  </a:lnTo>
                  <a:lnTo>
                    <a:pt x="317" y="397"/>
                  </a:lnTo>
                  <a:cubicBezTo>
                    <a:pt x="319" y="396"/>
                    <a:pt x="321" y="396"/>
                    <a:pt x="323" y="395"/>
                  </a:cubicBezTo>
                  <a:close/>
                  <a:moveTo>
                    <a:pt x="333" y="428"/>
                  </a:moveTo>
                  <a:cubicBezTo>
                    <a:pt x="333" y="428"/>
                    <a:pt x="333" y="429"/>
                    <a:pt x="333" y="429"/>
                  </a:cubicBezTo>
                  <a:cubicBezTo>
                    <a:pt x="333" y="430"/>
                    <a:pt x="333" y="430"/>
                    <a:pt x="325" y="433"/>
                  </a:cubicBezTo>
                  <a:cubicBezTo>
                    <a:pt x="325" y="433"/>
                    <a:pt x="318" y="435"/>
                    <a:pt x="318" y="435"/>
                  </a:cubicBezTo>
                  <a:lnTo>
                    <a:pt x="325" y="431"/>
                  </a:lnTo>
                  <a:cubicBezTo>
                    <a:pt x="330" y="429"/>
                    <a:pt x="332" y="428"/>
                    <a:pt x="333" y="428"/>
                  </a:cubicBezTo>
                  <a:close/>
                  <a:moveTo>
                    <a:pt x="343" y="434"/>
                  </a:moveTo>
                  <a:lnTo>
                    <a:pt x="345" y="435"/>
                  </a:lnTo>
                  <a:cubicBezTo>
                    <a:pt x="339" y="437"/>
                    <a:pt x="333" y="440"/>
                    <a:pt x="328" y="441"/>
                  </a:cubicBezTo>
                  <a:lnTo>
                    <a:pt x="336" y="437"/>
                  </a:lnTo>
                  <a:lnTo>
                    <a:pt x="343" y="434"/>
                  </a:lnTo>
                  <a:close/>
                  <a:moveTo>
                    <a:pt x="296" y="461"/>
                  </a:moveTo>
                  <a:cubicBezTo>
                    <a:pt x="297" y="461"/>
                    <a:pt x="296" y="462"/>
                    <a:pt x="291" y="463"/>
                  </a:cubicBezTo>
                  <a:cubicBezTo>
                    <a:pt x="283" y="467"/>
                    <a:pt x="283" y="467"/>
                    <a:pt x="283" y="467"/>
                  </a:cubicBezTo>
                  <a:cubicBezTo>
                    <a:pt x="283" y="464"/>
                    <a:pt x="283" y="464"/>
                    <a:pt x="291" y="462"/>
                  </a:cubicBezTo>
                  <a:cubicBezTo>
                    <a:pt x="294" y="461"/>
                    <a:pt x="296" y="461"/>
                    <a:pt x="296" y="461"/>
                  </a:cubicBezTo>
                  <a:close/>
                  <a:moveTo>
                    <a:pt x="292" y="468"/>
                  </a:moveTo>
                  <a:lnTo>
                    <a:pt x="292" y="469"/>
                  </a:lnTo>
                  <a:cubicBezTo>
                    <a:pt x="293" y="469"/>
                    <a:pt x="293" y="469"/>
                    <a:pt x="285" y="472"/>
                  </a:cubicBezTo>
                  <a:lnTo>
                    <a:pt x="284" y="471"/>
                  </a:lnTo>
                  <a:lnTo>
                    <a:pt x="292" y="468"/>
                  </a:lnTo>
                  <a:close/>
                  <a:moveTo>
                    <a:pt x="295" y="476"/>
                  </a:moveTo>
                  <a:cubicBezTo>
                    <a:pt x="295" y="477"/>
                    <a:pt x="295" y="477"/>
                    <a:pt x="287" y="480"/>
                  </a:cubicBezTo>
                  <a:lnTo>
                    <a:pt x="287" y="479"/>
                  </a:lnTo>
                  <a:lnTo>
                    <a:pt x="294" y="476"/>
                  </a:lnTo>
                  <a:close/>
                  <a:moveTo>
                    <a:pt x="282" y="479"/>
                  </a:moveTo>
                  <a:cubicBezTo>
                    <a:pt x="281" y="479"/>
                    <a:pt x="280" y="480"/>
                    <a:pt x="278" y="480"/>
                  </a:cubicBezTo>
                  <a:cubicBezTo>
                    <a:pt x="278" y="480"/>
                    <a:pt x="279" y="480"/>
                    <a:pt x="279" y="480"/>
                  </a:cubicBezTo>
                  <a:cubicBezTo>
                    <a:pt x="280" y="480"/>
                    <a:pt x="282" y="479"/>
                    <a:pt x="282" y="479"/>
                  </a:cubicBezTo>
                  <a:close/>
                  <a:moveTo>
                    <a:pt x="313" y="477"/>
                  </a:moveTo>
                  <a:cubicBezTo>
                    <a:pt x="313" y="478"/>
                    <a:pt x="305" y="481"/>
                    <a:pt x="305" y="481"/>
                  </a:cubicBezTo>
                  <a:cubicBezTo>
                    <a:pt x="305" y="481"/>
                    <a:pt x="299" y="484"/>
                    <a:pt x="298" y="484"/>
                  </a:cubicBezTo>
                  <a:cubicBezTo>
                    <a:pt x="298" y="484"/>
                    <a:pt x="297" y="484"/>
                    <a:pt x="297" y="483"/>
                  </a:cubicBezTo>
                  <a:cubicBezTo>
                    <a:pt x="297" y="483"/>
                    <a:pt x="305" y="480"/>
                    <a:pt x="313" y="477"/>
                  </a:cubicBezTo>
                  <a:close/>
                  <a:moveTo>
                    <a:pt x="326" y="507"/>
                  </a:moveTo>
                  <a:cubicBezTo>
                    <a:pt x="326" y="507"/>
                    <a:pt x="326" y="507"/>
                    <a:pt x="323" y="508"/>
                  </a:cubicBezTo>
                  <a:cubicBezTo>
                    <a:pt x="323" y="508"/>
                    <a:pt x="315" y="512"/>
                    <a:pt x="306" y="514"/>
                  </a:cubicBezTo>
                  <a:lnTo>
                    <a:pt x="314" y="510"/>
                  </a:lnTo>
                  <a:cubicBezTo>
                    <a:pt x="320" y="509"/>
                    <a:pt x="326" y="507"/>
                    <a:pt x="326" y="507"/>
                  </a:cubicBezTo>
                  <a:close/>
                  <a:moveTo>
                    <a:pt x="362" y="521"/>
                  </a:moveTo>
                  <a:cubicBezTo>
                    <a:pt x="362" y="522"/>
                    <a:pt x="362" y="522"/>
                    <a:pt x="355" y="525"/>
                  </a:cubicBezTo>
                  <a:cubicBezTo>
                    <a:pt x="349" y="527"/>
                    <a:pt x="345" y="529"/>
                    <a:pt x="339" y="529"/>
                  </a:cubicBezTo>
                  <a:cubicBezTo>
                    <a:pt x="346" y="526"/>
                    <a:pt x="354" y="523"/>
                    <a:pt x="362" y="521"/>
                  </a:cubicBezTo>
                  <a:close/>
                  <a:moveTo>
                    <a:pt x="410" y="623"/>
                  </a:moveTo>
                  <a:lnTo>
                    <a:pt x="410" y="623"/>
                  </a:lnTo>
                  <a:cubicBezTo>
                    <a:pt x="411" y="623"/>
                    <a:pt x="400" y="627"/>
                    <a:pt x="388" y="630"/>
                  </a:cubicBezTo>
                  <a:cubicBezTo>
                    <a:pt x="393" y="627"/>
                    <a:pt x="398" y="626"/>
                    <a:pt x="404" y="625"/>
                  </a:cubicBezTo>
                  <a:cubicBezTo>
                    <a:pt x="408" y="623"/>
                    <a:pt x="410" y="623"/>
                    <a:pt x="410" y="623"/>
                  </a:cubicBezTo>
                  <a:close/>
                  <a:moveTo>
                    <a:pt x="170" y="1"/>
                  </a:moveTo>
                  <a:cubicBezTo>
                    <a:pt x="169" y="1"/>
                    <a:pt x="167" y="1"/>
                    <a:pt x="164" y="2"/>
                  </a:cubicBezTo>
                  <a:cubicBezTo>
                    <a:pt x="155" y="4"/>
                    <a:pt x="147" y="8"/>
                    <a:pt x="140" y="12"/>
                  </a:cubicBezTo>
                  <a:cubicBezTo>
                    <a:pt x="140" y="13"/>
                    <a:pt x="140" y="13"/>
                    <a:pt x="133" y="17"/>
                  </a:cubicBezTo>
                  <a:cubicBezTo>
                    <a:pt x="133" y="17"/>
                    <a:pt x="133" y="16"/>
                    <a:pt x="131" y="15"/>
                  </a:cubicBezTo>
                  <a:cubicBezTo>
                    <a:pt x="131" y="15"/>
                    <a:pt x="131" y="14"/>
                    <a:pt x="129" y="14"/>
                  </a:cubicBezTo>
                  <a:cubicBezTo>
                    <a:pt x="128" y="14"/>
                    <a:pt x="126" y="14"/>
                    <a:pt x="124" y="15"/>
                  </a:cubicBezTo>
                  <a:cubicBezTo>
                    <a:pt x="116" y="17"/>
                    <a:pt x="103" y="22"/>
                    <a:pt x="105" y="22"/>
                  </a:cubicBezTo>
                  <a:cubicBezTo>
                    <a:pt x="105" y="22"/>
                    <a:pt x="106" y="22"/>
                    <a:pt x="107" y="21"/>
                  </a:cubicBezTo>
                  <a:lnTo>
                    <a:pt x="107" y="21"/>
                  </a:lnTo>
                  <a:lnTo>
                    <a:pt x="99" y="26"/>
                  </a:lnTo>
                  <a:cubicBezTo>
                    <a:pt x="86" y="31"/>
                    <a:pt x="81" y="33"/>
                    <a:pt x="82" y="33"/>
                  </a:cubicBezTo>
                  <a:cubicBezTo>
                    <a:pt x="83" y="33"/>
                    <a:pt x="89" y="31"/>
                    <a:pt x="100" y="27"/>
                  </a:cubicBezTo>
                  <a:cubicBezTo>
                    <a:pt x="112" y="22"/>
                    <a:pt x="118" y="19"/>
                    <a:pt x="119" y="19"/>
                  </a:cubicBezTo>
                  <a:lnTo>
                    <a:pt x="119" y="19"/>
                  </a:lnTo>
                  <a:cubicBezTo>
                    <a:pt x="119" y="19"/>
                    <a:pt x="115" y="21"/>
                    <a:pt x="108" y="25"/>
                  </a:cubicBezTo>
                  <a:cubicBezTo>
                    <a:pt x="92" y="30"/>
                    <a:pt x="92" y="31"/>
                    <a:pt x="92" y="33"/>
                  </a:cubicBezTo>
                  <a:cubicBezTo>
                    <a:pt x="93" y="34"/>
                    <a:pt x="93" y="34"/>
                    <a:pt x="85" y="36"/>
                  </a:cubicBezTo>
                  <a:cubicBezTo>
                    <a:pt x="80" y="38"/>
                    <a:pt x="74" y="40"/>
                    <a:pt x="70" y="44"/>
                  </a:cubicBezTo>
                  <a:cubicBezTo>
                    <a:pt x="70" y="44"/>
                    <a:pt x="70" y="44"/>
                    <a:pt x="70" y="44"/>
                  </a:cubicBezTo>
                  <a:cubicBezTo>
                    <a:pt x="71" y="44"/>
                    <a:pt x="73" y="44"/>
                    <a:pt x="78" y="42"/>
                  </a:cubicBezTo>
                  <a:cubicBezTo>
                    <a:pt x="80" y="40"/>
                    <a:pt x="82" y="40"/>
                    <a:pt x="83" y="40"/>
                  </a:cubicBezTo>
                  <a:cubicBezTo>
                    <a:pt x="84" y="40"/>
                    <a:pt x="80" y="42"/>
                    <a:pt x="71" y="46"/>
                  </a:cubicBezTo>
                  <a:cubicBezTo>
                    <a:pt x="67" y="48"/>
                    <a:pt x="65" y="49"/>
                    <a:pt x="66" y="49"/>
                  </a:cubicBezTo>
                  <a:cubicBezTo>
                    <a:pt x="66" y="49"/>
                    <a:pt x="70" y="47"/>
                    <a:pt x="79" y="44"/>
                  </a:cubicBezTo>
                  <a:cubicBezTo>
                    <a:pt x="85" y="41"/>
                    <a:pt x="89" y="40"/>
                    <a:pt x="90" y="40"/>
                  </a:cubicBezTo>
                  <a:cubicBezTo>
                    <a:pt x="91" y="40"/>
                    <a:pt x="88" y="42"/>
                    <a:pt x="79" y="46"/>
                  </a:cubicBezTo>
                  <a:cubicBezTo>
                    <a:pt x="79" y="46"/>
                    <a:pt x="80" y="47"/>
                    <a:pt x="80" y="48"/>
                  </a:cubicBezTo>
                  <a:cubicBezTo>
                    <a:pt x="85" y="47"/>
                    <a:pt x="91" y="45"/>
                    <a:pt x="95" y="43"/>
                  </a:cubicBezTo>
                  <a:cubicBezTo>
                    <a:pt x="104" y="39"/>
                    <a:pt x="108" y="37"/>
                    <a:pt x="108" y="37"/>
                  </a:cubicBezTo>
                  <a:lnTo>
                    <a:pt x="108" y="37"/>
                  </a:lnTo>
                  <a:cubicBezTo>
                    <a:pt x="109" y="37"/>
                    <a:pt x="107" y="38"/>
                    <a:pt x="103" y="40"/>
                  </a:cubicBezTo>
                  <a:cubicBezTo>
                    <a:pt x="97" y="44"/>
                    <a:pt x="89" y="47"/>
                    <a:pt x="89" y="47"/>
                  </a:cubicBezTo>
                  <a:cubicBezTo>
                    <a:pt x="81" y="50"/>
                    <a:pt x="81" y="50"/>
                    <a:pt x="81" y="52"/>
                  </a:cubicBezTo>
                  <a:cubicBezTo>
                    <a:pt x="81" y="52"/>
                    <a:pt x="81" y="53"/>
                    <a:pt x="82" y="53"/>
                  </a:cubicBezTo>
                  <a:cubicBezTo>
                    <a:pt x="84" y="53"/>
                    <a:pt x="86" y="52"/>
                    <a:pt x="90" y="50"/>
                  </a:cubicBezTo>
                  <a:lnTo>
                    <a:pt x="90" y="50"/>
                  </a:lnTo>
                  <a:lnTo>
                    <a:pt x="82" y="54"/>
                  </a:lnTo>
                  <a:cubicBezTo>
                    <a:pt x="82" y="55"/>
                    <a:pt x="78" y="56"/>
                    <a:pt x="79" y="56"/>
                  </a:cubicBezTo>
                  <a:cubicBezTo>
                    <a:pt x="79" y="56"/>
                    <a:pt x="80" y="56"/>
                    <a:pt x="82" y="55"/>
                  </a:cubicBezTo>
                  <a:lnTo>
                    <a:pt x="82" y="55"/>
                  </a:lnTo>
                  <a:cubicBezTo>
                    <a:pt x="82" y="55"/>
                    <a:pt x="82" y="56"/>
                    <a:pt x="74" y="61"/>
                  </a:cubicBezTo>
                  <a:cubicBezTo>
                    <a:pt x="72" y="62"/>
                    <a:pt x="72" y="62"/>
                    <a:pt x="73" y="62"/>
                  </a:cubicBezTo>
                  <a:cubicBezTo>
                    <a:pt x="76" y="62"/>
                    <a:pt x="88" y="58"/>
                    <a:pt x="99" y="53"/>
                  </a:cubicBezTo>
                  <a:cubicBezTo>
                    <a:pt x="99" y="53"/>
                    <a:pt x="99" y="53"/>
                    <a:pt x="99" y="53"/>
                  </a:cubicBezTo>
                  <a:cubicBezTo>
                    <a:pt x="101" y="53"/>
                    <a:pt x="107" y="50"/>
                    <a:pt x="107" y="50"/>
                  </a:cubicBezTo>
                  <a:cubicBezTo>
                    <a:pt x="111" y="49"/>
                    <a:pt x="113" y="48"/>
                    <a:pt x="115" y="48"/>
                  </a:cubicBezTo>
                  <a:cubicBezTo>
                    <a:pt x="116" y="48"/>
                    <a:pt x="116" y="49"/>
                    <a:pt x="116" y="49"/>
                  </a:cubicBezTo>
                  <a:lnTo>
                    <a:pt x="100" y="55"/>
                  </a:lnTo>
                  <a:cubicBezTo>
                    <a:pt x="85" y="61"/>
                    <a:pt x="77" y="64"/>
                    <a:pt x="78" y="64"/>
                  </a:cubicBezTo>
                  <a:cubicBezTo>
                    <a:pt x="79" y="64"/>
                    <a:pt x="83" y="63"/>
                    <a:pt x="92" y="59"/>
                  </a:cubicBezTo>
                  <a:lnTo>
                    <a:pt x="92" y="59"/>
                  </a:lnTo>
                  <a:lnTo>
                    <a:pt x="84" y="63"/>
                  </a:lnTo>
                  <a:cubicBezTo>
                    <a:pt x="79" y="65"/>
                    <a:pt x="77" y="66"/>
                    <a:pt x="79" y="66"/>
                  </a:cubicBezTo>
                  <a:cubicBezTo>
                    <a:pt x="80" y="66"/>
                    <a:pt x="82" y="66"/>
                    <a:pt x="85" y="65"/>
                  </a:cubicBezTo>
                  <a:cubicBezTo>
                    <a:pt x="93" y="64"/>
                    <a:pt x="101" y="61"/>
                    <a:pt x="109" y="57"/>
                  </a:cubicBezTo>
                  <a:cubicBezTo>
                    <a:pt x="114" y="55"/>
                    <a:pt x="116" y="55"/>
                    <a:pt x="117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6"/>
                    <a:pt x="118" y="56"/>
                    <a:pt x="110" y="59"/>
                  </a:cubicBezTo>
                  <a:cubicBezTo>
                    <a:pt x="101" y="63"/>
                    <a:pt x="97" y="65"/>
                    <a:pt x="99" y="65"/>
                  </a:cubicBezTo>
                  <a:cubicBezTo>
                    <a:pt x="99" y="65"/>
                    <a:pt x="100" y="65"/>
                    <a:pt x="101" y="65"/>
                  </a:cubicBezTo>
                  <a:lnTo>
                    <a:pt x="101" y="65"/>
                  </a:lnTo>
                  <a:cubicBezTo>
                    <a:pt x="94" y="68"/>
                    <a:pt x="88" y="72"/>
                    <a:pt x="97" y="72"/>
                  </a:cubicBezTo>
                  <a:cubicBezTo>
                    <a:pt x="98" y="75"/>
                    <a:pt x="98" y="77"/>
                    <a:pt x="90" y="81"/>
                  </a:cubicBezTo>
                  <a:cubicBezTo>
                    <a:pt x="88" y="82"/>
                    <a:pt x="87" y="82"/>
                    <a:pt x="88" y="82"/>
                  </a:cubicBezTo>
                  <a:cubicBezTo>
                    <a:pt x="91" y="82"/>
                    <a:pt x="103" y="79"/>
                    <a:pt x="116" y="75"/>
                  </a:cubicBezTo>
                  <a:lnTo>
                    <a:pt x="116" y="75"/>
                  </a:lnTo>
                  <a:cubicBezTo>
                    <a:pt x="108" y="79"/>
                    <a:pt x="108" y="80"/>
                    <a:pt x="108" y="81"/>
                  </a:cubicBezTo>
                  <a:cubicBezTo>
                    <a:pt x="109" y="83"/>
                    <a:pt x="109" y="83"/>
                    <a:pt x="101" y="86"/>
                  </a:cubicBezTo>
                  <a:cubicBezTo>
                    <a:pt x="92" y="89"/>
                    <a:pt x="88" y="91"/>
                    <a:pt x="89" y="91"/>
                  </a:cubicBezTo>
                  <a:cubicBezTo>
                    <a:pt x="89" y="91"/>
                    <a:pt x="93" y="90"/>
                    <a:pt x="101" y="87"/>
                  </a:cubicBezTo>
                  <a:cubicBezTo>
                    <a:pt x="106" y="86"/>
                    <a:pt x="108" y="85"/>
                    <a:pt x="109" y="85"/>
                  </a:cubicBezTo>
                  <a:cubicBezTo>
                    <a:pt x="112" y="85"/>
                    <a:pt x="105" y="89"/>
                    <a:pt x="94" y="93"/>
                  </a:cubicBezTo>
                  <a:cubicBezTo>
                    <a:pt x="87" y="96"/>
                    <a:pt x="87" y="98"/>
                    <a:pt x="87" y="99"/>
                  </a:cubicBezTo>
                  <a:cubicBezTo>
                    <a:pt x="89" y="98"/>
                    <a:pt x="91" y="98"/>
                    <a:pt x="93" y="98"/>
                  </a:cubicBezTo>
                  <a:cubicBezTo>
                    <a:pt x="96" y="98"/>
                    <a:pt x="96" y="99"/>
                    <a:pt x="97" y="100"/>
                  </a:cubicBezTo>
                  <a:cubicBezTo>
                    <a:pt x="97" y="101"/>
                    <a:pt x="97" y="101"/>
                    <a:pt x="97" y="101"/>
                  </a:cubicBezTo>
                  <a:cubicBezTo>
                    <a:pt x="99" y="101"/>
                    <a:pt x="102" y="100"/>
                    <a:pt x="112" y="95"/>
                  </a:cubicBezTo>
                  <a:cubicBezTo>
                    <a:pt x="113" y="95"/>
                    <a:pt x="113" y="95"/>
                    <a:pt x="113" y="95"/>
                  </a:cubicBezTo>
                  <a:lnTo>
                    <a:pt x="113" y="95"/>
                  </a:lnTo>
                  <a:cubicBezTo>
                    <a:pt x="114" y="96"/>
                    <a:pt x="114" y="96"/>
                    <a:pt x="114" y="96"/>
                  </a:cubicBezTo>
                  <a:lnTo>
                    <a:pt x="114" y="96"/>
                  </a:lnTo>
                  <a:cubicBezTo>
                    <a:pt x="115" y="96"/>
                    <a:pt x="116" y="96"/>
                    <a:pt x="116" y="96"/>
                  </a:cubicBezTo>
                  <a:cubicBezTo>
                    <a:pt x="117" y="96"/>
                    <a:pt x="117" y="97"/>
                    <a:pt x="116" y="97"/>
                  </a:cubicBezTo>
                  <a:lnTo>
                    <a:pt x="116" y="97"/>
                  </a:lnTo>
                  <a:cubicBezTo>
                    <a:pt x="115" y="97"/>
                    <a:pt x="115" y="97"/>
                    <a:pt x="114" y="96"/>
                  </a:cubicBezTo>
                  <a:lnTo>
                    <a:pt x="114" y="96"/>
                  </a:lnTo>
                  <a:cubicBezTo>
                    <a:pt x="112" y="97"/>
                    <a:pt x="108" y="98"/>
                    <a:pt x="104" y="100"/>
                  </a:cubicBezTo>
                  <a:cubicBezTo>
                    <a:pt x="97" y="103"/>
                    <a:pt x="98" y="103"/>
                    <a:pt x="98" y="105"/>
                  </a:cubicBezTo>
                  <a:cubicBezTo>
                    <a:pt x="98" y="105"/>
                    <a:pt x="107" y="103"/>
                    <a:pt x="107" y="103"/>
                  </a:cubicBezTo>
                  <a:cubicBezTo>
                    <a:pt x="115" y="100"/>
                    <a:pt x="113" y="100"/>
                    <a:pt x="113" y="99"/>
                  </a:cubicBezTo>
                  <a:cubicBezTo>
                    <a:pt x="114" y="98"/>
                    <a:pt x="115" y="98"/>
                    <a:pt x="116" y="97"/>
                  </a:cubicBezTo>
                  <a:lnTo>
                    <a:pt x="116" y="97"/>
                  </a:lnTo>
                  <a:cubicBezTo>
                    <a:pt x="116" y="98"/>
                    <a:pt x="117" y="98"/>
                    <a:pt x="118" y="98"/>
                  </a:cubicBezTo>
                  <a:lnTo>
                    <a:pt x="118" y="98"/>
                  </a:lnTo>
                  <a:cubicBezTo>
                    <a:pt x="120" y="97"/>
                    <a:pt x="121" y="96"/>
                    <a:pt x="121" y="96"/>
                  </a:cubicBezTo>
                  <a:cubicBezTo>
                    <a:pt x="125" y="95"/>
                    <a:pt x="127" y="94"/>
                    <a:pt x="128" y="93"/>
                  </a:cubicBezTo>
                  <a:lnTo>
                    <a:pt x="128" y="93"/>
                  </a:lnTo>
                  <a:cubicBezTo>
                    <a:pt x="127" y="96"/>
                    <a:pt x="123" y="98"/>
                    <a:pt x="120" y="98"/>
                  </a:cubicBezTo>
                  <a:cubicBezTo>
                    <a:pt x="119" y="98"/>
                    <a:pt x="118" y="98"/>
                    <a:pt x="118" y="98"/>
                  </a:cubicBezTo>
                  <a:lnTo>
                    <a:pt x="118" y="98"/>
                  </a:lnTo>
                  <a:cubicBezTo>
                    <a:pt x="116" y="99"/>
                    <a:pt x="115" y="100"/>
                    <a:pt x="115" y="101"/>
                  </a:cubicBezTo>
                  <a:cubicBezTo>
                    <a:pt x="115" y="102"/>
                    <a:pt x="115" y="102"/>
                    <a:pt x="107" y="105"/>
                  </a:cubicBezTo>
                  <a:cubicBezTo>
                    <a:pt x="107" y="105"/>
                    <a:pt x="99" y="110"/>
                    <a:pt x="100" y="111"/>
                  </a:cubicBezTo>
                  <a:cubicBezTo>
                    <a:pt x="100" y="112"/>
                    <a:pt x="101" y="114"/>
                    <a:pt x="92" y="118"/>
                  </a:cubicBezTo>
                  <a:cubicBezTo>
                    <a:pt x="93" y="118"/>
                    <a:pt x="93" y="118"/>
                    <a:pt x="101" y="116"/>
                  </a:cubicBezTo>
                  <a:cubicBezTo>
                    <a:pt x="105" y="114"/>
                    <a:pt x="110" y="112"/>
                    <a:pt x="112" y="112"/>
                  </a:cubicBezTo>
                  <a:cubicBezTo>
                    <a:pt x="113" y="112"/>
                    <a:pt x="113" y="113"/>
                    <a:pt x="110" y="116"/>
                  </a:cubicBezTo>
                  <a:cubicBezTo>
                    <a:pt x="110" y="116"/>
                    <a:pt x="111" y="118"/>
                    <a:pt x="114" y="118"/>
                  </a:cubicBezTo>
                  <a:cubicBezTo>
                    <a:pt x="115" y="118"/>
                    <a:pt x="117" y="117"/>
                    <a:pt x="119" y="117"/>
                  </a:cubicBezTo>
                  <a:lnTo>
                    <a:pt x="119" y="117"/>
                  </a:lnTo>
                  <a:cubicBezTo>
                    <a:pt x="119" y="117"/>
                    <a:pt x="119" y="117"/>
                    <a:pt x="111" y="120"/>
                  </a:cubicBezTo>
                  <a:cubicBezTo>
                    <a:pt x="102" y="124"/>
                    <a:pt x="98" y="126"/>
                    <a:pt x="100" y="126"/>
                  </a:cubicBezTo>
                  <a:cubicBezTo>
                    <a:pt x="102" y="126"/>
                    <a:pt x="106" y="125"/>
                    <a:pt x="112" y="123"/>
                  </a:cubicBezTo>
                  <a:cubicBezTo>
                    <a:pt x="116" y="122"/>
                    <a:pt x="118" y="121"/>
                    <a:pt x="118" y="121"/>
                  </a:cubicBezTo>
                  <a:cubicBezTo>
                    <a:pt x="119" y="121"/>
                    <a:pt x="117" y="123"/>
                    <a:pt x="112" y="125"/>
                  </a:cubicBezTo>
                  <a:cubicBezTo>
                    <a:pt x="112" y="125"/>
                    <a:pt x="113" y="125"/>
                    <a:pt x="114" y="125"/>
                  </a:cubicBezTo>
                  <a:cubicBezTo>
                    <a:pt x="115" y="125"/>
                    <a:pt x="117" y="125"/>
                    <a:pt x="121" y="123"/>
                  </a:cubicBezTo>
                  <a:cubicBezTo>
                    <a:pt x="125" y="122"/>
                    <a:pt x="126" y="122"/>
                    <a:pt x="127" y="122"/>
                  </a:cubicBezTo>
                  <a:cubicBezTo>
                    <a:pt x="128" y="122"/>
                    <a:pt x="126" y="123"/>
                    <a:pt x="122" y="126"/>
                  </a:cubicBezTo>
                  <a:cubicBezTo>
                    <a:pt x="115" y="129"/>
                    <a:pt x="115" y="129"/>
                    <a:pt x="115" y="130"/>
                  </a:cubicBezTo>
                  <a:cubicBezTo>
                    <a:pt x="115" y="130"/>
                    <a:pt x="116" y="130"/>
                    <a:pt x="116" y="130"/>
                  </a:cubicBezTo>
                  <a:cubicBezTo>
                    <a:pt x="123" y="130"/>
                    <a:pt x="125" y="137"/>
                    <a:pt x="118" y="141"/>
                  </a:cubicBezTo>
                  <a:cubicBezTo>
                    <a:pt x="123" y="139"/>
                    <a:pt x="125" y="138"/>
                    <a:pt x="125" y="138"/>
                  </a:cubicBezTo>
                  <a:cubicBezTo>
                    <a:pt x="126" y="138"/>
                    <a:pt x="126" y="139"/>
                    <a:pt x="126" y="139"/>
                  </a:cubicBezTo>
                  <a:cubicBezTo>
                    <a:pt x="119" y="142"/>
                    <a:pt x="117" y="143"/>
                    <a:pt x="118" y="143"/>
                  </a:cubicBezTo>
                  <a:cubicBezTo>
                    <a:pt x="119" y="143"/>
                    <a:pt x="126" y="141"/>
                    <a:pt x="135" y="138"/>
                  </a:cubicBezTo>
                  <a:lnTo>
                    <a:pt x="135" y="137"/>
                  </a:lnTo>
                  <a:lnTo>
                    <a:pt x="135" y="136"/>
                  </a:lnTo>
                  <a:cubicBezTo>
                    <a:pt x="141" y="134"/>
                    <a:pt x="144" y="133"/>
                    <a:pt x="145" y="133"/>
                  </a:cubicBezTo>
                  <a:cubicBezTo>
                    <a:pt x="147" y="133"/>
                    <a:pt x="142" y="136"/>
                    <a:pt x="127" y="141"/>
                  </a:cubicBezTo>
                  <a:cubicBezTo>
                    <a:pt x="119" y="145"/>
                    <a:pt x="115" y="147"/>
                    <a:pt x="115" y="147"/>
                  </a:cubicBezTo>
                  <a:cubicBezTo>
                    <a:pt x="116" y="147"/>
                    <a:pt x="120" y="145"/>
                    <a:pt x="128" y="142"/>
                  </a:cubicBezTo>
                  <a:cubicBezTo>
                    <a:pt x="135" y="140"/>
                    <a:pt x="139" y="139"/>
                    <a:pt x="140" y="139"/>
                  </a:cubicBezTo>
                  <a:cubicBezTo>
                    <a:pt x="141" y="139"/>
                    <a:pt x="137" y="141"/>
                    <a:pt x="128" y="145"/>
                  </a:cubicBezTo>
                  <a:cubicBezTo>
                    <a:pt x="120" y="148"/>
                    <a:pt x="116" y="150"/>
                    <a:pt x="116" y="150"/>
                  </a:cubicBezTo>
                  <a:cubicBezTo>
                    <a:pt x="117" y="150"/>
                    <a:pt x="121" y="149"/>
                    <a:pt x="128" y="146"/>
                  </a:cubicBezTo>
                  <a:cubicBezTo>
                    <a:pt x="144" y="140"/>
                    <a:pt x="155" y="137"/>
                    <a:pt x="157" y="137"/>
                  </a:cubicBezTo>
                  <a:cubicBezTo>
                    <a:pt x="159" y="137"/>
                    <a:pt x="153" y="140"/>
                    <a:pt x="137" y="147"/>
                  </a:cubicBezTo>
                  <a:cubicBezTo>
                    <a:pt x="129" y="149"/>
                    <a:pt x="121" y="153"/>
                    <a:pt x="115" y="158"/>
                  </a:cubicBezTo>
                  <a:cubicBezTo>
                    <a:pt x="120" y="157"/>
                    <a:pt x="126" y="155"/>
                    <a:pt x="130" y="153"/>
                  </a:cubicBezTo>
                  <a:cubicBezTo>
                    <a:pt x="138" y="149"/>
                    <a:pt x="141" y="147"/>
                    <a:pt x="142" y="147"/>
                  </a:cubicBezTo>
                  <a:lnTo>
                    <a:pt x="142" y="147"/>
                  </a:lnTo>
                  <a:cubicBezTo>
                    <a:pt x="143" y="147"/>
                    <a:pt x="139" y="149"/>
                    <a:pt x="131" y="154"/>
                  </a:cubicBezTo>
                  <a:cubicBezTo>
                    <a:pt x="116" y="162"/>
                    <a:pt x="111" y="165"/>
                    <a:pt x="114" y="165"/>
                  </a:cubicBezTo>
                  <a:cubicBezTo>
                    <a:pt x="115" y="165"/>
                    <a:pt x="119" y="164"/>
                    <a:pt x="125" y="163"/>
                  </a:cubicBezTo>
                  <a:cubicBezTo>
                    <a:pt x="130" y="162"/>
                    <a:pt x="134" y="161"/>
                    <a:pt x="136" y="161"/>
                  </a:cubicBezTo>
                  <a:cubicBezTo>
                    <a:pt x="140" y="161"/>
                    <a:pt x="137" y="163"/>
                    <a:pt x="126" y="166"/>
                  </a:cubicBezTo>
                  <a:cubicBezTo>
                    <a:pt x="115" y="169"/>
                    <a:pt x="112" y="170"/>
                    <a:pt x="113" y="170"/>
                  </a:cubicBezTo>
                  <a:cubicBezTo>
                    <a:pt x="114" y="170"/>
                    <a:pt x="115" y="170"/>
                    <a:pt x="118" y="169"/>
                  </a:cubicBezTo>
                  <a:cubicBezTo>
                    <a:pt x="118" y="171"/>
                    <a:pt x="119" y="173"/>
                    <a:pt x="119" y="173"/>
                  </a:cubicBezTo>
                  <a:cubicBezTo>
                    <a:pt x="125" y="173"/>
                    <a:pt x="130" y="171"/>
                    <a:pt x="136" y="168"/>
                  </a:cubicBezTo>
                  <a:lnTo>
                    <a:pt x="136" y="168"/>
                  </a:lnTo>
                  <a:cubicBezTo>
                    <a:pt x="125" y="173"/>
                    <a:pt x="117" y="177"/>
                    <a:pt x="120" y="177"/>
                  </a:cubicBezTo>
                  <a:cubicBezTo>
                    <a:pt x="122" y="177"/>
                    <a:pt x="124" y="176"/>
                    <a:pt x="129" y="175"/>
                  </a:cubicBezTo>
                  <a:lnTo>
                    <a:pt x="129" y="176"/>
                  </a:lnTo>
                  <a:cubicBezTo>
                    <a:pt x="129" y="177"/>
                    <a:pt x="129" y="177"/>
                    <a:pt x="130" y="177"/>
                  </a:cubicBezTo>
                  <a:cubicBezTo>
                    <a:pt x="131" y="177"/>
                    <a:pt x="133" y="176"/>
                    <a:pt x="138" y="175"/>
                  </a:cubicBezTo>
                  <a:cubicBezTo>
                    <a:pt x="140" y="175"/>
                    <a:pt x="141" y="174"/>
                    <a:pt x="141" y="174"/>
                  </a:cubicBezTo>
                  <a:cubicBezTo>
                    <a:pt x="143" y="174"/>
                    <a:pt x="136" y="177"/>
                    <a:pt x="130" y="181"/>
                  </a:cubicBezTo>
                  <a:cubicBezTo>
                    <a:pt x="124" y="183"/>
                    <a:pt x="119" y="186"/>
                    <a:pt x="120" y="186"/>
                  </a:cubicBezTo>
                  <a:cubicBezTo>
                    <a:pt x="121" y="186"/>
                    <a:pt x="122" y="186"/>
                    <a:pt x="124" y="185"/>
                  </a:cubicBezTo>
                  <a:cubicBezTo>
                    <a:pt x="131" y="182"/>
                    <a:pt x="139" y="181"/>
                    <a:pt x="147" y="178"/>
                  </a:cubicBezTo>
                  <a:cubicBezTo>
                    <a:pt x="149" y="177"/>
                    <a:pt x="151" y="177"/>
                    <a:pt x="151" y="177"/>
                  </a:cubicBezTo>
                  <a:cubicBezTo>
                    <a:pt x="152" y="177"/>
                    <a:pt x="146" y="180"/>
                    <a:pt x="139" y="182"/>
                  </a:cubicBezTo>
                  <a:cubicBezTo>
                    <a:pt x="135" y="184"/>
                    <a:pt x="129" y="186"/>
                    <a:pt x="125" y="190"/>
                  </a:cubicBezTo>
                  <a:cubicBezTo>
                    <a:pt x="125" y="190"/>
                    <a:pt x="125" y="191"/>
                    <a:pt x="126" y="191"/>
                  </a:cubicBezTo>
                  <a:cubicBezTo>
                    <a:pt x="127" y="191"/>
                    <a:pt x="129" y="190"/>
                    <a:pt x="134" y="188"/>
                  </a:cubicBezTo>
                  <a:cubicBezTo>
                    <a:pt x="135" y="188"/>
                    <a:pt x="136" y="188"/>
                    <a:pt x="137" y="188"/>
                  </a:cubicBezTo>
                  <a:cubicBezTo>
                    <a:pt x="142" y="188"/>
                    <a:pt x="141" y="191"/>
                    <a:pt x="135" y="194"/>
                  </a:cubicBezTo>
                  <a:lnTo>
                    <a:pt x="135" y="195"/>
                  </a:lnTo>
                  <a:cubicBezTo>
                    <a:pt x="135" y="195"/>
                    <a:pt x="136" y="196"/>
                    <a:pt x="136" y="196"/>
                  </a:cubicBezTo>
                  <a:cubicBezTo>
                    <a:pt x="138" y="196"/>
                    <a:pt x="141" y="195"/>
                    <a:pt x="143" y="195"/>
                  </a:cubicBezTo>
                  <a:cubicBezTo>
                    <a:pt x="143" y="195"/>
                    <a:pt x="144" y="195"/>
                    <a:pt x="144" y="195"/>
                  </a:cubicBezTo>
                  <a:cubicBezTo>
                    <a:pt x="144" y="195"/>
                    <a:pt x="144" y="195"/>
                    <a:pt x="153" y="193"/>
                  </a:cubicBezTo>
                  <a:lnTo>
                    <a:pt x="153" y="193"/>
                  </a:lnTo>
                  <a:cubicBezTo>
                    <a:pt x="153" y="194"/>
                    <a:pt x="153" y="194"/>
                    <a:pt x="151" y="195"/>
                  </a:cubicBezTo>
                  <a:lnTo>
                    <a:pt x="151" y="195"/>
                  </a:lnTo>
                  <a:cubicBezTo>
                    <a:pt x="154" y="194"/>
                    <a:pt x="156" y="193"/>
                    <a:pt x="157" y="193"/>
                  </a:cubicBezTo>
                  <a:lnTo>
                    <a:pt x="157" y="193"/>
                  </a:lnTo>
                  <a:cubicBezTo>
                    <a:pt x="157" y="193"/>
                    <a:pt x="153" y="195"/>
                    <a:pt x="145" y="200"/>
                  </a:cubicBezTo>
                  <a:cubicBezTo>
                    <a:pt x="137" y="202"/>
                    <a:pt x="133" y="204"/>
                    <a:pt x="133" y="204"/>
                  </a:cubicBezTo>
                  <a:cubicBezTo>
                    <a:pt x="133" y="204"/>
                    <a:pt x="138" y="202"/>
                    <a:pt x="146" y="200"/>
                  </a:cubicBezTo>
                  <a:cubicBezTo>
                    <a:pt x="149" y="199"/>
                    <a:pt x="151" y="198"/>
                    <a:pt x="152" y="198"/>
                  </a:cubicBezTo>
                  <a:cubicBezTo>
                    <a:pt x="152" y="198"/>
                    <a:pt x="151" y="199"/>
                    <a:pt x="146" y="202"/>
                  </a:cubicBezTo>
                  <a:cubicBezTo>
                    <a:pt x="154" y="199"/>
                    <a:pt x="161" y="198"/>
                    <a:pt x="163" y="198"/>
                  </a:cubicBezTo>
                  <a:cubicBezTo>
                    <a:pt x="165" y="198"/>
                    <a:pt x="163" y="199"/>
                    <a:pt x="155" y="202"/>
                  </a:cubicBezTo>
                  <a:cubicBezTo>
                    <a:pt x="155" y="202"/>
                    <a:pt x="155" y="202"/>
                    <a:pt x="156" y="202"/>
                  </a:cubicBezTo>
                  <a:cubicBezTo>
                    <a:pt x="157" y="202"/>
                    <a:pt x="159" y="202"/>
                    <a:pt x="164" y="201"/>
                  </a:cubicBezTo>
                  <a:cubicBezTo>
                    <a:pt x="171" y="198"/>
                    <a:pt x="175" y="197"/>
                    <a:pt x="176" y="197"/>
                  </a:cubicBezTo>
                  <a:lnTo>
                    <a:pt x="176" y="197"/>
                  </a:lnTo>
                  <a:cubicBezTo>
                    <a:pt x="176" y="197"/>
                    <a:pt x="172" y="198"/>
                    <a:pt x="164" y="202"/>
                  </a:cubicBezTo>
                  <a:cubicBezTo>
                    <a:pt x="155" y="206"/>
                    <a:pt x="151" y="208"/>
                    <a:pt x="153" y="208"/>
                  </a:cubicBezTo>
                  <a:cubicBezTo>
                    <a:pt x="154" y="208"/>
                    <a:pt x="158" y="207"/>
                    <a:pt x="165" y="204"/>
                  </a:cubicBezTo>
                  <a:cubicBezTo>
                    <a:pt x="165" y="204"/>
                    <a:pt x="168" y="203"/>
                    <a:pt x="168" y="203"/>
                  </a:cubicBezTo>
                  <a:lnTo>
                    <a:pt x="168" y="203"/>
                  </a:lnTo>
                  <a:cubicBezTo>
                    <a:pt x="169" y="203"/>
                    <a:pt x="168" y="203"/>
                    <a:pt x="165" y="205"/>
                  </a:cubicBezTo>
                  <a:cubicBezTo>
                    <a:pt x="159" y="209"/>
                    <a:pt x="155" y="214"/>
                    <a:pt x="158" y="214"/>
                  </a:cubicBezTo>
                  <a:cubicBezTo>
                    <a:pt x="160" y="214"/>
                    <a:pt x="162" y="213"/>
                    <a:pt x="166" y="211"/>
                  </a:cubicBezTo>
                  <a:lnTo>
                    <a:pt x="167" y="212"/>
                  </a:lnTo>
                  <a:cubicBezTo>
                    <a:pt x="162" y="215"/>
                    <a:pt x="161" y="216"/>
                    <a:pt x="163" y="216"/>
                  </a:cubicBezTo>
                  <a:cubicBezTo>
                    <a:pt x="164" y="216"/>
                    <a:pt x="166" y="216"/>
                    <a:pt x="168" y="215"/>
                  </a:cubicBezTo>
                  <a:lnTo>
                    <a:pt x="173" y="214"/>
                  </a:lnTo>
                  <a:lnTo>
                    <a:pt x="173" y="214"/>
                  </a:lnTo>
                  <a:cubicBezTo>
                    <a:pt x="169" y="216"/>
                    <a:pt x="165" y="218"/>
                    <a:pt x="161" y="221"/>
                  </a:cubicBezTo>
                  <a:cubicBezTo>
                    <a:pt x="162" y="221"/>
                    <a:pt x="162" y="221"/>
                    <a:pt x="170" y="219"/>
                  </a:cubicBezTo>
                  <a:cubicBezTo>
                    <a:pt x="174" y="216"/>
                    <a:pt x="176" y="215"/>
                    <a:pt x="177" y="215"/>
                  </a:cubicBezTo>
                  <a:cubicBezTo>
                    <a:pt x="177" y="215"/>
                    <a:pt x="177" y="215"/>
                    <a:pt x="177" y="215"/>
                  </a:cubicBezTo>
                  <a:cubicBezTo>
                    <a:pt x="173" y="219"/>
                    <a:pt x="167" y="222"/>
                    <a:pt x="162" y="223"/>
                  </a:cubicBezTo>
                  <a:lnTo>
                    <a:pt x="162" y="224"/>
                  </a:lnTo>
                  <a:cubicBezTo>
                    <a:pt x="171" y="221"/>
                    <a:pt x="175" y="219"/>
                    <a:pt x="176" y="219"/>
                  </a:cubicBezTo>
                  <a:cubicBezTo>
                    <a:pt x="176" y="219"/>
                    <a:pt x="174" y="221"/>
                    <a:pt x="171" y="222"/>
                  </a:cubicBezTo>
                  <a:cubicBezTo>
                    <a:pt x="163" y="225"/>
                    <a:pt x="163" y="227"/>
                    <a:pt x="163" y="228"/>
                  </a:cubicBezTo>
                  <a:cubicBezTo>
                    <a:pt x="165" y="227"/>
                    <a:pt x="166" y="226"/>
                    <a:pt x="167" y="226"/>
                  </a:cubicBezTo>
                  <a:lnTo>
                    <a:pt x="167" y="226"/>
                  </a:lnTo>
                  <a:cubicBezTo>
                    <a:pt x="167" y="226"/>
                    <a:pt x="164" y="228"/>
                    <a:pt x="163" y="228"/>
                  </a:cubicBezTo>
                  <a:lnTo>
                    <a:pt x="155" y="231"/>
                  </a:lnTo>
                  <a:cubicBezTo>
                    <a:pt x="153" y="232"/>
                    <a:pt x="152" y="232"/>
                    <a:pt x="152" y="232"/>
                  </a:cubicBezTo>
                  <a:cubicBezTo>
                    <a:pt x="152" y="232"/>
                    <a:pt x="158" y="230"/>
                    <a:pt x="164" y="228"/>
                  </a:cubicBezTo>
                  <a:lnTo>
                    <a:pt x="164" y="230"/>
                  </a:lnTo>
                  <a:cubicBezTo>
                    <a:pt x="164" y="230"/>
                    <a:pt x="164" y="231"/>
                    <a:pt x="164" y="231"/>
                  </a:cubicBezTo>
                  <a:cubicBezTo>
                    <a:pt x="165" y="231"/>
                    <a:pt x="167" y="230"/>
                    <a:pt x="172" y="228"/>
                  </a:cubicBezTo>
                  <a:cubicBezTo>
                    <a:pt x="177" y="224"/>
                    <a:pt x="183" y="223"/>
                    <a:pt x="187" y="222"/>
                  </a:cubicBezTo>
                  <a:lnTo>
                    <a:pt x="187" y="222"/>
                  </a:lnTo>
                  <a:cubicBezTo>
                    <a:pt x="183" y="223"/>
                    <a:pt x="177" y="225"/>
                    <a:pt x="173" y="229"/>
                  </a:cubicBezTo>
                  <a:cubicBezTo>
                    <a:pt x="173" y="230"/>
                    <a:pt x="165" y="233"/>
                    <a:pt x="165" y="233"/>
                  </a:cubicBezTo>
                  <a:cubicBezTo>
                    <a:pt x="157" y="236"/>
                    <a:pt x="155" y="237"/>
                    <a:pt x="157" y="237"/>
                  </a:cubicBezTo>
                  <a:cubicBezTo>
                    <a:pt x="158" y="237"/>
                    <a:pt x="162" y="237"/>
                    <a:pt x="166" y="236"/>
                  </a:cubicBezTo>
                  <a:cubicBezTo>
                    <a:pt x="173" y="234"/>
                    <a:pt x="177" y="233"/>
                    <a:pt x="178" y="233"/>
                  </a:cubicBezTo>
                  <a:cubicBezTo>
                    <a:pt x="179" y="233"/>
                    <a:pt x="175" y="235"/>
                    <a:pt x="166" y="238"/>
                  </a:cubicBezTo>
                  <a:cubicBezTo>
                    <a:pt x="161" y="240"/>
                    <a:pt x="159" y="241"/>
                    <a:pt x="160" y="241"/>
                  </a:cubicBezTo>
                  <a:cubicBezTo>
                    <a:pt x="162" y="241"/>
                    <a:pt x="175" y="237"/>
                    <a:pt x="191" y="231"/>
                  </a:cubicBezTo>
                  <a:lnTo>
                    <a:pt x="191" y="231"/>
                  </a:lnTo>
                  <a:cubicBezTo>
                    <a:pt x="171" y="240"/>
                    <a:pt x="163" y="244"/>
                    <a:pt x="165" y="244"/>
                  </a:cubicBezTo>
                  <a:cubicBezTo>
                    <a:pt x="166" y="244"/>
                    <a:pt x="170" y="243"/>
                    <a:pt x="176" y="241"/>
                  </a:cubicBezTo>
                  <a:cubicBezTo>
                    <a:pt x="180" y="240"/>
                    <a:pt x="183" y="240"/>
                    <a:pt x="183" y="240"/>
                  </a:cubicBezTo>
                  <a:lnTo>
                    <a:pt x="183" y="240"/>
                  </a:lnTo>
                  <a:cubicBezTo>
                    <a:pt x="183" y="240"/>
                    <a:pt x="181" y="240"/>
                    <a:pt x="176" y="242"/>
                  </a:cubicBezTo>
                  <a:cubicBezTo>
                    <a:pt x="168" y="246"/>
                    <a:pt x="170" y="247"/>
                    <a:pt x="170" y="249"/>
                  </a:cubicBezTo>
                  <a:cubicBezTo>
                    <a:pt x="170" y="250"/>
                    <a:pt x="170" y="251"/>
                    <a:pt x="172" y="251"/>
                  </a:cubicBezTo>
                  <a:cubicBezTo>
                    <a:pt x="173" y="251"/>
                    <a:pt x="175" y="251"/>
                    <a:pt x="179" y="249"/>
                  </a:cubicBezTo>
                  <a:lnTo>
                    <a:pt x="180" y="250"/>
                  </a:lnTo>
                  <a:cubicBezTo>
                    <a:pt x="172" y="253"/>
                    <a:pt x="170" y="255"/>
                    <a:pt x="171" y="255"/>
                  </a:cubicBezTo>
                  <a:cubicBezTo>
                    <a:pt x="173" y="255"/>
                    <a:pt x="179" y="253"/>
                    <a:pt x="187" y="249"/>
                  </a:cubicBezTo>
                  <a:lnTo>
                    <a:pt x="187" y="250"/>
                  </a:lnTo>
                  <a:lnTo>
                    <a:pt x="180" y="254"/>
                  </a:lnTo>
                  <a:cubicBezTo>
                    <a:pt x="172" y="257"/>
                    <a:pt x="173" y="258"/>
                    <a:pt x="175" y="264"/>
                  </a:cubicBezTo>
                  <a:cubicBezTo>
                    <a:pt x="176" y="268"/>
                    <a:pt x="176" y="270"/>
                    <a:pt x="179" y="270"/>
                  </a:cubicBezTo>
                  <a:cubicBezTo>
                    <a:pt x="182" y="270"/>
                    <a:pt x="186" y="268"/>
                    <a:pt x="193" y="266"/>
                  </a:cubicBezTo>
                  <a:cubicBezTo>
                    <a:pt x="201" y="263"/>
                    <a:pt x="205" y="262"/>
                    <a:pt x="205" y="262"/>
                  </a:cubicBezTo>
                  <a:lnTo>
                    <a:pt x="205" y="262"/>
                  </a:lnTo>
                  <a:cubicBezTo>
                    <a:pt x="205" y="262"/>
                    <a:pt x="201" y="263"/>
                    <a:pt x="193" y="267"/>
                  </a:cubicBezTo>
                  <a:cubicBezTo>
                    <a:pt x="190" y="268"/>
                    <a:pt x="187" y="269"/>
                    <a:pt x="185" y="270"/>
                  </a:cubicBezTo>
                  <a:lnTo>
                    <a:pt x="185" y="270"/>
                  </a:lnTo>
                  <a:cubicBezTo>
                    <a:pt x="185" y="270"/>
                    <a:pt x="186" y="273"/>
                    <a:pt x="179" y="276"/>
                  </a:cubicBezTo>
                  <a:cubicBezTo>
                    <a:pt x="171" y="281"/>
                    <a:pt x="169" y="282"/>
                    <a:pt x="171" y="282"/>
                  </a:cubicBezTo>
                  <a:cubicBezTo>
                    <a:pt x="172" y="282"/>
                    <a:pt x="176" y="281"/>
                    <a:pt x="180" y="279"/>
                  </a:cubicBezTo>
                  <a:cubicBezTo>
                    <a:pt x="186" y="277"/>
                    <a:pt x="189" y="276"/>
                    <a:pt x="189" y="276"/>
                  </a:cubicBezTo>
                  <a:lnTo>
                    <a:pt x="189" y="276"/>
                  </a:lnTo>
                  <a:cubicBezTo>
                    <a:pt x="189" y="276"/>
                    <a:pt x="184" y="278"/>
                    <a:pt x="180" y="280"/>
                  </a:cubicBezTo>
                  <a:cubicBezTo>
                    <a:pt x="174" y="283"/>
                    <a:pt x="168" y="286"/>
                    <a:pt x="169" y="286"/>
                  </a:cubicBezTo>
                  <a:cubicBezTo>
                    <a:pt x="169" y="286"/>
                    <a:pt x="170" y="286"/>
                    <a:pt x="172" y="285"/>
                  </a:cubicBezTo>
                  <a:cubicBezTo>
                    <a:pt x="174" y="284"/>
                    <a:pt x="177" y="284"/>
                    <a:pt x="179" y="284"/>
                  </a:cubicBezTo>
                  <a:cubicBezTo>
                    <a:pt x="184" y="284"/>
                    <a:pt x="185" y="286"/>
                    <a:pt x="174" y="291"/>
                  </a:cubicBezTo>
                  <a:lnTo>
                    <a:pt x="174" y="292"/>
                  </a:lnTo>
                  <a:cubicBezTo>
                    <a:pt x="177" y="290"/>
                    <a:pt x="179" y="290"/>
                    <a:pt x="180" y="290"/>
                  </a:cubicBezTo>
                  <a:cubicBezTo>
                    <a:pt x="183" y="290"/>
                    <a:pt x="183" y="291"/>
                    <a:pt x="183" y="292"/>
                  </a:cubicBezTo>
                  <a:cubicBezTo>
                    <a:pt x="184" y="293"/>
                    <a:pt x="184" y="294"/>
                    <a:pt x="176" y="297"/>
                  </a:cubicBezTo>
                  <a:cubicBezTo>
                    <a:pt x="171" y="299"/>
                    <a:pt x="170" y="300"/>
                    <a:pt x="171" y="300"/>
                  </a:cubicBezTo>
                  <a:cubicBezTo>
                    <a:pt x="171" y="300"/>
                    <a:pt x="173" y="299"/>
                    <a:pt x="176" y="298"/>
                  </a:cubicBezTo>
                  <a:cubicBezTo>
                    <a:pt x="176" y="298"/>
                    <a:pt x="177" y="299"/>
                    <a:pt x="177" y="299"/>
                  </a:cubicBezTo>
                  <a:cubicBezTo>
                    <a:pt x="180" y="299"/>
                    <a:pt x="191" y="295"/>
                    <a:pt x="193" y="295"/>
                  </a:cubicBezTo>
                  <a:cubicBezTo>
                    <a:pt x="193" y="295"/>
                    <a:pt x="193" y="295"/>
                    <a:pt x="193" y="295"/>
                  </a:cubicBezTo>
                  <a:cubicBezTo>
                    <a:pt x="199" y="292"/>
                    <a:pt x="204" y="291"/>
                    <a:pt x="210" y="289"/>
                  </a:cubicBezTo>
                  <a:lnTo>
                    <a:pt x="210" y="289"/>
                  </a:lnTo>
                  <a:lnTo>
                    <a:pt x="201" y="293"/>
                  </a:lnTo>
                  <a:lnTo>
                    <a:pt x="185" y="300"/>
                  </a:lnTo>
                  <a:cubicBezTo>
                    <a:pt x="186" y="300"/>
                    <a:pt x="186" y="300"/>
                    <a:pt x="187" y="300"/>
                  </a:cubicBezTo>
                  <a:cubicBezTo>
                    <a:pt x="188" y="300"/>
                    <a:pt x="189" y="299"/>
                    <a:pt x="194" y="297"/>
                  </a:cubicBezTo>
                  <a:lnTo>
                    <a:pt x="194" y="297"/>
                  </a:lnTo>
                  <a:cubicBezTo>
                    <a:pt x="186" y="302"/>
                    <a:pt x="186" y="302"/>
                    <a:pt x="187" y="304"/>
                  </a:cubicBezTo>
                  <a:cubicBezTo>
                    <a:pt x="187" y="305"/>
                    <a:pt x="188" y="306"/>
                    <a:pt x="190" y="306"/>
                  </a:cubicBezTo>
                  <a:cubicBezTo>
                    <a:pt x="191" y="306"/>
                    <a:pt x="193" y="305"/>
                    <a:pt x="196" y="304"/>
                  </a:cubicBezTo>
                  <a:lnTo>
                    <a:pt x="196" y="304"/>
                  </a:lnTo>
                  <a:cubicBezTo>
                    <a:pt x="186" y="309"/>
                    <a:pt x="183" y="313"/>
                    <a:pt x="188" y="313"/>
                  </a:cubicBezTo>
                  <a:cubicBezTo>
                    <a:pt x="190" y="313"/>
                    <a:pt x="193" y="312"/>
                    <a:pt x="199" y="311"/>
                  </a:cubicBezTo>
                  <a:cubicBezTo>
                    <a:pt x="202" y="309"/>
                    <a:pt x="204" y="309"/>
                    <a:pt x="204" y="309"/>
                  </a:cubicBezTo>
                  <a:cubicBezTo>
                    <a:pt x="205" y="309"/>
                    <a:pt x="203" y="310"/>
                    <a:pt x="199" y="312"/>
                  </a:cubicBezTo>
                  <a:cubicBezTo>
                    <a:pt x="194" y="314"/>
                    <a:pt x="192" y="316"/>
                    <a:pt x="193" y="316"/>
                  </a:cubicBezTo>
                  <a:cubicBezTo>
                    <a:pt x="194" y="316"/>
                    <a:pt x="195" y="315"/>
                    <a:pt x="199" y="314"/>
                  </a:cubicBezTo>
                  <a:cubicBezTo>
                    <a:pt x="201" y="313"/>
                    <a:pt x="202" y="313"/>
                    <a:pt x="203" y="313"/>
                  </a:cubicBezTo>
                  <a:cubicBezTo>
                    <a:pt x="204" y="313"/>
                    <a:pt x="198" y="316"/>
                    <a:pt x="192" y="319"/>
                  </a:cubicBezTo>
                  <a:cubicBezTo>
                    <a:pt x="182" y="324"/>
                    <a:pt x="178" y="325"/>
                    <a:pt x="179" y="325"/>
                  </a:cubicBezTo>
                  <a:cubicBezTo>
                    <a:pt x="180" y="325"/>
                    <a:pt x="182" y="325"/>
                    <a:pt x="185" y="324"/>
                  </a:cubicBezTo>
                  <a:cubicBezTo>
                    <a:pt x="188" y="324"/>
                    <a:pt x="189" y="324"/>
                    <a:pt x="191" y="324"/>
                  </a:cubicBezTo>
                  <a:cubicBezTo>
                    <a:pt x="194" y="324"/>
                    <a:pt x="194" y="325"/>
                    <a:pt x="194" y="325"/>
                  </a:cubicBezTo>
                  <a:cubicBezTo>
                    <a:pt x="200" y="324"/>
                    <a:pt x="205" y="323"/>
                    <a:pt x="210" y="320"/>
                  </a:cubicBezTo>
                  <a:cubicBezTo>
                    <a:pt x="218" y="317"/>
                    <a:pt x="227" y="314"/>
                    <a:pt x="227" y="314"/>
                  </a:cubicBezTo>
                  <a:cubicBezTo>
                    <a:pt x="228" y="314"/>
                    <a:pt x="229" y="314"/>
                    <a:pt x="229" y="314"/>
                  </a:cubicBezTo>
                  <a:cubicBezTo>
                    <a:pt x="232" y="314"/>
                    <a:pt x="228" y="315"/>
                    <a:pt x="227" y="315"/>
                  </a:cubicBezTo>
                  <a:cubicBezTo>
                    <a:pt x="227" y="315"/>
                    <a:pt x="227" y="315"/>
                    <a:pt x="227" y="315"/>
                  </a:cubicBezTo>
                  <a:cubicBezTo>
                    <a:pt x="221" y="316"/>
                    <a:pt x="216" y="319"/>
                    <a:pt x="211" y="322"/>
                  </a:cubicBezTo>
                  <a:cubicBezTo>
                    <a:pt x="203" y="325"/>
                    <a:pt x="203" y="328"/>
                    <a:pt x="203" y="328"/>
                  </a:cubicBezTo>
                  <a:lnTo>
                    <a:pt x="204" y="331"/>
                  </a:lnTo>
                  <a:cubicBezTo>
                    <a:pt x="200" y="334"/>
                    <a:pt x="199" y="336"/>
                    <a:pt x="200" y="336"/>
                  </a:cubicBezTo>
                  <a:cubicBezTo>
                    <a:pt x="201" y="336"/>
                    <a:pt x="202" y="336"/>
                    <a:pt x="205" y="334"/>
                  </a:cubicBezTo>
                  <a:lnTo>
                    <a:pt x="213" y="331"/>
                  </a:lnTo>
                  <a:lnTo>
                    <a:pt x="213" y="331"/>
                  </a:lnTo>
                  <a:cubicBezTo>
                    <a:pt x="201" y="336"/>
                    <a:pt x="200" y="343"/>
                    <a:pt x="208" y="343"/>
                  </a:cubicBezTo>
                  <a:cubicBezTo>
                    <a:pt x="210" y="343"/>
                    <a:pt x="213" y="342"/>
                    <a:pt x="217" y="341"/>
                  </a:cubicBezTo>
                  <a:lnTo>
                    <a:pt x="217" y="341"/>
                  </a:lnTo>
                  <a:cubicBezTo>
                    <a:pt x="215" y="342"/>
                    <a:pt x="212" y="343"/>
                    <a:pt x="209" y="344"/>
                  </a:cubicBezTo>
                  <a:cubicBezTo>
                    <a:pt x="201" y="348"/>
                    <a:pt x="201" y="348"/>
                    <a:pt x="202" y="350"/>
                  </a:cubicBezTo>
                  <a:cubicBezTo>
                    <a:pt x="202" y="350"/>
                    <a:pt x="211" y="350"/>
                    <a:pt x="211" y="352"/>
                  </a:cubicBezTo>
                  <a:cubicBezTo>
                    <a:pt x="212" y="354"/>
                    <a:pt x="212" y="356"/>
                    <a:pt x="215" y="356"/>
                  </a:cubicBezTo>
                  <a:cubicBezTo>
                    <a:pt x="216" y="356"/>
                    <a:pt x="218" y="356"/>
                    <a:pt x="221" y="354"/>
                  </a:cubicBezTo>
                  <a:lnTo>
                    <a:pt x="221" y="354"/>
                  </a:lnTo>
                  <a:cubicBezTo>
                    <a:pt x="221" y="356"/>
                    <a:pt x="221" y="356"/>
                    <a:pt x="213" y="359"/>
                  </a:cubicBezTo>
                  <a:cubicBezTo>
                    <a:pt x="205" y="361"/>
                    <a:pt x="205" y="361"/>
                    <a:pt x="205" y="362"/>
                  </a:cubicBezTo>
                  <a:cubicBezTo>
                    <a:pt x="211" y="361"/>
                    <a:pt x="217" y="359"/>
                    <a:pt x="222" y="357"/>
                  </a:cubicBezTo>
                  <a:cubicBezTo>
                    <a:pt x="225" y="355"/>
                    <a:pt x="227" y="355"/>
                    <a:pt x="228" y="355"/>
                  </a:cubicBezTo>
                  <a:cubicBezTo>
                    <a:pt x="229" y="355"/>
                    <a:pt x="227" y="356"/>
                    <a:pt x="222" y="359"/>
                  </a:cubicBezTo>
                  <a:cubicBezTo>
                    <a:pt x="216" y="363"/>
                    <a:pt x="216" y="366"/>
                    <a:pt x="221" y="366"/>
                  </a:cubicBezTo>
                  <a:cubicBezTo>
                    <a:pt x="222" y="366"/>
                    <a:pt x="223" y="366"/>
                    <a:pt x="224" y="366"/>
                  </a:cubicBezTo>
                  <a:lnTo>
                    <a:pt x="224" y="366"/>
                  </a:lnTo>
                  <a:cubicBezTo>
                    <a:pt x="224" y="366"/>
                    <a:pt x="224" y="367"/>
                    <a:pt x="217" y="370"/>
                  </a:cubicBezTo>
                  <a:cubicBezTo>
                    <a:pt x="211" y="373"/>
                    <a:pt x="206" y="376"/>
                    <a:pt x="209" y="376"/>
                  </a:cubicBezTo>
                  <a:cubicBezTo>
                    <a:pt x="210" y="376"/>
                    <a:pt x="213" y="375"/>
                    <a:pt x="218" y="374"/>
                  </a:cubicBezTo>
                  <a:lnTo>
                    <a:pt x="218" y="374"/>
                  </a:lnTo>
                  <a:cubicBezTo>
                    <a:pt x="219" y="375"/>
                    <a:pt x="219" y="375"/>
                    <a:pt x="211" y="378"/>
                  </a:cubicBezTo>
                  <a:cubicBezTo>
                    <a:pt x="206" y="380"/>
                    <a:pt x="201" y="382"/>
                    <a:pt x="202" y="382"/>
                  </a:cubicBezTo>
                  <a:cubicBezTo>
                    <a:pt x="202" y="382"/>
                    <a:pt x="205" y="381"/>
                    <a:pt x="211" y="379"/>
                  </a:cubicBezTo>
                  <a:cubicBezTo>
                    <a:pt x="212" y="379"/>
                    <a:pt x="214" y="379"/>
                    <a:pt x="214" y="379"/>
                  </a:cubicBezTo>
                  <a:cubicBezTo>
                    <a:pt x="219" y="379"/>
                    <a:pt x="219" y="381"/>
                    <a:pt x="212" y="385"/>
                  </a:cubicBezTo>
                  <a:cubicBezTo>
                    <a:pt x="213" y="385"/>
                    <a:pt x="213" y="385"/>
                    <a:pt x="213" y="385"/>
                  </a:cubicBezTo>
                  <a:cubicBezTo>
                    <a:pt x="214" y="385"/>
                    <a:pt x="216" y="385"/>
                    <a:pt x="221" y="383"/>
                  </a:cubicBezTo>
                  <a:cubicBezTo>
                    <a:pt x="227" y="381"/>
                    <a:pt x="232" y="379"/>
                    <a:pt x="232" y="379"/>
                  </a:cubicBezTo>
                  <a:lnTo>
                    <a:pt x="232" y="379"/>
                  </a:lnTo>
                  <a:cubicBezTo>
                    <a:pt x="232" y="379"/>
                    <a:pt x="231" y="379"/>
                    <a:pt x="229" y="380"/>
                  </a:cubicBezTo>
                  <a:cubicBezTo>
                    <a:pt x="221" y="384"/>
                    <a:pt x="217" y="385"/>
                    <a:pt x="217" y="385"/>
                  </a:cubicBezTo>
                  <a:cubicBezTo>
                    <a:pt x="218" y="385"/>
                    <a:pt x="221" y="384"/>
                    <a:pt x="229" y="381"/>
                  </a:cubicBezTo>
                  <a:cubicBezTo>
                    <a:pt x="232" y="380"/>
                    <a:pt x="234" y="379"/>
                    <a:pt x="235" y="379"/>
                  </a:cubicBezTo>
                  <a:cubicBezTo>
                    <a:pt x="236" y="379"/>
                    <a:pt x="235" y="381"/>
                    <a:pt x="230" y="383"/>
                  </a:cubicBezTo>
                  <a:cubicBezTo>
                    <a:pt x="222" y="386"/>
                    <a:pt x="222" y="387"/>
                    <a:pt x="222" y="387"/>
                  </a:cubicBezTo>
                  <a:cubicBezTo>
                    <a:pt x="222" y="387"/>
                    <a:pt x="231" y="388"/>
                    <a:pt x="232" y="391"/>
                  </a:cubicBezTo>
                  <a:cubicBezTo>
                    <a:pt x="234" y="396"/>
                    <a:pt x="235" y="399"/>
                    <a:pt x="238" y="399"/>
                  </a:cubicBezTo>
                  <a:cubicBezTo>
                    <a:pt x="239" y="399"/>
                    <a:pt x="241" y="398"/>
                    <a:pt x="244" y="397"/>
                  </a:cubicBezTo>
                  <a:cubicBezTo>
                    <a:pt x="247" y="396"/>
                    <a:pt x="249" y="396"/>
                    <a:pt x="249" y="396"/>
                  </a:cubicBezTo>
                  <a:lnTo>
                    <a:pt x="249" y="396"/>
                  </a:lnTo>
                  <a:cubicBezTo>
                    <a:pt x="250" y="396"/>
                    <a:pt x="248" y="396"/>
                    <a:pt x="244" y="398"/>
                  </a:cubicBezTo>
                  <a:cubicBezTo>
                    <a:pt x="236" y="403"/>
                    <a:pt x="237" y="404"/>
                    <a:pt x="237" y="404"/>
                  </a:cubicBezTo>
                  <a:cubicBezTo>
                    <a:pt x="237" y="405"/>
                    <a:pt x="237" y="406"/>
                    <a:pt x="229" y="409"/>
                  </a:cubicBezTo>
                  <a:cubicBezTo>
                    <a:pt x="234" y="407"/>
                    <a:pt x="236" y="407"/>
                    <a:pt x="237" y="407"/>
                  </a:cubicBezTo>
                  <a:cubicBezTo>
                    <a:pt x="237" y="407"/>
                    <a:pt x="238" y="407"/>
                    <a:pt x="238" y="407"/>
                  </a:cubicBezTo>
                  <a:cubicBezTo>
                    <a:pt x="233" y="409"/>
                    <a:pt x="231" y="410"/>
                    <a:pt x="232" y="410"/>
                  </a:cubicBezTo>
                  <a:cubicBezTo>
                    <a:pt x="233" y="410"/>
                    <a:pt x="235" y="410"/>
                    <a:pt x="238" y="408"/>
                  </a:cubicBezTo>
                  <a:cubicBezTo>
                    <a:pt x="245" y="406"/>
                    <a:pt x="249" y="404"/>
                    <a:pt x="250" y="404"/>
                  </a:cubicBezTo>
                  <a:lnTo>
                    <a:pt x="250" y="404"/>
                  </a:lnTo>
                  <a:cubicBezTo>
                    <a:pt x="250" y="404"/>
                    <a:pt x="246" y="406"/>
                    <a:pt x="238" y="409"/>
                  </a:cubicBezTo>
                  <a:cubicBezTo>
                    <a:pt x="232" y="412"/>
                    <a:pt x="227" y="416"/>
                    <a:pt x="228" y="416"/>
                  </a:cubicBezTo>
                  <a:cubicBezTo>
                    <a:pt x="228" y="416"/>
                    <a:pt x="229" y="415"/>
                    <a:pt x="231" y="414"/>
                  </a:cubicBezTo>
                  <a:cubicBezTo>
                    <a:pt x="237" y="413"/>
                    <a:pt x="241" y="411"/>
                    <a:pt x="247" y="411"/>
                  </a:cubicBezTo>
                  <a:cubicBezTo>
                    <a:pt x="248" y="411"/>
                    <a:pt x="248" y="412"/>
                    <a:pt x="240" y="415"/>
                  </a:cubicBezTo>
                  <a:cubicBezTo>
                    <a:pt x="235" y="417"/>
                    <a:pt x="237" y="418"/>
                    <a:pt x="241" y="418"/>
                  </a:cubicBezTo>
                  <a:cubicBezTo>
                    <a:pt x="243" y="418"/>
                    <a:pt x="246" y="418"/>
                    <a:pt x="249" y="417"/>
                  </a:cubicBezTo>
                  <a:cubicBezTo>
                    <a:pt x="253" y="416"/>
                    <a:pt x="255" y="415"/>
                    <a:pt x="255" y="415"/>
                  </a:cubicBezTo>
                  <a:cubicBezTo>
                    <a:pt x="256" y="415"/>
                    <a:pt x="255" y="416"/>
                    <a:pt x="250" y="417"/>
                  </a:cubicBezTo>
                  <a:cubicBezTo>
                    <a:pt x="242" y="421"/>
                    <a:pt x="242" y="422"/>
                    <a:pt x="242" y="423"/>
                  </a:cubicBezTo>
                  <a:lnTo>
                    <a:pt x="242" y="423"/>
                  </a:lnTo>
                  <a:cubicBezTo>
                    <a:pt x="240" y="424"/>
                    <a:pt x="237" y="425"/>
                    <a:pt x="235" y="426"/>
                  </a:cubicBezTo>
                  <a:cubicBezTo>
                    <a:pt x="227" y="429"/>
                    <a:pt x="227" y="430"/>
                    <a:pt x="228" y="431"/>
                  </a:cubicBezTo>
                  <a:cubicBezTo>
                    <a:pt x="230" y="430"/>
                    <a:pt x="231" y="430"/>
                    <a:pt x="232" y="430"/>
                  </a:cubicBezTo>
                  <a:cubicBezTo>
                    <a:pt x="236" y="430"/>
                    <a:pt x="237" y="432"/>
                    <a:pt x="237" y="434"/>
                  </a:cubicBezTo>
                  <a:cubicBezTo>
                    <a:pt x="237" y="435"/>
                    <a:pt x="238" y="436"/>
                    <a:pt x="241" y="436"/>
                  </a:cubicBezTo>
                  <a:cubicBezTo>
                    <a:pt x="245" y="436"/>
                    <a:pt x="252" y="434"/>
                    <a:pt x="263" y="431"/>
                  </a:cubicBezTo>
                  <a:lnTo>
                    <a:pt x="278" y="425"/>
                  </a:lnTo>
                  <a:lnTo>
                    <a:pt x="263" y="432"/>
                  </a:lnTo>
                  <a:cubicBezTo>
                    <a:pt x="255" y="434"/>
                    <a:pt x="239" y="442"/>
                    <a:pt x="239" y="442"/>
                  </a:cubicBezTo>
                  <a:cubicBezTo>
                    <a:pt x="245" y="441"/>
                    <a:pt x="250" y="439"/>
                    <a:pt x="256" y="436"/>
                  </a:cubicBezTo>
                  <a:cubicBezTo>
                    <a:pt x="259" y="435"/>
                    <a:pt x="261" y="434"/>
                    <a:pt x="262" y="434"/>
                  </a:cubicBezTo>
                  <a:cubicBezTo>
                    <a:pt x="263" y="434"/>
                    <a:pt x="261" y="436"/>
                    <a:pt x="256" y="439"/>
                  </a:cubicBezTo>
                  <a:cubicBezTo>
                    <a:pt x="251" y="442"/>
                    <a:pt x="250" y="443"/>
                    <a:pt x="252" y="443"/>
                  </a:cubicBezTo>
                  <a:cubicBezTo>
                    <a:pt x="253" y="443"/>
                    <a:pt x="254" y="443"/>
                    <a:pt x="257" y="442"/>
                  </a:cubicBezTo>
                  <a:lnTo>
                    <a:pt x="257" y="442"/>
                  </a:lnTo>
                  <a:cubicBezTo>
                    <a:pt x="257" y="442"/>
                    <a:pt x="258" y="443"/>
                    <a:pt x="250" y="446"/>
                  </a:cubicBezTo>
                  <a:cubicBezTo>
                    <a:pt x="250" y="447"/>
                    <a:pt x="250" y="447"/>
                    <a:pt x="251" y="447"/>
                  </a:cubicBezTo>
                  <a:cubicBezTo>
                    <a:pt x="251" y="447"/>
                    <a:pt x="253" y="446"/>
                    <a:pt x="258" y="444"/>
                  </a:cubicBezTo>
                  <a:cubicBezTo>
                    <a:pt x="261" y="443"/>
                    <a:pt x="263" y="442"/>
                    <a:pt x="264" y="442"/>
                  </a:cubicBezTo>
                  <a:cubicBezTo>
                    <a:pt x="265" y="442"/>
                    <a:pt x="263" y="444"/>
                    <a:pt x="259" y="446"/>
                  </a:cubicBezTo>
                  <a:cubicBezTo>
                    <a:pt x="248" y="451"/>
                    <a:pt x="245" y="454"/>
                    <a:pt x="247" y="454"/>
                  </a:cubicBezTo>
                  <a:cubicBezTo>
                    <a:pt x="247" y="454"/>
                    <a:pt x="249" y="453"/>
                    <a:pt x="251" y="452"/>
                  </a:cubicBezTo>
                  <a:cubicBezTo>
                    <a:pt x="255" y="450"/>
                    <a:pt x="258" y="450"/>
                    <a:pt x="259" y="450"/>
                  </a:cubicBezTo>
                  <a:cubicBezTo>
                    <a:pt x="260" y="450"/>
                    <a:pt x="260" y="450"/>
                    <a:pt x="260" y="451"/>
                  </a:cubicBezTo>
                  <a:cubicBezTo>
                    <a:pt x="260" y="451"/>
                    <a:pt x="260" y="451"/>
                    <a:pt x="262" y="451"/>
                  </a:cubicBezTo>
                  <a:cubicBezTo>
                    <a:pt x="263" y="451"/>
                    <a:pt x="265" y="451"/>
                    <a:pt x="269" y="450"/>
                  </a:cubicBezTo>
                  <a:cubicBezTo>
                    <a:pt x="269" y="451"/>
                    <a:pt x="269" y="451"/>
                    <a:pt x="269" y="451"/>
                  </a:cubicBezTo>
                  <a:cubicBezTo>
                    <a:pt x="267" y="453"/>
                    <a:pt x="264" y="453"/>
                    <a:pt x="262" y="453"/>
                  </a:cubicBezTo>
                  <a:lnTo>
                    <a:pt x="254" y="458"/>
                  </a:lnTo>
                  <a:cubicBezTo>
                    <a:pt x="254" y="458"/>
                    <a:pt x="254" y="459"/>
                    <a:pt x="256" y="459"/>
                  </a:cubicBezTo>
                  <a:cubicBezTo>
                    <a:pt x="257" y="459"/>
                    <a:pt x="259" y="459"/>
                    <a:pt x="263" y="458"/>
                  </a:cubicBezTo>
                  <a:lnTo>
                    <a:pt x="263" y="458"/>
                  </a:lnTo>
                  <a:cubicBezTo>
                    <a:pt x="256" y="460"/>
                    <a:pt x="250" y="464"/>
                    <a:pt x="252" y="464"/>
                  </a:cubicBezTo>
                  <a:cubicBezTo>
                    <a:pt x="252" y="464"/>
                    <a:pt x="253" y="464"/>
                    <a:pt x="255" y="463"/>
                  </a:cubicBezTo>
                  <a:cubicBezTo>
                    <a:pt x="261" y="461"/>
                    <a:pt x="264" y="460"/>
                    <a:pt x="265" y="460"/>
                  </a:cubicBezTo>
                  <a:cubicBezTo>
                    <a:pt x="266" y="460"/>
                    <a:pt x="261" y="462"/>
                    <a:pt x="256" y="464"/>
                  </a:cubicBezTo>
                  <a:cubicBezTo>
                    <a:pt x="247" y="468"/>
                    <a:pt x="243" y="469"/>
                    <a:pt x="244" y="469"/>
                  </a:cubicBezTo>
                  <a:cubicBezTo>
                    <a:pt x="245" y="469"/>
                    <a:pt x="249" y="468"/>
                    <a:pt x="256" y="467"/>
                  </a:cubicBezTo>
                  <a:cubicBezTo>
                    <a:pt x="257" y="468"/>
                    <a:pt x="266" y="468"/>
                    <a:pt x="266" y="470"/>
                  </a:cubicBezTo>
                  <a:cubicBezTo>
                    <a:pt x="267" y="473"/>
                    <a:pt x="268" y="475"/>
                    <a:pt x="260" y="479"/>
                  </a:cubicBezTo>
                  <a:cubicBezTo>
                    <a:pt x="257" y="480"/>
                    <a:pt x="255" y="482"/>
                    <a:pt x="253" y="482"/>
                  </a:cubicBezTo>
                  <a:lnTo>
                    <a:pt x="253" y="482"/>
                  </a:lnTo>
                  <a:cubicBezTo>
                    <a:pt x="261" y="479"/>
                    <a:pt x="265" y="477"/>
                    <a:pt x="267" y="477"/>
                  </a:cubicBezTo>
                  <a:cubicBezTo>
                    <a:pt x="269" y="477"/>
                    <a:pt x="269" y="478"/>
                    <a:pt x="269" y="479"/>
                  </a:cubicBezTo>
                  <a:cubicBezTo>
                    <a:pt x="266" y="482"/>
                    <a:pt x="266" y="483"/>
                    <a:pt x="268" y="483"/>
                  </a:cubicBezTo>
                  <a:cubicBezTo>
                    <a:pt x="270" y="483"/>
                    <a:pt x="274" y="481"/>
                    <a:pt x="278" y="480"/>
                  </a:cubicBezTo>
                  <a:lnTo>
                    <a:pt x="278" y="479"/>
                  </a:lnTo>
                  <a:cubicBezTo>
                    <a:pt x="286" y="476"/>
                    <a:pt x="290" y="474"/>
                    <a:pt x="291" y="474"/>
                  </a:cubicBezTo>
                  <a:cubicBezTo>
                    <a:pt x="292" y="474"/>
                    <a:pt x="290" y="476"/>
                    <a:pt x="286" y="478"/>
                  </a:cubicBezTo>
                  <a:cubicBezTo>
                    <a:pt x="282" y="481"/>
                    <a:pt x="276" y="483"/>
                    <a:pt x="272" y="485"/>
                  </a:cubicBezTo>
                  <a:cubicBezTo>
                    <a:pt x="266" y="487"/>
                    <a:pt x="260" y="489"/>
                    <a:pt x="256" y="492"/>
                  </a:cubicBezTo>
                  <a:cubicBezTo>
                    <a:pt x="256" y="493"/>
                    <a:pt x="256" y="493"/>
                    <a:pt x="257" y="493"/>
                  </a:cubicBezTo>
                  <a:cubicBezTo>
                    <a:pt x="257" y="493"/>
                    <a:pt x="259" y="493"/>
                    <a:pt x="264" y="490"/>
                  </a:cubicBezTo>
                  <a:cubicBezTo>
                    <a:pt x="269" y="488"/>
                    <a:pt x="271" y="487"/>
                    <a:pt x="271" y="487"/>
                  </a:cubicBezTo>
                  <a:cubicBezTo>
                    <a:pt x="272" y="487"/>
                    <a:pt x="272" y="488"/>
                    <a:pt x="272" y="488"/>
                  </a:cubicBezTo>
                  <a:cubicBezTo>
                    <a:pt x="272" y="488"/>
                    <a:pt x="272" y="489"/>
                    <a:pt x="273" y="489"/>
                  </a:cubicBezTo>
                  <a:cubicBezTo>
                    <a:pt x="274" y="489"/>
                    <a:pt x="276" y="488"/>
                    <a:pt x="281" y="487"/>
                  </a:cubicBezTo>
                  <a:cubicBezTo>
                    <a:pt x="285" y="485"/>
                    <a:pt x="286" y="485"/>
                    <a:pt x="288" y="485"/>
                  </a:cubicBezTo>
                  <a:cubicBezTo>
                    <a:pt x="289" y="485"/>
                    <a:pt x="289" y="485"/>
                    <a:pt x="290" y="486"/>
                  </a:cubicBezTo>
                  <a:cubicBezTo>
                    <a:pt x="283" y="488"/>
                    <a:pt x="282" y="490"/>
                    <a:pt x="282" y="491"/>
                  </a:cubicBezTo>
                  <a:lnTo>
                    <a:pt x="282" y="491"/>
                  </a:lnTo>
                  <a:cubicBezTo>
                    <a:pt x="280" y="492"/>
                    <a:pt x="277" y="493"/>
                    <a:pt x="274" y="494"/>
                  </a:cubicBezTo>
                  <a:cubicBezTo>
                    <a:pt x="266" y="497"/>
                    <a:pt x="258" y="501"/>
                    <a:pt x="258" y="501"/>
                  </a:cubicBezTo>
                  <a:cubicBezTo>
                    <a:pt x="258" y="502"/>
                    <a:pt x="259" y="502"/>
                    <a:pt x="259" y="502"/>
                  </a:cubicBezTo>
                  <a:cubicBezTo>
                    <a:pt x="261" y="502"/>
                    <a:pt x="267" y="499"/>
                    <a:pt x="267" y="499"/>
                  </a:cubicBezTo>
                  <a:cubicBezTo>
                    <a:pt x="268" y="499"/>
                    <a:pt x="268" y="499"/>
                    <a:pt x="269" y="499"/>
                  </a:cubicBezTo>
                  <a:cubicBezTo>
                    <a:pt x="276" y="499"/>
                    <a:pt x="281" y="514"/>
                    <a:pt x="281" y="516"/>
                  </a:cubicBezTo>
                  <a:cubicBezTo>
                    <a:pt x="276" y="519"/>
                    <a:pt x="275" y="521"/>
                    <a:pt x="276" y="521"/>
                  </a:cubicBezTo>
                  <a:cubicBezTo>
                    <a:pt x="277" y="521"/>
                    <a:pt x="279" y="521"/>
                    <a:pt x="282" y="519"/>
                  </a:cubicBezTo>
                  <a:cubicBezTo>
                    <a:pt x="284" y="518"/>
                    <a:pt x="286" y="518"/>
                    <a:pt x="287" y="518"/>
                  </a:cubicBezTo>
                  <a:cubicBezTo>
                    <a:pt x="290" y="518"/>
                    <a:pt x="291" y="521"/>
                    <a:pt x="293" y="525"/>
                  </a:cubicBezTo>
                  <a:cubicBezTo>
                    <a:pt x="294" y="528"/>
                    <a:pt x="295" y="532"/>
                    <a:pt x="298" y="532"/>
                  </a:cubicBezTo>
                  <a:cubicBezTo>
                    <a:pt x="300" y="532"/>
                    <a:pt x="301" y="531"/>
                    <a:pt x="303" y="531"/>
                  </a:cubicBezTo>
                  <a:lnTo>
                    <a:pt x="304" y="533"/>
                  </a:lnTo>
                  <a:cubicBezTo>
                    <a:pt x="304" y="533"/>
                    <a:pt x="305" y="533"/>
                    <a:pt x="306" y="533"/>
                  </a:cubicBezTo>
                  <a:cubicBezTo>
                    <a:pt x="309" y="533"/>
                    <a:pt x="313" y="533"/>
                    <a:pt x="313" y="533"/>
                  </a:cubicBezTo>
                  <a:cubicBezTo>
                    <a:pt x="316" y="532"/>
                    <a:pt x="318" y="532"/>
                    <a:pt x="319" y="532"/>
                  </a:cubicBezTo>
                  <a:cubicBezTo>
                    <a:pt x="320" y="532"/>
                    <a:pt x="318" y="533"/>
                    <a:pt x="313" y="534"/>
                  </a:cubicBezTo>
                  <a:cubicBezTo>
                    <a:pt x="308" y="536"/>
                    <a:pt x="303" y="538"/>
                    <a:pt x="297" y="541"/>
                  </a:cubicBezTo>
                  <a:cubicBezTo>
                    <a:pt x="298" y="541"/>
                    <a:pt x="298" y="541"/>
                    <a:pt x="299" y="541"/>
                  </a:cubicBezTo>
                  <a:cubicBezTo>
                    <a:pt x="302" y="541"/>
                    <a:pt x="308" y="539"/>
                    <a:pt x="314" y="536"/>
                  </a:cubicBezTo>
                  <a:cubicBezTo>
                    <a:pt x="319" y="534"/>
                    <a:pt x="321" y="534"/>
                    <a:pt x="322" y="534"/>
                  </a:cubicBezTo>
                  <a:cubicBezTo>
                    <a:pt x="322" y="534"/>
                    <a:pt x="322" y="534"/>
                    <a:pt x="322" y="534"/>
                  </a:cubicBezTo>
                  <a:cubicBezTo>
                    <a:pt x="322" y="535"/>
                    <a:pt x="322" y="535"/>
                    <a:pt x="314" y="538"/>
                  </a:cubicBezTo>
                  <a:lnTo>
                    <a:pt x="299" y="544"/>
                  </a:lnTo>
                  <a:lnTo>
                    <a:pt x="299" y="545"/>
                  </a:lnTo>
                  <a:cubicBezTo>
                    <a:pt x="303" y="543"/>
                    <a:pt x="306" y="543"/>
                    <a:pt x="307" y="543"/>
                  </a:cubicBezTo>
                  <a:cubicBezTo>
                    <a:pt x="307" y="543"/>
                    <a:pt x="308" y="543"/>
                    <a:pt x="308" y="543"/>
                  </a:cubicBezTo>
                  <a:cubicBezTo>
                    <a:pt x="308" y="543"/>
                    <a:pt x="308" y="543"/>
                    <a:pt x="292" y="550"/>
                  </a:cubicBezTo>
                  <a:cubicBezTo>
                    <a:pt x="284" y="553"/>
                    <a:pt x="280" y="555"/>
                    <a:pt x="280" y="555"/>
                  </a:cubicBezTo>
                  <a:cubicBezTo>
                    <a:pt x="280" y="555"/>
                    <a:pt x="284" y="553"/>
                    <a:pt x="292" y="551"/>
                  </a:cubicBezTo>
                  <a:lnTo>
                    <a:pt x="301" y="550"/>
                  </a:lnTo>
                  <a:lnTo>
                    <a:pt x="301" y="550"/>
                  </a:lnTo>
                  <a:cubicBezTo>
                    <a:pt x="295" y="552"/>
                    <a:pt x="293" y="553"/>
                    <a:pt x="294" y="553"/>
                  </a:cubicBezTo>
                  <a:cubicBezTo>
                    <a:pt x="296" y="553"/>
                    <a:pt x="304" y="551"/>
                    <a:pt x="310" y="550"/>
                  </a:cubicBezTo>
                  <a:lnTo>
                    <a:pt x="310" y="550"/>
                  </a:lnTo>
                  <a:cubicBezTo>
                    <a:pt x="301" y="553"/>
                    <a:pt x="297" y="556"/>
                    <a:pt x="298" y="556"/>
                  </a:cubicBezTo>
                  <a:cubicBezTo>
                    <a:pt x="299" y="556"/>
                    <a:pt x="303" y="554"/>
                    <a:pt x="310" y="552"/>
                  </a:cubicBezTo>
                  <a:cubicBezTo>
                    <a:pt x="313" y="551"/>
                    <a:pt x="315" y="550"/>
                    <a:pt x="316" y="550"/>
                  </a:cubicBezTo>
                  <a:cubicBezTo>
                    <a:pt x="317" y="550"/>
                    <a:pt x="315" y="551"/>
                    <a:pt x="311" y="553"/>
                  </a:cubicBezTo>
                  <a:cubicBezTo>
                    <a:pt x="303" y="558"/>
                    <a:pt x="303" y="558"/>
                    <a:pt x="303" y="560"/>
                  </a:cubicBezTo>
                  <a:cubicBezTo>
                    <a:pt x="305" y="559"/>
                    <a:pt x="306" y="559"/>
                    <a:pt x="307" y="559"/>
                  </a:cubicBezTo>
                  <a:cubicBezTo>
                    <a:pt x="312" y="559"/>
                    <a:pt x="314" y="563"/>
                    <a:pt x="315" y="569"/>
                  </a:cubicBezTo>
                  <a:cubicBezTo>
                    <a:pt x="317" y="574"/>
                    <a:pt x="318" y="578"/>
                    <a:pt x="322" y="578"/>
                  </a:cubicBezTo>
                  <a:cubicBezTo>
                    <a:pt x="323" y="578"/>
                    <a:pt x="325" y="577"/>
                    <a:pt x="327" y="577"/>
                  </a:cubicBezTo>
                  <a:lnTo>
                    <a:pt x="327" y="577"/>
                  </a:lnTo>
                  <a:cubicBezTo>
                    <a:pt x="327" y="578"/>
                    <a:pt x="327" y="578"/>
                    <a:pt x="320" y="581"/>
                  </a:cubicBezTo>
                  <a:cubicBezTo>
                    <a:pt x="316" y="583"/>
                    <a:pt x="314" y="584"/>
                    <a:pt x="315" y="584"/>
                  </a:cubicBezTo>
                  <a:cubicBezTo>
                    <a:pt x="316" y="584"/>
                    <a:pt x="320" y="583"/>
                    <a:pt x="328" y="580"/>
                  </a:cubicBezTo>
                  <a:cubicBezTo>
                    <a:pt x="332" y="579"/>
                    <a:pt x="336" y="577"/>
                    <a:pt x="337" y="577"/>
                  </a:cubicBezTo>
                  <a:lnTo>
                    <a:pt x="337" y="577"/>
                  </a:lnTo>
                  <a:cubicBezTo>
                    <a:pt x="337" y="577"/>
                    <a:pt x="335" y="578"/>
                    <a:pt x="328" y="581"/>
                  </a:cubicBezTo>
                  <a:cubicBezTo>
                    <a:pt x="320" y="583"/>
                    <a:pt x="321" y="586"/>
                    <a:pt x="322" y="589"/>
                  </a:cubicBezTo>
                  <a:cubicBezTo>
                    <a:pt x="322" y="590"/>
                    <a:pt x="323" y="592"/>
                    <a:pt x="325" y="592"/>
                  </a:cubicBezTo>
                  <a:cubicBezTo>
                    <a:pt x="326" y="592"/>
                    <a:pt x="328" y="591"/>
                    <a:pt x="331" y="590"/>
                  </a:cubicBezTo>
                  <a:cubicBezTo>
                    <a:pt x="335" y="590"/>
                    <a:pt x="337" y="589"/>
                    <a:pt x="338" y="589"/>
                  </a:cubicBezTo>
                  <a:cubicBezTo>
                    <a:pt x="339" y="589"/>
                    <a:pt x="336" y="590"/>
                    <a:pt x="331" y="591"/>
                  </a:cubicBezTo>
                  <a:cubicBezTo>
                    <a:pt x="318" y="596"/>
                    <a:pt x="311" y="601"/>
                    <a:pt x="318" y="601"/>
                  </a:cubicBezTo>
                  <a:cubicBezTo>
                    <a:pt x="320" y="601"/>
                    <a:pt x="322" y="601"/>
                    <a:pt x="325" y="600"/>
                  </a:cubicBezTo>
                  <a:lnTo>
                    <a:pt x="325" y="600"/>
                  </a:lnTo>
                  <a:cubicBezTo>
                    <a:pt x="325" y="600"/>
                    <a:pt x="325" y="601"/>
                    <a:pt x="318" y="605"/>
                  </a:cubicBezTo>
                  <a:cubicBezTo>
                    <a:pt x="318" y="605"/>
                    <a:pt x="318" y="605"/>
                    <a:pt x="319" y="605"/>
                  </a:cubicBezTo>
                  <a:cubicBezTo>
                    <a:pt x="320" y="605"/>
                    <a:pt x="323" y="605"/>
                    <a:pt x="327" y="605"/>
                  </a:cubicBezTo>
                  <a:cubicBezTo>
                    <a:pt x="327" y="606"/>
                    <a:pt x="328" y="609"/>
                    <a:pt x="329" y="610"/>
                  </a:cubicBezTo>
                  <a:cubicBezTo>
                    <a:pt x="329" y="611"/>
                    <a:pt x="330" y="611"/>
                    <a:pt x="331" y="611"/>
                  </a:cubicBezTo>
                  <a:cubicBezTo>
                    <a:pt x="334" y="611"/>
                    <a:pt x="338" y="610"/>
                    <a:pt x="338" y="610"/>
                  </a:cubicBezTo>
                  <a:lnTo>
                    <a:pt x="338" y="611"/>
                  </a:lnTo>
                  <a:cubicBezTo>
                    <a:pt x="330" y="615"/>
                    <a:pt x="331" y="618"/>
                    <a:pt x="332" y="624"/>
                  </a:cubicBezTo>
                  <a:cubicBezTo>
                    <a:pt x="334" y="629"/>
                    <a:pt x="336" y="634"/>
                    <a:pt x="328" y="637"/>
                  </a:cubicBezTo>
                  <a:cubicBezTo>
                    <a:pt x="328" y="637"/>
                    <a:pt x="328" y="637"/>
                    <a:pt x="329" y="637"/>
                  </a:cubicBezTo>
                  <a:cubicBezTo>
                    <a:pt x="331" y="637"/>
                    <a:pt x="333" y="637"/>
                    <a:pt x="337" y="636"/>
                  </a:cubicBezTo>
                  <a:cubicBezTo>
                    <a:pt x="345" y="633"/>
                    <a:pt x="349" y="632"/>
                    <a:pt x="350" y="632"/>
                  </a:cubicBezTo>
                  <a:cubicBezTo>
                    <a:pt x="351" y="632"/>
                    <a:pt x="349" y="633"/>
                    <a:pt x="346" y="635"/>
                  </a:cubicBezTo>
                  <a:cubicBezTo>
                    <a:pt x="335" y="639"/>
                    <a:pt x="332" y="642"/>
                    <a:pt x="336" y="642"/>
                  </a:cubicBezTo>
                  <a:cubicBezTo>
                    <a:pt x="338" y="642"/>
                    <a:pt x="341" y="641"/>
                    <a:pt x="347" y="639"/>
                  </a:cubicBezTo>
                  <a:lnTo>
                    <a:pt x="347" y="639"/>
                  </a:lnTo>
                  <a:lnTo>
                    <a:pt x="339" y="643"/>
                  </a:lnTo>
                  <a:cubicBezTo>
                    <a:pt x="331" y="646"/>
                    <a:pt x="330" y="647"/>
                    <a:pt x="331" y="647"/>
                  </a:cubicBezTo>
                  <a:cubicBezTo>
                    <a:pt x="333" y="647"/>
                    <a:pt x="340" y="646"/>
                    <a:pt x="348" y="643"/>
                  </a:cubicBezTo>
                  <a:lnTo>
                    <a:pt x="348" y="643"/>
                  </a:lnTo>
                  <a:cubicBezTo>
                    <a:pt x="342" y="646"/>
                    <a:pt x="336" y="649"/>
                    <a:pt x="337" y="649"/>
                  </a:cubicBezTo>
                  <a:cubicBezTo>
                    <a:pt x="337" y="649"/>
                    <a:pt x="338" y="649"/>
                    <a:pt x="340" y="648"/>
                  </a:cubicBezTo>
                  <a:lnTo>
                    <a:pt x="340" y="648"/>
                  </a:lnTo>
                  <a:cubicBezTo>
                    <a:pt x="341" y="650"/>
                    <a:pt x="341" y="650"/>
                    <a:pt x="325" y="656"/>
                  </a:cubicBezTo>
                  <a:cubicBezTo>
                    <a:pt x="320" y="657"/>
                    <a:pt x="314" y="660"/>
                    <a:pt x="310" y="663"/>
                  </a:cubicBezTo>
                  <a:cubicBezTo>
                    <a:pt x="315" y="662"/>
                    <a:pt x="320" y="660"/>
                    <a:pt x="325" y="657"/>
                  </a:cubicBezTo>
                  <a:cubicBezTo>
                    <a:pt x="325" y="657"/>
                    <a:pt x="325" y="658"/>
                    <a:pt x="325" y="658"/>
                  </a:cubicBezTo>
                  <a:cubicBezTo>
                    <a:pt x="325" y="658"/>
                    <a:pt x="326" y="659"/>
                    <a:pt x="326" y="659"/>
                  </a:cubicBezTo>
                  <a:cubicBezTo>
                    <a:pt x="327" y="659"/>
                    <a:pt x="330" y="658"/>
                    <a:pt x="334" y="656"/>
                  </a:cubicBezTo>
                  <a:cubicBezTo>
                    <a:pt x="338" y="655"/>
                    <a:pt x="340" y="654"/>
                    <a:pt x="341" y="654"/>
                  </a:cubicBezTo>
                  <a:cubicBezTo>
                    <a:pt x="342" y="654"/>
                    <a:pt x="342" y="655"/>
                    <a:pt x="342" y="655"/>
                  </a:cubicBezTo>
                  <a:lnTo>
                    <a:pt x="342" y="655"/>
                  </a:lnTo>
                  <a:cubicBezTo>
                    <a:pt x="344" y="654"/>
                    <a:pt x="347" y="653"/>
                    <a:pt x="350" y="652"/>
                  </a:cubicBezTo>
                  <a:cubicBezTo>
                    <a:pt x="356" y="650"/>
                    <a:pt x="361" y="647"/>
                    <a:pt x="367" y="646"/>
                  </a:cubicBezTo>
                  <a:lnTo>
                    <a:pt x="383" y="639"/>
                  </a:lnTo>
                  <a:cubicBezTo>
                    <a:pt x="393" y="636"/>
                    <a:pt x="403" y="630"/>
                    <a:pt x="413" y="625"/>
                  </a:cubicBezTo>
                  <a:cubicBezTo>
                    <a:pt x="418" y="621"/>
                    <a:pt x="423" y="617"/>
                    <a:pt x="421" y="617"/>
                  </a:cubicBezTo>
                  <a:cubicBezTo>
                    <a:pt x="420" y="617"/>
                    <a:pt x="417" y="618"/>
                    <a:pt x="412" y="620"/>
                  </a:cubicBezTo>
                  <a:cubicBezTo>
                    <a:pt x="412" y="620"/>
                    <a:pt x="407" y="622"/>
                    <a:pt x="404" y="622"/>
                  </a:cubicBezTo>
                  <a:cubicBezTo>
                    <a:pt x="404" y="622"/>
                    <a:pt x="403" y="622"/>
                    <a:pt x="403" y="621"/>
                  </a:cubicBezTo>
                  <a:cubicBezTo>
                    <a:pt x="403" y="620"/>
                    <a:pt x="411" y="617"/>
                    <a:pt x="411" y="617"/>
                  </a:cubicBezTo>
                  <a:cubicBezTo>
                    <a:pt x="419" y="614"/>
                    <a:pt x="417" y="610"/>
                    <a:pt x="416" y="607"/>
                  </a:cubicBezTo>
                  <a:cubicBezTo>
                    <a:pt x="415" y="602"/>
                    <a:pt x="414" y="600"/>
                    <a:pt x="422" y="596"/>
                  </a:cubicBezTo>
                  <a:cubicBezTo>
                    <a:pt x="430" y="592"/>
                    <a:pt x="430" y="591"/>
                    <a:pt x="430" y="591"/>
                  </a:cubicBezTo>
                  <a:lnTo>
                    <a:pt x="430" y="591"/>
                  </a:lnTo>
                  <a:cubicBezTo>
                    <a:pt x="428" y="592"/>
                    <a:pt x="426" y="592"/>
                    <a:pt x="425" y="592"/>
                  </a:cubicBezTo>
                  <a:cubicBezTo>
                    <a:pt x="421" y="592"/>
                    <a:pt x="419" y="589"/>
                    <a:pt x="419" y="584"/>
                  </a:cubicBezTo>
                  <a:cubicBezTo>
                    <a:pt x="417" y="580"/>
                    <a:pt x="416" y="576"/>
                    <a:pt x="411" y="576"/>
                  </a:cubicBezTo>
                  <a:cubicBezTo>
                    <a:pt x="410" y="576"/>
                    <a:pt x="409" y="576"/>
                    <a:pt x="407" y="577"/>
                  </a:cubicBezTo>
                  <a:cubicBezTo>
                    <a:pt x="407" y="577"/>
                    <a:pt x="406" y="575"/>
                    <a:pt x="406" y="575"/>
                  </a:cubicBezTo>
                  <a:cubicBezTo>
                    <a:pt x="414" y="572"/>
                    <a:pt x="414" y="571"/>
                    <a:pt x="414" y="570"/>
                  </a:cubicBezTo>
                  <a:lnTo>
                    <a:pt x="414" y="570"/>
                  </a:lnTo>
                  <a:cubicBezTo>
                    <a:pt x="411" y="570"/>
                    <a:pt x="409" y="570"/>
                    <a:pt x="408" y="570"/>
                  </a:cubicBezTo>
                  <a:cubicBezTo>
                    <a:pt x="405" y="570"/>
                    <a:pt x="405" y="570"/>
                    <a:pt x="405" y="570"/>
                  </a:cubicBezTo>
                  <a:cubicBezTo>
                    <a:pt x="413" y="566"/>
                    <a:pt x="412" y="565"/>
                    <a:pt x="412" y="564"/>
                  </a:cubicBezTo>
                  <a:cubicBezTo>
                    <a:pt x="412" y="563"/>
                    <a:pt x="412" y="563"/>
                    <a:pt x="411" y="563"/>
                  </a:cubicBezTo>
                  <a:cubicBezTo>
                    <a:pt x="409" y="563"/>
                    <a:pt x="407" y="564"/>
                    <a:pt x="403" y="565"/>
                  </a:cubicBezTo>
                  <a:cubicBezTo>
                    <a:pt x="403" y="564"/>
                    <a:pt x="402" y="559"/>
                    <a:pt x="408" y="553"/>
                  </a:cubicBezTo>
                  <a:cubicBezTo>
                    <a:pt x="411" y="552"/>
                    <a:pt x="412" y="551"/>
                    <a:pt x="411" y="551"/>
                  </a:cubicBezTo>
                  <a:cubicBezTo>
                    <a:pt x="410" y="551"/>
                    <a:pt x="405" y="553"/>
                    <a:pt x="399" y="554"/>
                  </a:cubicBezTo>
                  <a:cubicBezTo>
                    <a:pt x="395" y="556"/>
                    <a:pt x="389" y="559"/>
                    <a:pt x="384" y="559"/>
                  </a:cubicBezTo>
                  <a:lnTo>
                    <a:pt x="399" y="553"/>
                  </a:lnTo>
                  <a:cubicBezTo>
                    <a:pt x="407" y="551"/>
                    <a:pt x="407" y="551"/>
                    <a:pt x="407" y="549"/>
                  </a:cubicBezTo>
                  <a:lnTo>
                    <a:pt x="406" y="547"/>
                  </a:lnTo>
                  <a:cubicBezTo>
                    <a:pt x="404" y="548"/>
                    <a:pt x="403" y="549"/>
                    <a:pt x="402" y="549"/>
                  </a:cubicBezTo>
                  <a:cubicBezTo>
                    <a:pt x="398" y="549"/>
                    <a:pt x="397" y="545"/>
                    <a:pt x="396" y="541"/>
                  </a:cubicBezTo>
                  <a:cubicBezTo>
                    <a:pt x="395" y="536"/>
                    <a:pt x="394" y="534"/>
                    <a:pt x="391" y="534"/>
                  </a:cubicBezTo>
                  <a:cubicBezTo>
                    <a:pt x="389" y="534"/>
                    <a:pt x="387" y="534"/>
                    <a:pt x="385" y="535"/>
                  </a:cubicBezTo>
                  <a:cubicBezTo>
                    <a:pt x="382" y="536"/>
                    <a:pt x="380" y="537"/>
                    <a:pt x="379" y="537"/>
                  </a:cubicBezTo>
                  <a:cubicBezTo>
                    <a:pt x="378" y="537"/>
                    <a:pt x="380" y="535"/>
                    <a:pt x="384" y="532"/>
                  </a:cubicBezTo>
                  <a:cubicBezTo>
                    <a:pt x="400" y="522"/>
                    <a:pt x="404" y="519"/>
                    <a:pt x="403" y="519"/>
                  </a:cubicBezTo>
                  <a:cubicBezTo>
                    <a:pt x="402" y="519"/>
                    <a:pt x="401" y="520"/>
                    <a:pt x="398" y="521"/>
                  </a:cubicBezTo>
                  <a:cubicBezTo>
                    <a:pt x="393" y="524"/>
                    <a:pt x="388" y="526"/>
                    <a:pt x="383" y="527"/>
                  </a:cubicBezTo>
                  <a:cubicBezTo>
                    <a:pt x="375" y="530"/>
                    <a:pt x="372" y="532"/>
                    <a:pt x="371" y="532"/>
                  </a:cubicBezTo>
                  <a:cubicBezTo>
                    <a:pt x="370" y="532"/>
                    <a:pt x="374" y="530"/>
                    <a:pt x="383" y="526"/>
                  </a:cubicBezTo>
                  <a:cubicBezTo>
                    <a:pt x="395" y="521"/>
                    <a:pt x="390" y="515"/>
                    <a:pt x="381" y="515"/>
                  </a:cubicBezTo>
                  <a:cubicBezTo>
                    <a:pt x="378" y="515"/>
                    <a:pt x="374" y="516"/>
                    <a:pt x="370" y="517"/>
                  </a:cubicBezTo>
                  <a:lnTo>
                    <a:pt x="378" y="514"/>
                  </a:lnTo>
                  <a:cubicBezTo>
                    <a:pt x="386" y="510"/>
                    <a:pt x="386" y="510"/>
                    <a:pt x="385" y="507"/>
                  </a:cubicBezTo>
                  <a:lnTo>
                    <a:pt x="384" y="505"/>
                  </a:lnTo>
                  <a:cubicBezTo>
                    <a:pt x="379" y="507"/>
                    <a:pt x="377" y="507"/>
                    <a:pt x="375" y="507"/>
                  </a:cubicBezTo>
                  <a:cubicBezTo>
                    <a:pt x="372" y="507"/>
                    <a:pt x="377" y="503"/>
                    <a:pt x="383" y="500"/>
                  </a:cubicBezTo>
                  <a:cubicBezTo>
                    <a:pt x="391" y="496"/>
                    <a:pt x="391" y="496"/>
                    <a:pt x="391" y="495"/>
                  </a:cubicBezTo>
                  <a:lnTo>
                    <a:pt x="391" y="495"/>
                  </a:lnTo>
                  <a:cubicBezTo>
                    <a:pt x="387" y="496"/>
                    <a:pt x="384" y="496"/>
                    <a:pt x="383" y="496"/>
                  </a:cubicBezTo>
                  <a:cubicBezTo>
                    <a:pt x="377" y="496"/>
                    <a:pt x="382" y="491"/>
                    <a:pt x="388" y="488"/>
                  </a:cubicBezTo>
                  <a:lnTo>
                    <a:pt x="387" y="487"/>
                  </a:lnTo>
                  <a:cubicBezTo>
                    <a:pt x="384" y="488"/>
                    <a:pt x="382" y="488"/>
                    <a:pt x="381" y="488"/>
                  </a:cubicBezTo>
                  <a:cubicBezTo>
                    <a:pt x="379" y="488"/>
                    <a:pt x="379" y="487"/>
                    <a:pt x="379" y="487"/>
                  </a:cubicBezTo>
                  <a:cubicBezTo>
                    <a:pt x="379" y="486"/>
                    <a:pt x="378" y="485"/>
                    <a:pt x="377" y="485"/>
                  </a:cubicBezTo>
                  <a:cubicBezTo>
                    <a:pt x="376" y="485"/>
                    <a:pt x="374" y="486"/>
                    <a:pt x="370" y="488"/>
                  </a:cubicBezTo>
                  <a:cubicBezTo>
                    <a:pt x="365" y="490"/>
                    <a:pt x="359" y="492"/>
                    <a:pt x="355" y="494"/>
                  </a:cubicBezTo>
                  <a:lnTo>
                    <a:pt x="362" y="490"/>
                  </a:lnTo>
                  <a:cubicBezTo>
                    <a:pt x="370" y="487"/>
                    <a:pt x="369" y="485"/>
                    <a:pt x="368" y="482"/>
                  </a:cubicBezTo>
                  <a:cubicBezTo>
                    <a:pt x="367" y="478"/>
                    <a:pt x="367" y="477"/>
                    <a:pt x="374" y="472"/>
                  </a:cubicBezTo>
                  <a:lnTo>
                    <a:pt x="374" y="472"/>
                  </a:lnTo>
                  <a:lnTo>
                    <a:pt x="366" y="475"/>
                  </a:lnTo>
                  <a:cubicBezTo>
                    <a:pt x="363" y="476"/>
                    <a:pt x="361" y="477"/>
                    <a:pt x="360" y="477"/>
                  </a:cubicBezTo>
                  <a:cubicBezTo>
                    <a:pt x="359" y="477"/>
                    <a:pt x="361" y="475"/>
                    <a:pt x="366" y="473"/>
                  </a:cubicBezTo>
                  <a:cubicBezTo>
                    <a:pt x="373" y="470"/>
                    <a:pt x="373" y="468"/>
                    <a:pt x="367" y="468"/>
                  </a:cubicBezTo>
                  <a:cubicBezTo>
                    <a:pt x="366" y="468"/>
                    <a:pt x="365" y="468"/>
                    <a:pt x="364" y="468"/>
                  </a:cubicBezTo>
                  <a:cubicBezTo>
                    <a:pt x="364" y="468"/>
                    <a:pt x="364" y="467"/>
                    <a:pt x="364" y="467"/>
                  </a:cubicBezTo>
                  <a:cubicBezTo>
                    <a:pt x="373" y="463"/>
                    <a:pt x="377" y="460"/>
                    <a:pt x="374" y="460"/>
                  </a:cubicBezTo>
                  <a:cubicBezTo>
                    <a:pt x="373" y="460"/>
                    <a:pt x="369" y="461"/>
                    <a:pt x="362" y="463"/>
                  </a:cubicBezTo>
                  <a:cubicBezTo>
                    <a:pt x="370" y="460"/>
                    <a:pt x="370" y="459"/>
                    <a:pt x="369" y="458"/>
                  </a:cubicBezTo>
                  <a:lnTo>
                    <a:pt x="369" y="458"/>
                  </a:lnTo>
                  <a:cubicBezTo>
                    <a:pt x="367" y="458"/>
                    <a:pt x="366" y="458"/>
                    <a:pt x="365" y="458"/>
                  </a:cubicBezTo>
                  <a:cubicBezTo>
                    <a:pt x="361" y="458"/>
                    <a:pt x="362" y="456"/>
                    <a:pt x="368" y="453"/>
                  </a:cubicBezTo>
                  <a:lnTo>
                    <a:pt x="368" y="453"/>
                  </a:lnTo>
                  <a:cubicBezTo>
                    <a:pt x="365" y="454"/>
                    <a:pt x="363" y="454"/>
                    <a:pt x="361" y="454"/>
                  </a:cubicBezTo>
                  <a:cubicBezTo>
                    <a:pt x="359" y="454"/>
                    <a:pt x="359" y="454"/>
                    <a:pt x="359" y="453"/>
                  </a:cubicBezTo>
                  <a:cubicBezTo>
                    <a:pt x="359" y="453"/>
                    <a:pt x="359" y="453"/>
                    <a:pt x="358" y="453"/>
                  </a:cubicBezTo>
                  <a:cubicBezTo>
                    <a:pt x="357" y="453"/>
                    <a:pt x="355" y="453"/>
                    <a:pt x="351" y="454"/>
                  </a:cubicBezTo>
                  <a:cubicBezTo>
                    <a:pt x="342" y="457"/>
                    <a:pt x="342" y="457"/>
                    <a:pt x="342" y="457"/>
                  </a:cubicBezTo>
                  <a:cubicBezTo>
                    <a:pt x="348" y="453"/>
                    <a:pt x="352" y="452"/>
                    <a:pt x="358" y="451"/>
                  </a:cubicBezTo>
                  <a:cubicBezTo>
                    <a:pt x="363" y="450"/>
                    <a:pt x="365" y="448"/>
                    <a:pt x="362" y="448"/>
                  </a:cubicBezTo>
                  <a:cubicBezTo>
                    <a:pt x="360" y="448"/>
                    <a:pt x="356" y="449"/>
                    <a:pt x="349" y="451"/>
                  </a:cubicBezTo>
                  <a:cubicBezTo>
                    <a:pt x="342" y="453"/>
                    <a:pt x="338" y="453"/>
                    <a:pt x="337" y="453"/>
                  </a:cubicBezTo>
                  <a:cubicBezTo>
                    <a:pt x="337" y="453"/>
                    <a:pt x="341" y="452"/>
                    <a:pt x="349" y="450"/>
                  </a:cubicBezTo>
                  <a:cubicBezTo>
                    <a:pt x="355" y="448"/>
                    <a:pt x="363" y="446"/>
                    <a:pt x="360" y="446"/>
                  </a:cubicBezTo>
                  <a:cubicBezTo>
                    <a:pt x="360" y="446"/>
                    <a:pt x="359" y="446"/>
                    <a:pt x="357" y="446"/>
                  </a:cubicBezTo>
                  <a:cubicBezTo>
                    <a:pt x="357" y="446"/>
                    <a:pt x="357" y="446"/>
                    <a:pt x="356" y="446"/>
                  </a:cubicBezTo>
                  <a:cubicBezTo>
                    <a:pt x="356" y="446"/>
                    <a:pt x="354" y="447"/>
                    <a:pt x="349" y="449"/>
                  </a:cubicBezTo>
                  <a:lnTo>
                    <a:pt x="348" y="446"/>
                  </a:lnTo>
                  <a:cubicBezTo>
                    <a:pt x="356" y="442"/>
                    <a:pt x="356" y="441"/>
                    <a:pt x="355" y="440"/>
                  </a:cubicBezTo>
                  <a:lnTo>
                    <a:pt x="355" y="440"/>
                  </a:lnTo>
                  <a:cubicBezTo>
                    <a:pt x="351" y="441"/>
                    <a:pt x="349" y="441"/>
                    <a:pt x="349" y="441"/>
                  </a:cubicBezTo>
                  <a:cubicBezTo>
                    <a:pt x="348" y="441"/>
                    <a:pt x="350" y="440"/>
                    <a:pt x="355" y="439"/>
                  </a:cubicBezTo>
                  <a:cubicBezTo>
                    <a:pt x="358" y="437"/>
                    <a:pt x="360" y="436"/>
                    <a:pt x="360" y="436"/>
                  </a:cubicBezTo>
                  <a:cubicBezTo>
                    <a:pt x="359" y="436"/>
                    <a:pt x="355" y="437"/>
                    <a:pt x="347" y="441"/>
                  </a:cubicBezTo>
                  <a:cubicBezTo>
                    <a:pt x="344" y="442"/>
                    <a:pt x="342" y="442"/>
                    <a:pt x="341" y="442"/>
                  </a:cubicBezTo>
                  <a:cubicBezTo>
                    <a:pt x="339" y="442"/>
                    <a:pt x="341" y="441"/>
                    <a:pt x="346" y="439"/>
                  </a:cubicBezTo>
                  <a:cubicBezTo>
                    <a:pt x="356" y="434"/>
                    <a:pt x="359" y="433"/>
                    <a:pt x="359" y="433"/>
                  </a:cubicBezTo>
                  <a:lnTo>
                    <a:pt x="359" y="433"/>
                  </a:lnTo>
                  <a:cubicBezTo>
                    <a:pt x="358" y="433"/>
                    <a:pt x="356" y="433"/>
                    <a:pt x="354" y="434"/>
                  </a:cubicBezTo>
                  <a:cubicBezTo>
                    <a:pt x="349" y="436"/>
                    <a:pt x="347" y="437"/>
                    <a:pt x="345" y="437"/>
                  </a:cubicBezTo>
                  <a:cubicBezTo>
                    <a:pt x="345" y="437"/>
                    <a:pt x="345" y="436"/>
                    <a:pt x="345" y="436"/>
                  </a:cubicBezTo>
                  <a:cubicBezTo>
                    <a:pt x="352" y="433"/>
                    <a:pt x="350" y="426"/>
                    <a:pt x="348" y="420"/>
                  </a:cubicBezTo>
                  <a:cubicBezTo>
                    <a:pt x="342" y="420"/>
                    <a:pt x="338" y="422"/>
                    <a:pt x="332" y="424"/>
                  </a:cubicBezTo>
                  <a:cubicBezTo>
                    <a:pt x="326" y="427"/>
                    <a:pt x="323" y="428"/>
                    <a:pt x="323" y="428"/>
                  </a:cubicBezTo>
                  <a:cubicBezTo>
                    <a:pt x="323" y="428"/>
                    <a:pt x="328" y="426"/>
                    <a:pt x="332" y="423"/>
                  </a:cubicBezTo>
                  <a:cubicBezTo>
                    <a:pt x="345" y="418"/>
                    <a:pt x="350" y="415"/>
                    <a:pt x="349" y="415"/>
                  </a:cubicBezTo>
                  <a:cubicBezTo>
                    <a:pt x="348" y="415"/>
                    <a:pt x="342" y="417"/>
                    <a:pt x="331" y="422"/>
                  </a:cubicBezTo>
                  <a:cubicBezTo>
                    <a:pt x="324" y="425"/>
                    <a:pt x="320" y="427"/>
                    <a:pt x="319" y="427"/>
                  </a:cubicBezTo>
                  <a:cubicBezTo>
                    <a:pt x="319" y="427"/>
                    <a:pt x="323" y="425"/>
                    <a:pt x="331" y="421"/>
                  </a:cubicBezTo>
                  <a:cubicBezTo>
                    <a:pt x="335" y="419"/>
                    <a:pt x="337" y="418"/>
                    <a:pt x="337" y="418"/>
                  </a:cubicBezTo>
                  <a:lnTo>
                    <a:pt x="337" y="418"/>
                  </a:lnTo>
                  <a:cubicBezTo>
                    <a:pt x="337" y="418"/>
                    <a:pt x="335" y="419"/>
                    <a:pt x="331" y="420"/>
                  </a:cubicBezTo>
                  <a:cubicBezTo>
                    <a:pt x="328" y="421"/>
                    <a:pt x="326" y="422"/>
                    <a:pt x="325" y="422"/>
                  </a:cubicBezTo>
                  <a:cubicBezTo>
                    <a:pt x="324" y="422"/>
                    <a:pt x="325" y="420"/>
                    <a:pt x="330" y="418"/>
                  </a:cubicBezTo>
                  <a:cubicBezTo>
                    <a:pt x="336" y="416"/>
                    <a:pt x="342" y="413"/>
                    <a:pt x="341" y="413"/>
                  </a:cubicBezTo>
                  <a:lnTo>
                    <a:pt x="341" y="413"/>
                  </a:lnTo>
                  <a:cubicBezTo>
                    <a:pt x="341" y="413"/>
                    <a:pt x="340" y="413"/>
                    <a:pt x="338" y="414"/>
                  </a:cubicBezTo>
                  <a:cubicBezTo>
                    <a:pt x="338" y="414"/>
                    <a:pt x="338" y="413"/>
                    <a:pt x="346" y="409"/>
                  </a:cubicBezTo>
                  <a:cubicBezTo>
                    <a:pt x="348" y="408"/>
                    <a:pt x="349" y="407"/>
                    <a:pt x="348" y="407"/>
                  </a:cubicBezTo>
                  <a:cubicBezTo>
                    <a:pt x="347" y="407"/>
                    <a:pt x="342" y="409"/>
                    <a:pt x="337" y="411"/>
                  </a:cubicBezTo>
                  <a:cubicBezTo>
                    <a:pt x="329" y="412"/>
                    <a:pt x="325" y="413"/>
                    <a:pt x="324" y="413"/>
                  </a:cubicBezTo>
                  <a:cubicBezTo>
                    <a:pt x="323" y="413"/>
                    <a:pt x="327" y="411"/>
                    <a:pt x="336" y="408"/>
                  </a:cubicBezTo>
                  <a:cubicBezTo>
                    <a:pt x="345" y="405"/>
                    <a:pt x="346" y="404"/>
                    <a:pt x="343" y="404"/>
                  </a:cubicBezTo>
                  <a:cubicBezTo>
                    <a:pt x="340" y="404"/>
                    <a:pt x="334" y="405"/>
                    <a:pt x="327" y="407"/>
                  </a:cubicBezTo>
                  <a:cubicBezTo>
                    <a:pt x="318" y="410"/>
                    <a:pt x="314" y="412"/>
                    <a:pt x="314" y="412"/>
                  </a:cubicBezTo>
                  <a:cubicBezTo>
                    <a:pt x="313" y="412"/>
                    <a:pt x="315" y="411"/>
                    <a:pt x="319" y="409"/>
                  </a:cubicBezTo>
                  <a:cubicBezTo>
                    <a:pt x="327" y="407"/>
                    <a:pt x="327" y="406"/>
                    <a:pt x="327" y="406"/>
                  </a:cubicBezTo>
                  <a:cubicBezTo>
                    <a:pt x="327" y="405"/>
                    <a:pt x="325" y="404"/>
                    <a:pt x="333" y="402"/>
                  </a:cubicBezTo>
                  <a:cubicBezTo>
                    <a:pt x="333" y="402"/>
                    <a:pt x="333" y="401"/>
                    <a:pt x="331" y="401"/>
                  </a:cubicBezTo>
                  <a:cubicBezTo>
                    <a:pt x="330" y="401"/>
                    <a:pt x="328" y="401"/>
                    <a:pt x="325" y="402"/>
                  </a:cubicBezTo>
                  <a:cubicBezTo>
                    <a:pt x="321" y="403"/>
                    <a:pt x="318" y="404"/>
                    <a:pt x="317" y="404"/>
                  </a:cubicBezTo>
                  <a:cubicBezTo>
                    <a:pt x="314" y="404"/>
                    <a:pt x="321" y="400"/>
                    <a:pt x="332" y="395"/>
                  </a:cubicBezTo>
                  <a:lnTo>
                    <a:pt x="332" y="395"/>
                  </a:lnTo>
                  <a:lnTo>
                    <a:pt x="323" y="396"/>
                  </a:lnTo>
                  <a:cubicBezTo>
                    <a:pt x="314" y="399"/>
                    <a:pt x="308" y="401"/>
                    <a:pt x="306" y="401"/>
                  </a:cubicBezTo>
                  <a:cubicBezTo>
                    <a:pt x="306" y="401"/>
                    <a:pt x="308" y="400"/>
                    <a:pt x="315" y="397"/>
                  </a:cubicBezTo>
                  <a:lnTo>
                    <a:pt x="317" y="397"/>
                  </a:lnTo>
                  <a:lnTo>
                    <a:pt x="317" y="397"/>
                  </a:lnTo>
                  <a:cubicBezTo>
                    <a:pt x="316" y="397"/>
                    <a:pt x="315" y="397"/>
                    <a:pt x="315" y="397"/>
                  </a:cubicBezTo>
                  <a:cubicBezTo>
                    <a:pt x="311" y="397"/>
                    <a:pt x="318" y="392"/>
                    <a:pt x="330" y="387"/>
                  </a:cubicBezTo>
                  <a:cubicBezTo>
                    <a:pt x="338" y="385"/>
                    <a:pt x="338" y="385"/>
                    <a:pt x="337" y="384"/>
                  </a:cubicBezTo>
                  <a:lnTo>
                    <a:pt x="337" y="384"/>
                  </a:lnTo>
                  <a:lnTo>
                    <a:pt x="329" y="387"/>
                  </a:lnTo>
                  <a:cubicBezTo>
                    <a:pt x="324" y="389"/>
                    <a:pt x="319" y="391"/>
                    <a:pt x="313" y="393"/>
                  </a:cubicBezTo>
                  <a:cubicBezTo>
                    <a:pt x="313" y="391"/>
                    <a:pt x="313" y="390"/>
                    <a:pt x="321" y="387"/>
                  </a:cubicBezTo>
                  <a:cubicBezTo>
                    <a:pt x="326" y="384"/>
                    <a:pt x="332" y="381"/>
                    <a:pt x="331" y="381"/>
                  </a:cubicBezTo>
                  <a:lnTo>
                    <a:pt x="331" y="381"/>
                  </a:lnTo>
                  <a:cubicBezTo>
                    <a:pt x="331" y="381"/>
                    <a:pt x="330" y="382"/>
                    <a:pt x="328" y="383"/>
                  </a:cubicBezTo>
                  <a:cubicBezTo>
                    <a:pt x="328" y="383"/>
                    <a:pt x="328" y="383"/>
                    <a:pt x="336" y="378"/>
                  </a:cubicBezTo>
                  <a:cubicBezTo>
                    <a:pt x="336" y="377"/>
                    <a:pt x="334" y="377"/>
                    <a:pt x="334" y="375"/>
                  </a:cubicBezTo>
                  <a:cubicBezTo>
                    <a:pt x="332" y="376"/>
                    <a:pt x="330" y="376"/>
                    <a:pt x="329" y="376"/>
                  </a:cubicBezTo>
                  <a:cubicBezTo>
                    <a:pt x="327" y="376"/>
                    <a:pt x="328" y="375"/>
                    <a:pt x="333" y="372"/>
                  </a:cubicBezTo>
                  <a:cubicBezTo>
                    <a:pt x="333" y="372"/>
                    <a:pt x="333" y="372"/>
                    <a:pt x="332" y="372"/>
                  </a:cubicBezTo>
                  <a:cubicBezTo>
                    <a:pt x="331" y="372"/>
                    <a:pt x="329" y="372"/>
                    <a:pt x="325" y="374"/>
                  </a:cubicBezTo>
                  <a:cubicBezTo>
                    <a:pt x="324" y="372"/>
                    <a:pt x="324" y="371"/>
                    <a:pt x="332" y="368"/>
                  </a:cubicBezTo>
                  <a:lnTo>
                    <a:pt x="332" y="368"/>
                  </a:lnTo>
                  <a:cubicBezTo>
                    <a:pt x="328" y="369"/>
                    <a:pt x="326" y="370"/>
                    <a:pt x="325" y="370"/>
                  </a:cubicBezTo>
                  <a:cubicBezTo>
                    <a:pt x="324" y="370"/>
                    <a:pt x="324" y="370"/>
                    <a:pt x="323" y="369"/>
                  </a:cubicBezTo>
                  <a:cubicBezTo>
                    <a:pt x="323" y="368"/>
                    <a:pt x="323" y="368"/>
                    <a:pt x="323" y="368"/>
                  </a:cubicBezTo>
                  <a:cubicBezTo>
                    <a:pt x="318" y="370"/>
                    <a:pt x="316" y="371"/>
                    <a:pt x="316" y="371"/>
                  </a:cubicBezTo>
                  <a:cubicBezTo>
                    <a:pt x="315" y="371"/>
                    <a:pt x="315" y="371"/>
                    <a:pt x="315" y="370"/>
                  </a:cubicBezTo>
                  <a:cubicBezTo>
                    <a:pt x="314" y="369"/>
                    <a:pt x="322" y="363"/>
                    <a:pt x="322" y="363"/>
                  </a:cubicBezTo>
                  <a:cubicBezTo>
                    <a:pt x="322" y="362"/>
                    <a:pt x="321" y="362"/>
                    <a:pt x="320" y="362"/>
                  </a:cubicBezTo>
                  <a:cubicBezTo>
                    <a:pt x="319" y="362"/>
                    <a:pt x="317" y="363"/>
                    <a:pt x="313" y="365"/>
                  </a:cubicBezTo>
                  <a:cubicBezTo>
                    <a:pt x="313" y="365"/>
                    <a:pt x="311" y="367"/>
                    <a:pt x="310" y="367"/>
                  </a:cubicBezTo>
                  <a:cubicBezTo>
                    <a:pt x="309" y="367"/>
                    <a:pt x="310" y="366"/>
                    <a:pt x="313" y="363"/>
                  </a:cubicBezTo>
                  <a:cubicBezTo>
                    <a:pt x="313" y="363"/>
                    <a:pt x="320" y="358"/>
                    <a:pt x="319" y="356"/>
                  </a:cubicBezTo>
                  <a:cubicBezTo>
                    <a:pt x="319" y="354"/>
                    <a:pt x="319" y="353"/>
                    <a:pt x="318" y="353"/>
                  </a:cubicBezTo>
                  <a:cubicBezTo>
                    <a:pt x="317" y="353"/>
                    <a:pt x="315" y="354"/>
                    <a:pt x="311" y="356"/>
                  </a:cubicBezTo>
                  <a:cubicBezTo>
                    <a:pt x="303" y="359"/>
                    <a:pt x="299" y="361"/>
                    <a:pt x="299" y="361"/>
                  </a:cubicBezTo>
                  <a:cubicBezTo>
                    <a:pt x="299" y="361"/>
                    <a:pt x="302" y="359"/>
                    <a:pt x="310" y="354"/>
                  </a:cubicBezTo>
                  <a:cubicBezTo>
                    <a:pt x="320" y="349"/>
                    <a:pt x="324" y="348"/>
                    <a:pt x="323" y="348"/>
                  </a:cubicBezTo>
                  <a:cubicBezTo>
                    <a:pt x="322" y="348"/>
                    <a:pt x="320" y="348"/>
                    <a:pt x="318" y="349"/>
                  </a:cubicBezTo>
                  <a:cubicBezTo>
                    <a:pt x="313" y="351"/>
                    <a:pt x="311" y="352"/>
                    <a:pt x="310" y="352"/>
                  </a:cubicBezTo>
                  <a:cubicBezTo>
                    <a:pt x="309" y="352"/>
                    <a:pt x="309" y="352"/>
                    <a:pt x="309" y="351"/>
                  </a:cubicBezTo>
                  <a:cubicBezTo>
                    <a:pt x="314" y="349"/>
                    <a:pt x="315" y="348"/>
                    <a:pt x="314" y="348"/>
                  </a:cubicBezTo>
                  <a:cubicBezTo>
                    <a:pt x="313" y="348"/>
                    <a:pt x="311" y="348"/>
                    <a:pt x="309" y="349"/>
                  </a:cubicBezTo>
                  <a:cubicBezTo>
                    <a:pt x="308" y="348"/>
                    <a:pt x="308" y="348"/>
                    <a:pt x="315" y="344"/>
                  </a:cubicBezTo>
                  <a:lnTo>
                    <a:pt x="315" y="343"/>
                  </a:lnTo>
                  <a:cubicBezTo>
                    <a:pt x="312" y="344"/>
                    <a:pt x="310" y="345"/>
                    <a:pt x="308" y="345"/>
                  </a:cubicBezTo>
                  <a:cubicBezTo>
                    <a:pt x="302" y="345"/>
                    <a:pt x="307" y="339"/>
                    <a:pt x="313" y="337"/>
                  </a:cubicBezTo>
                  <a:cubicBezTo>
                    <a:pt x="313" y="337"/>
                    <a:pt x="313" y="336"/>
                    <a:pt x="312" y="336"/>
                  </a:cubicBezTo>
                  <a:cubicBezTo>
                    <a:pt x="311" y="336"/>
                    <a:pt x="309" y="337"/>
                    <a:pt x="305" y="338"/>
                  </a:cubicBezTo>
                  <a:cubicBezTo>
                    <a:pt x="297" y="340"/>
                    <a:pt x="293" y="342"/>
                    <a:pt x="293" y="342"/>
                  </a:cubicBezTo>
                  <a:cubicBezTo>
                    <a:pt x="292" y="342"/>
                    <a:pt x="296" y="340"/>
                    <a:pt x="304" y="337"/>
                  </a:cubicBezTo>
                  <a:cubicBezTo>
                    <a:pt x="312" y="333"/>
                    <a:pt x="316" y="331"/>
                    <a:pt x="316" y="331"/>
                  </a:cubicBezTo>
                  <a:lnTo>
                    <a:pt x="316" y="331"/>
                  </a:lnTo>
                  <a:cubicBezTo>
                    <a:pt x="316" y="331"/>
                    <a:pt x="312" y="333"/>
                    <a:pt x="304" y="335"/>
                  </a:cubicBezTo>
                  <a:cubicBezTo>
                    <a:pt x="302" y="336"/>
                    <a:pt x="301" y="336"/>
                    <a:pt x="300" y="336"/>
                  </a:cubicBezTo>
                  <a:cubicBezTo>
                    <a:pt x="297" y="336"/>
                    <a:pt x="299" y="333"/>
                    <a:pt x="311" y="329"/>
                  </a:cubicBezTo>
                  <a:lnTo>
                    <a:pt x="327" y="322"/>
                  </a:lnTo>
                  <a:lnTo>
                    <a:pt x="327" y="322"/>
                  </a:lnTo>
                  <a:cubicBezTo>
                    <a:pt x="319" y="324"/>
                    <a:pt x="319" y="324"/>
                    <a:pt x="319" y="324"/>
                  </a:cubicBezTo>
                  <a:cubicBezTo>
                    <a:pt x="315" y="326"/>
                    <a:pt x="312" y="326"/>
                    <a:pt x="311" y="326"/>
                  </a:cubicBezTo>
                  <a:cubicBezTo>
                    <a:pt x="310" y="326"/>
                    <a:pt x="310" y="325"/>
                    <a:pt x="310" y="324"/>
                  </a:cubicBezTo>
                  <a:cubicBezTo>
                    <a:pt x="309" y="323"/>
                    <a:pt x="300" y="323"/>
                    <a:pt x="300" y="321"/>
                  </a:cubicBezTo>
                  <a:cubicBezTo>
                    <a:pt x="299" y="320"/>
                    <a:pt x="299" y="317"/>
                    <a:pt x="306" y="313"/>
                  </a:cubicBezTo>
                  <a:cubicBezTo>
                    <a:pt x="306" y="313"/>
                    <a:pt x="306" y="313"/>
                    <a:pt x="304" y="313"/>
                  </a:cubicBezTo>
                  <a:cubicBezTo>
                    <a:pt x="303" y="313"/>
                    <a:pt x="301" y="313"/>
                    <a:pt x="297" y="314"/>
                  </a:cubicBezTo>
                  <a:cubicBezTo>
                    <a:pt x="295" y="315"/>
                    <a:pt x="293" y="315"/>
                    <a:pt x="292" y="315"/>
                  </a:cubicBezTo>
                  <a:cubicBezTo>
                    <a:pt x="289" y="315"/>
                    <a:pt x="291" y="313"/>
                    <a:pt x="296" y="311"/>
                  </a:cubicBezTo>
                  <a:lnTo>
                    <a:pt x="296" y="311"/>
                  </a:lnTo>
                  <a:cubicBezTo>
                    <a:pt x="287" y="312"/>
                    <a:pt x="287" y="312"/>
                    <a:pt x="287" y="312"/>
                  </a:cubicBezTo>
                  <a:cubicBezTo>
                    <a:pt x="294" y="309"/>
                    <a:pt x="300" y="306"/>
                    <a:pt x="298" y="306"/>
                  </a:cubicBezTo>
                  <a:cubicBezTo>
                    <a:pt x="298" y="306"/>
                    <a:pt x="297" y="306"/>
                    <a:pt x="295" y="306"/>
                  </a:cubicBezTo>
                  <a:cubicBezTo>
                    <a:pt x="291" y="308"/>
                    <a:pt x="289" y="309"/>
                    <a:pt x="288" y="309"/>
                  </a:cubicBezTo>
                  <a:cubicBezTo>
                    <a:pt x="287" y="309"/>
                    <a:pt x="287" y="308"/>
                    <a:pt x="286" y="307"/>
                  </a:cubicBezTo>
                  <a:cubicBezTo>
                    <a:pt x="294" y="303"/>
                    <a:pt x="287" y="280"/>
                    <a:pt x="279" y="280"/>
                  </a:cubicBezTo>
                  <a:cubicBezTo>
                    <a:pt x="279" y="280"/>
                    <a:pt x="279" y="280"/>
                    <a:pt x="278" y="280"/>
                  </a:cubicBezTo>
                  <a:lnTo>
                    <a:pt x="277" y="278"/>
                  </a:lnTo>
                  <a:lnTo>
                    <a:pt x="276" y="276"/>
                  </a:lnTo>
                  <a:cubicBezTo>
                    <a:pt x="288" y="272"/>
                    <a:pt x="286" y="270"/>
                    <a:pt x="280" y="270"/>
                  </a:cubicBezTo>
                  <a:cubicBezTo>
                    <a:pt x="279" y="270"/>
                    <a:pt x="277" y="270"/>
                    <a:pt x="275" y="270"/>
                  </a:cubicBezTo>
                  <a:cubicBezTo>
                    <a:pt x="270" y="271"/>
                    <a:pt x="268" y="272"/>
                    <a:pt x="267" y="272"/>
                  </a:cubicBezTo>
                  <a:cubicBezTo>
                    <a:pt x="266" y="272"/>
                    <a:pt x="266" y="271"/>
                    <a:pt x="266" y="271"/>
                  </a:cubicBezTo>
                  <a:cubicBezTo>
                    <a:pt x="278" y="266"/>
                    <a:pt x="280" y="264"/>
                    <a:pt x="277" y="264"/>
                  </a:cubicBezTo>
                  <a:cubicBezTo>
                    <a:pt x="276" y="264"/>
                    <a:pt x="275" y="264"/>
                    <a:pt x="273" y="265"/>
                  </a:cubicBezTo>
                  <a:cubicBezTo>
                    <a:pt x="266" y="267"/>
                    <a:pt x="262" y="268"/>
                    <a:pt x="261" y="268"/>
                  </a:cubicBezTo>
                  <a:cubicBezTo>
                    <a:pt x="259" y="268"/>
                    <a:pt x="263" y="266"/>
                    <a:pt x="272" y="262"/>
                  </a:cubicBezTo>
                  <a:cubicBezTo>
                    <a:pt x="280" y="259"/>
                    <a:pt x="284" y="257"/>
                    <a:pt x="283" y="257"/>
                  </a:cubicBezTo>
                  <a:cubicBezTo>
                    <a:pt x="281" y="257"/>
                    <a:pt x="275" y="259"/>
                    <a:pt x="264" y="262"/>
                  </a:cubicBezTo>
                  <a:cubicBezTo>
                    <a:pt x="260" y="264"/>
                    <a:pt x="258" y="264"/>
                    <a:pt x="257" y="264"/>
                  </a:cubicBezTo>
                  <a:cubicBezTo>
                    <a:pt x="256" y="264"/>
                    <a:pt x="258" y="263"/>
                    <a:pt x="263" y="261"/>
                  </a:cubicBezTo>
                  <a:cubicBezTo>
                    <a:pt x="273" y="257"/>
                    <a:pt x="276" y="255"/>
                    <a:pt x="276" y="255"/>
                  </a:cubicBezTo>
                  <a:lnTo>
                    <a:pt x="276" y="255"/>
                  </a:lnTo>
                  <a:cubicBezTo>
                    <a:pt x="275" y="255"/>
                    <a:pt x="273" y="256"/>
                    <a:pt x="270" y="257"/>
                  </a:cubicBezTo>
                  <a:cubicBezTo>
                    <a:pt x="263" y="259"/>
                    <a:pt x="259" y="260"/>
                    <a:pt x="258" y="260"/>
                  </a:cubicBezTo>
                  <a:cubicBezTo>
                    <a:pt x="257" y="260"/>
                    <a:pt x="260" y="258"/>
                    <a:pt x="269" y="255"/>
                  </a:cubicBezTo>
                  <a:cubicBezTo>
                    <a:pt x="278" y="250"/>
                    <a:pt x="282" y="248"/>
                    <a:pt x="281" y="248"/>
                  </a:cubicBezTo>
                  <a:cubicBezTo>
                    <a:pt x="280" y="248"/>
                    <a:pt x="276" y="250"/>
                    <a:pt x="268" y="252"/>
                  </a:cubicBezTo>
                  <a:cubicBezTo>
                    <a:pt x="263" y="254"/>
                    <a:pt x="259" y="255"/>
                    <a:pt x="257" y="255"/>
                  </a:cubicBezTo>
                  <a:cubicBezTo>
                    <a:pt x="254" y="255"/>
                    <a:pt x="257" y="252"/>
                    <a:pt x="267" y="248"/>
                  </a:cubicBezTo>
                  <a:cubicBezTo>
                    <a:pt x="267" y="247"/>
                    <a:pt x="271" y="244"/>
                    <a:pt x="270" y="244"/>
                  </a:cubicBezTo>
                  <a:lnTo>
                    <a:pt x="270" y="244"/>
                  </a:lnTo>
                  <a:cubicBezTo>
                    <a:pt x="270" y="244"/>
                    <a:pt x="269" y="245"/>
                    <a:pt x="267" y="246"/>
                  </a:cubicBezTo>
                  <a:lnTo>
                    <a:pt x="275" y="242"/>
                  </a:lnTo>
                  <a:lnTo>
                    <a:pt x="274" y="240"/>
                  </a:lnTo>
                  <a:lnTo>
                    <a:pt x="266" y="243"/>
                  </a:lnTo>
                  <a:cubicBezTo>
                    <a:pt x="266" y="242"/>
                    <a:pt x="273" y="236"/>
                    <a:pt x="270" y="230"/>
                  </a:cubicBezTo>
                  <a:cubicBezTo>
                    <a:pt x="269" y="224"/>
                    <a:pt x="268" y="221"/>
                    <a:pt x="266" y="221"/>
                  </a:cubicBezTo>
                  <a:cubicBezTo>
                    <a:pt x="264" y="221"/>
                    <a:pt x="263" y="222"/>
                    <a:pt x="260" y="223"/>
                  </a:cubicBezTo>
                  <a:cubicBezTo>
                    <a:pt x="253" y="227"/>
                    <a:pt x="249" y="228"/>
                    <a:pt x="248" y="228"/>
                  </a:cubicBezTo>
                  <a:cubicBezTo>
                    <a:pt x="247" y="228"/>
                    <a:pt x="251" y="226"/>
                    <a:pt x="259" y="222"/>
                  </a:cubicBezTo>
                  <a:cubicBezTo>
                    <a:pt x="259" y="221"/>
                    <a:pt x="267" y="216"/>
                    <a:pt x="266" y="215"/>
                  </a:cubicBezTo>
                  <a:cubicBezTo>
                    <a:pt x="266" y="213"/>
                    <a:pt x="265" y="212"/>
                    <a:pt x="273" y="209"/>
                  </a:cubicBezTo>
                  <a:lnTo>
                    <a:pt x="273" y="209"/>
                  </a:lnTo>
                  <a:cubicBezTo>
                    <a:pt x="268" y="210"/>
                    <a:pt x="265" y="210"/>
                    <a:pt x="262" y="210"/>
                  </a:cubicBezTo>
                  <a:cubicBezTo>
                    <a:pt x="257" y="210"/>
                    <a:pt x="257" y="207"/>
                    <a:pt x="263" y="203"/>
                  </a:cubicBezTo>
                  <a:cubicBezTo>
                    <a:pt x="262" y="202"/>
                    <a:pt x="262" y="201"/>
                    <a:pt x="259" y="201"/>
                  </a:cubicBezTo>
                  <a:cubicBezTo>
                    <a:pt x="258" y="201"/>
                    <a:pt x="256" y="202"/>
                    <a:pt x="254" y="202"/>
                  </a:cubicBezTo>
                  <a:cubicBezTo>
                    <a:pt x="250" y="203"/>
                    <a:pt x="248" y="203"/>
                    <a:pt x="247" y="203"/>
                  </a:cubicBezTo>
                  <a:cubicBezTo>
                    <a:pt x="246" y="203"/>
                    <a:pt x="248" y="202"/>
                    <a:pt x="253" y="200"/>
                  </a:cubicBezTo>
                  <a:cubicBezTo>
                    <a:pt x="258" y="198"/>
                    <a:pt x="264" y="193"/>
                    <a:pt x="259" y="193"/>
                  </a:cubicBezTo>
                  <a:cubicBezTo>
                    <a:pt x="258" y="193"/>
                    <a:pt x="255" y="194"/>
                    <a:pt x="251" y="195"/>
                  </a:cubicBezTo>
                  <a:lnTo>
                    <a:pt x="259" y="192"/>
                  </a:lnTo>
                  <a:cubicBezTo>
                    <a:pt x="262" y="190"/>
                    <a:pt x="262" y="189"/>
                    <a:pt x="261" y="189"/>
                  </a:cubicBezTo>
                  <a:cubicBezTo>
                    <a:pt x="260" y="189"/>
                    <a:pt x="255" y="191"/>
                    <a:pt x="250" y="193"/>
                  </a:cubicBezTo>
                  <a:cubicBezTo>
                    <a:pt x="244" y="196"/>
                    <a:pt x="240" y="197"/>
                    <a:pt x="239" y="197"/>
                  </a:cubicBezTo>
                  <a:cubicBezTo>
                    <a:pt x="239" y="197"/>
                    <a:pt x="244" y="194"/>
                    <a:pt x="258" y="188"/>
                  </a:cubicBezTo>
                  <a:cubicBezTo>
                    <a:pt x="261" y="187"/>
                    <a:pt x="264" y="186"/>
                    <a:pt x="266" y="185"/>
                  </a:cubicBezTo>
                  <a:lnTo>
                    <a:pt x="266" y="185"/>
                  </a:lnTo>
                  <a:cubicBezTo>
                    <a:pt x="261" y="186"/>
                    <a:pt x="256" y="188"/>
                    <a:pt x="254" y="188"/>
                  </a:cubicBezTo>
                  <a:cubicBezTo>
                    <a:pt x="253" y="188"/>
                    <a:pt x="254" y="187"/>
                    <a:pt x="257" y="185"/>
                  </a:cubicBezTo>
                  <a:cubicBezTo>
                    <a:pt x="257" y="185"/>
                    <a:pt x="257" y="185"/>
                    <a:pt x="257" y="185"/>
                  </a:cubicBezTo>
                  <a:cubicBezTo>
                    <a:pt x="256" y="185"/>
                    <a:pt x="252" y="186"/>
                    <a:pt x="240" y="191"/>
                  </a:cubicBezTo>
                  <a:cubicBezTo>
                    <a:pt x="236" y="192"/>
                    <a:pt x="234" y="193"/>
                    <a:pt x="233" y="193"/>
                  </a:cubicBezTo>
                  <a:cubicBezTo>
                    <a:pt x="232" y="193"/>
                    <a:pt x="232" y="192"/>
                    <a:pt x="232" y="192"/>
                  </a:cubicBezTo>
                  <a:cubicBezTo>
                    <a:pt x="237" y="190"/>
                    <a:pt x="242" y="187"/>
                    <a:pt x="248" y="186"/>
                  </a:cubicBezTo>
                  <a:cubicBezTo>
                    <a:pt x="248" y="186"/>
                    <a:pt x="248" y="185"/>
                    <a:pt x="248" y="185"/>
                  </a:cubicBezTo>
                  <a:cubicBezTo>
                    <a:pt x="253" y="181"/>
                    <a:pt x="257" y="178"/>
                    <a:pt x="263" y="176"/>
                  </a:cubicBezTo>
                  <a:cubicBezTo>
                    <a:pt x="266" y="175"/>
                    <a:pt x="268" y="173"/>
                    <a:pt x="268" y="173"/>
                  </a:cubicBezTo>
                  <a:cubicBezTo>
                    <a:pt x="267" y="173"/>
                    <a:pt x="263" y="175"/>
                    <a:pt x="255" y="178"/>
                  </a:cubicBezTo>
                  <a:cubicBezTo>
                    <a:pt x="244" y="183"/>
                    <a:pt x="240" y="185"/>
                    <a:pt x="239" y="185"/>
                  </a:cubicBezTo>
                  <a:cubicBezTo>
                    <a:pt x="239" y="185"/>
                    <a:pt x="238" y="184"/>
                    <a:pt x="238" y="184"/>
                  </a:cubicBezTo>
                  <a:cubicBezTo>
                    <a:pt x="238" y="183"/>
                    <a:pt x="238" y="182"/>
                    <a:pt x="246" y="178"/>
                  </a:cubicBezTo>
                  <a:cubicBezTo>
                    <a:pt x="254" y="175"/>
                    <a:pt x="254" y="176"/>
                    <a:pt x="254" y="174"/>
                  </a:cubicBezTo>
                  <a:lnTo>
                    <a:pt x="254" y="174"/>
                  </a:lnTo>
                  <a:cubicBezTo>
                    <a:pt x="239" y="175"/>
                    <a:pt x="226" y="179"/>
                    <a:pt x="212" y="185"/>
                  </a:cubicBezTo>
                  <a:cubicBezTo>
                    <a:pt x="205" y="188"/>
                    <a:pt x="201" y="189"/>
                    <a:pt x="200" y="189"/>
                  </a:cubicBezTo>
                  <a:cubicBezTo>
                    <a:pt x="200" y="189"/>
                    <a:pt x="204" y="187"/>
                    <a:pt x="212" y="184"/>
                  </a:cubicBezTo>
                  <a:cubicBezTo>
                    <a:pt x="220" y="181"/>
                    <a:pt x="220" y="179"/>
                    <a:pt x="219" y="179"/>
                  </a:cubicBezTo>
                  <a:lnTo>
                    <a:pt x="219" y="179"/>
                  </a:lnTo>
                  <a:cubicBezTo>
                    <a:pt x="217" y="180"/>
                    <a:pt x="216" y="181"/>
                    <a:pt x="215" y="181"/>
                  </a:cubicBezTo>
                  <a:cubicBezTo>
                    <a:pt x="215" y="181"/>
                    <a:pt x="218" y="179"/>
                    <a:pt x="219" y="179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24" y="177"/>
                    <a:pt x="226" y="177"/>
                    <a:pt x="227" y="177"/>
                  </a:cubicBezTo>
                  <a:cubicBezTo>
                    <a:pt x="228" y="177"/>
                    <a:pt x="228" y="177"/>
                    <a:pt x="228" y="177"/>
                  </a:cubicBezTo>
                  <a:lnTo>
                    <a:pt x="236" y="174"/>
                  </a:lnTo>
                  <a:cubicBezTo>
                    <a:pt x="245" y="170"/>
                    <a:pt x="248" y="168"/>
                    <a:pt x="247" y="168"/>
                  </a:cubicBezTo>
                  <a:cubicBezTo>
                    <a:pt x="246" y="168"/>
                    <a:pt x="242" y="169"/>
                    <a:pt x="235" y="172"/>
                  </a:cubicBezTo>
                  <a:cubicBezTo>
                    <a:pt x="231" y="173"/>
                    <a:pt x="229" y="174"/>
                    <a:pt x="229" y="174"/>
                  </a:cubicBezTo>
                  <a:cubicBezTo>
                    <a:pt x="228" y="174"/>
                    <a:pt x="230" y="173"/>
                    <a:pt x="235" y="171"/>
                  </a:cubicBezTo>
                  <a:cubicBezTo>
                    <a:pt x="240" y="167"/>
                    <a:pt x="245" y="165"/>
                    <a:pt x="245" y="165"/>
                  </a:cubicBezTo>
                  <a:lnTo>
                    <a:pt x="245" y="165"/>
                  </a:lnTo>
                  <a:cubicBezTo>
                    <a:pt x="245" y="165"/>
                    <a:pt x="244" y="165"/>
                    <a:pt x="241" y="166"/>
                  </a:cubicBezTo>
                  <a:cubicBezTo>
                    <a:pt x="241" y="166"/>
                    <a:pt x="241" y="164"/>
                    <a:pt x="249" y="160"/>
                  </a:cubicBezTo>
                  <a:cubicBezTo>
                    <a:pt x="249" y="160"/>
                    <a:pt x="248" y="159"/>
                    <a:pt x="247" y="159"/>
                  </a:cubicBezTo>
                  <a:cubicBezTo>
                    <a:pt x="246" y="159"/>
                    <a:pt x="244" y="160"/>
                    <a:pt x="240" y="162"/>
                  </a:cubicBezTo>
                  <a:cubicBezTo>
                    <a:pt x="236" y="163"/>
                    <a:pt x="234" y="164"/>
                    <a:pt x="233" y="164"/>
                  </a:cubicBezTo>
                  <a:cubicBezTo>
                    <a:pt x="232" y="164"/>
                    <a:pt x="232" y="163"/>
                    <a:pt x="232" y="163"/>
                  </a:cubicBezTo>
                  <a:cubicBezTo>
                    <a:pt x="232" y="163"/>
                    <a:pt x="232" y="162"/>
                    <a:pt x="231" y="162"/>
                  </a:cubicBezTo>
                  <a:cubicBezTo>
                    <a:pt x="230" y="162"/>
                    <a:pt x="228" y="163"/>
                    <a:pt x="223" y="165"/>
                  </a:cubicBezTo>
                  <a:cubicBezTo>
                    <a:pt x="218" y="167"/>
                    <a:pt x="212" y="169"/>
                    <a:pt x="209" y="169"/>
                  </a:cubicBezTo>
                  <a:cubicBezTo>
                    <a:pt x="208" y="169"/>
                    <a:pt x="207" y="169"/>
                    <a:pt x="207" y="168"/>
                  </a:cubicBezTo>
                  <a:cubicBezTo>
                    <a:pt x="204" y="169"/>
                    <a:pt x="202" y="170"/>
                    <a:pt x="202" y="170"/>
                  </a:cubicBezTo>
                  <a:cubicBezTo>
                    <a:pt x="201" y="170"/>
                    <a:pt x="204" y="168"/>
                    <a:pt x="214" y="163"/>
                  </a:cubicBezTo>
                  <a:cubicBezTo>
                    <a:pt x="222" y="160"/>
                    <a:pt x="222" y="159"/>
                    <a:pt x="221" y="158"/>
                  </a:cubicBezTo>
                  <a:cubicBezTo>
                    <a:pt x="221" y="158"/>
                    <a:pt x="221" y="158"/>
                    <a:pt x="229" y="154"/>
                  </a:cubicBezTo>
                  <a:cubicBezTo>
                    <a:pt x="232" y="153"/>
                    <a:pt x="233" y="152"/>
                    <a:pt x="232" y="152"/>
                  </a:cubicBezTo>
                  <a:cubicBezTo>
                    <a:pt x="231" y="152"/>
                    <a:pt x="226" y="154"/>
                    <a:pt x="221" y="156"/>
                  </a:cubicBezTo>
                  <a:lnTo>
                    <a:pt x="205" y="163"/>
                  </a:lnTo>
                  <a:cubicBezTo>
                    <a:pt x="212" y="158"/>
                    <a:pt x="220" y="155"/>
                    <a:pt x="228" y="151"/>
                  </a:cubicBezTo>
                  <a:cubicBezTo>
                    <a:pt x="236" y="148"/>
                    <a:pt x="240" y="146"/>
                    <a:pt x="240" y="146"/>
                  </a:cubicBezTo>
                  <a:lnTo>
                    <a:pt x="240" y="146"/>
                  </a:lnTo>
                  <a:cubicBezTo>
                    <a:pt x="239" y="146"/>
                    <a:pt x="235" y="148"/>
                    <a:pt x="228" y="150"/>
                  </a:cubicBezTo>
                  <a:cubicBezTo>
                    <a:pt x="223" y="152"/>
                    <a:pt x="218" y="154"/>
                    <a:pt x="217" y="154"/>
                  </a:cubicBezTo>
                  <a:cubicBezTo>
                    <a:pt x="216" y="154"/>
                    <a:pt x="216" y="153"/>
                    <a:pt x="219" y="151"/>
                  </a:cubicBezTo>
                  <a:cubicBezTo>
                    <a:pt x="219" y="150"/>
                    <a:pt x="219" y="148"/>
                    <a:pt x="227" y="146"/>
                  </a:cubicBezTo>
                  <a:cubicBezTo>
                    <a:pt x="231" y="144"/>
                    <a:pt x="230" y="143"/>
                    <a:pt x="229" y="143"/>
                  </a:cubicBezTo>
                  <a:cubicBezTo>
                    <a:pt x="228" y="143"/>
                    <a:pt x="226" y="144"/>
                    <a:pt x="226" y="144"/>
                  </a:cubicBezTo>
                  <a:cubicBezTo>
                    <a:pt x="223" y="144"/>
                    <a:pt x="221" y="145"/>
                    <a:pt x="220" y="145"/>
                  </a:cubicBezTo>
                  <a:cubicBezTo>
                    <a:pt x="219" y="145"/>
                    <a:pt x="220" y="144"/>
                    <a:pt x="224" y="140"/>
                  </a:cubicBezTo>
                  <a:cubicBezTo>
                    <a:pt x="233" y="134"/>
                    <a:pt x="236" y="132"/>
                    <a:pt x="235" y="132"/>
                  </a:cubicBezTo>
                  <a:cubicBezTo>
                    <a:pt x="234" y="132"/>
                    <a:pt x="230" y="133"/>
                    <a:pt x="223" y="136"/>
                  </a:cubicBezTo>
                  <a:cubicBezTo>
                    <a:pt x="227" y="134"/>
                    <a:pt x="227" y="133"/>
                    <a:pt x="226" y="133"/>
                  </a:cubicBezTo>
                  <a:cubicBezTo>
                    <a:pt x="224" y="133"/>
                    <a:pt x="219" y="134"/>
                    <a:pt x="214" y="136"/>
                  </a:cubicBezTo>
                  <a:cubicBezTo>
                    <a:pt x="207" y="138"/>
                    <a:pt x="191" y="145"/>
                    <a:pt x="183" y="148"/>
                  </a:cubicBezTo>
                  <a:cubicBezTo>
                    <a:pt x="175" y="151"/>
                    <a:pt x="171" y="152"/>
                    <a:pt x="170" y="152"/>
                  </a:cubicBezTo>
                  <a:cubicBezTo>
                    <a:pt x="169" y="152"/>
                    <a:pt x="171" y="151"/>
                    <a:pt x="174" y="149"/>
                  </a:cubicBezTo>
                  <a:cubicBezTo>
                    <a:pt x="179" y="146"/>
                    <a:pt x="184" y="144"/>
                    <a:pt x="190" y="141"/>
                  </a:cubicBezTo>
                  <a:cubicBezTo>
                    <a:pt x="194" y="139"/>
                    <a:pt x="196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205" y="137"/>
                    <a:pt x="213" y="133"/>
                    <a:pt x="213" y="131"/>
                  </a:cubicBezTo>
                  <a:cubicBezTo>
                    <a:pt x="218" y="129"/>
                    <a:pt x="220" y="128"/>
                    <a:pt x="219" y="128"/>
                  </a:cubicBezTo>
                  <a:cubicBezTo>
                    <a:pt x="218" y="128"/>
                    <a:pt x="216" y="129"/>
                    <a:pt x="212" y="130"/>
                  </a:cubicBezTo>
                  <a:cubicBezTo>
                    <a:pt x="220" y="127"/>
                    <a:pt x="220" y="125"/>
                    <a:pt x="219" y="123"/>
                  </a:cubicBezTo>
                  <a:cubicBezTo>
                    <a:pt x="219" y="121"/>
                    <a:pt x="218" y="119"/>
                    <a:pt x="226" y="116"/>
                  </a:cubicBezTo>
                  <a:cubicBezTo>
                    <a:pt x="226" y="115"/>
                    <a:pt x="226" y="114"/>
                    <a:pt x="225" y="114"/>
                  </a:cubicBezTo>
                  <a:cubicBezTo>
                    <a:pt x="224" y="114"/>
                    <a:pt x="222" y="115"/>
                    <a:pt x="218" y="117"/>
                  </a:cubicBezTo>
                  <a:cubicBezTo>
                    <a:pt x="208" y="120"/>
                    <a:pt x="204" y="121"/>
                    <a:pt x="204" y="121"/>
                  </a:cubicBezTo>
                  <a:cubicBezTo>
                    <a:pt x="203" y="121"/>
                    <a:pt x="205" y="120"/>
                    <a:pt x="209" y="119"/>
                  </a:cubicBezTo>
                  <a:cubicBezTo>
                    <a:pt x="222" y="112"/>
                    <a:pt x="227" y="103"/>
                    <a:pt x="220" y="103"/>
                  </a:cubicBezTo>
                  <a:cubicBezTo>
                    <a:pt x="218" y="103"/>
                    <a:pt x="216" y="103"/>
                    <a:pt x="213" y="104"/>
                  </a:cubicBezTo>
                  <a:cubicBezTo>
                    <a:pt x="213" y="104"/>
                    <a:pt x="213" y="103"/>
                    <a:pt x="213" y="102"/>
                  </a:cubicBezTo>
                  <a:cubicBezTo>
                    <a:pt x="219" y="98"/>
                    <a:pt x="219" y="95"/>
                    <a:pt x="215" y="95"/>
                  </a:cubicBezTo>
                  <a:cubicBezTo>
                    <a:pt x="214" y="95"/>
                    <a:pt x="212" y="95"/>
                    <a:pt x="211" y="95"/>
                  </a:cubicBezTo>
                  <a:cubicBezTo>
                    <a:pt x="211" y="95"/>
                    <a:pt x="211" y="95"/>
                    <a:pt x="210" y="93"/>
                  </a:cubicBezTo>
                  <a:cubicBezTo>
                    <a:pt x="215" y="90"/>
                    <a:pt x="217" y="89"/>
                    <a:pt x="215" y="89"/>
                  </a:cubicBezTo>
                  <a:cubicBezTo>
                    <a:pt x="214" y="89"/>
                    <a:pt x="212" y="90"/>
                    <a:pt x="209" y="91"/>
                  </a:cubicBezTo>
                  <a:cubicBezTo>
                    <a:pt x="203" y="92"/>
                    <a:pt x="198" y="95"/>
                    <a:pt x="198" y="95"/>
                  </a:cubicBezTo>
                  <a:cubicBezTo>
                    <a:pt x="198" y="95"/>
                    <a:pt x="199" y="94"/>
                    <a:pt x="201" y="93"/>
                  </a:cubicBezTo>
                  <a:cubicBezTo>
                    <a:pt x="209" y="90"/>
                    <a:pt x="209" y="89"/>
                    <a:pt x="208" y="85"/>
                  </a:cubicBezTo>
                  <a:cubicBezTo>
                    <a:pt x="207" y="84"/>
                    <a:pt x="207" y="83"/>
                    <a:pt x="206" y="83"/>
                  </a:cubicBezTo>
                  <a:cubicBezTo>
                    <a:pt x="205" y="83"/>
                    <a:pt x="203" y="84"/>
                    <a:pt x="199" y="86"/>
                  </a:cubicBezTo>
                  <a:cubicBezTo>
                    <a:pt x="190" y="86"/>
                    <a:pt x="198" y="83"/>
                    <a:pt x="205" y="80"/>
                  </a:cubicBezTo>
                  <a:cubicBezTo>
                    <a:pt x="214" y="77"/>
                    <a:pt x="217" y="75"/>
                    <a:pt x="217" y="75"/>
                  </a:cubicBezTo>
                  <a:lnTo>
                    <a:pt x="217" y="75"/>
                  </a:lnTo>
                  <a:cubicBezTo>
                    <a:pt x="216" y="75"/>
                    <a:pt x="210" y="77"/>
                    <a:pt x="198" y="82"/>
                  </a:cubicBezTo>
                  <a:cubicBezTo>
                    <a:pt x="191" y="84"/>
                    <a:pt x="187" y="85"/>
                    <a:pt x="185" y="85"/>
                  </a:cubicBezTo>
                  <a:cubicBezTo>
                    <a:pt x="183" y="85"/>
                    <a:pt x="184" y="84"/>
                    <a:pt x="189" y="82"/>
                  </a:cubicBezTo>
                  <a:cubicBezTo>
                    <a:pt x="193" y="81"/>
                    <a:pt x="195" y="80"/>
                    <a:pt x="196" y="80"/>
                  </a:cubicBezTo>
                  <a:cubicBezTo>
                    <a:pt x="197" y="80"/>
                    <a:pt x="197" y="80"/>
                    <a:pt x="198" y="81"/>
                  </a:cubicBezTo>
                  <a:lnTo>
                    <a:pt x="213" y="74"/>
                  </a:lnTo>
                  <a:lnTo>
                    <a:pt x="213" y="74"/>
                  </a:lnTo>
                  <a:cubicBezTo>
                    <a:pt x="213" y="74"/>
                    <a:pt x="213" y="74"/>
                    <a:pt x="204" y="76"/>
                  </a:cubicBezTo>
                  <a:cubicBezTo>
                    <a:pt x="204" y="76"/>
                    <a:pt x="204" y="76"/>
                    <a:pt x="203" y="76"/>
                  </a:cubicBezTo>
                  <a:cubicBezTo>
                    <a:pt x="202" y="76"/>
                    <a:pt x="200" y="76"/>
                    <a:pt x="196" y="77"/>
                  </a:cubicBezTo>
                  <a:cubicBezTo>
                    <a:pt x="187" y="80"/>
                    <a:pt x="180" y="83"/>
                    <a:pt x="173" y="87"/>
                  </a:cubicBezTo>
                  <a:cubicBezTo>
                    <a:pt x="168" y="90"/>
                    <a:pt x="166" y="90"/>
                    <a:pt x="165" y="90"/>
                  </a:cubicBezTo>
                  <a:cubicBezTo>
                    <a:pt x="165" y="90"/>
                    <a:pt x="164" y="90"/>
                    <a:pt x="164" y="90"/>
                  </a:cubicBezTo>
                  <a:cubicBezTo>
                    <a:pt x="172" y="85"/>
                    <a:pt x="180" y="82"/>
                    <a:pt x="187" y="80"/>
                  </a:cubicBezTo>
                  <a:cubicBezTo>
                    <a:pt x="193" y="79"/>
                    <a:pt x="199" y="76"/>
                    <a:pt x="204" y="74"/>
                  </a:cubicBezTo>
                  <a:cubicBezTo>
                    <a:pt x="207" y="73"/>
                    <a:pt x="207" y="72"/>
                    <a:pt x="205" y="72"/>
                  </a:cubicBezTo>
                  <a:cubicBezTo>
                    <a:pt x="201" y="72"/>
                    <a:pt x="189" y="75"/>
                    <a:pt x="179" y="79"/>
                  </a:cubicBezTo>
                  <a:lnTo>
                    <a:pt x="186" y="75"/>
                  </a:lnTo>
                  <a:cubicBezTo>
                    <a:pt x="194" y="72"/>
                    <a:pt x="194" y="71"/>
                    <a:pt x="193" y="70"/>
                  </a:cubicBezTo>
                  <a:cubicBezTo>
                    <a:pt x="193" y="68"/>
                    <a:pt x="193" y="68"/>
                    <a:pt x="192" y="68"/>
                  </a:cubicBezTo>
                  <a:cubicBezTo>
                    <a:pt x="191" y="68"/>
                    <a:pt x="189" y="68"/>
                    <a:pt x="185" y="70"/>
                  </a:cubicBezTo>
                  <a:cubicBezTo>
                    <a:pt x="180" y="73"/>
                    <a:pt x="174" y="74"/>
                    <a:pt x="168" y="75"/>
                  </a:cubicBezTo>
                  <a:cubicBezTo>
                    <a:pt x="164" y="79"/>
                    <a:pt x="158" y="81"/>
                    <a:pt x="154" y="83"/>
                  </a:cubicBezTo>
                  <a:cubicBezTo>
                    <a:pt x="154" y="83"/>
                    <a:pt x="161" y="79"/>
                    <a:pt x="168" y="74"/>
                  </a:cubicBezTo>
                  <a:cubicBezTo>
                    <a:pt x="184" y="66"/>
                    <a:pt x="191" y="62"/>
                    <a:pt x="190" y="58"/>
                  </a:cubicBezTo>
                  <a:cubicBezTo>
                    <a:pt x="190" y="57"/>
                    <a:pt x="189" y="55"/>
                    <a:pt x="196" y="50"/>
                  </a:cubicBezTo>
                  <a:cubicBezTo>
                    <a:pt x="196" y="50"/>
                    <a:pt x="196" y="49"/>
                    <a:pt x="195" y="49"/>
                  </a:cubicBezTo>
                  <a:cubicBezTo>
                    <a:pt x="194" y="49"/>
                    <a:pt x="193" y="50"/>
                    <a:pt x="189" y="52"/>
                  </a:cubicBezTo>
                  <a:lnTo>
                    <a:pt x="187" y="50"/>
                  </a:lnTo>
                  <a:cubicBezTo>
                    <a:pt x="192" y="48"/>
                    <a:pt x="194" y="46"/>
                    <a:pt x="192" y="46"/>
                  </a:cubicBezTo>
                  <a:cubicBezTo>
                    <a:pt x="192" y="46"/>
                    <a:pt x="189" y="47"/>
                    <a:pt x="186" y="48"/>
                  </a:cubicBezTo>
                  <a:cubicBezTo>
                    <a:pt x="185" y="49"/>
                    <a:pt x="184" y="49"/>
                    <a:pt x="183" y="49"/>
                  </a:cubicBezTo>
                  <a:cubicBezTo>
                    <a:pt x="181" y="49"/>
                    <a:pt x="186" y="46"/>
                    <a:pt x="186" y="46"/>
                  </a:cubicBezTo>
                  <a:cubicBezTo>
                    <a:pt x="193" y="42"/>
                    <a:pt x="197" y="40"/>
                    <a:pt x="196" y="40"/>
                  </a:cubicBezTo>
                  <a:lnTo>
                    <a:pt x="196" y="40"/>
                  </a:lnTo>
                  <a:cubicBezTo>
                    <a:pt x="196" y="40"/>
                    <a:pt x="190" y="43"/>
                    <a:pt x="179" y="48"/>
                  </a:cubicBezTo>
                  <a:cubicBezTo>
                    <a:pt x="177" y="48"/>
                    <a:pt x="176" y="49"/>
                    <a:pt x="175" y="49"/>
                  </a:cubicBezTo>
                  <a:lnTo>
                    <a:pt x="175" y="49"/>
                  </a:lnTo>
                  <a:cubicBezTo>
                    <a:pt x="183" y="45"/>
                    <a:pt x="187" y="42"/>
                    <a:pt x="186" y="42"/>
                  </a:cubicBezTo>
                  <a:cubicBezTo>
                    <a:pt x="185" y="42"/>
                    <a:pt x="182" y="43"/>
                    <a:pt x="177" y="45"/>
                  </a:cubicBezTo>
                  <a:cubicBezTo>
                    <a:pt x="176" y="44"/>
                    <a:pt x="176" y="44"/>
                    <a:pt x="184" y="40"/>
                  </a:cubicBezTo>
                  <a:cubicBezTo>
                    <a:pt x="188" y="39"/>
                    <a:pt x="190" y="38"/>
                    <a:pt x="189" y="38"/>
                  </a:cubicBezTo>
                  <a:cubicBezTo>
                    <a:pt x="188" y="38"/>
                    <a:pt x="184" y="39"/>
                    <a:pt x="176" y="42"/>
                  </a:cubicBezTo>
                  <a:cubicBezTo>
                    <a:pt x="169" y="44"/>
                    <a:pt x="165" y="45"/>
                    <a:pt x="164" y="45"/>
                  </a:cubicBezTo>
                  <a:cubicBezTo>
                    <a:pt x="163" y="45"/>
                    <a:pt x="167" y="44"/>
                    <a:pt x="175" y="39"/>
                  </a:cubicBezTo>
                  <a:cubicBezTo>
                    <a:pt x="187" y="33"/>
                    <a:pt x="189" y="31"/>
                    <a:pt x="186" y="31"/>
                  </a:cubicBezTo>
                  <a:cubicBezTo>
                    <a:pt x="185" y="31"/>
                    <a:pt x="184" y="31"/>
                    <a:pt x="182" y="31"/>
                  </a:cubicBezTo>
                  <a:cubicBezTo>
                    <a:pt x="175" y="34"/>
                    <a:pt x="171" y="36"/>
                    <a:pt x="169" y="36"/>
                  </a:cubicBezTo>
                  <a:cubicBezTo>
                    <a:pt x="167" y="36"/>
                    <a:pt x="169" y="34"/>
                    <a:pt x="173" y="31"/>
                  </a:cubicBezTo>
                  <a:cubicBezTo>
                    <a:pt x="178" y="29"/>
                    <a:pt x="180" y="28"/>
                    <a:pt x="178" y="28"/>
                  </a:cubicBezTo>
                  <a:cubicBezTo>
                    <a:pt x="177" y="28"/>
                    <a:pt x="175" y="28"/>
                    <a:pt x="172" y="29"/>
                  </a:cubicBezTo>
                  <a:cubicBezTo>
                    <a:pt x="178" y="27"/>
                    <a:pt x="184" y="24"/>
                    <a:pt x="183" y="24"/>
                  </a:cubicBezTo>
                  <a:cubicBezTo>
                    <a:pt x="182" y="24"/>
                    <a:pt x="181" y="24"/>
                    <a:pt x="180" y="25"/>
                  </a:cubicBezTo>
                  <a:cubicBezTo>
                    <a:pt x="180" y="25"/>
                    <a:pt x="180" y="25"/>
                    <a:pt x="172" y="28"/>
                  </a:cubicBezTo>
                  <a:lnTo>
                    <a:pt x="155" y="33"/>
                  </a:lnTo>
                  <a:cubicBezTo>
                    <a:pt x="150" y="36"/>
                    <a:pt x="145" y="38"/>
                    <a:pt x="140" y="40"/>
                  </a:cubicBezTo>
                  <a:cubicBezTo>
                    <a:pt x="139" y="41"/>
                    <a:pt x="138" y="41"/>
                    <a:pt x="138" y="41"/>
                  </a:cubicBezTo>
                  <a:cubicBezTo>
                    <a:pt x="135" y="41"/>
                    <a:pt x="143" y="35"/>
                    <a:pt x="162" y="26"/>
                  </a:cubicBezTo>
                  <a:lnTo>
                    <a:pt x="177" y="18"/>
                  </a:lnTo>
                  <a:lnTo>
                    <a:pt x="162" y="25"/>
                  </a:lnTo>
                  <a:cubicBezTo>
                    <a:pt x="162" y="24"/>
                    <a:pt x="162" y="22"/>
                    <a:pt x="170" y="20"/>
                  </a:cubicBezTo>
                  <a:cubicBezTo>
                    <a:pt x="177" y="17"/>
                    <a:pt x="177" y="17"/>
                    <a:pt x="176" y="16"/>
                  </a:cubicBezTo>
                  <a:cubicBezTo>
                    <a:pt x="176" y="16"/>
                    <a:pt x="176" y="16"/>
                    <a:pt x="176" y="16"/>
                  </a:cubicBezTo>
                  <a:cubicBezTo>
                    <a:pt x="175" y="16"/>
                    <a:pt x="173" y="16"/>
                    <a:pt x="168" y="18"/>
                  </a:cubicBezTo>
                  <a:cubicBezTo>
                    <a:pt x="160" y="22"/>
                    <a:pt x="156" y="23"/>
                    <a:pt x="155" y="23"/>
                  </a:cubicBezTo>
                  <a:cubicBezTo>
                    <a:pt x="155" y="23"/>
                    <a:pt x="157" y="22"/>
                    <a:pt x="161" y="20"/>
                  </a:cubicBezTo>
                  <a:cubicBezTo>
                    <a:pt x="169" y="16"/>
                    <a:pt x="173" y="14"/>
                    <a:pt x="172" y="14"/>
                  </a:cubicBezTo>
                  <a:cubicBezTo>
                    <a:pt x="171" y="14"/>
                    <a:pt x="167" y="16"/>
                    <a:pt x="159" y="18"/>
                  </a:cubicBezTo>
                  <a:cubicBezTo>
                    <a:pt x="165" y="16"/>
                    <a:pt x="171" y="13"/>
                    <a:pt x="175" y="10"/>
                  </a:cubicBezTo>
                  <a:lnTo>
                    <a:pt x="175" y="10"/>
                  </a:lnTo>
                  <a:lnTo>
                    <a:pt x="167" y="12"/>
                  </a:lnTo>
                  <a:cubicBezTo>
                    <a:pt x="159" y="16"/>
                    <a:pt x="155" y="17"/>
                    <a:pt x="154" y="17"/>
                  </a:cubicBezTo>
                  <a:cubicBezTo>
                    <a:pt x="153" y="17"/>
                    <a:pt x="155" y="16"/>
                    <a:pt x="158" y="15"/>
                  </a:cubicBezTo>
                  <a:cubicBezTo>
                    <a:pt x="163" y="12"/>
                    <a:pt x="165" y="11"/>
                    <a:pt x="164" y="11"/>
                  </a:cubicBezTo>
                  <a:cubicBezTo>
                    <a:pt x="163" y="11"/>
                    <a:pt x="161" y="12"/>
                    <a:pt x="158" y="12"/>
                  </a:cubicBezTo>
                  <a:cubicBezTo>
                    <a:pt x="157" y="11"/>
                    <a:pt x="157" y="10"/>
                    <a:pt x="165" y="7"/>
                  </a:cubicBezTo>
                  <a:cubicBezTo>
                    <a:pt x="173" y="3"/>
                    <a:pt x="177" y="2"/>
                    <a:pt x="177" y="2"/>
                  </a:cubicBezTo>
                  <a:lnTo>
                    <a:pt x="177" y="2"/>
                  </a:lnTo>
                  <a:cubicBezTo>
                    <a:pt x="176" y="2"/>
                    <a:pt x="173" y="3"/>
                    <a:pt x="165" y="6"/>
                  </a:cubicBezTo>
                  <a:cubicBezTo>
                    <a:pt x="161" y="7"/>
                    <a:pt x="159" y="8"/>
                    <a:pt x="158" y="8"/>
                  </a:cubicBezTo>
                  <a:cubicBezTo>
                    <a:pt x="158" y="8"/>
                    <a:pt x="159" y="7"/>
                    <a:pt x="164" y="3"/>
                  </a:cubicBezTo>
                  <a:cubicBezTo>
                    <a:pt x="168" y="2"/>
                    <a:pt x="170" y="1"/>
                    <a:pt x="1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7" name="Google Shape;9027;p33"/>
            <p:cNvSpPr/>
            <p:nvPr/>
          </p:nvSpPr>
          <p:spPr>
            <a:xfrm>
              <a:off x="3240748" y="2860652"/>
              <a:ext cx="59836" cy="56439"/>
            </a:xfrm>
            <a:custGeom>
              <a:avLst/>
              <a:gdLst/>
              <a:ahLst/>
              <a:cxnLst/>
              <a:rect l="l" t="t" r="r" b="b"/>
              <a:pathLst>
                <a:path w="599" h="565" extrusionOk="0">
                  <a:moveTo>
                    <a:pt x="145" y="15"/>
                  </a:moveTo>
                  <a:lnTo>
                    <a:pt x="139" y="22"/>
                  </a:lnTo>
                  <a:cubicBezTo>
                    <a:pt x="146" y="16"/>
                    <a:pt x="146" y="16"/>
                    <a:pt x="145" y="16"/>
                  </a:cubicBezTo>
                  <a:lnTo>
                    <a:pt x="145" y="15"/>
                  </a:lnTo>
                  <a:close/>
                  <a:moveTo>
                    <a:pt x="107" y="37"/>
                  </a:moveTo>
                  <a:cubicBezTo>
                    <a:pt x="107" y="37"/>
                    <a:pt x="107" y="37"/>
                    <a:pt x="108" y="37"/>
                  </a:cubicBezTo>
                  <a:cubicBezTo>
                    <a:pt x="108" y="38"/>
                    <a:pt x="108" y="38"/>
                    <a:pt x="102" y="43"/>
                  </a:cubicBezTo>
                  <a:cubicBezTo>
                    <a:pt x="102" y="43"/>
                    <a:pt x="96" y="48"/>
                    <a:pt x="94" y="48"/>
                  </a:cubicBezTo>
                  <a:cubicBezTo>
                    <a:pt x="94" y="48"/>
                    <a:pt x="94" y="48"/>
                    <a:pt x="94" y="48"/>
                  </a:cubicBezTo>
                  <a:lnTo>
                    <a:pt x="100" y="41"/>
                  </a:lnTo>
                  <a:cubicBezTo>
                    <a:pt x="104" y="37"/>
                    <a:pt x="106" y="37"/>
                    <a:pt x="107" y="37"/>
                  </a:cubicBezTo>
                  <a:close/>
                  <a:moveTo>
                    <a:pt x="112" y="43"/>
                  </a:moveTo>
                  <a:cubicBezTo>
                    <a:pt x="113" y="43"/>
                    <a:pt x="113" y="43"/>
                    <a:pt x="113" y="43"/>
                  </a:cubicBezTo>
                  <a:cubicBezTo>
                    <a:pt x="113" y="44"/>
                    <a:pt x="114" y="44"/>
                    <a:pt x="108" y="51"/>
                  </a:cubicBezTo>
                  <a:lnTo>
                    <a:pt x="108" y="50"/>
                  </a:lnTo>
                  <a:cubicBezTo>
                    <a:pt x="109" y="48"/>
                    <a:pt x="110" y="48"/>
                    <a:pt x="110" y="48"/>
                  </a:cubicBezTo>
                  <a:lnTo>
                    <a:pt x="110" y="48"/>
                  </a:lnTo>
                  <a:cubicBezTo>
                    <a:pt x="109" y="48"/>
                    <a:pt x="105" y="52"/>
                    <a:pt x="101" y="56"/>
                  </a:cubicBezTo>
                  <a:lnTo>
                    <a:pt x="88" y="68"/>
                  </a:lnTo>
                  <a:cubicBezTo>
                    <a:pt x="92" y="64"/>
                    <a:pt x="95" y="59"/>
                    <a:pt x="100" y="55"/>
                  </a:cubicBezTo>
                  <a:cubicBezTo>
                    <a:pt x="109" y="45"/>
                    <a:pt x="111" y="43"/>
                    <a:pt x="112" y="43"/>
                  </a:cubicBezTo>
                  <a:close/>
                  <a:moveTo>
                    <a:pt x="292" y="99"/>
                  </a:moveTo>
                  <a:cubicBezTo>
                    <a:pt x="291" y="99"/>
                    <a:pt x="290" y="100"/>
                    <a:pt x="286" y="105"/>
                  </a:cubicBezTo>
                  <a:lnTo>
                    <a:pt x="287" y="106"/>
                  </a:lnTo>
                  <a:cubicBezTo>
                    <a:pt x="293" y="101"/>
                    <a:pt x="293" y="101"/>
                    <a:pt x="293" y="99"/>
                  </a:cubicBezTo>
                  <a:cubicBezTo>
                    <a:pt x="292" y="99"/>
                    <a:pt x="292" y="99"/>
                    <a:pt x="292" y="99"/>
                  </a:cubicBezTo>
                  <a:close/>
                  <a:moveTo>
                    <a:pt x="179" y="97"/>
                  </a:moveTo>
                  <a:cubicBezTo>
                    <a:pt x="179" y="97"/>
                    <a:pt x="179" y="97"/>
                    <a:pt x="179" y="97"/>
                  </a:cubicBezTo>
                  <a:lnTo>
                    <a:pt x="174" y="104"/>
                  </a:lnTo>
                  <a:lnTo>
                    <a:pt x="167" y="108"/>
                  </a:lnTo>
                  <a:lnTo>
                    <a:pt x="167" y="108"/>
                  </a:lnTo>
                  <a:lnTo>
                    <a:pt x="173" y="102"/>
                  </a:lnTo>
                  <a:cubicBezTo>
                    <a:pt x="177" y="98"/>
                    <a:pt x="178" y="97"/>
                    <a:pt x="179" y="97"/>
                  </a:cubicBezTo>
                  <a:close/>
                  <a:moveTo>
                    <a:pt x="124" y="97"/>
                  </a:moveTo>
                  <a:cubicBezTo>
                    <a:pt x="121" y="102"/>
                    <a:pt x="116" y="106"/>
                    <a:pt x="112" y="108"/>
                  </a:cubicBezTo>
                  <a:lnTo>
                    <a:pt x="111" y="107"/>
                  </a:lnTo>
                  <a:cubicBezTo>
                    <a:pt x="114" y="103"/>
                    <a:pt x="119" y="99"/>
                    <a:pt x="124" y="97"/>
                  </a:cubicBezTo>
                  <a:close/>
                  <a:moveTo>
                    <a:pt x="234" y="97"/>
                  </a:moveTo>
                  <a:lnTo>
                    <a:pt x="222" y="108"/>
                  </a:lnTo>
                  <a:cubicBezTo>
                    <a:pt x="220" y="110"/>
                    <a:pt x="220" y="111"/>
                    <a:pt x="220" y="111"/>
                  </a:cubicBezTo>
                  <a:cubicBezTo>
                    <a:pt x="220" y="111"/>
                    <a:pt x="224" y="107"/>
                    <a:pt x="229" y="103"/>
                  </a:cubicBezTo>
                  <a:lnTo>
                    <a:pt x="234" y="97"/>
                  </a:lnTo>
                  <a:close/>
                  <a:moveTo>
                    <a:pt x="117" y="110"/>
                  </a:moveTo>
                  <a:cubicBezTo>
                    <a:pt x="116" y="110"/>
                    <a:pt x="112" y="113"/>
                    <a:pt x="108" y="117"/>
                  </a:cubicBezTo>
                  <a:cubicBezTo>
                    <a:pt x="102" y="123"/>
                    <a:pt x="102" y="124"/>
                    <a:pt x="103" y="125"/>
                  </a:cubicBezTo>
                  <a:cubicBezTo>
                    <a:pt x="103" y="125"/>
                    <a:pt x="110" y="121"/>
                    <a:pt x="110" y="121"/>
                  </a:cubicBezTo>
                  <a:cubicBezTo>
                    <a:pt x="116" y="114"/>
                    <a:pt x="115" y="114"/>
                    <a:pt x="115" y="113"/>
                  </a:cubicBezTo>
                  <a:cubicBezTo>
                    <a:pt x="117" y="111"/>
                    <a:pt x="117" y="110"/>
                    <a:pt x="117" y="110"/>
                  </a:cubicBezTo>
                  <a:close/>
                  <a:moveTo>
                    <a:pt x="204" y="104"/>
                  </a:moveTo>
                  <a:cubicBezTo>
                    <a:pt x="204" y="104"/>
                    <a:pt x="201" y="107"/>
                    <a:pt x="194" y="114"/>
                  </a:cubicBezTo>
                  <a:lnTo>
                    <a:pt x="180" y="125"/>
                  </a:lnTo>
                  <a:cubicBezTo>
                    <a:pt x="186" y="118"/>
                    <a:pt x="193" y="113"/>
                    <a:pt x="199" y="107"/>
                  </a:cubicBezTo>
                  <a:cubicBezTo>
                    <a:pt x="202" y="106"/>
                    <a:pt x="204" y="104"/>
                    <a:pt x="204" y="104"/>
                  </a:cubicBezTo>
                  <a:close/>
                  <a:moveTo>
                    <a:pt x="172" y="110"/>
                  </a:moveTo>
                  <a:lnTo>
                    <a:pt x="172" y="110"/>
                  </a:lnTo>
                  <a:cubicBezTo>
                    <a:pt x="172" y="110"/>
                    <a:pt x="169" y="113"/>
                    <a:pt x="164" y="118"/>
                  </a:cubicBezTo>
                  <a:cubicBezTo>
                    <a:pt x="158" y="124"/>
                    <a:pt x="151" y="130"/>
                    <a:pt x="145" y="135"/>
                  </a:cubicBezTo>
                  <a:lnTo>
                    <a:pt x="143" y="134"/>
                  </a:lnTo>
                  <a:lnTo>
                    <a:pt x="157" y="123"/>
                  </a:lnTo>
                  <a:cubicBezTo>
                    <a:pt x="167" y="114"/>
                    <a:pt x="172" y="110"/>
                    <a:pt x="172" y="110"/>
                  </a:cubicBezTo>
                  <a:close/>
                  <a:moveTo>
                    <a:pt x="14" y="124"/>
                  </a:moveTo>
                  <a:cubicBezTo>
                    <a:pt x="14" y="124"/>
                    <a:pt x="8" y="130"/>
                    <a:pt x="1" y="135"/>
                  </a:cubicBezTo>
                  <a:lnTo>
                    <a:pt x="2" y="136"/>
                  </a:lnTo>
                  <a:cubicBezTo>
                    <a:pt x="7" y="133"/>
                    <a:pt x="11" y="129"/>
                    <a:pt x="14" y="125"/>
                  </a:cubicBezTo>
                  <a:lnTo>
                    <a:pt x="14" y="124"/>
                  </a:lnTo>
                  <a:close/>
                  <a:moveTo>
                    <a:pt x="240" y="130"/>
                  </a:moveTo>
                  <a:cubicBezTo>
                    <a:pt x="233" y="135"/>
                    <a:pt x="228" y="142"/>
                    <a:pt x="228" y="142"/>
                  </a:cubicBezTo>
                  <a:cubicBezTo>
                    <a:pt x="228" y="142"/>
                    <a:pt x="228" y="142"/>
                    <a:pt x="228" y="142"/>
                  </a:cubicBezTo>
                  <a:cubicBezTo>
                    <a:pt x="229" y="142"/>
                    <a:pt x="234" y="136"/>
                    <a:pt x="234" y="136"/>
                  </a:cubicBezTo>
                  <a:cubicBezTo>
                    <a:pt x="234" y="136"/>
                    <a:pt x="241" y="131"/>
                    <a:pt x="240" y="131"/>
                  </a:cubicBezTo>
                  <a:lnTo>
                    <a:pt x="240" y="130"/>
                  </a:lnTo>
                  <a:close/>
                  <a:moveTo>
                    <a:pt x="179" y="136"/>
                  </a:moveTo>
                  <a:cubicBezTo>
                    <a:pt x="176" y="141"/>
                    <a:pt x="171" y="145"/>
                    <a:pt x="167" y="148"/>
                  </a:cubicBezTo>
                  <a:lnTo>
                    <a:pt x="166" y="148"/>
                  </a:lnTo>
                  <a:cubicBezTo>
                    <a:pt x="173" y="142"/>
                    <a:pt x="178" y="136"/>
                    <a:pt x="178" y="136"/>
                  </a:cubicBezTo>
                  <a:close/>
                  <a:moveTo>
                    <a:pt x="216" y="141"/>
                  </a:moveTo>
                  <a:cubicBezTo>
                    <a:pt x="216" y="142"/>
                    <a:pt x="216" y="142"/>
                    <a:pt x="211" y="148"/>
                  </a:cubicBezTo>
                  <a:lnTo>
                    <a:pt x="210" y="148"/>
                  </a:lnTo>
                  <a:lnTo>
                    <a:pt x="215" y="141"/>
                  </a:lnTo>
                  <a:close/>
                  <a:moveTo>
                    <a:pt x="214" y="134"/>
                  </a:moveTo>
                  <a:cubicBezTo>
                    <a:pt x="216" y="134"/>
                    <a:pt x="210" y="140"/>
                    <a:pt x="199" y="149"/>
                  </a:cubicBezTo>
                  <a:lnTo>
                    <a:pt x="198" y="147"/>
                  </a:lnTo>
                  <a:cubicBezTo>
                    <a:pt x="203" y="143"/>
                    <a:pt x="206" y="139"/>
                    <a:pt x="212" y="135"/>
                  </a:cubicBezTo>
                  <a:cubicBezTo>
                    <a:pt x="213" y="134"/>
                    <a:pt x="214" y="134"/>
                    <a:pt x="214" y="134"/>
                  </a:cubicBezTo>
                  <a:close/>
                  <a:moveTo>
                    <a:pt x="136" y="151"/>
                  </a:moveTo>
                  <a:lnTo>
                    <a:pt x="136" y="151"/>
                  </a:ln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lose/>
                  <a:moveTo>
                    <a:pt x="147" y="151"/>
                  </a:moveTo>
                  <a:lnTo>
                    <a:pt x="147" y="151"/>
                  </a:lnTo>
                  <a:cubicBezTo>
                    <a:pt x="147" y="151"/>
                    <a:pt x="147" y="151"/>
                    <a:pt x="147" y="151"/>
                  </a:cubicBezTo>
                  <a:cubicBezTo>
                    <a:pt x="147" y="151"/>
                    <a:pt x="147" y="151"/>
                    <a:pt x="147" y="151"/>
                  </a:cubicBezTo>
                  <a:close/>
                  <a:moveTo>
                    <a:pt x="171" y="167"/>
                  </a:moveTo>
                  <a:lnTo>
                    <a:pt x="165" y="173"/>
                  </a:lnTo>
                  <a:cubicBezTo>
                    <a:pt x="165" y="173"/>
                    <a:pt x="165" y="173"/>
                    <a:pt x="165" y="173"/>
                  </a:cubicBezTo>
                  <a:cubicBezTo>
                    <a:pt x="164" y="173"/>
                    <a:pt x="162" y="175"/>
                    <a:pt x="161" y="175"/>
                  </a:cubicBezTo>
                  <a:cubicBezTo>
                    <a:pt x="161" y="175"/>
                    <a:pt x="162" y="174"/>
                    <a:pt x="164" y="172"/>
                  </a:cubicBezTo>
                  <a:cubicBezTo>
                    <a:pt x="164" y="171"/>
                    <a:pt x="170" y="167"/>
                    <a:pt x="171" y="167"/>
                  </a:cubicBezTo>
                  <a:close/>
                  <a:moveTo>
                    <a:pt x="206" y="170"/>
                  </a:moveTo>
                  <a:cubicBezTo>
                    <a:pt x="206" y="170"/>
                    <a:pt x="206" y="170"/>
                    <a:pt x="206" y="170"/>
                  </a:cubicBezTo>
                  <a:cubicBezTo>
                    <a:pt x="207" y="170"/>
                    <a:pt x="207" y="171"/>
                    <a:pt x="202" y="177"/>
                  </a:cubicBezTo>
                  <a:cubicBezTo>
                    <a:pt x="202" y="177"/>
                    <a:pt x="195" y="182"/>
                    <a:pt x="195" y="182"/>
                  </a:cubicBezTo>
                  <a:cubicBezTo>
                    <a:pt x="194" y="181"/>
                    <a:pt x="199" y="176"/>
                    <a:pt x="199" y="176"/>
                  </a:cubicBezTo>
                  <a:lnTo>
                    <a:pt x="199" y="175"/>
                  </a:lnTo>
                  <a:cubicBezTo>
                    <a:pt x="204" y="171"/>
                    <a:pt x="206" y="170"/>
                    <a:pt x="206" y="170"/>
                  </a:cubicBezTo>
                  <a:close/>
                  <a:moveTo>
                    <a:pt x="215" y="181"/>
                  </a:moveTo>
                  <a:cubicBezTo>
                    <a:pt x="216" y="181"/>
                    <a:pt x="216" y="181"/>
                    <a:pt x="216" y="181"/>
                  </a:cubicBezTo>
                  <a:cubicBezTo>
                    <a:pt x="216" y="182"/>
                    <a:pt x="211" y="188"/>
                    <a:pt x="211" y="188"/>
                  </a:cubicBezTo>
                  <a:cubicBezTo>
                    <a:pt x="209" y="190"/>
                    <a:pt x="208" y="190"/>
                    <a:pt x="208" y="190"/>
                  </a:cubicBezTo>
                  <a:cubicBezTo>
                    <a:pt x="208" y="190"/>
                    <a:pt x="210" y="187"/>
                    <a:pt x="210" y="187"/>
                  </a:cubicBezTo>
                  <a:cubicBezTo>
                    <a:pt x="214" y="182"/>
                    <a:pt x="215" y="181"/>
                    <a:pt x="215" y="181"/>
                  </a:cubicBezTo>
                  <a:close/>
                  <a:moveTo>
                    <a:pt x="241" y="176"/>
                  </a:moveTo>
                  <a:cubicBezTo>
                    <a:pt x="242" y="176"/>
                    <a:pt x="239" y="179"/>
                    <a:pt x="232" y="187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31" y="186"/>
                    <a:pt x="237" y="179"/>
                  </a:cubicBezTo>
                  <a:cubicBezTo>
                    <a:pt x="239" y="177"/>
                    <a:pt x="241" y="176"/>
                    <a:pt x="241" y="176"/>
                  </a:cubicBezTo>
                  <a:close/>
                  <a:moveTo>
                    <a:pt x="241" y="185"/>
                  </a:moveTo>
                  <a:cubicBezTo>
                    <a:pt x="238" y="189"/>
                    <a:pt x="233" y="194"/>
                    <a:pt x="229" y="196"/>
                  </a:cubicBezTo>
                  <a:lnTo>
                    <a:pt x="234" y="190"/>
                  </a:lnTo>
                  <a:lnTo>
                    <a:pt x="241" y="185"/>
                  </a:lnTo>
                  <a:close/>
                  <a:moveTo>
                    <a:pt x="233" y="197"/>
                  </a:moveTo>
                  <a:cubicBezTo>
                    <a:pt x="234" y="197"/>
                    <a:pt x="231" y="199"/>
                    <a:pt x="231" y="199"/>
                  </a:cubicBezTo>
                  <a:cubicBezTo>
                    <a:pt x="231" y="199"/>
                    <a:pt x="231" y="199"/>
                    <a:pt x="231" y="199"/>
                  </a:cubicBezTo>
                  <a:cubicBezTo>
                    <a:pt x="233" y="198"/>
                    <a:pt x="233" y="197"/>
                    <a:pt x="233" y="197"/>
                  </a:cubicBezTo>
                  <a:close/>
                  <a:moveTo>
                    <a:pt x="185" y="197"/>
                  </a:moveTo>
                  <a:lnTo>
                    <a:pt x="185" y="197"/>
                  </a:lnTo>
                  <a:cubicBezTo>
                    <a:pt x="181" y="200"/>
                    <a:pt x="180" y="202"/>
                    <a:pt x="180" y="202"/>
                  </a:cubicBezTo>
                  <a:cubicBezTo>
                    <a:pt x="181" y="202"/>
                    <a:pt x="182" y="200"/>
                    <a:pt x="185" y="197"/>
                  </a:cubicBezTo>
                  <a:close/>
                  <a:moveTo>
                    <a:pt x="333" y="215"/>
                  </a:moveTo>
                  <a:cubicBezTo>
                    <a:pt x="328" y="219"/>
                    <a:pt x="324" y="223"/>
                    <a:pt x="320" y="226"/>
                  </a:cubicBezTo>
                  <a:cubicBezTo>
                    <a:pt x="325" y="219"/>
                    <a:pt x="332" y="215"/>
                    <a:pt x="332" y="215"/>
                  </a:cubicBezTo>
                  <a:close/>
                  <a:moveTo>
                    <a:pt x="262" y="236"/>
                  </a:moveTo>
                  <a:lnTo>
                    <a:pt x="262" y="237"/>
                  </a:lnTo>
                  <a:cubicBezTo>
                    <a:pt x="259" y="242"/>
                    <a:pt x="254" y="245"/>
                    <a:pt x="250" y="249"/>
                  </a:cubicBezTo>
                  <a:lnTo>
                    <a:pt x="256" y="242"/>
                  </a:lnTo>
                  <a:lnTo>
                    <a:pt x="262" y="236"/>
                  </a:lnTo>
                  <a:close/>
                  <a:moveTo>
                    <a:pt x="280" y="245"/>
                  </a:moveTo>
                  <a:lnTo>
                    <a:pt x="280" y="245"/>
                  </a:lnTo>
                  <a:cubicBezTo>
                    <a:pt x="281" y="246"/>
                    <a:pt x="281" y="246"/>
                    <a:pt x="275" y="252"/>
                  </a:cubicBezTo>
                  <a:cubicBezTo>
                    <a:pt x="269" y="258"/>
                    <a:pt x="262" y="263"/>
                    <a:pt x="262" y="263"/>
                  </a:cubicBezTo>
                  <a:cubicBezTo>
                    <a:pt x="268" y="258"/>
                    <a:pt x="275" y="251"/>
                    <a:pt x="280" y="245"/>
                  </a:cubicBezTo>
                  <a:close/>
                  <a:moveTo>
                    <a:pt x="303" y="259"/>
                  </a:moveTo>
                  <a:cubicBezTo>
                    <a:pt x="298" y="263"/>
                    <a:pt x="295" y="267"/>
                    <a:pt x="289" y="270"/>
                  </a:cubicBezTo>
                  <a:lnTo>
                    <a:pt x="295" y="263"/>
                  </a:lnTo>
                  <a:lnTo>
                    <a:pt x="302" y="259"/>
                  </a:lnTo>
                  <a:close/>
                  <a:moveTo>
                    <a:pt x="401" y="286"/>
                  </a:moveTo>
                  <a:cubicBezTo>
                    <a:pt x="402" y="286"/>
                    <a:pt x="400" y="289"/>
                    <a:pt x="399" y="289"/>
                  </a:cubicBezTo>
                  <a:cubicBezTo>
                    <a:pt x="399" y="289"/>
                    <a:pt x="399" y="288"/>
                    <a:pt x="401" y="286"/>
                  </a:cubicBezTo>
                  <a:close/>
                  <a:moveTo>
                    <a:pt x="91" y="297"/>
                  </a:moveTo>
                  <a:cubicBezTo>
                    <a:pt x="91" y="297"/>
                    <a:pt x="84" y="302"/>
                    <a:pt x="78" y="308"/>
                  </a:cubicBezTo>
                  <a:cubicBezTo>
                    <a:pt x="76" y="311"/>
                    <a:pt x="74" y="312"/>
                    <a:pt x="75" y="312"/>
                  </a:cubicBezTo>
                  <a:cubicBezTo>
                    <a:pt x="75" y="312"/>
                    <a:pt x="78" y="310"/>
                    <a:pt x="85" y="304"/>
                  </a:cubicBezTo>
                  <a:cubicBezTo>
                    <a:pt x="92" y="297"/>
                    <a:pt x="92" y="297"/>
                    <a:pt x="91" y="297"/>
                  </a:cubicBezTo>
                  <a:close/>
                  <a:moveTo>
                    <a:pt x="338" y="302"/>
                  </a:moveTo>
                  <a:cubicBezTo>
                    <a:pt x="338" y="303"/>
                    <a:pt x="338" y="303"/>
                    <a:pt x="333" y="309"/>
                  </a:cubicBezTo>
                  <a:cubicBezTo>
                    <a:pt x="330" y="313"/>
                    <a:pt x="328" y="313"/>
                    <a:pt x="327" y="313"/>
                  </a:cubicBezTo>
                  <a:cubicBezTo>
                    <a:pt x="326" y="313"/>
                    <a:pt x="326" y="313"/>
                    <a:pt x="325" y="313"/>
                  </a:cubicBezTo>
                  <a:cubicBezTo>
                    <a:pt x="328" y="308"/>
                    <a:pt x="333" y="305"/>
                    <a:pt x="338" y="302"/>
                  </a:cubicBezTo>
                  <a:close/>
                  <a:moveTo>
                    <a:pt x="366" y="322"/>
                  </a:moveTo>
                  <a:lnTo>
                    <a:pt x="366" y="322"/>
                  </a:lnTo>
                  <a:cubicBezTo>
                    <a:pt x="362" y="326"/>
                    <a:pt x="358" y="329"/>
                    <a:pt x="353" y="333"/>
                  </a:cubicBezTo>
                  <a:lnTo>
                    <a:pt x="352" y="333"/>
                  </a:lnTo>
                  <a:cubicBezTo>
                    <a:pt x="359" y="326"/>
                    <a:pt x="366" y="322"/>
                    <a:pt x="366" y="322"/>
                  </a:cubicBezTo>
                  <a:close/>
                  <a:moveTo>
                    <a:pt x="438" y="331"/>
                  </a:moveTo>
                  <a:cubicBezTo>
                    <a:pt x="436" y="333"/>
                    <a:pt x="434" y="335"/>
                    <a:pt x="434" y="335"/>
                  </a:cubicBezTo>
                  <a:cubicBezTo>
                    <a:pt x="434" y="335"/>
                    <a:pt x="435" y="333"/>
                    <a:pt x="438" y="331"/>
                  </a:cubicBezTo>
                  <a:close/>
                  <a:moveTo>
                    <a:pt x="445" y="337"/>
                  </a:moveTo>
                  <a:cubicBezTo>
                    <a:pt x="445" y="338"/>
                    <a:pt x="445" y="338"/>
                    <a:pt x="440" y="344"/>
                  </a:cubicBezTo>
                  <a:cubicBezTo>
                    <a:pt x="440" y="344"/>
                    <a:pt x="433" y="350"/>
                    <a:pt x="433" y="350"/>
                  </a:cubicBezTo>
                  <a:lnTo>
                    <a:pt x="438" y="343"/>
                  </a:lnTo>
                  <a:cubicBezTo>
                    <a:pt x="444" y="337"/>
                    <a:pt x="445" y="337"/>
                    <a:pt x="445" y="337"/>
                  </a:cubicBezTo>
                  <a:close/>
                  <a:moveTo>
                    <a:pt x="457" y="338"/>
                  </a:moveTo>
                  <a:lnTo>
                    <a:pt x="457" y="339"/>
                  </a:lnTo>
                  <a:cubicBezTo>
                    <a:pt x="454" y="344"/>
                    <a:pt x="450" y="347"/>
                    <a:pt x="445" y="351"/>
                  </a:cubicBezTo>
                  <a:lnTo>
                    <a:pt x="451" y="344"/>
                  </a:lnTo>
                  <a:lnTo>
                    <a:pt x="457" y="338"/>
                  </a:lnTo>
                  <a:close/>
                  <a:moveTo>
                    <a:pt x="423" y="381"/>
                  </a:moveTo>
                  <a:cubicBezTo>
                    <a:pt x="424" y="381"/>
                    <a:pt x="422" y="383"/>
                    <a:pt x="419" y="387"/>
                  </a:cubicBezTo>
                  <a:cubicBezTo>
                    <a:pt x="415" y="390"/>
                    <a:pt x="413" y="392"/>
                    <a:pt x="413" y="392"/>
                  </a:cubicBezTo>
                  <a:cubicBezTo>
                    <a:pt x="413" y="392"/>
                    <a:pt x="413" y="391"/>
                    <a:pt x="413" y="391"/>
                  </a:cubicBezTo>
                  <a:cubicBezTo>
                    <a:pt x="412" y="390"/>
                    <a:pt x="412" y="390"/>
                    <a:pt x="418" y="384"/>
                  </a:cubicBezTo>
                  <a:cubicBezTo>
                    <a:pt x="421" y="382"/>
                    <a:pt x="423" y="381"/>
                    <a:pt x="423" y="381"/>
                  </a:cubicBezTo>
                  <a:close/>
                  <a:moveTo>
                    <a:pt x="422" y="389"/>
                  </a:moveTo>
                  <a:lnTo>
                    <a:pt x="423" y="390"/>
                  </a:lnTo>
                  <a:cubicBezTo>
                    <a:pt x="423" y="390"/>
                    <a:pt x="423" y="390"/>
                    <a:pt x="417" y="397"/>
                  </a:cubicBezTo>
                  <a:lnTo>
                    <a:pt x="416" y="396"/>
                  </a:lnTo>
                  <a:lnTo>
                    <a:pt x="422" y="389"/>
                  </a:lnTo>
                  <a:close/>
                  <a:moveTo>
                    <a:pt x="427" y="396"/>
                  </a:moveTo>
                  <a:lnTo>
                    <a:pt x="427" y="396"/>
                  </a:lnTo>
                  <a:cubicBezTo>
                    <a:pt x="428" y="397"/>
                    <a:pt x="428" y="397"/>
                    <a:pt x="422" y="402"/>
                  </a:cubicBezTo>
                  <a:lnTo>
                    <a:pt x="427" y="396"/>
                  </a:lnTo>
                  <a:close/>
                  <a:moveTo>
                    <a:pt x="445" y="390"/>
                  </a:moveTo>
                  <a:cubicBezTo>
                    <a:pt x="445" y="391"/>
                    <a:pt x="440" y="397"/>
                    <a:pt x="440" y="397"/>
                  </a:cubicBezTo>
                  <a:cubicBezTo>
                    <a:pt x="440" y="397"/>
                    <a:pt x="433" y="402"/>
                    <a:pt x="433" y="402"/>
                  </a:cubicBezTo>
                  <a:cubicBezTo>
                    <a:pt x="433" y="402"/>
                    <a:pt x="438" y="396"/>
                    <a:pt x="444" y="390"/>
                  </a:cubicBezTo>
                  <a:close/>
                  <a:moveTo>
                    <a:pt x="468" y="413"/>
                  </a:moveTo>
                  <a:cubicBezTo>
                    <a:pt x="468" y="413"/>
                    <a:pt x="468" y="414"/>
                    <a:pt x="465" y="416"/>
                  </a:cubicBezTo>
                  <a:cubicBezTo>
                    <a:pt x="465" y="416"/>
                    <a:pt x="460" y="421"/>
                    <a:pt x="453" y="427"/>
                  </a:cubicBezTo>
                  <a:cubicBezTo>
                    <a:pt x="453" y="427"/>
                    <a:pt x="450" y="429"/>
                    <a:pt x="450" y="429"/>
                  </a:cubicBezTo>
                  <a:cubicBezTo>
                    <a:pt x="450" y="429"/>
                    <a:pt x="450" y="428"/>
                    <a:pt x="453" y="426"/>
                  </a:cubicBezTo>
                  <a:lnTo>
                    <a:pt x="459" y="420"/>
                  </a:lnTo>
                  <a:cubicBezTo>
                    <a:pt x="463" y="416"/>
                    <a:pt x="468" y="413"/>
                    <a:pt x="468" y="413"/>
                  </a:cubicBezTo>
                  <a:close/>
                  <a:moveTo>
                    <a:pt x="507" y="412"/>
                  </a:moveTo>
                  <a:cubicBezTo>
                    <a:pt x="508" y="412"/>
                    <a:pt x="508" y="412"/>
                    <a:pt x="501" y="419"/>
                  </a:cubicBezTo>
                  <a:cubicBezTo>
                    <a:pt x="498" y="424"/>
                    <a:pt x="493" y="427"/>
                    <a:pt x="489" y="429"/>
                  </a:cubicBezTo>
                  <a:cubicBezTo>
                    <a:pt x="495" y="423"/>
                    <a:pt x="500" y="417"/>
                    <a:pt x="507" y="412"/>
                  </a:cubicBezTo>
                  <a:close/>
                  <a:moveTo>
                    <a:pt x="591" y="489"/>
                  </a:moveTo>
                  <a:cubicBezTo>
                    <a:pt x="592" y="489"/>
                    <a:pt x="583" y="497"/>
                    <a:pt x="573" y="504"/>
                  </a:cubicBezTo>
                  <a:cubicBezTo>
                    <a:pt x="576" y="500"/>
                    <a:pt x="581" y="497"/>
                    <a:pt x="585" y="493"/>
                  </a:cubicBezTo>
                  <a:cubicBezTo>
                    <a:pt x="589" y="490"/>
                    <a:pt x="591" y="489"/>
                    <a:pt x="591" y="489"/>
                  </a:cubicBezTo>
                  <a:close/>
                  <a:moveTo>
                    <a:pt x="137" y="0"/>
                  </a:moveTo>
                  <a:cubicBezTo>
                    <a:pt x="137" y="0"/>
                    <a:pt x="133" y="3"/>
                    <a:pt x="127" y="9"/>
                  </a:cubicBezTo>
                  <a:cubicBezTo>
                    <a:pt x="124" y="11"/>
                    <a:pt x="122" y="12"/>
                    <a:pt x="121" y="12"/>
                  </a:cubicBezTo>
                  <a:cubicBezTo>
                    <a:pt x="121" y="12"/>
                    <a:pt x="122" y="10"/>
                    <a:pt x="125" y="6"/>
                  </a:cubicBezTo>
                  <a:cubicBezTo>
                    <a:pt x="128" y="3"/>
                    <a:pt x="130" y="1"/>
                    <a:pt x="129" y="1"/>
                  </a:cubicBezTo>
                  <a:lnTo>
                    <a:pt x="129" y="1"/>
                  </a:lnTo>
                  <a:cubicBezTo>
                    <a:pt x="129" y="1"/>
                    <a:pt x="128" y="3"/>
                    <a:pt x="124" y="5"/>
                  </a:cubicBezTo>
                  <a:cubicBezTo>
                    <a:pt x="118" y="11"/>
                    <a:pt x="112" y="16"/>
                    <a:pt x="106" y="23"/>
                  </a:cubicBezTo>
                  <a:cubicBezTo>
                    <a:pt x="108" y="24"/>
                    <a:pt x="108" y="24"/>
                    <a:pt x="101" y="30"/>
                  </a:cubicBezTo>
                  <a:lnTo>
                    <a:pt x="100" y="29"/>
                  </a:lnTo>
                  <a:cubicBezTo>
                    <a:pt x="100" y="28"/>
                    <a:pt x="100" y="28"/>
                    <a:pt x="99" y="28"/>
                  </a:cubicBezTo>
                  <a:cubicBezTo>
                    <a:pt x="98" y="28"/>
                    <a:pt x="96" y="29"/>
                    <a:pt x="92" y="32"/>
                  </a:cubicBezTo>
                  <a:cubicBezTo>
                    <a:pt x="86" y="36"/>
                    <a:pt x="77" y="44"/>
                    <a:pt x="78" y="44"/>
                  </a:cubicBezTo>
                  <a:cubicBezTo>
                    <a:pt x="78" y="44"/>
                    <a:pt x="78" y="44"/>
                    <a:pt x="79" y="43"/>
                  </a:cubicBezTo>
                  <a:lnTo>
                    <a:pt x="79" y="43"/>
                  </a:lnTo>
                  <a:lnTo>
                    <a:pt x="74" y="50"/>
                  </a:lnTo>
                  <a:cubicBezTo>
                    <a:pt x="65" y="59"/>
                    <a:pt x="60" y="64"/>
                    <a:pt x="61" y="64"/>
                  </a:cubicBezTo>
                  <a:cubicBezTo>
                    <a:pt x="62" y="64"/>
                    <a:pt x="66" y="60"/>
                    <a:pt x="75" y="51"/>
                  </a:cubicBezTo>
                  <a:cubicBezTo>
                    <a:pt x="85" y="41"/>
                    <a:pt x="89" y="37"/>
                    <a:pt x="89" y="37"/>
                  </a:cubicBezTo>
                  <a:lnTo>
                    <a:pt x="89" y="37"/>
                  </a:lnTo>
                  <a:cubicBezTo>
                    <a:pt x="90" y="37"/>
                    <a:pt x="87" y="40"/>
                    <a:pt x="82" y="46"/>
                  </a:cubicBezTo>
                  <a:cubicBezTo>
                    <a:pt x="69" y="58"/>
                    <a:pt x="70" y="59"/>
                    <a:pt x="70" y="59"/>
                  </a:cubicBezTo>
                  <a:cubicBezTo>
                    <a:pt x="70" y="60"/>
                    <a:pt x="70" y="60"/>
                    <a:pt x="65" y="66"/>
                  </a:cubicBezTo>
                  <a:cubicBezTo>
                    <a:pt x="60" y="69"/>
                    <a:pt x="57" y="74"/>
                    <a:pt x="54" y="79"/>
                  </a:cubicBezTo>
                  <a:cubicBezTo>
                    <a:pt x="54" y="79"/>
                    <a:pt x="54" y="79"/>
                    <a:pt x="60" y="74"/>
                  </a:cubicBezTo>
                  <a:cubicBezTo>
                    <a:pt x="63" y="71"/>
                    <a:pt x="64" y="70"/>
                    <a:pt x="64" y="70"/>
                  </a:cubicBezTo>
                  <a:lnTo>
                    <a:pt x="64" y="70"/>
                  </a:lnTo>
                  <a:cubicBezTo>
                    <a:pt x="65" y="70"/>
                    <a:pt x="62" y="73"/>
                    <a:pt x="55" y="80"/>
                  </a:cubicBezTo>
                  <a:cubicBezTo>
                    <a:pt x="52" y="83"/>
                    <a:pt x="51" y="85"/>
                    <a:pt x="51" y="85"/>
                  </a:cubicBezTo>
                  <a:cubicBezTo>
                    <a:pt x="52" y="85"/>
                    <a:pt x="55" y="82"/>
                    <a:pt x="62" y="76"/>
                  </a:cubicBezTo>
                  <a:cubicBezTo>
                    <a:pt x="67" y="70"/>
                    <a:pt x="71" y="67"/>
                    <a:pt x="71" y="67"/>
                  </a:cubicBezTo>
                  <a:lnTo>
                    <a:pt x="71" y="67"/>
                  </a:lnTo>
                  <a:cubicBezTo>
                    <a:pt x="72" y="67"/>
                    <a:pt x="70" y="71"/>
                    <a:pt x="64" y="77"/>
                  </a:cubicBezTo>
                  <a:lnTo>
                    <a:pt x="65" y="78"/>
                  </a:lnTo>
                  <a:cubicBezTo>
                    <a:pt x="69" y="75"/>
                    <a:pt x="74" y="71"/>
                    <a:pt x="77" y="67"/>
                  </a:cubicBezTo>
                  <a:cubicBezTo>
                    <a:pt x="84" y="61"/>
                    <a:pt x="87" y="58"/>
                    <a:pt x="88" y="58"/>
                  </a:cubicBezTo>
                  <a:lnTo>
                    <a:pt x="88" y="58"/>
                  </a:lnTo>
                  <a:cubicBezTo>
                    <a:pt x="88" y="58"/>
                    <a:pt x="86" y="59"/>
                    <a:pt x="84" y="62"/>
                  </a:cubicBezTo>
                  <a:cubicBezTo>
                    <a:pt x="78" y="68"/>
                    <a:pt x="72" y="75"/>
                    <a:pt x="72" y="75"/>
                  </a:cubicBezTo>
                  <a:cubicBezTo>
                    <a:pt x="66" y="80"/>
                    <a:pt x="66" y="81"/>
                    <a:pt x="67" y="81"/>
                  </a:cubicBezTo>
                  <a:cubicBezTo>
                    <a:pt x="67" y="82"/>
                    <a:pt x="67" y="82"/>
                    <a:pt x="68" y="82"/>
                  </a:cubicBezTo>
                  <a:cubicBezTo>
                    <a:pt x="69" y="82"/>
                    <a:pt x="71" y="81"/>
                    <a:pt x="75" y="77"/>
                  </a:cubicBezTo>
                  <a:lnTo>
                    <a:pt x="75" y="77"/>
                  </a:lnTo>
                  <a:lnTo>
                    <a:pt x="68" y="84"/>
                  </a:lnTo>
                  <a:cubicBezTo>
                    <a:pt x="69" y="84"/>
                    <a:pt x="66" y="87"/>
                    <a:pt x="66" y="87"/>
                  </a:cubicBezTo>
                  <a:cubicBezTo>
                    <a:pt x="66" y="87"/>
                    <a:pt x="67" y="86"/>
                    <a:pt x="69" y="84"/>
                  </a:cubicBezTo>
                  <a:lnTo>
                    <a:pt x="69" y="84"/>
                  </a:lnTo>
                  <a:cubicBezTo>
                    <a:pt x="69" y="84"/>
                    <a:pt x="69" y="85"/>
                    <a:pt x="65" y="92"/>
                  </a:cubicBezTo>
                  <a:cubicBezTo>
                    <a:pt x="64" y="93"/>
                    <a:pt x="63" y="94"/>
                    <a:pt x="64" y="94"/>
                  </a:cubicBezTo>
                  <a:cubicBezTo>
                    <a:pt x="66" y="94"/>
                    <a:pt x="75" y="86"/>
                    <a:pt x="83" y="75"/>
                  </a:cubicBezTo>
                  <a:lnTo>
                    <a:pt x="83" y="75"/>
                  </a:ln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6" y="76"/>
                    <a:pt x="91" y="70"/>
                    <a:pt x="91" y="70"/>
                  </a:cubicBezTo>
                  <a:cubicBezTo>
                    <a:pt x="95" y="66"/>
                    <a:pt x="97" y="66"/>
                    <a:pt x="98" y="66"/>
                  </a:cubicBezTo>
                  <a:cubicBezTo>
                    <a:pt x="98" y="66"/>
                    <a:pt x="98" y="66"/>
                    <a:pt x="99" y="66"/>
                  </a:cubicBezTo>
                  <a:lnTo>
                    <a:pt x="86" y="78"/>
                  </a:lnTo>
                  <a:cubicBezTo>
                    <a:pt x="75" y="88"/>
                    <a:pt x="68" y="95"/>
                    <a:pt x="69" y="95"/>
                  </a:cubicBezTo>
                  <a:cubicBezTo>
                    <a:pt x="69" y="95"/>
                    <a:pt x="73" y="92"/>
                    <a:pt x="81" y="85"/>
                  </a:cubicBezTo>
                  <a:cubicBezTo>
                    <a:pt x="83" y="83"/>
                    <a:pt x="83" y="83"/>
                    <a:pt x="83" y="83"/>
                  </a:cubicBezTo>
                  <a:lnTo>
                    <a:pt x="83" y="83"/>
                  </a:lnTo>
                  <a:cubicBezTo>
                    <a:pt x="83" y="83"/>
                    <a:pt x="79" y="86"/>
                    <a:pt x="75" y="90"/>
                  </a:cubicBezTo>
                  <a:cubicBezTo>
                    <a:pt x="71" y="94"/>
                    <a:pt x="70" y="96"/>
                    <a:pt x="71" y="96"/>
                  </a:cubicBezTo>
                  <a:cubicBezTo>
                    <a:pt x="71" y="96"/>
                    <a:pt x="73" y="95"/>
                    <a:pt x="76" y="93"/>
                  </a:cubicBezTo>
                  <a:cubicBezTo>
                    <a:pt x="83" y="88"/>
                    <a:pt x="90" y="83"/>
                    <a:pt x="95" y="76"/>
                  </a:cubicBezTo>
                  <a:cubicBezTo>
                    <a:pt x="100" y="72"/>
                    <a:pt x="101" y="71"/>
                    <a:pt x="102" y="71"/>
                  </a:cubicBezTo>
                  <a:cubicBezTo>
                    <a:pt x="102" y="71"/>
                    <a:pt x="102" y="71"/>
                    <a:pt x="102" y="71"/>
                  </a:cubicBezTo>
                  <a:cubicBezTo>
                    <a:pt x="103" y="71"/>
                    <a:pt x="103" y="71"/>
                    <a:pt x="96" y="77"/>
                  </a:cubicBezTo>
                  <a:cubicBezTo>
                    <a:pt x="90" y="84"/>
                    <a:pt x="87" y="87"/>
                    <a:pt x="88" y="87"/>
                  </a:cubicBezTo>
                  <a:cubicBezTo>
                    <a:pt x="89" y="87"/>
                    <a:pt x="92" y="84"/>
                    <a:pt x="98" y="79"/>
                  </a:cubicBezTo>
                  <a:lnTo>
                    <a:pt x="98" y="79"/>
                  </a:lnTo>
                  <a:lnTo>
                    <a:pt x="92" y="85"/>
                  </a:lnTo>
                  <a:cubicBezTo>
                    <a:pt x="87" y="91"/>
                    <a:pt x="82" y="95"/>
                    <a:pt x="86" y="95"/>
                  </a:cubicBezTo>
                  <a:cubicBezTo>
                    <a:pt x="86" y="95"/>
                    <a:pt x="87" y="95"/>
                    <a:pt x="88" y="95"/>
                  </a:cubicBezTo>
                  <a:lnTo>
                    <a:pt x="88" y="95"/>
                  </a:lnTo>
                  <a:cubicBezTo>
                    <a:pt x="91" y="97"/>
                    <a:pt x="93" y="99"/>
                    <a:pt x="86" y="105"/>
                  </a:cubicBezTo>
                  <a:cubicBezTo>
                    <a:pt x="85" y="106"/>
                    <a:pt x="85" y="107"/>
                    <a:pt x="85" y="107"/>
                  </a:cubicBezTo>
                  <a:cubicBezTo>
                    <a:pt x="86" y="107"/>
                    <a:pt x="97" y="100"/>
                    <a:pt x="108" y="92"/>
                  </a:cubicBezTo>
                  <a:lnTo>
                    <a:pt x="108" y="92"/>
                  </a:lnTo>
                  <a:cubicBezTo>
                    <a:pt x="102" y="97"/>
                    <a:pt x="102" y="97"/>
                    <a:pt x="103" y="98"/>
                  </a:cubicBezTo>
                  <a:cubicBezTo>
                    <a:pt x="105" y="101"/>
                    <a:pt x="105" y="101"/>
                    <a:pt x="99" y="106"/>
                  </a:cubicBezTo>
                  <a:cubicBezTo>
                    <a:pt x="92" y="112"/>
                    <a:pt x="89" y="115"/>
                    <a:pt x="89" y="115"/>
                  </a:cubicBezTo>
                  <a:cubicBezTo>
                    <a:pt x="90" y="115"/>
                    <a:pt x="93" y="112"/>
                    <a:pt x="100" y="107"/>
                  </a:cubicBezTo>
                  <a:cubicBezTo>
                    <a:pt x="104" y="103"/>
                    <a:pt x="106" y="102"/>
                    <a:pt x="107" y="102"/>
                  </a:cubicBezTo>
                  <a:lnTo>
                    <a:pt x="107" y="102"/>
                  </a:lnTo>
                  <a:cubicBezTo>
                    <a:pt x="108" y="102"/>
                    <a:pt x="103" y="108"/>
                    <a:pt x="95" y="115"/>
                  </a:cubicBezTo>
                  <a:cubicBezTo>
                    <a:pt x="90" y="122"/>
                    <a:pt x="90" y="122"/>
                    <a:pt x="91" y="123"/>
                  </a:cubicBezTo>
                  <a:cubicBezTo>
                    <a:pt x="94" y="121"/>
                    <a:pt x="96" y="120"/>
                    <a:pt x="98" y="120"/>
                  </a:cubicBezTo>
                  <a:cubicBezTo>
                    <a:pt x="99" y="120"/>
                    <a:pt x="99" y="120"/>
                    <a:pt x="100" y="121"/>
                  </a:cubicBezTo>
                  <a:cubicBezTo>
                    <a:pt x="100" y="121"/>
                    <a:pt x="100" y="122"/>
                    <a:pt x="101" y="122"/>
                  </a:cubicBezTo>
                  <a:cubicBezTo>
                    <a:pt x="102" y="122"/>
                    <a:pt x="104" y="119"/>
                    <a:pt x="113" y="111"/>
                  </a:cubicBezTo>
                  <a:cubicBezTo>
                    <a:pt x="122" y="102"/>
                    <a:pt x="124" y="100"/>
                    <a:pt x="126" y="100"/>
                  </a:cubicBezTo>
                  <a:cubicBezTo>
                    <a:pt x="126" y="100"/>
                    <a:pt x="126" y="100"/>
                    <a:pt x="127" y="101"/>
                  </a:cubicBezTo>
                  <a:cubicBezTo>
                    <a:pt x="128" y="102"/>
                    <a:pt x="128" y="102"/>
                    <a:pt x="122" y="107"/>
                  </a:cubicBezTo>
                  <a:cubicBezTo>
                    <a:pt x="122" y="107"/>
                    <a:pt x="116" y="114"/>
                    <a:pt x="116" y="115"/>
                  </a:cubicBezTo>
                  <a:cubicBezTo>
                    <a:pt x="118" y="115"/>
                    <a:pt x="118" y="116"/>
                    <a:pt x="112" y="122"/>
                  </a:cubicBezTo>
                  <a:cubicBezTo>
                    <a:pt x="112" y="122"/>
                    <a:pt x="106" y="129"/>
                    <a:pt x="108" y="130"/>
                  </a:cubicBezTo>
                  <a:cubicBezTo>
                    <a:pt x="108" y="131"/>
                    <a:pt x="109" y="132"/>
                    <a:pt x="103" y="139"/>
                  </a:cubicBezTo>
                  <a:cubicBezTo>
                    <a:pt x="103" y="139"/>
                    <a:pt x="103" y="139"/>
                    <a:pt x="110" y="133"/>
                  </a:cubicBezTo>
                  <a:cubicBezTo>
                    <a:pt x="113" y="129"/>
                    <a:pt x="117" y="126"/>
                    <a:pt x="119" y="126"/>
                  </a:cubicBezTo>
                  <a:cubicBezTo>
                    <a:pt x="120" y="126"/>
                    <a:pt x="120" y="127"/>
                    <a:pt x="119" y="130"/>
                  </a:cubicBezTo>
                  <a:cubicBezTo>
                    <a:pt x="119" y="131"/>
                    <a:pt x="119" y="132"/>
                    <a:pt x="120" y="132"/>
                  </a:cubicBezTo>
                  <a:cubicBezTo>
                    <a:pt x="122" y="132"/>
                    <a:pt x="124" y="130"/>
                    <a:pt x="127" y="127"/>
                  </a:cubicBezTo>
                  <a:cubicBezTo>
                    <a:pt x="128" y="127"/>
                    <a:pt x="128" y="127"/>
                    <a:pt x="121" y="134"/>
                  </a:cubicBezTo>
                  <a:cubicBezTo>
                    <a:pt x="114" y="140"/>
                    <a:pt x="112" y="143"/>
                    <a:pt x="113" y="143"/>
                  </a:cubicBezTo>
                  <a:cubicBezTo>
                    <a:pt x="113" y="143"/>
                    <a:pt x="117" y="141"/>
                    <a:pt x="123" y="136"/>
                  </a:cubicBezTo>
                  <a:cubicBezTo>
                    <a:pt x="126" y="134"/>
                    <a:pt x="128" y="132"/>
                    <a:pt x="128" y="132"/>
                  </a:cubicBezTo>
                  <a:lnTo>
                    <a:pt x="128" y="132"/>
                  </a:lnTo>
                  <a:cubicBezTo>
                    <a:pt x="129" y="132"/>
                    <a:pt x="127" y="134"/>
                    <a:pt x="124" y="138"/>
                  </a:cubicBezTo>
                  <a:cubicBezTo>
                    <a:pt x="124" y="138"/>
                    <a:pt x="124" y="138"/>
                    <a:pt x="125" y="138"/>
                  </a:cubicBezTo>
                  <a:cubicBezTo>
                    <a:pt x="125" y="138"/>
                    <a:pt x="127" y="137"/>
                    <a:pt x="131" y="133"/>
                  </a:cubicBezTo>
                  <a:cubicBezTo>
                    <a:pt x="134" y="131"/>
                    <a:pt x="136" y="129"/>
                    <a:pt x="136" y="129"/>
                  </a:cubicBezTo>
                  <a:lnTo>
                    <a:pt x="136" y="129"/>
                  </a:lnTo>
                  <a:cubicBezTo>
                    <a:pt x="137" y="129"/>
                    <a:pt x="136" y="131"/>
                    <a:pt x="133" y="135"/>
                  </a:cubicBezTo>
                  <a:cubicBezTo>
                    <a:pt x="127" y="141"/>
                    <a:pt x="128" y="141"/>
                    <a:pt x="128" y="142"/>
                  </a:cubicBezTo>
                  <a:cubicBezTo>
                    <a:pt x="129" y="141"/>
                    <a:pt x="131" y="141"/>
                    <a:pt x="133" y="141"/>
                  </a:cubicBezTo>
                  <a:cubicBezTo>
                    <a:pt x="138" y="141"/>
                    <a:pt x="140" y="146"/>
                    <a:pt x="136" y="151"/>
                  </a:cubicBezTo>
                  <a:cubicBezTo>
                    <a:pt x="142" y="146"/>
                    <a:pt x="142" y="145"/>
                    <a:pt x="142" y="145"/>
                  </a:cubicBezTo>
                  <a:lnTo>
                    <a:pt x="142" y="145"/>
                  </a:lnTo>
                  <a:cubicBezTo>
                    <a:pt x="138" y="151"/>
                    <a:pt x="136" y="153"/>
                    <a:pt x="137" y="153"/>
                  </a:cubicBezTo>
                  <a:cubicBezTo>
                    <a:pt x="137" y="153"/>
                    <a:pt x="142" y="148"/>
                    <a:pt x="149" y="141"/>
                  </a:cubicBezTo>
                  <a:lnTo>
                    <a:pt x="148" y="140"/>
                  </a:lnTo>
                  <a:cubicBezTo>
                    <a:pt x="153" y="135"/>
                    <a:pt x="157" y="133"/>
                    <a:pt x="157" y="133"/>
                  </a:cubicBezTo>
                  <a:lnTo>
                    <a:pt x="157" y="133"/>
                  </a:lnTo>
                  <a:cubicBezTo>
                    <a:pt x="158" y="133"/>
                    <a:pt x="154" y="137"/>
                    <a:pt x="143" y="148"/>
                  </a:cubicBezTo>
                  <a:cubicBezTo>
                    <a:pt x="138" y="154"/>
                    <a:pt x="135" y="157"/>
                    <a:pt x="135" y="157"/>
                  </a:cubicBezTo>
                  <a:cubicBezTo>
                    <a:pt x="135" y="157"/>
                    <a:pt x="139" y="154"/>
                    <a:pt x="145" y="149"/>
                  </a:cubicBezTo>
                  <a:cubicBezTo>
                    <a:pt x="151" y="144"/>
                    <a:pt x="154" y="141"/>
                    <a:pt x="155" y="141"/>
                  </a:cubicBezTo>
                  <a:lnTo>
                    <a:pt x="155" y="141"/>
                  </a:lnTo>
                  <a:cubicBezTo>
                    <a:pt x="156" y="141"/>
                    <a:pt x="153" y="144"/>
                    <a:pt x="147" y="151"/>
                  </a:cubicBezTo>
                  <a:cubicBezTo>
                    <a:pt x="160" y="139"/>
                    <a:pt x="169" y="133"/>
                    <a:pt x="170" y="133"/>
                  </a:cubicBezTo>
                  <a:lnTo>
                    <a:pt x="170" y="133"/>
                  </a:lnTo>
                  <a:cubicBezTo>
                    <a:pt x="172" y="133"/>
                    <a:pt x="167" y="138"/>
                    <a:pt x="156" y="149"/>
                  </a:cubicBezTo>
                  <a:cubicBezTo>
                    <a:pt x="149" y="154"/>
                    <a:pt x="143" y="161"/>
                    <a:pt x="138" y="168"/>
                  </a:cubicBezTo>
                  <a:cubicBezTo>
                    <a:pt x="143" y="164"/>
                    <a:pt x="147" y="161"/>
                    <a:pt x="151" y="157"/>
                  </a:cubicBezTo>
                  <a:cubicBezTo>
                    <a:pt x="157" y="151"/>
                    <a:pt x="160" y="148"/>
                    <a:pt x="160" y="148"/>
                  </a:cubicBezTo>
                  <a:lnTo>
                    <a:pt x="160" y="148"/>
                  </a:lnTo>
                  <a:cubicBezTo>
                    <a:pt x="161" y="148"/>
                    <a:pt x="158" y="151"/>
                    <a:pt x="152" y="158"/>
                  </a:cubicBezTo>
                  <a:cubicBezTo>
                    <a:pt x="142" y="170"/>
                    <a:pt x="139" y="175"/>
                    <a:pt x="140" y="175"/>
                  </a:cubicBezTo>
                  <a:cubicBezTo>
                    <a:pt x="141" y="175"/>
                    <a:pt x="145" y="173"/>
                    <a:pt x="150" y="169"/>
                  </a:cubicBezTo>
                  <a:cubicBezTo>
                    <a:pt x="157" y="164"/>
                    <a:pt x="160" y="162"/>
                    <a:pt x="162" y="162"/>
                  </a:cubicBezTo>
                  <a:cubicBezTo>
                    <a:pt x="163" y="162"/>
                    <a:pt x="160" y="166"/>
                    <a:pt x="152" y="171"/>
                  </a:cubicBezTo>
                  <a:cubicBezTo>
                    <a:pt x="144" y="177"/>
                    <a:pt x="141" y="180"/>
                    <a:pt x="141" y="180"/>
                  </a:cubicBezTo>
                  <a:cubicBezTo>
                    <a:pt x="141" y="180"/>
                    <a:pt x="143" y="179"/>
                    <a:pt x="146" y="177"/>
                  </a:cubicBezTo>
                  <a:cubicBezTo>
                    <a:pt x="147" y="178"/>
                    <a:pt x="148" y="179"/>
                    <a:pt x="149" y="180"/>
                  </a:cubicBezTo>
                  <a:cubicBezTo>
                    <a:pt x="153" y="178"/>
                    <a:pt x="158" y="173"/>
                    <a:pt x="161" y="170"/>
                  </a:cubicBezTo>
                  <a:lnTo>
                    <a:pt x="161" y="170"/>
                  </a:lnTo>
                  <a:cubicBezTo>
                    <a:pt x="154" y="178"/>
                    <a:pt x="149" y="184"/>
                    <a:pt x="150" y="184"/>
                  </a:cubicBezTo>
                  <a:cubicBezTo>
                    <a:pt x="151" y="184"/>
                    <a:pt x="153" y="182"/>
                    <a:pt x="158" y="179"/>
                  </a:cubicBezTo>
                  <a:lnTo>
                    <a:pt x="159" y="180"/>
                  </a:lnTo>
                  <a:cubicBezTo>
                    <a:pt x="160" y="180"/>
                    <a:pt x="160" y="180"/>
                    <a:pt x="167" y="175"/>
                  </a:cubicBezTo>
                  <a:cubicBezTo>
                    <a:pt x="168" y="174"/>
                    <a:pt x="169" y="173"/>
                    <a:pt x="169" y="173"/>
                  </a:cubicBezTo>
                  <a:lnTo>
                    <a:pt x="169" y="173"/>
                  </a:lnTo>
                  <a:cubicBezTo>
                    <a:pt x="170" y="173"/>
                    <a:pt x="167" y="178"/>
                    <a:pt x="162" y="182"/>
                  </a:cubicBezTo>
                  <a:cubicBezTo>
                    <a:pt x="158" y="187"/>
                    <a:pt x="154" y="192"/>
                    <a:pt x="155" y="192"/>
                  </a:cubicBezTo>
                  <a:cubicBezTo>
                    <a:pt x="155" y="192"/>
                    <a:pt x="155" y="192"/>
                    <a:pt x="157" y="190"/>
                  </a:cubicBezTo>
                  <a:cubicBezTo>
                    <a:pt x="162" y="185"/>
                    <a:pt x="170" y="179"/>
                    <a:pt x="177" y="175"/>
                  </a:cubicBezTo>
                  <a:cubicBezTo>
                    <a:pt x="179" y="173"/>
                    <a:pt x="180" y="172"/>
                    <a:pt x="180" y="172"/>
                  </a:cubicBezTo>
                  <a:lnTo>
                    <a:pt x="180" y="172"/>
                  </a:lnTo>
                  <a:cubicBezTo>
                    <a:pt x="181" y="172"/>
                    <a:pt x="176" y="177"/>
                    <a:pt x="171" y="180"/>
                  </a:cubicBezTo>
                  <a:cubicBezTo>
                    <a:pt x="167" y="185"/>
                    <a:pt x="162" y="189"/>
                    <a:pt x="160" y="194"/>
                  </a:cubicBezTo>
                  <a:cubicBezTo>
                    <a:pt x="160" y="194"/>
                    <a:pt x="160" y="195"/>
                    <a:pt x="161" y="195"/>
                  </a:cubicBezTo>
                  <a:cubicBezTo>
                    <a:pt x="162" y="195"/>
                    <a:pt x="164" y="194"/>
                    <a:pt x="168" y="190"/>
                  </a:cubicBezTo>
                  <a:cubicBezTo>
                    <a:pt x="170" y="188"/>
                    <a:pt x="172" y="187"/>
                    <a:pt x="173" y="187"/>
                  </a:cubicBezTo>
                  <a:cubicBezTo>
                    <a:pt x="175" y="187"/>
                    <a:pt x="175" y="190"/>
                    <a:pt x="171" y="194"/>
                  </a:cubicBezTo>
                  <a:lnTo>
                    <a:pt x="173" y="195"/>
                  </a:lnTo>
                  <a:cubicBezTo>
                    <a:pt x="173" y="195"/>
                    <a:pt x="173" y="195"/>
                    <a:pt x="173" y="195"/>
                  </a:cubicBezTo>
                  <a:cubicBezTo>
                    <a:pt x="174" y="195"/>
                    <a:pt x="178" y="191"/>
                    <a:pt x="179" y="191"/>
                  </a:cubicBezTo>
                  <a:cubicBezTo>
                    <a:pt x="179" y="191"/>
                    <a:pt x="179" y="191"/>
                    <a:pt x="179" y="191"/>
                  </a:cubicBezTo>
                  <a:cubicBezTo>
                    <a:pt x="179" y="191"/>
                    <a:pt x="180" y="191"/>
                    <a:pt x="187" y="187"/>
                  </a:cubicBezTo>
                  <a:lnTo>
                    <a:pt x="187" y="187"/>
                  </a:lnTo>
                  <a:cubicBezTo>
                    <a:pt x="187" y="187"/>
                    <a:pt x="188" y="188"/>
                    <a:pt x="182" y="194"/>
                  </a:cubicBezTo>
                  <a:cubicBezTo>
                    <a:pt x="188" y="188"/>
                    <a:pt x="191" y="185"/>
                    <a:pt x="192" y="185"/>
                  </a:cubicBezTo>
                  <a:lnTo>
                    <a:pt x="192" y="185"/>
                  </a:lnTo>
                  <a:cubicBezTo>
                    <a:pt x="192" y="185"/>
                    <a:pt x="189" y="188"/>
                    <a:pt x="183" y="195"/>
                  </a:cubicBezTo>
                  <a:cubicBezTo>
                    <a:pt x="176" y="201"/>
                    <a:pt x="173" y="204"/>
                    <a:pt x="174" y="204"/>
                  </a:cubicBezTo>
                  <a:cubicBezTo>
                    <a:pt x="174" y="204"/>
                    <a:pt x="177" y="201"/>
                    <a:pt x="184" y="196"/>
                  </a:cubicBezTo>
                  <a:cubicBezTo>
                    <a:pt x="187" y="193"/>
                    <a:pt x="189" y="192"/>
                    <a:pt x="189" y="192"/>
                  </a:cubicBezTo>
                  <a:lnTo>
                    <a:pt x="189" y="192"/>
                  </a:lnTo>
                  <a:cubicBezTo>
                    <a:pt x="189" y="192"/>
                    <a:pt x="188" y="194"/>
                    <a:pt x="185" y="197"/>
                  </a:cubicBezTo>
                  <a:cubicBezTo>
                    <a:pt x="192" y="191"/>
                    <a:pt x="198" y="187"/>
                    <a:pt x="199" y="187"/>
                  </a:cubicBezTo>
                  <a:cubicBezTo>
                    <a:pt x="200" y="187"/>
                    <a:pt x="198" y="189"/>
                    <a:pt x="193" y="194"/>
                  </a:cubicBezTo>
                  <a:cubicBezTo>
                    <a:pt x="193" y="194"/>
                    <a:pt x="193" y="194"/>
                    <a:pt x="193" y="194"/>
                  </a:cubicBezTo>
                  <a:cubicBezTo>
                    <a:pt x="194" y="194"/>
                    <a:pt x="196" y="193"/>
                    <a:pt x="201" y="189"/>
                  </a:cubicBezTo>
                  <a:cubicBezTo>
                    <a:pt x="207" y="184"/>
                    <a:pt x="210" y="181"/>
                    <a:pt x="210" y="181"/>
                  </a:cubicBezTo>
                  <a:lnTo>
                    <a:pt x="210" y="181"/>
                  </a:lnTo>
                  <a:cubicBezTo>
                    <a:pt x="210" y="181"/>
                    <a:pt x="207" y="184"/>
                    <a:pt x="201" y="190"/>
                  </a:cubicBezTo>
                  <a:cubicBezTo>
                    <a:pt x="195" y="197"/>
                    <a:pt x="192" y="200"/>
                    <a:pt x="193" y="200"/>
                  </a:cubicBezTo>
                  <a:cubicBezTo>
                    <a:pt x="193" y="200"/>
                    <a:pt x="196" y="197"/>
                    <a:pt x="203" y="191"/>
                  </a:cubicBezTo>
                  <a:cubicBezTo>
                    <a:pt x="203" y="191"/>
                    <a:pt x="205" y="190"/>
                    <a:pt x="205" y="190"/>
                  </a:cubicBezTo>
                  <a:lnTo>
                    <a:pt x="205" y="190"/>
                  </a:lnTo>
                  <a:cubicBezTo>
                    <a:pt x="206" y="190"/>
                    <a:pt x="205" y="190"/>
                    <a:pt x="203" y="193"/>
                  </a:cubicBezTo>
                  <a:cubicBezTo>
                    <a:pt x="200" y="198"/>
                    <a:pt x="198" y="203"/>
                    <a:pt x="199" y="203"/>
                  </a:cubicBezTo>
                  <a:cubicBezTo>
                    <a:pt x="201" y="203"/>
                    <a:pt x="203" y="201"/>
                    <a:pt x="207" y="197"/>
                  </a:cubicBezTo>
                  <a:lnTo>
                    <a:pt x="208" y="198"/>
                  </a:lnTo>
                  <a:cubicBezTo>
                    <a:pt x="205" y="203"/>
                    <a:pt x="204" y="205"/>
                    <a:pt x="205" y="205"/>
                  </a:cubicBezTo>
                  <a:cubicBezTo>
                    <a:pt x="205" y="205"/>
                    <a:pt x="207" y="203"/>
                    <a:pt x="210" y="202"/>
                  </a:cubicBezTo>
                  <a:lnTo>
                    <a:pt x="214" y="198"/>
                  </a:lnTo>
                  <a:lnTo>
                    <a:pt x="214" y="198"/>
                  </a:lnTo>
                  <a:cubicBezTo>
                    <a:pt x="211" y="201"/>
                    <a:pt x="208" y="205"/>
                    <a:pt x="205" y="209"/>
                  </a:cubicBezTo>
                  <a:cubicBezTo>
                    <a:pt x="206" y="209"/>
                    <a:pt x="206" y="209"/>
                    <a:pt x="212" y="204"/>
                  </a:cubicBezTo>
                  <a:cubicBezTo>
                    <a:pt x="216" y="199"/>
                    <a:pt x="218" y="198"/>
                    <a:pt x="218" y="198"/>
                  </a:cubicBezTo>
                  <a:cubicBezTo>
                    <a:pt x="218" y="198"/>
                    <a:pt x="219" y="198"/>
                    <a:pt x="219" y="198"/>
                  </a:cubicBezTo>
                  <a:cubicBezTo>
                    <a:pt x="215" y="203"/>
                    <a:pt x="212" y="207"/>
                    <a:pt x="207" y="212"/>
                  </a:cubicBezTo>
                  <a:lnTo>
                    <a:pt x="208" y="212"/>
                  </a:lnTo>
                  <a:cubicBezTo>
                    <a:pt x="215" y="205"/>
                    <a:pt x="218" y="203"/>
                    <a:pt x="218" y="203"/>
                  </a:cubicBezTo>
                  <a:lnTo>
                    <a:pt x="218" y="203"/>
                  </a:lnTo>
                  <a:cubicBezTo>
                    <a:pt x="218" y="203"/>
                    <a:pt x="217" y="204"/>
                    <a:pt x="214" y="207"/>
                  </a:cubicBezTo>
                  <a:cubicBezTo>
                    <a:pt x="208" y="213"/>
                    <a:pt x="210" y="214"/>
                    <a:pt x="210" y="214"/>
                  </a:cubicBezTo>
                  <a:cubicBezTo>
                    <a:pt x="212" y="212"/>
                    <a:pt x="213" y="212"/>
                    <a:pt x="213" y="212"/>
                  </a:cubicBezTo>
                  <a:lnTo>
                    <a:pt x="213" y="212"/>
                  </a:lnTo>
                  <a:cubicBezTo>
                    <a:pt x="213" y="212"/>
                    <a:pt x="211" y="214"/>
                    <a:pt x="210" y="214"/>
                  </a:cubicBezTo>
                  <a:cubicBezTo>
                    <a:pt x="210" y="214"/>
                    <a:pt x="210" y="214"/>
                    <a:pt x="210" y="214"/>
                  </a:cubicBezTo>
                  <a:lnTo>
                    <a:pt x="204" y="221"/>
                  </a:lnTo>
                  <a:cubicBezTo>
                    <a:pt x="202" y="223"/>
                    <a:pt x="202" y="223"/>
                    <a:pt x="202" y="223"/>
                  </a:cubicBezTo>
                  <a:cubicBezTo>
                    <a:pt x="202" y="223"/>
                    <a:pt x="206" y="219"/>
                    <a:pt x="211" y="215"/>
                  </a:cubicBezTo>
                  <a:lnTo>
                    <a:pt x="212" y="216"/>
                  </a:lnTo>
                  <a:cubicBezTo>
                    <a:pt x="212" y="216"/>
                    <a:pt x="212" y="217"/>
                    <a:pt x="212" y="217"/>
                  </a:cubicBezTo>
                  <a:cubicBezTo>
                    <a:pt x="213" y="217"/>
                    <a:pt x="215" y="215"/>
                    <a:pt x="219" y="210"/>
                  </a:cubicBezTo>
                  <a:cubicBezTo>
                    <a:pt x="222" y="207"/>
                    <a:pt x="226" y="203"/>
                    <a:pt x="231" y="199"/>
                  </a:cubicBezTo>
                  <a:lnTo>
                    <a:pt x="231" y="199"/>
                  </a:lnTo>
                  <a:cubicBezTo>
                    <a:pt x="226" y="204"/>
                    <a:pt x="223" y="207"/>
                    <a:pt x="220" y="213"/>
                  </a:cubicBezTo>
                  <a:cubicBezTo>
                    <a:pt x="220" y="213"/>
                    <a:pt x="214" y="218"/>
                    <a:pt x="214" y="218"/>
                  </a:cubicBezTo>
                  <a:cubicBezTo>
                    <a:pt x="207" y="224"/>
                    <a:pt x="206" y="226"/>
                    <a:pt x="207" y="226"/>
                  </a:cubicBezTo>
                  <a:cubicBezTo>
                    <a:pt x="209" y="226"/>
                    <a:pt x="212" y="224"/>
                    <a:pt x="215" y="222"/>
                  </a:cubicBezTo>
                  <a:cubicBezTo>
                    <a:pt x="222" y="216"/>
                    <a:pt x="225" y="214"/>
                    <a:pt x="226" y="214"/>
                  </a:cubicBezTo>
                  <a:lnTo>
                    <a:pt x="226" y="214"/>
                  </a:lnTo>
                  <a:cubicBezTo>
                    <a:pt x="227" y="214"/>
                    <a:pt x="224" y="217"/>
                    <a:pt x="217" y="223"/>
                  </a:cubicBezTo>
                  <a:cubicBezTo>
                    <a:pt x="214" y="226"/>
                    <a:pt x="212" y="228"/>
                    <a:pt x="213" y="228"/>
                  </a:cubicBezTo>
                  <a:cubicBezTo>
                    <a:pt x="214" y="228"/>
                    <a:pt x="224" y="219"/>
                    <a:pt x="238" y="207"/>
                  </a:cubicBezTo>
                  <a:lnTo>
                    <a:pt x="256" y="190"/>
                  </a:lnTo>
                  <a:lnTo>
                    <a:pt x="238" y="208"/>
                  </a:lnTo>
                  <a:cubicBezTo>
                    <a:pt x="223" y="222"/>
                    <a:pt x="218" y="228"/>
                    <a:pt x="219" y="228"/>
                  </a:cubicBezTo>
                  <a:cubicBezTo>
                    <a:pt x="219" y="228"/>
                    <a:pt x="222" y="226"/>
                    <a:pt x="228" y="222"/>
                  </a:cubicBezTo>
                  <a:cubicBezTo>
                    <a:pt x="231" y="220"/>
                    <a:pt x="232" y="218"/>
                    <a:pt x="233" y="218"/>
                  </a:cubicBezTo>
                  <a:lnTo>
                    <a:pt x="233" y="218"/>
                  </a:lnTo>
                  <a:cubicBezTo>
                    <a:pt x="233" y="218"/>
                    <a:pt x="232" y="220"/>
                    <a:pt x="229" y="223"/>
                  </a:cubicBezTo>
                  <a:cubicBezTo>
                    <a:pt x="222" y="230"/>
                    <a:pt x="223" y="230"/>
                    <a:pt x="224" y="232"/>
                  </a:cubicBezTo>
                  <a:cubicBezTo>
                    <a:pt x="225" y="233"/>
                    <a:pt x="226" y="233"/>
                    <a:pt x="226" y="233"/>
                  </a:cubicBezTo>
                  <a:cubicBezTo>
                    <a:pt x="227" y="233"/>
                    <a:pt x="229" y="232"/>
                    <a:pt x="232" y="228"/>
                  </a:cubicBezTo>
                  <a:lnTo>
                    <a:pt x="233" y="230"/>
                  </a:lnTo>
                  <a:cubicBezTo>
                    <a:pt x="229" y="235"/>
                    <a:pt x="227" y="237"/>
                    <a:pt x="228" y="237"/>
                  </a:cubicBezTo>
                  <a:cubicBezTo>
                    <a:pt x="228" y="237"/>
                    <a:pt x="234" y="232"/>
                    <a:pt x="241" y="225"/>
                  </a:cubicBezTo>
                  <a:cubicBezTo>
                    <a:pt x="241" y="225"/>
                    <a:pt x="241" y="225"/>
                    <a:pt x="242" y="226"/>
                  </a:cubicBezTo>
                  <a:lnTo>
                    <a:pt x="235" y="232"/>
                  </a:lnTo>
                  <a:cubicBezTo>
                    <a:pt x="230" y="239"/>
                    <a:pt x="231" y="240"/>
                    <a:pt x="234" y="244"/>
                  </a:cubicBezTo>
                  <a:cubicBezTo>
                    <a:pt x="237" y="247"/>
                    <a:pt x="238" y="248"/>
                    <a:pt x="240" y="248"/>
                  </a:cubicBezTo>
                  <a:cubicBezTo>
                    <a:pt x="242" y="248"/>
                    <a:pt x="245" y="245"/>
                    <a:pt x="252" y="239"/>
                  </a:cubicBezTo>
                  <a:cubicBezTo>
                    <a:pt x="258" y="233"/>
                    <a:pt x="262" y="230"/>
                    <a:pt x="262" y="230"/>
                  </a:cubicBezTo>
                  <a:lnTo>
                    <a:pt x="262" y="230"/>
                  </a:lnTo>
                  <a:cubicBezTo>
                    <a:pt x="262" y="230"/>
                    <a:pt x="260" y="233"/>
                    <a:pt x="253" y="240"/>
                  </a:cubicBezTo>
                  <a:cubicBezTo>
                    <a:pt x="248" y="244"/>
                    <a:pt x="244" y="248"/>
                    <a:pt x="245" y="248"/>
                  </a:cubicBezTo>
                  <a:cubicBezTo>
                    <a:pt x="245" y="248"/>
                    <a:pt x="246" y="248"/>
                    <a:pt x="248" y="246"/>
                  </a:cubicBezTo>
                  <a:lnTo>
                    <a:pt x="248" y="246"/>
                  </a:lnTo>
                  <a:cubicBezTo>
                    <a:pt x="248" y="246"/>
                    <a:pt x="249" y="248"/>
                    <a:pt x="243" y="254"/>
                  </a:cubicBezTo>
                  <a:cubicBezTo>
                    <a:pt x="238" y="260"/>
                    <a:pt x="237" y="263"/>
                    <a:pt x="237" y="263"/>
                  </a:cubicBezTo>
                  <a:cubicBezTo>
                    <a:pt x="238" y="263"/>
                    <a:pt x="242" y="260"/>
                    <a:pt x="245" y="256"/>
                  </a:cubicBezTo>
                  <a:cubicBezTo>
                    <a:pt x="250" y="251"/>
                    <a:pt x="252" y="250"/>
                    <a:pt x="252" y="250"/>
                  </a:cubicBezTo>
                  <a:lnTo>
                    <a:pt x="252" y="250"/>
                  </a:lnTo>
                  <a:cubicBezTo>
                    <a:pt x="252" y="250"/>
                    <a:pt x="249" y="254"/>
                    <a:pt x="245" y="258"/>
                  </a:cubicBezTo>
                  <a:cubicBezTo>
                    <a:pt x="241" y="262"/>
                    <a:pt x="237" y="266"/>
                    <a:pt x="238" y="266"/>
                  </a:cubicBezTo>
                  <a:cubicBezTo>
                    <a:pt x="238" y="266"/>
                    <a:pt x="238" y="266"/>
                    <a:pt x="240" y="264"/>
                  </a:cubicBezTo>
                  <a:cubicBezTo>
                    <a:pt x="243" y="262"/>
                    <a:pt x="247" y="260"/>
                    <a:pt x="249" y="260"/>
                  </a:cubicBezTo>
                  <a:cubicBezTo>
                    <a:pt x="251" y="260"/>
                    <a:pt x="251" y="262"/>
                    <a:pt x="244" y="269"/>
                  </a:cubicBezTo>
                  <a:lnTo>
                    <a:pt x="245" y="270"/>
                  </a:lnTo>
                  <a:cubicBezTo>
                    <a:pt x="249" y="267"/>
                    <a:pt x="251" y="266"/>
                    <a:pt x="252" y="266"/>
                  </a:cubicBezTo>
                  <a:cubicBezTo>
                    <a:pt x="252" y="266"/>
                    <a:pt x="253" y="266"/>
                    <a:pt x="253" y="267"/>
                  </a:cubicBezTo>
                  <a:cubicBezTo>
                    <a:pt x="254" y="268"/>
                    <a:pt x="254" y="269"/>
                    <a:pt x="249" y="274"/>
                  </a:cubicBezTo>
                  <a:cubicBezTo>
                    <a:pt x="245" y="277"/>
                    <a:pt x="244" y="279"/>
                    <a:pt x="244" y="279"/>
                  </a:cubicBezTo>
                  <a:cubicBezTo>
                    <a:pt x="244" y="279"/>
                    <a:pt x="246" y="278"/>
                    <a:pt x="250" y="276"/>
                  </a:cubicBezTo>
                  <a:cubicBezTo>
                    <a:pt x="250" y="276"/>
                    <a:pt x="250" y="276"/>
                    <a:pt x="250" y="276"/>
                  </a:cubicBezTo>
                  <a:cubicBezTo>
                    <a:pt x="251" y="276"/>
                    <a:pt x="262" y="265"/>
                    <a:pt x="263" y="265"/>
                  </a:cubicBezTo>
                  <a:cubicBezTo>
                    <a:pt x="263" y="265"/>
                    <a:pt x="263" y="265"/>
                    <a:pt x="263" y="265"/>
                  </a:cubicBezTo>
                  <a:cubicBezTo>
                    <a:pt x="267" y="261"/>
                    <a:pt x="271" y="258"/>
                    <a:pt x="277" y="255"/>
                  </a:cubicBezTo>
                  <a:lnTo>
                    <a:pt x="277" y="255"/>
                  </a:lnTo>
                  <a:lnTo>
                    <a:pt x="270" y="261"/>
                  </a:lnTo>
                  <a:cubicBezTo>
                    <a:pt x="265" y="267"/>
                    <a:pt x="258" y="272"/>
                    <a:pt x="258" y="272"/>
                  </a:cubicBezTo>
                  <a:cubicBezTo>
                    <a:pt x="258" y="273"/>
                    <a:pt x="259" y="273"/>
                    <a:pt x="259" y="273"/>
                  </a:cubicBezTo>
                  <a:cubicBezTo>
                    <a:pt x="260" y="273"/>
                    <a:pt x="261" y="272"/>
                    <a:pt x="266" y="268"/>
                  </a:cubicBezTo>
                  <a:lnTo>
                    <a:pt x="266" y="268"/>
                  </a:lnTo>
                  <a:cubicBezTo>
                    <a:pt x="260" y="274"/>
                    <a:pt x="260" y="276"/>
                    <a:pt x="261" y="277"/>
                  </a:cubicBezTo>
                  <a:cubicBezTo>
                    <a:pt x="262" y="277"/>
                    <a:pt x="262" y="278"/>
                    <a:pt x="263" y="278"/>
                  </a:cubicBezTo>
                  <a:cubicBezTo>
                    <a:pt x="264" y="278"/>
                    <a:pt x="266" y="277"/>
                    <a:pt x="270" y="273"/>
                  </a:cubicBezTo>
                  <a:lnTo>
                    <a:pt x="270" y="273"/>
                  </a:lnTo>
                  <a:cubicBezTo>
                    <a:pt x="263" y="281"/>
                    <a:pt x="262" y="285"/>
                    <a:pt x="264" y="285"/>
                  </a:cubicBezTo>
                  <a:cubicBezTo>
                    <a:pt x="266" y="285"/>
                    <a:pt x="269" y="283"/>
                    <a:pt x="275" y="279"/>
                  </a:cubicBezTo>
                  <a:cubicBezTo>
                    <a:pt x="277" y="276"/>
                    <a:pt x="279" y="274"/>
                    <a:pt x="279" y="274"/>
                  </a:cubicBezTo>
                  <a:lnTo>
                    <a:pt x="279" y="274"/>
                  </a:lnTo>
                  <a:cubicBezTo>
                    <a:pt x="280" y="274"/>
                    <a:pt x="279" y="276"/>
                    <a:pt x="276" y="280"/>
                  </a:cubicBezTo>
                  <a:cubicBezTo>
                    <a:pt x="273" y="284"/>
                    <a:pt x="271" y="285"/>
                    <a:pt x="272" y="285"/>
                  </a:cubicBezTo>
                  <a:cubicBezTo>
                    <a:pt x="272" y="285"/>
                    <a:pt x="273" y="284"/>
                    <a:pt x="276" y="281"/>
                  </a:cubicBezTo>
                  <a:cubicBezTo>
                    <a:pt x="278" y="280"/>
                    <a:pt x="278" y="279"/>
                    <a:pt x="279" y="279"/>
                  </a:cubicBezTo>
                  <a:lnTo>
                    <a:pt x="279" y="279"/>
                  </a:lnTo>
                  <a:cubicBezTo>
                    <a:pt x="280" y="279"/>
                    <a:pt x="275" y="284"/>
                    <a:pt x="271" y="289"/>
                  </a:cubicBezTo>
                  <a:cubicBezTo>
                    <a:pt x="264" y="297"/>
                    <a:pt x="262" y="300"/>
                    <a:pt x="262" y="300"/>
                  </a:cubicBezTo>
                  <a:cubicBezTo>
                    <a:pt x="263" y="300"/>
                    <a:pt x="264" y="299"/>
                    <a:pt x="267" y="297"/>
                  </a:cubicBezTo>
                  <a:cubicBezTo>
                    <a:pt x="272" y="294"/>
                    <a:pt x="274" y="293"/>
                    <a:pt x="275" y="293"/>
                  </a:cubicBezTo>
                  <a:cubicBezTo>
                    <a:pt x="276" y="293"/>
                    <a:pt x="276" y="293"/>
                    <a:pt x="276" y="293"/>
                  </a:cubicBezTo>
                  <a:cubicBezTo>
                    <a:pt x="281" y="291"/>
                    <a:pt x="286" y="288"/>
                    <a:pt x="289" y="283"/>
                  </a:cubicBezTo>
                  <a:cubicBezTo>
                    <a:pt x="295" y="277"/>
                    <a:pt x="302" y="272"/>
                    <a:pt x="302" y="272"/>
                  </a:cubicBezTo>
                  <a:cubicBezTo>
                    <a:pt x="304" y="271"/>
                    <a:pt x="305" y="270"/>
                    <a:pt x="305" y="270"/>
                  </a:cubicBezTo>
                  <a:lnTo>
                    <a:pt x="305" y="270"/>
                  </a:lnTo>
                  <a:cubicBezTo>
                    <a:pt x="306" y="270"/>
                    <a:pt x="304" y="272"/>
                    <a:pt x="303" y="272"/>
                  </a:cubicBezTo>
                  <a:cubicBezTo>
                    <a:pt x="303" y="272"/>
                    <a:pt x="303" y="272"/>
                    <a:pt x="303" y="272"/>
                  </a:cubicBezTo>
                  <a:cubicBezTo>
                    <a:pt x="297" y="276"/>
                    <a:pt x="294" y="280"/>
                    <a:pt x="290" y="285"/>
                  </a:cubicBezTo>
                  <a:cubicBezTo>
                    <a:pt x="285" y="291"/>
                    <a:pt x="286" y="292"/>
                    <a:pt x="286" y="292"/>
                  </a:cubicBezTo>
                  <a:lnTo>
                    <a:pt x="288" y="296"/>
                  </a:lnTo>
                  <a:cubicBezTo>
                    <a:pt x="286" y="300"/>
                    <a:pt x="285" y="302"/>
                    <a:pt x="285" y="302"/>
                  </a:cubicBezTo>
                  <a:cubicBezTo>
                    <a:pt x="286" y="302"/>
                    <a:pt x="287" y="301"/>
                    <a:pt x="290" y="298"/>
                  </a:cubicBezTo>
                  <a:lnTo>
                    <a:pt x="296" y="292"/>
                  </a:lnTo>
                  <a:lnTo>
                    <a:pt x="296" y="292"/>
                  </a:lnTo>
                  <a:cubicBezTo>
                    <a:pt x="289" y="300"/>
                    <a:pt x="288" y="306"/>
                    <a:pt x="293" y="306"/>
                  </a:cubicBezTo>
                  <a:cubicBezTo>
                    <a:pt x="295" y="306"/>
                    <a:pt x="298" y="304"/>
                    <a:pt x="303" y="300"/>
                  </a:cubicBezTo>
                  <a:lnTo>
                    <a:pt x="303" y="300"/>
                  </a:lnTo>
                  <a:cubicBezTo>
                    <a:pt x="301" y="302"/>
                    <a:pt x="299" y="304"/>
                    <a:pt x="297" y="306"/>
                  </a:cubicBezTo>
                  <a:cubicBezTo>
                    <a:pt x="290" y="311"/>
                    <a:pt x="291" y="313"/>
                    <a:pt x="293" y="314"/>
                  </a:cubicBezTo>
                  <a:cubicBezTo>
                    <a:pt x="293" y="314"/>
                    <a:pt x="297" y="312"/>
                    <a:pt x="300" y="312"/>
                  </a:cubicBezTo>
                  <a:cubicBezTo>
                    <a:pt x="301" y="312"/>
                    <a:pt x="302" y="312"/>
                    <a:pt x="303" y="313"/>
                  </a:cubicBezTo>
                  <a:cubicBezTo>
                    <a:pt x="304" y="314"/>
                    <a:pt x="305" y="315"/>
                    <a:pt x="306" y="315"/>
                  </a:cubicBezTo>
                  <a:cubicBezTo>
                    <a:pt x="307" y="315"/>
                    <a:pt x="309" y="314"/>
                    <a:pt x="312" y="311"/>
                  </a:cubicBezTo>
                  <a:cubicBezTo>
                    <a:pt x="313" y="311"/>
                    <a:pt x="313" y="311"/>
                    <a:pt x="306" y="317"/>
                  </a:cubicBezTo>
                  <a:cubicBezTo>
                    <a:pt x="300" y="323"/>
                    <a:pt x="300" y="324"/>
                    <a:pt x="300" y="324"/>
                  </a:cubicBezTo>
                  <a:cubicBezTo>
                    <a:pt x="306" y="320"/>
                    <a:pt x="309" y="317"/>
                    <a:pt x="314" y="313"/>
                  </a:cubicBezTo>
                  <a:cubicBezTo>
                    <a:pt x="316" y="310"/>
                    <a:pt x="318" y="309"/>
                    <a:pt x="318" y="309"/>
                  </a:cubicBezTo>
                  <a:lnTo>
                    <a:pt x="318" y="309"/>
                  </a:lnTo>
                  <a:cubicBezTo>
                    <a:pt x="319" y="309"/>
                    <a:pt x="318" y="311"/>
                    <a:pt x="315" y="315"/>
                  </a:cubicBezTo>
                  <a:cubicBezTo>
                    <a:pt x="312" y="319"/>
                    <a:pt x="312" y="322"/>
                    <a:pt x="314" y="322"/>
                  </a:cubicBezTo>
                  <a:cubicBezTo>
                    <a:pt x="315" y="322"/>
                    <a:pt x="317" y="321"/>
                    <a:pt x="320" y="319"/>
                  </a:cubicBezTo>
                  <a:lnTo>
                    <a:pt x="320" y="319"/>
                  </a:lnTo>
                  <a:cubicBezTo>
                    <a:pt x="320" y="320"/>
                    <a:pt x="321" y="320"/>
                    <a:pt x="314" y="327"/>
                  </a:cubicBezTo>
                  <a:cubicBezTo>
                    <a:pt x="310" y="331"/>
                    <a:pt x="307" y="336"/>
                    <a:pt x="309" y="336"/>
                  </a:cubicBezTo>
                  <a:cubicBezTo>
                    <a:pt x="310" y="336"/>
                    <a:pt x="312" y="334"/>
                    <a:pt x="317" y="331"/>
                  </a:cubicBezTo>
                  <a:lnTo>
                    <a:pt x="317" y="331"/>
                  </a:lnTo>
                  <a:cubicBezTo>
                    <a:pt x="317" y="331"/>
                    <a:pt x="317" y="331"/>
                    <a:pt x="312" y="336"/>
                  </a:cubicBezTo>
                  <a:cubicBezTo>
                    <a:pt x="308" y="340"/>
                    <a:pt x="304" y="344"/>
                    <a:pt x="305" y="344"/>
                  </a:cubicBezTo>
                  <a:cubicBezTo>
                    <a:pt x="305" y="344"/>
                    <a:pt x="308" y="343"/>
                    <a:pt x="313" y="338"/>
                  </a:cubicBezTo>
                  <a:cubicBezTo>
                    <a:pt x="315" y="336"/>
                    <a:pt x="317" y="335"/>
                    <a:pt x="318" y="335"/>
                  </a:cubicBezTo>
                  <a:cubicBezTo>
                    <a:pt x="320" y="335"/>
                    <a:pt x="319" y="338"/>
                    <a:pt x="316" y="342"/>
                  </a:cubicBezTo>
                  <a:cubicBezTo>
                    <a:pt x="316" y="342"/>
                    <a:pt x="316" y="342"/>
                    <a:pt x="317" y="342"/>
                  </a:cubicBezTo>
                  <a:cubicBezTo>
                    <a:pt x="317" y="342"/>
                    <a:pt x="319" y="341"/>
                    <a:pt x="323" y="337"/>
                  </a:cubicBezTo>
                  <a:lnTo>
                    <a:pt x="330" y="332"/>
                  </a:lnTo>
                  <a:lnTo>
                    <a:pt x="330" y="332"/>
                  </a:lnTo>
                  <a:cubicBezTo>
                    <a:pt x="323" y="338"/>
                    <a:pt x="320" y="341"/>
                    <a:pt x="320" y="341"/>
                  </a:cubicBezTo>
                  <a:cubicBezTo>
                    <a:pt x="321" y="341"/>
                    <a:pt x="324" y="338"/>
                    <a:pt x="330" y="333"/>
                  </a:cubicBezTo>
                  <a:cubicBezTo>
                    <a:pt x="333" y="330"/>
                    <a:pt x="335" y="329"/>
                    <a:pt x="335" y="329"/>
                  </a:cubicBezTo>
                  <a:lnTo>
                    <a:pt x="335" y="329"/>
                  </a:lnTo>
                  <a:cubicBezTo>
                    <a:pt x="335" y="329"/>
                    <a:pt x="334" y="330"/>
                    <a:pt x="331" y="334"/>
                  </a:cubicBezTo>
                  <a:cubicBezTo>
                    <a:pt x="325" y="339"/>
                    <a:pt x="325" y="341"/>
                    <a:pt x="325" y="341"/>
                  </a:cubicBezTo>
                  <a:cubicBezTo>
                    <a:pt x="326" y="341"/>
                    <a:pt x="329" y="340"/>
                    <a:pt x="332" y="340"/>
                  </a:cubicBezTo>
                  <a:cubicBezTo>
                    <a:pt x="334" y="340"/>
                    <a:pt x="337" y="340"/>
                    <a:pt x="337" y="342"/>
                  </a:cubicBezTo>
                  <a:cubicBezTo>
                    <a:pt x="340" y="344"/>
                    <a:pt x="341" y="346"/>
                    <a:pt x="343" y="346"/>
                  </a:cubicBezTo>
                  <a:cubicBezTo>
                    <a:pt x="345" y="346"/>
                    <a:pt x="346" y="345"/>
                    <a:pt x="349" y="342"/>
                  </a:cubicBezTo>
                  <a:cubicBezTo>
                    <a:pt x="352" y="340"/>
                    <a:pt x="353" y="339"/>
                    <a:pt x="354" y="339"/>
                  </a:cubicBezTo>
                  <a:lnTo>
                    <a:pt x="354" y="339"/>
                  </a:lnTo>
                  <a:cubicBezTo>
                    <a:pt x="354" y="339"/>
                    <a:pt x="353" y="340"/>
                    <a:pt x="350" y="344"/>
                  </a:cubicBezTo>
                  <a:cubicBezTo>
                    <a:pt x="344" y="350"/>
                    <a:pt x="345" y="351"/>
                    <a:pt x="345" y="352"/>
                  </a:cubicBezTo>
                  <a:cubicBezTo>
                    <a:pt x="346" y="352"/>
                    <a:pt x="346" y="353"/>
                    <a:pt x="341" y="359"/>
                  </a:cubicBezTo>
                  <a:cubicBezTo>
                    <a:pt x="345" y="355"/>
                    <a:pt x="347" y="353"/>
                    <a:pt x="347" y="353"/>
                  </a:cubicBezTo>
                  <a:cubicBezTo>
                    <a:pt x="348" y="353"/>
                    <a:pt x="348" y="354"/>
                    <a:pt x="348" y="354"/>
                  </a:cubicBezTo>
                  <a:cubicBezTo>
                    <a:pt x="344" y="357"/>
                    <a:pt x="343" y="359"/>
                    <a:pt x="344" y="359"/>
                  </a:cubicBezTo>
                  <a:cubicBezTo>
                    <a:pt x="344" y="359"/>
                    <a:pt x="346" y="358"/>
                    <a:pt x="349" y="355"/>
                  </a:cubicBezTo>
                  <a:lnTo>
                    <a:pt x="349" y="355"/>
                  </a:lnTo>
                  <a:cubicBezTo>
                    <a:pt x="345" y="360"/>
                    <a:pt x="341" y="366"/>
                    <a:pt x="342" y="366"/>
                  </a:cubicBezTo>
                  <a:cubicBezTo>
                    <a:pt x="342" y="366"/>
                    <a:pt x="343" y="365"/>
                    <a:pt x="344" y="363"/>
                  </a:cubicBezTo>
                  <a:cubicBezTo>
                    <a:pt x="349" y="360"/>
                    <a:pt x="353" y="356"/>
                    <a:pt x="358" y="353"/>
                  </a:cubicBezTo>
                  <a:lnTo>
                    <a:pt x="358" y="353"/>
                  </a:lnTo>
                  <a:cubicBezTo>
                    <a:pt x="359" y="353"/>
                    <a:pt x="359" y="354"/>
                    <a:pt x="353" y="360"/>
                  </a:cubicBezTo>
                  <a:cubicBezTo>
                    <a:pt x="351" y="363"/>
                    <a:pt x="351" y="364"/>
                    <a:pt x="352" y="364"/>
                  </a:cubicBezTo>
                  <a:cubicBezTo>
                    <a:pt x="354" y="364"/>
                    <a:pt x="358" y="362"/>
                    <a:pt x="362" y="359"/>
                  </a:cubicBezTo>
                  <a:cubicBezTo>
                    <a:pt x="366" y="356"/>
                    <a:pt x="367" y="354"/>
                    <a:pt x="367" y="354"/>
                  </a:cubicBezTo>
                  <a:lnTo>
                    <a:pt x="367" y="354"/>
                  </a:lnTo>
                  <a:cubicBezTo>
                    <a:pt x="367" y="354"/>
                    <a:pt x="366" y="356"/>
                    <a:pt x="363" y="359"/>
                  </a:cubicBezTo>
                  <a:cubicBezTo>
                    <a:pt x="357" y="365"/>
                    <a:pt x="358" y="365"/>
                    <a:pt x="358" y="366"/>
                  </a:cubicBezTo>
                  <a:cubicBezTo>
                    <a:pt x="360" y="365"/>
                    <a:pt x="361" y="364"/>
                    <a:pt x="361" y="364"/>
                  </a:cubicBezTo>
                  <a:lnTo>
                    <a:pt x="361" y="364"/>
                  </a:lnTo>
                  <a:cubicBezTo>
                    <a:pt x="361" y="364"/>
                    <a:pt x="357" y="368"/>
                    <a:pt x="352" y="373"/>
                  </a:cubicBezTo>
                  <a:cubicBezTo>
                    <a:pt x="345" y="378"/>
                    <a:pt x="346" y="379"/>
                    <a:pt x="348" y="380"/>
                  </a:cubicBezTo>
                  <a:cubicBezTo>
                    <a:pt x="350" y="377"/>
                    <a:pt x="352" y="377"/>
                    <a:pt x="354" y="377"/>
                  </a:cubicBezTo>
                  <a:cubicBezTo>
                    <a:pt x="355" y="377"/>
                    <a:pt x="356" y="378"/>
                    <a:pt x="358" y="379"/>
                  </a:cubicBezTo>
                  <a:cubicBezTo>
                    <a:pt x="358" y="379"/>
                    <a:pt x="359" y="380"/>
                    <a:pt x="360" y="380"/>
                  </a:cubicBezTo>
                  <a:cubicBezTo>
                    <a:pt x="363" y="380"/>
                    <a:pt x="369" y="375"/>
                    <a:pt x="380" y="366"/>
                  </a:cubicBezTo>
                  <a:lnTo>
                    <a:pt x="380" y="366"/>
                  </a:lnTo>
                  <a:cubicBezTo>
                    <a:pt x="374" y="373"/>
                    <a:pt x="362" y="385"/>
                    <a:pt x="362" y="385"/>
                  </a:cubicBezTo>
                  <a:cubicBezTo>
                    <a:pt x="368" y="382"/>
                    <a:pt x="371" y="379"/>
                    <a:pt x="376" y="374"/>
                  </a:cubicBezTo>
                  <a:cubicBezTo>
                    <a:pt x="378" y="371"/>
                    <a:pt x="380" y="370"/>
                    <a:pt x="380" y="370"/>
                  </a:cubicBezTo>
                  <a:lnTo>
                    <a:pt x="380" y="370"/>
                  </a:lnTo>
                  <a:cubicBezTo>
                    <a:pt x="381" y="370"/>
                    <a:pt x="380" y="372"/>
                    <a:pt x="377" y="375"/>
                  </a:cubicBezTo>
                  <a:cubicBezTo>
                    <a:pt x="374" y="380"/>
                    <a:pt x="373" y="382"/>
                    <a:pt x="374" y="382"/>
                  </a:cubicBezTo>
                  <a:cubicBezTo>
                    <a:pt x="374" y="382"/>
                    <a:pt x="376" y="381"/>
                    <a:pt x="379" y="379"/>
                  </a:cubicBezTo>
                  <a:lnTo>
                    <a:pt x="379" y="379"/>
                  </a:lnTo>
                  <a:cubicBezTo>
                    <a:pt x="379" y="379"/>
                    <a:pt x="380" y="380"/>
                    <a:pt x="374" y="387"/>
                  </a:cubicBezTo>
                  <a:cubicBezTo>
                    <a:pt x="374" y="387"/>
                    <a:pt x="374" y="387"/>
                    <a:pt x="381" y="381"/>
                  </a:cubicBezTo>
                  <a:cubicBezTo>
                    <a:pt x="384" y="378"/>
                    <a:pt x="385" y="376"/>
                    <a:pt x="386" y="376"/>
                  </a:cubicBezTo>
                  <a:lnTo>
                    <a:pt x="386" y="376"/>
                  </a:lnTo>
                  <a:cubicBezTo>
                    <a:pt x="386" y="376"/>
                    <a:pt x="385" y="378"/>
                    <a:pt x="382" y="382"/>
                  </a:cubicBezTo>
                  <a:cubicBezTo>
                    <a:pt x="375" y="390"/>
                    <a:pt x="373" y="394"/>
                    <a:pt x="374" y="394"/>
                  </a:cubicBezTo>
                  <a:cubicBezTo>
                    <a:pt x="374" y="394"/>
                    <a:pt x="376" y="392"/>
                    <a:pt x="378" y="390"/>
                  </a:cubicBezTo>
                  <a:cubicBezTo>
                    <a:pt x="383" y="386"/>
                    <a:pt x="384" y="385"/>
                    <a:pt x="384" y="385"/>
                  </a:cubicBezTo>
                  <a:cubicBezTo>
                    <a:pt x="385" y="385"/>
                    <a:pt x="385" y="385"/>
                    <a:pt x="385" y="385"/>
                  </a:cubicBezTo>
                  <a:cubicBezTo>
                    <a:pt x="385" y="386"/>
                    <a:pt x="385" y="386"/>
                    <a:pt x="386" y="386"/>
                  </a:cubicBezTo>
                  <a:cubicBezTo>
                    <a:pt x="386" y="386"/>
                    <a:pt x="388" y="385"/>
                    <a:pt x="392" y="382"/>
                  </a:cubicBezTo>
                  <a:lnTo>
                    <a:pt x="394" y="383"/>
                  </a:lnTo>
                  <a:cubicBezTo>
                    <a:pt x="395" y="383"/>
                    <a:pt x="389" y="388"/>
                    <a:pt x="387" y="388"/>
                  </a:cubicBezTo>
                  <a:cubicBezTo>
                    <a:pt x="387" y="388"/>
                    <a:pt x="387" y="388"/>
                    <a:pt x="387" y="388"/>
                  </a:cubicBezTo>
                  <a:lnTo>
                    <a:pt x="381" y="394"/>
                  </a:lnTo>
                  <a:cubicBezTo>
                    <a:pt x="382" y="395"/>
                    <a:pt x="382" y="395"/>
                    <a:pt x="383" y="395"/>
                  </a:cubicBezTo>
                  <a:cubicBezTo>
                    <a:pt x="384" y="395"/>
                    <a:pt x="386" y="394"/>
                    <a:pt x="390" y="391"/>
                  </a:cubicBezTo>
                  <a:cubicBezTo>
                    <a:pt x="396" y="386"/>
                    <a:pt x="399" y="383"/>
                    <a:pt x="399" y="383"/>
                  </a:cubicBezTo>
                  <a:lnTo>
                    <a:pt x="399" y="383"/>
                  </a:lnTo>
                  <a:cubicBezTo>
                    <a:pt x="400" y="383"/>
                    <a:pt x="397" y="386"/>
                    <a:pt x="390" y="392"/>
                  </a:cubicBezTo>
                  <a:cubicBezTo>
                    <a:pt x="386" y="396"/>
                    <a:pt x="382" y="401"/>
                    <a:pt x="383" y="401"/>
                  </a:cubicBezTo>
                  <a:cubicBezTo>
                    <a:pt x="383" y="401"/>
                    <a:pt x="384" y="400"/>
                    <a:pt x="386" y="399"/>
                  </a:cubicBezTo>
                  <a:cubicBezTo>
                    <a:pt x="391" y="395"/>
                    <a:pt x="393" y="393"/>
                    <a:pt x="393" y="393"/>
                  </a:cubicBezTo>
                  <a:lnTo>
                    <a:pt x="393" y="393"/>
                  </a:lnTo>
                  <a:cubicBezTo>
                    <a:pt x="393" y="393"/>
                    <a:pt x="390" y="397"/>
                    <a:pt x="386" y="400"/>
                  </a:cubicBezTo>
                  <a:cubicBezTo>
                    <a:pt x="379" y="406"/>
                    <a:pt x="376" y="409"/>
                    <a:pt x="377" y="409"/>
                  </a:cubicBezTo>
                  <a:cubicBezTo>
                    <a:pt x="377" y="409"/>
                    <a:pt x="381" y="407"/>
                    <a:pt x="388" y="402"/>
                  </a:cubicBezTo>
                  <a:cubicBezTo>
                    <a:pt x="388" y="402"/>
                    <a:pt x="388" y="403"/>
                    <a:pt x="389" y="403"/>
                  </a:cubicBezTo>
                  <a:cubicBezTo>
                    <a:pt x="391" y="403"/>
                    <a:pt x="394" y="402"/>
                    <a:pt x="396" y="402"/>
                  </a:cubicBezTo>
                  <a:cubicBezTo>
                    <a:pt x="397" y="402"/>
                    <a:pt x="398" y="402"/>
                    <a:pt x="398" y="402"/>
                  </a:cubicBezTo>
                  <a:cubicBezTo>
                    <a:pt x="400" y="405"/>
                    <a:pt x="401" y="406"/>
                    <a:pt x="396" y="412"/>
                  </a:cubicBezTo>
                  <a:cubicBezTo>
                    <a:pt x="388" y="419"/>
                    <a:pt x="386" y="422"/>
                    <a:pt x="386" y="422"/>
                  </a:cubicBezTo>
                  <a:cubicBezTo>
                    <a:pt x="386" y="422"/>
                    <a:pt x="388" y="421"/>
                    <a:pt x="390" y="418"/>
                  </a:cubicBezTo>
                  <a:cubicBezTo>
                    <a:pt x="398" y="410"/>
                    <a:pt x="401" y="408"/>
                    <a:pt x="402" y="408"/>
                  </a:cubicBezTo>
                  <a:cubicBezTo>
                    <a:pt x="403" y="408"/>
                    <a:pt x="403" y="408"/>
                    <a:pt x="404" y="409"/>
                  </a:cubicBezTo>
                  <a:cubicBezTo>
                    <a:pt x="402" y="412"/>
                    <a:pt x="402" y="413"/>
                    <a:pt x="403" y="413"/>
                  </a:cubicBezTo>
                  <a:cubicBezTo>
                    <a:pt x="405" y="413"/>
                    <a:pt x="409" y="410"/>
                    <a:pt x="414" y="407"/>
                  </a:cubicBezTo>
                  <a:lnTo>
                    <a:pt x="413" y="406"/>
                  </a:lnTo>
                  <a:cubicBezTo>
                    <a:pt x="419" y="399"/>
                    <a:pt x="422" y="396"/>
                    <a:pt x="423" y="396"/>
                  </a:cubicBezTo>
                  <a:lnTo>
                    <a:pt x="423" y="396"/>
                  </a:lnTo>
                  <a:cubicBezTo>
                    <a:pt x="424" y="396"/>
                    <a:pt x="423" y="398"/>
                    <a:pt x="420" y="401"/>
                  </a:cubicBezTo>
                  <a:cubicBezTo>
                    <a:pt x="417" y="406"/>
                    <a:pt x="413" y="410"/>
                    <a:pt x="408" y="414"/>
                  </a:cubicBezTo>
                  <a:cubicBezTo>
                    <a:pt x="404" y="417"/>
                    <a:pt x="400" y="421"/>
                    <a:pt x="397" y="427"/>
                  </a:cubicBezTo>
                  <a:cubicBezTo>
                    <a:pt x="397" y="427"/>
                    <a:pt x="397" y="427"/>
                    <a:pt x="398" y="427"/>
                  </a:cubicBezTo>
                  <a:cubicBezTo>
                    <a:pt x="398" y="427"/>
                    <a:pt x="399" y="426"/>
                    <a:pt x="404" y="421"/>
                  </a:cubicBezTo>
                  <a:cubicBezTo>
                    <a:pt x="409" y="416"/>
                    <a:pt x="409" y="416"/>
                    <a:pt x="410" y="416"/>
                  </a:cubicBezTo>
                  <a:cubicBezTo>
                    <a:pt x="410" y="416"/>
                    <a:pt x="411" y="416"/>
                    <a:pt x="411" y="416"/>
                  </a:cubicBezTo>
                  <a:cubicBezTo>
                    <a:pt x="412" y="416"/>
                    <a:pt x="414" y="415"/>
                    <a:pt x="418" y="412"/>
                  </a:cubicBezTo>
                  <a:cubicBezTo>
                    <a:pt x="422" y="407"/>
                    <a:pt x="424" y="407"/>
                    <a:pt x="425" y="407"/>
                  </a:cubicBezTo>
                  <a:cubicBezTo>
                    <a:pt x="425" y="407"/>
                    <a:pt x="425" y="407"/>
                    <a:pt x="425" y="407"/>
                  </a:cubicBezTo>
                  <a:cubicBezTo>
                    <a:pt x="419" y="414"/>
                    <a:pt x="420" y="415"/>
                    <a:pt x="420" y="415"/>
                  </a:cubicBezTo>
                  <a:cubicBezTo>
                    <a:pt x="422" y="413"/>
                    <a:pt x="423" y="412"/>
                    <a:pt x="423" y="412"/>
                  </a:cubicBezTo>
                  <a:lnTo>
                    <a:pt x="423" y="412"/>
                  </a:lnTo>
                  <a:cubicBezTo>
                    <a:pt x="423" y="412"/>
                    <a:pt x="419" y="417"/>
                    <a:pt x="415" y="421"/>
                  </a:cubicBezTo>
                  <a:cubicBezTo>
                    <a:pt x="408" y="427"/>
                    <a:pt x="403" y="434"/>
                    <a:pt x="403" y="434"/>
                  </a:cubicBezTo>
                  <a:cubicBezTo>
                    <a:pt x="404" y="434"/>
                    <a:pt x="409" y="428"/>
                    <a:pt x="409" y="428"/>
                  </a:cubicBezTo>
                  <a:cubicBezTo>
                    <a:pt x="410" y="427"/>
                    <a:pt x="411" y="427"/>
                    <a:pt x="412" y="427"/>
                  </a:cubicBezTo>
                  <a:cubicBezTo>
                    <a:pt x="419" y="427"/>
                    <a:pt x="428" y="437"/>
                    <a:pt x="429" y="439"/>
                  </a:cubicBezTo>
                  <a:cubicBezTo>
                    <a:pt x="426" y="443"/>
                    <a:pt x="426" y="446"/>
                    <a:pt x="427" y="446"/>
                  </a:cubicBezTo>
                  <a:cubicBezTo>
                    <a:pt x="428" y="446"/>
                    <a:pt x="429" y="444"/>
                    <a:pt x="432" y="442"/>
                  </a:cubicBezTo>
                  <a:cubicBezTo>
                    <a:pt x="434" y="439"/>
                    <a:pt x="436" y="438"/>
                    <a:pt x="437" y="438"/>
                  </a:cubicBezTo>
                  <a:cubicBezTo>
                    <a:pt x="439" y="438"/>
                    <a:pt x="441" y="440"/>
                    <a:pt x="443" y="443"/>
                  </a:cubicBezTo>
                  <a:cubicBezTo>
                    <a:pt x="445" y="445"/>
                    <a:pt x="447" y="447"/>
                    <a:pt x="449" y="447"/>
                  </a:cubicBezTo>
                  <a:cubicBezTo>
                    <a:pt x="451" y="447"/>
                    <a:pt x="453" y="446"/>
                    <a:pt x="455" y="444"/>
                  </a:cubicBezTo>
                  <a:lnTo>
                    <a:pt x="457" y="446"/>
                  </a:lnTo>
                  <a:cubicBezTo>
                    <a:pt x="457" y="446"/>
                    <a:pt x="458" y="446"/>
                    <a:pt x="458" y="446"/>
                  </a:cubicBezTo>
                  <a:cubicBezTo>
                    <a:pt x="459" y="446"/>
                    <a:pt x="465" y="443"/>
                    <a:pt x="465" y="443"/>
                  </a:cubicBezTo>
                  <a:cubicBezTo>
                    <a:pt x="468" y="440"/>
                    <a:pt x="470" y="439"/>
                    <a:pt x="471" y="439"/>
                  </a:cubicBezTo>
                  <a:lnTo>
                    <a:pt x="471" y="439"/>
                  </a:lnTo>
                  <a:cubicBezTo>
                    <a:pt x="471" y="439"/>
                    <a:pt x="470" y="441"/>
                    <a:pt x="466" y="444"/>
                  </a:cubicBezTo>
                  <a:cubicBezTo>
                    <a:pt x="462" y="447"/>
                    <a:pt x="457" y="452"/>
                    <a:pt x="454" y="456"/>
                  </a:cubicBezTo>
                  <a:cubicBezTo>
                    <a:pt x="454" y="456"/>
                    <a:pt x="454" y="456"/>
                    <a:pt x="455" y="456"/>
                  </a:cubicBezTo>
                  <a:cubicBezTo>
                    <a:pt x="456" y="456"/>
                    <a:pt x="462" y="451"/>
                    <a:pt x="468" y="445"/>
                  </a:cubicBezTo>
                  <a:cubicBezTo>
                    <a:pt x="472" y="441"/>
                    <a:pt x="474" y="440"/>
                    <a:pt x="474" y="440"/>
                  </a:cubicBezTo>
                  <a:cubicBezTo>
                    <a:pt x="474" y="440"/>
                    <a:pt x="474" y="440"/>
                    <a:pt x="474" y="440"/>
                  </a:cubicBezTo>
                  <a:cubicBezTo>
                    <a:pt x="474" y="440"/>
                    <a:pt x="474" y="440"/>
                    <a:pt x="469" y="446"/>
                  </a:cubicBezTo>
                  <a:lnTo>
                    <a:pt x="456" y="458"/>
                  </a:lnTo>
                  <a:lnTo>
                    <a:pt x="457" y="460"/>
                  </a:lnTo>
                  <a:cubicBezTo>
                    <a:pt x="462" y="454"/>
                    <a:pt x="463" y="454"/>
                    <a:pt x="463" y="454"/>
                  </a:cubicBezTo>
                  <a:cubicBezTo>
                    <a:pt x="463" y="454"/>
                    <a:pt x="463" y="454"/>
                    <a:pt x="463" y="454"/>
                  </a:cubicBezTo>
                  <a:cubicBezTo>
                    <a:pt x="464" y="454"/>
                    <a:pt x="464" y="454"/>
                    <a:pt x="452" y="466"/>
                  </a:cubicBezTo>
                  <a:cubicBezTo>
                    <a:pt x="446" y="473"/>
                    <a:pt x="443" y="476"/>
                    <a:pt x="443" y="476"/>
                  </a:cubicBezTo>
                  <a:cubicBezTo>
                    <a:pt x="444" y="476"/>
                    <a:pt x="447" y="473"/>
                    <a:pt x="453" y="467"/>
                  </a:cubicBezTo>
                  <a:lnTo>
                    <a:pt x="460" y="463"/>
                  </a:lnTo>
                  <a:lnTo>
                    <a:pt x="460" y="463"/>
                  </a:lnTo>
                  <a:cubicBezTo>
                    <a:pt x="456" y="467"/>
                    <a:pt x="455" y="469"/>
                    <a:pt x="456" y="469"/>
                  </a:cubicBezTo>
                  <a:cubicBezTo>
                    <a:pt x="457" y="469"/>
                    <a:pt x="464" y="463"/>
                    <a:pt x="469" y="460"/>
                  </a:cubicBezTo>
                  <a:lnTo>
                    <a:pt x="469" y="460"/>
                  </a:lnTo>
                  <a:cubicBezTo>
                    <a:pt x="462" y="466"/>
                    <a:pt x="459" y="469"/>
                    <a:pt x="460" y="469"/>
                  </a:cubicBezTo>
                  <a:cubicBezTo>
                    <a:pt x="461" y="469"/>
                    <a:pt x="464" y="467"/>
                    <a:pt x="470" y="461"/>
                  </a:cubicBezTo>
                  <a:cubicBezTo>
                    <a:pt x="472" y="458"/>
                    <a:pt x="474" y="457"/>
                    <a:pt x="474" y="457"/>
                  </a:cubicBezTo>
                  <a:lnTo>
                    <a:pt x="474" y="457"/>
                  </a:lnTo>
                  <a:cubicBezTo>
                    <a:pt x="475" y="457"/>
                    <a:pt x="474" y="459"/>
                    <a:pt x="471" y="463"/>
                  </a:cubicBezTo>
                  <a:cubicBezTo>
                    <a:pt x="465" y="468"/>
                    <a:pt x="465" y="470"/>
                    <a:pt x="466" y="471"/>
                  </a:cubicBezTo>
                  <a:cubicBezTo>
                    <a:pt x="469" y="469"/>
                    <a:pt x="470" y="468"/>
                    <a:pt x="472" y="468"/>
                  </a:cubicBezTo>
                  <a:cubicBezTo>
                    <a:pt x="476" y="468"/>
                    <a:pt x="478" y="471"/>
                    <a:pt x="481" y="475"/>
                  </a:cubicBezTo>
                  <a:cubicBezTo>
                    <a:pt x="484" y="479"/>
                    <a:pt x="486" y="481"/>
                    <a:pt x="489" y="481"/>
                  </a:cubicBezTo>
                  <a:cubicBezTo>
                    <a:pt x="491" y="481"/>
                    <a:pt x="492" y="481"/>
                    <a:pt x="495" y="479"/>
                  </a:cubicBezTo>
                  <a:cubicBezTo>
                    <a:pt x="496" y="479"/>
                    <a:pt x="496" y="479"/>
                    <a:pt x="490" y="485"/>
                  </a:cubicBezTo>
                  <a:cubicBezTo>
                    <a:pt x="487" y="488"/>
                    <a:pt x="486" y="489"/>
                    <a:pt x="486" y="489"/>
                  </a:cubicBezTo>
                  <a:cubicBezTo>
                    <a:pt x="487" y="489"/>
                    <a:pt x="490" y="487"/>
                    <a:pt x="497" y="481"/>
                  </a:cubicBezTo>
                  <a:cubicBezTo>
                    <a:pt x="501" y="478"/>
                    <a:pt x="505" y="474"/>
                    <a:pt x="505" y="474"/>
                  </a:cubicBezTo>
                  <a:lnTo>
                    <a:pt x="505" y="474"/>
                  </a:lnTo>
                  <a:cubicBezTo>
                    <a:pt x="505" y="474"/>
                    <a:pt x="503" y="476"/>
                    <a:pt x="498" y="481"/>
                  </a:cubicBezTo>
                  <a:cubicBezTo>
                    <a:pt x="491" y="488"/>
                    <a:pt x="492" y="489"/>
                    <a:pt x="495" y="491"/>
                  </a:cubicBezTo>
                  <a:cubicBezTo>
                    <a:pt x="495" y="492"/>
                    <a:pt x="496" y="493"/>
                    <a:pt x="498" y="493"/>
                  </a:cubicBezTo>
                  <a:cubicBezTo>
                    <a:pt x="499" y="493"/>
                    <a:pt x="501" y="492"/>
                    <a:pt x="505" y="490"/>
                  </a:cubicBezTo>
                  <a:lnTo>
                    <a:pt x="505" y="490"/>
                  </a:lnTo>
                  <a:cubicBezTo>
                    <a:pt x="496" y="498"/>
                    <a:pt x="492" y="504"/>
                    <a:pt x="495" y="504"/>
                  </a:cubicBezTo>
                  <a:cubicBezTo>
                    <a:pt x="496" y="504"/>
                    <a:pt x="498" y="503"/>
                    <a:pt x="502" y="500"/>
                  </a:cubicBezTo>
                  <a:lnTo>
                    <a:pt x="502" y="500"/>
                  </a:lnTo>
                  <a:cubicBezTo>
                    <a:pt x="502" y="501"/>
                    <a:pt x="503" y="501"/>
                    <a:pt x="497" y="508"/>
                  </a:cubicBezTo>
                  <a:cubicBezTo>
                    <a:pt x="497" y="508"/>
                    <a:pt x="497" y="508"/>
                    <a:pt x="498" y="508"/>
                  </a:cubicBezTo>
                  <a:cubicBezTo>
                    <a:pt x="499" y="508"/>
                    <a:pt x="501" y="507"/>
                    <a:pt x="506" y="504"/>
                  </a:cubicBezTo>
                  <a:lnTo>
                    <a:pt x="509" y="509"/>
                  </a:lnTo>
                  <a:cubicBezTo>
                    <a:pt x="509" y="509"/>
                    <a:pt x="509" y="509"/>
                    <a:pt x="510" y="509"/>
                  </a:cubicBezTo>
                  <a:cubicBezTo>
                    <a:pt x="512" y="509"/>
                    <a:pt x="518" y="506"/>
                    <a:pt x="518" y="506"/>
                  </a:cubicBezTo>
                  <a:lnTo>
                    <a:pt x="518" y="506"/>
                  </a:lnTo>
                  <a:cubicBezTo>
                    <a:pt x="512" y="512"/>
                    <a:pt x="515" y="516"/>
                    <a:pt x="518" y="519"/>
                  </a:cubicBezTo>
                  <a:cubicBezTo>
                    <a:pt x="521" y="523"/>
                    <a:pt x="525" y="528"/>
                    <a:pt x="519" y="534"/>
                  </a:cubicBezTo>
                  <a:cubicBezTo>
                    <a:pt x="519" y="534"/>
                    <a:pt x="519" y="534"/>
                    <a:pt x="520" y="534"/>
                  </a:cubicBezTo>
                  <a:cubicBezTo>
                    <a:pt x="520" y="534"/>
                    <a:pt x="522" y="533"/>
                    <a:pt x="526" y="529"/>
                  </a:cubicBezTo>
                  <a:cubicBezTo>
                    <a:pt x="533" y="523"/>
                    <a:pt x="536" y="521"/>
                    <a:pt x="537" y="521"/>
                  </a:cubicBezTo>
                  <a:lnTo>
                    <a:pt x="537" y="521"/>
                  </a:lnTo>
                  <a:cubicBezTo>
                    <a:pt x="538" y="521"/>
                    <a:pt x="536" y="523"/>
                    <a:pt x="534" y="526"/>
                  </a:cubicBezTo>
                  <a:cubicBezTo>
                    <a:pt x="528" y="533"/>
                    <a:pt x="525" y="536"/>
                    <a:pt x="527" y="536"/>
                  </a:cubicBezTo>
                  <a:cubicBezTo>
                    <a:pt x="528" y="536"/>
                    <a:pt x="532" y="534"/>
                    <a:pt x="537" y="529"/>
                  </a:cubicBezTo>
                  <a:lnTo>
                    <a:pt x="537" y="529"/>
                  </a:lnTo>
                  <a:lnTo>
                    <a:pt x="532" y="535"/>
                  </a:lnTo>
                  <a:cubicBezTo>
                    <a:pt x="526" y="540"/>
                    <a:pt x="525" y="543"/>
                    <a:pt x="526" y="543"/>
                  </a:cubicBezTo>
                  <a:cubicBezTo>
                    <a:pt x="527" y="543"/>
                    <a:pt x="532" y="539"/>
                    <a:pt x="539" y="532"/>
                  </a:cubicBezTo>
                  <a:lnTo>
                    <a:pt x="539" y="532"/>
                  </a:lnTo>
                  <a:cubicBezTo>
                    <a:pt x="535" y="537"/>
                    <a:pt x="531" y="542"/>
                    <a:pt x="532" y="542"/>
                  </a:cubicBezTo>
                  <a:cubicBezTo>
                    <a:pt x="532" y="542"/>
                    <a:pt x="533" y="541"/>
                    <a:pt x="535" y="540"/>
                  </a:cubicBezTo>
                  <a:cubicBezTo>
                    <a:pt x="536" y="540"/>
                    <a:pt x="536" y="540"/>
                    <a:pt x="524" y="553"/>
                  </a:cubicBezTo>
                  <a:cubicBezTo>
                    <a:pt x="519" y="556"/>
                    <a:pt x="515" y="560"/>
                    <a:pt x="511" y="565"/>
                  </a:cubicBezTo>
                  <a:cubicBezTo>
                    <a:pt x="517" y="562"/>
                    <a:pt x="520" y="558"/>
                    <a:pt x="525" y="554"/>
                  </a:cubicBezTo>
                  <a:lnTo>
                    <a:pt x="526" y="555"/>
                  </a:lnTo>
                  <a:cubicBezTo>
                    <a:pt x="526" y="555"/>
                    <a:pt x="526" y="555"/>
                    <a:pt x="526" y="555"/>
                  </a:cubicBezTo>
                  <a:cubicBezTo>
                    <a:pt x="526" y="555"/>
                    <a:pt x="528" y="554"/>
                    <a:pt x="533" y="549"/>
                  </a:cubicBezTo>
                  <a:cubicBezTo>
                    <a:pt x="537" y="545"/>
                    <a:pt x="538" y="545"/>
                    <a:pt x="539" y="545"/>
                  </a:cubicBezTo>
                  <a:cubicBezTo>
                    <a:pt x="539" y="545"/>
                    <a:pt x="539" y="545"/>
                    <a:pt x="539" y="545"/>
                  </a:cubicBezTo>
                  <a:cubicBezTo>
                    <a:pt x="537" y="547"/>
                    <a:pt x="536" y="547"/>
                    <a:pt x="537" y="547"/>
                  </a:cubicBezTo>
                  <a:cubicBezTo>
                    <a:pt x="537" y="547"/>
                    <a:pt x="541" y="544"/>
                    <a:pt x="545" y="539"/>
                  </a:cubicBezTo>
                  <a:cubicBezTo>
                    <a:pt x="549" y="535"/>
                    <a:pt x="553" y="531"/>
                    <a:pt x="558" y="528"/>
                  </a:cubicBezTo>
                  <a:lnTo>
                    <a:pt x="571" y="516"/>
                  </a:lnTo>
                  <a:cubicBezTo>
                    <a:pt x="579" y="508"/>
                    <a:pt x="587" y="500"/>
                    <a:pt x="593" y="491"/>
                  </a:cubicBezTo>
                  <a:cubicBezTo>
                    <a:pt x="596" y="485"/>
                    <a:pt x="599" y="480"/>
                    <a:pt x="598" y="480"/>
                  </a:cubicBezTo>
                  <a:cubicBezTo>
                    <a:pt x="597" y="480"/>
                    <a:pt x="594" y="482"/>
                    <a:pt x="590" y="486"/>
                  </a:cubicBezTo>
                  <a:cubicBezTo>
                    <a:pt x="590" y="486"/>
                    <a:pt x="584" y="491"/>
                    <a:pt x="583" y="491"/>
                  </a:cubicBezTo>
                  <a:cubicBezTo>
                    <a:pt x="583" y="491"/>
                    <a:pt x="583" y="491"/>
                    <a:pt x="583" y="491"/>
                  </a:cubicBezTo>
                  <a:cubicBezTo>
                    <a:pt x="582" y="491"/>
                    <a:pt x="588" y="484"/>
                    <a:pt x="588" y="484"/>
                  </a:cubicBezTo>
                  <a:cubicBezTo>
                    <a:pt x="594" y="479"/>
                    <a:pt x="592" y="475"/>
                    <a:pt x="590" y="473"/>
                  </a:cubicBezTo>
                  <a:cubicBezTo>
                    <a:pt x="587" y="468"/>
                    <a:pt x="585" y="467"/>
                    <a:pt x="591" y="461"/>
                  </a:cubicBezTo>
                  <a:cubicBezTo>
                    <a:pt x="597" y="454"/>
                    <a:pt x="595" y="453"/>
                    <a:pt x="595" y="453"/>
                  </a:cubicBezTo>
                  <a:lnTo>
                    <a:pt x="595" y="453"/>
                  </a:lnTo>
                  <a:cubicBezTo>
                    <a:pt x="593" y="455"/>
                    <a:pt x="592" y="456"/>
                    <a:pt x="590" y="456"/>
                  </a:cubicBezTo>
                  <a:cubicBezTo>
                    <a:pt x="587" y="456"/>
                    <a:pt x="585" y="453"/>
                    <a:pt x="583" y="451"/>
                  </a:cubicBezTo>
                  <a:cubicBezTo>
                    <a:pt x="580" y="448"/>
                    <a:pt x="578" y="446"/>
                    <a:pt x="575" y="446"/>
                  </a:cubicBezTo>
                  <a:cubicBezTo>
                    <a:pt x="573" y="446"/>
                    <a:pt x="572" y="446"/>
                    <a:pt x="570" y="448"/>
                  </a:cubicBezTo>
                  <a:lnTo>
                    <a:pt x="569" y="447"/>
                  </a:lnTo>
                  <a:cubicBezTo>
                    <a:pt x="574" y="442"/>
                    <a:pt x="573" y="440"/>
                    <a:pt x="572" y="438"/>
                  </a:cubicBezTo>
                  <a:lnTo>
                    <a:pt x="572" y="438"/>
                  </a:lnTo>
                  <a:cubicBezTo>
                    <a:pt x="567" y="442"/>
                    <a:pt x="565" y="443"/>
                    <a:pt x="564" y="443"/>
                  </a:cubicBezTo>
                  <a:cubicBezTo>
                    <a:pt x="564" y="443"/>
                    <a:pt x="564" y="443"/>
                    <a:pt x="564" y="443"/>
                  </a:cubicBezTo>
                  <a:cubicBezTo>
                    <a:pt x="571" y="436"/>
                    <a:pt x="570" y="436"/>
                    <a:pt x="569" y="435"/>
                  </a:cubicBezTo>
                  <a:cubicBezTo>
                    <a:pt x="568" y="434"/>
                    <a:pt x="568" y="433"/>
                    <a:pt x="567" y="433"/>
                  </a:cubicBezTo>
                  <a:cubicBezTo>
                    <a:pt x="566" y="433"/>
                    <a:pt x="565" y="435"/>
                    <a:pt x="561" y="438"/>
                  </a:cubicBezTo>
                  <a:cubicBezTo>
                    <a:pt x="561" y="438"/>
                    <a:pt x="557" y="434"/>
                    <a:pt x="562" y="426"/>
                  </a:cubicBezTo>
                  <a:cubicBezTo>
                    <a:pt x="564" y="424"/>
                    <a:pt x="564" y="423"/>
                    <a:pt x="564" y="423"/>
                  </a:cubicBezTo>
                  <a:lnTo>
                    <a:pt x="564" y="423"/>
                  </a:lnTo>
                  <a:cubicBezTo>
                    <a:pt x="563" y="423"/>
                    <a:pt x="559" y="427"/>
                    <a:pt x="554" y="430"/>
                  </a:cubicBezTo>
                  <a:cubicBezTo>
                    <a:pt x="551" y="434"/>
                    <a:pt x="546" y="438"/>
                    <a:pt x="541" y="440"/>
                  </a:cubicBezTo>
                  <a:lnTo>
                    <a:pt x="553" y="428"/>
                  </a:lnTo>
                  <a:cubicBezTo>
                    <a:pt x="560" y="424"/>
                    <a:pt x="560" y="424"/>
                    <a:pt x="558" y="423"/>
                  </a:cubicBezTo>
                  <a:lnTo>
                    <a:pt x="557" y="420"/>
                  </a:lnTo>
                  <a:cubicBezTo>
                    <a:pt x="555" y="423"/>
                    <a:pt x="553" y="424"/>
                    <a:pt x="551" y="424"/>
                  </a:cubicBezTo>
                  <a:cubicBezTo>
                    <a:pt x="549" y="424"/>
                    <a:pt x="547" y="422"/>
                    <a:pt x="545" y="419"/>
                  </a:cubicBezTo>
                  <a:cubicBezTo>
                    <a:pt x="543" y="416"/>
                    <a:pt x="541" y="414"/>
                    <a:pt x="539" y="414"/>
                  </a:cubicBezTo>
                  <a:cubicBezTo>
                    <a:pt x="538" y="414"/>
                    <a:pt x="536" y="415"/>
                    <a:pt x="533" y="418"/>
                  </a:cubicBezTo>
                  <a:cubicBezTo>
                    <a:pt x="530" y="421"/>
                    <a:pt x="528" y="422"/>
                    <a:pt x="528" y="422"/>
                  </a:cubicBezTo>
                  <a:cubicBezTo>
                    <a:pt x="527" y="422"/>
                    <a:pt x="528" y="420"/>
                    <a:pt x="530" y="416"/>
                  </a:cubicBezTo>
                  <a:cubicBezTo>
                    <a:pt x="541" y="401"/>
                    <a:pt x="544" y="396"/>
                    <a:pt x="544" y="396"/>
                  </a:cubicBezTo>
                  <a:lnTo>
                    <a:pt x="544" y="396"/>
                  </a:lnTo>
                  <a:cubicBezTo>
                    <a:pt x="543" y="396"/>
                    <a:pt x="542" y="397"/>
                    <a:pt x="539" y="399"/>
                  </a:cubicBezTo>
                  <a:cubicBezTo>
                    <a:pt x="536" y="403"/>
                    <a:pt x="533" y="408"/>
                    <a:pt x="528" y="411"/>
                  </a:cubicBezTo>
                  <a:cubicBezTo>
                    <a:pt x="522" y="417"/>
                    <a:pt x="519" y="420"/>
                    <a:pt x="518" y="420"/>
                  </a:cubicBezTo>
                  <a:cubicBezTo>
                    <a:pt x="518" y="420"/>
                    <a:pt x="521" y="417"/>
                    <a:pt x="527" y="410"/>
                  </a:cubicBezTo>
                  <a:cubicBezTo>
                    <a:pt x="534" y="404"/>
                    <a:pt x="532" y="400"/>
                    <a:pt x="527" y="400"/>
                  </a:cubicBezTo>
                  <a:cubicBezTo>
                    <a:pt x="523" y="400"/>
                    <a:pt x="518" y="402"/>
                    <a:pt x="512" y="407"/>
                  </a:cubicBezTo>
                  <a:cubicBezTo>
                    <a:pt x="510" y="409"/>
                    <a:pt x="509" y="410"/>
                    <a:pt x="509" y="410"/>
                  </a:cubicBezTo>
                  <a:cubicBezTo>
                    <a:pt x="509" y="410"/>
                    <a:pt x="511" y="407"/>
                    <a:pt x="518" y="400"/>
                  </a:cubicBezTo>
                  <a:cubicBezTo>
                    <a:pt x="525" y="394"/>
                    <a:pt x="524" y="394"/>
                    <a:pt x="523" y="391"/>
                  </a:cubicBezTo>
                  <a:lnTo>
                    <a:pt x="520" y="390"/>
                  </a:lnTo>
                  <a:cubicBezTo>
                    <a:pt x="516" y="394"/>
                    <a:pt x="514" y="395"/>
                    <a:pt x="513" y="395"/>
                  </a:cubicBezTo>
                  <a:cubicBezTo>
                    <a:pt x="511" y="395"/>
                    <a:pt x="514" y="390"/>
                    <a:pt x="518" y="385"/>
                  </a:cubicBezTo>
                  <a:cubicBezTo>
                    <a:pt x="524" y="379"/>
                    <a:pt x="524" y="379"/>
                    <a:pt x="523" y="378"/>
                  </a:cubicBezTo>
                  <a:lnTo>
                    <a:pt x="523" y="378"/>
                  </a:lnTo>
                  <a:cubicBezTo>
                    <a:pt x="518" y="381"/>
                    <a:pt x="515" y="382"/>
                    <a:pt x="513" y="382"/>
                  </a:cubicBezTo>
                  <a:cubicBezTo>
                    <a:pt x="511" y="382"/>
                    <a:pt x="514" y="377"/>
                    <a:pt x="518" y="373"/>
                  </a:cubicBezTo>
                  <a:lnTo>
                    <a:pt x="517" y="372"/>
                  </a:lnTo>
                  <a:cubicBezTo>
                    <a:pt x="513" y="375"/>
                    <a:pt x="511" y="376"/>
                    <a:pt x="510" y="376"/>
                  </a:cubicBezTo>
                  <a:cubicBezTo>
                    <a:pt x="509" y="376"/>
                    <a:pt x="509" y="376"/>
                    <a:pt x="509" y="375"/>
                  </a:cubicBezTo>
                  <a:cubicBezTo>
                    <a:pt x="508" y="375"/>
                    <a:pt x="508" y="374"/>
                    <a:pt x="507" y="374"/>
                  </a:cubicBezTo>
                  <a:cubicBezTo>
                    <a:pt x="506" y="374"/>
                    <a:pt x="505" y="376"/>
                    <a:pt x="501" y="380"/>
                  </a:cubicBezTo>
                  <a:cubicBezTo>
                    <a:pt x="498" y="383"/>
                    <a:pt x="493" y="388"/>
                    <a:pt x="489" y="391"/>
                  </a:cubicBezTo>
                  <a:lnTo>
                    <a:pt x="495" y="384"/>
                  </a:lnTo>
                  <a:cubicBezTo>
                    <a:pt x="500" y="379"/>
                    <a:pt x="499" y="377"/>
                    <a:pt x="497" y="374"/>
                  </a:cubicBezTo>
                  <a:cubicBezTo>
                    <a:pt x="495" y="371"/>
                    <a:pt x="493" y="370"/>
                    <a:pt x="499" y="363"/>
                  </a:cubicBezTo>
                  <a:lnTo>
                    <a:pt x="499" y="363"/>
                  </a:lnTo>
                  <a:lnTo>
                    <a:pt x="492" y="369"/>
                  </a:lnTo>
                  <a:cubicBezTo>
                    <a:pt x="489" y="371"/>
                    <a:pt x="488" y="372"/>
                    <a:pt x="487" y="372"/>
                  </a:cubicBezTo>
                  <a:cubicBezTo>
                    <a:pt x="487" y="372"/>
                    <a:pt x="488" y="371"/>
                    <a:pt x="491" y="368"/>
                  </a:cubicBezTo>
                  <a:cubicBezTo>
                    <a:pt x="495" y="363"/>
                    <a:pt x="495" y="361"/>
                    <a:pt x="493" y="361"/>
                  </a:cubicBezTo>
                  <a:cubicBezTo>
                    <a:pt x="492" y="361"/>
                    <a:pt x="490" y="361"/>
                    <a:pt x="488" y="363"/>
                  </a:cubicBezTo>
                  <a:lnTo>
                    <a:pt x="487" y="362"/>
                  </a:lnTo>
                  <a:cubicBezTo>
                    <a:pt x="493" y="355"/>
                    <a:pt x="495" y="351"/>
                    <a:pt x="494" y="351"/>
                  </a:cubicBezTo>
                  <a:cubicBezTo>
                    <a:pt x="493" y="351"/>
                    <a:pt x="490" y="354"/>
                    <a:pt x="484" y="359"/>
                  </a:cubicBezTo>
                  <a:cubicBezTo>
                    <a:pt x="490" y="353"/>
                    <a:pt x="490" y="352"/>
                    <a:pt x="489" y="352"/>
                  </a:cubicBezTo>
                  <a:lnTo>
                    <a:pt x="489" y="352"/>
                  </a:lnTo>
                  <a:cubicBezTo>
                    <a:pt x="486" y="353"/>
                    <a:pt x="485" y="354"/>
                    <a:pt x="484" y="354"/>
                  </a:cubicBezTo>
                  <a:cubicBezTo>
                    <a:pt x="482" y="354"/>
                    <a:pt x="482" y="352"/>
                    <a:pt x="487" y="348"/>
                  </a:cubicBezTo>
                  <a:lnTo>
                    <a:pt x="486" y="347"/>
                  </a:lnTo>
                  <a:cubicBezTo>
                    <a:pt x="481" y="351"/>
                    <a:pt x="479" y="352"/>
                    <a:pt x="479" y="352"/>
                  </a:cubicBezTo>
                  <a:cubicBezTo>
                    <a:pt x="478" y="352"/>
                    <a:pt x="478" y="352"/>
                    <a:pt x="478" y="352"/>
                  </a:cubicBezTo>
                  <a:cubicBezTo>
                    <a:pt x="478" y="351"/>
                    <a:pt x="478" y="351"/>
                    <a:pt x="477" y="351"/>
                  </a:cubicBezTo>
                  <a:cubicBezTo>
                    <a:pt x="476" y="351"/>
                    <a:pt x="474" y="352"/>
                    <a:pt x="470" y="355"/>
                  </a:cubicBezTo>
                  <a:cubicBezTo>
                    <a:pt x="464" y="361"/>
                    <a:pt x="463" y="361"/>
                    <a:pt x="463" y="361"/>
                  </a:cubicBezTo>
                  <a:cubicBezTo>
                    <a:pt x="466" y="356"/>
                    <a:pt x="471" y="352"/>
                    <a:pt x="475" y="350"/>
                  </a:cubicBezTo>
                  <a:cubicBezTo>
                    <a:pt x="479" y="347"/>
                    <a:pt x="481" y="345"/>
                    <a:pt x="480" y="345"/>
                  </a:cubicBezTo>
                  <a:cubicBezTo>
                    <a:pt x="479" y="345"/>
                    <a:pt x="475" y="348"/>
                    <a:pt x="468" y="353"/>
                  </a:cubicBezTo>
                  <a:cubicBezTo>
                    <a:pt x="461" y="358"/>
                    <a:pt x="458" y="360"/>
                    <a:pt x="458" y="360"/>
                  </a:cubicBezTo>
                  <a:cubicBezTo>
                    <a:pt x="457" y="360"/>
                    <a:pt x="461" y="358"/>
                    <a:pt x="468" y="352"/>
                  </a:cubicBezTo>
                  <a:cubicBezTo>
                    <a:pt x="472" y="348"/>
                    <a:pt x="477" y="344"/>
                    <a:pt x="476" y="344"/>
                  </a:cubicBezTo>
                  <a:lnTo>
                    <a:pt x="476" y="344"/>
                  </a:lnTo>
                  <a:cubicBezTo>
                    <a:pt x="476" y="344"/>
                    <a:pt x="475" y="345"/>
                    <a:pt x="473" y="346"/>
                  </a:cubicBezTo>
                  <a:cubicBezTo>
                    <a:pt x="473" y="346"/>
                    <a:pt x="473" y="346"/>
                    <a:pt x="473" y="346"/>
                  </a:cubicBezTo>
                  <a:cubicBezTo>
                    <a:pt x="472" y="346"/>
                    <a:pt x="470" y="347"/>
                    <a:pt x="466" y="351"/>
                  </a:cubicBezTo>
                  <a:lnTo>
                    <a:pt x="464" y="348"/>
                  </a:lnTo>
                  <a:cubicBezTo>
                    <a:pt x="470" y="342"/>
                    <a:pt x="469" y="341"/>
                    <a:pt x="469" y="341"/>
                  </a:cubicBezTo>
                  <a:lnTo>
                    <a:pt x="469" y="341"/>
                  </a:lnTo>
                  <a:cubicBezTo>
                    <a:pt x="466" y="343"/>
                    <a:pt x="464" y="345"/>
                    <a:pt x="464" y="345"/>
                  </a:cubicBezTo>
                  <a:cubicBezTo>
                    <a:pt x="463" y="345"/>
                    <a:pt x="465" y="343"/>
                    <a:pt x="468" y="339"/>
                  </a:cubicBezTo>
                  <a:cubicBezTo>
                    <a:pt x="471" y="337"/>
                    <a:pt x="472" y="335"/>
                    <a:pt x="472" y="335"/>
                  </a:cubicBezTo>
                  <a:lnTo>
                    <a:pt x="472" y="335"/>
                  </a:lnTo>
                  <a:cubicBezTo>
                    <a:pt x="471" y="335"/>
                    <a:pt x="468" y="338"/>
                    <a:pt x="461" y="344"/>
                  </a:cubicBezTo>
                  <a:cubicBezTo>
                    <a:pt x="458" y="347"/>
                    <a:pt x="456" y="348"/>
                    <a:pt x="456" y="348"/>
                  </a:cubicBezTo>
                  <a:cubicBezTo>
                    <a:pt x="455" y="348"/>
                    <a:pt x="457" y="346"/>
                    <a:pt x="460" y="343"/>
                  </a:cubicBezTo>
                  <a:cubicBezTo>
                    <a:pt x="467" y="335"/>
                    <a:pt x="470" y="333"/>
                    <a:pt x="469" y="333"/>
                  </a:cubicBezTo>
                  <a:lnTo>
                    <a:pt x="469" y="333"/>
                  </a:lnTo>
                  <a:cubicBezTo>
                    <a:pt x="469" y="333"/>
                    <a:pt x="468" y="334"/>
                    <a:pt x="465" y="336"/>
                  </a:cubicBezTo>
                  <a:cubicBezTo>
                    <a:pt x="461" y="340"/>
                    <a:pt x="459" y="341"/>
                    <a:pt x="458" y="341"/>
                  </a:cubicBezTo>
                  <a:cubicBezTo>
                    <a:pt x="458" y="341"/>
                    <a:pt x="457" y="341"/>
                    <a:pt x="457" y="341"/>
                  </a:cubicBezTo>
                  <a:cubicBezTo>
                    <a:pt x="464" y="335"/>
                    <a:pt x="460" y="329"/>
                    <a:pt x="455" y="324"/>
                  </a:cubicBezTo>
                  <a:cubicBezTo>
                    <a:pt x="450" y="326"/>
                    <a:pt x="445" y="331"/>
                    <a:pt x="442" y="334"/>
                  </a:cubicBezTo>
                  <a:cubicBezTo>
                    <a:pt x="436" y="339"/>
                    <a:pt x="434" y="341"/>
                    <a:pt x="434" y="341"/>
                  </a:cubicBezTo>
                  <a:cubicBezTo>
                    <a:pt x="434" y="341"/>
                    <a:pt x="437" y="338"/>
                    <a:pt x="441" y="334"/>
                  </a:cubicBezTo>
                  <a:cubicBezTo>
                    <a:pt x="450" y="324"/>
                    <a:pt x="454" y="319"/>
                    <a:pt x="454" y="319"/>
                  </a:cubicBezTo>
                  <a:lnTo>
                    <a:pt x="454" y="319"/>
                  </a:lnTo>
                  <a:cubicBezTo>
                    <a:pt x="453" y="319"/>
                    <a:pt x="448" y="324"/>
                    <a:pt x="440" y="333"/>
                  </a:cubicBezTo>
                  <a:cubicBezTo>
                    <a:pt x="434" y="339"/>
                    <a:pt x="431" y="342"/>
                    <a:pt x="431" y="342"/>
                  </a:cubicBezTo>
                  <a:cubicBezTo>
                    <a:pt x="431" y="342"/>
                    <a:pt x="434" y="339"/>
                    <a:pt x="440" y="332"/>
                  </a:cubicBezTo>
                  <a:cubicBezTo>
                    <a:pt x="442" y="328"/>
                    <a:pt x="444" y="326"/>
                    <a:pt x="444" y="326"/>
                  </a:cubicBezTo>
                  <a:lnTo>
                    <a:pt x="444" y="326"/>
                  </a:lnTo>
                  <a:cubicBezTo>
                    <a:pt x="443" y="326"/>
                    <a:pt x="442" y="328"/>
                    <a:pt x="438" y="331"/>
                  </a:cubicBezTo>
                  <a:cubicBezTo>
                    <a:pt x="443" y="326"/>
                    <a:pt x="447" y="321"/>
                    <a:pt x="446" y="321"/>
                  </a:cubicBezTo>
                  <a:lnTo>
                    <a:pt x="446" y="321"/>
                  </a:lnTo>
                  <a:cubicBezTo>
                    <a:pt x="446" y="321"/>
                    <a:pt x="445" y="321"/>
                    <a:pt x="443" y="323"/>
                  </a:cubicBezTo>
                  <a:cubicBezTo>
                    <a:pt x="443" y="323"/>
                    <a:pt x="443" y="323"/>
                    <a:pt x="449" y="316"/>
                  </a:cubicBezTo>
                  <a:cubicBezTo>
                    <a:pt x="450" y="314"/>
                    <a:pt x="451" y="313"/>
                    <a:pt x="450" y="313"/>
                  </a:cubicBezTo>
                  <a:lnTo>
                    <a:pt x="450" y="313"/>
                  </a:lnTo>
                  <a:cubicBezTo>
                    <a:pt x="450" y="313"/>
                    <a:pt x="445" y="316"/>
                    <a:pt x="441" y="319"/>
                  </a:cubicBezTo>
                  <a:cubicBezTo>
                    <a:pt x="434" y="324"/>
                    <a:pt x="430" y="327"/>
                    <a:pt x="430" y="327"/>
                  </a:cubicBezTo>
                  <a:cubicBezTo>
                    <a:pt x="429" y="327"/>
                    <a:pt x="432" y="324"/>
                    <a:pt x="438" y="318"/>
                  </a:cubicBezTo>
                  <a:cubicBezTo>
                    <a:pt x="444" y="313"/>
                    <a:pt x="446" y="311"/>
                    <a:pt x="445" y="311"/>
                  </a:cubicBezTo>
                  <a:cubicBezTo>
                    <a:pt x="443" y="311"/>
                    <a:pt x="437" y="314"/>
                    <a:pt x="431" y="320"/>
                  </a:cubicBezTo>
                  <a:cubicBezTo>
                    <a:pt x="428" y="323"/>
                    <a:pt x="426" y="325"/>
                    <a:pt x="424" y="326"/>
                  </a:cubicBezTo>
                  <a:lnTo>
                    <a:pt x="424" y="326"/>
                  </a:lnTo>
                  <a:cubicBezTo>
                    <a:pt x="429" y="320"/>
                    <a:pt x="429" y="319"/>
                    <a:pt x="429" y="319"/>
                  </a:cubicBezTo>
                  <a:cubicBezTo>
                    <a:pt x="428" y="319"/>
                    <a:pt x="428" y="318"/>
                    <a:pt x="434" y="313"/>
                  </a:cubicBezTo>
                  <a:cubicBezTo>
                    <a:pt x="434" y="313"/>
                    <a:pt x="434" y="312"/>
                    <a:pt x="434" y="312"/>
                  </a:cubicBezTo>
                  <a:cubicBezTo>
                    <a:pt x="433" y="312"/>
                    <a:pt x="432" y="313"/>
                    <a:pt x="427" y="316"/>
                  </a:cubicBezTo>
                  <a:cubicBezTo>
                    <a:pt x="423" y="320"/>
                    <a:pt x="420" y="321"/>
                    <a:pt x="419" y="321"/>
                  </a:cubicBezTo>
                  <a:cubicBezTo>
                    <a:pt x="418" y="321"/>
                    <a:pt x="422" y="315"/>
                    <a:pt x="429" y="307"/>
                  </a:cubicBezTo>
                  <a:lnTo>
                    <a:pt x="429" y="307"/>
                  </a:lnTo>
                  <a:lnTo>
                    <a:pt x="423" y="311"/>
                  </a:lnTo>
                  <a:cubicBezTo>
                    <a:pt x="415" y="318"/>
                    <a:pt x="410" y="323"/>
                    <a:pt x="409" y="323"/>
                  </a:cubicBezTo>
                  <a:cubicBezTo>
                    <a:pt x="409" y="323"/>
                    <a:pt x="411" y="321"/>
                    <a:pt x="416" y="316"/>
                  </a:cubicBezTo>
                  <a:cubicBezTo>
                    <a:pt x="418" y="314"/>
                    <a:pt x="420" y="312"/>
                    <a:pt x="422" y="310"/>
                  </a:cubicBezTo>
                  <a:lnTo>
                    <a:pt x="422" y="310"/>
                  </a:lnTo>
                  <a:cubicBezTo>
                    <a:pt x="418" y="314"/>
                    <a:pt x="415" y="315"/>
                    <a:pt x="414" y="315"/>
                  </a:cubicBezTo>
                  <a:cubicBezTo>
                    <a:pt x="412" y="315"/>
                    <a:pt x="417" y="309"/>
                    <a:pt x="425" y="301"/>
                  </a:cubicBezTo>
                  <a:cubicBezTo>
                    <a:pt x="432" y="295"/>
                    <a:pt x="432" y="295"/>
                    <a:pt x="431" y="295"/>
                  </a:cubicBezTo>
                  <a:lnTo>
                    <a:pt x="425" y="300"/>
                  </a:lnTo>
                  <a:cubicBezTo>
                    <a:pt x="420" y="305"/>
                    <a:pt x="417" y="308"/>
                    <a:pt x="412" y="311"/>
                  </a:cubicBezTo>
                  <a:cubicBezTo>
                    <a:pt x="412" y="311"/>
                    <a:pt x="410" y="310"/>
                    <a:pt x="417" y="305"/>
                  </a:cubicBezTo>
                  <a:cubicBezTo>
                    <a:pt x="421" y="300"/>
                    <a:pt x="425" y="295"/>
                    <a:pt x="425" y="295"/>
                  </a:cubicBezTo>
                  <a:lnTo>
                    <a:pt x="425" y="295"/>
                  </a:lnTo>
                  <a:cubicBezTo>
                    <a:pt x="424" y="295"/>
                    <a:pt x="423" y="295"/>
                    <a:pt x="422" y="297"/>
                  </a:cubicBezTo>
                  <a:cubicBezTo>
                    <a:pt x="422" y="297"/>
                    <a:pt x="422" y="297"/>
                    <a:pt x="427" y="290"/>
                  </a:cubicBezTo>
                  <a:lnTo>
                    <a:pt x="425" y="288"/>
                  </a:lnTo>
                  <a:cubicBezTo>
                    <a:pt x="422" y="290"/>
                    <a:pt x="420" y="291"/>
                    <a:pt x="420" y="291"/>
                  </a:cubicBezTo>
                  <a:cubicBezTo>
                    <a:pt x="419" y="291"/>
                    <a:pt x="420" y="289"/>
                    <a:pt x="424" y="286"/>
                  </a:cubicBezTo>
                  <a:cubicBezTo>
                    <a:pt x="424" y="286"/>
                    <a:pt x="424" y="286"/>
                    <a:pt x="423" y="286"/>
                  </a:cubicBezTo>
                  <a:cubicBezTo>
                    <a:pt x="423" y="286"/>
                    <a:pt x="421" y="286"/>
                    <a:pt x="416" y="290"/>
                  </a:cubicBezTo>
                  <a:cubicBezTo>
                    <a:pt x="415" y="289"/>
                    <a:pt x="415" y="288"/>
                    <a:pt x="420" y="282"/>
                  </a:cubicBezTo>
                  <a:cubicBezTo>
                    <a:pt x="423" y="279"/>
                    <a:pt x="425" y="278"/>
                    <a:pt x="425" y="278"/>
                  </a:cubicBezTo>
                  <a:lnTo>
                    <a:pt x="425" y="278"/>
                  </a:lnTo>
                  <a:cubicBezTo>
                    <a:pt x="424" y="278"/>
                    <a:pt x="423" y="279"/>
                    <a:pt x="419" y="281"/>
                  </a:cubicBezTo>
                  <a:cubicBezTo>
                    <a:pt x="416" y="285"/>
                    <a:pt x="415" y="286"/>
                    <a:pt x="414" y="286"/>
                  </a:cubicBezTo>
                  <a:cubicBezTo>
                    <a:pt x="413" y="286"/>
                    <a:pt x="413" y="286"/>
                    <a:pt x="413" y="286"/>
                  </a:cubicBezTo>
                  <a:lnTo>
                    <a:pt x="412" y="285"/>
                  </a:lnTo>
                  <a:cubicBezTo>
                    <a:pt x="408" y="289"/>
                    <a:pt x="406" y="291"/>
                    <a:pt x="406" y="291"/>
                  </a:cubicBezTo>
                  <a:cubicBezTo>
                    <a:pt x="405" y="291"/>
                    <a:pt x="405" y="290"/>
                    <a:pt x="405" y="290"/>
                  </a:cubicBezTo>
                  <a:cubicBezTo>
                    <a:pt x="405" y="290"/>
                    <a:pt x="409" y="282"/>
                    <a:pt x="408" y="281"/>
                  </a:cubicBezTo>
                  <a:cubicBezTo>
                    <a:pt x="408" y="280"/>
                    <a:pt x="407" y="280"/>
                    <a:pt x="407" y="280"/>
                  </a:cubicBezTo>
                  <a:cubicBezTo>
                    <a:pt x="406" y="280"/>
                    <a:pt x="405" y="281"/>
                    <a:pt x="401" y="286"/>
                  </a:cubicBezTo>
                  <a:cubicBezTo>
                    <a:pt x="400" y="285"/>
                    <a:pt x="405" y="277"/>
                    <a:pt x="404" y="276"/>
                  </a:cubicBezTo>
                  <a:cubicBezTo>
                    <a:pt x="403" y="274"/>
                    <a:pt x="402" y="273"/>
                    <a:pt x="401" y="273"/>
                  </a:cubicBezTo>
                  <a:cubicBezTo>
                    <a:pt x="400" y="273"/>
                    <a:pt x="399" y="275"/>
                    <a:pt x="396" y="279"/>
                  </a:cubicBezTo>
                  <a:cubicBezTo>
                    <a:pt x="390" y="285"/>
                    <a:pt x="387" y="288"/>
                    <a:pt x="386" y="288"/>
                  </a:cubicBezTo>
                  <a:cubicBezTo>
                    <a:pt x="386" y="288"/>
                    <a:pt x="389" y="284"/>
                    <a:pt x="395" y="278"/>
                  </a:cubicBezTo>
                  <a:cubicBezTo>
                    <a:pt x="401" y="270"/>
                    <a:pt x="404" y="266"/>
                    <a:pt x="404" y="266"/>
                  </a:cubicBezTo>
                  <a:lnTo>
                    <a:pt x="404" y="266"/>
                  </a:lnTo>
                  <a:cubicBezTo>
                    <a:pt x="403" y="266"/>
                    <a:pt x="402" y="268"/>
                    <a:pt x="399" y="270"/>
                  </a:cubicBezTo>
                  <a:cubicBezTo>
                    <a:pt x="395" y="274"/>
                    <a:pt x="393" y="275"/>
                    <a:pt x="393" y="275"/>
                  </a:cubicBezTo>
                  <a:cubicBezTo>
                    <a:pt x="392" y="275"/>
                    <a:pt x="392" y="275"/>
                    <a:pt x="392" y="274"/>
                  </a:cubicBezTo>
                  <a:cubicBezTo>
                    <a:pt x="396" y="271"/>
                    <a:pt x="397" y="270"/>
                    <a:pt x="396" y="270"/>
                  </a:cubicBezTo>
                  <a:lnTo>
                    <a:pt x="396" y="270"/>
                  </a:lnTo>
                  <a:cubicBezTo>
                    <a:pt x="396" y="270"/>
                    <a:pt x="394" y="271"/>
                    <a:pt x="390" y="273"/>
                  </a:cubicBezTo>
                  <a:cubicBezTo>
                    <a:pt x="390" y="272"/>
                    <a:pt x="390" y="272"/>
                    <a:pt x="396" y="267"/>
                  </a:cubicBezTo>
                  <a:lnTo>
                    <a:pt x="396" y="265"/>
                  </a:lnTo>
                  <a:cubicBezTo>
                    <a:pt x="391" y="269"/>
                    <a:pt x="389" y="270"/>
                    <a:pt x="387" y="270"/>
                  </a:cubicBezTo>
                  <a:cubicBezTo>
                    <a:pt x="384" y="270"/>
                    <a:pt x="386" y="264"/>
                    <a:pt x="390" y="260"/>
                  </a:cubicBezTo>
                  <a:cubicBezTo>
                    <a:pt x="390" y="260"/>
                    <a:pt x="390" y="260"/>
                    <a:pt x="390" y="260"/>
                  </a:cubicBezTo>
                  <a:cubicBezTo>
                    <a:pt x="390" y="260"/>
                    <a:pt x="388" y="260"/>
                    <a:pt x="383" y="264"/>
                  </a:cubicBezTo>
                  <a:cubicBezTo>
                    <a:pt x="378" y="270"/>
                    <a:pt x="374" y="272"/>
                    <a:pt x="374" y="272"/>
                  </a:cubicBezTo>
                  <a:cubicBezTo>
                    <a:pt x="373" y="272"/>
                    <a:pt x="376" y="269"/>
                    <a:pt x="382" y="263"/>
                  </a:cubicBezTo>
                  <a:cubicBezTo>
                    <a:pt x="389" y="257"/>
                    <a:pt x="392" y="254"/>
                    <a:pt x="392" y="254"/>
                  </a:cubicBezTo>
                  <a:lnTo>
                    <a:pt x="392" y="254"/>
                  </a:lnTo>
                  <a:cubicBezTo>
                    <a:pt x="391" y="254"/>
                    <a:pt x="388" y="257"/>
                    <a:pt x="382" y="262"/>
                  </a:cubicBezTo>
                  <a:cubicBezTo>
                    <a:pt x="380" y="264"/>
                    <a:pt x="379" y="265"/>
                    <a:pt x="378" y="265"/>
                  </a:cubicBezTo>
                  <a:cubicBezTo>
                    <a:pt x="376" y="265"/>
                    <a:pt x="377" y="261"/>
                    <a:pt x="386" y="253"/>
                  </a:cubicBezTo>
                  <a:lnTo>
                    <a:pt x="398" y="242"/>
                  </a:lnTo>
                  <a:lnTo>
                    <a:pt x="398" y="242"/>
                  </a:lnTo>
                  <a:cubicBezTo>
                    <a:pt x="391" y="246"/>
                    <a:pt x="390" y="246"/>
                    <a:pt x="390" y="246"/>
                  </a:cubicBezTo>
                  <a:cubicBezTo>
                    <a:pt x="387" y="250"/>
                    <a:pt x="385" y="251"/>
                    <a:pt x="384" y="251"/>
                  </a:cubicBezTo>
                  <a:cubicBezTo>
                    <a:pt x="383" y="251"/>
                    <a:pt x="383" y="251"/>
                    <a:pt x="382" y="250"/>
                  </a:cubicBezTo>
                  <a:cubicBezTo>
                    <a:pt x="382" y="250"/>
                    <a:pt x="382" y="250"/>
                    <a:pt x="381" y="250"/>
                  </a:cubicBezTo>
                  <a:cubicBezTo>
                    <a:pt x="379" y="250"/>
                    <a:pt x="375" y="251"/>
                    <a:pt x="373" y="251"/>
                  </a:cubicBezTo>
                  <a:cubicBezTo>
                    <a:pt x="373" y="251"/>
                    <a:pt x="372" y="251"/>
                    <a:pt x="372" y="251"/>
                  </a:cubicBezTo>
                  <a:cubicBezTo>
                    <a:pt x="371" y="250"/>
                    <a:pt x="370" y="248"/>
                    <a:pt x="376" y="241"/>
                  </a:cubicBezTo>
                  <a:cubicBezTo>
                    <a:pt x="375" y="241"/>
                    <a:pt x="375" y="241"/>
                    <a:pt x="375" y="241"/>
                  </a:cubicBezTo>
                  <a:cubicBezTo>
                    <a:pt x="374" y="241"/>
                    <a:pt x="372" y="241"/>
                    <a:pt x="367" y="244"/>
                  </a:cubicBezTo>
                  <a:cubicBezTo>
                    <a:pt x="364" y="247"/>
                    <a:pt x="362" y="248"/>
                    <a:pt x="362" y="248"/>
                  </a:cubicBezTo>
                  <a:cubicBezTo>
                    <a:pt x="361" y="248"/>
                    <a:pt x="362" y="246"/>
                    <a:pt x="366" y="243"/>
                  </a:cubicBezTo>
                  <a:lnTo>
                    <a:pt x="366" y="242"/>
                  </a:lnTo>
                  <a:cubicBezTo>
                    <a:pt x="358" y="246"/>
                    <a:pt x="358" y="246"/>
                    <a:pt x="358" y="246"/>
                  </a:cubicBezTo>
                  <a:cubicBezTo>
                    <a:pt x="362" y="241"/>
                    <a:pt x="366" y="237"/>
                    <a:pt x="365" y="237"/>
                  </a:cubicBezTo>
                  <a:lnTo>
                    <a:pt x="365" y="237"/>
                  </a:lnTo>
                  <a:cubicBezTo>
                    <a:pt x="365" y="237"/>
                    <a:pt x="364" y="237"/>
                    <a:pt x="362" y="239"/>
                  </a:cubicBezTo>
                  <a:cubicBezTo>
                    <a:pt x="359" y="243"/>
                    <a:pt x="357" y="244"/>
                    <a:pt x="356" y="244"/>
                  </a:cubicBezTo>
                  <a:cubicBezTo>
                    <a:pt x="355" y="244"/>
                    <a:pt x="355" y="243"/>
                    <a:pt x="354" y="243"/>
                  </a:cubicBezTo>
                  <a:cubicBezTo>
                    <a:pt x="359" y="237"/>
                    <a:pt x="347" y="220"/>
                    <a:pt x="340" y="220"/>
                  </a:cubicBezTo>
                  <a:cubicBezTo>
                    <a:pt x="338" y="220"/>
                    <a:pt x="337" y="221"/>
                    <a:pt x="336" y="222"/>
                  </a:cubicBezTo>
                  <a:lnTo>
                    <a:pt x="335" y="219"/>
                  </a:lnTo>
                  <a:lnTo>
                    <a:pt x="334" y="217"/>
                  </a:lnTo>
                  <a:cubicBezTo>
                    <a:pt x="341" y="211"/>
                    <a:pt x="341" y="209"/>
                    <a:pt x="339" y="209"/>
                  </a:cubicBezTo>
                  <a:cubicBezTo>
                    <a:pt x="337" y="209"/>
                    <a:pt x="333" y="211"/>
                    <a:pt x="330" y="213"/>
                  </a:cubicBezTo>
                  <a:cubicBezTo>
                    <a:pt x="325" y="217"/>
                    <a:pt x="323" y="217"/>
                    <a:pt x="323" y="217"/>
                  </a:cubicBezTo>
                  <a:cubicBezTo>
                    <a:pt x="322" y="217"/>
                    <a:pt x="322" y="217"/>
                    <a:pt x="322" y="217"/>
                  </a:cubicBezTo>
                  <a:cubicBezTo>
                    <a:pt x="330" y="209"/>
                    <a:pt x="332" y="205"/>
                    <a:pt x="330" y="205"/>
                  </a:cubicBezTo>
                  <a:cubicBezTo>
                    <a:pt x="329" y="205"/>
                    <a:pt x="328" y="206"/>
                    <a:pt x="325" y="207"/>
                  </a:cubicBezTo>
                  <a:cubicBezTo>
                    <a:pt x="319" y="213"/>
                    <a:pt x="316" y="215"/>
                    <a:pt x="316" y="215"/>
                  </a:cubicBezTo>
                  <a:cubicBezTo>
                    <a:pt x="315" y="215"/>
                    <a:pt x="318" y="212"/>
                    <a:pt x="324" y="206"/>
                  </a:cubicBezTo>
                  <a:cubicBezTo>
                    <a:pt x="330" y="201"/>
                    <a:pt x="333" y="198"/>
                    <a:pt x="332" y="198"/>
                  </a:cubicBezTo>
                  <a:lnTo>
                    <a:pt x="332" y="198"/>
                  </a:lnTo>
                  <a:cubicBezTo>
                    <a:pt x="331" y="198"/>
                    <a:pt x="326" y="201"/>
                    <a:pt x="316" y="209"/>
                  </a:cubicBezTo>
                  <a:cubicBezTo>
                    <a:pt x="313" y="212"/>
                    <a:pt x="311" y="213"/>
                    <a:pt x="311" y="213"/>
                  </a:cubicBezTo>
                  <a:cubicBezTo>
                    <a:pt x="311" y="213"/>
                    <a:pt x="312" y="212"/>
                    <a:pt x="315" y="208"/>
                  </a:cubicBezTo>
                  <a:cubicBezTo>
                    <a:pt x="322" y="201"/>
                    <a:pt x="325" y="198"/>
                    <a:pt x="325" y="198"/>
                  </a:cubicBezTo>
                  <a:lnTo>
                    <a:pt x="325" y="198"/>
                  </a:lnTo>
                  <a:cubicBezTo>
                    <a:pt x="324" y="198"/>
                    <a:pt x="323" y="199"/>
                    <a:pt x="321" y="202"/>
                  </a:cubicBezTo>
                  <a:cubicBezTo>
                    <a:pt x="314" y="207"/>
                    <a:pt x="311" y="209"/>
                    <a:pt x="310" y="209"/>
                  </a:cubicBezTo>
                  <a:cubicBezTo>
                    <a:pt x="310" y="209"/>
                    <a:pt x="312" y="206"/>
                    <a:pt x="318" y="199"/>
                  </a:cubicBezTo>
                  <a:cubicBezTo>
                    <a:pt x="324" y="193"/>
                    <a:pt x="327" y="190"/>
                    <a:pt x="327" y="190"/>
                  </a:cubicBezTo>
                  <a:lnTo>
                    <a:pt x="327" y="190"/>
                  </a:lnTo>
                  <a:cubicBezTo>
                    <a:pt x="326" y="190"/>
                    <a:pt x="323" y="193"/>
                    <a:pt x="317" y="198"/>
                  </a:cubicBezTo>
                  <a:cubicBezTo>
                    <a:pt x="312" y="203"/>
                    <a:pt x="309" y="205"/>
                    <a:pt x="307" y="205"/>
                  </a:cubicBezTo>
                  <a:cubicBezTo>
                    <a:pt x="305" y="205"/>
                    <a:pt x="307" y="201"/>
                    <a:pt x="314" y="194"/>
                  </a:cubicBezTo>
                  <a:cubicBezTo>
                    <a:pt x="314" y="194"/>
                    <a:pt x="317" y="190"/>
                    <a:pt x="316" y="190"/>
                  </a:cubicBezTo>
                  <a:lnTo>
                    <a:pt x="316" y="190"/>
                  </a:lnTo>
                  <a:cubicBezTo>
                    <a:pt x="316" y="190"/>
                    <a:pt x="315" y="191"/>
                    <a:pt x="313" y="193"/>
                  </a:cubicBezTo>
                  <a:lnTo>
                    <a:pt x="318" y="186"/>
                  </a:lnTo>
                  <a:lnTo>
                    <a:pt x="317" y="185"/>
                  </a:lnTo>
                  <a:lnTo>
                    <a:pt x="312" y="191"/>
                  </a:lnTo>
                  <a:cubicBezTo>
                    <a:pt x="312" y="190"/>
                    <a:pt x="314" y="180"/>
                    <a:pt x="311" y="177"/>
                  </a:cubicBezTo>
                  <a:cubicBezTo>
                    <a:pt x="307" y="172"/>
                    <a:pt x="306" y="170"/>
                    <a:pt x="304" y="170"/>
                  </a:cubicBezTo>
                  <a:cubicBezTo>
                    <a:pt x="302" y="170"/>
                    <a:pt x="301" y="172"/>
                    <a:pt x="298" y="175"/>
                  </a:cubicBezTo>
                  <a:cubicBezTo>
                    <a:pt x="293" y="180"/>
                    <a:pt x="290" y="183"/>
                    <a:pt x="289" y="183"/>
                  </a:cubicBezTo>
                  <a:cubicBezTo>
                    <a:pt x="289" y="183"/>
                    <a:pt x="291" y="180"/>
                    <a:pt x="297" y="173"/>
                  </a:cubicBezTo>
                  <a:cubicBezTo>
                    <a:pt x="297" y="173"/>
                    <a:pt x="302" y="166"/>
                    <a:pt x="300" y="164"/>
                  </a:cubicBezTo>
                  <a:cubicBezTo>
                    <a:pt x="299" y="163"/>
                    <a:pt x="298" y="162"/>
                    <a:pt x="305" y="157"/>
                  </a:cubicBezTo>
                  <a:lnTo>
                    <a:pt x="304" y="156"/>
                  </a:lnTo>
                  <a:cubicBezTo>
                    <a:pt x="298" y="160"/>
                    <a:pt x="295" y="162"/>
                    <a:pt x="293" y="162"/>
                  </a:cubicBezTo>
                  <a:cubicBezTo>
                    <a:pt x="290" y="162"/>
                    <a:pt x="290" y="159"/>
                    <a:pt x="293" y="154"/>
                  </a:cubicBezTo>
                  <a:cubicBezTo>
                    <a:pt x="292" y="154"/>
                    <a:pt x="292" y="154"/>
                    <a:pt x="292" y="154"/>
                  </a:cubicBezTo>
                  <a:cubicBezTo>
                    <a:pt x="291" y="154"/>
                    <a:pt x="289" y="155"/>
                    <a:pt x="284" y="158"/>
                  </a:cubicBezTo>
                  <a:cubicBezTo>
                    <a:pt x="281" y="160"/>
                    <a:pt x="279" y="161"/>
                    <a:pt x="279" y="161"/>
                  </a:cubicBezTo>
                  <a:cubicBezTo>
                    <a:pt x="278" y="161"/>
                    <a:pt x="279" y="159"/>
                    <a:pt x="283" y="156"/>
                  </a:cubicBezTo>
                  <a:cubicBezTo>
                    <a:pt x="286" y="152"/>
                    <a:pt x="289" y="146"/>
                    <a:pt x="287" y="146"/>
                  </a:cubicBezTo>
                  <a:cubicBezTo>
                    <a:pt x="286" y="146"/>
                    <a:pt x="283" y="148"/>
                    <a:pt x="279" y="152"/>
                  </a:cubicBezTo>
                  <a:lnTo>
                    <a:pt x="285" y="145"/>
                  </a:lnTo>
                  <a:cubicBezTo>
                    <a:pt x="287" y="143"/>
                    <a:pt x="287" y="142"/>
                    <a:pt x="287" y="142"/>
                  </a:cubicBezTo>
                  <a:lnTo>
                    <a:pt x="287" y="142"/>
                  </a:lnTo>
                  <a:cubicBezTo>
                    <a:pt x="286" y="142"/>
                    <a:pt x="282" y="146"/>
                    <a:pt x="278" y="150"/>
                  </a:cubicBezTo>
                  <a:cubicBezTo>
                    <a:pt x="273" y="155"/>
                    <a:pt x="269" y="158"/>
                    <a:pt x="269" y="158"/>
                  </a:cubicBezTo>
                  <a:cubicBezTo>
                    <a:pt x="268" y="158"/>
                    <a:pt x="272" y="153"/>
                    <a:pt x="283" y="143"/>
                  </a:cubicBezTo>
                  <a:cubicBezTo>
                    <a:pt x="290" y="136"/>
                    <a:pt x="293" y="133"/>
                    <a:pt x="293" y="133"/>
                  </a:cubicBezTo>
                  <a:lnTo>
                    <a:pt x="293" y="133"/>
                  </a:lnTo>
                  <a:cubicBezTo>
                    <a:pt x="292" y="133"/>
                    <a:pt x="291" y="134"/>
                    <a:pt x="288" y="136"/>
                  </a:cubicBezTo>
                  <a:cubicBezTo>
                    <a:pt x="284" y="140"/>
                    <a:pt x="279" y="143"/>
                    <a:pt x="278" y="143"/>
                  </a:cubicBezTo>
                  <a:cubicBezTo>
                    <a:pt x="278" y="143"/>
                    <a:pt x="278" y="142"/>
                    <a:pt x="280" y="140"/>
                  </a:cubicBezTo>
                  <a:cubicBezTo>
                    <a:pt x="280" y="140"/>
                    <a:pt x="280" y="140"/>
                    <a:pt x="280" y="140"/>
                  </a:cubicBezTo>
                  <a:cubicBezTo>
                    <a:pt x="280" y="140"/>
                    <a:pt x="278" y="141"/>
                    <a:pt x="268" y="151"/>
                  </a:cubicBezTo>
                  <a:cubicBezTo>
                    <a:pt x="263" y="155"/>
                    <a:pt x="262" y="156"/>
                    <a:pt x="261" y="156"/>
                  </a:cubicBezTo>
                  <a:cubicBezTo>
                    <a:pt x="261" y="156"/>
                    <a:pt x="260" y="156"/>
                    <a:pt x="260" y="156"/>
                  </a:cubicBezTo>
                  <a:cubicBezTo>
                    <a:pt x="265" y="152"/>
                    <a:pt x="269" y="148"/>
                    <a:pt x="274" y="144"/>
                  </a:cubicBezTo>
                  <a:lnTo>
                    <a:pt x="272" y="143"/>
                  </a:lnTo>
                  <a:cubicBezTo>
                    <a:pt x="275" y="138"/>
                    <a:pt x="278" y="133"/>
                    <a:pt x="283" y="130"/>
                  </a:cubicBezTo>
                  <a:cubicBezTo>
                    <a:pt x="285" y="127"/>
                    <a:pt x="286" y="125"/>
                    <a:pt x="286" y="125"/>
                  </a:cubicBezTo>
                  <a:lnTo>
                    <a:pt x="286" y="125"/>
                  </a:lnTo>
                  <a:cubicBezTo>
                    <a:pt x="286" y="125"/>
                    <a:pt x="283" y="128"/>
                    <a:pt x="276" y="135"/>
                  </a:cubicBezTo>
                  <a:cubicBezTo>
                    <a:pt x="266" y="144"/>
                    <a:pt x="264" y="146"/>
                    <a:pt x="263" y="146"/>
                  </a:cubicBezTo>
                  <a:cubicBezTo>
                    <a:pt x="263" y="146"/>
                    <a:pt x="263" y="146"/>
                    <a:pt x="262" y="145"/>
                  </a:cubicBezTo>
                  <a:cubicBezTo>
                    <a:pt x="262" y="144"/>
                    <a:pt x="262" y="144"/>
                    <a:pt x="268" y="139"/>
                  </a:cubicBezTo>
                  <a:cubicBezTo>
                    <a:pt x="274" y="132"/>
                    <a:pt x="274" y="132"/>
                    <a:pt x="274" y="131"/>
                  </a:cubicBezTo>
                  <a:lnTo>
                    <a:pt x="274" y="131"/>
                  </a:lnTo>
                  <a:cubicBezTo>
                    <a:pt x="260" y="138"/>
                    <a:pt x="249" y="147"/>
                    <a:pt x="239" y="157"/>
                  </a:cubicBezTo>
                  <a:cubicBezTo>
                    <a:pt x="233" y="162"/>
                    <a:pt x="230" y="165"/>
                    <a:pt x="230" y="165"/>
                  </a:cubicBezTo>
                  <a:cubicBezTo>
                    <a:pt x="229" y="165"/>
                    <a:pt x="232" y="162"/>
                    <a:pt x="239" y="156"/>
                  </a:cubicBezTo>
                  <a:cubicBezTo>
                    <a:pt x="244" y="150"/>
                    <a:pt x="244" y="149"/>
                    <a:pt x="243" y="149"/>
                  </a:cubicBezTo>
                  <a:lnTo>
                    <a:pt x="243" y="149"/>
                  </a:lnTo>
                  <a:cubicBezTo>
                    <a:pt x="242" y="150"/>
                    <a:pt x="241" y="151"/>
                    <a:pt x="241" y="151"/>
                  </a:cubicBezTo>
                  <a:cubicBezTo>
                    <a:pt x="241" y="151"/>
                    <a:pt x="243" y="149"/>
                    <a:pt x="243" y="149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8" y="145"/>
                    <a:pt x="249" y="144"/>
                    <a:pt x="250" y="144"/>
                  </a:cubicBezTo>
                  <a:cubicBezTo>
                    <a:pt x="251" y="144"/>
                    <a:pt x="251" y="144"/>
                    <a:pt x="251" y="144"/>
                  </a:cubicBezTo>
                  <a:lnTo>
                    <a:pt x="257" y="138"/>
                  </a:lnTo>
                  <a:cubicBezTo>
                    <a:pt x="262" y="131"/>
                    <a:pt x="265" y="128"/>
                    <a:pt x="265" y="128"/>
                  </a:cubicBezTo>
                  <a:lnTo>
                    <a:pt x="265" y="128"/>
                  </a:lnTo>
                  <a:cubicBezTo>
                    <a:pt x="265" y="128"/>
                    <a:pt x="262" y="131"/>
                    <a:pt x="256" y="136"/>
                  </a:cubicBezTo>
                  <a:cubicBezTo>
                    <a:pt x="252" y="139"/>
                    <a:pt x="251" y="141"/>
                    <a:pt x="250" y="141"/>
                  </a:cubicBezTo>
                  <a:cubicBezTo>
                    <a:pt x="250" y="141"/>
                    <a:pt x="252" y="139"/>
                    <a:pt x="254" y="135"/>
                  </a:cubicBezTo>
                  <a:cubicBezTo>
                    <a:pt x="259" y="130"/>
                    <a:pt x="263" y="125"/>
                    <a:pt x="262" y="125"/>
                  </a:cubicBezTo>
                  <a:lnTo>
                    <a:pt x="262" y="125"/>
                  </a:lnTo>
                  <a:cubicBezTo>
                    <a:pt x="262" y="125"/>
                    <a:pt x="261" y="126"/>
                    <a:pt x="259" y="127"/>
                  </a:cubicBezTo>
                  <a:cubicBezTo>
                    <a:pt x="259" y="127"/>
                    <a:pt x="258" y="126"/>
                    <a:pt x="263" y="120"/>
                  </a:cubicBezTo>
                  <a:cubicBezTo>
                    <a:pt x="263" y="119"/>
                    <a:pt x="263" y="119"/>
                    <a:pt x="262" y="119"/>
                  </a:cubicBezTo>
                  <a:cubicBezTo>
                    <a:pt x="262" y="119"/>
                    <a:pt x="260" y="120"/>
                    <a:pt x="256" y="124"/>
                  </a:cubicBezTo>
                  <a:cubicBezTo>
                    <a:pt x="252" y="128"/>
                    <a:pt x="251" y="129"/>
                    <a:pt x="250" y="129"/>
                  </a:cubicBezTo>
                  <a:cubicBezTo>
                    <a:pt x="249" y="129"/>
                    <a:pt x="249" y="129"/>
                    <a:pt x="249" y="129"/>
                  </a:cubicBezTo>
                  <a:cubicBezTo>
                    <a:pt x="249" y="129"/>
                    <a:pt x="249" y="129"/>
                    <a:pt x="248" y="129"/>
                  </a:cubicBezTo>
                  <a:cubicBezTo>
                    <a:pt x="248" y="129"/>
                    <a:pt x="246" y="129"/>
                    <a:pt x="242" y="133"/>
                  </a:cubicBezTo>
                  <a:cubicBezTo>
                    <a:pt x="236" y="139"/>
                    <a:pt x="230" y="143"/>
                    <a:pt x="228" y="143"/>
                  </a:cubicBezTo>
                  <a:cubicBezTo>
                    <a:pt x="228" y="143"/>
                    <a:pt x="228" y="143"/>
                    <a:pt x="228" y="143"/>
                  </a:cubicBezTo>
                  <a:cubicBezTo>
                    <a:pt x="225" y="145"/>
                    <a:pt x="223" y="146"/>
                    <a:pt x="223" y="146"/>
                  </a:cubicBezTo>
                  <a:cubicBezTo>
                    <a:pt x="223" y="146"/>
                    <a:pt x="225" y="143"/>
                    <a:pt x="233" y="135"/>
                  </a:cubicBezTo>
                  <a:cubicBezTo>
                    <a:pt x="239" y="130"/>
                    <a:pt x="239" y="129"/>
                    <a:pt x="238" y="129"/>
                  </a:cubicBezTo>
                  <a:cubicBezTo>
                    <a:pt x="238" y="129"/>
                    <a:pt x="238" y="127"/>
                    <a:pt x="243" y="122"/>
                  </a:cubicBezTo>
                  <a:cubicBezTo>
                    <a:pt x="245" y="120"/>
                    <a:pt x="246" y="119"/>
                    <a:pt x="245" y="119"/>
                  </a:cubicBezTo>
                  <a:lnTo>
                    <a:pt x="245" y="119"/>
                  </a:lnTo>
                  <a:cubicBezTo>
                    <a:pt x="245" y="119"/>
                    <a:pt x="240" y="123"/>
                    <a:pt x="237" y="126"/>
                  </a:cubicBezTo>
                  <a:lnTo>
                    <a:pt x="224" y="139"/>
                  </a:lnTo>
                  <a:cubicBezTo>
                    <a:pt x="229" y="132"/>
                    <a:pt x="235" y="125"/>
                    <a:pt x="241" y="120"/>
                  </a:cubicBezTo>
                  <a:cubicBezTo>
                    <a:pt x="247" y="113"/>
                    <a:pt x="250" y="110"/>
                    <a:pt x="250" y="110"/>
                  </a:cubicBezTo>
                  <a:lnTo>
                    <a:pt x="250" y="110"/>
                  </a:lnTo>
                  <a:cubicBezTo>
                    <a:pt x="250" y="110"/>
                    <a:pt x="247" y="113"/>
                    <a:pt x="241" y="118"/>
                  </a:cubicBezTo>
                  <a:cubicBezTo>
                    <a:pt x="237" y="123"/>
                    <a:pt x="232" y="126"/>
                    <a:pt x="231" y="126"/>
                  </a:cubicBezTo>
                  <a:cubicBezTo>
                    <a:pt x="231" y="126"/>
                    <a:pt x="231" y="125"/>
                    <a:pt x="233" y="123"/>
                  </a:cubicBezTo>
                  <a:cubicBezTo>
                    <a:pt x="232" y="122"/>
                    <a:pt x="231" y="121"/>
                    <a:pt x="238" y="114"/>
                  </a:cubicBezTo>
                  <a:cubicBezTo>
                    <a:pt x="240" y="112"/>
                    <a:pt x="240" y="111"/>
                    <a:pt x="240" y="111"/>
                  </a:cubicBezTo>
                  <a:lnTo>
                    <a:pt x="240" y="111"/>
                  </a:lnTo>
                  <a:cubicBezTo>
                    <a:pt x="239" y="111"/>
                    <a:pt x="237" y="113"/>
                    <a:pt x="237" y="113"/>
                  </a:cubicBezTo>
                  <a:cubicBezTo>
                    <a:pt x="233" y="115"/>
                    <a:pt x="232" y="117"/>
                    <a:pt x="231" y="117"/>
                  </a:cubicBezTo>
                  <a:cubicBezTo>
                    <a:pt x="230" y="117"/>
                    <a:pt x="231" y="115"/>
                    <a:pt x="233" y="111"/>
                  </a:cubicBezTo>
                  <a:cubicBezTo>
                    <a:pt x="238" y="102"/>
                    <a:pt x="241" y="98"/>
                    <a:pt x="240" y="98"/>
                  </a:cubicBezTo>
                  <a:lnTo>
                    <a:pt x="240" y="98"/>
                  </a:lnTo>
                  <a:cubicBezTo>
                    <a:pt x="240" y="98"/>
                    <a:pt x="237" y="101"/>
                    <a:pt x="231" y="107"/>
                  </a:cubicBezTo>
                  <a:cubicBezTo>
                    <a:pt x="228" y="110"/>
                    <a:pt x="224" y="114"/>
                    <a:pt x="224" y="114"/>
                  </a:cubicBezTo>
                  <a:cubicBezTo>
                    <a:pt x="224" y="114"/>
                    <a:pt x="225" y="112"/>
                    <a:pt x="231" y="106"/>
                  </a:cubicBezTo>
                  <a:cubicBezTo>
                    <a:pt x="233" y="104"/>
                    <a:pt x="233" y="103"/>
                    <a:pt x="233" y="103"/>
                  </a:cubicBezTo>
                  <a:lnTo>
                    <a:pt x="233" y="103"/>
                  </a:lnTo>
                  <a:cubicBezTo>
                    <a:pt x="232" y="103"/>
                    <a:pt x="227" y="107"/>
                    <a:pt x="222" y="110"/>
                  </a:cubicBezTo>
                  <a:cubicBezTo>
                    <a:pt x="215" y="115"/>
                    <a:pt x="204" y="127"/>
                    <a:pt x="197" y="133"/>
                  </a:cubicBezTo>
                  <a:cubicBezTo>
                    <a:pt x="190" y="140"/>
                    <a:pt x="187" y="143"/>
                    <a:pt x="187" y="143"/>
                  </a:cubicBezTo>
                  <a:cubicBezTo>
                    <a:pt x="187" y="143"/>
                    <a:pt x="188" y="141"/>
                    <a:pt x="191" y="138"/>
                  </a:cubicBezTo>
                  <a:cubicBezTo>
                    <a:pt x="193" y="133"/>
                    <a:pt x="197" y="129"/>
                    <a:pt x="202" y="124"/>
                  </a:cubicBezTo>
                  <a:cubicBezTo>
                    <a:pt x="206" y="120"/>
                    <a:pt x="207" y="120"/>
                    <a:pt x="208" y="120"/>
                  </a:cubicBezTo>
                  <a:cubicBezTo>
                    <a:pt x="208" y="120"/>
                    <a:pt x="208" y="120"/>
                    <a:pt x="208" y="120"/>
                  </a:cubicBezTo>
                  <a:cubicBezTo>
                    <a:pt x="215" y="114"/>
                    <a:pt x="221" y="108"/>
                    <a:pt x="220" y="107"/>
                  </a:cubicBezTo>
                  <a:cubicBezTo>
                    <a:pt x="223" y="103"/>
                    <a:pt x="224" y="101"/>
                    <a:pt x="224" y="101"/>
                  </a:cubicBezTo>
                  <a:lnTo>
                    <a:pt x="224" y="101"/>
                  </a:lnTo>
                  <a:cubicBezTo>
                    <a:pt x="223" y="101"/>
                    <a:pt x="221" y="103"/>
                    <a:pt x="219" y="105"/>
                  </a:cubicBezTo>
                  <a:cubicBezTo>
                    <a:pt x="224" y="99"/>
                    <a:pt x="223" y="98"/>
                    <a:pt x="222" y="96"/>
                  </a:cubicBezTo>
                  <a:cubicBezTo>
                    <a:pt x="221" y="95"/>
                    <a:pt x="220" y="94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3" y="86"/>
                    <a:pt x="221" y="87"/>
                    <a:pt x="217" y="90"/>
                  </a:cubicBezTo>
                  <a:cubicBezTo>
                    <a:pt x="210" y="97"/>
                    <a:pt x="207" y="100"/>
                    <a:pt x="207" y="100"/>
                  </a:cubicBezTo>
                  <a:cubicBezTo>
                    <a:pt x="207" y="100"/>
                    <a:pt x="208" y="99"/>
                    <a:pt x="211" y="96"/>
                  </a:cubicBezTo>
                  <a:cubicBezTo>
                    <a:pt x="220" y="87"/>
                    <a:pt x="222" y="77"/>
                    <a:pt x="217" y="77"/>
                  </a:cubicBezTo>
                  <a:cubicBezTo>
                    <a:pt x="215" y="77"/>
                    <a:pt x="213" y="79"/>
                    <a:pt x="210" y="81"/>
                  </a:cubicBezTo>
                  <a:lnTo>
                    <a:pt x="208" y="80"/>
                  </a:lnTo>
                  <a:cubicBezTo>
                    <a:pt x="211" y="75"/>
                    <a:pt x="211" y="72"/>
                    <a:pt x="209" y="72"/>
                  </a:cubicBezTo>
                  <a:cubicBezTo>
                    <a:pt x="208" y="72"/>
                    <a:pt x="206" y="73"/>
                    <a:pt x="204" y="75"/>
                  </a:cubicBezTo>
                  <a:lnTo>
                    <a:pt x="202" y="73"/>
                  </a:lnTo>
                  <a:cubicBezTo>
                    <a:pt x="205" y="68"/>
                    <a:pt x="206" y="66"/>
                    <a:pt x="206" y="66"/>
                  </a:cubicBezTo>
                  <a:lnTo>
                    <a:pt x="206" y="66"/>
                  </a:lnTo>
                  <a:cubicBezTo>
                    <a:pt x="205" y="66"/>
                    <a:pt x="204" y="68"/>
                    <a:pt x="201" y="70"/>
                  </a:cubicBezTo>
                  <a:cubicBezTo>
                    <a:pt x="196" y="73"/>
                    <a:pt x="191" y="78"/>
                    <a:pt x="191" y="78"/>
                  </a:cubicBezTo>
                  <a:cubicBezTo>
                    <a:pt x="191" y="78"/>
                    <a:pt x="192" y="77"/>
                    <a:pt x="194" y="75"/>
                  </a:cubicBezTo>
                  <a:cubicBezTo>
                    <a:pt x="199" y="69"/>
                    <a:pt x="198" y="68"/>
                    <a:pt x="196" y="66"/>
                  </a:cubicBezTo>
                  <a:cubicBezTo>
                    <a:pt x="196" y="65"/>
                    <a:pt x="195" y="64"/>
                    <a:pt x="195" y="64"/>
                  </a:cubicBezTo>
                  <a:cubicBezTo>
                    <a:pt x="194" y="64"/>
                    <a:pt x="193" y="66"/>
                    <a:pt x="189" y="69"/>
                  </a:cubicBezTo>
                  <a:cubicBezTo>
                    <a:pt x="187" y="70"/>
                    <a:pt x="186" y="71"/>
                    <a:pt x="185" y="71"/>
                  </a:cubicBezTo>
                  <a:cubicBezTo>
                    <a:pt x="183" y="71"/>
                    <a:pt x="188" y="66"/>
                    <a:pt x="193" y="61"/>
                  </a:cubicBezTo>
                  <a:cubicBezTo>
                    <a:pt x="199" y="56"/>
                    <a:pt x="202" y="53"/>
                    <a:pt x="202" y="53"/>
                  </a:cubicBezTo>
                  <a:lnTo>
                    <a:pt x="202" y="53"/>
                  </a:lnTo>
                  <a:cubicBezTo>
                    <a:pt x="201" y="53"/>
                    <a:pt x="196" y="57"/>
                    <a:pt x="186" y="66"/>
                  </a:cubicBezTo>
                  <a:cubicBezTo>
                    <a:pt x="179" y="72"/>
                    <a:pt x="175" y="74"/>
                    <a:pt x="175" y="74"/>
                  </a:cubicBezTo>
                  <a:cubicBezTo>
                    <a:pt x="174" y="74"/>
                    <a:pt x="176" y="73"/>
                    <a:pt x="178" y="70"/>
                  </a:cubicBezTo>
                  <a:cubicBezTo>
                    <a:pt x="182" y="66"/>
                    <a:pt x="184" y="65"/>
                    <a:pt x="184" y="65"/>
                  </a:cubicBezTo>
                  <a:cubicBezTo>
                    <a:pt x="185" y="65"/>
                    <a:pt x="185" y="65"/>
                    <a:pt x="185" y="66"/>
                  </a:cubicBezTo>
                  <a:lnTo>
                    <a:pt x="197" y="53"/>
                  </a:lnTo>
                  <a:cubicBezTo>
                    <a:pt x="197" y="53"/>
                    <a:pt x="197" y="53"/>
                    <a:pt x="197" y="53"/>
                  </a:cubicBezTo>
                  <a:cubicBezTo>
                    <a:pt x="197" y="53"/>
                    <a:pt x="195" y="54"/>
                    <a:pt x="191" y="58"/>
                  </a:cubicBezTo>
                  <a:cubicBezTo>
                    <a:pt x="191" y="58"/>
                    <a:pt x="189" y="58"/>
                    <a:pt x="184" y="62"/>
                  </a:cubicBezTo>
                  <a:cubicBezTo>
                    <a:pt x="177" y="68"/>
                    <a:pt x="170" y="74"/>
                    <a:pt x="165" y="80"/>
                  </a:cubicBezTo>
                  <a:cubicBezTo>
                    <a:pt x="161" y="85"/>
                    <a:pt x="160" y="87"/>
                    <a:pt x="159" y="87"/>
                  </a:cubicBezTo>
                  <a:cubicBezTo>
                    <a:pt x="159" y="87"/>
                    <a:pt x="158" y="86"/>
                    <a:pt x="158" y="86"/>
                  </a:cubicBezTo>
                  <a:cubicBezTo>
                    <a:pt x="164" y="79"/>
                    <a:pt x="169" y="73"/>
                    <a:pt x="176" y="68"/>
                  </a:cubicBezTo>
                  <a:cubicBezTo>
                    <a:pt x="180" y="65"/>
                    <a:pt x="185" y="60"/>
                    <a:pt x="189" y="57"/>
                  </a:cubicBezTo>
                  <a:cubicBezTo>
                    <a:pt x="191" y="55"/>
                    <a:pt x="191" y="54"/>
                    <a:pt x="190" y="54"/>
                  </a:cubicBezTo>
                  <a:cubicBezTo>
                    <a:pt x="188" y="54"/>
                    <a:pt x="177" y="62"/>
                    <a:pt x="167" y="70"/>
                  </a:cubicBezTo>
                  <a:lnTo>
                    <a:pt x="174" y="65"/>
                  </a:lnTo>
                  <a:cubicBezTo>
                    <a:pt x="179" y="59"/>
                    <a:pt x="178" y="57"/>
                    <a:pt x="178" y="56"/>
                  </a:cubicBezTo>
                  <a:cubicBezTo>
                    <a:pt x="178" y="55"/>
                    <a:pt x="177" y="55"/>
                    <a:pt x="177" y="55"/>
                  </a:cubicBezTo>
                  <a:cubicBezTo>
                    <a:pt x="176" y="55"/>
                    <a:pt x="174" y="56"/>
                    <a:pt x="170" y="60"/>
                  </a:cubicBezTo>
                  <a:cubicBezTo>
                    <a:pt x="166" y="65"/>
                    <a:pt x="162" y="68"/>
                    <a:pt x="157" y="71"/>
                  </a:cubicBezTo>
                  <a:cubicBezTo>
                    <a:pt x="153" y="76"/>
                    <a:pt x="150" y="80"/>
                    <a:pt x="146" y="84"/>
                  </a:cubicBezTo>
                  <a:cubicBezTo>
                    <a:pt x="146" y="84"/>
                    <a:pt x="150" y="77"/>
                    <a:pt x="156" y="70"/>
                  </a:cubicBezTo>
                  <a:cubicBezTo>
                    <a:pt x="167" y="57"/>
                    <a:pt x="173" y="50"/>
                    <a:pt x="170" y="48"/>
                  </a:cubicBezTo>
                  <a:cubicBezTo>
                    <a:pt x="169" y="47"/>
                    <a:pt x="168" y="44"/>
                    <a:pt x="174" y="38"/>
                  </a:cubicBezTo>
                  <a:cubicBezTo>
                    <a:pt x="173" y="37"/>
                    <a:pt x="173" y="37"/>
                    <a:pt x="172" y="37"/>
                  </a:cubicBezTo>
                  <a:cubicBezTo>
                    <a:pt x="171" y="37"/>
                    <a:pt x="169" y="38"/>
                    <a:pt x="166" y="42"/>
                  </a:cubicBezTo>
                  <a:lnTo>
                    <a:pt x="165" y="41"/>
                  </a:lnTo>
                  <a:cubicBezTo>
                    <a:pt x="168" y="37"/>
                    <a:pt x="169" y="35"/>
                    <a:pt x="168" y="35"/>
                  </a:cubicBezTo>
                  <a:lnTo>
                    <a:pt x="168" y="35"/>
                  </a:lnTo>
                  <a:cubicBezTo>
                    <a:pt x="168" y="35"/>
                    <a:pt x="166" y="36"/>
                    <a:pt x="164" y="39"/>
                  </a:cubicBezTo>
                  <a:cubicBezTo>
                    <a:pt x="162" y="40"/>
                    <a:pt x="161" y="41"/>
                    <a:pt x="160" y="41"/>
                  </a:cubicBezTo>
                  <a:cubicBezTo>
                    <a:pt x="160" y="41"/>
                    <a:pt x="162" y="37"/>
                    <a:pt x="161" y="37"/>
                  </a:cubicBezTo>
                  <a:cubicBezTo>
                    <a:pt x="166" y="31"/>
                    <a:pt x="169" y="28"/>
                    <a:pt x="169" y="28"/>
                  </a:cubicBezTo>
                  <a:lnTo>
                    <a:pt x="169" y="28"/>
                  </a:lnTo>
                  <a:cubicBezTo>
                    <a:pt x="169" y="28"/>
                    <a:pt x="164" y="32"/>
                    <a:pt x="155" y="42"/>
                  </a:cubicBezTo>
                  <a:cubicBezTo>
                    <a:pt x="150" y="46"/>
                    <a:pt x="147" y="51"/>
                    <a:pt x="145" y="56"/>
                  </a:cubicBezTo>
                  <a:lnTo>
                    <a:pt x="146" y="58"/>
                  </a:lnTo>
                  <a:lnTo>
                    <a:pt x="138" y="61"/>
                  </a:lnTo>
                  <a:cubicBezTo>
                    <a:pt x="133" y="65"/>
                    <a:pt x="129" y="68"/>
                    <a:pt x="124" y="71"/>
                  </a:cubicBezTo>
                  <a:cubicBezTo>
                    <a:pt x="124" y="71"/>
                    <a:pt x="120" y="77"/>
                    <a:pt x="118" y="77"/>
                  </a:cubicBezTo>
                  <a:cubicBezTo>
                    <a:pt x="118" y="77"/>
                    <a:pt x="118" y="77"/>
                    <a:pt x="118" y="77"/>
                  </a:cubicBezTo>
                  <a:lnTo>
                    <a:pt x="130" y="66"/>
                  </a:lnTo>
                  <a:cubicBezTo>
                    <a:pt x="137" y="60"/>
                    <a:pt x="143" y="55"/>
                    <a:pt x="149" y="48"/>
                  </a:cubicBezTo>
                  <a:cubicBezTo>
                    <a:pt x="156" y="40"/>
                    <a:pt x="161" y="34"/>
                    <a:pt x="160" y="34"/>
                  </a:cubicBezTo>
                  <a:lnTo>
                    <a:pt x="160" y="34"/>
                  </a:lnTo>
                  <a:cubicBezTo>
                    <a:pt x="159" y="34"/>
                    <a:pt x="157" y="36"/>
                    <a:pt x="153" y="40"/>
                  </a:cubicBezTo>
                  <a:cubicBezTo>
                    <a:pt x="152" y="39"/>
                    <a:pt x="152" y="39"/>
                    <a:pt x="158" y="32"/>
                  </a:cubicBezTo>
                  <a:cubicBezTo>
                    <a:pt x="161" y="30"/>
                    <a:pt x="162" y="28"/>
                    <a:pt x="162" y="28"/>
                  </a:cubicBezTo>
                  <a:lnTo>
                    <a:pt x="162" y="28"/>
                  </a:lnTo>
                  <a:cubicBezTo>
                    <a:pt x="162" y="28"/>
                    <a:pt x="158" y="31"/>
                    <a:pt x="151" y="38"/>
                  </a:cubicBezTo>
                  <a:cubicBezTo>
                    <a:pt x="145" y="43"/>
                    <a:pt x="142" y="45"/>
                    <a:pt x="141" y="45"/>
                  </a:cubicBezTo>
                  <a:cubicBezTo>
                    <a:pt x="140" y="45"/>
                    <a:pt x="143" y="42"/>
                    <a:pt x="149" y="35"/>
                  </a:cubicBezTo>
                  <a:cubicBezTo>
                    <a:pt x="156" y="27"/>
                    <a:pt x="158" y="23"/>
                    <a:pt x="156" y="23"/>
                  </a:cubicBezTo>
                  <a:cubicBezTo>
                    <a:pt x="156" y="23"/>
                    <a:pt x="154" y="24"/>
                    <a:pt x="152" y="25"/>
                  </a:cubicBezTo>
                  <a:cubicBezTo>
                    <a:pt x="146" y="32"/>
                    <a:pt x="143" y="34"/>
                    <a:pt x="142" y="34"/>
                  </a:cubicBezTo>
                  <a:cubicBezTo>
                    <a:pt x="141" y="34"/>
                    <a:pt x="142" y="32"/>
                    <a:pt x="145" y="29"/>
                  </a:cubicBezTo>
                  <a:cubicBezTo>
                    <a:pt x="148" y="26"/>
                    <a:pt x="149" y="24"/>
                    <a:pt x="148" y="24"/>
                  </a:cubicBezTo>
                  <a:cubicBezTo>
                    <a:pt x="147" y="24"/>
                    <a:pt x="145" y="25"/>
                    <a:pt x="142" y="28"/>
                  </a:cubicBezTo>
                  <a:cubicBezTo>
                    <a:pt x="147" y="23"/>
                    <a:pt x="152" y="18"/>
                    <a:pt x="151" y="18"/>
                  </a:cubicBezTo>
                  <a:lnTo>
                    <a:pt x="151" y="18"/>
                  </a:lnTo>
                  <a:cubicBezTo>
                    <a:pt x="150" y="18"/>
                    <a:pt x="150" y="19"/>
                    <a:pt x="148" y="20"/>
                  </a:cubicBezTo>
                  <a:cubicBezTo>
                    <a:pt x="148" y="20"/>
                    <a:pt x="147" y="20"/>
                    <a:pt x="141" y="27"/>
                  </a:cubicBezTo>
                  <a:lnTo>
                    <a:pt x="129" y="37"/>
                  </a:lnTo>
                  <a:cubicBezTo>
                    <a:pt x="125" y="41"/>
                    <a:pt x="121" y="46"/>
                    <a:pt x="116" y="49"/>
                  </a:cubicBezTo>
                  <a:cubicBezTo>
                    <a:pt x="115" y="50"/>
                    <a:pt x="114" y="51"/>
                    <a:pt x="114" y="51"/>
                  </a:cubicBezTo>
                  <a:cubicBezTo>
                    <a:pt x="113" y="51"/>
                    <a:pt x="118" y="42"/>
                    <a:pt x="132" y="28"/>
                  </a:cubicBezTo>
                  <a:lnTo>
                    <a:pt x="143" y="14"/>
                  </a:lnTo>
                  <a:lnTo>
                    <a:pt x="131" y="27"/>
                  </a:lnTo>
                  <a:cubicBezTo>
                    <a:pt x="130" y="25"/>
                    <a:pt x="130" y="25"/>
                    <a:pt x="136" y="20"/>
                  </a:cubicBezTo>
                  <a:cubicBezTo>
                    <a:pt x="142" y="13"/>
                    <a:pt x="142" y="13"/>
                    <a:pt x="141" y="13"/>
                  </a:cubicBezTo>
                  <a:cubicBezTo>
                    <a:pt x="141" y="13"/>
                    <a:pt x="141" y="13"/>
                    <a:pt x="141" y="13"/>
                  </a:cubicBezTo>
                  <a:cubicBezTo>
                    <a:pt x="141" y="13"/>
                    <a:pt x="140" y="14"/>
                    <a:pt x="136" y="18"/>
                  </a:cubicBezTo>
                  <a:cubicBezTo>
                    <a:pt x="128" y="25"/>
                    <a:pt x="125" y="28"/>
                    <a:pt x="125" y="28"/>
                  </a:cubicBezTo>
                  <a:cubicBezTo>
                    <a:pt x="125" y="28"/>
                    <a:pt x="126" y="26"/>
                    <a:pt x="129" y="23"/>
                  </a:cubicBezTo>
                  <a:cubicBezTo>
                    <a:pt x="135" y="17"/>
                    <a:pt x="137" y="13"/>
                    <a:pt x="137" y="13"/>
                  </a:cubicBezTo>
                  <a:lnTo>
                    <a:pt x="137" y="13"/>
                  </a:lnTo>
                  <a:cubicBezTo>
                    <a:pt x="136" y="13"/>
                    <a:pt x="133" y="16"/>
                    <a:pt x="127" y="22"/>
                  </a:cubicBezTo>
                  <a:cubicBezTo>
                    <a:pt x="121" y="27"/>
                    <a:pt x="117" y="30"/>
                    <a:pt x="117" y="30"/>
                  </a:cubicBezTo>
                  <a:cubicBezTo>
                    <a:pt x="117" y="30"/>
                    <a:pt x="120" y="27"/>
                    <a:pt x="127" y="21"/>
                  </a:cubicBezTo>
                  <a:cubicBezTo>
                    <a:pt x="131" y="18"/>
                    <a:pt x="134" y="13"/>
                    <a:pt x="138" y="7"/>
                  </a:cubicBezTo>
                  <a:lnTo>
                    <a:pt x="138" y="7"/>
                  </a:lnTo>
                  <a:lnTo>
                    <a:pt x="131" y="14"/>
                  </a:lnTo>
                  <a:cubicBezTo>
                    <a:pt x="124" y="20"/>
                    <a:pt x="121" y="23"/>
                    <a:pt x="121" y="23"/>
                  </a:cubicBezTo>
                  <a:cubicBezTo>
                    <a:pt x="121" y="23"/>
                    <a:pt x="122" y="22"/>
                    <a:pt x="124" y="19"/>
                  </a:cubicBezTo>
                  <a:cubicBezTo>
                    <a:pt x="127" y="15"/>
                    <a:pt x="129" y="13"/>
                    <a:pt x="128" y="13"/>
                  </a:cubicBezTo>
                  <a:lnTo>
                    <a:pt x="128" y="13"/>
                  </a:lnTo>
                  <a:cubicBezTo>
                    <a:pt x="128" y="13"/>
                    <a:pt x="126" y="14"/>
                    <a:pt x="123" y="16"/>
                  </a:cubicBezTo>
                  <a:cubicBezTo>
                    <a:pt x="122" y="15"/>
                    <a:pt x="121" y="14"/>
                    <a:pt x="128" y="9"/>
                  </a:cubicBezTo>
                  <a:cubicBezTo>
                    <a:pt x="134" y="3"/>
                    <a:pt x="137" y="0"/>
                    <a:pt x="1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8" name="Google Shape;9028;p33"/>
            <p:cNvSpPr/>
            <p:nvPr/>
          </p:nvSpPr>
          <p:spPr>
            <a:xfrm>
              <a:off x="3285601" y="2810805"/>
              <a:ext cx="67827" cy="37959"/>
            </a:xfrm>
            <a:custGeom>
              <a:avLst/>
              <a:gdLst/>
              <a:ahLst/>
              <a:cxnLst/>
              <a:rect l="l" t="t" r="r" b="b"/>
              <a:pathLst>
                <a:path w="679" h="380" extrusionOk="0">
                  <a:moveTo>
                    <a:pt x="89" y="8"/>
                  </a:moveTo>
                  <a:lnTo>
                    <a:pt x="86" y="16"/>
                  </a:lnTo>
                  <a:lnTo>
                    <a:pt x="87" y="16"/>
                  </a:lnTo>
                  <a:cubicBezTo>
                    <a:pt x="90" y="8"/>
                    <a:pt x="90" y="8"/>
                    <a:pt x="89" y="8"/>
                  </a:cubicBezTo>
                  <a:close/>
                  <a:moveTo>
                    <a:pt x="255" y="31"/>
                  </a:moveTo>
                  <a:cubicBezTo>
                    <a:pt x="254" y="31"/>
                    <a:pt x="254" y="33"/>
                    <a:pt x="252" y="39"/>
                  </a:cubicBezTo>
                  <a:lnTo>
                    <a:pt x="253" y="40"/>
                  </a:lnTo>
                  <a:cubicBezTo>
                    <a:pt x="256" y="32"/>
                    <a:pt x="256" y="32"/>
                    <a:pt x="256" y="32"/>
                  </a:cubicBezTo>
                  <a:cubicBezTo>
                    <a:pt x="256" y="32"/>
                    <a:pt x="255" y="31"/>
                    <a:pt x="255" y="31"/>
                  </a:cubicBezTo>
                  <a:close/>
                  <a:moveTo>
                    <a:pt x="69" y="51"/>
                  </a:moveTo>
                  <a:cubicBezTo>
                    <a:pt x="69" y="51"/>
                    <a:pt x="68" y="52"/>
                    <a:pt x="67" y="54"/>
                  </a:cubicBezTo>
                  <a:lnTo>
                    <a:pt x="67" y="54"/>
                  </a:lnTo>
                  <a:cubicBezTo>
                    <a:pt x="68" y="52"/>
                    <a:pt x="69" y="51"/>
                    <a:pt x="69" y="51"/>
                  </a:cubicBezTo>
                  <a:close/>
                  <a:moveTo>
                    <a:pt x="62" y="42"/>
                  </a:moveTo>
                  <a:cubicBezTo>
                    <a:pt x="62" y="42"/>
                    <a:pt x="62" y="42"/>
                    <a:pt x="62" y="42"/>
                  </a:cubicBezTo>
                  <a:cubicBezTo>
                    <a:pt x="63" y="42"/>
                    <a:pt x="63" y="42"/>
                    <a:pt x="60" y="50"/>
                  </a:cubicBezTo>
                  <a:cubicBezTo>
                    <a:pt x="60" y="50"/>
                    <a:pt x="56" y="57"/>
                    <a:pt x="55" y="57"/>
                  </a:cubicBezTo>
                  <a:cubicBezTo>
                    <a:pt x="55" y="57"/>
                    <a:pt x="55" y="57"/>
                    <a:pt x="54" y="57"/>
                  </a:cubicBezTo>
                  <a:lnTo>
                    <a:pt x="58" y="49"/>
                  </a:lnTo>
                  <a:cubicBezTo>
                    <a:pt x="60" y="43"/>
                    <a:pt x="61" y="42"/>
                    <a:pt x="62" y="42"/>
                  </a:cubicBezTo>
                  <a:close/>
                  <a:moveTo>
                    <a:pt x="70" y="46"/>
                  </a:moveTo>
                  <a:cubicBezTo>
                    <a:pt x="70" y="46"/>
                    <a:pt x="70" y="46"/>
                    <a:pt x="70" y="47"/>
                  </a:cubicBezTo>
                  <a:cubicBezTo>
                    <a:pt x="71" y="47"/>
                    <a:pt x="71" y="47"/>
                    <a:pt x="68" y="54"/>
                  </a:cubicBezTo>
                  <a:lnTo>
                    <a:pt x="67" y="54"/>
                  </a:lnTo>
                  <a:cubicBezTo>
                    <a:pt x="66" y="56"/>
                    <a:pt x="65" y="59"/>
                    <a:pt x="63" y="62"/>
                  </a:cubicBezTo>
                  <a:cubicBezTo>
                    <a:pt x="60" y="70"/>
                    <a:pt x="57" y="78"/>
                    <a:pt x="57" y="78"/>
                  </a:cubicBezTo>
                  <a:cubicBezTo>
                    <a:pt x="58" y="72"/>
                    <a:pt x="60" y="67"/>
                    <a:pt x="62" y="61"/>
                  </a:cubicBezTo>
                  <a:cubicBezTo>
                    <a:pt x="68" y="49"/>
                    <a:pt x="69" y="46"/>
                    <a:pt x="70" y="46"/>
                  </a:cubicBezTo>
                  <a:close/>
                  <a:moveTo>
                    <a:pt x="151" y="71"/>
                  </a:moveTo>
                  <a:cubicBezTo>
                    <a:pt x="151" y="71"/>
                    <a:pt x="151" y="71"/>
                    <a:pt x="151" y="71"/>
                  </a:cubicBezTo>
                  <a:lnTo>
                    <a:pt x="148" y="79"/>
                  </a:lnTo>
                  <a:lnTo>
                    <a:pt x="143" y="86"/>
                  </a:lnTo>
                  <a:lnTo>
                    <a:pt x="146" y="78"/>
                  </a:lnTo>
                  <a:cubicBezTo>
                    <a:pt x="149" y="72"/>
                    <a:pt x="150" y="71"/>
                    <a:pt x="151" y="71"/>
                  </a:cubicBezTo>
                  <a:close/>
                  <a:moveTo>
                    <a:pt x="218" y="79"/>
                  </a:moveTo>
                  <a:cubicBezTo>
                    <a:pt x="215" y="87"/>
                    <a:pt x="213" y="95"/>
                    <a:pt x="213" y="95"/>
                  </a:cubicBezTo>
                  <a:cubicBezTo>
                    <a:pt x="213" y="95"/>
                    <a:pt x="216" y="87"/>
                    <a:pt x="216" y="87"/>
                  </a:cubicBezTo>
                  <a:cubicBezTo>
                    <a:pt x="216" y="87"/>
                    <a:pt x="219" y="79"/>
                    <a:pt x="219" y="79"/>
                  </a:cubicBezTo>
                  <a:close/>
                  <a:moveTo>
                    <a:pt x="176" y="69"/>
                  </a:moveTo>
                  <a:cubicBezTo>
                    <a:pt x="177" y="69"/>
                    <a:pt x="175" y="73"/>
                    <a:pt x="170" y="81"/>
                  </a:cubicBezTo>
                  <a:cubicBezTo>
                    <a:pt x="166" y="89"/>
                    <a:pt x="162" y="96"/>
                    <a:pt x="162" y="96"/>
                  </a:cubicBezTo>
                  <a:cubicBezTo>
                    <a:pt x="164" y="88"/>
                    <a:pt x="169" y="80"/>
                    <a:pt x="173" y="73"/>
                  </a:cubicBezTo>
                  <a:cubicBezTo>
                    <a:pt x="175" y="71"/>
                    <a:pt x="176" y="69"/>
                    <a:pt x="176" y="69"/>
                  </a:cubicBezTo>
                  <a:close/>
                  <a:moveTo>
                    <a:pt x="201" y="98"/>
                  </a:moveTo>
                  <a:cubicBezTo>
                    <a:pt x="201" y="98"/>
                    <a:pt x="201" y="98"/>
                    <a:pt x="198" y="106"/>
                  </a:cubicBezTo>
                  <a:lnTo>
                    <a:pt x="197" y="106"/>
                  </a:lnTo>
                  <a:lnTo>
                    <a:pt x="200" y="98"/>
                  </a:lnTo>
                  <a:close/>
                  <a:moveTo>
                    <a:pt x="100" y="91"/>
                  </a:moveTo>
                  <a:lnTo>
                    <a:pt x="100" y="91"/>
                  </a:lnTo>
                  <a:cubicBezTo>
                    <a:pt x="99" y="97"/>
                    <a:pt x="96" y="103"/>
                    <a:pt x="93" y="107"/>
                  </a:cubicBezTo>
                  <a:lnTo>
                    <a:pt x="92" y="106"/>
                  </a:lnTo>
                  <a:cubicBezTo>
                    <a:pt x="94" y="100"/>
                    <a:pt x="96" y="96"/>
                    <a:pt x="100" y="91"/>
                  </a:cubicBezTo>
                  <a:close/>
                  <a:moveTo>
                    <a:pt x="197" y="92"/>
                  </a:moveTo>
                  <a:cubicBezTo>
                    <a:pt x="197" y="92"/>
                    <a:pt x="194" y="100"/>
                    <a:pt x="188" y="110"/>
                  </a:cubicBezTo>
                  <a:lnTo>
                    <a:pt x="187" y="110"/>
                  </a:lnTo>
                  <a:cubicBezTo>
                    <a:pt x="189" y="105"/>
                    <a:pt x="191" y="99"/>
                    <a:pt x="195" y="95"/>
                  </a:cubicBezTo>
                  <a:cubicBezTo>
                    <a:pt x="196" y="93"/>
                    <a:pt x="196" y="92"/>
                    <a:pt x="197" y="92"/>
                  </a:cubicBezTo>
                  <a:close/>
                  <a:moveTo>
                    <a:pt x="149" y="85"/>
                  </a:moveTo>
                  <a:lnTo>
                    <a:pt x="149" y="85"/>
                  </a:lnTo>
                  <a:cubicBezTo>
                    <a:pt x="149" y="85"/>
                    <a:pt x="147" y="89"/>
                    <a:pt x="144" y="96"/>
                  </a:cubicBezTo>
                  <a:cubicBezTo>
                    <a:pt x="141" y="104"/>
                    <a:pt x="138" y="112"/>
                    <a:pt x="133" y="118"/>
                  </a:cubicBezTo>
                  <a:lnTo>
                    <a:pt x="131" y="118"/>
                  </a:lnTo>
                  <a:lnTo>
                    <a:pt x="140" y="104"/>
                  </a:lnTo>
                  <a:cubicBezTo>
                    <a:pt x="146" y="91"/>
                    <a:pt x="149" y="85"/>
                    <a:pt x="149" y="85"/>
                  </a:cubicBezTo>
                  <a:close/>
                  <a:moveTo>
                    <a:pt x="164" y="107"/>
                  </a:moveTo>
                  <a:lnTo>
                    <a:pt x="166" y="108"/>
                  </a:lnTo>
                  <a:cubicBezTo>
                    <a:pt x="163" y="113"/>
                    <a:pt x="161" y="118"/>
                    <a:pt x="158" y="123"/>
                  </a:cubicBezTo>
                  <a:lnTo>
                    <a:pt x="157" y="123"/>
                  </a:lnTo>
                  <a:cubicBezTo>
                    <a:pt x="161" y="115"/>
                    <a:pt x="164" y="107"/>
                    <a:pt x="164" y="107"/>
                  </a:cubicBezTo>
                  <a:close/>
                  <a:moveTo>
                    <a:pt x="98" y="105"/>
                  </a:moveTo>
                  <a:lnTo>
                    <a:pt x="98" y="105"/>
                  </a:lnTo>
                  <a:cubicBezTo>
                    <a:pt x="97" y="105"/>
                    <a:pt x="95" y="111"/>
                    <a:pt x="92" y="116"/>
                  </a:cubicBezTo>
                  <a:cubicBezTo>
                    <a:pt x="88" y="124"/>
                    <a:pt x="89" y="124"/>
                    <a:pt x="90" y="125"/>
                  </a:cubicBezTo>
                  <a:cubicBezTo>
                    <a:pt x="92" y="125"/>
                    <a:pt x="96" y="118"/>
                    <a:pt x="96" y="118"/>
                  </a:cubicBezTo>
                  <a:cubicBezTo>
                    <a:pt x="99" y="110"/>
                    <a:pt x="98" y="109"/>
                    <a:pt x="97" y="109"/>
                  </a:cubicBezTo>
                  <a:cubicBezTo>
                    <a:pt x="98" y="106"/>
                    <a:pt x="98" y="105"/>
                    <a:pt x="98" y="105"/>
                  </a:cubicBezTo>
                  <a:close/>
                  <a:moveTo>
                    <a:pt x="335" y="123"/>
                  </a:moveTo>
                  <a:lnTo>
                    <a:pt x="335" y="123"/>
                  </a:lnTo>
                  <a:cubicBezTo>
                    <a:pt x="334" y="128"/>
                    <a:pt x="330" y="134"/>
                    <a:pt x="328" y="138"/>
                  </a:cubicBezTo>
                  <a:lnTo>
                    <a:pt x="327" y="137"/>
                  </a:lnTo>
                  <a:cubicBezTo>
                    <a:pt x="330" y="130"/>
                    <a:pt x="335" y="123"/>
                    <a:pt x="335" y="123"/>
                  </a:cubicBezTo>
                  <a:close/>
                  <a:moveTo>
                    <a:pt x="237" y="121"/>
                  </a:moveTo>
                  <a:lnTo>
                    <a:pt x="237" y="121"/>
                  </a:lnTo>
                  <a:cubicBezTo>
                    <a:pt x="237" y="121"/>
                    <a:pt x="236" y="125"/>
                    <a:pt x="232" y="134"/>
                  </a:cubicBezTo>
                  <a:cubicBezTo>
                    <a:pt x="228" y="142"/>
                    <a:pt x="228" y="142"/>
                    <a:pt x="227" y="142"/>
                  </a:cubicBezTo>
                  <a:cubicBezTo>
                    <a:pt x="227" y="142"/>
                    <a:pt x="231" y="134"/>
                    <a:pt x="234" y="126"/>
                  </a:cubicBezTo>
                  <a:cubicBezTo>
                    <a:pt x="235" y="123"/>
                    <a:pt x="236" y="121"/>
                    <a:pt x="237" y="121"/>
                  </a:cubicBezTo>
                  <a:close/>
                  <a:moveTo>
                    <a:pt x="202" y="128"/>
                  </a:moveTo>
                  <a:cubicBezTo>
                    <a:pt x="203" y="128"/>
                    <a:pt x="203" y="128"/>
                    <a:pt x="203" y="128"/>
                  </a:cubicBezTo>
                  <a:cubicBezTo>
                    <a:pt x="204" y="128"/>
                    <a:pt x="204" y="128"/>
                    <a:pt x="200" y="136"/>
                  </a:cubicBezTo>
                  <a:cubicBezTo>
                    <a:pt x="200" y="136"/>
                    <a:pt x="197" y="144"/>
                    <a:pt x="196" y="144"/>
                  </a:cubicBezTo>
                  <a:cubicBezTo>
                    <a:pt x="196" y="144"/>
                    <a:pt x="198" y="135"/>
                    <a:pt x="198" y="135"/>
                  </a:cubicBezTo>
                  <a:cubicBezTo>
                    <a:pt x="201" y="129"/>
                    <a:pt x="202" y="128"/>
                    <a:pt x="202" y="128"/>
                  </a:cubicBezTo>
                  <a:close/>
                  <a:moveTo>
                    <a:pt x="240" y="128"/>
                  </a:moveTo>
                  <a:lnTo>
                    <a:pt x="241" y="130"/>
                  </a:lnTo>
                  <a:cubicBezTo>
                    <a:pt x="238" y="135"/>
                    <a:pt x="236" y="140"/>
                    <a:pt x="233" y="144"/>
                  </a:cubicBezTo>
                  <a:lnTo>
                    <a:pt x="235" y="136"/>
                  </a:lnTo>
                  <a:lnTo>
                    <a:pt x="240" y="128"/>
                  </a:lnTo>
                  <a:close/>
                  <a:moveTo>
                    <a:pt x="238" y="143"/>
                  </a:moveTo>
                  <a:cubicBezTo>
                    <a:pt x="238" y="143"/>
                    <a:pt x="237" y="146"/>
                    <a:pt x="236" y="146"/>
                  </a:cubicBezTo>
                  <a:cubicBezTo>
                    <a:pt x="237" y="144"/>
                    <a:pt x="238" y="143"/>
                    <a:pt x="238" y="143"/>
                  </a:cubicBezTo>
                  <a:close/>
                  <a:moveTo>
                    <a:pt x="215" y="135"/>
                  </a:moveTo>
                  <a:cubicBezTo>
                    <a:pt x="216" y="135"/>
                    <a:pt x="216" y="135"/>
                    <a:pt x="216" y="135"/>
                  </a:cubicBezTo>
                  <a:cubicBezTo>
                    <a:pt x="216" y="135"/>
                    <a:pt x="213" y="143"/>
                    <a:pt x="213" y="143"/>
                  </a:cubicBezTo>
                  <a:cubicBezTo>
                    <a:pt x="212" y="146"/>
                    <a:pt x="211" y="146"/>
                    <a:pt x="211" y="146"/>
                  </a:cubicBezTo>
                  <a:cubicBezTo>
                    <a:pt x="211" y="146"/>
                    <a:pt x="212" y="143"/>
                    <a:pt x="212" y="143"/>
                  </a:cubicBezTo>
                  <a:cubicBezTo>
                    <a:pt x="214" y="136"/>
                    <a:pt x="215" y="135"/>
                    <a:pt x="215" y="135"/>
                  </a:cubicBezTo>
                  <a:close/>
                  <a:moveTo>
                    <a:pt x="169" y="138"/>
                  </a:moveTo>
                  <a:lnTo>
                    <a:pt x="166" y="146"/>
                  </a:lnTo>
                  <a:cubicBezTo>
                    <a:pt x="165" y="146"/>
                    <a:pt x="163" y="149"/>
                    <a:pt x="163" y="149"/>
                  </a:cubicBezTo>
                  <a:cubicBezTo>
                    <a:pt x="163" y="149"/>
                    <a:pt x="163" y="148"/>
                    <a:pt x="164" y="145"/>
                  </a:cubicBezTo>
                  <a:cubicBezTo>
                    <a:pt x="163" y="145"/>
                    <a:pt x="168" y="138"/>
                    <a:pt x="169" y="138"/>
                  </a:cubicBezTo>
                  <a:close/>
                  <a:moveTo>
                    <a:pt x="425" y="162"/>
                  </a:moveTo>
                  <a:lnTo>
                    <a:pt x="425" y="162"/>
                  </a:lnTo>
                  <a:cubicBezTo>
                    <a:pt x="425" y="163"/>
                    <a:pt x="424" y="166"/>
                    <a:pt x="424" y="166"/>
                  </a:cubicBezTo>
                  <a:cubicBezTo>
                    <a:pt x="424" y="166"/>
                    <a:pt x="424" y="165"/>
                    <a:pt x="425" y="162"/>
                  </a:cubicBezTo>
                  <a:close/>
                  <a:moveTo>
                    <a:pt x="8" y="158"/>
                  </a:moveTo>
                  <a:cubicBezTo>
                    <a:pt x="8" y="158"/>
                    <a:pt x="4" y="164"/>
                    <a:pt x="1" y="172"/>
                  </a:cubicBezTo>
                  <a:lnTo>
                    <a:pt x="2" y="173"/>
                  </a:lnTo>
                  <a:cubicBezTo>
                    <a:pt x="4" y="169"/>
                    <a:pt x="7" y="163"/>
                    <a:pt x="8" y="158"/>
                  </a:cubicBezTo>
                  <a:close/>
                  <a:moveTo>
                    <a:pt x="278" y="169"/>
                  </a:moveTo>
                  <a:lnTo>
                    <a:pt x="279" y="170"/>
                  </a:lnTo>
                  <a:cubicBezTo>
                    <a:pt x="277" y="176"/>
                    <a:pt x="274" y="180"/>
                    <a:pt x="271" y="184"/>
                  </a:cubicBezTo>
                  <a:lnTo>
                    <a:pt x="274" y="177"/>
                  </a:lnTo>
                  <a:lnTo>
                    <a:pt x="278" y="169"/>
                  </a:lnTo>
                  <a:close/>
                  <a:moveTo>
                    <a:pt x="330" y="184"/>
                  </a:moveTo>
                  <a:lnTo>
                    <a:pt x="330" y="184"/>
                  </a:lnTo>
                  <a:cubicBezTo>
                    <a:pt x="331" y="184"/>
                    <a:pt x="329" y="187"/>
                    <a:pt x="328" y="187"/>
                  </a:cubicBezTo>
                  <a:cubicBezTo>
                    <a:pt x="328" y="187"/>
                    <a:pt x="328" y="187"/>
                    <a:pt x="328" y="187"/>
                  </a:cubicBezTo>
                  <a:cubicBezTo>
                    <a:pt x="330" y="185"/>
                    <a:pt x="330" y="184"/>
                    <a:pt x="330" y="184"/>
                  </a:cubicBezTo>
                  <a:close/>
                  <a:moveTo>
                    <a:pt x="324" y="174"/>
                  </a:moveTo>
                  <a:cubicBezTo>
                    <a:pt x="321" y="180"/>
                    <a:pt x="319" y="186"/>
                    <a:pt x="316" y="190"/>
                  </a:cubicBezTo>
                  <a:lnTo>
                    <a:pt x="319" y="182"/>
                  </a:lnTo>
                  <a:lnTo>
                    <a:pt x="323" y="174"/>
                  </a:lnTo>
                  <a:close/>
                  <a:moveTo>
                    <a:pt x="298" y="171"/>
                  </a:moveTo>
                  <a:cubicBezTo>
                    <a:pt x="299" y="171"/>
                    <a:pt x="299" y="171"/>
                    <a:pt x="296" y="179"/>
                  </a:cubicBezTo>
                  <a:cubicBezTo>
                    <a:pt x="292" y="187"/>
                    <a:pt x="288" y="193"/>
                    <a:pt x="288" y="193"/>
                  </a:cubicBezTo>
                  <a:cubicBezTo>
                    <a:pt x="288" y="193"/>
                    <a:pt x="295" y="179"/>
                    <a:pt x="298" y="171"/>
                  </a:cubicBezTo>
                  <a:close/>
                  <a:moveTo>
                    <a:pt x="496" y="191"/>
                  </a:moveTo>
                  <a:cubicBezTo>
                    <a:pt x="494" y="197"/>
                    <a:pt x="492" y="201"/>
                    <a:pt x="489" y="207"/>
                  </a:cubicBezTo>
                  <a:lnTo>
                    <a:pt x="492" y="198"/>
                  </a:lnTo>
                  <a:lnTo>
                    <a:pt x="495" y="191"/>
                  </a:lnTo>
                  <a:close/>
                  <a:moveTo>
                    <a:pt x="484" y="195"/>
                  </a:moveTo>
                  <a:cubicBezTo>
                    <a:pt x="484" y="195"/>
                    <a:pt x="484" y="195"/>
                    <a:pt x="484" y="195"/>
                  </a:cubicBezTo>
                  <a:cubicBezTo>
                    <a:pt x="484" y="195"/>
                    <a:pt x="484" y="195"/>
                    <a:pt x="481" y="202"/>
                  </a:cubicBezTo>
                  <a:cubicBezTo>
                    <a:pt x="481" y="202"/>
                    <a:pt x="477" y="210"/>
                    <a:pt x="477" y="210"/>
                  </a:cubicBezTo>
                  <a:lnTo>
                    <a:pt x="480" y="201"/>
                  </a:lnTo>
                  <a:cubicBezTo>
                    <a:pt x="482" y="195"/>
                    <a:pt x="484" y="195"/>
                    <a:pt x="484" y="195"/>
                  </a:cubicBezTo>
                  <a:close/>
                  <a:moveTo>
                    <a:pt x="372" y="201"/>
                  </a:moveTo>
                  <a:cubicBezTo>
                    <a:pt x="373" y="201"/>
                    <a:pt x="373" y="201"/>
                    <a:pt x="370" y="209"/>
                  </a:cubicBezTo>
                  <a:cubicBezTo>
                    <a:pt x="367" y="215"/>
                    <a:pt x="366" y="216"/>
                    <a:pt x="365" y="216"/>
                  </a:cubicBezTo>
                  <a:cubicBezTo>
                    <a:pt x="365" y="216"/>
                    <a:pt x="364" y="216"/>
                    <a:pt x="364" y="216"/>
                  </a:cubicBezTo>
                  <a:cubicBezTo>
                    <a:pt x="366" y="210"/>
                    <a:pt x="369" y="206"/>
                    <a:pt x="372" y="201"/>
                  </a:cubicBezTo>
                  <a:close/>
                  <a:moveTo>
                    <a:pt x="404" y="209"/>
                  </a:moveTo>
                  <a:lnTo>
                    <a:pt x="404" y="209"/>
                  </a:lnTo>
                  <a:cubicBezTo>
                    <a:pt x="403" y="215"/>
                    <a:pt x="400" y="219"/>
                    <a:pt x="398" y="225"/>
                  </a:cubicBezTo>
                  <a:lnTo>
                    <a:pt x="397" y="224"/>
                  </a:lnTo>
                  <a:cubicBezTo>
                    <a:pt x="400" y="216"/>
                    <a:pt x="404" y="209"/>
                    <a:pt x="404" y="209"/>
                  </a:cubicBezTo>
                  <a:close/>
                  <a:moveTo>
                    <a:pt x="418" y="238"/>
                  </a:moveTo>
                  <a:cubicBezTo>
                    <a:pt x="418" y="238"/>
                    <a:pt x="417" y="240"/>
                    <a:pt x="416" y="244"/>
                  </a:cubicBezTo>
                  <a:cubicBezTo>
                    <a:pt x="417" y="240"/>
                    <a:pt x="418" y="238"/>
                    <a:pt x="418" y="238"/>
                  </a:cubicBezTo>
                  <a:close/>
                  <a:moveTo>
                    <a:pt x="480" y="243"/>
                  </a:moveTo>
                  <a:cubicBezTo>
                    <a:pt x="480" y="243"/>
                    <a:pt x="479" y="245"/>
                    <a:pt x="477" y="248"/>
                  </a:cubicBezTo>
                  <a:cubicBezTo>
                    <a:pt x="474" y="256"/>
                    <a:pt x="474" y="256"/>
                    <a:pt x="474" y="256"/>
                  </a:cubicBezTo>
                  <a:cubicBezTo>
                    <a:pt x="472" y="255"/>
                    <a:pt x="472" y="255"/>
                    <a:pt x="476" y="248"/>
                  </a:cubicBezTo>
                  <a:cubicBezTo>
                    <a:pt x="478" y="245"/>
                    <a:pt x="480" y="243"/>
                    <a:pt x="480" y="243"/>
                  </a:cubicBezTo>
                  <a:close/>
                  <a:moveTo>
                    <a:pt x="503" y="243"/>
                  </a:moveTo>
                  <a:cubicBezTo>
                    <a:pt x="503" y="244"/>
                    <a:pt x="500" y="252"/>
                    <a:pt x="500" y="252"/>
                  </a:cubicBezTo>
                  <a:cubicBezTo>
                    <a:pt x="500" y="252"/>
                    <a:pt x="497" y="259"/>
                    <a:pt x="497" y="259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6" y="259"/>
                    <a:pt x="499" y="251"/>
                    <a:pt x="502" y="243"/>
                  </a:cubicBezTo>
                  <a:close/>
                  <a:moveTo>
                    <a:pt x="482" y="251"/>
                  </a:moveTo>
                  <a:cubicBezTo>
                    <a:pt x="483" y="252"/>
                    <a:pt x="483" y="252"/>
                    <a:pt x="480" y="260"/>
                  </a:cubicBezTo>
                  <a:lnTo>
                    <a:pt x="479" y="259"/>
                  </a:lnTo>
                  <a:lnTo>
                    <a:pt x="481" y="251"/>
                  </a:lnTo>
                  <a:close/>
                  <a:moveTo>
                    <a:pt x="489" y="255"/>
                  </a:moveTo>
                  <a:cubicBezTo>
                    <a:pt x="490" y="255"/>
                    <a:pt x="490" y="255"/>
                    <a:pt x="486" y="263"/>
                  </a:cubicBezTo>
                  <a:lnTo>
                    <a:pt x="485" y="263"/>
                  </a:lnTo>
                  <a:lnTo>
                    <a:pt x="489" y="255"/>
                  </a:lnTo>
                  <a:close/>
                  <a:moveTo>
                    <a:pt x="568" y="241"/>
                  </a:moveTo>
                  <a:lnTo>
                    <a:pt x="568" y="241"/>
                  </a:lnTo>
                  <a:cubicBezTo>
                    <a:pt x="569" y="241"/>
                    <a:pt x="569" y="241"/>
                    <a:pt x="566" y="248"/>
                  </a:cubicBezTo>
                  <a:cubicBezTo>
                    <a:pt x="564" y="254"/>
                    <a:pt x="562" y="259"/>
                    <a:pt x="557" y="263"/>
                  </a:cubicBezTo>
                  <a:cubicBezTo>
                    <a:pt x="560" y="255"/>
                    <a:pt x="564" y="247"/>
                    <a:pt x="568" y="241"/>
                  </a:cubicBezTo>
                  <a:close/>
                  <a:moveTo>
                    <a:pt x="482" y="266"/>
                  </a:moveTo>
                  <a:cubicBezTo>
                    <a:pt x="482" y="266"/>
                    <a:pt x="481" y="267"/>
                    <a:pt x="480" y="270"/>
                  </a:cubicBezTo>
                  <a:cubicBezTo>
                    <a:pt x="480" y="270"/>
                    <a:pt x="482" y="266"/>
                    <a:pt x="482" y="266"/>
                  </a:cubicBezTo>
                  <a:close/>
                  <a:moveTo>
                    <a:pt x="533" y="255"/>
                  </a:moveTo>
                  <a:lnTo>
                    <a:pt x="533" y="255"/>
                  </a:lnTo>
                  <a:cubicBezTo>
                    <a:pt x="533" y="255"/>
                    <a:pt x="532" y="256"/>
                    <a:pt x="531" y="259"/>
                  </a:cubicBezTo>
                  <a:cubicBezTo>
                    <a:pt x="531" y="259"/>
                    <a:pt x="528" y="266"/>
                    <a:pt x="525" y="274"/>
                  </a:cubicBezTo>
                  <a:cubicBezTo>
                    <a:pt x="525" y="274"/>
                    <a:pt x="523" y="278"/>
                    <a:pt x="522" y="278"/>
                  </a:cubicBezTo>
                  <a:cubicBezTo>
                    <a:pt x="522" y="278"/>
                    <a:pt x="522" y="277"/>
                    <a:pt x="523" y="274"/>
                  </a:cubicBezTo>
                  <a:lnTo>
                    <a:pt x="527" y="266"/>
                  </a:lnTo>
                  <a:cubicBezTo>
                    <a:pt x="530" y="261"/>
                    <a:pt x="533" y="255"/>
                    <a:pt x="533" y="255"/>
                  </a:cubicBezTo>
                  <a:close/>
                  <a:moveTo>
                    <a:pt x="142" y="289"/>
                  </a:moveTo>
                  <a:cubicBezTo>
                    <a:pt x="142" y="289"/>
                    <a:pt x="139" y="296"/>
                    <a:pt x="134" y="303"/>
                  </a:cubicBezTo>
                  <a:cubicBezTo>
                    <a:pt x="133" y="307"/>
                    <a:pt x="132" y="309"/>
                    <a:pt x="132" y="309"/>
                  </a:cubicBezTo>
                  <a:cubicBezTo>
                    <a:pt x="133" y="309"/>
                    <a:pt x="135" y="305"/>
                    <a:pt x="140" y="297"/>
                  </a:cubicBezTo>
                  <a:cubicBezTo>
                    <a:pt x="143" y="289"/>
                    <a:pt x="143" y="289"/>
                    <a:pt x="142" y="289"/>
                  </a:cubicBezTo>
                  <a:close/>
                  <a:moveTo>
                    <a:pt x="674" y="280"/>
                  </a:moveTo>
                  <a:cubicBezTo>
                    <a:pt x="674" y="280"/>
                    <a:pt x="669" y="291"/>
                    <a:pt x="664" y="301"/>
                  </a:cubicBezTo>
                  <a:cubicBezTo>
                    <a:pt x="660" y="309"/>
                    <a:pt x="658" y="313"/>
                    <a:pt x="658" y="313"/>
                  </a:cubicBezTo>
                  <a:cubicBezTo>
                    <a:pt x="657" y="313"/>
                    <a:pt x="659" y="309"/>
                    <a:pt x="662" y="301"/>
                  </a:cubicBezTo>
                  <a:cubicBezTo>
                    <a:pt x="665" y="296"/>
                    <a:pt x="667" y="291"/>
                    <a:pt x="670" y="287"/>
                  </a:cubicBezTo>
                  <a:cubicBezTo>
                    <a:pt x="673" y="282"/>
                    <a:pt x="674" y="280"/>
                    <a:pt x="674" y="280"/>
                  </a:cubicBezTo>
                  <a:close/>
                  <a:moveTo>
                    <a:pt x="69" y="0"/>
                  </a:moveTo>
                  <a:cubicBezTo>
                    <a:pt x="69" y="0"/>
                    <a:pt x="68" y="2"/>
                    <a:pt x="67" y="5"/>
                  </a:cubicBezTo>
                  <a:cubicBezTo>
                    <a:pt x="62" y="13"/>
                    <a:pt x="59" y="21"/>
                    <a:pt x="57" y="30"/>
                  </a:cubicBezTo>
                  <a:cubicBezTo>
                    <a:pt x="58" y="30"/>
                    <a:pt x="58" y="30"/>
                    <a:pt x="53" y="38"/>
                  </a:cubicBezTo>
                  <a:lnTo>
                    <a:pt x="52" y="36"/>
                  </a:ln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0" y="37"/>
                    <a:pt x="47" y="43"/>
                  </a:cubicBezTo>
                  <a:cubicBezTo>
                    <a:pt x="42" y="49"/>
                    <a:pt x="37" y="60"/>
                    <a:pt x="38" y="60"/>
                  </a:cubicBezTo>
                  <a:cubicBezTo>
                    <a:pt x="38" y="60"/>
                    <a:pt x="38" y="60"/>
                    <a:pt x="38" y="60"/>
                  </a:cubicBezTo>
                  <a:lnTo>
                    <a:pt x="38" y="60"/>
                  </a:lnTo>
                  <a:lnTo>
                    <a:pt x="37" y="67"/>
                  </a:lnTo>
                  <a:cubicBezTo>
                    <a:pt x="31" y="79"/>
                    <a:pt x="29" y="85"/>
                    <a:pt x="30" y="85"/>
                  </a:cubicBezTo>
                  <a:cubicBezTo>
                    <a:pt x="30" y="85"/>
                    <a:pt x="33" y="79"/>
                    <a:pt x="38" y="68"/>
                  </a:cubicBezTo>
                  <a:cubicBezTo>
                    <a:pt x="43" y="55"/>
                    <a:pt x="46" y="49"/>
                    <a:pt x="46" y="49"/>
                  </a:cubicBezTo>
                  <a:lnTo>
                    <a:pt x="46" y="49"/>
                  </a:lnTo>
                  <a:cubicBezTo>
                    <a:pt x="46" y="49"/>
                    <a:pt x="45" y="53"/>
                    <a:pt x="42" y="60"/>
                  </a:cubicBezTo>
                  <a:cubicBezTo>
                    <a:pt x="35" y="76"/>
                    <a:pt x="35" y="76"/>
                    <a:pt x="37" y="76"/>
                  </a:cubicBezTo>
                  <a:cubicBezTo>
                    <a:pt x="38" y="77"/>
                    <a:pt x="38" y="77"/>
                    <a:pt x="33" y="85"/>
                  </a:cubicBezTo>
                  <a:cubicBezTo>
                    <a:pt x="31" y="89"/>
                    <a:pt x="29" y="95"/>
                    <a:pt x="28" y="100"/>
                  </a:cubicBezTo>
                  <a:cubicBezTo>
                    <a:pt x="28" y="101"/>
                    <a:pt x="28" y="101"/>
                    <a:pt x="28" y="101"/>
                  </a:cubicBezTo>
                  <a:cubicBezTo>
                    <a:pt x="29" y="101"/>
                    <a:pt x="30" y="99"/>
                    <a:pt x="32" y="94"/>
                  </a:cubicBezTo>
                  <a:cubicBezTo>
                    <a:pt x="33" y="90"/>
                    <a:pt x="34" y="88"/>
                    <a:pt x="35" y="88"/>
                  </a:cubicBezTo>
                  <a:lnTo>
                    <a:pt x="35" y="88"/>
                  </a:lnTo>
                  <a:cubicBezTo>
                    <a:pt x="35" y="88"/>
                    <a:pt x="34" y="92"/>
                    <a:pt x="30" y="101"/>
                  </a:cubicBezTo>
                  <a:cubicBezTo>
                    <a:pt x="29" y="105"/>
                    <a:pt x="28" y="108"/>
                    <a:pt x="29" y="108"/>
                  </a:cubicBezTo>
                  <a:cubicBezTo>
                    <a:pt x="29" y="108"/>
                    <a:pt x="30" y="104"/>
                    <a:pt x="34" y="95"/>
                  </a:cubicBezTo>
                  <a:cubicBezTo>
                    <a:pt x="38" y="87"/>
                    <a:pt x="40" y="84"/>
                    <a:pt x="40" y="84"/>
                  </a:cubicBezTo>
                  <a:lnTo>
                    <a:pt x="40" y="84"/>
                  </a:lnTo>
                  <a:cubicBezTo>
                    <a:pt x="41" y="84"/>
                    <a:pt x="40" y="88"/>
                    <a:pt x="37" y="96"/>
                  </a:cubicBezTo>
                  <a:lnTo>
                    <a:pt x="38" y="96"/>
                  </a:lnTo>
                  <a:cubicBezTo>
                    <a:pt x="41" y="91"/>
                    <a:pt x="43" y="87"/>
                    <a:pt x="46" y="81"/>
                  </a:cubicBezTo>
                  <a:cubicBezTo>
                    <a:pt x="49" y="72"/>
                    <a:pt x="51" y="68"/>
                    <a:pt x="51" y="68"/>
                  </a:cubicBezTo>
                  <a:lnTo>
                    <a:pt x="51" y="68"/>
                  </a:lnTo>
                  <a:cubicBezTo>
                    <a:pt x="51" y="68"/>
                    <a:pt x="51" y="70"/>
                    <a:pt x="50" y="73"/>
                  </a:cubicBezTo>
                  <a:cubicBezTo>
                    <a:pt x="47" y="82"/>
                    <a:pt x="43" y="90"/>
                    <a:pt x="43" y="90"/>
                  </a:cubicBezTo>
                  <a:cubicBezTo>
                    <a:pt x="40" y="97"/>
                    <a:pt x="41" y="98"/>
                    <a:pt x="41" y="98"/>
                  </a:cubicBezTo>
                  <a:cubicBezTo>
                    <a:pt x="41" y="98"/>
                    <a:pt x="42" y="98"/>
                    <a:pt x="42" y="98"/>
                  </a:cubicBezTo>
                  <a:cubicBezTo>
                    <a:pt x="43" y="98"/>
                    <a:pt x="44" y="97"/>
                    <a:pt x="47" y="91"/>
                  </a:cubicBezTo>
                  <a:lnTo>
                    <a:pt x="47" y="91"/>
                  </a:lnTo>
                  <a:lnTo>
                    <a:pt x="43" y="99"/>
                  </a:lnTo>
                  <a:cubicBezTo>
                    <a:pt x="44" y="100"/>
                    <a:pt x="43" y="103"/>
                    <a:pt x="43" y="103"/>
                  </a:cubicBezTo>
                  <a:cubicBezTo>
                    <a:pt x="43" y="103"/>
                    <a:pt x="43" y="103"/>
                    <a:pt x="44" y="100"/>
                  </a:cubicBezTo>
                  <a:lnTo>
                    <a:pt x="44" y="100"/>
                  </a:lnTo>
                  <a:cubicBezTo>
                    <a:pt x="44" y="100"/>
                    <a:pt x="46" y="100"/>
                    <a:pt x="43" y="108"/>
                  </a:cubicBezTo>
                  <a:cubicBezTo>
                    <a:pt x="43" y="110"/>
                    <a:pt x="43" y="111"/>
                    <a:pt x="43" y="111"/>
                  </a:cubicBezTo>
                  <a:cubicBezTo>
                    <a:pt x="45" y="111"/>
                    <a:pt x="51" y="99"/>
                    <a:pt x="54" y="86"/>
                  </a:cubicBezTo>
                  <a:cubicBezTo>
                    <a:pt x="54" y="86"/>
                    <a:pt x="54" y="86"/>
                    <a:pt x="56" y="87"/>
                  </a:cubicBezTo>
                  <a:cubicBezTo>
                    <a:pt x="56" y="87"/>
                    <a:pt x="60" y="79"/>
                    <a:pt x="60" y="79"/>
                  </a:cubicBezTo>
                  <a:cubicBezTo>
                    <a:pt x="63" y="73"/>
                    <a:pt x="63" y="72"/>
                    <a:pt x="64" y="72"/>
                  </a:cubicBezTo>
                  <a:cubicBezTo>
                    <a:pt x="64" y="72"/>
                    <a:pt x="64" y="72"/>
                    <a:pt x="65" y="72"/>
                  </a:cubicBezTo>
                  <a:cubicBezTo>
                    <a:pt x="65" y="72"/>
                    <a:pt x="61" y="80"/>
                    <a:pt x="58" y="88"/>
                  </a:cubicBezTo>
                  <a:cubicBezTo>
                    <a:pt x="51" y="101"/>
                    <a:pt x="48" y="110"/>
                    <a:pt x="48" y="110"/>
                  </a:cubicBezTo>
                  <a:cubicBezTo>
                    <a:pt x="49" y="110"/>
                    <a:pt x="51" y="106"/>
                    <a:pt x="56" y="96"/>
                  </a:cubicBezTo>
                  <a:lnTo>
                    <a:pt x="56" y="96"/>
                  </a:lnTo>
                  <a:cubicBezTo>
                    <a:pt x="55" y="98"/>
                    <a:pt x="53" y="101"/>
                    <a:pt x="52" y="104"/>
                  </a:cubicBezTo>
                  <a:cubicBezTo>
                    <a:pt x="50" y="108"/>
                    <a:pt x="50" y="110"/>
                    <a:pt x="50" y="110"/>
                  </a:cubicBezTo>
                  <a:cubicBezTo>
                    <a:pt x="50" y="110"/>
                    <a:pt x="52" y="108"/>
                    <a:pt x="54" y="105"/>
                  </a:cubicBezTo>
                  <a:cubicBezTo>
                    <a:pt x="59" y="98"/>
                    <a:pt x="62" y="90"/>
                    <a:pt x="66" y="82"/>
                  </a:cubicBezTo>
                  <a:cubicBezTo>
                    <a:pt x="68" y="76"/>
                    <a:pt x="70" y="76"/>
                    <a:pt x="70" y="76"/>
                  </a:cubicBezTo>
                  <a:cubicBezTo>
                    <a:pt x="70" y="76"/>
                    <a:pt x="70" y="76"/>
                    <a:pt x="70" y="76"/>
                  </a:cubicBezTo>
                  <a:cubicBezTo>
                    <a:pt x="71" y="76"/>
                    <a:pt x="71" y="76"/>
                    <a:pt x="67" y="84"/>
                  </a:cubicBezTo>
                  <a:cubicBezTo>
                    <a:pt x="63" y="92"/>
                    <a:pt x="62" y="95"/>
                    <a:pt x="63" y="95"/>
                  </a:cubicBezTo>
                  <a:cubicBezTo>
                    <a:pt x="63" y="95"/>
                    <a:pt x="65" y="92"/>
                    <a:pt x="69" y="85"/>
                  </a:cubicBezTo>
                  <a:lnTo>
                    <a:pt x="69" y="85"/>
                  </a:lnTo>
                  <a:lnTo>
                    <a:pt x="66" y="93"/>
                  </a:lnTo>
                  <a:cubicBezTo>
                    <a:pt x="63" y="99"/>
                    <a:pt x="61" y="104"/>
                    <a:pt x="63" y="104"/>
                  </a:cubicBezTo>
                  <a:cubicBezTo>
                    <a:pt x="64" y="104"/>
                    <a:pt x="65" y="104"/>
                    <a:pt x="67" y="103"/>
                  </a:cubicBezTo>
                  <a:cubicBezTo>
                    <a:pt x="69" y="104"/>
                    <a:pt x="71" y="105"/>
                    <a:pt x="68" y="113"/>
                  </a:cubicBezTo>
                  <a:cubicBezTo>
                    <a:pt x="67" y="114"/>
                    <a:pt x="67" y="115"/>
                    <a:pt x="67" y="115"/>
                  </a:cubicBezTo>
                  <a:cubicBezTo>
                    <a:pt x="69" y="115"/>
                    <a:pt x="76" y="104"/>
                    <a:pt x="83" y="91"/>
                  </a:cubicBezTo>
                  <a:lnTo>
                    <a:pt x="83" y="91"/>
                  </a:lnTo>
                  <a:cubicBezTo>
                    <a:pt x="79" y="99"/>
                    <a:pt x="80" y="100"/>
                    <a:pt x="81" y="100"/>
                  </a:cubicBezTo>
                  <a:cubicBezTo>
                    <a:pt x="84" y="101"/>
                    <a:pt x="84" y="101"/>
                    <a:pt x="80" y="109"/>
                  </a:cubicBezTo>
                  <a:cubicBezTo>
                    <a:pt x="76" y="117"/>
                    <a:pt x="74" y="121"/>
                    <a:pt x="74" y="121"/>
                  </a:cubicBezTo>
                  <a:cubicBezTo>
                    <a:pt x="74" y="121"/>
                    <a:pt x="76" y="118"/>
                    <a:pt x="80" y="110"/>
                  </a:cubicBezTo>
                  <a:cubicBezTo>
                    <a:pt x="83" y="105"/>
                    <a:pt x="85" y="102"/>
                    <a:pt x="85" y="102"/>
                  </a:cubicBezTo>
                  <a:lnTo>
                    <a:pt x="85" y="102"/>
                  </a:lnTo>
                  <a:cubicBezTo>
                    <a:pt x="87" y="102"/>
                    <a:pt x="85" y="109"/>
                    <a:pt x="80" y="119"/>
                  </a:cubicBezTo>
                  <a:cubicBezTo>
                    <a:pt x="77" y="127"/>
                    <a:pt x="77" y="127"/>
                    <a:pt x="78" y="128"/>
                  </a:cubicBezTo>
                  <a:cubicBezTo>
                    <a:pt x="81" y="123"/>
                    <a:pt x="82" y="122"/>
                    <a:pt x="84" y="122"/>
                  </a:cubicBezTo>
                  <a:cubicBezTo>
                    <a:pt x="84" y="122"/>
                    <a:pt x="85" y="122"/>
                    <a:pt x="86" y="123"/>
                  </a:cubicBezTo>
                  <a:cubicBezTo>
                    <a:pt x="86" y="123"/>
                    <a:pt x="87" y="123"/>
                    <a:pt x="87" y="123"/>
                  </a:cubicBezTo>
                  <a:cubicBezTo>
                    <a:pt x="88" y="123"/>
                    <a:pt x="90" y="121"/>
                    <a:pt x="95" y="108"/>
                  </a:cubicBezTo>
                  <a:cubicBezTo>
                    <a:pt x="100" y="96"/>
                    <a:pt x="102" y="93"/>
                    <a:pt x="103" y="93"/>
                  </a:cubicBezTo>
                  <a:cubicBezTo>
                    <a:pt x="103" y="93"/>
                    <a:pt x="104" y="93"/>
                    <a:pt x="104" y="94"/>
                  </a:cubicBezTo>
                  <a:cubicBezTo>
                    <a:pt x="104" y="94"/>
                    <a:pt x="105" y="95"/>
                    <a:pt x="102" y="103"/>
                  </a:cubicBezTo>
                  <a:cubicBezTo>
                    <a:pt x="102" y="103"/>
                    <a:pt x="98" y="110"/>
                    <a:pt x="99" y="110"/>
                  </a:cubicBezTo>
                  <a:cubicBezTo>
                    <a:pt x="100" y="110"/>
                    <a:pt x="100" y="112"/>
                    <a:pt x="97" y="119"/>
                  </a:cubicBezTo>
                  <a:cubicBezTo>
                    <a:pt x="97" y="119"/>
                    <a:pt x="95" y="127"/>
                    <a:pt x="96" y="128"/>
                  </a:cubicBezTo>
                  <a:cubicBezTo>
                    <a:pt x="97" y="128"/>
                    <a:pt x="99" y="130"/>
                    <a:pt x="95" y="137"/>
                  </a:cubicBezTo>
                  <a:cubicBezTo>
                    <a:pt x="96" y="137"/>
                    <a:pt x="96" y="137"/>
                    <a:pt x="99" y="130"/>
                  </a:cubicBezTo>
                  <a:cubicBezTo>
                    <a:pt x="102" y="124"/>
                    <a:pt x="104" y="120"/>
                    <a:pt x="106" y="120"/>
                  </a:cubicBezTo>
                  <a:cubicBezTo>
                    <a:pt x="106" y="120"/>
                    <a:pt x="106" y="121"/>
                    <a:pt x="106" y="124"/>
                  </a:cubicBezTo>
                  <a:cubicBezTo>
                    <a:pt x="107" y="124"/>
                    <a:pt x="108" y="125"/>
                    <a:pt x="109" y="125"/>
                  </a:cubicBezTo>
                  <a:cubicBezTo>
                    <a:pt x="110" y="125"/>
                    <a:pt x="112" y="123"/>
                    <a:pt x="114" y="118"/>
                  </a:cubicBezTo>
                  <a:lnTo>
                    <a:pt x="114" y="118"/>
                  </a:lnTo>
                  <a:cubicBezTo>
                    <a:pt x="114" y="118"/>
                    <a:pt x="113" y="119"/>
                    <a:pt x="111" y="126"/>
                  </a:cubicBezTo>
                  <a:cubicBezTo>
                    <a:pt x="107" y="134"/>
                    <a:pt x="106" y="139"/>
                    <a:pt x="106" y="139"/>
                  </a:cubicBezTo>
                  <a:cubicBezTo>
                    <a:pt x="107" y="139"/>
                    <a:pt x="110" y="135"/>
                    <a:pt x="114" y="128"/>
                  </a:cubicBezTo>
                  <a:cubicBezTo>
                    <a:pt x="116" y="124"/>
                    <a:pt x="116" y="123"/>
                    <a:pt x="117" y="123"/>
                  </a:cubicBezTo>
                  <a:lnTo>
                    <a:pt x="117" y="123"/>
                  </a:lnTo>
                  <a:cubicBezTo>
                    <a:pt x="117" y="123"/>
                    <a:pt x="116" y="124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6" y="128"/>
                    <a:pt x="117" y="128"/>
                    <a:pt x="120" y="122"/>
                  </a:cubicBezTo>
                  <a:cubicBezTo>
                    <a:pt x="122" y="118"/>
                    <a:pt x="123" y="116"/>
                    <a:pt x="123" y="116"/>
                  </a:cubicBezTo>
                  <a:lnTo>
                    <a:pt x="123" y="116"/>
                  </a:lnTo>
                  <a:cubicBezTo>
                    <a:pt x="124" y="116"/>
                    <a:pt x="123" y="118"/>
                    <a:pt x="122" y="123"/>
                  </a:cubicBezTo>
                  <a:cubicBezTo>
                    <a:pt x="118" y="131"/>
                    <a:pt x="120" y="131"/>
                    <a:pt x="120" y="132"/>
                  </a:cubicBezTo>
                  <a:cubicBezTo>
                    <a:pt x="122" y="129"/>
                    <a:pt x="124" y="128"/>
                    <a:pt x="126" y="128"/>
                  </a:cubicBezTo>
                  <a:cubicBezTo>
                    <a:pt x="129" y="128"/>
                    <a:pt x="132" y="131"/>
                    <a:pt x="130" y="136"/>
                  </a:cubicBezTo>
                  <a:cubicBezTo>
                    <a:pt x="134" y="130"/>
                    <a:pt x="134" y="130"/>
                    <a:pt x="134" y="130"/>
                  </a:cubicBezTo>
                  <a:lnTo>
                    <a:pt x="134" y="130"/>
                  </a:lnTo>
                  <a:cubicBezTo>
                    <a:pt x="132" y="136"/>
                    <a:pt x="131" y="138"/>
                    <a:pt x="132" y="138"/>
                  </a:cubicBezTo>
                  <a:cubicBezTo>
                    <a:pt x="132" y="138"/>
                    <a:pt x="136" y="132"/>
                    <a:pt x="140" y="123"/>
                  </a:cubicBezTo>
                  <a:lnTo>
                    <a:pt x="139" y="123"/>
                  </a:lnTo>
                  <a:lnTo>
                    <a:pt x="138" y="122"/>
                  </a:lnTo>
                  <a:cubicBezTo>
                    <a:pt x="141" y="115"/>
                    <a:pt x="143" y="111"/>
                    <a:pt x="144" y="111"/>
                  </a:cubicBezTo>
                  <a:lnTo>
                    <a:pt x="144" y="111"/>
                  </a:lnTo>
                  <a:cubicBezTo>
                    <a:pt x="145" y="111"/>
                    <a:pt x="143" y="117"/>
                    <a:pt x="136" y="131"/>
                  </a:cubicBezTo>
                  <a:cubicBezTo>
                    <a:pt x="134" y="139"/>
                    <a:pt x="132" y="143"/>
                    <a:pt x="132" y="143"/>
                  </a:cubicBezTo>
                  <a:cubicBezTo>
                    <a:pt x="133" y="143"/>
                    <a:pt x="134" y="139"/>
                    <a:pt x="138" y="132"/>
                  </a:cubicBezTo>
                  <a:cubicBezTo>
                    <a:pt x="141" y="124"/>
                    <a:pt x="144" y="121"/>
                    <a:pt x="144" y="121"/>
                  </a:cubicBezTo>
                  <a:lnTo>
                    <a:pt x="144" y="121"/>
                  </a:lnTo>
                  <a:cubicBezTo>
                    <a:pt x="145" y="121"/>
                    <a:pt x="143" y="125"/>
                    <a:pt x="140" y="133"/>
                  </a:cubicBezTo>
                  <a:cubicBezTo>
                    <a:pt x="136" y="141"/>
                    <a:pt x="135" y="145"/>
                    <a:pt x="135" y="145"/>
                  </a:cubicBezTo>
                  <a:cubicBezTo>
                    <a:pt x="135" y="145"/>
                    <a:pt x="137" y="141"/>
                    <a:pt x="141" y="133"/>
                  </a:cubicBezTo>
                  <a:cubicBezTo>
                    <a:pt x="149" y="116"/>
                    <a:pt x="155" y="107"/>
                    <a:pt x="156" y="107"/>
                  </a:cubicBezTo>
                  <a:lnTo>
                    <a:pt x="156" y="107"/>
                  </a:lnTo>
                  <a:cubicBezTo>
                    <a:pt x="157" y="107"/>
                    <a:pt x="154" y="113"/>
                    <a:pt x="148" y="127"/>
                  </a:cubicBezTo>
                  <a:cubicBezTo>
                    <a:pt x="144" y="135"/>
                    <a:pt x="141" y="143"/>
                    <a:pt x="139" y="151"/>
                  </a:cubicBezTo>
                  <a:cubicBezTo>
                    <a:pt x="142" y="146"/>
                    <a:pt x="144" y="142"/>
                    <a:pt x="146" y="136"/>
                  </a:cubicBezTo>
                  <a:cubicBezTo>
                    <a:pt x="150" y="129"/>
                    <a:pt x="151" y="125"/>
                    <a:pt x="152" y="125"/>
                  </a:cubicBezTo>
                  <a:lnTo>
                    <a:pt x="152" y="125"/>
                  </a:lnTo>
                  <a:cubicBezTo>
                    <a:pt x="152" y="125"/>
                    <a:pt x="150" y="129"/>
                    <a:pt x="148" y="137"/>
                  </a:cubicBezTo>
                  <a:cubicBezTo>
                    <a:pt x="143" y="151"/>
                    <a:pt x="142" y="157"/>
                    <a:pt x="143" y="157"/>
                  </a:cubicBezTo>
                  <a:cubicBezTo>
                    <a:pt x="144" y="157"/>
                    <a:pt x="146" y="154"/>
                    <a:pt x="150" y="147"/>
                  </a:cubicBezTo>
                  <a:cubicBezTo>
                    <a:pt x="155" y="141"/>
                    <a:pt x="158" y="138"/>
                    <a:pt x="159" y="138"/>
                  </a:cubicBezTo>
                  <a:lnTo>
                    <a:pt x="159" y="138"/>
                  </a:lnTo>
                  <a:cubicBezTo>
                    <a:pt x="160" y="138"/>
                    <a:pt x="158" y="142"/>
                    <a:pt x="153" y="150"/>
                  </a:cubicBezTo>
                  <a:cubicBezTo>
                    <a:pt x="148" y="158"/>
                    <a:pt x="146" y="162"/>
                    <a:pt x="146" y="162"/>
                  </a:cubicBezTo>
                  <a:cubicBezTo>
                    <a:pt x="146" y="162"/>
                    <a:pt x="148" y="160"/>
                    <a:pt x="150" y="158"/>
                  </a:cubicBezTo>
                  <a:lnTo>
                    <a:pt x="153" y="159"/>
                  </a:lnTo>
                  <a:cubicBezTo>
                    <a:pt x="157" y="154"/>
                    <a:pt x="159" y="150"/>
                    <a:pt x="161" y="144"/>
                  </a:cubicBezTo>
                  <a:lnTo>
                    <a:pt x="161" y="144"/>
                  </a:lnTo>
                  <a:cubicBezTo>
                    <a:pt x="157" y="154"/>
                    <a:pt x="155" y="162"/>
                    <a:pt x="156" y="162"/>
                  </a:cubicBezTo>
                  <a:cubicBezTo>
                    <a:pt x="157" y="162"/>
                    <a:pt x="158" y="159"/>
                    <a:pt x="161" y="154"/>
                  </a:cubicBezTo>
                  <a:lnTo>
                    <a:pt x="162" y="154"/>
                  </a:lnTo>
                  <a:cubicBezTo>
                    <a:pt x="162" y="155"/>
                    <a:pt x="163" y="155"/>
                    <a:pt x="163" y="155"/>
                  </a:cubicBezTo>
                  <a:cubicBezTo>
                    <a:pt x="164" y="155"/>
                    <a:pt x="165" y="153"/>
                    <a:pt x="168" y="147"/>
                  </a:cubicBezTo>
                  <a:cubicBezTo>
                    <a:pt x="169" y="146"/>
                    <a:pt x="170" y="145"/>
                    <a:pt x="170" y="145"/>
                  </a:cubicBezTo>
                  <a:lnTo>
                    <a:pt x="170" y="145"/>
                  </a:lnTo>
                  <a:cubicBezTo>
                    <a:pt x="171" y="145"/>
                    <a:pt x="168" y="151"/>
                    <a:pt x="167" y="156"/>
                  </a:cubicBezTo>
                  <a:cubicBezTo>
                    <a:pt x="164" y="162"/>
                    <a:pt x="162" y="168"/>
                    <a:pt x="163" y="168"/>
                  </a:cubicBezTo>
                  <a:cubicBezTo>
                    <a:pt x="163" y="168"/>
                    <a:pt x="164" y="168"/>
                    <a:pt x="164" y="165"/>
                  </a:cubicBezTo>
                  <a:cubicBezTo>
                    <a:pt x="168" y="158"/>
                    <a:pt x="172" y="151"/>
                    <a:pt x="177" y="143"/>
                  </a:cubicBezTo>
                  <a:cubicBezTo>
                    <a:pt x="178" y="141"/>
                    <a:pt x="179" y="140"/>
                    <a:pt x="179" y="140"/>
                  </a:cubicBezTo>
                  <a:lnTo>
                    <a:pt x="179" y="140"/>
                  </a:lnTo>
                  <a:cubicBezTo>
                    <a:pt x="179" y="140"/>
                    <a:pt x="177" y="146"/>
                    <a:pt x="173" y="151"/>
                  </a:cubicBezTo>
                  <a:cubicBezTo>
                    <a:pt x="171" y="156"/>
                    <a:pt x="169" y="162"/>
                    <a:pt x="168" y="168"/>
                  </a:cubicBezTo>
                  <a:cubicBezTo>
                    <a:pt x="168" y="168"/>
                    <a:pt x="168" y="168"/>
                    <a:pt x="169" y="168"/>
                  </a:cubicBezTo>
                  <a:cubicBezTo>
                    <a:pt x="170" y="168"/>
                    <a:pt x="171" y="167"/>
                    <a:pt x="173" y="161"/>
                  </a:cubicBezTo>
                  <a:cubicBezTo>
                    <a:pt x="175" y="158"/>
                    <a:pt x="177" y="156"/>
                    <a:pt x="178" y="156"/>
                  </a:cubicBezTo>
                  <a:cubicBezTo>
                    <a:pt x="179" y="156"/>
                    <a:pt x="180" y="159"/>
                    <a:pt x="179" y="163"/>
                  </a:cubicBezTo>
                  <a:lnTo>
                    <a:pt x="180" y="164"/>
                  </a:lnTo>
                  <a:cubicBezTo>
                    <a:pt x="181" y="164"/>
                    <a:pt x="185" y="158"/>
                    <a:pt x="186" y="158"/>
                  </a:cubicBezTo>
                  <a:cubicBezTo>
                    <a:pt x="186" y="158"/>
                    <a:pt x="187" y="158"/>
                    <a:pt x="190" y="151"/>
                  </a:cubicBezTo>
                  <a:cubicBezTo>
                    <a:pt x="191" y="151"/>
                    <a:pt x="192" y="151"/>
                    <a:pt x="189" y="159"/>
                  </a:cubicBezTo>
                  <a:cubicBezTo>
                    <a:pt x="192" y="152"/>
                    <a:pt x="194" y="148"/>
                    <a:pt x="194" y="148"/>
                  </a:cubicBezTo>
                  <a:lnTo>
                    <a:pt x="194" y="148"/>
                  </a:lnTo>
                  <a:cubicBezTo>
                    <a:pt x="194" y="148"/>
                    <a:pt x="193" y="152"/>
                    <a:pt x="190" y="160"/>
                  </a:cubicBezTo>
                  <a:cubicBezTo>
                    <a:pt x="192" y="157"/>
                    <a:pt x="194" y="155"/>
                    <a:pt x="194" y="155"/>
                  </a:cubicBezTo>
                  <a:lnTo>
                    <a:pt x="194" y="155"/>
                  </a:lnTo>
                  <a:cubicBezTo>
                    <a:pt x="194" y="155"/>
                    <a:pt x="194" y="157"/>
                    <a:pt x="192" y="161"/>
                  </a:cubicBezTo>
                  <a:cubicBezTo>
                    <a:pt x="197" y="152"/>
                    <a:pt x="201" y="146"/>
                    <a:pt x="202" y="146"/>
                  </a:cubicBezTo>
                  <a:lnTo>
                    <a:pt x="202" y="146"/>
                  </a:lnTo>
                  <a:cubicBezTo>
                    <a:pt x="203" y="146"/>
                    <a:pt x="202" y="149"/>
                    <a:pt x="199" y="155"/>
                  </a:cubicBezTo>
                  <a:cubicBezTo>
                    <a:pt x="199" y="155"/>
                    <a:pt x="199" y="155"/>
                    <a:pt x="204" y="149"/>
                  </a:cubicBezTo>
                  <a:cubicBezTo>
                    <a:pt x="208" y="141"/>
                    <a:pt x="210" y="137"/>
                    <a:pt x="210" y="137"/>
                  </a:cubicBezTo>
                  <a:lnTo>
                    <a:pt x="210" y="137"/>
                  </a:lnTo>
                  <a:cubicBezTo>
                    <a:pt x="210" y="137"/>
                    <a:pt x="208" y="141"/>
                    <a:pt x="205" y="149"/>
                  </a:cubicBezTo>
                  <a:cubicBezTo>
                    <a:pt x="201" y="157"/>
                    <a:pt x="200" y="161"/>
                    <a:pt x="200" y="161"/>
                  </a:cubicBezTo>
                  <a:cubicBezTo>
                    <a:pt x="201" y="161"/>
                    <a:pt x="203" y="157"/>
                    <a:pt x="207" y="150"/>
                  </a:cubicBezTo>
                  <a:cubicBezTo>
                    <a:pt x="207" y="150"/>
                    <a:pt x="208" y="147"/>
                    <a:pt x="209" y="147"/>
                  </a:cubicBezTo>
                  <a:lnTo>
                    <a:pt x="209" y="147"/>
                  </a:lnTo>
                  <a:cubicBezTo>
                    <a:pt x="209" y="147"/>
                    <a:pt x="209" y="148"/>
                    <a:pt x="208" y="151"/>
                  </a:cubicBezTo>
                  <a:cubicBezTo>
                    <a:pt x="207" y="156"/>
                    <a:pt x="207" y="161"/>
                    <a:pt x="208" y="161"/>
                  </a:cubicBezTo>
                  <a:cubicBezTo>
                    <a:pt x="209" y="161"/>
                    <a:pt x="211" y="159"/>
                    <a:pt x="213" y="153"/>
                  </a:cubicBezTo>
                  <a:lnTo>
                    <a:pt x="215" y="154"/>
                  </a:lnTo>
                  <a:cubicBezTo>
                    <a:pt x="214" y="158"/>
                    <a:pt x="213" y="161"/>
                    <a:pt x="214" y="161"/>
                  </a:cubicBezTo>
                  <a:cubicBezTo>
                    <a:pt x="214" y="161"/>
                    <a:pt x="215" y="159"/>
                    <a:pt x="217" y="155"/>
                  </a:cubicBezTo>
                  <a:lnTo>
                    <a:pt x="221" y="149"/>
                  </a:lnTo>
                  <a:lnTo>
                    <a:pt x="221" y="149"/>
                  </a:lnTo>
                  <a:cubicBezTo>
                    <a:pt x="218" y="154"/>
                    <a:pt x="217" y="159"/>
                    <a:pt x="216" y="164"/>
                  </a:cubicBezTo>
                  <a:cubicBezTo>
                    <a:pt x="216" y="164"/>
                    <a:pt x="216" y="164"/>
                    <a:pt x="221" y="156"/>
                  </a:cubicBezTo>
                  <a:cubicBezTo>
                    <a:pt x="222" y="150"/>
                    <a:pt x="223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3" y="155"/>
                    <a:pt x="222" y="161"/>
                    <a:pt x="218" y="165"/>
                  </a:cubicBezTo>
                  <a:lnTo>
                    <a:pt x="219" y="167"/>
                  </a:lnTo>
                  <a:cubicBezTo>
                    <a:pt x="223" y="157"/>
                    <a:pt x="225" y="154"/>
                    <a:pt x="226" y="154"/>
                  </a:cubicBezTo>
                  <a:lnTo>
                    <a:pt x="226" y="154"/>
                  </a:lnTo>
                  <a:cubicBezTo>
                    <a:pt x="226" y="154"/>
                    <a:pt x="225" y="155"/>
                    <a:pt x="224" y="159"/>
                  </a:cubicBezTo>
                  <a:cubicBezTo>
                    <a:pt x="221" y="167"/>
                    <a:pt x="222" y="168"/>
                    <a:pt x="222" y="168"/>
                  </a:cubicBezTo>
                  <a:cubicBezTo>
                    <a:pt x="223" y="165"/>
                    <a:pt x="224" y="164"/>
                    <a:pt x="224" y="164"/>
                  </a:cubicBezTo>
                  <a:lnTo>
                    <a:pt x="224" y="164"/>
                  </a:lnTo>
                  <a:cubicBezTo>
                    <a:pt x="224" y="164"/>
                    <a:pt x="222" y="168"/>
                    <a:pt x="222" y="168"/>
                  </a:cubicBezTo>
                  <a:lnTo>
                    <a:pt x="218" y="176"/>
                  </a:lnTo>
                  <a:cubicBezTo>
                    <a:pt x="218" y="178"/>
                    <a:pt x="217" y="179"/>
                    <a:pt x="218" y="179"/>
                  </a:cubicBezTo>
                  <a:cubicBezTo>
                    <a:pt x="218" y="179"/>
                    <a:pt x="220" y="173"/>
                    <a:pt x="223" y="168"/>
                  </a:cubicBezTo>
                  <a:lnTo>
                    <a:pt x="224" y="169"/>
                  </a:lnTo>
                  <a:cubicBezTo>
                    <a:pt x="224" y="169"/>
                    <a:pt x="224" y="169"/>
                    <a:pt x="225" y="169"/>
                  </a:cubicBezTo>
                  <a:cubicBezTo>
                    <a:pt x="226" y="169"/>
                    <a:pt x="227" y="168"/>
                    <a:pt x="228" y="162"/>
                  </a:cubicBezTo>
                  <a:cubicBezTo>
                    <a:pt x="231" y="156"/>
                    <a:pt x="233" y="151"/>
                    <a:pt x="236" y="146"/>
                  </a:cubicBezTo>
                  <a:lnTo>
                    <a:pt x="236" y="146"/>
                  </a:lnTo>
                  <a:cubicBezTo>
                    <a:pt x="234" y="151"/>
                    <a:pt x="232" y="156"/>
                    <a:pt x="229" y="162"/>
                  </a:cubicBezTo>
                  <a:cubicBezTo>
                    <a:pt x="231" y="163"/>
                    <a:pt x="227" y="170"/>
                    <a:pt x="227" y="170"/>
                  </a:cubicBezTo>
                  <a:cubicBezTo>
                    <a:pt x="224" y="177"/>
                    <a:pt x="223" y="180"/>
                    <a:pt x="224" y="180"/>
                  </a:cubicBezTo>
                  <a:cubicBezTo>
                    <a:pt x="225" y="180"/>
                    <a:pt x="228" y="176"/>
                    <a:pt x="229" y="172"/>
                  </a:cubicBezTo>
                  <a:cubicBezTo>
                    <a:pt x="234" y="165"/>
                    <a:pt x="236" y="161"/>
                    <a:pt x="236" y="161"/>
                  </a:cubicBezTo>
                  <a:lnTo>
                    <a:pt x="236" y="161"/>
                  </a:lnTo>
                  <a:cubicBezTo>
                    <a:pt x="237" y="161"/>
                    <a:pt x="235" y="165"/>
                    <a:pt x="232" y="173"/>
                  </a:cubicBezTo>
                  <a:cubicBezTo>
                    <a:pt x="230" y="178"/>
                    <a:pt x="229" y="180"/>
                    <a:pt x="229" y="180"/>
                  </a:cubicBezTo>
                  <a:cubicBezTo>
                    <a:pt x="230" y="180"/>
                    <a:pt x="237" y="168"/>
                    <a:pt x="244" y="151"/>
                  </a:cubicBezTo>
                  <a:lnTo>
                    <a:pt x="255" y="128"/>
                  </a:lnTo>
                  <a:lnTo>
                    <a:pt x="245" y="151"/>
                  </a:lnTo>
                  <a:cubicBezTo>
                    <a:pt x="237" y="170"/>
                    <a:pt x="234" y="177"/>
                    <a:pt x="235" y="177"/>
                  </a:cubicBezTo>
                  <a:cubicBezTo>
                    <a:pt x="235" y="177"/>
                    <a:pt x="237" y="174"/>
                    <a:pt x="241" y="169"/>
                  </a:cubicBezTo>
                  <a:cubicBezTo>
                    <a:pt x="244" y="165"/>
                    <a:pt x="245" y="163"/>
                    <a:pt x="245" y="163"/>
                  </a:cubicBezTo>
                  <a:lnTo>
                    <a:pt x="245" y="163"/>
                  </a:lnTo>
                  <a:cubicBezTo>
                    <a:pt x="245" y="163"/>
                    <a:pt x="245" y="165"/>
                    <a:pt x="243" y="169"/>
                  </a:cubicBezTo>
                  <a:cubicBezTo>
                    <a:pt x="238" y="177"/>
                    <a:pt x="240" y="178"/>
                    <a:pt x="242" y="179"/>
                  </a:cubicBezTo>
                  <a:cubicBezTo>
                    <a:pt x="242" y="179"/>
                    <a:pt x="243" y="179"/>
                    <a:pt x="243" y="179"/>
                  </a:cubicBezTo>
                  <a:cubicBezTo>
                    <a:pt x="244" y="179"/>
                    <a:pt x="245" y="178"/>
                    <a:pt x="249" y="172"/>
                  </a:cubicBezTo>
                  <a:lnTo>
                    <a:pt x="250" y="173"/>
                  </a:lnTo>
                  <a:cubicBezTo>
                    <a:pt x="247" y="179"/>
                    <a:pt x="246" y="182"/>
                    <a:pt x="247" y="182"/>
                  </a:cubicBezTo>
                  <a:cubicBezTo>
                    <a:pt x="247" y="182"/>
                    <a:pt x="251" y="176"/>
                    <a:pt x="254" y="165"/>
                  </a:cubicBezTo>
                  <a:lnTo>
                    <a:pt x="255" y="167"/>
                  </a:lnTo>
                  <a:lnTo>
                    <a:pt x="252" y="174"/>
                  </a:lnTo>
                  <a:cubicBezTo>
                    <a:pt x="249" y="182"/>
                    <a:pt x="250" y="183"/>
                    <a:pt x="255" y="186"/>
                  </a:cubicBezTo>
                  <a:cubicBezTo>
                    <a:pt x="258" y="187"/>
                    <a:pt x="259" y="188"/>
                    <a:pt x="261" y="188"/>
                  </a:cubicBezTo>
                  <a:cubicBezTo>
                    <a:pt x="263" y="188"/>
                    <a:pt x="266" y="185"/>
                    <a:pt x="270" y="174"/>
                  </a:cubicBezTo>
                  <a:cubicBezTo>
                    <a:pt x="274" y="167"/>
                    <a:pt x="276" y="163"/>
                    <a:pt x="276" y="163"/>
                  </a:cubicBezTo>
                  <a:lnTo>
                    <a:pt x="276" y="163"/>
                  </a:lnTo>
                  <a:cubicBezTo>
                    <a:pt x="276" y="163"/>
                    <a:pt x="274" y="167"/>
                    <a:pt x="271" y="176"/>
                  </a:cubicBezTo>
                  <a:cubicBezTo>
                    <a:pt x="269" y="181"/>
                    <a:pt x="267" y="187"/>
                    <a:pt x="267" y="187"/>
                  </a:cubicBezTo>
                  <a:cubicBezTo>
                    <a:pt x="267" y="187"/>
                    <a:pt x="268" y="186"/>
                    <a:pt x="269" y="183"/>
                  </a:cubicBezTo>
                  <a:lnTo>
                    <a:pt x="269" y="183"/>
                  </a:lnTo>
                  <a:cubicBezTo>
                    <a:pt x="269" y="183"/>
                    <a:pt x="270" y="184"/>
                    <a:pt x="267" y="192"/>
                  </a:cubicBezTo>
                  <a:cubicBezTo>
                    <a:pt x="265" y="200"/>
                    <a:pt x="264" y="202"/>
                    <a:pt x="265" y="202"/>
                  </a:cubicBezTo>
                  <a:cubicBezTo>
                    <a:pt x="266" y="202"/>
                    <a:pt x="268" y="198"/>
                    <a:pt x="270" y="193"/>
                  </a:cubicBezTo>
                  <a:cubicBezTo>
                    <a:pt x="272" y="187"/>
                    <a:pt x="273" y="184"/>
                    <a:pt x="273" y="184"/>
                  </a:cubicBezTo>
                  <a:lnTo>
                    <a:pt x="273" y="184"/>
                  </a:lnTo>
                  <a:cubicBezTo>
                    <a:pt x="274" y="184"/>
                    <a:pt x="272" y="189"/>
                    <a:pt x="271" y="195"/>
                  </a:cubicBezTo>
                  <a:cubicBezTo>
                    <a:pt x="269" y="200"/>
                    <a:pt x="267" y="206"/>
                    <a:pt x="267" y="206"/>
                  </a:cubicBezTo>
                  <a:cubicBezTo>
                    <a:pt x="267" y="206"/>
                    <a:pt x="268" y="205"/>
                    <a:pt x="269" y="202"/>
                  </a:cubicBezTo>
                  <a:cubicBezTo>
                    <a:pt x="271" y="199"/>
                    <a:pt x="274" y="196"/>
                    <a:pt x="275" y="196"/>
                  </a:cubicBezTo>
                  <a:cubicBezTo>
                    <a:pt x="276" y="196"/>
                    <a:pt x="276" y="198"/>
                    <a:pt x="273" y="206"/>
                  </a:cubicBezTo>
                  <a:lnTo>
                    <a:pt x="274" y="206"/>
                  </a:lnTo>
                  <a:cubicBezTo>
                    <a:pt x="277" y="201"/>
                    <a:pt x="278" y="199"/>
                    <a:pt x="279" y="199"/>
                  </a:cubicBezTo>
                  <a:cubicBezTo>
                    <a:pt x="280" y="199"/>
                    <a:pt x="281" y="200"/>
                    <a:pt x="281" y="200"/>
                  </a:cubicBezTo>
                  <a:cubicBezTo>
                    <a:pt x="282" y="200"/>
                    <a:pt x="283" y="201"/>
                    <a:pt x="280" y="209"/>
                  </a:cubicBezTo>
                  <a:cubicBezTo>
                    <a:pt x="278" y="213"/>
                    <a:pt x="277" y="215"/>
                    <a:pt x="277" y="215"/>
                  </a:cubicBezTo>
                  <a:cubicBezTo>
                    <a:pt x="278" y="215"/>
                    <a:pt x="279" y="213"/>
                    <a:pt x="281" y="209"/>
                  </a:cubicBezTo>
                  <a:cubicBezTo>
                    <a:pt x="281" y="209"/>
                    <a:pt x="281" y="209"/>
                    <a:pt x="281" y="209"/>
                  </a:cubicBezTo>
                  <a:cubicBezTo>
                    <a:pt x="283" y="209"/>
                    <a:pt x="289" y="195"/>
                    <a:pt x="290" y="195"/>
                  </a:cubicBezTo>
                  <a:cubicBezTo>
                    <a:pt x="292" y="190"/>
                    <a:pt x="295" y="184"/>
                    <a:pt x="298" y="180"/>
                  </a:cubicBezTo>
                  <a:lnTo>
                    <a:pt x="298" y="180"/>
                  </a:lnTo>
                  <a:lnTo>
                    <a:pt x="295" y="188"/>
                  </a:lnTo>
                  <a:lnTo>
                    <a:pt x="288" y="204"/>
                  </a:lnTo>
                  <a:cubicBezTo>
                    <a:pt x="288" y="204"/>
                    <a:pt x="288" y="204"/>
                    <a:pt x="288" y="204"/>
                  </a:cubicBezTo>
                  <a:cubicBezTo>
                    <a:pt x="289" y="204"/>
                    <a:pt x="290" y="203"/>
                    <a:pt x="292" y="197"/>
                  </a:cubicBezTo>
                  <a:lnTo>
                    <a:pt x="292" y="197"/>
                  </a:lnTo>
                  <a:cubicBezTo>
                    <a:pt x="290" y="205"/>
                    <a:pt x="291" y="205"/>
                    <a:pt x="292" y="206"/>
                  </a:cubicBezTo>
                  <a:cubicBezTo>
                    <a:pt x="293" y="206"/>
                    <a:pt x="293" y="206"/>
                    <a:pt x="293" y="206"/>
                  </a:cubicBezTo>
                  <a:cubicBezTo>
                    <a:pt x="294" y="206"/>
                    <a:pt x="296" y="205"/>
                    <a:pt x="299" y="200"/>
                  </a:cubicBezTo>
                  <a:lnTo>
                    <a:pt x="299" y="200"/>
                  </a:lnTo>
                  <a:cubicBezTo>
                    <a:pt x="296" y="209"/>
                    <a:pt x="296" y="213"/>
                    <a:pt x="297" y="213"/>
                  </a:cubicBezTo>
                  <a:cubicBezTo>
                    <a:pt x="298" y="213"/>
                    <a:pt x="301" y="210"/>
                    <a:pt x="305" y="204"/>
                  </a:cubicBezTo>
                  <a:cubicBezTo>
                    <a:pt x="306" y="200"/>
                    <a:pt x="307" y="198"/>
                    <a:pt x="308" y="198"/>
                  </a:cubicBezTo>
                  <a:lnTo>
                    <a:pt x="308" y="198"/>
                  </a:lnTo>
                  <a:cubicBezTo>
                    <a:pt x="308" y="198"/>
                    <a:pt x="307" y="200"/>
                    <a:pt x="306" y="204"/>
                  </a:cubicBezTo>
                  <a:cubicBezTo>
                    <a:pt x="305" y="208"/>
                    <a:pt x="304" y="210"/>
                    <a:pt x="304" y="210"/>
                  </a:cubicBezTo>
                  <a:cubicBezTo>
                    <a:pt x="305" y="210"/>
                    <a:pt x="306" y="208"/>
                    <a:pt x="308" y="205"/>
                  </a:cubicBezTo>
                  <a:cubicBezTo>
                    <a:pt x="309" y="203"/>
                    <a:pt x="309" y="202"/>
                    <a:pt x="310" y="202"/>
                  </a:cubicBezTo>
                  <a:lnTo>
                    <a:pt x="310" y="202"/>
                  </a:lnTo>
                  <a:cubicBezTo>
                    <a:pt x="310" y="202"/>
                    <a:pt x="308" y="208"/>
                    <a:pt x="306" y="214"/>
                  </a:cubicBezTo>
                  <a:cubicBezTo>
                    <a:pt x="302" y="223"/>
                    <a:pt x="301" y="227"/>
                    <a:pt x="301" y="227"/>
                  </a:cubicBezTo>
                  <a:cubicBezTo>
                    <a:pt x="302" y="227"/>
                    <a:pt x="303" y="225"/>
                    <a:pt x="305" y="223"/>
                  </a:cubicBezTo>
                  <a:cubicBezTo>
                    <a:pt x="308" y="218"/>
                    <a:pt x="310" y="216"/>
                    <a:pt x="311" y="216"/>
                  </a:cubicBezTo>
                  <a:cubicBezTo>
                    <a:pt x="311" y="216"/>
                    <a:pt x="311" y="217"/>
                    <a:pt x="311" y="217"/>
                  </a:cubicBezTo>
                  <a:cubicBezTo>
                    <a:pt x="316" y="213"/>
                    <a:pt x="318" y="207"/>
                    <a:pt x="320" y="201"/>
                  </a:cubicBezTo>
                  <a:cubicBezTo>
                    <a:pt x="321" y="199"/>
                    <a:pt x="323" y="197"/>
                    <a:pt x="324" y="195"/>
                  </a:cubicBezTo>
                  <a:lnTo>
                    <a:pt x="324" y="195"/>
                  </a:lnTo>
                  <a:cubicBezTo>
                    <a:pt x="323" y="197"/>
                    <a:pt x="322" y="200"/>
                    <a:pt x="321" y="202"/>
                  </a:cubicBezTo>
                  <a:cubicBezTo>
                    <a:pt x="319" y="210"/>
                    <a:pt x="320" y="211"/>
                    <a:pt x="320" y="211"/>
                  </a:cubicBezTo>
                  <a:lnTo>
                    <a:pt x="324" y="214"/>
                  </a:lnTo>
                  <a:cubicBezTo>
                    <a:pt x="323" y="218"/>
                    <a:pt x="323" y="221"/>
                    <a:pt x="323" y="221"/>
                  </a:cubicBezTo>
                  <a:cubicBezTo>
                    <a:pt x="323" y="221"/>
                    <a:pt x="324" y="219"/>
                    <a:pt x="326" y="215"/>
                  </a:cubicBezTo>
                  <a:cubicBezTo>
                    <a:pt x="331" y="206"/>
                    <a:pt x="332" y="202"/>
                    <a:pt x="333" y="202"/>
                  </a:cubicBezTo>
                  <a:lnTo>
                    <a:pt x="333" y="202"/>
                  </a:lnTo>
                  <a:cubicBezTo>
                    <a:pt x="333" y="202"/>
                    <a:pt x="332" y="204"/>
                    <a:pt x="330" y="207"/>
                  </a:cubicBezTo>
                  <a:cubicBezTo>
                    <a:pt x="327" y="216"/>
                    <a:pt x="328" y="221"/>
                    <a:pt x="331" y="221"/>
                  </a:cubicBezTo>
                  <a:cubicBezTo>
                    <a:pt x="333" y="221"/>
                    <a:pt x="336" y="219"/>
                    <a:pt x="339" y="213"/>
                  </a:cubicBezTo>
                  <a:lnTo>
                    <a:pt x="339" y="213"/>
                  </a:lnTo>
                  <a:cubicBezTo>
                    <a:pt x="339" y="215"/>
                    <a:pt x="337" y="218"/>
                    <a:pt x="336" y="220"/>
                  </a:cubicBezTo>
                  <a:cubicBezTo>
                    <a:pt x="332" y="228"/>
                    <a:pt x="333" y="228"/>
                    <a:pt x="334" y="229"/>
                  </a:cubicBezTo>
                  <a:cubicBezTo>
                    <a:pt x="335" y="229"/>
                    <a:pt x="341" y="224"/>
                    <a:pt x="342" y="224"/>
                  </a:cubicBezTo>
                  <a:cubicBezTo>
                    <a:pt x="343" y="224"/>
                    <a:pt x="343" y="224"/>
                    <a:pt x="343" y="224"/>
                  </a:cubicBezTo>
                  <a:cubicBezTo>
                    <a:pt x="344" y="225"/>
                    <a:pt x="345" y="225"/>
                    <a:pt x="347" y="225"/>
                  </a:cubicBezTo>
                  <a:cubicBezTo>
                    <a:pt x="348" y="225"/>
                    <a:pt x="350" y="224"/>
                    <a:pt x="352" y="219"/>
                  </a:cubicBezTo>
                  <a:lnTo>
                    <a:pt x="352" y="219"/>
                  </a:lnTo>
                  <a:cubicBezTo>
                    <a:pt x="352" y="219"/>
                    <a:pt x="351" y="220"/>
                    <a:pt x="348" y="227"/>
                  </a:cubicBezTo>
                  <a:cubicBezTo>
                    <a:pt x="345" y="235"/>
                    <a:pt x="345" y="235"/>
                    <a:pt x="346" y="235"/>
                  </a:cubicBezTo>
                  <a:cubicBezTo>
                    <a:pt x="350" y="230"/>
                    <a:pt x="352" y="226"/>
                    <a:pt x="354" y="220"/>
                  </a:cubicBezTo>
                  <a:cubicBezTo>
                    <a:pt x="356" y="217"/>
                    <a:pt x="356" y="215"/>
                    <a:pt x="357" y="215"/>
                  </a:cubicBezTo>
                  <a:lnTo>
                    <a:pt x="357" y="215"/>
                  </a:lnTo>
                  <a:cubicBezTo>
                    <a:pt x="357" y="215"/>
                    <a:pt x="357" y="217"/>
                    <a:pt x="356" y="222"/>
                  </a:cubicBezTo>
                  <a:cubicBezTo>
                    <a:pt x="355" y="226"/>
                    <a:pt x="355" y="229"/>
                    <a:pt x="357" y="229"/>
                  </a:cubicBezTo>
                  <a:cubicBezTo>
                    <a:pt x="358" y="229"/>
                    <a:pt x="360" y="228"/>
                    <a:pt x="362" y="225"/>
                  </a:cubicBezTo>
                  <a:lnTo>
                    <a:pt x="362" y="225"/>
                  </a:lnTo>
                  <a:cubicBezTo>
                    <a:pt x="362" y="225"/>
                    <a:pt x="363" y="225"/>
                    <a:pt x="360" y="233"/>
                  </a:cubicBezTo>
                  <a:cubicBezTo>
                    <a:pt x="358" y="238"/>
                    <a:pt x="356" y="243"/>
                    <a:pt x="357" y="243"/>
                  </a:cubicBezTo>
                  <a:cubicBezTo>
                    <a:pt x="358" y="243"/>
                    <a:pt x="359" y="241"/>
                    <a:pt x="363" y="235"/>
                  </a:cubicBezTo>
                  <a:lnTo>
                    <a:pt x="363" y="235"/>
                  </a:lnTo>
                  <a:cubicBezTo>
                    <a:pt x="363" y="235"/>
                    <a:pt x="363" y="235"/>
                    <a:pt x="360" y="243"/>
                  </a:cubicBezTo>
                  <a:cubicBezTo>
                    <a:pt x="358" y="247"/>
                    <a:pt x="357" y="252"/>
                    <a:pt x="357" y="252"/>
                  </a:cubicBezTo>
                  <a:cubicBezTo>
                    <a:pt x="357" y="252"/>
                    <a:pt x="359" y="250"/>
                    <a:pt x="362" y="244"/>
                  </a:cubicBezTo>
                  <a:cubicBezTo>
                    <a:pt x="364" y="241"/>
                    <a:pt x="365" y="240"/>
                    <a:pt x="366" y="240"/>
                  </a:cubicBezTo>
                  <a:cubicBezTo>
                    <a:pt x="367" y="240"/>
                    <a:pt x="368" y="242"/>
                    <a:pt x="366" y="246"/>
                  </a:cubicBezTo>
                  <a:cubicBezTo>
                    <a:pt x="367" y="246"/>
                    <a:pt x="367" y="247"/>
                    <a:pt x="367" y="247"/>
                  </a:cubicBezTo>
                  <a:cubicBezTo>
                    <a:pt x="368" y="247"/>
                    <a:pt x="368" y="245"/>
                    <a:pt x="371" y="239"/>
                  </a:cubicBezTo>
                  <a:cubicBezTo>
                    <a:pt x="372" y="237"/>
                    <a:pt x="373" y="236"/>
                    <a:pt x="373" y="234"/>
                  </a:cubicBezTo>
                  <a:lnTo>
                    <a:pt x="373" y="234"/>
                  </a:lnTo>
                  <a:cubicBezTo>
                    <a:pt x="371" y="240"/>
                    <a:pt x="370" y="244"/>
                    <a:pt x="370" y="244"/>
                  </a:cubicBezTo>
                  <a:cubicBezTo>
                    <a:pt x="371" y="244"/>
                    <a:pt x="373" y="240"/>
                    <a:pt x="376" y="233"/>
                  </a:cubicBezTo>
                  <a:lnTo>
                    <a:pt x="376" y="233"/>
                  </a:lnTo>
                  <a:cubicBezTo>
                    <a:pt x="374" y="241"/>
                    <a:pt x="374" y="242"/>
                    <a:pt x="374" y="242"/>
                  </a:cubicBezTo>
                  <a:cubicBezTo>
                    <a:pt x="375" y="242"/>
                    <a:pt x="381" y="237"/>
                    <a:pt x="384" y="237"/>
                  </a:cubicBezTo>
                  <a:cubicBezTo>
                    <a:pt x="385" y="237"/>
                    <a:pt x="385" y="237"/>
                    <a:pt x="385" y="237"/>
                  </a:cubicBezTo>
                  <a:cubicBezTo>
                    <a:pt x="388" y="239"/>
                    <a:pt x="390" y="240"/>
                    <a:pt x="391" y="240"/>
                  </a:cubicBezTo>
                  <a:cubicBezTo>
                    <a:pt x="393" y="240"/>
                    <a:pt x="395" y="238"/>
                    <a:pt x="397" y="234"/>
                  </a:cubicBezTo>
                  <a:cubicBezTo>
                    <a:pt x="399" y="231"/>
                    <a:pt x="400" y="229"/>
                    <a:pt x="400" y="229"/>
                  </a:cubicBezTo>
                  <a:lnTo>
                    <a:pt x="400" y="229"/>
                  </a:lnTo>
                  <a:cubicBezTo>
                    <a:pt x="401" y="229"/>
                    <a:pt x="400" y="231"/>
                    <a:pt x="399" y="235"/>
                  </a:cubicBezTo>
                  <a:cubicBezTo>
                    <a:pt x="396" y="243"/>
                    <a:pt x="397" y="244"/>
                    <a:pt x="397" y="244"/>
                  </a:cubicBezTo>
                  <a:cubicBezTo>
                    <a:pt x="398" y="244"/>
                    <a:pt x="399" y="245"/>
                    <a:pt x="396" y="253"/>
                  </a:cubicBezTo>
                  <a:cubicBezTo>
                    <a:pt x="399" y="245"/>
                    <a:pt x="399" y="245"/>
                    <a:pt x="400" y="245"/>
                  </a:cubicBezTo>
                  <a:cubicBezTo>
                    <a:pt x="398" y="249"/>
                    <a:pt x="397" y="252"/>
                    <a:pt x="398" y="252"/>
                  </a:cubicBezTo>
                  <a:cubicBezTo>
                    <a:pt x="398" y="252"/>
                    <a:pt x="399" y="250"/>
                    <a:pt x="401" y="246"/>
                  </a:cubicBezTo>
                  <a:cubicBezTo>
                    <a:pt x="405" y="238"/>
                    <a:pt x="407" y="234"/>
                    <a:pt x="407" y="234"/>
                  </a:cubicBezTo>
                  <a:lnTo>
                    <a:pt x="407" y="234"/>
                  </a:lnTo>
                  <a:cubicBezTo>
                    <a:pt x="407" y="234"/>
                    <a:pt x="406" y="238"/>
                    <a:pt x="402" y="246"/>
                  </a:cubicBezTo>
                  <a:cubicBezTo>
                    <a:pt x="400" y="252"/>
                    <a:pt x="398" y="258"/>
                    <a:pt x="398" y="258"/>
                  </a:cubicBezTo>
                  <a:cubicBezTo>
                    <a:pt x="399" y="258"/>
                    <a:pt x="399" y="257"/>
                    <a:pt x="400" y="255"/>
                  </a:cubicBezTo>
                  <a:cubicBezTo>
                    <a:pt x="402" y="250"/>
                    <a:pt x="406" y="245"/>
                    <a:pt x="409" y="241"/>
                  </a:cubicBezTo>
                  <a:lnTo>
                    <a:pt x="409" y="241"/>
                  </a:lnTo>
                  <a:cubicBezTo>
                    <a:pt x="410" y="241"/>
                    <a:pt x="410" y="242"/>
                    <a:pt x="407" y="250"/>
                  </a:cubicBezTo>
                  <a:cubicBezTo>
                    <a:pt x="406" y="252"/>
                    <a:pt x="406" y="253"/>
                    <a:pt x="407" y="253"/>
                  </a:cubicBezTo>
                  <a:cubicBezTo>
                    <a:pt x="409" y="253"/>
                    <a:pt x="413" y="249"/>
                    <a:pt x="416" y="244"/>
                  </a:cubicBezTo>
                  <a:lnTo>
                    <a:pt x="416" y="244"/>
                  </a:lnTo>
                  <a:cubicBezTo>
                    <a:pt x="412" y="252"/>
                    <a:pt x="413" y="253"/>
                    <a:pt x="413" y="253"/>
                  </a:cubicBezTo>
                  <a:cubicBezTo>
                    <a:pt x="415" y="251"/>
                    <a:pt x="415" y="250"/>
                    <a:pt x="416" y="250"/>
                  </a:cubicBezTo>
                  <a:lnTo>
                    <a:pt x="416" y="250"/>
                  </a:lnTo>
                  <a:cubicBezTo>
                    <a:pt x="416" y="250"/>
                    <a:pt x="414" y="255"/>
                    <a:pt x="411" y="261"/>
                  </a:cubicBezTo>
                  <a:cubicBezTo>
                    <a:pt x="407" y="269"/>
                    <a:pt x="408" y="269"/>
                    <a:pt x="409" y="270"/>
                  </a:cubicBezTo>
                  <a:cubicBezTo>
                    <a:pt x="412" y="265"/>
                    <a:pt x="413" y="264"/>
                    <a:pt x="415" y="264"/>
                  </a:cubicBezTo>
                  <a:cubicBezTo>
                    <a:pt x="416" y="264"/>
                    <a:pt x="417" y="265"/>
                    <a:pt x="418" y="265"/>
                  </a:cubicBezTo>
                  <a:cubicBezTo>
                    <a:pt x="418" y="265"/>
                    <a:pt x="418" y="265"/>
                    <a:pt x="419" y="265"/>
                  </a:cubicBezTo>
                  <a:cubicBezTo>
                    <a:pt x="422" y="265"/>
                    <a:pt x="426" y="259"/>
                    <a:pt x="435" y="245"/>
                  </a:cubicBezTo>
                  <a:lnTo>
                    <a:pt x="435" y="245"/>
                  </a:lnTo>
                  <a:cubicBezTo>
                    <a:pt x="431" y="253"/>
                    <a:pt x="425" y="269"/>
                    <a:pt x="425" y="269"/>
                  </a:cubicBezTo>
                  <a:cubicBezTo>
                    <a:pt x="428" y="264"/>
                    <a:pt x="431" y="259"/>
                    <a:pt x="433" y="254"/>
                  </a:cubicBezTo>
                  <a:cubicBezTo>
                    <a:pt x="434" y="250"/>
                    <a:pt x="435" y="248"/>
                    <a:pt x="436" y="248"/>
                  </a:cubicBezTo>
                  <a:lnTo>
                    <a:pt x="436" y="248"/>
                  </a:lnTo>
                  <a:cubicBezTo>
                    <a:pt x="436" y="248"/>
                    <a:pt x="436" y="251"/>
                    <a:pt x="435" y="255"/>
                  </a:cubicBezTo>
                  <a:cubicBezTo>
                    <a:pt x="434" y="259"/>
                    <a:pt x="433" y="262"/>
                    <a:pt x="434" y="262"/>
                  </a:cubicBezTo>
                  <a:cubicBezTo>
                    <a:pt x="435" y="262"/>
                    <a:pt x="436" y="260"/>
                    <a:pt x="438" y="256"/>
                  </a:cubicBezTo>
                  <a:lnTo>
                    <a:pt x="438" y="256"/>
                  </a:lnTo>
                  <a:cubicBezTo>
                    <a:pt x="438" y="256"/>
                    <a:pt x="439" y="257"/>
                    <a:pt x="436" y="265"/>
                  </a:cubicBezTo>
                  <a:cubicBezTo>
                    <a:pt x="437" y="265"/>
                    <a:pt x="437" y="265"/>
                    <a:pt x="440" y="257"/>
                  </a:cubicBezTo>
                  <a:cubicBezTo>
                    <a:pt x="442" y="254"/>
                    <a:pt x="443" y="252"/>
                    <a:pt x="443" y="252"/>
                  </a:cubicBezTo>
                  <a:lnTo>
                    <a:pt x="443" y="252"/>
                  </a:lnTo>
                  <a:cubicBezTo>
                    <a:pt x="444" y="252"/>
                    <a:pt x="443" y="254"/>
                    <a:pt x="442" y="259"/>
                  </a:cubicBezTo>
                  <a:cubicBezTo>
                    <a:pt x="438" y="268"/>
                    <a:pt x="438" y="272"/>
                    <a:pt x="438" y="272"/>
                  </a:cubicBezTo>
                  <a:cubicBezTo>
                    <a:pt x="439" y="272"/>
                    <a:pt x="440" y="271"/>
                    <a:pt x="442" y="268"/>
                  </a:cubicBezTo>
                  <a:cubicBezTo>
                    <a:pt x="444" y="261"/>
                    <a:pt x="445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7" y="261"/>
                  </a:cubicBezTo>
                  <a:cubicBezTo>
                    <a:pt x="447" y="261"/>
                    <a:pt x="448" y="260"/>
                    <a:pt x="452" y="254"/>
                  </a:cubicBezTo>
                  <a:lnTo>
                    <a:pt x="453" y="255"/>
                  </a:lnTo>
                  <a:cubicBezTo>
                    <a:pt x="454" y="255"/>
                    <a:pt x="450" y="262"/>
                    <a:pt x="449" y="262"/>
                  </a:cubicBezTo>
                  <a:cubicBezTo>
                    <a:pt x="449" y="262"/>
                    <a:pt x="449" y="262"/>
                    <a:pt x="449" y="262"/>
                  </a:cubicBezTo>
                  <a:lnTo>
                    <a:pt x="446" y="271"/>
                  </a:lnTo>
                  <a:cubicBezTo>
                    <a:pt x="446" y="271"/>
                    <a:pt x="446" y="271"/>
                    <a:pt x="447" y="271"/>
                  </a:cubicBezTo>
                  <a:cubicBezTo>
                    <a:pt x="448" y="271"/>
                    <a:pt x="449" y="270"/>
                    <a:pt x="453" y="264"/>
                  </a:cubicBezTo>
                  <a:cubicBezTo>
                    <a:pt x="457" y="257"/>
                    <a:pt x="459" y="253"/>
                    <a:pt x="459" y="253"/>
                  </a:cubicBezTo>
                  <a:lnTo>
                    <a:pt x="459" y="253"/>
                  </a:lnTo>
                  <a:cubicBezTo>
                    <a:pt x="459" y="253"/>
                    <a:pt x="457" y="257"/>
                    <a:pt x="453" y="265"/>
                  </a:cubicBezTo>
                  <a:cubicBezTo>
                    <a:pt x="450" y="270"/>
                    <a:pt x="448" y="276"/>
                    <a:pt x="449" y="276"/>
                  </a:cubicBezTo>
                  <a:cubicBezTo>
                    <a:pt x="450" y="276"/>
                    <a:pt x="450" y="275"/>
                    <a:pt x="452" y="273"/>
                  </a:cubicBezTo>
                  <a:cubicBezTo>
                    <a:pt x="454" y="267"/>
                    <a:pt x="456" y="265"/>
                    <a:pt x="456" y="265"/>
                  </a:cubicBezTo>
                  <a:lnTo>
                    <a:pt x="456" y="265"/>
                  </a:lnTo>
                  <a:cubicBezTo>
                    <a:pt x="456" y="265"/>
                    <a:pt x="455" y="270"/>
                    <a:pt x="453" y="274"/>
                  </a:cubicBezTo>
                  <a:cubicBezTo>
                    <a:pt x="449" y="282"/>
                    <a:pt x="447" y="285"/>
                    <a:pt x="447" y="285"/>
                  </a:cubicBezTo>
                  <a:cubicBezTo>
                    <a:pt x="447" y="285"/>
                    <a:pt x="450" y="282"/>
                    <a:pt x="455" y="275"/>
                  </a:cubicBezTo>
                  <a:cubicBezTo>
                    <a:pt x="455" y="275"/>
                    <a:pt x="455" y="275"/>
                    <a:pt x="455" y="275"/>
                  </a:cubicBezTo>
                  <a:cubicBezTo>
                    <a:pt x="457" y="275"/>
                    <a:pt x="461" y="271"/>
                    <a:pt x="463" y="271"/>
                  </a:cubicBezTo>
                  <a:cubicBezTo>
                    <a:pt x="464" y="271"/>
                    <a:pt x="464" y="271"/>
                    <a:pt x="464" y="271"/>
                  </a:cubicBezTo>
                  <a:cubicBezTo>
                    <a:pt x="467" y="272"/>
                    <a:pt x="468" y="273"/>
                    <a:pt x="466" y="281"/>
                  </a:cubicBezTo>
                  <a:cubicBezTo>
                    <a:pt x="462" y="290"/>
                    <a:pt x="460" y="294"/>
                    <a:pt x="460" y="294"/>
                  </a:cubicBezTo>
                  <a:cubicBezTo>
                    <a:pt x="460" y="294"/>
                    <a:pt x="461" y="292"/>
                    <a:pt x="463" y="289"/>
                  </a:cubicBezTo>
                  <a:cubicBezTo>
                    <a:pt x="468" y="277"/>
                    <a:pt x="469" y="275"/>
                    <a:pt x="470" y="275"/>
                  </a:cubicBezTo>
                  <a:cubicBezTo>
                    <a:pt x="471" y="275"/>
                    <a:pt x="471" y="275"/>
                    <a:pt x="472" y="275"/>
                  </a:cubicBezTo>
                  <a:cubicBezTo>
                    <a:pt x="471" y="278"/>
                    <a:pt x="472" y="279"/>
                    <a:pt x="472" y="279"/>
                  </a:cubicBezTo>
                  <a:cubicBezTo>
                    <a:pt x="474" y="279"/>
                    <a:pt x="477" y="274"/>
                    <a:pt x="480" y="270"/>
                  </a:cubicBezTo>
                  <a:lnTo>
                    <a:pt x="479" y="269"/>
                  </a:lnTo>
                  <a:cubicBezTo>
                    <a:pt x="482" y="260"/>
                    <a:pt x="484" y="256"/>
                    <a:pt x="485" y="256"/>
                  </a:cubicBezTo>
                  <a:lnTo>
                    <a:pt x="485" y="256"/>
                  </a:lnTo>
                  <a:cubicBezTo>
                    <a:pt x="485" y="256"/>
                    <a:pt x="485" y="258"/>
                    <a:pt x="484" y="262"/>
                  </a:cubicBezTo>
                  <a:cubicBezTo>
                    <a:pt x="483" y="268"/>
                    <a:pt x="481" y="273"/>
                    <a:pt x="477" y="278"/>
                  </a:cubicBezTo>
                  <a:cubicBezTo>
                    <a:pt x="475" y="283"/>
                    <a:pt x="473" y="289"/>
                    <a:pt x="472" y="294"/>
                  </a:cubicBezTo>
                  <a:cubicBezTo>
                    <a:pt x="472" y="294"/>
                    <a:pt x="472" y="294"/>
                    <a:pt x="472" y="294"/>
                  </a:cubicBezTo>
                  <a:cubicBezTo>
                    <a:pt x="473" y="294"/>
                    <a:pt x="474" y="294"/>
                    <a:pt x="476" y="287"/>
                  </a:cubicBezTo>
                  <a:cubicBezTo>
                    <a:pt x="479" y="281"/>
                    <a:pt x="479" y="279"/>
                    <a:pt x="480" y="279"/>
                  </a:cubicBezTo>
                  <a:cubicBezTo>
                    <a:pt x="480" y="279"/>
                    <a:pt x="480" y="280"/>
                    <a:pt x="481" y="280"/>
                  </a:cubicBezTo>
                  <a:cubicBezTo>
                    <a:pt x="481" y="280"/>
                    <a:pt x="482" y="280"/>
                    <a:pt x="486" y="273"/>
                  </a:cubicBezTo>
                  <a:cubicBezTo>
                    <a:pt x="489" y="267"/>
                    <a:pt x="490" y="266"/>
                    <a:pt x="491" y="266"/>
                  </a:cubicBezTo>
                  <a:cubicBezTo>
                    <a:pt x="491" y="266"/>
                    <a:pt x="491" y="266"/>
                    <a:pt x="491" y="266"/>
                  </a:cubicBezTo>
                  <a:cubicBezTo>
                    <a:pt x="489" y="274"/>
                    <a:pt x="490" y="275"/>
                    <a:pt x="490" y="275"/>
                  </a:cubicBezTo>
                  <a:cubicBezTo>
                    <a:pt x="489" y="277"/>
                    <a:pt x="488" y="280"/>
                    <a:pt x="486" y="283"/>
                  </a:cubicBezTo>
                  <a:cubicBezTo>
                    <a:pt x="483" y="290"/>
                    <a:pt x="480" y="299"/>
                    <a:pt x="480" y="299"/>
                  </a:cubicBezTo>
                  <a:cubicBezTo>
                    <a:pt x="481" y="299"/>
                    <a:pt x="484" y="291"/>
                    <a:pt x="484" y="291"/>
                  </a:cubicBezTo>
                  <a:cubicBezTo>
                    <a:pt x="485" y="289"/>
                    <a:pt x="487" y="288"/>
                    <a:pt x="490" y="288"/>
                  </a:cubicBezTo>
                  <a:cubicBezTo>
                    <a:pt x="496" y="288"/>
                    <a:pt x="505" y="293"/>
                    <a:pt x="507" y="293"/>
                  </a:cubicBezTo>
                  <a:cubicBezTo>
                    <a:pt x="505" y="298"/>
                    <a:pt x="505" y="301"/>
                    <a:pt x="506" y="301"/>
                  </a:cubicBezTo>
                  <a:cubicBezTo>
                    <a:pt x="507" y="301"/>
                    <a:pt x="508" y="299"/>
                    <a:pt x="510" y="296"/>
                  </a:cubicBezTo>
                  <a:cubicBezTo>
                    <a:pt x="512" y="291"/>
                    <a:pt x="513" y="290"/>
                    <a:pt x="515" y="290"/>
                  </a:cubicBezTo>
                  <a:cubicBezTo>
                    <a:pt x="517" y="290"/>
                    <a:pt x="519" y="291"/>
                    <a:pt x="521" y="292"/>
                  </a:cubicBezTo>
                  <a:cubicBezTo>
                    <a:pt x="523" y="293"/>
                    <a:pt x="525" y="294"/>
                    <a:pt x="527" y="294"/>
                  </a:cubicBezTo>
                  <a:cubicBezTo>
                    <a:pt x="529" y="294"/>
                    <a:pt x="531" y="293"/>
                    <a:pt x="532" y="289"/>
                  </a:cubicBezTo>
                  <a:lnTo>
                    <a:pt x="535" y="290"/>
                  </a:lnTo>
                  <a:cubicBezTo>
                    <a:pt x="536" y="290"/>
                    <a:pt x="541" y="284"/>
                    <a:pt x="541" y="284"/>
                  </a:cubicBezTo>
                  <a:cubicBezTo>
                    <a:pt x="541" y="284"/>
                    <a:pt x="541" y="284"/>
                    <a:pt x="541" y="284"/>
                  </a:cubicBezTo>
                  <a:cubicBezTo>
                    <a:pt x="544" y="280"/>
                    <a:pt x="545" y="278"/>
                    <a:pt x="545" y="278"/>
                  </a:cubicBezTo>
                  <a:lnTo>
                    <a:pt x="545" y="278"/>
                  </a:lnTo>
                  <a:cubicBezTo>
                    <a:pt x="546" y="278"/>
                    <a:pt x="545" y="280"/>
                    <a:pt x="542" y="284"/>
                  </a:cubicBezTo>
                  <a:cubicBezTo>
                    <a:pt x="539" y="289"/>
                    <a:pt x="538" y="294"/>
                    <a:pt x="536" y="300"/>
                  </a:cubicBezTo>
                  <a:cubicBezTo>
                    <a:pt x="536" y="300"/>
                    <a:pt x="536" y="300"/>
                    <a:pt x="536" y="300"/>
                  </a:cubicBezTo>
                  <a:cubicBezTo>
                    <a:pt x="538" y="300"/>
                    <a:pt x="542" y="293"/>
                    <a:pt x="545" y="285"/>
                  </a:cubicBezTo>
                  <a:cubicBezTo>
                    <a:pt x="548" y="278"/>
                    <a:pt x="549" y="278"/>
                    <a:pt x="549" y="278"/>
                  </a:cubicBezTo>
                  <a:lnTo>
                    <a:pt x="549" y="278"/>
                  </a:lnTo>
                  <a:cubicBezTo>
                    <a:pt x="549" y="279"/>
                    <a:pt x="549" y="279"/>
                    <a:pt x="546" y="287"/>
                  </a:cubicBezTo>
                  <a:cubicBezTo>
                    <a:pt x="542" y="294"/>
                    <a:pt x="539" y="301"/>
                    <a:pt x="539" y="301"/>
                  </a:cubicBezTo>
                  <a:lnTo>
                    <a:pt x="539" y="302"/>
                  </a:lnTo>
                  <a:cubicBezTo>
                    <a:pt x="544" y="294"/>
                    <a:pt x="544" y="294"/>
                    <a:pt x="544" y="294"/>
                  </a:cubicBezTo>
                  <a:lnTo>
                    <a:pt x="544" y="294"/>
                  </a:lnTo>
                  <a:cubicBezTo>
                    <a:pt x="545" y="296"/>
                    <a:pt x="545" y="296"/>
                    <a:pt x="538" y="310"/>
                  </a:cubicBezTo>
                  <a:cubicBezTo>
                    <a:pt x="534" y="318"/>
                    <a:pt x="532" y="322"/>
                    <a:pt x="533" y="322"/>
                  </a:cubicBezTo>
                  <a:cubicBezTo>
                    <a:pt x="533" y="322"/>
                    <a:pt x="535" y="319"/>
                    <a:pt x="539" y="311"/>
                  </a:cubicBezTo>
                  <a:lnTo>
                    <a:pt x="544" y="305"/>
                  </a:lnTo>
                  <a:lnTo>
                    <a:pt x="544" y="305"/>
                  </a:lnTo>
                  <a:cubicBezTo>
                    <a:pt x="542" y="310"/>
                    <a:pt x="541" y="312"/>
                    <a:pt x="542" y="312"/>
                  </a:cubicBezTo>
                  <a:cubicBezTo>
                    <a:pt x="543" y="312"/>
                    <a:pt x="547" y="303"/>
                    <a:pt x="550" y="298"/>
                  </a:cubicBezTo>
                  <a:lnTo>
                    <a:pt x="550" y="298"/>
                  </a:lnTo>
                  <a:cubicBezTo>
                    <a:pt x="547" y="306"/>
                    <a:pt x="545" y="310"/>
                    <a:pt x="546" y="310"/>
                  </a:cubicBezTo>
                  <a:cubicBezTo>
                    <a:pt x="547" y="310"/>
                    <a:pt x="549" y="306"/>
                    <a:pt x="553" y="299"/>
                  </a:cubicBezTo>
                  <a:cubicBezTo>
                    <a:pt x="554" y="295"/>
                    <a:pt x="555" y="294"/>
                    <a:pt x="555" y="294"/>
                  </a:cubicBezTo>
                  <a:lnTo>
                    <a:pt x="555" y="294"/>
                  </a:lnTo>
                  <a:cubicBezTo>
                    <a:pt x="555" y="294"/>
                    <a:pt x="555" y="296"/>
                    <a:pt x="554" y="300"/>
                  </a:cubicBezTo>
                  <a:cubicBezTo>
                    <a:pt x="550" y="308"/>
                    <a:pt x="551" y="309"/>
                    <a:pt x="553" y="309"/>
                  </a:cubicBezTo>
                  <a:cubicBezTo>
                    <a:pt x="555" y="306"/>
                    <a:pt x="557" y="305"/>
                    <a:pt x="559" y="305"/>
                  </a:cubicBezTo>
                  <a:cubicBezTo>
                    <a:pt x="562" y="305"/>
                    <a:pt x="564" y="306"/>
                    <a:pt x="567" y="308"/>
                  </a:cubicBezTo>
                  <a:cubicBezTo>
                    <a:pt x="571" y="310"/>
                    <a:pt x="573" y="311"/>
                    <a:pt x="576" y="311"/>
                  </a:cubicBezTo>
                  <a:cubicBezTo>
                    <a:pt x="578" y="311"/>
                    <a:pt x="580" y="310"/>
                    <a:pt x="582" y="306"/>
                  </a:cubicBezTo>
                  <a:cubicBezTo>
                    <a:pt x="583" y="306"/>
                    <a:pt x="583" y="306"/>
                    <a:pt x="579" y="315"/>
                  </a:cubicBezTo>
                  <a:cubicBezTo>
                    <a:pt x="578" y="317"/>
                    <a:pt x="577" y="319"/>
                    <a:pt x="578" y="319"/>
                  </a:cubicBezTo>
                  <a:cubicBezTo>
                    <a:pt x="578" y="319"/>
                    <a:pt x="580" y="316"/>
                    <a:pt x="584" y="307"/>
                  </a:cubicBezTo>
                  <a:cubicBezTo>
                    <a:pt x="587" y="303"/>
                    <a:pt x="589" y="299"/>
                    <a:pt x="589" y="299"/>
                  </a:cubicBezTo>
                  <a:lnTo>
                    <a:pt x="589" y="299"/>
                  </a:lnTo>
                  <a:cubicBezTo>
                    <a:pt x="589" y="299"/>
                    <a:pt x="588" y="301"/>
                    <a:pt x="585" y="308"/>
                  </a:cubicBezTo>
                  <a:cubicBezTo>
                    <a:pt x="582" y="316"/>
                    <a:pt x="583" y="316"/>
                    <a:pt x="586" y="318"/>
                  </a:cubicBezTo>
                  <a:cubicBezTo>
                    <a:pt x="587" y="318"/>
                    <a:pt x="588" y="319"/>
                    <a:pt x="589" y="319"/>
                  </a:cubicBezTo>
                  <a:cubicBezTo>
                    <a:pt x="590" y="319"/>
                    <a:pt x="592" y="317"/>
                    <a:pt x="594" y="312"/>
                  </a:cubicBezTo>
                  <a:cubicBezTo>
                    <a:pt x="597" y="309"/>
                    <a:pt x="598" y="307"/>
                    <a:pt x="598" y="307"/>
                  </a:cubicBezTo>
                  <a:lnTo>
                    <a:pt x="598" y="307"/>
                  </a:lnTo>
                  <a:cubicBezTo>
                    <a:pt x="599" y="307"/>
                    <a:pt x="597" y="309"/>
                    <a:pt x="595" y="312"/>
                  </a:cubicBezTo>
                  <a:cubicBezTo>
                    <a:pt x="590" y="323"/>
                    <a:pt x="588" y="331"/>
                    <a:pt x="590" y="331"/>
                  </a:cubicBezTo>
                  <a:cubicBezTo>
                    <a:pt x="591" y="331"/>
                    <a:pt x="593" y="329"/>
                    <a:pt x="596" y="324"/>
                  </a:cubicBezTo>
                  <a:cubicBezTo>
                    <a:pt x="597" y="324"/>
                    <a:pt x="597" y="324"/>
                    <a:pt x="594" y="331"/>
                  </a:cubicBezTo>
                  <a:cubicBezTo>
                    <a:pt x="594" y="332"/>
                    <a:pt x="595" y="332"/>
                    <a:pt x="595" y="332"/>
                  </a:cubicBezTo>
                  <a:cubicBezTo>
                    <a:pt x="596" y="332"/>
                    <a:pt x="597" y="331"/>
                    <a:pt x="601" y="326"/>
                  </a:cubicBezTo>
                  <a:lnTo>
                    <a:pt x="606" y="328"/>
                  </a:lnTo>
                  <a:cubicBezTo>
                    <a:pt x="606" y="328"/>
                    <a:pt x="607" y="328"/>
                    <a:pt x="607" y="328"/>
                  </a:cubicBezTo>
                  <a:cubicBezTo>
                    <a:pt x="608" y="328"/>
                    <a:pt x="612" y="322"/>
                    <a:pt x="612" y="322"/>
                  </a:cubicBezTo>
                  <a:cubicBezTo>
                    <a:pt x="612" y="322"/>
                    <a:pt x="613" y="323"/>
                    <a:pt x="613" y="323"/>
                  </a:cubicBezTo>
                  <a:lnTo>
                    <a:pt x="613" y="323"/>
                  </a:lnTo>
                  <a:cubicBezTo>
                    <a:pt x="610" y="330"/>
                    <a:pt x="613" y="333"/>
                    <a:pt x="618" y="335"/>
                  </a:cubicBezTo>
                  <a:cubicBezTo>
                    <a:pt x="623" y="338"/>
                    <a:pt x="628" y="340"/>
                    <a:pt x="624" y="348"/>
                  </a:cubicBezTo>
                  <a:cubicBezTo>
                    <a:pt x="624" y="348"/>
                    <a:pt x="625" y="348"/>
                    <a:pt x="629" y="342"/>
                  </a:cubicBezTo>
                  <a:cubicBezTo>
                    <a:pt x="633" y="333"/>
                    <a:pt x="636" y="329"/>
                    <a:pt x="636" y="329"/>
                  </a:cubicBezTo>
                  <a:lnTo>
                    <a:pt x="636" y="329"/>
                  </a:lnTo>
                  <a:cubicBezTo>
                    <a:pt x="637" y="329"/>
                    <a:pt x="636" y="331"/>
                    <a:pt x="634" y="335"/>
                  </a:cubicBezTo>
                  <a:cubicBezTo>
                    <a:pt x="631" y="343"/>
                    <a:pt x="631" y="347"/>
                    <a:pt x="632" y="347"/>
                  </a:cubicBezTo>
                  <a:cubicBezTo>
                    <a:pt x="633" y="347"/>
                    <a:pt x="635" y="344"/>
                    <a:pt x="639" y="337"/>
                  </a:cubicBezTo>
                  <a:lnTo>
                    <a:pt x="639" y="337"/>
                  </a:lnTo>
                  <a:lnTo>
                    <a:pt x="636" y="345"/>
                  </a:lnTo>
                  <a:cubicBezTo>
                    <a:pt x="633" y="351"/>
                    <a:pt x="633" y="354"/>
                    <a:pt x="634" y="354"/>
                  </a:cubicBezTo>
                  <a:cubicBezTo>
                    <a:pt x="635" y="354"/>
                    <a:pt x="638" y="348"/>
                    <a:pt x="642" y="339"/>
                  </a:cubicBezTo>
                  <a:lnTo>
                    <a:pt x="642" y="339"/>
                  </a:lnTo>
                  <a:cubicBezTo>
                    <a:pt x="641" y="345"/>
                    <a:pt x="639" y="350"/>
                    <a:pt x="639" y="350"/>
                  </a:cubicBezTo>
                  <a:cubicBezTo>
                    <a:pt x="639" y="350"/>
                    <a:pt x="640" y="349"/>
                    <a:pt x="641" y="347"/>
                  </a:cubicBezTo>
                  <a:lnTo>
                    <a:pt x="641" y="347"/>
                  </a:lnTo>
                  <a:cubicBezTo>
                    <a:pt x="642" y="348"/>
                    <a:pt x="642" y="348"/>
                    <a:pt x="636" y="364"/>
                  </a:cubicBezTo>
                  <a:cubicBezTo>
                    <a:pt x="632" y="368"/>
                    <a:pt x="630" y="374"/>
                    <a:pt x="629" y="380"/>
                  </a:cubicBezTo>
                  <a:cubicBezTo>
                    <a:pt x="632" y="375"/>
                    <a:pt x="634" y="370"/>
                    <a:pt x="637" y="364"/>
                  </a:cubicBezTo>
                  <a:lnTo>
                    <a:pt x="638" y="365"/>
                  </a:lnTo>
                  <a:cubicBezTo>
                    <a:pt x="638" y="365"/>
                    <a:pt x="639" y="365"/>
                    <a:pt x="642" y="357"/>
                  </a:cubicBezTo>
                  <a:cubicBezTo>
                    <a:pt x="646" y="351"/>
                    <a:pt x="647" y="351"/>
                    <a:pt x="647" y="351"/>
                  </a:cubicBezTo>
                  <a:lnTo>
                    <a:pt x="647" y="351"/>
                  </a:lnTo>
                  <a:cubicBezTo>
                    <a:pt x="646" y="353"/>
                    <a:pt x="645" y="354"/>
                    <a:pt x="646" y="354"/>
                  </a:cubicBezTo>
                  <a:cubicBezTo>
                    <a:pt x="646" y="354"/>
                    <a:pt x="649" y="349"/>
                    <a:pt x="650" y="343"/>
                  </a:cubicBezTo>
                  <a:cubicBezTo>
                    <a:pt x="652" y="338"/>
                    <a:pt x="655" y="333"/>
                    <a:pt x="658" y="328"/>
                  </a:cubicBezTo>
                  <a:lnTo>
                    <a:pt x="665" y="312"/>
                  </a:lnTo>
                  <a:cubicBezTo>
                    <a:pt x="670" y="302"/>
                    <a:pt x="675" y="291"/>
                    <a:pt x="677" y="280"/>
                  </a:cubicBezTo>
                  <a:cubicBezTo>
                    <a:pt x="678" y="274"/>
                    <a:pt x="678" y="269"/>
                    <a:pt x="677" y="269"/>
                  </a:cubicBezTo>
                  <a:lnTo>
                    <a:pt x="677" y="269"/>
                  </a:lnTo>
                  <a:cubicBezTo>
                    <a:pt x="677" y="269"/>
                    <a:pt x="675" y="271"/>
                    <a:pt x="673" y="278"/>
                  </a:cubicBezTo>
                  <a:cubicBezTo>
                    <a:pt x="673" y="278"/>
                    <a:pt x="669" y="284"/>
                    <a:pt x="668" y="284"/>
                  </a:cubicBezTo>
                  <a:cubicBezTo>
                    <a:pt x="668" y="284"/>
                    <a:pt x="668" y="284"/>
                    <a:pt x="668" y="284"/>
                  </a:cubicBezTo>
                  <a:cubicBezTo>
                    <a:pt x="667" y="284"/>
                    <a:pt x="670" y="276"/>
                    <a:pt x="670" y="276"/>
                  </a:cubicBezTo>
                  <a:cubicBezTo>
                    <a:pt x="674" y="269"/>
                    <a:pt x="670" y="266"/>
                    <a:pt x="667" y="265"/>
                  </a:cubicBezTo>
                  <a:cubicBezTo>
                    <a:pt x="662" y="263"/>
                    <a:pt x="660" y="262"/>
                    <a:pt x="664" y="253"/>
                  </a:cubicBezTo>
                  <a:cubicBezTo>
                    <a:pt x="666" y="245"/>
                    <a:pt x="666" y="245"/>
                    <a:pt x="666" y="245"/>
                  </a:cubicBezTo>
                  <a:lnTo>
                    <a:pt x="666" y="245"/>
                  </a:lnTo>
                  <a:cubicBezTo>
                    <a:pt x="664" y="249"/>
                    <a:pt x="662" y="250"/>
                    <a:pt x="660" y="250"/>
                  </a:cubicBezTo>
                  <a:cubicBezTo>
                    <a:pt x="658" y="250"/>
                    <a:pt x="655" y="249"/>
                    <a:pt x="652" y="247"/>
                  </a:cubicBezTo>
                  <a:cubicBezTo>
                    <a:pt x="650" y="246"/>
                    <a:pt x="648" y="245"/>
                    <a:pt x="646" y="245"/>
                  </a:cubicBezTo>
                  <a:cubicBezTo>
                    <a:pt x="644" y="245"/>
                    <a:pt x="642" y="246"/>
                    <a:pt x="640" y="250"/>
                  </a:cubicBezTo>
                  <a:lnTo>
                    <a:pt x="638" y="250"/>
                  </a:lnTo>
                  <a:cubicBezTo>
                    <a:pt x="641" y="242"/>
                    <a:pt x="640" y="241"/>
                    <a:pt x="639" y="239"/>
                  </a:cubicBezTo>
                  <a:lnTo>
                    <a:pt x="639" y="239"/>
                  </a:lnTo>
                  <a:cubicBezTo>
                    <a:pt x="635" y="246"/>
                    <a:pt x="633" y="246"/>
                    <a:pt x="633" y="246"/>
                  </a:cubicBezTo>
                  <a:cubicBezTo>
                    <a:pt x="632" y="246"/>
                    <a:pt x="632" y="246"/>
                    <a:pt x="632" y="246"/>
                  </a:cubicBezTo>
                  <a:cubicBezTo>
                    <a:pt x="636" y="238"/>
                    <a:pt x="636" y="238"/>
                    <a:pt x="634" y="237"/>
                  </a:cubicBezTo>
                  <a:cubicBezTo>
                    <a:pt x="634" y="237"/>
                    <a:pt x="633" y="237"/>
                    <a:pt x="633" y="237"/>
                  </a:cubicBezTo>
                  <a:cubicBezTo>
                    <a:pt x="632" y="237"/>
                    <a:pt x="631" y="238"/>
                    <a:pt x="629" y="244"/>
                  </a:cubicBezTo>
                  <a:cubicBezTo>
                    <a:pt x="628" y="244"/>
                    <a:pt x="623" y="241"/>
                    <a:pt x="624" y="232"/>
                  </a:cubicBezTo>
                  <a:cubicBezTo>
                    <a:pt x="625" y="229"/>
                    <a:pt x="625" y="228"/>
                    <a:pt x="625" y="228"/>
                  </a:cubicBezTo>
                  <a:lnTo>
                    <a:pt x="625" y="228"/>
                  </a:lnTo>
                  <a:cubicBezTo>
                    <a:pt x="624" y="228"/>
                    <a:pt x="622" y="234"/>
                    <a:pt x="619" y="238"/>
                  </a:cubicBezTo>
                  <a:cubicBezTo>
                    <a:pt x="617" y="244"/>
                    <a:pt x="614" y="248"/>
                    <a:pt x="610" y="253"/>
                  </a:cubicBezTo>
                  <a:lnTo>
                    <a:pt x="618" y="238"/>
                  </a:lnTo>
                  <a:cubicBezTo>
                    <a:pt x="621" y="230"/>
                    <a:pt x="621" y="230"/>
                    <a:pt x="620" y="229"/>
                  </a:cubicBezTo>
                  <a:lnTo>
                    <a:pt x="619" y="229"/>
                  </a:lnTo>
                  <a:cubicBezTo>
                    <a:pt x="617" y="233"/>
                    <a:pt x="615" y="235"/>
                    <a:pt x="613" y="235"/>
                  </a:cubicBezTo>
                  <a:cubicBezTo>
                    <a:pt x="611" y="235"/>
                    <a:pt x="609" y="233"/>
                    <a:pt x="606" y="232"/>
                  </a:cubicBezTo>
                  <a:cubicBezTo>
                    <a:pt x="604" y="230"/>
                    <a:pt x="602" y="229"/>
                    <a:pt x="600" y="229"/>
                  </a:cubicBezTo>
                  <a:cubicBezTo>
                    <a:pt x="599" y="229"/>
                    <a:pt x="597" y="231"/>
                    <a:pt x="595" y="235"/>
                  </a:cubicBezTo>
                  <a:cubicBezTo>
                    <a:pt x="594" y="239"/>
                    <a:pt x="592" y="241"/>
                    <a:pt x="592" y="241"/>
                  </a:cubicBezTo>
                  <a:cubicBezTo>
                    <a:pt x="591" y="241"/>
                    <a:pt x="591" y="238"/>
                    <a:pt x="592" y="234"/>
                  </a:cubicBezTo>
                  <a:cubicBezTo>
                    <a:pt x="596" y="217"/>
                    <a:pt x="598" y="211"/>
                    <a:pt x="597" y="211"/>
                  </a:cubicBezTo>
                  <a:lnTo>
                    <a:pt x="597" y="211"/>
                  </a:lnTo>
                  <a:cubicBezTo>
                    <a:pt x="597" y="211"/>
                    <a:pt x="596" y="213"/>
                    <a:pt x="594" y="216"/>
                  </a:cubicBezTo>
                  <a:cubicBezTo>
                    <a:pt x="593" y="222"/>
                    <a:pt x="591" y="226"/>
                    <a:pt x="587" y="232"/>
                  </a:cubicBezTo>
                  <a:cubicBezTo>
                    <a:pt x="584" y="239"/>
                    <a:pt x="582" y="243"/>
                    <a:pt x="582" y="243"/>
                  </a:cubicBezTo>
                  <a:cubicBezTo>
                    <a:pt x="582" y="243"/>
                    <a:pt x="583" y="239"/>
                    <a:pt x="586" y="230"/>
                  </a:cubicBezTo>
                  <a:cubicBezTo>
                    <a:pt x="589" y="223"/>
                    <a:pt x="588" y="220"/>
                    <a:pt x="585" y="220"/>
                  </a:cubicBezTo>
                  <a:cubicBezTo>
                    <a:pt x="582" y="220"/>
                    <a:pt x="576" y="224"/>
                    <a:pt x="572" y="233"/>
                  </a:cubicBezTo>
                  <a:cubicBezTo>
                    <a:pt x="572" y="231"/>
                    <a:pt x="574" y="228"/>
                    <a:pt x="575" y="225"/>
                  </a:cubicBezTo>
                  <a:cubicBezTo>
                    <a:pt x="578" y="217"/>
                    <a:pt x="578" y="216"/>
                    <a:pt x="575" y="215"/>
                  </a:cubicBezTo>
                  <a:lnTo>
                    <a:pt x="573" y="214"/>
                  </a:lnTo>
                  <a:cubicBezTo>
                    <a:pt x="570" y="220"/>
                    <a:pt x="568" y="222"/>
                    <a:pt x="567" y="222"/>
                  </a:cubicBezTo>
                  <a:cubicBezTo>
                    <a:pt x="566" y="222"/>
                    <a:pt x="567" y="216"/>
                    <a:pt x="569" y="211"/>
                  </a:cubicBezTo>
                  <a:cubicBezTo>
                    <a:pt x="572" y="204"/>
                    <a:pt x="572" y="204"/>
                    <a:pt x="571" y="202"/>
                  </a:cubicBezTo>
                  <a:lnTo>
                    <a:pt x="571" y="202"/>
                  </a:lnTo>
                  <a:cubicBezTo>
                    <a:pt x="567" y="208"/>
                    <a:pt x="565" y="210"/>
                    <a:pt x="564" y="210"/>
                  </a:cubicBezTo>
                  <a:cubicBezTo>
                    <a:pt x="562" y="210"/>
                    <a:pt x="563" y="204"/>
                    <a:pt x="565" y="199"/>
                  </a:cubicBezTo>
                  <a:lnTo>
                    <a:pt x="564" y="199"/>
                  </a:lnTo>
                  <a:cubicBezTo>
                    <a:pt x="561" y="204"/>
                    <a:pt x="559" y="205"/>
                    <a:pt x="558" y="205"/>
                  </a:cubicBezTo>
                  <a:cubicBezTo>
                    <a:pt x="558" y="205"/>
                    <a:pt x="557" y="205"/>
                    <a:pt x="557" y="205"/>
                  </a:cubicBezTo>
                  <a:cubicBezTo>
                    <a:pt x="556" y="204"/>
                    <a:pt x="556" y="204"/>
                    <a:pt x="555" y="204"/>
                  </a:cubicBezTo>
                  <a:cubicBezTo>
                    <a:pt x="554" y="204"/>
                    <a:pt x="553" y="206"/>
                    <a:pt x="551" y="211"/>
                  </a:cubicBezTo>
                  <a:cubicBezTo>
                    <a:pt x="549" y="217"/>
                    <a:pt x="547" y="223"/>
                    <a:pt x="544" y="227"/>
                  </a:cubicBezTo>
                  <a:lnTo>
                    <a:pt x="547" y="219"/>
                  </a:lnTo>
                  <a:cubicBezTo>
                    <a:pt x="550" y="211"/>
                    <a:pt x="549" y="210"/>
                    <a:pt x="546" y="208"/>
                  </a:cubicBezTo>
                  <a:cubicBezTo>
                    <a:pt x="542" y="207"/>
                    <a:pt x="541" y="206"/>
                    <a:pt x="544" y="198"/>
                  </a:cubicBezTo>
                  <a:lnTo>
                    <a:pt x="544" y="198"/>
                  </a:lnTo>
                  <a:lnTo>
                    <a:pt x="539" y="205"/>
                  </a:lnTo>
                  <a:cubicBezTo>
                    <a:pt x="537" y="209"/>
                    <a:pt x="536" y="211"/>
                    <a:pt x="536" y="211"/>
                  </a:cubicBezTo>
                  <a:cubicBezTo>
                    <a:pt x="536" y="211"/>
                    <a:pt x="536" y="209"/>
                    <a:pt x="538" y="205"/>
                  </a:cubicBezTo>
                  <a:cubicBezTo>
                    <a:pt x="540" y="200"/>
                    <a:pt x="540" y="197"/>
                    <a:pt x="538" y="197"/>
                  </a:cubicBezTo>
                  <a:cubicBezTo>
                    <a:pt x="537" y="197"/>
                    <a:pt x="535" y="198"/>
                    <a:pt x="533" y="201"/>
                  </a:cubicBezTo>
                  <a:lnTo>
                    <a:pt x="531" y="201"/>
                  </a:lnTo>
                  <a:cubicBezTo>
                    <a:pt x="535" y="192"/>
                    <a:pt x="536" y="188"/>
                    <a:pt x="535" y="188"/>
                  </a:cubicBezTo>
                  <a:lnTo>
                    <a:pt x="535" y="188"/>
                  </a:lnTo>
                  <a:cubicBezTo>
                    <a:pt x="534" y="188"/>
                    <a:pt x="532" y="192"/>
                    <a:pt x="528" y="199"/>
                  </a:cubicBezTo>
                  <a:cubicBezTo>
                    <a:pt x="531" y="191"/>
                    <a:pt x="531" y="191"/>
                    <a:pt x="530" y="190"/>
                  </a:cubicBezTo>
                  <a:lnTo>
                    <a:pt x="530" y="190"/>
                  </a:lnTo>
                  <a:cubicBezTo>
                    <a:pt x="528" y="193"/>
                    <a:pt x="526" y="195"/>
                    <a:pt x="525" y="195"/>
                  </a:cubicBezTo>
                  <a:cubicBezTo>
                    <a:pt x="524" y="195"/>
                    <a:pt x="524" y="192"/>
                    <a:pt x="526" y="188"/>
                  </a:cubicBezTo>
                  <a:lnTo>
                    <a:pt x="526" y="188"/>
                  </a:lnTo>
                  <a:cubicBezTo>
                    <a:pt x="522" y="194"/>
                    <a:pt x="521" y="195"/>
                    <a:pt x="521" y="195"/>
                  </a:cubicBezTo>
                  <a:cubicBezTo>
                    <a:pt x="520" y="195"/>
                    <a:pt x="520" y="195"/>
                    <a:pt x="520" y="195"/>
                  </a:cubicBezTo>
                  <a:cubicBezTo>
                    <a:pt x="520" y="195"/>
                    <a:pt x="520" y="195"/>
                    <a:pt x="519" y="195"/>
                  </a:cubicBezTo>
                  <a:cubicBezTo>
                    <a:pt x="519" y="195"/>
                    <a:pt x="518" y="195"/>
                    <a:pt x="514" y="201"/>
                  </a:cubicBezTo>
                  <a:cubicBezTo>
                    <a:pt x="510" y="208"/>
                    <a:pt x="509" y="208"/>
                    <a:pt x="509" y="208"/>
                  </a:cubicBezTo>
                  <a:cubicBezTo>
                    <a:pt x="511" y="202"/>
                    <a:pt x="514" y="198"/>
                    <a:pt x="517" y="193"/>
                  </a:cubicBezTo>
                  <a:cubicBezTo>
                    <a:pt x="519" y="190"/>
                    <a:pt x="520" y="188"/>
                    <a:pt x="520" y="188"/>
                  </a:cubicBezTo>
                  <a:lnTo>
                    <a:pt x="520" y="188"/>
                  </a:lnTo>
                  <a:cubicBezTo>
                    <a:pt x="519" y="188"/>
                    <a:pt x="516" y="191"/>
                    <a:pt x="511" y="199"/>
                  </a:cubicBezTo>
                  <a:cubicBezTo>
                    <a:pt x="507" y="206"/>
                    <a:pt x="504" y="210"/>
                    <a:pt x="504" y="210"/>
                  </a:cubicBezTo>
                  <a:cubicBezTo>
                    <a:pt x="504" y="210"/>
                    <a:pt x="506" y="206"/>
                    <a:pt x="510" y="199"/>
                  </a:cubicBezTo>
                  <a:cubicBezTo>
                    <a:pt x="513" y="193"/>
                    <a:pt x="516" y="188"/>
                    <a:pt x="516" y="188"/>
                  </a:cubicBezTo>
                  <a:lnTo>
                    <a:pt x="516" y="188"/>
                  </a:lnTo>
                  <a:cubicBezTo>
                    <a:pt x="516" y="188"/>
                    <a:pt x="515" y="189"/>
                    <a:pt x="513" y="191"/>
                  </a:cubicBezTo>
                  <a:cubicBezTo>
                    <a:pt x="513" y="191"/>
                    <a:pt x="513" y="191"/>
                    <a:pt x="513" y="191"/>
                  </a:cubicBezTo>
                  <a:cubicBezTo>
                    <a:pt x="513" y="191"/>
                    <a:pt x="511" y="192"/>
                    <a:pt x="509" y="198"/>
                  </a:cubicBezTo>
                  <a:lnTo>
                    <a:pt x="507" y="197"/>
                  </a:lnTo>
                  <a:cubicBezTo>
                    <a:pt x="509" y="188"/>
                    <a:pt x="508" y="188"/>
                    <a:pt x="508" y="188"/>
                  </a:cubicBezTo>
                  <a:lnTo>
                    <a:pt x="508" y="188"/>
                  </a:lnTo>
                  <a:cubicBezTo>
                    <a:pt x="506" y="191"/>
                    <a:pt x="504" y="193"/>
                    <a:pt x="504" y="193"/>
                  </a:cubicBezTo>
                  <a:cubicBezTo>
                    <a:pt x="504" y="193"/>
                    <a:pt x="504" y="191"/>
                    <a:pt x="505" y="187"/>
                  </a:cubicBezTo>
                  <a:lnTo>
                    <a:pt x="505" y="187"/>
                  </a:lnTo>
                  <a:cubicBezTo>
                    <a:pt x="505" y="189"/>
                    <a:pt x="503" y="191"/>
                    <a:pt x="502" y="195"/>
                  </a:cubicBezTo>
                  <a:cubicBezTo>
                    <a:pt x="500" y="198"/>
                    <a:pt x="499" y="200"/>
                    <a:pt x="498" y="200"/>
                  </a:cubicBezTo>
                  <a:cubicBezTo>
                    <a:pt x="498" y="200"/>
                    <a:pt x="498" y="198"/>
                    <a:pt x="500" y="193"/>
                  </a:cubicBezTo>
                  <a:cubicBezTo>
                    <a:pt x="504" y="184"/>
                    <a:pt x="505" y="180"/>
                    <a:pt x="505" y="180"/>
                  </a:cubicBezTo>
                  <a:lnTo>
                    <a:pt x="505" y="180"/>
                  </a:lnTo>
                  <a:cubicBezTo>
                    <a:pt x="504" y="180"/>
                    <a:pt x="503" y="181"/>
                    <a:pt x="502" y="184"/>
                  </a:cubicBezTo>
                  <a:cubicBezTo>
                    <a:pt x="498" y="192"/>
                    <a:pt x="498" y="192"/>
                    <a:pt x="498" y="192"/>
                  </a:cubicBezTo>
                  <a:cubicBezTo>
                    <a:pt x="501" y="184"/>
                    <a:pt x="494" y="181"/>
                    <a:pt x="489" y="178"/>
                  </a:cubicBezTo>
                  <a:cubicBezTo>
                    <a:pt x="485" y="181"/>
                    <a:pt x="482" y="187"/>
                    <a:pt x="480" y="192"/>
                  </a:cubicBezTo>
                  <a:cubicBezTo>
                    <a:pt x="477" y="199"/>
                    <a:pt x="476" y="201"/>
                    <a:pt x="476" y="201"/>
                  </a:cubicBezTo>
                  <a:cubicBezTo>
                    <a:pt x="476" y="201"/>
                    <a:pt x="478" y="196"/>
                    <a:pt x="480" y="191"/>
                  </a:cubicBezTo>
                  <a:cubicBezTo>
                    <a:pt x="484" y="179"/>
                    <a:pt x="486" y="174"/>
                    <a:pt x="486" y="174"/>
                  </a:cubicBezTo>
                  <a:lnTo>
                    <a:pt x="486" y="174"/>
                  </a:lnTo>
                  <a:cubicBezTo>
                    <a:pt x="485" y="174"/>
                    <a:pt x="482" y="179"/>
                    <a:pt x="477" y="191"/>
                  </a:cubicBezTo>
                  <a:cubicBezTo>
                    <a:pt x="475" y="199"/>
                    <a:pt x="473" y="203"/>
                    <a:pt x="473" y="203"/>
                  </a:cubicBezTo>
                  <a:cubicBezTo>
                    <a:pt x="473" y="203"/>
                    <a:pt x="475" y="199"/>
                    <a:pt x="477" y="190"/>
                  </a:cubicBezTo>
                  <a:cubicBezTo>
                    <a:pt x="479" y="186"/>
                    <a:pt x="479" y="184"/>
                    <a:pt x="479" y="184"/>
                  </a:cubicBezTo>
                  <a:lnTo>
                    <a:pt x="479" y="184"/>
                  </a:lnTo>
                  <a:cubicBezTo>
                    <a:pt x="479" y="184"/>
                    <a:pt x="477" y="186"/>
                    <a:pt x="475" y="190"/>
                  </a:cubicBezTo>
                  <a:cubicBezTo>
                    <a:pt x="474" y="194"/>
                    <a:pt x="473" y="195"/>
                    <a:pt x="473" y="195"/>
                  </a:cubicBezTo>
                  <a:cubicBezTo>
                    <a:pt x="473" y="195"/>
                    <a:pt x="473" y="193"/>
                    <a:pt x="475" y="189"/>
                  </a:cubicBezTo>
                  <a:cubicBezTo>
                    <a:pt x="477" y="183"/>
                    <a:pt x="479" y="178"/>
                    <a:pt x="479" y="178"/>
                  </a:cubicBezTo>
                  <a:lnTo>
                    <a:pt x="479" y="178"/>
                  </a:lnTo>
                  <a:cubicBezTo>
                    <a:pt x="479" y="178"/>
                    <a:pt x="478" y="179"/>
                    <a:pt x="477" y="181"/>
                  </a:cubicBezTo>
                  <a:cubicBezTo>
                    <a:pt x="477" y="181"/>
                    <a:pt x="476" y="180"/>
                    <a:pt x="480" y="172"/>
                  </a:cubicBezTo>
                  <a:cubicBezTo>
                    <a:pt x="480" y="170"/>
                    <a:pt x="480" y="169"/>
                    <a:pt x="480" y="169"/>
                  </a:cubicBezTo>
                  <a:lnTo>
                    <a:pt x="480" y="169"/>
                  </a:lnTo>
                  <a:cubicBezTo>
                    <a:pt x="479" y="169"/>
                    <a:pt x="476" y="174"/>
                    <a:pt x="474" y="179"/>
                  </a:cubicBezTo>
                  <a:cubicBezTo>
                    <a:pt x="469" y="186"/>
                    <a:pt x="467" y="190"/>
                    <a:pt x="466" y="190"/>
                  </a:cubicBezTo>
                  <a:cubicBezTo>
                    <a:pt x="466" y="190"/>
                    <a:pt x="468" y="186"/>
                    <a:pt x="472" y="178"/>
                  </a:cubicBezTo>
                  <a:cubicBezTo>
                    <a:pt x="475" y="171"/>
                    <a:pt x="475" y="169"/>
                    <a:pt x="474" y="169"/>
                  </a:cubicBezTo>
                  <a:lnTo>
                    <a:pt x="474" y="169"/>
                  </a:lnTo>
                  <a:cubicBezTo>
                    <a:pt x="473" y="169"/>
                    <a:pt x="469" y="175"/>
                    <a:pt x="464" y="183"/>
                  </a:cubicBezTo>
                  <a:cubicBezTo>
                    <a:pt x="463" y="187"/>
                    <a:pt x="461" y="189"/>
                    <a:pt x="461" y="191"/>
                  </a:cubicBezTo>
                  <a:lnTo>
                    <a:pt x="461" y="191"/>
                  </a:lnTo>
                  <a:cubicBezTo>
                    <a:pt x="464" y="183"/>
                    <a:pt x="463" y="183"/>
                    <a:pt x="463" y="183"/>
                  </a:cubicBezTo>
                  <a:cubicBezTo>
                    <a:pt x="463" y="182"/>
                    <a:pt x="462" y="182"/>
                    <a:pt x="465" y="174"/>
                  </a:cubicBezTo>
                  <a:lnTo>
                    <a:pt x="465" y="174"/>
                  </a:lnTo>
                  <a:cubicBezTo>
                    <a:pt x="465" y="174"/>
                    <a:pt x="464" y="174"/>
                    <a:pt x="459" y="181"/>
                  </a:cubicBezTo>
                  <a:cubicBezTo>
                    <a:pt x="456" y="186"/>
                    <a:pt x="455" y="189"/>
                    <a:pt x="454" y="189"/>
                  </a:cubicBezTo>
                  <a:cubicBezTo>
                    <a:pt x="452" y="189"/>
                    <a:pt x="455" y="181"/>
                    <a:pt x="458" y="171"/>
                  </a:cubicBezTo>
                  <a:lnTo>
                    <a:pt x="458" y="171"/>
                  </a:lnTo>
                  <a:lnTo>
                    <a:pt x="454" y="178"/>
                  </a:lnTo>
                  <a:cubicBezTo>
                    <a:pt x="449" y="187"/>
                    <a:pt x="446" y="193"/>
                    <a:pt x="445" y="193"/>
                  </a:cubicBezTo>
                  <a:cubicBezTo>
                    <a:pt x="445" y="193"/>
                    <a:pt x="446" y="191"/>
                    <a:pt x="449" y="184"/>
                  </a:cubicBezTo>
                  <a:cubicBezTo>
                    <a:pt x="452" y="179"/>
                    <a:pt x="454" y="174"/>
                    <a:pt x="454" y="174"/>
                  </a:cubicBezTo>
                  <a:lnTo>
                    <a:pt x="454" y="174"/>
                  </a:lnTo>
                  <a:cubicBezTo>
                    <a:pt x="454" y="174"/>
                    <a:pt x="454" y="175"/>
                    <a:pt x="453" y="177"/>
                  </a:cubicBezTo>
                  <a:cubicBezTo>
                    <a:pt x="450" y="182"/>
                    <a:pt x="448" y="185"/>
                    <a:pt x="448" y="185"/>
                  </a:cubicBezTo>
                  <a:cubicBezTo>
                    <a:pt x="446" y="185"/>
                    <a:pt x="448" y="178"/>
                    <a:pt x="453" y="168"/>
                  </a:cubicBezTo>
                  <a:cubicBezTo>
                    <a:pt x="456" y="160"/>
                    <a:pt x="456" y="160"/>
                    <a:pt x="455" y="160"/>
                  </a:cubicBezTo>
                  <a:lnTo>
                    <a:pt x="452" y="167"/>
                  </a:lnTo>
                  <a:cubicBezTo>
                    <a:pt x="449" y="172"/>
                    <a:pt x="447" y="178"/>
                    <a:pt x="444" y="182"/>
                  </a:cubicBezTo>
                  <a:cubicBezTo>
                    <a:pt x="444" y="182"/>
                    <a:pt x="443" y="181"/>
                    <a:pt x="446" y="173"/>
                  </a:cubicBezTo>
                  <a:cubicBezTo>
                    <a:pt x="448" y="168"/>
                    <a:pt x="450" y="162"/>
                    <a:pt x="450" y="162"/>
                  </a:cubicBezTo>
                  <a:lnTo>
                    <a:pt x="450" y="162"/>
                  </a:lnTo>
                  <a:cubicBezTo>
                    <a:pt x="450" y="162"/>
                    <a:pt x="449" y="163"/>
                    <a:pt x="448" y="165"/>
                  </a:cubicBezTo>
                  <a:cubicBezTo>
                    <a:pt x="448" y="165"/>
                    <a:pt x="447" y="164"/>
                    <a:pt x="450" y="156"/>
                  </a:cubicBezTo>
                  <a:lnTo>
                    <a:pt x="447" y="155"/>
                  </a:lnTo>
                  <a:cubicBezTo>
                    <a:pt x="445" y="159"/>
                    <a:pt x="444" y="160"/>
                    <a:pt x="444" y="160"/>
                  </a:cubicBezTo>
                  <a:cubicBezTo>
                    <a:pt x="443" y="160"/>
                    <a:pt x="444" y="158"/>
                    <a:pt x="446" y="154"/>
                  </a:cubicBezTo>
                  <a:cubicBezTo>
                    <a:pt x="446" y="154"/>
                    <a:pt x="446" y="154"/>
                    <a:pt x="446" y="154"/>
                  </a:cubicBezTo>
                  <a:cubicBezTo>
                    <a:pt x="445" y="154"/>
                    <a:pt x="443" y="155"/>
                    <a:pt x="440" y="161"/>
                  </a:cubicBezTo>
                  <a:cubicBezTo>
                    <a:pt x="438" y="160"/>
                    <a:pt x="438" y="160"/>
                    <a:pt x="442" y="152"/>
                  </a:cubicBezTo>
                  <a:cubicBezTo>
                    <a:pt x="443" y="148"/>
                    <a:pt x="444" y="146"/>
                    <a:pt x="444" y="146"/>
                  </a:cubicBezTo>
                  <a:lnTo>
                    <a:pt x="444" y="146"/>
                  </a:lnTo>
                  <a:cubicBezTo>
                    <a:pt x="444" y="146"/>
                    <a:pt x="443" y="148"/>
                    <a:pt x="440" y="151"/>
                  </a:cubicBezTo>
                  <a:cubicBezTo>
                    <a:pt x="437" y="159"/>
                    <a:pt x="436" y="159"/>
                    <a:pt x="436" y="159"/>
                  </a:cubicBezTo>
                  <a:lnTo>
                    <a:pt x="435" y="158"/>
                  </a:lnTo>
                  <a:cubicBezTo>
                    <a:pt x="430" y="165"/>
                    <a:pt x="430" y="165"/>
                    <a:pt x="430" y="165"/>
                  </a:cubicBezTo>
                  <a:cubicBezTo>
                    <a:pt x="429" y="164"/>
                    <a:pt x="430" y="155"/>
                    <a:pt x="430" y="155"/>
                  </a:cubicBezTo>
                  <a:cubicBezTo>
                    <a:pt x="430" y="155"/>
                    <a:pt x="429" y="155"/>
                    <a:pt x="429" y="155"/>
                  </a:cubicBezTo>
                  <a:cubicBezTo>
                    <a:pt x="428" y="155"/>
                    <a:pt x="427" y="156"/>
                    <a:pt x="425" y="162"/>
                  </a:cubicBezTo>
                  <a:cubicBezTo>
                    <a:pt x="424" y="162"/>
                    <a:pt x="425" y="153"/>
                    <a:pt x="424" y="152"/>
                  </a:cubicBezTo>
                  <a:cubicBezTo>
                    <a:pt x="422" y="151"/>
                    <a:pt x="422" y="151"/>
                    <a:pt x="421" y="151"/>
                  </a:cubicBezTo>
                  <a:cubicBezTo>
                    <a:pt x="420" y="151"/>
                    <a:pt x="419" y="152"/>
                    <a:pt x="417" y="158"/>
                  </a:cubicBezTo>
                  <a:cubicBezTo>
                    <a:pt x="413" y="165"/>
                    <a:pt x="412" y="169"/>
                    <a:pt x="412" y="169"/>
                  </a:cubicBezTo>
                  <a:cubicBezTo>
                    <a:pt x="411" y="169"/>
                    <a:pt x="413" y="165"/>
                    <a:pt x="416" y="158"/>
                  </a:cubicBezTo>
                  <a:cubicBezTo>
                    <a:pt x="419" y="148"/>
                    <a:pt x="420" y="144"/>
                    <a:pt x="420" y="144"/>
                  </a:cubicBezTo>
                  <a:lnTo>
                    <a:pt x="420" y="144"/>
                  </a:lnTo>
                  <a:cubicBezTo>
                    <a:pt x="420" y="144"/>
                    <a:pt x="419" y="145"/>
                    <a:pt x="418" y="149"/>
                  </a:cubicBezTo>
                  <a:cubicBezTo>
                    <a:pt x="413" y="155"/>
                    <a:pt x="413" y="155"/>
                    <a:pt x="412" y="155"/>
                  </a:cubicBezTo>
                  <a:cubicBezTo>
                    <a:pt x="414" y="151"/>
                    <a:pt x="415" y="149"/>
                    <a:pt x="415" y="149"/>
                  </a:cubicBezTo>
                  <a:lnTo>
                    <a:pt x="415" y="149"/>
                  </a:lnTo>
                  <a:cubicBezTo>
                    <a:pt x="414" y="149"/>
                    <a:pt x="413" y="151"/>
                    <a:pt x="410" y="154"/>
                  </a:cubicBezTo>
                  <a:cubicBezTo>
                    <a:pt x="410" y="154"/>
                    <a:pt x="410" y="154"/>
                    <a:pt x="413" y="146"/>
                  </a:cubicBezTo>
                  <a:lnTo>
                    <a:pt x="412" y="145"/>
                  </a:lnTo>
                  <a:cubicBezTo>
                    <a:pt x="409" y="151"/>
                    <a:pt x="407" y="153"/>
                    <a:pt x="406" y="153"/>
                  </a:cubicBezTo>
                  <a:cubicBezTo>
                    <a:pt x="404" y="153"/>
                    <a:pt x="404" y="147"/>
                    <a:pt x="406" y="142"/>
                  </a:cubicBezTo>
                  <a:lnTo>
                    <a:pt x="406" y="142"/>
                  </a:lnTo>
                  <a:cubicBezTo>
                    <a:pt x="406" y="142"/>
                    <a:pt x="404" y="142"/>
                    <a:pt x="401" y="149"/>
                  </a:cubicBezTo>
                  <a:cubicBezTo>
                    <a:pt x="397" y="156"/>
                    <a:pt x="395" y="160"/>
                    <a:pt x="395" y="160"/>
                  </a:cubicBezTo>
                  <a:cubicBezTo>
                    <a:pt x="394" y="160"/>
                    <a:pt x="395" y="156"/>
                    <a:pt x="399" y="149"/>
                  </a:cubicBezTo>
                  <a:cubicBezTo>
                    <a:pt x="403" y="141"/>
                    <a:pt x="405" y="137"/>
                    <a:pt x="405" y="137"/>
                  </a:cubicBezTo>
                  <a:lnTo>
                    <a:pt x="405" y="137"/>
                  </a:lnTo>
                  <a:cubicBezTo>
                    <a:pt x="405" y="137"/>
                    <a:pt x="403" y="140"/>
                    <a:pt x="399" y="147"/>
                  </a:cubicBezTo>
                  <a:cubicBezTo>
                    <a:pt x="397" y="150"/>
                    <a:pt x="396" y="152"/>
                    <a:pt x="395" y="152"/>
                  </a:cubicBezTo>
                  <a:cubicBezTo>
                    <a:pt x="393" y="152"/>
                    <a:pt x="394" y="148"/>
                    <a:pt x="399" y="138"/>
                  </a:cubicBezTo>
                  <a:lnTo>
                    <a:pt x="406" y="123"/>
                  </a:lnTo>
                  <a:lnTo>
                    <a:pt x="406" y="123"/>
                  </a:lnTo>
                  <a:cubicBezTo>
                    <a:pt x="401" y="130"/>
                    <a:pt x="401" y="130"/>
                    <a:pt x="401" y="130"/>
                  </a:cubicBezTo>
                  <a:cubicBezTo>
                    <a:pt x="399" y="135"/>
                    <a:pt x="397" y="137"/>
                    <a:pt x="396" y="137"/>
                  </a:cubicBezTo>
                  <a:cubicBezTo>
                    <a:pt x="396" y="137"/>
                    <a:pt x="395" y="137"/>
                    <a:pt x="394" y="136"/>
                  </a:cubicBezTo>
                  <a:cubicBezTo>
                    <a:pt x="394" y="136"/>
                    <a:pt x="394" y="136"/>
                    <a:pt x="394" y="136"/>
                  </a:cubicBezTo>
                  <a:cubicBezTo>
                    <a:pt x="392" y="136"/>
                    <a:pt x="386" y="141"/>
                    <a:pt x="385" y="141"/>
                  </a:cubicBezTo>
                  <a:cubicBezTo>
                    <a:pt x="384" y="140"/>
                    <a:pt x="382" y="138"/>
                    <a:pt x="384" y="131"/>
                  </a:cubicBezTo>
                  <a:cubicBezTo>
                    <a:pt x="384" y="130"/>
                    <a:pt x="384" y="130"/>
                    <a:pt x="384" y="130"/>
                  </a:cubicBezTo>
                  <a:cubicBezTo>
                    <a:pt x="383" y="130"/>
                    <a:pt x="382" y="131"/>
                    <a:pt x="379" y="136"/>
                  </a:cubicBezTo>
                  <a:cubicBezTo>
                    <a:pt x="377" y="140"/>
                    <a:pt x="375" y="142"/>
                    <a:pt x="375" y="142"/>
                  </a:cubicBezTo>
                  <a:cubicBezTo>
                    <a:pt x="374" y="142"/>
                    <a:pt x="375" y="139"/>
                    <a:pt x="376" y="135"/>
                  </a:cubicBezTo>
                  <a:lnTo>
                    <a:pt x="375" y="135"/>
                  </a:lnTo>
                  <a:cubicBezTo>
                    <a:pt x="371" y="142"/>
                    <a:pt x="370" y="142"/>
                    <a:pt x="370" y="142"/>
                  </a:cubicBezTo>
                  <a:cubicBezTo>
                    <a:pt x="372" y="136"/>
                    <a:pt x="375" y="130"/>
                    <a:pt x="374" y="130"/>
                  </a:cubicBezTo>
                  <a:lnTo>
                    <a:pt x="374" y="130"/>
                  </a:lnTo>
                  <a:cubicBezTo>
                    <a:pt x="374" y="130"/>
                    <a:pt x="373" y="131"/>
                    <a:pt x="372" y="133"/>
                  </a:cubicBezTo>
                  <a:cubicBezTo>
                    <a:pt x="370" y="139"/>
                    <a:pt x="368" y="140"/>
                    <a:pt x="367" y="140"/>
                  </a:cubicBezTo>
                  <a:cubicBezTo>
                    <a:pt x="367" y="140"/>
                    <a:pt x="367" y="140"/>
                    <a:pt x="366" y="140"/>
                  </a:cubicBezTo>
                  <a:cubicBezTo>
                    <a:pt x="368" y="133"/>
                    <a:pt x="354" y="124"/>
                    <a:pt x="346" y="124"/>
                  </a:cubicBezTo>
                  <a:cubicBezTo>
                    <a:pt x="344" y="124"/>
                    <a:pt x="342" y="124"/>
                    <a:pt x="342" y="126"/>
                  </a:cubicBezTo>
                  <a:lnTo>
                    <a:pt x="339" y="125"/>
                  </a:lnTo>
                  <a:lnTo>
                    <a:pt x="337" y="124"/>
                  </a:lnTo>
                  <a:cubicBezTo>
                    <a:pt x="341" y="117"/>
                    <a:pt x="341" y="114"/>
                    <a:pt x="340" y="114"/>
                  </a:cubicBezTo>
                  <a:cubicBezTo>
                    <a:pt x="338" y="114"/>
                    <a:pt x="335" y="118"/>
                    <a:pt x="332" y="122"/>
                  </a:cubicBezTo>
                  <a:cubicBezTo>
                    <a:pt x="329" y="126"/>
                    <a:pt x="328" y="128"/>
                    <a:pt x="327" y="128"/>
                  </a:cubicBezTo>
                  <a:cubicBezTo>
                    <a:pt x="327" y="128"/>
                    <a:pt x="326" y="128"/>
                    <a:pt x="326" y="127"/>
                  </a:cubicBezTo>
                  <a:cubicBezTo>
                    <a:pt x="331" y="118"/>
                    <a:pt x="332" y="114"/>
                    <a:pt x="331" y="114"/>
                  </a:cubicBezTo>
                  <a:cubicBezTo>
                    <a:pt x="330" y="114"/>
                    <a:pt x="328" y="116"/>
                    <a:pt x="326" y="118"/>
                  </a:cubicBezTo>
                  <a:cubicBezTo>
                    <a:pt x="323" y="125"/>
                    <a:pt x="321" y="129"/>
                    <a:pt x="320" y="129"/>
                  </a:cubicBezTo>
                  <a:cubicBezTo>
                    <a:pt x="320" y="129"/>
                    <a:pt x="321" y="125"/>
                    <a:pt x="325" y="117"/>
                  </a:cubicBezTo>
                  <a:cubicBezTo>
                    <a:pt x="328" y="110"/>
                    <a:pt x="329" y="106"/>
                    <a:pt x="329" y="106"/>
                  </a:cubicBezTo>
                  <a:lnTo>
                    <a:pt x="329" y="106"/>
                  </a:lnTo>
                  <a:cubicBezTo>
                    <a:pt x="328" y="106"/>
                    <a:pt x="325" y="112"/>
                    <a:pt x="319" y="124"/>
                  </a:cubicBezTo>
                  <a:cubicBezTo>
                    <a:pt x="317" y="127"/>
                    <a:pt x="316" y="129"/>
                    <a:pt x="316" y="129"/>
                  </a:cubicBezTo>
                  <a:cubicBezTo>
                    <a:pt x="315" y="129"/>
                    <a:pt x="316" y="127"/>
                    <a:pt x="317" y="123"/>
                  </a:cubicBezTo>
                  <a:cubicBezTo>
                    <a:pt x="321" y="113"/>
                    <a:pt x="322" y="109"/>
                    <a:pt x="322" y="109"/>
                  </a:cubicBezTo>
                  <a:lnTo>
                    <a:pt x="322" y="109"/>
                  </a:lnTo>
                  <a:cubicBezTo>
                    <a:pt x="322" y="109"/>
                    <a:pt x="321" y="111"/>
                    <a:pt x="319" y="114"/>
                  </a:cubicBezTo>
                  <a:cubicBezTo>
                    <a:pt x="315" y="122"/>
                    <a:pt x="313" y="125"/>
                    <a:pt x="313" y="125"/>
                  </a:cubicBezTo>
                  <a:cubicBezTo>
                    <a:pt x="313" y="125"/>
                    <a:pt x="314" y="121"/>
                    <a:pt x="317" y="113"/>
                  </a:cubicBezTo>
                  <a:cubicBezTo>
                    <a:pt x="320" y="105"/>
                    <a:pt x="321" y="101"/>
                    <a:pt x="321" y="101"/>
                  </a:cubicBezTo>
                  <a:lnTo>
                    <a:pt x="321" y="101"/>
                  </a:lnTo>
                  <a:cubicBezTo>
                    <a:pt x="321" y="101"/>
                    <a:pt x="319" y="104"/>
                    <a:pt x="315" y="112"/>
                  </a:cubicBezTo>
                  <a:cubicBezTo>
                    <a:pt x="312" y="119"/>
                    <a:pt x="309" y="123"/>
                    <a:pt x="308" y="123"/>
                  </a:cubicBezTo>
                  <a:cubicBezTo>
                    <a:pt x="307" y="123"/>
                    <a:pt x="308" y="118"/>
                    <a:pt x="311" y="109"/>
                  </a:cubicBezTo>
                  <a:cubicBezTo>
                    <a:pt x="311" y="109"/>
                    <a:pt x="312" y="106"/>
                    <a:pt x="311" y="106"/>
                  </a:cubicBezTo>
                  <a:lnTo>
                    <a:pt x="311" y="106"/>
                  </a:lnTo>
                  <a:cubicBezTo>
                    <a:pt x="311" y="106"/>
                    <a:pt x="311" y="107"/>
                    <a:pt x="309" y="109"/>
                  </a:cubicBezTo>
                  <a:lnTo>
                    <a:pt x="313" y="100"/>
                  </a:lnTo>
                  <a:lnTo>
                    <a:pt x="311" y="100"/>
                  </a:lnTo>
                  <a:lnTo>
                    <a:pt x="308" y="108"/>
                  </a:lnTo>
                  <a:cubicBezTo>
                    <a:pt x="307" y="107"/>
                    <a:pt x="306" y="97"/>
                    <a:pt x="301" y="95"/>
                  </a:cubicBezTo>
                  <a:cubicBezTo>
                    <a:pt x="298" y="93"/>
                    <a:pt x="296" y="92"/>
                    <a:pt x="294" y="92"/>
                  </a:cubicBezTo>
                  <a:cubicBezTo>
                    <a:pt x="292" y="92"/>
                    <a:pt x="291" y="94"/>
                    <a:pt x="289" y="98"/>
                  </a:cubicBezTo>
                  <a:cubicBezTo>
                    <a:pt x="286" y="106"/>
                    <a:pt x="285" y="109"/>
                    <a:pt x="284" y="109"/>
                  </a:cubicBezTo>
                  <a:cubicBezTo>
                    <a:pt x="284" y="109"/>
                    <a:pt x="285" y="105"/>
                    <a:pt x="288" y="97"/>
                  </a:cubicBezTo>
                  <a:cubicBezTo>
                    <a:pt x="288" y="97"/>
                    <a:pt x="289" y="88"/>
                    <a:pt x="288" y="87"/>
                  </a:cubicBezTo>
                  <a:cubicBezTo>
                    <a:pt x="287" y="87"/>
                    <a:pt x="286" y="86"/>
                    <a:pt x="289" y="78"/>
                  </a:cubicBezTo>
                  <a:lnTo>
                    <a:pt x="288" y="78"/>
                  </a:lnTo>
                  <a:cubicBezTo>
                    <a:pt x="284" y="85"/>
                    <a:pt x="281" y="88"/>
                    <a:pt x="279" y="88"/>
                  </a:cubicBezTo>
                  <a:cubicBezTo>
                    <a:pt x="277" y="88"/>
                    <a:pt x="276" y="86"/>
                    <a:pt x="277" y="81"/>
                  </a:cubicBezTo>
                  <a:cubicBezTo>
                    <a:pt x="276" y="81"/>
                    <a:pt x="276" y="81"/>
                    <a:pt x="276" y="81"/>
                  </a:cubicBezTo>
                  <a:cubicBezTo>
                    <a:pt x="275" y="81"/>
                    <a:pt x="273" y="82"/>
                    <a:pt x="270" y="87"/>
                  </a:cubicBezTo>
                  <a:cubicBezTo>
                    <a:pt x="268" y="90"/>
                    <a:pt x="267" y="92"/>
                    <a:pt x="266" y="92"/>
                  </a:cubicBezTo>
                  <a:cubicBezTo>
                    <a:pt x="266" y="92"/>
                    <a:pt x="266" y="90"/>
                    <a:pt x="268" y="86"/>
                  </a:cubicBezTo>
                  <a:cubicBezTo>
                    <a:pt x="270" y="81"/>
                    <a:pt x="270" y="75"/>
                    <a:pt x="269" y="75"/>
                  </a:cubicBezTo>
                  <a:cubicBezTo>
                    <a:pt x="268" y="75"/>
                    <a:pt x="266" y="77"/>
                    <a:pt x="263" y="84"/>
                  </a:cubicBezTo>
                  <a:lnTo>
                    <a:pt x="267" y="76"/>
                  </a:lnTo>
                  <a:cubicBezTo>
                    <a:pt x="267" y="73"/>
                    <a:pt x="267" y="72"/>
                    <a:pt x="267" y="72"/>
                  </a:cubicBezTo>
                  <a:lnTo>
                    <a:pt x="267" y="72"/>
                  </a:lnTo>
                  <a:cubicBezTo>
                    <a:pt x="267" y="72"/>
                    <a:pt x="264" y="77"/>
                    <a:pt x="261" y="82"/>
                  </a:cubicBezTo>
                  <a:cubicBezTo>
                    <a:pt x="258" y="89"/>
                    <a:pt x="256" y="93"/>
                    <a:pt x="256" y="93"/>
                  </a:cubicBezTo>
                  <a:cubicBezTo>
                    <a:pt x="256" y="93"/>
                    <a:pt x="258" y="88"/>
                    <a:pt x="263" y="75"/>
                  </a:cubicBezTo>
                  <a:cubicBezTo>
                    <a:pt x="268" y="65"/>
                    <a:pt x="269" y="61"/>
                    <a:pt x="269" y="61"/>
                  </a:cubicBezTo>
                  <a:lnTo>
                    <a:pt x="269" y="61"/>
                  </a:lnTo>
                  <a:cubicBezTo>
                    <a:pt x="269" y="61"/>
                    <a:pt x="268" y="63"/>
                    <a:pt x="267" y="66"/>
                  </a:cubicBezTo>
                  <a:cubicBezTo>
                    <a:pt x="263" y="71"/>
                    <a:pt x="260" y="76"/>
                    <a:pt x="260" y="76"/>
                  </a:cubicBezTo>
                  <a:cubicBezTo>
                    <a:pt x="260" y="76"/>
                    <a:pt x="260" y="75"/>
                    <a:pt x="261" y="72"/>
                  </a:cubicBezTo>
                  <a:cubicBezTo>
                    <a:pt x="260" y="72"/>
                    <a:pt x="260" y="72"/>
                    <a:pt x="252" y="87"/>
                  </a:cubicBezTo>
                  <a:cubicBezTo>
                    <a:pt x="249" y="95"/>
                    <a:pt x="249" y="95"/>
                    <a:pt x="247" y="95"/>
                  </a:cubicBezTo>
                  <a:cubicBezTo>
                    <a:pt x="250" y="89"/>
                    <a:pt x="252" y="84"/>
                    <a:pt x="255" y="79"/>
                  </a:cubicBezTo>
                  <a:lnTo>
                    <a:pt x="254" y="78"/>
                  </a:lnTo>
                  <a:cubicBezTo>
                    <a:pt x="254" y="72"/>
                    <a:pt x="255" y="67"/>
                    <a:pt x="259" y="62"/>
                  </a:cubicBezTo>
                  <a:cubicBezTo>
                    <a:pt x="260" y="58"/>
                    <a:pt x="260" y="56"/>
                    <a:pt x="260" y="56"/>
                  </a:cubicBezTo>
                  <a:lnTo>
                    <a:pt x="260" y="56"/>
                  </a:lnTo>
                  <a:cubicBezTo>
                    <a:pt x="260" y="56"/>
                    <a:pt x="258" y="60"/>
                    <a:pt x="254" y="69"/>
                  </a:cubicBezTo>
                  <a:cubicBezTo>
                    <a:pt x="249" y="81"/>
                    <a:pt x="248" y="84"/>
                    <a:pt x="247" y="84"/>
                  </a:cubicBezTo>
                  <a:cubicBezTo>
                    <a:pt x="247" y="84"/>
                    <a:pt x="247" y="84"/>
                    <a:pt x="246" y="84"/>
                  </a:cubicBezTo>
                  <a:cubicBezTo>
                    <a:pt x="245" y="84"/>
                    <a:pt x="244" y="84"/>
                    <a:pt x="247" y="76"/>
                  </a:cubicBezTo>
                  <a:cubicBezTo>
                    <a:pt x="252" y="68"/>
                    <a:pt x="252" y="68"/>
                    <a:pt x="250" y="67"/>
                  </a:cubicBezTo>
                  <a:lnTo>
                    <a:pt x="250" y="67"/>
                  </a:lnTo>
                  <a:cubicBezTo>
                    <a:pt x="241" y="78"/>
                    <a:pt x="233" y="90"/>
                    <a:pt x="227" y="103"/>
                  </a:cubicBezTo>
                  <a:cubicBezTo>
                    <a:pt x="231" y="95"/>
                    <a:pt x="229" y="95"/>
                    <a:pt x="229" y="94"/>
                  </a:cubicBezTo>
                  <a:lnTo>
                    <a:pt x="229" y="94"/>
                  </a:lnTo>
                  <a:cubicBezTo>
                    <a:pt x="228" y="96"/>
                    <a:pt x="228" y="97"/>
                    <a:pt x="228" y="97"/>
                  </a:cubicBezTo>
                  <a:cubicBezTo>
                    <a:pt x="227" y="97"/>
                    <a:pt x="229" y="94"/>
                    <a:pt x="229" y="94"/>
                  </a:cubicBezTo>
                  <a:lnTo>
                    <a:pt x="229" y="94"/>
                  </a:lnTo>
                  <a:cubicBezTo>
                    <a:pt x="229" y="94"/>
                    <a:pt x="229" y="94"/>
                    <a:pt x="229" y="94"/>
                  </a:cubicBezTo>
                  <a:cubicBezTo>
                    <a:pt x="232" y="88"/>
                    <a:pt x="233" y="87"/>
                    <a:pt x="233" y="87"/>
                  </a:cubicBezTo>
                  <a:cubicBezTo>
                    <a:pt x="234" y="87"/>
                    <a:pt x="234" y="87"/>
                    <a:pt x="234" y="87"/>
                  </a:cubicBezTo>
                  <a:lnTo>
                    <a:pt x="237" y="79"/>
                  </a:lnTo>
                  <a:cubicBezTo>
                    <a:pt x="241" y="71"/>
                    <a:pt x="242" y="67"/>
                    <a:pt x="242" y="67"/>
                  </a:cubicBezTo>
                  <a:lnTo>
                    <a:pt x="242" y="67"/>
                  </a:lnTo>
                  <a:cubicBezTo>
                    <a:pt x="241" y="67"/>
                    <a:pt x="239" y="71"/>
                    <a:pt x="235" y="78"/>
                  </a:cubicBezTo>
                  <a:cubicBezTo>
                    <a:pt x="233" y="82"/>
                    <a:pt x="232" y="84"/>
                    <a:pt x="232" y="84"/>
                  </a:cubicBezTo>
                  <a:cubicBezTo>
                    <a:pt x="231" y="84"/>
                    <a:pt x="232" y="82"/>
                    <a:pt x="234" y="78"/>
                  </a:cubicBezTo>
                  <a:cubicBezTo>
                    <a:pt x="236" y="72"/>
                    <a:pt x="238" y="66"/>
                    <a:pt x="238" y="66"/>
                  </a:cubicBezTo>
                  <a:lnTo>
                    <a:pt x="238" y="66"/>
                  </a:lnTo>
                  <a:cubicBezTo>
                    <a:pt x="238" y="66"/>
                    <a:pt x="237" y="67"/>
                    <a:pt x="236" y="69"/>
                  </a:cubicBezTo>
                  <a:cubicBezTo>
                    <a:pt x="236" y="69"/>
                    <a:pt x="235" y="68"/>
                    <a:pt x="237" y="60"/>
                  </a:cubicBezTo>
                  <a:cubicBezTo>
                    <a:pt x="237" y="60"/>
                    <a:pt x="237" y="59"/>
                    <a:pt x="236" y="59"/>
                  </a:cubicBezTo>
                  <a:cubicBezTo>
                    <a:pt x="235" y="59"/>
                    <a:pt x="234" y="61"/>
                    <a:pt x="232" y="67"/>
                  </a:cubicBezTo>
                  <a:cubicBezTo>
                    <a:pt x="229" y="73"/>
                    <a:pt x="228" y="73"/>
                    <a:pt x="227" y="73"/>
                  </a:cubicBezTo>
                  <a:cubicBezTo>
                    <a:pt x="227" y="73"/>
                    <a:pt x="227" y="73"/>
                    <a:pt x="227" y="73"/>
                  </a:cubicBezTo>
                  <a:cubicBezTo>
                    <a:pt x="227" y="73"/>
                    <a:pt x="227" y="73"/>
                    <a:pt x="226" y="73"/>
                  </a:cubicBezTo>
                  <a:cubicBezTo>
                    <a:pt x="226" y="73"/>
                    <a:pt x="224" y="74"/>
                    <a:pt x="222" y="80"/>
                  </a:cubicBezTo>
                  <a:cubicBezTo>
                    <a:pt x="218" y="88"/>
                    <a:pt x="215" y="95"/>
                    <a:pt x="213" y="95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1" y="97"/>
                    <a:pt x="210" y="99"/>
                    <a:pt x="210" y="99"/>
                  </a:cubicBezTo>
                  <a:cubicBezTo>
                    <a:pt x="209" y="99"/>
                    <a:pt x="211" y="95"/>
                    <a:pt x="215" y="86"/>
                  </a:cubicBezTo>
                  <a:cubicBezTo>
                    <a:pt x="218" y="78"/>
                    <a:pt x="217" y="78"/>
                    <a:pt x="216" y="78"/>
                  </a:cubicBezTo>
                  <a:cubicBezTo>
                    <a:pt x="216" y="78"/>
                    <a:pt x="216" y="77"/>
                    <a:pt x="218" y="69"/>
                  </a:cubicBezTo>
                  <a:lnTo>
                    <a:pt x="218" y="69"/>
                  </a:lnTo>
                  <a:cubicBezTo>
                    <a:pt x="217" y="71"/>
                    <a:pt x="216" y="74"/>
                    <a:pt x="215" y="77"/>
                  </a:cubicBezTo>
                  <a:cubicBezTo>
                    <a:pt x="210" y="85"/>
                    <a:pt x="207" y="91"/>
                    <a:pt x="207" y="91"/>
                  </a:cubicBezTo>
                  <a:cubicBezTo>
                    <a:pt x="209" y="84"/>
                    <a:pt x="213" y="76"/>
                    <a:pt x="216" y="68"/>
                  </a:cubicBezTo>
                  <a:lnTo>
                    <a:pt x="216" y="68"/>
                  </a:lnTo>
                  <a:cubicBezTo>
                    <a:pt x="214" y="73"/>
                    <a:pt x="211" y="78"/>
                    <a:pt x="210" y="78"/>
                  </a:cubicBezTo>
                  <a:cubicBezTo>
                    <a:pt x="210" y="78"/>
                    <a:pt x="210" y="77"/>
                    <a:pt x="210" y="75"/>
                  </a:cubicBezTo>
                  <a:cubicBezTo>
                    <a:pt x="209" y="73"/>
                    <a:pt x="207" y="72"/>
                    <a:pt x="210" y="64"/>
                  </a:cubicBezTo>
                  <a:cubicBezTo>
                    <a:pt x="212" y="62"/>
                    <a:pt x="212" y="61"/>
                    <a:pt x="212" y="61"/>
                  </a:cubicBezTo>
                  <a:lnTo>
                    <a:pt x="212" y="61"/>
                  </a:lnTo>
                  <a:cubicBezTo>
                    <a:pt x="211" y="61"/>
                    <a:pt x="209" y="64"/>
                    <a:pt x="209" y="64"/>
                  </a:cubicBezTo>
                  <a:cubicBezTo>
                    <a:pt x="207" y="68"/>
                    <a:pt x="206" y="69"/>
                    <a:pt x="206" y="69"/>
                  </a:cubicBezTo>
                  <a:cubicBezTo>
                    <a:pt x="205" y="69"/>
                    <a:pt x="205" y="67"/>
                    <a:pt x="206" y="62"/>
                  </a:cubicBezTo>
                  <a:cubicBezTo>
                    <a:pt x="208" y="53"/>
                    <a:pt x="209" y="48"/>
                    <a:pt x="208" y="48"/>
                  </a:cubicBezTo>
                  <a:lnTo>
                    <a:pt x="208" y="48"/>
                  </a:lnTo>
                  <a:cubicBezTo>
                    <a:pt x="208" y="48"/>
                    <a:pt x="206" y="52"/>
                    <a:pt x="203" y="60"/>
                  </a:cubicBezTo>
                  <a:cubicBezTo>
                    <a:pt x="201" y="65"/>
                    <a:pt x="199" y="69"/>
                    <a:pt x="198" y="69"/>
                  </a:cubicBezTo>
                  <a:cubicBezTo>
                    <a:pt x="198" y="69"/>
                    <a:pt x="199" y="67"/>
                    <a:pt x="201" y="60"/>
                  </a:cubicBezTo>
                  <a:cubicBezTo>
                    <a:pt x="203" y="57"/>
                    <a:pt x="203" y="56"/>
                    <a:pt x="203" y="56"/>
                  </a:cubicBezTo>
                  <a:lnTo>
                    <a:pt x="203" y="56"/>
                  </a:lnTo>
                  <a:cubicBezTo>
                    <a:pt x="202" y="56"/>
                    <a:pt x="199" y="61"/>
                    <a:pt x="196" y="66"/>
                  </a:cubicBezTo>
                  <a:cubicBezTo>
                    <a:pt x="191" y="73"/>
                    <a:pt x="185" y="89"/>
                    <a:pt x="181" y="97"/>
                  </a:cubicBezTo>
                  <a:cubicBezTo>
                    <a:pt x="177" y="106"/>
                    <a:pt x="175" y="110"/>
                    <a:pt x="174" y="110"/>
                  </a:cubicBezTo>
                  <a:cubicBezTo>
                    <a:pt x="174" y="110"/>
                    <a:pt x="175" y="108"/>
                    <a:pt x="176" y="104"/>
                  </a:cubicBezTo>
                  <a:cubicBezTo>
                    <a:pt x="177" y="98"/>
                    <a:pt x="179" y="93"/>
                    <a:pt x="181" y="88"/>
                  </a:cubicBezTo>
                  <a:cubicBezTo>
                    <a:pt x="185" y="80"/>
                    <a:pt x="186" y="80"/>
                    <a:pt x="186" y="80"/>
                  </a:cubicBezTo>
                  <a:lnTo>
                    <a:pt x="187" y="80"/>
                  </a:lnTo>
                  <a:cubicBezTo>
                    <a:pt x="190" y="72"/>
                    <a:pt x="194" y="64"/>
                    <a:pt x="192" y="64"/>
                  </a:cubicBezTo>
                  <a:cubicBezTo>
                    <a:pt x="194" y="60"/>
                    <a:pt x="194" y="58"/>
                    <a:pt x="193" y="58"/>
                  </a:cubicBezTo>
                  <a:lnTo>
                    <a:pt x="193" y="58"/>
                  </a:lnTo>
                  <a:cubicBezTo>
                    <a:pt x="193" y="58"/>
                    <a:pt x="192" y="60"/>
                    <a:pt x="190" y="63"/>
                  </a:cubicBezTo>
                  <a:cubicBezTo>
                    <a:pt x="194" y="55"/>
                    <a:pt x="192" y="54"/>
                    <a:pt x="190" y="53"/>
                  </a:cubicBezTo>
                  <a:cubicBezTo>
                    <a:pt x="189" y="53"/>
                    <a:pt x="187" y="52"/>
                    <a:pt x="190" y="43"/>
                  </a:cubicBezTo>
                  <a:cubicBezTo>
                    <a:pt x="190" y="43"/>
                    <a:pt x="190" y="43"/>
                    <a:pt x="189" y="43"/>
                  </a:cubicBezTo>
                  <a:cubicBezTo>
                    <a:pt x="188" y="43"/>
                    <a:pt x="187" y="44"/>
                    <a:pt x="185" y="50"/>
                  </a:cubicBezTo>
                  <a:cubicBezTo>
                    <a:pt x="181" y="59"/>
                    <a:pt x="179" y="63"/>
                    <a:pt x="178" y="63"/>
                  </a:cubicBezTo>
                  <a:cubicBezTo>
                    <a:pt x="178" y="63"/>
                    <a:pt x="179" y="61"/>
                    <a:pt x="180" y="58"/>
                  </a:cubicBezTo>
                  <a:cubicBezTo>
                    <a:pt x="185" y="47"/>
                    <a:pt x="184" y="37"/>
                    <a:pt x="180" y="37"/>
                  </a:cubicBezTo>
                  <a:cubicBezTo>
                    <a:pt x="178" y="37"/>
                    <a:pt x="176" y="39"/>
                    <a:pt x="173" y="44"/>
                  </a:cubicBezTo>
                  <a:cubicBezTo>
                    <a:pt x="173" y="44"/>
                    <a:pt x="172" y="44"/>
                    <a:pt x="172" y="43"/>
                  </a:cubicBezTo>
                  <a:cubicBezTo>
                    <a:pt x="173" y="38"/>
                    <a:pt x="172" y="36"/>
                    <a:pt x="170" y="36"/>
                  </a:cubicBezTo>
                  <a:cubicBezTo>
                    <a:pt x="169" y="36"/>
                    <a:pt x="167" y="37"/>
                    <a:pt x="166" y="40"/>
                  </a:cubicBezTo>
                  <a:lnTo>
                    <a:pt x="163" y="39"/>
                  </a:lnTo>
                  <a:cubicBezTo>
                    <a:pt x="165" y="34"/>
                    <a:pt x="165" y="32"/>
                    <a:pt x="164" y="32"/>
                  </a:cubicBezTo>
                  <a:lnTo>
                    <a:pt x="164" y="32"/>
                  </a:lnTo>
                  <a:cubicBezTo>
                    <a:pt x="164" y="32"/>
                    <a:pt x="163" y="34"/>
                    <a:pt x="161" y="38"/>
                  </a:cubicBezTo>
                  <a:cubicBezTo>
                    <a:pt x="158" y="42"/>
                    <a:pt x="155" y="48"/>
                    <a:pt x="155" y="48"/>
                  </a:cubicBezTo>
                  <a:cubicBezTo>
                    <a:pt x="155" y="48"/>
                    <a:pt x="156" y="47"/>
                    <a:pt x="157" y="44"/>
                  </a:cubicBezTo>
                  <a:cubicBezTo>
                    <a:pt x="160" y="36"/>
                    <a:pt x="159" y="36"/>
                    <a:pt x="155" y="34"/>
                  </a:cubicBezTo>
                  <a:cubicBezTo>
                    <a:pt x="155" y="34"/>
                    <a:pt x="154" y="34"/>
                    <a:pt x="154" y="34"/>
                  </a:cubicBezTo>
                  <a:cubicBezTo>
                    <a:pt x="153" y="34"/>
                    <a:pt x="152" y="35"/>
                    <a:pt x="150" y="41"/>
                  </a:cubicBezTo>
                  <a:cubicBezTo>
                    <a:pt x="148" y="43"/>
                    <a:pt x="147" y="43"/>
                    <a:pt x="147" y="43"/>
                  </a:cubicBezTo>
                  <a:cubicBezTo>
                    <a:pt x="146" y="43"/>
                    <a:pt x="148" y="38"/>
                    <a:pt x="151" y="32"/>
                  </a:cubicBezTo>
                  <a:cubicBezTo>
                    <a:pt x="155" y="25"/>
                    <a:pt x="156" y="21"/>
                    <a:pt x="156" y="21"/>
                  </a:cubicBezTo>
                  <a:lnTo>
                    <a:pt x="156" y="21"/>
                  </a:lnTo>
                  <a:cubicBezTo>
                    <a:pt x="155" y="21"/>
                    <a:pt x="151" y="26"/>
                    <a:pt x="145" y="39"/>
                  </a:cubicBezTo>
                  <a:cubicBezTo>
                    <a:pt x="142" y="47"/>
                    <a:pt x="139" y="51"/>
                    <a:pt x="138" y="51"/>
                  </a:cubicBezTo>
                  <a:cubicBezTo>
                    <a:pt x="138" y="51"/>
                    <a:pt x="138" y="49"/>
                    <a:pt x="140" y="45"/>
                  </a:cubicBezTo>
                  <a:cubicBezTo>
                    <a:pt x="142" y="39"/>
                    <a:pt x="144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lnTo>
                    <a:pt x="152" y="23"/>
                  </a:lnTo>
                  <a:cubicBezTo>
                    <a:pt x="151" y="23"/>
                    <a:pt x="151" y="23"/>
                    <a:pt x="148" y="30"/>
                  </a:cubicBezTo>
                  <a:cubicBezTo>
                    <a:pt x="148" y="30"/>
                    <a:pt x="146" y="30"/>
                    <a:pt x="142" y="38"/>
                  </a:cubicBezTo>
                  <a:cubicBezTo>
                    <a:pt x="139" y="44"/>
                    <a:pt x="134" y="52"/>
                    <a:pt x="132" y="60"/>
                  </a:cubicBezTo>
                  <a:cubicBezTo>
                    <a:pt x="129" y="67"/>
                    <a:pt x="129" y="68"/>
                    <a:pt x="128" y="68"/>
                  </a:cubicBezTo>
                  <a:cubicBezTo>
                    <a:pt x="128" y="68"/>
                    <a:pt x="128" y="68"/>
                    <a:pt x="127" y="68"/>
                  </a:cubicBezTo>
                  <a:cubicBezTo>
                    <a:pt x="130" y="60"/>
                    <a:pt x="133" y="51"/>
                    <a:pt x="138" y="44"/>
                  </a:cubicBezTo>
                  <a:cubicBezTo>
                    <a:pt x="141" y="40"/>
                    <a:pt x="143" y="34"/>
                    <a:pt x="145" y="29"/>
                  </a:cubicBezTo>
                  <a:cubicBezTo>
                    <a:pt x="146" y="27"/>
                    <a:pt x="146" y="26"/>
                    <a:pt x="146" y="26"/>
                  </a:cubicBezTo>
                  <a:lnTo>
                    <a:pt x="146" y="26"/>
                  </a:lnTo>
                  <a:cubicBezTo>
                    <a:pt x="145" y="26"/>
                    <a:pt x="136" y="38"/>
                    <a:pt x="131" y="50"/>
                  </a:cubicBezTo>
                  <a:lnTo>
                    <a:pt x="131" y="50"/>
                  </a:lnTo>
                  <a:cubicBezTo>
                    <a:pt x="132" y="48"/>
                    <a:pt x="133" y="45"/>
                    <a:pt x="134" y="42"/>
                  </a:cubicBezTo>
                  <a:cubicBezTo>
                    <a:pt x="138" y="34"/>
                    <a:pt x="136" y="33"/>
                    <a:pt x="134" y="33"/>
                  </a:cubicBezTo>
                  <a:cubicBezTo>
                    <a:pt x="134" y="33"/>
                    <a:pt x="134" y="33"/>
                    <a:pt x="133" y="33"/>
                  </a:cubicBezTo>
                  <a:cubicBezTo>
                    <a:pt x="132" y="33"/>
                    <a:pt x="131" y="34"/>
                    <a:pt x="129" y="40"/>
                  </a:cubicBezTo>
                  <a:cubicBezTo>
                    <a:pt x="127" y="44"/>
                    <a:pt x="124" y="50"/>
                    <a:pt x="121" y="54"/>
                  </a:cubicBezTo>
                  <a:cubicBezTo>
                    <a:pt x="120" y="60"/>
                    <a:pt x="117" y="66"/>
                    <a:pt x="115" y="70"/>
                  </a:cubicBezTo>
                  <a:cubicBezTo>
                    <a:pt x="115" y="70"/>
                    <a:pt x="117" y="62"/>
                    <a:pt x="120" y="54"/>
                  </a:cubicBezTo>
                  <a:cubicBezTo>
                    <a:pt x="125" y="38"/>
                    <a:pt x="127" y="29"/>
                    <a:pt x="125" y="27"/>
                  </a:cubicBezTo>
                  <a:cubicBezTo>
                    <a:pt x="123" y="26"/>
                    <a:pt x="121" y="25"/>
                    <a:pt x="124" y="17"/>
                  </a:cubicBezTo>
                  <a:cubicBezTo>
                    <a:pt x="124" y="17"/>
                    <a:pt x="123" y="17"/>
                    <a:pt x="123" y="17"/>
                  </a:cubicBezTo>
                  <a:cubicBezTo>
                    <a:pt x="122" y="17"/>
                    <a:pt x="121" y="18"/>
                    <a:pt x="118" y="24"/>
                  </a:cubicBezTo>
                  <a:lnTo>
                    <a:pt x="117" y="23"/>
                  </a:lnTo>
                  <a:cubicBezTo>
                    <a:pt x="119" y="19"/>
                    <a:pt x="119" y="16"/>
                    <a:pt x="118" y="16"/>
                  </a:cubicBezTo>
                  <a:lnTo>
                    <a:pt x="118" y="16"/>
                  </a:lnTo>
                  <a:cubicBezTo>
                    <a:pt x="118" y="16"/>
                    <a:pt x="117" y="18"/>
                    <a:pt x="115" y="22"/>
                  </a:cubicBezTo>
                  <a:cubicBezTo>
                    <a:pt x="114" y="24"/>
                    <a:pt x="113" y="25"/>
                    <a:pt x="113" y="25"/>
                  </a:cubicBezTo>
                  <a:cubicBezTo>
                    <a:pt x="112" y="25"/>
                    <a:pt x="114" y="21"/>
                    <a:pt x="113" y="21"/>
                  </a:cubicBezTo>
                  <a:cubicBezTo>
                    <a:pt x="115" y="14"/>
                    <a:pt x="117" y="10"/>
                    <a:pt x="117" y="10"/>
                  </a:cubicBezTo>
                  <a:lnTo>
                    <a:pt x="117" y="10"/>
                  </a:lnTo>
                  <a:cubicBezTo>
                    <a:pt x="116" y="10"/>
                    <a:pt x="114" y="16"/>
                    <a:pt x="108" y="29"/>
                  </a:cubicBezTo>
                  <a:cubicBezTo>
                    <a:pt x="106" y="33"/>
                    <a:pt x="104" y="40"/>
                    <a:pt x="104" y="45"/>
                  </a:cubicBezTo>
                  <a:lnTo>
                    <a:pt x="106" y="47"/>
                  </a:lnTo>
                  <a:lnTo>
                    <a:pt x="100" y="53"/>
                  </a:lnTo>
                  <a:cubicBezTo>
                    <a:pt x="96" y="57"/>
                    <a:pt x="93" y="62"/>
                    <a:pt x="92" y="68"/>
                  </a:cubicBezTo>
                  <a:cubicBezTo>
                    <a:pt x="92" y="68"/>
                    <a:pt x="88" y="75"/>
                    <a:pt x="87" y="75"/>
                  </a:cubicBezTo>
                  <a:lnTo>
                    <a:pt x="94" y="59"/>
                  </a:lnTo>
                  <a:cubicBezTo>
                    <a:pt x="98" y="52"/>
                    <a:pt x="102" y="44"/>
                    <a:pt x="105" y="36"/>
                  </a:cubicBezTo>
                  <a:cubicBezTo>
                    <a:pt x="109" y="26"/>
                    <a:pt x="111" y="19"/>
                    <a:pt x="110" y="19"/>
                  </a:cubicBezTo>
                  <a:lnTo>
                    <a:pt x="110" y="19"/>
                  </a:lnTo>
                  <a:cubicBezTo>
                    <a:pt x="110" y="19"/>
                    <a:pt x="108" y="21"/>
                    <a:pt x="106" y="26"/>
                  </a:cubicBezTo>
                  <a:cubicBezTo>
                    <a:pt x="105" y="26"/>
                    <a:pt x="105" y="26"/>
                    <a:pt x="107" y="18"/>
                  </a:cubicBezTo>
                  <a:cubicBezTo>
                    <a:pt x="109" y="15"/>
                    <a:pt x="110" y="13"/>
                    <a:pt x="110" y="13"/>
                  </a:cubicBezTo>
                  <a:lnTo>
                    <a:pt x="110" y="13"/>
                  </a:lnTo>
                  <a:cubicBezTo>
                    <a:pt x="110" y="13"/>
                    <a:pt x="107" y="17"/>
                    <a:pt x="103" y="25"/>
                  </a:cubicBezTo>
                  <a:cubicBezTo>
                    <a:pt x="99" y="33"/>
                    <a:pt x="97" y="36"/>
                    <a:pt x="97" y="36"/>
                  </a:cubicBezTo>
                  <a:cubicBezTo>
                    <a:pt x="96" y="36"/>
                    <a:pt x="98" y="32"/>
                    <a:pt x="100" y="24"/>
                  </a:cubicBezTo>
                  <a:cubicBezTo>
                    <a:pt x="104" y="14"/>
                    <a:pt x="104" y="10"/>
                    <a:pt x="103" y="10"/>
                  </a:cubicBezTo>
                  <a:lnTo>
                    <a:pt x="103" y="10"/>
                  </a:lnTo>
                  <a:cubicBezTo>
                    <a:pt x="103" y="10"/>
                    <a:pt x="102" y="11"/>
                    <a:pt x="100" y="14"/>
                  </a:cubicBezTo>
                  <a:cubicBezTo>
                    <a:pt x="96" y="23"/>
                    <a:pt x="94" y="26"/>
                    <a:pt x="93" y="26"/>
                  </a:cubicBezTo>
                  <a:cubicBezTo>
                    <a:pt x="92" y="26"/>
                    <a:pt x="93" y="24"/>
                    <a:pt x="94" y="21"/>
                  </a:cubicBezTo>
                  <a:cubicBezTo>
                    <a:pt x="95" y="16"/>
                    <a:pt x="95" y="14"/>
                    <a:pt x="95" y="14"/>
                  </a:cubicBezTo>
                  <a:lnTo>
                    <a:pt x="95" y="14"/>
                  </a:lnTo>
                  <a:cubicBezTo>
                    <a:pt x="95" y="14"/>
                    <a:pt x="94" y="16"/>
                    <a:pt x="92" y="20"/>
                  </a:cubicBezTo>
                  <a:cubicBezTo>
                    <a:pt x="94" y="14"/>
                    <a:pt x="96" y="8"/>
                    <a:pt x="96" y="8"/>
                  </a:cubicBezTo>
                  <a:lnTo>
                    <a:pt x="96" y="8"/>
                  </a:lnTo>
                  <a:cubicBezTo>
                    <a:pt x="96" y="8"/>
                    <a:pt x="95" y="8"/>
                    <a:pt x="94" y="11"/>
                  </a:cubicBezTo>
                  <a:cubicBezTo>
                    <a:pt x="94" y="11"/>
                    <a:pt x="93" y="11"/>
                    <a:pt x="90" y="18"/>
                  </a:cubicBezTo>
                  <a:cubicBezTo>
                    <a:pt x="90" y="18"/>
                    <a:pt x="86" y="26"/>
                    <a:pt x="81" y="33"/>
                  </a:cubicBezTo>
                  <a:cubicBezTo>
                    <a:pt x="80" y="39"/>
                    <a:pt x="78" y="44"/>
                    <a:pt x="76" y="49"/>
                  </a:cubicBezTo>
                  <a:cubicBezTo>
                    <a:pt x="75" y="51"/>
                    <a:pt x="74" y="52"/>
                    <a:pt x="74" y="52"/>
                  </a:cubicBezTo>
                  <a:cubicBezTo>
                    <a:pt x="73" y="52"/>
                    <a:pt x="75" y="42"/>
                    <a:pt x="81" y="24"/>
                  </a:cubicBezTo>
                  <a:lnTo>
                    <a:pt x="87" y="7"/>
                  </a:lnTo>
                  <a:lnTo>
                    <a:pt x="87" y="7"/>
                  </a:lnTo>
                  <a:cubicBezTo>
                    <a:pt x="84" y="15"/>
                    <a:pt x="80" y="23"/>
                    <a:pt x="80" y="23"/>
                  </a:cubicBezTo>
                  <a:cubicBezTo>
                    <a:pt x="79" y="23"/>
                    <a:pt x="79" y="22"/>
                    <a:pt x="83" y="14"/>
                  </a:cubicBezTo>
                  <a:cubicBezTo>
                    <a:pt x="86" y="6"/>
                    <a:pt x="86" y="6"/>
                    <a:pt x="85" y="6"/>
                  </a:cubicBezTo>
                  <a:cubicBezTo>
                    <a:pt x="85" y="6"/>
                    <a:pt x="85" y="6"/>
                    <a:pt x="81" y="14"/>
                  </a:cubicBezTo>
                  <a:cubicBezTo>
                    <a:pt x="78" y="22"/>
                    <a:pt x="76" y="26"/>
                    <a:pt x="76" y="26"/>
                  </a:cubicBezTo>
                  <a:cubicBezTo>
                    <a:pt x="75" y="26"/>
                    <a:pt x="76" y="24"/>
                    <a:pt x="77" y="21"/>
                  </a:cubicBezTo>
                  <a:cubicBezTo>
                    <a:pt x="80" y="13"/>
                    <a:pt x="82" y="9"/>
                    <a:pt x="81" y="9"/>
                  </a:cubicBezTo>
                  <a:lnTo>
                    <a:pt x="81" y="9"/>
                  </a:lnTo>
                  <a:cubicBezTo>
                    <a:pt x="81" y="9"/>
                    <a:pt x="79" y="12"/>
                    <a:pt x="75" y="20"/>
                  </a:cubicBezTo>
                  <a:cubicBezTo>
                    <a:pt x="71" y="27"/>
                    <a:pt x="70" y="31"/>
                    <a:pt x="69" y="31"/>
                  </a:cubicBezTo>
                  <a:cubicBezTo>
                    <a:pt x="69" y="31"/>
                    <a:pt x="71" y="27"/>
                    <a:pt x="74" y="20"/>
                  </a:cubicBezTo>
                  <a:cubicBezTo>
                    <a:pt x="77" y="14"/>
                    <a:pt x="79" y="8"/>
                    <a:pt x="79" y="3"/>
                  </a:cubicBezTo>
                  <a:lnTo>
                    <a:pt x="79" y="3"/>
                  </a:lnTo>
                  <a:lnTo>
                    <a:pt x="76" y="11"/>
                  </a:lnTo>
                  <a:cubicBezTo>
                    <a:pt x="72" y="20"/>
                    <a:pt x="70" y="23"/>
                    <a:pt x="70" y="23"/>
                  </a:cubicBezTo>
                  <a:cubicBezTo>
                    <a:pt x="69" y="23"/>
                    <a:pt x="70" y="21"/>
                    <a:pt x="71" y="17"/>
                  </a:cubicBezTo>
                  <a:cubicBezTo>
                    <a:pt x="73" y="13"/>
                    <a:pt x="74" y="11"/>
                    <a:pt x="73" y="11"/>
                  </a:cubicBezTo>
                  <a:lnTo>
                    <a:pt x="73" y="11"/>
                  </a:lnTo>
                  <a:cubicBezTo>
                    <a:pt x="73" y="11"/>
                    <a:pt x="71" y="13"/>
                    <a:pt x="69" y="16"/>
                  </a:cubicBezTo>
                  <a:cubicBezTo>
                    <a:pt x="68" y="16"/>
                    <a:pt x="67" y="15"/>
                    <a:pt x="70" y="7"/>
                  </a:cubicBezTo>
                  <a:lnTo>
                    <a:pt x="70" y="7"/>
                  </a:lnTo>
                  <a:cubicBezTo>
                    <a:pt x="68" y="11"/>
                    <a:pt x="67" y="13"/>
                    <a:pt x="67" y="13"/>
                  </a:cubicBezTo>
                  <a:cubicBezTo>
                    <a:pt x="66" y="13"/>
                    <a:pt x="67" y="11"/>
                    <a:pt x="68" y="6"/>
                  </a:cubicBezTo>
                  <a:cubicBezTo>
                    <a:pt x="69" y="2"/>
                    <a:pt x="70" y="0"/>
                    <a:pt x="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29" name="Google Shape;9029;p33"/>
            <p:cNvSpPr/>
            <p:nvPr/>
          </p:nvSpPr>
          <p:spPr>
            <a:xfrm>
              <a:off x="3304281" y="2758560"/>
              <a:ext cx="69026" cy="30567"/>
            </a:xfrm>
            <a:custGeom>
              <a:avLst/>
              <a:gdLst/>
              <a:ahLst/>
              <a:cxnLst/>
              <a:rect l="l" t="t" r="r" b="b"/>
              <a:pathLst>
                <a:path w="691" h="306" extrusionOk="0">
                  <a:moveTo>
                    <a:pt x="73" y="11"/>
                  </a:moveTo>
                  <a:lnTo>
                    <a:pt x="71" y="20"/>
                  </a:lnTo>
                  <a:lnTo>
                    <a:pt x="72" y="20"/>
                  </a:lnTo>
                  <a:cubicBezTo>
                    <a:pt x="74" y="12"/>
                    <a:pt x="74" y="12"/>
                    <a:pt x="74" y="11"/>
                  </a:cubicBezTo>
                  <a:close/>
                  <a:moveTo>
                    <a:pt x="239" y="13"/>
                  </a:moveTo>
                  <a:cubicBezTo>
                    <a:pt x="238" y="13"/>
                    <a:pt x="238" y="13"/>
                    <a:pt x="235" y="21"/>
                  </a:cubicBezTo>
                  <a:lnTo>
                    <a:pt x="237" y="22"/>
                  </a:lnTo>
                  <a:cubicBezTo>
                    <a:pt x="239" y="13"/>
                    <a:pt x="239" y="13"/>
                    <a:pt x="239" y="13"/>
                  </a:cubicBezTo>
                  <a:close/>
                  <a:moveTo>
                    <a:pt x="119" y="46"/>
                  </a:moveTo>
                  <a:lnTo>
                    <a:pt x="119" y="46"/>
                  </a:lnTo>
                  <a:cubicBezTo>
                    <a:pt x="118" y="46"/>
                    <a:pt x="118" y="47"/>
                    <a:pt x="118" y="48"/>
                  </a:cubicBezTo>
                  <a:cubicBezTo>
                    <a:pt x="118" y="47"/>
                    <a:pt x="118" y="46"/>
                    <a:pt x="119" y="46"/>
                  </a:cubicBezTo>
                  <a:close/>
                  <a:moveTo>
                    <a:pt x="168" y="51"/>
                  </a:moveTo>
                  <a:cubicBezTo>
                    <a:pt x="167" y="54"/>
                    <a:pt x="166" y="55"/>
                    <a:pt x="166" y="55"/>
                  </a:cubicBezTo>
                  <a:cubicBezTo>
                    <a:pt x="166" y="55"/>
                    <a:pt x="167" y="54"/>
                    <a:pt x="168" y="51"/>
                  </a:cubicBezTo>
                  <a:close/>
                  <a:moveTo>
                    <a:pt x="188" y="39"/>
                  </a:moveTo>
                  <a:lnTo>
                    <a:pt x="185" y="48"/>
                  </a:lnTo>
                  <a:lnTo>
                    <a:pt x="183" y="56"/>
                  </a:lnTo>
                  <a:lnTo>
                    <a:pt x="188" y="39"/>
                  </a:lnTo>
                  <a:close/>
                  <a:moveTo>
                    <a:pt x="49" y="47"/>
                  </a:moveTo>
                  <a:cubicBezTo>
                    <a:pt x="50" y="47"/>
                    <a:pt x="50" y="48"/>
                    <a:pt x="50" y="48"/>
                  </a:cubicBezTo>
                  <a:cubicBezTo>
                    <a:pt x="50" y="48"/>
                    <a:pt x="50" y="48"/>
                    <a:pt x="48" y="56"/>
                  </a:cubicBezTo>
                  <a:cubicBezTo>
                    <a:pt x="48" y="56"/>
                    <a:pt x="45" y="64"/>
                    <a:pt x="44" y="64"/>
                  </a:cubicBezTo>
                  <a:lnTo>
                    <a:pt x="46" y="55"/>
                  </a:lnTo>
                  <a:cubicBezTo>
                    <a:pt x="47" y="49"/>
                    <a:pt x="49" y="47"/>
                    <a:pt x="49" y="47"/>
                  </a:cubicBezTo>
                  <a:close/>
                  <a:moveTo>
                    <a:pt x="92" y="39"/>
                  </a:moveTo>
                  <a:lnTo>
                    <a:pt x="92" y="39"/>
                  </a:lnTo>
                  <a:cubicBezTo>
                    <a:pt x="91" y="41"/>
                    <a:pt x="91" y="44"/>
                    <a:pt x="92" y="47"/>
                  </a:cubicBezTo>
                  <a:lnTo>
                    <a:pt x="93" y="47"/>
                  </a:lnTo>
                  <a:lnTo>
                    <a:pt x="88" y="55"/>
                  </a:lnTo>
                  <a:cubicBezTo>
                    <a:pt x="85" y="59"/>
                    <a:pt x="83" y="65"/>
                    <a:pt x="82" y="70"/>
                  </a:cubicBezTo>
                  <a:cubicBezTo>
                    <a:pt x="82" y="70"/>
                    <a:pt x="79" y="77"/>
                    <a:pt x="78" y="77"/>
                  </a:cubicBezTo>
                  <a:cubicBezTo>
                    <a:pt x="78" y="77"/>
                    <a:pt x="78" y="77"/>
                    <a:pt x="78" y="77"/>
                  </a:cubicBezTo>
                  <a:lnTo>
                    <a:pt x="83" y="61"/>
                  </a:lnTo>
                  <a:cubicBezTo>
                    <a:pt x="86" y="54"/>
                    <a:pt x="89" y="46"/>
                    <a:pt x="92" y="39"/>
                  </a:cubicBezTo>
                  <a:close/>
                  <a:moveTo>
                    <a:pt x="209" y="66"/>
                  </a:moveTo>
                  <a:lnTo>
                    <a:pt x="209" y="66"/>
                  </a:lnTo>
                  <a:cubicBezTo>
                    <a:pt x="206" y="74"/>
                    <a:pt x="204" y="82"/>
                    <a:pt x="204" y="82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5" y="82"/>
                    <a:pt x="207" y="74"/>
                    <a:pt x="207" y="74"/>
                  </a:cubicBezTo>
                  <a:cubicBezTo>
                    <a:pt x="207" y="74"/>
                    <a:pt x="210" y="66"/>
                    <a:pt x="209" y="66"/>
                  </a:cubicBezTo>
                  <a:close/>
                  <a:moveTo>
                    <a:pt x="140" y="66"/>
                  </a:moveTo>
                  <a:cubicBezTo>
                    <a:pt x="141" y="66"/>
                    <a:pt x="141" y="67"/>
                    <a:pt x="141" y="67"/>
                  </a:cubicBezTo>
                  <a:lnTo>
                    <a:pt x="139" y="75"/>
                  </a:lnTo>
                  <a:lnTo>
                    <a:pt x="136" y="83"/>
                  </a:lnTo>
                  <a:lnTo>
                    <a:pt x="137" y="74"/>
                  </a:lnTo>
                  <a:cubicBezTo>
                    <a:pt x="139" y="68"/>
                    <a:pt x="140" y="66"/>
                    <a:pt x="140" y="66"/>
                  </a:cubicBezTo>
                  <a:close/>
                  <a:moveTo>
                    <a:pt x="58" y="51"/>
                  </a:moveTo>
                  <a:cubicBezTo>
                    <a:pt x="58" y="51"/>
                    <a:pt x="58" y="51"/>
                    <a:pt x="58" y="51"/>
                  </a:cubicBezTo>
                  <a:cubicBezTo>
                    <a:pt x="59" y="51"/>
                    <a:pt x="59" y="51"/>
                    <a:pt x="57" y="59"/>
                  </a:cubicBezTo>
                  <a:lnTo>
                    <a:pt x="56" y="59"/>
                  </a:lnTo>
                  <a:cubicBezTo>
                    <a:pt x="57" y="57"/>
                    <a:pt x="57" y="56"/>
                    <a:pt x="57" y="56"/>
                  </a:cubicBezTo>
                  <a:lnTo>
                    <a:pt x="57" y="56"/>
                  </a:lnTo>
                  <a:cubicBezTo>
                    <a:pt x="57" y="56"/>
                    <a:pt x="55" y="61"/>
                    <a:pt x="54" y="67"/>
                  </a:cubicBezTo>
                  <a:lnTo>
                    <a:pt x="48" y="84"/>
                  </a:lnTo>
                  <a:cubicBezTo>
                    <a:pt x="48" y="78"/>
                    <a:pt x="50" y="71"/>
                    <a:pt x="51" y="67"/>
                  </a:cubicBezTo>
                  <a:cubicBezTo>
                    <a:pt x="56" y="54"/>
                    <a:pt x="57" y="51"/>
                    <a:pt x="58" y="51"/>
                  </a:cubicBezTo>
                  <a:close/>
                  <a:moveTo>
                    <a:pt x="166" y="61"/>
                  </a:moveTo>
                  <a:cubicBezTo>
                    <a:pt x="166" y="61"/>
                    <a:pt x="165" y="65"/>
                    <a:pt x="161" y="75"/>
                  </a:cubicBezTo>
                  <a:lnTo>
                    <a:pt x="155" y="91"/>
                  </a:lnTo>
                  <a:cubicBezTo>
                    <a:pt x="157" y="82"/>
                    <a:pt x="159" y="74"/>
                    <a:pt x="163" y="66"/>
                  </a:cubicBezTo>
                  <a:cubicBezTo>
                    <a:pt x="164" y="63"/>
                    <a:pt x="165" y="61"/>
                    <a:pt x="166" y="61"/>
                  </a:cubicBezTo>
                  <a:close/>
                  <a:moveTo>
                    <a:pt x="194" y="87"/>
                  </a:moveTo>
                  <a:cubicBezTo>
                    <a:pt x="194" y="87"/>
                    <a:pt x="194" y="87"/>
                    <a:pt x="192" y="95"/>
                  </a:cubicBezTo>
                  <a:lnTo>
                    <a:pt x="191" y="95"/>
                  </a:lnTo>
                  <a:lnTo>
                    <a:pt x="193" y="87"/>
                  </a:lnTo>
                  <a:close/>
                  <a:moveTo>
                    <a:pt x="188" y="82"/>
                  </a:moveTo>
                  <a:lnTo>
                    <a:pt x="188" y="82"/>
                  </a:lnTo>
                  <a:cubicBezTo>
                    <a:pt x="189" y="82"/>
                    <a:pt x="187" y="89"/>
                    <a:pt x="183" y="101"/>
                  </a:cubicBezTo>
                  <a:lnTo>
                    <a:pt x="182" y="101"/>
                  </a:lnTo>
                  <a:cubicBezTo>
                    <a:pt x="183" y="95"/>
                    <a:pt x="184" y="89"/>
                    <a:pt x="187" y="85"/>
                  </a:cubicBezTo>
                  <a:cubicBezTo>
                    <a:pt x="188" y="83"/>
                    <a:pt x="188" y="82"/>
                    <a:pt x="188" y="82"/>
                  </a:cubicBezTo>
                  <a:close/>
                  <a:moveTo>
                    <a:pt x="329" y="91"/>
                  </a:moveTo>
                  <a:lnTo>
                    <a:pt x="329" y="92"/>
                  </a:lnTo>
                  <a:cubicBezTo>
                    <a:pt x="327" y="97"/>
                    <a:pt x="326" y="103"/>
                    <a:pt x="324" y="107"/>
                  </a:cubicBezTo>
                  <a:lnTo>
                    <a:pt x="323" y="107"/>
                  </a:lnTo>
                  <a:cubicBezTo>
                    <a:pt x="325" y="99"/>
                    <a:pt x="329" y="91"/>
                    <a:pt x="329" y="91"/>
                  </a:cubicBezTo>
                  <a:close/>
                  <a:moveTo>
                    <a:pt x="93" y="93"/>
                  </a:moveTo>
                  <a:lnTo>
                    <a:pt x="93" y="93"/>
                  </a:lnTo>
                  <a:cubicBezTo>
                    <a:pt x="92" y="98"/>
                    <a:pt x="90" y="104"/>
                    <a:pt x="87" y="108"/>
                  </a:cubicBezTo>
                  <a:lnTo>
                    <a:pt x="85" y="108"/>
                  </a:lnTo>
                  <a:cubicBezTo>
                    <a:pt x="87" y="103"/>
                    <a:pt x="90" y="97"/>
                    <a:pt x="93" y="93"/>
                  </a:cubicBezTo>
                  <a:close/>
                  <a:moveTo>
                    <a:pt x="451" y="105"/>
                  </a:moveTo>
                  <a:lnTo>
                    <a:pt x="450" y="113"/>
                  </a:lnTo>
                  <a:cubicBezTo>
                    <a:pt x="452" y="105"/>
                    <a:pt x="452" y="105"/>
                    <a:pt x="451" y="105"/>
                  </a:cubicBezTo>
                  <a:close/>
                  <a:moveTo>
                    <a:pt x="141" y="81"/>
                  </a:moveTo>
                  <a:cubicBezTo>
                    <a:pt x="141" y="81"/>
                    <a:pt x="139" y="85"/>
                    <a:pt x="137" y="93"/>
                  </a:cubicBezTo>
                  <a:cubicBezTo>
                    <a:pt x="134" y="101"/>
                    <a:pt x="132" y="108"/>
                    <a:pt x="128" y="116"/>
                  </a:cubicBezTo>
                  <a:lnTo>
                    <a:pt x="127" y="115"/>
                  </a:lnTo>
                  <a:lnTo>
                    <a:pt x="133" y="99"/>
                  </a:lnTo>
                  <a:cubicBezTo>
                    <a:pt x="138" y="87"/>
                    <a:pt x="140" y="81"/>
                    <a:pt x="141" y="81"/>
                  </a:cubicBezTo>
                  <a:close/>
                  <a:moveTo>
                    <a:pt x="159" y="101"/>
                  </a:moveTo>
                  <a:cubicBezTo>
                    <a:pt x="158" y="106"/>
                    <a:pt x="156" y="112"/>
                    <a:pt x="154" y="117"/>
                  </a:cubicBezTo>
                  <a:lnTo>
                    <a:pt x="154" y="116"/>
                  </a:lnTo>
                  <a:cubicBezTo>
                    <a:pt x="156" y="108"/>
                    <a:pt x="159" y="101"/>
                    <a:pt x="159" y="101"/>
                  </a:cubicBezTo>
                  <a:close/>
                  <a:moveTo>
                    <a:pt x="232" y="104"/>
                  </a:moveTo>
                  <a:lnTo>
                    <a:pt x="232" y="104"/>
                  </a:lnTo>
                  <a:cubicBezTo>
                    <a:pt x="232" y="104"/>
                    <a:pt x="231" y="109"/>
                    <a:pt x="229" y="119"/>
                  </a:cubicBezTo>
                  <a:cubicBezTo>
                    <a:pt x="226" y="126"/>
                    <a:pt x="226" y="126"/>
                    <a:pt x="225" y="126"/>
                  </a:cubicBezTo>
                  <a:cubicBezTo>
                    <a:pt x="225" y="126"/>
                    <a:pt x="228" y="119"/>
                    <a:pt x="230" y="110"/>
                  </a:cubicBezTo>
                  <a:cubicBezTo>
                    <a:pt x="231" y="106"/>
                    <a:pt x="231" y="104"/>
                    <a:pt x="232" y="104"/>
                  </a:cubicBezTo>
                  <a:close/>
                  <a:moveTo>
                    <a:pt x="92" y="107"/>
                  </a:moveTo>
                  <a:cubicBezTo>
                    <a:pt x="91" y="107"/>
                    <a:pt x="89" y="112"/>
                    <a:pt x="87" y="119"/>
                  </a:cubicBezTo>
                  <a:cubicBezTo>
                    <a:pt x="85" y="126"/>
                    <a:pt x="85" y="126"/>
                    <a:pt x="87" y="128"/>
                  </a:cubicBezTo>
                  <a:cubicBezTo>
                    <a:pt x="87" y="128"/>
                    <a:pt x="91" y="120"/>
                    <a:pt x="91" y="120"/>
                  </a:cubicBezTo>
                  <a:cubicBezTo>
                    <a:pt x="94" y="112"/>
                    <a:pt x="93" y="111"/>
                    <a:pt x="92" y="111"/>
                  </a:cubicBezTo>
                  <a:cubicBezTo>
                    <a:pt x="92" y="108"/>
                    <a:pt x="92" y="107"/>
                    <a:pt x="92" y="107"/>
                  </a:cubicBezTo>
                  <a:close/>
                  <a:moveTo>
                    <a:pt x="237" y="112"/>
                  </a:moveTo>
                  <a:cubicBezTo>
                    <a:pt x="235" y="117"/>
                    <a:pt x="233" y="123"/>
                    <a:pt x="231" y="129"/>
                  </a:cubicBezTo>
                  <a:lnTo>
                    <a:pt x="232" y="120"/>
                  </a:lnTo>
                  <a:lnTo>
                    <a:pt x="235" y="112"/>
                  </a:lnTo>
                  <a:close/>
                  <a:moveTo>
                    <a:pt x="236" y="126"/>
                  </a:moveTo>
                  <a:cubicBezTo>
                    <a:pt x="236" y="126"/>
                    <a:pt x="235" y="130"/>
                    <a:pt x="234" y="130"/>
                  </a:cubicBezTo>
                  <a:cubicBezTo>
                    <a:pt x="235" y="127"/>
                    <a:pt x="236" y="126"/>
                    <a:pt x="236" y="126"/>
                  </a:cubicBezTo>
                  <a:close/>
                  <a:moveTo>
                    <a:pt x="198" y="116"/>
                  </a:moveTo>
                  <a:cubicBezTo>
                    <a:pt x="200" y="116"/>
                    <a:pt x="201" y="116"/>
                    <a:pt x="198" y="125"/>
                  </a:cubicBezTo>
                  <a:cubicBezTo>
                    <a:pt x="198" y="125"/>
                    <a:pt x="196" y="133"/>
                    <a:pt x="195" y="133"/>
                  </a:cubicBezTo>
                  <a:cubicBezTo>
                    <a:pt x="194" y="133"/>
                    <a:pt x="196" y="124"/>
                    <a:pt x="196" y="124"/>
                  </a:cubicBezTo>
                  <a:cubicBezTo>
                    <a:pt x="198" y="116"/>
                    <a:pt x="198" y="116"/>
                    <a:pt x="198" y="116"/>
                  </a:cubicBezTo>
                  <a:close/>
                  <a:moveTo>
                    <a:pt x="212" y="121"/>
                  </a:moveTo>
                  <a:cubicBezTo>
                    <a:pt x="212" y="121"/>
                    <a:pt x="213" y="122"/>
                    <a:pt x="213" y="122"/>
                  </a:cubicBezTo>
                  <a:cubicBezTo>
                    <a:pt x="214" y="122"/>
                    <a:pt x="212" y="130"/>
                    <a:pt x="212" y="130"/>
                  </a:cubicBezTo>
                  <a:cubicBezTo>
                    <a:pt x="211" y="133"/>
                    <a:pt x="211" y="134"/>
                    <a:pt x="211" y="134"/>
                  </a:cubicBezTo>
                  <a:cubicBezTo>
                    <a:pt x="210" y="134"/>
                    <a:pt x="210" y="130"/>
                    <a:pt x="210" y="130"/>
                  </a:cubicBezTo>
                  <a:cubicBezTo>
                    <a:pt x="211" y="123"/>
                    <a:pt x="212" y="121"/>
                    <a:pt x="212" y="121"/>
                  </a:cubicBezTo>
                  <a:close/>
                  <a:moveTo>
                    <a:pt x="167" y="131"/>
                  </a:moveTo>
                  <a:lnTo>
                    <a:pt x="165" y="140"/>
                  </a:lnTo>
                  <a:cubicBezTo>
                    <a:pt x="165" y="140"/>
                    <a:pt x="165" y="140"/>
                    <a:pt x="165" y="140"/>
                  </a:cubicBezTo>
                  <a:cubicBezTo>
                    <a:pt x="164" y="140"/>
                    <a:pt x="162" y="143"/>
                    <a:pt x="162" y="143"/>
                  </a:cubicBezTo>
                  <a:cubicBezTo>
                    <a:pt x="162" y="143"/>
                    <a:pt x="162" y="142"/>
                    <a:pt x="164" y="139"/>
                  </a:cubicBezTo>
                  <a:cubicBezTo>
                    <a:pt x="163" y="139"/>
                    <a:pt x="166" y="131"/>
                    <a:pt x="167" y="131"/>
                  </a:cubicBezTo>
                  <a:close/>
                  <a:moveTo>
                    <a:pt x="497" y="128"/>
                  </a:moveTo>
                  <a:lnTo>
                    <a:pt x="497" y="129"/>
                  </a:lnTo>
                  <a:cubicBezTo>
                    <a:pt x="497" y="134"/>
                    <a:pt x="495" y="140"/>
                    <a:pt x="493" y="144"/>
                  </a:cubicBezTo>
                  <a:lnTo>
                    <a:pt x="493" y="137"/>
                  </a:lnTo>
                  <a:lnTo>
                    <a:pt x="497" y="128"/>
                  </a:lnTo>
                  <a:close/>
                  <a:moveTo>
                    <a:pt x="486" y="133"/>
                  </a:moveTo>
                  <a:lnTo>
                    <a:pt x="486" y="133"/>
                  </a:lnTo>
                  <a:cubicBezTo>
                    <a:pt x="487" y="134"/>
                    <a:pt x="487" y="134"/>
                    <a:pt x="484" y="142"/>
                  </a:cubicBezTo>
                  <a:cubicBezTo>
                    <a:pt x="484" y="142"/>
                    <a:pt x="482" y="150"/>
                    <a:pt x="482" y="150"/>
                  </a:cubicBezTo>
                  <a:lnTo>
                    <a:pt x="483" y="142"/>
                  </a:lnTo>
                  <a:cubicBezTo>
                    <a:pt x="484" y="133"/>
                    <a:pt x="486" y="133"/>
                    <a:pt x="486" y="133"/>
                  </a:cubicBezTo>
                  <a:close/>
                  <a:moveTo>
                    <a:pt x="325" y="144"/>
                  </a:moveTo>
                  <a:cubicBezTo>
                    <a:pt x="325" y="150"/>
                    <a:pt x="323" y="156"/>
                    <a:pt x="321" y="160"/>
                  </a:cubicBezTo>
                  <a:lnTo>
                    <a:pt x="322" y="152"/>
                  </a:lnTo>
                  <a:lnTo>
                    <a:pt x="325" y="144"/>
                  </a:lnTo>
                  <a:close/>
                  <a:moveTo>
                    <a:pt x="280" y="147"/>
                  </a:moveTo>
                  <a:lnTo>
                    <a:pt x="280" y="147"/>
                  </a:lnTo>
                  <a:cubicBezTo>
                    <a:pt x="279" y="152"/>
                    <a:pt x="278" y="158"/>
                    <a:pt x="276" y="162"/>
                  </a:cubicBezTo>
                  <a:lnTo>
                    <a:pt x="277" y="154"/>
                  </a:lnTo>
                  <a:lnTo>
                    <a:pt x="280" y="147"/>
                  </a:lnTo>
                  <a:close/>
                  <a:moveTo>
                    <a:pt x="300" y="144"/>
                  </a:moveTo>
                  <a:cubicBezTo>
                    <a:pt x="300" y="145"/>
                    <a:pt x="300" y="146"/>
                    <a:pt x="298" y="152"/>
                  </a:cubicBezTo>
                  <a:lnTo>
                    <a:pt x="294" y="169"/>
                  </a:lnTo>
                  <a:cubicBezTo>
                    <a:pt x="293" y="169"/>
                    <a:pt x="298" y="152"/>
                    <a:pt x="300" y="144"/>
                  </a:cubicBezTo>
                  <a:close/>
                  <a:moveTo>
                    <a:pt x="278" y="162"/>
                  </a:moveTo>
                  <a:lnTo>
                    <a:pt x="278" y="162"/>
                  </a:lnTo>
                  <a:cubicBezTo>
                    <a:pt x="278" y="162"/>
                    <a:pt x="277" y="167"/>
                    <a:pt x="276" y="171"/>
                  </a:cubicBezTo>
                  <a:cubicBezTo>
                    <a:pt x="277" y="164"/>
                    <a:pt x="278" y="162"/>
                    <a:pt x="278" y="162"/>
                  </a:cubicBezTo>
                  <a:close/>
                  <a:moveTo>
                    <a:pt x="378" y="161"/>
                  </a:moveTo>
                  <a:cubicBezTo>
                    <a:pt x="379" y="162"/>
                    <a:pt x="379" y="162"/>
                    <a:pt x="377" y="170"/>
                  </a:cubicBezTo>
                  <a:cubicBezTo>
                    <a:pt x="376" y="177"/>
                    <a:pt x="374" y="178"/>
                    <a:pt x="374" y="178"/>
                  </a:cubicBezTo>
                  <a:cubicBezTo>
                    <a:pt x="374" y="178"/>
                    <a:pt x="373" y="178"/>
                    <a:pt x="373" y="178"/>
                  </a:cubicBezTo>
                  <a:cubicBezTo>
                    <a:pt x="373" y="172"/>
                    <a:pt x="375" y="167"/>
                    <a:pt x="378" y="161"/>
                  </a:cubicBezTo>
                  <a:close/>
                  <a:moveTo>
                    <a:pt x="412" y="163"/>
                  </a:moveTo>
                  <a:cubicBezTo>
                    <a:pt x="410" y="169"/>
                    <a:pt x="409" y="175"/>
                    <a:pt x="407" y="180"/>
                  </a:cubicBezTo>
                  <a:lnTo>
                    <a:pt x="406" y="180"/>
                  </a:lnTo>
                  <a:cubicBezTo>
                    <a:pt x="408" y="171"/>
                    <a:pt x="410" y="163"/>
                    <a:pt x="410" y="163"/>
                  </a:cubicBezTo>
                  <a:close/>
                  <a:moveTo>
                    <a:pt x="8" y="168"/>
                  </a:moveTo>
                  <a:lnTo>
                    <a:pt x="8" y="168"/>
                  </a:lnTo>
                  <a:cubicBezTo>
                    <a:pt x="8" y="168"/>
                    <a:pt x="4" y="176"/>
                    <a:pt x="1" y="184"/>
                  </a:cubicBezTo>
                  <a:lnTo>
                    <a:pt x="2" y="184"/>
                  </a:lnTo>
                  <a:cubicBezTo>
                    <a:pt x="4" y="179"/>
                    <a:pt x="7" y="174"/>
                    <a:pt x="8" y="168"/>
                  </a:cubicBezTo>
                  <a:close/>
                  <a:moveTo>
                    <a:pt x="578" y="160"/>
                  </a:moveTo>
                  <a:cubicBezTo>
                    <a:pt x="578" y="161"/>
                    <a:pt x="578" y="161"/>
                    <a:pt x="576" y="169"/>
                  </a:cubicBezTo>
                  <a:cubicBezTo>
                    <a:pt x="575" y="175"/>
                    <a:pt x="574" y="180"/>
                    <a:pt x="572" y="185"/>
                  </a:cubicBezTo>
                  <a:cubicBezTo>
                    <a:pt x="572" y="177"/>
                    <a:pt x="574" y="169"/>
                    <a:pt x="578" y="160"/>
                  </a:cubicBezTo>
                  <a:close/>
                  <a:moveTo>
                    <a:pt x="386" y="191"/>
                  </a:moveTo>
                  <a:lnTo>
                    <a:pt x="386" y="191"/>
                  </a:lnTo>
                  <a:cubicBezTo>
                    <a:pt x="386" y="192"/>
                    <a:pt x="385" y="193"/>
                    <a:pt x="385" y="194"/>
                  </a:cubicBezTo>
                  <a:lnTo>
                    <a:pt x="385" y="194"/>
                  </a:lnTo>
                  <a:cubicBezTo>
                    <a:pt x="385" y="193"/>
                    <a:pt x="385" y="193"/>
                    <a:pt x="386" y="191"/>
                  </a:cubicBezTo>
                  <a:close/>
                  <a:moveTo>
                    <a:pt x="514" y="178"/>
                  </a:moveTo>
                  <a:cubicBezTo>
                    <a:pt x="515" y="178"/>
                    <a:pt x="514" y="186"/>
                    <a:pt x="514" y="186"/>
                  </a:cubicBezTo>
                  <a:cubicBezTo>
                    <a:pt x="514" y="186"/>
                    <a:pt x="511" y="195"/>
                    <a:pt x="510" y="195"/>
                  </a:cubicBezTo>
                  <a:cubicBezTo>
                    <a:pt x="510" y="195"/>
                    <a:pt x="513" y="186"/>
                    <a:pt x="514" y="178"/>
                  </a:cubicBezTo>
                  <a:close/>
                  <a:moveTo>
                    <a:pt x="492" y="182"/>
                  </a:moveTo>
                  <a:lnTo>
                    <a:pt x="492" y="182"/>
                  </a:lnTo>
                  <a:cubicBezTo>
                    <a:pt x="492" y="182"/>
                    <a:pt x="492" y="184"/>
                    <a:pt x="491" y="188"/>
                  </a:cubicBezTo>
                  <a:cubicBezTo>
                    <a:pt x="490" y="195"/>
                    <a:pt x="489" y="196"/>
                    <a:pt x="489" y="196"/>
                  </a:cubicBezTo>
                  <a:cubicBezTo>
                    <a:pt x="488" y="196"/>
                    <a:pt x="488" y="196"/>
                    <a:pt x="488" y="196"/>
                  </a:cubicBezTo>
                  <a:cubicBezTo>
                    <a:pt x="487" y="196"/>
                    <a:pt x="487" y="196"/>
                    <a:pt x="489" y="188"/>
                  </a:cubicBezTo>
                  <a:cubicBezTo>
                    <a:pt x="491" y="184"/>
                    <a:pt x="491" y="182"/>
                    <a:pt x="492" y="182"/>
                  </a:cubicBezTo>
                  <a:close/>
                  <a:moveTo>
                    <a:pt x="496" y="189"/>
                  </a:moveTo>
                  <a:cubicBezTo>
                    <a:pt x="496" y="190"/>
                    <a:pt x="496" y="190"/>
                    <a:pt x="495" y="198"/>
                  </a:cubicBezTo>
                  <a:lnTo>
                    <a:pt x="493" y="198"/>
                  </a:lnTo>
                  <a:lnTo>
                    <a:pt x="495" y="189"/>
                  </a:lnTo>
                  <a:close/>
                  <a:moveTo>
                    <a:pt x="502" y="191"/>
                  </a:moveTo>
                  <a:cubicBezTo>
                    <a:pt x="504" y="193"/>
                    <a:pt x="504" y="193"/>
                    <a:pt x="502" y="200"/>
                  </a:cubicBezTo>
                  <a:lnTo>
                    <a:pt x="501" y="200"/>
                  </a:lnTo>
                  <a:lnTo>
                    <a:pt x="502" y="191"/>
                  </a:lnTo>
                  <a:close/>
                  <a:moveTo>
                    <a:pt x="546" y="183"/>
                  </a:moveTo>
                  <a:lnTo>
                    <a:pt x="546" y="183"/>
                  </a:lnTo>
                  <a:cubicBezTo>
                    <a:pt x="546" y="183"/>
                    <a:pt x="546" y="184"/>
                    <a:pt x="545" y="187"/>
                  </a:cubicBezTo>
                  <a:lnTo>
                    <a:pt x="542" y="203"/>
                  </a:lnTo>
                  <a:cubicBezTo>
                    <a:pt x="542" y="203"/>
                    <a:pt x="540" y="207"/>
                    <a:pt x="540" y="207"/>
                  </a:cubicBezTo>
                  <a:cubicBezTo>
                    <a:pt x="540" y="207"/>
                    <a:pt x="540" y="206"/>
                    <a:pt x="541" y="203"/>
                  </a:cubicBezTo>
                  <a:lnTo>
                    <a:pt x="543" y="195"/>
                  </a:lnTo>
                  <a:cubicBezTo>
                    <a:pt x="544" y="189"/>
                    <a:pt x="546" y="183"/>
                    <a:pt x="546" y="183"/>
                  </a:cubicBezTo>
                  <a:close/>
                  <a:moveTo>
                    <a:pt x="499" y="204"/>
                  </a:moveTo>
                  <a:cubicBezTo>
                    <a:pt x="498" y="204"/>
                    <a:pt x="498" y="205"/>
                    <a:pt x="497" y="208"/>
                  </a:cubicBezTo>
                  <a:cubicBezTo>
                    <a:pt x="498" y="208"/>
                    <a:pt x="499" y="204"/>
                    <a:pt x="499" y="204"/>
                  </a:cubicBezTo>
                  <a:close/>
                  <a:moveTo>
                    <a:pt x="563" y="202"/>
                  </a:moveTo>
                  <a:cubicBezTo>
                    <a:pt x="563" y="202"/>
                    <a:pt x="562" y="204"/>
                    <a:pt x="561" y="208"/>
                  </a:cubicBezTo>
                  <a:cubicBezTo>
                    <a:pt x="562" y="204"/>
                    <a:pt x="563" y="202"/>
                    <a:pt x="563" y="202"/>
                  </a:cubicBezTo>
                  <a:close/>
                  <a:moveTo>
                    <a:pt x="688" y="174"/>
                  </a:moveTo>
                  <a:cubicBezTo>
                    <a:pt x="688" y="174"/>
                    <a:pt x="686" y="186"/>
                    <a:pt x="683" y="197"/>
                  </a:cubicBezTo>
                  <a:cubicBezTo>
                    <a:pt x="681" y="205"/>
                    <a:pt x="681" y="210"/>
                    <a:pt x="680" y="210"/>
                  </a:cubicBezTo>
                  <a:cubicBezTo>
                    <a:pt x="680" y="210"/>
                    <a:pt x="681" y="205"/>
                    <a:pt x="682" y="197"/>
                  </a:cubicBezTo>
                  <a:cubicBezTo>
                    <a:pt x="683" y="191"/>
                    <a:pt x="684" y="186"/>
                    <a:pt x="685" y="180"/>
                  </a:cubicBezTo>
                  <a:cubicBezTo>
                    <a:pt x="687" y="176"/>
                    <a:pt x="687" y="174"/>
                    <a:pt x="688" y="174"/>
                  </a:cubicBezTo>
                  <a:close/>
                  <a:moveTo>
                    <a:pt x="668" y="237"/>
                  </a:moveTo>
                  <a:cubicBezTo>
                    <a:pt x="668" y="239"/>
                    <a:pt x="668" y="240"/>
                    <a:pt x="668" y="241"/>
                  </a:cubicBezTo>
                  <a:lnTo>
                    <a:pt x="668" y="241"/>
                  </a:lnTo>
                  <a:cubicBezTo>
                    <a:pt x="668" y="240"/>
                    <a:pt x="668" y="239"/>
                    <a:pt x="668" y="237"/>
                  </a:cubicBezTo>
                  <a:close/>
                  <a:moveTo>
                    <a:pt x="59" y="0"/>
                  </a:moveTo>
                  <a:lnTo>
                    <a:pt x="59" y="0"/>
                  </a:lnTo>
                  <a:cubicBezTo>
                    <a:pt x="59" y="0"/>
                    <a:pt x="58" y="4"/>
                    <a:pt x="55" y="12"/>
                  </a:cubicBezTo>
                  <a:cubicBezTo>
                    <a:pt x="53" y="16"/>
                    <a:pt x="52" y="18"/>
                    <a:pt x="51" y="18"/>
                  </a:cubicBezTo>
                  <a:cubicBezTo>
                    <a:pt x="51" y="18"/>
                    <a:pt x="51" y="16"/>
                    <a:pt x="53" y="11"/>
                  </a:cubicBezTo>
                  <a:cubicBezTo>
                    <a:pt x="53" y="7"/>
                    <a:pt x="53" y="5"/>
                    <a:pt x="53" y="5"/>
                  </a:cubicBezTo>
                  <a:lnTo>
                    <a:pt x="53" y="5"/>
                  </a:lnTo>
                  <a:cubicBezTo>
                    <a:pt x="53" y="5"/>
                    <a:pt x="52" y="7"/>
                    <a:pt x="50" y="11"/>
                  </a:cubicBezTo>
                  <a:cubicBezTo>
                    <a:pt x="47" y="19"/>
                    <a:pt x="45" y="27"/>
                    <a:pt x="44" y="36"/>
                  </a:cubicBezTo>
                  <a:cubicBezTo>
                    <a:pt x="44" y="36"/>
                    <a:pt x="44" y="36"/>
                    <a:pt x="41" y="43"/>
                  </a:cubicBezTo>
                  <a:lnTo>
                    <a:pt x="40" y="43"/>
                  </a:lnTo>
                  <a:cubicBezTo>
                    <a:pt x="40" y="43"/>
                    <a:pt x="40" y="43"/>
                    <a:pt x="39" y="43"/>
                  </a:cubicBezTo>
                  <a:cubicBezTo>
                    <a:pt x="38" y="43"/>
                    <a:pt x="37" y="44"/>
                    <a:pt x="35" y="50"/>
                  </a:cubicBezTo>
                  <a:cubicBezTo>
                    <a:pt x="31" y="56"/>
                    <a:pt x="27" y="68"/>
                    <a:pt x="28" y="68"/>
                  </a:cubicBezTo>
                  <a:cubicBezTo>
                    <a:pt x="28" y="68"/>
                    <a:pt x="28" y="67"/>
                    <a:pt x="29" y="66"/>
                  </a:cubicBezTo>
                  <a:lnTo>
                    <a:pt x="29" y="66"/>
                  </a:lnTo>
                  <a:lnTo>
                    <a:pt x="27" y="75"/>
                  </a:lnTo>
                  <a:cubicBezTo>
                    <a:pt x="23" y="87"/>
                    <a:pt x="21" y="93"/>
                    <a:pt x="21" y="93"/>
                  </a:cubicBezTo>
                  <a:cubicBezTo>
                    <a:pt x="22" y="93"/>
                    <a:pt x="24" y="87"/>
                    <a:pt x="28" y="75"/>
                  </a:cubicBezTo>
                  <a:cubicBezTo>
                    <a:pt x="32" y="62"/>
                    <a:pt x="34" y="56"/>
                    <a:pt x="34" y="56"/>
                  </a:cubicBezTo>
                  <a:lnTo>
                    <a:pt x="34" y="56"/>
                  </a:lnTo>
                  <a:cubicBezTo>
                    <a:pt x="34" y="56"/>
                    <a:pt x="33" y="60"/>
                    <a:pt x="31" y="67"/>
                  </a:cubicBezTo>
                  <a:cubicBezTo>
                    <a:pt x="26" y="84"/>
                    <a:pt x="27" y="84"/>
                    <a:pt x="28" y="84"/>
                  </a:cubicBezTo>
                  <a:cubicBezTo>
                    <a:pt x="28" y="85"/>
                    <a:pt x="28" y="85"/>
                    <a:pt x="26" y="93"/>
                  </a:cubicBezTo>
                  <a:cubicBezTo>
                    <a:pt x="23" y="98"/>
                    <a:pt x="22" y="104"/>
                    <a:pt x="21" y="110"/>
                  </a:cubicBezTo>
                  <a:cubicBezTo>
                    <a:pt x="22" y="110"/>
                    <a:pt x="22" y="110"/>
                    <a:pt x="26" y="102"/>
                  </a:cubicBezTo>
                  <a:cubicBezTo>
                    <a:pt x="26" y="98"/>
                    <a:pt x="27" y="96"/>
                    <a:pt x="27" y="96"/>
                  </a:cubicBezTo>
                  <a:lnTo>
                    <a:pt x="27" y="96"/>
                  </a:lnTo>
                  <a:cubicBezTo>
                    <a:pt x="27" y="96"/>
                    <a:pt x="27" y="101"/>
                    <a:pt x="23" y="111"/>
                  </a:cubicBezTo>
                  <a:cubicBezTo>
                    <a:pt x="23" y="114"/>
                    <a:pt x="23" y="116"/>
                    <a:pt x="23" y="116"/>
                  </a:cubicBezTo>
                  <a:cubicBezTo>
                    <a:pt x="23" y="116"/>
                    <a:pt x="25" y="112"/>
                    <a:pt x="28" y="103"/>
                  </a:cubicBezTo>
                  <a:cubicBezTo>
                    <a:pt x="30" y="95"/>
                    <a:pt x="32" y="91"/>
                    <a:pt x="32" y="91"/>
                  </a:cubicBezTo>
                  <a:lnTo>
                    <a:pt x="32" y="91"/>
                  </a:lnTo>
                  <a:cubicBezTo>
                    <a:pt x="33" y="91"/>
                    <a:pt x="32" y="95"/>
                    <a:pt x="30" y="104"/>
                  </a:cubicBezTo>
                  <a:lnTo>
                    <a:pt x="31" y="104"/>
                  </a:lnTo>
                  <a:cubicBezTo>
                    <a:pt x="34" y="99"/>
                    <a:pt x="36" y="94"/>
                    <a:pt x="37" y="88"/>
                  </a:cubicBezTo>
                  <a:cubicBezTo>
                    <a:pt x="40" y="79"/>
                    <a:pt x="42" y="75"/>
                    <a:pt x="42" y="75"/>
                  </a:cubicBezTo>
                  <a:lnTo>
                    <a:pt x="42" y="75"/>
                  </a:lnTo>
                  <a:cubicBezTo>
                    <a:pt x="42" y="75"/>
                    <a:pt x="41" y="77"/>
                    <a:pt x="40" y="80"/>
                  </a:cubicBezTo>
                  <a:lnTo>
                    <a:pt x="36" y="97"/>
                  </a:lnTo>
                  <a:cubicBezTo>
                    <a:pt x="34" y="105"/>
                    <a:pt x="34" y="105"/>
                    <a:pt x="35" y="105"/>
                  </a:cubicBezTo>
                  <a:cubicBezTo>
                    <a:pt x="35" y="105"/>
                    <a:pt x="35" y="106"/>
                    <a:pt x="36" y="106"/>
                  </a:cubicBezTo>
                  <a:cubicBezTo>
                    <a:pt x="36" y="106"/>
                    <a:pt x="37" y="105"/>
                    <a:pt x="38" y="104"/>
                  </a:cubicBezTo>
                  <a:lnTo>
                    <a:pt x="38" y="104"/>
                  </a:lnTo>
                  <a:cubicBezTo>
                    <a:pt x="37" y="104"/>
                    <a:pt x="37" y="105"/>
                    <a:pt x="37" y="106"/>
                  </a:cubicBezTo>
                  <a:cubicBezTo>
                    <a:pt x="38" y="107"/>
                    <a:pt x="36" y="111"/>
                    <a:pt x="36" y="111"/>
                  </a:cubicBezTo>
                  <a:cubicBezTo>
                    <a:pt x="37" y="111"/>
                    <a:pt x="37" y="110"/>
                    <a:pt x="38" y="107"/>
                  </a:cubicBezTo>
                  <a:lnTo>
                    <a:pt x="38" y="107"/>
                  </a:lnTo>
                  <a:cubicBezTo>
                    <a:pt x="38" y="107"/>
                    <a:pt x="38" y="107"/>
                    <a:pt x="37" y="116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9" y="118"/>
                    <a:pt x="44" y="106"/>
                    <a:pt x="47" y="93"/>
                  </a:cubicBezTo>
                  <a:lnTo>
                    <a:pt x="48" y="93"/>
                  </a:lnTo>
                  <a:cubicBezTo>
                    <a:pt x="48" y="93"/>
                    <a:pt x="51" y="85"/>
                    <a:pt x="51" y="85"/>
                  </a:cubicBezTo>
                  <a:cubicBezTo>
                    <a:pt x="54" y="77"/>
                    <a:pt x="55" y="77"/>
                    <a:pt x="55" y="77"/>
                  </a:cubicBezTo>
                  <a:lnTo>
                    <a:pt x="55" y="77"/>
                  </a:lnTo>
                  <a:cubicBezTo>
                    <a:pt x="55" y="77"/>
                    <a:pt x="53" y="85"/>
                    <a:pt x="50" y="94"/>
                  </a:cubicBezTo>
                  <a:cubicBezTo>
                    <a:pt x="45" y="108"/>
                    <a:pt x="43" y="116"/>
                    <a:pt x="43" y="116"/>
                  </a:cubicBezTo>
                  <a:cubicBezTo>
                    <a:pt x="43" y="116"/>
                    <a:pt x="45" y="112"/>
                    <a:pt x="48" y="102"/>
                  </a:cubicBezTo>
                  <a:lnTo>
                    <a:pt x="48" y="102"/>
                  </a:lnTo>
                  <a:lnTo>
                    <a:pt x="46" y="111"/>
                  </a:lnTo>
                  <a:cubicBezTo>
                    <a:pt x="45" y="115"/>
                    <a:pt x="44" y="117"/>
                    <a:pt x="44" y="117"/>
                  </a:cubicBezTo>
                  <a:cubicBezTo>
                    <a:pt x="45" y="117"/>
                    <a:pt x="46" y="115"/>
                    <a:pt x="48" y="112"/>
                  </a:cubicBezTo>
                  <a:cubicBezTo>
                    <a:pt x="53" y="104"/>
                    <a:pt x="55" y="96"/>
                    <a:pt x="58" y="87"/>
                  </a:cubicBezTo>
                  <a:cubicBezTo>
                    <a:pt x="60" y="79"/>
                    <a:pt x="62" y="79"/>
                    <a:pt x="62" y="79"/>
                  </a:cubicBezTo>
                  <a:lnTo>
                    <a:pt x="62" y="79"/>
                  </a:lnTo>
                  <a:cubicBezTo>
                    <a:pt x="62" y="80"/>
                    <a:pt x="62" y="80"/>
                    <a:pt x="59" y="88"/>
                  </a:cubicBezTo>
                  <a:cubicBezTo>
                    <a:pt x="56" y="96"/>
                    <a:pt x="55" y="101"/>
                    <a:pt x="56" y="101"/>
                  </a:cubicBezTo>
                  <a:cubicBezTo>
                    <a:pt x="56" y="101"/>
                    <a:pt x="58" y="97"/>
                    <a:pt x="62" y="89"/>
                  </a:cubicBezTo>
                  <a:lnTo>
                    <a:pt x="62" y="89"/>
                  </a:lnTo>
                  <a:lnTo>
                    <a:pt x="58" y="97"/>
                  </a:lnTo>
                  <a:cubicBezTo>
                    <a:pt x="57" y="103"/>
                    <a:pt x="55" y="110"/>
                    <a:pt x="57" y="110"/>
                  </a:cubicBezTo>
                  <a:cubicBezTo>
                    <a:pt x="58" y="110"/>
                    <a:pt x="59" y="109"/>
                    <a:pt x="60" y="107"/>
                  </a:cubicBezTo>
                  <a:cubicBezTo>
                    <a:pt x="64" y="108"/>
                    <a:pt x="66" y="110"/>
                    <a:pt x="63" y="117"/>
                  </a:cubicBezTo>
                  <a:cubicBezTo>
                    <a:pt x="62" y="119"/>
                    <a:pt x="62" y="120"/>
                    <a:pt x="62" y="120"/>
                  </a:cubicBezTo>
                  <a:cubicBezTo>
                    <a:pt x="63" y="120"/>
                    <a:pt x="70" y="108"/>
                    <a:pt x="75" y="95"/>
                  </a:cubicBezTo>
                  <a:lnTo>
                    <a:pt x="75" y="95"/>
                  </a:lnTo>
                  <a:cubicBezTo>
                    <a:pt x="73" y="103"/>
                    <a:pt x="74" y="104"/>
                    <a:pt x="75" y="104"/>
                  </a:cubicBezTo>
                  <a:cubicBezTo>
                    <a:pt x="77" y="105"/>
                    <a:pt x="77" y="105"/>
                    <a:pt x="75" y="113"/>
                  </a:cubicBezTo>
                  <a:cubicBezTo>
                    <a:pt x="77" y="107"/>
                    <a:pt x="79" y="105"/>
                    <a:pt x="79" y="105"/>
                  </a:cubicBezTo>
                  <a:lnTo>
                    <a:pt x="79" y="105"/>
                  </a:lnTo>
                  <a:cubicBezTo>
                    <a:pt x="80" y="105"/>
                    <a:pt x="79" y="112"/>
                    <a:pt x="76" y="123"/>
                  </a:cubicBezTo>
                  <a:cubicBezTo>
                    <a:pt x="73" y="131"/>
                    <a:pt x="74" y="131"/>
                    <a:pt x="75" y="132"/>
                  </a:cubicBezTo>
                  <a:cubicBezTo>
                    <a:pt x="77" y="126"/>
                    <a:pt x="79" y="125"/>
                    <a:pt x="81" y="125"/>
                  </a:cubicBezTo>
                  <a:cubicBezTo>
                    <a:pt x="81" y="125"/>
                    <a:pt x="81" y="125"/>
                    <a:pt x="82" y="125"/>
                  </a:cubicBezTo>
                  <a:cubicBezTo>
                    <a:pt x="82" y="126"/>
                    <a:pt x="83" y="126"/>
                    <a:pt x="83" y="126"/>
                  </a:cubicBezTo>
                  <a:cubicBezTo>
                    <a:pt x="84" y="126"/>
                    <a:pt x="85" y="123"/>
                    <a:pt x="90" y="110"/>
                  </a:cubicBezTo>
                  <a:cubicBezTo>
                    <a:pt x="93" y="97"/>
                    <a:pt x="95" y="95"/>
                    <a:pt x="96" y="95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7" y="95"/>
                    <a:pt x="97" y="95"/>
                    <a:pt x="95" y="103"/>
                  </a:cubicBezTo>
                  <a:cubicBezTo>
                    <a:pt x="95" y="103"/>
                    <a:pt x="94" y="112"/>
                    <a:pt x="94" y="112"/>
                  </a:cubicBezTo>
                  <a:cubicBezTo>
                    <a:pt x="95" y="112"/>
                    <a:pt x="96" y="113"/>
                    <a:pt x="93" y="121"/>
                  </a:cubicBezTo>
                  <a:cubicBezTo>
                    <a:pt x="93" y="121"/>
                    <a:pt x="92" y="129"/>
                    <a:pt x="93" y="130"/>
                  </a:cubicBezTo>
                  <a:cubicBezTo>
                    <a:pt x="94" y="131"/>
                    <a:pt x="96" y="131"/>
                    <a:pt x="93" y="139"/>
                  </a:cubicBezTo>
                  <a:cubicBezTo>
                    <a:pt x="93" y="139"/>
                    <a:pt x="93" y="139"/>
                    <a:pt x="94" y="139"/>
                  </a:cubicBezTo>
                  <a:cubicBezTo>
                    <a:pt x="94" y="139"/>
                    <a:pt x="95" y="138"/>
                    <a:pt x="96" y="131"/>
                  </a:cubicBezTo>
                  <a:cubicBezTo>
                    <a:pt x="99" y="126"/>
                    <a:pt x="101" y="120"/>
                    <a:pt x="102" y="120"/>
                  </a:cubicBezTo>
                  <a:cubicBezTo>
                    <a:pt x="103" y="120"/>
                    <a:pt x="103" y="121"/>
                    <a:pt x="103" y="124"/>
                  </a:cubicBezTo>
                  <a:cubicBezTo>
                    <a:pt x="103" y="125"/>
                    <a:pt x="104" y="125"/>
                    <a:pt x="105" y="125"/>
                  </a:cubicBezTo>
                  <a:cubicBezTo>
                    <a:pt x="106" y="125"/>
                    <a:pt x="108" y="123"/>
                    <a:pt x="110" y="117"/>
                  </a:cubicBezTo>
                  <a:lnTo>
                    <a:pt x="110" y="117"/>
                  </a:lnTo>
                  <a:cubicBezTo>
                    <a:pt x="110" y="119"/>
                    <a:pt x="110" y="119"/>
                    <a:pt x="108" y="126"/>
                  </a:cubicBezTo>
                  <a:cubicBezTo>
                    <a:pt x="105" y="135"/>
                    <a:pt x="104" y="139"/>
                    <a:pt x="105" y="139"/>
                  </a:cubicBezTo>
                  <a:cubicBezTo>
                    <a:pt x="105" y="139"/>
                    <a:pt x="108" y="135"/>
                    <a:pt x="111" y="128"/>
                  </a:cubicBezTo>
                  <a:cubicBezTo>
                    <a:pt x="112" y="124"/>
                    <a:pt x="113" y="122"/>
                    <a:pt x="113" y="122"/>
                  </a:cubicBezTo>
                  <a:lnTo>
                    <a:pt x="113" y="122"/>
                  </a:lnTo>
                  <a:cubicBezTo>
                    <a:pt x="113" y="122"/>
                    <a:pt x="113" y="124"/>
                    <a:pt x="112" y="129"/>
                  </a:cubicBezTo>
                  <a:cubicBezTo>
                    <a:pt x="112" y="129"/>
                    <a:pt x="113" y="129"/>
                    <a:pt x="115" y="121"/>
                  </a:cubicBezTo>
                  <a:cubicBezTo>
                    <a:pt x="117" y="117"/>
                    <a:pt x="118" y="115"/>
                    <a:pt x="118" y="115"/>
                  </a:cubicBezTo>
                  <a:lnTo>
                    <a:pt x="118" y="115"/>
                  </a:lnTo>
                  <a:cubicBezTo>
                    <a:pt x="119" y="115"/>
                    <a:pt x="118" y="117"/>
                    <a:pt x="118" y="122"/>
                  </a:cubicBezTo>
                  <a:cubicBezTo>
                    <a:pt x="115" y="130"/>
                    <a:pt x="117" y="130"/>
                    <a:pt x="118" y="130"/>
                  </a:cubicBezTo>
                  <a:cubicBezTo>
                    <a:pt x="119" y="127"/>
                    <a:pt x="121" y="126"/>
                    <a:pt x="123" y="126"/>
                  </a:cubicBezTo>
                  <a:cubicBezTo>
                    <a:pt x="126" y="126"/>
                    <a:pt x="128" y="129"/>
                    <a:pt x="128" y="134"/>
                  </a:cubicBezTo>
                  <a:cubicBezTo>
                    <a:pt x="131" y="127"/>
                    <a:pt x="131" y="126"/>
                    <a:pt x="131" y="126"/>
                  </a:cubicBezTo>
                  <a:lnTo>
                    <a:pt x="131" y="126"/>
                  </a:lnTo>
                  <a:cubicBezTo>
                    <a:pt x="130" y="133"/>
                    <a:pt x="130" y="136"/>
                    <a:pt x="130" y="136"/>
                  </a:cubicBezTo>
                  <a:cubicBezTo>
                    <a:pt x="131" y="136"/>
                    <a:pt x="133" y="129"/>
                    <a:pt x="136" y="120"/>
                  </a:cubicBezTo>
                  <a:lnTo>
                    <a:pt x="134" y="119"/>
                  </a:lnTo>
                  <a:cubicBezTo>
                    <a:pt x="136" y="112"/>
                    <a:pt x="138" y="108"/>
                    <a:pt x="138" y="108"/>
                  </a:cubicBezTo>
                  <a:lnTo>
                    <a:pt x="138" y="108"/>
                  </a:lnTo>
                  <a:cubicBezTo>
                    <a:pt x="139" y="108"/>
                    <a:pt x="138" y="114"/>
                    <a:pt x="133" y="128"/>
                  </a:cubicBezTo>
                  <a:cubicBezTo>
                    <a:pt x="132" y="136"/>
                    <a:pt x="131" y="140"/>
                    <a:pt x="131" y="140"/>
                  </a:cubicBezTo>
                  <a:cubicBezTo>
                    <a:pt x="131" y="140"/>
                    <a:pt x="133" y="136"/>
                    <a:pt x="136" y="129"/>
                  </a:cubicBezTo>
                  <a:cubicBezTo>
                    <a:pt x="138" y="121"/>
                    <a:pt x="140" y="117"/>
                    <a:pt x="140" y="117"/>
                  </a:cubicBezTo>
                  <a:lnTo>
                    <a:pt x="140" y="117"/>
                  </a:lnTo>
                  <a:cubicBezTo>
                    <a:pt x="141" y="117"/>
                    <a:pt x="140" y="121"/>
                    <a:pt x="138" y="130"/>
                  </a:cubicBezTo>
                  <a:cubicBezTo>
                    <a:pt x="145" y="112"/>
                    <a:pt x="149" y="102"/>
                    <a:pt x="150" y="102"/>
                  </a:cubicBezTo>
                  <a:lnTo>
                    <a:pt x="150" y="102"/>
                  </a:lnTo>
                  <a:cubicBezTo>
                    <a:pt x="151" y="102"/>
                    <a:pt x="149" y="108"/>
                    <a:pt x="145" y="123"/>
                  </a:cubicBezTo>
                  <a:cubicBezTo>
                    <a:pt x="141" y="131"/>
                    <a:pt x="139" y="140"/>
                    <a:pt x="139" y="148"/>
                  </a:cubicBezTo>
                  <a:cubicBezTo>
                    <a:pt x="141" y="143"/>
                    <a:pt x="143" y="138"/>
                    <a:pt x="145" y="132"/>
                  </a:cubicBezTo>
                  <a:cubicBezTo>
                    <a:pt x="147" y="124"/>
                    <a:pt x="148" y="119"/>
                    <a:pt x="148" y="119"/>
                  </a:cubicBezTo>
                  <a:lnTo>
                    <a:pt x="148" y="119"/>
                  </a:lnTo>
                  <a:cubicBezTo>
                    <a:pt x="148" y="119"/>
                    <a:pt x="147" y="124"/>
                    <a:pt x="146" y="132"/>
                  </a:cubicBezTo>
                  <a:cubicBezTo>
                    <a:pt x="143" y="147"/>
                    <a:pt x="142" y="154"/>
                    <a:pt x="144" y="154"/>
                  </a:cubicBezTo>
                  <a:cubicBezTo>
                    <a:pt x="144" y="154"/>
                    <a:pt x="146" y="150"/>
                    <a:pt x="149" y="143"/>
                  </a:cubicBezTo>
                  <a:cubicBezTo>
                    <a:pt x="153" y="136"/>
                    <a:pt x="155" y="132"/>
                    <a:pt x="156" y="132"/>
                  </a:cubicBezTo>
                  <a:lnTo>
                    <a:pt x="156" y="132"/>
                  </a:lnTo>
                  <a:cubicBezTo>
                    <a:pt x="157" y="132"/>
                    <a:pt x="156" y="136"/>
                    <a:pt x="152" y="144"/>
                  </a:cubicBezTo>
                  <a:cubicBezTo>
                    <a:pt x="148" y="154"/>
                    <a:pt x="147" y="157"/>
                    <a:pt x="147" y="157"/>
                  </a:cubicBezTo>
                  <a:cubicBezTo>
                    <a:pt x="147" y="157"/>
                    <a:pt x="148" y="155"/>
                    <a:pt x="150" y="152"/>
                  </a:cubicBezTo>
                  <a:lnTo>
                    <a:pt x="154" y="153"/>
                  </a:lnTo>
                  <a:cubicBezTo>
                    <a:pt x="156" y="150"/>
                    <a:pt x="158" y="146"/>
                    <a:pt x="159" y="142"/>
                  </a:cubicBezTo>
                  <a:lnTo>
                    <a:pt x="159" y="142"/>
                  </a:lnTo>
                  <a:cubicBezTo>
                    <a:pt x="157" y="151"/>
                    <a:pt x="156" y="156"/>
                    <a:pt x="157" y="156"/>
                  </a:cubicBezTo>
                  <a:cubicBezTo>
                    <a:pt x="158" y="156"/>
                    <a:pt x="159" y="153"/>
                    <a:pt x="161" y="148"/>
                  </a:cubicBezTo>
                  <a:lnTo>
                    <a:pt x="163" y="148"/>
                  </a:lnTo>
                  <a:cubicBezTo>
                    <a:pt x="163" y="148"/>
                    <a:pt x="163" y="148"/>
                    <a:pt x="163" y="148"/>
                  </a:cubicBezTo>
                  <a:cubicBezTo>
                    <a:pt x="164" y="148"/>
                    <a:pt x="165" y="147"/>
                    <a:pt x="167" y="141"/>
                  </a:cubicBezTo>
                  <a:cubicBezTo>
                    <a:pt x="168" y="139"/>
                    <a:pt x="168" y="138"/>
                    <a:pt x="169" y="138"/>
                  </a:cubicBezTo>
                  <a:lnTo>
                    <a:pt x="169" y="138"/>
                  </a:lnTo>
                  <a:cubicBezTo>
                    <a:pt x="169" y="138"/>
                    <a:pt x="168" y="144"/>
                    <a:pt x="167" y="150"/>
                  </a:cubicBezTo>
                  <a:cubicBezTo>
                    <a:pt x="165" y="155"/>
                    <a:pt x="164" y="162"/>
                    <a:pt x="165" y="162"/>
                  </a:cubicBezTo>
                  <a:cubicBezTo>
                    <a:pt x="165" y="162"/>
                    <a:pt x="165" y="160"/>
                    <a:pt x="166" y="158"/>
                  </a:cubicBezTo>
                  <a:cubicBezTo>
                    <a:pt x="168" y="150"/>
                    <a:pt x="173" y="142"/>
                    <a:pt x="175" y="134"/>
                  </a:cubicBezTo>
                  <a:cubicBezTo>
                    <a:pt x="176" y="132"/>
                    <a:pt x="176" y="131"/>
                    <a:pt x="177" y="131"/>
                  </a:cubicBezTo>
                  <a:lnTo>
                    <a:pt x="177" y="131"/>
                  </a:lnTo>
                  <a:cubicBezTo>
                    <a:pt x="177" y="131"/>
                    <a:pt x="176" y="138"/>
                    <a:pt x="174" y="143"/>
                  </a:cubicBezTo>
                  <a:cubicBezTo>
                    <a:pt x="171" y="149"/>
                    <a:pt x="170" y="154"/>
                    <a:pt x="170" y="160"/>
                  </a:cubicBezTo>
                  <a:cubicBezTo>
                    <a:pt x="171" y="160"/>
                    <a:pt x="171" y="160"/>
                    <a:pt x="171" y="160"/>
                  </a:cubicBezTo>
                  <a:cubicBezTo>
                    <a:pt x="172" y="160"/>
                    <a:pt x="173" y="159"/>
                    <a:pt x="175" y="153"/>
                  </a:cubicBezTo>
                  <a:cubicBezTo>
                    <a:pt x="176" y="149"/>
                    <a:pt x="177" y="148"/>
                    <a:pt x="179" y="148"/>
                  </a:cubicBezTo>
                  <a:cubicBezTo>
                    <a:pt x="180" y="148"/>
                    <a:pt x="181" y="150"/>
                    <a:pt x="180" y="154"/>
                  </a:cubicBezTo>
                  <a:lnTo>
                    <a:pt x="182" y="156"/>
                  </a:lnTo>
                  <a:cubicBezTo>
                    <a:pt x="183" y="156"/>
                    <a:pt x="186" y="148"/>
                    <a:pt x="186" y="148"/>
                  </a:cubicBezTo>
                  <a:cubicBezTo>
                    <a:pt x="186" y="148"/>
                    <a:pt x="186" y="148"/>
                    <a:pt x="186" y="148"/>
                  </a:cubicBezTo>
                  <a:cubicBezTo>
                    <a:pt x="187" y="148"/>
                    <a:pt x="188" y="147"/>
                    <a:pt x="191" y="140"/>
                  </a:cubicBezTo>
                  <a:lnTo>
                    <a:pt x="191" y="140"/>
                  </a:lnTo>
                  <a:cubicBezTo>
                    <a:pt x="191" y="141"/>
                    <a:pt x="192" y="141"/>
                    <a:pt x="189" y="149"/>
                  </a:cubicBezTo>
                  <a:cubicBezTo>
                    <a:pt x="192" y="141"/>
                    <a:pt x="194" y="137"/>
                    <a:pt x="194" y="137"/>
                  </a:cubicBezTo>
                  <a:lnTo>
                    <a:pt x="194" y="137"/>
                  </a:lnTo>
                  <a:cubicBezTo>
                    <a:pt x="194" y="137"/>
                    <a:pt x="193" y="141"/>
                    <a:pt x="191" y="150"/>
                  </a:cubicBezTo>
                  <a:cubicBezTo>
                    <a:pt x="188" y="158"/>
                    <a:pt x="187" y="162"/>
                    <a:pt x="187" y="162"/>
                  </a:cubicBezTo>
                  <a:cubicBezTo>
                    <a:pt x="187" y="162"/>
                    <a:pt x="189" y="158"/>
                    <a:pt x="192" y="150"/>
                  </a:cubicBezTo>
                  <a:cubicBezTo>
                    <a:pt x="193" y="146"/>
                    <a:pt x="194" y="144"/>
                    <a:pt x="194" y="144"/>
                  </a:cubicBezTo>
                  <a:lnTo>
                    <a:pt x="194" y="144"/>
                  </a:lnTo>
                  <a:cubicBezTo>
                    <a:pt x="195" y="144"/>
                    <a:pt x="194" y="146"/>
                    <a:pt x="193" y="151"/>
                  </a:cubicBezTo>
                  <a:cubicBezTo>
                    <a:pt x="192" y="155"/>
                    <a:pt x="191" y="157"/>
                    <a:pt x="192" y="157"/>
                  </a:cubicBezTo>
                  <a:cubicBezTo>
                    <a:pt x="192" y="157"/>
                    <a:pt x="193" y="155"/>
                    <a:pt x="194" y="151"/>
                  </a:cubicBezTo>
                  <a:cubicBezTo>
                    <a:pt x="197" y="141"/>
                    <a:pt x="200" y="135"/>
                    <a:pt x="201" y="135"/>
                  </a:cubicBezTo>
                  <a:lnTo>
                    <a:pt x="201" y="135"/>
                  </a:lnTo>
                  <a:cubicBezTo>
                    <a:pt x="202" y="135"/>
                    <a:pt x="201" y="138"/>
                    <a:pt x="200" y="144"/>
                  </a:cubicBezTo>
                  <a:cubicBezTo>
                    <a:pt x="200" y="144"/>
                    <a:pt x="200" y="144"/>
                    <a:pt x="203" y="137"/>
                  </a:cubicBezTo>
                  <a:cubicBezTo>
                    <a:pt x="206" y="128"/>
                    <a:pt x="207" y="124"/>
                    <a:pt x="207" y="124"/>
                  </a:cubicBezTo>
                  <a:lnTo>
                    <a:pt x="207" y="124"/>
                  </a:lnTo>
                  <a:cubicBezTo>
                    <a:pt x="207" y="124"/>
                    <a:pt x="206" y="128"/>
                    <a:pt x="204" y="137"/>
                  </a:cubicBezTo>
                  <a:cubicBezTo>
                    <a:pt x="202" y="145"/>
                    <a:pt x="201" y="149"/>
                    <a:pt x="201" y="149"/>
                  </a:cubicBezTo>
                  <a:cubicBezTo>
                    <a:pt x="202" y="149"/>
                    <a:pt x="204" y="145"/>
                    <a:pt x="206" y="138"/>
                  </a:cubicBezTo>
                  <a:cubicBezTo>
                    <a:pt x="206" y="138"/>
                    <a:pt x="208" y="134"/>
                    <a:pt x="208" y="134"/>
                  </a:cubicBezTo>
                  <a:lnTo>
                    <a:pt x="208" y="134"/>
                  </a:lnTo>
                  <a:cubicBezTo>
                    <a:pt x="208" y="134"/>
                    <a:pt x="208" y="135"/>
                    <a:pt x="207" y="138"/>
                  </a:cubicBezTo>
                  <a:cubicBezTo>
                    <a:pt x="207" y="143"/>
                    <a:pt x="207" y="149"/>
                    <a:pt x="209" y="149"/>
                  </a:cubicBezTo>
                  <a:cubicBezTo>
                    <a:pt x="210" y="149"/>
                    <a:pt x="211" y="146"/>
                    <a:pt x="213" y="140"/>
                  </a:cubicBezTo>
                  <a:lnTo>
                    <a:pt x="214" y="141"/>
                  </a:lnTo>
                  <a:cubicBezTo>
                    <a:pt x="214" y="145"/>
                    <a:pt x="214" y="147"/>
                    <a:pt x="214" y="147"/>
                  </a:cubicBezTo>
                  <a:cubicBezTo>
                    <a:pt x="215" y="147"/>
                    <a:pt x="216" y="146"/>
                    <a:pt x="217" y="142"/>
                  </a:cubicBezTo>
                  <a:lnTo>
                    <a:pt x="220" y="135"/>
                  </a:lnTo>
                  <a:lnTo>
                    <a:pt x="220" y="135"/>
                  </a:lnTo>
                  <a:cubicBezTo>
                    <a:pt x="218" y="140"/>
                    <a:pt x="217" y="145"/>
                    <a:pt x="217" y="151"/>
                  </a:cubicBezTo>
                  <a:cubicBezTo>
                    <a:pt x="219" y="151"/>
                    <a:pt x="219" y="151"/>
                    <a:pt x="221" y="143"/>
                  </a:cubicBezTo>
                  <a:cubicBezTo>
                    <a:pt x="222" y="134"/>
                    <a:pt x="223" y="134"/>
                    <a:pt x="223" y="134"/>
                  </a:cubicBezTo>
                  <a:lnTo>
                    <a:pt x="223" y="134"/>
                  </a:lnTo>
                  <a:cubicBezTo>
                    <a:pt x="223" y="141"/>
                    <a:pt x="222" y="147"/>
                    <a:pt x="221" y="152"/>
                  </a:cubicBezTo>
                  <a:cubicBezTo>
                    <a:pt x="223" y="142"/>
                    <a:pt x="225" y="138"/>
                    <a:pt x="225" y="138"/>
                  </a:cubicBezTo>
                  <a:lnTo>
                    <a:pt x="225" y="138"/>
                  </a:lnTo>
                  <a:cubicBezTo>
                    <a:pt x="226" y="138"/>
                    <a:pt x="225" y="141"/>
                    <a:pt x="224" y="144"/>
                  </a:cubicBezTo>
                  <a:cubicBezTo>
                    <a:pt x="223" y="152"/>
                    <a:pt x="223" y="153"/>
                    <a:pt x="224" y="153"/>
                  </a:cubicBezTo>
                  <a:cubicBezTo>
                    <a:pt x="225" y="151"/>
                    <a:pt x="225" y="150"/>
                    <a:pt x="225" y="150"/>
                  </a:cubicBezTo>
                  <a:lnTo>
                    <a:pt x="225" y="150"/>
                  </a:lnTo>
                  <a:cubicBezTo>
                    <a:pt x="226" y="150"/>
                    <a:pt x="225" y="153"/>
                    <a:pt x="224" y="153"/>
                  </a:cubicBezTo>
                  <a:lnTo>
                    <a:pt x="222" y="161"/>
                  </a:lnTo>
                  <a:cubicBezTo>
                    <a:pt x="221" y="164"/>
                    <a:pt x="221" y="165"/>
                    <a:pt x="221" y="165"/>
                  </a:cubicBezTo>
                  <a:cubicBezTo>
                    <a:pt x="222" y="165"/>
                    <a:pt x="224" y="159"/>
                    <a:pt x="225" y="153"/>
                  </a:cubicBezTo>
                  <a:lnTo>
                    <a:pt x="226" y="154"/>
                  </a:lnTo>
                  <a:cubicBezTo>
                    <a:pt x="228" y="154"/>
                    <a:pt x="228" y="154"/>
                    <a:pt x="230" y="147"/>
                  </a:cubicBezTo>
                  <a:cubicBezTo>
                    <a:pt x="231" y="141"/>
                    <a:pt x="232" y="135"/>
                    <a:pt x="234" y="130"/>
                  </a:cubicBezTo>
                  <a:lnTo>
                    <a:pt x="234" y="130"/>
                  </a:lnTo>
                  <a:cubicBezTo>
                    <a:pt x="233" y="135"/>
                    <a:pt x="232" y="141"/>
                    <a:pt x="231" y="147"/>
                  </a:cubicBezTo>
                  <a:cubicBezTo>
                    <a:pt x="232" y="147"/>
                    <a:pt x="230" y="156"/>
                    <a:pt x="230" y="156"/>
                  </a:cubicBezTo>
                  <a:cubicBezTo>
                    <a:pt x="227" y="162"/>
                    <a:pt x="227" y="165"/>
                    <a:pt x="228" y="165"/>
                  </a:cubicBezTo>
                  <a:cubicBezTo>
                    <a:pt x="228" y="165"/>
                    <a:pt x="231" y="161"/>
                    <a:pt x="232" y="156"/>
                  </a:cubicBezTo>
                  <a:cubicBezTo>
                    <a:pt x="235" y="148"/>
                    <a:pt x="237" y="144"/>
                    <a:pt x="237" y="144"/>
                  </a:cubicBezTo>
                  <a:lnTo>
                    <a:pt x="237" y="144"/>
                  </a:lnTo>
                  <a:cubicBezTo>
                    <a:pt x="238" y="144"/>
                    <a:pt x="237" y="149"/>
                    <a:pt x="234" y="157"/>
                  </a:cubicBezTo>
                  <a:cubicBezTo>
                    <a:pt x="233" y="162"/>
                    <a:pt x="233" y="164"/>
                    <a:pt x="233" y="164"/>
                  </a:cubicBezTo>
                  <a:cubicBezTo>
                    <a:pt x="234" y="164"/>
                    <a:pt x="239" y="151"/>
                    <a:pt x="243" y="133"/>
                  </a:cubicBezTo>
                  <a:lnTo>
                    <a:pt x="251" y="108"/>
                  </a:lnTo>
                  <a:lnTo>
                    <a:pt x="244" y="133"/>
                  </a:lnTo>
                  <a:cubicBezTo>
                    <a:pt x="240" y="153"/>
                    <a:pt x="238" y="161"/>
                    <a:pt x="238" y="161"/>
                  </a:cubicBezTo>
                  <a:cubicBezTo>
                    <a:pt x="239" y="161"/>
                    <a:pt x="241" y="157"/>
                    <a:pt x="243" y="151"/>
                  </a:cubicBezTo>
                  <a:cubicBezTo>
                    <a:pt x="245" y="147"/>
                    <a:pt x="246" y="145"/>
                    <a:pt x="246" y="145"/>
                  </a:cubicBezTo>
                  <a:lnTo>
                    <a:pt x="246" y="145"/>
                  </a:lnTo>
                  <a:cubicBezTo>
                    <a:pt x="246" y="145"/>
                    <a:pt x="246" y="147"/>
                    <a:pt x="244" y="151"/>
                  </a:cubicBezTo>
                  <a:cubicBezTo>
                    <a:pt x="242" y="160"/>
                    <a:pt x="243" y="160"/>
                    <a:pt x="246" y="161"/>
                  </a:cubicBezTo>
                  <a:cubicBezTo>
                    <a:pt x="246" y="161"/>
                    <a:pt x="246" y="161"/>
                    <a:pt x="247" y="161"/>
                  </a:cubicBezTo>
                  <a:cubicBezTo>
                    <a:pt x="248" y="161"/>
                    <a:pt x="248" y="161"/>
                    <a:pt x="250" y="153"/>
                  </a:cubicBezTo>
                  <a:lnTo>
                    <a:pt x="252" y="154"/>
                  </a:lnTo>
                  <a:cubicBezTo>
                    <a:pt x="251" y="161"/>
                    <a:pt x="250" y="164"/>
                    <a:pt x="251" y="164"/>
                  </a:cubicBezTo>
                  <a:cubicBezTo>
                    <a:pt x="251" y="164"/>
                    <a:pt x="254" y="157"/>
                    <a:pt x="256" y="147"/>
                  </a:cubicBezTo>
                  <a:lnTo>
                    <a:pt x="258" y="147"/>
                  </a:lnTo>
                  <a:lnTo>
                    <a:pt x="256" y="156"/>
                  </a:lnTo>
                  <a:cubicBezTo>
                    <a:pt x="253" y="163"/>
                    <a:pt x="255" y="165"/>
                    <a:pt x="260" y="167"/>
                  </a:cubicBezTo>
                  <a:cubicBezTo>
                    <a:pt x="262" y="167"/>
                    <a:pt x="263" y="168"/>
                    <a:pt x="264" y="168"/>
                  </a:cubicBezTo>
                  <a:cubicBezTo>
                    <a:pt x="268" y="168"/>
                    <a:pt x="269" y="165"/>
                    <a:pt x="272" y="152"/>
                  </a:cubicBezTo>
                  <a:cubicBezTo>
                    <a:pt x="275" y="144"/>
                    <a:pt x="277" y="141"/>
                    <a:pt x="277" y="141"/>
                  </a:cubicBezTo>
                  <a:lnTo>
                    <a:pt x="277" y="141"/>
                  </a:lnTo>
                  <a:cubicBezTo>
                    <a:pt x="277" y="141"/>
                    <a:pt x="276" y="145"/>
                    <a:pt x="274" y="153"/>
                  </a:cubicBezTo>
                  <a:cubicBezTo>
                    <a:pt x="272" y="159"/>
                    <a:pt x="271" y="165"/>
                    <a:pt x="271" y="165"/>
                  </a:cubicBezTo>
                  <a:cubicBezTo>
                    <a:pt x="271" y="165"/>
                    <a:pt x="272" y="164"/>
                    <a:pt x="272" y="161"/>
                  </a:cubicBezTo>
                  <a:cubicBezTo>
                    <a:pt x="272" y="161"/>
                    <a:pt x="274" y="162"/>
                    <a:pt x="272" y="170"/>
                  </a:cubicBezTo>
                  <a:cubicBezTo>
                    <a:pt x="271" y="178"/>
                    <a:pt x="272" y="181"/>
                    <a:pt x="272" y="181"/>
                  </a:cubicBezTo>
                  <a:cubicBezTo>
                    <a:pt x="273" y="181"/>
                    <a:pt x="275" y="176"/>
                    <a:pt x="276" y="171"/>
                  </a:cubicBezTo>
                  <a:lnTo>
                    <a:pt x="276" y="171"/>
                  </a:lnTo>
                  <a:cubicBezTo>
                    <a:pt x="275" y="178"/>
                    <a:pt x="274" y="184"/>
                    <a:pt x="275" y="184"/>
                  </a:cubicBezTo>
                  <a:cubicBezTo>
                    <a:pt x="275" y="184"/>
                    <a:pt x="275" y="183"/>
                    <a:pt x="276" y="180"/>
                  </a:cubicBezTo>
                  <a:cubicBezTo>
                    <a:pt x="277" y="176"/>
                    <a:pt x="280" y="172"/>
                    <a:pt x="281" y="172"/>
                  </a:cubicBezTo>
                  <a:cubicBezTo>
                    <a:pt x="282" y="172"/>
                    <a:pt x="283" y="175"/>
                    <a:pt x="281" y="182"/>
                  </a:cubicBezTo>
                  <a:lnTo>
                    <a:pt x="283" y="182"/>
                  </a:lnTo>
                  <a:cubicBezTo>
                    <a:pt x="284" y="176"/>
                    <a:pt x="285" y="176"/>
                    <a:pt x="287" y="176"/>
                  </a:cubicBezTo>
                  <a:cubicBezTo>
                    <a:pt x="287" y="176"/>
                    <a:pt x="288" y="176"/>
                    <a:pt x="288" y="176"/>
                  </a:cubicBezTo>
                  <a:cubicBezTo>
                    <a:pt x="289" y="177"/>
                    <a:pt x="290" y="177"/>
                    <a:pt x="288" y="185"/>
                  </a:cubicBezTo>
                  <a:cubicBezTo>
                    <a:pt x="286" y="189"/>
                    <a:pt x="286" y="191"/>
                    <a:pt x="286" y="191"/>
                  </a:cubicBezTo>
                  <a:cubicBezTo>
                    <a:pt x="287" y="191"/>
                    <a:pt x="288" y="189"/>
                    <a:pt x="289" y="186"/>
                  </a:cubicBezTo>
                  <a:cubicBezTo>
                    <a:pt x="290" y="186"/>
                    <a:pt x="295" y="170"/>
                    <a:pt x="296" y="170"/>
                  </a:cubicBezTo>
                  <a:cubicBezTo>
                    <a:pt x="296" y="170"/>
                    <a:pt x="296" y="170"/>
                    <a:pt x="296" y="170"/>
                  </a:cubicBezTo>
                  <a:cubicBezTo>
                    <a:pt x="297" y="165"/>
                    <a:pt x="299" y="159"/>
                    <a:pt x="302" y="153"/>
                  </a:cubicBezTo>
                  <a:lnTo>
                    <a:pt x="302" y="153"/>
                  </a:lnTo>
                  <a:lnTo>
                    <a:pt x="299" y="162"/>
                  </a:lnTo>
                  <a:lnTo>
                    <a:pt x="295" y="178"/>
                  </a:lnTo>
                  <a:cubicBezTo>
                    <a:pt x="295" y="178"/>
                    <a:pt x="296" y="179"/>
                    <a:pt x="296" y="179"/>
                  </a:cubicBezTo>
                  <a:cubicBezTo>
                    <a:pt x="297" y="179"/>
                    <a:pt x="298" y="177"/>
                    <a:pt x="299" y="171"/>
                  </a:cubicBezTo>
                  <a:lnTo>
                    <a:pt x="299" y="171"/>
                  </a:lnTo>
                  <a:cubicBezTo>
                    <a:pt x="297" y="179"/>
                    <a:pt x="298" y="179"/>
                    <a:pt x="299" y="180"/>
                  </a:cubicBezTo>
                  <a:cubicBezTo>
                    <a:pt x="300" y="180"/>
                    <a:pt x="300" y="180"/>
                    <a:pt x="301" y="180"/>
                  </a:cubicBezTo>
                  <a:cubicBezTo>
                    <a:pt x="302" y="180"/>
                    <a:pt x="303" y="180"/>
                    <a:pt x="306" y="174"/>
                  </a:cubicBezTo>
                  <a:lnTo>
                    <a:pt x="306" y="174"/>
                  </a:lnTo>
                  <a:cubicBezTo>
                    <a:pt x="304" y="182"/>
                    <a:pt x="304" y="187"/>
                    <a:pt x="306" y="187"/>
                  </a:cubicBezTo>
                  <a:cubicBezTo>
                    <a:pt x="307" y="187"/>
                    <a:pt x="310" y="183"/>
                    <a:pt x="312" y="176"/>
                  </a:cubicBezTo>
                  <a:cubicBezTo>
                    <a:pt x="313" y="171"/>
                    <a:pt x="314" y="169"/>
                    <a:pt x="314" y="169"/>
                  </a:cubicBezTo>
                  <a:lnTo>
                    <a:pt x="314" y="169"/>
                  </a:lnTo>
                  <a:cubicBezTo>
                    <a:pt x="314" y="169"/>
                    <a:pt x="314" y="171"/>
                    <a:pt x="313" y="176"/>
                  </a:cubicBezTo>
                  <a:cubicBezTo>
                    <a:pt x="312" y="180"/>
                    <a:pt x="312" y="182"/>
                    <a:pt x="312" y="182"/>
                  </a:cubicBezTo>
                  <a:cubicBezTo>
                    <a:pt x="313" y="182"/>
                    <a:pt x="313" y="180"/>
                    <a:pt x="315" y="176"/>
                  </a:cubicBezTo>
                  <a:cubicBezTo>
                    <a:pt x="316" y="174"/>
                    <a:pt x="316" y="173"/>
                    <a:pt x="316" y="173"/>
                  </a:cubicBezTo>
                  <a:lnTo>
                    <a:pt x="316" y="173"/>
                  </a:lnTo>
                  <a:cubicBezTo>
                    <a:pt x="317" y="173"/>
                    <a:pt x="316" y="179"/>
                    <a:pt x="315" y="186"/>
                  </a:cubicBezTo>
                  <a:cubicBezTo>
                    <a:pt x="313" y="195"/>
                    <a:pt x="312" y="200"/>
                    <a:pt x="313" y="200"/>
                  </a:cubicBezTo>
                  <a:cubicBezTo>
                    <a:pt x="313" y="200"/>
                    <a:pt x="314" y="198"/>
                    <a:pt x="315" y="195"/>
                  </a:cubicBezTo>
                  <a:cubicBezTo>
                    <a:pt x="318" y="187"/>
                    <a:pt x="321" y="187"/>
                    <a:pt x="321" y="187"/>
                  </a:cubicBezTo>
                  <a:cubicBezTo>
                    <a:pt x="324" y="182"/>
                    <a:pt x="326" y="177"/>
                    <a:pt x="326" y="171"/>
                  </a:cubicBezTo>
                  <a:lnTo>
                    <a:pt x="332" y="156"/>
                  </a:lnTo>
                  <a:cubicBezTo>
                    <a:pt x="333" y="153"/>
                    <a:pt x="334" y="152"/>
                    <a:pt x="334" y="152"/>
                  </a:cubicBezTo>
                  <a:lnTo>
                    <a:pt x="334" y="152"/>
                  </a:lnTo>
                  <a:cubicBezTo>
                    <a:pt x="334" y="152"/>
                    <a:pt x="333" y="156"/>
                    <a:pt x="333" y="156"/>
                  </a:cubicBezTo>
                  <a:cubicBezTo>
                    <a:pt x="330" y="160"/>
                    <a:pt x="329" y="166"/>
                    <a:pt x="329" y="172"/>
                  </a:cubicBezTo>
                  <a:cubicBezTo>
                    <a:pt x="327" y="180"/>
                    <a:pt x="329" y="181"/>
                    <a:pt x="330" y="181"/>
                  </a:cubicBezTo>
                  <a:lnTo>
                    <a:pt x="332" y="182"/>
                  </a:lnTo>
                  <a:cubicBezTo>
                    <a:pt x="332" y="187"/>
                    <a:pt x="333" y="189"/>
                    <a:pt x="333" y="189"/>
                  </a:cubicBezTo>
                  <a:cubicBezTo>
                    <a:pt x="334" y="189"/>
                    <a:pt x="334" y="187"/>
                    <a:pt x="335" y="184"/>
                  </a:cubicBezTo>
                  <a:cubicBezTo>
                    <a:pt x="338" y="176"/>
                    <a:pt x="336" y="179"/>
                    <a:pt x="338" y="175"/>
                  </a:cubicBezTo>
                  <a:lnTo>
                    <a:pt x="338" y="175"/>
                  </a:lnTo>
                  <a:cubicBezTo>
                    <a:pt x="336" y="184"/>
                    <a:pt x="337" y="189"/>
                    <a:pt x="340" y="189"/>
                  </a:cubicBezTo>
                  <a:cubicBezTo>
                    <a:pt x="342" y="189"/>
                    <a:pt x="345" y="186"/>
                    <a:pt x="348" y="178"/>
                  </a:cubicBezTo>
                  <a:lnTo>
                    <a:pt x="348" y="178"/>
                  </a:lnTo>
                  <a:lnTo>
                    <a:pt x="345" y="187"/>
                  </a:lnTo>
                  <a:cubicBezTo>
                    <a:pt x="343" y="195"/>
                    <a:pt x="344" y="195"/>
                    <a:pt x="345" y="196"/>
                  </a:cubicBezTo>
                  <a:cubicBezTo>
                    <a:pt x="346" y="196"/>
                    <a:pt x="351" y="189"/>
                    <a:pt x="353" y="189"/>
                  </a:cubicBezTo>
                  <a:cubicBezTo>
                    <a:pt x="354" y="190"/>
                    <a:pt x="355" y="190"/>
                    <a:pt x="356" y="190"/>
                  </a:cubicBezTo>
                  <a:cubicBezTo>
                    <a:pt x="358" y="190"/>
                    <a:pt x="360" y="188"/>
                    <a:pt x="361" y="182"/>
                  </a:cubicBezTo>
                  <a:lnTo>
                    <a:pt x="361" y="182"/>
                  </a:lnTo>
                  <a:cubicBezTo>
                    <a:pt x="362" y="184"/>
                    <a:pt x="362" y="184"/>
                    <a:pt x="360" y="191"/>
                  </a:cubicBezTo>
                  <a:cubicBezTo>
                    <a:pt x="357" y="199"/>
                    <a:pt x="358" y="199"/>
                    <a:pt x="359" y="200"/>
                  </a:cubicBezTo>
                  <a:cubicBezTo>
                    <a:pt x="361" y="195"/>
                    <a:pt x="362" y="189"/>
                    <a:pt x="363" y="184"/>
                  </a:cubicBezTo>
                  <a:cubicBezTo>
                    <a:pt x="364" y="180"/>
                    <a:pt x="365" y="178"/>
                    <a:pt x="365" y="178"/>
                  </a:cubicBezTo>
                  <a:cubicBezTo>
                    <a:pt x="366" y="178"/>
                    <a:pt x="366" y="180"/>
                    <a:pt x="366" y="185"/>
                  </a:cubicBezTo>
                  <a:cubicBezTo>
                    <a:pt x="366" y="190"/>
                    <a:pt x="366" y="192"/>
                    <a:pt x="367" y="192"/>
                  </a:cubicBezTo>
                  <a:cubicBezTo>
                    <a:pt x="368" y="192"/>
                    <a:pt x="370" y="191"/>
                    <a:pt x="371" y="187"/>
                  </a:cubicBezTo>
                  <a:cubicBezTo>
                    <a:pt x="372" y="187"/>
                    <a:pt x="373" y="187"/>
                    <a:pt x="371" y="195"/>
                  </a:cubicBezTo>
                  <a:cubicBezTo>
                    <a:pt x="370" y="200"/>
                    <a:pt x="370" y="206"/>
                    <a:pt x="371" y="206"/>
                  </a:cubicBezTo>
                  <a:cubicBezTo>
                    <a:pt x="371" y="206"/>
                    <a:pt x="372" y="203"/>
                    <a:pt x="375" y="197"/>
                  </a:cubicBezTo>
                  <a:cubicBezTo>
                    <a:pt x="376" y="197"/>
                    <a:pt x="376" y="197"/>
                    <a:pt x="373" y="205"/>
                  </a:cubicBezTo>
                  <a:cubicBezTo>
                    <a:pt x="373" y="210"/>
                    <a:pt x="372" y="215"/>
                    <a:pt x="372" y="215"/>
                  </a:cubicBezTo>
                  <a:cubicBezTo>
                    <a:pt x="372" y="215"/>
                    <a:pt x="373" y="213"/>
                    <a:pt x="376" y="206"/>
                  </a:cubicBezTo>
                  <a:cubicBezTo>
                    <a:pt x="377" y="202"/>
                    <a:pt x="379" y="200"/>
                    <a:pt x="379" y="200"/>
                  </a:cubicBezTo>
                  <a:cubicBezTo>
                    <a:pt x="380" y="200"/>
                    <a:pt x="381" y="203"/>
                    <a:pt x="380" y="207"/>
                  </a:cubicBezTo>
                  <a:cubicBezTo>
                    <a:pt x="380" y="207"/>
                    <a:pt x="381" y="207"/>
                    <a:pt x="381" y="207"/>
                  </a:cubicBezTo>
                  <a:cubicBezTo>
                    <a:pt x="382" y="207"/>
                    <a:pt x="382" y="207"/>
                    <a:pt x="384" y="203"/>
                  </a:cubicBezTo>
                  <a:lnTo>
                    <a:pt x="384" y="203"/>
                  </a:lnTo>
                  <a:cubicBezTo>
                    <a:pt x="383" y="204"/>
                    <a:pt x="383" y="204"/>
                    <a:pt x="384" y="204"/>
                  </a:cubicBezTo>
                  <a:cubicBezTo>
                    <a:pt x="384" y="204"/>
                    <a:pt x="385" y="200"/>
                    <a:pt x="388" y="191"/>
                  </a:cubicBezTo>
                  <a:cubicBezTo>
                    <a:pt x="389" y="188"/>
                    <a:pt x="389" y="186"/>
                    <a:pt x="389" y="186"/>
                  </a:cubicBezTo>
                  <a:lnTo>
                    <a:pt x="389" y="186"/>
                  </a:lnTo>
                  <a:cubicBezTo>
                    <a:pt x="389" y="186"/>
                    <a:pt x="389" y="188"/>
                    <a:pt x="388" y="193"/>
                  </a:cubicBezTo>
                  <a:cubicBezTo>
                    <a:pt x="387" y="200"/>
                    <a:pt x="388" y="200"/>
                    <a:pt x="388" y="200"/>
                  </a:cubicBezTo>
                  <a:cubicBezTo>
                    <a:pt x="388" y="201"/>
                    <a:pt x="388" y="201"/>
                    <a:pt x="388" y="201"/>
                  </a:cubicBezTo>
                  <a:cubicBezTo>
                    <a:pt x="390" y="201"/>
                    <a:pt x="394" y="195"/>
                    <a:pt x="397" y="195"/>
                  </a:cubicBezTo>
                  <a:cubicBezTo>
                    <a:pt x="398" y="195"/>
                    <a:pt x="398" y="195"/>
                    <a:pt x="398" y="195"/>
                  </a:cubicBezTo>
                  <a:cubicBezTo>
                    <a:pt x="401" y="196"/>
                    <a:pt x="403" y="196"/>
                    <a:pt x="404" y="196"/>
                  </a:cubicBezTo>
                  <a:cubicBezTo>
                    <a:pt x="406" y="196"/>
                    <a:pt x="408" y="195"/>
                    <a:pt x="408" y="189"/>
                  </a:cubicBezTo>
                  <a:cubicBezTo>
                    <a:pt x="410" y="185"/>
                    <a:pt x="411" y="183"/>
                    <a:pt x="411" y="183"/>
                  </a:cubicBezTo>
                  <a:lnTo>
                    <a:pt x="411" y="183"/>
                  </a:lnTo>
                  <a:cubicBezTo>
                    <a:pt x="411" y="183"/>
                    <a:pt x="411" y="186"/>
                    <a:pt x="410" y="190"/>
                  </a:cubicBezTo>
                  <a:cubicBezTo>
                    <a:pt x="409" y="198"/>
                    <a:pt x="409" y="199"/>
                    <a:pt x="410" y="199"/>
                  </a:cubicBezTo>
                  <a:cubicBezTo>
                    <a:pt x="412" y="199"/>
                    <a:pt x="413" y="199"/>
                    <a:pt x="410" y="208"/>
                  </a:cubicBezTo>
                  <a:lnTo>
                    <a:pt x="410" y="208"/>
                  </a:lnTo>
                  <a:cubicBezTo>
                    <a:pt x="412" y="202"/>
                    <a:pt x="413" y="200"/>
                    <a:pt x="413" y="200"/>
                  </a:cubicBezTo>
                  <a:cubicBezTo>
                    <a:pt x="413" y="200"/>
                    <a:pt x="414" y="200"/>
                    <a:pt x="414" y="200"/>
                  </a:cubicBezTo>
                  <a:cubicBezTo>
                    <a:pt x="413" y="204"/>
                    <a:pt x="412" y="206"/>
                    <a:pt x="413" y="206"/>
                  </a:cubicBezTo>
                  <a:cubicBezTo>
                    <a:pt x="413" y="206"/>
                    <a:pt x="414" y="204"/>
                    <a:pt x="415" y="200"/>
                  </a:cubicBezTo>
                  <a:cubicBezTo>
                    <a:pt x="417" y="193"/>
                    <a:pt x="418" y="189"/>
                    <a:pt x="418" y="189"/>
                  </a:cubicBezTo>
                  <a:lnTo>
                    <a:pt x="418" y="189"/>
                  </a:lnTo>
                  <a:cubicBezTo>
                    <a:pt x="419" y="189"/>
                    <a:pt x="418" y="193"/>
                    <a:pt x="416" y="200"/>
                  </a:cubicBezTo>
                  <a:cubicBezTo>
                    <a:pt x="414" y="207"/>
                    <a:pt x="415" y="213"/>
                    <a:pt x="415" y="213"/>
                  </a:cubicBezTo>
                  <a:cubicBezTo>
                    <a:pt x="415" y="213"/>
                    <a:pt x="416" y="212"/>
                    <a:pt x="416" y="209"/>
                  </a:cubicBezTo>
                  <a:cubicBezTo>
                    <a:pt x="417" y="204"/>
                    <a:pt x="419" y="199"/>
                    <a:pt x="422" y="194"/>
                  </a:cubicBezTo>
                  <a:cubicBezTo>
                    <a:pt x="423" y="194"/>
                    <a:pt x="423" y="194"/>
                    <a:pt x="422" y="203"/>
                  </a:cubicBezTo>
                  <a:cubicBezTo>
                    <a:pt x="421" y="205"/>
                    <a:pt x="422" y="206"/>
                    <a:pt x="422" y="206"/>
                  </a:cubicBezTo>
                  <a:cubicBezTo>
                    <a:pt x="424" y="206"/>
                    <a:pt x="427" y="201"/>
                    <a:pt x="428" y="196"/>
                  </a:cubicBezTo>
                  <a:cubicBezTo>
                    <a:pt x="430" y="192"/>
                    <a:pt x="430" y="190"/>
                    <a:pt x="431" y="190"/>
                  </a:cubicBezTo>
                  <a:lnTo>
                    <a:pt x="431" y="190"/>
                  </a:lnTo>
                  <a:cubicBezTo>
                    <a:pt x="431" y="190"/>
                    <a:pt x="431" y="192"/>
                    <a:pt x="430" y="196"/>
                  </a:cubicBezTo>
                  <a:cubicBezTo>
                    <a:pt x="427" y="205"/>
                    <a:pt x="428" y="205"/>
                    <a:pt x="430" y="205"/>
                  </a:cubicBezTo>
                  <a:cubicBezTo>
                    <a:pt x="430" y="203"/>
                    <a:pt x="430" y="202"/>
                    <a:pt x="430" y="202"/>
                  </a:cubicBezTo>
                  <a:lnTo>
                    <a:pt x="430" y="202"/>
                  </a:lnTo>
                  <a:cubicBezTo>
                    <a:pt x="431" y="202"/>
                    <a:pt x="429" y="208"/>
                    <a:pt x="428" y="214"/>
                  </a:cubicBezTo>
                  <a:cubicBezTo>
                    <a:pt x="425" y="222"/>
                    <a:pt x="426" y="222"/>
                    <a:pt x="427" y="222"/>
                  </a:cubicBezTo>
                  <a:cubicBezTo>
                    <a:pt x="429" y="217"/>
                    <a:pt x="431" y="215"/>
                    <a:pt x="433" y="215"/>
                  </a:cubicBezTo>
                  <a:cubicBezTo>
                    <a:pt x="434" y="215"/>
                    <a:pt x="434" y="216"/>
                    <a:pt x="435" y="216"/>
                  </a:cubicBezTo>
                  <a:cubicBezTo>
                    <a:pt x="435" y="216"/>
                    <a:pt x="436" y="216"/>
                    <a:pt x="436" y="216"/>
                  </a:cubicBezTo>
                  <a:cubicBezTo>
                    <a:pt x="440" y="216"/>
                    <a:pt x="442" y="208"/>
                    <a:pt x="447" y="193"/>
                  </a:cubicBezTo>
                  <a:lnTo>
                    <a:pt x="452" y="177"/>
                  </a:lnTo>
                  <a:lnTo>
                    <a:pt x="449" y="193"/>
                  </a:lnTo>
                  <a:cubicBezTo>
                    <a:pt x="446" y="202"/>
                    <a:pt x="443" y="218"/>
                    <a:pt x="443" y="218"/>
                  </a:cubicBezTo>
                  <a:cubicBezTo>
                    <a:pt x="445" y="213"/>
                    <a:pt x="447" y="207"/>
                    <a:pt x="447" y="202"/>
                  </a:cubicBezTo>
                  <a:cubicBezTo>
                    <a:pt x="449" y="198"/>
                    <a:pt x="449" y="196"/>
                    <a:pt x="450" y="196"/>
                  </a:cubicBezTo>
                  <a:lnTo>
                    <a:pt x="450" y="196"/>
                  </a:lnTo>
                  <a:cubicBezTo>
                    <a:pt x="450" y="196"/>
                    <a:pt x="450" y="198"/>
                    <a:pt x="450" y="203"/>
                  </a:cubicBezTo>
                  <a:cubicBezTo>
                    <a:pt x="450" y="207"/>
                    <a:pt x="450" y="210"/>
                    <a:pt x="451" y="210"/>
                  </a:cubicBezTo>
                  <a:cubicBezTo>
                    <a:pt x="451" y="210"/>
                    <a:pt x="452" y="208"/>
                    <a:pt x="453" y="204"/>
                  </a:cubicBezTo>
                  <a:cubicBezTo>
                    <a:pt x="454" y="204"/>
                    <a:pt x="454" y="204"/>
                    <a:pt x="453" y="213"/>
                  </a:cubicBezTo>
                  <a:cubicBezTo>
                    <a:pt x="454" y="213"/>
                    <a:pt x="454" y="213"/>
                    <a:pt x="456" y="205"/>
                  </a:cubicBezTo>
                  <a:cubicBezTo>
                    <a:pt x="457" y="200"/>
                    <a:pt x="458" y="198"/>
                    <a:pt x="458" y="198"/>
                  </a:cubicBezTo>
                  <a:lnTo>
                    <a:pt x="458" y="198"/>
                  </a:lnTo>
                  <a:cubicBezTo>
                    <a:pt x="458" y="198"/>
                    <a:pt x="458" y="200"/>
                    <a:pt x="458" y="205"/>
                  </a:cubicBezTo>
                  <a:cubicBezTo>
                    <a:pt x="456" y="215"/>
                    <a:pt x="456" y="219"/>
                    <a:pt x="457" y="219"/>
                  </a:cubicBezTo>
                  <a:cubicBezTo>
                    <a:pt x="458" y="219"/>
                    <a:pt x="458" y="217"/>
                    <a:pt x="459" y="214"/>
                  </a:cubicBezTo>
                  <a:cubicBezTo>
                    <a:pt x="461" y="206"/>
                    <a:pt x="462" y="206"/>
                    <a:pt x="462" y="206"/>
                  </a:cubicBezTo>
                  <a:cubicBezTo>
                    <a:pt x="462" y="206"/>
                    <a:pt x="463" y="207"/>
                    <a:pt x="463" y="207"/>
                  </a:cubicBezTo>
                  <a:cubicBezTo>
                    <a:pt x="464" y="207"/>
                    <a:pt x="465" y="205"/>
                    <a:pt x="467" y="199"/>
                  </a:cubicBezTo>
                  <a:lnTo>
                    <a:pt x="468" y="199"/>
                  </a:lnTo>
                  <a:cubicBezTo>
                    <a:pt x="468" y="203"/>
                    <a:pt x="467" y="205"/>
                    <a:pt x="465" y="207"/>
                  </a:cubicBezTo>
                  <a:lnTo>
                    <a:pt x="464" y="216"/>
                  </a:lnTo>
                  <a:cubicBezTo>
                    <a:pt x="465" y="216"/>
                    <a:pt x="467" y="216"/>
                    <a:pt x="469" y="208"/>
                  </a:cubicBezTo>
                  <a:cubicBezTo>
                    <a:pt x="471" y="200"/>
                    <a:pt x="472" y="197"/>
                    <a:pt x="472" y="197"/>
                  </a:cubicBezTo>
                  <a:lnTo>
                    <a:pt x="472" y="197"/>
                  </a:lnTo>
                  <a:cubicBezTo>
                    <a:pt x="472" y="197"/>
                    <a:pt x="472" y="200"/>
                    <a:pt x="470" y="208"/>
                  </a:cubicBezTo>
                  <a:cubicBezTo>
                    <a:pt x="469" y="215"/>
                    <a:pt x="468" y="220"/>
                    <a:pt x="469" y="220"/>
                  </a:cubicBezTo>
                  <a:cubicBezTo>
                    <a:pt x="469" y="220"/>
                    <a:pt x="469" y="220"/>
                    <a:pt x="470" y="217"/>
                  </a:cubicBezTo>
                  <a:cubicBezTo>
                    <a:pt x="472" y="211"/>
                    <a:pt x="473" y="208"/>
                    <a:pt x="473" y="208"/>
                  </a:cubicBezTo>
                  <a:lnTo>
                    <a:pt x="473" y="208"/>
                  </a:lnTo>
                  <a:cubicBezTo>
                    <a:pt x="473" y="208"/>
                    <a:pt x="472" y="213"/>
                    <a:pt x="471" y="218"/>
                  </a:cubicBezTo>
                  <a:cubicBezTo>
                    <a:pt x="469" y="226"/>
                    <a:pt x="468" y="230"/>
                    <a:pt x="468" y="230"/>
                  </a:cubicBezTo>
                  <a:cubicBezTo>
                    <a:pt x="468" y="230"/>
                    <a:pt x="470" y="226"/>
                    <a:pt x="473" y="218"/>
                  </a:cubicBezTo>
                  <a:cubicBezTo>
                    <a:pt x="473" y="218"/>
                    <a:pt x="474" y="219"/>
                    <a:pt x="474" y="219"/>
                  </a:cubicBezTo>
                  <a:cubicBezTo>
                    <a:pt x="476" y="219"/>
                    <a:pt x="480" y="213"/>
                    <a:pt x="482" y="213"/>
                  </a:cubicBezTo>
                  <a:cubicBezTo>
                    <a:pt x="482" y="213"/>
                    <a:pt x="482" y="213"/>
                    <a:pt x="482" y="213"/>
                  </a:cubicBezTo>
                  <a:cubicBezTo>
                    <a:pt x="486" y="214"/>
                    <a:pt x="487" y="214"/>
                    <a:pt x="486" y="223"/>
                  </a:cubicBezTo>
                  <a:cubicBezTo>
                    <a:pt x="484" y="232"/>
                    <a:pt x="483" y="236"/>
                    <a:pt x="483" y="236"/>
                  </a:cubicBezTo>
                  <a:cubicBezTo>
                    <a:pt x="484" y="236"/>
                    <a:pt x="484" y="234"/>
                    <a:pt x="484" y="231"/>
                  </a:cubicBezTo>
                  <a:cubicBezTo>
                    <a:pt x="487" y="217"/>
                    <a:pt x="488" y="215"/>
                    <a:pt x="490" y="215"/>
                  </a:cubicBezTo>
                  <a:cubicBezTo>
                    <a:pt x="490" y="215"/>
                    <a:pt x="491" y="215"/>
                    <a:pt x="491" y="215"/>
                  </a:cubicBezTo>
                  <a:cubicBezTo>
                    <a:pt x="491" y="218"/>
                    <a:pt x="492" y="219"/>
                    <a:pt x="492" y="219"/>
                  </a:cubicBezTo>
                  <a:cubicBezTo>
                    <a:pt x="493" y="219"/>
                    <a:pt x="495" y="214"/>
                    <a:pt x="497" y="208"/>
                  </a:cubicBezTo>
                  <a:lnTo>
                    <a:pt x="496" y="207"/>
                  </a:lnTo>
                  <a:cubicBezTo>
                    <a:pt x="498" y="198"/>
                    <a:pt x="499" y="194"/>
                    <a:pt x="499" y="194"/>
                  </a:cubicBezTo>
                  <a:cubicBezTo>
                    <a:pt x="500" y="194"/>
                    <a:pt x="500" y="196"/>
                    <a:pt x="500" y="199"/>
                  </a:cubicBezTo>
                  <a:cubicBezTo>
                    <a:pt x="499" y="206"/>
                    <a:pt x="499" y="212"/>
                    <a:pt x="497" y="216"/>
                  </a:cubicBezTo>
                  <a:cubicBezTo>
                    <a:pt x="496" y="222"/>
                    <a:pt x="495" y="228"/>
                    <a:pt x="495" y="234"/>
                  </a:cubicBezTo>
                  <a:cubicBezTo>
                    <a:pt x="496" y="234"/>
                    <a:pt x="497" y="234"/>
                    <a:pt x="498" y="225"/>
                  </a:cubicBezTo>
                  <a:cubicBezTo>
                    <a:pt x="499" y="217"/>
                    <a:pt x="499" y="217"/>
                    <a:pt x="500" y="217"/>
                  </a:cubicBezTo>
                  <a:cubicBezTo>
                    <a:pt x="500" y="217"/>
                    <a:pt x="501" y="217"/>
                    <a:pt x="501" y="217"/>
                  </a:cubicBezTo>
                  <a:cubicBezTo>
                    <a:pt x="501" y="217"/>
                    <a:pt x="502" y="217"/>
                    <a:pt x="504" y="209"/>
                  </a:cubicBezTo>
                  <a:cubicBezTo>
                    <a:pt x="506" y="202"/>
                    <a:pt x="507" y="202"/>
                    <a:pt x="507" y="202"/>
                  </a:cubicBezTo>
                  <a:cubicBezTo>
                    <a:pt x="507" y="211"/>
                    <a:pt x="508" y="211"/>
                    <a:pt x="508" y="211"/>
                  </a:cubicBezTo>
                  <a:lnTo>
                    <a:pt x="506" y="220"/>
                  </a:lnTo>
                  <a:lnTo>
                    <a:pt x="504" y="236"/>
                  </a:lnTo>
                  <a:cubicBezTo>
                    <a:pt x="505" y="236"/>
                    <a:pt x="506" y="228"/>
                    <a:pt x="506" y="228"/>
                  </a:cubicBezTo>
                  <a:cubicBezTo>
                    <a:pt x="507" y="225"/>
                    <a:pt x="511" y="223"/>
                    <a:pt x="515" y="223"/>
                  </a:cubicBezTo>
                  <a:cubicBezTo>
                    <a:pt x="520" y="223"/>
                    <a:pt x="527" y="226"/>
                    <a:pt x="528" y="226"/>
                  </a:cubicBezTo>
                  <a:cubicBezTo>
                    <a:pt x="528" y="231"/>
                    <a:pt x="529" y="233"/>
                    <a:pt x="529" y="233"/>
                  </a:cubicBezTo>
                  <a:cubicBezTo>
                    <a:pt x="530" y="233"/>
                    <a:pt x="531" y="231"/>
                    <a:pt x="532" y="226"/>
                  </a:cubicBezTo>
                  <a:cubicBezTo>
                    <a:pt x="532" y="221"/>
                    <a:pt x="534" y="220"/>
                    <a:pt x="537" y="220"/>
                  </a:cubicBezTo>
                  <a:cubicBezTo>
                    <a:pt x="539" y="220"/>
                    <a:pt x="540" y="220"/>
                    <a:pt x="542" y="221"/>
                  </a:cubicBezTo>
                  <a:cubicBezTo>
                    <a:pt x="544" y="222"/>
                    <a:pt x="546" y="222"/>
                    <a:pt x="547" y="222"/>
                  </a:cubicBezTo>
                  <a:cubicBezTo>
                    <a:pt x="550" y="222"/>
                    <a:pt x="552" y="220"/>
                    <a:pt x="553" y="215"/>
                  </a:cubicBezTo>
                  <a:lnTo>
                    <a:pt x="555" y="216"/>
                  </a:lnTo>
                  <a:cubicBezTo>
                    <a:pt x="556" y="216"/>
                    <a:pt x="560" y="208"/>
                    <a:pt x="561" y="208"/>
                  </a:cubicBezTo>
                  <a:lnTo>
                    <a:pt x="561" y="208"/>
                  </a:lnTo>
                  <a:cubicBezTo>
                    <a:pt x="560" y="214"/>
                    <a:pt x="559" y="220"/>
                    <a:pt x="559" y="226"/>
                  </a:cubicBezTo>
                  <a:cubicBezTo>
                    <a:pt x="561" y="226"/>
                    <a:pt x="562" y="217"/>
                    <a:pt x="563" y="209"/>
                  </a:cubicBezTo>
                  <a:cubicBezTo>
                    <a:pt x="565" y="202"/>
                    <a:pt x="566" y="202"/>
                    <a:pt x="566" y="202"/>
                  </a:cubicBezTo>
                  <a:lnTo>
                    <a:pt x="566" y="202"/>
                  </a:lnTo>
                  <a:cubicBezTo>
                    <a:pt x="566" y="202"/>
                    <a:pt x="566" y="202"/>
                    <a:pt x="565" y="209"/>
                  </a:cubicBezTo>
                  <a:lnTo>
                    <a:pt x="562" y="226"/>
                  </a:lnTo>
                  <a:lnTo>
                    <a:pt x="563" y="226"/>
                  </a:lnTo>
                  <a:cubicBezTo>
                    <a:pt x="564" y="218"/>
                    <a:pt x="565" y="218"/>
                    <a:pt x="565" y="218"/>
                  </a:cubicBezTo>
                  <a:lnTo>
                    <a:pt x="565" y="218"/>
                  </a:lnTo>
                  <a:cubicBezTo>
                    <a:pt x="565" y="218"/>
                    <a:pt x="565" y="218"/>
                    <a:pt x="563" y="235"/>
                  </a:cubicBezTo>
                  <a:cubicBezTo>
                    <a:pt x="561" y="244"/>
                    <a:pt x="560" y="248"/>
                    <a:pt x="561" y="248"/>
                  </a:cubicBezTo>
                  <a:cubicBezTo>
                    <a:pt x="561" y="248"/>
                    <a:pt x="562" y="244"/>
                    <a:pt x="564" y="236"/>
                  </a:cubicBezTo>
                  <a:lnTo>
                    <a:pt x="567" y="228"/>
                  </a:lnTo>
                  <a:lnTo>
                    <a:pt x="567" y="228"/>
                  </a:lnTo>
                  <a:cubicBezTo>
                    <a:pt x="567" y="234"/>
                    <a:pt x="567" y="236"/>
                    <a:pt x="567" y="236"/>
                  </a:cubicBezTo>
                  <a:cubicBezTo>
                    <a:pt x="568" y="236"/>
                    <a:pt x="570" y="226"/>
                    <a:pt x="572" y="221"/>
                  </a:cubicBezTo>
                  <a:lnTo>
                    <a:pt x="572" y="221"/>
                  </a:lnTo>
                  <a:cubicBezTo>
                    <a:pt x="571" y="229"/>
                    <a:pt x="570" y="233"/>
                    <a:pt x="571" y="233"/>
                  </a:cubicBezTo>
                  <a:cubicBezTo>
                    <a:pt x="571" y="233"/>
                    <a:pt x="572" y="229"/>
                    <a:pt x="574" y="221"/>
                  </a:cubicBezTo>
                  <a:cubicBezTo>
                    <a:pt x="575" y="217"/>
                    <a:pt x="575" y="215"/>
                    <a:pt x="576" y="215"/>
                  </a:cubicBezTo>
                  <a:lnTo>
                    <a:pt x="576" y="215"/>
                  </a:lnTo>
                  <a:cubicBezTo>
                    <a:pt x="576" y="215"/>
                    <a:pt x="576" y="217"/>
                    <a:pt x="575" y="222"/>
                  </a:cubicBezTo>
                  <a:cubicBezTo>
                    <a:pt x="575" y="231"/>
                    <a:pt x="575" y="231"/>
                    <a:pt x="578" y="231"/>
                  </a:cubicBezTo>
                  <a:cubicBezTo>
                    <a:pt x="579" y="226"/>
                    <a:pt x="581" y="225"/>
                    <a:pt x="584" y="225"/>
                  </a:cubicBezTo>
                  <a:cubicBezTo>
                    <a:pt x="586" y="225"/>
                    <a:pt x="589" y="225"/>
                    <a:pt x="591" y="226"/>
                  </a:cubicBezTo>
                  <a:cubicBezTo>
                    <a:pt x="593" y="227"/>
                    <a:pt x="596" y="227"/>
                    <a:pt x="598" y="227"/>
                  </a:cubicBezTo>
                  <a:cubicBezTo>
                    <a:pt x="601" y="227"/>
                    <a:pt x="604" y="226"/>
                    <a:pt x="605" y="221"/>
                  </a:cubicBezTo>
                  <a:cubicBezTo>
                    <a:pt x="606" y="221"/>
                    <a:pt x="606" y="221"/>
                    <a:pt x="605" y="230"/>
                  </a:cubicBezTo>
                  <a:cubicBezTo>
                    <a:pt x="604" y="233"/>
                    <a:pt x="604" y="235"/>
                    <a:pt x="604" y="235"/>
                  </a:cubicBezTo>
                  <a:cubicBezTo>
                    <a:pt x="604" y="235"/>
                    <a:pt x="605" y="231"/>
                    <a:pt x="608" y="222"/>
                  </a:cubicBezTo>
                  <a:lnTo>
                    <a:pt x="608" y="222"/>
                  </a:lnTo>
                  <a:cubicBezTo>
                    <a:pt x="607" y="230"/>
                    <a:pt x="608" y="231"/>
                    <a:pt x="611" y="231"/>
                  </a:cubicBezTo>
                  <a:cubicBezTo>
                    <a:pt x="612" y="231"/>
                    <a:pt x="613" y="231"/>
                    <a:pt x="614" y="231"/>
                  </a:cubicBezTo>
                  <a:cubicBezTo>
                    <a:pt x="615" y="231"/>
                    <a:pt x="617" y="230"/>
                    <a:pt x="618" y="224"/>
                  </a:cubicBezTo>
                  <a:cubicBezTo>
                    <a:pt x="620" y="220"/>
                    <a:pt x="620" y="218"/>
                    <a:pt x="621" y="218"/>
                  </a:cubicBezTo>
                  <a:lnTo>
                    <a:pt x="621" y="218"/>
                  </a:lnTo>
                  <a:cubicBezTo>
                    <a:pt x="621" y="218"/>
                    <a:pt x="620" y="220"/>
                    <a:pt x="619" y="224"/>
                  </a:cubicBezTo>
                  <a:cubicBezTo>
                    <a:pt x="617" y="235"/>
                    <a:pt x="617" y="243"/>
                    <a:pt x="619" y="243"/>
                  </a:cubicBezTo>
                  <a:cubicBezTo>
                    <a:pt x="620" y="243"/>
                    <a:pt x="622" y="240"/>
                    <a:pt x="624" y="234"/>
                  </a:cubicBezTo>
                  <a:cubicBezTo>
                    <a:pt x="624" y="234"/>
                    <a:pt x="625" y="235"/>
                    <a:pt x="624" y="243"/>
                  </a:cubicBezTo>
                  <a:cubicBezTo>
                    <a:pt x="624" y="243"/>
                    <a:pt x="625" y="243"/>
                    <a:pt x="628" y="236"/>
                  </a:cubicBezTo>
                  <a:lnTo>
                    <a:pt x="634" y="237"/>
                  </a:lnTo>
                  <a:cubicBezTo>
                    <a:pt x="636" y="237"/>
                    <a:pt x="638" y="230"/>
                    <a:pt x="638" y="230"/>
                  </a:cubicBezTo>
                  <a:lnTo>
                    <a:pt x="639" y="230"/>
                  </a:lnTo>
                  <a:cubicBezTo>
                    <a:pt x="638" y="239"/>
                    <a:pt x="642" y="240"/>
                    <a:pt x="647" y="241"/>
                  </a:cubicBezTo>
                  <a:cubicBezTo>
                    <a:pt x="653" y="242"/>
                    <a:pt x="657" y="243"/>
                    <a:pt x="656" y="252"/>
                  </a:cubicBezTo>
                  <a:cubicBezTo>
                    <a:pt x="656" y="252"/>
                    <a:pt x="657" y="252"/>
                    <a:pt x="659" y="244"/>
                  </a:cubicBezTo>
                  <a:cubicBezTo>
                    <a:pt x="661" y="234"/>
                    <a:pt x="663" y="230"/>
                    <a:pt x="663" y="230"/>
                  </a:cubicBezTo>
                  <a:lnTo>
                    <a:pt x="663" y="230"/>
                  </a:lnTo>
                  <a:cubicBezTo>
                    <a:pt x="663" y="230"/>
                    <a:pt x="663" y="233"/>
                    <a:pt x="663" y="236"/>
                  </a:cubicBezTo>
                  <a:cubicBezTo>
                    <a:pt x="662" y="245"/>
                    <a:pt x="663" y="250"/>
                    <a:pt x="664" y="250"/>
                  </a:cubicBezTo>
                  <a:cubicBezTo>
                    <a:pt x="664" y="250"/>
                    <a:pt x="665" y="248"/>
                    <a:pt x="667" y="244"/>
                  </a:cubicBezTo>
                  <a:lnTo>
                    <a:pt x="667" y="244"/>
                  </a:lnTo>
                  <a:cubicBezTo>
                    <a:pt x="666" y="244"/>
                    <a:pt x="666" y="245"/>
                    <a:pt x="666" y="245"/>
                  </a:cubicBezTo>
                  <a:cubicBezTo>
                    <a:pt x="665" y="252"/>
                    <a:pt x="665" y="255"/>
                    <a:pt x="666" y="255"/>
                  </a:cubicBezTo>
                  <a:cubicBezTo>
                    <a:pt x="667" y="255"/>
                    <a:pt x="670" y="248"/>
                    <a:pt x="672" y="239"/>
                  </a:cubicBezTo>
                  <a:lnTo>
                    <a:pt x="672" y="239"/>
                  </a:lnTo>
                  <a:cubicBezTo>
                    <a:pt x="671" y="244"/>
                    <a:pt x="671" y="251"/>
                    <a:pt x="672" y="251"/>
                  </a:cubicBezTo>
                  <a:cubicBezTo>
                    <a:pt x="672" y="251"/>
                    <a:pt x="672" y="250"/>
                    <a:pt x="673" y="248"/>
                  </a:cubicBezTo>
                  <a:cubicBezTo>
                    <a:pt x="674" y="248"/>
                    <a:pt x="674" y="248"/>
                    <a:pt x="671" y="264"/>
                  </a:cubicBezTo>
                  <a:cubicBezTo>
                    <a:pt x="670" y="270"/>
                    <a:pt x="668" y="276"/>
                    <a:pt x="668" y="281"/>
                  </a:cubicBezTo>
                  <a:cubicBezTo>
                    <a:pt x="671" y="276"/>
                    <a:pt x="672" y="270"/>
                    <a:pt x="672" y="264"/>
                  </a:cubicBezTo>
                  <a:lnTo>
                    <a:pt x="674" y="266"/>
                  </a:lnTo>
                  <a:cubicBezTo>
                    <a:pt x="674" y="266"/>
                    <a:pt x="674" y="266"/>
                    <a:pt x="676" y="257"/>
                  </a:cubicBezTo>
                  <a:cubicBezTo>
                    <a:pt x="677" y="249"/>
                    <a:pt x="679" y="249"/>
                    <a:pt x="679" y="249"/>
                  </a:cubicBezTo>
                  <a:lnTo>
                    <a:pt x="679" y="249"/>
                  </a:lnTo>
                  <a:cubicBezTo>
                    <a:pt x="678" y="251"/>
                    <a:pt x="678" y="252"/>
                    <a:pt x="678" y="252"/>
                  </a:cubicBezTo>
                  <a:cubicBezTo>
                    <a:pt x="679" y="252"/>
                    <a:pt x="680" y="246"/>
                    <a:pt x="681" y="241"/>
                  </a:cubicBezTo>
                  <a:cubicBezTo>
                    <a:pt x="681" y="235"/>
                    <a:pt x="682" y="230"/>
                    <a:pt x="684" y="224"/>
                  </a:cubicBezTo>
                  <a:lnTo>
                    <a:pt x="686" y="207"/>
                  </a:lnTo>
                  <a:cubicBezTo>
                    <a:pt x="689" y="196"/>
                    <a:pt x="691" y="185"/>
                    <a:pt x="691" y="174"/>
                  </a:cubicBezTo>
                  <a:cubicBezTo>
                    <a:pt x="690" y="168"/>
                    <a:pt x="690" y="162"/>
                    <a:pt x="688" y="162"/>
                  </a:cubicBezTo>
                  <a:cubicBezTo>
                    <a:pt x="688" y="162"/>
                    <a:pt x="687" y="164"/>
                    <a:pt x="685" y="171"/>
                  </a:cubicBezTo>
                  <a:cubicBezTo>
                    <a:pt x="685" y="171"/>
                    <a:pt x="683" y="179"/>
                    <a:pt x="683" y="179"/>
                  </a:cubicBezTo>
                  <a:cubicBezTo>
                    <a:pt x="683" y="179"/>
                    <a:pt x="683" y="179"/>
                    <a:pt x="683" y="179"/>
                  </a:cubicBezTo>
                  <a:cubicBezTo>
                    <a:pt x="682" y="179"/>
                    <a:pt x="682" y="171"/>
                    <a:pt x="682" y="171"/>
                  </a:cubicBezTo>
                  <a:cubicBezTo>
                    <a:pt x="684" y="162"/>
                    <a:pt x="681" y="161"/>
                    <a:pt x="677" y="161"/>
                  </a:cubicBezTo>
                  <a:cubicBezTo>
                    <a:pt x="673" y="159"/>
                    <a:pt x="671" y="159"/>
                    <a:pt x="671" y="150"/>
                  </a:cubicBezTo>
                  <a:cubicBezTo>
                    <a:pt x="672" y="142"/>
                    <a:pt x="671" y="141"/>
                    <a:pt x="671" y="141"/>
                  </a:cubicBezTo>
                  <a:cubicBezTo>
                    <a:pt x="670" y="147"/>
                    <a:pt x="668" y="148"/>
                    <a:pt x="665" y="148"/>
                  </a:cubicBezTo>
                  <a:cubicBezTo>
                    <a:pt x="663" y="148"/>
                    <a:pt x="661" y="148"/>
                    <a:pt x="659" y="148"/>
                  </a:cubicBezTo>
                  <a:cubicBezTo>
                    <a:pt x="657" y="147"/>
                    <a:pt x="655" y="146"/>
                    <a:pt x="653" y="146"/>
                  </a:cubicBezTo>
                  <a:cubicBezTo>
                    <a:pt x="651" y="146"/>
                    <a:pt x="648" y="148"/>
                    <a:pt x="647" y="153"/>
                  </a:cubicBezTo>
                  <a:lnTo>
                    <a:pt x="646" y="152"/>
                  </a:lnTo>
                  <a:cubicBezTo>
                    <a:pt x="647" y="144"/>
                    <a:pt x="646" y="143"/>
                    <a:pt x="645" y="143"/>
                  </a:cubicBezTo>
                  <a:cubicBezTo>
                    <a:pt x="642" y="151"/>
                    <a:pt x="639" y="151"/>
                    <a:pt x="639" y="151"/>
                  </a:cubicBezTo>
                  <a:cubicBezTo>
                    <a:pt x="642" y="142"/>
                    <a:pt x="640" y="142"/>
                    <a:pt x="639" y="142"/>
                  </a:cubicBezTo>
                  <a:cubicBezTo>
                    <a:pt x="639" y="142"/>
                    <a:pt x="638" y="142"/>
                    <a:pt x="638" y="142"/>
                  </a:cubicBezTo>
                  <a:cubicBezTo>
                    <a:pt x="637" y="142"/>
                    <a:pt x="636" y="143"/>
                    <a:pt x="635" y="150"/>
                  </a:cubicBezTo>
                  <a:cubicBezTo>
                    <a:pt x="635" y="150"/>
                    <a:pt x="629" y="148"/>
                    <a:pt x="628" y="139"/>
                  </a:cubicBezTo>
                  <a:cubicBezTo>
                    <a:pt x="628" y="136"/>
                    <a:pt x="628" y="135"/>
                    <a:pt x="628" y="135"/>
                  </a:cubicBezTo>
                  <a:lnTo>
                    <a:pt x="628" y="135"/>
                  </a:lnTo>
                  <a:cubicBezTo>
                    <a:pt x="628" y="135"/>
                    <a:pt x="626" y="141"/>
                    <a:pt x="625" y="147"/>
                  </a:cubicBezTo>
                  <a:cubicBezTo>
                    <a:pt x="624" y="152"/>
                    <a:pt x="622" y="158"/>
                    <a:pt x="620" y="163"/>
                  </a:cubicBezTo>
                  <a:lnTo>
                    <a:pt x="624" y="147"/>
                  </a:lnTo>
                  <a:cubicBezTo>
                    <a:pt x="626" y="139"/>
                    <a:pt x="626" y="139"/>
                    <a:pt x="624" y="138"/>
                  </a:cubicBezTo>
                  <a:lnTo>
                    <a:pt x="622" y="138"/>
                  </a:lnTo>
                  <a:cubicBezTo>
                    <a:pt x="622" y="143"/>
                    <a:pt x="620" y="144"/>
                    <a:pt x="617" y="144"/>
                  </a:cubicBezTo>
                  <a:cubicBezTo>
                    <a:pt x="615" y="144"/>
                    <a:pt x="613" y="144"/>
                    <a:pt x="611" y="143"/>
                  </a:cubicBezTo>
                  <a:cubicBezTo>
                    <a:pt x="609" y="142"/>
                    <a:pt x="607" y="142"/>
                    <a:pt x="606" y="142"/>
                  </a:cubicBezTo>
                  <a:cubicBezTo>
                    <a:pt x="603" y="142"/>
                    <a:pt x="602" y="144"/>
                    <a:pt x="601" y="149"/>
                  </a:cubicBezTo>
                  <a:cubicBezTo>
                    <a:pt x="600" y="153"/>
                    <a:pt x="599" y="156"/>
                    <a:pt x="599" y="156"/>
                  </a:cubicBezTo>
                  <a:cubicBezTo>
                    <a:pt x="599" y="156"/>
                    <a:pt x="598" y="153"/>
                    <a:pt x="598" y="149"/>
                  </a:cubicBezTo>
                  <a:cubicBezTo>
                    <a:pt x="598" y="131"/>
                    <a:pt x="598" y="125"/>
                    <a:pt x="597" y="125"/>
                  </a:cubicBezTo>
                  <a:cubicBezTo>
                    <a:pt x="597" y="125"/>
                    <a:pt x="596" y="127"/>
                    <a:pt x="596" y="130"/>
                  </a:cubicBezTo>
                  <a:cubicBezTo>
                    <a:pt x="596" y="135"/>
                    <a:pt x="594" y="142"/>
                    <a:pt x="593" y="147"/>
                  </a:cubicBezTo>
                  <a:cubicBezTo>
                    <a:pt x="592" y="155"/>
                    <a:pt x="591" y="159"/>
                    <a:pt x="591" y="159"/>
                  </a:cubicBezTo>
                  <a:cubicBezTo>
                    <a:pt x="590" y="159"/>
                    <a:pt x="591" y="155"/>
                    <a:pt x="592" y="147"/>
                  </a:cubicBezTo>
                  <a:cubicBezTo>
                    <a:pt x="594" y="140"/>
                    <a:pt x="592" y="136"/>
                    <a:pt x="590" y="136"/>
                  </a:cubicBezTo>
                  <a:cubicBezTo>
                    <a:pt x="586" y="136"/>
                    <a:pt x="581" y="142"/>
                    <a:pt x="579" y="152"/>
                  </a:cubicBezTo>
                  <a:cubicBezTo>
                    <a:pt x="579" y="148"/>
                    <a:pt x="579" y="151"/>
                    <a:pt x="580" y="143"/>
                  </a:cubicBezTo>
                  <a:cubicBezTo>
                    <a:pt x="581" y="135"/>
                    <a:pt x="581" y="134"/>
                    <a:pt x="578" y="134"/>
                  </a:cubicBezTo>
                  <a:lnTo>
                    <a:pt x="575" y="133"/>
                  </a:lnTo>
                  <a:cubicBezTo>
                    <a:pt x="574" y="140"/>
                    <a:pt x="573" y="142"/>
                    <a:pt x="572" y="142"/>
                  </a:cubicBezTo>
                  <a:cubicBezTo>
                    <a:pt x="571" y="142"/>
                    <a:pt x="570" y="137"/>
                    <a:pt x="571" y="132"/>
                  </a:cubicBezTo>
                  <a:cubicBezTo>
                    <a:pt x="572" y="123"/>
                    <a:pt x="572" y="123"/>
                    <a:pt x="571" y="123"/>
                  </a:cubicBezTo>
                  <a:cubicBezTo>
                    <a:pt x="569" y="129"/>
                    <a:pt x="567" y="132"/>
                    <a:pt x="566" y="132"/>
                  </a:cubicBezTo>
                  <a:cubicBezTo>
                    <a:pt x="564" y="132"/>
                    <a:pt x="563" y="126"/>
                    <a:pt x="564" y="121"/>
                  </a:cubicBezTo>
                  <a:lnTo>
                    <a:pt x="563" y="121"/>
                  </a:lnTo>
                  <a:cubicBezTo>
                    <a:pt x="561" y="129"/>
                    <a:pt x="559" y="129"/>
                    <a:pt x="559" y="129"/>
                  </a:cubicBezTo>
                  <a:cubicBezTo>
                    <a:pt x="558" y="128"/>
                    <a:pt x="557" y="128"/>
                    <a:pt x="557" y="128"/>
                  </a:cubicBezTo>
                  <a:cubicBezTo>
                    <a:pt x="556" y="128"/>
                    <a:pt x="555" y="130"/>
                    <a:pt x="554" y="137"/>
                  </a:cubicBezTo>
                  <a:cubicBezTo>
                    <a:pt x="553" y="142"/>
                    <a:pt x="552" y="147"/>
                    <a:pt x="550" y="152"/>
                  </a:cubicBezTo>
                  <a:lnTo>
                    <a:pt x="552" y="144"/>
                  </a:lnTo>
                  <a:cubicBezTo>
                    <a:pt x="553" y="135"/>
                    <a:pt x="551" y="135"/>
                    <a:pt x="548" y="134"/>
                  </a:cubicBezTo>
                  <a:cubicBezTo>
                    <a:pt x="544" y="133"/>
                    <a:pt x="543" y="133"/>
                    <a:pt x="544" y="124"/>
                  </a:cubicBezTo>
                  <a:lnTo>
                    <a:pt x="544" y="124"/>
                  </a:lnTo>
                  <a:lnTo>
                    <a:pt x="542" y="132"/>
                  </a:lnTo>
                  <a:cubicBezTo>
                    <a:pt x="540" y="136"/>
                    <a:pt x="539" y="138"/>
                    <a:pt x="539" y="138"/>
                  </a:cubicBezTo>
                  <a:cubicBezTo>
                    <a:pt x="539" y="138"/>
                    <a:pt x="539" y="136"/>
                    <a:pt x="539" y="132"/>
                  </a:cubicBezTo>
                  <a:cubicBezTo>
                    <a:pt x="540" y="127"/>
                    <a:pt x="539" y="125"/>
                    <a:pt x="538" y="125"/>
                  </a:cubicBezTo>
                  <a:cubicBezTo>
                    <a:pt x="537" y="125"/>
                    <a:pt x="536" y="126"/>
                    <a:pt x="535" y="130"/>
                  </a:cubicBezTo>
                  <a:lnTo>
                    <a:pt x="533" y="130"/>
                  </a:lnTo>
                  <a:cubicBezTo>
                    <a:pt x="534" y="121"/>
                    <a:pt x="535" y="117"/>
                    <a:pt x="534" y="117"/>
                  </a:cubicBezTo>
                  <a:lnTo>
                    <a:pt x="534" y="117"/>
                  </a:lnTo>
                  <a:cubicBezTo>
                    <a:pt x="533" y="117"/>
                    <a:pt x="532" y="121"/>
                    <a:pt x="529" y="129"/>
                  </a:cubicBezTo>
                  <a:cubicBezTo>
                    <a:pt x="530" y="121"/>
                    <a:pt x="530" y="120"/>
                    <a:pt x="529" y="120"/>
                  </a:cubicBezTo>
                  <a:cubicBezTo>
                    <a:pt x="528" y="123"/>
                    <a:pt x="526" y="125"/>
                    <a:pt x="526" y="125"/>
                  </a:cubicBezTo>
                  <a:cubicBezTo>
                    <a:pt x="525" y="125"/>
                    <a:pt x="524" y="123"/>
                    <a:pt x="525" y="119"/>
                  </a:cubicBezTo>
                  <a:lnTo>
                    <a:pt x="524" y="119"/>
                  </a:lnTo>
                  <a:cubicBezTo>
                    <a:pt x="521" y="126"/>
                    <a:pt x="521" y="126"/>
                    <a:pt x="520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6"/>
                    <a:pt x="518" y="127"/>
                    <a:pt x="516" y="133"/>
                  </a:cubicBezTo>
                  <a:cubicBezTo>
                    <a:pt x="514" y="140"/>
                    <a:pt x="513" y="141"/>
                    <a:pt x="513" y="141"/>
                  </a:cubicBezTo>
                  <a:cubicBezTo>
                    <a:pt x="513" y="141"/>
                    <a:pt x="513" y="141"/>
                    <a:pt x="513" y="141"/>
                  </a:cubicBezTo>
                  <a:cubicBezTo>
                    <a:pt x="514" y="135"/>
                    <a:pt x="515" y="131"/>
                    <a:pt x="517" y="125"/>
                  </a:cubicBezTo>
                  <a:cubicBezTo>
                    <a:pt x="518" y="122"/>
                    <a:pt x="519" y="120"/>
                    <a:pt x="518" y="120"/>
                  </a:cubicBezTo>
                  <a:lnTo>
                    <a:pt x="518" y="120"/>
                  </a:lnTo>
                  <a:cubicBezTo>
                    <a:pt x="518" y="120"/>
                    <a:pt x="516" y="123"/>
                    <a:pt x="513" y="132"/>
                  </a:cubicBezTo>
                  <a:cubicBezTo>
                    <a:pt x="510" y="140"/>
                    <a:pt x="508" y="145"/>
                    <a:pt x="508" y="145"/>
                  </a:cubicBezTo>
                  <a:cubicBezTo>
                    <a:pt x="508" y="145"/>
                    <a:pt x="509" y="140"/>
                    <a:pt x="511" y="132"/>
                  </a:cubicBezTo>
                  <a:cubicBezTo>
                    <a:pt x="513" y="126"/>
                    <a:pt x="515" y="121"/>
                    <a:pt x="515" y="121"/>
                  </a:cubicBezTo>
                  <a:lnTo>
                    <a:pt x="515" y="121"/>
                  </a:lnTo>
                  <a:cubicBezTo>
                    <a:pt x="515" y="121"/>
                    <a:pt x="515" y="122"/>
                    <a:pt x="514" y="124"/>
                  </a:cubicBezTo>
                  <a:cubicBezTo>
                    <a:pt x="514" y="124"/>
                    <a:pt x="514" y="124"/>
                    <a:pt x="513" y="124"/>
                  </a:cubicBezTo>
                  <a:cubicBezTo>
                    <a:pt x="513" y="124"/>
                    <a:pt x="511" y="125"/>
                    <a:pt x="510" y="132"/>
                  </a:cubicBezTo>
                  <a:lnTo>
                    <a:pt x="508" y="131"/>
                  </a:lnTo>
                  <a:cubicBezTo>
                    <a:pt x="508" y="122"/>
                    <a:pt x="507" y="122"/>
                    <a:pt x="507" y="122"/>
                  </a:cubicBezTo>
                  <a:cubicBezTo>
                    <a:pt x="505" y="126"/>
                    <a:pt x="504" y="128"/>
                    <a:pt x="504" y="128"/>
                  </a:cubicBezTo>
                  <a:cubicBezTo>
                    <a:pt x="504" y="128"/>
                    <a:pt x="504" y="126"/>
                    <a:pt x="505" y="122"/>
                  </a:cubicBezTo>
                  <a:cubicBezTo>
                    <a:pt x="506" y="118"/>
                    <a:pt x="506" y="116"/>
                    <a:pt x="506" y="116"/>
                  </a:cubicBezTo>
                  <a:lnTo>
                    <a:pt x="506" y="116"/>
                  </a:lnTo>
                  <a:cubicBezTo>
                    <a:pt x="506" y="116"/>
                    <a:pt x="504" y="120"/>
                    <a:pt x="502" y="130"/>
                  </a:cubicBezTo>
                  <a:cubicBezTo>
                    <a:pt x="501" y="134"/>
                    <a:pt x="501" y="136"/>
                    <a:pt x="500" y="136"/>
                  </a:cubicBezTo>
                  <a:cubicBezTo>
                    <a:pt x="500" y="136"/>
                    <a:pt x="500" y="133"/>
                    <a:pt x="500" y="129"/>
                  </a:cubicBezTo>
                  <a:cubicBezTo>
                    <a:pt x="502" y="119"/>
                    <a:pt x="503" y="115"/>
                    <a:pt x="503" y="115"/>
                  </a:cubicBezTo>
                  <a:lnTo>
                    <a:pt x="503" y="115"/>
                  </a:lnTo>
                  <a:cubicBezTo>
                    <a:pt x="503" y="115"/>
                    <a:pt x="502" y="117"/>
                    <a:pt x="501" y="121"/>
                  </a:cubicBezTo>
                  <a:cubicBezTo>
                    <a:pt x="499" y="129"/>
                    <a:pt x="498" y="129"/>
                    <a:pt x="498" y="129"/>
                  </a:cubicBezTo>
                  <a:cubicBezTo>
                    <a:pt x="500" y="120"/>
                    <a:pt x="493" y="117"/>
                    <a:pt x="487" y="116"/>
                  </a:cubicBezTo>
                  <a:cubicBezTo>
                    <a:pt x="483" y="121"/>
                    <a:pt x="482" y="126"/>
                    <a:pt x="481" y="132"/>
                  </a:cubicBezTo>
                  <a:cubicBezTo>
                    <a:pt x="480" y="139"/>
                    <a:pt x="479" y="142"/>
                    <a:pt x="479" y="142"/>
                  </a:cubicBezTo>
                  <a:cubicBezTo>
                    <a:pt x="479" y="142"/>
                    <a:pt x="479" y="137"/>
                    <a:pt x="480" y="132"/>
                  </a:cubicBezTo>
                  <a:cubicBezTo>
                    <a:pt x="483" y="119"/>
                    <a:pt x="484" y="113"/>
                    <a:pt x="483" y="113"/>
                  </a:cubicBezTo>
                  <a:lnTo>
                    <a:pt x="483" y="113"/>
                  </a:lnTo>
                  <a:cubicBezTo>
                    <a:pt x="483" y="113"/>
                    <a:pt x="481" y="119"/>
                    <a:pt x="479" y="131"/>
                  </a:cubicBezTo>
                  <a:cubicBezTo>
                    <a:pt x="477" y="139"/>
                    <a:pt x="476" y="144"/>
                    <a:pt x="476" y="144"/>
                  </a:cubicBezTo>
                  <a:cubicBezTo>
                    <a:pt x="476" y="144"/>
                    <a:pt x="477" y="139"/>
                    <a:pt x="478" y="131"/>
                  </a:cubicBezTo>
                  <a:cubicBezTo>
                    <a:pt x="478" y="126"/>
                    <a:pt x="479" y="124"/>
                    <a:pt x="478" y="124"/>
                  </a:cubicBezTo>
                  <a:lnTo>
                    <a:pt x="478" y="124"/>
                  </a:lnTo>
                  <a:cubicBezTo>
                    <a:pt x="478" y="124"/>
                    <a:pt x="478" y="126"/>
                    <a:pt x="477" y="131"/>
                  </a:cubicBezTo>
                  <a:cubicBezTo>
                    <a:pt x="476" y="135"/>
                    <a:pt x="475" y="137"/>
                    <a:pt x="475" y="137"/>
                  </a:cubicBezTo>
                  <a:cubicBezTo>
                    <a:pt x="475" y="137"/>
                    <a:pt x="475" y="134"/>
                    <a:pt x="475" y="130"/>
                  </a:cubicBezTo>
                  <a:cubicBezTo>
                    <a:pt x="476" y="127"/>
                    <a:pt x="476" y="124"/>
                    <a:pt x="477" y="122"/>
                  </a:cubicBezTo>
                  <a:lnTo>
                    <a:pt x="477" y="122"/>
                  </a:lnTo>
                  <a:cubicBezTo>
                    <a:pt x="477" y="122"/>
                    <a:pt x="477" y="122"/>
                    <a:pt x="477" y="122"/>
                  </a:cubicBezTo>
                  <a:cubicBezTo>
                    <a:pt x="477" y="119"/>
                    <a:pt x="477" y="118"/>
                    <a:pt x="477" y="118"/>
                  </a:cubicBezTo>
                  <a:lnTo>
                    <a:pt x="477" y="118"/>
                  </a:lnTo>
                  <a:cubicBezTo>
                    <a:pt x="477" y="118"/>
                    <a:pt x="477" y="120"/>
                    <a:pt x="477" y="122"/>
                  </a:cubicBezTo>
                  <a:lnTo>
                    <a:pt x="477" y="122"/>
                  </a:lnTo>
                  <a:cubicBezTo>
                    <a:pt x="476" y="122"/>
                    <a:pt x="476" y="120"/>
                    <a:pt x="477" y="113"/>
                  </a:cubicBezTo>
                  <a:cubicBezTo>
                    <a:pt x="477" y="110"/>
                    <a:pt x="477" y="109"/>
                    <a:pt x="477" y="109"/>
                  </a:cubicBezTo>
                  <a:lnTo>
                    <a:pt x="477" y="109"/>
                  </a:lnTo>
                  <a:cubicBezTo>
                    <a:pt x="476" y="109"/>
                    <a:pt x="474" y="115"/>
                    <a:pt x="472" y="121"/>
                  </a:cubicBezTo>
                  <a:cubicBezTo>
                    <a:pt x="469" y="129"/>
                    <a:pt x="468" y="132"/>
                    <a:pt x="467" y="132"/>
                  </a:cubicBezTo>
                  <a:cubicBezTo>
                    <a:pt x="467" y="132"/>
                    <a:pt x="468" y="128"/>
                    <a:pt x="470" y="120"/>
                  </a:cubicBezTo>
                  <a:cubicBezTo>
                    <a:pt x="472" y="113"/>
                    <a:pt x="472" y="110"/>
                    <a:pt x="471" y="110"/>
                  </a:cubicBezTo>
                  <a:lnTo>
                    <a:pt x="471" y="110"/>
                  </a:lnTo>
                  <a:cubicBezTo>
                    <a:pt x="470" y="110"/>
                    <a:pt x="467" y="117"/>
                    <a:pt x="464" y="126"/>
                  </a:cubicBezTo>
                  <a:cubicBezTo>
                    <a:pt x="464" y="128"/>
                    <a:pt x="463" y="130"/>
                    <a:pt x="463" y="132"/>
                  </a:cubicBezTo>
                  <a:lnTo>
                    <a:pt x="463" y="132"/>
                  </a:lnTo>
                  <a:cubicBezTo>
                    <a:pt x="464" y="126"/>
                    <a:pt x="463" y="126"/>
                    <a:pt x="463" y="126"/>
                  </a:cubicBezTo>
                  <a:cubicBezTo>
                    <a:pt x="462" y="126"/>
                    <a:pt x="462" y="126"/>
                    <a:pt x="463" y="117"/>
                  </a:cubicBezTo>
                  <a:lnTo>
                    <a:pt x="463" y="117"/>
                  </a:lnTo>
                  <a:cubicBezTo>
                    <a:pt x="463" y="117"/>
                    <a:pt x="463" y="118"/>
                    <a:pt x="460" y="125"/>
                  </a:cubicBezTo>
                  <a:cubicBezTo>
                    <a:pt x="458" y="131"/>
                    <a:pt x="456" y="133"/>
                    <a:pt x="456" y="133"/>
                  </a:cubicBezTo>
                  <a:cubicBezTo>
                    <a:pt x="454" y="133"/>
                    <a:pt x="455" y="126"/>
                    <a:pt x="456" y="115"/>
                  </a:cubicBezTo>
                  <a:lnTo>
                    <a:pt x="456" y="115"/>
                  </a:lnTo>
                  <a:lnTo>
                    <a:pt x="453" y="123"/>
                  </a:lnTo>
                  <a:cubicBezTo>
                    <a:pt x="450" y="133"/>
                    <a:pt x="448" y="140"/>
                    <a:pt x="448" y="140"/>
                  </a:cubicBezTo>
                  <a:cubicBezTo>
                    <a:pt x="448" y="140"/>
                    <a:pt x="448" y="137"/>
                    <a:pt x="450" y="131"/>
                  </a:cubicBezTo>
                  <a:cubicBezTo>
                    <a:pt x="451" y="126"/>
                    <a:pt x="451" y="128"/>
                    <a:pt x="452" y="123"/>
                  </a:cubicBezTo>
                  <a:lnTo>
                    <a:pt x="452" y="123"/>
                  </a:lnTo>
                  <a:cubicBezTo>
                    <a:pt x="450" y="129"/>
                    <a:pt x="449" y="131"/>
                    <a:pt x="448" y="131"/>
                  </a:cubicBezTo>
                  <a:cubicBezTo>
                    <a:pt x="447" y="131"/>
                    <a:pt x="448" y="124"/>
                    <a:pt x="450" y="113"/>
                  </a:cubicBezTo>
                  <a:lnTo>
                    <a:pt x="450" y="113"/>
                  </a:lnTo>
                  <a:cubicBezTo>
                    <a:pt x="449" y="119"/>
                    <a:pt x="446" y="124"/>
                    <a:pt x="444" y="130"/>
                  </a:cubicBezTo>
                  <a:cubicBezTo>
                    <a:pt x="444" y="130"/>
                    <a:pt x="443" y="129"/>
                    <a:pt x="445" y="121"/>
                  </a:cubicBezTo>
                  <a:cubicBezTo>
                    <a:pt x="446" y="114"/>
                    <a:pt x="447" y="109"/>
                    <a:pt x="446" y="109"/>
                  </a:cubicBezTo>
                  <a:lnTo>
                    <a:pt x="446" y="109"/>
                  </a:lnTo>
                  <a:cubicBezTo>
                    <a:pt x="446" y="109"/>
                    <a:pt x="446" y="110"/>
                    <a:pt x="445" y="112"/>
                  </a:cubicBezTo>
                  <a:cubicBezTo>
                    <a:pt x="445" y="112"/>
                    <a:pt x="445" y="112"/>
                    <a:pt x="446" y="103"/>
                  </a:cubicBezTo>
                  <a:lnTo>
                    <a:pt x="443" y="102"/>
                  </a:lnTo>
                  <a:cubicBezTo>
                    <a:pt x="442" y="106"/>
                    <a:pt x="441" y="108"/>
                    <a:pt x="440" y="108"/>
                  </a:cubicBezTo>
                  <a:cubicBezTo>
                    <a:pt x="440" y="108"/>
                    <a:pt x="440" y="106"/>
                    <a:pt x="441" y="102"/>
                  </a:cubicBezTo>
                  <a:cubicBezTo>
                    <a:pt x="441" y="102"/>
                    <a:pt x="441" y="102"/>
                    <a:pt x="441" y="102"/>
                  </a:cubicBezTo>
                  <a:cubicBezTo>
                    <a:pt x="440" y="102"/>
                    <a:pt x="439" y="102"/>
                    <a:pt x="436" y="110"/>
                  </a:cubicBezTo>
                  <a:cubicBezTo>
                    <a:pt x="435" y="108"/>
                    <a:pt x="434" y="108"/>
                    <a:pt x="436" y="101"/>
                  </a:cubicBezTo>
                  <a:cubicBezTo>
                    <a:pt x="437" y="96"/>
                    <a:pt x="438" y="94"/>
                    <a:pt x="438" y="94"/>
                  </a:cubicBezTo>
                  <a:lnTo>
                    <a:pt x="438" y="94"/>
                  </a:lnTo>
                  <a:cubicBezTo>
                    <a:pt x="438" y="94"/>
                    <a:pt x="437" y="96"/>
                    <a:pt x="435" y="99"/>
                  </a:cubicBezTo>
                  <a:cubicBezTo>
                    <a:pt x="434" y="107"/>
                    <a:pt x="433" y="107"/>
                    <a:pt x="432" y="107"/>
                  </a:cubicBezTo>
                  <a:cubicBezTo>
                    <a:pt x="432" y="107"/>
                    <a:pt x="432" y="107"/>
                    <a:pt x="432" y="107"/>
                  </a:cubicBezTo>
                  <a:lnTo>
                    <a:pt x="431" y="107"/>
                  </a:lnTo>
                  <a:cubicBezTo>
                    <a:pt x="428" y="115"/>
                    <a:pt x="428" y="115"/>
                    <a:pt x="427" y="115"/>
                  </a:cubicBezTo>
                  <a:cubicBezTo>
                    <a:pt x="427" y="115"/>
                    <a:pt x="427" y="106"/>
                    <a:pt x="426" y="106"/>
                  </a:cubicBezTo>
                  <a:cubicBezTo>
                    <a:pt x="426" y="106"/>
                    <a:pt x="425" y="106"/>
                    <a:pt x="425" y="106"/>
                  </a:cubicBezTo>
                  <a:cubicBezTo>
                    <a:pt x="424" y="106"/>
                    <a:pt x="424" y="107"/>
                    <a:pt x="423" y="113"/>
                  </a:cubicBezTo>
                  <a:cubicBezTo>
                    <a:pt x="423" y="114"/>
                    <a:pt x="422" y="117"/>
                    <a:pt x="422" y="117"/>
                  </a:cubicBezTo>
                  <a:cubicBezTo>
                    <a:pt x="422" y="117"/>
                    <a:pt x="422" y="116"/>
                    <a:pt x="422" y="113"/>
                  </a:cubicBezTo>
                  <a:cubicBezTo>
                    <a:pt x="421" y="113"/>
                    <a:pt x="421" y="104"/>
                    <a:pt x="418" y="103"/>
                  </a:cubicBezTo>
                  <a:cubicBezTo>
                    <a:pt x="416" y="103"/>
                    <a:pt x="416" y="103"/>
                    <a:pt x="414" y="111"/>
                  </a:cubicBezTo>
                  <a:cubicBezTo>
                    <a:pt x="412" y="119"/>
                    <a:pt x="411" y="123"/>
                    <a:pt x="411" y="123"/>
                  </a:cubicBezTo>
                  <a:cubicBezTo>
                    <a:pt x="410" y="123"/>
                    <a:pt x="411" y="119"/>
                    <a:pt x="413" y="111"/>
                  </a:cubicBezTo>
                  <a:cubicBezTo>
                    <a:pt x="414" y="101"/>
                    <a:pt x="415" y="96"/>
                    <a:pt x="414" y="96"/>
                  </a:cubicBezTo>
                  <a:lnTo>
                    <a:pt x="414" y="96"/>
                  </a:lnTo>
                  <a:cubicBezTo>
                    <a:pt x="414" y="96"/>
                    <a:pt x="414" y="98"/>
                    <a:pt x="413" y="102"/>
                  </a:cubicBezTo>
                  <a:cubicBezTo>
                    <a:pt x="409" y="110"/>
                    <a:pt x="409" y="110"/>
                    <a:pt x="409" y="110"/>
                  </a:cubicBezTo>
                  <a:cubicBezTo>
                    <a:pt x="410" y="105"/>
                    <a:pt x="411" y="103"/>
                    <a:pt x="410" y="103"/>
                  </a:cubicBezTo>
                  <a:lnTo>
                    <a:pt x="410" y="103"/>
                  </a:lnTo>
                  <a:cubicBezTo>
                    <a:pt x="410" y="103"/>
                    <a:pt x="409" y="105"/>
                    <a:pt x="407" y="108"/>
                  </a:cubicBezTo>
                  <a:cubicBezTo>
                    <a:pt x="406" y="108"/>
                    <a:pt x="406" y="108"/>
                    <a:pt x="408" y="99"/>
                  </a:cubicBezTo>
                  <a:lnTo>
                    <a:pt x="407" y="99"/>
                  </a:lnTo>
                  <a:cubicBezTo>
                    <a:pt x="405" y="106"/>
                    <a:pt x="403" y="108"/>
                    <a:pt x="402" y="108"/>
                  </a:cubicBezTo>
                  <a:cubicBezTo>
                    <a:pt x="400" y="108"/>
                    <a:pt x="399" y="103"/>
                    <a:pt x="400" y="97"/>
                  </a:cubicBezTo>
                  <a:lnTo>
                    <a:pt x="400" y="97"/>
                  </a:lnTo>
                  <a:cubicBezTo>
                    <a:pt x="400" y="97"/>
                    <a:pt x="399" y="97"/>
                    <a:pt x="396" y="105"/>
                  </a:cubicBezTo>
                  <a:cubicBezTo>
                    <a:pt x="394" y="113"/>
                    <a:pt x="393" y="117"/>
                    <a:pt x="392" y="117"/>
                  </a:cubicBezTo>
                  <a:cubicBezTo>
                    <a:pt x="392" y="117"/>
                    <a:pt x="393" y="113"/>
                    <a:pt x="395" y="104"/>
                  </a:cubicBezTo>
                  <a:cubicBezTo>
                    <a:pt x="397" y="96"/>
                    <a:pt x="398" y="92"/>
                    <a:pt x="398" y="92"/>
                  </a:cubicBezTo>
                  <a:lnTo>
                    <a:pt x="398" y="92"/>
                  </a:lnTo>
                  <a:cubicBezTo>
                    <a:pt x="398" y="92"/>
                    <a:pt x="396" y="96"/>
                    <a:pt x="394" y="104"/>
                  </a:cubicBezTo>
                  <a:cubicBezTo>
                    <a:pt x="393" y="107"/>
                    <a:pt x="392" y="109"/>
                    <a:pt x="391" y="109"/>
                  </a:cubicBezTo>
                  <a:cubicBezTo>
                    <a:pt x="390" y="109"/>
                    <a:pt x="390" y="105"/>
                    <a:pt x="392" y="95"/>
                  </a:cubicBezTo>
                  <a:cubicBezTo>
                    <a:pt x="395" y="86"/>
                    <a:pt x="397" y="78"/>
                    <a:pt x="397" y="78"/>
                  </a:cubicBezTo>
                  <a:lnTo>
                    <a:pt x="397" y="78"/>
                  </a:lnTo>
                  <a:cubicBezTo>
                    <a:pt x="394" y="86"/>
                    <a:pt x="392" y="86"/>
                    <a:pt x="392" y="86"/>
                  </a:cubicBezTo>
                  <a:cubicBezTo>
                    <a:pt x="392" y="92"/>
                    <a:pt x="391" y="93"/>
                    <a:pt x="390" y="93"/>
                  </a:cubicBezTo>
                  <a:cubicBezTo>
                    <a:pt x="389" y="93"/>
                    <a:pt x="389" y="93"/>
                    <a:pt x="388" y="93"/>
                  </a:cubicBezTo>
                  <a:cubicBezTo>
                    <a:pt x="387" y="93"/>
                    <a:pt x="381" y="99"/>
                    <a:pt x="380" y="99"/>
                  </a:cubicBezTo>
                  <a:cubicBezTo>
                    <a:pt x="378" y="99"/>
                    <a:pt x="376" y="98"/>
                    <a:pt x="378" y="89"/>
                  </a:cubicBezTo>
                  <a:cubicBezTo>
                    <a:pt x="377" y="89"/>
                    <a:pt x="376" y="89"/>
                    <a:pt x="372" y="97"/>
                  </a:cubicBezTo>
                  <a:cubicBezTo>
                    <a:pt x="371" y="101"/>
                    <a:pt x="370" y="103"/>
                    <a:pt x="370" y="103"/>
                  </a:cubicBezTo>
                  <a:cubicBezTo>
                    <a:pt x="369" y="103"/>
                    <a:pt x="369" y="101"/>
                    <a:pt x="370" y="96"/>
                  </a:cubicBezTo>
                  <a:lnTo>
                    <a:pt x="369" y="96"/>
                  </a:lnTo>
                  <a:cubicBezTo>
                    <a:pt x="366" y="104"/>
                    <a:pt x="366" y="104"/>
                    <a:pt x="366" y="104"/>
                  </a:cubicBezTo>
                  <a:cubicBezTo>
                    <a:pt x="367" y="98"/>
                    <a:pt x="368" y="92"/>
                    <a:pt x="367" y="92"/>
                  </a:cubicBezTo>
                  <a:lnTo>
                    <a:pt x="367" y="92"/>
                  </a:lnTo>
                  <a:cubicBezTo>
                    <a:pt x="367" y="92"/>
                    <a:pt x="367" y="93"/>
                    <a:pt x="366" y="95"/>
                  </a:cubicBezTo>
                  <a:cubicBezTo>
                    <a:pt x="364" y="101"/>
                    <a:pt x="363" y="102"/>
                    <a:pt x="363" y="102"/>
                  </a:cubicBezTo>
                  <a:cubicBezTo>
                    <a:pt x="362" y="102"/>
                    <a:pt x="362" y="102"/>
                    <a:pt x="361" y="102"/>
                  </a:cubicBezTo>
                  <a:cubicBezTo>
                    <a:pt x="362" y="96"/>
                    <a:pt x="349" y="90"/>
                    <a:pt x="341" y="90"/>
                  </a:cubicBezTo>
                  <a:cubicBezTo>
                    <a:pt x="338" y="90"/>
                    <a:pt x="336" y="91"/>
                    <a:pt x="335" y="93"/>
                  </a:cubicBezTo>
                  <a:lnTo>
                    <a:pt x="333" y="93"/>
                  </a:lnTo>
                  <a:lnTo>
                    <a:pt x="331" y="92"/>
                  </a:lnTo>
                  <a:cubicBezTo>
                    <a:pt x="333" y="84"/>
                    <a:pt x="333" y="82"/>
                    <a:pt x="332" y="82"/>
                  </a:cubicBezTo>
                  <a:cubicBezTo>
                    <a:pt x="331" y="82"/>
                    <a:pt x="328" y="86"/>
                    <a:pt x="325" y="89"/>
                  </a:cubicBezTo>
                  <a:cubicBezTo>
                    <a:pt x="322" y="97"/>
                    <a:pt x="322" y="97"/>
                    <a:pt x="321" y="97"/>
                  </a:cubicBezTo>
                  <a:cubicBezTo>
                    <a:pt x="323" y="87"/>
                    <a:pt x="324" y="83"/>
                    <a:pt x="323" y="83"/>
                  </a:cubicBezTo>
                  <a:lnTo>
                    <a:pt x="323" y="83"/>
                  </a:lnTo>
                  <a:cubicBezTo>
                    <a:pt x="322" y="83"/>
                    <a:pt x="321" y="85"/>
                    <a:pt x="320" y="87"/>
                  </a:cubicBezTo>
                  <a:cubicBezTo>
                    <a:pt x="317" y="96"/>
                    <a:pt x="315" y="100"/>
                    <a:pt x="315" y="100"/>
                  </a:cubicBezTo>
                  <a:cubicBezTo>
                    <a:pt x="314" y="100"/>
                    <a:pt x="315" y="96"/>
                    <a:pt x="317" y="87"/>
                  </a:cubicBezTo>
                  <a:cubicBezTo>
                    <a:pt x="319" y="79"/>
                    <a:pt x="320" y="75"/>
                    <a:pt x="320" y="75"/>
                  </a:cubicBezTo>
                  <a:lnTo>
                    <a:pt x="320" y="75"/>
                  </a:lnTo>
                  <a:cubicBezTo>
                    <a:pt x="319" y="75"/>
                    <a:pt x="317" y="81"/>
                    <a:pt x="313" y="94"/>
                  </a:cubicBezTo>
                  <a:cubicBezTo>
                    <a:pt x="311" y="98"/>
                    <a:pt x="310" y="100"/>
                    <a:pt x="310" y="100"/>
                  </a:cubicBezTo>
                  <a:cubicBezTo>
                    <a:pt x="310" y="100"/>
                    <a:pt x="310" y="98"/>
                    <a:pt x="311" y="94"/>
                  </a:cubicBezTo>
                  <a:cubicBezTo>
                    <a:pt x="313" y="84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3" y="82"/>
                    <a:pt x="312" y="85"/>
                  </a:cubicBezTo>
                  <a:cubicBezTo>
                    <a:pt x="309" y="93"/>
                    <a:pt x="308" y="97"/>
                    <a:pt x="307" y="97"/>
                  </a:cubicBezTo>
                  <a:cubicBezTo>
                    <a:pt x="307" y="97"/>
                    <a:pt x="308" y="92"/>
                    <a:pt x="309" y="84"/>
                  </a:cubicBezTo>
                  <a:cubicBezTo>
                    <a:pt x="311" y="75"/>
                    <a:pt x="312" y="71"/>
                    <a:pt x="312" y="71"/>
                  </a:cubicBezTo>
                  <a:lnTo>
                    <a:pt x="312" y="71"/>
                  </a:lnTo>
                  <a:cubicBezTo>
                    <a:pt x="311" y="71"/>
                    <a:pt x="310" y="75"/>
                    <a:pt x="307" y="84"/>
                  </a:cubicBezTo>
                  <a:cubicBezTo>
                    <a:pt x="305" y="91"/>
                    <a:pt x="303" y="95"/>
                    <a:pt x="302" y="95"/>
                  </a:cubicBezTo>
                  <a:cubicBezTo>
                    <a:pt x="301" y="95"/>
                    <a:pt x="301" y="90"/>
                    <a:pt x="303" y="82"/>
                  </a:cubicBezTo>
                  <a:cubicBezTo>
                    <a:pt x="302" y="82"/>
                    <a:pt x="303" y="78"/>
                    <a:pt x="303" y="78"/>
                  </a:cubicBezTo>
                  <a:lnTo>
                    <a:pt x="303" y="78"/>
                  </a:lnTo>
                  <a:cubicBezTo>
                    <a:pt x="303" y="78"/>
                    <a:pt x="302" y="79"/>
                    <a:pt x="302" y="82"/>
                  </a:cubicBezTo>
                  <a:lnTo>
                    <a:pt x="303" y="73"/>
                  </a:lnTo>
                  <a:lnTo>
                    <a:pt x="302" y="73"/>
                  </a:lnTo>
                  <a:lnTo>
                    <a:pt x="299" y="80"/>
                  </a:lnTo>
                  <a:cubicBezTo>
                    <a:pt x="298" y="80"/>
                    <a:pt x="296" y="70"/>
                    <a:pt x="290" y="69"/>
                  </a:cubicBezTo>
                  <a:cubicBezTo>
                    <a:pt x="287" y="68"/>
                    <a:pt x="285" y="67"/>
                    <a:pt x="283" y="67"/>
                  </a:cubicBezTo>
                  <a:cubicBezTo>
                    <a:pt x="282" y="67"/>
                    <a:pt x="281" y="69"/>
                    <a:pt x="280" y="74"/>
                  </a:cubicBezTo>
                  <a:cubicBezTo>
                    <a:pt x="278" y="82"/>
                    <a:pt x="277" y="86"/>
                    <a:pt x="276" y="86"/>
                  </a:cubicBezTo>
                  <a:cubicBezTo>
                    <a:pt x="276" y="86"/>
                    <a:pt x="276" y="81"/>
                    <a:pt x="278" y="73"/>
                  </a:cubicBezTo>
                  <a:cubicBezTo>
                    <a:pt x="278" y="73"/>
                    <a:pt x="278" y="64"/>
                    <a:pt x="277" y="64"/>
                  </a:cubicBezTo>
                  <a:cubicBezTo>
                    <a:pt x="276" y="62"/>
                    <a:pt x="274" y="62"/>
                    <a:pt x="276" y="55"/>
                  </a:cubicBezTo>
                  <a:lnTo>
                    <a:pt x="276" y="53"/>
                  </a:lnTo>
                  <a:cubicBezTo>
                    <a:pt x="272" y="62"/>
                    <a:pt x="269" y="66"/>
                    <a:pt x="267" y="66"/>
                  </a:cubicBezTo>
                  <a:cubicBezTo>
                    <a:pt x="266" y="66"/>
                    <a:pt x="265" y="63"/>
                    <a:pt x="265" y="59"/>
                  </a:cubicBezTo>
                  <a:cubicBezTo>
                    <a:pt x="264" y="59"/>
                    <a:pt x="264" y="59"/>
                    <a:pt x="264" y="59"/>
                  </a:cubicBezTo>
                  <a:cubicBezTo>
                    <a:pt x="263" y="59"/>
                    <a:pt x="262" y="60"/>
                    <a:pt x="259" y="66"/>
                  </a:cubicBezTo>
                  <a:cubicBezTo>
                    <a:pt x="257" y="70"/>
                    <a:pt x="256" y="72"/>
                    <a:pt x="256" y="72"/>
                  </a:cubicBezTo>
                  <a:cubicBezTo>
                    <a:pt x="256" y="72"/>
                    <a:pt x="256" y="70"/>
                    <a:pt x="257" y="66"/>
                  </a:cubicBezTo>
                  <a:cubicBezTo>
                    <a:pt x="258" y="60"/>
                    <a:pt x="258" y="55"/>
                    <a:pt x="256" y="55"/>
                  </a:cubicBezTo>
                  <a:cubicBezTo>
                    <a:pt x="256" y="55"/>
                    <a:pt x="254" y="56"/>
                    <a:pt x="253" y="61"/>
                  </a:cubicBezTo>
                  <a:lnTo>
                    <a:pt x="253" y="61"/>
                  </a:lnTo>
                  <a:lnTo>
                    <a:pt x="255" y="56"/>
                  </a:lnTo>
                  <a:cubicBezTo>
                    <a:pt x="255" y="53"/>
                    <a:pt x="255" y="52"/>
                    <a:pt x="254" y="52"/>
                  </a:cubicBezTo>
                  <a:cubicBezTo>
                    <a:pt x="254" y="52"/>
                    <a:pt x="252" y="57"/>
                    <a:pt x="250" y="62"/>
                  </a:cubicBezTo>
                  <a:cubicBezTo>
                    <a:pt x="248" y="70"/>
                    <a:pt x="247" y="74"/>
                    <a:pt x="246" y="74"/>
                  </a:cubicBezTo>
                  <a:cubicBezTo>
                    <a:pt x="246" y="74"/>
                    <a:pt x="247" y="68"/>
                    <a:pt x="251" y="55"/>
                  </a:cubicBezTo>
                  <a:cubicBezTo>
                    <a:pt x="254" y="45"/>
                    <a:pt x="254" y="41"/>
                    <a:pt x="254" y="41"/>
                  </a:cubicBezTo>
                  <a:lnTo>
                    <a:pt x="254" y="41"/>
                  </a:lnTo>
                  <a:cubicBezTo>
                    <a:pt x="254" y="41"/>
                    <a:pt x="253" y="42"/>
                    <a:pt x="252" y="46"/>
                  </a:cubicBezTo>
                  <a:cubicBezTo>
                    <a:pt x="251" y="51"/>
                    <a:pt x="249" y="57"/>
                    <a:pt x="248" y="57"/>
                  </a:cubicBezTo>
                  <a:cubicBezTo>
                    <a:pt x="248" y="57"/>
                    <a:pt x="247" y="56"/>
                    <a:pt x="248" y="53"/>
                  </a:cubicBezTo>
                  <a:cubicBezTo>
                    <a:pt x="248" y="53"/>
                    <a:pt x="248" y="53"/>
                    <a:pt x="248" y="53"/>
                  </a:cubicBezTo>
                  <a:cubicBezTo>
                    <a:pt x="247" y="53"/>
                    <a:pt x="246" y="56"/>
                    <a:pt x="242" y="69"/>
                  </a:cubicBezTo>
                  <a:cubicBezTo>
                    <a:pt x="240" y="77"/>
                    <a:pt x="239" y="77"/>
                    <a:pt x="239" y="77"/>
                  </a:cubicBezTo>
                  <a:cubicBezTo>
                    <a:pt x="240" y="71"/>
                    <a:pt x="241" y="66"/>
                    <a:pt x="243" y="60"/>
                  </a:cubicBezTo>
                  <a:lnTo>
                    <a:pt x="242" y="60"/>
                  </a:lnTo>
                  <a:cubicBezTo>
                    <a:pt x="242" y="55"/>
                    <a:pt x="242" y="48"/>
                    <a:pt x="244" y="42"/>
                  </a:cubicBezTo>
                  <a:cubicBezTo>
                    <a:pt x="245" y="39"/>
                    <a:pt x="246" y="37"/>
                    <a:pt x="245" y="37"/>
                  </a:cubicBezTo>
                  <a:lnTo>
                    <a:pt x="245" y="37"/>
                  </a:lnTo>
                  <a:cubicBezTo>
                    <a:pt x="245" y="37"/>
                    <a:pt x="244" y="41"/>
                    <a:pt x="241" y="50"/>
                  </a:cubicBezTo>
                  <a:cubicBezTo>
                    <a:pt x="237" y="67"/>
                    <a:pt x="237" y="67"/>
                    <a:pt x="235" y="67"/>
                  </a:cubicBezTo>
                  <a:cubicBezTo>
                    <a:pt x="234" y="66"/>
                    <a:pt x="234" y="66"/>
                    <a:pt x="237" y="58"/>
                  </a:cubicBezTo>
                  <a:cubicBezTo>
                    <a:pt x="239" y="49"/>
                    <a:pt x="239" y="49"/>
                    <a:pt x="238" y="49"/>
                  </a:cubicBezTo>
                  <a:cubicBezTo>
                    <a:pt x="230" y="61"/>
                    <a:pt x="224" y="74"/>
                    <a:pt x="220" y="88"/>
                  </a:cubicBezTo>
                  <a:cubicBezTo>
                    <a:pt x="218" y="96"/>
                    <a:pt x="216" y="100"/>
                    <a:pt x="216" y="100"/>
                  </a:cubicBezTo>
                  <a:cubicBezTo>
                    <a:pt x="216" y="100"/>
                    <a:pt x="217" y="96"/>
                    <a:pt x="220" y="87"/>
                  </a:cubicBezTo>
                  <a:cubicBezTo>
                    <a:pt x="222" y="79"/>
                    <a:pt x="221" y="79"/>
                    <a:pt x="221" y="79"/>
                  </a:cubicBezTo>
                  <a:lnTo>
                    <a:pt x="221" y="79"/>
                  </a:lnTo>
                  <a:cubicBezTo>
                    <a:pt x="220" y="82"/>
                    <a:pt x="219" y="83"/>
                    <a:pt x="219" y="83"/>
                  </a:cubicBezTo>
                  <a:cubicBezTo>
                    <a:pt x="219" y="83"/>
                    <a:pt x="220" y="79"/>
                    <a:pt x="221" y="79"/>
                  </a:cubicBezTo>
                  <a:cubicBezTo>
                    <a:pt x="221" y="79"/>
                    <a:pt x="221" y="79"/>
                    <a:pt x="221" y="79"/>
                  </a:cubicBezTo>
                  <a:cubicBezTo>
                    <a:pt x="223" y="72"/>
                    <a:pt x="223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lnTo>
                    <a:pt x="226" y="64"/>
                  </a:lnTo>
                  <a:cubicBezTo>
                    <a:pt x="229" y="55"/>
                    <a:pt x="230" y="50"/>
                    <a:pt x="229" y="50"/>
                  </a:cubicBezTo>
                  <a:lnTo>
                    <a:pt x="229" y="50"/>
                  </a:lnTo>
                  <a:cubicBezTo>
                    <a:pt x="229" y="50"/>
                    <a:pt x="227" y="54"/>
                    <a:pt x="224" y="62"/>
                  </a:cubicBezTo>
                  <a:cubicBezTo>
                    <a:pt x="223" y="66"/>
                    <a:pt x="222" y="68"/>
                    <a:pt x="222" y="68"/>
                  </a:cubicBezTo>
                  <a:cubicBezTo>
                    <a:pt x="221" y="68"/>
                    <a:pt x="222" y="66"/>
                    <a:pt x="223" y="61"/>
                  </a:cubicBezTo>
                  <a:cubicBezTo>
                    <a:pt x="224" y="56"/>
                    <a:pt x="225" y="50"/>
                    <a:pt x="225" y="50"/>
                  </a:cubicBezTo>
                  <a:lnTo>
                    <a:pt x="225" y="50"/>
                  </a:lnTo>
                  <a:cubicBezTo>
                    <a:pt x="225" y="50"/>
                    <a:pt x="225" y="51"/>
                    <a:pt x="224" y="53"/>
                  </a:cubicBezTo>
                  <a:cubicBezTo>
                    <a:pt x="224" y="53"/>
                    <a:pt x="222" y="52"/>
                    <a:pt x="224" y="45"/>
                  </a:cubicBezTo>
                  <a:cubicBezTo>
                    <a:pt x="224" y="44"/>
                    <a:pt x="224" y="44"/>
                    <a:pt x="223" y="44"/>
                  </a:cubicBezTo>
                  <a:cubicBezTo>
                    <a:pt x="222" y="44"/>
                    <a:pt x="221" y="46"/>
                    <a:pt x="220" y="51"/>
                  </a:cubicBezTo>
                  <a:cubicBezTo>
                    <a:pt x="217" y="59"/>
                    <a:pt x="216" y="59"/>
                    <a:pt x="215" y="59"/>
                  </a:cubicBezTo>
                  <a:cubicBezTo>
                    <a:pt x="215" y="59"/>
                    <a:pt x="215" y="59"/>
                    <a:pt x="215" y="59"/>
                  </a:cubicBezTo>
                  <a:cubicBezTo>
                    <a:pt x="215" y="59"/>
                    <a:pt x="214" y="60"/>
                    <a:pt x="212" y="67"/>
                  </a:cubicBezTo>
                  <a:cubicBezTo>
                    <a:pt x="210" y="74"/>
                    <a:pt x="207" y="82"/>
                    <a:pt x="205" y="82"/>
                  </a:cubicBezTo>
                  <a:cubicBezTo>
                    <a:pt x="205" y="82"/>
                    <a:pt x="205" y="82"/>
                    <a:pt x="205" y="82"/>
                  </a:cubicBezTo>
                  <a:cubicBezTo>
                    <a:pt x="203" y="85"/>
                    <a:pt x="202" y="87"/>
                    <a:pt x="202" y="87"/>
                  </a:cubicBezTo>
                  <a:cubicBezTo>
                    <a:pt x="201" y="87"/>
                    <a:pt x="202" y="83"/>
                    <a:pt x="205" y="73"/>
                  </a:cubicBezTo>
                  <a:cubicBezTo>
                    <a:pt x="207" y="65"/>
                    <a:pt x="206" y="65"/>
                    <a:pt x="206" y="65"/>
                  </a:cubicBezTo>
                  <a:cubicBezTo>
                    <a:pt x="206" y="65"/>
                    <a:pt x="205" y="64"/>
                    <a:pt x="206" y="56"/>
                  </a:cubicBezTo>
                  <a:cubicBezTo>
                    <a:pt x="207" y="53"/>
                    <a:pt x="207" y="52"/>
                    <a:pt x="207" y="52"/>
                  </a:cubicBezTo>
                  <a:lnTo>
                    <a:pt x="207" y="52"/>
                  </a:lnTo>
                  <a:cubicBezTo>
                    <a:pt x="207" y="52"/>
                    <a:pt x="206" y="58"/>
                    <a:pt x="204" y="64"/>
                  </a:cubicBezTo>
                  <a:lnTo>
                    <a:pt x="198" y="79"/>
                  </a:lnTo>
                  <a:cubicBezTo>
                    <a:pt x="200" y="71"/>
                    <a:pt x="202" y="62"/>
                    <a:pt x="204" y="55"/>
                  </a:cubicBezTo>
                  <a:lnTo>
                    <a:pt x="204" y="55"/>
                  </a:lnTo>
                  <a:cubicBezTo>
                    <a:pt x="202" y="60"/>
                    <a:pt x="200" y="65"/>
                    <a:pt x="200" y="65"/>
                  </a:cubicBezTo>
                  <a:cubicBezTo>
                    <a:pt x="199" y="65"/>
                    <a:pt x="199" y="64"/>
                    <a:pt x="200" y="61"/>
                  </a:cubicBezTo>
                  <a:cubicBezTo>
                    <a:pt x="197" y="61"/>
                    <a:pt x="196" y="60"/>
                    <a:pt x="198" y="52"/>
                  </a:cubicBezTo>
                  <a:cubicBezTo>
                    <a:pt x="199" y="50"/>
                    <a:pt x="199" y="49"/>
                    <a:pt x="199" y="49"/>
                  </a:cubicBezTo>
                  <a:lnTo>
                    <a:pt x="199" y="49"/>
                  </a:lnTo>
                  <a:cubicBezTo>
                    <a:pt x="199" y="49"/>
                    <a:pt x="197" y="52"/>
                    <a:pt x="197" y="52"/>
                  </a:cubicBezTo>
                  <a:cubicBezTo>
                    <a:pt x="196" y="56"/>
                    <a:pt x="195" y="58"/>
                    <a:pt x="194" y="58"/>
                  </a:cubicBezTo>
                  <a:cubicBezTo>
                    <a:pt x="193" y="58"/>
                    <a:pt x="193" y="55"/>
                    <a:pt x="194" y="50"/>
                  </a:cubicBezTo>
                  <a:cubicBezTo>
                    <a:pt x="195" y="42"/>
                    <a:pt x="195" y="37"/>
                    <a:pt x="194" y="37"/>
                  </a:cubicBezTo>
                  <a:lnTo>
                    <a:pt x="194" y="37"/>
                  </a:lnTo>
                  <a:cubicBezTo>
                    <a:pt x="194" y="37"/>
                    <a:pt x="192" y="41"/>
                    <a:pt x="189" y="49"/>
                  </a:cubicBezTo>
                  <a:cubicBezTo>
                    <a:pt x="190" y="46"/>
                    <a:pt x="190" y="45"/>
                    <a:pt x="189" y="45"/>
                  </a:cubicBezTo>
                  <a:cubicBezTo>
                    <a:pt x="188" y="45"/>
                    <a:pt x="186" y="50"/>
                    <a:pt x="184" y="56"/>
                  </a:cubicBezTo>
                  <a:cubicBezTo>
                    <a:pt x="180" y="64"/>
                    <a:pt x="176" y="80"/>
                    <a:pt x="174" y="88"/>
                  </a:cubicBezTo>
                  <a:cubicBezTo>
                    <a:pt x="170" y="97"/>
                    <a:pt x="169" y="101"/>
                    <a:pt x="169" y="101"/>
                  </a:cubicBezTo>
                  <a:cubicBezTo>
                    <a:pt x="169" y="101"/>
                    <a:pt x="169" y="99"/>
                    <a:pt x="169" y="96"/>
                  </a:cubicBezTo>
                  <a:cubicBezTo>
                    <a:pt x="169" y="91"/>
                    <a:pt x="170" y="84"/>
                    <a:pt x="173" y="79"/>
                  </a:cubicBezTo>
                  <a:cubicBezTo>
                    <a:pt x="174" y="72"/>
                    <a:pt x="175" y="71"/>
                    <a:pt x="176" y="71"/>
                  </a:cubicBezTo>
                  <a:cubicBezTo>
                    <a:pt x="176" y="71"/>
                    <a:pt x="176" y="71"/>
                    <a:pt x="176" y="71"/>
                  </a:cubicBezTo>
                  <a:lnTo>
                    <a:pt x="177" y="71"/>
                  </a:lnTo>
                  <a:cubicBezTo>
                    <a:pt x="179" y="64"/>
                    <a:pt x="182" y="55"/>
                    <a:pt x="180" y="55"/>
                  </a:cubicBezTo>
                  <a:cubicBezTo>
                    <a:pt x="181" y="50"/>
                    <a:pt x="181" y="48"/>
                    <a:pt x="181" y="48"/>
                  </a:cubicBezTo>
                  <a:lnTo>
                    <a:pt x="181" y="48"/>
                  </a:lnTo>
                  <a:cubicBezTo>
                    <a:pt x="181" y="48"/>
                    <a:pt x="180" y="50"/>
                    <a:pt x="178" y="53"/>
                  </a:cubicBezTo>
                  <a:cubicBezTo>
                    <a:pt x="180" y="46"/>
                    <a:pt x="179" y="45"/>
                    <a:pt x="177" y="45"/>
                  </a:cubicBezTo>
                  <a:cubicBezTo>
                    <a:pt x="176" y="43"/>
                    <a:pt x="174" y="43"/>
                    <a:pt x="176" y="34"/>
                  </a:cubicBezTo>
                  <a:cubicBezTo>
                    <a:pt x="176" y="34"/>
                    <a:pt x="175" y="34"/>
                    <a:pt x="175" y="34"/>
                  </a:cubicBezTo>
                  <a:cubicBezTo>
                    <a:pt x="174" y="34"/>
                    <a:pt x="173" y="35"/>
                    <a:pt x="170" y="42"/>
                  </a:cubicBezTo>
                  <a:cubicBezTo>
                    <a:pt x="170" y="45"/>
                    <a:pt x="169" y="47"/>
                    <a:pt x="168" y="49"/>
                  </a:cubicBezTo>
                  <a:lnTo>
                    <a:pt x="168" y="49"/>
                  </a:lnTo>
                  <a:cubicBezTo>
                    <a:pt x="170" y="38"/>
                    <a:pt x="168" y="29"/>
                    <a:pt x="165" y="29"/>
                  </a:cubicBezTo>
                  <a:cubicBezTo>
                    <a:pt x="163" y="29"/>
                    <a:pt x="161" y="32"/>
                    <a:pt x="159" y="37"/>
                  </a:cubicBezTo>
                  <a:lnTo>
                    <a:pt x="158" y="37"/>
                  </a:lnTo>
                  <a:cubicBezTo>
                    <a:pt x="159" y="32"/>
                    <a:pt x="158" y="29"/>
                    <a:pt x="156" y="29"/>
                  </a:cubicBezTo>
                  <a:cubicBezTo>
                    <a:pt x="155" y="29"/>
                    <a:pt x="153" y="31"/>
                    <a:pt x="151" y="34"/>
                  </a:cubicBezTo>
                  <a:lnTo>
                    <a:pt x="149" y="33"/>
                  </a:lnTo>
                  <a:cubicBezTo>
                    <a:pt x="150" y="29"/>
                    <a:pt x="150" y="26"/>
                    <a:pt x="149" y="26"/>
                  </a:cubicBezTo>
                  <a:cubicBezTo>
                    <a:pt x="148" y="26"/>
                    <a:pt x="147" y="28"/>
                    <a:pt x="146" y="32"/>
                  </a:cubicBezTo>
                  <a:cubicBezTo>
                    <a:pt x="143" y="38"/>
                    <a:pt x="141" y="43"/>
                    <a:pt x="141" y="43"/>
                  </a:cubicBezTo>
                  <a:cubicBezTo>
                    <a:pt x="141" y="43"/>
                    <a:pt x="142" y="42"/>
                    <a:pt x="142" y="40"/>
                  </a:cubicBezTo>
                  <a:cubicBezTo>
                    <a:pt x="146" y="32"/>
                    <a:pt x="143" y="31"/>
                    <a:pt x="141" y="30"/>
                  </a:cubicBezTo>
                  <a:cubicBezTo>
                    <a:pt x="140" y="30"/>
                    <a:pt x="140" y="29"/>
                    <a:pt x="139" y="29"/>
                  </a:cubicBezTo>
                  <a:cubicBezTo>
                    <a:pt x="138" y="29"/>
                    <a:pt x="138" y="31"/>
                    <a:pt x="137" y="38"/>
                  </a:cubicBezTo>
                  <a:cubicBezTo>
                    <a:pt x="135" y="39"/>
                    <a:pt x="134" y="40"/>
                    <a:pt x="134" y="40"/>
                  </a:cubicBezTo>
                  <a:cubicBezTo>
                    <a:pt x="132" y="40"/>
                    <a:pt x="134" y="34"/>
                    <a:pt x="136" y="28"/>
                  </a:cubicBezTo>
                  <a:cubicBezTo>
                    <a:pt x="138" y="20"/>
                    <a:pt x="139" y="16"/>
                    <a:pt x="139" y="16"/>
                  </a:cubicBezTo>
                  <a:lnTo>
                    <a:pt x="139" y="16"/>
                  </a:lnTo>
                  <a:cubicBezTo>
                    <a:pt x="139" y="16"/>
                    <a:pt x="136" y="22"/>
                    <a:pt x="132" y="36"/>
                  </a:cubicBezTo>
                  <a:cubicBezTo>
                    <a:pt x="129" y="44"/>
                    <a:pt x="127" y="48"/>
                    <a:pt x="126" y="48"/>
                  </a:cubicBezTo>
                  <a:cubicBezTo>
                    <a:pt x="126" y="48"/>
                    <a:pt x="126" y="46"/>
                    <a:pt x="127" y="42"/>
                  </a:cubicBezTo>
                  <a:cubicBezTo>
                    <a:pt x="129" y="37"/>
                    <a:pt x="130" y="35"/>
                    <a:pt x="130" y="35"/>
                  </a:cubicBezTo>
                  <a:cubicBezTo>
                    <a:pt x="131" y="35"/>
                    <a:pt x="131" y="35"/>
                    <a:pt x="131" y="36"/>
                  </a:cubicBezTo>
                  <a:cubicBezTo>
                    <a:pt x="131" y="36"/>
                    <a:pt x="133" y="27"/>
                    <a:pt x="137" y="19"/>
                  </a:cubicBezTo>
                  <a:cubicBezTo>
                    <a:pt x="136" y="19"/>
                    <a:pt x="136" y="19"/>
                    <a:pt x="132" y="27"/>
                  </a:cubicBezTo>
                  <a:cubicBezTo>
                    <a:pt x="132" y="27"/>
                    <a:pt x="131" y="27"/>
                    <a:pt x="128" y="34"/>
                  </a:cubicBezTo>
                  <a:cubicBezTo>
                    <a:pt x="126" y="42"/>
                    <a:pt x="122" y="50"/>
                    <a:pt x="121" y="58"/>
                  </a:cubicBezTo>
                  <a:cubicBezTo>
                    <a:pt x="119" y="65"/>
                    <a:pt x="118" y="66"/>
                    <a:pt x="118" y="66"/>
                  </a:cubicBezTo>
                  <a:cubicBezTo>
                    <a:pt x="118" y="66"/>
                    <a:pt x="118" y="66"/>
                    <a:pt x="118" y="66"/>
                  </a:cubicBezTo>
                  <a:cubicBezTo>
                    <a:pt x="119" y="58"/>
                    <a:pt x="121" y="49"/>
                    <a:pt x="124" y="41"/>
                  </a:cubicBezTo>
                  <a:cubicBezTo>
                    <a:pt x="127" y="37"/>
                    <a:pt x="129" y="31"/>
                    <a:pt x="130" y="25"/>
                  </a:cubicBezTo>
                  <a:cubicBezTo>
                    <a:pt x="130" y="24"/>
                    <a:pt x="130" y="23"/>
                    <a:pt x="130" y="23"/>
                  </a:cubicBezTo>
                  <a:lnTo>
                    <a:pt x="130" y="23"/>
                  </a:lnTo>
                  <a:cubicBezTo>
                    <a:pt x="129" y="23"/>
                    <a:pt x="125" y="31"/>
                    <a:pt x="121" y="41"/>
                  </a:cubicBezTo>
                  <a:lnTo>
                    <a:pt x="121" y="41"/>
                  </a:lnTo>
                  <a:cubicBezTo>
                    <a:pt x="121" y="41"/>
                    <a:pt x="121" y="40"/>
                    <a:pt x="121" y="40"/>
                  </a:cubicBezTo>
                  <a:cubicBezTo>
                    <a:pt x="123" y="32"/>
                    <a:pt x="122" y="31"/>
                    <a:pt x="120" y="31"/>
                  </a:cubicBezTo>
                  <a:cubicBezTo>
                    <a:pt x="120" y="31"/>
                    <a:pt x="119" y="31"/>
                    <a:pt x="119" y="31"/>
                  </a:cubicBezTo>
                  <a:cubicBezTo>
                    <a:pt x="118" y="31"/>
                    <a:pt x="117" y="32"/>
                    <a:pt x="115" y="38"/>
                  </a:cubicBezTo>
                  <a:cubicBezTo>
                    <a:pt x="114" y="43"/>
                    <a:pt x="112" y="49"/>
                    <a:pt x="110" y="53"/>
                  </a:cubicBezTo>
                  <a:cubicBezTo>
                    <a:pt x="109" y="59"/>
                    <a:pt x="108" y="65"/>
                    <a:pt x="105" y="70"/>
                  </a:cubicBezTo>
                  <a:cubicBezTo>
                    <a:pt x="105" y="70"/>
                    <a:pt x="106" y="61"/>
                    <a:pt x="109" y="53"/>
                  </a:cubicBezTo>
                  <a:cubicBezTo>
                    <a:pt x="112" y="37"/>
                    <a:pt x="113" y="28"/>
                    <a:pt x="110" y="27"/>
                  </a:cubicBezTo>
                  <a:cubicBezTo>
                    <a:pt x="109" y="25"/>
                    <a:pt x="106" y="25"/>
                    <a:pt x="109" y="16"/>
                  </a:cubicBezTo>
                  <a:cubicBezTo>
                    <a:pt x="108" y="16"/>
                    <a:pt x="108" y="16"/>
                    <a:pt x="108" y="16"/>
                  </a:cubicBezTo>
                  <a:cubicBezTo>
                    <a:pt x="106" y="16"/>
                    <a:pt x="106" y="17"/>
                    <a:pt x="103" y="24"/>
                  </a:cubicBezTo>
                  <a:lnTo>
                    <a:pt x="102" y="23"/>
                  </a:lnTo>
                  <a:cubicBezTo>
                    <a:pt x="103" y="19"/>
                    <a:pt x="103" y="17"/>
                    <a:pt x="103" y="17"/>
                  </a:cubicBezTo>
                  <a:lnTo>
                    <a:pt x="103" y="17"/>
                  </a:lnTo>
                  <a:cubicBezTo>
                    <a:pt x="102" y="17"/>
                    <a:pt x="101" y="18"/>
                    <a:pt x="100" y="22"/>
                  </a:cubicBezTo>
                  <a:cubicBezTo>
                    <a:pt x="99" y="25"/>
                    <a:pt x="98" y="26"/>
                    <a:pt x="98" y="26"/>
                  </a:cubicBezTo>
                  <a:cubicBezTo>
                    <a:pt x="97" y="26"/>
                    <a:pt x="98" y="22"/>
                    <a:pt x="97" y="21"/>
                  </a:cubicBezTo>
                  <a:cubicBezTo>
                    <a:pt x="99" y="13"/>
                    <a:pt x="101" y="9"/>
                    <a:pt x="100" y="9"/>
                  </a:cubicBezTo>
                  <a:lnTo>
                    <a:pt x="100" y="9"/>
                  </a:lnTo>
                  <a:cubicBezTo>
                    <a:pt x="100" y="9"/>
                    <a:pt x="98" y="15"/>
                    <a:pt x="94" y="29"/>
                  </a:cubicBezTo>
                  <a:cubicBezTo>
                    <a:pt x="94" y="29"/>
                    <a:pt x="94" y="29"/>
                    <a:pt x="94" y="29"/>
                  </a:cubicBezTo>
                  <a:lnTo>
                    <a:pt x="94" y="29"/>
                  </a:lnTo>
                  <a:cubicBezTo>
                    <a:pt x="95" y="23"/>
                    <a:pt x="96" y="20"/>
                    <a:pt x="95" y="20"/>
                  </a:cubicBezTo>
                  <a:lnTo>
                    <a:pt x="95" y="20"/>
                  </a:lnTo>
                  <a:cubicBezTo>
                    <a:pt x="95" y="20"/>
                    <a:pt x="93" y="22"/>
                    <a:pt x="92" y="28"/>
                  </a:cubicBezTo>
                  <a:cubicBezTo>
                    <a:pt x="91" y="28"/>
                    <a:pt x="91" y="28"/>
                    <a:pt x="93" y="20"/>
                  </a:cubicBezTo>
                  <a:cubicBezTo>
                    <a:pt x="94" y="16"/>
                    <a:pt x="94" y="14"/>
                    <a:pt x="94" y="14"/>
                  </a:cubicBezTo>
                  <a:lnTo>
                    <a:pt x="94" y="14"/>
                  </a:lnTo>
                  <a:cubicBezTo>
                    <a:pt x="93" y="14"/>
                    <a:pt x="92" y="18"/>
                    <a:pt x="88" y="27"/>
                  </a:cubicBezTo>
                  <a:cubicBezTo>
                    <a:pt x="86" y="34"/>
                    <a:pt x="84" y="38"/>
                    <a:pt x="84" y="38"/>
                  </a:cubicBezTo>
                  <a:cubicBezTo>
                    <a:pt x="83" y="38"/>
                    <a:pt x="84" y="34"/>
                    <a:pt x="86" y="25"/>
                  </a:cubicBezTo>
                  <a:cubicBezTo>
                    <a:pt x="89" y="15"/>
                    <a:pt x="89" y="11"/>
                    <a:pt x="88" y="11"/>
                  </a:cubicBezTo>
                  <a:lnTo>
                    <a:pt x="88" y="11"/>
                  </a:lnTo>
                  <a:cubicBezTo>
                    <a:pt x="87" y="11"/>
                    <a:pt x="86" y="13"/>
                    <a:pt x="85" y="16"/>
                  </a:cubicBezTo>
                  <a:cubicBezTo>
                    <a:pt x="82" y="25"/>
                    <a:pt x="80" y="29"/>
                    <a:pt x="79" y="29"/>
                  </a:cubicBezTo>
                  <a:cubicBezTo>
                    <a:pt x="78" y="29"/>
                    <a:pt x="79" y="27"/>
                    <a:pt x="80" y="23"/>
                  </a:cubicBezTo>
                  <a:cubicBezTo>
                    <a:pt x="80" y="19"/>
                    <a:pt x="80" y="16"/>
                    <a:pt x="80" y="16"/>
                  </a:cubicBezTo>
                  <a:lnTo>
                    <a:pt x="80" y="16"/>
                  </a:lnTo>
                  <a:cubicBezTo>
                    <a:pt x="80" y="16"/>
                    <a:pt x="79" y="18"/>
                    <a:pt x="77" y="22"/>
                  </a:cubicBezTo>
                  <a:cubicBezTo>
                    <a:pt x="79" y="16"/>
                    <a:pt x="81" y="10"/>
                    <a:pt x="80" y="10"/>
                  </a:cubicBezTo>
                  <a:lnTo>
                    <a:pt x="80" y="10"/>
                  </a:lnTo>
                  <a:cubicBezTo>
                    <a:pt x="80" y="10"/>
                    <a:pt x="79" y="11"/>
                    <a:pt x="78" y="13"/>
                  </a:cubicBezTo>
                  <a:cubicBezTo>
                    <a:pt x="78" y="13"/>
                    <a:pt x="77" y="13"/>
                    <a:pt x="75" y="21"/>
                  </a:cubicBezTo>
                  <a:lnTo>
                    <a:pt x="68" y="37"/>
                  </a:lnTo>
                  <a:cubicBezTo>
                    <a:pt x="68" y="42"/>
                    <a:pt x="66" y="48"/>
                    <a:pt x="64" y="53"/>
                  </a:cubicBezTo>
                  <a:cubicBezTo>
                    <a:pt x="63" y="55"/>
                    <a:pt x="63" y="56"/>
                    <a:pt x="63" y="56"/>
                  </a:cubicBezTo>
                  <a:cubicBezTo>
                    <a:pt x="62" y="56"/>
                    <a:pt x="63" y="47"/>
                    <a:pt x="67" y="28"/>
                  </a:cubicBezTo>
                  <a:lnTo>
                    <a:pt x="72" y="11"/>
                  </a:lnTo>
                  <a:lnTo>
                    <a:pt x="72" y="11"/>
                  </a:lnTo>
                  <a:lnTo>
                    <a:pt x="66" y="27"/>
                  </a:lnTo>
                  <a:cubicBezTo>
                    <a:pt x="65" y="27"/>
                    <a:pt x="65" y="27"/>
                    <a:pt x="67" y="18"/>
                  </a:cubicBezTo>
                  <a:cubicBezTo>
                    <a:pt x="71" y="10"/>
                    <a:pt x="71" y="10"/>
                    <a:pt x="69" y="10"/>
                  </a:cubicBezTo>
                  <a:cubicBezTo>
                    <a:pt x="69" y="10"/>
                    <a:pt x="68" y="10"/>
                    <a:pt x="66" y="18"/>
                  </a:cubicBezTo>
                  <a:cubicBezTo>
                    <a:pt x="63" y="27"/>
                    <a:pt x="61" y="31"/>
                    <a:pt x="61" y="31"/>
                  </a:cubicBezTo>
                  <a:cubicBezTo>
                    <a:pt x="61" y="31"/>
                    <a:pt x="62" y="29"/>
                    <a:pt x="63" y="25"/>
                  </a:cubicBezTo>
                  <a:cubicBezTo>
                    <a:pt x="65" y="17"/>
                    <a:pt x="66" y="13"/>
                    <a:pt x="65" y="13"/>
                  </a:cubicBezTo>
                  <a:lnTo>
                    <a:pt x="65" y="13"/>
                  </a:lnTo>
                  <a:cubicBezTo>
                    <a:pt x="65" y="13"/>
                    <a:pt x="63" y="17"/>
                    <a:pt x="60" y="24"/>
                  </a:cubicBezTo>
                  <a:cubicBezTo>
                    <a:pt x="58" y="32"/>
                    <a:pt x="56" y="36"/>
                    <a:pt x="56" y="36"/>
                  </a:cubicBezTo>
                  <a:cubicBezTo>
                    <a:pt x="56" y="36"/>
                    <a:pt x="57" y="32"/>
                    <a:pt x="59" y="24"/>
                  </a:cubicBezTo>
                  <a:cubicBezTo>
                    <a:pt x="62" y="19"/>
                    <a:pt x="63" y="13"/>
                    <a:pt x="64" y="7"/>
                  </a:cubicBezTo>
                  <a:lnTo>
                    <a:pt x="64" y="7"/>
                  </a:lnTo>
                  <a:lnTo>
                    <a:pt x="60" y="15"/>
                  </a:lnTo>
                  <a:cubicBezTo>
                    <a:pt x="58" y="24"/>
                    <a:pt x="56" y="28"/>
                    <a:pt x="56" y="28"/>
                  </a:cubicBezTo>
                  <a:cubicBezTo>
                    <a:pt x="56" y="28"/>
                    <a:pt x="56" y="26"/>
                    <a:pt x="57" y="22"/>
                  </a:cubicBezTo>
                  <a:cubicBezTo>
                    <a:pt x="58" y="18"/>
                    <a:pt x="58" y="16"/>
                    <a:pt x="58" y="16"/>
                  </a:cubicBezTo>
                  <a:lnTo>
                    <a:pt x="58" y="16"/>
                  </a:lnTo>
                  <a:cubicBezTo>
                    <a:pt x="58" y="16"/>
                    <a:pt x="57" y="18"/>
                    <a:pt x="55" y="22"/>
                  </a:cubicBezTo>
                  <a:cubicBezTo>
                    <a:pt x="53" y="21"/>
                    <a:pt x="53" y="21"/>
                    <a:pt x="55" y="13"/>
                  </a:cubicBezTo>
                  <a:cubicBezTo>
                    <a:pt x="58" y="5"/>
                    <a:pt x="59" y="0"/>
                    <a:pt x="59" y="0"/>
                  </a:cubicBezTo>
                  <a:close/>
                  <a:moveTo>
                    <a:pt x="161" y="283"/>
                  </a:moveTo>
                  <a:lnTo>
                    <a:pt x="156" y="300"/>
                  </a:lnTo>
                  <a:cubicBezTo>
                    <a:pt x="155" y="304"/>
                    <a:pt x="155" y="305"/>
                    <a:pt x="155" y="305"/>
                  </a:cubicBezTo>
                  <a:cubicBezTo>
                    <a:pt x="155" y="305"/>
                    <a:pt x="157" y="302"/>
                    <a:pt x="160" y="292"/>
                  </a:cubicBezTo>
                  <a:cubicBezTo>
                    <a:pt x="163" y="283"/>
                    <a:pt x="163" y="283"/>
                    <a:pt x="161" y="28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0" name="Google Shape;9030;p33"/>
            <p:cNvSpPr/>
            <p:nvPr/>
          </p:nvSpPr>
          <p:spPr>
            <a:xfrm>
              <a:off x="3100295" y="2126923"/>
              <a:ext cx="233049" cy="230052"/>
            </a:xfrm>
            <a:custGeom>
              <a:avLst/>
              <a:gdLst/>
              <a:ahLst/>
              <a:cxnLst/>
              <a:rect l="l" t="t" r="r" b="b"/>
              <a:pathLst>
                <a:path w="2333" h="2303" extrusionOk="0">
                  <a:moveTo>
                    <a:pt x="49" y="57"/>
                  </a:moveTo>
                  <a:cubicBezTo>
                    <a:pt x="50" y="57"/>
                    <a:pt x="47" y="60"/>
                    <a:pt x="42" y="66"/>
                  </a:cubicBezTo>
                  <a:cubicBezTo>
                    <a:pt x="37" y="71"/>
                    <a:pt x="33" y="76"/>
                    <a:pt x="29" y="76"/>
                  </a:cubicBezTo>
                  <a:cubicBezTo>
                    <a:pt x="28" y="76"/>
                    <a:pt x="28" y="76"/>
                    <a:pt x="27" y="75"/>
                  </a:cubicBezTo>
                  <a:cubicBezTo>
                    <a:pt x="24" y="76"/>
                    <a:pt x="22" y="76"/>
                    <a:pt x="20" y="76"/>
                  </a:cubicBezTo>
                  <a:cubicBezTo>
                    <a:pt x="12" y="76"/>
                    <a:pt x="22" y="68"/>
                    <a:pt x="37" y="63"/>
                  </a:cubicBezTo>
                  <a:cubicBezTo>
                    <a:pt x="44" y="59"/>
                    <a:pt x="48" y="57"/>
                    <a:pt x="49" y="57"/>
                  </a:cubicBezTo>
                  <a:close/>
                  <a:moveTo>
                    <a:pt x="1108" y="245"/>
                  </a:moveTo>
                  <a:lnTo>
                    <a:pt x="1108" y="245"/>
                  </a:lnTo>
                  <a:cubicBezTo>
                    <a:pt x="1108" y="245"/>
                    <a:pt x="1108" y="246"/>
                    <a:pt x="1108" y="248"/>
                  </a:cubicBezTo>
                  <a:lnTo>
                    <a:pt x="1108" y="248"/>
                  </a:lnTo>
                  <a:cubicBezTo>
                    <a:pt x="1108" y="246"/>
                    <a:pt x="1108" y="245"/>
                    <a:pt x="1108" y="245"/>
                  </a:cubicBezTo>
                  <a:close/>
                  <a:moveTo>
                    <a:pt x="1108" y="248"/>
                  </a:moveTo>
                  <a:lnTo>
                    <a:pt x="1108" y="248"/>
                  </a:lnTo>
                  <a:cubicBezTo>
                    <a:pt x="1109" y="250"/>
                    <a:pt x="1109" y="253"/>
                    <a:pt x="1109" y="258"/>
                  </a:cubicBezTo>
                  <a:lnTo>
                    <a:pt x="1109" y="258"/>
                  </a:lnTo>
                  <a:cubicBezTo>
                    <a:pt x="1109" y="256"/>
                    <a:pt x="1109" y="254"/>
                    <a:pt x="1110" y="250"/>
                  </a:cubicBezTo>
                  <a:cubicBezTo>
                    <a:pt x="1109" y="249"/>
                    <a:pt x="1109" y="248"/>
                    <a:pt x="1108" y="248"/>
                  </a:cubicBezTo>
                  <a:close/>
                  <a:moveTo>
                    <a:pt x="1063" y="272"/>
                  </a:moveTo>
                  <a:cubicBezTo>
                    <a:pt x="1060" y="272"/>
                    <a:pt x="1059" y="275"/>
                    <a:pt x="1060" y="275"/>
                  </a:cubicBezTo>
                  <a:cubicBezTo>
                    <a:pt x="1060" y="275"/>
                    <a:pt x="1061" y="274"/>
                    <a:pt x="1063" y="272"/>
                  </a:cubicBezTo>
                  <a:close/>
                  <a:moveTo>
                    <a:pt x="1045" y="278"/>
                  </a:moveTo>
                  <a:lnTo>
                    <a:pt x="1049" y="280"/>
                  </a:lnTo>
                  <a:lnTo>
                    <a:pt x="1052" y="287"/>
                  </a:lnTo>
                  <a:lnTo>
                    <a:pt x="1048" y="287"/>
                  </a:lnTo>
                  <a:cubicBezTo>
                    <a:pt x="1043" y="287"/>
                    <a:pt x="1043" y="287"/>
                    <a:pt x="1045" y="278"/>
                  </a:cubicBezTo>
                  <a:close/>
                  <a:moveTo>
                    <a:pt x="1094" y="282"/>
                  </a:moveTo>
                  <a:lnTo>
                    <a:pt x="1097" y="291"/>
                  </a:lnTo>
                  <a:lnTo>
                    <a:pt x="1093" y="291"/>
                  </a:lnTo>
                  <a:cubicBezTo>
                    <a:pt x="1088" y="290"/>
                    <a:pt x="1088" y="290"/>
                    <a:pt x="1089" y="282"/>
                  </a:cubicBezTo>
                  <a:close/>
                  <a:moveTo>
                    <a:pt x="825" y="272"/>
                  </a:moveTo>
                  <a:cubicBezTo>
                    <a:pt x="826" y="272"/>
                    <a:pt x="826" y="273"/>
                    <a:pt x="826" y="275"/>
                  </a:cubicBezTo>
                  <a:lnTo>
                    <a:pt x="826" y="283"/>
                  </a:lnTo>
                  <a:cubicBezTo>
                    <a:pt x="823" y="289"/>
                    <a:pt x="819" y="294"/>
                    <a:pt x="817" y="294"/>
                  </a:cubicBezTo>
                  <a:cubicBezTo>
                    <a:pt x="817" y="294"/>
                    <a:pt x="817" y="293"/>
                    <a:pt x="817" y="291"/>
                  </a:cubicBezTo>
                  <a:cubicBezTo>
                    <a:pt x="817" y="285"/>
                    <a:pt x="819" y="280"/>
                    <a:pt x="821" y="275"/>
                  </a:cubicBezTo>
                  <a:cubicBezTo>
                    <a:pt x="821" y="275"/>
                    <a:pt x="824" y="272"/>
                    <a:pt x="825" y="272"/>
                  </a:cubicBezTo>
                  <a:close/>
                  <a:moveTo>
                    <a:pt x="1123" y="285"/>
                  </a:moveTo>
                  <a:cubicBezTo>
                    <a:pt x="1123" y="285"/>
                    <a:pt x="1124" y="285"/>
                    <a:pt x="1125" y="285"/>
                  </a:cubicBezTo>
                  <a:cubicBezTo>
                    <a:pt x="1134" y="285"/>
                    <a:pt x="1134" y="285"/>
                    <a:pt x="1129" y="293"/>
                  </a:cubicBezTo>
                  <a:cubicBezTo>
                    <a:pt x="1126" y="297"/>
                    <a:pt x="1124" y="299"/>
                    <a:pt x="1123" y="299"/>
                  </a:cubicBezTo>
                  <a:cubicBezTo>
                    <a:pt x="1121" y="299"/>
                    <a:pt x="1120" y="297"/>
                    <a:pt x="1120" y="293"/>
                  </a:cubicBezTo>
                  <a:cubicBezTo>
                    <a:pt x="1121" y="286"/>
                    <a:pt x="1121" y="285"/>
                    <a:pt x="1123" y="285"/>
                  </a:cubicBezTo>
                  <a:close/>
                  <a:moveTo>
                    <a:pt x="1003" y="284"/>
                  </a:moveTo>
                  <a:cubicBezTo>
                    <a:pt x="1005" y="290"/>
                    <a:pt x="1008" y="295"/>
                    <a:pt x="1008" y="301"/>
                  </a:cubicBezTo>
                  <a:lnTo>
                    <a:pt x="1003" y="301"/>
                  </a:lnTo>
                  <a:cubicBezTo>
                    <a:pt x="999" y="301"/>
                    <a:pt x="999" y="293"/>
                    <a:pt x="999" y="293"/>
                  </a:cubicBezTo>
                  <a:cubicBezTo>
                    <a:pt x="999" y="293"/>
                    <a:pt x="999" y="284"/>
                    <a:pt x="1003" y="284"/>
                  </a:cubicBezTo>
                  <a:close/>
                  <a:moveTo>
                    <a:pt x="669" y="286"/>
                  </a:moveTo>
                  <a:cubicBezTo>
                    <a:pt x="673" y="287"/>
                    <a:pt x="671" y="303"/>
                    <a:pt x="661" y="311"/>
                  </a:cubicBezTo>
                  <a:cubicBezTo>
                    <a:pt x="656" y="310"/>
                    <a:pt x="656" y="310"/>
                    <a:pt x="658" y="302"/>
                  </a:cubicBezTo>
                  <a:cubicBezTo>
                    <a:pt x="659" y="294"/>
                    <a:pt x="663" y="286"/>
                    <a:pt x="669" y="286"/>
                  </a:cubicBezTo>
                  <a:close/>
                  <a:moveTo>
                    <a:pt x="1209" y="334"/>
                  </a:moveTo>
                  <a:cubicBezTo>
                    <a:pt x="1209" y="334"/>
                    <a:pt x="1209" y="334"/>
                    <a:pt x="1210" y="335"/>
                  </a:cubicBezTo>
                  <a:lnTo>
                    <a:pt x="1213" y="342"/>
                  </a:lnTo>
                  <a:cubicBezTo>
                    <a:pt x="1212" y="350"/>
                    <a:pt x="1210" y="350"/>
                    <a:pt x="1209" y="350"/>
                  </a:cubicBezTo>
                  <a:cubicBezTo>
                    <a:pt x="1209" y="350"/>
                    <a:pt x="1208" y="350"/>
                    <a:pt x="1208" y="350"/>
                  </a:cubicBezTo>
                  <a:cubicBezTo>
                    <a:pt x="1204" y="350"/>
                    <a:pt x="1204" y="350"/>
                    <a:pt x="1205" y="341"/>
                  </a:cubicBezTo>
                  <a:cubicBezTo>
                    <a:pt x="1205" y="341"/>
                    <a:pt x="1205" y="334"/>
                    <a:pt x="1209" y="334"/>
                  </a:cubicBezTo>
                  <a:close/>
                  <a:moveTo>
                    <a:pt x="1156" y="337"/>
                  </a:moveTo>
                  <a:cubicBezTo>
                    <a:pt x="1156" y="337"/>
                    <a:pt x="1157" y="337"/>
                    <a:pt x="1157" y="337"/>
                  </a:cubicBezTo>
                  <a:lnTo>
                    <a:pt x="1160" y="345"/>
                  </a:lnTo>
                  <a:lnTo>
                    <a:pt x="1156" y="353"/>
                  </a:lnTo>
                  <a:lnTo>
                    <a:pt x="1151" y="353"/>
                  </a:lnTo>
                  <a:cubicBezTo>
                    <a:pt x="1151" y="345"/>
                    <a:pt x="1152" y="337"/>
                    <a:pt x="1156" y="337"/>
                  </a:cubicBezTo>
                  <a:close/>
                  <a:moveTo>
                    <a:pt x="1572" y="379"/>
                  </a:moveTo>
                  <a:cubicBezTo>
                    <a:pt x="1572" y="379"/>
                    <a:pt x="1573" y="379"/>
                    <a:pt x="1573" y="379"/>
                  </a:cubicBezTo>
                  <a:lnTo>
                    <a:pt x="1577" y="382"/>
                  </a:lnTo>
                  <a:cubicBezTo>
                    <a:pt x="1574" y="387"/>
                    <a:pt x="1571" y="392"/>
                    <a:pt x="1566" y="395"/>
                  </a:cubicBezTo>
                  <a:lnTo>
                    <a:pt x="1563" y="393"/>
                  </a:lnTo>
                  <a:cubicBezTo>
                    <a:pt x="1566" y="386"/>
                    <a:pt x="1569" y="379"/>
                    <a:pt x="1572" y="379"/>
                  </a:cubicBezTo>
                  <a:close/>
                  <a:moveTo>
                    <a:pt x="1724" y="465"/>
                  </a:moveTo>
                  <a:cubicBezTo>
                    <a:pt x="1728" y="465"/>
                    <a:pt x="1731" y="468"/>
                    <a:pt x="1733" y="470"/>
                  </a:cubicBezTo>
                  <a:cubicBezTo>
                    <a:pt x="1732" y="477"/>
                    <a:pt x="1726" y="481"/>
                    <a:pt x="1722" y="481"/>
                  </a:cubicBezTo>
                  <a:cubicBezTo>
                    <a:pt x="1721" y="481"/>
                    <a:pt x="1721" y="481"/>
                    <a:pt x="1720" y="480"/>
                  </a:cubicBezTo>
                  <a:cubicBezTo>
                    <a:pt x="1713" y="475"/>
                    <a:pt x="1713" y="475"/>
                    <a:pt x="1718" y="468"/>
                  </a:cubicBezTo>
                  <a:cubicBezTo>
                    <a:pt x="1720" y="466"/>
                    <a:pt x="1722" y="465"/>
                    <a:pt x="1724" y="465"/>
                  </a:cubicBezTo>
                  <a:close/>
                  <a:moveTo>
                    <a:pt x="1907" y="703"/>
                  </a:moveTo>
                  <a:cubicBezTo>
                    <a:pt x="1909" y="703"/>
                    <a:pt x="1910" y="704"/>
                    <a:pt x="1911" y="705"/>
                  </a:cubicBezTo>
                  <a:lnTo>
                    <a:pt x="1904" y="713"/>
                  </a:lnTo>
                  <a:lnTo>
                    <a:pt x="1896" y="711"/>
                  </a:lnTo>
                  <a:lnTo>
                    <a:pt x="1894" y="707"/>
                  </a:lnTo>
                  <a:cubicBezTo>
                    <a:pt x="1899" y="705"/>
                    <a:pt x="1904" y="703"/>
                    <a:pt x="1907" y="703"/>
                  </a:cubicBezTo>
                  <a:close/>
                  <a:moveTo>
                    <a:pt x="1875" y="768"/>
                  </a:moveTo>
                  <a:cubicBezTo>
                    <a:pt x="1877" y="768"/>
                    <a:pt x="1879" y="769"/>
                    <a:pt x="1879" y="770"/>
                  </a:cubicBezTo>
                  <a:lnTo>
                    <a:pt x="1880" y="773"/>
                  </a:lnTo>
                  <a:cubicBezTo>
                    <a:pt x="1875" y="774"/>
                    <a:pt x="1869" y="774"/>
                    <a:pt x="1863" y="774"/>
                  </a:cubicBezTo>
                  <a:lnTo>
                    <a:pt x="1862" y="770"/>
                  </a:lnTo>
                  <a:cubicBezTo>
                    <a:pt x="1867" y="769"/>
                    <a:pt x="1872" y="768"/>
                    <a:pt x="1875" y="768"/>
                  </a:cubicBezTo>
                  <a:close/>
                  <a:moveTo>
                    <a:pt x="1938" y="825"/>
                  </a:moveTo>
                  <a:cubicBezTo>
                    <a:pt x="1943" y="825"/>
                    <a:pt x="1949" y="826"/>
                    <a:pt x="1954" y="828"/>
                  </a:cubicBezTo>
                  <a:cubicBezTo>
                    <a:pt x="1954" y="830"/>
                    <a:pt x="1951" y="831"/>
                    <a:pt x="1947" y="831"/>
                  </a:cubicBezTo>
                  <a:cubicBezTo>
                    <a:pt x="1943" y="831"/>
                    <a:pt x="1938" y="830"/>
                    <a:pt x="1934" y="830"/>
                  </a:cubicBezTo>
                  <a:cubicBezTo>
                    <a:pt x="1932" y="830"/>
                    <a:pt x="1931" y="830"/>
                    <a:pt x="1930" y="830"/>
                  </a:cubicBezTo>
                  <a:cubicBezTo>
                    <a:pt x="1930" y="826"/>
                    <a:pt x="1930" y="826"/>
                    <a:pt x="1938" y="825"/>
                  </a:cubicBezTo>
                  <a:close/>
                  <a:moveTo>
                    <a:pt x="1936" y="928"/>
                  </a:moveTo>
                  <a:cubicBezTo>
                    <a:pt x="1944" y="929"/>
                    <a:pt x="1952" y="929"/>
                    <a:pt x="1952" y="934"/>
                  </a:cubicBezTo>
                  <a:lnTo>
                    <a:pt x="1943" y="937"/>
                  </a:lnTo>
                  <a:lnTo>
                    <a:pt x="1935" y="932"/>
                  </a:lnTo>
                  <a:lnTo>
                    <a:pt x="1936" y="928"/>
                  </a:lnTo>
                  <a:close/>
                  <a:moveTo>
                    <a:pt x="1874" y="1189"/>
                  </a:moveTo>
                  <a:cubicBezTo>
                    <a:pt x="1875" y="1189"/>
                    <a:pt x="1876" y="1190"/>
                    <a:pt x="1876" y="1192"/>
                  </a:cubicBezTo>
                  <a:cubicBezTo>
                    <a:pt x="1871" y="1190"/>
                    <a:pt x="1872" y="1189"/>
                    <a:pt x="1874" y="1189"/>
                  </a:cubicBezTo>
                  <a:close/>
                  <a:moveTo>
                    <a:pt x="1855" y="1204"/>
                  </a:moveTo>
                  <a:cubicBezTo>
                    <a:pt x="1862" y="1206"/>
                    <a:pt x="1870" y="1208"/>
                    <a:pt x="1869" y="1213"/>
                  </a:cubicBezTo>
                  <a:lnTo>
                    <a:pt x="1860" y="1215"/>
                  </a:lnTo>
                  <a:lnTo>
                    <a:pt x="1853" y="1208"/>
                  </a:lnTo>
                  <a:lnTo>
                    <a:pt x="1855" y="1204"/>
                  </a:lnTo>
                  <a:close/>
                  <a:moveTo>
                    <a:pt x="1853" y="1238"/>
                  </a:moveTo>
                  <a:cubicBezTo>
                    <a:pt x="1861" y="1239"/>
                    <a:pt x="1861" y="1239"/>
                    <a:pt x="1860" y="1243"/>
                  </a:cubicBezTo>
                  <a:cubicBezTo>
                    <a:pt x="1857" y="1245"/>
                    <a:pt x="1854" y="1245"/>
                    <a:pt x="1850" y="1245"/>
                  </a:cubicBezTo>
                  <a:cubicBezTo>
                    <a:pt x="1848" y="1245"/>
                    <a:pt x="1846" y="1245"/>
                    <a:pt x="1843" y="1244"/>
                  </a:cubicBezTo>
                  <a:lnTo>
                    <a:pt x="1843" y="1243"/>
                  </a:lnTo>
                  <a:cubicBezTo>
                    <a:pt x="1835" y="1242"/>
                    <a:pt x="1837" y="1238"/>
                    <a:pt x="1853" y="1238"/>
                  </a:cubicBezTo>
                  <a:close/>
                  <a:moveTo>
                    <a:pt x="1845" y="1317"/>
                  </a:moveTo>
                  <a:cubicBezTo>
                    <a:pt x="1847" y="1317"/>
                    <a:pt x="1849" y="1317"/>
                    <a:pt x="1849" y="1317"/>
                  </a:cubicBezTo>
                  <a:cubicBezTo>
                    <a:pt x="1857" y="1318"/>
                    <a:pt x="1848" y="1322"/>
                    <a:pt x="1847" y="1326"/>
                  </a:cubicBezTo>
                  <a:cubicBezTo>
                    <a:pt x="1844" y="1327"/>
                    <a:pt x="1842" y="1327"/>
                    <a:pt x="1840" y="1327"/>
                  </a:cubicBezTo>
                  <a:cubicBezTo>
                    <a:pt x="1838" y="1327"/>
                    <a:pt x="1838" y="1325"/>
                    <a:pt x="1840" y="1319"/>
                  </a:cubicBezTo>
                  <a:cubicBezTo>
                    <a:pt x="1841" y="1317"/>
                    <a:pt x="1843" y="1317"/>
                    <a:pt x="1845" y="1317"/>
                  </a:cubicBezTo>
                  <a:close/>
                  <a:moveTo>
                    <a:pt x="1732" y="1324"/>
                  </a:moveTo>
                  <a:cubicBezTo>
                    <a:pt x="1730" y="1324"/>
                    <a:pt x="1730" y="1325"/>
                    <a:pt x="1729" y="1328"/>
                  </a:cubicBezTo>
                  <a:cubicBezTo>
                    <a:pt x="1727" y="1335"/>
                    <a:pt x="1727" y="1337"/>
                    <a:pt x="1729" y="1337"/>
                  </a:cubicBezTo>
                  <a:cubicBezTo>
                    <a:pt x="1730" y="1337"/>
                    <a:pt x="1732" y="1336"/>
                    <a:pt x="1736" y="1335"/>
                  </a:cubicBezTo>
                  <a:cubicBezTo>
                    <a:pt x="1737" y="1331"/>
                    <a:pt x="1738" y="1325"/>
                    <a:pt x="1738" y="1325"/>
                  </a:cubicBezTo>
                  <a:cubicBezTo>
                    <a:pt x="1735" y="1325"/>
                    <a:pt x="1733" y="1324"/>
                    <a:pt x="1732" y="1324"/>
                  </a:cubicBezTo>
                  <a:close/>
                  <a:moveTo>
                    <a:pt x="1793" y="1337"/>
                  </a:moveTo>
                  <a:lnTo>
                    <a:pt x="1793" y="1337"/>
                  </a:lnTo>
                  <a:cubicBezTo>
                    <a:pt x="1798" y="1339"/>
                    <a:pt x="1797" y="1340"/>
                    <a:pt x="1796" y="1340"/>
                  </a:cubicBezTo>
                  <a:cubicBezTo>
                    <a:pt x="1794" y="1340"/>
                    <a:pt x="1793" y="1339"/>
                    <a:pt x="1793" y="1337"/>
                  </a:cubicBezTo>
                  <a:close/>
                  <a:moveTo>
                    <a:pt x="1995" y="1379"/>
                  </a:moveTo>
                  <a:cubicBezTo>
                    <a:pt x="1993" y="1379"/>
                    <a:pt x="1993" y="1380"/>
                    <a:pt x="1993" y="1382"/>
                  </a:cubicBezTo>
                  <a:cubicBezTo>
                    <a:pt x="1997" y="1386"/>
                    <a:pt x="2001" y="1388"/>
                    <a:pt x="2007" y="1389"/>
                  </a:cubicBezTo>
                  <a:cubicBezTo>
                    <a:pt x="2008" y="1389"/>
                    <a:pt x="2010" y="1390"/>
                    <a:pt x="2011" y="1390"/>
                  </a:cubicBezTo>
                  <a:cubicBezTo>
                    <a:pt x="2015" y="1390"/>
                    <a:pt x="2013" y="1386"/>
                    <a:pt x="2001" y="1380"/>
                  </a:cubicBezTo>
                  <a:cubicBezTo>
                    <a:pt x="1998" y="1379"/>
                    <a:pt x="1996" y="1379"/>
                    <a:pt x="1995" y="1379"/>
                  </a:cubicBezTo>
                  <a:close/>
                  <a:moveTo>
                    <a:pt x="1829" y="1398"/>
                  </a:moveTo>
                  <a:cubicBezTo>
                    <a:pt x="1829" y="1398"/>
                    <a:pt x="1830" y="1398"/>
                    <a:pt x="1831" y="1398"/>
                  </a:cubicBezTo>
                  <a:cubicBezTo>
                    <a:pt x="1831" y="1398"/>
                    <a:pt x="1839" y="1400"/>
                    <a:pt x="1838" y="1405"/>
                  </a:cubicBezTo>
                  <a:cubicBezTo>
                    <a:pt x="1838" y="1409"/>
                    <a:pt x="1829" y="1413"/>
                    <a:pt x="1829" y="1413"/>
                  </a:cubicBezTo>
                  <a:cubicBezTo>
                    <a:pt x="1821" y="1411"/>
                    <a:pt x="1821" y="1406"/>
                    <a:pt x="1821" y="1406"/>
                  </a:cubicBezTo>
                  <a:cubicBezTo>
                    <a:pt x="1822" y="1402"/>
                    <a:pt x="1823" y="1398"/>
                    <a:pt x="1829" y="1398"/>
                  </a:cubicBezTo>
                  <a:close/>
                  <a:moveTo>
                    <a:pt x="1775" y="1424"/>
                  </a:moveTo>
                  <a:cubicBezTo>
                    <a:pt x="1773" y="1424"/>
                    <a:pt x="1769" y="1424"/>
                    <a:pt x="1768" y="1427"/>
                  </a:cubicBezTo>
                  <a:lnTo>
                    <a:pt x="1767" y="1433"/>
                  </a:lnTo>
                  <a:cubicBezTo>
                    <a:pt x="1773" y="1433"/>
                    <a:pt x="1779" y="1432"/>
                    <a:pt x="1784" y="1429"/>
                  </a:cubicBezTo>
                  <a:cubicBezTo>
                    <a:pt x="1785" y="1425"/>
                    <a:pt x="1777" y="1424"/>
                    <a:pt x="1777" y="1424"/>
                  </a:cubicBezTo>
                  <a:cubicBezTo>
                    <a:pt x="1777" y="1424"/>
                    <a:pt x="1776" y="1424"/>
                    <a:pt x="1775" y="1424"/>
                  </a:cubicBezTo>
                  <a:close/>
                  <a:moveTo>
                    <a:pt x="1789" y="1480"/>
                  </a:moveTo>
                  <a:cubicBezTo>
                    <a:pt x="1790" y="1480"/>
                    <a:pt x="1792" y="1481"/>
                    <a:pt x="1795" y="1481"/>
                  </a:cubicBezTo>
                  <a:lnTo>
                    <a:pt x="1795" y="1486"/>
                  </a:lnTo>
                  <a:lnTo>
                    <a:pt x="1786" y="1490"/>
                  </a:lnTo>
                  <a:lnTo>
                    <a:pt x="1786" y="1484"/>
                  </a:lnTo>
                  <a:cubicBezTo>
                    <a:pt x="1786" y="1481"/>
                    <a:pt x="1786" y="1480"/>
                    <a:pt x="1789" y="1480"/>
                  </a:cubicBezTo>
                  <a:close/>
                  <a:moveTo>
                    <a:pt x="1789" y="1523"/>
                  </a:moveTo>
                  <a:cubicBezTo>
                    <a:pt x="1792" y="1523"/>
                    <a:pt x="1796" y="1524"/>
                    <a:pt x="1801" y="1525"/>
                  </a:cubicBezTo>
                  <a:lnTo>
                    <a:pt x="1801" y="1535"/>
                  </a:lnTo>
                  <a:cubicBezTo>
                    <a:pt x="1793" y="1535"/>
                    <a:pt x="1784" y="1535"/>
                    <a:pt x="1784" y="1530"/>
                  </a:cubicBezTo>
                  <a:cubicBezTo>
                    <a:pt x="1778" y="1526"/>
                    <a:pt x="1781" y="1523"/>
                    <a:pt x="1789" y="1523"/>
                  </a:cubicBezTo>
                  <a:close/>
                  <a:moveTo>
                    <a:pt x="1842" y="1563"/>
                  </a:moveTo>
                  <a:cubicBezTo>
                    <a:pt x="1842" y="1567"/>
                    <a:pt x="1850" y="1572"/>
                    <a:pt x="1842" y="1572"/>
                  </a:cubicBezTo>
                  <a:cubicBezTo>
                    <a:pt x="1842" y="1573"/>
                    <a:pt x="1842" y="1573"/>
                    <a:pt x="1841" y="1573"/>
                  </a:cubicBezTo>
                  <a:cubicBezTo>
                    <a:pt x="1839" y="1573"/>
                    <a:pt x="1833" y="1567"/>
                    <a:pt x="1833" y="1563"/>
                  </a:cubicBezTo>
                  <a:close/>
                  <a:moveTo>
                    <a:pt x="1763" y="1607"/>
                  </a:moveTo>
                  <a:lnTo>
                    <a:pt x="1746" y="1609"/>
                  </a:lnTo>
                  <a:lnTo>
                    <a:pt x="1755" y="1608"/>
                  </a:lnTo>
                  <a:lnTo>
                    <a:pt x="1763" y="1607"/>
                  </a:lnTo>
                  <a:close/>
                  <a:moveTo>
                    <a:pt x="1829" y="1658"/>
                  </a:moveTo>
                  <a:cubicBezTo>
                    <a:pt x="1832" y="1658"/>
                    <a:pt x="1835" y="1659"/>
                    <a:pt x="1835" y="1662"/>
                  </a:cubicBezTo>
                  <a:lnTo>
                    <a:pt x="1835" y="1666"/>
                  </a:lnTo>
                  <a:cubicBezTo>
                    <a:pt x="1834" y="1666"/>
                    <a:pt x="1832" y="1667"/>
                    <a:pt x="1831" y="1667"/>
                  </a:cubicBezTo>
                  <a:cubicBezTo>
                    <a:pt x="1827" y="1667"/>
                    <a:pt x="1823" y="1666"/>
                    <a:pt x="1819" y="1665"/>
                  </a:cubicBezTo>
                  <a:lnTo>
                    <a:pt x="1819" y="1659"/>
                  </a:lnTo>
                  <a:cubicBezTo>
                    <a:pt x="1822" y="1659"/>
                    <a:pt x="1826" y="1658"/>
                    <a:pt x="1829" y="1658"/>
                  </a:cubicBezTo>
                  <a:close/>
                  <a:moveTo>
                    <a:pt x="1792" y="1703"/>
                  </a:moveTo>
                  <a:cubicBezTo>
                    <a:pt x="1794" y="1703"/>
                    <a:pt x="1797" y="1703"/>
                    <a:pt x="1802" y="1703"/>
                  </a:cubicBezTo>
                  <a:lnTo>
                    <a:pt x="1820" y="1709"/>
                  </a:lnTo>
                  <a:cubicBezTo>
                    <a:pt x="1820" y="1711"/>
                    <a:pt x="1819" y="1711"/>
                    <a:pt x="1815" y="1711"/>
                  </a:cubicBezTo>
                  <a:cubicBezTo>
                    <a:pt x="1811" y="1711"/>
                    <a:pt x="1804" y="1710"/>
                    <a:pt x="1795" y="1710"/>
                  </a:cubicBezTo>
                  <a:cubicBezTo>
                    <a:pt x="1788" y="1704"/>
                    <a:pt x="1786" y="1703"/>
                    <a:pt x="1792" y="1703"/>
                  </a:cubicBezTo>
                  <a:close/>
                  <a:moveTo>
                    <a:pt x="1868" y="1796"/>
                  </a:moveTo>
                  <a:cubicBezTo>
                    <a:pt x="1873" y="1796"/>
                    <a:pt x="1878" y="1797"/>
                    <a:pt x="1881" y="1800"/>
                  </a:cubicBezTo>
                  <a:cubicBezTo>
                    <a:pt x="1884" y="1804"/>
                    <a:pt x="1885" y="1807"/>
                    <a:pt x="1885" y="1807"/>
                  </a:cubicBezTo>
                  <a:lnTo>
                    <a:pt x="1866" y="1805"/>
                  </a:lnTo>
                  <a:cubicBezTo>
                    <a:pt x="1840" y="1805"/>
                    <a:pt x="1840" y="1805"/>
                    <a:pt x="1855" y="1800"/>
                  </a:cubicBezTo>
                  <a:cubicBezTo>
                    <a:pt x="1859" y="1797"/>
                    <a:pt x="1864" y="1796"/>
                    <a:pt x="1868" y="1796"/>
                  </a:cubicBezTo>
                  <a:close/>
                  <a:moveTo>
                    <a:pt x="1849" y="1828"/>
                  </a:moveTo>
                  <a:lnTo>
                    <a:pt x="1858" y="1829"/>
                  </a:lnTo>
                  <a:lnTo>
                    <a:pt x="1852" y="1837"/>
                  </a:lnTo>
                  <a:cubicBezTo>
                    <a:pt x="1851" y="1837"/>
                    <a:pt x="1849" y="1838"/>
                    <a:pt x="1848" y="1838"/>
                  </a:cubicBezTo>
                  <a:cubicBezTo>
                    <a:pt x="1844" y="1838"/>
                    <a:pt x="1843" y="1834"/>
                    <a:pt x="1841" y="1831"/>
                  </a:cubicBezTo>
                  <a:lnTo>
                    <a:pt x="1849" y="1828"/>
                  </a:lnTo>
                  <a:close/>
                  <a:moveTo>
                    <a:pt x="1992" y="1966"/>
                  </a:moveTo>
                  <a:cubicBezTo>
                    <a:pt x="1990" y="1966"/>
                    <a:pt x="1989" y="1966"/>
                    <a:pt x="1989" y="1966"/>
                  </a:cubicBezTo>
                  <a:cubicBezTo>
                    <a:pt x="1982" y="1971"/>
                    <a:pt x="1986" y="1975"/>
                    <a:pt x="1988" y="1978"/>
                  </a:cubicBezTo>
                  <a:cubicBezTo>
                    <a:pt x="1987" y="1986"/>
                    <a:pt x="1990" y="1989"/>
                    <a:pt x="1994" y="1989"/>
                  </a:cubicBezTo>
                  <a:cubicBezTo>
                    <a:pt x="1996" y="1989"/>
                    <a:pt x="2000" y="1987"/>
                    <a:pt x="2003" y="1985"/>
                  </a:cubicBezTo>
                  <a:cubicBezTo>
                    <a:pt x="2009" y="1980"/>
                    <a:pt x="2006" y="1976"/>
                    <a:pt x="2001" y="1969"/>
                  </a:cubicBezTo>
                  <a:cubicBezTo>
                    <a:pt x="1999" y="1966"/>
                    <a:pt x="1994" y="1966"/>
                    <a:pt x="1992" y="1966"/>
                  </a:cubicBezTo>
                  <a:close/>
                  <a:moveTo>
                    <a:pt x="2004" y="2004"/>
                  </a:moveTo>
                  <a:cubicBezTo>
                    <a:pt x="2006" y="2004"/>
                    <a:pt x="2007" y="2004"/>
                    <a:pt x="2008" y="2004"/>
                  </a:cubicBezTo>
                  <a:lnTo>
                    <a:pt x="2014" y="2012"/>
                  </a:lnTo>
                  <a:cubicBezTo>
                    <a:pt x="2011" y="2014"/>
                    <a:pt x="2007" y="2014"/>
                    <a:pt x="2004" y="2014"/>
                  </a:cubicBezTo>
                  <a:cubicBezTo>
                    <a:pt x="2000" y="2014"/>
                    <a:pt x="1996" y="2013"/>
                    <a:pt x="1993" y="2011"/>
                  </a:cubicBezTo>
                  <a:cubicBezTo>
                    <a:pt x="1989" y="2008"/>
                    <a:pt x="1995" y="2004"/>
                    <a:pt x="2004" y="2004"/>
                  </a:cubicBezTo>
                  <a:close/>
                  <a:moveTo>
                    <a:pt x="1945" y="2016"/>
                  </a:moveTo>
                  <a:lnTo>
                    <a:pt x="1945" y="2016"/>
                  </a:lnTo>
                  <a:cubicBezTo>
                    <a:pt x="1945" y="2016"/>
                    <a:pt x="1945" y="2016"/>
                    <a:pt x="1945" y="2016"/>
                  </a:cubicBezTo>
                  <a:cubicBezTo>
                    <a:pt x="1945" y="2016"/>
                    <a:pt x="1945" y="2016"/>
                    <a:pt x="1945" y="2016"/>
                  </a:cubicBezTo>
                  <a:close/>
                  <a:moveTo>
                    <a:pt x="2303" y="2121"/>
                  </a:moveTo>
                  <a:cubicBezTo>
                    <a:pt x="2300" y="2121"/>
                    <a:pt x="2297" y="2128"/>
                    <a:pt x="2294" y="2134"/>
                  </a:cubicBezTo>
                  <a:lnTo>
                    <a:pt x="2298" y="2136"/>
                  </a:lnTo>
                  <a:cubicBezTo>
                    <a:pt x="2302" y="2133"/>
                    <a:pt x="2305" y="2128"/>
                    <a:pt x="2308" y="2123"/>
                  </a:cubicBezTo>
                  <a:lnTo>
                    <a:pt x="2304" y="2122"/>
                  </a:lnTo>
                  <a:cubicBezTo>
                    <a:pt x="2304" y="2121"/>
                    <a:pt x="2304" y="2121"/>
                    <a:pt x="2303" y="2121"/>
                  </a:cubicBezTo>
                  <a:close/>
                  <a:moveTo>
                    <a:pt x="2198" y="2183"/>
                  </a:moveTo>
                  <a:cubicBezTo>
                    <a:pt x="2201" y="2186"/>
                    <a:pt x="2201" y="2196"/>
                    <a:pt x="2197" y="2202"/>
                  </a:cubicBezTo>
                  <a:cubicBezTo>
                    <a:pt x="2195" y="2213"/>
                    <a:pt x="2194" y="2217"/>
                    <a:pt x="2191" y="2217"/>
                  </a:cubicBezTo>
                  <a:cubicBezTo>
                    <a:pt x="2190" y="2217"/>
                    <a:pt x="2188" y="2216"/>
                    <a:pt x="2184" y="2214"/>
                  </a:cubicBezTo>
                  <a:cubicBezTo>
                    <a:pt x="2181" y="2211"/>
                    <a:pt x="2176" y="2208"/>
                    <a:pt x="2181" y="2201"/>
                  </a:cubicBezTo>
                  <a:lnTo>
                    <a:pt x="2181" y="2201"/>
                  </a:lnTo>
                  <a:lnTo>
                    <a:pt x="2184" y="2203"/>
                  </a:lnTo>
                  <a:cubicBezTo>
                    <a:pt x="2183" y="2206"/>
                    <a:pt x="2183" y="2207"/>
                    <a:pt x="2184" y="2207"/>
                  </a:cubicBezTo>
                  <a:cubicBezTo>
                    <a:pt x="2186" y="2207"/>
                    <a:pt x="2189" y="2203"/>
                    <a:pt x="2189" y="2197"/>
                  </a:cubicBezTo>
                  <a:lnTo>
                    <a:pt x="2198" y="2183"/>
                  </a:lnTo>
                  <a:close/>
                  <a:moveTo>
                    <a:pt x="2241" y="2226"/>
                  </a:moveTo>
                  <a:cubicBezTo>
                    <a:pt x="2242" y="2226"/>
                    <a:pt x="2243" y="2227"/>
                    <a:pt x="2244" y="2227"/>
                  </a:cubicBezTo>
                  <a:lnTo>
                    <a:pt x="2245" y="2237"/>
                  </a:lnTo>
                  <a:cubicBezTo>
                    <a:pt x="2243" y="2240"/>
                    <a:pt x="2241" y="2242"/>
                    <a:pt x="2239" y="2242"/>
                  </a:cubicBezTo>
                  <a:cubicBezTo>
                    <a:pt x="2237" y="2242"/>
                    <a:pt x="2235" y="2240"/>
                    <a:pt x="2233" y="2239"/>
                  </a:cubicBezTo>
                  <a:cubicBezTo>
                    <a:pt x="2228" y="2237"/>
                    <a:pt x="2228" y="2237"/>
                    <a:pt x="2231" y="2230"/>
                  </a:cubicBezTo>
                  <a:cubicBezTo>
                    <a:pt x="2231" y="2230"/>
                    <a:pt x="2237" y="2226"/>
                    <a:pt x="2241" y="2226"/>
                  </a:cubicBezTo>
                  <a:close/>
                  <a:moveTo>
                    <a:pt x="2151" y="2230"/>
                  </a:moveTo>
                  <a:cubicBezTo>
                    <a:pt x="2146" y="2237"/>
                    <a:pt x="2146" y="2237"/>
                    <a:pt x="2151" y="2240"/>
                  </a:cubicBezTo>
                  <a:lnTo>
                    <a:pt x="2155" y="2243"/>
                  </a:lnTo>
                  <a:lnTo>
                    <a:pt x="2155" y="2234"/>
                  </a:lnTo>
                  <a:lnTo>
                    <a:pt x="2151" y="2230"/>
                  </a:lnTo>
                  <a:close/>
                  <a:moveTo>
                    <a:pt x="89" y="1"/>
                  </a:moveTo>
                  <a:cubicBezTo>
                    <a:pt x="86" y="1"/>
                    <a:pt x="82" y="6"/>
                    <a:pt x="78" y="10"/>
                  </a:cubicBezTo>
                  <a:lnTo>
                    <a:pt x="71" y="5"/>
                  </a:lnTo>
                  <a:cubicBezTo>
                    <a:pt x="71" y="5"/>
                    <a:pt x="70" y="4"/>
                    <a:pt x="68" y="4"/>
                  </a:cubicBezTo>
                  <a:cubicBezTo>
                    <a:pt x="67" y="4"/>
                    <a:pt x="64" y="4"/>
                    <a:pt x="62" y="7"/>
                  </a:cubicBezTo>
                  <a:cubicBezTo>
                    <a:pt x="60" y="10"/>
                    <a:pt x="58" y="11"/>
                    <a:pt x="56" y="11"/>
                  </a:cubicBezTo>
                  <a:cubicBezTo>
                    <a:pt x="53" y="11"/>
                    <a:pt x="52" y="9"/>
                    <a:pt x="50" y="7"/>
                  </a:cubicBezTo>
                  <a:cubicBezTo>
                    <a:pt x="52" y="5"/>
                    <a:pt x="52" y="4"/>
                    <a:pt x="51" y="4"/>
                  </a:cubicBezTo>
                  <a:cubicBezTo>
                    <a:pt x="50" y="4"/>
                    <a:pt x="45" y="7"/>
                    <a:pt x="44" y="13"/>
                  </a:cubicBezTo>
                  <a:cubicBezTo>
                    <a:pt x="40" y="18"/>
                    <a:pt x="35" y="23"/>
                    <a:pt x="32" y="23"/>
                  </a:cubicBezTo>
                  <a:cubicBezTo>
                    <a:pt x="31" y="23"/>
                    <a:pt x="30" y="22"/>
                    <a:pt x="29" y="22"/>
                  </a:cubicBezTo>
                  <a:lnTo>
                    <a:pt x="17" y="33"/>
                  </a:lnTo>
                  <a:cubicBezTo>
                    <a:pt x="6" y="45"/>
                    <a:pt x="0" y="51"/>
                    <a:pt x="2" y="63"/>
                  </a:cubicBezTo>
                  <a:cubicBezTo>
                    <a:pt x="9" y="79"/>
                    <a:pt x="15" y="92"/>
                    <a:pt x="22" y="92"/>
                  </a:cubicBezTo>
                  <a:cubicBezTo>
                    <a:pt x="24" y="92"/>
                    <a:pt x="27" y="91"/>
                    <a:pt x="29" y="88"/>
                  </a:cubicBezTo>
                  <a:cubicBezTo>
                    <a:pt x="29" y="88"/>
                    <a:pt x="32" y="87"/>
                    <a:pt x="35" y="87"/>
                  </a:cubicBezTo>
                  <a:cubicBezTo>
                    <a:pt x="38" y="87"/>
                    <a:pt x="40" y="87"/>
                    <a:pt x="42" y="89"/>
                  </a:cubicBezTo>
                  <a:cubicBezTo>
                    <a:pt x="46" y="91"/>
                    <a:pt x="45" y="101"/>
                    <a:pt x="45" y="101"/>
                  </a:cubicBezTo>
                  <a:cubicBezTo>
                    <a:pt x="39" y="107"/>
                    <a:pt x="55" y="121"/>
                    <a:pt x="77" y="136"/>
                  </a:cubicBezTo>
                  <a:cubicBezTo>
                    <a:pt x="102" y="154"/>
                    <a:pt x="115" y="163"/>
                    <a:pt x="115" y="172"/>
                  </a:cubicBezTo>
                  <a:cubicBezTo>
                    <a:pt x="116" y="182"/>
                    <a:pt x="120" y="185"/>
                    <a:pt x="120" y="185"/>
                  </a:cubicBezTo>
                  <a:cubicBezTo>
                    <a:pt x="121" y="184"/>
                    <a:pt x="122" y="183"/>
                    <a:pt x="124" y="183"/>
                  </a:cubicBezTo>
                  <a:cubicBezTo>
                    <a:pt x="133" y="183"/>
                    <a:pt x="156" y="197"/>
                    <a:pt x="183" y="211"/>
                  </a:cubicBezTo>
                  <a:cubicBezTo>
                    <a:pt x="208" y="225"/>
                    <a:pt x="235" y="237"/>
                    <a:pt x="245" y="237"/>
                  </a:cubicBezTo>
                  <a:cubicBezTo>
                    <a:pt x="248" y="237"/>
                    <a:pt x="250" y="236"/>
                    <a:pt x="250" y="235"/>
                  </a:cubicBezTo>
                  <a:lnTo>
                    <a:pt x="259" y="238"/>
                  </a:lnTo>
                  <a:cubicBezTo>
                    <a:pt x="257" y="246"/>
                    <a:pt x="266" y="249"/>
                    <a:pt x="275" y="254"/>
                  </a:cubicBezTo>
                  <a:cubicBezTo>
                    <a:pt x="279" y="253"/>
                    <a:pt x="283" y="252"/>
                    <a:pt x="286" y="252"/>
                  </a:cubicBezTo>
                  <a:cubicBezTo>
                    <a:pt x="290" y="252"/>
                    <a:pt x="294" y="253"/>
                    <a:pt x="297" y="254"/>
                  </a:cubicBezTo>
                  <a:cubicBezTo>
                    <a:pt x="294" y="261"/>
                    <a:pt x="299" y="263"/>
                    <a:pt x="309" y="266"/>
                  </a:cubicBezTo>
                  <a:cubicBezTo>
                    <a:pt x="313" y="268"/>
                    <a:pt x="316" y="269"/>
                    <a:pt x="319" y="269"/>
                  </a:cubicBezTo>
                  <a:cubicBezTo>
                    <a:pt x="322" y="269"/>
                    <a:pt x="324" y="267"/>
                    <a:pt x="326" y="264"/>
                  </a:cubicBezTo>
                  <a:cubicBezTo>
                    <a:pt x="330" y="265"/>
                    <a:pt x="364" y="276"/>
                    <a:pt x="375" y="287"/>
                  </a:cubicBezTo>
                  <a:cubicBezTo>
                    <a:pt x="376" y="291"/>
                    <a:pt x="378" y="293"/>
                    <a:pt x="380" y="293"/>
                  </a:cubicBezTo>
                  <a:cubicBezTo>
                    <a:pt x="383" y="293"/>
                    <a:pt x="387" y="288"/>
                    <a:pt x="392" y="284"/>
                  </a:cubicBezTo>
                  <a:cubicBezTo>
                    <a:pt x="394" y="277"/>
                    <a:pt x="400" y="271"/>
                    <a:pt x="404" y="271"/>
                  </a:cubicBezTo>
                  <a:cubicBezTo>
                    <a:pt x="405" y="271"/>
                    <a:pt x="405" y="271"/>
                    <a:pt x="405" y="271"/>
                  </a:cubicBezTo>
                  <a:lnTo>
                    <a:pt x="401" y="286"/>
                  </a:lnTo>
                  <a:cubicBezTo>
                    <a:pt x="394" y="293"/>
                    <a:pt x="394" y="293"/>
                    <a:pt x="404" y="296"/>
                  </a:cubicBezTo>
                  <a:lnTo>
                    <a:pt x="413" y="299"/>
                  </a:lnTo>
                  <a:cubicBezTo>
                    <a:pt x="414" y="296"/>
                    <a:pt x="417" y="295"/>
                    <a:pt x="421" y="295"/>
                  </a:cubicBezTo>
                  <a:cubicBezTo>
                    <a:pt x="431" y="295"/>
                    <a:pt x="450" y="300"/>
                    <a:pt x="472" y="304"/>
                  </a:cubicBezTo>
                  <a:cubicBezTo>
                    <a:pt x="497" y="310"/>
                    <a:pt x="513" y="312"/>
                    <a:pt x="521" y="312"/>
                  </a:cubicBezTo>
                  <a:cubicBezTo>
                    <a:pt x="528" y="312"/>
                    <a:pt x="530" y="311"/>
                    <a:pt x="531" y="308"/>
                  </a:cubicBezTo>
                  <a:cubicBezTo>
                    <a:pt x="532" y="304"/>
                    <a:pt x="533" y="302"/>
                    <a:pt x="536" y="302"/>
                  </a:cubicBezTo>
                  <a:cubicBezTo>
                    <a:pt x="538" y="302"/>
                    <a:pt x="543" y="305"/>
                    <a:pt x="550" y="311"/>
                  </a:cubicBezTo>
                  <a:cubicBezTo>
                    <a:pt x="566" y="330"/>
                    <a:pt x="572" y="337"/>
                    <a:pt x="576" y="337"/>
                  </a:cubicBezTo>
                  <a:cubicBezTo>
                    <a:pt x="578" y="337"/>
                    <a:pt x="579" y="335"/>
                    <a:pt x="581" y="332"/>
                  </a:cubicBezTo>
                  <a:cubicBezTo>
                    <a:pt x="577" y="332"/>
                    <a:pt x="578" y="324"/>
                    <a:pt x="579" y="316"/>
                  </a:cubicBezTo>
                  <a:cubicBezTo>
                    <a:pt x="580" y="308"/>
                    <a:pt x="582" y="304"/>
                    <a:pt x="583" y="304"/>
                  </a:cubicBezTo>
                  <a:cubicBezTo>
                    <a:pt x="585" y="304"/>
                    <a:pt x="587" y="309"/>
                    <a:pt x="588" y="318"/>
                  </a:cubicBezTo>
                  <a:cubicBezTo>
                    <a:pt x="587" y="326"/>
                    <a:pt x="606" y="330"/>
                    <a:pt x="625" y="330"/>
                  </a:cubicBezTo>
                  <a:cubicBezTo>
                    <a:pt x="643" y="330"/>
                    <a:pt x="662" y="326"/>
                    <a:pt x="664" y="319"/>
                  </a:cubicBezTo>
                  <a:cubicBezTo>
                    <a:pt x="665" y="316"/>
                    <a:pt x="665" y="314"/>
                    <a:pt x="665" y="314"/>
                  </a:cubicBezTo>
                  <a:lnTo>
                    <a:pt x="665" y="314"/>
                  </a:lnTo>
                  <a:cubicBezTo>
                    <a:pt x="665" y="314"/>
                    <a:pt x="665" y="318"/>
                    <a:pt x="664" y="327"/>
                  </a:cubicBezTo>
                  <a:cubicBezTo>
                    <a:pt x="663" y="335"/>
                    <a:pt x="668" y="336"/>
                    <a:pt x="687" y="338"/>
                  </a:cubicBezTo>
                  <a:lnTo>
                    <a:pt x="701" y="339"/>
                  </a:lnTo>
                  <a:cubicBezTo>
                    <a:pt x="702" y="333"/>
                    <a:pt x="706" y="330"/>
                    <a:pt x="711" y="330"/>
                  </a:cubicBezTo>
                  <a:cubicBezTo>
                    <a:pt x="720" y="330"/>
                    <a:pt x="730" y="336"/>
                    <a:pt x="729" y="341"/>
                  </a:cubicBezTo>
                  <a:cubicBezTo>
                    <a:pt x="734" y="350"/>
                    <a:pt x="734" y="350"/>
                    <a:pt x="743" y="350"/>
                  </a:cubicBezTo>
                  <a:cubicBezTo>
                    <a:pt x="748" y="345"/>
                    <a:pt x="755" y="343"/>
                    <a:pt x="761" y="343"/>
                  </a:cubicBezTo>
                  <a:cubicBezTo>
                    <a:pt x="771" y="343"/>
                    <a:pt x="781" y="349"/>
                    <a:pt x="780" y="354"/>
                  </a:cubicBezTo>
                  <a:lnTo>
                    <a:pt x="790" y="354"/>
                  </a:lnTo>
                  <a:cubicBezTo>
                    <a:pt x="794" y="349"/>
                    <a:pt x="799" y="347"/>
                    <a:pt x="805" y="347"/>
                  </a:cubicBezTo>
                  <a:cubicBezTo>
                    <a:pt x="806" y="347"/>
                    <a:pt x="808" y="347"/>
                    <a:pt x="809" y="347"/>
                  </a:cubicBezTo>
                  <a:cubicBezTo>
                    <a:pt x="813" y="347"/>
                    <a:pt x="816" y="347"/>
                    <a:pt x="818" y="347"/>
                  </a:cubicBezTo>
                  <a:cubicBezTo>
                    <a:pt x="824" y="347"/>
                    <a:pt x="826" y="346"/>
                    <a:pt x="822" y="340"/>
                  </a:cubicBezTo>
                  <a:cubicBezTo>
                    <a:pt x="824" y="333"/>
                    <a:pt x="824" y="324"/>
                    <a:pt x="827" y="324"/>
                  </a:cubicBezTo>
                  <a:cubicBezTo>
                    <a:pt x="828" y="324"/>
                    <a:pt x="828" y="324"/>
                    <a:pt x="828" y="324"/>
                  </a:cubicBezTo>
                  <a:lnTo>
                    <a:pt x="828" y="332"/>
                  </a:lnTo>
                  <a:cubicBezTo>
                    <a:pt x="827" y="340"/>
                    <a:pt x="842" y="341"/>
                    <a:pt x="860" y="342"/>
                  </a:cubicBezTo>
                  <a:cubicBezTo>
                    <a:pt x="882" y="344"/>
                    <a:pt x="892" y="344"/>
                    <a:pt x="895" y="353"/>
                  </a:cubicBezTo>
                  <a:lnTo>
                    <a:pt x="901" y="345"/>
                  </a:lnTo>
                  <a:cubicBezTo>
                    <a:pt x="903" y="341"/>
                    <a:pt x="906" y="339"/>
                    <a:pt x="907" y="339"/>
                  </a:cubicBezTo>
                  <a:cubicBezTo>
                    <a:pt x="909" y="339"/>
                    <a:pt x="910" y="341"/>
                    <a:pt x="910" y="345"/>
                  </a:cubicBezTo>
                  <a:cubicBezTo>
                    <a:pt x="912" y="349"/>
                    <a:pt x="919" y="352"/>
                    <a:pt x="925" y="352"/>
                  </a:cubicBezTo>
                  <a:cubicBezTo>
                    <a:pt x="931" y="352"/>
                    <a:pt x="937" y="350"/>
                    <a:pt x="941" y="347"/>
                  </a:cubicBezTo>
                  <a:lnTo>
                    <a:pt x="950" y="347"/>
                  </a:lnTo>
                  <a:cubicBezTo>
                    <a:pt x="953" y="355"/>
                    <a:pt x="957" y="360"/>
                    <a:pt x="962" y="360"/>
                  </a:cubicBezTo>
                  <a:cubicBezTo>
                    <a:pt x="966" y="360"/>
                    <a:pt x="971" y="356"/>
                    <a:pt x="973" y="348"/>
                  </a:cubicBezTo>
                  <a:cubicBezTo>
                    <a:pt x="973" y="356"/>
                    <a:pt x="977" y="357"/>
                    <a:pt x="982" y="357"/>
                  </a:cubicBezTo>
                  <a:cubicBezTo>
                    <a:pt x="986" y="353"/>
                    <a:pt x="992" y="352"/>
                    <a:pt x="997" y="352"/>
                  </a:cubicBezTo>
                  <a:cubicBezTo>
                    <a:pt x="1004" y="352"/>
                    <a:pt x="1009" y="354"/>
                    <a:pt x="1009" y="358"/>
                  </a:cubicBezTo>
                  <a:lnTo>
                    <a:pt x="1013" y="358"/>
                  </a:lnTo>
                  <a:cubicBezTo>
                    <a:pt x="1015" y="354"/>
                    <a:pt x="1020" y="351"/>
                    <a:pt x="1024" y="351"/>
                  </a:cubicBezTo>
                  <a:cubicBezTo>
                    <a:pt x="1025" y="351"/>
                    <a:pt x="1026" y="351"/>
                    <a:pt x="1027" y="351"/>
                  </a:cubicBezTo>
                  <a:cubicBezTo>
                    <a:pt x="1027" y="352"/>
                    <a:pt x="1028" y="352"/>
                    <a:pt x="1029" y="352"/>
                  </a:cubicBezTo>
                  <a:cubicBezTo>
                    <a:pt x="1034" y="352"/>
                    <a:pt x="1038" y="348"/>
                    <a:pt x="1040" y="344"/>
                  </a:cubicBezTo>
                  <a:cubicBezTo>
                    <a:pt x="1044" y="337"/>
                    <a:pt x="1048" y="337"/>
                    <a:pt x="1050" y="337"/>
                  </a:cubicBezTo>
                  <a:cubicBezTo>
                    <a:pt x="1050" y="337"/>
                    <a:pt x="1050" y="337"/>
                    <a:pt x="1050" y="337"/>
                  </a:cubicBezTo>
                  <a:cubicBezTo>
                    <a:pt x="1055" y="337"/>
                    <a:pt x="1049" y="345"/>
                    <a:pt x="1045" y="353"/>
                  </a:cubicBezTo>
                  <a:cubicBezTo>
                    <a:pt x="1041" y="355"/>
                    <a:pt x="1041" y="357"/>
                    <a:pt x="1044" y="357"/>
                  </a:cubicBezTo>
                  <a:cubicBezTo>
                    <a:pt x="1047" y="357"/>
                    <a:pt x="1055" y="354"/>
                    <a:pt x="1063" y="346"/>
                  </a:cubicBezTo>
                  <a:cubicBezTo>
                    <a:pt x="1070" y="338"/>
                    <a:pt x="1073" y="334"/>
                    <a:pt x="1074" y="334"/>
                  </a:cubicBezTo>
                  <a:lnTo>
                    <a:pt x="1074" y="334"/>
                  </a:lnTo>
                  <a:cubicBezTo>
                    <a:pt x="1075" y="334"/>
                    <a:pt x="1072" y="338"/>
                    <a:pt x="1067" y="346"/>
                  </a:cubicBezTo>
                  <a:cubicBezTo>
                    <a:pt x="1064" y="351"/>
                    <a:pt x="1060" y="357"/>
                    <a:pt x="1062" y="357"/>
                  </a:cubicBezTo>
                  <a:cubicBezTo>
                    <a:pt x="1062" y="357"/>
                    <a:pt x="1064" y="356"/>
                    <a:pt x="1067" y="354"/>
                  </a:cubicBezTo>
                  <a:cubicBezTo>
                    <a:pt x="1067" y="354"/>
                    <a:pt x="1067" y="354"/>
                    <a:pt x="1068" y="354"/>
                  </a:cubicBezTo>
                  <a:cubicBezTo>
                    <a:pt x="1070" y="354"/>
                    <a:pt x="1076" y="353"/>
                    <a:pt x="1076" y="346"/>
                  </a:cubicBezTo>
                  <a:lnTo>
                    <a:pt x="1089" y="347"/>
                  </a:lnTo>
                  <a:cubicBezTo>
                    <a:pt x="1097" y="356"/>
                    <a:pt x="1102" y="356"/>
                    <a:pt x="1106" y="357"/>
                  </a:cubicBezTo>
                  <a:cubicBezTo>
                    <a:pt x="1109" y="353"/>
                    <a:pt x="1110" y="351"/>
                    <a:pt x="1111" y="351"/>
                  </a:cubicBezTo>
                  <a:cubicBezTo>
                    <a:pt x="1112" y="351"/>
                    <a:pt x="1113" y="353"/>
                    <a:pt x="1115" y="357"/>
                  </a:cubicBezTo>
                  <a:cubicBezTo>
                    <a:pt x="1115" y="361"/>
                    <a:pt x="1115" y="363"/>
                    <a:pt x="1116" y="363"/>
                  </a:cubicBezTo>
                  <a:cubicBezTo>
                    <a:pt x="1117" y="363"/>
                    <a:pt x="1119" y="359"/>
                    <a:pt x="1120" y="349"/>
                  </a:cubicBezTo>
                  <a:cubicBezTo>
                    <a:pt x="1122" y="346"/>
                    <a:pt x="1125" y="344"/>
                    <a:pt x="1127" y="344"/>
                  </a:cubicBezTo>
                  <a:cubicBezTo>
                    <a:pt x="1129" y="344"/>
                    <a:pt x="1131" y="346"/>
                    <a:pt x="1133" y="350"/>
                  </a:cubicBezTo>
                  <a:cubicBezTo>
                    <a:pt x="1133" y="360"/>
                    <a:pt x="1134" y="364"/>
                    <a:pt x="1135" y="364"/>
                  </a:cubicBezTo>
                  <a:cubicBezTo>
                    <a:pt x="1136" y="364"/>
                    <a:pt x="1137" y="362"/>
                    <a:pt x="1137" y="359"/>
                  </a:cubicBezTo>
                  <a:cubicBezTo>
                    <a:pt x="1142" y="351"/>
                    <a:pt x="1147" y="351"/>
                    <a:pt x="1147" y="351"/>
                  </a:cubicBezTo>
                  <a:lnTo>
                    <a:pt x="1147" y="351"/>
                  </a:lnTo>
                  <a:cubicBezTo>
                    <a:pt x="1146" y="360"/>
                    <a:pt x="1185" y="364"/>
                    <a:pt x="1223" y="368"/>
                  </a:cubicBezTo>
                  <a:cubicBezTo>
                    <a:pt x="1223" y="368"/>
                    <a:pt x="1224" y="368"/>
                    <a:pt x="1224" y="368"/>
                  </a:cubicBezTo>
                  <a:cubicBezTo>
                    <a:pt x="1228" y="368"/>
                    <a:pt x="1232" y="361"/>
                    <a:pt x="1233" y="354"/>
                  </a:cubicBezTo>
                  <a:cubicBezTo>
                    <a:pt x="1234" y="347"/>
                    <a:pt x="1234" y="345"/>
                    <a:pt x="1235" y="345"/>
                  </a:cubicBezTo>
                  <a:cubicBezTo>
                    <a:pt x="1235" y="345"/>
                    <a:pt x="1236" y="350"/>
                    <a:pt x="1238" y="355"/>
                  </a:cubicBezTo>
                  <a:cubicBezTo>
                    <a:pt x="1238" y="367"/>
                    <a:pt x="1241" y="374"/>
                    <a:pt x="1243" y="374"/>
                  </a:cubicBezTo>
                  <a:cubicBezTo>
                    <a:pt x="1245" y="374"/>
                    <a:pt x="1247" y="368"/>
                    <a:pt x="1247" y="356"/>
                  </a:cubicBezTo>
                  <a:cubicBezTo>
                    <a:pt x="1245" y="347"/>
                    <a:pt x="1245" y="343"/>
                    <a:pt x="1245" y="343"/>
                  </a:cubicBezTo>
                  <a:lnTo>
                    <a:pt x="1245" y="343"/>
                  </a:lnTo>
                  <a:cubicBezTo>
                    <a:pt x="1246" y="343"/>
                    <a:pt x="1247" y="347"/>
                    <a:pt x="1250" y="356"/>
                  </a:cubicBezTo>
                  <a:cubicBezTo>
                    <a:pt x="1252" y="361"/>
                    <a:pt x="1252" y="363"/>
                    <a:pt x="1254" y="363"/>
                  </a:cubicBezTo>
                  <a:cubicBezTo>
                    <a:pt x="1255" y="363"/>
                    <a:pt x="1256" y="361"/>
                    <a:pt x="1259" y="357"/>
                  </a:cubicBezTo>
                  <a:cubicBezTo>
                    <a:pt x="1259" y="353"/>
                    <a:pt x="1261" y="352"/>
                    <a:pt x="1262" y="352"/>
                  </a:cubicBezTo>
                  <a:cubicBezTo>
                    <a:pt x="1263" y="352"/>
                    <a:pt x="1264" y="354"/>
                    <a:pt x="1263" y="358"/>
                  </a:cubicBezTo>
                  <a:cubicBezTo>
                    <a:pt x="1266" y="365"/>
                    <a:pt x="1268" y="370"/>
                    <a:pt x="1269" y="370"/>
                  </a:cubicBezTo>
                  <a:cubicBezTo>
                    <a:pt x="1269" y="370"/>
                    <a:pt x="1270" y="369"/>
                    <a:pt x="1270" y="367"/>
                  </a:cubicBezTo>
                  <a:cubicBezTo>
                    <a:pt x="1270" y="367"/>
                    <a:pt x="1275" y="368"/>
                    <a:pt x="1278" y="377"/>
                  </a:cubicBezTo>
                  <a:cubicBezTo>
                    <a:pt x="1279" y="380"/>
                    <a:pt x="1280" y="381"/>
                    <a:pt x="1281" y="381"/>
                  </a:cubicBezTo>
                  <a:cubicBezTo>
                    <a:pt x="1284" y="381"/>
                    <a:pt x="1288" y="376"/>
                    <a:pt x="1291" y="370"/>
                  </a:cubicBezTo>
                  <a:cubicBezTo>
                    <a:pt x="1298" y="364"/>
                    <a:pt x="1303" y="361"/>
                    <a:pt x="1305" y="361"/>
                  </a:cubicBezTo>
                  <a:cubicBezTo>
                    <a:pt x="1308" y="361"/>
                    <a:pt x="1307" y="365"/>
                    <a:pt x="1304" y="373"/>
                  </a:cubicBezTo>
                  <a:cubicBezTo>
                    <a:pt x="1301" y="380"/>
                    <a:pt x="1303" y="383"/>
                    <a:pt x="1307" y="383"/>
                  </a:cubicBezTo>
                  <a:cubicBezTo>
                    <a:pt x="1313" y="383"/>
                    <a:pt x="1322" y="378"/>
                    <a:pt x="1326" y="369"/>
                  </a:cubicBezTo>
                  <a:cubicBezTo>
                    <a:pt x="1330" y="360"/>
                    <a:pt x="1332" y="356"/>
                    <a:pt x="1332" y="356"/>
                  </a:cubicBezTo>
                  <a:lnTo>
                    <a:pt x="1332" y="356"/>
                  </a:lnTo>
                  <a:cubicBezTo>
                    <a:pt x="1333" y="356"/>
                    <a:pt x="1332" y="358"/>
                    <a:pt x="1332" y="361"/>
                  </a:cubicBezTo>
                  <a:cubicBezTo>
                    <a:pt x="1330" y="370"/>
                    <a:pt x="1334" y="370"/>
                    <a:pt x="1334" y="370"/>
                  </a:cubicBezTo>
                  <a:cubicBezTo>
                    <a:pt x="1339" y="372"/>
                    <a:pt x="1343" y="373"/>
                    <a:pt x="1341" y="381"/>
                  </a:cubicBezTo>
                  <a:cubicBezTo>
                    <a:pt x="1341" y="381"/>
                    <a:pt x="1345" y="381"/>
                    <a:pt x="1355" y="375"/>
                  </a:cubicBezTo>
                  <a:cubicBezTo>
                    <a:pt x="1359" y="371"/>
                    <a:pt x="1363" y="369"/>
                    <a:pt x="1366" y="369"/>
                  </a:cubicBezTo>
                  <a:cubicBezTo>
                    <a:pt x="1373" y="369"/>
                    <a:pt x="1378" y="377"/>
                    <a:pt x="1378" y="388"/>
                  </a:cubicBezTo>
                  <a:lnTo>
                    <a:pt x="1388" y="383"/>
                  </a:lnTo>
                  <a:cubicBezTo>
                    <a:pt x="1393" y="374"/>
                    <a:pt x="1396" y="368"/>
                    <a:pt x="1398" y="368"/>
                  </a:cubicBezTo>
                  <a:cubicBezTo>
                    <a:pt x="1399" y="368"/>
                    <a:pt x="1399" y="371"/>
                    <a:pt x="1398" y="377"/>
                  </a:cubicBezTo>
                  <a:cubicBezTo>
                    <a:pt x="1397" y="380"/>
                    <a:pt x="1396" y="383"/>
                    <a:pt x="1396" y="385"/>
                  </a:cubicBezTo>
                  <a:lnTo>
                    <a:pt x="1396" y="385"/>
                  </a:lnTo>
                  <a:cubicBezTo>
                    <a:pt x="1398" y="380"/>
                    <a:pt x="1401" y="379"/>
                    <a:pt x="1404" y="379"/>
                  </a:cubicBezTo>
                  <a:cubicBezTo>
                    <a:pt x="1411" y="379"/>
                    <a:pt x="1417" y="388"/>
                    <a:pt x="1414" y="399"/>
                  </a:cubicBezTo>
                  <a:cubicBezTo>
                    <a:pt x="1411" y="406"/>
                    <a:pt x="1411" y="406"/>
                    <a:pt x="1416" y="407"/>
                  </a:cubicBezTo>
                  <a:lnTo>
                    <a:pt x="1418" y="400"/>
                  </a:lnTo>
                  <a:cubicBezTo>
                    <a:pt x="1420" y="392"/>
                    <a:pt x="1422" y="385"/>
                    <a:pt x="1425" y="385"/>
                  </a:cubicBezTo>
                  <a:cubicBezTo>
                    <a:pt x="1426" y="385"/>
                    <a:pt x="1426" y="385"/>
                    <a:pt x="1426" y="385"/>
                  </a:cubicBezTo>
                  <a:cubicBezTo>
                    <a:pt x="1430" y="386"/>
                    <a:pt x="1434" y="387"/>
                    <a:pt x="1432" y="395"/>
                  </a:cubicBezTo>
                  <a:cubicBezTo>
                    <a:pt x="1433" y="402"/>
                    <a:pt x="1434" y="408"/>
                    <a:pt x="1436" y="408"/>
                  </a:cubicBezTo>
                  <a:cubicBezTo>
                    <a:pt x="1436" y="408"/>
                    <a:pt x="1437" y="407"/>
                    <a:pt x="1437" y="405"/>
                  </a:cubicBezTo>
                  <a:cubicBezTo>
                    <a:pt x="1437" y="405"/>
                    <a:pt x="1442" y="406"/>
                    <a:pt x="1443" y="415"/>
                  </a:cubicBezTo>
                  <a:lnTo>
                    <a:pt x="1457" y="421"/>
                  </a:lnTo>
                  <a:cubicBezTo>
                    <a:pt x="1460" y="418"/>
                    <a:pt x="1463" y="417"/>
                    <a:pt x="1465" y="417"/>
                  </a:cubicBezTo>
                  <a:cubicBezTo>
                    <a:pt x="1469" y="417"/>
                    <a:pt x="1471" y="420"/>
                    <a:pt x="1469" y="424"/>
                  </a:cubicBezTo>
                  <a:cubicBezTo>
                    <a:pt x="1471" y="425"/>
                    <a:pt x="1472" y="425"/>
                    <a:pt x="1474" y="425"/>
                  </a:cubicBezTo>
                  <a:cubicBezTo>
                    <a:pt x="1477" y="425"/>
                    <a:pt x="1480" y="424"/>
                    <a:pt x="1483" y="421"/>
                  </a:cubicBezTo>
                  <a:cubicBezTo>
                    <a:pt x="1490" y="424"/>
                    <a:pt x="1494" y="425"/>
                    <a:pt x="1491" y="433"/>
                  </a:cubicBezTo>
                  <a:cubicBezTo>
                    <a:pt x="1489" y="437"/>
                    <a:pt x="1488" y="439"/>
                    <a:pt x="1489" y="439"/>
                  </a:cubicBezTo>
                  <a:cubicBezTo>
                    <a:pt x="1490" y="439"/>
                    <a:pt x="1491" y="438"/>
                    <a:pt x="1494" y="434"/>
                  </a:cubicBezTo>
                  <a:cubicBezTo>
                    <a:pt x="1496" y="430"/>
                    <a:pt x="1498" y="429"/>
                    <a:pt x="1500" y="429"/>
                  </a:cubicBezTo>
                  <a:cubicBezTo>
                    <a:pt x="1502" y="429"/>
                    <a:pt x="1504" y="429"/>
                    <a:pt x="1506" y="430"/>
                  </a:cubicBezTo>
                  <a:lnTo>
                    <a:pt x="1512" y="433"/>
                  </a:lnTo>
                  <a:cubicBezTo>
                    <a:pt x="1515" y="428"/>
                    <a:pt x="1515" y="426"/>
                    <a:pt x="1517" y="426"/>
                  </a:cubicBezTo>
                  <a:cubicBezTo>
                    <a:pt x="1517" y="426"/>
                    <a:pt x="1518" y="427"/>
                    <a:pt x="1519" y="428"/>
                  </a:cubicBezTo>
                  <a:cubicBezTo>
                    <a:pt x="1524" y="429"/>
                    <a:pt x="1531" y="441"/>
                    <a:pt x="1535" y="443"/>
                  </a:cubicBezTo>
                  <a:cubicBezTo>
                    <a:pt x="1539" y="445"/>
                    <a:pt x="1542" y="446"/>
                    <a:pt x="1543" y="446"/>
                  </a:cubicBezTo>
                  <a:cubicBezTo>
                    <a:pt x="1545" y="446"/>
                    <a:pt x="1545" y="444"/>
                    <a:pt x="1545" y="439"/>
                  </a:cubicBezTo>
                  <a:cubicBezTo>
                    <a:pt x="1543" y="438"/>
                    <a:pt x="1543" y="435"/>
                    <a:pt x="1545" y="435"/>
                  </a:cubicBezTo>
                  <a:cubicBezTo>
                    <a:pt x="1546" y="435"/>
                    <a:pt x="1548" y="437"/>
                    <a:pt x="1549" y="441"/>
                  </a:cubicBezTo>
                  <a:cubicBezTo>
                    <a:pt x="1553" y="442"/>
                    <a:pt x="1559" y="456"/>
                    <a:pt x="1571" y="460"/>
                  </a:cubicBezTo>
                  <a:cubicBezTo>
                    <a:pt x="1578" y="464"/>
                    <a:pt x="1581" y="466"/>
                    <a:pt x="1583" y="466"/>
                  </a:cubicBezTo>
                  <a:cubicBezTo>
                    <a:pt x="1585" y="466"/>
                    <a:pt x="1587" y="465"/>
                    <a:pt x="1589" y="461"/>
                  </a:cubicBezTo>
                  <a:cubicBezTo>
                    <a:pt x="1590" y="453"/>
                    <a:pt x="1592" y="450"/>
                    <a:pt x="1593" y="450"/>
                  </a:cubicBezTo>
                  <a:lnTo>
                    <a:pt x="1593" y="450"/>
                  </a:lnTo>
                  <a:cubicBezTo>
                    <a:pt x="1594" y="450"/>
                    <a:pt x="1594" y="455"/>
                    <a:pt x="1592" y="464"/>
                  </a:cubicBezTo>
                  <a:cubicBezTo>
                    <a:pt x="1591" y="475"/>
                    <a:pt x="1592" y="480"/>
                    <a:pt x="1594" y="480"/>
                  </a:cubicBezTo>
                  <a:cubicBezTo>
                    <a:pt x="1595" y="480"/>
                    <a:pt x="1596" y="479"/>
                    <a:pt x="1598" y="476"/>
                  </a:cubicBezTo>
                  <a:cubicBezTo>
                    <a:pt x="1602" y="473"/>
                    <a:pt x="1604" y="472"/>
                    <a:pt x="1606" y="472"/>
                  </a:cubicBezTo>
                  <a:cubicBezTo>
                    <a:pt x="1607" y="472"/>
                    <a:pt x="1607" y="473"/>
                    <a:pt x="1609" y="474"/>
                  </a:cubicBezTo>
                  <a:cubicBezTo>
                    <a:pt x="1607" y="478"/>
                    <a:pt x="1607" y="481"/>
                    <a:pt x="1612" y="481"/>
                  </a:cubicBezTo>
                  <a:cubicBezTo>
                    <a:pt x="1613" y="481"/>
                    <a:pt x="1616" y="480"/>
                    <a:pt x="1619" y="479"/>
                  </a:cubicBezTo>
                  <a:cubicBezTo>
                    <a:pt x="1622" y="482"/>
                    <a:pt x="1622" y="482"/>
                    <a:pt x="1619" y="488"/>
                  </a:cubicBezTo>
                  <a:lnTo>
                    <a:pt x="1626" y="493"/>
                  </a:lnTo>
                  <a:cubicBezTo>
                    <a:pt x="1628" y="491"/>
                    <a:pt x="1631" y="490"/>
                    <a:pt x="1633" y="490"/>
                  </a:cubicBezTo>
                  <a:cubicBezTo>
                    <a:pt x="1645" y="490"/>
                    <a:pt x="1656" y="506"/>
                    <a:pt x="1655" y="513"/>
                  </a:cubicBezTo>
                  <a:cubicBezTo>
                    <a:pt x="1655" y="513"/>
                    <a:pt x="1655" y="513"/>
                    <a:pt x="1657" y="513"/>
                  </a:cubicBezTo>
                  <a:cubicBezTo>
                    <a:pt x="1658" y="513"/>
                    <a:pt x="1661" y="513"/>
                    <a:pt x="1665" y="511"/>
                  </a:cubicBezTo>
                  <a:cubicBezTo>
                    <a:pt x="1671" y="506"/>
                    <a:pt x="1674" y="504"/>
                    <a:pt x="1676" y="504"/>
                  </a:cubicBezTo>
                  <a:cubicBezTo>
                    <a:pt x="1679" y="504"/>
                    <a:pt x="1678" y="508"/>
                    <a:pt x="1672" y="515"/>
                  </a:cubicBezTo>
                  <a:cubicBezTo>
                    <a:pt x="1666" y="522"/>
                    <a:pt x="1664" y="526"/>
                    <a:pt x="1665" y="526"/>
                  </a:cubicBezTo>
                  <a:cubicBezTo>
                    <a:pt x="1665" y="526"/>
                    <a:pt x="1669" y="523"/>
                    <a:pt x="1675" y="517"/>
                  </a:cubicBezTo>
                  <a:cubicBezTo>
                    <a:pt x="1676" y="517"/>
                    <a:pt x="1677" y="517"/>
                    <a:pt x="1678" y="517"/>
                  </a:cubicBezTo>
                  <a:cubicBezTo>
                    <a:pt x="1686" y="517"/>
                    <a:pt x="1697" y="528"/>
                    <a:pt x="1685" y="536"/>
                  </a:cubicBezTo>
                  <a:lnTo>
                    <a:pt x="1675" y="549"/>
                  </a:lnTo>
                  <a:cubicBezTo>
                    <a:pt x="1678" y="547"/>
                    <a:pt x="1681" y="547"/>
                    <a:pt x="1683" y="547"/>
                  </a:cubicBezTo>
                  <a:cubicBezTo>
                    <a:pt x="1685" y="547"/>
                    <a:pt x="1686" y="548"/>
                    <a:pt x="1686" y="548"/>
                  </a:cubicBezTo>
                  <a:cubicBezTo>
                    <a:pt x="1688" y="545"/>
                    <a:pt x="1690" y="544"/>
                    <a:pt x="1691" y="544"/>
                  </a:cubicBezTo>
                  <a:cubicBezTo>
                    <a:pt x="1694" y="544"/>
                    <a:pt x="1698" y="547"/>
                    <a:pt x="1703" y="551"/>
                  </a:cubicBezTo>
                  <a:cubicBezTo>
                    <a:pt x="1709" y="556"/>
                    <a:pt x="1726" y="561"/>
                    <a:pt x="1731" y="567"/>
                  </a:cubicBezTo>
                  <a:cubicBezTo>
                    <a:pt x="1737" y="571"/>
                    <a:pt x="1745" y="580"/>
                    <a:pt x="1741" y="588"/>
                  </a:cubicBezTo>
                  <a:cubicBezTo>
                    <a:pt x="1743" y="591"/>
                    <a:pt x="1747" y="594"/>
                    <a:pt x="1757" y="595"/>
                  </a:cubicBezTo>
                  <a:cubicBezTo>
                    <a:pt x="1759" y="594"/>
                    <a:pt x="1761" y="594"/>
                    <a:pt x="1762" y="594"/>
                  </a:cubicBezTo>
                  <a:cubicBezTo>
                    <a:pt x="1768" y="594"/>
                    <a:pt x="1770" y="598"/>
                    <a:pt x="1765" y="603"/>
                  </a:cubicBezTo>
                  <a:lnTo>
                    <a:pt x="1768" y="606"/>
                  </a:lnTo>
                  <a:cubicBezTo>
                    <a:pt x="1778" y="606"/>
                    <a:pt x="1780" y="609"/>
                    <a:pt x="1780" y="609"/>
                  </a:cubicBezTo>
                  <a:cubicBezTo>
                    <a:pt x="1776" y="614"/>
                    <a:pt x="1771" y="621"/>
                    <a:pt x="1777" y="621"/>
                  </a:cubicBezTo>
                  <a:cubicBezTo>
                    <a:pt x="1777" y="621"/>
                    <a:pt x="1778" y="621"/>
                    <a:pt x="1779" y="621"/>
                  </a:cubicBezTo>
                  <a:cubicBezTo>
                    <a:pt x="1781" y="619"/>
                    <a:pt x="1783" y="618"/>
                    <a:pt x="1785" y="618"/>
                  </a:cubicBezTo>
                  <a:cubicBezTo>
                    <a:pt x="1788" y="618"/>
                    <a:pt x="1790" y="620"/>
                    <a:pt x="1793" y="624"/>
                  </a:cubicBezTo>
                  <a:cubicBezTo>
                    <a:pt x="1792" y="630"/>
                    <a:pt x="1810" y="658"/>
                    <a:pt x="1823" y="686"/>
                  </a:cubicBezTo>
                  <a:cubicBezTo>
                    <a:pt x="1837" y="712"/>
                    <a:pt x="1848" y="738"/>
                    <a:pt x="1853" y="738"/>
                  </a:cubicBezTo>
                  <a:cubicBezTo>
                    <a:pt x="1853" y="738"/>
                    <a:pt x="1853" y="738"/>
                    <a:pt x="1853" y="738"/>
                  </a:cubicBezTo>
                  <a:lnTo>
                    <a:pt x="1857" y="750"/>
                  </a:lnTo>
                  <a:cubicBezTo>
                    <a:pt x="1858" y="753"/>
                    <a:pt x="1860" y="760"/>
                    <a:pt x="1860" y="760"/>
                  </a:cubicBezTo>
                  <a:cubicBezTo>
                    <a:pt x="1844" y="764"/>
                    <a:pt x="1856" y="779"/>
                    <a:pt x="1866" y="788"/>
                  </a:cubicBezTo>
                  <a:cubicBezTo>
                    <a:pt x="1875" y="790"/>
                    <a:pt x="1876" y="793"/>
                    <a:pt x="1876" y="797"/>
                  </a:cubicBezTo>
                  <a:cubicBezTo>
                    <a:pt x="1860" y="800"/>
                    <a:pt x="1861" y="810"/>
                    <a:pt x="1870" y="817"/>
                  </a:cubicBezTo>
                  <a:cubicBezTo>
                    <a:pt x="1887" y="818"/>
                    <a:pt x="1887" y="821"/>
                    <a:pt x="1871" y="824"/>
                  </a:cubicBezTo>
                  <a:cubicBezTo>
                    <a:pt x="1856" y="826"/>
                    <a:pt x="1857" y="833"/>
                    <a:pt x="1880" y="838"/>
                  </a:cubicBezTo>
                  <a:cubicBezTo>
                    <a:pt x="1889" y="840"/>
                    <a:pt x="1889" y="840"/>
                    <a:pt x="1881" y="845"/>
                  </a:cubicBezTo>
                  <a:cubicBezTo>
                    <a:pt x="1867" y="850"/>
                    <a:pt x="1865" y="853"/>
                    <a:pt x="1871" y="853"/>
                  </a:cubicBezTo>
                  <a:cubicBezTo>
                    <a:pt x="1871" y="853"/>
                    <a:pt x="1872" y="853"/>
                    <a:pt x="1874" y="853"/>
                  </a:cubicBezTo>
                  <a:cubicBezTo>
                    <a:pt x="1889" y="856"/>
                    <a:pt x="1889" y="861"/>
                    <a:pt x="1874" y="864"/>
                  </a:cubicBezTo>
                  <a:cubicBezTo>
                    <a:pt x="1858" y="872"/>
                    <a:pt x="1857" y="872"/>
                    <a:pt x="1874" y="875"/>
                  </a:cubicBezTo>
                  <a:cubicBezTo>
                    <a:pt x="1889" y="880"/>
                    <a:pt x="1889" y="895"/>
                    <a:pt x="1872" y="899"/>
                  </a:cubicBezTo>
                  <a:cubicBezTo>
                    <a:pt x="1872" y="902"/>
                    <a:pt x="1865" y="906"/>
                    <a:pt x="1872" y="907"/>
                  </a:cubicBezTo>
                  <a:lnTo>
                    <a:pt x="1863" y="910"/>
                  </a:lnTo>
                  <a:cubicBezTo>
                    <a:pt x="1863" y="913"/>
                    <a:pt x="1862" y="918"/>
                    <a:pt x="1862" y="918"/>
                  </a:cubicBezTo>
                  <a:lnTo>
                    <a:pt x="1871" y="918"/>
                  </a:lnTo>
                  <a:cubicBezTo>
                    <a:pt x="1865" y="936"/>
                    <a:pt x="1860" y="954"/>
                    <a:pt x="1856" y="972"/>
                  </a:cubicBezTo>
                  <a:cubicBezTo>
                    <a:pt x="1849" y="1010"/>
                    <a:pt x="1845" y="1022"/>
                    <a:pt x="1851" y="1022"/>
                  </a:cubicBezTo>
                  <a:cubicBezTo>
                    <a:pt x="1851" y="1022"/>
                    <a:pt x="1852" y="1022"/>
                    <a:pt x="1853" y="1021"/>
                  </a:cubicBezTo>
                  <a:cubicBezTo>
                    <a:pt x="1871" y="1021"/>
                    <a:pt x="1869" y="1029"/>
                    <a:pt x="1852" y="1030"/>
                  </a:cubicBezTo>
                  <a:cubicBezTo>
                    <a:pt x="1851" y="1033"/>
                    <a:pt x="1841" y="1040"/>
                    <a:pt x="1839" y="1048"/>
                  </a:cubicBezTo>
                  <a:cubicBezTo>
                    <a:pt x="1837" y="1056"/>
                    <a:pt x="1836" y="1063"/>
                    <a:pt x="1829" y="1063"/>
                  </a:cubicBezTo>
                  <a:cubicBezTo>
                    <a:pt x="1828" y="1063"/>
                    <a:pt x="1828" y="1063"/>
                    <a:pt x="1826" y="1063"/>
                  </a:cubicBezTo>
                  <a:lnTo>
                    <a:pt x="1825" y="1067"/>
                  </a:lnTo>
                  <a:cubicBezTo>
                    <a:pt x="1839" y="1079"/>
                    <a:pt x="1833" y="1104"/>
                    <a:pt x="1821" y="1115"/>
                  </a:cubicBezTo>
                  <a:cubicBezTo>
                    <a:pt x="1818" y="1123"/>
                    <a:pt x="1819" y="1132"/>
                    <a:pt x="1823" y="1139"/>
                  </a:cubicBezTo>
                  <a:cubicBezTo>
                    <a:pt x="1829" y="1149"/>
                    <a:pt x="1828" y="1149"/>
                    <a:pt x="1819" y="1151"/>
                  </a:cubicBezTo>
                  <a:cubicBezTo>
                    <a:pt x="1818" y="1151"/>
                    <a:pt x="1818" y="1151"/>
                    <a:pt x="1818" y="1151"/>
                  </a:cubicBezTo>
                  <a:cubicBezTo>
                    <a:pt x="1810" y="1151"/>
                    <a:pt x="1797" y="1174"/>
                    <a:pt x="1812" y="1178"/>
                  </a:cubicBezTo>
                  <a:lnTo>
                    <a:pt x="1802" y="1179"/>
                  </a:lnTo>
                  <a:cubicBezTo>
                    <a:pt x="1793" y="1182"/>
                    <a:pt x="1800" y="1188"/>
                    <a:pt x="1807" y="1190"/>
                  </a:cubicBezTo>
                  <a:cubicBezTo>
                    <a:pt x="1820" y="1194"/>
                    <a:pt x="1822" y="1198"/>
                    <a:pt x="1809" y="1198"/>
                  </a:cubicBezTo>
                  <a:cubicBezTo>
                    <a:pt x="1806" y="1198"/>
                    <a:pt x="1802" y="1198"/>
                    <a:pt x="1797" y="1197"/>
                  </a:cubicBezTo>
                  <a:cubicBezTo>
                    <a:pt x="1792" y="1196"/>
                    <a:pt x="1789" y="1195"/>
                    <a:pt x="1787" y="1195"/>
                  </a:cubicBezTo>
                  <a:cubicBezTo>
                    <a:pt x="1782" y="1195"/>
                    <a:pt x="1783" y="1198"/>
                    <a:pt x="1788" y="1199"/>
                  </a:cubicBezTo>
                  <a:cubicBezTo>
                    <a:pt x="1795" y="1206"/>
                    <a:pt x="1801" y="1213"/>
                    <a:pt x="1792" y="1215"/>
                  </a:cubicBezTo>
                  <a:cubicBezTo>
                    <a:pt x="1791" y="1220"/>
                    <a:pt x="1789" y="1224"/>
                    <a:pt x="1805" y="1229"/>
                  </a:cubicBezTo>
                  <a:cubicBezTo>
                    <a:pt x="1813" y="1231"/>
                    <a:pt x="1812" y="1235"/>
                    <a:pt x="1811" y="1240"/>
                  </a:cubicBezTo>
                  <a:cubicBezTo>
                    <a:pt x="1805" y="1239"/>
                    <a:pt x="1800" y="1235"/>
                    <a:pt x="1796" y="1231"/>
                  </a:cubicBezTo>
                  <a:lnTo>
                    <a:pt x="1796" y="1231"/>
                  </a:lnTo>
                  <a:cubicBezTo>
                    <a:pt x="1796" y="1233"/>
                    <a:pt x="1795" y="1236"/>
                    <a:pt x="1794" y="1240"/>
                  </a:cubicBezTo>
                  <a:cubicBezTo>
                    <a:pt x="1790" y="1246"/>
                    <a:pt x="1784" y="1249"/>
                    <a:pt x="1777" y="1249"/>
                  </a:cubicBezTo>
                  <a:cubicBezTo>
                    <a:pt x="1776" y="1249"/>
                    <a:pt x="1775" y="1249"/>
                    <a:pt x="1774" y="1249"/>
                  </a:cubicBezTo>
                  <a:lnTo>
                    <a:pt x="1774" y="1249"/>
                  </a:lnTo>
                  <a:cubicBezTo>
                    <a:pt x="1766" y="1252"/>
                    <a:pt x="1764" y="1256"/>
                    <a:pt x="1776" y="1256"/>
                  </a:cubicBezTo>
                  <a:cubicBezTo>
                    <a:pt x="1777" y="1256"/>
                    <a:pt x="1779" y="1256"/>
                    <a:pt x="1780" y="1256"/>
                  </a:cubicBezTo>
                  <a:cubicBezTo>
                    <a:pt x="1796" y="1260"/>
                    <a:pt x="1796" y="1260"/>
                    <a:pt x="1794" y="1269"/>
                  </a:cubicBezTo>
                  <a:cubicBezTo>
                    <a:pt x="1793" y="1273"/>
                    <a:pt x="1792" y="1276"/>
                    <a:pt x="1788" y="1276"/>
                  </a:cubicBezTo>
                  <a:cubicBezTo>
                    <a:pt x="1787" y="1276"/>
                    <a:pt x="1785" y="1276"/>
                    <a:pt x="1784" y="1276"/>
                  </a:cubicBezTo>
                  <a:cubicBezTo>
                    <a:pt x="1781" y="1275"/>
                    <a:pt x="1780" y="1275"/>
                    <a:pt x="1778" y="1275"/>
                  </a:cubicBezTo>
                  <a:cubicBezTo>
                    <a:pt x="1776" y="1275"/>
                    <a:pt x="1775" y="1277"/>
                    <a:pt x="1773" y="1284"/>
                  </a:cubicBezTo>
                  <a:cubicBezTo>
                    <a:pt x="1769" y="1297"/>
                    <a:pt x="1789" y="1317"/>
                    <a:pt x="1804" y="1325"/>
                  </a:cubicBezTo>
                  <a:cubicBezTo>
                    <a:pt x="1821" y="1330"/>
                    <a:pt x="1821" y="1328"/>
                    <a:pt x="1803" y="1330"/>
                  </a:cubicBezTo>
                  <a:cubicBezTo>
                    <a:pt x="1802" y="1329"/>
                    <a:pt x="1801" y="1329"/>
                    <a:pt x="1801" y="1329"/>
                  </a:cubicBezTo>
                  <a:cubicBezTo>
                    <a:pt x="1795" y="1329"/>
                    <a:pt x="1794" y="1333"/>
                    <a:pt x="1793" y="1337"/>
                  </a:cubicBezTo>
                  <a:cubicBezTo>
                    <a:pt x="1785" y="1335"/>
                    <a:pt x="1786" y="1331"/>
                    <a:pt x="1787" y="1326"/>
                  </a:cubicBezTo>
                  <a:lnTo>
                    <a:pt x="1779" y="1324"/>
                  </a:lnTo>
                  <a:cubicBezTo>
                    <a:pt x="1763" y="1325"/>
                    <a:pt x="1761" y="1331"/>
                    <a:pt x="1776" y="1339"/>
                  </a:cubicBezTo>
                  <a:cubicBezTo>
                    <a:pt x="1784" y="1345"/>
                    <a:pt x="1784" y="1345"/>
                    <a:pt x="1775" y="1349"/>
                  </a:cubicBezTo>
                  <a:cubicBezTo>
                    <a:pt x="1765" y="1351"/>
                    <a:pt x="1756" y="1354"/>
                    <a:pt x="1765" y="1357"/>
                  </a:cubicBezTo>
                  <a:cubicBezTo>
                    <a:pt x="1763" y="1362"/>
                    <a:pt x="1759" y="1367"/>
                    <a:pt x="1754" y="1369"/>
                  </a:cubicBezTo>
                  <a:cubicBezTo>
                    <a:pt x="1751" y="1379"/>
                    <a:pt x="1750" y="1385"/>
                    <a:pt x="1758" y="1386"/>
                  </a:cubicBezTo>
                  <a:cubicBezTo>
                    <a:pt x="1766" y="1387"/>
                    <a:pt x="1766" y="1391"/>
                    <a:pt x="1765" y="1397"/>
                  </a:cubicBezTo>
                  <a:cubicBezTo>
                    <a:pt x="1764" y="1401"/>
                    <a:pt x="1763" y="1407"/>
                    <a:pt x="1772" y="1408"/>
                  </a:cubicBezTo>
                  <a:cubicBezTo>
                    <a:pt x="1779" y="1408"/>
                    <a:pt x="1786" y="1416"/>
                    <a:pt x="1785" y="1425"/>
                  </a:cubicBezTo>
                  <a:cubicBezTo>
                    <a:pt x="1791" y="1435"/>
                    <a:pt x="1792" y="1435"/>
                    <a:pt x="1775" y="1438"/>
                  </a:cubicBezTo>
                  <a:cubicBezTo>
                    <a:pt x="1774" y="1438"/>
                    <a:pt x="1774" y="1438"/>
                    <a:pt x="1773" y="1438"/>
                  </a:cubicBezTo>
                  <a:cubicBezTo>
                    <a:pt x="1767" y="1438"/>
                    <a:pt x="1766" y="1443"/>
                    <a:pt x="1765" y="1447"/>
                  </a:cubicBezTo>
                  <a:cubicBezTo>
                    <a:pt x="1765" y="1447"/>
                    <a:pt x="1765" y="1452"/>
                    <a:pt x="1756" y="1456"/>
                  </a:cubicBezTo>
                  <a:cubicBezTo>
                    <a:pt x="1747" y="1461"/>
                    <a:pt x="1756" y="1462"/>
                    <a:pt x="1764" y="1462"/>
                  </a:cubicBezTo>
                  <a:lnTo>
                    <a:pt x="1779" y="1464"/>
                  </a:lnTo>
                  <a:cubicBezTo>
                    <a:pt x="1779" y="1469"/>
                    <a:pt x="1763" y="1472"/>
                    <a:pt x="1755" y="1472"/>
                  </a:cubicBezTo>
                  <a:cubicBezTo>
                    <a:pt x="1738" y="1475"/>
                    <a:pt x="1738" y="1475"/>
                    <a:pt x="1754" y="1477"/>
                  </a:cubicBezTo>
                  <a:cubicBezTo>
                    <a:pt x="1761" y="1478"/>
                    <a:pt x="1769" y="1483"/>
                    <a:pt x="1761" y="1493"/>
                  </a:cubicBezTo>
                  <a:cubicBezTo>
                    <a:pt x="1760" y="1503"/>
                    <a:pt x="1760" y="1514"/>
                    <a:pt x="1752" y="1514"/>
                  </a:cubicBezTo>
                  <a:cubicBezTo>
                    <a:pt x="1748" y="1516"/>
                    <a:pt x="1747" y="1521"/>
                    <a:pt x="1751" y="1524"/>
                  </a:cubicBezTo>
                  <a:cubicBezTo>
                    <a:pt x="1759" y="1529"/>
                    <a:pt x="1759" y="1534"/>
                    <a:pt x="1751" y="1551"/>
                  </a:cubicBezTo>
                  <a:cubicBezTo>
                    <a:pt x="1738" y="1573"/>
                    <a:pt x="1736" y="1577"/>
                    <a:pt x="1746" y="1577"/>
                  </a:cubicBezTo>
                  <a:cubicBezTo>
                    <a:pt x="1748" y="1577"/>
                    <a:pt x="1750" y="1577"/>
                    <a:pt x="1752" y="1576"/>
                  </a:cubicBezTo>
                  <a:cubicBezTo>
                    <a:pt x="1755" y="1576"/>
                    <a:pt x="1757" y="1576"/>
                    <a:pt x="1759" y="1576"/>
                  </a:cubicBezTo>
                  <a:cubicBezTo>
                    <a:pt x="1763" y="1576"/>
                    <a:pt x="1763" y="1577"/>
                    <a:pt x="1752" y="1581"/>
                  </a:cubicBezTo>
                  <a:cubicBezTo>
                    <a:pt x="1745" y="1586"/>
                    <a:pt x="1752" y="1592"/>
                    <a:pt x="1761" y="1601"/>
                  </a:cubicBezTo>
                  <a:cubicBezTo>
                    <a:pt x="1769" y="1603"/>
                    <a:pt x="1776" y="1604"/>
                    <a:pt x="1783" y="1604"/>
                  </a:cubicBezTo>
                  <a:cubicBezTo>
                    <a:pt x="1787" y="1604"/>
                    <a:pt x="1790" y="1604"/>
                    <a:pt x="1794" y="1603"/>
                  </a:cubicBezTo>
                  <a:cubicBezTo>
                    <a:pt x="1798" y="1603"/>
                    <a:pt x="1801" y="1603"/>
                    <a:pt x="1803" y="1603"/>
                  </a:cubicBezTo>
                  <a:cubicBezTo>
                    <a:pt x="1810" y="1603"/>
                    <a:pt x="1808" y="1605"/>
                    <a:pt x="1803" y="1612"/>
                  </a:cubicBezTo>
                  <a:cubicBezTo>
                    <a:pt x="1804" y="1618"/>
                    <a:pt x="1796" y="1624"/>
                    <a:pt x="1788" y="1625"/>
                  </a:cubicBezTo>
                  <a:cubicBezTo>
                    <a:pt x="1780" y="1625"/>
                    <a:pt x="1779" y="1620"/>
                    <a:pt x="1779" y="1620"/>
                  </a:cubicBezTo>
                  <a:lnTo>
                    <a:pt x="1779" y="1616"/>
                  </a:lnTo>
                  <a:cubicBezTo>
                    <a:pt x="1770" y="1616"/>
                    <a:pt x="1763" y="1617"/>
                    <a:pt x="1764" y="1627"/>
                  </a:cubicBezTo>
                  <a:cubicBezTo>
                    <a:pt x="1758" y="1633"/>
                    <a:pt x="1757" y="1637"/>
                    <a:pt x="1763" y="1637"/>
                  </a:cubicBezTo>
                  <a:cubicBezTo>
                    <a:pt x="1764" y="1637"/>
                    <a:pt x="1765" y="1637"/>
                    <a:pt x="1766" y="1637"/>
                  </a:cubicBezTo>
                  <a:lnTo>
                    <a:pt x="1766" y="1637"/>
                  </a:lnTo>
                  <a:cubicBezTo>
                    <a:pt x="1758" y="1644"/>
                    <a:pt x="1759" y="1654"/>
                    <a:pt x="1761" y="1664"/>
                  </a:cubicBezTo>
                  <a:cubicBezTo>
                    <a:pt x="1763" y="1674"/>
                    <a:pt x="1765" y="1690"/>
                    <a:pt x="1758" y="1696"/>
                  </a:cubicBezTo>
                  <a:cubicBezTo>
                    <a:pt x="1760" y="1705"/>
                    <a:pt x="1761" y="1710"/>
                    <a:pt x="1767" y="1710"/>
                  </a:cubicBezTo>
                  <a:cubicBezTo>
                    <a:pt x="1768" y="1710"/>
                    <a:pt x="1769" y="1710"/>
                    <a:pt x="1770" y="1710"/>
                  </a:cubicBezTo>
                  <a:cubicBezTo>
                    <a:pt x="1774" y="1709"/>
                    <a:pt x="1777" y="1709"/>
                    <a:pt x="1780" y="1709"/>
                  </a:cubicBezTo>
                  <a:cubicBezTo>
                    <a:pt x="1786" y="1709"/>
                    <a:pt x="1785" y="1712"/>
                    <a:pt x="1779" y="1713"/>
                  </a:cubicBezTo>
                  <a:cubicBezTo>
                    <a:pt x="1763" y="1722"/>
                    <a:pt x="1774" y="1790"/>
                    <a:pt x="1791" y="1790"/>
                  </a:cubicBezTo>
                  <a:cubicBezTo>
                    <a:pt x="1791" y="1790"/>
                    <a:pt x="1792" y="1790"/>
                    <a:pt x="1792" y="1790"/>
                  </a:cubicBezTo>
                  <a:cubicBezTo>
                    <a:pt x="1792" y="1790"/>
                    <a:pt x="1793" y="1795"/>
                    <a:pt x="1795" y="1800"/>
                  </a:cubicBezTo>
                  <a:cubicBezTo>
                    <a:pt x="1789" y="1812"/>
                    <a:pt x="1802" y="1841"/>
                    <a:pt x="1811" y="1843"/>
                  </a:cubicBezTo>
                  <a:lnTo>
                    <a:pt x="1816" y="1857"/>
                  </a:lnTo>
                  <a:cubicBezTo>
                    <a:pt x="1813" y="1870"/>
                    <a:pt x="1815" y="1875"/>
                    <a:pt x="1825" y="1876"/>
                  </a:cubicBezTo>
                  <a:cubicBezTo>
                    <a:pt x="1827" y="1876"/>
                    <a:pt x="1828" y="1876"/>
                    <a:pt x="1829" y="1876"/>
                  </a:cubicBezTo>
                  <a:cubicBezTo>
                    <a:pt x="1833" y="1876"/>
                    <a:pt x="1837" y="1875"/>
                    <a:pt x="1837" y="1875"/>
                  </a:cubicBezTo>
                  <a:cubicBezTo>
                    <a:pt x="1838" y="1875"/>
                    <a:pt x="1837" y="1876"/>
                    <a:pt x="1834" y="1877"/>
                  </a:cubicBezTo>
                  <a:cubicBezTo>
                    <a:pt x="1828" y="1882"/>
                    <a:pt x="1832" y="1890"/>
                    <a:pt x="1841" y="1908"/>
                  </a:cubicBezTo>
                  <a:cubicBezTo>
                    <a:pt x="1846" y="1920"/>
                    <a:pt x="1849" y="1924"/>
                    <a:pt x="1850" y="1924"/>
                  </a:cubicBezTo>
                  <a:cubicBezTo>
                    <a:pt x="1852" y="1924"/>
                    <a:pt x="1853" y="1922"/>
                    <a:pt x="1855" y="1919"/>
                  </a:cubicBezTo>
                  <a:cubicBezTo>
                    <a:pt x="1871" y="1933"/>
                    <a:pt x="1865" y="1936"/>
                    <a:pt x="1858" y="1941"/>
                  </a:cubicBezTo>
                  <a:cubicBezTo>
                    <a:pt x="1846" y="1943"/>
                    <a:pt x="1845" y="1949"/>
                    <a:pt x="1854" y="1949"/>
                  </a:cubicBezTo>
                  <a:cubicBezTo>
                    <a:pt x="1858" y="1949"/>
                    <a:pt x="1863" y="1948"/>
                    <a:pt x="1870" y="1945"/>
                  </a:cubicBezTo>
                  <a:cubicBezTo>
                    <a:pt x="1873" y="1945"/>
                    <a:pt x="1875" y="1945"/>
                    <a:pt x="1877" y="1945"/>
                  </a:cubicBezTo>
                  <a:cubicBezTo>
                    <a:pt x="1887" y="1945"/>
                    <a:pt x="1890" y="1951"/>
                    <a:pt x="1885" y="1954"/>
                  </a:cubicBezTo>
                  <a:cubicBezTo>
                    <a:pt x="1883" y="1956"/>
                    <a:pt x="1881" y="1956"/>
                    <a:pt x="1879" y="1956"/>
                  </a:cubicBezTo>
                  <a:cubicBezTo>
                    <a:pt x="1876" y="1956"/>
                    <a:pt x="1874" y="1953"/>
                    <a:pt x="1872" y="1950"/>
                  </a:cubicBezTo>
                  <a:lnTo>
                    <a:pt x="1858" y="1958"/>
                  </a:lnTo>
                  <a:cubicBezTo>
                    <a:pt x="1861" y="1962"/>
                    <a:pt x="1861" y="1962"/>
                    <a:pt x="1870" y="1962"/>
                  </a:cubicBezTo>
                  <a:cubicBezTo>
                    <a:pt x="1870" y="1962"/>
                    <a:pt x="1874" y="1967"/>
                    <a:pt x="1883" y="1968"/>
                  </a:cubicBezTo>
                  <a:cubicBezTo>
                    <a:pt x="1892" y="1968"/>
                    <a:pt x="1899" y="1962"/>
                    <a:pt x="1904" y="1954"/>
                  </a:cubicBezTo>
                  <a:cubicBezTo>
                    <a:pt x="1905" y="1951"/>
                    <a:pt x="1907" y="1949"/>
                    <a:pt x="1908" y="1949"/>
                  </a:cubicBezTo>
                  <a:cubicBezTo>
                    <a:pt x="1910" y="1949"/>
                    <a:pt x="1912" y="1952"/>
                    <a:pt x="1913" y="1954"/>
                  </a:cubicBezTo>
                  <a:cubicBezTo>
                    <a:pt x="1911" y="1967"/>
                    <a:pt x="1904" y="1971"/>
                    <a:pt x="1895" y="1971"/>
                  </a:cubicBezTo>
                  <a:cubicBezTo>
                    <a:pt x="1894" y="1970"/>
                    <a:pt x="1893" y="1970"/>
                    <a:pt x="1892" y="1970"/>
                  </a:cubicBezTo>
                  <a:cubicBezTo>
                    <a:pt x="1888" y="1970"/>
                    <a:pt x="1883" y="1973"/>
                    <a:pt x="1878" y="1976"/>
                  </a:cubicBezTo>
                  <a:cubicBezTo>
                    <a:pt x="1872" y="1979"/>
                    <a:pt x="1890" y="1989"/>
                    <a:pt x="1906" y="1989"/>
                  </a:cubicBezTo>
                  <a:cubicBezTo>
                    <a:pt x="1909" y="1989"/>
                    <a:pt x="1912" y="1989"/>
                    <a:pt x="1915" y="1988"/>
                  </a:cubicBezTo>
                  <a:lnTo>
                    <a:pt x="1915" y="1988"/>
                  </a:lnTo>
                  <a:cubicBezTo>
                    <a:pt x="1913" y="1989"/>
                    <a:pt x="1911" y="1991"/>
                    <a:pt x="1908" y="1993"/>
                  </a:cubicBezTo>
                  <a:cubicBezTo>
                    <a:pt x="1902" y="1997"/>
                    <a:pt x="1907" y="2006"/>
                    <a:pt x="1914" y="2014"/>
                  </a:cubicBezTo>
                  <a:cubicBezTo>
                    <a:pt x="1918" y="2020"/>
                    <a:pt x="1921" y="2024"/>
                    <a:pt x="1924" y="2024"/>
                  </a:cubicBezTo>
                  <a:cubicBezTo>
                    <a:pt x="1925" y="2024"/>
                    <a:pt x="1927" y="2023"/>
                    <a:pt x="1929" y="2022"/>
                  </a:cubicBezTo>
                  <a:cubicBezTo>
                    <a:pt x="1934" y="2018"/>
                    <a:pt x="1939" y="2014"/>
                    <a:pt x="1942" y="2014"/>
                  </a:cubicBezTo>
                  <a:cubicBezTo>
                    <a:pt x="1943" y="2014"/>
                    <a:pt x="1944" y="2015"/>
                    <a:pt x="1945" y="2016"/>
                  </a:cubicBezTo>
                  <a:lnTo>
                    <a:pt x="1945" y="2016"/>
                  </a:lnTo>
                  <a:cubicBezTo>
                    <a:pt x="1943" y="2012"/>
                    <a:pt x="1949" y="2007"/>
                    <a:pt x="1955" y="2003"/>
                  </a:cubicBezTo>
                  <a:lnTo>
                    <a:pt x="1955" y="2003"/>
                  </a:lnTo>
                  <a:cubicBezTo>
                    <a:pt x="1954" y="2009"/>
                    <a:pt x="1953" y="2017"/>
                    <a:pt x="1951" y="2024"/>
                  </a:cubicBezTo>
                  <a:cubicBezTo>
                    <a:pt x="1943" y="2040"/>
                    <a:pt x="1945" y="2059"/>
                    <a:pt x="1958" y="2071"/>
                  </a:cubicBezTo>
                  <a:cubicBezTo>
                    <a:pt x="1964" y="2079"/>
                    <a:pt x="1973" y="2091"/>
                    <a:pt x="1971" y="2100"/>
                  </a:cubicBezTo>
                  <a:cubicBezTo>
                    <a:pt x="1976" y="2105"/>
                    <a:pt x="1979" y="2108"/>
                    <a:pt x="1983" y="2108"/>
                  </a:cubicBezTo>
                  <a:cubicBezTo>
                    <a:pt x="1985" y="2108"/>
                    <a:pt x="1986" y="2108"/>
                    <a:pt x="1988" y="2106"/>
                  </a:cubicBezTo>
                  <a:lnTo>
                    <a:pt x="1995" y="2113"/>
                  </a:lnTo>
                  <a:cubicBezTo>
                    <a:pt x="1993" y="2120"/>
                    <a:pt x="1997" y="2126"/>
                    <a:pt x="2002" y="2126"/>
                  </a:cubicBezTo>
                  <a:cubicBezTo>
                    <a:pt x="2003" y="2126"/>
                    <a:pt x="2005" y="2125"/>
                    <a:pt x="2006" y="2124"/>
                  </a:cubicBezTo>
                  <a:cubicBezTo>
                    <a:pt x="2007" y="2124"/>
                    <a:pt x="2008" y="2123"/>
                    <a:pt x="2008" y="2123"/>
                  </a:cubicBezTo>
                  <a:cubicBezTo>
                    <a:pt x="2015" y="2123"/>
                    <a:pt x="2013" y="2132"/>
                    <a:pt x="2016" y="2135"/>
                  </a:cubicBezTo>
                  <a:cubicBezTo>
                    <a:pt x="2014" y="2144"/>
                    <a:pt x="2014" y="2149"/>
                    <a:pt x="2015" y="2149"/>
                  </a:cubicBezTo>
                  <a:cubicBezTo>
                    <a:pt x="2016" y="2149"/>
                    <a:pt x="2019" y="2144"/>
                    <a:pt x="2026" y="2133"/>
                  </a:cubicBezTo>
                  <a:cubicBezTo>
                    <a:pt x="2031" y="2126"/>
                    <a:pt x="2031" y="2117"/>
                    <a:pt x="2026" y="2110"/>
                  </a:cubicBezTo>
                  <a:lnTo>
                    <a:pt x="2016" y="2099"/>
                  </a:lnTo>
                  <a:lnTo>
                    <a:pt x="2032" y="2105"/>
                  </a:lnTo>
                  <a:cubicBezTo>
                    <a:pt x="2035" y="2107"/>
                    <a:pt x="2038" y="2108"/>
                    <a:pt x="2041" y="2108"/>
                  </a:cubicBezTo>
                  <a:cubicBezTo>
                    <a:pt x="2046" y="2108"/>
                    <a:pt x="2050" y="2106"/>
                    <a:pt x="2053" y="2104"/>
                  </a:cubicBezTo>
                  <a:cubicBezTo>
                    <a:pt x="2053" y="2104"/>
                    <a:pt x="2057" y="2100"/>
                    <a:pt x="2061" y="2100"/>
                  </a:cubicBezTo>
                  <a:cubicBezTo>
                    <a:pt x="2062" y="2100"/>
                    <a:pt x="2062" y="2100"/>
                    <a:pt x="2063" y="2100"/>
                  </a:cubicBezTo>
                  <a:lnTo>
                    <a:pt x="2052" y="2113"/>
                  </a:lnTo>
                  <a:cubicBezTo>
                    <a:pt x="2043" y="2115"/>
                    <a:pt x="2036" y="2120"/>
                    <a:pt x="2032" y="2127"/>
                  </a:cubicBezTo>
                  <a:cubicBezTo>
                    <a:pt x="2026" y="2139"/>
                    <a:pt x="2028" y="2151"/>
                    <a:pt x="2033" y="2151"/>
                  </a:cubicBezTo>
                  <a:cubicBezTo>
                    <a:pt x="2035" y="2151"/>
                    <a:pt x="2038" y="2149"/>
                    <a:pt x="2041" y="2146"/>
                  </a:cubicBezTo>
                  <a:cubicBezTo>
                    <a:pt x="2044" y="2150"/>
                    <a:pt x="2044" y="2150"/>
                    <a:pt x="2043" y="2160"/>
                  </a:cubicBezTo>
                  <a:cubicBezTo>
                    <a:pt x="2040" y="2163"/>
                    <a:pt x="2040" y="2165"/>
                    <a:pt x="2043" y="2165"/>
                  </a:cubicBezTo>
                  <a:cubicBezTo>
                    <a:pt x="2045" y="2165"/>
                    <a:pt x="2050" y="2164"/>
                    <a:pt x="2056" y="2160"/>
                  </a:cubicBezTo>
                  <a:cubicBezTo>
                    <a:pt x="2062" y="2156"/>
                    <a:pt x="2066" y="2155"/>
                    <a:pt x="2068" y="2155"/>
                  </a:cubicBezTo>
                  <a:cubicBezTo>
                    <a:pt x="2072" y="2155"/>
                    <a:pt x="2072" y="2160"/>
                    <a:pt x="2068" y="2170"/>
                  </a:cubicBezTo>
                  <a:cubicBezTo>
                    <a:pt x="2065" y="2186"/>
                    <a:pt x="2076" y="2197"/>
                    <a:pt x="2083" y="2197"/>
                  </a:cubicBezTo>
                  <a:cubicBezTo>
                    <a:pt x="2085" y="2197"/>
                    <a:pt x="2086" y="2197"/>
                    <a:pt x="2087" y="2196"/>
                  </a:cubicBezTo>
                  <a:cubicBezTo>
                    <a:pt x="2090" y="2191"/>
                    <a:pt x="2094" y="2190"/>
                    <a:pt x="2098" y="2190"/>
                  </a:cubicBezTo>
                  <a:cubicBezTo>
                    <a:pt x="2104" y="2190"/>
                    <a:pt x="2109" y="2195"/>
                    <a:pt x="2108" y="2201"/>
                  </a:cubicBezTo>
                  <a:cubicBezTo>
                    <a:pt x="2107" y="2208"/>
                    <a:pt x="2109" y="2212"/>
                    <a:pt x="2114" y="2212"/>
                  </a:cubicBezTo>
                  <a:cubicBezTo>
                    <a:pt x="2116" y="2212"/>
                    <a:pt x="2118" y="2212"/>
                    <a:pt x="2120" y="2210"/>
                  </a:cubicBezTo>
                  <a:lnTo>
                    <a:pt x="2120" y="2210"/>
                  </a:lnTo>
                  <a:cubicBezTo>
                    <a:pt x="2117" y="2216"/>
                    <a:pt x="2115" y="2224"/>
                    <a:pt x="2121" y="2224"/>
                  </a:cubicBezTo>
                  <a:cubicBezTo>
                    <a:pt x="2121" y="2224"/>
                    <a:pt x="2123" y="2224"/>
                    <a:pt x="2124" y="2224"/>
                  </a:cubicBezTo>
                  <a:cubicBezTo>
                    <a:pt x="2124" y="2224"/>
                    <a:pt x="2124" y="2224"/>
                    <a:pt x="2125" y="2224"/>
                  </a:cubicBezTo>
                  <a:cubicBezTo>
                    <a:pt x="2127" y="2224"/>
                    <a:pt x="2128" y="2223"/>
                    <a:pt x="2128" y="2217"/>
                  </a:cubicBezTo>
                  <a:lnTo>
                    <a:pt x="2146" y="2209"/>
                  </a:lnTo>
                  <a:cubicBezTo>
                    <a:pt x="2142" y="2206"/>
                    <a:pt x="2146" y="2199"/>
                    <a:pt x="2151" y="2192"/>
                  </a:cubicBezTo>
                  <a:cubicBezTo>
                    <a:pt x="2151" y="2191"/>
                    <a:pt x="2152" y="2191"/>
                    <a:pt x="2153" y="2191"/>
                  </a:cubicBezTo>
                  <a:cubicBezTo>
                    <a:pt x="2158" y="2191"/>
                    <a:pt x="2167" y="2206"/>
                    <a:pt x="2163" y="2229"/>
                  </a:cubicBezTo>
                  <a:lnTo>
                    <a:pt x="2164" y="2248"/>
                  </a:lnTo>
                  <a:lnTo>
                    <a:pt x="2172" y="2234"/>
                  </a:lnTo>
                  <a:cubicBezTo>
                    <a:pt x="2176" y="2237"/>
                    <a:pt x="2181" y="2239"/>
                    <a:pt x="2176" y="2247"/>
                  </a:cubicBezTo>
                  <a:cubicBezTo>
                    <a:pt x="2172" y="2254"/>
                    <a:pt x="2172" y="2254"/>
                    <a:pt x="2176" y="2256"/>
                  </a:cubicBezTo>
                  <a:cubicBezTo>
                    <a:pt x="2176" y="2256"/>
                    <a:pt x="2177" y="2257"/>
                    <a:pt x="2179" y="2257"/>
                  </a:cubicBezTo>
                  <a:cubicBezTo>
                    <a:pt x="2181" y="2257"/>
                    <a:pt x="2183" y="2256"/>
                    <a:pt x="2185" y="2252"/>
                  </a:cubicBezTo>
                  <a:cubicBezTo>
                    <a:pt x="2190" y="2244"/>
                    <a:pt x="2192" y="2241"/>
                    <a:pt x="2193" y="2241"/>
                  </a:cubicBezTo>
                  <a:cubicBezTo>
                    <a:pt x="2193" y="2241"/>
                    <a:pt x="2193" y="2243"/>
                    <a:pt x="2193" y="2247"/>
                  </a:cubicBezTo>
                  <a:cubicBezTo>
                    <a:pt x="2192" y="2257"/>
                    <a:pt x="2193" y="2262"/>
                    <a:pt x="2196" y="2262"/>
                  </a:cubicBezTo>
                  <a:cubicBezTo>
                    <a:pt x="2199" y="2262"/>
                    <a:pt x="2203" y="2259"/>
                    <a:pt x="2208" y="2254"/>
                  </a:cubicBezTo>
                  <a:cubicBezTo>
                    <a:pt x="2211" y="2248"/>
                    <a:pt x="2213" y="2244"/>
                    <a:pt x="2213" y="2244"/>
                  </a:cubicBezTo>
                  <a:lnTo>
                    <a:pt x="2213" y="2244"/>
                  </a:lnTo>
                  <a:cubicBezTo>
                    <a:pt x="2214" y="2244"/>
                    <a:pt x="2214" y="2248"/>
                    <a:pt x="2212" y="2257"/>
                  </a:cubicBezTo>
                  <a:cubicBezTo>
                    <a:pt x="2208" y="2264"/>
                    <a:pt x="2209" y="2274"/>
                    <a:pt x="2213" y="2276"/>
                  </a:cubicBezTo>
                  <a:lnTo>
                    <a:pt x="2218" y="2269"/>
                  </a:lnTo>
                  <a:cubicBezTo>
                    <a:pt x="2221" y="2261"/>
                    <a:pt x="2224" y="2258"/>
                    <a:pt x="2226" y="2258"/>
                  </a:cubicBezTo>
                  <a:cubicBezTo>
                    <a:pt x="2228" y="2258"/>
                    <a:pt x="2230" y="2261"/>
                    <a:pt x="2230" y="2266"/>
                  </a:cubicBezTo>
                  <a:cubicBezTo>
                    <a:pt x="2228" y="2271"/>
                    <a:pt x="2230" y="2274"/>
                    <a:pt x="2236" y="2274"/>
                  </a:cubicBezTo>
                  <a:cubicBezTo>
                    <a:pt x="2238" y="2274"/>
                    <a:pt x="2241" y="2274"/>
                    <a:pt x="2244" y="2273"/>
                  </a:cubicBezTo>
                  <a:cubicBezTo>
                    <a:pt x="2253" y="2277"/>
                    <a:pt x="2258" y="2279"/>
                    <a:pt x="2255" y="2286"/>
                  </a:cubicBezTo>
                  <a:cubicBezTo>
                    <a:pt x="2252" y="2295"/>
                    <a:pt x="2250" y="2299"/>
                    <a:pt x="2251" y="2299"/>
                  </a:cubicBezTo>
                  <a:cubicBezTo>
                    <a:pt x="2251" y="2299"/>
                    <a:pt x="2254" y="2295"/>
                    <a:pt x="2259" y="2289"/>
                  </a:cubicBezTo>
                  <a:cubicBezTo>
                    <a:pt x="2263" y="2286"/>
                    <a:pt x="2265" y="2285"/>
                    <a:pt x="2266" y="2285"/>
                  </a:cubicBezTo>
                  <a:cubicBezTo>
                    <a:pt x="2268" y="2285"/>
                    <a:pt x="2270" y="2288"/>
                    <a:pt x="2274" y="2294"/>
                  </a:cubicBezTo>
                  <a:cubicBezTo>
                    <a:pt x="2275" y="2300"/>
                    <a:pt x="2276" y="2303"/>
                    <a:pt x="2278" y="2303"/>
                  </a:cubicBezTo>
                  <a:cubicBezTo>
                    <a:pt x="2279" y="2303"/>
                    <a:pt x="2281" y="2301"/>
                    <a:pt x="2284" y="2299"/>
                  </a:cubicBezTo>
                  <a:cubicBezTo>
                    <a:pt x="2290" y="2283"/>
                    <a:pt x="2292" y="2275"/>
                    <a:pt x="2288" y="2274"/>
                  </a:cubicBezTo>
                  <a:cubicBezTo>
                    <a:pt x="2283" y="2272"/>
                    <a:pt x="2283" y="2272"/>
                    <a:pt x="2286" y="2264"/>
                  </a:cubicBezTo>
                  <a:lnTo>
                    <a:pt x="2286" y="2264"/>
                  </a:lnTo>
                  <a:lnTo>
                    <a:pt x="2295" y="2267"/>
                  </a:lnTo>
                  <a:cubicBezTo>
                    <a:pt x="2299" y="2269"/>
                    <a:pt x="2302" y="2270"/>
                    <a:pt x="2306" y="2270"/>
                  </a:cubicBezTo>
                  <a:cubicBezTo>
                    <a:pt x="2310" y="2270"/>
                    <a:pt x="2313" y="2269"/>
                    <a:pt x="2317" y="2267"/>
                  </a:cubicBezTo>
                  <a:cubicBezTo>
                    <a:pt x="2328" y="2264"/>
                    <a:pt x="2332" y="2252"/>
                    <a:pt x="2326" y="2252"/>
                  </a:cubicBezTo>
                  <a:cubicBezTo>
                    <a:pt x="2325" y="2252"/>
                    <a:pt x="2324" y="2252"/>
                    <a:pt x="2322" y="2253"/>
                  </a:cubicBezTo>
                  <a:lnTo>
                    <a:pt x="2320" y="2243"/>
                  </a:lnTo>
                  <a:cubicBezTo>
                    <a:pt x="2325" y="2231"/>
                    <a:pt x="2325" y="2224"/>
                    <a:pt x="2322" y="2224"/>
                  </a:cubicBezTo>
                  <a:cubicBezTo>
                    <a:pt x="2319" y="2224"/>
                    <a:pt x="2315" y="2229"/>
                    <a:pt x="2311" y="2239"/>
                  </a:cubicBezTo>
                  <a:cubicBezTo>
                    <a:pt x="2307" y="2251"/>
                    <a:pt x="2305" y="2257"/>
                    <a:pt x="2304" y="2257"/>
                  </a:cubicBezTo>
                  <a:cubicBezTo>
                    <a:pt x="2304" y="2257"/>
                    <a:pt x="2304" y="2253"/>
                    <a:pt x="2304" y="2245"/>
                  </a:cubicBezTo>
                  <a:cubicBezTo>
                    <a:pt x="2310" y="2230"/>
                    <a:pt x="2305" y="2228"/>
                    <a:pt x="2301" y="2227"/>
                  </a:cubicBezTo>
                  <a:cubicBezTo>
                    <a:pt x="2298" y="2225"/>
                    <a:pt x="2297" y="2225"/>
                    <a:pt x="2300" y="2217"/>
                  </a:cubicBezTo>
                  <a:cubicBezTo>
                    <a:pt x="2303" y="2210"/>
                    <a:pt x="2302" y="2200"/>
                    <a:pt x="2298" y="2199"/>
                  </a:cubicBezTo>
                  <a:cubicBezTo>
                    <a:pt x="2296" y="2198"/>
                    <a:pt x="2295" y="2198"/>
                    <a:pt x="2294" y="2198"/>
                  </a:cubicBezTo>
                  <a:cubicBezTo>
                    <a:pt x="2293" y="2198"/>
                    <a:pt x="2292" y="2199"/>
                    <a:pt x="2291" y="2205"/>
                  </a:cubicBezTo>
                  <a:cubicBezTo>
                    <a:pt x="2291" y="2208"/>
                    <a:pt x="2290" y="2209"/>
                    <a:pt x="2289" y="2209"/>
                  </a:cubicBezTo>
                  <a:cubicBezTo>
                    <a:pt x="2287" y="2209"/>
                    <a:pt x="2284" y="2204"/>
                    <a:pt x="2285" y="2193"/>
                  </a:cubicBezTo>
                  <a:cubicBezTo>
                    <a:pt x="2285" y="2189"/>
                    <a:pt x="2285" y="2187"/>
                    <a:pt x="2284" y="2187"/>
                  </a:cubicBezTo>
                  <a:cubicBezTo>
                    <a:pt x="2283" y="2187"/>
                    <a:pt x="2281" y="2191"/>
                    <a:pt x="2277" y="2199"/>
                  </a:cubicBezTo>
                  <a:cubicBezTo>
                    <a:pt x="2275" y="2205"/>
                    <a:pt x="2272" y="2208"/>
                    <a:pt x="2269" y="2208"/>
                  </a:cubicBezTo>
                  <a:cubicBezTo>
                    <a:pt x="2266" y="2208"/>
                    <a:pt x="2264" y="2203"/>
                    <a:pt x="2266" y="2193"/>
                  </a:cubicBezTo>
                  <a:lnTo>
                    <a:pt x="2257" y="2189"/>
                  </a:lnTo>
                  <a:cubicBezTo>
                    <a:pt x="2257" y="2189"/>
                    <a:pt x="2256" y="2188"/>
                    <a:pt x="2256" y="2188"/>
                  </a:cubicBezTo>
                  <a:cubicBezTo>
                    <a:pt x="2253" y="2188"/>
                    <a:pt x="2249" y="2194"/>
                    <a:pt x="2246" y="2201"/>
                  </a:cubicBezTo>
                  <a:cubicBezTo>
                    <a:pt x="2242" y="2209"/>
                    <a:pt x="2241" y="2213"/>
                    <a:pt x="2240" y="2213"/>
                  </a:cubicBezTo>
                  <a:cubicBezTo>
                    <a:pt x="2239" y="2213"/>
                    <a:pt x="2239" y="2210"/>
                    <a:pt x="2238" y="2206"/>
                  </a:cubicBezTo>
                  <a:cubicBezTo>
                    <a:pt x="2238" y="2200"/>
                    <a:pt x="2239" y="2194"/>
                    <a:pt x="2242" y="2190"/>
                  </a:cubicBezTo>
                  <a:cubicBezTo>
                    <a:pt x="2245" y="2182"/>
                    <a:pt x="2242" y="2180"/>
                    <a:pt x="2237" y="2179"/>
                  </a:cubicBezTo>
                  <a:cubicBezTo>
                    <a:pt x="2234" y="2177"/>
                    <a:pt x="2231" y="2175"/>
                    <a:pt x="2227" y="2175"/>
                  </a:cubicBezTo>
                  <a:cubicBezTo>
                    <a:pt x="2225" y="2175"/>
                    <a:pt x="2223" y="2176"/>
                    <a:pt x="2221" y="2179"/>
                  </a:cubicBezTo>
                  <a:cubicBezTo>
                    <a:pt x="2223" y="2177"/>
                    <a:pt x="2224" y="2175"/>
                    <a:pt x="2226" y="2172"/>
                  </a:cubicBezTo>
                  <a:cubicBezTo>
                    <a:pt x="2223" y="2170"/>
                    <a:pt x="2224" y="2166"/>
                    <a:pt x="2223" y="2166"/>
                  </a:cubicBezTo>
                  <a:lnTo>
                    <a:pt x="2223" y="2166"/>
                  </a:lnTo>
                  <a:cubicBezTo>
                    <a:pt x="2223" y="2166"/>
                    <a:pt x="2223" y="2167"/>
                    <a:pt x="2221" y="2169"/>
                  </a:cubicBezTo>
                  <a:cubicBezTo>
                    <a:pt x="2221" y="2169"/>
                    <a:pt x="2218" y="2166"/>
                    <a:pt x="2213" y="2155"/>
                  </a:cubicBezTo>
                  <a:cubicBezTo>
                    <a:pt x="2212" y="2151"/>
                    <a:pt x="2209" y="2149"/>
                    <a:pt x="2206" y="2149"/>
                  </a:cubicBezTo>
                  <a:cubicBezTo>
                    <a:pt x="2199" y="2149"/>
                    <a:pt x="2191" y="2157"/>
                    <a:pt x="2193" y="2171"/>
                  </a:cubicBezTo>
                  <a:lnTo>
                    <a:pt x="2190" y="2169"/>
                  </a:lnTo>
                  <a:cubicBezTo>
                    <a:pt x="2189" y="2168"/>
                    <a:pt x="2189" y="2168"/>
                    <a:pt x="2188" y="2168"/>
                  </a:cubicBezTo>
                  <a:cubicBezTo>
                    <a:pt x="2184" y="2168"/>
                    <a:pt x="2181" y="2173"/>
                    <a:pt x="2181" y="2173"/>
                  </a:cubicBezTo>
                  <a:cubicBezTo>
                    <a:pt x="2179" y="2176"/>
                    <a:pt x="2177" y="2178"/>
                    <a:pt x="2175" y="2178"/>
                  </a:cubicBezTo>
                  <a:cubicBezTo>
                    <a:pt x="2173" y="2178"/>
                    <a:pt x="2171" y="2176"/>
                    <a:pt x="2169" y="2174"/>
                  </a:cubicBezTo>
                  <a:lnTo>
                    <a:pt x="2178" y="2161"/>
                  </a:lnTo>
                  <a:cubicBezTo>
                    <a:pt x="2188" y="2149"/>
                    <a:pt x="2191" y="2141"/>
                    <a:pt x="2187" y="2141"/>
                  </a:cubicBezTo>
                  <a:cubicBezTo>
                    <a:pt x="2185" y="2141"/>
                    <a:pt x="2181" y="2143"/>
                    <a:pt x="2174" y="2150"/>
                  </a:cubicBezTo>
                  <a:lnTo>
                    <a:pt x="2179" y="2143"/>
                  </a:lnTo>
                  <a:cubicBezTo>
                    <a:pt x="2183" y="2137"/>
                    <a:pt x="2181" y="2134"/>
                    <a:pt x="2172" y="2134"/>
                  </a:cubicBezTo>
                  <a:cubicBezTo>
                    <a:pt x="2170" y="2134"/>
                    <a:pt x="2169" y="2134"/>
                    <a:pt x="2168" y="2134"/>
                  </a:cubicBezTo>
                  <a:cubicBezTo>
                    <a:pt x="2167" y="2134"/>
                    <a:pt x="2167" y="2134"/>
                    <a:pt x="2166" y="2134"/>
                  </a:cubicBezTo>
                  <a:cubicBezTo>
                    <a:pt x="2162" y="2134"/>
                    <a:pt x="2150" y="2142"/>
                    <a:pt x="2146" y="2148"/>
                  </a:cubicBezTo>
                  <a:cubicBezTo>
                    <a:pt x="2143" y="2153"/>
                    <a:pt x="2141" y="2153"/>
                    <a:pt x="2140" y="2153"/>
                  </a:cubicBezTo>
                  <a:cubicBezTo>
                    <a:pt x="2139" y="2153"/>
                    <a:pt x="2138" y="2153"/>
                    <a:pt x="2138" y="2153"/>
                  </a:cubicBezTo>
                  <a:cubicBezTo>
                    <a:pt x="2134" y="2150"/>
                    <a:pt x="2134" y="2150"/>
                    <a:pt x="2138" y="2143"/>
                  </a:cubicBezTo>
                  <a:cubicBezTo>
                    <a:pt x="2145" y="2135"/>
                    <a:pt x="2144" y="2130"/>
                    <a:pt x="2139" y="2130"/>
                  </a:cubicBezTo>
                  <a:cubicBezTo>
                    <a:pt x="2137" y="2130"/>
                    <a:pt x="2132" y="2131"/>
                    <a:pt x="2127" y="2135"/>
                  </a:cubicBezTo>
                  <a:lnTo>
                    <a:pt x="2133" y="2128"/>
                  </a:lnTo>
                  <a:cubicBezTo>
                    <a:pt x="2137" y="2122"/>
                    <a:pt x="2138" y="2114"/>
                    <a:pt x="2116" y="2105"/>
                  </a:cubicBezTo>
                  <a:cubicBezTo>
                    <a:pt x="2102" y="2092"/>
                    <a:pt x="2092" y="2083"/>
                    <a:pt x="2098" y="2077"/>
                  </a:cubicBezTo>
                  <a:cubicBezTo>
                    <a:pt x="2101" y="2074"/>
                    <a:pt x="2095" y="2072"/>
                    <a:pt x="2087" y="2072"/>
                  </a:cubicBezTo>
                  <a:cubicBezTo>
                    <a:pt x="2079" y="2072"/>
                    <a:pt x="2069" y="2073"/>
                    <a:pt x="2061" y="2076"/>
                  </a:cubicBezTo>
                  <a:cubicBezTo>
                    <a:pt x="2067" y="2070"/>
                    <a:pt x="2063" y="2067"/>
                    <a:pt x="2056" y="2060"/>
                  </a:cubicBezTo>
                  <a:cubicBezTo>
                    <a:pt x="2047" y="2050"/>
                    <a:pt x="2047" y="2050"/>
                    <a:pt x="2053" y="2044"/>
                  </a:cubicBezTo>
                  <a:cubicBezTo>
                    <a:pt x="2061" y="2040"/>
                    <a:pt x="2065" y="2038"/>
                    <a:pt x="2063" y="2038"/>
                  </a:cubicBezTo>
                  <a:cubicBezTo>
                    <a:pt x="2062" y="2038"/>
                    <a:pt x="2057" y="2039"/>
                    <a:pt x="2050" y="2041"/>
                  </a:cubicBezTo>
                  <a:cubicBezTo>
                    <a:pt x="2047" y="2042"/>
                    <a:pt x="2045" y="2043"/>
                    <a:pt x="2043" y="2043"/>
                  </a:cubicBezTo>
                  <a:cubicBezTo>
                    <a:pt x="2034" y="2043"/>
                    <a:pt x="2033" y="2031"/>
                    <a:pt x="2044" y="2022"/>
                  </a:cubicBezTo>
                  <a:cubicBezTo>
                    <a:pt x="2050" y="2016"/>
                    <a:pt x="2046" y="2013"/>
                    <a:pt x="2041" y="2006"/>
                  </a:cubicBezTo>
                  <a:cubicBezTo>
                    <a:pt x="2040" y="2006"/>
                    <a:pt x="2039" y="2006"/>
                    <a:pt x="2038" y="2006"/>
                  </a:cubicBezTo>
                  <a:cubicBezTo>
                    <a:pt x="2030" y="2006"/>
                    <a:pt x="2025" y="2000"/>
                    <a:pt x="2021" y="1994"/>
                  </a:cubicBezTo>
                  <a:cubicBezTo>
                    <a:pt x="2016" y="1989"/>
                    <a:pt x="2014" y="1986"/>
                    <a:pt x="2011" y="1986"/>
                  </a:cubicBezTo>
                  <a:cubicBezTo>
                    <a:pt x="2008" y="1986"/>
                    <a:pt x="2005" y="1989"/>
                    <a:pt x="1999" y="1994"/>
                  </a:cubicBezTo>
                  <a:cubicBezTo>
                    <a:pt x="1994" y="1998"/>
                    <a:pt x="1990" y="2000"/>
                    <a:pt x="1987" y="2000"/>
                  </a:cubicBezTo>
                  <a:cubicBezTo>
                    <a:pt x="1983" y="2000"/>
                    <a:pt x="1981" y="1996"/>
                    <a:pt x="1978" y="1991"/>
                  </a:cubicBezTo>
                  <a:cubicBezTo>
                    <a:pt x="1975" y="1988"/>
                    <a:pt x="1972" y="1985"/>
                    <a:pt x="1979" y="1979"/>
                  </a:cubicBezTo>
                  <a:cubicBezTo>
                    <a:pt x="1979" y="1979"/>
                    <a:pt x="1982" y="1971"/>
                    <a:pt x="1980" y="1967"/>
                  </a:cubicBezTo>
                  <a:cubicBezTo>
                    <a:pt x="1978" y="1963"/>
                    <a:pt x="1975" y="1959"/>
                    <a:pt x="1981" y="1954"/>
                  </a:cubicBezTo>
                  <a:cubicBezTo>
                    <a:pt x="1984" y="1950"/>
                    <a:pt x="1984" y="1943"/>
                    <a:pt x="1980" y="1939"/>
                  </a:cubicBezTo>
                  <a:cubicBezTo>
                    <a:pt x="1975" y="1932"/>
                    <a:pt x="1971" y="1924"/>
                    <a:pt x="1978" y="1920"/>
                  </a:cubicBezTo>
                  <a:cubicBezTo>
                    <a:pt x="1977" y="1917"/>
                    <a:pt x="1976" y="1916"/>
                    <a:pt x="1975" y="1916"/>
                  </a:cubicBezTo>
                  <a:cubicBezTo>
                    <a:pt x="1974" y="1916"/>
                    <a:pt x="1972" y="1917"/>
                    <a:pt x="1968" y="1920"/>
                  </a:cubicBezTo>
                  <a:cubicBezTo>
                    <a:pt x="1966" y="1921"/>
                    <a:pt x="1963" y="1922"/>
                    <a:pt x="1961" y="1922"/>
                  </a:cubicBezTo>
                  <a:cubicBezTo>
                    <a:pt x="1956" y="1922"/>
                    <a:pt x="1951" y="1918"/>
                    <a:pt x="1950" y="1904"/>
                  </a:cubicBezTo>
                  <a:cubicBezTo>
                    <a:pt x="1946" y="1897"/>
                    <a:pt x="1939" y="1888"/>
                    <a:pt x="1933" y="1888"/>
                  </a:cubicBezTo>
                  <a:cubicBezTo>
                    <a:pt x="1933" y="1888"/>
                    <a:pt x="1932" y="1888"/>
                    <a:pt x="1931" y="1888"/>
                  </a:cubicBezTo>
                  <a:cubicBezTo>
                    <a:pt x="1929" y="1885"/>
                    <a:pt x="1929" y="1885"/>
                    <a:pt x="1936" y="1880"/>
                  </a:cubicBezTo>
                  <a:cubicBezTo>
                    <a:pt x="1950" y="1873"/>
                    <a:pt x="1947" y="1865"/>
                    <a:pt x="1929" y="1865"/>
                  </a:cubicBezTo>
                  <a:cubicBezTo>
                    <a:pt x="1927" y="1865"/>
                    <a:pt x="1925" y="1866"/>
                    <a:pt x="1924" y="1866"/>
                  </a:cubicBezTo>
                  <a:cubicBezTo>
                    <a:pt x="1920" y="1866"/>
                    <a:pt x="1920" y="1862"/>
                    <a:pt x="1924" y="1856"/>
                  </a:cubicBezTo>
                  <a:cubicBezTo>
                    <a:pt x="1924" y="1856"/>
                    <a:pt x="1922" y="1852"/>
                    <a:pt x="1913" y="1851"/>
                  </a:cubicBezTo>
                  <a:cubicBezTo>
                    <a:pt x="1903" y="1851"/>
                    <a:pt x="1903" y="1851"/>
                    <a:pt x="1906" y="1839"/>
                  </a:cubicBezTo>
                  <a:cubicBezTo>
                    <a:pt x="1914" y="1836"/>
                    <a:pt x="1912" y="1831"/>
                    <a:pt x="1911" y="1828"/>
                  </a:cubicBezTo>
                  <a:cubicBezTo>
                    <a:pt x="1899" y="1822"/>
                    <a:pt x="1879" y="1775"/>
                    <a:pt x="1887" y="1767"/>
                  </a:cubicBezTo>
                  <a:cubicBezTo>
                    <a:pt x="1878" y="1766"/>
                    <a:pt x="1878" y="1766"/>
                    <a:pt x="1877" y="1761"/>
                  </a:cubicBezTo>
                  <a:cubicBezTo>
                    <a:pt x="1886" y="1755"/>
                    <a:pt x="1885" y="1752"/>
                    <a:pt x="1879" y="1752"/>
                  </a:cubicBezTo>
                  <a:cubicBezTo>
                    <a:pt x="1876" y="1752"/>
                    <a:pt x="1871" y="1753"/>
                    <a:pt x="1866" y="1755"/>
                  </a:cubicBezTo>
                  <a:lnTo>
                    <a:pt x="1868" y="1759"/>
                  </a:lnTo>
                  <a:lnTo>
                    <a:pt x="1869" y="1764"/>
                  </a:lnTo>
                  <a:cubicBezTo>
                    <a:pt x="1867" y="1765"/>
                    <a:pt x="1864" y="1765"/>
                    <a:pt x="1862" y="1765"/>
                  </a:cubicBezTo>
                  <a:cubicBezTo>
                    <a:pt x="1853" y="1765"/>
                    <a:pt x="1853" y="1755"/>
                    <a:pt x="1872" y="1748"/>
                  </a:cubicBezTo>
                  <a:cubicBezTo>
                    <a:pt x="1887" y="1739"/>
                    <a:pt x="1887" y="1739"/>
                    <a:pt x="1870" y="1739"/>
                  </a:cubicBezTo>
                  <a:cubicBezTo>
                    <a:pt x="1869" y="1739"/>
                    <a:pt x="1867" y="1739"/>
                    <a:pt x="1866" y="1739"/>
                  </a:cubicBezTo>
                  <a:cubicBezTo>
                    <a:pt x="1853" y="1739"/>
                    <a:pt x="1852" y="1734"/>
                    <a:pt x="1866" y="1726"/>
                  </a:cubicBezTo>
                  <a:cubicBezTo>
                    <a:pt x="1881" y="1722"/>
                    <a:pt x="1881" y="1722"/>
                    <a:pt x="1865" y="1722"/>
                  </a:cubicBezTo>
                  <a:cubicBezTo>
                    <a:pt x="1831" y="1721"/>
                    <a:pt x="1820" y="1709"/>
                    <a:pt x="1851" y="1701"/>
                  </a:cubicBezTo>
                  <a:cubicBezTo>
                    <a:pt x="1867" y="1698"/>
                    <a:pt x="1875" y="1691"/>
                    <a:pt x="1874" y="1686"/>
                  </a:cubicBezTo>
                  <a:cubicBezTo>
                    <a:pt x="1873" y="1684"/>
                    <a:pt x="1871" y="1684"/>
                    <a:pt x="1869" y="1684"/>
                  </a:cubicBezTo>
                  <a:cubicBezTo>
                    <a:pt x="1865" y="1684"/>
                    <a:pt x="1861" y="1685"/>
                    <a:pt x="1857" y="1685"/>
                  </a:cubicBezTo>
                  <a:cubicBezTo>
                    <a:pt x="1852" y="1688"/>
                    <a:pt x="1848" y="1690"/>
                    <a:pt x="1847" y="1690"/>
                  </a:cubicBezTo>
                  <a:cubicBezTo>
                    <a:pt x="1843" y="1690"/>
                    <a:pt x="1846" y="1684"/>
                    <a:pt x="1855" y="1676"/>
                  </a:cubicBezTo>
                  <a:cubicBezTo>
                    <a:pt x="1875" y="1658"/>
                    <a:pt x="1875" y="1650"/>
                    <a:pt x="1857" y="1639"/>
                  </a:cubicBezTo>
                  <a:cubicBezTo>
                    <a:pt x="1843" y="1628"/>
                    <a:pt x="1838" y="1617"/>
                    <a:pt x="1844" y="1617"/>
                  </a:cubicBezTo>
                  <a:cubicBezTo>
                    <a:pt x="1846" y="1617"/>
                    <a:pt x="1850" y="1618"/>
                    <a:pt x="1855" y="1621"/>
                  </a:cubicBezTo>
                  <a:cubicBezTo>
                    <a:pt x="1863" y="1624"/>
                    <a:pt x="1867" y="1626"/>
                    <a:pt x="1868" y="1626"/>
                  </a:cubicBezTo>
                  <a:cubicBezTo>
                    <a:pt x="1869" y="1626"/>
                    <a:pt x="1867" y="1624"/>
                    <a:pt x="1862" y="1620"/>
                  </a:cubicBezTo>
                  <a:cubicBezTo>
                    <a:pt x="1861" y="1611"/>
                    <a:pt x="1859" y="1602"/>
                    <a:pt x="1860" y="1598"/>
                  </a:cubicBezTo>
                  <a:cubicBezTo>
                    <a:pt x="1859" y="1593"/>
                    <a:pt x="1851" y="1590"/>
                    <a:pt x="1843" y="1590"/>
                  </a:cubicBezTo>
                  <a:cubicBezTo>
                    <a:pt x="1859" y="1584"/>
                    <a:pt x="1867" y="1575"/>
                    <a:pt x="1850" y="1566"/>
                  </a:cubicBezTo>
                  <a:lnTo>
                    <a:pt x="1850" y="1557"/>
                  </a:lnTo>
                  <a:cubicBezTo>
                    <a:pt x="1849" y="1553"/>
                    <a:pt x="1849" y="1553"/>
                    <a:pt x="1841" y="1548"/>
                  </a:cubicBezTo>
                  <a:cubicBezTo>
                    <a:pt x="1832" y="1544"/>
                    <a:pt x="1841" y="1539"/>
                    <a:pt x="1849" y="1535"/>
                  </a:cubicBezTo>
                  <a:cubicBezTo>
                    <a:pt x="1858" y="1530"/>
                    <a:pt x="1866" y="1526"/>
                    <a:pt x="1858" y="1526"/>
                  </a:cubicBezTo>
                  <a:cubicBezTo>
                    <a:pt x="1850" y="1526"/>
                    <a:pt x="1842" y="1517"/>
                    <a:pt x="1834" y="1511"/>
                  </a:cubicBezTo>
                  <a:cubicBezTo>
                    <a:pt x="1829" y="1508"/>
                    <a:pt x="1831" y="1505"/>
                    <a:pt x="1836" y="1505"/>
                  </a:cubicBezTo>
                  <a:cubicBezTo>
                    <a:pt x="1838" y="1505"/>
                    <a:pt x="1840" y="1506"/>
                    <a:pt x="1842" y="1507"/>
                  </a:cubicBezTo>
                  <a:cubicBezTo>
                    <a:pt x="1844" y="1507"/>
                    <a:pt x="1846" y="1507"/>
                    <a:pt x="1847" y="1507"/>
                  </a:cubicBezTo>
                  <a:cubicBezTo>
                    <a:pt x="1851" y="1507"/>
                    <a:pt x="1852" y="1506"/>
                    <a:pt x="1859" y="1499"/>
                  </a:cubicBezTo>
                  <a:cubicBezTo>
                    <a:pt x="1859" y="1494"/>
                    <a:pt x="1859" y="1486"/>
                    <a:pt x="1851" y="1486"/>
                  </a:cubicBezTo>
                  <a:cubicBezTo>
                    <a:pt x="1843" y="1484"/>
                    <a:pt x="1847" y="1457"/>
                    <a:pt x="1856" y="1453"/>
                  </a:cubicBezTo>
                  <a:cubicBezTo>
                    <a:pt x="1856" y="1453"/>
                    <a:pt x="1856" y="1449"/>
                    <a:pt x="1857" y="1444"/>
                  </a:cubicBezTo>
                  <a:cubicBezTo>
                    <a:pt x="1857" y="1440"/>
                    <a:pt x="1850" y="1434"/>
                    <a:pt x="1850" y="1429"/>
                  </a:cubicBezTo>
                  <a:cubicBezTo>
                    <a:pt x="1850" y="1429"/>
                    <a:pt x="1851" y="1425"/>
                    <a:pt x="1843" y="1419"/>
                  </a:cubicBezTo>
                  <a:cubicBezTo>
                    <a:pt x="1844" y="1415"/>
                    <a:pt x="1845" y="1411"/>
                    <a:pt x="1851" y="1411"/>
                  </a:cubicBezTo>
                  <a:cubicBezTo>
                    <a:pt x="1852" y="1411"/>
                    <a:pt x="1853" y="1411"/>
                    <a:pt x="1853" y="1411"/>
                  </a:cubicBezTo>
                  <a:cubicBezTo>
                    <a:pt x="1838" y="1405"/>
                    <a:pt x="1838" y="1405"/>
                    <a:pt x="1855" y="1403"/>
                  </a:cubicBezTo>
                  <a:cubicBezTo>
                    <a:pt x="1861" y="1404"/>
                    <a:pt x="1865" y="1405"/>
                    <a:pt x="1867" y="1405"/>
                  </a:cubicBezTo>
                  <a:cubicBezTo>
                    <a:pt x="1869" y="1405"/>
                    <a:pt x="1865" y="1403"/>
                    <a:pt x="1856" y="1398"/>
                  </a:cubicBezTo>
                  <a:cubicBezTo>
                    <a:pt x="1849" y="1392"/>
                    <a:pt x="1849" y="1392"/>
                    <a:pt x="1858" y="1389"/>
                  </a:cubicBezTo>
                  <a:cubicBezTo>
                    <a:pt x="1859" y="1389"/>
                    <a:pt x="1861" y="1390"/>
                    <a:pt x="1862" y="1390"/>
                  </a:cubicBezTo>
                  <a:cubicBezTo>
                    <a:pt x="1866" y="1390"/>
                    <a:pt x="1865" y="1386"/>
                    <a:pt x="1858" y="1385"/>
                  </a:cubicBezTo>
                  <a:cubicBezTo>
                    <a:pt x="1845" y="1377"/>
                    <a:pt x="1840" y="1365"/>
                    <a:pt x="1850" y="1365"/>
                  </a:cubicBezTo>
                  <a:cubicBezTo>
                    <a:pt x="1852" y="1365"/>
                    <a:pt x="1853" y="1365"/>
                    <a:pt x="1855" y="1365"/>
                  </a:cubicBezTo>
                  <a:cubicBezTo>
                    <a:pt x="1855" y="1365"/>
                    <a:pt x="1856" y="1361"/>
                    <a:pt x="1848" y="1354"/>
                  </a:cubicBezTo>
                  <a:cubicBezTo>
                    <a:pt x="1839" y="1350"/>
                    <a:pt x="1835" y="1348"/>
                    <a:pt x="1838" y="1348"/>
                  </a:cubicBezTo>
                  <a:cubicBezTo>
                    <a:pt x="1839" y="1348"/>
                    <a:pt x="1843" y="1348"/>
                    <a:pt x="1849" y="1350"/>
                  </a:cubicBezTo>
                  <a:cubicBezTo>
                    <a:pt x="1866" y="1349"/>
                    <a:pt x="1867" y="1344"/>
                    <a:pt x="1852" y="1336"/>
                  </a:cubicBezTo>
                  <a:cubicBezTo>
                    <a:pt x="1852" y="1336"/>
                    <a:pt x="1846" y="1331"/>
                    <a:pt x="1855" y="1327"/>
                  </a:cubicBezTo>
                  <a:cubicBezTo>
                    <a:pt x="1865" y="1321"/>
                    <a:pt x="1879" y="1296"/>
                    <a:pt x="1862" y="1296"/>
                  </a:cubicBezTo>
                  <a:lnTo>
                    <a:pt x="1865" y="1288"/>
                  </a:lnTo>
                  <a:cubicBezTo>
                    <a:pt x="1876" y="1281"/>
                    <a:pt x="1877" y="1277"/>
                    <a:pt x="1870" y="1270"/>
                  </a:cubicBezTo>
                  <a:lnTo>
                    <a:pt x="1863" y="1263"/>
                  </a:lnTo>
                  <a:lnTo>
                    <a:pt x="1863" y="1263"/>
                  </a:lnTo>
                  <a:cubicBezTo>
                    <a:pt x="1866" y="1264"/>
                    <a:pt x="1868" y="1264"/>
                    <a:pt x="1870" y="1264"/>
                  </a:cubicBezTo>
                  <a:cubicBezTo>
                    <a:pt x="1876" y="1264"/>
                    <a:pt x="1881" y="1262"/>
                    <a:pt x="1881" y="1259"/>
                  </a:cubicBezTo>
                  <a:cubicBezTo>
                    <a:pt x="1883" y="1254"/>
                    <a:pt x="1883" y="1254"/>
                    <a:pt x="1875" y="1252"/>
                  </a:cubicBezTo>
                  <a:cubicBezTo>
                    <a:pt x="1873" y="1253"/>
                    <a:pt x="1872" y="1253"/>
                    <a:pt x="1871" y="1253"/>
                  </a:cubicBezTo>
                  <a:cubicBezTo>
                    <a:pt x="1866" y="1253"/>
                    <a:pt x="1867" y="1249"/>
                    <a:pt x="1868" y="1245"/>
                  </a:cubicBezTo>
                  <a:cubicBezTo>
                    <a:pt x="1869" y="1242"/>
                    <a:pt x="1874" y="1240"/>
                    <a:pt x="1880" y="1240"/>
                  </a:cubicBezTo>
                  <a:cubicBezTo>
                    <a:pt x="1883" y="1240"/>
                    <a:pt x="1885" y="1240"/>
                    <a:pt x="1887" y="1241"/>
                  </a:cubicBezTo>
                  <a:lnTo>
                    <a:pt x="1888" y="1236"/>
                  </a:lnTo>
                  <a:cubicBezTo>
                    <a:pt x="1875" y="1234"/>
                    <a:pt x="1874" y="1230"/>
                    <a:pt x="1878" y="1230"/>
                  </a:cubicBezTo>
                  <a:cubicBezTo>
                    <a:pt x="1879" y="1230"/>
                    <a:pt x="1880" y="1230"/>
                    <a:pt x="1881" y="1231"/>
                  </a:cubicBezTo>
                  <a:cubicBezTo>
                    <a:pt x="1887" y="1230"/>
                    <a:pt x="1892" y="1225"/>
                    <a:pt x="1893" y="1220"/>
                  </a:cubicBezTo>
                  <a:cubicBezTo>
                    <a:pt x="1888" y="1218"/>
                    <a:pt x="1889" y="1217"/>
                    <a:pt x="1891" y="1217"/>
                  </a:cubicBezTo>
                  <a:cubicBezTo>
                    <a:pt x="1892" y="1217"/>
                    <a:pt x="1893" y="1218"/>
                    <a:pt x="1893" y="1220"/>
                  </a:cubicBezTo>
                  <a:lnTo>
                    <a:pt x="1901" y="1222"/>
                  </a:lnTo>
                  <a:cubicBezTo>
                    <a:pt x="1909" y="1220"/>
                    <a:pt x="1902" y="1217"/>
                    <a:pt x="1894" y="1215"/>
                  </a:cubicBezTo>
                  <a:cubicBezTo>
                    <a:pt x="1894" y="1215"/>
                    <a:pt x="1895" y="1211"/>
                    <a:pt x="1897" y="1206"/>
                  </a:cubicBezTo>
                  <a:cubicBezTo>
                    <a:pt x="1898" y="1203"/>
                    <a:pt x="1899" y="1199"/>
                    <a:pt x="1894" y="1199"/>
                  </a:cubicBezTo>
                  <a:cubicBezTo>
                    <a:pt x="1893" y="1199"/>
                    <a:pt x="1892" y="1199"/>
                    <a:pt x="1890" y="1199"/>
                  </a:cubicBezTo>
                  <a:cubicBezTo>
                    <a:pt x="1883" y="1197"/>
                    <a:pt x="1875" y="1195"/>
                    <a:pt x="1876" y="1192"/>
                  </a:cubicBezTo>
                  <a:lnTo>
                    <a:pt x="1876" y="1192"/>
                  </a:lnTo>
                  <a:cubicBezTo>
                    <a:pt x="1881" y="1192"/>
                    <a:pt x="1885" y="1193"/>
                    <a:pt x="1889" y="1193"/>
                  </a:cubicBezTo>
                  <a:cubicBezTo>
                    <a:pt x="1891" y="1193"/>
                    <a:pt x="1892" y="1193"/>
                    <a:pt x="1893" y="1192"/>
                  </a:cubicBezTo>
                  <a:cubicBezTo>
                    <a:pt x="1893" y="1189"/>
                    <a:pt x="1895" y="1189"/>
                    <a:pt x="1898" y="1189"/>
                  </a:cubicBezTo>
                  <a:cubicBezTo>
                    <a:pt x="1900" y="1189"/>
                    <a:pt x="1902" y="1189"/>
                    <a:pt x="1902" y="1189"/>
                  </a:cubicBezTo>
                  <a:cubicBezTo>
                    <a:pt x="1904" y="1191"/>
                    <a:pt x="1906" y="1191"/>
                    <a:pt x="1908" y="1191"/>
                  </a:cubicBezTo>
                  <a:cubicBezTo>
                    <a:pt x="1915" y="1191"/>
                    <a:pt x="1913" y="1177"/>
                    <a:pt x="1907" y="1171"/>
                  </a:cubicBezTo>
                  <a:cubicBezTo>
                    <a:pt x="1897" y="1161"/>
                    <a:pt x="1895" y="1157"/>
                    <a:pt x="1902" y="1157"/>
                  </a:cubicBezTo>
                  <a:cubicBezTo>
                    <a:pt x="1904" y="1157"/>
                    <a:pt x="1907" y="1157"/>
                    <a:pt x="1911" y="1158"/>
                  </a:cubicBezTo>
                  <a:cubicBezTo>
                    <a:pt x="1913" y="1159"/>
                    <a:pt x="1915" y="1159"/>
                    <a:pt x="1916" y="1159"/>
                  </a:cubicBezTo>
                  <a:cubicBezTo>
                    <a:pt x="1922" y="1159"/>
                    <a:pt x="1910" y="1148"/>
                    <a:pt x="1890" y="1139"/>
                  </a:cubicBezTo>
                  <a:lnTo>
                    <a:pt x="1868" y="1128"/>
                  </a:lnTo>
                  <a:lnTo>
                    <a:pt x="1892" y="1134"/>
                  </a:lnTo>
                  <a:cubicBezTo>
                    <a:pt x="1903" y="1136"/>
                    <a:pt x="1911" y="1137"/>
                    <a:pt x="1915" y="1137"/>
                  </a:cubicBezTo>
                  <a:cubicBezTo>
                    <a:pt x="1924" y="1137"/>
                    <a:pt x="1921" y="1133"/>
                    <a:pt x="1913" y="1122"/>
                  </a:cubicBezTo>
                  <a:cubicBezTo>
                    <a:pt x="1909" y="1114"/>
                    <a:pt x="1908" y="1112"/>
                    <a:pt x="1910" y="1112"/>
                  </a:cubicBezTo>
                  <a:cubicBezTo>
                    <a:pt x="1911" y="1112"/>
                    <a:pt x="1913" y="1112"/>
                    <a:pt x="1915" y="1113"/>
                  </a:cubicBezTo>
                  <a:cubicBezTo>
                    <a:pt x="1916" y="1113"/>
                    <a:pt x="1917" y="1114"/>
                    <a:pt x="1918" y="1114"/>
                  </a:cubicBezTo>
                  <a:cubicBezTo>
                    <a:pt x="1923" y="1114"/>
                    <a:pt x="1925" y="1109"/>
                    <a:pt x="1927" y="1097"/>
                  </a:cubicBezTo>
                  <a:cubicBezTo>
                    <a:pt x="1931" y="1084"/>
                    <a:pt x="1932" y="1081"/>
                    <a:pt x="1924" y="1078"/>
                  </a:cubicBezTo>
                  <a:cubicBezTo>
                    <a:pt x="1924" y="1078"/>
                    <a:pt x="1925" y="1074"/>
                    <a:pt x="1926" y="1069"/>
                  </a:cubicBezTo>
                  <a:cubicBezTo>
                    <a:pt x="1942" y="1069"/>
                    <a:pt x="1938" y="1059"/>
                    <a:pt x="1923" y="1059"/>
                  </a:cubicBezTo>
                  <a:cubicBezTo>
                    <a:pt x="1922" y="1059"/>
                    <a:pt x="1922" y="1059"/>
                    <a:pt x="1921" y="1059"/>
                  </a:cubicBezTo>
                  <a:lnTo>
                    <a:pt x="1923" y="1050"/>
                  </a:lnTo>
                  <a:lnTo>
                    <a:pt x="1931" y="1053"/>
                  </a:lnTo>
                  <a:cubicBezTo>
                    <a:pt x="1931" y="1053"/>
                    <a:pt x="1932" y="1053"/>
                    <a:pt x="1932" y="1053"/>
                  </a:cubicBezTo>
                  <a:cubicBezTo>
                    <a:pt x="1939" y="1053"/>
                    <a:pt x="1941" y="1043"/>
                    <a:pt x="1948" y="1010"/>
                  </a:cubicBezTo>
                  <a:cubicBezTo>
                    <a:pt x="1955" y="971"/>
                    <a:pt x="1955" y="965"/>
                    <a:pt x="1940" y="964"/>
                  </a:cubicBezTo>
                  <a:cubicBezTo>
                    <a:pt x="1927" y="958"/>
                    <a:pt x="1925" y="954"/>
                    <a:pt x="1934" y="954"/>
                  </a:cubicBezTo>
                  <a:cubicBezTo>
                    <a:pt x="1936" y="954"/>
                    <a:pt x="1938" y="955"/>
                    <a:pt x="1941" y="955"/>
                  </a:cubicBezTo>
                  <a:cubicBezTo>
                    <a:pt x="1942" y="955"/>
                    <a:pt x="1943" y="955"/>
                    <a:pt x="1944" y="955"/>
                  </a:cubicBezTo>
                  <a:cubicBezTo>
                    <a:pt x="1951" y="955"/>
                    <a:pt x="1957" y="953"/>
                    <a:pt x="1950" y="952"/>
                  </a:cubicBezTo>
                  <a:cubicBezTo>
                    <a:pt x="1951" y="946"/>
                    <a:pt x="1954" y="941"/>
                    <a:pt x="1959" y="939"/>
                  </a:cubicBezTo>
                  <a:cubicBezTo>
                    <a:pt x="1977" y="927"/>
                    <a:pt x="1969" y="921"/>
                    <a:pt x="1961" y="921"/>
                  </a:cubicBezTo>
                  <a:cubicBezTo>
                    <a:pt x="1957" y="922"/>
                    <a:pt x="1954" y="922"/>
                    <a:pt x="1953" y="922"/>
                  </a:cubicBezTo>
                  <a:cubicBezTo>
                    <a:pt x="1949" y="922"/>
                    <a:pt x="1955" y="919"/>
                    <a:pt x="1961" y="917"/>
                  </a:cubicBezTo>
                  <a:cubicBezTo>
                    <a:pt x="1970" y="912"/>
                    <a:pt x="1979" y="909"/>
                    <a:pt x="1970" y="908"/>
                  </a:cubicBezTo>
                  <a:cubicBezTo>
                    <a:pt x="1962" y="903"/>
                    <a:pt x="1955" y="876"/>
                    <a:pt x="1971" y="876"/>
                  </a:cubicBezTo>
                  <a:cubicBezTo>
                    <a:pt x="1971" y="876"/>
                    <a:pt x="1971" y="872"/>
                    <a:pt x="1972" y="867"/>
                  </a:cubicBezTo>
                  <a:cubicBezTo>
                    <a:pt x="1964" y="867"/>
                    <a:pt x="1963" y="858"/>
                    <a:pt x="1963" y="849"/>
                  </a:cubicBezTo>
                  <a:cubicBezTo>
                    <a:pt x="1962" y="840"/>
                    <a:pt x="1962" y="836"/>
                    <a:pt x="1971" y="836"/>
                  </a:cubicBezTo>
                  <a:cubicBezTo>
                    <a:pt x="1973" y="837"/>
                    <a:pt x="1974" y="837"/>
                    <a:pt x="1975" y="837"/>
                  </a:cubicBezTo>
                  <a:cubicBezTo>
                    <a:pt x="1979" y="837"/>
                    <a:pt x="1977" y="833"/>
                    <a:pt x="1970" y="827"/>
                  </a:cubicBezTo>
                  <a:cubicBezTo>
                    <a:pt x="1970" y="821"/>
                    <a:pt x="1953" y="819"/>
                    <a:pt x="1953" y="815"/>
                  </a:cubicBezTo>
                  <a:cubicBezTo>
                    <a:pt x="1952" y="815"/>
                    <a:pt x="1951" y="815"/>
                    <a:pt x="1950" y="815"/>
                  </a:cubicBezTo>
                  <a:cubicBezTo>
                    <a:pt x="1942" y="815"/>
                    <a:pt x="1936" y="812"/>
                    <a:pt x="1935" y="808"/>
                  </a:cubicBezTo>
                  <a:lnTo>
                    <a:pt x="1943" y="807"/>
                  </a:lnTo>
                  <a:lnTo>
                    <a:pt x="1960" y="805"/>
                  </a:lnTo>
                  <a:cubicBezTo>
                    <a:pt x="1959" y="801"/>
                    <a:pt x="1959" y="797"/>
                    <a:pt x="1953" y="797"/>
                  </a:cubicBezTo>
                  <a:cubicBezTo>
                    <a:pt x="1953" y="797"/>
                    <a:pt x="1952" y="797"/>
                    <a:pt x="1951" y="797"/>
                  </a:cubicBezTo>
                  <a:cubicBezTo>
                    <a:pt x="1958" y="791"/>
                    <a:pt x="1958" y="787"/>
                    <a:pt x="1957" y="779"/>
                  </a:cubicBezTo>
                  <a:cubicBezTo>
                    <a:pt x="1954" y="770"/>
                    <a:pt x="1952" y="761"/>
                    <a:pt x="1943" y="759"/>
                  </a:cubicBezTo>
                  <a:cubicBezTo>
                    <a:pt x="1958" y="749"/>
                    <a:pt x="1952" y="725"/>
                    <a:pt x="1934" y="725"/>
                  </a:cubicBezTo>
                  <a:cubicBezTo>
                    <a:pt x="1933" y="725"/>
                    <a:pt x="1932" y="726"/>
                    <a:pt x="1931" y="726"/>
                  </a:cubicBezTo>
                  <a:cubicBezTo>
                    <a:pt x="1926" y="726"/>
                    <a:pt x="1926" y="722"/>
                    <a:pt x="1932" y="716"/>
                  </a:cubicBezTo>
                  <a:cubicBezTo>
                    <a:pt x="1938" y="709"/>
                    <a:pt x="1938" y="709"/>
                    <a:pt x="1929" y="708"/>
                  </a:cubicBezTo>
                  <a:cubicBezTo>
                    <a:pt x="1920" y="706"/>
                    <a:pt x="1926" y="699"/>
                    <a:pt x="1932" y="692"/>
                  </a:cubicBezTo>
                  <a:cubicBezTo>
                    <a:pt x="1945" y="682"/>
                    <a:pt x="1943" y="678"/>
                    <a:pt x="1934" y="677"/>
                  </a:cubicBezTo>
                  <a:cubicBezTo>
                    <a:pt x="1926" y="673"/>
                    <a:pt x="1921" y="667"/>
                    <a:pt x="1917" y="659"/>
                  </a:cubicBezTo>
                  <a:cubicBezTo>
                    <a:pt x="1912" y="656"/>
                    <a:pt x="1908" y="654"/>
                    <a:pt x="1906" y="654"/>
                  </a:cubicBezTo>
                  <a:cubicBezTo>
                    <a:pt x="1904" y="654"/>
                    <a:pt x="1902" y="655"/>
                    <a:pt x="1899" y="659"/>
                  </a:cubicBezTo>
                  <a:cubicBezTo>
                    <a:pt x="1894" y="661"/>
                    <a:pt x="1888" y="662"/>
                    <a:pt x="1883" y="662"/>
                  </a:cubicBezTo>
                  <a:cubicBezTo>
                    <a:pt x="1875" y="660"/>
                    <a:pt x="1876" y="657"/>
                    <a:pt x="1878" y="657"/>
                  </a:cubicBezTo>
                  <a:cubicBezTo>
                    <a:pt x="1879" y="657"/>
                    <a:pt x="1880" y="657"/>
                    <a:pt x="1880" y="659"/>
                  </a:cubicBezTo>
                  <a:cubicBezTo>
                    <a:pt x="1883" y="660"/>
                    <a:pt x="1885" y="660"/>
                    <a:pt x="1887" y="660"/>
                  </a:cubicBezTo>
                  <a:cubicBezTo>
                    <a:pt x="1891" y="660"/>
                    <a:pt x="1892" y="657"/>
                    <a:pt x="1895" y="651"/>
                  </a:cubicBezTo>
                  <a:cubicBezTo>
                    <a:pt x="1898" y="644"/>
                    <a:pt x="1898" y="637"/>
                    <a:pt x="1894" y="632"/>
                  </a:cubicBezTo>
                  <a:cubicBezTo>
                    <a:pt x="1892" y="627"/>
                    <a:pt x="1887" y="620"/>
                    <a:pt x="1885" y="616"/>
                  </a:cubicBezTo>
                  <a:cubicBezTo>
                    <a:pt x="1885" y="605"/>
                    <a:pt x="1884" y="600"/>
                    <a:pt x="1880" y="600"/>
                  </a:cubicBezTo>
                  <a:cubicBezTo>
                    <a:pt x="1879" y="600"/>
                    <a:pt x="1878" y="600"/>
                    <a:pt x="1876" y="602"/>
                  </a:cubicBezTo>
                  <a:cubicBezTo>
                    <a:pt x="1873" y="603"/>
                    <a:pt x="1871" y="605"/>
                    <a:pt x="1869" y="606"/>
                  </a:cubicBezTo>
                  <a:lnTo>
                    <a:pt x="1869" y="606"/>
                  </a:lnTo>
                  <a:cubicBezTo>
                    <a:pt x="1879" y="594"/>
                    <a:pt x="1856" y="559"/>
                    <a:pt x="1840" y="559"/>
                  </a:cubicBezTo>
                  <a:cubicBezTo>
                    <a:pt x="1838" y="559"/>
                    <a:pt x="1837" y="559"/>
                    <a:pt x="1835" y="560"/>
                  </a:cubicBezTo>
                  <a:lnTo>
                    <a:pt x="1841" y="554"/>
                  </a:lnTo>
                  <a:cubicBezTo>
                    <a:pt x="1848" y="549"/>
                    <a:pt x="1846" y="545"/>
                    <a:pt x="1839" y="539"/>
                  </a:cubicBezTo>
                  <a:cubicBezTo>
                    <a:pt x="1829" y="532"/>
                    <a:pt x="1819" y="525"/>
                    <a:pt x="1810" y="517"/>
                  </a:cubicBezTo>
                  <a:cubicBezTo>
                    <a:pt x="1800" y="508"/>
                    <a:pt x="1792" y="500"/>
                    <a:pt x="1786" y="500"/>
                  </a:cubicBezTo>
                  <a:cubicBezTo>
                    <a:pt x="1784" y="500"/>
                    <a:pt x="1783" y="501"/>
                    <a:pt x="1782" y="502"/>
                  </a:cubicBezTo>
                  <a:cubicBezTo>
                    <a:pt x="1778" y="498"/>
                    <a:pt x="1778" y="498"/>
                    <a:pt x="1784" y="493"/>
                  </a:cubicBezTo>
                  <a:cubicBezTo>
                    <a:pt x="1793" y="489"/>
                    <a:pt x="1789" y="487"/>
                    <a:pt x="1786" y="484"/>
                  </a:cubicBezTo>
                  <a:cubicBezTo>
                    <a:pt x="1785" y="483"/>
                    <a:pt x="1785" y="483"/>
                    <a:pt x="1784" y="483"/>
                  </a:cubicBezTo>
                  <a:cubicBezTo>
                    <a:pt x="1780" y="483"/>
                    <a:pt x="1776" y="487"/>
                    <a:pt x="1772" y="493"/>
                  </a:cubicBezTo>
                  <a:cubicBezTo>
                    <a:pt x="1770" y="495"/>
                    <a:pt x="1768" y="495"/>
                    <a:pt x="1767" y="495"/>
                  </a:cubicBezTo>
                  <a:cubicBezTo>
                    <a:pt x="1764" y="495"/>
                    <a:pt x="1763" y="491"/>
                    <a:pt x="1761" y="484"/>
                  </a:cubicBezTo>
                  <a:cubicBezTo>
                    <a:pt x="1759" y="470"/>
                    <a:pt x="1748" y="461"/>
                    <a:pt x="1734" y="461"/>
                  </a:cubicBezTo>
                  <a:cubicBezTo>
                    <a:pt x="1731" y="458"/>
                    <a:pt x="1728" y="456"/>
                    <a:pt x="1732" y="449"/>
                  </a:cubicBezTo>
                  <a:cubicBezTo>
                    <a:pt x="1734" y="442"/>
                    <a:pt x="1732" y="433"/>
                    <a:pt x="1724" y="433"/>
                  </a:cubicBezTo>
                  <a:cubicBezTo>
                    <a:pt x="1721" y="433"/>
                    <a:pt x="1718" y="434"/>
                    <a:pt x="1714" y="436"/>
                  </a:cubicBezTo>
                  <a:cubicBezTo>
                    <a:pt x="1711" y="433"/>
                    <a:pt x="1711" y="433"/>
                    <a:pt x="1715" y="427"/>
                  </a:cubicBezTo>
                  <a:cubicBezTo>
                    <a:pt x="1716" y="420"/>
                    <a:pt x="1718" y="415"/>
                    <a:pt x="1716" y="415"/>
                  </a:cubicBezTo>
                  <a:cubicBezTo>
                    <a:pt x="1715" y="415"/>
                    <a:pt x="1713" y="417"/>
                    <a:pt x="1709" y="421"/>
                  </a:cubicBezTo>
                  <a:cubicBezTo>
                    <a:pt x="1707" y="421"/>
                    <a:pt x="1706" y="421"/>
                    <a:pt x="1704" y="421"/>
                  </a:cubicBezTo>
                  <a:cubicBezTo>
                    <a:pt x="1694" y="421"/>
                    <a:pt x="1685" y="414"/>
                    <a:pt x="1682" y="403"/>
                  </a:cubicBezTo>
                  <a:cubicBezTo>
                    <a:pt x="1680" y="402"/>
                    <a:pt x="1678" y="401"/>
                    <a:pt x="1676" y="401"/>
                  </a:cubicBezTo>
                  <a:cubicBezTo>
                    <a:pt x="1674" y="401"/>
                    <a:pt x="1672" y="402"/>
                    <a:pt x="1671" y="405"/>
                  </a:cubicBezTo>
                  <a:lnTo>
                    <a:pt x="1666" y="412"/>
                  </a:lnTo>
                  <a:cubicBezTo>
                    <a:pt x="1668" y="403"/>
                    <a:pt x="1670" y="400"/>
                    <a:pt x="1668" y="400"/>
                  </a:cubicBezTo>
                  <a:cubicBezTo>
                    <a:pt x="1667" y="400"/>
                    <a:pt x="1664" y="402"/>
                    <a:pt x="1658" y="407"/>
                  </a:cubicBezTo>
                  <a:cubicBezTo>
                    <a:pt x="1656" y="410"/>
                    <a:pt x="1655" y="412"/>
                    <a:pt x="1654" y="412"/>
                  </a:cubicBezTo>
                  <a:cubicBezTo>
                    <a:pt x="1652" y="412"/>
                    <a:pt x="1652" y="409"/>
                    <a:pt x="1655" y="405"/>
                  </a:cubicBezTo>
                  <a:cubicBezTo>
                    <a:pt x="1655" y="396"/>
                    <a:pt x="1650" y="394"/>
                    <a:pt x="1650" y="394"/>
                  </a:cubicBezTo>
                  <a:cubicBezTo>
                    <a:pt x="1635" y="390"/>
                    <a:pt x="1619" y="384"/>
                    <a:pt x="1604" y="377"/>
                  </a:cubicBezTo>
                  <a:cubicBezTo>
                    <a:pt x="1582" y="366"/>
                    <a:pt x="1569" y="360"/>
                    <a:pt x="1562" y="360"/>
                  </a:cubicBezTo>
                  <a:cubicBezTo>
                    <a:pt x="1559" y="360"/>
                    <a:pt x="1557" y="361"/>
                    <a:pt x="1556" y="364"/>
                  </a:cubicBezTo>
                  <a:cubicBezTo>
                    <a:pt x="1553" y="366"/>
                    <a:pt x="1552" y="368"/>
                    <a:pt x="1550" y="368"/>
                  </a:cubicBezTo>
                  <a:cubicBezTo>
                    <a:pt x="1549" y="368"/>
                    <a:pt x="1549" y="365"/>
                    <a:pt x="1548" y="360"/>
                  </a:cubicBezTo>
                  <a:cubicBezTo>
                    <a:pt x="1548" y="354"/>
                    <a:pt x="1545" y="349"/>
                    <a:pt x="1539" y="347"/>
                  </a:cubicBezTo>
                  <a:cubicBezTo>
                    <a:pt x="1535" y="346"/>
                    <a:pt x="1531" y="344"/>
                    <a:pt x="1534" y="336"/>
                  </a:cubicBezTo>
                  <a:lnTo>
                    <a:pt x="1534" y="336"/>
                  </a:lnTo>
                  <a:cubicBezTo>
                    <a:pt x="1529" y="340"/>
                    <a:pt x="1528" y="342"/>
                    <a:pt x="1526" y="342"/>
                  </a:cubicBezTo>
                  <a:cubicBezTo>
                    <a:pt x="1525" y="342"/>
                    <a:pt x="1524" y="341"/>
                    <a:pt x="1522" y="340"/>
                  </a:cubicBezTo>
                  <a:cubicBezTo>
                    <a:pt x="1525" y="336"/>
                    <a:pt x="1524" y="334"/>
                    <a:pt x="1521" y="334"/>
                  </a:cubicBezTo>
                  <a:cubicBezTo>
                    <a:pt x="1520" y="334"/>
                    <a:pt x="1517" y="335"/>
                    <a:pt x="1515" y="337"/>
                  </a:cubicBezTo>
                  <a:cubicBezTo>
                    <a:pt x="1510" y="344"/>
                    <a:pt x="1507" y="348"/>
                    <a:pt x="1507" y="348"/>
                  </a:cubicBezTo>
                  <a:cubicBezTo>
                    <a:pt x="1506" y="348"/>
                    <a:pt x="1507" y="344"/>
                    <a:pt x="1510" y="336"/>
                  </a:cubicBezTo>
                  <a:cubicBezTo>
                    <a:pt x="1512" y="330"/>
                    <a:pt x="1507" y="321"/>
                    <a:pt x="1505" y="321"/>
                  </a:cubicBezTo>
                  <a:cubicBezTo>
                    <a:pt x="1504" y="321"/>
                    <a:pt x="1504" y="322"/>
                    <a:pt x="1505" y="324"/>
                  </a:cubicBezTo>
                  <a:cubicBezTo>
                    <a:pt x="1501" y="332"/>
                    <a:pt x="1493" y="329"/>
                    <a:pt x="1487" y="336"/>
                  </a:cubicBezTo>
                  <a:cubicBezTo>
                    <a:pt x="1482" y="335"/>
                    <a:pt x="1478" y="333"/>
                    <a:pt x="1481" y="326"/>
                  </a:cubicBezTo>
                  <a:cubicBezTo>
                    <a:pt x="1480" y="321"/>
                    <a:pt x="1472" y="319"/>
                    <a:pt x="1465" y="319"/>
                  </a:cubicBezTo>
                  <a:cubicBezTo>
                    <a:pt x="1458" y="319"/>
                    <a:pt x="1452" y="320"/>
                    <a:pt x="1448" y="323"/>
                  </a:cubicBezTo>
                  <a:cubicBezTo>
                    <a:pt x="1447" y="327"/>
                    <a:pt x="1446" y="329"/>
                    <a:pt x="1445" y="329"/>
                  </a:cubicBezTo>
                  <a:cubicBezTo>
                    <a:pt x="1443" y="329"/>
                    <a:pt x="1443" y="326"/>
                    <a:pt x="1444" y="322"/>
                  </a:cubicBezTo>
                  <a:cubicBezTo>
                    <a:pt x="1446" y="314"/>
                    <a:pt x="1442" y="313"/>
                    <a:pt x="1437" y="312"/>
                  </a:cubicBezTo>
                  <a:cubicBezTo>
                    <a:pt x="1436" y="314"/>
                    <a:pt x="1435" y="315"/>
                    <a:pt x="1434" y="315"/>
                  </a:cubicBezTo>
                  <a:cubicBezTo>
                    <a:pt x="1433" y="315"/>
                    <a:pt x="1434" y="309"/>
                    <a:pt x="1435" y="303"/>
                  </a:cubicBezTo>
                  <a:cubicBezTo>
                    <a:pt x="1442" y="296"/>
                    <a:pt x="1437" y="295"/>
                    <a:pt x="1429" y="293"/>
                  </a:cubicBezTo>
                  <a:cubicBezTo>
                    <a:pt x="1427" y="295"/>
                    <a:pt x="1423" y="296"/>
                    <a:pt x="1419" y="296"/>
                  </a:cubicBezTo>
                  <a:cubicBezTo>
                    <a:pt x="1411" y="296"/>
                    <a:pt x="1400" y="293"/>
                    <a:pt x="1391" y="292"/>
                  </a:cubicBezTo>
                  <a:cubicBezTo>
                    <a:pt x="1386" y="291"/>
                    <a:pt x="1382" y="290"/>
                    <a:pt x="1378" y="290"/>
                  </a:cubicBezTo>
                  <a:cubicBezTo>
                    <a:pt x="1366" y="290"/>
                    <a:pt x="1361" y="297"/>
                    <a:pt x="1352" y="308"/>
                  </a:cubicBezTo>
                  <a:lnTo>
                    <a:pt x="1344" y="323"/>
                  </a:lnTo>
                  <a:lnTo>
                    <a:pt x="1347" y="307"/>
                  </a:lnTo>
                  <a:cubicBezTo>
                    <a:pt x="1349" y="299"/>
                    <a:pt x="1349" y="291"/>
                    <a:pt x="1347" y="282"/>
                  </a:cubicBezTo>
                  <a:cubicBezTo>
                    <a:pt x="1347" y="282"/>
                    <a:pt x="1347" y="282"/>
                    <a:pt x="1347" y="282"/>
                  </a:cubicBezTo>
                  <a:cubicBezTo>
                    <a:pt x="1343" y="282"/>
                    <a:pt x="1342" y="290"/>
                    <a:pt x="1340" y="298"/>
                  </a:cubicBezTo>
                  <a:cubicBezTo>
                    <a:pt x="1339" y="301"/>
                    <a:pt x="1338" y="303"/>
                    <a:pt x="1336" y="303"/>
                  </a:cubicBezTo>
                  <a:cubicBezTo>
                    <a:pt x="1334" y="303"/>
                    <a:pt x="1331" y="300"/>
                    <a:pt x="1327" y="294"/>
                  </a:cubicBezTo>
                  <a:cubicBezTo>
                    <a:pt x="1323" y="289"/>
                    <a:pt x="1319" y="286"/>
                    <a:pt x="1316" y="286"/>
                  </a:cubicBezTo>
                  <a:cubicBezTo>
                    <a:pt x="1314" y="286"/>
                    <a:pt x="1312" y="288"/>
                    <a:pt x="1309" y="291"/>
                  </a:cubicBezTo>
                  <a:cubicBezTo>
                    <a:pt x="1304" y="291"/>
                    <a:pt x="1298" y="286"/>
                    <a:pt x="1297" y="281"/>
                  </a:cubicBezTo>
                  <a:cubicBezTo>
                    <a:pt x="1293" y="281"/>
                    <a:pt x="1293" y="281"/>
                    <a:pt x="1291" y="289"/>
                  </a:cubicBezTo>
                  <a:cubicBezTo>
                    <a:pt x="1291" y="292"/>
                    <a:pt x="1290" y="294"/>
                    <a:pt x="1288" y="294"/>
                  </a:cubicBezTo>
                  <a:cubicBezTo>
                    <a:pt x="1286" y="294"/>
                    <a:pt x="1284" y="291"/>
                    <a:pt x="1282" y="286"/>
                  </a:cubicBezTo>
                  <a:cubicBezTo>
                    <a:pt x="1282" y="276"/>
                    <a:pt x="1276" y="272"/>
                    <a:pt x="1271" y="272"/>
                  </a:cubicBezTo>
                  <a:cubicBezTo>
                    <a:pt x="1268" y="272"/>
                    <a:pt x="1266" y="273"/>
                    <a:pt x="1266" y="276"/>
                  </a:cubicBezTo>
                  <a:cubicBezTo>
                    <a:pt x="1265" y="282"/>
                    <a:pt x="1262" y="283"/>
                    <a:pt x="1259" y="283"/>
                  </a:cubicBezTo>
                  <a:cubicBezTo>
                    <a:pt x="1258" y="283"/>
                    <a:pt x="1257" y="283"/>
                    <a:pt x="1257" y="283"/>
                  </a:cubicBezTo>
                  <a:cubicBezTo>
                    <a:pt x="1256" y="283"/>
                    <a:pt x="1255" y="283"/>
                    <a:pt x="1254" y="283"/>
                  </a:cubicBezTo>
                  <a:cubicBezTo>
                    <a:pt x="1249" y="283"/>
                    <a:pt x="1244" y="285"/>
                    <a:pt x="1242" y="289"/>
                  </a:cubicBezTo>
                  <a:lnTo>
                    <a:pt x="1233" y="287"/>
                  </a:lnTo>
                  <a:cubicBezTo>
                    <a:pt x="1229" y="287"/>
                    <a:pt x="1233" y="281"/>
                    <a:pt x="1238" y="281"/>
                  </a:cubicBezTo>
                  <a:cubicBezTo>
                    <a:pt x="1238" y="281"/>
                    <a:pt x="1238" y="281"/>
                    <a:pt x="1239" y="281"/>
                  </a:cubicBezTo>
                  <a:lnTo>
                    <a:pt x="1235" y="272"/>
                  </a:lnTo>
                  <a:cubicBezTo>
                    <a:pt x="1232" y="271"/>
                    <a:pt x="1230" y="271"/>
                    <a:pt x="1227" y="271"/>
                  </a:cubicBezTo>
                  <a:cubicBezTo>
                    <a:pt x="1223" y="271"/>
                    <a:pt x="1220" y="272"/>
                    <a:pt x="1216" y="277"/>
                  </a:cubicBezTo>
                  <a:cubicBezTo>
                    <a:pt x="1213" y="285"/>
                    <a:pt x="1211" y="289"/>
                    <a:pt x="1211" y="289"/>
                  </a:cubicBezTo>
                  <a:cubicBezTo>
                    <a:pt x="1210" y="289"/>
                    <a:pt x="1211" y="285"/>
                    <a:pt x="1212" y="277"/>
                  </a:cubicBezTo>
                  <a:cubicBezTo>
                    <a:pt x="1213" y="272"/>
                    <a:pt x="1210" y="265"/>
                    <a:pt x="1207" y="265"/>
                  </a:cubicBezTo>
                  <a:cubicBezTo>
                    <a:pt x="1206" y="265"/>
                    <a:pt x="1205" y="266"/>
                    <a:pt x="1204" y="268"/>
                  </a:cubicBezTo>
                  <a:cubicBezTo>
                    <a:pt x="1201" y="275"/>
                    <a:pt x="1199" y="277"/>
                    <a:pt x="1197" y="277"/>
                  </a:cubicBezTo>
                  <a:cubicBezTo>
                    <a:pt x="1195" y="277"/>
                    <a:pt x="1194" y="272"/>
                    <a:pt x="1195" y="267"/>
                  </a:cubicBezTo>
                  <a:cubicBezTo>
                    <a:pt x="1198" y="259"/>
                    <a:pt x="1199" y="255"/>
                    <a:pt x="1197" y="255"/>
                  </a:cubicBezTo>
                  <a:cubicBezTo>
                    <a:pt x="1195" y="255"/>
                    <a:pt x="1191" y="259"/>
                    <a:pt x="1181" y="265"/>
                  </a:cubicBezTo>
                  <a:cubicBezTo>
                    <a:pt x="1173" y="265"/>
                    <a:pt x="1157" y="270"/>
                    <a:pt x="1144" y="270"/>
                  </a:cubicBezTo>
                  <a:cubicBezTo>
                    <a:pt x="1142" y="270"/>
                    <a:pt x="1141" y="270"/>
                    <a:pt x="1140" y="270"/>
                  </a:cubicBezTo>
                  <a:cubicBezTo>
                    <a:pt x="1122" y="268"/>
                    <a:pt x="1113" y="267"/>
                    <a:pt x="1109" y="259"/>
                  </a:cubicBezTo>
                  <a:cubicBezTo>
                    <a:pt x="1109" y="259"/>
                    <a:pt x="1109" y="259"/>
                    <a:pt x="1109" y="258"/>
                  </a:cubicBezTo>
                  <a:lnTo>
                    <a:pt x="1109" y="258"/>
                  </a:lnTo>
                  <a:cubicBezTo>
                    <a:pt x="1107" y="266"/>
                    <a:pt x="1103" y="266"/>
                    <a:pt x="1095" y="266"/>
                  </a:cubicBezTo>
                  <a:cubicBezTo>
                    <a:pt x="1094" y="266"/>
                    <a:pt x="1092" y="266"/>
                    <a:pt x="1091" y="266"/>
                  </a:cubicBezTo>
                  <a:cubicBezTo>
                    <a:pt x="1087" y="263"/>
                    <a:pt x="1083" y="262"/>
                    <a:pt x="1079" y="262"/>
                  </a:cubicBezTo>
                  <a:cubicBezTo>
                    <a:pt x="1073" y="262"/>
                    <a:pt x="1066" y="265"/>
                    <a:pt x="1063" y="272"/>
                  </a:cubicBezTo>
                  <a:lnTo>
                    <a:pt x="1072" y="273"/>
                  </a:lnTo>
                  <a:cubicBezTo>
                    <a:pt x="1071" y="282"/>
                    <a:pt x="1069" y="286"/>
                    <a:pt x="1066" y="286"/>
                  </a:cubicBezTo>
                  <a:cubicBezTo>
                    <a:pt x="1064" y="286"/>
                    <a:pt x="1061" y="283"/>
                    <a:pt x="1058" y="280"/>
                  </a:cubicBezTo>
                  <a:cubicBezTo>
                    <a:pt x="1054" y="280"/>
                    <a:pt x="1054" y="272"/>
                    <a:pt x="1055" y="263"/>
                  </a:cubicBezTo>
                  <a:cubicBezTo>
                    <a:pt x="1055" y="255"/>
                    <a:pt x="1050" y="247"/>
                    <a:pt x="1046" y="246"/>
                  </a:cubicBezTo>
                  <a:cubicBezTo>
                    <a:pt x="1041" y="246"/>
                    <a:pt x="1037" y="246"/>
                    <a:pt x="1041" y="254"/>
                  </a:cubicBezTo>
                  <a:cubicBezTo>
                    <a:pt x="1040" y="260"/>
                    <a:pt x="1040" y="262"/>
                    <a:pt x="1038" y="262"/>
                  </a:cubicBezTo>
                  <a:cubicBezTo>
                    <a:pt x="1038" y="262"/>
                    <a:pt x="1037" y="262"/>
                    <a:pt x="1036" y="262"/>
                  </a:cubicBezTo>
                  <a:cubicBezTo>
                    <a:pt x="1035" y="262"/>
                    <a:pt x="1034" y="261"/>
                    <a:pt x="1033" y="261"/>
                  </a:cubicBezTo>
                  <a:cubicBezTo>
                    <a:pt x="1029" y="261"/>
                    <a:pt x="1024" y="265"/>
                    <a:pt x="1022" y="270"/>
                  </a:cubicBezTo>
                  <a:cubicBezTo>
                    <a:pt x="1022" y="277"/>
                    <a:pt x="1018" y="277"/>
                    <a:pt x="1013" y="277"/>
                  </a:cubicBezTo>
                  <a:cubicBezTo>
                    <a:pt x="1010" y="272"/>
                    <a:pt x="1005" y="268"/>
                    <a:pt x="1000" y="268"/>
                  </a:cubicBezTo>
                  <a:lnTo>
                    <a:pt x="1000" y="261"/>
                  </a:lnTo>
                  <a:cubicBezTo>
                    <a:pt x="1000" y="254"/>
                    <a:pt x="999" y="248"/>
                    <a:pt x="996" y="244"/>
                  </a:cubicBezTo>
                  <a:cubicBezTo>
                    <a:pt x="992" y="244"/>
                    <a:pt x="991" y="252"/>
                    <a:pt x="991" y="252"/>
                  </a:cubicBezTo>
                  <a:cubicBezTo>
                    <a:pt x="991" y="255"/>
                    <a:pt x="974" y="256"/>
                    <a:pt x="952" y="256"/>
                  </a:cubicBezTo>
                  <a:cubicBezTo>
                    <a:pt x="919" y="256"/>
                    <a:pt x="877" y="253"/>
                    <a:pt x="868" y="253"/>
                  </a:cubicBezTo>
                  <a:cubicBezTo>
                    <a:pt x="864" y="248"/>
                    <a:pt x="858" y="246"/>
                    <a:pt x="854" y="246"/>
                  </a:cubicBezTo>
                  <a:cubicBezTo>
                    <a:pt x="850" y="246"/>
                    <a:pt x="848" y="248"/>
                    <a:pt x="851" y="252"/>
                  </a:cubicBezTo>
                  <a:cubicBezTo>
                    <a:pt x="850" y="257"/>
                    <a:pt x="841" y="259"/>
                    <a:pt x="829" y="259"/>
                  </a:cubicBezTo>
                  <a:cubicBezTo>
                    <a:pt x="820" y="259"/>
                    <a:pt x="811" y="258"/>
                    <a:pt x="800" y="257"/>
                  </a:cubicBezTo>
                  <a:cubicBezTo>
                    <a:pt x="786" y="256"/>
                    <a:pt x="773" y="255"/>
                    <a:pt x="763" y="255"/>
                  </a:cubicBezTo>
                  <a:cubicBezTo>
                    <a:pt x="752" y="255"/>
                    <a:pt x="745" y="257"/>
                    <a:pt x="744" y="262"/>
                  </a:cubicBezTo>
                  <a:lnTo>
                    <a:pt x="731" y="261"/>
                  </a:lnTo>
                  <a:cubicBezTo>
                    <a:pt x="730" y="260"/>
                    <a:pt x="729" y="260"/>
                    <a:pt x="728" y="260"/>
                  </a:cubicBezTo>
                  <a:cubicBezTo>
                    <a:pt x="720" y="260"/>
                    <a:pt x="711" y="266"/>
                    <a:pt x="707" y="266"/>
                  </a:cubicBezTo>
                  <a:cubicBezTo>
                    <a:pt x="705" y="270"/>
                    <a:pt x="702" y="272"/>
                    <a:pt x="701" y="272"/>
                  </a:cubicBezTo>
                  <a:cubicBezTo>
                    <a:pt x="700" y="272"/>
                    <a:pt x="700" y="270"/>
                    <a:pt x="702" y="266"/>
                  </a:cubicBezTo>
                  <a:cubicBezTo>
                    <a:pt x="704" y="257"/>
                    <a:pt x="704" y="249"/>
                    <a:pt x="699" y="249"/>
                  </a:cubicBezTo>
                  <a:cubicBezTo>
                    <a:pt x="699" y="249"/>
                    <a:pt x="698" y="249"/>
                    <a:pt x="697" y="249"/>
                  </a:cubicBezTo>
                  <a:cubicBezTo>
                    <a:pt x="690" y="249"/>
                    <a:pt x="690" y="257"/>
                    <a:pt x="689" y="264"/>
                  </a:cubicBezTo>
                  <a:cubicBezTo>
                    <a:pt x="688" y="271"/>
                    <a:pt x="685" y="272"/>
                    <a:pt x="684" y="272"/>
                  </a:cubicBezTo>
                  <a:cubicBezTo>
                    <a:pt x="684" y="272"/>
                    <a:pt x="683" y="272"/>
                    <a:pt x="683" y="272"/>
                  </a:cubicBezTo>
                  <a:cubicBezTo>
                    <a:pt x="679" y="272"/>
                    <a:pt x="679" y="272"/>
                    <a:pt x="680" y="264"/>
                  </a:cubicBezTo>
                  <a:lnTo>
                    <a:pt x="681" y="247"/>
                  </a:lnTo>
                  <a:lnTo>
                    <a:pt x="677" y="247"/>
                  </a:lnTo>
                  <a:cubicBezTo>
                    <a:pt x="676" y="253"/>
                    <a:pt x="673" y="254"/>
                    <a:pt x="672" y="254"/>
                  </a:cubicBezTo>
                  <a:cubicBezTo>
                    <a:pt x="671" y="254"/>
                    <a:pt x="671" y="254"/>
                    <a:pt x="671" y="254"/>
                  </a:cubicBezTo>
                  <a:cubicBezTo>
                    <a:pt x="667" y="254"/>
                    <a:pt x="667" y="254"/>
                    <a:pt x="669" y="238"/>
                  </a:cubicBezTo>
                  <a:cubicBezTo>
                    <a:pt x="669" y="230"/>
                    <a:pt x="668" y="225"/>
                    <a:pt x="667" y="225"/>
                  </a:cubicBezTo>
                  <a:cubicBezTo>
                    <a:pt x="665" y="225"/>
                    <a:pt x="663" y="229"/>
                    <a:pt x="660" y="237"/>
                  </a:cubicBezTo>
                  <a:lnTo>
                    <a:pt x="650" y="244"/>
                  </a:lnTo>
                  <a:cubicBezTo>
                    <a:pt x="649" y="238"/>
                    <a:pt x="647" y="236"/>
                    <a:pt x="645" y="236"/>
                  </a:cubicBezTo>
                  <a:cubicBezTo>
                    <a:pt x="640" y="236"/>
                    <a:pt x="634" y="245"/>
                    <a:pt x="631" y="249"/>
                  </a:cubicBezTo>
                  <a:cubicBezTo>
                    <a:pt x="629" y="241"/>
                    <a:pt x="627" y="236"/>
                    <a:pt x="624" y="236"/>
                  </a:cubicBezTo>
                  <a:cubicBezTo>
                    <a:pt x="622" y="236"/>
                    <a:pt x="619" y="240"/>
                    <a:pt x="616" y="247"/>
                  </a:cubicBezTo>
                  <a:cubicBezTo>
                    <a:pt x="616" y="251"/>
                    <a:pt x="614" y="253"/>
                    <a:pt x="613" y="253"/>
                  </a:cubicBezTo>
                  <a:cubicBezTo>
                    <a:pt x="611" y="253"/>
                    <a:pt x="609" y="251"/>
                    <a:pt x="607" y="246"/>
                  </a:cubicBezTo>
                  <a:cubicBezTo>
                    <a:pt x="604" y="237"/>
                    <a:pt x="599" y="237"/>
                    <a:pt x="590" y="236"/>
                  </a:cubicBezTo>
                  <a:cubicBezTo>
                    <a:pt x="588" y="238"/>
                    <a:pt x="583" y="239"/>
                    <a:pt x="576" y="239"/>
                  </a:cubicBezTo>
                  <a:cubicBezTo>
                    <a:pt x="563" y="239"/>
                    <a:pt x="541" y="235"/>
                    <a:pt x="516" y="230"/>
                  </a:cubicBezTo>
                  <a:cubicBezTo>
                    <a:pt x="489" y="225"/>
                    <a:pt x="467" y="220"/>
                    <a:pt x="456" y="220"/>
                  </a:cubicBezTo>
                  <a:cubicBezTo>
                    <a:pt x="451" y="220"/>
                    <a:pt x="447" y="221"/>
                    <a:pt x="447" y="224"/>
                  </a:cubicBezTo>
                  <a:cubicBezTo>
                    <a:pt x="442" y="222"/>
                    <a:pt x="442" y="222"/>
                    <a:pt x="440" y="213"/>
                  </a:cubicBezTo>
                  <a:cubicBezTo>
                    <a:pt x="441" y="210"/>
                    <a:pt x="441" y="208"/>
                    <a:pt x="439" y="208"/>
                  </a:cubicBezTo>
                  <a:cubicBezTo>
                    <a:pt x="437" y="208"/>
                    <a:pt x="434" y="211"/>
                    <a:pt x="429" y="219"/>
                  </a:cubicBezTo>
                  <a:cubicBezTo>
                    <a:pt x="425" y="223"/>
                    <a:pt x="423" y="227"/>
                    <a:pt x="422" y="227"/>
                  </a:cubicBezTo>
                  <a:cubicBezTo>
                    <a:pt x="422" y="227"/>
                    <a:pt x="423" y="225"/>
                    <a:pt x="424" y="218"/>
                  </a:cubicBezTo>
                  <a:cubicBezTo>
                    <a:pt x="427" y="209"/>
                    <a:pt x="418" y="208"/>
                    <a:pt x="400" y="202"/>
                  </a:cubicBezTo>
                  <a:cubicBezTo>
                    <a:pt x="391" y="199"/>
                    <a:pt x="381" y="196"/>
                    <a:pt x="374" y="196"/>
                  </a:cubicBezTo>
                  <a:cubicBezTo>
                    <a:pt x="370" y="196"/>
                    <a:pt x="367" y="197"/>
                    <a:pt x="366" y="200"/>
                  </a:cubicBezTo>
                  <a:cubicBezTo>
                    <a:pt x="361" y="203"/>
                    <a:pt x="358" y="204"/>
                    <a:pt x="357" y="204"/>
                  </a:cubicBezTo>
                  <a:cubicBezTo>
                    <a:pt x="356" y="204"/>
                    <a:pt x="358" y="202"/>
                    <a:pt x="361" y="199"/>
                  </a:cubicBezTo>
                  <a:cubicBezTo>
                    <a:pt x="369" y="188"/>
                    <a:pt x="360" y="177"/>
                    <a:pt x="346" y="177"/>
                  </a:cubicBezTo>
                  <a:cubicBezTo>
                    <a:pt x="342" y="177"/>
                    <a:pt x="338" y="178"/>
                    <a:pt x="333" y="180"/>
                  </a:cubicBezTo>
                  <a:cubicBezTo>
                    <a:pt x="329" y="179"/>
                    <a:pt x="326" y="178"/>
                    <a:pt x="328" y="170"/>
                  </a:cubicBezTo>
                  <a:cubicBezTo>
                    <a:pt x="323" y="168"/>
                    <a:pt x="319" y="167"/>
                    <a:pt x="315" y="167"/>
                  </a:cubicBezTo>
                  <a:cubicBezTo>
                    <a:pt x="311" y="167"/>
                    <a:pt x="307" y="168"/>
                    <a:pt x="303" y="169"/>
                  </a:cubicBezTo>
                  <a:lnTo>
                    <a:pt x="274" y="156"/>
                  </a:lnTo>
                  <a:cubicBezTo>
                    <a:pt x="270" y="155"/>
                    <a:pt x="266" y="154"/>
                    <a:pt x="262" y="154"/>
                  </a:cubicBezTo>
                  <a:cubicBezTo>
                    <a:pt x="259" y="154"/>
                    <a:pt x="256" y="155"/>
                    <a:pt x="254" y="155"/>
                  </a:cubicBezTo>
                  <a:cubicBezTo>
                    <a:pt x="252" y="155"/>
                    <a:pt x="251" y="154"/>
                    <a:pt x="249" y="154"/>
                  </a:cubicBezTo>
                  <a:lnTo>
                    <a:pt x="249" y="154"/>
                  </a:lnTo>
                  <a:cubicBezTo>
                    <a:pt x="252" y="146"/>
                    <a:pt x="231" y="136"/>
                    <a:pt x="203" y="120"/>
                  </a:cubicBezTo>
                  <a:cubicBezTo>
                    <a:pt x="174" y="105"/>
                    <a:pt x="151" y="89"/>
                    <a:pt x="152" y="80"/>
                  </a:cubicBezTo>
                  <a:cubicBezTo>
                    <a:pt x="152" y="80"/>
                    <a:pt x="150" y="79"/>
                    <a:pt x="148" y="79"/>
                  </a:cubicBezTo>
                  <a:cubicBezTo>
                    <a:pt x="146" y="79"/>
                    <a:pt x="143" y="79"/>
                    <a:pt x="139" y="81"/>
                  </a:cubicBezTo>
                  <a:cubicBezTo>
                    <a:pt x="134" y="86"/>
                    <a:pt x="130" y="88"/>
                    <a:pt x="127" y="88"/>
                  </a:cubicBezTo>
                  <a:cubicBezTo>
                    <a:pt x="124" y="88"/>
                    <a:pt x="123" y="85"/>
                    <a:pt x="124" y="80"/>
                  </a:cubicBezTo>
                  <a:cubicBezTo>
                    <a:pt x="129" y="69"/>
                    <a:pt x="120" y="59"/>
                    <a:pt x="111" y="59"/>
                  </a:cubicBezTo>
                  <a:cubicBezTo>
                    <a:pt x="107" y="59"/>
                    <a:pt x="104" y="60"/>
                    <a:pt x="101" y="63"/>
                  </a:cubicBezTo>
                  <a:cubicBezTo>
                    <a:pt x="100" y="65"/>
                    <a:pt x="99" y="65"/>
                    <a:pt x="99" y="65"/>
                  </a:cubicBezTo>
                  <a:cubicBezTo>
                    <a:pt x="99" y="65"/>
                    <a:pt x="102" y="61"/>
                    <a:pt x="106" y="56"/>
                  </a:cubicBezTo>
                  <a:cubicBezTo>
                    <a:pt x="110" y="47"/>
                    <a:pt x="105" y="42"/>
                    <a:pt x="98" y="42"/>
                  </a:cubicBezTo>
                  <a:cubicBezTo>
                    <a:pt x="94" y="42"/>
                    <a:pt x="88" y="44"/>
                    <a:pt x="82" y="47"/>
                  </a:cubicBezTo>
                  <a:cubicBezTo>
                    <a:pt x="83" y="40"/>
                    <a:pt x="85" y="32"/>
                    <a:pt x="80" y="32"/>
                  </a:cubicBezTo>
                  <a:cubicBezTo>
                    <a:pt x="79" y="32"/>
                    <a:pt x="78" y="32"/>
                    <a:pt x="77" y="33"/>
                  </a:cubicBezTo>
                  <a:cubicBezTo>
                    <a:pt x="73" y="29"/>
                    <a:pt x="73" y="29"/>
                    <a:pt x="84" y="17"/>
                  </a:cubicBezTo>
                  <a:cubicBezTo>
                    <a:pt x="89" y="11"/>
                    <a:pt x="94" y="5"/>
                    <a:pt x="91" y="1"/>
                  </a:cubicBezTo>
                  <a:cubicBezTo>
                    <a:pt x="91" y="1"/>
                    <a:pt x="90" y="1"/>
                    <a:pt x="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1" name="Google Shape;9031;p33"/>
            <p:cNvSpPr/>
            <p:nvPr/>
          </p:nvSpPr>
          <p:spPr>
            <a:xfrm>
              <a:off x="1707955" y="1791375"/>
              <a:ext cx="312863" cy="326249"/>
            </a:xfrm>
            <a:custGeom>
              <a:avLst/>
              <a:gdLst/>
              <a:ahLst/>
              <a:cxnLst/>
              <a:rect l="l" t="t" r="r" b="b"/>
              <a:pathLst>
                <a:path w="3132" h="3266" extrusionOk="0">
                  <a:moveTo>
                    <a:pt x="0" y="1"/>
                  </a:moveTo>
                  <a:lnTo>
                    <a:pt x="0" y="1039"/>
                  </a:lnTo>
                  <a:lnTo>
                    <a:pt x="0" y="2124"/>
                  </a:lnTo>
                  <a:cubicBezTo>
                    <a:pt x="0" y="2755"/>
                    <a:pt x="511" y="3265"/>
                    <a:pt x="1140" y="3265"/>
                  </a:cubicBezTo>
                  <a:lnTo>
                    <a:pt x="1990" y="3265"/>
                  </a:lnTo>
                  <a:cubicBezTo>
                    <a:pt x="2621" y="3265"/>
                    <a:pt x="3131" y="2755"/>
                    <a:pt x="3131" y="2124"/>
                  </a:cubicBezTo>
                  <a:lnTo>
                    <a:pt x="313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2" name="Google Shape;9032;p33"/>
            <p:cNvSpPr/>
            <p:nvPr/>
          </p:nvSpPr>
          <p:spPr>
            <a:xfrm>
              <a:off x="1699764" y="1790876"/>
              <a:ext cx="322553" cy="341832"/>
            </a:xfrm>
            <a:custGeom>
              <a:avLst/>
              <a:gdLst/>
              <a:ahLst/>
              <a:cxnLst/>
              <a:rect l="l" t="t" r="r" b="b"/>
              <a:pathLst>
                <a:path w="3229" h="3422" extrusionOk="0">
                  <a:moveTo>
                    <a:pt x="2430" y="1"/>
                  </a:moveTo>
                  <a:cubicBezTo>
                    <a:pt x="2430" y="1"/>
                    <a:pt x="2430" y="2"/>
                    <a:pt x="2434" y="5"/>
                  </a:cubicBezTo>
                  <a:lnTo>
                    <a:pt x="2434" y="5"/>
                  </a:lnTo>
                  <a:cubicBezTo>
                    <a:pt x="2433" y="2"/>
                    <a:pt x="2431" y="1"/>
                    <a:pt x="2430" y="1"/>
                  </a:cubicBezTo>
                  <a:close/>
                  <a:moveTo>
                    <a:pt x="2434" y="5"/>
                  </a:moveTo>
                  <a:cubicBezTo>
                    <a:pt x="2435" y="7"/>
                    <a:pt x="2435" y="9"/>
                    <a:pt x="2436" y="13"/>
                  </a:cubicBezTo>
                  <a:lnTo>
                    <a:pt x="2436" y="13"/>
                  </a:lnTo>
                  <a:cubicBezTo>
                    <a:pt x="2436" y="11"/>
                    <a:pt x="2437" y="9"/>
                    <a:pt x="2437" y="7"/>
                  </a:cubicBezTo>
                  <a:cubicBezTo>
                    <a:pt x="2436" y="6"/>
                    <a:pt x="2435" y="6"/>
                    <a:pt x="2434" y="5"/>
                  </a:cubicBezTo>
                  <a:close/>
                  <a:moveTo>
                    <a:pt x="2297" y="31"/>
                  </a:moveTo>
                  <a:cubicBezTo>
                    <a:pt x="2288" y="31"/>
                    <a:pt x="2285" y="35"/>
                    <a:pt x="2288" y="35"/>
                  </a:cubicBezTo>
                  <a:cubicBezTo>
                    <a:pt x="2289" y="35"/>
                    <a:pt x="2292" y="34"/>
                    <a:pt x="2297" y="31"/>
                  </a:cubicBezTo>
                  <a:close/>
                  <a:moveTo>
                    <a:pt x="2255" y="40"/>
                  </a:moveTo>
                  <a:lnTo>
                    <a:pt x="2268" y="48"/>
                  </a:lnTo>
                  <a:lnTo>
                    <a:pt x="2255" y="48"/>
                  </a:lnTo>
                  <a:cubicBezTo>
                    <a:pt x="2240" y="48"/>
                    <a:pt x="2240" y="48"/>
                    <a:pt x="2242" y="40"/>
                  </a:cubicBezTo>
                  <a:close/>
                  <a:moveTo>
                    <a:pt x="2394" y="40"/>
                  </a:moveTo>
                  <a:lnTo>
                    <a:pt x="2408" y="49"/>
                  </a:lnTo>
                  <a:lnTo>
                    <a:pt x="2394" y="49"/>
                  </a:lnTo>
                  <a:cubicBezTo>
                    <a:pt x="2380" y="49"/>
                    <a:pt x="2380" y="49"/>
                    <a:pt x="2380" y="40"/>
                  </a:cubicBezTo>
                  <a:close/>
                  <a:moveTo>
                    <a:pt x="2492" y="42"/>
                  </a:moveTo>
                  <a:cubicBezTo>
                    <a:pt x="2519" y="42"/>
                    <a:pt x="2519" y="42"/>
                    <a:pt x="2505" y="49"/>
                  </a:cubicBezTo>
                  <a:cubicBezTo>
                    <a:pt x="2498" y="54"/>
                    <a:pt x="2491" y="56"/>
                    <a:pt x="2486" y="56"/>
                  </a:cubicBezTo>
                  <a:cubicBezTo>
                    <a:pt x="2480" y="56"/>
                    <a:pt x="2477" y="54"/>
                    <a:pt x="2477" y="49"/>
                  </a:cubicBezTo>
                  <a:cubicBezTo>
                    <a:pt x="2477" y="42"/>
                    <a:pt x="2477" y="42"/>
                    <a:pt x="2492" y="42"/>
                  </a:cubicBezTo>
                  <a:close/>
                  <a:moveTo>
                    <a:pt x="2116" y="48"/>
                  </a:moveTo>
                  <a:cubicBezTo>
                    <a:pt x="2116" y="48"/>
                    <a:pt x="2129" y="56"/>
                    <a:pt x="2129" y="65"/>
                  </a:cubicBezTo>
                  <a:lnTo>
                    <a:pt x="2116" y="65"/>
                  </a:lnTo>
                  <a:cubicBezTo>
                    <a:pt x="2101" y="65"/>
                    <a:pt x="2101" y="56"/>
                    <a:pt x="2101" y="56"/>
                  </a:cubicBezTo>
                  <a:cubicBezTo>
                    <a:pt x="2101" y="56"/>
                    <a:pt x="2102" y="48"/>
                    <a:pt x="2116" y="48"/>
                  </a:cubicBezTo>
                  <a:close/>
                  <a:moveTo>
                    <a:pt x="1570" y="41"/>
                  </a:moveTo>
                  <a:cubicBezTo>
                    <a:pt x="1572" y="41"/>
                    <a:pt x="1574" y="42"/>
                    <a:pt x="1574" y="45"/>
                  </a:cubicBezTo>
                  <a:lnTo>
                    <a:pt x="1574" y="54"/>
                  </a:lnTo>
                  <a:cubicBezTo>
                    <a:pt x="1564" y="60"/>
                    <a:pt x="1554" y="66"/>
                    <a:pt x="1549" y="66"/>
                  </a:cubicBezTo>
                  <a:cubicBezTo>
                    <a:pt x="1547" y="66"/>
                    <a:pt x="1546" y="65"/>
                    <a:pt x="1546" y="63"/>
                  </a:cubicBezTo>
                  <a:cubicBezTo>
                    <a:pt x="1546" y="63"/>
                    <a:pt x="1546" y="54"/>
                    <a:pt x="1560" y="45"/>
                  </a:cubicBezTo>
                  <a:cubicBezTo>
                    <a:pt x="1560" y="45"/>
                    <a:pt x="1566" y="41"/>
                    <a:pt x="1570" y="41"/>
                  </a:cubicBezTo>
                  <a:close/>
                  <a:moveTo>
                    <a:pt x="1101" y="68"/>
                  </a:moveTo>
                  <a:cubicBezTo>
                    <a:pt x="1115" y="68"/>
                    <a:pt x="1114" y="86"/>
                    <a:pt x="1086" y="94"/>
                  </a:cubicBezTo>
                  <a:cubicBezTo>
                    <a:pt x="1073" y="94"/>
                    <a:pt x="1073" y="94"/>
                    <a:pt x="1073" y="85"/>
                  </a:cubicBezTo>
                  <a:cubicBezTo>
                    <a:pt x="1073" y="77"/>
                    <a:pt x="1087" y="68"/>
                    <a:pt x="1101" y="68"/>
                  </a:cubicBezTo>
                  <a:close/>
                  <a:moveTo>
                    <a:pt x="2769" y="85"/>
                  </a:moveTo>
                  <a:lnTo>
                    <a:pt x="2782" y="93"/>
                  </a:lnTo>
                  <a:cubicBezTo>
                    <a:pt x="2782" y="102"/>
                    <a:pt x="2769" y="102"/>
                    <a:pt x="2769" y="102"/>
                  </a:cubicBezTo>
                  <a:cubicBezTo>
                    <a:pt x="2754" y="102"/>
                    <a:pt x="2754" y="102"/>
                    <a:pt x="2754" y="93"/>
                  </a:cubicBezTo>
                  <a:cubicBezTo>
                    <a:pt x="2754" y="93"/>
                    <a:pt x="2755" y="85"/>
                    <a:pt x="2769" y="85"/>
                  </a:cubicBezTo>
                  <a:close/>
                  <a:moveTo>
                    <a:pt x="2602" y="93"/>
                  </a:moveTo>
                  <a:lnTo>
                    <a:pt x="2616" y="101"/>
                  </a:lnTo>
                  <a:lnTo>
                    <a:pt x="2602" y="110"/>
                  </a:lnTo>
                  <a:lnTo>
                    <a:pt x="2588" y="110"/>
                  </a:lnTo>
                  <a:cubicBezTo>
                    <a:pt x="2588" y="101"/>
                    <a:pt x="2588" y="93"/>
                    <a:pt x="2602" y="93"/>
                  </a:cubicBezTo>
                  <a:close/>
                  <a:moveTo>
                    <a:pt x="3163" y="716"/>
                  </a:moveTo>
                  <a:cubicBezTo>
                    <a:pt x="3171" y="716"/>
                    <a:pt x="3179" y="717"/>
                    <a:pt x="3179" y="730"/>
                  </a:cubicBezTo>
                  <a:lnTo>
                    <a:pt x="3179" y="744"/>
                  </a:lnTo>
                  <a:cubicBezTo>
                    <a:pt x="3171" y="744"/>
                    <a:pt x="3163" y="730"/>
                    <a:pt x="3163" y="730"/>
                  </a:cubicBezTo>
                  <a:lnTo>
                    <a:pt x="3163" y="716"/>
                  </a:lnTo>
                  <a:close/>
                  <a:moveTo>
                    <a:pt x="153" y="933"/>
                  </a:moveTo>
                  <a:cubicBezTo>
                    <a:pt x="161" y="933"/>
                    <a:pt x="170" y="933"/>
                    <a:pt x="170" y="948"/>
                  </a:cubicBezTo>
                  <a:cubicBezTo>
                    <a:pt x="178" y="962"/>
                    <a:pt x="178" y="969"/>
                    <a:pt x="174" y="969"/>
                  </a:cubicBezTo>
                  <a:cubicBezTo>
                    <a:pt x="170" y="969"/>
                    <a:pt x="161" y="962"/>
                    <a:pt x="153" y="948"/>
                  </a:cubicBezTo>
                  <a:cubicBezTo>
                    <a:pt x="136" y="933"/>
                    <a:pt x="136" y="933"/>
                    <a:pt x="153" y="933"/>
                  </a:cubicBezTo>
                  <a:close/>
                  <a:moveTo>
                    <a:pt x="0" y="1259"/>
                  </a:moveTo>
                  <a:lnTo>
                    <a:pt x="0" y="1272"/>
                  </a:lnTo>
                  <a:cubicBezTo>
                    <a:pt x="0" y="1287"/>
                    <a:pt x="9" y="1287"/>
                    <a:pt x="18" y="1287"/>
                  </a:cubicBezTo>
                  <a:lnTo>
                    <a:pt x="18" y="1273"/>
                  </a:lnTo>
                  <a:cubicBezTo>
                    <a:pt x="18" y="1273"/>
                    <a:pt x="9" y="1259"/>
                    <a:pt x="0" y="1259"/>
                  </a:cubicBezTo>
                  <a:close/>
                  <a:moveTo>
                    <a:pt x="3177" y="1272"/>
                  </a:moveTo>
                  <a:cubicBezTo>
                    <a:pt x="3186" y="1272"/>
                    <a:pt x="3186" y="1300"/>
                    <a:pt x="3186" y="1315"/>
                  </a:cubicBezTo>
                  <a:cubicBezTo>
                    <a:pt x="3184" y="1319"/>
                    <a:pt x="3181" y="1320"/>
                    <a:pt x="3179" y="1320"/>
                  </a:cubicBezTo>
                  <a:cubicBezTo>
                    <a:pt x="3173" y="1320"/>
                    <a:pt x="3169" y="1310"/>
                    <a:pt x="3169" y="1300"/>
                  </a:cubicBezTo>
                  <a:cubicBezTo>
                    <a:pt x="3169" y="1272"/>
                    <a:pt x="3169" y="1272"/>
                    <a:pt x="3177" y="1272"/>
                  </a:cubicBezTo>
                  <a:close/>
                  <a:moveTo>
                    <a:pt x="137" y="1288"/>
                  </a:moveTo>
                  <a:cubicBezTo>
                    <a:pt x="145" y="1288"/>
                    <a:pt x="145" y="1302"/>
                    <a:pt x="145" y="1316"/>
                  </a:cubicBezTo>
                  <a:cubicBezTo>
                    <a:pt x="145" y="1329"/>
                    <a:pt x="145" y="1329"/>
                    <a:pt x="137" y="1329"/>
                  </a:cubicBezTo>
                  <a:cubicBezTo>
                    <a:pt x="131" y="1322"/>
                    <a:pt x="129" y="1311"/>
                    <a:pt x="128" y="1302"/>
                  </a:cubicBezTo>
                  <a:lnTo>
                    <a:pt x="137" y="1288"/>
                  </a:lnTo>
                  <a:close/>
                  <a:moveTo>
                    <a:pt x="142" y="1446"/>
                  </a:moveTo>
                  <a:cubicBezTo>
                    <a:pt x="145" y="1446"/>
                    <a:pt x="145" y="1453"/>
                    <a:pt x="145" y="1468"/>
                  </a:cubicBezTo>
                  <a:cubicBezTo>
                    <a:pt x="145" y="1483"/>
                    <a:pt x="145" y="1497"/>
                    <a:pt x="136" y="1497"/>
                  </a:cubicBezTo>
                  <a:lnTo>
                    <a:pt x="136" y="1483"/>
                  </a:lnTo>
                  <a:cubicBezTo>
                    <a:pt x="142" y="1483"/>
                    <a:pt x="140" y="1477"/>
                    <a:pt x="135" y="1477"/>
                  </a:cubicBezTo>
                  <a:cubicBezTo>
                    <a:pt x="133" y="1477"/>
                    <a:pt x="130" y="1478"/>
                    <a:pt x="127" y="1483"/>
                  </a:cubicBezTo>
                  <a:lnTo>
                    <a:pt x="110" y="1482"/>
                  </a:lnTo>
                  <a:cubicBezTo>
                    <a:pt x="110" y="1468"/>
                    <a:pt x="119" y="1455"/>
                    <a:pt x="128" y="1455"/>
                  </a:cubicBezTo>
                  <a:cubicBezTo>
                    <a:pt x="135" y="1449"/>
                    <a:pt x="139" y="1446"/>
                    <a:pt x="142" y="1446"/>
                  </a:cubicBezTo>
                  <a:close/>
                  <a:moveTo>
                    <a:pt x="188" y="1498"/>
                  </a:moveTo>
                  <a:lnTo>
                    <a:pt x="179" y="1511"/>
                  </a:lnTo>
                  <a:lnTo>
                    <a:pt x="179" y="1525"/>
                  </a:lnTo>
                  <a:cubicBezTo>
                    <a:pt x="186" y="1525"/>
                    <a:pt x="186" y="1525"/>
                    <a:pt x="188" y="1511"/>
                  </a:cubicBezTo>
                  <a:lnTo>
                    <a:pt x="188" y="1498"/>
                  </a:lnTo>
                  <a:close/>
                  <a:moveTo>
                    <a:pt x="103" y="2231"/>
                  </a:moveTo>
                  <a:cubicBezTo>
                    <a:pt x="111" y="2231"/>
                    <a:pt x="123" y="2257"/>
                    <a:pt x="126" y="2271"/>
                  </a:cubicBezTo>
                  <a:cubicBezTo>
                    <a:pt x="126" y="2276"/>
                    <a:pt x="125" y="2280"/>
                    <a:pt x="123" y="2280"/>
                  </a:cubicBezTo>
                  <a:cubicBezTo>
                    <a:pt x="119" y="2280"/>
                    <a:pt x="114" y="2274"/>
                    <a:pt x="107" y="2258"/>
                  </a:cubicBezTo>
                  <a:cubicBezTo>
                    <a:pt x="105" y="2249"/>
                    <a:pt x="103" y="2240"/>
                    <a:pt x="103" y="2231"/>
                  </a:cubicBezTo>
                  <a:close/>
                  <a:moveTo>
                    <a:pt x="3157" y="2254"/>
                  </a:moveTo>
                  <a:cubicBezTo>
                    <a:pt x="3165" y="2255"/>
                    <a:pt x="3174" y="2256"/>
                    <a:pt x="3171" y="2269"/>
                  </a:cubicBezTo>
                  <a:lnTo>
                    <a:pt x="3161" y="2281"/>
                  </a:lnTo>
                  <a:lnTo>
                    <a:pt x="3155" y="2267"/>
                  </a:lnTo>
                  <a:lnTo>
                    <a:pt x="3157" y="2254"/>
                  </a:lnTo>
                  <a:close/>
                  <a:moveTo>
                    <a:pt x="107" y="2314"/>
                  </a:moveTo>
                  <a:cubicBezTo>
                    <a:pt x="106" y="2314"/>
                    <a:pt x="106" y="2314"/>
                    <a:pt x="106" y="2314"/>
                  </a:cubicBezTo>
                  <a:cubicBezTo>
                    <a:pt x="98" y="2315"/>
                    <a:pt x="100" y="2329"/>
                    <a:pt x="103" y="2357"/>
                  </a:cubicBezTo>
                  <a:cubicBezTo>
                    <a:pt x="107" y="2366"/>
                    <a:pt x="111" y="2375"/>
                    <a:pt x="118" y="2382"/>
                  </a:cubicBezTo>
                  <a:cubicBezTo>
                    <a:pt x="127" y="2380"/>
                    <a:pt x="124" y="2367"/>
                    <a:pt x="120" y="2354"/>
                  </a:cubicBezTo>
                  <a:cubicBezTo>
                    <a:pt x="125" y="2326"/>
                    <a:pt x="116" y="2314"/>
                    <a:pt x="107" y="2314"/>
                  </a:cubicBezTo>
                  <a:close/>
                  <a:moveTo>
                    <a:pt x="3073" y="2409"/>
                  </a:moveTo>
                  <a:cubicBezTo>
                    <a:pt x="3082" y="2411"/>
                    <a:pt x="3090" y="2413"/>
                    <a:pt x="3086" y="2425"/>
                  </a:cubicBezTo>
                  <a:lnTo>
                    <a:pt x="3083" y="2438"/>
                  </a:lnTo>
                  <a:cubicBezTo>
                    <a:pt x="3075" y="2435"/>
                    <a:pt x="3071" y="2421"/>
                    <a:pt x="3071" y="2421"/>
                  </a:cubicBezTo>
                  <a:lnTo>
                    <a:pt x="3073" y="2409"/>
                  </a:lnTo>
                  <a:close/>
                  <a:moveTo>
                    <a:pt x="3049" y="2638"/>
                  </a:moveTo>
                  <a:cubicBezTo>
                    <a:pt x="3050" y="2638"/>
                    <a:pt x="3051" y="2638"/>
                    <a:pt x="3054" y="2640"/>
                  </a:cubicBezTo>
                  <a:cubicBezTo>
                    <a:pt x="3062" y="2644"/>
                    <a:pt x="3063" y="2661"/>
                    <a:pt x="3063" y="2661"/>
                  </a:cubicBezTo>
                  <a:cubicBezTo>
                    <a:pt x="3061" y="2664"/>
                    <a:pt x="3060" y="2665"/>
                    <a:pt x="3059" y="2665"/>
                  </a:cubicBezTo>
                  <a:cubicBezTo>
                    <a:pt x="3053" y="2665"/>
                    <a:pt x="3046" y="2651"/>
                    <a:pt x="3040" y="2649"/>
                  </a:cubicBezTo>
                  <a:cubicBezTo>
                    <a:pt x="3045" y="2640"/>
                    <a:pt x="3046" y="2638"/>
                    <a:pt x="3049" y="2638"/>
                  </a:cubicBezTo>
                  <a:close/>
                  <a:moveTo>
                    <a:pt x="396" y="2812"/>
                  </a:moveTo>
                  <a:cubicBezTo>
                    <a:pt x="402" y="2812"/>
                    <a:pt x="409" y="2820"/>
                    <a:pt x="415" y="2827"/>
                  </a:cubicBezTo>
                  <a:lnTo>
                    <a:pt x="410" y="2833"/>
                  </a:lnTo>
                  <a:lnTo>
                    <a:pt x="394" y="2828"/>
                  </a:lnTo>
                  <a:lnTo>
                    <a:pt x="392" y="2813"/>
                  </a:lnTo>
                  <a:cubicBezTo>
                    <a:pt x="393" y="2812"/>
                    <a:pt x="395" y="2812"/>
                    <a:pt x="396" y="2812"/>
                  </a:cubicBezTo>
                  <a:close/>
                  <a:moveTo>
                    <a:pt x="386" y="2871"/>
                  </a:moveTo>
                  <a:lnTo>
                    <a:pt x="416" y="2879"/>
                  </a:lnTo>
                  <a:cubicBezTo>
                    <a:pt x="453" y="2882"/>
                    <a:pt x="453" y="2881"/>
                    <a:pt x="441" y="2893"/>
                  </a:cubicBezTo>
                  <a:cubicBezTo>
                    <a:pt x="437" y="2896"/>
                    <a:pt x="434" y="2900"/>
                    <a:pt x="428" y="2900"/>
                  </a:cubicBezTo>
                  <a:cubicBezTo>
                    <a:pt x="422" y="2900"/>
                    <a:pt x="415" y="2897"/>
                    <a:pt x="404" y="2891"/>
                  </a:cubicBezTo>
                  <a:lnTo>
                    <a:pt x="386" y="2871"/>
                  </a:lnTo>
                  <a:close/>
                  <a:moveTo>
                    <a:pt x="2864" y="2901"/>
                  </a:moveTo>
                  <a:cubicBezTo>
                    <a:pt x="2870" y="2907"/>
                    <a:pt x="2875" y="2912"/>
                    <a:pt x="2866" y="2922"/>
                  </a:cubicBezTo>
                  <a:lnTo>
                    <a:pt x="2851" y="2926"/>
                  </a:lnTo>
                  <a:lnTo>
                    <a:pt x="2855" y="2910"/>
                  </a:lnTo>
                  <a:lnTo>
                    <a:pt x="2864" y="2901"/>
                  </a:lnTo>
                  <a:close/>
                  <a:moveTo>
                    <a:pt x="678" y="3038"/>
                  </a:moveTo>
                  <a:cubicBezTo>
                    <a:pt x="704" y="3045"/>
                    <a:pt x="704" y="3045"/>
                    <a:pt x="683" y="3051"/>
                  </a:cubicBezTo>
                  <a:lnTo>
                    <a:pt x="653" y="3052"/>
                  </a:lnTo>
                  <a:cubicBezTo>
                    <a:pt x="641" y="3046"/>
                    <a:pt x="658" y="3046"/>
                    <a:pt x="678" y="3038"/>
                  </a:cubicBezTo>
                  <a:close/>
                  <a:moveTo>
                    <a:pt x="1636" y="3117"/>
                  </a:moveTo>
                  <a:cubicBezTo>
                    <a:pt x="1608" y="3117"/>
                    <a:pt x="1608" y="3117"/>
                    <a:pt x="1621" y="3126"/>
                  </a:cubicBezTo>
                  <a:lnTo>
                    <a:pt x="1649" y="3126"/>
                  </a:lnTo>
                  <a:cubicBezTo>
                    <a:pt x="1649" y="3117"/>
                    <a:pt x="1649" y="3117"/>
                    <a:pt x="1636" y="3117"/>
                  </a:cubicBezTo>
                  <a:close/>
                  <a:moveTo>
                    <a:pt x="753" y="3117"/>
                  </a:moveTo>
                  <a:lnTo>
                    <a:pt x="765" y="3123"/>
                  </a:lnTo>
                  <a:cubicBezTo>
                    <a:pt x="762" y="3129"/>
                    <a:pt x="759" y="3135"/>
                    <a:pt x="752" y="3135"/>
                  </a:cubicBezTo>
                  <a:cubicBezTo>
                    <a:pt x="750" y="3135"/>
                    <a:pt x="748" y="3135"/>
                    <a:pt x="745" y="3133"/>
                  </a:cubicBezTo>
                  <a:lnTo>
                    <a:pt x="734" y="3128"/>
                  </a:lnTo>
                  <a:cubicBezTo>
                    <a:pt x="737" y="3120"/>
                    <a:pt x="753" y="3117"/>
                    <a:pt x="753" y="3117"/>
                  </a:cubicBezTo>
                  <a:close/>
                  <a:moveTo>
                    <a:pt x="935" y="3115"/>
                  </a:moveTo>
                  <a:lnTo>
                    <a:pt x="931" y="3123"/>
                  </a:lnTo>
                  <a:cubicBezTo>
                    <a:pt x="930" y="3129"/>
                    <a:pt x="928" y="3135"/>
                    <a:pt x="928" y="3135"/>
                  </a:cubicBezTo>
                  <a:cubicBezTo>
                    <a:pt x="928" y="3135"/>
                    <a:pt x="928" y="3134"/>
                    <a:pt x="929" y="3132"/>
                  </a:cubicBezTo>
                  <a:lnTo>
                    <a:pt x="935" y="3115"/>
                  </a:lnTo>
                  <a:close/>
                  <a:moveTo>
                    <a:pt x="1371" y="3176"/>
                  </a:moveTo>
                  <a:cubicBezTo>
                    <a:pt x="1371" y="3185"/>
                    <a:pt x="1385" y="3194"/>
                    <a:pt x="1385" y="3194"/>
                  </a:cubicBezTo>
                  <a:cubicBezTo>
                    <a:pt x="1398" y="3194"/>
                    <a:pt x="1399" y="3185"/>
                    <a:pt x="1399" y="3185"/>
                  </a:cubicBezTo>
                  <a:cubicBezTo>
                    <a:pt x="1399" y="3185"/>
                    <a:pt x="1399" y="3177"/>
                    <a:pt x="1385" y="3177"/>
                  </a:cubicBezTo>
                  <a:lnTo>
                    <a:pt x="1371" y="3176"/>
                  </a:lnTo>
                  <a:close/>
                  <a:moveTo>
                    <a:pt x="1217" y="3201"/>
                  </a:moveTo>
                  <a:lnTo>
                    <a:pt x="1232" y="3202"/>
                  </a:lnTo>
                  <a:cubicBezTo>
                    <a:pt x="1245" y="3202"/>
                    <a:pt x="1245" y="3202"/>
                    <a:pt x="1245" y="3209"/>
                  </a:cubicBezTo>
                  <a:lnTo>
                    <a:pt x="1232" y="3209"/>
                  </a:lnTo>
                  <a:cubicBezTo>
                    <a:pt x="1226" y="3207"/>
                    <a:pt x="1222" y="3204"/>
                    <a:pt x="1217" y="3201"/>
                  </a:cubicBezTo>
                  <a:close/>
                  <a:moveTo>
                    <a:pt x="1123" y="3192"/>
                  </a:moveTo>
                  <a:cubicBezTo>
                    <a:pt x="1132" y="3192"/>
                    <a:pt x="1136" y="3200"/>
                    <a:pt x="1125" y="3213"/>
                  </a:cubicBezTo>
                  <a:cubicBezTo>
                    <a:pt x="1116" y="3213"/>
                    <a:pt x="1107" y="3212"/>
                    <a:pt x="1098" y="3211"/>
                  </a:cubicBezTo>
                  <a:cubicBezTo>
                    <a:pt x="1100" y="3202"/>
                    <a:pt x="1101" y="3195"/>
                    <a:pt x="1111" y="3195"/>
                  </a:cubicBezTo>
                  <a:cubicBezTo>
                    <a:pt x="1111" y="3195"/>
                    <a:pt x="1112" y="3195"/>
                    <a:pt x="1113" y="3195"/>
                  </a:cubicBezTo>
                  <a:cubicBezTo>
                    <a:pt x="1117" y="3193"/>
                    <a:pt x="1120" y="3192"/>
                    <a:pt x="1123" y="3192"/>
                  </a:cubicBezTo>
                  <a:close/>
                  <a:moveTo>
                    <a:pt x="1960" y="3208"/>
                  </a:moveTo>
                  <a:cubicBezTo>
                    <a:pt x="1965" y="3208"/>
                    <a:pt x="1974" y="3212"/>
                    <a:pt x="1982" y="3222"/>
                  </a:cubicBezTo>
                  <a:cubicBezTo>
                    <a:pt x="1981" y="3230"/>
                    <a:pt x="1981" y="3230"/>
                    <a:pt x="1968" y="3230"/>
                  </a:cubicBezTo>
                  <a:cubicBezTo>
                    <a:pt x="1968" y="3230"/>
                    <a:pt x="1954" y="3222"/>
                    <a:pt x="1954" y="3213"/>
                  </a:cubicBezTo>
                  <a:cubicBezTo>
                    <a:pt x="1954" y="3210"/>
                    <a:pt x="1957" y="3208"/>
                    <a:pt x="1960" y="3208"/>
                  </a:cubicBezTo>
                  <a:close/>
                  <a:moveTo>
                    <a:pt x="2079" y="3213"/>
                  </a:moveTo>
                  <a:cubicBezTo>
                    <a:pt x="2079" y="3222"/>
                    <a:pt x="2079" y="3231"/>
                    <a:pt x="2065" y="3231"/>
                  </a:cubicBezTo>
                  <a:lnTo>
                    <a:pt x="2051" y="3222"/>
                  </a:lnTo>
                  <a:lnTo>
                    <a:pt x="2065" y="3214"/>
                  </a:lnTo>
                  <a:lnTo>
                    <a:pt x="2079" y="3213"/>
                  </a:lnTo>
                  <a:close/>
                  <a:moveTo>
                    <a:pt x="1001" y="3230"/>
                  </a:moveTo>
                  <a:cubicBezTo>
                    <a:pt x="1006" y="3230"/>
                    <a:pt x="1010" y="3231"/>
                    <a:pt x="1013" y="3231"/>
                  </a:cubicBezTo>
                  <a:lnTo>
                    <a:pt x="1011" y="3240"/>
                  </a:lnTo>
                  <a:cubicBezTo>
                    <a:pt x="1008" y="3239"/>
                    <a:pt x="1006" y="3239"/>
                    <a:pt x="1003" y="3239"/>
                  </a:cubicBezTo>
                  <a:cubicBezTo>
                    <a:pt x="999" y="3239"/>
                    <a:pt x="995" y="3239"/>
                    <a:pt x="992" y="3239"/>
                  </a:cubicBezTo>
                  <a:cubicBezTo>
                    <a:pt x="987" y="3239"/>
                    <a:pt x="983" y="3239"/>
                    <a:pt x="984" y="3234"/>
                  </a:cubicBezTo>
                  <a:cubicBezTo>
                    <a:pt x="975" y="3232"/>
                    <a:pt x="988" y="3230"/>
                    <a:pt x="1001" y="3230"/>
                  </a:cubicBezTo>
                  <a:close/>
                  <a:moveTo>
                    <a:pt x="1715" y="3229"/>
                  </a:moveTo>
                  <a:cubicBezTo>
                    <a:pt x="1719" y="3229"/>
                    <a:pt x="1724" y="3229"/>
                    <a:pt x="1731" y="3230"/>
                  </a:cubicBezTo>
                  <a:cubicBezTo>
                    <a:pt x="1746" y="3230"/>
                    <a:pt x="1746" y="3238"/>
                    <a:pt x="1746" y="3238"/>
                  </a:cubicBezTo>
                  <a:cubicBezTo>
                    <a:pt x="1746" y="3241"/>
                    <a:pt x="1744" y="3242"/>
                    <a:pt x="1741" y="3242"/>
                  </a:cubicBezTo>
                  <a:cubicBezTo>
                    <a:pt x="1736" y="3242"/>
                    <a:pt x="1727" y="3238"/>
                    <a:pt x="1718" y="3238"/>
                  </a:cubicBezTo>
                  <a:cubicBezTo>
                    <a:pt x="1708" y="3231"/>
                    <a:pt x="1705" y="3229"/>
                    <a:pt x="1715" y="3229"/>
                  </a:cubicBezTo>
                  <a:close/>
                  <a:moveTo>
                    <a:pt x="1468" y="3227"/>
                  </a:moveTo>
                  <a:cubicBezTo>
                    <a:pt x="1481" y="3227"/>
                    <a:pt x="1496" y="3229"/>
                    <a:pt x="1496" y="3236"/>
                  </a:cubicBezTo>
                  <a:cubicBezTo>
                    <a:pt x="1496" y="3236"/>
                    <a:pt x="1496" y="3245"/>
                    <a:pt x="1481" y="3245"/>
                  </a:cubicBezTo>
                  <a:cubicBezTo>
                    <a:pt x="1471" y="3244"/>
                    <a:pt x="1462" y="3241"/>
                    <a:pt x="1454" y="3236"/>
                  </a:cubicBezTo>
                  <a:lnTo>
                    <a:pt x="1453" y="3236"/>
                  </a:lnTo>
                  <a:cubicBezTo>
                    <a:pt x="1454" y="3227"/>
                    <a:pt x="1468" y="3227"/>
                    <a:pt x="1468" y="3227"/>
                  </a:cubicBezTo>
                  <a:close/>
                  <a:moveTo>
                    <a:pt x="2705" y="4"/>
                  </a:moveTo>
                  <a:cubicBezTo>
                    <a:pt x="2700" y="4"/>
                    <a:pt x="2686" y="8"/>
                    <a:pt x="2659" y="17"/>
                  </a:cubicBezTo>
                  <a:cubicBezTo>
                    <a:pt x="2657" y="17"/>
                    <a:pt x="2655" y="17"/>
                    <a:pt x="2654" y="17"/>
                  </a:cubicBezTo>
                  <a:cubicBezTo>
                    <a:pt x="2624" y="17"/>
                    <a:pt x="2572" y="25"/>
                    <a:pt x="2533" y="25"/>
                  </a:cubicBezTo>
                  <a:cubicBezTo>
                    <a:pt x="2478" y="24"/>
                    <a:pt x="2450" y="24"/>
                    <a:pt x="2436" y="16"/>
                  </a:cubicBezTo>
                  <a:cubicBezTo>
                    <a:pt x="2436" y="15"/>
                    <a:pt x="2436" y="14"/>
                    <a:pt x="2436" y="13"/>
                  </a:cubicBezTo>
                  <a:lnTo>
                    <a:pt x="2436" y="13"/>
                  </a:lnTo>
                  <a:cubicBezTo>
                    <a:pt x="2432" y="24"/>
                    <a:pt x="2417" y="24"/>
                    <a:pt x="2381" y="24"/>
                  </a:cubicBezTo>
                  <a:cubicBezTo>
                    <a:pt x="2370" y="21"/>
                    <a:pt x="2360" y="19"/>
                    <a:pt x="2350" y="19"/>
                  </a:cubicBezTo>
                  <a:cubicBezTo>
                    <a:pt x="2331" y="19"/>
                    <a:pt x="2313" y="24"/>
                    <a:pt x="2297" y="31"/>
                  </a:cubicBezTo>
                  <a:lnTo>
                    <a:pt x="2325" y="31"/>
                  </a:lnTo>
                  <a:cubicBezTo>
                    <a:pt x="2325" y="42"/>
                    <a:pt x="2320" y="46"/>
                    <a:pt x="2310" y="46"/>
                  </a:cubicBezTo>
                  <a:cubicBezTo>
                    <a:pt x="2304" y="46"/>
                    <a:pt x="2295" y="44"/>
                    <a:pt x="2283" y="40"/>
                  </a:cubicBezTo>
                  <a:cubicBezTo>
                    <a:pt x="2268" y="40"/>
                    <a:pt x="2270" y="31"/>
                    <a:pt x="2270" y="24"/>
                  </a:cubicBezTo>
                  <a:cubicBezTo>
                    <a:pt x="2270" y="15"/>
                    <a:pt x="2255" y="6"/>
                    <a:pt x="2242" y="6"/>
                  </a:cubicBezTo>
                  <a:cubicBezTo>
                    <a:pt x="2228" y="6"/>
                    <a:pt x="2214" y="6"/>
                    <a:pt x="2228" y="15"/>
                  </a:cubicBezTo>
                  <a:cubicBezTo>
                    <a:pt x="2227" y="22"/>
                    <a:pt x="2227" y="22"/>
                    <a:pt x="2214" y="22"/>
                  </a:cubicBezTo>
                  <a:cubicBezTo>
                    <a:pt x="2212" y="22"/>
                    <a:pt x="2210" y="22"/>
                    <a:pt x="2208" y="22"/>
                  </a:cubicBezTo>
                  <a:cubicBezTo>
                    <a:pt x="2195" y="22"/>
                    <a:pt x="2183" y="26"/>
                    <a:pt x="2172" y="31"/>
                  </a:cubicBezTo>
                  <a:cubicBezTo>
                    <a:pt x="2172" y="39"/>
                    <a:pt x="2157" y="39"/>
                    <a:pt x="2144" y="39"/>
                  </a:cubicBezTo>
                  <a:cubicBezTo>
                    <a:pt x="2130" y="34"/>
                    <a:pt x="2117" y="30"/>
                    <a:pt x="2102" y="30"/>
                  </a:cubicBezTo>
                  <a:cubicBezTo>
                    <a:pt x="2102" y="28"/>
                    <a:pt x="2102" y="25"/>
                    <a:pt x="2102" y="22"/>
                  </a:cubicBezTo>
                  <a:cubicBezTo>
                    <a:pt x="2102" y="14"/>
                    <a:pt x="2089" y="6"/>
                    <a:pt x="2089" y="6"/>
                  </a:cubicBezTo>
                  <a:cubicBezTo>
                    <a:pt x="2074" y="6"/>
                    <a:pt x="2074" y="14"/>
                    <a:pt x="2074" y="14"/>
                  </a:cubicBezTo>
                  <a:cubicBezTo>
                    <a:pt x="2074" y="20"/>
                    <a:pt x="1926" y="20"/>
                    <a:pt x="1815" y="20"/>
                  </a:cubicBezTo>
                  <a:cubicBezTo>
                    <a:pt x="1760" y="20"/>
                    <a:pt x="1714" y="20"/>
                    <a:pt x="1700" y="20"/>
                  </a:cubicBezTo>
                  <a:cubicBezTo>
                    <a:pt x="1685" y="16"/>
                    <a:pt x="1667" y="14"/>
                    <a:pt x="1655" y="14"/>
                  </a:cubicBezTo>
                  <a:cubicBezTo>
                    <a:pt x="1643" y="14"/>
                    <a:pt x="1637" y="16"/>
                    <a:pt x="1644" y="20"/>
                  </a:cubicBezTo>
                  <a:cubicBezTo>
                    <a:pt x="1644" y="27"/>
                    <a:pt x="1599" y="28"/>
                    <a:pt x="1539" y="28"/>
                  </a:cubicBezTo>
                  <a:cubicBezTo>
                    <a:pt x="1524" y="28"/>
                    <a:pt x="1508" y="28"/>
                    <a:pt x="1491" y="28"/>
                  </a:cubicBezTo>
                  <a:cubicBezTo>
                    <a:pt x="1472" y="28"/>
                    <a:pt x="1453" y="28"/>
                    <a:pt x="1436" y="28"/>
                  </a:cubicBezTo>
                  <a:cubicBezTo>
                    <a:pt x="1368" y="28"/>
                    <a:pt x="1324" y="29"/>
                    <a:pt x="1324" y="36"/>
                  </a:cubicBezTo>
                  <a:lnTo>
                    <a:pt x="1282" y="36"/>
                  </a:lnTo>
                  <a:cubicBezTo>
                    <a:pt x="1254" y="36"/>
                    <a:pt x="1226" y="44"/>
                    <a:pt x="1213" y="44"/>
                  </a:cubicBezTo>
                  <a:cubicBezTo>
                    <a:pt x="1206" y="48"/>
                    <a:pt x="1199" y="51"/>
                    <a:pt x="1195" y="51"/>
                  </a:cubicBezTo>
                  <a:cubicBezTo>
                    <a:pt x="1192" y="51"/>
                    <a:pt x="1192" y="48"/>
                    <a:pt x="1198" y="44"/>
                  </a:cubicBezTo>
                  <a:cubicBezTo>
                    <a:pt x="1198" y="35"/>
                    <a:pt x="1198" y="27"/>
                    <a:pt x="1185" y="27"/>
                  </a:cubicBezTo>
                  <a:cubicBezTo>
                    <a:pt x="1157" y="27"/>
                    <a:pt x="1157" y="35"/>
                    <a:pt x="1157" y="44"/>
                  </a:cubicBezTo>
                  <a:cubicBezTo>
                    <a:pt x="1157" y="52"/>
                    <a:pt x="1142" y="52"/>
                    <a:pt x="1142" y="52"/>
                  </a:cubicBezTo>
                  <a:cubicBezTo>
                    <a:pt x="1129" y="52"/>
                    <a:pt x="1129" y="52"/>
                    <a:pt x="1129" y="44"/>
                  </a:cubicBezTo>
                  <a:cubicBezTo>
                    <a:pt x="1129" y="35"/>
                    <a:pt x="1129" y="26"/>
                    <a:pt x="1129" y="26"/>
                  </a:cubicBezTo>
                  <a:lnTo>
                    <a:pt x="1115" y="26"/>
                  </a:lnTo>
                  <a:cubicBezTo>
                    <a:pt x="1115" y="35"/>
                    <a:pt x="1101" y="35"/>
                    <a:pt x="1101" y="35"/>
                  </a:cubicBezTo>
                  <a:cubicBezTo>
                    <a:pt x="1087" y="35"/>
                    <a:pt x="1087" y="35"/>
                    <a:pt x="1087" y="18"/>
                  </a:cubicBezTo>
                  <a:cubicBezTo>
                    <a:pt x="1087" y="9"/>
                    <a:pt x="1084" y="5"/>
                    <a:pt x="1079" y="5"/>
                  </a:cubicBezTo>
                  <a:cubicBezTo>
                    <a:pt x="1073" y="5"/>
                    <a:pt x="1066" y="9"/>
                    <a:pt x="1059" y="18"/>
                  </a:cubicBezTo>
                  <a:lnTo>
                    <a:pt x="1032" y="26"/>
                  </a:lnTo>
                  <a:cubicBezTo>
                    <a:pt x="1028" y="21"/>
                    <a:pt x="1022" y="19"/>
                    <a:pt x="1016" y="19"/>
                  </a:cubicBezTo>
                  <a:cubicBezTo>
                    <a:pt x="1002" y="19"/>
                    <a:pt x="985" y="28"/>
                    <a:pt x="976" y="34"/>
                  </a:cubicBezTo>
                  <a:cubicBezTo>
                    <a:pt x="969" y="25"/>
                    <a:pt x="962" y="21"/>
                    <a:pt x="955" y="21"/>
                  </a:cubicBezTo>
                  <a:cubicBezTo>
                    <a:pt x="948" y="21"/>
                    <a:pt x="941" y="25"/>
                    <a:pt x="935" y="34"/>
                  </a:cubicBezTo>
                  <a:cubicBezTo>
                    <a:pt x="935" y="38"/>
                    <a:pt x="931" y="40"/>
                    <a:pt x="926" y="40"/>
                  </a:cubicBezTo>
                  <a:cubicBezTo>
                    <a:pt x="920" y="40"/>
                    <a:pt x="913" y="38"/>
                    <a:pt x="907" y="34"/>
                  </a:cubicBezTo>
                  <a:cubicBezTo>
                    <a:pt x="893" y="26"/>
                    <a:pt x="879" y="25"/>
                    <a:pt x="852" y="25"/>
                  </a:cubicBezTo>
                  <a:cubicBezTo>
                    <a:pt x="840" y="32"/>
                    <a:pt x="775" y="33"/>
                    <a:pt x="693" y="33"/>
                  </a:cubicBezTo>
                  <a:cubicBezTo>
                    <a:pt x="672" y="33"/>
                    <a:pt x="651" y="33"/>
                    <a:pt x="628" y="33"/>
                  </a:cubicBezTo>
                  <a:cubicBezTo>
                    <a:pt x="596" y="32"/>
                    <a:pt x="566" y="32"/>
                    <a:pt x="540" y="32"/>
                  </a:cubicBezTo>
                  <a:cubicBezTo>
                    <a:pt x="466" y="32"/>
                    <a:pt x="420" y="34"/>
                    <a:pt x="420" y="40"/>
                  </a:cubicBezTo>
                  <a:cubicBezTo>
                    <a:pt x="418" y="41"/>
                    <a:pt x="417" y="41"/>
                    <a:pt x="416" y="41"/>
                  </a:cubicBezTo>
                  <a:cubicBezTo>
                    <a:pt x="407" y="41"/>
                    <a:pt x="399" y="37"/>
                    <a:pt x="392" y="31"/>
                  </a:cubicBezTo>
                  <a:cubicBezTo>
                    <a:pt x="392" y="28"/>
                    <a:pt x="390" y="26"/>
                    <a:pt x="386" y="26"/>
                  </a:cubicBezTo>
                  <a:cubicBezTo>
                    <a:pt x="381" y="26"/>
                    <a:pt x="373" y="30"/>
                    <a:pt x="365" y="40"/>
                  </a:cubicBezTo>
                  <a:cubicBezTo>
                    <a:pt x="356" y="45"/>
                    <a:pt x="353" y="50"/>
                    <a:pt x="351" y="50"/>
                  </a:cubicBezTo>
                  <a:cubicBezTo>
                    <a:pt x="350" y="50"/>
                    <a:pt x="350" y="47"/>
                    <a:pt x="350" y="40"/>
                  </a:cubicBezTo>
                  <a:cubicBezTo>
                    <a:pt x="350" y="31"/>
                    <a:pt x="323" y="31"/>
                    <a:pt x="267" y="31"/>
                  </a:cubicBezTo>
                  <a:cubicBezTo>
                    <a:pt x="255" y="31"/>
                    <a:pt x="244" y="31"/>
                    <a:pt x="233" y="31"/>
                  </a:cubicBezTo>
                  <a:cubicBezTo>
                    <a:pt x="203" y="31"/>
                    <a:pt x="182" y="33"/>
                    <a:pt x="183" y="39"/>
                  </a:cubicBezTo>
                  <a:cubicBezTo>
                    <a:pt x="175" y="43"/>
                    <a:pt x="170" y="45"/>
                    <a:pt x="169" y="45"/>
                  </a:cubicBezTo>
                  <a:cubicBezTo>
                    <a:pt x="168" y="45"/>
                    <a:pt x="170" y="43"/>
                    <a:pt x="173" y="39"/>
                  </a:cubicBezTo>
                  <a:cubicBezTo>
                    <a:pt x="176" y="28"/>
                    <a:pt x="149" y="21"/>
                    <a:pt x="123" y="21"/>
                  </a:cubicBezTo>
                  <a:cubicBezTo>
                    <a:pt x="115" y="21"/>
                    <a:pt x="106" y="22"/>
                    <a:pt x="99" y="24"/>
                  </a:cubicBezTo>
                  <a:cubicBezTo>
                    <a:pt x="101" y="33"/>
                    <a:pt x="102" y="42"/>
                    <a:pt x="106" y="49"/>
                  </a:cubicBezTo>
                  <a:cubicBezTo>
                    <a:pt x="106" y="60"/>
                    <a:pt x="106" y="69"/>
                    <a:pt x="101" y="69"/>
                  </a:cubicBezTo>
                  <a:cubicBezTo>
                    <a:pt x="100" y="69"/>
                    <a:pt x="98" y="68"/>
                    <a:pt x="97" y="67"/>
                  </a:cubicBezTo>
                  <a:lnTo>
                    <a:pt x="97" y="67"/>
                  </a:lnTo>
                  <a:cubicBezTo>
                    <a:pt x="97" y="89"/>
                    <a:pt x="100" y="110"/>
                    <a:pt x="106" y="131"/>
                  </a:cubicBezTo>
                  <a:cubicBezTo>
                    <a:pt x="106" y="145"/>
                    <a:pt x="105" y="197"/>
                    <a:pt x="105" y="224"/>
                  </a:cubicBezTo>
                  <a:cubicBezTo>
                    <a:pt x="105" y="242"/>
                    <a:pt x="108" y="261"/>
                    <a:pt x="114" y="279"/>
                  </a:cubicBezTo>
                  <a:cubicBezTo>
                    <a:pt x="114" y="285"/>
                    <a:pt x="113" y="290"/>
                    <a:pt x="113" y="294"/>
                  </a:cubicBezTo>
                  <a:lnTo>
                    <a:pt x="113" y="294"/>
                  </a:lnTo>
                  <a:cubicBezTo>
                    <a:pt x="105" y="296"/>
                    <a:pt x="105" y="365"/>
                    <a:pt x="103" y="460"/>
                  </a:cubicBezTo>
                  <a:cubicBezTo>
                    <a:pt x="103" y="558"/>
                    <a:pt x="103" y="641"/>
                    <a:pt x="94" y="655"/>
                  </a:cubicBezTo>
                  <a:cubicBezTo>
                    <a:pt x="94" y="665"/>
                    <a:pt x="98" y="674"/>
                    <a:pt x="102" y="683"/>
                  </a:cubicBezTo>
                  <a:cubicBezTo>
                    <a:pt x="117" y="691"/>
                    <a:pt x="121" y="711"/>
                    <a:pt x="111" y="725"/>
                  </a:cubicBezTo>
                  <a:cubicBezTo>
                    <a:pt x="94" y="738"/>
                    <a:pt x="93" y="794"/>
                    <a:pt x="110" y="808"/>
                  </a:cubicBezTo>
                  <a:lnTo>
                    <a:pt x="102" y="808"/>
                  </a:lnTo>
                  <a:cubicBezTo>
                    <a:pt x="85" y="821"/>
                    <a:pt x="93" y="864"/>
                    <a:pt x="110" y="877"/>
                  </a:cubicBezTo>
                  <a:cubicBezTo>
                    <a:pt x="102" y="891"/>
                    <a:pt x="93" y="905"/>
                    <a:pt x="101" y="919"/>
                  </a:cubicBezTo>
                  <a:cubicBezTo>
                    <a:pt x="101" y="930"/>
                    <a:pt x="101" y="933"/>
                    <a:pt x="93" y="933"/>
                  </a:cubicBezTo>
                  <a:cubicBezTo>
                    <a:pt x="91" y="933"/>
                    <a:pt x="88" y="933"/>
                    <a:pt x="84" y="932"/>
                  </a:cubicBezTo>
                  <a:cubicBezTo>
                    <a:pt x="77" y="932"/>
                    <a:pt x="68" y="932"/>
                    <a:pt x="68" y="947"/>
                  </a:cubicBezTo>
                  <a:cubicBezTo>
                    <a:pt x="68" y="960"/>
                    <a:pt x="75" y="960"/>
                    <a:pt x="84" y="960"/>
                  </a:cubicBezTo>
                  <a:lnTo>
                    <a:pt x="84" y="988"/>
                  </a:lnTo>
                  <a:cubicBezTo>
                    <a:pt x="84" y="988"/>
                    <a:pt x="84" y="1002"/>
                    <a:pt x="92" y="1003"/>
                  </a:cubicBezTo>
                  <a:cubicBezTo>
                    <a:pt x="101" y="1003"/>
                    <a:pt x="101" y="1016"/>
                    <a:pt x="101" y="1030"/>
                  </a:cubicBezTo>
                  <a:cubicBezTo>
                    <a:pt x="95" y="1030"/>
                    <a:pt x="97" y="1037"/>
                    <a:pt x="102" y="1037"/>
                  </a:cubicBezTo>
                  <a:cubicBezTo>
                    <a:pt x="104" y="1037"/>
                    <a:pt x="107" y="1035"/>
                    <a:pt x="110" y="1031"/>
                  </a:cubicBezTo>
                  <a:cubicBezTo>
                    <a:pt x="118" y="1031"/>
                    <a:pt x="127" y="1031"/>
                    <a:pt x="127" y="1044"/>
                  </a:cubicBezTo>
                  <a:lnTo>
                    <a:pt x="144" y="1044"/>
                  </a:lnTo>
                  <a:cubicBezTo>
                    <a:pt x="145" y="1044"/>
                    <a:pt x="146" y="1044"/>
                    <a:pt x="147" y="1044"/>
                  </a:cubicBezTo>
                  <a:cubicBezTo>
                    <a:pt x="162" y="1044"/>
                    <a:pt x="170" y="1043"/>
                    <a:pt x="177" y="1018"/>
                  </a:cubicBezTo>
                  <a:cubicBezTo>
                    <a:pt x="186" y="961"/>
                    <a:pt x="195" y="920"/>
                    <a:pt x="179" y="920"/>
                  </a:cubicBezTo>
                  <a:cubicBezTo>
                    <a:pt x="173" y="912"/>
                    <a:pt x="171" y="902"/>
                    <a:pt x="170" y="892"/>
                  </a:cubicBezTo>
                  <a:cubicBezTo>
                    <a:pt x="171" y="883"/>
                    <a:pt x="173" y="873"/>
                    <a:pt x="179" y="865"/>
                  </a:cubicBezTo>
                  <a:cubicBezTo>
                    <a:pt x="188" y="865"/>
                    <a:pt x="188" y="809"/>
                    <a:pt x="188" y="739"/>
                  </a:cubicBezTo>
                  <a:cubicBezTo>
                    <a:pt x="188" y="656"/>
                    <a:pt x="189" y="615"/>
                    <a:pt x="197" y="600"/>
                  </a:cubicBezTo>
                  <a:cubicBezTo>
                    <a:pt x="202" y="592"/>
                    <a:pt x="204" y="582"/>
                    <a:pt x="206" y="573"/>
                  </a:cubicBezTo>
                  <a:cubicBezTo>
                    <a:pt x="197" y="572"/>
                    <a:pt x="198" y="489"/>
                    <a:pt x="198" y="392"/>
                  </a:cubicBezTo>
                  <a:cubicBezTo>
                    <a:pt x="198" y="295"/>
                    <a:pt x="199" y="197"/>
                    <a:pt x="190" y="197"/>
                  </a:cubicBezTo>
                  <a:lnTo>
                    <a:pt x="190" y="169"/>
                  </a:lnTo>
                  <a:cubicBezTo>
                    <a:pt x="190" y="170"/>
                    <a:pt x="190" y="170"/>
                    <a:pt x="191" y="170"/>
                  </a:cubicBezTo>
                  <a:cubicBezTo>
                    <a:pt x="195" y="170"/>
                    <a:pt x="197" y="158"/>
                    <a:pt x="198" y="157"/>
                  </a:cubicBezTo>
                  <a:cubicBezTo>
                    <a:pt x="199" y="154"/>
                    <a:pt x="199" y="150"/>
                    <a:pt x="199" y="148"/>
                  </a:cubicBezTo>
                  <a:cubicBezTo>
                    <a:pt x="194" y="143"/>
                    <a:pt x="191" y="137"/>
                    <a:pt x="191" y="130"/>
                  </a:cubicBezTo>
                  <a:lnTo>
                    <a:pt x="191" y="130"/>
                  </a:lnTo>
                  <a:cubicBezTo>
                    <a:pt x="194" y="132"/>
                    <a:pt x="196" y="133"/>
                    <a:pt x="197" y="133"/>
                  </a:cubicBezTo>
                  <a:cubicBezTo>
                    <a:pt x="199" y="133"/>
                    <a:pt x="200" y="130"/>
                    <a:pt x="200" y="126"/>
                  </a:cubicBezTo>
                  <a:lnTo>
                    <a:pt x="200" y="123"/>
                  </a:lnTo>
                  <a:cubicBezTo>
                    <a:pt x="204" y="123"/>
                    <a:pt x="206" y="122"/>
                    <a:pt x="200" y="116"/>
                  </a:cubicBezTo>
                  <a:cubicBezTo>
                    <a:pt x="207" y="116"/>
                    <a:pt x="212" y="116"/>
                    <a:pt x="219" y="117"/>
                  </a:cubicBezTo>
                  <a:cubicBezTo>
                    <a:pt x="223" y="118"/>
                    <a:pt x="228" y="118"/>
                    <a:pt x="232" y="120"/>
                  </a:cubicBezTo>
                  <a:cubicBezTo>
                    <a:pt x="237" y="121"/>
                    <a:pt x="258" y="122"/>
                    <a:pt x="266" y="125"/>
                  </a:cubicBezTo>
                  <a:cubicBezTo>
                    <a:pt x="270" y="127"/>
                    <a:pt x="274" y="128"/>
                    <a:pt x="278" y="128"/>
                  </a:cubicBezTo>
                  <a:cubicBezTo>
                    <a:pt x="288" y="128"/>
                    <a:pt x="298" y="122"/>
                    <a:pt x="308" y="117"/>
                  </a:cubicBezTo>
                  <a:cubicBezTo>
                    <a:pt x="308" y="108"/>
                    <a:pt x="322" y="100"/>
                    <a:pt x="336" y="100"/>
                  </a:cubicBezTo>
                  <a:lnTo>
                    <a:pt x="336" y="117"/>
                  </a:lnTo>
                  <a:cubicBezTo>
                    <a:pt x="322" y="125"/>
                    <a:pt x="322" y="125"/>
                    <a:pt x="349" y="125"/>
                  </a:cubicBezTo>
                  <a:lnTo>
                    <a:pt x="377" y="126"/>
                  </a:lnTo>
                  <a:cubicBezTo>
                    <a:pt x="377" y="119"/>
                    <a:pt x="415" y="117"/>
                    <a:pt x="474" y="117"/>
                  </a:cubicBezTo>
                  <a:cubicBezTo>
                    <a:pt x="495" y="117"/>
                    <a:pt x="519" y="118"/>
                    <a:pt x="544" y="118"/>
                  </a:cubicBezTo>
                  <a:cubicBezTo>
                    <a:pt x="669" y="118"/>
                    <a:pt x="711" y="118"/>
                    <a:pt x="711" y="110"/>
                  </a:cubicBezTo>
                  <a:cubicBezTo>
                    <a:pt x="711" y="106"/>
                    <a:pt x="715" y="103"/>
                    <a:pt x="723" y="103"/>
                  </a:cubicBezTo>
                  <a:cubicBezTo>
                    <a:pt x="732" y="103"/>
                    <a:pt x="746" y="106"/>
                    <a:pt x="766" y="110"/>
                  </a:cubicBezTo>
                  <a:cubicBezTo>
                    <a:pt x="820" y="127"/>
                    <a:pt x="839" y="133"/>
                    <a:pt x="850" y="133"/>
                  </a:cubicBezTo>
                  <a:cubicBezTo>
                    <a:pt x="855" y="133"/>
                    <a:pt x="859" y="131"/>
                    <a:pt x="864" y="128"/>
                  </a:cubicBezTo>
                  <a:cubicBezTo>
                    <a:pt x="849" y="128"/>
                    <a:pt x="849" y="119"/>
                    <a:pt x="851" y="110"/>
                  </a:cubicBezTo>
                  <a:cubicBezTo>
                    <a:pt x="851" y="102"/>
                    <a:pt x="854" y="97"/>
                    <a:pt x="859" y="97"/>
                  </a:cubicBezTo>
                  <a:cubicBezTo>
                    <a:pt x="864" y="97"/>
                    <a:pt x="871" y="102"/>
                    <a:pt x="877" y="110"/>
                  </a:cubicBezTo>
                  <a:cubicBezTo>
                    <a:pt x="877" y="117"/>
                    <a:pt x="911" y="120"/>
                    <a:pt x="952" y="120"/>
                  </a:cubicBezTo>
                  <a:cubicBezTo>
                    <a:pt x="1013" y="120"/>
                    <a:pt x="1092" y="113"/>
                    <a:pt x="1101" y="103"/>
                  </a:cubicBezTo>
                  <a:cubicBezTo>
                    <a:pt x="1101" y="105"/>
                    <a:pt x="1101" y="108"/>
                    <a:pt x="1101" y="111"/>
                  </a:cubicBezTo>
                  <a:cubicBezTo>
                    <a:pt x="1101" y="120"/>
                    <a:pt x="1114" y="120"/>
                    <a:pt x="1169" y="120"/>
                  </a:cubicBezTo>
                  <a:lnTo>
                    <a:pt x="1212" y="120"/>
                  </a:lnTo>
                  <a:cubicBezTo>
                    <a:pt x="1212" y="113"/>
                    <a:pt x="1226" y="111"/>
                    <a:pt x="1242" y="111"/>
                  </a:cubicBezTo>
                  <a:cubicBezTo>
                    <a:pt x="1266" y="111"/>
                    <a:pt x="1295" y="116"/>
                    <a:pt x="1295" y="121"/>
                  </a:cubicBezTo>
                  <a:cubicBezTo>
                    <a:pt x="1308" y="129"/>
                    <a:pt x="1308" y="129"/>
                    <a:pt x="1336" y="129"/>
                  </a:cubicBezTo>
                  <a:cubicBezTo>
                    <a:pt x="1353" y="122"/>
                    <a:pt x="1375" y="120"/>
                    <a:pt x="1395" y="120"/>
                  </a:cubicBezTo>
                  <a:cubicBezTo>
                    <a:pt x="1423" y="120"/>
                    <a:pt x="1447" y="125"/>
                    <a:pt x="1447" y="130"/>
                  </a:cubicBezTo>
                  <a:lnTo>
                    <a:pt x="1475" y="130"/>
                  </a:lnTo>
                  <a:cubicBezTo>
                    <a:pt x="1489" y="122"/>
                    <a:pt x="1517" y="122"/>
                    <a:pt x="1531" y="122"/>
                  </a:cubicBezTo>
                  <a:cubicBezTo>
                    <a:pt x="1573" y="122"/>
                    <a:pt x="1586" y="122"/>
                    <a:pt x="1573" y="113"/>
                  </a:cubicBezTo>
                  <a:cubicBezTo>
                    <a:pt x="1573" y="106"/>
                    <a:pt x="1573" y="97"/>
                    <a:pt x="1586" y="97"/>
                  </a:cubicBezTo>
                  <a:lnTo>
                    <a:pt x="1586" y="106"/>
                  </a:lnTo>
                  <a:cubicBezTo>
                    <a:pt x="1586" y="113"/>
                    <a:pt x="1628" y="113"/>
                    <a:pt x="1684" y="114"/>
                  </a:cubicBezTo>
                  <a:cubicBezTo>
                    <a:pt x="1754" y="114"/>
                    <a:pt x="1782" y="114"/>
                    <a:pt x="1795" y="123"/>
                  </a:cubicBezTo>
                  <a:lnTo>
                    <a:pt x="1810" y="114"/>
                  </a:lnTo>
                  <a:cubicBezTo>
                    <a:pt x="1816" y="111"/>
                    <a:pt x="1823" y="109"/>
                    <a:pt x="1828" y="109"/>
                  </a:cubicBezTo>
                  <a:cubicBezTo>
                    <a:pt x="1833" y="109"/>
                    <a:pt x="1837" y="111"/>
                    <a:pt x="1837" y="114"/>
                  </a:cubicBezTo>
                  <a:cubicBezTo>
                    <a:pt x="1844" y="119"/>
                    <a:pt x="1862" y="121"/>
                    <a:pt x="1882" y="121"/>
                  </a:cubicBezTo>
                  <a:cubicBezTo>
                    <a:pt x="1901" y="121"/>
                    <a:pt x="1921" y="119"/>
                    <a:pt x="1934" y="116"/>
                  </a:cubicBezTo>
                  <a:lnTo>
                    <a:pt x="1962" y="116"/>
                  </a:lnTo>
                  <a:cubicBezTo>
                    <a:pt x="1969" y="124"/>
                    <a:pt x="1983" y="128"/>
                    <a:pt x="1997" y="128"/>
                  </a:cubicBezTo>
                  <a:cubicBezTo>
                    <a:pt x="2010" y="128"/>
                    <a:pt x="2024" y="124"/>
                    <a:pt x="2032" y="116"/>
                  </a:cubicBezTo>
                  <a:cubicBezTo>
                    <a:pt x="2032" y="125"/>
                    <a:pt x="2045" y="125"/>
                    <a:pt x="2060" y="125"/>
                  </a:cubicBezTo>
                  <a:cubicBezTo>
                    <a:pt x="2073" y="120"/>
                    <a:pt x="2093" y="118"/>
                    <a:pt x="2110" y="118"/>
                  </a:cubicBezTo>
                  <a:cubicBezTo>
                    <a:pt x="2128" y="118"/>
                    <a:pt x="2143" y="121"/>
                    <a:pt x="2143" y="125"/>
                  </a:cubicBezTo>
                  <a:lnTo>
                    <a:pt x="2156" y="125"/>
                  </a:lnTo>
                  <a:cubicBezTo>
                    <a:pt x="2168" y="119"/>
                    <a:pt x="2180" y="116"/>
                    <a:pt x="2192" y="116"/>
                  </a:cubicBezTo>
                  <a:cubicBezTo>
                    <a:pt x="2194" y="116"/>
                    <a:pt x="2197" y="117"/>
                    <a:pt x="2199" y="117"/>
                  </a:cubicBezTo>
                  <a:cubicBezTo>
                    <a:pt x="2201" y="117"/>
                    <a:pt x="2202" y="117"/>
                    <a:pt x="2204" y="117"/>
                  </a:cubicBezTo>
                  <a:cubicBezTo>
                    <a:pt x="2216" y="117"/>
                    <a:pt x="2229" y="114"/>
                    <a:pt x="2240" y="108"/>
                  </a:cubicBezTo>
                  <a:cubicBezTo>
                    <a:pt x="2248" y="103"/>
                    <a:pt x="2258" y="100"/>
                    <a:pt x="2268" y="100"/>
                  </a:cubicBezTo>
                  <a:cubicBezTo>
                    <a:pt x="2282" y="100"/>
                    <a:pt x="2268" y="108"/>
                    <a:pt x="2254" y="117"/>
                  </a:cubicBezTo>
                  <a:cubicBezTo>
                    <a:pt x="2242" y="120"/>
                    <a:pt x="2243" y="122"/>
                    <a:pt x="2251" y="122"/>
                  </a:cubicBezTo>
                  <a:cubicBezTo>
                    <a:pt x="2262" y="122"/>
                    <a:pt x="2286" y="118"/>
                    <a:pt x="2310" y="109"/>
                  </a:cubicBezTo>
                  <a:cubicBezTo>
                    <a:pt x="2331" y="100"/>
                    <a:pt x="2341" y="96"/>
                    <a:pt x="2343" y="96"/>
                  </a:cubicBezTo>
                  <a:cubicBezTo>
                    <a:pt x="2344" y="96"/>
                    <a:pt x="2337" y="100"/>
                    <a:pt x="2323" y="109"/>
                  </a:cubicBezTo>
                  <a:cubicBezTo>
                    <a:pt x="2314" y="114"/>
                    <a:pt x="2304" y="120"/>
                    <a:pt x="2309" y="120"/>
                  </a:cubicBezTo>
                  <a:cubicBezTo>
                    <a:pt x="2311" y="120"/>
                    <a:pt x="2315" y="119"/>
                    <a:pt x="2323" y="117"/>
                  </a:cubicBezTo>
                  <a:cubicBezTo>
                    <a:pt x="2323" y="117"/>
                    <a:pt x="2351" y="117"/>
                    <a:pt x="2351" y="109"/>
                  </a:cubicBezTo>
                  <a:lnTo>
                    <a:pt x="2393" y="109"/>
                  </a:lnTo>
                  <a:cubicBezTo>
                    <a:pt x="2411" y="114"/>
                    <a:pt x="2430" y="118"/>
                    <a:pt x="2449" y="118"/>
                  </a:cubicBezTo>
                  <a:cubicBezTo>
                    <a:pt x="2456" y="113"/>
                    <a:pt x="2459" y="111"/>
                    <a:pt x="2463" y="111"/>
                  </a:cubicBezTo>
                  <a:cubicBezTo>
                    <a:pt x="2466" y="111"/>
                    <a:pt x="2469" y="113"/>
                    <a:pt x="2476" y="118"/>
                  </a:cubicBezTo>
                  <a:cubicBezTo>
                    <a:pt x="2476" y="121"/>
                    <a:pt x="2478" y="123"/>
                    <a:pt x="2481" y="123"/>
                  </a:cubicBezTo>
                  <a:cubicBezTo>
                    <a:pt x="2485" y="123"/>
                    <a:pt x="2491" y="119"/>
                    <a:pt x="2491" y="109"/>
                  </a:cubicBezTo>
                  <a:cubicBezTo>
                    <a:pt x="2497" y="105"/>
                    <a:pt x="2504" y="103"/>
                    <a:pt x="2511" y="103"/>
                  </a:cubicBezTo>
                  <a:cubicBezTo>
                    <a:pt x="2518" y="103"/>
                    <a:pt x="2526" y="105"/>
                    <a:pt x="2532" y="110"/>
                  </a:cubicBezTo>
                  <a:cubicBezTo>
                    <a:pt x="2532" y="120"/>
                    <a:pt x="2537" y="124"/>
                    <a:pt x="2540" y="124"/>
                  </a:cubicBezTo>
                  <a:cubicBezTo>
                    <a:pt x="2543" y="124"/>
                    <a:pt x="2546" y="122"/>
                    <a:pt x="2546" y="118"/>
                  </a:cubicBezTo>
                  <a:cubicBezTo>
                    <a:pt x="2555" y="113"/>
                    <a:pt x="2563" y="110"/>
                    <a:pt x="2574" y="110"/>
                  </a:cubicBezTo>
                  <a:cubicBezTo>
                    <a:pt x="2574" y="118"/>
                    <a:pt x="2699" y="119"/>
                    <a:pt x="2824" y="119"/>
                  </a:cubicBezTo>
                  <a:cubicBezTo>
                    <a:pt x="2838" y="119"/>
                    <a:pt x="2852" y="111"/>
                    <a:pt x="2852" y="102"/>
                  </a:cubicBezTo>
                  <a:cubicBezTo>
                    <a:pt x="2852" y="95"/>
                    <a:pt x="2852" y="93"/>
                    <a:pt x="2853" y="93"/>
                  </a:cubicBezTo>
                  <a:cubicBezTo>
                    <a:pt x="2854" y="93"/>
                    <a:pt x="2858" y="98"/>
                    <a:pt x="2866" y="102"/>
                  </a:cubicBezTo>
                  <a:cubicBezTo>
                    <a:pt x="2873" y="115"/>
                    <a:pt x="2883" y="121"/>
                    <a:pt x="2890" y="121"/>
                  </a:cubicBezTo>
                  <a:cubicBezTo>
                    <a:pt x="2897" y="121"/>
                    <a:pt x="2901" y="115"/>
                    <a:pt x="2893" y="102"/>
                  </a:cubicBezTo>
                  <a:cubicBezTo>
                    <a:pt x="2887" y="94"/>
                    <a:pt x="2883" y="90"/>
                    <a:pt x="2885" y="90"/>
                  </a:cubicBezTo>
                  <a:cubicBezTo>
                    <a:pt x="2887" y="90"/>
                    <a:pt x="2894" y="94"/>
                    <a:pt x="2908" y="102"/>
                  </a:cubicBezTo>
                  <a:cubicBezTo>
                    <a:pt x="2915" y="107"/>
                    <a:pt x="2918" y="109"/>
                    <a:pt x="2921" y="109"/>
                  </a:cubicBezTo>
                  <a:cubicBezTo>
                    <a:pt x="2925" y="109"/>
                    <a:pt x="2929" y="107"/>
                    <a:pt x="2936" y="102"/>
                  </a:cubicBezTo>
                  <a:cubicBezTo>
                    <a:pt x="2936" y="98"/>
                    <a:pt x="2939" y="96"/>
                    <a:pt x="2942" y="96"/>
                  </a:cubicBezTo>
                  <a:cubicBezTo>
                    <a:pt x="2946" y="96"/>
                    <a:pt x="2949" y="99"/>
                    <a:pt x="2949" y="103"/>
                  </a:cubicBezTo>
                  <a:cubicBezTo>
                    <a:pt x="2959" y="109"/>
                    <a:pt x="2969" y="115"/>
                    <a:pt x="2974" y="115"/>
                  </a:cubicBezTo>
                  <a:cubicBezTo>
                    <a:pt x="2976" y="115"/>
                    <a:pt x="2977" y="114"/>
                    <a:pt x="2977" y="111"/>
                  </a:cubicBezTo>
                  <a:cubicBezTo>
                    <a:pt x="2986" y="112"/>
                    <a:pt x="2997" y="114"/>
                    <a:pt x="3004" y="120"/>
                  </a:cubicBezTo>
                  <a:cubicBezTo>
                    <a:pt x="3009" y="123"/>
                    <a:pt x="3013" y="124"/>
                    <a:pt x="3017" y="124"/>
                  </a:cubicBezTo>
                  <a:cubicBezTo>
                    <a:pt x="3027" y="124"/>
                    <a:pt x="3037" y="118"/>
                    <a:pt x="3047" y="112"/>
                  </a:cubicBezTo>
                  <a:lnTo>
                    <a:pt x="3060" y="107"/>
                  </a:lnTo>
                  <a:lnTo>
                    <a:pt x="3065" y="102"/>
                  </a:lnTo>
                  <a:cubicBezTo>
                    <a:pt x="3067" y="101"/>
                    <a:pt x="3069" y="100"/>
                    <a:pt x="3072" y="99"/>
                  </a:cubicBezTo>
                  <a:cubicBezTo>
                    <a:pt x="3075" y="99"/>
                    <a:pt x="3073" y="103"/>
                    <a:pt x="3069" y="112"/>
                  </a:cubicBezTo>
                  <a:cubicBezTo>
                    <a:pt x="3067" y="119"/>
                    <a:pt x="3068" y="122"/>
                    <a:pt x="3071" y="122"/>
                  </a:cubicBezTo>
                  <a:cubicBezTo>
                    <a:pt x="3075" y="122"/>
                    <a:pt x="3085" y="114"/>
                    <a:pt x="3095" y="103"/>
                  </a:cubicBezTo>
                  <a:cubicBezTo>
                    <a:pt x="3105" y="94"/>
                    <a:pt x="3109" y="89"/>
                    <a:pt x="3110" y="89"/>
                  </a:cubicBezTo>
                  <a:lnTo>
                    <a:pt x="3110" y="89"/>
                  </a:lnTo>
                  <a:cubicBezTo>
                    <a:pt x="3111" y="89"/>
                    <a:pt x="3109" y="92"/>
                    <a:pt x="3106" y="95"/>
                  </a:cubicBezTo>
                  <a:cubicBezTo>
                    <a:pt x="3101" y="103"/>
                    <a:pt x="3105" y="104"/>
                    <a:pt x="3105" y="104"/>
                  </a:cubicBezTo>
                  <a:cubicBezTo>
                    <a:pt x="3110" y="104"/>
                    <a:pt x="3115" y="104"/>
                    <a:pt x="3108" y="111"/>
                  </a:cubicBezTo>
                  <a:lnTo>
                    <a:pt x="3106" y="112"/>
                  </a:lnTo>
                  <a:cubicBezTo>
                    <a:pt x="3106" y="112"/>
                    <a:pt x="3106" y="116"/>
                    <a:pt x="3115" y="119"/>
                  </a:cubicBezTo>
                  <a:cubicBezTo>
                    <a:pt x="3116" y="119"/>
                    <a:pt x="3116" y="119"/>
                    <a:pt x="3116" y="119"/>
                  </a:cubicBezTo>
                  <a:cubicBezTo>
                    <a:pt x="3132" y="119"/>
                    <a:pt x="3123" y="145"/>
                    <a:pt x="3106" y="150"/>
                  </a:cubicBezTo>
                  <a:cubicBezTo>
                    <a:pt x="3106" y="151"/>
                    <a:pt x="3106" y="148"/>
                    <a:pt x="3114" y="159"/>
                  </a:cubicBezTo>
                  <a:cubicBezTo>
                    <a:pt x="3131" y="174"/>
                    <a:pt x="3140" y="187"/>
                    <a:pt x="3123" y="187"/>
                  </a:cubicBezTo>
                  <a:lnTo>
                    <a:pt x="3114" y="187"/>
                  </a:lnTo>
                  <a:cubicBezTo>
                    <a:pt x="3131" y="201"/>
                    <a:pt x="3122" y="257"/>
                    <a:pt x="3105" y="257"/>
                  </a:cubicBezTo>
                  <a:cubicBezTo>
                    <a:pt x="3097" y="257"/>
                    <a:pt x="3097" y="257"/>
                    <a:pt x="3096" y="270"/>
                  </a:cubicBezTo>
                  <a:lnTo>
                    <a:pt x="3105" y="270"/>
                  </a:lnTo>
                  <a:cubicBezTo>
                    <a:pt x="3114" y="270"/>
                    <a:pt x="3122" y="270"/>
                    <a:pt x="3122" y="285"/>
                  </a:cubicBezTo>
                  <a:cubicBezTo>
                    <a:pt x="3122" y="298"/>
                    <a:pt x="3122" y="312"/>
                    <a:pt x="3115" y="312"/>
                  </a:cubicBezTo>
                  <a:cubicBezTo>
                    <a:pt x="3115" y="312"/>
                    <a:pt x="3115" y="312"/>
                    <a:pt x="3114" y="312"/>
                  </a:cubicBezTo>
                  <a:cubicBezTo>
                    <a:pt x="3105" y="326"/>
                    <a:pt x="3096" y="340"/>
                    <a:pt x="3105" y="340"/>
                  </a:cubicBezTo>
                  <a:cubicBezTo>
                    <a:pt x="3104" y="350"/>
                    <a:pt x="3102" y="359"/>
                    <a:pt x="3096" y="368"/>
                  </a:cubicBezTo>
                  <a:cubicBezTo>
                    <a:pt x="3096" y="381"/>
                    <a:pt x="3096" y="396"/>
                    <a:pt x="3096" y="423"/>
                  </a:cubicBezTo>
                  <a:cubicBezTo>
                    <a:pt x="3104" y="438"/>
                    <a:pt x="3104" y="466"/>
                    <a:pt x="3096" y="466"/>
                  </a:cubicBezTo>
                  <a:cubicBezTo>
                    <a:pt x="3096" y="479"/>
                    <a:pt x="3099" y="494"/>
                    <a:pt x="3104" y="507"/>
                  </a:cubicBezTo>
                  <a:cubicBezTo>
                    <a:pt x="3104" y="535"/>
                    <a:pt x="3104" y="549"/>
                    <a:pt x="3095" y="549"/>
                  </a:cubicBezTo>
                  <a:cubicBezTo>
                    <a:pt x="3087" y="549"/>
                    <a:pt x="3087" y="549"/>
                    <a:pt x="3095" y="562"/>
                  </a:cubicBezTo>
                  <a:cubicBezTo>
                    <a:pt x="3104" y="562"/>
                    <a:pt x="3104" y="577"/>
                    <a:pt x="3104" y="590"/>
                  </a:cubicBezTo>
                  <a:lnTo>
                    <a:pt x="3104" y="618"/>
                  </a:lnTo>
                  <a:cubicBezTo>
                    <a:pt x="3112" y="618"/>
                    <a:pt x="3112" y="618"/>
                    <a:pt x="3112" y="632"/>
                  </a:cubicBezTo>
                  <a:cubicBezTo>
                    <a:pt x="3112" y="646"/>
                    <a:pt x="3103" y="688"/>
                    <a:pt x="3103" y="701"/>
                  </a:cubicBezTo>
                  <a:cubicBezTo>
                    <a:pt x="3103" y="728"/>
                    <a:pt x="3103" y="738"/>
                    <a:pt x="3105" y="738"/>
                  </a:cubicBezTo>
                  <a:cubicBezTo>
                    <a:pt x="3107" y="738"/>
                    <a:pt x="3109" y="735"/>
                    <a:pt x="3112" y="729"/>
                  </a:cubicBezTo>
                  <a:cubicBezTo>
                    <a:pt x="3112" y="724"/>
                    <a:pt x="3113" y="720"/>
                    <a:pt x="3114" y="720"/>
                  </a:cubicBezTo>
                  <a:cubicBezTo>
                    <a:pt x="3116" y="720"/>
                    <a:pt x="3117" y="727"/>
                    <a:pt x="3112" y="744"/>
                  </a:cubicBezTo>
                  <a:cubicBezTo>
                    <a:pt x="3112" y="757"/>
                    <a:pt x="3103" y="799"/>
                    <a:pt x="3103" y="840"/>
                  </a:cubicBezTo>
                  <a:cubicBezTo>
                    <a:pt x="3103" y="896"/>
                    <a:pt x="3103" y="896"/>
                    <a:pt x="3111" y="896"/>
                  </a:cubicBezTo>
                  <a:cubicBezTo>
                    <a:pt x="3116" y="892"/>
                    <a:pt x="3119" y="891"/>
                    <a:pt x="3121" y="891"/>
                  </a:cubicBezTo>
                  <a:cubicBezTo>
                    <a:pt x="3126" y="891"/>
                    <a:pt x="3123" y="900"/>
                    <a:pt x="3111" y="910"/>
                  </a:cubicBezTo>
                  <a:cubicBezTo>
                    <a:pt x="3094" y="938"/>
                    <a:pt x="3094" y="951"/>
                    <a:pt x="3102" y="951"/>
                  </a:cubicBezTo>
                  <a:cubicBezTo>
                    <a:pt x="3109" y="959"/>
                    <a:pt x="3112" y="969"/>
                    <a:pt x="3111" y="979"/>
                  </a:cubicBezTo>
                  <a:cubicBezTo>
                    <a:pt x="3102" y="979"/>
                    <a:pt x="3102" y="994"/>
                    <a:pt x="3111" y="1021"/>
                  </a:cubicBezTo>
                  <a:cubicBezTo>
                    <a:pt x="3111" y="1035"/>
                    <a:pt x="3111" y="1035"/>
                    <a:pt x="3102" y="1035"/>
                  </a:cubicBezTo>
                  <a:lnTo>
                    <a:pt x="3102" y="1064"/>
                  </a:lnTo>
                  <a:cubicBezTo>
                    <a:pt x="3119" y="1092"/>
                    <a:pt x="3110" y="1175"/>
                    <a:pt x="3101" y="1188"/>
                  </a:cubicBezTo>
                  <a:cubicBezTo>
                    <a:pt x="3102" y="1198"/>
                    <a:pt x="3104" y="1207"/>
                    <a:pt x="3110" y="1216"/>
                  </a:cubicBezTo>
                  <a:cubicBezTo>
                    <a:pt x="3127" y="1231"/>
                    <a:pt x="3127" y="1244"/>
                    <a:pt x="3110" y="1244"/>
                  </a:cubicBezTo>
                  <a:cubicBezTo>
                    <a:pt x="3093" y="1244"/>
                    <a:pt x="3093" y="1244"/>
                    <a:pt x="3110" y="1258"/>
                  </a:cubicBezTo>
                  <a:cubicBezTo>
                    <a:pt x="3117" y="1271"/>
                    <a:pt x="3118" y="1329"/>
                    <a:pt x="3105" y="1329"/>
                  </a:cubicBezTo>
                  <a:cubicBezTo>
                    <a:pt x="3104" y="1329"/>
                    <a:pt x="3102" y="1328"/>
                    <a:pt x="3101" y="1327"/>
                  </a:cubicBezTo>
                  <a:lnTo>
                    <a:pt x="3084" y="1327"/>
                  </a:lnTo>
                  <a:cubicBezTo>
                    <a:pt x="3088" y="1335"/>
                    <a:pt x="3092" y="1345"/>
                    <a:pt x="3092" y="1355"/>
                  </a:cubicBezTo>
                  <a:cubicBezTo>
                    <a:pt x="3101" y="1355"/>
                    <a:pt x="3101" y="1369"/>
                    <a:pt x="3101" y="1410"/>
                  </a:cubicBezTo>
                  <a:cubicBezTo>
                    <a:pt x="3101" y="1438"/>
                    <a:pt x="3109" y="1494"/>
                    <a:pt x="3109" y="1522"/>
                  </a:cubicBezTo>
                  <a:cubicBezTo>
                    <a:pt x="3109" y="1549"/>
                    <a:pt x="3109" y="1592"/>
                    <a:pt x="3100" y="1605"/>
                  </a:cubicBezTo>
                  <a:cubicBezTo>
                    <a:pt x="3099" y="1624"/>
                    <a:pt x="3102" y="1642"/>
                    <a:pt x="3108" y="1660"/>
                  </a:cubicBezTo>
                  <a:cubicBezTo>
                    <a:pt x="3117" y="1675"/>
                    <a:pt x="3117" y="1703"/>
                    <a:pt x="3108" y="1703"/>
                  </a:cubicBezTo>
                  <a:lnTo>
                    <a:pt x="3108" y="1716"/>
                  </a:lnTo>
                  <a:cubicBezTo>
                    <a:pt x="3112" y="1730"/>
                    <a:pt x="3115" y="1744"/>
                    <a:pt x="3115" y="1758"/>
                  </a:cubicBezTo>
                  <a:cubicBezTo>
                    <a:pt x="3108" y="1758"/>
                    <a:pt x="3099" y="1772"/>
                    <a:pt x="3108" y="1786"/>
                  </a:cubicBezTo>
                  <a:cubicBezTo>
                    <a:pt x="3115" y="1786"/>
                    <a:pt x="3115" y="1801"/>
                    <a:pt x="3115" y="1827"/>
                  </a:cubicBezTo>
                  <a:cubicBezTo>
                    <a:pt x="3111" y="1842"/>
                    <a:pt x="3109" y="1963"/>
                    <a:pt x="3108" y="2081"/>
                  </a:cubicBezTo>
                  <a:cubicBezTo>
                    <a:pt x="3109" y="2143"/>
                    <a:pt x="3104" y="2191"/>
                    <a:pt x="3104" y="2231"/>
                  </a:cubicBezTo>
                  <a:cubicBezTo>
                    <a:pt x="3100" y="2271"/>
                    <a:pt x="3096" y="2297"/>
                    <a:pt x="3099" y="2297"/>
                  </a:cubicBezTo>
                  <a:lnTo>
                    <a:pt x="3093" y="2334"/>
                  </a:lnTo>
                  <a:cubicBezTo>
                    <a:pt x="3091" y="2347"/>
                    <a:pt x="3083" y="2372"/>
                    <a:pt x="3083" y="2372"/>
                  </a:cubicBezTo>
                  <a:cubicBezTo>
                    <a:pt x="3082" y="2371"/>
                    <a:pt x="3082" y="2371"/>
                    <a:pt x="3081" y="2371"/>
                  </a:cubicBezTo>
                  <a:cubicBezTo>
                    <a:pt x="3065" y="2371"/>
                    <a:pt x="3062" y="2432"/>
                    <a:pt x="3055" y="2469"/>
                  </a:cubicBezTo>
                  <a:cubicBezTo>
                    <a:pt x="3057" y="2481"/>
                    <a:pt x="3055" y="2496"/>
                    <a:pt x="3049" y="2507"/>
                  </a:cubicBezTo>
                  <a:cubicBezTo>
                    <a:pt x="3048" y="2507"/>
                    <a:pt x="3047" y="2507"/>
                    <a:pt x="3046" y="2507"/>
                  </a:cubicBezTo>
                  <a:cubicBezTo>
                    <a:pt x="3032" y="2507"/>
                    <a:pt x="3021" y="2538"/>
                    <a:pt x="3017" y="2562"/>
                  </a:cubicBezTo>
                  <a:cubicBezTo>
                    <a:pt x="3025" y="2577"/>
                    <a:pt x="3022" y="2588"/>
                    <a:pt x="3013" y="2588"/>
                  </a:cubicBezTo>
                  <a:cubicBezTo>
                    <a:pt x="3011" y="2588"/>
                    <a:pt x="3008" y="2587"/>
                    <a:pt x="3005" y="2586"/>
                  </a:cubicBezTo>
                  <a:cubicBezTo>
                    <a:pt x="3003" y="2585"/>
                    <a:pt x="3001" y="2584"/>
                    <a:pt x="2999" y="2584"/>
                  </a:cubicBezTo>
                  <a:cubicBezTo>
                    <a:pt x="2987" y="2584"/>
                    <a:pt x="2981" y="2605"/>
                    <a:pt x="2990" y="2635"/>
                  </a:cubicBezTo>
                  <a:cubicBezTo>
                    <a:pt x="2991" y="2650"/>
                    <a:pt x="2991" y="2650"/>
                    <a:pt x="2976" y="2656"/>
                  </a:cubicBezTo>
                  <a:cubicBezTo>
                    <a:pt x="2955" y="2659"/>
                    <a:pt x="2949" y="2669"/>
                    <a:pt x="2956" y="2673"/>
                  </a:cubicBezTo>
                  <a:cubicBezTo>
                    <a:pt x="2964" y="2693"/>
                    <a:pt x="2957" y="2705"/>
                    <a:pt x="2936" y="2706"/>
                  </a:cubicBezTo>
                  <a:cubicBezTo>
                    <a:pt x="2908" y="2717"/>
                    <a:pt x="2908" y="2716"/>
                    <a:pt x="2913" y="2736"/>
                  </a:cubicBezTo>
                  <a:cubicBezTo>
                    <a:pt x="2919" y="2756"/>
                    <a:pt x="2890" y="2797"/>
                    <a:pt x="2869" y="2797"/>
                  </a:cubicBezTo>
                  <a:cubicBezTo>
                    <a:pt x="2869" y="2797"/>
                    <a:pt x="2868" y="2797"/>
                    <a:pt x="2867" y="2797"/>
                  </a:cubicBezTo>
                  <a:cubicBezTo>
                    <a:pt x="2859" y="2806"/>
                    <a:pt x="2844" y="2809"/>
                    <a:pt x="2851" y="2815"/>
                  </a:cubicBezTo>
                  <a:lnTo>
                    <a:pt x="2835" y="2819"/>
                  </a:lnTo>
                  <a:lnTo>
                    <a:pt x="2818" y="2837"/>
                  </a:lnTo>
                  <a:lnTo>
                    <a:pt x="2825" y="2843"/>
                  </a:lnTo>
                  <a:cubicBezTo>
                    <a:pt x="2810" y="2857"/>
                    <a:pt x="2795" y="2871"/>
                    <a:pt x="2779" y="2882"/>
                  </a:cubicBezTo>
                  <a:cubicBezTo>
                    <a:pt x="2754" y="2902"/>
                    <a:pt x="2723" y="2928"/>
                    <a:pt x="2687" y="2953"/>
                  </a:cubicBezTo>
                  <a:cubicBezTo>
                    <a:pt x="2574" y="3031"/>
                    <a:pt x="2548" y="3038"/>
                    <a:pt x="2565" y="3041"/>
                  </a:cubicBezTo>
                  <a:cubicBezTo>
                    <a:pt x="2578" y="3049"/>
                    <a:pt x="2570" y="3056"/>
                    <a:pt x="2557" y="3056"/>
                  </a:cubicBezTo>
                  <a:cubicBezTo>
                    <a:pt x="2552" y="3056"/>
                    <a:pt x="2546" y="3055"/>
                    <a:pt x="2541" y="3052"/>
                  </a:cubicBezTo>
                  <a:cubicBezTo>
                    <a:pt x="2530" y="3058"/>
                    <a:pt x="2504" y="3060"/>
                    <a:pt x="2482" y="3071"/>
                  </a:cubicBezTo>
                  <a:cubicBezTo>
                    <a:pt x="2465" y="3079"/>
                    <a:pt x="2448" y="3084"/>
                    <a:pt x="2438" y="3084"/>
                  </a:cubicBezTo>
                  <a:cubicBezTo>
                    <a:pt x="2435" y="3084"/>
                    <a:pt x="2432" y="3083"/>
                    <a:pt x="2431" y="3082"/>
                  </a:cubicBezTo>
                  <a:lnTo>
                    <a:pt x="2420" y="3085"/>
                  </a:lnTo>
                  <a:cubicBezTo>
                    <a:pt x="2403" y="3112"/>
                    <a:pt x="2329" y="3131"/>
                    <a:pt x="2291" y="3131"/>
                  </a:cubicBezTo>
                  <a:cubicBezTo>
                    <a:pt x="2270" y="3134"/>
                    <a:pt x="2249" y="3141"/>
                    <a:pt x="2230" y="3150"/>
                  </a:cubicBezTo>
                  <a:cubicBezTo>
                    <a:pt x="2217" y="3157"/>
                    <a:pt x="2211" y="3160"/>
                    <a:pt x="2206" y="3160"/>
                  </a:cubicBezTo>
                  <a:cubicBezTo>
                    <a:pt x="2202" y="3160"/>
                    <a:pt x="2199" y="3158"/>
                    <a:pt x="2193" y="3156"/>
                  </a:cubicBezTo>
                  <a:cubicBezTo>
                    <a:pt x="2193" y="3153"/>
                    <a:pt x="2172" y="3149"/>
                    <a:pt x="2152" y="3149"/>
                  </a:cubicBezTo>
                  <a:cubicBezTo>
                    <a:pt x="2134" y="3149"/>
                    <a:pt x="2117" y="3152"/>
                    <a:pt x="2117" y="3160"/>
                  </a:cubicBezTo>
                  <a:lnTo>
                    <a:pt x="2105" y="3152"/>
                  </a:lnTo>
                  <a:cubicBezTo>
                    <a:pt x="2102" y="3150"/>
                    <a:pt x="2099" y="3149"/>
                    <a:pt x="2096" y="3149"/>
                  </a:cubicBezTo>
                  <a:cubicBezTo>
                    <a:pt x="2088" y="3149"/>
                    <a:pt x="2081" y="3154"/>
                    <a:pt x="2080" y="3162"/>
                  </a:cubicBezTo>
                  <a:cubicBezTo>
                    <a:pt x="2080" y="3170"/>
                    <a:pt x="2077" y="3174"/>
                    <a:pt x="2073" y="3174"/>
                  </a:cubicBezTo>
                  <a:cubicBezTo>
                    <a:pt x="2068" y="3174"/>
                    <a:pt x="2061" y="3168"/>
                    <a:pt x="2053" y="3153"/>
                  </a:cubicBezTo>
                  <a:cubicBezTo>
                    <a:pt x="2053" y="3144"/>
                    <a:pt x="2048" y="3140"/>
                    <a:pt x="2044" y="3140"/>
                  </a:cubicBezTo>
                  <a:cubicBezTo>
                    <a:pt x="2041" y="3140"/>
                    <a:pt x="2039" y="3142"/>
                    <a:pt x="2039" y="3146"/>
                  </a:cubicBezTo>
                  <a:cubicBezTo>
                    <a:pt x="2029" y="3151"/>
                    <a:pt x="2019" y="3157"/>
                    <a:pt x="2009" y="3157"/>
                  </a:cubicBezTo>
                  <a:cubicBezTo>
                    <a:pt x="2005" y="3157"/>
                    <a:pt x="2001" y="3156"/>
                    <a:pt x="1997" y="3153"/>
                  </a:cubicBezTo>
                  <a:cubicBezTo>
                    <a:pt x="1984" y="3153"/>
                    <a:pt x="1969" y="3153"/>
                    <a:pt x="1969" y="3170"/>
                  </a:cubicBezTo>
                  <a:cubicBezTo>
                    <a:pt x="1969" y="3179"/>
                    <a:pt x="1955" y="3179"/>
                    <a:pt x="1941" y="3179"/>
                  </a:cubicBezTo>
                  <a:cubicBezTo>
                    <a:pt x="1941" y="3170"/>
                    <a:pt x="1941" y="3170"/>
                    <a:pt x="1955" y="3162"/>
                  </a:cubicBezTo>
                  <a:lnTo>
                    <a:pt x="1927" y="3162"/>
                  </a:lnTo>
                  <a:cubicBezTo>
                    <a:pt x="1914" y="3162"/>
                    <a:pt x="1886" y="3153"/>
                    <a:pt x="1886" y="3144"/>
                  </a:cubicBezTo>
                  <a:cubicBezTo>
                    <a:pt x="1880" y="3141"/>
                    <a:pt x="1875" y="3139"/>
                    <a:pt x="1871" y="3139"/>
                  </a:cubicBezTo>
                  <a:cubicBezTo>
                    <a:pt x="1865" y="3139"/>
                    <a:pt x="1863" y="3143"/>
                    <a:pt x="1871" y="3153"/>
                  </a:cubicBezTo>
                  <a:cubicBezTo>
                    <a:pt x="1871" y="3170"/>
                    <a:pt x="1871" y="3170"/>
                    <a:pt x="1843" y="3170"/>
                  </a:cubicBezTo>
                  <a:cubicBezTo>
                    <a:pt x="1830" y="3170"/>
                    <a:pt x="1816" y="3170"/>
                    <a:pt x="1816" y="3161"/>
                  </a:cubicBezTo>
                  <a:cubicBezTo>
                    <a:pt x="1816" y="3152"/>
                    <a:pt x="1816" y="3153"/>
                    <a:pt x="1788" y="3152"/>
                  </a:cubicBezTo>
                  <a:cubicBezTo>
                    <a:pt x="1751" y="3153"/>
                    <a:pt x="1717" y="3169"/>
                    <a:pt x="1691" y="3195"/>
                  </a:cubicBezTo>
                  <a:cubicBezTo>
                    <a:pt x="1691" y="3203"/>
                    <a:pt x="1691" y="3208"/>
                    <a:pt x="1689" y="3208"/>
                  </a:cubicBezTo>
                  <a:cubicBezTo>
                    <a:pt x="1687" y="3208"/>
                    <a:pt x="1683" y="3203"/>
                    <a:pt x="1676" y="3195"/>
                  </a:cubicBezTo>
                  <a:cubicBezTo>
                    <a:pt x="1677" y="3186"/>
                    <a:pt x="1663" y="3186"/>
                    <a:pt x="1649" y="3186"/>
                  </a:cubicBezTo>
                  <a:cubicBezTo>
                    <a:pt x="1649" y="3189"/>
                    <a:pt x="1648" y="3190"/>
                    <a:pt x="1646" y="3190"/>
                  </a:cubicBezTo>
                  <a:cubicBezTo>
                    <a:pt x="1643" y="3190"/>
                    <a:pt x="1640" y="3186"/>
                    <a:pt x="1649" y="3186"/>
                  </a:cubicBezTo>
                  <a:cubicBezTo>
                    <a:pt x="1649" y="3178"/>
                    <a:pt x="1663" y="3178"/>
                    <a:pt x="1677" y="3178"/>
                  </a:cubicBezTo>
                  <a:lnTo>
                    <a:pt x="1677" y="3169"/>
                  </a:lnTo>
                  <a:cubicBezTo>
                    <a:pt x="1671" y="3161"/>
                    <a:pt x="1664" y="3156"/>
                    <a:pt x="1657" y="3156"/>
                  </a:cubicBezTo>
                  <a:cubicBezTo>
                    <a:pt x="1650" y="3156"/>
                    <a:pt x="1643" y="3161"/>
                    <a:pt x="1636" y="3169"/>
                  </a:cubicBezTo>
                  <a:cubicBezTo>
                    <a:pt x="1628" y="3173"/>
                    <a:pt x="1625" y="3175"/>
                    <a:pt x="1621" y="3175"/>
                  </a:cubicBezTo>
                  <a:cubicBezTo>
                    <a:pt x="1618" y="3175"/>
                    <a:pt x="1614" y="3173"/>
                    <a:pt x="1608" y="3169"/>
                  </a:cubicBezTo>
                  <a:cubicBezTo>
                    <a:pt x="1598" y="3163"/>
                    <a:pt x="1588" y="3157"/>
                    <a:pt x="1583" y="3157"/>
                  </a:cubicBezTo>
                  <a:cubicBezTo>
                    <a:pt x="1581" y="3157"/>
                    <a:pt x="1580" y="3158"/>
                    <a:pt x="1580" y="3160"/>
                  </a:cubicBezTo>
                  <a:cubicBezTo>
                    <a:pt x="1565" y="3160"/>
                    <a:pt x="1552" y="3158"/>
                    <a:pt x="1538" y="3151"/>
                  </a:cubicBezTo>
                  <a:cubicBezTo>
                    <a:pt x="1510" y="3151"/>
                    <a:pt x="1497" y="3151"/>
                    <a:pt x="1497" y="3160"/>
                  </a:cubicBezTo>
                  <a:cubicBezTo>
                    <a:pt x="1497" y="3168"/>
                    <a:pt x="1482" y="3168"/>
                    <a:pt x="1469" y="3168"/>
                  </a:cubicBezTo>
                  <a:cubicBezTo>
                    <a:pt x="1455" y="3168"/>
                    <a:pt x="1441" y="3168"/>
                    <a:pt x="1441" y="3177"/>
                  </a:cubicBezTo>
                  <a:cubicBezTo>
                    <a:pt x="1441" y="3185"/>
                    <a:pt x="1426" y="3194"/>
                    <a:pt x="1399" y="3194"/>
                  </a:cubicBezTo>
                  <a:cubicBezTo>
                    <a:pt x="1388" y="3197"/>
                    <a:pt x="1381" y="3199"/>
                    <a:pt x="1376" y="3199"/>
                  </a:cubicBezTo>
                  <a:cubicBezTo>
                    <a:pt x="1369" y="3199"/>
                    <a:pt x="1366" y="3195"/>
                    <a:pt x="1358" y="3185"/>
                  </a:cubicBezTo>
                  <a:cubicBezTo>
                    <a:pt x="1358" y="3176"/>
                    <a:pt x="1343" y="3176"/>
                    <a:pt x="1330" y="3176"/>
                  </a:cubicBezTo>
                  <a:cubicBezTo>
                    <a:pt x="1319" y="3176"/>
                    <a:pt x="1310" y="3172"/>
                    <a:pt x="1301" y="3168"/>
                  </a:cubicBezTo>
                  <a:cubicBezTo>
                    <a:pt x="1297" y="3165"/>
                    <a:pt x="1295" y="3164"/>
                    <a:pt x="1293" y="3164"/>
                  </a:cubicBezTo>
                  <a:cubicBezTo>
                    <a:pt x="1288" y="3164"/>
                    <a:pt x="1288" y="3170"/>
                    <a:pt x="1288" y="3176"/>
                  </a:cubicBezTo>
                  <a:lnTo>
                    <a:pt x="1287" y="3193"/>
                  </a:lnTo>
                  <a:cubicBezTo>
                    <a:pt x="1273" y="3192"/>
                    <a:pt x="1263" y="3180"/>
                    <a:pt x="1260" y="3167"/>
                  </a:cubicBezTo>
                  <a:cubicBezTo>
                    <a:pt x="1253" y="3158"/>
                    <a:pt x="1250" y="3154"/>
                    <a:pt x="1248" y="3154"/>
                  </a:cubicBezTo>
                  <a:cubicBezTo>
                    <a:pt x="1247" y="3154"/>
                    <a:pt x="1247" y="3158"/>
                    <a:pt x="1247" y="3167"/>
                  </a:cubicBezTo>
                  <a:cubicBezTo>
                    <a:pt x="1247" y="3173"/>
                    <a:pt x="1239" y="3179"/>
                    <a:pt x="1227" y="3179"/>
                  </a:cubicBezTo>
                  <a:cubicBezTo>
                    <a:pt x="1221" y="3179"/>
                    <a:pt x="1214" y="3178"/>
                    <a:pt x="1206" y="3175"/>
                  </a:cubicBezTo>
                  <a:cubicBezTo>
                    <a:pt x="1180" y="3174"/>
                    <a:pt x="1155" y="3171"/>
                    <a:pt x="1156" y="3163"/>
                  </a:cubicBezTo>
                  <a:cubicBezTo>
                    <a:pt x="1152" y="3161"/>
                    <a:pt x="1147" y="3159"/>
                    <a:pt x="1142" y="3159"/>
                  </a:cubicBezTo>
                  <a:cubicBezTo>
                    <a:pt x="1138" y="3159"/>
                    <a:pt x="1134" y="3160"/>
                    <a:pt x="1130" y="3162"/>
                  </a:cubicBezTo>
                  <a:cubicBezTo>
                    <a:pt x="1125" y="3165"/>
                    <a:pt x="1120" y="3167"/>
                    <a:pt x="1114" y="3167"/>
                  </a:cubicBezTo>
                  <a:cubicBezTo>
                    <a:pt x="1104" y="3167"/>
                    <a:pt x="1090" y="3163"/>
                    <a:pt x="1067" y="3153"/>
                  </a:cubicBezTo>
                  <a:cubicBezTo>
                    <a:pt x="1034" y="3139"/>
                    <a:pt x="1020" y="3132"/>
                    <a:pt x="1013" y="3132"/>
                  </a:cubicBezTo>
                  <a:cubicBezTo>
                    <a:pt x="1008" y="3132"/>
                    <a:pt x="1007" y="3136"/>
                    <a:pt x="1005" y="3143"/>
                  </a:cubicBezTo>
                  <a:cubicBezTo>
                    <a:pt x="1004" y="3148"/>
                    <a:pt x="1003" y="3152"/>
                    <a:pt x="1001" y="3152"/>
                  </a:cubicBezTo>
                  <a:cubicBezTo>
                    <a:pt x="1000" y="3152"/>
                    <a:pt x="997" y="3149"/>
                    <a:pt x="993" y="3140"/>
                  </a:cubicBezTo>
                  <a:cubicBezTo>
                    <a:pt x="988" y="3134"/>
                    <a:pt x="983" y="3132"/>
                    <a:pt x="975" y="3132"/>
                  </a:cubicBezTo>
                  <a:cubicBezTo>
                    <a:pt x="967" y="3132"/>
                    <a:pt x="956" y="3134"/>
                    <a:pt x="941" y="3135"/>
                  </a:cubicBezTo>
                  <a:cubicBezTo>
                    <a:pt x="930" y="3141"/>
                    <a:pt x="922" y="3151"/>
                    <a:pt x="920" y="3165"/>
                  </a:cubicBezTo>
                  <a:cubicBezTo>
                    <a:pt x="917" y="3173"/>
                    <a:pt x="916" y="3177"/>
                    <a:pt x="912" y="3177"/>
                  </a:cubicBezTo>
                  <a:cubicBezTo>
                    <a:pt x="909" y="3177"/>
                    <a:pt x="903" y="3173"/>
                    <a:pt x="892" y="3165"/>
                  </a:cubicBezTo>
                  <a:cubicBezTo>
                    <a:pt x="880" y="3160"/>
                    <a:pt x="870" y="3148"/>
                    <a:pt x="873" y="3140"/>
                  </a:cubicBezTo>
                  <a:cubicBezTo>
                    <a:pt x="874" y="3136"/>
                    <a:pt x="877" y="3135"/>
                    <a:pt x="880" y="3135"/>
                  </a:cubicBezTo>
                  <a:cubicBezTo>
                    <a:pt x="884" y="3135"/>
                    <a:pt x="888" y="3137"/>
                    <a:pt x="888" y="3137"/>
                  </a:cubicBezTo>
                  <a:lnTo>
                    <a:pt x="900" y="3141"/>
                  </a:lnTo>
                  <a:cubicBezTo>
                    <a:pt x="902" y="3133"/>
                    <a:pt x="906" y="3124"/>
                    <a:pt x="881" y="3116"/>
                  </a:cubicBezTo>
                  <a:cubicBezTo>
                    <a:pt x="875" y="3108"/>
                    <a:pt x="868" y="3103"/>
                    <a:pt x="863" y="3103"/>
                  </a:cubicBezTo>
                  <a:cubicBezTo>
                    <a:pt x="861" y="3103"/>
                    <a:pt x="858" y="3105"/>
                    <a:pt x="857" y="3107"/>
                  </a:cubicBezTo>
                  <a:cubicBezTo>
                    <a:pt x="849" y="3094"/>
                    <a:pt x="825" y="3087"/>
                    <a:pt x="802" y="3075"/>
                  </a:cubicBezTo>
                  <a:cubicBezTo>
                    <a:pt x="780" y="3064"/>
                    <a:pt x="745" y="3048"/>
                    <a:pt x="738" y="3034"/>
                  </a:cubicBezTo>
                  <a:cubicBezTo>
                    <a:pt x="723" y="3026"/>
                    <a:pt x="713" y="3020"/>
                    <a:pt x="707" y="3020"/>
                  </a:cubicBezTo>
                  <a:cubicBezTo>
                    <a:pt x="704" y="3020"/>
                    <a:pt x="703" y="3021"/>
                    <a:pt x="701" y="3023"/>
                  </a:cubicBezTo>
                  <a:cubicBezTo>
                    <a:pt x="698" y="3030"/>
                    <a:pt x="694" y="3032"/>
                    <a:pt x="691" y="3032"/>
                  </a:cubicBezTo>
                  <a:cubicBezTo>
                    <a:pt x="687" y="3032"/>
                    <a:pt x="684" y="3028"/>
                    <a:pt x="687" y="3023"/>
                  </a:cubicBezTo>
                  <a:cubicBezTo>
                    <a:pt x="682" y="3004"/>
                    <a:pt x="557" y="2904"/>
                    <a:pt x="539" y="2904"/>
                  </a:cubicBezTo>
                  <a:lnTo>
                    <a:pt x="521" y="2886"/>
                  </a:lnTo>
                  <a:cubicBezTo>
                    <a:pt x="506" y="2865"/>
                    <a:pt x="457" y="2809"/>
                    <a:pt x="442" y="2806"/>
                  </a:cubicBezTo>
                  <a:cubicBezTo>
                    <a:pt x="433" y="2797"/>
                    <a:pt x="425" y="2787"/>
                    <a:pt x="418" y="2776"/>
                  </a:cubicBezTo>
                  <a:cubicBezTo>
                    <a:pt x="410" y="2751"/>
                    <a:pt x="402" y="2741"/>
                    <a:pt x="387" y="2736"/>
                  </a:cubicBezTo>
                  <a:cubicBezTo>
                    <a:pt x="374" y="2730"/>
                    <a:pt x="366" y="2735"/>
                    <a:pt x="374" y="2730"/>
                  </a:cubicBezTo>
                  <a:cubicBezTo>
                    <a:pt x="381" y="2726"/>
                    <a:pt x="365" y="2706"/>
                    <a:pt x="340" y="2662"/>
                  </a:cubicBezTo>
                  <a:cubicBezTo>
                    <a:pt x="323" y="2635"/>
                    <a:pt x="317" y="2625"/>
                    <a:pt x="314" y="2625"/>
                  </a:cubicBezTo>
                  <a:cubicBezTo>
                    <a:pt x="313" y="2625"/>
                    <a:pt x="312" y="2629"/>
                    <a:pt x="312" y="2634"/>
                  </a:cubicBezTo>
                  <a:cubicBezTo>
                    <a:pt x="282" y="2592"/>
                    <a:pt x="291" y="2588"/>
                    <a:pt x="298" y="2585"/>
                  </a:cubicBezTo>
                  <a:lnTo>
                    <a:pt x="298" y="2585"/>
                  </a:lnTo>
                  <a:cubicBezTo>
                    <a:pt x="299" y="2585"/>
                    <a:pt x="300" y="2585"/>
                    <a:pt x="302" y="2585"/>
                  </a:cubicBezTo>
                  <a:cubicBezTo>
                    <a:pt x="317" y="2585"/>
                    <a:pt x="306" y="2567"/>
                    <a:pt x="280" y="2566"/>
                  </a:cubicBezTo>
                  <a:cubicBezTo>
                    <a:pt x="258" y="2561"/>
                    <a:pt x="247" y="2538"/>
                    <a:pt x="255" y="2534"/>
                  </a:cubicBezTo>
                  <a:cubicBezTo>
                    <a:pt x="256" y="2534"/>
                    <a:pt x="257" y="2534"/>
                    <a:pt x="257" y="2534"/>
                  </a:cubicBezTo>
                  <a:cubicBezTo>
                    <a:pt x="264" y="2534"/>
                    <a:pt x="269" y="2544"/>
                    <a:pt x="274" y="2554"/>
                  </a:cubicBezTo>
                  <a:lnTo>
                    <a:pt x="290" y="2548"/>
                  </a:lnTo>
                  <a:cubicBezTo>
                    <a:pt x="284" y="2536"/>
                    <a:pt x="284" y="2536"/>
                    <a:pt x="271" y="2527"/>
                  </a:cubicBezTo>
                  <a:cubicBezTo>
                    <a:pt x="267" y="2520"/>
                    <a:pt x="262" y="2513"/>
                    <a:pt x="255" y="2507"/>
                  </a:cubicBezTo>
                  <a:cubicBezTo>
                    <a:pt x="250" y="2504"/>
                    <a:pt x="246" y="2502"/>
                    <a:pt x="243" y="2502"/>
                  </a:cubicBezTo>
                  <a:cubicBezTo>
                    <a:pt x="237" y="2502"/>
                    <a:pt x="233" y="2507"/>
                    <a:pt x="230" y="2516"/>
                  </a:cubicBezTo>
                  <a:cubicBezTo>
                    <a:pt x="229" y="2522"/>
                    <a:pt x="228" y="2524"/>
                    <a:pt x="226" y="2524"/>
                  </a:cubicBezTo>
                  <a:cubicBezTo>
                    <a:pt x="224" y="2524"/>
                    <a:pt x="221" y="2515"/>
                    <a:pt x="218" y="2507"/>
                  </a:cubicBezTo>
                  <a:cubicBezTo>
                    <a:pt x="218" y="2488"/>
                    <a:pt x="221" y="2481"/>
                    <a:pt x="227" y="2481"/>
                  </a:cubicBezTo>
                  <a:cubicBezTo>
                    <a:pt x="230" y="2481"/>
                    <a:pt x="234" y="2483"/>
                    <a:pt x="238" y="2486"/>
                  </a:cubicBezTo>
                  <a:cubicBezTo>
                    <a:pt x="241" y="2493"/>
                    <a:pt x="244" y="2495"/>
                    <a:pt x="248" y="2495"/>
                  </a:cubicBezTo>
                  <a:cubicBezTo>
                    <a:pt x="251" y="2495"/>
                    <a:pt x="255" y="2494"/>
                    <a:pt x="258" y="2493"/>
                  </a:cubicBezTo>
                  <a:cubicBezTo>
                    <a:pt x="267" y="2489"/>
                    <a:pt x="227" y="2437"/>
                    <a:pt x="210" y="2428"/>
                  </a:cubicBezTo>
                  <a:lnTo>
                    <a:pt x="218" y="2425"/>
                  </a:lnTo>
                  <a:cubicBezTo>
                    <a:pt x="226" y="2423"/>
                    <a:pt x="220" y="2398"/>
                    <a:pt x="213" y="2375"/>
                  </a:cubicBezTo>
                  <a:cubicBezTo>
                    <a:pt x="208" y="2351"/>
                    <a:pt x="205" y="2339"/>
                    <a:pt x="197" y="2339"/>
                  </a:cubicBezTo>
                  <a:cubicBezTo>
                    <a:pt x="196" y="2339"/>
                    <a:pt x="196" y="2339"/>
                    <a:pt x="195" y="2339"/>
                  </a:cubicBezTo>
                  <a:cubicBezTo>
                    <a:pt x="193" y="2340"/>
                    <a:pt x="190" y="2340"/>
                    <a:pt x="188" y="2340"/>
                  </a:cubicBezTo>
                  <a:cubicBezTo>
                    <a:pt x="183" y="2340"/>
                    <a:pt x="179" y="2338"/>
                    <a:pt x="177" y="2330"/>
                  </a:cubicBezTo>
                  <a:lnTo>
                    <a:pt x="177" y="2330"/>
                  </a:lnTo>
                  <a:cubicBezTo>
                    <a:pt x="180" y="2342"/>
                    <a:pt x="171" y="2343"/>
                    <a:pt x="163" y="2346"/>
                  </a:cubicBezTo>
                  <a:cubicBezTo>
                    <a:pt x="165" y="2331"/>
                    <a:pt x="168" y="2318"/>
                    <a:pt x="174" y="2304"/>
                  </a:cubicBezTo>
                  <a:cubicBezTo>
                    <a:pt x="188" y="2275"/>
                    <a:pt x="189" y="2250"/>
                    <a:pt x="188" y="2199"/>
                  </a:cubicBezTo>
                  <a:cubicBezTo>
                    <a:pt x="186" y="2174"/>
                    <a:pt x="184" y="2137"/>
                    <a:pt x="193" y="2122"/>
                  </a:cubicBezTo>
                  <a:cubicBezTo>
                    <a:pt x="193" y="2096"/>
                    <a:pt x="193" y="2081"/>
                    <a:pt x="184" y="2081"/>
                  </a:cubicBezTo>
                  <a:lnTo>
                    <a:pt x="184" y="2053"/>
                  </a:lnTo>
                  <a:cubicBezTo>
                    <a:pt x="193" y="2039"/>
                    <a:pt x="193" y="2011"/>
                    <a:pt x="185" y="2011"/>
                  </a:cubicBezTo>
                  <a:cubicBezTo>
                    <a:pt x="176" y="1998"/>
                    <a:pt x="185" y="1983"/>
                    <a:pt x="185" y="1970"/>
                  </a:cubicBezTo>
                  <a:cubicBezTo>
                    <a:pt x="195" y="1953"/>
                    <a:pt x="199" y="1947"/>
                    <a:pt x="196" y="1947"/>
                  </a:cubicBezTo>
                  <a:cubicBezTo>
                    <a:pt x="193" y="1947"/>
                    <a:pt x="187" y="1950"/>
                    <a:pt x="176" y="1955"/>
                  </a:cubicBezTo>
                  <a:cubicBezTo>
                    <a:pt x="168" y="1955"/>
                    <a:pt x="160" y="1983"/>
                    <a:pt x="160" y="1997"/>
                  </a:cubicBezTo>
                  <a:lnTo>
                    <a:pt x="160" y="2039"/>
                  </a:lnTo>
                  <a:lnTo>
                    <a:pt x="151" y="1997"/>
                  </a:lnTo>
                  <a:cubicBezTo>
                    <a:pt x="151" y="1983"/>
                    <a:pt x="143" y="1955"/>
                    <a:pt x="134" y="1955"/>
                  </a:cubicBezTo>
                  <a:cubicBezTo>
                    <a:pt x="134" y="1955"/>
                    <a:pt x="126" y="1955"/>
                    <a:pt x="126" y="1941"/>
                  </a:cubicBezTo>
                  <a:lnTo>
                    <a:pt x="126" y="1941"/>
                  </a:lnTo>
                  <a:lnTo>
                    <a:pt x="143" y="1942"/>
                  </a:lnTo>
                  <a:cubicBezTo>
                    <a:pt x="147" y="1950"/>
                    <a:pt x="156" y="1955"/>
                    <a:pt x="166" y="1955"/>
                  </a:cubicBezTo>
                  <a:cubicBezTo>
                    <a:pt x="167" y="1955"/>
                    <a:pt x="168" y="1955"/>
                    <a:pt x="168" y="1955"/>
                  </a:cubicBezTo>
                  <a:cubicBezTo>
                    <a:pt x="185" y="1942"/>
                    <a:pt x="194" y="1900"/>
                    <a:pt x="177" y="1900"/>
                  </a:cubicBezTo>
                  <a:cubicBezTo>
                    <a:pt x="176" y="1890"/>
                    <a:pt x="179" y="1880"/>
                    <a:pt x="185" y="1872"/>
                  </a:cubicBezTo>
                  <a:cubicBezTo>
                    <a:pt x="194" y="1872"/>
                    <a:pt x="194" y="1859"/>
                    <a:pt x="177" y="1844"/>
                  </a:cubicBezTo>
                  <a:cubicBezTo>
                    <a:pt x="161" y="1831"/>
                    <a:pt x="161" y="1816"/>
                    <a:pt x="177" y="1803"/>
                  </a:cubicBezTo>
                  <a:cubicBezTo>
                    <a:pt x="194" y="1776"/>
                    <a:pt x="195" y="1720"/>
                    <a:pt x="186" y="1720"/>
                  </a:cubicBezTo>
                  <a:cubicBezTo>
                    <a:pt x="170" y="1720"/>
                    <a:pt x="170" y="1678"/>
                    <a:pt x="179" y="1664"/>
                  </a:cubicBezTo>
                  <a:cubicBezTo>
                    <a:pt x="186" y="1651"/>
                    <a:pt x="186" y="1634"/>
                    <a:pt x="179" y="1622"/>
                  </a:cubicBezTo>
                  <a:cubicBezTo>
                    <a:pt x="186" y="1622"/>
                    <a:pt x="195" y="1609"/>
                    <a:pt x="186" y="1594"/>
                  </a:cubicBezTo>
                  <a:cubicBezTo>
                    <a:pt x="186" y="1594"/>
                    <a:pt x="186" y="1588"/>
                    <a:pt x="184" y="1588"/>
                  </a:cubicBezTo>
                  <a:cubicBezTo>
                    <a:pt x="183" y="1588"/>
                    <a:pt x="181" y="1590"/>
                    <a:pt x="179" y="1594"/>
                  </a:cubicBezTo>
                  <a:lnTo>
                    <a:pt x="162" y="1566"/>
                  </a:lnTo>
                  <a:cubicBezTo>
                    <a:pt x="162" y="1577"/>
                    <a:pt x="156" y="1580"/>
                    <a:pt x="150" y="1580"/>
                  </a:cubicBezTo>
                  <a:cubicBezTo>
                    <a:pt x="148" y="1580"/>
                    <a:pt x="147" y="1580"/>
                    <a:pt x="145" y="1580"/>
                  </a:cubicBezTo>
                  <a:cubicBezTo>
                    <a:pt x="136" y="1580"/>
                    <a:pt x="145" y="1525"/>
                    <a:pt x="171" y="1497"/>
                  </a:cubicBezTo>
                  <a:lnTo>
                    <a:pt x="188" y="1470"/>
                  </a:lnTo>
                  <a:lnTo>
                    <a:pt x="171" y="1470"/>
                  </a:lnTo>
                  <a:cubicBezTo>
                    <a:pt x="171" y="1455"/>
                    <a:pt x="171" y="1442"/>
                    <a:pt x="179" y="1442"/>
                  </a:cubicBezTo>
                  <a:cubicBezTo>
                    <a:pt x="188" y="1442"/>
                    <a:pt x="188" y="1442"/>
                    <a:pt x="188" y="1428"/>
                  </a:cubicBezTo>
                  <a:cubicBezTo>
                    <a:pt x="188" y="1428"/>
                    <a:pt x="188" y="1414"/>
                    <a:pt x="180" y="1414"/>
                  </a:cubicBezTo>
                  <a:cubicBezTo>
                    <a:pt x="162" y="1414"/>
                    <a:pt x="162" y="1414"/>
                    <a:pt x="171" y="1400"/>
                  </a:cubicBezTo>
                  <a:cubicBezTo>
                    <a:pt x="188" y="1385"/>
                    <a:pt x="188" y="1372"/>
                    <a:pt x="171" y="1357"/>
                  </a:cubicBezTo>
                  <a:cubicBezTo>
                    <a:pt x="154" y="1357"/>
                    <a:pt x="154" y="1357"/>
                    <a:pt x="171" y="1344"/>
                  </a:cubicBezTo>
                  <a:cubicBezTo>
                    <a:pt x="180" y="1344"/>
                    <a:pt x="189" y="1330"/>
                    <a:pt x="189" y="1316"/>
                  </a:cubicBezTo>
                  <a:lnTo>
                    <a:pt x="180" y="1316"/>
                  </a:lnTo>
                  <a:cubicBezTo>
                    <a:pt x="163" y="1316"/>
                    <a:pt x="163" y="1302"/>
                    <a:pt x="172" y="1288"/>
                  </a:cubicBezTo>
                  <a:lnTo>
                    <a:pt x="172" y="1288"/>
                  </a:lnTo>
                  <a:cubicBezTo>
                    <a:pt x="172" y="1288"/>
                    <a:pt x="172" y="1288"/>
                    <a:pt x="173" y="1288"/>
                  </a:cubicBezTo>
                  <a:cubicBezTo>
                    <a:pt x="180" y="1288"/>
                    <a:pt x="179" y="1273"/>
                    <a:pt x="172" y="1246"/>
                  </a:cubicBezTo>
                  <a:cubicBezTo>
                    <a:pt x="172" y="1219"/>
                    <a:pt x="172" y="1205"/>
                    <a:pt x="180" y="1205"/>
                  </a:cubicBezTo>
                  <a:cubicBezTo>
                    <a:pt x="198" y="1205"/>
                    <a:pt x="198" y="1205"/>
                    <a:pt x="180" y="1191"/>
                  </a:cubicBezTo>
                  <a:cubicBezTo>
                    <a:pt x="172" y="1177"/>
                    <a:pt x="172" y="1177"/>
                    <a:pt x="181" y="1150"/>
                  </a:cubicBezTo>
                  <a:cubicBezTo>
                    <a:pt x="189" y="1135"/>
                    <a:pt x="189" y="1135"/>
                    <a:pt x="181" y="1122"/>
                  </a:cubicBezTo>
                  <a:cubicBezTo>
                    <a:pt x="164" y="1122"/>
                    <a:pt x="155" y="1122"/>
                    <a:pt x="155" y="1135"/>
                  </a:cubicBezTo>
                  <a:cubicBezTo>
                    <a:pt x="155" y="1149"/>
                    <a:pt x="155" y="1149"/>
                    <a:pt x="146" y="1149"/>
                  </a:cubicBezTo>
                  <a:cubicBezTo>
                    <a:pt x="146" y="1149"/>
                    <a:pt x="146" y="1135"/>
                    <a:pt x="146" y="1122"/>
                  </a:cubicBezTo>
                  <a:cubicBezTo>
                    <a:pt x="147" y="1103"/>
                    <a:pt x="144" y="1084"/>
                    <a:pt x="138" y="1066"/>
                  </a:cubicBezTo>
                  <a:cubicBezTo>
                    <a:pt x="134" y="1052"/>
                    <a:pt x="127" y="1045"/>
                    <a:pt x="123" y="1045"/>
                  </a:cubicBezTo>
                  <a:cubicBezTo>
                    <a:pt x="119" y="1045"/>
                    <a:pt x="117" y="1052"/>
                    <a:pt x="121" y="1066"/>
                  </a:cubicBezTo>
                  <a:lnTo>
                    <a:pt x="112" y="1079"/>
                  </a:lnTo>
                  <a:cubicBezTo>
                    <a:pt x="87" y="1079"/>
                    <a:pt x="87" y="1107"/>
                    <a:pt x="112" y="1107"/>
                  </a:cubicBezTo>
                  <a:cubicBezTo>
                    <a:pt x="138" y="1107"/>
                    <a:pt x="138" y="1107"/>
                    <a:pt x="120" y="1121"/>
                  </a:cubicBezTo>
                  <a:cubicBezTo>
                    <a:pt x="103" y="1121"/>
                    <a:pt x="103" y="1135"/>
                    <a:pt x="103" y="1149"/>
                  </a:cubicBezTo>
                  <a:cubicBezTo>
                    <a:pt x="103" y="1162"/>
                    <a:pt x="103" y="1162"/>
                    <a:pt x="94" y="1162"/>
                  </a:cubicBezTo>
                  <a:cubicBezTo>
                    <a:pt x="87" y="1162"/>
                    <a:pt x="78" y="1176"/>
                    <a:pt x="78" y="1190"/>
                  </a:cubicBezTo>
                  <a:cubicBezTo>
                    <a:pt x="78" y="1204"/>
                    <a:pt x="78" y="1204"/>
                    <a:pt x="87" y="1204"/>
                  </a:cubicBezTo>
                  <a:cubicBezTo>
                    <a:pt x="88" y="1201"/>
                    <a:pt x="89" y="1200"/>
                    <a:pt x="90" y="1200"/>
                  </a:cubicBezTo>
                  <a:cubicBezTo>
                    <a:pt x="94" y="1200"/>
                    <a:pt x="91" y="1221"/>
                    <a:pt x="78" y="1232"/>
                  </a:cubicBezTo>
                  <a:cubicBezTo>
                    <a:pt x="69" y="1245"/>
                    <a:pt x="69" y="1245"/>
                    <a:pt x="85" y="1246"/>
                  </a:cubicBezTo>
                  <a:cubicBezTo>
                    <a:pt x="103" y="1246"/>
                    <a:pt x="102" y="1274"/>
                    <a:pt x="85" y="1288"/>
                  </a:cubicBezTo>
                  <a:lnTo>
                    <a:pt x="85" y="1315"/>
                  </a:lnTo>
                  <a:cubicBezTo>
                    <a:pt x="85" y="1329"/>
                    <a:pt x="94" y="1329"/>
                    <a:pt x="102" y="1329"/>
                  </a:cubicBezTo>
                  <a:cubicBezTo>
                    <a:pt x="119" y="1329"/>
                    <a:pt x="119" y="1329"/>
                    <a:pt x="111" y="1344"/>
                  </a:cubicBezTo>
                  <a:cubicBezTo>
                    <a:pt x="102" y="1357"/>
                    <a:pt x="93" y="1357"/>
                    <a:pt x="93" y="1357"/>
                  </a:cubicBezTo>
                  <a:cubicBezTo>
                    <a:pt x="85" y="1357"/>
                    <a:pt x="85" y="1371"/>
                    <a:pt x="85" y="1384"/>
                  </a:cubicBezTo>
                  <a:cubicBezTo>
                    <a:pt x="85" y="1399"/>
                    <a:pt x="85" y="1427"/>
                    <a:pt x="93" y="1427"/>
                  </a:cubicBezTo>
                  <a:lnTo>
                    <a:pt x="85" y="1427"/>
                  </a:lnTo>
                  <a:cubicBezTo>
                    <a:pt x="85" y="1440"/>
                    <a:pt x="77" y="1440"/>
                    <a:pt x="85" y="1440"/>
                  </a:cubicBezTo>
                  <a:cubicBezTo>
                    <a:pt x="84" y="1455"/>
                    <a:pt x="81" y="1468"/>
                    <a:pt x="77" y="1482"/>
                  </a:cubicBezTo>
                  <a:cubicBezTo>
                    <a:pt x="70" y="1501"/>
                    <a:pt x="77" y="1528"/>
                    <a:pt x="87" y="1528"/>
                  </a:cubicBezTo>
                  <a:cubicBezTo>
                    <a:pt x="92" y="1528"/>
                    <a:pt x="97" y="1523"/>
                    <a:pt x="102" y="1510"/>
                  </a:cubicBezTo>
                  <a:lnTo>
                    <a:pt x="102" y="1525"/>
                  </a:lnTo>
                  <a:cubicBezTo>
                    <a:pt x="102" y="1538"/>
                    <a:pt x="110" y="1538"/>
                    <a:pt x="110" y="1538"/>
                  </a:cubicBezTo>
                  <a:cubicBezTo>
                    <a:pt x="119" y="1538"/>
                    <a:pt x="119" y="1553"/>
                    <a:pt x="119" y="1566"/>
                  </a:cubicBezTo>
                  <a:lnTo>
                    <a:pt x="101" y="1566"/>
                  </a:lnTo>
                  <a:cubicBezTo>
                    <a:pt x="96" y="1563"/>
                    <a:pt x="92" y="1562"/>
                    <a:pt x="89" y="1562"/>
                  </a:cubicBezTo>
                  <a:cubicBezTo>
                    <a:pt x="74" y="1562"/>
                    <a:pt x="73" y="1582"/>
                    <a:pt x="93" y="1593"/>
                  </a:cubicBezTo>
                  <a:lnTo>
                    <a:pt x="84" y="1593"/>
                  </a:lnTo>
                  <a:cubicBezTo>
                    <a:pt x="75" y="1593"/>
                    <a:pt x="75" y="1608"/>
                    <a:pt x="84" y="1634"/>
                  </a:cubicBezTo>
                  <a:cubicBezTo>
                    <a:pt x="85" y="1649"/>
                    <a:pt x="97" y="1660"/>
                    <a:pt x="110" y="1664"/>
                  </a:cubicBezTo>
                  <a:cubicBezTo>
                    <a:pt x="118" y="1664"/>
                    <a:pt x="118" y="1677"/>
                    <a:pt x="118" y="1677"/>
                  </a:cubicBezTo>
                  <a:cubicBezTo>
                    <a:pt x="118" y="1691"/>
                    <a:pt x="118" y="1691"/>
                    <a:pt x="109" y="1691"/>
                  </a:cubicBezTo>
                  <a:cubicBezTo>
                    <a:pt x="92" y="1691"/>
                    <a:pt x="92" y="1719"/>
                    <a:pt x="109" y="1733"/>
                  </a:cubicBezTo>
                  <a:lnTo>
                    <a:pt x="101" y="1732"/>
                  </a:lnTo>
                  <a:cubicBezTo>
                    <a:pt x="92" y="1732"/>
                    <a:pt x="83" y="1747"/>
                    <a:pt x="92" y="1816"/>
                  </a:cubicBezTo>
                  <a:cubicBezTo>
                    <a:pt x="91" y="1871"/>
                    <a:pt x="91" y="1913"/>
                    <a:pt x="83" y="1913"/>
                  </a:cubicBezTo>
                  <a:cubicBezTo>
                    <a:pt x="74" y="1913"/>
                    <a:pt x="91" y="1969"/>
                    <a:pt x="108" y="1997"/>
                  </a:cubicBezTo>
                  <a:cubicBezTo>
                    <a:pt x="100" y="1997"/>
                    <a:pt x="100" y="2010"/>
                    <a:pt x="99" y="2038"/>
                  </a:cubicBezTo>
                  <a:cubicBezTo>
                    <a:pt x="99" y="2080"/>
                    <a:pt x="99" y="2080"/>
                    <a:pt x="91" y="2080"/>
                  </a:cubicBezTo>
                  <a:cubicBezTo>
                    <a:pt x="84" y="2074"/>
                    <a:pt x="80" y="2071"/>
                    <a:pt x="79" y="2071"/>
                  </a:cubicBezTo>
                  <a:cubicBezTo>
                    <a:pt x="77" y="2071"/>
                    <a:pt x="81" y="2078"/>
                    <a:pt x="91" y="2094"/>
                  </a:cubicBezTo>
                  <a:cubicBezTo>
                    <a:pt x="107" y="2108"/>
                    <a:pt x="99" y="2149"/>
                    <a:pt x="83" y="2149"/>
                  </a:cubicBezTo>
                  <a:cubicBezTo>
                    <a:pt x="74" y="2149"/>
                    <a:pt x="75" y="2163"/>
                    <a:pt x="77" y="2191"/>
                  </a:cubicBezTo>
                  <a:cubicBezTo>
                    <a:pt x="87" y="2205"/>
                    <a:pt x="85" y="2232"/>
                    <a:pt x="90" y="2260"/>
                  </a:cubicBezTo>
                  <a:cubicBezTo>
                    <a:pt x="95" y="2294"/>
                    <a:pt x="95" y="2300"/>
                    <a:pt x="105" y="2300"/>
                  </a:cubicBezTo>
                  <a:cubicBezTo>
                    <a:pt x="107" y="2300"/>
                    <a:pt x="109" y="2300"/>
                    <a:pt x="112" y="2300"/>
                  </a:cubicBezTo>
                  <a:cubicBezTo>
                    <a:pt x="114" y="2300"/>
                    <a:pt x="115" y="2299"/>
                    <a:pt x="116" y="2299"/>
                  </a:cubicBezTo>
                  <a:cubicBezTo>
                    <a:pt x="130" y="2299"/>
                    <a:pt x="132" y="2312"/>
                    <a:pt x="135" y="2337"/>
                  </a:cubicBezTo>
                  <a:cubicBezTo>
                    <a:pt x="137" y="2350"/>
                    <a:pt x="140" y="2364"/>
                    <a:pt x="131" y="2365"/>
                  </a:cubicBezTo>
                  <a:cubicBezTo>
                    <a:pt x="129" y="2375"/>
                    <a:pt x="128" y="2384"/>
                    <a:pt x="130" y="2394"/>
                  </a:cubicBezTo>
                  <a:cubicBezTo>
                    <a:pt x="134" y="2406"/>
                    <a:pt x="137" y="2420"/>
                    <a:pt x="129" y="2422"/>
                  </a:cubicBezTo>
                  <a:cubicBezTo>
                    <a:pt x="126" y="2437"/>
                    <a:pt x="126" y="2451"/>
                    <a:pt x="130" y="2465"/>
                  </a:cubicBezTo>
                  <a:cubicBezTo>
                    <a:pt x="139" y="2492"/>
                    <a:pt x="149" y="2517"/>
                    <a:pt x="142" y="2520"/>
                  </a:cubicBezTo>
                  <a:cubicBezTo>
                    <a:pt x="145" y="2529"/>
                    <a:pt x="146" y="2532"/>
                    <a:pt x="149" y="2532"/>
                  </a:cubicBezTo>
                  <a:cubicBezTo>
                    <a:pt x="150" y="2532"/>
                    <a:pt x="152" y="2531"/>
                    <a:pt x="154" y="2531"/>
                  </a:cubicBezTo>
                  <a:cubicBezTo>
                    <a:pt x="155" y="2530"/>
                    <a:pt x="156" y="2530"/>
                    <a:pt x="157" y="2530"/>
                  </a:cubicBezTo>
                  <a:cubicBezTo>
                    <a:pt x="165" y="2530"/>
                    <a:pt x="174" y="2544"/>
                    <a:pt x="188" y="2591"/>
                  </a:cubicBezTo>
                  <a:cubicBezTo>
                    <a:pt x="198" y="2615"/>
                    <a:pt x="215" y="2650"/>
                    <a:pt x="223" y="2650"/>
                  </a:cubicBezTo>
                  <a:cubicBezTo>
                    <a:pt x="224" y="2650"/>
                    <a:pt x="224" y="2650"/>
                    <a:pt x="225" y="2650"/>
                  </a:cubicBezTo>
                  <a:lnTo>
                    <a:pt x="225" y="2650"/>
                  </a:lnTo>
                  <a:cubicBezTo>
                    <a:pt x="230" y="2662"/>
                    <a:pt x="230" y="2662"/>
                    <a:pt x="223" y="2667"/>
                  </a:cubicBezTo>
                  <a:cubicBezTo>
                    <a:pt x="207" y="2674"/>
                    <a:pt x="222" y="2699"/>
                    <a:pt x="252" y="2714"/>
                  </a:cubicBezTo>
                  <a:cubicBezTo>
                    <a:pt x="252" y="2713"/>
                    <a:pt x="253" y="2713"/>
                    <a:pt x="254" y="2713"/>
                  </a:cubicBezTo>
                  <a:cubicBezTo>
                    <a:pt x="260" y="2713"/>
                    <a:pt x="266" y="2724"/>
                    <a:pt x="265" y="2738"/>
                  </a:cubicBezTo>
                  <a:cubicBezTo>
                    <a:pt x="271" y="2746"/>
                    <a:pt x="278" y="2753"/>
                    <a:pt x="286" y="2756"/>
                  </a:cubicBezTo>
                  <a:cubicBezTo>
                    <a:pt x="302" y="2763"/>
                    <a:pt x="302" y="2763"/>
                    <a:pt x="311" y="2790"/>
                  </a:cubicBezTo>
                  <a:cubicBezTo>
                    <a:pt x="304" y="2796"/>
                    <a:pt x="312" y="2806"/>
                    <a:pt x="321" y="2817"/>
                  </a:cubicBezTo>
                  <a:cubicBezTo>
                    <a:pt x="340" y="2837"/>
                    <a:pt x="443" y="2948"/>
                    <a:pt x="450" y="2962"/>
                  </a:cubicBezTo>
                  <a:cubicBezTo>
                    <a:pt x="460" y="2962"/>
                    <a:pt x="469" y="2966"/>
                    <a:pt x="476" y="2974"/>
                  </a:cubicBezTo>
                  <a:cubicBezTo>
                    <a:pt x="475" y="2987"/>
                    <a:pt x="481" y="2993"/>
                    <a:pt x="488" y="2993"/>
                  </a:cubicBezTo>
                  <a:cubicBezTo>
                    <a:pt x="492" y="2993"/>
                    <a:pt x="497" y="2990"/>
                    <a:pt x="502" y="2985"/>
                  </a:cubicBezTo>
                  <a:lnTo>
                    <a:pt x="492" y="2976"/>
                  </a:lnTo>
                  <a:lnTo>
                    <a:pt x="481" y="2967"/>
                  </a:lnTo>
                  <a:cubicBezTo>
                    <a:pt x="484" y="2965"/>
                    <a:pt x="486" y="2964"/>
                    <a:pt x="489" y="2964"/>
                  </a:cubicBezTo>
                  <a:cubicBezTo>
                    <a:pt x="503" y="2964"/>
                    <a:pt x="520" y="2985"/>
                    <a:pt x="506" y="3001"/>
                  </a:cubicBezTo>
                  <a:cubicBezTo>
                    <a:pt x="506" y="3015"/>
                    <a:pt x="507" y="3021"/>
                    <a:pt x="514" y="3021"/>
                  </a:cubicBezTo>
                  <a:cubicBezTo>
                    <a:pt x="517" y="3021"/>
                    <a:pt x="522" y="3019"/>
                    <a:pt x="529" y="3018"/>
                  </a:cubicBezTo>
                  <a:cubicBezTo>
                    <a:pt x="532" y="3017"/>
                    <a:pt x="536" y="3016"/>
                    <a:pt x="539" y="3016"/>
                  </a:cubicBezTo>
                  <a:cubicBezTo>
                    <a:pt x="554" y="3016"/>
                    <a:pt x="561" y="3025"/>
                    <a:pt x="561" y="3042"/>
                  </a:cubicBezTo>
                  <a:cubicBezTo>
                    <a:pt x="555" y="3051"/>
                    <a:pt x="552" y="3054"/>
                    <a:pt x="557" y="3054"/>
                  </a:cubicBezTo>
                  <a:cubicBezTo>
                    <a:pt x="560" y="3054"/>
                    <a:pt x="565" y="3053"/>
                    <a:pt x="572" y="3051"/>
                  </a:cubicBezTo>
                  <a:cubicBezTo>
                    <a:pt x="583" y="3049"/>
                    <a:pt x="593" y="3048"/>
                    <a:pt x="602" y="3048"/>
                  </a:cubicBezTo>
                  <a:cubicBezTo>
                    <a:pt x="630" y="3048"/>
                    <a:pt x="648" y="3059"/>
                    <a:pt x="634" y="3082"/>
                  </a:cubicBezTo>
                  <a:cubicBezTo>
                    <a:pt x="626" y="3094"/>
                    <a:pt x="631" y="3111"/>
                    <a:pt x="644" y="3117"/>
                  </a:cubicBezTo>
                  <a:cubicBezTo>
                    <a:pt x="648" y="3120"/>
                    <a:pt x="651" y="3121"/>
                    <a:pt x="653" y="3121"/>
                  </a:cubicBezTo>
                  <a:cubicBezTo>
                    <a:pt x="659" y="3121"/>
                    <a:pt x="662" y="3115"/>
                    <a:pt x="665" y="3111"/>
                  </a:cubicBezTo>
                  <a:cubicBezTo>
                    <a:pt x="664" y="3102"/>
                    <a:pt x="665" y="3098"/>
                    <a:pt x="668" y="3098"/>
                  </a:cubicBezTo>
                  <a:cubicBezTo>
                    <a:pt x="672" y="3098"/>
                    <a:pt x="680" y="3107"/>
                    <a:pt x="689" y="3124"/>
                  </a:cubicBezTo>
                  <a:cubicBezTo>
                    <a:pt x="707" y="3159"/>
                    <a:pt x="742" y="3180"/>
                    <a:pt x="781" y="3180"/>
                  </a:cubicBezTo>
                  <a:cubicBezTo>
                    <a:pt x="782" y="3180"/>
                    <a:pt x="783" y="3180"/>
                    <a:pt x="784" y="3180"/>
                  </a:cubicBezTo>
                  <a:cubicBezTo>
                    <a:pt x="843" y="3184"/>
                    <a:pt x="881" y="3197"/>
                    <a:pt x="836" y="3199"/>
                  </a:cubicBezTo>
                  <a:cubicBezTo>
                    <a:pt x="805" y="3205"/>
                    <a:pt x="805" y="3205"/>
                    <a:pt x="834" y="3207"/>
                  </a:cubicBezTo>
                  <a:cubicBezTo>
                    <a:pt x="855" y="3216"/>
                    <a:pt x="877" y="3224"/>
                    <a:pt x="900" y="3230"/>
                  </a:cubicBezTo>
                  <a:cubicBezTo>
                    <a:pt x="903" y="3230"/>
                    <a:pt x="906" y="3231"/>
                    <a:pt x="909" y="3231"/>
                  </a:cubicBezTo>
                  <a:cubicBezTo>
                    <a:pt x="920" y="3231"/>
                    <a:pt x="930" y="3227"/>
                    <a:pt x="931" y="3221"/>
                  </a:cubicBezTo>
                  <a:cubicBezTo>
                    <a:pt x="940" y="3238"/>
                    <a:pt x="958" y="3249"/>
                    <a:pt x="977" y="3249"/>
                  </a:cubicBezTo>
                  <a:cubicBezTo>
                    <a:pt x="984" y="3249"/>
                    <a:pt x="990" y="3248"/>
                    <a:pt x="996" y="3245"/>
                  </a:cubicBezTo>
                  <a:lnTo>
                    <a:pt x="1023" y="3250"/>
                  </a:lnTo>
                  <a:cubicBezTo>
                    <a:pt x="1027" y="3251"/>
                    <a:pt x="1030" y="3251"/>
                    <a:pt x="1033" y="3251"/>
                  </a:cubicBezTo>
                  <a:cubicBezTo>
                    <a:pt x="1040" y="3251"/>
                    <a:pt x="1046" y="3249"/>
                    <a:pt x="1052" y="3246"/>
                  </a:cubicBezTo>
                  <a:cubicBezTo>
                    <a:pt x="1056" y="3245"/>
                    <a:pt x="1059" y="3244"/>
                    <a:pt x="1062" y="3244"/>
                  </a:cubicBezTo>
                  <a:cubicBezTo>
                    <a:pt x="1073" y="3244"/>
                    <a:pt x="1082" y="3252"/>
                    <a:pt x="1092" y="3261"/>
                  </a:cubicBezTo>
                  <a:cubicBezTo>
                    <a:pt x="1101" y="3269"/>
                    <a:pt x="1111" y="3275"/>
                    <a:pt x="1116" y="3275"/>
                  </a:cubicBezTo>
                  <a:cubicBezTo>
                    <a:pt x="1118" y="3275"/>
                    <a:pt x="1119" y="3275"/>
                    <a:pt x="1119" y="3272"/>
                  </a:cubicBezTo>
                  <a:cubicBezTo>
                    <a:pt x="1120" y="3264"/>
                    <a:pt x="1149" y="3257"/>
                    <a:pt x="1162" y="3249"/>
                  </a:cubicBezTo>
                  <a:cubicBezTo>
                    <a:pt x="1166" y="3247"/>
                    <a:pt x="1170" y="3246"/>
                    <a:pt x="1173" y="3246"/>
                  </a:cubicBezTo>
                  <a:cubicBezTo>
                    <a:pt x="1182" y="3246"/>
                    <a:pt x="1186" y="3253"/>
                    <a:pt x="1176" y="3259"/>
                  </a:cubicBezTo>
                  <a:cubicBezTo>
                    <a:pt x="1176" y="3267"/>
                    <a:pt x="1175" y="3267"/>
                    <a:pt x="1203" y="3277"/>
                  </a:cubicBezTo>
                  <a:cubicBezTo>
                    <a:pt x="1207" y="3277"/>
                    <a:pt x="1212" y="3277"/>
                    <a:pt x="1217" y="3277"/>
                  </a:cubicBezTo>
                  <a:cubicBezTo>
                    <a:pt x="1230" y="3277"/>
                    <a:pt x="1244" y="3276"/>
                    <a:pt x="1244" y="3270"/>
                  </a:cubicBezTo>
                  <a:cubicBezTo>
                    <a:pt x="1244" y="3266"/>
                    <a:pt x="1265" y="3263"/>
                    <a:pt x="1288" y="3263"/>
                  </a:cubicBezTo>
                  <a:cubicBezTo>
                    <a:pt x="1311" y="3263"/>
                    <a:pt x="1335" y="3266"/>
                    <a:pt x="1342" y="3270"/>
                  </a:cubicBezTo>
                  <a:lnTo>
                    <a:pt x="1370" y="3270"/>
                  </a:lnTo>
                  <a:cubicBezTo>
                    <a:pt x="1383" y="3270"/>
                    <a:pt x="1398" y="3262"/>
                    <a:pt x="1411" y="3262"/>
                  </a:cubicBezTo>
                  <a:cubicBezTo>
                    <a:pt x="1422" y="3261"/>
                    <a:pt x="1432" y="3259"/>
                    <a:pt x="1439" y="3253"/>
                  </a:cubicBezTo>
                  <a:cubicBezTo>
                    <a:pt x="1453" y="3253"/>
                    <a:pt x="1468" y="3253"/>
                    <a:pt x="1468" y="3262"/>
                  </a:cubicBezTo>
                  <a:cubicBezTo>
                    <a:pt x="1474" y="3254"/>
                    <a:pt x="1478" y="3250"/>
                    <a:pt x="1481" y="3250"/>
                  </a:cubicBezTo>
                  <a:cubicBezTo>
                    <a:pt x="1485" y="3250"/>
                    <a:pt x="1488" y="3254"/>
                    <a:pt x="1496" y="3262"/>
                  </a:cubicBezTo>
                  <a:cubicBezTo>
                    <a:pt x="1495" y="3271"/>
                    <a:pt x="1495" y="3275"/>
                    <a:pt x="1496" y="3275"/>
                  </a:cubicBezTo>
                  <a:cubicBezTo>
                    <a:pt x="1498" y="3275"/>
                    <a:pt x="1502" y="3271"/>
                    <a:pt x="1509" y="3262"/>
                  </a:cubicBezTo>
                  <a:cubicBezTo>
                    <a:pt x="1516" y="3258"/>
                    <a:pt x="1519" y="3256"/>
                    <a:pt x="1523" y="3256"/>
                  </a:cubicBezTo>
                  <a:cubicBezTo>
                    <a:pt x="1526" y="3256"/>
                    <a:pt x="1530" y="3258"/>
                    <a:pt x="1537" y="3262"/>
                  </a:cubicBezTo>
                  <a:cubicBezTo>
                    <a:pt x="1538" y="3266"/>
                    <a:pt x="1541" y="3268"/>
                    <a:pt x="1544" y="3268"/>
                  </a:cubicBezTo>
                  <a:cubicBezTo>
                    <a:pt x="1547" y="3268"/>
                    <a:pt x="1550" y="3266"/>
                    <a:pt x="1551" y="3262"/>
                  </a:cubicBezTo>
                  <a:cubicBezTo>
                    <a:pt x="1559" y="3252"/>
                    <a:pt x="1578" y="3245"/>
                    <a:pt x="1592" y="3245"/>
                  </a:cubicBezTo>
                  <a:cubicBezTo>
                    <a:pt x="1600" y="3245"/>
                    <a:pt x="1607" y="3248"/>
                    <a:pt x="1607" y="3254"/>
                  </a:cubicBezTo>
                  <a:cubicBezTo>
                    <a:pt x="1617" y="3253"/>
                    <a:pt x="1626" y="3251"/>
                    <a:pt x="1635" y="3245"/>
                  </a:cubicBezTo>
                  <a:cubicBezTo>
                    <a:pt x="1641" y="3237"/>
                    <a:pt x="1645" y="3233"/>
                    <a:pt x="1646" y="3233"/>
                  </a:cubicBezTo>
                  <a:cubicBezTo>
                    <a:pt x="1648" y="3233"/>
                    <a:pt x="1648" y="3237"/>
                    <a:pt x="1648" y="3245"/>
                  </a:cubicBezTo>
                  <a:cubicBezTo>
                    <a:pt x="1655" y="3254"/>
                    <a:pt x="1662" y="3259"/>
                    <a:pt x="1669" y="3259"/>
                  </a:cubicBezTo>
                  <a:cubicBezTo>
                    <a:pt x="1676" y="3259"/>
                    <a:pt x="1683" y="3255"/>
                    <a:pt x="1690" y="3246"/>
                  </a:cubicBezTo>
                  <a:cubicBezTo>
                    <a:pt x="1694" y="3244"/>
                    <a:pt x="1699" y="3242"/>
                    <a:pt x="1704" y="3242"/>
                  </a:cubicBezTo>
                  <a:cubicBezTo>
                    <a:pt x="1708" y="3242"/>
                    <a:pt x="1713" y="3244"/>
                    <a:pt x="1718" y="3246"/>
                  </a:cubicBezTo>
                  <a:cubicBezTo>
                    <a:pt x="1734" y="3251"/>
                    <a:pt x="1769" y="3256"/>
                    <a:pt x="1793" y="3256"/>
                  </a:cubicBezTo>
                  <a:cubicBezTo>
                    <a:pt x="1810" y="3256"/>
                    <a:pt x="1821" y="3254"/>
                    <a:pt x="1815" y="3246"/>
                  </a:cubicBezTo>
                  <a:lnTo>
                    <a:pt x="1842" y="3246"/>
                  </a:lnTo>
                  <a:cubicBezTo>
                    <a:pt x="1856" y="3251"/>
                    <a:pt x="1867" y="3253"/>
                    <a:pt x="1876" y="3253"/>
                  </a:cubicBezTo>
                  <a:cubicBezTo>
                    <a:pt x="1885" y="3253"/>
                    <a:pt x="1892" y="3251"/>
                    <a:pt x="1898" y="3246"/>
                  </a:cubicBezTo>
                  <a:lnTo>
                    <a:pt x="1913" y="3239"/>
                  </a:lnTo>
                  <a:lnTo>
                    <a:pt x="1913" y="3239"/>
                  </a:lnTo>
                  <a:cubicBezTo>
                    <a:pt x="1912" y="3246"/>
                    <a:pt x="1926" y="3255"/>
                    <a:pt x="1940" y="3255"/>
                  </a:cubicBezTo>
                  <a:cubicBezTo>
                    <a:pt x="1954" y="3255"/>
                    <a:pt x="1954" y="3255"/>
                    <a:pt x="1954" y="3248"/>
                  </a:cubicBezTo>
                  <a:cubicBezTo>
                    <a:pt x="1940" y="3239"/>
                    <a:pt x="1954" y="3239"/>
                    <a:pt x="1968" y="3239"/>
                  </a:cubicBezTo>
                  <a:cubicBezTo>
                    <a:pt x="1982" y="3239"/>
                    <a:pt x="1996" y="3248"/>
                    <a:pt x="1996" y="3255"/>
                  </a:cubicBezTo>
                  <a:lnTo>
                    <a:pt x="2009" y="3255"/>
                  </a:lnTo>
                  <a:cubicBezTo>
                    <a:pt x="2009" y="3246"/>
                    <a:pt x="2014" y="3242"/>
                    <a:pt x="2018" y="3242"/>
                  </a:cubicBezTo>
                  <a:cubicBezTo>
                    <a:pt x="2021" y="3242"/>
                    <a:pt x="2024" y="3244"/>
                    <a:pt x="2024" y="3248"/>
                  </a:cubicBezTo>
                  <a:cubicBezTo>
                    <a:pt x="2035" y="3253"/>
                    <a:pt x="2047" y="3257"/>
                    <a:pt x="2060" y="3257"/>
                  </a:cubicBezTo>
                  <a:cubicBezTo>
                    <a:pt x="2062" y="3257"/>
                    <a:pt x="2064" y="3257"/>
                    <a:pt x="2065" y="3257"/>
                  </a:cubicBezTo>
                  <a:cubicBezTo>
                    <a:pt x="2065" y="3254"/>
                    <a:pt x="2067" y="3253"/>
                    <a:pt x="2068" y="3253"/>
                  </a:cubicBezTo>
                  <a:cubicBezTo>
                    <a:pt x="2071" y="3253"/>
                    <a:pt x="2074" y="3257"/>
                    <a:pt x="2065" y="3257"/>
                  </a:cubicBezTo>
                  <a:lnTo>
                    <a:pt x="2065" y="3264"/>
                  </a:lnTo>
                  <a:cubicBezTo>
                    <a:pt x="2069" y="3267"/>
                    <a:pt x="2072" y="3268"/>
                    <a:pt x="2074" y="3268"/>
                  </a:cubicBezTo>
                  <a:cubicBezTo>
                    <a:pt x="2079" y="3268"/>
                    <a:pt x="2079" y="3262"/>
                    <a:pt x="2079" y="3257"/>
                  </a:cubicBezTo>
                  <a:lnTo>
                    <a:pt x="2107" y="3254"/>
                  </a:lnTo>
                  <a:cubicBezTo>
                    <a:pt x="2120" y="3254"/>
                    <a:pt x="2134" y="3253"/>
                    <a:pt x="2120" y="3245"/>
                  </a:cubicBezTo>
                  <a:cubicBezTo>
                    <a:pt x="2119" y="3238"/>
                    <a:pt x="2119" y="3229"/>
                    <a:pt x="2133" y="3229"/>
                  </a:cubicBezTo>
                  <a:cubicBezTo>
                    <a:pt x="2133" y="3225"/>
                    <a:pt x="2134" y="3224"/>
                    <a:pt x="2136" y="3224"/>
                  </a:cubicBezTo>
                  <a:cubicBezTo>
                    <a:pt x="2139" y="3224"/>
                    <a:pt x="2141" y="3228"/>
                    <a:pt x="2133" y="3229"/>
                  </a:cubicBezTo>
                  <a:cubicBezTo>
                    <a:pt x="2133" y="3236"/>
                    <a:pt x="2134" y="3244"/>
                    <a:pt x="2145" y="3244"/>
                  </a:cubicBezTo>
                  <a:cubicBezTo>
                    <a:pt x="2146" y="3244"/>
                    <a:pt x="2147" y="3244"/>
                    <a:pt x="2147" y="3244"/>
                  </a:cubicBezTo>
                  <a:cubicBezTo>
                    <a:pt x="2161" y="3244"/>
                    <a:pt x="2161" y="3252"/>
                    <a:pt x="2161" y="3252"/>
                  </a:cubicBezTo>
                  <a:cubicBezTo>
                    <a:pt x="2156" y="3259"/>
                    <a:pt x="2161" y="3261"/>
                    <a:pt x="2170" y="3261"/>
                  </a:cubicBezTo>
                  <a:cubicBezTo>
                    <a:pt x="2184" y="3261"/>
                    <a:pt x="2208" y="3254"/>
                    <a:pt x="2216" y="3246"/>
                  </a:cubicBezTo>
                  <a:cubicBezTo>
                    <a:pt x="2230" y="3235"/>
                    <a:pt x="2240" y="3230"/>
                    <a:pt x="2247" y="3230"/>
                  </a:cubicBezTo>
                  <a:cubicBezTo>
                    <a:pt x="2252" y="3230"/>
                    <a:pt x="2256" y="3233"/>
                    <a:pt x="2257" y="3241"/>
                  </a:cubicBezTo>
                  <a:cubicBezTo>
                    <a:pt x="2258" y="3245"/>
                    <a:pt x="2260" y="3247"/>
                    <a:pt x="2262" y="3247"/>
                  </a:cubicBezTo>
                  <a:cubicBezTo>
                    <a:pt x="2271" y="3247"/>
                    <a:pt x="2286" y="3230"/>
                    <a:pt x="2293" y="3209"/>
                  </a:cubicBezTo>
                  <a:lnTo>
                    <a:pt x="2301" y="3181"/>
                  </a:lnTo>
                  <a:lnTo>
                    <a:pt x="2305" y="3207"/>
                  </a:lnTo>
                  <a:cubicBezTo>
                    <a:pt x="2316" y="3222"/>
                    <a:pt x="2321" y="3230"/>
                    <a:pt x="2329" y="3230"/>
                  </a:cubicBezTo>
                  <a:cubicBezTo>
                    <a:pt x="2336" y="3230"/>
                    <a:pt x="2345" y="3223"/>
                    <a:pt x="2363" y="3211"/>
                  </a:cubicBezTo>
                  <a:cubicBezTo>
                    <a:pt x="2376" y="3202"/>
                    <a:pt x="2382" y="3198"/>
                    <a:pt x="2385" y="3198"/>
                  </a:cubicBezTo>
                  <a:cubicBezTo>
                    <a:pt x="2387" y="3198"/>
                    <a:pt x="2388" y="3200"/>
                    <a:pt x="2388" y="3204"/>
                  </a:cubicBezTo>
                  <a:cubicBezTo>
                    <a:pt x="2389" y="3207"/>
                    <a:pt x="2392" y="3208"/>
                    <a:pt x="2396" y="3208"/>
                  </a:cubicBezTo>
                  <a:cubicBezTo>
                    <a:pt x="2404" y="3208"/>
                    <a:pt x="2419" y="3204"/>
                    <a:pt x="2443" y="3195"/>
                  </a:cubicBezTo>
                  <a:cubicBezTo>
                    <a:pt x="2482" y="3180"/>
                    <a:pt x="2495" y="3176"/>
                    <a:pt x="2492" y="3168"/>
                  </a:cubicBezTo>
                  <a:cubicBezTo>
                    <a:pt x="2501" y="3166"/>
                    <a:pt x="2510" y="3162"/>
                    <a:pt x="2518" y="3158"/>
                  </a:cubicBezTo>
                  <a:cubicBezTo>
                    <a:pt x="2521" y="3160"/>
                    <a:pt x="2525" y="3161"/>
                    <a:pt x="2528" y="3161"/>
                  </a:cubicBezTo>
                  <a:cubicBezTo>
                    <a:pt x="2543" y="3161"/>
                    <a:pt x="2554" y="3146"/>
                    <a:pt x="2539" y="3139"/>
                  </a:cubicBezTo>
                  <a:lnTo>
                    <a:pt x="2562" y="3126"/>
                  </a:lnTo>
                  <a:lnTo>
                    <a:pt x="2567" y="3134"/>
                  </a:lnTo>
                  <a:cubicBezTo>
                    <a:pt x="2567" y="3136"/>
                    <a:pt x="2569" y="3136"/>
                    <a:pt x="2572" y="3136"/>
                  </a:cubicBezTo>
                  <a:cubicBezTo>
                    <a:pt x="2583" y="3136"/>
                    <a:pt x="2615" y="3122"/>
                    <a:pt x="2690" y="3075"/>
                  </a:cubicBezTo>
                  <a:cubicBezTo>
                    <a:pt x="2792" y="3004"/>
                    <a:pt x="2801" y="2993"/>
                    <a:pt x="2790" y="2981"/>
                  </a:cubicBezTo>
                  <a:cubicBezTo>
                    <a:pt x="2789" y="2965"/>
                    <a:pt x="2794" y="2956"/>
                    <a:pt x="2801" y="2956"/>
                  </a:cubicBezTo>
                  <a:cubicBezTo>
                    <a:pt x="2804" y="2956"/>
                    <a:pt x="2807" y="2958"/>
                    <a:pt x="2810" y="2962"/>
                  </a:cubicBezTo>
                  <a:cubicBezTo>
                    <a:pt x="2813" y="2964"/>
                    <a:pt x="2817" y="2966"/>
                    <a:pt x="2820" y="2966"/>
                  </a:cubicBezTo>
                  <a:cubicBezTo>
                    <a:pt x="2825" y="2966"/>
                    <a:pt x="2829" y="2963"/>
                    <a:pt x="2826" y="2959"/>
                  </a:cubicBezTo>
                  <a:cubicBezTo>
                    <a:pt x="2837" y="2949"/>
                    <a:pt x="2850" y="2942"/>
                    <a:pt x="2863" y="2938"/>
                  </a:cubicBezTo>
                  <a:cubicBezTo>
                    <a:pt x="2905" y="2921"/>
                    <a:pt x="2907" y="2903"/>
                    <a:pt x="2901" y="2899"/>
                  </a:cubicBezTo>
                  <a:cubicBezTo>
                    <a:pt x="2879" y="2896"/>
                    <a:pt x="2894" y="2892"/>
                    <a:pt x="2910" y="2889"/>
                  </a:cubicBezTo>
                  <a:cubicBezTo>
                    <a:pt x="2926" y="2884"/>
                    <a:pt x="2942" y="2879"/>
                    <a:pt x="2935" y="2873"/>
                  </a:cubicBezTo>
                  <a:cubicBezTo>
                    <a:pt x="2940" y="2860"/>
                    <a:pt x="2976" y="2797"/>
                    <a:pt x="2992" y="2797"/>
                  </a:cubicBezTo>
                  <a:cubicBezTo>
                    <a:pt x="2993" y="2797"/>
                    <a:pt x="2994" y="2797"/>
                    <a:pt x="2995" y="2798"/>
                  </a:cubicBezTo>
                  <a:lnTo>
                    <a:pt x="3012" y="2775"/>
                  </a:lnTo>
                  <a:cubicBezTo>
                    <a:pt x="3007" y="2771"/>
                    <a:pt x="3021" y="2747"/>
                    <a:pt x="3035" y="2724"/>
                  </a:cubicBezTo>
                  <a:cubicBezTo>
                    <a:pt x="3048" y="2703"/>
                    <a:pt x="3055" y="2692"/>
                    <a:pt x="3061" y="2692"/>
                  </a:cubicBezTo>
                  <a:cubicBezTo>
                    <a:pt x="3062" y="2692"/>
                    <a:pt x="3063" y="2692"/>
                    <a:pt x="3064" y="2692"/>
                  </a:cubicBezTo>
                  <a:cubicBezTo>
                    <a:pt x="3064" y="2698"/>
                    <a:pt x="3065" y="2700"/>
                    <a:pt x="3066" y="2700"/>
                  </a:cubicBezTo>
                  <a:cubicBezTo>
                    <a:pt x="3069" y="2700"/>
                    <a:pt x="3074" y="2688"/>
                    <a:pt x="3078" y="2669"/>
                  </a:cubicBezTo>
                  <a:cubicBezTo>
                    <a:pt x="3084" y="2656"/>
                    <a:pt x="3075" y="2636"/>
                    <a:pt x="3082" y="2624"/>
                  </a:cubicBezTo>
                  <a:cubicBezTo>
                    <a:pt x="3074" y="2619"/>
                    <a:pt x="3072" y="2604"/>
                    <a:pt x="3078" y="2591"/>
                  </a:cubicBezTo>
                  <a:lnTo>
                    <a:pt x="3078" y="2591"/>
                  </a:lnTo>
                  <a:lnTo>
                    <a:pt x="3085" y="2596"/>
                  </a:lnTo>
                  <a:lnTo>
                    <a:pt x="3101" y="2603"/>
                  </a:lnTo>
                  <a:cubicBezTo>
                    <a:pt x="3108" y="2590"/>
                    <a:pt x="3113" y="2578"/>
                    <a:pt x="3105" y="2575"/>
                  </a:cubicBezTo>
                  <a:cubicBezTo>
                    <a:pt x="3120" y="2566"/>
                    <a:pt x="3123" y="2552"/>
                    <a:pt x="3133" y="2526"/>
                  </a:cubicBezTo>
                  <a:cubicBezTo>
                    <a:pt x="3142" y="2501"/>
                    <a:pt x="3152" y="2475"/>
                    <a:pt x="3149" y="2459"/>
                  </a:cubicBezTo>
                  <a:cubicBezTo>
                    <a:pt x="3168" y="2451"/>
                    <a:pt x="3189" y="2369"/>
                    <a:pt x="3176" y="2352"/>
                  </a:cubicBezTo>
                  <a:cubicBezTo>
                    <a:pt x="3168" y="2351"/>
                    <a:pt x="3169" y="2338"/>
                    <a:pt x="3180" y="2326"/>
                  </a:cubicBezTo>
                  <a:cubicBezTo>
                    <a:pt x="3191" y="2313"/>
                    <a:pt x="3191" y="2313"/>
                    <a:pt x="3185" y="2299"/>
                  </a:cubicBezTo>
                  <a:cubicBezTo>
                    <a:pt x="3178" y="2284"/>
                    <a:pt x="3188" y="2272"/>
                    <a:pt x="3200" y="2259"/>
                  </a:cubicBezTo>
                  <a:cubicBezTo>
                    <a:pt x="3215" y="2253"/>
                    <a:pt x="3221" y="2232"/>
                    <a:pt x="3212" y="2218"/>
                  </a:cubicBezTo>
                  <a:cubicBezTo>
                    <a:pt x="3206" y="2195"/>
                    <a:pt x="3205" y="2172"/>
                    <a:pt x="3206" y="2148"/>
                  </a:cubicBezTo>
                  <a:cubicBezTo>
                    <a:pt x="3202" y="2128"/>
                    <a:pt x="3200" y="2115"/>
                    <a:pt x="3196" y="2115"/>
                  </a:cubicBezTo>
                  <a:cubicBezTo>
                    <a:pt x="3195" y="2115"/>
                    <a:pt x="3193" y="2117"/>
                    <a:pt x="3191" y="2120"/>
                  </a:cubicBezTo>
                  <a:cubicBezTo>
                    <a:pt x="3183" y="2120"/>
                    <a:pt x="3174" y="2107"/>
                    <a:pt x="3174" y="2107"/>
                  </a:cubicBezTo>
                  <a:cubicBezTo>
                    <a:pt x="3169" y="2090"/>
                    <a:pt x="3170" y="2083"/>
                    <a:pt x="3171" y="2083"/>
                  </a:cubicBezTo>
                  <a:cubicBezTo>
                    <a:pt x="3172" y="2083"/>
                    <a:pt x="3174" y="2087"/>
                    <a:pt x="3174" y="2092"/>
                  </a:cubicBezTo>
                  <a:cubicBezTo>
                    <a:pt x="3178" y="2104"/>
                    <a:pt x="3180" y="2109"/>
                    <a:pt x="3182" y="2109"/>
                  </a:cubicBezTo>
                  <a:cubicBezTo>
                    <a:pt x="3184" y="2109"/>
                    <a:pt x="3186" y="2101"/>
                    <a:pt x="3191" y="2093"/>
                  </a:cubicBezTo>
                  <a:cubicBezTo>
                    <a:pt x="3200" y="2079"/>
                    <a:pt x="3200" y="2051"/>
                    <a:pt x="3200" y="2037"/>
                  </a:cubicBezTo>
                  <a:cubicBezTo>
                    <a:pt x="3200" y="2024"/>
                    <a:pt x="3200" y="1996"/>
                    <a:pt x="3200" y="1982"/>
                  </a:cubicBezTo>
                  <a:cubicBezTo>
                    <a:pt x="3209" y="1940"/>
                    <a:pt x="3209" y="1926"/>
                    <a:pt x="3201" y="1926"/>
                  </a:cubicBezTo>
                  <a:lnTo>
                    <a:pt x="3192" y="1926"/>
                  </a:lnTo>
                  <a:cubicBezTo>
                    <a:pt x="3209" y="1913"/>
                    <a:pt x="3210" y="1759"/>
                    <a:pt x="3193" y="1746"/>
                  </a:cubicBezTo>
                  <a:lnTo>
                    <a:pt x="3201" y="1746"/>
                  </a:lnTo>
                  <a:cubicBezTo>
                    <a:pt x="3210" y="1746"/>
                    <a:pt x="3210" y="1732"/>
                    <a:pt x="3210" y="1704"/>
                  </a:cubicBezTo>
                  <a:cubicBezTo>
                    <a:pt x="3210" y="1689"/>
                    <a:pt x="3202" y="1634"/>
                    <a:pt x="3202" y="1593"/>
                  </a:cubicBezTo>
                  <a:cubicBezTo>
                    <a:pt x="3202" y="1537"/>
                    <a:pt x="3202" y="1495"/>
                    <a:pt x="3194" y="1495"/>
                  </a:cubicBezTo>
                  <a:cubicBezTo>
                    <a:pt x="3194" y="1481"/>
                    <a:pt x="3194" y="1481"/>
                    <a:pt x="3202" y="1481"/>
                  </a:cubicBezTo>
                  <a:cubicBezTo>
                    <a:pt x="3205" y="1485"/>
                    <a:pt x="3206" y="1487"/>
                    <a:pt x="3208" y="1487"/>
                  </a:cubicBezTo>
                  <a:cubicBezTo>
                    <a:pt x="3211" y="1487"/>
                    <a:pt x="3211" y="1477"/>
                    <a:pt x="3211" y="1467"/>
                  </a:cubicBezTo>
                  <a:cubicBezTo>
                    <a:pt x="3211" y="1454"/>
                    <a:pt x="3203" y="1454"/>
                    <a:pt x="3194" y="1454"/>
                  </a:cubicBezTo>
                  <a:cubicBezTo>
                    <a:pt x="3185" y="1453"/>
                    <a:pt x="3185" y="1439"/>
                    <a:pt x="3194" y="1411"/>
                  </a:cubicBezTo>
                  <a:cubicBezTo>
                    <a:pt x="3203" y="1375"/>
                    <a:pt x="3203" y="1337"/>
                    <a:pt x="3194" y="1300"/>
                  </a:cubicBezTo>
                  <a:cubicBezTo>
                    <a:pt x="3195" y="1287"/>
                    <a:pt x="3195" y="1273"/>
                    <a:pt x="3202" y="1273"/>
                  </a:cubicBezTo>
                  <a:cubicBezTo>
                    <a:pt x="3202" y="1273"/>
                    <a:pt x="3203" y="1273"/>
                    <a:pt x="3203" y="1273"/>
                  </a:cubicBezTo>
                  <a:cubicBezTo>
                    <a:pt x="3216" y="1252"/>
                    <a:pt x="3216" y="1225"/>
                    <a:pt x="3203" y="1204"/>
                  </a:cubicBezTo>
                  <a:cubicBezTo>
                    <a:pt x="3203" y="1189"/>
                    <a:pt x="3203" y="1189"/>
                    <a:pt x="3212" y="1189"/>
                  </a:cubicBezTo>
                  <a:cubicBezTo>
                    <a:pt x="3221" y="1176"/>
                    <a:pt x="3229" y="1176"/>
                    <a:pt x="3212" y="1161"/>
                  </a:cubicBezTo>
                  <a:cubicBezTo>
                    <a:pt x="3204" y="1130"/>
                    <a:pt x="3204" y="1096"/>
                    <a:pt x="3213" y="1065"/>
                  </a:cubicBezTo>
                  <a:cubicBezTo>
                    <a:pt x="3213" y="1050"/>
                    <a:pt x="3213" y="1037"/>
                    <a:pt x="3204" y="1037"/>
                  </a:cubicBezTo>
                  <a:lnTo>
                    <a:pt x="3196" y="1037"/>
                  </a:lnTo>
                  <a:cubicBezTo>
                    <a:pt x="3213" y="1023"/>
                    <a:pt x="3213" y="1023"/>
                    <a:pt x="3196" y="1009"/>
                  </a:cubicBezTo>
                  <a:cubicBezTo>
                    <a:pt x="3187" y="1007"/>
                    <a:pt x="3187" y="996"/>
                    <a:pt x="3196" y="995"/>
                  </a:cubicBezTo>
                  <a:cubicBezTo>
                    <a:pt x="3201" y="986"/>
                    <a:pt x="3204" y="977"/>
                    <a:pt x="3204" y="967"/>
                  </a:cubicBezTo>
                  <a:cubicBezTo>
                    <a:pt x="3204" y="954"/>
                    <a:pt x="3196" y="883"/>
                    <a:pt x="3196" y="814"/>
                  </a:cubicBezTo>
                  <a:cubicBezTo>
                    <a:pt x="3197" y="702"/>
                    <a:pt x="3197" y="661"/>
                    <a:pt x="3188" y="661"/>
                  </a:cubicBezTo>
                  <a:cubicBezTo>
                    <a:pt x="3180" y="647"/>
                    <a:pt x="3180" y="647"/>
                    <a:pt x="3189" y="633"/>
                  </a:cubicBezTo>
                  <a:cubicBezTo>
                    <a:pt x="3196" y="620"/>
                    <a:pt x="3198" y="606"/>
                    <a:pt x="3197" y="591"/>
                  </a:cubicBezTo>
                  <a:cubicBezTo>
                    <a:pt x="3197" y="578"/>
                    <a:pt x="3197" y="564"/>
                    <a:pt x="3205" y="564"/>
                  </a:cubicBezTo>
                  <a:cubicBezTo>
                    <a:pt x="3206" y="564"/>
                    <a:pt x="3206" y="564"/>
                    <a:pt x="3206" y="564"/>
                  </a:cubicBezTo>
                  <a:cubicBezTo>
                    <a:pt x="3200" y="556"/>
                    <a:pt x="3196" y="546"/>
                    <a:pt x="3198" y="536"/>
                  </a:cubicBezTo>
                  <a:cubicBezTo>
                    <a:pt x="3206" y="536"/>
                    <a:pt x="3206" y="522"/>
                    <a:pt x="3198" y="508"/>
                  </a:cubicBezTo>
                  <a:cubicBezTo>
                    <a:pt x="3182" y="494"/>
                    <a:pt x="3182" y="494"/>
                    <a:pt x="3198" y="494"/>
                  </a:cubicBezTo>
                  <a:cubicBezTo>
                    <a:pt x="3199" y="494"/>
                    <a:pt x="3199" y="494"/>
                    <a:pt x="3199" y="494"/>
                  </a:cubicBezTo>
                  <a:cubicBezTo>
                    <a:pt x="3205" y="494"/>
                    <a:pt x="3213" y="464"/>
                    <a:pt x="3209" y="464"/>
                  </a:cubicBezTo>
                  <a:cubicBezTo>
                    <a:pt x="3208" y="464"/>
                    <a:pt x="3208" y="465"/>
                    <a:pt x="3206" y="467"/>
                  </a:cubicBezTo>
                  <a:cubicBezTo>
                    <a:pt x="3198" y="467"/>
                    <a:pt x="3198" y="439"/>
                    <a:pt x="3189" y="424"/>
                  </a:cubicBezTo>
                  <a:cubicBezTo>
                    <a:pt x="3189" y="411"/>
                    <a:pt x="3191" y="397"/>
                    <a:pt x="3198" y="397"/>
                  </a:cubicBezTo>
                  <a:cubicBezTo>
                    <a:pt x="3207" y="383"/>
                    <a:pt x="3198" y="313"/>
                    <a:pt x="3191" y="300"/>
                  </a:cubicBezTo>
                  <a:cubicBezTo>
                    <a:pt x="3183" y="298"/>
                    <a:pt x="3183" y="286"/>
                    <a:pt x="3191" y="286"/>
                  </a:cubicBezTo>
                  <a:cubicBezTo>
                    <a:pt x="3200" y="286"/>
                    <a:pt x="3200" y="272"/>
                    <a:pt x="3200" y="258"/>
                  </a:cubicBezTo>
                  <a:cubicBezTo>
                    <a:pt x="3193" y="247"/>
                    <a:pt x="3196" y="244"/>
                    <a:pt x="3202" y="244"/>
                  </a:cubicBezTo>
                  <a:cubicBezTo>
                    <a:pt x="3204" y="244"/>
                    <a:pt x="3206" y="244"/>
                    <a:pt x="3207" y="245"/>
                  </a:cubicBezTo>
                  <a:cubicBezTo>
                    <a:pt x="3210" y="248"/>
                    <a:pt x="3212" y="250"/>
                    <a:pt x="3213" y="250"/>
                  </a:cubicBezTo>
                  <a:cubicBezTo>
                    <a:pt x="3216" y="250"/>
                    <a:pt x="3216" y="237"/>
                    <a:pt x="3216" y="217"/>
                  </a:cubicBezTo>
                  <a:cubicBezTo>
                    <a:pt x="3209" y="202"/>
                    <a:pt x="3209" y="147"/>
                    <a:pt x="3209" y="107"/>
                  </a:cubicBezTo>
                  <a:cubicBezTo>
                    <a:pt x="3209" y="49"/>
                    <a:pt x="3203" y="35"/>
                    <a:pt x="3191" y="28"/>
                  </a:cubicBezTo>
                  <a:lnTo>
                    <a:pt x="3174" y="36"/>
                  </a:lnTo>
                  <a:lnTo>
                    <a:pt x="3148" y="53"/>
                  </a:lnTo>
                  <a:lnTo>
                    <a:pt x="3148" y="53"/>
                  </a:lnTo>
                  <a:lnTo>
                    <a:pt x="3163" y="36"/>
                  </a:lnTo>
                  <a:cubicBezTo>
                    <a:pt x="3167" y="28"/>
                    <a:pt x="3170" y="19"/>
                    <a:pt x="3170" y="10"/>
                  </a:cubicBezTo>
                  <a:cubicBezTo>
                    <a:pt x="3157" y="10"/>
                    <a:pt x="3151" y="18"/>
                    <a:pt x="3146" y="27"/>
                  </a:cubicBezTo>
                  <a:cubicBezTo>
                    <a:pt x="3142" y="31"/>
                    <a:pt x="3138" y="34"/>
                    <a:pt x="3133" y="34"/>
                  </a:cubicBezTo>
                  <a:cubicBezTo>
                    <a:pt x="3127" y="34"/>
                    <a:pt x="3120" y="31"/>
                    <a:pt x="3110" y="27"/>
                  </a:cubicBezTo>
                  <a:cubicBezTo>
                    <a:pt x="3099" y="22"/>
                    <a:pt x="3090" y="20"/>
                    <a:pt x="3082" y="20"/>
                  </a:cubicBezTo>
                  <a:cubicBezTo>
                    <a:pt x="3074" y="20"/>
                    <a:pt x="3068" y="22"/>
                    <a:pt x="3062" y="27"/>
                  </a:cubicBezTo>
                  <a:cubicBezTo>
                    <a:pt x="3060" y="27"/>
                    <a:pt x="3058" y="27"/>
                    <a:pt x="3056" y="27"/>
                  </a:cubicBezTo>
                  <a:cubicBezTo>
                    <a:pt x="3043" y="27"/>
                    <a:pt x="3031" y="24"/>
                    <a:pt x="3020" y="18"/>
                  </a:cubicBezTo>
                  <a:cubicBezTo>
                    <a:pt x="3007" y="18"/>
                    <a:pt x="3007" y="18"/>
                    <a:pt x="3005" y="26"/>
                  </a:cubicBezTo>
                  <a:cubicBezTo>
                    <a:pt x="3005" y="30"/>
                    <a:pt x="3002" y="33"/>
                    <a:pt x="2997" y="33"/>
                  </a:cubicBezTo>
                  <a:cubicBezTo>
                    <a:pt x="2992" y="33"/>
                    <a:pt x="2985" y="30"/>
                    <a:pt x="2979" y="26"/>
                  </a:cubicBezTo>
                  <a:cubicBezTo>
                    <a:pt x="2970" y="16"/>
                    <a:pt x="2953" y="12"/>
                    <a:pt x="2940" y="12"/>
                  </a:cubicBezTo>
                  <a:cubicBezTo>
                    <a:pt x="2930" y="12"/>
                    <a:pt x="2922" y="14"/>
                    <a:pt x="2922" y="18"/>
                  </a:cubicBezTo>
                  <a:cubicBezTo>
                    <a:pt x="2922" y="26"/>
                    <a:pt x="2909" y="26"/>
                    <a:pt x="2894" y="26"/>
                  </a:cubicBezTo>
                  <a:cubicBezTo>
                    <a:pt x="2892" y="26"/>
                    <a:pt x="2890" y="26"/>
                    <a:pt x="2887" y="26"/>
                  </a:cubicBezTo>
                  <a:cubicBezTo>
                    <a:pt x="2875" y="26"/>
                    <a:pt x="2863" y="28"/>
                    <a:pt x="2853" y="34"/>
                  </a:cubicBezTo>
                  <a:lnTo>
                    <a:pt x="2825" y="34"/>
                  </a:lnTo>
                  <a:cubicBezTo>
                    <a:pt x="2811" y="34"/>
                    <a:pt x="2825" y="26"/>
                    <a:pt x="2839" y="26"/>
                  </a:cubicBezTo>
                  <a:lnTo>
                    <a:pt x="2825" y="17"/>
                  </a:lnTo>
                  <a:cubicBezTo>
                    <a:pt x="2798" y="17"/>
                    <a:pt x="2783" y="17"/>
                    <a:pt x="2770" y="26"/>
                  </a:cubicBezTo>
                  <a:cubicBezTo>
                    <a:pt x="2763" y="34"/>
                    <a:pt x="2759" y="38"/>
                    <a:pt x="2757" y="38"/>
                  </a:cubicBezTo>
                  <a:cubicBezTo>
                    <a:pt x="2755" y="38"/>
                    <a:pt x="2755" y="34"/>
                    <a:pt x="2755" y="26"/>
                  </a:cubicBezTo>
                  <a:cubicBezTo>
                    <a:pt x="2755" y="20"/>
                    <a:pt x="2749" y="13"/>
                    <a:pt x="2740" y="13"/>
                  </a:cubicBezTo>
                  <a:cubicBezTo>
                    <a:pt x="2736" y="13"/>
                    <a:pt x="2732" y="14"/>
                    <a:pt x="2728" y="17"/>
                  </a:cubicBezTo>
                  <a:cubicBezTo>
                    <a:pt x="2722" y="24"/>
                    <a:pt x="2716" y="26"/>
                    <a:pt x="2712" y="26"/>
                  </a:cubicBezTo>
                  <a:cubicBezTo>
                    <a:pt x="2705" y="26"/>
                    <a:pt x="2700" y="21"/>
                    <a:pt x="2700" y="17"/>
                  </a:cubicBezTo>
                  <a:cubicBezTo>
                    <a:pt x="2707" y="8"/>
                    <a:pt x="2710" y="4"/>
                    <a:pt x="2705" y="4"/>
                  </a:cubicBezTo>
                  <a:close/>
                  <a:moveTo>
                    <a:pt x="1646" y="3399"/>
                  </a:moveTo>
                  <a:cubicBezTo>
                    <a:pt x="1646" y="3399"/>
                    <a:pt x="1632" y="3408"/>
                    <a:pt x="1632" y="3416"/>
                  </a:cubicBezTo>
                  <a:cubicBezTo>
                    <a:pt x="1632" y="3420"/>
                    <a:pt x="1635" y="3422"/>
                    <a:pt x="1639" y="3422"/>
                  </a:cubicBezTo>
                  <a:cubicBezTo>
                    <a:pt x="1644" y="3422"/>
                    <a:pt x="1652" y="3418"/>
                    <a:pt x="1660" y="3408"/>
                  </a:cubicBezTo>
                  <a:cubicBezTo>
                    <a:pt x="1660" y="3399"/>
                    <a:pt x="1660" y="3399"/>
                    <a:pt x="1646" y="33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3" name="Google Shape;9033;p33"/>
            <p:cNvSpPr/>
            <p:nvPr/>
          </p:nvSpPr>
          <p:spPr>
            <a:xfrm>
              <a:off x="1422454" y="1109990"/>
              <a:ext cx="844391" cy="805034"/>
            </a:xfrm>
            <a:custGeom>
              <a:avLst/>
              <a:gdLst/>
              <a:ahLst/>
              <a:cxnLst/>
              <a:rect l="l" t="t" r="r" b="b"/>
              <a:pathLst>
                <a:path w="8453" h="8059" extrusionOk="0">
                  <a:moveTo>
                    <a:pt x="4423" y="1"/>
                  </a:moveTo>
                  <a:cubicBezTo>
                    <a:pt x="3392" y="1"/>
                    <a:pt x="2361" y="394"/>
                    <a:pt x="1575" y="1181"/>
                  </a:cubicBezTo>
                  <a:cubicBezTo>
                    <a:pt x="1" y="2755"/>
                    <a:pt x="1" y="5306"/>
                    <a:pt x="1575" y="6879"/>
                  </a:cubicBezTo>
                  <a:cubicBezTo>
                    <a:pt x="2330" y="7635"/>
                    <a:pt x="3355" y="8059"/>
                    <a:pt x="4423" y="8059"/>
                  </a:cubicBezTo>
                  <a:cubicBezTo>
                    <a:pt x="5492" y="8059"/>
                    <a:pt x="6516" y="7635"/>
                    <a:pt x="7272" y="6879"/>
                  </a:cubicBezTo>
                  <a:cubicBezTo>
                    <a:pt x="8028" y="6124"/>
                    <a:pt x="8452" y="5099"/>
                    <a:pt x="8452" y="4031"/>
                  </a:cubicBezTo>
                  <a:cubicBezTo>
                    <a:pt x="8452" y="2962"/>
                    <a:pt x="8028" y="1937"/>
                    <a:pt x="7272" y="1181"/>
                  </a:cubicBezTo>
                  <a:cubicBezTo>
                    <a:pt x="6485" y="394"/>
                    <a:pt x="5454" y="1"/>
                    <a:pt x="4423" y="1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4" name="Google Shape;9034;p33"/>
            <p:cNvSpPr/>
            <p:nvPr/>
          </p:nvSpPr>
          <p:spPr>
            <a:xfrm>
              <a:off x="1712151" y="1926034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70"/>
                    <a:pt x="70" y="70"/>
                  </a:cubicBezTo>
                  <a:cubicBezTo>
                    <a:pt x="70" y="70"/>
                    <a:pt x="69" y="70"/>
                    <a:pt x="69" y="69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6"/>
                  </a:moveTo>
                  <a:cubicBezTo>
                    <a:pt x="2961" y="46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5"/>
                    <a:pt x="2957" y="54"/>
                  </a:cubicBezTo>
                  <a:cubicBezTo>
                    <a:pt x="2957" y="48"/>
                    <a:pt x="2958" y="46"/>
                    <a:pt x="2959" y="46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8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2"/>
                  </a:moveTo>
                  <a:cubicBezTo>
                    <a:pt x="836" y="142"/>
                    <a:pt x="836" y="144"/>
                    <a:pt x="838" y="150"/>
                  </a:cubicBezTo>
                  <a:lnTo>
                    <a:pt x="844" y="151"/>
                  </a:lnTo>
                  <a:cubicBezTo>
                    <a:pt x="845" y="142"/>
                    <a:pt x="845" y="142"/>
                    <a:pt x="842" y="142"/>
                  </a:cubicBezTo>
                  <a:cubicBezTo>
                    <a:pt x="840" y="142"/>
                    <a:pt x="839" y="142"/>
                    <a:pt x="838" y="142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1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8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8"/>
                    <a:pt x="652" y="149"/>
                  </a:cubicBezTo>
                  <a:close/>
                  <a:moveTo>
                    <a:pt x="479" y="154"/>
                  </a:moveTo>
                  <a:cubicBezTo>
                    <a:pt x="479" y="154"/>
                    <a:pt x="480" y="154"/>
                    <a:pt x="481" y="154"/>
                  </a:cubicBezTo>
                  <a:lnTo>
                    <a:pt x="479" y="163"/>
                  </a:lnTo>
                  <a:lnTo>
                    <a:pt x="474" y="170"/>
                  </a:lnTo>
                  <a:lnTo>
                    <a:pt x="472" y="160"/>
                  </a:lnTo>
                  <a:cubicBezTo>
                    <a:pt x="474" y="154"/>
                    <a:pt x="476" y="154"/>
                    <a:pt x="479" y="154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1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5"/>
                    <a:pt x="326" y="185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7"/>
                  </a:cubicBezTo>
                  <a:lnTo>
                    <a:pt x="564" y="192"/>
                  </a:lnTo>
                  <a:cubicBezTo>
                    <a:pt x="561" y="192"/>
                    <a:pt x="566" y="184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8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2"/>
                  </a:moveTo>
                  <a:lnTo>
                    <a:pt x="495" y="172"/>
                  </a:lnTo>
                  <a:cubicBezTo>
                    <a:pt x="496" y="172"/>
                    <a:pt x="495" y="176"/>
                    <a:pt x="493" y="184"/>
                  </a:cubicBezTo>
                  <a:cubicBezTo>
                    <a:pt x="492" y="193"/>
                    <a:pt x="488" y="201"/>
                    <a:pt x="480" y="206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2"/>
                    <a:pt x="495" y="172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2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10"/>
                    <a:pt x="731" y="210"/>
                    <a:pt x="730" y="218"/>
                  </a:cubicBezTo>
                  <a:lnTo>
                    <a:pt x="730" y="218"/>
                  </a:ln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20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6"/>
                    <a:pt x="594" y="223"/>
                    <a:pt x="591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3"/>
                  </a:lnTo>
                  <a:cubicBezTo>
                    <a:pt x="589" y="218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4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5"/>
                    <a:pt x="2361" y="242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6" y="258"/>
                  </a:cubicBezTo>
                  <a:cubicBezTo>
                    <a:pt x="1316" y="258"/>
                    <a:pt x="1316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5" y="258"/>
                    <a:pt x="654" y="258"/>
                  </a:cubicBezTo>
                  <a:cubicBezTo>
                    <a:pt x="654" y="258"/>
                    <a:pt x="653" y="257"/>
                    <a:pt x="654" y="255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2"/>
                    <a:pt x="2225" y="252"/>
                  </a:cubicBezTo>
                  <a:cubicBezTo>
                    <a:pt x="2225" y="252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60"/>
                    <a:pt x="908" y="253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37" y="252"/>
                  </a:moveTo>
                  <a:lnTo>
                    <a:pt x="941" y="253"/>
                  </a:lnTo>
                  <a:cubicBezTo>
                    <a:pt x="940" y="261"/>
                    <a:pt x="939" y="269"/>
                    <a:pt x="936" y="269"/>
                  </a:cubicBezTo>
                  <a:cubicBezTo>
                    <a:pt x="936" y="269"/>
                    <a:pt x="935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7"/>
                  </a:lnTo>
                  <a:lnTo>
                    <a:pt x="2148" y="268"/>
                  </a:lnTo>
                  <a:close/>
                  <a:moveTo>
                    <a:pt x="2128" y="265"/>
                  </a:moveTo>
                  <a:cubicBezTo>
                    <a:pt x="2129" y="265"/>
                    <a:pt x="2130" y="266"/>
                    <a:pt x="2130" y="270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80"/>
                    <a:pt x="2125" y="280"/>
                    <a:pt x="2124" y="280"/>
                  </a:cubicBezTo>
                  <a:cubicBezTo>
                    <a:pt x="2121" y="280"/>
                    <a:pt x="2121" y="278"/>
                    <a:pt x="2123" y="271"/>
                  </a:cubicBezTo>
                  <a:cubicBezTo>
                    <a:pt x="2124" y="267"/>
                    <a:pt x="2126" y="265"/>
                    <a:pt x="2128" y="265"/>
                  </a:cubicBezTo>
                  <a:close/>
                  <a:moveTo>
                    <a:pt x="2181" y="279"/>
                  </a:moveTo>
                  <a:cubicBezTo>
                    <a:pt x="2180" y="279"/>
                    <a:pt x="2179" y="280"/>
                    <a:pt x="2178" y="283"/>
                  </a:cubicBezTo>
                  <a:cubicBezTo>
                    <a:pt x="2181" y="283"/>
                    <a:pt x="2182" y="279"/>
                    <a:pt x="2181" y="279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1"/>
                    <a:pt x="1756" y="311"/>
                  </a:cubicBezTo>
                  <a:lnTo>
                    <a:pt x="1753" y="311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4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7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2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2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5"/>
                  </a:cubicBezTo>
                  <a:cubicBezTo>
                    <a:pt x="1255" y="311"/>
                    <a:pt x="1253" y="316"/>
                    <a:pt x="1250" y="322"/>
                  </a:cubicBezTo>
                  <a:cubicBezTo>
                    <a:pt x="1247" y="321"/>
                    <a:pt x="1252" y="305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9"/>
                    <a:pt x="9" y="58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3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9"/>
                    <a:pt x="22" y="108"/>
                    <a:pt x="25" y="109"/>
                  </a:cubicBezTo>
                  <a:cubicBezTo>
                    <a:pt x="26" y="109"/>
                    <a:pt x="27" y="109"/>
                    <a:pt x="28" y="109"/>
                  </a:cubicBezTo>
                  <a:cubicBezTo>
                    <a:pt x="29" y="109"/>
                    <a:pt x="29" y="108"/>
                    <a:pt x="31" y="102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9"/>
                  </a:cubicBezTo>
                  <a:lnTo>
                    <a:pt x="59" y="111"/>
                  </a:lnTo>
                  <a:cubicBezTo>
                    <a:pt x="59" y="111"/>
                    <a:pt x="60" y="111"/>
                    <a:pt x="60" y="111"/>
                  </a:cubicBezTo>
                  <a:cubicBezTo>
                    <a:pt x="63" y="111"/>
                    <a:pt x="65" y="104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1"/>
                    <a:pt x="71" y="106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2" y="118"/>
                  </a:cubicBezTo>
                  <a:cubicBezTo>
                    <a:pt x="84" y="118"/>
                    <a:pt x="87" y="117"/>
                    <a:pt x="89" y="112"/>
                  </a:cubicBezTo>
                  <a:lnTo>
                    <a:pt x="89" y="112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1"/>
                  </a:cubicBezTo>
                  <a:cubicBezTo>
                    <a:pt x="110" y="110"/>
                    <a:pt x="109" y="109"/>
                    <a:pt x="110" y="109"/>
                  </a:cubicBezTo>
                  <a:lnTo>
                    <a:pt x="110" y="109"/>
                  </a:lnTo>
                  <a:cubicBezTo>
                    <a:pt x="110" y="109"/>
                    <a:pt x="111" y="110"/>
                    <a:pt x="115" y="112"/>
                  </a:cubicBezTo>
                  <a:cubicBezTo>
                    <a:pt x="115" y="112"/>
                    <a:pt x="116" y="112"/>
                    <a:pt x="116" y="112"/>
                  </a:cubicBezTo>
                  <a:cubicBezTo>
                    <a:pt x="119" y="112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6"/>
                    <a:pt x="125" y="115"/>
                  </a:cubicBezTo>
                  <a:cubicBezTo>
                    <a:pt x="118" y="129"/>
                    <a:pt x="117" y="139"/>
                    <a:pt x="120" y="139"/>
                  </a:cubicBezTo>
                  <a:cubicBezTo>
                    <a:pt x="122" y="139"/>
                    <a:pt x="125" y="135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3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8" y="144"/>
                  </a:cubicBezTo>
                  <a:cubicBezTo>
                    <a:pt x="180" y="144"/>
                    <a:pt x="182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8" y="161"/>
                  </a:cubicBezTo>
                  <a:cubicBezTo>
                    <a:pt x="212" y="161"/>
                    <a:pt x="226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5"/>
                    <a:pt x="252" y="155"/>
                    <a:pt x="250" y="163"/>
                  </a:cubicBezTo>
                  <a:cubicBezTo>
                    <a:pt x="246" y="171"/>
                    <a:pt x="244" y="175"/>
                    <a:pt x="244" y="175"/>
                  </a:cubicBezTo>
                  <a:cubicBezTo>
                    <a:pt x="245" y="175"/>
                    <a:pt x="248" y="171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6"/>
                  </a:cubicBezTo>
                  <a:cubicBezTo>
                    <a:pt x="263" y="184"/>
                    <a:pt x="267" y="185"/>
                    <a:pt x="273" y="187"/>
                  </a:cubicBezTo>
                  <a:cubicBezTo>
                    <a:pt x="276" y="183"/>
                    <a:pt x="280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7" y="185"/>
                    <a:pt x="299" y="186"/>
                    <a:pt x="300" y="186"/>
                  </a:cubicBezTo>
                  <a:cubicBezTo>
                    <a:pt x="304" y="186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9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7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4"/>
                  </a:cubicBezTo>
                  <a:cubicBezTo>
                    <a:pt x="363" y="198"/>
                    <a:pt x="366" y="194"/>
                    <a:pt x="371" y="194"/>
                  </a:cubicBezTo>
                  <a:cubicBezTo>
                    <a:pt x="374" y="194"/>
                    <a:pt x="378" y="195"/>
                    <a:pt x="382" y="200"/>
                  </a:cubicBezTo>
                  <a:cubicBezTo>
                    <a:pt x="385" y="201"/>
                    <a:pt x="389" y="202"/>
                    <a:pt x="393" y="202"/>
                  </a:cubicBezTo>
                  <a:cubicBezTo>
                    <a:pt x="397" y="202"/>
                    <a:pt x="400" y="200"/>
                    <a:pt x="401" y="196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9"/>
                    <a:pt x="405" y="219"/>
                  </a:cubicBezTo>
                  <a:cubicBezTo>
                    <a:pt x="407" y="219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4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9"/>
                  </a:cubicBezTo>
                  <a:cubicBezTo>
                    <a:pt x="502" y="223"/>
                    <a:pt x="503" y="222"/>
                    <a:pt x="504" y="222"/>
                  </a:cubicBezTo>
                  <a:cubicBezTo>
                    <a:pt x="505" y="222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7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4"/>
                    <a:pt x="517" y="238"/>
                    <a:pt x="518" y="238"/>
                  </a:cubicBezTo>
                  <a:cubicBezTo>
                    <a:pt x="519" y="238"/>
                    <a:pt x="520" y="234"/>
                    <a:pt x="523" y="227"/>
                  </a:cubicBezTo>
                  <a:cubicBezTo>
                    <a:pt x="527" y="219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3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8"/>
                  </a:cubicBezTo>
                  <a:cubicBezTo>
                    <a:pt x="576" y="254"/>
                    <a:pt x="580" y="261"/>
                    <a:pt x="585" y="261"/>
                  </a:cubicBezTo>
                  <a:cubicBezTo>
                    <a:pt x="589" y="261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7"/>
                  </a:lnTo>
                  <a:cubicBezTo>
                    <a:pt x="633" y="267"/>
                    <a:pt x="638" y="259"/>
                    <a:pt x="640" y="251"/>
                  </a:cubicBezTo>
                  <a:cubicBezTo>
                    <a:pt x="640" y="263"/>
                    <a:pt x="643" y="271"/>
                    <a:pt x="647" y="271"/>
                  </a:cubicBezTo>
                  <a:cubicBezTo>
                    <a:pt x="649" y="271"/>
                    <a:pt x="652" y="269"/>
                    <a:pt x="656" y="264"/>
                  </a:cubicBezTo>
                  <a:lnTo>
                    <a:pt x="663" y="265"/>
                  </a:lnTo>
                  <a:cubicBezTo>
                    <a:pt x="664" y="265"/>
                    <a:pt x="664" y="265"/>
                    <a:pt x="665" y="265"/>
                  </a:cubicBezTo>
                  <a:cubicBezTo>
                    <a:pt x="666" y="265"/>
                    <a:pt x="668" y="264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3"/>
                    <a:pt x="704" y="252"/>
                    <a:pt x="705" y="252"/>
                  </a:cubicBezTo>
                  <a:cubicBezTo>
                    <a:pt x="707" y="252"/>
                    <a:pt x="707" y="259"/>
                    <a:pt x="703" y="265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3" y="272"/>
                    <a:pt x="727" y="272"/>
                  </a:cubicBezTo>
                  <a:cubicBezTo>
                    <a:pt x="734" y="272"/>
                    <a:pt x="743" y="276"/>
                    <a:pt x="744" y="281"/>
                  </a:cubicBezTo>
                  <a:lnTo>
                    <a:pt x="751" y="283"/>
                  </a:lnTo>
                  <a:cubicBezTo>
                    <a:pt x="754" y="283"/>
                    <a:pt x="759" y="276"/>
                    <a:pt x="763" y="276"/>
                  </a:cubicBezTo>
                  <a:cubicBezTo>
                    <a:pt x="763" y="276"/>
                    <a:pt x="763" y="276"/>
                    <a:pt x="764" y="276"/>
                  </a:cubicBezTo>
                  <a:cubicBezTo>
                    <a:pt x="764" y="276"/>
                    <a:pt x="767" y="276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3"/>
                    <a:pt x="792" y="273"/>
                  </a:cubicBezTo>
                  <a:cubicBezTo>
                    <a:pt x="793" y="273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6"/>
                    <a:pt x="812" y="266"/>
                  </a:cubicBezTo>
                  <a:cubicBezTo>
                    <a:pt x="814" y="266"/>
                    <a:pt x="815" y="269"/>
                    <a:pt x="814" y="276"/>
                  </a:cubicBezTo>
                  <a:cubicBezTo>
                    <a:pt x="814" y="276"/>
                    <a:pt x="819" y="276"/>
                    <a:pt x="823" y="268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1"/>
                    <a:pt x="826" y="269"/>
                  </a:cubicBezTo>
                  <a:cubicBezTo>
                    <a:pt x="827" y="278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3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1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1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6"/>
                    <a:pt x="932" y="307"/>
                    <a:pt x="933" y="307"/>
                  </a:cubicBezTo>
                  <a:cubicBezTo>
                    <a:pt x="934" y="307"/>
                    <a:pt x="934" y="301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3" y="269"/>
                    <a:pt x="954" y="268"/>
                    <a:pt x="954" y="268"/>
                  </a:cubicBezTo>
                  <a:lnTo>
                    <a:pt x="954" y="268"/>
                  </a:lnTo>
                  <a:cubicBezTo>
                    <a:pt x="955" y="268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5" y="308"/>
                    <a:pt x="1038" y="308"/>
                    <a:pt x="1040" y="308"/>
                  </a:cubicBezTo>
                  <a:cubicBezTo>
                    <a:pt x="1044" y="308"/>
                    <a:pt x="1046" y="307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5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4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1"/>
                    <a:pt x="1146" y="291"/>
                  </a:cubicBezTo>
                  <a:cubicBezTo>
                    <a:pt x="1147" y="291"/>
                    <a:pt x="1148" y="295"/>
                    <a:pt x="1147" y="304"/>
                  </a:cubicBezTo>
                  <a:cubicBezTo>
                    <a:pt x="1147" y="310"/>
                    <a:pt x="1148" y="316"/>
                    <a:pt x="1149" y="316"/>
                  </a:cubicBezTo>
                  <a:cubicBezTo>
                    <a:pt x="1150" y="316"/>
                    <a:pt x="1150" y="315"/>
                    <a:pt x="1151" y="313"/>
                  </a:cubicBezTo>
                  <a:cubicBezTo>
                    <a:pt x="1155" y="313"/>
                    <a:pt x="1160" y="317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6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4" y="336"/>
                  </a:cubicBezTo>
                  <a:cubicBezTo>
                    <a:pt x="1184" y="336"/>
                    <a:pt x="1184" y="335"/>
                    <a:pt x="1184" y="333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30"/>
                    <a:pt x="1221" y="328"/>
                    <a:pt x="1226" y="328"/>
                  </a:cubicBezTo>
                  <a:cubicBezTo>
                    <a:pt x="1228" y="328"/>
                    <a:pt x="1230" y="328"/>
                    <a:pt x="1232" y="329"/>
                  </a:cubicBezTo>
                  <a:cubicBezTo>
                    <a:pt x="1239" y="329"/>
                    <a:pt x="1243" y="330"/>
                    <a:pt x="1243" y="338"/>
                  </a:cubicBezTo>
                  <a:cubicBezTo>
                    <a:pt x="1240" y="342"/>
                    <a:pt x="1240" y="344"/>
                    <a:pt x="1242" y="344"/>
                  </a:cubicBezTo>
                  <a:cubicBezTo>
                    <a:pt x="1243" y="344"/>
                    <a:pt x="1246" y="342"/>
                    <a:pt x="1249" y="339"/>
                  </a:cubicBezTo>
                  <a:cubicBezTo>
                    <a:pt x="1253" y="339"/>
                    <a:pt x="1257" y="322"/>
                    <a:pt x="1262" y="322"/>
                  </a:cubicBezTo>
                  <a:cubicBezTo>
                    <a:pt x="1262" y="314"/>
                    <a:pt x="1266" y="306"/>
                    <a:pt x="1269" y="306"/>
                  </a:cubicBezTo>
                  <a:cubicBezTo>
                    <a:pt x="1269" y="306"/>
                    <a:pt x="1269" y="306"/>
                    <a:pt x="1269" y="306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3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4"/>
                    <a:pt x="1338" y="322"/>
                    <a:pt x="1339" y="322"/>
                  </a:cubicBezTo>
                  <a:cubicBezTo>
                    <a:pt x="1340" y="322"/>
                    <a:pt x="1342" y="324"/>
                    <a:pt x="1344" y="329"/>
                  </a:cubicBezTo>
                  <a:cubicBezTo>
                    <a:pt x="1345" y="333"/>
                    <a:pt x="1346" y="334"/>
                    <a:pt x="1347" y="334"/>
                  </a:cubicBezTo>
                  <a:cubicBezTo>
                    <a:pt x="1348" y="334"/>
                    <a:pt x="1349" y="333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6" y="341"/>
                    <a:pt x="1383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3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6" y="305"/>
                  </a:cubicBezTo>
                  <a:cubicBezTo>
                    <a:pt x="1406" y="305"/>
                    <a:pt x="1405" y="305"/>
                    <a:pt x="1405" y="305"/>
                  </a:cubicBezTo>
                  <a:cubicBezTo>
                    <a:pt x="1398" y="314"/>
                    <a:pt x="1402" y="314"/>
                    <a:pt x="1405" y="323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40"/>
                    <a:pt x="1445" y="340"/>
                  </a:cubicBezTo>
                  <a:cubicBezTo>
                    <a:pt x="1447" y="340"/>
                    <a:pt x="1448" y="337"/>
                    <a:pt x="1448" y="333"/>
                  </a:cubicBezTo>
                  <a:lnTo>
                    <a:pt x="1448" y="325"/>
                  </a:lnTo>
                  <a:cubicBezTo>
                    <a:pt x="1450" y="334"/>
                    <a:pt x="1462" y="339"/>
                    <a:pt x="1473" y="339"/>
                  </a:cubicBezTo>
                  <a:cubicBezTo>
                    <a:pt x="1483" y="339"/>
                    <a:pt x="1493" y="335"/>
                    <a:pt x="1495" y="327"/>
                  </a:cubicBezTo>
                  <a:cubicBezTo>
                    <a:pt x="1495" y="330"/>
                    <a:pt x="1495" y="333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1"/>
                    <a:pt x="1524" y="338"/>
                    <a:pt x="1534" y="336"/>
                  </a:cubicBezTo>
                  <a:cubicBezTo>
                    <a:pt x="1549" y="336"/>
                    <a:pt x="1560" y="336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67" y="344"/>
                    <a:pt x="1567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9"/>
                  </a:cubicBezTo>
                  <a:cubicBezTo>
                    <a:pt x="1614" y="329"/>
                    <a:pt x="1617" y="329"/>
                    <a:pt x="1617" y="336"/>
                  </a:cubicBezTo>
                  <a:cubicBezTo>
                    <a:pt x="1619" y="342"/>
                    <a:pt x="1623" y="347"/>
                    <a:pt x="1627" y="347"/>
                  </a:cubicBezTo>
                  <a:cubicBezTo>
                    <a:pt x="1629" y="347"/>
                    <a:pt x="1632" y="344"/>
                    <a:pt x="1635" y="338"/>
                  </a:cubicBezTo>
                  <a:cubicBezTo>
                    <a:pt x="1639" y="338"/>
                    <a:pt x="1639" y="338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8" y="340"/>
                  </a:cubicBezTo>
                  <a:cubicBezTo>
                    <a:pt x="1663" y="340"/>
                    <a:pt x="1668" y="342"/>
                    <a:pt x="1671" y="347"/>
                  </a:cubicBezTo>
                  <a:cubicBezTo>
                    <a:pt x="1674" y="347"/>
                    <a:pt x="1679" y="347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8"/>
                    <a:pt x="1681" y="342"/>
                    <a:pt x="1682" y="342"/>
                  </a:cubicBezTo>
                  <a:cubicBezTo>
                    <a:pt x="1683" y="342"/>
                    <a:pt x="1684" y="338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3"/>
                    <a:pt x="1723" y="330"/>
                    <a:pt x="1735" y="327"/>
                  </a:cubicBezTo>
                  <a:cubicBezTo>
                    <a:pt x="1764" y="327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9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1" y="334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2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4"/>
                    <a:pt x="1876" y="324"/>
                    <a:pt x="1880" y="324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6" y="340"/>
                  </a:cubicBezTo>
                  <a:cubicBezTo>
                    <a:pt x="1888" y="340"/>
                    <a:pt x="1889" y="340"/>
                    <a:pt x="1891" y="340"/>
                  </a:cubicBezTo>
                  <a:cubicBezTo>
                    <a:pt x="1894" y="331"/>
                    <a:pt x="1909" y="331"/>
                    <a:pt x="1919" y="330"/>
                  </a:cubicBezTo>
                  <a:cubicBezTo>
                    <a:pt x="1937" y="329"/>
                    <a:pt x="1940" y="320"/>
                    <a:pt x="1946" y="303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7"/>
                    <a:pt x="1958" y="319"/>
                    <a:pt x="1958" y="310"/>
                  </a:cubicBezTo>
                  <a:cubicBezTo>
                    <a:pt x="1958" y="306"/>
                    <a:pt x="1958" y="304"/>
                    <a:pt x="1960" y="304"/>
                  </a:cubicBezTo>
                  <a:cubicBezTo>
                    <a:pt x="1962" y="304"/>
                    <a:pt x="1964" y="306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7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6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7" y="296"/>
                    <a:pt x="2044" y="304"/>
                    <a:pt x="2040" y="305"/>
                  </a:cubicBezTo>
                  <a:lnTo>
                    <a:pt x="2045" y="313"/>
                  </a:lnTo>
                  <a:cubicBezTo>
                    <a:pt x="2051" y="313"/>
                    <a:pt x="2056" y="312"/>
                    <a:pt x="2058" y="304"/>
                  </a:cubicBezTo>
                  <a:cubicBezTo>
                    <a:pt x="2059" y="295"/>
                    <a:pt x="2060" y="290"/>
                    <a:pt x="2060" y="290"/>
                  </a:cubicBezTo>
                  <a:cubicBezTo>
                    <a:pt x="2061" y="290"/>
                    <a:pt x="2061" y="295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6"/>
                    <a:pt x="2077" y="311"/>
                  </a:cubicBezTo>
                  <a:cubicBezTo>
                    <a:pt x="2076" y="319"/>
                    <a:pt x="2075" y="323"/>
                    <a:pt x="2077" y="323"/>
                  </a:cubicBezTo>
                  <a:cubicBezTo>
                    <a:pt x="2078" y="323"/>
                    <a:pt x="2081" y="319"/>
                    <a:pt x="2087" y="310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7" y="296"/>
                  </a:cubicBezTo>
                  <a:cubicBezTo>
                    <a:pt x="2173" y="296"/>
                    <a:pt x="2176" y="289"/>
                    <a:pt x="2178" y="283"/>
                  </a:cubicBezTo>
                  <a:lnTo>
                    <a:pt x="2178" y="283"/>
                  </a:lnTo>
                  <a:lnTo>
                    <a:pt x="2171" y="284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1"/>
                    <a:pt x="2181" y="274"/>
                  </a:cubicBezTo>
                  <a:cubicBezTo>
                    <a:pt x="2185" y="274"/>
                    <a:pt x="2186" y="281"/>
                    <a:pt x="2187" y="290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8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0"/>
                    <a:pt x="2213" y="270"/>
                    <a:pt x="2216" y="270"/>
                  </a:cubicBezTo>
                  <a:cubicBezTo>
                    <a:pt x="2219" y="275"/>
                    <a:pt x="2223" y="277"/>
                    <a:pt x="2229" y="277"/>
                  </a:cubicBezTo>
                  <a:lnTo>
                    <a:pt x="2230" y="286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4"/>
                    <a:pt x="2238" y="294"/>
                  </a:cubicBezTo>
                  <a:cubicBezTo>
                    <a:pt x="2236" y="286"/>
                    <a:pt x="2323" y="274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9"/>
                    <a:pt x="2385" y="256"/>
                  </a:cubicBezTo>
                  <a:cubicBezTo>
                    <a:pt x="2410" y="252"/>
                    <a:pt x="2427" y="249"/>
                    <a:pt x="2426" y="241"/>
                  </a:cubicBezTo>
                  <a:lnTo>
                    <a:pt x="2437" y="240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8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7" y="231"/>
                    <a:pt x="2487" y="231"/>
                    <a:pt x="2489" y="248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7"/>
                    <a:pt x="2526" y="217"/>
                  </a:cubicBezTo>
                  <a:cubicBezTo>
                    <a:pt x="2528" y="217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4"/>
                    <a:pt x="2655" y="198"/>
                    <a:pt x="2654" y="190"/>
                  </a:cubicBezTo>
                  <a:cubicBezTo>
                    <a:pt x="2657" y="190"/>
                    <a:pt x="2657" y="190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7"/>
                  </a:cubicBezTo>
                  <a:cubicBezTo>
                    <a:pt x="2668" y="182"/>
                    <a:pt x="2668" y="177"/>
                    <a:pt x="2668" y="177"/>
                  </a:cubicBezTo>
                  <a:cubicBezTo>
                    <a:pt x="2669" y="177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6"/>
                  </a:cubicBezTo>
                  <a:cubicBezTo>
                    <a:pt x="2719" y="171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1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4"/>
                    <a:pt x="2763" y="183"/>
                    <a:pt x="2770" y="173"/>
                  </a:cubicBezTo>
                  <a:lnTo>
                    <a:pt x="2795" y="167"/>
                  </a:lnTo>
                  <a:cubicBezTo>
                    <a:pt x="2802" y="165"/>
                    <a:pt x="2807" y="155"/>
                    <a:pt x="2807" y="155"/>
                  </a:cubicBezTo>
                  <a:lnTo>
                    <a:pt x="2811" y="155"/>
                  </a:lnTo>
                  <a:cubicBezTo>
                    <a:pt x="2812" y="158"/>
                    <a:pt x="2815" y="159"/>
                    <a:pt x="2819" y="159"/>
                  </a:cubicBezTo>
                  <a:cubicBezTo>
                    <a:pt x="2827" y="159"/>
                    <a:pt x="2839" y="156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7" y="125"/>
                  </a:cubicBezTo>
                  <a:cubicBezTo>
                    <a:pt x="2968" y="125"/>
                    <a:pt x="2969" y="124"/>
                    <a:pt x="2969" y="121"/>
                  </a:cubicBezTo>
                  <a:cubicBezTo>
                    <a:pt x="2970" y="121"/>
                    <a:pt x="2970" y="121"/>
                    <a:pt x="2971" y="121"/>
                  </a:cubicBezTo>
                  <a:cubicBezTo>
                    <a:pt x="2973" y="121"/>
                    <a:pt x="2973" y="123"/>
                    <a:pt x="2977" y="136"/>
                  </a:cubicBezTo>
                  <a:cubicBezTo>
                    <a:pt x="2980" y="144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8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1"/>
                  </a:cubicBezTo>
                  <a:cubicBezTo>
                    <a:pt x="2963" y="39"/>
                    <a:pt x="2956" y="37"/>
                    <a:pt x="2951" y="37"/>
                  </a:cubicBezTo>
                  <a:cubicBezTo>
                    <a:pt x="2946" y="37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2"/>
                    <a:pt x="2933" y="52"/>
                  </a:cubicBezTo>
                  <a:cubicBezTo>
                    <a:pt x="2932" y="48"/>
                    <a:pt x="2929" y="46"/>
                    <a:pt x="2925" y="46"/>
                  </a:cubicBezTo>
                  <a:cubicBezTo>
                    <a:pt x="2919" y="46"/>
                    <a:pt x="2910" y="49"/>
                    <a:pt x="2901" y="52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6"/>
                    <a:pt x="2855" y="46"/>
                  </a:cubicBezTo>
                  <a:cubicBezTo>
                    <a:pt x="2855" y="46"/>
                    <a:pt x="2855" y="46"/>
                    <a:pt x="2855" y="46"/>
                  </a:cubicBezTo>
                  <a:cubicBezTo>
                    <a:pt x="2857" y="54"/>
                    <a:pt x="2837" y="59"/>
                    <a:pt x="2813" y="66"/>
                  </a:cubicBezTo>
                  <a:cubicBezTo>
                    <a:pt x="2789" y="73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2"/>
                    <a:pt x="2732" y="93"/>
                  </a:cubicBezTo>
                  <a:cubicBezTo>
                    <a:pt x="2732" y="88"/>
                    <a:pt x="2730" y="87"/>
                    <a:pt x="2727" y="87"/>
                  </a:cubicBezTo>
                  <a:cubicBezTo>
                    <a:pt x="2725" y="87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9"/>
                  </a:cubicBezTo>
                  <a:cubicBezTo>
                    <a:pt x="2705" y="100"/>
                    <a:pt x="2699" y="101"/>
                    <a:pt x="2692" y="101"/>
                  </a:cubicBezTo>
                  <a:cubicBezTo>
                    <a:pt x="2685" y="101"/>
                    <a:pt x="2679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8"/>
                    <a:pt x="2664" y="127"/>
                    <a:pt x="2660" y="127"/>
                  </a:cubicBezTo>
                  <a:lnTo>
                    <a:pt x="2657" y="111"/>
                  </a:lnTo>
                  <a:cubicBezTo>
                    <a:pt x="2658" y="104"/>
                    <a:pt x="2658" y="103"/>
                    <a:pt x="2656" y="103"/>
                  </a:cubicBezTo>
                  <a:cubicBezTo>
                    <a:pt x="2655" y="103"/>
                    <a:pt x="2653" y="103"/>
                    <a:pt x="2652" y="103"/>
                  </a:cubicBezTo>
                  <a:lnTo>
                    <a:pt x="2645" y="104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8"/>
                    <a:pt x="2564" y="130"/>
                    <a:pt x="2565" y="138"/>
                  </a:cubicBezTo>
                  <a:cubicBezTo>
                    <a:pt x="2566" y="143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9"/>
                  </a:cubicBezTo>
                  <a:cubicBezTo>
                    <a:pt x="2524" y="129"/>
                    <a:pt x="2524" y="129"/>
                    <a:pt x="2524" y="129"/>
                  </a:cubicBezTo>
                  <a:cubicBezTo>
                    <a:pt x="2527" y="129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7" y="139"/>
                    <a:pt x="2473" y="151"/>
                    <a:pt x="2470" y="163"/>
                  </a:cubicBezTo>
                  <a:lnTo>
                    <a:pt x="2470" y="163"/>
                  </a:lnTo>
                  <a:cubicBezTo>
                    <a:pt x="2470" y="161"/>
                    <a:pt x="2469" y="159"/>
                    <a:pt x="2469" y="156"/>
                  </a:cubicBezTo>
                  <a:cubicBezTo>
                    <a:pt x="2467" y="151"/>
                    <a:pt x="2466" y="149"/>
                    <a:pt x="2461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5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3" y="177"/>
                    <a:pt x="2328" y="178"/>
                    <a:pt x="2322" y="178"/>
                  </a:cubicBezTo>
                  <a:cubicBezTo>
                    <a:pt x="2314" y="180"/>
                    <a:pt x="2308" y="181"/>
                    <a:pt x="2304" y="181"/>
                  </a:cubicBezTo>
                  <a:cubicBezTo>
                    <a:pt x="2298" y="181"/>
                    <a:pt x="2295" y="179"/>
                    <a:pt x="2293" y="175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9" y="179"/>
                    <a:pt x="2262" y="182"/>
                    <a:pt x="2259" y="188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5"/>
                    <a:pt x="2231" y="183"/>
                    <a:pt x="2229" y="183"/>
                  </a:cubicBezTo>
                  <a:cubicBezTo>
                    <a:pt x="2228" y="183"/>
                    <a:pt x="2227" y="184"/>
                    <a:pt x="2226" y="184"/>
                  </a:cubicBezTo>
                  <a:cubicBezTo>
                    <a:pt x="2223" y="189"/>
                    <a:pt x="2218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5"/>
                    <a:pt x="2196" y="195"/>
                    <a:pt x="2193" y="195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4"/>
                    <a:pt x="2177" y="214"/>
                    <a:pt x="2177" y="214"/>
                  </a:cubicBezTo>
                  <a:cubicBezTo>
                    <a:pt x="2174" y="214"/>
                    <a:pt x="2176" y="206"/>
                    <a:pt x="2178" y="197"/>
                  </a:cubicBezTo>
                  <a:cubicBezTo>
                    <a:pt x="2180" y="193"/>
                    <a:pt x="2180" y="191"/>
                    <a:pt x="2178" y="191"/>
                  </a:cubicBezTo>
                  <a:cubicBezTo>
                    <a:pt x="2176" y="191"/>
                    <a:pt x="2170" y="196"/>
                    <a:pt x="2166" y="206"/>
                  </a:cubicBezTo>
                  <a:cubicBezTo>
                    <a:pt x="2161" y="216"/>
                    <a:pt x="2159" y="221"/>
                    <a:pt x="2158" y="221"/>
                  </a:cubicBezTo>
                  <a:cubicBezTo>
                    <a:pt x="2158" y="221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4"/>
                    <a:pt x="2155" y="209"/>
                  </a:cubicBezTo>
                  <a:lnTo>
                    <a:pt x="2144" y="210"/>
                  </a:lnTo>
                  <a:cubicBezTo>
                    <a:pt x="2137" y="202"/>
                    <a:pt x="2132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2"/>
                    <a:pt x="2120" y="212"/>
                  </a:cubicBezTo>
                  <a:cubicBezTo>
                    <a:pt x="2119" y="217"/>
                    <a:pt x="2117" y="219"/>
                    <a:pt x="2115" y="219"/>
                  </a:cubicBezTo>
                  <a:cubicBezTo>
                    <a:pt x="2113" y="219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2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30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7"/>
                    <a:pt x="2007" y="237"/>
                  </a:cubicBezTo>
                  <a:cubicBezTo>
                    <a:pt x="2006" y="237"/>
                    <a:pt x="2005" y="234"/>
                    <a:pt x="2004" y="230"/>
                  </a:cubicBezTo>
                  <a:cubicBezTo>
                    <a:pt x="2001" y="224"/>
                    <a:pt x="1998" y="219"/>
                    <a:pt x="1997" y="219"/>
                  </a:cubicBezTo>
                  <a:cubicBezTo>
                    <a:pt x="1996" y="219"/>
                    <a:pt x="1996" y="220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1"/>
                    <a:pt x="1985" y="211"/>
                  </a:cubicBezTo>
                  <a:cubicBezTo>
                    <a:pt x="1983" y="211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7"/>
                  </a:cubicBezTo>
                  <a:cubicBezTo>
                    <a:pt x="1937" y="227"/>
                    <a:pt x="1934" y="227"/>
                    <a:pt x="1927" y="236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9"/>
                    <a:pt x="1904" y="229"/>
                  </a:cubicBezTo>
                  <a:lnTo>
                    <a:pt x="1899" y="238"/>
                  </a:lnTo>
                  <a:cubicBezTo>
                    <a:pt x="1897" y="248"/>
                    <a:pt x="1896" y="256"/>
                    <a:pt x="1894" y="256"/>
                  </a:cubicBezTo>
                  <a:cubicBezTo>
                    <a:pt x="1893" y="256"/>
                    <a:pt x="1892" y="253"/>
                    <a:pt x="1892" y="247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8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1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1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3"/>
                  </a:cubicBezTo>
                  <a:lnTo>
                    <a:pt x="1830" y="223"/>
                  </a:lnTo>
                  <a:cubicBezTo>
                    <a:pt x="1829" y="228"/>
                    <a:pt x="1826" y="230"/>
                    <a:pt x="1824" y="230"/>
                  </a:cubicBezTo>
                  <a:cubicBezTo>
                    <a:pt x="1822" y="230"/>
                    <a:pt x="1820" y="228"/>
                    <a:pt x="1820" y="223"/>
                  </a:cubicBezTo>
                  <a:cubicBezTo>
                    <a:pt x="1815" y="224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4"/>
                  </a:cubicBezTo>
                  <a:cubicBezTo>
                    <a:pt x="1798" y="220"/>
                    <a:pt x="1798" y="218"/>
                    <a:pt x="1798" y="218"/>
                  </a:cubicBezTo>
                  <a:cubicBezTo>
                    <a:pt x="1797" y="218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3"/>
                  </a:cubicBezTo>
                  <a:lnTo>
                    <a:pt x="1781" y="233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9" y="241"/>
                    <a:pt x="1778" y="241"/>
                    <a:pt x="1778" y="241"/>
                  </a:cubicBezTo>
                  <a:cubicBezTo>
                    <a:pt x="1773" y="241"/>
                    <a:pt x="1764" y="233"/>
                    <a:pt x="1761" y="233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40"/>
                    <a:pt x="1689" y="238"/>
                    <a:pt x="1687" y="238"/>
                  </a:cubicBezTo>
                  <a:cubicBezTo>
                    <a:pt x="1686" y="238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6"/>
                  </a:cubicBezTo>
                  <a:lnTo>
                    <a:pt x="1669" y="236"/>
                  </a:lnTo>
                  <a:cubicBezTo>
                    <a:pt x="1666" y="243"/>
                    <a:pt x="1661" y="245"/>
                    <a:pt x="1655" y="245"/>
                  </a:cubicBezTo>
                  <a:cubicBezTo>
                    <a:pt x="1647" y="245"/>
                    <a:pt x="1639" y="240"/>
                    <a:pt x="1637" y="236"/>
                  </a:cubicBezTo>
                  <a:cubicBezTo>
                    <a:pt x="1637" y="236"/>
                    <a:pt x="1633" y="236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9"/>
                    <a:pt x="1611" y="249"/>
                  </a:cubicBezTo>
                  <a:cubicBezTo>
                    <a:pt x="1605" y="249"/>
                    <a:pt x="1600" y="244"/>
                    <a:pt x="1602" y="234"/>
                  </a:cubicBezTo>
                  <a:cubicBezTo>
                    <a:pt x="1602" y="227"/>
                    <a:pt x="1602" y="218"/>
                    <a:pt x="1602" y="218"/>
                  </a:cubicBezTo>
                  <a:cubicBezTo>
                    <a:pt x="1598" y="227"/>
                    <a:pt x="1595" y="227"/>
                    <a:pt x="1595" y="227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4" y="234"/>
                    <a:pt x="1561" y="242"/>
                    <a:pt x="1553" y="242"/>
                  </a:cubicBezTo>
                  <a:cubicBezTo>
                    <a:pt x="1553" y="242"/>
                    <a:pt x="1553" y="242"/>
                    <a:pt x="1552" y="242"/>
                  </a:cubicBezTo>
                  <a:cubicBezTo>
                    <a:pt x="1545" y="242"/>
                    <a:pt x="1534" y="242"/>
                    <a:pt x="1531" y="234"/>
                  </a:cubicBezTo>
                  <a:cubicBezTo>
                    <a:pt x="1527" y="234"/>
                    <a:pt x="1524" y="234"/>
                    <a:pt x="1517" y="242"/>
                  </a:cubicBezTo>
                  <a:cubicBezTo>
                    <a:pt x="1515" y="247"/>
                    <a:pt x="1512" y="249"/>
                    <a:pt x="1510" y="249"/>
                  </a:cubicBezTo>
                  <a:cubicBezTo>
                    <a:pt x="1508" y="249"/>
                    <a:pt x="1506" y="247"/>
                    <a:pt x="1506" y="242"/>
                  </a:cubicBezTo>
                  <a:lnTo>
                    <a:pt x="1503" y="242"/>
                  </a:lnTo>
                  <a:cubicBezTo>
                    <a:pt x="1497" y="249"/>
                    <a:pt x="1494" y="250"/>
                    <a:pt x="1493" y="250"/>
                  </a:cubicBezTo>
                  <a:cubicBezTo>
                    <a:pt x="1493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50"/>
                    <a:pt x="1481" y="250"/>
                    <a:pt x="1475" y="250"/>
                  </a:cubicBezTo>
                  <a:cubicBezTo>
                    <a:pt x="1470" y="244"/>
                    <a:pt x="1417" y="240"/>
                    <a:pt x="1382" y="240"/>
                  </a:cubicBezTo>
                  <a:cubicBezTo>
                    <a:pt x="1364" y="240"/>
                    <a:pt x="1351" y="241"/>
                    <a:pt x="1351" y="243"/>
                  </a:cubicBezTo>
                  <a:lnTo>
                    <a:pt x="1340" y="243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7"/>
                    <a:pt x="1302" y="241"/>
                  </a:cubicBezTo>
                  <a:cubicBezTo>
                    <a:pt x="1299" y="247"/>
                    <a:pt x="1296" y="248"/>
                    <a:pt x="1294" y="248"/>
                  </a:cubicBezTo>
                  <a:cubicBezTo>
                    <a:pt x="1293" y="248"/>
                    <a:pt x="1292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6" y="251"/>
                    <a:pt x="1246" y="249"/>
                    <a:pt x="1245" y="244"/>
                  </a:cubicBezTo>
                  <a:cubicBezTo>
                    <a:pt x="1243" y="234"/>
                    <a:pt x="1242" y="230"/>
                    <a:pt x="1240" y="230"/>
                  </a:cubicBezTo>
                  <a:cubicBezTo>
                    <a:pt x="1239" y="230"/>
                    <a:pt x="1239" y="232"/>
                    <a:pt x="1238" y="236"/>
                  </a:cubicBezTo>
                  <a:cubicBezTo>
                    <a:pt x="1236" y="244"/>
                    <a:pt x="1234" y="248"/>
                    <a:pt x="1232" y="248"/>
                  </a:cubicBezTo>
                  <a:cubicBezTo>
                    <a:pt x="1231" y="248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20"/>
                    <a:pt x="1130" y="218"/>
                  </a:cubicBezTo>
                  <a:cubicBezTo>
                    <a:pt x="1112" y="216"/>
                    <a:pt x="1101" y="214"/>
                    <a:pt x="1095" y="214"/>
                  </a:cubicBezTo>
                  <a:cubicBezTo>
                    <a:pt x="1087" y="214"/>
                    <a:pt x="1085" y="216"/>
                    <a:pt x="1087" y="221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6"/>
                    <a:pt x="1034" y="210"/>
                    <a:pt x="1026" y="210"/>
                  </a:cubicBezTo>
                  <a:cubicBezTo>
                    <a:pt x="1019" y="210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8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7"/>
                    <a:pt x="948" y="203"/>
                  </a:cubicBezTo>
                  <a:cubicBezTo>
                    <a:pt x="947" y="210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9"/>
                    <a:pt x="912" y="203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8"/>
                  </a:cubicBezTo>
                  <a:cubicBezTo>
                    <a:pt x="899" y="174"/>
                    <a:pt x="898" y="172"/>
                    <a:pt x="897" y="172"/>
                  </a:cubicBezTo>
                  <a:cubicBezTo>
                    <a:pt x="896" y="172"/>
                    <a:pt x="895" y="176"/>
                    <a:pt x="896" y="186"/>
                  </a:cubicBezTo>
                  <a:cubicBezTo>
                    <a:pt x="894" y="200"/>
                    <a:pt x="894" y="202"/>
                    <a:pt x="890" y="202"/>
                  </a:cubicBezTo>
                  <a:cubicBezTo>
                    <a:pt x="889" y="202"/>
                    <a:pt x="888" y="202"/>
                    <a:pt x="887" y="202"/>
                  </a:cubicBezTo>
                  <a:cubicBezTo>
                    <a:pt x="882" y="201"/>
                    <a:pt x="879" y="201"/>
                    <a:pt x="880" y="192"/>
                  </a:cubicBezTo>
                  <a:cubicBezTo>
                    <a:pt x="882" y="184"/>
                    <a:pt x="882" y="184"/>
                    <a:pt x="875" y="183"/>
                  </a:cubicBezTo>
                  <a:cubicBezTo>
                    <a:pt x="874" y="183"/>
                    <a:pt x="874" y="183"/>
                    <a:pt x="873" y="183"/>
                  </a:cubicBezTo>
                  <a:cubicBezTo>
                    <a:pt x="863" y="183"/>
                    <a:pt x="850" y="205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7"/>
                    <a:pt x="813" y="172"/>
                  </a:cubicBezTo>
                  <a:cubicBezTo>
                    <a:pt x="811" y="171"/>
                    <a:pt x="809" y="171"/>
                    <a:pt x="807" y="171"/>
                  </a:cubicBezTo>
                  <a:cubicBezTo>
                    <a:pt x="803" y="171"/>
                    <a:pt x="801" y="173"/>
                    <a:pt x="801" y="178"/>
                  </a:cubicBezTo>
                  <a:cubicBezTo>
                    <a:pt x="800" y="185"/>
                    <a:pt x="797" y="186"/>
                    <a:pt x="795" y="186"/>
                  </a:cubicBezTo>
                  <a:cubicBezTo>
                    <a:pt x="794" y="186"/>
                    <a:pt x="793" y="186"/>
                    <a:pt x="793" y="186"/>
                  </a:cubicBezTo>
                  <a:cubicBezTo>
                    <a:pt x="792" y="186"/>
                    <a:pt x="791" y="186"/>
                    <a:pt x="790" y="186"/>
                  </a:cubicBezTo>
                  <a:cubicBezTo>
                    <a:pt x="787" y="186"/>
                    <a:pt x="785" y="187"/>
                    <a:pt x="784" y="193"/>
                  </a:cubicBezTo>
                  <a:cubicBezTo>
                    <a:pt x="783" y="201"/>
                    <a:pt x="779" y="209"/>
                    <a:pt x="772" y="209"/>
                  </a:cubicBezTo>
                  <a:cubicBezTo>
                    <a:pt x="771" y="209"/>
                    <a:pt x="771" y="209"/>
                    <a:pt x="770" y="209"/>
                  </a:cubicBezTo>
                  <a:cubicBezTo>
                    <a:pt x="767" y="211"/>
                    <a:pt x="765" y="213"/>
                    <a:pt x="764" y="213"/>
                  </a:cubicBezTo>
                  <a:cubicBezTo>
                    <a:pt x="762" y="213"/>
                    <a:pt x="762" y="209"/>
                    <a:pt x="761" y="198"/>
                  </a:cubicBezTo>
                  <a:cubicBezTo>
                    <a:pt x="764" y="190"/>
                    <a:pt x="759" y="190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3"/>
                    <a:pt x="739" y="185"/>
                    <a:pt x="740" y="177"/>
                  </a:cubicBezTo>
                  <a:cubicBezTo>
                    <a:pt x="740" y="168"/>
                    <a:pt x="740" y="164"/>
                    <a:pt x="740" y="164"/>
                  </a:cubicBezTo>
                  <a:cubicBezTo>
                    <a:pt x="739" y="164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7"/>
                    <a:pt x="630" y="188"/>
                  </a:cubicBezTo>
                  <a:cubicBezTo>
                    <a:pt x="631" y="181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4"/>
                    <a:pt x="641" y="165"/>
                    <a:pt x="635" y="164"/>
                  </a:cubicBezTo>
                  <a:cubicBezTo>
                    <a:pt x="633" y="159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3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9"/>
                    <a:pt x="595" y="147"/>
                    <a:pt x="593" y="138"/>
                  </a:cubicBezTo>
                  <a:cubicBezTo>
                    <a:pt x="591" y="137"/>
                    <a:pt x="589" y="137"/>
                    <a:pt x="587" y="137"/>
                  </a:cubicBezTo>
                  <a:cubicBezTo>
                    <a:pt x="584" y="137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5"/>
                    <a:pt x="538" y="125"/>
                  </a:cubicBezTo>
                  <a:cubicBezTo>
                    <a:pt x="532" y="125"/>
                    <a:pt x="528" y="127"/>
                    <a:pt x="526" y="131"/>
                  </a:cubicBezTo>
                  <a:lnTo>
                    <a:pt x="519" y="129"/>
                  </a:lnTo>
                  <a:cubicBezTo>
                    <a:pt x="516" y="122"/>
                    <a:pt x="505" y="118"/>
                    <a:pt x="497" y="118"/>
                  </a:cubicBezTo>
                  <a:cubicBezTo>
                    <a:pt x="493" y="118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1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3"/>
                    <a:pt x="440" y="110"/>
                  </a:cubicBezTo>
                  <a:cubicBezTo>
                    <a:pt x="435" y="109"/>
                    <a:pt x="432" y="108"/>
                    <a:pt x="430" y="108"/>
                  </a:cubicBezTo>
                  <a:cubicBezTo>
                    <a:pt x="427" y="108"/>
                    <a:pt x="427" y="110"/>
                    <a:pt x="428" y="115"/>
                  </a:cubicBezTo>
                  <a:cubicBezTo>
                    <a:pt x="425" y="116"/>
                    <a:pt x="423" y="117"/>
                    <a:pt x="421" y="117"/>
                  </a:cubicBezTo>
                  <a:cubicBezTo>
                    <a:pt x="413" y="117"/>
                    <a:pt x="415" y="110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5"/>
                  </a:cubicBezTo>
                  <a:cubicBezTo>
                    <a:pt x="396" y="109"/>
                    <a:pt x="399" y="109"/>
                    <a:pt x="402" y="109"/>
                  </a:cubicBezTo>
                  <a:cubicBezTo>
                    <a:pt x="403" y="109"/>
                    <a:pt x="404" y="109"/>
                    <a:pt x="405" y="109"/>
                  </a:cubicBezTo>
                  <a:cubicBezTo>
                    <a:pt x="405" y="109"/>
                    <a:pt x="406" y="101"/>
                    <a:pt x="408" y="93"/>
                  </a:cubicBezTo>
                  <a:cubicBezTo>
                    <a:pt x="407" y="93"/>
                    <a:pt x="406" y="92"/>
                    <a:pt x="406" y="92"/>
                  </a:cubicBezTo>
                  <a:cubicBezTo>
                    <a:pt x="404" y="92"/>
                    <a:pt x="403" y="94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3"/>
                    <a:pt x="383" y="122"/>
                    <a:pt x="384" y="130"/>
                  </a:cubicBezTo>
                  <a:cubicBezTo>
                    <a:pt x="385" y="137"/>
                    <a:pt x="384" y="139"/>
                    <a:pt x="382" y="139"/>
                  </a:cubicBezTo>
                  <a:cubicBezTo>
                    <a:pt x="381" y="139"/>
                    <a:pt x="380" y="138"/>
                    <a:pt x="379" y="138"/>
                  </a:cubicBezTo>
                  <a:cubicBezTo>
                    <a:pt x="374" y="130"/>
                    <a:pt x="375" y="120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5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8"/>
                    <a:pt x="353" y="95"/>
                  </a:cubicBezTo>
                  <a:cubicBezTo>
                    <a:pt x="350" y="94"/>
                    <a:pt x="348" y="94"/>
                    <a:pt x="347" y="94"/>
                  </a:cubicBezTo>
                  <a:cubicBezTo>
                    <a:pt x="344" y="94"/>
                    <a:pt x="342" y="95"/>
                    <a:pt x="341" y="101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6"/>
                    <a:pt x="332" y="133"/>
                  </a:cubicBezTo>
                  <a:cubicBezTo>
                    <a:pt x="329" y="127"/>
                    <a:pt x="327" y="121"/>
                    <a:pt x="326" y="114"/>
                  </a:cubicBezTo>
                  <a:cubicBezTo>
                    <a:pt x="324" y="95"/>
                    <a:pt x="319" y="85"/>
                    <a:pt x="306" y="82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9" y="66"/>
                    <a:pt x="277" y="67"/>
                    <a:pt x="274" y="73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5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100"/>
                  </a:lnTo>
                  <a:cubicBezTo>
                    <a:pt x="245" y="100"/>
                    <a:pt x="245" y="100"/>
                    <a:pt x="244" y="100"/>
                  </a:cubicBezTo>
                  <a:cubicBezTo>
                    <a:pt x="240" y="100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2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7"/>
                    <a:pt x="225" y="67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5"/>
                    <a:pt x="207" y="75"/>
                  </a:cubicBezTo>
                  <a:cubicBezTo>
                    <a:pt x="205" y="75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6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5" name="Google Shape;9035;p33"/>
            <p:cNvSpPr/>
            <p:nvPr/>
          </p:nvSpPr>
          <p:spPr>
            <a:xfrm>
              <a:off x="1712151" y="1980676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7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8"/>
                  </a:cubicBezTo>
                  <a:lnTo>
                    <a:pt x="134" y="27"/>
                  </a:lnTo>
                  <a:close/>
                  <a:moveTo>
                    <a:pt x="74" y="52"/>
                  </a:moveTo>
                  <a:cubicBezTo>
                    <a:pt x="75" y="52"/>
                    <a:pt x="76" y="53"/>
                    <a:pt x="77" y="53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9"/>
                    <a:pt x="70" y="69"/>
                  </a:cubicBezTo>
                  <a:cubicBezTo>
                    <a:pt x="70" y="69"/>
                    <a:pt x="69" y="69"/>
                    <a:pt x="69" y="69"/>
                  </a:cubicBezTo>
                  <a:lnTo>
                    <a:pt x="68" y="60"/>
                  </a:lnTo>
                  <a:cubicBezTo>
                    <a:pt x="70" y="54"/>
                    <a:pt x="72" y="52"/>
                    <a:pt x="74" y="52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70"/>
                  </a:cubicBezTo>
                  <a:cubicBezTo>
                    <a:pt x="2962" y="78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2"/>
                    <a:pt x="2953" y="54"/>
                    <a:pt x="2957" y="53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6"/>
                  </a:moveTo>
                  <a:cubicBezTo>
                    <a:pt x="111" y="66"/>
                    <a:pt x="112" y="66"/>
                    <a:pt x="114" y="67"/>
                  </a:cubicBezTo>
                  <a:cubicBezTo>
                    <a:pt x="117" y="68"/>
                    <a:pt x="121" y="69"/>
                    <a:pt x="119" y="77"/>
                  </a:cubicBezTo>
                  <a:lnTo>
                    <a:pt x="115" y="76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3"/>
                  </a:cubicBezTo>
                  <a:lnTo>
                    <a:pt x="107" y="100"/>
                  </a:lnTo>
                  <a:cubicBezTo>
                    <a:pt x="104" y="99"/>
                    <a:pt x="104" y="89"/>
                    <a:pt x="106" y="81"/>
                  </a:cubicBezTo>
                  <a:cubicBezTo>
                    <a:pt x="107" y="69"/>
                    <a:pt x="107" y="66"/>
                    <a:pt x="110" y="66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50"/>
                  </a:cubicBezTo>
                  <a:lnTo>
                    <a:pt x="844" y="151"/>
                  </a:lnTo>
                  <a:cubicBezTo>
                    <a:pt x="845" y="143"/>
                    <a:pt x="845" y="143"/>
                    <a:pt x="842" y="142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2"/>
                  </a:moveTo>
                  <a:cubicBezTo>
                    <a:pt x="304" y="152"/>
                    <a:pt x="304" y="152"/>
                    <a:pt x="305" y="152"/>
                  </a:cubicBezTo>
                  <a:cubicBezTo>
                    <a:pt x="308" y="153"/>
                    <a:pt x="307" y="161"/>
                    <a:pt x="297" y="168"/>
                  </a:cubicBezTo>
                  <a:lnTo>
                    <a:pt x="290" y="165"/>
                  </a:lnTo>
                  <a:cubicBezTo>
                    <a:pt x="292" y="157"/>
                    <a:pt x="300" y="152"/>
                    <a:pt x="304" y="152"/>
                  </a:cubicBezTo>
                  <a:close/>
                  <a:moveTo>
                    <a:pt x="652" y="150"/>
                  </a:moveTo>
                  <a:lnTo>
                    <a:pt x="650" y="157"/>
                  </a:lnTo>
                  <a:cubicBezTo>
                    <a:pt x="649" y="164"/>
                    <a:pt x="648" y="170"/>
                    <a:pt x="648" y="170"/>
                  </a:cubicBezTo>
                  <a:cubicBezTo>
                    <a:pt x="648" y="170"/>
                    <a:pt x="648" y="169"/>
                    <a:pt x="649" y="166"/>
                  </a:cubicBezTo>
                  <a:cubicBezTo>
                    <a:pt x="649" y="166"/>
                    <a:pt x="650" y="157"/>
                    <a:pt x="652" y="150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4"/>
                    <a:pt x="481" y="154"/>
                  </a:cubicBezTo>
                  <a:lnTo>
                    <a:pt x="479" y="162"/>
                  </a:lnTo>
                  <a:lnTo>
                    <a:pt x="474" y="170"/>
                  </a:lnTo>
                  <a:lnTo>
                    <a:pt x="472" y="161"/>
                  </a:lnTo>
                  <a:cubicBezTo>
                    <a:pt x="473" y="155"/>
                    <a:pt x="475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1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80"/>
                  </a:cubicBezTo>
                  <a:cubicBezTo>
                    <a:pt x="307" y="188"/>
                    <a:pt x="310" y="189"/>
                    <a:pt x="317" y="191"/>
                  </a:cubicBezTo>
                  <a:cubicBezTo>
                    <a:pt x="320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1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3"/>
                    <a:pt x="573" y="168"/>
                  </a:cubicBezTo>
                  <a:cubicBezTo>
                    <a:pt x="576" y="165"/>
                    <a:pt x="579" y="163"/>
                    <a:pt x="579" y="163"/>
                  </a:cubicBezTo>
                  <a:close/>
                  <a:moveTo>
                    <a:pt x="2477" y="171"/>
                  </a:moveTo>
                  <a:cubicBezTo>
                    <a:pt x="2479" y="171"/>
                    <a:pt x="2479" y="173"/>
                    <a:pt x="2481" y="180"/>
                  </a:cubicBezTo>
                  <a:cubicBezTo>
                    <a:pt x="2482" y="188"/>
                    <a:pt x="2480" y="197"/>
                    <a:pt x="2477" y="198"/>
                  </a:cubicBezTo>
                  <a:cubicBezTo>
                    <a:pt x="2473" y="198"/>
                    <a:pt x="2470" y="181"/>
                    <a:pt x="2475" y="172"/>
                  </a:cubicBezTo>
                  <a:cubicBezTo>
                    <a:pt x="2476" y="172"/>
                    <a:pt x="2477" y="171"/>
                    <a:pt x="2477" y="171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0"/>
                    <a:pt x="480" y="207"/>
                  </a:cubicBezTo>
                  <a:lnTo>
                    <a:pt x="473" y="205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6"/>
                    <a:pt x="766" y="201"/>
                    <a:pt x="768" y="207"/>
                  </a:cubicBezTo>
                  <a:cubicBezTo>
                    <a:pt x="768" y="207"/>
                    <a:pt x="768" y="207"/>
                    <a:pt x="769" y="207"/>
                  </a:cubicBezTo>
                  <a:cubicBezTo>
                    <a:pt x="772" y="207"/>
                    <a:pt x="773" y="199"/>
                    <a:pt x="773" y="199"/>
                  </a:cubicBezTo>
                  <a:cubicBezTo>
                    <a:pt x="773" y="199"/>
                    <a:pt x="774" y="191"/>
                    <a:pt x="770" y="190"/>
                  </a:cubicBezTo>
                  <a:close/>
                  <a:moveTo>
                    <a:pt x="728" y="208"/>
                  </a:moveTo>
                  <a:cubicBezTo>
                    <a:pt x="731" y="209"/>
                    <a:pt x="731" y="209"/>
                    <a:pt x="730" y="217"/>
                  </a:cubicBezTo>
                  <a:lnTo>
                    <a:pt x="727" y="217"/>
                  </a:lnTo>
                  <a:lnTo>
                    <a:pt x="724" y="208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8" y="207"/>
                  </a:moveTo>
                  <a:cubicBezTo>
                    <a:pt x="595" y="216"/>
                    <a:pt x="594" y="224"/>
                    <a:pt x="590" y="224"/>
                  </a:cubicBezTo>
                  <a:lnTo>
                    <a:pt x="586" y="222"/>
                  </a:lnTo>
                  <a:cubicBezTo>
                    <a:pt x="589" y="217"/>
                    <a:pt x="591" y="211"/>
                    <a:pt x="594" y="207"/>
                  </a:cubicBezTo>
                  <a:close/>
                  <a:moveTo>
                    <a:pt x="2095" y="213"/>
                  </a:moveTo>
                  <a:lnTo>
                    <a:pt x="2095" y="213"/>
                  </a:lnTo>
                  <a:cubicBezTo>
                    <a:pt x="2096" y="222"/>
                    <a:pt x="2097" y="230"/>
                    <a:pt x="2094" y="231"/>
                  </a:cubicBezTo>
                  <a:lnTo>
                    <a:pt x="2090" y="224"/>
                  </a:lnTo>
                  <a:lnTo>
                    <a:pt x="2092" y="215"/>
                  </a:lnTo>
                  <a:lnTo>
                    <a:pt x="2095" y="213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5"/>
                  </a:cubicBezTo>
                  <a:cubicBezTo>
                    <a:pt x="2055" y="235"/>
                    <a:pt x="2056" y="244"/>
                    <a:pt x="2052" y="244"/>
                  </a:cubicBezTo>
                  <a:lnTo>
                    <a:pt x="2048" y="236"/>
                  </a:lnTo>
                  <a:cubicBezTo>
                    <a:pt x="2047" y="227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1"/>
                    <a:pt x="2365" y="224"/>
                  </a:cubicBezTo>
                  <a:cubicBezTo>
                    <a:pt x="2367" y="229"/>
                    <a:pt x="2365" y="236"/>
                    <a:pt x="2364" y="242"/>
                  </a:cubicBezTo>
                  <a:cubicBezTo>
                    <a:pt x="2364" y="242"/>
                    <a:pt x="2363" y="246"/>
                    <a:pt x="2362" y="246"/>
                  </a:cubicBezTo>
                  <a:cubicBezTo>
                    <a:pt x="2362" y="246"/>
                    <a:pt x="2361" y="245"/>
                    <a:pt x="2361" y="242"/>
                  </a:cubicBezTo>
                  <a:lnTo>
                    <a:pt x="2360" y="234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2" y="247"/>
                  </a:moveTo>
                  <a:cubicBezTo>
                    <a:pt x="662" y="247"/>
                    <a:pt x="662" y="247"/>
                    <a:pt x="663" y="247"/>
                  </a:cubicBezTo>
                  <a:lnTo>
                    <a:pt x="660" y="255"/>
                  </a:lnTo>
                  <a:cubicBezTo>
                    <a:pt x="658" y="255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4"/>
                  </a:cubicBezTo>
                  <a:cubicBezTo>
                    <a:pt x="651" y="253"/>
                    <a:pt x="658" y="247"/>
                    <a:pt x="662" y="247"/>
                  </a:cubicBezTo>
                  <a:close/>
                  <a:moveTo>
                    <a:pt x="1320" y="242"/>
                  </a:moveTo>
                  <a:cubicBezTo>
                    <a:pt x="1319" y="249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3"/>
                    <a:pt x="1313" y="246"/>
                    <a:pt x="1315" y="242"/>
                  </a:cubicBezTo>
                  <a:close/>
                  <a:moveTo>
                    <a:pt x="2221" y="244"/>
                  </a:moveTo>
                  <a:cubicBezTo>
                    <a:pt x="2224" y="244"/>
                    <a:pt x="2225" y="252"/>
                    <a:pt x="2225" y="252"/>
                  </a:cubicBezTo>
                  <a:cubicBezTo>
                    <a:pt x="2225" y="252"/>
                    <a:pt x="2226" y="259"/>
                    <a:pt x="2223" y="261"/>
                  </a:cubicBezTo>
                  <a:cubicBezTo>
                    <a:pt x="2220" y="255"/>
                    <a:pt x="2219" y="249"/>
                    <a:pt x="2217" y="244"/>
                  </a:cubicBezTo>
                  <a:lnTo>
                    <a:pt x="2221" y="244"/>
                  </a:lnTo>
                  <a:cubicBezTo>
                    <a:pt x="2221" y="244"/>
                    <a:pt x="2221" y="244"/>
                    <a:pt x="2221" y="244"/>
                  </a:cubicBezTo>
                  <a:close/>
                  <a:moveTo>
                    <a:pt x="783" y="244"/>
                  </a:moveTo>
                  <a:cubicBezTo>
                    <a:pt x="786" y="245"/>
                    <a:pt x="790" y="245"/>
                    <a:pt x="788" y="254"/>
                  </a:cubicBezTo>
                  <a:cubicBezTo>
                    <a:pt x="788" y="254"/>
                    <a:pt x="787" y="262"/>
                    <a:pt x="784" y="262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4"/>
                    <a:pt x="783" y="244"/>
                    <a:pt x="783" y="244"/>
                  </a:cubicBezTo>
                  <a:close/>
                  <a:moveTo>
                    <a:pt x="912" y="243"/>
                  </a:moveTo>
                  <a:cubicBezTo>
                    <a:pt x="913" y="243"/>
                    <a:pt x="914" y="247"/>
                    <a:pt x="915" y="257"/>
                  </a:cubicBezTo>
                  <a:cubicBezTo>
                    <a:pt x="914" y="264"/>
                    <a:pt x="914" y="266"/>
                    <a:pt x="913" y="266"/>
                  </a:cubicBezTo>
                  <a:cubicBezTo>
                    <a:pt x="912" y="266"/>
                    <a:pt x="911" y="265"/>
                    <a:pt x="911" y="265"/>
                  </a:cubicBezTo>
                  <a:cubicBezTo>
                    <a:pt x="908" y="259"/>
                    <a:pt x="908" y="254"/>
                    <a:pt x="909" y="248"/>
                  </a:cubicBezTo>
                  <a:cubicBezTo>
                    <a:pt x="910" y="245"/>
                    <a:pt x="911" y="243"/>
                    <a:pt x="912" y="243"/>
                  </a:cubicBezTo>
                  <a:close/>
                  <a:moveTo>
                    <a:pt x="846" y="254"/>
                  </a:moveTo>
                  <a:cubicBezTo>
                    <a:pt x="847" y="254"/>
                    <a:pt x="848" y="255"/>
                    <a:pt x="850" y="255"/>
                  </a:cubicBezTo>
                  <a:cubicBezTo>
                    <a:pt x="853" y="256"/>
                    <a:pt x="852" y="264"/>
                    <a:pt x="852" y="264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49" y="268"/>
                    <a:pt x="848" y="264"/>
                    <a:pt x="845" y="263"/>
                  </a:cubicBezTo>
                  <a:cubicBezTo>
                    <a:pt x="844" y="256"/>
                    <a:pt x="843" y="254"/>
                    <a:pt x="846" y="254"/>
                  </a:cubicBezTo>
                  <a:close/>
                  <a:moveTo>
                    <a:pt x="941" y="253"/>
                  </a:moveTo>
                  <a:cubicBezTo>
                    <a:pt x="940" y="261"/>
                    <a:pt x="939" y="270"/>
                    <a:pt x="935" y="270"/>
                  </a:cubicBezTo>
                  <a:lnTo>
                    <a:pt x="933" y="261"/>
                  </a:lnTo>
                  <a:lnTo>
                    <a:pt x="937" y="253"/>
                  </a:lnTo>
                  <a:close/>
                  <a:moveTo>
                    <a:pt x="2187" y="264"/>
                  </a:moveTo>
                  <a:cubicBezTo>
                    <a:pt x="2190" y="264"/>
                    <a:pt x="2190" y="264"/>
                    <a:pt x="2192" y="272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4"/>
                  </a:lnTo>
                  <a:close/>
                  <a:moveTo>
                    <a:pt x="2154" y="268"/>
                  </a:moveTo>
                  <a:cubicBezTo>
                    <a:pt x="2156" y="268"/>
                    <a:pt x="2156" y="270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lnTo>
                    <a:pt x="2152" y="268"/>
                  </a:lnTo>
                  <a:cubicBezTo>
                    <a:pt x="2153" y="268"/>
                    <a:pt x="2154" y="268"/>
                    <a:pt x="2154" y="268"/>
                  </a:cubicBezTo>
                  <a:close/>
                  <a:moveTo>
                    <a:pt x="2127" y="264"/>
                  </a:moveTo>
                  <a:cubicBezTo>
                    <a:pt x="2129" y="264"/>
                    <a:pt x="2130" y="266"/>
                    <a:pt x="2130" y="271"/>
                  </a:cubicBezTo>
                  <a:cubicBezTo>
                    <a:pt x="2131" y="279"/>
                    <a:pt x="2131" y="279"/>
                    <a:pt x="2128" y="279"/>
                  </a:cubicBezTo>
                  <a:cubicBezTo>
                    <a:pt x="2126" y="279"/>
                    <a:pt x="2125" y="279"/>
                    <a:pt x="2124" y="279"/>
                  </a:cubicBezTo>
                  <a:cubicBezTo>
                    <a:pt x="2121" y="279"/>
                    <a:pt x="2121" y="277"/>
                    <a:pt x="2123" y="271"/>
                  </a:cubicBezTo>
                  <a:cubicBezTo>
                    <a:pt x="2124" y="266"/>
                    <a:pt x="2126" y="264"/>
                    <a:pt x="2127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2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1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9"/>
                    <a:pt x="1756" y="293"/>
                  </a:cubicBezTo>
                  <a:close/>
                  <a:moveTo>
                    <a:pt x="1364" y="294"/>
                  </a:moveTo>
                  <a:cubicBezTo>
                    <a:pt x="1363" y="303"/>
                    <a:pt x="1363" y="311"/>
                    <a:pt x="1360" y="311"/>
                  </a:cubicBezTo>
                  <a:cubicBezTo>
                    <a:pt x="1360" y="311"/>
                    <a:pt x="1359" y="311"/>
                    <a:pt x="1359" y="311"/>
                  </a:cubicBezTo>
                  <a:lnTo>
                    <a:pt x="1356" y="303"/>
                  </a:lnTo>
                  <a:lnTo>
                    <a:pt x="1359" y="294"/>
                  </a:lnTo>
                  <a:close/>
                  <a:moveTo>
                    <a:pt x="2145" y="308"/>
                  </a:moveTo>
                  <a:cubicBezTo>
                    <a:pt x="2145" y="309"/>
                    <a:pt x="2145" y="310"/>
                    <a:pt x="2146" y="311"/>
                  </a:cubicBezTo>
                  <a:cubicBezTo>
                    <a:pt x="2146" y="311"/>
                    <a:pt x="2146" y="312"/>
                    <a:pt x="2146" y="312"/>
                  </a:cubicBezTo>
                  <a:lnTo>
                    <a:pt x="2146" y="312"/>
                  </a:lnTo>
                  <a:cubicBezTo>
                    <a:pt x="2146" y="311"/>
                    <a:pt x="2146" y="310"/>
                    <a:pt x="2145" y="308"/>
                  </a:cubicBezTo>
                  <a:close/>
                  <a:moveTo>
                    <a:pt x="1170" y="297"/>
                  </a:moveTo>
                  <a:cubicBezTo>
                    <a:pt x="1169" y="305"/>
                    <a:pt x="1169" y="313"/>
                    <a:pt x="1164" y="313"/>
                  </a:cubicBezTo>
                  <a:lnTo>
                    <a:pt x="1162" y="304"/>
                  </a:lnTo>
                  <a:lnTo>
                    <a:pt x="1166" y="297"/>
                  </a:lnTo>
                  <a:close/>
                  <a:moveTo>
                    <a:pt x="2146" y="312"/>
                  </a:moveTo>
                  <a:cubicBezTo>
                    <a:pt x="2147" y="315"/>
                    <a:pt x="2148" y="317"/>
                    <a:pt x="2148" y="317"/>
                  </a:cubicBezTo>
                  <a:cubicBezTo>
                    <a:pt x="2148" y="317"/>
                    <a:pt x="2148" y="315"/>
                    <a:pt x="2146" y="312"/>
                  </a:cubicBezTo>
                  <a:close/>
                  <a:moveTo>
                    <a:pt x="1609" y="302"/>
                  </a:moveTo>
                  <a:cubicBezTo>
                    <a:pt x="1617" y="302"/>
                    <a:pt x="1617" y="302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2"/>
                    <a:pt x="1609" y="302"/>
                  </a:cubicBezTo>
                  <a:close/>
                  <a:moveTo>
                    <a:pt x="1253" y="295"/>
                  </a:moveTo>
                  <a:cubicBezTo>
                    <a:pt x="1256" y="297"/>
                    <a:pt x="1256" y="297"/>
                    <a:pt x="1255" y="304"/>
                  </a:cubicBezTo>
                  <a:cubicBezTo>
                    <a:pt x="1255" y="310"/>
                    <a:pt x="1253" y="316"/>
                    <a:pt x="1250" y="321"/>
                  </a:cubicBezTo>
                  <a:lnTo>
                    <a:pt x="1250" y="321"/>
                  </a:lnTo>
                  <a:cubicBezTo>
                    <a:pt x="1247" y="321"/>
                    <a:pt x="1252" y="304"/>
                    <a:pt x="1253" y="295"/>
                  </a:cubicBezTo>
                  <a:close/>
                  <a:moveTo>
                    <a:pt x="64" y="1"/>
                  </a:moveTo>
                  <a:cubicBezTo>
                    <a:pt x="63" y="1"/>
                    <a:pt x="61" y="4"/>
                    <a:pt x="57" y="12"/>
                  </a:cubicBezTo>
                  <a:cubicBezTo>
                    <a:pt x="54" y="15"/>
                    <a:pt x="53" y="16"/>
                    <a:pt x="52" y="16"/>
                  </a:cubicBezTo>
                  <a:cubicBezTo>
                    <a:pt x="50" y="16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3"/>
                    <a:pt x="40" y="6"/>
                  </a:cubicBezTo>
                  <a:cubicBezTo>
                    <a:pt x="36" y="22"/>
                    <a:pt x="32" y="31"/>
                    <a:pt x="36" y="32"/>
                  </a:cubicBezTo>
                  <a:cubicBezTo>
                    <a:pt x="39" y="33"/>
                    <a:pt x="39" y="33"/>
                    <a:pt x="37" y="41"/>
                  </a:cubicBezTo>
                  <a:lnTo>
                    <a:pt x="30" y="38"/>
                  </a:lnTo>
                  <a:cubicBezTo>
                    <a:pt x="29" y="38"/>
                    <a:pt x="27" y="38"/>
                    <a:pt x="25" y="38"/>
                  </a:cubicBezTo>
                  <a:cubicBezTo>
                    <a:pt x="23" y="38"/>
                    <a:pt x="19" y="39"/>
                    <a:pt x="13" y="42"/>
                  </a:cubicBezTo>
                  <a:cubicBezTo>
                    <a:pt x="5" y="47"/>
                    <a:pt x="0" y="59"/>
                    <a:pt x="5" y="59"/>
                  </a:cubicBezTo>
                  <a:cubicBezTo>
                    <a:pt x="6" y="59"/>
                    <a:pt x="7" y="58"/>
                    <a:pt x="9" y="58"/>
                  </a:cubicBezTo>
                  <a:lnTo>
                    <a:pt x="9" y="67"/>
                  </a:lnTo>
                  <a:cubicBezTo>
                    <a:pt x="4" y="79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79"/>
                    <a:pt x="23" y="80"/>
                  </a:cubicBezTo>
                  <a:cubicBezTo>
                    <a:pt x="27" y="81"/>
                    <a:pt x="27" y="81"/>
                    <a:pt x="24" y="90"/>
                  </a:cubicBezTo>
                  <a:cubicBezTo>
                    <a:pt x="21" y="98"/>
                    <a:pt x="22" y="107"/>
                    <a:pt x="25" y="108"/>
                  </a:cubicBezTo>
                  <a:cubicBezTo>
                    <a:pt x="26" y="108"/>
                    <a:pt x="27" y="109"/>
                    <a:pt x="28" y="109"/>
                  </a:cubicBezTo>
                  <a:cubicBezTo>
                    <a:pt x="29" y="109"/>
                    <a:pt x="29" y="107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1"/>
                  </a:cubicBezTo>
                  <a:cubicBezTo>
                    <a:pt x="36" y="115"/>
                    <a:pt x="36" y="117"/>
                    <a:pt x="37" y="117"/>
                  </a:cubicBezTo>
                  <a:cubicBezTo>
                    <a:pt x="38" y="117"/>
                    <a:pt x="39" y="114"/>
                    <a:pt x="42" y="105"/>
                  </a:cubicBezTo>
                  <a:cubicBezTo>
                    <a:pt x="44" y="98"/>
                    <a:pt x="47" y="94"/>
                    <a:pt x="49" y="94"/>
                  </a:cubicBezTo>
                  <a:cubicBezTo>
                    <a:pt x="51" y="94"/>
                    <a:pt x="53" y="99"/>
                    <a:pt x="52" y="108"/>
                  </a:cubicBezTo>
                  <a:lnTo>
                    <a:pt x="59" y="110"/>
                  </a:lnTo>
                  <a:cubicBezTo>
                    <a:pt x="59" y="110"/>
                    <a:pt x="60" y="110"/>
                    <a:pt x="60" y="110"/>
                  </a:cubicBezTo>
                  <a:cubicBezTo>
                    <a:pt x="63" y="110"/>
                    <a:pt x="65" y="103"/>
                    <a:pt x="68" y="96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4"/>
                    <a:pt x="74" y="88"/>
                  </a:cubicBezTo>
                  <a:cubicBezTo>
                    <a:pt x="74" y="95"/>
                    <a:pt x="74" y="100"/>
                    <a:pt x="71" y="106"/>
                  </a:cubicBezTo>
                  <a:cubicBezTo>
                    <a:pt x="69" y="114"/>
                    <a:pt x="73" y="115"/>
                    <a:pt x="76" y="116"/>
                  </a:cubicBezTo>
                  <a:cubicBezTo>
                    <a:pt x="77" y="116"/>
                    <a:pt x="79" y="117"/>
                    <a:pt x="82" y="117"/>
                  </a:cubicBezTo>
                  <a:cubicBezTo>
                    <a:pt x="84" y="117"/>
                    <a:pt x="87" y="116"/>
                    <a:pt x="88" y="111"/>
                  </a:cubicBezTo>
                  <a:lnTo>
                    <a:pt x="88" y="111"/>
                  </a:lnTo>
                  <a:lnTo>
                    <a:pt x="86" y="119"/>
                  </a:lnTo>
                  <a:cubicBezTo>
                    <a:pt x="88" y="120"/>
                    <a:pt x="88" y="124"/>
                    <a:pt x="88" y="124"/>
                  </a:cubicBezTo>
                  <a:cubicBezTo>
                    <a:pt x="88" y="124"/>
                    <a:pt x="89" y="123"/>
                    <a:pt x="89" y="120"/>
                  </a:cubicBezTo>
                  <a:cubicBezTo>
                    <a:pt x="89" y="120"/>
                    <a:pt x="93" y="122"/>
                    <a:pt x="97" y="132"/>
                  </a:cubicBezTo>
                  <a:cubicBezTo>
                    <a:pt x="98" y="134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cubicBezTo>
                    <a:pt x="113" y="111"/>
                    <a:pt x="114" y="111"/>
                    <a:pt x="115" y="111"/>
                  </a:cubicBezTo>
                  <a:cubicBezTo>
                    <a:pt x="115" y="111"/>
                    <a:pt x="116" y="112"/>
                    <a:pt x="116" y="112"/>
                  </a:cubicBezTo>
                  <a:cubicBezTo>
                    <a:pt x="119" y="112"/>
                    <a:pt x="121" y="105"/>
                    <a:pt x="121" y="105"/>
                  </a:cubicBezTo>
                  <a:cubicBezTo>
                    <a:pt x="123" y="99"/>
                    <a:pt x="125" y="97"/>
                    <a:pt x="128" y="97"/>
                  </a:cubicBezTo>
                  <a:cubicBezTo>
                    <a:pt x="129" y="97"/>
                    <a:pt x="130" y="98"/>
                    <a:pt x="131" y="98"/>
                  </a:cubicBezTo>
                  <a:cubicBezTo>
                    <a:pt x="131" y="98"/>
                    <a:pt x="128" y="107"/>
                    <a:pt x="125" y="115"/>
                  </a:cubicBezTo>
                  <a:cubicBezTo>
                    <a:pt x="119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5"/>
                  </a:cubicBezTo>
                  <a:lnTo>
                    <a:pt x="130" y="125"/>
                  </a:lnTo>
                  <a:cubicBezTo>
                    <a:pt x="129" y="127"/>
                    <a:pt x="128" y="130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6"/>
                  </a:cubicBezTo>
                  <a:cubicBezTo>
                    <a:pt x="138" y="136"/>
                    <a:pt x="138" y="136"/>
                    <a:pt x="138" y="136"/>
                  </a:cubicBezTo>
                  <a:cubicBezTo>
                    <a:pt x="142" y="136"/>
                    <a:pt x="149" y="122"/>
                    <a:pt x="152" y="115"/>
                  </a:cubicBezTo>
                  <a:cubicBezTo>
                    <a:pt x="154" y="108"/>
                    <a:pt x="156" y="107"/>
                    <a:pt x="157" y="107"/>
                  </a:cubicBezTo>
                  <a:cubicBezTo>
                    <a:pt x="158" y="107"/>
                    <a:pt x="158" y="107"/>
                    <a:pt x="158" y="107"/>
                  </a:cubicBezTo>
                  <a:cubicBezTo>
                    <a:pt x="161" y="108"/>
                    <a:pt x="161" y="108"/>
                    <a:pt x="159" y="117"/>
                  </a:cubicBezTo>
                  <a:cubicBezTo>
                    <a:pt x="156" y="126"/>
                    <a:pt x="156" y="130"/>
                    <a:pt x="159" y="130"/>
                  </a:cubicBezTo>
                  <a:cubicBezTo>
                    <a:pt x="161" y="130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8"/>
                  </a:lnTo>
                  <a:cubicBezTo>
                    <a:pt x="164" y="135"/>
                    <a:pt x="164" y="143"/>
                    <a:pt x="178" y="143"/>
                  </a:cubicBezTo>
                  <a:cubicBezTo>
                    <a:pt x="180" y="143"/>
                    <a:pt x="182" y="143"/>
                    <a:pt x="185" y="143"/>
                  </a:cubicBezTo>
                  <a:cubicBezTo>
                    <a:pt x="198" y="147"/>
                    <a:pt x="208" y="150"/>
                    <a:pt x="206" y="159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39"/>
                  </a:cubicBezTo>
                  <a:lnTo>
                    <a:pt x="234" y="139"/>
                  </a:lnTo>
                  <a:cubicBezTo>
                    <a:pt x="232" y="147"/>
                    <a:pt x="235" y="148"/>
                    <a:pt x="242" y="151"/>
                  </a:cubicBezTo>
                  <a:cubicBezTo>
                    <a:pt x="252" y="154"/>
                    <a:pt x="252" y="154"/>
                    <a:pt x="250" y="162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3"/>
                  </a:cubicBezTo>
                  <a:cubicBezTo>
                    <a:pt x="256" y="158"/>
                    <a:pt x="259" y="155"/>
                    <a:pt x="261" y="155"/>
                  </a:cubicBezTo>
                  <a:cubicBezTo>
                    <a:pt x="266" y="155"/>
                    <a:pt x="268" y="164"/>
                    <a:pt x="265" y="175"/>
                  </a:cubicBezTo>
                  <a:cubicBezTo>
                    <a:pt x="263" y="183"/>
                    <a:pt x="267" y="184"/>
                    <a:pt x="273" y="187"/>
                  </a:cubicBezTo>
                  <a:cubicBezTo>
                    <a:pt x="277" y="183"/>
                    <a:pt x="280" y="181"/>
                    <a:pt x="284" y="181"/>
                  </a:cubicBezTo>
                  <a:cubicBezTo>
                    <a:pt x="287" y="181"/>
                    <a:pt x="290" y="182"/>
                    <a:pt x="294" y="183"/>
                  </a:cubicBezTo>
                  <a:cubicBezTo>
                    <a:pt x="297" y="184"/>
                    <a:pt x="299" y="185"/>
                    <a:pt x="300" y="185"/>
                  </a:cubicBezTo>
                  <a:cubicBezTo>
                    <a:pt x="304" y="185"/>
                    <a:pt x="305" y="181"/>
                    <a:pt x="308" y="170"/>
                  </a:cubicBezTo>
                  <a:cubicBezTo>
                    <a:pt x="311" y="158"/>
                    <a:pt x="314" y="155"/>
                    <a:pt x="317" y="155"/>
                  </a:cubicBezTo>
                  <a:cubicBezTo>
                    <a:pt x="319" y="155"/>
                    <a:pt x="321" y="156"/>
                    <a:pt x="323" y="156"/>
                  </a:cubicBezTo>
                  <a:cubicBezTo>
                    <a:pt x="326" y="157"/>
                    <a:pt x="329" y="159"/>
                    <a:pt x="327" y="166"/>
                  </a:cubicBezTo>
                  <a:cubicBezTo>
                    <a:pt x="327" y="166"/>
                    <a:pt x="328" y="176"/>
                    <a:pt x="332" y="176"/>
                  </a:cubicBezTo>
                  <a:cubicBezTo>
                    <a:pt x="335" y="178"/>
                    <a:pt x="338" y="179"/>
                    <a:pt x="337" y="188"/>
                  </a:cubicBezTo>
                  <a:cubicBezTo>
                    <a:pt x="337" y="188"/>
                    <a:pt x="338" y="197"/>
                    <a:pt x="345" y="199"/>
                  </a:cubicBezTo>
                  <a:cubicBezTo>
                    <a:pt x="352" y="200"/>
                    <a:pt x="359" y="202"/>
                    <a:pt x="356" y="210"/>
                  </a:cubicBezTo>
                  <a:cubicBezTo>
                    <a:pt x="358" y="210"/>
                    <a:pt x="358" y="211"/>
                    <a:pt x="359" y="211"/>
                  </a:cubicBezTo>
                  <a:cubicBezTo>
                    <a:pt x="361" y="211"/>
                    <a:pt x="361" y="209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199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6"/>
                  </a:cubicBezTo>
                  <a:cubicBezTo>
                    <a:pt x="405" y="197"/>
                    <a:pt x="405" y="197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7" y="218"/>
                    <a:pt x="412" y="215"/>
                    <a:pt x="417" y="208"/>
                  </a:cubicBezTo>
                  <a:cubicBezTo>
                    <a:pt x="418" y="204"/>
                    <a:pt x="419" y="203"/>
                    <a:pt x="420" y="203"/>
                  </a:cubicBezTo>
                  <a:cubicBezTo>
                    <a:pt x="422" y="203"/>
                    <a:pt x="423" y="205"/>
                    <a:pt x="424" y="210"/>
                  </a:cubicBezTo>
                  <a:cubicBezTo>
                    <a:pt x="424" y="210"/>
                    <a:pt x="427" y="210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0"/>
                    <a:pt x="444" y="206"/>
                  </a:cubicBezTo>
                  <a:cubicBezTo>
                    <a:pt x="442" y="215"/>
                    <a:pt x="445" y="215"/>
                    <a:pt x="448" y="216"/>
                  </a:cubicBezTo>
                  <a:cubicBezTo>
                    <a:pt x="450" y="214"/>
                    <a:pt x="454" y="214"/>
                    <a:pt x="458" y="214"/>
                  </a:cubicBezTo>
                  <a:cubicBezTo>
                    <a:pt x="473" y="214"/>
                    <a:pt x="496" y="221"/>
                    <a:pt x="498" y="228"/>
                  </a:cubicBezTo>
                  <a:cubicBezTo>
                    <a:pt x="502" y="222"/>
                    <a:pt x="503" y="221"/>
                    <a:pt x="504" y="221"/>
                  </a:cubicBezTo>
                  <a:cubicBezTo>
                    <a:pt x="505" y="221"/>
                    <a:pt x="506" y="221"/>
                    <a:pt x="507" y="221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3"/>
                  </a:lnTo>
                  <a:lnTo>
                    <a:pt x="508" y="213"/>
                  </a:lnTo>
                  <a:cubicBezTo>
                    <a:pt x="510" y="206"/>
                    <a:pt x="513" y="203"/>
                    <a:pt x="515" y="203"/>
                  </a:cubicBezTo>
                  <a:cubicBezTo>
                    <a:pt x="518" y="203"/>
                    <a:pt x="520" y="209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6"/>
                  </a:cubicBezTo>
                  <a:cubicBezTo>
                    <a:pt x="527" y="218"/>
                    <a:pt x="530" y="215"/>
                    <a:pt x="532" y="215"/>
                  </a:cubicBezTo>
                  <a:cubicBezTo>
                    <a:pt x="534" y="215"/>
                    <a:pt x="535" y="219"/>
                    <a:pt x="535" y="228"/>
                  </a:cubicBezTo>
                  <a:cubicBezTo>
                    <a:pt x="532" y="237"/>
                    <a:pt x="531" y="241"/>
                    <a:pt x="532" y="241"/>
                  </a:cubicBezTo>
                  <a:cubicBezTo>
                    <a:pt x="532" y="241"/>
                    <a:pt x="534" y="237"/>
                    <a:pt x="538" y="229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2"/>
                  </a:cubicBezTo>
                  <a:cubicBezTo>
                    <a:pt x="563" y="252"/>
                    <a:pt x="564" y="244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6"/>
                    <a:pt x="600" y="251"/>
                  </a:cubicBezTo>
                  <a:cubicBezTo>
                    <a:pt x="607" y="244"/>
                    <a:pt x="614" y="242"/>
                    <a:pt x="617" y="242"/>
                  </a:cubicBezTo>
                  <a:cubicBezTo>
                    <a:pt x="621" y="242"/>
                    <a:pt x="621" y="246"/>
                    <a:pt x="613" y="254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9" y="266"/>
                    <a:pt x="612" y="263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1"/>
                    <a:pt x="647" y="271"/>
                  </a:cubicBezTo>
                  <a:cubicBezTo>
                    <a:pt x="649" y="271"/>
                    <a:pt x="652" y="268"/>
                    <a:pt x="656" y="263"/>
                  </a:cubicBezTo>
                  <a:lnTo>
                    <a:pt x="663" y="264"/>
                  </a:lnTo>
                  <a:cubicBezTo>
                    <a:pt x="664" y="264"/>
                    <a:pt x="664" y="265"/>
                    <a:pt x="665" y="265"/>
                  </a:cubicBezTo>
                  <a:cubicBezTo>
                    <a:pt x="666" y="265"/>
                    <a:pt x="668" y="263"/>
                    <a:pt x="672" y="257"/>
                  </a:cubicBezTo>
                  <a:cubicBezTo>
                    <a:pt x="673" y="255"/>
                    <a:pt x="674" y="254"/>
                    <a:pt x="675" y="254"/>
                  </a:cubicBezTo>
                  <a:cubicBezTo>
                    <a:pt x="678" y="254"/>
                    <a:pt x="679" y="261"/>
                    <a:pt x="681" y="267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7"/>
                  </a:cubicBezTo>
                  <a:cubicBezTo>
                    <a:pt x="687" y="270"/>
                    <a:pt x="696" y="263"/>
                    <a:pt x="701" y="255"/>
                  </a:cubicBezTo>
                  <a:cubicBezTo>
                    <a:pt x="702" y="253"/>
                    <a:pt x="704" y="252"/>
                    <a:pt x="704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2"/>
                    <a:pt x="702" y="272"/>
                    <a:pt x="707" y="282"/>
                  </a:cubicBezTo>
                  <a:cubicBezTo>
                    <a:pt x="709" y="282"/>
                    <a:pt x="710" y="283"/>
                    <a:pt x="712" y="283"/>
                  </a:cubicBezTo>
                  <a:cubicBezTo>
                    <a:pt x="715" y="283"/>
                    <a:pt x="718" y="281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4" y="271"/>
                    <a:pt x="743" y="275"/>
                    <a:pt x="744" y="281"/>
                  </a:cubicBezTo>
                  <a:lnTo>
                    <a:pt x="751" y="282"/>
                  </a:lnTo>
                  <a:cubicBezTo>
                    <a:pt x="754" y="282"/>
                    <a:pt x="759" y="275"/>
                    <a:pt x="763" y="275"/>
                  </a:cubicBezTo>
                  <a:cubicBezTo>
                    <a:pt x="763" y="275"/>
                    <a:pt x="763" y="275"/>
                    <a:pt x="764" y="275"/>
                  </a:cubicBezTo>
                  <a:cubicBezTo>
                    <a:pt x="764" y="275"/>
                    <a:pt x="767" y="275"/>
                    <a:pt x="771" y="268"/>
                  </a:cubicBezTo>
                  <a:cubicBezTo>
                    <a:pt x="776" y="268"/>
                    <a:pt x="779" y="270"/>
                    <a:pt x="778" y="277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7"/>
                    <a:pt x="783" y="291"/>
                    <a:pt x="784" y="291"/>
                  </a:cubicBezTo>
                  <a:cubicBezTo>
                    <a:pt x="784" y="291"/>
                    <a:pt x="785" y="287"/>
                    <a:pt x="788" y="280"/>
                  </a:cubicBezTo>
                  <a:cubicBezTo>
                    <a:pt x="790" y="276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1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1"/>
                  </a:cubicBezTo>
                  <a:cubicBezTo>
                    <a:pt x="803" y="272"/>
                    <a:pt x="808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9" y="275"/>
                    <a:pt x="823" y="267"/>
                  </a:cubicBezTo>
                  <a:cubicBezTo>
                    <a:pt x="826" y="260"/>
                    <a:pt x="827" y="256"/>
                    <a:pt x="828" y="256"/>
                  </a:cubicBezTo>
                  <a:lnTo>
                    <a:pt x="828" y="256"/>
                  </a:lnTo>
                  <a:cubicBezTo>
                    <a:pt x="828" y="256"/>
                    <a:pt x="828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3" y="268"/>
                    <a:pt x="844" y="272"/>
                  </a:cubicBezTo>
                  <a:cubicBezTo>
                    <a:pt x="848" y="277"/>
                    <a:pt x="857" y="284"/>
                    <a:pt x="863" y="284"/>
                  </a:cubicBezTo>
                  <a:cubicBezTo>
                    <a:pt x="867" y="284"/>
                    <a:pt x="869" y="282"/>
                    <a:pt x="869" y="275"/>
                  </a:cubicBezTo>
                  <a:lnTo>
                    <a:pt x="869" y="275"/>
                  </a:lnTo>
                  <a:lnTo>
                    <a:pt x="876" y="276"/>
                  </a:lnTo>
                  <a:cubicBezTo>
                    <a:pt x="879" y="282"/>
                    <a:pt x="881" y="284"/>
                    <a:pt x="884" y="284"/>
                  </a:cubicBezTo>
                  <a:cubicBezTo>
                    <a:pt x="886" y="284"/>
                    <a:pt x="888" y="282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80"/>
                    <a:pt x="896" y="289"/>
                    <a:pt x="899" y="290"/>
                  </a:cubicBezTo>
                  <a:cubicBezTo>
                    <a:pt x="903" y="290"/>
                    <a:pt x="903" y="290"/>
                    <a:pt x="904" y="282"/>
                  </a:cubicBezTo>
                  <a:cubicBezTo>
                    <a:pt x="902" y="275"/>
                    <a:pt x="903" y="273"/>
                    <a:pt x="906" y="273"/>
                  </a:cubicBezTo>
                  <a:cubicBezTo>
                    <a:pt x="907" y="273"/>
                    <a:pt x="908" y="274"/>
                    <a:pt x="909" y="274"/>
                  </a:cubicBezTo>
                  <a:cubicBezTo>
                    <a:pt x="913" y="274"/>
                    <a:pt x="915" y="283"/>
                    <a:pt x="914" y="292"/>
                  </a:cubicBezTo>
                  <a:lnTo>
                    <a:pt x="917" y="292"/>
                  </a:lnTo>
                  <a:cubicBezTo>
                    <a:pt x="919" y="282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4"/>
                  </a:cubicBezTo>
                  <a:cubicBezTo>
                    <a:pt x="924" y="293"/>
                    <a:pt x="928" y="294"/>
                    <a:pt x="932" y="294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4"/>
                    <a:pt x="932" y="294"/>
                  </a:cubicBezTo>
                  <a:lnTo>
                    <a:pt x="931" y="303"/>
                  </a:lnTo>
                  <a:cubicBezTo>
                    <a:pt x="931" y="306"/>
                    <a:pt x="932" y="306"/>
                    <a:pt x="932" y="306"/>
                  </a:cubicBezTo>
                  <a:cubicBezTo>
                    <a:pt x="934" y="306"/>
                    <a:pt x="934" y="301"/>
                    <a:pt x="935" y="294"/>
                  </a:cubicBezTo>
                  <a:lnTo>
                    <a:pt x="942" y="295"/>
                  </a:lnTo>
                  <a:cubicBezTo>
                    <a:pt x="943" y="296"/>
                    <a:pt x="944" y="296"/>
                    <a:pt x="945" y="296"/>
                  </a:cubicBezTo>
                  <a:cubicBezTo>
                    <a:pt x="948" y="296"/>
                    <a:pt x="949" y="294"/>
                    <a:pt x="946" y="288"/>
                  </a:cubicBezTo>
                  <a:cubicBezTo>
                    <a:pt x="948" y="280"/>
                    <a:pt x="949" y="271"/>
                    <a:pt x="953" y="271"/>
                  </a:cubicBezTo>
                  <a:cubicBezTo>
                    <a:pt x="953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4" y="271"/>
                  </a:cubicBezTo>
                  <a:cubicBezTo>
                    <a:pt x="954" y="271"/>
                    <a:pt x="953" y="271"/>
                    <a:pt x="953" y="271"/>
                  </a:cubicBezTo>
                  <a:lnTo>
                    <a:pt x="953" y="271"/>
                  </a:lnTo>
                  <a:cubicBezTo>
                    <a:pt x="952" y="280"/>
                    <a:pt x="951" y="288"/>
                    <a:pt x="954" y="289"/>
                  </a:cubicBezTo>
                  <a:cubicBezTo>
                    <a:pt x="958" y="289"/>
                    <a:pt x="957" y="298"/>
                    <a:pt x="957" y="298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1"/>
                    <a:pt x="978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6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6"/>
                  </a:cubicBezTo>
                  <a:lnTo>
                    <a:pt x="1001" y="252"/>
                  </a:lnTo>
                  <a:lnTo>
                    <a:pt x="1001" y="252"/>
                  </a:lnTo>
                  <a:lnTo>
                    <a:pt x="999" y="277"/>
                  </a:lnTo>
                  <a:cubicBezTo>
                    <a:pt x="998" y="297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5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2"/>
                    <a:pt x="1018" y="297"/>
                  </a:cubicBezTo>
                  <a:cubicBezTo>
                    <a:pt x="1017" y="305"/>
                    <a:pt x="1020" y="305"/>
                    <a:pt x="1032" y="307"/>
                  </a:cubicBezTo>
                  <a:cubicBezTo>
                    <a:pt x="1035" y="307"/>
                    <a:pt x="1038" y="308"/>
                    <a:pt x="1040" y="308"/>
                  </a:cubicBezTo>
                  <a:cubicBezTo>
                    <a:pt x="1044" y="308"/>
                    <a:pt x="1046" y="306"/>
                    <a:pt x="1046" y="300"/>
                  </a:cubicBezTo>
                  <a:lnTo>
                    <a:pt x="1054" y="301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3"/>
                  </a:cubicBezTo>
                  <a:lnTo>
                    <a:pt x="1062" y="293"/>
                  </a:lnTo>
                  <a:lnTo>
                    <a:pt x="1069" y="294"/>
                  </a:lnTo>
                  <a:lnTo>
                    <a:pt x="1068" y="303"/>
                  </a:lnTo>
                  <a:cubicBezTo>
                    <a:pt x="1068" y="311"/>
                    <a:pt x="1074" y="312"/>
                    <a:pt x="1103" y="316"/>
                  </a:cubicBezTo>
                  <a:cubicBezTo>
                    <a:pt x="1113" y="317"/>
                    <a:pt x="1120" y="318"/>
                    <a:pt x="1125" y="318"/>
                  </a:cubicBezTo>
                  <a:cubicBezTo>
                    <a:pt x="1137" y="318"/>
                    <a:pt x="1139" y="314"/>
                    <a:pt x="1140" y="302"/>
                  </a:cubicBezTo>
                  <a:cubicBezTo>
                    <a:pt x="1143" y="294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3"/>
                  </a:cubicBezTo>
                  <a:cubicBezTo>
                    <a:pt x="1147" y="310"/>
                    <a:pt x="1148" y="315"/>
                    <a:pt x="1149" y="315"/>
                  </a:cubicBezTo>
                  <a:cubicBezTo>
                    <a:pt x="1150" y="315"/>
                    <a:pt x="1150" y="314"/>
                    <a:pt x="1151" y="312"/>
                  </a:cubicBezTo>
                  <a:cubicBezTo>
                    <a:pt x="1155" y="313"/>
                    <a:pt x="1160" y="317"/>
                    <a:pt x="1161" y="321"/>
                  </a:cubicBezTo>
                  <a:cubicBezTo>
                    <a:pt x="1165" y="329"/>
                    <a:pt x="1168" y="332"/>
                    <a:pt x="1170" y="332"/>
                  </a:cubicBezTo>
                  <a:cubicBezTo>
                    <a:pt x="1173" y="332"/>
                    <a:pt x="1174" y="327"/>
                    <a:pt x="1174" y="322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30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5"/>
                  </a:cubicBezTo>
                  <a:lnTo>
                    <a:pt x="1217" y="335"/>
                  </a:lnTo>
                  <a:cubicBezTo>
                    <a:pt x="1218" y="329"/>
                    <a:pt x="1221" y="327"/>
                    <a:pt x="1226" y="327"/>
                  </a:cubicBezTo>
                  <a:cubicBezTo>
                    <a:pt x="1228" y="327"/>
                    <a:pt x="1230" y="328"/>
                    <a:pt x="1232" y="328"/>
                  </a:cubicBezTo>
                  <a:cubicBezTo>
                    <a:pt x="1239" y="328"/>
                    <a:pt x="1243" y="329"/>
                    <a:pt x="1243" y="337"/>
                  </a:cubicBezTo>
                  <a:cubicBezTo>
                    <a:pt x="1240" y="342"/>
                    <a:pt x="1240" y="344"/>
                    <a:pt x="1241" y="344"/>
                  </a:cubicBezTo>
                  <a:cubicBezTo>
                    <a:pt x="1243" y="344"/>
                    <a:pt x="1245" y="342"/>
                    <a:pt x="1249" y="338"/>
                  </a:cubicBezTo>
                  <a:cubicBezTo>
                    <a:pt x="1253" y="338"/>
                    <a:pt x="1257" y="322"/>
                    <a:pt x="1261" y="322"/>
                  </a:cubicBezTo>
                  <a:cubicBezTo>
                    <a:pt x="1261" y="322"/>
                    <a:pt x="1261" y="322"/>
                    <a:pt x="1262" y="322"/>
                  </a:cubicBezTo>
                  <a:cubicBezTo>
                    <a:pt x="1262" y="313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72" y="331"/>
                    <a:pt x="1275" y="331"/>
                    <a:pt x="1275" y="323"/>
                  </a:cubicBezTo>
                  <a:cubicBezTo>
                    <a:pt x="1278" y="332"/>
                    <a:pt x="1282" y="332"/>
                    <a:pt x="1290" y="332"/>
                  </a:cubicBezTo>
                  <a:cubicBezTo>
                    <a:pt x="1292" y="333"/>
                    <a:pt x="1294" y="333"/>
                    <a:pt x="1297" y="333"/>
                  </a:cubicBezTo>
                  <a:cubicBezTo>
                    <a:pt x="1301" y="333"/>
                    <a:pt x="1305" y="332"/>
                    <a:pt x="1308" y="326"/>
                  </a:cubicBezTo>
                  <a:cubicBezTo>
                    <a:pt x="1308" y="334"/>
                    <a:pt x="1315" y="339"/>
                    <a:pt x="1322" y="339"/>
                  </a:cubicBezTo>
                  <a:cubicBezTo>
                    <a:pt x="1329" y="339"/>
                    <a:pt x="1335" y="335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8"/>
                  </a:cubicBezTo>
                  <a:cubicBezTo>
                    <a:pt x="1345" y="332"/>
                    <a:pt x="1346" y="335"/>
                    <a:pt x="1347" y="335"/>
                  </a:cubicBezTo>
                  <a:cubicBezTo>
                    <a:pt x="1348" y="335"/>
                    <a:pt x="1349" y="332"/>
                    <a:pt x="1351" y="328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7"/>
                  </a:cubicBezTo>
                  <a:cubicBezTo>
                    <a:pt x="1363" y="347"/>
                    <a:pt x="1365" y="351"/>
                    <a:pt x="1367" y="351"/>
                  </a:cubicBezTo>
                  <a:cubicBezTo>
                    <a:pt x="1369" y="351"/>
                    <a:pt x="1370" y="349"/>
                    <a:pt x="1372" y="346"/>
                  </a:cubicBezTo>
                  <a:cubicBezTo>
                    <a:pt x="1376" y="340"/>
                    <a:pt x="1383" y="338"/>
                    <a:pt x="1391" y="338"/>
                  </a:cubicBezTo>
                  <a:cubicBezTo>
                    <a:pt x="1397" y="330"/>
                    <a:pt x="1401" y="330"/>
                    <a:pt x="1398" y="322"/>
                  </a:cubicBezTo>
                  <a:cubicBezTo>
                    <a:pt x="1398" y="316"/>
                    <a:pt x="1400" y="310"/>
                    <a:pt x="1402" y="305"/>
                  </a:cubicBezTo>
                  <a:cubicBezTo>
                    <a:pt x="1404" y="302"/>
                    <a:pt x="1406" y="301"/>
                    <a:pt x="1407" y="301"/>
                  </a:cubicBezTo>
                  <a:cubicBezTo>
                    <a:pt x="1409" y="301"/>
                    <a:pt x="1408" y="305"/>
                    <a:pt x="1405" y="305"/>
                  </a:cubicBezTo>
                  <a:cubicBezTo>
                    <a:pt x="1398" y="313"/>
                    <a:pt x="1402" y="313"/>
                    <a:pt x="1405" y="322"/>
                  </a:cubicBezTo>
                  <a:cubicBezTo>
                    <a:pt x="1407" y="328"/>
                    <a:pt x="1413" y="331"/>
                    <a:pt x="1419" y="331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2"/>
                  </a:cubicBezTo>
                  <a:cubicBezTo>
                    <a:pt x="1448" y="329"/>
                    <a:pt x="1448" y="327"/>
                    <a:pt x="1448" y="325"/>
                  </a:cubicBezTo>
                  <a:cubicBezTo>
                    <a:pt x="1450" y="334"/>
                    <a:pt x="1462" y="338"/>
                    <a:pt x="1473" y="338"/>
                  </a:cubicBezTo>
                  <a:cubicBezTo>
                    <a:pt x="1483" y="338"/>
                    <a:pt x="1493" y="335"/>
                    <a:pt x="1495" y="327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7"/>
                    <a:pt x="1534" y="336"/>
                  </a:cubicBezTo>
                  <a:cubicBezTo>
                    <a:pt x="1549" y="336"/>
                    <a:pt x="1560" y="336"/>
                    <a:pt x="1560" y="328"/>
                  </a:cubicBezTo>
                  <a:cubicBezTo>
                    <a:pt x="1563" y="328"/>
                    <a:pt x="1563" y="328"/>
                    <a:pt x="1563" y="336"/>
                  </a:cubicBezTo>
                  <a:cubicBezTo>
                    <a:pt x="1559" y="345"/>
                    <a:pt x="1563" y="345"/>
                    <a:pt x="1567" y="345"/>
                  </a:cubicBezTo>
                  <a:cubicBezTo>
                    <a:pt x="1570" y="345"/>
                    <a:pt x="1570" y="336"/>
                    <a:pt x="1570" y="328"/>
                  </a:cubicBezTo>
                  <a:cubicBezTo>
                    <a:pt x="1570" y="323"/>
                    <a:pt x="1571" y="321"/>
                    <a:pt x="1573" y="321"/>
                  </a:cubicBezTo>
                  <a:cubicBezTo>
                    <a:pt x="1575" y="321"/>
                    <a:pt x="1577" y="323"/>
                    <a:pt x="1581" y="328"/>
                  </a:cubicBezTo>
                  <a:cubicBezTo>
                    <a:pt x="1585" y="332"/>
                    <a:pt x="1591" y="334"/>
                    <a:pt x="1596" y="334"/>
                  </a:cubicBezTo>
                  <a:cubicBezTo>
                    <a:pt x="1601" y="334"/>
                    <a:pt x="1606" y="332"/>
                    <a:pt x="1609" y="328"/>
                  </a:cubicBezTo>
                  <a:cubicBezTo>
                    <a:pt x="1614" y="328"/>
                    <a:pt x="1617" y="328"/>
                    <a:pt x="1617" y="337"/>
                  </a:cubicBezTo>
                  <a:cubicBezTo>
                    <a:pt x="1619" y="341"/>
                    <a:pt x="1623" y="346"/>
                    <a:pt x="1627" y="346"/>
                  </a:cubicBezTo>
                  <a:cubicBezTo>
                    <a:pt x="1629" y="346"/>
                    <a:pt x="1632" y="344"/>
                    <a:pt x="1635" y="337"/>
                  </a:cubicBezTo>
                  <a:cubicBezTo>
                    <a:pt x="1639" y="337"/>
                    <a:pt x="1639" y="337"/>
                    <a:pt x="1639" y="345"/>
                  </a:cubicBezTo>
                  <a:cubicBezTo>
                    <a:pt x="1641" y="350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6"/>
                  </a:cubicBezTo>
                  <a:cubicBezTo>
                    <a:pt x="1649" y="341"/>
                    <a:pt x="1654" y="339"/>
                    <a:pt x="1659" y="339"/>
                  </a:cubicBezTo>
                  <a:cubicBezTo>
                    <a:pt x="1664" y="339"/>
                    <a:pt x="1668" y="341"/>
                    <a:pt x="1671" y="346"/>
                  </a:cubicBezTo>
                  <a:cubicBezTo>
                    <a:pt x="1674" y="346"/>
                    <a:pt x="1679" y="346"/>
                    <a:pt x="1678" y="337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2"/>
                    <a:pt x="1682" y="342"/>
                  </a:cubicBezTo>
                  <a:cubicBezTo>
                    <a:pt x="1683" y="342"/>
                    <a:pt x="1684" y="337"/>
                    <a:pt x="1686" y="329"/>
                  </a:cubicBezTo>
                  <a:cubicBezTo>
                    <a:pt x="1685" y="325"/>
                    <a:pt x="1686" y="322"/>
                    <a:pt x="1687" y="322"/>
                  </a:cubicBezTo>
                  <a:cubicBezTo>
                    <a:pt x="1688" y="322"/>
                    <a:pt x="1689" y="325"/>
                    <a:pt x="1689" y="329"/>
                  </a:cubicBezTo>
                  <a:cubicBezTo>
                    <a:pt x="1692" y="337"/>
                    <a:pt x="1696" y="337"/>
                    <a:pt x="1696" y="337"/>
                  </a:cubicBezTo>
                  <a:cubicBezTo>
                    <a:pt x="1709" y="332"/>
                    <a:pt x="1722" y="329"/>
                    <a:pt x="1735" y="328"/>
                  </a:cubicBezTo>
                  <a:cubicBezTo>
                    <a:pt x="1764" y="327"/>
                    <a:pt x="1775" y="327"/>
                    <a:pt x="1774" y="318"/>
                  </a:cubicBezTo>
                  <a:cubicBezTo>
                    <a:pt x="1776" y="313"/>
                    <a:pt x="1777" y="311"/>
                    <a:pt x="1778" y="311"/>
                  </a:cubicBezTo>
                  <a:cubicBezTo>
                    <a:pt x="1779" y="311"/>
                    <a:pt x="1780" y="313"/>
                    <a:pt x="1782" y="318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7" y="326"/>
                    <a:pt x="1800" y="326"/>
                    <a:pt x="1800" y="335"/>
                  </a:cubicBezTo>
                  <a:cubicBezTo>
                    <a:pt x="1803" y="326"/>
                    <a:pt x="1803" y="326"/>
                    <a:pt x="1808" y="326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6"/>
                  </a:cubicBezTo>
                  <a:cubicBezTo>
                    <a:pt x="1816" y="317"/>
                    <a:pt x="1816" y="312"/>
                    <a:pt x="1817" y="312"/>
                  </a:cubicBezTo>
                  <a:cubicBezTo>
                    <a:pt x="1817" y="312"/>
                    <a:pt x="1817" y="317"/>
                    <a:pt x="1818" y="326"/>
                  </a:cubicBezTo>
                  <a:cubicBezTo>
                    <a:pt x="1819" y="331"/>
                    <a:pt x="1825" y="337"/>
                    <a:pt x="1826" y="337"/>
                  </a:cubicBezTo>
                  <a:cubicBezTo>
                    <a:pt x="1827" y="337"/>
                    <a:pt x="1827" y="336"/>
                    <a:pt x="1826" y="334"/>
                  </a:cubicBezTo>
                  <a:cubicBezTo>
                    <a:pt x="1826" y="325"/>
                    <a:pt x="1833" y="325"/>
                    <a:pt x="1836" y="317"/>
                  </a:cubicBezTo>
                  <a:cubicBezTo>
                    <a:pt x="1837" y="316"/>
                    <a:pt x="1838" y="316"/>
                    <a:pt x="1839" y="316"/>
                  </a:cubicBezTo>
                  <a:cubicBezTo>
                    <a:pt x="1841" y="316"/>
                    <a:pt x="1843" y="318"/>
                    <a:pt x="1844" y="325"/>
                  </a:cubicBezTo>
                  <a:cubicBezTo>
                    <a:pt x="1845" y="327"/>
                    <a:pt x="1847" y="328"/>
                    <a:pt x="1849" y="328"/>
                  </a:cubicBezTo>
                  <a:cubicBezTo>
                    <a:pt x="1856" y="328"/>
                    <a:pt x="1866" y="321"/>
                    <a:pt x="1869" y="316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6"/>
                  </a:cubicBezTo>
                  <a:cubicBezTo>
                    <a:pt x="1872" y="323"/>
                    <a:pt x="1875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1"/>
                  </a:cubicBezTo>
                  <a:cubicBezTo>
                    <a:pt x="1881" y="338"/>
                    <a:pt x="1883" y="340"/>
                    <a:pt x="1886" y="340"/>
                  </a:cubicBezTo>
                  <a:cubicBezTo>
                    <a:pt x="1888" y="340"/>
                    <a:pt x="1889" y="339"/>
                    <a:pt x="1891" y="339"/>
                  </a:cubicBezTo>
                  <a:cubicBezTo>
                    <a:pt x="1894" y="331"/>
                    <a:pt x="1909" y="330"/>
                    <a:pt x="1919" y="329"/>
                  </a:cubicBezTo>
                  <a:cubicBezTo>
                    <a:pt x="1937" y="328"/>
                    <a:pt x="1940" y="319"/>
                    <a:pt x="1946" y="302"/>
                  </a:cubicBezTo>
                  <a:lnTo>
                    <a:pt x="1948" y="284"/>
                  </a:lnTo>
                  <a:lnTo>
                    <a:pt x="1950" y="302"/>
                  </a:lnTo>
                  <a:cubicBezTo>
                    <a:pt x="1952" y="310"/>
                    <a:pt x="1953" y="319"/>
                    <a:pt x="1955" y="327"/>
                  </a:cubicBezTo>
                  <a:cubicBezTo>
                    <a:pt x="1959" y="327"/>
                    <a:pt x="1958" y="318"/>
                    <a:pt x="1957" y="310"/>
                  </a:cubicBezTo>
                  <a:cubicBezTo>
                    <a:pt x="1957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09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2"/>
                    <a:pt x="1983" y="308"/>
                  </a:cubicBezTo>
                  <a:cubicBezTo>
                    <a:pt x="1986" y="308"/>
                    <a:pt x="1990" y="308"/>
                    <a:pt x="1994" y="316"/>
                  </a:cubicBezTo>
                  <a:cubicBezTo>
                    <a:pt x="1998" y="316"/>
                    <a:pt x="1998" y="316"/>
                    <a:pt x="1998" y="307"/>
                  </a:cubicBezTo>
                  <a:cubicBezTo>
                    <a:pt x="1997" y="303"/>
                    <a:pt x="1998" y="301"/>
                    <a:pt x="1999" y="301"/>
                  </a:cubicBezTo>
                  <a:cubicBezTo>
                    <a:pt x="2000" y="301"/>
                    <a:pt x="2002" y="303"/>
                    <a:pt x="2004" y="307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5"/>
                    <a:pt x="2022" y="305"/>
                    <a:pt x="2026" y="305"/>
                  </a:cubicBezTo>
                  <a:cubicBezTo>
                    <a:pt x="2029" y="305"/>
                    <a:pt x="2033" y="304"/>
                    <a:pt x="2036" y="295"/>
                  </a:cubicBezTo>
                  <a:lnTo>
                    <a:pt x="2042" y="295"/>
                  </a:lnTo>
                  <a:cubicBezTo>
                    <a:pt x="2047" y="295"/>
                    <a:pt x="2044" y="304"/>
                    <a:pt x="2040" y="304"/>
                  </a:cubicBezTo>
                  <a:lnTo>
                    <a:pt x="2045" y="312"/>
                  </a:lnTo>
                  <a:cubicBezTo>
                    <a:pt x="2051" y="312"/>
                    <a:pt x="2055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4"/>
                    <a:pt x="2069" y="311"/>
                  </a:cubicBezTo>
                  <a:cubicBezTo>
                    <a:pt x="2070" y="303"/>
                    <a:pt x="2072" y="300"/>
                    <a:pt x="2073" y="300"/>
                  </a:cubicBezTo>
                  <a:cubicBezTo>
                    <a:pt x="2075" y="300"/>
                    <a:pt x="2077" y="305"/>
                    <a:pt x="2077" y="310"/>
                  </a:cubicBezTo>
                  <a:cubicBezTo>
                    <a:pt x="2076" y="318"/>
                    <a:pt x="2075" y="322"/>
                    <a:pt x="2077" y="322"/>
                  </a:cubicBezTo>
                  <a:cubicBezTo>
                    <a:pt x="2078" y="322"/>
                    <a:pt x="2081" y="318"/>
                    <a:pt x="2087" y="309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6"/>
                    <a:pt x="2128" y="296"/>
                    <a:pt x="2131" y="296"/>
                  </a:cubicBezTo>
                  <a:cubicBezTo>
                    <a:pt x="2137" y="296"/>
                    <a:pt x="2141" y="297"/>
                    <a:pt x="2144" y="303"/>
                  </a:cubicBezTo>
                  <a:cubicBezTo>
                    <a:pt x="2145" y="305"/>
                    <a:pt x="2145" y="307"/>
                    <a:pt x="2145" y="308"/>
                  </a:cubicBezTo>
                  <a:lnTo>
                    <a:pt x="2145" y="308"/>
                  </a:lnTo>
                  <a:cubicBezTo>
                    <a:pt x="2144" y="294"/>
                    <a:pt x="2148" y="294"/>
                    <a:pt x="2158" y="293"/>
                  </a:cubicBezTo>
                  <a:cubicBezTo>
                    <a:pt x="2161" y="295"/>
                    <a:pt x="2164" y="295"/>
                    <a:pt x="2166" y="295"/>
                  </a:cubicBezTo>
                  <a:cubicBezTo>
                    <a:pt x="2173" y="295"/>
                    <a:pt x="2176" y="289"/>
                    <a:pt x="2178" y="282"/>
                  </a:cubicBezTo>
                  <a:lnTo>
                    <a:pt x="2178" y="282"/>
                  </a:lnTo>
                  <a:lnTo>
                    <a:pt x="2171" y="283"/>
                  </a:lnTo>
                  <a:cubicBezTo>
                    <a:pt x="2170" y="273"/>
                    <a:pt x="2171" y="268"/>
                    <a:pt x="2174" y="268"/>
                  </a:cubicBezTo>
                  <a:cubicBezTo>
                    <a:pt x="2175" y="268"/>
                    <a:pt x="2178" y="270"/>
                    <a:pt x="2181" y="273"/>
                  </a:cubicBezTo>
                  <a:cubicBezTo>
                    <a:pt x="2185" y="273"/>
                    <a:pt x="2186" y="281"/>
                    <a:pt x="2187" y="290"/>
                  </a:cubicBezTo>
                  <a:cubicBezTo>
                    <a:pt x="2187" y="298"/>
                    <a:pt x="2192" y="306"/>
                    <a:pt x="2195" y="306"/>
                  </a:cubicBezTo>
                  <a:cubicBezTo>
                    <a:pt x="2196" y="306"/>
                    <a:pt x="2196" y="306"/>
                    <a:pt x="2196" y="305"/>
                  </a:cubicBezTo>
                  <a:cubicBezTo>
                    <a:pt x="2199" y="305"/>
                    <a:pt x="2203" y="305"/>
                    <a:pt x="2198" y="297"/>
                  </a:cubicBezTo>
                  <a:cubicBezTo>
                    <a:pt x="2197" y="289"/>
                    <a:pt x="2197" y="289"/>
                    <a:pt x="2201" y="289"/>
                  </a:cubicBezTo>
                  <a:cubicBezTo>
                    <a:pt x="2205" y="288"/>
                    <a:pt x="2208" y="288"/>
                    <a:pt x="2211" y="279"/>
                  </a:cubicBezTo>
                  <a:cubicBezTo>
                    <a:pt x="2210" y="271"/>
                    <a:pt x="2213" y="270"/>
                    <a:pt x="2216" y="270"/>
                  </a:cubicBezTo>
                  <a:cubicBezTo>
                    <a:pt x="2219" y="274"/>
                    <a:pt x="2223" y="276"/>
                    <a:pt x="2229" y="276"/>
                  </a:cubicBezTo>
                  <a:lnTo>
                    <a:pt x="2230" y="285"/>
                  </a:lnTo>
                  <a:cubicBezTo>
                    <a:pt x="2231" y="291"/>
                    <a:pt x="2233" y="297"/>
                    <a:pt x="2235" y="302"/>
                  </a:cubicBezTo>
                  <a:cubicBezTo>
                    <a:pt x="2239" y="301"/>
                    <a:pt x="2238" y="293"/>
                    <a:pt x="2238" y="293"/>
                  </a:cubicBezTo>
                  <a:cubicBezTo>
                    <a:pt x="2236" y="285"/>
                    <a:pt x="2322" y="273"/>
                    <a:pt x="2333" y="272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70"/>
                  </a:cubicBezTo>
                  <a:cubicBezTo>
                    <a:pt x="2345" y="261"/>
                    <a:pt x="2363" y="258"/>
                    <a:pt x="2385" y="255"/>
                  </a:cubicBezTo>
                  <a:cubicBezTo>
                    <a:pt x="2410" y="252"/>
                    <a:pt x="2427" y="249"/>
                    <a:pt x="2426" y="240"/>
                  </a:cubicBezTo>
                  <a:lnTo>
                    <a:pt x="2437" y="239"/>
                  </a:lnTo>
                  <a:cubicBezTo>
                    <a:pt x="2444" y="238"/>
                    <a:pt x="2450" y="228"/>
                    <a:pt x="2453" y="228"/>
                  </a:cubicBezTo>
                  <a:cubicBezTo>
                    <a:pt x="2454" y="223"/>
                    <a:pt x="2456" y="221"/>
                    <a:pt x="2456" y="221"/>
                  </a:cubicBezTo>
                  <a:cubicBezTo>
                    <a:pt x="2457" y="221"/>
                    <a:pt x="2457" y="223"/>
                    <a:pt x="2456" y="227"/>
                  </a:cubicBezTo>
                  <a:cubicBezTo>
                    <a:pt x="2457" y="235"/>
                    <a:pt x="2459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4"/>
                    <a:pt x="2468" y="225"/>
                  </a:cubicBezTo>
                  <a:cubicBezTo>
                    <a:pt x="2465" y="217"/>
                    <a:pt x="2469" y="216"/>
                    <a:pt x="2469" y="216"/>
                  </a:cubicBezTo>
                  <a:cubicBezTo>
                    <a:pt x="2472" y="216"/>
                    <a:pt x="2472" y="216"/>
                    <a:pt x="2474" y="224"/>
                  </a:cubicBezTo>
                  <a:cubicBezTo>
                    <a:pt x="2475" y="233"/>
                    <a:pt x="2478" y="240"/>
                    <a:pt x="2478" y="240"/>
                  </a:cubicBezTo>
                  <a:lnTo>
                    <a:pt x="2481" y="240"/>
                  </a:lnTo>
                  <a:cubicBezTo>
                    <a:pt x="2479" y="231"/>
                    <a:pt x="2482" y="231"/>
                    <a:pt x="2482" y="231"/>
                  </a:cubicBezTo>
                  <a:cubicBezTo>
                    <a:pt x="2483" y="231"/>
                    <a:pt x="2484" y="231"/>
                    <a:pt x="2484" y="231"/>
                  </a:cubicBezTo>
                  <a:cubicBezTo>
                    <a:pt x="2487" y="231"/>
                    <a:pt x="2487" y="234"/>
                    <a:pt x="2489" y="247"/>
                  </a:cubicBezTo>
                  <a:cubicBezTo>
                    <a:pt x="2490" y="255"/>
                    <a:pt x="2492" y="259"/>
                    <a:pt x="2493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6"/>
                  </a:lnTo>
                  <a:cubicBezTo>
                    <a:pt x="2504" y="240"/>
                    <a:pt x="2506" y="242"/>
                    <a:pt x="2507" y="242"/>
                  </a:cubicBezTo>
                  <a:cubicBezTo>
                    <a:pt x="2511" y="242"/>
                    <a:pt x="2513" y="231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4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8" y="216"/>
                    <a:pt x="2529" y="218"/>
                    <a:pt x="2531" y="221"/>
                  </a:cubicBezTo>
                  <a:cubicBezTo>
                    <a:pt x="2535" y="226"/>
                    <a:pt x="2538" y="228"/>
                    <a:pt x="2541" y="228"/>
                  </a:cubicBezTo>
                  <a:cubicBezTo>
                    <a:pt x="2543" y="228"/>
                    <a:pt x="2545" y="228"/>
                    <a:pt x="2547" y="227"/>
                  </a:cubicBezTo>
                  <a:cubicBezTo>
                    <a:pt x="2549" y="218"/>
                    <a:pt x="2574" y="213"/>
                    <a:pt x="2602" y="209"/>
                  </a:cubicBezTo>
                  <a:cubicBezTo>
                    <a:pt x="2635" y="203"/>
                    <a:pt x="2655" y="198"/>
                    <a:pt x="2654" y="190"/>
                  </a:cubicBezTo>
                  <a:cubicBezTo>
                    <a:pt x="2655" y="190"/>
                    <a:pt x="2655" y="189"/>
                    <a:pt x="2656" y="189"/>
                  </a:cubicBezTo>
                  <a:cubicBezTo>
                    <a:pt x="2657" y="189"/>
                    <a:pt x="2658" y="191"/>
                    <a:pt x="2662" y="197"/>
                  </a:cubicBezTo>
                  <a:cubicBezTo>
                    <a:pt x="2662" y="200"/>
                    <a:pt x="2663" y="201"/>
                    <a:pt x="2664" y="201"/>
                  </a:cubicBezTo>
                  <a:cubicBezTo>
                    <a:pt x="2666" y="201"/>
                    <a:pt x="2667" y="197"/>
                    <a:pt x="2667" y="187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5"/>
                  </a:cubicBezTo>
                  <a:cubicBezTo>
                    <a:pt x="2672" y="190"/>
                    <a:pt x="2674" y="192"/>
                    <a:pt x="2678" y="192"/>
                  </a:cubicBezTo>
                  <a:cubicBezTo>
                    <a:pt x="2682" y="192"/>
                    <a:pt x="2687" y="190"/>
                    <a:pt x="2694" y="189"/>
                  </a:cubicBezTo>
                  <a:cubicBezTo>
                    <a:pt x="2704" y="187"/>
                    <a:pt x="2718" y="183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0" y="170"/>
                    <a:pt x="2720" y="174"/>
                  </a:cubicBezTo>
                  <a:cubicBezTo>
                    <a:pt x="2720" y="184"/>
                    <a:pt x="2726" y="190"/>
                    <a:pt x="2733" y="190"/>
                  </a:cubicBezTo>
                  <a:cubicBezTo>
                    <a:pt x="2738" y="190"/>
                    <a:pt x="2743" y="186"/>
                    <a:pt x="2746" y="178"/>
                  </a:cubicBezTo>
                  <a:cubicBezTo>
                    <a:pt x="2747" y="177"/>
                    <a:pt x="2749" y="177"/>
                    <a:pt x="2750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2"/>
                    <a:pt x="2770" y="172"/>
                  </a:cubicBezTo>
                  <a:lnTo>
                    <a:pt x="2795" y="166"/>
                  </a:lnTo>
                  <a:cubicBezTo>
                    <a:pt x="2802" y="164"/>
                    <a:pt x="2807" y="155"/>
                    <a:pt x="2807" y="155"/>
                  </a:cubicBezTo>
                  <a:cubicBezTo>
                    <a:pt x="2809" y="155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8"/>
                    <a:pt x="2819" y="158"/>
                  </a:cubicBezTo>
                  <a:cubicBezTo>
                    <a:pt x="2827" y="158"/>
                    <a:pt x="2839" y="155"/>
                    <a:pt x="2855" y="151"/>
                  </a:cubicBezTo>
                  <a:cubicBezTo>
                    <a:pt x="2870" y="147"/>
                    <a:pt x="2885" y="143"/>
                    <a:pt x="2895" y="143"/>
                  </a:cubicBezTo>
                  <a:cubicBezTo>
                    <a:pt x="2900" y="143"/>
                    <a:pt x="2903" y="144"/>
                    <a:pt x="2905" y="146"/>
                  </a:cubicBezTo>
                  <a:cubicBezTo>
                    <a:pt x="2905" y="146"/>
                    <a:pt x="2908" y="145"/>
                    <a:pt x="2910" y="136"/>
                  </a:cubicBezTo>
                  <a:cubicBezTo>
                    <a:pt x="2909" y="125"/>
                    <a:pt x="2910" y="121"/>
                    <a:pt x="2912" y="121"/>
                  </a:cubicBezTo>
                  <a:cubicBezTo>
                    <a:pt x="2914" y="121"/>
                    <a:pt x="2915" y="122"/>
                    <a:pt x="2917" y="125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lnTo>
                    <a:pt x="2939" y="120"/>
                  </a:lnTo>
                  <a:cubicBezTo>
                    <a:pt x="2939" y="122"/>
                    <a:pt x="2940" y="125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0" y="120"/>
                    <a:pt x="2970" y="120"/>
                    <a:pt x="2971" y="120"/>
                  </a:cubicBezTo>
                  <a:cubicBezTo>
                    <a:pt x="2973" y="120"/>
                    <a:pt x="2973" y="123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1"/>
                    <a:pt x="2987" y="142"/>
                    <a:pt x="2985" y="134"/>
                  </a:cubicBezTo>
                  <a:lnTo>
                    <a:pt x="2991" y="132"/>
                  </a:lnTo>
                  <a:cubicBezTo>
                    <a:pt x="2991" y="132"/>
                    <a:pt x="2995" y="132"/>
                    <a:pt x="2993" y="123"/>
                  </a:cubicBezTo>
                  <a:cubicBezTo>
                    <a:pt x="2990" y="115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7"/>
                    <a:pt x="2989" y="89"/>
                    <a:pt x="2993" y="88"/>
                  </a:cubicBezTo>
                  <a:lnTo>
                    <a:pt x="2988" y="71"/>
                  </a:lnTo>
                  <a:cubicBezTo>
                    <a:pt x="2982" y="55"/>
                    <a:pt x="2980" y="46"/>
                    <a:pt x="2971" y="41"/>
                  </a:cubicBezTo>
                  <a:cubicBezTo>
                    <a:pt x="2963" y="39"/>
                    <a:pt x="2956" y="36"/>
                    <a:pt x="2951" y="36"/>
                  </a:cubicBezTo>
                  <a:cubicBezTo>
                    <a:pt x="2946" y="36"/>
                    <a:pt x="2944" y="39"/>
                    <a:pt x="2947" y="47"/>
                  </a:cubicBezTo>
                  <a:cubicBezTo>
                    <a:pt x="2947" y="47"/>
                    <a:pt x="2947" y="56"/>
                    <a:pt x="2943" y="56"/>
                  </a:cubicBezTo>
                  <a:cubicBezTo>
                    <a:pt x="2943" y="57"/>
                    <a:pt x="2942" y="57"/>
                    <a:pt x="2942" y="57"/>
                  </a:cubicBezTo>
                  <a:cubicBezTo>
                    <a:pt x="2938" y="57"/>
                    <a:pt x="2933" y="51"/>
                    <a:pt x="2933" y="51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1"/>
                  </a:cubicBezTo>
                  <a:cubicBezTo>
                    <a:pt x="2889" y="54"/>
                    <a:pt x="2881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9" y="46"/>
                    <a:pt x="2856" y="45"/>
                    <a:pt x="2855" y="45"/>
                  </a:cubicBezTo>
                  <a:cubicBezTo>
                    <a:pt x="2855" y="45"/>
                    <a:pt x="2855" y="45"/>
                    <a:pt x="2855" y="45"/>
                  </a:cubicBezTo>
                  <a:cubicBezTo>
                    <a:pt x="2857" y="53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6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7"/>
                    <a:pt x="2730" y="86"/>
                    <a:pt x="2726" y="86"/>
                  </a:cubicBezTo>
                  <a:cubicBezTo>
                    <a:pt x="2725" y="86"/>
                    <a:pt x="2723" y="86"/>
                    <a:pt x="2720" y="87"/>
                  </a:cubicBezTo>
                  <a:cubicBezTo>
                    <a:pt x="2713" y="89"/>
                    <a:pt x="2710" y="89"/>
                    <a:pt x="2712" y="98"/>
                  </a:cubicBezTo>
                  <a:cubicBezTo>
                    <a:pt x="2705" y="100"/>
                    <a:pt x="2699" y="100"/>
                    <a:pt x="2692" y="100"/>
                  </a:cubicBezTo>
                  <a:cubicBezTo>
                    <a:pt x="2685" y="100"/>
                    <a:pt x="2679" y="100"/>
                    <a:pt x="2673" y="98"/>
                  </a:cubicBezTo>
                  <a:cubicBezTo>
                    <a:pt x="2671" y="96"/>
                    <a:pt x="2670" y="95"/>
                    <a:pt x="2669" y="95"/>
                  </a:cubicBezTo>
                  <a:cubicBezTo>
                    <a:pt x="2666" y="95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3" y="102"/>
                    <a:pt x="2652" y="102"/>
                  </a:cubicBezTo>
                  <a:lnTo>
                    <a:pt x="2645" y="105"/>
                  </a:lnTo>
                  <a:cubicBezTo>
                    <a:pt x="2647" y="113"/>
                    <a:pt x="2629" y="117"/>
                    <a:pt x="2606" y="122"/>
                  </a:cubicBezTo>
                  <a:cubicBezTo>
                    <a:pt x="2574" y="127"/>
                    <a:pt x="2564" y="129"/>
                    <a:pt x="2565" y="137"/>
                  </a:cubicBezTo>
                  <a:cubicBezTo>
                    <a:pt x="2566" y="142"/>
                    <a:pt x="2566" y="144"/>
                    <a:pt x="2563" y="144"/>
                  </a:cubicBezTo>
                  <a:cubicBezTo>
                    <a:pt x="2561" y="144"/>
                    <a:pt x="2557" y="143"/>
                    <a:pt x="2552" y="141"/>
                  </a:cubicBezTo>
                  <a:cubicBezTo>
                    <a:pt x="2536" y="128"/>
                    <a:pt x="2530" y="123"/>
                    <a:pt x="2527" y="123"/>
                  </a:cubicBezTo>
                  <a:cubicBezTo>
                    <a:pt x="2525" y="123"/>
                    <a:pt x="2525" y="125"/>
                    <a:pt x="2524" y="128"/>
                  </a:cubicBezTo>
                  <a:cubicBezTo>
                    <a:pt x="2524" y="128"/>
                    <a:pt x="2524" y="128"/>
                    <a:pt x="2524" y="128"/>
                  </a:cubicBezTo>
                  <a:cubicBezTo>
                    <a:pt x="2527" y="128"/>
                    <a:pt x="2529" y="137"/>
                    <a:pt x="2530" y="144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5"/>
                  </a:cubicBezTo>
                  <a:cubicBezTo>
                    <a:pt x="2523" y="140"/>
                    <a:pt x="2518" y="138"/>
                    <a:pt x="2512" y="138"/>
                  </a:cubicBezTo>
                  <a:cubicBezTo>
                    <a:pt x="2497" y="138"/>
                    <a:pt x="2473" y="150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5"/>
                  </a:cubicBezTo>
                  <a:cubicBezTo>
                    <a:pt x="2467" y="151"/>
                    <a:pt x="2466" y="149"/>
                    <a:pt x="2462" y="149"/>
                  </a:cubicBezTo>
                  <a:cubicBezTo>
                    <a:pt x="2459" y="149"/>
                    <a:pt x="2455" y="150"/>
                    <a:pt x="2450" y="151"/>
                  </a:cubicBezTo>
                  <a:lnTo>
                    <a:pt x="2439" y="153"/>
                  </a:lnTo>
                  <a:cubicBezTo>
                    <a:pt x="2441" y="161"/>
                    <a:pt x="2436" y="164"/>
                    <a:pt x="2431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1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50"/>
                  </a:cubicBezTo>
                  <a:cubicBezTo>
                    <a:pt x="2403" y="158"/>
                    <a:pt x="2397" y="161"/>
                    <a:pt x="2391" y="161"/>
                  </a:cubicBezTo>
                  <a:cubicBezTo>
                    <a:pt x="2385" y="161"/>
                    <a:pt x="2380" y="158"/>
                    <a:pt x="2379" y="153"/>
                  </a:cubicBezTo>
                  <a:lnTo>
                    <a:pt x="2371" y="154"/>
                  </a:lnTo>
                  <a:cubicBezTo>
                    <a:pt x="2370" y="160"/>
                    <a:pt x="2365" y="164"/>
                    <a:pt x="2359" y="164"/>
                  </a:cubicBezTo>
                  <a:cubicBezTo>
                    <a:pt x="2349" y="166"/>
                    <a:pt x="2345" y="166"/>
                    <a:pt x="2350" y="174"/>
                  </a:cubicBezTo>
                  <a:cubicBezTo>
                    <a:pt x="2351" y="183"/>
                    <a:pt x="2352" y="191"/>
                    <a:pt x="2349" y="192"/>
                  </a:cubicBezTo>
                  <a:lnTo>
                    <a:pt x="2348" y="183"/>
                  </a:lnTo>
                  <a:cubicBezTo>
                    <a:pt x="2347" y="179"/>
                    <a:pt x="2343" y="177"/>
                    <a:pt x="2337" y="177"/>
                  </a:cubicBezTo>
                  <a:cubicBezTo>
                    <a:pt x="2332" y="177"/>
                    <a:pt x="2327" y="178"/>
                    <a:pt x="2322" y="179"/>
                  </a:cubicBezTo>
                  <a:cubicBezTo>
                    <a:pt x="2314" y="180"/>
                    <a:pt x="2309" y="180"/>
                    <a:pt x="2305" y="180"/>
                  </a:cubicBezTo>
                  <a:cubicBezTo>
                    <a:pt x="2299" y="180"/>
                    <a:pt x="2295" y="179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3" y="179"/>
                  </a:cubicBezTo>
                  <a:cubicBezTo>
                    <a:pt x="2268" y="179"/>
                    <a:pt x="2262" y="182"/>
                    <a:pt x="2259" y="188"/>
                  </a:cubicBezTo>
                  <a:lnTo>
                    <a:pt x="2252" y="189"/>
                  </a:lnTo>
                  <a:cubicBezTo>
                    <a:pt x="2249" y="181"/>
                    <a:pt x="2245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4"/>
                    <a:pt x="2231" y="183"/>
                    <a:pt x="2229" y="183"/>
                  </a:cubicBezTo>
                  <a:cubicBezTo>
                    <a:pt x="2228" y="183"/>
                    <a:pt x="2227" y="183"/>
                    <a:pt x="2226" y="183"/>
                  </a:cubicBezTo>
                  <a:cubicBezTo>
                    <a:pt x="2223" y="188"/>
                    <a:pt x="2217" y="191"/>
                    <a:pt x="2213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5"/>
                  </a:lnTo>
                  <a:cubicBezTo>
                    <a:pt x="2199" y="194"/>
                    <a:pt x="2196" y="194"/>
                    <a:pt x="2193" y="196"/>
                  </a:cubicBezTo>
                  <a:cubicBezTo>
                    <a:pt x="2188" y="196"/>
                    <a:pt x="2185" y="196"/>
                    <a:pt x="2183" y="205"/>
                  </a:cubicBezTo>
                  <a:cubicBezTo>
                    <a:pt x="2180" y="213"/>
                    <a:pt x="2177" y="213"/>
                    <a:pt x="2177" y="213"/>
                  </a:cubicBezTo>
                  <a:cubicBezTo>
                    <a:pt x="2177" y="214"/>
                    <a:pt x="2177" y="214"/>
                    <a:pt x="2176" y="214"/>
                  </a:cubicBezTo>
                  <a:cubicBezTo>
                    <a:pt x="2174" y="214"/>
                    <a:pt x="2176" y="205"/>
                    <a:pt x="2178" y="197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6"/>
                    <a:pt x="2166" y="207"/>
                  </a:cubicBezTo>
                  <a:cubicBezTo>
                    <a:pt x="2161" y="216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4"/>
                    <a:pt x="2164" y="194"/>
                  </a:cubicBezTo>
                  <a:cubicBezTo>
                    <a:pt x="2164" y="194"/>
                    <a:pt x="2162" y="196"/>
                    <a:pt x="2160" y="199"/>
                  </a:cubicBezTo>
                  <a:cubicBezTo>
                    <a:pt x="2157" y="199"/>
                    <a:pt x="2153" y="203"/>
                    <a:pt x="2155" y="208"/>
                  </a:cubicBezTo>
                  <a:lnTo>
                    <a:pt x="2144" y="209"/>
                  </a:lnTo>
                  <a:cubicBezTo>
                    <a:pt x="2139" y="203"/>
                    <a:pt x="2135" y="202"/>
                    <a:pt x="2132" y="202"/>
                  </a:cubicBezTo>
                  <a:cubicBezTo>
                    <a:pt x="2131" y="202"/>
                    <a:pt x="2130" y="202"/>
                    <a:pt x="2129" y="202"/>
                  </a:cubicBezTo>
                  <a:cubicBezTo>
                    <a:pt x="2128" y="206"/>
                    <a:pt x="2127" y="208"/>
                    <a:pt x="2126" y="208"/>
                  </a:cubicBezTo>
                  <a:cubicBezTo>
                    <a:pt x="2125" y="208"/>
                    <a:pt x="2124" y="206"/>
                    <a:pt x="2122" y="202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1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6"/>
                    <a:pt x="2109" y="212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5"/>
                  </a:cubicBezTo>
                  <a:cubicBezTo>
                    <a:pt x="2102" y="213"/>
                    <a:pt x="2098" y="213"/>
                    <a:pt x="2098" y="213"/>
                  </a:cubicBezTo>
                  <a:cubicBezTo>
                    <a:pt x="2098" y="209"/>
                    <a:pt x="2091" y="208"/>
                    <a:pt x="2081" y="208"/>
                  </a:cubicBezTo>
                  <a:cubicBezTo>
                    <a:pt x="2069" y="208"/>
                    <a:pt x="2052" y="210"/>
                    <a:pt x="2035" y="211"/>
                  </a:cubicBezTo>
                  <a:cubicBezTo>
                    <a:pt x="2031" y="211"/>
                    <a:pt x="2028" y="220"/>
                    <a:pt x="2029" y="228"/>
                  </a:cubicBezTo>
                  <a:cubicBezTo>
                    <a:pt x="2029" y="235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8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8"/>
                    <a:pt x="2022" y="242"/>
                    <a:pt x="2022" y="242"/>
                  </a:cubicBezTo>
                  <a:cubicBezTo>
                    <a:pt x="2021" y="242"/>
                    <a:pt x="2019" y="238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29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1"/>
                  </a:cubicBezTo>
                  <a:cubicBezTo>
                    <a:pt x="1996" y="221"/>
                    <a:pt x="1996" y="221"/>
                    <a:pt x="1996" y="221"/>
                  </a:cubicBezTo>
                  <a:cubicBezTo>
                    <a:pt x="1995" y="221"/>
                    <a:pt x="1992" y="221"/>
                    <a:pt x="1989" y="213"/>
                  </a:cubicBezTo>
                  <a:cubicBezTo>
                    <a:pt x="1987" y="211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2"/>
                  </a:cubicBezTo>
                  <a:cubicBezTo>
                    <a:pt x="1974" y="232"/>
                    <a:pt x="1971" y="236"/>
                    <a:pt x="1969" y="236"/>
                  </a:cubicBezTo>
                  <a:cubicBezTo>
                    <a:pt x="1967" y="236"/>
                    <a:pt x="1967" y="232"/>
                    <a:pt x="1968" y="224"/>
                  </a:cubicBezTo>
                  <a:cubicBezTo>
                    <a:pt x="1969" y="217"/>
                    <a:pt x="1967" y="215"/>
                    <a:pt x="1965" y="215"/>
                  </a:cubicBezTo>
                  <a:cubicBezTo>
                    <a:pt x="1960" y="215"/>
                    <a:pt x="1953" y="222"/>
                    <a:pt x="1952" y="234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3"/>
                  </a:cubicBezTo>
                  <a:cubicBezTo>
                    <a:pt x="1948" y="234"/>
                    <a:pt x="1945" y="234"/>
                    <a:pt x="1945" y="234"/>
                  </a:cubicBezTo>
                  <a:cubicBezTo>
                    <a:pt x="1944" y="234"/>
                    <a:pt x="1943" y="234"/>
                    <a:pt x="1942" y="234"/>
                  </a:cubicBezTo>
                  <a:cubicBezTo>
                    <a:pt x="1939" y="234"/>
                    <a:pt x="1937" y="233"/>
                    <a:pt x="1937" y="226"/>
                  </a:cubicBezTo>
                  <a:cubicBezTo>
                    <a:pt x="1937" y="226"/>
                    <a:pt x="1934" y="226"/>
                    <a:pt x="1927" y="235"/>
                  </a:cubicBezTo>
                  <a:cubicBezTo>
                    <a:pt x="1925" y="242"/>
                    <a:pt x="1921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cubicBezTo>
                    <a:pt x="1891" y="240"/>
                    <a:pt x="1891" y="234"/>
                    <a:pt x="1891" y="234"/>
                  </a:cubicBezTo>
                  <a:cubicBezTo>
                    <a:pt x="1891" y="234"/>
                    <a:pt x="1891" y="235"/>
                    <a:pt x="1891" y="237"/>
                  </a:cubicBez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1"/>
                    <a:pt x="1873" y="221"/>
                    <a:pt x="1870" y="221"/>
                  </a:cubicBezTo>
                  <a:lnTo>
                    <a:pt x="1870" y="230"/>
                  </a:lnTo>
                  <a:cubicBezTo>
                    <a:pt x="1870" y="238"/>
                    <a:pt x="1871" y="247"/>
                    <a:pt x="1867" y="247"/>
                  </a:cubicBezTo>
                  <a:cubicBezTo>
                    <a:pt x="1864" y="247"/>
                    <a:pt x="1860" y="247"/>
                    <a:pt x="1860" y="239"/>
                  </a:cubicBezTo>
                  <a:cubicBezTo>
                    <a:pt x="1856" y="233"/>
                    <a:pt x="1854" y="227"/>
                    <a:pt x="1852" y="227"/>
                  </a:cubicBezTo>
                  <a:cubicBezTo>
                    <a:pt x="1852" y="227"/>
                    <a:pt x="1852" y="228"/>
                    <a:pt x="1852" y="230"/>
                  </a:cubicBezTo>
                  <a:cubicBezTo>
                    <a:pt x="1852" y="230"/>
                    <a:pt x="1848" y="230"/>
                    <a:pt x="1845" y="222"/>
                  </a:cubicBezTo>
                  <a:lnTo>
                    <a:pt x="1830" y="222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7"/>
                    <a:pt x="1820" y="224"/>
                  </a:cubicBezTo>
                  <a:cubicBezTo>
                    <a:pt x="1815" y="224"/>
                    <a:pt x="1811" y="227"/>
                    <a:pt x="1810" y="231"/>
                  </a:cubicBezTo>
                  <a:cubicBezTo>
                    <a:pt x="1808" y="232"/>
                    <a:pt x="1806" y="232"/>
                    <a:pt x="1805" y="232"/>
                  </a:cubicBezTo>
                  <a:cubicBezTo>
                    <a:pt x="1801" y="232"/>
                    <a:pt x="1799" y="230"/>
                    <a:pt x="1799" y="224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19"/>
                    <a:pt x="1796" y="224"/>
                  </a:cubicBezTo>
                  <a:cubicBezTo>
                    <a:pt x="1796" y="233"/>
                    <a:pt x="1792" y="233"/>
                    <a:pt x="1789" y="233"/>
                  </a:cubicBezTo>
                  <a:lnTo>
                    <a:pt x="1781" y="233"/>
                  </a:lnTo>
                  <a:cubicBezTo>
                    <a:pt x="1782" y="242"/>
                    <a:pt x="1782" y="242"/>
                    <a:pt x="1779" y="242"/>
                  </a:cubicBezTo>
                  <a:cubicBezTo>
                    <a:pt x="1775" y="242"/>
                    <a:pt x="1765" y="234"/>
                    <a:pt x="1761" y="234"/>
                  </a:cubicBezTo>
                  <a:cubicBezTo>
                    <a:pt x="1761" y="234"/>
                    <a:pt x="1761" y="234"/>
                    <a:pt x="1761" y="234"/>
                  </a:cubicBezTo>
                  <a:cubicBezTo>
                    <a:pt x="1750" y="234"/>
                    <a:pt x="1750" y="234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5"/>
                    <a:pt x="1711" y="235"/>
                    <a:pt x="1711" y="243"/>
                  </a:cubicBezTo>
                  <a:cubicBezTo>
                    <a:pt x="1713" y="251"/>
                    <a:pt x="1713" y="256"/>
                    <a:pt x="1712" y="256"/>
                  </a:cubicBezTo>
                  <a:cubicBezTo>
                    <a:pt x="1711" y="256"/>
                    <a:pt x="1710" y="251"/>
                    <a:pt x="1708" y="243"/>
                  </a:cubicBezTo>
                  <a:cubicBezTo>
                    <a:pt x="1704" y="233"/>
                    <a:pt x="1701" y="229"/>
                    <a:pt x="1699" y="229"/>
                  </a:cubicBezTo>
                  <a:cubicBezTo>
                    <a:pt x="1697" y="229"/>
                    <a:pt x="1697" y="231"/>
                    <a:pt x="1697" y="235"/>
                  </a:cubicBezTo>
                  <a:cubicBezTo>
                    <a:pt x="1694" y="244"/>
                    <a:pt x="1694" y="244"/>
                    <a:pt x="1690" y="244"/>
                  </a:cubicBezTo>
                  <a:cubicBezTo>
                    <a:pt x="1690" y="239"/>
                    <a:pt x="1689" y="237"/>
                    <a:pt x="1688" y="237"/>
                  </a:cubicBezTo>
                  <a:cubicBezTo>
                    <a:pt x="1686" y="237"/>
                    <a:pt x="1683" y="240"/>
                    <a:pt x="1679" y="244"/>
                  </a:cubicBezTo>
                  <a:cubicBezTo>
                    <a:pt x="1676" y="244"/>
                    <a:pt x="1676" y="244"/>
                    <a:pt x="1676" y="235"/>
                  </a:cubicBezTo>
                  <a:lnTo>
                    <a:pt x="1669" y="235"/>
                  </a:lnTo>
                  <a:cubicBezTo>
                    <a:pt x="1666" y="242"/>
                    <a:pt x="1660" y="245"/>
                    <a:pt x="1655" y="245"/>
                  </a:cubicBezTo>
                  <a:cubicBezTo>
                    <a:pt x="1647" y="245"/>
                    <a:pt x="1639" y="240"/>
                    <a:pt x="1637" y="235"/>
                  </a:cubicBezTo>
                  <a:cubicBezTo>
                    <a:pt x="1637" y="235"/>
                    <a:pt x="1633" y="235"/>
                    <a:pt x="1630" y="244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4"/>
                    <a:pt x="1623" y="230"/>
                    <a:pt x="1622" y="230"/>
                  </a:cubicBezTo>
                  <a:cubicBezTo>
                    <a:pt x="1622" y="230"/>
                    <a:pt x="1621" y="234"/>
                    <a:pt x="1619" y="243"/>
                  </a:cubicBezTo>
                  <a:cubicBezTo>
                    <a:pt x="1618" y="246"/>
                    <a:pt x="1614" y="249"/>
                    <a:pt x="1610" y="249"/>
                  </a:cubicBezTo>
                  <a:cubicBezTo>
                    <a:pt x="1605" y="249"/>
                    <a:pt x="1600" y="245"/>
                    <a:pt x="1602" y="235"/>
                  </a:cubicBezTo>
                  <a:cubicBezTo>
                    <a:pt x="1602" y="226"/>
                    <a:pt x="1602" y="217"/>
                    <a:pt x="1602" y="217"/>
                  </a:cubicBezTo>
                  <a:cubicBezTo>
                    <a:pt x="1598" y="226"/>
                    <a:pt x="1595" y="226"/>
                    <a:pt x="1595" y="226"/>
                  </a:cubicBezTo>
                  <a:cubicBezTo>
                    <a:pt x="1595" y="232"/>
                    <a:pt x="1593" y="234"/>
                    <a:pt x="1587" y="234"/>
                  </a:cubicBezTo>
                  <a:cubicBezTo>
                    <a:pt x="1586" y="234"/>
                    <a:pt x="1583" y="234"/>
                    <a:pt x="1580" y="234"/>
                  </a:cubicBezTo>
                  <a:cubicBezTo>
                    <a:pt x="1573" y="234"/>
                    <a:pt x="1559" y="243"/>
                    <a:pt x="1552" y="243"/>
                  </a:cubicBezTo>
                  <a:cubicBezTo>
                    <a:pt x="1545" y="243"/>
                    <a:pt x="1534" y="243"/>
                    <a:pt x="1531" y="234"/>
                  </a:cubicBezTo>
                  <a:cubicBezTo>
                    <a:pt x="1527" y="234"/>
                    <a:pt x="1524" y="234"/>
                    <a:pt x="1517" y="243"/>
                  </a:cubicBezTo>
                  <a:cubicBezTo>
                    <a:pt x="1515" y="246"/>
                    <a:pt x="1513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1"/>
                    <a:pt x="1493" y="251"/>
                    <a:pt x="1493" y="251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2"/>
                  </a:cubicBezTo>
                  <a:cubicBezTo>
                    <a:pt x="1485" y="249"/>
                    <a:pt x="1481" y="249"/>
                    <a:pt x="1475" y="249"/>
                  </a:cubicBezTo>
                  <a:cubicBezTo>
                    <a:pt x="1470" y="243"/>
                    <a:pt x="1417" y="239"/>
                    <a:pt x="1382" y="239"/>
                  </a:cubicBezTo>
                  <a:cubicBezTo>
                    <a:pt x="1364" y="239"/>
                    <a:pt x="1351" y="240"/>
                    <a:pt x="1351" y="243"/>
                  </a:cubicBezTo>
                  <a:lnTo>
                    <a:pt x="1330" y="243"/>
                  </a:lnTo>
                  <a:cubicBezTo>
                    <a:pt x="1330" y="235"/>
                    <a:pt x="1326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8"/>
                    <a:pt x="1294" y="248"/>
                    <a:pt x="1291" y="248"/>
                  </a:cubicBezTo>
                  <a:cubicBezTo>
                    <a:pt x="1291" y="238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8" y="250"/>
                  </a:cubicBezTo>
                  <a:cubicBezTo>
                    <a:pt x="1266" y="250"/>
                    <a:pt x="1266" y="246"/>
                    <a:pt x="1266" y="237"/>
                  </a:cubicBezTo>
                  <a:cubicBezTo>
                    <a:pt x="1267" y="229"/>
                    <a:pt x="1266" y="225"/>
                    <a:pt x="1263" y="225"/>
                  </a:cubicBezTo>
                  <a:cubicBezTo>
                    <a:pt x="1261" y="225"/>
                    <a:pt x="1256" y="231"/>
                    <a:pt x="1252" y="245"/>
                  </a:cubicBezTo>
                  <a:cubicBezTo>
                    <a:pt x="1249" y="249"/>
                    <a:pt x="1248" y="251"/>
                    <a:pt x="1247" y="251"/>
                  </a:cubicBezTo>
                  <a:cubicBezTo>
                    <a:pt x="1247" y="251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5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1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0"/>
                  </a:cubicBezTo>
                  <a:lnTo>
                    <a:pt x="1186" y="221"/>
                  </a:lnTo>
                  <a:lnTo>
                    <a:pt x="1179" y="221"/>
                  </a:lnTo>
                  <a:lnTo>
                    <a:pt x="1179" y="229"/>
                  </a:lnTo>
                  <a:cubicBezTo>
                    <a:pt x="1163" y="224"/>
                    <a:pt x="1146" y="219"/>
                    <a:pt x="1130" y="217"/>
                  </a:cubicBezTo>
                  <a:cubicBezTo>
                    <a:pt x="1112" y="215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19"/>
                  </a:cubicBezTo>
                  <a:cubicBezTo>
                    <a:pt x="1077" y="219"/>
                    <a:pt x="1071" y="209"/>
                    <a:pt x="1063" y="209"/>
                  </a:cubicBezTo>
                  <a:cubicBezTo>
                    <a:pt x="1056" y="208"/>
                    <a:pt x="1050" y="207"/>
                    <a:pt x="1051" y="198"/>
                  </a:cubicBezTo>
                  <a:lnTo>
                    <a:pt x="1047" y="198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1"/>
                  </a:cubicBezTo>
                  <a:cubicBezTo>
                    <a:pt x="1006" y="201"/>
                    <a:pt x="1005" y="201"/>
                    <a:pt x="1004" y="201"/>
                  </a:cubicBezTo>
                  <a:cubicBezTo>
                    <a:pt x="998" y="201"/>
                    <a:pt x="993" y="203"/>
                    <a:pt x="989" y="208"/>
                  </a:cubicBezTo>
                  <a:cubicBezTo>
                    <a:pt x="985" y="212"/>
                    <a:pt x="983" y="214"/>
                    <a:pt x="982" y="214"/>
                  </a:cubicBezTo>
                  <a:cubicBezTo>
                    <a:pt x="981" y="214"/>
                    <a:pt x="980" y="211"/>
                    <a:pt x="979" y="207"/>
                  </a:cubicBezTo>
                  <a:cubicBezTo>
                    <a:pt x="979" y="201"/>
                    <a:pt x="972" y="195"/>
                    <a:pt x="965" y="195"/>
                  </a:cubicBezTo>
                  <a:cubicBezTo>
                    <a:pt x="962" y="195"/>
                    <a:pt x="958" y="197"/>
                    <a:pt x="958" y="203"/>
                  </a:cubicBezTo>
                  <a:lnTo>
                    <a:pt x="955" y="194"/>
                  </a:lnTo>
                  <a:cubicBezTo>
                    <a:pt x="955" y="192"/>
                    <a:pt x="954" y="190"/>
                    <a:pt x="953" y="190"/>
                  </a:cubicBezTo>
                  <a:cubicBezTo>
                    <a:pt x="950" y="190"/>
                    <a:pt x="947" y="196"/>
                    <a:pt x="946" y="202"/>
                  </a:cubicBezTo>
                  <a:cubicBezTo>
                    <a:pt x="946" y="210"/>
                    <a:pt x="945" y="214"/>
                    <a:pt x="944" y="214"/>
                  </a:cubicBezTo>
                  <a:cubicBezTo>
                    <a:pt x="942" y="214"/>
                    <a:pt x="941" y="208"/>
                    <a:pt x="941" y="193"/>
                  </a:cubicBezTo>
                  <a:cubicBezTo>
                    <a:pt x="942" y="183"/>
                    <a:pt x="941" y="179"/>
                    <a:pt x="940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90"/>
                    <a:pt x="932" y="195"/>
                    <a:pt x="930" y="195"/>
                  </a:cubicBezTo>
                  <a:cubicBezTo>
                    <a:pt x="929" y="195"/>
                    <a:pt x="928" y="194"/>
                    <a:pt x="927" y="191"/>
                  </a:cubicBezTo>
                  <a:cubicBezTo>
                    <a:pt x="927" y="191"/>
                    <a:pt x="926" y="191"/>
                    <a:pt x="925" y="191"/>
                  </a:cubicBezTo>
                  <a:cubicBezTo>
                    <a:pt x="923" y="191"/>
                    <a:pt x="920" y="193"/>
                    <a:pt x="918" y="207"/>
                  </a:cubicBezTo>
                  <a:cubicBezTo>
                    <a:pt x="918" y="212"/>
                    <a:pt x="915" y="214"/>
                    <a:pt x="912" y="214"/>
                  </a:cubicBezTo>
                  <a:cubicBezTo>
                    <a:pt x="911" y="214"/>
                    <a:pt x="910" y="214"/>
                    <a:pt x="909" y="213"/>
                  </a:cubicBezTo>
                  <a:cubicBezTo>
                    <a:pt x="911" y="208"/>
                    <a:pt x="912" y="202"/>
                    <a:pt x="916" y="198"/>
                  </a:cubicBezTo>
                  <a:lnTo>
                    <a:pt x="908" y="197"/>
                  </a:lnTo>
                  <a:cubicBezTo>
                    <a:pt x="905" y="196"/>
                    <a:pt x="899" y="187"/>
                    <a:pt x="900" y="178"/>
                  </a:cubicBezTo>
                  <a:cubicBezTo>
                    <a:pt x="899" y="174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9"/>
                    <a:pt x="894" y="202"/>
                    <a:pt x="890" y="202"/>
                  </a:cubicBezTo>
                  <a:cubicBezTo>
                    <a:pt x="889" y="202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1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3" y="182"/>
                  </a:cubicBezTo>
                  <a:cubicBezTo>
                    <a:pt x="863" y="182"/>
                    <a:pt x="850" y="204"/>
                    <a:pt x="844" y="220"/>
                  </a:cubicBezTo>
                  <a:cubicBezTo>
                    <a:pt x="843" y="229"/>
                    <a:pt x="843" y="233"/>
                    <a:pt x="842" y="233"/>
                  </a:cubicBezTo>
                  <a:cubicBezTo>
                    <a:pt x="842" y="233"/>
                    <a:pt x="842" y="228"/>
                    <a:pt x="841" y="219"/>
                  </a:cubicBezTo>
                  <a:cubicBezTo>
                    <a:pt x="842" y="211"/>
                    <a:pt x="839" y="210"/>
                    <a:pt x="835" y="210"/>
                  </a:cubicBezTo>
                  <a:cubicBezTo>
                    <a:pt x="835" y="213"/>
                    <a:pt x="835" y="213"/>
                    <a:pt x="834" y="213"/>
                  </a:cubicBezTo>
                  <a:cubicBezTo>
                    <a:pt x="833" y="213"/>
                    <a:pt x="833" y="210"/>
                    <a:pt x="835" y="210"/>
                  </a:cubicBezTo>
                  <a:cubicBezTo>
                    <a:pt x="835" y="210"/>
                    <a:pt x="835" y="210"/>
                    <a:pt x="835" y="210"/>
                  </a:cubicBezTo>
                  <a:cubicBezTo>
                    <a:pt x="836" y="203"/>
                    <a:pt x="839" y="202"/>
                    <a:pt x="841" y="202"/>
                  </a:cubicBezTo>
                  <a:cubicBezTo>
                    <a:pt x="842" y="202"/>
                    <a:pt x="843" y="202"/>
                    <a:pt x="843" y="202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2"/>
                  </a:cubicBezTo>
                  <a:cubicBezTo>
                    <a:pt x="832" y="196"/>
                    <a:pt x="831" y="198"/>
                    <a:pt x="830" y="198"/>
                  </a:cubicBezTo>
                  <a:cubicBezTo>
                    <a:pt x="829" y="198"/>
                    <a:pt x="829" y="196"/>
                    <a:pt x="827" y="191"/>
                  </a:cubicBezTo>
                  <a:cubicBezTo>
                    <a:pt x="826" y="185"/>
                    <a:pt x="824" y="178"/>
                    <a:pt x="823" y="178"/>
                  </a:cubicBezTo>
                  <a:cubicBezTo>
                    <a:pt x="823" y="178"/>
                    <a:pt x="822" y="179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2"/>
                    <a:pt x="808" y="171"/>
                    <a:pt x="806" y="171"/>
                  </a:cubicBezTo>
                  <a:cubicBezTo>
                    <a:pt x="803" y="171"/>
                    <a:pt x="801" y="173"/>
                    <a:pt x="801" y="179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6"/>
                    <a:pt x="793" y="185"/>
                  </a:cubicBezTo>
                  <a:cubicBezTo>
                    <a:pt x="792" y="185"/>
                    <a:pt x="791" y="185"/>
                    <a:pt x="790" y="185"/>
                  </a:cubicBezTo>
                  <a:cubicBezTo>
                    <a:pt x="788" y="185"/>
                    <a:pt x="785" y="186"/>
                    <a:pt x="784" y="192"/>
                  </a:cubicBezTo>
                  <a:cubicBezTo>
                    <a:pt x="783" y="201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8"/>
                  </a:cubicBezTo>
                  <a:cubicBezTo>
                    <a:pt x="767" y="210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8"/>
                  </a:cubicBezTo>
                  <a:cubicBezTo>
                    <a:pt x="762" y="189"/>
                    <a:pt x="759" y="189"/>
                    <a:pt x="756" y="188"/>
                  </a:cubicBezTo>
                  <a:cubicBezTo>
                    <a:pt x="756" y="188"/>
                    <a:pt x="752" y="188"/>
                    <a:pt x="750" y="179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0"/>
                    <a:pt x="746" y="187"/>
                  </a:cubicBezTo>
                  <a:lnTo>
                    <a:pt x="742" y="203"/>
                  </a:lnTo>
                  <a:cubicBezTo>
                    <a:pt x="739" y="202"/>
                    <a:pt x="739" y="184"/>
                    <a:pt x="740" y="176"/>
                  </a:cubicBezTo>
                  <a:cubicBezTo>
                    <a:pt x="740" y="167"/>
                    <a:pt x="740" y="163"/>
                    <a:pt x="740" y="163"/>
                  </a:cubicBezTo>
                  <a:cubicBezTo>
                    <a:pt x="739" y="163"/>
                    <a:pt x="738" y="167"/>
                    <a:pt x="737" y="175"/>
                  </a:cubicBezTo>
                  <a:cubicBezTo>
                    <a:pt x="736" y="181"/>
                    <a:pt x="733" y="187"/>
                    <a:pt x="730" y="187"/>
                  </a:cubicBezTo>
                  <a:cubicBezTo>
                    <a:pt x="728" y="187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1"/>
                  </a:cubicBezTo>
                  <a:cubicBezTo>
                    <a:pt x="712" y="168"/>
                    <a:pt x="711" y="167"/>
                    <a:pt x="709" y="167"/>
                  </a:cubicBezTo>
                  <a:cubicBezTo>
                    <a:pt x="707" y="167"/>
                    <a:pt x="705" y="170"/>
                    <a:pt x="705" y="170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5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4"/>
                    <a:pt x="670" y="162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2"/>
                  </a:cubicBezTo>
                  <a:cubicBezTo>
                    <a:pt x="667" y="158"/>
                    <a:pt x="666" y="157"/>
                    <a:pt x="664" y="157"/>
                  </a:cubicBezTo>
                  <a:cubicBezTo>
                    <a:pt x="662" y="157"/>
                    <a:pt x="658" y="162"/>
                    <a:pt x="653" y="166"/>
                  </a:cubicBezTo>
                  <a:cubicBezTo>
                    <a:pt x="647" y="178"/>
                    <a:pt x="644" y="189"/>
                    <a:pt x="642" y="200"/>
                  </a:cubicBezTo>
                  <a:cubicBezTo>
                    <a:pt x="641" y="210"/>
                    <a:pt x="640" y="214"/>
                    <a:pt x="638" y="214"/>
                  </a:cubicBezTo>
                  <a:cubicBezTo>
                    <a:pt x="637" y="214"/>
                    <a:pt x="636" y="211"/>
                    <a:pt x="633" y="207"/>
                  </a:cubicBezTo>
                  <a:cubicBezTo>
                    <a:pt x="630" y="206"/>
                    <a:pt x="628" y="197"/>
                    <a:pt x="630" y="189"/>
                  </a:cubicBezTo>
                  <a:cubicBezTo>
                    <a:pt x="631" y="182"/>
                    <a:pt x="633" y="181"/>
                    <a:pt x="634" y="181"/>
                  </a:cubicBezTo>
                  <a:cubicBezTo>
                    <a:pt x="634" y="181"/>
                    <a:pt x="635" y="181"/>
                    <a:pt x="635" y="181"/>
                  </a:cubicBezTo>
                  <a:lnTo>
                    <a:pt x="638" y="181"/>
                  </a:lnTo>
                  <a:cubicBezTo>
                    <a:pt x="640" y="173"/>
                    <a:pt x="641" y="165"/>
                    <a:pt x="635" y="163"/>
                  </a:cubicBezTo>
                  <a:cubicBezTo>
                    <a:pt x="633" y="158"/>
                    <a:pt x="632" y="156"/>
                    <a:pt x="631" y="156"/>
                  </a:cubicBezTo>
                  <a:cubicBezTo>
                    <a:pt x="629" y="156"/>
                    <a:pt x="628" y="158"/>
                    <a:pt x="628" y="162"/>
                  </a:cubicBezTo>
                  <a:cubicBezTo>
                    <a:pt x="626" y="153"/>
                    <a:pt x="619" y="152"/>
                    <a:pt x="612" y="150"/>
                  </a:cubicBezTo>
                  <a:cubicBezTo>
                    <a:pt x="605" y="148"/>
                    <a:pt x="595" y="146"/>
                    <a:pt x="593" y="137"/>
                  </a:cubicBezTo>
                  <a:cubicBezTo>
                    <a:pt x="591" y="137"/>
                    <a:pt x="589" y="136"/>
                    <a:pt x="587" y="136"/>
                  </a:cubicBezTo>
                  <a:cubicBezTo>
                    <a:pt x="584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5" y="138"/>
                    <a:pt x="553" y="125"/>
                    <a:pt x="538" y="125"/>
                  </a:cubicBezTo>
                  <a:cubicBezTo>
                    <a:pt x="532" y="125"/>
                    <a:pt x="528" y="126"/>
                    <a:pt x="526" y="130"/>
                  </a:cubicBezTo>
                  <a:lnTo>
                    <a:pt x="519" y="128"/>
                  </a:lnTo>
                  <a:cubicBezTo>
                    <a:pt x="516" y="122"/>
                    <a:pt x="506" y="118"/>
                    <a:pt x="498" y="118"/>
                  </a:cubicBezTo>
                  <a:cubicBezTo>
                    <a:pt x="494" y="118"/>
                    <a:pt x="490" y="119"/>
                    <a:pt x="489" y="122"/>
                  </a:cubicBezTo>
                  <a:lnTo>
                    <a:pt x="478" y="118"/>
                  </a:lnTo>
                  <a:cubicBezTo>
                    <a:pt x="475" y="113"/>
                    <a:pt x="473" y="110"/>
                    <a:pt x="471" y="110"/>
                  </a:cubicBezTo>
                  <a:cubicBezTo>
                    <a:pt x="469" y="110"/>
                    <a:pt x="467" y="112"/>
                    <a:pt x="464" y="115"/>
                  </a:cubicBezTo>
                  <a:cubicBezTo>
                    <a:pt x="461" y="120"/>
                    <a:pt x="459" y="126"/>
                    <a:pt x="458" y="126"/>
                  </a:cubicBezTo>
                  <a:cubicBezTo>
                    <a:pt x="458" y="126"/>
                    <a:pt x="458" y="125"/>
                    <a:pt x="458" y="123"/>
                  </a:cubicBezTo>
                  <a:cubicBezTo>
                    <a:pt x="461" y="115"/>
                    <a:pt x="454" y="113"/>
                    <a:pt x="440" y="109"/>
                  </a:cubicBezTo>
                  <a:cubicBezTo>
                    <a:pt x="435" y="108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5"/>
                  </a:cubicBezTo>
                  <a:cubicBezTo>
                    <a:pt x="425" y="116"/>
                    <a:pt x="423" y="116"/>
                    <a:pt x="421" y="116"/>
                  </a:cubicBezTo>
                  <a:cubicBezTo>
                    <a:pt x="413" y="116"/>
                    <a:pt x="415" y="110"/>
                    <a:pt x="417" y="104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9"/>
                    <a:pt x="400" y="122"/>
                    <a:pt x="397" y="122"/>
                  </a:cubicBezTo>
                  <a:cubicBezTo>
                    <a:pt x="395" y="122"/>
                    <a:pt x="395" y="120"/>
                    <a:pt x="396" y="116"/>
                  </a:cubicBezTo>
                  <a:cubicBezTo>
                    <a:pt x="396" y="110"/>
                    <a:pt x="399" y="108"/>
                    <a:pt x="401" y="108"/>
                  </a:cubicBezTo>
                  <a:cubicBezTo>
                    <a:pt x="402" y="108"/>
                    <a:pt x="403" y="109"/>
                    <a:pt x="405" y="109"/>
                  </a:cubicBezTo>
                  <a:cubicBezTo>
                    <a:pt x="405" y="109"/>
                    <a:pt x="406" y="100"/>
                    <a:pt x="408" y="92"/>
                  </a:cubicBezTo>
                  <a:cubicBezTo>
                    <a:pt x="407" y="92"/>
                    <a:pt x="406" y="92"/>
                    <a:pt x="406" y="92"/>
                  </a:cubicBezTo>
                  <a:cubicBezTo>
                    <a:pt x="404" y="92"/>
                    <a:pt x="403" y="93"/>
                    <a:pt x="399" y="99"/>
                  </a:cubicBezTo>
                  <a:cubicBezTo>
                    <a:pt x="399" y="99"/>
                    <a:pt x="399" y="99"/>
                    <a:pt x="398" y="99"/>
                  </a:cubicBezTo>
                  <a:cubicBezTo>
                    <a:pt x="397" y="99"/>
                    <a:pt x="394" y="100"/>
                    <a:pt x="390" y="106"/>
                  </a:cubicBezTo>
                  <a:cubicBezTo>
                    <a:pt x="386" y="113"/>
                    <a:pt x="382" y="122"/>
                    <a:pt x="384" y="130"/>
                  </a:cubicBezTo>
                  <a:cubicBezTo>
                    <a:pt x="385" y="136"/>
                    <a:pt x="384" y="138"/>
                    <a:pt x="382" y="138"/>
                  </a:cubicBezTo>
                  <a:cubicBezTo>
                    <a:pt x="381" y="138"/>
                    <a:pt x="380" y="138"/>
                    <a:pt x="379" y="137"/>
                  </a:cubicBezTo>
                  <a:cubicBezTo>
                    <a:pt x="374" y="129"/>
                    <a:pt x="375" y="119"/>
                    <a:pt x="381" y="113"/>
                  </a:cubicBezTo>
                  <a:cubicBezTo>
                    <a:pt x="384" y="113"/>
                    <a:pt x="387" y="105"/>
                    <a:pt x="389" y="97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4"/>
                    <a:pt x="362" y="116"/>
                  </a:cubicBezTo>
                  <a:cubicBezTo>
                    <a:pt x="361" y="119"/>
                    <a:pt x="361" y="121"/>
                    <a:pt x="360" y="121"/>
                  </a:cubicBezTo>
                  <a:cubicBezTo>
                    <a:pt x="360" y="121"/>
                    <a:pt x="362" y="117"/>
                    <a:pt x="364" y="107"/>
                  </a:cubicBezTo>
                  <a:cubicBezTo>
                    <a:pt x="366" y="99"/>
                    <a:pt x="360" y="97"/>
                    <a:pt x="353" y="95"/>
                  </a:cubicBezTo>
                  <a:cubicBezTo>
                    <a:pt x="351" y="94"/>
                    <a:pt x="349" y="94"/>
                    <a:pt x="347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6"/>
                  </a:cubicBezTo>
                  <a:lnTo>
                    <a:pt x="333" y="116"/>
                  </a:lnTo>
                  <a:cubicBezTo>
                    <a:pt x="336" y="117"/>
                    <a:pt x="334" y="125"/>
                    <a:pt x="332" y="133"/>
                  </a:cubicBezTo>
                  <a:cubicBezTo>
                    <a:pt x="329" y="127"/>
                    <a:pt x="327" y="120"/>
                    <a:pt x="326" y="114"/>
                  </a:cubicBezTo>
                  <a:cubicBezTo>
                    <a:pt x="324" y="96"/>
                    <a:pt x="319" y="86"/>
                    <a:pt x="306" y="81"/>
                  </a:cubicBezTo>
                  <a:cubicBezTo>
                    <a:pt x="299" y="79"/>
                    <a:pt x="289" y="77"/>
                    <a:pt x="288" y="67"/>
                  </a:cubicBezTo>
                  <a:cubicBezTo>
                    <a:pt x="286" y="66"/>
                    <a:pt x="284" y="66"/>
                    <a:pt x="282" y="66"/>
                  </a:cubicBezTo>
                  <a:cubicBezTo>
                    <a:pt x="279" y="66"/>
                    <a:pt x="277" y="67"/>
                    <a:pt x="274" y="72"/>
                  </a:cubicBezTo>
                  <a:lnTo>
                    <a:pt x="268" y="70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8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2"/>
                    <a:pt x="245" y="52"/>
                  </a:cubicBezTo>
                  <a:cubicBezTo>
                    <a:pt x="245" y="52"/>
                    <a:pt x="244" y="58"/>
                    <a:pt x="242" y="71"/>
                  </a:cubicBezTo>
                  <a:cubicBezTo>
                    <a:pt x="240" y="79"/>
                    <a:pt x="242" y="86"/>
                    <a:pt x="248" y="91"/>
                  </a:cubicBezTo>
                  <a:lnTo>
                    <a:pt x="258" y="93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3"/>
                  </a:cubicBezTo>
                  <a:cubicBezTo>
                    <a:pt x="231" y="113"/>
                    <a:pt x="229" y="119"/>
                    <a:pt x="226" y="119"/>
                  </a:cubicBezTo>
                  <a:cubicBezTo>
                    <a:pt x="226" y="119"/>
                    <a:pt x="225" y="119"/>
                    <a:pt x="225" y="119"/>
                  </a:cubicBezTo>
                  <a:cubicBezTo>
                    <a:pt x="225" y="119"/>
                    <a:pt x="227" y="111"/>
                    <a:pt x="230" y="104"/>
                  </a:cubicBezTo>
                  <a:cubicBezTo>
                    <a:pt x="234" y="97"/>
                    <a:pt x="237" y="88"/>
                    <a:pt x="240" y="80"/>
                  </a:cubicBezTo>
                  <a:cubicBezTo>
                    <a:pt x="240" y="68"/>
                    <a:pt x="237" y="59"/>
                    <a:pt x="234" y="59"/>
                  </a:cubicBezTo>
                  <a:cubicBezTo>
                    <a:pt x="232" y="59"/>
                    <a:pt x="230" y="62"/>
                    <a:pt x="228" y="68"/>
                  </a:cubicBezTo>
                  <a:cubicBezTo>
                    <a:pt x="225" y="67"/>
                    <a:pt x="225" y="67"/>
                    <a:pt x="224" y="58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3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9"/>
                    <a:pt x="197" y="42"/>
                    <a:pt x="192" y="42"/>
                  </a:cubicBezTo>
                  <a:cubicBezTo>
                    <a:pt x="189" y="42"/>
                    <a:pt x="188" y="44"/>
                    <a:pt x="187" y="46"/>
                  </a:cubicBezTo>
                  <a:cubicBezTo>
                    <a:pt x="185" y="54"/>
                    <a:pt x="181" y="57"/>
                    <a:pt x="178" y="57"/>
                  </a:cubicBezTo>
                  <a:cubicBezTo>
                    <a:pt x="175" y="57"/>
                    <a:pt x="172" y="54"/>
                    <a:pt x="171" y="50"/>
                  </a:cubicBezTo>
                  <a:cubicBezTo>
                    <a:pt x="171" y="45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1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8"/>
                    <a:pt x="141" y="76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6"/>
                    <a:pt x="129" y="44"/>
                  </a:cubicBezTo>
                  <a:lnTo>
                    <a:pt x="126" y="26"/>
                  </a:lnTo>
                  <a:lnTo>
                    <a:pt x="122" y="42"/>
                  </a:lnTo>
                  <a:cubicBezTo>
                    <a:pt x="119" y="41"/>
                    <a:pt x="115" y="40"/>
                    <a:pt x="117" y="32"/>
                  </a:cubicBezTo>
                  <a:cubicBezTo>
                    <a:pt x="120" y="24"/>
                    <a:pt x="120" y="24"/>
                    <a:pt x="116" y="23"/>
                  </a:cubicBezTo>
                  <a:cubicBezTo>
                    <a:pt x="116" y="23"/>
                    <a:pt x="116" y="23"/>
                    <a:pt x="116" y="23"/>
                  </a:cubicBezTo>
                  <a:cubicBezTo>
                    <a:pt x="115" y="23"/>
                    <a:pt x="112" y="23"/>
                    <a:pt x="111" y="30"/>
                  </a:cubicBezTo>
                  <a:cubicBezTo>
                    <a:pt x="107" y="38"/>
                    <a:pt x="106" y="42"/>
                    <a:pt x="106" y="42"/>
                  </a:cubicBezTo>
                  <a:cubicBezTo>
                    <a:pt x="105" y="42"/>
                    <a:pt x="105" y="40"/>
                    <a:pt x="105" y="36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3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4"/>
                    <a:pt x="93" y="15"/>
                    <a:pt x="90" y="14"/>
                  </a:cubicBezTo>
                  <a:lnTo>
                    <a:pt x="87" y="22"/>
                  </a:lnTo>
                  <a:cubicBezTo>
                    <a:pt x="85" y="30"/>
                    <a:pt x="83" y="34"/>
                    <a:pt x="81" y="34"/>
                  </a:cubicBezTo>
                  <a:cubicBezTo>
                    <a:pt x="80" y="34"/>
                    <a:pt x="79" y="31"/>
                    <a:pt x="78" y="27"/>
                  </a:cubicBezTo>
                  <a:cubicBezTo>
                    <a:pt x="79" y="23"/>
                    <a:pt x="79" y="20"/>
                    <a:pt x="76" y="20"/>
                  </a:cubicBezTo>
                  <a:cubicBezTo>
                    <a:pt x="75" y="20"/>
                    <a:pt x="72" y="22"/>
                    <a:pt x="68" y="24"/>
                  </a:cubicBezTo>
                  <a:cubicBezTo>
                    <a:pt x="61" y="22"/>
                    <a:pt x="58" y="21"/>
                    <a:pt x="60" y="13"/>
                  </a:cubicBezTo>
                  <a:cubicBezTo>
                    <a:pt x="63" y="5"/>
                    <a:pt x="64" y="1"/>
                    <a:pt x="64" y="1"/>
                  </a:cubicBezTo>
                  <a:close/>
                  <a:moveTo>
                    <a:pt x="803" y="420"/>
                  </a:moveTo>
                  <a:cubicBezTo>
                    <a:pt x="801" y="426"/>
                    <a:pt x="798" y="431"/>
                    <a:pt x="797" y="437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8"/>
                    <a:pt x="805" y="429"/>
                  </a:cubicBezTo>
                  <a:cubicBezTo>
                    <a:pt x="807" y="421"/>
                    <a:pt x="807" y="421"/>
                    <a:pt x="803" y="4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6" name="Google Shape;9036;p33"/>
            <p:cNvSpPr/>
            <p:nvPr/>
          </p:nvSpPr>
          <p:spPr>
            <a:xfrm>
              <a:off x="1712151" y="2034620"/>
              <a:ext cx="299678" cy="44252"/>
            </a:xfrm>
            <a:custGeom>
              <a:avLst/>
              <a:gdLst/>
              <a:ahLst/>
              <a:cxnLst/>
              <a:rect l="l" t="t" r="r" b="b"/>
              <a:pathLst>
                <a:path w="3000" h="443" extrusionOk="0">
                  <a:moveTo>
                    <a:pt x="134" y="28"/>
                  </a:moveTo>
                  <a:lnTo>
                    <a:pt x="134" y="37"/>
                  </a:lnTo>
                  <a:lnTo>
                    <a:pt x="138" y="38"/>
                  </a:lnTo>
                  <a:cubicBezTo>
                    <a:pt x="141" y="30"/>
                    <a:pt x="141" y="30"/>
                    <a:pt x="138" y="29"/>
                  </a:cubicBezTo>
                  <a:lnTo>
                    <a:pt x="134" y="28"/>
                  </a:lnTo>
                  <a:close/>
                  <a:moveTo>
                    <a:pt x="74" y="53"/>
                  </a:moveTo>
                  <a:cubicBezTo>
                    <a:pt x="75" y="53"/>
                    <a:pt x="76" y="53"/>
                    <a:pt x="77" y="54"/>
                  </a:cubicBezTo>
                  <a:cubicBezTo>
                    <a:pt x="80" y="55"/>
                    <a:pt x="80" y="55"/>
                    <a:pt x="78" y="63"/>
                  </a:cubicBezTo>
                  <a:cubicBezTo>
                    <a:pt x="78" y="63"/>
                    <a:pt x="73" y="68"/>
                    <a:pt x="70" y="68"/>
                  </a:cubicBezTo>
                  <a:cubicBezTo>
                    <a:pt x="70" y="68"/>
                    <a:pt x="69" y="68"/>
                    <a:pt x="69" y="68"/>
                  </a:cubicBezTo>
                  <a:lnTo>
                    <a:pt x="68" y="59"/>
                  </a:lnTo>
                  <a:cubicBezTo>
                    <a:pt x="70" y="54"/>
                    <a:pt x="71" y="53"/>
                    <a:pt x="74" y="53"/>
                  </a:cubicBezTo>
                  <a:close/>
                  <a:moveTo>
                    <a:pt x="2959" y="45"/>
                  </a:moveTo>
                  <a:cubicBezTo>
                    <a:pt x="2961" y="45"/>
                    <a:pt x="2963" y="57"/>
                    <a:pt x="2961" y="69"/>
                  </a:cubicBezTo>
                  <a:cubicBezTo>
                    <a:pt x="2962" y="79"/>
                    <a:pt x="2963" y="83"/>
                    <a:pt x="2962" y="83"/>
                  </a:cubicBezTo>
                  <a:cubicBezTo>
                    <a:pt x="2962" y="83"/>
                    <a:pt x="2961" y="79"/>
                    <a:pt x="2958" y="71"/>
                  </a:cubicBezTo>
                  <a:cubicBezTo>
                    <a:pt x="2956" y="63"/>
                    <a:pt x="2953" y="54"/>
                    <a:pt x="2957" y="54"/>
                  </a:cubicBezTo>
                  <a:cubicBezTo>
                    <a:pt x="2957" y="48"/>
                    <a:pt x="2958" y="45"/>
                    <a:pt x="2959" y="45"/>
                  </a:cubicBezTo>
                  <a:close/>
                  <a:moveTo>
                    <a:pt x="110" y="65"/>
                  </a:moveTo>
                  <a:cubicBezTo>
                    <a:pt x="111" y="65"/>
                    <a:pt x="112" y="66"/>
                    <a:pt x="114" y="66"/>
                  </a:cubicBezTo>
                  <a:cubicBezTo>
                    <a:pt x="117" y="67"/>
                    <a:pt x="121" y="68"/>
                    <a:pt x="119" y="76"/>
                  </a:cubicBezTo>
                  <a:lnTo>
                    <a:pt x="115" y="75"/>
                  </a:lnTo>
                  <a:cubicBezTo>
                    <a:pt x="116" y="73"/>
                    <a:pt x="116" y="72"/>
                    <a:pt x="115" y="72"/>
                  </a:cubicBezTo>
                  <a:lnTo>
                    <a:pt x="115" y="72"/>
                  </a:lnTo>
                  <a:cubicBezTo>
                    <a:pt x="115" y="72"/>
                    <a:pt x="112" y="77"/>
                    <a:pt x="113" y="84"/>
                  </a:cubicBezTo>
                  <a:lnTo>
                    <a:pt x="107" y="100"/>
                  </a:lnTo>
                  <a:cubicBezTo>
                    <a:pt x="104" y="99"/>
                    <a:pt x="104" y="90"/>
                    <a:pt x="106" y="82"/>
                  </a:cubicBezTo>
                  <a:cubicBezTo>
                    <a:pt x="107" y="69"/>
                    <a:pt x="107" y="65"/>
                    <a:pt x="110" y="65"/>
                  </a:cubicBezTo>
                  <a:close/>
                  <a:moveTo>
                    <a:pt x="838" y="141"/>
                  </a:moveTo>
                  <a:cubicBezTo>
                    <a:pt x="836" y="141"/>
                    <a:pt x="836" y="143"/>
                    <a:pt x="838" y="149"/>
                  </a:cubicBezTo>
                  <a:lnTo>
                    <a:pt x="844" y="150"/>
                  </a:lnTo>
                  <a:cubicBezTo>
                    <a:pt x="845" y="142"/>
                    <a:pt x="845" y="142"/>
                    <a:pt x="842" y="141"/>
                  </a:cubicBezTo>
                  <a:cubicBezTo>
                    <a:pt x="840" y="141"/>
                    <a:pt x="839" y="141"/>
                    <a:pt x="838" y="141"/>
                  </a:cubicBezTo>
                  <a:close/>
                  <a:moveTo>
                    <a:pt x="304" y="151"/>
                  </a:moveTo>
                  <a:cubicBezTo>
                    <a:pt x="304" y="151"/>
                    <a:pt x="305" y="151"/>
                    <a:pt x="305" y="151"/>
                  </a:cubicBezTo>
                  <a:cubicBezTo>
                    <a:pt x="308" y="152"/>
                    <a:pt x="307" y="160"/>
                    <a:pt x="297" y="167"/>
                  </a:cubicBezTo>
                  <a:lnTo>
                    <a:pt x="290" y="165"/>
                  </a:lnTo>
                  <a:cubicBezTo>
                    <a:pt x="292" y="158"/>
                    <a:pt x="300" y="151"/>
                    <a:pt x="304" y="151"/>
                  </a:cubicBezTo>
                  <a:close/>
                  <a:moveTo>
                    <a:pt x="652" y="149"/>
                  </a:moveTo>
                  <a:lnTo>
                    <a:pt x="650" y="157"/>
                  </a:lnTo>
                  <a:cubicBezTo>
                    <a:pt x="649" y="163"/>
                    <a:pt x="648" y="169"/>
                    <a:pt x="648" y="169"/>
                  </a:cubicBezTo>
                  <a:cubicBezTo>
                    <a:pt x="648" y="169"/>
                    <a:pt x="648" y="168"/>
                    <a:pt x="649" y="166"/>
                  </a:cubicBezTo>
                  <a:cubicBezTo>
                    <a:pt x="649" y="166"/>
                    <a:pt x="650" y="157"/>
                    <a:pt x="652" y="149"/>
                  </a:cubicBezTo>
                  <a:close/>
                  <a:moveTo>
                    <a:pt x="478" y="153"/>
                  </a:moveTo>
                  <a:cubicBezTo>
                    <a:pt x="479" y="153"/>
                    <a:pt x="480" y="153"/>
                    <a:pt x="481" y="154"/>
                  </a:cubicBezTo>
                  <a:lnTo>
                    <a:pt x="479" y="163"/>
                  </a:lnTo>
                  <a:lnTo>
                    <a:pt x="474" y="169"/>
                  </a:lnTo>
                  <a:lnTo>
                    <a:pt x="472" y="160"/>
                  </a:lnTo>
                  <a:cubicBezTo>
                    <a:pt x="474" y="155"/>
                    <a:pt x="476" y="153"/>
                    <a:pt x="478" y="153"/>
                  </a:cubicBezTo>
                  <a:close/>
                  <a:moveTo>
                    <a:pt x="28" y="172"/>
                  </a:moveTo>
                  <a:cubicBezTo>
                    <a:pt x="23" y="176"/>
                    <a:pt x="21" y="182"/>
                    <a:pt x="19" y="187"/>
                  </a:cubicBezTo>
                  <a:lnTo>
                    <a:pt x="22" y="188"/>
                  </a:lnTo>
                  <a:cubicBezTo>
                    <a:pt x="22" y="188"/>
                    <a:pt x="22" y="188"/>
                    <a:pt x="23" y="188"/>
                  </a:cubicBezTo>
                  <a:cubicBezTo>
                    <a:pt x="26" y="188"/>
                    <a:pt x="29" y="180"/>
                    <a:pt x="31" y="173"/>
                  </a:cubicBezTo>
                  <a:lnTo>
                    <a:pt x="28" y="172"/>
                  </a:lnTo>
                  <a:close/>
                  <a:moveTo>
                    <a:pt x="317" y="169"/>
                  </a:moveTo>
                  <a:cubicBezTo>
                    <a:pt x="314" y="169"/>
                    <a:pt x="311" y="174"/>
                    <a:pt x="309" y="179"/>
                  </a:cubicBezTo>
                  <a:cubicBezTo>
                    <a:pt x="307" y="187"/>
                    <a:pt x="310" y="188"/>
                    <a:pt x="317" y="191"/>
                  </a:cubicBezTo>
                  <a:cubicBezTo>
                    <a:pt x="317" y="191"/>
                    <a:pt x="318" y="191"/>
                    <a:pt x="318" y="191"/>
                  </a:cubicBezTo>
                  <a:cubicBezTo>
                    <a:pt x="321" y="191"/>
                    <a:pt x="326" y="184"/>
                    <a:pt x="326" y="184"/>
                  </a:cubicBezTo>
                  <a:cubicBezTo>
                    <a:pt x="328" y="176"/>
                    <a:pt x="325" y="175"/>
                    <a:pt x="322" y="174"/>
                  </a:cubicBezTo>
                  <a:cubicBezTo>
                    <a:pt x="320" y="170"/>
                    <a:pt x="318" y="169"/>
                    <a:pt x="317" y="169"/>
                  </a:cubicBezTo>
                  <a:close/>
                  <a:moveTo>
                    <a:pt x="579" y="163"/>
                  </a:moveTo>
                  <a:cubicBezTo>
                    <a:pt x="581" y="163"/>
                    <a:pt x="579" y="167"/>
                    <a:pt x="574" y="176"/>
                  </a:cubicBezTo>
                  <a:lnTo>
                    <a:pt x="564" y="192"/>
                  </a:lnTo>
                  <a:cubicBezTo>
                    <a:pt x="561" y="191"/>
                    <a:pt x="566" y="184"/>
                    <a:pt x="573" y="167"/>
                  </a:cubicBezTo>
                  <a:cubicBezTo>
                    <a:pt x="576" y="164"/>
                    <a:pt x="579" y="163"/>
                    <a:pt x="579" y="163"/>
                  </a:cubicBezTo>
                  <a:close/>
                  <a:moveTo>
                    <a:pt x="2475" y="172"/>
                  </a:moveTo>
                  <a:cubicBezTo>
                    <a:pt x="2479" y="172"/>
                    <a:pt x="2479" y="172"/>
                    <a:pt x="2481" y="179"/>
                  </a:cubicBezTo>
                  <a:cubicBezTo>
                    <a:pt x="2482" y="187"/>
                    <a:pt x="2480" y="197"/>
                    <a:pt x="2477" y="197"/>
                  </a:cubicBezTo>
                  <a:cubicBezTo>
                    <a:pt x="2476" y="197"/>
                    <a:pt x="2476" y="197"/>
                    <a:pt x="2476" y="197"/>
                  </a:cubicBezTo>
                  <a:cubicBezTo>
                    <a:pt x="2473" y="197"/>
                    <a:pt x="2470" y="181"/>
                    <a:pt x="2475" y="172"/>
                  </a:cubicBezTo>
                  <a:close/>
                  <a:moveTo>
                    <a:pt x="495" y="171"/>
                  </a:moveTo>
                  <a:lnTo>
                    <a:pt x="495" y="171"/>
                  </a:lnTo>
                  <a:cubicBezTo>
                    <a:pt x="496" y="171"/>
                    <a:pt x="495" y="175"/>
                    <a:pt x="493" y="183"/>
                  </a:cubicBezTo>
                  <a:cubicBezTo>
                    <a:pt x="492" y="192"/>
                    <a:pt x="488" y="201"/>
                    <a:pt x="480" y="206"/>
                  </a:cubicBezTo>
                  <a:lnTo>
                    <a:pt x="473" y="204"/>
                  </a:lnTo>
                  <a:lnTo>
                    <a:pt x="484" y="190"/>
                  </a:lnTo>
                  <a:cubicBezTo>
                    <a:pt x="491" y="177"/>
                    <a:pt x="494" y="171"/>
                    <a:pt x="495" y="171"/>
                  </a:cubicBezTo>
                  <a:close/>
                  <a:moveTo>
                    <a:pt x="767" y="190"/>
                  </a:moveTo>
                  <a:cubicBezTo>
                    <a:pt x="766" y="195"/>
                    <a:pt x="766" y="201"/>
                    <a:pt x="768" y="207"/>
                  </a:cubicBezTo>
                  <a:cubicBezTo>
                    <a:pt x="771" y="207"/>
                    <a:pt x="773" y="200"/>
                    <a:pt x="773" y="200"/>
                  </a:cubicBezTo>
                  <a:cubicBezTo>
                    <a:pt x="773" y="200"/>
                    <a:pt x="774" y="191"/>
                    <a:pt x="770" y="191"/>
                  </a:cubicBezTo>
                  <a:lnTo>
                    <a:pt x="767" y="190"/>
                  </a:lnTo>
                  <a:close/>
                  <a:moveTo>
                    <a:pt x="724" y="207"/>
                  </a:moveTo>
                  <a:lnTo>
                    <a:pt x="728" y="209"/>
                  </a:lnTo>
                  <a:cubicBezTo>
                    <a:pt x="731" y="209"/>
                    <a:pt x="731" y="209"/>
                    <a:pt x="730" y="218"/>
                  </a:cubicBezTo>
                  <a:lnTo>
                    <a:pt x="727" y="216"/>
                  </a:lnTo>
                  <a:lnTo>
                    <a:pt x="724" y="207"/>
                  </a:lnTo>
                  <a:close/>
                  <a:moveTo>
                    <a:pt x="699" y="199"/>
                  </a:moveTo>
                  <a:cubicBezTo>
                    <a:pt x="701" y="199"/>
                    <a:pt x="701" y="207"/>
                    <a:pt x="696" y="219"/>
                  </a:cubicBezTo>
                  <a:lnTo>
                    <a:pt x="690" y="218"/>
                  </a:lnTo>
                  <a:cubicBezTo>
                    <a:pt x="692" y="210"/>
                    <a:pt x="693" y="202"/>
                    <a:pt x="696" y="202"/>
                  </a:cubicBezTo>
                  <a:cubicBezTo>
                    <a:pt x="696" y="202"/>
                    <a:pt x="696" y="202"/>
                    <a:pt x="696" y="202"/>
                  </a:cubicBezTo>
                  <a:cubicBezTo>
                    <a:pt x="697" y="200"/>
                    <a:pt x="698" y="199"/>
                    <a:pt x="699" y="199"/>
                  </a:cubicBezTo>
                  <a:close/>
                  <a:moveTo>
                    <a:pt x="594" y="206"/>
                  </a:moveTo>
                  <a:lnTo>
                    <a:pt x="598" y="207"/>
                  </a:lnTo>
                  <a:cubicBezTo>
                    <a:pt x="595" y="215"/>
                    <a:pt x="594" y="223"/>
                    <a:pt x="590" y="223"/>
                  </a:cubicBezTo>
                  <a:cubicBezTo>
                    <a:pt x="590" y="223"/>
                    <a:pt x="590" y="223"/>
                    <a:pt x="590" y="223"/>
                  </a:cubicBezTo>
                  <a:lnTo>
                    <a:pt x="586" y="222"/>
                  </a:lnTo>
                  <a:cubicBezTo>
                    <a:pt x="589" y="216"/>
                    <a:pt x="591" y="212"/>
                    <a:pt x="594" y="206"/>
                  </a:cubicBezTo>
                  <a:close/>
                  <a:moveTo>
                    <a:pt x="2095" y="214"/>
                  </a:moveTo>
                  <a:cubicBezTo>
                    <a:pt x="2096" y="222"/>
                    <a:pt x="2097" y="231"/>
                    <a:pt x="2094" y="231"/>
                  </a:cubicBezTo>
                  <a:lnTo>
                    <a:pt x="2090" y="223"/>
                  </a:lnTo>
                  <a:lnTo>
                    <a:pt x="2092" y="214"/>
                  </a:lnTo>
                  <a:close/>
                  <a:moveTo>
                    <a:pt x="2050" y="227"/>
                  </a:moveTo>
                  <a:cubicBezTo>
                    <a:pt x="2055" y="227"/>
                    <a:pt x="2055" y="227"/>
                    <a:pt x="2055" y="236"/>
                  </a:cubicBezTo>
                  <a:cubicBezTo>
                    <a:pt x="2055" y="236"/>
                    <a:pt x="2056" y="243"/>
                    <a:pt x="2052" y="243"/>
                  </a:cubicBezTo>
                  <a:lnTo>
                    <a:pt x="2048" y="236"/>
                  </a:lnTo>
                  <a:cubicBezTo>
                    <a:pt x="2047" y="228"/>
                    <a:pt x="2050" y="227"/>
                    <a:pt x="2050" y="227"/>
                  </a:cubicBezTo>
                  <a:close/>
                  <a:moveTo>
                    <a:pt x="2364" y="221"/>
                  </a:moveTo>
                  <a:cubicBezTo>
                    <a:pt x="2365" y="221"/>
                    <a:pt x="2365" y="222"/>
                    <a:pt x="2365" y="224"/>
                  </a:cubicBezTo>
                  <a:cubicBezTo>
                    <a:pt x="2367" y="230"/>
                    <a:pt x="2365" y="236"/>
                    <a:pt x="2364" y="241"/>
                  </a:cubicBezTo>
                  <a:cubicBezTo>
                    <a:pt x="2364" y="241"/>
                    <a:pt x="2363" y="245"/>
                    <a:pt x="2362" y="245"/>
                  </a:cubicBezTo>
                  <a:cubicBezTo>
                    <a:pt x="2362" y="245"/>
                    <a:pt x="2361" y="244"/>
                    <a:pt x="2361" y="241"/>
                  </a:cubicBezTo>
                  <a:lnTo>
                    <a:pt x="2360" y="233"/>
                  </a:lnTo>
                  <a:cubicBezTo>
                    <a:pt x="2361" y="227"/>
                    <a:pt x="2363" y="221"/>
                    <a:pt x="2364" y="221"/>
                  </a:cubicBezTo>
                  <a:close/>
                  <a:moveTo>
                    <a:pt x="663" y="247"/>
                  </a:moveTo>
                  <a:lnTo>
                    <a:pt x="660" y="256"/>
                  </a:lnTo>
                  <a:cubicBezTo>
                    <a:pt x="660" y="256"/>
                    <a:pt x="660" y="256"/>
                    <a:pt x="660" y="256"/>
                  </a:cubicBezTo>
                  <a:cubicBezTo>
                    <a:pt x="658" y="256"/>
                    <a:pt x="656" y="258"/>
                    <a:pt x="654" y="258"/>
                  </a:cubicBezTo>
                  <a:cubicBezTo>
                    <a:pt x="654" y="258"/>
                    <a:pt x="653" y="257"/>
                    <a:pt x="654" y="253"/>
                  </a:cubicBezTo>
                  <a:cubicBezTo>
                    <a:pt x="650" y="253"/>
                    <a:pt x="659" y="247"/>
                    <a:pt x="663" y="247"/>
                  </a:cubicBezTo>
                  <a:close/>
                  <a:moveTo>
                    <a:pt x="1320" y="241"/>
                  </a:moveTo>
                  <a:cubicBezTo>
                    <a:pt x="1319" y="250"/>
                    <a:pt x="1319" y="258"/>
                    <a:pt x="1315" y="258"/>
                  </a:cubicBezTo>
                  <a:lnTo>
                    <a:pt x="1311" y="258"/>
                  </a:lnTo>
                  <a:cubicBezTo>
                    <a:pt x="1312" y="252"/>
                    <a:pt x="1313" y="247"/>
                    <a:pt x="1315" y="241"/>
                  </a:cubicBezTo>
                  <a:close/>
                  <a:moveTo>
                    <a:pt x="2221" y="243"/>
                  </a:moveTo>
                  <a:cubicBezTo>
                    <a:pt x="2224" y="243"/>
                    <a:pt x="2225" y="251"/>
                    <a:pt x="2225" y="251"/>
                  </a:cubicBezTo>
                  <a:cubicBezTo>
                    <a:pt x="2225" y="251"/>
                    <a:pt x="2226" y="260"/>
                    <a:pt x="2223" y="260"/>
                  </a:cubicBezTo>
                  <a:cubicBezTo>
                    <a:pt x="2220" y="256"/>
                    <a:pt x="2219" y="250"/>
                    <a:pt x="2217" y="244"/>
                  </a:cubicBezTo>
                  <a:lnTo>
                    <a:pt x="2221" y="243"/>
                  </a:lnTo>
                  <a:close/>
                  <a:moveTo>
                    <a:pt x="782" y="244"/>
                  </a:moveTo>
                  <a:cubicBezTo>
                    <a:pt x="782" y="244"/>
                    <a:pt x="783" y="244"/>
                    <a:pt x="783" y="244"/>
                  </a:cubicBezTo>
                  <a:cubicBezTo>
                    <a:pt x="786" y="244"/>
                    <a:pt x="790" y="246"/>
                    <a:pt x="788" y="253"/>
                  </a:cubicBezTo>
                  <a:cubicBezTo>
                    <a:pt x="788" y="253"/>
                    <a:pt x="787" y="261"/>
                    <a:pt x="784" y="261"/>
                  </a:cubicBezTo>
                  <a:cubicBezTo>
                    <a:pt x="784" y="261"/>
                    <a:pt x="784" y="261"/>
                    <a:pt x="784" y="261"/>
                  </a:cubicBezTo>
                  <a:cubicBezTo>
                    <a:pt x="780" y="261"/>
                    <a:pt x="778" y="252"/>
                    <a:pt x="778" y="252"/>
                  </a:cubicBezTo>
                  <a:cubicBezTo>
                    <a:pt x="779" y="245"/>
                    <a:pt x="781" y="244"/>
                    <a:pt x="782" y="244"/>
                  </a:cubicBezTo>
                  <a:close/>
                  <a:moveTo>
                    <a:pt x="911" y="242"/>
                  </a:moveTo>
                  <a:cubicBezTo>
                    <a:pt x="913" y="242"/>
                    <a:pt x="914" y="247"/>
                    <a:pt x="915" y="258"/>
                  </a:cubicBezTo>
                  <a:cubicBezTo>
                    <a:pt x="914" y="266"/>
                    <a:pt x="914" y="266"/>
                    <a:pt x="911" y="266"/>
                  </a:cubicBezTo>
                  <a:cubicBezTo>
                    <a:pt x="908" y="259"/>
                    <a:pt x="908" y="253"/>
                    <a:pt x="909" y="248"/>
                  </a:cubicBezTo>
                  <a:cubicBezTo>
                    <a:pt x="910" y="244"/>
                    <a:pt x="911" y="242"/>
                    <a:pt x="911" y="242"/>
                  </a:cubicBezTo>
                  <a:close/>
                  <a:moveTo>
                    <a:pt x="846" y="255"/>
                  </a:moveTo>
                  <a:cubicBezTo>
                    <a:pt x="847" y="255"/>
                    <a:pt x="848" y="255"/>
                    <a:pt x="850" y="256"/>
                  </a:cubicBezTo>
                  <a:cubicBezTo>
                    <a:pt x="853" y="256"/>
                    <a:pt x="852" y="265"/>
                    <a:pt x="852" y="265"/>
                  </a:cubicBezTo>
                  <a:cubicBezTo>
                    <a:pt x="852" y="267"/>
                    <a:pt x="851" y="268"/>
                    <a:pt x="851" y="268"/>
                  </a:cubicBezTo>
                  <a:cubicBezTo>
                    <a:pt x="850" y="268"/>
                    <a:pt x="848" y="264"/>
                    <a:pt x="845" y="264"/>
                  </a:cubicBezTo>
                  <a:cubicBezTo>
                    <a:pt x="844" y="257"/>
                    <a:pt x="843" y="255"/>
                    <a:pt x="846" y="255"/>
                  </a:cubicBezTo>
                  <a:close/>
                  <a:moveTo>
                    <a:pt x="941" y="252"/>
                  </a:moveTo>
                  <a:cubicBezTo>
                    <a:pt x="940" y="261"/>
                    <a:pt x="939" y="269"/>
                    <a:pt x="935" y="269"/>
                  </a:cubicBezTo>
                  <a:lnTo>
                    <a:pt x="933" y="260"/>
                  </a:lnTo>
                  <a:lnTo>
                    <a:pt x="937" y="252"/>
                  </a:lnTo>
                  <a:close/>
                  <a:moveTo>
                    <a:pt x="2189" y="264"/>
                  </a:moveTo>
                  <a:cubicBezTo>
                    <a:pt x="2191" y="264"/>
                    <a:pt x="2191" y="266"/>
                    <a:pt x="2192" y="273"/>
                  </a:cubicBezTo>
                  <a:lnTo>
                    <a:pt x="2188" y="273"/>
                  </a:lnTo>
                  <a:lnTo>
                    <a:pt x="2184" y="265"/>
                  </a:lnTo>
                  <a:lnTo>
                    <a:pt x="2187" y="265"/>
                  </a:lnTo>
                  <a:cubicBezTo>
                    <a:pt x="2188" y="264"/>
                    <a:pt x="2189" y="264"/>
                    <a:pt x="2189" y="264"/>
                  </a:cubicBezTo>
                  <a:close/>
                  <a:moveTo>
                    <a:pt x="2152" y="268"/>
                  </a:moveTo>
                  <a:cubicBezTo>
                    <a:pt x="2156" y="268"/>
                    <a:pt x="2156" y="268"/>
                    <a:pt x="2157" y="276"/>
                  </a:cubicBezTo>
                  <a:lnTo>
                    <a:pt x="2152" y="276"/>
                  </a:lnTo>
                  <a:lnTo>
                    <a:pt x="2148" y="268"/>
                  </a:lnTo>
                  <a:close/>
                  <a:moveTo>
                    <a:pt x="2128" y="264"/>
                  </a:moveTo>
                  <a:cubicBezTo>
                    <a:pt x="2129" y="264"/>
                    <a:pt x="2130" y="266"/>
                    <a:pt x="2130" y="270"/>
                  </a:cubicBezTo>
                  <a:cubicBezTo>
                    <a:pt x="2131" y="278"/>
                    <a:pt x="2131" y="278"/>
                    <a:pt x="2128" y="279"/>
                  </a:cubicBezTo>
                  <a:cubicBezTo>
                    <a:pt x="2121" y="279"/>
                    <a:pt x="2121" y="279"/>
                    <a:pt x="2123" y="271"/>
                  </a:cubicBezTo>
                  <a:cubicBezTo>
                    <a:pt x="2124" y="267"/>
                    <a:pt x="2126" y="264"/>
                    <a:pt x="2128" y="264"/>
                  </a:cubicBezTo>
                  <a:close/>
                  <a:moveTo>
                    <a:pt x="2181" y="278"/>
                  </a:moveTo>
                  <a:cubicBezTo>
                    <a:pt x="2180" y="278"/>
                    <a:pt x="2179" y="279"/>
                    <a:pt x="2178" y="283"/>
                  </a:cubicBezTo>
                  <a:cubicBezTo>
                    <a:pt x="2181" y="282"/>
                    <a:pt x="2182" y="278"/>
                    <a:pt x="2181" y="278"/>
                  </a:cubicBezTo>
                  <a:close/>
                  <a:moveTo>
                    <a:pt x="1760" y="293"/>
                  </a:moveTo>
                  <a:cubicBezTo>
                    <a:pt x="1760" y="302"/>
                    <a:pt x="1760" y="310"/>
                    <a:pt x="1756" y="310"/>
                  </a:cubicBezTo>
                  <a:lnTo>
                    <a:pt x="1753" y="310"/>
                  </a:lnTo>
                  <a:cubicBezTo>
                    <a:pt x="1753" y="304"/>
                    <a:pt x="1754" y="298"/>
                    <a:pt x="1756" y="293"/>
                  </a:cubicBezTo>
                  <a:close/>
                  <a:moveTo>
                    <a:pt x="1364" y="295"/>
                  </a:moveTo>
                  <a:cubicBezTo>
                    <a:pt x="1363" y="303"/>
                    <a:pt x="1363" y="312"/>
                    <a:pt x="1359" y="312"/>
                  </a:cubicBezTo>
                  <a:lnTo>
                    <a:pt x="1356" y="303"/>
                  </a:lnTo>
                  <a:lnTo>
                    <a:pt x="1359" y="295"/>
                  </a:lnTo>
                  <a:close/>
                  <a:moveTo>
                    <a:pt x="2145" y="307"/>
                  </a:moveTo>
                  <a:cubicBezTo>
                    <a:pt x="2145" y="308"/>
                    <a:pt x="2145" y="310"/>
                    <a:pt x="2146" y="312"/>
                  </a:cubicBezTo>
                  <a:cubicBezTo>
                    <a:pt x="2146" y="312"/>
                    <a:pt x="2146" y="313"/>
                    <a:pt x="2146" y="313"/>
                  </a:cubicBezTo>
                  <a:lnTo>
                    <a:pt x="2146" y="313"/>
                  </a:lnTo>
                  <a:cubicBezTo>
                    <a:pt x="2146" y="312"/>
                    <a:pt x="2146" y="310"/>
                    <a:pt x="2145" y="307"/>
                  </a:cubicBezTo>
                  <a:close/>
                  <a:moveTo>
                    <a:pt x="1166" y="296"/>
                  </a:moveTo>
                  <a:lnTo>
                    <a:pt x="1170" y="297"/>
                  </a:lnTo>
                  <a:cubicBezTo>
                    <a:pt x="1169" y="305"/>
                    <a:pt x="1169" y="314"/>
                    <a:pt x="1164" y="314"/>
                  </a:cubicBezTo>
                  <a:lnTo>
                    <a:pt x="1162" y="305"/>
                  </a:lnTo>
                  <a:lnTo>
                    <a:pt x="1166" y="296"/>
                  </a:lnTo>
                  <a:close/>
                  <a:moveTo>
                    <a:pt x="2146" y="313"/>
                  </a:moveTo>
                  <a:cubicBezTo>
                    <a:pt x="2147" y="316"/>
                    <a:pt x="2148" y="317"/>
                    <a:pt x="2148" y="317"/>
                  </a:cubicBezTo>
                  <a:cubicBezTo>
                    <a:pt x="2148" y="317"/>
                    <a:pt x="2148" y="316"/>
                    <a:pt x="2146" y="313"/>
                  </a:cubicBezTo>
                  <a:close/>
                  <a:moveTo>
                    <a:pt x="1609" y="303"/>
                  </a:moveTo>
                  <a:cubicBezTo>
                    <a:pt x="1617" y="303"/>
                    <a:pt x="1617" y="303"/>
                    <a:pt x="1617" y="311"/>
                  </a:cubicBezTo>
                  <a:cubicBezTo>
                    <a:pt x="1617" y="320"/>
                    <a:pt x="1609" y="320"/>
                    <a:pt x="1606" y="320"/>
                  </a:cubicBezTo>
                  <a:cubicBezTo>
                    <a:pt x="1603" y="311"/>
                    <a:pt x="1606" y="303"/>
                    <a:pt x="1609" y="303"/>
                  </a:cubicBezTo>
                  <a:close/>
                  <a:moveTo>
                    <a:pt x="1253" y="296"/>
                  </a:moveTo>
                  <a:cubicBezTo>
                    <a:pt x="1256" y="296"/>
                    <a:pt x="1256" y="296"/>
                    <a:pt x="1255" y="304"/>
                  </a:cubicBezTo>
                  <a:cubicBezTo>
                    <a:pt x="1255" y="311"/>
                    <a:pt x="1253" y="316"/>
                    <a:pt x="1250" y="321"/>
                  </a:cubicBezTo>
                  <a:cubicBezTo>
                    <a:pt x="1247" y="321"/>
                    <a:pt x="1252" y="304"/>
                    <a:pt x="1253" y="296"/>
                  </a:cubicBezTo>
                  <a:close/>
                  <a:moveTo>
                    <a:pt x="64" y="0"/>
                  </a:moveTo>
                  <a:cubicBezTo>
                    <a:pt x="63" y="0"/>
                    <a:pt x="61" y="4"/>
                    <a:pt x="57" y="11"/>
                  </a:cubicBezTo>
                  <a:cubicBezTo>
                    <a:pt x="54" y="15"/>
                    <a:pt x="53" y="17"/>
                    <a:pt x="52" y="17"/>
                  </a:cubicBezTo>
                  <a:cubicBezTo>
                    <a:pt x="50" y="17"/>
                    <a:pt x="49" y="14"/>
                    <a:pt x="47" y="8"/>
                  </a:cubicBezTo>
                  <a:cubicBezTo>
                    <a:pt x="47" y="3"/>
                    <a:pt x="47" y="1"/>
                    <a:pt x="46" y="1"/>
                  </a:cubicBezTo>
                  <a:cubicBezTo>
                    <a:pt x="45" y="1"/>
                    <a:pt x="43" y="2"/>
                    <a:pt x="40" y="6"/>
                  </a:cubicBezTo>
                  <a:cubicBezTo>
                    <a:pt x="36" y="22"/>
                    <a:pt x="32" y="30"/>
                    <a:pt x="36" y="31"/>
                  </a:cubicBezTo>
                  <a:cubicBezTo>
                    <a:pt x="39" y="32"/>
                    <a:pt x="39" y="32"/>
                    <a:pt x="37" y="40"/>
                  </a:cubicBezTo>
                  <a:lnTo>
                    <a:pt x="30" y="38"/>
                  </a:lnTo>
                  <a:cubicBezTo>
                    <a:pt x="29" y="38"/>
                    <a:pt x="27" y="37"/>
                    <a:pt x="25" y="37"/>
                  </a:cubicBezTo>
                  <a:cubicBezTo>
                    <a:pt x="23" y="37"/>
                    <a:pt x="19" y="38"/>
                    <a:pt x="13" y="41"/>
                  </a:cubicBezTo>
                  <a:cubicBezTo>
                    <a:pt x="6" y="46"/>
                    <a:pt x="0" y="59"/>
                    <a:pt x="5" y="59"/>
                  </a:cubicBezTo>
                  <a:cubicBezTo>
                    <a:pt x="6" y="59"/>
                    <a:pt x="7" y="58"/>
                    <a:pt x="9" y="57"/>
                  </a:cubicBezTo>
                  <a:lnTo>
                    <a:pt x="9" y="67"/>
                  </a:lnTo>
                  <a:cubicBezTo>
                    <a:pt x="4" y="80"/>
                    <a:pt x="4" y="86"/>
                    <a:pt x="6" y="86"/>
                  </a:cubicBezTo>
                  <a:cubicBezTo>
                    <a:pt x="8" y="86"/>
                    <a:pt x="12" y="81"/>
                    <a:pt x="15" y="69"/>
                  </a:cubicBezTo>
                  <a:cubicBezTo>
                    <a:pt x="20" y="56"/>
                    <a:pt x="22" y="50"/>
                    <a:pt x="23" y="50"/>
                  </a:cubicBezTo>
                  <a:lnTo>
                    <a:pt x="23" y="50"/>
                  </a:lnTo>
                  <a:cubicBezTo>
                    <a:pt x="24" y="50"/>
                    <a:pt x="23" y="54"/>
                    <a:pt x="22" y="62"/>
                  </a:cubicBezTo>
                  <a:cubicBezTo>
                    <a:pt x="16" y="78"/>
                    <a:pt x="20" y="80"/>
                    <a:pt x="23" y="81"/>
                  </a:cubicBezTo>
                  <a:cubicBezTo>
                    <a:pt x="27" y="82"/>
                    <a:pt x="27" y="82"/>
                    <a:pt x="24" y="90"/>
                  </a:cubicBezTo>
                  <a:cubicBezTo>
                    <a:pt x="21" y="98"/>
                    <a:pt x="22" y="108"/>
                    <a:pt x="25" y="109"/>
                  </a:cubicBezTo>
                  <a:cubicBezTo>
                    <a:pt x="26" y="109"/>
                    <a:pt x="27" y="109"/>
                    <a:pt x="27" y="109"/>
                  </a:cubicBezTo>
                  <a:cubicBezTo>
                    <a:pt x="29" y="109"/>
                    <a:pt x="29" y="108"/>
                    <a:pt x="31" y="101"/>
                  </a:cubicBezTo>
                  <a:cubicBezTo>
                    <a:pt x="31" y="98"/>
                    <a:pt x="32" y="96"/>
                    <a:pt x="33" y="96"/>
                  </a:cubicBezTo>
                  <a:cubicBezTo>
                    <a:pt x="35" y="96"/>
                    <a:pt x="37" y="101"/>
                    <a:pt x="36" y="112"/>
                  </a:cubicBezTo>
                  <a:cubicBezTo>
                    <a:pt x="36" y="116"/>
                    <a:pt x="36" y="118"/>
                    <a:pt x="37" y="118"/>
                  </a:cubicBezTo>
                  <a:cubicBezTo>
                    <a:pt x="38" y="118"/>
                    <a:pt x="39" y="114"/>
                    <a:pt x="42" y="104"/>
                  </a:cubicBezTo>
                  <a:cubicBezTo>
                    <a:pt x="44" y="97"/>
                    <a:pt x="47" y="94"/>
                    <a:pt x="49" y="94"/>
                  </a:cubicBezTo>
                  <a:cubicBezTo>
                    <a:pt x="51" y="94"/>
                    <a:pt x="53" y="98"/>
                    <a:pt x="52" y="108"/>
                  </a:cubicBezTo>
                  <a:lnTo>
                    <a:pt x="59" y="111"/>
                  </a:lnTo>
                  <a:cubicBezTo>
                    <a:pt x="59" y="111"/>
                    <a:pt x="59" y="111"/>
                    <a:pt x="60" y="111"/>
                  </a:cubicBezTo>
                  <a:cubicBezTo>
                    <a:pt x="63" y="111"/>
                    <a:pt x="65" y="103"/>
                    <a:pt x="68" y="95"/>
                  </a:cubicBezTo>
                  <a:cubicBezTo>
                    <a:pt x="71" y="86"/>
                    <a:pt x="72" y="82"/>
                    <a:pt x="72" y="82"/>
                  </a:cubicBezTo>
                  <a:cubicBezTo>
                    <a:pt x="73" y="82"/>
                    <a:pt x="73" y="85"/>
                    <a:pt x="74" y="89"/>
                  </a:cubicBezTo>
                  <a:cubicBezTo>
                    <a:pt x="74" y="94"/>
                    <a:pt x="74" y="100"/>
                    <a:pt x="71" y="105"/>
                  </a:cubicBezTo>
                  <a:cubicBezTo>
                    <a:pt x="69" y="114"/>
                    <a:pt x="73" y="115"/>
                    <a:pt x="76" y="117"/>
                  </a:cubicBezTo>
                  <a:cubicBezTo>
                    <a:pt x="77" y="117"/>
                    <a:pt x="79" y="118"/>
                    <a:pt x="81" y="118"/>
                  </a:cubicBezTo>
                  <a:cubicBezTo>
                    <a:pt x="84" y="118"/>
                    <a:pt x="87" y="116"/>
                    <a:pt x="89" y="111"/>
                  </a:cubicBezTo>
                  <a:lnTo>
                    <a:pt x="89" y="111"/>
                  </a:lnTo>
                  <a:lnTo>
                    <a:pt x="86" y="120"/>
                  </a:lnTo>
                  <a:cubicBezTo>
                    <a:pt x="88" y="121"/>
                    <a:pt x="88" y="125"/>
                    <a:pt x="88" y="125"/>
                  </a:cubicBezTo>
                  <a:cubicBezTo>
                    <a:pt x="88" y="125"/>
                    <a:pt x="89" y="124"/>
                    <a:pt x="89" y="121"/>
                  </a:cubicBezTo>
                  <a:cubicBezTo>
                    <a:pt x="89" y="121"/>
                    <a:pt x="93" y="122"/>
                    <a:pt x="97" y="132"/>
                  </a:cubicBezTo>
                  <a:cubicBezTo>
                    <a:pt x="98" y="135"/>
                    <a:pt x="100" y="136"/>
                    <a:pt x="102" y="136"/>
                  </a:cubicBezTo>
                  <a:cubicBezTo>
                    <a:pt x="108" y="136"/>
                    <a:pt x="116" y="125"/>
                    <a:pt x="112" y="110"/>
                  </a:cubicBezTo>
                  <a:lnTo>
                    <a:pt x="112" y="110"/>
                  </a:lnTo>
                  <a:lnTo>
                    <a:pt x="115" y="111"/>
                  </a:lnTo>
                  <a:cubicBezTo>
                    <a:pt x="115" y="111"/>
                    <a:pt x="116" y="111"/>
                    <a:pt x="116" y="111"/>
                  </a:cubicBezTo>
                  <a:cubicBezTo>
                    <a:pt x="119" y="111"/>
                    <a:pt x="121" y="104"/>
                    <a:pt x="121" y="104"/>
                  </a:cubicBezTo>
                  <a:cubicBezTo>
                    <a:pt x="123" y="99"/>
                    <a:pt x="125" y="98"/>
                    <a:pt x="127" y="98"/>
                  </a:cubicBezTo>
                  <a:cubicBezTo>
                    <a:pt x="128" y="98"/>
                    <a:pt x="130" y="98"/>
                    <a:pt x="131" y="99"/>
                  </a:cubicBezTo>
                  <a:cubicBezTo>
                    <a:pt x="131" y="99"/>
                    <a:pt x="128" y="107"/>
                    <a:pt x="125" y="114"/>
                  </a:cubicBezTo>
                  <a:cubicBezTo>
                    <a:pt x="118" y="129"/>
                    <a:pt x="117" y="138"/>
                    <a:pt x="120" y="138"/>
                  </a:cubicBezTo>
                  <a:cubicBezTo>
                    <a:pt x="122" y="138"/>
                    <a:pt x="125" y="134"/>
                    <a:pt x="130" y="126"/>
                  </a:cubicBezTo>
                  <a:lnTo>
                    <a:pt x="130" y="126"/>
                  </a:lnTo>
                  <a:cubicBezTo>
                    <a:pt x="129" y="128"/>
                    <a:pt x="128" y="131"/>
                    <a:pt x="128" y="133"/>
                  </a:cubicBezTo>
                  <a:cubicBezTo>
                    <a:pt x="126" y="138"/>
                    <a:pt x="127" y="140"/>
                    <a:pt x="129" y="140"/>
                  </a:cubicBezTo>
                  <a:cubicBezTo>
                    <a:pt x="131" y="140"/>
                    <a:pt x="134" y="139"/>
                    <a:pt x="138" y="137"/>
                  </a:cubicBezTo>
                  <a:cubicBezTo>
                    <a:pt x="138" y="137"/>
                    <a:pt x="138" y="137"/>
                    <a:pt x="138" y="137"/>
                  </a:cubicBezTo>
                  <a:cubicBezTo>
                    <a:pt x="142" y="137"/>
                    <a:pt x="149" y="122"/>
                    <a:pt x="152" y="114"/>
                  </a:cubicBezTo>
                  <a:cubicBezTo>
                    <a:pt x="154" y="108"/>
                    <a:pt x="156" y="108"/>
                    <a:pt x="157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61" y="109"/>
                    <a:pt x="161" y="109"/>
                    <a:pt x="159" y="117"/>
                  </a:cubicBezTo>
                  <a:cubicBezTo>
                    <a:pt x="156" y="126"/>
                    <a:pt x="156" y="131"/>
                    <a:pt x="159" y="131"/>
                  </a:cubicBezTo>
                  <a:cubicBezTo>
                    <a:pt x="161" y="131"/>
                    <a:pt x="165" y="127"/>
                    <a:pt x="169" y="120"/>
                  </a:cubicBezTo>
                  <a:lnTo>
                    <a:pt x="169" y="120"/>
                  </a:lnTo>
                  <a:lnTo>
                    <a:pt x="167" y="129"/>
                  </a:lnTo>
                  <a:cubicBezTo>
                    <a:pt x="165" y="136"/>
                    <a:pt x="165" y="144"/>
                    <a:pt x="179" y="144"/>
                  </a:cubicBezTo>
                  <a:cubicBezTo>
                    <a:pt x="181" y="144"/>
                    <a:pt x="183" y="144"/>
                    <a:pt x="185" y="144"/>
                  </a:cubicBezTo>
                  <a:cubicBezTo>
                    <a:pt x="198" y="147"/>
                    <a:pt x="208" y="150"/>
                    <a:pt x="206" y="158"/>
                  </a:cubicBezTo>
                  <a:cubicBezTo>
                    <a:pt x="206" y="160"/>
                    <a:pt x="206" y="161"/>
                    <a:pt x="207" y="161"/>
                  </a:cubicBezTo>
                  <a:cubicBezTo>
                    <a:pt x="212" y="161"/>
                    <a:pt x="225" y="151"/>
                    <a:pt x="234" y="140"/>
                  </a:cubicBezTo>
                  <a:lnTo>
                    <a:pt x="234" y="140"/>
                  </a:lnTo>
                  <a:cubicBezTo>
                    <a:pt x="232" y="148"/>
                    <a:pt x="235" y="149"/>
                    <a:pt x="242" y="151"/>
                  </a:cubicBezTo>
                  <a:cubicBezTo>
                    <a:pt x="252" y="154"/>
                    <a:pt x="252" y="154"/>
                    <a:pt x="250" y="163"/>
                  </a:cubicBezTo>
                  <a:cubicBezTo>
                    <a:pt x="246" y="170"/>
                    <a:pt x="244" y="174"/>
                    <a:pt x="244" y="174"/>
                  </a:cubicBezTo>
                  <a:cubicBezTo>
                    <a:pt x="245" y="174"/>
                    <a:pt x="248" y="170"/>
                    <a:pt x="253" y="164"/>
                  </a:cubicBezTo>
                  <a:cubicBezTo>
                    <a:pt x="256" y="158"/>
                    <a:pt x="259" y="156"/>
                    <a:pt x="261" y="156"/>
                  </a:cubicBezTo>
                  <a:cubicBezTo>
                    <a:pt x="266" y="156"/>
                    <a:pt x="268" y="165"/>
                    <a:pt x="265" y="175"/>
                  </a:cubicBezTo>
                  <a:cubicBezTo>
                    <a:pt x="263" y="184"/>
                    <a:pt x="267" y="185"/>
                    <a:pt x="273" y="186"/>
                  </a:cubicBezTo>
                  <a:cubicBezTo>
                    <a:pt x="276" y="183"/>
                    <a:pt x="279" y="182"/>
                    <a:pt x="283" y="182"/>
                  </a:cubicBezTo>
                  <a:cubicBezTo>
                    <a:pt x="286" y="182"/>
                    <a:pt x="290" y="183"/>
                    <a:pt x="294" y="184"/>
                  </a:cubicBezTo>
                  <a:cubicBezTo>
                    <a:pt x="296" y="185"/>
                    <a:pt x="298" y="185"/>
                    <a:pt x="300" y="185"/>
                  </a:cubicBezTo>
                  <a:cubicBezTo>
                    <a:pt x="304" y="185"/>
                    <a:pt x="305" y="182"/>
                    <a:pt x="308" y="170"/>
                  </a:cubicBezTo>
                  <a:cubicBezTo>
                    <a:pt x="311" y="159"/>
                    <a:pt x="314" y="156"/>
                    <a:pt x="317" y="156"/>
                  </a:cubicBezTo>
                  <a:cubicBezTo>
                    <a:pt x="319" y="156"/>
                    <a:pt x="321" y="156"/>
                    <a:pt x="323" y="157"/>
                  </a:cubicBezTo>
                  <a:cubicBezTo>
                    <a:pt x="326" y="158"/>
                    <a:pt x="329" y="158"/>
                    <a:pt x="327" y="167"/>
                  </a:cubicBezTo>
                  <a:cubicBezTo>
                    <a:pt x="327" y="167"/>
                    <a:pt x="328" y="176"/>
                    <a:pt x="332" y="177"/>
                  </a:cubicBezTo>
                  <a:cubicBezTo>
                    <a:pt x="335" y="178"/>
                    <a:pt x="338" y="179"/>
                    <a:pt x="337" y="187"/>
                  </a:cubicBezTo>
                  <a:cubicBezTo>
                    <a:pt x="337" y="187"/>
                    <a:pt x="338" y="196"/>
                    <a:pt x="345" y="198"/>
                  </a:cubicBezTo>
                  <a:cubicBezTo>
                    <a:pt x="352" y="201"/>
                    <a:pt x="359" y="203"/>
                    <a:pt x="356" y="211"/>
                  </a:cubicBezTo>
                  <a:cubicBezTo>
                    <a:pt x="358" y="211"/>
                    <a:pt x="358" y="211"/>
                    <a:pt x="359" y="211"/>
                  </a:cubicBezTo>
                  <a:cubicBezTo>
                    <a:pt x="361" y="211"/>
                    <a:pt x="361" y="210"/>
                    <a:pt x="362" y="203"/>
                  </a:cubicBezTo>
                  <a:cubicBezTo>
                    <a:pt x="363" y="198"/>
                    <a:pt x="366" y="193"/>
                    <a:pt x="371" y="193"/>
                  </a:cubicBezTo>
                  <a:cubicBezTo>
                    <a:pt x="374" y="193"/>
                    <a:pt x="378" y="195"/>
                    <a:pt x="382" y="200"/>
                  </a:cubicBezTo>
                  <a:cubicBezTo>
                    <a:pt x="385" y="200"/>
                    <a:pt x="389" y="201"/>
                    <a:pt x="393" y="201"/>
                  </a:cubicBezTo>
                  <a:cubicBezTo>
                    <a:pt x="397" y="201"/>
                    <a:pt x="400" y="200"/>
                    <a:pt x="401" y="195"/>
                  </a:cubicBezTo>
                  <a:cubicBezTo>
                    <a:pt x="405" y="196"/>
                    <a:pt x="405" y="196"/>
                    <a:pt x="403" y="205"/>
                  </a:cubicBezTo>
                  <a:cubicBezTo>
                    <a:pt x="401" y="214"/>
                    <a:pt x="402" y="218"/>
                    <a:pt x="405" y="218"/>
                  </a:cubicBezTo>
                  <a:cubicBezTo>
                    <a:pt x="408" y="218"/>
                    <a:pt x="412" y="215"/>
                    <a:pt x="417" y="209"/>
                  </a:cubicBezTo>
                  <a:cubicBezTo>
                    <a:pt x="418" y="204"/>
                    <a:pt x="419" y="202"/>
                    <a:pt x="420" y="202"/>
                  </a:cubicBezTo>
                  <a:cubicBezTo>
                    <a:pt x="422" y="202"/>
                    <a:pt x="423" y="205"/>
                    <a:pt x="424" y="210"/>
                  </a:cubicBezTo>
                  <a:cubicBezTo>
                    <a:pt x="424" y="210"/>
                    <a:pt x="424" y="210"/>
                    <a:pt x="424" y="210"/>
                  </a:cubicBezTo>
                  <a:cubicBezTo>
                    <a:pt x="425" y="210"/>
                    <a:pt x="428" y="209"/>
                    <a:pt x="433" y="203"/>
                  </a:cubicBezTo>
                  <a:cubicBezTo>
                    <a:pt x="435" y="200"/>
                    <a:pt x="437" y="198"/>
                    <a:pt x="438" y="198"/>
                  </a:cubicBezTo>
                  <a:cubicBezTo>
                    <a:pt x="439" y="198"/>
                    <a:pt x="441" y="201"/>
                    <a:pt x="444" y="206"/>
                  </a:cubicBezTo>
                  <a:cubicBezTo>
                    <a:pt x="442" y="214"/>
                    <a:pt x="445" y="215"/>
                    <a:pt x="448" y="216"/>
                  </a:cubicBezTo>
                  <a:cubicBezTo>
                    <a:pt x="451" y="215"/>
                    <a:pt x="454" y="214"/>
                    <a:pt x="459" y="214"/>
                  </a:cubicBezTo>
                  <a:cubicBezTo>
                    <a:pt x="474" y="214"/>
                    <a:pt x="496" y="221"/>
                    <a:pt x="498" y="228"/>
                  </a:cubicBezTo>
                  <a:cubicBezTo>
                    <a:pt x="502" y="223"/>
                    <a:pt x="503" y="221"/>
                    <a:pt x="504" y="221"/>
                  </a:cubicBezTo>
                  <a:cubicBezTo>
                    <a:pt x="505" y="221"/>
                    <a:pt x="506" y="222"/>
                    <a:pt x="507" y="222"/>
                  </a:cubicBezTo>
                  <a:cubicBezTo>
                    <a:pt x="507" y="229"/>
                    <a:pt x="507" y="232"/>
                    <a:pt x="509" y="232"/>
                  </a:cubicBezTo>
                  <a:cubicBezTo>
                    <a:pt x="510" y="232"/>
                    <a:pt x="513" y="225"/>
                    <a:pt x="516" y="215"/>
                  </a:cubicBezTo>
                  <a:lnTo>
                    <a:pt x="511" y="214"/>
                  </a:lnTo>
                  <a:lnTo>
                    <a:pt x="508" y="213"/>
                  </a:lnTo>
                  <a:cubicBezTo>
                    <a:pt x="510" y="206"/>
                    <a:pt x="512" y="203"/>
                    <a:pt x="515" y="203"/>
                  </a:cubicBezTo>
                  <a:cubicBezTo>
                    <a:pt x="518" y="203"/>
                    <a:pt x="520" y="210"/>
                    <a:pt x="517" y="224"/>
                  </a:cubicBezTo>
                  <a:cubicBezTo>
                    <a:pt x="517" y="233"/>
                    <a:pt x="517" y="237"/>
                    <a:pt x="518" y="237"/>
                  </a:cubicBezTo>
                  <a:cubicBezTo>
                    <a:pt x="519" y="237"/>
                    <a:pt x="520" y="233"/>
                    <a:pt x="523" y="225"/>
                  </a:cubicBezTo>
                  <a:cubicBezTo>
                    <a:pt x="527" y="218"/>
                    <a:pt x="530" y="214"/>
                    <a:pt x="532" y="214"/>
                  </a:cubicBezTo>
                  <a:cubicBezTo>
                    <a:pt x="534" y="214"/>
                    <a:pt x="535" y="219"/>
                    <a:pt x="535" y="229"/>
                  </a:cubicBezTo>
                  <a:cubicBezTo>
                    <a:pt x="532" y="237"/>
                    <a:pt x="531" y="242"/>
                    <a:pt x="532" y="242"/>
                  </a:cubicBezTo>
                  <a:cubicBezTo>
                    <a:pt x="532" y="242"/>
                    <a:pt x="534" y="238"/>
                    <a:pt x="538" y="230"/>
                  </a:cubicBezTo>
                  <a:cubicBezTo>
                    <a:pt x="545" y="212"/>
                    <a:pt x="552" y="203"/>
                    <a:pt x="556" y="203"/>
                  </a:cubicBezTo>
                  <a:cubicBezTo>
                    <a:pt x="559" y="203"/>
                    <a:pt x="560" y="210"/>
                    <a:pt x="557" y="225"/>
                  </a:cubicBezTo>
                  <a:cubicBezTo>
                    <a:pt x="554" y="242"/>
                    <a:pt x="555" y="251"/>
                    <a:pt x="559" y="251"/>
                  </a:cubicBezTo>
                  <a:cubicBezTo>
                    <a:pt x="560" y="251"/>
                    <a:pt x="560" y="251"/>
                    <a:pt x="560" y="251"/>
                  </a:cubicBezTo>
                  <a:cubicBezTo>
                    <a:pt x="563" y="251"/>
                    <a:pt x="564" y="243"/>
                    <a:pt x="566" y="236"/>
                  </a:cubicBezTo>
                  <a:cubicBezTo>
                    <a:pt x="566" y="227"/>
                    <a:pt x="567" y="223"/>
                    <a:pt x="568" y="223"/>
                  </a:cubicBezTo>
                  <a:cubicBezTo>
                    <a:pt x="569" y="223"/>
                    <a:pt x="571" y="228"/>
                    <a:pt x="573" y="237"/>
                  </a:cubicBezTo>
                  <a:cubicBezTo>
                    <a:pt x="576" y="253"/>
                    <a:pt x="580" y="260"/>
                    <a:pt x="585" y="260"/>
                  </a:cubicBezTo>
                  <a:cubicBezTo>
                    <a:pt x="589" y="260"/>
                    <a:pt x="594" y="257"/>
                    <a:pt x="600" y="251"/>
                  </a:cubicBezTo>
                  <a:cubicBezTo>
                    <a:pt x="607" y="245"/>
                    <a:pt x="614" y="242"/>
                    <a:pt x="617" y="242"/>
                  </a:cubicBezTo>
                  <a:cubicBezTo>
                    <a:pt x="621" y="242"/>
                    <a:pt x="621" y="247"/>
                    <a:pt x="613" y="255"/>
                  </a:cubicBezTo>
                  <a:cubicBezTo>
                    <a:pt x="607" y="263"/>
                    <a:pt x="605" y="267"/>
                    <a:pt x="606" y="267"/>
                  </a:cubicBezTo>
                  <a:cubicBezTo>
                    <a:pt x="606" y="267"/>
                    <a:pt x="608" y="265"/>
                    <a:pt x="612" y="262"/>
                  </a:cubicBezTo>
                  <a:lnTo>
                    <a:pt x="630" y="266"/>
                  </a:lnTo>
                  <a:cubicBezTo>
                    <a:pt x="630" y="266"/>
                    <a:pt x="631" y="266"/>
                    <a:pt x="631" y="266"/>
                  </a:cubicBezTo>
                  <a:cubicBezTo>
                    <a:pt x="634" y="266"/>
                    <a:pt x="638" y="259"/>
                    <a:pt x="640" y="251"/>
                  </a:cubicBezTo>
                  <a:cubicBezTo>
                    <a:pt x="640" y="262"/>
                    <a:pt x="643" y="270"/>
                    <a:pt x="647" y="270"/>
                  </a:cubicBezTo>
                  <a:cubicBezTo>
                    <a:pt x="649" y="270"/>
                    <a:pt x="652" y="268"/>
                    <a:pt x="656" y="262"/>
                  </a:cubicBezTo>
                  <a:lnTo>
                    <a:pt x="663" y="265"/>
                  </a:lnTo>
                  <a:cubicBezTo>
                    <a:pt x="666" y="265"/>
                    <a:pt x="666" y="265"/>
                    <a:pt x="672" y="258"/>
                  </a:cubicBezTo>
                  <a:cubicBezTo>
                    <a:pt x="673" y="256"/>
                    <a:pt x="674" y="255"/>
                    <a:pt x="675" y="255"/>
                  </a:cubicBezTo>
                  <a:cubicBezTo>
                    <a:pt x="678" y="255"/>
                    <a:pt x="679" y="261"/>
                    <a:pt x="681" y="268"/>
                  </a:cubicBezTo>
                  <a:cubicBezTo>
                    <a:pt x="682" y="275"/>
                    <a:pt x="684" y="281"/>
                    <a:pt x="685" y="281"/>
                  </a:cubicBezTo>
                  <a:cubicBezTo>
                    <a:pt x="685" y="281"/>
                    <a:pt x="686" y="280"/>
                    <a:pt x="686" y="278"/>
                  </a:cubicBezTo>
                  <a:cubicBezTo>
                    <a:pt x="687" y="269"/>
                    <a:pt x="696" y="262"/>
                    <a:pt x="702" y="255"/>
                  </a:cubicBezTo>
                  <a:cubicBezTo>
                    <a:pt x="703" y="252"/>
                    <a:pt x="704" y="252"/>
                    <a:pt x="705" y="252"/>
                  </a:cubicBezTo>
                  <a:cubicBezTo>
                    <a:pt x="707" y="252"/>
                    <a:pt x="707" y="258"/>
                    <a:pt x="703" y="264"/>
                  </a:cubicBezTo>
                  <a:cubicBezTo>
                    <a:pt x="702" y="273"/>
                    <a:pt x="702" y="273"/>
                    <a:pt x="707" y="283"/>
                  </a:cubicBezTo>
                  <a:cubicBezTo>
                    <a:pt x="709" y="283"/>
                    <a:pt x="710" y="283"/>
                    <a:pt x="712" y="283"/>
                  </a:cubicBezTo>
                  <a:cubicBezTo>
                    <a:pt x="715" y="283"/>
                    <a:pt x="718" y="282"/>
                    <a:pt x="720" y="276"/>
                  </a:cubicBezTo>
                  <a:cubicBezTo>
                    <a:pt x="720" y="273"/>
                    <a:pt x="724" y="271"/>
                    <a:pt x="728" y="271"/>
                  </a:cubicBezTo>
                  <a:cubicBezTo>
                    <a:pt x="735" y="271"/>
                    <a:pt x="743" y="275"/>
                    <a:pt x="744" y="280"/>
                  </a:cubicBezTo>
                  <a:lnTo>
                    <a:pt x="751" y="282"/>
                  </a:lnTo>
                  <a:cubicBezTo>
                    <a:pt x="751" y="282"/>
                    <a:pt x="752" y="282"/>
                    <a:pt x="752" y="282"/>
                  </a:cubicBezTo>
                  <a:cubicBezTo>
                    <a:pt x="755" y="282"/>
                    <a:pt x="760" y="275"/>
                    <a:pt x="764" y="275"/>
                  </a:cubicBezTo>
                  <a:cubicBezTo>
                    <a:pt x="764" y="275"/>
                    <a:pt x="764" y="275"/>
                    <a:pt x="764" y="275"/>
                  </a:cubicBezTo>
                  <a:cubicBezTo>
                    <a:pt x="765" y="275"/>
                    <a:pt x="768" y="274"/>
                    <a:pt x="773" y="268"/>
                  </a:cubicBezTo>
                  <a:cubicBezTo>
                    <a:pt x="776" y="269"/>
                    <a:pt x="779" y="269"/>
                    <a:pt x="778" y="278"/>
                  </a:cubicBezTo>
                  <a:cubicBezTo>
                    <a:pt x="781" y="270"/>
                    <a:pt x="782" y="266"/>
                    <a:pt x="783" y="266"/>
                  </a:cubicBezTo>
                  <a:cubicBezTo>
                    <a:pt x="784" y="266"/>
                    <a:pt x="784" y="270"/>
                    <a:pt x="785" y="279"/>
                  </a:cubicBezTo>
                  <a:cubicBezTo>
                    <a:pt x="784" y="288"/>
                    <a:pt x="783" y="292"/>
                    <a:pt x="784" y="292"/>
                  </a:cubicBezTo>
                  <a:cubicBezTo>
                    <a:pt x="784" y="292"/>
                    <a:pt x="785" y="288"/>
                    <a:pt x="788" y="279"/>
                  </a:cubicBezTo>
                  <a:cubicBezTo>
                    <a:pt x="790" y="275"/>
                    <a:pt x="792" y="274"/>
                    <a:pt x="792" y="274"/>
                  </a:cubicBezTo>
                  <a:cubicBezTo>
                    <a:pt x="793" y="274"/>
                    <a:pt x="794" y="276"/>
                    <a:pt x="795" y="280"/>
                  </a:cubicBezTo>
                  <a:cubicBezTo>
                    <a:pt x="794" y="285"/>
                    <a:pt x="795" y="287"/>
                    <a:pt x="796" y="287"/>
                  </a:cubicBezTo>
                  <a:cubicBezTo>
                    <a:pt x="797" y="287"/>
                    <a:pt x="798" y="285"/>
                    <a:pt x="799" y="282"/>
                  </a:cubicBezTo>
                  <a:cubicBezTo>
                    <a:pt x="803" y="271"/>
                    <a:pt x="809" y="265"/>
                    <a:pt x="812" y="265"/>
                  </a:cubicBezTo>
                  <a:cubicBezTo>
                    <a:pt x="814" y="265"/>
                    <a:pt x="815" y="268"/>
                    <a:pt x="814" y="275"/>
                  </a:cubicBezTo>
                  <a:cubicBezTo>
                    <a:pt x="814" y="275"/>
                    <a:pt x="814" y="275"/>
                    <a:pt x="815" y="275"/>
                  </a:cubicBezTo>
                  <a:cubicBezTo>
                    <a:pt x="816" y="275"/>
                    <a:pt x="820" y="274"/>
                    <a:pt x="823" y="268"/>
                  </a:cubicBezTo>
                  <a:cubicBezTo>
                    <a:pt x="826" y="260"/>
                    <a:pt x="827" y="255"/>
                    <a:pt x="828" y="255"/>
                  </a:cubicBezTo>
                  <a:lnTo>
                    <a:pt x="828" y="255"/>
                  </a:lnTo>
                  <a:cubicBezTo>
                    <a:pt x="828" y="255"/>
                    <a:pt x="827" y="260"/>
                    <a:pt x="826" y="268"/>
                  </a:cubicBezTo>
                  <a:cubicBezTo>
                    <a:pt x="827" y="277"/>
                    <a:pt x="828" y="282"/>
                    <a:pt x="830" y="282"/>
                  </a:cubicBezTo>
                  <a:cubicBezTo>
                    <a:pt x="832" y="282"/>
                    <a:pt x="834" y="278"/>
                    <a:pt x="838" y="270"/>
                  </a:cubicBezTo>
                  <a:cubicBezTo>
                    <a:pt x="838" y="270"/>
                    <a:pt x="839" y="267"/>
                    <a:pt x="841" y="267"/>
                  </a:cubicBezTo>
                  <a:cubicBezTo>
                    <a:pt x="842" y="267"/>
                    <a:pt x="844" y="268"/>
                    <a:pt x="844" y="271"/>
                  </a:cubicBezTo>
                  <a:cubicBezTo>
                    <a:pt x="848" y="278"/>
                    <a:pt x="857" y="285"/>
                    <a:pt x="863" y="285"/>
                  </a:cubicBezTo>
                  <a:cubicBezTo>
                    <a:pt x="867" y="285"/>
                    <a:pt x="869" y="282"/>
                    <a:pt x="869" y="276"/>
                  </a:cubicBezTo>
                  <a:lnTo>
                    <a:pt x="869" y="276"/>
                  </a:lnTo>
                  <a:lnTo>
                    <a:pt x="876" y="277"/>
                  </a:lnTo>
                  <a:cubicBezTo>
                    <a:pt x="879" y="282"/>
                    <a:pt x="882" y="285"/>
                    <a:pt x="884" y="285"/>
                  </a:cubicBezTo>
                  <a:cubicBezTo>
                    <a:pt x="886" y="285"/>
                    <a:pt x="888" y="283"/>
                    <a:pt x="890" y="279"/>
                  </a:cubicBezTo>
                  <a:lnTo>
                    <a:pt x="895" y="271"/>
                  </a:lnTo>
                  <a:lnTo>
                    <a:pt x="895" y="271"/>
                  </a:lnTo>
                  <a:cubicBezTo>
                    <a:pt x="894" y="279"/>
                    <a:pt x="896" y="289"/>
                    <a:pt x="899" y="289"/>
                  </a:cubicBezTo>
                  <a:cubicBezTo>
                    <a:pt x="900" y="290"/>
                    <a:pt x="901" y="290"/>
                    <a:pt x="901" y="290"/>
                  </a:cubicBezTo>
                  <a:cubicBezTo>
                    <a:pt x="903" y="290"/>
                    <a:pt x="903" y="288"/>
                    <a:pt x="904" y="282"/>
                  </a:cubicBezTo>
                  <a:cubicBezTo>
                    <a:pt x="902" y="274"/>
                    <a:pt x="904" y="274"/>
                    <a:pt x="907" y="274"/>
                  </a:cubicBezTo>
                  <a:cubicBezTo>
                    <a:pt x="908" y="274"/>
                    <a:pt x="909" y="274"/>
                    <a:pt x="909" y="274"/>
                  </a:cubicBezTo>
                  <a:cubicBezTo>
                    <a:pt x="913" y="275"/>
                    <a:pt x="915" y="284"/>
                    <a:pt x="914" y="292"/>
                  </a:cubicBezTo>
                  <a:lnTo>
                    <a:pt x="917" y="293"/>
                  </a:lnTo>
                  <a:cubicBezTo>
                    <a:pt x="919" y="283"/>
                    <a:pt x="920" y="279"/>
                    <a:pt x="921" y="279"/>
                  </a:cubicBezTo>
                  <a:cubicBezTo>
                    <a:pt x="922" y="279"/>
                    <a:pt x="922" y="281"/>
                    <a:pt x="922" y="285"/>
                  </a:cubicBezTo>
                  <a:cubicBezTo>
                    <a:pt x="924" y="294"/>
                    <a:pt x="928" y="294"/>
                    <a:pt x="932" y="295"/>
                  </a:cubicBezTo>
                  <a:cubicBezTo>
                    <a:pt x="932" y="292"/>
                    <a:pt x="933" y="291"/>
                    <a:pt x="933" y="291"/>
                  </a:cubicBezTo>
                  <a:lnTo>
                    <a:pt x="933" y="291"/>
                  </a:lnTo>
                  <a:cubicBezTo>
                    <a:pt x="934" y="291"/>
                    <a:pt x="934" y="295"/>
                    <a:pt x="932" y="295"/>
                  </a:cubicBezTo>
                  <a:lnTo>
                    <a:pt x="931" y="303"/>
                  </a:lnTo>
                  <a:cubicBezTo>
                    <a:pt x="931" y="305"/>
                    <a:pt x="932" y="307"/>
                    <a:pt x="932" y="307"/>
                  </a:cubicBezTo>
                  <a:cubicBezTo>
                    <a:pt x="934" y="307"/>
                    <a:pt x="934" y="300"/>
                    <a:pt x="935" y="295"/>
                  </a:cubicBezTo>
                  <a:lnTo>
                    <a:pt x="942" y="296"/>
                  </a:lnTo>
                  <a:cubicBezTo>
                    <a:pt x="943" y="296"/>
                    <a:pt x="944" y="296"/>
                    <a:pt x="944" y="296"/>
                  </a:cubicBezTo>
                  <a:cubicBezTo>
                    <a:pt x="947" y="296"/>
                    <a:pt x="949" y="295"/>
                    <a:pt x="946" y="288"/>
                  </a:cubicBezTo>
                  <a:cubicBezTo>
                    <a:pt x="948" y="279"/>
                    <a:pt x="949" y="271"/>
                    <a:pt x="953" y="271"/>
                  </a:cubicBezTo>
                  <a:cubicBezTo>
                    <a:pt x="954" y="268"/>
                    <a:pt x="954" y="267"/>
                    <a:pt x="954" y="267"/>
                  </a:cubicBezTo>
                  <a:lnTo>
                    <a:pt x="954" y="267"/>
                  </a:lnTo>
                  <a:cubicBezTo>
                    <a:pt x="955" y="267"/>
                    <a:pt x="955" y="271"/>
                    <a:pt x="953" y="271"/>
                  </a:cubicBezTo>
                  <a:cubicBezTo>
                    <a:pt x="952" y="279"/>
                    <a:pt x="951" y="288"/>
                    <a:pt x="954" y="288"/>
                  </a:cubicBezTo>
                  <a:cubicBezTo>
                    <a:pt x="958" y="289"/>
                    <a:pt x="957" y="297"/>
                    <a:pt x="957" y="297"/>
                  </a:cubicBezTo>
                  <a:cubicBezTo>
                    <a:pt x="954" y="305"/>
                    <a:pt x="956" y="308"/>
                    <a:pt x="959" y="308"/>
                  </a:cubicBezTo>
                  <a:cubicBezTo>
                    <a:pt x="963" y="308"/>
                    <a:pt x="969" y="304"/>
                    <a:pt x="971" y="299"/>
                  </a:cubicBezTo>
                  <a:cubicBezTo>
                    <a:pt x="975" y="292"/>
                    <a:pt x="979" y="288"/>
                    <a:pt x="980" y="288"/>
                  </a:cubicBezTo>
                  <a:cubicBezTo>
                    <a:pt x="982" y="288"/>
                    <a:pt x="982" y="292"/>
                    <a:pt x="981" y="301"/>
                  </a:cubicBezTo>
                  <a:cubicBezTo>
                    <a:pt x="981" y="305"/>
                    <a:pt x="981" y="308"/>
                    <a:pt x="982" y="308"/>
                  </a:cubicBezTo>
                  <a:cubicBezTo>
                    <a:pt x="985" y="308"/>
                    <a:pt x="991" y="295"/>
                    <a:pt x="996" y="277"/>
                  </a:cubicBezTo>
                  <a:lnTo>
                    <a:pt x="1001" y="252"/>
                  </a:lnTo>
                  <a:lnTo>
                    <a:pt x="999" y="277"/>
                  </a:lnTo>
                  <a:cubicBezTo>
                    <a:pt x="998" y="298"/>
                    <a:pt x="998" y="306"/>
                    <a:pt x="1001" y="306"/>
                  </a:cubicBezTo>
                  <a:cubicBezTo>
                    <a:pt x="1003" y="306"/>
                    <a:pt x="1006" y="302"/>
                    <a:pt x="1011" y="296"/>
                  </a:cubicBezTo>
                  <a:cubicBezTo>
                    <a:pt x="1015" y="292"/>
                    <a:pt x="1017" y="290"/>
                    <a:pt x="1018" y="290"/>
                  </a:cubicBezTo>
                  <a:cubicBezTo>
                    <a:pt x="1019" y="290"/>
                    <a:pt x="1019" y="293"/>
                    <a:pt x="1018" y="297"/>
                  </a:cubicBezTo>
                  <a:cubicBezTo>
                    <a:pt x="1017" y="305"/>
                    <a:pt x="1020" y="306"/>
                    <a:pt x="1032" y="307"/>
                  </a:cubicBezTo>
                  <a:cubicBezTo>
                    <a:pt x="1034" y="308"/>
                    <a:pt x="1037" y="308"/>
                    <a:pt x="1039" y="308"/>
                  </a:cubicBezTo>
                  <a:cubicBezTo>
                    <a:pt x="1044" y="308"/>
                    <a:pt x="1046" y="306"/>
                    <a:pt x="1046" y="301"/>
                  </a:cubicBezTo>
                  <a:lnTo>
                    <a:pt x="1054" y="302"/>
                  </a:lnTo>
                  <a:cubicBezTo>
                    <a:pt x="1055" y="308"/>
                    <a:pt x="1056" y="311"/>
                    <a:pt x="1058" y="311"/>
                  </a:cubicBezTo>
                  <a:cubicBezTo>
                    <a:pt x="1061" y="311"/>
                    <a:pt x="1063" y="304"/>
                    <a:pt x="1062" y="294"/>
                  </a:cubicBezTo>
                  <a:lnTo>
                    <a:pt x="1062" y="294"/>
                  </a:lnTo>
                  <a:lnTo>
                    <a:pt x="1069" y="295"/>
                  </a:lnTo>
                  <a:lnTo>
                    <a:pt x="1068" y="303"/>
                  </a:lnTo>
                  <a:cubicBezTo>
                    <a:pt x="1068" y="312"/>
                    <a:pt x="1074" y="313"/>
                    <a:pt x="1103" y="316"/>
                  </a:cubicBezTo>
                  <a:cubicBezTo>
                    <a:pt x="1113" y="317"/>
                    <a:pt x="1120" y="318"/>
                    <a:pt x="1126" y="318"/>
                  </a:cubicBezTo>
                  <a:cubicBezTo>
                    <a:pt x="1137" y="318"/>
                    <a:pt x="1140" y="314"/>
                    <a:pt x="1140" y="303"/>
                  </a:cubicBezTo>
                  <a:cubicBezTo>
                    <a:pt x="1143" y="295"/>
                    <a:pt x="1145" y="290"/>
                    <a:pt x="1146" y="290"/>
                  </a:cubicBezTo>
                  <a:cubicBezTo>
                    <a:pt x="1147" y="290"/>
                    <a:pt x="1148" y="295"/>
                    <a:pt x="1147" y="304"/>
                  </a:cubicBezTo>
                  <a:cubicBezTo>
                    <a:pt x="1147" y="309"/>
                    <a:pt x="1148" y="316"/>
                    <a:pt x="1149" y="316"/>
                  </a:cubicBezTo>
                  <a:cubicBezTo>
                    <a:pt x="1150" y="316"/>
                    <a:pt x="1150" y="314"/>
                    <a:pt x="1151" y="312"/>
                  </a:cubicBezTo>
                  <a:cubicBezTo>
                    <a:pt x="1155" y="313"/>
                    <a:pt x="1160" y="316"/>
                    <a:pt x="1161" y="322"/>
                  </a:cubicBezTo>
                  <a:cubicBezTo>
                    <a:pt x="1165" y="330"/>
                    <a:pt x="1168" y="333"/>
                    <a:pt x="1170" y="333"/>
                  </a:cubicBezTo>
                  <a:cubicBezTo>
                    <a:pt x="1173" y="333"/>
                    <a:pt x="1174" y="328"/>
                    <a:pt x="1174" y="323"/>
                  </a:cubicBezTo>
                  <a:cubicBezTo>
                    <a:pt x="1173" y="315"/>
                    <a:pt x="1173" y="313"/>
                    <a:pt x="1174" y="313"/>
                  </a:cubicBezTo>
                  <a:lnTo>
                    <a:pt x="1174" y="313"/>
                  </a:lnTo>
                  <a:cubicBezTo>
                    <a:pt x="1175" y="313"/>
                    <a:pt x="1177" y="318"/>
                    <a:pt x="1179" y="323"/>
                  </a:cubicBezTo>
                  <a:cubicBezTo>
                    <a:pt x="1180" y="329"/>
                    <a:pt x="1182" y="336"/>
                    <a:pt x="1183" y="336"/>
                  </a:cubicBezTo>
                  <a:cubicBezTo>
                    <a:pt x="1184" y="336"/>
                    <a:pt x="1184" y="335"/>
                    <a:pt x="1184" y="332"/>
                  </a:cubicBezTo>
                  <a:cubicBezTo>
                    <a:pt x="1187" y="328"/>
                    <a:pt x="1194" y="324"/>
                    <a:pt x="1201" y="324"/>
                  </a:cubicBezTo>
                  <a:cubicBezTo>
                    <a:pt x="1206" y="324"/>
                    <a:pt x="1211" y="327"/>
                    <a:pt x="1210" y="334"/>
                  </a:cubicBezTo>
                  <a:lnTo>
                    <a:pt x="1217" y="335"/>
                  </a:lnTo>
                  <a:cubicBezTo>
                    <a:pt x="1218" y="328"/>
                    <a:pt x="1222" y="327"/>
                    <a:pt x="1228" y="327"/>
                  </a:cubicBezTo>
                  <a:cubicBezTo>
                    <a:pt x="1229" y="327"/>
                    <a:pt x="1231" y="327"/>
                    <a:pt x="1232" y="327"/>
                  </a:cubicBezTo>
                  <a:cubicBezTo>
                    <a:pt x="1239" y="329"/>
                    <a:pt x="1243" y="329"/>
                    <a:pt x="1243" y="338"/>
                  </a:cubicBezTo>
                  <a:cubicBezTo>
                    <a:pt x="1240" y="342"/>
                    <a:pt x="1240" y="343"/>
                    <a:pt x="1241" y="343"/>
                  </a:cubicBezTo>
                  <a:cubicBezTo>
                    <a:pt x="1243" y="343"/>
                    <a:pt x="1245" y="342"/>
                    <a:pt x="1249" y="338"/>
                  </a:cubicBezTo>
                  <a:cubicBezTo>
                    <a:pt x="1249" y="338"/>
                    <a:pt x="1250" y="338"/>
                    <a:pt x="1250" y="338"/>
                  </a:cubicBezTo>
                  <a:cubicBezTo>
                    <a:pt x="1253" y="338"/>
                    <a:pt x="1257" y="322"/>
                    <a:pt x="1262" y="322"/>
                  </a:cubicBezTo>
                  <a:cubicBezTo>
                    <a:pt x="1262" y="314"/>
                    <a:pt x="1266" y="305"/>
                    <a:pt x="1269" y="305"/>
                  </a:cubicBezTo>
                  <a:lnTo>
                    <a:pt x="1269" y="314"/>
                  </a:lnTo>
                  <a:lnTo>
                    <a:pt x="1268" y="331"/>
                  </a:lnTo>
                  <a:cubicBezTo>
                    <a:pt x="1269" y="331"/>
                    <a:pt x="1270" y="331"/>
                    <a:pt x="1271" y="331"/>
                  </a:cubicBezTo>
                  <a:cubicBezTo>
                    <a:pt x="1273" y="331"/>
                    <a:pt x="1275" y="330"/>
                    <a:pt x="1275" y="323"/>
                  </a:cubicBezTo>
                  <a:cubicBezTo>
                    <a:pt x="1278" y="332"/>
                    <a:pt x="1282" y="332"/>
                    <a:pt x="1290" y="333"/>
                  </a:cubicBezTo>
                  <a:cubicBezTo>
                    <a:pt x="1292" y="333"/>
                    <a:pt x="1293" y="334"/>
                    <a:pt x="1295" y="334"/>
                  </a:cubicBezTo>
                  <a:cubicBezTo>
                    <a:pt x="1300" y="334"/>
                    <a:pt x="1305" y="332"/>
                    <a:pt x="1308" y="326"/>
                  </a:cubicBezTo>
                  <a:cubicBezTo>
                    <a:pt x="1308" y="335"/>
                    <a:pt x="1315" y="340"/>
                    <a:pt x="1322" y="340"/>
                  </a:cubicBezTo>
                  <a:cubicBezTo>
                    <a:pt x="1329" y="340"/>
                    <a:pt x="1335" y="336"/>
                    <a:pt x="1337" y="327"/>
                  </a:cubicBezTo>
                  <a:cubicBezTo>
                    <a:pt x="1337" y="323"/>
                    <a:pt x="1338" y="321"/>
                    <a:pt x="1339" y="321"/>
                  </a:cubicBezTo>
                  <a:cubicBezTo>
                    <a:pt x="1340" y="321"/>
                    <a:pt x="1342" y="323"/>
                    <a:pt x="1344" y="327"/>
                  </a:cubicBezTo>
                  <a:cubicBezTo>
                    <a:pt x="1345" y="332"/>
                    <a:pt x="1346" y="334"/>
                    <a:pt x="1347" y="334"/>
                  </a:cubicBezTo>
                  <a:cubicBezTo>
                    <a:pt x="1348" y="334"/>
                    <a:pt x="1349" y="332"/>
                    <a:pt x="1351" y="329"/>
                  </a:cubicBezTo>
                  <a:cubicBezTo>
                    <a:pt x="1352" y="326"/>
                    <a:pt x="1353" y="325"/>
                    <a:pt x="1354" y="325"/>
                  </a:cubicBezTo>
                  <a:cubicBezTo>
                    <a:pt x="1357" y="325"/>
                    <a:pt x="1359" y="331"/>
                    <a:pt x="1361" y="338"/>
                  </a:cubicBezTo>
                  <a:cubicBezTo>
                    <a:pt x="1363" y="348"/>
                    <a:pt x="1365" y="352"/>
                    <a:pt x="1367" y="352"/>
                  </a:cubicBezTo>
                  <a:cubicBezTo>
                    <a:pt x="1369" y="352"/>
                    <a:pt x="1370" y="350"/>
                    <a:pt x="1372" y="347"/>
                  </a:cubicBezTo>
                  <a:cubicBezTo>
                    <a:pt x="1375" y="342"/>
                    <a:pt x="1381" y="338"/>
                    <a:pt x="1388" y="338"/>
                  </a:cubicBezTo>
                  <a:cubicBezTo>
                    <a:pt x="1389" y="338"/>
                    <a:pt x="1390" y="339"/>
                    <a:pt x="1391" y="339"/>
                  </a:cubicBezTo>
                  <a:cubicBezTo>
                    <a:pt x="1397" y="331"/>
                    <a:pt x="1401" y="331"/>
                    <a:pt x="1398" y="322"/>
                  </a:cubicBezTo>
                  <a:cubicBezTo>
                    <a:pt x="1398" y="316"/>
                    <a:pt x="1400" y="311"/>
                    <a:pt x="1402" y="305"/>
                  </a:cubicBezTo>
                  <a:cubicBezTo>
                    <a:pt x="1404" y="302"/>
                    <a:pt x="1406" y="302"/>
                    <a:pt x="1407" y="302"/>
                  </a:cubicBezTo>
                  <a:cubicBezTo>
                    <a:pt x="1409" y="302"/>
                    <a:pt x="1408" y="305"/>
                    <a:pt x="1405" y="305"/>
                  </a:cubicBezTo>
                  <a:cubicBezTo>
                    <a:pt x="1398" y="313"/>
                    <a:pt x="1402" y="314"/>
                    <a:pt x="1405" y="322"/>
                  </a:cubicBezTo>
                  <a:cubicBezTo>
                    <a:pt x="1407" y="329"/>
                    <a:pt x="1413" y="332"/>
                    <a:pt x="1419" y="332"/>
                  </a:cubicBezTo>
                  <a:lnTo>
                    <a:pt x="1433" y="332"/>
                  </a:lnTo>
                  <a:cubicBezTo>
                    <a:pt x="1439" y="337"/>
                    <a:pt x="1443" y="339"/>
                    <a:pt x="1445" y="339"/>
                  </a:cubicBezTo>
                  <a:cubicBezTo>
                    <a:pt x="1447" y="339"/>
                    <a:pt x="1448" y="337"/>
                    <a:pt x="1448" y="333"/>
                  </a:cubicBezTo>
                  <a:cubicBezTo>
                    <a:pt x="1448" y="329"/>
                    <a:pt x="1448" y="326"/>
                    <a:pt x="1448" y="324"/>
                  </a:cubicBezTo>
                  <a:cubicBezTo>
                    <a:pt x="1450" y="334"/>
                    <a:pt x="1461" y="338"/>
                    <a:pt x="1473" y="338"/>
                  </a:cubicBezTo>
                  <a:cubicBezTo>
                    <a:pt x="1483" y="338"/>
                    <a:pt x="1493" y="334"/>
                    <a:pt x="1495" y="326"/>
                  </a:cubicBezTo>
                  <a:cubicBezTo>
                    <a:pt x="1495" y="329"/>
                    <a:pt x="1495" y="332"/>
                    <a:pt x="1495" y="335"/>
                  </a:cubicBezTo>
                  <a:cubicBezTo>
                    <a:pt x="1495" y="344"/>
                    <a:pt x="1498" y="344"/>
                    <a:pt x="1505" y="344"/>
                  </a:cubicBezTo>
                  <a:cubicBezTo>
                    <a:pt x="1515" y="340"/>
                    <a:pt x="1524" y="338"/>
                    <a:pt x="1534" y="335"/>
                  </a:cubicBezTo>
                  <a:cubicBezTo>
                    <a:pt x="1537" y="335"/>
                    <a:pt x="1540" y="335"/>
                    <a:pt x="1543" y="335"/>
                  </a:cubicBezTo>
                  <a:cubicBezTo>
                    <a:pt x="1553" y="335"/>
                    <a:pt x="1560" y="335"/>
                    <a:pt x="1560" y="327"/>
                  </a:cubicBezTo>
                  <a:cubicBezTo>
                    <a:pt x="1563" y="327"/>
                    <a:pt x="1563" y="327"/>
                    <a:pt x="1563" y="336"/>
                  </a:cubicBezTo>
                  <a:cubicBezTo>
                    <a:pt x="1560" y="344"/>
                    <a:pt x="1563" y="344"/>
                    <a:pt x="1567" y="344"/>
                  </a:cubicBezTo>
                  <a:cubicBezTo>
                    <a:pt x="1570" y="344"/>
                    <a:pt x="1570" y="336"/>
                    <a:pt x="1570" y="327"/>
                  </a:cubicBezTo>
                  <a:cubicBezTo>
                    <a:pt x="1570" y="324"/>
                    <a:pt x="1571" y="322"/>
                    <a:pt x="1573" y="322"/>
                  </a:cubicBezTo>
                  <a:cubicBezTo>
                    <a:pt x="1575" y="322"/>
                    <a:pt x="1577" y="324"/>
                    <a:pt x="1581" y="327"/>
                  </a:cubicBezTo>
                  <a:cubicBezTo>
                    <a:pt x="1585" y="332"/>
                    <a:pt x="1590" y="334"/>
                    <a:pt x="1595" y="334"/>
                  </a:cubicBezTo>
                  <a:cubicBezTo>
                    <a:pt x="1600" y="334"/>
                    <a:pt x="1605" y="332"/>
                    <a:pt x="1609" y="327"/>
                  </a:cubicBezTo>
                  <a:cubicBezTo>
                    <a:pt x="1614" y="327"/>
                    <a:pt x="1617" y="329"/>
                    <a:pt x="1617" y="336"/>
                  </a:cubicBezTo>
                  <a:cubicBezTo>
                    <a:pt x="1619" y="342"/>
                    <a:pt x="1623" y="346"/>
                    <a:pt x="1626" y="346"/>
                  </a:cubicBezTo>
                  <a:cubicBezTo>
                    <a:pt x="1629" y="346"/>
                    <a:pt x="1632" y="344"/>
                    <a:pt x="1635" y="336"/>
                  </a:cubicBezTo>
                  <a:cubicBezTo>
                    <a:pt x="1639" y="336"/>
                    <a:pt x="1639" y="336"/>
                    <a:pt x="1639" y="345"/>
                  </a:cubicBezTo>
                  <a:cubicBezTo>
                    <a:pt x="1641" y="351"/>
                    <a:pt x="1642" y="355"/>
                    <a:pt x="1643" y="355"/>
                  </a:cubicBezTo>
                  <a:cubicBezTo>
                    <a:pt x="1644" y="355"/>
                    <a:pt x="1645" y="353"/>
                    <a:pt x="1646" y="345"/>
                  </a:cubicBezTo>
                  <a:cubicBezTo>
                    <a:pt x="1649" y="342"/>
                    <a:pt x="1654" y="340"/>
                    <a:pt x="1659" y="340"/>
                  </a:cubicBezTo>
                  <a:cubicBezTo>
                    <a:pt x="1664" y="340"/>
                    <a:pt x="1668" y="342"/>
                    <a:pt x="1671" y="345"/>
                  </a:cubicBezTo>
                  <a:cubicBezTo>
                    <a:pt x="1674" y="345"/>
                    <a:pt x="1679" y="345"/>
                    <a:pt x="1678" y="338"/>
                  </a:cubicBezTo>
                  <a:cubicBezTo>
                    <a:pt x="1678" y="334"/>
                    <a:pt x="1678" y="331"/>
                    <a:pt x="1678" y="329"/>
                  </a:cubicBezTo>
                  <a:cubicBezTo>
                    <a:pt x="1680" y="337"/>
                    <a:pt x="1681" y="341"/>
                    <a:pt x="1682" y="341"/>
                  </a:cubicBezTo>
                  <a:cubicBezTo>
                    <a:pt x="1683" y="341"/>
                    <a:pt x="1684" y="337"/>
                    <a:pt x="1686" y="329"/>
                  </a:cubicBezTo>
                  <a:cubicBezTo>
                    <a:pt x="1686" y="325"/>
                    <a:pt x="1687" y="323"/>
                    <a:pt x="1687" y="323"/>
                  </a:cubicBezTo>
                  <a:cubicBezTo>
                    <a:pt x="1688" y="323"/>
                    <a:pt x="1689" y="325"/>
                    <a:pt x="1689" y="329"/>
                  </a:cubicBezTo>
                  <a:cubicBezTo>
                    <a:pt x="1692" y="338"/>
                    <a:pt x="1696" y="338"/>
                    <a:pt x="1696" y="338"/>
                  </a:cubicBezTo>
                  <a:cubicBezTo>
                    <a:pt x="1709" y="332"/>
                    <a:pt x="1723" y="330"/>
                    <a:pt x="1735" y="327"/>
                  </a:cubicBezTo>
                  <a:cubicBezTo>
                    <a:pt x="1764" y="326"/>
                    <a:pt x="1775" y="326"/>
                    <a:pt x="1774" y="319"/>
                  </a:cubicBezTo>
                  <a:cubicBezTo>
                    <a:pt x="1776" y="314"/>
                    <a:pt x="1777" y="312"/>
                    <a:pt x="1778" y="312"/>
                  </a:cubicBezTo>
                  <a:cubicBezTo>
                    <a:pt x="1779" y="312"/>
                    <a:pt x="1780" y="314"/>
                    <a:pt x="1782" y="317"/>
                  </a:cubicBezTo>
                  <a:cubicBezTo>
                    <a:pt x="1785" y="326"/>
                    <a:pt x="1790" y="326"/>
                    <a:pt x="1793" y="326"/>
                  </a:cubicBezTo>
                  <a:cubicBezTo>
                    <a:pt x="1794" y="326"/>
                    <a:pt x="1795" y="326"/>
                    <a:pt x="1795" y="326"/>
                  </a:cubicBezTo>
                  <a:cubicBezTo>
                    <a:pt x="1798" y="326"/>
                    <a:pt x="1800" y="327"/>
                    <a:pt x="1801" y="334"/>
                  </a:cubicBezTo>
                  <a:cubicBezTo>
                    <a:pt x="1803" y="325"/>
                    <a:pt x="1803" y="325"/>
                    <a:pt x="1808" y="325"/>
                  </a:cubicBezTo>
                  <a:cubicBezTo>
                    <a:pt x="1808" y="330"/>
                    <a:pt x="1809" y="332"/>
                    <a:pt x="1810" y="332"/>
                  </a:cubicBezTo>
                  <a:cubicBezTo>
                    <a:pt x="1811" y="332"/>
                    <a:pt x="1813" y="330"/>
                    <a:pt x="1815" y="325"/>
                  </a:cubicBezTo>
                  <a:cubicBezTo>
                    <a:pt x="1816" y="317"/>
                    <a:pt x="1816" y="313"/>
                    <a:pt x="1817" y="313"/>
                  </a:cubicBezTo>
                  <a:cubicBezTo>
                    <a:pt x="1817" y="313"/>
                    <a:pt x="1817" y="317"/>
                    <a:pt x="1818" y="325"/>
                  </a:cubicBezTo>
                  <a:cubicBezTo>
                    <a:pt x="1819" y="331"/>
                    <a:pt x="1824" y="337"/>
                    <a:pt x="1826" y="337"/>
                  </a:cubicBezTo>
                  <a:cubicBezTo>
                    <a:pt x="1827" y="337"/>
                    <a:pt x="1827" y="336"/>
                    <a:pt x="1826" y="333"/>
                  </a:cubicBezTo>
                  <a:cubicBezTo>
                    <a:pt x="1826" y="325"/>
                    <a:pt x="1833" y="325"/>
                    <a:pt x="1836" y="316"/>
                  </a:cubicBezTo>
                  <a:cubicBezTo>
                    <a:pt x="1839" y="316"/>
                    <a:pt x="1843" y="316"/>
                    <a:pt x="1844" y="324"/>
                  </a:cubicBezTo>
                  <a:cubicBezTo>
                    <a:pt x="1845" y="327"/>
                    <a:pt x="1847" y="328"/>
                    <a:pt x="1850" y="328"/>
                  </a:cubicBezTo>
                  <a:cubicBezTo>
                    <a:pt x="1856" y="328"/>
                    <a:pt x="1866" y="322"/>
                    <a:pt x="1869" y="315"/>
                  </a:cubicBezTo>
                  <a:cubicBezTo>
                    <a:pt x="1868" y="311"/>
                    <a:pt x="1869" y="309"/>
                    <a:pt x="1869" y="309"/>
                  </a:cubicBezTo>
                  <a:cubicBezTo>
                    <a:pt x="1870" y="309"/>
                    <a:pt x="1871" y="311"/>
                    <a:pt x="1872" y="315"/>
                  </a:cubicBezTo>
                  <a:cubicBezTo>
                    <a:pt x="1872" y="322"/>
                    <a:pt x="1874" y="324"/>
                    <a:pt x="1877" y="324"/>
                  </a:cubicBezTo>
                  <a:cubicBezTo>
                    <a:pt x="1878" y="324"/>
                    <a:pt x="1879" y="323"/>
                    <a:pt x="1880" y="323"/>
                  </a:cubicBezTo>
                  <a:cubicBezTo>
                    <a:pt x="1880" y="321"/>
                    <a:pt x="1881" y="320"/>
                    <a:pt x="1881" y="320"/>
                  </a:cubicBezTo>
                  <a:cubicBezTo>
                    <a:pt x="1883" y="320"/>
                    <a:pt x="1883" y="326"/>
                    <a:pt x="1883" y="332"/>
                  </a:cubicBezTo>
                  <a:cubicBezTo>
                    <a:pt x="1881" y="339"/>
                    <a:pt x="1883" y="340"/>
                    <a:pt x="1887" y="340"/>
                  </a:cubicBezTo>
                  <a:cubicBezTo>
                    <a:pt x="1888" y="340"/>
                    <a:pt x="1890" y="340"/>
                    <a:pt x="1891" y="340"/>
                  </a:cubicBezTo>
                  <a:cubicBezTo>
                    <a:pt x="1894" y="331"/>
                    <a:pt x="1909" y="330"/>
                    <a:pt x="1919" y="330"/>
                  </a:cubicBezTo>
                  <a:cubicBezTo>
                    <a:pt x="1937" y="329"/>
                    <a:pt x="1940" y="320"/>
                    <a:pt x="1946" y="302"/>
                  </a:cubicBezTo>
                  <a:lnTo>
                    <a:pt x="1948" y="285"/>
                  </a:lnTo>
                  <a:lnTo>
                    <a:pt x="1950" y="302"/>
                  </a:lnTo>
                  <a:cubicBezTo>
                    <a:pt x="1952" y="311"/>
                    <a:pt x="1953" y="319"/>
                    <a:pt x="1955" y="327"/>
                  </a:cubicBezTo>
                  <a:cubicBezTo>
                    <a:pt x="1959" y="326"/>
                    <a:pt x="1958" y="319"/>
                    <a:pt x="1958" y="310"/>
                  </a:cubicBezTo>
                  <a:cubicBezTo>
                    <a:pt x="1958" y="305"/>
                    <a:pt x="1958" y="303"/>
                    <a:pt x="1960" y="303"/>
                  </a:cubicBezTo>
                  <a:cubicBezTo>
                    <a:pt x="1962" y="303"/>
                    <a:pt x="1965" y="305"/>
                    <a:pt x="1968" y="310"/>
                  </a:cubicBezTo>
                  <a:cubicBezTo>
                    <a:pt x="1972" y="313"/>
                    <a:pt x="1975" y="315"/>
                    <a:pt x="1977" y="315"/>
                  </a:cubicBezTo>
                  <a:cubicBezTo>
                    <a:pt x="1979" y="315"/>
                    <a:pt x="1981" y="313"/>
                    <a:pt x="1983" y="308"/>
                  </a:cubicBezTo>
                  <a:cubicBezTo>
                    <a:pt x="1984" y="308"/>
                    <a:pt x="1984" y="308"/>
                    <a:pt x="1985" y="308"/>
                  </a:cubicBezTo>
                  <a:cubicBezTo>
                    <a:pt x="1988" y="308"/>
                    <a:pt x="1991" y="309"/>
                    <a:pt x="1994" y="316"/>
                  </a:cubicBezTo>
                  <a:cubicBezTo>
                    <a:pt x="1998" y="315"/>
                    <a:pt x="1998" y="315"/>
                    <a:pt x="1998" y="307"/>
                  </a:cubicBezTo>
                  <a:cubicBezTo>
                    <a:pt x="1997" y="303"/>
                    <a:pt x="1998" y="300"/>
                    <a:pt x="1999" y="300"/>
                  </a:cubicBezTo>
                  <a:cubicBezTo>
                    <a:pt x="2000" y="300"/>
                    <a:pt x="2002" y="302"/>
                    <a:pt x="2004" y="306"/>
                  </a:cubicBezTo>
                  <a:cubicBezTo>
                    <a:pt x="2007" y="316"/>
                    <a:pt x="2012" y="320"/>
                    <a:pt x="2015" y="320"/>
                  </a:cubicBezTo>
                  <a:cubicBezTo>
                    <a:pt x="2018" y="320"/>
                    <a:pt x="2019" y="318"/>
                    <a:pt x="2019" y="314"/>
                  </a:cubicBezTo>
                  <a:cubicBezTo>
                    <a:pt x="2019" y="306"/>
                    <a:pt x="2022" y="305"/>
                    <a:pt x="2026" y="305"/>
                  </a:cubicBezTo>
                  <a:cubicBezTo>
                    <a:pt x="2029" y="305"/>
                    <a:pt x="2033" y="305"/>
                    <a:pt x="2036" y="296"/>
                  </a:cubicBezTo>
                  <a:lnTo>
                    <a:pt x="2042" y="296"/>
                  </a:lnTo>
                  <a:cubicBezTo>
                    <a:pt x="2043" y="296"/>
                    <a:pt x="2043" y="296"/>
                    <a:pt x="2043" y="296"/>
                  </a:cubicBezTo>
                  <a:cubicBezTo>
                    <a:pt x="2046" y="296"/>
                    <a:pt x="2043" y="304"/>
                    <a:pt x="2040" y="304"/>
                  </a:cubicBezTo>
                  <a:lnTo>
                    <a:pt x="2045" y="313"/>
                  </a:lnTo>
                  <a:cubicBezTo>
                    <a:pt x="2051" y="312"/>
                    <a:pt x="2056" y="312"/>
                    <a:pt x="2058" y="303"/>
                  </a:cubicBezTo>
                  <a:cubicBezTo>
                    <a:pt x="2059" y="294"/>
                    <a:pt x="2060" y="290"/>
                    <a:pt x="2060" y="290"/>
                  </a:cubicBezTo>
                  <a:cubicBezTo>
                    <a:pt x="2061" y="290"/>
                    <a:pt x="2061" y="294"/>
                    <a:pt x="2061" y="303"/>
                  </a:cubicBezTo>
                  <a:cubicBezTo>
                    <a:pt x="2062" y="309"/>
                    <a:pt x="2065" y="315"/>
                    <a:pt x="2067" y="315"/>
                  </a:cubicBezTo>
                  <a:cubicBezTo>
                    <a:pt x="2068" y="315"/>
                    <a:pt x="2069" y="313"/>
                    <a:pt x="2069" y="311"/>
                  </a:cubicBezTo>
                  <a:cubicBezTo>
                    <a:pt x="2070" y="303"/>
                    <a:pt x="2072" y="301"/>
                    <a:pt x="2073" y="301"/>
                  </a:cubicBezTo>
                  <a:cubicBezTo>
                    <a:pt x="2075" y="301"/>
                    <a:pt x="2077" y="305"/>
                    <a:pt x="2077" y="310"/>
                  </a:cubicBezTo>
                  <a:cubicBezTo>
                    <a:pt x="2076" y="318"/>
                    <a:pt x="2075" y="323"/>
                    <a:pt x="2077" y="323"/>
                  </a:cubicBezTo>
                  <a:cubicBezTo>
                    <a:pt x="2078" y="323"/>
                    <a:pt x="2081" y="318"/>
                    <a:pt x="2087" y="308"/>
                  </a:cubicBezTo>
                  <a:cubicBezTo>
                    <a:pt x="2095" y="308"/>
                    <a:pt x="2109" y="298"/>
                    <a:pt x="2119" y="297"/>
                  </a:cubicBezTo>
                  <a:cubicBezTo>
                    <a:pt x="2124" y="297"/>
                    <a:pt x="2128" y="296"/>
                    <a:pt x="2131" y="296"/>
                  </a:cubicBezTo>
                  <a:cubicBezTo>
                    <a:pt x="2138" y="296"/>
                    <a:pt x="2142" y="298"/>
                    <a:pt x="2144" y="303"/>
                  </a:cubicBezTo>
                  <a:cubicBezTo>
                    <a:pt x="2145" y="304"/>
                    <a:pt x="2145" y="306"/>
                    <a:pt x="2145" y="307"/>
                  </a:cubicBezTo>
                  <a:lnTo>
                    <a:pt x="2145" y="307"/>
                  </a:lnTo>
                  <a:cubicBezTo>
                    <a:pt x="2144" y="295"/>
                    <a:pt x="2149" y="294"/>
                    <a:pt x="2158" y="293"/>
                  </a:cubicBezTo>
                  <a:cubicBezTo>
                    <a:pt x="2161" y="295"/>
                    <a:pt x="2164" y="296"/>
                    <a:pt x="2166" y="296"/>
                  </a:cubicBezTo>
                  <a:cubicBezTo>
                    <a:pt x="2173" y="296"/>
                    <a:pt x="2176" y="288"/>
                    <a:pt x="2178" y="283"/>
                  </a:cubicBezTo>
                  <a:lnTo>
                    <a:pt x="2171" y="283"/>
                  </a:lnTo>
                  <a:cubicBezTo>
                    <a:pt x="2170" y="273"/>
                    <a:pt x="2171" y="269"/>
                    <a:pt x="2173" y="269"/>
                  </a:cubicBezTo>
                  <a:cubicBezTo>
                    <a:pt x="2175" y="269"/>
                    <a:pt x="2178" y="270"/>
                    <a:pt x="2181" y="274"/>
                  </a:cubicBezTo>
                  <a:cubicBezTo>
                    <a:pt x="2182" y="274"/>
                    <a:pt x="2182" y="274"/>
                    <a:pt x="2182" y="274"/>
                  </a:cubicBezTo>
                  <a:cubicBezTo>
                    <a:pt x="2185" y="274"/>
                    <a:pt x="2186" y="282"/>
                    <a:pt x="2187" y="289"/>
                  </a:cubicBezTo>
                  <a:cubicBezTo>
                    <a:pt x="2188" y="298"/>
                    <a:pt x="2193" y="306"/>
                    <a:pt x="2196" y="306"/>
                  </a:cubicBezTo>
                  <a:cubicBezTo>
                    <a:pt x="2199" y="306"/>
                    <a:pt x="2203" y="305"/>
                    <a:pt x="2198" y="297"/>
                  </a:cubicBezTo>
                  <a:cubicBezTo>
                    <a:pt x="2197" y="288"/>
                    <a:pt x="2197" y="288"/>
                    <a:pt x="2201" y="288"/>
                  </a:cubicBezTo>
                  <a:cubicBezTo>
                    <a:pt x="2205" y="288"/>
                    <a:pt x="2208" y="287"/>
                    <a:pt x="2211" y="279"/>
                  </a:cubicBezTo>
                  <a:cubicBezTo>
                    <a:pt x="2210" y="270"/>
                    <a:pt x="2213" y="270"/>
                    <a:pt x="2216" y="269"/>
                  </a:cubicBezTo>
                  <a:cubicBezTo>
                    <a:pt x="2219" y="274"/>
                    <a:pt x="2223" y="277"/>
                    <a:pt x="2229" y="277"/>
                  </a:cubicBezTo>
                  <a:lnTo>
                    <a:pt x="2230" y="285"/>
                  </a:lnTo>
                  <a:cubicBezTo>
                    <a:pt x="2231" y="292"/>
                    <a:pt x="2233" y="297"/>
                    <a:pt x="2235" y="302"/>
                  </a:cubicBezTo>
                  <a:cubicBezTo>
                    <a:pt x="2239" y="302"/>
                    <a:pt x="2238" y="293"/>
                    <a:pt x="2238" y="293"/>
                  </a:cubicBezTo>
                  <a:cubicBezTo>
                    <a:pt x="2236" y="286"/>
                    <a:pt x="2323" y="273"/>
                    <a:pt x="2333" y="271"/>
                  </a:cubicBezTo>
                  <a:cubicBezTo>
                    <a:pt x="2337" y="275"/>
                    <a:pt x="2341" y="276"/>
                    <a:pt x="2344" y="276"/>
                  </a:cubicBezTo>
                  <a:cubicBezTo>
                    <a:pt x="2348" y="276"/>
                    <a:pt x="2350" y="274"/>
                    <a:pt x="2348" y="269"/>
                  </a:cubicBezTo>
                  <a:cubicBezTo>
                    <a:pt x="2345" y="261"/>
                    <a:pt x="2363" y="258"/>
                    <a:pt x="2385" y="256"/>
                  </a:cubicBezTo>
                  <a:cubicBezTo>
                    <a:pt x="2410" y="251"/>
                    <a:pt x="2427" y="249"/>
                    <a:pt x="2426" y="241"/>
                  </a:cubicBezTo>
                  <a:lnTo>
                    <a:pt x="2437" y="239"/>
                  </a:lnTo>
                  <a:cubicBezTo>
                    <a:pt x="2444" y="239"/>
                    <a:pt x="2450" y="229"/>
                    <a:pt x="2453" y="228"/>
                  </a:cubicBezTo>
                  <a:cubicBezTo>
                    <a:pt x="2454" y="223"/>
                    <a:pt x="2455" y="221"/>
                    <a:pt x="2456" y="221"/>
                  </a:cubicBezTo>
                  <a:cubicBezTo>
                    <a:pt x="2457" y="221"/>
                    <a:pt x="2457" y="223"/>
                    <a:pt x="2456" y="228"/>
                  </a:cubicBezTo>
                  <a:cubicBezTo>
                    <a:pt x="2458" y="235"/>
                    <a:pt x="2460" y="243"/>
                    <a:pt x="2462" y="243"/>
                  </a:cubicBezTo>
                  <a:cubicBezTo>
                    <a:pt x="2463" y="243"/>
                    <a:pt x="2463" y="243"/>
                    <a:pt x="2463" y="243"/>
                  </a:cubicBezTo>
                  <a:cubicBezTo>
                    <a:pt x="2470" y="242"/>
                    <a:pt x="2469" y="233"/>
                    <a:pt x="2468" y="225"/>
                  </a:cubicBezTo>
                  <a:cubicBezTo>
                    <a:pt x="2465" y="216"/>
                    <a:pt x="2469" y="216"/>
                    <a:pt x="2469" y="216"/>
                  </a:cubicBezTo>
                  <a:cubicBezTo>
                    <a:pt x="2470" y="216"/>
                    <a:pt x="2470" y="216"/>
                    <a:pt x="2471" y="216"/>
                  </a:cubicBezTo>
                  <a:cubicBezTo>
                    <a:pt x="2472" y="216"/>
                    <a:pt x="2473" y="218"/>
                    <a:pt x="2474" y="224"/>
                  </a:cubicBezTo>
                  <a:cubicBezTo>
                    <a:pt x="2475" y="232"/>
                    <a:pt x="2478" y="241"/>
                    <a:pt x="2478" y="241"/>
                  </a:cubicBezTo>
                  <a:lnTo>
                    <a:pt x="2481" y="240"/>
                  </a:lnTo>
                  <a:cubicBezTo>
                    <a:pt x="2479" y="232"/>
                    <a:pt x="2483" y="231"/>
                    <a:pt x="2483" y="231"/>
                  </a:cubicBezTo>
                  <a:cubicBezTo>
                    <a:pt x="2484" y="231"/>
                    <a:pt x="2484" y="231"/>
                    <a:pt x="2485" y="231"/>
                  </a:cubicBezTo>
                  <a:cubicBezTo>
                    <a:pt x="2487" y="231"/>
                    <a:pt x="2487" y="233"/>
                    <a:pt x="2489" y="247"/>
                  </a:cubicBezTo>
                  <a:cubicBezTo>
                    <a:pt x="2491" y="255"/>
                    <a:pt x="2492" y="259"/>
                    <a:pt x="2494" y="259"/>
                  </a:cubicBezTo>
                  <a:cubicBezTo>
                    <a:pt x="2495" y="259"/>
                    <a:pt x="2496" y="255"/>
                    <a:pt x="2497" y="246"/>
                  </a:cubicBezTo>
                  <a:lnTo>
                    <a:pt x="2502" y="237"/>
                  </a:lnTo>
                  <a:cubicBezTo>
                    <a:pt x="2504" y="241"/>
                    <a:pt x="2506" y="243"/>
                    <a:pt x="2507" y="243"/>
                  </a:cubicBezTo>
                  <a:cubicBezTo>
                    <a:pt x="2511" y="243"/>
                    <a:pt x="2513" y="232"/>
                    <a:pt x="2515" y="225"/>
                  </a:cubicBezTo>
                  <a:cubicBezTo>
                    <a:pt x="2518" y="233"/>
                    <a:pt x="2520" y="237"/>
                    <a:pt x="2522" y="237"/>
                  </a:cubicBezTo>
                  <a:cubicBezTo>
                    <a:pt x="2524" y="237"/>
                    <a:pt x="2525" y="232"/>
                    <a:pt x="2525" y="223"/>
                  </a:cubicBezTo>
                  <a:cubicBezTo>
                    <a:pt x="2524" y="219"/>
                    <a:pt x="2525" y="216"/>
                    <a:pt x="2526" y="216"/>
                  </a:cubicBezTo>
                  <a:cubicBezTo>
                    <a:pt x="2527" y="216"/>
                    <a:pt x="2529" y="218"/>
                    <a:pt x="2531" y="222"/>
                  </a:cubicBezTo>
                  <a:cubicBezTo>
                    <a:pt x="2535" y="227"/>
                    <a:pt x="2538" y="228"/>
                    <a:pt x="2541" y="228"/>
                  </a:cubicBezTo>
                  <a:cubicBezTo>
                    <a:pt x="2543" y="228"/>
                    <a:pt x="2546" y="228"/>
                    <a:pt x="2548" y="228"/>
                  </a:cubicBezTo>
                  <a:cubicBezTo>
                    <a:pt x="2549" y="219"/>
                    <a:pt x="2574" y="214"/>
                    <a:pt x="2602" y="209"/>
                  </a:cubicBezTo>
                  <a:cubicBezTo>
                    <a:pt x="2635" y="203"/>
                    <a:pt x="2655" y="197"/>
                    <a:pt x="2654" y="190"/>
                  </a:cubicBezTo>
                  <a:cubicBezTo>
                    <a:pt x="2655" y="189"/>
                    <a:pt x="2655" y="189"/>
                    <a:pt x="2656" y="189"/>
                  </a:cubicBezTo>
                  <a:cubicBezTo>
                    <a:pt x="2658" y="189"/>
                    <a:pt x="2659" y="191"/>
                    <a:pt x="2663" y="196"/>
                  </a:cubicBezTo>
                  <a:cubicBezTo>
                    <a:pt x="2663" y="200"/>
                    <a:pt x="2664" y="202"/>
                    <a:pt x="2665" y="202"/>
                  </a:cubicBezTo>
                  <a:cubicBezTo>
                    <a:pt x="2666" y="202"/>
                    <a:pt x="2667" y="197"/>
                    <a:pt x="2667" y="186"/>
                  </a:cubicBezTo>
                  <a:cubicBezTo>
                    <a:pt x="2668" y="181"/>
                    <a:pt x="2668" y="176"/>
                    <a:pt x="2668" y="176"/>
                  </a:cubicBezTo>
                  <a:cubicBezTo>
                    <a:pt x="2669" y="176"/>
                    <a:pt x="2669" y="179"/>
                    <a:pt x="2671" y="186"/>
                  </a:cubicBezTo>
                  <a:cubicBezTo>
                    <a:pt x="2672" y="190"/>
                    <a:pt x="2674" y="192"/>
                    <a:pt x="2679" y="192"/>
                  </a:cubicBezTo>
                  <a:cubicBezTo>
                    <a:pt x="2683" y="192"/>
                    <a:pt x="2688" y="191"/>
                    <a:pt x="2694" y="190"/>
                  </a:cubicBezTo>
                  <a:cubicBezTo>
                    <a:pt x="2704" y="187"/>
                    <a:pt x="2718" y="184"/>
                    <a:pt x="2717" y="175"/>
                  </a:cubicBezTo>
                  <a:cubicBezTo>
                    <a:pt x="2719" y="170"/>
                    <a:pt x="2720" y="168"/>
                    <a:pt x="2720" y="168"/>
                  </a:cubicBezTo>
                  <a:lnTo>
                    <a:pt x="2720" y="168"/>
                  </a:lnTo>
                  <a:cubicBezTo>
                    <a:pt x="2721" y="168"/>
                    <a:pt x="2721" y="170"/>
                    <a:pt x="2720" y="175"/>
                  </a:cubicBezTo>
                  <a:cubicBezTo>
                    <a:pt x="2720" y="184"/>
                    <a:pt x="2726" y="190"/>
                    <a:pt x="2732" y="190"/>
                  </a:cubicBezTo>
                  <a:cubicBezTo>
                    <a:pt x="2738" y="190"/>
                    <a:pt x="2743" y="186"/>
                    <a:pt x="2746" y="177"/>
                  </a:cubicBezTo>
                  <a:cubicBezTo>
                    <a:pt x="2747" y="177"/>
                    <a:pt x="2748" y="177"/>
                    <a:pt x="2749" y="177"/>
                  </a:cubicBezTo>
                  <a:cubicBezTo>
                    <a:pt x="2752" y="177"/>
                    <a:pt x="2754" y="178"/>
                    <a:pt x="2755" y="184"/>
                  </a:cubicBezTo>
                  <a:cubicBezTo>
                    <a:pt x="2759" y="183"/>
                    <a:pt x="2763" y="183"/>
                    <a:pt x="2770" y="172"/>
                  </a:cubicBezTo>
                  <a:lnTo>
                    <a:pt x="2795" y="166"/>
                  </a:lnTo>
                  <a:cubicBezTo>
                    <a:pt x="2802" y="165"/>
                    <a:pt x="2807" y="155"/>
                    <a:pt x="2807" y="155"/>
                  </a:cubicBezTo>
                  <a:cubicBezTo>
                    <a:pt x="2809" y="154"/>
                    <a:pt x="2810" y="154"/>
                    <a:pt x="2811" y="154"/>
                  </a:cubicBezTo>
                  <a:lnTo>
                    <a:pt x="2811" y="154"/>
                  </a:lnTo>
                  <a:cubicBezTo>
                    <a:pt x="2812" y="157"/>
                    <a:pt x="2815" y="159"/>
                    <a:pt x="2820" y="159"/>
                  </a:cubicBezTo>
                  <a:cubicBezTo>
                    <a:pt x="2828" y="159"/>
                    <a:pt x="2840" y="155"/>
                    <a:pt x="2855" y="151"/>
                  </a:cubicBezTo>
                  <a:cubicBezTo>
                    <a:pt x="2870" y="147"/>
                    <a:pt x="2884" y="143"/>
                    <a:pt x="2894" y="143"/>
                  </a:cubicBezTo>
                  <a:cubicBezTo>
                    <a:pt x="2899" y="143"/>
                    <a:pt x="2903" y="144"/>
                    <a:pt x="2905" y="147"/>
                  </a:cubicBezTo>
                  <a:cubicBezTo>
                    <a:pt x="2905" y="147"/>
                    <a:pt x="2908" y="146"/>
                    <a:pt x="2910" y="137"/>
                  </a:cubicBezTo>
                  <a:cubicBezTo>
                    <a:pt x="2909" y="126"/>
                    <a:pt x="2910" y="121"/>
                    <a:pt x="2912" y="121"/>
                  </a:cubicBezTo>
                  <a:cubicBezTo>
                    <a:pt x="2913" y="121"/>
                    <a:pt x="2915" y="123"/>
                    <a:pt x="2917" y="126"/>
                  </a:cubicBezTo>
                  <a:cubicBezTo>
                    <a:pt x="2921" y="132"/>
                    <a:pt x="2926" y="135"/>
                    <a:pt x="2930" y="135"/>
                  </a:cubicBezTo>
                  <a:cubicBezTo>
                    <a:pt x="2935" y="135"/>
                    <a:pt x="2939" y="130"/>
                    <a:pt x="2939" y="120"/>
                  </a:cubicBezTo>
                  <a:cubicBezTo>
                    <a:pt x="2938" y="117"/>
                    <a:pt x="2938" y="116"/>
                    <a:pt x="2938" y="116"/>
                  </a:cubicBezTo>
                  <a:lnTo>
                    <a:pt x="2938" y="116"/>
                  </a:lnTo>
                  <a:cubicBezTo>
                    <a:pt x="2938" y="116"/>
                    <a:pt x="2939" y="122"/>
                    <a:pt x="2941" y="128"/>
                  </a:cubicBezTo>
                  <a:cubicBezTo>
                    <a:pt x="2944" y="133"/>
                    <a:pt x="2946" y="135"/>
                    <a:pt x="2949" y="135"/>
                  </a:cubicBezTo>
                  <a:cubicBezTo>
                    <a:pt x="2954" y="135"/>
                    <a:pt x="2957" y="127"/>
                    <a:pt x="2956" y="115"/>
                  </a:cubicBezTo>
                  <a:lnTo>
                    <a:pt x="2956" y="115"/>
                  </a:lnTo>
                  <a:cubicBezTo>
                    <a:pt x="2960" y="120"/>
                    <a:pt x="2964" y="125"/>
                    <a:pt x="2966" y="125"/>
                  </a:cubicBezTo>
                  <a:cubicBezTo>
                    <a:pt x="2968" y="125"/>
                    <a:pt x="2969" y="123"/>
                    <a:pt x="2969" y="120"/>
                  </a:cubicBezTo>
                  <a:cubicBezTo>
                    <a:pt x="2972" y="120"/>
                    <a:pt x="2972" y="120"/>
                    <a:pt x="2977" y="136"/>
                  </a:cubicBezTo>
                  <a:cubicBezTo>
                    <a:pt x="2980" y="143"/>
                    <a:pt x="2982" y="151"/>
                    <a:pt x="2985" y="151"/>
                  </a:cubicBezTo>
                  <a:cubicBezTo>
                    <a:pt x="2985" y="151"/>
                    <a:pt x="2986" y="151"/>
                    <a:pt x="2986" y="151"/>
                  </a:cubicBezTo>
                  <a:cubicBezTo>
                    <a:pt x="2989" y="150"/>
                    <a:pt x="2987" y="142"/>
                    <a:pt x="2985" y="135"/>
                  </a:cubicBezTo>
                  <a:lnTo>
                    <a:pt x="2991" y="132"/>
                  </a:lnTo>
                  <a:cubicBezTo>
                    <a:pt x="2991" y="132"/>
                    <a:pt x="2995" y="131"/>
                    <a:pt x="2993" y="123"/>
                  </a:cubicBezTo>
                  <a:cubicBezTo>
                    <a:pt x="2990" y="114"/>
                    <a:pt x="2994" y="114"/>
                    <a:pt x="2997" y="113"/>
                  </a:cubicBezTo>
                  <a:cubicBezTo>
                    <a:pt x="2998" y="115"/>
                    <a:pt x="2998" y="116"/>
                    <a:pt x="2999" y="116"/>
                  </a:cubicBezTo>
                  <a:cubicBezTo>
                    <a:pt x="2999" y="116"/>
                    <a:pt x="2999" y="110"/>
                    <a:pt x="2995" y="105"/>
                  </a:cubicBezTo>
                  <a:cubicBezTo>
                    <a:pt x="2991" y="96"/>
                    <a:pt x="2989" y="89"/>
                    <a:pt x="2993" y="87"/>
                  </a:cubicBezTo>
                  <a:lnTo>
                    <a:pt x="2988" y="72"/>
                  </a:lnTo>
                  <a:cubicBezTo>
                    <a:pt x="2982" y="55"/>
                    <a:pt x="2980" y="47"/>
                    <a:pt x="2971" y="40"/>
                  </a:cubicBezTo>
                  <a:cubicBezTo>
                    <a:pt x="2963" y="38"/>
                    <a:pt x="2956" y="36"/>
                    <a:pt x="2951" y="36"/>
                  </a:cubicBezTo>
                  <a:cubicBezTo>
                    <a:pt x="2946" y="36"/>
                    <a:pt x="2944" y="38"/>
                    <a:pt x="2947" y="47"/>
                  </a:cubicBezTo>
                  <a:cubicBezTo>
                    <a:pt x="2947" y="47"/>
                    <a:pt x="2947" y="56"/>
                    <a:pt x="2943" y="57"/>
                  </a:cubicBezTo>
                  <a:cubicBezTo>
                    <a:pt x="2943" y="57"/>
                    <a:pt x="2943" y="57"/>
                    <a:pt x="2942" y="57"/>
                  </a:cubicBezTo>
                  <a:cubicBezTo>
                    <a:pt x="2939" y="57"/>
                    <a:pt x="2933" y="50"/>
                    <a:pt x="2933" y="50"/>
                  </a:cubicBezTo>
                  <a:cubicBezTo>
                    <a:pt x="2932" y="47"/>
                    <a:pt x="2929" y="46"/>
                    <a:pt x="2924" y="46"/>
                  </a:cubicBezTo>
                  <a:cubicBezTo>
                    <a:pt x="2918" y="46"/>
                    <a:pt x="2910" y="48"/>
                    <a:pt x="2901" y="50"/>
                  </a:cubicBezTo>
                  <a:cubicBezTo>
                    <a:pt x="2889" y="54"/>
                    <a:pt x="2880" y="56"/>
                    <a:pt x="2874" y="56"/>
                  </a:cubicBezTo>
                  <a:cubicBezTo>
                    <a:pt x="2869" y="56"/>
                    <a:pt x="2866" y="55"/>
                    <a:pt x="2864" y="52"/>
                  </a:cubicBezTo>
                  <a:cubicBezTo>
                    <a:pt x="2858" y="45"/>
                    <a:pt x="2855" y="45"/>
                    <a:pt x="2855" y="45"/>
                  </a:cubicBezTo>
                  <a:lnTo>
                    <a:pt x="2855" y="45"/>
                  </a:lnTo>
                  <a:cubicBezTo>
                    <a:pt x="2857" y="54"/>
                    <a:pt x="2837" y="59"/>
                    <a:pt x="2813" y="65"/>
                  </a:cubicBezTo>
                  <a:cubicBezTo>
                    <a:pt x="2789" y="72"/>
                    <a:pt x="2765" y="77"/>
                    <a:pt x="2767" y="85"/>
                  </a:cubicBezTo>
                  <a:lnTo>
                    <a:pt x="2760" y="87"/>
                  </a:lnTo>
                  <a:cubicBezTo>
                    <a:pt x="2759" y="82"/>
                    <a:pt x="2756" y="81"/>
                    <a:pt x="2753" y="81"/>
                  </a:cubicBezTo>
                  <a:cubicBezTo>
                    <a:pt x="2750" y="81"/>
                    <a:pt x="2747" y="81"/>
                    <a:pt x="2745" y="82"/>
                  </a:cubicBezTo>
                  <a:cubicBezTo>
                    <a:pt x="2742" y="87"/>
                    <a:pt x="2738" y="91"/>
                    <a:pt x="2732" y="93"/>
                  </a:cubicBezTo>
                  <a:cubicBezTo>
                    <a:pt x="2732" y="88"/>
                    <a:pt x="2730" y="86"/>
                    <a:pt x="2727" y="86"/>
                  </a:cubicBezTo>
                  <a:cubicBezTo>
                    <a:pt x="2725" y="86"/>
                    <a:pt x="2723" y="87"/>
                    <a:pt x="2720" y="87"/>
                  </a:cubicBezTo>
                  <a:cubicBezTo>
                    <a:pt x="2713" y="89"/>
                    <a:pt x="2710" y="90"/>
                    <a:pt x="2712" y="98"/>
                  </a:cubicBezTo>
                  <a:cubicBezTo>
                    <a:pt x="2704" y="99"/>
                    <a:pt x="2696" y="101"/>
                    <a:pt x="2689" y="101"/>
                  </a:cubicBezTo>
                  <a:cubicBezTo>
                    <a:pt x="2683" y="101"/>
                    <a:pt x="2678" y="100"/>
                    <a:pt x="2673" y="99"/>
                  </a:cubicBezTo>
                  <a:cubicBezTo>
                    <a:pt x="2671" y="97"/>
                    <a:pt x="2670" y="96"/>
                    <a:pt x="2669" y="96"/>
                  </a:cubicBezTo>
                  <a:cubicBezTo>
                    <a:pt x="2666" y="96"/>
                    <a:pt x="2665" y="102"/>
                    <a:pt x="2664" y="109"/>
                  </a:cubicBezTo>
                  <a:cubicBezTo>
                    <a:pt x="2666" y="117"/>
                    <a:pt x="2664" y="126"/>
                    <a:pt x="2660" y="127"/>
                  </a:cubicBezTo>
                  <a:lnTo>
                    <a:pt x="2657" y="110"/>
                  </a:lnTo>
                  <a:cubicBezTo>
                    <a:pt x="2658" y="104"/>
                    <a:pt x="2658" y="102"/>
                    <a:pt x="2656" y="102"/>
                  </a:cubicBezTo>
                  <a:cubicBezTo>
                    <a:pt x="2655" y="102"/>
                    <a:pt x="2654" y="102"/>
                    <a:pt x="2652" y="103"/>
                  </a:cubicBezTo>
                  <a:lnTo>
                    <a:pt x="2645" y="104"/>
                  </a:lnTo>
                  <a:cubicBezTo>
                    <a:pt x="2647" y="112"/>
                    <a:pt x="2629" y="117"/>
                    <a:pt x="2606" y="122"/>
                  </a:cubicBezTo>
                  <a:cubicBezTo>
                    <a:pt x="2574" y="128"/>
                    <a:pt x="2564" y="129"/>
                    <a:pt x="2565" y="138"/>
                  </a:cubicBezTo>
                  <a:cubicBezTo>
                    <a:pt x="2566" y="142"/>
                    <a:pt x="2566" y="145"/>
                    <a:pt x="2563" y="145"/>
                  </a:cubicBezTo>
                  <a:cubicBezTo>
                    <a:pt x="2561" y="145"/>
                    <a:pt x="2557" y="143"/>
                    <a:pt x="2552" y="140"/>
                  </a:cubicBezTo>
                  <a:cubicBezTo>
                    <a:pt x="2536" y="127"/>
                    <a:pt x="2530" y="122"/>
                    <a:pt x="2527" y="122"/>
                  </a:cubicBezTo>
                  <a:cubicBezTo>
                    <a:pt x="2525" y="122"/>
                    <a:pt x="2525" y="124"/>
                    <a:pt x="2524" y="128"/>
                  </a:cubicBezTo>
                  <a:cubicBezTo>
                    <a:pt x="2527" y="128"/>
                    <a:pt x="2529" y="136"/>
                    <a:pt x="2530" y="145"/>
                  </a:cubicBezTo>
                  <a:cubicBezTo>
                    <a:pt x="2532" y="153"/>
                    <a:pt x="2532" y="157"/>
                    <a:pt x="2531" y="157"/>
                  </a:cubicBezTo>
                  <a:cubicBezTo>
                    <a:pt x="2529" y="157"/>
                    <a:pt x="2527" y="153"/>
                    <a:pt x="2524" y="146"/>
                  </a:cubicBezTo>
                  <a:cubicBezTo>
                    <a:pt x="2523" y="141"/>
                    <a:pt x="2518" y="139"/>
                    <a:pt x="2512" y="139"/>
                  </a:cubicBezTo>
                  <a:cubicBezTo>
                    <a:pt x="2496" y="139"/>
                    <a:pt x="2472" y="151"/>
                    <a:pt x="2470" y="162"/>
                  </a:cubicBezTo>
                  <a:lnTo>
                    <a:pt x="2470" y="162"/>
                  </a:lnTo>
                  <a:cubicBezTo>
                    <a:pt x="2470" y="160"/>
                    <a:pt x="2469" y="158"/>
                    <a:pt x="2469" y="156"/>
                  </a:cubicBezTo>
                  <a:cubicBezTo>
                    <a:pt x="2467" y="150"/>
                    <a:pt x="2466" y="149"/>
                    <a:pt x="2461" y="149"/>
                  </a:cubicBezTo>
                  <a:cubicBezTo>
                    <a:pt x="2459" y="149"/>
                    <a:pt x="2455" y="149"/>
                    <a:pt x="2450" y="150"/>
                  </a:cubicBezTo>
                  <a:lnTo>
                    <a:pt x="2439" y="152"/>
                  </a:lnTo>
                  <a:cubicBezTo>
                    <a:pt x="2441" y="161"/>
                    <a:pt x="2436" y="164"/>
                    <a:pt x="2430" y="164"/>
                  </a:cubicBezTo>
                  <a:cubicBezTo>
                    <a:pt x="2425" y="164"/>
                    <a:pt x="2419" y="160"/>
                    <a:pt x="2418" y="156"/>
                  </a:cubicBezTo>
                  <a:cubicBezTo>
                    <a:pt x="2415" y="150"/>
                    <a:pt x="2414" y="149"/>
                    <a:pt x="2411" y="149"/>
                  </a:cubicBezTo>
                  <a:cubicBezTo>
                    <a:pt x="2410" y="149"/>
                    <a:pt x="2408" y="149"/>
                    <a:pt x="2406" y="149"/>
                  </a:cubicBezTo>
                  <a:cubicBezTo>
                    <a:pt x="2403" y="158"/>
                    <a:pt x="2396" y="161"/>
                    <a:pt x="2391" y="161"/>
                  </a:cubicBezTo>
                  <a:cubicBezTo>
                    <a:pt x="2385" y="161"/>
                    <a:pt x="2379" y="158"/>
                    <a:pt x="2379" y="154"/>
                  </a:cubicBezTo>
                  <a:lnTo>
                    <a:pt x="2371" y="154"/>
                  </a:lnTo>
                  <a:cubicBezTo>
                    <a:pt x="2370" y="160"/>
                    <a:pt x="2365" y="165"/>
                    <a:pt x="2359" y="165"/>
                  </a:cubicBezTo>
                  <a:cubicBezTo>
                    <a:pt x="2349" y="166"/>
                    <a:pt x="2345" y="167"/>
                    <a:pt x="2350" y="175"/>
                  </a:cubicBezTo>
                  <a:cubicBezTo>
                    <a:pt x="2351" y="183"/>
                    <a:pt x="2353" y="192"/>
                    <a:pt x="2349" y="192"/>
                  </a:cubicBezTo>
                  <a:lnTo>
                    <a:pt x="2348" y="184"/>
                  </a:lnTo>
                  <a:cubicBezTo>
                    <a:pt x="2347" y="178"/>
                    <a:pt x="2343" y="177"/>
                    <a:pt x="2336" y="177"/>
                  </a:cubicBezTo>
                  <a:cubicBezTo>
                    <a:pt x="2332" y="177"/>
                    <a:pt x="2327" y="177"/>
                    <a:pt x="2322" y="178"/>
                  </a:cubicBezTo>
                  <a:cubicBezTo>
                    <a:pt x="2314" y="179"/>
                    <a:pt x="2309" y="180"/>
                    <a:pt x="2305" y="180"/>
                  </a:cubicBezTo>
                  <a:cubicBezTo>
                    <a:pt x="2299" y="180"/>
                    <a:pt x="2295" y="178"/>
                    <a:pt x="2293" y="174"/>
                  </a:cubicBezTo>
                  <a:lnTo>
                    <a:pt x="2290" y="183"/>
                  </a:lnTo>
                  <a:cubicBezTo>
                    <a:pt x="2289" y="188"/>
                    <a:pt x="2288" y="190"/>
                    <a:pt x="2286" y="190"/>
                  </a:cubicBezTo>
                  <a:cubicBezTo>
                    <a:pt x="2285" y="190"/>
                    <a:pt x="2284" y="188"/>
                    <a:pt x="2284" y="184"/>
                  </a:cubicBezTo>
                  <a:cubicBezTo>
                    <a:pt x="2282" y="181"/>
                    <a:pt x="2278" y="179"/>
                    <a:pt x="2274" y="179"/>
                  </a:cubicBezTo>
                  <a:cubicBezTo>
                    <a:pt x="2268" y="179"/>
                    <a:pt x="2262" y="182"/>
                    <a:pt x="2259" y="187"/>
                  </a:cubicBezTo>
                  <a:lnTo>
                    <a:pt x="2252" y="188"/>
                  </a:lnTo>
                  <a:cubicBezTo>
                    <a:pt x="2249" y="181"/>
                    <a:pt x="2246" y="177"/>
                    <a:pt x="2242" y="177"/>
                  </a:cubicBezTo>
                  <a:cubicBezTo>
                    <a:pt x="2238" y="177"/>
                    <a:pt x="2235" y="182"/>
                    <a:pt x="2234" y="191"/>
                  </a:cubicBezTo>
                  <a:cubicBezTo>
                    <a:pt x="2233" y="183"/>
                    <a:pt x="2230" y="183"/>
                    <a:pt x="2226" y="183"/>
                  </a:cubicBezTo>
                  <a:cubicBezTo>
                    <a:pt x="2223" y="188"/>
                    <a:pt x="2217" y="191"/>
                    <a:pt x="2212" y="191"/>
                  </a:cubicBezTo>
                  <a:cubicBezTo>
                    <a:pt x="2209" y="191"/>
                    <a:pt x="2206" y="189"/>
                    <a:pt x="2205" y="185"/>
                  </a:cubicBezTo>
                  <a:lnTo>
                    <a:pt x="2202" y="186"/>
                  </a:lnTo>
                  <a:cubicBezTo>
                    <a:pt x="2199" y="194"/>
                    <a:pt x="2196" y="195"/>
                    <a:pt x="2193" y="195"/>
                  </a:cubicBezTo>
                  <a:cubicBezTo>
                    <a:pt x="2188" y="195"/>
                    <a:pt x="2185" y="196"/>
                    <a:pt x="2183" y="205"/>
                  </a:cubicBezTo>
                  <a:cubicBezTo>
                    <a:pt x="2180" y="213"/>
                    <a:pt x="2177" y="214"/>
                    <a:pt x="2177" y="214"/>
                  </a:cubicBezTo>
                  <a:cubicBezTo>
                    <a:pt x="2174" y="214"/>
                    <a:pt x="2176" y="205"/>
                    <a:pt x="2178" y="196"/>
                  </a:cubicBezTo>
                  <a:cubicBezTo>
                    <a:pt x="2180" y="193"/>
                    <a:pt x="2180" y="191"/>
                    <a:pt x="2179" y="191"/>
                  </a:cubicBezTo>
                  <a:cubicBezTo>
                    <a:pt x="2176" y="191"/>
                    <a:pt x="2171" y="195"/>
                    <a:pt x="2166" y="206"/>
                  </a:cubicBezTo>
                  <a:cubicBezTo>
                    <a:pt x="2161" y="215"/>
                    <a:pt x="2159" y="220"/>
                    <a:pt x="2158" y="220"/>
                  </a:cubicBezTo>
                  <a:cubicBezTo>
                    <a:pt x="2158" y="220"/>
                    <a:pt x="2159" y="216"/>
                    <a:pt x="2161" y="207"/>
                  </a:cubicBezTo>
                  <a:cubicBezTo>
                    <a:pt x="2164" y="201"/>
                    <a:pt x="2165" y="195"/>
                    <a:pt x="2164" y="195"/>
                  </a:cubicBezTo>
                  <a:cubicBezTo>
                    <a:pt x="2163" y="195"/>
                    <a:pt x="2162" y="196"/>
                    <a:pt x="2160" y="198"/>
                  </a:cubicBezTo>
                  <a:cubicBezTo>
                    <a:pt x="2157" y="200"/>
                    <a:pt x="2153" y="203"/>
                    <a:pt x="2155" y="207"/>
                  </a:cubicBezTo>
                  <a:lnTo>
                    <a:pt x="2144" y="209"/>
                  </a:lnTo>
                  <a:cubicBezTo>
                    <a:pt x="2138" y="202"/>
                    <a:pt x="2134" y="202"/>
                    <a:pt x="2131" y="202"/>
                  </a:cubicBezTo>
                  <a:cubicBezTo>
                    <a:pt x="2130" y="202"/>
                    <a:pt x="2130" y="202"/>
                    <a:pt x="2129" y="202"/>
                  </a:cubicBezTo>
                  <a:cubicBezTo>
                    <a:pt x="2128" y="206"/>
                    <a:pt x="2127" y="209"/>
                    <a:pt x="2126" y="209"/>
                  </a:cubicBezTo>
                  <a:cubicBezTo>
                    <a:pt x="2125" y="209"/>
                    <a:pt x="2124" y="207"/>
                    <a:pt x="2122" y="203"/>
                  </a:cubicBezTo>
                  <a:cubicBezTo>
                    <a:pt x="2122" y="199"/>
                    <a:pt x="2121" y="197"/>
                    <a:pt x="2120" y="197"/>
                  </a:cubicBezTo>
                  <a:cubicBezTo>
                    <a:pt x="2119" y="197"/>
                    <a:pt x="2118" y="201"/>
                    <a:pt x="2120" y="212"/>
                  </a:cubicBezTo>
                  <a:cubicBezTo>
                    <a:pt x="2119" y="216"/>
                    <a:pt x="2117" y="218"/>
                    <a:pt x="2115" y="218"/>
                  </a:cubicBezTo>
                  <a:cubicBezTo>
                    <a:pt x="2113" y="218"/>
                    <a:pt x="2111" y="217"/>
                    <a:pt x="2109" y="213"/>
                  </a:cubicBezTo>
                  <a:cubicBezTo>
                    <a:pt x="2108" y="203"/>
                    <a:pt x="2107" y="199"/>
                    <a:pt x="2105" y="199"/>
                  </a:cubicBezTo>
                  <a:cubicBezTo>
                    <a:pt x="2105" y="199"/>
                    <a:pt x="2104" y="201"/>
                    <a:pt x="2104" y="204"/>
                  </a:cubicBezTo>
                  <a:cubicBezTo>
                    <a:pt x="2102" y="213"/>
                    <a:pt x="2098" y="214"/>
                    <a:pt x="2098" y="214"/>
                  </a:cubicBezTo>
                  <a:cubicBezTo>
                    <a:pt x="2098" y="210"/>
                    <a:pt x="2091" y="209"/>
                    <a:pt x="2080" y="209"/>
                  </a:cubicBezTo>
                  <a:cubicBezTo>
                    <a:pt x="2068" y="209"/>
                    <a:pt x="2051" y="210"/>
                    <a:pt x="2035" y="211"/>
                  </a:cubicBezTo>
                  <a:cubicBezTo>
                    <a:pt x="2031" y="211"/>
                    <a:pt x="2028" y="220"/>
                    <a:pt x="2029" y="229"/>
                  </a:cubicBezTo>
                  <a:cubicBezTo>
                    <a:pt x="2029" y="236"/>
                    <a:pt x="2030" y="238"/>
                    <a:pt x="2029" y="238"/>
                  </a:cubicBezTo>
                  <a:cubicBezTo>
                    <a:pt x="2029" y="238"/>
                    <a:pt x="2028" y="233"/>
                    <a:pt x="2026" y="229"/>
                  </a:cubicBezTo>
                  <a:cubicBezTo>
                    <a:pt x="2023" y="216"/>
                    <a:pt x="2019" y="210"/>
                    <a:pt x="2018" y="210"/>
                  </a:cubicBezTo>
                  <a:cubicBezTo>
                    <a:pt x="2016" y="210"/>
                    <a:pt x="2015" y="216"/>
                    <a:pt x="2019" y="229"/>
                  </a:cubicBezTo>
                  <a:cubicBezTo>
                    <a:pt x="2021" y="237"/>
                    <a:pt x="2022" y="241"/>
                    <a:pt x="2022" y="241"/>
                  </a:cubicBezTo>
                  <a:cubicBezTo>
                    <a:pt x="2021" y="241"/>
                    <a:pt x="2019" y="237"/>
                    <a:pt x="2014" y="229"/>
                  </a:cubicBezTo>
                  <a:cubicBezTo>
                    <a:pt x="2013" y="225"/>
                    <a:pt x="2012" y="223"/>
                    <a:pt x="2011" y="223"/>
                  </a:cubicBezTo>
                  <a:cubicBezTo>
                    <a:pt x="2010" y="223"/>
                    <a:pt x="2009" y="225"/>
                    <a:pt x="2008" y="230"/>
                  </a:cubicBezTo>
                  <a:cubicBezTo>
                    <a:pt x="2008" y="234"/>
                    <a:pt x="2008" y="236"/>
                    <a:pt x="2007" y="236"/>
                  </a:cubicBezTo>
                  <a:cubicBezTo>
                    <a:pt x="2006" y="236"/>
                    <a:pt x="2005" y="234"/>
                    <a:pt x="2004" y="230"/>
                  </a:cubicBezTo>
                  <a:cubicBezTo>
                    <a:pt x="2001" y="224"/>
                    <a:pt x="1998" y="218"/>
                    <a:pt x="1997" y="218"/>
                  </a:cubicBezTo>
                  <a:cubicBezTo>
                    <a:pt x="1996" y="218"/>
                    <a:pt x="1996" y="219"/>
                    <a:pt x="1996" y="222"/>
                  </a:cubicBezTo>
                  <a:cubicBezTo>
                    <a:pt x="1996" y="222"/>
                    <a:pt x="1993" y="222"/>
                    <a:pt x="1989" y="214"/>
                  </a:cubicBezTo>
                  <a:cubicBezTo>
                    <a:pt x="1987" y="212"/>
                    <a:pt x="1986" y="210"/>
                    <a:pt x="1985" y="210"/>
                  </a:cubicBezTo>
                  <a:cubicBezTo>
                    <a:pt x="1983" y="210"/>
                    <a:pt x="1981" y="217"/>
                    <a:pt x="1978" y="223"/>
                  </a:cubicBezTo>
                  <a:cubicBezTo>
                    <a:pt x="1974" y="232"/>
                    <a:pt x="1971" y="237"/>
                    <a:pt x="1969" y="237"/>
                  </a:cubicBezTo>
                  <a:cubicBezTo>
                    <a:pt x="1967" y="237"/>
                    <a:pt x="1967" y="233"/>
                    <a:pt x="1968" y="224"/>
                  </a:cubicBezTo>
                  <a:cubicBezTo>
                    <a:pt x="1969" y="218"/>
                    <a:pt x="1967" y="215"/>
                    <a:pt x="1965" y="215"/>
                  </a:cubicBezTo>
                  <a:cubicBezTo>
                    <a:pt x="1960" y="215"/>
                    <a:pt x="1953" y="223"/>
                    <a:pt x="1952" y="233"/>
                  </a:cubicBezTo>
                  <a:cubicBezTo>
                    <a:pt x="1950" y="244"/>
                    <a:pt x="1950" y="248"/>
                    <a:pt x="1949" y="248"/>
                  </a:cubicBezTo>
                  <a:cubicBezTo>
                    <a:pt x="1949" y="248"/>
                    <a:pt x="1949" y="246"/>
                    <a:pt x="1948" y="242"/>
                  </a:cubicBezTo>
                  <a:cubicBezTo>
                    <a:pt x="1948" y="235"/>
                    <a:pt x="1946" y="234"/>
                    <a:pt x="1945" y="234"/>
                  </a:cubicBezTo>
                  <a:cubicBezTo>
                    <a:pt x="1945" y="234"/>
                    <a:pt x="1945" y="234"/>
                    <a:pt x="1945" y="234"/>
                  </a:cubicBezTo>
                  <a:cubicBezTo>
                    <a:pt x="1940" y="234"/>
                    <a:pt x="1937" y="234"/>
                    <a:pt x="1937" y="225"/>
                  </a:cubicBezTo>
                  <a:cubicBezTo>
                    <a:pt x="1937" y="225"/>
                    <a:pt x="1934" y="227"/>
                    <a:pt x="1927" y="236"/>
                  </a:cubicBezTo>
                  <a:cubicBezTo>
                    <a:pt x="1925" y="242"/>
                    <a:pt x="1922" y="245"/>
                    <a:pt x="1918" y="245"/>
                  </a:cubicBezTo>
                  <a:cubicBezTo>
                    <a:pt x="1913" y="245"/>
                    <a:pt x="1908" y="238"/>
                    <a:pt x="1904" y="228"/>
                  </a:cubicBezTo>
                  <a:lnTo>
                    <a:pt x="1899" y="237"/>
                  </a:lnTo>
                  <a:cubicBezTo>
                    <a:pt x="1897" y="248"/>
                    <a:pt x="1896" y="255"/>
                    <a:pt x="1894" y="255"/>
                  </a:cubicBezTo>
                  <a:cubicBezTo>
                    <a:pt x="1893" y="255"/>
                    <a:pt x="1892" y="252"/>
                    <a:pt x="1892" y="246"/>
                  </a:cubicBezTo>
                  <a:lnTo>
                    <a:pt x="1891" y="238"/>
                  </a:lnTo>
                  <a:cubicBezTo>
                    <a:pt x="1890" y="244"/>
                    <a:pt x="1887" y="247"/>
                    <a:pt x="1884" y="247"/>
                  </a:cubicBezTo>
                  <a:cubicBezTo>
                    <a:pt x="1879" y="247"/>
                    <a:pt x="1874" y="240"/>
                    <a:pt x="1873" y="230"/>
                  </a:cubicBezTo>
                  <a:cubicBezTo>
                    <a:pt x="1873" y="222"/>
                    <a:pt x="1873" y="222"/>
                    <a:pt x="1870" y="222"/>
                  </a:cubicBezTo>
                  <a:lnTo>
                    <a:pt x="1870" y="230"/>
                  </a:lnTo>
                  <a:cubicBezTo>
                    <a:pt x="1870" y="239"/>
                    <a:pt x="1871" y="248"/>
                    <a:pt x="1867" y="248"/>
                  </a:cubicBezTo>
                  <a:cubicBezTo>
                    <a:pt x="1864" y="248"/>
                    <a:pt x="1860" y="248"/>
                    <a:pt x="1860" y="239"/>
                  </a:cubicBezTo>
                  <a:cubicBezTo>
                    <a:pt x="1856" y="233"/>
                    <a:pt x="1854" y="227"/>
                    <a:pt x="1853" y="227"/>
                  </a:cubicBezTo>
                  <a:cubicBezTo>
                    <a:pt x="1852" y="227"/>
                    <a:pt x="1852" y="228"/>
                    <a:pt x="1852" y="231"/>
                  </a:cubicBezTo>
                  <a:cubicBezTo>
                    <a:pt x="1852" y="231"/>
                    <a:pt x="1848" y="231"/>
                    <a:pt x="1845" y="222"/>
                  </a:cubicBezTo>
                  <a:lnTo>
                    <a:pt x="1830" y="223"/>
                  </a:lnTo>
                  <a:cubicBezTo>
                    <a:pt x="1829" y="227"/>
                    <a:pt x="1826" y="229"/>
                    <a:pt x="1824" y="229"/>
                  </a:cubicBezTo>
                  <a:cubicBezTo>
                    <a:pt x="1822" y="229"/>
                    <a:pt x="1820" y="228"/>
                    <a:pt x="1820" y="223"/>
                  </a:cubicBezTo>
                  <a:cubicBezTo>
                    <a:pt x="1815" y="223"/>
                    <a:pt x="1811" y="228"/>
                    <a:pt x="1810" y="232"/>
                  </a:cubicBezTo>
                  <a:cubicBezTo>
                    <a:pt x="1802" y="232"/>
                    <a:pt x="1799" y="232"/>
                    <a:pt x="1799" y="223"/>
                  </a:cubicBezTo>
                  <a:cubicBezTo>
                    <a:pt x="1798" y="219"/>
                    <a:pt x="1798" y="217"/>
                    <a:pt x="1798" y="217"/>
                  </a:cubicBezTo>
                  <a:cubicBezTo>
                    <a:pt x="1797" y="217"/>
                    <a:pt x="1797" y="220"/>
                    <a:pt x="1796" y="224"/>
                  </a:cubicBezTo>
                  <a:cubicBezTo>
                    <a:pt x="1796" y="232"/>
                    <a:pt x="1792" y="232"/>
                    <a:pt x="1789" y="232"/>
                  </a:cubicBezTo>
                  <a:lnTo>
                    <a:pt x="1781" y="232"/>
                  </a:lnTo>
                  <a:cubicBezTo>
                    <a:pt x="1782" y="241"/>
                    <a:pt x="1782" y="241"/>
                    <a:pt x="1779" y="241"/>
                  </a:cubicBezTo>
                  <a:cubicBezTo>
                    <a:pt x="1774" y="241"/>
                    <a:pt x="1764" y="233"/>
                    <a:pt x="1761" y="233"/>
                  </a:cubicBezTo>
                  <a:cubicBezTo>
                    <a:pt x="1750" y="233"/>
                    <a:pt x="1750" y="233"/>
                    <a:pt x="1754" y="242"/>
                  </a:cubicBezTo>
                  <a:cubicBezTo>
                    <a:pt x="1756" y="242"/>
                    <a:pt x="1757" y="246"/>
                    <a:pt x="1755" y="246"/>
                  </a:cubicBezTo>
                  <a:cubicBezTo>
                    <a:pt x="1754" y="246"/>
                    <a:pt x="1752" y="245"/>
                    <a:pt x="1750" y="242"/>
                  </a:cubicBezTo>
                  <a:cubicBezTo>
                    <a:pt x="1746" y="242"/>
                    <a:pt x="1736" y="234"/>
                    <a:pt x="1725" y="234"/>
                  </a:cubicBezTo>
                  <a:cubicBezTo>
                    <a:pt x="1711" y="234"/>
                    <a:pt x="1711" y="234"/>
                    <a:pt x="1711" y="243"/>
                  </a:cubicBezTo>
                  <a:cubicBezTo>
                    <a:pt x="1713" y="252"/>
                    <a:pt x="1713" y="256"/>
                    <a:pt x="1712" y="256"/>
                  </a:cubicBezTo>
                  <a:cubicBezTo>
                    <a:pt x="1711" y="256"/>
                    <a:pt x="1710" y="252"/>
                    <a:pt x="1708" y="243"/>
                  </a:cubicBezTo>
                  <a:cubicBezTo>
                    <a:pt x="1704" y="234"/>
                    <a:pt x="1701" y="230"/>
                    <a:pt x="1699" y="230"/>
                  </a:cubicBezTo>
                  <a:cubicBezTo>
                    <a:pt x="1697" y="230"/>
                    <a:pt x="1697" y="232"/>
                    <a:pt x="1697" y="236"/>
                  </a:cubicBezTo>
                  <a:cubicBezTo>
                    <a:pt x="1694" y="243"/>
                    <a:pt x="1694" y="243"/>
                    <a:pt x="1690" y="243"/>
                  </a:cubicBezTo>
                  <a:cubicBezTo>
                    <a:pt x="1690" y="239"/>
                    <a:pt x="1689" y="237"/>
                    <a:pt x="1687" y="237"/>
                  </a:cubicBezTo>
                  <a:cubicBezTo>
                    <a:pt x="1686" y="237"/>
                    <a:pt x="1683" y="239"/>
                    <a:pt x="1679" y="243"/>
                  </a:cubicBezTo>
                  <a:cubicBezTo>
                    <a:pt x="1676" y="243"/>
                    <a:pt x="1676" y="243"/>
                    <a:pt x="1676" y="236"/>
                  </a:cubicBezTo>
                  <a:lnTo>
                    <a:pt x="1669" y="236"/>
                  </a:lnTo>
                  <a:cubicBezTo>
                    <a:pt x="1666" y="242"/>
                    <a:pt x="1661" y="245"/>
                    <a:pt x="1655" y="245"/>
                  </a:cubicBezTo>
                  <a:cubicBezTo>
                    <a:pt x="1648" y="245"/>
                    <a:pt x="1639" y="240"/>
                    <a:pt x="1637" y="234"/>
                  </a:cubicBezTo>
                  <a:cubicBezTo>
                    <a:pt x="1637" y="234"/>
                    <a:pt x="1633" y="234"/>
                    <a:pt x="1630" y="243"/>
                  </a:cubicBezTo>
                  <a:cubicBezTo>
                    <a:pt x="1628" y="252"/>
                    <a:pt x="1626" y="256"/>
                    <a:pt x="1625" y="256"/>
                  </a:cubicBezTo>
                  <a:cubicBezTo>
                    <a:pt x="1624" y="256"/>
                    <a:pt x="1623" y="252"/>
                    <a:pt x="1623" y="243"/>
                  </a:cubicBezTo>
                  <a:cubicBezTo>
                    <a:pt x="1623" y="235"/>
                    <a:pt x="1623" y="231"/>
                    <a:pt x="1622" y="231"/>
                  </a:cubicBezTo>
                  <a:cubicBezTo>
                    <a:pt x="1622" y="231"/>
                    <a:pt x="1621" y="235"/>
                    <a:pt x="1619" y="243"/>
                  </a:cubicBezTo>
                  <a:cubicBezTo>
                    <a:pt x="1618" y="247"/>
                    <a:pt x="1614" y="248"/>
                    <a:pt x="1611" y="248"/>
                  </a:cubicBezTo>
                  <a:cubicBezTo>
                    <a:pt x="1605" y="248"/>
                    <a:pt x="1600" y="244"/>
                    <a:pt x="1602" y="234"/>
                  </a:cubicBezTo>
                  <a:cubicBezTo>
                    <a:pt x="1602" y="225"/>
                    <a:pt x="1602" y="218"/>
                    <a:pt x="1602" y="218"/>
                  </a:cubicBezTo>
                  <a:cubicBezTo>
                    <a:pt x="1598" y="225"/>
                    <a:pt x="1595" y="225"/>
                    <a:pt x="1595" y="225"/>
                  </a:cubicBezTo>
                  <a:cubicBezTo>
                    <a:pt x="1595" y="234"/>
                    <a:pt x="1591" y="234"/>
                    <a:pt x="1580" y="234"/>
                  </a:cubicBezTo>
                  <a:cubicBezTo>
                    <a:pt x="1573" y="234"/>
                    <a:pt x="1559" y="242"/>
                    <a:pt x="1552" y="242"/>
                  </a:cubicBezTo>
                  <a:cubicBezTo>
                    <a:pt x="1545" y="242"/>
                    <a:pt x="1534" y="242"/>
                    <a:pt x="1531" y="233"/>
                  </a:cubicBezTo>
                  <a:cubicBezTo>
                    <a:pt x="1527" y="233"/>
                    <a:pt x="1524" y="233"/>
                    <a:pt x="1517" y="242"/>
                  </a:cubicBezTo>
                  <a:cubicBezTo>
                    <a:pt x="1515" y="246"/>
                    <a:pt x="1512" y="248"/>
                    <a:pt x="1510" y="248"/>
                  </a:cubicBezTo>
                  <a:cubicBezTo>
                    <a:pt x="1508" y="248"/>
                    <a:pt x="1506" y="246"/>
                    <a:pt x="1506" y="242"/>
                  </a:cubicBezTo>
                  <a:lnTo>
                    <a:pt x="1503" y="242"/>
                  </a:lnTo>
                  <a:cubicBezTo>
                    <a:pt x="1496" y="250"/>
                    <a:pt x="1493" y="250"/>
                    <a:pt x="1493" y="250"/>
                  </a:cubicBezTo>
                  <a:cubicBezTo>
                    <a:pt x="1493" y="244"/>
                    <a:pt x="1491" y="238"/>
                    <a:pt x="1488" y="238"/>
                  </a:cubicBezTo>
                  <a:cubicBezTo>
                    <a:pt x="1487" y="238"/>
                    <a:pt x="1486" y="239"/>
                    <a:pt x="1485" y="241"/>
                  </a:cubicBezTo>
                  <a:cubicBezTo>
                    <a:pt x="1485" y="248"/>
                    <a:pt x="1483" y="249"/>
                    <a:pt x="1479" y="249"/>
                  </a:cubicBezTo>
                  <a:cubicBezTo>
                    <a:pt x="1478" y="249"/>
                    <a:pt x="1477" y="249"/>
                    <a:pt x="1475" y="249"/>
                  </a:cubicBezTo>
                  <a:cubicBezTo>
                    <a:pt x="1470" y="243"/>
                    <a:pt x="1421" y="239"/>
                    <a:pt x="1386" y="239"/>
                  </a:cubicBezTo>
                  <a:cubicBezTo>
                    <a:pt x="1366" y="239"/>
                    <a:pt x="1351" y="240"/>
                    <a:pt x="1351" y="243"/>
                  </a:cubicBezTo>
                  <a:lnTo>
                    <a:pt x="1340" y="242"/>
                  </a:lnTo>
                  <a:lnTo>
                    <a:pt x="1330" y="242"/>
                  </a:lnTo>
                  <a:cubicBezTo>
                    <a:pt x="1330" y="235"/>
                    <a:pt x="1327" y="232"/>
                    <a:pt x="1322" y="232"/>
                  </a:cubicBezTo>
                  <a:cubicBezTo>
                    <a:pt x="1316" y="232"/>
                    <a:pt x="1308" y="236"/>
                    <a:pt x="1302" y="240"/>
                  </a:cubicBezTo>
                  <a:cubicBezTo>
                    <a:pt x="1298" y="247"/>
                    <a:pt x="1296" y="248"/>
                    <a:pt x="1293" y="248"/>
                  </a:cubicBezTo>
                  <a:cubicBezTo>
                    <a:pt x="1292" y="248"/>
                    <a:pt x="1291" y="248"/>
                    <a:pt x="1291" y="248"/>
                  </a:cubicBezTo>
                  <a:cubicBezTo>
                    <a:pt x="1291" y="237"/>
                    <a:pt x="1287" y="233"/>
                    <a:pt x="1282" y="233"/>
                  </a:cubicBezTo>
                  <a:cubicBezTo>
                    <a:pt x="1279" y="233"/>
                    <a:pt x="1276" y="235"/>
                    <a:pt x="1273" y="238"/>
                  </a:cubicBezTo>
                  <a:cubicBezTo>
                    <a:pt x="1271" y="246"/>
                    <a:pt x="1269" y="250"/>
                    <a:pt x="1267" y="250"/>
                  </a:cubicBezTo>
                  <a:cubicBezTo>
                    <a:pt x="1266" y="250"/>
                    <a:pt x="1266" y="246"/>
                    <a:pt x="1266" y="238"/>
                  </a:cubicBezTo>
                  <a:cubicBezTo>
                    <a:pt x="1267" y="230"/>
                    <a:pt x="1265" y="225"/>
                    <a:pt x="1263" y="225"/>
                  </a:cubicBezTo>
                  <a:cubicBezTo>
                    <a:pt x="1260" y="225"/>
                    <a:pt x="1256" y="231"/>
                    <a:pt x="1252" y="244"/>
                  </a:cubicBezTo>
                  <a:cubicBezTo>
                    <a:pt x="1249" y="248"/>
                    <a:pt x="1248" y="250"/>
                    <a:pt x="1247" y="250"/>
                  </a:cubicBezTo>
                  <a:cubicBezTo>
                    <a:pt x="1246" y="250"/>
                    <a:pt x="1246" y="248"/>
                    <a:pt x="1245" y="244"/>
                  </a:cubicBezTo>
                  <a:cubicBezTo>
                    <a:pt x="1243" y="234"/>
                    <a:pt x="1242" y="229"/>
                    <a:pt x="1240" y="229"/>
                  </a:cubicBezTo>
                  <a:cubicBezTo>
                    <a:pt x="1239" y="229"/>
                    <a:pt x="1239" y="231"/>
                    <a:pt x="1238" y="234"/>
                  </a:cubicBezTo>
                  <a:cubicBezTo>
                    <a:pt x="1236" y="243"/>
                    <a:pt x="1234" y="247"/>
                    <a:pt x="1232" y="247"/>
                  </a:cubicBezTo>
                  <a:cubicBezTo>
                    <a:pt x="1230" y="247"/>
                    <a:pt x="1229" y="243"/>
                    <a:pt x="1228" y="234"/>
                  </a:cubicBezTo>
                  <a:cubicBezTo>
                    <a:pt x="1225" y="225"/>
                    <a:pt x="1223" y="221"/>
                    <a:pt x="1222" y="221"/>
                  </a:cubicBezTo>
                  <a:cubicBezTo>
                    <a:pt x="1221" y="221"/>
                    <a:pt x="1220" y="225"/>
                    <a:pt x="1217" y="233"/>
                  </a:cubicBezTo>
                  <a:cubicBezTo>
                    <a:pt x="1215" y="241"/>
                    <a:pt x="1210" y="245"/>
                    <a:pt x="1206" y="245"/>
                  </a:cubicBezTo>
                  <a:cubicBezTo>
                    <a:pt x="1201" y="245"/>
                    <a:pt x="1197" y="240"/>
                    <a:pt x="1195" y="231"/>
                  </a:cubicBezTo>
                  <a:cubicBezTo>
                    <a:pt x="1193" y="231"/>
                    <a:pt x="1191" y="227"/>
                    <a:pt x="1190" y="227"/>
                  </a:cubicBezTo>
                  <a:cubicBezTo>
                    <a:pt x="1190" y="227"/>
                    <a:pt x="1189" y="228"/>
                    <a:pt x="1189" y="231"/>
                  </a:cubicBezTo>
                  <a:lnTo>
                    <a:pt x="1186" y="222"/>
                  </a:lnTo>
                  <a:lnTo>
                    <a:pt x="1179" y="221"/>
                  </a:lnTo>
                  <a:lnTo>
                    <a:pt x="1179" y="230"/>
                  </a:lnTo>
                  <a:cubicBezTo>
                    <a:pt x="1163" y="223"/>
                    <a:pt x="1146" y="219"/>
                    <a:pt x="1130" y="216"/>
                  </a:cubicBezTo>
                  <a:cubicBezTo>
                    <a:pt x="1112" y="214"/>
                    <a:pt x="1101" y="213"/>
                    <a:pt x="1095" y="213"/>
                  </a:cubicBezTo>
                  <a:cubicBezTo>
                    <a:pt x="1087" y="213"/>
                    <a:pt x="1085" y="215"/>
                    <a:pt x="1087" y="220"/>
                  </a:cubicBezTo>
                  <a:cubicBezTo>
                    <a:pt x="1088" y="229"/>
                    <a:pt x="1087" y="233"/>
                    <a:pt x="1085" y="233"/>
                  </a:cubicBezTo>
                  <a:cubicBezTo>
                    <a:pt x="1083" y="233"/>
                    <a:pt x="1081" y="228"/>
                    <a:pt x="1080" y="220"/>
                  </a:cubicBezTo>
                  <a:cubicBezTo>
                    <a:pt x="1077" y="219"/>
                    <a:pt x="1071" y="210"/>
                    <a:pt x="1063" y="209"/>
                  </a:cubicBezTo>
                  <a:cubicBezTo>
                    <a:pt x="1056" y="207"/>
                    <a:pt x="1050" y="206"/>
                    <a:pt x="1051" y="198"/>
                  </a:cubicBezTo>
                  <a:lnTo>
                    <a:pt x="1047" y="197"/>
                  </a:lnTo>
                  <a:cubicBezTo>
                    <a:pt x="1042" y="205"/>
                    <a:pt x="1034" y="209"/>
                    <a:pt x="1026" y="209"/>
                  </a:cubicBezTo>
                  <a:cubicBezTo>
                    <a:pt x="1019" y="209"/>
                    <a:pt x="1012" y="207"/>
                    <a:pt x="1007" y="202"/>
                  </a:cubicBezTo>
                  <a:cubicBezTo>
                    <a:pt x="1005" y="201"/>
                    <a:pt x="1004" y="201"/>
                    <a:pt x="1002" y="201"/>
                  </a:cubicBezTo>
                  <a:cubicBezTo>
                    <a:pt x="997" y="201"/>
                    <a:pt x="992" y="203"/>
                    <a:pt x="989" y="207"/>
                  </a:cubicBezTo>
                  <a:cubicBezTo>
                    <a:pt x="985" y="211"/>
                    <a:pt x="983" y="213"/>
                    <a:pt x="982" y="213"/>
                  </a:cubicBezTo>
                  <a:cubicBezTo>
                    <a:pt x="981" y="213"/>
                    <a:pt x="980" y="211"/>
                    <a:pt x="979" y="206"/>
                  </a:cubicBezTo>
                  <a:cubicBezTo>
                    <a:pt x="980" y="201"/>
                    <a:pt x="972" y="195"/>
                    <a:pt x="966" y="195"/>
                  </a:cubicBezTo>
                  <a:cubicBezTo>
                    <a:pt x="962" y="195"/>
                    <a:pt x="958" y="197"/>
                    <a:pt x="958" y="204"/>
                  </a:cubicBezTo>
                  <a:lnTo>
                    <a:pt x="955" y="195"/>
                  </a:lnTo>
                  <a:cubicBezTo>
                    <a:pt x="955" y="192"/>
                    <a:pt x="954" y="191"/>
                    <a:pt x="953" y="191"/>
                  </a:cubicBezTo>
                  <a:cubicBezTo>
                    <a:pt x="950" y="191"/>
                    <a:pt x="948" y="196"/>
                    <a:pt x="948" y="202"/>
                  </a:cubicBezTo>
                  <a:cubicBezTo>
                    <a:pt x="947" y="209"/>
                    <a:pt x="945" y="214"/>
                    <a:pt x="944" y="214"/>
                  </a:cubicBezTo>
                  <a:cubicBezTo>
                    <a:pt x="942" y="214"/>
                    <a:pt x="941" y="207"/>
                    <a:pt x="941" y="193"/>
                  </a:cubicBezTo>
                  <a:cubicBezTo>
                    <a:pt x="942" y="183"/>
                    <a:pt x="941" y="179"/>
                    <a:pt x="941" y="179"/>
                  </a:cubicBezTo>
                  <a:cubicBezTo>
                    <a:pt x="940" y="179"/>
                    <a:pt x="939" y="181"/>
                    <a:pt x="939" y="184"/>
                  </a:cubicBezTo>
                  <a:cubicBezTo>
                    <a:pt x="935" y="189"/>
                    <a:pt x="932" y="195"/>
                    <a:pt x="930" y="195"/>
                  </a:cubicBezTo>
                  <a:cubicBezTo>
                    <a:pt x="929" y="195"/>
                    <a:pt x="928" y="193"/>
                    <a:pt x="927" y="191"/>
                  </a:cubicBezTo>
                  <a:cubicBezTo>
                    <a:pt x="927" y="191"/>
                    <a:pt x="927" y="191"/>
                    <a:pt x="926" y="191"/>
                  </a:cubicBezTo>
                  <a:cubicBezTo>
                    <a:pt x="923" y="191"/>
                    <a:pt x="920" y="191"/>
                    <a:pt x="918" y="206"/>
                  </a:cubicBezTo>
                  <a:cubicBezTo>
                    <a:pt x="917" y="214"/>
                    <a:pt x="914" y="214"/>
                    <a:pt x="912" y="214"/>
                  </a:cubicBezTo>
                  <a:cubicBezTo>
                    <a:pt x="911" y="214"/>
                    <a:pt x="910" y="214"/>
                    <a:pt x="909" y="214"/>
                  </a:cubicBezTo>
                  <a:cubicBezTo>
                    <a:pt x="911" y="207"/>
                    <a:pt x="912" y="202"/>
                    <a:pt x="916" y="197"/>
                  </a:cubicBezTo>
                  <a:lnTo>
                    <a:pt x="908" y="196"/>
                  </a:lnTo>
                  <a:cubicBezTo>
                    <a:pt x="905" y="196"/>
                    <a:pt x="899" y="186"/>
                    <a:pt x="900" y="177"/>
                  </a:cubicBezTo>
                  <a:cubicBezTo>
                    <a:pt x="899" y="173"/>
                    <a:pt x="898" y="171"/>
                    <a:pt x="897" y="171"/>
                  </a:cubicBezTo>
                  <a:cubicBezTo>
                    <a:pt x="896" y="171"/>
                    <a:pt x="895" y="175"/>
                    <a:pt x="896" y="185"/>
                  </a:cubicBezTo>
                  <a:cubicBezTo>
                    <a:pt x="894" y="198"/>
                    <a:pt x="894" y="201"/>
                    <a:pt x="890" y="201"/>
                  </a:cubicBezTo>
                  <a:cubicBezTo>
                    <a:pt x="889" y="201"/>
                    <a:pt x="888" y="201"/>
                    <a:pt x="887" y="201"/>
                  </a:cubicBezTo>
                  <a:cubicBezTo>
                    <a:pt x="882" y="201"/>
                    <a:pt x="879" y="200"/>
                    <a:pt x="880" y="192"/>
                  </a:cubicBezTo>
                  <a:cubicBezTo>
                    <a:pt x="882" y="183"/>
                    <a:pt x="882" y="183"/>
                    <a:pt x="875" y="182"/>
                  </a:cubicBezTo>
                  <a:cubicBezTo>
                    <a:pt x="874" y="182"/>
                    <a:pt x="874" y="182"/>
                    <a:pt x="874" y="182"/>
                  </a:cubicBezTo>
                  <a:cubicBezTo>
                    <a:pt x="864" y="182"/>
                    <a:pt x="850" y="204"/>
                    <a:pt x="844" y="220"/>
                  </a:cubicBezTo>
                  <a:cubicBezTo>
                    <a:pt x="843" y="228"/>
                    <a:pt x="843" y="232"/>
                    <a:pt x="842" y="232"/>
                  </a:cubicBezTo>
                  <a:cubicBezTo>
                    <a:pt x="842" y="232"/>
                    <a:pt x="842" y="228"/>
                    <a:pt x="841" y="220"/>
                  </a:cubicBezTo>
                  <a:cubicBezTo>
                    <a:pt x="842" y="211"/>
                    <a:pt x="839" y="211"/>
                    <a:pt x="835" y="210"/>
                  </a:cubicBezTo>
                  <a:cubicBezTo>
                    <a:pt x="835" y="213"/>
                    <a:pt x="834" y="214"/>
                    <a:pt x="834" y="214"/>
                  </a:cubicBezTo>
                  <a:cubicBezTo>
                    <a:pt x="833" y="214"/>
                    <a:pt x="833" y="210"/>
                    <a:pt x="835" y="210"/>
                  </a:cubicBezTo>
                  <a:cubicBezTo>
                    <a:pt x="836" y="204"/>
                    <a:pt x="838" y="202"/>
                    <a:pt x="840" y="202"/>
                  </a:cubicBezTo>
                  <a:cubicBezTo>
                    <a:pt x="841" y="202"/>
                    <a:pt x="842" y="203"/>
                    <a:pt x="843" y="203"/>
                  </a:cubicBezTo>
                  <a:lnTo>
                    <a:pt x="844" y="194"/>
                  </a:lnTo>
                  <a:cubicBezTo>
                    <a:pt x="844" y="185"/>
                    <a:pt x="843" y="181"/>
                    <a:pt x="841" y="181"/>
                  </a:cubicBezTo>
                  <a:cubicBezTo>
                    <a:pt x="839" y="181"/>
                    <a:pt x="837" y="185"/>
                    <a:pt x="834" y="193"/>
                  </a:cubicBezTo>
                  <a:cubicBezTo>
                    <a:pt x="832" y="197"/>
                    <a:pt x="831" y="199"/>
                    <a:pt x="830" y="199"/>
                  </a:cubicBezTo>
                  <a:cubicBezTo>
                    <a:pt x="829" y="199"/>
                    <a:pt x="829" y="196"/>
                    <a:pt x="827" y="192"/>
                  </a:cubicBezTo>
                  <a:cubicBezTo>
                    <a:pt x="826" y="185"/>
                    <a:pt x="824" y="179"/>
                    <a:pt x="823" y="179"/>
                  </a:cubicBezTo>
                  <a:cubicBezTo>
                    <a:pt x="823" y="179"/>
                    <a:pt x="822" y="180"/>
                    <a:pt x="822" y="182"/>
                  </a:cubicBezTo>
                  <a:cubicBezTo>
                    <a:pt x="816" y="181"/>
                    <a:pt x="813" y="176"/>
                    <a:pt x="813" y="172"/>
                  </a:cubicBezTo>
                  <a:cubicBezTo>
                    <a:pt x="810" y="171"/>
                    <a:pt x="808" y="171"/>
                    <a:pt x="806" y="171"/>
                  </a:cubicBezTo>
                  <a:cubicBezTo>
                    <a:pt x="803" y="171"/>
                    <a:pt x="801" y="172"/>
                    <a:pt x="801" y="178"/>
                  </a:cubicBezTo>
                  <a:cubicBezTo>
                    <a:pt x="800" y="184"/>
                    <a:pt x="798" y="186"/>
                    <a:pt x="795" y="186"/>
                  </a:cubicBezTo>
                  <a:cubicBezTo>
                    <a:pt x="795" y="186"/>
                    <a:pt x="794" y="185"/>
                    <a:pt x="793" y="185"/>
                  </a:cubicBezTo>
                  <a:cubicBezTo>
                    <a:pt x="792" y="185"/>
                    <a:pt x="791" y="185"/>
                    <a:pt x="791" y="185"/>
                  </a:cubicBezTo>
                  <a:cubicBezTo>
                    <a:pt x="788" y="185"/>
                    <a:pt x="785" y="186"/>
                    <a:pt x="784" y="193"/>
                  </a:cubicBezTo>
                  <a:cubicBezTo>
                    <a:pt x="783" y="200"/>
                    <a:pt x="779" y="208"/>
                    <a:pt x="772" y="208"/>
                  </a:cubicBezTo>
                  <a:cubicBezTo>
                    <a:pt x="771" y="208"/>
                    <a:pt x="771" y="208"/>
                    <a:pt x="770" y="207"/>
                  </a:cubicBezTo>
                  <a:cubicBezTo>
                    <a:pt x="767" y="211"/>
                    <a:pt x="765" y="212"/>
                    <a:pt x="764" y="212"/>
                  </a:cubicBezTo>
                  <a:cubicBezTo>
                    <a:pt x="762" y="212"/>
                    <a:pt x="762" y="208"/>
                    <a:pt x="761" y="197"/>
                  </a:cubicBezTo>
                  <a:cubicBezTo>
                    <a:pt x="764" y="190"/>
                    <a:pt x="759" y="188"/>
                    <a:pt x="756" y="188"/>
                  </a:cubicBezTo>
                  <a:cubicBezTo>
                    <a:pt x="756" y="188"/>
                    <a:pt x="752" y="187"/>
                    <a:pt x="750" y="178"/>
                  </a:cubicBezTo>
                  <a:cubicBezTo>
                    <a:pt x="749" y="176"/>
                    <a:pt x="749" y="175"/>
                    <a:pt x="748" y="175"/>
                  </a:cubicBezTo>
                  <a:cubicBezTo>
                    <a:pt x="747" y="175"/>
                    <a:pt x="746" y="181"/>
                    <a:pt x="746" y="186"/>
                  </a:cubicBezTo>
                  <a:lnTo>
                    <a:pt x="742" y="203"/>
                  </a:lnTo>
                  <a:cubicBezTo>
                    <a:pt x="739" y="202"/>
                    <a:pt x="739" y="185"/>
                    <a:pt x="740" y="176"/>
                  </a:cubicBezTo>
                  <a:cubicBezTo>
                    <a:pt x="740" y="168"/>
                    <a:pt x="740" y="163"/>
                    <a:pt x="740" y="163"/>
                  </a:cubicBezTo>
                  <a:cubicBezTo>
                    <a:pt x="739" y="163"/>
                    <a:pt x="738" y="168"/>
                    <a:pt x="737" y="176"/>
                  </a:cubicBezTo>
                  <a:cubicBezTo>
                    <a:pt x="736" y="181"/>
                    <a:pt x="733" y="186"/>
                    <a:pt x="730" y="186"/>
                  </a:cubicBezTo>
                  <a:cubicBezTo>
                    <a:pt x="728" y="186"/>
                    <a:pt x="726" y="185"/>
                    <a:pt x="724" y="182"/>
                  </a:cubicBezTo>
                  <a:cubicBezTo>
                    <a:pt x="718" y="181"/>
                    <a:pt x="711" y="179"/>
                    <a:pt x="712" y="170"/>
                  </a:cubicBezTo>
                  <a:cubicBezTo>
                    <a:pt x="712" y="167"/>
                    <a:pt x="711" y="166"/>
                    <a:pt x="709" y="166"/>
                  </a:cubicBezTo>
                  <a:cubicBezTo>
                    <a:pt x="707" y="166"/>
                    <a:pt x="705" y="169"/>
                    <a:pt x="705" y="169"/>
                  </a:cubicBezTo>
                  <a:cubicBezTo>
                    <a:pt x="703" y="173"/>
                    <a:pt x="702" y="174"/>
                    <a:pt x="699" y="174"/>
                  </a:cubicBezTo>
                  <a:cubicBezTo>
                    <a:pt x="697" y="174"/>
                    <a:pt x="693" y="172"/>
                    <a:pt x="688" y="166"/>
                  </a:cubicBezTo>
                  <a:cubicBezTo>
                    <a:pt x="681" y="155"/>
                    <a:pt x="677" y="150"/>
                    <a:pt x="675" y="150"/>
                  </a:cubicBezTo>
                  <a:cubicBezTo>
                    <a:pt x="673" y="150"/>
                    <a:pt x="672" y="155"/>
                    <a:pt x="670" y="163"/>
                  </a:cubicBezTo>
                  <a:cubicBezTo>
                    <a:pt x="670" y="167"/>
                    <a:pt x="669" y="172"/>
                    <a:pt x="669" y="172"/>
                  </a:cubicBezTo>
                  <a:cubicBezTo>
                    <a:pt x="668" y="172"/>
                    <a:pt x="668" y="169"/>
                    <a:pt x="667" y="161"/>
                  </a:cubicBezTo>
                  <a:cubicBezTo>
                    <a:pt x="667" y="159"/>
                    <a:pt x="666" y="157"/>
                    <a:pt x="665" y="157"/>
                  </a:cubicBezTo>
                  <a:cubicBezTo>
                    <a:pt x="662" y="157"/>
                    <a:pt x="658" y="163"/>
                    <a:pt x="653" y="167"/>
                  </a:cubicBezTo>
                  <a:cubicBezTo>
                    <a:pt x="647" y="177"/>
                    <a:pt x="644" y="188"/>
                    <a:pt x="642" y="200"/>
                  </a:cubicBezTo>
                  <a:cubicBezTo>
                    <a:pt x="641" y="209"/>
                    <a:pt x="640" y="213"/>
                    <a:pt x="638" y="213"/>
                  </a:cubicBezTo>
                  <a:cubicBezTo>
                    <a:pt x="637" y="213"/>
                    <a:pt x="636" y="211"/>
                    <a:pt x="633" y="206"/>
                  </a:cubicBezTo>
                  <a:cubicBezTo>
                    <a:pt x="630" y="206"/>
                    <a:pt x="628" y="196"/>
                    <a:pt x="630" y="188"/>
                  </a:cubicBezTo>
                  <a:cubicBezTo>
                    <a:pt x="631" y="181"/>
                    <a:pt x="633" y="180"/>
                    <a:pt x="634" y="180"/>
                  </a:cubicBezTo>
                  <a:cubicBezTo>
                    <a:pt x="634" y="180"/>
                    <a:pt x="635" y="181"/>
                    <a:pt x="635" y="181"/>
                  </a:cubicBezTo>
                  <a:lnTo>
                    <a:pt x="638" y="182"/>
                  </a:lnTo>
                  <a:cubicBezTo>
                    <a:pt x="640" y="173"/>
                    <a:pt x="641" y="165"/>
                    <a:pt x="635" y="164"/>
                  </a:cubicBezTo>
                  <a:cubicBezTo>
                    <a:pt x="633" y="159"/>
                    <a:pt x="632" y="156"/>
                    <a:pt x="630" y="156"/>
                  </a:cubicBezTo>
                  <a:cubicBezTo>
                    <a:pt x="629" y="156"/>
                    <a:pt x="628" y="158"/>
                    <a:pt x="628" y="161"/>
                  </a:cubicBezTo>
                  <a:cubicBezTo>
                    <a:pt x="626" y="152"/>
                    <a:pt x="619" y="151"/>
                    <a:pt x="612" y="150"/>
                  </a:cubicBezTo>
                  <a:cubicBezTo>
                    <a:pt x="605" y="148"/>
                    <a:pt x="595" y="147"/>
                    <a:pt x="593" y="137"/>
                  </a:cubicBezTo>
                  <a:cubicBezTo>
                    <a:pt x="591" y="136"/>
                    <a:pt x="590" y="136"/>
                    <a:pt x="588" y="136"/>
                  </a:cubicBezTo>
                  <a:cubicBezTo>
                    <a:pt x="585" y="136"/>
                    <a:pt x="582" y="138"/>
                    <a:pt x="581" y="144"/>
                  </a:cubicBezTo>
                  <a:cubicBezTo>
                    <a:pt x="579" y="153"/>
                    <a:pt x="577" y="157"/>
                    <a:pt x="576" y="157"/>
                  </a:cubicBezTo>
                  <a:cubicBezTo>
                    <a:pt x="575" y="157"/>
                    <a:pt x="575" y="155"/>
                    <a:pt x="576" y="151"/>
                  </a:cubicBezTo>
                  <a:cubicBezTo>
                    <a:pt x="576" y="139"/>
                    <a:pt x="553" y="124"/>
                    <a:pt x="537" y="124"/>
                  </a:cubicBezTo>
                  <a:cubicBezTo>
                    <a:pt x="532" y="124"/>
                    <a:pt x="528" y="126"/>
                    <a:pt x="526" y="130"/>
                  </a:cubicBezTo>
                  <a:cubicBezTo>
                    <a:pt x="526" y="130"/>
                    <a:pt x="522" y="130"/>
                    <a:pt x="519" y="129"/>
                  </a:cubicBezTo>
                  <a:cubicBezTo>
                    <a:pt x="516" y="122"/>
                    <a:pt x="505" y="117"/>
                    <a:pt x="497" y="117"/>
                  </a:cubicBezTo>
                  <a:cubicBezTo>
                    <a:pt x="493" y="117"/>
                    <a:pt x="490" y="119"/>
                    <a:pt x="489" y="121"/>
                  </a:cubicBezTo>
                  <a:lnTo>
                    <a:pt x="479" y="119"/>
                  </a:lnTo>
                  <a:cubicBezTo>
                    <a:pt x="475" y="113"/>
                    <a:pt x="473" y="110"/>
                    <a:pt x="470" y="110"/>
                  </a:cubicBezTo>
                  <a:cubicBezTo>
                    <a:pt x="469" y="110"/>
                    <a:pt x="466" y="112"/>
                    <a:pt x="464" y="115"/>
                  </a:cubicBezTo>
                  <a:cubicBezTo>
                    <a:pt x="461" y="120"/>
                    <a:pt x="459" y="126"/>
                    <a:pt x="459" y="126"/>
                  </a:cubicBezTo>
                  <a:cubicBezTo>
                    <a:pt x="459" y="126"/>
                    <a:pt x="459" y="125"/>
                    <a:pt x="460" y="122"/>
                  </a:cubicBezTo>
                  <a:cubicBezTo>
                    <a:pt x="461" y="114"/>
                    <a:pt x="454" y="112"/>
                    <a:pt x="440" y="109"/>
                  </a:cubicBezTo>
                  <a:cubicBezTo>
                    <a:pt x="435" y="107"/>
                    <a:pt x="432" y="107"/>
                    <a:pt x="430" y="107"/>
                  </a:cubicBezTo>
                  <a:cubicBezTo>
                    <a:pt x="427" y="107"/>
                    <a:pt x="427" y="109"/>
                    <a:pt x="428" y="114"/>
                  </a:cubicBezTo>
                  <a:cubicBezTo>
                    <a:pt x="425" y="116"/>
                    <a:pt x="422" y="116"/>
                    <a:pt x="420" y="116"/>
                  </a:cubicBezTo>
                  <a:cubicBezTo>
                    <a:pt x="413" y="116"/>
                    <a:pt x="415" y="109"/>
                    <a:pt x="417" y="103"/>
                  </a:cubicBezTo>
                  <a:cubicBezTo>
                    <a:pt x="420" y="96"/>
                    <a:pt x="420" y="92"/>
                    <a:pt x="419" y="92"/>
                  </a:cubicBezTo>
                  <a:cubicBezTo>
                    <a:pt x="417" y="92"/>
                    <a:pt x="413" y="97"/>
                    <a:pt x="408" y="110"/>
                  </a:cubicBezTo>
                  <a:cubicBezTo>
                    <a:pt x="404" y="118"/>
                    <a:pt x="400" y="122"/>
                    <a:pt x="397" y="122"/>
                  </a:cubicBezTo>
                  <a:cubicBezTo>
                    <a:pt x="395" y="122"/>
                    <a:pt x="395" y="119"/>
                    <a:pt x="396" y="115"/>
                  </a:cubicBezTo>
                  <a:cubicBezTo>
                    <a:pt x="396" y="110"/>
                    <a:pt x="399" y="108"/>
                    <a:pt x="402" y="108"/>
                  </a:cubicBezTo>
                  <a:cubicBezTo>
                    <a:pt x="403" y="108"/>
                    <a:pt x="404" y="108"/>
                    <a:pt x="405" y="109"/>
                  </a:cubicBezTo>
                  <a:lnTo>
                    <a:pt x="408" y="92"/>
                  </a:lnTo>
                  <a:cubicBezTo>
                    <a:pt x="405" y="92"/>
                    <a:pt x="405" y="92"/>
                    <a:pt x="399" y="99"/>
                  </a:cubicBezTo>
                  <a:cubicBezTo>
                    <a:pt x="399" y="99"/>
                    <a:pt x="396" y="99"/>
                    <a:pt x="390" y="105"/>
                  </a:cubicBezTo>
                  <a:cubicBezTo>
                    <a:pt x="386" y="112"/>
                    <a:pt x="383" y="121"/>
                    <a:pt x="384" y="130"/>
                  </a:cubicBezTo>
                  <a:cubicBezTo>
                    <a:pt x="385" y="137"/>
                    <a:pt x="384" y="138"/>
                    <a:pt x="381" y="138"/>
                  </a:cubicBezTo>
                  <a:cubicBezTo>
                    <a:pt x="381" y="138"/>
                    <a:pt x="380" y="138"/>
                    <a:pt x="379" y="138"/>
                  </a:cubicBezTo>
                  <a:cubicBezTo>
                    <a:pt x="374" y="129"/>
                    <a:pt x="375" y="119"/>
                    <a:pt x="381" y="112"/>
                  </a:cubicBezTo>
                  <a:cubicBezTo>
                    <a:pt x="381" y="112"/>
                    <a:pt x="381" y="112"/>
                    <a:pt x="382" y="112"/>
                  </a:cubicBezTo>
                  <a:cubicBezTo>
                    <a:pt x="385" y="112"/>
                    <a:pt x="387" y="104"/>
                    <a:pt x="389" y="96"/>
                  </a:cubicBezTo>
                  <a:cubicBezTo>
                    <a:pt x="389" y="95"/>
                    <a:pt x="389" y="94"/>
                    <a:pt x="387" y="94"/>
                  </a:cubicBezTo>
                  <a:cubicBezTo>
                    <a:pt x="382" y="94"/>
                    <a:pt x="368" y="103"/>
                    <a:pt x="362" y="115"/>
                  </a:cubicBezTo>
                  <a:lnTo>
                    <a:pt x="362" y="115"/>
                  </a:lnTo>
                  <a:cubicBezTo>
                    <a:pt x="363" y="113"/>
                    <a:pt x="363" y="111"/>
                    <a:pt x="364" y="108"/>
                  </a:cubicBezTo>
                  <a:cubicBezTo>
                    <a:pt x="366" y="99"/>
                    <a:pt x="360" y="96"/>
                    <a:pt x="353" y="95"/>
                  </a:cubicBezTo>
                  <a:cubicBezTo>
                    <a:pt x="350" y="94"/>
                    <a:pt x="348" y="94"/>
                    <a:pt x="346" y="94"/>
                  </a:cubicBezTo>
                  <a:cubicBezTo>
                    <a:pt x="344" y="94"/>
                    <a:pt x="342" y="95"/>
                    <a:pt x="341" y="100"/>
                  </a:cubicBezTo>
                  <a:cubicBezTo>
                    <a:pt x="339" y="108"/>
                    <a:pt x="336" y="116"/>
                    <a:pt x="333" y="116"/>
                  </a:cubicBezTo>
                  <a:cubicBezTo>
                    <a:pt x="333" y="116"/>
                    <a:pt x="333" y="116"/>
                    <a:pt x="333" y="115"/>
                  </a:cubicBezTo>
                  <a:lnTo>
                    <a:pt x="333" y="115"/>
                  </a:lnTo>
                  <a:cubicBezTo>
                    <a:pt x="336" y="117"/>
                    <a:pt x="334" y="124"/>
                    <a:pt x="332" y="133"/>
                  </a:cubicBezTo>
                  <a:cubicBezTo>
                    <a:pt x="329" y="127"/>
                    <a:pt x="327" y="120"/>
                    <a:pt x="326" y="113"/>
                  </a:cubicBezTo>
                  <a:cubicBezTo>
                    <a:pt x="324" y="95"/>
                    <a:pt x="319" y="85"/>
                    <a:pt x="306" y="81"/>
                  </a:cubicBezTo>
                  <a:cubicBezTo>
                    <a:pt x="299" y="80"/>
                    <a:pt x="289" y="76"/>
                    <a:pt x="288" y="67"/>
                  </a:cubicBezTo>
                  <a:cubicBezTo>
                    <a:pt x="285" y="66"/>
                    <a:pt x="283" y="66"/>
                    <a:pt x="281" y="66"/>
                  </a:cubicBezTo>
                  <a:cubicBezTo>
                    <a:pt x="278" y="66"/>
                    <a:pt x="276" y="67"/>
                    <a:pt x="274" y="72"/>
                  </a:cubicBezTo>
                  <a:lnTo>
                    <a:pt x="268" y="71"/>
                  </a:lnTo>
                  <a:cubicBezTo>
                    <a:pt x="267" y="65"/>
                    <a:pt x="265" y="62"/>
                    <a:pt x="262" y="62"/>
                  </a:cubicBezTo>
                  <a:cubicBezTo>
                    <a:pt x="260" y="62"/>
                    <a:pt x="259" y="64"/>
                    <a:pt x="258" y="67"/>
                  </a:cubicBezTo>
                  <a:cubicBezTo>
                    <a:pt x="256" y="69"/>
                    <a:pt x="255" y="70"/>
                    <a:pt x="254" y="70"/>
                  </a:cubicBezTo>
                  <a:cubicBezTo>
                    <a:pt x="251" y="70"/>
                    <a:pt x="250" y="65"/>
                    <a:pt x="248" y="64"/>
                  </a:cubicBezTo>
                  <a:cubicBezTo>
                    <a:pt x="247" y="56"/>
                    <a:pt x="246" y="51"/>
                    <a:pt x="245" y="51"/>
                  </a:cubicBezTo>
                  <a:cubicBezTo>
                    <a:pt x="245" y="51"/>
                    <a:pt x="244" y="58"/>
                    <a:pt x="242" y="72"/>
                  </a:cubicBezTo>
                  <a:cubicBezTo>
                    <a:pt x="240" y="78"/>
                    <a:pt x="242" y="86"/>
                    <a:pt x="248" y="91"/>
                  </a:cubicBezTo>
                  <a:lnTo>
                    <a:pt x="258" y="94"/>
                  </a:lnTo>
                  <a:lnTo>
                    <a:pt x="245" y="99"/>
                  </a:lnTo>
                  <a:cubicBezTo>
                    <a:pt x="245" y="99"/>
                    <a:pt x="245" y="99"/>
                    <a:pt x="244" y="99"/>
                  </a:cubicBezTo>
                  <a:cubicBezTo>
                    <a:pt x="241" y="99"/>
                    <a:pt x="233" y="105"/>
                    <a:pt x="231" y="112"/>
                  </a:cubicBezTo>
                  <a:cubicBezTo>
                    <a:pt x="231" y="112"/>
                    <a:pt x="229" y="120"/>
                    <a:pt x="226" y="120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5" y="120"/>
                    <a:pt x="227" y="111"/>
                    <a:pt x="230" y="103"/>
                  </a:cubicBezTo>
                  <a:cubicBezTo>
                    <a:pt x="234" y="96"/>
                    <a:pt x="237" y="89"/>
                    <a:pt x="240" y="80"/>
                  </a:cubicBezTo>
                  <a:cubicBezTo>
                    <a:pt x="240" y="68"/>
                    <a:pt x="237" y="60"/>
                    <a:pt x="234" y="60"/>
                  </a:cubicBezTo>
                  <a:cubicBezTo>
                    <a:pt x="232" y="60"/>
                    <a:pt x="230" y="62"/>
                    <a:pt x="228" y="67"/>
                  </a:cubicBezTo>
                  <a:cubicBezTo>
                    <a:pt x="225" y="66"/>
                    <a:pt x="225" y="66"/>
                    <a:pt x="224" y="57"/>
                  </a:cubicBezTo>
                  <a:cubicBezTo>
                    <a:pt x="225" y="54"/>
                    <a:pt x="225" y="52"/>
                    <a:pt x="224" y="52"/>
                  </a:cubicBezTo>
                  <a:cubicBezTo>
                    <a:pt x="222" y="52"/>
                    <a:pt x="219" y="55"/>
                    <a:pt x="215" y="64"/>
                  </a:cubicBezTo>
                  <a:cubicBezTo>
                    <a:pt x="211" y="71"/>
                    <a:pt x="209" y="74"/>
                    <a:pt x="207" y="74"/>
                  </a:cubicBezTo>
                  <a:cubicBezTo>
                    <a:pt x="205" y="74"/>
                    <a:pt x="204" y="70"/>
                    <a:pt x="205" y="61"/>
                  </a:cubicBezTo>
                  <a:cubicBezTo>
                    <a:pt x="203" y="48"/>
                    <a:pt x="197" y="42"/>
                    <a:pt x="192" y="42"/>
                  </a:cubicBezTo>
                  <a:cubicBezTo>
                    <a:pt x="189" y="42"/>
                    <a:pt x="188" y="43"/>
                    <a:pt x="187" y="46"/>
                  </a:cubicBezTo>
                  <a:cubicBezTo>
                    <a:pt x="185" y="54"/>
                    <a:pt x="181" y="58"/>
                    <a:pt x="178" y="58"/>
                  </a:cubicBezTo>
                  <a:cubicBezTo>
                    <a:pt x="175" y="58"/>
                    <a:pt x="172" y="54"/>
                    <a:pt x="171" y="49"/>
                  </a:cubicBezTo>
                  <a:cubicBezTo>
                    <a:pt x="171" y="44"/>
                    <a:pt x="169" y="42"/>
                    <a:pt x="167" y="42"/>
                  </a:cubicBezTo>
                  <a:cubicBezTo>
                    <a:pt x="166" y="42"/>
                    <a:pt x="164" y="43"/>
                    <a:pt x="161" y="46"/>
                  </a:cubicBezTo>
                  <a:cubicBezTo>
                    <a:pt x="163" y="40"/>
                    <a:pt x="163" y="33"/>
                    <a:pt x="160" y="33"/>
                  </a:cubicBezTo>
                  <a:cubicBezTo>
                    <a:pt x="159" y="33"/>
                    <a:pt x="158" y="34"/>
                    <a:pt x="157" y="36"/>
                  </a:cubicBezTo>
                  <a:cubicBezTo>
                    <a:pt x="157" y="36"/>
                    <a:pt x="157" y="36"/>
                    <a:pt x="156" y="36"/>
                  </a:cubicBezTo>
                  <a:cubicBezTo>
                    <a:pt x="156" y="36"/>
                    <a:pt x="154" y="37"/>
                    <a:pt x="154" y="44"/>
                  </a:cubicBezTo>
                  <a:lnTo>
                    <a:pt x="143" y="58"/>
                  </a:lnTo>
                  <a:cubicBezTo>
                    <a:pt x="147" y="59"/>
                    <a:pt x="143" y="67"/>
                    <a:pt x="141" y="75"/>
                  </a:cubicBezTo>
                  <a:cubicBezTo>
                    <a:pt x="141" y="77"/>
                    <a:pt x="140" y="78"/>
                    <a:pt x="139" y="78"/>
                  </a:cubicBezTo>
                  <a:cubicBezTo>
                    <a:pt x="135" y="78"/>
                    <a:pt x="128" y="65"/>
                    <a:pt x="129" y="45"/>
                  </a:cubicBezTo>
                  <a:lnTo>
                    <a:pt x="126" y="26"/>
                  </a:lnTo>
                  <a:lnTo>
                    <a:pt x="122" y="43"/>
                  </a:lnTo>
                  <a:cubicBezTo>
                    <a:pt x="119" y="41"/>
                    <a:pt x="115" y="40"/>
                    <a:pt x="117" y="31"/>
                  </a:cubicBezTo>
                  <a:cubicBezTo>
                    <a:pt x="120" y="23"/>
                    <a:pt x="120" y="23"/>
                    <a:pt x="116" y="22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2" y="23"/>
                    <a:pt x="111" y="29"/>
                  </a:cubicBezTo>
                  <a:cubicBezTo>
                    <a:pt x="107" y="39"/>
                    <a:pt x="106" y="43"/>
                    <a:pt x="105" y="43"/>
                  </a:cubicBezTo>
                  <a:cubicBezTo>
                    <a:pt x="105" y="43"/>
                    <a:pt x="105" y="41"/>
                    <a:pt x="105" y="37"/>
                  </a:cubicBezTo>
                  <a:cubicBezTo>
                    <a:pt x="106" y="27"/>
                    <a:pt x="105" y="23"/>
                    <a:pt x="103" y="23"/>
                  </a:cubicBezTo>
                  <a:cubicBezTo>
                    <a:pt x="101" y="23"/>
                    <a:pt x="99" y="26"/>
                    <a:pt x="95" y="34"/>
                  </a:cubicBezTo>
                  <a:cubicBezTo>
                    <a:pt x="92" y="41"/>
                    <a:pt x="91" y="45"/>
                    <a:pt x="90" y="45"/>
                  </a:cubicBezTo>
                  <a:cubicBezTo>
                    <a:pt x="90" y="45"/>
                    <a:pt x="90" y="41"/>
                    <a:pt x="92" y="32"/>
                  </a:cubicBezTo>
                  <a:cubicBezTo>
                    <a:pt x="94" y="23"/>
                    <a:pt x="94" y="15"/>
                    <a:pt x="90" y="13"/>
                  </a:cubicBezTo>
                  <a:lnTo>
                    <a:pt x="87" y="21"/>
                  </a:lnTo>
                  <a:cubicBezTo>
                    <a:pt x="85" y="31"/>
                    <a:pt x="82" y="34"/>
                    <a:pt x="81" y="34"/>
                  </a:cubicBezTo>
                  <a:cubicBezTo>
                    <a:pt x="80" y="34"/>
                    <a:pt x="79" y="32"/>
                    <a:pt x="78" y="28"/>
                  </a:cubicBezTo>
                  <a:cubicBezTo>
                    <a:pt x="79" y="23"/>
                    <a:pt x="79" y="20"/>
                    <a:pt x="77" y="20"/>
                  </a:cubicBezTo>
                  <a:cubicBezTo>
                    <a:pt x="75" y="20"/>
                    <a:pt x="72" y="22"/>
                    <a:pt x="68" y="25"/>
                  </a:cubicBezTo>
                  <a:cubicBezTo>
                    <a:pt x="61" y="22"/>
                    <a:pt x="58" y="21"/>
                    <a:pt x="60" y="12"/>
                  </a:cubicBezTo>
                  <a:cubicBezTo>
                    <a:pt x="63" y="4"/>
                    <a:pt x="64" y="0"/>
                    <a:pt x="64" y="0"/>
                  </a:cubicBezTo>
                  <a:close/>
                  <a:moveTo>
                    <a:pt x="803" y="421"/>
                  </a:moveTo>
                  <a:cubicBezTo>
                    <a:pt x="801" y="425"/>
                    <a:pt x="798" y="431"/>
                    <a:pt x="797" y="436"/>
                  </a:cubicBezTo>
                  <a:cubicBezTo>
                    <a:pt x="797" y="440"/>
                    <a:pt x="797" y="442"/>
                    <a:pt x="798" y="442"/>
                  </a:cubicBezTo>
                  <a:cubicBezTo>
                    <a:pt x="799" y="442"/>
                    <a:pt x="802" y="439"/>
                    <a:pt x="805" y="430"/>
                  </a:cubicBezTo>
                  <a:cubicBezTo>
                    <a:pt x="807" y="421"/>
                    <a:pt x="807" y="421"/>
                    <a:pt x="803" y="42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7" name="Google Shape;9037;p33"/>
            <p:cNvSpPr/>
            <p:nvPr/>
          </p:nvSpPr>
          <p:spPr>
            <a:xfrm>
              <a:off x="1550720" y="1329760"/>
              <a:ext cx="605748" cy="325150"/>
            </a:xfrm>
            <a:custGeom>
              <a:avLst/>
              <a:gdLst/>
              <a:ahLst/>
              <a:cxnLst/>
              <a:rect l="l" t="t" r="r" b="b"/>
              <a:pathLst>
                <a:path w="6064" h="3255" extrusionOk="0">
                  <a:moveTo>
                    <a:pt x="2590" y="11"/>
                  </a:moveTo>
                  <a:cubicBezTo>
                    <a:pt x="2590" y="14"/>
                    <a:pt x="2588" y="15"/>
                    <a:pt x="2586" y="15"/>
                  </a:cubicBezTo>
                  <a:cubicBezTo>
                    <a:pt x="2582" y="15"/>
                    <a:pt x="2578" y="12"/>
                    <a:pt x="2590" y="11"/>
                  </a:cubicBezTo>
                  <a:close/>
                  <a:moveTo>
                    <a:pt x="2503" y="49"/>
                  </a:moveTo>
                  <a:cubicBezTo>
                    <a:pt x="2504" y="53"/>
                    <a:pt x="2501" y="54"/>
                    <a:pt x="2499" y="54"/>
                  </a:cubicBezTo>
                  <a:cubicBezTo>
                    <a:pt x="2495" y="54"/>
                    <a:pt x="2492" y="51"/>
                    <a:pt x="2503" y="49"/>
                  </a:cubicBezTo>
                  <a:close/>
                  <a:moveTo>
                    <a:pt x="2592" y="37"/>
                  </a:moveTo>
                  <a:lnTo>
                    <a:pt x="2610" y="45"/>
                  </a:lnTo>
                  <a:lnTo>
                    <a:pt x="2592" y="54"/>
                  </a:lnTo>
                  <a:lnTo>
                    <a:pt x="2575" y="55"/>
                  </a:lnTo>
                  <a:cubicBezTo>
                    <a:pt x="2574" y="47"/>
                    <a:pt x="2574" y="38"/>
                    <a:pt x="2592" y="37"/>
                  </a:cubicBezTo>
                  <a:close/>
                  <a:moveTo>
                    <a:pt x="2702" y="44"/>
                  </a:moveTo>
                  <a:cubicBezTo>
                    <a:pt x="2705" y="44"/>
                    <a:pt x="2709" y="45"/>
                    <a:pt x="2716" y="46"/>
                  </a:cubicBezTo>
                  <a:cubicBezTo>
                    <a:pt x="2716" y="46"/>
                    <a:pt x="2732" y="57"/>
                    <a:pt x="2730" y="66"/>
                  </a:cubicBezTo>
                  <a:cubicBezTo>
                    <a:pt x="2729" y="69"/>
                    <a:pt x="2727" y="70"/>
                    <a:pt x="2724" y="70"/>
                  </a:cubicBezTo>
                  <a:cubicBezTo>
                    <a:pt x="2717" y="70"/>
                    <a:pt x="2707" y="64"/>
                    <a:pt x="2697" y="52"/>
                  </a:cubicBezTo>
                  <a:cubicBezTo>
                    <a:pt x="2698" y="46"/>
                    <a:pt x="2698" y="44"/>
                    <a:pt x="2702" y="44"/>
                  </a:cubicBezTo>
                  <a:close/>
                  <a:moveTo>
                    <a:pt x="2966" y="172"/>
                  </a:moveTo>
                  <a:cubicBezTo>
                    <a:pt x="2971" y="172"/>
                    <a:pt x="2977" y="188"/>
                    <a:pt x="2985" y="201"/>
                  </a:cubicBezTo>
                  <a:cubicBezTo>
                    <a:pt x="2986" y="209"/>
                    <a:pt x="2987" y="214"/>
                    <a:pt x="2986" y="214"/>
                  </a:cubicBezTo>
                  <a:cubicBezTo>
                    <a:pt x="2984" y="214"/>
                    <a:pt x="2980" y="207"/>
                    <a:pt x="2968" y="192"/>
                  </a:cubicBezTo>
                  <a:cubicBezTo>
                    <a:pt x="2957" y="178"/>
                    <a:pt x="2964" y="173"/>
                    <a:pt x="2964" y="173"/>
                  </a:cubicBezTo>
                  <a:cubicBezTo>
                    <a:pt x="2965" y="172"/>
                    <a:pt x="2965" y="172"/>
                    <a:pt x="2966" y="172"/>
                  </a:cubicBezTo>
                  <a:close/>
                  <a:moveTo>
                    <a:pt x="3177" y="196"/>
                  </a:moveTo>
                  <a:cubicBezTo>
                    <a:pt x="3169" y="200"/>
                    <a:pt x="3169" y="200"/>
                    <a:pt x="3178" y="223"/>
                  </a:cubicBezTo>
                  <a:cubicBezTo>
                    <a:pt x="3178" y="223"/>
                    <a:pt x="3193" y="242"/>
                    <a:pt x="3203" y="242"/>
                  </a:cubicBezTo>
                  <a:cubicBezTo>
                    <a:pt x="3203" y="242"/>
                    <a:pt x="3204" y="242"/>
                    <a:pt x="3204" y="242"/>
                  </a:cubicBezTo>
                  <a:cubicBezTo>
                    <a:pt x="3212" y="240"/>
                    <a:pt x="3203" y="214"/>
                    <a:pt x="3177" y="196"/>
                  </a:cubicBezTo>
                  <a:close/>
                  <a:moveTo>
                    <a:pt x="2922" y="317"/>
                  </a:moveTo>
                  <a:cubicBezTo>
                    <a:pt x="2915" y="321"/>
                    <a:pt x="2915" y="321"/>
                    <a:pt x="2919" y="332"/>
                  </a:cubicBezTo>
                  <a:cubicBezTo>
                    <a:pt x="2923" y="346"/>
                    <a:pt x="2925" y="352"/>
                    <a:pt x="2926" y="352"/>
                  </a:cubicBezTo>
                  <a:cubicBezTo>
                    <a:pt x="2928" y="352"/>
                    <a:pt x="2929" y="348"/>
                    <a:pt x="2931" y="342"/>
                  </a:cubicBezTo>
                  <a:cubicBezTo>
                    <a:pt x="2929" y="333"/>
                    <a:pt x="2926" y="325"/>
                    <a:pt x="2922" y="317"/>
                  </a:cubicBezTo>
                  <a:close/>
                  <a:moveTo>
                    <a:pt x="3053" y="472"/>
                  </a:moveTo>
                  <a:cubicBezTo>
                    <a:pt x="3053" y="472"/>
                    <a:pt x="3060" y="473"/>
                    <a:pt x="3059" y="492"/>
                  </a:cubicBezTo>
                  <a:cubicBezTo>
                    <a:pt x="3057" y="505"/>
                    <a:pt x="3053" y="516"/>
                    <a:pt x="3046" y="527"/>
                  </a:cubicBezTo>
                  <a:cubicBezTo>
                    <a:pt x="3037" y="526"/>
                    <a:pt x="3040" y="508"/>
                    <a:pt x="3040" y="508"/>
                  </a:cubicBezTo>
                  <a:cubicBezTo>
                    <a:pt x="3043" y="490"/>
                    <a:pt x="3044" y="472"/>
                    <a:pt x="3053" y="472"/>
                  </a:cubicBezTo>
                  <a:close/>
                  <a:moveTo>
                    <a:pt x="2980" y="585"/>
                  </a:moveTo>
                  <a:cubicBezTo>
                    <a:pt x="2978" y="585"/>
                    <a:pt x="2972" y="587"/>
                    <a:pt x="2968" y="600"/>
                  </a:cubicBezTo>
                  <a:lnTo>
                    <a:pt x="2964" y="617"/>
                  </a:lnTo>
                  <a:cubicBezTo>
                    <a:pt x="2965" y="617"/>
                    <a:pt x="2965" y="617"/>
                    <a:pt x="2966" y="617"/>
                  </a:cubicBezTo>
                  <a:cubicBezTo>
                    <a:pt x="2974" y="617"/>
                    <a:pt x="2985" y="605"/>
                    <a:pt x="2985" y="605"/>
                  </a:cubicBezTo>
                  <a:cubicBezTo>
                    <a:pt x="2990" y="588"/>
                    <a:pt x="2981" y="585"/>
                    <a:pt x="2981" y="585"/>
                  </a:cubicBezTo>
                  <a:cubicBezTo>
                    <a:pt x="2981" y="585"/>
                    <a:pt x="2980" y="585"/>
                    <a:pt x="2980" y="585"/>
                  </a:cubicBezTo>
                  <a:close/>
                  <a:moveTo>
                    <a:pt x="2931" y="779"/>
                  </a:moveTo>
                  <a:cubicBezTo>
                    <a:pt x="2932" y="779"/>
                    <a:pt x="2934" y="780"/>
                    <a:pt x="2936" y="781"/>
                  </a:cubicBezTo>
                  <a:lnTo>
                    <a:pt x="2928" y="798"/>
                  </a:lnTo>
                  <a:lnTo>
                    <a:pt x="2912" y="811"/>
                  </a:lnTo>
                  <a:lnTo>
                    <a:pt x="2920" y="794"/>
                  </a:lnTo>
                  <a:cubicBezTo>
                    <a:pt x="2926" y="783"/>
                    <a:pt x="2928" y="779"/>
                    <a:pt x="2931" y="779"/>
                  </a:cubicBezTo>
                  <a:close/>
                  <a:moveTo>
                    <a:pt x="1847" y="865"/>
                  </a:moveTo>
                  <a:cubicBezTo>
                    <a:pt x="1848" y="872"/>
                    <a:pt x="1850" y="878"/>
                    <a:pt x="1851" y="885"/>
                  </a:cubicBezTo>
                  <a:lnTo>
                    <a:pt x="1848" y="904"/>
                  </a:lnTo>
                  <a:cubicBezTo>
                    <a:pt x="1839" y="902"/>
                    <a:pt x="1831" y="900"/>
                    <a:pt x="1834" y="882"/>
                  </a:cubicBezTo>
                  <a:cubicBezTo>
                    <a:pt x="1839" y="876"/>
                    <a:pt x="1842" y="870"/>
                    <a:pt x="1847" y="865"/>
                  </a:cubicBezTo>
                  <a:close/>
                  <a:moveTo>
                    <a:pt x="2856" y="921"/>
                  </a:moveTo>
                  <a:cubicBezTo>
                    <a:pt x="2860" y="921"/>
                    <a:pt x="2864" y="925"/>
                    <a:pt x="2865" y="934"/>
                  </a:cubicBezTo>
                  <a:lnTo>
                    <a:pt x="2846" y="967"/>
                  </a:lnTo>
                  <a:cubicBezTo>
                    <a:pt x="2839" y="964"/>
                    <a:pt x="2832" y="959"/>
                    <a:pt x="2842" y="942"/>
                  </a:cubicBezTo>
                  <a:cubicBezTo>
                    <a:pt x="2843" y="930"/>
                    <a:pt x="2850" y="921"/>
                    <a:pt x="2856" y="921"/>
                  </a:cubicBezTo>
                  <a:close/>
                  <a:moveTo>
                    <a:pt x="4474" y="952"/>
                  </a:moveTo>
                  <a:cubicBezTo>
                    <a:pt x="4477" y="952"/>
                    <a:pt x="4479" y="952"/>
                    <a:pt x="4482" y="952"/>
                  </a:cubicBezTo>
                  <a:cubicBezTo>
                    <a:pt x="4482" y="952"/>
                    <a:pt x="4497" y="964"/>
                    <a:pt x="4495" y="971"/>
                  </a:cubicBezTo>
                  <a:lnTo>
                    <a:pt x="4478" y="969"/>
                  </a:lnTo>
                  <a:cubicBezTo>
                    <a:pt x="4463" y="966"/>
                    <a:pt x="4463" y="958"/>
                    <a:pt x="4463" y="958"/>
                  </a:cubicBezTo>
                  <a:cubicBezTo>
                    <a:pt x="4463" y="958"/>
                    <a:pt x="4463" y="952"/>
                    <a:pt x="4474" y="952"/>
                  </a:cubicBezTo>
                  <a:close/>
                  <a:moveTo>
                    <a:pt x="4632" y="998"/>
                  </a:moveTo>
                  <a:lnTo>
                    <a:pt x="4632" y="998"/>
                  </a:lnTo>
                  <a:cubicBezTo>
                    <a:pt x="4637" y="1001"/>
                    <a:pt x="4641" y="1004"/>
                    <a:pt x="4646" y="1008"/>
                  </a:cubicBezTo>
                  <a:lnTo>
                    <a:pt x="4655" y="1025"/>
                  </a:lnTo>
                  <a:lnTo>
                    <a:pt x="4641" y="1015"/>
                  </a:lnTo>
                  <a:cubicBezTo>
                    <a:pt x="4628" y="1005"/>
                    <a:pt x="4626" y="1005"/>
                    <a:pt x="4632" y="998"/>
                  </a:cubicBezTo>
                  <a:close/>
                  <a:moveTo>
                    <a:pt x="4681" y="1029"/>
                  </a:moveTo>
                  <a:cubicBezTo>
                    <a:pt x="4679" y="1029"/>
                    <a:pt x="4682" y="1032"/>
                    <a:pt x="4693" y="1035"/>
                  </a:cubicBezTo>
                  <a:cubicBezTo>
                    <a:pt x="4687" y="1031"/>
                    <a:pt x="4683" y="1029"/>
                    <a:pt x="4681" y="1029"/>
                  </a:cubicBezTo>
                  <a:close/>
                  <a:moveTo>
                    <a:pt x="2818" y="1085"/>
                  </a:moveTo>
                  <a:lnTo>
                    <a:pt x="2825" y="1089"/>
                  </a:lnTo>
                  <a:cubicBezTo>
                    <a:pt x="2816" y="1103"/>
                    <a:pt x="2813" y="1122"/>
                    <a:pt x="2807" y="1122"/>
                  </a:cubicBezTo>
                  <a:cubicBezTo>
                    <a:pt x="2806" y="1122"/>
                    <a:pt x="2805" y="1122"/>
                    <a:pt x="2805" y="1122"/>
                  </a:cubicBezTo>
                  <a:cubicBezTo>
                    <a:pt x="2803" y="1124"/>
                    <a:pt x="2802" y="1126"/>
                    <a:pt x="2801" y="1126"/>
                  </a:cubicBezTo>
                  <a:cubicBezTo>
                    <a:pt x="2799" y="1126"/>
                    <a:pt x="2810" y="1098"/>
                    <a:pt x="2818" y="1085"/>
                  </a:cubicBezTo>
                  <a:close/>
                  <a:moveTo>
                    <a:pt x="4751" y="1125"/>
                  </a:moveTo>
                  <a:lnTo>
                    <a:pt x="4760" y="1140"/>
                  </a:lnTo>
                  <a:cubicBezTo>
                    <a:pt x="4761" y="1146"/>
                    <a:pt x="4761" y="1153"/>
                    <a:pt x="4760" y="1160"/>
                  </a:cubicBezTo>
                  <a:cubicBezTo>
                    <a:pt x="4758" y="1154"/>
                    <a:pt x="4755" y="1149"/>
                    <a:pt x="4752" y="1144"/>
                  </a:cubicBezTo>
                  <a:cubicBezTo>
                    <a:pt x="4744" y="1128"/>
                    <a:pt x="4744" y="1128"/>
                    <a:pt x="4751" y="1125"/>
                  </a:cubicBezTo>
                  <a:close/>
                  <a:moveTo>
                    <a:pt x="4816" y="1168"/>
                  </a:moveTo>
                  <a:cubicBezTo>
                    <a:pt x="4816" y="1168"/>
                    <a:pt x="4815" y="1169"/>
                    <a:pt x="4815" y="1173"/>
                  </a:cubicBezTo>
                  <a:lnTo>
                    <a:pt x="4815" y="1173"/>
                  </a:lnTo>
                  <a:cubicBezTo>
                    <a:pt x="4817" y="1170"/>
                    <a:pt x="4817" y="1168"/>
                    <a:pt x="4816" y="1168"/>
                  </a:cubicBezTo>
                  <a:close/>
                  <a:moveTo>
                    <a:pt x="2659" y="1163"/>
                  </a:moveTo>
                  <a:lnTo>
                    <a:pt x="2666" y="1168"/>
                  </a:lnTo>
                  <a:cubicBezTo>
                    <a:pt x="2671" y="1171"/>
                    <a:pt x="2676" y="1174"/>
                    <a:pt x="2676" y="1174"/>
                  </a:cubicBezTo>
                  <a:cubicBezTo>
                    <a:pt x="2676" y="1174"/>
                    <a:pt x="2675" y="1174"/>
                    <a:pt x="2673" y="1172"/>
                  </a:cubicBezTo>
                  <a:lnTo>
                    <a:pt x="2659" y="1163"/>
                  </a:lnTo>
                  <a:close/>
                  <a:moveTo>
                    <a:pt x="4794" y="1241"/>
                  </a:moveTo>
                  <a:cubicBezTo>
                    <a:pt x="4798" y="1241"/>
                    <a:pt x="4799" y="1244"/>
                    <a:pt x="4803" y="1257"/>
                  </a:cubicBezTo>
                  <a:cubicBezTo>
                    <a:pt x="4807" y="1279"/>
                    <a:pt x="4808" y="1287"/>
                    <a:pt x="4806" y="1287"/>
                  </a:cubicBezTo>
                  <a:cubicBezTo>
                    <a:pt x="4805" y="1287"/>
                    <a:pt x="4802" y="1283"/>
                    <a:pt x="4798" y="1277"/>
                  </a:cubicBezTo>
                  <a:cubicBezTo>
                    <a:pt x="4786" y="1261"/>
                    <a:pt x="4781" y="1244"/>
                    <a:pt x="4790" y="1242"/>
                  </a:cubicBezTo>
                  <a:cubicBezTo>
                    <a:pt x="4792" y="1242"/>
                    <a:pt x="4793" y="1241"/>
                    <a:pt x="4794" y="1241"/>
                  </a:cubicBezTo>
                  <a:close/>
                  <a:moveTo>
                    <a:pt x="3900" y="1268"/>
                  </a:moveTo>
                  <a:cubicBezTo>
                    <a:pt x="3901" y="1268"/>
                    <a:pt x="3901" y="1268"/>
                    <a:pt x="3902" y="1269"/>
                  </a:cubicBezTo>
                  <a:lnTo>
                    <a:pt x="3910" y="1273"/>
                  </a:lnTo>
                  <a:cubicBezTo>
                    <a:pt x="3908" y="1290"/>
                    <a:pt x="3907" y="1309"/>
                    <a:pt x="3902" y="1309"/>
                  </a:cubicBezTo>
                  <a:cubicBezTo>
                    <a:pt x="3901" y="1309"/>
                    <a:pt x="3900" y="1308"/>
                    <a:pt x="3900" y="1308"/>
                  </a:cubicBezTo>
                  <a:cubicBezTo>
                    <a:pt x="3900" y="1308"/>
                    <a:pt x="3892" y="1305"/>
                    <a:pt x="3893" y="1284"/>
                  </a:cubicBezTo>
                  <a:cubicBezTo>
                    <a:pt x="3893" y="1284"/>
                    <a:pt x="3895" y="1268"/>
                    <a:pt x="3900" y="1268"/>
                  </a:cubicBezTo>
                  <a:close/>
                  <a:moveTo>
                    <a:pt x="1808" y="1327"/>
                  </a:moveTo>
                  <a:cubicBezTo>
                    <a:pt x="1813" y="1327"/>
                    <a:pt x="1822" y="1334"/>
                    <a:pt x="1828" y="1334"/>
                  </a:cubicBezTo>
                  <a:cubicBezTo>
                    <a:pt x="1828" y="1334"/>
                    <a:pt x="1828" y="1334"/>
                    <a:pt x="1829" y="1334"/>
                  </a:cubicBezTo>
                  <a:lnTo>
                    <a:pt x="1829" y="1334"/>
                  </a:lnTo>
                  <a:cubicBezTo>
                    <a:pt x="1830" y="1353"/>
                    <a:pt x="1830" y="1353"/>
                    <a:pt x="1821" y="1353"/>
                  </a:cubicBezTo>
                  <a:cubicBezTo>
                    <a:pt x="1821" y="1353"/>
                    <a:pt x="1820" y="1353"/>
                    <a:pt x="1820" y="1353"/>
                  </a:cubicBezTo>
                  <a:cubicBezTo>
                    <a:pt x="1812" y="1353"/>
                    <a:pt x="1803" y="1336"/>
                    <a:pt x="1803" y="1336"/>
                  </a:cubicBezTo>
                  <a:cubicBezTo>
                    <a:pt x="1803" y="1329"/>
                    <a:pt x="1805" y="1327"/>
                    <a:pt x="1808" y="1327"/>
                  </a:cubicBezTo>
                  <a:close/>
                  <a:moveTo>
                    <a:pt x="4749" y="1385"/>
                  </a:moveTo>
                  <a:cubicBezTo>
                    <a:pt x="4758" y="1385"/>
                    <a:pt x="4766" y="1385"/>
                    <a:pt x="4767" y="1402"/>
                  </a:cubicBezTo>
                  <a:cubicBezTo>
                    <a:pt x="4763" y="1408"/>
                    <a:pt x="4761" y="1413"/>
                    <a:pt x="4758" y="1419"/>
                  </a:cubicBezTo>
                  <a:cubicBezTo>
                    <a:pt x="4754" y="1413"/>
                    <a:pt x="4752" y="1408"/>
                    <a:pt x="4749" y="1402"/>
                  </a:cubicBezTo>
                  <a:lnTo>
                    <a:pt x="4749" y="1385"/>
                  </a:lnTo>
                  <a:close/>
                  <a:moveTo>
                    <a:pt x="2588" y="1390"/>
                  </a:moveTo>
                  <a:cubicBezTo>
                    <a:pt x="2595" y="1395"/>
                    <a:pt x="2602" y="1400"/>
                    <a:pt x="2590" y="1416"/>
                  </a:cubicBezTo>
                  <a:lnTo>
                    <a:pt x="2579" y="1431"/>
                  </a:lnTo>
                  <a:cubicBezTo>
                    <a:pt x="2573" y="1427"/>
                    <a:pt x="2577" y="1406"/>
                    <a:pt x="2577" y="1406"/>
                  </a:cubicBezTo>
                  <a:lnTo>
                    <a:pt x="2588" y="1390"/>
                  </a:lnTo>
                  <a:close/>
                  <a:moveTo>
                    <a:pt x="2475" y="1480"/>
                  </a:moveTo>
                  <a:cubicBezTo>
                    <a:pt x="2477" y="1480"/>
                    <a:pt x="2477" y="1487"/>
                    <a:pt x="2478" y="1499"/>
                  </a:cubicBezTo>
                  <a:lnTo>
                    <a:pt x="2468" y="1539"/>
                  </a:lnTo>
                  <a:cubicBezTo>
                    <a:pt x="2466" y="1543"/>
                    <a:pt x="2464" y="1544"/>
                    <a:pt x="2463" y="1544"/>
                  </a:cubicBezTo>
                  <a:cubicBezTo>
                    <a:pt x="2459" y="1544"/>
                    <a:pt x="2461" y="1528"/>
                    <a:pt x="2460" y="1509"/>
                  </a:cubicBezTo>
                  <a:lnTo>
                    <a:pt x="2459" y="1509"/>
                  </a:lnTo>
                  <a:cubicBezTo>
                    <a:pt x="2468" y="1489"/>
                    <a:pt x="2472" y="1480"/>
                    <a:pt x="2475" y="1480"/>
                  </a:cubicBezTo>
                  <a:close/>
                  <a:moveTo>
                    <a:pt x="4739" y="1591"/>
                  </a:moveTo>
                  <a:cubicBezTo>
                    <a:pt x="4740" y="1591"/>
                    <a:pt x="4741" y="1592"/>
                    <a:pt x="4743" y="1592"/>
                  </a:cubicBezTo>
                  <a:cubicBezTo>
                    <a:pt x="4743" y="1592"/>
                    <a:pt x="4751" y="1594"/>
                    <a:pt x="4747" y="1612"/>
                  </a:cubicBezTo>
                  <a:lnTo>
                    <a:pt x="4734" y="1627"/>
                  </a:lnTo>
                  <a:cubicBezTo>
                    <a:pt x="4726" y="1624"/>
                    <a:pt x="4731" y="1607"/>
                    <a:pt x="4731" y="1607"/>
                  </a:cubicBezTo>
                  <a:cubicBezTo>
                    <a:pt x="4733" y="1594"/>
                    <a:pt x="4734" y="1591"/>
                    <a:pt x="4739" y="1591"/>
                  </a:cubicBezTo>
                  <a:close/>
                  <a:moveTo>
                    <a:pt x="1921" y="1618"/>
                  </a:moveTo>
                  <a:cubicBezTo>
                    <a:pt x="1929" y="1618"/>
                    <a:pt x="1941" y="1632"/>
                    <a:pt x="1941" y="1632"/>
                  </a:cubicBezTo>
                  <a:lnTo>
                    <a:pt x="1945" y="1649"/>
                  </a:lnTo>
                  <a:cubicBezTo>
                    <a:pt x="1943" y="1650"/>
                    <a:pt x="1940" y="1650"/>
                    <a:pt x="1937" y="1650"/>
                  </a:cubicBezTo>
                  <a:cubicBezTo>
                    <a:pt x="1932" y="1650"/>
                    <a:pt x="1928" y="1648"/>
                    <a:pt x="1924" y="1637"/>
                  </a:cubicBezTo>
                  <a:lnTo>
                    <a:pt x="1920" y="1619"/>
                  </a:lnTo>
                  <a:cubicBezTo>
                    <a:pt x="1920" y="1619"/>
                    <a:pt x="1921" y="1618"/>
                    <a:pt x="1921" y="1618"/>
                  </a:cubicBezTo>
                  <a:close/>
                  <a:moveTo>
                    <a:pt x="1960" y="1859"/>
                  </a:moveTo>
                  <a:lnTo>
                    <a:pt x="1976" y="1872"/>
                  </a:lnTo>
                  <a:lnTo>
                    <a:pt x="1982" y="1889"/>
                  </a:lnTo>
                  <a:cubicBezTo>
                    <a:pt x="1979" y="1890"/>
                    <a:pt x="1976" y="1892"/>
                    <a:pt x="1973" y="1892"/>
                  </a:cubicBezTo>
                  <a:cubicBezTo>
                    <a:pt x="1969" y="1892"/>
                    <a:pt x="1965" y="1889"/>
                    <a:pt x="1960" y="1879"/>
                  </a:cubicBezTo>
                  <a:lnTo>
                    <a:pt x="1960" y="1859"/>
                  </a:lnTo>
                  <a:close/>
                  <a:moveTo>
                    <a:pt x="3845" y="1857"/>
                  </a:moveTo>
                  <a:cubicBezTo>
                    <a:pt x="3851" y="1857"/>
                    <a:pt x="3860" y="1864"/>
                    <a:pt x="3868" y="1882"/>
                  </a:cubicBezTo>
                  <a:cubicBezTo>
                    <a:pt x="3873" y="1899"/>
                    <a:pt x="3873" y="1899"/>
                    <a:pt x="3865" y="1901"/>
                  </a:cubicBezTo>
                  <a:cubicBezTo>
                    <a:pt x="3864" y="1901"/>
                    <a:pt x="3864" y="1902"/>
                    <a:pt x="3863" y="1902"/>
                  </a:cubicBezTo>
                  <a:cubicBezTo>
                    <a:pt x="3854" y="1902"/>
                    <a:pt x="3843" y="1887"/>
                    <a:pt x="3840" y="1870"/>
                  </a:cubicBezTo>
                  <a:cubicBezTo>
                    <a:pt x="3839" y="1862"/>
                    <a:pt x="3841" y="1857"/>
                    <a:pt x="3845" y="1857"/>
                  </a:cubicBezTo>
                  <a:close/>
                  <a:moveTo>
                    <a:pt x="2225" y="1835"/>
                  </a:moveTo>
                  <a:cubicBezTo>
                    <a:pt x="2227" y="1835"/>
                    <a:pt x="2230" y="1837"/>
                    <a:pt x="2235" y="1841"/>
                  </a:cubicBezTo>
                  <a:cubicBezTo>
                    <a:pt x="2240" y="1846"/>
                    <a:pt x="2247" y="1852"/>
                    <a:pt x="2228" y="1886"/>
                  </a:cubicBezTo>
                  <a:lnTo>
                    <a:pt x="2202" y="1915"/>
                  </a:lnTo>
                  <a:lnTo>
                    <a:pt x="2202" y="1915"/>
                  </a:lnTo>
                  <a:lnTo>
                    <a:pt x="2216" y="1874"/>
                  </a:lnTo>
                  <a:cubicBezTo>
                    <a:pt x="2220" y="1845"/>
                    <a:pt x="2221" y="1835"/>
                    <a:pt x="2225" y="1835"/>
                  </a:cubicBezTo>
                  <a:close/>
                  <a:moveTo>
                    <a:pt x="2152" y="1893"/>
                  </a:moveTo>
                  <a:lnTo>
                    <a:pt x="2159" y="1900"/>
                  </a:lnTo>
                  <a:lnTo>
                    <a:pt x="2152" y="1919"/>
                  </a:lnTo>
                  <a:lnTo>
                    <a:pt x="2133" y="1928"/>
                  </a:lnTo>
                  <a:cubicBezTo>
                    <a:pt x="2126" y="1922"/>
                    <a:pt x="2139" y="1908"/>
                    <a:pt x="2152" y="1893"/>
                  </a:cubicBezTo>
                  <a:close/>
                  <a:moveTo>
                    <a:pt x="2586" y="94"/>
                  </a:moveTo>
                  <a:cubicBezTo>
                    <a:pt x="2592" y="94"/>
                    <a:pt x="2601" y="100"/>
                    <a:pt x="2610" y="113"/>
                  </a:cubicBezTo>
                  <a:cubicBezTo>
                    <a:pt x="2610" y="123"/>
                    <a:pt x="2615" y="128"/>
                    <a:pt x="2619" y="128"/>
                  </a:cubicBezTo>
                  <a:cubicBezTo>
                    <a:pt x="2622" y="128"/>
                    <a:pt x="2624" y="126"/>
                    <a:pt x="2624" y="122"/>
                  </a:cubicBezTo>
                  <a:cubicBezTo>
                    <a:pt x="2634" y="116"/>
                    <a:pt x="2645" y="112"/>
                    <a:pt x="2655" y="112"/>
                  </a:cubicBezTo>
                  <a:cubicBezTo>
                    <a:pt x="2660" y="112"/>
                    <a:pt x="2665" y="113"/>
                    <a:pt x="2670" y="117"/>
                  </a:cubicBezTo>
                  <a:cubicBezTo>
                    <a:pt x="2675" y="117"/>
                    <a:pt x="2681" y="118"/>
                    <a:pt x="2685" y="118"/>
                  </a:cubicBezTo>
                  <a:cubicBezTo>
                    <a:pt x="2694" y="118"/>
                    <a:pt x="2702" y="115"/>
                    <a:pt x="2704" y="104"/>
                  </a:cubicBezTo>
                  <a:cubicBezTo>
                    <a:pt x="2705" y="100"/>
                    <a:pt x="2708" y="99"/>
                    <a:pt x="2713" y="99"/>
                  </a:cubicBezTo>
                  <a:cubicBezTo>
                    <a:pt x="2719" y="99"/>
                    <a:pt x="2728" y="101"/>
                    <a:pt x="2736" y="103"/>
                  </a:cubicBezTo>
                  <a:cubicBezTo>
                    <a:pt x="2734" y="112"/>
                    <a:pt x="2734" y="112"/>
                    <a:pt x="2717" y="115"/>
                  </a:cubicBezTo>
                  <a:cubicBezTo>
                    <a:pt x="2713" y="115"/>
                    <a:pt x="2712" y="114"/>
                    <a:pt x="2711" y="114"/>
                  </a:cubicBezTo>
                  <a:lnTo>
                    <a:pt x="2711" y="114"/>
                  </a:lnTo>
                  <a:cubicBezTo>
                    <a:pt x="2711" y="114"/>
                    <a:pt x="2725" y="118"/>
                    <a:pt x="2746" y="123"/>
                  </a:cubicBezTo>
                  <a:cubicBezTo>
                    <a:pt x="2762" y="128"/>
                    <a:pt x="2787" y="147"/>
                    <a:pt x="2782" y="155"/>
                  </a:cubicBezTo>
                  <a:cubicBezTo>
                    <a:pt x="2788" y="162"/>
                    <a:pt x="2793" y="167"/>
                    <a:pt x="2797" y="167"/>
                  </a:cubicBezTo>
                  <a:cubicBezTo>
                    <a:pt x="2800" y="167"/>
                    <a:pt x="2801" y="163"/>
                    <a:pt x="2799" y="154"/>
                  </a:cubicBezTo>
                  <a:cubicBezTo>
                    <a:pt x="2803" y="146"/>
                    <a:pt x="2805" y="142"/>
                    <a:pt x="2810" y="142"/>
                  </a:cubicBezTo>
                  <a:cubicBezTo>
                    <a:pt x="2814" y="142"/>
                    <a:pt x="2821" y="145"/>
                    <a:pt x="2834" y="152"/>
                  </a:cubicBezTo>
                  <a:cubicBezTo>
                    <a:pt x="2846" y="160"/>
                    <a:pt x="2859" y="168"/>
                    <a:pt x="2853" y="175"/>
                  </a:cubicBezTo>
                  <a:cubicBezTo>
                    <a:pt x="2848" y="182"/>
                    <a:pt x="2848" y="182"/>
                    <a:pt x="2870" y="200"/>
                  </a:cubicBezTo>
                  <a:cubicBezTo>
                    <a:pt x="2899" y="222"/>
                    <a:pt x="2931" y="240"/>
                    <a:pt x="2966" y="251"/>
                  </a:cubicBezTo>
                  <a:cubicBezTo>
                    <a:pt x="2972" y="248"/>
                    <a:pt x="2975" y="246"/>
                    <a:pt x="2977" y="246"/>
                  </a:cubicBezTo>
                  <a:cubicBezTo>
                    <a:pt x="2980" y="246"/>
                    <a:pt x="2979" y="252"/>
                    <a:pt x="2974" y="266"/>
                  </a:cubicBezTo>
                  <a:cubicBezTo>
                    <a:pt x="2966" y="269"/>
                    <a:pt x="2974" y="283"/>
                    <a:pt x="2979" y="297"/>
                  </a:cubicBezTo>
                  <a:cubicBezTo>
                    <a:pt x="2979" y="297"/>
                    <a:pt x="2980" y="297"/>
                    <a:pt x="2980" y="297"/>
                  </a:cubicBezTo>
                  <a:cubicBezTo>
                    <a:pt x="2984" y="297"/>
                    <a:pt x="2984" y="303"/>
                    <a:pt x="2983" y="303"/>
                  </a:cubicBezTo>
                  <a:cubicBezTo>
                    <a:pt x="2982" y="303"/>
                    <a:pt x="2980" y="302"/>
                    <a:pt x="2979" y="297"/>
                  </a:cubicBezTo>
                  <a:cubicBezTo>
                    <a:pt x="2978" y="298"/>
                    <a:pt x="2977" y="298"/>
                    <a:pt x="2976" y="298"/>
                  </a:cubicBezTo>
                  <a:cubicBezTo>
                    <a:pt x="2969" y="298"/>
                    <a:pt x="2965" y="285"/>
                    <a:pt x="2958" y="273"/>
                  </a:cubicBezTo>
                  <a:lnTo>
                    <a:pt x="2951" y="277"/>
                  </a:lnTo>
                  <a:cubicBezTo>
                    <a:pt x="2943" y="297"/>
                    <a:pt x="2946" y="308"/>
                    <a:pt x="2967" y="316"/>
                  </a:cubicBezTo>
                  <a:cubicBezTo>
                    <a:pt x="2981" y="327"/>
                    <a:pt x="2980" y="329"/>
                    <a:pt x="2975" y="345"/>
                  </a:cubicBezTo>
                  <a:cubicBezTo>
                    <a:pt x="2972" y="361"/>
                    <a:pt x="2965" y="376"/>
                    <a:pt x="2972" y="376"/>
                  </a:cubicBezTo>
                  <a:cubicBezTo>
                    <a:pt x="2972" y="376"/>
                    <a:pt x="2973" y="376"/>
                    <a:pt x="2973" y="376"/>
                  </a:cubicBezTo>
                  <a:lnTo>
                    <a:pt x="2973" y="376"/>
                  </a:lnTo>
                  <a:cubicBezTo>
                    <a:pt x="2975" y="390"/>
                    <a:pt x="2974" y="406"/>
                    <a:pt x="2968" y="421"/>
                  </a:cubicBezTo>
                  <a:cubicBezTo>
                    <a:pt x="2968" y="451"/>
                    <a:pt x="2967" y="465"/>
                    <a:pt x="2976" y="467"/>
                  </a:cubicBezTo>
                  <a:cubicBezTo>
                    <a:pt x="2984" y="468"/>
                    <a:pt x="2983" y="483"/>
                    <a:pt x="2981" y="500"/>
                  </a:cubicBezTo>
                  <a:cubicBezTo>
                    <a:pt x="2979" y="516"/>
                    <a:pt x="2975" y="533"/>
                    <a:pt x="2984" y="534"/>
                  </a:cubicBezTo>
                  <a:cubicBezTo>
                    <a:pt x="2992" y="536"/>
                    <a:pt x="2998" y="554"/>
                    <a:pt x="2990" y="589"/>
                  </a:cubicBezTo>
                  <a:cubicBezTo>
                    <a:pt x="2988" y="625"/>
                    <a:pt x="2988" y="626"/>
                    <a:pt x="2966" y="637"/>
                  </a:cubicBezTo>
                  <a:cubicBezTo>
                    <a:pt x="2966" y="637"/>
                    <a:pt x="2965" y="637"/>
                    <a:pt x="2964" y="637"/>
                  </a:cubicBezTo>
                  <a:cubicBezTo>
                    <a:pt x="2957" y="637"/>
                    <a:pt x="2952" y="652"/>
                    <a:pt x="2947" y="667"/>
                  </a:cubicBezTo>
                  <a:cubicBezTo>
                    <a:pt x="2942" y="679"/>
                    <a:pt x="2935" y="689"/>
                    <a:pt x="2926" y="698"/>
                  </a:cubicBezTo>
                  <a:cubicBezTo>
                    <a:pt x="2911" y="710"/>
                    <a:pt x="2919" y="713"/>
                    <a:pt x="2927" y="717"/>
                  </a:cubicBezTo>
                  <a:lnTo>
                    <a:pt x="2943" y="723"/>
                  </a:lnTo>
                  <a:cubicBezTo>
                    <a:pt x="2937" y="738"/>
                    <a:pt x="2918" y="748"/>
                    <a:pt x="2909" y="748"/>
                  </a:cubicBezTo>
                  <a:cubicBezTo>
                    <a:pt x="2908" y="748"/>
                    <a:pt x="2907" y="747"/>
                    <a:pt x="2906" y="747"/>
                  </a:cubicBezTo>
                  <a:cubicBezTo>
                    <a:pt x="2883" y="756"/>
                    <a:pt x="2882" y="756"/>
                    <a:pt x="2898" y="763"/>
                  </a:cubicBezTo>
                  <a:cubicBezTo>
                    <a:pt x="2906" y="766"/>
                    <a:pt x="2906" y="787"/>
                    <a:pt x="2882" y="815"/>
                  </a:cubicBezTo>
                  <a:cubicBezTo>
                    <a:pt x="2866" y="846"/>
                    <a:pt x="2850" y="876"/>
                    <a:pt x="2841" y="876"/>
                  </a:cubicBezTo>
                  <a:cubicBezTo>
                    <a:pt x="2841" y="876"/>
                    <a:pt x="2840" y="876"/>
                    <a:pt x="2839" y="876"/>
                  </a:cubicBezTo>
                  <a:cubicBezTo>
                    <a:pt x="2829" y="885"/>
                    <a:pt x="2823" y="896"/>
                    <a:pt x="2822" y="910"/>
                  </a:cubicBezTo>
                  <a:cubicBezTo>
                    <a:pt x="2819" y="930"/>
                    <a:pt x="2810" y="947"/>
                    <a:pt x="2774" y="990"/>
                  </a:cubicBezTo>
                  <a:cubicBezTo>
                    <a:pt x="2712" y="1063"/>
                    <a:pt x="2710" y="1062"/>
                    <a:pt x="2726" y="1072"/>
                  </a:cubicBezTo>
                  <a:cubicBezTo>
                    <a:pt x="2733" y="1077"/>
                    <a:pt x="2740" y="1081"/>
                    <a:pt x="2716" y="1088"/>
                  </a:cubicBezTo>
                  <a:cubicBezTo>
                    <a:pt x="2698" y="1099"/>
                    <a:pt x="2696" y="1119"/>
                    <a:pt x="2684" y="1156"/>
                  </a:cubicBezTo>
                  <a:cubicBezTo>
                    <a:pt x="2681" y="1171"/>
                    <a:pt x="2689" y="1186"/>
                    <a:pt x="2702" y="1191"/>
                  </a:cubicBezTo>
                  <a:cubicBezTo>
                    <a:pt x="2716" y="1201"/>
                    <a:pt x="2716" y="1201"/>
                    <a:pt x="2688" y="1228"/>
                  </a:cubicBezTo>
                  <a:cubicBezTo>
                    <a:pt x="2679" y="1242"/>
                    <a:pt x="2665" y="1252"/>
                    <a:pt x="2656" y="1252"/>
                  </a:cubicBezTo>
                  <a:cubicBezTo>
                    <a:pt x="2655" y="1252"/>
                    <a:pt x="2653" y="1251"/>
                    <a:pt x="2652" y="1251"/>
                  </a:cubicBezTo>
                  <a:cubicBezTo>
                    <a:pt x="2645" y="1245"/>
                    <a:pt x="2656" y="1229"/>
                    <a:pt x="2656" y="1229"/>
                  </a:cubicBezTo>
                  <a:lnTo>
                    <a:pt x="2667" y="1214"/>
                  </a:lnTo>
                  <a:cubicBezTo>
                    <a:pt x="2664" y="1212"/>
                    <a:pt x="2662" y="1211"/>
                    <a:pt x="2659" y="1211"/>
                  </a:cubicBezTo>
                  <a:cubicBezTo>
                    <a:pt x="2653" y="1211"/>
                    <a:pt x="2645" y="1216"/>
                    <a:pt x="2632" y="1236"/>
                  </a:cubicBezTo>
                  <a:cubicBezTo>
                    <a:pt x="2614" y="1247"/>
                    <a:pt x="2604" y="1262"/>
                    <a:pt x="2611" y="1268"/>
                  </a:cubicBezTo>
                  <a:cubicBezTo>
                    <a:pt x="2594" y="1279"/>
                    <a:pt x="2573" y="1310"/>
                    <a:pt x="2550" y="1340"/>
                  </a:cubicBezTo>
                  <a:cubicBezTo>
                    <a:pt x="2528" y="1371"/>
                    <a:pt x="2496" y="1418"/>
                    <a:pt x="2478" y="1428"/>
                  </a:cubicBezTo>
                  <a:cubicBezTo>
                    <a:pt x="2455" y="1458"/>
                    <a:pt x="2443" y="1473"/>
                    <a:pt x="2450" y="1478"/>
                  </a:cubicBezTo>
                  <a:cubicBezTo>
                    <a:pt x="2462" y="1487"/>
                    <a:pt x="2455" y="1499"/>
                    <a:pt x="2448" y="1499"/>
                  </a:cubicBezTo>
                  <a:cubicBezTo>
                    <a:pt x="2448" y="1499"/>
                    <a:pt x="2447" y="1499"/>
                    <a:pt x="2446" y="1499"/>
                  </a:cubicBezTo>
                  <a:cubicBezTo>
                    <a:pt x="2422" y="1504"/>
                    <a:pt x="2264" y="1690"/>
                    <a:pt x="2263" y="1715"/>
                  </a:cubicBezTo>
                  <a:lnTo>
                    <a:pt x="2239" y="1743"/>
                  </a:lnTo>
                  <a:cubicBezTo>
                    <a:pt x="2209" y="1767"/>
                    <a:pt x="2134" y="1852"/>
                    <a:pt x="2127" y="1871"/>
                  </a:cubicBezTo>
                  <a:lnTo>
                    <a:pt x="2089" y="1913"/>
                  </a:lnTo>
                  <a:cubicBezTo>
                    <a:pt x="2081" y="1919"/>
                    <a:pt x="2074" y="1924"/>
                    <a:pt x="2067" y="1929"/>
                  </a:cubicBezTo>
                  <a:lnTo>
                    <a:pt x="2067" y="1929"/>
                  </a:lnTo>
                  <a:cubicBezTo>
                    <a:pt x="2059" y="1914"/>
                    <a:pt x="2051" y="1899"/>
                    <a:pt x="2043" y="1885"/>
                  </a:cubicBezTo>
                  <a:cubicBezTo>
                    <a:pt x="2018" y="1836"/>
                    <a:pt x="2003" y="1803"/>
                    <a:pt x="1999" y="1803"/>
                  </a:cubicBezTo>
                  <a:cubicBezTo>
                    <a:pt x="1999" y="1803"/>
                    <a:pt x="1999" y="1803"/>
                    <a:pt x="1999" y="1803"/>
                  </a:cubicBezTo>
                  <a:cubicBezTo>
                    <a:pt x="1991" y="1786"/>
                    <a:pt x="1985" y="1769"/>
                    <a:pt x="1980" y="1752"/>
                  </a:cubicBezTo>
                  <a:lnTo>
                    <a:pt x="1961" y="1702"/>
                  </a:lnTo>
                  <a:cubicBezTo>
                    <a:pt x="1977" y="1696"/>
                    <a:pt x="1942" y="1614"/>
                    <a:pt x="1922" y="1563"/>
                  </a:cubicBezTo>
                  <a:cubicBezTo>
                    <a:pt x="1912" y="1547"/>
                    <a:pt x="1905" y="1530"/>
                    <a:pt x="1903" y="1511"/>
                  </a:cubicBezTo>
                  <a:cubicBezTo>
                    <a:pt x="1919" y="1509"/>
                    <a:pt x="1910" y="1455"/>
                    <a:pt x="1897" y="1420"/>
                  </a:cubicBezTo>
                  <a:cubicBezTo>
                    <a:pt x="1877" y="1404"/>
                    <a:pt x="1875" y="1386"/>
                    <a:pt x="1892" y="1385"/>
                  </a:cubicBezTo>
                  <a:cubicBezTo>
                    <a:pt x="1908" y="1383"/>
                    <a:pt x="1906" y="1348"/>
                    <a:pt x="1878" y="1314"/>
                  </a:cubicBezTo>
                  <a:cubicBezTo>
                    <a:pt x="1868" y="1296"/>
                    <a:pt x="1867" y="1296"/>
                    <a:pt x="1876" y="1278"/>
                  </a:cubicBezTo>
                  <a:cubicBezTo>
                    <a:pt x="1893" y="1259"/>
                    <a:pt x="1893" y="1241"/>
                    <a:pt x="1884" y="1241"/>
                  </a:cubicBezTo>
                  <a:cubicBezTo>
                    <a:pt x="1867" y="1227"/>
                    <a:pt x="1867" y="1201"/>
                    <a:pt x="1884" y="1187"/>
                  </a:cubicBezTo>
                  <a:cubicBezTo>
                    <a:pt x="1903" y="1151"/>
                    <a:pt x="1903" y="1152"/>
                    <a:pt x="1886" y="1133"/>
                  </a:cubicBezTo>
                  <a:cubicBezTo>
                    <a:pt x="1869" y="1114"/>
                    <a:pt x="1877" y="1040"/>
                    <a:pt x="1896" y="1025"/>
                  </a:cubicBezTo>
                  <a:cubicBezTo>
                    <a:pt x="1898" y="1007"/>
                    <a:pt x="1910" y="990"/>
                    <a:pt x="1901" y="989"/>
                  </a:cubicBezTo>
                  <a:lnTo>
                    <a:pt x="1912" y="974"/>
                  </a:lnTo>
                  <a:cubicBezTo>
                    <a:pt x="1915" y="956"/>
                    <a:pt x="1920" y="938"/>
                    <a:pt x="1920" y="938"/>
                  </a:cubicBezTo>
                  <a:lnTo>
                    <a:pt x="1911" y="937"/>
                  </a:lnTo>
                  <a:cubicBezTo>
                    <a:pt x="1931" y="855"/>
                    <a:pt x="1957" y="775"/>
                    <a:pt x="1986" y="698"/>
                  </a:cubicBezTo>
                  <a:cubicBezTo>
                    <a:pt x="2053" y="538"/>
                    <a:pt x="2082" y="499"/>
                    <a:pt x="2075" y="499"/>
                  </a:cubicBezTo>
                  <a:cubicBezTo>
                    <a:pt x="2074" y="499"/>
                    <a:pt x="2072" y="500"/>
                    <a:pt x="2070" y="501"/>
                  </a:cubicBezTo>
                  <a:cubicBezTo>
                    <a:pt x="2068" y="502"/>
                    <a:pt x="2066" y="502"/>
                    <a:pt x="2064" y="502"/>
                  </a:cubicBezTo>
                  <a:cubicBezTo>
                    <a:pt x="2050" y="502"/>
                    <a:pt x="2067" y="476"/>
                    <a:pt x="2089" y="471"/>
                  </a:cubicBezTo>
                  <a:cubicBezTo>
                    <a:pt x="2098" y="455"/>
                    <a:pt x="2124" y="431"/>
                    <a:pt x="2144" y="403"/>
                  </a:cubicBezTo>
                  <a:cubicBezTo>
                    <a:pt x="2163" y="377"/>
                    <a:pt x="2183" y="353"/>
                    <a:pt x="2191" y="353"/>
                  </a:cubicBezTo>
                  <a:cubicBezTo>
                    <a:pt x="2192" y="353"/>
                    <a:pt x="2193" y="353"/>
                    <a:pt x="2193" y="353"/>
                  </a:cubicBezTo>
                  <a:lnTo>
                    <a:pt x="2205" y="341"/>
                  </a:lnTo>
                  <a:cubicBezTo>
                    <a:pt x="2212" y="303"/>
                    <a:pt x="2288" y="230"/>
                    <a:pt x="2334" y="211"/>
                  </a:cubicBezTo>
                  <a:cubicBezTo>
                    <a:pt x="2357" y="196"/>
                    <a:pt x="2378" y="179"/>
                    <a:pt x="2399" y="161"/>
                  </a:cubicBezTo>
                  <a:cubicBezTo>
                    <a:pt x="2419" y="143"/>
                    <a:pt x="2424" y="140"/>
                    <a:pt x="2433" y="140"/>
                  </a:cubicBezTo>
                  <a:cubicBezTo>
                    <a:pt x="2436" y="140"/>
                    <a:pt x="2439" y="140"/>
                    <a:pt x="2442" y="140"/>
                  </a:cubicBezTo>
                  <a:cubicBezTo>
                    <a:pt x="2443" y="141"/>
                    <a:pt x="2445" y="141"/>
                    <a:pt x="2447" y="141"/>
                  </a:cubicBezTo>
                  <a:cubicBezTo>
                    <a:pt x="2467" y="141"/>
                    <a:pt x="2534" y="125"/>
                    <a:pt x="2532" y="113"/>
                  </a:cubicBezTo>
                  <a:lnTo>
                    <a:pt x="2532" y="113"/>
                  </a:lnTo>
                  <a:lnTo>
                    <a:pt x="2549" y="119"/>
                  </a:lnTo>
                  <a:cubicBezTo>
                    <a:pt x="2552" y="120"/>
                    <a:pt x="2556" y="121"/>
                    <a:pt x="2559" y="121"/>
                  </a:cubicBezTo>
                  <a:cubicBezTo>
                    <a:pt x="2570" y="121"/>
                    <a:pt x="2578" y="113"/>
                    <a:pt x="2578" y="106"/>
                  </a:cubicBezTo>
                  <a:cubicBezTo>
                    <a:pt x="2578" y="99"/>
                    <a:pt x="2581" y="94"/>
                    <a:pt x="2586" y="94"/>
                  </a:cubicBezTo>
                  <a:close/>
                  <a:moveTo>
                    <a:pt x="4304" y="2282"/>
                  </a:moveTo>
                  <a:lnTo>
                    <a:pt x="4304" y="2282"/>
                  </a:lnTo>
                  <a:cubicBezTo>
                    <a:pt x="4304" y="2282"/>
                    <a:pt x="4305" y="2283"/>
                    <a:pt x="4307" y="2284"/>
                  </a:cubicBezTo>
                  <a:lnTo>
                    <a:pt x="4307" y="2284"/>
                  </a:lnTo>
                  <a:cubicBezTo>
                    <a:pt x="4307" y="2284"/>
                    <a:pt x="4307" y="2284"/>
                    <a:pt x="4307" y="2284"/>
                  </a:cubicBezTo>
                  <a:cubicBezTo>
                    <a:pt x="4305" y="2282"/>
                    <a:pt x="4304" y="2282"/>
                    <a:pt x="4304" y="2282"/>
                  </a:cubicBezTo>
                  <a:close/>
                  <a:moveTo>
                    <a:pt x="4380" y="1016"/>
                  </a:moveTo>
                  <a:cubicBezTo>
                    <a:pt x="4381" y="1025"/>
                    <a:pt x="4395" y="1023"/>
                    <a:pt x="4410" y="1024"/>
                  </a:cubicBezTo>
                  <a:cubicBezTo>
                    <a:pt x="4419" y="1021"/>
                    <a:pt x="4431" y="1019"/>
                    <a:pt x="4443" y="1019"/>
                  </a:cubicBezTo>
                  <a:cubicBezTo>
                    <a:pt x="4470" y="1019"/>
                    <a:pt x="4499" y="1027"/>
                    <a:pt x="4497" y="1033"/>
                  </a:cubicBezTo>
                  <a:lnTo>
                    <a:pt x="4511" y="1036"/>
                  </a:lnTo>
                  <a:cubicBezTo>
                    <a:pt x="4515" y="1036"/>
                    <a:pt x="4518" y="1036"/>
                    <a:pt x="4522" y="1036"/>
                  </a:cubicBezTo>
                  <a:cubicBezTo>
                    <a:pt x="4533" y="1036"/>
                    <a:pt x="4543" y="1038"/>
                    <a:pt x="4552" y="1043"/>
                  </a:cubicBezTo>
                  <a:cubicBezTo>
                    <a:pt x="4566" y="1050"/>
                    <a:pt x="4579" y="1054"/>
                    <a:pt x="4594" y="1056"/>
                  </a:cubicBezTo>
                  <a:cubicBezTo>
                    <a:pt x="4604" y="1057"/>
                    <a:pt x="4614" y="1059"/>
                    <a:pt x="4623" y="1066"/>
                  </a:cubicBezTo>
                  <a:cubicBezTo>
                    <a:pt x="4629" y="1070"/>
                    <a:pt x="4627" y="1072"/>
                    <a:pt x="4622" y="1072"/>
                  </a:cubicBezTo>
                  <a:cubicBezTo>
                    <a:pt x="4617" y="1072"/>
                    <a:pt x="4609" y="1071"/>
                    <a:pt x="4601" y="1070"/>
                  </a:cubicBezTo>
                  <a:cubicBezTo>
                    <a:pt x="4597" y="1069"/>
                    <a:pt x="4594" y="1068"/>
                    <a:pt x="4593" y="1068"/>
                  </a:cubicBezTo>
                  <a:cubicBezTo>
                    <a:pt x="4585" y="1068"/>
                    <a:pt x="4613" y="1085"/>
                    <a:pt x="4649" y="1100"/>
                  </a:cubicBezTo>
                  <a:cubicBezTo>
                    <a:pt x="4673" y="1114"/>
                    <a:pt x="4683" y="1119"/>
                    <a:pt x="4681" y="1119"/>
                  </a:cubicBezTo>
                  <a:cubicBezTo>
                    <a:pt x="4679" y="1119"/>
                    <a:pt x="4671" y="1117"/>
                    <a:pt x="4658" y="1112"/>
                  </a:cubicBezTo>
                  <a:cubicBezTo>
                    <a:pt x="4650" y="1109"/>
                    <a:pt x="4643" y="1106"/>
                    <a:pt x="4640" y="1106"/>
                  </a:cubicBezTo>
                  <a:cubicBezTo>
                    <a:pt x="4637" y="1106"/>
                    <a:pt x="4640" y="1109"/>
                    <a:pt x="4652" y="1117"/>
                  </a:cubicBezTo>
                  <a:cubicBezTo>
                    <a:pt x="4652" y="1117"/>
                    <a:pt x="4652" y="1117"/>
                    <a:pt x="4652" y="1117"/>
                  </a:cubicBezTo>
                  <a:cubicBezTo>
                    <a:pt x="4653" y="1117"/>
                    <a:pt x="4667" y="1135"/>
                    <a:pt x="4674" y="1135"/>
                  </a:cubicBezTo>
                  <a:cubicBezTo>
                    <a:pt x="4675" y="1135"/>
                    <a:pt x="4675" y="1134"/>
                    <a:pt x="4676" y="1134"/>
                  </a:cubicBezTo>
                  <a:cubicBezTo>
                    <a:pt x="4685" y="1146"/>
                    <a:pt x="4693" y="1159"/>
                    <a:pt x="4699" y="1171"/>
                  </a:cubicBezTo>
                  <a:cubicBezTo>
                    <a:pt x="4703" y="1191"/>
                    <a:pt x="4708" y="1210"/>
                    <a:pt x="4715" y="1229"/>
                  </a:cubicBezTo>
                  <a:cubicBezTo>
                    <a:pt x="4727" y="1242"/>
                    <a:pt x="4729" y="1242"/>
                    <a:pt x="4724" y="1259"/>
                  </a:cubicBezTo>
                  <a:cubicBezTo>
                    <a:pt x="4716" y="1261"/>
                    <a:pt x="4718" y="1273"/>
                    <a:pt x="4731" y="1273"/>
                  </a:cubicBezTo>
                  <a:cubicBezTo>
                    <a:pt x="4732" y="1273"/>
                    <a:pt x="4734" y="1272"/>
                    <a:pt x="4735" y="1272"/>
                  </a:cubicBezTo>
                  <a:cubicBezTo>
                    <a:pt x="4748" y="1285"/>
                    <a:pt x="4751" y="1303"/>
                    <a:pt x="4744" y="1320"/>
                  </a:cubicBezTo>
                  <a:cubicBezTo>
                    <a:pt x="4727" y="1321"/>
                    <a:pt x="4729" y="1337"/>
                    <a:pt x="4738" y="1337"/>
                  </a:cubicBezTo>
                  <a:cubicBezTo>
                    <a:pt x="4743" y="1346"/>
                    <a:pt x="4747" y="1357"/>
                    <a:pt x="4749" y="1368"/>
                  </a:cubicBezTo>
                  <a:cubicBezTo>
                    <a:pt x="4743" y="1370"/>
                    <a:pt x="4744" y="1407"/>
                    <a:pt x="4739" y="1463"/>
                  </a:cubicBezTo>
                  <a:cubicBezTo>
                    <a:pt x="4732" y="1533"/>
                    <a:pt x="4716" y="1602"/>
                    <a:pt x="4695" y="1669"/>
                  </a:cubicBezTo>
                  <a:cubicBezTo>
                    <a:pt x="4688" y="1686"/>
                    <a:pt x="4690" y="1705"/>
                    <a:pt x="4698" y="1708"/>
                  </a:cubicBezTo>
                  <a:cubicBezTo>
                    <a:pt x="4714" y="1714"/>
                    <a:pt x="4706" y="1712"/>
                    <a:pt x="4692" y="1725"/>
                  </a:cubicBezTo>
                  <a:cubicBezTo>
                    <a:pt x="4664" y="1731"/>
                    <a:pt x="4652" y="1760"/>
                    <a:pt x="4672" y="1760"/>
                  </a:cubicBezTo>
                  <a:cubicBezTo>
                    <a:pt x="4674" y="1760"/>
                    <a:pt x="4677" y="1759"/>
                    <a:pt x="4679" y="1759"/>
                  </a:cubicBezTo>
                  <a:cubicBezTo>
                    <a:pt x="4687" y="1755"/>
                    <a:pt x="4692" y="1752"/>
                    <a:pt x="4694" y="1752"/>
                  </a:cubicBezTo>
                  <a:cubicBezTo>
                    <a:pt x="4697" y="1752"/>
                    <a:pt x="4691" y="1759"/>
                    <a:pt x="4672" y="1776"/>
                  </a:cubicBezTo>
                  <a:cubicBezTo>
                    <a:pt x="4657" y="1788"/>
                    <a:pt x="4657" y="1788"/>
                    <a:pt x="4657" y="1808"/>
                  </a:cubicBezTo>
                  <a:cubicBezTo>
                    <a:pt x="4664" y="1811"/>
                    <a:pt x="4658" y="1825"/>
                    <a:pt x="4652" y="1825"/>
                  </a:cubicBezTo>
                  <a:cubicBezTo>
                    <a:pt x="4652" y="1825"/>
                    <a:pt x="4651" y="1824"/>
                    <a:pt x="4650" y="1824"/>
                  </a:cubicBezTo>
                  <a:cubicBezTo>
                    <a:pt x="4634" y="1837"/>
                    <a:pt x="4620" y="1850"/>
                    <a:pt x="4626" y="1853"/>
                  </a:cubicBezTo>
                  <a:cubicBezTo>
                    <a:pt x="4621" y="1863"/>
                    <a:pt x="4612" y="1873"/>
                    <a:pt x="4602" y="1880"/>
                  </a:cubicBezTo>
                  <a:cubicBezTo>
                    <a:pt x="4586" y="1891"/>
                    <a:pt x="4585" y="1911"/>
                    <a:pt x="4584" y="1932"/>
                  </a:cubicBezTo>
                  <a:cubicBezTo>
                    <a:pt x="4575" y="1970"/>
                    <a:pt x="4566" y="1988"/>
                    <a:pt x="4561" y="1988"/>
                  </a:cubicBezTo>
                  <a:cubicBezTo>
                    <a:pt x="4559" y="1988"/>
                    <a:pt x="4557" y="1985"/>
                    <a:pt x="4556" y="1978"/>
                  </a:cubicBezTo>
                  <a:cubicBezTo>
                    <a:pt x="4555" y="1974"/>
                    <a:pt x="4554" y="1973"/>
                    <a:pt x="4552" y="1973"/>
                  </a:cubicBezTo>
                  <a:cubicBezTo>
                    <a:pt x="4541" y="1973"/>
                    <a:pt x="4511" y="2036"/>
                    <a:pt x="4512" y="2056"/>
                  </a:cubicBezTo>
                  <a:cubicBezTo>
                    <a:pt x="4514" y="2073"/>
                    <a:pt x="4514" y="2079"/>
                    <a:pt x="4512" y="2079"/>
                  </a:cubicBezTo>
                  <a:cubicBezTo>
                    <a:pt x="4511" y="2079"/>
                    <a:pt x="4510" y="2078"/>
                    <a:pt x="4508" y="2076"/>
                  </a:cubicBezTo>
                  <a:cubicBezTo>
                    <a:pt x="4506" y="2075"/>
                    <a:pt x="4505" y="2075"/>
                    <a:pt x="4504" y="2075"/>
                  </a:cubicBezTo>
                  <a:cubicBezTo>
                    <a:pt x="4498" y="2075"/>
                    <a:pt x="4490" y="2085"/>
                    <a:pt x="4490" y="2085"/>
                  </a:cubicBezTo>
                  <a:cubicBezTo>
                    <a:pt x="4481" y="2098"/>
                    <a:pt x="4472" y="2110"/>
                    <a:pt x="4465" y="2110"/>
                  </a:cubicBezTo>
                  <a:cubicBezTo>
                    <a:pt x="4464" y="2110"/>
                    <a:pt x="4463" y="2110"/>
                    <a:pt x="4462" y="2109"/>
                  </a:cubicBezTo>
                  <a:cubicBezTo>
                    <a:pt x="4450" y="2123"/>
                    <a:pt x="4441" y="2138"/>
                    <a:pt x="4432" y="2155"/>
                  </a:cubicBezTo>
                  <a:cubicBezTo>
                    <a:pt x="4423" y="2195"/>
                    <a:pt x="4377" y="2228"/>
                    <a:pt x="4353" y="2228"/>
                  </a:cubicBezTo>
                  <a:lnTo>
                    <a:pt x="4334" y="2260"/>
                  </a:lnTo>
                  <a:cubicBezTo>
                    <a:pt x="4332" y="2279"/>
                    <a:pt x="4327" y="2295"/>
                    <a:pt x="4319" y="2295"/>
                  </a:cubicBezTo>
                  <a:cubicBezTo>
                    <a:pt x="4317" y="2295"/>
                    <a:pt x="4315" y="2293"/>
                    <a:pt x="4312" y="2291"/>
                  </a:cubicBezTo>
                  <a:cubicBezTo>
                    <a:pt x="4310" y="2288"/>
                    <a:pt x="4308" y="2286"/>
                    <a:pt x="4307" y="2284"/>
                  </a:cubicBezTo>
                  <a:lnTo>
                    <a:pt x="4307" y="2284"/>
                  </a:lnTo>
                  <a:cubicBezTo>
                    <a:pt x="4305" y="2306"/>
                    <a:pt x="4260" y="2340"/>
                    <a:pt x="4240" y="2340"/>
                  </a:cubicBezTo>
                  <a:cubicBezTo>
                    <a:pt x="4237" y="2340"/>
                    <a:pt x="4234" y="2339"/>
                    <a:pt x="4233" y="2337"/>
                  </a:cubicBezTo>
                  <a:cubicBezTo>
                    <a:pt x="4230" y="2334"/>
                    <a:pt x="4229" y="2332"/>
                    <a:pt x="4227" y="2332"/>
                  </a:cubicBezTo>
                  <a:cubicBezTo>
                    <a:pt x="4225" y="2332"/>
                    <a:pt x="4221" y="2335"/>
                    <a:pt x="4214" y="2341"/>
                  </a:cubicBezTo>
                  <a:lnTo>
                    <a:pt x="4219" y="2348"/>
                  </a:lnTo>
                  <a:cubicBezTo>
                    <a:pt x="4224" y="2355"/>
                    <a:pt x="4229" y="2361"/>
                    <a:pt x="4215" y="2372"/>
                  </a:cubicBezTo>
                  <a:cubicBezTo>
                    <a:pt x="4203" y="2381"/>
                    <a:pt x="4192" y="2390"/>
                    <a:pt x="4186" y="2390"/>
                  </a:cubicBezTo>
                  <a:cubicBezTo>
                    <a:pt x="4184" y="2390"/>
                    <a:pt x="4182" y="2390"/>
                    <a:pt x="4181" y="2388"/>
                  </a:cubicBezTo>
                  <a:cubicBezTo>
                    <a:pt x="4176" y="2389"/>
                    <a:pt x="4171" y="2389"/>
                    <a:pt x="4166" y="2390"/>
                  </a:cubicBezTo>
                  <a:lnTo>
                    <a:pt x="4166" y="2390"/>
                  </a:lnTo>
                  <a:cubicBezTo>
                    <a:pt x="4151" y="2373"/>
                    <a:pt x="4136" y="2356"/>
                    <a:pt x="4122" y="2339"/>
                  </a:cubicBezTo>
                  <a:cubicBezTo>
                    <a:pt x="4102" y="2317"/>
                    <a:pt x="4092" y="2307"/>
                    <a:pt x="4088" y="2307"/>
                  </a:cubicBezTo>
                  <a:cubicBezTo>
                    <a:pt x="4088" y="2307"/>
                    <a:pt x="4087" y="2307"/>
                    <a:pt x="4087" y="2307"/>
                  </a:cubicBezTo>
                  <a:cubicBezTo>
                    <a:pt x="4086" y="2308"/>
                    <a:pt x="4085" y="2309"/>
                    <a:pt x="4084" y="2309"/>
                  </a:cubicBezTo>
                  <a:cubicBezTo>
                    <a:pt x="4077" y="2309"/>
                    <a:pt x="4066" y="2292"/>
                    <a:pt x="4047" y="2249"/>
                  </a:cubicBezTo>
                  <a:cubicBezTo>
                    <a:pt x="4011" y="2146"/>
                    <a:pt x="4015" y="2146"/>
                    <a:pt x="3998" y="2134"/>
                  </a:cubicBezTo>
                  <a:lnTo>
                    <a:pt x="3998" y="2134"/>
                  </a:lnTo>
                  <a:cubicBezTo>
                    <a:pt x="4006" y="2149"/>
                    <a:pt x="3999" y="2154"/>
                    <a:pt x="3992" y="2157"/>
                  </a:cubicBezTo>
                  <a:cubicBezTo>
                    <a:pt x="3989" y="2159"/>
                    <a:pt x="3986" y="2159"/>
                    <a:pt x="3984" y="2159"/>
                  </a:cubicBezTo>
                  <a:cubicBezTo>
                    <a:pt x="3974" y="2159"/>
                    <a:pt x="3969" y="2145"/>
                    <a:pt x="3975" y="2126"/>
                  </a:cubicBezTo>
                  <a:cubicBezTo>
                    <a:pt x="3983" y="2122"/>
                    <a:pt x="3955" y="2062"/>
                    <a:pt x="3930" y="1999"/>
                  </a:cubicBezTo>
                  <a:cubicBezTo>
                    <a:pt x="3904" y="1937"/>
                    <a:pt x="3883" y="1871"/>
                    <a:pt x="3873" y="1863"/>
                  </a:cubicBezTo>
                  <a:lnTo>
                    <a:pt x="3882" y="1862"/>
                  </a:lnTo>
                  <a:cubicBezTo>
                    <a:pt x="3891" y="1860"/>
                    <a:pt x="3885" y="1843"/>
                    <a:pt x="3876" y="1776"/>
                  </a:cubicBezTo>
                  <a:cubicBezTo>
                    <a:pt x="3873" y="1742"/>
                    <a:pt x="3872" y="1725"/>
                    <a:pt x="3872" y="1725"/>
                  </a:cubicBezTo>
                  <a:cubicBezTo>
                    <a:pt x="3854" y="1725"/>
                    <a:pt x="3862" y="1624"/>
                    <a:pt x="3872" y="1624"/>
                  </a:cubicBezTo>
                  <a:cubicBezTo>
                    <a:pt x="3872" y="1624"/>
                    <a:pt x="3873" y="1624"/>
                    <a:pt x="3873" y="1624"/>
                  </a:cubicBezTo>
                  <a:cubicBezTo>
                    <a:pt x="3882" y="1607"/>
                    <a:pt x="3883" y="1609"/>
                    <a:pt x="3886" y="1575"/>
                  </a:cubicBezTo>
                  <a:cubicBezTo>
                    <a:pt x="3875" y="1524"/>
                    <a:pt x="3906" y="1447"/>
                    <a:pt x="3915" y="1447"/>
                  </a:cubicBezTo>
                  <a:cubicBezTo>
                    <a:pt x="3915" y="1447"/>
                    <a:pt x="3915" y="1447"/>
                    <a:pt x="3915" y="1447"/>
                  </a:cubicBezTo>
                  <a:cubicBezTo>
                    <a:pt x="3915" y="1447"/>
                    <a:pt x="3921" y="1431"/>
                    <a:pt x="3926" y="1416"/>
                  </a:cubicBezTo>
                  <a:cubicBezTo>
                    <a:pt x="3928" y="1393"/>
                    <a:pt x="3934" y="1371"/>
                    <a:pt x="3944" y="1352"/>
                  </a:cubicBezTo>
                  <a:cubicBezTo>
                    <a:pt x="3962" y="1316"/>
                    <a:pt x="3972" y="1300"/>
                    <a:pt x="3968" y="1300"/>
                  </a:cubicBezTo>
                  <a:cubicBezTo>
                    <a:pt x="3967" y="1300"/>
                    <a:pt x="3965" y="1301"/>
                    <a:pt x="3961" y="1303"/>
                  </a:cubicBezTo>
                  <a:cubicBezTo>
                    <a:pt x="3953" y="1299"/>
                    <a:pt x="3946" y="1294"/>
                    <a:pt x="3955" y="1280"/>
                  </a:cubicBezTo>
                  <a:lnTo>
                    <a:pt x="3955" y="1280"/>
                  </a:lnTo>
                  <a:lnTo>
                    <a:pt x="3961" y="1284"/>
                  </a:lnTo>
                  <a:cubicBezTo>
                    <a:pt x="3962" y="1285"/>
                    <a:pt x="3962" y="1285"/>
                    <a:pt x="3962" y="1285"/>
                  </a:cubicBezTo>
                  <a:cubicBezTo>
                    <a:pt x="3972" y="1285"/>
                    <a:pt x="3996" y="1243"/>
                    <a:pt x="4038" y="1196"/>
                  </a:cubicBezTo>
                  <a:cubicBezTo>
                    <a:pt x="4093" y="1134"/>
                    <a:pt x="4122" y="1118"/>
                    <a:pt x="4139" y="1115"/>
                  </a:cubicBezTo>
                  <a:lnTo>
                    <a:pt x="4146" y="1099"/>
                  </a:lnTo>
                  <a:cubicBezTo>
                    <a:pt x="4153" y="1087"/>
                    <a:pt x="4162" y="1078"/>
                    <a:pt x="4168" y="1078"/>
                  </a:cubicBezTo>
                  <a:cubicBezTo>
                    <a:pt x="4170" y="1078"/>
                    <a:pt x="4172" y="1079"/>
                    <a:pt x="4173" y="1081"/>
                  </a:cubicBezTo>
                  <a:cubicBezTo>
                    <a:pt x="4190" y="1080"/>
                    <a:pt x="4245" y="1053"/>
                    <a:pt x="4273" y="1038"/>
                  </a:cubicBezTo>
                  <a:cubicBezTo>
                    <a:pt x="4288" y="1032"/>
                    <a:pt x="4303" y="1029"/>
                    <a:pt x="4303" y="1029"/>
                  </a:cubicBezTo>
                  <a:cubicBezTo>
                    <a:pt x="4312" y="1033"/>
                    <a:pt x="4322" y="1034"/>
                    <a:pt x="4331" y="1034"/>
                  </a:cubicBezTo>
                  <a:cubicBezTo>
                    <a:pt x="4349" y="1034"/>
                    <a:pt x="4366" y="1028"/>
                    <a:pt x="4380" y="1016"/>
                  </a:cubicBezTo>
                  <a:close/>
                  <a:moveTo>
                    <a:pt x="1643" y="2469"/>
                  </a:moveTo>
                  <a:cubicBezTo>
                    <a:pt x="1636" y="2469"/>
                    <a:pt x="1624" y="2479"/>
                    <a:pt x="1611" y="2489"/>
                  </a:cubicBezTo>
                  <a:cubicBezTo>
                    <a:pt x="1576" y="2507"/>
                    <a:pt x="1567" y="2525"/>
                    <a:pt x="1572" y="2532"/>
                  </a:cubicBezTo>
                  <a:cubicBezTo>
                    <a:pt x="1573" y="2533"/>
                    <a:pt x="1574" y="2534"/>
                    <a:pt x="1576" y="2534"/>
                  </a:cubicBezTo>
                  <a:cubicBezTo>
                    <a:pt x="1584" y="2534"/>
                    <a:pt x="1598" y="2523"/>
                    <a:pt x="1622" y="2503"/>
                  </a:cubicBezTo>
                  <a:cubicBezTo>
                    <a:pt x="1632" y="2494"/>
                    <a:pt x="1640" y="2484"/>
                    <a:pt x="1647" y="2471"/>
                  </a:cubicBezTo>
                  <a:cubicBezTo>
                    <a:pt x="1646" y="2470"/>
                    <a:pt x="1644" y="2469"/>
                    <a:pt x="1643" y="2469"/>
                  </a:cubicBezTo>
                  <a:close/>
                  <a:moveTo>
                    <a:pt x="1522" y="2542"/>
                  </a:moveTo>
                  <a:cubicBezTo>
                    <a:pt x="1528" y="2542"/>
                    <a:pt x="1525" y="2552"/>
                    <a:pt x="1507" y="2573"/>
                  </a:cubicBezTo>
                  <a:lnTo>
                    <a:pt x="1477" y="2597"/>
                  </a:lnTo>
                  <a:cubicBezTo>
                    <a:pt x="1471" y="2589"/>
                    <a:pt x="1497" y="2560"/>
                    <a:pt x="1511" y="2547"/>
                  </a:cubicBezTo>
                  <a:cubicBezTo>
                    <a:pt x="1516" y="2544"/>
                    <a:pt x="1520" y="2542"/>
                    <a:pt x="1522" y="2542"/>
                  </a:cubicBezTo>
                  <a:close/>
                  <a:moveTo>
                    <a:pt x="3728" y="2665"/>
                  </a:moveTo>
                  <a:lnTo>
                    <a:pt x="3728" y="2665"/>
                  </a:lnTo>
                  <a:cubicBezTo>
                    <a:pt x="3730" y="2673"/>
                    <a:pt x="3732" y="2682"/>
                    <a:pt x="3714" y="2687"/>
                  </a:cubicBezTo>
                  <a:lnTo>
                    <a:pt x="3695" y="2691"/>
                  </a:lnTo>
                  <a:cubicBezTo>
                    <a:pt x="3694" y="2683"/>
                    <a:pt x="3710" y="2670"/>
                    <a:pt x="3710" y="2670"/>
                  </a:cubicBezTo>
                  <a:lnTo>
                    <a:pt x="3728" y="2665"/>
                  </a:lnTo>
                  <a:close/>
                  <a:moveTo>
                    <a:pt x="2939" y="2672"/>
                  </a:moveTo>
                  <a:cubicBezTo>
                    <a:pt x="2944" y="2672"/>
                    <a:pt x="2949" y="2673"/>
                    <a:pt x="2954" y="2674"/>
                  </a:cubicBezTo>
                  <a:cubicBezTo>
                    <a:pt x="2991" y="2683"/>
                    <a:pt x="2991" y="2683"/>
                    <a:pt x="2989" y="2691"/>
                  </a:cubicBezTo>
                  <a:cubicBezTo>
                    <a:pt x="2988" y="2694"/>
                    <a:pt x="2984" y="2695"/>
                    <a:pt x="2979" y="2695"/>
                  </a:cubicBezTo>
                  <a:cubicBezTo>
                    <a:pt x="2967" y="2695"/>
                    <a:pt x="2944" y="2689"/>
                    <a:pt x="2931" y="2685"/>
                  </a:cubicBezTo>
                  <a:cubicBezTo>
                    <a:pt x="2920" y="2677"/>
                    <a:pt x="2927" y="2672"/>
                    <a:pt x="2939" y="2672"/>
                  </a:cubicBezTo>
                  <a:close/>
                  <a:moveTo>
                    <a:pt x="5942" y="2702"/>
                  </a:moveTo>
                  <a:cubicBezTo>
                    <a:pt x="5948" y="2702"/>
                    <a:pt x="5945" y="2715"/>
                    <a:pt x="5931" y="2736"/>
                  </a:cubicBezTo>
                  <a:cubicBezTo>
                    <a:pt x="5927" y="2749"/>
                    <a:pt x="5925" y="2755"/>
                    <a:pt x="5922" y="2755"/>
                  </a:cubicBezTo>
                  <a:cubicBezTo>
                    <a:pt x="5920" y="2755"/>
                    <a:pt x="5918" y="2751"/>
                    <a:pt x="5914" y="2744"/>
                  </a:cubicBezTo>
                  <a:cubicBezTo>
                    <a:pt x="5911" y="2736"/>
                    <a:pt x="5908" y="2730"/>
                    <a:pt x="5923" y="2720"/>
                  </a:cubicBezTo>
                  <a:cubicBezTo>
                    <a:pt x="5932" y="2708"/>
                    <a:pt x="5939" y="2702"/>
                    <a:pt x="5942" y="2702"/>
                  </a:cubicBezTo>
                  <a:close/>
                  <a:moveTo>
                    <a:pt x="610" y="3008"/>
                  </a:moveTo>
                  <a:cubicBezTo>
                    <a:pt x="607" y="3008"/>
                    <a:pt x="603" y="3009"/>
                    <a:pt x="595" y="3012"/>
                  </a:cubicBezTo>
                  <a:lnTo>
                    <a:pt x="578" y="3018"/>
                  </a:lnTo>
                  <a:lnTo>
                    <a:pt x="598" y="3020"/>
                  </a:lnTo>
                  <a:lnTo>
                    <a:pt x="615" y="3015"/>
                  </a:lnTo>
                  <a:cubicBezTo>
                    <a:pt x="614" y="3010"/>
                    <a:pt x="613" y="3008"/>
                    <a:pt x="610" y="3008"/>
                  </a:cubicBezTo>
                  <a:close/>
                  <a:moveTo>
                    <a:pt x="585" y="3062"/>
                  </a:moveTo>
                  <a:cubicBezTo>
                    <a:pt x="589" y="3062"/>
                    <a:pt x="592" y="3064"/>
                    <a:pt x="593" y="3067"/>
                  </a:cubicBezTo>
                  <a:lnTo>
                    <a:pt x="575" y="3072"/>
                  </a:lnTo>
                  <a:cubicBezTo>
                    <a:pt x="574" y="3070"/>
                    <a:pt x="573" y="3070"/>
                    <a:pt x="572" y="3070"/>
                  </a:cubicBezTo>
                  <a:cubicBezTo>
                    <a:pt x="567" y="3070"/>
                    <a:pt x="562" y="3079"/>
                    <a:pt x="577" y="3080"/>
                  </a:cubicBezTo>
                  <a:lnTo>
                    <a:pt x="581" y="3097"/>
                  </a:lnTo>
                  <a:cubicBezTo>
                    <a:pt x="576" y="3099"/>
                    <a:pt x="570" y="3100"/>
                    <a:pt x="565" y="3100"/>
                  </a:cubicBezTo>
                  <a:cubicBezTo>
                    <a:pt x="553" y="3100"/>
                    <a:pt x="543" y="3096"/>
                    <a:pt x="541" y="3089"/>
                  </a:cubicBezTo>
                  <a:lnTo>
                    <a:pt x="541" y="3090"/>
                  </a:lnTo>
                  <a:cubicBezTo>
                    <a:pt x="520" y="3078"/>
                    <a:pt x="520" y="3078"/>
                    <a:pt x="556" y="3069"/>
                  </a:cubicBezTo>
                  <a:cubicBezTo>
                    <a:pt x="566" y="3066"/>
                    <a:pt x="578" y="3062"/>
                    <a:pt x="585" y="3062"/>
                  </a:cubicBezTo>
                  <a:close/>
                  <a:moveTo>
                    <a:pt x="371" y="3105"/>
                  </a:moveTo>
                  <a:cubicBezTo>
                    <a:pt x="376" y="3105"/>
                    <a:pt x="376" y="3107"/>
                    <a:pt x="377" y="3112"/>
                  </a:cubicBezTo>
                  <a:cubicBezTo>
                    <a:pt x="367" y="3118"/>
                    <a:pt x="355" y="3123"/>
                    <a:pt x="341" y="3124"/>
                  </a:cubicBezTo>
                  <a:lnTo>
                    <a:pt x="323" y="3116"/>
                  </a:lnTo>
                  <a:cubicBezTo>
                    <a:pt x="322" y="3107"/>
                    <a:pt x="340" y="3107"/>
                    <a:pt x="358" y="3106"/>
                  </a:cubicBezTo>
                  <a:cubicBezTo>
                    <a:pt x="364" y="3105"/>
                    <a:pt x="368" y="3105"/>
                    <a:pt x="371" y="3105"/>
                  </a:cubicBezTo>
                  <a:close/>
                  <a:moveTo>
                    <a:pt x="2578" y="0"/>
                  </a:moveTo>
                  <a:cubicBezTo>
                    <a:pt x="2571" y="0"/>
                    <a:pt x="2571" y="7"/>
                    <a:pt x="2571" y="12"/>
                  </a:cubicBezTo>
                  <a:cubicBezTo>
                    <a:pt x="2571" y="12"/>
                    <a:pt x="2553" y="15"/>
                    <a:pt x="2534" y="17"/>
                  </a:cubicBezTo>
                  <a:cubicBezTo>
                    <a:pt x="2515" y="20"/>
                    <a:pt x="2497" y="25"/>
                    <a:pt x="2518" y="29"/>
                  </a:cubicBezTo>
                  <a:cubicBezTo>
                    <a:pt x="2519" y="37"/>
                    <a:pt x="2521" y="46"/>
                    <a:pt x="2503" y="49"/>
                  </a:cubicBezTo>
                  <a:cubicBezTo>
                    <a:pt x="2501" y="43"/>
                    <a:pt x="2500" y="35"/>
                    <a:pt x="2491" y="35"/>
                  </a:cubicBezTo>
                  <a:cubicBezTo>
                    <a:pt x="2488" y="35"/>
                    <a:pt x="2485" y="36"/>
                    <a:pt x="2482" y="37"/>
                  </a:cubicBezTo>
                  <a:cubicBezTo>
                    <a:pt x="2477" y="38"/>
                    <a:pt x="2474" y="39"/>
                    <a:pt x="2471" y="39"/>
                  </a:cubicBezTo>
                  <a:cubicBezTo>
                    <a:pt x="2463" y="39"/>
                    <a:pt x="2461" y="34"/>
                    <a:pt x="2461" y="34"/>
                  </a:cubicBezTo>
                  <a:cubicBezTo>
                    <a:pt x="2465" y="28"/>
                    <a:pt x="2463" y="26"/>
                    <a:pt x="2458" y="26"/>
                  </a:cubicBezTo>
                  <a:cubicBezTo>
                    <a:pt x="2443" y="26"/>
                    <a:pt x="2400" y="47"/>
                    <a:pt x="2391" y="61"/>
                  </a:cubicBezTo>
                  <a:cubicBezTo>
                    <a:pt x="2372" y="82"/>
                    <a:pt x="2360" y="93"/>
                    <a:pt x="2351" y="93"/>
                  </a:cubicBezTo>
                  <a:cubicBezTo>
                    <a:pt x="2346" y="93"/>
                    <a:pt x="2343" y="91"/>
                    <a:pt x="2340" y="86"/>
                  </a:cubicBezTo>
                  <a:cubicBezTo>
                    <a:pt x="2339" y="84"/>
                    <a:pt x="2337" y="82"/>
                    <a:pt x="2335" y="82"/>
                  </a:cubicBezTo>
                  <a:cubicBezTo>
                    <a:pt x="2324" y="82"/>
                    <a:pt x="2306" y="111"/>
                    <a:pt x="2306" y="137"/>
                  </a:cubicBezTo>
                  <a:lnTo>
                    <a:pt x="2306" y="168"/>
                  </a:lnTo>
                  <a:lnTo>
                    <a:pt x="2291" y="147"/>
                  </a:lnTo>
                  <a:cubicBezTo>
                    <a:pt x="2279" y="141"/>
                    <a:pt x="2270" y="137"/>
                    <a:pt x="2263" y="137"/>
                  </a:cubicBezTo>
                  <a:cubicBezTo>
                    <a:pt x="2251" y="137"/>
                    <a:pt x="2242" y="148"/>
                    <a:pt x="2223" y="179"/>
                  </a:cubicBezTo>
                  <a:cubicBezTo>
                    <a:pt x="2206" y="201"/>
                    <a:pt x="2202" y="208"/>
                    <a:pt x="2199" y="208"/>
                  </a:cubicBezTo>
                  <a:cubicBezTo>
                    <a:pt x="2197" y="208"/>
                    <a:pt x="2196" y="206"/>
                    <a:pt x="2194" y="204"/>
                  </a:cubicBezTo>
                  <a:cubicBezTo>
                    <a:pt x="2194" y="203"/>
                    <a:pt x="2193" y="203"/>
                    <a:pt x="2191" y="203"/>
                  </a:cubicBezTo>
                  <a:cubicBezTo>
                    <a:pt x="2184" y="203"/>
                    <a:pt x="2167" y="217"/>
                    <a:pt x="2135" y="252"/>
                  </a:cubicBezTo>
                  <a:cubicBezTo>
                    <a:pt x="2097" y="295"/>
                    <a:pt x="2086" y="311"/>
                    <a:pt x="2092" y="316"/>
                  </a:cubicBezTo>
                  <a:cubicBezTo>
                    <a:pt x="2092" y="316"/>
                    <a:pt x="2081" y="331"/>
                    <a:pt x="2070" y="347"/>
                  </a:cubicBezTo>
                  <a:cubicBezTo>
                    <a:pt x="2046" y="351"/>
                    <a:pt x="2033" y="383"/>
                    <a:pt x="2051" y="383"/>
                  </a:cubicBezTo>
                  <a:cubicBezTo>
                    <a:pt x="2052" y="383"/>
                    <a:pt x="2054" y="383"/>
                    <a:pt x="2055" y="382"/>
                  </a:cubicBezTo>
                  <a:lnTo>
                    <a:pt x="2055" y="382"/>
                  </a:lnTo>
                  <a:lnTo>
                    <a:pt x="2034" y="413"/>
                  </a:lnTo>
                  <a:lnTo>
                    <a:pt x="2027" y="408"/>
                  </a:lnTo>
                  <a:cubicBezTo>
                    <a:pt x="2027" y="408"/>
                    <a:pt x="2027" y="408"/>
                    <a:pt x="2026" y="408"/>
                  </a:cubicBezTo>
                  <a:cubicBezTo>
                    <a:pt x="2018" y="408"/>
                    <a:pt x="1993" y="441"/>
                    <a:pt x="1929" y="572"/>
                  </a:cubicBezTo>
                  <a:cubicBezTo>
                    <a:pt x="1906" y="620"/>
                    <a:pt x="1887" y="670"/>
                    <a:pt x="1873" y="721"/>
                  </a:cubicBezTo>
                  <a:cubicBezTo>
                    <a:pt x="1866" y="747"/>
                    <a:pt x="1869" y="753"/>
                    <a:pt x="1877" y="755"/>
                  </a:cubicBezTo>
                  <a:cubicBezTo>
                    <a:pt x="1885" y="776"/>
                    <a:pt x="1883" y="793"/>
                    <a:pt x="1871" y="793"/>
                  </a:cubicBezTo>
                  <a:cubicBezTo>
                    <a:pt x="1869" y="793"/>
                    <a:pt x="1868" y="792"/>
                    <a:pt x="1866" y="792"/>
                  </a:cubicBezTo>
                  <a:cubicBezTo>
                    <a:pt x="1865" y="792"/>
                    <a:pt x="1865" y="792"/>
                    <a:pt x="1864" y="792"/>
                  </a:cubicBezTo>
                  <a:cubicBezTo>
                    <a:pt x="1856" y="792"/>
                    <a:pt x="1846" y="806"/>
                    <a:pt x="1853" y="808"/>
                  </a:cubicBezTo>
                  <a:cubicBezTo>
                    <a:pt x="1849" y="827"/>
                    <a:pt x="1841" y="845"/>
                    <a:pt x="1831" y="860"/>
                  </a:cubicBezTo>
                  <a:cubicBezTo>
                    <a:pt x="1802" y="913"/>
                    <a:pt x="1807" y="934"/>
                    <a:pt x="1815" y="935"/>
                  </a:cubicBezTo>
                  <a:cubicBezTo>
                    <a:pt x="1821" y="932"/>
                    <a:pt x="1824" y="930"/>
                    <a:pt x="1825" y="930"/>
                  </a:cubicBezTo>
                  <a:cubicBezTo>
                    <a:pt x="1829" y="930"/>
                    <a:pt x="1821" y="942"/>
                    <a:pt x="1812" y="955"/>
                  </a:cubicBezTo>
                  <a:cubicBezTo>
                    <a:pt x="1800" y="971"/>
                    <a:pt x="1790" y="989"/>
                    <a:pt x="1797" y="992"/>
                  </a:cubicBezTo>
                  <a:cubicBezTo>
                    <a:pt x="1803" y="1012"/>
                    <a:pt x="1800" y="1125"/>
                    <a:pt x="1785" y="1125"/>
                  </a:cubicBezTo>
                  <a:cubicBezTo>
                    <a:pt x="1785" y="1125"/>
                    <a:pt x="1785" y="1125"/>
                    <a:pt x="1785" y="1125"/>
                  </a:cubicBezTo>
                  <a:lnTo>
                    <a:pt x="1783" y="1163"/>
                  </a:lnTo>
                  <a:cubicBezTo>
                    <a:pt x="1791" y="1164"/>
                    <a:pt x="1790" y="1202"/>
                    <a:pt x="1791" y="1241"/>
                  </a:cubicBezTo>
                  <a:cubicBezTo>
                    <a:pt x="1791" y="1279"/>
                    <a:pt x="1792" y="1298"/>
                    <a:pt x="1783" y="1298"/>
                  </a:cubicBezTo>
                  <a:cubicBezTo>
                    <a:pt x="1780" y="1293"/>
                    <a:pt x="1779" y="1291"/>
                    <a:pt x="1778" y="1291"/>
                  </a:cubicBezTo>
                  <a:cubicBezTo>
                    <a:pt x="1775" y="1291"/>
                    <a:pt x="1778" y="1309"/>
                    <a:pt x="1786" y="1337"/>
                  </a:cubicBezTo>
                  <a:cubicBezTo>
                    <a:pt x="1787" y="1356"/>
                    <a:pt x="1806" y="1374"/>
                    <a:pt x="1807" y="1392"/>
                  </a:cubicBezTo>
                  <a:cubicBezTo>
                    <a:pt x="1815" y="1392"/>
                    <a:pt x="1827" y="1410"/>
                    <a:pt x="1830" y="1428"/>
                  </a:cubicBezTo>
                  <a:lnTo>
                    <a:pt x="1821" y="1429"/>
                  </a:lnTo>
                  <a:lnTo>
                    <a:pt x="1804" y="1431"/>
                  </a:lnTo>
                  <a:cubicBezTo>
                    <a:pt x="1807" y="1450"/>
                    <a:pt x="1810" y="1468"/>
                    <a:pt x="1818" y="1468"/>
                  </a:cubicBezTo>
                  <a:cubicBezTo>
                    <a:pt x="1818" y="1468"/>
                    <a:pt x="1818" y="1468"/>
                    <a:pt x="1819" y="1468"/>
                  </a:cubicBezTo>
                  <a:lnTo>
                    <a:pt x="1819" y="1468"/>
                  </a:lnTo>
                  <a:cubicBezTo>
                    <a:pt x="1812" y="1489"/>
                    <a:pt x="1814" y="1508"/>
                    <a:pt x="1823" y="1545"/>
                  </a:cubicBezTo>
                  <a:cubicBezTo>
                    <a:pt x="1831" y="1582"/>
                    <a:pt x="1839" y="1620"/>
                    <a:pt x="1853" y="1635"/>
                  </a:cubicBezTo>
                  <a:cubicBezTo>
                    <a:pt x="1848" y="1647"/>
                    <a:pt x="1853" y="1680"/>
                    <a:pt x="1862" y="1713"/>
                  </a:cubicBezTo>
                  <a:cubicBezTo>
                    <a:pt x="1874" y="1744"/>
                    <a:pt x="1889" y="1775"/>
                    <a:pt x="1901" y="1781"/>
                  </a:cubicBezTo>
                  <a:cubicBezTo>
                    <a:pt x="1901" y="1781"/>
                    <a:pt x="1902" y="1781"/>
                    <a:pt x="1902" y="1781"/>
                  </a:cubicBezTo>
                  <a:cubicBezTo>
                    <a:pt x="1909" y="1781"/>
                    <a:pt x="1914" y="1798"/>
                    <a:pt x="1914" y="1816"/>
                  </a:cubicBezTo>
                  <a:cubicBezTo>
                    <a:pt x="1913" y="1837"/>
                    <a:pt x="1914" y="1837"/>
                    <a:pt x="1929" y="1852"/>
                  </a:cubicBezTo>
                  <a:cubicBezTo>
                    <a:pt x="1944" y="1865"/>
                    <a:pt x="1944" y="1886"/>
                    <a:pt x="1944" y="1907"/>
                  </a:cubicBezTo>
                  <a:cubicBezTo>
                    <a:pt x="1938" y="1928"/>
                    <a:pt x="1945" y="1951"/>
                    <a:pt x="1963" y="1962"/>
                  </a:cubicBezTo>
                  <a:cubicBezTo>
                    <a:pt x="1976" y="1978"/>
                    <a:pt x="1988" y="1995"/>
                    <a:pt x="1998" y="2009"/>
                  </a:cubicBezTo>
                  <a:lnTo>
                    <a:pt x="1998" y="2009"/>
                  </a:lnTo>
                  <a:cubicBezTo>
                    <a:pt x="1985" y="2022"/>
                    <a:pt x="1967" y="2040"/>
                    <a:pt x="1945" y="2062"/>
                  </a:cubicBezTo>
                  <a:cubicBezTo>
                    <a:pt x="1905" y="2101"/>
                    <a:pt x="1894" y="2111"/>
                    <a:pt x="1900" y="2111"/>
                  </a:cubicBezTo>
                  <a:cubicBezTo>
                    <a:pt x="1901" y="2111"/>
                    <a:pt x="1905" y="2110"/>
                    <a:pt x="1911" y="2108"/>
                  </a:cubicBezTo>
                  <a:lnTo>
                    <a:pt x="1911" y="2108"/>
                  </a:lnTo>
                  <a:cubicBezTo>
                    <a:pt x="1877" y="2149"/>
                    <a:pt x="1864" y="2158"/>
                    <a:pt x="1857" y="2158"/>
                  </a:cubicBezTo>
                  <a:cubicBezTo>
                    <a:pt x="1854" y="2158"/>
                    <a:pt x="1852" y="2157"/>
                    <a:pt x="1850" y="2155"/>
                  </a:cubicBezTo>
                  <a:cubicBezTo>
                    <a:pt x="1851" y="2147"/>
                    <a:pt x="1849" y="2144"/>
                    <a:pt x="1846" y="2144"/>
                  </a:cubicBezTo>
                  <a:cubicBezTo>
                    <a:pt x="1839" y="2144"/>
                    <a:pt x="1826" y="2164"/>
                    <a:pt x="1829" y="2186"/>
                  </a:cubicBezTo>
                  <a:cubicBezTo>
                    <a:pt x="1827" y="2209"/>
                    <a:pt x="1804" y="2232"/>
                    <a:pt x="1795" y="2232"/>
                  </a:cubicBezTo>
                  <a:cubicBezTo>
                    <a:pt x="1794" y="2232"/>
                    <a:pt x="1793" y="2232"/>
                    <a:pt x="1793" y="2231"/>
                  </a:cubicBezTo>
                  <a:cubicBezTo>
                    <a:pt x="1787" y="2224"/>
                    <a:pt x="1801" y="2212"/>
                    <a:pt x="1815" y="2199"/>
                  </a:cubicBezTo>
                  <a:lnTo>
                    <a:pt x="1803" y="2186"/>
                  </a:lnTo>
                  <a:cubicBezTo>
                    <a:pt x="1793" y="2194"/>
                    <a:pt x="1785" y="2205"/>
                    <a:pt x="1782" y="2219"/>
                  </a:cubicBezTo>
                  <a:cubicBezTo>
                    <a:pt x="1772" y="2228"/>
                    <a:pt x="1765" y="2238"/>
                    <a:pt x="1759" y="2250"/>
                  </a:cubicBezTo>
                  <a:cubicBezTo>
                    <a:pt x="1753" y="2264"/>
                    <a:pt x="1754" y="2272"/>
                    <a:pt x="1764" y="2272"/>
                  </a:cubicBezTo>
                  <a:cubicBezTo>
                    <a:pt x="1767" y="2272"/>
                    <a:pt x="1771" y="2271"/>
                    <a:pt x="1776" y="2269"/>
                  </a:cubicBezTo>
                  <a:cubicBezTo>
                    <a:pt x="1780" y="2268"/>
                    <a:pt x="1782" y="2267"/>
                    <a:pt x="1783" y="2267"/>
                  </a:cubicBezTo>
                  <a:cubicBezTo>
                    <a:pt x="1790" y="2267"/>
                    <a:pt x="1779" y="2278"/>
                    <a:pt x="1767" y="2288"/>
                  </a:cubicBezTo>
                  <a:cubicBezTo>
                    <a:pt x="1753" y="2297"/>
                    <a:pt x="1744" y="2300"/>
                    <a:pt x="1739" y="2300"/>
                  </a:cubicBezTo>
                  <a:cubicBezTo>
                    <a:pt x="1731" y="2300"/>
                    <a:pt x="1732" y="2293"/>
                    <a:pt x="1737" y="2283"/>
                  </a:cubicBezTo>
                  <a:cubicBezTo>
                    <a:pt x="1750" y="2269"/>
                    <a:pt x="1745" y="2263"/>
                    <a:pt x="1739" y="2257"/>
                  </a:cubicBezTo>
                  <a:cubicBezTo>
                    <a:pt x="1739" y="2257"/>
                    <a:pt x="1739" y="2257"/>
                    <a:pt x="1738" y="2257"/>
                  </a:cubicBezTo>
                  <a:cubicBezTo>
                    <a:pt x="1730" y="2257"/>
                    <a:pt x="1674" y="2326"/>
                    <a:pt x="1671" y="2351"/>
                  </a:cubicBezTo>
                  <a:lnTo>
                    <a:pt x="1665" y="2344"/>
                  </a:lnTo>
                  <a:cubicBezTo>
                    <a:pt x="1664" y="2344"/>
                    <a:pt x="1663" y="2343"/>
                    <a:pt x="1662" y="2343"/>
                  </a:cubicBezTo>
                  <a:cubicBezTo>
                    <a:pt x="1653" y="2343"/>
                    <a:pt x="1628" y="2365"/>
                    <a:pt x="1602" y="2387"/>
                  </a:cubicBezTo>
                  <a:cubicBezTo>
                    <a:pt x="1573" y="2411"/>
                    <a:pt x="1558" y="2423"/>
                    <a:pt x="1564" y="2430"/>
                  </a:cubicBezTo>
                  <a:cubicBezTo>
                    <a:pt x="1569" y="2436"/>
                    <a:pt x="1574" y="2442"/>
                    <a:pt x="1560" y="2454"/>
                  </a:cubicBezTo>
                  <a:cubicBezTo>
                    <a:pt x="1565" y="2449"/>
                    <a:pt x="1570" y="2448"/>
                    <a:pt x="1573" y="2448"/>
                  </a:cubicBezTo>
                  <a:cubicBezTo>
                    <a:pt x="1579" y="2448"/>
                    <a:pt x="1582" y="2452"/>
                    <a:pt x="1585" y="2456"/>
                  </a:cubicBezTo>
                  <a:cubicBezTo>
                    <a:pt x="1567" y="2464"/>
                    <a:pt x="1549" y="2472"/>
                    <a:pt x="1530" y="2478"/>
                  </a:cubicBezTo>
                  <a:cubicBezTo>
                    <a:pt x="1490" y="2489"/>
                    <a:pt x="1455" y="2505"/>
                    <a:pt x="1395" y="2551"/>
                  </a:cubicBezTo>
                  <a:cubicBezTo>
                    <a:pt x="1365" y="2574"/>
                    <a:pt x="1319" y="2607"/>
                    <a:pt x="1299" y="2611"/>
                  </a:cubicBezTo>
                  <a:cubicBezTo>
                    <a:pt x="1268" y="2633"/>
                    <a:pt x="1253" y="2644"/>
                    <a:pt x="1258" y="2651"/>
                  </a:cubicBezTo>
                  <a:lnTo>
                    <a:pt x="1227" y="2673"/>
                  </a:lnTo>
                  <a:cubicBezTo>
                    <a:pt x="1207" y="2678"/>
                    <a:pt x="1176" y="2698"/>
                    <a:pt x="1180" y="2705"/>
                  </a:cubicBezTo>
                  <a:cubicBezTo>
                    <a:pt x="1169" y="2722"/>
                    <a:pt x="1149" y="2726"/>
                    <a:pt x="1133" y="2736"/>
                  </a:cubicBezTo>
                  <a:cubicBezTo>
                    <a:pt x="1093" y="2743"/>
                    <a:pt x="1093" y="2743"/>
                    <a:pt x="1122" y="2754"/>
                  </a:cubicBezTo>
                  <a:cubicBezTo>
                    <a:pt x="1123" y="2755"/>
                    <a:pt x="1125" y="2756"/>
                    <a:pt x="1128" y="2756"/>
                  </a:cubicBezTo>
                  <a:cubicBezTo>
                    <a:pt x="1139" y="2756"/>
                    <a:pt x="1165" y="2745"/>
                    <a:pt x="1178" y="2737"/>
                  </a:cubicBezTo>
                  <a:lnTo>
                    <a:pt x="1226" y="2705"/>
                  </a:lnTo>
                  <a:lnTo>
                    <a:pt x="1226" y="2705"/>
                  </a:lnTo>
                  <a:lnTo>
                    <a:pt x="1184" y="2744"/>
                  </a:lnTo>
                  <a:cubicBezTo>
                    <a:pt x="1167" y="2754"/>
                    <a:pt x="1140" y="2783"/>
                    <a:pt x="1144" y="2790"/>
                  </a:cubicBezTo>
                  <a:cubicBezTo>
                    <a:pt x="1144" y="2790"/>
                    <a:pt x="1150" y="2797"/>
                    <a:pt x="1133" y="2808"/>
                  </a:cubicBezTo>
                  <a:lnTo>
                    <a:pt x="1124" y="2793"/>
                  </a:lnTo>
                  <a:cubicBezTo>
                    <a:pt x="1136" y="2775"/>
                    <a:pt x="1131" y="2768"/>
                    <a:pt x="1127" y="2761"/>
                  </a:cubicBezTo>
                  <a:cubicBezTo>
                    <a:pt x="1125" y="2760"/>
                    <a:pt x="1123" y="2760"/>
                    <a:pt x="1121" y="2760"/>
                  </a:cubicBezTo>
                  <a:cubicBezTo>
                    <a:pt x="1095" y="2760"/>
                    <a:pt x="1051" y="2782"/>
                    <a:pt x="1059" y="2795"/>
                  </a:cubicBezTo>
                  <a:cubicBezTo>
                    <a:pt x="1049" y="2803"/>
                    <a:pt x="1036" y="2808"/>
                    <a:pt x="1023" y="2808"/>
                  </a:cubicBezTo>
                  <a:cubicBezTo>
                    <a:pt x="1022" y="2806"/>
                    <a:pt x="1021" y="2805"/>
                    <a:pt x="1019" y="2805"/>
                  </a:cubicBezTo>
                  <a:cubicBezTo>
                    <a:pt x="1012" y="2805"/>
                    <a:pt x="1001" y="2815"/>
                    <a:pt x="995" y="2834"/>
                  </a:cubicBezTo>
                  <a:cubicBezTo>
                    <a:pt x="993" y="2852"/>
                    <a:pt x="976" y="2864"/>
                    <a:pt x="958" y="2864"/>
                  </a:cubicBezTo>
                  <a:cubicBezTo>
                    <a:pt x="955" y="2864"/>
                    <a:pt x="951" y="2864"/>
                    <a:pt x="947" y="2863"/>
                  </a:cubicBezTo>
                  <a:cubicBezTo>
                    <a:pt x="907" y="2866"/>
                    <a:pt x="843" y="2900"/>
                    <a:pt x="846" y="2908"/>
                  </a:cubicBezTo>
                  <a:cubicBezTo>
                    <a:pt x="854" y="2923"/>
                    <a:pt x="803" y="2947"/>
                    <a:pt x="783" y="2947"/>
                  </a:cubicBezTo>
                  <a:cubicBezTo>
                    <a:pt x="764" y="2947"/>
                    <a:pt x="746" y="2955"/>
                    <a:pt x="733" y="2969"/>
                  </a:cubicBezTo>
                  <a:cubicBezTo>
                    <a:pt x="732" y="2966"/>
                    <a:pt x="727" y="2964"/>
                    <a:pt x="721" y="2964"/>
                  </a:cubicBezTo>
                  <a:cubicBezTo>
                    <a:pt x="714" y="2964"/>
                    <a:pt x="704" y="2967"/>
                    <a:pt x="697" y="2975"/>
                  </a:cubicBezTo>
                  <a:cubicBezTo>
                    <a:pt x="697" y="2975"/>
                    <a:pt x="680" y="2983"/>
                    <a:pt x="700" y="2984"/>
                  </a:cubicBezTo>
                  <a:cubicBezTo>
                    <a:pt x="700" y="2984"/>
                    <a:pt x="686" y="2998"/>
                    <a:pt x="672" y="3012"/>
                  </a:cubicBezTo>
                  <a:cubicBezTo>
                    <a:pt x="676" y="3011"/>
                    <a:pt x="679" y="3010"/>
                    <a:pt x="682" y="3010"/>
                  </a:cubicBezTo>
                  <a:cubicBezTo>
                    <a:pt x="690" y="3010"/>
                    <a:pt x="692" y="3016"/>
                    <a:pt x="695" y="3022"/>
                  </a:cubicBezTo>
                  <a:cubicBezTo>
                    <a:pt x="697" y="3028"/>
                    <a:pt x="658" y="3040"/>
                    <a:pt x="620" y="3040"/>
                  </a:cubicBezTo>
                  <a:cubicBezTo>
                    <a:pt x="607" y="3040"/>
                    <a:pt x="594" y="3038"/>
                    <a:pt x="582" y="3034"/>
                  </a:cubicBezTo>
                  <a:cubicBezTo>
                    <a:pt x="570" y="3033"/>
                    <a:pt x="557" y="3031"/>
                    <a:pt x="544" y="3028"/>
                  </a:cubicBezTo>
                  <a:lnTo>
                    <a:pt x="544" y="3028"/>
                  </a:lnTo>
                  <a:cubicBezTo>
                    <a:pt x="547" y="3035"/>
                    <a:pt x="549" y="3044"/>
                    <a:pt x="549" y="3044"/>
                  </a:cubicBezTo>
                  <a:cubicBezTo>
                    <a:pt x="538" y="3047"/>
                    <a:pt x="528" y="3050"/>
                    <a:pt x="521" y="3050"/>
                  </a:cubicBezTo>
                  <a:cubicBezTo>
                    <a:pt x="516" y="3050"/>
                    <a:pt x="513" y="3048"/>
                    <a:pt x="512" y="3044"/>
                  </a:cubicBezTo>
                  <a:cubicBezTo>
                    <a:pt x="511" y="3040"/>
                    <a:pt x="510" y="3038"/>
                    <a:pt x="507" y="3038"/>
                  </a:cubicBezTo>
                  <a:cubicBezTo>
                    <a:pt x="504" y="3038"/>
                    <a:pt x="500" y="3039"/>
                    <a:pt x="493" y="3041"/>
                  </a:cubicBezTo>
                  <a:cubicBezTo>
                    <a:pt x="493" y="3041"/>
                    <a:pt x="476" y="3044"/>
                    <a:pt x="477" y="3053"/>
                  </a:cubicBezTo>
                  <a:cubicBezTo>
                    <a:pt x="479" y="3064"/>
                    <a:pt x="480" y="3067"/>
                    <a:pt x="475" y="3067"/>
                  </a:cubicBezTo>
                  <a:cubicBezTo>
                    <a:pt x="472" y="3067"/>
                    <a:pt x="468" y="3066"/>
                    <a:pt x="461" y="3065"/>
                  </a:cubicBezTo>
                  <a:cubicBezTo>
                    <a:pt x="453" y="3059"/>
                    <a:pt x="446" y="3057"/>
                    <a:pt x="439" y="3057"/>
                  </a:cubicBezTo>
                  <a:cubicBezTo>
                    <a:pt x="428" y="3057"/>
                    <a:pt x="418" y="3063"/>
                    <a:pt x="409" y="3074"/>
                  </a:cubicBezTo>
                  <a:cubicBezTo>
                    <a:pt x="410" y="3082"/>
                    <a:pt x="410" y="3087"/>
                    <a:pt x="408" y="3087"/>
                  </a:cubicBezTo>
                  <a:cubicBezTo>
                    <a:pt x="406" y="3087"/>
                    <a:pt x="401" y="3083"/>
                    <a:pt x="392" y="3076"/>
                  </a:cubicBezTo>
                  <a:cubicBezTo>
                    <a:pt x="391" y="3069"/>
                    <a:pt x="377" y="3063"/>
                    <a:pt x="362" y="3063"/>
                  </a:cubicBezTo>
                  <a:cubicBezTo>
                    <a:pt x="360" y="3063"/>
                    <a:pt x="357" y="3063"/>
                    <a:pt x="355" y="3064"/>
                  </a:cubicBezTo>
                  <a:lnTo>
                    <a:pt x="356" y="3071"/>
                  </a:lnTo>
                  <a:cubicBezTo>
                    <a:pt x="357" y="3082"/>
                    <a:pt x="350" y="3086"/>
                    <a:pt x="342" y="3086"/>
                  </a:cubicBezTo>
                  <a:cubicBezTo>
                    <a:pt x="336" y="3086"/>
                    <a:pt x="329" y="3085"/>
                    <a:pt x="322" y="3081"/>
                  </a:cubicBezTo>
                  <a:cubicBezTo>
                    <a:pt x="322" y="3078"/>
                    <a:pt x="318" y="3076"/>
                    <a:pt x="312" y="3076"/>
                  </a:cubicBezTo>
                  <a:cubicBezTo>
                    <a:pt x="303" y="3076"/>
                    <a:pt x="289" y="3079"/>
                    <a:pt x="269" y="3083"/>
                  </a:cubicBezTo>
                  <a:cubicBezTo>
                    <a:pt x="235" y="3081"/>
                    <a:pt x="218" y="3081"/>
                    <a:pt x="219" y="3072"/>
                  </a:cubicBezTo>
                  <a:cubicBezTo>
                    <a:pt x="220" y="3064"/>
                    <a:pt x="220" y="3060"/>
                    <a:pt x="218" y="3060"/>
                  </a:cubicBezTo>
                  <a:cubicBezTo>
                    <a:pt x="215" y="3060"/>
                    <a:pt x="211" y="3063"/>
                    <a:pt x="202" y="3070"/>
                  </a:cubicBezTo>
                  <a:cubicBezTo>
                    <a:pt x="195" y="3073"/>
                    <a:pt x="190" y="3075"/>
                    <a:pt x="185" y="3075"/>
                  </a:cubicBezTo>
                  <a:cubicBezTo>
                    <a:pt x="178" y="3075"/>
                    <a:pt x="170" y="3071"/>
                    <a:pt x="152" y="3064"/>
                  </a:cubicBezTo>
                  <a:cubicBezTo>
                    <a:pt x="143" y="3056"/>
                    <a:pt x="139" y="3053"/>
                    <a:pt x="134" y="3053"/>
                  </a:cubicBezTo>
                  <a:cubicBezTo>
                    <a:pt x="131" y="3053"/>
                    <a:pt x="126" y="3055"/>
                    <a:pt x="119" y="3057"/>
                  </a:cubicBezTo>
                  <a:cubicBezTo>
                    <a:pt x="115" y="3072"/>
                    <a:pt x="112" y="3081"/>
                    <a:pt x="129" y="3085"/>
                  </a:cubicBezTo>
                  <a:cubicBezTo>
                    <a:pt x="147" y="3088"/>
                    <a:pt x="147" y="3088"/>
                    <a:pt x="145" y="3097"/>
                  </a:cubicBezTo>
                  <a:lnTo>
                    <a:pt x="110" y="3089"/>
                  </a:lnTo>
                  <a:cubicBezTo>
                    <a:pt x="88" y="3085"/>
                    <a:pt x="64" y="3080"/>
                    <a:pt x="41" y="3078"/>
                  </a:cubicBezTo>
                  <a:cubicBezTo>
                    <a:pt x="37" y="3078"/>
                    <a:pt x="34" y="3078"/>
                    <a:pt x="31" y="3078"/>
                  </a:cubicBezTo>
                  <a:cubicBezTo>
                    <a:pt x="3" y="3078"/>
                    <a:pt x="1" y="3091"/>
                    <a:pt x="35" y="3094"/>
                  </a:cubicBezTo>
                  <a:lnTo>
                    <a:pt x="50" y="3108"/>
                  </a:lnTo>
                  <a:cubicBezTo>
                    <a:pt x="44" y="3123"/>
                    <a:pt x="56" y="3133"/>
                    <a:pt x="68" y="3133"/>
                  </a:cubicBezTo>
                  <a:cubicBezTo>
                    <a:pt x="75" y="3133"/>
                    <a:pt x="82" y="3129"/>
                    <a:pt x="84" y="3118"/>
                  </a:cubicBezTo>
                  <a:cubicBezTo>
                    <a:pt x="88" y="3106"/>
                    <a:pt x="90" y="3099"/>
                    <a:pt x="92" y="3099"/>
                  </a:cubicBezTo>
                  <a:cubicBezTo>
                    <a:pt x="95" y="3099"/>
                    <a:pt x="98" y="3104"/>
                    <a:pt x="105" y="3114"/>
                  </a:cubicBezTo>
                  <a:cubicBezTo>
                    <a:pt x="100" y="3131"/>
                    <a:pt x="119" y="3135"/>
                    <a:pt x="137" y="3139"/>
                  </a:cubicBezTo>
                  <a:cubicBezTo>
                    <a:pt x="155" y="3142"/>
                    <a:pt x="156" y="3142"/>
                    <a:pt x="154" y="3150"/>
                  </a:cubicBezTo>
                  <a:cubicBezTo>
                    <a:pt x="153" y="3159"/>
                    <a:pt x="171" y="3169"/>
                    <a:pt x="190" y="3171"/>
                  </a:cubicBezTo>
                  <a:cubicBezTo>
                    <a:pt x="197" y="3172"/>
                    <a:pt x="202" y="3173"/>
                    <a:pt x="204" y="3173"/>
                  </a:cubicBezTo>
                  <a:cubicBezTo>
                    <a:pt x="209" y="3173"/>
                    <a:pt x="209" y="3171"/>
                    <a:pt x="210" y="3166"/>
                  </a:cubicBezTo>
                  <a:cubicBezTo>
                    <a:pt x="203" y="3162"/>
                    <a:pt x="204" y="3160"/>
                    <a:pt x="209" y="3160"/>
                  </a:cubicBezTo>
                  <a:cubicBezTo>
                    <a:pt x="217" y="3160"/>
                    <a:pt x="236" y="3165"/>
                    <a:pt x="248" y="3176"/>
                  </a:cubicBezTo>
                  <a:cubicBezTo>
                    <a:pt x="256" y="3179"/>
                    <a:pt x="260" y="3182"/>
                    <a:pt x="263" y="3182"/>
                  </a:cubicBezTo>
                  <a:cubicBezTo>
                    <a:pt x="267" y="3182"/>
                    <a:pt x="267" y="3178"/>
                    <a:pt x="267" y="3168"/>
                  </a:cubicBezTo>
                  <a:cubicBezTo>
                    <a:pt x="268" y="3160"/>
                    <a:pt x="278" y="3155"/>
                    <a:pt x="290" y="3155"/>
                  </a:cubicBezTo>
                  <a:cubicBezTo>
                    <a:pt x="302" y="3155"/>
                    <a:pt x="315" y="3159"/>
                    <a:pt x="324" y="3167"/>
                  </a:cubicBezTo>
                  <a:lnTo>
                    <a:pt x="363" y="3166"/>
                  </a:lnTo>
                  <a:cubicBezTo>
                    <a:pt x="382" y="3162"/>
                    <a:pt x="382" y="3154"/>
                    <a:pt x="381" y="3145"/>
                  </a:cubicBezTo>
                  <a:cubicBezTo>
                    <a:pt x="380" y="3135"/>
                    <a:pt x="380" y="3131"/>
                    <a:pt x="384" y="3131"/>
                  </a:cubicBezTo>
                  <a:cubicBezTo>
                    <a:pt x="387" y="3131"/>
                    <a:pt x="391" y="3133"/>
                    <a:pt x="398" y="3135"/>
                  </a:cubicBezTo>
                  <a:cubicBezTo>
                    <a:pt x="418" y="3141"/>
                    <a:pt x="419" y="3150"/>
                    <a:pt x="419" y="3150"/>
                  </a:cubicBezTo>
                  <a:cubicBezTo>
                    <a:pt x="419" y="3154"/>
                    <a:pt x="424" y="3156"/>
                    <a:pt x="431" y="3156"/>
                  </a:cubicBezTo>
                  <a:cubicBezTo>
                    <a:pt x="438" y="3156"/>
                    <a:pt x="448" y="3154"/>
                    <a:pt x="458" y="3152"/>
                  </a:cubicBezTo>
                  <a:cubicBezTo>
                    <a:pt x="476" y="3149"/>
                    <a:pt x="511" y="3142"/>
                    <a:pt x="513" y="3134"/>
                  </a:cubicBezTo>
                  <a:lnTo>
                    <a:pt x="513" y="3134"/>
                  </a:lnTo>
                  <a:cubicBezTo>
                    <a:pt x="513" y="3136"/>
                    <a:pt x="514" y="3138"/>
                    <a:pt x="514" y="3141"/>
                  </a:cubicBezTo>
                  <a:cubicBezTo>
                    <a:pt x="519" y="3140"/>
                    <a:pt x="523" y="3139"/>
                    <a:pt x="526" y="3139"/>
                  </a:cubicBezTo>
                  <a:cubicBezTo>
                    <a:pt x="530" y="3139"/>
                    <a:pt x="532" y="3140"/>
                    <a:pt x="533" y="3140"/>
                  </a:cubicBezTo>
                  <a:cubicBezTo>
                    <a:pt x="534" y="3140"/>
                    <a:pt x="534" y="3139"/>
                    <a:pt x="533" y="3136"/>
                  </a:cubicBezTo>
                  <a:cubicBezTo>
                    <a:pt x="552" y="3132"/>
                    <a:pt x="571" y="3130"/>
                    <a:pt x="591" y="3130"/>
                  </a:cubicBezTo>
                  <a:cubicBezTo>
                    <a:pt x="630" y="3126"/>
                    <a:pt x="678" y="3094"/>
                    <a:pt x="623" y="3094"/>
                  </a:cubicBezTo>
                  <a:cubicBezTo>
                    <a:pt x="623" y="3094"/>
                    <a:pt x="622" y="3094"/>
                    <a:pt x="621" y="3094"/>
                  </a:cubicBezTo>
                  <a:lnTo>
                    <a:pt x="621" y="3094"/>
                  </a:lnTo>
                  <a:cubicBezTo>
                    <a:pt x="625" y="3092"/>
                    <a:pt x="631" y="3091"/>
                    <a:pt x="639" y="3088"/>
                  </a:cubicBezTo>
                  <a:cubicBezTo>
                    <a:pt x="657" y="3083"/>
                    <a:pt x="654" y="3074"/>
                    <a:pt x="654" y="3074"/>
                  </a:cubicBezTo>
                  <a:cubicBezTo>
                    <a:pt x="651" y="3066"/>
                    <a:pt x="669" y="3059"/>
                    <a:pt x="687" y="3052"/>
                  </a:cubicBezTo>
                  <a:cubicBezTo>
                    <a:pt x="687" y="3052"/>
                    <a:pt x="689" y="3060"/>
                    <a:pt x="692" y="3068"/>
                  </a:cubicBezTo>
                  <a:cubicBezTo>
                    <a:pt x="688" y="3082"/>
                    <a:pt x="694" y="3089"/>
                    <a:pt x="702" y="3089"/>
                  </a:cubicBezTo>
                  <a:cubicBezTo>
                    <a:pt x="712" y="3089"/>
                    <a:pt x="726" y="3079"/>
                    <a:pt x="731" y="3062"/>
                  </a:cubicBezTo>
                  <a:cubicBezTo>
                    <a:pt x="730" y="3060"/>
                    <a:pt x="730" y="3059"/>
                    <a:pt x="730" y="3059"/>
                  </a:cubicBezTo>
                  <a:lnTo>
                    <a:pt x="730" y="3059"/>
                  </a:lnTo>
                  <a:cubicBezTo>
                    <a:pt x="730" y="3059"/>
                    <a:pt x="732" y="3065"/>
                    <a:pt x="734" y="3071"/>
                  </a:cubicBezTo>
                  <a:cubicBezTo>
                    <a:pt x="735" y="3073"/>
                    <a:pt x="737" y="3074"/>
                    <a:pt x="739" y="3074"/>
                  </a:cubicBezTo>
                  <a:cubicBezTo>
                    <a:pt x="747" y="3074"/>
                    <a:pt x="763" y="3066"/>
                    <a:pt x="787" y="3049"/>
                  </a:cubicBezTo>
                  <a:cubicBezTo>
                    <a:pt x="805" y="3041"/>
                    <a:pt x="815" y="3016"/>
                    <a:pt x="811" y="3010"/>
                  </a:cubicBezTo>
                  <a:cubicBezTo>
                    <a:pt x="808" y="3002"/>
                    <a:pt x="825" y="2993"/>
                    <a:pt x="825" y="2993"/>
                  </a:cubicBezTo>
                  <a:cubicBezTo>
                    <a:pt x="834" y="2989"/>
                    <a:pt x="838" y="2987"/>
                    <a:pt x="841" y="2987"/>
                  </a:cubicBezTo>
                  <a:cubicBezTo>
                    <a:pt x="844" y="2987"/>
                    <a:pt x="844" y="2989"/>
                    <a:pt x="846" y="2993"/>
                  </a:cubicBezTo>
                  <a:cubicBezTo>
                    <a:pt x="848" y="2997"/>
                    <a:pt x="852" y="2999"/>
                    <a:pt x="857" y="2999"/>
                  </a:cubicBezTo>
                  <a:cubicBezTo>
                    <a:pt x="870" y="2999"/>
                    <a:pt x="890" y="2985"/>
                    <a:pt x="897" y="2967"/>
                  </a:cubicBezTo>
                  <a:lnTo>
                    <a:pt x="901" y="2975"/>
                  </a:lnTo>
                  <a:cubicBezTo>
                    <a:pt x="902" y="2977"/>
                    <a:pt x="904" y="2979"/>
                    <a:pt x="909" y="2979"/>
                  </a:cubicBezTo>
                  <a:cubicBezTo>
                    <a:pt x="921" y="2979"/>
                    <a:pt x="948" y="2968"/>
                    <a:pt x="1005" y="2928"/>
                  </a:cubicBezTo>
                  <a:cubicBezTo>
                    <a:pt x="1065" y="2893"/>
                    <a:pt x="1110" y="2864"/>
                    <a:pt x="1121" y="2864"/>
                  </a:cubicBezTo>
                  <a:cubicBezTo>
                    <a:pt x="1123" y="2864"/>
                    <a:pt x="1124" y="2864"/>
                    <a:pt x="1124" y="2865"/>
                  </a:cubicBezTo>
                  <a:cubicBezTo>
                    <a:pt x="1125" y="2865"/>
                    <a:pt x="1125" y="2866"/>
                    <a:pt x="1126" y="2866"/>
                  </a:cubicBezTo>
                  <a:cubicBezTo>
                    <a:pt x="1137" y="2866"/>
                    <a:pt x="1186" y="2812"/>
                    <a:pt x="1207" y="2780"/>
                  </a:cubicBezTo>
                  <a:cubicBezTo>
                    <a:pt x="1208" y="2781"/>
                    <a:pt x="1210" y="2782"/>
                    <a:pt x="1212" y="2782"/>
                  </a:cubicBezTo>
                  <a:cubicBezTo>
                    <a:pt x="1219" y="2782"/>
                    <a:pt x="1234" y="2772"/>
                    <a:pt x="1260" y="2755"/>
                  </a:cubicBezTo>
                  <a:cubicBezTo>
                    <a:pt x="1293" y="2732"/>
                    <a:pt x="1302" y="2725"/>
                    <a:pt x="1307" y="2725"/>
                  </a:cubicBezTo>
                  <a:cubicBezTo>
                    <a:pt x="1309" y="2725"/>
                    <a:pt x="1310" y="2726"/>
                    <a:pt x="1312" y="2728"/>
                  </a:cubicBezTo>
                  <a:cubicBezTo>
                    <a:pt x="1309" y="2740"/>
                    <a:pt x="1307" y="2746"/>
                    <a:pt x="1308" y="2746"/>
                  </a:cubicBezTo>
                  <a:cubicBezTo>
                    <a:pt x="1310" y="2746"/>
                    <a:pt x="1315" y="2737"/>
                    <a:pt x="1327" y="2717"/>
                  </a:cubicBezTo>
                  <a:cubicBezTo>
                    <a:pt x="1332" y="2697"/>
                    <a:pt x="1366" y="2676"/>
                    <a:pt x="1385" y="2676"/>
                  </a:cubicBezTo>
                  <a:cubicBezTo>
                    <a:pt x="1389" y="2676"/>
                    <a:pt x="1393" y="2677"/>
                    <a:pt x="1395" y="2680"/>
                  </a:cubicBezTo>
                  <a:cubicBezTo>
                    <a:pt x="1396" y="2681"/>
                    <a:pt x="1397" y="2682"/>
                    <a:pt x="1399" y="2682"/>
                  </a:cubicBezTo>
                  <a:cubicBezTo>
                    <a:pt x="1406" y="2682"/>
                    <a:pt x="1421" y="2671"/>
                    <a:pt x="1446" y="2652"/>
                  </a:cubicBezTo>
                  <a:cubicBezTo>
                    <a:pt x="1456" y="2634"/>
                    <a:pt x="1487" y="2610"/>
                    <a:pt x="1517" y="2587"/>
                  </a:cubicBezTo>
                  <a:cubicBezTo>
                    <a:pt x="1563" y="2552"/>
                    <a:pt x="1563" y="2551"/>
                    <a:pt x="1553" y="2537"/>
                  </a:cubicBezTo>
                  <a:cubicBezTo>
                    <a:pt x="1542" y="2524"/>
                    <a:pt x="1556" y="2513"/>
                    <a:pt x="1586" y="2488"/>
                  </a:cubicBezTo>
                  <a:cubicBezTo>
                    <a:pt x="1598" y="2478"/>
                    <a:pt x="1610" y="2469"/>
                    <a:pt x="1617" y="2469"/>
                  </a:cubicBezTo>
                  <a:cubicBezTo>
                    <a:pt x="1619" y="2469"/>
                    <a:pt x="1620" y="2469"/>
                    <a:pt x="1621" y="2470"/>
                  </a:cubicBezTo>
                  <a:cubicBezTo>
                    <a:pt x="1634" y="2467"/>
                    <a:pt x="1646" y="2461"/>
                    <a:pt x="1656" y="2453"/>
                  </a:cubicBezTo>
                  <a:cubicBezTo>
                    <a:pt x="1669" y="2443"/>
                    <a:pt x="1681" y="2433"/>
                    <a:pt x="1687" y="2433"/>
                  </a:cubicBezTo>
                  <a:cubicBezTo>
                    <a:pt x="1689" y="2433"/>
                    <a:pt x="1690" y="2433"/>
                    <a:pt x="1691" y="2434"/>
                  </a:cubicBezTo>
                  <a:cubicBezTo>
                    <a:pt x="1710" y="2427"/>
                    <a:pt x="1726" y="2417"/>
                    <a:pt x="1740" y="2404"/>
                  </a:cubicBezTo>
                  <a:cubicBezTo>
                    <a:pt x="1766" y="2381"/>
                    <a:pt x="1792" y="2359"/>
                    <a:pt x="1801" y="2359"/>
                  </a:cubicBezTo>
                  <a:cubicBezTo>
                    <a:pt x="1803" y="2359"/>
                    <a:pt x="1803" y="2359"/>
                    <a:pt x="1804" y="2360"/>
                  </a:cubicBezTo>
                  <a:cubicBezTo>
                    <a:pt x="1819" y="2347"/>
                    <a:pt x="1819" y="2347"/>
                    <a:pt x="1813" y="2340"/>
                  </a:cubicBezTo>
                  <a:cubicBezTo>
                    <a:pt x="1807" y="2333"/>
                    <a:pt x="1815" y="2314"/>
                    <a:pt x="1878" y="2268"/>
                  </a:cubicBezTo>
                  <a:cubicBezTo>
                    <a:pt x="1906" y="2243"/>
                    <a:pt x="1948" y="2203"/>
                    <a:pt x="1942" y="2196"/>
                  </a:cubicBezTo>
                  <a:cubicBezTo>
                    <a:pt x="1950" y="2188"/>
                    <a:pt x="1953" y="2185"/>
                    <a:pt x="1956" y="2185"/>
                  </a:cubicBezTo>
                  <a:cubicBezTo>
                    <a:pt x="1957" y="2185"/>
                    <a:pt x="1959" y="2187"/>
                    <a:pt x="1961" y="2190"/>
                  </a:cubicBezTo>
                  <a:cubicBezTo>
                    <a:pt x="1963" y="2192"/>
                    <a:pt x="1966" y="2193"/>
                    <a:pt x="1968" y="2193"/>
                  </a:cubicBezTo>
                  <a:cubicBezTo>
                    <a:pt x="1982" y="2193"/>
                    <a:pt x="2003" y="2169"/>
                    <a:pt x="2016" y="2136"/>
                  </a:cubicBezTo>
                  <a:cubicBezTo>
                    <a:pt x="2010" y="2129"/>
                    <a:pt x="2025" y="2117"/>
                    <a:pt x="2044" y="2108"/>
                  </a:cubicBezTo>
                  <a:cubicBezTo>
                    <a:pt x="2053" y="2099"/>
                    <a:pt x="2060" y="2088"/>
                    <a:pt x="2064" y="2074"/>
                  </a:cubicBezTo>
                  <a:cubicBezTo>
                    <a:pt x="2066" y="2071"/>
                    <a:pt x="2067" y="2068"/>
                    <a:pt x="2068" y="2066"/>
                  </a:cubicBezTo>
                  <a:lnTo>
                    <a:pt x="2068" y="2066"/>
                  </a:lnTo>
                  <a:cubicBezTo>
                    <a:pt x="2073" y="2068"/>
                    <a:pt x="2078" y="2071"/>
                    <a:pt x="2078" y="2071"/>
                  </a:cubicBezTo>
                  <a:cubicBezTo>
                    <a:pt x="2096" y="2087"/>
                    <a:pt x="2100" y="2095"/>
                    <a:pt x="2098" y="2095"/>
                  </a:cubicBezTo>
                  <a:cubicBezTo>
                    <a:pt x="2097" y="2095"/>
                    <a:pt x="2093" y="2092"/>
                    <a:pt x="2089" y="2086"/>
                  </a:cubicBezTo>
                  <a:cubicBezTo>
                    <a:pt x="2079" y="2077"/>
                    <a:pt x="2073" y="2073"/>
                    <a:pt x="2071" y="2073"/>
                  </a:cubicBezTo>
                  <a:cubicBezTo>
                    <a:pt x="2067" y="2073"/>
                    <a:pt x="2072" y="2084"/>
                    <a:pt x="2074" y="2097"/>
                  </a:cubicBezTo>
                  <a:cubicBezTo>
                    <a:pt x="2079" y="2117"/>
                    <a:pt x="2101" y="2147"/>
                    <a:pt x="2113" y="2163"/>
                  </a:cubicBezTo>
                  <a:cubicBezTo>
                    <a:pt x="2124" y="2178"/>
                    <a:pt x="2150" y="2206"/>
                    <a:pt x="2162" y="2221"/>
                  </a:cubicBezTo>
                  <a:cubicBezTo>
                    <a:pt x="2188" y="2263"/>
                    <a:pt x="2202" y="2278"/>
                    <a:pt x="2209" y="2278"/>
                  </a:cubicBezTo>
                  <a:cubicBezTo>
                    <a:pt x="2211" y="2278"/>
                    <a:pt x="2212" y="2278"/>
                    <a:pt x="2212" y="2277"/>
                  </a:cubicBezTo>
                  <a:cubicBezTo>
                    <a:pt x="2220" y="2271"/>
                    <a:pt x="2223" y="2268"/>
                    <a:pt x="2223" y="2268"/>
                  </a:cubicBezTo>
                  <a:lnTo>
                    <a:pt x="2223" y="2268"/>
                  </a:lnTo>
                  <a:cubicBezTo>
                    <a:pt x="2223" y="2268"/>
                    <a:pt x="2221" y="2269"/>
                    <a:pt x="2219" y="2272"/>
                  </a:cubicBezTo>
                  <a:cubicBezTo>
                    <a:pt x="2217" y="2299"/>
                    <a:pt x="2368" y="2434"/>
                    <a:pt x="2402" y="2434"/>
                  </a:cubicBezTo>
                  <a:cubicBezTo>
                    <a:pt x="2403" y="2434"/>
                    <a:pt x="2403" y="2434"/>
                    <a:pt x="2404" y="2434"/>
                  </a:cubicBezTo>
                  <a:lnTo>
                    <a:pt x="2404" y="2434"/>
                  </a:lnTo>
                  <a:cubicBezTo>
                    <a:pt x="2403" y="2436"/>
                    <a:pt x="2401" y="2438"/>
                    <a:pt x="2399" y="2441"/>
                  </a:cubicBezTo>
                  <a:cubicBezTo>
                    <a:pt x="2394" y="2448"/>
                    <a:pt x="2409" y="2460"/>
                    <a:pt x="2440" y="2482"/>
                  </a:cubicBezTo>
                  <a:cubicBezTo>
                    <a:pt x="2457" y="2493"/>
                    <a:pt x="2524" y="2530"/>
                    <a:pt x="2575" y="2555"/>
                  </a:cubicBezTo>
                  <a:cubicBezTo>
                    <a:pt x="2633" y="2590"/>
                    <a:pt x="2681" y="2610"/>
                    <a:pt x="2694" y="2610"/>
                  </a:cubicBezTo>
                  <a:cubicBezTo>
                    <a:pt x="2696" y="2610"/>
                    <a:pt x="2697" y="2610"/>
                    <a:pt x="2697" y="2609"/>
                  </a:cubicBezTo>
                  <a:cubicBezTo>
                    <a:pt x="2715" y="2617"/>
                    <a:pt x="2715" y="2617"/>
                    <a:pt x="2712" y="2625"/>
                  </a:cubicBezTo>
                  <a:cubicBezTo>
                    <a:pt x="2711" y="2625"/>
                    <a:pt x="2710" y="2625"/>
                    <a:pt x="2709" y="2625"/>
                  </a:cubicBezTo>
                  <a:cubicBezTo>
                    <a:pt x="2692" y="2625"/>
                    <a:pt x="2708" y="2634"/>
                    <a:pt x="2725" y="2641"/>
                  </a:cubicBezTo>
                  <a:cubicBezTo>
                    <a:pt x="2730" y="2642"/>
                    <a:pt x="2734" y="2643"/>
                    <a:pt x="2737" y="2643"/>
                  </a:cubicBezTo>
                  <a:cubicBezTo>
                    <a:pt x="2745" y="2643"/>
                    <a:pt x="2747" y="2637"/>
                    <a:pt x="2750" y="2632"/>
                  </a:cubicBezTo>
                  <a:cubicBezTo>
                    <a:pt x="2751" y="2630"/>
                    <a:pt x="2753" y="2628"/>
                    <a:pt x="2756" y="2628"/>
                  </a:cubicBezTo>
                  <a:cubicBezTo>
                    <a:pt x="2764" y="2628"/>
                    <a:pt x="2779" y="2636"/>
                    <a:pt x="2802" y="2653"/>
                  </a:cubicBezTo>
                  <a:cubicBezTo>
                    <a:pt x="2835" y="2673"/>
                    <a:pt x="2908" y="2699"/>
                    <a:pt x="2947" y="2699"/>
                  </a:cubicBezTo>
                  <a:cubicBezTo>
                    <a:pt x="2966" y="2703"/>
                    <a:pt x="2984" y="2708"/>
                    <a:pt x="2982" y="2717"/>
                  </a:cubicBezTo>
                  <a:cubicBezTo>
                    <a:pt x="3001" y="2731"/>
                    <a:pt x="3025" y="2740"/>
                    <a:pt x="3049" y="2740"/>
                  </a:cubicBezTo>
                  <a:cubicBezTo>
                    <a:pt x="3058" y="2740"/>
                    <a:pt x="3067" y="2738"/>
                    <a:pt x="3076" y="2736"/>
                  </a:cubicBezTo>
                  <a:cubicBezTo>
                    <a:pt x="3095" y="2739"/>
                    <a:pt x="3095" y="2739"/>
                    <a:pt x="3093" y="2748"/>
                  </a:cubicBezTo>
                  <a:cubicBezTo>
                    <a:pt x="3104" y="2755"/>
                    <a:pt x="3108" y="2761"/>
                    <a:pt x="3115" y="2761"/>
                  </a:cubicBezTo>
                  <a:cubicBezTo>
                    <a:pt x="3118" y="2761"/>
                    <a:pt x="3123" y="2759"/>
                    <a:pt x="3131" y="2754"/>
                  </a:cubicBezTo>
                  <a:cubicBezTo>
                    <a:pt x="3139" y="2754"/>
                    <a:pt x="3146" y="2753"/>
                    <a:pt x="3154" y="2753"/>
                  </a:cubicBezTo>
                  <a:cubicBezTo>
                    <a:pt x="3191" y="2753"/>
                    <a:pt x="3228" y="2758"/>
                    <a:pt x="3265" y="2767"/>
                  </a:cubicBezTo>
                  <a:cubicBezTo>
                    <a:pt x="3269" y="2767"/>
                    <a:pt x="3273" y="2767"/>
                    <a:pt x="3276" y="2767"/>
                  </a:cubicBezTo>
                  <a:cubicBezTo>
                    <a:pt x="3292" y="2767"/>
                    <a:pt x="3304" y="2767"/>
                    <a:pt x="3304" y="2760"/>
                  </a:cubicBezTo>
                  <a:cubicBezTo>
                    <a:pt x="3304" y="2757"/>
                    <a:pt x="3304" y="2754"/>
                    <a:pt x="3304" y="2752"/>
                  </a:cubicBezTo>
                  <a:lnTo>
                    <a:pt x="3304" y="2752"/>
                  </a:lnTo>
                  <a:cubicBezTo>
                    <a:pt x="3314" y="2761"/>
                    <a:pt x="3318" y="2765"/>
                    <a:pt x="3323" y="2765"/>
                  </a:cubicBezTo>
                  <a:cubicBezTo>
                    <a:pt x="3328" y="2765"/>
                    <a:pt x="3333" y="2761"/>
                    <a:pt x="3342" y="2753"/>
                  </a:cubicBezTo>
                  <a:cubicBezTo>
                    <a:pt x="3342" y="2748"/>
                    <a:pt x="3347" y="2746"/>
                    <a:pt x="3352" y="2746"/>
                  </a:cubicBezTo>
                  <a:cubicBezTo>
                    <a:pt x="3357" y="2746"/>
                    <a:pt x="3361" y="2748"/>
                    <a:pt x="3361" y="2752"/>
                  </a:cubicBezTo>
                  <a:cubicBezTo>
                    <a:pt x="3373" y="2757"/>
                    <a:pt x="3387" y="2760"/>
                    <a:pt x="3399" y="2760"/>
                  </a:cubicBezTo>
                  <a:cubicBezTo>
                    <a:pt x="3469" y="2753"/>
                    <a:pt x="3538" y="2743"/>
                    <a:pt x="3607" y="2728"/>
                  </a:cubicBezTo>
                  <a:cubicBezTo>
                    <a:pt x="3757" y="2699"/>
                    <a:pt x="3810" y="2674"/>
                    <a:pt x="3806" y="2668"/>
                  </a:cubicBezTo>
                  <a:cubicBezTo>
                    <a:pt x="3818" y="2657"/>
                    <a:pt x="3821" y="2654"/>
                    <a:pt x="3829" y="2654"/>
                  </a:cubicBezTo>
                  <a:cubicBezTo>
                    <a:pt x="3833" y="2654"/>
                    <a:pt x="3837" y="2655"/>
                    <a:pt x="3842" y="2655"/>
                  </a:cubicBezTo>
                  <a:cubicBezTo>
                    <a:pt x="3844" y="2655"/>
                    <a:pt x="3846" y="2655"/>
                    <a:pt x="3848" y="2655"/>
                  </a:cubicBezTo>
                  <a:cubicBezTo>
                    <a:pt x="3866" y="2655"/>
                    <a:pt x="3883" y="2651"/>
                    <a:pt x="3898" y="2642"/>
                  </a:cubicBezTo>
                  <a:cubicBezTo>
                    <a:pt x="3911" y="2637"/>
                    <a:pt x="3924" y="2632"/>
                    <a:pt x="3931" y="2632"/>
                  </a:cubicBezTo>
                  <a:cubicBezTo>
                    <a:pt x="3934" y="2632"/>
                    <a:pt x="3937" y="2633"/>
                    <a:pt x="3938" y="2635"/>
                  </a:cubicBezTo>
                  <a:cubicBezTo>
                    <a:pt x="3946" y="2625"/>
                    <a:pt x="3957" y="2617"/>
                    <a:pt x="3969" y="2611"/>
                  </a:cubicBezTo>
                  <a:cubicBezTo>
                    <a:pt x="3970" y="2614"/>
                    <a:pt x="3972" y="2614"/>
                    <a:pt x="3974" y="2614"/>
                  </a:cubicBezTo>
                  <a:cubicBezTo>
                    <a:pt x="3981" y="2614"/>
                    <a:pt x="3993" y="2607"/>
                    <a:pt x="4003" y="2595"/>
                  </a:cubicBezTo>
                  <a:cubicBezTo>
                    <a:pt x="4008" y="2582"/>
                    <a:pt x="4010" y="2576"/>
                    <a:pt x="4013" y="2576"/>
                  </a:cubicBezTo>
                  <a:cubicBezTo>
                    <a:pt x="4014" y="2576"/>
                    <a:pt x="4016" y="2580"/>
                    <a:pt x="4020" y="2587"/>
                  </a:cubicBezTo>
                  <a:cubicBezTo>
                    <a:pt x="4020" y="2588"/>
                    <a:pt x="4023" y="2589"/>
                    <a:pt x="4026" y="2589"/>
                  </a:cubicBezTo>
                  <a:cubicBezTo>
                    <a:pt x="4040" y="2589"/>
                    <a:pt x="4073" y="2577"/>
                    <a:pt x="4059" y="2577"/>
                  </a:cubicBezTo>
                  <a:cubicBezTo>
                    <a:pt x="4059" y="2577"/>
                    <a:pt x="4058" y="2577"/>
                    <a:pt x="4058" y="2577"/>
                  </a:cubicBezTo>
                  <a:cubicBezTo>
                    <a:pt x="4054" y="2569"/>
                    <a:pt x="4087" y="2550"/>
                    <a:pt x="4099" y="2533"/>
                  </a:cubicBezTo>
                  <a:cubicBezTo>
                    <a:pt x="4111" y="2525"/>
                    <a:pt x="4124" y="2518"/>
                    <a:pt x="4131" y="2518"/>
                  </a:cubicBezTo>
                  <a:cubicBezTo>
                    <a:pt x="4133" y="2518"/>
                    <a:pt x="4135" y="2519"/>
                    <a:pt x="4136" y="2521"/>
                  </a:cubicBezTo>
                  <a:cubicBezTo>
                    <a:pt x="4142" y="2520"/>
                    <a:pt x="4151" y="2515"/>
                    <a:pt x="4161" y="2509"/>
                  </a:cubicBezTo>
                  <a:lnTo>
                    <a:pt x="4161" y="2509"/>
                  </a:lnTo>
                  <a:cubicBezTo>
                    <a:pt x="4240" y="2585"/>
                    <a:pt x="4299" y="2625"/>
                    <a:pt x="4308" y="2625"/>
                  </a:cubicBezTo>
                  <a:cubicBezTo>
                    <a:pt x="4309" y="2625"/>
                    <a:pt x="4309" y="2625"/>
                    <a:pt x="4309" y="2625"/>
                  </a:cubicBezTo>
                  <a:cubicBezTo>
                    <a:pt x="4319" y="2633"/>
                    <a:pt x="4328" y="2643"/>
                    <a:pt x="4334" y="2655"/>
                  </a:cubicBezTo>
                  <a:cubicBezTo>
                    <a:pt x="4329" y="2661"/>
                    <a:pt x="4341" y="2669"/>
                    <a:pt x="4360" y="2669"/>
                  </a:cubicBezTo>
                  <a:cubicBezTo>
                    <a:pt x="4363" y="2669"/>
                    <a:pt x="4366" y="2669"/>
                    <a:pt x="4370" y="2669"/>
                  </a:cubicBezTo>
                  <a:cubicBezTo>
                    <a:pt x="4374" y="2669"/>
                    <a:pt x="4378" y="2670"/>
                    <a:pt x="4382" y="2670"/>
                  </a:cubicBezTo>
                  <a:cubicBezTo>
                    <a:pt x="4384" y="2670"/>
                    <a:pt x="4387" y="2669"/>
                    <a:pt x="4388" y="2669"/>
                  </a:cubicBezTo>
                  <a:cubicBezTo>
                    <a:pt x="4392" y="2669"/>
                    <a:pt x="4391" y="2671"/>
                    <a:pt x="4385" y="2679"/>
                  </a:cubicBezTo>
                  <a:cubicBezTo>
                    <a:pt x="4382" y="2684"/>
                    <a:pt x="4411" y="2710"/>
                    <a:pt x="4478" y="2745"/>
                  </a:cubicBezTo>
                  <a:cubicBezTo>
                    <a:pt x="4522" y="2769"/>
                    <a:pt x="4579" y="2798"/>
                    <a:pt x="4595" y="2798"/>
                  </a:cubicBezTo>
                  <a:cubicBezTo>
                    <a:pt x="4598" y="2798"/>
                    <a:pt x="4599" y="2798"/>
                    <a:pt x="4600" y="2797"/>
                  </a:cubicBezTo>
                  <a:cubicBezTo>
                    <a:pt x="4638" y="2803"/>
                    <a:pt x="4638" y="2803"/>
                    <a:pt x="4618" y="2804"/>
                  </a:cubicBezTo>
                  <a:cubicBezTo>
                    <a:pt x="4593" y="2810"/>
                    <a:pt x="4675" y="2859"/>
                    <a:pt x="4736" y="2859"/>
                  </a:cubicBezTo>
                  <a:cubicBezTo>
                    <a:pt x="4736" y="2859"/>
                    <a:pt x="4737" y="2859"/>
                    <a:pt x="4738" y="2859"/>
                  </a:cubicBezTo>
                  <a:cubicBezTo>
                    <a:pt x="4755" y="2865"/>
                    <a:pt x="4773" y="2871"/>
                    <a:pt x="4771" y="2880"/>
                  </a:cubicBezTo>
                  <a:cubicBezTo>
                    <a:pt x="4801" y="2890"/>
                    <a:pt x="4833" y="2895"/>
                    <a:pt x="4864" y="2897"/>
                  </a:cubicBezTo>
                  <a:cubicBezTo>
                    <a:pt x="4883" y="2901"/>
                    <a:pt x="4957" y="2920"/>
                    <a:pt x="4994" y="2924"/>
                  </a:cubicBezTo>
                  <a:cubicBezTo>
                    <a:pt x="5009" y="2926"/>
                    <a:pt x="5023" y="2927"/>
                    <a:pt x="5037" y="2927"/>
                  </a:cubicBezTo>
                  <a:cubicBezTo>
                    <a:pt x="5048" y="2927"/>
                    <a:pt x="5060" y="2927"/>
                    <a:pt x="5071" y="2926"/>
                  </a:cubicBezTo>
                  <a:cubicBezTo>
                    <a:pt x="5084" y="2928"/>
                    <a:pt x="5098" y="2930"/>
                    <a:pt x="5098" y="2930"/>
                  </a:cubicBezTo>
                  <a:cubicBezTo>
                    <a:pt x="5097" y="2930"/>
                    <a:pt x="5095" y="2930"/>
                    <a:pt x="5090" y="2929"/>
                  </a:cubicBezTo>
                  <a:lnTo>
                    <a:pt x="5090" y="2929"/>
                  </a:lnTo>
                  <a:cubicBezTo>
                    <a:pt x="5089" y="2936"/>
                    <a:pt x="5156" y="2946"/>
                    <a:pt x="5257" y="2946"/>
                  </a:cubicBezTo>
                  <a:cubicBezTo>
                    <a:pt x="5275" y="2946"/>
                    <a:pt x="5295" y="2945"/>
                    <a:pt x="5316" y="2945"/>
                  </a:cubicBezTo>
                  <a:cubicBezTo>
                    <a:pt x="5349" y="2943"/>
                    <a:pt x="5381" y="2943"/>
                    <a:pt x="5411" y="2940"/>
                  </a:cubicBezTo>
                  <a:lnTo>
                    <a:pt x="5491" y="2930"/>
                  </a:lnTo>
                  <a:cubicBezTo>
                    <a:pt x="5534" y="2927"/>
                    <a:pt x="5565" y="2922"/>
                    <a:pt x="5578" y="2922"/>
                  </a:cubicBezTo>
                  <a:cubicBezTo>
                    <a:pt x="5579" y="2922"/>
                    <a:pt x="5580" y="2922"/>
                    <a:pt x="5581" y="2922"/>
                  </a:cubicBezTo>
                  <a:cubicBezTo>
                    <a:pt x="5595" y="2919"/>
                    <a:pt x="5606" y="2913"/>
                    <a:pt x="5617" y="2905"/>
                  </a:cubicBezTo>
                  <a:cubicBezTo>
                    <a:pt x="5626" y="2891"/>
                    <a:pt x="5642" y="2883"/>
                    <a:pt x="5658" y="2883"/>
                  </a:cubicBezTo>
                  <a:cubicBezTo>
                    <a:pt x="5662" y="2883"/>
                    <a:pt x="5666" y="2883"/>
                    <a:pt x="5670" y="2884"/>
                  </a:cubicBezTo>
                  <a:cubicBezTo>
                    <a:pt x="5674" y="2887"/>
                    <a:pt x="5680" y="2888"/>
                    <a:pt x="5687" y="2888"/>
                  </a:cubicBezTo>
                  <a:cubicBezTo>
                    <a:pt x="5717" y="2888"/>
                    <a:pt x="5767" y="2867"/>
                    <a:pt x="5777" y="2849"/>
                  </a:cubicBezTo>
                  <a:lnTo>
                    <a:pt x="5781" y="2857"/>
                  </a:lnTo>
                  <a:cubicBezTo>
                    <a:pt x="5784" y="2859"/>
                    <a:pt x="5789" y="2860"/>
                    <a:pt x="5793" y="2860"/>
                  </a:cubicBezTo>
                  <a:cubicBezTo>
                    <a:pt x="5819" y="2860"/>
                    <a:pt x="5856" y="2834"/>
                    <a:pt x="5865" y="2813"/>
                  </a:cubicBezTo>
                  <a:cubicBezTo>
                    <a:pt x="5868" y="2814"/>
                    <a:pt x="5872" y="2814"/>
                    <a:pt x="5875" y="2814"/>
                  </a:cubicBezTo>
                  <a:cubicBezTo>
                    <a:pt x="5892" y="2814"/>
                    <a:pt x="5909" y="2811"/>
                    <a:pt x="5920" y="2798"/>
                  </a:cubicBezTo>
                  <a:cubicBezTo>
                    <a:pt x="5927" y="2795"/>
                    <a:pt x="5931" y="2793"/>
                    <a:pt x="5934" y="2793"/>
                  </a:cubicBezTo>
                  <a:cubicBezTo>
                    <a:pt x="5938" y="2793"/>
                    <a:pt x="5940" y="2797"/>
                    <a:pt x="5945" y="2806"/>
                  </a:cubicBezTo>
                  <a:cubicBezTo>
                    <a:pt x="5947" y="2811"/>
                    <a:pt x="5950" y="2816"/>
                    <a:pt x="5957" y="2816"/>
                  </a:cubicBezTo>
                  <a:cubicBezTo>
                    <a:pt x="5960" y="2816"/>
                    <a:pt x="5964" y="2815"/>
                    <a:pt x="5969" y="2812"/>
                  </a:cubicBezTo>
                  <a:cubicBezTo>
                    <a:pt x="5986" y="2802"/>
                    <a:pt x="5983" y="2794"/>
                    <a:pt x="5978" y="2788"/>
                  </a:cubicBezTo>
                  <a:lnTo>
                    <a:pt x="6012" y="2767"/>
                  </a:lnTo>
                  <a:cubicBezTo>
                    <a:pt x="6012" y="2767"/>
                    <a:pt x="6028" y="2757"/>
                    <a:pt x="6024" y="2751"/>
                  </a:cubicBezTo>
                  <a:cubicBezTo>
                    <a:pt x="6020" y="2743"/>
                    <a:pt x="6035" y="2734"/>
                    <a:pt x="6052" y="2724"/>
                  </a:cubicBezTo>
                  <a:cubicBezTo>
                    <a:pt x="6053" y="2725"/>
                    <a:pt x="6054" y="2726"/>
                    <a:pt x="6055" y="2726"/>
                  </a:cubicBezTo>
                  <a:cubicBezTo>
                    <a:pt x="6060" y="2726"/>
                    <a:pt x="6063" y="2717"/>
                    <a:pt x="6051" y="2717"/>
                  </a:cubicBezTo>
                  <a:cubicBezTo>
                    <a:pt x="6050" y="2717"/>
                    <a:pt x="6049" y="2717"/>
                    <a:pt x="6048" y="2717"/>
                  </a:cubicBezTo>
                  <a:cubicBezTo>
                    <a:pt x="6043" y="2709"/>
                    <a:pt x="6039" y="2702"/>
                    <a:pt x="6055" y="2693"/>
                  </a:cubicBezTo>
                  <a:lnTo>
                    <a:pt x="6046" y="2679"/>
                  </a:lnTo>
                  <a:cubicBezTo>
                    <a:pt x="6040" y="2669"/>
                    <a:pt x="6035" y="2663"/>
                    <a:pt x="6022" y="2663"/>
                  </a:cubicBezTo>
                  <a:cubicBezTo>
                    <a:pt x="6016" y="2663"/>
                    <a:pt x="6008" y="2664"/>
                    <a:pt x="5996" y="2668"/>
                  </a:cubicBezTo>
                  <a:cubicBezTo>
                    <a:pt x="5930" y="2698"/>
                    <a:pt x="5881" y="2715"/>
                    <a:pt x="5887" y="2729"/>
                  </a:cubicBezTo>
                  <a:cubicBezTo>
                    <a:pt x="5878" y="2738"/>
                    <a:pt x="5868" y="2746"/>
                    <a:pt x="5858" y="2752"/>
                  </a:cubicBezTo>
                  <a:cubicBezTo>
                    <a:pt x="5846" y="2756"/>
                    <a:pt x="5834" y="2758"/>
                    <a:pt x="5821" y="2758"/>
                  </a:cubicBezTo>
                  <a:cubicBezTo>
                    <a:pt x="5821" y="2757"/>
                    <a:pt x="5820" y="2757"/>
                    <a:pt x="5818" y="2757"/>
                  </a:cubicBezTo>
                  <a:cubicBezTo>
                    <a:pt x="5812" y="2757"/>
                    <a:pt x="5797" y="2763"/>
                    <a:pt x="5776" y="2770"/>
                  </a:cubicBezTo>
                  <a:cubicBezTo>
                    <a:pt x="5748" y="2779"/>
                    <a:pt x="5710" y="2791"/>
                    <a:pt x="5667" y="2806"/>
                  </a:cubicBezTo>
                  <a:cubicBezTo>
                    <a:pt x="5585" y="2826"/>
                    <a:pt x="5535" y="2837"/>
                    <a:pt x="5508" y="2837"/>
                  </a:cubicBezTo>
                  <a:cubicBezTo>
                    <a:pt x="5501" y="2837"/>
                    <a:pt x="5495" y="2836"/>
                    <a:pt x="5491" y="2835"/>
                  </a:cubicBezTo>
                  <a:cubicBezTo>
                    <a:pt x="5483" y="2832"/>
                    <a:pt x="5474" y="2831"/>
                    <a:pt x="5465" y="2831"/>
                  </a:cubicBezTo>
                  <a:cubicBezTo>
                    <a:pt x="5462" y="2831"/>
                    <a:pt x="5459" y="2831"/>
                    <a:pt x="5455" y="2831"/>
                  </a:cubicBezTo>
                  <a:cubicBezTo>
                    <a:pt x="5455" y="2835"/>
                    <a:pt x="5430" y="2841"/>
                    <a:pt x="5388" y="2847"/>
                  </a:cubicBezTo>
                  <a:cubicBezTo>
                    <a:pt x="5348" y="2850"/>
                    <a:pt x="5308" y="2852"/>
                    <a:pt x="5268" y="2852"/>
                  </a:cubicBezTo>
                  <a:cubicBezTo>
                    <a:pt x="5254" y="2852"/>
                    <a:pt x="5239" y="2852"/>
                    <a:pt x="5224" y="2851"/>
                  </a:cubicBezTo>
                  <a:lnTo>
                    <a:pt x="5132" y="2848"/>
                  </a:lnTo>
                  <a:lnTo>
                    <a:pt x="5053" y="2839"/>
                  </a:lnTo>
                  <a:cubicBezTo>
                    <a:pt x="5020" y="2836"/>
                    <a:pt x="4994" y="2833"/>
                    <a:pt x="4982" y="2833"/>
                  </a:cubicBezTo>
                  <a:cubicBezTo>
                    <a:pt x="4977" y="2833"/>
                    <a:pt x="4975" y="2834"/>
                    <a:pt x="4974" y="2835"/>
                  </a:cubicBezTo>
                  <a:lnTo>
                    <a:pt x="4939" y="2827"/>
                  </a:lnTo>
                  <a:cubicBezTo>
                    <a:pt x="4941" y="2818"/>
                    <a:pt x="4906" y="2810"/>
                    <a:pt x="4871" y="2802"/>
                  </a:cubicBezTo>
                  <a:cubicBezTo>
                    <a:pt x="4847" y="2802"/>
                    <a:pt x="4823" y="2798"/>
                    <a:pt x="4800" y="2790"/>
                  </a:cubicBezTo>
                  <a:cubicBezTo>
                    <a:pt x="4803" y="2782"/>
                    <a:pt x="4786" y="2776"/>
                    <a:pt x="4751" y="2766"/>
                  </a:cubicBezTo>
                  <a:cubicBezTo>
                    <a:pt x="4727" y="2758"/>
                    <a:pt x="4712" y="2751"/>
                    <a:pt x="4704" y="2751"/>
                  </a:cubicBezTo>
                  <a:cubicBezTo>
                    <a:pt x="4701" y="2751"/>
                    <a:pt x="4699" y="2752"/>
                    <a:pt x="4698" y="2755"/>
                  </a:cubicBezTo>
                  <a:lnTo>
                    <a:pt x="4620" y="2721"/>
                  </a:lnTo>
                  <a:cubicBezTo>
                    <a:pt x="4586" y="2705"/>
                    <a:pt x="4555" y="2685"/>
                    <a:pt x="4524" y="2663"/>
                  </a:cubicBezTo>
                  <a:cubicBezTo>
                    <a:pt x="4513" y="2647"/>
                    <a:pt x="4492" y="2648"/>
                    <a:pt x="4473" y="2645"/>
                  </a:cubicBezTo>
                  <a:cubicBezTo>
                    <a:pt x="4471" y="2648"/>
                    <a:pt x="4467" y="2649"/>
                    <a:pt x="4462" y="2649"/>
                  </a:cubicBezTo>
                  <a:cubicBezTo>
                    <a:pt x="4454" y="2649"/>
                    <a:pt x="4444" y="2646"/>
                    <a:pt x="4435" y="2639"/>
                  </a:cubicBezTo>
                  <a:cubicBezTo>
                    <a:pt x="4435" y="2639"/>
                    <a:pt x="4439" y="2633"/>
                    <a:pt x="4444" y="2625"/>
                  </a:cubicBezTo>
                  <a:cubicBezTo>
                    <a:pt x="4449" y="2626"/>
                    <a:pt x="4452" y="2626"/>
                    <a:pt x="4455" y="2626"/>
                  </a:cubicBezTo>
                  <a:cubicBezTo>
                    <a:pt x="4461" y="2626"/>
                    <a:pt x="4455" y="2622"/>
                    <a:pt x="4434" y="2608"/>
                  </a:cubicBezTo>
                  <a:lnTo>
                    <a:pt x="4403" y="2589"/>
                  </a:lnTo>
                  <a:cubicBezTo>
                    <a:pt x="4403" y="2590"/>
                    <a:pt x="4402" y="2590"/>
                    <a:pt x="4401" y="2590"/>
                  </a:cubicBezTo>
                  <a:cubicBezTo>
                    <a:pt x="4388" y="2590"/>
                    <a:pt x="4317" y="2541"/>
                    <a:pt x="4234" y="2461"/>
                  </a:cubicBezTo>
                  <a:cubicBezTo>
                    <a:pt x="4232" y="2459"/>
                    <a:pt x="4230" y="2457"/>
                    <a:pt x="4228" y="2455"/>
                  </a:cubicBezTo>
                  <a:lnTo>
                    <a:pt x="4228" y="2455"/>
                  </a:lnTo>
                  <a:cubicBezTo>
                    <a:pt x="4234" y="2448"/>
                    <a:pt x="4239" y="2443"/>
                    <a:pt x="4241" y="2439"/>
                  </a:cubicBezTo>
                  <a:cubicBezTo>
                    <a:pt x="4237" y="2433"/>
                    <a:pt x="4246" y="2424"/>
                    <a:pt x="4252" y="2424"/>
                  </a:cubicBezTo>
                  <a:cubicBezTo>
                    <a:pt x="4254" y="2424"/>
                    <a:pt x="4255" y="2425"/>
                    <a:pt x="4256" y="2426"/>
                  </a:cubicBezTo>
                  <a:cubicBezTo>
                    <a:pt x="4257" y="2428"/>
                    <a:pt x="4259" y="2428"/>
                    <a:pt x="4260" y="2428"/>
                  </a:cubicBezTo>
                  <a:cubicBezTo>
                    <a:pt x="4267" y="2428"/>
                    <a:pt x="4280" y="2419"/>
                    <a:pt x="4291" y="2410"/>
                  </a:cubicBezTo>
                  <a:cubicBezTo>
                    <a:pt x="4296" y="2401"/>
                    <a:pt x="4299" y="2398"/>
                    <a:pt x="4302" y="2398"/>
                  </a:cubicBezTo>
                  <a:cubicBezTo>
                    <a:pt x="4306" y="2398"/>
                    <a:pt x="4308" y="2402"/>
                    <a:pt x="4311" y="2405"/>
                  </a:cubicBezTo>
                  <a:cubicBezTo>
                    <a:pt x="4308" y="2411"/>
                    <a:pt x="4308" y="2414"/>
                    <a:pt x="4310" y="2414"/>
                  </a:cubicBezTo>
                  <a:cubicBezTo>
                    <a:pt x="4314" y="2414"/>
                    <a:pt x="4328" y="2404"/>
                    <a:pt x="4346" y="2386"/>
                  </a:cubicBezTo>
                  <a:cubicBezTo>
                    <a:pt x="4355" y="2367"/>
                    <a:pt x="4412" y="2316"/>
                    <a:pt x="4451" y="2274"/>
                  </a:cubicBezTo>
                  <a:cubicBezTo>
                    <a:pt x="4518" y="2204"/>
                    <a:pt x="4522" y="2182"/>
                    <a:pt x="4532" y="2143"/>
                  </a:cubicBezTo>
                  <a:lnTo>
                    <a:pt x="4531" y="2117"/>
                  </a:lnTo>
                  <a:lnTo>
                    <a:pt x="4545" y="2127"/>
                  </a:lnTo>
                  <a:cubicBezTo>
                    <a:pt x="4547" y="2129"/>
                    <a:pt x="4552" y="2130"/>
                    <a:pt x="4557" y="2130"/>
                  </a:cubicBezTo>
                  <a:cubicBezTo>
                    <a:pt x="4566" y="2130"/>
                    <a:pt x="4576" y="2128"/>
                    <a:pt x="4576" y="2128"/>
                  </a:cubicBezTo>
                  <a:cubicBezTo>
                    <a:pt x="4587" y="2112"/>
                    <a:pt x="4580" y="2107"/>
                    <a:pt x="4574" y="2102"/>
                  </a:cubicBezTo>
                  <a:cubicBezTo>
                    <a:pt x="4566" y="2097"/>
                    <a:pt x="4579" y="2083"/>
                    <a:pt x="4606" y="2056"/>
                  </a:cubicBezTo>
                  <a:cubicBezTo>
                    <a:pt x="4634" y="2028"/>
                    <a:pt x="4644" y="2012"/>
                    <a:pt x="4648" y="1992"/>
                  </a:cubicBezTo>
                  <a:cubicBezTo>
                    <a:pt x="4657" y="1974"/>
                    <a:pt x="4668" y="1960"/>
                    <a:pt x="4683" y="1946"/>
                  </a:cubicBezTo>
                  <a:cubicBezTo>
                    <a:pt x="4693" y="1929"/>
                    <a:pt x="4693" y="1929"/>
                    <a:pt x="4685" y="1926"/>
                  </a:cubicBezTo>
                  <a:cubicBezTo>
                    <a:pt x="4677" y="1922"/>
                    <a:pt x="4686" y="1905"/>
                    <a:pt x="4703" y="1892"/>
                  </a:cubicBezTo>
                  <a:cubicBezTo>
                    <a:pt x="4726" y="1883"/>
                    <a:pt x="4750" y="1831"/>
                    <a:pt x="4742" y="1827"/>
                  </a:cubicBezTo>
                  <a:cubicBezTo>
                    <a:pt x="4734" y="1823"/>
                    <a:pt x="4743" y="1806"/>
                    <a:pt x="4750" y="1789"/>
                  </a:cubicBezTo>
                  <a:cubicBezTo>
                    <a:pt x="4758" y="1771"/>
                    <a:pt x="4762" y="1752"/>
                    <a:pt x="4762" y="1732"/>
                  </a:cubicBezTo>
                  <a:lnTo>
                    <a:pt x="4776" y="1697"/>
                  </a:lnTo>
                  <a:cubicBezTo>
                    <a:pt x="4777" y="1692"/>
                    <a:pt x="4779" y="1690"/>
                    <a:pt x="4779" y="1690"/>
                  </a:cubicBezTo>
                  <a:cubicBezTo>
                    <a:pt x="4782" y="1690"/>
                    <a:pt x="4782" y="1704"/>
                    <a:pt x="4777" y="1717"/>
                  </a:cubicBezTo>
                  <a:lnTo>
                    <a:pt x="4791" y="1703"/>
                  </a:lnTo>
                  <a:cubicBezTo>
                    <a:pt x="4803" y="1666"/>
                    <a:pt x="4808" y="1648"/>
                    <a:pt x="4805" y="1628"/>
                  </a:cubicBezTo>
                  <a:cubicBezTo>
                    <a:pt x="4796" y="1611"/>
                    <a:pt x="4794" y="1607"/>
                    <a:pt x="4799" y="1607"/>
                  </a:cubicBezTo>
                  <a:cubicBezTo>
                    <a:pt x="4801" y="1607"/>
                    <a:pt x="4804" y="1608"/>
                    <a:pt x="4809" y="1609"/>
                  </a:cubicBezTo>
                  <a:cubicBezTo>
                    <a:pt x="4810" y="1609"/>
                    <a:pt x="4810" y="1609"/>
                    <a:pt x="4811" y="1609"/>
                  </a:cubicBezTo>
                  <a:cubicBezTo>
                    <a:pt x="4820" y="1609"/>
                    <a:pt x="4829" y="1593"/>
                    <a:pt x="4825" y="1574"/>
                  </a:cubicBezTo>
                  <a:cubicBezTo>
                    <a:pt x="4813" y="1553"/>
                    <a:pt x="4823" y="1537"/>
                    <a:pt x="4830" y="1537"/>
                  </a:cubicBezTo>
                  <a:cubicBezTo>
                    <a:pt x="4831" y="1537"/>
                    <a:pt x="4831" y="1537"/>
                    <a:pt x="4832" y="1537"/>
                  </a:cubicBezTo>
                  <a:cubicBezTo>
                    <a:pt x="4836" y="1544"/>
                    <a:pt x="4840" y="1549"/>
                    <a:pt x="4842" y="1549"/>
                  </a:cubicBezTo>
                  <a:cubicBezTo>
                    <a:pt x="4845" y="1549"/>
                    <a:pt x="4844" y="1531"/>
                    <a:pt x="4838" y="1480"/>
                  </a:cubicBezTo>
                  <a:cubicBezTo>
                    <a:pt x="4843" y="1441"/>
                    <a:pt x="4836" y="1365"/>
                    <a:pt x="4828" y="1310"/>
                  </a:cubicBezTo>
                  <a:cubicBezTo>
                    <a:pt x="4819" y="1235"/>
                    <a:pt x="4804" y="1201"/>
                    <a:pt x="4806" y="1180"/>
                  </a:cubicBezTo>
                  <a:cubicBezTo>
                    <a:pt x="4807" y="1180"/>
                    <a:pt x="4808" y="1179"/>
                    <a:pt x="4809" y="1179"/>
                  </a:cubicBezTo>
                  <a:lnTo>
                    <a:pt x="4809" y="1179"/>
                  </a:lnTo>
                  <a:cubicBezTo>
                    <a:pt x="4809" y="1179"/>
                    <a:pt x="4809" y="1179"/>
                    <a:pt x="4809" y="1179"/>
                  </a:cubicBezTo>
                  <a:cubicBezTo>
                    <a:pt x="4811" y="1179"/>
                    <a:pt x="4813" y="1178"/>
                    <a:pt x="4815" y="1178"/>
                  </a:cubicBezTo>
                  <a:cubicBezTo>
                    <a:pt x="4815" y="1176"/>
                    <a:pt x="4815" y="1175"/>
                    <a:pt x="4815" y="1173"/>
                  </a:cubicBezTo>
                  <a:lnTo>
                    <a:pt x="4815" y="1173"/>
                  </a:lnTo>
                  <a:cubicBezTo>
                    <a:pt x="4814" y="1175"/>
                    <a:pt x="4812" y="1177"/>
                    <a:pt x="4809" y="1179"/>
                  </a:cubicBezTo>
                  <a:lnTo>
                    <a:pt x="4809" y="1179"/>
                  </a:lnTo>
                  <a:cubicBezTo>
                    <a:pt x="4796" y="1178"/>
                    <a:pt x="4790" y="1159"/>
                    <a:pt x="4767" y="1116"/>
                  </a:cubicBezTo>
                  <a:cubicBezTo>
                    <a:pt x="4745" y="1064"/>
                    <a:pt x="4712" y="1042"/>
                    <a:pt x="4693" y="1035"/>
                  </a:cubicBezTo>
                  <a:lnTo>
                    <a:pt x="4693" y="1035"/>
                  </a:lnTo>
                  <a:cubicBezTo>
                    <a:pt x="4702" y="1044"/>
                    <a:pt x="4709" y="1052"/>
                    <a:pt x="4717" y="1062"/>
                  </a:cubicBezTo>
                  <a:cubicBezTo>
                    <a:pt x="4714" y="1065"/>
                    <a:pt x="4711" y="1066"/>
                    <a:pt x="4709" y="1066"/>
                  </a:cubicBezTo>
                  <a:cubicBezTo>
                    <a:pt x="4699" y="1066"/>
                    <a:pt x="4690" y="1052"/>
                    <a:pt x="4674" y="1030"/>
                  </a:cubicBezTo>
                  <a:cubicBezTo>
                    <a:pt x="4660" y="1019"/>
                    <a:pt x="4666" y="1012"/>
                    <a:pt x="4671" y="1005"/>
                  </a:cubicBezTo>
                  <a:cubicBezTo>
                    <a:pt x="4676" y="998"/>
                    <a:pt x="4667" y="980"/>
                    <a:pt x="4650" y="970"/>
                  </a:cubicBezTo>
                  <a:cubicBezTo>
                    <a:pt x="4640" y="964"/>
                    <a:pt x="4630" y="958"/>
                    <a:pt x="4627" y="958"/>
                  </a:cubicBezTo>
                  <a:cubicBezTo>
                    <a:pt x="4624" y="958"/>
                    <a:pt x="4625" y="960"/>
                    <a:pt x="4630" y="967"/>
                  </a:cubicBezTo>
                  <a:cubicBezTo>
                    <a:pt x="4628" y="971"/>
                    <a:pt x="4627" y="973"/>
                    <a:pt x="4624" y="973"/>
                  </a:cubicBezTo>
                  <a:cubicBezTo>
                    <a:pt x="4621" y="973"/>
                    <a:pt x="4617" y="970"/>
                    <a:pt x="4609" y="966"/>
                  </a:cubicBezTo>
                  <a:cubicBezTo>
                    <a:pt x="4594" y="957"/>
                    <a:pt x="4578" y="952"/>
                    <a:pt x="4560" y="952"/>
                  </a:cubicBezTo>
                  <a:cubicBezTo>
                    <a:pt x="4559" y="952"/>
                    <a:pt x="4557" y="952"/>
                    <a:pt x="4555" y="952"/>
                  </a:cubicBezTo>
                  <a:cubicBezTo>
                    <a:pt x="4554" y="955"/>
                    <a:pt x="4551" y="956"/>
                    <a:pt x="4547" y="956"/>
                  </a:cubicBezTo>
                  <a:cubicBezTo>
                    <a:pt x="4540" y="956"/>
                    <a:pt x="4529" y="953"/>
                    <a:pt x="4518" y="951"/>
                  </a:cubicBezTo>
                  <a:cubicBezTo>
                    <a:pt x="4503" y="938"/>
                    <a:pt x="4466" y="933"/>
                    <a:pt x="4466" y="933"/>
                  </a:cubicBezTo>
                  <a:cubicBezTo>
                    <a:pt x="4466" y="936"/>
                    <a:pt x="4466" y="936"/>
                    <a:pt x="4466" y="936"/>
                  </a:cubicBezTo>
                  <a:cubicBezTo>
                    <a:pt x="4466" y="936"/>
                    <a:pt x="4466" y="931"/>
                    <a:pt x="4467" y="924"/>
                  </a:cubicBezTo>
                  <a:cubicBezTo>
                    <a:pt x="4468" y="916"/>
                    <a:pt x="4450" y="906"/>
                    <a:pt x="4450" y="906"/>
                  </a:cubicBezTo>
                  <a:cubicBezTo>
                    <a:pt x="4448" y="906"/>
                    <a:pt x="4446" y="906"/>
                    <a:pt x="4445" y="906"/>
                  </a:cubicBezTo>
                  <a:cubicBezTo>
                    <a:pt x="4431" y="906"/>
                    <a:pt x="4431" y="913"/>
                    <a:pt x="4431" y="913"/>
                  </a:cubicBezTo>
                  <a:cubicBezTo>
                    <a:pt x="4430" y="915"/>
                    <a:pt x="4402" y="915"/>
                    <a:pt x="4359" y="920"/>
                  </a:cubicBezTo>
                  <a:cubicBezTo>
                    <a:pt x="4306" y="927"/>
                    <a:pt x="4253" y="941"/>
                    <a:pt x="4204" y="961"/>
                  </a:cubicBezTo>
                  <a:cubicBezTo>
                    <a:pt x="4091" y="1005"/>
                    <a:pt x="3998" y="1098"/>
                    <a:pt x="3980" y="1119"/>
                  </a:cubicBezTo>
                  <a:cubicBezTo>
                    <a:pt x="3951" y="1139"/>
                    <a:pt x="3921" y="1178"/>
                    <a:pt x="3928" y="1178"/>
                  </a:cubicBezTo>
                  <a:cubicBezTo>
                    <a:pt x="3929" y="1178"/>
                    <a:pt x="3930" y="1178"/>
                    <a:pt x="3932" y="1177"/>
                  </a:cubicBezTo>
                  <a:lnTo>
                    <a:pt x="3932" y="1177"/>
                  </a:lnTo>
                  <a:cubicBezTo>
                    <a:pt x="3940" y="1182"/>
                    <a:pt x="3879" y="1256"/>
                    <a:pt x="3839" y="1361"/>
                  </a:cubicBezTo>
                  <a:cubicBezTo>
                    <a:pt x="3790" y="1484"/>
                    <a:pt x="3783" y="1579"/>
                    <a:pt x="3792" y="1579"/>
                  </a:cubicBezTo>
                  <a:cubicBezTo>
                    <a:pt x="3789" y="1598"/>
                    <a:pt x="3787" y="1616"/>
                    <a:pt x="3786" y="1635"/>
                  </a:cubicBezTo>
                  <a:cubicBezTo>
                    <a:pt x="3784" y="1673"/>
                    <a:pt x="3794" y="1710"/>
                    <a:pt x="3795" y="1729"/>
                  </a:cubicBezTo>
                  <a:cubicBezTo>
                    <a:pt x="3802" y="1741"/>
                    <a:pt x="3805" y="1754"/>
                    <a:pt x="3802" y="1754"/>
                  </a:cubicBezTo>
                  <a:cubicBezTo>
                    <a:pt x="3801" y="1754"/>
                    <a:pt x="3799" y="1752"/>
                    <a:pt x="3796" y="1747"/>
                  </a:cubicBezTo>
                  <a:cubicBezTo>
                    <a:pt x="3787" y="1747"/>
                    <a:pt x="3780" y="1748"/>
                    <a:pt x="3781" y="1767"/>
                  </a:cubicBezTo>
                  <a:cubicBezTo>
                    <a:pt x="3783" y="1797"/>
                    <a:pt x="3791" y="1802"/>
                    <a:pt x="3798" y="1802"/>
                  </a:cubicBezTo>
                  <a:cubicBezTo>
                    <a:pt x="3799" y="1802"/>
                    <a:pt x="3801" y="1802"/>
                    <a:pt x="3802" y="1802"/>
                  </a:cubicBezTo>
                  <a:cubicBezTo>
                    <a:pt x="3802" y="1801"/>
                    <a:pt x="3802" y="1801"/>
                    <a:pt x="3803" y="1801"/>
                  </a:cubicBezTo>
                  <a:cubicBezTo>
                    <a:pt x="3811" y="1801"/>
                    <a:pt x="3813" y="1819"/>
                    <a:pt x="3813" y="1819"/>
                  </a:cubicBezTo>
                  <a:cubicBezTo>
                    <a:pt x="3815" y="1837"/>
                    <a:pt x="3817" y="1837"/>
                    <a:pt x="3808" y="1839"/>
                  </a:cubicBezTo>
                  <a:lnTo>
                    <a:pt x="3791" y="1841"/>
                  </a:lnTo>
                  <a:lnTo>
                    <a:pt x="3794" y="1860"/>
                  </a:lnTo>
                  <a:cubicBezTo>
                    <a:pt x="3794" y="1860"/>
                    <a:pt x="3795" y="1860"/>
                    <a:pt x="3795" y="1860"/>
                  </a:cubicBezTo>
                  <a:cubicBezTo>
                    <a:pt x="3803" y="1860"/>
                    <a:pt x="3806" y="1877"/>
                    <a:pt x="3806" y="1877"/>
                  </a:cubicBezTo>
                  <a:cubicBezTo>
                    <a:pt x="3810" y="1895"/>
                    <a:pt x="3810" y="1895"/>
                    <a:pt x="3794" y="1898"/>
                  </a:cubicBezTo>
                  <a:cubicBezTo>
                    <a:pt x="3777" y="1902"/>
                    <a:pt x="3781" y="1922"/>
                    <a:pt x="3802" y="1935"/>
                  </a:cubicBezTo>
                  <a:lnTo>
                    <a:pt x="3821" y="1970"/>
                  </a:lnTo>
                  <a:cubicBezTo>
                    <a:pt x="3810" y="1992"/>
                    <a:pt x="3839" y="2025"/>
                    <a:pt x="3854" y="2038"/>
                  </a:cubicBezTo>
                  <a:cubicBezTo>
                    <a:pt x="3842" y="2058"/>
                    <a:pt x="3852" y="2084"/>
                    <a:pt x="3875" y="2091"/>
                  </a:cubicBezTo>
                  <a:cubicBezTo>
                    <a:pt x="3876" y="2091"/>
                    <a:pt x="3876" y="2090"/>
                    <a:pt x="3877" y="2090"/>
                  </a:cubicBezTo>
                  <a:cubicBezTo>
                    <a:pt x="3884" y="2090"/>
                    <a:pt x="3889" y="2106"/>
                    <a:pt x="3889" y="2126"/>
                  </a:cubicBezTo>
                  <a:cubicBezTo>
                    <a:pt x="3889" y="2146"/>
                    <a:pt x="3898" y="2163"/>
                    <a:pt x="3916" y="2196"/>
                  </a:cubicBezTo>
                  <a:cubicBezTo>
                    <a:pt x="3933" y="2208"/>
                    <a:pt x="3992" y="2321"/>
                    <a:pt x="4088" y="2431"/>
                  </a:cubicBezTo>
                  <a:lnTo>
                    <a:pt x="4088" y="2431"/>
                  </a:lnTo>
                  <a:cubicBezTo>
                    <a:pt x="4076" y="2438"/>
                    <a:pt x="4064" y="2446"/>
                    <a:pt x="4052" y="2452"/>
                  </a:cubicBezTo>
                  <a:cubicBezTo>
                    <a:pt x="4043" y="2465"/>
                    <a:pt x="4019" y="2481"/>
                    <a:pt x="4010" y="2481"/>
                  </a:cubicBezTo>
                  <a:cubicBezTo>
                    <a:pt x="4008" y="2481"/>
                    <a:pt x="4007" y="2480"/>
                    <a:pt x="4006" y="2479"/>
                  </a:cubicBezTo>
                  <a:cubicBezTo>
                    <a:pt x="3989" y="2487"/>
                    <a:pt x="3975" y="2498"/>
                    <a:pt x="3961" y="2510"/>
                  </a:cubicBezTo>
                  <a:cubicBezTo>
                    <a:pt x="3938" y="2522"/>
                    <a:pt x="3923" y="2530"/>
                    <a:pt x="3915" y="2530"/>
                  </a:cubicBezTo>
                  <a:cubicBezTo>
                    <a:pt x="3913" y="2530"/>
                    <a:pt x="3911" y="2529"/>
                    <a:pt x="3910" y="2527"/>
                  </a:cubicBezTo>
                  <a:cubicBezTo>
                    <a:pt x="3908" y="2524"/>
                    <a:pt x="3907" y="2522"/>
                    <a:pt x="3906" y="2522"/>
                  </a:cubicBezTo>
                  <a:cubicBezTo>
                    <a:pt x="3904" y="2522"/>
                    <a:pt x="3901" y="2526"/>
                    <a:pt x="3894" y="2534"/>
                  </a:cubicBezTo>
                  <a:cubicBezTo>
                    <a:pt x="3897" y="2542"/>
                    <a:pt x="3880" y="2549"/>
                    <a:pt x="3864" y="2555"/>
                  </a:cubicBezTo>
                  <a:lnTo>
                    <a:pt x="3831" y="2569"/>
                  </a:lnTo>
                  <a:cubicBezTo>
                    <a:pt x="3833" y="2577"/>
                    <a:pt x="3835" y="2578"/>
                    <a:pt x="3817" y="2583"/>
                  </a:cubicBezTo>
                  <a:cubicBezTo>
                    <a:pt x="3800" y="2589"/>
                    <a:pt x="3746" y="2598"/>
                    <a:pt x="3729" y="2604"/>
                  </a:cubicBezTo>
                  <a:cubicBezTo>
                    <a:pt x="3677" y="2617"/>
                    <a:pt x="3677" y="2617"/>
                    <a:pt x="3698" y="2620"/>
                  </a:cubicBezTo>
                  <a:cubicBezTo>
                    <a:pt x="3701" y="2620"/>
                    <a:pt x="3704" y="2619"/>
                    <a:pt x="3706" y="2619"/>
                  </a:cubicBezTo>
                  <a:cubicBezTo>
                    <a:pt x="3714" y="2619"/>
                    <a:pt x="3709" y="2625"/>
                    <a:pt x="3680" y="2625"/>
                  </a:cubicBezTo>
                  <a:cubicBezTo>
                    <a:pt x="3663" y="2631"/>
                    <a:pt x="3608" y="2634"/>
                    <a:pt x="3556" y="2643"/>
                  </a:cubicBezTo>
                  <a:cubicBezTo>
                    <a:pt x="3486" y="2653"/>
                    <a:pt x="3486" y="2651"/>
                    <a:pt x="3487" y="2660"/>
                  </a:cubicBezTo>
                  <a:cubicBezTo>
                    <a:pt x="3497" y="2668"/>
                    <a:pt x="3497" y="2672"/>
                    <a:pt x="3491" y="2672"/>
                  </a:cubicBezTo>
                  <a:cubicBezTo>
                    <a:pt x="3487" y="2672"/>
                    <a:pt x="3478" y="2669"/>
                    <a:pt x="3469" y="2662"/>
                  </a:cubicBezTo>
                  <a:cubicBezTo>
                    <a:pt x="3448" y="2655"/>
                    <a:pt x="3434" y="2651"/>
                    <a:pt x="3425" y="2651"/>
                  </a:cubicBezTo>
                  <a:cubicBezTo>
                    <a:pt x="3418" y="2651"/>
                    <a:pt x="3414" y="2653"/>
                    <a:pt x="3415" y="2657"/>
                  </a:cubicBezTo>
                  <a:cubicBezTo>
                    <a:pt x="3405" y="2663"/>
                    <a:pt x="3395" y="2667"/>
                    <a:pt x="3384" y="2667"/>
                  </a:cubicBezTo>
                  <a:cubicBezTo>
                    <a:pt x="3382" y="2667"/>
                    <a:pt x="3381" y="2667"/>
                    <a:pt x="3379" y="2666"/>
                  </a:cubicBezTo>
                  <a:cubicBezTo>
                    <a:pt x="3379" y="2662"/>
                    <a:pt x="3375" y="2661"/>
                    <a:pt x="3368" y="2661"/>
                  </a:cubicBezTo>
                  <a:cubicBezTo>
                    <a:pt x="3359" y="2661"/>
                    <a:pt x="3345" y="2663"/>
                    <a:pt x="3325" y="2668"/>
                  </a:cubicBezTo>
                  <a:cubicBezTo>
                    <a:pt x="3307" y="2666"/>
                    <a:pt x="3307" y="2666"/>
                    <a:pt x="3307" y="2659"/>
                  </a:cubicBezTo>
                  <a:lnTo>
                    <a:pt x="3272" y="2656"/>
                  </a:lnTo>
                  <a:cubicBezTo>
                    <a:pt x="3263" y="2661"/>
                    <a:pt x="3248" y="2663"/>
                    <a:pt x="3231" y="2663"/>
                  </a:cubicBezTo>
                  <a:cubicBezTo>
                    <a:pt x="3185" y="2663"/>
                    <a:pt x="3124" y="2649"/>
                    <a:pt x="3112" y="2639"/>
                  </a:cubicBezTo>
                  <a:cubicBezTo>
                    <a:pt x="3107" y="2639"/>
                    <a:pt x="3103" y="2638"/>
                    <a:pt x="3098" y="2638"/>
                  </a:cubicBezTo>
                  <a:cubicBezTo>
                    <a:pt x="3090" y="2638"/>
                    <a:pt x="3083" y="2639"/>
                    <a:pt x="3076" y="2641"/>
                  </a:cubicBezTo>
                  <a:cubicBezTo>
                    <a:pt x="3067" y="2646"/>
                    <a:pt x="3058" y="2649"/>
                    <a:pt x="3052" y="2649"/>
                  </a:cubicBezTo>
                  <a:cubicBezTo>
                    <a:pt x="3043" y="2649"/>
                    <a:pt x="3038" y="2644"/>
                    <a:pt x="3040" y="2635"/>
                  </a:cubicBezTo>
                  <a:cubicBezTo>
                    <a:pt x="3042" y="2626"/>
                    <a:pt x="3043" y="2622"/>
                    <a:pt x="3040" y="2622"/>
                  </a:cubicBezTo>
                  <a:cubicBezTo>
                    <a:pt x="3037" y="2622"/>
                    <a:pt x="3032" y="2625"/>
                    <a:pt x="3022" y="2631"/>
                  </a:cubicBezTo>
                  <a:cubicBezTo>
                    <a:pt x="3021" y="2631"/>
                    <a:pt x="3019" y="2631"/>
                    <a:pt x="3017" y="2631"/>
                  </a:cubicBezTo>
                  <a:cubicBezTo>
                    <a:pt x="2991" y="2631"/>
                    <a:pt x="2917" y="2612"/>
                    <a:pt x="2938" y="2600"/>
                  </a:cubicBezTo>
                  <a:lnTo>
                    <a:pt x="2943" y="2583"/>
                  </a:lnTo>
                  <a:lnTo>
                    <a:pt x="2943" y="2583"/>
                  </a:lnTo>
                  <a:cubicBezTo>
                    <a:pt x="2940" y="2584"/>
                    <a:pt x="2937" y="2584"/>
                    <a:pt x="2933" y="2584"/>
                  </a:cubicBezTo>
                  <a:cubicBezTo>
                    <a:pt x="2924" y="2584"/>
                    <a:pt x="2915" y="2583"/>
                    <a:pt x="2907" y="2580"/>
                  </a:cubicBezTo>
                  <a:cubicBezTo>
                    <a:pt x="2906" y="2582"/>
                    <a:pt x="2904" y="2584"/>
                    <a:pt x="2900" y="2584"/>
                  </a:cubicBezTo>
                  <a:cubicBezTo>
                    <a:pt x="2890" y="2584"/>
                    <a:pt x="2871" y="2578"/>
                    <a:pt x="2836" y="2565"/>
                  </a:cubicBezTo>
                  <a:cubicBezTo>
                    <a:pt x="2802" y="2553"/>
                    <a:pt x="2733" y="2534"/>
                    <a:pt x="2700" y="2516"/>
                  </a:cubicBezTo>
                  <a:cubicBezTo>
                    <a:pt x="2668" y="2503"/>
                    <a:pt x="2621" y="2475"/>
                    <a:pt x="2610" y="2459"/>
                  </a:cubicBezTo>
                  <a:cubicBezTo>
                    <a:pt x="2588" y="2447"/>
                    <a:pt x="2567" y="2436"/>
                    <a:pt x="2544" y="2429"/>
                  </a:cubicBezTo>
                  <a:cubicBezTo>
                    <a:pt x="2524" y="2426"/>
                    <a:pt x="2494" y="2406"/>
                    <a:pt x="2498" y="2399"/>
                  </a:cubicBezTo>
                  <a:lnTo>
                    <a:pt x="2484" y="2389"/>
                  </a:lnTo>
                  <a:cubicBezTo>
                    <a:pt x="2467" y="2383"/>
                    <a:pt x="2451" y="2374"/>
                    <a:pt x="2436" y="2364"/>
                  </a:cubicBezTo>
                  <a:cubicBezTo>
                    <a:pt x="2441" y="2357"/>
                    <a:pt x="2432" y="2339"/>
                    <a:pt x="2412" y="2334"/>
                  </a:cubicBezTo>
                  <a:cubicBezTo>
                    <a:pt x="2411" y="2336"/>
                    <a:pt x="2409" y="2337"/>
                    <a:pt x="2408" y="2337"/>
                  </a:cubicBezTo>
                  <a:cubicBezTo>
                    <a:pt x="2400" y="2337"/>
                    <a:pt x="2388" y="2325"/>
                    <a:pt x="2366" y="2306"/>
                  </a:cubicBezTo>
                  <a:cubicBezTo>
                    <a:pt x="2354" y="2293"/>
                    <a:pt x="2238" y="2185"/>
                    <a:pt x="2151" y="2061"/>
                  </a:cubicBezTo>
                  <a:cubicBezTo>
                    <a:pt x="2142" y="2048"/>
                    <a:pt x="2134" y="2036"/>
                    <a:pt x="2125" y="2023"/>
                  </a:cubicBezTo>
                  <a:lnTo>
                    <a:pt x="2125" y="2023"/>
                  </a:lnTo>
                  <a:cubicBezTo>
                    <a:pt x="2129" y="2019"/>
                    <a:pt x="2133" y="2015"/>
                    <a:pt x="2137" y="2011"/>
                  </a:cubicBezTo>
                  <a:cubicBezTo>
                    <a:pt x="2157" y="1978"/>
                    <a:pt x="2299" y="1821"/>
                    <a:pt x="2317" y="1810"/>
                  </a:cubicBezTo>
                  <a:cubicBezTo>
                    <a:pt x="2319" y="1797"/>
                    <a:pt x="2325" y="1785"/>
                    <a:pt x="2335" y="1776"/>
                  </a:cubicBezTo>
                  <a:cubicBezTo>
                    <a:pt x="2360" y="1772"/>
                    <a:pt x="2366" y="1752"/>
                    <a:pt x="2354" y="1741"/>
                  </a:cubicBezTo>
                  <a:lnTo>
                    <a:pt x="2354" y="1741"/>
                  </a:lnTo>
                  <a:lnTo>
                    <a:pt x="2340" y="1756"/>
                  </a:lnTo>
                  <a:lnTo>
                    <a:pt x="2328" y="1770"/>
                  </a:lnTo>
                  <a:cubicBezTo>
                    <a:pt x="2318" y="1761"/>
                    <a:pt x="2342" y="1728"/>
                    <a:pt x="2362" y="1728"/>
                  </a:cubicBezTo>
                  <a:cubicBezTo>
                    <a:pt x="2365" y="1728"/>
                    <a:pt x="2369" y="1729"/>
                    <a:pt x="2372" y="1732"/>
                  </a:cubicBezTo>
                  <a:cubicBezTo>
                    <a:pt x="2396" y="1727"/>
                    <a:pt x="2396" y="1727"/>
                    <a:pt x="2395" y="1702"/>
                  </a:cubicBezTo>
                  <a:cubicBezTo>
                    <a:pt x="2392" y="1679"/>
                    <a:pt x="2409" y="1658"/>
                    <a:pt x="2432" y="1657"/>
                  </a:cubicBezTo>
                  <a:cubicBezTo>
                    <a:pt x="2437" y="1661"/>
                    <a:pt x="2440" y="1663"/>
                    <a:pt x="2442" y="1663"/>
                  </a:cubicBezTo>
                  <a:cubicBezTo>
                    <a:pt x="2444" y="1663"/>
                    <a:pt x="2444" y="1657"/>
                    <a:pt x="2443" y="1642"/>
                  </a:cubicBezTo>
                  <a:cubicBezTo>
                    <a:pt x="2443" y="1599"/>
                    <a:pt x="2461" y="1555"/>
                    <a:pt x="2483" y="1555"/>
                  </a:cubicBezTo>
                  <a:cubicBezTo>
                    <a:pt x="2487" y="1555"/>
                    <a:pt x="2492" y="1557"/>
                    <a:pt x="2496" y="1560"/>
                  </a:cubicBezTo>
                  <a:cubicBezTo>
                    <a:pt x="2500" y="1563"/>
                    <a:pt x="2504" y="1564"/>
                    <a:pt x="2508" y="1564"/>
                  </a:cubicBezTo>
                  <a:cubicBezTo>
                    <a:pt x="2519" y="1564"/>
                    <a:pt x="2531" y="1556"/>
                    <a:pt x="2539" y="1546"/>
                  </a:cubicBezTo>
                  <a:cubicBezTo>
                    <a:pt x="2550" y="1530"/>
                    <a:pt x="2543" y="1524"/>
                    <a:pt x="2537" y="1520"/>
                  </a:cubicBezTo>
                  <a:cubicBezTo>
                    <a:pt x="2534" y="1520"/>
                    <a:pt x="2531" y="1521"/>
                    <a:pt x="2529" y="1521"/>
                  </a:cubicBezTo>
                  <a:cubicBezTo>
                    <a:pt x="2515" y="1521"/>
                    <a:pt x="2527" y="1506"/>
                    <a:pt x="2560" y="1489"/>
                  </a:cubicBezTo>
                  <a:cubicBezTo>
                    <a:pt x="2614" y="1457"/>
                    <a:pt x="2636" y="1426"/>
                    <a:pt x="2656" y="1368"/>
                  </a:cubicBezTo>
                  <a:cubicBezTo>
                    <a:pt x="2676" y="1317"/>
                    <a:pt x="2697" y="1279"/>
                    <a:pt x="2703" y="1279"/>
                  </a:cubicBezTo>
                  <a:cubicBezTo>
                    <a:pt x="2705" y="1279"/>
                    <a:pt x="2704" y="1286"/>
                    <a:pt x="2699" y="1305"/>
                  </a:cubicBezTo>
                  <a:cubicBezTo>
                    <a:pt x="2695" y="1326"/>
                    <a:pt x="2693" y="1336"/>
                    <a:pt x="2694" y="1336"/>
                  </a:cubicBezTo>
                  <a:cubicBezTo>
                    <a:pt x="2695" y="1336"/>
                    <a:pt x="2699" y="1327"/>
                    <a:pt x="2706" y="1309"/>
                  </a:cubicBezTo>
                  <a:cubicBezTo>
                    <a:pt x="2727" y="1277"/>
                    <a:pt x="2749" y="1245"/>
                    <a:pt x="2759" y="1228"/>
                  </a:cubicBezTo>
                  <a:cubicBezTo>
                    <a:pt x="2770" y="1213"/>
                    <a:pt x="2772" y="1191"/>
                    <a:pt x="2765" y="1187"/>
                  </a:cubicBezTo>
                  <a:cubicBezTo>
                    <a:pt x="2797" y="1174"/>
                    <a:pt x="2819" y="1144"/>
                    <a:pt x="2823" y="1109"/>
                  </a:cubicBezTo>
                  <a:lnTo>
                    <a:pt x="2843" y="1077"/>
                  </a:lnTo>
                  <a:cubicBezTo>
                    <a:pt x="2851" y="1066"/>
                    <a:pt x="2855" y="1053"/>
                    <a:pt x="2855" y="1039"/>
                  </a:cubicBezTo>
                  <a:cubicBezTo>
                    <a:pt x="2857" y="1019"/>
                    <a:pt x="2874" y="1006"/>
                    <a:pt x="2891" y="994"/>
                  </a:cubicBezTo>
                  <a:cubicBezTo>
                    <a:pt x="2908" y="981"/>
                    <a:pt x="2925" y="969"/>
                    <a:pt x="2918" y="965"/>
                  </a:cubicBezTo>
                  <a:cubicBezTo>
                    <a:pt x="2910" y="960"/>
                    <a:pt x="2922" y="923"/>
                    <a:pt x="2924" y="902"/>
                  </a:cubicBezTo>
                  <a:cubicBezTo>
                    <a:pt x="2924" y="888"/>
                    <a:pt x="2932" y="878"/>
                    <a:pt x="2936" y="878"/>
                  </a:cubicBezTo>
                  <a:cubicBezTo>
                    <a:pt x="2939" y="878"/>
                    <a:pt x="2941" y="881"/>
                    <a:pt x="2940" y="888"/>
                  </a:cubicBezTo>
                  <a:cubicBezTo>
                    <a:pt x="2942" y="890"/>
                    <a:pt x="2944" y="891"/>
                    <a:pt x="2945" y="891"/>
                  </a:cubicBezTo>
                  <a:cubicBezTo>
                    <a:pt x="2950" y="891"/>
                    <a:pt x="2955" y="884"/>
                    <a:pt x="2973" y="863"/>
                  </a:cubicBezTo>
                  <a:cubicBezTo>
                    <a:pt x="2982" y="846"/>
                    <a:pt x="2998" y="810"/>
                    <a:pt x="2991" y="806"/>
                  </a:cubicBezTo>
                  <a:cubicBezTo>
                    <a:pt x="2984" y="803"/>
                    <a:pt x="3029" y="698"/>
                    <a:pt x="3041" y="682"/>
                  </a:cubicBezTo>
                  <a:cubicBezTo>
                    <a:pt x="3041" y="682"/>
                    <a:pt x="3048" y="664"/>
                    <a:pt x="3053" y="645"/>
                  </a:cubicBezTo>
                  <a:cubicBezTo>
                    <a:pt x="3058" y="627"/>
                    <a:pt x="3056" y="606"/>
                    <a:pt x="3060" y="588"/>
                  </a:cubicBezTo>
                  <a:cubicBezTo>
                    <a:pt x="3063" y="574"/>
                    <a:pt x="3063" y="562"/>
                    <a:pt x="3059" y="548"/>
                  </a:cubicBezTo>
                  <a:cubicBezTo>
                    <a:pt x="3063" y="531"/>
                    <a:pt x="3066" y="513"/>
                    <a:pt x="3073" y="513"/>
                  </a:cubicBezTo>
                  <a:cubicBezTo>
                    <a:pt x="3074" y="513"/>
                    <a:pt x="3074" y="513"/>
                    <a:pt x="3074" y="513"/>
                  </a:cubicBezTo>
                  <a:cubicBezTo>
                    <a:pt x="3059" y="491"/>
                    <a:pt x="3059" y="492"/>
                    <a:pt x="3078" y="474"/>
                  </a:cubicBezTo>
                  <a:cubicBezTo>
                    <a:pt x="3083" y="475"/>
                    <a:pt x="3086" y="475"/>
                    <a:pt x="3088" y="475"/>
                  </a:cubicBezTo>
                  <a:cubicBezTo>
                    <a:pt x="3094" y="475"/>
                    <a:pt x="3091" y="472"/>
                    <a:pt x="3080" y="456"/>
                  </a:cubicBezTo>
                  <a:cubicBezTo>
                    <a:pt x="3071" y="436"/>
                    <a:pt x="3072" y="437"/>
                    <a:pt x="3080" y="418"/>
                  </a:cubicBezTo>
                  <a:cubicBezTo>
                    <a:pt x="3088" y="418"/>
                    <a:pt x="3087" y="399"/>
                    <a:pt x="3079" y="399"/>
                  </a:cubicBezTo>
                  <a:cubicBezTo>
                    <a:pt x="3079" y="399"/>
                    <a:pt x="3079" y="399"/>
                    <a:pt x="3078" y="399"/>
                  </a:cubicBezTo>
                  <a:cubicBezTo>
                    <a:pt x="3062" y="380"/>
                    <a:pt x="3044" y="330"/>
                    <a:pt x="3059" y="326"/>
                  </a:cubicBezTo>
                  <a:cubicBezTo>
                    <a:pt x="3056" y="314"/>
                    <a:pt x="3049" y="303"/>
                    <a:pt x="3041" y="293"/>
                  </a:cubicBezTo>
                  <a:cubicBezTo>
                    <a:pt x="3019" y="281"/>
                    <a:pt x="3019" y="283"/>
                    <a:pt x="3035" y="276"/>
                  </a:cubicBezTo>
                  <a:cubicBezTo>
                    <a:pt x="3045" y="252"/>
                    <a:pt x="3035" y="234"/>
                    <a:pt x="3012" y="227"/>
                  </a:cubicBezTo>
                  <a:cubicBezTo>
                    <a:pt x="3002" y="219"/>
                    <a:pt x="2995" y="209"/>
                    <a:pt x="2993" y="196"/>
                  </a:cubicBezTo>
                  <a:cubicBezTo>
                    <a:pt x="2981" y="170"/>
                    <a:pt x="2965" y="146"/>
                    <a:pt x="2944" y="127"/>
                  </a:cubicBezTo>
                  <a:cubicBezTo>
                    <a:pt x="2929" y="111"/>
                    <a:pt x="2914" y="101"/>
                    <a:pt x="2908" y="101"/>
                  </a:cubicBezTo>
                  <a:cubicBezTo>
                    <a:pt x="2905" y="101"/>
                    <a:pt x="2904" y="103"/>
                    <a:pt x="2905" y="106"/>
                  </a:cubicBezTo>
                  <a:lnTo>
                    <a:pt x="2874" y="86"/>
                  </a:lnTo>
                  <a:cubicBezTo>
                    <a:pt x="2848" y="62"/>
                    <a:pt x="2831" y="55"/>
                    <a:pt x="2812" y="55"/>
                  </a:cubicBezTo>
                  <a:cubicBezTo>
                    <a:pt x="2811" y="55"/>
                    <a:pt x="2809" y="55"/>
                    <a:pt x="2808" y="55"/>
                  </a:cubicBezTo>
                  <a:lnTo>
                    <a:pt x="2788" y="56"/>
                  </a:lnTo>
                  <a:cubicBezTo>
                    <a:pt x="2790" y="48"/>
                    <a:pt x="2777" y="34"/>
                    <a:pt x="2758" y="29"/>
                  </a:cubicBezTo>
                  <a:cubicBezTo>
                    <a:pt x="2750" y="27"/>
                    <a:pt x="2745" y="26"/>
                    <a:pt x="2743" y="26"/>
                  </a:cubicBezTo>
                  <a:cubicBezTo>
                    <a:pt x="2739" y="26"/>
                    <a:pt x="2739" y="28"/>
                    <a:pt x="2737" y="32"/>
                  </a:cubicBezTo>
                  <a:cubicBezTo>
                    <a:pt x="2745" y="39"/>
                    <a:pt x="2745" y="41"/>
                    <a:pt x="2741" y="41"/>
                  </a:cubicBezTo>
                  <a:cubicBezTo>
                    <a:pt x="2736" y="41"/>
                    <a:pt x="2727" y="39"/>
                    <a:pt x="2718" y="37"/>
                  </a:cubicBezTo>
                  <a:cubicBezTo>
                    <a:pt x="2700" y="35"/>
                    <a:pt x="2684" y="22"/>
                    <a:pt x="2685" y="15"/>
                  </a:cubicBezTo>
                  <a:lnTo>
                    <a:pt x="2666" y="13"/>
                  </a:lnTo>
                  <a:cubicBezTo>
                    <a:pt x="2664" y="23"/>
                    <a:pt x="2658" y="26"/>
                    <a:pt x="2654" y="26"/>
                  </a:cubicBezTo>
                  <a:cubicBezTo>
                    <a:pt x="2649" y="26"/>
                    <a:pt x="2646" y="24"/>
                    <a:pt x="2647" y="20"/>
                  </a:cubicBezTo>
                  <a:cubicBezTo>
                    <a:pt x="2632" y="14"/>
                    <a:pt x="2617" y="10"/>
                    <a:pt x="2602" y="10"/>
                  </a:cubicBezTo>
                  <a:cubicBezTo>
                    <a:pt x="2598" y="10"/>
                    <a:pt x="2594" y="11"/>
                    <a:pt x="2590" y="11"/>
                  </a:cubicBezTo>
                  <a:lnTo>
                    <a:pt x="2590" y="3"/>
                  </a:lnTo>
                  <a:cubicBezTo>
                    <a:pt x="2585" y="1"/>
                    <a:pt x="2581" y="0"/>
                    <a:pt x="2578" y="0"/>
                  </a:cubicBezTo>
                  <a:close/>
                  <a:moveTo>
                    <a:pt x="327" y="3235"/>
                  </a:moveTo>
                  <a:lnTo>
                    <a:pt x="307" y="3236"/>
                  </a:lnTo>
                  <a:cubicBezTo>
                    <a:pt x="307" y="3236"/>
                    <a:pt x="285" y="3245"/>
                    <a:pt x="285" y="3254"/>
                  </a:cubicBezTo>
                  <a:lnTo>
                    <a:pt x="307" y="3253"/>
                  </a:lnTo>
                  <a:cubicBezTo>
                    <a:pt x="328" y="3252"/>
                    <a:pt x="327" y="3244"/>
                    <a:pt x="327" y="3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8" name="Google Shape;9038;p33"/>
            <p:cNvSpPr/>
            <p:nvPr/>
          </p:nvSpPr>
          <p:spPr>
            <a:xfrm>
              <a:off x="2993507" y="2515115"/>
              <a:ext cx="64630" cy="77117"/>
            </a:xfrm>
            <a:custGeom>
              <a:avLst/>
              <a:gdLst/>
              <a:ahLst/>
              <a:cxnLst/>
              <a:rect l="l" t="t" r="r" b="b"/>
              <a:pathLst>
                <a:path w="647" h="772" extrusionOk="0">
                  <a:moveTo>
                    <a:pt x="124" y="0"/>
                  </a:moveTo>
                  <a:lnTo>
                    <a:pt x="124" y="0"/>
                  </a:lnTo>
                  <a:lnTo>
                    <a:pt x="124" y="0"/>
                  </a:lnTo>
                  <a:cubicBezTo>
                    <a:pt x="124" y="0"/>
                    <a:pt x="124" y="0"/>
                    <a:pt x="124" y="0"/>
                  </a:cubicBezTo>
                  <a:close/>
                  <a:moveTo>
                    <a:pt x="124" y="0"/>
                  </a:moveTo>
                  <a:cubicBezTo>
                    <a:pt x="127" y="3"/>
                    <a:pt x="0" y="772"/>
                    <a:pt x="0" y="772"/>
                  </a:cubicBezTo>
                  <a:lnTo>
                    <a:pt x="646" y="306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39" name="Google Shape;9039;p33"/>
            <p:cNvSpPr/>
            <p:nvPr/>
          </p:nvSpPr>
          <p:spPr>
            <a:xfrm>
              <a:off x="3282704" y="2459673"/>
              <a:ext cx="65629" cy="59136"/>
            </a:xfrm>
            <a:custGeom>
              <a:avLst/>
              <a:gdLst/>
              <a:ahLst/>
              <a:cxnLst/>
              <a:rect l="l" t="t" r="r" b="b"/>
              <a:pathLst>
                <a:path w="657" h="59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43" y="565"/>
                    <a:pt x="608" y="591"/>
                  </a:cubicBezTo>
                  <a:lnTo>
                    <a:pt x="657" y="292"/>
                  </a:lnTo>
                  <a:lnTo>
                    <a:pt x="657" y="292"/>
                  </a:lnTo>
                  <a:cubicBezTo>
                    <a:pt x="657" y="292"/>
                    <a:pt x="641" y="295"/>
                    <a:pt x="613" y="295"/>
                  </a:cubicBezTo>
                  <a:cubicBezTo>
                    <a:pt x="521" y="295"/>
                    <a:pt x="294" y="263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0" name="Google Shape;9040;p33"/>
            <p:cNvSpPr/>
            <p:nvPr/>
          </p:nvSpPr>
          <p:spPr>
            <a:xfrm>
              <a:off x="2964638" y="2207238"/>
              <a:ext cx="153335" cy="156132"/>
            </a:xfrm>
            <a:custGeom>
              <a:avLst/>
              <a:gdLst/>
              <a:ahLst/>
              <a:cxnLst/>
              <a:rect l="l" t="t" r="r" b="b"/>
              <a:pathLst>
                <a:path w="1535" h="1563" extrusionOk="0">
                  <a:moveTo>
                    <a:pt x="533" y="53"/>
                  </a:moveTo>
                  <a:lnTo>
                    <a:pt x="533" y="53"/>
                  </a:lnTo>
                  <a:cubicBezTo>
                    <a:pt x="535" y="60"/>
                    <a:pt x="537" y="67"/>
                    <a:pt x="531" y="68"/>
                  </a:cubicBezTo>
                  <a:lnTo>
                    <a:pt x="525" y="63"/>
                  </a:lnTo>
                  <a:lnTo>
                    <a:pt x="528" y="56"/>
                  </a:lnTo>
                  <a:lnTo>
                    <a:pt x="533" y="53"/>
                  </a:lnTo>
                  <a:close/>
                  <a:moveTo>
                    <a:pt x="722" y="53"/>
                  </a:moveTo>
                  <a:cubicBezTo>
                    <a:pt x="728" y="53"/>
                    <a:pt x="728" y="60"/>
                    <a:pt x="728" y="60"/>
                  </a:cubicBezTo>
                  <a:cubicBezTo>
                    <a:pt x="728" y="60"/>
                    <a:pt x="728" y="67"/>
                    <a:pt x="723" y="68"/>
                  </a:cubicBezTo>
                  <a:cubicBezTo>
                    <a:pt x="720" y="63"/>
                    <a:pt x="718" y="59"/>
                    <a:pt x="717" y="54"/>
                  </a:cubicBezTo>
                  <a:lnTo>
                    <a:pt x="722" y="53"/>
                  </a:lnTo>
                  <a:close/>
                  <a:moveTo>
                    <a:pt x="674" y="72"/>
                  </a:moveTo>
                  <a:cubicBezTo>
                    <a:pt x="676" y="72"/>
                    <a:pt x="677" y="73"/>
                    <a:pt x="677" y="78"/>
                  </a:cubicBezTo>
                  <a:lnTo>
                    <a:pt x="672" y="79"/>
                  </a:lnTo>
                  <a:lnTo>
                    <a:pt x="666" y="72"/>
                  </a:lnTo>
                  <a:lnTo>
                    <a:pt x="671" y="72"/>
                  </a:lnTo>
                  <a:cubicBezTo>
                    <a:pt x="672" y="72"/>
                    <a:pt x="673" y="72"/>
                    <a:pt x="674" y="72"/>
                  </a:cubicBezTo>
                  <a:close/>
                  <a:moveTo>
                    <a:pt x="622" y="80"/>
                  </a:moveTo>
                  <a:cubicBezTo>
                    <a:pt x="624" y="80"/>
                    <a:pt x="624" y="81"/>
                    <a:pt x="626" y="86"/>
                  </a:cubicBezTo>
                  <a:lnTo>
                    <a:pt x="620" y="87"/>
                  </a:lnTo>
                  <a:lnTo>
                    <a:pt x="613" y="81"/>
                  </a:lnTo>
                  <a:lnTo>
                    <a:pt x="619" y="80"/>
                  </a:lnTo>
                  <a:cubicBezTo>
                    <a:pt x="620" y="80"/>
                    <a:pt x="621" y="80"/>
                    <a:pt x="622" y="80"/>
                  </a:cubicBezTo>
                  <a:close/>
                  <a:moveTo>
                    <a:pt x="660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1" y="87"/>
                    <a:pt x="662" y="84"/>
                    <a:pt x="660" y="84"/>
                  </a:cubicBezTo>
                  <a:close/>
                  <a:moveTo>
                    <a:pt x="939" y="72"/>
                  </a:moveTo>
                  <a:cubicBezTo>
                    <a:pt x="940" y="72"/>
                    <a:pt x="940" y="72"/>
                    <a:pt x="940" y="75"/>
                  </a:cubicBezTo>
                  <a:cubicBezTo>
                    <a:pt x="938" y="79"/>
                    <a:pt x="935" y="84"/>
                    <a:pt x="931" y="87"/>
                  </a:cubicBezTo>
                  <a:cubicBezTo>
                    <a:pt x="931" y="87"/>
                    <a:pt x="928" y="89"/>
                    <a:pt x="927" y="89"/>
                  </a:cubicBezTo>
                  <a:cubicBezTo>
                    <a:pt x="926" y="89"/>
                    <a:pt x="925" y="88"/>
                    <a:pt x="926" y="86"/>
                  </a:cubicBezTo>
                  <a:lnTo>
                    <a:pt x="927" y="79"/>
                  </a:lnTo>
                  <a:cubicBezTo>
                    <a:pt x="932" y="75"/>
                    <a:pt x="937" y="72"/>
                    <a:pt x="939" y="72"/>
                  </a:cubicBezTo>
                  <a:close/>
                  <a:moveTo>
                    <a:pt x="471" y="83"/>
                  </a:moveTo>
                  <a:cubicBezTo>
                    <a:pt x="472" y="83"/>
                    <a:pt x="473" y="85"/>
                    <a:pt x="475" y="89"/>
                  </a:cubicBezTo>
                  <a:cubicBezTo>
                    <a:pt x="475" y="89"/>
                    <a:pt x="478" y="95"/>
                    <a:pt x="472" y="97"/>
                  </a:cubicBezTo>
                  <a:lnTo>
                    <a:pt x="465" y="94"/>
                  </a:lnTo>
                  <a:cubicBezTo>
                    <a:pt x="463" y="90"/>
                    <a:pt x="464" y="87"/>
                    <a:pt x="468" y="85"/>
                  </a:cubicBezTo>
                  <a:cubicBezTo>
                    <a:pt x="469" y="84"/>
                    <a:pt x="470" y="83"/>
                    <a:pt x="471" y="83"/>
                  </a:cubicBezTo>
                  <a:close/>
                  <a:moveTo>
                    <a:pt x="584" y="84"/>
                  </a:moveTo>
                  <a:cubicBezTo>
                    <a:pt x="586" y="84"/>
                    <a:pt x="587" y="85"/>
                    <a:pt x="588" y="88"/>
                  </a:cubicBezTo>
                  <a:cubicBezTo>
                    <a:pt x="590" y="95"/>
                    <a:pt x="590" y="95"/>
                    <a:pt x="584" y="96"/>
                  </a:cubicBezTo>
                  <a:cubicBezTo>
                    <a:pt x="581" y="97"/>
                    <a:pt x="579" y="97"/>
                    <a:pt x="578" y="97"/>
                  </a:cubicBezTo>
                  <a:cubicBezTo>
                    <a:pt x="576" y="97"/>
                    <a:pt x="576" y="95"/>
                    <a:pt x="579" y="90"/>
                  </a:cubicBezTo>
                  <a:lnTo>
                    <a:pt x="577" y="90"/>
                  </a:lnTo>
                  <a:cubicBezTo>
                    <a:pt x="579" y="86"/>
                    <a:pt x="582" y="84"/>
                    <a:pt x="584" y="84"/>
                  </a:cubicBezTo>
                  <a:close/>
                  <a:moveTo>
                    <a:pt x="610" y="111"/>
                  </a:moveTo>
                  <a:cubicBezTo>
                    <a:pt x="610" y="113"/>
                    <a:pt x="611" y="115"/>
                    <a:pt x="611" y="117"/>
                  </a:cubicBezTo>
                  <a:cubicBezTo>
                    <a:pt x="612" y="118"/>
                    <a:pt x="613" y="118"/>
                    <a:pt x="613" y="119"/>
                  </a:cubicBezTo>
                  <a:lnTo>
                    <a:pt x="613" y="119"/>
                  </a:lnTo>
                  <a:cubicBezTo>
                    <a:pt x="612" y="117"/>
                    <a:pt x="611" y="115"/>
                    <a:pt x="610" y="111"/>
                  </a:cubicBezTo>
                  <a:close/>
                  <a:moveTo>
                    <a:pt x="613" y="119"/>
                  </a:moveTo>
                  <a:cubicBezTo>
                    <a:pt x="614" y="121"/>
                    <a:pt x="614" y="121"/>
                    <a:pt x="615" y="121"/>
                  </a:cubicBezTo>
                  <a:cubicBezTo>
                    <a:pt x="615" y="121"/>
                    <a:pt x="614" y="120"/>
                    <a:pt x="613" y="119"/>
                  </a:cubicBezTo>
                  <a:close/>
                  <a:moveTo>
                    <a:pt x="1116" y="114"/>
                  </a:moveTo>
                  <a:cubicBezTo>
                    <a:pt x="1120" y="116"/>
                    <a:pt x="1120" y="116"/>
                    <a:pt x="1118" y="123"/>
                  </a:cubicBezTo>
                  <a:cubicBezTo>
                    <a:pt x="1116" y="127"/>
                    <a:pt x="1111" y="130"/>
                    <a:pt x="1106" y="130"/>
                  </a:cubicBezTo>
                  <a:cubicBezTo>
                    <a:pt x="1104" y="130"/>
                    <a:pt x="1103" y="130"/>
                    <a:pt x="1101" y="130"/>
                  </a:cubicBezTo>
                  <a:cubicBezTo>
                    <a:pt x="1097" y="127"/>
                    <a:pt x="1102" y="115"/>
                    <a:pt x="1116" y="114"/>
                  </a:cubicBezTo>
                  <a:close/>
                  <a:moveTo>
                    <a:pt x="256" y="218"/>
                  </a:moveTo>
                  <a:lnTo>
                    <a:pt x="256" y="218"/>
                  </a:lnTo>
                  <a:cubicBezTo>
                    <a:pt x="256" y="218"/>
                    <a:pt x="257" y="218"/>
                    <a:pt x="258" y="220"/>
                  </a:cubicBezTo>
                  <a:lnTo>
                    <a:pt x="258" y="220"/>
                  </a:lnTo>
                  <a:cubicBezTo>
                    <a:pt x="258" y="220"/>
                    <a:pt x="258" y="219"/>
                    <a:pt x="258" y="219"/>
                  </a:cubicBezTo>
                  <a:cubicBezTo>
                    <a:pt x="256" y="218"/>
                    <a:pt x="256" y="218"/>
                    <a:pt x="256" y="218"/>
                  </a:cubicBezTo>
                  <a:close/>
                  <a:moveTo>
                    <a:pt x="156" y="404"/>
                  </a:moveTo>
                  <a:cubicBezTo>
                    <a:pt x="161" y="408"/>
                    <a:pt x="168" y="411"/>
                    <a:pt x="165" y="416"/>
                  </a:cubicBezTo>
                  <a:lnTo>
                    <a:pt x="162" y="420"/>
                  </a:lnTo>
                  <a:cubicBezTo>
                    <a:pt x="158" y="417"/>
                    <a:pt x="155" y="413"/>
                    <a:pt x="153" y="409"/>
                  </a:cubicBezTo>
                  <a:lnTo>
                    <a:pt x="156" y="404"/>
                  </a:lnTo>
                  <a:close/>
                  <a:moveTo>
                    <a:pt x="80" y="601"/>
                  </a:moveTo>
                  <a:cubicBezTo>
                    <a:pt x="81" y="601"/>
                    <a:pt x="83" y="601"/>
                    <a:pt x="85" y="602"/>
                  </a:cubicBezTo>
                  <a:cubicBezTo>
                    <a:pt x="92" y="603"/>
                    <a:pt x="89" y="613"/>
                    <a:pt x="88" y="619"/>
                  </a:cubicBezTo>
                  <a:cubicBezTo>
                    <a:pt x="87" y="619"/>
                    <a:pt x="86" y="620"/>
                    <a:pt x="84" y="620"/>
                  </a:cubicBezTo>
                  <a:cubicBezTo>
                    <a:pt x="79" y="620"/>
                    <a:pt x="75" y="615"/>
                    <a:pt x="76" y="610"/>
                  </a:cubicBezTo>
                  <a:cubicBezTo>
                    <a:pt x="78" y="603"/>
                    <a:pt x="78" y="601"/>
                    <a:pt x="80" y="601"/>
                  </a:cubicBezTo>
                  <a:close/>
                  <a:moveTo>
                    <a:pt x="1500" y="732"/>
                  </a:moveTo>
                  <a:cubicBezTo>
                    <a:pt x="1506" y="732"/>
                    <a:pt x="1513" y="732"/>
                    <a:pt x="1514" y="738"/>
                  </a:cubicBezTo>
                  <a:cubicBezTo>
                    <a:pt x="1521" y="743"/>
                    <a:pt x="1521" y="745"/>
                    <a:pt x="1517" y="745"/>
                  </a:cubicBezTo>
                  <a:cubicBezTo>
                    <a:pt x="1514" y="745"/>
                    <a:pt x="1507" y="743"/>
                    <a:pt x="1500" y="738"/>
                  </a:cubicBezTo>
                  <a:cubicBezTo>
                    <a:pt x="1486" y="733"/>
                    <a:pt x="1486" y="733"/>
                    <a:pt x="1500" y="732"/>
                  </a:cubicBezTo>
                  <a:close/>
                  <a:moveTo>
                    <a:pt x="1376" y="845"/>
                  </a:moveTo>
                  <a:lnTo>
                    <a:pt x="1376" y="850"/>
                  </a:lnTo>
                  <a:cubicBezTo>
                    <a:pt x="1375" y="854"/>
                    <a:pt x="1382" y="855"/>
                    <a:pt x="1389" y="857"/>
                  </a:cubicBezTo>
                  <a:lnTo>
                    <a:pt x="1390" y="851"/>
                  </a:lnTo>
                  <a:cubicBezTo>
                    <a:pt x="1385" y="849"/>
                    <a:pt x="1381" y="846"/>
                    <a:pt x="1376" y="845"/>
                  </a:cubicBezTo>
                  <a:close/>
                  <a:moveTo>
                    <a:pt x="1483" y="869"/>
                  </a:moveTo>
                  <a:cubicBezTo>
                    <a:pt x="1489" y="870"/>
                    <a:pt x="1488" y="874"/>
                    <a:pt x="1487" y="880"/>
                  </a:cubicBezTo>
                  <a:cubicBezTo>
                    <a:pt x="1487" y="884"/>
                    <a:pt x="1487" y="885"/>
                    <a:pt x="1485" y="885"/>
                  </a:cubicBezTo>
                  <a:cubicBezTo>
                    <a:pt x="1484" y="885"/>
                    <a:pt x="1483" y="885"/>
                    <a:pt x="1480" y="885"/>
                  </a:cubicBezTo>
                  <a:cubicBezTo>
                    <a:pt x="1480" y="885"/>
                    <a:pt x="1474" y="878"/>
                    <a:pt x="1475" y="873"/>
                  </a:cubicBezTo>
                  <a:lnTo>
                    <a:pt x="1483" y="869"/>
                  </a:lnTo>
                  <a:close/>
                  <a:moveTo>
                    <a:pt x="1475" y="929"/>
                  </a:moveTo>
                  <a:cubicBezTo>
                    <a:pt x="1479" y="929"/>
                    <a:pt x="1479" y="932"/>
                    <a:pt x="1477" y="938"/>
                  </a:cubicBezTo>
                  <a:cubicBezTo>
                    <a:pt x="1475" y="943"/>
                    <a:pt x="1474" y="948"/>
                    <a:pt x="1469" y="948"/>
                  </a:cubicBezTo>
                  <a:cubicBezTo>
                    <a:pt x="1468" y="948"/>
                    <a:pt x="1468" y="947"/>
                    <a:pt x="1467" y="947"/>
                  </a:cubicBezTo>
                  <a:lnTo>
                    <a:pt x="1468" y="942"/>
                  </a:lnTo>
                  <a:cubicBezTo>
                    <a:pt x="1469" y="942"/>
                    <a:pt x="1469" y="942"/>
                    <a:pt x="1470" y="942"/>
                  </a:cubicBezTo>
                  <a:cubicBezTo>
                    <a:pt x="1473" y="942"/>
                    <a:pt x="1472" y="939"/>
                    <a:pt x="1468" y="939"/>
                  </a:cubicBezTo>
                  <a:cubicBezTo>
                    <a:pt x="1466" y="939"/>
                    <a:pt x="1465" y="940"/>
                    <a:pt x="1463" y="941"/>
                  </a:cubicBezTo>
                  <a:lnTo>
                    <a:pt x="1449" y="937"/>
                  </a:lnTo>
                  <a:cubicBezTo>
                    <a:pt x="1451" y="933"/>
                    <a:pt x="1455" y="930"/>
                    <a:pt x="1461" y="930"/>
                  </a:cubicBezTo>
                  <a:cubicBezTo>
                    <a:pt x="1462" y="930"/>
                    <a:pt x="1463" y="930"/>
                    <a:pt x="1465" y="931"/>
                  </a:cubicBezTo>
                  <a:cubicBezTo>
                    <a:pt x="1469" y="930"/>
                    <a:pt x="1473" y="929"/>
                    <a:pt x="1475" y="929"/>
                  </a:cubicBezTo>
                  <a:close/>
                  <a:moveTo>
                    <a:pt x="1507" y="957"/>
                  </a:moveTo>
                  <a:lnTo>
                    <a:pt x="1498" y="961"/>
                  </a:lnTo>
                  <a:lnTo>
                    <a:pt x="1497" y="966"/>
                  </a:lnTo>
                  <a:cubicBezTo>
                    <a:pt x="1499" y="967"/>
                    <a:pt x="1501" y="967"/>
                    <a:pt x="1502" y="967"/>
                  </a:cubicBezTo>
                  <a:cubicBezTo>
                    <a:pt x="1504" y="967"/>
                    <a:pt x="1504" y="966"/>
                    <a:pt x="1505" y="962"/>
                  </a:cubicBezTo>
                  <a:lnTo>
                    <a:pt x="1507" y="957"/>
                  </a:lnTo>
                  <a:close/>
                  <a:moveTo>
                    <a:pt x="89" y="968"/>
                  </a:moveTo>
                  <a:cubicBezTo>
                    <a:pt x="91" y="968"/>
                    <a:pt x="93" y="969"/>
                    <a:pt x="94" y="972"/>
                  </a:cubicBezTo>
                  <a:lnTo>
                    <a:pt x="89" y="979"/>
                  </a:lnTo>
                  <a:lnTo>
                    <a:pt x="82" y="975"/>
                  </a:lnTo>
                  <a:lnTo>
                    <a:pt x="79" y="970"/>
                  </a:lnTo>
                  <a:cubicBezTo>
                    <a:pt x="83" y="969"/>
                    <a:pt x="86" y="968"/>
                    <a:pt x="89" y="968"/>
                  </a:cubicBezTo>
                  <a:close/>
                  <a:moveTo>
                    <a:pt x="73" y="1048"/>
                  </a:moveTo>
                  <a:cubicBezTo>
                    <a:pt x="75" y="1048"/>
                    <a:pt x="77" y="1048"/>
                    <a:pt x="77" y="1051"/>
                  </a:cubicBezTo>
                  <a:lnTo>
                    <a:pt x="79" y="1056"/>
                  </a:lnTo>
                  <a:cubicBezTo>
                    <a:pt x="78" y="1057"/>
                    <a:pt x="75" y="1057"/>
                    <a:pt x="73" y="1057"/>
                  </a:cubicBezTo>
                  <a:cubicBezTo>
                    <a:pt x="70" y="1057"/>
                    <a:pt x="67" y="1056"/>
                    <a:pt x="65" y="1055"/>
                  </a:cubicBezTo>
                  <a:lnTo>
                    <a:pt x="63" y="1051"/>
                  </a:lnTo>
                  <a:cubicBezTo>
                    <a:pt x="67" y="1049"/>
                    <a:pt x="71" y="1048"/>
                    <a:pt x="73" y="1048"/>
                  </a:cubicBezTo>
                  <a:close/>
                  <a:moveTo>
                    <a:pt x="160" y="1110"/>
                  </a:moveTo>
                  <a:cubicBezTo>
                    <a:pt x="161" y="1110"/>
                    <a:pt x="163" y="1110"/>
                    <a:pt x="165" y="1110"/>
                  </a:cubicBezTo>
                  <a:cubicBezTo>
                    <a:pt x="167" y="1113"/>
                    <a:pt x="152" y="1116"/>
                    <a:pt x="147" y="1119"/>
                  </a:cubicBezTo>
                  <a:cubicBezTo>
                    <a:pt x="143" y="1115"/>
                    <a:pt x="143" y="1115"/>
                    <a:pt x="150" y="1111"/>
                  </a:cubicBezTo>
                  <a:cubicBezTo>
                    <a:pt x="153" y="1110"/>
                    <a:pt x="156" y="1110"/>
                    <a:pt x="160" y="1110"/>
                  </a:cubicBezTo>
                  <a:close/>
                  <a:moveTo>
                    <a:pt x="1325" y="1183"/>
                  </a:moveTo>
                  <a:cubicBezTo>
                    <a:pt x="1329" y="1189"/>
                    <a:pt x="1330" y="1198"/>
                    <a:pt x="1326" y="1204"/>
                  </a:cubicBezTo>
                  <a:cubicBezTo>
                    <a:pt x="1325" y="1205"/>
                    <a:pt x="1325" y="1205"/>
                    <a:pt x="1324" y="1205"/>
                  </a:cubicBezTo>
                  <a:cubicBezTo>
                    <a:pt x="1321" y="1205"/>
                    <a:pt x="1318" y="1201"/>
                    <a:pt x="1319" y="1191"/>
                  </a:cubicBezTo>
                  <a:lnTo>
                    <a:pt x="1325" y="1183"/>
                  </a:lnTo>
                  <a:close/>
                  <a:moveTo>
                    <a:pt x="228" y="1210"/>
                  </a:moveTo>
                  <a:cubicBezTo>
                    <a:pt x="230" y="1210"/>
                    <a:pt x="231" y="1211"/>
                    <a:pt x="232" y="1212"/>
                  </a:cubicBezTo>
                  <a:lnTo>
                    <a:pt x="230" y="1220"/>
                  </a:lnTo>
                  <a:lnTo>
                    <a:pt x="221" y="1220"/>
                  </a:lnTo>
                  <a:lnTo>
                    <a:pt x="218" y="1215"/>
                  </a:lnTo>
                  <a:cubicBezTo>
                    <a:pt x="222" y="1213"/>
                    <a:pt x="225" y="1210"/>
                    <a:pt x="228" y="1210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1" y="1205"/>
                    <a:pt x="1286" y="1211"/>
                  </a:cubicBezTo>
                  <a:cubicBezTo>
                    <a:pt x="1283" y="1214"/>
                    <a:pt x="1284" y="1222"/>
                    <a:pt x="1284" y="1222"/>
                  </a:cubicBezTo>
                  <a:cubicBezTo>
                    <a:pt x="1286" y="1224"/>
                    <a:pt x="1288" y="1224"/>
                    <a:pt x="1289" y="1224"/>
                  </a:cubicBezTo>
                  <a:cubicBezTo>
                    <a:pt x="1292" y="1224"/>
                    <a:pt x="1294" y="1222"/>
                    <a:pt x="1297" y="1219"/>
                  </a:cubicBezTo>
                  <a:cubicBezTo>
                    <a:pt x="1309" y="1217"/>
                    <a:pt x="1306" y="1208"/>
                    <a:pt x="1301" y="1203"/>
                  </a:cubicBezTo>
                  <a:cubicBezTo>
                    <a:pt x="1299" y="1202"/>
                    <a:pt x="1298" y="1201"/>
                    <a:pt x="1297" y="1201"/>
                  </a:cubicBezTo>
                  <a:close/>
                  <a:moveTo>
                    <a:pt x="669" y="1322"/>
                  </a:moveTo>
                  <a:cubicBezTo>
                    <a:pt x="667" y="1322"/>
                    <a:pt x="664" y="1325"/>
                    <a:pt x="660" y="1332"/>
                  </a:cubicBezTo>
                  <a:cubicBezTo>
                    <a:pt x="658" y="1339"/>
                    <a:pt x="658" y="1339"/>
                    <a:pt x="663" y="1339"/>
                  </a:cubicBezTo>
                  <a:cubicBezTo>
                    <a:pt x="666" y="1336"/>
                    <a:pt x="668" y="1331"/>
                    <a:pt x="669" y="1327"/>
                  </a:cubicBezTo>
                  <a:cubicBezTo>
                    <a:pt x="670" y="1324"/>
                    <a:pt x="670" y="1322"/>
                    <a:pt x="669" y="1322"/>
                  </a:cubicBezTo>
                  <a:close/>
                  <a:moveTo>
                    <a:pt x="1156" y="1384"/>
                  </a:moveTo>
                  <a:lnTo>
                    <a:pt x="1165" y="1386"/>
                  </a:lnTo>
                  <a:cubicBezTo>
                    <a:pt x="1169" y="1393"/>
                    <a:pt x="1164" y="1395"/>
                    <a:pt x="1160" y="1398"/>
                  </a:cubicBezTo>
                  <a:lnTo>
                    <a:pt x="1156" y="1392"/>
                  </a:lnTo>
                  <a:lnTo>
                    <a:pt x="1156" y="1384"/>
                  </a:lnTo>
                  <a:close/>
                  <a:moveTo>
                    <a:pt x="1134" y="1366"/>
                  </a:moveTo>
                  <a:lnTo>
                    <a:pt x="1132" y="1383"/>
                  </a:lnTo>
                  <a:cubicBezTo>
                    <a:pt x="1132" y="1396"/>
                    <a:pt x="1133" y="1402"/>
                    <a:pt x="1131" y="1402"/>
                  </a:cubicBezTo>
                  <a:cubicBezTo>
                    <a:pt x="1130" y="1402"/>
                    <a:pt x="1129" y="1399"/>
                    <a:pt x="1126" y="1394"/>
                  </a:cubicBezTo>
                  <a:cubicBezTo>
                    <a:pt x="1120" y="1387"/>
                    <a:pt x="1120" y="1378"/>
                    <a:pt x="1125" y="1371"/>
                  </a:cubicBezTo>
                  <a:cubicBezTo>
                    <a:pt x="1129" y="1368"/>
                    <a:pt x="1134" y="1366"/>
                    <a:pt x="1134" y="1366"/>
                  </a:cubicBezTo>
                  <a:close/>
                  <a:moveTo>
                    <a:pt x="486" y="1426"/>
                  </a:moveTo>
                  <a:cubicBezTo>
                    <a:pt x="486" y="1426"/>
                    <a:pt x="487" y="1426"/>
                    <a:pt x="488" y="1426"/>
                  </a:cubicBezTo>
                  <a:lnTo>
                    <a:pt x="490" y="1434"/>
                  </a:lnTo>
                  <a:lnTo>
                    <a:pt x="482" y="1439"/>
                  </a:lnTo>
                  <a:lnTo>
                    <a:pt x="478" y="1436"/>
                  </a:lnTo>
                  <a:cubicBezTo>
                    <a:pt x="480" y="1431"/>
                    <a:pt x="482" y="1426"/>
                    <a:pt x="486" y="1426"/>
                  </a:cubicBezTo>
                  <a:close/>
                  <a:moveTo>
                    <a:pt x="987" y="1440"/>
                  </a:moveTo>
                  <a:lnTo>
                    <a:pt x="987" y="1440"/>
                  </a:lnTo>
                  <a:cubicBezTo>
                    <a:pt x="988" y="1445"/>
                    <a:pt x="987" y="1450"/>
                    <a:pt x="986" y="1454"/>
                  </a:cubicBezTo>
                  <a:lnTo>
                    <a:pt x="980" y="1457"/>
                  </a:lnTo>
                  <a:cubicBezTo>
                    <a:pt x="979" y="1450"/>
                    <a:pt x="977" y="1443"/>
                    <a:pt x="981" y="1442"/>
                  </a:cubicBezTo>
                  <a:lnTo>
                    <a:pt x="987" y="1440"/>
                  </a:lnTo>
                  <a:close/>
                  <a:moveTo>
                    <a:pt x="518" y="1439"/>
                  </a:moveTo>
                  <a:cubicBezTo>
                    <a:pt x="519" y="1439"/>
                    <a:pt x="520" y="1439"/>
                    <a:pt x="521" y="1440"/>
                  </a:cubicBezTo>
                  <a:cubicBezTo>
                    <a:pt x="522" y="1444"/>
                    <a:pt x="524" y="1449"/>
                    <a:pt x="521" y="1454"/>
                  </a:cubicBezTo>
                  <a:cubicBezTo>
                    <a:pt x="521" y="1456"/>
                    <a:pt x="520" y="1458"/>
                    <a:pt x="518" y="1458"/>
                  </a:cubicBezTo>
                  <a:cubicBezTo>
                    <a:pt x="517" y="1458"/>
                    <a:pt x="515" y="1454"/>
                    <a:pt x="515" y="1444"/>
                  </a:cubicBezTo>
                  <a:cubicBezTo>
                    <a:pt x="516" y="1440"/>
                    <a:pt x="517" y="1439"/>
                    <a:pt x="518" y="1439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3" y="1448"/>
                    <a:pt x="884" y="1450"/>
                  </a:cubicBezTo>
                  <a:cubicBezTo>
                    <a:pt x="889" y="1450"/>
                    <a:pt x="880" y="1458"/>
                    <a:pt x="875" y="1459"/>
                  </a:cubicBezTo>
                  <a:lnTo>
                    <a:pt x="874" y="1452"/>
                  </a:lnTo>
                  <a:cubicBezTo>
                    <a:pt x="878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60"/>
                    <a:pt x="613" y="1461"/>
                  </a:cubicBezTo>
                  <a:cubicBezTo>
                    <a:pt x="615" y="1466"/>
                    <a:pt x="616" y="1468"/>
                    <a:pt x="614" y="1468"/>
                  </a:cubicBezTo>
                  <a:cubicBezTo>
                    <a:pt x="613" y="1468"/>
                    <a:pt x="611" y="1467"/>
                    <a:pt x="607" y="1466"/>
                  </a:cubicBezTo>
                  <a:cubicBezTo>
                    <a:pt x="601" y="1465"/>
                    <a:pt x="603" y="1458"/>
                    <a:pt x="603" y="1458"/>
                  </a:cubicBezTo>
                  <a:cubicBezTo>
                    <a:pt x="604" y="1456"/>
                    <a:pt x="604" y="1455"/>
                    <a:pt x="605" y="1455"/>
                  </a:cubicBezTo>
                  <a:close/>
                  <a:moveTo>
                    <a:pt x="1034" y="1445"/>
                  </a:moveTo>
                  <a:cubicBezTo>
                    <a:pt x="1038" y="1445"/>
                    <a:pt x="1035" y="1454"/>
                    <a:pt x="1035" y="1467"/>
                  </a:cubicBezTo>
                  <a:cubicBezTo>
                    <a:pt x="1032" y="1471"/>
                    <a:pt x="1030" y="1474"/>
                    <a:pt x="1029" y="1474"/>
                  </a:cubicBezTo>
                  <a:cubicBezTo>
                    <a:pt x="1027" y="1474"/>
                    <a:pt x="1027" y="1470"/>
                    <a:pt x="1027" y="1462"/>
                  </a:cubicBezTo>
                  <a:lnTo>
                    <a:pt x="1033" y="1445"/>
                  </a:lnTo>
                  <a:cubicBezTo>
                    <a:pt x="1033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1" y="1477"/>
                    <a:pt x="711" y="1477"/>
                  </a:cubicBezTo>
                  <a:cubicBezTo>
                    <a:pt x="710" y="1484"/>
                    <a:pt x="704" y="1484"/>
                    <a:pt x="704" y="1484"/>
                  </a:cubicBezTo>
                  <a:cubicBezTo>
                    <a:pt x="700" y="1482"/>
                    <a:pt x="694" y="1482"/>
                    <a:pt x="695" y="1476"/>
                  </a:cubicBezTo>
                  <a:cubicBezTo>
                    <a:pt x="695" y="1476"/>
                    <a:pt x="695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5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90"/>
                  </a:moveTo>
                  <a:cubicBezTo>
                    <a:pt x="848" y="1497"/>
                    <a:pt x="849" y="1504"/>
                    <a:pt x="843" y="1504"/>
                  </a:cubicBezTo>
                  <a:cubicBezTo>
                    <a:pt x="842" y="1506"/>
                    <a:pt x="841" y="1507"/>
                    <a:pt x="839" y="1507"/>
                  </a:cubicBezTo>
                  <a:cubicBezTo>
                    <a:pt x="836" y="1507"/>
                    <a:pt x="833" y="1501"/>
                    <a:pt x="837" y="1490"/>
                  </a:cubicBezTo>
                  <a:close/>
                  <a:moveTo>
                    <a:pt x="927" y="1512"/>
                  </a:moveTo>
                  <a:lnTo>
                    <a:pt x="931" y="1525"/>
                  </a:lnTo>
                  <a:lnTo>
                    <a:pt x="931" y="1525"/>
                  </a:lnTo>
                  <a:lnTo>
                    <a:pt x="930" y="1518"/>
                  </a:lnTo>
                  <a:lnTo>
                    <a:pt x="927" y="1512"/>
                  </a:lnTo>
                  <a:close/>
                  <a:moveTo>
                    <a:pt x="735" y="1512"/>
                  </a:moveTo>
                  <a:cubicBezTo>
                    <a:pt x="730" y="1512"/>
                    <a:pt x="729" y="1518"/>
                    <a:pt x="729" y="1518"/>
                  </a:cubicBezTo>
                  <a:cubicBezTo>
                    <a:pt x="729" y="1518"/>
                    <a:pt x="729" y="1525"/>
                    <a:pt x="735" y="1526"/>
                  </a:cubicBezTo>
                  <a:lnTo>
                    <a:pt x="740" y="1526"/>
                  </a:lnTo>
                  <a:cubicBezTo>
                    <a:pt x="739" y="1521"/>
                    <a:pt x="738" y="1516"/>
                    <a:pt x="735" y="1512"/>
                  </a:cubicBezTo>
                  <a:close/>
                  <a:moveTo>
                    <a:pt x="768" y="1"/>
                  </a:moveTo>
                  <a:cubicBezTo>
                    <a:pt x="762" y="1"/>
                    <a:pt x="756" y="5"/>
                    <a:pt x="755" y="12"/>
                  </a:cubicBezTo>
                  <a:cubicBezTo>
                    <a:pt x="755" y="5"/>
                    <a:pt x="748" y="5"/>
                    <a:pt x="742" y="5"/>
                  </a:cubicBezTo>
                  <a:cubicBezTo>
                    <a:pt x="737" y="9"/>
                    <a:pt x="728" y="11"/>
                    <a:pt x="721" y="11"/>
                  </a:cubicBezTo>
                  <a:cubicBezTo>
                    <a:pt x="714" y="11"/>
                    <a:pt x="709" y="9"/>
                    <a:pt x="709" y="6"/>
                  </a:cubicBezTo>
                  <a:lnTo>
                    <a:pt x="703" y="7"/>
                  </a:lnTo>
                  <a:cubicBezTo>
                    <a:pt x="699" y="12"/>
                    <a:pt x="693" y="15"/>
                    <a:pt x="686" y="15"/>
                  </a:cubicBezTo>
                  <a:cubicBezTo>
                    <a:pt x="680" y="15"/>
                    <a:pt x="674" y="19"/>
                    <a:pt x="671" y="24"/>
                  </a:cubicBezTo>
                  <a:cubicBezTo>
                    <a:pt x="668" y="28"/>
                    <a:pt x="665" y="31"/>
                    <a:pt x="660" y="32"/>
                  </a:cubicBezTo>
                  <a:cubicBezTo>
                    <a:pt x="660" y="32"/>
                    <a:pt x="660" y="32"/>
                    <a:pt x="660" y="32"/>
                  </a:cubicBezTo>
                  <a:cubicBezTo>
                    <a:pt x="655" y="32"/>
                    <a:pt x="660" y="25"/>
                    <a:pt x="664" y="19"/>
                  </a:cubicBezTo>
                  <a:cubicBezTo>
                    <a:pt x="668" y="15"/>
                    <a:pt x="668" y="13"/>
                    <a:pt x="666" y="13"/>
                  </a:cubicBezTo>
                  <a:cubicBezTo>
                    <a:pt x="662" y="13"/>
                    <a:pt x="651" y="18"/>
                    <a:pt x="643" y="28"/>
                  </a:cubicBezTo>
                  <a:cubicBezTo>
                    <a:pt x="635" y="36"/>
                    <a:pt x="632" y="39"/>
                    <a:pt x="631" y="39"/>
                  </a:cubicBezTo>
                  <a:cubicBezTo>
                    <a:pt x="631" y="39"/>
                    <a:pt x="633" y="36"/>
                    <a:pt x="637" y="29"/>
                  </a:cubicBezTo>
                  <a:cubicBezTo>
                    <a:pt x="640" y="23"/>
                    <a:pt x="643" y="18"/>
                    <a:pt x="641" y="18"/>
                  </a:cubicBezTo>
                  <a:cubicBezTo>
                    <a:pt x="641" y="18"/>
                    <a:pt x="639" y="19"/>
                    <a:pt x="636" y="22"/>
                  </a:cubicBezTo>
                  <a:cubicBezTo>
                    <a:pt x="636" y="22"/>
                    <a:pt x="625" y="24"/>
                    <a:pt x="626" y="31"/>
                  </a:cubicBezTo>
                  <a:cubicBezTo>
                    <a:pt x="620" y="31"/>
                    <a:pt x="614" y="32"/>
                    <a:pt x="610" y="33"/>
                  </a:cubicBezTo>
                  <a:cubicBezTo>
                    <a:pt x="605" y="32"/>
                    <a:pt x="600" y="31"/>
                    <a:pt x="595" y="31"/>
                  </a:cubicBezTo>
                  <a:cubicBezTo>
                    <a:pt x="592" y="31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7"/>
                    <a:pt x="575" y="35"/>
                  </a:cubicBezTo>
                  <a:cubicBezTo>
                    <a:pt x="574" y="33"/>
                    <a:pt x="573" y="31"/>
                    <a:pt x="572" y="31"/>
                  </a:cubicBezTo>
                  <a:cubicBezTo>
                    <a:pt x="570" y="31"/>
                    <a:pt x="569" y="35"/>
                    <a:pt x="572" y="43"/>
                  </a:cubicBezTo>
                  <a:cubicBezTo>
                    <a:pt x="569" y="48"/>
                    <a:pt x="566" y="50"/>
                    <a:pt x="563" y="50"/>
                  </a:cubicBezTo>
                  <a:cubicBezTo>
                    <a:pt x="560" y="50"/>
                    <a:pt x="558" y="49"/>
                    <a:pt x="555" y="47"/>
                  </a:cubicBezTo>
                  <a:cubicBezTo>
                    <a:pt x="553" y="40"/>
                    <a:pt x="551" y="37"/>
                    <a:pt x="549" y="37"/>
                  </a:cubicBezTo>
                  <a:cubicBezTo>
                    <a:pt x="548" y="37"/>
                    <a:pt x="547" y="39"/>
                    <a:pt x="547" y="42"/>
                  </a:cubicBezTo>
                  <a:cubicBezTo>
                    <a:pt x="546" y="45"/>
                    <a:pt x="543" y="49"/>
                    <a:pt x="538" y="51"/>
                  </a:cubicBezTo>
                  <a:cubicBezTo>
                    <a:pt x="538" y="50"/>
                    <a:pt x="537" y="50"/>
                    <a:pt x="534" y="50"/>
                  </a:cubicBezTo>
                  <a:cubicBezTo>
                    <a:pt x="522" y="50"/>
                    <a:pt x="481" y="62"/>
                    <a:pt x="442" y="81"/>
                  </a:cubicBezTo>
                  <a:cubicBezTo>
                    <a:pt x="436" y="86"/>
                    <a:pt x="434" y="93"/>
                    <a:pt x="437" y="99"/>
                  </a:cubicBezTo>
                  <a:cubicBezTo>
                    <a:pt x="440" y="105"/>
                    <a:pt x="441" y="106"/>
                    <a:pt x="440" y="106"/>
                  </a:cubicBezTo>
                  <a:cubicBezTo>
                    <a:pt x="440" y="106"/>
                    <a:pt x="437" y="103"/>
                    <a:pt x="432" y="102"/>
                  </a:cubicBezTo>
                  <a:cubicBezTo>
                    <a:pt x="426" y="95"/>
                    <a:pt x="421" y="92"/>
                    <a:pt x="418" y="92"/>
                  </a:cubicBezTo>
                  <a:cubicBezTo>
                    <a:pt x="414" y="92"/>
                    <a:pt x="414" y="97"/>
                    <a:pt x="423" y="106"/>
                  </a:cubicBezTo>
                  <a:cubicBezTo>
                    <a:pt x="429" y="111"/>
                    <a:pt x="431" y="114"/>
                    <a:pt x="430" y="114"/>
                  </a:cubicBezTo>
                  <a:cubicBezTo>
                    <a:pt x="429" y="114"/>
                    <a:pt x="425" y="112"/>
                    <a:pt x="417" y="108"/>
                  </a:cubicBezTo>
                  <a:cubicBezTo>
                    <a:pt x="414" y="107"/>
                    <a:pt x="412" y="106"/>
                    <a:pt x="411" y="106"/>
                  </a:cubicBezTo>
                  <a:cubicBezTo>
                    <a:pt x="409" y="106"/>
                    <a:pt x="408" y="108"/>
                    <a:pt x="407" y="114"/>
                  </a:cubicBezTo>
                  <a:cubicBezTo>
                    <a:pt x="409" y="117"/>
                    <a:pt x="408" y="120"/>
                    <a:pt x="406" y="120"/>
                  </a:cubicBezTo>
                  <a:cubicBezTo>
                    <a:pt x="405" y="120"/>
                    <a:pt x="404" y="119"/>
                    <a:pt x="402" y="116"/>
                  </a:cubicBezTo>
                  <a:cubicBezTo>
                    <a:pt x="398" y="114"/>
                    <a:pt x="393" y="113"/>
                    <a:pt x="391" y="113"/>
                  </a:cubicBezTo>
                  <a:cubicBezTo>
                    <a:pt x="388" y="113"/>
                    <a:pt x="388" y="114"/>
                    <a:pt x="389" y="116"/>
                  </a:cubicBezTo>
                  <a:cubicBezTo>
                    <a:pt x="387" y="117"/>
                    <a:pt x="385" y="118"/>
                    <a:pt x="383" y="118"/>
                  </a:cubicBezTo>
                  <a:cubicBezTo>
                    <a:pt x="381" y="118"/>
                    <a:pt x="378" y="117"/>
                    <a:pt x="377" y="116"/>
                  </a:cubicBezTo>
                  <a:cubicBezTo>
                    <a:pt x="375" y="116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1"/>
                  </a:cubicBezTo>
                  <a:cubicBezTo>
                    <a:pt x="361" y="143"/>
                    <a:pt x="357" y="148"/>
                    <a:pt x="355" y="148"/>
                  </a:cubicBezTo>
                  <a:cubicBezTo>
                    <a:pt x="353" y="148"/>
                    <a:pt x="352" y="145"/>
                    <a:pt x="351" y="140"/>
                  </a:cubicBezTo>
                  <a:cubicBezTo>
                    <a:pt x="350" y="136"/>
                    <a:pt x="348" y="134"/>
                    <a:pt x="346" y="134"/>
                  </a:cubicBezTo>
                  <a:cubicBezTo>
                    <a:pt x="339" y="134"/>
                    <a:pt x="328" y="149"/>
                    <a:pt x="332" y="161"/>
                  </a:cubicBezTo>
                  <a:cubicBezTo>
                    <a:pt x="334" y="170"/>
                    <a:pt x="335" y="173"/>
                    <a:pt x="334" y="173"/>
                  </a:cubicBezTo>
                  <a:cubicBezTo>
                    <a:pt x="333" y="173"/>
                    <a:pt x="332" y="172"/>
                    <a:pt x="331" y="170"/>
                  </a:cubicBezTo>
                  <a:cubicBezTo>
                    <a:pt x="330" y="168"/>
                    <a:pt x="328" y="167"/>
                    <a:pt x="326" y="167"/>
                  </a:cubicBezTo>
                  <a:cubicBezTo>
                    <a:pt x="325" y="167"/>
                    <a:pt x="324" y="167"/>
                    <a:pt x="323" y="168"/>
                  </a:cubicBezTo>
                  <a:cubicBezTo>
                    <a:pt x="320" y="169"/>
                    <a:pt x="317" y="171"/>
                    <a:pt x="314" y="171"/>
                  </a:cubicBezTo>
                  <a:cubicBezTo>
                    <a:pt x="313" y="171"/>
                    <a:pt x="311" y="170"/>
                    <a:pt x="309" y="169"/>
                  </a:cubicBezTo>
                  <a:cubicBezTo>
                    <a:pt x="305" y="172"/>
                    <a:pt x="302" y="178"/>
                    <a:pt x="300" y="183"/>
                  </a:cubicBezTo>
                  <a:cubicBezTo>
                    <a:pt x="300" y="195"/>
                    <a:pt x="290" y="203"/>
                    <a:pt x="280" y="203"/>
                  </a:cubicBezTo>
                  <a:cubicBezTo>
                    <a:pt x="277" y="203"/>
                    <a:pt x="273" y="202"/>
                    <a:pt x="270" y="200"/>
                  </a:cubicBezTo>
                  <a:lnTo>
                    <a:pt x="266" y="213"/>
                  </a:lnTo>
                  <a:cubicBezTo>
                    <a:pt x="269" y="222"/>
                    <a:pt x="270" y="229"/>
                    <a:pt x="268" y="229"/>
                  </a:cubicBezTo>
                  <a:cubicBezTo>
                    <a:pt x="267" y="229"/>
                    <a:pt x="265" y="228"/>
                    <a:pt x="262" y="225"/>
                  </a:cubicBezTo>
                  <a:cubicBezTo>
                    <a:pt x="261" y="223"/>
                    <a:pt x="259" y="221"/>
                    <a:pt x="258" y="220"/>
                  </a:cubicBezTo>
                  <a:lnTo>
                    <a:pt x="258" y="220"/>
                  </a:lnTo>
                  <a:cubicBezTo>
                    <a:pt x="261" y="230"/>
                    <a:pt x="251" y="238"/>
                    <a:pt x="241" y="238"/>
                  </a:cubicBezTo>
                  <a:cubicBezTo>
                    <a:pt x="238" y="238"/>
                    <a:pt x="234" y="236"/>
                    <a:pt x="232" y="234"/>
                  </a:cubicBezTo>
                  <a:cubicBezTo>
                    <a:pt x="229" y="231"/>
                    <a:pt x="228" y="230"/>
                    <a:pt x="227" y="230"/>
                  </a:cubicBezTo>
                  <a:cubicBezTo>
                    <a:pt x="226" y="230"/>
                    <a:pt x="224" y="231"/>
                    <a:pt x="223" y="233"/>
                  </a:cubicBezTo>
                  <a:lnTo>
                    <a:pt x="227" y="237"/>
                  </a:lnTo>
                  <a:cubicBezTo>
                    <a:pt x="232" y="243"/>
                    <a:pt x="238" y="247"/>
                    <a:pt x="233" y="251"/>
                  </a:cubicBezTo>
                  <a:cubicBezTo>
                    <a:pt x="231" y="254"/>
                    <a:pt x="228" y="257"/>
                    <a:pt x="225" y="257"/>
                  </a:cubicBezTo>
                  <a:cubicBezTo>
                    <a:pt x="224" y="257"/>
                    <a:pt x="222" y="257"/>
                    <a:pt x="221" y="255"/>
                  </a:cubicBezTo>
                  <a:cubicBezTo>
                    <a:pt x="218" y="255"/>
                    <a:pt x="215" y="255"/>
                    <a:pt x="213" y="255"/>
                  </a:cubicBezTo>
                  <a:cubicBezTo>
                    <a:pt x="208" y="255"/>
                    <a:pt x="205" y="256"/>
                    <a:pt x="208" y="259"/>
                  </a:cubicBezTo>
                  <a:cubicBezTo>
                    <a:pt x="206" y="260"/>
                    <a:pt x="202" y="262"/>
                    <a:pt x="199" y="262"/>
                  </a:cubicBezTo>
                  <a:cubicBezTo>
                    <a:pt x="198" y="262"/>
                    <a:pt x="197" y="262"/>
                    <a:pt x="196" y="262"/>
                  </a:cubicBezTo>
                  <a:lnTo>
                    <a:pt x="180" y="279"/>
                  </a:lnTo>
                  <a:cubicBezTo>
                    <a:pt x="181" y="285"/>
                    <a:pt x="177" y="293"/>
                    <a:pt x="172" y="293"/>
                  </a:cubicBezTo>
                  <a:cubicBezTo>
                    <a:pt x="171" y="293"/>
                    <a:pt x="170" y="293"/>
                    <a:pt x="169" y="292"/>
                  </a:cubicBezTo>
                  <a:cubicBezTo>
                    <a:pt x="166" y="297"/>
                    <a:pt x="164" y="303"/>
                    <a:pt x="165" y="309"/>
                  </a:cubicBezTo>
                  <a:cubicBezTo>
                    <a:pt x="159" y="316"/>
                    <a:pt x="156" y="320"/>
                    <a:pt x="152" y="320"/>
                  </a:cubicBezTo>
                  <a:cubicBezTo>
                    <a:pt x="151" y="320"/>
                    <a:pt x="150" y="320"/>
                    <a:pt x="149" y="319"/>
                  </a:cubicBezTo>
                  <a:cubicBezTo>
                    <a:pt x="147" y="317"/>
                    <a:pt x="145" y="316"/>
                    <a:pt x="145" y="316"/>
                  </a:cubicBezTo>
                  <a:cubicBezTo>
                    <a:pt x="144" y="316"/>
                    <a:pt x="144" y="318"/>
                    <a:pt x="146" y="324"/>
                  </a:cubicBezTo>
                  <a:cubicBezTo>
                    <a:pt x="150" y="327"/>
                    <a:pt x="147" y="332"/>
                    <a:pt x="143" y="336"/>
                  </a:cubicBezTo>
                  <a:lnTo>
                    <a:pt x="137" y="345"/>
                  </a:lnTo>
                  <a:cubicBezTo>
                    <a:pt x="142" y="349"/>
                    <a:pt x="142" y="349"/>
                    <a:pt x="139" y="354"/>
                  </a:cubicBezTo>
                  <a:cubicBezTo>
                    <a:pt x="137" y="358"/>
                    <a:pt x="122" y="370"/>
                    <a:pt x="119" y="374"/>
                  </a:cubicBezTo>
                  <a:cubicBezTo>
                    <a:pt x="112" y="386"/>
                    <a:pt x="110" y="388"/>
                    <a:pt x="114" y="388"/>
                  </a:cubicBezTo>
                  <a:cubicBezTo>
                    <a:pt x="115" y="388"/>
                    <a:pt x="117" y="388"/>
                    <a:pt x="119" y="388"/>
                  </a:cubicBezTo>
                  <a:cubicBezTo>
                    <a:pt x="120" y="386"/>
                    <a:pt x="121" y="385"/>
                    <a:pt x="122" y="385"/>
                  </a:cubicBezTo>
                  <a:cubicBezTo>
                    <a:pt x="124" y="385"/>
                    <a:pt x="124" y="388"/>
                    <a:pt x="115" y="392"/>
                  </a:cubicBezTo>
                  <a:cubicBezTo>
                    <a:pt x="113" y="397"/>
                    <a:pt x="97" y="408"/>
                    <a:pt x="91" y="422"/>
                  </a:cubicBezTo>
                  <a:cubicBezTo>
                    <a:pt x="81" y="444"/>
                    <a:pt x="81" y="444"/>
                    <a:pt x="86" y="446"/>
                  </a:cubicBezTo>
                  <a:cubicBezTo>
                    <a:pt x="101" y="447"/>
                    <a:pt x="98" y="452"/>
                    <a:pt x="84" y="452"/>
                  </a:cubicBezTo>
                  <a:cubicBezTo>
                    <a:pt x="66" y="455"/>
                    <a:pt x="64" y="461"/>
                    <a:pt x="70" y="464"/>
                  </a:cubicBezTo>
                  <a:cubicBezTo>
                    <a:pt x="74" y="472"/>
                    <a:pt x="74" y="472"/>
                    <a:pt x="72" y="476"/>
                  </a:cubicBezTo>
                  <a:cubicBezTo>
                    <a:pt x="70" y="476"/>
                    <a:pt x="69" y="476"/>
                    <a:pt x="69" y="476"/>
                  </a:cubicBezTo>
                  <a:cubicBezTo>
                    <a:pt x="64" y="476"/>
                    <a:pt x="63" y="481"/>
                    <a:pt x="65" y="492"/>
                  </a:cubicBezTo>
                  <a:cubicBezTo>
                    <a:pt x="64" y="495"/>
                    <a:pt x="63" y="496"/>
                    <a:pt x="62" y="496"/>
                  </a:cubicBezTo>
                  <a:cubicBezTo>
                    <a:pt x="61" y="496"/>
                    <a:pt x="59" y="496"/>
                    <a:pt x="57" y="494"/>
                  </a:cubicBezTo>
                  <a:cubicBezTo>
                    <a:pt x="57" y="494"/>
                    <a:pt x="55" y="500"/>
                    <a:pt x="52" y="505"/>
                  </a:cubicBezTo>
                  <a:cubicBezTo>
                    <a:pt x="61" y="521"/>
                    <a:pt x="42" y="549"/>
                    <a:pt x="36" y="554"/>
                  </a:cubicBezTo>
                  <a:cubicBezTo>
                    <a:pt x="35" y="558"/>
                    <a:pt x="36" y="563"/>
                    <a:pt x="39" y="566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1" y="578"/>
                    <a:pt x="38" y="578"/>
                    <a:pt x="36" y="577"/>
                  </a:cubicBezTo>
                  <a:cubicBezTo>
                    <a:pt x="31" y="576"/>
                    <a:pt x="28" y="575"/>
                    <a:pt x="27" y="575"/>
                  </a:cubicBezTo>
                  <a:cubicBezTo>
                    <a:pt x="25" y="575"/>
                    <a:pt x="28" y="577"/>
                    <a:pt x="35" y="583"/>
                  </a:cubicBezTo>
                  <a:cubicBezTo>
                    <a:pt x="39" y="589"/>
                    <a:pt x="34" y="610"/>
                    <a:pt x="25" y="610"/>
                  </a:cubicBezTo>
                  <a:cubicBezTo>
                    <a:pt x="24" y="610"/>
                    <a:pt x="22" y="610"/>
                    <a:pt x="21" y="609"/>
                  </a:cubicBezTo>
                  <a:lnTo>
                    <a:pt x="8" y="605"/>
                  </a:lnTo>
                  <a:lnTo>
                    <a:pt x="8" y="605"/>
                  </a:lnTo>
                  <a:cubicBezTo>
                    <a:pt x="10" y="609"/>
                    <a:pt x="12" y="613"/>
                    <a:pt x="11" y="618"/>
                  </a:cubicBezTo>
                  <a:cubicBezTo>
                    <a:pt x="18" y="619"/>
                    <a:pt x="17" y="624"/>
                    <a:pt x="14" y="641"/>
                  </a:cubicBezTo>
                  <a:cubicBezTo>
                    <a:pt x="12" y="652"/>
                    <a:pt x="15" y="676"/>
                    <a:pt x="13" y="687"/>
                  </a:cubicBezTo>
                  <a:cubicBezTo>
                    <a:pt x="11" y="698"/>
                    <a:pt x="11" y="715"/>
                    <a:pt x="3" y="720"/>
                  </a:cubicBezTo>
                  <a:cubicBezTo>
                    <a:pt x="3" y="729"/>
                    <a:pt x="4" y="736"/>
                    <a:pt x="9" y="743"/>
                  </a:cubicBezTo>
                  <a:cubicBezTo>
                    <a:pt x="15" y="749"/>
                    <a:pt x="14" y="760"/>
                    <a:pt x="8" y="760"/>
                  </a:cubicBezTo>
                  <a:lnTo>
                    <a:pt x="8" y="766"/>
                  </a:lnTo>
                  <a:cubicBezTo>
                    <a:pt x="11" y="771"/>
                    <a:pt x="13" y="777"/>
                    <a:pt x="14" y="782"/>
                  </a:cubicBezTo>
                  <a:cubicBezTo>
                    <a:pt x="8" y="782"/>
                    <a:pt x="1" y="788"/>
                    <a:pt x="8" y="794"/>
                  </a:cubicBezTo>
                  <a:cubicBezTo>
                    <a:pt x="14" y="794"/>
                    <a:pt x="14" y="799"/>
                    <a:pt x="15" y="811"/>
                  </a:cubicBezTo>
                  <a:cubicBezTo>
                    <a:pt x="12" y="816"/>
                    <a:pt x="12" y="865"/>
                    <a:pt x="20" y="913"/>
                  </a:cubicBezTo>
                  <a:cubicBezTo>
                    <a:pt x="29" y="959"/>
                    <a:pt x="43" y="1002"/>
                    <a:pt x="47" y="1002"/>
                  </a:cubicBezTo>
                  <a:cubicBezTo>
                    <a:pt x="47" y="1002"/>
                    <a:pt x="47" y="1002"/>
                    <a:pt x="47" y="1002"/>
                  </a:cubicBezTo>
                  <a:lnTo>
                    <a:pt x="52" y="1018"/>
                  </a:lnTo>
                  <a:lnTo>
                    <a:pt x="58" y="1035"/>
                  </a:lnTo>
                  <a:cubicBezTo>
                    <a:pt x="46" y="1039"/>
                    <a:pt x="60" y="1064"/>
                    <a:pt x="74" y="1076"/>
                  </a:cubicBezTo>
                  <a:cubicBezTo>
                    <a:pt x="79" y="1078"/>
                    <a:pt x="85" y="1083"/>
                    <a:pt x="87" y="1089"/>
                  </a:cubicBezTo>
                  <a:cubicBezTo>
                    <a:pt x="75" y="1094"/>
                    <a:pt x="82" y="1110"/>
                    <a:pt x="93" y="1117"/>
                  </a:cubicBezTo>
                  <a:cubicBezTo>
                    <a:pt x="94" y="1117"/>
                    <a:pt x="95" y="1117"/>
                    <a:pt x="96" y="1117"/>
                  </a:cubicBezTo>
                  <a:cubicBezTo>
                    <a:pt x="108" y="1117"/>
                    <a:pt x="109" y="1122"/>
                    <a:pt x="97" y="1127"/>
                  </a:cubicBezTo>
                  <a:cubicBezTo>
                    <a:pt x="85" y="1134"/>
                    <a:pt x="89" y="1144"/>
                    <a:pt x="114" y="1144"/>
                  </a:cubicBezTo>
                  <a:cubicBezTo>
                    <a:pt x="123" y="1145"/>
                    <a:pt x="123" y="1145"/>
                    <a:pt x="120" y="1153"/>
                  </a:cubicBezTo>
                  <a:cubicBezTo>
                    <a:pt x="113" y="1162"/>
                    <a:pt x="113" y="1167"/>
                    <a:pt x="116" y="1167"/>
                  </a:cubicBezTo>
                  <a:cubicBezTo>
                    <a:pt x="117" y="1167"/>
                    <a:pt x="118" y="1167"/>
                    <a:pt x="120" y="1166"/>
                  </a:cubicBezTo>
                  <a:cubicBezTo>
                    <a:pt x="122" y="1166"/>
                    <a:pt x="124" y="1166"/>
                    <a:pt x="126" y="1166"/>
                  </a:cubicBezTo>
                  <a:cubicBezTo>
                    <a:pt x="135" y="1166"/>
                    <a:pt x="135" y="1170"/>
                    <a:pt x="128" y="1181"/>
                  </a:cubicBezTo>
                  <a:cubicBezTo>
                    <a:pt x="124" y="1193"/>
                    <a:pt x="122" y="1196"/>
                    <a:pt x="128" y="1196"/>
                  </a:cubicBezTo>
                  <a:cubicBezTo>
                    <a:pt x="130" y="1196"/>
                    <a:pt x="133" y="1196"/>
                    <a:pt x="137" y="1195"/>
                  </a:cubicBezTo>
                  <a:cubicBezTo>
                    <a:pt x="138" y="1195"/>
                    <a:pt x="138" y="1195"/>
                    <a:pt x="139" y="1195"/>
                  </a:cubicBezTo>
                  <a:cubicBezTo>
                    <a:pt x="153" y="1195"/>
                    <a:pt x="162" y="1210"/>
                    <a:pt x="156" y="1222"/>
                  </a:cubicBezTo>
                  <a:cubicBezTo>
                    <a:pt x="158" y="1226"/>
                    <a:pt x="157" y="1232"/>
                    <a:pt x="160" y="1232"/>
                  </a:cubicBezTo>
                  <a:cubicBezTo>
                    <a:pt x="161" y="1232"/>
                    <a:pt x="161" y="1232"/>
                    <a:pt x="162" y="1231"/>
                  </a:cubicBezTo>
                  <a:lnTo>
                    <a:pt x="162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5"/>
                  </a:lnTo>
                  <a:cubicBezTo>
                    <a:pt x="186" y="1268"/>
                    <a:pt x="201" y="1290"/>
                    <a:pt x="218" y="1310"/>
                  </a:cubicBezTo>
                  <a:cubicBezTo>
                    <a:pt x="252" y="1343"/>
                    <a:pt x="266" y="1355"/>
                    <a:pt x="270" y="1355"/>
                  </a:cubicBezTo>
                  <a:cubicBezTo>
                    <a:pt x="272" y="1355"/>
                    <a:pt x="272" y="1353"/>
                    <a:pt x="272" y="1351"/>
                  </a:cubicBezTo>
                  <a:cubicBezTo>
                    <a:pt x="274" y="1346"/>
                    <a:pt x="276" y="1344"/>
                    <a:pt x="278" y="1344"/>
                  </a:cubicBezTo>
                  <a:cubicBezTo>
                    <a:pt x="282" y="1344"/>
                    <a:pt x="284" y="1350"/>
                    <a:pt x="280" y="1359"/>
                  </a:cubicBezTo>
                  <a:cubicBezTo>
                    <a:pt x="286" y="1367"/>
                    <a:pt x="291" y="1375"/>
                    <a:pt x="298" y="1382"/>
                  </a:cubicBezTo>
                  <a:cubicBezTo>
                    <a:pt x="307" y="1388"/>
                    <a:pt x="316" y="1396"/>
                    <a:pt x="313" y="1401"/>
                  </a:cubicBezTo>
                  <a:lnTo>
                    <a:pt x="317" y="1404"/>
                  </a:lnTo>
                  <a:cubicBezTo>
                    <a:pt x="318" y="1404"/>
                    <a:pt x="319" y="1404"/>
                    <a:pt x="320" y="1404"/>
                  </a:cubicBezTo>
                  <a:cubicBezTo>
                    <a:pt x="337" y="1404"/>
                    <a:pt x="363" y="1420"/>
                    <a:pt x="373" y="1434"/>
                  </a:cubicBezTo>
                  <a:cubicBezTo>
                    <a:pt x="381" y="1440"/>
                    <a:pt x="390" y="1443"/>
                    <a:pt x="400" y="1443"/>
                  </a:cubicBezTo>
                  <a:cubicBezTo>
                    <a:pt x="403" y="1443"/>
                    <a:pt x="405" y="1443"/>
                    <a:pt x="407" y="1443"/>
                  </a:cubicBezTo>
                  <a:cubicBezTo>
                    <a:pt x="414" y="1443"/>
                    <a:pt x="414" y="1444"/>
                    <a:pt x="416" y="1451"/>
                  </a:cubicBezTo>
                  <a:cubicBezTo>
                    <a:pt x="413" y="1455"/>
                    <a:pt x="429" y="1469"/>
                    <a:pt x="439" y="1469"/>
                  </a:cubicBezTo>
                  <a:cubicBezTo>
                    <a:pt x="442" y="1469"/>
                    <a:pt x="445" y="1468"/>
                    <a:pt x="446" y="1466"/>
                  </a:cubicBezTo>
                  <a:lnTo>
                    <a:pt x="448" y="1475"/>
                  </a:lnTo>
                  <a:cubicBezTo>
                    <a:pt x="449" y="1478"/>
                    <a:pt x="451" y="1479"/>
                    <a:pt x="453" y="1479"/>
                  </a:cubicBezTo>
                  <a:cubicBezTo>
                    <a:pt x="456" y="1479"/>
                    <a:pt x="460" y="1477"/>
                    <a:pt x="461" y="1473"/>
                  </a:cubicBezTo>
                  <a:cubicBezTo>
                    <a:pt x="463" y="1469"/>
                    <a:pt x="465" y="1466"/>
                    <a:pt x="467" y="1466"/>
                  </a:cubicBezTo>
                  <a:cubicBezTo>
                    <a:pt x="469" y="1466"/>
                    <a:pt x="470" y="1472"/>
                    <a:pt x="469" y="1485"/>
                  </a:cubicBezTo>
                  <a:cubicBezTo>
                    <a:pt x="465" y="1493"/>
                    <a:pt x="466" y="1496"/>
                    <a:pt x="468" y="1496"/>
                  </a:cubicBezTo>
                  <a:cubicBezTo>
                    <a:pt x="469" y="1496"/>
                    <a:pt x="470" y="1495"/>
                    <a:pt x="471" y="1493"/>
                  </a:cubicBezTo>
                  <a:cubicBezTo>
                    <a:pt x="475" y="1490"/>
                    <a:pt x="480" y="1488"/>
                    <a:pt x="483" y="1488"/>
                  </a:cubicBezTo>
                  <a:cubicBezTo>
                    <a:pt x="486" y="1488"/>
                    <a:pt x="489" y="1489"/>
                    <a:pt x="490" y="1493"/>
                  </a:cubicBezTo>
                  <a:cubicBezTo>
                    <a:pt x="492" y="1493"/>
                    <a:pt x="494" y="1494"/>
                    <a:pt x="495" y="1494"/>
                  </a:cubicBezTo>
                  <a:cubicBezTo>
                    <a:pt x="499" y="1494"/>
                    <a:pt x="502" y="1492"/>
                    <a:pt x="505" y="1484"/>
                  </a:cubicBezTo>
                  <a:cubicBezTo>
                    <a:pt x="506" y="1481"/>
                    <a:pt x="508" y="1480"/>
                    <a:pt x="511" y="1480"/>
                  </a:cubicBezTo>
                  <a:cubicBezTo>
                    <a:pt x="513" y="1480"/>
                    <a:pt x="515" y="1480"/>
                    <a:pt x="518" y="1481"/>
                  </a:cubicBezTo>
                  <a:cubicBezTo>
                    <a:pt x="516" y="1488"/>
                    <a:pt x="516" y="1488"/>
                    <a:pt x="508" y="1492"/>
                  </a:cubicBezTo>
                  <a:lnTo>
                    <a:pt x="508" y="1492"/>
                  </a:lnTo>
                  <a:cubicBezTo>
                    <a:pt x="507" y="1492"/>
                    <a:pt x="506" y="1492"/>
                    <a:pt x="506" y="1492"/>
                  </a:cubicBezTo>
                  <a:lnTo>
                    <a:pt x="506" y="1492"/>
                  </a:lnTo>
                  <a:cubicBezTo>
                    <a:pt x="506" y="1492"/>
                    <a:pt x="506" y="1492"/>
                    <a:pt x="508" y="1493"/>
                  </a:cubicBezTo>
                  <a:cubicBezTo>
                    <a:pt x="508" y="1493"/>
                    <a:pt x="508" y="1493"/>
                    <a:pt x="508" y="1492"/>
                  </a:cubicBezTo>
                  <a:lnTo>
                    <a:pt x="508" y="1492"/>
                  </a:lnTo>
                  <a:cubicBezTo>
                    <a:pt x="510" y="1493"/>
                    <a:pt x="514" y="1494"/>
                    <a:pt x="518" y="1496"/>
                  </a:cubicBezTo>
                  <a:cubicBezTo>
                    <a:pt x="524" y="1498"/>
                    <a:pt x="533" y="1508"/>
                    <a:pt x="530" y="1515"/>
                  </a:cubicBezTo>
                  <a:cubicBezTo>
                    <a:pt x="532" y="1519"/>
                    <a:pt x="534" y="1522"/>
                    <a:pt x="536" y="1522"/>
                  </a:cubicBezTo>
                  <a:cubicBezTo>
                    <a:pt x="537" y="1522"/>
                    <a:pt x="539" y="1518"/>
                    <a:pt x="538" y="1511"/>
                  </a:cubicBezTo>
                  <a:cubicBezTo>
                    <a:pt x="540" y="1502"/>
                    <a:pt x="541" y="1499"/>
                    <a:pt x="545" y="1499"/>
                  </a:cubicBezTo>
                  <a:cubicBezTo>
                    <a:pt x="547" y="1499"/>
                    <a:pt x="549" y="1500"/>
                    <a:pt x="553" y="1500"/>
                  </a:cubicBezTo>
                  <a:cubicBezTo>
                    <a:pt x="558" y="1503"/>
                    <a:pt x="563" y="1504"/>
                    <a:pt x="562" y="1511"/>
                  </a:cubicBezTo>
                  <a:cubicBezTo>
                    <a:pt x="560" y="1517"/>
                    <a:pt x="560" y="1517"/>
                    <a:pt x="571" y="1519"/>
                  </a:cubicBezTo>
                  <a:cubicBezTo>
                    <a:pt x="573" y="1520"/>
                    <a:pt x="575" y="1520"/>
                    <a:pt x="577" y="1520"/>
                  </a:cubicBezTo>
                  <a:cubicBezTo>
                    <a:pt x="592" y="1520"/>
                    <a:pt x="610" y="1507"/>
                    <a:pt x="617" y="1497"/>
                  </a:cubicBezTo>
                  <a:cubicBezTo>
                    <a:pt x="618" y="1490"/>
                    <a:pt x="618" y="1487"/>
                    <a:pt x="619" y="1487"/>
                  </a:cubicBezTo>
                  <a:cubicBezTo>
                    <a:pt x="620" y="1487"/>
                    <a:pt x="620" y="1491"/>
                    <a:pt x="621" y="1498"/>
                  </a:cubicBezTo>
                  <a:cubicBezTo>
                    <a:pt x="620" y="1505"/>
                    <a:pt x="626" y="1505"/>
                    <a:pt x="631" y="1506"/>
                  </a:cubicBezTo>
                  <a:cubicBezTo>
                    <a:pt x="632" y="1504"/>
                    <a:pt x="632" y="1503"/>
                    <a:pt x="633" y="1503"/>
                  </a:cubicBezTo>
                  <a:cubicBezTo>
                    <a:pt x="634" y="1503"/>
                    <a:pt x="635" y="1506"/>
                    <a:pt x="632" y="1506"/>
                  </a:cubicBezTo>
                  <a:cubicBezTo>
                    <a:pt x="632" y="1506"/>
                    <a:pt x="632" y="1506"/>
                    <a:pt x="631" y="1506"/>
                  </a:cubicBezTo>
                  <a:cubicBezTo>
                    <a:pt x="630" y="1511"/>
                    <a:pt x="627" y="1512"/>
                    <a:pt x="623" y="1512"/>
                  </a:cubicBezTo>
                  <a:cubicBezTo>
                    <a:pt x="622" y="1512"/>
                    <a:pt x="620" y="1512"/>
                    <a:pt x="619" y="1512"/>
                  </a:cubicBezTo>
                  <a:lnTo>
                    <a:pt x="618" y="1518"/>
                  </a:lnTo>
                  <a:cubicBezTo>
                    <a:pt x="619" y="1526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5" y="1521"/>
                  </a:cubicBezTo>
                  <a:cubicBezTo>
                    <a:pt x="638" y="1518"/>
                    <a:pt x="639" y="1517"/>
                    <a:pt x="640" y="1517"/>
                  </a:cubicBezTo>
                  <a:cubicBezTo>
                    <a:pt x="642" y="1517"/>
                    <a:pt x="642" y="1519"/>
                    <a:pt x="645" y="1523"/>
                  </a:cubicBezTo>
                  <a:cubicBezTo>
                    <a:pt x="648" y="1528"/>
                    <a:pt x="651" y="1533"/>
                    <a:pt x="653" y="1533"/>
                  </a:cubicBezTo>
                  <a:cubicBezTo>
                    <a:pt x="654" y="1533"/>
                    <a:pt x="655" y="1533"/>
                    <a:pt x="655" y="1531"/>
                  </a:cubicBezTo>
                  <a:cubicBezTo>
                    <a:pt x="662" y="1532"/>
                    <a:pt x="667" y="1535"/>
                    <a:pt x="671" y="1541"/>
                  </a:cubicBezTo>
                  <a:cubicBezTo>
                    <a:pt x="675" y="1541"/>
                    <a:pt x="678" y="1542"/>
                    <a:pt x="681" y="1542"/>
                  </a:cubicBezTo>
                  <a:cubicBezTo>
                    <a:pt x="686" y="1542"/>
                    <a:pt x="689" y="1541"/>
                    <a:pt x="689" y="1536"/>
                  </a:cubicBezTo>
                  <a:cubicBezTo>
                    <a:pt x="689" y="1532"/>
                    <a:pt x="692" y="1530"/>
                    <a:pt x="696" y="1530"/>
                  </a:cubicBezTo>
                  <a:cubicBezTo>
                    <a:pt x="698" y="1530"/>
                    <a:pt x="699" y="1530"/>
                    <a:pt x="701" y="1531"/>
                  </a:cubicBezTo>
                  <a:cubicBezTo>
                    <a:pt x="706" y="1531"/>
                    <a:pt x="712" y="1531"/>
                    <a:pt x="712" y="1524"/>
                  </a:cubicBezTo>
                  <a:cubicBezTo>
                    <a:pt x="713" y="1517"/>
                    <a:pt x="720" y="1511"/>
                    <a:pt x="728" y="1511"/>
                  </a:cubicBezTo>
                  <a:cubicBezTo>
                    <a:pt x="728" y="1511"/>
                    <a:pt x="729" y="1512"/>
                    <a:pt x="730" y="1512"/>
                  </a:cubicBezTo>
                  <a:cubicBezTo>
                    <a:pt x="734" y="1509"/>
                    <a:pt x="737" y="1508"/>
                    <a:pt x="739" y="1508"/>
                  </a:cubicBezTo>
                  <a:cubicBezTo>
                    <a:pt x="742" y="1508"/>
                    <a:pt x="743" y="1511"/>
                    <a:pt x="746" y="1519"/>
                  </a:cubicBezTo>
                  <a:cubicBezTo>
                    <a:pt x="746" y="1526"/>
                    <a:pt x="751" y="1526"/>
                    <a:pt x="757" y="1527"/>
                  </a:cubicBezTo>
                  <a:cubicBezTo>
                    <a:pt x="761" y="1527"/>
                    <a:pt x="765" y="1531"/>
                    <a:pt x="768" y="1534"/>
                  </a:cubicBezTo>
                  <a:cubicBezTo>
                    <a:pt x="770" y="1536"/>
                    <a:pt x="771" y="1537"/>
                    <a:pt x="772" y="1537"/>
                  </a:cubicBezTo>
                  <a:cubicBezTo>
                    <a:pt x="774" y="1537"/>
                    <a:pt x="774" y="1532"/>
                    <a:pt x="774" y="1527"/>
                  </a:cubicBezTo>
                  <a:lnTo>
                    <a:pt x="774" y="1514"/>
                  </a:lnTo>
                  <a:cubicBezTo>
                    <a:pt x="778" y="1514"/>
                    <a:pt x="784" y="1527"/>
                    <a:pt x="785" y="1534"/>
                  </a:cubicBezTo>
                  <a:cubicBezTo>
                    <a:pt x="788" y="1541"/>
                    <a:pt x="789" y="1544"/>
                    <a:pt x="790" y="1544"/>
                  </a:cubicBezTo>
                  <a:cubicBezTo>
                    <a:pt x="791" y="1544"/>
                    <a:pt x="791" y="1541"/>
                    <a:pt x="791" y="1534"/>
                  </a:cubicBezTo>
                  <a:cubicBezTo>
                    <a:pt x="791" y="1529"/>
                    <a:pt x="793" y="1524"/>
                    <a:pt x="799" y="1524"/>
                  </a:cubicBezTo>
                  <a:cubicBezTo>
                    <a:pt x="801" y="1524"/>
                    <a:pt x="803" y="1524"/>
                    <a:pt x="806" y="1526"/>
                  </a:cubicBezTo>
                  <a:cubicBezTo>
                    <a:pt x="809" y="1526"/>
                    <a:pt x="812" y="1526"/>
                    <a:pt x="815" y="1526"/>
                  </a:cubicBezTo>
                  <a:cubicBezTo>
                    <a:pt x="823" y="1526"/>
                    <a:pt x="829" y="1527"/>
                    <a:pt x="830" y="1532"/>
                  </a:cubicBezTo>
                  <a:cubicBezTo>
                    <a:pt x="831" y="1534"/>
                    <a:pt x="833" y="1535"/>
                    <a:pt x="835" y="1535"/>
                  </a:cubicBezTo>
                  <a:cubicBezTo>
                    <a:pt x="837" y="1535"/>
                    <a:pt x="839" y="1534"/>
                    <a:pt x="841" y="1532"/>
                  </a:cubicBezTo>
                  <a:cubicBezTo>
                    <a:pt x="844" y="1528"/>
                    <a:pt x="847" y="1526"/>
                    <a:pt x="853" y="1526"/>
                  </a:cubicBezTo>
                  <a:cubicBezTo>
                    <a:pt x="856" y="1526"/>
                    <a:pt x="861" y="1527"/>
                    <a:pt x="868" y="1528"/>
                  </a:cubicBezTo>
                  <a:cubicBezTo>
                    <a:pt x="882" y="1533"/>
                    <a:pt x="889" y="1535"/>
                    <a:pt x="893" y="1535"/>
                  </a:cubicBezTo>
                  <a:cubicBezTo>
                    <a:pt x="898" y="1535"/>
                    <a:pt x="897" y="1531"/>
                    <a:pt x="896" y="1524"/>
                  </a:cubicBezTo>
                  <a:cubicBezTo>
                    <a:pt x="895" y="1520"/>
                    <a:pt x="895" y="1516"/>
                    <a:pt x="896" y="1516"/>
                  </a:cubicBezTo>
                  <a:cubicBezTo>
                    <a:pt x="897" y="1516"/>
                    <a:pt x="898" y="1518"/>
                    <a:pt x="902" y="1523"/>
                  </a:cubicBezTo>
                  <a:cubicBezTo>
                    <a:pt x="903" y="1525"/>
                    <a:pt x="905" y="1525"/>
                    <a:pt x="907" y="1525"/>
                  </a:cubicBezTo>
                  <a:cubicBezTo>
                    <a:pt x="911" y="1525"/>
                    <a:pt x="916" y="1519"/>
                    <a:pt x="923" y="1513"/>
                  </a:cubicBezTo>
                  <a:cubicBezTo>
                    <a:pt x="925" y="1504"/>
                    <a:pt x="925" y="1495"/>
                    <a:pt x="923" y="1485"/>
                  </a:cubicBezTo>
                  <a:cubicBezTo>
                    <a:pt x="921" y="1477"/>
                    <a:pt x="920" y="1474"/>
                    <a:pt x="923" y="1474"/>
                  </a:cubicBezTo>
                  <a:cubicBezTo>
                    <a:pt x="925" y="1474"/>
                    <a:pt x="928" y="1475"/>
                    <a:pt x="932" y="1476"/>
                  </a:cubicBezTo>
                  <a:cubicBezTo>
                    <a:pt x="932" y="1476"/>
                    <a:pt x="933" y="1476"/>
                    <a:pt x="933" y="1476"/>
                  </a:cubicBezTo>
                  <a:cubicBezTo>
                    <a:pt x="938" y="1476"/>
                    <a:pt x="943" y="1481"/>
                    <a:pt x="945" y="1487"/>
                  </a:cubicBezTo>
                  <a:cubicBezTo>
                    <a:pt x="947" y="1490"/>
                    <a:pt x="944" y="1494"/>
                    <a:pt x="941" y="1495"/>
                  </a:cubicBezTo>
                  <a:lnTo>
                    <a:pt x="936" y="1496"/>
                  </a:lnTo>
                  <a:cubicBezTo>
                    <a:pt x="937" y="1502"/>
                    <a:pt x="938" y="1508"/>
                    <a:pt x="946" y="1508"/>
                  </a:cubicBezTo>
                  <a:cubicBezTo>
                    <a:pt x="947" y="1508"/>
                    <a:pt x="948" y="1507"/>
                    <a:pt x="950" y="1507"/>
                  </a:cubicBezTo>
                  <a:cubicBezTo>
                    <a:pt x="953" y="1509"/>
                    <a:pt x="955" y="1510"/>
                    <a:pt x="957" y="1510"/>
                  </a:cubicBezTo>
                  <a:cubicBezTo>
                    <a:pt x="960" y="1510"/>
                    <a:pt x="962" y="1508"/>
                    <a:pt x="961" y="1504"/>
                  </a:cubicBezTo>
                  <a:lnTo>
                    <a:pt x="961" y="1504"/>
                  </a:lnTo>
                  <a:cubicBezTo>
                    <a:pt x="964" y="1506"/>
                    <a:pt x="967" y="1507"/>
                    <a:pt x="971" y="1507"/>
                  </a:cubicBezTo>
                  <a:cubicBezTo>
                    <a:pt x="977" y="1507"/>
                    <a:pt x="983" y="1505"/>
                    <a:pt x="989" y="1504"/>
                  </a:cubicBezTo>
                  <a:cubicBezTo>
                    <a:pt x="997" y="1501"/>
                    <a:pt x="1008" y="1498"/>
                    <a:pt x="1016" y="1498"/>
                  </a:cubicBezTo>
                  <a:cubicBezTo>
                    <a:pt x="1019" y="1498"/>
                    <a:pt x="1022" y="1498"/>
                    <a:pt x="1024" y="1499"/>
                  </a:cubicBezTo>
                  <a:cubicBezTo>
                    <a:pt x="1035" y="1496"/>
                    <a:pt x="1040" y="1494"/>
                    <a:pt x="1037" y="1487"/>
                  </a:cubicBezTo>
                  <a:cubicBezTo>
                    <a:pt x="1035" y="1479"/>
                    <a:pt x="1036" y="1475"/>
                    <a:pt x="1038" y="1475"/>
                  </a:cubicBezTo>
                  <a:cubicBezTo>
                    <a:pt x="1039" y="1475"/>
                    <a:pt x="1040" y="1477"/>
                    <a:pt x="1041" y="1479"/>
                  </a:cubicBezTo>
                  <a:cubicBezTo>
                    <a:pt x="1043" y="1481"/>
                    <a:pt x="1047" y="1482"/>
                    <a:pt x="1052" y="1482"/>
                  </a:cubicBezTo>
                  <a:cubicBezTo>
                    <a:pt x="1075" y="1482"/>
                    <a:pt x="1121" y="1464"/>
                    <a:pt x="1120" y="1451"/>
                  </a:cubicBezTo>
                  <a:lnTo>
                    <a:pt x="1131" y="1447"/>
                  </a:lnTo>
                  <a:cubicBezTo>
                    <a:pt x="1131" y="1447"/>
                    <a:pt x="1131" y="1447"/>
                    <a:pt x="1132" y="1447"/>
                  </a:cubicBezTo>
                  <a:cubicBezTo>
                    <a:pt x="1146" y="1447"/>
                    <a:pt x="1173" y="1429"/>
                    <a:pt x="1174" y="1421"/>
                  </a:cubicBezTo>
                  <a:lnTo>
                    <a:pt x="1189" y="1412"/>
                  </a:lnTo>
                  <a:cubicBezTo>
                    <a:pt x="1190" y="1412"/>
                    <a:pt x="1191" y="1412"/>
                    <a:pt x="1193" y="1412"/>
                  </a:cubicBezTo>
                  <a:cubicBezTo>
                    <a:pt x="1203" y="1412"/>
                    <a:pt x="1207" y="1408"/>
                    <a:pt x="1207" y="1399"/>
                  </a:cubicBezTo>
                  <a:cubicBezTo>
                    <a:pt x="1208" y="1393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7" y="1388"/>
                    <a:pt x="1207" y="1389"/>
                    <a:pt x="1208" y="1390"/>
                  </a:cubicBezTo>
                  <a:cubicBezTo>
                    <a:pt x="1209" y="1392"/>
                    <a:pt x="1210" y="1392"/>
                    <a:pt x="1212" y="1392"/>
                  </a:cubicBezTo>
                  <a:cubicBezTo>
                    <a:pt x="1217" y="1392"/>
                    <a:pt x="1226" y="1386"/>
                    <a:pt x="1239" y="1376"/>
                  </a:cubicBezTo>
                  <a:cubicBezTo>
                    <a:pt x="1257" y="1362"/>
                    <a:pt x="1257" y="1362"/>
                    <a:pt x="1248" y="1361"/>
                  </a:cubicBezTo>
                  <a:cubicBezTo>
                    <a:pt x="1255" y="1350"/>
                    <a:pt x="1260" y="1346"/>
                    <a:pt x="1263" y="1346"/>
                  </a:cubicBezTo>
                  <a:cubicBezTo>
                    <a:pt x="1266" y="1346"/>
                    <a:pt x="1268" y="1349"/>
                    <a:pt x="1270" y="1351"/>
                  </a:cubicBezTo>
                  <a:cubicBezTo>
                    <a:pt x="1271" y="1356"/>
                    <a:pt x="1273" y="1359"/>
                    <a:pt x="1275" y="1359"/>
                  </a:cubicBezTo>
                  <a:cubicBezTo>
                    <a:pt x="1278" y="1359"/>
                    <a:pt x="1280" y="1351"/>
                    <a:pt x="1274" y="1339"/>
                  </a:cubicBezTo>
                  <a:cubicBezTo>
                    <a:pt x="1270" y="1327"/>
                    <a:pt x="1274" y="1321"/>
                    <a:pt x="1279" y="1321"/>
                  </a:cubicBezTo>
                  <a:cubicBezTo>
                    <a:pt x="1280" y="1321"/>
                    <a:pt x="1281" y="1321"/>
                    <a:pt x="1282" y="1322"/>
                  </a:cubicBezTo>
                  <a:cubicBezTo>
                    <a:pt x="1286" y="1328"/>
                    <a:pt x="1282" y="1331"/>
                    <a:pt x="1277" y="1336"/>
                  </a:cubicBezTo>
                  <a:cubicBezTo>
                    <a:pt x="1277" y="1336"/>
                    <a:pt x="1282" y="1340"/>
                    <a:pt x="1286" y="1346"/>
                  </a:cubicBezTo>
                  <a:cubicBezTo>
                    <a:pt x="1291" y="1341"/>
                    <a:pt x="1291" y="1341"/>
                    <a:pt x="1291" y="1332"/>
                  </a:cubicBezTo>
                  <a:cubicBezTo>
                    <a:pt x="1294" y="1329"/>
                    <a:pt x="1295" y="1324"/>
                    <a:pt x="1294" y="1320"/>
                  </a:cubicBezTo>
                  <a:cubicBezTo>
                    <a:pt x="1294" y="1312"/>
                    <a:pt x="1289" y="1305"/>
                    <a:pt x="1281" y="1305"/>
                  </a:cubicBezTo>
                  <a:cubicBezTo>
                    <a:pt x="1272" y="1304"/>
                    <a:pt x="1276" y="1301"/>
                    <a:pt x="1280" y="1296"/>
                  </a:cubicBezTo>
                  <a:cubicBezTo>
                    <a:pt x="1282" y="1296"/>
                    <a:pt x="1284" y="1296"/>
                    <a:pt x="1286" y="1296"/>
                  </a:cubicBezTo>
                  <a:cubicBezTo>
                    <a:pt x="1295" y="1296"/>
                    <a:pt x="1298" y="1300"/>
                    <a:pt x="1298" y="1307"/>
                  </a:cubicBezTo>
                  <a:cubicBezTo>
                    <a:pt x="1294" y="1311"/>
                    <a:pt x="1299" y="1316"/>
                    <a:pt x="1303" y="1321"/>
                  </a:cubicBezTo>
                  <a:cubicBezTo>
                    <a:pt x="1304" y="1321"/>
                    <a:pt x="1304" y="1322"/>
                    <a:pt x="1305" y="1322"/>
                  </a:cubicBezTo>
                  <a:cubicBezTo>
                    <a:pt x="1310" y="1322"/>
                    <a:pt x="1318" y="1295"/>
                    <a:pt x="1312" y="1283"/>
                  </a:cubicBezTo>
                  <a:lnTo>
                    <a:pt x="1312" y="1283"/>
                  </a:lnTo>
                  <a:lnTo>
                    <a:pt x="1317" y="1287"/>
                  </a:lnTo>
                  <a:cubicBezTo>
                    <a:pt x="1318" y="1288"/>
                    <a:pt x="1319" y="1289"/>
                    <a:pt x="1320" y="1289"/>
                  </a:cubicBezTo>
                  <a:cubicBezTo>
                    <a:pt x="1325" y="1289"/>
                    <a:pt x="1332" y="1282"/>
                    <a:pt x="1337" y="1276"/>
                  </a:cubicBezTo>
                  <a:cubicBezTo>
                    <a:pt x="1345" y="1267"/>
                    <a:pt x="1349" y="1264"/>
                    <a:pt x="1344" y="1259"/>
                  </a:cubicBezTo>
                  <a:cubicBezTo>
                    <a:pt x="1338" y="1255"/>
                    <a:pt x="1334" y="1250"/>
                    <a:pt x="1337" y="1246"/>
                  </a:cubicBezTo>
                  <a:lnTo>
                    <a:pt x="1337" y="1246"/>
                  </a:lnTo>
                  <a:cubicBezTo>
                    <a:pt x="1336" y="1247"/>
                    <a:pt x="1335" y="1248"/>
                    <a:pt x="1333" y="1248"/>
                  </a:cubicBezTo>
                  <a:cubicBezTo>
                    <a:pt x="1330" y="1248"/>
                    <a:pt x="1326" y="1244"/>
                    <a:pt x="1322" y="1241"/>
                  </a:cubicBezTo>
                  <a:cubicBezTo>
                    <a:pt x="1330" y="1239"/>
                    <a:pt x="1337" y="1238"/>
                    <a:pt x="1344" y="1238"/>
                  </a:cubicBezTo>
                  <a:cubicBezTo>
                    <a:pt x="1362" y="1238"/>
                    <a:pt x="1377" y="1230"/>
                    <a:pt x="1386" y="1214"/>
                  </a:cubicBezTo>
                  <a:cubicBezTo>
                    <a:pt x="1394" y="1207"/>
                    <a:pt x="1403" y="1192"/>
                    <a:pt x="1412" y="1191"/>
                  </a:cubicBezTo>
                  <a:cubicBezTo>
                    <a:pt x="1418" y="1182"/>
                    <a:pt x="1421" y="1176"/>
                    <a:pt x="1414" y="1173"/>
                  </a:cubicBezTo>
                  <a:lnTo>
                    <a:pt x="1421" y="1164"/>
                  </a:lnTo>
                  <a:cubicBezTo>
                    <a:pt x="1430" y="1162"/>
                    <a:pt x="1436" y="1153"/>
                    <a:pt x="1430" y="1149"/>
                  </a:cubicBezTo>
                  <a:cubicBezTo>
                    <a:pt x="1427" y="1140"/>
                    <a:pt x="1436" y="1139"/>
                    <a:pt x="1438" y="1135"/>
                  </a:cubicBezTo>
                  <a:cubicBezTo>
                    <a:pt x="1455" y="1131"/>
                    <a:pt x="1455" y="1131"/>
                    <a:pt x="1435" y="1126"/>
                  </a:cubicBezTo>
                  <a:cubicBezTo>
                    <a:pt x="1434" y="1125"/>
                    <a:pt x="1433" y="1125"/>
                    <a:pt x="1432" y="1125"/>
                  </a:cubicBezTo>
                  <a:cubicBezTo>
                    <a:pt x="1426" y="1125"/>
                    <a:pt x="1417" y="1131"/>
                    <a:pt x="1414" y="1135"/>
                  </a:cubicBezTo>
                  <a:lnTo>
                    <a:pt x="1406" y="1148"/>
                  </a:lnTo>
                  <a:lnTo>
                    <a:pt x="1406" y="1148"/>
                  </a:lnTo>
                  <a:lnTo>
                    <a:pt x="1409" y="1131"/>
                  </a:lnTo>
                  <a:cubicBezTo>
                    <a:pt x="1412" y="1124"/>
                    <a:pt x="1411" y="1116"/>
                    <a:pt x="1404" y="1110"/>
                  </a:cubicBezTo>
                  <a:cubicBezTo>
                    <a:pt x="1404" y="1110"/>
                    <a:pt x="1399" y="1107"/>
                    <a:pt x="1401" y="1102"/>
                  </a:cubicBezTo>
                  <a:lnTo>
                    <a:pt x="1401" y="1102"/>
                  </a:lnTo>
                  <a:lnTo>
                    <a:pt x="1413" y="1109"/>
                  </a:lnTo>
                  <a:cubicBezTo>
                    <a:pt x="1417" y="1116"/>
                    <a:pt x="1422" y="1120"/>
                    <a:pt x="1429" y="1124"/>
                  </a:cubicBezTo>
                  <a:cubicBezTo>
                    <a:pt x="1430" y="1124"/>
                    <a:pt x="1430" y="1124"/>
                    <a:pt x="1431" y="1124"/>
                  </a:cubicBezTo>
                  <a:cubicBezTo>
                    <a:pt x="1445" y="1124"/>
                    <a:pt x="1456" y="1112"/>
                    <a:pt x="1445" y="1107"/>
                  </a:cubicBezTo>
                  <a:cubicBezTo>
                    <a:pt x="1447" y="1101"/>
                    <a:pt x="1447" y="1101"/>
                    <a:pt x="1456" y="1099"/>
                  </a:cubicBezTo>
                  <a:cubicBezTo>
                    <a:pt x="1457" y="1099"/>
                    <a:pt x="1458" y="1100"/>
                    <a:pt x="1459" y="1100"/>
                  </a:cubicBezTo>
                  <a:cubicBezTo>
                    <a:pt x="1462" y="1100"/>
                    <a:pt x="1462" y="1095"/>
                    <a:pt x="1455" y="1086"/>
                  </a:cubicBezTo>
                  <a:cubicBezTo>
                    <a:pt x="1446" y="1076"/>
                    <a:pt x="1447" y="1072"/>
                    <a:pt x="1457" y="1072"/>
                  </a:cubicBezTo>
                  <a:cubicBezTo>
                    <a:pt x="1459" y="1072"/>
                    <a:pt x="1460" y="1072"/>
                    <a:pt x="1461" y="1072"/>
                  </a:cubicBezTo>
                  <a:cubicBezTo>
                    <a:pt x="1478" y="1066"/>
                    <a:pt x="1486" y="1045"/>
                    <a:pt x="1480" y="1043"/>
                  </a:cubicBezTo>
                  <a:cubicBezTo>
                    <a:pt x="1467" y="1038"/>
                    <a:pt x="1474" y="1023"/>
                    <a:pt x="1482" y="1019"/>
                  </a:cubicBezTo>
                  <a:cubicBezTo>
                    <a:pt x="1489" y="1016"/>
                    <a:pt x="1492" y="1011"/>
                    <a:pt x="1487" y="1003"/>
                  </a:cubicBezTo>
                  <a:lnTo>
                    <a:pt x="1487" y="1003"/>
                  </a:lnTo>
                  <a:cubicBezTo>
                    <a:pt x="1489" y="1004"/>
                    <a:pt x="1490" y="1004"/>
                    <a:pt x="1491" y="1004"/>
                  </a:cubicBezTo>
                  <a:cubicBezTo>
                    <a:pt x="1497" y="1004"/>
                    <a:pt x="1502" y="1001"/>
                    <a:pt x="1497" y="994"/>
                  </a:cubicBezTo>
                  <a:cubicBezTo>
                    <a:pt x="1497" y="994"/>
                    <a:pt x="1498" y="992"/>
                    <a:pt x="1495" y="992"/>
                  </a:cubicBezTo>
                  <a:cubicBezTo>
                    <a:pt x="1494" y="992"/>
                    <a:pt x="1493" y="992"/>
                    <a:pt x="1491" y="993"/>
                  </a:cubicBezTo>
                  <a:lnTo>
                    <a:pt x="1480" y="979"/>
                  </a:lnTo>
                  <a:cubicBezTo>
                    <a:pt x="1480" y="981"/>
                    <a:pt x="1478" y="982"/>
                    <a:pt x="1475" y="982"/>
                  </a:cubicBezTo>
                  <a:cubicBezTo>
                    <a:pt x="1473" y="982"/>
                    <a:pt x="1469" y="981"/>
                    <a:pt x="1466" y="980"/>
                  </a:cubicBezTo>
                  <a:cubicBezTo>
                    <a:pt x="1459" y="978"/>
                    <a:pt x="1472" y="960"/>
                    <a:pt x="1494" y="954"/>
                  </a:cubicBezTo>
                  <a:lnTo>
                    <a:pt x="1511" y="946"/>
                  </a:lnTo>
                  <a:lnTo>
                    <a:pt x="1497" y="943"/>
                  </a:lnTo>
                  <a:cubicBezTo>
                    <a:pt x="1498" y="938"/>
                    <a:pt x="1499" y="933"/>
                    <a:pt x="1504" y="933"/>
                  </a:cubicBezTo>
                  <a:cubicBezTo>
                    <a:pt x="1504" y="933"/>
                    <a:pt x="1505" y="934"/>
                    <a:pt x="1506" y="934"/>
                  </a:cubicBezTo>
                  <a:cubicBezTo>
                    <a:pt x="1508" y="934"/>
                    <a:pt x="1510" y="935"/>
                    <a:pt x="1511" y="935"/>
                  </a:cubicBezTo>
                  <a:cubicBezTo>
                    <a:pt x="1513" y="935"/>
                    <a:pt x="1513" y="933"/>
                    <a:pt x="1514" y="929"/>
                  </a:cubicBezTo>
                  <a:cubicBezTo>
                    <a:pt x="1515" y="926"/>
                    <a:pt x="1513" y="923"/>
                    <a:pt x="1509" y="923"/>
                  </a:cubicBezTo>
                  <a:cubicBezTo>
                    <a:pt x="1496" y="920"/>
                    <a:pt x="1496" y="920"/>
                    <a:pt x="1503" y="916"/>
                  </a:cubicBezTo>
                  <a:cubicBezTo>
                    <a:pt x="1518" y="913"/>
                    <a:pt x="1519" y="907"/>
                    <a:pt x="1506" y="899"/>
                  </a:cubicBezTo>
                  <a:cubicBezTo>
                    <a:pt x="1493" y="897"/>
                    <a:pt x="1493" y="897"/>
                    <a:pt x="1507" y="895"/>
                  </a:cubicBezTo>
                  <a:cubicBezTo>
                    <a:pt x="1508" y="895"/>
                    <a:pt x="1509" y="895"/>
                    <a:pt x="1509" y="895"/>
                  </a:cubicBezTo>
                  <a:cubicBezTo>
                    <a:pt x="1514" y="895"/>
                    <a:pt x="1520" y="891"/>
                    <a:pt x="1522" y="886"/>
                  </a:cubicBezTo>
                  <a:lnTo>
                    <a:pt x="1515" y="885"/>
                  </a:lnTo>
                  <a:cubicBezTo>
                    <a:pt x="1502" y="882"/>
                    <a:pt x="1503" y="877"/>
                    <a:pt x="1511" y="872"/>
                  </a:cubicBezTo>
                  <a:lnTo>
                    <a:pt x="1511" y="872"/>
                  </a:lnTo>
                  <a:cubicBezTo>
                    <a:pt x="1511" y="872"/>
                    <a:pt x="1512" y="872"/>
                    <a:pt x="1512" y="872"/>
                  </a:cubicBezTo>
                  <a:cubicBezTo>
                    <a:pt x="1517" y="872"/>
                    <a:pt x="1517" y="867"/>
                    <a:pt x="1513" y="855"/>
                  </a:cubicBezTo>
                  <a:cubicBezTo>
                    <a:pt x="1514" y="845"/>
                    <a:pt x="1514" y="840"/>
                    <a:pt x="1521" y="840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3" y="840"/>
                    <a:pt x="1531" y="839"/>
                    <a:pt x="1522" y="834"/>
                  </a:cubicBezTo>
                  <a:cubicBezTo>
                    <a:pt x="1515" y="828"/>
                    <a:pt x="1515" y="828"/>
                    <a:pt x="1522" y="817"/>
                  </a:cubicBezTo>
                  <a:cubicBezTo>
                    <a:pt x="1530" y="813"/>
                    <a:pt x="1530" y="813"/>
                    <a:pt x="1523" y="806"/>
                  </a:cubicBezTo>
                  <a:cubicBezTo>
                    <a:pt x="1510" y="806"/>
                    <a:pt x="1503" y="806"/>
                    <a:pt x="1503" y="811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6" y="805"/>
                  </a:lnTo>
                  <a:cubicBezTo>
                    <a:pt x="1497" y="797"/>
                    <a:pt x="1495" y="790"/>
                    <a:pt x="1491" y="784"/>
                  </a:cubicBezTo>
                  <a:cubicBezTo>
                    <a:pt x="1487" y="779"/>
                    <a:pt x="1482" y="776"/>
                    <a:pt x="1479" y="776"/>
                  </a:cubicBezTo>
                  <a:cubicBezTo>
                    <a:pt x="1475" y="776"/>
                    <a:pt x="1473" y="779"/>
                    <a:pt x="1476" y="784"/>
                  </a:cubicBezTo>
                  <a:lnTo>
                    <a:pt x="1469" y="788"/>
                  </a:lnTo>
                  <a:cubicBezTo>
                    <a:pt x="1449" y="788"/>
                    <a:pt x="1448" y="798"/>
                    <a:pt x="1468" y="799"/>
                  </a:cubicBezTo>
                  <a:cubicBezTo>
                    <a:pt x="1488" y="799"/>
                    <a:pt x="1488" y="799"/>
                    <a:pt x="1475" y="805"/>
                  </a:cubicBezTo>
                  <a:cubicBezTo>
                    <a:pt x="1474" y="805"/>
                    <a:pt x="1473" y="805"/>
                    <a:pt x="1472" y="805"/>
                  </a:cubicBezTo>
                  <a:cubicBezTo>
                    <a:pt x="1461" y="805"/>
                    <a:pt x="1461" y="810"/>
                    <a:pt x="1460" y="814"/>
                  </a:cubicBezTo>
                  <a:cubicBezTo>
                    <a:pt x="1460" y="818"/>
                    <a:pt x="1460" y="819"/>
                    <a:pt x="1458" y="819"/>
                  </a:cubicBezTo>
                  <a:cubicBezTo>
                    <a:pt x="1457" y="819"/>
                    <a:pt x="1456" y="819"/>
                    <a:pt x="1454" y="818"/>
                  </a:cubicBezTo>
                  <a:cubicBezTo>
                    <a:pt x="1447" y="818"/>
                    <a:pt x="1440" y="823"/>
                    <a:pt x="1439" y="827"/>
                  </a:cubicBezTo>
                  <a:cubicBezTo>
                    <a:pt x="1439" y="833"/>
                    <a:pt x="1439" y="833"/>
                    <a:pt x="1446" y="833"/>
                  </a:cubicBezTo>
                  <a:cubicBezTo>
                    <a:pt x="1447" y="832"/>
                    <a:pt x="1448" y="832"/>
                    <a:pt x="1449" y="832"/>
                  </a:cubicBezTo>
                  <a:cubicBezTo>
                    <a:pt x="1453" y="832"/>
                    <a:pt x="1450" y="839"/>
                    <a:pt x="1439" y="843"/>
                  </a:cubicBezTo>
                  <a:cubicBezTo>
                    <a:pt x="1431" y="846"/>
                    <a:pt x="1431" y="846"/>
                    <a:pt x="1445" y="849"/>
                  </a:cubicBezTo>
                  <a:cubicBezTo>
                    <a:pt x="1458" y="850"/>
                    <a:pt x="1457" y="860"/>
                    <a:pt x="1442" y="863"/>
                  </a:cubicBezTo>
                  <a:lnTo>
                    <a:pt x="1440" y="873"/>
                  </a:lnTo>
                  <a:cubicBezTo>
                    <a:pt x="1440" y="878"/>
                    <a:pt x="1447" y="879"/>
                    <a:pt x="1454" y="880"/>
                  </a:cubicBezTo>
                  <a:cubicBezTo>
                    <a:pt x="1467" y="882"/>
                    <a:pt x="1467" y="882"/>
                    <a:pt x="1459" y="887"/>
                  </a:cubicBezTo>
                  <a:cubicBezTo>
                    <a:pt x="1456" y="888"/>
                    <a:pt x="1453" y="889"/>
                    <a:pt x="1449" y="889"/>
                  </a:cubicBezTo>
                  <a:cubicBezTo>
                    <a:pt x="1448" y="889"/>
                    <a:pt x="1446" y="889"/>
                    <a:pt x="1445" y="889"/>
                  </a:cubicBezTo>
                  <a:cubicBezTo>
                    <a:pt x="1444" y="889"/>
                    <a:pt x="1443" y="889"/>
                    <a:pt x="1443" y="889"/>
                  </a:cubicBezTo>
                  <a:cubicBezTo>
                    <a:pt x="1438" y="889"/>
                    <a:pt x="1438" y="893"/>
                    <a:pt x="1437" y="898"/>
                  </a:cubicBezTo>
                  <a:cubicBezTo>
                    <a:pt x="1436" y="903"/>
                    <a:pt x="1435" y="913"/>
                    <a:pt x="1441" y="914"/>
                  </a:cubicBezTo>
                  <a:lnTo>
                    <a:pt x="1435" y="913"/>
                  </a:lnTo>
                  <a:cubicBezTo>
                    <a:pt x="1433" y="917"/>
                    <a:pt x="1427" y="916"/>
                    <a:pt x="1433" y="917"/>
                  </a:cubicBezTo>
                  <a:cubicBezTo>
                    <a:pt x="1430" y="923"/>
                    <a:pt x="1427" y="927"/>
                    <a:pt x="1422" y="931"/>
                  </a:cubicBezTo>
                  <a:cubicBezTo>
                    <a:pt x="1415" y="937"/>
                    <a:pt x="1419" y="949"/>
                    <a:pt x="1429" y="949"/>
                  </a:cubicBezTo>
                  <a:cubicBezTo>
                    <a:pt x="1432" y="949"/>
                    <a:pt x="1435" y="948"/>
                    <a:pt x="1439" y="945"/>
                  </a:cubicBezTo>
                  <a:cubicBezTo>
                    <a:pt x="1440" y="943"/>
                    <a:pt x="1440" y="942"/>
                    <a:pt x="1441" y="942"/>
                  </a:cubicBezTo>
                  <a:lnTo>
                    <a:pt x="1441" y="942"/>
                  </a:lnTo>
                  <a:cubicBezTo>
                    <a:pt x="1441" y="942"/>
                    <a:pt x="1440" y="945"/>
                    <a:pt x="1438" y="951"/>
                  </a:cubicBezTo>
                  <a:cubicBezTo>
                    <a:pt x="1437" y="955"/>
                    <a:pt x="1443" y="957"/>
                    <a:pt x="1443" y="957"/>
                  </a:cubicBezTo>
                  <a:cubicBezTo>
                    <a:pt x="1450" y="959"/>
                    <a:pt x="1449" y="964"/>
                    <a:pt x="1447" y="969"/>
                  </a:cubicBezTo>
                  <a:lnTo>
                    <a:pt x="1435" y="965"/>
                  </a:lnTo>
                  <a:cubicBezTo>
                    <a:pt x="1428" y="961"/>
                    <a:pt x="1423" y="960"/>
                    <a:pt x="1419" y="960"/>
                  </a:cubicBezTo>
                  <a:cubicBezTo>
                    <a:pt x="1413" y="960"/>
                    <a:pt x="1413" y="966"/>
                    <a:pt x="1426" y="973"/>
                  </a:cubicBezTo>
                  <a:lnTo>
                    <a:pt x="1419" y="971"/>
                  </a:lnTo>
                  <a:cubicBezTo>
                    <a:pt x="1418" y="971"/>
                    <a:pt x="1417" y="970"/>
                    <a:pt x="1416" y="970"/>
                  </a:cubicBezTo>
                  <a:cubicBezTo>
                    <a:pt x="1412" y="970"/>
                    <a:pt x="1411" y="976"/>
                    <a:pt x="1414" y="986"/>
                  </a:cubicBezTo>
                  <a:cubicBezTo>
                    <a:pt x="1412" y="990"/>
                    <a:pt x="1423" y="999"/>
                    <a:pt x="1430" y="1001"/>
                  </a:cubicBezTo>
                  <a:cubicBezTo>
                    <a:pt x="1436" y="1003"/>
                    <a:pt x="1435" y="1009"/>
                    <a:pt x="1435" y="1009"/>
                  </a:cubicBezTo>
                  <a:cubicBezTo>
                    <a:pt x="1433" y="1012"/>
                    <a:pt x="1433" y="1013"/>
                    <a:pt x="1431" y="1013"/>
                  </a:cubicBezTo>
                  <a:cubicBezTo>
                    <a:pt x="1430" y="1013"/>
                    <a:pt x="1428" y="1012"/>
                    <a:pt x="1426" y="1011"/>
                  </a:cubicBezTo>
                  <a:cubicBezTo>
                    <a:pt x="1423" y="1011"/>
                    <a:pt x="1421" y="1010"/>
                    <a:pt x="1420" y="1010"/>
                  </a:cubicBezTo>
                  <a:cubicBezTo>
                    <a:pt x="1412" y="1010"/>
                    <a:pt x="1412" y="1018"/>
                    <a:pt x="1420" y="1026"/>
                  </a:cubicBezTo>
                  <a:lnTo>
                    <a:pt x="1414" y="1024"/>
                  </a:lnTo>
                  <a:cubicBezTo>
                    <a:pt x="1413" y="1023"/>
                    <a:pt x="1412" y="1023"/>
                    <a:pt x="1410" y="1023"/>
                  </a:cubicBezTo>
                  <a:cubicBezTo>
                    <a:pt x="1405" y="1023"/>
                    <a:pt x="1400" y="1029"/>
                    <a:pt x="1396" y="1048"/>
                  </a:cubicBezTo>
                  <a:cubicBezTo>
                    <a:pt x="1388" y="1065"/>
                    <a:pt x="1382" y="1078"/>
                    <a:pt x="1377" y="1078"/>
                  </a:cubicBezTo>
                  <a:cubicBezTo>
                    <a:pt x="1376" y="1078"/>
                    <a:pt x="1376" y="1078"/>
                    <a:pt x="1375" y="1078"/>
                  </a:cubicBezTo>
                  <a:cubicBezTo>
                    <a:pt x="1375" y="1077"/>
                    <a:pt x="1374" y="1077"/>
                    <a:pt x="1374" y="1077"/>
                  </a:cubicBezTo>
                  <a:cubicBezTo>
                    <a:pt x="1369" y="1077"/>
                    <a:pt x="1373" y="1100"/>
                    <a:pt x="1378" y="1115"/>
                  </a:cubicBezTo>
                  <a:cubicBezTo>
                    <a:pt x="1377" y="1114"/>
                    <a:pt x="1376" y="1113"/>
                    <a:pt x="1375" y="1113"/>
                  </a:cubicBezTo>
                  <a:cubicBezTo>
                    <a:pt x="1371" y="1113"/>
                    <a:pt x="1368" y="1117"/>
                    <a:pt x="1365" y="1124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3" y="1135"/>
                    <a:pt x="1352" y="1135"/>
                    <a:pt x="1350" y="1134"/>
                  </a:cubicBezTo>
                  <a:cubicBezTo>
                    <a:pt x="1346" y="1128"/>
                    <a:pt x="1344" y="1126"/>
                    <a:pt x="1343" y="1126"/>
                  </a:cubicBezTo>
                  <a:lnTo>
                    <a:pt x="1343" y="1126"/>
                  </a:lnTo>
                  <a:cubicBezTo>
                    <a:pt x="1343" y="1126"/>
                    <a:pt x="1344" y="1130"/>
                    <a:pt x="1348" y="1138"/>
                  </a:cubicBezTo>
                  <a:cubicBezTo>
                    <a:pt x="1355" y="1146"/>
                    <a:pt x="1349" y="1153"/>
                    <a:pt x="1340" y="1153"/>
                  </a:cubicBezTo>
                  <a:cubicBezTo>
                    <a:pt x="1337" y="1153"/>
                    <a:pt x="1334" y="1152"/>
                    <a:pt x="1331" y="1150"/>
                  </a:cubicBezTo>
                  <a:cubicBezTo>
                    <a:pt x="1330" y="1150"/>
                    <a:pt x="1329" y="1149"/>
                    <a:pt x="1328" y="1149"/>
                  </a:cubicBezTo>
                  <a:cubicBezTo>
                    <a:pt x="1324" y="1149"/>
                    <a:pt x="1322" y="1153"/>
                    <a:pt x="1317" y="1159"/>
                  </a:cubicBezTo>
                  <a:cubicBezTo>
                    <a:pt x="1320" y="1167"/>
                    <a:pt x="1313" y="1175"/>
                    <a:pt x="1308" y="1183"/>
                  </a:cubicBezTo>
                  <a:cubicBezTo>
                    <a:pt x="1299" y="1195"/>
                    <a:pt x="1299" y="1195"/>
                    <a:pt x="1309" y="1203"/>
                  </a:cubicBezTo>
                  <a:cubicBezTo>
                    <a:pt x="1320" y="1212"/>
                    <a:pt x="1317" y="1217"/>
                    <a:pt x="1310" y="1224"/>
                  </a:cubicBezTo>
                  <a:cubicBezTo>
                    <a:pt x="1308" y="1227"/>
                    <a:pt x="1305" y="1230"/>
                    <a:pt x="1302" y="1230"/>
                  </a:cubicBezTo>
                  <a:cubicBezTo>
                    <a:pt x="1301" y="1230"/>
                    <a:pt x="1299" y="1229"/>
                    <a:pt x="1298" y="1228"/>
                  </a:cubicBezTo>
                  <a:cubicBezTo>
                    <a:pt x="1298" y="1228"/>
                    <a:pt x="1296" y="1228"/>
                    <a:pt x="1295" y="1228"/>
                  </a:cubicBezTo>
                  <a:cubicBezTo>
                    <a:pt x="1292" y="1228"/>
                    <a:pt x="1288" y="1228"/>
                    <a:pt x="1285" y="1230"/>
                  </a:cubicBezTo>
                  <a:cubicBezTo>
                    <a:pt x="1283" y="1233"/>
                    <a:pt x="1281" y="1236"/>
                    <a:pt x="1278" y="1236"/>
                  </a:cubicBezTo>
                  <a:cubicBezTo>
                    <a:pt x="1277" y="1236"/>
                    <a:pt x="1276" y="1235"/>
                    <a:pt x="1274" y="1233"/>
                  </a:cubicBezTo>
                  <a:cubicBezTo>
                    <a:pt x="1268" y="1233"/>
                    <a:pt x="1263" y="1236"/>
                    <a:pt x="1258" y="1240"/>
                  </a:cubicBezTo>
                  <a:cubicBezTo>
                    <a:pt x="1253" y="1245"/>
                    <a:pt x="1248" y="1251"/>
                    <a:pt x="1244" y="1251"/>
                  </a:cubicBezTo>
                  <a:cubicBezTo>
                    <a:pt x="1243" y="1251"/>
                    <a:pt x="1242" y="1250"/>
                    <a:pt x="1240" y="1249"/>
                  </a:cubicBezTo>
                  <a:lnTo>
                    <a:pt x="1240" y="1249"/>
                  </a:lnTo>
                  <a:cubicBezTo>
                    <a:pt x="1237" y="1253"/>
                    <a:pt x="1237" y="1253"/>
                    <a:pt x="1242" y="1258"/>
                  </a:cubicBezTo>
                  <a:cubicBezTo>
                    <a:pt x="1246" y="1263"/>
                    <a:pt x="1247" y="1270"/>
                    <a:pt x="1227" y="1279"/>
                  </a:cubicBezTo>
                  <a:cubicBezTo>
                    <a:pt x="1219" y="1286"/>
                    <a:pt x="1208" y="1296"/>
                    <a:pt x="1212" y="1301"/>
                  </a:cubicBezTo>
                  <a:cubicBezTo>
                    <a:pt x="1211" y="1302"/>
                    <a:pt x="1210" y="1303"/>
                    <a:pt x="1209" y="1303"/>
                  </a:cubicBezTo>
                  <a:cubicBezTo>
                    <a:pt x="1208" y="1303"/>
                    <a:pt x="1207" y="1302"/>
                    <a:pt x="1205" y="1300"/>
                  </a:cubicBezTo>
                  <a:cubicBezTo>
                    <a:pt x="1202" y="1296"/>
                    <a:pt x="1199" y="1295"/>
                    <a:pt x="1196" y="1295"/>
                  </a:cubicBezTo>
                  <a:cubicBezTo>
                    <a:pt x="1192" y="1295"/>
                    <a:pt x="1189" y="1301"/>
                    <a:pt x="1189" y="1312"/>
                  </a:cubicBezTo>
                  <a:cubicBezTo>
                    <a:pt x="1191" y="1315"/>
                    <a:pt x="1190" y="1318"/>
                    <a:pt x="1185" y="1318"/>
                  </a:cubicBezTo>
                  <a:cubicBezTo>
                    <a:pt x="1184" y="1318"/>
                    <a:pt x="1182" y="1318"/>
                    <a:pt x="1180" y="1318"/>
                  </a:cubicBezTo>
                  <a:cubicBezTo>
                    <a:pt x="1178" y="1321"/>
                    <a:pt x="1175" y="1324"/>
                    <a:pt x="1176" y="1329"/>
                  </a:cubicBezTo>
                  <a:cubicBezTo>
                    <a:pt x="1176" y="1338"/>
                    <a:pt x="1176" y="1338"/>
                    <a:pt x="1164" y="1338"/>
                  </a:cubicBezTo>
                  <a:cubicBezTo>
                    <a:pt x="1162" y="1336"/>
                    <a:pt x="1161" y="1335"/>
                    <a:pt x="1159" y="1335"/>
                  </a:cubicBezTo>
                  <a:cubicBezTo>
                    <a:pt x="1157" y="1335"/>
                    <a:pt x="1155" y="1337"/>
                    <a:pt x="1152" y="1339"/>
                  </a:cubicBezTo>
                  <a:cubicBezTo>
                    <a:pt x="1148" y="1349"/>
                    <a:pt x="1104" y="1375"/>
                    <a:pt x="1093" y="1375"/>
                  </a:cubicBezTo>
                  <a:cubicBezTo>
                    <a:pt x="1092" y="1375"/>
                    <a:pt x="1092" y="1375"/>
                    <a:pt x="1091" y="1375"/>
                  </a:cubicBezTo>
                  <a:cubicBezTo>
                    <a:pt x="1090" y="1383"/>
                    <a:pt x="1090" y="1383"/>
                    <a:pt x="1086" y="1385"/>
                  </a:cubicBezTo>
                  <a:cubicBezTo>
                    <a:pt x="1082" y="1382"/>
                    <a:pt x="1079" y="1380"/>
                    <a:pt x="1078" y="1380"/>
                  </a:cubicBezTo>
                  <a:cubicBezTo>
                    <a:pt x="1074" y="1380"/>
                    <a:pt x="1075" y="1387"/>
                    <a:pt x="1079" y="1395"/>
                  </a:cubicBezTo>
                  <a:lnTo>
                    <a:pt x="1083" y="1393"/>
                  </a:lnTo>
                  <a:lnTo>
                    <a:pt x="1089" y="1390"/>
                  </a:lnTo>
                  <a:lnTo>
                    <a:pt x="1089" y="1390"/>
                  </a:lnTo>
                  <a:cubicBezTo>
                    <a:pt x="1092" y="1397"/>
                    <a:pt x="1089" y="1403"/>
                    <a:pt x="1084" y="1403"/>
                  </a:cubicBezTo>
                  <a:cubicBezTo>
                    <a:pt x="1080" y="1403"/>
                    <a:pt x="1076" y="1399"/>
                    <a:pt x="1072" y="1392"/>
                  </a:cubicBezTo>
                  <a:cubicBezTo>
                    <a:pt x="1067" y="1387"/>
                    <a:pt x="1064" y="1385"/>
                    <a:pt x="1063" y="1385"/>
                  </a:cubicBezTo>
                  <a:cubicBezTo>
                    <a:pt x="1061" y="1385"/>
                    <a:pt x="1061" y="1388"/>
                    <a:pt x="1062" y="1396"/>
                  </a:cubicBezTo>
                  <a:cubicBezTo>
                    <a:pt x="1063" y="1404"/>
                    <a:pt x="1061" y="1408"/>
                    <a:pt x="1058" y="1408"/>
                  </a:cubicBezTo>
                  <a:cubicBezTo>
                    <a:pt x="1056" y="1408"/>
                    <a:pt x="1053" y="1406"/>
                    <a:pt x="1049" y="1402"/>
                  </a:cubicBezTo>
                  <a:cubicBezTo>
                    <a:pt x="1046" y="1396"/>
                    <a:pt x="1045" y="1393"/>
                    <a:pt x="1044" y="1393"/>
                  </a:cubicBezTo>
                  <a:lnTo>
                    <a:pt x="1044" y="1393"/>
                  </a:lnTo>
                  <a:cubicBezTo>
                    <a:pt x="1043" y="1393"/>
                    <a:pt x="1044" y="1396"/>
                    <a:pt x="1044" y="1404"/>
                  </a:cubicBezTo>
                  <a:cubicBezTo>
                    <a:pt x="1046" y="1423"/>
                    <a:pt x="1041" y="1434"/>
                    <a:pt x="1035" y="1434"/>
                  </a:cubicBezTo>
                  <a:cubicBezTo>
                    <a:pt x="1031" y="1434"/>
                    <a:pt x="1027" y="1430"/>
                    <a:pt x="1023" y="1420"/>
                  </a:cubicBezTo>
                  <a:cubicBezTo>
                    <a:pt x="1019" y="1409"/>
                    <a:pt x="1012" y="1404"/>
                    <a:pt x="1007" y="1404"/>
                  </a:cubicBezTo>
                  <a:cubicBezTo>
                    <a:pt x="1007" y="1404"/>
                    <a:pt x="1006" y="1404"/>
                    <a:pt x="1006" y="1404"/>
                  </a:cubicBezTo>
                  <a:cubicBezTo>
                    <a:pt x="1001" y="1406"/>
                    <a:pt x="1004" y="1412"/>
                    <a:pt x="1006" y="1419"/>
                  </a:cubicBezTo>
                  <a:cubicBezTo>
                    <a:pt x="1012" y="1425"/>
                    <a:pt x="1012" y="1428"/>
                    <a:pt x="1009" y="1428"/>
                  </a:cubicBezTo>
                  <a:cubicBezTo>
                    <a:pt x="1007" y="1428"/>
                    <a:pt x="1003" y="1426"/>
                    <a:pt x="997" y="1422"/>
                  </a:cubicBezTo>
                  <a:cubicBezTo>
                    <a:pt x="988" y="1416"/>
                    <a:pt x="981" y="1413"/>
                    <a:pt x="976" y="1413"/>
                  </a:cubicBezTo>
                  <a:cubicBezTo>
                    <a:pt x="968" y="1413"/>
                    <a:pt x="962" y="1418"/>
                    <a:pt x="956" y="1428"/>
                  </a:cubicBezTo>
                  <a:cubicBezTo>
                    <a:pt x="947" y="1438"/>
                    <a:pt x="938" y="1443"/>
                    <a:pt x="934" y="1443"/>
                  </a:cubicBezTo>
                  <a:cubicBezTo>
                    <a:pt x="932" y="1443"/>
                    <a:pt x="932" y="1440"/>
                    <a:pt x="936" y="1432"/>
                  </a:cubicBezTo>
                  <a:cubicBezTo>
                    <a:pt x="940" y="1424"/>
                    <a:pt x="942" y="1420"/>
                    <a:pt x="941" y="1420"/>
                  </a:cubicBezTo>
                  <a:lnTo>
                    <a:pt x="941" y="1420"/>
                  </a:lnTo>
                  <a:cubicBezTo>
                    <a:pt x="941" y="1420"/>
                    <a:pt x="939" y="1422"/>
                    <a:pt x="935" y="1426"/>
                  </a:cubicBezTo>
                  <a:lnTo>
                    <a:pt x="911" y="1432"/>
                  </a:lnTo>
                  <a:cubicBezTo>
                    <a:pt x="905" y="1435"/>
                    <a:pt x="903" y="1441"/>
                    <a:pt x="904" y="1448"/>
                  </a:cubicBezTo>
                  <a:cubicBezTo>
                    <a:pt x="899" y="1440"/>
                    <a:pt x="894" y="1435"/>
                    <a:pt x="889" y="1435"/>
                  </a:cubicBezTo>
                  <a:cubicBezTo>
                    <a:pt x="885" y="1435"/>
                    <a:pt x="881" y="1438"/>
                    <a:pt x="878" y="1444"/>
                  </a:cubicBezTo>
                  <a:lnTo>
                    <a:pt x="868" y="1445"/>
                  </a:lnTo>
                  <a:cubicBezTo>
                    <a:pt x="862" y="1447"/>
                    <a:pt x="862" y="1447"/>
                    <a:pt x="859" y="1453"/>
                  </a:cubicBezTo>
                  <a:cubicBezTo>
                    <a:pt x="857" y="1456"/>
                    <a:pt x="856" y="1457"/>
                    <a:pt x="854" y="1457"/>
                  </a:cubicBezTo>
                  <a:cubicBezTo>
                    <a:pt x="851" y="1457"/>
                    <a:pt x="847" y="1453"/>
                    <a:pt x="843" y="1449"/>
                  </a:cubicBezTo>
                  <a:cubicBezTo>
                    <a:pt x="839" y="1445"/>
                    <a:pt x="835" y="1440"/>
                    <a:pt x="833" y="1440"/>
                  </a:cubicBezTo>
                  <a:cubicBezTo>
                    <a:pt x="833" y="1440"/>
                    <a:pt x="832" y="1441"/>
                    <a:pt x="832" y="1443"/>
                  </a:cubicBezTo>
                  <a:cubicBezTo>
                    <a:pt x="833" y="1450"/>
                    <a:pt x="823" y="1457"/>
                    <a:pt x="819" y="1465"/>
                  </a:cubicBezTo>
                  <a:cubicBezTo>
                    <a:pt x="817" y="1466"/>
                    <a:pt x="816" y="1467"/>
                    <a:pt x="815" y="1467"/>
                  </a:cubicBezTo>
                  <a:cubicBezTo>
                    <a:pt x="812" y="1467"/>
                    <a:pt x="810" y="1463"/>
                    <a:pt x="813" y="1458"/>
                  </a:cubicBezTo>
                  <a:cubicBezTo>
                    <a:pt x="813" y="1451"/>
                    <a:pt x="813" y="1451"/>
                    <a:pt x="803" y="1444"/>
                  </a:cubicBezTo>
                  <a:cubicBezTo>
                    <a:pt x="797" y="1444"/>
                    <a:pt x="787" y="1445"/>
                    <a:pt x="787" y="1452"/>
                  </a:cubicBezTo>
                  <a:cubicBezTo>
                    <a:pt x="788" y="1456"/>
                    <a:pt x="780" y="1458"/>
                    <a:pt x="771" y="1458"/>
                  </a:cubicBezTo>
                  <a:cubicBezTo>
                    <a:pt x="764" y="1458"/>
                    <a:pt x="755" y="1456"/>
                    <a:pt x="752" y="1452"/>
                  </a:cubicBezTo>
                  <a:lnTo>
                    <a:pt x="742" y="1451"/>
                  </a:lnTo>
                  <a:cubicBezTo>
                    <a:pt x="738" y="1451"/>
                    <a:pt x="733" y="1457"/>
                    <a:pt x="729" y="1457"/>
                  </a:cubicBezTo>
                  <a:cubicBezTo>
                    <a:pt x="728" y="1457"/>
                    <a:pt x="728" y="1457"/>
                    <a:pt x="728" y="1457"/>
                  </a:cubicBezTo>
                  <a:cubicBezTo>
                    <a:pt x="723" y="1458"/>
                    <a:pt x="719" y="1460"/>
                    <a:pt x="717" y="1463"/>
                  </a:cubicBezTo>
                  <a:cubicBezTo>
                    <a:pt x="712" y="1463"/>
                    <a:pt x="706" y="1462"/>
                    <a:pt x="708" y="1456"/>
                  </a:cubicBezTo>
                  <a:lnTo>
                    <a:pt x="708" y="1456"/>
                  </a:lnTo>
                  <a:cubicBezTo>
                    <a:pt x="704" y="1462"/>
                    <a:pt x="703" y="1466"/>
                    <a:pt x="701" y="1466"/>
                  </a:cubicBezTo>
                  <a:cubicBezTo>
                    <a:pt x="700" y="1466"/>
                    <a:pt x="699" y="1462"/>
                    <a:pt x="697" y="1456"/>
                  </a:cubicBezTo>
                  <a:cubicBezTo>
                    <a:pt x="698" y="1448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5" y="1448"/>
                    <a:pt x="692" y="1454"/>
                  </a:cubicBezTo>
                  <a:cubicBezTo>
                    <a:pt x="689" y="1457"/>
                    <a:pt x="688" y="1458"/>
                    <a:pt x="687" y="1458"/>
                  </a:cubicBezTo>
                  <a:cubicBezTo>
                    <a:pt x="685" y="1458"/>
                    <a:pt x="684" y="1456"/>
                    <a:pt x="682" y="1452"/>
                  </a:cubicBezTo>
                  <a:cubicBezTo>
                    <a:pt x="682" y="1449"/>
                    <a:pt x="682" y="1447"/>
                    <a:pt x="680" y="1447"/>
                  </a:cubicBezTo>
                  <a:cubicBezTo>
                    <a:pt x="679" y="1447"/>
                    <a:pt x="678" y="1449"/>
                    <a:pt x="677" y="1452"/>
                  </a:cubicBezTo>
                  <a:cubicBezTo>
                    <a:pt x="673" y="1459"/>
                    <a:pt x="666" y="1464"/>
                    <a:pt x="661" y="1464"/>
                  </a:cubicBezTo>
                  <a:cubicBezTo>
                    <a:pt x="658" y="1464"/>
                    <a:pt x="655" y="1461"/>
                    <a:pt x="656" y="1456"/>
                  </a:cubicBezTo>
                  <a:cubicBezTo>
                    <a:pt x="652" y="1456"/>
                    <a:pt x="648" y="1457"/>
                    <a:pt x="645" y="1460"/>
                  </a:cubicBezTo>
                  <a:cubicBezTo>
                    <a:pt x="641" y="1466"/>
                    <a:pt x="639" y="1469"/>
                    <a:pt x="638" y="1469"/>
                  </a:cubicBezTo>
                  <a:cubicBezTo>
                    <a:pt x="637" y="1469"/>
                    <a:pt x="638" y="1466"/>
                    <a:pt x="639" y="1459"/>
                  </a:cubicBezTo>
                  <a:cubicBezTo>
                    <a:pt x="638" y="1452"/>
                    <a:pt x="636" y="1448"/>
                    <a:pt x="634" y="1448"/>
                  </a:cubicBezTo>
                  <a:cubicBezTo>
                    <a:pt x="631" y="1448"/>
                    <a:pt x="628" y="1451"/>
                    <a:pt x="625" y="1457"/>
                  </a:cubicBezTo>
                  <a:cubicBezTo>
                    <a:pt x="623" y="1458"/>
                    <a:pt x="622" y="1458"/>
                    <a:pt x="621" y="1458"/>
                  </a:cubicBezTo>
                  <a:cubicBezTo>
                    <a:pt x="618" y="1458"/>
                    <a:pt x="615" y="1457"/>
                    <a:pt x="614" y="1454"/>
                  </a:cubicBezTo>
                  <a:cubicBezTo>
                    <a:pt x="608" y="1447"/>
                    <a:pt x="593" y="1438"/>
                    <a:pt x="585" y="1438"/>
                  </a:cubicBezTo>
                  <a:cubicBezTo>
                    <a:pt x="582" y="1438"/>
                    <a:pt x="579" y="1440"/>
                    <a:pt x="580" y="1444"/>
                  </a:cubicBezTo>
                  <a:lnTo>
                    <a:pt x="570" y="1442"/>
                  </a:lnTo>
                  <a:cubicBezTo>
                    <a:pt x="564" y="1436"/>
                    <a:pt x="561" y="1433"/>
                    <a:pt x="557" y="1433"/>
                  </a:cubicBezTo>
                  <a:cubicBezTo>
                    <a:pt x="555" y="1433"/>
                    <a:pt x="553" y="1434"/>
                    <a:pt x="551" y="1435"/>
                  </a:cubicBezTo>
                  <a:lnTo>
                    <a:pt x="544" y="1440"/>
                  </a:lnTo>
                  <a:cubicBezTo>
                    <a:pt x="546" y="1434"/>
                    <a:pt x="544" y="1428"/>
                    <a:pt x="538" y="1424"/>
                  </a:cubicBezTo>
                  <a:cubicBezTo>
                    <a:pt x="537" y="1423"/>
                    <a:pt x="536" y="1423"/>
                    <a:pt x="535" y="1423"/>
                  </a:cubicBezTo>
                  <a:cubicBezTo>
                    <a:pt x="533" y="1423"/>
                    <a:pt x="533" y="1424"/>
                    <a:pt x="531" y="1429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4"/>
                    <a:pt x="524" y="1433"/>
                  </a:cubicBezTo>
                  <a:cubicBezTo>
                    <a:pt x="518" y="1430"/>
                    <a:pt x="517" y="1422"/>
                    <a:pt x="519" y="1416"/>
                  </a:cubicBezTo>
                  <a:lnTo>
                    <a:pt x="515" y="1415"/>
                  </a:lnTo>
                  <a:cubicBezTo>
                    <a:pt x="512" y="1422"/>
                    <a:pt x="509" y="1424"/>
                    <a:pt x="507" y="1424"/>
                  </a:cubicBezTo>
                  <a:cubicBezTo>
                    <a:pt x="506" y="1424"/>
                    <a:pt x="506" y="1422"/>
                    <a:pt x="507" y="1420"/>
                  </a:cubicBezTo>
                  <a:cubicBezTo>
                    <a:pt x="506" y="1414"/>
                    <a:pt x="501" y="1408"/>
                    <a:pt x="496" y="1407"/>
                  </a:cubicBezTo>
                  <a:cubicBezTo>
                    <a:pt x="495" y="1409"/>
                    <a:pt x="494" y="1409"/>
                    <a:pt x="494" y="1409"/>
                  </a:cubicBezTo>
                  <a:cubicBezTo>
                    <a:pt x="493" y="1409"/>
                    <a:pt x="492" y="1407"/>
                    <a:pt x="494" y="1407"/>
                  </a:cubicBezTo>
                  <a:cubicBezTo>
                    <a:pt x="495" y="1407"/>
                    <a:pt x="495" y="1407"/>
                    <a:pt x="496" y="1407"/>
                  </a:cubicBezTo>
                  <a:lnTo>
                    <a:pt x="498" y="1401"/>
                  </a:lnTo>
                  <a:cubicBezTo>
                    <a:pt x="497" y="1398"/>
                    <a:pt x="497" y="1397"/>
                    <a:pt x="496" y="1397"/>
                  </a:cubicBezTo>
                  <a:cubicBezTo>
                    <a:pt x="494" y="1397"/>
                    <a:pt x="493" y="1401"/>
                    <a:pt x="491" y="1405"/>
                  </a:cubicBezTo>
                  <a:lnTo>
                    <a:pt x="482" y="1401"/>
                  </a:lnTo>
                  <a:cubicBezTo>
                    <a:pt x="480" y="1400"/>
                    <a:pt x="478" y="1398"/>
                    <a:pt x="476" y="1398"/>
                  </a:cubicBezTo>
                  <a:cubicBezTo>
                    <a:pt x="475" y="1398"/>
                    <a:pt x="474" y="1400"/>
                    <a:pt x="474" y="1404"/>
                  </a:cubicBezTo>
                  <a:cubicBezTo>
                    <a:pt x="472" y="1410"/>
                    <a:pt x="470" y="1415"/>
                    <a:pt x="466" y="1415"/>
                  </a:cubicBezTo>
                  <a:cubicBezTo>
                    <a:pt x="466" y="1415"/>
                    <a:pt x="465" y="1414"/>
                    <a:pt x="464" y="1414"/>
                  </a:cubicBezTo>
                  <a:cubicBezTo>
                    <a:pt x="463" y="1416"/>
                    <a:pt x="462" y="1417"/>
                    <a:pt x="462" y="1417"/>
                  </a:cubicBezTo>
                  <a:cubicBezTo>
                    <a:pt x="461" y="1417"/>
                    <a:pt x="461" y="1414"/>
                    <a:pt x="463" y="1414"/>
                  </a:cubicBezTo>
                  <a:cubicBezTo>
                    <a:pt x="463" y="1414"/>
                    <a:pt x="464" y="1414"/>
                    <a:pt x="464" y="1414"/>
                  </a:cubicBezTo>
                  <a:cubicBezTo>
                    <a:pt x="466" y="1408"/>
                    <a:pt x="470" y="1402"/>
                    <a:pt x="465" y="1399"/>
                  </a:cubicBezTo>
                  <a:cubicBezTo>
                    <a:pt x="461" y="1397"/>
                    <a:pt x="464" y="1392"/>
                    <a:pt x="464" y="1392"/>
                  </a:cubicBezTo>
                  <a:cubicBezTo>
                    <a:pt x="471" y="1384"/>
                    <a:pt x="463" y="1381"/>
                    <a:pt x="454" y="1381"/>
                  </a:cubicBezTo>
                  <a:cubicBezTo>
                    <a:pt x="451" y="1381"/>
                    <a:pt x="447" y="1381"/>
                    <a:pt x="445" y="1383"/>
                  </a:cubicBezTo>
                  <a:cubicBezTo>
                    <a:pt x="440" y="1385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3" y="1375"/>
                  </a:cubicBezTo>
                  <a:cubicBezTo>
                    <a:pt x="435" y="1370"/>
                    <a:pt x="435" y="1368"/>
                    <a:pt x="432" y="1368"/>
                  </a:cubicBezTo>
                  <a:cubicBezTo>
                    <a:pt x="428" y="1368"/>
                    <a:pt x="419" y="1374"/>
                    <a:pt x="409" y="1384"/>
                  </a:cubicBezTo>
                  <a:lnTo>
                    <a:pt x="393" y="1398"/>
                  </a:lnTo>
                  <a:lnTo>
                    <a:pt x="405" y="1382"/>
                  </a:lnTo>
                  <a:cubicBezTo>
                    <a:pt x="411" y="1363"/>
                    <a:pt x="414" y="1358"/>
                    <a:pt x="406" y="1358"/>
                  </a:cubicBezTo>
                  <a:cubicBezTo>
                    <a:pt x="403" y="1358"/>
                    <a:pt x="399" y="1358"/>
                    <a:pt x="393" y="1359"/>
                  </a:cubicBezTo>
                  <a:cubicBezTo>
                    <a:pt x="381" y="1359"/>
                    <a:pt x="381" y="1359"/>
                    <a:pt x="386" y="1353"/>
                  </a:cubicBezTo>
                  <a:cubicBezTo>
                    <a:pt x="389" y="1348"/>
                    <a:pt x="385" y="1346"/>
                    <a:pt x="372" y="1336"/>
                  </a:cubicBezTo>
                  <a:cubicBezTo>
                    <a:pt x="365" y="1330"/>
                    <a:pt x="360" y="1327"/>
                    <a:pt x="357" y="1327"/>
                  </a:cubicBezTo>
                  <a:cubicBezTo>
                    <a:pt x="355" y="1327"/>
                    <a:pt x="353" y="1327"/>
                    <a:pt x="352" y="1329"/>
                  </a:cubicBezTo>
                  <a:lnTo>
                    <a:pt x="344" y="1323"/>
                  </a:lnTo>
                  <a:cubicBezTo>
                    <a:pt x="346" y="1316"/>
                    <a:pt x="344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4" y="1315"/>
                  </a:lnTo>
                  <a:lnTo>
                    <a:pt x="328" y="1311"/>
                  </a:lnTo>
                  <a:cubicBezTo>
                    <a:pt x="332" y="1305"/>
                    <a:pt x="325" y="1299"/>
                    <a:pt x="295" y="1270"/>
                  </a:cubicBezTo>
                  <a:cubicBezTo>
                    <a:pt x="272" y="1248"/>
                    <a:pt x="264" y="1239"/>
                    <a:pt x="258" y="1239"/>
                  </a:cubicBezTo>
                  <a:cubicBezTo>
                    <a:pt x="256" y="1239"/>
                    <a:pt x="253" y="1241"/>
                    <a:pt x="250" y="1244"/>
                  </a:cubicBezTo>
                  <a:cubicBezTo>
                    <a:pt x="246" y="1245"/>
                    <a:pt x="243" y="1246"/>
                    <a:pt x="241" y="1246"/>
                  </a:cubicBezTo>
                  <a:cubicBezTo>
                    <a:pt x="236" y="1246"/>
                    <a:pt x="236" y="1242"/>
                    <a:pt x="243" y="1236"/>
                  </a:cubicBezTo>
                  <a:cubicBezTo>
                    <a:pt x="248" y="1232"/>
                    <a:pt x="249" y="1225"/>
                    <a:pt x="247" y="1225"/>
                  </a:cubicBezTo>
                  <a:cubicBezTo>
                    <a:pt x="247" y="1225"/>
                    <a:pt x="246" y="1226"/>
                    <a:pt x="245" y="1227"/>
                  </a:cubicBezTo>
                  <a:cubicBezTo>
                    <a:pt x="241" y="1223"/>
                    <a:pt x="240" y="1217"/>
                    <a:pt x="240" y="1211"/>
                  </a:cubicBezTo>
                  <a:cubicBezTo>
                    <a:pt x="241" y="1197"/>
                    <a:pt x="238" y="1193"/>
                    <a:pt x="234" y="1193"/>
                  </a:cubicBezTo>
                  <a:cubicBezTo>
                    <a:pt x="232" y="1193"/>
                    <a:pt x="230" y="1194"/>
                    <a:pt x="229" y="1195"/>
                  </a:cubicBezTo>
                  <a:cubicBezTo>
                    <a:pt x="226" y="1200"/>
                    <a:pt x="224" y="1201"/>
                    <a:pt x="224" y="1201"/>
                  </a:cubicBezTo>
                  <a:cubicBezTo>
                    <a:pt x="222" y="1201"/>
                    <a:pt x="224" y="1196"/>
                    <a:pt x="225" y="1191"/>
                  </a:cubicBezTo>
                  <a:cubicBezTo>
                    <a:pt x="227" y="1184"/>
                    <a:pt x="229" y="1178"/>
                    <a:pt x="227" y="1178"/>
                  </a:cubicBezTo>
                  <a:cubicBezTo>
                    <a:pt x="227" y="1178"/>
                    <a:pt x="226" y="1178"/>
                    <a:pt x="225" y="1178"/>
                  </a:cubicBezTo>
                  <a:cubicBezTo>
                    <a:pt x="216" y="1178"/>
                    <a:pt x="193" y="1158"/>
                    <a:pt x="204" y="1150"/>
                  </a:cubicBezTo>
                  <a:cubicBezTo>
                    <a:pt x="204" y="1150"/>
                    <a:pt x="202" y="1146"/>
                    <a:pt x="199" y="1141"/>
                  </a:cubicBez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7" y="1136"/>
                    <a:pt x="184" y="1128"/>
                  </a:cubicBezTo>
                  <a:cubicBezTo>
                    <a:pt x="178" y="1119"/>
                    <a:pt x="176" y="1115"/>
                    <a:pt x="181" y="1111"/>
                  </a:cubicBezTo>
                  <a:lnTo>
                    <a:pt x="181" y="1111"/>
                  </a:lnTo>
                  <a:cubicBezTo>
                    <a:pt x="182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3"/>
                  </a:cubicBezTo>
                  <a:cubicBezTo>
                    <a:pt x="174" y="1099"/>
                    <a:pt x="159" y="1100"/>
                    <a:pt x="158" y="1095"/>
                  </a:cubicBezTo>
                  <a:cubicBezTo>
                    <a:pt x="156" y="1097"/>
                    <a:pt x="153" y="1097"/>
                    <a:pt x="151" y="1097"/>
                  </a:cubicBezTo>
                  <a:cubicBezTo>
                    <a:pt x="147" y="1097"/>
                    <a:pt x="143" y="1096"/>
                    <a:pt x="141" y="1093"/>
                  </a:cubicBezTo>
                  <a:lnTo>
                    <a:pt x="147" y="1090"/>
                  </a:lnTo>
                  <a:lnTo>
                    <a:pt x="159" y="1083"/>
                  </a:lnTo>
                  <a:cubicBezTo>
                    <a:pt x="157" y="1080"/>
                    <a:pt x="156" y="1076"/>
                    <a:pt x="153" y="1076"/>
                  </a:cubicBezTo>
                  <a:cubicBezTo>
                    <a:pt x="151" y="1076"/>
                    <a:pt x="150" y="1077"/>
                    <a:pt x="149" y="1078"/>
                  </a:cubicBezTo>
                  <a:cubicBezTo>
                    <a:pt x="152" y="1070"/>
                    <a:pt x="150" y="1065"/>
                    <a:pt x="147" y="1056"/>
                  </a:cubicBezTo>
                  <a:cubicBezTo>
                    <a:pt x="142" y="1047"/>
                    <a:pt x="138" y="1038"/>
                    <a:pt x="130" y="1036"/>
                  </a:cubicBezTo>
                  <a:cubicBezTo>
                    <a:pt x="141" y="1026"/>
                    <a:pt x="131" y="998"/>
                    <a:pt x="116" y="997"/>
                  </a:cubicBezTo>
                  <a:cubicBezTo>
                    <a:pt x="115" y="997"/>
                    <a:pt x="114" y="997"/>
                    <a:pt x="113" y="997"/>
                  </a:cubicBezTo>
                  <a:cubicBezTo>
                    <a:pt x="109" y="997"/>
                    <a:pt x="109" y="993"/>
                    <a:pt x="113" y="988"/>
                  </a:cubicBezTo>
                  <a:cubicBezTo>
                    <a:pt x="118" y="981"/>
                    <a:pt x="118" y="981"/>
                    <a:pt x="110" y="978"/>
                  </a:cubicBezTo>
                  <a:cubicBezTo>
                    <a:pt x="102" y="974"/>
                    <a:pt x="107" y="968"/>
                    <a:pt x="113" y="961"/>
                  </a:cubicBezTo>
                  <a:cubicBezTo>
                    <a:pt x="124" y="953"/>
                    <a:pt x="123" y="949"/>
                    <a:pt x="115" y="945"/>
                  </a:cubicBezTo>
                  <a:cubicBezTo>
                    <a:pt x="110" y="938"/>
                    <a:pt x="105" y="931"/>
                    <a:pt x="103" y="922"/>
                  </a:cubicBezTo>
                  <a:cubicBezTo>
                    <a:pt x="97" y="916"/>
                    <a:pt x="94" y="912"/>
                    <a:pt x="92" y="912"/>
                  </a:cubicBezTo>
                  <a:cubicBezTo>
                    <a:pt x="90" y="912"/>
                    <a:pt x="89" y="913"/>
                    <a:pt x="87" y="915"/>
                  </a:cubicBezTo>
                  <a:cubicBezTo>
                    <a:pt x="83" y="915"/>
                    <a:pt x="77" y="915"/>
                    <a:pt x="74" y="913"/>
                  </a:cubicBezTo>
                  <a:cubicBezTo>
                    <a:pt x="68" y="907"/>
                    <a:pt x="69" y="904"/>
                    <a:pt x="70" y="904"/>
                  </a:cubicBezTo>
                  <a:cubicBezTo>
                    <a:pt x="71" y="904"/>
                    <a:pt x="72" y="905"/>
                    <a:pt x="73" y="907"/>
                  </a:cubicBezTo>
                  <a:cubicBezTo>
                    <a:pt x="76" y="911"/>
                    <a:pt x="78" y="912"/>
                    <a:pt x="79" y="912"/>
                  </a:cubicBezTo>
                  <a:cubicBezTo>
                    <a:pt x="81" y="912"/>
                    <a:pt x="83" y="909"/>
                    <a:pt x="86" y="905"/>
                  </a:cubicBezTo>
                  <a:cubicBezTo>
                    <a:pt x="91" y="898"/>
                    <a:pt x="92" y="890"/>
                    <a:pt x="89" y="883"/>
                  </a:cubicBezTo>
                  <a:lnTo>
                    <a:pt x="87" y="863"/>
                  </a:lnTo>
                  <a:cubicBezTo>
                    <a:pt x="91" y="849"/>
                    <a:pt x="91" y="843"/>
                    <a:pt x="85" y="843"/>
                  </a:cubicBezTo>
                  <a:cubicBezTo>
                    <a:pt x="85" y="843"/>
                    <a:pt x="84" y="843"/>
                    <a:pt x="84" y="843"/>
                  </a:cubicBezTo>
                  <a:cubicBezTo>
                    <a:pt x="77" y="844"/>
                    <a:pt x="74" y="844"/>
                    <a:pt x="73" y="844"/>
                  </a:cubicBezTo>
                  <a:cubicBezTo>
                    <a:pt x="72" y="844"/>
                    <a:pt x="74" y="844"/>
                    <a:pt x="77" y="843"/>
                  </a:cubicBezTo>
                  <a:cubicBezTo>
                    <a:pt x="91" y="837"/>
                    <a:pt x="88" y="782"/>
                    <a:pt x="75" y="777"/>
                  </a:cubicBezTo>
                  <a:lnTo>
                    <a:pt x="82" y="777"/>
                  </a:lnTo>
                  <a:cubicBezTo>
                    <a:pt x="88" y="777"/>
                    <a:pt x="88" y="772"/>
                    <a:pt x="89" y="762"/>
                  </a:cubicBezTo>
                  <a:cubicBezTo>
                    <a:pt x="87" y="749"/>
                    <a:pt x="85" y="735"/>
                    <a:pt x="85" y="721"/>
                  </a:cubicBezTo>
                  <a:cubicBezTo>
                    <a:pt x="85" y="701"/>
                    <a:pt x="89" y="686"/>
                    <a:pt x="83" y="685"/>
                  </a:cubicBezTo>
                  <a:cubicBezTo>
                    <a:pt x="83" y="682"/>
                    <a:pt x="83" y="681"/>
                    <a:pt x="85" y="681"/>
                  </a:cubicBezTo>
                  <a:cubicBezTo>
                    <a:pt x="86" y="681"/>
                    <a:pt x="87" y="681"/>
                    <a:pt x="89" y="682"/>
                  </a:cubicBezTo>
                  <a:cubicBezTo>
                    <a:pt x="92" y="683"/>
                    <a:pt x="93" y="684"/>
                    <a:pt x="94" y="684"/>
                  </a:cubicBezTo>
                  <a:cubicBezTo>
                    <a:pt x="96" y="684"/>
                    <a:pt x="97" y="680"/>
                    <a:pt x="97" y="677"/>
                  </a:cubicBezTo>
                  <a:cubicBezTo>
                    <a:pt x="98" y="673"/>
                    <a:pt x="92" y="671"/>
                    <a:pt x="85" y="670"/>
                  </a:cubicBezTo>
                  <a:cubicBezTo>
                    <a:pt x="78" y="669"/>
                    <a:pt x="79" y="664"/>
                    <a:pt x="87" y="655"/>
                  </a:cubicBezTo>
                  <a:cubicBezTo>
                    <a:pt x="96" y="643"/>
                    <a:pt x="98" y="629"/>
                    <a:pt x="96" y="615"/>
                  </a:cubicBezTo>
                  <a:cubicBezTo>
                    <a:pt x="97" y="610"/>
                    <a:pt x="98" y="606"/>
                    <a:pt x="103" y="606"/>
                  </a:cubicBezTo>
                  <a:cubicBezTo>
                    <a:pt x="104" y="606"/>
                    <a:pt x="104" y="606"/>
                    <a:pt x="105" y="606"/>
                  </a:cubicBezTo>
                  <a:cubicBezTo>
                    <a:pt x="116" y="604"/>
                    <a:pt x="121" y="590"/>
                    <a:pt x="112" y="582"/>
                  </a:cubicBezTo>
                  <a:cubicBezTo>
                    <a:pt x="113" y="579"/>
                    <a:pt x="113" y="578"/>
                    <a:pt x="114" y="578"/>
                  </a:cubicBezTo>
                  <a:cubicBezTo>
                    <a:pt x="115" y="578"/>
                    <a:pt x="117" y="579"/>
                    <a:pt x="120" y="579"/>
                  </a:cubicBezTo>
                  <a:cubicBezTo>
                    <a:pt x="128" y="576"/>
                    <a:pt x="133" y="578"/>
                    <a:pt x="123" y="569"/>
                  </a:cubicBezTo>
                  <a:cubicBezTo>
                    <a:pt x="120" y="557"/>
                    <a:pt x="125" y="545"/>
                    <a:pt x="135" y="537"/>
                  </a:cubicBezTo>
                  <a:cubicBezTo>
                    <a:pt x="137" y="532"/>
                    <a:pt x="139" y="528"/>
                    <a:pt x="132" y="526"/>
                  </a:cubicBezTo>
                  <a:lnTo>
                    <a:pt x="125" y="522"/>
                  </a:lnTo>
                  <a:lnTo>
                    <a:pt x="125" y="522"/>
                  </a:lnTo>
                  <a:cubicBezTo>
                    <a:pt x="129" y="523"/>
                    <a:pt x="132" y="523"/>
                    <a:pt x="134" y="523"/>
                  </a:cubicBezTo>
                  <a:cubicBezTo>
                    <a:pt x="139" y="523"/>
                    <a:pt x="137" y="521"/>
                    <a:pt x="130" y="513"/>
                  </a:cubicBezTo>
                  <a:cubicBezTo>
                    <a:pt x="125" y="511"/>
                    <a:pt x="125" y="508"/>
                    <a:pt x="128" y="508"/>
                  </a:cubicBezTo>
                  <a:cubicBezTo>
                    <a:pt x="128" y="508"/>
                    <a:pt x="130" y="508"/>
                    <a:pt x="131" y="509"/>
                  </a:cubicBezTo>
                  <a:cubicBezTo>
                    <a:pt x="135" y="508"/>
                    <a:pt x="140" y="505"/>
                    <a:pt x="142" y="502"/>
                  </a:cubicBezTo>
                  <a:cubicBezTo>
                    <a:pt x="147" y="484"/>
                    <a:pt x="153" y="466"/>
                    <a:pt x="160" y="448"/>
                  </a:cubicBezTo>
                  <a:cubicBezTo>
                    <a:pt x="181" y="413"/>
                    <a:pt x="190" y="401"/>
                    <a:pt x="185" y="397"/>
                  </a:cubicBezTo>
                  <a:cubicBezTo>
                    <a:pt x="181" y="389"/>
                    <a:pt x="181" y="389"/>
                    <a:pt x="189" y="389"/>
                  </a:cubicBezTo>
                  <a:cubicBezTo>
                    <a:pt x="196" y="389"/>
                    <a:pt x="202" y="385"/>
                    <a:pt x="205" y="380"/>
                  </a:cubicBezTo>
                  <a:cubicBezTo>
                    <a:pt x="207" y="377"/>
                    <a:pt x="209" y="375"/>
                    <a:pt x="212" y="375"/>
                  </a:cubicBezTo>
                  <a:cubicBezTo>
                    <a:pt x="213" y="375"/>
                    <a:pt x="215" y="375"/>
                    <a:pt x="216" y="376"/>
                  </a:cubicBezTo>
                  <a:cubicBezTo>
                    <a:pt x="214" y="367"/>
                    <a:pt x="214" y="367"/>
                    <a:pt x="217" y="364"/>
                  </a:cubicBezTo>
                  <a:cubicBezTo>
                    <a:pt x="219" y="365"/>
                    <a:pt x="220" y="365"/>
                    <a:pt x="221" y="365"/>
                  </a:cubicBezTo>
                  <a:cubicBezTo>
                    <a:pt x="223" y="365"/>
                    <a:pt x="225" y="362"/>
                    <a:pt x="223" y="356"/>
                  </a:cubicBezTo>
                  <a:cubicBezTo>
                    <a:pt x="219" y="349"/>
                    <a:pt x="217" y="345"/>
                    <a:pt x="218" y="345"/>
                  </a:cubicBezTo>
                  <a:cubicBezTo>
                    <a:pt x="219" y="345"/>
                    <a:pt x="221" y="348"/>
                    <a:pt x="226" y="352"/>
                  </a:cubicBezTo>
                  <a:cubicBezTo>
                    <a:pt x="228" y="353"/>
                    <a:pt x="229" y="353"/>
                    <a:pt x="231" y="353"/>
                  </a:cubicBezTo>
                  <a:cubicBezTo>
                    <a:pt x="237" y="353"/>
                    <a:pt x="244" y="348"/>
                    <a:pt x="238" y="348"/>
                  </a:cubicBezTo>
                  <a:cubicBezTo>
                    <a:pt x="232" y="344"/>
                    <a:pt x="239" y="335"/>
                    <a:pt x="236" y="327"/>
                  </a:cubicBezTo>
                  <a:cubicBezTo>
                    <a:pt x="239" y="325"/>
                    <a:pt x="242" y="323"/>
                    <a:pt x="244" y="323"/>
                  </a:cubicBezTo>
                  <a:cubicBezTo>
                    <a:pt x="246" y="323"/>
                    <a:pt x="247" y="323"/>
                    <a:pt x="249" y="325"/>
                  </a:cubicBezTo>
                  <a:cubicBezTo>
                    <a:pt x="258" y="325"/>
                    <a:pt x="270" y="302"/>
                    <a:pt x="269" y="293"/>
                  </a:cubicBezTo>
                  <a:cubicBezTo>
                    <a:pt x="265" y="290"/>
                    <a:pt x="265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4" y="292"/>
                    <a:pt x="275" y="292"/>
                    <a:pt x="277" y="292"/>
                  </a:cubicBezTo>
                  <a:cubicBezTo>
                    <a:pt x="279" y="292"/>
                    <a:pt x="281" y="290"/>
                    <a:pt x="284" y="288"/>
                  </a:cubicBezTo>
                  <a:cubicBezTo>
                    <a:pt x="283" y="284"/>
                    <a:pt x="284" y="283"/>
                    <a:pt x="285" y="283"/>
                  </a:cubicBezTo>
                  <a:cubicBezTo>
                    <a:pt x="287" y="283"/>
                    <a:pt x="290" y="286"/>
                    <a:pt x="293" y="289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1"/>
                    <a:pt x="305" y="287"/>
                  </a:cubicBezTo>
                  <a:cubicBezTo>
                    <a:pt x="304" y="279"/>
                    <a:pt x="318" y="265"/>
                    <a:pt x="330" y="255"/>
                  </a:cubicBezTo>
                  <a:cubicBezTo>
                    <a:pt x="344" y="247"/>
                    <a:pt x="352" y="231"/>
                    <a:pt x="350" y="215"/>
                  </a:cubicBezTo>
                  <a:lnTo>
                    <a:pt x="346" y="200"/>
                  </a:lnTo>
                  <a:lnTo>
                    <a:pt x="346" y="200"/>
                  </a:lnTo>
                  <a:lnTo>
                    <a:pt x="354" y="211"/>
                  </a:lnTo>
                  <a:cubicBezTo>
                    <a:pt x="359" y="217"/>
                    <a:pt x="364" y="222"/>
                    <a:pt x="370" y="225"/>
                  </a:cubicBezTo>
                  <a:cubicBezTo>
                    <a:pt x="374" y="222"/>
                    <a:pt x="370" y="216"/>
                    <a:pt x="367" y="211"/>
                  </a:cubicBezTo>
                  <a:cubicBezTo>
                    <a:pt x="362" y="206"/>
                    <a:pt x="367" y="203"/>
                    <a:pt x="379" y="201"/>
                  </a:cubicBezTo>
                  <a:cubicBezTo>
                    <a:pt x="391" y="201"/>
                    <a:pt x="396" y="199"/>
                    <a:pt x="397" y="191"/>
                  </a:cubicBezTo>
                  <a:cubicBezTo>
                    <a:pt x="400" y="189"/>
                    <a:pt x="404" y="188"/>
                    <a:pt x="407" y="188"/>
                  </a:cubicBezTo>
                  <a:cubicBezTo>
                    <a:pt x="409" y="188"/>
                    <a:pt x="411" y="188"/>
                    <a:pt x="413" y="189"/>
                  </a:cubicBezTo>
                  <a:cubicBezTo>
                    <a:pt x="417" y="187"/>
                    <a:pt x="417" y="187"/>
                    <a:pt x="414" y="181"/>
                  </a:cubicBezTo>
                  <a:cubicBezTo>
                    <a:pt x="411" y="177"/>
                    <a:pt x="413" y="174"/>
                    <a:pt x="416" y="174"/>
                  </a:cubicBezTo>
                  <a:cubicBezTo>
                    <a:pt x="418" y="174"/>
                    <a:pt x="420" y="175"/>
                    <a:pt x="423" y="176"/>
                  </a:cubicBezTo>
                  <a:cubicBezTo>
                    <a:pt x="426" y="179"/>
                    <a:pt x="430" y="180"/>
                    <a:pt x="433" y="180"/>
                  </a:cubicBezTo>
                  <a:cubicBezTo>
                    <a:pt x="440" y="180"/>
                    <a:pt x="445" y="175"/>
                    <a:pt x="444" y="171"/>
                  </a:cubicBezTo>
                  <a:cubicBezTo>
                    <a:pt x="441" y="166"/>
                    <a:pt x="445" y="163"/>
                    <a:pt x="450" y="161"/>
                  </a:cubicBezTo>
                  <a:cubicBezTo>
                    <a:pt x="455" y="159"/>
                    <a:pt x="460" y="154"/>
                    <a:pt x="461" y="149"/>
                  </a:cubicBezTo>
                  <a:lnTo>
                    <a:pt x="470" y="144"/>
                  </a:lnTo>
                  <a:cubicBezTo>
                    <a:pt x="470" y="144"/>
                    <a:pt x="471" y="144"/>
                    <a:pt x="471" y="144"/>
                  </a:cubicBezTo>
                  <a:cubicBezTo>
                    <a:pt x="474" y="144"/>
                    <a:pt x="473" y="150"/>
                    <a:pt x="469" y="152"/>
                  </a:cubicBezTo>
                  <a:lnTo>
                    <a:pt x="475" y="157"/>
                  </a:lnTo>
                  <a:cubicBezTo>
                    <a:pt x="485" y="152"/>
                    <a:pt x="490" y="150"/>
                    <a:pt x="491" y="142"/>
                  </a:cubicBezTo>
                  <a:cubicBezTo>
                    <a:pt x="491" y="134"/>
                    <a:pt x="491" y="130"/>
                    <a:pt x="492" y="130"/>
                  </a:cubicBezTo>
                  <a:cubicBezTo>
                    <a:pt x="492" y="130"/>
                    <a:pt x="493" y="133"/>
                    <a:pt x="496" y="140"/>
                  </a:cubicBezTo>
                  <a:cubicBezTo>
                    <a:pt x="498" y="143"/>
                    <a:pt x="501" y="146"/>
                    <a:pt x="504" y="146"/>
                  </a:cubicBezTo>
                  <a:cubicBezTo>
                    <a:pt x="506" y="146"/>
                    <a:pt x="507" y="145"/>
                    <a:pt x="508" y="142"/>
                  </a:cubicBezTo>
                  <a:cubicBezTo>
                    <a:pt x="508" y="135"/>
                    <a:pt x="510" y="132"/>
                    <a:pt x="512" y="132"/>
                  </a:cubicBezTo>
                  <a:cubicBezTo>
                    <a:pt x="514" y="132"/>
                    <a:pt x="517" y="135"/>
                    <a:pt x="518" y="139"/>
                  </a:cubicBezTo>
                  <a:cubicBezTo>
                    <a:pt x="518" y="145"/>
                    <a:pt x="518" y="149"/>
                    <a:pt x="519" y="149"/>
                  </a:cubicBezTo>
                  <a:cubicBezTo>
                    <a:pt x="521" y="149"/>
                    <a:pt x="525" y="144"/>
                    <a:pt x="533" y="133"/>
                  </a:cubicBezTo>
                  <a:cubicBezTo>
                    <a:pt x="542" y="131"/>
                    <a:pt x="558" y="116"/>
                    <a:pt x="573" y="113"/>
                  </a:cubicBezTo>
                  <a:cubicBezTo>
                    <a:pt x="586" y="110"/>
                    <a:pt x="594" y="108"/>
                    <a:pt x="601" y="108"/>
                  </a:cubicBezTo>
                  <a:cubicBezTo>
                    <a:pt x="605" y="108"/>
                    <a:pt x="607" y="108"/>
                    <a:pt x="610" y="111"/>
                  </a:cubicBezTo>
                  <a:cubicBezTo>
                    <a:pt x="610" y="111"/>
                    <a:pt x="610" y="111"/>
                    <a:pt x="610" y="111"/>
                  </a:cubicBezTo>
                  <a:lnTo>
                    <a:pt x="610" y="111"/>
                  </a:lnTo>
                  <a:cubicBezTo>
                    <a:pt x="610" y="103"/>
                    <a:pt x="616" y="102"/>
                    <a:pt x="628" y="99"/>
                  </a:cubicBezTo>
                  <a:cubicBezTo>
                    <a:pt x="631" y="100"/>
                    <a:pt x="633" y="101"/>
                    <a:pt x="636" y="101"/>
                  </a:cubicBezTo>
                  <a:cubicBezTo>
                    <a:pt x="645" y="101"/>
                    <a:pt x="653" y="96"/>
                    <a:pt x="657" y="88"/>
                  </a:cubicBezTo>
                  <a:lnTo>
                    <a:pt x="657" y="88"/>
                  </a:lnTo>
                  <a:cubicBezTo>
                    <a:pt x="653" y="89"/>
                    <a:pt x="647" y="89"/>
                    <a:pt x="647" y="89"/>
                  </a:cubicBezTo>
                  <a:cubicBezTo>
                    <a:pt x="646" y="81"/>
                    <a:pt x="647" y="78"/>
                    <a:pt x="652" y="78"/>
                  </a:cubicBezTo>
                  <a:cubicBezTo>
                    <a:pt x="654" y="78"/>
                    <a:pt x="657" y="79"/>
                    <a:pt x="662" y="80"/>
                  </a:cubicBezTo>
                  <a:cubicBezTo>
                    <a:pt x="667" y="80"/>
                    <a:pt x="667" y="87"/>
                    <a:pt x="668" y="94"/>
                  </a:cubicBezTo>
                  <a:cubicBezTo>
                    <a:pt x="669" y="100"/>
                    <a:pt x="674" y="105"/>
                    <a:pt x="679" y="105"/>
                  </a:cubicBezTo>
                  <a:cubicBezTo>
                    <a:pt x="680" y="105"/>
                    <a:pt x="680" y="105"/>
                    <a:pt x="681" y="105"/>
                  </a:cubicBezTo>
                  <a:cubicBezTo>
                    <a:pt x="685" y="105"/>
                    <a:pt x="691" y="104"/>
                    <a:pt x="684" y="98"/>
                  </a:cubicBezTo>
                  <a:cubicBezTo>
                    <a:pt x="684" y="91"/>
                    <a:pt x="684" y="91"/>
                    <a:pt x="689" y="90"/>
                  </a:cubicBezTo>
                  <a:cubicBezTo>
                    <a:pt x="695" y="90"/>
                    <a:pt x="700" y="87"/>
                    <a:pt x="703" y="82"/>
                  </a:cubicBezTo>
                  <a:cubicBezTo>
                    <a:pt x="703" y="76"/>
                    <a:pt x="708" y="75"/>
                    <a:pt x="713" y="75"/>
                  </a:cubicBezTo>
                  <a:cubicBezTo>
                    <a:pt x="718" y="79"/>
                    <a:pt x="723" y="81"/>
                    <a:pt x="729" y="81"/>
                  </a:cubicBezTo>
                  <a:cubicBezTo>
                    <a:pt x="729" y="79"/>
                    <a:pt x="729" y="79"/>
                    <a:pt x="729" y="79"/>
                  </a:cubicBezTo>
                  <a:cubicBezTo>
                    <a:pt x="729" y="79"/>
                    <a:pt x="729" y="83"/>
                    <a:pt x="730" y="88"/>
                  </a:cubicBezTo>
                  <a:cubicBezTo>
                    <a:pt x="730" y="93"/>
                    <a:pt x="732" y="97"/>
                    <a:pt x="736" y="102"/>
                  </a:cubicBezTo>
                  <a:cubicBezTo>
                    <a:pt x="740" y="100"/>
                    <a:pt x="740" y="94"/>
                    <a:pt x="740" y="94"/>
                  </a:cubicBezTo>
                  <a:cubicBezTo>
                    <a:pt x="740" y="90"/>
                    <a:pt x="756" y="89"/>
                    <a:pt x="778" y="89"/>
                  </a:cubicBezTo>
                  <a:cubicBezTo>
                    <a:pt x="815" y="89"/>
                    <a:pt x="868" y="93"/>
                    <a:pt x="877" y="97"/>
                  </a:cubicBezTo>
                  <a:cubicBezTo>
                    <a:pt x="882" y="102"/>
                    <a:pt x="889" y="104"/>
                    <a:pt x="893" y="104"/>
                  </a:cubicBezTo>
                  <a:cubicBezTo>
                    <a:pt x="897" y="104"/>
                    <a:pt x="899" y="103"/>
                    <a:pt x="897" y="99"/>
                  </a:cubicBezTo>
                  <a:cubicBezTo>
                    <a:pt x="898" y="97"/>
                    <a:pt x="900" y="96"/>
                    <a:pt x="904" y="96"/>
                  </a:cubicBezTo>
                  <a:cubicBezTo>
                    <a:pt x="914" y="96"/>
                    <a:pt x="932" y="101"/>
                    <a:pt x="953" y="107"/>
                  </a:cubicBezTo>
                  <a:cubicBezTo>
                    <a:pt x="980" y="113"/>
                    <a:pt x="1000" y="122"/>
                    <a:pt x="1009" y="122"/>
                  </a:cubicBezTo>
                  <a:cubicBezTo>
                    <a:pt x="1011" y="122"/>
                    <a:pt x="1013" y="121"/>
                    <a:pt x="1014" y="120"/>
                  </a:cubicBezTo>
                  <a:lnTo>
                    <a:pt x="1028" y="125"/>
                  </a:lnTo>
                  <a:cubicBezTo>
                    <a:pt x="1037" y="128"/>
                    <a:pt x="1050" y="127"/>
                    <a:pt x="1054" y="130"/>
                  </a:cubicBezTo>
                  <a:cubicBezTo>
                    <a:pt x="1057" y="128"/>
                    <a:pt x="1060" y="127"/>
                    <a:pt x="1061" y="127"/>
                  </a:cubicBezTo>
                  <a:cubicBezTo>
                    <a:pt x="1064" y="127"/>
                    <a:pt x="1064" y="129"/>
                    <a:pt x="1060" y="132"/>
                  </a:cubicBezTo>
                  <a:cubicBezTo>
                    <a:pt x="1056" y="137"/>
                    <a:pt x="1054" y="144"/>
                    <a:pt x="1059" y="146"/>
                  </a:cubicBezTo>
                  <a:cubicBezTo>
                    <a:pt x="1061" y="148"/>
                    <a:pt x="1063" y="148"/>
                    <a:pt x="1064" y="148"/>
                  </a:cubicBezTo>
                  <a:cubicBezTo>
                    <a:pt x="1069" y="148"/>
                    <a:pt x="1071" y="144"/>
                    <a:pt x="1073" y="139"/>
                  </a:cubicBezTo>
                  <a:cubicBezTo>
                    <a:pt x="1075" y="135"/>
                    <a:pt x="1077" y="135"/>
                    <a:pt x="1079" y="135"/>
                  </a:cubicBezTo>
                  <a:cubicBezTo>
                    <a:pt x="1080" y="135"/>
                    <a:pt x="1081" y="135"/>
                    <a:pt x="1081" y="135"/>
                  </a:cubicBezTo>
                  <a:cubicBezTo>
                    <a:pt x="1086" y="137"/>
                    <a:pt x="1086" y="137"/>
                    <a:pt x="1082" y="143"/>
                  </a:cubicBezTo>
                  <a:lnTo>
                    <a:pt x="1077" y="155"/>
                  </a:lnTo>
                  <a:lnTo>
                    <a:pt x="1081" y="158"/>
                  </a:lnTo>
                  <a:cubicBezTo>
                    <a:pt x="1083" y="155"/>
                    <a:pt x="1085" y="154"/>
                    <a:pt x="1087" y="154"/>
                  </a:cubicBezTo>
                  <a:cubicBezTo>
                    <a:pt x="1088" y="154"/>
                    <a:pt x="1089" y="154"/>
                    <a:pt x="1089" y="154"/>
                  </a:cubicBezTo>
                  <a:cubicBezTo>
                    <a:pt x="1093" y="157"/>
                    <a:pt x="1093" y="157"/>
                    <a:pt x="1087" y="168"/>
                  </a:cubicBezTo>
                  <a:cubicBezTo>
                    <a:pt x="1083" y="175"/>
                    <a:pt x="1084" y="179"/>
                    <a:pt x="1086" y="179"/>
                  </a:cubicBezTo>
                  <a:cubicBezTo>
                    <a:pt x="1088" y="179"/>
                    <a:pt x="1092" y="177"/>
                    <a:pt x="1096" y="173"/>
                  </a:cubicBezTo>
                  <a:lnTo>
                    <a:pt x="1108" y="172"/>
                  </a:ln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9"/>
                    <a:pt x="1129" y="178"/>
                  </a:cubicBezTo>
                  <a:lnTo>
                    <a:pt x="1129" y="178"/>
                  </a:lnTo>
                  <a:cubicBezTo>
                    <a:pt x="1128" y="186"/>
                    <a:pt x="1129" y="191"/>
                    <a:pt x="1133" y="191"/>
                  </a:cubicBezTo>
                  <a:cubicBezTo>
                    <a:pt x="1135" y="191"/>
                    <a:pt x="1138" y="189"/>
                    <a:pt x="1143" y="186"/>
                  </a:cubicBezTo>
                  <a:cubicBezTo>
                    <a:pt x="1144" y="184"/>
                    <a:pt x="1145" y="183"/>
                    <a:pt x="1147" y="183"/>
                  </a:cubicBezTo>
                  <a:cubicBezTo>
                    <a:pt x="1149" y="183"/>
                    <a:pt x="1151" y="186"/>
                    <a:pt x="1152" y="191"/>
                  </a:cubicBezTo>
                  <a:cubicBezTo>
                    <a:pt x="1152" y="199"/>
                    <a:pt x="1156" y="201"/>
                    <a:pt x="1164" y="208"/>
                  </a:cubicBezTo>
                  <a:cubicBezTo>
                    <a:pt x="1164" y="208"/>
                    <a:pt x="1165" y="208"/>
                    <a:pt x="1165" y="208"/>
                  </a:cubicBezTo>
                  <a:cubicBezTo>
                    <a:pt x="1174" y="208"/>
                    <a:pt x="1203" y="227"/>
                    <a:pt x="1233" y="255"/>
                  </a:cubicBezTo>
                  <a:cubicBezTo>
                    <a:pt x="1265" y="283"/>
                    <a:pt x="1283" y="306"/>
                    <a:pt x="1290" y="306"/>
                  </a:cubicBezTo>
                  <a:cubicBezTo>
                    <a:pt x="1291" y="306"/>
                    <a:pt x="1292" y="306"/>
                    <a:pt x="1292" y="306"/>
                  </a:cubicBezTo>
                  <a:cubicBezTo>
                    <a:pt x="1295" y="309"/>
                    <a:pt x="1295" y="309"/>
                    <a:pt x="1293" y="318"/>
                  </a:cubicBezTo>
                  <a:cubicBezTo>
                    <a:pt x="1290" y="321"/>
                    <a:pt x="1291" y="323"/>
                    <a:pt x="1295" y="323"/>
                  </a:cubicBezTo>
                  <a:cubicBezTo>
                    <a:pt x="1297" y="323"/>
                    <a:pt x="1300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5"/>
                  </a:cubicBezTo>
                  <a:cubicBezTo>
                    <a:pt x="1304" y="329"/>
                    <a:pt x="1310" y="337"/>
                    <a:pt x="1322" y="354"/>
                  </a:cubicBezTo>
                  <a:cubicBezTo>
                    <a:pt x="1330" y="365"/>
                    <a:pt x="1341" y="379"/>
                    <a:pt x="1347" y="379"/>
                  </a:cubicBezTo>
                  <a:cubicBezTo>
                    <a:pt x="1348" y="379"/>
                    <a:pt x="1349" y="379"/>
                    <a:pt x="1349" y="379"/>
                  </a:cubicBezTo>
                  <a:cubicBezTo>
                    <a:pt x="1357" y="383"/>
                    <a:pt x="1359" y="384"/>
                    <a:pt x="1358" y="384"/>
                  </a:cubicBezTo>
                  <a:cubicBezTo>
                    <a:pt x="1357" y="384"/>
                    <a:pt x="1355" y="383"/>
                    <a:pt x="1353" y="383"/>
                  </a:cubicBezTo>
                  <a:lnTo>
                    <a:pt x="1353" y="383"/>
                  </a:lnTo>
                  <a:cubicBezTo>
                    <a:pt x="1338" y="386"/>
                    <a:pt x="1346" y="412"/>
                    <a:pt x="1365" y="418"/>
                  </a:cubicBezTo>
                  <a:cubicBezTo>
                    <a:pt x="1367" y="422"/>
                    <a:pt x="1371" y="427"/>
                    <a:pt x="1364" y="430"/>
                  </a:cubicBezTo>
                  <a:cubicBezTo>
                    <a:pt x="1369" y="438"/>
                    <a:pt x="1375" y="444"/>
                    <a:pt x="1383" y="449"/>
                  </a:cubicBezTo>
                  <a:lnTo>
                    <a:pt x="1399" y="482"/>
                  </a:lnTo>
                  <a:cubicBezTo>
                    <a:pt x="1399" y="483"/>
                    <a:pt x="1399" y="483"/>
                    <a:pt x="1400" y="484"/>
                  </a:cubicBezTo>
                  <a:lnTo>
                    <a:pt x="1400" y="484"/>
                  </a:lnTo>
                  <a:cubicBezTo>
                    <a:pt x="1395" y="482"/>
                    <a:pt x="1390" y="480"/>
                    <a:pt x="1385" y="480"/>
                  </a:cubicBezTo>
                  <a:cubicBezTo>
                    <a:pt x="1363" y="480"/>
                    <a:pt x="1342" y="502"/>
                    <a:pt x="1354" y="528"/>
                  </a:cubicBezTo>
                  <a:cubicBezTo>
                    <a:pt x="1360" y="542"/>
                    <a:pt x="1372" y="548"/>
                    <a:pt x="1383" y="548"/>
                  </a:cubicBezTo>
                  <a:cubicBezTo>
                    <a:pt x="1397" y="548"/>
                    <a:pt x="1412" y="538"/>
                    <a:pt x="1416" y="524"/>
                  </a:cubicBezTo>
                  <a:lnTo>
                    <a:pt x="1416" y="524"/>
                  </a:lnTo>
                  <a:cubicBezTo>
                    <a:pt x="1419" y="534"/>
                    <a:pt x="1424" y="548"/>
                    <a:pt x="1430" y="564"/>
                  </a:cubicBezTo>
                  <a:cubicBezTo>
                    <a:pt x="1439" y="597"/>
                    <a:pt x="1446" y="628"/>
                    <a:pt x="1441" y="634"/>
                  </a:cubicBezTo>
                  <a:cubicBezTo>
                    <a:pt x="1442" y="638"/>
                    <a:pt x="1446" y="641"/>
                    <a:pt x="1449" y="643"/>
                  </a:cubicBezTo>
                  <a:cubicBezTo>
                    <a:pt x="1464" y="646"/>
                    <a:pt x="1464" y="651"/>
                    <a:pt x="1458" y="657"/>
                  </a:cubicBezTo>
                  <a:cubicBezTo>
                    <a:pt x="1446" y="665"/>
                    <a:pt x="1448" y="684"/>
                    <a:pt x="1463" y="688"/>
                  </a:cubicBezTo>
                  <a:lnTo>
                    <a:pt x="1456" y="688"/>
                  </a:lnTo>
                  <a:cubicBezTo>
                    <a:pt x="1443" y="695"/>
                    <a:pt x="1452" y="710"/>
                    <a:pt x="1465" y="713"/>
                  </a:cubicBezTo>
                  <a:cubicBezTo>
                    <a:pt x="1459" y="720"/>
                    <a:pt x="1452" y="724"/>
                    <a:pt x="1459" y="730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2" y="736"/>
                    <a:pt x="1432" y="741"/>
                  </a:cubicBezTo>
                  <a:cubicBezTo>
                    <a:pt x="1432" y="745"/>
                    <a:pt x="1439" y="745"/>
                    <a:pt x="1446" y="745"/>
                  </a:cubicBezTo>
                  <a:lnTo>
                    <a:pt x="1447" y="756"/>
                  </a:lnTo>
                  <a:cubicBezTo>
                    <a:pt x="1447" y="756"/>
                    <a:pt x="1447" y="760"/>
                    <a:pt x="1454" y="760"/>
                  </a:cubicBezTo>
                  <a:cubicBezTo>
                    <a:pt x="1460" y="760"/>
                    <a:pt x="1460" y="766"/>
                    <a:pt x="1460" y="770"/>
                  </a:cubicBezTo>
                  <a:cubicBezTo>
                    <a:pt x="1456" y="770"/>
                    <a:pt x="1458" y="773"/>
                    <a:pt x="1461" y="773"/>
                  </a:cubicBezTo>
                  <a:cubicBezTo>
                    <a:pt x="1463" y="773"/>
                    <a:pt x="1465" y="772"/>
                    <a:pt x="1467" y="770"/>
                  </a:cubicBezTo>
                  <a:cubicBezTo>
                    <a:pt x="1475" y="770"/>
                    <a:pt x="1482" y="770"/>
                    <a:pt x="1482" y="776"/>
                  </a:cubicBezTo>
                  <a:lnTo>
                    <a:pt x="1495" y="776"/>
                  </a:lnTo>
                  <a:cubicBezTo>
                    <a:pt x="1509" y="776"/>
                    <a:pt x="1515" y="776"/>
                    <a:pt x="1522" y="765"/>
                  </a:cubicBezTo>
                  <a:cubicBezTo>
                    <a:pt x="1528" y="742"/>
                    <a:pt x="1534" y="725"/>
                    <a:pt x="1520" y="725"/>
                  </a:cubicBezTo>
                  <a:cubicBezTo>
                    <a:pt x="1520" y="725"/>
                    <a:pt x="1513" y="721"/>
                    <a:pt x="1513" y="715"/>
                  </a:cubicBezTo>
                  <a:cubicBezTo>
                    <a:pt x="1513" y="710"/>
                    <a:pt x="1520" y="704"/>
                    <a:pt x="1520" y="704"/>
                  </a:cubicBezTo>
                  <a:cubicBezTo>
                    <a:pt x="1526" y="703"/>
                    <a:pt x="1523" y="680"/>
                    <a:pt x="1520" y="652"/>
                  </a:cubicBezTo>
                  <a:cubicBezTo>
                    <a:pt x="1515" y="619"/>
                    <a:pt x="1510" y="603"/>
                    <a:pt x="1515" y="596"/>
                  </a:cubicBezTo>
                  <a:cubicBezTo>
                    <a:pt x="1519" y="592"/>
                    <a:pt x="1520" y="587"/>
                    <a:pt x="1520" y="583"/>
                  </a:cubicBezTo>
                  <a:lnTo>
                    <a:pt x="1520" y="583"/>
                  </a:lnTo>
                  <a:cubicBezTo>
                    <a:pt x="1520" y="583"/>
                    <a:pt x="1519" y="583"/>
                    <a:pt x="1519" y="583"/>
                  </a:cubicBezTo>
                  <a:cubicBezTo>
                    <a:pt x="1512" y="583"/>
                    <a:pt x="1506" y="550"/>
                    <a:pt x="1492" y="514"/>
                  </a:cubicBezTo>
                  <a:cubicBezTo>
                    <a:pt x="1480" y="477"/>
                    <a:pt x="1462" y="442"/>
                    <a:pt x="1455" y="442"/>
                  </a:cubicBezTo>
                  <a:cubicBezTo>
                    <a:pt x="1455" y="442"/>
                    <a:pt x="1455" y="443"/>
                    <a:pt x="1455" y="443"/>
                  </a:cubicBezTo>
                  <a:lnTo>
                    <a:pt x="1450" y="432"/>
                  </a:lnTo>
                  <a:cubicBezTo>
                    <a:pt x="1457" y="430"/>
                    <a:pt x="1451" y="419"/>
                    <a:pt x="1447" y="409"/>
                  </a:cubicBezTo>
                  <a:cubicBezTo>
                    <a:pt x="1440" y="406"/>
                    <a:pt x="1433" y="400"/>
                    <a:pt x="1429" y="393"/>
                  </a:cubicBezTo>
                  <a:cubicBezTo>
                    <a:pt x="1436" y="390"/>
                    <a:pt x="1432" y="384"/>
                    <a:pt x="1427" y="375"/>
                  </a:cubicBezTo>
                  <a:cubicBezTo>
                    <a:pt x="1422" y="367"/>
                    <a:pt x="1419" y="363"/>
                    <a:pt x="1416" y="363"/>
                  </a:cubicBezTo>
                  <a:cubicBezTo>
                    <a:pt x="1414" y="363"/>
                    <a:pt x="1413" y="363"/>
                    <a:pt x="1412" y="364"/>
                  </a:cubicBezTo>
                  <a:cubicBezTo>
                    <a:pt x="1401" y="346"/>
                    <a:pt x="1391" y="328"/>
                    <a:pt x="1382" y="309"/>
                  </a:cubicBezTo>
                  <a:cubicBezTo>
                    <a:pt x="1384" y="300"/>
                    <a:pt x="1375" y="299"/>
                    <a:pt x="1366" y="299"/>
                  </a:cubicBezTo>
                  <a:cubicBezTo>
                    <a:pt x="1364" y="301"/>
                    <a:pt x="1361" y="302"/>
                    <a:pt x="1358" y="302"/>
                  </a:cubicBezTo>
                  <a:cubicBezTo>
                    <a:pt x="1355" y="302"/>
                    <a:pt x="1351" y="301"/>
                    <a:pt x="1349" y="299"/>
                  </a:cubicBezTo>
                  <a:lnTo>
                    <a:pt x="1359" y="290"/>
                  </a:lnTo>
                  <a:cubicBezTo>
                    <a:pt x="1368" y="290"/>
                    <a:pt x="1368" y="290"/>
                    <a:pt x="1362" y="281"/>
                  </a:cubicBezTo>
                  <a:lnTo>
                    <a:pt x="1354" y="273"/>
                  </a:lnTo>
                  <a:cubicBezTo>
                    <a:pt x="1353" y="274"/>
                    <a:pt x="1353" y="274"/>
                    <a:pt x="1352" y="274"/>
                  </a:cubicBezTo>
                  <a:cubicBezTo>
                    <a:pt x="1345" y="274"/>
                    <a:pt x="1328" y="253"/>
                    <a:pt x="1303" y="227"/>
                  </a:cubicBezTo>
                  <a:cubicBezTo>
                    <a:pt x="1271" y="198"/>
                    <a:pt x="1257" y="185"/>
                    <a:pt x="1251" y="185"/>
                  </a:cubicBezTo>
                  <a:cubicBezTo>
                    <a:pt x="1250" y="185"/>
                    <a:pt x="1249" y="186"/>
                    <a:pt x="1248" y="187"/>
                  </a:cubicBezTo>
                  <a:cubicBezTo>
                    <a:pt x="1247" y="188"/>
                    <a:pt x="1246" y="189"/>
                    <a:pt x="1244" y="189"/>
                  </a:cubicBezTo>
                  <a:cubicBezTo>
                    <a:pt x="1241" y="189"/>
                    <a:pt x="1237" y="184"/>
                    <a:pt x="1230" y="173"/>
                  </a:cubicBezTo>
                  <a:cubicBezTo>
                    <a:pt x="1219" y="144"/>
                    <a:pt x="1216" y="138"/>
                    <a:pt x="1211" y="138"/>
                  </a:cubicBezTo>
                  <a:cubicBezTo>
                    <a:pt x="1210" y="138"/>
                    <a:pt x="1209" y="138"/>
                    <a:pt x="1207" y="139"/>
                  </a:cubicBezTo>
                  <a:cubicBezTo>
                    <a:pt x="1211" y="142"/>
                    <a:pt x="1208" y="148"/>
                    <a:pt x="1203" y="152"/>
                  </a:cubicBezTo>
                  <a:cubicBezTo>
                    <a:pt x="1200" y="157"/>
                    <a:pt x="1198" y="159"/>
                    <a:pt x="1196" y="159"/>
                  </a:cubicBezTo>
                  <a:cubicBezTo>
                    <a:pt x="1193" y="159"/>
                    <a:pt x="1192" y="154"/>
                    <a:pt x="1194" y="145"/>
                  </a:cubicBezTo>
                  <a:cubicBezTo>
                    <a:pt x="1201" y="137"/>
                    <a:pt x="1144" y="104"/>
                    <a:pt x="1122" y="104"/>
                  </a:cubicBezTo>
                  <a:cubicBezTo>
                    <a:pt x="1119" y="104"/>
                    <a:pt x="1116" y="104"/>
                    <a:pt x="1115" y="106"/>
                  </a:cubicBezTo>
                  <a:cubicBezTo>
                    <a:pt x="1113" y="108"/>
                    <a:pt x="1113" y="110"/>
                    <a:pt x="1113" y="110"/>
                  </a:cubicBezTo>
                  <a:cubicBezTo>
                    <a:pt x="1112" y="110"/>
                    <a:pt x="1114" y="107"/>
                    <a:pt x="1117" y="99"/>
                  </a:cubicBezTo>
                  <a:cubicBezTo>
                    <a:pt x="1120" y="94"/>
                    <a:pt x="1116" y="91"/>
                    <a:pt x="1096" y="81"/>
                  </a:cubicBezTo>
                  <a:lnTo>
                    <a:pt x="1080" y="74"/>
                  </a:lnTo>
                  <a:cubicBezTo>
                    <a:pt x="1079" y="76"/>
                    <a:pt x="1076" y="77"/>
                    <a:pt x="1074" y="77"/>
                  </a:cubicBezTo>
                  <a:cubicBezTo>
                    <a:pt x="1064" y="77"/>
                    <a:pt x="1047" y="64"/>
                    <a:pt x="1049" y="60"/>
                  </a:cubicBezTo>
                  <a:cubicBezTo>
                    <a:pt x="1045" y="52"/>
                    <a:pt x="1045" y="52"/>
                    <a:pt x="1035" y="48"/>
                  </a:cubicBezTo>
                  <a:cubicBezTo>
                    <a:pt x="1032" y="49"/>
                    <a:pt x="1028" y="49"/>
                    <a:pt x="1024" y="49"/>
                  </a:cubicBezTo>
                  <a:cubicBezTo>
                    <a:pt x="1007" y="49"/>
                    <a:pt x="990" y="38"/>
                    <a:pt x="991" y="32"/>
                  </a:cubicBezTo>
                  <a:lnTo>
                    <a:pt x="980" y="30"/>
                  </a:lnTo>
                  <a:cubicBezTo>
                    <a:pt x="977" y="31"/>
                    <a:pt x="973" y="32"/>
                    <a:pt x="969" y="32"/>
                  </a:cubicBezTo>
                  <a:cubicBezTo>
                    <a:pt x="965" y="32"/>
                    <a:pt x="961" y="31"/>
                    <a:pt x="957" y="30"/>
                  </a:cubicBezTo>
                  <a:cubicBezTo>
                    <a:pt x="949" y="28"/>
                    <a:pt x="943" y="26"/>
                    <a:pt x="940" y="26"/>
                  </a:cubicBezTo>
                  <a:cubicBezTo>
                    <a:pt x="937" y="26"/>
                    <a:pt x="936" y="28"/>
                    <a:pt x="939" y="32"/>
                  </a:cubicBezTo>
                  <a:cubicBezTo>
                    <a:pt x="938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2" y="38"/>
                  </a:lnTo>
                  <a:cubicBezTo>
                    <a:pt x="933" y="31"/>
                    <a:pt x="917" y="26"/>
                    <a:pt x="895" y="23"/>
                  </a:cubicBezTo>
                  <a:cubicBezTo>
                    <a:pt x="867" y="19"/>
                    <a:pt x="856" y="17"/>
                    <a:pt x="850" y="10"/>
                  </a:cubicBezTo>
                  <a:lnTo>
                    <a:pt x="844" y="15"/>
                  </a:lnTo>
                  <a:cubicBezTo>
                    <a:pt x="841" y="19"/>
                    <a:pt x="838" y="20"/>
                    <a:pt x="836" y="20"/>
                  </a:cubicBezTo>
                  <a:cubicBezTo>
                    <a:pt x="834" y="20"/>
                    <a:pt x="833" y="19"/>
                    <a:pt x="833" y="15"/>
                  </a:cubicBezTo>
                  <a:cubicBezTo>
                    <a:pt x="830" y="11"/>
                    <a:pt x="822" y="9"/>
                    <a:pt x="813" y="9"/>
                  </a:cubicBezTo>
                  <a:cubicBezTo>
                    <a:pt x="806" y="9"/>
                    <a:pt x="799" y="10"/>
                    <a:pt x="794" y="13"/>
                  </a:cubicBezTo>
                  <a:lnTo>
                    <a:pt x="783" y="12"/>
                  </a:lnTo>
                  <a:cubicBezTo>
                    <a:pt x="781" y="5"/>
                    <a:pt x="774" y="1"/>
                    <a:pt x="768" y="1"/>
                  </a:cubicBezTo>
                  <a:close/>
                  <a:moveTo>
                    <a:pt x="622" y="1553"/>
                  </a:moveTo>
                  <a:lnTo>
                    <a:pt x="622" y="1553"/>
                  </a:lnTo>
                  <a:cubicBezTo>
                    <a:pt x="620" y="1560"/>
                    <a:pt x="620" y="1560"/>
                    <a:pt x="627" y="1561"/>
                  </a:cubicBezTo>
                  <a:cubicBezTo>
                    <a:pt x="631" y="1562"/>
                    <a:pt x="633" y="1562"/>
                    <a:pt x="635" y="1562"/>
                  </a:cubicBezTo>
                  <a:cubicBezTo>
                    <a:pt x="637" y="1562"/>
                    <a:pt x="636" y="1561"/>
                    <a:pt x="634" y="1555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1" name="Google Shape;9041;p33"/>
            <p:cNvSpPr/>
            <p:nvPr/>
          </p:nvSpPr>
          <p:spPr>
            <a:xfrm>
              <a:off x="3119475" y="2276765"/>
              <a:ext cx="153235" cy="156032"/>
            </a:xfrm>
            <a:custGeom>
              <a:avLst/>
              <a:gdLst/>
              <a:ahLst/>
              <a:cxnLst/>
              <a:rect l="l" t="t" r="r" b="b"/>
              <a:pathLst>
                <a:path w="1534" h="1562" extrusionOk="0">
                  <a:moveTo>
                    <a:pt x="722" y="53"/>
                  </a:moveTo>
                  <a:cubicBezTo>
                    <a:pt x="727" y="53"/>
                    <a:pt x="728" y="60"/>
                    <a:pt x="728" y="60"/>
                  </a:cubicBezTo>
                  <a:cubicBezTo>
                    <a:pt x="728" y="60"/>
                    <a:pt x="728" y="66"/>
                    <a:pt x="722" y="66"/>
                  </a:cubicBezTo>
                  <a:cubicBezTo>
                    <a:pt x="719" y="63"/>
                    <a:pt x="718" y="58"/>
                    <a:pt x="717" y="53"/>
                  </a:cubicBezTo>
                  <a:close/>
                  <a:moveTo>
                    <a:pt x="533" y="53"/>
                  </a:moveTo>
                  <a:cubicBezTo>
                    <a:pt x="535" y="60"/>
                    <a:pt x="537" y="65"/>
                    <a:pt x="532" y="67"/>
                  </a:cubicBezTo>
                  <a:lnTo>
                    <a:pt x="524" y="63"/>
                  </a:lnTo>
                  <a:lnTo>
                    <a:pt x="527" y="55"/>
                  </a:lnTo>
                  <a:lnTo>
                    <a:pt x="533" y="53"/>
                  </a:lnTo>
                  <a:close/>
                  <a:moveTo>
                    <a:pt x="674" y="71"/>
                  </a:moveTo>
                  <a:cubicBezTo>
                    <a:pt x="675" y="71"/>
                    <a:pt x="676" y="73"/>
                    <a:pt x="676" y="78"/>
                  </a:cubicBezTo>
                  <a:lnTo>
                    <a:pt x="671" y="79"/>
                  </a:lnTo>
                  <a:lnTo>
                    <a:pt x="665" y="72"/>
                  </a:lnTo>
                  <a:lnTo>
                    <a:pt x="671" y="72"/>
                  </a:lnTo>
                  <a:cubicBezTo>
                    <a:pt x="672" y="72"/>
                    <a:pt x="673" y="71"/>
                    <a:pt x="674" y="71"/>
                  </a:cubicBezTo>
                  <a:close/>
                  <a:moveTo>
                    <a:pt x="622" y="79"/>
                  </a:moveTo>
                  <a:cubicBezTo>
                    <a:pt x="624" y="79"/>
                    <a:pt x="624" y="81"/>
                    <a:pt x="625" y="85"/>
                  </a:cubicBezTo>
                  <a:lnTo>
                    <a:pt x="620" y="86"/>
                  </a:lnTo>
                  <a:lnTo>
                    <a:pt x="614" y="81"/>
                  </a:lnTo>
                  <a:lnTo>
                    <a:pt x="618" y="80"/>
                  </a:lnTo>
                  <a:cubicBezTo>
                    <a:pt x="620" y="79"/>
                    <a:pt x="621" y="79"/>
                    <a:pt x="622" y="79"/>
                  </a:cubicBezTo>
                  <a:close/>
                  <a:moveTo>
                    <a:pt x="661" y="84"/>
                  </a:moveTo>
                  <a:cubicBezTo>
                    <a:pt x="660" y="84"/>
                    <a:pt x="659" y="85"/>
                    <a:pt x="657" y="88"/>
                  </a:cubicBezTo>
                  <a:cubicBezTo>
                    <a:pt x="660" y="87"/>
                    <a:pt x="661" y="84"/>
                    <a:pt x="661" y="84"/>
                  </a:cubicBezTo>
                  <a:close/>
                  <a:moveTo>
                    <a:pt x="938" y="71"/>
                  </a:moveTo>
                  <a:cubicBezTo>
                    <a:pt x="939" y="71"/>
                    <a:pt x="940" y="72"/>
                    <a:pt x="939" y="74"/>
                  </a:cubicBezTo>
                  <a:cubicBezTo>
                    <a:pt x="938" y="79"/>
                    <a:pt x="934" y="83"/>
                    <a:pt x="931" y="86"/>
                  </a:cubicBezTo>
                  <a:cubicBezTo>
                    <a:pt x="931" y="86"/>
                    <a:pt x="929" y="88"/>
                    <a:pt x="927" y="88"/>
                  </a:cubicBezTo>
                  <a:cubicBezTo>
                    <a:pt x="926" y="88"/>
                    <a:pt x="925" y="87"/>
                    <a:pt x="926" y="84"/>
                  </a:cubicBezTo>
                  <a:lnTo>
                    <a:pt x="928" y="78"/>
                  </a:lnTo>
                  <a:cubicBezTo>
                    <a:pt x="931" y="75"/>
                    <a:pt x="936" y="71"/>
                    <a:pt x="938" y="71"/>
                  </a:cubicBezTo>
                  <a:close/>
                  <a:moveTo>
                    <a:pt x="585" y="83"/>
                  </a:moveTo>
                  <a:cubicBezTo>
                    <a:pt x="586" y="83"/>
                    <a:pt x="587" y="84"/>
                    <a:pt x="588" y="86"/>
                  </a:cubicBezTo>
                  <a:cubicBezTo>
                    <a:pt x="590" y="93"/>
                    <a:pt x="590" y="93"/>
                    <a:pt x="584" y="94"/>
                  </a:cubicBezTo>
                  <a:cubicBezTo>
                    <a:pt x="581" y="96"/>
                    <a:pt x="578" y="96"/>
                    <a:pt x="577" y="96"/>
                  </a:cubicBezTo>
                  <a:cubicBezTo>
                    <a:pt x="575" y="96"/>
                    <a:pt x="576" y="95"/>
                    <a:pt x="578" y="90"/>
                  </a:cubicBezTo>
                  <a:cubicBezTo>
                    <a:pt x="580" y="85"/>
                    <a:pt x="582" y="83"/>
                    <a:pt x="585" y="83"/>
                  </a:cubicBezTo>
                  <a:close/>
                  <a:moveTo>
                    <a:pt x="471" y="83"/>
                  </a:moveTo>
                  <a:cubicBezTo>
                    <a:pt x="473" y="83"/>
                    <a:pt x="473" y="84"/>
                    <a:pt x="475" y="89"/>
                  </a:cubicBezTo>
                  <a:cubicBezTo>
                    <a:pt x="475" y="89"/>
                    <a:pt x="477" y="94"/>
                    <a:pt x="472" y="97"/>
                  </a:cubicBezTo>
                  <a:lnTo>
                    <a:pt x="464" y="93"/>
                  </a:lnTo>
                  <a:cubicBezTo>
                    <a:pt x="462" y="90"/>
                    <a:pt x="463" y="85"/>
                    <a:pt x="467" y="84"/>
                  </a:cubicBezTo>
                  <a:cubicBezTo>
                    <a:pt x="469" y="83"/>
                    <a:pt x="470" y="83"/>
                    <a:pt x="471" y="83"/>
                  </a:cubicBezTo>
                  <a:close/>
                  <a:moveTo>
                    <a:pt x="1116" y="113"/>
                  </a:moveTo>
                  <a:cubicBezTo>
                    <a:pt x="1121" y="116"/>
                    <a:pt x="1121" y="116"/>
                    <a:pt x="1117" y="121"/>
                  </a:cubicBezTo>
                  <a:cubicBezTo>
                    <a:pt x="1115" y="127"/>
                    <a:pt x="1109" y="129"/>
                    <a:pt x="1104" y="129"/>
                  </a:cubicBezTo>
                  <a:cubicBezTo>
                    <a:pt x="1103" y="129"/>
                    <a:pt x="1103" y="129"/>
                    <a:pt x="1102" y="129"/>
                  </a:cubicBezTo>
                  <a:cubicBezTo>
                    <a:pt x="1096" y="127"/>
                    <a:pt x="1103" y="115"/>
                    <a:pt x="1116" y="113"/>
                  </a:cubicBezTo>
                  <a:close/>
                  <a:moveTo>
                    <a:pt x="255" y="217"/>
                  </a:moveTo>
                  <a:lnTo>
                    <a:pt x="255" y="217"/>
                  </a:lnTo>
                  <a:cubicBezTo>
                    <a:pt x="255" y="217"/>
                    <a:pt x="256" y="218"/>
                    <a:pt x="257" y="219"/>
                  </a:cubicBezTo>
                  <a:lnTo>
                    <a:pt x="257" y="219"/>
                  </a:lnTo>
                  <a:cubicBezTo>
                    <a:pt x="257" y="219"/>
                    <a:pt x="257" y="219"/>
                    <a:pt x="257" y="219"/>
                  </a:cubicBezTo>
                  <a:cubicBezTo>
                    <a:pt x="256" y="218"/>
                    <a:pt x="255" y="217"/>
                    <a:pt x="255" y="217"/>
                  </a:cubicBezTo>
                  <a:close/>
                  <a:moveTo>
                    <a:pt x="156" y="403"/>
                  </a:moveTo>
                  <a:cubicBezTo>
                    <a:pt x="162" y="407"/>
                    <a:pt x="167" y="411"/>
                    <a:pt x="165" y="415"/>
                  </a:cubicBezTo>
                  <a:lnTo>
                    <a:pt x="162" y="420"/>
                  </a:lnTo>
                  <a:cubicBezTo>
                    <a:pt x="158" y="416"/>
                    <a:pt x="155" y="413"/>
                    <a:pt x="153" y="407"/>
                  </a:cubicBezTo>
                  <a:lnTo>
                    <a:pt x="156" y="403"/>
                  </a:lnTo>
                  <a:close/>
                  <a:moveTo>
                    <a:pt x="81" y="600"/>
                  </a:moveTo>
                  <a:cubicBezTo>
                    <a:pt x="82" y="600"/>
                    <a:pt x="83" y="601"/>
                    <a:pt x="85" y="601"/>
                  </a:cubicBezTo>
                  <a:cubicBezTo>
                    <a:pt x="92" y="603"/>
                    <a:pt x="89" y="613"/>
                    <a:pt x="88" y="618"/>
                  </a:cubicBezTo>
                  <a:cubicBezTo>
                    <a:pt x="86" y="619"/>
                    <a:pt x="85" y="619"/>
                    <a:pt x="84" y="619"/>
                  </a:cubicBezTo>
                  <a:cubicBezTo>
                    <a:pt x="79" y="619"/>
                    <a:pt x="75" y="615"/>
                    <a:pt x="76" y="609"/>
                  </a:cubicBezTo>
                  <a:cubicBezTo>
                    <a:pt x="78" y="602"/>
                    <a:pt x="78" y="600"/>
                    <a:pt x="81" y="600"/>
                  </a:cubicBezTo>
                  <a:close/>
                  <a:moveTo>
                    <a:pt x="1505" y="731"/>
                  </a:moveTo>
                  <a:cubicBezTo>
                    <a:pt x="1510" y="731"/>
                    <a:pt x="1513" y="732"/>
                    <a:pt x="1513" y="736"/>
                  </a:cubicBezTo>
                  <a:cubicBezTo>
                    <a:pt x="1521" y="742"/>
                    <a:pt x="1521" y="745"/>
                    <a:pt x="1517" y="745"/>
                  </a:cubicBezTo>
                  <a:cubicBezTo>
                    <a:pt x="1514" y="745"/>
                    <a:pt x="1507" y="742"/>
                    <a:pt x="1500" y="737"/>
                  </a:cubicBezTo>
                  <a:cubicBezTo>
                    <a:pt x="1486" y="733"/>
                    <a:pt x="1486" y="733"/>
                    <a:pt x="1500" y="732"/>
                  </a:cubicBezTo>
                  <a:cubicBezTo>
                    <a:pt x="1502" y="732"/>
                    <a:pt x="1504" y="731"/>
                    <a:pt x="1505" y="731"/>
                  </a:cubicBezTo>
                  <a:close/>
                  <a:moveTo>
                    <a:pt x="1376" y="845"/>
                  </a:moveTo>
                  <a:lnTo>
                    <a:pt x="1375" y="849"/>
                  </a:lnTo>
                  <a:cubicBezTo>
                    <a:pt x="1374" y="854"/>
                    <a:pt x="1381" y="854"/>
                    <a:pt x="1388" y="855"/>
                  </a:cubicBezTo>
                  <a:lnTo>
                    <a:pt x="1389" y="850"/>
                  </a:lnTo>
                  <a:cubicBezTo>
                    <a:pt x="1385" y="847"/>
                    <a:pt x="1381" y="846"/>
                    <a:pt x="1376" y="845"/>
                  </a:cubicBezTo>
                  <a:close/>
                  <a:moveTo>
                    <a:pt x="1483" y="868"/>
                  </a:moveTo>
                  <a:cubicBezTo>
                    <a:pt x="1490" y="868"/>
                    <a:pt x="1489" y="874"/>
                    <a:pt x="1488" y="880"/>
                  </a:cubicBezTo>
                  <a:cubicBezTo>
                    <a:pt x="1487" y="883"/>
                    <a:pt x="1487" y="885"/>
                    <a:pt x="1484" y="885"/>
                  </a:cubicBezTo>
                  <a:cubicBezTo>
                    <a:pt x="1483" y="885"/>
                    <a:pt x="1482" y="884"/>
                    <a:pt x="1480" y="884"/>
                  </a:cubicBezTo>
                  <a:cubicBezTo>
                    <a:pt x="1480" y="884"/>
                    <a:pt x="1474" y="877"/>
                    <a:pt x="1475" y="872"/>
                  </a:cubicBezTo>
                  <a:lnTo>
                    <a:pt x="1483" y="868"/>
                  </a:lnTo>
                  <a:close/>
                  <a:moveTo>
                    <a:pt x="1475" y="928"/>
                  </a:moveTo>
                  <a:cubicBezTo>
                    <a:pt x="1479" y="928"/>
                    <a:pt x="1479" y="930"/>
                    <a:pt x="1476" y="938"/>
                  </a:cubicBezTo>
                  <a:cubicBezTo>
                    <a:pt x="1475" y="942"/>
                    <a:pt x="1474" y="946"/>
                    <a:pt x="1470" y="946"/>
                  </a:cubicBezTo>
                  <a:cubicBezTo>
                    <a:pt x="1469" y="946"/>
                    <a:pt x="1468" y="946"/>
                    <a:pt x="1467" y="946"/>
                  </a:cubicBezTo>
                  <a:lnTo>
                    <a:pt x="1468" y="941"/>
                  </a:lnTo>
                  <a:cubicBezTo>
                    <a:pt x="1469" y="941"/>
                    <a:pt x="1469" y="941"/>
                    <a:pt x="1470" y="941"/>
                  </a:cubicBezTo>
                  <a:cubicBezTo>
                    <a:pt x="1473" y="941"/>
                    <a:pt x="1471" y="938"/>
                    <a:pt x="1466" y="938"/>
                  </a:cubicBezTo>
                  <a:cubicBezTo>
                    <a:pt x="1465" y="938"/>
                    <a:pt x="1463" y="938"/>
                    <a:pt x="1462" y="939"/>
                  </a:cubicBezTo>
                  <a:lnTo>
                    <a:pt x="1448" y="937"/>
                  </a:lnTo>
                  <a:cubicBezTo>
                    <a:pt x="1451" y="931"/>
                    <a:pt x="1456" y="929"/>
                    <a:pt x="1462" y="929"/>
                  </a:cubicBezTo>
                  <a:cubicBezTo>
                    <a:pt x="1463" y="929"/>
                    <a:pt x="1464" y="929"/>
                    <a:pt x="1465" y="929"/>
                  </a:cubicBezTo>
                  <a:cubicBezTo>
                    <a:pt x="1470" y="928"/>
                    <a:pt x="1473" y="928"/>
                    <a:pt x="1475" y="928"/>
                  </a:cubicBezTo>
                  <a:close/>
                  <a:moveTo>
                    <a:pt x="1507" y="956"/>
                  </a:moveTo>
                  <a:lnTo>
                    <a:pt x="1499" y="960"/>
                  </a:lnTo>
                  <a:lnTo>
                    <a:pt x="1498" y="965"/>
                  </a:lnTo>
                  <a:cubicBezTo>
                    <a:pt x="1500" y="966"/>
                    <a:pt x="1502" y="966"/>
                    <a:pt x="1503" y="966"/>
                  </a:cubicBezTo>
                  <a:cubicBezTo>
                    <a:pt x="1505" y="966"/>
                    <a:pt x="1505" y="965"/>
                    <a:pt x="1505" y="961"/>
                  </a:cubicBezTo>
                  <a:lnTo>
                    <a:pt x="1507" y="956"/>
                  </a:lnTo>
                  <a:close/>
                  <a:moveTo>
                    <a:pt x="90" y="968"/>
                  </a:moveTo>
                  <a:cubicBezTo>
                    <a:pt x="92" y="968"/>
                    <a:pt x="94" y="968"/>
                    <a:pt x="94" y="970"/>
                  </a:cubicBezTo>
                  <a:lnTo>
                    <a:pt x="89" y="978"/>
                  </a:lnTo>
                  <a:lnTo>
                    <a:pt x="81" y="975"/>
                  </a:lnTo>
                  <a:lnTo>
                    <a:pt x="80" y="969"/>
                  </a:lnTo>
                  <a:cubicBezTo>
                    <a:pt x="83" y="969"/>
                    <a:pt x="87" y="968"/>
                    <a:pt x="90" y="968"/>
                  </a:cubicBezTo>
                  <a:close/>
                  <a:moveTo>
                    <a:pt x="73" y="1047"/>
                  </a:moveTo>
                  <a:cubicBezTo>
                    <a:pt x="75" y="1047"/>
                    <a:pt x="76" y="1048"/>
                    <a:pt x="77" y="1050"/>
                  </a:cubicBezTo>
                  <a:lnTo>
                    <a:pt x="80" y="1055"/>
                  </a:lnTo>
                  <a:cubicBezTo>
                    <a:pt x="77" y="1056"/>
                    <a:pt x="74" y="1056"/>
                    <a:pt x="72" y="1056"/>
                  </a:cubicBezTo>
                  <a:cubicBezTo>
                    <a:pt x="70" y="1056"/>
                    <a:pt x="67" y="1056"/>
                    <a:pt x="65" y="1055"/>
                  </a:cubicBezTo>
                  <a:lnTo>
                    <a:pt x="63" y="1050"/>
                  </a:lnTo>
                  <a:cubicBezTo>
                    <a:pt x="67" y="1048"/>
                    <a:pt x="70" y="1047"/>
                    <a:pt x="73" y="1047"/>
                  </a:cubicBezTo>
                  <a:close/>
                  <a:moveTo>
                    <a:pt x="164" y="1108"/>
                  </a:moveTo>
                  <a:cubicBezTo>
                    <a:pt x="167" y="1113"/>
                    <a:pt x="153" y="1115"/>
                    <a:pt x="146" y="1119"/>
                  </a:cubicBezTo>
                  <a:cubicBezTo>
                    <a:pt x="144" y="1114"/>
                    <a:pt x="144" y="1114"/>
                    <a:pt x="149" y="1111"/>
                  </a:cubicBezTo>
                  <a:cubicBezTo>
                    <a:pt x="154" y="1108"/>
                    <a:pt x="159" y="1108"/>
                    <a:pt x="164" y="1108"/>
                  </a:cubicBezTo>
                  <a:close/>
                  <a:moveTo>
                    <a:pt x="1325" y="1182"/>
                  </a:moveTo>
                  <a:cubicBezTo>
                    <a:pt x="1329" y="1188"/>
                    <a:pt x="1329" y="1197"/>
                    <a:pt x="1326" y="1203"/>
                  </a:cubicBezTo>
                  <a:cubicBezTo>
                    <a:pt x="1325" y="1204"/>
                    <a:pt x="1324" y="1204"/>
                    <a:pt x="1323" y="1204"/>
                  </a:cubicBezTo>
                  <a:cubicBezTo>
                    <a:pt x="1320" y="1204"/>
                    <a:pt x="1317" y="1200"/>
                    <a:pt x="1318" y="1190"/>
                  </a:cubicBezTo>
                  <a:lnTo>
                    <a:pt x="1325" y="1182"/>
                  </a:lnTo>
                  <a:close/>
                  <a:moveTo>
                    <a:pt x="228" y="1209"/>
                  </a:moveTo>
                  <a:cubicBezTo>
                    <a:pt x="230" y="1209"/>
                    <a:pt x="230" y="1210"/>
                    <a:pt x="231" y="1211"/>
                  </a:cubicBezTo>
                  <a:lnTo>
                    <a:pt x="230" y="1219"/>
                  </a:lnTo>
                  <a:lnTo>
                    <a:pt x="221" y="1219"/>
                  </a:lnTo>
                  <a:lnTo>
                    <a:pt x="218" y="1215"/>
                  </a:lnTo>
                  <a:cubicBezTo>
                    <a:pt x="222" y="1212"/>
                    <a:pt x="226" y="1209"/>
                    <a:pt x="228" y="1209"/>
                  </a:cubicBezTo>
                  <a:close/>
                  <a:moveTo>
                    <a:pt x="1297" y="1201"/>
                  </a:moveTo>
                  <a:cubicBezTo>
                    <a:pt x="1294" y="1201"/>
                    <a:pt x="1290" y="1205"/>
                    <a:pt x="1286" y="1209"/>
                  </a:cubicBezTo>
                  <a:cubicBezTo>
                    <a:pt x="1282" y="1214"/>
                    <a:pt x="1284" y="1222"/>
                    <a:pt x="1284" y="1222"/>
                  </a:cubicBezTo>
                  <a:cubicBezTo>
                    <a:pt x="1286" y="1223"/>
                    <a:pt x="1287" y="1224"/>
                    <a:pt x="1288" y="1224"/>
                  </a:cubicBezTo>
                  <a:cubicBezTo>
                    <a:pt x="1291" y="1224"/>
                    <a:pt x="1293" y="1221"/>
                    <a:pt x="1296" y="1218"/>
                  </a:cubicBezTo>
                  <a:cubicBezTo>
                    <a:pt x="1308" y="1216"/>
                    <a:pt x="1306" y="1206"/>
                    <a:pt x="1300" y="1203"/>
                  </a:cubicBezTo>
                  <a:cubicBezTo>
                    <a:pt x="1299" y="1201"/>
                    <a:pt x="1298" y="1201"/>
                    <a:pt x="1297" y="1201"/>
                  </a:cubicBezTo>
                  <a:close/>
                  <a:moveTo>
                    <a:pt x="668" y="1321"/>
                  </a:moveTo>
                  <a:cubicBezTo>
                    <a:pt x="666" y="1321"/>
                    <a:pt x="663" y="1324"/>
                    <a:pt x="660" y="1332"/>
                  </a:cubicBezTo>
                  <a:cubicBezTo>
                    <a:pt x="659" y="1338"/>
                    <a:pt x="659" y="1338"/>
                    <a:pt x="663" y="1338"/>
                  </a:cubicBezTo>
                  <a:cubicBezTo>
                    <a:pt x="666" y="1335"/>
                    <a:pt x="669" y="1331"/>
                    <a:pt x="670" y="1326"/>
                  </a:cubicBezTo>
                  <a:cubicBezTo>
                    <a:pt x="670" y="1323"/>
                    <a:pt x="670" y="1321"/>
                    <a:pt x="668" y="1321"/>
                  </a:cubicBezTo>
                  <a:close/>
                  <a:moveTo>
                    <a:pt x="1157" y="1383"/>
                  </a:moveTo>
                  <a:lnTo>
                    <a:pt x="1164" y="1386"/>
                  </a:lnTo>
                  <a:cubicBezTo>
                    <a:pt x="1169" y="1391"/>
                    <a:pt x="1163" y="1394"/>
                    <a:pt x="1159" y="1397"/>
                  </a:cubicBezTo>
                  <a:lnTo>
                    <a:pt x="1155" y="1391"/>
                  </a:lnTo>
                  <a:lnTo>
                    <a:pt x="1157" y="1383"/>
                  </a:lnTo>
                  <a:close/>
                  <a:moveTo>
                    <a:pt x="1133" y="1365"/>
                  </a:moveTo>
                  <a:lnTo>
                    <a:pt x="1131" y="1382"/>
                  </a:lnTo>
                  <a:cubicBezTo>
                    <a:pt x="1132" y="1395"/>
                    <a:pt x="1132" y="1401"/>
                    <a:pt x="1131" y="1401"/>
                  </a:cubicBezTo>
                  <a:cubicBezTo>
                    <a:pt x="1130" y="1401"/>
                    <a:pt x="1128" y="1398"/>
                    <a:pt x="1125" y="1393"/>
                  </a:cubicBezTo>
                  <a:cubicBezTo>
                    <a:pt x="1121" y="1387"/>
                    <a:pt x="1120" y="1378"/>
                    <a:pt x="1124" y="1370"/>
                  </a:cubicBezTo>
                  <a:lnTo>
                    <a:pt x="1133" y="1365"/>
                  </a:lnTo>
                  <a:close/>
                  <a:moveTo>
                    <a:pt x="485" y="1424"/>
                  </a:moveTo>
                  <a:cubicBezTo>
                    <a:pt x="486" y="1424"/>
                    <a:pt x="486" y="1424"/>
                    <a:pt x="487" y="1425"/>
                  </a:cubicBezTo>
                  <a:lnTo>
                    <a:pt x="489" y="1434"/>
                  </a:lnTo>
                  <a:lnTo>
                    <a:pt x="481" y="1437"/>
                  </a:lnTo>
                  <a:lnTo>
                    <a:pt x="477" y="1435"/>
                  </a:lnTo>
                  <a:cubicBezTo>
                    <a:pt x="480" y="1430"/>
                    <a:pt x="482" y="1424"/>
                    <a:pt x="485" y="1424"/>
                  </a:cubicBezTo>
                  <a:close/>
                  <a:moveTo>
                    <a:pt x="986" y="1439"/>
                  </a:moveTo>
                  <a:lnTo>
                    <a:pt x="986" y="1439"/>
                  </a:lnTo>
                  <a:cubicBezTo>
                    <a:pt x="987" y="1444"/>
                    <a:pt x="987" y="1449"/>
                    <a:pt x="985" y="1454"/>
                  </a:cubicBezTo>
                  <a:lnTo>
                    <a:pt x="980" y="1456"/>
                  </a:lnTo>
                  <a:cubicBezTo>
                    <a:pt x="978" y="1449"/>
                    <a:pt x="977" y="1443"/>
                    <a:pt x="982" y="1442"/>
                  </a:cubicBezTo>
                  <a:lnTo>
                    <a:pt x="986" y="1439"/>
                  </a:lnTo>
                  <a:close/>
                  <a:moveTo>
                    <a:pt x="518" y="1438"/>
                  </a:moveTo>
                  <a:cubicBezTo>
                    <a:pt x="519" y="1438"/>
                    <a:pt x="520" y="1438"/>
                    <a:pt x="522" y="1438"/>
                  </a:cubicBezTo>
                  <a:cubicBezTo>
                    <a:pt x="523" y="1444"/>
                    <a:pt x="523" y="1448"/>
                    <a:pt x="522" y="1453"/>
                  </a:cubicBezTo>
                  <a:cubicBezTo>
                    <a:pt x="521" y="1455"/>
                    <a:pt x="520" y="1456"/>
                    <a:pt x="518" y="1456"/>
                  </a:cubicBezTo>
                  <a:cubicBezTo>
                    <a:pt x="516" y="1456"/>
                    <a:pt x="514" y="1452"/>
                    <a:pt x="514" y="1443"/>
                  </a:cubicBezTo>
                  <a:cubicBezTo>
                    <a:pt x="515" y="1439"/>
                    <a:pt x="516" y="1438"/>
                    <a:pt x="518" y="1438"/>
                  </a:cubicBezTo>
                  <a:close/>
                  <a:moveTo>
                    <a:pt x="882" y="1447"/>
                  </a:moveTo>
                  <a:cubicBezTo>
                    <a:pt x="883" y="1447"/>
                    <a:pt x="884" y="1447"/>
                    <a:pt x="884" y="1449"/>
                  </a:cubicBezTo>
                  <a:cubicBezTo>
                    <a:pt x="884" y="1449"/>
                    <a:pt x="884" y="1449"/>
                    <a:pt x="885" y="1449"/>
                  </a:cubicBezTo>
                  <a:cubicBezTo>
                    <a:pt x="887" y="1449"/>
                    <a:pt x="879" y="1457"/>
                    <a:pt x="875" y="1457"/>
                  </a:cubicBezTo>
                  <a:lnTo>
                    <a:pt x="874" y="1451"/>
                  </a:lnTo>
                  <a:cubicBezTo>
                    <a:pt x="877" y="1451"/>
                    <a:pt x="880" y="1447"/>
                    <a:pt x="882" y="1447"/>
                  </a:cubicBezTo>
                  <a:close/>
                  <a:moveTo>
                    <a:pt x="605" y="1455"/>
                  </a:moveTo>
                  <a:cubicBezTo>
                    <a:pt x="607" y="1455"/>
                    <a:pt x="609" y="1459"/>
                    <a:pt x="613" y="1460"/>
                  </a:cubicBezTo>
                  <a:cubicBezTo>
                    <a:pt x="615" y="1465"/>
                    <a:pt x="616" y="1467"/>
                    <a:pt x="614" y="1467"/>
                  </a:cubicBezTo>
                  <a:cubicBezTo>
                    <a:pt x="613" y="1467"/>
                    <a:pt x="611" y="1466"/>
                    <a:pt x="607" y="1465"/>
                  </a:cubicBezTo>
                  <a:cubicBezTo>
                    <a:pt x="601" y="1464"/>
                    <a:pt x="602" y="1457"/>
                    <a:pt x="602" y="1457"/>
                  </a:cubicBezTo>
                  <a:cubicBezTo>
                    <a:pt x="603" y="1455"/>
                    <a:pt x="604" y="1455"/>
                    <a:pt x="605" y="1455"/>
                  </a:cubicBezTo>
                  <a:close/>
                  <a:moveTo>
                    <a:pt x="714" y="74"/>
                  </a:moveTo>
                  <a:cubicBezTo>
                    <a:pt x="716" y="78"/>
                    <a:pt x="721" y="80"/>
                    <a:pt x="726" y="80"/>
                  </a:cubicBezTo>
                  <a:cubicBezTo>
                    <a:pt x="727" y="80"/>
                    <a:pt x="728" y="80"/>
                    <a:pt x="729" y="80"/>
                  </a:cubicBezTo>
                  <a:lnTo>
                    <a:pt x="729" y="86"/>
                  </a:lnTo>
                  <a:cubicBezTo>
                    <a:pt x="730" y="92"/>
                    <a:pt x="731" y="97"/>
                    <a:pt x="735" y="100"/>
                  </a:cubicBezTo>
                  <a:cubicBezTo>
                    <a:pt x="740" y="100"/>
                    <a:pt x="739" y="93"/>
                    <a:pt x="739" y="93"/>
                  </a:cubicBezTo>
                  <a:cubicBezTo>
                    <a:pt x="739" y="89"/>
                    <a:pt x="756" y="88"/>
                    <a:pt x="779" y="88"/>
                  </a:cubicBezTo>
                  <a:cubicBezTo>
                    <a:pt x="816" y="88"/>
                    <a:pt x="867" y="92"/>
                    <a:pt x="876" y="95"/>
                  </a:cubicBezTo>
                  <a:cubicBezTo>
                    <a:pt x="881" y="101"/>
                    <a:pt x="889" y="104"/>
                    <a:pt x="893" y="104"/>
                  </a:cubicBezTo>
                  <a:cubicBezTo>
                    <a:pt x="896" y="104"/>
                    <a:pt x="898" y="102"/>
                    <a:pt x="896" y="99"/>
                  </a:cubicBezTo>
                  <a:cubicBezTo>
                    <a:pt x="897" y="97"/>
                    <a:pt x="899" y="96"/>
                    <a:pt x="904" y="96"/>
                  </a:cubicBezTo>
                  <a:cubicBezTo>
                    <a:pt x="914" y="96"/>
                    <a:pt x="932" y="100"/>
                    <a:pt x="952" y="106"/>
                  </a:cubicBezTo>
                  <a:cubicBezTo>
                    <a:pt x="979" y="113"/>
                    <a:pt x="1000" y="122"/>
                    <a:pt x="1008" y="122"/>
                  </a:cubicBezTo>
                  <a:cubicBezTo>
                    <a:pt x="1011" y="122"/>
                    <a:pt x="1013" y="121"/>
                    <a:pt x="1013" y="119"/>
                  </a:cubicBezTo>
                  <a:lnTo>
                    <a:pt x="1028" y="125"/>
                  </a:lnTo>
                  <a:cubicBezTo>
                    <a:pt x="1038" y="128"/>
                    <a:pt x="1050" y="126"/>
                    <a:pt x="1055" y="129"/>
                  </a:cubicBezTo>
                  <a:cubicBezTo>
                    <a:pt x="1058" y="127"/>
                    <a:pt x="1060" y="127"/>
                    <a:pt x="1062" y="127"/>
                  </a:cubicBezTo>
                  <a:cubicBezTo>
                    <a:pt x="1064" y="127"/>
                    <a:pt x="1064" y="129"/>
                    <a:pt x="1059" y="131"/>
                  </a:cubicBezTo>
                  <a:cubicBezTo>
                    <a:pt x="1057" y="137"/>
                    <a:pt x="1053" y="144"/>
                    <a:pt x="1058" y="146"/>
                  </a:cubicBezTo>
                  <a:cubicBezTo>
                    <a:pt x="1060" y="147"/>
                    <a:pt x="1062" y="147"/>
                    <a:pt x="1063" y="147"/>
                  </a:cubicBezTo>
                  <a:cubicBezTo>
                    <a:pt x="1068" y="147"/>
                    <a:pt x="1071" y="142"/>
                    <a:pt x="1074" y="138"/>
                  </a:cubicBezTo>
                  <a:cubicBezTo>
                    <a:pt x="1075" y="134"/>
                    <a:pt x="1077" y="133"/>
                    <a:pt x="1079" y="133"/>
                  </a:cubicBezTo>
                  <a:cubicBezTo>
                    <a:pt x="1081" y="133"/>
                    <a:pt x="1081" y="134"/>
                    <a:pt x="1081" y="134"/>
                  </a:cubicBezTo>
                  <a:cubicBezTo>
                    <a:pt x="1086" y="137"/>
                    <a:pt x="1086" y="137"/>
                    <a:pt x="1083" y="143"/>
                  </a:cubicBezTo>
                  <a:lnTo>
                    <a:pt x="1077" y="155"/>
                  </a:lnTo>
                  <a:lnTo>
                    <a:pt x="1081" y="157"/>
                  </a:lnTo>
                  <a:cubicBezTo>
                    <a:pt x="1083" y="153"/>
                    <a:pt x="1085" y="152"/>
                    <a:pt x="1087" y="152"/>
                  </a:cubicBezTo>
                  <a:cubicBezTo>
                    <a:pt x="1088" y="152"/>
                    <a:pt x="1089" y="153"/>
                    <a:pt x="1089" y="153"/>
                  </a:cubicBezTo>
                  <a:cubicBezTo>
                    <a:pt x="1094" y="156"/>
                    <a:pt x="1094" y="156"/>
                    <a:pt x="1087" y="167"/>
                  </a:cubicBezTo>
                  <a:cubicBezTo>
                    <a:pt x="1083" y="174"/>
                    <a:pt x="1083" y="178"/>
                    <a:pt x="1086" y="178"/>
                  </a:cubicBezTo>
                  <a:cubicBezTo>
                    <a:pt x="1088" y="178"/>
                    <a:pt x="1091" y="176"/>
                    <a:pt x="1096" y="172"/>
                  </a:cubicBezTo>
                  <a:lnTo>
                    <a:pt x="1108" y="172"/>
                  </a:lnTo>
                  <a:cubicBezTo>
                    <a:pt x="1107" y="179"/>
                    <a:pt x="1110" y="181"/>
                    <a:pt x="1114" y="181"/>
                  </a:cubicBezTo>
                  <a:cubicBezTo>
                    <a:pt x="1119" y="181"/>
                    <a:pt x="1125" y="178"/>
                    <a:pt x="1130" y="176"/>
                  </a:cubicBezTo>
                  <a:lnTo>
                    <a:pt x="1130" y="176"/>
                  </a:lnTo>
                  <a:cubicBezTo>
                    <a:pt x="1128" y="185"/>
                    <a:pt x="1129" y="190"/>
                    <a:pt x="1132" y="190"/>
                  </a:cubicBezTo>
                  <a:cubicBezTo>
                    <a:pt x="1135" y="190"/>
                    <a:pt x="1138" y="188"/>
                    <a:pt x="1142" y="185"/>
                  </a:cubicBezTo>
                  <a:cubicBezTo>
                    <a:pt x="1144" y="183"/>
                    <a:pt x="1145" y="182"/>
                    <a:pt x="1147" y="182"/>
                  </a:cubicBezTo>
                  <a:cubicBezTo>
                    <a:pt x="1149" y="182"/>
                    <a:pt x="1151" y="185"/>
                    <a:pt x="1151" y="190"/>
                  </a:cubicBezTo>
                  <a:cubicBezTo>
                    <a:pt x="1152" y="199"/>
                    <a:pt x="1157" y="201"/>
                    <a:pt x="1164" y="208"/>
                  </a:cubicBezTo>
                  <a:cubicBezTo>
                    <a:pt x="1165" y="208"/>
                    <a:pt x="1165" y="207"/>
                    <a:pt x="1166" y="207"/>
                  </a:cubicBezTo>
                  <a:cubicBezTo>
                    <a:pt x="1174" y="207"/>
                    <a:pt x="1204" y="227"/>
                    <a:pt x="1232" y="254"/>
                  </a:cubicBezTo>
                  <a:cubicBezTo>
                    <a:pt x="1264" y="282"/>
                    <a:pt x="1282" y="305"/>
                    <a:pt x="1289" y="305"/>
                  </a:cubicBezTo>
                  <a:cubicBezTo>
                    <a:pt x="1290" y="305"/>
                    <a:pt x="1291" y="305"/>
                    <a:pt x="1291" y="304"/>
                  </a:cubicBezTo>
                  <a:cubicBezTo>
                    <a:pt x="1295" y="309"/>
                    <a:pt x="1295" y="309"/>
                    <a:pt x="1293" y="316"/>
                  </a:cubicBezTo>
                  <a:cubicBezTo>
                    <a:pt x="1290" y="319"/>
                    <a:pt x="1290" y="322"/>
                    <a:pt x="1295" y="322"/>
                  </a:cubicBezTo>
                  <a:cubicBezTo>
                    <a:pt x="1297" y="322"/>
                    <a:pt x="1301" y="322"/>
                    <a:pt x="1306" y="320"/>
                  </a:cubicBezTo>
                  <a:cubicBezTo>
                    <a:pt x="1310" y="320"/>
                    <a:pt x="1313" y="319"/>
                    <a:pt x="1314" y="319"/>
                  </a:cubicBezTo>
                  <a:cubicBezTo>
                    <a:pt x="1315" y="319"/>
                    <a:pt x="1314" y="320"/>
                    <a:pt x="1309" y="324"/>
                  </a:cubicBezTo>
                  <a:cubicBezTo>
                    <a:pt x="1304" y="328"/>
                    <a:pt x="1310" y="337"/>
                    <a:pt x="1323" y="353"/>
                  </a:cubicBezTo>
                  <a:cubicBezTo>
                    <a:pt x="1331" y="365"/>
                    <a:pt x="1342" y="379"/>
                    <a:pt x="1348" y="379"/>
                  </a:cubicBezTo>
                  <a:cubicBezTo>
                    <a:pt x="1348" y="379"/>
                    <a:pt x="1349" y="378"/>
                    <a:pt x="1350" y="378"/>
                  </a:cubicBezTo>
                  <a:cubicBezTo>
                    <a:pt x="1358" y="382"/>
                    <a:pt x="1360" y="383"/>
                    <a:pt x="1357" y="383"/>
                  </a:cubicBezTo>
                  <a:cubicBezTo>
                    <a:pt x="1356" y="383"/>
                    <a:pt x="1354" y="383"/>
                    <a:pt x="1352" y="383"/>
                  </a:cubicBezTo>
                  <a:lnTo>
                    <a:pt x="1352" y="383"/>
                  </a:lnTo>
                  <a:cubicBezTo>
                    <a:pt x="1338" y="386"/>
                    <a:pt x="1345" y="411"/>
                    <a:pt x="1365" y="417"/>
                  </a:cubicBezTo>
                  <a:cubicBezTo>
                    <a:pt x="1367" y="422"/>
                    <a:pt x="1370" y="426"/>
                    <a:pt x="1364" y="430"/>
                  </a:cubicBezTo>
                  <a:cubicBezTo>
                    <a:pt x="1369" y="436"/>
                    <a:pt x="1375" y="443"/>
                    <a:pt x="1383" y="449"/>
                  </a:cubicBezTo>
                  <a:lnTo>
                    <a:pt x="1398" y="481"/>
                  </a:lnTo>
                  <a:cubicBezTo>
                    <a:pt x="1398" y="482"/>
                    <a:pt x="1399" y="483"/>
                    <a:pt x="1399" y="483"/>
                  </a:cubicBezTo>
                  <a:lnTo>
                    <a:pt x="1399" y="483"/>
                  </a:lnTo>
                  <a:cubicBezTo>
                    <a:pt x="1395" y="481"/>
                    <a:pt x="1390" y="480"/>
                    <a:pt x="1386" y="480"/>
                  </a:cubicBezTo>
                  <a:cubicBezTo>
                    <a:pt x="1365" y="480"/>
                    <a:pt x="1345" y="501"/>
                    <a:pt x="1356" y="526"/>
                  </a:cubicBezTo>
                  <a:cubicBezTo>
                    <a:pt x="1362" y="539"/>
                    <a:pt x="1373" y="545"/>
                    <a:pt x="1384" y="545"/>
                  </a:cubicBezTo>
                  <a:cubicBezTo>
                    <a:pt x="1398" y="545"/>
                    <a:pt x="1412" y="536"/>
                    <a:pt x="1416" y="523"/>
                  </a:cubicBezTo>
                  <a:lnTo>
                    <a:pt x="1416" y="523"/>
                  </a:lnTo>
                  <a:cubicBezTo>
                    <a:pt x="1419" y="533"/>
                    <a:pt x="1424" y="547"/>
                    <a:pt x="1429" y="562"/>
                  </a:cubicBezTo>
                  <a:cubicBezTo>
                    <a:pt x="1439" y="597"/>
                    <a:pt x="1446" y="627"/>
                    <a:pt x="1440" y="633"/>
                  </a:cubicBezTo>
                  <a:cubicBezTo>
                    <a:pt x="1443" y="637"/>
                    <a:pt x="1445" y="641"/>
                    <a:pt x="1449" y="642"/>
                  </a:cubicBezTo>
                  <a:cubicBezTo>
                    <a:pt x="1463" y="645"/>
                    <a:pt x="1464" y="650"/>
                    <a:pt x="1458" y="656"/>
                  </a:cubicBezTo>
                  <a:cubicBezTo>
                    <a:pt x="1445" y="664"/>
                    <a:pt x="1448" y="683"/>
                    <a:pt x="1463" y="687"/>
                  </a:cubicBezTo>
                  <a:cubicBezTo>
                    <a:pt x="1470" y="687"/>
                    <a:pt x="1463" y="687"/>
                    <a:pt x="1456" y="688"/>
                  </a:cubicBezTo>
                  <a:cubicBezTo>
                    <a:pt x="1443" y="694"/>
                    <a:pt x="1452" y="708"/>
                    <a:pt x="1465" y="712"/>
                  </a:cubicBezTo>
                  <a:cubicBezTo>
                    <a:pt x="1458" y="718"/>
                    <a:pt x="1452" y="724"/>
                    <a:pt x="1458" y="728"/>
                  </a:cubicBezTo>
                  <a:cubicBezTo>
                    <a:pt x="1459" y="734"/>
                    <a:pt x="1459" y="734"/>
                    <a:pt x="1446" y="735"/>
                  </a:cubicBezTo>
                  <a:cubicBezTo>
                    <a:pt x="1439" y="735"/>
                    <a:pt x="1431" y="735"/>
                    <a:pt x="1433" y="740"/>
                  </a:cubicBezTo>
                  <a:cubicBezTo>
                    <a:pt x="1433" y="745"/>
                    <a:pt x="1439" y="745"/>
                    <a:pt x="1446" y="745"/>
                  </a:cubicBezTo>
                  <a:cubicBezTo>
                    <a:pt x="1446" y="745"/>
                    <a:pt x="1446" y="749"/>
                    <a:pt x="1446" y="754"/>
                  </a:cubicBezTo>
                  <a:cubicBezTo>
                    <a:pt x="1446" y="754"/>
                    <a:pt x="1446" y="760"/>
                    <a:pt x="1454" y="760"/>
                  </a:cubicBezTo>
                  <a:cubicBezTo>
                    <a:pt x="1461" y="760"/>
                    <a:pt x="1461" y="764"/>
                    <a:pt x="1461" y="770"/>
                  </a:cubicBezTo>
                  <a:cubicBezTo>
                    <a:pt x="1456" y="770"/>
                    <a:pt x="1458" y="772"/>
                    <a:pt x="1461" y="772"/>
                  </a:cubicBezTo>
                  <a:cubicBezTo>
                    <a:pt x="1463" y="772"/>
                    <a:pt x="1465" y="771"/>
                    <a:pt x="1467" y="770"/>
                  </a:cubicBezTo>
                  <a:cubicBezTo>
                    <a:pt x="1474" y="770"/>
                    <a:pt x="1481" y="770"/>
                    <a:pt x="1481" y="775"/>
                  </a:cubicBezTo>
                  <a:lnTo>
                    <a:pt x="1481" y="775"/>
                  </a:lnTo>
                  <a:cubicBezTo>
                    <a:pt x="1480" y="775"/>
                    <a:pt x="1479" y="775"/>
                    <a:pt x="1478" y="775"/>
                  </a:cubicBezTo>
                  <a:cubicBezTo>
                    <a:pt x="1475" y="775"/>
                    <a:pt x="1473" y="777"/>
                    <a:pt x="1476" y="783"/>
                  </a:cubicBezTo>
                  <a:lnTo>
                    <a:pt x="1468" y="788"/>
                  </a:lnTo>
                  <a:cubicBezTo>
                    <a:pt x="1448" y="788"/>
                    <a:pt x="1448" y="798"/>
                    <a:pt x="1468" y="798"/>
                  </a:cubicBezTo>
                  <a:cubicBezTo>
                    <a:pt x="1489" y="799"/>
                    <a:pt x="1489" y="799"/>
                    <a:pt x="1475" y="803"/>
                  </a:cubicBezTo>
                  <a:cubicBezTo>
                    <a:pt x="1461" y="803"/>
                    <a:pt x="1461" y="808"/>
                    <a:pt x="1461" y="813"/>
                  </a:cubicBezTo>
                  <a:cubicBezTo>
                    <a:pt x="1461" y="818"/>
                    <a:pt x="1461" y="818"/>
                    <a:pt x="1454" y="818"/>
                  </a:cubicBezTo>
                  <a:cubicBezTo>
                    <a:pt x="1447" y="818"/>
                    <a:pt x="1439" y="822"/>
                    <a:pt x="1439" y="827"/>
                  </a:cubicBezTo>
                  <a:cubicBezTo>
                    <a:pt x="1439" y="831"/>
                    <a:pt x="1439" y="831"/>
                    <a:pt x="1446" y="832"/>
                  </a:cubicBezTo>
                  <a:cubicBezTo>
                    <a:pt x="1447" y="832"/>
                    <a:pt x="1448" y="831"/>
                    <a:pt x="1449" y="831"/>
                  </a:cubicBezTo>
                  <a:cubicBezTo>
                    <a:pt x="1452" y="831"/>
                    <a:pt x="1450" y="839"/>
                    <a:pt x="1438" y="841"/>
                  </a:cubicBezTo>
                  <a:cubicBezTo>
                    <a:pt x="1431" y="846"/>
                    <a:pt x="1431" y="846"/>
                    <a:pt x="1445" y="847"/>
                  </a:cubicBezTo>
                  <a:cubicBezTo>
                    <a:pt x="1458" y="849"/>
                    <a:pt x="1456" y="859"/>
                    <a:pt x="1442" y="863"/>
                  </a:cubicBezTo>
                  <a:lnTo>
                    <a:pt x="1440" y="873"/>
                  </a:lnTo>
                  <a:cubicBezTo>
                    <a:pt x="1439" y="877"/>
                    <a:pt x="1446" y="878"/>
                    <a:pt x="1453" y="880"/>
                  </a:cubicBezTo>
                  <a:cubicBezTo>
                    <a:pt x="1466" y="882"/>
                    <a:pt x="1466" y="882"/>
                    <a:pt x="1459" y="885"/>
                  </a:cubicBezTo>
                  <a:cubicBezTo>
                    <a:pt x="1455" y="887"/>
                    <a:pt x="1449" y="889"/>
                    <a:pt x="1445" y="889"/>
                  </a:cubicBezTo>
                  <a:cubicBezTo>
                    <a:pt x="1444" y="888"/>
                    <a:pt x="1444" y="888"/>
                    <a:pt x="1443" y="888"/>
                  </a:cubicBezTo>
                  <a:cubicBezTo>
                    <a:pt x="1438" y="888"/>
                    <a:pt x="1437" y="893"/>
                    <a:pt x="1436" y="898"/>
                  </a:cubicBezTo>
                  <a:cubicBezTo>
                    <a:pt x="1436" y="902"/>
                    <a:pt x="1434" y="912"/>
                    <a:pt x="1440" y="913"/>
                  </a:cubicBezTo>
                  <a:lnTo>
                    <a:pt x="1440" y="913"/>
                  </a:lnTo>
                  <a:cubicBezTo>
                    <a:pt x="1439" y="913"/>
                    <a:pt x="1436" y="913"/>
                    <a:pt x="1434" y="912"/>
                  </a:cubicBezTo>
                  <a:cubicBezTo>
                    <a:pt x="1433" y="917"/>
                    <a:pt x="1426" y="915"/>
                    <a:pt x="1433" y="917"/>
                  </a:cubicBezTo>
                  <a:cubicBezTo>
                    <a:pt x="1430" y="922"/>
                    <a:pt x="1427" y="927"/>
                    <a:pt x="1422" y="930"/>
                  </a:cubicBezTo>
                  <a:cubicBezTo>
                    <a:pt x="1416" y="936"/>
                    <a:pt x="1419" y="948"/>
                    <a:pt x="1429" y="948"/>
                  </a:cubicBezTo>
                  <a:cubicBezTo>
                    <a:pt x="1432" y="948"/>
                    <a:pt x="1435" y="947"/>
                    <a:pt x="1439" y="945"/>
                  </a:cubicBezTo>
                  <a:lnTo>
                    <a:pt x="1439" y="945"/>
                  </a:lnTo>
                  <a:cubicBezTo>
                    <a:pt x="1439" y="946"/>
                    <a:pt x="1439" y="947"/>
                    <a:pt x="1438" y="949"/>
                  </a:cubicBezTo>
                  <a:cubicBezTo>
                    <a:pt x="1437" y="955"/>
                    <a:pt x="1444" y="956"/>
                    <a:pt x="1444" y="956"/>
                  </a:cubicBezTo>
                  <a:cubicBezTo>
                    <a:pt x="1449" y="958"/>
                    <a:pt x="1448" y="963"/>
                    <a:pt x="1447" y="968"/>
                  </a:cubicBezTo>
                  <a:lnTo>
                    <a:pt x="1434" y="965"/>
                  </a:lnTo>
                  <a:cubicBezTo>
                    <a:pt x="1428" y="961"/>
                    <a:pt x="1422" y="959"/>
                    <a:pt x="1419" y="959"/>
                  </a:cubicBezTo>
                  <a:cubicBezTo>
                    <a:pt x="1413" y="959"/>
                    <a:pt x="1413" y="965"/>
                    <a:pt x="1425" y="973"/>
                  </a:cubicBezTo>
                  <a:lnTo>
                    <a:pt x="1418" y="970"/>
                  </a:lnTo>
                  <a:cubicBezTo>
                    <a:pt x="1417" y="970"/>
                    <a:pt x="1416" y="970"/>
                    <a:pt x="1415" y="970"/>
                  </a:cubicBezTo>
                  <a:cubicBezTo>
                    <a:pt x="1411" y="970"/>
                    <a:pt x="1412" y="975"/>
                    <a:pt x="1413" y="985"/>
                  </a:cubicBezTo>
                  <a:cubicBezTo>
                    <a:pt x="1412" y="990"/>
                    <a:pt x="1422" y="998"/>
                    <a:pt x="1429" y="1001"/>
                  </a:cubicBezTo>
                  <a:cubicBezTo>
                    <a:pt x="1436" y="1003"/>
                    <a:pt x="1434" y="1007"/>
                    <a:pt x="1434" y="1007"/>
                  </a:cubicBezTo>
                  <a:cubicBezTo>
                    <a:pt x="1433" y="1011"/>
                    <a:pt x="1433" y="1012"/>
                    <a:pt x="1431" y="1012"/>
                  </a:cubicBezTo>
                  <a:cubicBezTo>
                    <a:pt x="1430" y="1012"/>
                    <a:pt x="1428" y="1012"/>
                    <a:pt x="1426" y="1011"/>
                  </a:cubicBezTo>
                  <a:cubicBezTo>
                    <a:pt x="1423" y="1010"/>
                    <a:pt x="1421" y="1009"/>
                    <a:pt x="1419" y="1009"/>
                  </a:cubicBezTo>
                  <a:cubicBezTo>
                    <a:pt x="1412" y="1009"/>
                    <a:pt x="1411" y="1017"/>
                    <a:pt x="1420" y="1024"/>
                  </a:cubicBezTo>
                  <a:lnTo>
                    <a:pt x="1413" y="1022"/>
                  </a:lnTo>
                  <a:cubicBezTo>
                    <a:pt x="1412" y="1022"/>
                    <a:pt x="1411" y="1021"/>
                    <a:pt x="1410" y="1021"/>
                  </a:cubicBezTo>
                  <a:cubicBezTo>
                    <a:pt x="1404" y="1021"/>
                    <a:pt x="1399" y="1027"/>
                    <a:pt x="1397" y="1048"/>
                  </a:cubicBezTo>
                  <a:cubicBezTo>
                    <a:pt x="1389" y="1064"/>
                    <a:pt x="1382" y="1078"/>
                    <a:pt x="1376" y="1078"/>
                  </a:cubicBezTo>
                  <a:cubicBezTo>
                    <a:pt x="1376" y="1078"/>
                    <a:pt x="1375" y="1077"/>
                    <a:pt x="1374" y="1077"/>
                  </a:cubicBezTo>
                  <a:cubicBezTo>
                    <a:pt x="1374" y="1077"/>
                    <a:pt x="1374" y="1077"/>
                    <a:pt x="1373" y="1077"/>
                  </a:cubicBezTo>
                  <a:cubicBezTo>
                    <a:pt x="1369" y="1077"/>
                    <a:pt x="1372" y="1099"/>
                    <a:pt x="1379" y="1113"/>
                  </a:cubicBezTo>
                  <a:cubicBezTo>
                    <a:pt x="1377" y="1112"/>
                    <a:pt x="1376" y="1112"/>
                    <a:pt x="1375" y="1112"/>
                  </a:cubicBezTo>
                  <a:cubicBezTo>
                    <a:pt x="1371" y="1112"/>
                    <a:pt x="1368" y="1116"/>
                    <a:pt x="1364" y="1123"/>
                  </a:cubicBezTo>
                  <a:cubicBezTo>
                    <a:pt x="1359" y="1132"/>
                    <a:pt x="1357" y="1135"/>
                    <a:pt x="1355" y="1135"/>
                  </a:cubicBezTo>
                  <a:cubicBezTo>
                    <a:pt x="1354" y="1135"/>
                    <a:pt x="1353" y="1134"/>
                    <a:pt x="1351" y="1133"/>
                  </a:cubicBezTo>
                  <a:cubicBezTo>
                    <a:pt x="1346" y="1127"/>
                    <a:pt x="1344" y="1124"/>
                    <a:pt x="1344" y="1124"/>
                  </a:cubicBezTo>
                  <a:lnTo>
                    <a:pt x="1344" y="1124"/>
                  </a:lnTo>
                  <a:cubicBezTo>
                    <a:pt x="1343" y="1124"/>
                    <a:pt x="1344" y="1128"/>
                    <a:pt x="1347" y="1136"/>
                  </a:cubicBezTo>
                  <a:cubicBezTo>
                    <a:pt x="1354" y="1146"/>
                    <a:pt x="1348" y="1153"/>
                    <a:pt x="1340" y="1153"/>
                  </a:cubicBezTo>
                  <a:cubicBezTo>
                    <a:pt x="1338" y="1153"/>
                    <a:pt x="1335" y="1152"/>
                    <a:pt x="1332" y="1150"/>
                  </a:cubicBezTo>
                  <a:cubicBezTo>
                    <a:pt x="1330" y="1149"/>
                    <a:pt x="1329" y="1149"/>
                    <a:pt x="1328" y="1149"/>
                  </a:cubicBezTo>
                  <a:cubicBezTo>
                    <a:pt x="1325" y="1149"/>
                    <a:pt x="1322" y="1153"/>
                    <a:pt x="1317" y="1159"/>
                  </a:cubicBezTo>
                  <a:cubicBezTo>
                    <a:pt x="1319" y="1167"/>
                    <a:pt x="1314" y="1175"/>
                    <a:pt x="1307" y="1182"/>
                  </a:cubicBezTo>
                  <a:cubicBezTo>
                    <a:pt x="1298" y="1194"/>
                    <a:pt x="1298" y="1194"/>
                    <a:pt x="1309" y="1203"/>
                  </a:cubicBezTo>
                  <a:cubicBezTo>
                    <a:pt x="1319" y="1212"/>
                    <a:pt x="1317" y="1215"/>
                    <a:pt x="1310" y="1224"/>
                  </a:cubicBezTo>
                  <a:cubicBezTo>
                    <a:pt x="1308" y="1226"/>
                    <a:pt x="1305" y="1228"/>
                    <a:pt x="1303" y="1228"/>
                  </a:cubicBezTo>
                  <a:cubicBezTo>
                    <a:pt x="1301" y="1228"/>
                    <a:pt x="1299" y="1228"/>
                    <a:pt x="1298" y="1226"/>
                  </a:cubicBezTo>
                  <a:cubicBezTo>
                    <a:pt x="1298" y="1226"/>
                    <a:pt x="1289" y="1226"/>
                    <a:pt x="1286" y="1230"/>
                  </a:cubicBezTo>
                  <a:cubicBezTo>
                    <a:pt x="1283" y="1232"/>
                    <a:pt x="1281" y="1235"/>
                    <a:pt x="1278" y="1235"/>
                  </a:cubicBezTo>
                  <a:cubicBezTo>
                    <a:pt x="1276" y="1235"/>
                    <a:pt x="1275" y="1234"/>
                    <a:pt x="1273" y="1233"/>
                  </a:cubicBezTo>
                  <a:cubicBezTo>
                    <a:pt x="1268" y="1233"/>
                    <a:pt x="1262" y="1235"/>
                    <a:pt x="1259" y="1239"/>
                  </a:cubicBezTo>
                  <a:cubicBezTo>
                    <a:pt x="1254" y="1245"/>
                    <a:pt x="1248" y="1251"/>
                    <a:pt x="1244" y="1251"/>
                  </a:cubicBezTo>
                  <a:cubicBezTo>
                    <a:pt x="1242" y="1251"/>
                    <a:pt x="1241" y="1250"/>
                    <a:pt x="1240" y="1249"/>
                  </a:cubicBezTo>
                  <a:lnTo>
                    <a:pt x="1240" y="1249"/>
                  </a:lnTo>
                  <a:cubicBezTo>
                    <a:pt x="1236" y="1252"/>
                    <a:pt x="1236" y="1252"/>
                    <a:pt x="1241" y="1257"/>
                  </a:cubicBezTo>
                  <a:cubicBezTo>
                    <a:pt x="1246" y="1262"/>
                    <a:pt x="1246" y="1270"/>
                    <a:pt x="1227" y="1279"/>
                  </a:cubicBezTo>
                  <a:cubicBezTo>
                    <a:pt x="1219" y="1286"/>
                    <a:pt x="1208" y="1296"/>
                    <a:pt x="1213" y="1300"/>
                  </a:cubicBezTo>
                  <a:cubicBezTo>
                    <a:pt x="1211" y="1302"/>
                    <a:pt x="1209" y="1303"/>
                    <a:pt x="1209" y="1303"/>
                  </a:cubicBezTo>
                  <a:cubicBezTo>
                    <a:pt x="1207" y="1303"/>
                    <a:pt x="1207" y="1302"/>
                    <a:pt x="1205" y="1299"/>
                  </a:cubicBezTo>
                  <a:cubicBezTo>
                    <a:pt x="1202" y="1295"/>
                    <a:pt x="1199" y="1294"/>
                    <a:pt x="1196" y="1294"/>
                  </a:cubicBezTo>
                  <a:cubicBezTo>
                    <a:pt x="1191" y="1294"/>
                    <a:pt x="1188" y="1300"/>
                    <a:pt x="1188" y="1310"/>
                  </a:cubicBezTo>
                  <a:cubicBezTo>
                    <a:pt x="1192" y="1315"/>
                    <a:pt x="1190" y="1318"/>
                    <a:pt x="1185" y="1318"/>
                  </a:cubicBezTo>
                  <a:cubicBezTo>
                    <a:pt x="1183" y="1318"/>
                    <a:pt x="1182" y="1318"/>
                    <a:pt x="1180" y="1317"/>
                  </a:cubicBezTo>
                  <a:cubicBezTo>
                    <a:pt x="1177" y="1319"/>
                    <a:pt x="1176" y="1324"/>
                    <a:pt x="1176" y="1328"/>
                  </a:cubicBezTo>
                  <a:cubicBezTo>
                    <a:pt x="1176" y="1337"/>
                    <a:pt x="1176" y="1337"/>
                    <a:pt x="1163" y="1337"/>
                  </a:cubicBezTo>
                  <a:cubicBezTo>
                    <a:pt x="1162" y="1335"/>
                    <a:pt x="1160" y="1334"/>
                    <a:pt x="1159" y="1334"/>
                  </a:cubicBezTo>
                  <a:cubicBezTo>
                    <a:pt x="1157" y="1334"/>
                    <a:pt x="1154" y="1336"/>
                    <a:pt x="1152" y="1337"/>
                  </a:cubicBezTo>
                  <a:cubicBezTo>
                    <a:pt x="1148" y="1348"/>
                    <a:pt x="1103" y="1375"/>
                    <a:pt x="1093" y="1375"/>
                  </a:cubicBezTo>
                  <a:cubicBezTo>
                    <a:pt x="1092" y="1375"/>
                    <a:pt x="1092" y="1374"/>
                    <a:pt x="1092" y="1374"/>
                  </a:cubicBezTo>
                  <a:cubicBezTo>
                    <a:pt x="1090" y="1382"/>
                    <a:pt x="1090" y="1382"/>
                    <a:pt x="1085" y="1384"/>
                  </a:cubicBezTo>
                  <a:cubicBezTo>
                    <a:pt x="1082" y="1381"/>
                    <a:pt x="1079" y="1380"/>
                    <a:pt x="1078" y="1380"/>
                  </a:cubicBezTo>
                  <a:cubicBezTo>
                    <a:pt x="1075" y="1380"/>
                    <a:pt x="1075" y="1386"/>
                    <a:pt x="1079" y="1394"/>
                  </a:cubicBezTo>
                  <a:lnTo>
                    <a:pt x="1084" y="1392"/>
                  </a:lnTo>
                  <a:lnTo>
                    <a:pt x="1088" y="1390"/>
                  </a:lnTo>
                  <a:lnTo>
                    <a:pt x="1088" y="1390"/>
                  </a:lnTo>
                  <a:cubicBezTo>
                    <a:pt x="1092" y="1397"/>
                    <a:pt x="1089" y="1402"/>
                    <a:pt x="1084" y="1402"/>
                  </a:cubicBezTo>
                  <a:cubicBezTo>
                    <a:pt x="1080" y="1402"/>
                    <a:pt x="1075" y="1399"/>
                    <a:pt x="1071" y="1391"/>
                  </a:cubicBezTo>
                  <a:cubicBezTo>
                    <a:pt x="1067" y="1386"/>
                    <a:pt x="1064" y="1384"/>
                    <a:pt x="1063" y="1384"/>
                  </a:cubicBezTo>
                  <a:cubicBezTo>
                    <a:pt x="1061" y="1384"/>
                    <a:pt x="1062" y="1387"/>
                    <a:pt x="1062" y="1394"/>
                  </a:cubicBezTo>
                  <a:cubicBezTo>
                    <a:pt x="1063" y="1403"/>
                    <a:pt x="1062" y="1407"/>
                    <a:pt x="1058" y="1407"/>
                  </a:cubicBezTo>
                  <a:cubicBezTo>
                    <a:pt x="1056" y="1407"/>
                    <a:pt x="1053" y="1405"/>
                    <a:pt x="1049" y="1401"/>
                  </a:cubicBezTo>
                  <a:cubicBezTo>
                    <a:pt x="1046" y="1395"/>
                    <a:pt x="1045" y="1392"/>
                    <a:pt x="1044" y="1392"/>
                  </a:cubicBezTo>
                  <a:lnTo>
                    <a:pt x="1044" y="1392"/>
                  </a:lnTo>
                  <a:cubicBezTo>
                    <a:pt x="1044" y="1392"/>
                    <a:pt x="1044" y="1396"/>
                    <a:pt x="1044" y="1403"/>
                  </a:cubicBezTo>
                  <a:cubicBezTo>
                    <a:pt x="1045" y="1422"/>
                    <a:pt x="1040" y="1434"/>
                    <a:pt x="1034" y="1434"/>
                  </a:cubicBezTo>
                  <a:cubicBezTo>
                    <a:pt x="1031" y="1434"/>
                    <a:pt x="1027" y="1429"/>
                    <a:pt x="1023" y="1419"/>
                  </a:cubicBezTo>
                  <a:cubicBezTo>
                    <a:pt x="1018" y="1408"/>
                    <a:pt x="1012" y="1403"/>
                    <a:pt x="1008" y="1403"/>
                  </a:cubicBezTo>
                  <a:cubicBezTo>
                    <a:pt x="1007" y="1403"/>
                    <a:pt x="1007" y="1403"/>
                    <a:pt x="1006" y="1403"/>
                  </a:cubicBezTo>
                  <a:cubicBezTo>
                    <a:pt x="1002" y="1406"/>
                    <a:pt x="1004" y="1411"/>
                    <a:pt x="1006" y="1418"/>
                  </a:cubicBezTo>
                  <a:cubicBezTo>
                    <a:pt x="1011" y="1424"/>
                    <a:pt x="1012" y="1427"/>
                    <a:pt x="1009" y="1427"/>
                  </a:cubicBezTo>
                  <a:cubicBezTo>
                    <a:pt x="1007" y="1427"/>
                    <a:pt x="1003" y="1425"/>
                    <a:pt x="996" y="1421"/>
                  </a:cubicBezTo>
                  <a:cubicBezTo>
                    <a:pt x="987" y="1415"/>
                    <a:pt x="981" y="1413"/>
                    <a:pt x="975" y="1413"/>
                  </a:cubicBezTo>
                  <a:cubicBezTo>
                    <a:pt x="968" y="1413"/>
                    <a:pt x="962" y="1418"/>
                    <a:pt x="956" y="1427"/>
                  </a:cubicBezTo>
                  <a:cubicBezTo>
                    <a:pt x="947" y="1437"/>
                    <a:pt x="938" y="1442"/>
                    <a:pt x="934" y="1442"/>
                  </a:cubicBezTo>
                  <a:cubicBezTo>
                    <a:pt x="931" y="1442"/>
                    <a:pt x="931" y="1439"/>
                    <a:pt x="937" y="1431"/>
                  </a:cubicBezTo>
                  <a:cubicBezTo>
                    <a:pt x="940" y="1423"/>
                    <a:pt x="941" y="1419"/>
                    <a:pt x="940" y="1419"/>
                  </a:cubicBezTo>
                  <a:lnTo>
                    <a:pt x="940" y="1419"/>
                  </a:lnTo>
                  <a:cubicBezTo>
                    <a:pt x="940" y="1419"/>
                    <a:pt x="938" y="1421"/>
                    <a:pt x="934" y="1425"/>
                  </a:cubicBezTo>
                  <a:lnTo>
                    <a:pt x="911" y="1431"/>
                  </a:lnTo>
                  <a:cubicBezTo>
                    <a:pt x="905" y="1434"/>
                    <a:pt x="902" y="1440"/>
                    <a:pt x="903" y="1446"/>
                  </a:cubicBezTo>
                  <a:cubicBezTo>
                    <a:pt x="899" y="1439"/>
                    <a:pt x="894" y="1434"/>
                    <a:pt x="889" y="1434"/>
                  </a:cubicBezTo>
                  <a:cubicBezTo>
                    <a:pt x="885" y="1434"/>
                    <a:pt x="881" y="1437"/>
                    <a:pt x="877" y="1444"/>
                  </a:cubicBezTo>
                  <a:lnTo>
                    <a:pt x="867" y="1445"/>
                  </a:lnTo>
                  <a:cubicBezTo>
                    <a:pt x="863" y="1446"/>
                    <a:pt x="863" y="1446"/>
                    <a:pt x="858" y="1453"/>
                  </a:cubicBezTo>
                  <a:cubicBezTo>
                    <a:pt x="857" y="1455"/>
                    <a:pt x="856" y="1456"/>
                    <a:pt x="854" y="1456"/>
                  </a:cubicBezTo>
                  <a:cubicBezTo>
                    <a:pt x="851" y="1456"/>
                    <a:pt x="846" y="1452"/>
                    <a:pt x="843" y="1448"/>
                  </a:cubicBezTo>
                  <a:cubicBezTo>
                    <a:pt x="839" y="1444"/>
                    <a:pt x="835" y="1440"/>
                    <a:pt x="833" y="1440"/>
                  </a:cubicBezTo>
                  <a:cubicBezTo>
                    <a:pt x="832" y="1440"/>
                    <a:pt x="832" y="1441"/>
                    <a:pt x="832" y="1443"/>
                  </a:cubicBezTo>
                  <a:cubicBezTo>
                    <a:pt x="832" y="1449"/>
                    <a:pt x="823" y="1456"/>
                    <a:pt x="819" y="1464"/>
                  </a:cubicBezTo>
                  <a:cubicBezTo>
                    <a:pt x="818" y="1466"/>
                    <a:pt x="816" y="1467"/>
                    <a:pt x="815" y="1467"/>
                  </a:cubicBezTo>
                  <a:cubicBezTo>
                    <a:pt x="812" y="1467"/>
                    <a:pt x="810" y="1462"/>
                    <a:pt x="813" y="1457"/>
                  </a:cubicBezTo>
                  <a:cubicBezTo>
                    <a:pt x="812" y="1451"/>
                    <a:pt x="812" y="1451"/>
                    <a:pt x="802" y="1444"/>
                  </a:cubicBezTo>
                  <a:cubicBezTo>
                    <a:pt x="798" y="1444"/>
                    <a:pt x="788" y="1445"/>
                    <a:pt x="788" y="1452"/>
                  </a:cubicBezTo>
                  <a:cubicBezTo>
                    <a:pt x="788" y="1455"/>
                    <a:pt x="780" y="1457"/>
                    <a:pt x="772" y="1457"/>
                  </a:cubicBezTo>
                  <a:cubicBezTo>
                    <a:pt x="764" y="1457"/>
                    <a:pt x="755" y="1455"/>
                    <a:pt x="753" y="1451"/>
                  </a:cubicBezTo>
                  <a:lnTo>
                    <a:pt x="743" y="1451"/>
                  </a:lnTo>
                  <a:cubicBezTo>
                    <a:pt x="738" y="1451"/>
                    <a:pt x="733" y="1456"/>
                    <a:pt x="727" y="1456"/>
                  </a:cubicBezTo>
                  <a:cubicBezTo>
                    <a:pt x="722" y="1457"/>
                    <a:pt x="719" y="1460"/>
                    <a:pt x="717" y="1463"/>
                  </a:cubicBezTo>
                  <a:cubicBezTo>
                    <a:pt x="711" y="1462"/>
                    <a:pt x="707" y="1462"/>
                    <a:pt x="707" y="1455"/>
                  </a:cubicBezTo>
                  <a:cubicBezTo>
                    <a:pt x="704" y="1462"/>
                    <a:pt x="702" y="1465"/>
                    <a:pt x="701" y="1465"/>
                  </a:cubicBezTo>
                  <a:cubicBezTo>
                    <a:pt x="700" y="1465"/>
                    <a:pt x="698" y="1461"/>
                    <a:pt x="697" y="1454"/>
                  </a:cubicBezTo>
                  <a:cubicBezTo>
                    <a:pt x="698" y="1447"/>
                    <a:pt x="698" y="1444"/>
                    <a:pt x="698" y="1444"/>
                  </a:cubicBezTo>
                  <a:lnTo>
                    <a:pt x="698" y="1444"/>
                  </a:lnTo>
                  <a:cubicBezTo>
                    <a:pt x="697" y="1444"/>
                    <a:pt x="696" y="1447"/>
                    <a:pt x="692" y="1454"/>
                  </a:cubicBezTo>
                  <a:cubicBezTo>
                    <a:pt x="690" y="1457"/>
                    <a:pt x="688" y="1458"/>
                    <a:pt x="687" y="1458"/>
                  </a:cubicBezTo>
                  <a:cubicBezTo>
                    <a:pt x="686" y="1458"/>
                    <a:pt x="685" y="1456"/>
                    <a:pt x="682" y="1452"/>
                  </a:cubicBezTo>
                  <a:cubicBezTo>
                    <a:pt x="683" y="1448"/>
                    <a:pt x="682" y="1447"/>
                    <a:pt x="680" y="1447"/>
                  </a:cubicBezTo>
                  <a:cubicBezTo>
                    <a:pt x="679" y="1447"/>
                    <a:pt x="677" y="1448"/>
                    <a:pt x="676" y="1452"/>
                  </a:cubicBezTo>
                  <a:cubicBezTo>
                    <a:pt x="673" y="1459"/>
                    <a:pt x="666" y="1463"/>
                    <a:pt x="661" y="1463"/>
                  </a:cubicBezTo>
                  <a:cubicBezTo>
                    <a:pt x="658" y="1463"/>
                    <a:pt x="655" y="1461"/>
                    <a:pt x="656" y="1455"/>
                  </a:cubicBezTo>
                  <a:cubicBezTo>
                    <a:pt x="652" y="1455"/>
                    <a:pt x="647" y="1456"/>
                    <a:pt x="645" y="1460"/>
                  </a:cubicBezTo>
                  <a:cubicBezTo>
                    <a:pt x="641" y="1466"/>
                    <a:pt x="639" y="1469"/>
                    <a:pt x="639" y="1469"/>
                  </a:cubicBezTo>
                  <a:cubicBezTo>
                    <a:pt x="638" y="1469"/>
                    <a:pt x="638" y="1465"/>
                    <a:pt x="639" y="1458"/>
                  </a:cubicBezTo>
                  <a:cubicBezTo>
                    <a:pt x="638" y="1451"/>
                    <a:pt x="636" y="1448"/>
                    <a:pt x="634" y="1448"/>
                  </a:cubicBezTo>
                  <a:cubicBezTo>
                    <a:pt x="631" y="1448"/>
                    <a:pt x="629" y="1450"/>
                    <a:pt x="625" y="1456"/>
                  </a:cubicBezTo>
                  <a:cubicBezTo>
                    <a:pt x="624" y="1457"/>
                    <a:pt x="622" y="1458"/>
                    <a:pt x="621" y="1458"/>
                  </a:cubicBezTo>
                  <a:cubicBezTo>
                    <a:pt x="618" y="1458"/>
                    <a:pt x="616" y="1456"/>
                    <a:pt x="615" y="1454"/>
                  </a:cubicBezTo>
                  <a:cubicBezTo>
                    <a:pt x="609" y="1447"/>
                    <a:pt x="594" y="1438"/>
                    <a:pt x="585" y="1438"/>
                  </a:cubicBezTo>
                  <a:cubicBezTo>
                    <a:pt x="582" y="1438"/>
                    <a:pt x="580" y="1439"/>
                    <a:pt x="580" y="1444"/>
                  </a:cubicBezTo>
                  <a:lnTo>
                    <a:pt x="580" y="1444"/>
                  </a:lnTo>
                  <a:lnTo>
                    <a:pt x="570" y="1442"/>
                  </a:lnTo>
                  <a:cubicBezTo>
                    <a:pt x="565" y="1436"/>
                    <a:pt x="561" y="1433"/>
                    <a:pt x="557" y="1433"/>
                  </a:cubicBezTo>
                  <a:cubicBezTo>
                    <a:pt x="555" y="1433"/>
                    <a:pt x="552" y="1433"/>
                    <a:pt x="550" y="1435"/>
                  </a:cubicBezTo>
                  <a:lnTo>
                    <a:pt x="543" y="1439"/>
                  </a:lnTo>
                  <a:cubicBezTo>
                    <a:pt x="545" y="1434"/>
                    <a:pt x="543" y="1427"/>
                    <a:pt x="539" y="1424"/>
                  </a:cubicBezTo>
                  <a:cubicBezTo>
                    <a:pt x="536" y="1423"/>
                    <a:pt x="535" y="1422"/>
                    <a:pt x="534" y="1422"/>
                  </a:cubicBezTo>
                  <a:cubicBezTo>
                    <a:pt x="533" y="1422"/>
                    <a:pt x="532" y="1424"/>
                    <a:pt x="531" y="1428"/>
                  </a:cubicBezTo>
                  <a:cubicBezTo>
                    <a:pt x="533" y="1433"/>
                    <a:pt x="532" y="1434"/>
                    <a:pt x="530" y="1434"/>
                  </a:cubicBezTo>
                  <a:cubicBezTo>
                    <a:pt x="528" y="1434"/>
                    <a:pt x="526" y="1433"/>
                    <a:pt x="524" y="1433"/>
                  </a:cubicBezTo>
                  <a:cubicBezTo>
                    <a:pt x="518" y="1429"/>
                    <a:pt x="516" y="1421"/>
                    <a:pt x="519" y="1416"/>
                  </a:cubicBezTo>
                  <a:lnTo>
                    <a:pt x="514" y="1415"/>
                  </a:lnTo>
                  <a:cubicBezTo>
                    <a:pt x="511" y="1421"/>
                    <a:pt x="509" y="1424"/>
                    <a:pt x="508" y="1424"/>
                  </a:cubicBezTo>
                  <a:cubicBezTo>
                    <a:pt x="506" y="1424"/>
                    <a:pt x="506" y="1422"/>
                    <a:pt x="507" y="1419"/>
                  </a:cubicBezTo>
                  <a:cubicBezTo>
                    <a:pt x="506" y="1412"/>
                    <a:pt x="501" y="1408"/>
                    <a:pt x="496" y="1407"/>
                  </a:cubicBezTo>
                  <a:cubicBezTo>
                    <a:pt x="495" y="1408"/>
                    <a:pt x="494" y="1409"/>
                    <a:pt x="494" y="1409"/>
                  </a:cubicBezTo>
                  <a:cubicBezTo>
                    <a:pt x="493" y="1409"/>
                    <a:pt x="493" y="1406"/>
                    <a:pt x="494" y="1406"/>
                  </a:cubicBezTo>
                  <a:cubicBezTo>
                    <a:pt x="495" y="1406"/>
                    <a:pt x="495" y="1407"/>
                    <a:pt x="496" y="1407"/>
                  </a:cubicBezTo>
                  <a:lnTo>
                    <a:pt x="498" y="1400"/>
                  </a:lnTo>
                  <a:cubicBezTo>
                    <a:pt x="498" y="1397"/>
                    <a:pt x="497" y="1396"/>
                    <a:pt x="496" y="1396"/>
                  </a:cubicBezTo>
                  <a:cubicBezTo>
                    <a:pt x="495" y="1396"/>
                    <a:pt x="493" y="1400"/>
                    <a:pt x="491" y="1405"/>
                  </a:cubicBezTo>
                  <a:lnTo>
                    <a:pt x="481" y="1400"/>
                  </a:lnTo>
                  <a:cubicBezTo>
                    <a:pt x="479" y="1399"/>
                    <a:pt x="477" y="1398"/>
                    <a:pt x="476" y="1398"/>
                  </a:cubicBezTo>
                  <a:cubicBezTo>
                    <a:pt x="474" y="1398"/>
                    <a:pt x="473" y="1399"/>
                    <a:pt x="475" y="1403"/>
                  </a:cubicBezTo>
                  <a:cubicBezTo>
                    <a:pt x="472" y="1409"/>
                    <a:pt x="470" y="1414"/>
                    <a:pt x="466" y="1414"/>
                  </a:cubicBezTo>
                  <a:cubicBezTo>
                    <a:pt x="465" y="1414"/>
                    <a:pt x="464" y="1414"/>
                    <a:pt x="463" y="1414"/>
                  </a:cubicBezTo>
                  <a:cubicBezTo>
                    <a:pt x="463" y="1415"/>
                    <a:pt x="462" y="1416"/>
                    <a:pt x="462" y="1416"/>
                  </a:cubicBezTo>
                  <a:cubicBezTo>
                    <a:pt x="461" y="1416"/>
                    <a:pt x="460" y="1413"/>
                    <a:pt x="462" y="1413"/>
                  </a:cubicBezTo>
                  <a:cubicBezTo>
                    <a:pt x="462" y="1413"/>
                    <a:pt x="463" y="1413"/>
                    <a:pt x="463" y="1414"/>
                  </a:cubicBezTo>
                  <a:cubicBezTo>
                    <a:pt x="467" y="1408"/>
                    <a:pt x="470" y="1401"/>
                    <a:pt x="466" y="1399"/>
                  </a:cubicBezTo>
                  <a:cubicBezTo>
                    <a:pt x="461" y="1397"/>
                    <a:pt x="463" y="1391"/>
                    <a:pt x="463" y="1391"/>
                  </a:cubicBezTo>
                  <a:cubicBezTo>
                    <a:pt x="471" y="1384"/>
                    <a:pt x="463" y="1380"/>
                    <a:pt x="455" y="1380"/>
                  </a:cubicBezTo>
                  <a:cubicBezTo>
                    <a:pt x="451" y="1380"/>
                    <a:pt x="448" y="1381"/>
                    <a:pt x="445" y="1382"/>
                  </a:cubicBezTo>
                  <a:cubicBezTo>
                    <a:pt x="440" y="1384"/>
                    <a:pt x="436" y="1386"/>
                    <a:pt x="433" y="1386"/>
                  </a:cubicBezTo>
                  <a:cubicBezTo>
                    <a:pt x="428" y="1386"/>
                    <a:pt x="428" y="1382"/>
                    <a:pt x="432" y="1374"/>
                  </a:cubicBezTo>
                  <a:cubicBezTo>
                    <a:pt x="434" y="1370"/>
                    <a:pt x="434" y="1368"/>
                    <a:pt x="432" y="1368"/>
                  </a:cubicBezTo>
                  <a:cubicBezTo>
                    <a:pt x="428" y="1368"/>
                    <a:pt x="418" y="1374"/>
                    <a:pt x="408" y="1383"/>
                  </a:cubicBezTo>
                  <a:lnTo>
                    <a:pt x="394" y="1398"/>
                  </a:lnTo>
                  <a:lnTo>
                    <a:pt x="404" y="1381"/>
                  </a:lnTo>
                  <a:cubicBezTo>
                    <a:pt x="411" y="1362"/>
                    <a:pt x="413" y="1357"/>
                    <a:pt x="406" y="1357"/>
                  </a:cubicBezTo>
                  <a:cubicBezTo>
                    <a:pt x="403" y="1357"/>
                    <a:pt x="399" y="1358"/>
                    <a:pt x="394" y="1359"/>
                  </a:cubicBezTo>
                  <a:cubicBezTo>
                    <a:pt x="381" y="1359"/>
                    <a:pt x="381" y="1359"/>
                    <a:pt x="385" y="1353"/>
                  </a:cubicBezTo>
                  <a:cubicBezTo>
                    <a:pt x="389" y="1347"/>
                    <a:pt x="385" y="1345"/>
                    <a:pt x="372" y="1335"/>
                  </a:cubicBezTo>
                  <a:cubicBezTo>
                    <a:pt x="364" y="1329"/>
                    <a:pt x="360" y="1326"/>
                    <a:pt x="357" y="1326"/>
                  </a:cubicBezTo>
                  <a:cubicBezTo>
                    <a:pt x="355" y="1326"/>
                    <a:pt x="354" y="1326"/>
                    <a:pt x="352" y="1328"/>
                  </a:cubicBezTo>
                  <a:lnTo>
                    <a:pt x="344" y="1323"/>
                  </a:lnTo>
                  <a:cubicBezTo>
                    <a:pt x="347" y="1315"/>
                    <a:pt x="345" y="1312"/>
                    <a:pt x="341" y="1312"/>
                  </a:cubicBezTo>
                  <a:cubicBezTo>
                    <a:pt x="338" y="1312"/>
                    <a:pt x="334" y="1315"/>
                    <a:pt x="332" y="1322"/>
                  </a:cubicBezTo>
                  <a:lnTo>
                    <a:pt x="323" y="1315"/>
                  </a:lnTo>
                  <a:lnTo>
                    <a:pt x="328" y="1310"/>
                  </a:lnTo>
                  <a:cubicBezTo>
                    <a:pt x="332" y="1305"/>
                    <a:pt x="325" y="1298"/>
                    <a:pt x="295" y="1270"/>
                  </a:cubicBezTo>
                  <a:cubicBezTo>
                    <a:pt x="272" y="1247"/>
                    <a:pt x="264" y="1238"/>
                    <a:pt x="258" y="1238"/>
                  </a:cubicBezTo>
                  <a:cubicBezTo>
                    <a:pt x="255" y="1238"/>
                    <a:pt x="253" y="1239"/>
                    <a:pt x="250" y="1242"/>
                  </a:cubicBezTo>
                  <a:cubicBezTo>
                    <a:pt x="246" y="1244"/>
                    <a:pt x="242" y="1245"/>
                    <a:pt x="240" y="1245"/>
                  </a:cubicBezTo>
                  <a:cubicBezTo>
                    <a:pt x="236" y="1245"/>
                    <a:pt x="237" y="1241"/>
                    <a:pt x="243" y="1235"/>
                  </a:cubicBezTo>
                  <a:cubicBezTo>
                    <a:pt x="247" y="1232"/>
                    <a:pt x="249" y="1225"/>
                    <a:pt x="247" y="1225"/>
                  </a:cubicBezTo>
                  <a:cubicBezTo>
                    <a:pt x="246" y="1225"/>
                    <a:pt x="246" y="1225"/>
                    <a:pt x="245" y="1226"/>
                  </a:cubicBezTo>
                  <a:cubicBezTo>
                    <a:pt x="241" y="1222"/>
                    <a:pt x="239" y="1216"/>
                    <a:pt x="240" y="1211"/>
                  </a:cubicBezTo>
                  <a:cubicBezTo>
                    <a:pt x="241" y="1197"/>
                    <a:pt x="237" y="1192"/>
                    <a:pt x="233" y="1192"/>
                  </a:cubicBezTo>
                  <a:cubicBezTo>
                    <a:pt x="232" y="1192"/>
                    <a:pt x="230" y="1193"/>
                    <a:pt x="228" y="1195"/>
                  </a:cubicBezTo>
                  <a:cubicBezTo>
                    <a:pt x="225" y="1199"/>
                    <a:pt x="224" y="1201"/>
                    <a:pt x="223" y="1201"/>
                  </a:cubicBezTo>
                  <a:cubicBezTo>
                    <a:pt x="222" y="1201"/>
                    <a:pt x="224" y="1195"/>
                    <a:pt x="226" y="1190"/>
                  </a:cubicBezTo>
                  <a:cubicBezTo>
                    <a:pt x="227" y="1184"/>
                    <a:pt x="229" y="1177"/>
                    <a:pt x="227" y="1177"/>
                  </a:cubicBezTo>
                  <a:cubicBezTo>
                    <a:pt x="226" y="1177"/>
                    <a:pt x="225" y="1177"/>
                    <a:pt x="224" y="1178"/>
                  </a:cubicBezTo>
                  <a:cubicBezTo>
                    <a:pt x="217" y="1178"/>
                    <a:pt x="192" y="1158"/>
                    <a:pt x="204" y="1150"/>
                  </a:cubicBezTo>
                  <a:lnTo>
                    <a:pt x="200" y="1141"/>
                  </a:lnTo>
                  <a:cubicBezTo>
                    <a:pt x="199" y="1142"/>
                    <a:pt x="198" y="1142"/>
                    <a:pt x="197" y="1142"/>
                  </a:cubicBezTo>
                  <a:cubicBezTo>
                    <a:pt x="192" y="1142"/>
                    <a:pt x="188" y="1135"/>
                    <a:pt x="183" y="1127"/>
                  </a:cubicBezTo>
                  <a:cubicBezTo>
                    <a:pt x="178" y="1119"/>
                    <a:pt x="175" y="1114"/>
                    <a:pt x="182" y="1111"/>
                  </a:cubicBezTo>
                  <a:lnTo>
                    <a:pt x="182" y="1111"/>
                  </a:lnTo>
                  <a:cubicBezTo>
                    <a:pt x="183" y="1111"/>
                    <a:pt x="183" y="1111"/>
                    <a:pt x="184" y="1111"/>
                  </a:cubicBezTo>
                  <a:cubicBezTo>
                    <a:pt x="189" y="1111"/>
                    <a:pt x="186" y="1107"/>
                    <a:pt x="176" y="1102"/>
                  </a:cubicBezTo>
                  <a:cubicBezTo>
                    <a:pt x="174" y="1098"/>
                    <a:pt x="159" y="1099"/>
                    <a:pt x="157" y="1095"/>
                  </a:cubicBezTo>
                  <a:cubicBezTo>
                    <a:pt x="155" y="1096"/>
                    <a:pt x="153" y="1097"/>
                    <a:pt x="150" y="1097"/>
                  </a:cubicBezTo>
                  <a:cubicBezTo>
                    <a:pt x="147" y="1097"/>
                    <a:pt x="143" y="1095"/>
                    <a:pt x="140" y="1092"/>
                  </a:cubicBezTo>
                  <a:lnTo>
                    <a:pt x="147" y="1089"/>
                  </a:lnTo>
                  <a:lnTo>
                    <a:pt x="159" y="1083"/>
                  </a:lnTo>
                  <a:cubicBezTo>
                    <a:pt x="158" y="1079"/>
                    <a:pt x="156" y="1076"/>
                    <a:pt x="152" y="1076"/>
                  </a:cubicBezTo>
                  <a:cubicBezTo>
                    <a:pt x="151" y="1076"/>
                    <a:pt x="150" y="1076"/>
                    <a:pt x="148" y="1077"/>
                  </a:cubicBezTo>
                  <a:cubicBezTo>
                    <a:pt x="153" y="1069"/>
                    <a:pt x="150" y="1065"/>
                    <a:pt x="146" y="1056"/>
                  </a:cubicBezTo>
                  <a:cubicBezTo>
                    <a:pt x="141" y="1047"/>
                    <a:pt x="138" y="1038"/>
                    <a:pt x="130" y="1034"/>
                  </a:cubicBezTo>
                  <a:cubicBezTo>
                    <a:pt x="140" y="1024"/>
                    <a:pt x="131" y="997"/>
                    <a:pt x="117" y="996"/>
                  </a:cubicBezTo>
                  <a:cubicBezTo>
                    <a:pt x="116" y="997"/>
                    <a:pt x="114" y="997"/>
                    <a:pt x="114" y="997"/>
                  </a:cubicBezTo>
                  <a:cubicBezTo>
                    <a:pt x="109" y="997"/>
                    <a:pt x="109" y="993"/>
                    <a:pt x="113" y="987"/>
                  </a:cubicBezTo>
                  <a:cubicBezTo>
                    <a:pt x="118" y="979"/>
                    <a:pt x="118" y="981"/>
                    <a:pt x="110" y="977"/>
                  </a:cubicBezTo>
                  <a:cubicBezTo>
                    <a:pt x="102" y="974"/>
                    <a:pt x="108" y="967"/>
                    <a:pt x="112" y="960"/>
                  </a:cubicBezTo>
                  <a:cubicBezTo>
                    <a:pt x="125" y="951"/>
                    <a:pt x="123" y="947"/>
                    <a:pt x="116" y="944"/>
                  </a:cubicBezTo>
                  <a:cubicBezTo>
                    <a:pt x="109" y="938"/>
                    <a:pt x="104" y="930"/>
                    <a:pt x="103" y="921"/>
                  </a:cubicBezTo>
                  <a:cubicBezTo>
                    <a:pt x="96" y="916"/>
                    <a:pt x="94" y="911"/>
                    <a:pt x="92" y="911"/>
                  </a:cubicBezTo>
                  <a:cubicBezTo>
                    <a:pt x="91" y="911"/>
                    <a:pt x="89" y="912"/>
                    <a:pt x="88" y="914"/>
                  </a:cubicBezTo>
                  <a:cubicBezTo>
                    <a:pt x="82" y="914"/>
                    <a:pt x="77" y="913"/>
                    <a:pt x="73" y="912"/>
                  </a:cubicBezTo>
                  <a:cubicBezTo>
                    <a:pt x="68" y="906"/>
                    <a:pt x="69" y="903"/>
                    <a:pt x="70" y="903"/>
                  </a:cubicBezTo>
                  <a:cubicBezTo>
                    <a:pt x="71" y="903"/>
                    <a:pt x="73" y="904"/>
                    <a:pt x="73" y="907"/>
                  </a:cubicBezTo>
                  <a:cubicBezTo>
                    <a:pt x="76" y="910"/>
                    <a:pt x="78" y="911"/>
                    <a:pt x="79" y="911"/>
                  </a:cubicBezTo>
                  <a:cubicBezTo>
                    <a:pt x="81" y="911"/>
                    <a:pt x="82" y="908"/>
                    <a:pt x="86" y="904"/>
                  </a:cubicBezTo>
                  <a:cubicBezTo>
                    <a:pt x="90" y="898"/>
                    <a:pt x="92" y="890"/>
                    <a:pt x="90" y="883"/>
                  </a:cubicBezTo>
                  <a:cubicBezTo>
                    <a:pt x="89" y="877"/>
                    <a:pt x="88" y="867"/>
                    <a:pt x="86" y="863"/>
                  </a:cubicBezTo>
                  <a:cubicBezTo>
                    <a:pt x="91" y="848"/>
                    <a:pt x="91" y="842"/>
                    <a:pt x="86" y="842"/>
                  </a:cubicBezTo>
                  <a:cubicBezTo>
                    <a:pt x="85" y="842"/>
                    <a:pt x="85" y="842"/>
                    <a:pt x="84" y="843"/>
                  </a:cubicBezTo>
                  <a:lnTo>
                    <a:pt x="77" y="843"/>
                  </a:lnTo>
                  <a:cubicBezTo>
                    <a:pt x="91" y="836"/>
                    <a:pt x="89" y="782"/>
                    <a:pt x="75" y="776"/>
                  </a:cubicBezTo>
                  <a:lnTo>
                    <a:pt x="82" y="776"/>
                  </a:lnTo>
                  <a:cubicBezTo>
                    <a:pt x="89" y="776"/>
                    <a:pt x="89" y="771"/>
                    <a:pt x="89" y="761"/>
                  </a:cubicBezTo>
                  <a:cubicBezTo>
                    <a:pt x="86" y="748"/>
                    <a:pt x="85" y="734"/>
                    <a:pt x="85" y="720"/>
                  </a:cubicBezTo>
                  <a:cubicBezTo>
                    <a:pt x="85" y="700"/>
                    <a:pt x="90" y="686"/>
                    <a:pt x="82" y="684"/>
                  </a:cubicBezTo>
                  <a:cubicBezTo>
                    <a:pt x="83" y="680"/>
                    <a:pt x="83" y="680"/>
                    <a:pt x="90" y="680"/>
                  </a:cubicBezTo>
                  <a:cubicBezTo>
                    <a:pt x="92" y="682"/>
                    <a:pt x="93" y="683"/>
                    <a:pt x="94" y="683"/>
                  </a:cubicBezTo>
                  <a:cubicBezTo>
                    <a:pt x="96" y="683"/>
                    <a:pt x="97" y="680"/>
                    <a:pt x="98" y="677"/>
                  </a:cubicBezTo>
                  <a:cubicBezTo>
                    <a:pt x="98" y="671"/>
                    <a:pt x="91" y="670"/>
                    <a:pt x="84" y="670"/>
                  </a:cubicBezTo>
                  <a:cubicBezTo>
                    <a:pt x="79" y="669"/>
                    <a:pt x="79" y="663"/>
                    <a:pt x="88" y="654"/>
                  </a:cubicBezTo>
                  <a:cubicBezTo>
                    <a:pt x="95" y="643"/>
                    <a:pt x="99" y="628"/>
                    <a:pt x="95" y="614"/>
                  </a:cubicBezTo>
                  <a:cubicBezTo>
                    <a:pt x="97" y="610"/>
                    <a:pt x="99" y="606"/>
                    <a:pt x="104" y="606"/>
                  </a:cubicBezTo>
                  <a:cubicBezTo>
                    <a:pt x="104" y="606"/>
                    <a:pt x="105" y="606"/>
                    <a:pt x="105" y="606"/>
                  </a:cubicBezTo>
                  <a:cubicBezTo>
                    <a:pt x="117" y="604"/>
                    <a:pt x="120" y="589"/>
                    <a:pt x="112" y="581"/>
                  </a:cubicBezTo>
                  <a:cubicBezTo>
                    <a:pt x="113" y="579"/>
                    <a:pt x="113" y="577"/>
                    <a:pt x="115" y="577"/>
                  </a:cubicBezTo>
                  <a:cubicBezTo>
                    <a:pt x="116" y="577"/>
                    <a:pt x="117" y="578"/>
                    <a:pt x="120" y="579"/>
                  </a:cubicBezTo>
                  <a:cubicBezTo>
                    <a:pt x="127" y="576"/>
                    <a:pt x="134" y="578"/>
                    <a:pt x="122" y="569"/>
                  </a:cubicBezTo>
                  <a:cubicBezTo>
                    <a:pt x="120" y="557"/>
                    <a:pt x="125" y="544"/>
                    <a:pt x="135" y="536"/>
                  </a:cubicBezTo>
                  <a:cubicBezTo>
                    <a:pt x="137" y="532"/>
                    <a:pt x="138" y="527"/>
                    <a:pt x="132" y="524"/>
                  </a:cubicBezTo>
                  <a:cubicBezTo>
                    <a:pt x="130" y="523"/>
                    <a:pt x="127" y="522"/>
                    <a:pt x="126" y="522"/>
                  </a:cubicBezTo>
                  <a:cubicBezTo>
                    <a:pt x="140" y="522"/>
                    <a:pt x="140" y="522"/>
                    <a:pt x="129" y="513"/>
                  </a:cubicBezTo>
                  <a:cubicBezTo>
                    <a:pt x="124" y="510"/>
                    <a:pt x="124" y="507"/>
                    <a:pt x="128" y="507"/>
                  </a:cubicBezTo>
                  <a:cubicBezTo>
                    <a:pt x="129" y="507"/>
                    <a:pt x="130" y="507"/>
                    <a:pt x="131" y="507"/>
                  </a:cubicBezTo>
                  <a:cubicBezTo>
                    <a:pt x="136" y="507"/>
                    <a:pt x="139" y="505"/>
                    <a:pt x="141" y="502"/>
                  </a:cubicBezTo>
                  <a:cubicBezTo>
                    <a:pt x="147" y="482"/>
                    <a:pt x="153" y="466"/>
                    <a:pt x="160" y="448"/>
                  </a:cubicBezTo>
                  <a:cubicBezTo>
                    <a:pt x="182" y="413"/>
                    <a:pt x="190" y="401"/>
                    <a:pt x="184" y="396"/>
                  </a:cubicBezTo>
                  <a:cubicBezTo>
                    <a:pt x="182" y="388"/>
                    <a:pt x="182" y="388"/>
                    <a:pt x="190" y="387"/>
                  </a:cubicBezTo>
                  <a:cubicBezTo>
                    <a:pt x="195" y="387"/>
                    <a:pt x="201" y="385"/>
                    <a:pt x="204" y="379"/>
                  </a:cubicBezTo>
                  <a:cubicBezTo>
                    <a:pt x="207" y="376"/>
                    <a:pt x="209" y="373"/>
                    <a:pt x="212" y="373"/>
                  </a:cubicBezTo>
                  <a:cubicBezTo>
                    <a:pt x="214" y="373"/>
                    <a:pt x="215" y="374"/>
                    <a:pt x="217" y="375"/>
                  </a:cubicBezTo>
                  <a:cubicBezTo>
                    <a:pt x="213" y="367"/>
                    <a:pt x="213" y="367"/>
                    <a:pt x="217" y="364"/>
                  </a:cubicBezTo>
                  <a:cubicBezTo>
                    <a:pt x="218" y="364"/>
                    <a:pt x="219" y="365"/>
                    <a:pt x="220" y="365"/>
                  </a:cubicBezTo>
                  <a:cubicBezTo>
                    <a:pt x="224" y="365"/>
                    <a:pt x="225" y="361"/>
                    <a:pt x="223" y="355"/>
                  </a:cubicBezTo>
                  <a:cubicBezTo>
                    <a:pt x="219" y="348"/>
                    <a:pt x="217" y="345"/>
                    <a:pt x="218" y="345"/>
                  </a:cubicBezTo>
                  <a:lnTo>
                    <a:pt x="218" y="345"/>
                  </a:lnTo>
                  <a:cubicBezTo>
                    <a:pt x="218" y="345"/>
                    <a:pt x="221" y="347"/>
                    <a:pt x="226" y="351"/>
                  </a:cubicBezTo>
                  <a:cubicBezTo>
                    <a:pt x="227" y="352"/>
                    <a:pt x="228" y="352"/>
                    <a:pt x="230" y="352"/>
                  </a:cubicBezTo>
                  <a:cubicBezTo>
                    <a:pt x="236" y="352"/>
                    <a:pt x="244" y="348"/>
                    <a:pt x="238" y="347"/>
                  </a:cubicBezTo>
                  <a:cubicBezTo>
                    <a:pt x="232" y="342"/>
                    <a:pt x="238" y="334"/>
                    <a:pt x="237" y="327"/>
                  </a:cubicBezTo>
                  <a:cubicBezTo>
                    <a:pt x="239" y="324"/>
                    <a:pt x="241" y="321"/>
                    <a:pt x="245" y="321"/>
                  </a:cubicBezTo>
                  <a:cubicBezTo>
                    <a:pt x="246" y="321"/>
                    <a:pt x="247" y="322"/>
                    <a:pt x="249" y="323"/>
                  </a:cubicBezTo>
                  <a:cubicBezTo>
                    <a:pt x="249" y="323"/>
                    <a:pt x="250" y="323"/>
                    <a:pt x="250" y="323"/>
                  </a:cubicBezTo>
                  <a:cubicBezTo>
                    <a:pt x="259" y="323"/>
                    <a:pt x="269" y="302"/>
                    <a:pt x="268" y="293"/>
                  </a:cubicBezTo>
                  <a:cubicBezTo>
                    <a:pt x="265" y="290"/>
                    <a:pt x="266" y="287"/>
                    <a:pt x="268" y="287"/>
                  </a:cubicBezTo>
                  <a:cubicBezTo>
                    <a:pt x="269" y="287"/>
                    <a:pt x="270" y="288"/>
                    <a:pt x="272" y="290"/>
                  </a:cubicBezTo>
                  <a:cubicBezTo>
                    <a:pt x="273" y="291"/>
                    <a:pt x="275" y="291"/>
                    <a:pt x="276" y="291"/>
                  </a:cubicBezTo>
                  <a:cubicBezTo>
                    <a:pt x="279" y="291"/>
                    <a:pt x="281" y="289"/>
                    <a:pt x="284" y="286"/>
                  </a:cubicBezTo>
                  <a:cubicBezTo>
                    <a:pt x="283" y="283"/>
                    <a:pt x="284" y="282"/>
                    <a:pt x="285" y="282"/>
                  </a:cubicBezTo>
                  <a:cubicBezTo>
                    <a:pt x="286" y="282"/>
                    <a:pt x="289" y="285"/>
                    <a:pt x="293" y="288"/>
                  </a:cubicBezTo>
                  <a:cubicBezTo>
                    <a:pt x="293" y="292"/>
                    <a:pt x="294" y="293"/>
                    <a:pt x="295" y="293"/>
                  </a:cubicBezTo>
                  <a:cubicBezTo>
                    <a:pt x="297" y="293"/>
                    <a:pt x="300" y="290"/>
                    <a:pt x="304" y="286"/>
                  </a:cubicBezTo>
                  <a:cubicBezTo>
                    <a:pt x="304" y="278"/>
                    <a:pt x="319" y="265"/>
                    <a:pt x="330" y="255"/>
                  </a:cubicBezTo>
                  <a:cubicBezTo>
                    <a:pt x="344" y="246"/>
                    <a:pt x="352" y="230"/>
                    <a:pt x="350" y="213"/>
                  </a:cubicBezTo>
                  <a:lnTo>
                    <a:pt x="346" y="200"/>
                  </a:lnTo>
                  <a:lnTo>
                    <a:pt x="355" y="211"/>
                  </a:lnTo>
                  <a:cubicBezTo>
                    <a:pt x="359" y="215"/>
                    <a:pt x="365" y="220"/>
                    <a:pt x="370" y="224"/>
                  </a:cubicBezTo>
                  <a:cubicBezTo>
                    <a:pt x="374" y="221"/>
                    <a:pt x="370" y="215"/>
                    <a:pt x="366" y="210"/>
                  </a:cubicBezTo>
                  <a:cubicBezTo>
                    <a:pt x="362" y="204"/>
                    <a:pt x="367" y="202"/>
                    <a:pt x="379" y="201"/>
                  </a:cubicBezTo>
                  <a:cubicBezTo>
                    <a:pt x="392" y="201"/>
                    <a:pt x="396" y="199"/>
                    <a:pt x="396" y="191"/>
                  </a:cubicBezTo>
                  <a:cubicBezTo>
                    <a:pt x="399" y="188"/>
                    <a:pt x="402" y="187"/>
                    <a:pt x="406" y="187"/>
                  </a:cubicBezTo>
                  <a:cubicBezTo>
                    <a:pt x="408" y="187"/>
                    <a:pt x="411" y="188"/>
                    <a:pt x="413" y="189"/>
                  </a:cubicBezTo>
                  <a:cubicBezTo>
                    <a:pt x="417" y="186"/>
                    <a:pt x="417" y="186"/>
                    <a:pt x="414" y="180"/>
                  </a:cubicBezTo>
                  <a:cubicBezTo>
                    <a:pt x="412" y="176"/>
                    <a:pt x="413" y="174"/>
                    <a:pt x="417" y="174"/>
                  </a:cubicBezTo>
                  <a:cubicBezTo>
                    <a:pt x="418" y="174"/>
                    <a:pt x="420" y="174"/>
                    <a:pt x="423" y="175"/>
                  </a:cubicBezTo>
                  <a:cubicBezTo>
                    <a:pt x="427" y="178"/>
                    <a:pt x="430" y="179"/>
                    <a:pt x="434" y="179"/>
                  </a:cubicBezTo>
                  <a:cubicBezTo>
                    <a:pt x="441" y="179"/>
                    <a:pt x="445" y="174"/>
                    <a:pt x="443" y="171"/>
                  </a:cubicBezTo>
                  <a:cubicBezTo>
                    <a:pt x="441" y="165"/>
                    <a:pt x="445" y="163"/>
                    <a:pt x="450" y="161"/>
                  </a:cubicBezTo>
                  <a:cubicBezTo>
                    <a:pt x="455" y="158"/>
                    <a:pt x="460" y="154"/>
                    <a:pt x="461" y="147"/>
                  </a:cubicBezTo>
                  <a:lnTo>
                    <a:pt x="470" y="144"/>
                  </a:lnTo>
                  <a:cubicBezTo>
                    <a:pt x="471" y="143"/>
                    <a:pt x="471" y="143"/>
                    <a:pt x="471" y="143"/>
                  </a:cubicBezTo>
                  <a:cubicBezTo>
                    <a:pt x="474" y="143"/>
                    <a:pt x="472" y="150"/>
                    <a:pt x="468" y="152"/>
                  </a:cubicBezTo>
                  <a:lnTo>
                    <a:pt x="476" y="156"/>
                  </a:lnTo>
                  <a:cubicBezTo>
                    <a:pt x="485" y="152"/>
                    <a:pt x="489" y="149"/>
                    <a:pt x="491" y="140"/>
                  </a:cubicBezTo>
                  <a:cubicBezTo>
                    <a:pt x="491" y="133"/>
                    <a:pt x="491" y="129"/>
                    <a:pt x="491" y="129"/>
                  </a:cubicBezTo>
                  <a:lnTo>
                    <a:pt x="491" y="129"/>
                  </a:lnTo>
                  <a:cubicBezTo>
                    <a:pt x="492" y="129"/>
                    <a:pt x="493" y="132"/>
                    <a:pt x="496" y="138"/>
                  </a:cubicBezTo>
                  <a:cubicBezTo>
                    <a:pt x="497" y="142"/>
                    <a:pt x="501" y="146"/>
                    <a:pt x="504" y="146"/>
                  </a:cubicBezTo>
                  <a:cubicBezTo>
                    <a:pt x="506" y="146"/>
                    <a:pt x="507" y="144"/>
                    <a:pt x="508" y="141"/>
                  </a:cubicBezTo>
                  <a:cubicBezTo>
                    <a:pt x="508" y="134"/>
                    <a:pt x="510" y="132"/>
                    <a:pt x="512" y="132"/>
                  </a:cubicBezTo>
                  <a:cubicBezTo>
                    <a:pt x="514" y="132"/>
                    <a:pt x="516" y="135"/>
                    <a:pt x="517" y="138"/>
                  </a:cubicBezTo>
                  <a:cubicBezTo>
                    <a:pt x="518" y="144"/>
                    <a:pt x="518" y="148"/>
                    <a:pt x="519" y="148"/>
                  </a:cubicBezTo>
                  <a:cubicBezTo>
                    <a:pt x="521" y="148"/>
                    <a:pt x="524" y="143"/>
                    <a:pt x="532" y="132"/>
                  </a:cubicBezTo>
                  <a:cubicBezTo>
                    <a:pt x="542" y="130"/>
                    <a:pt x="559" y="115"/>
                    <a:pt x="573" y="112"/>
                  </a:cubicBezTo>
                  <a:cubicBezTo>
                    <a:pt x="585" y="109"/>
                    <a:pt x="594" y="107"/>
                    <a:pt x="600" y="107"/>
                  </a:cubicBezTo>
                  <a:cubicBezTo>
                    <a:pt x="604" y="107"/>
                    <a:pt x="607" y="108"/>
                    <a:pt x="609" y="110"/>
                  </a:cubicBezTo>
                  <a:cubicBezTo>
                    <a:pt x="611" y="118"/>
                    <a:pt x="613" y="121"/>
                    <a:pt x="614" y="121"/>
                  </a:cubicBezTo>
                  <a:cubicBezTo>
                    <a:pt x="614" y="121"/>
                    <a:pt x="614" y="119"/>
                    <a:pt x="611" y="117"/>
                  </a:cubicBezTo>
                  <a:cubicBezTo>
                    <a:pt x="608" y="103"/>
                    <a:pt x="613" y="102"/>
                    <a:pt x="628" y="99"/>
                  </a:cubicBezTo>
                  <a:cubicBezTo>
                    <a:pt x="631" y="100"/>
                    <a:pt x="633" y="100"/>
                    <a:pt x="636" y="100"/>
                  </a:cubicBezTo>
                  <a:cubicBezTo>
                    <a:pt x="645" y="100"/>
                    <a:pt x="653" y="95"/>
                    <a:pt x="657" y="88"/>
                  </a:cubicBezTo>
                  <a:lnTo>
                    <a:pt x="657" y="88"/>
                  </a:lnTo>
                  <a:lnTo>
                    <a:pt x="647" y="89"/>
                  </a:lnTo>
                  <a:cubicBezTo>
                    <a:pt x="646" y="80"/>
                    <a:pt x="647" y="77"/>
                    <a:pt x="652" y="77"/>
                  </a:cubicBezTo>
                  <a:cubicBezTo>
                    <a:pt x="654" y="77"/>
                    <a:pt x="657" y="78"/>
                    <a:pt x="662" y="80"/>
                  </a:cubicBezTo>
                  <a:cubicBezTo>
                    <a:pt x="662" y="80"/>
                    <a:pt x="663" y="80"/>
                    <a:pt x="663" y="80"/>
                  </a:cubicBezTo>
                  <a:cubicBezTo>
                    <a:pt x="667" y="80"/>
                    <a:pt x="668" y="86"/>
                    <a:pt x="669" y="92"/>
                  </a:cubicBezTo>
                  <a:cubicBezTo>
                    <a:pt x="670" y="98"/>
                    <a:pt x="675" y="105"/>
                    <a:pt x="679" y="105"/>
                  </a:cubicBezTo>
                  <a:cubicBezTo>
                    <a:pt x="679" y="105"/>
                    <a:pt x="680" y="105"/>
                    <a:pt x="680" y="104"/>
                  </a:cubicBezTo>
                  <a:cubicBezTo>
                    <a:pt x="685" y="103"/>
                    <a:pt x="690" y="103"/>
                    <a:pt x="684" y="97"/>
                  </a:cubicBezTo>
                  <a:cubicBezTo>
                    <a:pt x="683" y="90"/>
                    <a:pt x="683" y="90"/>
                    <a:pt x="689" y="90"/>
                  </a:cubicBezTo>
                  <a:cubicBezTo>
                    <a:pt x="694" y="90"/>
                    <a:pt x="700" y="86"/>
                    <a:pt x="703" y="81"/>
                  </a:cubicBezTo>
                  <a:cubicBezTo>
                    <a:pt x="702" y="74"/>
                    <a:pt x="708" y="74"/>
                    <a:pt x="714" y="74"/>
                  </a:cubicBezTo>
                  <a:close/>
                  <a:moveTo>
                    <a:pt x="1034" y="1445"/>
                  </a:moveTo>
                  <a:cubicBezTo>
                    <a:pt x="1037" y="1445"/>
                    <a:pt x="1035" y="1452"/>
                    <a:pt x="1035" y="1465"/>
                  </a:cubicBezTo>
                  <a:cubicBezTo>
                    <a:pt x="1031" y="1470"/>
                    <a:pt x="1029" y="1472"/>
                    <a:pt x="1028" y="1472"/>
                  </a:cubicBezTo>
                  <a:cubicBezTo>
                    <a:pt x="1027" y="1472"/>
                    <a:pt x="1027" y="1469"/>
                    <a:pt x="1028" y="1461"/>
                  </a:cubicBezTo>
                  <a:lnTo>
                    <a:pt x="1033" y="1445"/>
                  </a:lnTo>
                  <a:cubicBezTo>
                    <a:pt x="1034" y="1445"/>
                    <a:pt x="1034" y="1445"/>
                    <a:pt x="1034" y="1445"/>
                  </a:cubicBezTo>
                  <a:close/>
                  <a:moveTo>
                    <a:pt x="701" y="1469"/>
                  </a:moveTo>
                  <a:cubicBezTo>
                    <a:pt x="706" y="1469"/>
                    <a:pt x="710" y="1475"/>
                    <a:pt x="710" y="1475"/>
                  </a:cubicBezTo>
                  <a:cubicBezTo>
                    <a:pt x="710" y="1481"/>
                    <a:pt x="707" y="1482"/>
                    <a:pt x="705" y="1482"/>
                  </a:cubicBezTo>
                  <a:cubicBezTo>
                    <a:pt x="705" y="1482"/>
                    <a:pt x="705" y="1482"/>
                    <a:pt x="705" y="1482"/>
                  </a:cubicBezTo>
                  <a:cubicBezTo>
                    <a:pt x="699" y="1482"/>
                    <a:pt x="694" y="1482"/>
                    <a:pt x="694" y="1475"/>
                  </a:cubicBezTo>
                  <a:cubicBezTo>
                    <a:pt x="694" y="1475"/>
                    <a:pt x="696" y="1469"/>
                    <a:pt x="701" y="1469"/>
                  </a:cubicBezTo>
                  <a:close/>
                  <a:moveTo>
                    <a:pt x="794" y="1499"/>
                  </a:moveTo>
                  <a:lnTo>
                    <a:pt x="800" y="1506"/>
                  </a:lnTo>
                  <a:lnTo>
                    <a:pt x="794" y="1506"/>
                  </a:lnTo>
                  <a:cubicBezTo>
                    <a:pt x="789" y="1506"/>
                    <a:pt x="789" y="1506"/>
                    <a:pt x="789" y="1499"/>
                  </a:cubicBezTo>
                  <a:close/>
                  <a:moveTo>
                    <a:pt x="847" y="1489"/>
                  </a:moveTo>
                  <a:cubicBezTo>
                    <a:pt x="848" y="1495"/>
                    <a:pt x="848" y="1502"/>
                    <a:pt x="843" y="1503"/>
                  </a:cubicBezTo>
                  <a:cubicBezTo>
                    <a:pt x="841" y="1505"/>
                    <a:pt x="840" y="1506"/>
                    <a:pt x="839" y="1506"/>
                  </a:cubicBezTo>
                  <a:cubicBezTo>
                    <a:pt x="836" y="1506"/>
                    <a:pt x="834" y="1500"/>
                    <a:pt x="837" y="1490"/>
                  </a:cubicBezTo>
                  <a:cubicBezTo>
                    <a:pt x="840" y="1490"/>
                    <a:pt x="844" y="1490"/>
                    <a:pt x="847" y="1489"/>
                  </a:cubicBezTo>
                  <a:close/>
                  <a:moveTo>
                    <a:pt x="927" y="1508"/>
                  </a:moveTo>
                  <a:cubicBezTo>
                    <a:pt x="927" y="1508"/>
                    <a:pt x="928" y="1513"/>
                    <a:pt x="929" y="1518"/>
                  </a:cubicBezTo>
                  <a:lnTo>
                    <a:pt x="928" y="1511"/>
                  </a:lnTo>
                  <a:cubicBezTo>
                    <a:pt x="927" y="1509"/>
                    <a:pt x="927" y="1508"/>
                    <a:pt x="927" y="1508"/>
                  </a:cubicBezTo>
                  <a:close/>
                  <a:moveTo>
                    <a:pt x="735" y="1511"/>
                  </a:moveTo>
                  <a:cubicBezTo>
                    <a:pt x="729" y="1511"/>
                    <a:pt x="729" y="1518"/>
                    <a:pt x="729" y="1518"/>
                  </a:cubicBezTo>
                  <a:cubicBezTo>
                    <a:pt x="729" y="1518"/>
                    <a:pt x="728" y="1525"/>
                    <a:pt x="734" y="1525"/>
                  </a:cubicBezTo>
                  <a:lnTo>
                    <a:pt x="739" y="1526"/>
                  </a:lnTo>
                  <a:cubicBezTo>
                    <a:pt x="739" y="1520"/>
                    <a:pt x="737" y="1516"/>
                    <a:pt x="735" y="1511"/>
                  </a:cubicBezTo>
                  <a:close/>
                  <a:moveTo>
                    <a:pt x="768" y="0"/>
                  </a:moveTo>
                  <a:cubicBezTo>
                    <a:pt x="762" y="0"/>
                    <a:pt x="756" y="4"/>
                    <a:pt x="754" y="11"/>
                  </a:cubicBezTo>
                  <a:cubicBezTo>
                    <a:pt x="754" y="5"/>
                    <a:pt x="748" y="5"/>
                    <a:pt x="743" y="5"/>
                  </a:cubicBezTo>
                  <a:cubicBezTo>
                    <a:pt x="737" y="8"/>
                    <a:pt x="727" y="10"/>
                    <a:pt x="720" y="10"/>
                  </a:cubicBezTo>
                  <a:cubicBezTo>
                    <a:pt x="713" y="10"/>
                    <a:pt x="708" y="9"/>
                    <a:pt x="708" y="6"/>
                  </a:cubicBezTo>
                  <a:lnTo>
                    <a:pt x="702" y="6"/>
                  </a:lnTo>
                  <a:cubicBezTo>
                    <a:pt x="699" y="11"/>
                    <a:pt x="693" y="15"/>
                    <a:pt x="687" y="15"/>
                  </a:cubicBezTo>
                  <a:cubicBezTo>
                    <a:pt x="680" y="15"/>
                    <a:pt x="674" y="18"/>
                    <a:pt x="671" y="24"/>
                  </a:cubicBezTo>
                  <a:cubicBezTo>
                    <a:pt x="669" y="27"/>
                    <a:pt x="664" y="30"/>
                    <a:pt x="660" y="32"/>
                  </a:cubicBezTo>
                  <a:cubicBezTo>
                    <a:pt x="659" y="32"/>
                    <a:pt x="659" y="32"/>
                    <a:pt x="659" y="32"/>
                  </a:cubicBezTo>
                  <a:cubicBezTo>
                    <a:pt x="656" y="32"/>
                    <a:pt x="660" y="24"/>
                    <a:pt x="664" y="17"/>
                  </a:cubicBezTo>
                  <a:cubicBezTo>
                    <a:pt x="668" y="14"/>
                    <a:pt x="668" y="13"/>
                    <a:pt x="666" y="13"/>
                  </a:cubicBezTo>
                  <a:cubicBezTo>
                    <a:pt x="662" y="13"/>
                    <a:pt x="652" y="17"/>
                    <a:pt x="643" y="27"/>
                  </a:cubicBezTo>
                  <a:cubicBezTo>
                    <a:pt x="635" y="35"/>
                    <a:pt x="632" y="39"/>
                    <a:pt x="631" y="39"/>
                  </a:cubicBezTo>
                  <a:cubicBezTo>
                    <a:pt x="631" y="39"/>
                    <a:pt x="633" y="35"/>
                    <a:pt x="637" y="28"/>
                  </a:cubicBezTo>
                  <a:cubicBezTo>
                    <a:pt x="640" y="23"/>
                    <a:pt x="643" y="17"/>
                    <a:pt x="642" y="17"/>
                  </a:cubicBezTo>
                  <a:cubicBezTo>
                    <a:pt x="641" y="17"/>
                    <a:pt x="639" y="19"/>
                    <a:pt x="636" y="21"/>
                  </a:cubicBezTo>
                  <a:cubicBezTo>
                    <a:pt x="636" y="21"/>
                    <a:pt x="625" y="23"/>
                    <a:pt x="626" y="29"/>
                  </a:cubicBezTo>
                  <a:cubicBezTo>
                    <a:pt x="620" y="30"/>
                    <a:pt x="615" y="32"/>
                    <a:pt x="609" y="33"/>
                  </a:cubicBezTo>
                  <a:cubicBezTo>
                    <a:pt x="605" y="31"/>
                    <a:pt x="601" y="30"/>
                    <a:pt x="597" y="30"/>
                  </a:cubicBezTo>
                  <a:cubicBezTo>
                    <a:pt x="593" y="30"/>
                    <a:pt x="589" y="31"/>
                    <a:pt x="586" y="32"/>
                  </a:cubicBezTo>
                  <a:cubicBezTo>
                    <a:pt x="584" y="36"/>
                    <a:pt x="583" y="38"/>
                    <a:pt x="581" y="38"/>
                  </a:cubicBezTo>
                  <a:cubicBezTo>
                    <a:pt x="580" y="38"/>
                    <a:pt x="578" y="36"/>
                    <a:pt x="574" y="34"/>
                  </a:cubicBezTo>
                  <a:cubicBezTo>
                    <a:pt x="574" y="31"/>
                    <a:pt x="573" y="30"/>
                    <a:pt x="572" y="30"/>
                  </a:cubicBezTo>
                  <a:cubicBezTo>
                    <a:pt x="570" y="30"/>
                    <a:pt x="569" y="34"/>
                    <a:pt x="571" y="42"/>
                  </a:cubicBezTo>
                  <a:cubicBezTo>
                    <a:pt x="569" y="46"/>
                    <a:pt x="566" y="49"/>
                    <a:pt x="562" y="49"/>
                  </a:cubicBezTo>
                  <a:cubicBezTo>
                    <a:pt x="560" y="49"/>
                    <a:pt x="558" y="48"/>
                    <a:pt x="555" y="46"/>
                  </a:cubicBezTo>
                  <a:cubicBezTo>
                    <a:pt x="553" y="39"/>
                    <a:pt x="550" y="36"/>
                    <a:pt x="548" y="36"/>
                  </a:cubicBezTo>
                  <a:cubicBezTo>
                    <a:pt x="547" y="36"/>
                    <a:pt x="546" y="38"/>
                    <a:pt x="547" y="40"/>
                  </a:cubicBezTo>
                  <a:cubicBezTo>
                    <a:pt x="545" y="45"/>
                    <a:pt x="543" y="48"/>
                    <a:pt x="539" y="51"/>
                  </a:cubicBezTo>
                  <a:cubicBezTo>
                    <a:pt x="538" y="50"/>
                    <a:pt x="537" y="49"/>
                    <a:pt x="535" y="49"/>
                  </a:cubicBezTo>
                  <a:cubicBezTo>
                    <a:pt x="522" y="49"/>
                    <a:pt x="480" y="62"/>
                    <a:pt x="441" y="81"/>
                  </a:cubicBezTo>
                  <a:cubicBezTo>
                    <a:pt x="436" y="85"/>
                    <a:pt x="434" y="92"/>
                    <a:pt x="438" y="99"/>
                  </a:cubicBezTo>
                  <a:cubicBezTo>
                    <a:pt x="440" y="104"/>
                    <a:pt x="441" y="105"/>
                    <a:pt x="440" y="105"/>
                  </a:cubicBezTo>
                  <a:cubicBezTo>
                    <a:pt x="439" y="105"/>
                    <a:pt x="436" y="103"/>
                    <a:pt x="432" y="101"/>
                  </a:cubicBezTo>
                  <a:cubicBezTo>
                    <a:pt x="426" y="94"/>
                    <a:pt x="421" y="91"/>
                    <a:pt x="418" y="91"/>
                  </a:cubicBezTo>
                  <a:cubicBezTo>
                    <a:pt x="414" y="91"/>
                    <a:pt x="413" y="97"/>
                    <a:pt x="422" y="106"/>
                  </a:cubicBezTo>
                  <a:cubicBezTo>
                    <a:pt x="428" y="111"/>
                    <a:pt x="431" y="113"/>
                    <a:pt x="430" y="113"/>
                  </a:cubicBezTo>
                  <a:cubicBezTo>
                    <a:pt x="429" y="113"/>
                    <a:pt x="425" y="111"/>
                    <a:pt x="417" y="108"/>
                  </a:cubicBezTo>
                  <a:cubicBezTo>
                    <a:pt x="414" y="106"/>
                    <a:pt x="412" y="106"/>
                    <a:pt x="410" y="106"/>
                  </a:cubicBezTo>
                  <a:cubicBezTo>
                    <a:pt x="408" y="106"/>
                    <a:pt x="408" y="108"/>
                    <a:pt x="407" y="112"/>
                  </a:cubicBezTo>
                  <a:cubicBezTo>
                    <a:pt x="409" y="116"/>
                    <a:pt x="408" y="119"/>
                    <a:pt x="406" y="119"/>
                  </a:cubicBezTo>
                  <a:cubicBezTo>
                    <a:pt x="405" y="119"/>
                    <a:pt x="403" y="118"/>
                    <a:pt x="402" y="116"/>
                  </a:cubicBezTo>
                  <a:cubicBezTo>
                    <a:pt x="397" y="114"/>
                    <a:pt x="393" y="112"/>
                    <a:pt x="390" y="112"/>
                  </a:cubicBezTo>
                  <a:cubicBezTo>
                    <a:pt x="388" y="112"/>
                    <a:pt x="388" y="113"/>
                    <a:pt x="389" y="116"/>
                  </a:cubicBezTo>
                  <a:cubicBezTo>
                    <a:pt x="387" y="116"/>
                    <a:pt x="385" y="116"/>
                    <a:pt x="383" y="116"/>
                  </a:cubicBezTo>
                  <a:cubicBezTo>
                    <a:pt x="380" y="116"/>
                    <a:pt x="378" y="116"/>
                    <a:pt x="376" y="116"/>
                  </a:cubicBezTo>
                  <a:cubicBezTo>
                    <a:pt x="375" y="115"/>
                    <a:pt x="374" y="115"/>
                    <a:pt x="373" y="115"/>
                  </a:cubicBezTo>
                  <a:cubicBezTo>
                    <a:pt x="367" y="115"/>
                    <a:pt x="366" y="123"/>
                    <a:pt x="365" y="130"/>
                  </a:cubicBezTo>
                  <a:cubicBezTo>
                    <a:pt x="361" y="142"/>
                    <a:pt x="358" y="147"/>
                    <a:pt x="355" y="147"/>
                  </a:cubicBezTo>
                  <a:cubicBezTo>
                    <a:pt x="353" y="147"/>
                    <a:pt x="351" y="144"/>
                    <a:pt x="350" y="138"/>
                  </a:cubicBezTo>
                  <a:cubicBezTo>
                    <a:pt x="350" y="135"/>
                    <a:pt x="348" y="133"/>
                    <a:pt x="346" y="133"/>
                  </a:cubicBezTo>
                  <a:cubicBezTo>
                    <a:pt x="340" y="133"/>
                    <a:pt x="328" y="148"/>
                    <a:pt x="331" y="159"/>
                  </a:cubicBezTo>
                  <a:cubicBezTo>
                    <a:pt x="333" y="168"/>
                    <a:pt x="334" y="172"/>
                    <a:pt x="333" y="172"/>
                  </a:cubicBezTo>
                  <a:cubicBezTo>
                    <a:pt x="333" y="172"/>
                    <a:pt x="332" y="171"/>
                    <a:pt x="331" y="168"/>
                  </a:cubicBezTo>
                  <a:cubicBezTo>
                    <a:pt x="329" y="167"/>
                    <a:pt x="327" y="166"/>
                    <a:pt x="325" y="166"/>
                  </a:cubicBezTo>
                  <a:cubicBezTo>
                    <a:pt x="324" y="166"/>
                    <a:pt x="323" y="166"/>
                    <a:pt x="322" y="166"/>
                  </a:cubicBezTo>
                  <a:cubicBezTo>
                    <a:pt x="319" y="168"/>
                    <a:pt x="317" y="170"/>
                    <a:pt x="314" y="170"/>
                  </a:cubicBezTo>
                  <a:cubicBezTo>
                    <a:pt x="312" y="170"/>
                    <a:pt x="311" y="169"/>
                    <a:pt x="310" y="167"/>
                  </a:cubicBezTo>
                  <a:cubicBezTo>
                    <a:pt x="305" y="172"/>
                    <a:pt x="302" y="177"/>
                    <a:pt x="300" y="183"/>
                  </a:cubicBezTo>
                  <a:cubicBezTo>
                    <a:pt x="300" y="194"/>
                    <a:pt x="291" y="202"/>
                    <a:pt x="281" y="202"/>
                  </a:cubicBezTo>
                  <a:cubicBezTo>
                    <a:pt x="277" y="202"/>
                    <a:pt x="273" y="201"/>
                    <a:pt x="269" y="199"/>
                  </a:cubicBezTo>
                  <a:lnTo>
                    <a:pt x="266" y="212"/>
                  </a:lnTo>
                  <a:cubicBezTo>
                    <a:pt x="269" y="222"/>
                    <a:pt x="270" y="229"/>
                    <a:pt x="267" y="229"/>
                  </a:cubicBezTo>
                  <a:cubicBezTo>
                    <a:pt x="266" y="229"/>
                    <a:pt x="264" y="227"/>
                    <a:pt x="261" y="224"/>
                  </a:cubicBezTo>
                  <a:cubicBezTo>
                    <a:pt x="260" y="223"/>
                    <a:pt x="258" y="221"/>
                    <a:pt x="257" y="219"/>
                  </a:cubicBezTo>
                  <a:lnTo>
                    <a:pt x="257" y="219"/>
                  </a:lnTo>
                  <a:cubicBezTo>
                    <a:pt x="261" y="230"/>
                    <a:pt x="251" y="237"/>
                    <a:pt x="241" y="237"/>
                  </a:cubicBezTo>
                  <a:cubicBezTo>
                    <a:pt x="238" y="237"/>
                    <a:pt x="234" y="236"/>
                    <a:pt x="231" y="233"/>
                  </a:cubicBezTo>
                  <a:cubicBezTo>
                    <a:pt x="229" y="230"/>
                    <a:pt x="228" y="229"/>
                    <a:pt x="227" y="229"/>
                  </a:cubicBezTo>
                  <a:cubicBezTo>
                    <a:pt x="226" y="229"/>
                    <a:pt x="225" y="230"/>
                    <a:pt x="223" y="232"/>
                  </a:cubicBezTo>
                  <a:lnTo>
                    <a:pt x="228" y="237"/>
                  </a:lnTo>
                  <a:cubicBezTo>
                    <a:pt x="232" y="241"/>
                    <a:pt x="237" y="247"/>
                    <a:pt x="233" y="250"/>
                  </a:cubicBezTo>
                  <a:cubicBezTo>
                    <a:pt x="231" y="253"/>
                    <a:pt x="228" y="256"/>
                    <a:pt x="225" y="256"/>
                  </a:cubicBezTo>
                  <a:cubicBezTo>
                    <a:pt x="224" y="256"/>
                    <a:pt x="223" y="255"/>
                    <a:pt x="221" y="254"/>
                  </a:cubicBezTo>
                  <a:cubicBezTo>
                    <a:pt x="218" y="254"/>
                    <a:pt x="215" y="254"/>
                    <a:pt x="213" y="254"/>
                  </a:cubicBezTo>
                  <a:cubicBezTo>
                    <a:pt x="208" y="254"/>
                    <a:pt x="205" y="254"/>
                    <a:pt x="209" y="257"/>
                  </a:cubicBezTo>
                  <a:cubicBezTo>
                    <a:pt x="204" y="260"/>
                    <a:pt x="200" y="261"/>
                    <a:pt x="195" y="261"/>
                  </a:cubicBezTo>
                  <a:lnTo>
                    <a:pt x="181" y="278"/>
                  </a:lnTo>
                  <a:cubicBezTo>
                    <a:pt x="182" y="285"/>
                    <a:pt x="177" y="292"/>
                    <a:pt x="172" y="292"/>
                  </a:cubicBezTo>
                  <a:cubicBezTo>
                    <a:pt x="171" y="292"/>
                    <a:pt x="170" y="291"/>
                    <a:pt x="169" y="291"/>
                  </a:cubicBezTo>
                  <a:cubicBezTo>
                    <a:pt x="165" y="296"/>
                    <a:pt x="164" y="303"/>
                    <a:pt x="164" y="309"/>
                  </a:cubicBezTo>
                  <a:cubicBezTo>
                    <a:pt x="159" y="316"/>
                    <a:pt x="155" y="320"/>
                    <a:pt x="152" y="320"/>
                  </a:cubicBezTo>
                  <a:cubicBezTo>
                    <a:pt x="151" y="320"/>
                    <a:pt x="149" y="319"/>
                    <a:pt x="148" y="319"/>
                  </a:cubicBezTo>
                  <a:cubicBezTo>
                    <a:pt x="146" y="317"/>
                    <a:pt x="144" y="316"/>
                    <a:pt x="144" y="316"/>
                  </a:cubicBezTo>
                  <a:cubicBezTo>
                    <a:pt x="143" y="316"/>
                    <a:pt x="143" y="318"/>
                    <a:pt x="145" y="323"/>
                  </a:cubicBezTo>
                  <a:cubicBezTo>
                    <a:pt x="150" y="327"/>
                    <a:pt x="147" y="331"/>
                    <a:pt x="144" y="336"/>
                  </a:cubicBezTo>
                  <a:lnTo>
                    <a:pt x="137" y="344"/>
                  </a:lnTo>
                  <a:cubicBezTo>
                    <a:pt x="143" y="349"/>
                    <a:pt x="143" y="349"/>
                    <a:pt x="139" y="353"/>
                  </a:cubicBezTo>
                  <a:cubicBezTo>
                    <a:pt x="136" y="358"/>
                    <a:pt x="121" y="368"/>
                    <a:pt x="119" y="374"/>
                  </a:cubicBezTo>
                  <a:cubicBezTo>
                    <a:pt x="113" y="384"/>
                    <a:pt x="111" y="387"/>
                    <a:pt x="113" y="387"/>
                  </a:cubicBezTo>
                  <a:cubicBezTo>
                    <a:pt x="114" y="387"/>
                    <a:pt x="116" y="387"/>
                    <a:pt x="118" y="386"/>
                  </a:cubicBezTo>
                  <a:cubicBezTo>
                    <a:pt x="119" y="385"/>
                    <a:pt x="120" y="384"/>
                    <a:pt x="121" y="384"/>
                  </a:cubicBezTo>
                  <a:cubicBezTo>
                    <a:pt x="123" y="384"/>
                    <a:pt x="123" y="387"/>
                    <a:pt x="116" y="392"/>
                  </a:cubicBezTo>
                  <a:cubicBezTo>
                    <a:pt x="113" y="396"/>
                    <a:pt x="97" y="406"/>
                    <a:pt x="90" y="422"/>
                  </a:cubicBezTo>
                  <a:cubicBezTo>
                    <a:pt x="80" y="442"/>
                    <a:pt x="80" y="442"/>
                    <a:pt x="86" y="445"/>
                  </a:cubicBezTo>
                  <a:cubicBezTo>
                    <a:pt x="99" y="446"/>
                    <a:pt x="98" y="450"/>
                    <a:pt x="87" y="450"/>
                  </a:cubicBezTo>
                  <a:cubicBezTo>
                    <a:pt x="86" y="450"/>
                    <a:pt x="85" y="450"/>
                    <a:pt x="83" y="450"/>
                  </a:cubicBezTo>
                  <a:cubicBezTo>
                    <a:pt x="66" y="454"/>
                    <a:pt x="64" y="460"/>
                    <a:pt x="70" y="462"/>
                  </a:cubicBezTo>
                  <a:cubicBezTo>
                    <a:pt x="74" y="470"/>
                    <a:pt x="74" y="470"/>
                    <a:pt x="71" y="476"/>
                  </a:cubicBezTo>
                  <a:cubicBezTo>
                    <a:pt x="70" y="475"/>
                    <a:pt x="69" y="475"/>
                    <a:pt x="68" y="475"/>
                  </a:cubicBezTo>
                  <a:cubicBezTo>
                    <a:pt x="64" y="475"/>
                    <a:pt x="62" y="481"/>
                    <a:pt x="65" y="491"/>
                  </a:cubicBezTo>
                  <a:cubicBezTo>
                    <a:pt x="64" y="494"/>
                    <a:pt x="63" y="496"/>
                    <a:pt x="62" y="496"/>
                  </a:cubicBezTo>
                  <a:cubicBezTo>
                    <a:pt x="60" y="496"/>
                    <a:pt x="59" y="495"/>
                    <a:pt x="56" y="494"/>
                  </a:cubicBezTo>
                  <a:lnTo>
                    <a:pt x="53" y="505"/>
                  </a:lnTo>
                  <a:cubicBezTo>
                    <a:pt x="62" y="519"/>
                    <a:pt x="43" y="549"/>
                    <a:pt x="35" y="552"/>
                  </a:cubicBezTo>
                  <a:cubicBezTo>
                    <a:pt x="35" y="558"/>
                    <a:pt x="36" y="562"/>
                    <a:pt x="38" y="565"/>
                  </a:cubicBezTo>
                  <a:cubicBezTo>
                    <a:pt x="48" y="573"/>
                    <a:pt x="49" y="578"/>
                    <a:pt x="42" y="578"/>
                  </a:cubicBezTo>
                  <a:cubicBezTo>
                    <a:pt x="40" y="578"/>
                    <a:pt x="38" y="577"/>
                    <a:pt x="36" y="577"/>
                  </a:cubicBezTo>
                  <a:cubicBezTo>
                    <a:pt x="30" y="575"/>
                    <a:pt x="27" y="574"/>
                    <a:pt x="26" y="574"/>
                  </a:cubicBezTo>
                  <a:cubicBezTo>
                    <a:pt x="25" y="574"/>
                    <a:pt x="28" y="576"/>
                    <a:pt x="35" y="581"/>
                  </a:cubicBezTo>
                  <a:cubicBezTo>
                    <a:pt x="39" y="588"/>
                    <a:pt x="34" y="609"/>
                    <a:pt x="25" y="609"/>
                  </a:cubicBezTo>
                  <a:cubicBezTo>
                    <a:pt x="24" y="609"/>
                    <a:pt x="22" y="608"/>
                    <a:pt x="20" y="607"/>
                  </a:cubicBezTo>
                  <a:lnTo>
                    <a:pt x="7" y="605"/>
                  </a:lnTo>
                  <a:lnTo>
                    <a:pt x="7" y="605"/>
                  </a:lnTo>
                  <a:cubicBezTo>
                    <a:pt x="10" y="608"/>
                    <a:pt x="11" y="613"/>
                    <a:pt x="11" y="617"/>
                  </a:cubicBezTo>
                  <a:cubicBezTo>
                    <a:pt x="17" y="618"/>
                    <a:pt x="17" y="624"/>
                    <a:pt x="14" y="641"/>
                  </a:cubicBezTo>
                  <a:cubicBezTo>
                    <a:pt x="12" y="652"/>
                    <a:pt x="15" y="675"/>
                    <a:pt x="14" y="687"/>
                  </a:cubicBezTo>
                  <a:cubicBezTo>
                    <a:pt x="11" y="698"/>
                    <a:pt x="11" y="715"/>
                    <a:pt x="3" y="719"/>
                  </a:cubicBezTo>
                  <a:cubicBezTo>
                    <a:pt x="2" y="727"/>
                    <a:pt x="5" y="736"/>
                    <a:pt x="9" y="743"/>
                  </a:cubicBezTo>
                  <a:cubicBezTo>
                    <a:pt x="16" y="748"/>
                    <a:pt x="15" y="760"/>
                    <a:pt x="8" y="760"/>
                  </a:cubicBezTo>
                  <a:lnTo>
                    <a:pt x="8" y="765"/>
                  </a:lnTo>
                  <a:cubicBezTo>
                    <a:pt x="10" y="770"/>
                    <a:pt x="12" y="775"/>
                    <a:pt x="14" y="782"/>
                  </a:cubicBezTo>
                  <a:cubicBezTo>
                    <a:pt x="7" y="782"/>
                    <a:pt x="0" y="788"/>
                    <a:pt x="8" y="793"/>
                  </a:cubicBezTo>
                  <a:cubicBezTo>
                    <a:pt x="15" y="793"/>
                    <a:pt x="15" y="799"/>
                    <a:pt x="15" y="809"/>
                  </a:cubicBezTo>
                  <a:cubicBezTo>
                    <a:pt x="11" y="816"/>
                    <a:pt x="11" y="864"/>
                    <a:pt x="20" y="912"/>
                  </a:cubicBezTo>
                  <a:cubicBezTo>
                    <a:pt x="28" y="959"/>
                    <a:pt x="43" y="1002"/>
                    <a:pt x="46" y="1002"/>
                  </a:cubicBezTo>
                  <a:cubicBezTo>
                    <a:pt x="46" y="1002"/>
                    <a:pt x="46" y="1002"/>
                    <a:pt x="46" y="1002"/>
                  </a:cubicBezTo>
                  <a:lnTo>
                    <a:pt x="52" y="1018"/>
                  </a:lnTo>
                  <a:cubicBezTo>
                    <a:pt x="54" y="1023"/>
                    <a:pt x="57" y="1033"/>
                    <a:pt x="57" y="1033"/>
                  </a:cubicBezTo>
                  <a:cubicBezTo>
                    <a:pt x="45" y="1038"/>
                    <a:pt x="61" y="1064"/>
                    <a:pt x="73" y="1076"/>
                  </a:cubicBezTo>
                  <a:cubicBezTo>
                    <a:pt x="80" y="1077"/>
                    <a:pt x="84" y="1082"/>
                    <a:pt x="86" y="1088"/>
                  </a:cubicBezTo>
                  <a:cubicBezTo>
                    <a:pt x="74" y="1094"/>
                    <a:pt x="82" y="1110"/>
                    <a:pt x="92" y="1116"/>
                  </a:cubicBezTo>
                  <a:cubicBezTo>
                    <a:pt x="94" y="1116"/>
                    <a:pt x="95" y="1116"/>
                    <a:pt x="96" y="1116"/>
                  </a:cubicBezTo>
                  <a:cubicBezTo>
                    <a:pt x="107" y="1116"/>
                    <a:pt x="108" y="1120"/>
                    <a:pt x="98" y="1126"/>
                  </a:cubicBezTo>
                  <a:cubicBezTo>
                    <a:pt x="85" y="1133"/>
                    <a:pt x="90" y="1143"/>
                    <a:pt x="113" y="1143"/>
                  </a:cubicBezTo>
                  <a:cubicBezTo>
                    <a:pt x="122" y="1144"/>
                    <a:pt x="122" y="1144"/>
                    <a:pt x="119" y="1152"/>
                  </a:cubicBezTo>
                  <a:cubicBezTo>
                    <a:pt x="112" y="1162"/>
                    <a:pt x="112" y="1167"/>
                    <a:pt x="116" y="1167"/>
                  </a:cubicBezTo>
                  <a:cubicBezTo>
                    <a:pt x="117" y="1167"/>
                    <a:pt x="118" y="1166"/>
                    <a:pt x="119" y="1166"/>
                  </a:cubicBezTo>
                  <a:cubicBezTo>
                    <a:pt x="121" y="1165"/>
                    <a:pt x="123" y="1165"/>
                    <a:pt x="125" y="1165"/>
                  </a:cubicBezTo>
                  <a:cubicBezTo>
                    <a:pt x="134" y="1165"/>
                    <a:pt x="135" y="1170"/>
                    <a:pt x="128" y="1180"/>
                  </a:cubicBezTo>
                  <a:cubicBezTo>
                    <a:pt x="124" y="1193"/>
                    <a:pt x="123" y="1196"/>
                    <a:pt x="128" y="1196"/>
                  </a:cubicBezTo>
                  <a:cubicBezTo>
                    <a:pt x="130" y="1196"/>
                    <a:pt x="133" y="1195"/>
                    <a:pt x="137" y="1195"/>
                  </a:cubicBezTo>
                  <a:cubicBezTo>
                    <a:pt x="138" y="1195"/>
                    <a:pt x="139" y="1195"/>
                    <a:pt x="140" y="1195"/>
                  </a:cubicBezTo>
                  <a:cubicBezTo>
                    <a:pt x="153" y="1195"/>
                    <a:pt x="162" y="1209"/>
                    <a:pt x="156" y="1222"/>
                  </a:cubicBezTo>
                  <a:cubicBezTo>
                    <a:pt x="159" y="1225"/>
                    <a:pt x="158" y="1232"/>
                    <a:pt x="160" y="1232"/>
                  </a:cubicBezTo>
                  <a:cubicBezTo>
                    <a:pt x="161" y="1232"/>
                    <a:pt x="162" y="1232"/>
                    <a:pt x="163" y="1231"/>
                  </a:cubicBezTo>
                  <a:lnTo>
                    <a:pt x="163" y="1231"/>
                  </a:lnTo>
                  <a:lnTo>
                    <a:pt x="160" y="1240"/>
                  </a:lnTo>
                  <a:lnTo>
                    <a:pt x="167" y="1249"/>
                  </a:lnTo>
                  <a:lnTo>
                    <a:pt x="173" y="1244"/>
                  </a:lnTo>
                  <a:cubicBezTo>
                    <a:pt x="185" y="1268"/>
                    <a:pt x="201" y="1289"/>
                    <a:pt x="219" y="1309"/>
                  </a:cubicBezTo>
                  <a:cubicBezTo>
                    <a:pt x="252" y="1342"/>
                    <a:pt x="266" y="1354"/>
                    <a:pt x="270" y="1354"/>
                  </a:cubicBezTo>
                  <a:cubicBezTo>
                    <a:pt x="272" y="1354"/>
                    <a:pt x="273" y="1353"/>
                    <a:pt x="273" y="1351"/>
                  </a:cubicBezTo>
                  <a:cubicBezTo>
                    <a:pt x="274" y="1345"/>
                    <a:pt x="276" y="1343"/>
                    <a:pt x="278" y="1343"/>
                  </a:cubicBezTo>
                  <a:cubicBezTo>
                    <a:pt x="281" y="1343"/>
                    <a:pt x="283" y="1349"/>
                    <a:pt x="280" y="1359"/>
                  </a:cubicBezTo>
                  <a:cubicBezTo>
                    <a:pt x="286" y="1366"/>
                    <a:pt x="292" y="1374"/>
                    <a:pt x="298" y="1381"/>
                  </a:cubicBezTo>
                  <a:cubicBezTo>
                    <a:pt x="307" y="1388"/>
                    <a:pt x="316" y="1394"/>
                    <a:pt x="312" y="1400"/>
                  </a:cubicBezTo>
                  <a:lnTo>
                    <a:pt x="316" y="1403"/>
                  </a:lnTo>
                  <a:cubicBezTo>
                    <a:pt x="318" y="1403"/>
                    <a:pt x="319" y="1403"/>
                    <a:pt x="321" y="1403"/>
                  </a:cubicBezTo>
                  <a:cubicBezTo>
                    <a:pt x="338" y="1403"/>
                    <a:pt x="362" y="1419"/>
                    <a:pt x="372" y="1433"/>
                  </a:cubicBezTo>
                  <a:cubicBezTo>
                    <a:pt x="379" y="1438"/>
                    <a:pt x="388" y="1442"/>
                    <a:pt x="397" y="1442"/>
                  </a:cubicBezTo>
                  <a:cubicBezTo>
                    <a:pt x="398" y="1442"/>
                    <a:pt x="399" y="1442"/>
                    <a:pt x="401" y="1442"/>
                  </a:cubicBezTo>
                  <a:cubicBezTo>
                    <a:pt x="413" y="1442"/>
                    <a:pt x="414" y="1442"/>
                    <a:pt x="415" y="1449"/>
                  </a:cubicBezTo>
                  <a:cubicBezTo>
                    <a:pt x="412" y="1455"/>
                    <a:pt x="429" y="1469"/>
                    <a:pt x="439" y="1469"/>
                  </a:cubicBezTo>
                  <a:cubicBezTo>
                    <a:pt x="442" y="1469"/>
                    <a:pt x="444" y="1468"/>
                    <a:pt x="445" y="1465"/>
                  </a:cubicBezTo>
                  <a:lnTo>
                    <a:pt x="448" y="1474"/>
                  </a:lnTo>
                  <a:cubicBezTo>
                    <a:pt x="449" y="1477"/>
                    <a:pt x="450" y="1479"/>
                    <a:pt x="453" y="1479"/>
                  </a:cubicBezTo>
                  <a:cubicBezTo>
                    <a:pt x="456" y="1479"/>
                    <a:pt x="459" y="1476"/>
                    <a:pt x="461" y="1472"/>
                  </a:cubicBezTo>
                  <a:cubicBezTo>
                    <a:pt x="463" y="1467"/>
                    <a:pt x="465" y="1465"/>
                    <a:pt x="467" y="1465"/>
                  </a:cubicBezTo>
                  <a:cubicBezTo>
                    <a:pt x="469" y="1465"/>
                    <a:pt x="470" y="1471"/>
                    <a:pt x="468" y="1483"/>
                  </a:cubicBezTo>
                  <a:cubicBezTo>
                    <a:pt x="464" y="1492"/>
                    <a:pt x="465" y="1496"/>
                    <a:pt x="467" y="1496"/>
                  </a:cubicBezTo>
                  <a:cubicBezTo>
                    <a:pt x="468" y="1496"/>
                    <a:pt x="470" y="1494"/>
                    <a:pt x="471" y="1492"/>
                  </a:cubicBezTo>
                  <a:cubicBezTo>
                    <a:pt x="476" y="1489"/>
                    <a:pt x="480" y="1487"/>
                    <a:pt x="484" y="1487"/>
                  </a:cubicBezTo>
                  <a:cubicBezTo>
                    <a:pt x="486" y="1487"/>
                    <a:pt x="488" y="1488"/>
                    <a:pt x="489" y="1492"/>
                  </a:cubicBezTo>
                  <a:cubicBezTo>
                    <a:pt x="491" y="1493"/>
                    <a:pt x="493" y="1493"/>
                    <a:pt x="495" y="1493"/>
                  </a:cubicBezTo>
                  <a:cubicBezTo>
                    <a:pt x="498" y="1493"/>
                    <a:pt x="502" y="1491"/>
                    <a:pt x="505" y="1483"/>
                  </a:cubicBezTo>
                  <a:cubicBezTo>
                    <a:pt x="506" y="1480"/>
                    <a:pt x="508" y="1479"/>
                    <a:pt x="510" y="1479"/>
                  </a:cubicBezTo>
                  <a:cubicBezTo>
                    <a:pt x="512" y="1479"/>
                    <a:pt x="515" y="1480"/>
                    <a:pt x="517" y="1481"/>
                  </a:cubicBezTo>
                  <a:cubicBezTo>
                    <a:pt x="515" y="1488"/>
                    <a:pt x="515" y="1488"/>
                    <a:pt x="508" y="1492"/>
                  </a:cubicBezTo>
                  <a:lnTo>
                    <a:pt x="518" y="1495"/>
                  </a:lnTo>
                  <a:cubicBezTo>
                    <a:pt x="524" y="1498"/>
                    <a:pt x="532" y="1508"/>
                    <a:pt x="530" y="1515"/>
                  </a:cubicBezTo>
                  <a:cubicBezTo>
                    <a:pt x="531" y="1518"/>
                    <a:pt x="533" y="1521"/>
                    <a:pt x="535" y="1521"/>
                  </a:cubicBezTo>
                  <a:cubicBezTo>
                    <a:pt x="537" y="1521"/>
                    <a:pt x="538" y="1518"/>
                    <a:pt x="537" y="1510"/>
                  </a:cubicBezTo>
                  <a:cubicBezTo>
                    <a:pt x="540" y="1501"/>
                    <a:pt x="541" y="1499"/>
                    <a:pt x="545" y="1499"/>
                  </a:cubicBezTo>
                  <a:cubicBezTo>
                    <a:pt x="546" y="1499"/>
                    <a:pt x="549" y="1499"/>
                    <a:pt x="552" y="1500"/>
                  </a:cubicBezTo>
                  <a:cubicBezTo>
                    <a:pt x="558" y="1501"/>
                    <a:pt x="563" y="1503"/>
                    <a:pt x="561" y="1510"/>
                  </a:cubicBezTo>
                  <a:cubicBezTo>
                    <a:pt x="560" y="1516"/>
                    <a:pt x="560" y="1516"/>
                    <a:pt x="570" y="1519"/>
                  </a:cubicBezTo>
                  <a:cubicBezTo>
                    <a:pt x="572" y="1520"/>
                    <a:pt x="574" y="1520"/>
                    <a:pt x="576" y="1520"/>
                  </a:cubicBezTo>
                  <a:cubicBezTo>
                    <a:pt x="592" y="1520"/>
                    <a:pt x="609" y="1506"/>
                    <a:pt x="616" y="1495"/>
                  </a:cubicBezTo>
                  <a:cubicBezTo>
                    <a:pt x="618" y="1490"/>
                    <a:pt x="618" y="1486"/>
                    <a:pt x="619" y="1486"/>
                  </a:cubicBezTo>
                  <a:cubicBezTo>
                    <a:pt x="620" y="1486"/>
                    <a:pt x="620" y="1490"/>
                    <a:pt x="622" y="1498"/>
                  </a:cubicBezTo>
                  <a:cubicBezTo>
                    <a:pt x="620" y="1504"/>
                    <a:pt x="626" y="1504"/>
                    <a:pt x="630" y="1506"/>
                  </a:cubicBezTo>
                  <a:cubicBezTo>
                    <a:pt x="631" y="1503"/>
                    <a:pt x="632" y="1503"/>
                    <a:pt x="633" y="1503"/>
                  </a:cubicBezTo>
                  <a:cubicBezTo>
                    <a:pt x="634" y="1503"/>
                    <a:pt x="634" y="1506"/>
                    <a:pt x="632" y="1506"/>
                  </a:cubicBezTo>
                  <a:cubicBezTo>
                    <a:pt x="631" y="1506"/>
                    <a:pt x="631" y="1506"/>
                    <a:pt x="630" y="1506"/>
                  </a:cubicBezTo>
                  <a:cubicBezTo>
                    <a:pt x="630" y="1510"/>
                    <a:pt x="627" y="1511"/>
                    <a:pt x="625" y="1511"/>
                  </a:cubicBezTo>
                  <a:cubicBezTo>
                    <a:pt x="623" y="1511"/>
                    <a:pt x="621" y="1510"/>
                    <a:pt x="619" y="1510"/>
                  </a:cubicBezTo>
                  <a:lnTo>
                    <a:pt x="617" y="1517"/>
                  </a:lnTo>
                  <a:cubicBezTo>
                    <a:pt x="619" y="1525"/>
                    <a:pt x="621" y="1529"/>
                    <a:pt x="624" y="1529"/>
                  </a:cubicBezTo>
                  <a:cubicBezTo>
                    <a:pt x="627" y="1529"/>
                    <a:pt x="630" y="1526"/>
                    <a:pt x="634" y="1520"/>
                  </a:cubicBezTo>
                  <a:cubicBezTo>
                    <a:pt x="637" y="1517"/>
                    <a:pt x="639" y="1516"/>
                    <a:pt x="640" y="1516"/>
                  </a:cubicBezTo>
                  <a:cubicBezTo>
                    <a:pt x="642" y="1516"/>
                    <a:pt x="643" y="1518"/>
                    <a:pt x="645" y="1521"/>
                  </a:cubicBezTo>
                  <a:cubicBezTo>
                    <a:pt x="648" y="1527"/>
                    <a:pt x="652" y="1533"/>
                    <a:pt x="654" y="1533"/>
                  </a:cubicBezTo>
                  <a:cubicBezTo>
                    <a:pt x="654" y="1533"/>
                    <a:pt x="655" y="1532"/>
                    <a:pt x="655" y="1530"/>
                  </a:cubicBezTo>
                  <a:cubicBezTo>
                    <a:pt x="661" y="1531"/>
                    <a:pt x="668" y="1535"/>
                    <a:pt x="671" y="1539"/>
                  </a:cubicBezTo>
                  <a:cubicBezTo>
                    <a:pt x="676" y="1540"/>
                    <a:pt x="680" y="1541"/>
                    <a:pt x="682" y="1541"/>
                  </a:cubicBezTo>
                  <a:cubicBezTo>
                    <a:pt x="686" y="1541"/>
                    <a:pt x="688" y="1540"/>
                    <a:pt x="689" y="1536"/>
                  </a:cubicBezTo>
                  <a:cubicBezTo>
                    <a:pt x="689" y="1531"/>
                    <a:pt x="692" y="1530"/>
                    <a:pt x="695" y="1530"/>
                  </a:cubicBezTo>
                  <a:cubicBezTo>
                    <a:pt x="697" y="1530"/>
                    <a:pt x="698" y="1530"/>
                    <a:pt x="700" y="1530"/>
                  </a:cubicBezTo>
                  <a:cubicBezTo>
                    <a:pt x="706" y="1530"/>
                    <a:pt x="711" y="1530"/>
                    <a:pt x="712" y="1523"/>
                  </a:cubicBezTo>
                  <a:cubicBezTo>
                    <a:pt x="713" y="1516"/>
                    <a:pt x="720" y="1511"/>
                    <a:pt x="727" y="1511"/>
                  </a:cubicBezTo>
                  <a:cubicBezTo>
                    <a:pt x="728" y="1511"/>
                    <a:pt x="729" y="1511"/>
                    <a:pt x="729" y="1511"/>
                  </a:cubicBezTo>
                  <a:cubicBezTo>
                    <a:pt x="734" y="1508"/>
                    <a:pt x="736" y="1507"/>
                    <a:pt x="738" y="1507"/>
                  </a:cubicBezTo>
                  <a:cubicBezTo>
                    <a:pt x="741" y="1507"/>
                    <a:pt x="743" y="1510"/>
                    <a:pt x="746" y="1519"/>
                  </a:cubicBezTo>
                  <a:cubicBezTo>
                    <a:pt x="745" y="1526"/>
                    <a:pt x="751" y="1526"/>
                    <a:pt x="756" y="1526"/>
                  </a:cubicBezTo>
                  <a:cubicBezTo>
                    <a:pt x="761" y="1527"/>
                    <a:pt x="765" y="1530"/>
                    <a:pt x="767" y="1534"/>
                  </a:cubicBezTo>
                  <a:cubicBezTo>
                    <a:pt x="769" y="1536"/>
                    <a:pt x="770" y="1536"/>
                    <a:pt x="771" y="1536"/>
                  </a:cubicBezTo>
                  <a:cubicBezTo>
                    <a:pt x="773" y="1536"/>
                    <a:pt x="773" y="1532"/>
                    <a:pt x="773" y="1527"/>
                  </a:cubicBezTo>
                  <a:lnTo>
                    <a:pt x="773" y="1513"/>
                  </a:lnTo>
                  <a:cubicBezTo>
                    <a:pt x="779" y="1513"/>
                    <a:pt x="784" y="1527"/>
                    <a:pt x="784" y="1534"/>
                  </a:cubicBezTo>
                  <a:cubicBezTo>
                    <a:pt x="787" y="1540"/>
                    <a:pt x="788" y="1544"/>
                    <a:pt x="789" y="1544"/>
                  </a:cubicBezTo>
                  <a:cubicBezTo>
                    <a:pt x="790" y="1544"/>
                    <a:pt x="790" y="1540"/>
                    <a:pt x="790" y="1532"/>
                  </a:cubicBezTo>
                  <a:cubicBezTo>
                    <a:pt x="790" y="1528"/>
                    <a:pt x="793" y="1523"/>
                    <a:pt x="798" y="1523"/>
                  </a:cubicBezTo>
                  <a:cubicBezTo>
                    <a:pt x="801" y="1523"/>
                    <a:pt x="803" y="1524"/>
                    <a:pt x="807" y="1526"/>
                  </a:cubicBezTo>
                  <a:cubicBezTo>
                    <a:pt x="810" y="1525"/>
                    <a:pt x="813" y="1525"/>
                    <a:pt x="816" y="1525"/>
                  </a:cubicBezTo>
                  <a:cubicBezTo>
                    <a:pt x="823" y="1525"/>
                    <a:pt x="829" y="1527"/>
                    <a:pt x="829" y="1531"/>
                  </a:cubicBezTo>
                  <a:cubicBezTo>
                    <a:pt x="831" y="1533"/>
                    <a:pt x="833" y="1534"/>
                    <a:pt x="835" y="1534"/>
                  </a:cubicBezTo>
                  <a:cubicBezTo>
                    <a:pt x="837" y="1534"/>
                    <a:pt x="839" y="1533"/>
                    <a:pt x="840" y="1530"/>
                  </a:cubicBezTo>
                  <a:cubicBezTo>
                    <a:pt x="844" y="1526"/>
                    <a:pt x="847" y="1524"/>
                    <a:pt x="852" y="1524"/>
                  </a:cubicBezTo>
                  <a:cubicBezTo>
                    <a:pt x="856" y="1524"/>
                    <a:pt x="861" y="1525"/>
                    <a:pt x="868" y="1527"/>
                  </a:cubicBezTo>
                  <a:cubicBezTo>
                    <a:pt x="882" y="1532"/>
                    <a:pt x="889" y="1534"/>
                    <a:pt x="893" y="1534"/>
                  </a:cubicBezTo>
                  <a:cubicBezTo>
                    <a:pt x="898" y="1534"/>
                    <a:pt x="898" y="1531"/>
                    <a:pt x="896" y="1523"/>
                  </a:cubicBezTo>
                  <a:cubicBezTo>
                    <a:pt x="896" y="1519"/>
                    <a:pt x="895" y="1515"/>
                    <a:pt x="896" y="1515"/>
                  </a:cubicBezTo>
                  <a:cubicBezTo>
                    <a:pt x="897" y="1515"/>
                    <a:pt x="899" y="1517"/>
                    <a:pt x="902" y="1522"/>
                  </a:cubicBezTo>
                  <a:cubicBezTo>
                    <a:pt x="904" y="1524"/>
                    <a:pt x="905" y="1524"/>
                    <a:pt x="907" y="1524"/>
                  </a:cubicBezTo>
                  <a:cubicBezTo>
                    <a:pt x="911" y="1524"/>
                    <a:pt x="915" y="1519"/>
                    <a:pt x="922" y="1512"/>
                  </a:cubicBezTo>
                  <a:cubicBezTo>
                    <a:pt x="926" y="1503"/>
                    <a:pt x="926" y="1493"/>
                    <a:pt x="922" y="1484"/>
                  </a:cubicBezTo>
                  <a:cubicBezTo>
                    <a:pt x="921" y="1476"/>
                    <a:pt x="920" y="1473"/>
                    <a:pt x="923" y="1473"/>
                  </a:cubicBezTo>
                  <a:cubicBezTo>
                    <a:pt x="924" y="1473"/>
                    <a:pt x="927" y="1474"/>
                    <a:pt x="931" y="1475"/>
                  </a:cubicBezTo>
                  <a:cubicBezTo>
                    <a:pt x="932" y="1475"/>
                    <a:pt x="932" y="1475"/>
                    <a:pt x="933" y="1475"/>
                  </a:cubicBezTo>
                  <a:cubicBezTo>
                    <a:pt x="938" y="1475"/>
                    <a:pt x="944" y="1480"/>
                    <a:pt x="945" y="1486"/>
                  </a:cubicBezTo>
                  <a:cubicBezTo>
                    <a:pt x="946" y="1489"/>
                    <a:pt x="945" y="1493"/>
                    <a:pt x="941" y="1494"/>
                  </a:cubicBezTo>
                  <a:lnTo>
                    <a:pt x="936" y="1495"/>
                  </a:lnTo>
                  <a:cubicBezTo>
                    <a:pt x="937" y="1501"/>
                    <a:pt x="939" y="1506"/>
                    <a:pt x="944" y="1506"/>
                  </a:cubicBezTo>
                  <a:cubicBezTo>
                    <a:pt x="946" y="1506"/>
                    <a:pt x="947" y="1506"/>
                    <a:pt x="949" y="1506"/>
                  </a:cubicBezTo>
                  <a:cubicBezTo>
                    <a:pt x="952" y="1508"/>
                    <a:pt x="955" y="1509"/>
                    <a:pt x="958" y="1509"/>
                  </a:cubicBezTo>
                  <a:cubicBezTo>
                    <a:pt x="960" y="1509"/>
                    <a:pt x="962" y="1507"/>
                    <a:pt x="960" y="1503"/>
                  </a:cubicBezTo>
                  <a:lnTo>
                    <a:pt x="960" y="1503"/>
                  </a:lnTo>
                  <a:cubicBezTo>
                    <a:pt x="963" y="1506"/>
                    <a:pt x="966" y="1506"/>
                    <a:pt x="970" y="1506"/>
                  </a:cubicBezTo>
                  <a:cubicBezTo>
                    <a:pt x="976" y="1506"/>
                    <a:pt x="983" y="1505"/>
                    <a:pt x="989" y="1503"/>
                  </a:cubicBezTo>
                  <a:cubicBezTo>
                    <a:pt x="998" y="1501"/>
                    <a:pt x="1008" y="1497"/>
                    <a:pt x="1017" y="1497"/>
                  </a:cubicBezTo>
                  <a:cubicBezTo>
                    <a:pt x="1020" y="1497"/>
                    <a:pt x="1022" y="1498"/>
                    <a:pt x="1024" y="1499"/>
                  </a:cubicBezTo>
                  <a:cubicBezTo>
                    <a:pt x="1034" y="1494"/>
                    <a:pt x="1040" y="1493"/>
                    <a:pt x="1038" y="1486"/>
                  </a:cubicBezTo>
                  <a:cubicBezTo>
                    <a:pt x="1035" y="1479"/>
                    <a:pt x="1036" y="1475"/>
                    <a:pt x="1037" y="1475"/>
                  </a:cubicBezTo>
                  <a:cubicBezTo>
                    <a:pt x="1038" y="1475"/>
                    <a:pt x="1039" y="1476"/>
                    <a:pt x="1040" y="1479"/>
                  </a:cubicBezTo>
                  <a:cubicBezTo>
                    <a:pt x="1042" y="1481"/>
                    <a:pt x="1046" y="1482"/>
                    <a:pt x="1051" y="1482"/>
                  </a:cubicBezTo>
                  <a:cubicBezTo>
                    <a:pt x="1075" y="1482"/>
                    <a:pt x="1121" y="1462"/>
                    <a:pt x="1120" y="1451"/>
                  </a:cubicBezTo>
                  <a:lnTo>
                    <a:pt x="1131" y="1446"/>
                  </a:lnTo>
                  <a:cubicBezTo>
                    <a:pt x="1143" y="1446"/>
                    <a:pt x="1172" y="1429"/>
                    <a:pt x="1173" y="1420"/>
                  </a:cubicBezTo>
                  <a:lnTo>
                    <a:pt x="1188" y="1411"/>
                  </a:lnTo>
                  <a:cubicBezTo>
                    <a:pt x="1203" y="1411"/>
                    <a:pt x="1206" y="1408"/>
                    <a:pt x="1207" y="1399"/>
                  </a:cubicBezTo>
                  <a:cubicBezTo>
                    <a:pt x="1208" y="1392"/>
                    <a:pt x="1206" y="1388"/>
                    <a:pt x="1206" y="1388"/>
                  </a:cubicBezTo>
                  <a:lnTo>
                    <a:pt x="1206" y="1388"/>
                  </a:lnTo>
                  <a:cubicBezTo>
                    <a:pt x="1206" y="1388"/>
                    <a:pt x="1207" y="1388"/>
                    <a:pt x="1208" y="1390"/>
                  </a:cubicBezTo>
                  <a:cubicBezTo>
                    <a:pt x="1209" y="1391"/>
                    <a:pt x="1210" y="1392"/>
                    <a:pt x="1212" y="1392"/>
                  </a:cubicBezTo>
                  <a:cubicBezTo>
                    <a:pt x="1216" y="1392"/>
                    <a:pt x="1225" y="1386"/>
                    <a:pt x="1238" y="1375"/>
                  </a:cubicBezTo>
                  <a:cubicBezTo>
                    <a:pt x="1258" y="1362"/>
                    <a:pt x="1256" y="1362"/>
                    <a:pt x="1249" y="1360"/>
                  </a:cubicBezTo>
                  <a:cubicBezTo>
                    <a:pt x="1255" y="1349"/>
                    <a:pt x="1260" y="1346"/>
                    <a:pt x="1263" y="1346"/>
                  </a:cubicBezTo>
                  <a:cubicBezTo>
                    <a:pt x="1266" y="1346"/>
                    <a:pt x="1268" y="1348"/>
                    <a:pt x="1270" y="1351"/>
                  </a:cubicBezTo>
                  <a:cubicBezTo>
                    <a:pt x="1272" y="1356"/>
                    <a:pt x="1274" y="1358"/>
                    <a:pt x="1275" y="1358"/>
                  </a:cubicBezTo>
                  <a:cubicBezTo>
                    <a:pt x="1278" y="1358"/>
                    <a:pt x="1280" y="1351"/>
                    <a:pt x="1273" y="1338"/>
                  </a:cubicBezTo>
                  <a:cubicBezTo>
                    <a:pt x="1270" y="1327"/>
                    <a:pt x="1274" y="1320"/>
                    <a:pt x="1278" y="1320"/>
                  </a:cubicBezTo>
                  <a:cubicBezTo>
                    <a:pt x="1279" y="1320"/>
                    <a:pt x="1280" y="1321"/>
                    <a:pt x="1281" y="1322"/>
                  </a:cubicBezTo>
                  <a:cubicBezTo>
                    <a:pt x="1286" y="1327"/>
                    <a:pt x="1282" y="1331"/>
                    <a:pt x="1278" y="1334"/>
                  </a:cubicBezTo>
                  <a:lnTo>
                    <a:pt x="1287" y="1344"/>
                  </a:lnTo>
                  <a:cubicBezTo>
                    <a:pt x="1291" y="1341"/>
                    <a:pt x="1291" y="1341"/>
                    <a:pt x="1290" y="1332"/>
                  </a:cubicBezTo>
                  <a:cubicBezTo>
                    <a:pt x="1293" y="1328"/>
                    <a:pt x="1295" y="1324"/>
                    <a:pt x="1295" y="1319"/>
                  </a:cubicBezTo>
                  <a:cubicBezTo>
                    <a:pt x="1295" y="1311"/>
                    <a:pt x="1288" y="1305"/>
                    <a:pt x="1280" y="1305"/>
                  </a:cubicBezTo>
                  <a:cubicBezTo>
                    <a:pt x="1272" y="1304"/>
                    <a:pt x="1276" y="1299"/>
                    <a:pt x="1280" y="1296"/>
                  </a:cubicBezTo>
                  <a:cubicBezTo>
                    <a:pt x="1282" y="1295"/>
                    <a:pt x="1284" y="1295"/>
                    <a:pt x="1286" y="1295"/>
                  </a:cubicBezTo>
                  <a:cubicBezTo>
                    <a:pt x="1294" y="1295"/>
                    <a:pt x="1297" y="1300"/>
                    <a:pt x="1298" y="1307"/>
                  </a:cubicBezTo>
                  <a:cubicBezTo>
                    <a:pt x="1293" y="1310"/>
                    <a:pt x="1299" y="1316"/>
                    <a:pt x="1304" y="1320"/>
                  </a:cubicBezTo>
                  <a:cubicBezTo>
                    <a:pt x="1304" y="1321"/>
                    <a:pt x="1304" y="1321"/>
                    <a:pt x="1305" y="1321"/>
                  </a:cubicBezTo>
                  <a:cubicBezTo>
                    <a:pt x="1310" y="1321"/>
                    <a:pt x="1318" y="1295"/>
                    <a:pt x="1313" y="1282"/>
                  </a:cubicBezTo>
                  <a:lnTo>
                    <a:pt x="1313" y="1282"/>
                  </a:lnTo>
                  <a:lnTo>
                    <a:pt x="1317" y="1287"/>
                  </a:lnTo>
                  <a:cubicBezTo>
                    <a:pt x="1318" y="1288"/>
                    <a:pt x="1319" y="1288"/>
                    <a:pt x="1320" y="1288"/>
                  </a:cubicBezTo>
                  <a:cubicBezTo>
                    <a:pt x="1325" y="1288"/>
                    <a:pt x="1331" y="1282"/>
                    <a:pt x="1337" y="1274"/>
                  </a:cubicBezTo>
                  <a:cubicBezTo>
                    <a:pt x="1345" y="1267"/>
                    <a:pt x="1348" y="1262"/>
                    <a:pt x="1343" y="1258"/>
                  </a:cubicBezTo>
                  <a:cubicBezTo>
                    <a:pt x="1338" y="1253"/>
                    <a:pt x="1333" y="1250"/>
                    <a:pt x="1337" y="1245"/>
                  </a:cubicBezTo>
                  <a:lnTo>
                    <a:pt x="1337" y="1245"/>
                  </a:lnTo>
                  <a:cubicBezTo>
                    <a:pt x="1336" y="1247"/>
                    <a:pt x="1335" y="1247"/>
                    <a:pt x="1333" y="1247"/>
                  </a:cubicBezTo>
                  <a:cubicBezTo>
                    <a:pt x="1330" y="1247"/>
                    <a:pt x="1327" y="1244"/>
                    <a:pt x="1323" y="1241"/>
                  </a:cubicBezTo>
                  <a:cubicBezTo>
                    <a:pt x="1329" y="1239"/>
                    <a:pt x="1336" y="1237"/>
                    <a:pt x="1344" y="1236"/>
                  </a:cubicBezTo>
                  <a:cubicBezTo>
                    <a:pt x="1345" y="1236"/>
                    <a:pt x="1346" y="1236"/>
                    <a:pt x="1347" y="1236"/>
                  </a:cubicBezTo>
                  <a:cubicBezTo>
                    <a:pt x="1363" y="1236"/>
                    <a:pt x="1378" y="1228"/>
                    <a:pt x="1387" y="1214"/>
                  </a:cubicBezTo>
                  <a:cubicBezTo>
                    <a:pt x="1393" y="1205"/>
                    <a:pt x="1403" y="1191"/>
                    <a:pt x="1411" y="1190"/>
                  </a:cubicBezTo>
                  <a:cubicBezTo>
                    <a:pt x="1417" y="1180"/>
                    <a:pt x="1420" y="1176"/>
                    <a:pt x="1415" y="1172"/>
                  </a:cubicBezTo>
                  <a:lnTo>
                    <a:pt x="1420" y="1162"/>
                  </a:lnTo>
                  <a:cubicBezTo>
                    <a:pt x="1429" y="1161"/>
                    <a:pt x="1435" y="1151"/>
                    <a:pt x="1429" y="1148"/>
                  </a:cubicBezTo>
                  <a:cubicBezTo>
                    <a:pt x="1426" y="1140"/>
                    <a:pt x="1436" y="1139"/>
                    <a:pt x="1438" y="1134"/>
                  </a:cubicBezTo>
                  <a:cubicBezTo>
                    <a:pt x="1455" y="1130"/>
                    <a:pt x="1455" y="1130"/>
                    <a:pt x="1435" y="1125"/>
                  </a:cubicBezTo>
                  <a:cubicBezTo>
                    <a:pt x="1434" y="1125"/>
                    <a:pt x="1432" y="1124"/>
                    <a:pt x="1431" y="1124"/>
                  </a:cubicBezTo>
                  <a:cubicBezTo>
                    <a:pt x="1425" y="1124"/>
                    <a:pt x="1417" y="1129"/>
                    <a:pt x="1415" y="1133"/>
                  </a:cubicBezTo>
                  <a:lnTo>
                    <a:pt x="1406" y="1148"/>
                  </a:lnTo>
                  <a:lnTo>
                    <a:pt x="1409" y="1130"/>
                  </a:lnTo>
                  <a:cubicBezTo>
                    <a:pt x="1412" y="1123"/>
                    <a:pt x="1410" y="1115"/>
                    <a:pt x="1405" y="1110"/>
                  </a:cubicBezTo>
                  <a:cubicBezTo>
                    <a:pt x="1405" y="1110"/>
                    <a:pt x="1399" y="1106"/>
                    <a:pt x="1401" y="1102"/>
                  </a:cubicBezTo>
                  <a:lnTo>
                    <a:pt x="1401" y="1102"/>
                  </a:lnTo>
                  <a:lnTo>
                    <a:pt x="1412" y="1107"/>
                  </a:lnTo>
                  <a:cubicBezTo>
                    <a:pt x="1416" y="1114"/>
                    <a:pt x="1421" y="1120"/>
                    <a:pt x="1428" y="1122"/>
                  </a:cubicBezTo>
                  <a:cubicBezTo>
                    <a:pt x="1429" y="1122"/>
                    <a:pt x="1430" y="1122"/>
                    <a:pt x="1432" y="1122"/>
                  </a:cubicBezTo>
                  <a:cubicBezTo>
                    <a:pt x="1445" y="1122"/>
                    <a:pt x="1455" y="1111"/>
                    <a:pt x="1444" y="1105"/>
                  </a:cubicBezTo>
                  <a:cubicBezTo>
                    <a:pt x="1447" y="1101"/>
                    <a:pt x="1447" y="1101"/>
                    <a:pt x="1455" y="1098"/>
                  </a:cubicBezTo>
                  <a:cubicBezTo>
                    <a:pt x="1456" y="1099"/>
                    <a:pt x="1457" y="1099"/>
                    <a:pt x="1458" y="1099"/>
                  </a:cubicBezTo>
                  <a:cubicBezTo>
                    <a:pt x="1462" y="1099"/>
                    <a:pt x="1462" y="1094"/>
                    <a:pt x="1454" y="1086"/>
                  </a:cubicBezTo>
                  <a:cubicBezTo>
                    <a:pt x="1444" y="1075"/>
                    <a:pt x="1446" y="1070"/>
                    <a:pt x="1462" y="1070"/>
                  </a:cubicBezTo>
                  <a:cubicBezTo>
                    <a:pt x="1479" y="1066"/>
                    <a:pt x="1486" y="1044"/>
                    <a:pt x="1480" y="1042"/>
                  </a:cubicBezTo>
                  <a:cubicBezTo>
                    <a:pt x="1467" y="1037"/>
                    <a:pt x="1473" y="1022"/>
                    <a:pt x="1482" y="1019"/>
                  </a:cubicBezTo>
                  <a:cubicBezTo>
                    <a:pt x="1490" y="1015"/>
                    <a:pt x="1492" y="1010"/>
                    <a:pt x="1488" y="1003"/>
                  </a:cubicBezTo>
                  <a:lnTo>
                    <a:pt x="1488" y="1003"/>
                  </a:lnTo>
                  <a:cubicBezTo>
                    <a:pt x="1489" y="1003"/>
                    <a:pt x="1490" y="1004"/>
                    <a:pt x="1492" y="1004"/>
                  </a:cubicBezTo>
                  <a:cubicBezTo>
                    <a:pt x="1497" y="1004"/>
                    <a:pt x="1501" y="1000"/>
                    <a:pt x="1498" y="994"/>
                  </a:cubicBezTo>
                  <a:cubicBezTo>
                    <a:pt x="1498" y="994"/>
                    <a:pt x="1498" y="991"/>
                    <a:pt x="1495" y="991"/>
                  </a:cubicBezTo>
                  <a:cubicBezTo>
                    <a:pt x="1494" y="991"/>
                    <a:pt x="1493" y="991"/>
                    <a:pt x="1491" y="992"/>
                  </a:cubicBezTo>
                  <a:lnTo>
                    <a:pt x="1481" y="977"/>
                  </a:lnTo>
                  <a:cubicBezTo>
                    <a:pt x="1480" y="980"/>
                    <a:pt x="1478" y="981"/>
                    <a:pt x="1475" y="981"/>
                  </a:cubicBezTo>
                  <a:cubicBezTo>
                    <a:pt x="1473" y="981"/>
                    <a:pt x="1470" y="980"/>
                    <a:pt x="1466" y="979"/>
                  </a:cubicBezTo>
                  <a:cubicBezTo>
                    <a:pt x="1459" y="977"/>
                    <a:pt x="1472" y="958"/>
                    <a:pt x="1494" y="952"/>
                  </a:cubicBezTo>
                  <a:lnTo>
                    <a:pt x="1510" y="946"/>
                  </a:lnTo>
                  <a:lnTo>
                    <a:pt x="1497" y="942"/>
                  </a:lnTo>
                  <a:cubicBezTo>
                    <a:pt x="1499" y="937"/>
                    <a:pt x="1500" y="932"/>
                    <a:pt x="1505" y="932"/>
                  </a:cubicBezTo>
                  <a:cubicBezTo>
                    <a:pt x="1505" y="932"/>
                    <a:pt x="1506" y="932"/>
                    <a:pt x="1507" y="932"/>
                  </a:cubicBezTo>
                  <a:cubicBezTo>
                    <a:pt x="1509" y="933"/>
                    <a:pt x="1511" y="934"/>
                    <a:pt x="1512" y="934"/>
                  </a:cubicBezTo>
                  <a:cubicBezTo>
                    <a:pt x="1513" y="934"/>
                    <a:pt x="1514" y="932"/>
                    <a:pt x="1514" y="929"/>
                  </a:cubicBezTo>
                  <a:cubicBezTo>
                    <a:pt x="1514" y="926"/>
                    <a:pt x="1512" y="922"/>
                    <a:pt x="1509" y="922"/>
                  </a:cubicBezTo>
                  <a:cubicBezTo>
                    <a:pt x="1495" y="919"/>
                    <a:pt x="1495" y="919"/>
                    <a:pt x="1503" y="915"/>
                  </a:cubicBezTo>
                  <a:cubicBezTo>
                    <a:pt x="1518" y="912"/>
                    <a:pt x="1518" y="907"/>
                    <a:pt x="1505" y="899"/>
                  </a:cubicBezTo>
                  <a:cubicBezTo>
                    <a:pt x="1492" y="896"/>
                    <a:pt x="1492" y="896"/>
                    <a:pt x="1507" y="893"/>
                  </a:cubicBezTo>
                  <a:cubicBezTo>
                    <a:pt x="1507" y="893"/>
                    <a:pt x="1508" y="893"/>
                    <a:pt x="1509" y="893"/>
                  </a:cubicBezTo>
                  <a:cubicBezTo>
                    <a:pt x="1515" y="893"/>
                    <a:pt x="1520" y="890"/>
                    <a:pt x="1522" y="884"/>
                  </a:cubicBezTo>
                  <a:lnTo>
                    <a:pt x="1516" y="883"/>
                  </a:lnTo>
                  <a:cubicBezTo>
                    <a:pt x="1502" y="882"/>
                    <a:pt x="1502" y="876"/>
                    <a:pt x="1510" y="872"/>
                  </a:cubicBezTo>
                  <a:lnTo>
                    <a:pt x="1510" y="872"/>
                  </a:lnTo>
                  <a:cubicBezTo>
                    <a:pt x="1511" y="872"/>
                    <a:pt x="1511" y="872"/>
                    <a:pt x="1512" y="872"/>
                  </a:cubicBezTo>
                  <a:cubicBezTo>
                    <a:pt x="1517" y="872"/>
                    <a:pt x="1517" y="866"/>
                    <a:pt x="1513" y="855"/>
                  </a:cubicBezTo>
                  <a:cubicBezTo>
                    <a:pt x="1514" y="845"/>
                    <a:pt x="1514" y="839"/>
                    <a:pt x="1520" y="839"/>
                  </a:cubicBezTo>
                  <a:cubicBezTo>
                    <a:pt x="1520" y="839"/>
                    <a:pt x="1521" y="839"/>
                    <a:pt x="1521" y="839"/>
                  </a:cubicBezTo>
                  <a:cubicBezTo>
                    <a:pt x="1525" y="840"/>
                    <a:pt x="1528" y="840"/>
                    <a:pt x="1529" y="840"/>
                  </a:cubicBezTo>
                  <a:cubicBezTo>
                    <a:pt x="1534" y="840"/>
                    <a:pt x="1531" y="838"/>
                    <a:pt x="1521" y="834"/>
                  </a:cubicBezTo>
                  <a:cubicBezTo>
                    <a:pt x="1514" y="828"/>
                    <a:pt x="1514" y="828"/>
                    <a:pt x="1522" y="817"/>
                  </a:cubicBezTo>
                  <a:cubicBezTo>
                    <a:pt x="1529" y="811"/>
                    <a:pt x="1529" y="811"/>
                    <a:pt x="1523" y="806"/>
                  </a:cubicBezTo>
                  <a:cubicBezTo>
                    <a:pt x="1520" y="806"/>
                    <a:pt x="1516" y="805"/>
                    <a:pt x="1513" y="805"/>
                  </a:cubicBezTo>
                  <a:cubicBezTo>
                    <a:pt x="1506" y="805"/>
                    <a:pt x="1502" y="806"/>
                    <a:pt x="1502" y="810"/>
                  </a:cubicBezTo>
                  <a:cubicBezTo>
                    <a:pt x="1502" y="816"/>
                    <a:pt x="1502" y="816"/>
                    <a:pt x="1495" y="816"/>
                  </a:cubicBezTo>
                  <a:lnTo>
                    <a:pt x="1495" y="804"/>
                  </a:lnTo>
                  <a:cubicBezTo>
                    <a:pt x="1497" y="797"/>
                    <a:pt x="1494" y="789"/>
                    <a:pt x="1490" y="783"/>
                  </a:cubicBezTo>
                  <a:cubicBezTo>
                    <a:pt x="1487" y="779"/>
                    <a:pt x="1484" y="776"/>
                    <a:pt x="1481" y="775"/>
                  </a:cubicBezTo>
                  <a:lnTo>
                    <a:pt x="1494" y="775"/>
                  </a:lnTo>
                  <a:cubicBezTo>
                    <a:pt x="1509" y="775"/>
                    <a:pt x="1516" y="775"/>
                    <a:pt x="1521" y="764"/>
                  </a:cubicBezTo>
                  <a:cubicBezTo>
                    <a:pt x="1528" y="742"/>
                    <a:pt x="1533" y="725"/>
                    <a:pt x="1521" y="725"/>
                  </a:cubicBezTo>
                  <a:cubicBezTo>
                    <a:pt x="1521" y="725"/>
                    <a:pt x="1520" y="725"/>
                    <a:pt x="1520" y="725"/>
                  </a:cubicBezTo>
                  <a:cubicBezTo>
                    <a:pt x="1520" y="725"/>
                    <a:pt x="1513" y="720"/>
                    <a:pt x="1513" y="715"/>
                  </a:cubicBezTo>
                  <a:cubicBezTo>
                    <a:pt x="1512" y="709"/>
                    <a:pt x="1519" y="702"/>
                    <a:pt x="1519" y="702"/>
                  </a:cubicBezTo>
                  <a:cubicBezTo>
                    <a:pt x="1527" y="702"/>
                    <a:pt x="1523" y="680"/>
                    <a:pt x="1519" y="652"/>
                  </a:cubicBezTo>
                  <a:cubicBezTo>
                    <a:pt x="1516" y="618"/>
                    <a:pt x="1510" y="603"/>
                    <a:pt x="1516" y="595"/>
                  </a:cubicBezTo>
                  <a:cubicBezTo>
                    <a:pt x="1518" y="591"/>
                    <a:pt x="1520" y="587"/>
                    <a:pt x="1519" y="582"/>
                  </a:cubicBezTo>
                  <a:lnTo>
                    <a:pt x="1519" y="582"/>
                  </a:lnTo>
                  <a:cubicBezTo>
                    <a:pt x="1519" y="582"/>
                    <a:pt x="1519" y="582"/>
                    <a:pt x="1518" y="582"/>
                  </a:cubicBezTo>
                  <a:cubicBezTo>
                    <a:pt x="1512" y="582"/>
                    <a:pt x="1506" y="549"/>
                    <a:pt x="1492" y="513"/>
                  </a:cubicBezTo>
                  <a:cubicBezTo>
                    <a:pt x="1480" y="476"/>
                    <a:pt x="1462" y="442"/>
                    <a:pt x="1456" y="442"/>
                  </a:cubicBezTo>
                  <a:cubicBezTo>
                    <a:pt x="1455" y="442"/>
                    <a:pt x="1455" y="442"/>
                    <a:pt x="1455" y="442"/>
                  </a:cubicBezTo>
                  <a:cubicBezTo>
                    <a:pt x="1453" y="438"/>
                    <a:pt x="1451" y="432"/>
                    <a:pt x="1451" y="432"/>
                  </a:cubicBezTo>
                  <a:cubicBezTo>
                    <a:pt x="1456" y="429"/>
                    <a:pt x="1452" y="419"/>
                    <a:pt x="1446" y="408"/>
                  </a:cubicBezTo>
                  <a:cubicBezTo>
                    <a:pt x="1439" y="404"/>
                    <a:pt x="1434" y="398"/>
                    <a:pt x="1429" y="393"/>
                  </a:cubicBezTo>
                  <a:cubicBezTo>
                    <a:pt x="1435" y="389"/>
                    <a:pt x="1433" y="384"/>
                    <a:pt x="1426" y="374"/>
                  </a:cubicBezTo>
                  <a:cubicBezTo>
                    <a:pt x="1422" y="367"/>
                    <a:pt x="1419" y="362"/>
                    <a:pt x="1415" y="362"/>
                  </a:cubicBezTo>
                  <a:cubicBezTo>
                    <a:pt x="1414" y="362"/>
                    <a:pt x="1413" y="362"/>
                    <a:pt x="1411" y="364"/>
                  </a:cubicBezTo>
                  <a:cubicBezTo>
                    <a:pt x="1400" y="346"/>
                    <a:pt x="1390" y="327"/>
                    <a:pt x="1382" y="307"/>
                  </a:cubicBezTo>
                  <a:cubicBezTo>
                    <a:pt x="1384" y="300"/>
                    <a:pt x="1375" y="298"/>
                    <a:pt x="1366" y="298"/>
                  </a:cubicBezTo>
                  <a:cubicBezTo>
                    <a:pt x="1364" y="300"/>
                    <a:pt x="1362" y="301"/>
                    <a:pt x="1359" y="301"/>
                  </a:cubicBezTo>
                  <a:cubicBezTo>
                    <a:pt x="1356" y="301"/>
                    <a:pt x="1352" y="300"/>
                    <a:pt x="1350" y="297"/>
                  </a:cubicBezTo>
                  <a:lnTo>
                    <a:pt x="1360" y="290"/>
                  </a:lnTo>
                  <a:cubicBezTo>
                    <a:pt x="1369" y="290"/>
                    <a:pt x="1369" y="290"/>
                    <a:pt x="1361" y="281"/>
                  </a:cubicBezTo>
                  <a:lnTo>
                    <a:pt x="1354" y="272"/>
                  </a:lnTo>
                  <a:cubicBezTo>
                    <a:pt x="1353" y="272"/>
                    <a:pt x="1353" y="272"/>
                    <a:pt x="1352" y="272"/>
                  </a:cubicBezTo>
                  <a:cubicBezTo>
                    <a:pt x="1345" y="272"/>
                    <a:pt x="1328" y="252"/>
                    <a:pt x="1302" y="227"/>
                  </a:cubicBezTo>
                  <a:cubicBezTo>
                    <a:pt x="1271" y="198"/>
                    <a:pt x="1258" y="185"/>
                    <a:pt x="1251" y="185"/>
                  </a:cubicBezTo>
                  <a:cubicBezTo>
                    <a:pt x="1250" y="185"/>
                    <a:pt x="1249" y="185"/>
                    <a:pt x="1249" y="186"/>
                  </a:cubicBezTo>
                  <a:cubicBezTo>
                    <a:pt x="1247" y="188"/>
                    <a:pt x="1246" y="188"/>
                    <a:pt x="1245" y="188"/>
                  </a:cubicBezTo>
                  <a:cubicBezTo>
                    <a:pt x="1241" y="188"/>
                    <a:pt x="1237" y="183"/>
                    <a:pt x="1231" y="172"/>
                  </a:cubicBezTo>
                  <a:cubicBezTo>
                    <a:pt x="1219" y="142"/>
                    <a:pt x="1216" y="136"/>
                    <a:pt x="1211" y="136"/>
                  </a:cubicBezTo>
                  <a:cubicBezTo>
                    <a:pt x="1210" y="136"/>
                    <a:pt x="1209" y="137"/>
                    <a:pt x="1207" y="137"/>
                  </a:cubicBezTo>
                  <a:cubicBezTo>
                    <a:pt x="1212" y="140"/>
                    <a:pt x="1207" y="146"/>
                    <a:pt x="1204" y="152"/>
                  </a:cubicBezTo>
                  <a:cubicBezTo>
                    <a:pt x="1201" y="156"/>
                    <a:pt x="1198" y="158"/>
                    <a:pt x="1196" y="158"/>
                  </a:cubicBezTo>
                  <a:cubicBezTo>
                    <a:pt x="1194" y="158"/>
                    <a:pt x="1193" y="154"/>
                    <a:pt x="1195" y="145"/>
                  </a:cubicBezTo>
                  <a:cubicBezTo>
                    <a:pt x="1202" y="135"/>
                    <a:pt x="1143" y="102"/>
                    <a:pt x="1121" y="102"/>
                  </a:cubicBezTo>
                  <a:cubicBezTo>
                    <a:pt x="1118" y="102"/>
                    <a:pt x="1115" y="103"/>
                    <a:pt x="1114" y="104"/>
                  </a:cubicBezTo>
                  <a:lnTo>
                    <a:pt x="1117" y="99"/>
                  </a:lnTo>
                  <a:cubicBezTo>
                    <a:pt x="1121" y="93"/>
                    <a:pt x="1115" y="90"/>
                    <a:pt x="1095" y="80"/>
                  </a:cubicBezTo>
                  <a:lnTo>
                    <a:pt x="1079" y="73"/>
                  </a:lnTo>
                  <a:cubicBezTo>
                    <a:pt x="1078" y="75"/>
                    <a:pt x="1076" y="76"/>
                    <a:pt x="1073" y="76"/>
                  </a:cubicBezTo>
                  <a:cubicBezTo>
                    <a:pt x="1063" y="76"/>
                    <a:pt x="1046" y="64"/>
                    <a:pt x="1048" y="60"/>
                  </a:cubicBezTo>
                  <a:cubicBezTo>
                    <a:pt x="1046" y="51"/>
                    <a:pt x="1046" y="51"/>
                    <a:pt x="1034" y="47"/>
                  </a:cubicBezTo>
                  <a:cubicBezTo>
                    <a:pt x="1031" y="48"/>
                    <a:pt x="1028" y="49"/>
                    <a:pt x="1024" y="49"/>
                  </a:cubicBezTo>
                  <a:cubicBezTo>
                    <a:pt x="1007" y="49"/>
                    <a:pt x="990" y="36"/>
                    <a:pt x="992" y="32"/>
                  </a:cubicBezTo>
                  <a:lnTo>
                    <a:pt x="980" y="28"/>
                  </a:lnTo>
                  <a:cubicBezTo>
                    <a:pt x="976" y="30"/>
                    <a:pt x="971" y="31"/>
                    <a:pt x="967" y="31"/>
                  </a:cubicBezTo>
                  <a:cubicBezTo>
                    <a:pt x="964" y="31"/>
                    <a:pt x="960" y="31"/>
                    <a:pt x="957" y="29"/>
                  </a:cubicBezTo>
                  <a:cubicBezTo>
                    <a:pt x="949" y="27"/>
                    <a:pt x="943" y="26"/>
                    <a:pt x="940" y="26"/>
                  </a:cubicBezTo>
                  <a:cubicBezTo>
                    <a:pt x="937" y="26"/>
                    <a:pt x="937" y="27"/>
                    <a:pt x="939" y="32"/>
                  </a:cubicBezTo>
                  <a:cubicBezTo>
                    <a:pt x="937" y="38"/>
                    <a:pt x="936" y="44"/>
                    <a:pt x="931" y="44"/>
                  </a:cubicBezTo>
                  <a:cubicBezTo>
                    <a:pt x="931" y="44"/>
                    <a:pt x="930" y="44"/>
                    <a:pt x="930" y="44"/>
                  </a:cubicBezTo>
                  <a:lnTo>
                    <a:pt x="931" y="37"/>
                  </a:lnTo>
                  <a:cubicBezTo>
                    <a:pt x="933" y="29"/>
                    <a:pt x="917" y="26"/>
                    <a:pt x="894" y="23"/>
                  </a:cubicBezTo>
                  <a:cubicBezTo>
                    <a:pt x="866" y="18"/>
                    <a:pt x="855" y="17"/>
                    <a:pt x="850" y="9"/>
                  </a:cubicBezTo>
                  <a:lnTo>
                    <a:pt x="844" y="15"/>
                  </a:lnTo>
                  <a:cubicBezTo>
                    <a:pt x="841" y="18"/>
                    <a:pt x="838" y="20"/>
                    <a:pt x="836" y="20"/>
                  </a:cubicBezTo>
                  <a:cubicBezTo>
                    <a:pt x="834" y="20"/>
                    <a:pt x="832" y="18"/>
                    <a:pt x="832" y="15"/>
                  </a:cubicBezTo>
                  <a:cubicBezTo>
                    <a:pt x="830" y="10"/>
                    <a:pt x="821" y="8"/>
                    <a:pt x="812" y="8"/>
                  </a:cubicBezTo>
                  <a:cubicBezTo>
                    <a:pt x="805" y="8"/>
                    <a:pt x="798" y="9"/>
                    <a:pt x="793" y="11"/>
                  </a:cubicBezTo>
                  <a:lnTo>
                    <a:pt x="782" y="11"/>
                  </a:lnTo>
                  <a:cubicBezTo>
                    <a:pt x="780" y="4"/>
                    <a:pt x="774" y="0"/>
                    <a:pt x="768" y="0"/>
                  </a:cubicBezTo>
                  <a:close/>
                  <a:moveTo>
                    <a:pt x="622" y="1553"/>
                  </a:moveTo>
                  <a:cubicBezTo>
                    <a:pt x="620" y="1559"/>
                    <a:pt x="620" y="1559"/>
                    <a:pt x="626" y="1561"/>
                  </a:cubicBezTo>
                  <a:cubicBezTo>
                    <a:pt x="629" y="1561"/>
                    <a:pt x="632" y="1561"/>
                    <a:pt x="633" y="1561"/>
                  </a:cubicBezTo>
                  <a:cubicBezTo>
                    <a:pt x="637" y="1561"/>
                    <a:pt x="636" y="1559"/>
                    <a:pt x="633" y="1554"/>
                  </a:cubicBezTo>
                  <a:lnTo>
                    <a:pt x="622" y="155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2" name="Google Shape;9042;p33"/>
            <p:cNvSpPr/>
            <p:nvPr/>
          </p:nvSpPr>
          <p:spPr>
            <a:xfrm>
              <a:off x="3076520" y="2356082"/>
              <a:ext cx="39657" cy="29069"/>
            </a:xfrm>
            <a:custGeom>
              <a:avLst/>
              <a:gdLst/>
              <a:ahLst/>
              <a:cxnLst/>
              <a:rect l="l" t="t" r="r" b="b"/>
              <a:pathLst>
                <a:path w="397" h="291" extrusionOk="0">
                  <a:moveTo>
                    <a:pt x="267" y="1"/>
                  </a:moveTo>
                  <a:cubicBezTo>
                    <a:pt x="266" y="1"/>
                    <a:pt x="267" y="5"/>
                    <a:pt x="267" y="15"/>
                  </a:cubicBezTo>
                  <a:cubicBezTo>
                    <a:pt x="267" y="17"/>
                    <a:pt x="267" y="21"/>
                    <a:pt x="269" y="23"/>
                  </a:cubicBezTo>
                  <a:cubicBezTo>
                    <a:pt x="269" y="23"/>
                    <a:pt x="269" y="15"/>
                    <a:pt x="267" y="6"/>
                  </a:cubicBezTo>
                  <a:cubicBezTo>
                    <a:pt x="267" y="3"/>
                    <a:pt x="267" y="1"/>
                    <a:pt x="267" y="1"/>
                  </a:cubicBezTo>
                  <a:close/>
                  <a:moveTo>
                    <a:pt x="346" y="55"/>
                  </a:moveTo>
                  <a:cubicBezTo>
                    <a:pt x="346" y="55"/>
                    <a:pt x="347" y="63"/>
                    <a:pt x="349" y="71"/>
                  </a:cubicBezTo>
                  <a:lnTo>
                    <a:pt x="350" y="71"/>
                  </a:lnTo>
                  <a:lnTo>
                    <a:pt x="346" y="55"/>
                  </a:lnTo>
                  <a:close/>
                  <a:moveTo>
                    <a:pt x="33" y="121"/>
                  </a:moveTo>
                  <a:cubicBezTo>
                    <a:pt x="33" y="121"/>
                    <a:pt x="33" y="122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3" y="122"/>
                    <a:pt x="33" y="121"/>
                    <a:pt x="33" y="121"/>
                  </a:cubicBezTo>
                  <a:close/>
                  <a:moveTo>
                    <a:pt x="232" y="141"/>
                  </a:moveTo>
                  <a:cubicBezTo>
                    <a:pt x="232" y="141"/>
                    <a:pt x="231" y="143"/>
                    <a:pt x="231" y="147"/>
                  </a:cubicBezTo>
                  <a:cubicBezTo>
                    <a:pt x="232" y="143"/>
                    <a:pt x="232" y="141"/>
                    <a:pt x="232" y="141"/>
                  </a:cubicBezTo>
                  <a:close/>
                  <a:moveTo>
                    <a:pt x="166" y="145"/>
                  </a:moveTo>
                  <a:cubicBezTo>
                    <a:pt x="166" y="145"/>
                    <a:pt x="166" y="148"/>
                    <a:pt x="166" y="152"/>
                  </a:cubicBezTo>
                  <a:lnTo>
                    <a:pt x="166" y="152"/>
                  </a:lnTo>
                  <a:cubicBezTo>
                    <a:pt x="166" y="151"/>
                    <a:pt x="166" y="150"/>
                    <a:pt x="166" y="148"/>
                  </a:cubicBezTo>
                  <a:cubicBezTo>
                    <a:pt x="166" y="146"/>
                    <a:pt x="166" y="145"/>
                    <a:pt x="166" y="145"/>
                  </a:cubicBezTo>
                  <a:close/>
                  <a:moveTo>
                    <a:pt x="336" y="137"/>
                  </a:moveTo>
                  <a:lnTo>
                    <a:pt x="336" y="145"/>
                  </a:lnTo>
                  <a:cubicBezTo>
                    <a:pt x="338" y="153"/>
                    <a:pt x="339" y="153"/>
                    <a:pt x="339" y="153"/>
                  </a:cubicBezTo>
                  <a:cubicBezTo>
                    <a:pt x="340" y="155"/>
                    <a:pt x="340" y="156"/>
                    <a:pt x="340" y="156"/>
                  </a:cubicBezTo>
                  <a:cubicBezTo>
                    <a:pt x="341" y="156"/>
                    <a:pt x="340" y="151"/>
                    <a:pt x="338" y="145"/>
                  </a:cubicBezTo>
                  <a:cubicBezTo>
                    <a:pt x="337" y="137"/>
                    <a:pt x="336" y="137"/>
                    <a:pt x="336" y="137"/>
                  </a:cubicBezTo>
                  <a:close/>
                  <a:moveTo>
                    <a:pt x="267" y="149"/>
                  </a:moveTo>
                  <a:lnTo>
                    <a:pt x="267" y="149"/>
                  </a:lnTo>
                  <a:cubicBezTo>
                    <a:pt x="266" y="149"/>
                    <a:pt x="267" y="154"/>
                    <a:pt x="267" y="160"/>
                  </a:cubicBezTo>
                  <a:lnTo>
                    <a:pt x="267" y="152"/>
                  </a:lnTo>
                  <a:cubicBezTo>
                    <a:pt x="267" y="149"/>
                    <a:pt x="267" y="149"/>
                    <a:pt x="267" y="149"/>
                  </a:cubicBezTo>
                  <a:close/>
                  <a:moveTo>
                    <a:pt x="63" y="151"/>
                  </a:moveTo>
                  <a:cubicBezTo>
                    <a:pt x="62" y="155"/>
                    <a:pt x="60" y="160"/>
                    <a:pt x="60" y="160"/>
                  </a:cubicBezTo>
                  <a:cubicBezTo>
                    <a:pt x="60" y="160"/>
                    <a:pt x="61" y="157"/>
                    <a:pt x="63" y="151"/>
                  </a:cubicBezTo>
                  <a:close/>
                  <a:moveTo>
                    <a:pt x="270" y="160"/>
                  </a:moveTo>
                  <a:cubicBezTo>
                    <a:pt x="270" y="162"/>
                    <a:pt x="270" y="164"/>
                    <a:pt x="270" y="166"/>
                  </a:cubicBezTo>
                  <a:lnTo>
                    <a:pt x="270" y="166"/>
                  </a:lnTo>
                  <a:cubicBezTo>
                    <a:pt x="270" y="164"/>
                    <a:pt x="270" y="162"/>
                    <a:pt x="270" y="160"/>
                  </a:cubicBezTo>
                  <a:close/>
                  <a:moveTo>
                    <a:pt x="343" y="153"/>
                  </a:moveTo>
                  <a:cubicBezTo>
                    <a:pt x="344" y="157"/>
                    <a:pt x="344" y="163"/>
                    <a:pt x="345" y="169"/>
                  </a:cubicBezTo>
                  <a:cubicBezTo>
                    <a:pt x="343" y="163"/>
                    <a:pt x="343" y="158"/>
                    <a:pt x="341" y="153"/>
                  </a:cubicBezTo>
                  <a:close/>
                  <a:moveTo>
                    <a:pt x="318" y="162"/>
                  </a:moveTo>
                  <a:cubicBezTo>
                    <a:pt x="319" y="169"/>
                    <a:pt x="319" y="173"/>
                    <a:pt x="319" y="173"/>
                  </a:cubicBezTo>
                  <a:cubicBezTo>
                    <a:pt x="319" y="173"/>
                    <a:pt x="318" y="169"/>
                    <a:pt x="317" y="162"/>
                  </a:cubicBezTo>
                  <a:close/>
                  <a:moveTo>
                    <a:pt x="119" y="166"/>
                  </a:moveTo>
                  <a:lnTo>
                    <a:pt x="119" y="167"/>
                  </a:lnTo>
                  <a:lnTo>
                    <a:pt x="118" y="175"/>
                  </a:lnTo>
                  <a:cubicBezTo>
                    <a:pt x="118" y="175"/>
                    <a:pt x="117" y="174"/>
                    <a:pt x="119" y="166"/>
                  </a:cubicBezTo>
                  <a:close/>
                  <a:moveTo>
                    <a:pt x="124" y="169"/>
                  </a:moveTo>
                  <a:lnTo>
                    <a:pt x="123" y="176"/>
                  </a:lnTo>
                  <a:cubicBezTo>
                    <a:pt x="123" y="176"/>
                    <a:pt x="122" y="176"/>
                    <a:pt x="124" y="169"/>
                  </a:cubicBezTo>
                  <a:close/>
                  <a:moveTo>
                    <a:pt x="127" y="170"/>
                  </a:moveTo>
                  <a:cubicBezTo>
                    <a:pt x="127" y="170"/>
                    <a:pt x="127" y="170"/>
                    <a:pt x="126" y="178"/>
                  </a:cubicBezTo>
                  <a:lnTo>
                    <a:pt x="125" y="178"/>
                  </a:lnTo>
                  <a:cubicBezTo>
                    <a:pt x="126" y="170"/>
                    <a:pt x="127" y="170"/>
                    <a:pt x="127" y="170"/>
                  </a:cubicBezTo>
                  <a:close/>
                  <a:moveTo>
                    <a:pt x="240" y="165"/>
                  </a:moveTo>
                  <a:lnTo>
                    <a:pt x="242" y="173"/>
                  </a:lnTo>
                  <a:lnTo>
                    <a:pt x="240" y="181"/>
                  </a:lnTo>
                  <a:cubicBezTo>
                    <a:pt x="240" y="173"/>
                    <a:pt x="240" y="165"/>
                    <a:pt x="240" y="165"/>
                  </a:cubicBezTo>
                  <a:close/>
                  <a:moveTo>
                    <a:pt x="125" y="178"/>
                  </a:moveTo>
                  <a:lnTo>
                    <a:pt x="125" y="178"/>
                  </a:lnTo>
                  <a:cubicBezTo>
                    <a:pt x="124" y="181"/>
                    <a:pt x="124" y="183"/>
                    <a:pt x="124" y="183"/>
                  </a:cubicBezTo>
                  <a:cubicBezTo>
                    <a:pt x="124" y="183"/>
                    <a:pt x="124" y="181"/>
                    <a:pt x="125" y="178"/>
                  </a:cubicBezTo>
                  <a:close/>
                  <a:moveTo>
                    <a:pt x="278" y="173"/>
                  </a:moveTo>
                  <a:cubicBezTo>
                    <a:pt x="279" y="173"/>
                    <a:pt x="280" y="176"/>
                    <a:pt x="280" y="176"/>
                  </a:cubicBezTo>
                  <a:cubicBezTo>
                    <a:pt x="280" y="184"/>
                    <a:pt x="280" y="184"/>
                    <a:pt x="280" y="184"/>
                  </a:cubicBezTo>
                  <a:lnTo>
                    <a:pt x="279" y="176"/>
                  </a:lnTo>
                  <a:cubicBezTo>
                    <a:pt x="278" y="174"/>
                    <a:pt x="278" y="173"/>
                    <a:pt x="278" y="173"/>
                  </a:cubicBezTo>
                  <a:close/>
                  <a:moveTo>
                    <a:pt x="99" y="164"/>
                  </a:moveTo>
                  <a:cubicBezTo>
                    <a:pt x="99" y="164"/>
                    <a:pt x="99" y="165"/>
                    <a:pt x="98" y="167"/>
                  </a:cubicBezTo>
                  <a:lnTo>
                    <a:pt x="96" y="175"/>
                  </a:lnTo>
                  <a:cubicBezTo>
                    <a:pt x="94" y="180"/>
                    <a:pt x="93" y="185"/>
                    <a:pt x="93" y="185"/>
                  </a:cubicBezTo>
                  <a:cubicBezTo>
                    <a:pt x="93" y="185"/>
                    <a:pt x="93" y="184"/>
                    <a:pt x="94" y="182"/>
                  </a:cubicBezTo>
                  <a:cubicBezTo>
                    <a:pt x="94" y="182"/>
                    <a:pt x="96" y="174"/>
                    <a:pt x="98" y="166"/>
                  </a:cubicBezTo>
                  <a:cubicBezTo>
                    <a:pt x="98" y="166"/>
                    <a:pt x="99" y="164"/>
                    <a:pt x="99" y="164"/>
                  </a:cubicBezTo>
                  <a:close/>
                  <a:moveTo>
                    <a:pt x="285" y="169"/>
                  </a:moveTo>
                  <a:lnTo>
                    <a:pt x="288" y="178"/>
                  </a:lnTo>
                  <a:cubicBezTo>
                    <a:pt x="288" y="185"/>
                    <a:pt x="288" y="185"/>
                    <a:pt x="288" y="185"/>
                  </a:cubicBezTo>
                  <a:cubicBezTo>
                    <a:pt x="288" y="185"/>
                    <a:pt x="286" y="185"/>
                    <a:pt x="286" y="178"/>
                  </a:cubicBezTo>
                  <a:lnTo>
                    <a:pt x="285" y="169"/>
                  </a:lnTo>
                  <a:close/>
                  <a:moveTo>
                    <a:pt x="310" y="170"/>
                  </a:moveTo>
                  <a:cubicBezTo>
                    <a:pt x="310" y="178"/>
                    <a:pt x="311" y="185"/>
                    <a:pt x="311" y="185"/>
                  </a:cubicBezTo>
                  <a:cubicBezTo>
                    <a:pt x="310" y="178"/>
                    <a:pt x="309" y="170"/>
                    <a:pt x="309" y="170"/>
                  </a:cubicBezTo>
                  <a:close/>
                  <a:moveTo>
                    <a:pt x="322" y="162"/>
                  </a:moveTo>
                  <a:lnTo>
                    <a:pt x="323" y="178"/>
                  </a:lnTo>
                  <a:cubicBezTo>
                    <a:pt x="324" y="181"/>
                    <a:pt x="324" y="183"/>
                    <a:pt x="325" y="185"/>
                  </a:cubicBezTo>
                  <a:cubicBezTo>
                    <a:pt x="322" y="178"/>
                    <a:pt x="321" y="170"/>
                    <a:pt x="321" y="162"/>
                  </a:cubicBezTo>
                  <a:close/>
                  <a:moveTo>
                    <a:pt x="189" y="171"/>
                  </a:moveTo>
                  <a:cubicBezTo>
                    <a:pt x="189" y="176"/>
                    <a:pt x="188" y="182"/>
                    <a:pt x="188" y="188"/>
                  </a:cubicBezTo>
                  <a:cubicBezTo>
                    <a:pt x="187" y="188"/>
                    <a:pt x="187" y="188"/>
                    <a:pt x="187" y="179"/>
                  </a:cubicBezTo>
                  <a:cubicBezTo>
                    <a:pt x="188" y="171"/>
                    <a:pt x="189" y="171"/>
                    <a:pt x="189" y="171"/>
                  </a:cubicBezTo>
                  <a:close/>
                  <a:moveTo>
                    <a:pt x="231" y="163"/>
                  </a:moveTo>
                  <a:cubicBezTo>
                    <a:pt x="231" y="163"/>
                    <a:pt x="230" y="180"/>
                    <a:pt x="230" y="188"/>
                  </a:cubicBezTo>
                  <a:cubicBezTo>
                    <a:pt x="230" y="188"/>
                    <a:pt x="230" y="188"/>
                    <a:pt x="230" y="180"/>
                  </a:cubicBezTo>
                  <a:cubicBezTo>
                    <a:pt x="230" y="171"/>
                    <a:pt x="231" y="163"/>
                    <a:pt x="231" y="163"/>
                  </a:cubicBezTo>
                  <a:close/>
                  <a:moveTo>
                    <a:pt x="376" y="173"/>
                  </a:moveTo>
                  <a:lnTo>
                    <a:pt x="380" y="181"/>
                  </a:lnTo>
                  <a:cubicBezTo>
                    <a:pt x="382" y="189"/>
                    <a:pt x="381" y="189"/>
                    <a:pt x="381" y="189"/>
                  </a:cubicBezTo>
                  <a:cubicBezTo>
                    <a:pt x="380" y="189"/>
                    <a:pt x="380" y="189"/>
                    <a:pt x="380" y="189"/>
                  </a:cubicBezTo>
                  <a:cubicBezTo>
                    <a:pt x="380" y="189"/>
                    <a:pt x="379" y="187"/>
                    <a:pt x="378" y="182"/>
                  </a:cubicBezTo>
                  <a:lnTo>
                    <a:pt x="376" y="173"/>
                  </a:lnTo>
                  <a:close/>
                  <a:moveTo>
                    <a:pt x="114" y="173"/>
                  </a:moveTo>
                  <a:cubicBezTo>
                    <a:pt x="114" y="173"/>
                    <a:pt x="113" y="181"/>
                    <a:pt x="110" y="190"/>
                  </a:cubicBezTo>
                  <a:lnTo>
                    <a:pt x="110" y="189"/>
                  </a:lnTo>
                  <a:cubicBezTo>
                    <a:pt x="110" y="187"/>
                    <a:pt x="111" y="184"/>
                    <a:pt x="111" y="181"/>
                  </a:cubicBezTo>
                  <a:lnTo>
                    <a:pt x="114" y="173"/>
                  </a:lnTo>
                  <a:close/>
                  <a:moveTo>
                    <a:pt x="367" y="158"/>
                  </a:moveTo>
                  <a:cubicBezTo>
                    <a:pt x="367" y="159"/>
                    <a:pt x="369" y="166"/>
                    <a:pt x="372" y="174"/>
                  </a:cubicBezTo>
                  <a:cubicBezTo>
                    <a:pt x="376" y="190"/>
                    <a:pt x="376" y="190"/>
                    <a:pt x="375" y="190"/>
                  </a:cubicBezTo>
                  <a:cubicBezTo>
                    <a:pt x="375" y="190"/>
                    <a:pt x="375" y="190"/>
                    <a:pt x="373" y="182"/>
                  </a:cubicBezTo>
                  <a:lnTo>
                    <a:pt x="373" y="182"/>
                  </a:lnTo>
                  <a:cubicBezTo>
                    <a:pt x="373" y="184"/>
                    <a:pt x="374" y="185"/>
                    <a:pt x="374" y="185"/>
                  </a:cubicBezTo>
                  <a:cubicBezTo>
                    <a:pt x="374" y="185"/>
                    <a:pt x="373" y="180"/>
                    <a:pt x="371" y="174"/>
                  </a:cubicBezTo>
                  <a:lnTo>
                    <a:pt x="367" y="158"/>
                  </a:lnTo>
                  <a:close/>
                  <a:moveTo>
                    <a:pt x="218" y="178"/>
                  </a:moveTo>
                  <a:lnTo>
                    <a:pt x="218" y="185"/>
                  </a:lnTo>
                  <a:lnTo>
                    <a:pt x="217" y="193"/>
                  </a:lnTo>
                  <a:cubicBezTo>
                    <a:pt x="217" y="185"/>
                    <a:pt x="218" y="178"/>
                    <a:pt x="218" y="178"/>
                  </a:cubicBezTo>
                  <a:close/>
                  <a:moveTo>
                    <a:pt x="269" y="184"/>
                  </a:moveTo>
                  <a:lnTo>
                    <a:pt x="270" y="192"/>
                  </a:lnTo>
                  <a:lnTo>
                    <a:pt x="270" y="200"/>
                  </a:lnTo>
                  <a:cubicBezTo>
                    <a:pt x="269" y="192"/>
                    <a:pt x="269" y="184"/>
                    <a:pt x="269" y="184"/>
                  </a:cubicBezTo>
                  <a:close/>
                  <a:moveTo>
                    <a:pt x="272" y="184"/>
                  </a:moveTo>
                  <a:cubicBezTo>
                    <a:pt x="272" y="184"/>
                    <a:pt x="273" y="192"/>
                    <a:pt x="274" y="201"/>
                  </a:cubicBezTo>
                  <a:lnTo>
                    <a:pt x="274" y="201"/>
                  </a:lnTo>
                  <a:cubicBezTo>
                    <a:pt x="274" y="204"/>
                    <a:pt x="274" y="206"/>
                    <a:pt x="274" y="206"/>
                  </a:cubicBezTo>
                  <a:cubicBezTo>
                    <a:pt x="274" y="206"/>
                    <a:pt x="273" y="202"/>
                    <a:pt x="272" y="192"/>
                  </a:cubicBezTo>
                  <a:cubicBezTo>
                    <a:pt x="272" y="184"/>
                    <a:pt x="272" y="184"/>
                    <a:pt x="272" y="184"/>
                  </a:cubicBezTo>
                  <a:close/>
                  <a:moveTo>
                    <a:pt x="78" y="184"/>
                  </a:moveTo>
                  <a:lnTo>
                    <a:pt x="78" y="184"/>
                  </a:lnTo>
                  <a:cubicBezTo>
                    <a:pt x="76" y="192"/>
                    <a:pt x="73" y="200"/>
                    <a:pt x="70" y="208"/>
                  </a:cubicBezTo>
                  <a:cubicBezTo>
                    <a:pt x="70" y="208"/>
                    <a:pt x="70" y="208"/>
                    <a:pt x="72" y="200"/>
                  </a:cubicBezTo>
                  <a:cubicBezTo>
                    <a:pt x="73" y="194"/>
                    <a:pt x="76" y="189"/>
                    <a:pt x="78" y="184"/>
                  </a:cubicBezTo>
                  <a:close/>
                  <a:moveTo>
                    <a:pt x="328" y="193"/>
                  </a:moveTo>
                  <a:lnTo>
                    <a:pt x="330" y="201"/>
                  </a:lnTo>
                  <a:cubicBezTo>
                    <a:pt x="331" y="209"/>
                    <a:pt x="331" y="210"/>
                    <a:pt x="330" y="210"/>
                  </a:cubicBezTo>
                  <a:lnTo>
                    <a:pt x="329" y="201"/>
                  </a:lnTo>
                  <a:lnTo>
                    <a:pt x="328" y="193"/>
                  </a:lnTo>
                  <a:close/>
                  <a:moveTo>
                    <a:pt x="300" y="193"/>
                  </a:moveTo>
                  <a:lnTo>
                    <a:pt x="300" y="193"/>
                  </a:lnTo>
                  <a:cubicBezTo>
                    <a:pt x="301" y="199"/>
                    <a:pt x="302" y="204"/>
                    <a:pt x="302" y="210"/>
                  </a:cubicBezTo>
                  <a:cubicBezTo>
                    <a:pt x="302" y="212"/>
                    <a:pt x="302" y="213"/>
                    <a:pt x="302" y="213"/>
                  </a:cubicBezTo>
                  <a:cubicBezTo>
                    <a:pt x="302" y="213"/>
                    <a:pt x="301" y="206"/>
                    <a:pt x="300" y="193"/>
                  </a:cubicBezTo>
                  <a:close/>
                  <a:moveTo>
                    <a:pt x="356" y="175"/>
                  </a:moveTo>
                  <a:lnTo>
                    <a:pt x="359" y="191"/>
                  </a:lnTo>
                  <a:lnTo>
                    <a:pt x="365" y="216"/>
                  </a:lnTo>
                  <a:lnTo>
                    <a:pt x="365" y="216"/>
                  </a:lnTo>
                  <a:cubicBezTo>
                    <a:pt x="364" y="213"/>
                    <a:pt x="363" y="210"/>
                    <a:pt x="362" y="208"/>
                  </a:cubicBezTo>
                  <a:lnTo>
                    <a:pt x="360" y="208"/>
                  </a:lnTo>
                  <a:lnTo>
                    <a:pt x="359" y="200"/>
                  </a:lnTo>
                  <a:cubicBezTo>
                    <a:pt x="359" y="194"/>
                    <a:pt x="359" y="189"/>
                    <a:pt x="357" y="183"/>
                  </a:cubicBezTo>
                  <a:lnTo>
                    <a:pt x="356" y="175"/>
                  </a:lnTo>
                  <a:close/>
                  <a:moveTo>
                    <a:pt x="317" y="193"/>
                  </a:moveTo>
                  <a:cubicBezTo>
                    <a:pt x="317" y="193"/>
                    <a:pt x="318" y="202"/>
                    <a:pt x="320" y="218"/>
                  </a:cubicBezTo>
                  <a:cubicBezTo>
                    <a:pt x="320" y="221"/>
                    <a:pt x="320" y="223"/>
                    <a:pt x="320" y="223"/>
                  </a:cubicBezTo>
                  <a:cubicBezTo>
                    <a:pt x="320" y="223"/>
                    <a:pt x="319" y="219"/>
                    <a:pt x="318" y="210"/>
                  </a:cubicBezTo>
                  <a:cubicBezTo>
                    <a:pt x="317" y="202"/>
                    <a:pt x="317" y="193"/>
                    <a:pt x="317" y="193"/>
                  </a:cubicBezTo>
                  <a:close/>
                  <a:moveTo>
                    <a:pt x="293" y="218"/>
                  </a:moveTo>
                  <a:cubicBezTo>
                    <a:pt x="293" y="220"/>
                    <a:pt x="293" y="224"/>
                    <a:pt x="294" y="226"/>
                  </a:cubicBezTo>
                  <a:cubicBezTo>
                    <a:pt x="294" y="221"/>
                    <a:pt x="293" y="218"/>
                    <a:pt x="293" y="218"/>
                  </a:cubicBezTo>
                  <a:close/>
                  <a:moveTo>
                    <a:pt x="127" y="212"/>
                  </a:moveTo>
                  <a:lnTo>
                    <a:pt x="126" y="220"/>
                  </a:lnTo>
                  <a:cubicBezTo>
                    <a:pt x="125" y="228"/>
                    <a:pt x="124" y="228"/>
                    <a:pt x="124" y="228"/>
                  </a:cubicBezTo>
                  <a:cubicBezTo>
                    <a:pt x="124" y="228"/>
                    <a:pt x="124" y="228"/>
                    <a:pt x="125" y="220"/>
                  </a:cubicBezTo>
                  <a:cubicBezTo>
                    <a:pt x="126" y="218"/>
                    <a:pt x="126" y="215"/>
                    <a:pt x="127" y="212"/>
                  </a:cubicBezTo>
                  <a:close/>
                  <a:moveTo>
                    <a:pt x="382" y="221"/>
                  </a:moveTo>
                  <a:cubicBezTo>
                    <a:pt x="384" y="229"/>
                    <a:pt x="384" y="229"/>
                    <a:pt x="384" y="229"/>
                  </a:cubicBezTo>
                  <a:lnTo>
                    <a:pt x="385" y="229"/>
                  </a:lnTo>
                  <a:lnTo>
                    <a:pt x="385" y="229"/>
                  </a:lnTo>
                  <a:lnTo>
                    <a:pt x="382" y="221"/>
                  </a:lnTo>
                  <a:close/>
                  <a:moveTo>
                    <a:pt x="131" y="224"/>
                  </a:moveTo>
                  <a:lnTo>
                    <a:pt x="131" y="224"/>
                  </a:lnTo>
                  <a:cubicBezTo>
                    <a:pt x="131" y="224"/>
                    <a:pt x="131" y="226"/>
                    <a:pt x="129" y="230"/>
                  </a:cubicBezTo>
                  <a:cubicBezTo>
                    <a:pt x="130" y="226"/>
                    <a:pt x="131" y="224"/>
                    <a:pt x="131" y="224"/>
                  </a:cubicBezTo>
                  <a:close/>
                  <a:moveTo>
                    <a:pt x="344" y="220"/>
                  </a:moveTo>
                  <a:cubicBezTo>
                    <a:pt x="344" y="220"/>
                    <a:pt x="345" y="221"/>
                    <a:pt x="346" y="225"/>
                  </a:cubicBezTo>
                  <a:cubicBezTo>
                    <a:pt x="347" y="233"/>
                    <a:pt x="346" y="233"/>
                    <a:pt x="346" y="233"/>
                  </a:cubicBezTo>
                  <a:cubicBezTo>
                    <a:pt x="344" y="223"/>
                    <a:pt x="344" y="220"/>
                    <a:pt x="344" y="220"/>
                  </a:cubicBezTo>
                  <a:close/>
                  <a:moveTo>
                    <a:pt x="294" y="226"/>
                  </a:moveTo>
                  <a:cubicBezTo>
                    <a:pt x="294" y="228"/>
                    <a:pt x="294" y="231"/>
                    <a:pt x="295" y="234"/>
                  </a:cubicBezTo>
                  <a:cubicBezTo>
                    <a:pt x="295" y="231"/>
                    <a:pt x="295" y="228"/>
                    <a:pt x="294" y="226"/>
                  </a:cubicBezTo>
                  <a:close/>
                  <a:moveTo>
                    <a:pt x="163" y="236"/>
                  </a:moveTo>
                  <a:lnTo>
                    <a:pt x="163" y="236"/>
                  </a:lnTo>
                  <a:cubicBezTo>
                    <a:pt x="163" y="236"/>
                    <a:pt x="163" y="237"/>
                    <a:pt x="163" y="239"/>
                  </a:cubicBezTo>
                  <a:lnTo>
                    <a:pt x="163" y="239"/>
                  </a:lnTo>
                  <a:cubicBezTo>
                    <a:pt x="162" y="239"/>
                    <a:pt x="163" y="236"/>
                    <a:pt x="163" y="236"/>
                  </a:cubicBezTo>
                  <a:close/>
                  <a:moveTo>
                    <a:pt x="147" y="235"/>
                  </a:moveTo>
                  <a:lnTo>
                    <a:pt x="147" y="235"/>
                  </a:lnTo>
                  <a:cubicBezTo>
                    <a:pt x="147" y="238"/>
                    <a:pt x="146" y="241"/>
                    <a:pt x="146" y="244"/>
                  </a:cubicBezTo>
                  <a:cubicBezTo>
                    <a:pt x="147" y="240"/>
                    <a:pt x="147" y="237"/>
                    <a:pt x="147" y="235"/>
                  </a:cubicBezTo>
                  <a:close/>
                  <a:moveTo>
                    <a:pt x="223" y="227"/>
                  </a:moveTo>
                  <a:cubicBezTo>
                    <a:pt x="223" y="236"/>
                    <a:pt x="221" y="244"/>
                    <a:pt x="221" y="244"/>
                  </a:cubicBezTo>
                  <a:cubicBezTo>
                    <a:pt x="221" y="238"/>
                    <a:pt x="221" y="233"/>
                    <a:pt x="223" y="227"/>
                  </a:cubicBezTo>
                  <a:close/>
                  <a:moveTo>
                    <a:pt x="312" y="234"/>
                  </a:moveTo>
                  <a:cubicBezTo>
                    <a:pt x="312" y="238"/>
                    <a:pt x="312" y="238"/>
                    <a:pt x="313" y="243"/>
                  </a:cubicBezTo>
                  <a:lnTo>
                    <a:pt x="315" y="250"/>
                  </a:lnTo>
                  <a:lnTo>
                    <a:pt x="315" y="250"/>
                  </a:lnTo>
                  <a:lnTo>
                    <a:pt x="312" y="234"/>
                  </a:lnTo>
                  <a:close/>
                  <a:moveTo>
                    <a:pt x="146" y="244"/>
                  </a:moveTo>
                  <a:cubicBezTo>
                    <a:pt x="144" y="252"/>
                    <a:pt x="144" y="252"/>
                    <a:pt x="145" y="252"/>
                  </a:cubicBezTo>
                  <a:lnTo>
                    <a:pt x="146" y="244"/>
                  </a:lnTo>
                  <a:close/>
                  <a:moveTo>
                    <a:pt x="274" y="260"/>
                  </a:moveTo>
                  <a:cubicBezTo>
                    <a:pt x="274" y="262"/>
                    <a:pt x="274" y="263"/>
                    <a:pt x="274" y="265"/>
                  </a:cubicBezTo>
                  <a:cubicBezTo>
                    <a:pt x="274" y="265"/>
                    <a:pt x="274" y="266"/>
                    <a:pt x="274" y="266"/>
                  </a:cubicBezTo>
                  <a:lnTo>
                    <a:pt x="274" y="266"/>
                  </a:lnTo>
                  <a:cubicBezTo>
                    <a:pt x="274" y="265"/>
                    <a:pt x="274" y="263"/>
                    <a:pt x="274" y="260"/>
                  </a:cubicBezTo>
                  <a:close/>
                  <a:moveTo>
                    <a:pt x="274" y="266"/>
                  </a:moveTo>
                  <a:cubicBezTo>
                    <a:pt x="274" y="269"/>
                    <a:pt x="275" y="270"/>
                    <a:pt x="275" y="270"/>
                  </a:cubicBezTo>
                  <a:cubicBezTo>
                    <a:pt x="275" y="270"/>
                    <a:pt x="275" y="269"/>
                    <a:pt x="274" y="266"/>
                  </a:cubicBezTo>
                  <a:close/>
                  <a:moveTo>
                    <a:pt x="46" y="96"/>
                  </a:moveTo>
                  <a:cubicBezTo>
                    <a:pt x="46" y="96"/>
                    <a:pt x="43" y="102"/>
                    <a:pt x="40" y="110"/>
                  </a:cubicBezTo>
                  <a:lnTo>
                    <a:pt x="40" y="109"/>
                  </a:lnTo>
                  <a:cubicBezTo>
                    <a:pt x="40" y="109"/>
                    <a:pt x="39" y="109"/>
                    <a:pt x="35" y="117"/>
                  </a:cubicBezTo>
                  <a:cubicBezTo>
                    <a:pt x="33" y="123"/>
                    <a:pt x="32" y="124"/>
                    <a:pt x="32" y="124"/>
                  </a:cubicBezTo>
                  <a:cubicBezTo>
                    <a:pt x="32" y="124"/>
                    <a:pt x="32" y="124"/>
                    <a:pt x="32" y="124"/>
                  </a:cubicBezTo>
                  <a:lnTo>
                    <a:pt x="32" y="124"/>
                  </a:lnTo>
                  <a:cubicBezTo>
                    <a:pt x="31" y="126"/>
                    <a:pt x="30" y="129"/>
                    <a:pt x="28" y="132"/>
                  </a:cubicBezTo>
                  <a:cubicBezTo>
                    <a:pt x="25" y="138"/>
                    <a:pt x="22" y="146"/>
                    <a:pt x="22" y="146"/>
                  </a:cubicBezTo>
                  <a:lnTo>
                    <a:pt x="15" y="161"/>
                  </a:lnTo>
                  <a:cubicBezTo>
                    <a:pt x="11" y="171"/>
                    <a:pt x="6" y="181"/>
                    <a:pt x="3" y="191"/>
                  </a:cubicBezTo>
                  <a:cubicBezTo>
                    <a:pt x="2" y="196"/>
                    <a:pt x="1" y="201"/>
                    <a:pt x="2" y="201"/>
                  </a:cubicBezTo>
                  <a:cubicBezTo>
                    <a:pt x="2" y="201"/>
                    <a:pt x="3" y="199"/>
                    <a:pt x="6" y="193"/>
                  </a:cubicBezTo>
                  <a:cubicBezTo>
                    <a:pt x="4" y="191"/>
                    <a:pt x="5" y="188"/>
                    <a:pt x="7" y="186"/>
                  </a:cubicBezTo>
                  <a:lnTo>
                    <a:pt x="7" y="186"/>
                  </a:lnTo>
                  <a:cubicBezTo>
                    <a:pt x="6" y="189"/>
                    <a:pt x="5" y="191"/>
                    <a:pt x="5" y="191"/>
                  </a:cubicBezTo>
                  <a:cubicBezTo>
                    <a:pt x="5" y="191"/>
                    <a:pt x="6" y="189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7" y="186"/>
                    <a:pt x="7" y="186"/>
                  </a:cubicBezTo>
                  <a:lnTo>
                    <a:pt x="7" y="186"/>
                  </a:lnTo>
                  <a:cubicBezTo>
                    <a:pt x="9" y="182"/>
                    <a:pt x="12" y="176"/>
                    <a:pt x="15" y="170"/>
                  </a:cubicBezTo>
                  <a:lnTo>
                    <a:pt x="15" y="170"/>
                  </a:lnTo>
                  <a:cubicBezTo>
                    <a:pt x="14" y="175"/>
                    <a:pt x="12" y="180"/>
                    <a:pt x="8" y="185"/>
                  </a:cubicBezTo>
                  <a:cubicBezTo>
                    <a:pt x="8" y="186"/>
                    <a:pt x="8" y="186"/>
                    <a:pt x="8" y="186"/>
                  </a:cubicBezTo>
                  <a:lnTo>
                    <a:pt x="8" y="186"/>
                  </a:lnTo>
                  <a:cubicBezTo>
                    <a:pt x="8" y="186"/>
                    <a:pt x="8" y="186"/>
                    <a:pt x="8" y="186"/>
                  </a:cubicBezTo>
                  <a:cubicBezTo>
                    <a:pt x="9" y="186"/>
                    <a:pt x="10" y="186"/>
                    <a:pt x="11" y="187"/>
                  </a:cubicBezTo>
                  <a:cubicBezTo>
                    <a:pt x="15" y="189"/>
                    <a:pt x="13" y="195"/>
                    <a:pt x="8" y="195"/>
                  </a:cubicBezTo>
                  <a:cubicBezTo>
                    <a:pt x="8" y="195"/>
                    <a:pt x="8" y="194"/>
                    <a:pt x="7" y="194"/>
                  </a:cubicBezTo>
                  <a:lnTo>
                    <a:pt x="7" y="194"/>
                  </a:lnTo>
                  <a:cubicBezTo>
                    <a:pt x="5" y="201"/>
                    <a:pt x="6" y="202"/>
                    <a:pt x="8" y="203"/>
                  </a:cubicBezTo>
                  <a:cubicBezTo>
                    <a:pt x="11" y="204"/>
                    <a:pt x="12" y="206"/>
                    <a:pt x="9" y="213"/>
                  </a:cubicBezTo>
                  <a:cubicBezTo>
                    <a:pt x="7" y="221"/>
                    <a:pt x="7" y="221"/>
                    <a:pt x="7" y="221"/>
                  </a:cubicBezTo>
                  <a:cubicBezTo>
                    <a:pt x="9" y="217"/>
                    <a:pt x="11" y="216"/>
                    <a:pt x="12" y="216"/>
                  </a:cubicBezTo>
                  <a:cubicBezTo>
                    <a:pt x="13" y="216"/>
                    <a:pt x="15" y="216"/>
                    <a:pt x="16" y="217"/>
                  </a:cubicBezTo>
                  <a:cubicBezTo>
                    <a:pt x="17" y="218"/>
                    <a:pt x="19" y="218"/>
                    <a:pt x="20" y="218"/>
                  </a:cubicBezTo>
                  <a:cubicBezTo>
                    <a:pt x="22" y="218"/>
                    <a:pt x="23" y="217"/>
                    <a:pt x="25" y="212"/>
                  </a:cubicBezTo>
                  <a:lnTo>
                    <a:pt x="26" y="213"/>
                  </a:lnTo>
                  <a:cubicBezTo>
                    <a:pt x="23" y="221"/>
                    <a:pt x="24" y="221"/>
                    <a:pt x="25" y="221"/>
                  </a:cubicBezTo>
                  <a:cubicBezTo>
                    <a:pt x="28" y="215"/>
                    <a:pt x="30" y="215"/>
                    <a:pt x="30" y="215"/>
                  </a:cubicBezTo>
                  <a:lnTo>
                    <a:pt x="30" y="215"/>
                  </a:lnTo>
                  <a:cubicBezTo>
                    <a:pt x="26" y="222"/>
                    <a:pt x="27" y="222"/>
                    <a:pt x="28" y="224"/>
                  </a:cubicBezTo>
                  <a:cubicBezTo>
                    <a:pt x="28" y="224"/>
                    <a:pt x="30" y="224"/>
                    <a:pt x="32" y="217"/>
                  </a:cubicBezTo>
                  <a:cubicBezTo>
                    <a:pt x="33" y="217"/>
                    <a:pt x="35" y="218"/>
                    <a:pt x="34" y="227"/>
                  </a:cubicBezTo>
                  <a:cubicBezTo>
                    <a:pt x="33" y="229"/>
                    <a:pt x="33" y="230"/>
                    <a:pt x="33" y="230"/>
                  </a:cubicBezTo>
                  <a:cubicBezTo>
                    <a:pt x="34" y="230"/>
                    <a:pt x="36" y="225"/>
                    <a:pt x="39" y="219"/>
                  </a:cubicBezTo>
                  <a:cubicBezTo>
                    <a:pt x="40" y="215"/>
                    <a:pt x="42" y="209"/>
                    <a:pt x="44" y="204"/>
                  </a:cubicBezTo>
                  <a:lnTo>
                    <a:pt x="44" y="204"/>
                  </a:lnTo>
                  <a:cubicBezTo>
                    <a:pt x="44" y="205"/>
                    <a:pt x="42" y="212"/>
                    <a:pt x="39" y="220"/>
                  </a:cubicBezTo>
                  <a:cubicBezTo>
                    <a:pt x="36" y="227"/>
                    <a:pt x="36" y="227"/>
                    <a:pt x="36" y="228"/>
                  </a:cubicBezTo>
                  <a:lnTo>
                    <a:pt x="37" y="228"/>
                  </a:lnTo>
                  <a:cubicBezTo>
                    <a:pt x="39" y="223"/>
                    <a:pt x="41" y="222"/>
                    <a:pt x="42" y="222"/>
                  </a:cubicBezTo>
                  <a:cubicBezTo>
                    <a:pt x="43" y="222"/>
                    <a:pt x="44" y="223"/>
                    <a:pt x="45" y="224"/>
                  </a:cubicBezTo>
                  <a:cubicBezTo>
                    <a:pt x="47" y="224"/>
                    <a:pt x="48" y="224"/>
                    <a:pt x="49" y="224"/>
                  </a:cubicBezTo>
                  <a:cubicBezTo>
                    <a:pt x="51" y="224"/>
                    <a:pt x="52" y="223"/>
                    <a:pt x="53" y="218"/>
                  </a:cubicBezTo>
                  <a:cubicBezTo>
                    <a:pt x="55" y="214"/>
                    <a:pt x="56" y="212"/>
                    <a:pt x="56" y="212"/>
                  </a:cubicBezTo>
                  <a:lnTo>
                    <a:pt x="56" y="212"/>
                  </a:lnTo>
                  <a:cubicBezTo>
                    <a:pt x="56" y="212"/>
                    <a:pt x="56" y="214"/>
                    <a:pt x="55" y="219"/>
                  </a:cubicBezTo>
                  <a:cubicBezTo>
                    <a:pt x="53" y="235"/>
                    <a:pt x="51" y="241"/>
                    <a:pt x="52" y="241"/>
                  </a:cubicBezTo>
                  <a:cubicBezTo>
                    <a:pt x="52" y="241"/>
                    <a:pt x="52" y="239"/>
                    <a:pt x="53" y="236"/>
                  </a:cubicBezTo>
                  <a:cubicBezTo>
                    <a:pt x="54" y="230"/>
                    <a:pt x="56" y="225"/>
                    <a:pt x="58" y="220"/>
                  </a:cubicBezTo>
                  <a:cubicBezTo>
                    <a:pt x="60" y="212"/>
                    <a:pt x="62" y="208"/>
                    <a:pt x="62" y="208"/>
                  </a:cubicBezTo>
                  <a:lnTo>
                    <a:pt x="62" y="208"/>
                  </a:lnTo>
                  <a:cubicBezTo>
                    <a:pt x="62" y="208"/>
                    <a:pt x="61" y="212"/>
                    <a:pt x="59" y="220"/>
                  </a:cubicBezTo>
                  <a:cubicBezTo>
                    <a:pt x="57" y="227"/>
                    <a:pt x="57" y="230"/>
                    <a:pt x="59" y="230"/>
                  </a:cubicBezTo>
                  <a:cubicBezTo>
                    <a:pt x="61" y="230"/>
                    <a:pt x="65" y="225"/>
                    <a:pt x="68" y="216"/>
                  </a:cubicBezTo>
                  <a:lnTo>
                    <a:pt x="68" y="216"/>
                  </a:lnTo>
                  <a:cubicBezTo>
                    <a:pt x="68" y="219"/>
                    <a:pt x="68" y="217"/>
                    <a:pt x="65" y="224"/>
                  </a:cubicBezTo>
                  <a:cubicBezTo>
                    <a:pt x="63" y="231"/>
                    <a:pt x="64" y="231"/>
                    <a:pt x="65" y="233"/>
                  </a:cubicBezTo>
                  <a:lnTo>
                    <a:pt x="68" y="233"/>
                  </a:lnTo>
                  <a:cubicBezTo>
                    <a:pt x="70" y="226"/>
                    <a:pt x="71" y="224"/>
                    <a:pt x="71" y="224"/>
                  </a:cubicBezTo>
                  <a:lnTo>
                    <a:pt x="71" y="224"/>
                  </a:lnTo>
                  <a:cubicBezTo>
                    <a:pt x="72" y="224"/>
                    <a:pt x="71" y="229"/>
                    <a:pt x="70" y="234"/>
                  </a:cubicBezTo>
                  <a:cubicBezTo>
                    <a:pt x="69" y="243"/>
                    <a:pt x="69" y="243"/>
                    <a:pt x="69" y="243"/>
                  </a:cubicBezTo>
                  <a:cubicBezTo>
                    <a:pt x="72" y="236"/>
                    <a:pt x="73" y="234"/>
                    <a:pt x="74" y="234"/>
                  </a:cubicBezTo>
                  <a:lnTo>
                    <a:pt x="74" y="234"/>
                  </a:lnTo>
                  <a:cubicBezTo>
                    <a:pt x="75" y="234"/>
                    <a:pt x="75" y="239"/>
                    <a:pt x="73" y="244"/>
                  </a:cubicBezTo>
                  <a:lnTo>
                    <a:pt x="74" y="245"/>
                  </a:lnTo>
                  <a:cubicBezTo>
                    <a:pt x="77" y="237"/>
                    <a:pt x="78" y="237"/>
                    <a:pt x="78" y="237"/>
                  </a:cubicBezTo>
                  <a:cubicBezTo>
                    <a:pt x="78" y="237"/>
                    <a:pt x="78" y="238"/>
                    <a:pt x="79" y="238"/>
                  </a:cubicBezTo>
                  <a:cubicBezTo>
                    <a:pt x="80" y="238"/>
                    <a:pt x="80" y="236"/>
                    <a:pt x="81" y="230"/>
                  </a:cubicBezTo>
                  <a:cubicBezTo>
                    <a:pt x="82" y="226"/>
                    <a:pt x="83" y="222"/>
                    <a:pt x="85" y="218"/>
                  </a:cubicBezTo>
                  <a:lnTo>
                    <a:pt x="85" y="218"/>
                  </a:lnTo>
                  <a:lnTo>
                    <a:pt x="83" y="222"/>
                  </a:lnTo>
                  <a:cubicBezTo>
                    <a:pt x="82" y="230"/>
                    <a:pt x="83" y="230"/>
                    <a:pt x="85" y="231"/>
                  </a:cubicBezTo>
                  <a:cubicBezTo>
                    <a:pt x="87" y="233"/>
                    <a:pt x="88" y="233"/>
                    <a:pt x="87" y="240"/>
                  </a:cubicBezTo>
                  <a:lnTo>
                    <a:pt x="89" y="233"/>
                  </a:lnTo>
                  <a:cubicBezTo>
                    <a:pt x="90" y="229"/>
                    <a:pt x="91" y="228"/>
                    <a:pt x="91" y="228"/>
                  </a:cubicBezTo>
                  <a:lnTo>
                    <a:pt x="91" y="228"/>
                  </a:lnTo>
                  <a:cubicBezTo>
                    <a:pt x="92" y="228"/>
                    <a:pt x="91" y="230"/>
                    <a:pt x="90" y="234"/>
                  </a:cubicBezTo>
                  <a:cubicBezTo>
                    <a:pt x="89" y="238"/>
                    <a:pt x="89" y="240"/>
                    <a:pt x="90" y="240"/>
                  </a:cubicBezTo>
                  <a:cubicBezTo>
                    <a:pt x="91" y="240"/>
                    <a:pt x="92" y="238"/>
                    <a:pt x="94" y="235"/>
                  </a:cubicBezTo>
                  <a:lnTo>
                    <a:pt x="94" y="235"/>
                  </a:lnTo>
                  <a:cubicBezTo>
                    <a:pt x="92" y="243"/>
                    <a:pt x="92" y="248"/>
                    <a:pt x="92" y="248"/>
                  </a:cubicBezTo>
                  <a:cubicBezTo>
                    <a:pt x="93" y="248"/>
                    <a:pt x="95" y="244"/>
                    <a:pt x="97" y="236"/>
                  </a:cubicBezTo>
                  <a:lnTo>
                    <a:pt x="97" y="236"/>
                  </a:lnTo>
                  <a:cubicBezTo>
                    <a:pt x="95" y="244"/>
                    <a:pt x="95" y="244"/>
                    <a:pt x="96" y="244"/>
                  </a:cubicBezTo>
                  <a:cubicBezTo>
                    <a:pt x="97" y="241"/>
                    <a:pt x="98" y="239"/>
                    <a:pt x="98" y="239"/>
                  </a:cubicBezTo>
                  <a:lnTo>
                    <a:pt x="98" y="239"/>
                  </a:lnTo>
                  <a:cubicBezTo>
                    <a:pt x="99" y="239"/>
                    <a:pt x="99" y="241"/>
                    <a:pt x="98" y="245"/>
                  </a:cubicBezTo>
                  <a:lnTo>
                    <a:pt x="99" y="245"/>
                  </a:lnTo>
                  <a:cubicBezTo>
                    <a:pt x="101" y="239"/>
                    <a:pt x="101" y="238"/>
                    <a:pt x="101" y="238"/>
                  </a:cubicBezTo>
                  <a:cubicBezTo>
                    <a:pt x="101" y="238"/>
                    <a:pt x="101" y="238"/>
                    <a:pt x="101" y="238"/>
                  </a:cubicBezTo>
                  <a:cubicBezTo>
                    <a:pt x="102" y="238"/>
                    <a:pt x="102" y="238"/>
                    <a:pt x="105" y="230"/>
                  </a:cubicBezTo>
                  <a:cubicBezTo>
                    <a:pt x="107" y="222"/>
                    <a:pt x="108" y="222"/>
                    <a:pt x="108" y="222"/>
                  </a:cubicBezTo>
                  <a:lnTo>
                    <a:pt x="108" y="222"/>
                  </a:lnTo>
                  <a:cubicBezTo>
                    <a:pt x="107" y="228"/>
                    <a:pt x="106" y="234"/>
                    <a:pt x="104" y="238"/>
                  </a:cubicBezTo>
                  <a:cubicBezTo>
                    <a:pt x="103" y="242"/>
                    <a:pt x="102" y="244"/>
                    <a:pt x="103" y="244"/>
                  </a:cubicBezTo>
                  <a:cubicBezTo>
                    <a:pt x="103" y="244"/>
                    <a:pt x="104" y="240"/>
                    <a:pt x="107" y="231"/>
                  </a:cubicBezTo>
                  <a:cubicBezTo>
                    <a:pt x="110" y="224"/>
                    <a:pt x="111" y="220"/>
                    <a:pt x="111" y="220"/>
                  </a:cubicBezTo>
                  <a:lnTo>
                    <a:pt x="111" y="220"/>
                  </a:lnTo>
                  <a:cubicBezTo>
                    <a:pt x="111" y="220"/>
                    <a:pt x="110" y="224"/>
                    <a:pt x="108" y="231"/>
                  </a:cubicBezTo>
                  <a:cubicBezTo>
                    <a:pt x="107" y="234"/>
                    <a:pt x="106" y="237"/>
                    <a:pt x="106" y="239"/>
                  </a:cubicBezTo>
                  <a:cubicBezTo>
                    <a:pt x="106" y="239"/>
                    <a:pt x="107" y="239"/>
                    <a:pt x="109" y="231"/>
                  </a:cubicBezTo>
                  <a:lnTo>
                    <a:pt x="110" y="233"/>
                  </a:lnTo>
                  <a:cubicBezTo>
                    <a:pt x="109" y="240"/>
                    <a:pt x="109" y="240"/>
                    <a:pt x="110" y="240"/>
                  </a:cubicBezTo>
                  <a:cubicBezTo>
                    <a:pt x="111" y="237"/>
                    <a:pt x="112" y="235"/>
                    <a:pt x="112" y="235"/>
                  </a:cubicBezTo>
                  <a:lnTo>
                    <a:pt x="112" y="235"/>
                  </a:lnTo>
                  <a:cubicBezTo>
                    <a:pt x="112" y="235"/>
                    <a:pt x="112" y="237"/>
                    <a:pt x="111" y="242"/>
                  </a:cubicBezTo>
                  <a:cubicBezTo>
                    <a:pt x="111" y="245"/>
                    <a:pt x="110" y="247"/>
                    <a:pt x="110" y="247"/>
                  </a:cubicBezTo>
                  <a:cubicBezTo>
                    <a:pt x="111" y="247"/>
                    <a:pt x="112" y="243"/>
                    <a:pt x="114" y="234"/>
                  </a:cubicBezTo>
                  <a:cubicBezTo>
                    <a:pt x="115" y="230"/>
                    <a:pt x="115" y="228"/>
                    <a:pt x="116" y="228"/>
                  </a:cubicBezTo>
                  <a:lnTo>
                    <a:pt x="116" y="228"/>
                  </a:lnTo>
                  <a:cubicBezTo>
                    <a:pt x="116" y="228"/>
                    <a:pt x="115" y="230"/>
                    <a:pt x="115" y="234"/>
                  </a:cubicBezTo>
                  <a:cubicBezTo>
                    <a:pt x="113" y="243"/>
                    <a:pt x="112" y="247"/>
                    <a:pt x="112" y="247"/>
                  </a:cubicBezTo>
                  <a:cubicBezTo>
                    <a:pt x="112" y="247"/>
                    <a:pt x="113" y="245"/>
                    <a:pt x="114" y="242"/>
                  </a:cubicBezTo>
                  <a:cubicBezTo>
                    <a:pt x="115" y="235"/>
                    <a:pt x="116" y="235"/>
                    <a:pt x="116" y="235"/>
                  </a:cubicBezTo>
                  <a:cubicBezTo>
                    <a:pt x="116" y="235"/>
                    <a:pt x="116" y="235"/>
                    <a:pt x="116" y="235"/>
                  </a:cubicBezTo>
                  <a:cubicBezTo>
                    <a:pt x="117" y="229"/>
                    <a:pt x="118" y="224"/>
                    <a:pt x="120" y="219"/>
                  </a:cubicBezTo>
                  <a:lnTo>
                    <a:pt x="120" y="219"/>
                  </a:lnTo>
                  <a:lnTo>
                    <a:pt x="119" y="227"/>
                  </a:lnTo>
                  <a:lnTo>
                    <a:pt x="117" y="235"/>
                  </a:lnTo>
                  <a:lnTo>
                    <a:pt x="116" y="235"/>
                  </a:lnTo>
                  <a:cubicBezTo>
                    <a:pt x="115" y="243"/>
                    <a:pt x="118" y="244"/>
                    <a:pt x="123" y="245"/>
                  </a:cubicBezTo>
                  <a:cubicBezTo>
                    <a:pt x="125" y="240"/>
                    <a:pt x="126" y="235"/>
                    <a:pt x="127" y="229"/>
                  </a:cubicBezTo>
                  <a:lnTo>
                    <a:pt x="127" y="229"/>
                  </a:lnTo>
                  <a:cubicBezTo>
                    <a:pt x="125" y="242"/>
                    <a:pt x="124" y="248"/>
                    <a:pt x="124" y="248"/>
                  </a:cubicBezTo>
                  <a:cubicBezTo>
                    <a:pt x="125" y="248"/>
                    <a:pt x="126" y="242"/>
                    <a:pt x="128" y="230"/>
                  </a:cubicBezTo>
                  <a:lnTo>
                    <a:pt x="128" y="230"/>
                  </a:lnTo>
                  <a:cubicBezTo>
                    <a:pt x="128" y="234"/>
                    <a:pt x="127" y="236"/>
                    <a:pt x="128" y="236"/>
                  </a:cubicBezTo>
                  <a:cubicBezTo>
                    <a:pt x="128" y="236"/>
                    <a:pt x="128" y="234"/>
                    <a:pt x="129" y="230"/>
                  </a:cubicBezTo>
                  <a:lnTo>
                    <a:pt x="129" y="230"/>
                  </a:lnTo>
                  <a:cubicBezTo>
                    <a:pt x="129" y="236"/>
                    <a:pt x="129" y="242"/>
                    <a:pt x="129" y="242"/>
                  </a:cubicBezTo>
                  <a:cubicBezTo>
                    <a:pt x="129" y="242"/>
                    <a:pt x="129" y="241"/>
                    <a:pt x="129" y="238"/>
                  </a:cubicBezTo>
                  <a:cubicBezTo>
                    <a:pt x="129" y="238"/>
                    <a:pt x="129" y="239"/>
                    <a:pt x="129" y="247"/>
                  </a:cubicBezTo>
                  <a:cubicBezTo>
                    <a:pt x="129" y="249"/>
                    <a:pt x="129" y="250"/>
                    <a:pt x="129" y="250"/>
                  </a:cubicBezTo>
                  <a:cubicBezTo>
                    <a:pt x="129" y="250"/>
                    <a:pt x="130" y="245"/>
                    <a:pt x="132" y="239"/>
                  </a:cubicBezTo>
                  <a:cubicBezTo>
                    <a:pt x="134" y="231"/>
                    <a:pt x="135" y="227"/>
                    <a:pt x="135" y="227"/>
                  </a:cubicBezTo>
                  <a:lnTo>
                    <a:pt x="135" y="227"/>
                  </a:lnTo>
                  <a:cubicBezTo>
                    <a:pt x="135" y="227"/>
                    <a:pt x="134" y="231"/>
                    <a:pt x="133" y="239"/>
                  </a:cubicBezTo>
                  <a:cubicBezTo>
                    <a:pt x="131" y="246"/>
                    <a:pt x="131" y="249"/>
                    <a:pt x="132" y="249"/>
                  </a:cubicBezTo>
                  <a:cubicBezTo>
                    <a:pt x="133" y="249"/>
                    <a:pt x="135" y="242"/>
                    <a:pt x="137" y="233"/>
                  </a:cubicBezTo>
                  <a:cubicBezTo>
                    <a:pt x="138" y="233"/>
                    <a:pt x="138" y="233"/>
                    <a:pt x="137" y="242"/>
                  </a:cubicBezTo>
                  <a:cubicBezTo>
                    <a:pt x="137" y="242"/>
                    <a:pt x="137" y="242"/>
                    <a:pt x="140" y="234"/>
                  </a:cubicBezTo>
                  <a:cubicBezTo>
                    <a:pt x="141" y="228"/>
                    <a:pt x="142" y="225"/>
                    <a:pt x="143" y="225"/>
                  </a:cubicBezTo>
                  <a:lnTo>
                    <a:pt x="143" y="225"/>
                  </a:lnTo>
                  <a:cubicBezTo>
                    <a:pt x="144" y="225"/>
                    <a:pt x="143" y="232"/>
                    <a:pt x="142" y="243"/>
                  </a:cubicBezTo>
                  <a:lnTo>
                    <a:pt x="144" y="235"/>
                  </a:lnTo>
                  <a:cubicBezTo>
                    <a:pt x="145" y="225"/>
                    <a:pt x="147" y="218"/>
                    <a:pt x="147" y="218"/>
                  </a:cubicBezTo>
                  <a:lnTo>
                    <a:pt x="147" y="218"/>
                  </a:lnTo>
                  <a:cubicBezTo>
                    <a:pt x="147" y="218"/>
                    <a:pt x="147" y="221"/>
                    <a:pt x="146" y="227"/>
                  </a:cubicBezTo>
                  <a:lnTo>
                    <a:pt x="145" y="235"/>
                  </a:lnTo>
                  <a:cubicBezTo>
                    <a:pt x="146" y="229"/>
                    <a:pt x="147" y="227"/>
                    <a:pt x="147" y="227"/>
                  </a:cubicBezTo>
                  <a:lnTo>
                    <a:pt x="147" y="227"/>
                  </a:lnTo>
                  <a:cubicBezTo>
                    <a:pt x="147" y="227"/>
                    <a:pt x="148" y="230"/>
                    <a:pt x="147" y="235"/>
                  </a:cubicBezTo>
                  <a:lnTo>
                    <a:pt x="147" y="235"/>
                  </a:lnTo>
                  <a:cubicBezTo>
                    <a:pt x="148" y="232"/>
                    <a:pt x="149" y="230"/>
                    <a:pt x="150" y="228"/>
                  </a:cubicBezTo>
                  <a:lnTo>
                    <a:pt x="150" y="228"/>
                  </a:lnTo>
                  <a:cubicBezTo>
                    <a:pt x="150" y="228"/>
                    <a:pt x="150" y="228"/>
                    <a:pt x="148" y="236"/>
                  </a:cubicBezTo>
                  <a:cubicBezTo>
                    <a:pt x="148" y="242"/>
                    <a:pt x="148" y="248"/>
                    <a:pt x="148" y="248"/>
                  </a:cubicBezTo>
                  <a:cubicBezTo>
                    <a:pt x="148" y="248"/>
                    <a:pt x="148" y="247"/>
                    <a:pt x="148" y="245"/>
                  </a:cubicBezTo>
                  <a:cubicBezTo>
                    <a:pt x="148" y="245"/>
                    <a:pt x="148" y="245"/>
                    <a:pt x="148" y="253"/>
                  </a:cubicBezTo>
                  <a:lnTo>
                    <a:pt x="151" y="253"/>
                  </a:lnTo>
                  <a:cubicBezTo>
                    <a:pt x="151" y="249"/>
                    <a:pt x="152" y="247"/>
                    <a:pt x="152" y="247"/>
                  </a:cubicBezTo>
                  <a:lnTo>
                    <a:pt x="152" y="247"/>
                  </a:lnTo>
                  <a:cubicBezTo>
                    <a:pt x="152" y="247"/>
                    <a:pt x="152" y="250"/>
                    <a:pt x="152" y="254"/>
                  </a:cubicBezTo>
                  <a:cubicBezTo>
                    <a:pt x="152" y="254"/>
                    <a:pt x="153" y="254"/>
                    <a:pt x="154" y="246"/>
                  </a:cubicBezTo>
                  <a:cubicBezTo>
                    <a:pt x="155" y="246"/>
                    <a:pt x="155" y="246"/>
                    <a:pt x="154" y="254"/>
                  </a:cubicBezTo>
                  <a:cubicBezTo>
                    <a:pt x="154" y="258"/>
                    <a:pt x="153" y="261"/>
                    <a:pt x="153" y="261"/>
                  </a:cubicBezTo>
                  <a:cubicBezTo>
                    <a:pt x="154" y="261"/>
                    <a:pt x="154" y="258"/>
                    <a:pt x="155" y="254"/>
                  </a:cubicBezTo>
                  <a:cubicBezTo>
                    <a:pt x="156" y="248"/>
                    <a:pt x="156" y="247"/>
                    <a:pt x="157" y="247"/>
                  </a:cubicBezTo>
                  <a:cubicBezTo>
                    <a:pt x="157" y="247"/>
                    <a:pt x="157" y="247"/>
                    <a:pt x="157" y="247"/>
                  </a:cubicBezTo>
                  <a:cubicBezTo>
                    <a:pt x="159" y="239"/>
                    <a:pt x="159" y="239"/>
                    <a:pt x="160" y="239"/>
                  </a:cubicBezTo>
                  <a:cubicBezTo>
                    <a:pt x="160" y="239"/>
                    <a:pt x="161" y="247"/>
                    <a:pt x="161" y="247"/>
                  </a:cubicBezTo>
                  <a:cubicBezTo>
                    <a:pt x="161" y="247"/>
                    <a:pt x="161" y="248"/>
                    <a:pt x="162" y="248"/>
                  </a:cubicBezTo>
                  <a:cubicBezTo>
                    <a:pt x="162" y="248"/>
                    <a:pt x="162" y="246"/>
                    <a:pt x="163" y="239"/>
                  </a:cubicBezTo>
                  <a:lnTo>
                    <a:pt x="163" y="239"/>
                  </a:lnTo>
                  <a:cubicBezTo>
                    <a:pt x="163" y="240"/>
                    <a:pt x="163" y="240"/>
                    <a:pt x="163" y="240"/>
                  </a:cubicBezTo>
                  <a:cubicBezTo>
                    <a:pt x="164" y="240"/>
                    <a:pt x="164" y="248"/>
                    <a:pt x="165" y="248"/>
                  </a:cubicBezTo>
                  <a:cubicBezTo>
                    <a:pt x="166" y="249"/>
                    <a:pt x="166" y="249"/>
                    <a:pt x="167" y="249"/>
                  </a:cubicBezTo>
                  <a:cubicBezTo>
                    <a:pt x="168" y="249"/>
                    <a:pt x="168" y="247"/>
                    <a:pt x="169" y="242"/>
                  </a:cubicBezTo>
                  <a:lnTo>
                    <a:pt x="169" y="242"/>
                  </a:lnTo>
                  <a:cubicBezTo>
                    <a:pt x="168" y="251"/>
                    <a:pt x="168" y="255"/>
                    <a:pt x="169" y="255"/>
                  </a:cubicBezTo>
                  <a:cubicBezTo>
                    <a:pt x="169" y="255"/>
                    <a:pt x="169" y="253"/>
                    <a:pt x="170" y="249"/>
                  </a:cubicBezTo>
                  <a:cubicBezTo>
                    <a:pt x="171" y="242"/>
                    <a:pt x="171" y="242"/>
                    <a:pt x="171" y="242"/>
                  </a:cubicBezTo>
                  <a:lnTo>
                    <a:pt x="171" y="242"/>
                  </a:lnTo>
                  <a:cubicBezTo>
                    <a:pt x="170" y="246"/>
                    <a:pt x="170" y="248"/>
                    <a:pt x="171" y="248"/>
                  </a:cubicBezTo>
                  <a:cubicBezTo>
                    <a:pt x="171" y="248"/>
                    <a:pt x="171" y="246"/>
                    <a:pt x="172" y="243"/>
                  </a:cubicBezTo>
                  <a:cubicBezTo>
                    <a:pt x="173" y="243"/>
                    <a:pt x="173" y="243"/>
                    <a:pt x="172" y="250"/>
                  </a:cubicBezTo>
                  <a:lnTo>
                    <a:pt x="173" y="250"/>
                  </a:lnTo>
                  <a:cubicBezTo>
                    <a:pt x="174" y="244"/>
                    <a:pt x="175" y="242"/>
                    <a:pt x="176" y="242"/>
                  </a:cubicBezTo>
                  <a:cubicBezTo>
                    <a:pt x="177" y="242"/>
                    <a:pt x="178" y="247"/>
                    <a:pt x="178" y="252"/>
                  </a:cubicBezTo>
                  <a:cubicBezTo>
                    <a:pt x="178" y="252"/>
                    <a:pt x="178" y="252"/>
                    <a:pt x="179" y="244"/>
                  </a:cubicBezTo>
                  <a:cubicBezTo>
                    <a:pt x="180" y="236"/>
                    <a:pt x="181" y="232"/>
                    <a:pt x="181" y="232"/>
                  </a:cubicBezTo>
                  <a:lnTo>
                    <a:pt x="181" y="232"/>
                  </a:lnTo>
                  <a:cubicBezTo>
                    <a:pt x="181" y="232"/>
                    <a:pt x="181" y="236"/>
                    <a:pt x="180" y="244"/>
                  </a:cubicBezTo>
                  <a:cubicBezTo>
                    <a:pt x="179" y="252"/>
                    <a:pt x="179" y="256"/>
                    <a:pt x="179" y="256"/>
                  </a:cubicBezTo>
                  <a:cubicBezTo>
                    <a:pt x="179" y="256"/>
                    <a:pt x="180" y="252"/>
                    <a:pt x="181" y="244"/>
                  </a:cubicBezTo>
                  <a:cubicBezTo>
                    <a:pt x="181" y="241"/>
                    <a:pt x="182" y="239"/>
                    <a:pt x="183" y="239"/>
                  </a:cubicBezTo>
                  <a:lnTo>
                    <a:pt x="183" y="239"/>
                  </a:lnTo>
                  <a:cubicBezTo>
                    <a:pt x="183" y="239"/>
                    <a:pt x="183" y="243"/>
                    <a:pt x="182" y="253"/>
                  </a:cubicBezTo>
                  <a:lnTo>
                    <a:pt x="181" y="268"/>
                  </a:lnTo>
                  <a:cubicBezTo>
                    <a:pt x="182" y="261"/>
                    <a:pt x="182" y="261"/>
                    <a:pt x="182" y="261"/>
                  </a:cubicBezTo>
                  <a:cubicBezTo>
                    <a:pt x="183" y="253"/>
                    <a:pt x="183" y="253"/>
                    <a:pt x="186" y="253"/>
                  </a:cubicBezTo>
                  <a:cubicBezTo>
                    <a:pt x="186" y="253"/>
                    <a:pt x="186" y="253"/>
                    <a:pt x="186" y="253"/>
                  </a:cubicBezTo>
                  <a:cubicBezTo>
                    <a:pt x="187" y="253"/>
                    <a:pt x="189" y="246"/>
                    <a:pt x="190" y="246"/>
                  </a:cubicBezTo>
                  <a:cubicBezTo>
                    <a:pt x="190" y="246"/>
                    <a:pt x="192" y="246"/>
                    <a:pt x="192" y="255"/>
                  </a:cubicBezTo>
                  <a:cubicBezTo>
                    <a:pt x="192" y="255"/>
                    <a:pt x="193" y="255"/>
                    <a:pt x="194" y="247"/>
                  </a:cubicBezTo>
                  <a:cubicBezTo>
                    <a:pt x="195" y="243"/>
                    <a:pt x="196" y="241"/>
                    <a:pt x="196" y="241"/>
                  </a:cubicBezTo>
                  <a:lnTo>
                    <a:pt x="196" y="241"/>
                  </a:lnTo>
                  <a:cubicBezTo>
                    <a:pt x="196" y="241"/>
                    <a:pt x="196" y="243"/>
                    <a:pt x="196" y="247"/>
                  </a:cubicBezTo>
                  <a:lnTo>
                    <a:pt x="197" y="247"/>
                  </a:lnTo>
                  <a:cubicBezTo>
                    <a:pt x="198" y="239"/>
                    <a:pt x="198" y="239"/>
                    <a:pt x="198" y="239"/>
                  </a:cubicBezTo>
                  <a:cubicBezTo>
                    <a:pt x="198" y="245"/>
                    <a:pt x="198" y="251"/>
                    <a:pt x="198" y="251"/>
                  </a:cubicBezTo>
                  <a:cubicBezTo>
                    <a:pt x="198" y="251"/>
                    <a:pt x="199" y="250"/>
                    <a:pt x="199" y="248"/>
                  </a:cubicBezTo>
                  <a:cubicBezTo>
                    <a:pt x="199" y="242"/>
                    <a:pt x="200" y="240"/>
                    <a:pt x="200" y="240"/>
                  </a:cubicBezTo>
                  <a:cubicBezTo>
                    <a:pt x="200" y="240"/>
                    <a:pt x="200" y="240"/>
                    <a:pt x="200" y="240"/>
                  </a:cubicBezTo>
                  <a:cubicBezTo>
                    <a:pt x="201" y="245"/>
                    <a:pt x="206" y="248"/>
                    <a:pt x="211" y="248"/>
                  </a:cubicBezTo>
                  <a:cubicBezTo>
                    <a:pt x="214" y="248"/>
                    <a:pt x="217" y="246"/>
                    <a:pt x="217" y="243"/>
                  </a:cubicBezTo>
                  <a:lnTo>
                    <a:pt x="220" y="243"/>
                  </a:lnTo>
                  <a:cubicBezTo>
                    <a:pt x="220" y="250"/>
                    <a:pt x="220" y="253"/>
                    <a:pt x="221" y="253"/>
                  </a:cubicBezTo>
                  <a:cubicBezTo>
                    <a:pt x="222" y="253"/>
                    <a:pt x="223" y="248"/>
                    <a:pt x="224" y="244"/>
                  </a:cubicBezTo>
                  <a:cubicBezTo>
                    <a:pt x="225" y="236"/>
                    <a:pt x="225" y="236"/>
                    <a:pt x="225" y="236"/>
                  </a:cubicBezTo>
                  <a:cubicBezTo>
                    <a:pt x="225" y="245"/>
                    <a:pt x="226" y="249"/>
                    <a:pt x="226" y="249"/>
                  </a:cubicBezTo>
                  <a:cubicBezTo>
                    <a:pt x="227" y="249"/>
                    <a:pt x="227" y="247"/>
                    <a:pt x="227" y="244"/>
                  </a:cubicBezTo>
                  <a:cubicBezTo>
                    <a:pt x="228" y="236"/>
                    <a:pt x="228" y="232"/>
                    <a:pt x="228" y="232"/>
                  </a:cubicBezTo>
                  <a:lnTo>
                    <a:pt x="228" y="232"/>
                  </a:lnTo>
                  <a:cubicBezTo>
                    <a:pt x="229" y="232"/>
                    <a:pt x="229" y="236"/>
                    <a:pt x="228" y="245"/>
                  </a:cubicBezTo>
                  <a:cubicBezTo>
                    <a:pt x="228" y="252"/>
                    <a:pt x="228" y="256"/>
                    <a:pt x="229" y="256"/>
                  </a:cubicBezTo>
                  <a:cubicBezTo>
                    <a:pt x="229" y="256"/>
                    <a:pt x="230" y="250"/>
                    <a:pt x="230" y="237"/>
                  </a:cubicBezTo>
                  <a:cubicBezTo>
                    <a:pt x="231" y="233"/>
                    <a:pt x="231" y="230"/>
                    <a:pt x="231" y="230"/>
                  </a:cubicBezTo>
                  <a:cubicBezTo>
                    <a:pt x="231" y="230"/>
                    <a:pt x="231" y="233"/>
                    <a:pt x="231" y="237"/>
                  </a:cubicBezTo>
                  <a:cubicBezTo>
                    <a:pt x="231" y="246"/>
                    <a:pt x="232" y="250"/>
                    <a:pt x="232" y="250"/>
                  </a:cubicBezTo>
                  <a:cubicBezTo>
                    <a:pt x="232" y="250"/>
                    <a:pt x="233" y="248"/>
                    <a:pt x="233" y="245"/>
                  </a:cubicBezTo>
                  <a:cubicBezTo>
                    <a:pt x="233" y="237"/>
                    <a:pt x="233" y="233"/>
                    <a:pt x="233" y="233"/>
                  </a:cubicBezTo>
                  <a:cubicBezTo>
                    <a:pt x="233" y="233"/>
                    <a:pt x="234" y="237"/>
                    <a:pt x="234" y="245"/>
                  </a:cubicBezTo>
                  <a:cubicBezTo>
                    <a:pt x="234" y="253"/>
                    <a:pt x="235" y="257"/>
                    <a:pt x="235" y="257"/>
                  </a:cubicBezTo>
                  <a:cubicBezTo>
                    <a:pt x="235" y="257"/>
                    <a:pt x="235" y="253"/>
                    <a:pt x="235" y="245"/>
                  </a:cubicBezTo>
                  <a:cubicBezTo>
                    <a:pt x="235" y="237"/>
                    <a:pt x="236" y="233"/>
                    <a:pt x="237" y="233"/>
                  </a:cubicBezTo>
                  <a:cubicBezTo>
                    <a:pt x="237" y="233"/>
                    <a:pt x="238" y="237"/>
                    <a:pt x="238" y="246"/>
                  </a:cubicBezTo>
                  <a:cubicBezTo>
                    <a:pt x="238" y="246"/>
                    <a:pt x="239" y="249"/>
                    <a:pt x="239" y="249"/>
                  </a:cubicBezTo>
                  <a:cubicBezTo>
                    <a:pt x="239" y="249"/>
                    <a:pt x="239" y="249"/>
                    <a:pt x="239" y="246"/>
                  </a:cubicBezTo>
                  <a:lnTo>
                    <a:pt x="239" y="254"/>
                  </a:lnTo>
                  <a:lnTo>
                    <a:pt x="240" y="254"/>
                  </a:lnTo>
                  <a:lnTo>
                    <a:pt x="240" y="246"/>
                  </a:lnTo>
                  <a:cubicBezTo>
                    <a:pt x="240" y="246"/>
                    <a:pt x="244" y="255"/>
                    <a:pt x="247" y="255"/>
                  </a:cubicBezTo>
                  <a:cubicBezTo>
                    <a:pt x="253" y="255"/>
                    <a:pt x="254" y="255"/>
                    <a:pt x="253" y="247"/>
                  </a:cubicBezTo>
                  <a:cubicBezTo>
                    <a:pt x="252" y="239"/>
                    <a:pt x="252" y="235"/>
                    <a:pt x="253" y="235"/>
                  </a:cubicBezTo>
                  <a:lnTo>
                    <a:pt x="253" y="235"/>
                  </a:lnTo>
                  <a:cubicBezTo>
                    <a:pt x="253" y="235"/>
                    <a:pt x="253" y="239"/>
                    <a:pt x="254" y="247"/>
                  </a:cubicBezTo>
                  <a:cubicBezTo>
                    <a:pt x="254" y="247"/>
                    <a:pt x="255" y="256"/>
                    <a:pt x="256" y="256"/>
                  </a:cubicBezTo>
                  <a:cubicBezTo>
                    <a:pt x="257" y="256"/>
                    <a:pt x="258" y="256"/>
                    <a:pt x="258" y="264"/>
                  </a:cubicBezTo>
                  <a:lnTo>
                    <a:pt x="260" y="264"/>
                  </a:lnTo>
                  <a:cubicBezTo>
                    <a:pt x="260" y="255"/>
                    <a:pt x="261" y="251"/>
                    <a:pt x="262" y="251"/>
                  </a:cubicBezTo>
                  <a:cubicBezTo>
                    <a:pt x="263" y="251"/>
                    <a:pt x="264" y="253"/>
                    <a:pt x="264" y="256"/>
                  </a:cubicBezTo>
                  <a:cubicBezTo>
                    <a:pt x="265" y="256"/>
                    <a:pt x="266" y="256"/>
                    <a:pt x="266" y="248"/>
                  </a:cubicBezTo>
                  <a:cubicBezTo>
                    <a:pt x="267" y="244"/>
                    <a:pt x="267" y="242"/>
                    <a:pt x="267" y="242"/>
                  </a:cubicBezTo>
                  <a:cubicBezTo>
                    <a:pt x="267" y="242"/>
                    <a:pt x="267" y="244"/>
                    <a:pt x="267" y="248"/>
                  </a:cubicBezTo>
                  <a:cubicBezTo>
                    <a:pt x="268" y="253"/>
                    <a:pt x="269" y="258"/>
                    <a:pt x="270" y="258"/>
                  </a:cubicBezTo>
                  <a:cubicBezTo>
                    <a:pt x="271" y="258"/>
                    <a:pt x="271" y="255"/>
                    <a:pt x="271" y="248"/>
                  </a:cubicBezTo>
                  <a:lnTo>
                    <a:pt x="271" y="248"/>
                  </a:lnTo>
                  <a:lnTo>
                    <a:pt x="272" y="257"/>
                  </a:lnTo>
                  <a:cubicBezTo>
                    <a:pt x="272" y="260"/>
                    <a:pt x="272" y="260"/>
                    <a:pt x="273" y="260"/>
                  </a:cubicBezTo>
                  <a:cubicBezTo>
                    <a:pt x="273" y="260"/>
                    <a:pt x="273" y="255"/>
                    <a:pt x="272" y="249"/>
                  </a:cubicBezTo>
                  <a:cubicBezTo>
                    <a:pt x="271" y="242"/>
                    <a:pt x="271" y="238"/>
                    <a:pt x="272" y="238"/>
                  </a:cubicBezTo>
                  <a:lnTo>
                    <a:pt x="272" y="238"/>
                  </a:lnTo>
                  <a:cubicBezTo>
                    <a:pt x="272" y="238"/>
                    <a:pt x="273" y="244"/>
                    <a:pt x="274" y="257"/>
                  </a:cubicBezTo>
                  <a:cubicBezTo>
                    <a:pt x="274" y="258"/>
                    <a:pt x="274" y="259"/>
                    <a:pt x="274" y="260"/>
                  </a:cubicBezTo>
                  <a:lnTo>
                    <a:pt x="274" y="260"/>
                  </a:lnTo>
                  <a:cubicBezTo>
                    <a:pt x="274" y="257"/>
                    <a:pt x="274" y="254"/>
                    <a:pt x="275" y="254"/>
                  </a:cubicBezTo>
                  <a:cubicBezTo>
                    <a:pt x="275" y="254"/>
                    <a:pt x="275" y="255"/>
                    <a:pt x="275" y="257"/>
                  </a:cubicBezTo>
                  <a:cubicBezTo>
                    <a:pt x="276" y="257"/>
                    <a:pt x="276" y="257"/>
                    <a:pt x="275" y="242"/>
                  </a:cubicBezTo>
                  <a:cubicBezTo>
                    <a:pt x="275" y="233"/>
                    <a:pt x="275" y="233"/>
                    <a:pt x="276" y="233"/>
                  </a:cubicBezTo>
                  <a:cubicBezTo>
                    <a:pt x="276" y="242"/>
                    <a:pt x="276" y="242"/>
                    <a:pt x="276" y="249"/>
                  </a:cubicBezTo>
                  <a:lnTo>
                    <a:pt x="277" y="249"/>
                  </a:lnTo>
                  <a:cubicBezTo>
                    <a:pt x="279" y="255"/>
                    <a:pt x="280" y="259"/>
                    <a:pt x="280" y="265"/>
                  </a:cubicBezTo>
                  <a:cubicBezTo>
                    <a:pt x="280" y="269"/>
                    <a:pt x="281" y="271"/>
                    <a:pt x="281" y="271"/>
                  </a:cubicBezTo>
                  <a:cubicBezTo>
                    <a:pt x="281" y="271"/>
                    <a:pt x="281" y="267"/>
                    <a:pt x="280" y="257"/>
                  </a:cubicBezTo>
                  <a:cubicBezTo>
                    <a:pt x="279" y="242"/>
                    <a:pt x="279" y="242"/>
                    <a:pt x="280" y="242"/>
                  </a:cubicBezTo>
                  <a:cubicBezTo>
                    <a:pt x="281" y="242"/>
                    <a:pt x="281" y="242"/>
                    <a:pt x="282" y="249"/>
                  </a:cubicBezTo>
                  <a:cubicBezTo>
                    <a:pt x="282" y="257"/>
                    <a:pt x="282" y="257"/>
                    <a:pt x="283" y="257"/>
                  </a:cubicBezTo>
                  <a:cubicBezTo>
                    <a:pt x="284" y="244"/>
                    <a:pt x="284" y="230"/>
                    <a:pt x="283" y="217"/>
                  </a:cubicBezTo>
                  <a:cubicBezTo>
                    <a:pt x="283" y="209"/>
                    <a:pt x="282" y="205"/>
                    <a:pt x="282" y="205"/>
                  </a:cubicBezTo>
                  <a:lnTo>
                    <a:pt x="282" y="205"/>
                  </a:lnTo>
                  <a:cubicBezTo>
                    <a:pt x="283" y="205"/>
                    <a:pt x="283" y="209"/>
                    <a:pt x="284" y="217"/>
                  </a:cubicBezTo>
                  <a:cubicBezTo>
                    <a:pt x="284" y="225"/>
                    <a:pt x="285" y="225"/>
                    <a:pt x="285" y="225"/>
                  </a:cubicBezTo>
                  <a:cubicBezTo>
                    <a:pt x="286" y="234"/>
                    <a:pt x="285" y="234"/>
                    <a:pt x="285" y="234"/>
                  </a:cubicBezTo>
                  <a:lnTo>
                    <a:pt x="285" y="242"/>
                  </a:lnTo>
                  <a:cubicBezTo>
                    <a:pt x="286" y="249"/>
                    <a:pt x="287" y="253"/>
                    <a:pt x="287" y="253"/>
                  </a:cubicBezTo>
                  <a:cubicBezTo>
                    <a:pt x="288" y="253"/>
                    <a:pt x="288" y="249"/>
                    <a:pt x="288" y="242"/>
                  </a:cubicBezTo>
                  <a:cubicBezTo>
                    <a:pt x="288" y="247"/>
                    <a:pt x="290" y="253"/>
                    <a:pt x="290" y="253"/>
                  </a:cubicBezTo>
                  <a:cubicBezTo>
                    <a:pt x="290" y="253"/>
                    <a:pt x="290" y="252"/>
                    <a:pt x="290" y="249"/>
                  </a:cubicBezTo>
                  <a:lnTo>
                    <a:pt x="290" y="249"/>
                  </a:lnTo>
                  <a:cubicBezTo>
                    <a:pt x="290" y="249"/>
                    <a:pt x="291" y="249"/>
                    <a:pt x="292" y="258"/>
                  </a:cubicBezTo>
                  <a:cubicBezTo>
                    <a:pt x="293" y="258"/>
                    <a:pt x="293" y="258"/>
                    <a:pt x="293" y="249"/>
                  </a:cubicBezTo>
                  <a:cubicBezTo>
                    <a:pt x="292" y="242"/>
                    <a:pt x="292" y="242"/>
                    <a:pt x="293" y="242"/>
                  </a:cubicBezTo>
                  <a:cubicBezTo>
                    <a:pt x="293" y="242"/>
                    <a:pt x="294" y="242"/>
                    <a:pt x="293" y="234"/>
                  </a:cubicBezTo>
                  <a:cubicBezTo>
                    <a:pt x="292" y="228"/>
                    <a:pt x="292" y="222"/>
                    <a:pt x="293" y="218"/>
                  </a:cubicBezTo>
                  <a:cubicBezTo>
                    <a:pt x="293" y="214"/>
                    <a:pt x="293" y="212"/>
                    <a:pt x="293" y="212"/>
                  </a:cubicBezTo>
                  <a:cubicBezTo>
                    <a:pt x="294" y="212"/>
                    <a:pt x="294" y="216"/>
                    <a:pt x="295" y="226"/>
                  </a:cubicBezTo>
                  <a:cubicBezTo>
                    <a:pt x="295" y="234"/>
                    <a:pt x="297" y="234"/>
                    <a:pt x="297" y="234"/>
                  </a:cubicBezTo>
                  <a:cubicBezTo>
                    <a:pt x="297" y="234"/>
                    <a:pt x="298" y="234"/>
                    <a:pt x="299" y="242"/>
                  </a:cubicBezTo>
                  <a:cubicBezTo>
                    <a:pt x="299" y="244"/>
                    <a:pt x="299" y="245"/>
                    <a:pt x="299" y="245"/>
                  </a:cubicBezTo>
                  <a:cubicBezTo>
                    <a:pt x="299" y="245"/>
                    <a:pt x="299" y="239"/>
                    <a:pt x="299" y="234"/>
                  </a:cubicBezTo>
                  <a:lnTo>
                    <a:pt x="299" y="234"/>
                  </a:lnTo>
                  <a:cubicBezTo>
                    <a:pt x="299" y="237"/>
                    <a:pt x="300" y="239"/>
                    <a:pt x="300" y="242"/>
                  </a:cubicBezTo>
                  <a:cubicBezTo>
                    <a:pt x="301" y="250"/>
                    <a:pt x="302" y="254"/>
                    <a:pt x="302" y="254"/>
                  </a:cubicBezTo>
                  <a:cubicBezTo>
                    <a:pt x="302" y="254"/>
                    <a:pt x="302" y="250"/>
                    <a:pt x="301" y="242"/>
                  </a:cubicBezTo>
                  <a:cubicBezTo>
                    <a:pt x="300" y="236"/>
                    <a:pt x="299" y="230"/>
                    <a:pt x="300" y="230"/>
                  </a:cubicBezTo>
                  <a:lnTo>
                    <a:pt x="300" y="230"/>
                  </a:lnTo>
                  <a:cubicBezTo>
                    <a:pt x="300" y="230"/>
                    <a:pt x="300" y="231"/>
                    <a:pt x="301" y="234"/>
                  </a:cubicBezTo>
                  <a:cubicBezTo>
                    <a:pt x="302" y="234"/>
                    <a:pt x="303" y="234"/>
                    <a:pt x="304" y="242"/>
                  </a:cubicBezTo>
                  <a:cubicBezTo>
                    <a:pt x="304" y="238"/>
                    <a:pt x="304" y="236"/>
                    <a:pt x="305" y="236"/>
                  </a:cubicBezTo>
                  <a:cubicBezTo>
                    <a:pt x="305" y="236"/>
                    <a:pt x="306" y="238"/>
                    <a:pt x="308" y="242"/>
                  </a:cubicBezTo>
                  <a:cubicBezTo>
                    <a:pt x="310" y="250"/>
                    <a:pt x="311" y="254"/>
                    <a:pt x="311" y="254"/>
                  </a:cubicBezTo>
                  <a:cubicBezTo>
                    <a:pt x="312" y="254"/>
                    <a:pt x="311" y="250"/>
                    <a:pt x="310" y="242"/>
                  </a:cubicBezTo>
                  <a:lnTo>
                    <a:pt x="310" y="242"/>
                  </a:lnTo>
                  <a:cubicBezTo>
                    <a:pt x="311" y="244"/>
                    <a:pt x="311" y="245"/>
                    <a:pt x="311" y="245"/>
                  </a:cubicBezTo>
                  <a:cubicBezTo>
                    <a:pt x="312" y="245"/>
                    <a:pt x="311" y="239"/>
                    <a:pt x="311" y="234"/>
                  </a:cubicBezTo>
                  <a:cubicBezTo>
                    <a:pt x="310" y="226"/>
                    <a:pt x="309" y="210"/>
                    <a:pt x="308" y="201"/>
                  </a:cubicBezTo>
                  <a:cubicBezTo>
                    <a:pt x="306" y="192"/>
                    <a:pt x="306" y="188"/>
                    <a:pt x="306" y="188"/>
                  </a:cubicBezTo>
                  <a:lnTo>
                    <a:pt x="306" y="188"/>
                  </a:lnTo>
                  <a:cubicBezTo>
                    <a:pt x="306" y="188"/>
                    <a:pt x="307" y="190"/>
                    <a:pt x="308" y="193"/>
                  </a:cubicBezTo>
                  <a:cubicBezTo>
                    <a:pt x="309" y="199"/>
                    <a:pt x="310" y="204"/>
                    <a:pt x="310" y="210"/>
                  </a:cubicBezTo>
                  <a:cubicBezTo>
                    <a:pt x="311" y="218"/>
                    <a:pt x="311" y="218"/>
                    <a:pt x="311" y="218"/>
                  </a:cubicBezTo>
                  <a:lnTo>
                    <a:pt x="310" y="218"/>
                  </a:lnTo>
                  <a:cubicBezTo>
                    <a:pt x="311" y="224"/>
                    <a:pt x="312" y="229"/>
                    <a:pt x="313" y="234"/>
                  </a:cubicBezTo>
                  <a:cubicBezTo>
                    <a:pt x="315" y="238"/>
                    <a:pt x="315" y="240"/>
                    <a:pt x="315" y="240"/>
                  </a:cubicBezTo>
                  <a:cubicBezTo>
                    <a:pt x="315" y="240"/>
                    <a:pt x="315" y="238"/>
                    <a:pt x="315" y="234"/>
                  </a:cubicBezTo>
                  <a:lnTo>
                    <a:pt x="315" y="234"/>
                  </a:lnTo>
                  <a:cubicBezTo>
                    <a:pt x="316" y="242"/>
                    <a:pt x="317" y="242"/>
                    <a:pt x="318" y="242"/>
                  </a:cubicBezTo>
                  <a:cubicBezTo>
                    <a:pt x="319" y="242"/>
                    <a:pt x="320" y="242"/>
                    <a:pt x="322" y="250"/>
                  </a:cubicBezTo>
                  <a:cubicBezTo>
                    <a:pt x="323" y="250"/>
                    <a:pt x="323" y="250"/>
                    <a:pt x="322" y="242"/>
                  </a:cubicBezTo>
                  <a:cubicBezTo>
                    <a:pt x="322" y="238"/>
                    <a:pt x="322" y="236"/>
                    <a:pt x="321" y="234"/>
                  </a:cubicBezTo>
                  <a:lnTo>
                    <a:pt x="321" y="234"/>
                  </a:lnTo>
                  <a:cubicBezTo>
                    <a:pt x="323" y="244"/>
                    <a:pt x="327" y="251"/>
                    <a:pt x="329" y="251"/>
                  </a:cubicBezTo>
                  <a:cubicBezTo>
                    <a:pt x="330" y="251"/>
                    <a:pt x="331" y="248"/>
                    <a:pt x="330" y="242"/>
                  </a:cubicBezTo>
                  <a:lnTo>
                    <a:pt x="331" y="242"/>
                  </a:lnTo>
                  <a:cubicBezTo>
                    <a:pt x="332" y="245"/>
                    <a:pt x="334" y="247"/>
                    <a:pt x="335" y="247"/>
                  </a:cubicBezTo>
                  <a:cubicBezTo>
                    <a:pt x="336" y="247"/>
                    <a:pt x="336" y="245"/>
                    <a:pt x="336" y="242"/>
                  </a:cubicBezTo>
                  <a:lnTo>
                    <a:pt x="337" y="242"/>
                  </a:lnTo>
                  <a:cubicBezTo>
                    <a:pt x="338" y="245"/>
                    <a:pt x="339" y="247"/>
                    <a:pt x="339" y="247"/>
                  </a:cubicBezTo>
                  <a:cubicBezTo>
                    <a:pt x="340" y="247"/>
                    <a:pt x="340" y="245"/>
                    <a:pt x="339" y="242"/>
                  </a:cubicBezTo>
                  <a:cubicBezTo>
                    <a:pt x="339" y="239"/>
                    <a:pt x="338" y="236"/>
                    <a:pt x="338" y="234"/>
                  </a:cubicBezTo>
                  <a:lnTo>
                    <a:pt x="338" y="234"/>
                  </a:lnTo>
                  <a:cubicBezTo>
                    <a:pt x="339" y="242"/>
                    <a:pt x="340" y="242"/>
                    <a:pt x="343" y="242"/>
                  </a:cubicBezTo>
                  <a:cubicBezTo>
                    <a:pt x="345" y="242"/>
                    <a:pt x="345" y="242"/>
                    <a:pt x="343" y="234"/>
                  </a:cubicBezTo>
                  <a:cubicBezTo>
                    <a:pt x="343" y="231"/>
                    <a:pt x="343" y="230"/>
                    <a:pt x="343" y="230"/>
                  </a:cubicBezTo>
                  <a:cubicBezTo>
                    <a:pt x="344" y="230"/>
                    <a:pt x="345" y="235"/>
                    <a:pt x="346" y="242"/>
                  </a:cubicBezTo>
                  <a:cubicBezTo>
                    <a:pt x="347" y="248"/>
                    <a:pt x="348" y="252"/>
                    <a:pt x="348" y="252"/>
                  </a:cubicBezTo>
                  <a:cubicBezTo>
                    <a:pt x="348" y="252"/>
                    <a:pt x="348" y="246"/>
                    <a:pt x="346" y="233"/>
                  </a:cubicBezTo>
                  <a:lnTo>
                    <a:pt x="346" y="233"/>
                  </a:lnTo>
                  <a:lnTo>
                    <a:pt x="349" y="249"/>
                  </a:lnTo>
                  <a:cubicBezTo>
                    <a:pt x="349" y="249"/>
                    <a:pt x="349" y="249"/>
                    <a:pt x="348" y="240"/>
                  </a:cubicBezTo>
                  <a:cubicBezTo>
                    <a:pt x="348" y="240"/>
                    <a:pt x="349" y="240"/>
                    <a:pt x="348" y="233"/>
                  </a:cubicBezTo>
                  <a:cubicBezTo>
                    <a:pt x="347" y="225"/>
                    <a:pt x="345" y="217"/>
                    <a:pt x="344" y="209"/>
                  </a:cubicBezTo>
                  <a:cubicBezTo>
                    <a:pt x="341" y="201"/>
                    <a:pt x="341" y="201"/>
                    <a:pt x="343" y="201"/>
                  </a:cubicBezTo>
                  <a:cubicBezTo>
                    <a:pt x="345" y="209"/>
                    <a:pt x="346" y="217"/>
                    <a:pt x="347" y="225"/>
                  </a:cubicBezTo>
                  <a:cubicBezTo>
                    <a:pt x="348" y="230"/>
                    <a:pt x="348" y="236"/>
                    <a:pt x="350" y="240"/>
                  </a:cubicBezTo>
                  <a:cubicBezTo>
                    <a:pt x="351" y="242"/>
                    <a:pt x="351" y="243"/>
                    <a:pt x="351" y="243"/>
                  </a:cubicBezTo>
                  <a:cubicBezTo>
                    <a:pt x="351" y="243"/>
                    <a:pt x="350" y="229"/>
                    <a:pt x="348" y="217"/>
                  </a:cubicBezTo>
                  <a:lnTo>
                    <a:pt x="348" y="217"/>
                  </a:lnTo>
                  <a:cubicBezTo>
                    <a:pt x="349" y="220"/>
                    <a:pt x="348" y="218"/>
                    <a:pt x="349" y="225"/>
                  </a:cubicBezTo>
                  <a:cubicBezTo>
                    <a:pt x="352" y="233"/>
                    <a:pt x="353" y="233"/>
                    <a:pt x="353" y="233"/>
                  </a:cubicBezTo>
                  <a:cubicBezTo>
                    <a:pt x="354" y="233"/>
                    <a:pt x="355" y="233"/>
                    <a:pt x="353" y="225"/>
                  </a:cubicBezTo>
                  <a:cubicBezTo>
                    <a:pt x="352" y="219"/>
                    <a:pt x="350" y="213"/>
                    <a:pt x="350" y="208"/>
                  </a:cubicBezTo>
                  <a:cubicBezTo>
                    <a:pt x="348" y="203"/>
                    <a:pt x="347" y="198"/>
                    <a:pt x="346" y="192"/>
                  </a:cubicBezTo>
                  <a:lnTo>
                    <a:pt x="346" y="192"/>
                  </a:lnTo>
                  <a:lnTo>
                    <a:pt x="352" y="208"/>
                  </a:lnTo>
                  <a:cubicBezTo>
                    <a:pt x="355" y="224"/>
                    <a:pt x="358" y="232"/>
                    <a:pt x="359" y="232"/>
                  </a:cubicBezTo>
                  <a:cubicBezTo>
                    <a:pt x="359" y="232"/>
                    <a:pt x="359" y="231"/>
                    <a:pt x="359" y="231"/>
                  </a:cubicBezTo>
                  <a:cubicBezTo>
                    <a:pt x="360" y="231"/>
                    <a:pt x="363" y="231"/>
                    <a:pt x="365" y="239"/>
                  </a:cubicBezTo>
                  <a:cubicBezTo>
                    <a:pt x="365" y="239"/>
                    <a:pt x="366" y="239"/>
                    <a:pt x="364" y="231"/>
                  </a:cubicBezTo>
                  <a:lnTo>
                    <a:pt x="365" y="231"/>
                  </a:lnTo>
                  <a:cubicBezTo>
                    <a:pt x="366" y="235"/>
                    <a:pt x="367" y="237"/>
                    <a:pt x="367" y="237"/>
                  </a:cubicBezTo>
                  <a:cubicBezTo>
                    <a:pt x="368" y="237"/>
                    <a:pt x="367" y="235"/>
                    <a:pt x="366" y="231"/>
                  </a:cubicBezTo>
                  <a:cubicBezTo>
                    <a:pt x="366" y="229"/>
                    <a:pt x="366" y="228"/>
                    <a:pt x="366" y="228"/>
                  </a:cubicBezTo>
                  <a:lnTo>
                    <a:pt x="366" y="228"/>
                  </a:lnTo>
                  <a:cubicBezTo>
                    <a:pt x="366" y="228"/>
                    <a:pt x="368" y="231"/>
                    <a:pt x="368" y="231"/>
                  </a:cubicBezTo>
                  <a:cubicBezTo>
                    <a:pt x="370" y="238"/>
                    <a:pt x="371" y="242"/>
                    <a:pt x="372" y="242"/>
                  </a:cubicBezTo>
                  <a:cubicBezTo>
                    <a:pt x="372" y="242"/>
                    <a:pt x="370" y="237"/>
                    <a:pt x="367" y="224"/>
                  </a:cubicBezTo>
                  <a:cubicBezTo>
                    <a:pt x="367" y="224"/>
                    <a:pt x="367" y="224"/>
                    <a:pt x="367" y="223"/>
                  </a:cubicBezTo>
                  <a:lnTo>
                    <a:pt x="367" y="223"/>
                  </a:lnTo>
                  <a:cubicBezTo>
                    <a:pt x="369" y="229"/>
                    <a:pt x="370" y="232"/>
                    <a:pt x="370" y="232"/>
                  </a:cubicBezTo>
                  <a:cubicBezTo>
                    <a:pt x="370" y="232"/>
                    <a:pt x="370" y="230"/>
                    <a:pt x="368" y="224"/>
                  </a:cubicBezTo>
                  <a:cubicBezTo>
                    <a:pt x="369" y="224"/>
                    <a:pt x="369" y="224"/>
                    <a:pt x="372" y="231"/>
                  </a:cubicBezTo>
                  <a:cubicBezTo>
                    <a:pt x="372" y="235"/>
                    <a:pt x="373" y="236"/>
                    <a:pt x="373" y="236"/>
                  </a:cubicBezTo>
                  <a:cubicBezTo>
                    <a:pt x="373" y="236"/>
                    <a:pt x="373" y="232"/>
                    <a:pt x="371" y="222"/>
                  </a:cubicBezTo>
                  <a:cubicBezTo>
                    <a:pt x="369" y="215"/>
                    <a:pt x="368" y="211"/>
                    <a:pt x="368" y="211"/>
                  </a:cubicBezTo>
                  <a:lnTo>
                    <a:pt x="368" y="211"/>
                  </a:lnTo>
                  <a:cubicBezTo>
                    <a:pt x="368" y="211"/>
                    <a:pt x="369" y="215"/>
                    <a:pt x="372" y="222"/>
                  </a:cubicBezTo>
                  <a:cubicBezTo>
                    <a:pt x="374" y="232"/>
                    <a:pt x="376" y="235"/>
                    <a:pt x="377" y="235"/>
                  </a:cubicBezTo>
                  <a:cubicBezTo>
                    <a:pt x="377" y="235"/>
                    <a:pt x="377" y="234"/>
                    <a:pt x="376" y="230"/>
                  </a:cubicBezTo>
                  <a:cubicBezTo>
                    <a:pt x="374" y="221"/>
                    <a:pt x="374" y="217"/>
                    <a:pt x="374" y="217"/>
                  </a:cubicBezTo>
                  <a:lnTo>
                    <a:pt x="374" y="217"/>
                  </a:lnTo>
                  <a:cubicBezTo>
                    <a:pt x="375" y="217"/>
                    <a:pt x="375" y="219"/>
                    <a:pt x="376" y="222"/>
                  </a:cubicBezTo>
                  <a:cubicBezTo>
                    <a:pt x="378" y="226"/>
                    <a:pt x="379" y="228"/>
                    <a:pt x="379" y="228"/>
                  </a:cubicBezTo>
                  <a:cubicBezTo>
                    <a:pt x="379" y="228"/>
                    <a:pt x="379" y="226"/>
                    <a:pt x="378" y="222"/>
                  </a:cubicBezTo>
                  <a:lnTo>
                    <a:pt x="378" y="222"/>
                  </a:lnTo>
                  <a:cubicBezTo>
                    <a:pt x="379" y="228"/>
                    <a:pt x="381" y="233"/>
                    <a:pt x="381" y="233"/>
                  </a:cubicBezTo>
                  <a:cubicBezTo>
                    <a:pt x="382" y="233"/>
                    <a:pt x="381" y="232"/>
                    <a:pt x="381" y="229"/>
                  </a:cubicBezTo>
                  <a:cubicBezTo>
                    <a:pt x="381" y="229"/>
                    <a:pt x="382" y="229"/>
                    <a:pt x="380" y="221"/>
                  </a:cubicBezTo>
                  <a:cubicBezTo>
                    <a:pt x="380" y="221"/>
                    <a:pt x="377" y="213"/>
                    <a:pt x="376" y="206"/>
                  </a:cubicBezTo>
                  <a:cubicBezTo>
                    <a:pt x="374" y="201"/>
                    <a:pt x="373" y="196"/>
                    <a:pt x="372" y="190"/>
                  </a:cubicBezTo>
                  <a:cubicBezTo>
                    <a:pt x="371" y="188"/>
                    <a:pt x="371" y="187"/>
                    <a:pt x="371" y="187"/>
                  </a:cubicBezTo>
                  <a:lnTo>
                    <a:pt x="371" y="187"/>
                  </a:lnTo>
                  <a:cubicBezTo>
                    <a:pt x="371" y="187"/>
                    <a:pt x="375" y="196"/>
                    <a:pt x="381" y="213"/>
                  </a:cubicBezTo>
                  <a:lnTo>
                    <a:pt x="385" y="229"/>
                  </a:lnTo>
                  <a:lnTo>
                    <a:pt x="382" y="213"/>
                  </a:lnTo>
                  <a:lnTo>
                    <a:pt x="382" y="213"/>
                  </a:lnTo>
                  <a:cubicBezTo>
                    <a:pt x="382" y="213"/>
                    <a:pt x="382" y="214"/>
                    <a:pt x="384" y="221"/>
                  </a:cubicBezTo>
                  <a:cubicBezTo>
                    <a:pt x="386" y="229"/>
                    <a:pt x="386" y="229"/>
                    <a:pt x="386" y="229"/>
                  </a:cubicBezTo>
                  <a:lnTo>
                    <a:pt x="386" y="229"/>
                  </a:lnTo>
                  <a:cubicBezTo>
                    <a:pt x="386" y="229"/>
                    <a:pt x="387" y="229"/>
                    <a:pt x="385" y="221"/>
                  </a:cubicBezTo>
                  <a:cubicBezTo>
                    <a:pt x="383" y="212"/>
                    <a:pt x="381" y="208"/>
                    <a:pt x="382" y="208"/>
                  </a:cubicBezTo>
                  <a:lnTo>
                    <a:pt x="382" y="208"/>
                  </a:lnTo>
                  <a:cubicBezTo>
                    <a:pt x="382" y="208"/>
                    <a:pt x="383" y="210"/>
                    <a:pt x="384" y="213"/>
                  </a:cubicBezTo>
                  <a:cubicBezTo>
                    <a:pt x="386" y="221"/>
                    <a:pt x="387" y="225"/>
                    <a:pt x="388" y="225"/>
                  </a:cubicBezTo>
                  <a:cubicBezTo>
                    <a:pt x="388" y="225"/>
                    <a:pt x="387" y="221"/>
                    <a:pt x="385" y="212"/>
                  </a:cubicBezTo>
                  <a:lnTo>
                    <a:pt x="385" y="212"/>
                  </a:lnTo>
                  <a:cubicBezTo>
                    <a:pt x="386" y="218"/>
                    <a:pt x="389" y="224"/>
                    <a:pt x="391" y="228"/>
                  </a:cubicBezTo>
                  <a:lnTo>
                    <a:pt x="389" y="220"/>
                  </a:lnTo>
                  <a:cubicBezTo>
                    <a:pt x="386" y="211"/>
                    <a:pt x="385" y="207"/>
                    <a:pt x="386" y="207"/>
                  </a:cubicBezTo>
                  <a:lnTo>
                    <a:pt x="386" y="207"/>
                  </a:lnTo>
                  <a:cubicBezTo>
                    <a:pt x="386" y="207"/>
                    <a:pt x="386" y="209"/>
                    <a:pt x="387" y="212"/>
                  </a:cubicBezTo>
                  <a:cubicBezTo>
                    <a:pt x="389" y="216"/>
                    <a:pt x="389" y="218"/>
                    <a:pt x="389" y="218"/>
                  </a:cubicBezTo>
                  <a:cubicBezTo>
                    <a:pt x="389" y="218"/>
                    <a:pt x="389" y="216"/>
                    <a:pt x="389" y="212"/>
                  </a:cubicBezTo>
                  <a:cubicBezTo>
                    <a:pt x="390" y="212"/>
                    <a:pt x="390" y="212"/>
                    <a:pt x="392" y="220"/>
                  </a:cubicBezTo>
                  <a:cubicBezTo>
                    <a:pt x="394" y="228"/>
                    <a:pt x="395" y="232"/>
                    <a:pt x="395" y="232"/>
                  </a:cubicBezTo>
                  <a:lnTo>
                    <a:pt x="395" y="232"/>
                  </a:lnTo>
                  <a:cubicBezTo>
                    <a:pt x="396" y="232"/>
                    <a:pt x="395" y="228"/>
                    <a:pt x="393" y="220"/>
                  </a:cubicBezTo>
                  <a:cubicBezTo>
                    <a:pt x="392" y="216"/>
                    <a:pt x="391" y="214"/>
                    <a:pt x="391" y="214"/>
                  </a:cubicBezTo>
                  <a:lnTo>
                    <a:pt x="391" y="214"/>
                  </a:lnTo>
                  <a:cubicBezTo>
                    <a:pt x="392" y="214"/>
                    <a:pt x="392" y="216"/>
                    <a:pt x="394" y="220"/>
                  </a:cubicBezTo>
                  <a:cubicBezTo>
                    <a:pt x="395" y="224"/>
                    <a:pt x="396" y="226"/>
                    <a:pt x="396" y="226"/>
                  </a:cubicBezTo>
                  <a:cubicBezTo>
                    <a:pt x="397" y="226"/>
                    <a:pt x="396" y="224"/>
                    <a:pt x="395" y="220"/>
                  </a:cubicBezTo>
                  <a:cubicBezTo>
                    <a:pt x="391" y="204"/>
                    <a:pt x="389" y="197"/>
                    <a:pt x="389" y="197"/>
                  </a:cubicBezTo>
                  <a:cubicBezTo>
                    <a:pt x="387" y="197"/>
                    <a:pt x="387" y="197"/>
                    <a:pt x="385" y="189"/>
                  </a:cubicBezTo>
                  <a:lnTo>
                    <a:pt x="386" y="189"/>
                  </a:lnTo>
                  <a:cubicBezTo>
                    <a:pt x="387" y="189"/>
                    <a:pt x="387" y="189"/>
                    <a:pt x="386" y="181"/>
                  </a:cubicBezTo>
                  <a:cubicBezTo>
                    <a:pt x="385" y="174"/>
                    <a:pt x="382" y="163"/>
                    <a:pt x="382" y="163"/>
                  </a:cubicBezTo>
                  <a:lnTo>
                    <a:pt x="382" y="163"/>
                  </a:lnTo>
                  <a:cubicBezTo>
                    <a:pt x="382" y="163"/>
                    <a:pt x="382" y="164"/>
                    <a:pt x="382" y="165"/>
                  </a:cubicBezTo>
                  <a:lnTo>
                    <a:pt x="380" y="157"/>
                  </a:lnTo>
                  <a:cubicBezTo>
                    <a:pt x="376" y="146"/>
                    <a:pt x="374" y="140"/>
                    <a:pt x="374" y="140"/>
                  </a:cubicBezTo>
                  <a:lnTo>
                    <a:pt x="374" y="140"/>
                  </a:lnTo>
                  <a:cubicBezTo>
                    <a:pt x="374" y="140"/>
                    <a:pt x="375" y="146"/>
                    <a:pt x="378" y="157"/>
                  </a:cubicBezTo>
                  <a:cubicBezTo>
                    <a:pt x="379" y="160"/>
                    <a:pt x="380" y="163"/>
                    <a:pt x="381" y="165"/>
                  </a:cubicBezTo>
                  <a:cubicBezTo>
                    <a:pt x="376" y="150"/>
                    <a:pt x="375" y="150"/>
                    <a:pt x="375" y="150"/>
                  </a:cubicBezTo>
                  <a:cubicBezTo>
                    <a:pt x="375" y="150"/>
                    <a:pt x="375" y="150"/>
                    <a:pt x="373" y="142"/>
                  </a:cubicBezTo>
                  <a:cubicBezTo>
                    <a:pt x="371" y="134"/>
                    <a:pt x="367" y="126"/>
                    <a:pt x="367" y="126"/>
                  </a:cubicBezTo>
                  <a:lnTo>
                    <a:pt x="367" y="126"/>
                  </a:lnTo>
                  <a:cubicBezTo>
                    <a:pt x="367" y="126"/>
                    <a:pt x="367" y="126"/>
                    <a:pt x="369" y="134"/>
                  </a:cubicBezTo>
                  <a:cubicBezTo>
                    <a:pt x="370" y="137"/>
                    <a:pt x="371" y="139"/>
                    <a:pt x="371" y="139"/>
                  </a:cubicBezTo>
                  <a:cubicBezTo>
                    <a:pt x="370" y="139"/>
                    <a:pt x="369" y="135"/>
                    <a:pt x="366" y="126"/>
                  </a:cubicBezTo>
                  <a:cubicBezTo>
                    <a:pt x="365" y="123"/>
                    <a:pt x="365" y="121"/>
                    <a:pt x="365" y="121"/>
                  </a:cubicBezTo>
                  <a:lnTo>
                    <a:pt x="365" y="121"/>
                  </a:lnTo>
                  <a:cubicBezTo>
                    <a:pt x="364" y="121"/>
                    <a:pt x="365" y="125"/>
                    <a:pt x="367" y="134"/>
                  </a:cubicBezTo>
                  <a:cubicBezTo>
                    <a:pt x="369" y="142"/>
                    <a:pt x="371" y="146"/>
                    <a:pt x="370" y="146"/>
                  </a:cubicBezTo>
                  <a:cubicBezTo>
                    <a:pt x="370" y="146"/>
                    <a:pt x="369" y="142"/>
                    <a:pt x="366" y="134"/>
                  </a:cubicBezTo>
                  <a:lnTo>
                    <a:pt x="366" y="134"/>
                  </a:lnTo>
                  <a:cubicBezTo>
                    <a:pt x="366" y="134"/>
                    <a:pt x="367" y="142"/>
                    <a:pt x="369" y="150"/>
                  </a:cubicBezTo>
                  <a:cubicBezTo>
                    <a:pt x="372" y="159"/>
                    <a:pt x="373" y="163"/>
                    <a:pt x="373" y="163"/>
                  </a:cubicBezTo>
                  <a:cubicBezTo>
                    <a:pt x="373" y="163"/>
                    <a:pt x="373" y="161"/>
                    <a:pt x="372" y="158"/>
                  </a:cubicBezTo>
                  <a:lnTo>
                    <a:pt x="366" y="143"/>
                  </a:lnTo>
                  <a:cubicBezTo>
                    <a:pt x="365" y="135"/>
                    <a:pt x="364" y="135"/>
                    <a:pt x="364" y="135"/>
                  </a:cubicBezTo>
                  <a:lnTo>
                    <a:pt x="364" y="135"/>
                  </a:lnTo>
                  <a:cubicBezTo>
                    <a:pt x="364" y="135"/>
                    <a:pt x="363" y="135"/>
                    <a:pt x="365" y="143"/>
                  </a:cubicBezTo>
                  <a:lnTo>
                    <a:pt x="363" y="135"/>
                  </a:lnTo>
                  <a:cubicBezTo>
                    <a:pt x="363" y="135"/>
                    <a:pt x="362" y="131"/>
                    <a:pt x="361" y="131"/>
                  </a:cubicBezTo>
                  <a:lnTo>
                    <a:pt x="361" y="131"/>
                  </a:lnTo>
                  <a:cubicBezTo>
                    <a:pt x="361" y="131"/>
                    <a:pt x="361" y="132"/>
                    <a:pt x="362" y="135"/>
                  </a:cubicBezTo>
                  <a:cubicBezTo>
                    <a:pt x="362" y="135"/>
                    <a:pt x="362" y="135"/>
                    <a:pt x="359" y="127"/>
                  </a:cubicBezTo>
                  <a:cubicBezTo>
                    <a:pt x="359" y="126"/>
                    <a:pt x="358" y="125"/>
                    <a:pt x="358" y="125"/>
                  </a:cubicBezTo>
                  <a:lnTo>
                    <a:pt x="358" y="125"/>
                  </a:lnTo>
                  <a:cubicBezTo>
                    <a:pt x="357" y="125"/>
                    <a:pt x="360" y="138"/>
                    <a:pt x="364" y="151"/>
                  </a:cubicBezTo>
                  <a:lnTo>
                    <a:pt x="365" y="158"/>
                  </a:lnTo>
                  <a:cubicBezTo>
                    <a:pt x="367" y="166"/>
                    <a:pt x="366" y="166"/>
                    <a:pt x="366" y="166"/>
                  </a:cubicBezTo>
                  <a:lnTo>
                    <a:pt x="366" y="166"/>
                  </a:lnTo>
                  <a:cubicBezTo>
                    <a:pt x="366" y="166"/>
                    <a:pt x="364" y="158"/>
                    <a:pt x="363" y="151"/>
                  </a:cubicBezTo>
                  <a:cubicBezTo>
                    <a:pt x="359" y="137"/>
                    <a:pt x="357" y="129"/>
                    <a:pt x="357" y="129"/>
                  </a:cubicBezTo>
                  <a:lnTo>
                    <a:pt x="357" y="129"/>
                  </a:lnTo>
                  <a:cubicBezTo>
                    <a:pt x="356" y="129"/>
                    <a:pt x="357" y="133"/>
                    <a:pt x="359" y="143"/>
                  </a:cubicBezTo>
                  <a:cubicBezTo>
                    <a:pt x="358" y="138"/>
                    <a:pt x="358" y="139"/>
                    <a:pt x="357" y="135"/>
                  </a:cubicBezTo>
                  <a:cubicBezTo>
                    <a:pt x="357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5" y="131"/>
                    <a:pt x="356" y="135"/>
                  </a:cubicBezTo>
                  <a:cubicBezTo>
                    <a:pt x="356" y="135"/>
                    <a:pt x="359" y="151"/>
                    <a:pt x="362" y="158"/>
                  </a:cubicBezTo>
                  <a:cubicBezTo>
                    <a:pt x="364" y="167"/>
                    <a:pt x="363" y="167"/>
                    <a:pt x="363" y="167"/>
                  </a:cubicBezTo>
                  <a:cubicBezTo>
                    <a:pt x="363" y="167"/>
                    <a:pt x="363" y="167"/>
                    <a:pt x="360" y="160"/>
                  </a:cubicBezTo>
                  <a:cubicBezTo>
                    <a:pt x="359" y="151"/>
                    <a:pt x="358" y="147"/>
                    <a:pt x="357" y="147"/>
                  </a:cubicBezTo>
                  <a:lnTo>
                    <a:pt x="357" y="147"/>
                  </a:lnTo>
                  <a:cubicBezTo>
                    <a:pt x="357" y="147"/>
                    <a:pt x="358" y="152"/>
                    <a:pt x="359" y="160"/>
                  </a:cubicBezTo>
                  <a:lnTo>
                    <a:pt x="357" y="152"/>
                  </a:lnTo>
                  <a:cubicBezTo>
                    <a:pt x="356" y="146"/>
                    <a:pt x="354" y="141"/>
                    <a:pt x="353" y="141"/>
                  </a:cubicBezTo>
                  <a:cubicBezTo>
                    <a:pt x="353" y="141"/>
                    <a:pt x="353" y="142"/>
                    <a:pt x="353" y="144"/>
                  </a:cubicBezTo>
                  <a:cubicBezTo>
                    <a:pt x="352" y="144"/>
                    <a:pt x="350" y="144"/>
                    <a:pt x="348" y="136"/>
                  </a:cubicBezTo>
                  <a:cubicBezTo>
                    <a:pt x="348" y="135"/>
                    <a:pt x="348" y="134"/>
                    <a:pt x="348" y="134"/>
                  </a:cubicBezTo>
                  <a:lnTo>
                    <a:pt x="348" y="134"/>
                  </a:lnTo>
                  <a:cubicBezTo>
                    <a:pt x="348" y="134"/>
                    <a:pt x="349" y="147"/>
                    <a:pt x="352" y="160"/>
                  </a:cubicBezTo>
                  <a:cubicBezTo>
                    <a:pt x="349" y="152"/>
                    <a:pt x="349" y="152"/>
                    <a:pt x="348" y="152"/>
                  </a:cubicBezTo>
                  <a:cubicBezTo>
                    <a:pt x="347" y="152"/>
                    <a:pt x="347" y="152"/>
                    <a:pt x="345" y="144"/>
                  </a:cubicBezTo>
                  <a:lnTo>
                    <a:pt x="345" y="144"/>
                  </a:lnTo>
                  <a:cubicBezTo>
                    <a:pt x="346" y="150"/>
                    <a:pt x="346" y="152"/>
                    <a:pt x="346" y="152"/>
                  </a:cubicBezTo>
                  <a:cubicBezTo>
                    <a:pt x="346" y="152"/>
                    <a:pt x="344" y="146"/>
                    <a:pt x="341" y="136"/>
                  </a:cubicBezTo>
                  <a:cubicBezTo>
                    <a:pt x="339" y="128"/>
                    <a:pt x="339" y="128"/>
                    <a:pt x="338" y="128"/>
                  </a:cubicBezTo>
                  <a:cubicBezTo>
                    <a:pt x="340" y="136"/>
                    <a:pt x="339" y="136"/>
                    <a:pt x="338" y="136"/>
                  </a:cubicBezTo>
                  <a:cubicBezTo>
                    <a:pt x="337" y="136"/>
                    <a:pt x="337" y="136"/>
                    <a:pt x="340" y="153"/>
                  </a:cubicBezTo>
                  <a:cubicBezTo>
                    <a:pt x="344" y="169"/>
                    <a:pt x="343" y="169"/>
                    <a:pt x="343" y="169"/>
                  </a:cubicBezTo>
                  <a:cubicBezTo>
                    <a:pt x="343" y="169"/>
                    <a:pt x="341" y="169"/>
                    <a:pt x="340" y="161"/>
                  </a:cubicBezTo>
                  <a:lnTo>
                    <a:pt x="337" y="153"/>
                  </a:lnTo>
                  <a:cubicBezTo>
                    <a:pt x="337" y="153"/>
                    <a:pt x="337" y="153"/>
                    <a:pt x="335" y="145"/>
                  </a:cubicBezTo>
                  <a:cubicBezTo>
                    <a:pt x="335" y="145"/>
                    <a:pt x="332" y="137"/>
                    <a:pt x="332" y="137"/>
                  </a:cubicBezTo>
                  <a:cubicBezTo>
                    <a:pt x="331" y="137"/>
                    <a:pt x="330" y="137"/>
                    <a:pt x="329" y="129"/>
                  </a:cubicBezTo>
                  <a:lnTo>
                    <a:pt x="329" y="129"/>
                  </a:lnTo>
                  <a:cubicBezTo>
                    <a:pt x="329" y="130"/>
                    <a:pt x="329" y="131"/>
                    <a:pt x="330" y="137"/>
                  </a:cubicBezTo>
                  <a:cubicBezTo>
                    <a:pt x="331" y="143"/>
                    <a:pt x="332" y="148"/>
                    <a:pt x="331" y="148"/>
                  </a:cubicBezTo>
                  <a:cubicBezTo>
                    <a:pt x="331" y="148"/>
                    <a:pt x="330" y="147"/>
                    <a:pt x="329" y="145"/>
                  </a:cubicBezTo>
                  <a:cubicBezTo>
                    <a:pt x="329" y="145"/>
                    <a:pt x="328" y="145"/>
                    <a:pt x="329" y="153"/>
                  </a:cubicBezTo>
                  <a:cubicBezTo>
                    <a:pt x="329" y="153"/>
                    <a:pt x="329" y="153"/>
                    <a:pt x="327" y="145"/>
                  </a:cubicBezTo>
                  <a:cubicBezTo>
                    <a:pt x="326" y="137"/>
                    <a:pt x="325" y="133"/>
                    <a:pt x="325" y="133"/>
                  </a:cubicBezTo>
                  <a:lnTo>
                    <a:pt x="325" y="133"/>
                  </a:lnTo>
                  <a:cubicBezTo>
                    <a:pt x="324" y="133"/>
                    <a:pt x="325" y="137"/>
                    <a:pt x="326" y="145"/>
                  </a:cubicBezTo>
                  <a:cubicBezTo>
                    <a:pt x="326" y="149"/>
                    <a:pt x="327" y="151"/>
                    <a:pt x="326" y="151"/>
                  </a:cubicBezTo>
                  <a:cubicBezTo>
                    <a:pt x="326" y="151"/>
                    <a:pt x="326" y="149"/>
                    <a:pt x="325" y="145"/>
                  </a:cubicBezTo>
                  <a:lnTo>
                    <a:pt x="325" y="145"/>
                  </a:lnTo>
                  <a:cubicBezTo>
                    <a:pt x="325" y="145"/>
                    <a:pt x="325" y="145"/>
                    <a:pt x="326" y="153"/>
                  </a:cubicBezTo>
                  <a:cubicBezTo>
                    <a:pt x="326" y="157"/>
                    <a:pt x="326" y="159"/>
                    <a:pt x="325" y="159"/>
                  </a:cubicBezTo>
                  <a:cubicBezTo>
                    <a:pt x="325" y="159"/>
                    <a:pt x="325" y="157"/>
                    <a:pt x="323" y="153"/>
                  </a:cubicBezTo>
                  <a:cubicBezTo>
                    <a:pt x="322" y="145"/>
                    <a:pt x="321" y="145"/>
                    <a:pt x="321" y="145"/>
                  </a:cubicBezTo>
                  <a:lnTo>
                    <a:pt x="321" y="145"/>
                  </a:lnTo>
                  <a:cubicBezTo>
                    <a:pt x="322" y="149"/>
                    <a:pt x="321" y="151"/>
                    <a:pt x="320" y="151"/>
                  </a:cubicBezTo>
                  <a:cubicBezTo>
                    <a:pt x="318" y="151"/>
                    <a:pt x="317" y="149"/>
                    <a:pt x="316" y="145"/>
                  </a:cubicBezTo>
                  <a:lnTo>
                    <a:pt x="316" y="145"/>
                  </a:lnTo>
                  <a:cubicBezTo>
                    <a:pt x="317" y="153"/>
                    <a:pt x="317" y="153"/>
                    <a:pt x="317" y="153"/>
                  </a:cubicBezTo>
                  <a:cubicBezTo>
                    <a:pt x="315" y="147"/>
                    <a:pt x="315" y="144"/>
                    <a:pt x="315" y="144"/>
                  </a:cubicBezTo>
                  <a:lnTo>
                    <a:pt x="315" y="144"/>
                  </a:lnTo>
                  <a:cubicBezTo>
                    <a:pt x="314" y="144"/>
                    <a:pt x="315" y="147"/>
                    <a:pt x="315" y="152"/>
                  </a:cubicBezTo>
                  <a:lnTo>
                    <a:pt x="315" y="152"/>
                  </a:lnTo>
                  <a:cubicBezTo>
                    <a:pt x="314" y="145"/>
                    <a:pt x="313" y="141"/>
                    <a:pt x="313" y="141"/>
                  </a:cubicBezTo>
                  <a:lnTo>
                    <a:pt x="313" y="141"/>
                  </a:lnTo>
                  <a:cubicBezTo>
                    <a:pt x="313" y="141"/>
                    <a:pt x="313" y="145"/>
                    <a:pt x="315" y="153"/>
                  </a:cubicBezTo>
                  <a:cubicBezTo>
                    <a:pt x="316" y="161"/>
                    <a:pt x="316" y="166"/>
                    <a:pt x="316" y="166"/>
                  </a:cubicBezTo>
                  <a:cubicBezTo>
                    <a:pt x="315" y="166"/>
                    <a:pt x="315" y="161"/>
                    <a:pt x="313" y="153"/>
                  </a:cubicBezTo>
                  <a:cubicBezTo>
                    <a:pt x="312" y="145"/>
                    <a:pt x="312" y="141"/>
                    <a:pt x="312" y="141"/>
                  </a:cubicBezTo>
                  <a:lnTo>
                    <a:pt x="312" y="141"/>
                  </a:lnTo>
                  <a:cubicBezTo>
                    <a:pt x="311" y="141"/>
                    <a:pt x="312" y="145"/>
                    <a:pt x="312" y="153"/>
                  </a:cubicBezTo>
                  <a:cubicBezTo>
                    <a:pt x="315" y="171"/>
                    <a:pt x="316" y="182"/>
                    <a:pt x="316" y="182"/>
                  </a:cubicBezTo>
                  <a:cubicBezTo>
                    <a:pt x="315" y="182"/>
                    <a:pt x="314" y="176"/>
                    <a:pt x="312" y="162"/>
                  </a:cubicBezTo>
                  <a:cubicBezTo>
                    <a:pt x="310" y="145"/>
                    <a:pt x="308" y="137"/>
                    <a:pt x="308" y="137"/>
                  </a:cubicBezTo>
                  <a:lnTo>
                    <a:pt x="308" y="137"/>
                  </a:lnTo>
                  <a:cubicBezTo>
                    <a:pt x="308" y="137"/>
                    <a:pt x="308" y="145"/>
                    <a:pt x="309" y="153"/>
                  </a:cubicBezTo>
                  <a:cubicBezTo>
                    <a:pt x="306" y="140"/>
                    <a:pt x="305" y="134"/>
                    <a:pt x="304" y="134"/>
                  </a:cubicBezTo>
                  <a:lnTo>
                    <a:pt x="304" y="134"/>
                  </a:lnTo>
                  <a:cubicBezTo>
                    <a:pt x="304" y="134"/>
                    <a:pt x="304" y="138"/>
                    <a:pt x="304" y="145"/>
                  </a:cubicBezTo>
                  <a:cubicBezTo>
                    <a:pt x="304" y="153"/>
                    <a:pt x="304" y="157"/>
                    <a:pt x="304" y="157"/>
                  </a:cubicBezTo>
                  <a:cubicBezTo>
                    <a:pt x="303" y="157"/>
                    <a:pt x="303" y="153"/>
                    <a:pt x="302" y="145"/>
                  </a:cubicBezTo>
                  <a:cubicBezTo>
                    <a:pt x="302" y="136"/>
                    <a:pt x="301" y="132"/>
                    <a:pt x="301" y="132"/>
                  </a:cubicBezTo>
                  <a:cubicBezTo>
                    <a:pt x="301" y="132"/>
                    <a:pt x="301" y="134"/>
                    <a:pt x="301" y="137"/>
                  </a:cubicBezTo>
                  <a:lnTo>
                    <a:pt x="300" y="137"/>
                  </a:lnTo>
                  <a:cubicBezTo>
                    <a:pt x="300" y="137"/>
                    <a:pt x="300" y="145"/>
                    <a:pt x="301" y="153"/>
                  </a:cubicBezTo>
                  <a:cubicBezTo>
                    <a:pt x="300" y="143"/>
                    <a:pt x="298" y="136"/>
                    <a:pt x="298" y="136"/>
                  </a:cubicBezTo>
                  <a:cubicBezTo>
                    <a:pt x="297" y="136"/>
                    <a:pt x="297" y="139"/>
                    <a:pt x="298" y="145"/>
                  </a:cubicBezTo>
                  <a:lnTo>
                    <a:pt x="297" y="145"/>
                  </a:lnTo>
                  <a:cubicBezTo>
                    <a:pt x="297" y="145"/>
                    <a:pt x="297" y="145"/>
                    <a:pt x="297" y="153"/>
                  </a:cubicBezTo>
                  <a:cubicBezTo>
                    <a:pt x="297" y="155"/>
                    <a:pt x="297" y="156"/>
                    <a:pt x="297" y="156"/>
                  </a:cubicBezTo>
                  <a:cubicBezTo>
                    <a:pt x="297" y="156"/>
                    <a:pt x="296" y="151"/>
                    <a:pt x="294" y="145"/>
                  </a:cubicBezTo>
                  <a:cubicBezTo>
                    <a:pt x="294" y="142"/>
                    <a:pt x="293" y="139"/>
                    <a:pt x="293" y="137"/>
                  </a:cubicBezTo>
                  <a:lnTo>
                    <a:pt x="293" y="137"/>
                  </a:lnTo>
                  <a:lnTo>
                    <a:pt x="294" y="161"/>
                  </a:lnTo>
                  <a:cubicBezTo>
                    <a:pt x="295" y="163"/>
                    <a:pt x="295" y="164"/>
                    <a:pt x="295" y="164"/>
                  </a:cubicBezTo>
                  <a:cubicBezTo>
                    <a:pt x="295" y="164"/>
                    <a:pt x="294" y="158"/>
                    <a:pt x="293" y="153"/>
                  </a:cubicBezTo>
                  <a:cubicBezTo>
                    <a:pt x="293" y="147"/>
                    <a:pt x="292" y="142"/>
                    <a:pt x="291" y="137"/>
                  </a:cubicBezTo>
                  <a:cubicBezTo>
                    <a:pt x="291" y="137"/>
                    <a:pt x="290" y="137"/>
                    <a:pt x="290" y="145"/>
                  </a:cubicBezTo>
                  <a:cubicBezTo>
                    <a:pt x="290" y="149"/>
                    <a:pt x="290" y="151"/>
                    <a:pt x="290" y="151"/>
                  </a:cubicBezTo>
                  <a:cubicBezTo>
                    <a:pt x="289" y="151"/>
                    <a:pt x="288" y="149"/>
                    <a:pt x="288" y="145"/>
                  </a:cubicBezTo>
                  <a:lnTo>
                    <a:pt x="286" y="145"/>
                  </a:lnTo>
                  <a:lnTo>
                    <a:pt x="286" y="153"/>
                  </a:lnTo>
                  <a:cubicBezTo>
                    <a:pt x="286" y="153"/>
                    <a:pt x="286" y="153"/>
                    <a:pt x="286" y="161"/>
                  </a:cubicBezTo>
                  <a:cubicBezTo>
                    <a:pt x="286" y="161"/>
                    <a:pt x="285" y="161"/>
                    <a:pt x="284" y="153"/>
                  </a:cubicBezTo>
                  <a:lnTo>
                    <a:pt x="284" y="153"/>
                  </a:lnTo>
                  <a:cubicBezTo>
                    <a:pt x="284" y="153"/>
                    <a:pt x="284" y="153"/>
                    <a:pt x="284" y="153"/>
                  </a:cubicBezTo>
                  <a:cubicBezTo>
                    <a:pt x="283" y="144"/>
                    <a:pt x="283" y="140"/>
                    <a:pt x="282" y="140"/>
                  </a:cubicBezTo>
                  <a:lnTo>
                    <a:pt x="282" y="140"/>
                  </a:lnTo>
                  <a:cubicBezTo>
                    <a:pt x="282" y="140"/>
                    <a:pt x="283" y="144"/>
                    <a:pt x="283" y="153"/>
                  </a:cubicBezTo>
                  <a:cubicBezTo>
                    <a:pt x="283" y="149"/>
                    <a:pt x="282" y="147"/>
                    <a:pt x="282" y="147"/>
                  </a:cubicBezTo>
                  <a:cubicBezTo>
                    <a:pt x="282" y="147"/>
                    <a:pt x="282" y="149"/>
                    <a:pt x="282" y="153"/>
                  </a:cubicBezTo>
                  <a:cubicBezTo>
                    <a:pt x="283" y="163"/>
                    <a:pt x="283" y="169"/>
                    <a:pt x="283" y="169"/>
                  </a:cubicBezTo>
                  <a:cubicBezTo>
                    <a:pt x="282" y="169"/>
                    <a:pt x="282" y="167"/>
                    <a:pt x="281" y="161"/>
                  </a:cubicBezTo>
                  <a:cubicBezTo>
                    <a:pt x="281" y="161"/>
                    <a:pt x="281" y="161"/>
                    <a:pt x="281" y="169"/>
                  </a:cubicBezTo>
                  <a:cubicBezTo>
                    <a:pt x="280" y="161"/>
                    <a:pt x="279" y="157"/>
                    <a:pt x="279" y="157"/>
                  </a:cubicBezTo>
                  <a:lnTo>
                    <a:pt x="279" y="157"/>
                  </a:lnTo>
                  <a:cubicBezTo>
                    <a:pt x="279" y="157"/>
                    <a:pt x="279" y="161"/>
                    <a:pt x="280" y="169"/>
                  </a:cubicBezTo>
                  <a:cubicBezTo>
                    <a:pt x="280" y="169"/>
                    <a:pt x="280" y="172"/>
                    <a:pt x="279" y="172"/>
                  </a:cubicBezTo>
                  <a:cubicBezTo>
                    <a:pt x="279" y="172"/>
                    <a:pt x="279" y="171"/>
                    <a:pt x="279" y="169"/>
                  </a:cubicBezTo>
                  <a:cubicBezTo>
                    <a:pt x="278" y="164"/>
                    <a:pt x="277" y="159"/>
                    <a:pt x="276" y="159"/>
                  </a:cubicBezTo>
                  <a:cubicBezTo>
                    <a:pt x="275" y="159"/>
                    <a:pt x="275" y="162"/>
                    <a:pt x="275" y="169"/>
                  </a:cubicBezTo>
                  <a:cubicBezTo>
                    <a:pt x="274" y="165"/>
                    <a:pt x="274" y="163"/>
                    <a:pt x="273" y="163"/>
                  </a:cubicBezTo>
                  <a:cubicBezTo>
                    <a:pt x="273" y="163"/>
                    <a:pt x="273" y="165"/>
                    <a:pt x="273" y="169"/>
                  </a:cubicBezTo>
                  <a:lnTo>
                    <a:pt x="273" y="176"/>
                  </a:lnTo>
                  <a:cubicBezTo>
                    <a:pt x="273" y="169"/>
                    <a:pt x="271" y="161"/>
                    <a:pt x="271" y="161"/>
                  </a:cubicBezTo>
                  <a:lnTo>
                    <a:pt x="271" y="161"/>
                  </a:lnTo>
                  <a:cubicBezTo>
                    <a:pt x="271" y="161"/>
                    <a:pt x="271" y="161"/>
                    <a:pt x="272" y="169"/>
                  </a:cubicBezTo>
                  <a:cubicBezTo>
                    <a:pt x="272" y="176"/>
                    <a:pt x="272" y="176"/>
                    <a:pt x="272" y="176"/>
                  </a:cubicBezTo>
                  <a:cubicBezTo>
                    <a:pt x="272" y="176"/>
                    <a:pt x="271" y="172"/>
                    <a:pt x="270" y="166"/>
                  </a:cubicBezTo>
                  <a:lnTo>
                    <a:pt x="270" y="166"/>
                  </a:lnTo>
                  <a:cubicBezTo>
                    <a:pt x="270" y="171"/>
                    <a:pt x="270" y="174"/>
                    <a:pt x="270" y="174"/>
                  </a:cubicBezTo>
                  <a:cubicBezTo>
                    <a:pt x="270" y="174"/>
                    <a:pt x="270" y="172"/>
                    <a:pt x="270" y="169"/>
                  </a:cubicBezTo>
                  <a:cubicBezTo>
                    <a:pt x="269" y="160"/>
                    <a:pt x="267" y="160"/>
                    <a:pt x="267" y="160"/>
                  </a:cubicBezTo>
                  <a:lnTo>
                    <a:pt x="266" y="160"/>
                  </a:lnTo>
                  <a:cubicBezTo>
                    <a:pt x="266" y="160"/>
                    <a:pt x="265" y="160"/>
                    <a:pt x="266" y="167"/>
                  </a:cubicBezTo>
                  <a:cubicBezTo>
                    <a:pt x="266" y="176"/>
                    <a:pt x="266" y="184"/>
                    <a:pt x="266" y="184"/>
                  </a:cubicBezTo>
                  <a:cubicBezTo>
                    <a:pt x="266" y="176"/>
                    <a:pt x="265" y="167"/>
                    <a:pt x="265" y="167"/>
                  </a:cubicBezTo>
                  <a:lnTo>
                    <a:pt x="264" y="160"/>
                  </a:lnTo>
                  <a:cubicBezTo>
                    <a:pt x="264" y="153"/>
                    <a:pt x="264" y="151"/>
                    <a:pt x="264" y="151"/>
                  </a:cubicBezTo>
                  <a:cubicBezTo>
                    <a:pt x="263" y="151"/>
                    <a:pt x="263" y="155"/>
                    <a:pt x="263" y="160"/>
                  </a:cubicBezTo>
                  <a:cubicBezTo>
                    <a:pt x="263" y="167"/>
                    <a:pt x="263" y="171"/>
                    <a:pt x="263" y="171"/>
                  </a:cubicBezTo>
                  <a:cubicBezTo>
                    <a:pt x="263" y="171"/>
                    <a:pt x="262" y="167"/>
                    <a:pt x="262" y="160"/>
                  </a:cubicBezTo>
                  <a:cubicBezTo>
                    <a:pt x="261" y="155"/>
                    <a:pt x="261" y="153"/>
                    <a:pt x="261" y="153"/>
                  </a:cubicBezTo>
                  <a:lnTo>
                    <a:pt x="261" y="153"/>
                  </a:lnTo>
                  <a:cubicBezTo>
                    <a:pt x="261" y="153"/>
                    <a:pt x="261" y="166"/>
                    <a:pt x="262" y="183"/>
                  </a:cubicBezTo>
                  <a:lnTo>
                    <a:pt x="262" y="208"/>
                  </a:lnTo>
                  <a:lnTo>
                    <a:pt x="261" y="183"/>
                  </a:lnTo>
                  <a:cubicBezTo>
                    <a:pt x="260" y="164"/>
                    <a:pt x="260" y="156"/>
                    <a:pt x="259" y="156"/>
                  </a:cubicBezTo>
                  <a:cubicBezTo>
                    <a:pt x="259" y="156"/>
                    <a:pt x="259" y="160"/>
                    <a:pt x="258" y="167"/>
                  </a:cubicBezTo>
                  <a:cubicBezTo>
                    <a:pt x="258" y="171"/>
                    <a:pt x="258" y="173"/>
                    <a:pt x="258" y="173"/>
                  </a:cubicBezTo>
                  <a:cubicBezTo>
                    <a:pt x="258" y="173"/>
                    <a:pt x="258" y="171"/>
                    <a:pt x="257" y="167"/>
                  </a:cubicBezTo>
                  <a:cubicBezTo>
                    <a:pt x="257" y="158"/>
                    <a:pt x="257" y="158"/>
                    <a:pt x="256" y="158"/>
                  </a:cubicBezTo>
                  <a:cubicBezTo>
                    <a:pt x="255" y="158"/>
                    <a:pt x="254" y="158"/>
                    <a:pt x="254" y="166"/>
                  </a:cubicBezTo>
                  <a:cubicBezTo>
                    <a:pt x="254" y="160"/>
                    <a:pt x="253" y="158"/>
                    <a:pt x="253" y="158"/>
                  </a:cubicBezTo>
                  <a:lnTo>
                    <a:pt x="253" y="158"/>
                  </a:lnTo>
                  <a:cubicBezTo>
                    <a:pt x="252" y="158"/>
                    <a:pt x="252" y="164"/>
                    <a:pt x="253" y="174"/>
                  </a:cubicBezTo>
                  <a:lnTo>
                    <a:pt x="252" y="174"/>
                  </a:lnTo>
                  <a:lnTo>
                    <a:pt x="252" y="166"/>
                  </a:lnTo>
                  <a:cubicBezTo>
                    <a:pt x="252" y="158"/>
                    <a:pt x="251" y="158"/>
                    <a:pt x="247" y="157"/>
                  </a:cubicBezTo>
                  <a:cubicBezTo>
                    <a:pt x="244" y="157"/>
                    <a:pt x="244" y="157"/>
                    <a:pt x="244" y="173"/>
                  </a:cubicBezTo>
                  <a:cubicBezTo>
                    <a:pt x="244" y="181"/>
                    <a:pt x="244" y="186"/>
                    <a:pt x="243" y="186"/>
                  </a:cubicBezTo>
                  <a:cubicBezTo>
                    <a:pt x="243" y="186"/>
                    <a:pt x="243" y="181"/>
                    <a:pt x="243" y="173"/>
                  </a:cubicBezTo>
                  <a:cubicBezTo>
                    <a:pt x="243" y="170"/>
                    <a:pt x="243" y="167"/>
                    <a:pt x="243" y="165"/>
                  </a:cubicBezTo>
                  <a:cubicBezTo>
                    <a:pt x="243" y="165"/>
                    <a:pt x="242" y="165"/>
                    <a:pt x="240" y="157"/>
                  </a:cubicBezTo>
                  <a:cubicBezTo>
                    <a:pt x="240" y="150"/>
                    <a:pt x="240" y="147"/>
                    <a:pt x="240" y="147"/>
                  </a:cubicBezTo>
                  <a:cubicBezTo>
                    <a:pt x="239" y="147"/>
                    <a:pt x="239" y="152"/>
                    <a:pt x="239" y="156"/>
                  </a:cubicBezTo>
                  <a:cubicBezTo>
                    <a:pt x="239" y="151"/>
                    <a:pt x="238" y="145"/>
                    <a:pt x="238" y="145"/>
                  </a:cubicBezTo>
                  <a:cubicBezTo>
                    <a:pt x="238" y="145"/>
                    <a:pt x="238" y="146"/>
                    <a:pt x="238" y="148"/>
                  </a:cubicBezTo>
                  <a:cubicBezTo>
                    <a:pt x="238" y="153"/>
                    <a:pt x="237" y="157"/>
                    <a:pt x="236" y="157"/>
                  </a:cubicBezTo>
                  <a:cubicBezTo>
                    <a:pt x="235" y="157"/>
                    <a:pt x="235" y="155"/>
                    <a:pt x="235" y="148"/>
                  </a:cubicBezTo>
                  <a:cubicBezTo>
                    <a:pt x="235" y="156"/>
                    <a:pt x="234" y="156"/>
                    <a:pt x="233" y="156"/>
                  </a:cubicBezTo>
                  <a:cubicBezTo>
                    <a:pt x="233" y="155"/>
                    <a:pt x="231" y="155"/>
                    <a:pt x="231" y="147"/>
                  </a:cubicBezTo>
                  <a:lnTo>
                    <a:pt x="229" y="163"/>
                  </a:lnTo>
                  <a:cubicBezTo>
                    <a:pt x="229" y="172"/>
                    <a:pt x="228" y="180"/>
                    <a:pt x="228" y="180"/>
                  </a:cubicBezTo>
                  <a:lnTo>
                    <a:pt x="228" y="172"/>
                  </a:lnTo>
                  <a:cubicBezTo>
                    <a:pt x="229" y="163"/>
                    <a:pt x="229" y="155"/>
                    <a:pt x="229" y="155"/>
                  </a:cubicBezTo>
                  <a:lnTo>
                    <a:pt x="229" y="155"/>
                  </a:lnTo>
                  <a:cubicBezTo>
                    <a:pt x="229" y="155"/>
                    <a:pt x="228" y="155"/>
                    <a:pt x="228" y="163"/>
                  </a:cubicBezTo>
                  <a:cubicBezTo>
                    <a:pt x="228" y="155"/>
                    <a:pt x="227" y="155"/>
                    <a:pt x="226" y="155"/>
                  </a:cubicBezTo>
                  <a:cubicBezTo>
                    <a:pt x="226" y="155"/>
                    <a:pt x="226" y="155"/>
                    <a:pt x="226" y="155"/>
                  </a:cubicBezTo>
                  <a:cubicBezTo>
                    <a:pt x="225" y="155"/>
                    <a:pt x="225" y="156"/>
                    <a:pt x="224" y="163"/>
                  </a:cubicBezTo>
                  <a:cubicBezTo>
                    <a:pt x="224" y="154"/>
                    <a:pt x="223" y="150"/>
                    <a:pt x="222" y="150"/>
                  </a:cubicBezTo>
                  <a:cubicBezTo>
                    <a:pt x="222" y="150"/>
                    <a:pt x="221" y="154"/>
                    <a:pt x="221" y="162"/>
                  </a:cubicBezTo>
                  <a:cubicBezTo>
                    <a:pt x="221" y="166"/>
                    <a:pt x="221" y="168"/>
                    <a:pt x="220" y="168"/>
                  </a:cubicBezTo>
                  <a:cubicBezTo>
                    <a:pt x="220" y="168"/>
                    <a:pt x="220" y="166"/>
                    <a:pt x="220" y="162"/>
                  </a:cubicBezTo>
                  <a:cubicBezTo>
                    <a:pt x="220" y="158"/>
                    <a:pt x="220" y="156"/>
                    <a:pt x="220" y="156"/>
                  </a:cubicBezTo>
                  <a:cubicBezTo>
                    <a:pt x="220" y="156"/>
                    <a:pt x="220" y="158"/>
                    <a:pt x="219" y="162"/>
                  </a:cubicBezTo>
                  <a:cubicBezTo>
                    <a:pt x="219" y="164"/>
                    <a:pt x="219" y="165"/>
                    <a:pt x="218" y="165"/>
                  </a:cubicBezTo>
                  <a:cubicBezTo>
                    <a:pt x="218" y="165"/>
                    <a:pt x="218" y="159"/>
                    <a:pt x="218" y="153"/>
                  </a:cubicBezTo>
                  <a:cubicBezTo>
                    <a:pt x="218" y="144"/>
                    <a:pt x="218" y="140"/>
                    <a:pt x="218" y="140"/>
                  </a:cubicBezTo>
                  <a:cubicBezTo>
                    <a:pt x="218" y="140"/>
                    <a:pt x="217" y="142"/>
                    <a:pt x="217" y="145"/>
                  </a:cubicBezTo>
                  <a:cubicBezTo>
                    <a:pt x="216" y="153"/>
                    <a:pt x="215" y="153"/>
                    <a:pt x="215" y="153"/>
                  </a:cubicBezTo>
                  <a:cubicBezTo>
                    <a:pt x="214" y="157"/>
                    <a:pt x="214" y="163"/>
                    <a:pt x="214" y="169"/>
                  </a:cubicBezTo>
                  <a:cubicBezTo>
                    <a:pt x="214" y="176"/>
                    <a:pt x="212" y="184"/>
                    <a:pt x="212" y="184"/>
                  </a:cubicBezTo>
                  <a:cubicBezTo>
                    <a:pt x="212" y="180"/>
                    <a:pt x="214" y="174"/>
                    <a:pt x="212" y="169"/>
                  </a:cubicBezTo>
                  <a:cubicBezTo>
                    <a:pt x="212" y="161"/>
                    <a:pt x="211" y="160"/>
                    <a:pt x="211" y="160"/>
                  </a:cubicBezTo>
                  <a:lnTo>
                    <a:pt x="210" y="160"/>
                  </a:lnTo>
                  <a:cubicBezTo>
                    <a:pt x="210" y="156"/>
                    <a:pt x="209" y="154"/>
                    <a:pt x="209" y="154"/>
                  </a:cubicBezTo>
                  <a:cubicBezTo>
                    <a:pt x="209" y="154"/>
                    <a:pt x="208" y="156"/>
                    <a:pt x="208" y="160"/>
                  </a:cubicBezTo>
                  <a:cubicBezTo>
                    <a:pt x="208" y="166"/>
                    <a:pt x="208" y="164"/>
                    <a:pt x="208" y="167"/>
                  </a:cubicBezTo>
                  <a:cubicBezTo>
                    <a:pt x="208" y="159"/>
                    <a:pt x="207" y="155"/>
                    <a:pt x="205" y="155"/>
                  </a:cubicBezTo>
                  <a:cubicBezTo>
                    <a:pt x="205" y="155"/>
                    <a:pt x="204" y="156"/>
                    <a:pt x="203" y="158"/>
                  </a:cubicBezTo>
                  <a:lnTo>
                    <a:pt x="203" y="158"/>
                  </a:lnTo>
                  <a:cubicBezTo>
                    <a:pt x="203" y="151"/>
                    <a:pt x="203" y="151"/>
                    <a:pt x="202" y="150"/>
                  </a:cubicBezTo>
                  <a:cubicBezTo>
                    <a:pt x="202" y="150"/>
                    <a:pt x="200" y="157"/>
                    <a:pt x="199" y="157"/>
                  </a:cubicBezTo>
                  <a:cubicBezTo>
                    <a:pt x="199" y="157"/>
                    <a:pt x="198" y="157"/>
                    <a:pt x="198" y="157"/>
                  </a:cubicBezTo>
                  <a:cubicBezTo>
                    <a:pt x="196" y="157"/>
                    <a:pt x="195" y="158"/>
                    <a:pt x="194" y="165"/>
                  </a:cubicBezTo>
                  <a:cubicBezTo>
                    <a:pt x="194" y="165"/>
                    <a:pt x="194" y="164"/>
                    <a:pt x="196" y="156"/>
                  </a:cubicBezTo>
                  <a:cubicBezTo>
                    <a:pt x="197" y="148"/>
                    <a:pt x="196" y="148"/>
                    <a:pt x="196" y="148"/>
                  </a:cubicBezTo>
                  <a:cubicBezTo>
                    <a:pt x="196" y="148"/>
                    <a:pt x="194" y="156"/>
                    <a:pt x="193" y="164"/>
                  </a:cubicBezTo>
                  <a:cubicBezTo>
                    <a:pt x="193" y="168"/>
                    <a:pt x="193" y="170"/>
                    <a:pt x="193" y="170"/>
                  </a:cubicBezTo>
                  <a:cubicBezTo>
                    <a:pt x="193" y="170"/>
                    <a:pt x="192" y="168"/>
                    <a:pt x="192" y="164"/>
                  </a:cubicBezTo>
                  <a:cubicBezTo>
                    <a:pt x="192" y="160"/>
                    <a:pt x="192" y="158"/>
                    <a:pt x="191" y="158"/>
                  </a:cubicBezTo>
                  <a:cubicBezTo>
                    <a:pt x="191" y="158"/>
                    <a:pt x="190" y="159"/>
                    <a:pt x="189" y="163"/>
                  </a:cubicBezTo>
                  <a:cubicBezTo>
                    <a:pt x="189" y="163"/>
                    <a:pt x="189" y="163"/>
                    <a:pt x="189" y="155"/>
                  </a:cubicBezTo>
                  <a:cubicBezTo>
                    <a:pt x="190" y="151"/>
                    <a:pt x="190" y="146"/>
                    <a:pt x="189" y="146"/>
                  </a:cubicBezTo>
                  <a:lnTo>
                    <a:pt x="189" y="146"/>
                  </a:lnTo>
                  <a:cubicBezTo>
                    <a:pt x="189" y="146"/>
                    <a:pt x="189" y="148"/>
                    <a:pt x="188" y="155"/>
                  </a:cubicBezTo>
                  <a:cubicBezTo>
                    <a:pt x="188" y="155"/>
                    <a:pt x="187" y="154"/>
                    <a:pt x="188" y="146"/>
                  </a:cubicBezTo>
                  <a:cubicBezTo>
                    <a:pt x="188" y="142"/>
                    <a:pt x="188" y="137"/>
                    <a:pt x="188" y="137"/>
                  </a:cubicBezTo>
                  <a:lnTo>
                    <a:pt x="188" y="137"/>
                  </a:lnTo>
                  <a:cubicBezTo>
                    <a:pt x="188" y="137"/>
                    <a:pt x="188" y="140"/>
                    <a:pt x="187" y="146"/>
                  </a:cubicBezTo>
                  <a:cubicBezTo>
                    <a:pt x="186" y="150"/>
                    <a:pt x="186" y="152"/>
                    <a:pt x="185" y="152"/>
                  </a:cubicBezTo>
                  <a:cubicBezTo>
                    <a:pt x="185" y="152"/>
                    <a:pt x="184" y="150"/>
                    <a:pt x="184" y="145"/>
                  </a:cubicBezTo>
                  <a:cubicBezTo>
                    <a:pt x="184" y="145"/>
                    <a:pt x="183" y="145"/>
                    <a:pt x="182" y="154"/>
                  </a:cubicBezTo>
                  <a:cubicBezTo>
                    <a:pt x="182" y="157"/>
                    <a:pt x="182" y="157"/>
                    <a:pt x="181" y="162"/>
                  </a:cubicBezTo>
                  <a:cubicBezTo>
                    <a:pt x="180" y="166"/>
                    <a:pt x="180" y="168"/>
                    <a:pt x="180" y="168"/>
                  </a:cubicBezTo>
                  <a:cubicBezTo>
                    <a:pt x="180" y="168"/>
                    <a:pt x="180" y="165"/>
                    <a:pt x="180" y="161"/>
                  </a:cubicBezTo>
                  <a:cubicBezTo>
                    <a:pt x="181" y="153"/>
                    <a:pt x="180" y="153"/>
                    <a:pt x="180" y="153"/>
                  </a:cubicBezTo>
                  <a:cubicBezTo>
                    <a:pt x="180" y="153"/>
                    <a:pt x="178" y="160"/>
                    <a:pt x="176" y="160"/>
                  </a:cubicBezTo>
                  <a:cubicBezTo>
                    <a:pt x="176" y="160"/>
                    <a:pt x="176" y="160"/>
                    <a:pt x="175" y="160"/>
                  </a:cubicBezTo>
                  <a:cubicBezTo>
                    <a:pt x="174" y="159"/>
                    <a:pt x="174" y="159"/>
                    <a:pt x="173" y="159"/>
                  </a:cubicBezTo>
                  <a:cubicBezTo>
                    <a:pt x="171" y="159"/>
                    <a:pt x="171" y="161"/>
                    <a:pt x="170" y="166"/>
                  </a:cubicBezTo>
                  <a:cubicBezTo>
                    <a:pt x="169" y="170"/>
                    <a:pt x="169" y="172"/>
                    <a:pt x="169" y="172"/>
                  </a:cubicBezTo>
                  <a:cubicBezTo>
                    <a:pt x="169" y="172"/>
                    <a:pt x="169" y="170"/>
                    <a:pt x="169" y="166"/>
                  </a:cubicBezTo>
                  <a:cubicBezTo>
                    <a:pt x="170" y="158"/>
                    <a:pt x="169" y="158"/>
                    <a:pt x="169" y="158"/>
                  </a:cubicBezTo>
                  <a:cubicBezTo>
                    <a:pt x="169" y="158"/>
                    <a:pt x="168" y="157"/>
                    <a:pt x="169" y="150"/>
                  </a:cubicBezTo>
                  <a:lnTo>
                    <a:pt x="169" y="150"/>
                  </a:lnTo>
                  <a:cubicBezTo>
                    <a:pt x="168" y="157"/>
                    <a:pt x="168" y="157"/>
                    <a:pt x="168" y="157"/>
                  </a:cubicBezTo>
                  <a:lnTo>
                    <a:pt x="168" y="157"/>
                  </a:lnTo>
                  <a:cubicBezTo>
                    <a:pt x="168" y="153"/>
                    <a:pt x="168" y="151"/>
                    <a:pt x="168" y="151"/>
                  </a:cubicBezTo>
                  <a:lnTo>
                    <a:pt x="168" y="151"/>
                  </a:lnTo>
                  <a:cubicBezTo>
                    <a:pt x="168" y="151"/>
                    <a:pt x="167" y="153"/>
                    <a:pt x="166" y="157"/>
                  </a:cubicBezTo>
                  <a:cubicBezTo>
                    <a:pt x="165" y="165"/>
                    <a:pt x="164" y="169"/>
                    <a:pt x="164" y="169"/>
                  </a:cubicBezTo>
                  <a:cubicBezTo>
                    <a:pt x="164" y="169"/>
                    <a:pt x="164" y="165"/>
                    <a:pt x="165" y="157"/>
                  </a:cubicBezTo>
                  <a:cubicBezTo>
                    <a:pt x="166" y="155"/>
                    <a:pt x="166" y="154"/>
                    <a:pt x="166" y="152"/>
                  </a:cubicBezTo>
                  <a:lnTo>
                    <a:pt x="166" y="152"/>
                  </a:lnTo>
                  <a:cubicBezTo>
                    <a:pt x="165" y="157"/>
                    <a:pt x="164" y="157"/>
                    <a:pt x="163" y="164"/>
                  </a:cubicBezTo>
                  <a:cubicBezTo>
                    <a:pt x="163" y="164"/>
                    <a:pt x="162" y="164"/>
                    <a:pt x="163" y="156"/>
                  </a:cubicBezTo>
                  <a:cubicBezTo>
                    <a:pt x="163" y="154"/>
                    <a:pt x="163" y="153"/>
                    <a:pt x="163" y="153"/>
                  </a:cubicBezTo>
                  <a:cubicBezTo>
                    <a:pt x="162" y="153"/>
                    <a:pt x="160" y="159"/>
                    <a:pt x="159" y="164"/>
                  </a:cubicBezTo>
                  <a:cubicBezTo>
                    <a:pt x="158" y="168"/>
                    <a:pt x="158" y="170"/>
                    <a:pt x="158" y="170"/>
                  </a:cubicBezTo>
                  <a:cubicBezTo>
                    <a:pt x="158" y="170"/>
                    <a:pt x="158" y="168"/>
                    <a:pt x="159" y="163"/>
                  </a:cubicBezTo>
                  <a:cubicBezTo>
                    <a:pt x="160" y="155"/>
                    <a:pt x="159" y="155"/>
                    <a:pt x="159" y="155"/>
                  </a:cubicBezTo>
                  <a:lnTo>
                    <a:pt x="159" y="155"/>
                  </a:lnTo>
                  <a:cubicBezTo>
                    <a:pt x="159" y="153"/>
                    <a:pt x="159" y="150"/>
                    <a:pt x="160" y="147"/>
                  </a:cubicBezTo>
                  <a:cubicBezTo>
                    <a:pt x="162" y="139"/>
                    <a:pt x="161" y="139"/>
                    <a:pt x="161" y="138"/>
                  </a:cubicBezTo>
                  <a:lnTo>
                    <a:pt x="161" y="138"/>
                  </a:lnTo>
                  <a:cubicBezTo>
                    <a:pt x="159" y="146"/>
                    <a:pt x="157" y="146"/>
                    <a:pt x="156" y="146"/>
                  </a:cubicBezTo>
                  <a:cubicBezTo>
                    <a:pt x="156" y="146"/>
                    <a:pt x="156" y="146"/>
                    <a:pt x="156" y="146"/>
                  </a:cubicBezTo>
                  <a:cubicBezTo>
                    <a:pt x="154" y="146"/>
                    <a:pt x="152" y="154"/>
                    <a:pt x="148" y="169"/>
                  </a:cubicBezTo>
                  <a:lnTo>
                    <a:pt x="152" y="145"/>
                  </a:lnTo>
                  <a:lnTo>
                    <a:pt x="152" y="145"/>
                  </a:lnTo>
                  <a:cubicBezTo>
                    <a:pt x="152" y="145"/>
                    <a:pt x="151" y="153"/>
                    <a:pt x="148" y="161"/>
                  </a:cubicBezTo>
                  <a:cubicBezTo>
                    <a:pt x="148" y="165"/>
                    <a:pt x="148" y="166"/>
                    <a:pt x="148" y="166"/>
                  </a:cubicBezTo>
                  <a:cubicBezTo>
                    <a:pt x="147" y="166"/>
                    <a:pt x="147" y="164"/>
                    <a:pt x="147" y="160"/>
                  </a:cubicBezTo>
                  <a:cubicBezTo>
                    <a:pt x="148" y="156"/>
                    <a:pt x="148" y="154"/>
                    <a:pt x="148" y="154"/>
                  </a:cubicBezTo>
                  <a:lnTo>
                    <a:pt x="148" y="154"/>
                  </a:lnTo>
                  <a:cubicBezTo>
                    <a:pt x="148" y="154"/>
                    <a:pt x="147" y="156"/>
                    <a:pt x="146" y="160"/>
                  </a:cubicBezTo>
                  <a:cubicBezTo>
                    <a:pt x="146" y="160"/>
                    <a:pt x="145" y="160"/>
                    <a:pt x="146" y="151"/>
                  </a:cubicBezTo>
                  <a:lnTo>
                    <a:pt x="146" y="151"/>
                  </a:lnTo>
                  <a:cubicBezTo>
                    <a:pt x="146" y="151"/>
                    <a:pt x="146" y="151"/>
                    <a:pt x="145" y="158"/>
                  </a:cubicBezTo>
                  <a:cubicBezTo>
                    <a:pt x="144" y="163"/>
                    <a:pt x="143" y="165"/>
                    <a:pt x="143" y="165"/>
                  </a:cubicBezTo>
                  <a:cubicBezTo>
                    <a:pt x="143" y="165"/>
                    <a:pt x="143" y="163"/>
                    <a:pt x="144" y="158"/>
                  </a:cubicBezTo>
                  <a:cubicBezTo>
                    <a:pt x="145" y="149"/>
                    <a:pt x="145" y="145"/>
                    <a:pt x="145" y="145"/>
                  </a:cubicBezTo>
                  <a:lnTo>
                    <a:pt x="145" y="145"/>
                  </a:lnTo>
                  <a:cubicBezTo>
                    <a:pt x="145" y="145"/>
                    <a:pt x="144" y="147"/>
                    <a:pt x="144" y="151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2" y="157"/>
                    <a:pt x="142" y="157"/>
                  </a:cubicBezTo>
                  <a:cubicBezTo>
                    <a:pt x="142" y="157"/>
                    <a:pt x="141" y="157"/>
                    <a:pt x="138" y="165"/>
                  </a:cubicBezTo>
                  <a:lnTo>
                    <a:pt x="140" y="157"/>
                  </a:lnTo>
                  <a:lnTo>
                    <a:pt x="141" y="150"/>
                  </a:lnTo>
                  <a:cubicBezTo>
                    <a:pt x="141" y="150"/>
                    <a:pt x="141" y="149"/>
                    <a:pt x="140" y="149"/>
                  </a:cubicBezTo>
                  <a:cubicBezTo>
                    <a:pt x="140" y="149"/>
                    <a:pt x="139" y="150"/>
                    <a:pt x="137" y="156"/>
                  </a:cubicBezTo>
                  <a:cubicBezTo>
                    <a:pt x="139" y="151"/>
                    <a:pt x="140" y="145"/>
                    <a:pt x="140" y="145"/>
                  </a:cubicBezTo>
                  <a:lnTo>
                    <a:pt x="140" y="145"/>
                  </a:lnTo>
                  <a:cubicBezTo>
                    <a:pt x="139" y="145"/>
                    <a:pt x="139" y="146"/>
                    <a:pt x="138" y="148"/>
                  </a:cubicBezTo>
                  <a:cubicBezTo>
                    <a:pt x="137" y="155"/>
                    <a:pt x="136" y="157"/>
                    <a:pt x="136" y="157"/>
                  </a:cubicBezTo>
                  <a:cubicBezTo>
                    <a:pt x="136" y="157"/>
                    <a:pt x="137" y="153"/>
                    <a:pt x="137" y="148"/>
                  </a:cubicBezTo>
                  <a:cubicBezTo>
                    <a:pt x="139" y="140"/>
                    <a:pt x="140" y="136"/>
                    <a:pt x="140" y="136"/>
                  </a:cubicBezTo>
                  <a:lnTo>
                    <a:pt x="140" y="136"/>
                  </a:lnTo>
                  <a:cubicBezTo>
                    <a:pt x="139" y="136"/>
                    <a:pt x="138" y="140"/>
                    <a:pt x="136" y="147"/>
                  </a:cubicBezTo>
                  <a:cubicBezTo>
                    <a:pt x="135" y="147"/>
                    <a:pt x="133" y="154"/>
                    <a:pt x="132" y="154"/>
                  </a:cubicBezTo>
                  <a:cubicBezTo>
                    <a:pt x="132" y="154"/>
                    <a:pt x="132" y="154"/>
                    <a:pt x="132" y="154"/>
                  </a:cubicBezTo>
                  <a:cubicBezTo>
                    <a:pt x="129" y="154"/>
                    <a:pt x="128" y="153"/>
                    <a:pt x="131" y="145"/>
                  </a:cubicBezTo>
                  <a:cubicBezTo>
                    <a:pt x="133" y="136"/>
                    <a:pt x="133" y="132"/>
                    <a:pt x="133" y="132"/>
                  </a:cubicBezTo>
                  <a:lnTo>
                    <a:pt x="133" y="132"/>
                  </a:lnTo>
                  <a:cubicBezTo>
                    <a:pt x="133" y="132"/>
                    <a:pt x="132" y="134"/>
                    <a:pt x="132" y="137"/>
                  </a:cubicBezTo>
                  <a:cubicBezTo>
                    <a:pt x="128" y="153"/>
                    <a:pt x="128" y="153"/>
                    <a:pt x="127" y="153"/>
                  </a:cubicBezTo>
                  <a:cubicBezTo>
                    <a:pt x="127" y="150"/>
                    <a:pt x="127" y="149"/>
                    <a:pt x="127" y="149"/>
                  </a:cubicBezTo>
                  <a:cubicBezTo>
                    <a:pt x="126" y="149"/>
                    <a:pt x="124" y="154"/>
                    <a:pt x="123" y="160"/>
                  </a:cubicBezTo>
                  <a:lnTo>
                    <a:pt x="124" y="160"/>
                  </a:lnTo>
                  <a:cubicBezTo>
                    <a:pt x="122" y="169"/>
                    <a:pt x="121" y="173"/>
                    <a:pt x="120" y="173"/>
                  </a:cubicBezTo>
                  <a:cubicBezTo>
                    <a:pt x="120" y="173"/>
                    <a:pt x="120" y="171"/>
                    <a:pt x="120" y="167"/>
                  </a:cubicBezTo>
                  <a:cubicBezTo>
                    <a:pt x="120" y="167"/>
                    <a:pt x="122" y="160"/>
                    <a:pt x="124" y="152"/>
                  </a:cubicBezTo>
                  <a:cubicBezTo>
                    <a:pt x="125" y="144"/>
                    <a:pt x="126" y="135"/>
                    <a:pt x="126" y="135"/>
                  </a:cubicBezTo>
                  <a:lnTo>
                    <a:pt x="126" y="135"/>
                  </a:lnTo>
                  <a:cubicBezTo>
                    <a:pt x="126" y="135"/>
                    <a:pt x="126" y="135"/>
                    <a:pt x="124" y="143"/>
                  </a:cubicBezTo>
                  <a:cubicBezTo>
                    <a:pt x="123" y="151"/>
                    <a:pt x="122" y="151"/>
                    <a:pt x="122" y="151"/>
                  </a:cubicBezTo>
                  <a:cubicBezTo>
                    <a:pt x="122" y="151"/>
                    <a:pt x="122" y="151"/>
                    <a:pt x="119" y="158"/>
                  </a:cubicBezTo>
                  <a:cubicBezTo>
                    <a:pt x="117" y="166"/>
                    <a:pt x="116" y="166"/>
                    <a:pt x="116" y="166"/>
                  </a:cubicBezTo>
                  <a:cubicBezTo>
                    <a:pt x="118" y="157"/>
                    <a:pt x="117" y="157"/>
                    <a:pt x="117" y="157"/>
                  </a:cubicBezTo>
                  <a:cubicBezTo>
                    <a:pt x="118" y="153"/>
                    <a:pt x="118" y="154"/>
                    <a:pt x="119" y="150"/>
                  </a:cubicBezTo>
                  <a:cubicBezTo>
                    <a:pt x="120" y="142"/>
                    <a:pt x="123" y="134"/>
                    <a:pt x="123" y="134"/>
                  </a:cubicBezTo>
                  <a:lnTo>
                    <a:pt x="123" y="134"/>
                  </a:lnTo>
                  <a:lnTo>
                    <a:pt x="120" y="142"/>
                  </a:lnTo>
                  <a:cubicBezTo>
                    <a:pt x="119" y="145"/>
                    <a:pt x="117" y="146"/>
                    <a:pt x="114" y="146"/>
                  </a:cubicBezTo>
                  <a:cubicBezTo>
                    <a:pt x="112" y="146"/>
                    <a:pt x="109" y="145"/>
                    <a:pt x="108" y="145"/>
                  </a:cubicBezTo>
                  <a:cubicBezTo>
                    <a:pt x="109" y="141"/>
                    <a:pt x="109" y="139"/>
                    <a:pt x="108" y="139"/>
                  </a:cubicBezTo>
                  <a:lnTo>
                    <a:pt x="108" y="139"/>
                  </a:lnTo>
                  <a:cubicBezTo>
                    <a:pt x="108" y="139"/>
                    <a:pt x="107" y="140"/>
                    <a:pt x="106" y="144"/>
                  </a:cubicBezTo>
                  <a:cubicBezTo>
                    <a:pt x="105" y="150"/>
                    <a:pt x="104" y="151"/>
                    <a:pt x="102" y="151"/>
                  </a:cubicBezTo>
                  <a:cubicBezTo>
                    <a:pt x="101" y="151"/>
                    <a:pt x="101" y="151"/>
                    <a:pt x="100" y="151"/>
                  </a:cubicBezTo>
                  <a:cubicBezTo>
                    <a:pt x="99" y="150"/>
                    <a:pt x="98" y="150"/>
                    <a:pt x="97" y="150"/>
                  </a:cubicBezTo>
                  <a:cubicBezTo>
                    <a:pt x="96" y="150"/>
                    <a:pt x="95" y="151"/>
                    <a:pt x="94" y="156"/>
                  </a:cubicBezTo>
                  <a:lnTo>
                    <a:pt x="92" y="156"/>
                  </a:lnTo>
                  <a:cubicBezTo>
                    <a:pt x="92" y="156"/>
                    <a:pt x="92" y="156"/>
                    <a:pt x="92" y="156"/>
                  </a:cubicBezTo>
                  <a:cubicBezTo>
                    <a:pt x="91" y="156"/>
                    <a:pt x="88" y="163"/>
                    <a:pt x="88" y="163"/>
                  </a:cubicBezTo>
                  <a:cubicBezTo>
                    <a:pt x="86" y="167"/>
                    <a:pt x="85" y="168"/>
                    <a:pt x="85" y="168"/>
                  </a:cubicBezTo>
                  <a:cubicBezTo>
                    <a:pt x="85" y="168"/>
                    <a:pt x="86" y="166"/>
                    <a:pt x="87" y="163"/>
                  </a:cubicBezTo>
                  <a:cubicBezTo>
                    <a:pt x="89" y="155"/>
                    <a:pt x="91" y="146"/>
                    <a:pt x="91" y="146"/>
                  </a:cubicBezTo>
                  <a:lnTo>
                    <a:pt x="91" y="146"/>
                  </a:lnTo>
                  <a:cubicBezTo>
                    <a:pt x="90" y="150"/>
                    <a:pt x="89" y="153"/>
                    <a:pt x="87" y="156"/>
                  </a:cubicBezTo>
                  <a:lnTo>
                    <a:pt x="87" y="156"/>
                  </a:lnTo>
                  <a:cubicBezTo>
                    <a:pt x="89" y="150"/>
                    <a:pt x="90" y="146"/>
                    <a:pt x="90" y="146"/>
                  </a:cubicBezTo>
                  <a:lnTo>
                    <a:pt x="89" y="146"/>
                  </a:lnTo>
                  <a:cubicBezTo>
                    <a:pt x="87" y="152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48"/>
                    <a:pt x="89" y="143"/>
                    <a:pt x="91" y="137"/>
                  </a:cubicBezTo>
                  <a:cubicBezTo>
                    <a:pt x="94" y="129"/>
                    <a:pt x="95" y="125"/>
                    <a:pt x="94" y="125"/>
                  </a:cubicBezTo>
                  <a:lnTo>
                    <a:pt x="94" y="125"/>
                  </a:lnTo>
                  <a:cubicBezTo>
                    <a:pt x="94" y="125"/>
                    <a:pt x="93" y="129"/>
                    <a:pt x="90" y="137"/>
                  </a:cubicBezTo>
                  <a:lnTo>
                    <a:pt x="87" y="145"/>
                  </a:lnTo>
                  <a:cubicBezTo>
                    <a:pt x="88" y="140"/>
                    <a:pt x="89" y="138"/>
                    <a:pt x="88" y="138"/>
                  </a:cubicBezTo>
                  <a:lnTo>
                    <a:pt x="88" y="138"/>
                  </a:lnTo>
                  <a:cubicBezTo>
                    <a:pt x="88" y="138"/>
                    <a:pt x="85" y="146"/>
                    <a:pt x="83" y="152"/>
                  </a:cubicBezTo>
                  <a:cubicBezTo>
                    <a:pt x="86" y="144"/>
                    <a:pt x="87" y="140"/>
                    <a:pt x="87" y="140"/>
                  </a:cubicBezTo>
                  <a:lnTo>
                    <a:pt x="87" y="140"/>
                  </a:lnTo>
                  <a:cubicBezTo>
                    <a:pt x="86" y="140"/>
                    <a:pt x="85" y="143"/>
                    <a:pt x="82" y="151"/>
                  </a:cubicBezTo>
                  <a:cubicBezTo>
                    <a:pt x="81" y="155"/>
                    <a:pt x="80" y="157"/>
                    <a:pt x="80" y="157"/>
                  </a:cubicBezTo>
                  <a:cubicBezTo>
                    <a:pt x="80" y="157"/>
                    <a:pt x="80" y="155"/>
                    <a:pt x="81" y="151"/>
                  </a:cubicBezTo>
                  <a:cubicBezTo>
                    <a:pt x="83" y="143"/>
                    <a:pt x="83" y="143"/>
                    <a:pt x="82" y="143"/>
                  </a:cubicBezTo>
                  <a:cubicBezTo>
                    <a:pt x="80" y="147"/>
                    <a:pt x="79" y="148"/>
                    <a:pt x="77" y="148"/>
                  </a:cubicBezTo>
                  <a:cubicBezTo>
                    <a:pt x="76" y="148"/>
                    <a:pt x="75" y="148"/>
                    <a:pt x="73" y="147"/>
                  </a:cubicBezTo>
                  <a:cubicBezTo>
                    <a:pt x="72" y="146"/>
                    <a:pt x="71" y="146"/>
                    <a:pt x="70" y="146"/>
                  </a:cubicBezTo>
                  <a:cubicBezTo>
                    <a:pt x="68" y="146"/>
                    <a:pt x="67" y="147"/>
                    <a:pt x="65" y="152"/>
                  </a:cubicBezTo>
                  <a:cubicBezTo>
                    <a:pt x="65" y="152"/>
                    <a:pt x="65" y="152"/>
                    <a:pt x="68" y="144"/>
                  </a:cubicBezTo>
                  <a:cubicBezTo>
                    <a:pt x="69" y="141"/>
                    <a:pt x="69" y="139"/>
                    <a:pt x="69" y="139"/>
                  </a:cubicBezTo>
                  <a:lnTo>
                    <a:pt x="69" y="139"/>
                  </a:lnTo>
                  <a:cubicBezTo>
                    <a:pt x="69" y="139"/>
                    <a:pt x="67" y="142"/>
                    <a:pt x="63" y="151"/>
                  </a:cubicBezTo>
                  <a:cubicBezTo>
                    <a:pt x="67" y="143"/>
                    <a:pt x="65" y="143"/>
                    <a:pt x="63" y="142"/>
                  </a:cubicBezTo>
                  <a:cubicBezTo>
                    <a:pt x="63" y="142"/>
                    <a:pt x="63" y="142"/>
                    <a:pt x="62" y="142"/>
                  </a:cubicBezTo>
                  <a:cubicBezTo>
                    <a:pt x="62" y="142"/>
                    <a:pt x="60" y="142"/>
                    <a:pt x="59" y="148"/>
                  </a:cubicBezTo>
                  <a:cubicBezTo>
                    <a:pt x="57" y="152"/>
                    <a:pt x="56" y="153"/>
                    <a:pt x="56" y="153"/>
                  </a:cubicBezTo>
                  <a:cubicBezTo>
                    <a:pt x="56" y="153"/>
                    <a:pt x="56" y="152"/>
                    <a:pt x="58" y="148"/>
                  </a:cubicBezTo>
                  <a:cubicBezTo>
                    <a:pt x="62" y="138"/>
                    <a:pt x="63" y="132"/>
                    <a:pt x="62" y="132"/>
                  </a:cubicBezTo>
                  <a:lnTo>
                    <a:pt x="62" y="132"/>
                  </a:lnTo>
                  <a:cubicBezTo>
                    <a:pt x="62" y="132"/>
                    <a:pt x="60" y="134"/>
                    <a:pt x="58" y="139"/>
                  </a:cubicBezTo>
                  <a:cubicBezTo>
                    <a:pt x="58" y="139"/>
                    <a:pt x="58" y="138"/>
                    <a:pt x="60" y="132"/>
                  </a:cubicBezTo>
                  <a:cubicBezTo>
                    <a:pt x="60" y="132"/>
                    <a:pt x="60" y="132"/>
                    <a:pt x="60" y="132"/>
                  </a:cubicBezTo>
                  <a:cubicBezTo>
                    <a:pt x="60" y="132"/>
                    <a:pt x="59" y="132"/>
                    <a:pt x="55" y="137"/>
                  </a:cubicBezTo>
                  <a:lnTo>
                    <a:pt x="53" y="136"/>
                  </a:lnTo>
                  <a:cubicBezTo>
                    <a:pt x="52" y="136"/>
                    <a:pt x="49" y="143"/>
                    <a:pt x="49" y="143"/>
                  </a:cubicBezTo>
                  <a:cubicBezTo>
                    <a:pt x="51" y="135"/>
                    <a:pt x="50" y="134"/>
                    <a:pt x="46" y="133"/>
                  </a:cubicBezTo>
                  <a:cubicBezTo>
                    <a:pt x="44" y="132"/>
                    <a:pt x="42" y="130"/>
                    <a:pt x="44" y="123"/>
                  </a:cubicBezTo>
                  <a:cubicBezTo>
                    <a:pt x="44" y="123"/>
                    <a:pt x="44" y="123"/>
                    <a:pt x="44" y="123"/>
                  </a:cubicBezTo>
                  <a:cubicBezTo>
                    <a:pt x="44" y="123"/>
                    <a:pt x="43" y="123"/>
                    <a:pt x="41" y="129"/>
                  </a:cubicBezTo>
                  <a:cubicBezTo>
                    <a:pt x="37" y="138"/>
                    <a:pt x="35" y="141"/>
                    <a:pt x="35" y="141"/>
                  </a:cubicBezTo>
                  <a:cubicBezTo>
                    <a:pt x="35" y="141"/>
                    <a:pt x="35" y="139"/>
                    <a:pt x="36" y="136"/>
                  </a:cubicBezTo>
                  <a:cubicBezTo>
                    <a:pt x="39" y="128"/>
                    <a:pt x="40" y="124"/>
                    <a:pt x="40" y="124"/>
                  </a:cubicBezTo>
                  <a:lnTo>
                    <a:pt x="40" y="124"/>
                  </a:lnTo>
                  <a:cubicBezTo>
                    <a:pt x="39" y="124"/>
                    <a:pt x="37" y="128"/>
                    <a:pt x="34" y="135"/>
                  </a:cubicBezTo>
                  <a:lnTo>
                    <a:pt x="37" y="127"/>
                  </a:lnTo>
                  <a:cubicBezTo>
                    <a:pt x="40" y="121"/>
                    <a:pt x="40" y="119"/>
                    <a:pt x="40" y="119"/>
                  </a:cubicBezTo>
                  <a:lnTo>
                    <a:pt x="40" y="119"/>
                  </a:lnTo>
                  <a:cubicBezTo>
                    <a:pt x="40" y="119"/>
                    <a:pt x="37" y="125"/>
                    <a:pt x="33" y="134"/>
                  </a:cubicBezTo>
                  <a:cubicBezTo>
                    <a:pt x="35" y="128"/>
                    <a:pt x="37" y="123"/>
                    <a:pt x="37" y="123"/>
                  </a:cubicBezTo>
                  <a:lnTo>
                    <a:pt x="37" y="123"/>
                  </a:lnTo>
                  <a:cubicBezTo>
                    <a:pt x="37" y="123"/>
                    <a:pt x="36" y="124"/>
                    <a:pt x="35" y="126"/>
                  </a:cubicBezTo>
                  <a:cubicBezTo>
                    <a:pt x="36" y="120"/>
                    <a:pt x="39" y="116"/>
                    <a:pt x="41" y="110"/>
                  </a:cubicBezTo>
                  <a:cubicBezTo>
                    <a:pt x="44" y="104"/>
                    <a:pt x="46" y="96"/>
                    <a:pt x="46" y="96"/>
                  </a:cubicBezTo>
                  <a:close/>
                  <a:moveTo>
                    <a:pt x="290" y="282"/>
                  </a:moveTo>
                  <a:cubicBezTo>
                    <a:pt x="291" y="290"/>
                    <a:pt x="291" y="290"/>
                    <a:pt x="291" y="291"/>
                  </a:cubicBezTo>
                  <a:cubicBezTo>
                    <a:pt x="292" y="291"/>
                    <a:pt x="292" y="291"/>
                    <a:pt x="291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3" name="Google Shape;9043;p33"/>
            <p:cNvSpPr/>
            <p:nvPr/>
          </p:nvSpPr>
          <p:spPr>
            <a:xfrm>
              <a:off x="3109186" y="2271771"/>
              <a:ext cx="45951" cy="27770"/>
            </a:xfrm>
            <a:custGeom>
              <a:avLst/>
              <a:gdLst/>
              <a:ahLst/>
              <a:cxnLst/>
              <a:rect l="l" t="t" r="r" b="b"/>
              <a:pathLst>
                <a:path w="460" h="278" extrusionOk="0">
                  <a:moveTo>
                    <a:pt x="60" y="10"/>
                  </a:moveTo>
                  <a:lnTo>
                    <a:pt x="59" y="15"/>
                  </a:lnTo>
                  <a:lnTo>
                    <a:pt x="59" y="16"/>
                  </a:ln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177" y="15"/>
                  </a:moveTo>
                  <a:cubicBezTo>
                    <a:pt x="177" y="15"/>
                    <a:pt x="176" y="16"/>
                    <a:pt x="175" y="21"/>
                  </a:cubicBezTo>
                  <a:lnTo>
                    <a:pt x="176" y="22"/>
                  </a:lnTo>
                  <a:cubicBezTo>
                    <a:pt x="178" y="15"/>
                    <a:pt x="178" y="15"/>
                    <a:pt x="178" y="15"/>
                  </a:cubicBezTo>
                  <a:cubicBezTo>
                    <a:pt x="178" y="15"/>
                    <a:pt x="178" y="15"/>
                    <a:pt x="177" y="15"/>
                  </a:cubicBezTo>
                  <a:close/>
                  <a:moveTo>
                    <a:pt x="139" y="33"/>
                  </a:moveTo>
                  <a:lnTo>
                    <a:pt x="137" y="39"/>
                  </a:lnTo>
                  <a:cubicBezTo>
                    <a:pt x="136" y="40"/>
                    <a:pt x="136" y="40"/>
                    <a:pt x="136" y="41"/>
                  </a:cubicBezTo>
                  <a:lnTo>
                    <a:pt x="136" y="41"/>
                  </a:lnTo>
                  <a:lnTo>
                    <a:pt x="139" y="33"/>
                  </a:lnTo>
                  <a:close/>
                  <a:moveTo>
                    <a:pt x="136" y="41"/>
                  </a:moveTo>
                  <a:lnTo>
                    <a:pt x="135" y="44"/>
                  </a:lnTo>
                  <a:lnTo>
                    <a:pt x="135" y="44"/>
                  </a:lnTo>
                  <a:cubicBezTo>
                    <a:pt x="136" y="43"/>
                    <a:pt x="136" y="42"/>
                    <a:pt x="136" y="41"/>
                  </a:cubicBezTo>
                  <a:close/>
                  <a:moveTo>
                    <a:pt x="135" y="44"/>
                  </a:moveTo>
                  <a:cubicBezTo>
                    <a:pt x="135" y="44"/>
                    <a:pt x="135" y="45"/>
                    <a:pt x="134" y="46"/>
                  </a:cubicBezTo>
                  <a:lnTo>
                    <a:pt x="135" y="44"/>
                  </a:lnTo>
                  <a:close/>
                  <a:moveTo>
                    <a:pt x="47" y="44"/>
                  </a:moveTo>
                  <a:cubicBezTo>
                    <a:pt x="47" y="44"/>
                    <a:pt x="46" y="45"/>
                    <a:pt x="46" y="47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6" y="45"/>
                    <a:pt x="47" y="44"/>
                    <a:pt x="47" y="44"/>
                  </a:cubicBezTo>
                  <a:close/>
                  <a:moveTo>
                    <a:pt x="42" y="38"/>
                  </a:moveTo>
                  <a:cubicBezTo>
                    <a:pt x="44" y="39"/>
                    <a:pt x="44" y="39"/>
                    <a:pt x="41" y="44"/>
                  </a:cubicBezTo>
                  <a:cubicBezTo>
                    <a:pt x="41" y="44"/>
                    <a:pt x="38" y="51"/>
                    <a:pt x="38" y="51"/>
                  </a:cubicBezTo>
                  <a:lnTo>
                    <a:pt x="39" y="44"/>
                  </a:lnTo>
                  <a:cubicBezTo>
                    <a:pt x="41" y="38"/>
                    <a:pt x="42" y="38"/>
                    <a:pt x="42" y="38"/>
                  </a:cubicBezTo>
                  <a:close/>
                  <a:moveTo>
                    <a:pt x="72" y="31"/>
                  </a:moveTo>
                  <a:cubicBezTo>
                    <a:pt x="72" y="33"/>
                    <a:pt x="72" y="35"/>
                    <a:pt x="72" y="37"/>
                  </a:cubicBezTo>
                  <a:lnTo>
                    <a:pt x="73" y="38"/>
                  </a:lnTo>
                  <a:lnTo>
                    <a:pt x="69" y="43"/>
                  </a:lnTo>
                  <a:cubicBezTo>
                    <a:pt x="66" y="47"/>
                    <a:pt x="65" y="50"/>
                    <a:pt x="63" y="55"/>
                  </a:cubicBezTo>
                  <a:lnTo>
                    <a:pt x="65" y="48"/>
                  </a:lnTo>
                  <a:lnTo>
                    <a:pt x="72" y="31"/>
                  </a:lnTo>
                  <a:close/>
                  <a:moveTo>
                    <a:pt x="103" y="53"/>
                  </a:moveTo>
                  <a:cubicBezTo>
                    <a:pt x="104" y="53"/>
                    <a:pt x="104" y="53"/>
                    <a:pt x="104" y="53"/>
                  </a:cubicBezTo>
                  <a:lnTo>
                    <a:pt x="102" y="59"/>
                  </a:lnTo>
                  <a:lnTo>
                    <a:pt x="99" y="66"/>
                  </a:lnTo>
                  <a:lnTo>
                    <a:pt x="101" y="59"/>
                  </a:lnTo>
                  <a:cubicBezTo>
                    <a:pt x="102" y="54"/>
                    <a:pt x="103" y="53"/>
                    <a:pt x="103" y="53"/>
                  </a:cubicBezTo>
                  <a:close/>
                  <a:moveTo>
                    <a:pt x="47" y="41"/>
                  </a:moveTo>
                  <a:cubicBezTo>
                    <a:pt x="48" y="41"/>
                    <a:pt x="48" y="41"/>
                    <a:pt x="48" y="41"/>
                  </a:cubicBezTo>
                  <a:cubicBezTo>
                    <a:pt x="48" y="41"/>
                    <a:pt x="49" y="41"/>
                    <a:pt x="47" y="48"/>
                  </a:cubicBezTo>
                  <a:lnTo>
                    <a:pt x="46" y="47"/>
                  </a:lnTo>
                  <a:lnTo>
                    <a:pt x="46" y="47"/>
                  </a:lnTo>
                  <a:cubicBezTo>
                    <a:pt x="45" y="48"/>
                    <a:pt x="44" y="51"/>
                    <a:pt x="44" y="53"/>
                  </a:cubicBezTo>
                  <a:cubicBezTo>
                    <a:pt x="41" y="60"/>
                    <a:pt x="39" y="67"/>
                    <a:pt x="39" y="67"/>
                  </a:cubicBezTo>
                  <a:cubicBezTo>
                    <a:pt x="40" y="61"/>
                    <a:pt x="41" y="58"/>
                    <a:pt x="42" y="53"/>
                  </a:cubicBezTo>
                  <a:cubicBezTo>
                    <a:pt x="46" y="43"/>
                    <a:pt x="47" y="41"/>
                    <a:pt x="47" y="41"/>
                  </a:cubicBezTo>
                  <a:close/>
                  <a:moveTo>
                    <a:pt x="150" y="55"/>
                  </a:moveTo>
                  <a:cubicBezTo>
                    <a:pt x="148" y="60"/>
                    <a:pt x="146" y="67"/>
                    <a:pt x="146" y="67"/>
                  </a:cubicBezTo>
                  <a:cubicBezTo>
                    <a:pt x="147" y="67"/>
                    <a:pt x="149" y="61"/>
                    <a:pt x="149" y="61"/>
                  </a:cubicBezTo>
                  <a:cubicBezTo>
                    <a:pt x="150" y="59"/>
                    <a:pt x="150" y="57"/>
                    <a:pt x="151" y="55"/>
                  </a:cubicBezTo>
                  <a:close/>
                  <a:moveTo>
                    <a:pt x="121" y="49"/>
                  </a:moveTo>
                  <a:cubicBezTo>
                    <a:pt x="121" y="49"/>
                    <a:pt x="120" y="52"/>
                    <a:pt x="117" y="60"/>
                  </a:cubicBezTo>
                  <a:lnTo>
                    <a:pt x="111" y="71"/>
                  </a:lnTo>
                  <a:cubicBezTo>
                    <a:pt x="113" y="66"/>
                    <a:pt x="117" y="59"/>
                    <a:pt x="119" y="53"/>
                  </a:cubicBezTo>
                  <a:cubicBezTo>
                    <a:pt x="120" y="51"/>
                    <a:pt x="121" y="49"/>
                    <a:pt x="121" y="49"/>
                  </a:cubicBezTo>
                  <a:close/>
                  <a:moveTo>
                    <a:pt x="138" y="70"/>
                  </a:moveTo>
                  <a:cubicBezTo>
                    <a:pt x="139" y="70"/>
                    <a:pt x="139" y="70"/>
                    <a:pt x="136" y="77"/>
                  </a:cubicBezTo>
                  <a:lnTo>
                    <a:pt x="138" y="70"/>
                  </a:lnTo>
                  <a:close/>
                  <a:moveTo>
                    <a:pt x="135" y="66"/>
                  </a:moveTo>
                  <a:cubicBezTo>
                    <a:pt x="135" y="66"/>
                    <a:pt x="133" y="72"/>
                    <a:pt x="129" y="82"/>
                  </a:cubicBezTo>
                  <a:lnTo>
                    <a:pt x="128" y="80"/>
                  </a:lnTo>
                  <a:cubicBezTo>
                    <a:pt x="130" y="76"/>
                    <a:pt x="131" y="73"/>
                    <a:pt x="133" y="68"/>
                  </a:cubicBezTo>
                  <a:cubicBezTo>
                    <a:pt x="134" y="67"/>
                    <a:pt x="135" y="66"/>
                    <a:pt x="135" y="66"/>
                  </a:cubicBezTo>
                  <a:close/>
                  <a:moveTo>
                    <a:pt x="68" y="74"/>
                  </a:moveTo>
                  <a:cubicBezTo>
                    <a:pt x="68" y="78"/>
                    <a:pt x="66" y="82"/>
                    <a:pt x="64" y="86"/>
                  </a:cubicBezTo>
                  <a:lnTo>
                    <a:pt x="63" y="85"/>
                  </a:lnTo>
                  <a:cubicBezTo>
                    <a:pt x="64" y="82"/>
                    <a:pt x="66" y="77"/>
                    <a:pt x="68" y="74"/>
                  </a:cubicBezTo>
                  <a:close/>
                  <a:moveTo>
                    <a:pt x="102" y="64"/>
                  </a:moveTo>
                  <a:cubicBezTo>
                    <a:pt x="103" y="64"/>
                    <a:pt x="101" y="68"/>
                    <a:pt x="99" y="74"/>
                  </a:cubicBezTo>
                  <a:cubicBezTo>
                    <a:pt x="96" y="79"/>
                    <a:pt x="94" y="86"/>
                    <a:pt x="91" y="92"/>
                  </a:cubicBezTo>
                  <a:lnTo>
                    <a:pt x="90" y="92"/>
                  </a:lnTo>
                  <a:lnTo>
                    <a:pt x="95" y="79"/>
                  </a:lnTo>
                  <a:cubicBezTo>
                    <a:pt x="100" y="69"/>
                    <a:pt x="102" y="64"/>
                    <a:pt x="102" y="64"/>
                  </a:cubicBezTo>
                  <a:close/>
                  <a:moveTo>
                    <a:pt x="113" y="80"/>
                  </a:moveTo>
                  <a:cubicBezTo>
                    <a:pt x="112" y="85"/>
                    <a:pt x="110" y="89"/>
                    <a:pt x="108" y="93"/>
                  </a:cubicBezTo>
                  <a:lnTo>
                    <a:pt x="113" y="80"/>
                  </a:lnTo>
                  <a:close/>
                  <a:moveTo>
                    <a:pt x="231" y="83"/>
                  </a:moveTo>
                  <a:cubicBezTo>
                    <a:pt x="229" y="87"/>
                    <a:pt x="228" y="90"/>
                    <a:pt x="224" y="95"/>
                  </a:cubicBezTo>
                  <a:lnTo>
                    <a:pt x="230" y="83"/>
                  </a:lnTo>
                  <a:close/>
                  <a:moveTo>
                    <a:pt x="67" y="84"/>
                  </a:moveTo>
                  <a:cubicBezTo>
                    <a:pt x="66" y="84"/>
                    <a:pt x="64" y="89"/>
                    <a:pt x="63" y="93"/>
                  </a:cubicBezTo>
                  <a:cubicBezTo>
                    <a:pt x="60" y="99"/>
                    <a:pt x="62" y="99"/>
                    <a:pt x="62" y="101"/>
                  </a:cubicBezTo>
                  <a:cubicBezTo>
                    <a:pt x="63" y="101"/>
                    <a:pt x="65" y="94"/>
                    <a:pt x="65" y="94"/>
                  </a:cubicBezTo>
                  <a:cubicBezTo>
                    <a:pt x="68" y="88"/>
                    <a:pt x="67" y="87"/>
                    <a:pt x="67" y="87"/>
                  </a:cubicBezTo>
                  <a:cubicBezTo>
                    <a:pt x="67" y="85"/>
                    <a:pt x="67" y="84"/>
                    <a:pt x="67" y="84"/>
                  </a:cubicBezTo>
                  <a:close/>
                  <a:moveTo>
                    <a:pt x="162" y="86"/>
                  </a:moveTo>
                  <a:cubicBezTo>
                    <a:pt x="162" y="86"/>
                    <a:pt x="161" y="89"/>
                    <a:pt x="158" y="97"/>
                  </a:cubicBezTo>
                  <a:cubicBezTo>
                    <a:pt x="156" y="103"/>
                    <a:pt x="156" y="103"/>
                    <a:pt x="156" y="103"/>
                  </a:cubicBezTo>
                  <a:cubicBezTo>
                    <a:pt x="156" y="103"/>
                    <a:pt x="158" y="96"/>
                    <a:pt x="160" y="90"/>
                  </a:cubicBezTo>
                  <a:cubicBezTo>
                    <a:pt x="161" y="88"/>
                    <a:pt x="162" y="86"/>
                    <a:pt x="162" y="86"/>
                  </a:cubicBezTo>
                  <a:close/>
                  <a:moveTo>
                    <a:pt x="164" y="92"/>
                  </a:moveTo>
                  <a:lnTo>
                    <a:pt x="165" y="93"/>
                  </a:lnTo>
                  <a:cubicBezTo>
                    <a:pt x="163" y="96"/>
                    <a:pt x="161" y="101"/>
                    <a:pt x="158" y="105"/>
                  </a:cubicBezTo>
                  <a:lnTo>
                    <a:pt x="160" y="98"/>
                  </a:lnTo>
                  <a:lnTo>
                    <a:pt x="164" y="92"/>
                  </a:lnTo>
                  <a:close/>
                  <a:moveTo>
                    <a:pt x="162" y="103"/>
                  </a:moveTo>
                  <a:cubicBezTo>
                    <a:pt x="162" y="103"/>
                    <a:pt x="161" y="105"/>
                    <a:pt x="160" y="105"/>
                  </a:cubicBezTo>
                  <a:cubicBezTo>
                    <a:pt x="161" y="103"/>
                    <a:pt x="162" y="103"/>
                    <a:pt x="162" y="103"/>
                  </a:cubicBezTo>
                  <a:close/>
                  <a:moveTo>
                    <a:pt x="138" y="94"/>
                  </a:moveTo>
                  <a:cubicBezTo>
                    <a:pt x="139" y="94"/>
                    <a:pt x="139" y="94"/>
                    <a:pt x="137" y="101"/>
                  </a:cubicBezTo>
                  <a:cubicBezTo>
                    <a:pt x="137" y="101"/>
                    <a:pt x="135" y="106"/>
                    <a:pt x="134" y="106"/>
                  </a:cubicBezTo>
                  <a:cubicBezTo>
                    <a:pt x="134" y="106"/>
                    <a:pt x="133" y="106"/>
                    <a:pt x="133" y="106"/>
                  </a:cubicBezTo>
                  <a:cubicBezTo>
                    <a:pt x="134" y="104"/>
                    <a:pt x="134" y="102"/>
                    <a:pt x="136" y="99"/>
                  </a:cubicBezTo>
                  <a:cubicBezTo>
                    <a:pt x="138" y="94"/>
                    <a:pt x="138" y="94"/>
                    <a:pt x="138" y="94"/>
                  </a:cubicBezTo>
                  <a:close/>
                  <a:moveTo>
                    <a:pt x="147" y="98"/>
                  </a:moveTo>
                  <a:lnTo>
                    <a:pt x="147" y="98"/>
                  </a:lnTo>
                  <a:cubicBezTo>
                    <a:pt x="147" y="101"/>
                    <a:pt x="146" y="103"/>
                    <a:pt x="145" y="105"/>
                  </a:cubicBezTo>
                  <a:cubicBezTo>
                    <a:pt x="144" y="107"/>
                    <a:pt x="144" y="108"/>
                    <a:pt x="144" y="108"/>
                  </a:cubicBezTo>
                  <a:cubicBezTo>
                    <a:pt x="144" y="108"/>
                    <a:pt x="145" y="105"/>
                    <a:pt x="145" y="104"/>
                  </a:cubicBezTo>
                  <a:lnTo>
                    <a:pt x="145" y="105"/>
                  </a:lnTo>
                  <a:cubicBezTo>
                    <a:pt x="147" y="98"/>
                    <a:pt x="147" y="98"/>
                    <a:pt x="147" y="98"/>
                  </a:cubicBezTo>
                  <a:close/>
                  <a:moveTo>
                    <a:pt x="115" y="104"/>
                  </a:moveTo>
                  <a:lnTo>
                    <a:pt x="112" y="111"/>
                  </a:lnTo>
                  <a:cubicBezTo>
                    <a:pt x="112" y="108"/>
                    <a:pt x="113" y="106"/>
                    <a:pt x="115" y="104"/>
                  </a:cubicBezTo>
                  <a:close/>
                  <a:moveTo>
                    <a:pt x="153" y="112"/>
                  </a:moveTo>
                  <a:cubicBezTo>
                    <a:pt x="153" y="112"/>
                    <a:pt x="153" y="112"/>
                    <a:pt x="153" y="113"/>
                  </a:cubicBezTo>
                  <a:lnTo>
                    <a:pt x="153" y="113"/>
                  </a:lnTo>
                  <a:cubicBezTo>
                    <a:pt x="153" y="112"/>
                    <a:pt x="153" y="112"/>
                    <a:pt x="153" y="112"/>
                  </a:cubicBezTo>
                  <a:close/>
                  <a:moveTo>
                    <a:pt x="188" y="121"/>
                  </a:moveTo>
                  <a:lnTo>
                    <a:pt x="189" y="122"/>
                  </a:lnTo>
                  <a:cubicBezTo>
                    <a:pt x="188" y="125"/>
                    <a:pt x="186" y="130"/>
                    <a:pt x="184" y="134"/>
                  </a:cubicBezTo>
                  <a:lnTo>
                    <a:pt x="186" y="128"/>
                  </a:lnTo>
                  <a:lnTo>
                    <a:pt x="188" y="121"/>
                  </a:lnTo>
                  <a:close/>
                  <a:moveTo>
                    <a:pt x="220" y="123"/>
                  </a:moveTo>
                  <a:lnTo>
                    <a:pt x="220" y="123"/>
                  </a:lnTo>
                  <a:cubicBezTo>
                    <a:pt x="219" y="128"/>
                    <a:pt x="216" y="132"/>
                    <a:pt x="214" y="135"/>
                  </a:cubicBezTo>
                  <a:lnTo>
                    <a:pt x="216" y="129"/>
                  </a:lnTo>
                  <a:lnTo>
                    <a:pt x="220" y="123"/>
                  </a:lnTo>
                  <a:close/>
                  <a:moveTo>
                    <a:pt x="327" y="132"/>
                  </a:moveTo>
                  <a:lnTo>
                    <a:pt x="327" y="132"/>
                  </a:lnTo>
                  <a:cubicBezTo>
                    <a:pt x="325" y="137"/>
                    <a:pt x="324" y="139"/>
                    <a:pt x="324" y="139"/>
                  </a:cubicBezTo>
                  <a:cubicBezTo>
                    <a:pt x="324" y="139"/>
                    <a:pt x="325" y="136"/>
                    <a:pt x="327" y="132"/>
                  </a:cubicBezTo>
                  <a:close/>
                  <a:moveTo>
                    <a:pt x="203" y="121"/>
                  </a:moveTo>
                  <a:lnTo>
                    <a:pt x="203" y="122"/>
                  </a:lnTo>
                  <a:cubicBezTo>
                    <a:pt x="203" y="122"/>
                    <a:pt x="203" y="122"/>
                    <a:pt x="201" y="128"/>
                  </a:cubicBezTo>
                  <a:lnTo>
                    <a:pt x="194" y="140"/>
                  </a:lnTo>
                  <a:cubicBezTo>
                    <a:pt x="194" y="140"/>
                    <a:pt x="200" y="128"/>
                    <a:pt x="203" y="121"/>
                  </a:cubicBezTo>
                  <a:close/>
                  <a:moveTo>
                    <a:pt x="339" y="132"/>
                  </a:moveTo>
                  <a:cubicBezTo>
                    <a:pt x="338" y="136"/>
                    <a:pt x="335" y="140"/>
                    <a:pt x="333" y="144"/>
                  </a:cubicBezTo>
                  <a:lnTo>
                    <a:pt x="335" y="138"/>
                  </a:lnTo>
                  <a:lnTo>
                    <a:pt x="339" y="132"/>
                  </a:lnTo>
                  <a:close/>
                  <a:moveTo>
                    <a:pt x="7" y="133"/>
                  </a:moveTo>
                  <a:lnTo>
                    <a:pt x="1" y="145"/>
                  </a:lnTo>
                  <a:lnTo>
                    <a:pt x="2" y="147"/>
                  </a:lnTo>
                  <a:cubicBezTo>
                    <a:pt x="4" y="142"/>
                    <a:pt x="5" y="138"/>
                    <a:pt x="7" y="133"/>
                  </a:cubicBezTo>
                  <a:close/>
                  <a:moveTo>
                    <a:pt x="330" y="134"/>
                  </a:moveTo>
                  <a:cubicBezTo>
                    <a:pt x="331" y="134"/>
                    <a:pt x="331" y="134"/>
                    <a:pt x="327" y="141"/>
                  </a:cubicBezTo>
                  <a:cubicBezTo>
                    <a:pt x="327" y="141"/>
                    <a:pt x="324" y="147"/>
                    <a:pt x="324" y="147"/>
                  </a:cubicBezTo>
                  <a:lnTo>
                    <a:pt x="326" y="140"/>
                  </a:lnTo>
                  <a:cubicBezTo>
                    <a:pt x="330" y="134"/>
                    <a:pt x="330" y="134"/>
                    <a:pt x="330" y="134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0" y="149"/>
                  </a:cubicBezTo>
                  <a:cubicBezTo>
                    <a:pt x="247" y="154"/>
                    <a:pt x="246" y="154"/>
                    <a:pt x="246" y="154"/>
                  </a:cubicBezTo>
                  <a:cubicBezTo>
                    <a:pt x="247" y="150"/>
                    <a:pt x="249" y="145"/>
                    <a:pt x="252" y="142"/>
                  </a:cubicBezTo>
                  <a:close/>
                  <a:moveTo>
                    <a:pt x="274" y="148"/>
                  </a:moveTo>
                  <a:cubicBezTo>
                    <a:pt x="272" y="152"/>
                    <a:pt x="270" y="156"/>
                    <a:pt x="268" y="159"/>
                  </a:cubicBezTo>
                  <a:lnTo>
                    <a:pt x="267" y="159"/>
                  </a:lnTo>
                  <a:cubicBezTo>
                    <a:pt x="270" y="153"/>
                    <a:pt x="274" y="148"/>
                    <a:pt x="274" y="148"/>
                  </a:cubicBezTo>
                  <a:close/>
                  <a:moveTo>
                    <a:pt x="281" y="169"/>
                  </a:moveTo>
                  <a:cubicBezTo>
                    <a:pt x="281" y="169"/>
                    <a:pt x="281" y="171"/>
                    <a:pt x="279" y="174"/>
                  </a:cubicBezTo>
                  <a:cubicBezTo>
                    <a:pt x="280" y="171"/>
                    <a:pt x="281" y="169"/>
                    <a:pt x="281" y="169"/>
                  </a:cubicBezTo>
                  <a:close/>
                  <a:moveTo>
                    <a:pt x="323" y="172"/>
                  </a:moveTo>
                  <a:lnTo>
                    <a:pt x="323" y="172"/>
                  </a:lnTo>
                  <a:cubicBezTo>
                    <a:pt x="323" y="172"/>
                    <a:pt x="322" y="174"/>
                    <a:pt x="321" y="177"/>
                  </a:cubicBezTo>
                  <a:cubicBezTo>
                    <a:pt x="318" y="182"/>
                    <a:pt x="318" y="182"/>
                    <a:pt x="317" y="182"/>
                  </a:cubicBezTo>
                  <a:cubicBezTo>
                    <a:pt x="316" y="182"/>
                    <a:pt x="316" y="182"/>
                    <a:pt x="321" y="176"/>
                  </a:cubicBezTo>
                  <a:lnTo>
                    <a:pt x="321" y="177"/>
                  </a:lnTo>
                  <a:cubicBezTo>
                    <a:pt x="322" y="174"/>
                    <a:pt x="323" y="172"/>
                    <a:pt x="323" y="172"/>
                  </a:cubicBezTo>
                  <a:close/>
                  <a:moveTo>
                    <a:pt x="323" y="178"/>
                  </a:moveTo>
                  <a:lnTo>
                    <a:pt x="324" y="179"/>
                  </a:lnTo>
                  <a:cubicBezTo>
                    <a:pt x="324" y="179"/>
                    <a:pt x="324" y="179"/>
                    <a:pt x="321" y="185"/>
                  </a:cubicBezTo>
                  <a:lnTo>
                    <a:pt x="323" y="178"/>
                  </a:lnTo>
                  <a:close/>
                  <a:moveTo>
                    <a:pt x="339" y="172"/>
                  </a:moveTo>
                  <a:lnTo>
                    <a:pt x="339" y="172"/>
                  </a:lnTo>
                  <a:cubicBezTo>
                    <a:pt x="339" y="175"/>
                    <a:pt x="338" y="177"/>
                    <a:pt x="336" y="179"/>
                  </a:cubicBezTo>
                  <a:cubicBezTo>
                    <a:pt x="336" y="179"/>
                    <a:pt x="333" y="185"/>
                    <a:pt x="333" y="185"/>
                  </a:cubicBezTo>
                  <a:cubicBezTo>
                    <a:pt x="333" y="185"/>
                    <a:pt x="335" y="178"/>
                    <a:pt x="339" y="172"/>
                  </a:cubicBezTo>
                  <a:close/>
                  <a:moveTo>
                    <a:pt x="329" y="181"/>
                  </a:moveTo>
                  <a:cubicBezTo>
                    <a:pt x="329" y="181"/>
                    <a:pt x="329" y="181"/>
                    <a:pt x="325" y="188"/>
                  </a:cubicBezTo>
                  <a:lnTo>
                    <a:pt x="327" y="181"/>
                  </a:lnTo>
                  <a:close/>
                  <a:moveTo>
                    <a:pt x="386" y="170"/>
                  </a:moveTo>
                  <a:cubicBezTo>
                    <a:pt x="386" y="170"/>
                    <a:pt x="386" y="170"/>
                    <a:pt x="382" y="177"/>
                  </a:cubicBezTo>
                  <a:cubicBezTo>
                    <a:pt x="380" y="180"/>
                    <a:pt x="378" y="185"/>
                    <a:pt x="375" y="188"/>
                  </a:cubicBezTo>
                  <a:cubicBezTo>
                    <a:pt x="378" y="181"/>
                    <a:pt x="381" y="176"/>
                    <a:pt x="386" y="170"/>
                  </a:cubicBezTo>
                  <a:close/>
                  <a:moveTo>
                    <a:pt x="322" y="190"/>
                  </a:moveTo>
                  <a:lnTo>
                    <a:pt x="322" y="190"/>
                  </a:lnTo>
                  <a:cubicBezTo>
                    <a:pt x="322" y="190"/>
                    <a:pt x="322" y="191"/>
                    <a:pt x="321" y="193"/>
                  </a:cubicBezTo>
                  <a:cubicBezTo>
                    <a:pt x="321" y="193"/>
                    <a:pt x="323" y="190"/>
                    <a:pt x="322" y="190"/>
                  </a:cubicBezTo>
                  <a:close/>
                  <a:moveTo>
                    <a:pt x="359" y="182"/>
                  </a:moveTo>
                  <a:cubicBezTo>
                    <a:pt x="359" y="182"/>
                    <a:pt x="359" y="183"/>
                    <a:pt x="358" y="185"/>
                  </a:cubicBezTo>
                  <a:lnTo>
                    <a:pt x="351" y="196"/>
                  </a:lnTo>
                  <a:cubicBezTo>
                    <a:pt x="351" y="196"/>
                    <a:pt x="349" y="198"/>
                    <a:pt x="349" y="198"/>
                  </a:cubicBezTo>
                  <a:cubicBezTo>
                    <a:pt x="348" y="198"/>
                    <a:pt x="349" y="198"/>
                    <a:pt x="350" y="196"/>
                  </a:cubicBezTo>
                  <a:lnTo>
                    <a:pt x="353" y="190"/>
                  </a:lnTo>
                  <a:cubicBezTo>
                    <a:pt x="355" y="186"/>
                    <a:pt x="358" y="182"/>
                    <a:pt x="359" y="182"/>
                  </a:cubicBezTo>
                  <a:close/>
                  <a:moveTo>
                    <a:pt x="311" y="200"/>
                  </a:moveTo>
                  <a:cubicBezTo>
                    <a:pt x="310" y="202"/>
                    <a:pt x="309" y="204"/>
                    <a:pt x="307" y="207"/>
                  </a:cubicBezTo>
                  <a:cubicBezTo>
                    <a:pt x="306" y="210"/>
                    <a:pt x="305" y="212"/>
                    <a:pt x="305" y="212"/>
                  </a:cubicBezTo>
                  <a:cubicBezTo>
                    <a:pt x="305" y="212"/>
                    <a:pt x="307" y="209"/>
                    <a:pt x="311" y="202"/>
                  </a:cubicBezTo>
                  <a:cubicBezTo>
                    <a:pt x="311" y="201"/>
                    <a:pt x="311" y="200"/>
                    <a:pt x="311" y="200"/>
                  </a:cubicBezTo>
                  <a:close/>
                  <a:moveTo>
                    <a:pt x="454" y="203"/>
                  </a:moveTo>
                  <a:cubicBezTo>
                    <a:pt x="455" y="203"/>
                    <a:pt x="450" y="211"/>
                    <a:pt x="444" y="219"/>
                  </a:cubicBezTo>
                  <a:cubicBezTo>
                    <a:pt x="440" y="225"/>
                    <a:pt x="438" y="228"/>
                    <a:pt x="438" y="228"/>
                  </a:cubicBezTo>
                  <a:cubicBezTo>
                    <a:pt x="438" y="228"/>
                    <a:pt x="440" y="225"/>
                    <a:pt x="444" y="218"/>
                  </a:cubicBezTo>
                  <a:cubicBezTo>
                    <a:pt x="445" y="215"/>
                    <a:pt x="449" y="211"/>
                    <a:pt x="451" y="207"/>
                  </a:cubicBezTo>
                  <a:cubicBezTo>
                    <a:pt x="453" y="204"/>
                    <a:pt x="454" y="203"/>
                    <a:pt x="454" y="203"/>
                  </a:cubicBezTo>
                  <a:close/>
                  <a:moveTo>
                    <a:pt x="357" y="224"/>
                  </a:moveTo>
                  <a:cubicBezTo>
                    <a:pt x="353" y="230"/>
                    <a:pt x="351" y="233"/>
                    <a:pt x="352" y="233"/>
                  </a:cubicBezTo>
                  <a:cubicBezTo>
                    <a:pt x="352" y="233"/>
                    <a:pt x="353" y="230"/>
                    <a:pt x="357" y="224"/>
                  </a:cubicBezTo>
                  <a:close/>
                  <a:moveTo>
                    <a:pt x="92" y="223"/>
                  </a:moveTo>
                  <a:lnTo>
                    <a:pt x="86" y="235"/>
                  </a:lnTo>
                  <a:cubicBezTo>
                    <a:pt x="85" y="238"/>
                    <a:pt x="85" y="239"/>
                    <a:pt x="85" y="239"/>
                  </a:cubicBezTo>
                  <a:cubicBezTo>
                    <a:pt x="85" y="239"/>
                    <a:pt x="86" y="236"/>
                    <a:pt x="90" y="230"/>
                  </a:cubicBezTo>
                  <a:cubicBezTo>
                    <a:pt x="93" y="223"/>
                    <a:pt x="93" y="223"/>
                    <a:pt x="92" y="223"/>
                  </a:cubicBezTo>
                  <a:close/>
                  <a:moveTo>
                    <a:pt x="52" y="1"/>
                  </a:moveTo>
                  <a:cubicBezTo>
                    <a:pt x="52" y="1"/>
                    <a:pt x="51" y="4"/>
                    <a:pt x="48" y="10"/>
                  </a:cubicBezTo>
                  <a:cubicBezTo>
                    <a:pt x="47" y="13"/>
                    <a:pt x="46" y="15"/>
                    <a:pt x="46" y="15"/>
                  </a:cubicBezTo>
                  <a:cubicBezTo>
                    <a:pt x="46" y="15"/>
                    <a:pt x="46" y="13"/>
                    <a:pt x="47" y="10"/>
                  </a:cubicBezTo>
                  <a:cubicBezTo>
                    <a:pt x="48" y="6"/>
                    <a:pt x="49" y="5"/>
                    <a:pt x="48" y="5"/>
                  </a:cubicBezTo>
                  <a:lnTo>
                    <a:pt x="48" y="5"/>
                  </a:lnTo>
                  <a:cubicBezTo>
                    <a:pt x="48" y="5"/>
                    <a:pt x="47" y="6"/>
                    <a:pt x="46" y="9"/>
                  </a:cubicBezTo>
                  <a:cubicBezTo>
                    <a:pt x="44" y="15"/>
                    <a:pt x="41" y="22"/>
                    <a:pt x="39" y="29"/>
                  </a:cubicBezTo>
                  <a:cubicBezTo>
                    <a:pt x="40" y="29"/>
                    <a:pt x="40" y="29"/>
                    <a:pt x="38" y="36"/>
                  </a:cubicBezTo>
                  <a:lnTo>
                    <a:pt x="37" y="34"/>
                  </a:lnTo>
                  <a:cubicBezTo>
                    <a:pt x="36" y="34"/>
                    <a:pt x="36" y="34"/>
                    <a:pt x="32" y="40"/>
                  </a:cubicBezTo>
                  <a:cubicBezTo>
                    <a:pt x="30" y="45"/>
                    <a:pt x="25" y="55"/>
                    <a:pt x="26" y="55"/>
                  </a:cubicBezTo>
                  <a:cubicBezTo>
                    <a:pt x="26" y="55"/>
                    <a:pt x="26" y="54"/>
                    <a:pt x="27" y="53"/>
                  </a:cubicBezTo>
                  <a:lnTo>
                    <a:pt x="27" y="53"/>
                  </a:lnTo>
                  <a:lnTo>
                    <a:pt x="26" y="60"/>
                  </a:lnTo>
                  <a:cubicBezTo>
                    <a:pt x="22" y="70"/>
                    <a:pt x="21" y="75"/>
                    <a:pt x="21" y="75"/>
                  </a:cubicBezTo>
                  <a:cubicBezTo>
                    <a:pt x="21" y="75"/>
                    <a:pt x="23" y="70"/>
                    <a:pt x="27" y="60"/>
                  </a:cubicBezTo>
                  <a:cubicBezTo>
                    <a:pt x="30" y="50"/>
                    <a:pt x="32" y="45"/>
                    <a:pt x="32" y="45"/>
                  </a:cubicBezTo>
                  <a:lnTo>
                    <a:pt x="32" y="45"/>
                  </a:lnTo>
                  <a:cubicBezTo>
                    <a:pt x="32" y="45"/>
                    <a:pt x="31" y="48"/>
                    <a:pt x="29" y="55"/>
                  </a:cubicBezTo>
                  <a:cubicBezTo>
                    <a:pt x="25" y="67"/>
                    <a:pt x="25" y="67"/>
                    <a:pt x="26" y="67"/>
                  </a:cubicBezTo>
                  <a:cubicBezTo>
                    <a:pt x="26" y="68"/>
                    <a:pt x="26" y="68"/>
                    <a:pt x="23" y="74"/>
                  </a:cubicBezTo>
                  <a:cubicBezTo>
                    <a:pt x="22" y="78"/>
                    <a:pt x="20" y="83"/>
                    <a:pt x="20" y="87"/>
                  </a:cubicBezTo>
                  <a:cubicBezTo>
                    <a:pt x="20" y="87"/>
                    <a:pt x="20" y="87"/>
                    <a:pt x="22" y="82"/>
                  </a:cubicBezTo>
                  <a:cubicBezTo>
                    <a:pt x="23" y="79"/>
                    <a:pt x="24" y="77"/>
                    <a:pt x="24" y="77"/>
                  </a:cubicBezTo>
                  <a:lnTo>
                    <a:pt x="24" y="77"/>
                  </a:lnTo>
                  <a:cubicBezTo>
                    <a:pt x="24" y="77"/>
                    <a:pt x="24" y="80"/>
                    <a:pt x="21" y="88"/>
                  </a:cubicBezTo>
                  <a:cubicBezTo>
                    <a:pt x="20" y="91"/>
                    <a:pt x="20" y="93"/>
                    <a:pt x="20" y="93"/>
                  </a:cubicBezTo>
                  <a:cubicBezTo>
                    <a:pt x="20" y="93"/>
                    <a:pt x="21" y="89"/>
                    <a:pt x="25" y="82"/>
                  </a:cubicBezTo>
                  <a:cubicBezTo>
                    <a:pt x="27" y="75"/>
                    <a:pt x="28" y="72"/>
                    <a:pt x="28" y="72"/>
                  </a:cubicBezTo>
                  <a:lnTo>
                    <a:pt x="28" y="72"/>
                  </a:lnTo>
                  <a:cubicBezTo>
                    <a:pt x="29" y="72"/>
                    <a:pt x="28" y="76"/>
                    <a:pt x="26" y="83"/>
                  </a:cubicBezTo>
                  <a:lnTo>
                    <a:pt x="27" y="83"/>
                  </a:lnTo>
                  <a:cubicBezTo>
                    <a:pt x="29" y="79"/>
                    <a:pt x="30" y="75"/>
                    <a:pt x="31" y="70"/>
                  </a:cubicBezTo>
                  <a:cubicBezTo>
                    <a:pt x="34" y="63"/>
                    <a:pt x="35" y="60"/>
                    <a:pt x="35" y="60"/>
                  </a:cubicBezTo>
                  <a:lnTo>
                    <a:pt x="35" y="60"/>
                  </a:lnTo>
                  <a:cubicBezTo>
                    <a:pt x="35" y="60"/>
                    <a:pt x="35" y="62"/>
                    <a:pt x="35" y="65"/>
                  </a:cubicBezTo>
                  <a:lnTo>
                    <a:pt x="30" y="77"/>
                  </a:lnTo>
                  <a:cubicBezTo>
                    <a:pt x="28" y="84"/>
                    <a:pt x="28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30" y="84"/>
                    <a:pt x="31" y="83"/>
                    <a:pt x="32" y="78"/>
                  </a:cubicBezTo>
                  <a:lnTo>
                    <a:pt x="32" y="78"/>
                  </a:lnTo>
                  <a:cubicBezTo>
                    <a:pt x="31" y="82"/>
                    <a:pt x="31" y="82"/>
                    <a:pt x="30" y="85"/>
                  </a:cubicBezTo>
                  <a:cubicBezTo>
                    <a:pt x="31" y="85"/>
                    <a:pt x="30" y="88"/>
                    <a:pt x="30" y="88"/>
                  </a:cubicBezTo>
                  <a:cubicBezTo>
                    <a:pt x="30" y="88"/>
                    <a:pt x="30" y="87"/>
                    <a:pt x="31" y="85"/>
                  </a:cubicBezTo>
                  <a:lnTo>
                    <a:pt x="31" y="85"/>
                  </a:lnTo>
                  <a:cubicBezTo>
                    <a:pt x="31" y="85"/>
                    <a:pt x="31" y="85"/>
                    <a:pt x="30" y="92"/>
                  </a:cubicBezTo>
                  <a:cubicBezTo>
                    <a:pt x="30" y="93"/>
                    <a:pt x="30" y="94"/>
                    <a:pt x="30" y="94"/>
                  </a:cubicBezTo>
                  <a:cubicBezTo>
                    <a:pt x="31" y="94"/>
                    <a:pt x="35" y="84"/>
                    <a:pt x="38" y="74"/>
                  </a:cubicBezTo>
                  <a:cubicBezTo>
                    <a:pt x="39" y="74"/>
                    <a:pt x="41" y="67"/>
                    <a:pt x="41" y="67"/>
                  </a:cubicBezTo>
                  <a:cubicBezTo>
                    <a:pt x="44" y="61"/>
                    <a:pt x="44" y="61"/>
                    <a:pt x="45" y="61"/>
                  </a:cubicBezTo>
                  <a:lnTo>
                    <a:pt x="39" y="74"/>
                  </a:lnTo>
                  <a:cubicBezTo>
                    <a:pt x="35" y="85"/>
                    <a:pt x="33" y="92"/>
                    <a:pt x="34" y="92"/>
                  </a:cubicBezTo>
                  <a:cubicBezTo>
                    <a:pt x="34" y="92"/>
                    <a:pt x="34" y="91"/>
                    <a:pt x="35" y="88"/>
                  </a:cubicBezTo>
                  <a:lnTo>
                    <a:pt x="35" y="88"/>
                  </a:lnTo>
                  <a:cubicBezTo>
                    <a:pt x="34" y="91"/>
                    <a:pt x="34" y="92"/>
                    <a:pt x="34" y="92"/>
                  </a:cubicBezTo>
                  <a:cubicBezTo>
                    <a:pt x="34" y="92"/>
                    <a:pt x="35" y="91"/>
                    <a:pt x="37" y="88"/>
                  </a:cubicBezTo>
                  <a:cubicBezTo>
                    <a:pt x="40" y="82"/>
                    <a:pt x="44" y="76"/>
                    <a:pt x="46" y="69"/>
                  </a:cubicBezTo>
                  <a:cubicBezTo>
                    <a:pt x="48" y="64"/>
                    <a:pt x="48" y="63"/>
                    <a:pt x="48" y="63"/>
                  </a:cubicBezTo>
                  <a:cubicBezTo>
                    <a:pt x="48" y="63"/>
                    <a:pt x="48" y="64"/>
                    <a:pt x="48" y="64"/>
                  </a:cubicBezTo>
                  <a:cubicBezTo>
                    <a:pt x="48" y="64"/>
                    <a:pt x="48" y="64"/>
                    <a:pt x="46" y="70"/>
                  </a:cubicBezTo>
                  <a:cubicBezTo>
                    <a:pt x="44" y="76"/>
                    <a:pt x="43" y="80"/>
                    <a:pt x="43" y="80"/>
                  </a:cubicBezTo>
                  <a:cubicBezTo>
                    <a:pt x="44" y="80"/>
                    <a:pt x="45" y="76"/>
                    <a:pt x="48" y="70"/>
                  </a:cubicBezTo>
                  <a:lnTo>
                    <a:pt x="48" y="70"/>
                  </a:lnTo>
                  <a:lnTo>
                    <a:pt x="46" y="77"/>
                  </a:lnTo>
                  <a:cubicBezTo>
                    <a:pt x="43" y="82"/>
                    <a:pt x="42" y="86"/>
                    <a:pt x="43" y="86"/>
                  </a:cubicBezTo>
                  <a:cubicBezTo>
                    <a:pt x="44" y="86"/>
                    <a:pt x="45" y="86"/>
                    <a:pt x="46" y="85"/>
                  </a:cubicBezTo>
                  <a:cubicBezTo>
                    <a:pt x="48" y="86"/>
                    <a:pt x="49" y="86"/>
                    <a:pt x="47" y="93"/>
                  </a:cubicBezTo>
                  <a:cubicBezTo>
                    <a:pt x="47" y="94"/>
                    <a:pt x="46" y="95"/>
                    <a:pt x="47" y="95"/>
                  </a:cubicBezTo>
                  <a:cubicBezTo>
                    <a:pt x="47" y="95"/>
                    <a:pt x="53" y="85"/>
                    <a:pt x="57" y="75"/>
                  </a:cubicBezTo>
                  <a:lnTo>
                    <a:pt x="57" y="75"/>
                  </a:lnTo>
                  <a:cubicBezTo>
                    <a:pt x="55" y="82"/>
                    <a:pt x="55" y="82"/>
                    <a:pt x="56" y="82"/>
                  </a:cubicBezTo>
                  <a:cubicBezTo>
                    <a:pt x="57" y="83"/>
                    <a:pt x="57" y="83"/>
                    <a:pt x="55" y="89"/>
                  </a:cubicBezTo>
                  <a:cubicBezTo>
                    <a:pt x="57" y="85"/>
                    <a:pt x="58" y="83"/>
                    <a:pt x="58" y="83"/>
                  </a:cubicBezTo>
                  <a:lnTo>
                    <a:pt x="58" y="83"/>
                  </a:lnTo>
                  <a:cubicBezTo>
                    <a:pt x="59" y="83"/>
                    <a:pt x="58" y="88"/>
                    <a:pt x="55" y="96"/>
                  </a:cubicBezTo>
                  <a:cubicBezTo>
                    <a:pt x="53" y="103"/>
                    <a:pt x="53" y="103"/>
                    <a:pt x="54" y="104"/>
                  </a:cubicBezTo>
                  <a:cubicBezTo>
                    <a:pt x="56" y="99"/>
                    <a:pt x="57" y="98"/>
                    <a:pt x="57" y="98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9" y="99"/>
                    <a:pt x="59" y="99"/>
                    <a:pt x="59" y="99"/>
                  </a:cubicBezTo>
                  <a:cubicBezTo>
                    <a:pt x="61" y="99"/>
                    <a:pt x="61" y="96"/>
                    <a:pt x="65" y="86"/>
                  </a:cubicBezTo>
                  <a:cubicBezTo>
                    <a:pt x="68" y="77"/>
                    <a:pt x="70" y="74"/>
                    <a:pt x="70" y="74"/>
                  </a:cubicBezTo>
                  <a:cubicBezTo>
                    <a:pt x="70" y="74"/>
                    <a:pt x="71" y="75"/>
                    <a:pt x="71" y="75"/>
                  </a:cubicBezTo>
                  <a:cubicBezTo>
                    <a:pt x="72" y="75"/>
                    <a:pt x="72" y="75"/>
                    <a:pt x="69" y="82"/>
                  </a:cubicBezTo>
                  <a:cubicBezTo>
                    <a:pt x="69" y="84"/>
                    <a:pt x="68" y="86"/>
                    <a:pt x="68" y="88"/>
                  </a:cubicBezTo>
                  <a:cubicBezTo>
                    <a:pt x="68" y="88"/>
                    <a:pt x="69" y="88"/>
                    <a:pt x="67" y="95"/>
                  </a:cubicBezTo>
                  <a:cubicBezTo>
                    <a:pt x="67" y="95"/>
                    <a:pt x="65" y="102"/>
                    <a:pt x="66" y="102"/>
                  </a:cubicBezTo>
                  <a:cubicBezTo>
                    <a:pt x="67" y="102"/>
                    <a:pt x="67" y="103"/>
                    <a:pt x="65" y="110"/>
                  </a:cubicBezTo>
                  <a:cubicBezTo>
                    <a:pt x="66" y="110"/>
                    <a:pt x="66" y="110"/>
                    <a:pt x="68" y="103"/>
                  </a:cubicBezTo>
                  <a:cubicBezTo>
                    <a:pt x="70" y="98"/>
                    <a:pt x="72" y="94"/>
                    <a:pt x="73" y="94"/>
                  </a:cubicBezTo>
                  <a:cubicBezTo>
                    <a:pt x="73" y="94"/>
                    <a:pt x="73" y="95"/>
                    <a:pt x="73" y="97"/>
                  </a:cubicBezTo>
                  <a:cubicBezTo>
                    <a:pt x="73" y="98"/>
                    <a:pt x="74" y="98"/>
                    <a:pt x="74" y="98"/>
                  </a:cubicBezTo>
                  <a:cubicBezTo>
                    <a:pt x="75" y="98"/>
                    <a:pt x="76" y="97"/>
                    <a:pt x="77" y="93"/>
                  </a:cubicBezTo>
                  <a:cubicBezTo>
                    <a:pt x="78" y="93"/>
                    <a:pt x="78" y="93"/>
                    <a:pt x="76" y="99"/>
                  </a:cubicBezTo>
                  <a:cubicBezTo>
                    <a:pt x="73" y="106"/>
                    <a:pt x="72" y="109"/>
                    <a:pt x="73" y="109"/>
                  </a:cubicBezTo>
                  <a:cubicBezTo>
                    <a:pt x="73" y="109"/>
                    <a:pt x="75" y="106"/>
                    <a:pt x="77" y="101"/>
                  </a:cubicBezTo>
                  <a:cubicBezTo>
                    <a:pt x="78" y="97"/>
                    <a:pt x="79" y="96"/>
                    <a:pt x="79" y="96"/>
                  </a:cubicBezTo>
                  <a:lnTo>
                    <a:pt x="79" y="96"/>
                  </a:lnTo>
                  <a:cubicBezTo>
                    <a:pt x="80" y="96"/>
                    <a:pt x="79" y="97"/>
                    <a:pt x="78" y="101"/>
                  </a:cubicBezTo>
                  <a:cubicBezTo>
                    <a:pt x="78" y="101"/>
                    <a:pt x="79" y="101"/>
                    <a:pt x="82" y="95"/>
                  </a:cubicBezTo>
                  <a:cubicBezTo>
                    <a:pt x="83" y="92"/>
                    <a:pt x="84" y="90"/>
                    <a:pt x="84" y="90"/>
                  </a:cubicBezTo>
                  <a:lnTo>
                    <a:pt x="84" y="90"/>
                  </a:lnTo>
                  <a:cubicBezTo>
                    <a:pt x="85" y="90"/>
                    <a:pt x="84" y="92"/>
                    <a:pt x="83" y="95"/>
                  </a:cubicBezTo>
                  <a:cubicBezTo>
                    <a:pt x="81" y="102"/>
                    <a:pt x="82" y="102"/>
                    <a:pt x="82" y="102"/>
                  </a:cubicBezTo>
                  <a:cubicBezTo>
                    <a:pt x="83" y="100"/>
                    <a:pt x="84" y="99"/>
                    <a:pt x="86" y="99"/>
                  </a:cubicBezTo>
                  <a:cubicBezTo>
                    <a:pt x="88" y="99"/>
                    <a:pt x="90" y="101"/>
                    <a:pt x="88" y="105"/>
                  </a:cubicBezTo>
                  <a:cubicBezTo>
                    <a:pt x="92" y="100"/>
                    <a:pt x="92" y="99"/>
                    <a:pt x="92" y="99"/>
                  </a:cubicBezTo>
                  <a:lnTo>
                    <a:pt x="92" y="99"/>
                  </a:lnTo>
                  <a:cubicBezTo>
                    <a:pt x="90" y="105"/>
                    <a:pt x="90" y="107"/>
                    <a:pt x="90" y="107"/>
                  </a:cubicBezTo>
                  <a:cubicBezTo>
                    <a:pt x="90" y="107"/>
                    <a:pt x="92" y="101"/>
                    <a:pt x="95" y="94"/>
                  </a:cubicBezTo>
                  <a:lnTo>
                    <a:pt x="94" y="94"/>
                  </a:lnTo>
                  <a:cubicBezTo>
                    <a:pt x="97" y="88"/>
                    <a:pt x="98" y="85"/>
                    <a:pt x="98" y="85"/>
                  </a:cubicBezTo>
                  <a:lnTo>
                    <a:pt x="98" y="85"/>
                  </a:lnTo>
                  <a:cubicBezTo>
                    <a:pt x="99" y="85"/>
                    <a:pt x="97" y="90"/>
                    <a:pt x="93" y="101"/>
                  </a:cubicBezTo>
                  <a:cubicBezTo>
                    <a:pt x="91" y="107"/>
                    <a:pt x="90" y="110"/>
                    <a:pt x="90" y="110"/>
                  </a:cubicBezTo>
                  <a:cubicBezTo>
                    <a:pt x="90" y="110"/>
                    <a:pt x="91" y="107"/>
                    <a:pt x="94" y="101"/>
                  </a:cubicBezTo>
                  <a:cubicBezTo>
                    <a:pt x="97" y="95"/>
                    <a:pt x="98" y="91"/>
                    <a:pt x="98" y="91"/>
                  </a:cubicBezTo>
                  <a:lnTo>
                    <a:pt x="98" y="91"/>
                  </a:lnTo>
                  <a:cubicBezTo>
                    <a:pt x="99" y="91"/>
                    <a:pt x="97" y="95"/>
                    <a:pt x="95" y="102"/>
                  </a:cubicBezTo>
                  <a:cubicBezTo>
                    <a:pt x="93" y="108"/>
                    <a:pt x="92" y="111"/>
                    <a:pt x="92" y="111"/>
                  </a:cubicBezTo>
                  <a:cubicBezTo>
                    <a:pt x="92" y="111"/>
                    <a:pt x="94" y="108"/>
                    <a:pt x="96" y="102"/>
                  </a:cubicBezTo>
                  <a:cubicBezTo>
                    <a:pt x="102" y="88"/>
                    <a:pt x="106" y="80"/>
                    <a:pt x="107" y="80"/>
                  </a:cubicBezTo>
                  <a:lnTo>
                    <a:pt x="107" y="80"/>
                  </a:lnTo>
                  <a:cubicBezTo>
                    <a:pt x="107" y="80"/>
                    <a:pt x="105" y="86"/>
                    <a:pt x="101" y="97"/>
                  </a:cubicBezTo>
                  <a:cubicBezTo>
                    <a:pt x="97" y="103"/>
                    <a:pt x="95" y="110"/>
                    <a:pt x="94" y="116"/>
                  </a:cubicBezTo>
                  <a:cubicBezTo>
                    <a:pt x="96" y="112"/>
                    <a:pt x="99" y="108"/>
                    <a:pt x="100" y="104"/>
                  </a:cubicBezTo>
                  <a:cubicBezTo>
                    <a:pt x="102" y="97"/>
                    <a:pt x="103" y="94"/>
                    <a:pt x="104" y="94"/>
                  </a:cubicBezTo>
                  <a:lnTo>
                    <a:pt x="104" y="94"/>
                  </a:lnTo>
                  <a:cubicBezTo>
                    <a:pt x="104" y="94"/>
                    <a:pt x="103" y="98"/>
                    <a:pt x="101" y="104"/>
                  </a:cubicBezTo>
                  <a:cubicBezTo>
                    <a:pt x="97" y="116"/>
                    <a:pt x="96" y="120"/>
                    <a:pt x="97" y="120"/>
                  </a:cubicBezTo>
                  <a:cubicBezTo>
                    <a:pt x="97" y="120"/>
                    <a:pt x="99" y="118"/>
                    <a:pt x="102" y="113"/>
                  </a:cubicBezTo>
                  <a:cubicBezTo>
                    <a:pt x="105" y="107"/>
                    <a:pt x="107" y="104"/>
                    <a:pt x="108" y="104"/>
                  </a:cubicBezTo>
                  <a:lnTo>
                    <a:pt x="108" y="104"/>
                  </a:lnTo>
                  <a:cubicBezTo>
                    <a:pt x="109" y="104"/>
                    <a:pt x="108" y="108"/>
                    <a:pt x="104" y="114"/>
                  </a:cubicBezTo>
                  <a:cubicBezTo>
                    <a:pt x="103" y="116"/>
                    <a:pt x="102" y="118"/>
                    <a:pt x="101" y="120"/>
                  </a:cubicBezTo>
                  <a:lnTo>
                    <a:pt x="101" y="120"/>
                  </a:lnTo>
                  <a:lnTo>
                    <a:pt x="103" y="121"/>
                  </a:lnTo>
                  <a:cubicBezTo>
                    <a:pt x="105" y="118"/>
                    <a:pt x="107" y="116"/>
                    <a:pt x="108" y="113"/>
                  </a:cubicBezTo>
                  <a:lnTo>
                    <a:pt x="108" y="113"/>
                  </a:lnTo>
                  <a:cubicBezTo>
                    <a:pt x="106" y="119"/>
                    <a:pt x="105" y="123"/>
                    <a:pt x="106" y="123"/>
                  </a:cubicBezTo>
                  <a:cubicBezTo>
                    <a:pt x="106" y="123"/>
                    <a:pt x="107" y="121"/>
                    <a:pt x="110" y="116"/>
                  </a:cubicBezTo>
                  <a:lnTo>
                    <a:pt x="110" y="117"/>
                  </a:lnTo>
                  <a:cubicBezTo>
                    <a:pt x="111" y="117"/>
                    <a:pt x="111" y="117"/>
                    <a:pt x="114" y="111"/>
                  </a:cubicBezTo>
                  <a:cubicBezTo>
                    <a:pt x="115" y="109"/>
                    <a:pt x="115" y="109"/>
                    <a:pt x="115" y="109"/>
                  </a:cubicBezTo>
                  <a:lnTo>
                    <a:pt x="115" y="109"/>
                  </a:lnTo>
                  <a:cubicBezTo>
                    <a:pt x="115" y="109"/>
                    <a:pt x="114" y="114"/>
                    <a:pt x="113" y="119"/>
                  </a:cubicBezTo>
                  <a:cubicBezTo>
                    <a:pt x="111" y="123"/>
                    <a:pt x="110" y="127"/>
                    <a:pt x="110" y="127"/>
                  </a:cubicBezTo>
                  <a:cubicBezTo>
                    <a:pt x="110" y="127"/>
                    <a:pt x="110" y="127"/>
                    <a:pt x="111" y="125"/>
                  </a:cubicBezTo>
                  <a:cubicBezTo>
                    <a:pt x="113" y="119"/>
                    <a:pt x="118" y="113"/>
                    <a:pt x="120" y="106"/>
                  </a:cubicBezTo>
                  <a:cubicBezTo>
                    <a:pt x="121" y="105"/>
                    <a:pt x="121" y="104"/>
                    <a:pt x="121" y="104"/>
                  </a:cubicBezTo>
                  <a:lnTo>
                    <a:pt x="121" y="104"/>
                  </a:lnTo>
                  <a:cubicBezTo>
                    <a:pt x="122" y="104"/>
                    <a:pt x="120" y="109"/>
                    <a:pt x="118" y="113"/>
                  </a:cubicBezTo>
                  <a:cubicBezTo>
                    <a:pt x="117" y="117"/>
                    <a:pt x="114" y="122"/>
                    <a:pt x="114" y="126"/>
                  </a:cubicBezTo>
                  <a:cubicBezTo>
                    <a:pt x="114" y="126"/>
                    <a:pt x="114" y="126"/>
                    <a:pt x="114" y="126"/>
                  </a:cubicBezTo>
                  <a:cubicBezTo>
                    <a:pt x="115" y="126"/>
                    <a:pt x="116" y="126"/>
                    <a:pt x="118" y="121"/>
                  </a:cubicBezTo>
                  <a:cubicBezTo>
                    <a:pt x="119" y="118"/>
                    <a:pt x="120" y="117"/>
                    <a:pt x="121" y="117"/>
                  </a:cubicBezTo>
                  <a:cubicBezTo>
                    <a:pt x="122" y="117"/>
                    <a:pt x="122" y="119"/>
                    <a:pt x="121" y="122"/>
                  </a:cubicBezTo>
                  <a:lnTo>
                    <a:pt x="122" y="123"/>
                  </a:lnTo>
                  <a:cubicBezTo>
                    <a:pt x="122" y="123"/>
                    <a:pt x="125" y="117"/>
                    <a:pt x="125" y="117"/>
                  </a:cubicBezTo>
                  <a:cubicBezTo>
                    <a:pt x="125" y="117"/>
                    <a:pt x="127" y="117"/>
                    <a:pt x="130" y="112"/>
                  </a:cubicBezTo>
                  <a:lnTo>
                    <a:pt x="130" y="112"/>
                  </a:lnTo>
                  <a:cubicBezTo>
                    <a:pt x="130" y="112"/>
                    <a:pt x="130" y="112"/>
                    <a:pt x="128" y="119"/>
                  </a:cubicBezTo>
                  <a:cubicBezTo>
                    <a:pt x="131" y="112"/>
                    <a:pt x="132" y="109"/>
                    <a:pt x="132" y="109"/>
                  </a:cubicBezTo>
                  <a:lnTo>
                    <a:pt x="132" y="109"/>
                  </a:lnTo>
                  <a:cubicBezTo>
                    <a:pt x="132" y="109"/>
                    <a:pt x="131" y="112"/>
                    <a:pt x="129" y="119"/>
                  </a:cubicBezTo>
                  <a:cubicBezTo>
                    <a:pt x="130" y="116"/>
                    <a:pt x="131" y="114"/>
                    <a:pt x="131" y="114"/>
                  </a:cubicBezTo>
                  <a:lnTo>
                    <a:pt x="131" y="114"/>
                  </a:lnTo>
                  <a:cubicBezTo>
                    <a:pt x="132" y="114"/>
                    <a:pt x="131" y="116"/>
                    <a:pt x="130" y="120"/>
                  </a:cubicBezTo>
                  <a:cubicBezTo>
                    <a:pt x="129" y="123"/>
                    <a:pt x="128" y="124"/>
                    <a:pt x="128" y="124"/>
                  </a:cubicBezTo>
                  <a:cubicBezTo>
                    <a:pt x="129" y="124"/>
                    <a:pt x="129" y="123"/>
                    <a:pt x="131" y="120"/>
                  </a:cubicBezTo>
                  <a:cubicBezTo>
                    <a:pt x="135" y="112"/>
                    <a:pt x="137" y="107"/>
                    <a:pt x="138" y="107"/>
                  </a:cubicBezTo>
                  <a:lnTo>
                    <a:pt x="138" y="107"/>
                  </a:lnTo>
                  <a:cubicBezTo>
                    <a:pt x="138" y="107"/>
                    <a:pt x="137" y="109"/>
                    <a:pt x="136" y="114"/>
                  </a:cubicBezTo>
                  <a:cubicBezTo>
                    <a:pt x="136" y="114"/>
                    <a:pt x="136" y="114"/>
                    <a:pt x="136" y="114"/>
                  </a:cubicBezTo>
                  <a:cubicBezTo>
                    <a:pt x="136" y="114"/>
                    <a:pt x="136" y="113"/>
                    <a:pt x="139" y="108"/>
                  </a:cubicBezTo>
                  <a:lnTo>
                    <a:pt x="139" y="108"/>
                  </a:lnTo>
                  <a:cubicBezTo>
                    <a:pt x="137" y="115"/>
                    <a:pt x="136" y="119"/>
                    <a:pt x="136" y="119"/>
                  </a:cubicBezTo>
                  <a:cubicBezTo>
                    <a:pt x="136" y="119"/>
                    <a:pt x="137" y="116"/>
                    <a:pt x="140" y="110"/>
                  </a:cubicBezTo>
                  <a:cubicBezTo>
                    <a:pt x="140" y="110"/>
                    <a:pt x="141" y="107"/>
                    <a:pt x="142" y="107"/>
                  </a:cubicBezTo>
                  <a:lnTo>
                    <a:pt x="142" y="107"/>
                  </a:lnTo>
                  <a:cubicBezTo>
                    <a:pt x="142" y="107"/>
                    <a:pt x="142" y="108"/>
                    <a:pt x="141" y="111"/>
                  </a:cubicBezTo>
                  <a:cubicBezTo>
                    <a:pt x="141" y="115"/>
                    <a:pt x="140" y="119"/>
                    <a:pt x="141" y="119"/>
                  </a:cubicBezTo>
                  <a:cubicBezTo>
                    <a:pt x="142" y="119"/>
                    <a:pt x="143" y="117"/>
                    <a:pt x="145" y="112"/>
                  </a:cubicBezTo>
                  <a:lnTo>
                    <a:pt x="146" y="113"/>
                  </a:lnTo>
                  <a:cubicBezTo>
                    <a:pt x="145" y="116"/>
                    <a:pt x="144" y="118"/>
                    <a:pt x="145" y="118"/>
                  </a:cubicBezTo>
                  <a:cubicBezTo>
                    <a:pt x="145" y="118"/>
                    <a:pt x="146" y="116"/>
                    <a:pt x="148" y="113"/>
                  </a:cubicBezTo>
                  <a:lnTo>
                    <a:pt x="150" y="107"/>
                  </a:lnTo>
                  <a:lnTo>
                    <a:pt x="150" y="107"/>
                  </a:lnTo>
                  <a:cubicBezTo>
                    <a:pt x="149" y="112"/>
                    <a:pt x="147" y="116"/>
                    <a:pt x="147" y="121"/>
                  </a:cubicBezTo>
                  <a:cubicBezTo>
                    <a:pt x="147" y="121"/>
                    <a:pt x="147" y="121"/>
                    <a:pt x="149" y="114"/>
                  </a:cubicBezTo>
                  <a:cubicBezTo>
                    <a:pt x="151" y="108"/>
                    <a:pt x="152" y="108"/>
                    <a:pt x="152" y="108"/>
                  </a:cubicBezTo>
                  <a:lnTo>
                    <a:pt x="152" y="108"/>
                  </a:lnTo>
                  <a:cubicBezTo>
                    <a:pt x="151" y="113"/>
                    <a:pt x="150" y="117"/>
                    <a:pt x="148" y="122"/>
                  </a:cubicBezTo>
                  <a:lnTo>
                    <a:pt x="149" y="122"/>
                  </a:lnTo>
                  <a:cubicBezTo>
                    <a:pt x="150" y="121"/>
                    <a:pt x="150" y="119"/>
                    <a:pt x="150" y="118"/>
                  </a:cubicBezTo>
                  <a:lnTo>
                    <a:pt x="150" y="118"/>
                  </a:lnTo>
                  <a:cubicBezTo>
                    <a:pt x="149" y="122"/>
                    <a:pt x="150" y="123"/>
                    <a:pt x="150" y="123"/>
                  </a:cubicBezTo>
                  <a:cubicBezTo>
                    <a:pt x="151" y="121"/>
                    <a:pt x="152" y="120"/>
                    <a:pt x="152" y="120"/>
                  </a:cubicBezTo>
                  <a:lnTo>
                    <a:pt x="152" y="120"/>
                  </a:lnTo>
                  <a:cubicBezTo>
                    <a:pt x="152" y="120"/>
                    <a:pt x="151" y="123"/>
                    <a:pt x="150" y="123"/>
                  </a:cubicBezTo>
                  <a:lnTo>
                    <a:pt x="148" y="129"/>
                  </a:lnTo>
                  <a:cubicBezTo>
                    <a:pt x="147" y="131"/>
                    <a:pt x="147" y="132"/>
                    <a:pt x="147" y="132"/>
                  </a:cubicBezTo>
                  <a:cubicBezTo>
                    <a:pt x="147" y="132"/>
                    <a:pt x="149" y="128"/>
                    <a:pt x="151" y="123"/>
                  </a:cubicBezTo>
                  <a:lnTo>
                    <a:pt x="152" y="123"/>
                  </a:lnTo>
                  <a:cubicBezTo>
                    <a:pt x="152" y="123"/>
                    <a:pt x="152" y="124"/>
                    <a:pt x="152" y="124"/>
                  </a:cubicBezTo>
                  <a:cubicBezTo>
                    <a:pt x="153" y="124"/>
                    <a:pt x="153" y="122"/>
                    <a:pt x="155" y="117"/>
                  </a:cubicBezTo>
                  <a:cubicBezTo>
                    <a:pt x="157" y="113"/>
                    <a:pt x="158" y="110"/>
                    <a:pt x="160" y="105"/>
                  </a:cubicBezTo>
                  <a:lnTo>
                    <a:pt x="160" y="105"/>
                  </a:lnTo>
                  <a:cubicBezTo>
                    <a:pt x="159" y="110"/>
                    <a:pt x="157" y="114"/>
                    <a:pt x="156" y="119"/>
                  </a:cubicBezTo>
                  <a:cubicBezTo>
                    <a:pt x="156" y="121"/>
                    <a:pt x="155" y="122"/>
                    <a:pt x="154" y="124"/>
                  </a:cubicBezTo>
                  <a:cubicBezTo>
                    <a:pt x="151" y="130"/>
                    <a:pt x="151" y="132"/>
                    <a:pt x="151" y="132"/>
                  </a:cubicBezTo>
                  <a:cubicBezTo>
                    <a:pt x="152" y="132"/>
                    <a:pt x="154" y="129"/>
                    <a:pt x="156" y="125"/>
                  </a:cubicBezTo>
                  <a:cubicBezTo>
                    <a:pt x="159" y="120"/>
                    <a:pt x="160" y="117"/>
                    <a:pt x="161" y="117"/>
                  </a:cubicBezTo>
                  <a:lnTo>
                    <a:pt x="161" y="117"/>
                  </a:lnTo>
                  <a:cubicBezTo>
                    <a:pt x="161" y="117"/>
                    <a:pt x="160" y="120"/>
                    <a:pt x="157" y="126"/>
                  </a:cubicBezTo>
                  <a:cubicBezTo>
                    <a:pt x="155" y="130"/>
                    <a:pt x="155" y="131"/>
                    <a:pt x="155" y="131"/>
                  </a:cubicBezTo>
                  <a:cubicBezTo>
                    <a:pt x="155" y="131"/>
                    <a:pt x="161" y="121"/>
                    <a:pt x="167" y="108"/>
                  </a:cubicBezTo>
                  <a:lnTo>
                    <a:pt x="167" y="108"/>
                  </a:lnTo>
                  <a:cubicBezTo>
                    <a:pt x="161" y="124"/>
                    <a:pt x="159" y="130"/>
                    <a:pt x="159" y="130"/>
                  </a:cubicBezTo>
                  <a:cubicBezTo>
                    <a:pt x="159" y="130"/>
                    <a:pt x="161" y="127"/>
                    <a:pt x="164" y="122"/>
                  </a:cubicBezTo>
                  <a:cubicBezTo>
                    <a:pt x="165" y="119"/>
                    <a:pt x="166" y="118"/>
                    <a:pt x="166" y="118"/>
                  </a:cubicBezTo>
                  <a:lnTo>
                    <a:pt x="166" y="118"/>
                  </a:lnTo>
                  <a:cubicBezTo>
                    <a:pt x="166" y="118"/>
                    <a:pt x="166" y="120"/>
                    <a:pt x="165" y="123"/>
                  </a:cubicBezTo>
                  <a:cubicBezTo>
                    <a:pt x="161" y="129"/>
                    <a:pt x="163" y="129"/>
                    <a:pt x="164" y="130"/>
                  </a:cubicBezTo>
                  <a:cubicBezTo>
                    <a:pt x="164" y="130"/>
                    <a:pt x="164" y="130"/>
                    <a:pt x="165" y="130"/>
                  </a:cubicBezTo>
                  <a:cubicBezTo>
                    <a:pt x="165" y="130"/>
                    <a:pt x="167" y="129"/>
                    <a:pt x="168" y="124"/>
                  </a:cubicBezTo>
                  <a:lnTo>
                    <a:pt x="169" y="125"/>
                  </a:lnTo>
                  <a:cubicBezTo>
                    <a:pt x="167" y="130"/>
                    <a:pt x="166" y="132"/>
                    <a:pt x="167" y="132"/>
                  </a:cubicBezTo>
                  <a:cubicBezTo>
                    <a:pt x="167" y="132"/>
                    <a:pt x="170" y="127"/>
                    <a:pt x="173" y="120"/>
                  </a:cubicBezTo>
                  <a:lnTo>
                    <a:pt x="174" y="120"/>
                  </a:lnTo>
                  <a:lnTo>
                    <a:pt x="170" y="126"/>
                  </a:lnTo>
                  <a:cubicBezTo>
                    <a:pt x="168" y="132"/>
                    <a:pt x="169" y="133"/>
                    <a:pt x="173" y="135"/>
                  </a:cubicBezTo>
                  <a:cubicBezTo>
                    <a:pt x="174" y="136"/>
                    <a:pt x="175" y="137"/>
                    <a:pt x="176" y="137"/>
                  </a:cubicBezTo>
                  <a:cubicBezTo>
                    <a:pt x="178" y="137"/>
                    <a:pt x="179" y="134"/>
                    <a:pt x="183" y="125"/>
                  </a:cubicBezTo>
                  <a:cubicBezTo>
                    <a:pt x="185" y="119"/>
                    <a:pt x="187" y="116"/>
                    <a:pt x="187" y="116"/>
                  </a:cubicBezTo>
                  <a:lnTo>
                    <a:pt x="187" y="116"/>
                  </a:lnTo>
                  <a:cubicBezTo>
                    <a:pt x="188" y="116"/>
                    <a:pt x="187" y="119"/>
                    <a:pt x="184" y="125"/>
                  </a:cubicBezTo>
                  <a:cubicBezTo>
                    <a:pt x="181" y="130"/>
                    <a:pt x="180" y="135"/>
                    <a:pt x="180" y="135"/>
                  </a:cubicBezTo>
                  <a:cubicBezTo>
                    <a:pt x="180" y="135"/>
                    <a:pt x="181" y="134"/>
                    <a:pt x="182" y="132"/>
                  </a:cubicBezTo>
                  <a:lnTo>
                    <a:pt x="182" y="132"/>
                  </a:lnTo>
                  <a:cubicBezTo>
                    <a:pt x="182" y="132"/>
                    <a:pt x="183" y="133"/>
                    <a:pt x="180" y="139"/>
                  </a:cubicBezTo>
                  <a:cubicBezTo>
                    <a:pt x="178" y="145"/>
                    <a:pt x="178" y="147"/>
                    <a:pt x="178" y="147"/>
                  </a:cubicBezTo>
                  <a:cubicBezTo>
                    <a:pt x="179" y="147"/>
                    <a:pt x="180" y="144"/>
                    <a:pt x="182" y="140"/>
                  </a:cubicBezTo>
                  <a:cubicBezTo>
                    <a:pt x="184" y="135"/>
                    <a:pt x="185" y="133"/>
                    <a:pt x="185" y="133"/>
                  </a:cubicBezTo>
                  <a:lnTo>
                    <a:pt x="185" y="133"/>
                  </a:lnTo>
                  <a:cubicBezTo>
                    <a:pt x="185" y="133"/>
                    <a:pt x="184" y="137"/>
                    <a:pt x="183" y="141"/>
                  </a:cubicBezTo>
                  <a:cubicBezTo>
                    <a:pt x="181" y="145"/>
                    <a:pt x="179" y="150"/>
                    <a:pt x="180" y="150"/>
                  </a:cubicBezTo>
                  <a:cubicBezTo>
                    <a:pt x="180" y="150"/>
                    <a:pt x="180" y="149"/>
                    <a:pt x="180" y="148"/>
                  </a:cubicBezTo>
                  <a:cubicBezTo>
                    <a:pt x="182" y="144"/>
                    <a:pt x="185" y="141"/>
                    <a:pt x="186" y="141"/>
                  </a:cubicBezTo>
                  <a:cubicBezTo>
                    <a:pt x="187" y="141"/>
                    <a:pt x="186" y="143"/>
                    <a:pt x="184" y="149"/>
                  </a:cubicBezTo>
                  <a:lnTo>
                    <a:pt x="185" y="150"/>
                  </a:lnTo>
                  <a:cubicBezTo>
                    <a:pt x="187" y="145"/>
                    <a:pt x="188" y="144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91" y="144"/>
                    <a:pt x="191" y="145"/>
                    <a:pt x="188" y="151"/>
                  </a:cubicBezTo>
                  <a:cubicBezTo>
                    <a:pt x="187" y="155"/>
                    <a:pt x="186" y="156"/>
                    <a:pt x="186" y="156"/>
                  </a:cubicBezTo>
                  <a:cubicBezTo>
                    <a:pt x="186" y="156"/>
                    <a:pt x="187" y="155"/>
                    <a:pt x="188" y="152"/>
                  </a:cubicBezTo>
                  <a:cubicBezTo>
                    <a:pt x="189" y="152"/>
                    <a:pt x="195" y="140"/>
                    <a:pt x="196" y="140"/>
                  </a:cubicBezTo>
                  <a:cubicBezTo>
                    <a:pt x="197" y="136"/>
                    <a:pt x="200" y="132"/>
                    <a:pt x="202" y="129"/>
                  </a:cubicBezTo>
                  <a:lnTo>
                    <a:pt x="202" y="129"/>
                  </a:lnTo>
                  <a:lnTo>
                    <a:pt x="200" y="134"/>
                  </a:lnTo>
                  <a:lnTo>
                    <a:pt x="194" y="147"/>
                  </a:lnTo>
                  <a:cubicBezTo>
                    <a:pt x="194" y="147"/>
                    <a:pt x="194" y="147"/>
                    <a:pt x="194" y="147"/>
                  </a:cubicBezTo>
                  <a:cubicBezTo>
                    <a:pt x="195" y="147"/>
                    <a:pt x="196" y="146"/>
                    <a:pt x="197" y="141"/>
                  </a:cubicBezTo>
                  <a:lnTo>
                    <a:pt x="197" y="141"/>
                  </a:lnTo>
                  <a:cubicBezTo>
                    <a:pt x="195" y="148"/>
                    <a:pt x="196" y="148"/>
                    <a:pt x="196" y="149"/>
                  </a:cubicBezTo>
                  <a:cubicBezTo>
                    <a:pt x="196" y="149"/>
                    <a:pt x="197" y="149"/>
                    <a:pt x="197" y="149"/>
                  </a:cubicBezTo>
                  <a:cubicBezTo>
                    <a:pt x="198" y="149"/>
                    <a:pt x="199" y="148"/>
                    <a:pt x="202" y="143"/>
                  </a:cubicBezTo>
                  <a:lnTo>
                    <a:pt x="202" y="143"/>
                  </a:lnTo>
                  <a:cubicBezTo>
                    <a:pt x="199" y="150"/>
                    <a:pt x="198" y="154"/>
                    <a:pt x="199" y="154"/>
                  </a:cubicBezTo>
                  <a:cubicBezTo>
                    <a:pt x="200" y="154"/>
                    <a:pt x="203" y="151"/>
                    <a:pt x="205" y="145"/>
                  </a:cubicBezTo>
                  <a:cubicBezTo>
                    <a:pt x="207" y="143"/>
                    <a:pt x="208" y="141"/>
                    <a:pt x="208" y="141"/>
                  </a:cubicBezTo>
                  <a:lnTo>
                    <a:pt x="208" y="141"/>
                  </a:lnTo>
                  <a:cubicBezTo>
                    <a:pt x="208" y="141"/>
                    <a:pt x="207" y="143"/>
                    <a:pt x="206" y="147"/>
                  </a:cubicBezTo>
                  <a:cubicBezTo>
                    <a:pt x="205" y="150"/>
                    <a:pt x="205" y="151"/>
                    <a:pt x="205" y="151"/>
                  </a:cubicBezTo>
                  <a:cubicBezTo>
                    <a:pt x="205" y="151"/>
                    <a:pt x="206" y="150"/>
                    <a:pt x="207" y="147"/>
                  </a:cubicBezTo>
                  <a:cubicBezTo>
                    <a:pt x="208" y="145"/>
                    <a:pt x="209" y="144"/>
                    <a:pt x="209" y="144"/>
                  </a:cubicBezTo>
                  <a:lnTo>
                    <a:pt x="209" y="144"/>
                  </a:lnTo>
                  <a:cubicBezTo>
                    <a:pt x="210" y="144"/>
                    <a:pt x="208" y="149"/>
                    <a:pt x="206" y="153"/>
                  </a:cubicBezTo>
                  <a:cubicBezTo>
                    <a:pt x="203" y="161"/>
                    <a:pt x="202" y="165"/>
                    <a:pt x="202" y="165"/>
                  </a:cubicBezTo>
                  <a:cubicBezTo>
                    <a:pt x="202" y="165"/>
                    <a:pt x="203" y="163"/>
                    <a:pt x="204" y="161"/>
                  </a:cubicBezTo>
                  <a:cubicBezTo>
                    <a:pt x="208" y="156"/>
                    <a:pt x="208" y="156"/>
                    <a:pt x="210" y="156"/>
                  </a:cubicBezTo>
                  <a:cubicBezTo>
                    <a:pt x="212" y="152"/>
                    <a:pt x="214" y="149"/>
                    <a:pt x="216" y="144"/>
                  </a:cubicBezTo>
                  <a:lnTo>
                    <a:pt x="222" y="132"/>
                  </a:lnTo>
                  <a:cubicBezTo>
                    <a:pt x="223" y="130"/>
                    <a:pt x="224" y="130"/>
                    <a:pt x="224" y="130"/>
                  </a:cubicBezTo>
                  <a:lnTo>
                    <a:pt x="224" y="130"/>
                  </a:lnTo>
                  <a:cubicBezTo>
                    <a:pt x="225" y="130"/>
                    <a:pt x="223" y="132"/>
                    <a:pt x="223" y="132"/>
                  </a:cubicBezTo>
                  <a:cubicBezTo>
                    <a:pt x="223" y="132"/>
                    <a:pt x="223" y="132"/>
                    <a:pt x="223" y="132"/>
                  </a:cubicBezTo>
                  <a:cubicBezTo>
                    <a:pt x="220" y="136"/>
                    <a:pt x="219" y="140"/>
                    <a:pt x="217" y="144"/>
                  </a:cubicBezTo>
                  <a:cubicBezTo>
                    <a:pt x="215" y="151"/>
                    <a:pt x="215" y="152"/>
                    <a:pt x="216" y="152"/>
                  </a:cubicBezTo>
                  <a:lnTo>
                    <a:pt x="217" y="153"/>
                  </a:lnTo>
                  <a:cubicBezTo>
                    <a:pt x="217" y="157"/>
                    <a:pt x="217" y="159"/>
                    <a:pt x="217" y="159"/>
                  </a:cubicBezTo>
                  <a:cubicBezTo>
                    <a:pt x="217" y="159"/>
                    <a:pt x="218" y="157"/>
                    <a:pt x="220" y="154"/>
                  </a:cubicBezTo>
                  <a:lnTo>
                    <a:pt x="223" y="148"/>
                  </a:lnTo>
                  <a:lnTo>
                    <a:pt x="223" y="148"/>
                  </a:lnTo>
                  <a:cubicBezTo>
                    <a:pt x="220" y="155"/>
                    <a:pt x="220" y="159"/>
                    <a:pt x="222" y="159"/>
                  </a:cubicBezTo>
                  <a:cubicBezTo>
                    <a:pt x="223" y="159"/>
                    <a:pt x="226" y="156"/>
                    <a:pt x="229" y="151"/>
                  </a:cubicBezTo>
                  <a:lnTo>
                    <a:pt x="229" y="151"/>
                  </a:lnTo>
                  <a:lnTo>
                    <a:pt x="225" y="158"/>
                  </a:lnTo>
                  <a:cubicBezTo>
                    <a:pt x="223" y="163"/>
                    <a:pt x="223" y="163"/>
                    <a:pt x="224" y="165"/>
                  </a:cubicBezTo>
                  <a:cubicBezTo>
                    <a:pt x="224" y="165"/>
                    <a:pt x="230" y="160"/>
                    <a:pt x="231" y="160"/>
                  </a:cubicBezTo>
                  <a:cubicBezTo>
                    <a:pt x="231" y="160"/>
                    <a:pt x="232" y="161"/>
                    <a:pt x="233" y="161"/>
                  </a:cubicBezTo>
                  <a:cubicBezTo>
                    <a:pt x="234" y="161"/>
                    <a:pt x="235" y="160"/>
                    <a:pt x="237" y="157"/>
                  </a:cubicBezTo>
                  <a:cubicBezTo>
                    <a:pt x="238" y="157"/>
                    <a:pt x="238" y="157"/>
                    <a:pt x="234" y="162"/>
                  </a:cubicBezTo>
                  <a:cubicBezTo>
                    <a:pt x="231" y="169"/>
                    <a:pt x="231" y="169"/>
                    <a:pt x="232" y="169"/>
                  </a:cubicBezTo>
                  <a:cubicBezTo>
                    <a:pt x="234" y="166"/>
                    <a:pt x="237" y="161"/>
                    <a:pt x="238" y="157"/>
                  </a:cubicBezTo>
                  <a:cubicBezTo>
                    <a:pt x="239" y="154"/>
                    <a:pt x="240" y="153"/>
                    <a:pt x="240" y="153"/>
                  </a:cubicBezTo>
                  <a:lnTo>
                    <a:pt x="240" y="153"/>
                  </a:lnTo>
                  <a:cubicBezTo>
                    <a:pt x="241" y="153"/>
                    <a:pt x="240" y="154"/>
                    <a:pt x="240" y="158"/>
                  </a:cubicBezTo>
                  <a:cubicBezTo>
                    <a:pt x="239" y="162"/>
                    <a:pt x="238" y="164"/>
                    <a:pt x="239" y="164"/>
                  </a:cubicBezTo>
                  <a:cubicBezTo>
                    <a:pt x="240" y="164"/>
                    <a:pt x="241" y="162"/>
                    <a:pt x="243" y="160"/>
                  </a:cubicBezTo>
                  <a:lnTo>
                    <a:pt x="243" y="160"/>
                  </a:lnTo>
                  <a:cubicBezTo>
                    <a:pt x="243" y="160"/>
                    <a:pt x="244" y="161"/>
                    <a:pt x="241" y="167"/>
                  </a:cubicBezTo>
                  <a:cubicBezTo>
                    <a:pt x="240" y="171"/>
                    <a:pt x="238" y="175"/>
                    <a:pt x="239" y="175"/>
                  </a:cubicBezTo>
                  <a:cubicBezTo>
                    <a:pt x="239" y="175"/>
                    <a:pt x="241" y="173"/>
                    <a:pt x="243" y="168"/>
                  </a:cubicBezTo>
                  <a:lnTo>
                    <a:pt x="243" y="168"/>
                  </a:lnTo>
                  <a:cubicBezTo>
                    <a:pt x="243" y="169"/>
                    <a:pt x="243" y="169"/>
                    <a:pt x="241" y="175"/>
                  </a:cubicBezTo>
                  <a:cubicBezTo>
                    <a:pt x="240" y="178"/>
                    <a:pt x="238" y="182"/>
                    <a:pt x="238" y="182"/>
                  </a:cubicBezTo>
                  <a:cubicBezTo>
                    <a:pt x="238" y="182"/>
                    <a:pt x="239" y="180"/>
                    <a:pt x="242" y="175"/>
                  </a:cubicBezTo>
                  <a:cubicBezTo>
                    <a:pt x="244" y="172"/>
                    <a:pt x="245" y="171"/>
                    <a:pt x="245" y="171"/>
                  </a:cubicBezTo>
                  <a:lnTo>
                    <a:pt x="245" y="171"/>
                  </a:lnTo>
                  <a:cubicBezTo>
                    <a:pt x="246" y="171"/>
                    <a:pt x="246" y="173"/>
                    <a:pt x="244" y="177"/>
                  </a:cubicBezTo>
                  <a:cubicBezTo>
                    <a:pt x="245" y="177"/>
                    <a:pt x="245" y="177"/>
                    <a:pt x="245" y="177"/>
                  </a:cubicBezTo>
                  <a:cubicBezTo>
                    <a:pt x="246" y="177"/>
                    <a:pt x="246" y="176"/>
                    <a:pt x="249" y="171"/>
                  </a:cubicBezTo>
                  <a:lnTo>
                    <a:pt x="252" y="166"/>
                  </a:lnTo>
                  <a:lnTo>
                    <a:pt x="252" y="166"/>
                  </a:lnTo>
                  <a:cubicBezTo>
                    <a:pt x="252" y="166"/>
                    <a:pt x="252" y="166"/>
                    <a:pt x="252" y="166"/>
                  </a:cubicBezTo>
                  <a:cubicBezTo>
                    <a:pt x="254" y="163"/>
                    <a:pt x="255" y="161"/>
                    <a:pt x="255" y="161"/>
                  </a:cubicBezTo>
                  <a:lnTo>
                    <a:pt x="255" y="161"/>
                  </a:lnTo>
                  <a:cubicBezTo>
                    <a:pt x="255" y="161"/>
                    <a:pt x="254" y="163"/>
                    <a:pt x="253" y="166"/>
                  </a:cubicBezTo>
                  <a:cubicBezTo>
                    <a:pt x="251" y="172"/>
                    <a:pt x="251" y="172"/>
                    <a:pt x="251" y="172"/>
                  </a:cubicBezTo>
                  <a:cubicBezTo>
                    <a:pt x="251" y="172"/>
                    <a:pt x="251" y="173"/>
                    <a:pt x="251" y="173"/>
                  </a:cubicBezTo>
                  <a:cubicBezTo>
                    <a:pt x="252" y="173"/>
                    <a:pt x="255" y="170"/>
                    <a:pt x="258" y="170"/>
                  </a:cubicBezTo>
                  <a:cubicBezTo>
                    <a:pt x="258" y="170"/>
                    <a:pt x="259" y="170"/>
                    <a:pt x="259" y="170"/>
                  </a:cubicBezTo>
                  <a:cubicBezTo>
                    <a:pt x="260" y="171"/>
                    <a:pt x="261" y="172"/>
                    <a:pt x="262" y="172"/>
                  </a:cubicBezTo>
                  <a:cubicBezTo>
                    <a:pt x="264" y="172"/>
                    <a:pt x="265" y="170"/>
                    <a:pt x="267" y="167"/>
                  </a:cubicBezTo>
                  <a:cubicBezTo>
                    <a:pt x="269" y="164"/>
                    <a:pt x="269" y="163"/>
                    <a:pt x="269" y="163"/>
                  </a:cubicBezTo>
                  <a:lnTo>
                    <a:pt x="269" y="163"/>
                  </a:lnTo>
                  <a:cubicBezTo>
                    <a:pt x="270" y="163"/>
                    <a:pt x="269" y="164"/>
                    <a:pt x="268" y="167"/>
                  </a:cubicBezTo>
                  <a:cubicBezTo>
                    <a:pt x="266" y="174"/>
                    <a:pt x="266" y="174"/>
                    <a:pt x="266" y="175"/>
                  </a:cubicBezTo>
                  <a:cubicBezTo>
                    <a:pt x="267" y="175"/>
                    <a:pt x="267" y="175"/>
                    <a:pt x="265" y="180"/>
                  </a:cubicBezTo>
                  <a:cubicBezTo>
                    <a:pt x="267" y="176"/>
                    <a:pt x="268" y="175"/>
                    <a:pt x="268" y="175"/>
                  </a:cubicBezTo>
                  <a:cubicBezTo>
                    <a:pt x="268" y="175"/>
                    <a:pt x="268" y="175"/>
                    <a:pt x="268" y="176"/>
                  </a:cubicBezTo>
                  <a:cubicBezTo>
                    <a:pt x="266" y="179"/>
                    <a:pt x="266" y="180"/>
                    <a:pt x="266" y="180"/>
                  </a:cubicBezTo>
                  <a:cubicBezTo>
                    <a:pt x="266" y="180"/>
                    <a:pt x="267" y="179"/>
                    <a:pt x="269" y="176"/>
                  </a:cubicBezTo>
                  <a:lnTo>
                    <a:pt x="269" y="176"/>
                  </a:lnTo>
                  <a:cubicBezTo>
                    <a:pt x="268" y="178"/>
                    <a:pt x="267" y="181"/>
                    <a:pt x="267" y="182"/>
                  </a:cubicBezTo>
                  <a:cubicBezTo>
                    <a:pt x="269" y="179"/>
                    <a:pt x="272" y="175"/>
                    <a:pt x="275" y="171"/>
                  </a:cubicBezTo>
                  <a:lnTo>
                    <a:pt x="275" y="171"/>
                  </a:lnTo>
                  <a:cubicBezTo>
                    <a:pt x="275" y="171"/>
                    <a:pt x="276" y="172"/>
                    <a:pt x="272" y="178"/>
                  </a:cubicBezTo>
                  <a:cubicBezTo>
                    <a:pt x="272" y="180"/>
                    <a:pt x="272" y="181"/>
                    <a:pt x="272" y="181"/>
                  </a:cubicBezTo>
                  <a:cubicBezTo>
                    <a:pt x="273" y="181"/>
                    <a:pt x="276" y="177"/>
                    <a:pt x="279" y="174"/>
                  </a:cubicBezTo>
                  <a:lnTo>
                    <a:pt x="279" y="174"/>
                  </a:lnTo>
                  <a:cubicBezTo>
                    <a:pt x="276" y="180"/>
                    <a:pt x="277" y="180"/>
                    <a:pt x="277" y="180"/>
                  </a:cubicBezTo>
                  <a:cubicBezTo>
                    <a:pt x="278" y="179"/>
                    <a:pt x="278" y="178"/>
                    <a:pt x="278" y="178"/>
                  </a:cubicBezTo>
                  <a:lnTo>
                    <a:pt x="278" y="178"/>
                  </a:lnTo>
                  <a:cubicBezTo>
                    <a:pt x="279" y="178"/>
                    <a:pt x="276" y="183"/>
                    <a:pt x="275" y="187"/>
                  </a:cubicBezTo>
                  <a:cubicBezTo>
                    <a:pt x="271" y="193"/>
                    <a:pt x="271" y="194"/>
                    <a:pt x="272" y="194"/>
                  </a:cubicBezTo>
                  <a:cubicBezTo>
                    <a:pt x="274" y="190"/>
                    <a:pt x="276" y="189"/>
                    <a:pt x="277" y="189"/>
                  </a:cubicBezTo>
                  <a:cubicBezTo>
                    <a:pt x="278" y="189"/>
                    <a:pt x="279" y="190"/>
                    <a:pt x="279" y="190"/>
                  </a:cubicBezTo>
                  <a:cubicBezTo>
                    <a:pt x="279" y="190"/>
                    <a:pt x="280" y="190"/>
                    <a:pt x="280" y="190"/>
                  </a:cubicBezTo>
                  <a:cubicBezTo>
                    <a:pt x="282" y="190"/>
                    <a:pt x="285" y="185"/>
                    <a:pt x="292" y="174"/>
                  </a:cubicBezTo>
                  <a:lnTo>
                    <a:pt x="298" y="162"/>
                  </a:lnTo>
                  <a:lnTo>
                    <a:pt x="292" y="175"/>
                  </a:lnTo>
                  <a:lnTo>
                    <a:pt x="284" y="193"/>
                  </a:lnTo>
                  <a:cubicBezTo>
                    <a:pt x="286" y="189"/>
                    <a:pt x="288" y="185"/>
                    <a:pt x="290" y="180"/>
                  </a:cubicBezTo>
                  <a:cubicBezTo>
                    <a:pt x="291" y="178"/>
                    <a:pt x="292" y="176"/>
                    <a:pt x="293" y="176"/>
                  </a:cubicBezTo>
                  <a:lnTo>
                    <a:pt x="293" y="176"/>
                  </a:lnTo>
                  <a:cubicBezTo>
                    <a:pt x="293" y="176"/>
                    <a:pt x="293" y="178"/>
                    <a:pt x="292" y="181"/>
                  </a:cubicBezTo>
                  <a:cubicBezTo>
                    <a:pt x="290" y="185"/>
                    <a:pt x="290" y="187"/>
                    <a:pt x="290" y="187"/>
                  </a:cubicBezTo>
                  <a:cubicBezTo>
                    <a:pt x="290" y="187"/>
                    <a:pt x="291" y="185"/>
                    <a:pt x="293" y="182"/>
                  </a:cubicBezTo>
                  <a:lnTo>
                    <a:pt x="293" y="182"/>
                  </a:lnTo>
                  <a:cubicBezTo>
                    <a:pt x="294" y="182"/>
                    <a:pt x="294" y="184"/>
                    <a:pt x="292" y="189"/>
                  </a:cubicBezTo>
                  <a:cubicBezTo>
                    <a:pt x="292" y="190"/>
                    <a:pt x="292" y="190"/>
                    <a:pt x="292" y="190"/>
                  </a:cubicBezTo>
                  <a:cubicBezTo>
                    <a:pt x="292" y="190"/>
                    <a:pt x="292" y="188"/>
                    <a:pt x="295" y="184"/>
                  </a:cubicBezTo>
                  <a:cubicBezTo>
                    <a:pt x="296" y="181"/>
                    <a:pt x="297" y="180"/>
                    <a:pt x="298" y="180"/>
                  </a:cubicBezTo>
                  <a:lnTo>
                    <a:pt x="298" y="180"/>
                  </a:lnTo>
                  <a:cubicBezTo>
                    <a:pt x="298" y="180"/>
                    <a:pt x="297" y="181"/>
                    <a:pt x="296" y="185"/>
                  </a:cubicBezTo>
                  <a:cubicBezTo>
                    <a:pt x="293" y="192"/>
                    <a:pt x="292" y="196"/>
                    <a:pt x="292" y="196"/>
                  </a:cubicBezTo>
                  <a:cubicBezTo>
                    <a:pt x="293" y="196"/>
                    <a:pt x="294" y="194"/>
                    <a:pt x="295" y="191"/>
                  </a:cubicBezTo>
                  <a:cubicBezTo>
                    <a:pt x="297" y="186"/>
                    <a:pt x="298" y="186"/>
                    <a:pt x="298" y="186"/>
                  </a:cubicBezTo>
                  <a:cubicBezTo>
                    <a:pt x="299" y="186"/>
                    <a:pt x="299" y="186"/>
                    <a:pt x="299" y="186"/>
                  </a:cubicBezTo>
                  <a:cubicBezTo>
                    <a:pt x="300" y="186"/>
                    <a:pt x="300" y="185"/>
                    <a:pt x="303" y="181"/>
                  </a:cubicBezTo>
                  <a:lnTo>
                    <a:pt x="304" y="181"/>
                  </a:lnTo>
                  <a:cubicBezTo>
                    <a:pt x="303" y="184"/>
                    <a:pt x="302" y="186"/>
                    <a:pt x="300" y="187"/>
                  </a:cubicBezTo>
                  <a:lnTo>
                    <a:pt x="297" y="194"/>
                  </a:lnTo>
                  <a:cubicBezTo>
                    <a:pt x="297" y="194"/>
                    <a:pt x="298" y="194"/>
                    <a:pt x="298" y="194"/>
                  </a:cubicBezTo>
                  <a:cubicBezTo>
                    <a:pt x="299" y="194"/>
                    <a:pt x="300" y="193"/>
                    <a:pt x="303" y="189"/>
                  </a:cubicBezTo>
                  <a:lnTo>
                    <a:pt x="303" y="189"/>
                  </a:lnTo>
                  <a:cubicBezTo>
                    <a:pt x="300" y="193"/>
                    <a:pt x="298" y="198"/>
                    <a:pt x="299" y="198"/>
                  </a:cubicBezTo>
                  <a:cubicBezTo>
                    <a:pt x="299" y="198"/>
                    <a:pt x="300" y="197"/>
                    <a:pt x="300" y="196"/>
                  </a:cubicBezTo>
                  <a:cubicBezTo>
                    <a:pt x="303" y="191"/>
                    <a:pt x="305" y="189"/>
                    <a:pt x="305" y="189"/>
                  </a:cubicBezTo>
                  <a:lnTo>
                    <a:pt x="305" y="189"/>
                  </a:lnTo>
                  <a:cubicBezTo>
                    <a:pt x="305" y="189"/>
                    <a:pt x="304" y="193"/>
                    <a:pt x="302" y="196"/>
                  </a:cubicBezTo>
                  <a:cubicBezTo>
                    <a:pt x="298" y="202"/>
                    <a:pt x="296" y="205"/>
                    <a:pt x="297" y="205"/>
                  </a:cubicBezTo>
                  <a:cubicBezTo>
                    <a:pt x="297" y="205"/>
                    <a:pt x="299" y="203"/>
                    <a:pt x="303" y="197"/>
                  </a:cubicBezTo>
                  <a:cubicBezTo>
                    <a:pt x="304" y="197"/>
                    <a:pt x="307" y="194"/>
                    <a:pt x="310" y="194"/>
                  </a:cubicBezTo>
                  <a:cubicBezTo>
                    <a:pt x="310" y="194"/>
                    <a:pt x="310" y="194"/>
                    <a:pt x="311" y="194"/>
                  </a:cubicBezTo>
                  <a:cubicBezTo>
                    <a:pt x="312" y="195"/>
                    <a:pt x="313" y="195"/>
                    <a:pt x="311" y="200"/>
                  </a:cubicBezTo>
                  <a:lnTo>
                    <a:pt x="311" y="200"/>
                  </a:lnTo>
                  <a:cubicBezTo>
                    <a:pt x="313" y="197"/>
                    <a:pt x="314" y="197"/>
                    <a:pt x="314" y="197"/>
                  </a:cubicBezTo>
                  <a:cubicBezTo>
                    <a:pt x="315" y="197"/>
                    <a:pt x="315" y="197"/>
                    <a:pt x="315" y="197"/>
                  </a:cubicBezTo>
                  <a:cubicBezTo>
                    <a:pt x="314" y="199"/>
                    <a:pt x="314" y="200"/>
                    <a:pt x="315" y="200"/>
                  </a:cubicBezTo>
                  <a:cubicBezTo>
                    <a:pt x="316" y="200"/>
                    <a:pt x="318" y="196"/>
                    <a:pt x="321" y="193"/>
                  </a:cubicBezTo>
                  <a:lnTo>
                    <a:pt x="320" y="191"/>
                  </a:lnTo>
                  <a:cubicBezTo>
                    <a:pt x="323" y="185"/>
                    <a:pt x="325" y="182"/>
                    <a:pt x="325" y="182"/>
                  </a:cubicBezTo>
                  <a:lnTo>
                    <a:pt x="325" y="182"/>
                  </a:lnTo>
                  <a:cubicBezTo>
                    <a:pt x="326" y="182"/>
                    <a:pt x="325" y="184"/>
                    <a:pt x="324" y="187"/>
                  </a:cubicBezTo>
                  <a:cubicBezTo>
                    <a:pt x="323" y="191"/>
                    <a:pt x="321" y="195"/>
                    <a:pt x="318" y="199"/>
                  </a:cubicBezTo>
                  <a:cubicBezTo>
                    <a:pt x="316" y="203"/>
                    <a:pt x="314" y="207"/>
                    <a:pt x="313" y="212"/>
                  </a:cubicBezTo>
                  <a:cubicBezTo>
                    <a:pt x="314" y="212"/>
                    <a:pt x="314" y="212"/>
                    <a:pt x="317" y="206"/>
                  </a:cubicBezTo>
                  <a:cubicBezTo>
                    <a:pt x="319" y="201"/>
                    <a:pt x="319" y="200"/>
                    <a:pt x="320" y="200"/>
                  </a:cubicBezTo>
                  <a:cubicBezTo>
                    <a:pt x="320" y="200"/>
                    <a:pt x="320" y="200"/>
                    <a:pt x="321" y="200"/>
                  </a:cubicBezTo>
                  <a:cubicBezTo>
                    <a:pt x="321" y="200"/>
                    <a:pt x="322" y="200"/>
                    <a:pt x="325" y="195"/>
                  </a:cubicBezTo>
                  <a:cubicBezTo>
                    <a:pt x="328" y="189"/>
                    <a:pt x="329" y="189"/>
                    <a:pt x="329" y="189"/>
                  </a:cubicBezTo>
                  <a:lnTo>
                    <a:pt x="329" y="189"/>
                  </a:lnTo>
                  <a:cubicBezTo>
                    <a:pt x="326" y="196"/>
                    <a:pt x="327" y="196"/>
                    <a:pt x="327" y="196"/>
                  </a:cubicBezTo>
                  <a:cubicBezTo>
                    <a:pt x="325" y="199"/>
                    <a:pt x="325" y="199"/>
                    <a:pt x="324" y="203"/>
                  </a:cubicBezTo>
                  <a:lnTo>
                    <a:pt x="318" y="215"/>
                  </a:lnTo>
                  <a:cubicBezTo>
                    <a:pt x="318" y="215"/>
                    <a:pt x="322" y="209"/>
                    <a:pt x="322" y="209"/>
                  </a:cubicBezTo>
                  <a:cubicBezTo>
                    <a:pt x="323" y="207"/>
                    <a:pt x="325" y="206"/>
                    <a:pt x="327" y="206"/>
                  </a:cubicBezTo>
                  <a:cubicBezTo>
                    <a:pt x="331" y="206"/>
                    <a:pt x="336" y="210"/>
                    <a:pt x="336" y="211"/>
                  </a:cubicBezTo>
                  <a:cubicBezTo>
                    <a:pt x="335" y="214"/>
                    <a:pt x="335" y="216"/>
                    <a:pt x="336" y="216"/>
                  </a:cubicBezTo>
                  <a:cubicBezTo>
                    <a:pt x="336" y="216"/>
                    <a:pt x="337" y="215"/>
                    <a:pt x="339" y="212"/>
                  </a:cubicBezTo>
                  <a:cubicBezTo>
                    <a:pt x="340" y="209"/>
                    <a:pt x="342" y="208"/>
                    <a:pt x="343" y="208"/>
                  </a:cubicBezTo>
                  <a:cubicBezTo>
                    <a:pt x="344" y="208"/>
                    <a:pt x="345" y="208"/>
                    <a:pt x="346" y="209"/>
                  </a:cubicBezTo>
                  <a:cubicBezTo>
                    <a:pt x="348" y="210"/>
                    <a:pt x="349" y="211"/>
                    <a:pt x="351" y="211"/>
                  </a:cubicBezTo>
                  <a:cubicBezTo>
                    <a:pt x="352" y="211"/>
                    <a:pt x="354" y="210"/>
                    <a:pt x="355" y="207"/>
                  </a:cubicBezTo>
                  <a:lnTo>
                    <a:pt x="357" y="207"/>
                  </a:lnTo>
                  <a:cubicBezTo>
                    <a:pt x="357" y="207"/>
                    <a:pt x="357" y="207"/>
                    <a:pt x="357" y="207"/>
                  </a:cubicBezTo>
                  <a:cubicBezTo>
                    <a:pt x="358" y="207"/>
                    <a:pt x="361" y="203"/>
                    <a:pt x="362" y="203"/>
                  </a:cubicBezTo>
                  <a:cubicBezTo>
                    <a:pt x="364" y="200"/>
                    <a:pt x="365" y="199"/>
                    <a:pt x="365" y="199"/>
                  </a:cubicBezTo>
                  <a:lnTo>
                    <a:pt x="365" y="199"/>
                  </a:lnTo>
                  <a:cubicBezTo>
                    <a:pt x="365" y="199"/>
                    <a:pt x="364" y="201"/>
                    <a:pt x="362" y="204"/>
                  </a:cubicBezTo>
                  <a:cubicBezTo>
                    <a:pt x="360" y="207"/>
                    <a:pt x="358" y="212"/>
                    <a:pt x="357" y="216"/>
                  </a:cubicBezTo>
                  <a:cubicBezTo>
                    <a:pt x="358" y="216"/>
                    <a:pt x="361" y="211"/>
                    <a:pt x="363" y="204"/>
                  </a:cubicBezTo>
                  <a:cubicBezTo>
                    <a:pt x="367" y="198"/>
                    <a:pt x="368" y="198"/>
                    <a:pt x="368" y="198"/>
                  </a:cubicBezTo>
                  <a:lnTo>
                    <a:pt x="368" y="198"/>
                  </a:lnTo>
                  <a:cubicBezTo>
                    <a:pt x="368" y="199"/>
                    <a:pt x="368" y="199"/>
                    <a:pt x="364" y="205"/>
                  </a:cubicBezTo>
                  <a:lnTo>
                    <a:pt x="358" y="217"/>
                  </a:lnTo>
                  <a:lnTo>
                    <a:pt x="359" y="217"/>
                  </a:lnTo>
                  <a:cubicBezTo>
                    <a:pt x="362" y="212"/>
                    <a:pt x="362" y="212"/>
                    <a:pt x="362" y="212"/>
                  </a:cubicBezTo>
                  <a:lnTo>
                    <a:pt x="362" y="212"/>
                  </a:lnTo>
                  <a:cubicBezTo>
                    <a:pt x="362" y="212"/>
                    <a:pt x="362" y="212"/>
                    <a:pt x="357" y="224"/>
                  </a:cubicBezTo>
                  <a:lnTo>
                    <a:pt x="361" y="219"/>
                  </a:lnTo>
                  <a:lnTo>
                    <a:pt x="361" y="219"/>
                  </a:lnTo>
                  <a:cubicBezTo>
                    <a:pt x="359" y="223"/>
                    <a:pt x="359" y="224"/>
                    <a:pt x="359" y="224"/>
                  </a:cubicBezTo>
                  <a:cubicBezTo>
                    <a:pt x="359" y="224"/>
                    <a:pt x="364" y="218"/>
                    <a:pt x="367" y="214"/>
                  </a:cubicBezTo>
                  <a:lnTo>
                    <a:pt x="367" y="214"/>
                  </a:lnTo>
                  <a:cubicBezTo>
                    <a:pt x="363" y="220"/>
                    <a:pt x="362" y="223"/>
                    <a:pt x="362" y="223"/>
                  </a:cubicBezTo>
                  <a:cubicBezTo>
                    <a:pt x="363" y="223"/>
                    <a:pt x="365" y="220"/>
                    <a:pt x="368" y="215"/>
                  </a:cubicBezTo>
                  <a:cubicBezTo>
                    <a:pt x="369" y="212"/>
                    <a:pt x="370" y="211"/>
                    <a:pt x="370" y="211"/>
                  </a:cubicBezTo>
                  <a:lnTo>
                    <a:pt x="370" y="211"/>
                  </a:lnTo>
                  <a:cubicBezTo>
                    <a:pt x="371" y="211"/>
                    <a:pt x="370" y="213"/>
                    <a:pt x="369" y="216"/>
                  </a:cubicBezTo>
                  <a:cubicBezTo>
                    <a:pt x="366" y="222"/>
                    <a:pt x="366" y="222"/>
                    <a:pt x="367" y="223"/>
                  </a:cubicBezTo>
                  <a:cubicBezTo>
                    <a:pt x="369" y="220"/>
                    <a:pt x="370" y="219"/>
                    <a:pt x="372" y="219"/>
                  </a:cubicBezTo>
                  <a:cubicBezTo>
                    <a:pt x="373" y="219"/>
                    <a:pt x="375" y="221"/>
                    <a:pt x="377" y="222"/>
                  </a:cubicBezTo>
                  <a:cubicBezTo>
                    <a:pt x="379" y="223"/>
                    <a:pt x="381" y="224"/>
                    <a:pt x="383" y="224"/>
                  </a:cubicBezTo>
                  <a:cubicBezTo>
                    <a:pt x="384" y="224"/>
                    <a:pt x="385" y="223"/>
                    <a:pt x="387" y="221"/>
                  </a:cubicBezTo>
                  <a:cubicBezTo>
                    <a:pt x="388" y="221"/>
                    <a:pt x="388" y="221"/>
                    <a:pt x="385" y="226"/>
                  </a:cubicBezTo>
                  <a:cubicBezTo>
                    <a:pt x="383" y="229"/>
                    <a:pt x="382" y="231"/>
                    <a:pt x="383" y="231"/>
                  </a:cubicBezTo>
                  <a:cubicBezTo>
                    <a:pt x="383" y="231"/>
                    <a:pt x="385" y="228"/>
                    <a:pt x="389" y="222"/>
                  </a:cubicBezTo>
                  <a:lnTo>
                    <a:pt x="389" y="222"/>
                  </a:lnTo>
                  <a:cubicBezTo>
                    <a:pt x="386" y="227"/>
                    <a:pt x="387" y="228"/>
                    <a:pt x="389" y="230"/>
                  </a:cubicBezTo>
                  <a:cubicBezTo>
                    <a:pt x="390" y="230"/>
                    <a:pt x="390" y="230"/>
                    <a:pt x="390" y="230"/>
                  </a:cubicBezTo>
                  <a:cubicBezTo>
                    <a:pt x="391" y="230"/>
                    <a:pt x="393" y="229"/>
                    <a:pt x="395" y="225"/>
                  </a:cubicBezTo>
                  <a:cubicBezTo>
                    <a:pt x="397" y="223"/>
                    <a:pt x="398" y="222"/>
                    <a:pt x="398" y="222"/>
                  </a:cubicBezTo>
                  <a:lnTo>
                    <a:pt x="398" y="222"/>
                  </a:lnTo>
                  <a:cubicBezTo>
                    <a:pt x="398" y="222"/>
                    <a:pt x="398" y="223"/>
                    <a:pt x="396" y="226"/>
                  </a:cubicBezTo>
                  <a:cubicBezTo>
                    <a:pt x="391" y="234"/>
                    <a:pt x="388" y="240"/>
                    <a:pt x="390" y="240"/>
                  </a:cubicBezTo>
                  <a:cubicBezTo>
                    <a:pt x="390" y="240"/>
                    <a:pt x="392" y="238"/>
                    <a:pt x="395" y="234"/>
                  </a:cubicBezTo>
                  <a:cubicBezTo>
                    <a:pt x="396" y="234"/>
                    <a:pt x="396" y="234"/>
                    <a:pt x="392" y="241"/>
                  </a:cubicBezTo>
                  <a:cubicBezTo>
                    <a:pt x="394" y="241"/>
                    <a:pt x="394" y="241"/>
                    <a:pt x="398" y="236"/>
                  </a:cubicBezTo>
                  <a:lnTo>
                    <a:pt x="401" y="239"/>
                  </a:lnTo>
                  <a:cubicBezTo>
                    <a:pt x="403" y="239"/>
                    <a:pt x="406" y="234"/>
                    <a:pt x="406" y="234"/>
                  </a:cubicBezTo>
                  <a:lnTo>
                    <a:pt x="407" y="234"/>
                  </a:lnTo>
                  <a:cubicBezTo>
                    <a:pt x="404" y="240"/>
                    <a:pt x="406" y="241"/>
                    <a:pt x="408" y="243"/>
                  </a:cubicBezTo>
                  <a:cubicBezTo>
                    <a:pt x="412" y="245"/>
                    <a:pt x="414" y="248"/>
                    <a:pt x="412" y="253"/>
                  </a:cubicBezTo>
                  <a:cubicBezTo>
                    <a:pt x="412" y="253"/>
                    <a:pt x="412" y="253"/>
                    <a:pt x="412" y="253"/>
                  </a:cubicBezTo>
                  <a:cubicBezTo>
                    <a:pt x="412" y="253"/>
                    <a:pt x="412" y="253"/>
                    <a:pt x="415" y="249"/>
                  </a:cubicBezTo>
                  <a:cubicBezTo>
                    <a:pt x="419" y="242"/>
                    <a:pt x="421" y="239"/>
                    <a:pt x="422" y="239"/>
                  </a:cubicBezTo>
                  <a:lnTo>
                    <a:pt x="422" y="239"/>
                  </a:lnTo>
                  <a:cubicBezTo>
                    <a:pt x="422" y="239"/>
                    <a:pt x="421" y="241"/>
                    <a:pt x="421" y="243"/>
                  </a:cubicBezTo>
                  <a:cubicBezTo>
                    <a:pt x="417" y="250"/>
                    <a:pt x="416" y="253"/>
                    <a:pt x="416" y="253"/>
                  </a:cubicBezTo>
                  <a:cubicBezTo>
                    <a:pt x="417" y="253"/>
                    <a:pt x="419" y="251"/>
                    <a:pt x="423" y="245"/>
                  </a:cubicBezTo>
                  <a:lnTo>
                    <a:pt x="423" y="245"/>
                  </a:lnTo>
                  <a:cubicBezTo>
                    <a:pt x="421" y="249"/>
                    <a:pt x="422" y="248"/>
                    <a:pt x="419" y="251"/>
                  </a:cubicBezTo>
                  <a:cubicBezTo>
                    <a:pt x="417" y="256"/>
                    <a:pt x="416" y="258"/>
                    <a:pt x="416" y="258"/>
                  </a:cubicBezTo>
                  <a:cubicBezTo>
                    <a:pt x="417" y="258"/>
                    <a:pt x="420" y="254"/>
                    <a:pt x="425" y="246"/>
                  </a:cubicBezTo>
                  <a:lnTo>
                    <a:pt x="425" y="246"/>
                  </a:lnTo>
                  <a:cubicBezTo>
                    <a:pt x="423" y="251"/>
                    <a:pt x="421" y="255"/>
                    <a:pt x="421" y="255"/>
                  </a:cubicBezTo>
                  <a:cubicBezTo>
                    <a:pt x="421" y="255"/>
                    <a:pt x="422" y="255"/>
                    <a:pt x="423" y="253"/>
                  </a:cubicBezTo>
                  <a:lnTo>
                    <a:pt x="423" y="253"/>
                  </a:lnTo>
                  <a:cubicBezTo>
                    <a:pt x="423" y="254"/>
                    <a:pt x="423" y="254"/>
                    <a:pt x="416" y="265"/>
                  </a:cubicBezTo>
                  <a:cubicBezTo>
                    <a:pt x="414" y="270"/>
                    <a:pt x="412" y="273"/>
                    <a:pt x="410" y="278"/>
                  </a:cubicBezTo>
                  <a:cubicBezTo>
                    <a:pt x="413" y="274"/>
                    <a:pt x="415" y="270"/>
                    <a:pt x="417" y="267"/>
                  </a:cubicBezTo>
                  <a:lnTo>
                    <a:pt x="418" y="267"/>
                  </a:lnTo>
                  <a:cubicBezTo>
                    <a:pt x="418" y="267"/>
                    <a:pt x="418" y="267"/>
                    <a:pt x="422" y="261"/>
                  </a:cubicBezTo>
                  <a:cubicBezTo>
                    <a:pt x="424" y="257"/>
                    <a:pt x="425" y="256"/>
                    <a:pt x="426" y="256"/>
                  </a:cubicBezTo>
                  <a:cubicBezTo>
                    <a:pt x="426" y="256"/>
                    <a:pt x="426" y="256"/>
                    <a:pt x="426" y="257"/>
                  </a:cubicBezTo>
                  <a:cubicBezTo>
                    <a:pt x="425" y="258"/>
                    <a:pt x="425" y="259"/>
                    <a:pt x="425" y="259"/>
                  </a:cubicBezTo>
                  <a:cubicBezTo>
                    <a:pt x="425" y="259"/>
                    <a:pt x="428" y="255"/>
                    <a:pt x="429" y="250"/>
                  </a:cubicBezTo>
                  <a:cubicBezTo>
                    <a:pt x="432" y="246"/>
                    <a:pt x="434" y="242"/>
                    <a:pt x="437" y="239"/>
                  </a:cubicBezTo>
                  <a:lnTo>
                    <a:pt x="444" y="227"/>
                  </a:lnTo>
                  <a:cubicBezTo>
                    <a:pt x="449" y="219"/>
                    <a:pt x="453" y="212"/>
                    <a:pt x="456" y="203"/>
                  </a:cubicBezTo>
                  <a:cubicBezTo>
                    <a:pt x="458" y="199"/>
                    <a:pt x="459" y="194"/>
                    <a:pt x="458" y="194"/>
                  </a:cubicBezTo>
                  <a:lnTo>
                    <a:pt x="458" y="194"/>
                  </a:lnTo>
                  <a:cubicBezTo>
                    <a:pt x="458" y="194"/>
                    <a:pt x="456" y="196"/>
                    <a:pt x="453" y="200"/>
                  </a:cubicBezTo>
                  <a:cubicBezTo>
                    <a:pt x="453" y="200"/>
                    <a:pt x="450" y="206"/>
                    <a:pt x="450" y="206"/>
                  </a:cubicBezTo>
                  <a:cubicBezTo>
                    <a:pt x="450" y="204"/>
                    <a:pt x="451" y="202"/>
                    <a:pt x="452" y="199"/>
                  </a:cubicBezTo>
                  <a:cubicBezTo>
                    <a:pt x="455" y="194"/>
                    <a:pt x="453" y="193"/>
                    <a:pt x="451" y="190"/>
                  </a:cubicBezTo>
                  <a:cubicBezTo>
                    <a:pt x="449" y="189"/>
                    <a:pt x="447" y="188"/>
                    <a:pt x="450" y="181"/>
                  </a:cubicBezTo>
                  <a:cubicBezTo>
                    <a:pt x="453" y="176"/>
                    <a:pt x="453" y="175"/>
                    <a:pt x="453" y="175"/>
                  </a:cubicBezTo>
                  <a:lnTo>
                    <a:pt x="453" y="175"/>
                  </a:lnTo>
                  <a:cubicBezTo>
                    <a:pt x="451" y="178"/>
                    <a:pt x="450" y="179"/>
                    <a:pt x="448" y="179"/>
                  </a:cubicBezTo>
                  <a:cubicBezTo>
                    <a:pt x="446" y="179"/>
                    <a:pt x="445" y="178"/>
                    <a:pt x="443" y="177"/>
                  </a:cubicBezTo>
                  <a:cubicBezTo>
                    <a:pt x="442" y="176"/>
                    <a:pt x="440" y="174"/>
                    <a:pt x="439" y="174"/>
                  </a:cubicBezTo>
                  <a:cubicBezTo>
                    <a:pt x="437" y="174"/>
                    <a:pt x="436" y="175"/>
                    <a:pt x="434" y="178"/>
                  </a:cubicBezTo>
                  <a:lnTo>
                    <a:pt x="433" y="178"/>
                  </a:lnTo>
                  <a:cubicBezTo>
                    <a:pt x="436" y="172"/>
                    <a:pt x="435" y="171"/>
                    <a:pt x="434" y="170"/>
                  </a:cubicBezTo>
                  <a:lnTo>
                    <a:pt x="434" y="170"/>
                  </a:lnTo>
                  <a:cubicBezTo>
                    <a:pt x="431" y="176"/>
                    <a:pt x="429" y="176"/>
                    <a:pt x="429" y="176"/>
                  </a:cubicBezTo>
                  <a:cubicBezTo>
                    <a:pt x="433" y="169"/>
                    <a:pt x="432" y="169"/>
                    <a:pt x="432" y="168"/>
                  </a:cubicBezTo>
                  <a:cubicBezTo>
                    <a:pt x="431" y="168"/>
                    <a:pt x="429" y="168"/>
                    <a:pt x="426" y="174"/>
                  </a:cubicBezTo>
                  <a:cubicBezTo>
                    <a:pt x="426" y="174"/>
                    <a:pt x="423" y="171"/>
                    <a:pt x="425" y="165"/>
                  </a:cubicBezTo>
                  <a:cubicBezTo>
                    <a:pt x="426" y="162"/>
                    <a:pt x="426" y="161"/>
                    <a:pt x="426" y="161"/>
                  </a:cubicBezTo>
                  <a:lnTo>
                    <a:pt x="426" y="161"/>
                  </a:lnTo>
                  <a:cubicBezTo>
                    <a:pt x="426" y="161"/>
                    <a:pt x="423" y="165"/>
                    <a:pt x="421" y="169"/>
                  </a:cubicBezTo>
                  <a:cubicBezTo>
                    <a:pt x="418" y="174"/>
                    <a:pt x="416" y="177"/>
                    <a:pt x="413" y="180"/>
                  </a:cubicBezTo>
                  <a:lnTo>
                    <a:pt x="419" y="168"/>
                  </a:lnTo>
                  <a:cubicBezTo>
                    <a:pt x="423" y="162"/>
                    <a:pt x="423" y="162"/>
                    <a:pt x="423" y="162"/>
                  </a:cubicBezTo>
                  <a:lnTo>
                    <a:pt x="422" y="161"/>
                  </a:lnTo>
                  <a:cubicBezTo>
                    <a:pt x="420" y="165"/>
                    <a:pt x="419" y="166"/>
                    <a:pt x="417" y="166"/>
                  </a:cubicBezTo>
                  <a:cubicBezTo>
                    <a:pt x="416" y="166"/>
                    <a:pt x="414" y="165"/>
                    <a:pt x="413" y="163"/>
                  </a:cubicBezTo>
                  <a:cubicBezTo>
                    <a:pt x="411" y="162"/>
                    <a:pt x="409" y="162"/>
                    <a:pt x="408" y="162"/>
                  </a:cubicBezTo>
                  <a:cubicBezTo>
                    <a:pt x="407" y="162"/>
                    <a:pt x="405" y="163"/>
                    <a:pt x="404" y="166"/>
                  </a:cubicBezTo>
                  <a:cubicBezTo>
                    <a:pt x="402" y="169"/>
                    <a:pt x="401" y="170"/>
                    <a:pt x="401" y="170"/>
                  </a:cubicBezTo>
                  <a:cubicBezTo>
                    <a:pt x="401" y="170"/>
                    <a:pt x="401" y="168"/>
                    <a:pt x="403" y="165"/>
                  </a:cubicBezTo>
                  <a:cubicBezTo>
                    <a:pt x="407" y="152"/>
                    <a:pt x="408" y="148"/>
                    <a:pt x="408" y="148"/>
                  </a:cubicBezTo>
                  <a:lnTo>
                    <a:pt x="408" y="148"/>
                  </a:lnTo>
                  <a:cubicBezTo>
                    <a:pt x="408" y="148"/>
                    <a:pt x="407" y="149"/>
                    <a:pt x="406" y="151"/>
                  </a:cubicBezTo>
                  <a:cubicBezTo>
                    <a:pt x="404" y="156"/>
                    <a:pt x="401" y="159"/>
                    <a:pt x="399" y="163"/>
                  </a:cubicBezTo>
                  <a:cubicBezTo>
                    <a:pt x="396" y="169"/>
                    <a:pt x="394" y="172"/>
                    <a:pt x="394" y="172"/>
                  </a:cubicBezTo>
                  <a:cubicBezTo>
                    <a:pt x="394" y="172"/>
                    <a:pt x="395" y="169"/>
                    <a:pt x="398" y="162"/>
                  </a:cubicBezTo>
                  <a:cubicBezTo>
                    <a:pt x="401" y="157"/>
                    <a:pt x="401" y="154"/>
                    <a:pt x="398" y="154"/>
                  </a:cubicBezTo>
                  <a:cubicBezTo>
                    <a:pt x="396" y="154"/>
                    <a:pt x="392" y="158"/>
                    <a:pt x="388" y="163"/>
                  </a:cubicBezTo>
                  <a:cubicBezTo>
                    <a:pt x="389" y="161"/>
                    <a:pt x="388" y="162"/>
                    <a:pt x="391" y="158"/>
                  </a:cubicBezTo>
                  <a:cubicBezTo>
                    <a:pt x="395" y="152"/>
                    <a:pt x="394" y="151"/>
                    <a:pt x="392" y="150"/>
                  </a:cubicBezTo>
                  <a:lnTo>
                    <a:pt x="391" y="149"/>
                  </a:lnTo>
                  <a:cubicBezTo>
                    <a:pt x="389" y="154"/>
                    <a:pt x="387" y="155"/>
                    <a:pt x="386" y="155"/>
                  </a:cubicBezTo>
                  <a:cubicBezTo>
                    <a:pt x="385" y="155"/>
                    <a:pt x="386" y="151"/>
                    <a:pt x="388" y="148"/>
                  </a:cubicBezTo>
                  <a:cubicBezTo>
                    <a:pt x="391" y="141"/>
                    <a:pt x="391" y="141"/>
                    <a:pt x="390" y="141"/>
                  </a:cubicBezTo>
                  <a:cubicBezTo>
                    <a:pt x="387" y="145"/>
                    <a:pt x="386" y="146"/>
                    <a:pt x="385" y="146"/>
                  </a:cubicBezTo>
                  <a:cubicBezTo>
                    <a:pt x="383" y="146"/>
                    <a:pt x="385" y="142"/>
                    <a:pt x="387" y="138"/>
                  </a:cubicBezTo>
                  <a:lnTo>
                    <a:pt x="386" y="138"/>
                  </a:lnTo>
                  <a:cubicBezTo>
                    <a:pt x="383" y="142"/>
                    <a:pt x="382" y="142"/>
                    <a:pt x="381" y="142"/>
                  </a:cubicBezTo>
                  <a:cubicBezTo>
                    <a:pt x="381" y="142"/>
                    <a:pt x="380" y="142"/>
                    <a:pt x="380" y="142"/>
                  </a:cubicBezTo>
                  <a:cubicBezTo>
                    <a:pt x="380" y="142"/>
                    <a:pt x="380" y="142"/>
                    <a:pt x="379" y="142"/>
                  </a:cubicBezTo>
                  <a:cubicBezTo>
                    <a:pt x="379" y="142"/>
                    <a:pt x="378" y="143"/>
                    <a:pt x="376" y="148"/>
                  </a:cubicBezTo>
                  <a:cubicBezTo>
                    <a:pt x="375" y="151"/>
                    <a:pt x="371" y="156"/>
                    <a:pt x="369" y="159"/>
                  </a:cubicBezTo>
                  <a:lnTo>
                    <a:pt x="372" y="153"/>
                  </a:lnTo>
                  <a:cubicBezTo>
                    <a:pt x="376" y="147"/>
                    <a:pt x="375" y="147"/>
                    <a:pt x="372" y="145"/>
                  </a:cubicBezTo>
                  <a:cubicBezTo>
                    <a:pt x="370" y="143"/>
                    <a:pt x="369" y="143"/>
                    <a:pt x="372" y="136"/>
                  </a:cubicBezTo>
                  <a:lnTo>
                    <a:pt x="372" y="136"/>
                  </a:lnTo>
                  <a:lnTo>
                    <a:pt x="368" y="142"/>
                  </a:lnTo>
                  <a:cubicBezTo>
                    <a:pt x="366" y="145"/>
                    <a:pt x="365" y="146"/>
                    <a:pt x="365" y="146"/>
                  </a:cubicBezTo>
                  <a:cubicBezTo>
                    <a:pt x="365" y="146"/>
                    <a:pt x="366" y="145"/>
                    <a:pt x="367" y="142"/>
                  </a:cubicBezTo>
                  <a:cubicBezTo>
                    <a:pt x="369" y="138"/>
                    <a:pt x="369" y="136"/>
                    <a:pt x="368" y="136"/>
                  </a:cubicBezTo>
                  <a:cubicBezTo>
                    <a:pt x="367" y="136"/>
                    <a:pt x="366" y="137"/>
                    <a:pt x="364" y="140"/>
                  </a:cubicBezTo>
                  <a:cubicBezTo>
                    <a:pt x="363" y="140"/>
                    <a:pt x="363" y="139"/>
                    <a:pt x="363" y="139"/>
                  </a:cubicBezTo>
                  <a:cubicBezTo>
                    <a:pt x="366" y="132"/>
                    <a:pt x="367" y="129"/>
                    <a:pt x="367" y="129"/>
                  </a:cubicBezTo>
                  <a:lnTo>
                    <a:pt x="367" y="129"/>
                  </a:lnTo>
                  <a:cubicBezTo>
                    <a:pt x="366" y="129"/>
                    <a:pt x="365" y="131"/>
                    <a:pt x="362" y="135"/>
                  </a:cubicBezTo>
                  <a:lnTo>
                    <a:pt x="362" y="135"/>
                  </a:lnTo>
                  <a:cubicBezTo>
                    <a:pt x="364" y="132"/>
                    <a:pt x="363" y="131"/>
                    <a:pt x="363" y="131"/>
                  </a:cubicBezTo>
                  <a:lnTo>
                    <a:pt x="363" y="131"/>
                  </a:lnTo>
                  <a:cubicBezTo>
                    <a:pt x="361" y="133"/>
                    <a:pt x="360" y="134"/>
                    <a:pt x="359" y="134"/>
                  </a:cubicBezTo>
                  <a:cubicBezTo>
                    <a:pt x="358" y="134"/>
                    <a:pt x="358" y="132"/>
                    <a:pt x="360" y="129"/>
                  </a:cubicBezTo>
                  <a:lnTo>
                    <a:pt x="360" y="129"/>
                  </a:lnTo>
                  <a:cubicBezTo>
                    <a:pt x="357" y="134"/>
                    <a:pt x="355" y="134"/>
                    <a:pt x="355" y="134"/>
                  </a:cubicBezTo>
                  <a:cubicBezTo>
                    <a:pt x="355" y="134"/>
                    <a:pt x="355" y="134"/>
                    <a:pt x="355" y="134"/>
                  </a:cubicBezTo>
                  <a:cubicBezTo>
                    <a:pt x="354" y="134"/>
                    <a:pt x="353" y="135"/>
                    <a:pt x="351" y="139"/>
                  </a:cubicBezTo>
                  <a:cubicBezTo>
                    <a:pt x="348" y="144"/>
                    <a:pt x="347" y="144"/>
                    <a:pt x="347" y="144"/>
                  </a:cubicBezTo>
                  <a:cubicBezTo>
                    <a:pt x="347" y="144"/>
                    <a:pt x="346" y="144"/>
                    <a:pt x="346" y="144"/>
                  </a:cubicBezTo>
                  <a:cubicBezTo>
                    <a:pt x="349" y="141"/>
                    <a:pt x="351" y="136"/>
                    <a:pt x="353" y="133"/>
                  </a:cubicBezTo>
                  <a:cubicBezTo>
                    <a:pt x="355" y="131"/>
                    <a:pt x="356" y="129"/>
                    <a:pt x="356" y="129"/>
                  </a:cubicBezTo>
                  <a:lnTo>
                    <a:pt x="356" y="129"/>
                  </a:lnTo>
                  <a:cubicBezTo>
                    <a:pt x="355" y="129"/>
                    <a:pt x="353" y="131"/>
                    <a:pt x="349" y="138"/>
                  </a:cubicBezTo>
                  <a:cubicBezTo>
                    <a:pt x="345" y="143"/>
                    <a:pt x="343" y="146"/>
                    <a:pt x="343" y="146"/>
                  </a:cubicBezTo>
                  <a:cubicBezTo>
                    <a:pt x="343" y="146"/>
                    <a:pt x="344" y="143"/>
                    <a:pt x="348" y="138"/>
                  </a:cubicBezTo>
                  <a:cubicBezTo>
                    <a:pt x="351" y="133"/>
                    <a:pt x="354" y="129"/>
                    <a:pt x="353" y="129"/>
                  </a:cubicBezTo>
                  <a:lnTo>
                    <a:pt x="353" y="129"/>
                  </a:lnTo>
                  <a:cubicBezTo>
                    <a:pt x="353" y="129"/>
                    <a:pt x="352" y="130"/>
                    <a:pt x="351" y="131"/>
                  </a:cubicBezTo>
                  <a:cubicBezTo>
                    <a:pt x="351" y="131"/>
                    <a:pt x="350" y="131"/>
                    <a:pt x="348" y="136"/>
                  </a:cubicBezTo>
                  <a:lnTo>
                    <a:pt x="345" y="136"/>
                  </a:lnTo>
                  <a:cubicBezTo>
                    <a:pt x="348" y="130"/>
                    <a:pt x="348" y="129"/>
                    <a:pt x="346" y="129"/>
                  </a:cubicBezTo>
                  <a:cubicBezTo>
                    <a:pt x="347" y="126"/>
                    <a:pt x="348" y="124"/>
                    <a:pt x="348" y="124"/>
                  </a:cubicBezTo>
                  <a:lnTo>
                    <a:pt x="348" y="124"/>
                  </a:lnTo>
                  <a:cubicBezTo>
                    <a:pt x="348" y="124"/>
                    <a:pt x="346" y="127"/>
                    <a:pt x="342" y="134"/>
                  </a:cubicBezTo>
                  <a:cubicBezTo>
                    <a:pt x="340" y="137"/>
                    <a:pt x="340" y="138"/>
                    <a:pt x="339" y="138"/>
                  </a:cubicBezTo>
                  <a:cubicBezTo>
                    <a:pt x="339" y="138"/>
                    <a:pt x="340" y="137"/>
                    <a:pt x="341" y="133"/>
                  </a:cubicBezTo>
                  <a:cubicBezTo>
                    <a:pt x="345" y="126"/>
                    <a:pt x="346" y="123"/>
                    <a:pt x="346" y="123"/>
                  </a:cubicBezTo>
                  <a:lnTo>
                    <a:pt x="346" y="123"/>
                  </a:lnTo>
                  <a:cubicBezTo>
                    <a:pt x="346" y="123"/>
                    <a:pt x="345" y="124"/>
                    <a:pt x="344" y="126"/>
                  </a:cubicBezTo>
                  <a:cubicBezTo>
                    <a:pt x="340" y="132"/>
                    <a:pt x="340" y="132"/>
                    <a:pt x="340" y="132"/>
                  </a:cubicBezTo>
                  <a:cubicBezTo>
                    <a:pt x="343" y="126"/>
                    <a:pt x="339" y="123"/>
                    <a:pt x="334" y="121"/>
                  </a:cubicBezTo>
                  <a:cubicBezTo>
                    <a:pt x="332" y="124"/>
                    <a:pt x="330" y="129"/>
                    <a:pt x="327" y="132"/>
                  </a:cubicBezTo>
                  <a:cubicBezTo>
                    <a:pt x="331" y="123"/>
                    <a:pt x="333" y="118"/>
                    <a:pt x="333" y="118"/>
                  </a:cubicBezTo>
                  <a:lnTo>
                    <a:pt x="333" y="118"/>
                  </a:lnTo>
                  <a:cubicBezTo>
                    <a:pt x="333" y="118"/>
                    <a:pt x="331" y="123"/>
                    <a:pt x="326" y="132"/>
                  </a:cubicBezTo>
                  <a:cubicBezTo>
                    <a:pt x="324" y="138"/>
                    <a:pt x="322" y="141"/>
                    <a:pt x="322" y="141"/>
                  </a:cubicBezTo>
                  <a:cubicBezTo>
                    <a:pt x="322" y="141"/>
                    <a:pt x="323" y="138"/>
                    <a:pt x="325" y="131"/>
                  </a:cubicBezTo>
                  <a:lnTo>
                    <a:pt x="325" y="131"/>
                  </a:lnTo>
                  <a:cubicBezTo>
                    <a:pt x="323" y="134"/>
                    <a:pt x="322" y="135"/>
                    <a:pt x="322" y="135"/>
                  </a:cubicBezTo>
                  <a:cubicBezTo>
                    <a:pt x="322" y="135"/>
                    <a:pt x="322" y="134"/>
                    <a:pt x="324" y="131"/>
                  </a:cubicBezTo>
                  <a:cubicBezTo>
                    <a:pt x="326" y="126"/>
                    <a:pt x="328" y="121"/>
                    <a:pt x="328" y="121"/>
                  </a:cubicBezTo>
                  <a:lnTo>
                    <a:pt x="328" y="121"/>
                  </a:lnTo>
                  <a:cubicBezTo>
                    <a:pt x="328" y="121"/>
                    <a:pt x="327" y="122"/>
                    <a:pt x="326" y="124"/>
                  </a:cubicBezTo>
                  <a:cubicBezTo>
                    <a:pt x="326" y="124"/>
                    <a:pt x="326" y="123"/>
                    <a:pt x="329" y="117"/>
                  </a:cubicBezTo>
                  <a:cubicBezTo>
                    <a:pt x="329" y="115"/>
                    <a:pt x="329" y="114"/>
                    <a:pt x="329" y="114"/>
                  </a:cubicBezTo>
                  <a:lnTo>
                    <a:pt x="329" y="114"/>
                  </a:lnTo>
                  <a:cubicBezTo>
                    <a:pt x="329" y="114"/>
                    <a:pt x="326" y="118"/>
                    <a:pt x="324" y="122"/>
                  </a:cubicBezTo>
                  <a:cubicBezTo>
                    <a:pt x="320" y="128"/>
                    <a:pt x="318" y="130"/>
                    <a:pt x="318" y="130"/>
                  </a:cubicBezTo>
                  <a:cubicBezTo>
                    <a:pt x="318" y="130"/>
                    <a:pt x="320" y="128"/>
                    <a:pt x="323" y="122"/>
                  </a:cubicBezTo>
                  <a:cubicBezTo>
                    <a:pt x="326" y="117"/>
                    <a:pt x="326" y="115"/>
                    <a:pt x="326" y="115"/>
                  </a:cubicBezTo>
                  <a:lnTo>
                    <a:pt x="326" y="115"/>
                  </a:lnTo>
                  <a:cubicBezTo>
                    <a:pt x="325" y="115"/>
                    <a:pt x="321" y="119"/>
                    <a:pt x="317" y="126"/>
                  </a:cubicBezTo>
                  <a:cubicBezTo>
                    <a:pt x="316" y="129"/>
                    <a:pt x="315" y="131"/>
                    <a:pt x="314" y="132"/>
                  </a:cubicBezTo>
                  <a:lnTo>
                    <a:pt x="314" y="132"/>
                  </a:lnTo>
                  <a:cubicBezTo>
                    <a:pt x="317" y="125"/>
                    <a:pt x="316" y="125"/>
                    <a:pt x="316" y="125"/>
                  </a:cubicBezTo>
                  <a:cubicBezTo>
                    <a:pt x="316" y="125"/>
                    <a:pt x="315" y="125"/>
                    <a:pt x="318" y="119"/>
                  </a:cubicBezTo>
                  <a:lnTo>
                    <a:pt x="318" y="119"/>
                  </a:lnTo>
                  <a:cubicBezTo>
                    <a:pt x="318" y="119"/>
                    <a:pt x="318" y="119"/>
                    <a:pt x="314" y="124"/>
                  </a:cubicBezTo>
                  <a:cubicBezTo>
                    <a:pt x="312" y="128"/>
                    <a:pt x="310" y="130"/>
                    <a:pt x="310" y="130"/>
                  </a:cubicBezTo>
                  <a:cubicBezTo>
                    <a:pt x="309" y="130"/>
                    <a:pt x="310" y="124"/>
                    <a:pt x="314" y="116"/>
                  </a:cubicBezTo>
                  <a:lnTo>
                    <a:pt x="314" y="116"/>
                  </a:lnTo>
                  <a:lnTo>
                    <a:pt x="311" y="122"/>
                  </a:lnTo>
                  <a:cubicBezTo>
                    <a:pt x="306" y="129"/>
                    <a:pt x="304" y="134"/>
                    <a:pt x="303" y="134"/>
                  </a:cubicBezTo>
                  <a:cubicBezTo>
                    <a:pt x="303" y="134"/>
                    <a:pt x="304" y="132"/>
                    <a:pt x="306" y="128"/>
                  </a:cubicBezTo>
                  <a:cubicBezTo>
                    <a:pt x="308" y="124"/>
                    <a:pt x="308" y="124"/>
                    <a:pt x="309" y="121"/>
                  </a:cubicBezTo>
                  <a:lnTo>
                    <a:pt x="309" y="121"/>
                  </a:lnTo>
                  <a:cubicBezTo>
                    <a:pt x="307" y="125"/>
                    <a:pt x="306" y="127"/>
                    <a:pt x="305" y="127"/>
                  </a:cubicBezTo>
                  <a:cubicBezTo>
                    <a:pt x="304" y="127"/>
                    <a:pt x="306" y="121"/>
                    <a:pt x="311" y="114"/>
                  </a:cubicBezTo>
                  <a:cubicBezTo>
                    <a:pt x="313" y="107"/>
                    <a:pt x="313" y="107"/>
                    <a:pt x="313" y="107"/>
                  </a:cubicBezTo>
                  <a:lnTo>
                    <a:pt x="313" y="107"/>
                  </a:lnTo>
                  <a:lnTo>
                    <a:pt x="309" y="113"/>
                  </a:lnTo>
                  <a:cubicBezTo>
                    <a:pt x="308" y="117"/>
                    <a:pt x="306" y="122"/>
                    <a:pt x="303" y="125"/>
                  </a:cubicBezTo>
                  <a:cubicBezTo>
                    <a:pt x="303" y="125"/>
                    <a:pt x="303" y="124"/>
                    <a:pt x="305" y="119"/>
                  </a:cubicBezTo>
                  <a:cubicBezTo>
                    <a:pt x="307" y="114"/>
                    <a:pt x="309" y="110"/>
                    <a:pt x="309" y="110"/>
                  </a:cubicBezTo>
                  <a:lnTo>
                    <a:pt x="309" y="110"/>
                  </a:lnTo>
                  <a:cubicBezTo>
                    <a:pt x="309" y="110"/>
                    <a:pt x="308" y="110"/>
                    <a:pt x="307" y="112"/>
                  </a:cubicBezTo>
                  <a:cubicBezTo>
                    <a:pt x="307" y="112"/>
                    <a:pt x="307" y="112"/>
                    <a:pt x="309" y="105"/>
                  </a:cubicBezTo>
                  <a:lnTo>
                    <a:pt x="307" y="104"/>
                  </a:lnTo>
                  <a:cubicBezTo>
                    <a:pt x="306" y="107"/>
                    <a:pt x="305" y="108"/>
                    <a:pt x="304" y="108"/>
                  </a:cubicBezTo>
                  <a:cubicBezTo>
                    <a:pt x="304" y="108"/>
                    <a:pt x="304" y="106"/>
                    <a:pt x="306" y="103"/>
                  </a:cubicBezTo>
                  <a:lnTo>
                    <a:pt x="306" y="103"/>
                  </a:lnTo>
                  <a:cubicBezTo>
                    <a:pt x="306" y="103"/>
                    <a:pt x="305" y="103"/>
                    <a:pt x="302" y="108"/>
                  </a:cubicBezTo>
                  <a:cubicBezTo>
                    <a:pt x="300" y="108"/>
                    <a:pt x="300" y="107"/>
                    <a:pt x="304" y="102"/>
                  </a:cubicBezTo>
                  <a:cubicBezTo>
                    <a:pt x="305" y="98"/>
                    <a:pt x="306" y="97"/>
                    <a:pt x="305" y="97"/>
                  </a:cubicBezTo>
                  <a:lnTo>
                    <a:pt x="305" y="97"/>
                  </a:lnTo>
                  <a:cubicBezTo>
                    <a:pt x="305" y="97"/>
                    <a:pt x="304" y="98"/>
                    <a:pt x="303" y="102"/>
                  </a:cubicBezTo>
                  <a:cubicBezTo>
                    <a:pt x="299" y="107"/>
                    <a:pt x="299" y="107"/>
                    <a:pt x="299" y="107"/>
                  </a:cubicBezTo>
                  <a:lnTo>
                    <a:pt x="298" y="106"/>
                  </a:lnTo>
                  <a:cubicBezTo>
                    <a:pt x="296" y="111"/>
                    <a:pt x="295" y="112"/>
                    <a:pt x="295" y="112"/>
                  </a:cubicBezTo>
                  <a:cubicBezTo>
                    <a:pt x="295" y="112"/>
                    <a:pt x="295" y="112"/>
                    <a:pt x="295" y="112"/>
                  </a:cubicBezTo>
                  <a:cubicBezTo>
                    <a:pt x="294" y="112"/>
                    <a:pt x="296" y="105"/>
                    <a:pt x="295" y="105"/>
                  </a:cubicBezTo>
                  <a:cubicBezTo>
                    <a:pt x="295" y="105"/>
                    <a:pt x="294" y="105"/>
                    <a:pt x="294" y="105"/>
                  </a:cubicBezTo>
                  <a:cubicBezTo>
                    <a:pt x="294" y="105"/>
                    <a:pt x="293" y="106"/>
                    <a:pt x="292" y="111"/>
                  </a:cubicBezTo>
                  <a:cubicBezTo>
                    <a:pt x="292" y="111"/>
                    <a:pt x="291" y="113"/>
                    <a:pt x="290" y="113"/>
                  </a:cubicBezTo>
                  <a:cubicBezTo>
                    <a:pt x="290" y="113"/>
                    <a:pt x="290" y="112"/>
                    <a:pt x="290" y="110"/>
                  </a:cubicBezTo>
                  <a:cubicBezTo>
                    <a:pt x="290" y="110"/>
                    <a:pt x="292" y="103"/>
                    <a:pt x="290" y="102"/>
                  </a:cubicBezTo>
                  <a:cubicBezTo>
                    <a:pt x="290" y="101"/>
                    <a:pt x="290" y="101"/>
                    <a:pt x="290" y="101"/>
                  </a:cubicBezTo>
                  <a:cubicBezTo>
                    <a:pt x="289" y="101"/>
                    <a:pt x="288" y="103"/>
                    <a:pt x="286" y="107"/>
                  </a:cubicBezTo>
                  <a:cubicBezTo>
                    <a:pt x="283" y="113"/>
                    <a:pt x="282" y="116"/>
                    <a:pt x="282" y="116"/>
                  </a:cubicBezTo>
                  <a:cubicBezTo>
                    <a:pt x="281" y="116"/>
                    <a:pt x="282" y="113"/>
                    <a:pt x="285" y="106"/>
                  </a:cubicBezTo>
                  <a:cubicBezTo>
                    <a:pt x="288" y="99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8" y="97"/>
                    <a:pt x="287" y="99"/>
                  </a:cubicBezTo>
                  <a:cubicBezTo>
                    <a:pt x="284" y="105"/>
                    <a:pt x="284" y="105"/>
                    <a:pt x="283" y="105"/>
                  </a:cubicBezTo>
                  <a:cubicBezTo>
                    <a:pt x="284" y="102"/>
                    <a:pt x="285" y="100"/>
                    <a:pt x="285" y="100"/>
                  </a:cubicBezTo>
                  <a:lnTo>
                    <a:pt x="285" y="100"/>
                  </a:lnTo>
                  <a:cubicBezTo>
                    <a:pt x="285" y="100"/>
                    <a:pt x="283" y="101"/>
                    <a:pt x="281" y="104"/>
                  </a:cubicBezTo>
                  <a:cubicBezTo>
                    <a:pt x="281" y="104"/>
                    <a:pt x="281" y="104"/>
                    <a:pt x="284" y="98"/>
                  </a:cubicBezTo>
                  <a:lnTo>
                    <a:pt x="283" y="97"/>
                  </a:lnTo>
                  <a:cubicBezTo>
                    <a:pt x="280" y="102"/>
                    <a:pt x="278" y="103"/>
                    <a:pt x="278" y="103"/>
                  </a:cubicBezTo>
                  <a:cubicBezTo>
                    <a:pt x="277" y="103"/>
                    <a:pt x="278" y="99"/>
                    <a:pt x="279" y="95"/>
                  </a:cubicBezTo>
                  <a:lnTo>
                    <a:pt x="279" y="95"/>
                  </a:lnTo>
                  <a:cubicBezTo>
                    <a:pt x="279" y="95"/>
                    <a:pt x="278" y="95"/>
                    <a:pt x="275" y="101"/>
                  </a:cubicBezTo>
                  <a:cubicBezTo>
                    <a:pt x="272" y="106"/>
                    <a:pt x="270" y="109"/>
                    <a:pt x="270" y="109"/>
                  </a:cubicBezTo>
                  <a:cubicBezTo>
                    <a:pt x="270" y="109"/>
                    <a:pt x="271" y="106"/>
                    <a:pt x="274" y="99"/>
                  </a:cubicBezTo>
                  <a:lnTo>
                    <a:pt x="274" y="99"/>
                  </a:lnTo>
                  <a:cubicBezTo>
                    <a:pt x="272" y="102"/>
                    <a:pt x="271" y="103"/>
                    <a:pt x="271" y="103"/>
                  </a:cubicBezTo>
                  <a:cubicBezTo>
                    <a:pt x="270" y="103"/>
                    <a:pt x="270" y="99"/>
                    <a:pt x="275" y="92"/>
                  </a:cubicBezTo>
                  <a:lnTo>
                    <a:pt x="280" y="79"/>
                  </a:lnTo>
                  <a:lnTo>
                    <a:pt x="280" y="79"/>
                  </a:lnTo>
                  <a:cubicBezTo>
                    <a:pt x="278" y="84"/>
                    <a:pt x="277" y="85"/>
                    <a:pt x="276" y="85"/>
                  </a:cubicBezTo>
                  <a:cubicBezTo>
                    <a:pt x="276" y="85"/>
                    <a:pt x="276" y="85"/>
                    <a:pt x="276" y="85"/>
                  </a:cubicBezTo>
                  <a:cubicBezTo>
                    <a:pt x="274" y="90"/>
                    <a:pt x="273" y="91"/>
                    <a:pt x="272" y="91"/>
                  </a:cubicBezTo>
                  <a:cubicBezTo>
                    <a:pt x="272" y="91"/>
                    <a:pt x="272" y="91"/>
                    <a:pt x="271" y="90"/>
                  </a:cubicBezTo>
                  <a:cubicBezTo>
                    <a:pt x="271" y="90"/>
                    <a:pt x="271" y="90"/>
                    <a:pt x="271" y="90"/>
                  </a:cubicBezTo>
                  <a:cubicBezTo>
                    <a:pt x="270" y="90"/>
                    <a:pt x="266" y="94"/>
                    <a:pt x="265" y="94"/>
                  </a:cubicBezTo>
                  <a:cubicBezTo>
                    <a:pt x="265" y="94"/>
                    <a:pt x="265" y="94"/>
                    <a:pt x="265" y="94"/>
                  </a:cubicBezTo>
                  <a:cubicBezTo>
                    <a:pt x="263" y="94"/>
                    <a:pt x="262" y="93"/>
                    <a:pt x="265" y="86"/>
                  </a:cubicBezTo>
                  <a:lnTo>
                    <a:pt x="265" y="86"/>
                  </a:lnTo>
                  <a:cubicBezTo>
                    <a:pt x="265" y="86"/>
                    <a:pt x="263" y="86"/>
                    <a:pt x="260" y="92"/>
                  </a:cubicBezTo>
                  <a:cubicBezTo>
                    <a:pt x="258" y="94"/>
                    <a:pt x="257" y="96"/>
                    <a:pt x="257" y="96"/>
                  </a:cubicBezTo>
                  <a:cubicBezTo>
                    <a:pt x="257" y="96"/>
                    <a:pt x="257" y="94"/>
                    <a:pt x="259" y="90"/>
                  </a:cubicBezTo>
                  <a:lnTo>
                    <a:pt x="258" y="90"/>
                  </a:lnTo>
                  <a:cubicBezTo>
                    <a:pt x="254" y="96"/>
                    <a:pt x="253" y="96"/>
                    <a:pt x="253" y="96"/>
                  </a:cubicBezTo>
                  <a:cubicBezTo>
                    <a:pt x="256" y="91"/>
                    <a:pt x="258" y="87"/>
                    <a:pt x="257" y="87"/>
                  </a:cubicBezTo>
                  <a:lnTo>
                    <a:pt x="257" y="87"/>
                  </a:lnTo>
                  <a:cubicBezTo>
                    <a:pt x="257" y="87"/>
                    <a:pt x="257" y="87"/>
                    <a:pt x="256" y="89"/>
                  </a:cubicBezTo>
                  <a:cubicBezTo>
                    <a:pt x="254" y="93"/>
                    <a:pt x="253" y="94"/>
                    <a:pt x="252" y="94"/>
                  </a:cubicBezTo>
                  <a:cubicBezTo>
                    <a:pt x="252" y="94"/>
                    <a:pt x="251" y="94"/>
                    <a:pt x="251" y="94"/>
                  </a:cubicBezTo>
                  <a:cubicBezTo>
                    <a:pt x="253" y="89"/>
                    <a:pt x="244" y="82"/>
                    <a:pt x="239" y="82"/>
                  </a:cubicBezTo>
                  <a:cubicBezTo>
                    <a:pt x="237" y="82"/>
                    <a:pt x="236" y="83"/>
                    <a:pt x="235" y="85"/>
                  </a:cubicBezTo>
                  <a:lnTo>
                    <a:pt x="233" y="84"/>
                  </a:lnTo>
                  <a:lnTo>
                    <a:pt x="232" y="84"/>
                  </a:lnTo>
                  <a:cubicBezTo>
                    <a:pt x="235" y="78"/>
                    <a:pt x="235" y="76"/>
                    <a:pt x="234" y="76"/>
                  </a:cubicBezTo>
                  <a:lnTo>
                    <a:pt x="234" y="76"/>
                  </a:lnTo>
                  <a:cubicBezTo>
                    <a:pt x="233" y="76"/>
                    <a:pt x="231" y="79"/>
                    <a:pt x="229" y="82"/>
                  </a:cubicBezTo>
                  <a:cubicBezTo>
                    <a:pt x="226" y="85"/>
                    <a:pt x="226" y="87"/>
                    <a:pt x="225" y="87"/>
                  </a:cubicBezTo>
                  <a:cubicBezTo>
                    <a:pt x="225" y="87"/>
                    <a:pt x="225" y="86"/>
                    <a:pt x="224" y="86"/>
                  </a:cubicBezTo>
                  <a:cubicBezTo>
                    <a:pt x="228" y="79"/>
                    <a:pt x="228" y="76"/>
                    <a:pt x="228" y="76"/>
                  </a:cubicBezTo>
                  <a:lnTo>
                    <a:pt x="228" y="76"/>
                  </a:lnTo>
                  <a:cubicBezTo>
                    <a:pt x="228" y="76"/>
                    <a:pt x="227" y="77"/>
                    <a:pt x="225" y="79"/>
                  </a:cubicBezTo>
                  <a:cubicBezTo>
                    <a:pt x="222" y="85"/>
                    <a:pt x="220" y="88"/>
                    <a:pt x="220" y="88"/>
                  </a:cubicBezTo>
                  <a:cubicBezTo>
                    <a:pt x="220" y="88"/>
                    <a:pt x="221" y="85"/>
                    <a:pt x="224" y="78"/>
                  </a:cubicBezTo>
                  <a:cubicBezTo>
                    <a:pt x="227" y="73"/>
                    <a:pt x="228" y="69"/>
                    <a:pt x="228" y="69"/>
                  </a:cubicBezTo>
                  <a:lnTo>
                    <a:pt x="228" y="69"/>
                  </a:lnTo>
                  <a:cubicBezTo>
                    <a:pt x="227" y="69"/>
                    <a:pt x="225" y="74"/>
                    <a:pt x="220" y="84"/>
                  </a:cubicBezTo>
                  <a:cubicBezTo>
                    <a:pt x="218" y="86"/>
                    <a:pt x="217" y="88"/>
                    <a:pt x="217" y="88"/>
                  </a:cubicBezTo>
                  <a:cubicBezTo>
                    <a:pt x="217" y="88"/>
                    <a:pt x="217" y="86"/>
                    <a:pt x="219" y="83"/>
                  </a:cubicBezTo>
                  <a:cubicBezTo>
                    <a:pt x="221" y="75"/>
                    <a:pt x="222" y="72"/>
                    <a:pt x="222" y="72"/>
                  </a:cubicBezTo>
                  <a:lnTo>
                    <a:pt x="222" y="72"/>
                  </a:lnTo>
                  <a:cubicBezTo>
                    <a:pt x="222" y="72"/>
                    <a:pt x="221" y="74"/>
                    <a:pt x="220" y="76"/>
                  </a:cubicBezTo>
                  <a:cubicBezTo>
                    <a:pt x="217" y="82"/>
                    <a:pt x="215" y="85"/>
                    <a:pt x="215" y="85"/>
                  </a:cubicBezTo>
                  <a:cubicBezTo>
                    <a:pt x="215" y="85"/>
                    <a:pt x="216" y="82"/>
                    <a:pt x="219" y="76"/>
                  </a:cubicBezTo>
                  <a:cubicBezTo>
                    <a:pt x="221" y="69"/>
                    <a:pt x="222" y="66"/>
                    <a:pt x="222" y="66"/>
                  </a:cubicBezTo>
                  <a:lnTo>
                    <a:pt x="222" y="66"/>
                  </a:lnTo>
                  <a:cubicBezTo>
                    <a:pt x="222" y="66"/>
                    <a:pt x="220" y="69"/>
                    <a:pt x="217" y="75"/>
                  </a:cubicBezTo>
                  <a:cubicBezTo>
                    <a:pt x="214" y="81"/>
                    <a:pt x="212" y="83"/>
                    <a:pt x="212" y="83"/>
                  </a:cubicBezTo>
                  <a:cubicBezTo>
                    <a:pt x="211" y="83"/>
                    <a:pt x="212" y="80"/>
                    <a:pt x="214" y="74"/>
                  </a:cubicBezTo>
                  <a:cubicBezTo>
                    <a:pt x="214" y="73"/>
                    <a:pt x="215" y="70"/>
                    <a:pt x="215" y="70"/>
                  </a:cubicBezTo>
                  <a:lnTo>
                    <a:pt x="215" y="70"/>
                  </a:lnTo>
                  <a:cubicBezTo>
                    <a:pt x="215" y="70"/>
                    <a:pt x="214" y="70"/>
                    <a:pt x="213" y="73"/>
                  </a:cubicBezTo>
                  <a:lnTo>
                    <a:pt x="215" y="66"/>
                  </a:lnTo>
                  <a:lnTo>
                    <a:pt x="215" y="66"/>
                  </a:lnTo>
                  <a:lnTo>
                    <a:pt x="212" y="71"/>
                  </a:lnTo>
                  <a:cubicBezTo>
                    <a:pt x="212" y="71"/>
                    <a:pt x="212" y="64"/>
                    <a:pt x="208" y="61"/>
                  </a:cubicBezTo>
                  <a:cubicBezTo>
                    <a:pt x="206" y="60"/>
                    <a:pt x="204" y="60"/>
                    <a:pt x="203" y="60"/>
                  </a:cubicBezTo>
                  <a:cubicBezTo>
                    <a:pt x="202" y="60"/>
                    <a:pt x="201" y="61"/>
                    <a:pt x="200" y="65"/>
                  </a:cubicBezTo>
                  <a:cubicBezTo>
                    <a:pt x="197" y="71"/>
                    <a:pt x="196" y="74"/>
                    <a:pt x="196" y="74"/>
                  </a:cubicBezTo>
                  <a:cubicBezTo>
                    <a:pt x="195" y="74"/>
                    <a:pt x="196" y="71"/>
                    <a:pt x="198" y="65"/>
                  </a:cubicBezTo>
                  <a:cubicBezTo>
                    <a:pt x="198" y="64"/>
                    <a:pt x="200" y="57"/>
                    <a:pt x="200" y="57"/>
                  </a:cubicBezTo>
                  <a:cubicBezTo>
                    <a:pt x="198" y="57"/>
                    <a:pt x="197" y="56"/>
                    <a:pt x="200" y="49"/>
                  </a:cubicBezTo>
                  <a:lnTo>
                    <a:pt x="200" y="49"/>
                  </a:lnTo>
                  <a:cubicBezTo>
                    <a:pt x="196" y="55"/>
                    <a:pt x="194" y="58"/>
                    <a:pt x="192" y="58"/>
                  </a:cubicBezTo>
                  <a:cubicBezTo>
                    <a:pt x="191" y="58"/>
                    <a:pt x="191" y="56"/>
                    <a:pt x="192" y="52"/>
                  </a:cubicBezTo>
                  <a:cubicBezTo>
                    <a:pt x="191" y="52"/>
                    <a:pt x="189" y="52"/>
                    <a:pt x="186" y="58"/>
                  </a:cubicBezTo>
                  <a:cubicBezTo>
                    <a:pt x="184" y="61"/>
                    <a:pt x="184" y="62"/>
                    <a:pt x="183" y="62"/>
                  </a:cubicBezTo>
                  <a:cubicBezTo>
                    <a:pt x="183" y="62"/>
                    <a:pt x="184" y="60"/>
                    <a:pt x="185" y="57"/>
                  </a:cubicBezTo>
                  <a:cubicBezTo>
                    <a:pt x="186" y="53"/>
                    <a:pt x="187" y="48"/>
                    <a:pt x="186" y="48"/>
                  </a:cubicBezTo>
                  <a:lnTo>
                    <a:pt x="186" y="48"/>
                  </a:lnTo>
                  <a:cubicBezTo>
                    <a:pt x="185" y="48"/>
                    <a:pt x="184" y="50"/>
                    <a:pt x="182" y="56"/>
                  </a:cubicBezTo>
                  <a:lnTo>
                    <a:pt x="184" y="49"/>
                  </a:lnTo>
                  <a:cubicBezTo>
                    <a:pt x="185" y="47"/>
                    <a:pt x="185" y="46"/>
                    <a:pt x="185" y="46"/>
                  </a:cubicBezTo>
                  <a:lnTo>
                    <a:pt x="185" y="46"/>
                  </a:lnTo>
                  <a:cubicBezTo>
                    <a:pt x="185" y="46"/>
                    <a:pt x="183" y="50"/>
                    <a:pt x="180" y="55"/>
                  </a:cubicBezTo>
                  <a:cubicBezTo>
                    <a:pt x="178" y="60"/>
                    <a:pt x="177" y="63"/>
                    <a:pt x="176" y="63"/>
                  </a:cubicBezTo>
                  <a:cubicBezTo>
                    <a:pt x="176" y="63"/>
                    <a:pt x="178" y="58"/>
                    <a:pt x="183" y="48"/>
                  </a:cubicBezTo>
                  <a:cubicBezTo>
                    <a:pt x="185" y="40"/>
                    <a:pt x="186" y="37"/>
                    <a:pt x="186" y="37"/>
                  </a:cubicBezTo>
                  <a:lnTo>
                    <a:pt x="186" y="37"/>
                  </a:lnTo>
                  <a:cubicBezTo>
                    <a:pt x="186" y="37"/>
                    <a:pt x="186" y="38"/>
                    <a:pt x="185" y="41"/>
                  </a:cubicBezTo>
                  <a:cubicBezTo>
                    <a:pt x="183" y="45"/>
                    <a:pt x="180" y="50"/>
                    <a:pt x="180" y="50"/>
                  </a:cubicBezTo>
                  <a:cubicBezTo>
                    <a:pt x="180" y="50"/>
                    <a:pt x="180" y="49"/>
                    <a:pt x="180" y="47"/>
                  </a:cubicBezTo>
                  <a:cubicBezTo>
                    <a:pt x="180" y="47"/>
                    <a:pt x="180" y="47"/>
                    <a:pt x="180" y="47"/>
                  </a:cubicBezTo>
                  <a:cubicBezTo>
                    <a:pt x="180" y="47"/>
                    <a:pt x="179" y="48"/>
                    <a:pt x="174" y="59"/>
                  </a:cubicBezTo>
                  <a:cubicBezTo>
                    <a:pt x="171" y="65"/>
                    <a:pt x="171" y="65"/>
                    <a:pt x="170" y="65"/>
                  </a:cubicBezTo>
                  <a:cubicBezTo>
                    <a:pt x="173" y="60"/>
                    <a:pt x="174" y="56"/>
                    <a:pt x="176" y="52"/>
                  </a:cubicBezTo>
                  <a:lnTo>
                    <a:pt x="175" y="51"/>
                  </a:lnTo>
                  <a:cubicBezTo>
                    <a:pt x="176" y="47"/>
                    <a:pt x="177" y="42"/>
                    <a:pt x="179" y="38"/>
                  </a:cubicBezTo>
                  <a:cubicBezTo>
                    <a:pt x="180" y="35"/>
                    <a:pt x="181" y="34"/>
                    <a:pt x="180" y="34"/>
                  </a:cubicBezTo>
                  <a:lnTo>
                    <a:pt x="180" y="34"/>
                  </a:lnTo>
                  <a:cubicBezTo>
                    <a:pt x="180" y="34"/>
                    <a:pt x="179" y="37"/>
                    <a:pt x="176" y="44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9" y="56"/>
                    <a:pt x="169" y="56"/>
                    <a:pt x="171" y="50"/>
                  </a:cubicBezTo>
                  <a:cubicBezTo>
                    <a:pt x="174" y="43"/>
                    <a:pt x="174" y="43"/>
                    <a:pt x="174" y="42"/>
                  </a:cubicBezTo>
                  <a:lnTo>
                    <a:pt x="174" y="42"/>
                  </a:lnTo>
                  <a:cubicBezTo>
                    <a:pt x="167" y="52"/>
                    <a:pt x="161" y="61"/>
                    <a:pt x="157" y="73"/>
                  </a:cubicBezTo>
                  <a:cubicBezTo>
                    <a:pt x="154" y="79"/>
                    <a:pt x="153" y="82"/>
                    <a:pt x="153" y="82"/>
                  </a:cubicBezTo>
                  <a:cubicBezTo>
                    <a:pt x="152" y="82"/>
                    <a:pt x="154" y="79"/>
                    <a:pt x="156" y="73"/>
                  </a:cubicBezTo>
                  <a:cubicBezTo>
                    <a:pt x="159" y="66"/>
                    <a:pt x="158" y="66"/>
                    <a:pt x="158" y="66"/>
                  </a:cubicBezTo>
                  <a:lnTo>
                    <a:pt x="158" y="66"/>
                  </a:lnTo>
                  <a:cubicBezTo>
                    <a:pt x="157" y="68"/>
                    <a:pt x="157" y="68"/>
                    <a:pt x="157" y="68"/>
                  </a:cubicBezTo>
                  <a:cubicBezTo>
                    <a:pt x="156" y="68"/>
                    <a:pt x="157" y="66"/>
                    <a:pt x="158" y="66"/>
                  </a:cubicBezTo>
                  <a:cubicBezTo>
                    <a:pt x="158" y="66"/>
                    <a:pt x="158" y="66"/>
                    <a:pt x="158" y="66"/>
                  </a:cubicBezTo>
                  <a:cubicBezTo>
                    <a:pt x="160" y="59"/>
                    <a:pt x="161" y="59"/>
                    <a:pt x="161" y="59"/>
                  </a:cubicBezTo>
                  <a:lnTo>
                    <a:pt x="164" y="53"/>
                  </a:lnTo>
                  <a:cubicBezTo>
                    <a:pt x="166" y="47"/>
                    <a:pt x="168" y="43"/>
                    <a:pt x="167" y="43"/>
                  </a:cubicBezTo>
                  <a:lnTo>
                    <a:pt x="167" y="43"/>
                  </a:lnTo>
                  <a:cubicBezTo>
                    <a:pt x="167" y="43"/>
                    <a:pt x="165" y="46"/>
                    <a:pt x="163" y="52"/>
                  </a:cubicBezTo>
                  <a:cubicBezTo>
                    <a:pt x="161" y="56"/>
                    <a:pt x="160" y="57"/>
                    <a:pt x="160" y="57"/>
                  </a:cubicBezTo>
                  <a:cubicBezTo>
                    <a:pt x="160" y="57"/>
                    <a:pt x="160" y="56"/>
                    <a:pt x="161" y="52"/>
                  </a:cubicBezTo>
                  <a:cubicBezTo>
                    <a:pt x="162" y="50"/>
                    <a:pt x="163" y="47"/>
                    <a:pt x="164" y="46"/>
                  </a:cubicBezTo>
                  <a:cubicBezTo>
                    <a:pt x="164" y="46"/>
                    <a:pt x="163" y="44"/>
                    <a:pt x="165" y="38"/>
                  </a:cubicBezTo>
                  <a:cubicBezTo>
                    <a:pt x="164" y="38"/>
                    <a:pt x="164" y="38"/>
                    <a:pt x="160" y="43"/>
                  </a:cubicBezTo>
                  <a:cubicBezTo>
                    <a:pt x="159" y="48"/>
                    <a:pt x="158" y="50"/>
                    <a:pt x="157" y="50"/>
                  </a:cubicBezTo>
                  <a:cubicBezTo>
                    <a:pt x="157" y="50"/>
                    <a:pt x="157" y="49"/>
                    <a:pt x="157" y="49"/>
                  </a:cubicBezTo>
                  <a:cubicBezTo>
                    <a:pt x="157" y="49"/>
                    <a:pt x="156" y="49"/>
                    <a:pt x="154" y="56"/>
                  </a:cubicBezTo>
                  <a:cubicBezTo>
                    <a:pt x="151" y="61"/>
                    <a:pt x="148" y="67"/>
                    <a:pt x="147" y="67"/>
                  </a:cubicBezTo>
                  <a:cubicBezTo>
                    <a:pt x="147" y="67"/>
                    <a:pt x="147" y="67"/>
                    <a:pt x="147" y="67"/>
                  </a:cubicBezTo>
                  <a:cubicBezTo>
                    <a:pt x="145" y="69"/>
                    <a:pt x="145" y="71"/>
                    <a:pt x="144" y="71"/>
                  </a:cubicBezTo>
                  <a:cubicBezTo>
                    <a:pt x="144" y="71"/>
                    <a:pt x="145" y="68"/>
                    <a:pt x="148" y="60"/>
                  </a:cubicBezTo>
                  <a:cubicBezTo>
                    <a:pt x="150" y="53"/>
                    <a:pt x="150" y="53"/>
                    <a:pt x="149" y="53"/>
                  </a:cubicBezTo>
                  <a:cubicBezTo>
                    <a:pt x="149" y="53"/>
                    <a:pt x="149" y="53"/>
                    <a:pt x="151" y="47"/>
                  </a:cubicBezTo>
                  <a:cubicBezTo>
                    <a:pt x="152" y="45"/>
                    <a:pt x="152" y="44"/>
                    <a:pt x="152" y="44"/>
                  </a:cubicBezTo>
                  <a:lnTo>
                    <a:pt x="152" y="44"/>
                  </a:lnTo>
                  <a:cubicBezTo>
                    <a:pt x="152" y="44"/>
                    <a:pt x="149" y="48"/>
                    <a:pt x="148" y="52"/>
                  </a:cubicBezTo>
                  <a:lnTo>
                    <a:pt x="143" y="65"/>
                  </a:lnTo>
                  <a:cubicBezTo>
                    <a:pt x="145" y="59"/>
                    <a:pt x="147" y="52"/>
                    <a:pt x="150" y="46"/>
                  </a:cubicBezTo>
                  <a:cubicBezTo>
                    <a:pt x="152" y="39"/>
                    <a:pt x="154" y="36"/>
                    <a:pt x="153" y="36"/>
                  </a:cubicBezTo>
                  <a:lnTo>
                    <a:pt x="153" y="36"/>
                  </a:lnTo>
                  <a:cubicBezTo>
                    <a:pt x="153" y="36"/>
                    <a:pt x="152" y="39"/>
                    <a:pt x="149" y="46"/>
                  </a:cubicBezTo>
                  <a:cubicBezTo>
                    <a:pt x="148" y="50"/>
                    <a:pt x="145" y="54"/>
                    <a:pt x="145" y="54"/>
                  </a:cubicBezTo>
                  <a:cubicBezTo>
                    <a:pt x="145" y="54"/>
                    <a:pt x="145" y="53"/>
                    <a:pt x="146" y="51"/>
                  </a:cubicBezTo>
                  <a:cubicBezTo>
                    <a:pt x="145" y="50"/>
                    <a:pt x="143" y="50"/>
                    <a:pt x="146" y="43"/>
                  </a:cubicBezTo>
                  <a:cubicBezTo>
                    <a:pt x="146" y="42"/>
                    <a:pt x="147" y="41"/>
                    <a:pt x="146" y="41"/>
                  </a:cubicBezTo>
                  <a:lnTo>
                    <a:pt x="146" y="41"/>
                  </a:lnTo>
                  <a:cubicBezTo>
                    <a:pt x="146" y="41"/>
                    <a:pt x="145" y="43"/>
                    <a:pt x="145" y="43"/>
                  </a:cubicBezTo>
                  <a:cubicBezTo>
                    <a:pt x="143" y="46"/>
                    <a:pt x="143" y="47"/>
                    <a:pt x="142" y="47"/>
                  </a:cubicBezTo>
                  <a:cubicBezTo>
                    <a:pt x="142" y="47"/>
                    <a:pt x="142" y="46"/>
                    <a:pt x="142" y="42"/>
                  </a:cubicBezTo>
                  <a:cubicBezTo>
                    <a:pt x="144" y="35"/>
                    <a:pt x="145" y="31"/>
                    <a:pt x="145" y="31"/>
                  </a:cubicBezTo>
                  <a:lnTo>
                    <a:pt x="145" y="31"/>
                  </a:lnTo>
                  <a:cubicBezTo>
                    <a:pt x="144" y="31"/>
                    <a:pt x="143" y="35"/>
                    <a:pt x="140" y="41"/>
                  </a:cubicBezTo>
                  <a:cubicBezTo>
                    <a:pt x="139" y="44"/>
                    <a:pt x="137" y="48"/>
                    <a:pt x="137" y="48"/>
                  </a:cubicBezTo>
                  <a:cubicBezTo>
                    <a:pt x="137" y="48"/>
                    <a:pt x="138" y="46"/>
                    <a:pt x="140" y="40"/>
                  </a:cubicBezTo>
                  <a:cubicBezTo>
                    <a:pt x="140" y="38"/>
                    <a:pt x="140" y="38"/>
                    <a:pt x="140" y="38"/>
                  </a:cubicBezTo>
                  <a:lnTo>
                    <a:pt x="140" y="38"/>
                  </a:lnTo>
                  <a:cubicBezTo>
                    <a:pt x="140" y="38"/>
                    <a:pt x="138" y="42"/>
                    <a:pt x="136" y="46"/>
                  </a:cubicBezTo>
                  <a:cubicBezTo>
                    <a:pt x="132" y="52"/>
                    <a:pt x="127" y="65"/>
                    <a:pt x="124" y="70"/>
                  </a:cubicBezTo>
                  <a:cubicBezTo>
                    <a:pt x="121" y="78"/>
                    <a:pt x="120" y="81"/>
                    <a:pt x="120" y="81"/>
                  </a:cubicBezTo>
                  <a:cubicBezTo>
                    <a:pt x="120" y="81"/>
                    <a:pt x="120" y="80"/>
                    <a:pt x="121" y="77"/>
                  </a:cubicBezTo>
                  <a:cubicBezTo>
                    <a:pt x="122" y="73"/>
                    <a:pt x="123" y="68"/>
                    <a:pt x="125" y="64"/>
                  </a:cubicBezTo>
                  <a:cubicBezTo>
                    <a:pt x="127" y="59"/>
                    <a:pt x="128" y="58"/>
                    <a:pt x="128" y="58"/>
                  </a:cubicBezTo>
                  <a:cubicBezTo>
                    <a:pt x="128" y="58"/>
                    <a:pt x="128" y="58"/>
                    <a:pt x="128" y="58"/>
                  </a:cubicBezTo>
                  <a:lnTo>
                    <a:pt x="129" y="58"/>
                  </a:lnTo>
                  <a:cubicBezTo>
                    <a:pt x="131" y="51"/>
                    <a:pt x="133" y="46"/>
                    <a:pt x="132" y="44"/>
                  </a:cubicBezTo>
                  <a:cubicBezTo>
                    <a:pt x="133" y="38"/>
                    <a:pt x="133" y="37"/>
                    <a:pt x="132" y="37"/>
                  </a:cubicBezTo>
                  <a:cubicBezTo>
                    <a:pt x="131" y="36"/>
                    <a:pt x="130" y="36"/>
                    <a:pt x="131" y="29"/>
                  </a:cubicBezTo>
                  <a:cubicBezTo>
                    <a:pt x="131" y="28"/>
                    <a:pt x="131" y="28"/>
                    <a:pt x="131" y="28"/>
                  </a:cubicBezTo>
                  <a:cubicBezTo>
                    <a:pt x="130" y="28"/>
                    <a:pt x="129" y="30"/>
                    <a:pt x="128" y="34"/>
                  </a:cubicBezTo>
                  <a:cubicBezTo>
                    <a:pt x="125" y="41"/>
                    <a:pt x="123" y="45"/>
                    <a:pt x="123" y="45"/>
                  </a:cubicBezTo>
                  <a:cubicBezTo>
                    <a:pt x="123" y="45"/>
                    <a:pt x="123" y="43"/>
                    <a:pt x="124" y="40"/>
                  </a:cubicBezTo>
                  <a:cubicBezTo>
                    <a:pt x="127" y="32"/>
                    <a:pt x="127" y="24"/>
                    <a:pt x="124" y="24"/>
                  </a:cubicBezTo>
                  <a:cubicBezTo>
                    <a:pt x="123" y="24"/>
                    <a:pt x="122" y="26"/>
                    <a:pt x="120" y="30"/>
                  </a:cubicBezTo>
                  <a:lnTo>
                    <a:pt x="119" y="30"/>
                  </a:lnTo>
                  <a:cubicBezTo>
                    <a:pt x="119" y="26"/>
                    <a:pt x="119" y="24"/>
                    <a:pt x="118" y="24"/>
                  </a:cubicBezTo>
                  <a:cubicBezTo>
                    <a:pt x="117" y="24"/>
                    <a:pt x="116" y="25"/>
                    <a:pt x="114" y="28"/>
                  </a:cubicBezTo>
                  <a:lnTo>
                    <a:pt x="113" y="27"/>
                  </a:lnTo>
                  <a:cubicBezTo>
                    <a:pt x="114" y="23"/>
                    <a:pt x="114" y="21"/>
                    <a:pt x="114" y="21"/>
                  </a:cubicBezTo>
                  <a:lnTo>
                    <a:pt x="114" y="21"/>
                  </a:lnTo>
                  <a:cubicBezTo>
                    <a:pt x="113" y="21"/>
                    <a:pt x="113" y="23"/>
                    <a:pt x="111" y="25"/>
                  </a:cubicBezTo>
                  <a:cubicBezTo>
                    <a:pt x="109" y="30"/>
                    <a:pt x="107" y="35"/>
                    <a:pt x="107" y="35"/>
                  </a:cubicBezTo>
                  <a:cubicBezTo>
                    <a:pt x="107" y="35"/>
                    <a:pt x="107" y="34"/>
                    <a:pt x="108" y="32"/>
                  </a:cubicBezTo>
                  <a:cubicBezTo>
                    <a:pt x="111" y="25"/>
                    <a:pt x="110" y="25"/>
                    <a:pt x="108" y="24"/>
                  </a:cubicBezTo>
                  <a:cubicBezTo>
                    <a:pt x="107" y="24"/>
                    <a:pt x="106" y="24"/>
                    <a:pt x="106" y="24"/>
                  </a:cubicBezTo>
                  <a:cubicBezTo>
                    <a:pt x="105" y="24"/>
                    <a:pt x="105" y="25"/>
                    <a:pt x="104" y="30"/>
                  </a:cubicBezTo>
                  <a:cubicBezTo>
                    <a:pt x="103" y="31"/>
                    <a:pt x="102" y="32"/>
                    <a:pt x="102" y="32"/>
                  </a:cubicBezTo>
                  <a:cubicBezTo>
                    <a:pt x="101" y="32"/>
                    <a:pt x="103" y="27"/>
                    <a:pt x="104" y="22"/>
                  </a:cubicBezTo>
                  <a:cubicBezTo>
                    <a:pt x="107" y="17"/>
                    <a:pt x="108" y="14"/>
                    <a:pt x="108" y="14"/>
                  </a:cubicBezTo>
                  <a:lnTo>
                    <a:pt x="108" y="14"/>
                  </a:lnTo>
                  <a:cubicBezTo>
                    <a:pt x="107" y="14"/>
                    <a:pt x="105" y="18"/>
                    <a:pt x="101" y="29"/>
                  </a:cubicBezTo>
                  <a:cubicBezTo>
                    <a:pt x="98" y="36"/>
                    <a:pt x="96" y="38"/>
                    <a:pt x="96" y="38"/>
                  </a:cubicBezTo>
                  <a:cubicBezTo>
                    <a:pt x="95" y="38"/>
                    <a:pt x="96" y="37"/>
                    <a:pt x="97" y="34"/>
                  </a:cubicBezTo>
                  <a:cubicBezTo>
                    <a:pt x="100" y="28"/>
                    <a:pt x="100" y="28"/>
                    <a:pt x="101" y="28"/>
                  </a:cubicBezTo>
                  <a:cubicBezTo>
                    <a:pt x="101" y="28"/>
                    <a:pt x="103" y="22"/>
                    <a:pt x="105" y="15"/>
                  </a:cubicBezTo>
                  <a:lnTo>
                    <a:pt x="105" y="15"/>
                  </a:lnTo>
                  <a:cubicBezTo>
                    <a:pt x="105" y="15"/>
                    <a:pt x="104" y="15"/>
                    <a:pt x="102" y="21"/>
                  </a:cubicBezTo>
                  <a:cubicBezTo>
                    <a:pt x="102" y="21"/>
                    <a:pt x="101" y="21"/>
                    <a:pt x="99" y="28"/>
                  </a:cubicBezTo>
                  <a:cubicBezTo>
                    <a:pt x="95" y="33"/>
                    <a:pt x="93" y="40"/>
                    <a:pt x="91" y="47"/>
                  </a:cubicBezTo>
                  <a:cubicBezTo>
                    <a:pt x="90" y="52"/>
                    <a:pt x="88" y="52"/>
                    <a:pt x="88" y="52"/>
                  </a:cubicBezTo>
                  <a:cubicBezTo>
                    <a:pt x="90" y="46"/>
                    <a:pt x="92" y="39"/>
                    <a:pt x="95" y="33"/>
                  </a:cubicBezTo>
                  <a:cubicBezTo>
                    <a:pt x="97" y="29"/>
                    <a:pt x="99" y="25"/>
                    <a:pt x="101" y="21"/>
                  </a:cubicBezTo>
                  <a:cubicBezTo>
                    <a:pt x="101" y="20"/>
                    <a:pt x="101" y="19"/>
                    <a:pt x="101" y="19"/>
                  </a:cubicBezTo>
                  <a:lnTo>
                    <a:pt x="101" y="19"/>
                  </a:lnTo>
                  <a:cubicBezTo>
                    <a:pt x="100" y="19"/>
                    <a:pt x="97" y="23"/>
                    <a:pt x="94" y="29"/>
                  </a:cubicBezTo>
                  <a:lnTo>
                    <a:pt x="94" y="29"/>
                  </a:lnTo>
                  <a:cubicBezTo>
                    <a:pt x="95" y="25"/>
                    <a:pt x="94" y="25"/>
                    <a:pt x="93" y="24"/>
                  </a:cubicBezTo>
                  <a:cubicBezTo>
                    <a:pt x="92" y="24"/>
                    <a:pt x="92" y="24"/>
                    <a:pt x="90" y="30"/>
                  </a:cubicBezTo>
                  <a:cubicBezTo>
                    <a:pt x="87" y="34"/>
                    <a:pt x="86" y="39"/>
                    <a:pt x="84" y="42"/>
                  </a:cubicBezTo>
                  <a:cubicBezTo>
                    <a:pt x="83" y="47"/>
                    <a:pt x="82" y="51"/>
                    <a:pt x="79" y="56"/>
                  </a:cubicBezTo>
                  <a:cubicBezTo>
                    <a:pt x="79" y="56"/>
                    <a:pt x="81" y="49"/>
                    <a:pt x="83" y="42"/>
                  </a:cubicBezTo>
                  <a:cubicBezTo>
                    <a:pt x="86" y="29"/>
                    <a:pt x="88" y="22"/>
                    <a:pt x="86" y="21"/>
                  </a:cubicBezTo>
                  <a:cubicBezTo>
                    <a:pt x="85" y="21"/>
                    <a:pt x="84" y="20"/>
                    <a:pt x="85" y="13"/>
                  </a:cubicBezTo>
                  <a:lnTo>
                    <a:pt x="85" y="13"/>
                  </a:lnTo>
                  <a:cubicBezTo>
                    <a:pt x="85" y="13"/>
                    <a:pt x="84" y="13"/>
                    <a:pt x="82" y="19"/>
                  </a:cubicBezTo>
                  <a:lnTo>
                    <a:pt x="81" y="19"/>
                  </a:lnTo>
                  <a:cubicBezTo>
                    <a:pt x="82" y="15"/>
                    <a:pt x="82" y="13"/>
                    <a:pt x="82" y="13"/>
                  </a:cubicBezTo>
                  <a:lnTo>
                    <a:pt x="82" y="13"/>
                  </a:lnTo>
                  <a:cubicBezTo>
                    <a:pt x="81" y="13"/>
                    <a:pt x="81" y="14"/>
                    <a:pt x="79" y="18"/>
                  </a:cubicBezTo>
                  <a:cubicBezTo>
                    <a:pt x="78" y="20"/>
                    <a:pt x="78" y="21"/>
                    <a:pt x="78" y="21"/>
                  </a:cubicBezTo>
                  <a:cubicBezTo>
                    <a:pt x="77" y="21"/>
                    <a:pt x="78" y="17"/>
                    <a:pt x="78" y="16"/>
                  </a:cubicBezTo>
                  <a:cubicBezTo>
                    <a:pt x="80" y="11"/>
                    <a:pt x="81" y="8"/>
                    <a:pt x="81" y="8"/>
                  </a:cubicBezTo>
                  <a:lnTo>
                    <a:pt x="81" y="8"/>
                  </a:lnTo>
                  <a:cubicBezTo>
                    <a:pt x="80" y="8"/>
                    <a:pt x="79" y="13"/>
                    <a:pt x="75" y="23"/>
                  </a:cubicBezTo>
                  <a:cubicBezTo>
                    <a:pt x="75" y="23"/>
                    <a:pt x="75" y="24"/>
                    <a:pt x="75" y="24"/>
                  </a:cubicBezTo>
                  <a:lnTo>
                    <a:pt x="75" y="24"/>
                  </a:lnTo>
                  <a:cubicBezTo>
                    <a:pt x="76" y="19"/>
                    <a:pt x="77" y="16"/>
                    <a:pt x="76" y="16"/>
                  </a:cubicBezTo>
                  <a:lnTo>
                    <a:pt x="76" y="16"/>
                  </a:lnTo>
                  <a:cubicBezTo>
                    <a:pt x="76" y="16"/>
                    <a:pt x="75" y="18"/>
                    <a:pt x="73" y="22"/>
                  </a:cubicBezTo>
                  <a:cubicBezTo>
                    <a:pt x="73" y="22"/>
                    <a:pt x="73" y="22"/>
                    <a:pt x="75" y="15"/>
                  </a:cubicBezTo>
                  <a:cubicBezTo>
                    <a:pt x="76" y="12"/>
                    <a:pt x="76" y="11"/>
                    <a:pt x="76" y="11"/>
                  </a:cubicBezTo>
                  <a:lnTo>
                    <a:pt x="76" y="11"/>
                  </a:lnTo>
                  <a:cubicBezTo>
                    <a:pt x="76" y="11"/>
                    <a:pt x="74" y="14"/>
                    <a:pt x="72" y="21"/>
                  </a:cubicBezTo>
                  <a:cubicBezTo>
                    <a:pt x="69" y="27"/>
                    <a:pt x="67" y="30"/>
                    <a:pt x="67" y="30"/>
                  </a:cubicBezTo>
                  <a:cubicBezTo>
                    <a:pt x="66" y="30"/>
                    <a:pt x="67" y="27"/>
                    <a:pt x="69" y="21"/>
                  </a:cubicBezTo>
                  <a:cubicBezTo>
                    <a:pt x="72" y="13"/>
                    <a:pt x="72" y="9"/>
                    <a:pt x="72" y="9"/>
                  </a:cubicBezTo>
                  <a:lnTo>
                    <a:pt x="72" y="9"/>
                  </a:lnTo>
                  <a:cubicBezTo>
                    <a:pt x="71" y="9"/>
                    <a:pt x="70" y="10"/>
                    <a:pt x="69" y="13"/>
                  </a:cubicBezTo>
                  <a:cubicBezTo>
                    <a:pt x="67" y="20"/>
                    <a:pt x="65" y="23"/>
                    <a:pt x="64" y="23"/>
                  </a:cubicBezTo>
                  <a:cubicBezTo>
                    <a:pt x="64" y="23"/>
                    <a:pt x="64" y="21"/>
                    <a:pt x="65" y="18"/>
                  </a:cubicBezTo>
                  <a:cubicBezTo>
                    <a:pt x="66" y="15"/>
                    <a:pt x="66" y="13"/>
                    <a:pt x="66" y="13"/>
                  </a:cubicBezTo>
                  <a:lnTo>
                    <a:pt x="66" y="13"/>
                  </a:lnTo>
                  <a:cubicBezTo>
                    <a:pt x="66" y="13"/>
                    <a:pt x="65" y="14"/>
                    <a:pt x="64" y="18"/>
                  </a:cubicBezTo>
                  <a:cubicBezTo>
                    <a:pt x="65" y="13"/>
                    <a:pt x="66" y="8"/>
                    <a:pt x="66" y="8"/>
                  </a:cubicBezTo>
                  <a:lnTo>
                    <a:pt x="66" y="8"/>
                  </a:lnTo>
                  <a:cubicBezTo>
                    <a:pt x="66" y="8"/>
                    <a:pt x="66" y="9"/>
                    <a:pt x="65" y="11"/>
                  </a:cubicBezTo>
                  <a:cubicBezTo>
                    <a:pt x="65" y="11"/>
                    <a:pt x="64" y="11"/>
                    <a:pt x="63" y="16"/>
                  </a:cubicBezTo>
                  <a:cubicBezTo>
                    <a:pt x="63" y="16"/>
                    <a:pt x="59" y="23"/>
                    <a:pt x="57" y="29"/>
                  </a:cubicBezTo>
                  <a:cubicBezTo>
                    <a:pt x="56" y="33"/>
                    <a:pt x="55" y="38"/>
                    <a:pt x="53" y="42"/>
                  </a:cubicBezTo>
                  <a:cubicBezTo>
                    <a:pt x="52" y="44"/>
                    <a:pt x="52" y="45"/>
                    <a:pt x="51" y="45"/>
                  </a:cubicBezTo>
                  <a:cubicBezTo>
                    <a:pt x="51" y="45"/>
                    <a:pt x="52" y="37"/>
                    <a:pt x="57" y="22"/>
                  </a:cubicBezTo>
                  <a:lnTo>
                    <a:pt x="60" y="9"/>
                  </a:lnTo>
                  <a:lnTo>
                    <a:pt x="60" y="9"/>
                  </a:lnTo>
                  <a:cubicBezTo>
                    <a:pt x="58" y="15"/>
                    <a:pt x="56" y="21"/>
                    <a:pt x="56" y="21"/>
                  </a:cubicBezTo>
                  <a:cubicBezTo>
                    <a:pt x="55" y="21"/>
                    <a:pt x="55" y="21"/>
                    <a:pt x="57" y="14"/>
                  </a:cubicBezTo>
                  <a:cubicBezTo>
                    <a:pt x="59" y="7"/>
                    <a:pt x="59" y="7"/>
                    <a:pt x="59" y="7"/>
                  </a:cubicBezTo>
                  <a:lnTo>
                    <a:pt x="59" y="7"/>
                  </a:lnTo>
                  <a:cubicBezTo>
                    <a:pt x="59" y="7"/>
                    <a:pt x="58" y="7"/>
                    <a:pt x="56" y="14"/>
                  </a:cubicBezTo>
                  <a:cubicBezTo>
                    <a:pt x="53" y="21"/>
                    <a:pt x="52" y="24"/>
                    <a:pt x="52" y="24"/>
                  </a:cubicBezTo>
                  <a:cubicBezTo>
                    <a:pt x="52" y="24"/>
                    <a:pt x="53" y="23"/>
                    <a:pt x="54" y="20"/>
                  </a:cubicBezTo>
                  <a:cubicBezTo>
                    <a:pt x="55" y="14"/>
                    <a:pt x="56" y="10"/>
                    <a:pt x="56" y="10"/>
                  </a:cubicBezTo>
                  <a:lnTo>
                    <a:pt x="56" y="10"/>
                  </a:lnTo>
                  <a:cubicBezTo>
                    <a:pt x="56" y="10"/>
                    <a:pt x="54" y="13"/>
                    <a:pt x="51" y="20"/>
                  </a:cubicBezTo>
                  <a:cubicBezTo>
                    <a:pt x="49" y="26"/>
                    <a:pt x="48" y="29"/>
                    <a:pt x="48" y="29"/>
                  </a:cubicBezTo>
                  <a:cubicBezTo>
                    <a:pt x="48" y="29"/>
                    <a:pt x="49" y="26"/>
                    <a:pt x="51" y="19"/>
                  </a:cubicBezTo>
                  <a:cubicBezTo>
                    <a:pt x="54" y="15"/>
                    <a:pt x="55" y="11"/>
                    <a:pt x="55" y="6"/>
                  </a:cubicBezTo>
                  <a:lnTo>
                    <a:pt x="55" y="6"/>
                  </a:lnTo>
                  <a:lnTo>
                    <a:pt x="53" y="12"/>
                  </a:lnTo>
                  <a:cubicBezTo>
                    <a:pt x="50" y="20"/>
                    <a:pt x="49" y="23"/>
                    <a:pt x="49" y="23"/>
                  </a:cubicBezTo>
                  <a:cubicBezTo>
                    <a:pt x="48" y="23"/>
                    <a:pt x="49" y="21"/>
                    <a:pt x="49" y="19"/>
                  </a:cubicBezTo>
                  <a:cubicBezTo>
                    <a:pt x="50" y="15"/>
                    <a:pt x="51" y="13"/>
                    <a:pt x="51" y="13"/>
                  </a:cubicBezTo>
                  <a:lnTo>
                    <a:pt x="51" y="13"/>
                  </a:lnTo>
                  <a:cubicBezTo>
                    <a:pt x="51" y="13"/>
                    <a:pt x="50" y="15"/>
                    <a:pt x="48" y="18"/>
                  </a:cubicBezTo>
                  <a:cubicBezTo>
                    <a:pt x="47" y="18"/>
                    <a:pt x="47" y="16"/>
                    <a:pt x="49" y="11"/>
                  </a:cubicBezTo>
                  <a:cubicBezTo>
                    <a:pt x="51" y="4"/>
                    <a:pt x="53" y="1"/>
                    <a:pt x="5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4" name="Google Shape;9044;p33"/>
            <p:cNvSpPr/>
            <p:nvPr/>
          </p:nvSpPr>
          <p:spPr>
            <a:xfrm>
              <a:off x="3260328" y="2327812"/>
              <a:ext cx="69625" cy="29169"/>
            </a:xfrm>
            <a:custGeom>
              <a:avLst/>
              <a:gdLst/>
              <a:ahLst/>
              <a:cxnLst/>
              <a:rect l="l" t="t" r="r" b="b"/>
              <a:pathLst>
                <a:path w="697" h="292" extrusionOk="0">
                  <a:moveTo>
                    <a:pt x="61" y="11"/>
                  </a:moveTo>
                  <a:lnTo>
                    <a:pt x="60" y="17"/>
                  </a:lnTo>
                  <a:lnTo>
                    <a:pt x="61" y="17"/>
                  </a:lnTo>
                  <a:cubicBezTo>
                    <a:pt x="63" y="11"/>
                    <a:pt x="63" y="11"/>
                    <a:pt x="62" y="11"/>
                  </a:cubicBezTo>
                  <a:close/>
                  <a:moveTo>
                    <a:pt x="227" y="23"/>
                  </a:moveTo>
                  <a:cubicBezTo>
                    <a:pt x="227" y="23"/>
                    <a:pt x="226" y="24"/>
                    <a:pt x="225" y="29"/>
                  </a:cubicBezTo>
                  <a:lnTo>
                    <a:pt x="225" y="29"/>
                  </a:lnTo>
                  <a:lnTo>
                    <a:pt x="224" y="29"/>
                  </a:lnTo>
                  <a:lnTo>
                    <a:pt x="224" y="30"/>
                  </a:lnTo>
                  <a:cubicBezTo>
                    <a:pt x="225" y="29"/>
                    <a:pt x="225" y="29"/>
                    <a:pt x="225" y="29"/>
                  </a:cubicBezTo>
                  <a:lnTo>
                    <a:pt x="225" y="29"/>
                  </a:lnTo>
                  <a:lnTo>
                    <a:pt x="227" y="30"/>
                  </a:lnTo>
                  <a:cubicBezTo>
                    <a:pt x="229" y="23"/>
                    <a:pt x="229" y="23"/>
                    <a:pt x="228" y="23"/>
                  </a:cubicBezTo>
                  <a:cubicBezTo>
                    <a:pt x="228" y="23"/>
                    <a:pt x="227" y="23"/>
                    <a:pt x="227" y="23"/>
                  </a:cubicBezTo>
                  <a:close/>
                  <a:moveTo>
                    <a:pt x="40" y="39"/>
                  </a:moveTo>
                  <a:cubicBezTo>
                    <a:pt x="40" y="39"/>
                    <a:pt x="41" y="39"/>
                    <a:pt x="41" y="39"/>
                  </a:cubicBezTo>
                  <a:cubicBezTo>
                    <a:pt x="42" y="39"/>
                    <a:pt x="42" y="39"/>
                    <a:pt x="39" y="46"/>
                  </a:cubicBezTo>
                  <a:cubicBezTo>
                    <a:pt x="39" y="46"/>
                    <a:pt x="36" y="51"/>
                    <a:pt x="36" y="51"/>
                  </a:cubicBezTo>
                  <a:lnTo>
                    <a:pt x="37" y="44"/>
                  </a:lnTo>
                  <a:cubicBezTo>
                    <a:pt x="39" y="39"/>
                    <a:pt x="40" y="39"/>
                    <a:pt x="40" y="39"/>
                  </a:cubicBezTo>
                  <a:close/>
                  <a:moveTo>
                    <a:pt x="177" y="41"/>
                  </a:moveTo>
                  <a:lnTo>
                    <a:pt x="177" y="41"/>
                  </a:lnTo>
                  <a:cubicBezTo>
                    <a:pt x="177" y="45"/>
                    <a:pt x="175" y="49"/>
                    <a:pt x="175" y="52"/>
                  </a:cubicBezTo>
                  <a:lnTo>
                    <a:pt x="175" y="52"/>
                  </a:lnTo>
                  <a:cubicBezTo>
                    <a:pt x="175" y="50"/>
                    <a:pt x="175" y="50"/>
                    <a:pt x="176" y="48"/>
                  </a:cubicBezTo>
                  <a:lnTo>
                    <a:pt x="177" y="41"/>
                  </a:lnTo>
                  <a:close/>
                  <a:moveTo>
                    <a:pt x="175" y="52"/>
                  </a:moveTo>
                  <a:lnTo>
                    <a:pt x="175" y="52"/>
                  </a:lnTo>
                  <a:cubicBezTo>
                    <a:pt x="174" y="52"/>
                    <a:pt x="174" y="53"/>
                    <a:pt x="174" y="53"/>
                  </a:cubicBezTo>
                  <a:cubicBezTo>
                    <a:pt x="174" y="53"/>
                    <a:pt x="174" y="53"/>
                    <a:pt x="175" y="52"/>
                  </a:cubicBezTo>
                  <a:close/>
                  <a:moveTo>
                    <a:pt x="48" y="42"/>
                  </a:moveTo>
                  <a:cubicBezTo>
                    <a:pt x="49" y="42"/>
                    <a:pt x="49" y="42"/>
                    <a:pt x="49" y="42"/>
                  </a:cubicBezTo>
                  <a:cubicBezTo>
                    <a:pt x="49" y="42"/>
                    <a:pt x="51" y="42"/>
                    <a:pt x="48" y="49"/>
                  </a:cubicBezTo>
                  <a:lnTo>
                    <a:pt x="47" y="49"/>
                  </a:lnTo>
                  <a:cubicBezTo>
                    <a:pt x="48" y="47"/>
                    <a:pt x="48" y="46"/>
                    <a:pt x="48" y="46"/>
                  </a:cubicBezTo>
                  <a:lnTo>
                    <a:pt x="48" y="46"/>
                  </a:lnTo>
                  <a:cubicBezTo>
                    <a:pt x="48" y="46"/>
                    <a:pt x="47" y="50"/>
                    <a:pt x="45" y="54"/>
                  </a:cubicBezTo>
                  <a:lnTo>
                    <a:pt x="41" y="68"/>
                  </a:lnTo>
                  <a:cubicBezTo>
                    <a:pt x="42" y="63"/>
                    <a:pt x="42" y="59"/>
                    <a:pt x="44" y="54"/>
                  </a:cubicBezTo>
                  <a:cubicBezTo>
                    <a:pt x="46" y="44"/>
                    <a:pt x="47" y="42"/>
                    <a:pt x="48" y="42"/>
                  </a:cubicBezTo>
                  <a:close/>
                  <a:moveTo>
                    <a:pt x="132" y="60"/>
                  </a:moveTo>
                  <a:lnTo>
                    <a:pt x="130" y="67"/>
                  </a:lnTo>
                  <a:lnTo>
                    <a:pt x="128" y="72"/>
                  </a:lnTo>
                  <a:lnTo>
                    <a:pt x="129" y="66"/>
                  </a:lnTo>
                  <a:cubicBezTo>
                    <a:pt x="131" y="60"/>
                    <a:pt x="131" y="60"/>
                    <a:pt x="132" y="60"/>
                  </a:cubicBezTo>
                  <a:close/>
                  <a:moveTo>
                    <a:pt x="200" y="63"/>
                  </a:moveTo>
                  <a:cubicBezTo>
                    <a:pt x="199" y="68"/>
                    <a:pt x="198" y="72"/>
                    <a:pt x="196" y="77"/>
                  </a:cubicBezTo>
                  <a:cubicBezTo>
                    <a:pt x="198" y="77"/>
                    <a:pt x="200" y="70"/>
                    <a:pt x="200" y="70"/>
                  </a:cubicBezTo>
                  <a:cubicBezTo>
                    <a:pt x="200" y="70"/>
                    <a:pt x="201" y="63"/>
                    <a:pt x="201" y="63"/>
                  </a:cubicBezTo>
                  <a:close/>
                  <a:moveTo>
                    <a:pt x="156" y="58"/>
                  </a:moveTo>
                  <a:cubicBezTo>
                    <a:pt x="156" y="58"/>
                    <a:pt x="155" y="61"/>
                    <a:pt x="153" y="68"/>
                  </a:cubicBezTo>
                  <a:cubicBezTo>
                    <a:pt x="150" y="74"/>
                    <a:pt x="147" y="80"/>
                    <a:pt x="147" y="80"/>
                  </a:cubicBezTo>
                  <a:cubicBezTo>
                    <a:pt x="149" y="74"/>
                    <a:pt x="152" y="67"/>
                    <a:pt x="154" y="61"/>
                  </a:cubicBezTo>
                  <a:cubicBezTo>
                    <a:pt x="155" y="59"/>
                    <a:pt x="156" y="58"/>
                    <a:pt x="156" y="58"/>
                  </a:cubicBezTo>
                  <a:close/>
                  <a:moveTo>
                    <a:pt x="43" y="84"/>
                  </a:moveTo>
                  <a:cubicBezTo>
                    <a:pt x="43" y="84"/>
                    <a:pt x="42" y="85"/>
                    <a:pt x="42" y="85"/>
                  </a:cubicBezTo>
                  <a:lnTo>
                    <a:pt x="42" y="85"/>
                  </a:lnTo>
                  <a:cubicBezTo>
                    <a:pt x="42" y="85"/>
                    <a:pt x="43" y="84"/>
                    <a:pt x="43" y="84"/>
                  </a:cubicBezTo>
                  <a:close/>
                  <a:moveTo>
                    <a:pt x="186" y="80"/>
                  </a:moveTo>
                  <a:cubicBezTo>
                    <a:pt x="187" y="80"/>
                    <a:pt x="187" y="80"/>
                    <a:pt x="185" y="87"/>
                  </a:cubicBezTo>
                  <a:lnTo>
                    <a:pt x="184" y="87"/>
                  </a:lnTo>
                  <a:lnTo>
                    <a:pt x="185" y="80"/>
                  </a:lnTo>
                  <a:close/>
                  <a:moveTo>
                    <a:pt x="87" y="79"/>
                  </a:moveTo>
                  <a:lnTo>
                    <a:pt x="87" y="79"/>
                  </a:lnTo>
                  <a:cubicBezTo>
                    <a:pt x="85" y="84"/>
                    <a:pt x="84" y="88"/>
                    <a:pt x="81" y="92"/>
                  </a:cubicBezTo>
                  <a:lnTo>
                    <a:pt x="80" y="90"/>
                  </a:lnTo>
                  <a:cubicBezTo>
                    <a:pt x="81" y="86"/>
                    <a:pt x="83" y="83"/>
                    <a:pt x="87" y="79"/>
                  </a:cubicBezTo>
                  <a:close/>
                  <a:moveTo>
                    <a:pt x="181" y="75"/>
                  </a:moveTo>
                  <a:cubicBezTo>
                    <a:pt x="181" y="75"/>
                    <a:pt x="180" y="82"/>
                    <a:pt x="176" y="92"/>
                  </a:cubicBezTo>
                  <a:lnTo>
                    <a:pt x="175" y="90"/>
                  </a:lnTo>
                  <a:cubicBezTo>
                    <a:pt x="175" y="86"/>
                    <a:pt x="177" y="81"/>
                    <a:pt x="180" y="78"/>
                  </a:cubicBezTo>
                  <a:cubicBezTo>
                    <a:pt x="180" y="76"/>
                    <a:pt x="181" y="75"/>
                    <a:pt x="181" y="75"/>
                  </a:cubicBezTo>
                  <a:close/>
                  <a:moveTo>
                    <a:pt x="133" y="72"/>
                  </a:moveTo>
                  <a:cubicBezTo>
                    <a:pt x="133" y="72"/>
                    <a:pt x="132" y="75"/>
                    <a:pt x="130" y="81"/>
                  </a:cubicBezTo>
                  <a:cubicBezTo>
                    <a:pt x="128" y="88"/>
                    <a:pt x="126" y="94"/>
                    <a:pt x="122" y="100"/>
                  </a:cubicBezTo>
                  <a:lnTo>
                    <a:pt x="121" y="99"/>
                  </a:lnTo>
                  <a:cubicBezTo>
                    <a:pt x="121" y="99"/>
                    <a:pt x="124" y="94"/>
                    <a:pt x="127" y="87"/>
                  </a:cubicBezTo>
                  <a:cubicBezTo>
                    <a:pt x="131" y="77"/>
                    <a:pt x="133" y="72"/>
                    <a:pt x="133" y="72"/>
                  </a:cubicBezTo>
                  <a:close/>
                  <a:moveTo>
                    <a:pt x="153" y="89"/>
                  </a:moveTo>
                  <a:lnTo>
                    <a:pt x="153" y="89"/>
                  </a:lnTo>
                  <a:cubicBezTo>
                    <a:pt x="153" y="94"/>
                    <a:pt x="150" y="98"/>
                    <a:pt x="148" y="103"/>
                  </a:cubicBezTo>
                  <a:lnTo>
                    <a:pt x="147" y="102"/>
                  </a:lnTo>
                  <a:cubicBezTo>
                    <a:pt x="149" y="98"/>
                    <a:pt x="150" y="94"/>
                    <a:pt x="153" y="89"/>
                  </a:cubicBezTo>
                  <a:close/>
                  <a:moveTo>
                    <a:pt x="86" y="90"/>
                  </a:moveTo>
                  <a:cubicBezTo>
                    <a:pt x="85" y="90"/>
                    <a:pt x="84" y="95"/>
                    <a:pt x="82" y="99"/>
                  </a:cubicBezTo>
                  <a:cubicBezTo>
                    <a:pt x="80" y="105"/>
                    <a:pt x="81" y="106"/>
                    <a:pt x="82" y="106"/>
                  </a:cubicBezTo>
                  <a:cubicBezTo>
                    <a:pt x="83" y="106"/>
                    <a:pt x="85" y="100"/>
                    <a:pt x="85" y="100"/>
                  </a:cubicBezTo>
                  <a:cubicBezTo>
                    <a:pt x="88" y="94"/>
                    <a:pt x="88" y="94"/>
                    <a:pt x="87" y="94"/>
                  </a:cubicBezTo>
                  <a:cubicBezTo>
                    <a:pt x="87" y="91"/>
                    <a:pt x="86" y="90"/>
                    <a:pt x="86" y="90"/>
                  </a:cubicBezTo>
                  <a:close/>
                  <a:moveTo>
                    <a:pt x="323" y="93"/>
                  </a:moveTo>
                  <a:lnTo>
                    <a:pt x="323" y="94"/>
                  </a:lnTo>
                  <a:cubicBezTo>
                    <a:pt x="323" y="98"/>
                    <a:pt x="321" y="102"/>
                    <a:pt x="319" y="106"/>
                  </a:cubicBezTo>
                  <a:cubicBezTo>
                    <a:pt x="320" y="102"/>
                    <a:pt x="321" y="97"/>
                    <a:pt x="323" y="93"/>
                  </a:cubicBezTo>
                  <a:close/>
                  <a:moveTo>
                    <a:pt x="226" y="97"/>
                  </a:moveTo>
                  <a:cubicBezTo>
                    <a:pt x="226" y="97"/>
                    <a:pt x="225" y="100"/>
                    <a:pt x="223" y="108"/>
                  </a:cubicBezTo>
                  <a:cubicBezTo>
                    <a:pt x="222" y="115"/>
                    <a:pt x="222" y="115"/>
                    <a:pt x="221" y="115"/>
                  </a:cubicBezTo>
                  <a:cubicBezTo>
                    <a:pt x="221" y="114"/>
                    <a:pt x="222" y="107"/>
                    <a:pt x="224" y="102"/>
                  </a:cubicBezTo>
                  <a:cubicBezTo>
                    <a:pt x="225" y="99"/>
                    <a:pt x="225" y="97"/>
                    <a:pt x="226" y="97"/>
                  </a:cubicBezTo>
                  <a:close/>
                  <a:moveTo>
                    <a:pt x="231" y="104"/>
                  </a:moveTo>
                  <a:cubicBezTo>
                    <a:pt x="230" y="108"/>
                    <a:pt x="229" y="113"/>
                    <a:pt x="227" y="116"/>
                  </a:cubicBezTo>
                  <a:lnTo>
                    <a:pt x="228" y="109"/>
                  </a:lnTo>
                  <a:lnTo>
                    <a:pt x="230" y="104"/>
                  </a:lnTo>
                  <a:close/>
                  <a:moveTo>
                    <a:pt x="231" y="114"/>
                  </a:moveTo>
                  <a:lnTo>
                    <a:pt x="231" y="114"/>
                  </a:lnTo>
                  <a:cubicBezTo>
                    <a:pt x="232" y="114"/>
                    <a:pt x="231" y="117"/>
                    <a:pt x="230" y="117"/>
                  </a:cubicBezTo>
                  <a:cubicBezTo>
                    <a:pt x="231" y="115"/>
                    <a:pt x="231" y="114"/>
                    <a:pt x="231" y="114"/>
                  </a:cubicBezTo>
                  <a:close/>
                  <a:moveTo>
                    <a:pt x="193" y="105"/>
                  </a:moveTo>
                  <a:cubicBezTo>
                    <a:pt x="193" y="105"/>
                    <a:pt x="193" y="105"/>
                    <a:pt x="193" y="105"/>
                  </a:cubicBezTo>
                  <a:cubicBezTo>
                    <a:pt x="194" y="105"/>
                    <a:pt x="195" y="105"/>
                    <a:pt x="193" y="112"/>
                  </a:cubicBezTo>
                  <a:cubicBezTo>
                    <a:pt x="193" y="112"/>
                    <a:pt x="191" y="117"/>
                    <a:pt x="191" y="117"/>
                  </a:cubicBezTo>
                  <a:cubicBezTo>
                    <a:pt x="191" y="117"/>
                    <a:pt x="191" y="117"/>
                    <a:pt x="191" y="117"/>
                  </a:cubicBezTo>
                  <a:cubicBezTo>
                    <a:pt x="190" y="117"/>
                    <a:pt x="191" y="111"/>
                    <a:pt x="191" y="111"/>
                  </a:cubicBezTo>
                  <a:cubicBezTo>
                    <a:pt x="193" y="106"/>
                    <a:pt x="193" y="105"/>
                    <a:pt x="193" y="105"/>
                  </a:cubicBezTo>
                  <a:close/>
                  <a:moveTo>
                    <a:pt x="208" y="109"/>
                  </a:moveTo>
                  <a:cubicBezTo>
                    <a:pt x="209" y="111"/>
                    <a:pt x="207" y="116"/>
                    <a:pt x="207" y="116"/>
                  </a:cubicBezTo>
                  <a:cubicBezTo>
                    <a:pt x="206" y="118"/>
                    <a:pt x="206" y="119"/>
                    <a:pt x="206" y="119"/>
                  </a:cubicBezTo>
                  <a:cubicBezTo>
                    <a:pt x="206" y="119"/>
                    <a:pt x="206" y="116"/>
                    <a:pt x="205" y="116"/>
                  </a:cubicBezTo>
                  <a:cubicBezTo>
                    <a:pt x="207" y="109"/>
                    <a:pt x="207" y="109"/>
                    <a:pt x="208" y="109"/>
                  </a:cubicBezTo>
                  <a:close/>
                  <a:moveTo>
                    <a:pt x="163" y="115"/>
                  </a:moveTo>
                  <a:lnTo>
                    <a:pt x="161" y="122"/>
                  </a:lnTo>
                  <a:cubicBezTo>
                    <a:pt x="160" y="122"/>
                    <a:pt x="160" y="122"/>
                    <a:pt x="160" y="122"/>
                  </a:cubicBezTo>
                  <a:cubicBezTo>
                    <a:pt x="160" y="122"/>
                    <a:pt x="159" y="124"/>
                    <a:pt x="158" y="124"/>
                  </a:cubicBezTo>
                  <a:cubicBezTo>
                    <a:pt x="158" y="124"/>
                    <a:pt x="159" y="123"/>
                    <a:pt x="159" y="121"/>
                  </a:cubicBezTo>
                  <a:cubicBezTo>
                    <a:pt x="158" y="121"/>
                    <a:pt x="162" y="115"/>
                    <a:pt x="163" y="115"/>
                  </a:cubicBezTo>
                  <a:close/>
                  <a:moveTo>
                    <a:pt x="411" y="116"/>
                  </a:moveTo>
                  <a:cubicBezTo>
                    <a:pt x="410" y="123"/>
                    <a:pt x="409" y="126"/>
                    <a:pt x="409" y="126"/>
                  </a:cubicBezTo>
                  <a:cubicBezTo>
                    <a:pt x="408" y="126"/>
                    <a:pt x="409" y="123"/>
                    <a:pt x="411" y="116"/>
                  </a:cubicBezTo>
                  <a:close/>
                  <a:moveTo>
                    <a:pt x="476" y="140"/>
                  </a:moveTo>
                  <a:lnTo>
                    <a:pt x="476" y="140"/>
                  </a:lnTo>
                  <a:cubicBezTo>
                    <a:pt x="475" y="143"/>
                    <a:pt x="475" y="145"/>
                    <a:pt x="474" y="145"/>
                  </a:cubicBezTo>
                  <a:cubicBezTo>
                    <a:pt x="474" y="145"/>
                    <a:pt x="475" y="143"/>
                    <a:pt x="476" y="140"/>
                  </a:cubicBezTo>
                  <a:close/>
                  <a:moveTo>
                    <a:pt x="6" y="134"/>
                  </a:moveTo>
                  <a:cubicBezTo>
                    <a:pt x="3" y="139"/>
                    <a:pt x="2" y="142"/>
                    <a:pt x="0" y="146"/>
                  </a:cubicBezTo>
                  <a:lnTo>
                    <a:pt x="1" y="148"/>
                  </a:lnTo>
                  <a:cubicBezTo>
                    <a:pt x="3" y="143"/>
                    <a:pt x="6" y="139"/>
                    <a:pt x="7" y="134"/>
                  </a:cubicBezTo>
                  <a:close/>
                  <a:moveTo>
                    <a:pt x="277" y="134"/>
                  </a:moveTo>
                  <a:cubicBezTo>
                    <a:pt x="276" y="139"/>
                    <a:pt x="275" y="143"/>
                    <a:pt x="273" y="148"/>
                  </a:cubicBezTo>
                  <a:lnTo>
                    <a:pt x="274" y="141"/>
                  </a:lnTo>
                  <a:lnTo>
                    <a:pt x="276" y="134"/>
                  </a:lnTo>
                  <a:close/>
                  <a:moveTo>
                    <a:pt x="322" y="135"/>
                  </a:moveTo>
                  <a:lnTo>
                    <a:pt x="322" y="136"/>
                  </a:lnTo>
                  <a:cubicBezTo>
                    <a:pt x="322" y="141"/>
                    <a:pt x="320" y="145"/>
                    <a:pt x="318" y="149"/>
                  </a:cubicBezTo>
                  <a:lnTo>
                    <a:pt x="319" y="142"/>
                  </a:lnTo>
                  <a:lnTo>
                    <a:pt x="322" y="135"/>
                  </a:lnTo>
                  <a:close/>
                  <a:moveTo>
                    <a:pt x="496" y="140"/>
                  </a:moveTo>
                  <a:lnTo>
                    <a:pt x="497" y="141"/>
                  </a:lnTo>
                  <a:cubicBezTo>
                    <a:pt x="496" y="145"/>
                    <a:pt x="495" y="149"/>
                    <a:pt x="493" y="153"/>
                  </a:cubicBezTo>
                  <a:lnTo>
                    <a:pt x="494" y="146"/>
                  </a:lnTo>
                  <a:lnTo>
                    <a:pt x="496" y="140"/>
                  </a:lnTo>
                  <a:close/>
                  <a:moveTo>
                    <a:pt x="296" y="134"/>
                  </a:moveTo>
                  <a:cubicBezTo>
                    <a:pt x="297" y="134"/>
                    <a:pt x="297" y="134"/>
                    <a:pt x="295" y="141"/>
                  </a:cubicBezTo>
                  <a:cubicBezTo>
                    <a:pt x="294" y="145"/>
                    <a:pt x="293" y="150"/>
                    <a:pt x="291" y="154"/>
                  </a:cubicBezTo>
                  <a:cubicBezTo>
                    <a:pt x="293" y="148"/>
                    <a:pt x="294" y="141"/>
                    <a:pt x="296" y="134"/>
                  </a:cubicBezTo>
                  <a:close/>
                  <a:moveTo>
                    <a:pt x="485" y="143"/>
                  </a:moveTo>
                  <a:cubicBezTo>
                    <a:pt x="486" y="144"/>
                    <a:pt x="486" y="144"/>
                    <a:pt x="484" y="150"/>
                  </a:cubicBezTo>
                  <a:cubicBezTo>
                    <a:pt x="484" y="150"/>
                    <a:pt x="482" y="157"/>
                    <a:pt x="481" y="157"/>
                  </a:cubicBezTo>
                  <a:lnTo>
                    <a:pt x="482" y="150"/>
                  </a:lnTo>
                  <a:cubicBezTo>
                    <a:pt x="485" y="143"/>
                    <a:pt x="485" y="143"/>
                    <a:pt x="485" y="143"/>
                  </a:cubicBezTo>
                  <a:close/>
                  <a:moveTo>
                    <a:pt x="376" y="154"/>
                  </a:moveTo>
                  <a:cubicBezTo>
                    <a:pt x="377" y="155"/>
                    <a:pt x="377" y="155"/>
                    <a:pt x="375" y="162"/>
                  </a:cubicBezTo>
                  <a:cubicBezTo>
                    <a:pt x="374" y="167"/>
                    <a:pt x="372" y="168"/>
                    <a:pt x="372" y="168"/>
                  </a:cubicBezTo>
                  <a:cubicBezTo>
                    <a:pt x="372" y="168"/>
                    <a:pt x="371" y="168"/>
                    <a:pt x="371" y="168"/>
                  </a:cubicBezTo>
                  <a:cubicBezTo>
                    <a:pt x="371" y="163"/>
                    <a:pt x="373" y="159"/>
                    <a:pt x="376" y="154"/>
                  </a:cubicBezTo>
                  <a:close/>
                  <a:moveTo>
                    <a:pt x="410" y="160"/>
                  </a:moveTo>
                  <a:lnTo>
                    <a:pt x="410" y="160"/>
                  </a:lnTo>
                  <a:cubicBezTo>
                    <a:pt x="408" y="164"/>
                    <a:pt x="407" y="169"/>
                    <a:pt x="405" y="172"/>
                  </a:cubicBezTo>
                  <a:lnTo>
                    <a:pt x="404" y="172"/>
                  </a:lnTo>
                  <a:cubicBezTo>
                    <a:pt x="406" y="168"/>
                    <a:pt x="407" y="163"/>
                    <a:pt x="410" y="160"/>
                  </a:cubicBezTo>
                  <a:close/>
                  <a:moveTo>
                    <a:pt x="491" y="183"/>
                  </a:moveTo>
                  <a:cubicBezTo>
                    <a:pt x="491" y="183"/>
                    <a:pt x="491" y="185"/>
                    <a:pt x="490" y="188"/>
                  </a:cubicBezTo>
                  <a:cubicBezTo>
                    <a:pt x="488" y="195"/>
                    <a:pt x="488" y="195"/>
                    <a:pt x="487" y="195"/>
                  </a:cubicBezTo>
                  <a:cubicBezTo>
                    <a:pt x="486" y="194"/>
                    <a:pt x="486" y="194"/>
                    <a:pt x="488" y="188"/>
                  </a:cubicBezTo>
                  <a:cubicBezTo>
                    <a:pt x="490" y="185"/>
                    <a:pt x="491" y="183"/>
                    <a:pt x="491" y="183"/>
                  </a:cubicBezTo>
                  <a:close/>
                  <a:moveTo>
                    <a:pt x="514" y="182"/>
                  </a:moveTo>
                  <a:cubicBezTo>
                    <a:pt x="515" y="183"/>
                    <a:pt x="513" y="189"/>
                    <a:pt x="513" y="189"/>
                  </a:cubicBezTo>
                  <a:cubicBezTo>
                    <a:pt x="513" y="189"/>
                    <a:pt x="511" y="196"/>
                    <a:pt x="511" y="196"/>
                  </a:cubicBezTo>
                  <a:cubicBezTo>
                    <a:pt x="511" y="191"/>
                    <a:pt x="512" y="187"/>
                    <a:pt x="513" y="182"/>
                  </a:cubicBezTo>
                  <a:close/>
                  <a:moveTo>
                    <a:pt x="495" y="190"/>
                  </a:moveTo>
                  <a:cubicBezTo>
                    <a:pt x="496" y="190"/>
                    <a:pt x="496" y="190"/>
                    <a:pt x="494" y="197"/>
                  </a:cubicBezTo>
                  <a:lnTo>
                    <a:pt x="493" y="197"/>
                  </a:lnTo>
                  <a:lnTo>
                    <a:pt x="494" y="190"/>
                  </a:lnTo>
                  <a:close/>
                  <a:moveTo>
                    <a:pt x="579" y="178"/>
                  </a:moveTo>
                  <a:cubicBezTo>
                    <a:pt x="580" y="178"/>
                    <a:pt x="580" y="178"/>
                    <a:pt x="578" y="185"/>
                  </a:cubicBezTo>
                  <a:cubicBezTo>
                    <a:pt x="577" y="189"/>
                    <a:pt x="576" y="194"/>
                    <a:pt x="572" y="197"/>
                  </a:cubicBezTo>
                  <a:cubicBezTo>
                    <a:pt x="573" y="190"/>
                    <a:pt x="576" y="183"/>
                    <a:pt x="579" y="178"/>
                  </a:cubicBezTo>
                  <a:close/>
                  <a:moveTo>
                    <a:pt x="503" y="192"/>
                  </a:moveTo>
                  <a:cubicBezTo>
                    <a:pt x="503" y="194"/>
                    <a:pt x="503" y="194"/>
                    <a:pt x="502" y="199"/>
                  </a:cubicBezTo>
                  <a:lnTo>
                    <a:pt x="500" y="199"/>
                  </a:lnTo>
                  <a:lnTo>
                    <a:pt x="502" y="192"/>
                  </a:lnTo>
                  <a:close/>
                  <a:moveTo>
                    <a:pt x="498" y="202"/>
                  </a:moveTo>
                  <a:cubicBezTo>
                    <a:pt x="498" y="202"/>
                    <a:pt x="497" y="203"/>
                    <a:pt x="496" y="205"/>
                  </a:cubicBezTo>
                  <a:cubicBezTo>
                    <a:pt x="497" y="205"/>
                    <a:pt x="498" y="202"/>
                    <a:pt x="498" y="202"/>
                  </a:cubicBezTo>
                  <a:close/>
                  <a:moveTo>
                    <a:pt x="546" y="192"/>
                  </a:moveTo>
                  <a:cubicBezTo>
                    <a:pt x="546" y="192"/>
                    <a:pt x="546" y="193"/>
                    <a:pt x="545" y="195"/>
                  </a:cubicBezTo>
                  <a:cubicBezTo>
                    <a:pt x="544" y="198"/>
                    <a:pt x="543" y="203"/>
                    <a:pt x="541" y="207"/>
                  </a:cubicBezTo>
                  <a:lnTo>
                    <a:pt x="540" y="207"/>
                  </a:lnTo>
                  <a:lnTo>
                    <a:pt x="542" y="200"/>
                  </a:lnTo>
                  <a:cubicBezTo>
                    <a:pt x="544" y="196"/>
                    <a:pt x="546" y="192"/>
                    <a:pt x="546" y="192"/>
                  </a:cubicBezTo>
                  <a:close/>
                  <a:moveTo>
                    <a:pt x="485" y="215"/>
                  </a:moveTo>
                  <a:lnTo>
                    <a:pt x="485" y="215"/>
                  </a:lnTo>
                  <a:cubicBezTo>
                    <a:pt x="484" y="217"/>
                    <a:pt x="483" y="219"/>
                    <a:pt x="482" y="222"/>
                  </a:cubicBezTo>
                  <a:cubicBezTo>
                    <a:pt x="482" y="224"/>
                    <a:pt x="482" y="226"/>
                    <a:pt x="482" y="226"/>
                  </a:cubicBezTo>
                  <a:cubicBezTo>
                    <a:pt x="482" y="226"/>
                    <a:pt x="483" y="223"/>
                    <a:pt x="485" y="215"/>
                  </a:cubicBezTo>
                  <a:close/>
                  <a:moveTo>
                    <a:pt x="693" y="209"/>
                  </a:moveTo>
                  <a:cubicBezTo>
                    <a:pt x="693" y="209"/>
                    <a:pt x="690" y="218"/>
                    <a:pt x="686" y="226"/>
                  </a:cubicBezTo>
                  <a:cubicBezTo>
                    <a:pt x="683" y="233"/>
                    <a:pt x="681" y="236"/>
                    <a:pt x="681" y="236"/>
                  </a:cubicBezTo>
                  <a:cubicBezTo>
                    <a:pt x="681" y="236"/>
                    <a:pt x="682" y="233"/>
                    <a:pt x="684" y="226"/>
                  </a:cubicBezTo>
                  <a:cubicBezTo>
                    <a:pt x="686" y="222"/>
                    <a:pt x="688" y="217"/>
                    <a:pt x="690" y="214"/>
                  </a:cubicBezTo>
                  <a:cubicBezTo>
                    <a:pt x="692" y="210"/>
                    <a:pt x="692" y="209"/>
                    <a:pt x="693" y="209"/>
                  </a:cubicBezTo>
                  <a:close/>
                  <a:moveTo>
                    <a:pt x="165" y="238"/>
                  </a:moveTo>
                  <a:cubicBezTo>
                    <a:pt x="163" y="243"/>
                    <a:pt x="162" y="247"/>
                    <a:pt x="161" y="252"/>
                  </a:cubicBezTo>
                  <a:cubicBezTo>
                    <a:pt x="160" y="254"/>
                    <a:pt x="159" y="256"/>
                    <a:pt x="159" y="256"/>
                  </a:cubicBezTo>
                  <a:cubicBezTo>
                    <a:pt x="160" y="256"/>
                    <a:pt x="161" y="253"/>
                    <a:pt x="164" y="245"/>
                  </a:cubicBezTo>
                  <a:cubicBezTo>
                    <a:pt x="166" y="238"/>
                    <a:pt x="166" y="238"/>
                    <a:pt x="165" y="238"/>
                  </a:cubicBezTo>
                  <a:close/>
                  <a:moveTo>
                    <a:pt x="47" y="1"/>
                  </a:moveTo>
                  <a:cubicBezTo>
                    <a:pt x="47" y="1"/>
                    <a:pt x="46" y="4"/>
                    <a:pt x="43" y="11"/>
                  </a:cubicBezTo>
                  <a:cubicBezTo>
                    <a:pt x="42" y="13"/>
                    <a:pt x="41" y="15"/>
                    <a:pt x="40" y="15"/>
                  </a:cubicBezTo>
                  <a:cubicBezTo>
                    <a:pt x="40" y="15"/>
                    <a:pt x="40" y="13"/>
                    <a:pt x="41" y="10"/>
                  </a:cubicBezTo>
                  <a:cubicBezTo>
                    <a:pt x="42" y="6"/>
                    <a:pt x="42" y="4"/>
                    <a:pt x="42" y="4"/>
                  </a:cubicBezTo>
                  <a:lnTo>
                    <a:pt x="42" y="4"/>
                  </a:lnTo>
                  <a:cubicBezTo>
                    <a:pt x="42" y="4"/>
                    <a:pt x="41" y="6"/>
                    <a:pt x="39" y="8"/>
                  </a:cubicBezTo>
                  <a:cubicBezTo>
                    <a:pt x="36" y="15"/>
                    <a:pt x="35" y="22"/>
                    <a:pt x="34" y="29"/>
                  </a:cubicBezTo>
                  <a:cubicBezTo>
                    <a:pt x="34" y="29"/>
                    <a:pt x="34" y="29"/>
                    <a:pt x="32" y="35"/>
                  </a:cubicBezTo>
                  <a:lnTo>
                    <a:pt x="30" y="34"/>
                  </a:lnTo>
                  <a:cubicBezTo>
                    <a:pt x="29" y="34"/>
                    <a:pt x="29" y="34"/>
                    <a:pt x="25" y="40"/>
                  </a:cubicBezTo>
                  <a:cubicBezTo>
                    <a:pt x="22" y="45"/>
                    <a:pt x="19" y="54"/>
                    <a:pt x="19" y="54"/>
                  </a:cubicBezTo>
                  <a:cubicBezTo>
                    <a:pt x="19" y="54"/>
                    <a:pt x="20" y="53"/>
                    <a:pt x="20" y="52"/>
                  </a:cubicBezTo>
                  <a:lnTo>
                    <a:pt x="20" y="52"/>
                  </a:lnTo>
                  <a:lnTo>
                    <a:pt x="19" y="59"/>
                  </a:lnTo>
                  <a:cubicBezTo>
                    <a:pt x="16" y="69"/>
                    <a:pt x="14" y="74"/>
                    <a:pt x="15" y="74"/>
                  </a:cubicBezTo>
                  <a:cubicBezTo>
                    <a:pt x="15" y="74"/>
                    <a:pt x="17" y="69"/>
                    <a:pt x="20" y="60"/>
                  </a:cubicBezTo>
                  <a:cubicBezTo>
                    <a:pt x="24" y="49"/>
                    <a:pt x="26" y="44"/>
                    <a:pt x="26" y="44"/>
                  </a:cubicBezTo>
                  <a:lnTo>
                    <a:pt x="26" y="44"/>
                  </a:lnTo>
                  <a:cubicBezTo>
                    <a:pt x="26" y="44"/>
                    <a:pt x="25" y="47"/>
                    <a:pt x="24" y="53"/>
                  </a:cubicBezTo>
                  <a:cubicBezTo>
                    <a:pt x="19" y="67"/>
                    <a:pt x="20" y="67"/>
                    <a:pt x="20" y="67"/>
                  </a:cubicBezTo>
                  <a:cubicBezTo>
                    <a:pt x="21" y="67"/>
                    <a:pt x="21" y="67"/>
                    <a:pt x="19" y="74"/>
                  </a:cubicBezTo>
                  <a:cubicBezTo>
                    <a:pt x="17" y="78"/>
                    <a:pt x="17" y="83"/>
                    <a:pt x="17" y="87"/>
                  </a:cubicBezTo>
                  <a:cubicBezTo>
                    <a:pt x="17" y="87"/>
                    <a:pt x="17" y="88"/>
                    <a:pt x="17" y="88"/>
                  </a:cubicBezTo>
                  <a:cubicBezTo>
                    <a:pt x="17" y="88"/>
                    <a:pt x="18" y="86"/>
                    <a:pt x="19" y="81"/>
                  </a:cubicBezTo>
                  <a:cubicBezTo>
                    <a:pt x="20" y="79"/>
                    <a:pt x="20" y="77"/>
                    <a:pt x="21" y="77"/>
                  </a:cubicBezTo>
                  <a:lnTo>
                    <a:pt x="21" y="77"/>
                  </a:lnTo>
                  <a:cubicBezTo>
                    <a:pt x="21" y="77"/>
                    <a:pt x="21" y="80"/>
                    <a:pt x="19" y="88"/>
                  </a:cubicBezTo>
                  <a:cubicBezTo>
                    <a:pt x="18" y="91"/>
                    <a:pt x="18" y="93"/>
                    <a:pt x="18" y="93"/>
                  </a:cubicBezTo>
                  <a:cubicBezTo>
                    <a:pt x="18" y="93"/>
                    <a:pt x="19" y="90"/>
                    <a:pt x="21" y="83"/>
                  </a:cubicBezTo>
                  <a:cubicBezTo>
                    <a:pt x="24" y="76"/>
                    <a:pt x="25" y="73"/>
                    <a:pt x="25" y="73"/>
                  </a:cubicBezTo>
                  <a:lnTo>
                    <a:pt x="25" y="73"/>
                  </a:lnTo>
                  <a:cubicBezTo>
                    <a:pt x="26" y="73"/>
                    <a:pt x="25" y="76"/>
                    <a:pt x="24" y="83"/>
                  </a:cubicBezTo>
                  <a:lnTo>
                    <a:pt x="26" y="84"/>
                  </a:lnTo>
                  <a:cubicBezTo>
                    <a:pt x="28" y="79"/>
                    <a:pt x="29" y="76"/>
                    <a:pt x="30" y="71"/>
                  </a:cubicBezTo>
                  <a:cubicBezTo>
                    <a:pt x="33" y="63"/>
                    <a:pt x="34" y="60"/>
                    <a:pt x="34" y="60"/>
                  </a:cubicBezTo>
                  <a:lnTo>
                    <a:pt x="34" y="60"/>
                  </a:lnTo>
                  <a:cubicBezTo>
                    <a:pt x="35" y="60"/>
                    <a:pt x="34" y="62"/>
                    <a:pt x="34" y="65"/>
                  </a:cubicBezTo>
                  <a:cubicBezTo>
                    <a:pt x="33" y="69"/>
                    <a:pt x="32" y="74"/>
                    <a:pt x="30" y="78"/>
                  </a:cubicBezTo>
                  <a:cubicBezTo>
                    <a:pt x="28" y="85"/>
                    <a:pt x="28" y="85"/>
                    <a:pt x="29" y="85"/>
                  </a:cubicBezTo>
                  <a:cubicBezTo>
                    <a:pt x="30" y="85"/>
                    <a:pt x="30" y="85"/>
                    <a:pt x="30" y="85"/>
                  </a:cubicBezTo>
                  <a:cubicBezTo>
                    <a:pt x="31" y="85"/>
                    <a:pt x="32" y="84"/>
                    <a:pt x="34" y="79"/>
                  </a:cubicBezTo>
                  <a:lnTo>
                    <a:pt x="34" y="79"/>
                  </a:lnTo>
                  <a:lnTo>
                    <a:pt x="32" y="86"/>
                  </a:lnTo>
                  <a:cubicBezTo>
                    <a:pt x="32" y="86"/>
                    <a:pt x="32" y="89"/>
                    <a:pt x="32" y="89"/>
                  </a:cubicBezTo>
                  <a:cubicBezTo>
                    <a:pt x="32" y="89"/>
                    <a:pt x="32" y="88"/>
                    <a:pt x="33" y="86"/>
                  </a:cubicBezTo>
                  <a:cubicBezTo>
                    <a:pt x="33" y="86"/>
                    <a:pt x="33" y="87"/>
                    <a:pt x="33" y="94"/>
                  </a:cubicBezTo>
                  <a:cubicBezTo>
                    <a:pt x="32" y="95"/>
                    <a:pt x="33" y="96"/>
                    <a:pt x="33" y="96"/>
                  </a:cubicBezTo>
                  <a:cubicBezTo>
                    <a:pt x="34" y="96"/>
                    <a:pt x="39" y="86"/>
                    <a:pt x="41" y="75"/>
                  </a:cubicBezTo>
                  <a:lnTo>
                    <a:pt x="42" y="76"/>
                  </a:lnTo>
                  <a:cubicBezTo>
                    <a:pt x="42" y="76"/>
                    <a:pt x="44" y="69"/>
                    <a:pt x="44" y="69"/>
                  </a:cubicBezTo>
                  <a:cubicBezTo>
                    <a:pt x="46" y="64"/>
                    <a:pt x="47" y="63"/>
                    <a:pt x="47" y="63"/>
                  </a:cubicBezTo>
                  <a:cubicBezTo>
                    <a:pt x="47" y="63"/>
                    <a:pt x="47" y="63"/>
                    <a:pt x="47" y="63"/>
                  </a:cubicBezTo>
                  <a:lnTo>
                    <a:pt x="44" y="76"/>
                  </a:lnTo>
                  <a:cubicBezTo>
                    <a:pt x="39" y="87"/>
                    <a:pt x="37" y="95"/>
                    <a:pt x="38" y="95"/>
                  </a:cubicBezTo>
                  <a:cubicBezTo>
                    <a:pt x="38" y="95"/>
                    <a:pt x="39" y="93"/>
                    <a:pt x="40" y="91"/>
                  </a:cubicBezTo>
                  <a:lnTo>
                    <a:pt x="40" y="91"/>
                  </a:lnTo>
                  <a:cubicBezTo>
                    <a:pt x="39" y="93"/>
                    <a:pt x="39" y="94"/>
                    <a:pt x="40" y="94"/>
                  </a:cubicBezTo>
                  <a:cubicBezTo>
                    <a:pt x="40" y="94"/>
                    <a:pt x="41" y="93"/>
                    <a:pt x="43" y="90"/>
                  </a:cubicBezTo>
                  <a:cubicBezTo>
                    <a:pt x="46" y="85"/>
                    <a:pt x="48" y="78"/>
                    <a:pt x="51" y="71"/>
                  </a:cubicBezTo>
                  <a:cubicBezTo>
                    <a:pt x="53" y="66"/>
                    <a:pt x="54" y="66"/>
                    <a:pt x="54" y="66"/>
                  </a:cubicBezTo>
                  <a:lnTo>
                    <a:pt x="54" y="66"/>
                  </a:lnTo>
                  <a:cubicBezTo>
                    <a:pt x="54" y="66"/>
                    <a:pt x="54" y="66"/>
                    <a:pt x="52" y="72"/>
                  </a:cubicBezTo>
                  <a:cubicBezTo>
                    <a:pt x="50" y="79"/>
                    <a:pt x="49" y="83"/>
                    <a:pt x="50" y="83"/>
                  </a:cubicBezTo>
                  <a:cubicBezTo>
                    <a:pt x="50" y="83"/>
                    <a:pt x="52" y="80"/>
                    <a:pt x="54" y="74"/>
                  </a:cubicBezTo>
                  <a:lnTo>
                    <a:pt x="54" y="74"/>
                  </a:lnTo>
                  <a:lnTo>
                    <a:pt x="53" y="80"/>
                  </a:lnTo>
                  <a:cubicBezTo>
                    <a:pt x="51" y="85"/>
                    <a:pt x="49" y="90"/>
                    <a:pt x="52" y="90"/>
                  </a:cubicBezTo>
                  <a:cubicBezTo>
                    <a:pt x="52" y="90"/>
                    <a:pt x="54" y="89"/>
                    <a:pt x="55" y="88"/>
                  </a:cubicBezTo>
                  <a:cubicBezTo>
                    <a:pt x="57" y="89"/>
                    <a:pt x="60" y="90"/>
                    <a:pt x="58" y="97"/>
                  </a:cubicBezTo>
                  <a:cubicBezTo>
                    <a:pt x="58" y="98"/>
                    <a:pt x="58" y="99"/>
                    <a:pt x="58" y="99"/>
                  </a:cubicBezTo>
                  <a:cubicBezTo>
                    <a:pt x="59" y="99"/>
                    <a:pt x="64" y="89"/>
                    <a:pt x="69" y="79"/>
                  </a:cubicBezTo>
                  <a:lnTo>
                    <a:pt x="69" y="79"/>
                  </a:lnTo>
                  <a:cubicBezTo>
                    <a:pt x="66" y="86"/>
                    <a:pt x="67" y="86"/>
                    <a:pt x="69" y="86"/>
                  </a:cubicBezTo>
                  <a:cubicBezTo>
                    <a:pt x="71" y="87"/>
                    <a:pt x="71" y="87"/>
                    <a:pt x="70" y="94"/>
                  </a:cubicBezTo>
                  <a:cubicBezTo>
                    <a:pt x="72" y="89"/>
                    <a:pt x="73" y="88"/>
                    <a:pt x="74" y="88"/>
                  </a:cubicBezTo>
                  <a:lnTo>
                    <a:pt x="74" y="88"/>
                  </a:lnTo>
                  <a:cubicBezTo>
                    <a:pt x="75" y="88"/>
                    <a:pt x="74" y="94"/>
                    <a:pt x="71" y="102"/>
                  </a:cubicBezTo>
                  <a:cubicBezTo>
                    <a:pt x="69" y="108"/>
                    <a:pt x="70" y="108"/>
                    <a:pt x="71" y="109"/>
                  </a:cubicBezTo>
                  <a:cubicBezTo>
                    <a:pt x="73" y="104"/>
                    <a:pt x="75" y="104"/>
                    <a:pt x="76" y="104"/>
                  </a:cubicBezTo>
                  <a:cubicBezTo>
                    <a:pt x="76" y="104"/>
                    <a:pt x="77" y="104"/>
                    <a:pt x="78" y="104"/>
                  </a:cubicBezTo>
                  <a:cubicBezTo>
                    <a:pt x="78" y="104"/>
                    <a:pt x="78" y="104"/>
                    <a:pt x="79" y="104"/>
                  </a:cubicBezTo>
                  <a:cubicBezTo>
                    <a:pt x="80" y="104"/>
                    <a:pt x="81" y="102"/>
                    <a:pt x="83" y="92"/>
                  </a:cubicBezTo>
                  <a:cubicBezTo>
                    <a:pt x="87" y="82"/>
                    <a:pt x="88" y="80"/>
                    <a:pt x="89" y="80"/>
                  </a:cubicBezTo>
                  <a:cubicBezTo>
                    <a:pt x="89" y="80"/>
                    <a:pt x="90" y="80"/>
                    <a:pt x="90" y="80"/>
                  </a:cubicBezTo>
                  <a:cubicBezTo>
                    <a:pt x="91" y="80"/>
                    <a:pt x="91" y="80"/>
                    <a:pt x="89" y="87"/>
                  </a:cubicBezTo>
                  <a:cubicBezTo>
                    <a:pt x="89" y="87"/>
                    <a:pt x="88" y="94"/>
                    <a:pt x="89" y="94"/>
                  </a:cubicBezTo>
                  <a:cubicBezTo>
                    <a:pt x="90" y="95"/>
                    <a:pt x="90" y="95"/>
                    <a:pt x="89" y="102"/>
                  </a:cubicBezTo>
                  <a:cubicBezTo>
                    <a:pt x="89" y="102"/>
                    <a:pt x="87" y="108"/>
                    <a:pt x="89" y="108"/>
                  </a:cubicBezTo>
                  <a:cubicBezTo>
                    <a:pt x="90" y="109"/>
                    <a:pt x="91" y="109"/>
                    <a:pt x="90" y="116"/>
                  </a:cubicBezTo>
                  <a:cubicBezTo>
                    <a:pt x="90" y="116"/>
                    <a:pt x="90" y="116"/>
                    <a:pt x="92" y="109"/>
                  </a:cubicBezTo>
                  <a:cubicBezTo>
                    <a:pt x="94" y="106"/>
                    <a:pt x="95" y="101"/>
                    <a:pt x="96" y="101"/>
                  </a:cubicBezTo>
                  <a:cubicBezTo>
                    <a:pt x="97" y="101"/>
                    <a:pt x="97" y="102"/>
                    <a:pt x="98" y="105"/>
                  </a:cubicBezTo>
                  <a:cubicBezTo>
                    <a:pt x="98" y="105"/>
                    <a:pt x="99" y="105"/>
                    <a:pt x="99" y="105"/>
                  </a:cubicBezTo>
                  <a:cubicBezTo>
                    <a:pt x="101" y="105"/>
                    <a:pt x="103" y="104"/>
                    <a:pt x="104" y="99"/>
                  </a:cubicBezTo>
                  <a:lnTo>
                    <a:pt x="104" y="99"/>
                  </a:lnTo>
                  <a:cubicBezTo>
                    <a:pt x="104" y="100"/>
                    <a:pt x="104" y="100"/>
                    <a:pt x="102" y="106"/>
                  </a:cubicBezTo>
                  <a:cubicBezTo>
                    <a:pt x="100" y="113"/>
                    <a:pt x="100" y="117"/>
                    <a:pt x="101" y="117"/>
                  </a:cubicBezTo>
                  <a:cubicBezTo>
                    <a:pt x="101" y="117"/>
                    <a:pt x="103" y="114"/>
                    <a:pt x="106" y="107"/>
                  </a:cubicBezTo>
                  <a:cubicBezTo>
                    <a:pt x="107" y="105"/>
                    <a:pt x="107" y="103"/>
                    <a:pt x="108" y="103"/>
                  </a:cubicBezTo>
                  <a:lnTo>
                    <a:pt x="108" y="103"/>
                  </a:lnTo>
                  <a:cubicBezTo>
                    <a:pt x="108" y="103"/>
                    <a:pt x="108" y="105"/>
                    <a:pt x="108" y="108"/>
                  </a:cubicBezTo>
                  <a:cubicBezTo>
                    <a:pt x="108" y="108"/>
                    <a:pt x="108" y="108"/>
                    <a:pt x="111" y="103"/>
                  </a:cubicBezTo>
                  <a:cubicBezTo>
                    <a:pt x="112" y="99"/>
                    <a:pt x="113" y="98"/>
                    <a:pt x="113" y="98"/>
                  </a:cubicBezTo>
                  <a:cubicBezTo>
                    <a:pt x="113" y="98"/>
                    <a:pt x="113" y="99"/>
                    <a:pt x="113" y="103"/>
                  </a:cubicBezTo>
                  <a:cubicBezTo>
                    <a:pt x="111" y="109"/>
                    <a:pt x="112" y="111"/>
                    <a:pt x="112" y="111"/>
                  </a:cubicBezTo>
                  <a:cubicBezTo>
                    <a:pt x="114" y="108"/>
                    <a:pt x="116" y="107"/>
                    <a:pt x="118" y="107"/>
                  </a:cubicBezTo>
                  <a:cubicBezTo>
                    <a:pt x="121" y="107"/>
                    <a:pt x="124" y="110"/>
                    <a:pt x="124" y="114"/>
                  </a:cubicBezTo>
                  <a:cubicBezTo>
                    <a:pt x="126" y="108"/>
                    <a:pt x="126" y="108"/>
                    <a:pt x="127" y="108"/>
                  </a:cubicBezTo>
                  <a:cubicBezTo>
                    <a:pt x="126" y="114"/>
                    <a:pt x="125" y="116"/>
                    <a:pt x="126" y="116"/>
                  </a:cubicBezTo>
                  <a:cubicBezTo>
                    <a:pt x="126" y="116"/>
                    <a:pt x="128" y="110"/>
                    <a:pt x="130" y="103"/>
                  </a:cubicBezTo>
                  <a:lnTo>
                    <a:pt x="129" y="103"/>
                  </a:lnTo>
                  <a:lnTo>
                    <a:pt x="129" y="102"/>
                  </a:lnTo>
                  <a:cubicBezTo>
                    <a:pt x="131" y="96"/>
                    <a:pt x="132" y="94"/>
                    <a:pt x="132" y="94"/>
                  </a:cubicBezTo>
                  <a:lnTo>
                    <a:pt x="132" y="94"/>
                  </a:lnTo>
                  <a:cubicBezTo>
                    <a:pt x="133" y="94"/>
                    <a:pt x="132" y="99"/>
                    <a:pt x="129" y="109"/>
                  </a:cubicBezTo>
                  <a:cubicBezTo>
                    <a:pt x="127" y="116"/>
                    <a:pt x="127" y="120"/>
                    <a:pt x="127" y="120"/>
                  </a:cubicBezTo>
                  <a:lnTo>
                    <a:pt x="127" y="120"/>
                  </a:lnTo>
                  <a:cubicBezTo>
                    <a:pt x="127" y="120"/>
                    <a:pt x="128" y="116"/>
                    <a:pt x="130" y="109"/>
                  </a:cubicBezTo>
                  <a:cubicBezTo>
                    <a:pt x="133" y="103"/>
                    <a:pt x="134" y="100"/>
                    <a:pt x="135" y="100"/>
                  </a:cubicBezTo>
                  <a:lnTo>
                    <a:pt x="135" y="100"/>
                  </a:lnTo>
                  <a:cubicBezTo>
                    <a:pt x="135" y="100"/>
                    <a:pt x="134" y="104"/>
                    <a:pt x="132" y="111"/>
                  </a:cubicBezTo>
                  <a:cubicBezTo>
                    <a:pt x="131" y="117"/>
                    <a:pt x="130" y="121"/>
                    <a:pt x="130" y="121"/>
                  </a:cubicBezTo>
                  <a:cubicBezTo>
                    <a:pt x="130" y="121"/>
                    <a:pt x="131" y="117"/>
                    <a:pt x="134" y="111"/>
                  </a:cubicBezTo>
                  <a:cubicBezTo>
                    <a:pt x="139" y="97"/>
                    <a:pt x="143" y="89"/>
                    <a:pt x="143" y="89"/>
                  </a:cubicBezTo>
                  <a:lnTo>
                    <a:pt x="143" y="89"/>
                  </a:lnTo>
                  <a:cubicBezTo>
                    <a:pt x="144" y="89"/>
                    <a:pt x="143" y="94"/>
                    <a:pt x="139" y="106"/>
                  </a:cubicBezTo>
                  <a:cubicBezTo>
                    <a:pt x="137" y="113"/>
                    <a:pt x="136" y="120"/>
                    <a:pt x="135" y="126"/>
                  </a:cubicBezTo>
                  <a:cubicBezTo>
                    <a:pt x="137" y="122"/>
                    <a:pt x="139" y="117"/>
                    <a:pt x="140" y="113"/>
                  </a:cubicBezTo>
                  <a:cubicBezTo>
                    <a:pt x="141" y="107"/>
                    <a:pt x="142" y="104"/>
                    <a:pt x="143" y="104"/>
                  </a:cubicBezTo>
                  <a:lnTo>
                    <a:pt x="143" y="104"/>
                  </a:lnTo>
                  <a:cubicBezTo>
                    <a:pt x="143" y="104"/>
                    <a:pt x="143" y="107"/>
                    <a:pt x="141" y="114"/>
                  </a:cubicBezTo>
                  <a:cubicBezTo>
                    <a:pt x="140" y="126"/>
                    <a:pt x="139" y="131"/>
                    <a:pt x="140" y="131"/>
                  </a:cubicBezTo>
                  <a:cubicBezTo>
                    <a:pt x="141" y="131"/>
                    <a:pt x="143" y="128"/>
                    <a:pt x="146" y="123"/>
                  </a:cubicBezTo>
                  <a:cubicBezTo>
                    <a:pt x="149" y="117"/>
                    <a:pt x="151" y="114"/>
                    <a:pt x="152" y="114"/>
                  </a:cubicBezTo>
                  <a:lnTo>
                    <a:pt x="152" y="114"/>
                  </a:lnTo>
                  <a:cubicBezTo>
                    <a:pt x="153" y="114"/>
                    <a:pt x="152" y="118"/>
                    <a:pt x="148" y="124"/>
                  </a:cubicBezTo>
                  <a:cubicBezTo>
                    <a:pt x="146" y="131"/>
                    <a:pt x="144" y="134"/>
                    <a:pt x="144" y="134"/>
                  </a:cubicBezTo>
                  <a:cubicBezTo>
                    <a:pt x="144" y="134"/>
                    <a:pt x="145" y="133"/>
                    <a:pt x="147" y="131"/>
                  </a:cubicBezTo>
                  <a:lnTo>
                    <a:pt x="150" y="132"/>
                  </a:lnTo>
                  <a:cubicBezTo>
                    <a:pt x="153" y="129"/>
                    <a:pt x="155" y="124"/>
                    <a:pt x="156" y="120"/>
                  </a:cubicBezTo>
                  <a:lnTo>
                    <a:pt x="156" y="120"/>
                  </a:lnTo>
                  <a:cubicBezTo>
                    <a:pt x="154" y="128"/>
                    <a:pt x="153" y="134"/>
                    <a:pt x="154" y="134"/>
                  </a:cubicBezTo>
                  <a:cubicBezTo>
                    <a:pt x="155" y="134"/>
                    <a:pt x="156" y="132"/>
                    <a:pt x="158" y="127"/>
                  </a:cubicBezTo>
                  <a:lnTo>
                    <a:pt x="159" y="127"/>
                  </a:lnTo>
                  <a:cubicBezTo>
                    <a:pt x="160" y="128"/>
                    <a:pt x="160" y="128"/>
                    <a:pt x="160" y="128"/>
                  </a:cubicBezTo>
                  <a:cubicBezTo>
                    <a:pt x="161" y="128"/>
                    <a:pt x="161" y="127"/>
                    <a:pt x="163" y="122"/>
                  </a:cubicBezTo>
                  <a:cubicBezTo>
                    <a:pt x="163" y="120"/>
                    <a:pt x="164" y="119"/>
                    <a:pt x="164" y="119"/>
                  </a:cubicBezTo>
                  <a:lnTo>
                    <a:pt x="164" y="119"/>
                  </a:lnTo>
                  <a:cubicBezTo>
                    <a:pt x="164" y="119"/>
                    <a:pt x="164" y="125"/>
                    <a:pt x="163" y="130"/>
                  </a:cubicBezTo>
                  <a:cubicBezTo>
                    <a:pt x="162" y="134"/>
                    <a:pt x="161" y="139"/>
                    <a:pt x="162" y="139"/>
                  </a:cubicBezTo>
                  <a:cubicBezTo>
                    <a:pt x="162" y="139"/>
                    <a:pt x="162" y="138"/>
                    <a:pt x="163" y="136"/>
                  </a:cubicBezTo>
                  <a:cubicBezTo>
                    <a:pt x="165" y="130"/>
                    <a:pt x="167" y="124"/>
                    <a:pt x="171" y="117"/>
                  </a:cubicBezTo>
                  <a:cubicBezTo>
                    <a:pt x="172" y="116"/>
                    <a:pt x="172" y="115"/>
                    <a:pt x="172" y="115"/>
                  </a:cubicBezTo>
                  <a:lnTo>
                    <a:pt x="172" y="115"/>
                  </a:lnTo>
                  <a:cubicBezTo>
                    <a:pt x="173" y="115"/>
                    <a:pt x="172" y="120"/>
                    <a:pt x="170" y="124"/>
                  </a:cubicBezTo>
                  <a:cubicBezTo>
                    <a:pt x="168" y="129"/>
                    <a:pt x="167" y="133"/>
                    <a:pt x="167" y="137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9" y="138"/>
                    <a:pt x="170" y="137"/>
                    <a:pt x="172" y="132"/>
                  </a:cubicBezTo>
                  <a:cubicBezTo>
                    <a:pt x="173" y="129"/>
                    <a:pt x="174" y="128"/>
                    <a:pt x="175" y="128"/>
                  </a:cubicBezTo>
                  <a:cubicBezTo>
                    <a:pt x="177" y="128"/>
                    <a:pt x="178" y="130"/>
                    <a:pt x="177" y="134"/>
                  </a:cubicBezTo>
                  <a:lnTo>
                    <a:pt x="178" y="135"/>
                  </a:lnTo>
                  <a:cubicBezTo>
                    <a:pt x="180" y="135"/>
                    <a:pt x="182" y="130"/>
                    <a:pt x="183" y="130"/>
                  </a:cubicBezTo>
                  <a:cubicBezTo>
                    <a:pt x="183" y="130"/>
                    <a:pt x="183" y="130"/>
                    <a:pt x="183" y="130"/>
                  </a:cubicBezTo>
                  <a:cubicBezTo>
                    <a:pt x="183" y="130"/>
                    <a:pt x="183" y="130"/>
                    <a:pt x="186" y="123"/>
                  </a:cubicBezTo>
                  <a:lnTo>
                    <a:pt x="186" y="123"/>
                  </a:lnTo>
                  <a:cubicBezTo>
                    <a:pt x="187" y="123"/>
                    <a:pt x="187" y="124"/>
                    <a:pt x="185" y="131"/>
                  </a:cubicBezTo>
                  <a:cubicBezTo>
                    <a:pt x="188" y="124"/>
                    <a:pt x="189" y="121"/>
                    <a:pt x="190" y="121"/>
                  </a:cubicBezTo>
                  <a:lnTo>
                    <a:pt x="190" y="121"/>
                  </a:lnTo>
                  <a:cubicBezTo>
                    <a:pt x="190" y="121"/>
                    <a:pt x="189" y="124"/>
                    <a:pt x="187" y="131"/>
                  </a:cubicBezTo>
                  <a:cubicBezTo>
                    <a:pt x="185" y="137"/>
                    <a:pt x="184" y="141"/>
                    <a:pt x="184" y="141"/>
                  </a:cubicBezTo>
                  <a:cubicBezTo>
                    <a:pt x="184" y="141"/>
                    <a:pt x="186" y="137"/>
                    <a:pt x="189" y="131"/>
                  </a:cubicBezTo>
                  <a:cubicBezTo>
                    <a:pt x="190" y="128"/>
                    <a:pt x="190" y="127"/>
                    <a:pt x="190" y="127"/>
                  </a:cubicBezTo>
                  <a:lnTo>
                    <a:pt x="190" y="127"/>
                  </a:lnTo>
                  <a:cubicBezTo>
                    <a:pt x="191" y="127"/>
                    <a:pt x="190" y="128"/>
                    <a:pt x="190" y="132"/>
                  </a:cubicBezTo>
                  <a:cubicBezTo>
                    <a:pt x="189" y="135"/>
                    <a:pt x="188" y="137"/>
                    <a:pt x="189" y="137"/>
                  </a:cubicBezTo>
                  <a:cubicBezTo>
                    <a:pt x="189" y="137"/>
                    <a:pt x="190" y="135"/>
                    <a:pt x="191" y="132"/>
                  </a:cubicBezTo>
                  <a:cubicBezTo>
                    <a:pt x="194" y="124"/>
                    <a:pt x="196" y="119"/>
                    <a:pt x="197" y="119"/>
                  </a:cubicBezTo>
                  <a:lnTo>
                    <a:pt x="197" y="119"/>
                  </a:lnTo>
                  <a:cubicBezTo>
                    <a:pt x="197" y="119"/>
                    <a:pt x="197" y="121"/>
                    <a:pt x="195" y="126"/>
                  </a:cubicBezTo>
                  <a:cubicBezTo>
                    <a:pt x="195" y="126"/>
                    <a:pt x="196" y="126"/>
                    <a:pt x="199" y="121"/>
                  </a:cubicBezTo>
                  <a:cubicBezTo>
                    <a:pt x="201" y="114"/>
                    <a:pt x="202" y="111"/>
                    <a:pt x="202" y="111"/>
                  </a:cubicBezTo>
                  <a:lnTo>
                    <a:pt x="202" y="111"/>
                  </a:lnTo>
                  <a:cubicBezTo>
                    <a:pt x="202" y="111"/>
                    <a:pt x="201" y="114"/>
                    <a:pt x="200" y="121"/>
                  </a:cubicBezTo>
                  <a:cubicBezTo>
                    <a:pt x="198" y="128"/>
                    <a:pt x="198" y="131"/>
                    <a:pt x="198" y="131"/>
                  </a:cubicBezTo>
                  <a:cubicBezTo>
                    <a:pt x="198" y="131"/>
                    <a:pt x="200" y="128"/>
                    <a:pt x="202" y="122"/>
                  </a:cubicBezTo>
                  <a:cubicBezTo>
                    <a:pt x="202" y="122"/>
                    <a:pt x="203" y="119"/>
                    <a:pt x="203" y="119"/>
                  </a:cubicBezTo>
                  <a:lnTo>
                    <a:pt x="203" y="119"/>
                  </a:lnTo>
                  <a:cubicBezTo>
                    <a:pt x="204" y="119"/>
                    <a:pt x="204" y="120"/>
                    <a:pt x="203" y="122"/>
                  </a:cubicBezTo>
                  <a:cubicBezTo>
                    <a:pt x="203" y="127"/>
                    <a:pt x="204" y="131"/>
                    <a:pt x="205" y="131"/>
                  </a:cubicBezTo>
                  <a:cubicBezTo>
                    <a:pt x="206" y="131"/>
                    <a:pt x="207" y="129"/>
                    <a:pt x="209" y="124"/>
                  </a:cubicBezTo>
                  <a:lnTo>
                    <a:pt x="210" y="125"/>
                  </a:lnTo>
                  <a:cubicBezTo>
                    <a:pt x="210" y="129"/>
                    <a:pt x="210" y="130"/>
                    <a:pt x="211" y="130"/>
                  </a:cubicBezTo>
                  <a:cubicBezTo>
                    <a:pt x="211" y="130"/>
                    <a:pt x="212" y="129"/>
                    <a:pt x="213" y="126"/>
                  </a:cubicBezTo>
                  <a:lnTo>
                    <a:pt x="216" y="120"/>
                  </a:lnTo>
                  <a:lnTo>
                    <a:pt x="216" y="120"/>
                  </a:lnTo>
                  <a:cubicBezTo>
                    <a:pt x="214" y="124"/>
                    <a:pt x="213" y="129"/>
                    <a:pt x="213" y="133"/>
                  </a:cubicBezTo>
                  <a:cubicBezTo>
                    <a:pt x="214" y="133"/>
                    <a:pt x="214" y="133"/>
                    <a:pt x="217" y="127"/>
                  </a:cubicBezTo>
                  <a:cubicBezTo>
                    <a:pt x="218" y="121"/>
                    <a:pt x="219" y="121"/>
                    <a:pt x="219" y="121"/>
                  </a:cubicBezTo>
                  <a:lnTo>
                    <a:pt x="219" y="121"/>
                  </a:lnTo>
                  <a:cubicBezTo>
                    <a:pt x="219" y="125"/>
                    <a:pt x="219" y="130"/>
                    <a:pt x="217" y="134"/>
                  </a:cubicBezTo>
                  <a:lnTo>
                    <a:pt x="218" y="134"/>
                  </a:lnTo>
                  <a:cubicBezTo>
                    <a:pt x="220" y="127"/>
                    <a:pt x="221" y="124"/>
                    <a:pt x="221" y="124"/>
                  </a:cubicBezTo>
                  <a:lnTo>
                    <a:pt x="221" y="124"/>
                  </a:lnTo>
                  <a:cubicBezTo>
                    <a:pt x="221" y="124"/>
                    <a:pt x="221" y="126"/>
                    <a:pt x="220" y="129"/>
                  </a:cubicBezTo>
                  <a:cubicBezTo>
                    <a:pt x="219" y="135"/>
                    <a:pt x="220" y="135"/>
                    <a:pt x="221" y="135"/>
                  </a:cubicBezTo>
                  <a:cubicBezTo>
                    <a:pt x="221" y="134"/>
                    <a:pt x="222" y="133"/>
                    <a:pt x="222" y="133"/>
                  </a:cubicBezTo>
                  <a:lnTo>
                    <a:pt x="222" y="133"/>
                  </a:lnTo>
                  <a:cubicBezTo>
                    <a:pt x="222" y="133"/>
                    <a:pt x="221" y="135"/>
                    <a:pt x="221" y="135"/>
                  </a:cubicBezTo>
                  <a:cubicBezTo>
                    <a:pt x="221" y="135"/>
                    <a:pt x="221" y="135"/>
                    <a:pt x="221" y="135"/>
                  </a:cubicBezTo>
                  <a:lnTo>
                    <a:pt x="219" y="142"/>
                  </a:lnTo>
                  <a:cubicBezTo>
                    <a:pt x="219" y="144"/>
                    <a:pt x="219" y="145"/>
                    <a:pt x="219" y="145"/>
                  </a:cubicBezTo>
                  <a:cubicBezTo>
                    <a:pt x="219" y="145"/>
                    <a:pt x="220" y="140"/>
                    <a:pt x="221" y="136"/>
                  </a:cubicBezTo>
                  <a:lnTo>
                    <a:pt x="223" y="136"/>
                  </a:lnTo>
                  <a:cubicBezTo>
                    <a:pt x="223" y="136"/>
                    <a:pt x="223" y="136"/>
                    <a:pt x="224" y="136"/>
                  </a:cubicBezTo>
                  <a:cubicBezTo>
                    <a:pt x="224" y="136"/>
                    <a:pt x="225" y="136"/>
                    <a:pt x="226" y="131"/>
                  </a:cubicBezTo>
                  <a:cubicBezTo>
                    <a:pt x="227" y="126"/>
                    <a:pt x="228" y="122"/>
                    <a:pt x="230" y="117"/>
                  </a:cubicBezTo>
                  <a:lnTo>
                    <a:pt x="230" y="117"/>
                  </a:lnTo>
                  <a:cubicBezTo>
                    <a:pt x="229" y="122"/>
                    <a:pt x="228" y="126"/>
                    <a:pt x="227" y="131"/>
                  </a:cubicBezTo>
                  <a:cubicBezTo>
                    <a:pt x="228" y="131"/>
                    <a:pt x="226" y="137"/>
                    <a:pt x="226" y="137"/>
                  </a:cubicBezTo>
                  <a:cubicBezTo>
                    <a:pt x="224" y="143"/>
                    <a:pt x="224" y="145"/>
                    <a:pt x="224" y="145"/>
                  </a:cubicBezTo>
                  <a:cubicBezTo>
                    <a:pt x="226" y="145"/>
                    <a:pt x="228" y="142"/>
                    <a:pt x="229" y="139"/>
                  </a:cubicBezTo>
                  <a:cubicBezTo>
                    <a:pt x="232" y="133"/>
                    <a:pt x="233" y="129"/>
                    <a:pt x="234" y="129"/>
                  </a:cubicBezTo>
                  <a:lnTo>
                    <a:pt x="234" y="129"/>
                  </a:lnTo>
                  <a:cubicBezTo>
                    <a:pt x="234" y="129"/>
                    <a:pt x="234" y="133"/>
                    <a:pt x="231" y="140"/>
                  </a:cubicBezTo>
                  <a:cubicBezTo>
                    <a:pt x="230" y="143"/>
                    <a:pt x="230" y="145"/>
                    <a:pt x="230" y="145"/>
                  </a:cubicBezTo>
                  <a:cubicBezTo>
                    <a:pt x="231" y="145"/>
                    <a:pt x="235" y="134"/>
                    <a:pt x="239" y="121"/>
                  </a:cubicBezTo>
                  <a:lnTo>
                    <a:pt x="246" y="102"/>
                  </a:lnTo>
                  <a:lnTo>
                    <a:pt x="240" y="121"/>
                  </a:lnTo>
                  <a:cubicBezTo>
                    <a:pt x="236" y="137"/>
                    <a:pt x="235" y="143"/>
                    <a:pt x="235" y="143"/>
                  </a:cubicBezTo>
                  <a:cubicBezTo>
                    <a:pt x="235" y="143"/>
                    <a:pt x="237" y="140"/>
                    <a:pt x="239" y="135"/>
                  </a:cubicBezTo>
                  <a:cubicBezTo>
                    <a:pt x="241" y="132"/>
                    <a:pt x="242" y="131"/>
                    <a:pt x="242" y="131"/>
                  </a:cubicBezTo>
                  <a:lnTo>
                    <a:pt x="242" y="131"/>
                  </a:lnTo>
                  <a:cubicBezTo>
                    <a:pt x="242" y="131"/>
                    <a:pt x="242" y="132"/>
                    <a:pt x="241" y="135"/>
                  </a:cubicBezTo>
                  <a:cubicBezTo>
                    <a:pt x="239" y="142"/>
                    <a:pt x="240" y="143"/>
                    <a:pt x="242" y="143"/>
                  </a:cubicBezTo>
                  <a:cubicBezTo>
                    <a:pt x="243" y="143"/>
                    <a:pt x="244" y="144"/>
                    <a:pt x="244" y="144"/>
                  </a:cubicBezTo>
                  <a:cubicBezTo>
                    <a:pt x="245" y="144"/>
                    <a:pt x="246" y="142"/>
                    <a:pt x="247" y="137"/>
                  </a:cubicBezTo>
                  <a:cubicBezTo>
                    <a:pt x="247" y="137"/>
                    <a:pt x="248" y="139"/>
                    <a:pt x="249" y="139"/>
                  </a:cubicBezTo>
                  <a:cubicBezTo>
                    <a:pt x="248" y="144"/>
                    <a:pt x="248" y="146"/>
                    <a:pt x="248" y="146"/>
                  </a:cubicBezTo>
                  <a:cubicBezTo>
                    <a:pt x="248" y="146"/>
                    <a:pt x="250" y="141"/>
                    <a:pt x="253" y="133"/>
                  </a:cubicBezTo>
                  <a:lnTo>
                    <a:pt x="254" y="133"/>
                  </a:lnTo>
                  <a:lnTo>
                    <a:pt x="251" y="140"/>
                  </a:lnTo>
                  <a:cubicBezTo>
                    <a:pt x="250" y="146"/>
                    <a:pt x="251" y="146"/>
                    <a:pt x="258" y="149"/>
                  </a:cubicBezTo>
                  <a:cubicBezTo>
                    <a:pt x="260" y="149"/>
                    <a:pt x="262" y="150"/>
                    <a:pt x="263" y="150"/>
                  </a:cubicBezTo>
                  <a:cubicBezTo>
                    <a:pt x="265" y="150"/>
                    <a:pt x="266" y="148"/>
                    <a:pt x="269" y="139"/>
                  </a:cubicBezTo>
                  <a:cubicBezTo>
                    <a:pt x="272" y="132"/>
                    <a:pt x="273" y="129"/>
                    <a:pt x="273" y="129"/>
                  </a:cubicBezTo>
                  <a:lnTo>
                    <a:pt x="273" y="129"/>
                  </a:lnTo>
                  <a:cubicBezTo>
                    <a:pt x="273" y="129"/>
                    <a:pt x="272" y="132"/>
                    <a:pt x="270" y="139"/>
                  </a:cubicBezTo>
                  <a:cubicBezTo>
                    <a:pt x="269" y="143"/>
                    <a:pt x="268" y="148"/>
                    <a:pt x="268" y="148"/>
                  </a:cubicBezTo>
                  <a:cubicBezTo>
                    <a:pt x="268" y="148"/>
                    <a:pt x="269" y="147"/>
                    <a:pt x="269" y="145"/>
                  </a:cubicBezTo>
                  <a:cubicBezTo>
                    <a:pt x="269" y="145"/>
                    <a:pt x="270" y="146"/>
                    <a:pt x="270" y="153"/>
                  </a:cubicBezTo>
                  <a:cubicBezTo>
                    <a:pt x="269" y="159"/>
                    <a:pt x="270" y="161"/>
                    <a:pt x="270" y="161"/>
                  </a:cubicBezTo>
                  <a:cubicBezTo>
                    <a:pt x="271" y="161"/>
                    <a:pt x="272" y="158"/>
                    <a:pt x="273" y="154"/>
                  </a:cubicBezTo>
                  <a:cubicBezTo>
                    <a:pt x="274" y="149"/>
                    <a:pt x="275" y="147"/>
                    <a:pt x="275" y="147"/>
                  </a:cubicBezTo>
                  <a:lnTo>
                    <a:pt x="275" y="147"/>
                  </a:lnTo>
                  <a:cubicBezTo>
                    <a:pt x="275" y="147"/>
                    <a:pt x="274" y="150"/>
                    <a:pt x="274" y="154"/>
                  </a:cubicBezTo>
                  <a:cubicBezTo>
                    <a:pt x="273" y="159"/>
                    <a:pt x="272" y="164"/>
                    <a:pt x="273" y="164"/>
                  </a:cubicBezTo>
                  <a:cubicBezTo>
                    <a:pt x="273" y="164"/>
                    <a:pt x="273" y="164"/>
                    <a:pt x="274" y="162"/>
                  </a:cubicBezTo>
                  <a:cubicBezTo>
                    <a:pt x="275" y="159"/>
                    <a:pt x="278" y="156"/>
                    <a:pt x="279" y="156"/>
                  </a:cubicBezTo>
                  <a:cubicBezTo>
                    <a:pt x="280" y="156"/>
                    <a:pt x="280" y="158"/>
                    <a:pt x="278" y="163"/>
                  </a:cubicBezTo>
                  <a:lnTo>
                    <a:pt x="281" y="164"/>
                  </a:lnTo>
                  <a:cubicBezTo>
                    <a:pt x="281" y="160"/>
                    <a:pt x="283" y="158"/>
                    <a:pt x="284" y="158"/>
                  </a:cubicBezTo>
                  <a:cubicBezTo>
                    <a:pt x="284" y="158"/>
                    <a:pt x="285" y="158"/>
                    <a:pt x="285" y="159"/>
                  </a:cubicBezTo>
                  <a:cubicBezTo>
                    <a:pt x="287" y="159"/>
                    <a:pt x="287" y="160"/>
                    <a:pt x="286" y="166"/>
                  </a:cubicBezTo>
                  <a:cubicBezTo>
                    <a:pt x="284" y="169"/>
                    <a:pt x="284" y="171"/>
                    <a:pt x="284" y="171"/>
                  </a:cubicBezTo>
                  <a:cubicBezTo>
                    <a:pt x="285" y="171"/>
                    <a:pt x="286" y="169"/>
                    <a:pt x="287" y="167"/>
                  </a:cubicBezTo>
                  <a:cubicBezTo>
                    <a:pt x="288" y="167"/>
                    <a:pt x="293" y="154"/>
                    <a:pt x="293" y="154"/>
                  </a:cubicBezTo>
                  <a:cubicBezTo>
                    <a:pt x="294" y="150"/>
                    <a:pt x="296" y="145"/>
                    <a:pt x="299" y="142"/>
                  </a:cubicBezTo>
                  <a:lnTo>
                    <a:pt x="299" y="142"/>
                  </a:lnTo>
                  <a:lnTo>
                    <a:pt x="296" y="149"/>
                  </a:lnTo>
                  <a:lnTo>
                    <a:pt x="293" y="161"/>
                  </a:lnTo>
                  <a:cubicBezTo>
                    <a:pt x="293" y="161"/>
                    <a:pt x="293" y="162"/>
                    <a:pt x="294" y="162"/>
                  </a:cubicBezTo>
                  <a:cubicBezTo>
                    <a:pt x="294" y="162"/>
                    <a:pt x="295" y="160"/>
                    <a:pt x="296" y="155"/>
                  </a:cubicBezTo>
                  <a:lnTo>
                    <a:pt x="296" y="155"/>
                  </a:lnTo>
                  <a:cubicBezTo>
                    <a:pt x="295" y="162"/>
                    <a:pt x="296" y="162"/>
                    <a:pt x="297" y="163"/>
                  </a:cubicBezTo>
                  <a:cubicBezTo>
                    <a:pt x="298" y="163"/>
                    <a:pt x="298" y="163"/>
                    <a:pt x="299" y="163"/>
                  </a:cubicBezTo>
                  <a:cubicBezTo>
                    <a:pt x="300" y="163"/>
                    <a:pt x="301" y="163"/>
                    <a:pt x="303" y="158"/>
                  </a:cubicBezTo>
                  <a:lnTo>
                    <a:pt x="303" y="158"/>
                  </a:lnTo>
                  <a:cubicBezTo>
                    <a:pt x="302" y="165"/>
                    <a:pt x="303" y="169"/>
                    <a:pt x="304" y="169"/>
                  </a:cubicBezTo>
                  <a:cubicBezTo>
                    <a:pt x="306" y="169"/>
                    <a:pt x="308" y="166"/>
                    <a:pt x="310" y="160"/>
                  </a:cubicBezTo>
                  <a:cubicBezTo>
                    <a:pt x="310" y="157"/>
                    <a:pt x="311" y="155"/>
                    <a:pt x="311" y="155"/>
                  </a:cubicBezTo>
                  <a:lnTo>
                    <a:pt x="311" y="155"/>
                  </a:lnTo>
                  <a:cubicBezTo>
                    <a:pt x="311" y="155"/>
                    <a:pt x="311" y="157"/>
                    <a:pt x="311" y="161"/>
                  </a:cubicBezTo>
                  <a:cubicBezTo>
                    <a:pt x="310" y="164"/>
                    <a:pt x="310" y="166"/>
                    <a:pt x="310" y="166"/>
                  </a:cubicBezTo>
                  <a:cubicBezTo>
                    <a:pt x="311" y="166"/>
                    <a:pt x="311" y="164"/>
                    <a:pt x="313" y="161"/>
                  </a:cubicBezTo>
                  <a:cubicBezTo>
                    <a:pt x="314" y="159"/>
                    <a:pt x="314" y="158"/>
                    <a:pt x="314" y="158"/>
                  </a:cubicBezTo>
                  <a:lnTo>
                    <a:pt x="314" y="158"/>
                  </a:lnTo>
                  <a:cubicBezTo>
                    <a:pt x="315" y="158"/>
                    <a:pt x="314" y="164"/>
                    <a:pt x="313" y="169"/>
                  </a:cubicBezTo>
                  <a:cubicBezTo>
                    <a:pt x="311" y="177"/>
                    <a:pt x="311" y="180"/>
                    <a:pt x="311" y="180"/>
                  </a:cubicBezTo>
                  <a:cubicBezTo>
                    <a:pt x="311" y="180"/>
                    <a:pt x="312" y="178"/>
                    <a:pt x="313" y="176"/>
                  </a:cubicBezTo>
                  <a:cubicBezTo>
                    <a:pt x="315" y="172"/>
                    <a:pt x="317" y="171"/>
                    <a:pt x="318" y="171"/>
                  </a:cubicBezTo>
                  <a:cubicBezTo>
                    <a:pt x="318" y="171"/>
                    <a:pt x="319" y="171"/>
                    <a:pt x="319" y="171"/>
                  </a:cubicBezTo>
                  <a:cubicBezTo>
                    <a:pt x="322" y="167"/>
                    <a:pt x="324" y="162"/>
                    <a:pt x="324" y="158"/>
                  </a:cubicBezTo>
                  <a:cubicBezTo>
                    <a:pt x="325" y="153"/>
                    <a:pt x="328" y="150"/>
                    <a:pt x="329" y="145"/>
                  </a:cubicBezTo>
                  <a:cubicBezTo>
                    <a:pt x="330" y="143"/>
                    <a:pt x="331" y="143"/>
                    <a:pt x="331" y="143"/>
                  </a:cubicBezTo>
                  <a:lnTo>
                    <a:pt x="331" y="143"/>
                  </a:lnTo>
                  <a:cubicBezTo>
                    <a:pt x="331" y="143"/>
                    <a:pt x="331" y="145"/>
                    <a:pt x="330" y="145"/>
                  </a:cubicBezTo>
                  <a:cubicBezTo>
                    <a:pt x="328" y="150"/>
                    <a:pt x="327" y="154"/>
                    <a:pt x="327" y="159"/>
                  </a:cubicBezTo>
                  <a:cubicBezTo>
                    <a:pt x="325" y="166"/>
                    <a:pt x="327" y="166"/>
                    <a:pt x="328" y="167"/>
                  </a:cubicBezTo>
                  <a:lnTo>
                    <a:pt x="330" y="168"/>
                  </a:lnTo>
                  <a:cubicBezTo>
                    <a:pt x="331" y="171"/>
                    <a:pt x="331" y="173"/>
                    <a:pt x="331" y="173"/>
                  </a:cubicBezTo>
                  <a:cubicBezTo>
                    <a:pt x="332" y="173"/>
                    <a:pt x="332" y="172"/>
                    <a:pt x="333" y="169"/>
                  </a:cubicBezTo>
                  <a:cubicBezTo>
                    <a:pt x="336" y="163"/>
                    <a:pt x="334" y="164"/>
                    <a:pt x="336" y="162"/>
                  </a:cubicBezTo>
                  <a:lnTo>
                    <a:pt x="336" y="162"/>
                  </a:lnTo>
                  <a:cubicBezTo>
                    <a:pt x="334" y="170"/>
                    <a:pt x="336" y="174"/>
                    <a:pt x="338" y="174"/>
                  </a:cubicBezTo>
                  <a:cubicBezTo>
                    <a:pt x="341" y="174"/>
                    <a:pt x="344" y="171"/>
                    <a:pt x="346" y="166"/>
                  </a:cubicBezTo>
                  <a:lnTo>
                    <a:pt x="346" y="166"/>
                  </a:lnTo>
                  <a:cubicBezTo>
                    <a:pt x="345" y="169"/>
                    <a:pt x="345" y="169"/>
                    <a:pt x="343" y="172"/>
                  </a:cubicBezTo>
                  <a:cubicBezTo>
                    <a:pt x="341" y="179"/>
                    <a:pt x="342" y="179"/>
                    <a:pt x="343" y="179"/>
                  </a:cubicBezTo>
                  <a:cubicBezTo>
                    <a:pt x="343" y="179"/>
                    <a:pt x="344" y="179"/>
                    <a:pt x="344" y="179"/>
                  </a:cubicBezTo>
                  <a:cubicBezTo>
                    <a:pt x="346" y="179"/>
                    <a:pt x="350" y="175"/>
                    <a:pt x="352" y="175"/>
                  </a:cubicBezTo>
                  <a:cubicBezTo>
                    <a:pt x="353" y="175"/>
                    <a:pt x="354" y="175"/>
                    <a:pt x="355" y="175"/>
                  </a:cubicBezTo>
                  <a:cubicBezTo>
                    <a:pt x="356" y="175"/>
                    <a:pt x="358" y="174"/>
                    <a:pt x="359" y="170"/>
                  </a:cubicBezTo>
                  <a:lnTo>
                    <a:pt x="359" y="170"/>
                  </a:lnTo>
                  <a:cubicBezTo>
                    <a:pt x="360" y="171"/>
                    <a:pt x="360" y="171"/>
                    <a:pt x="358" y="177"/>
                  </a:cubicBezTo>
                  <a:cubicBezTo>
                    <a:pt x="356" y="183"/>
                    <a:pt x="356" y="183"/>
                    <a:pt x="357" y="183"/>
                  </a:cubicBezTo>
                  <a:cubicBezTo>
                    <a:pt x="359" y="180"/>
                    <a:pt x="360" y="176"/>
                    <a:pt x="361" y="171"/>
                  </a:cubicBezTo>
                  <a:cubicBezTo>
                    <a:pt x="362" y="168"/>
                    <a:pt x="363" y="166"/>
                    <a:pt x="363" y="166"/>
                  </a:cubicBezTo>
                  <a:cubicBezTo>
                    <a:pt x="364" y="166"/>
                    <a:pt x="364" y="168"/>
                    <a:pt x="364" y="172"/>
                  </a:cubicBezTo>
                  <a:cubicBezTo>
                    <a:pt x="364" y="176"/>
                    <a:pt x="365" y="178"/>
                    <a:pt x="366" y="178"/>
                  </a:cubicBezTo>
                  <a:cubicBezTo>
                    <a:pt x="367" y="178"/>
                    <a:pt x="369" y="177"/>
                    <a:pt x="370" y="175"/>
                  </a:cubicBezTo>
                  <a:lnTo>
                    <a:pt x="370" y="175"/>
                  </a:lnTo>
                  <a:cubicBezTo>
                    <a:pt x="370" y="175"/>
                    <a:pt x="371" y="175"/>
                    <a:pt x="369" y="181"/>
                  </a:cubicBezTo>
                  <a:cubicBezTo>
                    <a:pt x="369" y="185"/>
                    <a:pt x="368" y="189"/>
                    <a:pt x="369" y="189"/>
                  </a:cubicBezTo>
                  <a:cubicBezTo>
                    <a:pt x="370" y="189"/>
                    <a:pt x="371" y="187"/>
                    <a:pt x="374" y="182"/>
                  </a:cubicBezTo>
                  <a:cubicBezTo>
                    <a:pt x="375" y="182"/>
                    <a:pt x="375" y="182"/>
                    <a:pt x="373" y="189"/>
                  </a:cubicBezTo>
                  <a:cubicBezTo>
                    <a:pt x="372" y="193"/>
                    <a:pt x="371" y="197"/>
                    <a:pt x="371" y="197"/>
                  </a:cubicBezTo>
                  <a:cubicBezTo>
                    <a:pt x="371" y="197"/>
                    <a:pt x="372" y="195"/>
                    <a:pt x="374" y="190"/>
                  </a:cubicBezTo>
                  <a:cubicBezTo>
                    <a:pt x="375" y="187"/>
                    <a:pt x="377" y="186"/>
                    <a:pt x="377" y="186"/>
                  </a:cubicBezTo>
                  <a:cubicBezTo>
                    <a:pt x="379" y="186"/>
                    <a:pt x="379" y="188"/>
                    <a:pt x="379" y="191"/>
                  </a:cubicBezTo>
                  <a:cubicBezTo>
                    <a:pt x="380" y="192"/>
                    <a:pt x="380" y="192"/>
                    <a:pt x="380" y="192"/>
                  </a:cubicBezTo>
                  <a:cubicBezTo>
                    <a:pt x="381" y="192"/>
                    <a:pt x="381" y="191"/>
                    <a:pt x="383" y="186"/>
                  </a:cubicBezTo>
                  <a:cubicBezTo>
                    <a:pt x="384" y="182"/>
                    <a:pt x="384" y="183"/>
                    <a:pt x="385" y="179"/>
                  </a:cubicBezTo>
                  <a:lnTo>
                    <a:pt x="385" y="179"/>
                  </a:lnTo>
                  <a:cubicBezTo>
                    <a:pt x="383" y="186"/>
                    <a:pt x="382" y="189"/>
                    <a:pt x="383" y="189"/>
                  </a:cubicBezTo>
                  <a:cubicBezTo>
                    <a:pt x="383" y="189"/>
                    <a:pt x="384" y="186"/>
                    <a:pt x="386" y="180"/>
                  </a:cubicBezTo>
                  <a:cubicBezTo>
                    <a:pt x="387" y="177"/>
                    <a:pt x="388" y="175"/>
                    <a:pt x="388" y="175"/>
                  </a:cubicBezTo>
                  <a:lnTo>
                    <a:pt x="388" y="175"/>
                  </a:lnTo>
                  <a:cubicBezTo>
                    <a:pt x="388" y="175"/>
                    <a:pt x="388" y="177"/>
                    <a:pt x="387" y="180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6" y="187"/>
                    <a:pt x="386" y="187"/>
                    <a:pt x="386" y="187"/>
                  </a:cubicBezTo>
                  <a:cubicBezTo>
                    <a:pt x="388" y="187"/>
                    <a:pt x="392" y="183"/>
                    <a:pt x="396" y="183"/>
                  </a:cubicBezTo>
                  <a:cubicBezTo>
                    <a:pt x="396" y="183"/>
                    <a:pt x="397" y="183"/>
                    <a:pt x="397" y="183"/>
                  </a:cubicBezTo>
                  <a:cubicBezTo>
                    <a:pt x="400" y="184"/>
                    <a:pt x="401" y="185"/>
                    <a:pt x="403" y="185"/>
                  </a:cubicBezTo>
                  <a:cubicBezTo>
                    <a:pt x="405" y="185"/>
                    <a:pt x="406" y="184"/>
                    <a:pt x="407" y="180"/>
                  </a:cubicBezTo>
                  <a:cubicBezTo>
                    <a:pt x="408" y="177"/>
                    <a:pt x="409" y="175"/>
                    <a:pt x="409" y="175"/>
                  </a:cubicBezTo>
                  <a:lnTo>
                    <a:pt x="409" y="175"/>
                  </a:lnTo>
                  <a:cubicBezTo>
                    <a:pt x="409" y="175"/>
                    <a:pt x="409" y="177"/>
                    <a:pt x="408" y="180"/>
                  </a:cubicBezTo>
                  <a:cubicBezTo>
                    <a:pt x="407" y="188"/>
                    <a:pt x="408" y="188"/>
                    <a:pt x="410" y="188"/>
                  </a:cubicBezTo>
                  <a:cubicBezTo>
                    <a:pt x="410" y="188"/>
                    <a:pt x="411" y="189"/>
                    <a:pt x="408" y="195"/>
                  </a:cubicBezTo>
                  <a:cubicBezTo>
                    <a:pt x="412" y="189"/>
                    <a:pt x="412" y="189"/>
                    <a:pt x="412" y="189"/>
                  </a:cubicBezTo>
                  <a:lnTo>
                    <a:pt x="412" y="189"/>
                  </a:lnTo>
                  <a:cubicBezTo>
                    <a:pt x="411" y="192"/>
                    <a:pt x="411" y="194"/>
                    <a:pt x="411" y="194"/>
                  </a:cubicBezTo>
                  <a:cubicBezTo>
                    <a:pt x="412" y="194"/>
                    <a:pt x="412" y="192"/>
                    <a:pt x="414" y="189"/>
                  </a:cubicBezTo>
                  <a:cubicBezTo>
                    <a:pt x="416" y="183"/>
                    <a:pt x="417" y="180"/>
                    <a:pt x="418" y="180"/>
                  </a:cubicBezTo>
                  <a:lnTo>
                    <a:pt x="418" y="180"/>
                  </a:lnTo>
                  <a:cubicBezTo>
                    <a:pt x="418" y="180"/>
                    <a:pt x="417" y="183"/>
                    <a:pt x="415" y="190"/>
                  </a:cubicBezTo>
                  <a:cubicBezTo>
                    <a:pt x="414" y="195"/>
                    <a:pt x="413" y="200"/>
                    <a:pt x="413" y="200"/>
                  </a:cubicBezTo>
                  <a:cubicBezTo>
                    <a:pt x="414" y="200"/>
                    <a:pt x="414" y="199"/>
                    <a:pt x="414" y="197"/>
                  </a:cubicBezTo>
                  <a:cubicBezTo>
                    <a:pt x="416" y="190"/>
                    <a:pt x="417" y="191"/>
                    <a:pt x="421" y="185"/>
                  </a:cubicBezTo>
                  <a:lnTo>
                    <a:pt x="421" y="185"/>
                  </a:lnTo>
                  <a:cubicBezTo>
                    <a:pt x="421" y="185"/>
                    <a:pt x="422" y="186"/>
                    <a:pt x="420" y="191"/>
                  </a:cubicBezTo>
                  <a:cubicBezTo>
                    <a:pt x="419" y="194"/>
                    <a:pt x="420" y="195"/>
                    <a:pt x="421" y="195"/>
                  </a:cubicBezTo>
                  <a:cubicBezTo>
                    <a:pt x="422" y="195"/>
                    <a:pt x="425" y="191"/>
                    <a:pt x="428" y="187"/>
                  </a:cubicBezTo>
                  <a:cubicBezTo>
                    <a:pt x="428" y="184"/>
                    <a:pt x="429" y="182"/>
                    <a:pt x="429" y="182"/>
                  </a:cubicBezTo>
                  <a:lnTo>
                    <a:pt x="429" y="182"/>
                  </a:lnTo>
                  <a:cubicBezTo>
                    <a:pt x="429" y="182"/>
                    <a:pt x="429" y="184"/>
                    <a:pt x="429" y="188"/>
                  </a:cubicBezTo>
                  <a:cubicBezTo>
                    <a:pt x="426" y="194"/>
                    <a:pt x="428" y="195"/>
                    <a:pt x="428" y="195"/>
                  </a:cubicBezTo>
                  <a:cubicBezTo>
                    <a:pt x="429" y="193"/>
                    <a:pt x="429" y="192"/>
                    <a:pt x="429" y="192"/>
                  </a:cubicBezTo>
                  <a:lnTo>
                    <a:pt x="429" y="192"/>
                  </a:lnTo>
                  <a:cubicBezTo>
                    <a:pt x="430" y="192"/>
                    <a:pt x="428" y="197"/>
                    <a:pt x="426" y="201"/>
                  </a:cubicBezTo>
                  <a:cubicBezTo>
                    <a:pt x="424" y="208"/>
                    <a:pt x="425" y="208"/>
                    <a:pt x="426" y="208"/>
                  </a:cubicBezTo>
                  <a:cubicBezTo>
                    <a:pt x="428" y="204"/>
                    <a:pt x="430" y="204"/>
                    <a:pt x="432" y="204"/>
                  </a:cubicBezTo>
                  <a:cubicBezTo>
                    <a:pt x="433" y="204"/>
                    <a:pt x="434" y="204"/>
                    <a:pt x="434" y="204"/>
                  </a:cubicBezTo>
                  <a:cubicBezTo>
                    <a:pt x="435" y="204"/>
                    <a:pt x="435" y="204"/>
                    <a:pt x="436" y="204"/>
                  </a:cubicBezTo>
                  <a:cubicBezTo>
                    <a:pt x="439" y="204"/>
                    <a:pt x="442" y="198"/>
                    <a:pt x="447" y="187"/>
                  </a:cubicBezTo>
                  <a:lnTo>
                    <a:pt x="447" y="187"/>
                  </a:lnTo>
                  <a:lnTo>
                    <a:pt x="442" y="207"/>
                  </a:lnTo>
                  <a:cubicBezTo>
                    <a:pt x="444" y="203"/>
                    <a:pt x="445" y="198"/>
                    <a:pt x="447" y="194"/>
                  </a:cubicBezTo>
                  <a:cubicBezTo>
                    <a:pt x="448" y="191"/>
                    <a:pt x="448" y="190"/>
                    <a:pt x="449" y="190"/>
                  </a:cubicBezTo>
                  <a:cubicBezTo>
                    <a:pt x="449" y="190"/>
                    <a:pt x="449" y="191"/>
                    <a:pt x="449" y="195"/>
                  </a:cubicBezTo>
                  <a:cubicBezTo>
                    <a:pt x="449" y="199"/>
                    <a:pt x="449" y="201"/>
                    <a:pt x="449" y="201"/>
                  </a:cubicBezTo>
                  <a:cubicBezTo>
                    <a:pt x="450" y="201"/>
                    <a:pt x="451" y="199"/>
                    <a:pt x="452" y="196"/>
                  </a:cubicBezTo>
                  <a:cubicBezTo>
                    <a:pt x="453" y="196"/>
                    <a:pt x="453" y="197"/>
                    <a:pt x="452" y="204"/>
                  </a:cubicBezTo>
                  <a:cubicBezTo>
                    <a:pt x="453" y="204"/>
                    <a:pt x="453" y="204"/>
                    <a:pt x="456" y="197"/>
                  </a:cubicBezTo>
                  <a:cubicBezTo>
                    <a:pt x="456" y="194"/>
                    <a:pt x="457" y="192"/>
                    <a:pt x="457" y="192"/>
                  </a:cubicBezTo>
                  <a:lnTo>
                    <a:pt x="457" y="192"/>
                  </a:lnTo>
                  <a:cubicBezTo>
                    <a:pt x="457" y="192"/>
                    <a:pt x="457" y="194"/>
                    <a:pt x="457" y="198"/>
                  </a:cubicBezTo>
                  <a:cubicBezTo>
                    <a:pt x="455" y="206"/>
                    <a:pt x="455" y="209"/>
                    <a:pt x="455" y="209"/>
                  </a:cubicBezTo>
                  <a:cubicBezTo>
                    <a:pt x="456" y="209"/>
                    <a:pt x="457" y="208"/>
                    <a:pt x="458" y="205"/>
                  </a:cubicBezTo>
                  <a:cubicBezTo>
                    <a:pt x="460" y="199"/>
                    <a:pt x="460" y="199"/>
                    <a:pt x="461" y="199"/>
                  </a:cubicBezTo>
                  <a:cubicBezTo>
                    <a:pt x="461" y="199"/>
                    <a:pt x="462" y="199"/>
                    <a:pt x="462" y="199"/>
                  </a:cubicBezTo>
                  <a:cubicBezTo>
                    <a:pt x="463" y="199"/>
                    <a:pt x="463" y="199"/>
                    <a:pt x="466" y="194"/>
                  </a:cubicBezTo>
                  <a:lnTo>
                    <a:pt x="467" y="195"/>
                  </a:lnTo>
                  <a:cubicBezTo>
                    <a:pt x="468" y="195"/>
                    <a:pt x="465" y="200"/>
                    <a:pt x="465" y="200"/>
                  </a:cubicBezTo>
                  <a:lnTo>
                    <a:pt x="463" y="207"/>
                  </a:lnTo>
                  <a:cubicBezTo>
                    <a:pt x="464" y="207"/>
                    <a:pt x="464" y="208"/>
                    <a:pt x="464" y="208"/>
                  </a:cubicBezTo>
                  <a:cubicBezTo>
                    <a:pt x="465" y="208"/>
                    <a:pt x="466" y="206"/>
                    <a:pt x="468" y="201"/>
                  </a:cubicBezTo>
                  <a:cubicBezTo>
                    <a:pt x="470" y="195"/>
                    <a:pt x="471" y="192"/>
                    <a:pt x="471" y="192"/>
                  </a:cubicBezTo>
                  <a:lnTo>
                    <a:pt x="471" y="192"/>
                  </a:lnTo>
                  <a:cubicBezTo>
                    <a:pt x="472" y="192"/>
                    <a:pt x="471" y="196"/>
                    <a:pt x="469" y="203"/>
                  </a:cubicBezTo>
                  <a:cubicBezTo>
                    <a:pt x="467" y="207"/>
                    <a:pt x="466" y="211"/>
                    <a:pt x="467" y="211"/>
                  </a:cubicBezTo>
                  <a:cubicBezTo>
                    <a:pt x="468" y="211"/>
                    <a:pt x="468" y="211"/>
                    <a:pt x="469" y="209"/>
                  </a:cubicBezTo>
                  <a:cubicBezTo>
                    <a:pt x="471" y="204"/>
                    <a:pt x="472" y="202"/>
                    <a:pt x="472" y="202"/>
                  </a:cubicBezTo>
                  <a:lnTo>
                    <a:pt x="472" y="202"/>
                  </a:lnTo>
                  <a:cubicBezTo>
                    <a:pt x="472" y="202"/>
                    <a:pt x="471" y="206"/>
                    <a:pt x="470" y="209"/>
                  </a:cubicBezTo>
                  <a:cubicBezTo>
                    <a:pt x="468" y="216"/>
                    <a:pt x="467" y="220"/>
                    <a:pt x="467" y="220"/>
                  </a:cubicBezTo>
                  <a:cubicBezTo>
                    <a:pt x="467" y="220"/>
                    <a:pt x="469" y="216"/>
                    <a:pt x="472" y="210"/>
                  </a:cubicBezTo>
                  <a:cubicBezTo>
                    <a:pt x="472" y="211"/>
                    <a:pt x="473" y="211"/>
                    <a:pt x="473" y="211"/>
                  </a:cubicBezTo>
                  <a:cubicBezTo>
                    <a:pt x="474" y="211"/>
                    <a:pt x="478" y="207"/>
                    <a:pt x="481" y="207"/>
                  </a:cubicBezTo>
                  <a:cubicBezTo>
                    <a:pt x="481" y="207"/>
                    <a:pt x="481" y="207"/>
                    <a:pt x="481" y="207"/>
                  </a:cubicBezTo>
                  <a:cubicBezTo>
                    <a:pt x="485" y="208"/>
                    <a:pt x="486" y="208"/>
                    <a:pt x="485" y="215"/>
                  </a:cubicBezTo>
                  <a:cubicBezTo>
                    <a:pt x="485" y="215"/>
                    <a:pt x="485" y="215"/>
                    <a:pt x="485" y="215"/>
                  </a:cubicBezTo>
                  <a:lnTo>
                    <a:pt x="485" y="215"/>
                  </a:lnTo>
                  <a:cubicBezTo>
                    <a:pt x="487" y="210"/>
                    <a:pt x="487" y="209"/>
                    <a:pt x="488" y="209"/>
                  </a:cubicBezTo>
                  <a:cubicBezTo>
                    <a:pt x="489" y="209"/>
                    <a:pt x="489" y="209"/>
                    <a:pt x="489" y="209"/>
                  </a:cubicBezTo>
                  <a:cubicBezTo>
                    <a:pt x="490" y="212"/>
                    <a:pt x="490" y="213"/>
                    <a:pt x="491" y="213"/>
                  </a:cubicBezTo>
                  <a:cubicBezTo>
                    <a:pt x="493" y="213"/>
                    <a:pt x="494" y="209"/>
                    <a:pt x="496" y="205"/>
                  </a:cubicBezTo>
                  <a:cubicBezTo>
                    <a:pt x="496" y="205"/>
                    <a:pt x="495" y="204"/>
                    <a:pt x="495" y="204"/>
                  </a:cubicBezTo>
                  <a:cubicBezTo>
                    <a:pt x="497" y="197"/>
                    <a:pt x="498" y="194"/>
                    <a:pt x="499" y="194"/>
                  </a:cubicBezTo>
                  <a:cubicBezTo>
                    <a:pt x="499" y="194"/>
                    <a:pt x="499" y="195"/>
                    <a:pt x="499" y="198"/>
                  </a:cubicBezTo>
                  <a:cubicBezTo>
                    <a:pt x="498" y="203"/>
                    <a:pt x="497" y="207"/>
                    <a:pt x="496" y="212"/>
                  </a:cubicBezTo>
                  <a:cubicBezTo>
                    <a:pt x="494" y="216"/>
                    <a:pt x="494" y="221"/>
                    <a:pt x="494" y="225"/>
                  </a:cubicBezTo>
                  <a:cubicBezTo>
                    <a:pt x="494" y="225"/>
                    <a:pt x="494" y="226"/>
                    <a:pt x="494" y="226"/>
                  </a:cubicBezTo>
                  <a:cubicBezTo>
                    <a:pt x="495" y="226"/>
                    <a:pt x="495" y="224"/>
                    <a:pt x="496" y="219"/>
                  </a:cubicBezTo>
                  <a:cubicBezTo>
                    <a:pt x="498" y="213"/>
                    <a:pt x="498" y="213"/>
                    <a:pt x="499" y="213"/>
                  </a:cubicBezTo>
                  <a:cubicBezTo>
                    <a:pt x="499" y="213"/>
                    <a:pt x="499" y="213"/>
                    <a:pt x="500" y="213"/>
                  </a:cubicBezTo>
                  <a:cubicBezTo>
                    <a:pt x="500" y="213"/>
                    <a:pt x="501" y="212"/>
                    <a:pt x="503" y="207"/>
                  </a:cubicBezTo>
                  <a:cubicBezTo>
                    <a:pt x="504" y="202"/>
                    <a:pt x="505" y="201"/>
                    <a:pt x="506" y="201"/>
                  </a:cubicBezTo>
                  <a:cubicBezTo>
                    <a:pt x="507" y="201"/>
                    <a:pt x="507" y="201"/>
                    <a:pt x="507" y="201"/>
                  </a:cubicBezTo>
                  <a:cubicBezTo>
                    <a:pt x="505" y="208"/>
                    <a:pt x="507" y="208"/>
                    <a:pt x="507" y="208"/>
                  </a:cubicBezTo>
                  <a:cubicBezTo>
                    <a:pt x="506" y="213"/>
                    <a:pt x="506" y="212"/>
                    <a:pt x="505" y="215"/>
                  </a:cubicBezTo>
                  <a:cubicBezTo>
                    <a:pt x="504" y="219"/>
                    <a:pt x="503" y="224"/>
                    <a:pt x="502" y="228"/>
                  </a:cubicBezTo>
                  <a:cubicBezTo>
                    <a:pt x="503" y="228"/>
                    <a:pt x="505" y="223"/>
                    <a:pt x="505" y="223"/>
                  </a:cubicBezTo>
                  <a:cubicBezTo>
                    <a:pt x="505" y="221"/>
                    <a:pt x="508" y="220"/>
                    <a:pt x="511" y="220"/>
                  </a:cubicBezTo>
                  <a:cubicBezTo>
                    <a:pt x="517" y="220"/>
                    <a:pt x="526" y="223"/>
                    <a:pt x="527" y="224"/>
                  </a:cubicBezTo>
                  <a:cubicBezTo>
                    <a:pt x="527" y="228"/>
                    <a:pt x="528" y="230"/>
                    <a:pt x="529" y="230"/>
                  </a:cubicBezTo>
                  <a:cubicBezTo>
                    <a:pt x="529" y="230"/>
                    <a:pt x="530" y="228"/>
                    <a:pt x="531" y="225"/>
                  </a:cubicBezTo>
                  <a:cubicBezTo>
                    <a:pt x="531" y="221"/>
                    <a:pt x="533" y="220"/>
                    <a:pt x="535" y="220"/>
                  </a:cubicBezTo>
                  <a:cubicBezTo>
                    <a:pt x="537" y="220"/>
                    <a:pt x="539" y="221"/>
                    <a:pt x="541" y="222"/>
                  </a:cubicBezTo>
                  <a:cubicBezTo>
                    <a:pt x="543" y="222"/>
                    <a:pt x="546" y="223"/>
                    <a:pt x="547" y="223"/>
                  </a:cubicBezTo>
                  <a:cubicBezTo>
                    <a:pt x="549" y="223"/>
                    <a:pt x="551" y="222"/>
                    <a:pt x="552" y="218"/>
                  </a:cubicBezTo>
                  <a:lnTo>
                    <a:pt x="554" y="219"/>
                  </a:lnTo>
                  <a:cubicBezTo>
                    <a:pt x="555" y="219"/>
                    <a:pt x="560" y="214"/>
                    <a:pt x="560" y="214"/>
                  </a:cubicBezTo>
                  <a:cubicBezTo>
                    <a:pt x="561" y="211"/>
                    <a:pt x="562" y="209"/>
                    <a:pt x="563" y="209"/>
                  </a:cubicBezTo>
                  <a:lnTo>
                    <a:pt x="563" y="209"/>
                  </a:lnTo>
                  <a:cubicBezTo>
                    <a:pt x="563" y="209"/>
                    <a:pt x="562" y="211"/>
                    <a:pt x="561" y="214"/>
                  </a:cubicBezTo>
                  <a:cubicBezTo>
                    <a:pt x="559" y="218"/>
                    <a:pt x="558" y="223"/>
                    <a:pt x="558" y="227"/>
                  </a:cubicBezTo>
                  <a:cubicBezTo>
                    <a:pt x="558" y="227"/>
                    <a:pt x="558" y="227"/>
                    <a:pt x="558" y="227"/>
                  </a:cubicBezTo>
                  <a:cubicBezTo>
                    <a:pt x="559" y="227"/>
                    <a:pt x="561" y="221"/>
                    <a:pt x="563" y="215"/>
                  </a:cubicBezTo>
                  <a:cubicBezTo>
                    <a:pt x="565" y="208"/>
                    <a:pt x="567" y="208"/>
                    <a:pt x="567" y="208"/>
                  </a:cubicBezTo>
                  <a:lnTo>
                    <a:pt x="567" y="208"/>
                  </a:lnTo>
                  <a:cubicBezTo>
                    <a:pt x="567" y="209"/>
                    <a:pt x="567" y="209"/>
                    <a:pt x="564" y="216"/>
                  </a:cubicBezTo>
                  <a:lnTo>
                    <a:pt x="561" y="228"/>
                  </a:lnTo>
                  <a:lnTo>
                    <a:pt x="562" y="228"/>
                  </a:lnTo>
                  <a:cubicBezTo>
                    <a:pt x="563" y="223"/>
                    <a:pt x="564" y="223"/>
                    <a:pt x="564" y="223"/>
                  </a:cubicBezTo>
                  <a:cubicBezTo>
                    <a:pt x="566" y="223"/>
                    <a:pt x="566" y="223"/>
                    <a:pt x="561" y="236"/>
                  </a:cubicBezTo>
                  <a:cubicBezTo>
                    <a:pt x="559" y="243"/>
                    <a:pt x="558" y="246"/>
                    <a:pt x="559" y="246"/>
                  </a:cubicBezTo>
                  <a:cubicBezTo>
                    <a:pt x="559" y="246"/>
                    <a:pt x="561" y="243"/>
                    <a:pt x="563" y="236"/>
                  </a:cubicBezTo>
                  <a:lnTo>
                    <a:pt x="567" y="231"/>
                  </a:lnTo>
                  <a:lnTo>
                    <a:pt x="567" y="231"/>
                  </a:lnTo>
                  <a:cubicBezTo>
                    <a:pt x="566" y="235"/>
                    <a:pt x="565" y="237"/>
                    <a:pt x="566" y="237"/>
                  </a:cubicBezTo>
                  <a:cubicBezTo>
                    <a:pt x="567" y="237"/>
                    <a:pt x="570" y="230"/>
                    <a:pt x="571" y="225"/>
                  </a:cubicBezTo>
                  <a:lnTo>
                    <a:pt x="571" y="225"/>
                  </a:lnTo>
                  <a:cubicBezTo>
                    <a:pt x="569" y="232"/>
                    <a:pt x="569" y="235"/>
                    <a:pt x="569" y="235"/>
                  </a:cubicBezTo>
                  <a:cubicBezTo>
                    <a:pt x="570" y="235"/>
                    <a:pt x="571" y="232"/>
                    <a:pt x="573" y="226"/>
                  </a:cubicBezTo>
                  <a:cubicBezTo>
                    <a:pt x="574" y="223"/>
                    <a:pt x="575" y="221"/>
                    <a:pt x="576" y="221"/>
                  </a:cubicBezTo>
                  <a:lnTo>
                    <a:pt x="576" y="221"/>
                  </a:lnTo>
                  <a:cubicBezTo>
                    <a:pt x="576" y="221"/>
                    <a:pt x="576" y="223"/>
                    <a:pt x="576" y="226"/>
                  </a:cubicBezTo>
                  <a:cubicBezTo>
                    <a:pt x="574" y="234"/>
                    <a:pt x="574" y="234"/>
                    <a:pt x="577" y="234"/>
                  </a:cubicBezTo>
                  <a:cubicBezTo>
                    <a:pt x="578" y="231"/>
                    <a:pt x="580" y="230"/>
                    <a:pt x="582" y="230"/>
                  </a:cubicBezTo>
                  <a:cubicBezTo>
                    <a:pt x="584" y="230"/>
                    <a:pt x="587" y="232"/>
                    <a:pt x="590" y="233"/>
                  </a:cubicBezTo>
                  <a:cubicBezTo>
                    <a:pt x="594" y="234"/>
                    <a:pt x="597" y="235"/>
                    <a:pt x="599" y="235"/>
                  </a:cubicBezTo>
                  <a:cubicBezTo>
                    <a:pt x="601" y="235"/>
                    <a:pt x="603" y="234"/>
                    <a:pt x="604" y="231"/>
                  </a:cubicBezTo>
                  <a:cubicBezTo>
                    <a:pt x="605" y="231"/>
                    <a:pt x="605" y="231"/>
                    <a:pt x="604" y="237"/>
                  </a:cubicBezTo>
                  <a:cubicBezTo>
                    <a:pt x="603" y="240"/>
                    <a:pt x="602" y="242"/>
                    <a:pt x="603" y="242"/>
                  </a:cubicBezTo>
                  <a:cubicBezTo>
                    <a:pt x="603" y="242"/>
                    <a:pt x="604" y="239"/>
                    <a:pt x="607" y="232"/>
                  </a:cubicBezTo>
                  <a:cubicBezTo>
                    <a:pt x="609" y="228"/>
                    <a:pt x="610" y="224"/>
                    <a:pt x="611" y="224"/>
                  </a:cubicBezTo>
                  <a:lnTo>
                    <a:pt x="611" y="224"/>
                  </a:lnTo>
                  <a:cubicBezTo>
                    <a:pt x="611" y="224"/>
                    <a:pt x="610" y="226"/>
                    <a:pt x="608" y="232"/>
                  </a:cubicBezTo>
                  <a:cubicBezTo>
                    <a:pt x="606" y="238"/>
                    <a:pt x="607" y="238"/>
                    <a:pt x="610" y="241"/>
                  </a:cubicBezTo>
                  <a:cubicBezTo>
                    <a:pt x="611" y="241"/>
                    <a:pt x="612" y="241"/>
                    <a:pt x="613" y="241"/>
                  </a:cubicBezTo>
                  <a:cubicBezTo>
                    <a:pt x="614" y="241"/>
                    <a:pt x="617" y="240"/>
                    <a:pt x="618" y="236"/>
                  </a:cubicBezTo>
                  <a:lnTo>
                    <a:pt x="618" y="236"/>
                  </a:lnTo>
                  <a:cubicBezTo>
                    <a:pt x="615" y="244"/>
                    <a:pt x="615" y="251"/>
                    <a:pt x="617" y="251"/>
                  </a:cubicBezTo>
                  <a:cubicBezTo>
                    <a:pt x="618" y="251"/>
                    <a:pt x="620" y="249"/>
                    <a:pt x="622" y="245"/>
                  </a:cubicBezTo>
                  <a:cubicBezTo>
                    <a:pt x="623" y="245"/>
                    <a:pt x="624" y="245"/>
                    <a:pt x="622" y="252"/>
                  </a:cubicBezTo>
                  <a:cubicBezTo>
                    <a:pt x="623" y="252"/>
                    <a:pt x="623" y="252"/>
                    <a:pt x="627" y="246"/>
                  </a:cubicBezTo>
                  <a:lnTo>
                    <a:pt x="633" y="249"/>
                  </a:lnTo>
                  <a:cubicBezTo>
                    <a:pt x="633" y="249"/>
                    <a:pt x="633" y="249"/>
                    <a:pt x="633" y="249"/>
                  </a:cubicBezTo>
                  <a:cubicBezTo>
                    <a:pt x="635" y="249"/>
                    <a:pt x="638" y="244"/>
                    <a:pt x="638" y="244"/>
                  </a:cubicBezTo>
                  <a:lnTo>
                    <a:pt x="638" y="244"/>
                  </a:lnTo>
                  <a:cubicBezTo>
                    <a:pt x="636" y="251"/>
                    <a:pt x="641" y="252"/>
                    <a:pt x="645" y="254"/>
                  </a:cubicBezTo>
                  <a:cubicBezTo>
                    <a:pt x="651" y="256"/>
                    <a:pt x="655" y="259"/>
                    <a:pt x="654" y="265"/>
                  </a:cubicBezTo>
                  <a:cubicBezTo>
                    <a:pt x="654" y="265"/>
                    <a:pt x="655" y="265"/>
                    <a:pt x="657" y="259"/>
                  </a:cubicBezTo>
                  <a:cubicBezTo>
                    <a:pt x="661" y="252"/>
                    <a:pt x="662" y="249"/>
                    <a:pt x="663" y="249"/>
                  </a:cubicBezTo>
                  <a:lnTo>
                    <a:pt x="663" y="249"/>
                  </a:lnTo>
                  <a:cubicBezTo>
                    <a:pt x="663" y="249"/>
                    <a:pt x="663" y="250"/>
                    <a:pt x="662" y="253"/>
                  </a:cubicBezTo>
                  <a:cubicBezTo>
                    <a:pt x="660" y="260"/>
                    <a:pt x="660" y="264"/>
                    <a:pt x="661" y="264"/>
                  </a:cubicBezTo>
                  <a:cubicBezTo>
                    <a:pt x="663" y="264"/>
                    <a:pt x="664" y="261"/>
                    <a:pt x="666" y="255"/>
                  </a:cubicBezTo>
                  <a:lnTo>
                    <a:pt x="666" y="255"/>
                  </a:lnTo>
                  <a:cubicBezTo>
                    <a:pt x="665" y="259"/>
                    <a:pt x="666" y="259"/>
                    <a:pt x="664" y="262"/>
                  </a:cubicBezTo>
                  <a:cubicBezTo>
                    <a:pt x="663" y="267"/>
                    <a:pt x="663" y="270"/>
                    <a:pt x="664" y="270"/>
                  </a:cubicBezTo>
                  <a:cubicBezTo>
                    <a:pt x="665" y="270"/>
                    <a:pt x="668" y="264"/>
                    <a:pt x="671" y="256"/>
                  </a:cubicBezTo>
                  <a:lnTo>
                    <a:pt x="671" y="256"/>
                  </a:lnTo>
                  <a:cubicBezTo>
                    <a:pt x="670" y="261"/>
                    <a:pt x="669" y="267"/>
                    <a:pt x="669" y="267"/>
                  </a:cubicBezTo>
                  <a:cubicBezTo>
                    <a:pt x="670" y="267"/>
                    <a:pt x="670" y="266"/>
                    <a:pt x="671" y="264"/>
                  </a:cubicBezTo>
                  <a:cubicBezTo>
                    <a:pt x="672" y="264"/>
                    <a:pt x="672" y="264"/>
                    <a:pt x="668" y="278"/>
                  </a:cubicBezTo>
                  <a:cubicBezTo>
                    <a:pt x="665" y="282"/>
                    <a:pt x="664" y="286"/>
                    <a:pt x="663" y="291"/>
                  </a:cubicBezTo>
                  <a:cubicBezTo>
                    <a:pt x="665" y="287"/>
                    <a:pt x="668" y="282"/>
                    <a:pt x="669" y="278"/>
                  </a:cubicBezTo>
                  <a:lnTo>
                    <a:pt x="670" y="279"/>
                  </a:lnTo>
                  <a:cubicBezTo>
                    <a:pt x="670" y="279"/>
                    <a:pt x="671" y="279"/>
                    <a:pt x="673" y="272"/>
                  </a:cubicBezTo>
                  <a:cubicBezTo>
                    <a:pt x="675" y="267"/>
                    <a:pt x="677" y="266"/>
                    <a:pt x="677" y="266"/>
                  </a:cubicBezTo>
                  <a:lnTo>
                    <a:pt x="677" y="266"/>
                  </a:lnTo>
                  <a:cubicBezTo>
                    <a:pt x="676" y="269"/>
                    <a:pt x="676" y="270"/>
                    <a:pt x="676" y="270"/>
                  </a:cubicBezTo>
                  <a:cubicBezTo>
                    <a:pt x="676" y="270"/>
                    <a:pt x="678" y="265"/>
                    <a:pt x="679" y="261"/>
                  </a:cubicBezTo>
                  <a:cubicBezTo>
                    <a:pt x="680" y="256"/>
                    <a:pt x="682" y="252"/>
                    <a:pt x="684" y="247"/>
                  </a:cubicBezTo>
                  <a:cubicBezTo>
                    <a:pt x="684" y="247"/>
                    <a:pt x="687" y="242"/>
                    <a:pt x="689" y="235"/>
                  </a:cubicBezTo>
                  <a:cubicBezTo>
                    <a:pt x="692" y="226"/>
                    <a:pt x="695" y="217"/>
                    <a:pt x="697" y="208"/>
                  </a:cubicBezTo>
                  <a:cubicBezTo>
                    <a:pt x="696" y="204"/>
                    <a:pt x="696" y="199"/>
                    <a:pt x="695" y="199"/>
                  </a:cubicBezTo>
                  <a:cubicBezTo>
                    <a:pt x="694" y="199"/>
                    <a:pt x="693" y="201"/>
                    <a:pt x="691" y="206"/>
                  </a:cubicBezTo>
                  <a:cubicBezTo>
                    <a:pt x="691" y="206"/>
                    <a:pt x="688" y="213"/>
                    <a:pt x="687" y="213"/>
                  </a:cubicBezTo>
                  <a:cubicBezTo>
                    <a:pt x="687" y="212"/>
                    <a:pt x="688" y="205"/>
                    <a:pt x="688" y="205"/>
                  </a:cubicBezTo>
                  <a:cubicBezTo>
                    <a:pt x="690" y="199"/>
                    <a:pt x="687" y="197"/>
                    <a:pt x="683" y="196"/>
                  </a:cubicBezTo>
                  <a:cubicBezTo>
                    <a:pt x="678" y="194"/>
                    <a:pt x="675" y="194"/>
                    <a:pt x="678" y="186"/>
                  </a:cubicBezTo>
                  <a:cubicBezTo>
                    <a:pt x="679" y="179"/>
                    <a:pt x="678" y="179"/>
                    <a:pt x="678" y="179"/>
                  </a:cubicBezTo>
                  <a:cubicBezTo>
                    <a:pt x="677" y="182"/>
                    <a:pt x="675" y="183"/>
                    <a:pt x="673" y="183"/>
                  </a:cubicBezTo>
                  <a:cubicBezTo>
                    <a:pt x="671" y="183"/>
                    <a:pt x="668" y="182"/>
                    <a:pt x="665" y="181"/>
                  </a:cubicBezTo>
                  <a:cubicBezTo>
                    <a:pt x="663" y="180"/>
                    <a:pt x="660" y="179"/>
                    <a:pt x="657" y="179"/>
                  </a:cubicBezTo>
                  <a:cubicBezTo>
                    <a:pt x="655" y="179"/>
                    <a:pt x="653" y="180"/>
                    <a:pt x="652" y="183"/>
                  </a:cubicBezTo>
                  <a:lnTo>
                    <a:pt x="651" y="183"/>
                  </a:lnTo>
                  <a:cubicBezTo>
                    <a:pt x="653" y="177"/>
                    <a:pt x="652" y="176"/>
                    <a:pt x="650" y="176"/>
                  </a:cubicBezTo>
                  <a:cubicBezTo>
                    <a:pt x="647" y="180"/>
                    <a:pt x="645" y="180"/>
                    <a:pt x="645" y="180"/>
                  </a:cubicBezTo>
                  <a:cubicBezTo>
                    <a:pt x="644" y="180"/>
                    <a:pt x="644" y="180"/>
                    <a:pt x="644" y="180"/>
                  </a:cubicBezTo>
                  <a:cubicBezTo>
                    <a:pt x="646" y="175"/>
                    <a:pt x="646" y="173"/>
                    <a:pt x="644" y="173"/>
                  </a:cubicBezTo>
                  <a:cubicBezTo>
                    <a:pt x="644" y="173"/>
                    <a:pt x="643" y="173"/>
                    <a:pt x="643" y="173"/>
                  </a:cubicBezTo>
                  <a:cubicBezTo>
                    <a:pt x="642" y="173"/>
                    <a:pt x="641" y="174"/>
                    <a:pt x="640" y="179"/>
                  </a:cubicBezTo>
                  <a:cubicBezTo>
                    <a:pt x="636" y="177"/>
                    <a:pt x="633" y="173"/>
                    <a:pt x="633" y="169"/>
                  </a:cubicBezTo>
                  <a:cubicBezTo>
                    <a:pt x="633" y="167"/>
                    <a:pt x="634" y="166"/>
                    <a:pt x="633" y="166"/>
                  </a:cubicBezTo>
                  <a:lnTo>
                    <a:pt x="633" y="166"/>
                  </a:lnTo>
                  <a:cubicBezTo>
                    <a:pt x="633" y="166"/>
                    <a:pt x="631" y="171"/>
                    <a:pt x="629" y="175"/>
                  </a:cubicBezTo>
                  <a:cubicBezTo>
                    <a:pt x="628" y="179"/>
                    <a:pt x="626" y="183"/>
                    <a:pt x="623" y="187"/>
                  </a:cubicBezTo>
                  <a:cubicBezTo>
                    <a:pt x="623" y="187"/>
                    <a:pt x="625" y="180"/>
                    <a:pt x="627" y="175"/>
                  </a:cubicBezTo>
                  <a:cubicBezTo>
                    <a:pt x="631" y="168"/>
                    <a:pt x="631" y="168"/>
                    <a:pt x="628" y="168"/>
                  </a:cubicBezTo>
                  <a:lnTo>
                    <a:pt x="627" y="167"/>
                  </a:lnTo>
                  <a:cubicBezTo>
                    <a:pt x="626" y="170"/>
                    <a:pt x="624" y="171"/>
                    <a:pt x="622" y="171"/>
                  </a:cubicBezTo>
                  <a:cubicBezTo>
                    <a:pt x="621" y="171"/>
                    <a:pt x="619" y="171"/>
                    <a:pt x="616" y="170"/>
                  </a:cubicBezTo>
                  <a:cubicBezTo>
                    <a:pt x="613" y="168"/>
                    <a:pt x="610" y="167"/>
                    <a:pt x="609" y="167"/>
                  </a:cubicBezTo>
                  <a:cubicBezTo>
                    <a:pt x="607" y="167"/>
                    <a:pt x="605" y="169"/>
                    <a:pt x="605" y="172"/>
                  </a:cubicBezTo>
                  <a:cubicBezTo>
                    <a:pt x="604" y="176"/>
                    <a:pt x="603" y="177"/>
                    <a:pt x="602" y="177"/>
                  </a:cubicBezTo>
                  <a:cubicBezTo>
                    <a:pt x="602" y="177"/>
                    <a:pt x="601" y="175"/>
                    <a:pt x="601" y="171"/>
                  </a:cubicBezTo>
                  <a:cubicBezTo>
                    <a:pt x="602" y="158"/>
                    <a:pt x="602" y="153"/>
                    <a:pt x="602" y="153"/>
                  </a:cubicBezTo>
                  <a:lnTo>
                    <a:pt x="602" y="153"/>
                  </a:lnTo>
                  <a:cubicBezTo>
                    <a:pt x="602" y="153"/>
                    <a:pt x="601" y="154"/>
                    <a:pt x="600" y="157"/>
                  </a:cubicBezTo>
                  <a:cubicBezTo>
                    <a:pt x="599" y="161"/>
                    <a:pt x="598" y="166"/>
                    <a:pt x="597" y="170"/>
                  </a:cubicBezTo>
                  <a:cubicBezTo>
                    <a:pt x="595" y="176"/>
                    <a:pt x="593" y="179"/>
                    <a:pt x="593" y="179"/>
                  </a:cubicBezTo>
                  <a:cubicBezTo>
                    <a:pt x="592" y="179"/>
                    <a:pt x="593" y="176"/>
                    <a:pt x="595" y="169"/>
                  </a:cubicBezTo>
                  <a:cubicBezTo>
                    <a:pt x="597" y="163"/>
                    <a:pt x="595" y="160"/>
                    <a:pt x="592" y="160"/>
                  </a:cubicBezTo>
                  <a:cubicBezTo>
                    <a:pt x="588" y="160"/>
                    <a:pt x="583" y="164"/>
                    <a:pt x="580" y="171"/>
                  </a:cubicBezTo>
                  <a:cubicBezTo>
                    <a:pt x="581" y="168"/>
                    <a:pt x="581" y="170"/>
                    <a:pt x="582" y="164"/>
                  </a:cubicBezTo>
                  <a:cubicBezTo>
                    <a:pt x="585" y="158"/>
                    <a:pt x="583" y="158"/>
                    <a:pt x="580" y="157"/>
                  </a:cubicBezTo>
                  <a:lnTo>
                    <a:pt x="578" y="155"/>
                  </a:lnTo>
                  <a:cubicBezTo>
                    <a:pt x="577" y="161"/>
                    <a:pt x="575" y="162"/>
                    <a:pt x="574" y="162"/>
                  </a:cubicBezTo>
                  <a:cubicBezTo>
                    <a:pt x="573" y="162"/>
                    <a:pt x="572" y="157"/>
                    <a:pt x="573" y="153"/>
                  </a:cubicBezTo>
                  <a:cubicBezTo>
                    <a:pt x="574" y="146"/>
                    <a:pt x="574" y="146"/>
                    <a:pt x="573" y="146"/>
                  </a:cubicBezTo>
                  <a:cubicBezTo>
                    <a:pt x="571" y="151"/>
                    <a:pt x="569" y="153"/>
                    <a:pt x="568" y="153"/>
                  </a:cubicBezTo>
                  <a:cubicBezTo>
                    <a:pt x="566" y="153"/>
                    <a:pt x="566" y="148"/>
                    <a:pt x="567" y="144"/>
                  </a:cubicBezTo>
                  <a:lnTo>
                    <a:pt x="566" y="143"/>
                  </a:lnTo>
                  <a:cubicBezTo>
                    <a:pt x="563" y="148"/>
                    <a:pt x="562" y="149"/>
                    <a:pt x="561" y="149"/>
                  </a:cubicBezTo>
                  <a:cubicBezTo>
                    <a:pt x="560" y="149"/>
                    <a:pt x="560" y="149"/>
                    <a:pt x="560" y="149"/>
                  </a:cubicBezTo>
                  <a:cubicBezTo>
                    <a:pt x="559" y="148"/>
                    <a:pt x="559" y="148"/>
                    <a:pt x="558" y="148"/>
                  </a:cubicBezTo>
                  <a:cubicBezTo>
                    <a:pt x="558" y="148"/>
                    <a:pt x="557" y="150"/>
                    <a:pt x="557" y="154"/>
                  </a:cubicBezTo>
                  <a:cubicBezTo>
                    <a:pt x="555" y="159"/>
                    <a:pt x="553" y="163"/>
                    <a:pt x="551" y="167"/>
                  </a:cubicBezTo>
                  <a:lnTo>
                    <a:pt x="553" y="161"/>
                  </a:lnTo>
                  <a:cubicBezTo>
                    <a:pt x="555" y="154"/>
                    <a:pt x="553" y="153"/>
                    <a:pt x="550" y="152"/>
                  </a:cubicBezTo>
                  <a:cubicBezTo>
                    <a:pt x="546" y="151"/>
                    <a:pt x="544" y="150"/>
                    <a:pt x="545" y="143"/>
                  </a:cubicBezTo>
                  <a:lnTo>
                    <a:pt x="545" y="143"/>
                  </a:lnTo>
                  <a:lnTo>
                    <a:pt x="543" y="150"/>
                  </a:lnTo>
                  <a:cubicBezTo>
                    <a:pt x="541" y="153"/>
                    <a:pt x="541" y="154"/>
                    <a:pt x="540" y="154"/>
                  </a:cubicBezTo>
                  <a:cubicBezTo>
                    <a:pt x="540" y="154"/>
                    <a:pt x="540" y="152"/>
                    <a:pt x="541" y="149"/>
                  </a:cubicBezTo>
                  <a:cubicBezTo>
                    <a:pt x="541" y="145"/>
                    <a:pt x="541" y="143"/>
                    <a:pt x="540" y="143"/>
                  </a:cubicBezTo>
                  <a:cubicBezTo>
                    <a:pt x="539" y="143"/>
                    <a:pt x="538" y="144"/>
                    <a:pt x="536" y="146"/>
                  </a:cubicBezTo>
                  <a:lnTo>
                    <a:pt x="534" y="146"/>
                  </a:lnTo>
                  <a:cubicBezTo>
                    <a:pt x="536" y="139"/>
                    <a:pt x="536" y="136"/>
                    <a:pt x="535" y="136"/>
                  </a:cubicBezTo>
                  <a:lnTo>
                    <a:pt x="535" y="136"/>
                  </a:lnTo>
                  <a:cubicBezTo>
                    <a:pt x="535" y="136"/>
                    <a:pt x="533" y="139"/>
                    <a:pt x="531" y="145"/>
                  </a:cubicBezTo>
                  <a:cubicBezTo>
                    <a:pt x="532" y="139"/>
                    <a:pt x="532" y="139"/>
                    <a:pt x="531" y="137"/>
                  </a:cubicBezTo>
                  <a:cubicBezTo>
                    <a:pt x="529" y="141"/>
                    <a:pt x="528" y="142"/>
                    <a:pt x="527" y="142"/>
                  </a:cubicBezTo>
                  <a:cubicBezTo>
                    <a:pt x="525" y="142"/>
                    <a:pt x="525" y="140"/>
                    <a:pt x="526" y="136"/>
                  </a:cubicBezTo>
                  <a:lnTo>
                    <a:pt x="525" y="136"/>
                  </a:lnTo>
                  <a:cubicBezTo>
                    <a:pt x="523" y="142"/>
                    <a:pt x="522" y="142"/>
                    <a:pt x="521" y="142"/>
                  </a:cubicBezTo>
                  <a:cubicBezTo>
                    <a:pt x="521" y="142"/>
                    <a:pt x="521" y="141"/>
                    <a:pt x="520" y="141"/>
                  </a:cubicBezTo>
                  <a:cubicBezTo>
                    <a:pt x="520" y="141"/>
                    <a:pt x="519" y="143"/>
                    <a:pt x="517" y="148"/>
                  </a:cubicBezTo>
                  <a:cubicBezTo>
                    <a:pt x="514" y="153"/>
                    <a:pt x="514" y="153"/>
                    <a:pt x="514" y="153"/>
                  </a:cubicBezTo>
                  <a:cubicBezTo>
                    <a:pt x="514" y="149"/>
                    <a:pt x="516" y="144"/>
                    <a:pt x="518" y="141"/>
                  </a:cubicBezTo>
                  <a:cubicBezTo>
                    <a:pt x="520" y="138"/>
                    <a:pt x="520" y="136"/>
                    <a:pt x="520" y="136"/>
                  </a:cubicBezTo>
                  <a:lnTo>
                    <a:pt x="520" y="136"/>
                  </a:lnTo>
                  <a:cubicBezTo>
                    <a:pt x="519" y="136"/>
                    <a:pt x="517" y="139"/>
                    <a:pt x="513" y="145"/>
                  </a:cubicBezTo>
                  <a:cubicBezTo>
                    <a:pt x="514" y="141"/>
                    <a:pt x="516" y="137"/>
                    <a:pt x="515" y="137"/>
                  </a:cubicBezTo>
                  <a:lnTo>
                    <a:pt x="515" y="137"/>
                  </a:lnTo>
                  <a:cubicBezTo>
                    <a:pt x="515" y="137"/>
                    <a:pt x="515" y="137"/>
                    <a:pt x="514" y="139"/>
                  </a:cubicBezTo>
                  <a:cubicBezTo>
                    <a:pt x="514" y="139"/>
                    <a:pt x="513" y="139"/>
                    <a:pt x="511" y="145"/>
                  </a:cubicBezTo>
                  <a:lnTo>
                    <a:pt x="508" y="144"/>
                  </a:lnTo>
                  <a:cubicBezTo>
                    <a:pt x="508" y="137"/>
                    <a:pt x="508" y="136"/>
                    <a:pt x="507" y="136"/>
                  </a:cubicBezTo>
                  <a:cubicBezTo>
                    <a:pt x="506" y="140"/>
                    <a:pt x="505" y="141"/>
                    <a:pt x="505" y="141"/>
                  </a:cubicBezTo>
                  <a:cubicBezTo>
                    <a:pt x="505" y="141"/>
                    <a:pt x="505" y="140"/>
                    <a:pt x="506" y="136"/>
                  </a:cubicBezTo>
                  <a:cubicBezTo>
                    <a:pt x="507" y="134"/>
                    <a:pt x="507" y="132"/>
                    <a:pt x="507" y="132"/>
                  </a:cubicBezTo>
                  <a:lnTo>
                    <a:pt x="507" y="132"/>
                  </a:lnTo>
                  <a:cubicBezTo>
                    <a:pt x="506" y="132"/>
                    <a:pt x="505" y="135"/>
                    <a:pt x="503" y="142"/>
                  </a:cubicBezTo>
                  <a:cubicBezTo>
                    <a:pt x="502" y="145"/>
                    <a:pt x="501" y="147"/>
                    <a:pt x="500" y="147"/>
                  </a:cubicBezTo>
                  <a:cubicBezTo>
                    <a:pt x="500" y="147"/>
                    <a:pt x="500" y="145"/>
                    <a:pt x="500" y="141"/>
                  </a:cubicBezTo>
                  <a:cubicBezTo>
                    <a:pt x="503" y="133"/>
                    <a:pt x="504" y="131"/>
                    <a:pt x="503" y="131"/>
                  </a:cubicBezTo>
                  <a:lnTo>
                    <a:pt x="503" y="131"/>
                  </a:lnTo>
                  <a:cubicBezTo>
                    <a:pt x="503" y="131"/>
                    <a:pt x="502" y="132"/>
                    <a:pt x="502" y="134"/>
                  </a:cubicBezTo>
                  <a:cubicBezTo>
                    <a:pt x="499" y="141"/>
                    <a:pt x="498" y="141"/>
                    <a:pt x="498" y="141"/>
                  </a:cubicBezTo>
                  <a:cubicBezTo>
                    <a:pt x="500" y="134"/>
                    <a:pt x="494" y="132"/>
                    <a:pt x="486" y="129"/>
                  </a:cubicBezTo>
                  <a:cubicBezTo>
                    <a:pt x="484" y="133"/>
                    <a:pt x="481" y="137"/>
                    <a:pt x="481" y="142"/>
                  </a:cubicBezTo>
                  <a:cubicBezTo>
                    <a:pt x="480" y="147"/>
                    <a:pt x="479" y="149"/>
                    <a:pt x="479" y="149"/>
                  </a:cubicBezTo>
                  <a:cubicBezTo>
                    <a:pt x="479" y="149"/>
                    <a:pt x="480" y="145"/>
                    <a:pt x="480" y="141"/>
                  </a:cubicBezTo>
                  <a:cubicBezTo>
                    <a:pt x="483" y="131"/>
                    <a:pt x="483" y="126"/>
                    <a:pt x="483" y="126"/>
                  </a:cubicBezTo>
                  <a:lnTo>
                    <a:pt x="483" y="126"/>
                  </a:lnTo>
                  <a:cubicBezTo>
                    <a:pt x="483" y="126"/>
                    <a:pt x="481" y="131"/>
                    <a:pt x="479" y="141"/>
                  </a:cubicBezTo>
                  <a:cubicBezTo>
                    <a:pt x="477" y="148"/>
                    <a:pt x="477" y="151"/>
                    <a:pt x="476" y="151"/>
                  </a:cubicBezTo>
                  <a:cubicBezTo>
                    <a:pt x="476" y="151"/>
                    <a:pt x="477" y="148"/>
                    <a:pt x="478" y="141"/>
                  </a:cubicBezTo>
                  <a:cubicBezTo>
                    <a:pt x="479" y="137"/>
                    <a:pt x="479" y="135"/>
                    <a:pt x="479" y="135"/>
                  </a:cubicBezTo>
                  <a:lnTo>
                    <a:pt x="479" y="135"/>
                  </a:lnTo>
                  <a:cubicBezTo>
                    <a:pt x="478" y="135"/>
                    <a:pt x="477" y="137"/>
                    <a:pt x="476" y="140"/>
                  </a:cubicBezTo>
                  <a:cubicBezTo>
                    <a:pt x="477" y="135"/>
                    <a:pt x="477" y="130"/>
                    <a:pt x="477" y="130"/>
                  </a:cubicBezTo>
                  <a:lnTo>
                    <a:pt x="477" y="130"/>
                  </a:lnTo>
                  <a:cubicBezTo>
                    <a:pt x="477" y="130"/>
                    <a:pt x="476" y="130"/>
                    <a:pt x="476" y="132"/>
                  </a:cubicBezTo>
                  <a:cubicBezTo>
                    <a:pt x="476" y="132"/>
                    <a:pt x="475" y="132"/>
                    <a:pt x="476" y="125"/>
                  </a:cubicBezTo>
                  <a:cubicBezTo>
                    <a:pt x="476" y="123"/>
                    <a:pt x="476" y="122"/>
                    <a:pt x="476" y="122"/>
                  </a:cubicBezTo>
                  <a:lnTo>
                    <a:pt x="476" y="122"/>
                  </a:lnTo>
                  <a:cubicBezTo>
                    <a:pt x="476" y="122"/>
                    <a:pt x="474" y="127"/>
                    <a:pt x="472" y="131"/>
                  </a:cubicBezTo>
                  <a:cubicBezTo>
                    <a:pt x="469" y="137"/>
                    <a:pt x="467" y="140"/>
                    <a:pt x="467" y="140"/>
                  </a:cubicBezTo>
                  <a:cubicBezTo>
                    <a:pt x="467" y="140"/>
                    <a:pt x="468" y="137"/>
                    <a:pt x="470" y="130"/>
                  </a:cubicBezTo>
                  <a:cubicBezTo>
                    <a:pt x="472" y="125"/>
                    <a:pt x="472" y="123"/>
                    <a:pt x="471" y="123"/>
                  </a:cubicBezTo>
                  <a:cubicBezTo>
                    <a:pt x="470" y="123"/>
                    <a:pt x="466" y="128"/>
                    <a:pt x="463" y="135"/>
                  </a:cubicBezTo>
                  <a:cubicBezTo>
                    <a:pt x="463" y="137"/>
                    <a:pt x="463" y="138"/>
                    <a:pt x="462" y="139"/>
                  </a:cubicBezTo>
                  <a:lnTo>
                    <a:pt x="462" y="139"/>
                  </a:lnTo>
                  <a:cubicBezTo>
                    <a:pt x="463" y="135"/>
                    <a:pt x="462" y="135"/>
                    <a:pt x="462" y="135"/>
                  </a:cubicBezTo>
                  <a:cubicBezTo>
                    <a:pt x="461" y="134"/>
                    <a:pt x="461" y="134"/>
                    <a:pt x="462" y="127"/>
                  </a:cubicBezTo>
                  <a:lnTo>
                    <a:pt x="462" y="127"/>
                  </a:lnTo>
                  <a:cubicBezTo>
                    <a:pt x="462" y="127"/>
                    <a:pt x="462" y="127"/>
                    <a:pt x="459" y="133"/>
                  </a:cubicBezTo>
                  <a:cubicBezTo>
                    <a:pt x="457" y="138"/>
                    <a:pt x="455" y="140"/>
                    <a:pt x="455" y="140"/>
                  </a:cubicBezTo>
                  <a:cubicBezTo>
                    <a:pt x="453" y="140"/>
                    <a:pt x="453" y="134"/>
                    <a:pt x="456" y="125"/>
                  </a:cubicBezTo>
                  <a:lnTo>
                    <a:pt x="456" y="125"/>
                  </a:lnTo>
                  <a:lnTo>
                    <a:pt x="452" y="131"/>
                  </a:lnTo>
                  <a:cubicBezTo>
                    <a:pt x="449" y="139"/>
                    <a:pt x="448" y="144"/>
                    <a:pt x="447" y="144"/>
                  </a:cubicBezTo>
                  <a:cubicBezTo>
                    <a:pt x="447" y="144"/>
                    <a:pt x="448" y="142"/>
                    <a:pt x="449" y="137"/>
                  </a:cubicBezTo>
                  <a:cubicBezTo>
                    <a:pt x="450" y="134"/>
                    <a:pt x="450" y="134"/>
                    <a:pt x="451" y="131"/>
                  </a:cubicBezTo>
                  <a:lnTo>
                    <a:pt x="451" y="131"/>
                  </a:lnTo>
                  <a:cubicBezTo>
                    <a:pt x="449" y="135"/>
                    <a:pt x="448" y="137"/>
                    <a:pt x="448" y="137"/>
                  </a:cubicBezTo>
                  <a:cubicBezTo>
                    <a:pt x="446" y="137"/>
                    <a:pt x="447" y="131"/>
                    <a:pt x="449" y="123"/>
                  </a:cubicBezTo>
                  <a:cubicBezTo>
                    <a:pt x="451" y="116"/>
                    <a:pt x="451" y="116"/>
                    <a:pt x="450" y="116"/>
                  </a:cubicBezTo>
                  <a:lnTo>
                    <a:pt x="448" y="123"/>
                  </a:lnTo>
                  <a:cubicBezTo>
                    <a:pt x="447" y="127"/>
                    <a:pt x="445" y="131"/>
                    <a:pt x="443" y="135"/>
                  </a:cubicBezTo>
                  <a:cubicBezTo>
                    <a:pt x="442" y="135"/>
                    <a:pt x="442" y="135"/>
                    <a:pt x="443" y="129"/>
                  </a:cubicBezTo>
                  <a:cubicBezTo>
                    <a:pt x="444" y="124"/>
                    <a:pt x="445" y="119"/>
                    <a:pt x="445" y="119"/>
                  </a:cubicBezTo>
                  <a:lnTo>
                    <a:pt x="445" y="119"/>
                  </a:lnTo>
                  <a:cubicBezTo>
                    <a:pt x="445" y="119"/>
                    <a:pt x="445" y="119"/>
                    <a:pt x="444" y="121"/>
                  </a:cubicBezTo>
                  <a:cubicBezTo>
                    <a:pt x="444" y="121"/>
                    <a:pt x="443" y="121"/>
                    <a:pt x="444" y="114"/>
                  </a:cubicBezTo>
                  <a:lnTo>
                    <a:pt x="441" y="113"/>
                  </a:lnTo>
                  <a:cubicBezTo>
                    <a:pt x="440" y="116"/>
                    <a:pt x="439" y="117"/>
                    <a:pt x="439" y="117"/>
                  </a:cubicBezTo>
                  <a:cubicBezTo>
                    <a:pt x="438" y="117"/>
                    <a:pt x="438" y="115"/>
                    <a:pt x="439" y="112"/>
                  </a:cubicBezTo>
                  <a:lnTo>
                    <a:pt x="439" y="112"/>
                  </a:lnTo>
                  <a:cubicBezTo>
                    <a:pt x="439" y="112"/>
                    <a:pt x="438" y="112"/>
                    <a:pt x="434" y="117"/>
                  </a:cubicBezTo>
                  <a:cubicBezTo>
                    <a:pt x="433" y="117"/>
                    <a:pt x="432" y="117"/>
                    <a:pt x="434" y="111"/>
                  </a:cubicBezTo>
                  <a:cubicBezTo>
                    <a:pt x="435" y="107"/>
                    <a:pt x="436" y="106"/>
                    <a:pt x="436" y="106"/>
                  </a:cubicBezTo>
                  <a:lnTo>
                    <a:pt x="436" y="106"/>
                  </a:lnTo>
                  <a:cubicBezTo>
                    <a:pt x="436" y="106"/>
                    <a:pt x="435" y="107"/>
                    <a:pt x="433" y="111"/>
                  </a:cubicBezTo>
                  <a:cubicBezTo>
                    <a:pt x="432" y="116"/>
                    <a:pt x="431" y="116"/>
                    <a:pt x="430" y="116"/>
                  </a:cubicBezTo>
                  <a:lnTo>
                    <a:pt x="429" y="115"/>
                  </a:lnTo>
                  <a:cubicBezTo>
                    <a:pt x="426" y="122"/>
                    <a:pt x="426" y="122"/>
                    <a:pt x="426" y="122"/>
                  </a:cubicBezTo>
                  <a:cubicBezTo>
                    <a:pt x="425" y="122"/>
                    <a:pt x="425" y="114"/>
                    <a:pt x="424" y="114"/>
                  </a:cubicBezTo>
                  <a:cubicBezTo>
                    <a:pt x="424" y="114"/>
                    <a:pt x="423" y="113"/>
                    <a:pt x="423" y="113"/>
                  </a:cubicBezTo>
                  <a:cubicBezTo>
                    <a:pt x="422" y="113"/>
                    <a:pt x="422" y="115"/>
                    <a:pt x="421" y="120"/>
                  </a:cubicBezTo>
                  <a:cubicBezTo>
                    <a:pt x="421" y="120"/>
                    <a:pt x="420" y="123"/>
                    <a:pt x="420" y="123"/>
                  </a:cubicBezTo>
                  <a:cubicBezTo>
                    <a:pt x="420" y="123"/>
                    <a:pt x="420" y="122"/>
                    <a:pt x="420" y="120"/>
                  </a:cubicBezTo>
                  <a:cubicBezTo>
                    <a:pt x="419" y="120"/>
                    <a:pt x="419" y="112"/>
                    <a:pt x="416" y="112"/>
                  </a:cubicBezTo>
                  <a:cubicBezTo>
                    <a:pt x="415" y="111"/>
                    <a:pt x="415" y="111"/>
                    <a:pt x="414" y="111"/>
                  </a:cubicBezTo>
                  <a:cubicBezTo>
                    <a:pt x="413" y="111"/>
                    <a:pt x="412" y="112"/>
                    <a:pt x="411" y="116"/>
                  </a:cubicBezTo>
                  <a:cubicBezTo>
                    <a:pt x="412" y="108"/>
                    <a:pt x="412" y="105"/>
                    <a:pt x="412" y="105"/>
                  </a:cubicBezTo>
                  <a:lnTo>
                    <a:pt x="412" y="105"/>
                  </a:lnTo>
                  <a:cubicBezTo>
                    <a:pt x="411" y="105"/>
                    <a:pt x="411" y="107"/>
                    <a:pt x="410" y="109"/>
                  </a:cubicBezTo>
                  <a:cubicBezTo>
                    <a:pt x="407" y="115"/>
                    <a:pt x="407" y="115"/>
                    <a:pt x="406" y="115"/>
                  </a:cubicBezTo>
                  <a:cubicBezTo>
                    <a:pt x="407" y="112"/>
                    <a:pt x="408" y="110"/>
                    <a:pt x="407" y="110"/>
                  </a:cubicBezTo>
                  <a:lnTo>
                    <a:pt x="407" y="110"/>
                  </a:lnTo>
                  <a:cubicBezTo>
                    <a:pt x="407" y="110"/>
                    <a:pt x="406" y="111"/>
                    <a:pt x="404" y="114"/>
                  </a:cubicBezTo>
                  <a:cubicBezTo>
                    <a:pt x="404" y="114"/>
                    <a:pt x="404" y="114"/>
                    <a:pt x="405" y="107"/>
                  </a:cubicBezTo>
                  <a:lnTo>
                    <a:pt x="404" y="107"/>
                  </a:lnTo>
                  <a:cubicBezTo>
                    <a:pt x="402" y="112"/>
                    <a:pt x="400" y="114"/>
                    <a:pt x="399" y="114"/>
                  </a:cubicBezTo>
                  <a:cubicBezTo>
                    <a:pt x="397" y="114"/>
                    <a:pt x="397" y="109"/>
                    <a:pt x="397" y="105"/>
                  </a:cubicBezTo>
                  <a:cubicBezTo>
                    <a:pt x="397" y="105"/>
                    <a:pt x="397" y="105"/>
                    <a:pt x="397" y="105"/>
                  </a:cubicBezTo>
                  <a:cubicBezTo>
                    <a:pt x="397" y="105"/>
                    <a:pt x="396" y="106"/>
                    <a:pt x="394" y="111"/>
                  </a:cubicBezTo>
                  <a:cubicBezTo>
                    <a:pt x="392" y="117"/>
                    <a:pt x="390" y="120"/>
                    <a:pt x="390" y="120"/>
                  </a:cubicBezTo>
                  <a:cubicBezTo>
                    <a:pt x="389" y="120"/>
                    <a:pt x="390" y="116"/>
                    <a:pt x="392" y="109"/>
                  </a:cubicBezTo>
                  <a:lnTo>
                    <a:pt x="392" y="109"/>
                  </a:lnTo>
                  <a:cubicBezTo>
                    <a:pt x="390" y="112"/>
                    <a:pt x="389" y="113"/>
                    <a:pt x="388" y="113"/>
                  </a:cubicBezTo>
                  <a:cubicBezTo>
                    <a:pt x="387" y="113"/>
                    <a:pt x="387" y="110"/>
                    <a:pt x="389" y="102"/>
                  </a:cubicBezTo>
                  <a:cubicBezTo>
                    <a:pt x="390" y="95"/>
                    <a:pt x="393" y="88"/>
                    <a:pt x="393" y="88"/>
                  </a:cubicBezTo>
                  <a:lnTo>
                    <a:pt x="393" y="88"/>
                  </a:lnTo>
                  <a:cubicBezTo>
                    <a:pt x="391" y="95"/>
                    <a:pt x="389" y="95"/>
                    <a:pt x="389" y="95"/>
                  </a:cubicBezTo>
                  <a:cubicBezTo>
                    <a:pt x="388" y="100"/>
                    <a:pt x="387" y="101"/>
                    <a:pt x="386" y="101"/>
                  </a:cubicBezTo>
                  <a:cubicBezTo>
                    <a:pt x="386" y="101"/>
                    <a:pt x="385" y="100"/>
                    <a:pt x="385" y="100"/>
                  </a:cubicBezTo>
                  <a:cubicBezTo>
                    <a:pt x="385" y="100"/>
                    <a:pt x="384" y="100"/>
                    <a:pt x="384" y="100"/>
                  </a:cubicBezTo>
                  <a:cubicBezTo>
                    <a:pt x="382" y="100"/>
                    <a:pt x="378" y="105"/>
                    <a:pt x="376" y="105"/>
                  </a:cubicBezTo>
                  <a:cubicBezTo>
                    <a:pt x="375" y="104"/>
                    <a:pt x="373" y="103"/>
                    <a:pt x="374" y="96"/>
                  </a:cubicBezTo>
                  <a:cubicBezTo>
                    <a:pt x="373" y="96"/>
                    <a:pt x="373" y="96"/>
                    <a:pt x="369" y="102"/>
                  </a:cubicBezTo>
                  <a:cubicBezTo>
                    <a:pt x="368" y="105"/>
                    <a:pt x="367" y="106"/>
                    <a:pt x="366" y="106"/>
                  </a:cubicBezTo>
                  <a:cubicBezTo>
                    <a:pt x="365" y="106"/>
                    <a:pt x="365" y="104"/>
                    <a:pt x="366" y="100"/>
                  </a:cubicBezTo>
                  <a:lnTo>
                    <a:pt x="366" y="100"/>
                  </a:lnTo>
                  <a:cubicBezTo>
                    <a:pt x="362" y="106"/>
                    <a:pt x="361" y="106"/>
                    <a:pt x="361" y="106"/>
                  </a:cubicBezTo>
                  <a:cubicBezTo>
                    <a:pt x="363" y="101"/>
                    <a:pt x="364" y="97"/>
                    <a:pt x="363" y="97"/>
                  </a:cubicBezTo>
                  <a:lnTo>
                    <a:pt x="363" y="97"/>
                  </a:lnTo>
                  <a:cubicBezTo>
                    <a:pt x="363" y="97"/>
                    <a:pt x="362" y="97"/>
                    <a:pt x="361" y="99"/>
                  </a:cubicBezTo>
                  <a:cubicBezTo>
                    <a:pt x="361" y="104"/>
                    <a:pt x="360" y="106"/>
                    <a:pt x="359" y="106"/>
                  </a:cubicBezTo>
                  <a:cubicBezTo>
                    <a:pt x="359" y="106"/>
                    <a:pt x="358" y="105"/>
                    <a:pt x="358" y="105"/>
                  </a:cubicBezTo>
                  <a:cubicBezTo>
                    <a:pt x="358" y="100"/>
                    <a:pt x="343" y="94"/>
                    <a:pt x="336" y="94"/>
                  </a:cubicBezTo>
                  <a:cubicBezTo>
                    <a:pt x="333" y="94"/>
                    <a:pt x="331" y="94"/>
                    <a:pt x="331" y="96"/>
                  </a:cubicBezTo>
                  <a:lnTo>
                    <a:pt x="329" y="95"/>
                  </a:lnTo>
                  <a:lnTo>
                    <a:pt x="325" y="94"/>
                  </a:lnTo>
                  <a:cubicBezTo>
                    <a:pt x="328" y="88"/>
                    <a:pt x="327" y="86"/>
                    <a:pt x="326" y="86"/>
                  </a:cubicBezTo>
                  <a:cubicBezTo>
                    <a:pt x="325" y="86"/>
                    <a:pt x="322" y="89"/>
                    <a:pt x="320" y="92"/>
                  </a:cubicBezTo>
                  <a:cubicBezTo>
                    <a:pt x="318" y="96"/>
                    <a:pt x="317" y="98"/>
                    <a:pt x="316" y="98"/>
                  </a:cubicBezTo>
                  <a:cubicBezTo>
                    <a:pt x="316" y="98"/>
                    <a:pt x="316" y="97"/>
                    <a:pt x="315" y="97"/>
                  </a:cubicBezTo>
                  <a:cubicBezTo>
                    <a:pt x="318" y="89"/>
                    <a:pt x="318" y="86"/>
                    <a:pt x="316" y="86"/>
                  </a:cubicBezTo>
                  <a:cubicBezTo>
                    <a:pt x="316" y="86"/>
                    <a:pt x="314" y="87"/>
                    <a:pt x="313" y="89"/>
                  </a:cubicBezTo>
                  <a:cubicBezTo>
                    <a:pt x="311" y="96"/>
                    <a:pt x="310" y="99"/>
                    <a:pt x="310" y="99"/>
                  </a:cubicBezTo>
                  <a:cubicBezTo>
                    <a:pt x="309" y="99"/>
                    <a:pt x="310" y="96"/>
                    <a:pt x="312" y="89"/>
                  </a:cubicBezTo>
                  <a:cubicBezTo>
                    <a:pt x="314" y="83"/>
                    <a:pt x="314" y="80"/>
                    <a:pt x="314" y="80"/>
                  </a:cubicBezTo>
                  <a:lnTo>
                    <a:pt x="314" y="80"/>
                  </a:lnTo>
                  <a:cubicBezTo>
                    <a:pt x="313" y="80"/>
                    <a:pt x="311" y="85"/>
                    <a:pt x="307" y="95"/>
                  </a:cubicBezTo>
                  <a:cubicBezTo>
                    <a:pt x="306" y="98"/>
                    <a:pt x="305" y="99"/>
                    <a:pt x="305" y="99"/>
                  </a:cubicBezTo>
                  <a:cubicBezTo>
                    <a:pt x="304" y="99"/>
                    <a:pt x="305" y="97"/>
                    <a:pt x="305" y="94"/>
                  </a:cubicBezTo>
                  <a:cubicBezTo>
                    <a:pt x="307" y="86"/>
                    <a:pt x="308" y="83"/>
                    <a:pt x="307" y="83"/>
                  </a:cubicBezTo>
                  <a:lnTo>
                    <a:pt x="307" y="83"/>
                  </a:lnTo>
                  <a:cubicBezTo>
                    <a:pt x="307" y="83"/>
                    <a:pt x="307" y="84"/>
                    <a:pt x="306" y="87"/>
                  </a:cubicBezTo>
                  <a:cubicBezTo>
                    <a:pt x="304" y="93"/>
                    <a:pt x="303" y="96"/>
                    <a:pt x="302" y="96"/>
                  </a:cubicBezTo>
                  <a:cubicBezTo>
                    <a:pt x="302" y="96"/>
                    <a:pt x="302" y="93"/>
                    <a:pt x="304" y="86"/>
                  </a:cubicBezTo>
                  <a:cubicBezTo>
                    <a:pt x="305" y="79"/>
                    <a:pt x="306" y="76"/>
                    <a:pt x="306" y="76"/>
                  </a:cubicBezTo>
                  <a:lnTo>
                    <a:pt x="306" y="76"/>
                  </a:lnTo>
                  <a:cubicBezTo>
                    <a:pt x="305" y="76"/>
                    <a:pt x="304" y="79"/>
                    <a:pt x="302" y="85"/>
                  </a:cubicBezTo>
                  <a:cubicBezTo>
                    <a:pt x="299" y="91"/>
                    <a:pt x="297" y="94"/>
                    <a:pt x="296" y="94"/>
                  </a:cubicBezTo>
                  <a:cubicBezTo>
                    <a:pt x="295" y="94"/>
                    <a:pt x="295" y="91"/>
                    <a:pt x="296" y="84"/>
                  </a:cubicBezTo>
                  <a:cubicBezTo>
                    <a:pt x="296" y="84"/>
                    <a:pt x="297" y="80"/>
                    <a:pt x="296" y="80"/>
                  </a:cubicBezTo>
                  <a:lnTo>
                    <a:pt x="296" y="80"/>
                  </a:lnTo>
                  <a:cubicBezTo>
                    <a:pt x="296" y="80"/>
                    <a:pt x="296" y="81"/>
                    <a:pt x="295" y="83"/>
                  </a:cubicBezTo>
                  <a:lnTo>
                    <a:pt x="296" y="76"/>
                  </a:lnTo>
                  <a:lnTo>
                    <a:pt x="295" y="76"/>
                  </a:lnTo>
                  <a:lnTo>
                    <a:pt x="293" y="83"/>
                  </a:lnTo>
                  <a:cubicBezTo>
                    <a:pt x="292" y="83"/>
                    <a:pt x="290" y="74"/>
                    <a:pt x="284" y="72"/>
                  </a:cubicBezTo>
                  <a:cubicBezTo>
                    <a:pt x="280" y="71"/>
                    <a:pt x="278" y="70"/>
                    <a:pt x="276" y="70"/>
                  </a:cubicBezTo>
                  <a:cubicBezTo>
                    <a:pt x="274" y="70"/>
                    <a:pt x="273" y="71"/>
                    <a:pt x="273" y="75"/>
                  </a:cubicBezTo>
                  <a:cubicBezTo>
                    <a:pt x="272" y="81"/>
                    <a:pt x="270" y="85"/>
                    <a:pt x="270" y="85"/>
                  </a:cubicBezTo>
                  <a:lnTo>
                    <a:pt x="270" y="85"/>
                  </a:lnTo>
                  <a:cubicBezTo>
                    <a:pt x="270" y="85"/>
                    <a:pt x="270" y="81"/>
                    <a:pt x="272" y="75"/>
                  </a:cubicBezTo>
                  <a:cubicBezTo>
                    <a:pt x="270" y="75"/>
                    <a:pt x="272" y="67"/>
                    <a:pt x="269" y="67"/>
                  </a:cubicBezTo>
                  <a:cubicBezTo>
                    <a:pt x="268" y="66"/>
                    <a:pt x="266" y="66"/>
                    <a:pt x="268" y="59"/>
                  </a:cubicBezTo>
                  <a:lnTo>
                    <a:pt x="267" y="59"/>
                  </a:lnTo>
                  <a:cubicBezTo>
                    <a:pt x="265" y="65"/>
                    <a:pt x="262" y="68"/>
                    <a:pt x="260" y="68"/>
                  </a:cubicBezTo>
                  <a:cubicBezTo>
                    <a:pt x="259" y="68"/>
                    <a:pt x="258" y="66"/>
                    <a:pt x="257" y="62"/>
                  </a:cubicBezTo>
                  <a:cubicBezTo>
                    <a:pt x="257" y="62"/>
                    <a:pt x="256" y="62"/>
                    <a:pt x="256" y="62"/>
                  </a:cubicBezTo>
                  <a:cubicBezTo>
                    <a:pt x="255" y="62"/>
                    <a:pt x="254" y="63"/>
                    <a:pt x="251" y="68"/>
                  </a:cubicBezTo>
                  <a:cubicBezTo>
                    <a:pt x="250" y="71"/>
                    <a:pt x="249" y="72"/>
                    <a:pt x="249" y="72"/>
                  </a:cubicBezTo>
                  <a:cubicBezTo>
                    <a:pt x="248" y="72"/>
                    <a:pt x="249" y="70"/>
                    <a:pt x="249" y="67"/>
                  </a:cubicBezTo>
                  <a:cubicBezTo>
                    <a:pt x="251" y="63"/>
                    <a:pt x="250" y="58"/>
                    <a:pt x="248" y="58"/>
                  </a:cubicBezTo>
                  <a:cubicBezTo>
                    <a:pt x="247" y="58"/>
                    <a:pt x="246" y="60"/>
                    <a:pt x="245" y="65"/>
                  </a:cubicBezTo>
                  <a:lnTo>
                    <a:pt x="246" y="58"/>
                  </a:lnTo>
                  <a:cubicBezTo>
                    <a:pt x="246" y="56"/>
                    <a:pt x="246" y="55"/>
                    <a:pt x="246" y="55"/>
                  </a:cubicBezTo>
                  <a:lnTo>
                    <a:pt x="246" y="55"/>
                  </a:lnTo>
                  <a:cubicBezTo>
                    <a:pt x="246" y="55"/>
                    <a:pt x="244" y="60"/>
                    <a:pt x="242" y="65"/>
                  </a:cubicBezTo>
                  <a:cubicBezTo>
                    <a:pt x="241" y="70"/>
                    <a:pt x="240" y="73"/>
                    <a:pt x="240" y="73"/>
                  </a:cubicBezTo>
                  <a:cubicBezTo>
                    <a:pt x="239" y="73"/>
                    <a:pt x="240" y="68"/>
                    <a:pt x="242" y="57"/>
                  </a:cubicBezTo>
                  <a:cubicBezTo>
                    <a:pt x="245" y="49"/>
                    <a:pt x="246" y="46"/>
                    <a:pt x="245" y="46"/>
                  </a:cubicBezTo>
                  <a:lnTo>
                    <a:pt x="245" y="46"/>
                  </a:lnTo>
                  <a:cubicBezTo>
                    <a:pt x="245" y="46"/>
                    <a:pt x="244" y="47"/>
                    <a:pt x="244" y="50"/>
                  </a:cubicBezTo>
                  <a:cubicBezTo>
                    <a:pt x="242" y="55"/>
                    <a:pt x="240" y="59"/>
                    <a:pt x="240" y="59"/>
                  </a:cubicBezTo>
                  <a:cubicBezTo>
                    <a:pt x="240" y="59"/>
                    <a:pt x="240" y="58"/>
                    <a:pt x="240" y="56"/>
                  </a:cubicBezTo>
                  <a:cubicBezTo>
                    <a:pt x="239" y="56"/>
                    <a:pt x="238" y="56"/>
                    <a:pt x="235" y="69"/>
                  </a:cubicBezTo>
                  <a:cubicBezTo>
                    <a:pt x="232" y="75"/>
                    <a:pt x="231" y="75"/>
                    <a:pt x="231" y="75"/>
                  </a:cubicBezTo>
                  <a:cubicBezTo>
                    <a:pt x="232" y="70"/>
                    <a:pt x="233" y="66"/>
                    <a:pt x="236" y="61"/>
                  </a:cubicBezTo>
                  <a:lnTo>
                    <a:pt x="233" y="61"/>
                  </a:lnTo>
                  <a:cubicBezTo>
                    <a:pt x="233" y="57"/>
                    <a:pt x="233" y="52"/>
                    <a:pt x="236" y="48"/>
                  </a:cubicBezTo>
                  <a:cubicBezTo>
                    <a:pt x="236" y="45"/>
                    <a:pt x="236" y="43"/>
                    <a:pt x="236" y="43"/>
                  </a:cubicBezTo>
                  <a:lnTo>
                    <a:pt x="236" y="43"/>
                  </a:lnTo>
                  <a:cubicBezTo>
                    <a:pt x="235" y="43"/>
                    <a:pt x="234" y="46"/>
                    <a:pt x="232" y="53"/>
                  </a:cubicBezTo>
                  <a:cubicBezTo>
                    <a:pt x="230" y="64"/>
                    <a:pt x="229" y="66"/>
                    <a:pt x="228" y="66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7" y="66"/>
                    <a:pt x="226" y="66"/>
                    <a:pt x="228" y="59"/>
                  </a:cubicBezTo>
                  <a:cubicBezTo>
                    <a:pt x="230" y="52"/>
                    <a:pt x="230" y="52"/>
                    <a:pt x="228" y="52"/>
                  </a:cubicBezTo>
                  <a:cubicBezTo>
                    <a:pt x="228" y="52"/>
                    <a:pt x="228" y="52"/>
                    <a:pt x="228" y="52"/>
                  </a:cubicBezTo>
                  <a:cubicBezTo>
                    <a:pt x="225" y="52"/>
                    <a:pt x="218" y="71"/>
                    <a:pt x="213" y="83"/>
                  </a:cubicBezTo>
                  <a:cubicBezTo>
                    <a:pt x="212" y="89"/>
                    <a:pt x="211" y="93"/>
                    <a:pt x="211" y="93"/>
                  </a:cubicBezTo>
                  <a:cubicBezTo>
                    <a:pt x="210" y="93"/>
                    <a:pt x="211" y="89"/>
                    <a:pt x="212" y="83"/>
                  </a:cubicBezTo>
                  <a:cubicBezTo>
                    <a:pt x="214" y="76"/>
                    <a:pt x="213" y="76"/>
                    <a:pt x="213" y="76"/>
                  </a:cubicBezTo>
                  <a:lnTo>
                    <a:pt x="213" y="76"/>
                  </a:lnTo>
                  <a:cubicBezTo>
                    <a:pt x="213" y="77"/>
                    <a:pt x="212" y="78"/>
                    <a:pt x="212" y="78"/>
                  </a:cubicBezTo>
                  <a:cubicBezTo>
                    <a:pt x="212" y="78"/>
                    <a:pt x="212" y="76"/>
                    <a:pt x="213" y="76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6" y="69"/>
                    <a:pt x="216" y="69"/>
                    <a:pt x="217" y="69"/>
                  </a:cubicBezTo>
                  <a:lnTo>
                    <a:pt x="219" y="62"/>
                  </a:lnTo>
                  <a:cubicBezTo>
                    <a:pt x="220" y="56"/>
                    <a:pt x="221" y="53"/>
                    <a:pt x="220" y="53"/>
                  </a:cubicBezTo>
                  <a:lnTo>
                    <a:pt x="220" y="53"/>
                  </a:lnTo>
                  <a:cubicBezTo>
                    <a:pt x="220" y="53"/>
                    <a:pt x="219" y="56"/>
                    <a:pt x="217" y="62"/>
                  </a:cubicBezTo>
                  <a:cubicBezTo>
                    <a:pt x="215" y="65"/>
                    <a:pt x="214" y="66"/>
                    <a:pt x="214" y="66"/>
                  </a:cubicBezTo>
                  <a:cubicBezTo>
                    <a:pt x="214" y="66"/>
                    <a:pt x="214" y="65"/>
                    <a:pt x="214" y="61"/>
                  </a:cubicBezTo>
                  <a:cubicBezTo>
                    <a:pt x="215" y="59"/>
                    <a:pt x="215" y="56"/>
                    <a:pt x="216" y="54"/>
                  </a:cubicBezTo>
                  <a:lnTo>
                    <a:pt x="216" y="54"/>
                  </a:lnTo>
                  <a:cubicBezTo>
                    <a:pt x="216" y="54"/>
                    <a:pt x="213" y="53"/>
                    <a:pt x="214" y="47"/>
                  </a:cubicBezTo>
                  <a:cubicBezTo>
                    <a:pt x="213" y="47"/>
                    <a:pt x="212" y="47"/>
                    <a:pt x="210" y="52"/>
                  </a:cubicBezTo>
                  <a:cubicBezTo>
                    <a:pt x="209" y="59"/>
                    <a:pt x="208" y="59"/>
                    <a:pt x="207" y="59"/>
                  </a:cubicBezTo>
                  <a:cubicBezTo>
                    <a:pt x="207" y="59"/>
                    <a:pt x="206" y="59"/>
                    <a:pt x="206" y="59"/>
                  </a:cubicBezTo>
                  <a:cubicBezTo>
                    <a:pt x="206" y="59"/>
                    <a:pt x="205" y="60"/>
                    <a:pt x="203" y="65"/>
                  </a:cubicBezTo>
                  <a:cubicBezTo>
                    <a:pt x="202" y="71"/>
                    <a:pt x="199" y="77"/>
                    <a:pt x="198" y="77"/>
                  </a:cubicBezTo>
                  <a:cubicBezTo>
                    <a:pt x="196" y="79"/>
                    <a:pt x="195" y="80"/>
                    <a:pt x="195" y="80"/>
                  </a:cubicBezTo>
                  <a:cubicBezTo>
                    <a:pt x="195" y="80"/>
                    <a:pt x="196" y="77"/>
                    <a:pt x="198" y="69"/>
                  </a:cubicBezTo>
                  <a:cubicBezTo>
                    <a:pt x="199" y="63"/>
                    <a:pt x="199" y="62"/>
                    <a:pt x="198" y="62"/>
                  </a:cubicBezTo>
                  <a:cubicBezTo>
                    <a:pt x="198" y="62"/>
                    <a:pt x="196" y="62"/>
                    <a:pt x="198" y="56"/>
                  </a:cubicBezTo>
                  <a:cubicBezTo>
                    <a:pt x="198" y="54"/>
                    <a:pt x="198" y="53"/>
                    <a:pt x="198" y="53"/>
                  </a:cubicBezTo>
                  <a:lnTo>
                    <a:pt x="198" y="53"/>
                  </a:lnTo>
                  <a:cubicBezTo>
                    <a:pt x="198" y="53"/>
                    <a:pt x="197" y="57"/>
                    <a:pt x="195" y="61"/>
                  </a:cubicBezTo>
                  <a:lnTo>
                    <a:pt x="191" y="75"/>
                  </a:lnTo>
                  <a:cubicBezTo>
                    <a:pt x="192" y="68"/>
                    <a:pt x="193" y="61"/>
                    <a:pt x="195" y="55"/>
                  </a:cubicBezTo>
                  <a:lnTo>
                    <a:pt x="195" y="55"/>
                  </a:lnTo>
                  <a:cubicBezTo>
                    <a:pt x="194" y="59"/>
                    <a:pt x="192" y="63"/>
                    <a:pt x="191" y="63"/>
                  </a:cubicBezTo>
                  <a:cubicBezTo>
                    <a:pt x="191" y="63"/>
                    <a:pt x="190" y="62"/>
                    <a:pt x="191" y="60"/>
                  </a:cubicBezTo>
                  <a:cubicBezTo>
                    <a:pt x="189" y="60"/>
                    <a:pt x="187" y="59"/>
                    <a:pt x="190" y="52"/>
                  </a:cubicBezTo>
                  <a:cubicBezTo>
                    <a:pt x="190" y="50"/>
                    <a:pt x="190" y="49"/>
                    <a:pt x="190" y="49"/>
                  </a:cubicBezTo>
                  <a:cubicBezTo>
                    <a:pt x="189" y="49"/>
                    <a:pt x="187" y="52"/>
                    <a:pt x="187" y="52"/>
                  </a:cubicBezTo>
                  <a:cubicBezTo>
                    <a:pt x="186" y="55"/>
                    <a:pt x="186" y="56"/>
                    <a:pt x="185" y="56"/>
                  </a:cubicBezTo>
                  <a:cubicBezTo>
                    <a:pt x="184" y="56"/>
                    <a:pt x="184" y="54"/>
                    <a:pt x="184" y="50"/>
                  </a:cubicBezTo>
                  <a:cubicBezTo>
                    <a:pt x="184" y="43"/>
                    <a:pt x="184" y="40"/>
                    <a:pt x="184" y="40"/>
                  </a:cubicBezTo>
                  <a:cubicBezTo>
                    <a:pt x="183" y="40"/>
                    <a:pt x="182" y="43"/>
                    <a:pt x="181" y="49"/>
                  </a:cubicBezTo>
                  <a:cubicBezTo>
                    <a:pt x="179" y="53"/>
                    <a:pt x="178" y="57"/>
                    <a:pt x="178" y="57"/>
                  </a:cubicBezTo>
                  <a:cubicBezTo>
                    <a:pt x="178" y="57"/>
                    <a:pt x="178" y="55"/>
                    <a:pt x="180" y="49"/>
                  </a:cubicBezTo>
                  <a:cubicBezTo>
                    <a:pt x="180" y="47"/>
                    <a:pt x="180" y="46"/>
                    <a:pt x="180" y="46"/>
                  </a:cubicBezTo>
                  <a:lnTo>
                    <a:pt x="180" y="46"/>
                  </a:lnTo>
                  <a:cubicBezTo>
                    <a:pt x="179" y="46"/>
                    <a:pt x="177" y="50"/>
                    <a:pt x="175" y="54"/>
                  </a:cubicBezTo>
                  <a:cubicBezTo>
                    <a:pt x="172" y="60"/>
                    <a:pt x="168" y="74"/>
                    <a:pt x="166" y="80"/>
                  </a:cubicBezTo>
                  <a:cubicBezTo>
                    <a:pt x="164" y="87"/>
                    <a:pt x="162" y="90"/>
                    <a:pt x="162" y="90"/>
                  </a:cubicBezTo>
                  <a:cubicBezTo>
                    <a:pt x="162" y="90"/>
                    <a:pt x="162" y="89"/>
                    <a:pt x="163" y="86"/>
                  </a:cubicBezTo>
                  <a:cubicBezTo>
                    <a:pt x="163" y="81"/>
                    <a:pt x="163" y="77"/>
                    <a:pt x="165" y="72"/>
                  </a:cubicBezTo>
                  <a:cubicBezTo>
                    <a:pt x="167" y="66"/>
                    <a:pt x="167" y="66"/>
                    <a:pt x="167" y="66"/>
                  </a:cubicBezTo>
                  <a:lnTo>
                    <a:pt x="168" y="67"/>
                  </a:lnTo>
                  <a:cubicBezTo>
                    <a:pt x="171" y="60"/>
                    <a:pt x="173" y="53"/>
                    <a:pt x="171" y="53"/>
                  </a:cubicBezTo>
                  <a:cubicBezTo>
                    <a:pt x="171" y="49"/>
                    <a:pt x="171" y="47"/>
                    <a:pt x="171" y="47"/>
                  </a:cubicBezTo>
                  <a:lnTo>
                    <a:pt x="171" y="47"/>
                  </a:lnTo>
                  <a:cubicBezTo>
                    <a:pt x="171" y="47"/>
                    <a:pt x="171" y="49"/>
                    <a:pt x="170" y="52"/>
                  </a:cubicBezTo>
                  <a:cubicBezTo>
                    <a:pt x="171" y="46"/>
                    <a:pt x="170" y="44"/>
                    <a:pt x="167" y="44"/>
                  </a:cubicBezTo>
                  <a:cubicBezTo>
                    <a:pt x="166" y="43"/>
                    <a:pt x="164" y="43"/>
                    <a:pt x="165" y="37"/>
                  </a:cubicBezTo>
                  <a:cubicBezTo>
                    <a:pt x="165" y="36"/>
                    <a:pt x="164" y="36"/>
                    <a:pt x="164" y="36"/>
                  </a:cubicBezTo>
                  <a:cubicBezTo>
                    <a:pt x="163" y="36"/>
                    <a:pt x="162" y="37"/>
                    <a:pt x="161" y="42"/>
                  </a:cubicBezTo>
                  <a:cubicBezTo>
                    <a:pt x="159" y="49"/>
                    <a:pt x="157" y="52"/>
                    <a:pt x="157" y="52"/>
                  </a:cubicBezTo>
                  <a:cubicBezTo>
                    <a:pt x="157" y="52"/>
                    <a:pt x="157" y="51"/>
                    <a:pt x="158" y="48"/>
                  </a:cubicBezTo>
                  <a:cubicBezTo>
                    <a:pt x="161" y="39"/>
                    <a:pt x="158" y="31"/>
                    <a:pt x="154" y="31"/>
                  </a:cubicBezTo>
                  <a:cubicBezTo>
                    <a:pt x="152" y="31"/>
                    <a:pt x="150" y="33"/>
                    <a:pt x="148" y="38"/>
                  </a:cubicBezTo>
                  <a:lnTo>
                    <a:pt x="147" y="37"/>
                  </a:lnTo>
                  <a:cubicBezTo>
                    <a:pt x="148" y="33"/>
                    <a:pt x="146" y="30"/>
                    <a:pt x="145" y="30"/>
                  </a:cubicBezTo>
                  <a:cubicBezTo>
                    <a:pt x="143" y="30"/>
                    <a:pt x="142" y="31"/>
                    <a:pt x="140" y="34"/>
                  </a:cubicBezTo>
                  <a:lnTo>
                    <a:pt x="138" y="33"/>
                  </a:lnTo>
                  <a:cubicBezTo>
                    <a:pt x="139" y="30"/>
                    <a:pt x="139" y="28"/>
                    <a:pt x="138" y="28"/>
                  </a:cubicBezTo>
                  <a:cubicBezTo>
                    <a:pt x="137" y="28"/>
                    <a:pt x="136" y="29"/>
                    <a:pt x="135" y="32"/>
                  </a:cubicBezTo>
                  <a:cubicBezTo>
                    <a:pt x="134" y="34"/>
                    <a:pt x="134" y="36"/>
                    <a:pt x="133" y="37"/>
                  </a:cubicBezTo>
                  <a:lnTo>
                    <a:pt x="133" y="37"/>
                  </a:lnTo>
                  <a:cubicBezTo>
                    <a:pt x="134" y="32"/>
                    <a:pt x="132" y="31"/>
                    <a:pt x="130" y="30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7" y="29"/>
                    <a:pt x="127" y="31"/>
                    <a:pt x="126" y="35"/>
                  </a:cubicBezTo>
                  <a:cubicBezTo>
                    <a:pt x="125" y="37"/>
                    <a:pt x="124" y="38"/>
                    <a:pt x="123" y="38"/>
                  </a:cubicBezTo>
                  <a:cubicBezTo>
                    <a:pt x="122" y="38"/>
                    <a:pt x="123" y="33"/>
                    <a:pt x="125" y="29"/>
                  </a:cubicBezTo>
                  <a:cubicBezTo>
                    <a:pt x="127" y="23"/>
                    <a:pt x="128" y="19"/>
                    <a:pt x="127" y="19"/>
                  </a:cubicBezTo>
                  <a:lnTo>
                    <a:pt x="127" y="19"/>
                  </a:lnTo>
                  <a:cubicBezTo>
                    <a:pt x="127" y="19"/>
                    <a:pt x="125" y="24"/>
                    <a:pt x="121" y="34"/>
                  </a:cubicBezTo>
                  <a:cubicBezTo>
                    <a:pt x="119" y="41"/>
                    <a:pt x="117" y="44"/>
                    <a:pt x="116" y="44"/>
                  </a:cubicBezTo>
                  <a:cubicBezTo>
                    <a:pt x="116" y="44"/>
                    <a:pt x="116" y="43"/>
                    <a:pt x="117" y="40"/>
                  </a:cubicBezTo>
                  <a:cubicBezTo>
                    <a:pt x="118" y="35"/>
                    <a:pt x="119" y="34"/>
                    <a:pt x="120" y="34"/>
                  </a:cubicBezTo>
                  <a:cubicBezTo>
                    <a:pt x="120" y="34"/>
                    <a:pt x="120" y="34"/>
                    <a:pt x="120" y="34"/>
                  </a:cubicBezTo>
                  <a:lnTo>
                    <a:pt x="125" y="21"/>
                  </a:lnTo>
                  <a:cubicBezTo>
                    <a:pt x="124" y="21"/>
                    <a:pt x="124" y="21"/>
                    <a:pt x="121" y="26"/>
                  </a:cubicBezTo>
                  <a:cubicBezTo>
                    <a:pt x="121" y="26"/>
                    <a:pt x="120" y="26"/>
                    <a:pt x="118" y="33"/>
                  </a:cubicBezTo>
                  <a:cubicBezTo>
                    <a:pt x="115" y="39"/>
                    <a:pt x="112" y="46"/>
                    <a:pt x="111" y="52"/>
                  </a:cubicBezTo>
                  <a:cubicBezTo>
                    <a:pt x="110" y="57"/>
                    <a:pt x="110" y="58"/>
                    <a:pt x="109" y="58"/>
                  </a:cubicBezTo>
                  <a:cubicBezTo>
                    <a:pt x="109" y="58"/>
                    <a:pt x="109" y="58"/>
                    <a:pt x="109" y="58"/>
                  </a:cubicBezTo>
                  <a:cubicBezTo>
                    <a:pt x="109" y="51"/>
                    <a:pt x="111" y="44"/>
                    <a:pt x="113" y="39"/>
                  </a:cubicBezTo>
                  <a:cubicBezTo>
                    <a:pt x="116" y="34"/>
                    <a:pt x="118" y="30"/>
                    <a:pt x="119" y="25"/>
                  </a:cubicBezTo>
                  <a:cubicBezTo>
                    <a:pt x="119" y="24"/>
                    <a:pt x="120" y="24"/>
                    <a:pt x="119" y="24"/>
                  </a:cubicBezTo>
                  <a:lnTo>
                    <a:pt x="119" y="24"/>
                  </a:lnTo>
                  <a:cubicBezTo>
                    <a:pt x="119" y="24"/>
                    <a:pt x="114" y="31"/>
                    <a:pt x="109" y="40"/>
                  </a:cubicBezTo>
                  <a:lnTo>
                    <a:pt x="109" y="40"/>
                  </a:lnTo>
                  <a:cubicBezTo>
                    <a:pt x="110" y="39"/>
                    <a:pt x="110" y="38"/>
                    <a:pt x="110" y="37"/>
                  </a:cubicBezTo>
                  <a:cubicBezTo>
                    <a:pt x="112" y="31"/>
                    <a:pt x="111" y="30"/>
                    <a:pt x="109" y="30"/>
                  </a:cubicBezTo>
                  <a:cubicBezTo>
                    <a:pt x="109" y="29"/>
                    <a:pt x="108" y="29"/>
                    <a:pt x="108" y="29"/>
                  </a:cubicBezTo>
                  <a:cubicBezTo>
                    <a:pt x="107" y="29"/>
                    <a:pt x="106" y="31"/>
                    <a:pt x="104" y="35"/>
                  </a:cubicBezTo>
                  <a:cubicBezTo>
                    <a:pt x="104" y="40"/>
                    <a:pt x="102" y="43"/>
                    <a:pt x="100" y="48"/>
                  </a:cubicBezTo>
                  <a:cubicBezTo>
                    <a:pt x="100" y="52"/>
                    <a:pt x="99" y="57"/>
                    <a:pt x="97" y="61"/>
                  </a:cubicBezTo>
                  <a:lnTo>
                    <a:pt x="99" y="47"/>
                  </a:lnTo>
                  <a:cubicBezTo>
                    <a:pt x="101" y="33"/>
                    <a:pt x="102" y="26"/>
                    <a:pt x="99" y="25"/>
                  </a:cubicBezTo>
                  <a:cubicBezTo>
                    <a:pt x="98" y="24"/>
                    <a:pt x="95" y="24"/>
                    <a:pt x="97" y="17"/>
                  </a:cubicBezTo>
                  <a:cubicBezTo>
                    <a:pt x="96" y="17"/>
                    <a:pt x="96" y="17"/>
                    <a:pt x="96" y="17"/>
                  </a:cubicBezTo>
                  <a:cubicBezTo>
                    <a:pt x="95" y="17"/>
                    <a:pt x="94" y="18"/>
                    <a:pt x="92" y="23"/>
                  </a:cubicBezTo>
                  <a:lnTo>
                    <a:pt x="91" y="22"/>
                  </a:lnTo>
                  <a:cubicBezTo>
                    <a:pt x="92" y="18"/>
                    <a:pt x="92" y="17"/>
                    <a:pt x="91" y="17"/>
                  </a:cubicBezTo>
                  <a:lnTo>
                    <a:pt x="91" y="17"/>
                  </a:lnTo>
                  <a:cubicBezTo>
                    <a:pt x="91" y="17"/>
                    <a:pt x="90" y="18"/>
                    <a:pt x="89" y="21"/>
                  </a:cubicBezTo>
                  <a:cubicBezTo>
                    <a:pt x="88" y="23"/>
                    <a:pt x="87" y="24"/>
                    <a:pt x="87" y="24"/>
                  </a:cubicBezTo>
                  <a:cubicBezTo>
                    <a:pt x="86" y="24"/>
                    <a:pt x="87" y="21"/>
                    <a:pt x="87" y="21"/>
                  </a:cubicBezTo>
                  <a:cubicBezTo>
                    <a:pt x="88" y="15"/>
                    <a:pt x="88" y="11"/>
                    <a:pt x="88" y="11"/>
                  </a:cubicBezTo>
                  <a:lnTo>
                    <a:pt x="88" y="11"/>
                  </a:lnTo>
                  <a:cubicBezTo>
                    <a:pt x="88" y="11"/>
                    <a:pt x="86" y="16"/>
                    <a:pt x="83" y="26"/>
                  </a:cubicBezTo>
                  <a:cubicBezTo>
                    <a:pt x="82" y="31"/>
                    <a:pt x="81" y="35"/>
                    <a:pt x="82" y="40"/>
                  </a:cubicBezTo>
                  <a:lnTo>
                    <a:pt x="84" y="41"/>
                  </a:lnTo>
                  <a:lnTo>
                    <a:pt x="80" y="47"/>
                  </a:lnTo>
                  <a:cubicBezTo>
                    <a:pt x="76" y="50"/>
                    <a:pt x="74" y="54"/>
                    <a:pt x="73" y="59"/>
                  </a:cubicBezTo>
                  <a:cubicBezTo>
                    <a:pt x="73" y="59"/>
                    <a:pt x="71" y="65"/>
                    <a:pt x="70" y="65"/>
                  </a:cubicBezTo>
                  <a:cubicBezTo>
                    <a:pt x="70" y="65"/>
                    <a:pt x="70" y="65"/>
                    <a:pt x="70" y="65"/>
                  </a:cubicBezTo>
                  <a:cubicBezTo>
                    <a:pt x="70" y="65"/>
                    <a:pt x="72" y="59"/>
                    <a:pt x="74" y="52"/>
                  </a:cubicBezTo>
                  <a:cubicBezTo>
                    <a:pt x="78" y="46"/>
                    <a:pt x="80" y="40"/>
                    <a:pt x="81" y="33"/>
                  </a:cubicBezTo>
                  <a:cubicBezTo>
                    <a:pt x="83" y="25"/>
                    <a:pt x="84" y="19"/>
                    <a:pt x="83" y="19"/>
                  </a:cubicBezTo>
                  <a:lnTo>
                    <a:pt x="83" y="19"/>
                  </a:lnTo>
                  <a:cubicBezTo>
                    <a:pt x="83" y="19"/>
                    <a:pt x="82" y="21"/>
                    <a:pt x="81" y="25"/>
                  </a:cubicBezTo>
                  <a:cubicBezTo>
                    <a:pt x="80" y="25"/>
                    <a:pt x="80" y="25"/>
                    <a:pt x="81" y="19"/>
                  </a:cubicBezTo>
                  <a:cubicBezTo>
                    <a:pt x="82" y="16"/>
                    <a:pt x="82" y="14"/>
                    <a:pt x="82" y="14"/>
                  </a:cubicBezTo>
                  <a:lnTo>
                    <a:pt x="82" y="14"/>
                  </a:lnTo>
                  <a:cubicBezTo>
                    <a:pt x="82" y="14"/>
                    <a:pt x="80" y="17"/>
                    <a:pt x="78" y="24"/>
                  </a:cubicBezTo>
                  <a:cubicBezTo>
                    <a:pt x="75" y="30"/>
                    <a:pt x="74" y="33"/>
                    <a:pt x="73" y="33"/>
                  </a:cubicBezTo>
                  <a:cubicBezTo>
                    <a:pt x="73" y="33"/>
                    <a:pt x="74" y="30"/>
                    <a:pt x="75" y="23"/>
                  </a:cubicBezTo>
                  <a:cubicBezTo>
                    <a:pt x="77" y="15"/>
                    <a:pt x="76" y="11"/>
                    <a:pt x="75" y="11"/>
                  </a:cubicBezTo>
                  <a:lnTo>
                    <a:pt x="75" y="11"/>
                  </a:lnTo>
                  <a:cubicBezTo>
                    <a:pt x="75" y="11"/>
                    <a:pt x="74" y="13"/>
                    <a:pt x="73" y="15"/>
                  </a:cubicBezTo>
                  <a:cubicBezTo>
                    <a:pt x="70" y="22"/>
                    <a:pt x="69" y="25"/>
                    <a:pt x="68" y="25"/>
                  </a:cubicBezTo>
                  <a:cubicBezTo>
                    <a:pt x="67" y="25"/>
                    <a:pt x="67" y="24"/>
                    <a:pt x="67" y="21"/>
                  </a:cubicBezTo>
                  <a:cubicBezTo>
                    <a:pt x="69" y="17"/>
                    <a:pt x="69" y="15"/>
                    <a:pt x="68" y="15"/>
                  </a:cubicBezTo>
                  <a:lnTo>
                    <a:pt x="68" y="15"/>
                  </a:lnTo>
                  <a:cubicBezTo>
                    <a:pt x="68" y="15"/>
                    <a:pt x="67" y="17"/>
                    <a:pt x="65" y="20"/>
                  </a:cubicBezTo>
                  <a:cubicBezTo>
                    <a:pt x="67" y="15"/>
                    <a:pt x="68" y="10"/>
                    <a:pt x="68" y="10"/>
                  </a:cubicBezTo>
                  <a:lnTo>
                    <a:pt x="68" y="10"/>
                  </a:lnTo>
                  <a:cubicBezTo>
                    <a:pt x="68" y="10"/>
                    <a:pt x="67" y="11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5" y="14"/>
                    <a:pt x="64" y="19"/>
                  </a:cubicBezTo>
                  <a:lnTo>
                    <a:pt x="58" y="31"/>
                  </a:lnTo>
                  <a:cubicBezTo>
                    <a:pt x="58" y="35"/>
                    <a:pt x="56" y="40"/>
                    <a:pt x="55" y="44"/>
                  </a:cubicBezTo>
                  <a:cubicBezTo>
                    <a:pt x="55" y="46"/>
                    <a:pt x="54" y="47"/>
                    <a:pt x="54" y="47"/>
                  </a:cubicBezTo>
                  <a:cubicBezTo>
                    <a:pt x="53" y="47"/>
                    <a:pt x="53" y="39"/>
                    <a:pt x="57" y="23"/>
                  </a:cubicBezTo>
                  <a:lnTo>
                    <a:pt x="60" y="10"/>
                  </a:lnTo>
                  <a:lnTo>
                    <a:pt x="60" y="10"/>
                  </a:lnTo>
                  <a:cubicBezTo>
                    <a:pt x="57" y="16"/>
                    <a:pt x="55" y="23"/>
                    <a:pt x="55" y="23"/>
                  </a:cubicBezTo>
                  <a:cubicBezTo>
                    <a:pt x="55" y="22"/>
                    <a:pt x="54" y="22"/>
                    <a:pt x="56" y="15"/>
                  </a:cubicBezTo>
                  <a:cubicBezTo>
                    <a:pt x="58" y="10"/>
                    <a:pt x="58" y="10"/>
                    <a:pt x="57" y="8"/>
                  </a:cubicBezTo>
                  <a:lnTo>
                    <a:pt x="57" y="8"/>
                  </a:lnTo>
                  <a:cubicBezTo>
                    <a:pt x="57" y="8"/>
                    <a:pt x="57" y="9"/>
                    <a:pt x="55" y="15"/>
                  </a:cubicBezTo>
                  <a:cubicBezTo>
                    <a:pt x="53" y="22"/>
                    <a:pt x="51" y="25"/>
                    <a:pt x="51" y="25"/>
                  </a:cubicBezTo>
                  <a:cubicBezTo>
                    <a:pt x="51" y="25"/>
                    <a:pt x="51" y="24"/>
                    <a:pt x="52" y="21"/>
                  </a:cubicBezTo>
                  <a:cubicBezTo>
                    <a:pt x="53" y="15"/>
                    <a:pt x="54" y="11"/>
                    <a:pt x="54" y="11"/>
                  </a:cubicBezTo>
                  <a:lnTo>
                    <a:pt x="54" y="11"/>
                  </a:lnTo>
                  <a:cubicBezTo>
                    <a:pt x="54" y="11"/>
                    <a:pt x="52" y="14"/>
                    <a:pt x="49" y="21"/>
                  </a:cubicBezTo>
                  <a:cubicBezTo>
                    <a:pt x="47" y="27"/>
                    <a:pt x="46" y="30"/>
                    <a:pt x="46" y="30"/>
                  </a:cubicBezTo>
                  <a:cubicBezTo>
                    <a:pt x="46" y="30"/>
                    <a:pt x="47" y="27"/>
                    <a:pt x="48" y="20"/>
                  </a:cubicBezTo>
                  <a:cubicBezTo>
                    <a:pt x="51" y="15"/>
                    <a:pt x="52" y="11"/>
                    <a:pt x="52" y="6"/>
                  </a:cubicBezTo>
                  <a:lnTo>
                    <a:pt x="52" y="6"/>
                  </a:lnTo>
                  <a:lnTo>
                    <a:pt x="49" y="13"/>
                  </a:lnTo>
                  <a:cubicBezTo>
                    <a:pt x="47" y="20"/>
                    <a:pt x="45" y="23"/>
                    <a:pt x="45" y="23"/>
                  </a:cubicBezTo>
                  <a:cubicBezTo>
                    <a:pt x="45" y="23"/>
                    <a:pt x="45" y="21"/>
                    <a:pt x="46" y="19"/>
                  </a:cubicBezTo>
                  <a:cubicBezTo>
                    <a:pt x="47" y="15"/>
                    <a:pt x="48" y="13"/>
                    <a:pt x="47" y="13"/>
                  </a:cubicBezTo>
                  <a:lnTo>
                    <a:pt x="47" y="13"/>
                  </a:lnTo>
                  <a:cubicBezTo>
                    <a:pt x="47" y="13"/>
                    <a:pt x="45" y="15"/>
                    <a:pt x="44" y="17"/>
                  </a:cubicBezTo>
                  <a:cubicBezTo>
                    <a:pt x="42" y="17"/>
                    <a:pt x="42" y="17"/>
                    <a:pt x="44" y="11"/>
                  </a:cubicBezTo>
                  <a:cubicBezTo>
                    <a:pt x="46" y="4"/>
                    <a:pt x="47" y="1"/>
                    <a:pt x="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5" name="Google Shape;9045;p33"/>
            <p:cNvSpPr/>
            <p:nvPr/>
          </p:nvSpPr>
          <p:spPr>
            <a:xfrm>
              <a:off x="2337395" y="1452331"/>
              <a:ext cx="140449" cy="30367"/>
            </a:xfrm>
            <a:custGeom>
              <a:avLst/>
              <a:gdLst/>
              <a:ahLst/>
              <a:cxnLst/>
              <a:rect l="l" t="t" r="r" b="b"/>
              <a:pathLst>
                <a:path w="1406" h="304" extrusionOk="0">
                  <a:moveTo>
                    <a:pt x="392" y="0"/>
                  </a:moveTo>
                  <a:cubicBezTo>
                    <a:pt x="388" y="0"/>
                    <a:pt x="388" y="0"/>
                    <a:pt x="391" y="8"/>
                  </a:cubicBezTo>
                  <a:lnTo>
                    <a:pt x="394" y="9"/>
                  </a:lnTo>
                  <a:cubicBezTo>
                    <a:pt x="394" y="0"/>
                    <a:pt x="394" y="0"/>
                    <a:pt x="392" y="0"/>
                  </a:cubicBezTo>
                  <a:close/>
                  <a:moveTo>
                    <a:pt x="55" y="46"/>
                  </a:moveTo>
                  <a:lnTo>
                    <a:pt x="56" y="55"/>
                  </a:lnTo>
                  <a:lnTo>
                    <a:pt x="58" y="55"/>
                  </a:lnTo>
                  <a:cubicBezTo>
                    <a:pt x="58" y="47"/>
                    <a:pt x="58" y="47"/>
                    <a:pt x="56" y="46"/>
                  </a:cubicBezTo>
                  <a:close/>
                  <a:moveTo>
                    <a:pt x="983" y="48"/>
                  </a:moveTo>
                  <a:cubicBezTo>
                    <a:pt x="983" y="57"/>
                    <a:pt x="983" y="65"/>
                    <a:pt x="982" y="65"/>
                  </a:cubicBezTo>
                  <a:lnTo>
                    <a:pt x="979" y="56"/>
                  </a:lnTo>
                  <a:lnTo>
                    <a:pt x="982" y="48"/>
                  </a:lnTo>
                  <a:close/>
                  <a:moveTo>
                    <a:pt x="619" y="52"/>
                  </a:moveTo>
                  <a:cubicBezTo>
                    <a:pt x="619" y="60"/>
                    <a:pt x="619" y="69"/>
                    <a:pt x="618" y="69"/>
                  </a:cubicBezTo>
                  <a:lnTo>
                    <a:pt x="616" y="69"/>
                  </a:lnTo>
                  <a:cubicBezTo>
                    <a:pt x="617" y="63"/>
                    <a:pt x="617" y="57"/>
                    <a:pt x="618" y="52"/>
                  </a:cubicBezTo>
                  <a:close/>
                  <a:moveTo>
                    <a:pt x="394" y="69"/>
                  </a:moveTo>
                  <a:cubicBezTo>
                    <a:pt x="394" y="71"/>
                    <a:pt x="394" y="72"/>
                    <a:pt x="393" y="72"/>
                  </a:cubicBezTo>
                  <a:cubicBezTo>
                    <a:pt x="393" y="72"/>
                    <a:pt x="392" y="69"/>
                    <a:pt x="394" y="69"/>
                  </a:cubicBezTo>
                  <a:close/>
                  <a:moveTo>
                    <a:pt x="962" y="56"/>
                  </a:moveTo>
                  <a:cubicBezTo>
                    <a:pt x="964" y="56"/>
                    <a:pt x="964" y="56"/>
                    <a:pt x="964" y="64"/>
                  </a:cubicBezTo>
                  <a:cubicBezTo>
                    <a:pt x="964" y="64"/>
                    <a:pt x="964" y="73"/>
                    <a:pt x="962" y="73"/>
                  </a:cubicBezTo>
                  <a:lnTo>
                    <a:pt x="960" y="64"/>
                  </a:lnTo>
                  <a:cubicBezTo>
                    <a:pt x="960" y="56"/>
                    <a:pt x="962" y="56"/>
                    <a:pt x="962" y="56"/>
                  </a:cubicBezTo>
                  <a:close/>
                  <a:moveTo>
                    <a:pt x="360" y="58"/>
                  </a:moveTo>
                  <a:cubicBezTo>
                    <a:pt x="360" y="64"/>
                    <a:pt x="361" y="70"/>
                    <a:pt x="362" y="75"/>
                  </a:cubicBezTo>
                  <a:cubicBezTo>
                    <a:pt x="364" y="75"/>
                    <a:pt x="364" y="67"/>
                    <a:pt x="364" y="67"/>
                  </a:cubicBezTo>
                  <a:cubicBezTo>
                    <a:pt x="364" y="67"/>
                    <a:pt x="364" y="58"/>
                    <a:pt x="362" y="58"/>
                  </a:cubicBezTo>
                  <a:close/>
                  <a:moveTo>
                    <a:pt x="1161" y="64"/>
                  </a:moveTo>
                  <a:cubicBezTo>
                    <a:pt x="1163" y="64"/>
                    <a:pt x="1163" y="64"/>
                    <a:pt x="1163" y="72"/>
                  </a:cubicBezTo>
                  <a:cubicBezTo>
                    <a:pt x="1163" y="81"/>
                    <a:pt x="1161" y="89"/>
                    <a:pt x="1160" y="89"/>
                  </a:cubicBezTo>
                  <a:cubicBezTo>
                    <a:pt x="1158" y="81"/>
                    <a:pt x="1159" y="72"/>
                    <a:pt x="1161" y="64"/>
                  </a:cubicBezTo>
                  <a:close/>
                  <a:moveTo>
                    <a:pt x="345" y="83"/>
                  </a:moveTo>
                  <a:cubicBezTo>
                    <a:pt x="346" y="83"/>
                    <a:pt x="346" y="83"/>
                    <a:pt x="346" y="92"/>
                  </a:cubicBezTo>
                  <a:lnTo>
                    <a:pt x="345" y="92"/>
                  </a:lnTo>
                  <a:lnTo>
                    <a:pt x="342" y="83"/>
                  </a:lnTo>
                  <a:close/>
                  <a:moveTo>
                    <a:pt x="1395" y="57"/>
                  </a:moveTo>
                  <a:cubicBezTo>
                    <a:pt x="1396" y="57"/>
                    <a:pt x="1396" y="69"/>
                    <a:pt x="1393" y="81"/>
                  </a:cubicBezTo>
                  <a:cubicBezTo>
                    <a:pt x="1392" y="89"/>
                    <a:pt x="1392" y="94"/>
                    <a:pt x="1391" y="94"/>
                  </a:cubicBezTo>
                  <a:cubicBezTo>
                    <a:pt x="1391" y="94"/>
                    <a:pt x="1391" y="89"/>
                    <a:pt x="1391" y="81"/>
                  </a:cubicBezTo>
                  <a:cubicBezTo>
                    <a:pt x="1391" y="73"/>
                    <a:pt x="1391" y="64"/>
                    <a:pt x="1393" y="64"/>
                  </a:cubicBezTo>
                  <a:cubicBezTo>
                    <a:pt x="1394" y="59"/>
                    <a:pt x="1395" y="57"/>
                    <a:pt x="1395" y="57"/>
                  </a:cubicBezTo>
                  <a:close/>
                  <a:moveTo>
                    <a:pt x="227" y="79"/>
                  </a:moveTo>
                  <a:lnTo>
                    <a:pt x="227" y="88"/>
                  </a:lnTo>
                  <a:lnTo>
                    <a:pt x="226" y="96"/>
                  </a:lnTo>
                  <a:lnTo>
                    <a:pt x="223" y="88"/>
                  </a:lnTo>
                  <a:cubicBezTo>
                    <a:pt x="223" y="79"/>
                    <a:pt x="226" y="79"/>
                    <a:pt x="227" y="79"/>
                  </a:cubicBezTo>
                  <a:close/>
                  <a:moveTo>
                    <a:pt x="272" y="66"/>
                  </a:moveTo>
                  <a:cubicBezTo>
                    <a:pt x="273" y="66"/>
                    <a:pt x="272" y="70"/>
                    <a:pt x="272" y="81"/>
                  </a:cubicBezTo>
                  <a:lnTo>
                    <a:pt x="268" y="98"/>
                  </a:lnTo>
                  <a:cubicBezTo>
                    <a:pt x="266" y="98"/>
                    <a:pt x="268" y="89"/>
                    <a:pt x="269" y="72"/>
                  </a:cubicBezTo>
                  <a:cubicBezTo>
                    <a:pt x="271" y="68"/>
                    <a:pt x="272" y="66"/>
                    <a:pt x="272" y="66"/>
                  </a:cubicBezTo>
                  <a:close/>
                  <a:moveTo>
                    <a:pt x="330" y="80"/>
                  </a:moveTo>
                  <a:cubicBezTo>
                    <a:pt x="332" y="80"/>
                    <a:pt x="332" y="88"/>
                    <a:pt x="331" y="100"/>
                  </a:cubicBezTo>
                  <a:lnTo>
                    <a:pt x="328" y="100"/>
                  </a:lnTo>
                  <a:cubicBezTo>
                    <a:pt x="328" y="91"/>
                    <a:pt x="328" y="83"/>
                    <a:pt x="329" y="83"/>
                  </a:cubicBezTo>
                  <a:cubicBezTo>
                    <a:pt x="329" y="81"/>
                    <a:pt x="330" y="80"/>
                    <a:pt x="330" y="80"/>
                  </a:cubicBezTo>
                  <a:close/>
                  <a:moveTo>
                    <a:pt x="33" y="89"/>
                  </a:moveTo>
                  <a:cubicBezTo>
                    <a:pt x="33" y="89"/>
                    <a:pt x="33" y="89"/>
                    <a:pt x="34" y="89"/>
                  </a:cubicBezTo>
                  <a:cubicBezTo>
                    <a:pt x="35" y="89"/>
                    <a:pt x="35" y="89"/>
                    <a:pt x="35" y="97"/>
                  </a:cubicBezTo>
                  <a:cubicBezTo>
                    <a:pt x="35" y="97"/>
                    <a:pt x="34" y="106"/>
                    <a:pt x="32" y="106"/>
                  </a:cubicBezTo>
                  <a:lnTo>
                    <a:pt x="30" y="97"/>
                  </a:lnTo>
                  <a:cubicBezTo>
                    <a:pt x="30" y="89"/>
                    <a:pt x="31" y="89"/>
                    <a:pt x="33" y="89"/>
                  </a:cubicBezTo>
                  <a:close/>
                  <a:moveTo>
                    <a:pt x="1039" y="93"/>
                  </a:moveTo>
                  <a:cubicBezTo>
                    <a:pt x="1041" y="93"/>
                    <a:pt x="1041" y="101"/>
                    <a:pt x="1041" y="101"/>
                  </a:cubicBezTo>
                  <a:cubicBezTo>
                    <a:pt x="1041" y="101"/>
                    <a:pt x="1041" y="110"/>
                    <a:pt x="1039" y="110"/>
                  </a:cubicBezTo>
                  <a:cubicBezTo>
                    <a:pt x="1038" y="104"/>
                    <a:pt x="1038" y="99"/>
                    <a:pt x="1038" y="93"/>
                  </a:cubicBezTo>
                  <a:close/>
                  <a:moveTo>
                    <a:pt x="431" y="90"/>
                  </a:moveTo>
                  <a:cubicBezTo>
                    <a:pt x="431" y="90"/>
                    <a:pt x="433" y="94"/>
                    <a:pt x="433" y="103"/>
                  </a:cubicBezTo>
                  <a:cubicBezTo>
                    <a:pt x="433" y="112"/>
                    <a:pt x="433" y="112"/>
                    <a:pt x="432" y="112"/>
                  </a:cubicBezTo>
                  <a:cubicBezTo>
                    <a:pt x="431" y="107"/>
                    <a:pt x="430" y="101"/>
                    <a:pt x="430" y="96"/>
                  </a:cubicBezTo>
                  <a:cubicBezTo>
                    <a:pt x="430" y="92"/>
                    <a:pt x="430" y="90"/>
                    <a:pt x="431" y="90"/>
                  </a:cubicBezTo>
                  <a:close/>
                  <a:moveTo>
                    <a:pt x="444" y="96"/>
                  </a:moveTo>
                  <a:cubicBezTo>
                    <a:pt x="444" y="104"/>
                    <a:pt x="444" y="112"/>
                    <a:pt x="443" y="112"/>
                  </a:cubicBezTo>
                  <a:lnTo>
                    <a:pt x="441" y="104"/>
                  </a:lnTo>
                  <a:lnTo>
                    <a:pt x="443" y="96"/>
                  </a:lnTo>
                  <a:close/>
                  <a:moveTo>
                    <a:pt x="1107" y="92"/>
                  </a:moveTo>
                  <a:cubicBezTo>
                    <a:pt x="1107" y="92"/>
                    <a:pt x="1107" y="93"/>
                    <a:pt x="1107" y="96"/>
                  </a:cubicBezTo>
                  <a:cubicBezTo>
                    <a:pt x="1107" y="101"/>
                    <a:pt x="1106" y="107"/>
                    <a:pt x="1105" y="112"/>
                  </a:cubicBezTo>
                  <a:cubicBezTo>
                    <a:pt x="1105" y="112"/>
                    <a:pt x="1105" y="116"/>
                    <a:pt x="1104" y="116"/>
                  </a:cubicBezTo>
                  <a:cubicBezTo>
                    <a:pt x="1104" y="116"/>
                    <a:pt x="1104" y="115"/>
                    <a:pt x="1104" y="112"/>
                  </a:cubicBezTo>
                  <a:lnTo>
                    <a:pt x="1104" y="104"/>
                  </a:lnTo>
                  <a:cubicBezTo>
                    <a:pt x="1105" y="98"/>
                    <a:pt x="1106" y="92"/>
                    <a:pt x="1107" y="92"/>
                  </a:cubicBezTo>
                  <a:close/>
                  <a:moveTo>
                    <a:pt x="995" y="102"/>
                  </a:moveTo>
                  <a:cubicBezTo>
                    <a:pt x="996" y="102"/>
                    <a:pt x="996" y="104"/>
                    <a:pt x="996" y="109"/>
                  </a:cubicBezTo>
                  <a:cubicBezTo>
                    <a:pt x="996" y="117"/>
                    <a:pt x="996" y="117"/>
                    <a:pt x="995" y="117"/>
                  </a:cubicBezTo>
                  <a:cubicBezTo>
                    <a:pt x="992" y="117"/>
                    <a:pt x="992" y="117"/>
                    <a:pt x="993" y="108"/>
                  </a:cubicBezTo>
                  <a:cubicBezTo>
                    <a:pt x="994" y="104"/>
                    <a:pt x="995" y="102"/>
                    <a:pt x="995" y="102"/>
                  </a:cubicBezTo>
                  <a:close/>
                  <a:moveTo>
                    <a:pt x="1006" y="109"/>
                  </a:moveTo>
                  <a:cubicBezTo>
                    <a:pt x="1008" y="109"/>
                    <a:pt x="1008" y="109"/>
                    <a:pt x="1008" y="117"/>
                  </a:cubicBezTo>
                  <a:lnTo>
                    <a:pt x="1006" y="117"/>
                  </a:lnTo>
                  <a:lnTo>
                    <a:pt x="1004" y="109"/>
                  </a:lnTo>
                  <a:close/>
                  <a:moveTo>
                    <a:pt x="1023" y="109"/>
                  </a:moveTo>
                  <a:cubicBezTo>
                    <a:pt x="1024" y="109"/>
                    <a:pt x="1024" y="109"/>
                    <a:pt x="1024" y="118"/>
                  </a:cubicBezTo>
                  <a:lnTo>
                    <a:pt x="1023" y="118"/>
                  </a:lnTo>
                  <a:lnTo>
                    <a:pt x="1021" y="109"/>
                  </a:lnTo>
                  <a:close/>
                  <a:moveTo>
                    <a:pt x="825" y="102"/>
                  </a:moveTo>
                  <a:cubicBezTo>
                    <a:pt x="825" y="110"/>
                    <a:pt x="825" y="119"/>
                    <a:pt x="822" y="119"/>
                  </a:cubicBezTo>
                  <a:lnTo>
                    <a:pt x="821" y="119"/>
                  </a:lnTo>
                  <a:cubicBezTo>
                    <a:pt x="821" y="113"/>
                    <a:pt x="822" y="108"/>
                    <a:pt x="824" y="102"/>
                  </a:cubicBezTo>
                  <a:close/>
                  <a:moveTo>
                    <a:pt x="642" y="103"/>
                  </a:moveTo>
                  <a:cubicBezTo>
                    <a:pt x="642" y="112"/>
                    <a:pt x="642" y="120"/>
                    <a:pt x="640" y="120"/>
                  </a:cubicBezTo>
                  <a:lnTo>
                    <a:pt x="638" y="111"/>
                  </a:lnTo>
                  <a:lnTo>
                    <a:pt x="640" y="103"/>
                  </a:lnTo>
                  <a:close/>
                  <a:moveTo>
                    <a:pt x="52" y="89"/>
                  </a:moveTo>
                  <a:cubicBezTo>
                    <a:pt x="53" y="89"/>
                    <a:pt x="55" y="89"/>
                    <a:pt x="55" y="98"/>
                  </a:cubicBezTo>
                  <a:lnTo>
                    <a:pt x="53" y="98"/>
                  </a:lnTo>
                  <a:cubicBezTo>
                    <a:pt x="53" y="95"/>
                    <a:pt x="53" y="94"/>
                    <a:pt x="53" y="94"/>
                  </a:cubicBezTo>
                  <a:lnTo>
                    <a:pt x="53" y="94"/>
                  </a:lnTo>
                  <a:cubicBezTo>
                    <a:pt x="52" y="94"/>
                    <a:pt x="52" y="100"/>
                    <a:pt x="53" y="106"/>
                  </a:cubicBezTo>
                  <a:lnTo>
                    <a:pt x="53" y="124"/>
                  </a:lnTo>
                  <a:cubicBezTo>
                    <a:pt x="52" y="124"/>
                    <a:pt x="50" y="115"/>
                    <a:pt x="50" y="106"/>
                  </a:cubicBezTo>
                  <a:cubicBezTo>
                    <a:pt x="48" y="89"/>
                    <a:pt x="48" y="89"/>
                    <a:pt x="52" y="89"/>
                  </a:cubicBezTo>
                  <a:close/>
                  <a:moveTo>
                    <a:pt x="285" y="107"/>
                  </a:moveTo>
                  <a:cubicBezTo>
                    <a:pt x="285" y="115"/>
                    <a:pt x="285" y="124"/>
                    <a:pt x="283" y="124"/>
                  </a:cubicBezTo>
                  <a:lnTo>
                    <a:pt x="282" y="124"/>
                  </a:lnTo>
                  <a:cubicBezTo>
                    <a:pt x="282" y="118"/>
                    <a:pt x="282" y="112"/>
                    <a:pt x="283" y="107"/>
                  </a:cubicBezTo>
                  <a:close/>
                  <a:moveTo>
                    <a:pt x="404" y="111"/>
                  </a:moveTo>
                  <a:cubicBezTo>
                    <a:pt x="405" y="111"/>
                    <a:pt x="405" y="120"/>
                    <a:pt x="405" y="120"/>
                  </a:cubicBezTo>
                  <a:cubicBezTo>
                    <a:pt x="405" y="123"/>
                    <a:pt x="405" y="124"/>
                    <a:pt x="404" y="124"/>
                  </a:cubicBezTo>
                  <a:cubicBezTo>
                    <a:pt x="404" y="124"/>
                    <a:pt x="402" y="120"/>
                    <a:pt x="402" y="120"/>
                  </a:cubicBezTo>
                  <a:lnTo>
                    <a:pt x="402" y="119"/>
                  </a:lnTo>
                  <a:cubicBezTo>
                    <a:pt x="401" y="111"/>
                    <a:pt x="401" y="111"/>
                    <a:pt x="404" y="111"/>
                  </a:cubicBezTo>
                  <a:close/>
                  <a:moveTo>
                    <a:pt x="755" y="108"/>
                  </a:moveTo>
                  <a:cubicBezTo>
                    <a:pt x="758" y="108"/>
                    <a:pt x="758" y="108"/>
                    <a:pt x="758" y="117"/>
                  </a:cubicBezTo>
                  <a:cubicBezTo>
                    <a:pt x="758" y="125"/>
                    <a:pt x="755" y="125"/>
                    <a:pt x="754" y="125"/>
                  </a:cubicBezTo>
                  <a:cubicBezTo>
                    <a:pt x="752" y="116"/>
                    <a:pt x="754" y="108"/>
                    <a:pt x="755" y="108"/>
                  </a:cubicBezTo>
                  <a:close/>
                  <a:moveTo>
                    <a:pt x="1019" y="122"/>
                  </a:moveTo>
                  <a:cubicBezTo>
                    <a:pt x="1019" y="122"/>
                    <a:pt x="1019" y="123"/>
                    <a:pt x="1019" y="126"/>
                  </a:cubicBezTo>
                  <a:cubicBezTo>
                    <a:pt x="1019" y="126"/>
                    <a:pt x="1020" y="122"/>
                    <a:pt x="1019" y="122"/>
                  </a:cubicBezTo>
                  <a:close/>
                  <a:moveTo>
                    <a:pt x="373" y="110"/>
                  </a:moveTo>
                  <a:cubicBezTo>
                    <a:pt x="374" y="110"/>
                    <a:pt x="375" y="110"/>
                    <a:pt x="375" y="119"/>
                  </a:cubicBezTo>
                  <a:cubicBezTo>
                    <a:pt x="375" y="119"/>
                    <a:pt x="375" y="127"/>
                    <a:pt x="374" y="127"/>
                  </a:cubicBezTo>
                  <a:cubicBezTo>
                    <a:pt x="373" y="127"/>
                    <a:pt x="370" y="118"/>
                    <a:pt x="370" y="118"/>
                  </a:cubicBezTo>
                  <a:cubicBezTo>
                    <a:pt x="370" y="110"/>
                    <a:pt x="373" y="110"/>
                    <a:pt x="373" y="110"/>
                  </a:cubicBezTo>
                  <a:close/>
                  <a:moveTo>
                    <a:pt x="234" y="93"/>
                  </a:moveTo>
                  <a:cubicBezTo>
                    <a:pt x="235" y="93"/>
                    <a:pt x="235" y="97"/>
                    <a:pt x="235" y="104"/>
                  </a:cubicBezTo>
                  <a:cubicBezTo>
                    <a:pt x="236" y="113"/>
                    <a:pt x="235" y="122"/>
                    <a:pt x="231" y="130"/>
                  </a:cubicBezTo>
                  <a:lnTo>
                    <a:pt x="228" y="130"/>
                  </a:lnTo>
                  <a:cubicBezTo>
                    <a:pt x="228" y="130"/>
                    <a:pt x="230" y="121"/>
                    <a:pt x="231" y="113"/>
                  </a:cubicBezTo>
                  <a:cubicBezTo>
                    <a:pt x="233" y="99"/>
                    <a:pt x="234" y="93"/>
                    <a:pt x="234" y="93"/>
                  </a:cubicBezTo>
                  <a:close/>
                  <a:moveTo>
                    <a:pt x="552" y="117"/>
                  </a:moveTo>
                  <a:cubicBezTo>
                    <a:pt x="552" y="126"/>
                    <a:pt x="552" y="134"/>
                    <a:pt x="551" y="134"/>
                  </a:cubicBezTo>
                  <a:lnTo>
                    <a:pt x="549" y="125"/>
                  </a:lnTo>
                  <a:lnTo>
                    <a:pt x="551" y="117"/>
                  </a:lnTo>
                  <a:close/>
                  <a:moveTo>
                    <a:pt x="147" y="118"/>
                  </a:moveTo>
                  <a:cubicBezTo>
                    <a:pt x="149" y="118"/>
                    <a:pt x="149" y="127"/>
                    <a:pt x="146" y="135"/>
                  </a:cubicBezTo>
                  <a:lnTo>
                    <a:pt x="143" y="135"/>
                  </a:lnTo>
                  <a:cubicBezTo>
                    <a:pt x="143" y="127"/>
                    <a:pt x="146" y="118"/>
                    <a:pt x="147" y="118"/>
                  </a:cubicBezTo>
                  <a:close/>
                  <a:moveTo>
                    <a:pt x="590" y="110"/>
                  </a:moveTo>
                  <a:cubicBezTo>
                    <a:pt x="591" y="110"/>
                    <a:pt x="591" y="110"/>
                    <a:pt x="591" y="118"/>
                  </a:cubicBezTo>
                  <a:cubicBezTo>
                    <a:pt x="591" y="124"/>
                    <a:pt x="591" y="130"/>
                    <a:pt x="590" y="136"/>
                  </a:cubicBezTo>
                  <a:cubicBezTo>
                    <a:pt x="589" y="127"/>
                    <a:pt x="589" y="118"/>
                    <a:pt x="590" y="110"/>
                  </a:cubicBezTo>
                  <a:close/>
                  <a:moveTo>
                    <a:pt x="318" y="134"/>
                  </a:moveTo>
                  <a:lnTo>
                    <a:pt x="318" y="141"/>
                  </a:lnTo>
                  <a:cubicBezTo>
                    <a:pt x="316" y="141"/>
                    <a:pt x="315" y="145"/>
                    <a:pt x="315" y="145"/>
                  </a:cubicBezTo>
                  <a:cubicBezTo>
                    <a:pt x="314" y="145"/>
                    <a:pt x="314" y="144"/>
                    <a:pt x="314" y="141"/>
                  </a:cubicBezTo>
                  <a:cubicBezTo>
                    <a:pt x="313" y="141"/>
                    <a:pt x="315" y="134"/>
                    <a:pt x="318" y="134"/>
                  </a:cubicBezTo>
                  <a:close/>
                  <a:moveTo>
                    <a:pt x="155" y="132"/>
                  </a:moveTo>
                  <a:cubicBezTo>
                    <a:pt x="153" y="132"/>
                    <a:pt x="153" y="138"/>
                    <a:pt x="153" y="144"/>
                  </a:cubicBezTo>
                  <a:cubicBezTo>
                    <a:pt x="153" y="153"/>
                    <a:pt x="154" y="153"/>
                    <a:pt x="157" y="153"/>
                  </a:cubicBezTo>
                  <a:cubicBezTo>
                    <a:pt x="158" y="153"/>
                    <a:pt x="161" y="145"/>
                    <a:pt x="161" y="145"/>
                  </a:cubicBezTo>
                  <a:cubicBezTo>
                    <a:pt x="161" y="136"/>
                    <a:pt x="158" y="136"/>
                    <a:pt x="157" y="136"/>
                  </a:cubicBezTo>
                  <a:cubicBezTo>
                    <a:pt x="156" y="133"/>
                    <a:pt x="155" y="132"/>
                    <a:pt x="155" y="132"/>
                  </a:cubicBezTo>
                  <a:close/>
                  <a:moveTo>
                    <a:pt x="1002" y="147"/>
                  </a:moveTo>
                  <a:cubicBezTo>
                    <a:pt x="1002" y="148"/>
                    <a:pt x="1002" y="150"/>
                    <a:pt x="1002" y="152"/>
                  </a:cubicBezTo>
                  <a:cubicBezTo>
                    <a:pt x="1002" y="152"/>
                    <a:pt x="1002" y="153"/>
                    <a:pt x="1002" y="153"/>
                  </a:cubicBezTo>
                  <a:lnTo>
                    <a:pt x="1002" y="153"/>
                  </a:lnTo>
                  <a:cubicBezTo>
                    <a:pt x="1002" y="152"/>
                    <a:pt x="1002" y="150"/>
                    <a:pt x="1002" y="147"/>
                  </a:cubicBezTo>
                  <a:close/>
                  <a:moveTo>
                    <a:pt x="1002" y="153"/>
                  </a:moveTo>
                  <a:cubicBezTo>
                    <a:pt x="1002" y="156"/>
                    <a:pt x="1002" y="157"/>
                    <a:pt x="1002" y="157"/>
                  </a:cubicBezTo>
                  <a:cubicBezTo>
                    <a:pt x="1002" y="157"/>
                    <a:pt x="1002" y="155"/>
                    <a:pt x="1002" y="153"/>
                  </a:cubicBezTo>
                  <a:close/>
                  <a:moveTo>
                    <a:pt x="420" y="21"/>
                  </a:moveTo>
                  <a:cubicBezTo>
                    <a:pt x="420" y="21"/>
                    <a:pt x="420" y="25"/>
                    <a:pt x="421" y="35"/>
                  </a:cubicBezTo>
                  <a:cubicBezTo>
                    <a:pt x="421" y="52"/>
                    <a:pt x="421" y="52"/>
                    <a:pt x="417" y="52"/>
                  </a:cubicBezTo>
                  <a:cubicBezTo>
                    <a:pt x="415" y="52"/>
                    <a:pt x="414" y="52"/>
                    <a:pt x="414" y="44"/>
                  </a:cubicBezTo>
                  <a:cubicBezTo>
                    <a:pt x="414" y="35"/>
                    <a:pt x="414" y="35"/>
                    <a:pt x="411" y="35"/>
                  </a:cubicBezTo>
                  <a:cubicBezTo>
                    <a:pt x="405" y="35"/>
                    <a:pt x="401" y="60"/>
                    <a:pt x="398" y="76"/>
                  </a:cubicBezTo>
                  <a:cubicBezTo>
                    <a:pt x="398" y="85"/>
                    <a:pt x="398" y="90"/>
                    <a:pt x="398" y="90"/>
                  </a:cubicBezTo>
                  <a:cubicBezTo>
                    <a:pt x="398" y="90"/>
                    <a:pt x="398" y="85"/>
                    <a:pt x="397" y="76"/>
                  </a:cubicBezTo>
                  <a:cubicBezTo>
                    <a:pt x="397" y="69"/>
                    <a:pt x="395" y="69"/>
                    <a:pt x="394" y="69"/>
                  </a:cubicBezTo>
                  <a:cubicBezTo>
                    <a:pt x="394" y="60"/>
                    <a:pt x="395" y="60"/>
                    <a:pt x="397" y="60"/>
                  </a:cubicBezTo>
                  <a:lnTo>
                    <a:pt x="397" y="52"/>
                  </a:lnTo>
                  <a:cubicBezTo>
                    <a:pt x="396" y="43"/>
                    <a:pt x="395" y="38"/>
                    <a:pt x="394" y="38"/>
                  </a:cubicBezTo>
                  <a:cubicBezTo>
                    <a:pt x="394" y="38"/>
                    <a:pt x="393" y="42"/>
                    <a:pt x="392" y="51"/>
                  </a:cubicBezTo>
                  <a:cubicBezTo>
                    <a:pt x="391" y="55"/>
                    <a:pt x="391" y="57"/>
                    <a:pt x="391" y="57"/>
                  </a:cubicBezTo>
                  <a:cubicBezTo>
                    <a:pt x="390" y="57"/>
                    <a:pt x="390" y="55"/>
                    <a:pt x="389" y="51"/>
                  </a:cubicBezTo>
                  <a:cubicBezTo>
                    <a:pt x="388" y="45"/>
                    <a:pt x="387" y="39"/>
                    <a:pt x="386" y="39"/>
                  </a:cubicBezTo>
                  <a:cubicBezTo>
                    <a:pt x="386" y="39"/>
                    <a:pt x="386" y="40"/>
                    <a:pt x="386" y="43"/>
                  </a:cubicBezTo>
                  <a:cubicBezTo>
                    <a:pt x="386" y="43"/>
                    <a:pt x="383" y="42"/>
                    <a:pt x="380" y="34"/>
                  </a:cubicBezTo>
                  <a:cubicBezTo>
                    <a:pt x="377" y="34"/>
                    <a:pt x="376" y="34"/>
                    <a:pt x="376" y="42"/>
                  </a:cubicBezTo>
                  <a:cubicBezTo>
                    <a:pt x="376" y="51"/>
                    <a:pt x="374" y="51"/>
                    <a:pt x="373" y="51"/>
                  </a:cubicBezTo>
                  <a:cubicBezTo>
                    <a:pt x="370" y="51"/>
                    <a:pt x="369" y="51"/>
                    <a:pt x="369" y="58"/>
                  </a:cubicBezTo>
                  <a:cubicBezTo>
                    <a:pt x="369" y="67"/>
                    <a:pt x="367" y="75"/>
                    <a:pt x="364" y="75"/>
                  </a:cubicBezTo>
                  <a:cubicBezTo>
                    <a:pt x="362" y="79"/>
                    <a:pt x="361" y="81"/>
                    <a:pt x="361" y="81"/>
                  </a:cubicBezTo>
                  <a:cubicBezTo>
                    <a:pt x="360" y="81"/>
                    <a:pt x="360" y="77"/>
                    <a:pt x="359" y="67"/>
                  </a:cubicBezTo>
                  <a:cubicBezTo>
                    <a:pt x="359" y="58"/>
                    <a:pt x="358" y="58"/>
                    <a:pt x="356" y="58"/>
                  </a:cubicBezTo>
                  <a:cubicBezTo>
                    <a:pt x="356" y="58"/>
                    <a:pt x="355" y="58"/>
                    <a:pt x="352" y="50"/>
                  </a:cubicBezTo>
                  <a:cubicBezTo>
                    <a:pt x="352" y="47"/>
                    <a:pt x="352" y="46"/>
                    <a:pt x="352" y="46"/>
                  </a:cubicBezTo>
                  <a:cubicBezTo>
                    <a:pt x="351" y="46"/>
                    <a:pt x="351" y="52"/>
                    <a:pt x="351" y="58"/>
                  </a:cubicBezTo>
                  <a:cubicBezTo>
                    <a:pt x="351" y="66"/>
                    <a:pt x="351" y="75"/>
                    <a:pt x="351" y="75"/>
                  </a:cubicBezTo>
                  <a:cubicBezTo>
                    <a:pt x="348" y="66"/>
                    <a:pt x="347" y="58"/>
                    <a:pt x="348" y="50"/>
                  </a:cubicBezTo>
                  <a:cubicBezTo>
                    <a:pt x="347" y="41"/>
                    <a:pt x="346" y="37"/>
                    <a:pt x="346" y="37"/>
                  </a:cubicBezTo>
                  <a:cubicBezTo>
                    <a:pt x="346" y="37"/>
                    <a:pt x="346" y="41"/>
                    <a:pt x="346" y="50"/>
                  </a:cubicBezTo>
                  <a:cubicBezTo>
                    <a:pt x="346" y="55"/>
                    <a:pt x="345" y="61"/>
                    <a:pt x="344" y="61"/>
                  </a:cubicBezTo>
                  <a:cubicBezTo>
                    <a:pt x="343" y="61"/>
                    <a:pt x="342" y="60"/>
                    <a:pt x="341" y="57"/>
                  </a:cubicBezTo>
                  <a:cubicBezTo>
                    <a:pt x="338" y="57"/>
                    <a:pt x="334" y="57"/>
                    <a:pt x="334" y="48"/>
                  </a:cubicBezTo>
                  <a:cubicBezTo>
                    <a:pt x="334" y="46"/>
                    <a:pt x="333" y="45"/>
                    <a:pt x="333" y="45"/>
                  </a:cubicBezTo>
                  <a:cubicBezTo>
                    <a:pt x="332" y="45"/>
                    <a:pt x="331" y="48"/>
                    <a:pt x="331" y="48"/>
                  </a:cubicBezTo>
                  <a:cubicBezTo>
                    <a:pt x="330" y="53"/>
                    <a:pt x="329" y="55"/>
                    <a:pt x="328" y="55"/>
                  </a:cubicBezTo>
                  <a:cubicBezTo>
                    <a:pt x="327" y="55"/>
                    <a:pt x="325" y="53"/>
                    <a:pt x="323" y="48"/>
                  </a:cubicBezTo>
                  <a:cubicBezTo>
                    <a:pt x="319" y="40"/>
                    <a:pt x="316" y="36"/>
                    <a:pt x="315" y="36"/>
                  </a:cubicBezTo>
                  <a:cubicBezTo>
                    <a:pt x="314" y="36"/>
                    <a:pt x="314" y="40"/>
                    <a:pt x="314" y="48"/>
                  </a:cubicBezTo>
                  <a:cubicBezTo>
                    <a:pt x="314" y="53"/>
                    <a:pt x="314" y="58"/>
                    <a:pt x="314" y="58"/>
                  </a:cubicBezTo>
                  <a:cubicBezTo>
                    <a:pt x="314" y="58"/>
                    <a:pt x="314" y="55"/>
                    <a:pt x="313" y="48"/>
                  </a:cubicBezTo>
                  <a:cubicBezTo>
                    <a:pt x="312" y="46"/>
                    <a:pt x="312" y="45"/>
                    <a:pt x="311" y="45"/>
                  </a:cubicBezTo>
                  <a:cubicBezTo>
                    <a:pt x="310" y="45"/>
                    <a:pt x="309" y="51"/>
                    <a:pt x="306" y="56"/>
                  </a:cubicBezTo>
                  <a:cubicBezTo>
                    <a:pt x="305" y="67"/>
                    <a:pt x="304" y="79"/>
                    <a:pt x="304" y="90"/>
                  </a:cubicBezTo>
                  <a:cubicBezTo>
                    <a:pt x="304" y="100"/>
                    <a:pt x="304" y="105"/>
                    <a:pt x="303" y="105"/>
                  </a:cubicBezTo>
                  <a:cubicBezTo>
                    <a:pt x="303" y="105"/>
                    <a:pt x="302" y="103"/>
                    <a:pt x="301" y="99"/>
                  </a:cubicBezTo>
                  <a:cubicBezTo>
                    <a:pt x="300" y="99"/>
                    <a:pt x="297" y="90"/>
                    <a:pt x="297" y="82"/>
                  </a:cubicBezTo>
                  <a:cubicBezTo>
                    <a:pt x="297" y="73"/>
                    <a:pt x="300" y="73"/>
                    <a:pt x="300" y="73"/>
                  </a:cubicBezTo>
                  <a:lnTo>
                    <a:pt x="301" y="73"/>
                  </a:lnTo>
                  <a:cubicBezTo>
                    <a:pt x="301" y="65"/>
                    <a:pt x="301" y="56"/>
                    <a:pt x="299" y="56"/>
                  </a:cubicBezTo>
                  <a:cubicBezTo>
                    <a:pt x="297" y="52"/>
                    <a:pt x="297" y="50"/>
                    <a:pt x="296" y="50"/>
                  </a:cubicBezTo>
                  <a:cubicBezTo>
                    <a:pt x="295" y="50"/>
                    <a:pt x="295" y="52"/>
                    <a:pt x="295" y="56"/>
                  </a:cubicBezTo>
                  <a:cubicBezTo>
                    <a:pt x="293" y="47"/>
                    <a:pt x="290" y="47"/>
                    <a:pt x="286" y="47"/>
                  </a:cubicBezTo>
                  <a:cubicBezTo>
                    <a:pt x="283" y="47"/>
                    <a:pt x="278" y="47"/>
                    <a:pt x="276" y="38"/>
                  </a:cubicBezTo>
                  <a:cubicBezTo>
                    <a:pt x="273" y="38"/>
                    <a:pt x="272" y="38"/>
                    <a:pt x="272" y="46"/>
                  </a:cubicBezTo>
                  <a:cubicBezTo>
                    <a:pt x="272" y="57"/>
                    <a:pt x="271" y="61"/>
                    <a:pt x="270" y="61"/>
                  </a:cubicBezTo>
                  <a:cubicBezTo>
                    <a:pt x="270" y="61"/>
                    <a:pt x="269" y="58"/>
                    <a:pt x="269" y="55"/>
                  </a:cubicBezTo>
                  <a:cubicBezTo>
                    <a:pt x="269" y="44"/>
                    <a:pt x="260" y="36"/>
                    <a:pt x="253" y="36"/>
                  </a:cubicBezTo>
                  <a:cubicBezTo>
                    <a:pt x="249" y="36"/>
                    <a:pt x="246" y="39"/>
                    <a:pt x="245" y="45"/>
                  </a:cubicBezTo>
                  <a:lnTo>
                    <a:pt x="241" y="45"/>
                  </a:lnTo>
                  <a:cubicBezTo>
                    <a:pt x="240" y="41"/>
                    <a:pt x="237" y="39"/>
                    <a:pt x="234" y="39"/>
                  </a:cubicBezTo>
                  <a:cubicBezTo>
                    <a:pt x="231" y="39"/>
                    <a:pt x="228" y="41"/>
                    <a:pt x="227" y="45"/>
                  </a:cubicBezTo>
                  <a:lnTo>
                    <a:pt x="222" y="45"/>
                  </a:lnTo>
                  <a:cubicBezTo>
                    <a:pt x="221" y="40"/>
                    <a:pt x="219" y="38"/>
                    <a:pt x="218" y="38"/>
                  </a:cubicBezTo>
                  <a:cubicBezTo>
                    <a:pt x="217" y="38"/>
                    <a:pt x="216" y="40"/>
                    <a:pt x="216" y="44"/>
                  </a:cubicBezTo>
                  <a:cubicBezTo>
                    <a:pt x="214" y="50"/>
                    <a:pt x="213" y="56"/>
                    <a:pt x="213" y="56"/>
                  </a:cubicBezTo>
                  <a:cubicBezTo>
                    <a:pt x="213" y="56"/>
                    <a:pt x="213" y="55"/>
                    <a:pt x="213" y="53"/>
                  </a:cubicBezTo>
                  <a:cubicBezTo>
                    <a:pt x="213" y="44"/>
                    <a:pt x="210" y="44"/>
                    <a:pt x="204" y="44"/>
                  </a:cubicBezTo>
                  <a:cubicBezTo>
                    <a:pt x="198" y="44"/>
                    <a:pt x="198" y="44"/>
                    <a:pt x="199" y="52"/>
                  </a:cubicBezTo>
                  <a:cubicBezTo>
                    <a:pt x="197" y="54"/>
                    <a:pt x="195" y="56"/>
                    <a:pt x="194" y="56"/>
                  </a:cubicBezTo>
                  <a:cubicBezTo>
                    <a:pt x="192" y="56"/>
                    <a:pt x="192" y="49"/>
                    <a:pt x="192" y="44"/>
                  </a:cubicBezTo>
                  <a:cubicBezTo>
                    <a:pt x="193" y="36"/>
                    <a:pt x="193" y="31"/>
                    <a:pt x="192" y="31"/>
                  </a:cubicBezTo>
                  <a:lnTo>
                    <a:pt x="192" y="31"/>
                  </a:lnTo>
                  <a:cubicBezTo>
                    <a:pt x="191" y="31"/>
                    <a:pt x="190" y="38"/>
                    <a:pt x="189" y="52"/>
                  </a:cubicBezTo>
                  <a:cubicBezTo>
                    <a:pt x="188" y="62"/>
                    <a:pt x="186" y="66"/>
                    <a:pt x="185" y="66"/>
                  </a:cubicBezTo>
                  <a:cubicBezTo>
                    <a:pt x="185" y="66"/>
                    <a:pt x="184" y="64"/>
                    <a:pt x="184" y="61"/>
                  </a:cubicBezTo>
                  <a:cubicBezTo>
                    <a:pt x="184" y="52"/>
                    <a:pt x="185" y="52"/>
                    <a:pt x="187" y="52"/>
                  </a:cubicBezTo>
                  <a:lnTo>
                    <a:pt x="187" y="35"/>
                  </a:lnTo>
                  <a:cubicBezTo>
                    <a:pt x="185" y="35"/>
                    <a:pt x="185" y="35"/>
                    <a:pt x="184" y="43"/>
                  </a:cubicBezTo>
                  <a:cubicBezTo>
                    <a:pt x="184" y="43"/>
                    <a:pt x="182" y="43"/>
                    <a:pt x="181" y="52"/>
                  </a:cubicBezTo>
                  <a:cubicBezTo>
                    <a:pt x="179" y="60"/>
                    <a:pt x="179" y="69"/>
                    <a:pt x="181" y="78"/>
                  </a:cubicBezTo>
                  <a:cubicBezTo>
                    <a:pt x="182" y="85"/>
                    <a:pt x="181" y="85"/>
                    <a:pt x="179" y="85"/>
                  </a:cubicBezTo>
                  <a:cubicBezTo>
                    <a:pt x="176" y="78"/>
                    <a:pt x="175" y="69"/>
                    <a:pt x="177" y="60"/>
                  </a:cubicBezTo>
                  <a:cubicBezTo>
                    <a:pt x="180" y="60"/>
                    <a:pt x="180" y="52"/>
                    <a:pt x="180" y="43"/>
                  </a:cubicBezTo>
                  <a:cubicBezTo>
                    <a:pt x="180" y="41"/>
                    <a:pt x="179" y="41"/>
                    <a:pt x="179" y="41"/>
                  </a:cubicBezTo>
                  <a:cubicBezTo>
                    <a:pt x="177" y="41"/>
                    <a:pt x="170" y="54"/>
                    <a:pt x="170" y="69"/>
                  </a:cubicBezTo>
                  <a:lnTo>
                    <a:pt x="170" y="60"/>
                  </a:lnTo>
                  <a:cubicBezTo>
                    <a:pt x="170" y="51"/>
                    <a:pt x="166" y="51"/>
                    <a:pt x="163" y="51"/>
                  </a:cubicBezTo>
                  <a:cubicBezTo>
                    <a:pt x="159" y="51"/>
                    <a:pt x="157" y="51"/>
                    <a:pt x="157" y="60"/>
                  </a:cubicBezTo>
                  <a:cubicBezTo>
                    <a:pt x="157" y="67"/>
                    <a:pt x="157" y="76"/>
                    <a:pt x="156" y="76"/>
                  </a:cubicBezTo>
                  <a:cubicBezTo>
                    <a:pt x="157" y="76"/>
                    <a:pt x="157" y="84"/>
                    <a:pt x="157" y="93"/>
                  </a:cubicBezTo>
                  <a:cubicBezTo>
                    <a:pt x="155" y="88"/>
                    <a:pt x="154" y="82"/>
                    <a:pt x="153" y="76"/>
                  </a:cubicBezTo>
                  <a:cubicBezTo>
                    <a:pt x="149" y="58"/>
                    <a:pt x="146" y="51"/>
                    <a:pt x="139" y="50"/>
                  </a:cubicBezTo>
                  <a:cubicBezTo>
                    <a:pt x="136" y="50"/>
                    <a:pt x="131" y="50"/>
                    <a:pt x="129" y="41"/>
                  </a:cubicBezTo>
                  <a:cubicBezTo>
                    <a:pt x="126" y="41"/>
                    <a:pt x="125" y="41"/>
                    <a:pt x="125" y="50"/>
                  </a:cubicBezTo>
                  <a:lnTo>
                    <a:pt x="121" y="50"/>
                  </a:lnTo>
                  <a:cubicBezTo>
                    <a:pt x="121" y="45"/>
                    <a:pt x="120" y="43"/>
                    <a:pt x="119" y="43"/>
                  </a:cubicBezTo>
                  <a:cubicBezTo>
                    <a:pt x="118" y="43"/>
                    <a:pt x="117" y="45"/>
                    <a:pt x="117" y="50"/>
                  </a:cubicBezTo>
                  <a:cubicBezTo>
                    <a:pt x="116" y="52"/>
                    <a:pt x="115" y="53"/>
                    <a:pt x="115" y="53"/>
                  </a:cubicBezTo>
                  <a:cubicBezTo>
                    <a:pt x="114" y="53"/>
                    <a:pt x="113" y="50"/>
                    <a:pt x="111" y="50"/>
                  </a:cubicBezTo>
                  <a:cubicBezTo>
                    <a:pt x="110" y="41"/>
                    <a:pt x="109" y="37"/>
                    <a:pt x="109" y="37"/>
                  </a:cubicBezTo>
                  <a:lnTo>
                    <a:pt x="109" y="37"/>
                  </a:lnTo>
                  <a:cubicBezTo>
                    <a:pt x="108" y="37"/>
                    <a:pt x="109" y="43"/>
                    <a:pt x="110" y="57"/>
                  </a:cubicBezTo>
                  <a:cubicBezTo>
                    <a:pt x="110" y="66"/>
                    <a:pt x="113" y="74"/>
                    <a:pt x="115" y="74"/>
                  </a:cubicBezTo>
                  <a:lnTo>
                    <a:pt x="119" y="75"/>
                  </a:lnTo>
                  <a:lnTo>
                    <a:pt x="115" y="83"/>
                  </a:lnTo>
                  <a:cubicBezTo>
                    <a:pt x="113" y="83"/>
                    <a:pt x="110" y="91"/>
                    <a:pt x="110" y="100"/>
                  </a:cubicBezTo>
                  <a:cubicBezTo>
                    <a:pt x="110" y="100"/>
                    <a:pt x="110" y="108"/>
                    <a:pt x="108" y="108"/>
                  </a:cubicBezTo>
                  <a:cubicBezTo>
                    <a:pt x="108" y="108"/>
                    <a:pt x="108" y="108"/>
                    <a:pt x="108" y="108"/>
                  </a:cubicBezTo>
                  <a:lnTo>
                    <a:pt x="108" y="91"/>
                  </a:lnTo>
                  <a:cubicBezTo>
                    <a:pt x="109" y="83"/>
                    <a:pt x="110" y="74"/>
                    <a:pt x="110" y="66"/>
                  </a:cubicBezTo>
                  <a:cubicBezTo>
                    <a:pt x="109" y="55"/>
                    <a:pt x="106" y="48"/>
                    <a:pt x="105" y="48"/>
                  </a:cubicBezTo>
                  <a:cubicBezTo>
                    <a:pt x="104" y="48"/>
                    <a:pt x="103" y="51"/>
                    <a:pt x="103" y="57"/>
                  </a:cubicBezTo>
                  <a:cubicBezTo>
                    <a:pt x="101" y="57"/>
                    <a:pt x="101" y="57"/>
                    <a:pt x="100" y="48"/>
                  </a:cubicBezTo>
                  <a:cubicBezTo>
                    <a:pt x="100" y="45"/>
                    <a:pt x="100" y="42"/>
                    <a:pt x="99" y="42"/>
                  </a:cubicBezTo>
                  <a:cubicBezTo>
                    <a:pt x="98" y="42"/>
                    <a:pt x="97" y="47"/>
                    <a:pt x="97" y="57"/>
                  </a:cubicBezTo>
                  <a:cubicBezTo>
                    <a:pt x="96" y="66"/>
                    <a:pt x="95" y="70"/>
                    <a:pt x="94" y="70"/>
                  </a:cubicBezTo>
                  <a:cubicBezTo>
                    <a:pt x="93" y="70"/>
                    <a:pt x="92" y="65"/>
                    <a:pt x="91" y="56"/>
                  </a:cubicBezTo>
                  <a:cubicBezTo>
                    <a:pt x="90" y="46"/>
                    <a:pt x="87" y="42"/>
                    <a:pt x="85" y="42"/>
                  </a:cubicBezTo>
                  <a:cubicBezTo>
                    <a:pt x="83" y="42"/>
                    <a:pt x="82" y="44"/>
                    <a:pt x="82" y="47"/>
                  </a:cubicBezTo>
                  <a:cubicBezTo>
                    <a:pt x="82" y="58"/>
                    <a:pt x="80" y="62"/>
                    <a:pt x="78" y="62"/>
                  </a:cubicBezTo>
                  <a:cubicBezTo>
                    <a:pt x="77" y="62"/>
                    <a:pt x="76" y="60"/>
                    <a:pt x="75" y="56"/>
                  </a:cubicBezTo>
                  <a:cubicBezTo>
                    <a:pt x="74" y="52"/>
                    <a:pt x="73" y="50"/>
                    <a:pt x="73" y="50"/>
                  </a:cubicBezTo>
                  <a:cubicBezTo>
                    <a:pt x="72" y="50"/>
                    <a:pt x="71" y="52"/>
                    <a:pt x="70" y="56"/>
                  </a:cubicBezTo>
                  <a:cubicBezTo>
                    <a:pt x="70" y="50"/>
                    <a:pt x="69" y="44"/>
                    <a:pt x="68" y="44"/>
                  </a:cubicBezTo>
                  <a:cubicBezTo>
                    <a:pt x="68" y="44"/>
                    <a:pt x="67" y="45"/>
                    <a:pt x="66" y="47"/>
                  </a:cubicBezTo>
                  <a:cubicBezTo>
                    <a:pt x="66" y="47"/>
                    <a:pt x="65" y="47"/>
                    <a:pt x="66" y="56"/>
                  </a:cubicBezTo>
                  <a:cubicBezTo>
                    <a:pt x="66" y="56"/>
                    <a:pt x="65" y="64"/>
                    <a:pt x="63" y="73"/>
                  </a:cubicBezTo>
                  <a:cubicBezTo>
                    <a:pt x="65" y="73"/>
                    <a:pt x="65" y="81"/>
                    <a:pt x="65" y="90"/>
                  </a:cubicBezTo>
                  <a:cubicBezTo>
                    <a:pt x="65" y="92"/>
                    <a:pt x="65" y="93"/>
                    <a:pt x="64" y="93"/>
                  </a:cubicBezTo>
                  <a:cubicBezTo>
                    <a:pt x="62" y="93"/>
                    <a:pt x="58" y="84"/>
                    <a:pt x="55" y="64"/>
                  </a:cubicBezTo>
                  <a:lnTo>
                    <a:pt x="52" y="46"/>
                  </a:lnTo>
                  <a:lnTo>
                    <a:pt x="52" y="64"/>
                  </a:lnTo>
                  <a:cubicBezTo>
                    <a:pt x="51" y="64"/>
                    <a:pt x="48" y="63"/>
                    <a:pt x="48" y="55"/>
                  </a:cubicBezTo>
                  <a:cubicBezTo>
                    <a:pt x="48" y="46"/>
                    <a:pt x="48" y="46"/>
                    <a:pt x="47" y="46"/>
                  </a:cubicBezTo>
                  <a:cubicBezTo>
                    <a:pt x="47" y="46"/>
                    <a:pt x="45" y="46"/>
                    <a:pt x="45" y="55"/>
                  </a:cubicBezTo>
                  <a:cubicBezTo>
                    <a:pt x="45" y="65"/>
                    <a:pt x="45" y="69"/>
                    <a:pt x="45" y="69"/>
                  </a:cubicBezTo>
                  <a:cubicBezTo>
                    <a:pt x="45" y="69"/>
                    <a:pt x="44" y="67"/>
                    <a:pt x="44" y="63"/>
                  </a:cubicBezTo>
                  <a:cubicBezTo>
                    <a:pt x="43" y="55"/>
                    <a:pt x="42" y="50"/>
                    <a:pt x="41" y="50"/>
                  </a:cubicBezTo>
                  <a:cubicBezTo>
                    <a:pt x="40" y="50"/>
                    <a:pt x="39" y="55"/>
                    <a:pt x="38" y="63"/>
                  </a:cubicBezTo>
                  <a:cubicBezTo>
                    <a:pt x="38" y="71"/>
                    <a:pt x="38" y="76"/>
                    <a:pt x="38" y="76"/>
                  </a:cubicBezTo>
                  <a:cubicBezTo>
                    <a:pt x="38" y="76"/>
                    <a:pt x="38" y="71"/>
                    <a:pt x="37" y="63"/>
                  </a:cubicBezTo>
                  <a:cubicBezTo>
                    <a:pt x="37" y="54"/>
                    <a:pt x="35" y="46"/>
                    <a:pt x="34" y="46"/>
                  </a:cubicBezTo>
                  <a:lnTo>
                    <a:pt x="34" y="54"/>
                  </a:lnTo>
                  <a:cubicBezTo>
                    <a:pt x="34" y="64"/>
                    <a:pt x="33" y="68"/>
                    <a:pt x="33" y="68"/>
                  </a:cubicBezTo>
                  <a:cubicBezTo>
                    <a:pt x="32" y="68"/>
                    <a:pt x="31" y="66"/>
                    <a:pt x="30" y="63"/>
                  </a:cubicBezTo>
                  <a:cubicBezTo>
                    <a:pt x="30" y="58"/>
                    <a:pt x="30" y="56"/>
                    <a:pt x="29" y="56"/>
                  </a:cubicBezTo>
                  <a:cubicBezTo>
                    <a:pt x="29" y="56"/>
                    <a:pt x="28" y="58"/>
                    <a:pt x="26" y="63"/>
                  </a:cubicBezTo>
                  <a:cubicBezTo>
                    <a:pt x="23" y="63"/>
                    <a:pt x="20" y="63"/>
                    <a:pt x="20" y="54"/>
                  </a:cubicBezTo>
                  <a:cubicBezTo>
                    <a:pt x="20" y="46"/>
                    <a:pt x="20" y="41"/>
                    <a:pt x="20" y="41"/>
                  </a:cubicBezTo>
                  <a:cubicBezTo>
                    <a:pt x="20" y="41"/>
                    <a:pt x="20" y="46"/>
                    <a:pt x="19" y="54"/>
                  </a:cubicBezTo>
                  <a:cubicBezTo>
                    <a:pt x="18" y="58"/>
                    <a:pt x="18" y="60"/>
                    <a:pt x="17" y="60"/>
                  </a:cubicBezTo>
                  <a:cubicBezTo>
                    <a:pt x="16" y="60"/>
                    <a:pt x="15" y="58"/>
                    <a:pt x="14" y="54"/>
                  </a:cubicBezTo>
                  <a:cubicBezTo>
                    <a:pt x="13" y="50"/>
                    <a:pt x="13" y="47"/>
                    <a:pt x="12" y="47"/>
                  </a:cubicBezTo>
                  <a:cubicBezTo>
                    <a:pt x="12" y="47"/>
                    <a:pt x="11" y="50"/>
                    <a:pt x="10" y="54"/>
                  </a:cubicBezTo>
                  <a:cubicBezTo>
                    <a:pt x="10" y="71"/>
                    <a:pt x="10" y="79"/>
                    <a:pt x="12" y="79"/>
                  </a:cubicBezTo>
                  <a:cubicBezTo>
                    <a:pt x="14" y="79"/>
                    <a:pt x="14" y="79"/>
                    <a:pt x="14" y="88"/>
                  </a:cubicBezTo>
                  <a:lnTo>
                    <a:pt x="10" y="88"/>
                  </a:lnTo>
                  <a:cubicBezTo>
                    <a:pt x="9" y="88"/>
                    <a:pt x="7" y="88"/>
                    <a:pt x="4" y="96"/>
                  </a:cubicBezTo>
                  <a:cubicBezTo>
                    <a:pt x="1" y="103"/>
                    <a:pt x="0" y="115"/>
                    <a:pt x="2" y="115"/>
                  </a:cubicBezTo>
                  <a:cubicBezTo>
                    <a:pt x="2" y="115"/>
                    <a:pt x="3" y="114"/>
                    <a:pt x="4" y="112"/>
                  </a:cubicBezTo>
                  <a:lnTo>
                    <a:pt x="6" y="121"/>
                  </a:lnTo>
                  <a:cubicBezTo>
                    <a:pt x="6" y="134"/>
                    <a:pt x="7" y="141"/>
                    <a:pt x="7" y="141"/>
                  </a:cubicBezTo>
                  <a:cubicBezTo>
                    <a:pt x="8" y="141"/>
                    <a:pt x="9" y="134"/>
                    <a:pt x="9" y="121"/>
                  </a:cubicBezTo>
                  <a:cubicBezTo>
                    <a:pt x="9" y="107"/>
                    <a:pt x="9" y="101"/>
                    <a:pt x="9" y="101"/>
                  </a:cubicBezTo>
                  <a:cubicBezTo>
                    <a:pt x="9" y="101"/>
                    <a:pt x="10" y="105"/>
                    <a:pt x="10" y="113"/>
                  </a:cubicBezTo>
                  <a:cubicBezTo>
                    <a:pt x="10" y="130"/>
                    <a:pt x="11" y="130"/>
                    <a:pt x="14" y="130"/>
                  </a:cubicBezTo>
                  <a:cubicBezTo>
                    <a:pt x="15" y="130"/>
                    <a:pt x="15" y="130"/>
                    <a:pt x="15" y="139"/>
                  </a:cubicBezTo>
                  <a:cubicBezTo>
                    <a:pt x="15" y="147"/>
                    <a:pt x="17" y="156"/>
                    <a:pt x="18" y="156"/>
                  </a:cubicBezTo>
                  <a:cubicBezTo>
                    <a:pt x="20" y="156"/>
                    <a:pt x="20" y="156"/>
                    <a:pt x="20" y="147"/>
                  </a:cubicBezTo>
                  <a:cubicBezTo>
                    <a:pt x="19" y="144"/>
                    <a:pt x="19" y="142"/>
                    <a:pt x="20" y="142"/>
                  </a:cubicBezTo>
                  <a:lnTo>
                    <a:pt x="20" y="142"/>
                  </a:lnTo>
                  <a:cubicBezTo>
                    <a:pt x="21" y="142"/>
                    <a:pt x="22" y="146"/>
                    <a:pt x="24" y="156"/>
                  </a:cubicBezTo>
                  <a:cubicBezTo>
                    <a:pt x="24" y="160"/>
                    <a:pt x="24" y="162"/>
                    <a:pt x="25" y="162"/>
                  </a:cubicBezTo>
                  <a:cubicBezTo>
                    <a:pt x="25" y="162"/>
                    <a:pt x="25" y="158"/>
                    <a:pt x="25" y="148"/>
                  </a:cubicBezTo>
                  <a:cubicBezTo>
                    <a:pt x="25" y="139"/>
                    <a:pt x="26" y="135"/>
                    <a:pt x="27" y="135"/>
                  </a:cubicBezTo>
                  <a:cubicBezTo>
                    <a:pt x="28" y="135"/>
                    <a:pt x="29" y="140"/>
                    <a:pt x="30" y="148"/>
                  </a:cubicBezTo>
                  <a:lnTo>
                    <a:pt x="34" y="148"/>
                  </a:lnTo>
                  <a:cubicBezTo>
                    <a:pt x="35" y="148"/>
                    <a:pt x="35" y="139"/>
                    <a:pt x="35" y="131"/>
                  </a:cubicBezTo>
                  <a:cubicBezTo>
                    <a:pt x="35" y="121"/>
                    <a:pt x="35" y="117"/>
                    <a:pt x="35" y="117"/>
                  </a:cubicBezTo>
                  <a:cubicBezTo>
                    <a:pt x="36" y="117"/>
                    <a:pt x="36" y="119"/>
                    <a:pt x="37" y="122"/>
                  </a:cubicBezTo>
                  <a:cubicBezTo>
                    <a:pt x="37" y="128"/>
                    <a:pt x="38" y="134"/>
                    <a:pt x="38" y="139"/>
                  </a:cubicBezTo>
                  <a:cubicBezTo>
                    <a:pt x="38" y="148"/>
                    <a:pt x="41" y="148"/>
                    <a:pt x="42" y="148"/>
                  </a:cubicBezTo>
                  <a:cubicBezTo>
                    <a:pt x="43" y="148"/>
                    <a:pt x="46" y="148"/>
                    <a:pt x="46" y="140"/>
                  </a:cubicBezTo>
                  <a:lnTo>
                    <a:pt x="46" y="148"/>
                  </a:lnTo>
                  <a:cubicBezTo>
                    <a:pt x="48" y="148"/>
                    <a:pt x="48" y="152"/>
                    <a:pt x="48" y="152"/>
                  </a:cubicBezTo>
                  <a:cubicBezTo>
                    <a:pt x="48" y="152"/>
                    <a:pt x="48" y="151"/>
                    <a:pt x="48" y="148"/>
                  </a:cubicBezTo>
                  <a:cubicBezTo>
                    <a:pt x="48" y="148"/>
                    <a:pt x="50" y="148"/>
                    <a:pt x="53" y="157"/>
                  </a:cubicBezTo>
                  <a:cubicBezTo>
                    <a:pt x="54" y="159"/>
                    <a:pt x="54" y="160"/>
                    <a:pt x="55" y="160"/>
                  </a:cubicBezTo>
                  <a:cubicBezTo>
                    <a:pt x="58" y="160"/>
                    <a:pt x="61" y="146"/>
                    <a:pt x="56" y="133"/>
                  </a:cubicBezTo>
                  <a:lnTo>
                    <a:pt x="58" y="133"/>
                  </a:lnTo>
                  <a:cubicBezTo>
                    <a:pt x="60" y="133"/>
                    <a:pt x="60" y="124"/>
                    <a:pt x="60" y="124"/>
                  </a:cubicBezTo>
                  <a:cubicBezTo>
                    <a:pt x="60" y="116"/>
                    <a:pt x="61" y="116"/>
                    <a:pt x="62" y="116"/>
                  </a:cubicBezTo>
                  <a:cubicBezTo>
                    <a:pt x="62" y="116"/>
                    <a:pt x="63" y="116"/>
                    <a:pt x="63" y="116"/>
                  </a:cubicBezTo>
                  <a:lnTo>
                    <a:pt x="63" y="133"/>
                  </a:lnTo>
                  <a:cubicBezTo>
                    <a:pt x="62" y="147"/>
                    <a:pt x="63" y="156"/>
                    <a:pt x="64" y="156"/>
                  </a:cubicBezTo>
                  <a:cubicBezTo>
                    <a:pt x="65" y="156"/>
                    <a:pt x="66" y="151"/>
                    <a:pt x="66" y="140"/>
                  </a:cubicBezTo>
                  <a:lnTo>
                    <a:pt x="66" y="149"/>
                  </a:lnTo>
                  <a:cubicBezTo>
                    <a:pt x="66" y="154"/>
                    <a:pt x="67" y="156"/>
                    <a:pt x="68" y="156"/>
                  </a:cubicBezTo>
                  <a:cubicBezTo>
                    <a:pt x="69" y="156"/>
                    <a:pt x="70" y="154"/>
                    <a:pt x="72" y="149"/>
                  </a:cubicBezTo>
                  <a:cubicBezTo>
                    <a:pt x="74" y="141"/>
                    <a:pt x="75" y="133"/>
                    <a:pt x="74" y="125"/>
                  </a:cubicBezTo>
                  <a:cubicBezTo>
                    <a:pt x="74" y="116"/>
                    <a:pt x="76" y="116"/>
                    <a:pt x="76" y="116"/>
                  </a:cubicBezTo>
                  <a:cubicBezTo>
                    <a:pt x="78" y="116"/>
                    <a:pt x="78" y="116"/>
                    <a:pt x="78" y="125"/>
                  </a:cubicBezTo>
                  <a:cubicBezTo>
                    <a:pt x="78" y="133"/>
                    <a:pt x="78" y="137"/>
                    <a:pt x="80" y="137"/>
                  </a:cubicBezTo>
                  <a:cubicBezTo>
                    <a:pt x="81" y="137"/>
                    <a:pt x="82" y="133"/>
                    <a:pt x="83" y="125"/>
                  </a:cubicBezTo>
                  <a:lnTo>
                    <a:pt x="83" y="133"/>
                  </a:lnTo>
                  <a:cubicBezTo>
                    <a:pt x="83" y="139"/>
                    <a:pt x="84" y="145"/>
                    <a:pt x="87" y="145"/>
                  </a:cubicBezTo>
                  <a:cubicBezTo>
                    <a:pt x="89" y="145"/>
                    <a:pt x="91" y="144"/>
                    <a:pt x="93" y="141"/>
                  </a:cubicBezTo>
                  <a:cubicBezTo>
                    <a:pt x="100" y="143"/>
                    <a:pt x="104" y="143"/>
                    <a:pt x="104" y="150"/>
                  </a:cubicBezTo>
                  <a:cubicBezTo>
                    <a:pt x="104" y="152"/>
                    <a:pt x="105" y="153"/>
                    <a:pt x="105" y="153"/>
                  </a:cubicBezTo>
                  <a:cubicBezTo>
                    <a:pt x="107" y="153"/>
                    <a:pt x="112" y="139"/>
                    <a:pt x="115" y="126"/>
                  </a:cubicBezTo>
                  <a:cubicBezTo>
                    <a:pt x="115" y="134"/>
                    <a:pt x="116" y="135"/>
                    <a:pt x="119" y="135"/>
                  </a:cubicBezTo>
                  <a:cubicBezTo>
                    <a:pt x="125" y="135"/>
                    <a:pt x="125" y="135"/>
                    <a:pt x="125" y="143"/>
                  </a:cubicBezTo>
                  <a:cubicBezTo>
                    <a:pt x="124" y="152"/>
                    <a:pt x="123" y="156"/>
                    <a:pt x="123" y="156"/>
                  </a:cubicBezTo>
                  <a:cubicBezTo>
                    <a:pt x="123" y="156"/>
                    <a:pt x="124" y="152"/>
                    <a:pt x="126" y="143"/>
                  </a:cubicBezTo>
                  <a:cubicBezTo>
                    <a:pt x="127" y="136"/>
                    <a:pt x="128" y="134"/>
                    <a:pt x="129" y="134"/>
                  </a:cubicBezTo>
                  <a:cubicBezTo>
                    <a:pt x="131" y="134"/>
                    <a:pt x="133" y="141"/>
                    <a:pt x="133" y="152"/>
                  </a:cubicBezTo>
                  <a:cubicBezTo>
                    <a:pt x="133" y="161"/>
                    <a:pt x="134" y="161"/>
                    <a:pt x="137" y="161"/>
                  </a:cubicBezTo>
                  <a:cubicBezTo>
                    <a:pt x="139" y="153"/>
                    <a:pt x="143" y="153"/>
                    <a:pt x="146" y="153"/>
                  </a:cubicBezTo>
                  <a:cubicBezTo>
                    <a:pt x="150" y="153"/>
                    <a:pt x="150" y="153"/>
                    <a:pt x="150" y="136"/>
                  </a:cubicBezTo>
                  <a:cubicBezTo>
                    <a:pt x="150" y="119"/>
                    <a:pt x="153" y="119"/>
                    <a:pt x="156" y="119"/>
                  </a:cubicBezTo>
                  <a:cubicBezTo>
                    <a:pt x="157" y="119"/>
                    <a:pt x="159" y="119"/>
                    <a:pt x="159" y="127"/>
                  </a:cubicBezTo>
                  <a:cubicBezTo>
                    <a:pt x="159" y="127"/>
                    <a:pt x="161" y="136"/>
                    <a:pt x="163" y="136"/>
                  </a:cubicBezTo>
                  <a:cubicBezTo>
                    <a:pt x="164" y="136"/>
                    <a:pt x="165" y="136"/>
                    <a:pt x="165" y="145"/>
                  </a:cubicBezTo>
                  <a:cubicBezTo>
                    <a:pt x="165" y="145"/>
                    <a:pt x="167" y="153"/>
                    <a:pt x="171" y="154"/>
                  </a:cubicBezTo>
                  <a:cubicBezTo>
                    <a:pt x="174" y="154"/>
                    <a:pt x="177" y="154"/>
                    <a:pt x="177" y="162"/>
                  </a:cubicBezTo>
                  <a:cubicBezTo>
                    <a:pt x="179" y="162"/>
                    <a:pt x="179" y="162"/>
                    <a:pt x="179" y="154"/>
                  </a:cubicBezTo>
                  <a:cubicBezTo>
                    <a:pt x="179" y="148"/>
                    <a:pt x="180" y="142"/>
                    <a:pt x="182" y="142"/>
                  </a:cubicBezTo>
                  <a:cubicBezTo>
                    <a:pt x="184" y="142"/>
                    <a:pt x="185" y="143"/>
                    <a:pt x="187" y="146"/>
                  </a:cubicBezTo>
                  <a:cubicBezTo>
                    <a:pt x="191" y="146"/>
                    <a:pt x="195" y="146"/>
                    <a:pt x="195" y="137"/>
                  </a:cubicBezTo>
                  <a:cubicBezTo>
                    <a:pt x="196" y="137"/>
                    <a:pt x="196" y="137"/>
                    <a:pt x="196" y="146"/>
                  </a:cubicBezTo>
                  <a:cubicBezTo>
                    <a:pt x="196" y="154"/>
                    <a:pt x="197" y="159"/>
                    <a:pt x="199" y="159"/>
                  </a:cubicBezTo>
                  <a:cubicBezTo>
                    <a:pt x="200" y="159"/>
                    <a:pt x="202" y="154"/>
                    <a:pt x="203" y="146"/>
                  </a:cubicBezTo>
                  <a:cubicBezTo>
                    <a:pt x="203" y="142"/>
                    <a:pt x="204" y="140"/>
                    <a:pt x="204" y="140"/>
                  </a:cubicBezTo>
                  <a:cubicBezTo>
                    <a:pt x="205" y="140"/>
                    <a:pt x="206" y="142"/>
                    <a:pt x="207" y="146"/>
                  </a:cubicBezTo>
                  <a:cubicBezTo>
                    <a:pt x="207" y="146"/>
                    <a:pt x="209" y="146"/>
                    <a:pt x="210" y="138"/>
                  </a:cubicBezTo>
                  <a:cubicBezTo>
                    <a:pt x="211" y="134"/>
                    <a:pt x="212" y="131"/>
                    <a:pt x="212" y="131"/>
                  </a:cubicBezTo>
                  <a:cubicBezTo>
                    <a:pt x="213" y="131"/>
                    <a:pt x="214" y="134"/>
                    <a:pt x="216" y="138"/>
                  </a:cubicBezTo>
                  <a:cubicBezTo>
                    <a:pt x="216" y="147"/>
                    <a:pt x="217" y="147"/>
                    <a:pt x="219" y="147"/>
                  </a:cubicBezTo>
                  <a:cubicBezTo>
                    <a:pt x="221" y="143"/>
                    <a:pt x="226" y="141"/>
                    <a:pt x="230" y="141"/>
                  </a:cubicBezTo>
                  <a:cubicBezTo>
                    <a:pt x="236" y="141"/>
                    <a:pt x="241" y="143"/>
                    <a:pt x="241" y="147"/>
                  </a:cubicBezTo>
                  <a:cubicBezTo>
                    <a:pt x="244" y="139"/>
                    <a:pt x="244" y="139"/>
                    <a:pt x="245" y="139"/>
                  </a:cubicBezTo>
                  <a:cubicBezTo>
                    <a:pt x="246" y="146"/>
                    <a:pt x="246" y="149"/>
                    <a:pt x="247" y="149"/>
                  </a:cubicBezTo>
                  <a:cubicBezTo>
                    <a:pt x="248" y="149"/>
                    <a:pt x="248" y="141"/>
                    <a:pt x="248" y="130"/>
                  </a:cubicBezTo>
                  <a:lnTo>
                    <a:pt x="245" y="130"/>
                  </a:lnTo>
                  <a:cubicBezTo>
                    <a:pt x="245" y="123"/>
                    <a:pt x="246" y="119"/>
                    <a:pt x="247" y="119"/>
                  </a:cubicBezTo>
                  <a:cubicBezTo>
                    <a:pt x="249" y="119"/>
                    <a:pt x="250" y="125"/>
                    <a:pt x="250" y="139"/>
                  </a:cubicBezTo>
                  <a:cubicBezTo>
                    <a:pt x="251" y="148"/>
                    <a:pt x="251" y="152"/>
                    <a:pt x="252" y="152"/>
                  </a:cubicBezTo>
                  <a:cubicBezTo>
                    <a:pt x="252" y="152"/>
                    <a:pt x="253" y="148"/>
                    <a:pt x="254" y="139"/>
                  </a:cubicBezTo>
                  <a:cubicBezTo>
                    <a:pt x="254" y="131"/>
                    <a:pt x="255" y="127"/>
                    <a:pt x="255" y="127"/>
                  </a:cubicBezTo>
                  <a:cubicBezTo>
                    <a:pt x="256" y="127"/>
                    <a:pt x="257" y="131"/>
                    <a:pt x="258" y="139"/>
                  </a:cubicBezTo>
                  <a:cubicBezTo>
                    <a:pt x="258" y="148"/>
                    <a:pt x="258" y="153"/>
                    <a:pt x="258" y="153"/>
                  </a:cubicBezTo>
                  <a:cubicBezTo>
                    <a:pt x="258" y="153"/>
                    <a:pt x="259" y="148"/>
                    <a:pt x="259" y="139"/>
                  </a:cubicBezTo>
                  <a:cubicBezTo>
                    <a:pt x="261" y="120"/>
                    <a:pt x="264" y="110"/>
                    <a:pt x="266" y="110"/>
                  </a:cubicBezTo>
                  <a:cubicBezTo>
                    <a:pt x="267" y="110"/>
                    <a:pt x="268" y="117"/>
                    <a:pt x="268" y="131"/>
                  </a:cubicBezTo>
                  <a:cubicBezTo>
                    <a:pt x="268" y="148"/>
                    <a:pt x="269" y="157"/>
                    <a:pt x="272" y="157"/>
                  </a:cubicBezTo>
                  <a:cubicBezTo>
                    <a:pt x="273" y="157"/>
                    <a:pt x="273" y="149"/>
                    <a:pt x="273" y="140"/>
                  </a:cubicBezTo>
                  <a:cubicBezTo>
                    <a:pt x="272" y="132"/>
                    <a:pt x="272" y="128"/>
                    <a:pt x="273" y="128"/>
                  </a:cubicBezTo>
                  <a:cubicBezTo>
                    <a:pt x="273" y="128"/>
                    <a:pt x="274" y="132"/>
                    <a:pt x="276" y="140"/>
                  </a:cubicBezTo>
                  <a:cubicBezTo>
                    <a:pt x="279" y="155"/>
                    <a:pt x="281" y="161"/>
                    <a:pt x="283" y="161"/>
                  </a:cubicBezTo>
                  <a:cubicBezTo>
                    <a:pt x="285" y="161"/>
                    <a:pt x="287" y="157"/>
                    <a:pt x="290" y="149"/>
                  </a:cubicBezTo>
                  <a:cubicBezTo>
                    <a:pt x="293" y="141"/>
                    <a:pt x="296" y="137"/>
                    <a:pt x="297" y="137"/>
                  </a:cubicBezTo>
                  <a:cubicBezTo>
                    <a:pt x="299" y="137"/>
                    <a:pt x="299" y="141"/>
                    <a:pt x="296" y="149"/>
                  </a:cubicBezTo>
                  <a:cubicBezTo>
                    <a:pt x="294" y="159"/>
                    <a:pt x="293" y="163"/>
                    <a:pt x="294" y="163"/>
                  </a:cubicBezTo>
                  <a:cubicBezTo>
                    <a:pt x="294" y="163"/>
                    <a:pt x="295" y="162"/>
                    <a:pt x="296" y="158"/>
                  </a:cubicBezTo>
                  <a:lnTo>
                    <a:pt x="304" y="158"/>
                  </a:lnTo>
                  <a:cubicBezTo>
                    <a:pt x="306" y="158"/>
                    <a:pt x="308" y="150"/>
                    <a:pt x="308" y="141"/>
                  </a:cubicBezTo>
                  <a:cubicBezTo>
                    <a:pt x="309" y="152"/>
                    <a:pt x="311" y="159"/>
                    <a:pt x="312" y="159"/>
                  </a:cubicBezTo>
                  <a:cubicBezTo>
                    <a:pt x="314" y="159"/>
                    <a:pt x="315" y="157"/>
                    <a:pt x="315" y="150"/>
                  </a:cubicBezTo>
                  <a:lnTo>
                    <a:pt x="319" y="150"/>
                  </a:lnTo>
                  <a:cubicBezTo>
                    <a:pt x="321" y="150"/>
                    <a:pt x="321" y="150"/>
                    <a:pt x="322" y="143"/>
                  </a:cubicBezTo>
                  <a:cubicBezTo>
                    <a:pt x="323" y="140"/>
                    <a:pt x="323" y="139"/>
                    <a:pt x="324" y="139"/>
                  </a:cubicBezTo>
                  <a:cubicBezTo>
                    <a:pt x="325" y="139"/>
                    <a:pt x="326" y="145"/>
                    <a:pt x="328" y="150"/>
                  </a:cubicBezTo>
                  <a:cubicBezTo>
                    <a:pt x="329" y="157"/>
                    <a:pt x="330" y="163"/>
                    <a:pt x="331" y="163"/>
                  </a:cubicBezTo>
                  <a:cubicBezTo>
                    <a:pt x="331" y="163"/>
                    <a:pt x="331" y="162"/>
                    <a:pt x="331" y="159"/>
                  </a:cubicBezTo>
                  <a:cubicBezTo>
                    <a:pt x="331" y="150"/>
                    <a:pt x="333" y="143"/>
                    <a:pt x="336" y="134"/>
                  </a:cubicBezTo>
                  <a:cubicBezTo>
                    <a:pt x="336" y="132"/>
                    <a:pt x="337" y="131"/>
                    <a:pt x="337" y="131"/>
                  </a:cubicBezTo>
                  <a:cubicBezTo>
                    <a:pt x="338" y="131"/>
                    <a:pt x="339" y="137"/>
                    <a:pt x="338" y="143"/>
                  </a:cubicBezTo>
                  <a:cubicBezTo>
                    <a:pt x="337" y="148"/>
                    <a:pt x="338" y="155"/>
                    <a:pt x="341" y="159"/>
                  </a:cubicBezTo>
                  <a:cubicBezTo>
                    <a:pt x="341" y="160"/>
                    <a:pt x="342" y="160"/>
                    <a:pt x="342" y="160"/>
                  </a:cubicBezTo>
                  <a:cubicBezTo>
                    <a:pt x="344" y="160"/>
                    <a:pt x="346" y="158"/>
                    <a:pt x="346" y="152"/>
                  </a:cubicBezTo>
                  <a:cubicBezTo>
                    <a:pt x="346" y="147"/>
                    <a:pt x="348" y="145"/>
                    <a:pt x="351" y="145"/>
                  </a:cubicBezTo>
                  <a:cubicBezTo>
                    <a:pt x="353" y="145"/>
                    <a:pt x="356" y="148"/>
                    <a:pt x="357" y="152"/>
                  </a:cubicBezTo>
                  <a:lnTo>
                    <a:pt x="360" y="153"/>
                  </a:lnTo>
                  <a:cubicBezTo>
                    <a:pt x="362" y="153"/>
                    <a:pt x="364" y="144"/>
                    <a:pt x="366" y="144"/>
                  </a:cubicBezTo>
                  <a:cubicBezTo>
                    <a:pt x="366" y="144"/>
                    <a:pt x="367" y="144"/>
                    <a:pt x="369" y="136"/>
                  </a:cubicBezTo>
                  <a:cubicBezTo>
                    <a:pt x="370" y="136"/>
                    <a:pt x="373" y="136"/>
                    <a:pt x="373" y="144"/>
                  </a:cubicBezTo>
                  <a:cubicBezTo>
                    <a:pt x="373" y="135"/>
                    <a:pt x="373" y="131"/>
                    <a:pt x="374" y="131"/>
                  </a:cubicBezTo>
                  <a:cubicBezTo>
                    <a:pt x="374" y="131"/>
                    <a:pt x="375" y="135"/>
                    <a:pt x="376" y="144"/>
                  </a:cubicBezTo>
                  <a:cubicBezTo>
                    <a:pt x="376" y="153"/>
                    <a:pt x="376" y="157"/>
                    <a:pt x="376" y="157"/>
                  </a:cubicBezTo>
                  <a:cubicBezTo>
                    <a:pt x="376" y="157"/>
                    <a:pt x="377" y="153"/>
                    <a:pt x="377" y="144"/>
                  </a:cubicBezTo>
                  <a:cubicBezTo>
                    <a:pt x="378" y="140"/>
                    <a:pt x="378" y="138"/>
                    <a:pt x="378" y="138"/>
                  </a:cubicBezTo>
                  <a:cubicBezTo>
                    <a:pt x="379" y="138"/>
                    <a:pt x="379" y="140"/>
                    <a:pt x="380" y="145"/>
                  </a:cubicBezTo>
                  <a:cubicBezTo>
                    <a:pt x="380" y="149"/>
                    <a:pt x="381" y="151"/>
                    <a:pt x="381" y="151"/>
                  </a:cubicBezTo>
                  <a:cubicBezTo>
                    <a:pt x="381" y="151"/>
                    <a:pt x="382" y="149"/>
                    <a:pt x="382" y="145"/>
                  </a:cubicBezTo>
                  <a:cubicBezTo>
                    <a:pt x="383" y="134"/>
                    <a:pt x="385" y="127"/>
                    <a:pt x="387" y="127"/>
                  </a:cubicBezTo>
                  <a:cubicBezTo>
                    <a:pt x="388" y="127"/>
                    <a:pt x="388" y="129"/>
                    <a:pt x="388" y="136"/>
                  </a:cubicBezTo>
                  <a:cubicBezTo>
                    <a:pt x="388" y="136"/>
                    <a:pt x="391" y="136"/>
                    <a:pt x="392" y="128"/>
                  </a:cubicBezTo>
                  <a:cubicBezTo>
                    <a:pt x="393" y="120"/>
                    <a:pt x="393" y="115"/>
                    <a:pt x="394" y="115"/>
                  </a:cubicBezTo>
                  <a:cubicBezTo>
                    <a:pt x="394" y="115"/>
                    <a:pt x="394" y="120"/>
                    <a:pt x="394" y="128"/>
                  </a:cubicBezTo>
                  <a:cubicBezTo>
                    <a:pt x="394" y="136"/>
                    <a:pt x="395" y="141"/>
                    <a:pt x="396" y="141"/>
                  </a:cubicBezTo>
                  <a:cubicBezTo>
                    <a:pt x="397" y="141"/>
                    <a:pt x="398" y="136"/>
                    <a:pt x="398" y="128"/>
                  </a:cubicBezTo>
                  <a:cubicBezTo>
                    <a:pt x="398" y="128"/>
                    <a:pt x="399" y="124"/>
                    <a:pt x="400" y="124"/>
                  </a:cubicBezTo>
                  <a:cubicBezTo>
                    <a:pt x="401" y="124"/>
                    <a:pt x="401" y="125"/>
                    <a:pt x="402" y="128"/>
                  </a:cubicBezTo>
                  <a:cubicBezTo>
                    <a:pt x="404" y="133"/>
                    <a:pt x="408" y="138"/>
                    <a:pt x="411" y="138"/>
                  </a:cubicBezTo>
                  <a:cubicBezTo>
                    <a:pt x="413" y="138"/>
                    <a:pt x="414" y="136"/>
                    <a:pt x="413" y="128"/>
                  </a:cubicBezTo>
                  <a:lnTo>
                    <a:pt x="413" y="128"/>
                  </a:lnTo>
                  <a:lnTo>
                    <a:pt x="416" y="129"/>
                  </a:lnTo>
                  <a:cubicBezTo>
                    <a:pt x="418" y="133"/>
                    <a:pt x="419" y="135"/>
                    <a:pt x="421" y="135"/>
                  </a:cubicBezTo>
                  <a:cubicBezTo>
                    <a:pt x="422" y="135"/>
                    <a:pt x="423" y="133"/>
                    <a:pt x="423" y="129"/>
                  </a:cubicBezTo>
                  <a:lnTo>
                    <a:pt x="425" y="120"/>
                  </a:lnTo>
                  <a:cubicBezTo>
                    <a:pt x="425" y="129"/>
                    <a:pt x="426" y="138"/>
                    <a:pt x="429" y="138"/>
                  </a:cubicBezTo>
                  <a:cubicBezTo>
                    <a:pt x="430" y="138"/>
                    <a:pt x="430" y="138"/>
                    <a:pt x="430" y="129"/>
                  </a:cubicBezTo>
                  <a:cubicBezTo>
                    <a:pt x="429" y="122"/>
                    <a:pt x="429" y="121"/>
                    <a:pt x="431" y="121"/>
                  </a:cubicBezTo>
                  <a:cubicBezTo>
                    <a:pt x="431" y="121"/>
                    <a:pt x="432" y="121"/>
                    <a:pt x="432" y="121"/>
                  </a:cubicBezTo>
                  <a:cubicBezTo>
                    <a:pt x="433" y="121"/>
                    <a:pt x="435" y="129"/>
                    <a:pt x="435" y="138"/>
                  </a:cubicBezTo>
                  <a:lnTo>
                    <a:pt x="437" y="138"/>
                  </a:lnTo>
                  <a:cubicBezTo>
                    <a:pt x="437" y="128"/>
                    <a:pt x="437" y="124"/>
                    <a:pt x="437" y="124"/>
                  </a:cubicBezTo>
                  <a:cubicBezTo>
                    <a:pt x="437" y="124"/>
                    <a:pt x="438" y="126"/>
                    <a:pt x="438" y="129"/>
                  </a:cubicBezTo>
                  <a:cubicBezTo>
                    <a:pt x="440" y="138"/>
                    <a:pt x="441" y="138"/>
                    <a:pt x="443" y="138"/>
                  </a:cubicBezTo>
                  <a:cubicBezTo>
                    <a:pt x="443" y="136"/>
                    <a:pt x="443" y="135"/>
                    <a:pt x="444" y="135"/>
                  </a:cubicBezTo>
                  <a:lnTo>
                    <a:pt x="444" y="135"/>
                  </a:lnTo>
                  <a:cubicBezTo>
                    <a:pt x="444" y="135"/>
                    <a:pt x="444" y="138"/>
                    <a:pt x="443" y="138"/>
                  </a:cubicBezTo>
                  <a:lnTo>
                    <a:pt x="443" y="147"/>
                  </a:lnTo>
                  <a:cubicBezTo>
                    <a:pt x="444" y="149"/>
                    <a:pt x="444" y="150"/>
                    <a:pt x="444" y="150"/>
                  </a:cubicBezTo>
                  <a:cubicBezTo>
                    <a:pt x="444" y="150"/>
                    <a:pt x="444" y="145"/>
                    <a:pt x="444" y="138"/>
                  </a:cubicBezTo>
                  <a:lnTo>
                    <a:pt x="448" y="138"/>
                  </a:lnTo>
                  <a:cubicBezTo>
                    <a:pt x="448" y="138"/>
                    <a:pt x="449" y="138"/>
                    <a:pt x="449" y="138"/>
                  </a:cubicBezTo>
                  <a:cubicBezTo>
                    <a:pt x="450" y="138"/>
                    <a:pt x="451" y="137"/>
                    <a:pt x="450" y="130"/>
                  </a:cubicBezTo>
                  <a:cubicBezTo>
                    <a:pt x="450" y="121"/>
                    <a:pt x="450" y="113"/>
                    <a:pt x="451" y="113"/>
                  </a:cubicBezTo>
                  <a:cubicBezTo>
                    <a:pt x="451" y="110"/>
                    <a:pt x="451" y="109"/>
                    <a:pt x="452" y="109"/>
                  </a:cubicBezTo>
                  <a:lnTo>
                    <a:pt x="452" y="109"/>
                  </a:lnTo>
                  <a:cubicBezTo>
                    <a:pt x="452" y="109"/>
                    <a:pt x="453" y="113"/>
                    <a:pt x="451" y="113"/>
                  </a:cubicBezTo>
                  <a:cubicBezTo>
                    <a:pt x="451" y="121"/>
                    <a:pt x="451" y="130"/>
                    <a:pt x="453" y="130"/>
                  </a:cubicBezTo>
                  <a:cubicBezTo>
                    <a:pt x="454" y="130"/>
                    <a:pt x="454" y="139"/>
                    <a:pt x="454" y="139"/>
                  </a:cubicBezTo>
                  <a:cubicBezTo>
                    <a:pt x="454" y="146"/>
                    <a:pt x="455" y="149"/>
                    <a:pt x="456" y="149"/>
                  </a:cubicBezTo>
                  <a:cubicBezTo>
                    <a:pt x="458" y="149"/>
                    <a:pt x="461" y="144"/>
                    <a:pt x="461" y="139"/>
                  </a:cubicBezTo>
                  <a:cubicBezTo>
                    <a:pt x="463" y="131"/>
                    <a:pt x="464" y="127"/>
                    <a:pt x="465" y="127"/>
                  </a:cubicBezTo>
                  <a:cubicBezTo>
                    <a:pt x="466" y="127"/>
                    <a:pt x="467" y="131"/>
                    <a:pt x="467" y="139"/>
                  </a:cubicBezTo>
                  <a:cubicBezTo>
                    <a:pt x="467" y="144"/>
                    <a:pt x="467" y="146"/>
                    <a:pt x="467" y="146"/>
                  </a:cubicBezTo>
                  <a:cubicBezTo>
                    <a:pt x="468" y="146"/>
                    <a:pt x="470" y="132"/>
                    <a:pt x="471" y="113"/>
                  </a:cubicBezTo>
                  <a:lnTo>
                    <a:pt x="472" y="89"/>
                  </a:lnTo>
                  <a:lnTo>
                    <a:pt x="472" y="115"/>
                  </a:lnTo>
                  <a:cubicBezTo>
                    <a:pt x="474" y="134"/>
                    <a:pt x="474" y="142"/>
                    <a:pt x="475" y="142"/>
                  </a:cubicBezTo>
                  <a:cubicBezTo>
                    <a:pt x="476" y="142"/>
                    <a:pt x="477" y="138"/>
                    <a:pt x="479" y="131"/>
                  </a:cubicBezTo>
                  <a:cubicBezTo>
                    <a:pt x="481" y="127"/>
                    <a:pt x="482" y="125"/>
                    <a:pt x="482" y="125"/>
                  </a:cubicBezTo>
                  <a:cubicBezTo>
                    <a:pt x="483" y="125"/>
                    <a:pt x="483" y="127"/>
                    <a:pt x="483" y="131"/>
                  </a:cubicBezTo>
                  <a:cubicBezTo>
                    <a:pt x="483" y="140"/>
                    <a:pt x="485" y="140"/>
                    <a:pt x="489" y="140"/>
                  </a:cubicBezTo>
                  <a:cubicBezTo>
                    <a:pt x="495" y="140"/>
                    <a:pt x="496" y="140"/>
                    <a:pt x="496" y="133"/>
                  </a:cubicBezTo>
                  <a:lnTo>
                    <a:pt x="499" y="133"/>
                  </a:lnTo>
                  <a:cubicBezTo>
                    <a:pt x="500" y="139"/>
                    <a:pt x="501" y="142"/>
                    <a:pt x="501" y="142"/>
                  </a:cubicBezTo>
                  <a:cubicBezTo>
                    <a:pt x="502" y="142"/>
                    <a:pt x="503" y="134"/>
                    <a:pt x="503" y="124"/>
                  </a:cubicBezTo>
                  <a:lnTo>
                    <a:pt x="506" y="124"/>
                  </a:lnTo>
                  <a:lnTo>
                    <a:pt x="506" y="133"/>
                  </a:lnTo>
                  <a:cubicBezTo>
                    <a:pt x="506" y="140"/>
                    <a:pt x="509" y="141"/>
                    <a:pt x="523" y="141"/>
                  </a:cubicBezTo>
                  <a:cubicBezTo>
                    <a:pt x="526" y="142"/>
                    <a:pt x="528" y="142"/>
                    <a:pt x="530" y="142"/>
                  </a:cubicBezTo>
                  <a:cubicBezTo>
                    <a:pt x="538" y="142"/>
                    <a:pt x="539" y="139"/>
                    <a:pt x="539" y="125"/>
                  </a:cubicBezTo>
                  <a:cubicBezTo>
                    <a:pt x="540" y="116"/>
                    <a:pt x="541" y="112"/>
                    <a:pt x="541" y="112"/>
                  </a:cubicBezTo>
                  <a:cubicBezTo>
                    <a:pt x="542" y="112"/>
                    <a:pt x="542" y="116"/>
                    <a:pt x="542" y="125"/>
                  </a:cubicBezTo>
                  <a:cubicBezTo>
                    <a:pt x="542" y="131"/>
                    <a:pt x="543" y="137"/>
                    <a:pt x="544" y="137"/>
                  </a:cubicBezTo>
                  <a:cubicBezTo>
                    <a:pt x="544" y="137"/>
                    <a:pt x="544" y="136"/>
                    <a:pt x="544" y="134"/>
                  </a:cubicBezTo>
                  <a:cubicBezTo>
                    <a:pt x="544" y="134"/>
                    <a:pt x="548" y="134"/>
                    <a:pt x="549" y="143"/>
                  </a:cubicBezTo>
                  <a:cubicBezTo>
                    <a:pt x="551" y="150"/>
                    <a:pt x="553" y="153"/>
                    <a:pt x="554" y="153"/>
                  </a:cubicBezTo>
                  <a:cubicBezTo>
                    <a:pt x="555" y="153"/>
                    <a:pt x="555" y="148"/>
                    <a:pt x="555" y="143"/>
                  </a:cubicBezTo>
                  <a:cubicBezTo>
                    <a:pt x="555" y="136"/>
                    <a:pt x="555" y="133"/>
                    <a:pt x="555" y="133"/>
                  </a:cubicBezTo>
                  <a:lnTo>
                    <a:pt x="555" y="133"/>
                  </a:lnTo>
                  <a:cubicBezTo>
                    <a:pt x="555" y="133"/>
                    <a:pt x="556" y="138"/>
                    <a:pt x="558" y="143"/>
                  </a:cubicBezTo>
                  <a:cubicBezTo>
                    <a:pt x="558" y="149"/>
                    <a:pt x="559" y="155"/>
                    <a:pt x="560" y="155"/>
                  </a:cubicBezTo>
                  <a:cubicBezTo>
                    <a:pt x="560" y="155"/>
                    <a:pt x="561" y="154"/>
                    <a:pt x="561" y="152"/>
                  </a:cubicBezTo>
                  <a:cubicBezTo>
                    <a:pt x="562" y="146"/>
                    <a:pt x="565" y="142"/>
                    <a:pt x="568" y="142"/>
                  </a:cubicBezTo>
                  <a:cubicBezTo>
                    <a:pt x="570" y="142"/>
                    <a:pt x="572" y="144"/>
                    <a:pt x="572" y="152"/>
                  </a:cubicBezTo>
                  <a:lnTo>
                    <a:pt x="576" y="152"/>
                  </a:lnTo>
                  <a:cubicBezTo>
                    <a:pt x="576" y="144"/>
                    <a:pt x="579" y="144"/>
                    <a:pt x="582" y="144"/>
                  </a:cubicBezTo>
                  <a:cubicBezTo>
                    <a:pt x="586" y="144"/>
                    <a:pt x="587" y="144"/>
                    <a:pt x="587" y="153"/>
                  </a:cubicBezTo>
                  <a:cubicBezTo>
                    <a:pt x="586" y="157"/>
                    <a:pt x="586" y="159"/>
                    <a:pt x="587" y="159"/>
                  </a:cubicBezTo>
                  <a:cubicBezTo>
                    <a:pt x="587" y="159"/>
                    <a:pt x="589" y="157"/>
                    <a:pt x="590" y="153"/>
                  </a:cubicBezTo>
                  <a:cubicBezTo>
                    <a:pt x="591" y="153"/>
                    <a:pt x="594" y="136"/>
                    <a:pt x="595" y="136"/>
                  </a:cubicBezTo>
                  <a:cubicBezTo>
                    <a:pt x="595" y="127"/>
                    <a:pt x="597" y="119"/>
                    <a:pt x="598" y="119"/>
                  </a:cubicBezTo>
                  <a:lnTo>
                    <a:pt x="598" y="127"/>
                  </a:lnTo>
                  <a:lnTo>
                    <a:pt x="598" y="145"/>
                  </a:lnTo>
                  <a:cubicBezTo>
                    <a:pt x="600" y="145"/>
                    <a:pt x="601" y="145"/>
                    <a:pt x="601" y="136"/>
                  </a:cubicBezTo>
                  <a:cubicBezTo>
                    <a:pt x="604" y="145"/>
                    <a:pt x="605" y="145"/>
                    <a:pt x="608" y="145"/>
                  </a:cubicBezTo>
                  <a:cubicBezTo>
                    <a:pt x="612" y="145"/>
                    <a:pt x="615" y="145"/>
                    <a:pt x="617" y="137"/>
                  </a:cubicBezTo>
                  <a:cubicBezTo>
                    <a:pt x="618" y="145"/>
                    <a:pt x="620" y="150"/>
                    <a:pt x="623" y="150"/>
                  </a:cubicBezTo>
                  <a:cubicBezTo>
                    <a:pt x="626" y="150"/>
                    <a:pt x="629" y="145"/>
                    <a:pt x="629" y="137"/>
                  </a:cubicBezTo>
                  <a:cubicBezTo>
                    <a:pt x="629" y="133"/>
                    <a:pt x="630" y="131"/>
                    <a:pt x="631" y="131"/>
                  </a:cubicBezTo>
                  <a:cubicBezTo>
                    <a:pt x="631" y="131"/>
                    <a:pt x="632" y="133"/>
                    <a:pt x="633" y="137"/>
                  </a:cubicBezTo>
                  <a:cubicBezTo>
                    <a:pt x="634" y="141"/>
                    <a:pt x="635" y="144"/>
                    <a:pt x="635" y="144"/>
                  </a:cubicBezTo>
                  <a:cubicBezTo>
                    <a:pt x="635" y="144"/>
                    <a:pt x="636" y="141"/>
                    <a:pt x="636" y="137"/>
                  </a:cubicBezTo>
                  <a:cubicBezTo>
                    <a:pt x="637" y="135"/>
                    <a:pt x="637" y="134"/>
                    <a:pt x="638" y="134"/>
                  </a:cubicBezTo>
                  <a:cubicBezTo>
                    <a:pt x="639" y="134"/>
                    <a:pt x="640" y="140"/>
                    <a:pt x="642" y="146"/>
                  </a:cubicBezTo>
                  <a:cubicBezTo>
                    <a:pt x="642" y="156"/>
                    <a:pt x="644" y="160"/>
                    <a:pt x="645" y="160"/>
                  </a:cubicBezTo>
                  <a:cubicBezTo>
                    <a:pt x="645" y="160"/>
                    <a:pt x="646" y="158"/>
                    <a:pt x="646" y="155"/>
                  </a:cubicBezTo>
                  <a:cubicBezTo>
                    <a:pt x="650" y="146"/>
                    <a:pt x="653" y="146"/>
                    <a:pt x="654" y="146"/>
                  </a:cubicBezTo>
                  <a:cubicBezTo>
                    <a:pt x="658" y="138"/>
                    <a:pt x="660" y="138"/>
                    <a:pt x="658" y="129"/>
                  </a:cubicBezTo>
                  <a:cubicBezTo>
                    <a:pt x="659" y="124"/>
                    <a:pt x="659" y="118"/>
                    <a:pt x="660" y="112"/>
                  </a:cubicBezTo>
                  <a:cubicBezTo>
                    <a:pt x="661" y="110"/>
                    <a:pt x="662" y="109"/>
                    <a:pt x="662" y="109"/>
                  </a:cubicBezTo>
                  <a:lnTo>
                    <a:pt x="662" y="109"/>
                  </a:lnTo>
                  <a:cubicBezTo>
                    <a:pt x="663" y="109"/>
                    <a:pt x="662" y="112"/>
                    <a:pt x="661" y="112"/>
                  </a:cubicBezTo>
                  <a:cubicBezTo>
                    <a:pt x="658" y="121"/>
                    <a:pt x="660" y="121"/>
                    <a:pt x="661" y="129"/>
                  </a:cubicBezTo>
                  <a:cubicBezTo>
                    <a:pt x="663" y="138"/>
                    <a:pt x="666" y="138"/>
                    <a:pt x="668" y="138"/>
                  </a:cubicBezTo>
                  <a:lnTo>
                    <a:pt x="674" y="138"/>
                  </a:lnTo>
                  <a:cubicBezTo>
                    <a:pt x="677" y="143"/>
                    <a:pt x="679" y="145"/>
                    <a:pt x="680" y="145"/>
                  </a:cubicBezTo>
                  <a:cubicBezTo>
                    <a:pt x="681" y="145"/>
                    <a:pt x="681" y="143"/>
                    <a:pt x="681" y="139"/>
                  </a:cubicBezTo>
                  <a:lnTo>
                    <a:pt x="681" y="130"/>
                  </a:lnTo>
                  <a:cubicBezTo>
                    <a:pt x="682" y="139"/>
                    <a:pt x="688" y="143"/>
                    <a:pt x="693" y="143"/>
                  </a:cubicBezTo>
                  <a:cubicBezTo>
                    <a:pt x="697" y="143"/>
                    <a:pt x="702" y="140"/>
                    <a:pt x="702" y="131"/>
                  </a:cubicBezTo>
                  <a:lnTo>
                    <a:pt x="702" y="139"/>
                  </a:lnTo>
                  <a:cubicBezTo>
                    <a:pt x="702" y="148"/>
                    <a:pt x="705" y="148"/>
                    <a:pt x="708" y="148"/>
                  </a:cubicBezTo>
                  <a:cubicBezTo>
                    <a:pt x="709" y="148"/>
                    <a:pt x="716" y="140"/>
                    <a:pt x="720" y="140"/>
                  </a:cubicBezTo>
                  <a:cubicBezTo>
                    <a:pt x="727" y="140"/>
                    <a:pt x="733" y="140"/>
                    <a:pt x="733" y="133"/>
                  </a:cubicBezTo>
                  <a:cubicBezTo>
                    <a:pt x="734" y="133"/>
                    <a:pt x="734" y="133"/>
                    <a:pt x="734" y="141"/>
                  </a:cubicBezTo>
                  <a:cubicBezTo>
                    <a:pt x="733" y="149"/>
                    <a:pt x="734" y="149"/>
                    <a:pt x="736" y="149"/>
                  </a:cubicBezTo>
                  <a:cubicBezTo>
                    <a:pt x="737" y="149"/>
                    <a:pt x="737" y="141"/>
                    <a:pt x="737" y="133"/>
                  </a:cubicBezTo>
                  <a:cubicBezTo>
                    <a:pt x="737" y="128"/>
                    <a:pt x="738" y="126"/>
                    <a:pt x="739" y="126"/>
                  </a:cubicBezTo>
                  <a:cubicBezTo>
                    <a:pt x="740" y="126"/>
                    <a:pt x="741" y="128"/>
                    <a:pt x="743" y="133"/>
                  </a:cubicBezTo>
                  <a:cubicBezTo>
                    <a:pt x="745" y="137"/>
                    <a:pt x="747" y="139"/>
                    <a:pt x="749" y="139"/>
                  </a:cubicBezTo>
                  <a:cubicBezTo>
                    <a:pt x="751" y="139"/>
                    <a:pt x="753" y="137"/>
                    <a:pt x="755" y="134"/>
                  </a:cubicBezTo>
                  <a:cubicBezTo>
                    <a:pt x="757" y="134"/>
                    <a:pt x="758" y="134"/>
                    <a:pt x="758" y="141"/>
                  </a:cubicBezTo>
                  <a:cubicBezTo>
                    <a:pt x="760" y="147"/>
                    <a:pt x="762" y="152"/>
                    <a:pt x="763" y="152"/>
                  </a:cubicBezTo>
                  <a:cubicBezTo>
                    <a:pt x="765" y="152"/>
                    <a:pt x="766" y="150"/>
                    <a:pt x="767" y="143"/>
                  </a:cubicBezTo>
                  <a:cubicBezTo>
                    <a:pt x="769" y="143"/>
                    <a:pt x="769" y="143"/>
                    <a:pt x="769" y="150"/>
                  </a:cubicBezTo>
                  <a:cubicBezTo>
                    <a:pt x="770" y="156"/>
                    <a:pt x="770" y="161"/>
                    <a:pt x="771" y="161"/>
                  </a:cubicBezTo>
                  <a:cubicBezTo>
                    <a:pt x="771" y="161"/>
                    <a:pt x="771" y="158"/>
                    <a:pt x="772" y="150"/>
                  </a:cubicBezTo>
                  <a:cubicBezTo>
                    <a:pt x="774" y="147"/>
                    <a:pt x="775" y="145"/>
                    <a:pt x="777" y="145"/>
                  </a:cubicBezTo>
                  <a:cubicBezTo>
                    <a:pt x="779" y="145"/>
                    <a:pt x="781" y="147"/>
                    <a:pt x="783" y="152"/>
                  </a:cubicBezTo>
                  <a:cubicBezTo>
                    <a:pt x="785" y="152"/>
                    <a:pt x="787" y="152"/>
                    <a:pt x="787" y="143"/>
                  </a:cubicBezTo>
                  <a:lnTo>
                    <a:pt x="787" y="135"/>
                  </a:lnTo>
                  <a:cubicBezTo>
                    <a:pt x="788" y="143"/>
                    <a:pt x="788" y="147"/>
                    <a:pt x="789" y="147"/>
                  </a:cubicBezTo>
                  <a:cubicBezTo>
                    <a:pt x="789" y="147"/>
                    <a:pt x="789" y="143"/>
                    <a:pt x="790" y="135"/>
                  </a:cubicBezTo>
                  <a:cubicBezTo>
                    <a:pt x="790" y="130"/>
                    <a:pt x="790" y="128"/>
                    <a:pt x="791" y="128"/>
                  </a:cubicBezTo>
                  <a:cubicBezTo>
                    <a:pt x="792" y="128"/>
                    <a:pt x="792" y="130"/>
                    <a:pt x="792" y="135"/>
                  </a:cubicBezTo>
                  <a:cubicBezTo>
                    <a:pt x="793" y="144"/>
                    <a:pt x="795" y="144"/>
                    <a:pt x="795" y="144"/>
                  </a:cubicBezTo>
                  <a:cubicBezTo>
                    <a:pt x="797" y="144"/>
                    <a:pt x="805" y="136"/>
                    <a:pt x="812" y="136"/>
                  </a:cubicBezTo>
                  <a:cubicBezTo>
                    <a:pt x="813" y="136"/>
                    <a:pt x="813" y="136"/>
                    <a:pt x="813" y="136"/>
                  </a:cubicBezTo>
                  <a:cubicBezTo>
                    <a:pt x="827" y="136"/>
                    <a:pt x="831" y="136"/>
                    <a:pt x="831" y="128"/>
                  </a:cubicBezTo>
                  <a:cubicBezTo>
                    <a:pt x="833" y="124"/>
                    <a:pt x="833" y="121"/>
                    <a:pt x="833" y="121"/>
                  </a:cubicBezTo>
                  <a:cubicBezTo>
                    <a:pt x="834" y="121"/>
                    <a:pt x="834" y="124"/>
                    <a:pt x="835" y="128"/>
                  </a:cubicBezTo>
                  <a:cubicBezTo>
                    <a:pt x="837" y="136"/>
                    <a:pt x="838" y="136"/>
                    <a:pt x="840" y="137"/>
                  </a:cubicBezTo>
                  <a:cubicBezTo>
                    <a:pt x="841" y="137"/>
                    <a:pt x="843" y="137"/>
                    <a:pt x="843" y="145"/>
                  </a:cubicBezTo>
                  <a:cubicBezTo>
                    <a:pt x="845" y="137"/>
                    <a:pt x="845" y="137"/>
                    <a:pt x="846" y="137"/>
                  </a:cubicBezTo>
                  <a:cubicBezTo>
                    <a:pt x="846" y="141"/>
                    <a:pt x="847" y="143"/>
                    <a:pt x="847" y="143"/>
                  </a:cubicBezTo>
                  <a:cubicBezTo>
                    <a:pt x="848" y="143"/>
                    <a:pt x="849" y="141"/>
                    <a:pt x="849" y="137"/>
                  </a:cubicBezTo>
                  <a:cubicBezTo>
                    <a:pt x="850" y="129"/>
                    <a:pt x="851" y="124"/>
                    <a:pt x="851" y="124"/>
                  </a:cubicBezTo>
                  <a:cubicBezTo>
                    <a:pt x="852" y="124"/>
                    <a:pt x="852" y="129"/>
                    <a:pt x="852" y="137"/>
                  </a:cubicBezTo>
                  <a:cubicBezTo>
                    <a:pt x="852" y="143"/>
                    <a:pt x="854" y="149"/>
                    <a:pt x="855" y="149"/>
                  </a:cubicBezTo>
                  <a:cubicBezTo>
                    <a:pt x="855" y="149"/>
                    <a:pt x="855" y="148"/>
                    <a:pt x="855" y="146"/>
                  </a:cubicBezTo>
                  <a:cubicBezTo>
                    <a:pt x="855" y="137"/>
                    <a:pt x="858" y="137"/>
                    <a:pt x="859" y="129"/>
                  </a:cubicBezTo>
                  <a:cubicBezTo>
                    <a:pt x="862" y="129"/>
                    <a:pt x="863" y="129"/>
                    <a:pt x="863" y="137"/>
                  </a:cubicBezTo>
                  <a:cubicBezTo>
                    <a:pt x="864" y="140"/>
                    <a:pt x="865" y="141"/>
                    <a:pt x="866" y="141"/>
                  </a:cubicBezTo>
                  <a:cubicBezTo>
                    <a:pt x="869" y="141"/>
                    <a:pt x="873" y="135"/>
                    <a:pt x="874" y="129"/>
                  </a:cubicBezTo>
                  <a:cubicBezTo>
                    <a:pt x="874" y="125"/>
                    <a:pt x="875" y="123"/>
                    <a:pt x="875" y="123"/>
                  </a:cubicBezTo>
                  <a:cubicBezTo>
                    <a:pt x="876" y="123"/>
                    <a:pt x="876" y="125"/>
                    <a:pt x="876" y="129"/>
                  </a:cubicBezTo>
                  <a:cubicBezTo>
                    <a:pt x="876" y="138"/>
                    <a:pt x="877" y="138"/>
                    <a:pt x="880" y="138"/>
                  </a:cubicBezTo>
                  <a:cubicBezTo>
                    <a:pt x="880" y="135"/>
                    <a:pt x="880" y="134"/>
                    <a:pt x="880" y="134"/>
                  </a:cubicBezTo>
                  <a:cubicBezTo>
                    <a:pt x="881" y="134"/>
                    <a:pt x="881" y="140"/>
                    <a:pt x="881" y="146"/>
                  </a:cubicBezTo>
                  <a:cubicBezTo>
                    <a:pt x="880" y="155"/>
                    <a:pt x="881" y="155"/>
                    <a:pt x="884" y="155"/>
                  </a:cubicBezTo>
                  <a:cubicBezTo>
                    <a:pt x="886" y="147"/>
                    <a:pt x="893" y="147"/>
                    <a:pt x="898" y="147"/>
                  </a:cubicBezTo>
                  <a:cubicBezTo>
                    <a:pt x="905" y="147"/>
                    <a:pt x="908" y="139"/>
                    <a:pt x="911" y="122"/>
                  </a:cubicBezTo>
                  <a:lnTo>
                    <a:pt x="912" y="106"/>
                  </a:lnTo>
                  <a:lnTo>
                    <a:pt x="912" y="122"/>
                  </a:lnTo>
                  <a:cubicBezTo>
                    <a:pt x="912" y="130"/>
                    <a:pt x="914" y="148"/>
                    <a:pt x="914" y="148"/>
                  </a:cubicBezTo>
                  <a:cubicBezTo>
                    <a:pt x="916" y="148"/>
                    <a:pt x="916" y="139"/>
                    <a:pt x="916" y="130"/>
                  </a:cubicBezTo>
                  <a:cubicBezTo>
                    <a:pt x="916" y="126"/>
                    <a:pt x="916" y="125"/>
                    <a:pt x="917" y="125"/>
                  </a:cubicBezTo>
                  <a:cubicBezTo>
                    <a:pt x="918" y="125"/>
                    <a:pt x="919" y="127"/>
                    <a:pt x="921" y="131"/>
                  </a:cubicBezTo>
                  <a:cubicBezTo>
                    <a:pt x="923" y="135"/>
                    <a:pt x="924" y="137"/>
                    <a:pt x="925" y="137"/>
                  </a:cubicBezTo>
                  <a:cubicBezTo>
                    <a:pt x="926" y="137"/>
                    <a:pt x="927" y="135"/>
                    <a:pt x="928" y="131"/>
                  </a:cubicBezTo>
                  <a:cubicBezTo>
                    <a:pt x="929" y="131"/>
                    <a:pt x="931" y="131"/>
                    <a:pt x="932" y="140"/>
                  </a:cubicBezTo>
                  <a:cubicBezTo>
                    <a:pt x="933" y="140"/>
                    <a:pt x="933" y="140"/>
                    <a:pt x="933" y="131"/>
                  </a:cubicBezTo>
                  <a:cubicBezTo>
                    <a:pt x="933" y="127"/>
                    <a:pt x="934" y="126"/>
                    <a:pt x="935" y="126"/>
                  </a:cubicBezTo>
                  <a:cubicBezTo>
                    <a:pt x="935" y="126"/>
                    <a:pt x="936" y="127"/>
                    <a:pt x="937" y="131"/>
                  </a:cubicBezTo>
                  <a:cubicBezTo>
                    <a:pt x="938" y="141"/>
                    <a:pt x="940" y="146"/>
                    <a:pt x="942" y="146"/>
                  </a:cubicBezTo>
                  <a:cubicBezTo>
                    <a:pt x="943" y="146"/>
                    <a:pt x="944" y="144"/>
                    <a:pt x="944" y="140"/>
                  </a:cubicBezTo>
                  <a:cubicBezTo>
                    <a:pt x="944" y="133"/>
                    <a:pt x="945" y="132"/>
                    <a:pt x="946" y="132"/>
                  </a:cubicBezTo>
                  <a:cubicBezTo>
                    <a:pt x="946" y="132"/>
                    <a:pt x="947" y="133"/>
                    <a:pt x="947" y="133"/>
                  </a:cubicBezTo>
                  <a:cubicBezTo>
                    <a:pt x="949" y="133"/>
                    <a:pt x="950" y="133"/>
                    <a:pt x="953" y="124"/>
                  </a:cubicBezTo>
                  <a:lnTo>
                    <a:pt x="956" y="124"/>
                  </a:lnTo>
                  <a:cubicBezTo>
                    <a:pt x="957" y="124"/>
                    <a:pt x="956" y="133"/>
                    <a:pt x="954" y="133"/>
                  </a:cubicBezTo>
                  <a:lnTo>
                    <a:pt x="956" y="140"/>
                  </a:lnTo>
                  <a:cubicBezTo>
                    <a:pt x="957" y="140"/>
                    <a:pt x="957" y="140"/>
                    <a:pt x="958" y="140"/>
                  </a:cubicBezTo>
                  <a:cubicBezTo>
                    <a:pt x="960" y="140"/>
                    <a:pt x="961" y="140"/>
                    <a:pt x="963" y="133"/>
                  </a:cubicBezTo>
                  <a:cubicBezTo>
                    <a:pt x="963" y="124"/>
                    <a:pt x="963" y="120"/>
                    <a:pt x="964" y="120"/>
                  </a:cubicBezTo>
                  <a:cubicBezTo>
                    <a:pt x="964" y="120"/>
                    <a:pt x="964" y="124"/>
                    <a:pt x="964" y="133"/>
                  </a:cubicBezTo>
                  <a:cubicBezTo>
                    <a:pt x="964" y="139"/>
                    <a:pt x="964" y="145"/>
                    <a:pt x="965" y="145"/>
                  </a:cubicBezTo>
                  <a:cubicBezTo>
                    <a:pt x="966" y="145"/>
                    <a:pt x="966" y="144"/>
                    <a:pt x="967" y="141"/>
                  </a:cubicBezTo>
                  <a:cubicBezTo>
                    <a:pt x="968" y="134"/>
                    <a:pt x="968" y="132"/>
                    <a:pt x="969" y="132"/>
                  </a:cubicBezTo>
                  <a:cubicBezTo>
                    <a:pt x="970" y="132"/>
                    <a:pt x="970" y="136"/>
                    <a:pt x="970" y="141"/>
                  </a:cubicBezTo>
                  <a:cubicBezTo>
                    <a:pt x="969" y="150"/>
                    <a:pt x="969" y="154"/>
                    <a:pt x="969" y="154"/>
                  </a:cubicBezTo>
                  <a:cubicBezTo>
                    <a:pt x="970" y="154"/>
                    <a:pt x="972" y="150"/>
                    <a:pt x="975" y="141"/>
                  </a:cubicBezTo>
                  <a:cubicBezTo>
                    <a:pt x="978" y="141"/>
                    <a:pt x="985" y="134"/>
                    <a:pt x="991" y="134"/>
                  </a:cubicBezTo>
                  <a:cubicBezTo>
                    <a:pt x="996" y="134"/>
                    <a:pt x="1000" y="134"/>
                    <a:pt x="1002" y="143"/>
                  </a:cubicBezTo>
                  <a:cubicBezTo>
                    <a:pt x="1002" y="144"/>
                    <a:pt x="1002" y="146"/>
                    <a:pt x="1002" y="147"/>
                  </a:cubicBezTo>
                  <a:lnTo>
                    <a:pt x="1002" y="147"/>
                  </a:lnTo>
                  <a:cubicBezTo>
                    <a:pt x="1002" y="137"/>
                    <a:pt x="1003" y="134"/>
                    <a:pt x="1006" y="134"/>
                  </a:cubicBezTo>
                  <a:cubicBezTo>
                    <a:pt x="1007" y="134"/>
                    <a:pt x="1008" y="135"/>
                    <a:pt x="1009" y="135"/>
                  </a:cubicBezTo>
                  <a:cubicBezTo>
                    <a:pt x="1010" y="137"/>
                    <a:pt x="1011" y="138"/>
                    <a:pt x="1012" y="138"/>
                  </a:cubicBezTo>
                  <a:cubicBezTo>
                    <a:pt x="1015" y="138"/>
                    <a:pt x="1017" y="132"/>
                    <a:pt x="1019" y="126"/>
                  </a:cubicBezTo>
                  <a:lnTo>
                    <a:pt x="1015" y="126"/>
                  </a:lnTo>
                  <a:cubicBezTo>
                    <a:pt x="1015" y="116"/>
                    <a:pt x="1016" y="112"/>
                    <a:pt x="1017" y="112"/>
                  </a:cubicBezTo>
                  <a:cubicBezTo>
                    <a:pt x="1017" y="112"/>
                    <a:pt x="1018" y="114"/>
                    <a:pt x="1020" y="118"/>
                  </a:cubicBezTo>
                  <a:cubicBezTo>
                    <a:pt x="1022" y="118"/>
                    <a:pt x="1022" y="126"/>
                    <a:pt x="1022" y="135"/>
                  </a:cubicBezTo>
                  <a:cubicBezTo>
                    <a:pt x="1022" y="144"/>
                    <a:pt x="1023" y="152"/>
                    <a:pt x="1024" y="152"/>
                  </a:cubicBezTo>
                  <a:cubicBezTo>
                    <a:pt x="1027" y="152"/>
                    <a:pt x="1028" y="152"/>
                    <a:pt x="1027" y="144"/>
                  </a:cubicBezTo>
                  <a:cubicBezTo>
                    <a:pt x="1027" y="135"/>
                    <a:pt x="1027" y="135"/>
                    <a:pt x="1028" y="135"/>
                  </a:cubicBezTo>
                  <a:cubicBezTo>
                    <a:pt x="1030" y="135"/>
                    <a:pt x="1031" y="135"/>
                    <a:pt x="1033" y="127"/>
                  </a:cubicBezTo>
                  <a:cubicBezTo>
                    <a:pt x="1033" y="118"/>
                    <a:pt x="1034" y="118"/>
                    <a:pt x="1037" y="118"/>
                  </a:cubicBezTo>
                  <a:cubicBezTo>
                    <a:pt x="1038" y="127"/>
                    <a:pt x="1041" y="127"/>
                    <a:pt x="1041" y="127"/>
                  </a:cubicBezTo>
                  <a:lnTo>
                    <a:pt x="1041" y="136"/>
                  </a:lnTo>
                  <a:cubicBezTo>
                    <a:pt x="1041" y="141"/>
                    <a:pt x="1042" y="147"/>
                    <a:pt x="1043" y="153"/>
                  </a:cubicBezTo>
                  <a:cubicBezTo>
                    <a:pt x="1045" y="153"/>
                    <a:pt x="1045" y="144"/>
                    <a:pt x="1045" y="144"/>
                  </a:cubicBezTo>
                  <a:cubicBezTo>
                    <a:pt x="1045" y="138"/>
                    <a:pt x="1069" y="137"/>
                    <a:pt x="1082" y="137"/>
                  </a:cubicBezTo>
                  <a:cubicBezTo>
                    <a:pt x="1086" y="137"/>
                    <a:pt x="1088" y="137"/>
                    <a:pt x="1089" y="137"/>
                  </a:cubicBezTo>
                  <a:cubicBezTo>
                    <a:pt x="1091" y="142"/>
                    <a:pt x="1093" y="144"/>
                    <a:pt x="1095" y="144"/>
                  </a:cubicBezTo>
                  <a:cubicBezTo>
                    <a:pt x="1096" y="144"/>
                    <a:pt x="1097" y="142"/>
                    <a:pt x="1096" y="138"/>
                  </a:cubicBezTo>
                  <a:cubicBezTo>
                    <a:pt x="1096" y="132"/>
                    <a:pt x="1100" y="130"/>
                    <a:pt x="1107" y="130"/>
                  </a:cubicBezTo>
                  <a:cubicBezTo>
                    <a:pt x="1109" y="130"/>
                    <a:pt x="1111" y="130"/>
                    <a:pt x="1114" y="130"/>
                  </a:cubicBezTo>
                  <a:cubicBezTo>
                    <a:pt x="1125" y="130"/>
                    <a:pt x="1134" y="130"/>
                    <a:pt x="1134" y="122"/>
                  </a:cubicBezTo>
                  <a:lnTo>
                    <a:pt x="1139" y="122"/>
                  </a:lnTo>
                  <a:cubicBezTo>
                    <a:pt x="1142" y="122"/>
                    <a:pt x="1145" y="115"/>
                    <a:pt x="1148" y="115"/>
                  </a:cubicBezTo>
                  <a:cubicBezTo>
                    <a:pt x="1148" y="110"/>
                    <a:pt x="1149" y="108"/>
                    <a:pt x="1150" y="108"/>
                  </a:cubicBezTo>
                  <a:lnTo>
                    <a:pt x="1150" y="108"/>
                  </a:lnTo>
                  <a:cubicBezTo>
                    <a:pt x="1150" y="108"/>
                    <a:pt x="1150" y="110"/>
                    <a:pt x="1149" y="115"/>
                  </a:cubicBezTo>
                  <a:cubicBezTo>
                    <a:pt x="1149" y="122"/>
                    <a:pt x="1149" y="131"/>
                    <a:pt x="1150" y="131"/>
                  </a:cubicBezTo>
                  <a:cubicBezTo>
                    <a:pt x="1153" y="131"/>
                    <a:pt x="1153" y="122"/>
                    <a:pt x="1153" y="115"/>
                  </a:cubicBezTo>
                  <a:cubicBezTo>
                    <a:pt x="1153" y="106"/>
                    <a:pt x="1156" y="106"/>
                    <a:pt x="1156" y="106"/>
                  </a:cubicBezTo>
                  <a:cubicBezTo>
                    <a:pt x="1157" y="106"/>
                    <a:pt x="1157" y="106"/>
                    <a:pt x="1157" y="115"/>
                  </a:cubicBezTo>
                  <a:lnTo>
                    <a:pt x="1157" y="131"/>
                  </a:lnTo>
                  <a:lnTo>
                    <a:pt x="1159" y="131"/>
                  </a:lnTo>
                  <a:cubicBezTo>
                    <a:pt x="1159" y="124"/>
                    <a:pt x="1160" y="124"/>
                    <a:pt x="1160" y="124"/>
                  </a:cubicBezTo>
                  <a:cubicBezTo>
                    <a:pt x="1162" y="124"/>
                    <a:pt x="1162" y="124"/>
                    <a:pt x="1162" y="140"/>
                  </a:cubicBezTo>
                  <a:cubicBezTo>
                    <a:pt x="1162" y="149"/>
                    <a:pt x="1163" y="153"/>
                    <a:pt x="1163" y="153"/>
                  </a:cubicBezTo>
                  <a:cubicBezTo>
                    <a:pt x="1164" y="153"/>
                    <a:pt x="1165" y="149"/>
                    <a:pt x="1166" y="140"/>
                  </a:cubicBezTo>
                  <a:lnTo>
                    <a:pt x="1169" y="131"/>
                  </a:lnTo>
                  <a:cubicBezTo>
                    <a:pt x="1169" y="137"/>
                    <a:pt x="1170" y="139"/>
                    <a:pt x="1171" y="139"/>
                  </a:cubicBezTo>
                  <a:cubicBezTo>
                    <a:pt x="1172" y="139"/>
                    <a:pt x="1174" y="130"/>
                    <a:pt x="1176" y="124"/>
                  </a:cubicBezTo>
                  <a:cubicBezTo>
                    <a:pt x="1176" y="132"/>
                    <a:pt x="1177" y="136"/>
                    <a:pt x="1178" y="136"/>
                  </a:cubicBezTo>
                  <a:cubicBezTo>
                    <a:pt x="1179" y="136"/>
                    <a:pt x="1180" y="132"/>
                    <a:pt x="1180" y="124"/>
                  </a:cubicBezTo>
                  <a:cubicBezTo>
                    <a:pt x="1180" y="120"/>
                    <a:pt x="1181" y="118"/>
                    <a:pt x="1181" y="118"/>
                  </a:cubicBezTo>
                  <a:cubicBezTo>
                    <a:pt x="1182" y="118"/>
                    <a:pt x="1183" y="120"/>
                    <a:pt x="1184" y="124"/>
                  </a:cubicBezTo>
                  <a:cubicBezTo>
                    <a:pt x="1185" y="133"/>
                    <a:pt x="1187" y="133"/>
                    <a:pt x="1190" y="133"/>
                  </a:cubicBezTo>
                  <a:cubicBezTo>
                    <a:pt x="1191" y="127"/>
                    <a:pt x="1198" y="125"/>
                    <a:pt x="1206" y="125"/>
                  </a:cubicBezTo>
                  <a:cubicBezTo>
                    <a:pt x="1209" y="125"/>
                    <a:pt x="1213" y="125"/>
                    <a:pt x="1216" y="126"/>
                  </a:cubicBezTo>
                  <a:cubicBezTo>
                    <a:pt x="1232" y="126"/>
                    <a:pt x="1241" y="126"/>
                    <a:pt x="1242" y="118"/>
                  </a:cubicBezTo>
                  <a:cubicBezTo>
                    <a:pt x="1243" y="118"/>
                    <a:pt x="1243" y="118"/>
                    <a:pt x="1244" y="126"/>
                  </a:cubicBezTo>
                  <a:cubicBezTo>
                    <a:pt x="1244" y="130"/>
                    <a:pt x="1245" y="132"/>
                    <a:pt x="1245" y="132"/>
                  </a:cubicBezTo>
                  <a:cubicBezTo>
                    <a:pt x="1246" y="132"/>
                    <a:pt x="1247" y="128"/>
                    <a:pt x="1248" y="118"/>
                  </a:cubicBezTo>
                  <a:cubicBezTo>
                    <a:pt x="1249" y="113"/>
                    <a:pt x="1249" y="108"/>
                    <a:pt x="1250" y="108"/>
                  </a:cubicBezTo>
                  <a:cubicBezTo>
                    <a:pt x="1250" y="108"/>
                    <a:pt x="1250" y="111"/>
                    <a:pt x="1250" y="118"/>
                  </a:cubicBezTo>
                  <a:cubicBezTo>
                    <a:pt x="1250" y="127"/>
                    <a:pt x="1253" y="127"/>
                    <a:pt x="1260" y="127"/>
                  </a:cubicBezTo>
                  <a:cubicBezTo>
                    <a:pt x="1264" y="127"/>
                    <a:pt x="1271" y="127"/>
                    <a:pt x="1271" y="119"/>
                  </a:cubicBezTo>
                  <a:cubicBezTo>
                    <a:pt x="1273" y="115"/>
                    <a:pt x="1274" y="112"/>
                    <a:pt x="1274" y="112"/>
                  </a:cubicBezTo>
                  <a:lnTo>
                    <a:pt x="1274" y="112"/>
                  </a:lnTo>
                  <a:cubicBezTo>
                    <a:pt x="1274" y="112"/>
                    <a:pt x="1273" y="115"/>
                    <a:pt x="1272" y="119"/>
                  </a:cubicBezTo>
                  <a:cubicBezTo>
                    <a:pt x="1272" y="130"/>
                    <a:pt x="1274" y="137"/>
                    <a:pt x="1278" y="137"/>
                  </a:cubicBezTo>
                  <a:cubicBezTo>
                    <a:pt x="1280" y="137"/>
                    <a:pt x="1282" y="134"/>
                    <a:pt x="1285" y="128"/>
                  </a:cubicBezTo>
                  <a:cubicBezTo>
                    <a:pt x="1286" y="128"/>
                    <a:pt x="1288" y="128"/>
                    <a:pt x="1288" y="136"/>
                  </a:cubicBezTo>
                  <a:cubicBezTo>
                    <a:pt x="1288" y="136"/>
                    <a:pt x="1288" y="136"/>
                    <a:pt x="1289" y="136"/>
                  </a:cubicBezTo>
                  <a:cubicBezTo>
                    <a:pt x="1290" y="136"/>
                    <a:pt x="1292" y="135"/>
                    <a:pt x="1296" y="128"/>
                  </a:cubicBezTo>
                  <a:lnTo>
                    <a:pt x="1307" y="129"/>
                  </a:lnTo>
                  <a:cubicBezTo>
                    <a:pt x="1310" y="129"/>
                    <a:pt x="1314" y="120"/>
                    <a:pt x="1314" y="120"/>
                  </a:cubicBezTo>
                  <a:lnTo>
                    <a:pt x="1316" y="120"/>
                  </a:lnTo>
                  <a:cubicBezTo>
                    <a:pt x="1316" y="129"/>
                    <a:pt x="1324" y="129"/>
                    <a:pt x="1335" y="129"/>
                  </a:cubicBezTo>
                  <a:cubicBezTo>
                    <a:pt x="1347" y="130"/>
                    <a:pt x="1358" y="130"/>
                    <a:pt x="1359" y="139"/>
                  </a:cubicBezTo>
                  <a:cubicBezTo>
                    <a:pt x="1359" y="139"/>
                    <a:pt x="1360" y="139"/>
                    <a:pt x="1362" y="130"/>
                  </a:cubicBezTo>
                  <a:cubicBezTo>
                    <a:pt x="1363" y="121"/>
                    <a:pt x="1364" y="116"/>
                    <a:pt x="1365" y="116"/>
                  </a:cubicBezTo>
                  <a:cubicBezTo>
                    <a:pt x="1365" y="116"/>
                    <a:pt x="1366" y="119"/>
                    <a:pt x="1366" y="122"/>
                  </a:cubicBezTo>
                  <a:cubicBezTo>
                    <a:pt x="1368" y="131"/>
                    <a:pt x="1370" y="135"/>
                    <a:pt x="1372" y="135"/>
                  </a:cubicBezTo>
                  <a:cubicBezTo>
                    <a:pt x="1374" y="135"/>
                    <a:pt x="1376" y="131"/>
                    <a:pt x="1377" y="122"/>
                  </a:cubicBezTo>
                  <a:lnTo>
                    <a:pt x="1377" y="131"/>
                  </a:lnTo>
                  <a:cubicBezTo>
                    <a:pt x="1377" y="138"/>
                    <a:pt x="1379" y="141"/>
                    <a:pt x="1380" y="141"/>
                  </a:cubicBezTo>
                  <a:cubicBezTo>
                    <a:pt x="1382" y="141"/>
                    <a:pt x="1384" y="134"/>
                    <a:pt x="1386" y="124"/>
                  </a:cubicBezTo>
                  <a:cubicBezTo>
                    <a:pt x="1386" y="129"/>
                    <a:pt x="1387" y="135"/>
                    <a:pt x="1388" y="135"/>
                  </a:cubicBezTo>
                  <a:cubicBezTo>
                    <a:pt x="1389" y="135"/>
                    <a:pt x="1389" y="134"/>
                    <a:pt x="1390" y="131"/>
                  </a:cubicBezTo>
                  <a:cubicBezTo>
                    <a:pt x="1391" y="131"/>
                    <a:pt x="1391" y="131"/>
                    <a:pt x="1391" y="149"/>
                  </a:cubicBezTo>
                  <a:cubicBezTo>
                    <a:pt x="1391" y="157"/>
                    <a:pt x="1391" y="166"/>
                    <a:pt x="1393" y="166"/>
                  </a:cubicBezTo>
                  <a:cubicBezTo>
                    <a:pt x="1395" y="166"/>
                    <a:pt x="1395" y="157"/>
                    <a:pt x="1395" y="149"/>
                  </a:cubicBezTo>
                  <a:lnTo>
                    <a:pt x="1398" y="149"/>
                  </a:lnTo>
                  <a:cubicBezTo>
                    <a:pt x="1398" y="149"/>
                    <a:pt x="1400" y="149"/>
                    <a:pt x="1400" y="140"/>
                  </a:cubicBezTo>
                  <a:cubicBezTo>
                    <a:pt x="1400" y="133"/>
                    <a:pt x="1401" y="133"/>
                    <a:pt x="1403" y="133"/>
                  </a:cubicBezTo>
                  <a:cubicBezTo>
                    <a:pt x="1403" y="135"/>
                    <a:pt x="1404" y="136"/>
                    <a:pt x="1404" y="136"/>
                  </a:cubicBezTo>
                  <a:cubicBezTo>
                    <a:pt x="1404" y="136"/>
                    <a:pt x="1404" y="130"/>
                    <a:pt x="1403" y="124"/>
                  </a:cubicBezTo>
                  <a:cubicBezTo>
                    <a:pt x="1403" y="116"/>
                    <a:pt x="1403" y="107"/>
                    <a:pt x="1405" y="107"/>
                  </a:cubicBezTo>
                  <a:lnTo>
                    <a:pt x="1405" y="90"/>
                  </a:lnTo>
                  <a:cubicBezTo>
                    <a:pt x="1406" y="79"/>
                    <a:pt x="1405" y="66"/>
                    <a:pt x="1401" y="55"/>
                  </a:cubicBezTo>
                  <a:cubicBezTo>
                    <a:pt x="1397" y="51"/>
                    <a:pt x="1394" y="46"/>
                    <a:pt x="1392" y="46"/>
                  </a:cubicBezTo>
                  <a:cubicBezTo>
                    <a:pt x="1391" y="46"/>
                    <a:pt x="1390" y="48"/>
                    <a:pt x="1390" y="55"/>
                  </a:cubicBezTo>
                  <a:cubicBezTo>
                    <a:pt x="1390" y="55"/>
                    <a:pt x="1389" y="63"/>
                    <a:pt x="1387" y="63"/>
                  </a:cubicBezTo>
                  <a:cubicBezTo>
                    <a:pt x="1386" y="63"/>
                    <a:pt x="1383" y="55"/>
                    <a:pt x="1383" y="55"/>
                  </a:cubicBezTo>
                  <a:cubicBezTo>
                    <a:pt x="1383" y="46"/>
                    <a:pt x="1377" y="46"/>
                    <a:pt x="1369" y="46"/>
                  </a:cubicBezTo>
                  <a:cubicBezTo>
                    <a:pt x="1359" y="45"/>
                    <a:pt x="1354" y="45"/>
                    <a:pt x="1352" y="37"/>
                  </a:cubicBezTo>
                  <a:cubicBezTo>
                    <a:pt x="1351" y="28"/>
                    <a:pt x="1349" y="28"/>
                    <a:pt x="1349" y="28"/>
                  </a:cubicBezTo>
                  <a:cubicBezTo>
                    <a:pt x="1349" y="36"/>
                    <a:pt x="1338" y="36"/>
                    <a:pt x="1327" y="36"/>
                  </a:cubicBezTo>
                  <a:cubicBezTo>
                    <a:pt x="1324" y="36"/>
                    <a:pt x="1321" y="36"/>
                    <a:pt x="1318" y="36"/>
                  </a:cubicBezTo>
                  <a:cubicBezTo>
                    <a:pt x="1310" y="36"/>
                    <a:pt x="1304" y="37"/>
                    <a:pt x="1304" y="43"/>
                  </a:cubicBezTo>
                  <a:lnTo>
                    <a:pt x="1301" y="43"/>
                  </a:lnTo>
                  <a:cubicBezTo>
                    <a:pt x="1301" y="35"/>
                    <a:pt x="1298" y="35"/>
                    <a:pt x="1295" y="35"/>
                  </a:cubicBezTo>
                  <a:cubicBezTo>
                    <a:pt x="1291" y="43"/>
                    <a:pt x="1288" y="43"/>
                    <a:pt x="1288" y="43"/>
                  </a:cubicBezTo>
                  <a:cubicBezTo>
                    <a:pt x="1288" y="34"/>
                    <a:pt x="1286" y="34"/>
                    <a:pt x="1282" y="34"/>
                  </a:cubicBezTo>
                  <a:cubicBezTo>
                    <a:pt x="1279" y="34"/>
                    <a:pt x="1278" y="34"/>
                    <a:pt x="1278" y="43"/>
                  </a:cubicBezTo>
                  <a:cubicBezTo>
                    <a:pt x="1271" y="43"/>
                    <a:pt x="1263" y="39"/>
                    <a:pt x="1260" y="33"/>
                  </a:cubicBezTo>
                  <a:cubicBezTo>
                    <a:pt x="1259" y="30"/>
                    <a:pt x="1259" y="29"/>
                    <a:pt x="1258" y="29"/>
                  </a:cubicBezTo>
                  <a:cubicBezTo>
                    <a:pt x="1257" y="29"/>
                    <a:pt x="1256" y="35"/>
                    <a:pt x="1254" y="42"/>
                  </a:cubicBezTo>
                  <a:cubicBezTo>
                    <a:pt x="1254" y="50"/>
                    <a:pt x="1253" y="58"/>
                    <a:pt x="1251" y="58"/>
                  </a:cubicBezTo>
                  <a:lnTo>
                    <a:pt x="1251" y="42"/>
                  </a:lnTo>
                  <a:cubicBezTo>
                    <a:pt x="1253" y="33"/>
                    <a:pt x="1253" y="33"/>
                    <a:pt x="1250" y="33"/>
                  </a:cubicBezTo>
                  <a:lnTo>
                    <a:pt x="1246" y="33"/>
                  </a:lnTo>
                  <a:cubicBezTo>
                    <a:pt x="1246" y="41"/>
                    <a:pt x="1239" y="41"/>
                    <a:pt x="1226" y="41"/>
                  </a:cubicBezTo>
                  <a:cubicBezTo>
                    <a:pt x="1222" y="40"/>
                    <a:pt x="1219" y="40"/>
                    <a:pt x="1217" y="40"/>
                  </a:cubicBezTo>
                  <a:cubicBezTo>
                    <a:pt x="1210" y="40"/>
                    <a:pt x="1207" y="42"/>
                    <a:pt x="1207" y="48"/>
                  </a:cubicBezTo>
                  <a:cubicBezTo>
                    <a:pt x="1207" y="52"/>
                    <a:pt x="1207" y="54"/>
                    <a:pt x="1206" y="54"/>
                  </a:cubicBezTo>
                  <a:cubicBezTo>
                    <a:pt x="1204" y="54"/>
                    <a:pt x="1203" y="52"/>
                    <a:pt x="1200" y="47"/>
                  </a:cubicBezTo>
                  <a:cubicBezTo>
                    <a:pt x="1194" y="31"/>
                    <a:pt x="1192" y="25"/>
                    <a:pt x="1190" y="25"/>
                  </a:cubicBezTo>
                  <a:cubicBezTo>
                    <a:pt x="1189" y="25"/>
                    <a:pt x="1189" y="27"/>
                    <a:pt x="1188" y="30"/>
                  </a:cubicBezTo>
                  <a:cubicBezTo>
                    <a:pt x="1190" y="30"/>
                    <a:pt x="1190" y="39"/>
                    <a:pt x="1190" y="47"/>
                  </a:cubicBezTo>
                  <a:cubicBezTo>
                    <a:pt x="1190" y="56"/>
                    <a:pt x="1190" y="60"/>
                    <a:pt x="1189" y="60"/>
                  </a:cubicBezTo>
                  <a:cubicBezTo>
                    <a:pt x="1188" y="60"/>
                    <a:pt x="1188" y="56"/>
                    <a:pt x="1187" y="47"/>
                  </a:cubicBezTo>
                  <a:cubicBezTo>
                    <a:pt x="1187" y="41"/>
                    <a:pt x="1183" y="38"/>
                    <a:pt x="1179" y="38"/>
                  </a:cubicBezTo>
                  <a:cubicBezTo>
                    <a:pt x="1171" y="38"/>
                    <a:pt x="1161" y="45"/>
                    <a:pt x="1160" y="55"/>
                  </a:cubicBezTo>
                  <a:lnTo>
                    <a:pt x="1160" y="46"/>
                  </a:lnTo>
                  <a:cubicBezTo>
                    <a:pt x="1160" y="38"/>
                    <a:pt x="1159" y="37"/>
                    <a:pt x="1152" y="37"/>
                  </a:cubicBezTo>
                  <a:lnTo>
                    <a:pt x="1148" y="37"/>
                  </a:lnTo>
                  <a:cubicBezTo>
                    <a:pt x="1148" y="44"/>
                    <a:pt x="1146" y="47"/>
                    <a:pt x="1144" y="47"/>
                  </a:cubicBezTo>
                  <a:cubicBezTo>
                    <a:pt x="1141" y="47"/>
                    <a:pt x="1138" y="42"/>
                    <a:pt x="1138" y="37"/>
                  </a:cubicBezTo>
                  <a:cubicBezTo>
                    <a:pt x="1135" y="28"/>
                    <a:pt x="1135" y="28"/>
                    <a:pt x="1132" y="28"/>
                  </a:cubicBezTo>
                  <a:cubicBezTo>
                    <a:pt x="1130" y="35"/>
                    <a:pt x="1128" y="38"/>
                    <a:pt x="1126" y="38"/>
                  </a:cubicBezTo>
                  <a:cubicBezTo>
                    <a:pt x="1122" y="38"/>
                    <a:pt x="1120" y="32"/>
                    <a:pt x="1120" y="27"/>
                  </a:cubicBezTo>
                  <a:lnTo>
                    <a:pt x="1116" y="27"/>
                  </a:lnTo>
                  <a:cubicBezTo>
                    <a:pt x="1114" y="36"/>
                    <a:pt x="1111" y="36"/>
                    <a:pt x="1110" y="36"/>
                  </a:cubicBezTo>
                  <a:cubicBezTo>
                    <a:pt x="1104" y="36"/>
                    <a:pt x="1103" y="36"/>
                    <a:pt x="1104" y="44"/>
                  </a:cubicBezTo>
                  <a:cubicBezTo>
                    <a:pt x="1104" y="53"/>
                    <a:pt x="1104" y="61"/>
                    <a:pt x="1103" y="61"/>
                  </a:cubicBezTo>
                  <a:lnTo>
                    <a:pt x="1103" y="53"/>
                  </a:lnTo>
                  <a:cubicBezTo>
                    <a:pt x="1103" y="44"/>
                    <a:pt x="1097" y="44"/>
                    <a:pt x="1091" y="44"/>
                  </a:cubicBezTo>
                  <a:cubicBezTo>
                    <a:pt x="1083" y="43"/>
                    <a:pt x="1079" y="43"/>
                    <a:pt x="1078" y="35"/>
                  </a:cubicBezTo>
                  <a:lnTo>
                    <a:pt x="1076" y="43"/>
                  </a:lnTo>
                  <a:cubicBezTo>
                    <a:pt x="1075" y="47"/>
                    <a:pt x="1075" y="50"/>
                    <a:pt x="1074" y="50"/>
                  </a:cubicBezTo>
                  <a:cubicBezTo>
                    <a:pt x="1073" y="50"/>
                    <a:pt x="1073" y="47"/>
                    <a:pt x="1073" y="43"/>
                  </a:cubicBezTo>
                  <a:cubicBezTo>
                    <a:pt x="1072" y="38"/>
                    <a:pt x="1070" y="36"/>
                    <a:pt x="1068" y="36"/>
                  </a:cubicBezTo>
                  <a:cubicBezTo>
                    <a:pt x="1066" y="36"/>
                    <a:pt x="1063" y="38"/>
                    <a:pt x="1061" y="43"/>
                  </a:cubicBezTo>
                  <a:lnTo>
                    <a:pt x="1058" y="43"/>
                  </a:lnTo>
                  <a:cubicBezTo>
                    <a:pt x="1057" y="34"/>
                    <a:pt x="1056" y="29"/>
                    <a:pt x="1054" y="29"/>
                  </a:cubicBezTo>
                  <a:cubicBezTo>
                    <a:pt x="1052" y="29"/>
                    <a:pt x="1051" y="33"/>
                    <a:pt x="1050" y="42"/>
                  </a:cubicBezTo>
                  <a:cubicBezTo>
                    <a:pt x="1050" y="34"/>
                    <a:pt x="1048" y="34"/>
                    <a:pt x="1047" y="34"/>
                  </a:cubicBezTo>
                  <a:cubicBezTo>
                    <a:pt x="1045" y="38"/>
                    <a:pt x="1043" y="40"/>
                    <a:pt x="1041" y="40"/>
                  </a:cubicBezTo>
                  <a:cubicBezTo>
                    <a:pt x="1038" y="40"/>
                    <a:pt x="1037" y="37"/>
                    <a:pt x="1037" y="33"/>
                  </a:cubicBezTo>
                  <a:lnTo>
                    <a:pt x="1034" y="33"/>
                  </a:lnTo>
                  <a:cubicBezTo>
                    <a:pt x="1033" y="42"/>
                    <a:pt x="1031" y="42"/>
                    <a:pt x="1030" y="42"/>
                  </a:cubicBezTo>
                  <a:cubicBezTo>
                    <a:pt x="1029" y="42"/>
                    <a:pt x="1027" y="42"/>
                    <a:pt x="1025" y="50"/>
                  </a:cubicBezTo>
                  <a:cubicBezTo>
                    <a:pt x="1023" y="58"/>
                    <a:pt x="1022" y="58"/>
                    <a:pt x="1022" y="58"/>
                  </a:cubicBezTo>
                  <a:cubicBezTo>
                    <a:pt x="1020" y="57"/>
                    <a:pt x="1022" y="50"/>
                    <a:pt x="1023" y="41"/>
                  </a:cubicBezTo>
                  <a:cubicBezTo>
                    <a:pt x="1025" y="37"/>
                    <a:pt x="1025" y="35"/>
                    <a:pt x="1024" y="35"/>
                  </a:cubicBezTo>
                  <a:cubicBezTo>
                    <a:pt x="1023" y="35"/>
                    <a:pt x="1020" y="40"/>
                    <a:pt x="1016" y="50"/>
                  </a:cubicBezTo>
                  <a:cubicBezTo>
                    <a:pt x="1014" y="58"/>
                    <a:pt x="1013" y="62"/>
                    <a:pt x="1013" y="62"/>
                  </a:cubicBezTo>
                  <a:cubicBezTo>
                    <a:pt x="1013" y="62"/>
                    <a:pt x="1014" y="58"/>
                    <a:pt x="1015" y="50"/>
                  </a:cubicBezTo>
                  <a:cubicBezTo>
                    <a:pt x="1016" y="43"/>
                    <a:pt x="1018" y="37"/>
                    <a:pt x="1017" y="37"/>
                  </a:cubicBezTo>
                  <a:lnTo>
                    <a:pt x="1017" y="37"/>
                  </a:lnTo>
                  <a:cubicBezTo>
                    <a:pt x="1017" y="37"/>
                    <a:pt x="1016" y="38"/>
                    <a:pt x="1015" y="41"/>
                  </a:cubicBezTo>
                  <a:cubicBezTo>
                    <a:pt x="1015" y="41"/>
                    <a:pt x="1012" y="41"/>
                    <a:pt x="1012" y="50"/>
                  </a:cubicBezTo>
                  <a:lnTo>
                    <a:pt x="1006" y="50"/>
                  </a:lnTo>
                  <a:cubicBezTo>
                    <a:pt x="1003" y="41"/>
                    <a:pt x="1002" y="41"/>
                    <a:pt x="1000" y="41"/>
                  </a:cubicBezTo>
                  <a:cubicBezTo>
                    <a:pt x="999" y="44"/>
                    <a:pt x="999" y="46"/>
                    <a:pt x="999" y="46"/>
                  </a:cubicBezTo>
                  <a:cubicBezTo>
                    <a:pt x="998" y="46"/>
                    <a:pt x="998" y="44"/>
                    <a:pt x="997" y="41"/>
                  </a:cubicBezTo>
                  <a:cubicBezTo>
                    <a:pt x="997" y="37"/>
                    <a:pt x="997" y="35"/>
                    <a:pt x="997" y="35"/>
                  </a:cubicBezTo>
                  <a:cubicBezTo>
                    <a:pt x="996" y="35"/>
                    <a:pt x="995" y="39"/>
                    <a:pt x="995" y="48"/>
                  </a:cubicBezTo>
                  <a:cubicBezTo>
                    <a:pt x="995" y="53"/>
                    <a:pt x="994" y="55"/>
                    <a:pt x="993" y="55"/>
                  </a:cubicBezTo>
                  <a:cubicBezTo>
                    <a:pt x="992" y="55"/>
                    <a:pt x="991" y="53"/>
                    <a:pt x="991" y="48"/>
                  </a:cubicBezTo>
                  <a:cubicBezTo>
                    <a:pt x="991" y="38"/>
                    <a:pt x="990" y="34"/>
                    <a:pt x="989" y="34"/>
                  </a:cubicBezTo>
                  <a:cubicBezTo>
                    <a:pt x="989" y="34"/>
                    <a:pt x="988" y="36"/>
                    <a:pt x="988" y="39"/>
                  </a:cubicBezTo>
                  <a:cubicBezTo>
                    <a:pt x="987" y="48"/>
                    <a:pt x="985" y="48"/>
                    <a:pt x="985" y="48"/>
                  </a:cubicBezTo>
                  <a:cubicBezTo>
                    <a:pt x="985" y="39"/>
                    <a:pt x="970" y="39"/>
                    <a:pt x="956" y="38"/>
                  </a:cubicBezTo>
                  <a:cubicBezTo>
                    <a:pt x="954" y="38"/>
                    <a:pt x="953" y="47"/>
                    <a:pt x="953" y="55"/>
                  </a:cubicBezTo>
                  <a:cubicBezTo>
                    <a:pt x="953" y="62"/>
                    <a:pt x="953" y="65"/>
                    <a:pt x="952" y="65"/>
                  </a:cubicBezTo>
                  <a:cubicBezTo>
                    <a:pt x="952" y="65"/>
                    <a:pt x="952" y="60"/>
                    <a:pt x="950" y="55"/>
                  </a:cubicBezTo>
                  <a:cubicBezTo>
                    <a:pt x="950" y="42"/>
                    <a:pt x="949" y="36"/>
                    <a:pt x="948" y="36"/>
                  </a:cubicBezTo>
                  <a:cubicBezTo>
                    <a:pt x="947" y="36"/>
                    <a:pt x="946" y="42"/>
                    <a:pt x="947" y="55"/>
                  </a:cubicBezTo>
                  <a:cubicBezTo>
                    <a:pt x="948" y="64"/>
                    <a:pt x="949" y="68"/>
                    <a:pt x="948" y="68"/>
                  </a:cubicBezTo>
                  <a:cubicBezTo>
                    <a:pt x="948" y="68"/>
                    <a:pt x="947" y="64"/>
                    <a:pt x="946" y="55"/>
                  </a:cubicBezTo>
                  <a:cubicBezTo>
                    <a:pt x="945" y="51"/>
                    <a:pt x="944" y="48"/>
                    <a:pt x="944" y="48"/>
                  </a:cubicBezTo>
                  <a:cubicBezTo>
                    <a:pt x="943" y="48"/>
                    <a:pt x="943" y="51"/>
                    <a:pt x="942" y="55"/>
                  </a:cubicBezTo>
                  <a:cubicBezTo>
                    <a:pt x="942" y="59"/>
                    <a:pt x="942" y="61"/>
                    <a:pt x="941" y="61"/>
                  </a:cubicBezTo>
                  <a:cubicBezTo>
                    <a:pt x="941" y="61"/>
                    <a:pt x="940" y="59"/>
                    <a:pt x="940" y="55"/>
                  </a:cubicBezTo>
                  <a:cubicBezTo>
                    <a:pt x="939" y="49"/>
                    <a:pt x="939" y="43"/>
                    <a:pt x="938" y="43"/>
                  </a:cubicBezTo>
                  <a:cubicBezTo>
                    <a:pt x="937" y="43"/>
                    <a:pt x="937" y="44"/>
                    <a:pt x="937" y="46"/>
                  </a:cubicBezTo>
                  <a:cubicBezTo>
                    <a:pt x="937" y="46"/>
                    <a:pt x="936" y="46"/>
                    <a:pt x="935" y="37"/>
                  </a:cubicBezTo>
                  <a:cubicBezTo>
                    <a:pt x="934" y="35"/>
                    <a:pt x="933" y="34"/>
                    <a:pt x="933" y="34"/>
                  </a:cubicBezTo>
                  <a:cubicBezTo>
                    <a:pt x="932" y="34"/>
                    <a:pt x="931" y="40"/>
                    <a:pt x="929" y="46"/>
                  </a:cubicBezTo>
                  <a:cubicBezTo>
                    <a:pt x="927" y="55"/>
                    <a:pt x="925" y="59"/>
                    <a:pt x="924" y="59"/>
                  </a:cubicBezTo>
                  <a:cubicBezTo>
                    <a:pt x="923" y="59"/>
                    <a:pt x="923" y="55"/>
                    <a:pt x="924" y="46"/>
                  </a:cubicBezTo>
                  <a:cubicBezTo>
                    <a:pt x="925" y="40"/>
                    <a:pt x="924" y="37"/>
                    <a:pt x="923" y="37"/>
                  </a:cubicBezTo>
                  <a:cubicBezTo>
                    <a:pt x="920" y="37"/>
                    <a:pt x="917" y="44"/>
                    <a:pt x="916" y="54"/>
                  </a:cubicBezTo>
                  <a:cubicBezTo>
                    <a:pt x="915" y="64"/>
                    <a:pt x="915" y="68"/>
                    <a:pt x="914" y="68"/>
                  </a:cubicBezTo>
                  <a:cubicBezTo>
                    <a:pt x="914" y="68"/>
                    <a:pt x="914" y="66"/>
                    <a:pt x="914" y="63"/>
                  </a:cubicBezTo>
                  <a:cubicBezTo>
                    <a:pt x="914" y="54"/>
                    <a:pt x="912" y="54"/>
                    <a:pt x="912" y="54"/>
                  </a:cubicBezTo>
                  <a:cubicBezTo>
                    <a:pt x="911" y="54"/>
                    <a:pt x="909" y="54"/>
                    <a:pt x="909" y="45"/>
                  </a:cubicBezTo>
                  <a:cubicBezTo>
                    <a:pt x="909" y="45"/>
                    <a:pt x="908" y="45"/>
                    <a:pt x="904" y="54"/>
                  </a:cubicBezTo>
                  <a:cubicBezTo>
                    <a:pt x="903" y="60"/>
                    <a:pt x="902" y="63"/>
                    <a:pt x="900" y="63"/>
                  </a:cubicBezTo>
                  <a:cubicBezTo>
                    <a:pt x="898" y="63"/>
                    <a:pt x="896" y="56"/>
                    <a:pt x="894" y="45"/>
                  </a:cubicBezTo>
                  <a:lnTo>
                    <a:pt x="891" y="53"/>
                  </a:lnTo>
                  <a:cubicBezTo>
                    <a:pt x="890" y="63"/>
                    <a:pt x="889" y="71"/>
                    <a:pt x="888" y="71"/>
                  </a:cubicBezTo>
                  <a:cubicBezTo>
                    <a:pt x="888" y="71"/>
                    <a:pt x="887" y="68"/>
                    <a:pt x="887" y="62"/>
                  </a:cubicBezTo>
                  <a:lnTo>
                    <a:pt x="887" y="53"/>
                  </a:lnTo>
                  <a:cubicBezTo>
                    <a:pt x="887" y="59"/>
                    <a:pt x="886" y="62"/>
                    <a:pt x="885" y="62"/>
                  </a:cubicBezTo>
                  <a:cubicBezTo>
                    <a:pt x="882" y="62"/>
                    <a:pt x="880" y="54"/>
                    <a:pt x="880" y="44"/>
                  </a:cubicBezTo>
                  <a:cubicBezTo>
                    <a:pt x="880" y="36"/>
                    <a:pt x="880" y="36"/>
                    <a:pt x="877" y="36"/>
                  </a:cubicBezTo>
                  <a:lnTo>
                    <a:pt x="877" y="44"/>
                  </a:lnTo>
                  <a:cubicBezTo>
                    <a:pt x="877" y="53"/>
                    <a:pt x="877" y="61"/>
                    <a:pt x="876" y="61"/>
                  </a:cubicBezTo>
                  <a:cubicBezTo>
                    <a:pt x="874" y="61"/>
                    <a:pt x="873" y="61"/>
                    <a:pt x="873" y="53"/>
                  </a:cubicBezTo>
                  <a:cubicBezTo>
                    <a:pt x="872" y="47"/>
                    <a:pt x="871" y="40"/>
                    <a:pt x="870" y="40"/>
                  </a:cubicBezTo>
                  <a:cubicBezTo>
                    <a:pt x="870" y="40"/>
                    <a:pt x="870" y="41"/>
                    <a:pt x="870" y="44"/>
                  </a:cubicBezTo>
                  <a:cubicBezTo>
                    <a:pt x="870" y="44"/>
                    <a:pt x="868" y="44"/>
                    <a:pt x="866" y="35"/>
                  </a:cubicBezTo>
                  <a:lnTo>
                    <a:pt x="859" y="35"/>
                  </a:lnTo>
                  <a:cubicBezTo>
                    <a:pt x="859" y="39"/>
                    <a:pt x="858" y="41"/>
                    <a:pt x="857" y="41"/>
                  </a:cubicBezTo>
                  <a:cubicBezTo>
                    <a:pt x="856" y="41"/>
                    <a:pt x="855" y="39"/>
                    <a:pt x="855" y="35"/>
                  </a:cubicBezTo>
                  <a:cubicBezTo>
                    <a:pt x="855" y="35"/>
                    <a:pt x="852" y="35"/>
                    <a:pt x="849" y="43"/>
                  </a:cubicBezTo>
                  <a:cubicBezTo>
                    <a:pt x="846" y="43"/>
                    <a:pt x="845" y="43"/>
                    <a:pt x="845" y="34"/>
                  </a:cubicBezTo>
                  <a:cubicBezTo>
                    <a:pt x="845" y="30"/>
                    <a:pt x="845" y="28"/>
                    <a:pt x="845" y="28"/>
                  </a:cubicBezTo>
                  <a:cubicBezTo>
                    <a:pt x="845" y="28"/>
                    <a:pt x="844" y="30"/>
                    <a:pt x="844" y="34"/>
                  </a:cubicBezTo>
                  <a:cubicBezTo>
                    <a:pt x="844" y="43"/>
                    <a:pt x="841" y="43"/>
                    <a:pt x="840" y="43"/>
                  </a:cubicBezTo>
                  <a:lnTo>
                    <a:pt x="837" y="43"/>
                  </a:lnTo>
                  <a:cubicBezTo>
                    <a:pt x="837" y="51"/>
                    <a:pt x="837" y="51"/>
                    <a:pt x="835" y="51"/>
                  </a:cubicBezTo>
                  <a:cubicBezTo>
                    <a:pt x="834" y="51"/>
                    <a:pt x="828" y="42"/>
                    <a:pt x="827" y="42"/>
                  </a:cubicBezTo>
                  <a:cubicBezTo>
                    <a:pt x="821" y="42"/>
                    <a:pt x="821" y="42"/>
                    <a:pt x="824" y="51"/>
                  </a:cubicBezTo>
                  <a:cubicBezTo>
                    <a:pt x="824" y="51"/>
                    <a:pt x="825" y="55"/>
                    <a:pt x="824" y="55"/>
                  </a:cubicBezTo>
                  <a:cubicBezTo>
                    <a:pt x="823" y="55"/>
                    <a:pt x="822" y="54"/>
                    <a:pt x="821" y="51"/>
                  </a:cubicBezTo>
                  <a:cubicBezTo>
                    <a:pt x="820" y="51"/>
                    <a:pt x="816" y="42"/>
                    <a:pt x="810" y="42"/>
                  </a:cubicBezTo>
                  <a:cubicBezTo>
                    <a:pt x="803" y="42"/>
                    <a:pt x="803" y="42"/>
                    <a:pt x="803" y="50"/>
                  </a:cubicBezTo>
                  <a:cubicBezTo>
                    <a:pt x="804" y="58"/>
                    <a:pt x="804" y="62"/>
                    <a:pt x="804" y="62"/>
                  </a:cubicBezTo>
                  <a:cubicBezTo>
                    <a:pt x="804" y="62"/>
                    <a:pt x="803" y="58"/>
                    <a:pt x="802" y="50"/>
                  </a:cubicBezTo>
                  <a:cubicBezTo>
                    <a:pt x="800" y="40"/>
                    <a:pt x="799" y="35"/>
                    <a:pt x="798" y="35"/>
                  </a:cubicBezTo>
                  <a:cubicBezTo>
                    <a:pt x="797" y="35"/>
                    <a:pt x="797" y="37"/>
                    <a:pt x="797" y="41"/>
                  </a:cubicBezTo>
                  <a:cubicBezTo>
                    <a:pt x="795" y="50"/>
                    <a:pt x="795" y="50"/>
                    <a:pt x="793" y="50"/>
                  </a:cubicBezTo>
                  <a:cubicBezTo>
                    <a:pt x="793" y="45"/>
                    <a:pt x="793" y="43"/>
                    <a:pt x="792" y="43"/>
                  </a:cubicBezTo>
                  <a:cubicBezTo>
                    <a:pt x="792" y="43"/>
                    <a:pt x="790" y="45"/>
                    <a:pt x="789" y="50"/>
                  </a:cubicBezTo>
                  <a:cubicBezTo>
                    <a:pt x="787" y="50"/>
                    <a:pt x="787" y="50"/>
                    <a:pt x="787" y="41"/>
                  </a:cubicBezTo>
                  <a:lnTo>
                    <a:pt x="784" y="41"/>
                  </a:lnTo>
                  <a:cubicBezTo>
                    <a:pt x="783" y="48"/>
                    <a:pt x="780" y="50"/>
                    <a:pt x="778" y="50"/>
                  </a:cubicBezTo>
                  <a:cubicBezTo>
                    <a:pt x="774" y="50"/>
                    <a:pt x="770" y="45"/>
                    <a:pt x="769" y="41"/>
                  </a:cubicBezTo>
                  <a:cubicBezTo>
                    <a:pt x="769" y="41"/>
                    <a:pt x="769" y="40"/>
                    <a:pt x="768" y="40"/>
                  </a:cubicBezTo>
                  <a:cubicBezTo>
                    <a:pt x="768" y="40"/>
                    <a:pt x="767" y="41"/>
                    <a:pt x="765" y="48"/>
                  </a:cubicBezTo>
                  <a:cubicBezTo>
                    <a:pt x="765" y="57"/>
                    <a:pt x="764" y="61"/>
                    <a:pt x="763" y="61"/>
                  </a:cubicBezTo>
                  <a:cubicBezTo>
                    <a:pt x="762" y="61"/>
                    <a:pt x="762" y="57"/>
                    <a:pt x="762" y="48"/>
                  </a:cubicBezTo>
                  <a:cubicBezTo>
                    <a:pt x="762" y="40"/>
                    <a:pt x="762" y="36"/>
                    <a:pt x="762" y="36"/>
                  </a:cubicBezTo>
                  <a:cubicBezTo>
                    <a:pt x="762" y="36"/>
                    <a:pt x="761" y="40"/>
                    <a:pt x="761" y="48"/>
                  </a:cubicBezTo>
                  <a:cubicBezTo>
                    <a:pt x="760" y="52"/>
                    <a:pt x="758" y="53"/>
                    <a:pt x="756" y="53"/>
                  </a:cubicBezTo>
                  <a:cubicBezTo>
                    <a:pt x="754" y="53"/>
                    <a:pt x="752" y="49"/>
                    <a:pt x="753" y="39"/>
                  </a:cubicBezTo>
                  <a:lnTo>
                    <a:pt x="753" y="23"/>
                  </a:lnTo>
                  <a:cubicBezTo>
                    <a:pt x="751" y="30"/>
                    <a:pt x="750" y="30"/>
                    <a:pt x="750" y="30"/>
                  </a:cubicBezTo>
                  <a:cubicBezTo>
                    <a:pt x="750" y="39"/>
                    <a:pt x="747" y="39"/>
                    <a:pt x="743" y="39"/>
                  </a:cubicBezTo>
                  <a:cubicBezTo>
                    <a:pt x="739" y="39"/>
                    <a:pt x="733" y="47"/>
                    <a:pt x="729" y="47"/>
                  </a:cubicBezTo>
                  <a:cubicBezTo>
                    <a:pt x="726" y="47"/>
                    <a:pt x="721" y="47"/>
                    <a:pt x="719" y="38"/>
                  </a:cubicBezTo>
                  <a:cubicBezTo>
                    <a:pt x="718" y="38"/>
                    <a:pt x="716" y="38"/>
                    <a:pt x="712" y="46"/>
                  </a:cubicBezTo>
                  <a:cubicBezTo>
                    <a:pt x="712" y="51"/>
                    <a:pt x="711" y="53"/>
                    <a:pt x="710" y="53"/>
                  </a:cubicBezTo>
                  <a:cubicBezTo>
                    <a:pt x="709" y="53"/>
                    <a:pt x="708" y="51"/>
                    <a:pt x="708" y="46"/>
                  </a:cubicBezTo>
                  <a:lnTo>
                    <a:pt x="706" y="46"/>
                  </a:lnTo>
                  <a:cubicBezTo>
                    <a:pt x="702" y="55"/>
                    <a:pt x="701" y="55"/>
                    <a:pt x="701" y="55"/>
                  </a:cubicBezTo>
                  <a:cubicBezTo>
                    <a:pt x="701" y="49"/>
                    <a:pt x="700" y="42"/>
                    <a:pt x="699" y="42"/>
                  </a:cubicBezTo>
                  <a:cubicBezTo>
                    <a:pt x="699" y="42"/>
                    <a:pt x="698" y="44"/>
                    <a:pt x="698" y="46"/>
                  </a:cubicBezTo>
                  <a:cubicBezTo>
                    <a:pt x="698" y="54"/>
                    <a:pt x="696" y="54"/>
                    <a:pt x="693" y="54"/>
                  </a:cubicBezTo>
                  <a:cubicBezTo>
                    <a:pt x="691" y="50"/>
                    <a:pt x="673" y="47"/>
                    <a:pt x="657" y="47"/>
                  </a:cubicBezTo>
                  <a:cubicBezTo>
                    <a:pt x="645" y="47"/>
                    <a:pt x="635" y="48"/>
                    <a:pt x="635" y="52"/>
                  </a:cubicBezTo>
                  <a:lnTo>
                    <a:pt x="625" y="52"/>
                  </a:lnTo>
                  <a:cubicBezTo>
                    <a:pt x="625" y="44"/>
                    <a:pt x="623" y="42"/>
                    <a:pt x="621" y="42"/>
                  </a:cubicBezTo>
                  <a:cubicBezTo>
                    <a:pt x="619" y="42"/>
                    <a:pt x="615" y="46"/>
                    <a:pt x="612" y="51"/>
                  </a:cubicBezTo>
                  <a:cubicBezTo>
                    <a:pt x="610" y="60"/>
                    <a:pt x="608" y="60"/>
                    <a:pt x="607" y="60"/>
                  </a:cubicBezTo>
                  <a:cubicBezTo>
                    <a:pt x="607" y="50"/>
                    <a:pt x="605" y="46"/>
                    <a:pt x="603" y="46"/>
                  </a:cubicBezTo>
                  <a:cubicBezTo>
                    <a:pt x="602" y="46"/>
                    <a:pt x="601" y="47"/>
                    <a:pt x="599" y="51"/>
                  </a:cubicBezTo>
                  <a:cubicBezTo>
                    <a:pt x="598" y="59"/>
                    <a:pt x="597" y="63"/>
                    <a:pt x="597" y="63"/>
                  </a:cubicBezTo>
                  <a:cubicBezTo>
                    <a:pt x="596" y="63"/>
                    <a:pt x="596" y="59"/>
                    <a:pt x="596" y="51"/>
                  </a:cubicBezTo>
                  <a:cubicBezTo>
                    <a:pt x="596" y="43"/>
                    <a:pt x="595" y="39"/>
                    <a:pt x="594" y="39"/>
                  </a:cubicBezTo>
                  <a:cubicBezTo>
                    <a:pt x="593" y="39"/>
                    <a:pt x="591" y="45"/>
                    <a:pt x="589" y="58"/>
                  </a:cubicBezTo>
                  <a:cubicBezTo>
                    <a:pt x="588" y="63"/>
                    <a:pt x="587" y="65"/>
                    <a:pt x="587" y="65"/>
                  </a:cubicBezTo>
                  <a:cubicBezTo>
                    <a:pt x="587" y="65"/>
                    <a:pt x="586" y="63"/>
                    <a:pt x="586" y="58"/>
                  </a:cubicBezTo>
                  <a:cubicBezTo>
                    <a:pt x="584" y="48"/>
                    <a:pt x="583" y="44"/>
                    <a:pt x="583" y="44"/>
                  </a:cubicBezTo>
                  <a:cubicBezTo>
                    <a:pt x="583" y="44"/>
                    <a:pt x="582" y="46"/>
                    <a:pt x="582" y="50"/>
                  </a:cubicBezTo>
                  <a:cubicBezTo>
                    <a:pt x="581" y="58"/>
                    <a:pt x="580" y="63"/>
                    <a:pt x="580" y="63"/>
                  </a:cubicBezTo>
                  <a:cubicBezTo>
                    <a:pt x="579" y="63"/>
                    <a:pt x="578" y="58"/>
                    <a:pt x="577" y="50"/>
                  </a:cubicBezTo>
                  <a:cubicBezTo>
                    <a:pt x="576" y="41"/>
                    <a:pt x="575" y="37"/>
                    <a:pt x="575" y="37"/>
                  </a:cubicBezTo>
                  <a:cubicBezTo>
                    <a:pt x="574" y="37"/>
                    <a:pt x="573" y="41"/>
                    <a:pt x="572" y="50"/>
                  </a:cubicBezTo>
                  <a:cubicBezTo>
                    <a:pt x="572" y="58"/>
                    <a:pt x="570" y="62"/>
                    <a:pt x="568" y="62"/>
                  </a:cubicBezTo>
                  <a:cubicBezTo>
                    <a:pt x="566" y="62"/>
                    <a:pt x="563" y="58"/>
                    <a:pt x="562" y="50"/>
                  </a:cubicBezTo>
                  <a:cubicBezTo>
                    <a:pt x="561" y="50"/>
                    <a:pt x="560" y="46"/>
                    <a:pt x="559" y="46"/>
                  </a:cubicBezTo>
                  <a:cubicBezTo>
                    <a:pt x="559" y="46"/>
                    <a:pt x="559" y="47"/>
                    <a:pt x="559" y="50"/>
                  </a:cubicBezTo>
                  <a:lnTo>
                    <a:pt x="558" y="41"/>
                  </a:lnTo>
                  <a:lnTo>
                    <a:pt x="554" y="41"/>
                  </a:lnTo>
                  <a:lnTo>
                    <a:pt x="554" y="48"/>
                  </a:lnTo>
                  <a:cubicBezTo>
                    <a:pt x="548" y="44"/>
                    <a:pt x="540" y="41"/>
                    <a:pt x="531" y="39"/>
                  </a:cubicBezTo>
                  <a:cubicBezTo>
                    <a:pt x="526" y="39"/>
                    <a:pt x="522" y="39"/>
                    <a:pt x="520" y="39"/>
                  </a:cubicBezTo>
                  <a:cubicBezTo>
                    <a:pt x="511" y="39"/>
                    <a:pt x="510" y="41"/>
                    <a:pt x="512" y="47"/>
                  </a:cubicBezTo>
                  <a:cubicBezTo>
                    <a:pt x="512" y="56"/>
                    <a:pt x="512" y="60"/>
                    <a:pt x="511" y="60"/>
                  </a:cubicBezTo>
                  <a:cubicBezTo>
                    <a:pt x="510" y="60"/>
                    <a:pt x="509" y="56"/>
                    <a:pt x="508" y="47"/>
                  </a:cubicBezTo>
                  <a:cubicBezTo>
                    <a:pt x="506" y="47"/>
                    <a:pt x="503" y="38"/>
                    <a:pt x="499" y="38"/>
                  </a:cubicBezTo>
                  <a:cubicBezTo>
                    <a:pt x="496" y="38"/>
                    <a:pt x="493" y="38"/>
                    <a:pt x="493" y="29"/>
                  </a:cubicBezTo>
                  <a:lnTo>
                    <a:pt x="491" y="29"/>
                  </a:lnTo>
                  <a:cubicBezTo>
                    <a:pt x="490" y="39"/>
                    <a:pt x="485" y="43"/>
                    <a:pt x="481" y="43"/>
                  </a:cubicBezTo>
                  <a:cubicBezTo>
                    <a:pt x="478" y="43"/>
                    <a:pt x="475" y="41"/>
                    <a:pt x="474" y="37"/>
                  </a:cubicBezTo>
                  <a:cubicBezTo>
                    <a:pt x="470" y="37"/>
                    <a:pt x="468" y="37"/>
                    <a:pt x="465" y="45"/>
                  </a:cubicBezTo>
                  <a:cubicBezTo>
                    <a:pt x="463" y="50"/>
                    <a:pt x="462" y="52"/>
                    <a:pt x="461" y="52"/>
                  </a:cubicBezTo>
                  <a:cubicBezTo>
                    <a:pt x="461" y="52"/>
                    <a:pt x="461" y="50"/>
                    <a:pt x="460" y="45"/>
                  </a:cubicBezTo>
                  <a:cubicBezTo>
                    <a:pt x="460" y="40"/>
                    <a:pt x="457" y="35"/>
                    <a:pt x="454" y="35"/>
                  </a:cubicBezTo>
                  <a:cubicBezTo>
                    <a:pt x="452" y="35"/>
                    <a:pt x="450" y="38"/>
                    <a:pt x="450" y="45"/>
                  </a:cubicBezTo>
                  <a:lnTo>
                    <a:pt x="449" y="36"/>
                  </a:lnTo>
                  <a:cubicBezTo>
                    <a:pt x="448" y="34"/>
                    <a:pt x="448" y="33"/>
                    <a:pt x="447" y="33"/>
                  </a:cubicBezTo>
                  <a:cubicBezTo>
                    <a:pt x="446" y="33"/>
                    <a:pt x="445" y="39"/>
                    <a:pt x="445" y="45"/>
                  </a:cubicBezTo>
                  <a:cubicBezTo>
                    <a:pt x="445" y="53"/>
                    <a:pt x="445" y="57"/>
                    <a:pt x="444" y="57"/>
                  </a:cubicBezTo>
                  <a:cubicBezTo>
                    <a:pt x="444" y="57"/>
                    <a:pt x="443" y="50"/>
                    <a:pt x="442" y="36"/>
                  </a:cubicBezTo>
                  <a:cubicBezTo>
                    <a:pt x="442" y="26"/>
                    <a:pt x="441" y="22"/>
                    <a:pt x="441" y="22"/>
                  </a:cubicBezTo>
                  <a:cubicBezTo>
                    <a:pt x="440" y="22"/>
                    <a:pt x="440" y="24"/>
                    <a:pt x="440" y="27"/>
                  </a:cubicBezTo>
                  <a:cubicBezTo>
                    <a:pt x="439" y="33"/>
                    <a:pt x="438" y="39"/>
                    <a:pt x="437" y="39"/>
                  </a:cubicBezTo>
                  <a:cubicBezTo>
                    <a:pt x="436" y="39"/>
                    <a:pt x="436" y="38"/>
                    <a:pt x="435" y="36"/>
                  </a:cubicBezTo>
                  <a:cubicBezTo>
                    <a:pt x="433" y="36"/>
                    <a:pt x="432" y="36"/>
                    <a:pt x="432" y="53"/>
                  </a:cubicBezTo>
                  <a:cubicBezTo>
                    <a:pt x="432" y="61"/>
                    <a:pt x="430" y="61"/>
                    <a:pt x="429" y="61"/>
                  </a:cubicBezTo>
                  <a:cubicBezTo>
                    <a:pt x="429" y="55"/>
                    <a:pt x="429" y="50"/>
                    <a:pt x="430" y="44"/>
                  </a:cubicBezTo>
                  <a:lnTo>
                    <a:pt x="426" y="44"/>
                  </a:lnTo>
                  <a:cubicBezTo>
                    <a:pt x="425" y="44"/>
                    <a:pt x="422" y="35"/>
                    <a:pt x="422" y="27"/>
                  </a:cubicBezTo>
                  <a:cubicBezTo>
                    <a:pt x="421" y="23"/>
                    <a:pt x="421" y="21"/>
                    <a:pt x="420" y="21"/>
                  </a:cubicBezTo>
                  <a:close/>
                  <a:moveTo>
                    <a:pt x="28" y="217"/>
                  </a:moveTo>
                  <a:cubicBezTo>
                    <a:pt x="27" y="221"/>
                    <a:pt x="27" y="228"/>
                    <a:pt x="26" y="233"/>
                  </a:cubicBezTo>
                  <a:lnTo>
                    <a:pt x="28" y="233"/>
                  </a:lnTo>
                  <a:cubicBezTo>
                    <a:pt x="30" y="233"/>
                    <a:pt x="30" y="225"/>
                    <a:pt x="30" y="217"/>
                  </a:cubicBezTo>
                  <a:close/>
                  <a:moveTo>
                    <a:pt x="393" y="282"/>
                  </a:moveTo>
                  <a:cubicBezTo>
                    <a:pt x="392" y="287"/>
                    <a:pt x="392" y="293"/>
                    <a:pt x="392" y="299"/>
                  </a:cubicBezTo>
                  <a:cubicBezTo>
                    <a:pt x="392" y="302"/>
                    <a:pt x="392" y="304"/>
                    <a:pt x="392" y="304"/>
                  </a:cubicBezTo>
                  <a:cubicBezTo>
                    <a:pt x="393" y="304"/>
                    <a:pt x="394" y="300"/>
                    <a:pt x="395" y="290"/>
                  </a:cubicBezTo>
                  <a:cubicBezTo>
                    <a:pt x="395" y="282"/>
                    <a:pt x="395" y="282"/>
                    <a:pt x="393" y="28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6" name="Google Shape;9046;p33"/>
            <p:cNvSpPr/>
            <p:nvPr/>
          </p:nvSpPr>
          <p:spPr>
            <a:xfrm>
              <a:off x="1835222" y="951257"/>
              <a:ext cx="30667" cy="114677"/>
            </a:xfrm>
            <a:custGeom>
              <a:avLst/>
              <a:gdLst/>
              <a:ahLst/>
              <a:cxnLst/>
              <a:rect l="l" t="t" r="r" b="b"/>
              <a:pathLst>
                <a:path w="307" h="1148" extrusionOk="0">
                  <a:moveTo>
                    <a:pt x="60" y="12"/>
                  </a:moveTo>
                  <a:cubicBezTo>
                    <a:pt x="64" y="12"/>
                    <a:pt x="73" y="12"/>
                    <a:pt x="81" y="14"/>
                  </a:cubicBezTo>
                  <a:cubicBezTo>
                    <a:pt x="98" y="15"/>
                    <a:pt x="98" y="15"/>
                    <a:pt x="81" y="15"/>
                  </a:cubicBezTo>
                  <a:cubicBezTo>
                    <a:pt x="72" y="15"/>
                    <a:pt x="64" y="15"/>
                    <a:pt x="64" y="14"/>
                  </a:cubicBezTo>
                  <a:cubicBezTo>
                    <a:pt x="56" y="12"/>
                    <a:pt x="56" y="12"/>
                    <a:pt x="60" y="12"/>
                  </a:cubicBezTo>
                  <a:close/>
                  <a:moveTo>
                    <a:pt x="72" y="201"/>
                  </a:moveTo>
                  <a:cubicBezTo>
                    <a:pt x="81" y="201"/>
                    <a:pt x="89" y="203"/>
                    <a:pt x="89" y="204"/>
                  </a:cubicBezTo>
                  <a:cubicBezTo>
                    <a:pt x="86" y="204"/>
                    <a:pt x="82" y="204"/>
                    <a:pt x="79" y="204"/>
                  </a:cubicBezTo>
                  <a:cubicBezTo>
                    <a:pt x="74" y="204"/>
                    <a:pt x="69" y="204"/>
                    <a:pt x="64" y="203"/>
                  </a:cubicBezTo>
                  <a:cubicBezTo>
                    <a:pt x="64" y="201"/>
                    <a:pt x="64" y="201"/>
                    <a:pt x="72" y="201"/>
                  </a:cubicBezTo>
                  <a:close/>
                  <a:moveTo>
                    <a:pt x="96" y="246"/>
                  </a:moveTo>
                  <a:cubicBezTo>
                    <a:pt x="87" y="246"/>
                    <a:pt x="96" y="249"/>
                    <a:pt x="105" y="250"/>
                  </a:cubicBezTo>
                  <a:lnTo>
                    <a:pt x="113" y="250"/>
                  </a:lnTo>
                  <a:cubicBezTo>
                    <a:pt x="122" y="250"/>
                    <a:pt x="113" y="249"/>
                    <a:pt x="113" y="249"/>
                  </a:cubicBezTo>
                  <a:cubicBezTo>
                    <a:pt x="107" y="247"/>
                    <a:pt x="101" y="247"/>
                    <a:pt x="96" y="246"/>
                  </a:cubicBezTo>
                  <a:close/>
                  <a:moveTo>
                    <a:pt x="101" y="300"/>
                  </a:moveTo>
                  <a:cubicBezTo>
                    <a:pt x="101" y="300"/>
                    <a:pt x="94" y="300"/>
                    <a:pt x="94" y="302"/>
                  </a:cubicBezTo>
                  <a:lnTo>
                    <a:pt x="94" y="304"/>
                  </a:lnTo>
                  <a:cubicBezTo>
                    <a:pt x="99" y="304"/>
                    <a:pt x="105" y="302"/>
                    <a:pt x="110" y="302"/>
                  </a:cubicBezTo>
                  <a:cubicBezTo>
                    <a:pt x="110" y="300"/>
                    <a:pt x="101" y="300"/>
                    <a:pt x="101" y="300"/>
                  </a:cubicBezTo>
                  <a:close/>
                  <a:moveTo>
                    <a:pt x="117" y="327"/>
                  </a:moveTo>
                  <a:lnTo>
                    <a:pt x="117" y="329"/>
                  </a:lnTo>
                  <a:lnTo>
                    <a:pt x="109" y="330"/>
                  </a:lnTo>
                  <a:lnTo>
                    <a:pt x="109" y="329"/>
                  </a:lnTo>
                  <a:cubicBezTo>
                    <a:pt x="109" y="327"/>
                    <a:pt x="109" y="327"/>
                    <a:pt x="117" y="327"/>
                  </a:cubicBezTo>
                  <a:close/>
                  <a:moveTo>
                    <a:pt x="108" y="337"/>
                  </a:moveTo>
                  <a:cubicBezTo>
                    <a:pt x="117" y="337"/>
                    <a:pt x="117" y="337"/>
                    <a:pt x="117" y="338"/>
                  </a:cubicBezTo>
                  <a:cubicBezTo>
                    <a:pt x="117" y="340"/>
                    <a:pt x="117" y="340"/>
                    <a:pt x="115" y="340"/>
                  </a:cubicBezTo>
                  <a:cubicBezTo>
                    <a:pt x="114" y="340"/>
                    <a:pt x="112" y="340"/>
                    <a:pt x="108" y="339"/>
                  </a:cubicBezTo>
                  <a:cubicBezTo>
                    <a:pt x="100" y="338"/>
                    <a:pt x="100" y="337"/>
                    <a:pt x="108" y="337"/>
                  </a:cubicBezTo>
                  <a:close/>
                  <a:moveTo>
                    <a:pt x="49" y="347"/>
                  </a:moveTo>
                  <a:cubicBezTo>
                    <a:pt x="57" y="347"/>
                    <a:pt x="66" y="347"/>
                    <a:pt x="66" y="350"/>
                  </a:cubicBezTo>
                  <a:lnTo>
                    <a:pt x="57" y="351"/>
                  </a:lnTo>
                  <a:lnTo>
                    <a:pt x="49" y="350"/>
                  </a:lnTo>
                  <a:lnTo>
                    <a:pt x="49" y="347"/>
                  </a:lnTo>
                  <a:close/>
                  <a:moveTo>
                    <a:pt x="64" y="364"/>
                  </a:moveTo>
                  <a:cubicBezTo>
                    <a:pt x="64" y="364"/>
                    <a:pt x="73" y="364"/>
                    <a:pt x="73" y="365"/>
                  </a:cubicBezTo>
                  <a:lnTo>
                    <a:pt x="64" y="366"/>
                  </a:lnTo>
                  <a:cubicBezTo>
                    <a:pt x="57" y="366"/>
                    <a:pt x="57" y="365"/>
                    <a:pt x="57" y="365"/>
                  </a:cubicBezTo>
                  <a:cubicBezTo>
                    <a:pt x="57" y="364"/>
                    <a:pt x="57" y="364"/>
                    <a:pt x="64" y="364"/>
                  </a:cubicBezTo>
                  <a:close/>
                  <a:moveTo>
                    <a:pt x="101" y="477"/>
                  </a:moveTo>
                  <a:cubicBezTo>
                    <a:pt x="110" y="477"/>
                    <a:pt x="119" y="477"/>
                    <a:pt x="119" y="479"/>
                  </a:cubicBezTo>
                  <a:lnTo>
                    <a:pt x="119" y="480"/>
                  </a:lnTo>
                  <a:cubicBezTo>
                    <a:pt x="114" y="480"/>
                    <a:pt x="107" y="480"/>
                    <a:pt x="101" y="479"/>
                  </a:cubicBezTo>
                  <a:lnTo>
                    <a:pt x="101" y="477"/>
                  </a:lnTo>
                  <a:close/>
                  <a:moveTo>
                    <a:pt x="116" y="531"/>
                  </a:moveTo>
                  <a:cubicBezTo>
                    <a:pt x="125" y="531"/>
                    <a:pt x="125" y="534"/>
                    <a:pt x="125" y="535"/>
                  </a:cubicBezTo>
                  <a:cubicBezTo>
                    <a:pt x="122" y="535"/>
                    <a:pt x="120" y="535"/>
                    <a:pt x="118" y="535"/>
                  </a:cubicBezTo>
                  <a:cubicBezTo>
                    <a:pt x="112" y="535"/>
                    <a:pt x="108" y="534"/>
                    <a:pt x="108" y="534"/>
                  </a:cubicBezTo>
                  <a:cubicBezTo>
                    <a:pt x="108" y="531"/>
                    <a:pt x="108" y="531"/>
                    <a:pt x="116" y="531"/>
                  </a:cubicBezTo>
                  <a:close/>
                  <a:moveTo>
                    <a:pt x="104" y="627"/>
                  </a:moveTo>
                  <a:cubicBezTo>
                    <a:pt x="112" y="627"/>
                    <a:pt x="120" y="627"/>
                    <a:pt x="120" y="628"/>
                  </a:cubicBezTo>
                  <a:lnTo>
                    <a:pt x="112" y="629"/>
                  </a:lnTo>
                  <a:lnTo>
                    <a:pt x="104" y="628"/>
                  </a:lnTo>
                  <a:lnTo>
                    <a:pt x="104" y="627"/>
                  </a:lnTo>
                  <a:close/>
                  <a:moveTo>
                    <a:pt x="51" y="643"/>
                  </a:moveTo>
                  <a:cubicBezTo>
                    <a:pt x="60" y="643"/>
                    <a:pt x="69" y="643"/>
                    <a:pt x="69" y="646"/>
                  </a:cubicBezTo>
                  <a:lnTo>
                    <a:pt x="69" y="647"/>
                  </a:lnTo>
                  <a:cubicBezTo>
                    <a:pt x="62" y="647"/>
                    <a:pt x="57" y="646"/>
                    <a:pt x="51" y="646"/>
                  </a:cubicBezTo>
                  <a:lnTo>
                    <a:pt x="51" y="643"/>
                  </a:lnTo>
                  <a:close/>
                  <a:moveTo>
                    <a:pt x="118" y="667"/>
                  </a:moveTo>
                  <a:cubicBezTo>
                    <a:pt x="124" y="667"/>
                    <a:pt x="129" y="667"/>
                    <a:pt x="135" y="668"/>
                  </a:cubicBezTo>
                  <a:cubicBezTo>
                    <a:pt x="131" y="669"/>
                    <a:pt x="127" y="669"/>
                    <a:pt x="123" y="669"/>
                  </a:cubicBezTo>
                  <a:cubicBezTo>
                    <a:pt x="119" y="669"/>
                    <a:pt x="114" y="669"/>
                    <a:pt x="110" y="668"/>
                  </a:cubicBezTo>
                  <a:cubicBezTo>
                    <a:pt x="110" y="667"/>
                    <a:pt x="110" y="667"/>
                    <a:pt x="118" y="667"/>
                  </a:cubicBezTo>
                  <a:close/>
                  <a:moveTo>
                    <a:pt x="117" y="700"/>
                  </a:moveTo>
                  <a:cubicBezTo>
                    <a:pt x="125" y="700"/>
                    <a:pt x="134" y="700"/>
                    <a:pt x="134" y="701"/>
                  </a:cubicBezTo>
                  <a:lnTo>
                    <a:pt x="125" y="702"/>
                  </a:lnTo>
                  <a:lnTo>
                    <a:pt x="117" y="701"/>
                  </a:lnTo>
                  <a:lnTo>
                    <a:pt x="117" y="700"/>
                  </a:lnTo>
                  <a:close/>
                  <a:moveTo>
                    <a:pt x="96" y="787"/>
                  </a:moveTo>
                  <a:cubicBezTo>
                    <a:pt x="105" y="787"/>
                    <a:pt x="113" y="787"/>
                    <a:pt x="113" y="788"/>
                  </a:cubicBezTo>
                  <a:lnTo>
                    <a:pt x="104" y="789"/>
                  </a:lnTo>
                  <a:lnTo>
                    <a:pt x="96" y="788"/>
                  </a:lnTo>
                  <a:lnTo>
                    <a:pt x="96" y="787"/>
                  </a:lnTo>
                  <a:close/>
                  <a:moveTo>
                    <a:pt x="104" y="796"/>
                  </a:moveTo>
                  <a:cubicBezTo>
                    <a:pt x="113" y="796"/>
                    <a:pt x="113" y="796"/>
                    <a:pt x="113" y="797"/>
                  </a:cubicBezTo>
                  <a:cubicBezTo>
                    <a:pt x="107" y="798"/>
                    <a:pt x="101" y="798"/>
                    <a:pt x="96" y="798"/>
                  </a:cubicBezTo>
                  <a:lnTo>
                    <a:pt x="95" y="798"/>
                  </a:lnTo>
                  <a:cubicBezTo>
                    <a:pt x="87" y="798"/>
                    <a:pt x="87" y="797"/>
                    <a:pt x="104" y="796"/>
                  </a:cubicBezTo>
                  <a:close/>
                  <a:moveTo>
                    <a:pt x="119" y="818"/>
                  </a:moveTo>
                  <a:cubicBezTo>
                    <a:pt x="128" y="820"/>
                    <a:pt x="119" y="821"/>
                    <a:pt x="119" y="822"/>
                  </a:cubicBezTo>
                  <a:cubicBezTo>
                    <a:pt x="116" y="822"/>
                    <a:pt x="114" y="823"/>
                    <a:pt x="113" y="823"/>
                  </a:cubicBezTo>
                  <a:cubicBezTo>
                    <a:pt x="112" y="823"/>
                    <a:pt x="112" y="822"/>
                    <a:pt x="112" y="821"/>
                  </a:cubicBezTo>
                  <a:cubicBezTo>
                    <a:pt x="112" y="818"/>
                    <a:pt x="119" y="818"/>
                    <a:pt x="119" y="818"/>
                  </a:cubicBezTo>
                  <a:close/>
                  <a:moveTo>
                    <a:pt x="290" y="827"/>
                  </a:moveTo>
                  <a:cubicBezTo>
                    <a:pt x="281" y="827"/>
                    <a:pt x="281" y="827"/>
                    <a:pt x="281" y="829"/>
                  </a:cubicBezTo>
                  <a:cubicBezTo>
                    <a:pt x="287" y="830"/>
                    <a:pt x="292" y="830"/>
                    <a:pt x="299" y="830"/>
                  </a:cubicBezTo>
                  <a:cubicBezTo>
                    <a:pt x="307" y="830"/>
                    <a:pt x="307" y="829"/>
                    <a:pt x="290" y="827"/>
                  </a:cubicBezTo>
                  <a:close/>
                  <a:moveTo>
                    <a:pt x="8" y="829"/>
                  </a:moveTo>
                  <a:cubicBezTo>
                    <a:pt x="0" y="829"/>
                    <a:pt x="0" y="829"/>
                    <a:pt x="0" y="830"/>
                  </a:cubicBezTo>
                  <a:cubicBezTo>
                    <a:pt x="0" y="831"/>
                    <a:pt x="0" y="832"/>
                    <a:pt x="2" y="832"/>
                  </a:cubicBezTo>
                  <a:cubicBezTo>
                    <a:pt x="3" y="832"/>
                    <a:pt x="5" y="831"/>
                    <a:pt x="8" y="831"/>
                  </a:cubicBezTo>
                  <a:lnTo>
                    <a:pt x="8" y="829"/>
                  </a:lnTo>
                  <a:close/>
                  <a:moveTo>
                    <a:pt x="118" y="843"/>
                  </a:moveTo>
                  <a:cubicBezTo>
                    <a:pt x="118" y="843"/>
                    <a:pt x="127" y="843"/>
                    <a:pt x="127" y="844"/>
                  </a:cubicBezTo>
                  <a:cubicBezTo>
                    <a:pt x="127" y="846"/>
                    <a:pt x="118" y="848"/>
                    <a:pt x="118" y="848"/>
                  </a:cubicBezTo>
                  <a:cubicBezTo>
                    <a:pt x="110" y="848"/>
                    <a:pt x="110" y="845"/>
                    <a:pt x="110" y="845"/>
                  </a:cubicBezTo>
                  <a:cubicBezTo>
                    <a:pt x="110" y="844"/>
                    <a:pt x="110" y="843"/>
                    <a:pt x="118" y="843"/>
                  </a:cubicBezTo>
                  <a:close/>
                  <a:moveTo>
                    <a:pt x="92" y="868"/>
                  </a:moveTo>
                  <a:lnTo>
                    <a:pt x="92" y="869"/>
                  </a:lnTo>
                  <a:lnTo>
                    <a:pt x="83" y="870"/>
                  </a:lnTo>
                  <a:lnTo>
                    <a:pt x="83" y="869"/>
                  </a:lnTo>
                  <a:cubicBezTo>
                    <a:pt x="83" y="868"/>
                    <a:pt x="83" y="868"/>
                    <a:pt x="92" y="868"/>
                  </a:cubicBezTo>
                  <a:close/>
                  <a:moveTo>
                    <a:pt x="89" y="879"/>
                  </a:moveTo>
                  <a:cubicBezTo>
                    <a:pt x="92" y="879"/>
                    <a:pt x="96" y="879"/>
                    <a:pt x="100" y="879"/>
                  </a:cubicBezTo>
                  <a:lnTo>
                    <a:pt x="100" y="882"/>
                  </a:lnTo>
                  <a:cubicBezTo>
                    <a:pt x="91" y="882"/>
                    <a:pt x="82" y="882"/>
                    <a:pt x="82" y="881"/>
                  </a:cubicBezTo>
                  <a:cubicBezTo>
                    <a:pt x="77" y="880"/>
                    <a:pt x="80" y="879"/>
                    <a:pt x="89" y="879"/>
                  </a:cubicBezTo>
                  <a:close/>
                  <a:moveTo>
                    <a:pt x="142" y="890"/>
                  </a:moveTo>
                  <a:cubicBezTo>
                    <a:pt x="142" y="891"/>
                    <a:pt x="151" y="894"/>
                    <a:pt x="142" y="894"/>
                  </a:cubicBezTo>
                  <a:cubicBezTo>
                    <a:pt x="142" y="894"/>
                    <a:pt x="142" y="894"/>
                    <a:pt x="141" y="894"/>
                  </a:cubicBezTo>
                  <a:cubicBezTo>
                    <a:pt x="140" y="894"/>
                    <a:pt x="134" y="891"/>
                    <a:pt x="134" y="890"/>
                  </a:cubicBezTo>
                  <a:close/>
                  <a:moveTo>
                    <a:pt x="107" y="917"/>
                  </a:moveTo>
                  <a:cubicBezTo>
                    <a:pt x="115" y="917"/>
                    <a:pt x="124" y="917"/>
                    <a:pt x="124" y="918"/>
                  </a:cubicBezTo>
                  <a:lnTo>
                    <a:pt x="124" y="919"/>
                  </a:lnTo>
                  <a:cubicBezTo>
                    <a:pt x="118" y="919"/>
                    <a:pt x="113" y="919"/>
                    <a:pt x="107" y="918"/>
                  </a:cubicBezTo>
                  <a:lnTo>
                    <a:pt x="107" y="917"/>
                  </a:lnTo>
                  <a:close/>
                  <a:moveTo>
                    <a:pt x="67" y="927"/>
                  </a:moveTo>
                  <a:cubicBezTo>
                    <a:pt x="68" y="927"/>
                    <a:pt x="73" y="927"/>
                    <a:pt x="80" y="928"/>
                  </a:cubicBezTo>
                  <a:lnTo>
                    <a:pt x="98" y="931"/>
                  </a:lnTo>
                  <a:cubicBezTo>
                    <a:pt x="98" y="931"/>
                    <a:pt x="97" y="931"/>
                    <a:pt x="96" y="931"/>
                  </a:cubicBezTo>
                  <a:cubicBezTo>
                    <a:pt x="92" y="931"/>
                    <a:pt x="84" y="930"/>
                    <a:pt x="72" y="930"/>
                  </a:cubicBezTo>
                  <a:cubicBezTo>
                    <a:pt x="67" y="928"/>
                    <a:pt x="65" y="927"/>
                    <a:pt x="67" y="927"/>
                  </a:cubicBezTo>
                  <a:close/>
                  <a:moveTo>
                    <a:pt x="105" y="958"/>
                  </a:moveTo>
                  <a:cubicBezTo>
                    <a:pt x="114" y="958"/>
                    <a:pt x="122" y="958"/>
                    <a:pt x="131" y="960"/>
                  </a:cubicBezTo>
                  <a:cubicBezTo>
                    <a:pt x="131" y="962"/>
                    <a:pt x="131" y="963"/>
                    <a:pt x="131" y="963"/>
                  </a:cubicBezTo>
                  <a:lnTo>
                    <a:pt x="113" y="960"/>
                  </a:lnTo>
                  <a:cubicBezTo>
                    <a:pt x="88" y="958"/>
                    <a:pt x="88" y="958"/>
                    <a:pt x="105" y="958"/>
                  </a:cubicBezTo>
                  <a:close/>
                  <a:moveTo>
                    <a:pt x="87" y="964"/>
                  </a:moveTo>
                  <a:lnTo>
                    <a:pt x="96" y="965"/>
                  </a:lnTo>
                  <a:lnTo>
                    <a:pt x="87" y="967"/>
                  </a:lnTo>
                  <a:cubicBezTo>
                    <a:pt x="79" y="967"/>
                    <a:pt x="79" y="965"/>
                    <a:pt x="79" y="964"/>
                  </a:cubicBezTo>
                  <a:close/>
                  <a:moveTo>
                    <a:pt x="144" y="1018"/>
                  </a:moveTo>
                  <a:cubicBezTo>
                    <a:pt x="136" y="1018"/>
                    <a:pt x="136" y="1019"/>
                    <a:pt x="136" y="1021"/>
                  </a:cubicBezTo>
                  <a:cubicBezTo>
                    <a:pt x="127" y="1024"/>
                    <a:pt x="136" y="1025"/>
                    <a:pt x="144" y="1025"/>
                  </a:cubicBezTo>
                  <a:cubicBezTo>
                    <a:pt x="153" y="1025"/>
                    <a:pt x="153" y="1024"/>
                    <a:pt x="153" y="1021"/>
                  </a:cubicBezTo>
                  <a:cubicBezTo>
                    <a:pt x="153" y="1019"/>
                    <a:pt x="144" y="1018"/>
                    <a:pt x="144" y="1018"/>
                  </a:cubicBezTo>
                  <a:close/>
                  <a:moveTo>
                    <a:pt x="123" y="1028"/>
                  </a:moveTo>
                  <a:cubicBezTo>
                    <a:pt x="126" y="1028"/>
                    <a:pt x="131" y="1029"/>
                    <a:pt x="135" y="1030"/>
                  </a:cubicBezTo>
                  <a:lnTo>
                    <a:pt x="135" y="1033"/>
                  </a:lnTo>
                  <a:cubicBezTo>
                    <a:pt x="127" y="1033"/>
                    <a:pt x="118" y="1030"/>
                    <a:pt x="118" y="1029"/>
                  </a:cubicBezTo>
                  <a:cubicBezTo>
                    <a:pt x="118" y="1028"/>
                    <a:pt x="120" y="1028"/>
                    <a:pt x="123" y="1028"/>
                  </a:cubicBezTo>
                  <a:close/>
                  <a:moveTo>
                    <a:pt x="76" y="1050"/>
                  </a:moveTo>
                  <a:lnTo>
                    <a:pt x="83" y="1054"/>
                  </a:lnTo>
                  <a:cubicBezTo>
                    <a:pt x="83" y="1055"/>
                    <a:pt x="91" y="1057"/>
                    <a:pt x="100" y="1057"/>
                  </a:cubicBezTo>
                  <a:cubicBezTo>
                    <a:pt x="100" y="1057"/>
                    <a:pt x="109" y="1057"/>
                    <a:pt x="109" y="1060"/>
                  </a:cubicBezTo>
                  <a:lnTo>
                    <a:pt x="91" y="1060"/>
                  </a:lnTo>
                  <a:cubicBezTo>
                    <a:pt x="83" y="1059"/>
                    <a:pt x="74" y="1057"/>
                    <a:pt x="67" y="1057"/>
                  </a:cubicBezTo>
                  <a:cubicBezTo>
                    <a:pt x="66" y="1057"/>
                    <a:pt x="66" y="1057"/>
                    <a:pt x="66" y="1057"/>
                  </a:cubicBezTo>
                  <a:lnTo>
                    <a:pt x="66" y="1057"/>
                  </a:lnTo>
                  <a:cubicBezTo>
                    <a:pt x="69" y="1057"/>
                    <a:pt x="72" y="1056"/>
                    <a:pt x="74" y="1054"/>
                  </a:cubicBezTo>
                  <a:lnTo>
                    <a:pt x="76" y="1050"/>
                  </a:lnTo>
                  <a:close/>
                  <a:moveTo>
                    <a:pt x="55" y="1101"/>
                  </a:moveTo>
                  <a:cubicBezTo>
                    <a:pt x="46" y="1101"/>
                    <a:pt x="46" y="1101"/>
                    <a:pt x="46" y="1103"/>
                  </a:cubicBezTo>
                  <a:lnTo>
                    <a:pt x="46" y="1105"/>
                  </a:lnTo>
                  <a:lnTo>
                    <a:pt x="55" y="1103"/>
                  </a:lnTo>
                  <a:lnTo>
                    <a:pt x="55" y="1101"/>
                  </a:lnTo>
                  <a:close/>
                  <a:moveTo>
                    <a:pt x="98" y="1105"/>
                  </a:moveTo>
                  <a:lnTo>
                    <a:pt x="98" y="1106"/>
                  </a:lnTo>
                  <a:cubicBezTo>
                    <a:pt x="92" y="1106"/>
                    <a:pt x="94" y="1106"/>
                    <a:pt x="98" y="1106"/>
                  </a:cubicBezTo>
                  <a:cubicBezTo>
                    <a:pt x="101" y="1106"/>
                    <a:pt x="103" y="1106"/>
                    <a:pt x="106" y="1106"/>
                  </a:cubicBezTo>
                  <a:lnTo>
                    <a:pt x="124" y="1106"/>
                  </a:lnTo>
                  <a:cubicBezTo>
                    <a:pt x="124" y="1107"/>
                    <a:pt x="115" y="1109"/>
                    <a:pt x="106" y="1109"/>
                  </a:cubicBezTo>
                  <a:lnTo>
                    <a:pt x="106" y="1108"/>
                  </a:lnTo>
                  <a:cubicBezTo>
                    <a:pt x="98" y="1109"/>
                    <a:pt x="94" y="1109"/>
                    <a:pt x="92" y="1109"/>
                  </a:cubicBezTo>
                  <a:cubicBezTo>
                    <a:pt x="89" y="1109"/>
                    <a:pt x="89" y="1109"/>
                    <a:pt x="89" y="1107"/>
                  </a:cubicBezTo>
                  <a:cubicBezTo>
                    <a:pt x="89" y="1106"/>
                    <a:pt x="89" y="1105"/>
                    <a:pt x="98" y="1105"/>
                  </a:cubicBezTo>
                  <a:close/>
                  <a:moveTo>
                    <a:pt x="97" y="1120"/>
                  </a:moveTo>
                  <a:cubicBezTo>
                    <a:pt x="97" y="1120"/>
                    <a:pt x="106" y="1121"/>
                    <a:pt x="106" y="1124"/>
                  </a:cubicBezTo>
                  <a:lnTo>
                    <a:pt x="97" y="1125"/>
                  </a:lnTo>
                  <a:cubicBezTo>
                    <a:pt x="88" y="1125"/>
                    <a:pt x="88" y="1124"/>
                    <a:pt x="88" y="1121"/>
                  </a:cubicBezTo>
                  <a:cubicBezTo>
                    <a:pt x="88" y="1120"/>
                    <a:pt x="88" y="1120"/>
                    <a:pt x="97" y="1120"/>
                  </a:cubicBezTo>
                  <a:close/>
                  <a:moveTo>
                    <a:pt x="216" y="1125"/>
                  </a:moveTo>
                  <a:lnTo>
                    <a:pt x="216" y="1126"/>
                  </a:lnTo>
                  <a:cubicBezTo>
                    <a:pt x="221" y="1127"/>
                    <a:pt x="227" y="1127"/>
                    <a:pt x="233" y="1128"/>
                  </a:cubicBezTo>
                  <a:lnTo>
                    <a:pt x="233" y="1127"/>
                  </a:lnTo>
                  <a:lnTo>
                    <a:pt x="233" y="1126"/>
                  </a:lnTo>
                  <a:cubicBezTo>
                    <a:pt x="233" y="1125"/>
                    <a:pt x="225" y="1125"/>
                    <a:pt x="216" y="1125"/>
                  </a:cubicBezTo>
                  <a:close/>
                  <a:moveTo>
                    <a:pt x="89" y="1"/>
                  </a:moveTo>
                  <a:cubicBezTo>
                    <a:pt x="78" y="1"/>
                    <a:pt x="67" y="1"/>
                    <a:pt x="55" y="4"/>
                  </a:cubicBezTo>
                  <a:cubicBezTo>
                    <a:pt x="46" y="10"/>
                    <a:pt x="37" y="13"/>
                    <a:pt x="55" y="13"/>
                  </a:cubicBezTo>
                  <a:cubicBezTo>
                    <a:pt x="55" y="13"/>
                    <a:pt x="63" y="14"/>
                    <a:pt x="63" y="16"/>
                  </a:cubicBezTo>
                  <a:cubicBezTo>
                    <a:pt x="63" y="17"/>
                    <a:pt x="54" y="19"/>
                    <a:pt x="54" y="19"/>
                  </a:cubicBezTo>
                  <a:cubicBezTo>
                    <a:pt x="46" y="19"/>
                    <a:pt x="45" y="24"/>
                    <a:pt x="45" y="31"/>
                  </a:cubicBezTo>
                  <a:cubicBezTo>
                    <a:pt x="45" y="39"/>
                    <a:pt x="45" y="43"/>
                    <a:pt x="36" y="44"/>
                  </a:cubicBezTo>
                  <a:cubicBezTo>
                    <a:pt x="27" y="46"/>
                    <a:pt x="27" y="47"/>
                    <a:pt x="27" y="47"/>
                  </a:cubicBezTo>
                  <a:cubicBezTo>
                    <a:pt x="36" y="47"/>
                    <a:pt x="36" y="55"/>
                    <a:pt x="35" y="65"/>
                  </a:cubicBezTo>
                  <a:cubicBezTo>
                    <a:pt x="35" y="74"/>
                    <a:pt x="34" y="84"/>
                    <a:pt x="43" y="84"/>
                  </a:cubicBezTo>
                  <a:lnTo>
                    <a:pt x="43" y="86"/>
                  </a:lnTo>
                  <a:cubicBezTo>
                    <a:pt x="34" y="86"/>
                    <a:pt x="34" y="88"/>
                    <a:pt x="34" y="92"/>
                  </a:cubicBezTo>
                  <a:cubicBezTo>
                    <a:pt x="43" y="94"/>
                    <a:pt x="42" y="97"/>
                    <a:pt x="42" y="97"/>
                  </a:cubicBezTo>
                  <a:cubicBezTo>
                    <a:pt x="34" y="97"/>
                    <a:pt x="34" y="98"/>
                    <a:pt x="34" y="101"/>
                  </a:cubicBezTo>
                  <a:cubicBezTo>
                    <a:pt x="34" y="104"/>
                    <a:pt x="33" y="105"/>
                    <a:pt x="42" y="105"/>
                  </a:cubicBezTo>
                  <a:cubicBezTo>
                    <a:pt x="42" y="111"/>
                    <a:pt x="39" y="116"/>
                    <a:pt x="33" y="120"/>
                  </a:cubicBezTo>
                  <a:cubicBezTo>
                    <a:pt x="24" y="121"/>
                    <a:pt x="33" y="122"/>
                    <a:pt x="41" y="124"/>
                  </a:cubicBezTo>
                  <a:cubicBezTo>
                    <a:pt x="50" y="124"/>
                    <a:pt x="58" y="125"/>
                    <a:pt x="58" y="126"/>
                  </a:cubicBezTo>
                  <a:lnTo>
                    <a:pt x="41" y="126"/>
                  </a:lnTo>
                  <a:cubicBezTo>
                    <a:pt x="38" y="126"/>
                    <a:pt x="36" y="126"/>
                    <a:pt x="35" y="126"/>
                  </a:cubicBezTo>
                  <a:cubicBezTo>
                    <a:pt x="33" y="126"/>
                    <a:pt x="33" y="126"/>
                    <a:pt x="33" y="127"/>
                  </a:cubicBezTo>
                  <a:lnTo>
                    <a:pt x="32" y="131"/>
                  </a:lnTo>
                  <a:cubicBezTo>
                    <a:pt x="41" y="131"/>
                    <a:pt x="41" y="138"/>
                    <a:pt x="40" y="146"/>
                  </a:cubicBezTo>
                  <a:cubicBezTo>
                    <a:pt x="40" y="159"/>
                    <a:pt x="40" y="162"/>
                    <a:pt x="48" y="162"/>
                  </a:cubicBezTo>
                  <a:cubicBezTo>
                    <a:pt x="57" y="162"/>
                    <a:pt x="57" y="164"/>
                    <a:pt x="48" y="168"/>
                  </a:cubicBezTo>
                  <a:cubicBezTo>
                    <a:pt x="22" y="176"/>
                    <a:pt x="22" y="176"/>
                    <a:pt x="30" y="178"/>
                  </a:cubicBezTo>
                  <a:cubicBezTo>
                    <a:pt x="30" y="176"/>
                    <a:pt x="39" y="176"/>
                    <a:pt x="48" y="176"/>
                  </a:cubicBezTo>
                  <a:cubicBezTo>
                    <a:pt x="64" y="176"/>
                    <a:pt x="64" y="178"/>
                    <a:pt x="48" y="179"/>
                  </a:cubicBezTo>
                  <a:cubicBezTo>
                    <a:pt x="30" y="179"/>
                    <a:pt x="37" y="199"/>
                    <a:pt x="54" y="200"/>
                  </a:cubicBezTo>
                  <a:lnTo>
                    <a:pt x="46" y="200"/>
                  </a:lnTo>
                  <a:cubicBezTo>
                    <a:pt x="37" y="200"/>
                    <a:pt x="37" y="201"/>
                    <a:pt x="37" y="207"/>
                  </a:cubicBezTo>
                  <a:cubicBezTo>
                    <a:pt x="37" y="209"/>
                    <a:pt x="37" y="212"/>
                    <a:pt x="37" y="212"/>
                  </a:cubicBezTo>
                  <a:cubicBezTo>
                    <a:pt x="54" y="212"/>
                    <a:pt x="45" y="219"/>
                    <a:pt x="36" y="219"/>
                  </a:cubicBezTo>
                  <a:cubicBezTo>
                    <a:pt x="29" y="221"/>
                    <a:pt x="29" y="221"/>
                    <a:pt x="27" y="223"/>
                  </a:cubicBezTo>
                  <a:cubicBezTo>
                    <a:pt x="44" y="227"/>
                    <a:pt x="36" y="234"/>
                    <a:pt x="27" y="234"/>
                  </a:cubicBezTo>
                  <a:lnTo>
                    <a:pt x="27" y="236"/>
                  </a:lnTo>
                  <a:cubicBezTo>
                    <a:pt x="35" y="238"/>
                    <a:pt x="35" y="241"/>
                    <a:pt x="35" y="242"/>
                  </a:cubicBezTo>
                  <a:cubicBezTo>
                    <a:pt x="35" y="245"/>
                    <a:pt x="35" y="247"/>
                    <a:pt x="39" y="247"/>
                  </a:cubicBezTo>
                  <a:cubicBezTo>
                    <a:pt x="40" y="247"/>
                    <a:pt x="42" y="247"/>
                    <a:pt x="44" y="246"/>
                  </a:cubicBezTo>
                  <a:cubicBezTo>
                    <a:pt x="52" y="246"/>
                    <a:pt x="61" y="246"/>
                    <a:pt x="61" y="247"/>
                  </a:cubicBezTo>
                  <a:lnTo>
                    <a:pt x="52" y="247"/>
                  </a:lnTo>
                  <a:cubicBezTo>
                    <a:pt x="44" y="247"/>
                    <a:pt x="43" y="252"/>
                    <a:pt x="43" y="256"/>
                  </a:cubicBezTo>
                  <a:cubicBezTo>
                    <a:pt x="43" y="263"/>
                    <a:pt x="43" y="267"/>
                    <a:pt x="34" y="268"/>
                  </a:cubicBezTo>
                  <a:lnTo>
                    <a:pt x="43" y="269"/>
                  </a:lnTo>
                  <a:cubicBezTo>
                    <a:pt x="51" y="270"/>
                    <a:pt x="51" y="272"/>
                    <a:pt x="43" y="272"/>
                  </a:cubicBezTo>
                  <a:cubicBezTo>
                    <a:pt x="34" y="273"/>
                    <a:pt x="34" y="279"/>
                    <a:pt x="42" y="281"/>
                  </a:cubicBezTo>
                  <a:lnTo>
                    <a:pt x="42" y="283"/>
                  </a:lnTo>
                  <a:cubicBezTo>
                    <a:pt x="25" y="286"/>
                    <a:pt x="25" y="289"/>
                    <a:pt x="42" y="290"/>
                  </a:cubicBezTo>
                  <a:cubicBezTo>
                    <a:pt x="33" y="290"/>
                    <a:pt x="33" y="292"/>
                    <a:pt x="33" y="293"/>
                  </a:cubicBezTo>
                  <a:cubicBezTo>
                    <a:pt x="42" y="296"/>
                    <a:pt x="41" y="301"/>
                    <a:pt x="33" y="301"/>
                  </a:cubicBezTo>
                  <a:lnTo>
                    <a:pt x="33" y="302"/>
                  </a:lnTo>
                  <a:cubicBezTo>
                    <a:pt x="41" y="305"/>
                    <a:pt x="41" y="306"/>
                    <a:pt x="41" y="307"/>
                  </a:cubicBezTo>
                  <a:cubicBezTo>
                    <a:pt x="41" y="308"/>
                    <a:pt x="41" y="309"/>
                    <a:pt x="50" y="310"/>
                  </a:cubicBezTo>
                  <a:cubicBezTo>
                    <a:pt x="58" y="313"/>
                    <a:pt x="58" y="314"/>
                    <a:pt x="58" y="314"/>
                  </a:cubicBezTo>
                  <a:cubicBezTo>
                    <a:pt x="58" y="314"/>
                    <a:pt x="57" y="314"/>
                    <a:pt x="56" y="314"/>
                  </a:cubicBezTo>
                  <a:cubicBezTo>
                    <a:pt x="53" y="314"/>
                    <a:pt x="47" y="313"/>
                    <a:pt x="41" y="313"/>
                  </a:cubicBezTo>
                  <a:cubicBezTo>
                    <a:pt x="39" y="312"/>
                    <a:pt x="37" y="311"/>
                    <a:pt x="36" y="311"/>
                  </a:cubicBezTo>
                  <a:cubicBezTo>
                    <a:pt x="34" y="311"/>
                    <a:pt x="36" y="314"/>
                    <a:pt x="49" y="317"/>
                  </a:cubicBezTo>
                  <a:cubicBezTo>
                    <a:pt x="59" y="320"/>
                    <a:pt x="63" y="321"/>
                    <a:pt x="61" y="321"/>
                  </a:cubicBezTo>
                  <a:cubicBezTo>
                    <a:pt x="60" y="321"/>
                    <a:pt x="56" y="320"/>
                    <a:pt x="49" y="319"/>
                  </a:cubicBezTo>
                  <a:cubicBezTo>
                    <a:pt x="44" y="318"/>
                    <a:pt x="40" y="317"/>
                    <a:pt x="38" y="317"/>
                  </a:cubicBezTo>
                  <a:cubicBezTo>
                    <a:pt x="36" y="317"/>
                    <a:pt x="37" y="318"/>
                    <a:pt x="41" y="319"/>
                  </a:cubicBezTo>
                  <a:cubicBezTo>
                    <a:pt x="41" y="319"/>
                    <a:pt x="41" y="321"/>
                    <a:pt x="49" y="321"/>
                  </a:cubicBezTo>
                  <a:cubicBezTo>
                    <a:pt x="49" y="323"/>
                    <a:pt x="49" y="325"/>
                    <a:pt x="49" y="326"/>
                  </a:cubicBezTo>
                  <a:cubicBezTo>
                    <a:pt x="40" y="328"/>
                    <a:pt x="40" y="329"/>
                    <a:pt x="40" y="330"/>
                  </a:cubicBezTo>
                  <a:cubicBezTo>
                    <a:pt x="49" y="333"/>
                    <a:pt x="49" y="333"/>
                    <a:pt x="40" y="334"/>
                  </a:cubicBezTo>
                  <a:cubicBezTo>
                    <a:pt x="32" y="334"/>
                    <a:pt x="32" y="335"/>
                    <a:pt x="49" y="335"/>
                  </a:cubicBezTo>
                  <a:cubicBezTo>
                    <a:pt x="57" y="336"/>
                    <a:pt x="57" y="338"/>
                    <a:pt x="49" y="339"/>
                  </a:cubicBezTo>
                  <a:cubicBezTo>
                    <a:pt x="31" y="339"/>
                    <a:pt x="31" y="341"/>
                    <a:pt x="40" y="341"/>
                  </a:cubicBezTo>
                  <a:cubicBezTo>
                    <a:pt x="48" y="342"/>
                    <a:pt x="48" y="343"/>
                    <a:pt x="48" y="343"/>
                  </a:cubicBezTo>
                  <a:cubicBezTo>
                    <a:pt x="40" y="343"/>
                    <a:pt x="39" y="355"/>
                    <a:pt x="39" y="367"/>
                  </a:cubicBezTo>
                  <a:cubicBezTo>
                    <a:pt x="39" y="369"/>
                    <a:pt x="46" y="370"/>
                    <a:pt x="55" y="370"/>
                  </a:cubicBezTo>
                  <a:cubicBezTo>
                    <a:pt x="72" y="370"/>
                    <a:pt x="63" y="370"/>
                    <a:pt x="55" y="372"/>
                  </a:cubicBezTo>
                  <a:cubicBezTo>
                    <a:pt x="35" y="373"/>
                    <a:pt x="31" y="375"/>
                    <a:pt x="43" y="375"/>
                  </a:cubicBezTo>
                  <a:cubicBezTo>
                    <a:pt x="47" y="375"/>
                    <a:pt x="51" y="374"/>
                    <a:pt x="55" y="374"/>
                  </a:cubicBezTo>
                  <a:cubicBezTo>
                    <a:pt x="62" y="374"/>
                    <a:pt x="66" y="373"/>
                    <a:pt x="68" y="373"/>
                  </a:cubicBezTo>
                  <a:cubicBezTo>
                    <a:pt x="69" y="373"/>
                    <a:pt x="65" y="374"/>
                    <a:pt x="55" y="375"/>
                  </a:cubicBezTo>
                  <a:cubicBezTo>
                    <a:pt x="46" y="376"/>
                    <a:pt x="46" y="376"/>
                    <a:pt x="55" y="379"/>
                  </a:cubicBezTo>
                  <a:cubicBezTo>
                    <a:pt x="63" y="379"/>
                    <a:pt x="63" y="380"/>
                    <a:pt x="55" y="380"/>
                  </a:cubicBezTo>
                  <a:cubicBezTo>
                    <a:pt x="46" y="381"/>
                    <a:pt x="37" y="382"/>
                    <a:pt x="46" y="382"/>
                  </a:cubicBezTo>
                  <a:cubicBezTo>
                    <a:pt x="46" y="382"/>
                    <a:pt x="46" y="384"/>
                    <a:pt x="37" y="385"/>
                  </a:cubicBezTo>
                  <a:cubicBezTo>
                    <a:pt x="29" y="387"/>
                    <a:pt x="37" y="388"/>
                    <a:pt x="46" y="389"/>
                  </a:cubicBezTo>
                  <a:cubicBezTo>
                    <a:pt x="59" y="392"/>
                    <a:pt x="62" y="394"/>
                    <a:pt x="55" y="394"/>
                  </a:cubicBezTo>
                  <a:cubicBezTo>
                    <a:pt x="53" y="394"/>
                    <a:pt x="50" y="394"/>
                    <a:pt x="45" y="393"/>
                  </a:cubicBezTo>
                  <a:cubicBezTo>
                    <a:pt x="44" y="393"/>
                    <a:pt x="43" y="393"/>
                    <a:pt x="42" y="393"/>
                  </a:cubicBezTo>
                  <a:cubicBezTo>
                    <a:pt x="30" y="393"/>
                    <a:pt x="39" y="399"/>
                    <a:pt x="54" y="400"/>
                  </a:cubicBezTo>
                  <a:cubicBezTo>
                    <a:pt x="71" y="401"/>
                    <a:pt x="71" y="401"/>
                    <a:pt x="62" y="401"/>
                  </a:cubicBezTo>
                  <a:cubicBezTo>
                    <a:pt x="54" y="401"/>
                    <a:pt x="54" y="402"/>
                    <a:pt x="54" y="402"/>
                  </a:cubicBezTo>
                  <a:cubicBezTo>
                    <a:pt x="54" y="405"/>
                    <a:pt x="53" y="406"/>
                    <a:pt x="45" y="406"/>
                  </a:cubicBezTo>
                  <a:cubicBezTo>
                    <a:pt x="45" y="406"/>
                    <a:pt x="45" y="407"/>
                    <a:pt x="53" y="409"/>
                  </a:cubicBezTo>
                  <a:cubicBezTo>
                    <a:pt x="70" y="412"/>
                    <a:pt x="62" y="416"/>
                    <a:pt x="44" y="418"/>
                  </a:cubicBezTo>
                  <a:lnTo>
                    <a:pt x="53" y="420"/>
                  </a:lnTo>
                  <a:cubicBezTo>
                    <a:pt x="70" y="421"/>
                    <a:pt x="79" y="422"/>
                    <a:pt x="61" y="422"/>
                  </a:cubicBezTo>
                  <a:lnTo>
                    <a:pt x="53" y="422"/>
                  </a:lnTo>
                  <a:cubicBezTo>
                    <a:pt x="70" y="425"/>
                    <a:pt x="61" y="429"/>
                    <a:pt x="44" y="429"/>
                  </a:cubicBezTo>
                  <a:cubicBezTo>
                    <a:pt x="35" y="429"/>
                    <a:pt x="35" y="429"/>
                    <a:pt x="35" y="431"/>
                  </a:cubicBezTo>
                  <a:lnTo>
                    <a:pt x="44" y="431"/>
                  </a:lnTo>
                  <a:cubicBezTo>
                    <a:pt x="52" y="431"/>
                    <a:pt x="61" y="431"/>
                    <a:pt x="61" y="433"/>
                  </a:cubicBezTo>
                  <a:cubicBezTo>
                    <a:pt x="61" y="434"/>
                    <a:pt x="61" y="435"/>
                    <a:pt x="52" y="435"/>
                  </a:cubicBezTo>
                  <a:cubicBezTo>
                    <a:pt x="44" y="437"/>
                    <a:pt x="35" y="438"/>
                    <a:pt x="44" y="438"/>
                  </a:cubicBezTo>
                  <a:cubicBezTo>
                    <a:pt x="44" y="438"/>
                    <a:pt x="44" y="439"/>
                    <a:pt x="35" y="440"/>
                  </a:cubicBezTo>
                  <a:cubicBezTo>
                    <a:pt x="35" y="442"/>
                    <a:pt x="35" y="444"/>
                    <a:pt x="35" y="446"/>
                  </a:cubicBezTo>
                  <a:cubicBezTo>
                    <a:pt x="43" y="447"/>
                    <a:pt x="43" y="451"/>
                    <a:pt x="34" y="451"/>
                  </a:cubicBezTo>
                  <a:cubicBezTo>
                    <a:pt x="34" y="451"/>
                    <a:pt x="34" y="453"/>
                    <a:pt x="43" y="454"/>
                  </a:cubicBezTo>
                  <a:cubicBezTo>
                    <a:pt x="43" y="457"/>
                    <a:pt x="43" y="458"/>
                    <a:pt x="34" y="458"/>
                  </a:cubicBezTo>
                  <a:cubicBezTo>
                    <a:pt x="26" y="458"/>
                    <a:pt x="26" y="458"/>
                    <a:pt x="34" y="459"/>
                  </a:cubicBezTo>
                  <a:cubicBezTo>
                    <a:pt x="43" y="459"/>
                    <a:pt x="43" y="461"/>
                    <a:pt x="43" y="462"/>
                  </a:cubicBezTo>
                  <a:lnTo>
                    <a:pt x="43" y="465"/>
                  </a:lnTo>
                  <a:cubicBezTo>
                    <a:pt x="51" y="465"/>
                    <a:pt x="51" y="465"/>
                    <a:pt x="51" y="466"/>
                  </a:cubicBezTo>
                  <a:cubicBezTo>
                    <a:pt x="51" y="467"/>
                    <a:pt x="42" y="472"/>
                    <a:pt x="42" y="473"/>
                  </a:cubicBezTo>
                  <a:cubicBezTo>
                    <a:pt x="42" y="476"/>
                    <a:pt x="42" y="477"/>
                    <a:pt x="44" y="477"/>
                  </a:cubicBezTo>
                  <a:cubicBezTo>
                    <a:pt x="45" y="477"/>
                    <a:pt x="47" y="476"/>
                    <a:pt x="51" y="475"/>
                  </a:cubicBezTo>
                  <a:cubicBezTo>
                    <a:pt x="51" y="475"/>
                    <a:pt x="52" y="475"/>
                    <a:pt x="53" y="475"/>
                  </a:cubicBezTo>
                  <a:cubicBezTo>
                    <a:pt x="55" y="475"/>
                    <a:pt x="56" y="475"/>
                    <a:pt x="51" y="477"/>
                  </a:cubicBezTo>
                  <a:cubicBezTo>
                    <a:pt x="51" y="479"/>
                    <a:pt x="42" y="482"/>
                    <a:pt x="42" y="486"/>
                  </a:cubicBezTo>
                  <a:cubicBezTo>
                    <a:pt x="41" y="492"/>
                    <a:pt x="41" y="492"/>
                    <a:pt x="50" y="492"/>
                  </a:cubicBezTo>
                  <a:cubicBezTo>
                    <a:pt x="55" y="492"/>
                    <a:pt x="58" y="492"/>
                    <a:pt x="60" y="492"/>
                  </a:cubicBezTo>
                  <a:cubicBezTo>
                    <a:pt x="65" y="492"/>
                    <a:pt x="62" y="492"/>
                    <a:pt x="50" y="493"/>
                  </a:cubicBezTo>
                  <a:cubicBezTo>
                    <a:pt x="33" y="495"/>
                    <a:pt x="33" y="498"/>
                    <a:pt x="41" y="498"/>
                  </a:cubicBezTo>
                  <a:cubicBezTo>
                    <a:pt x="50" y="499"/>
                    <a:pt x="50" y="499"/>
                    <a:pt x="50" y="500"/>
                  </a:cubicBezTo>
                  <a:cubicBezTo>
                    <a:pt x="41" y="500"/>
                    <a:pt x="41" y="501"/>
                    <a:pt x="50" y="504"/>
                  </a:cubicBezTo>
                  <a:cubicBezTo>
                    <a:pt x="50" y="505"/>
                    <a:pt x="50" y="505"/>
                    <a:pt x="41" y="505"/>
                  </a:cubicBezTo>
                  <a:cubicBezTo>
                    <a:pt x="41" y="505"/>
                    <a:pt x="41" y="507"/>
                    <a:pt x="41" y="508"/>
                  </a:cubicBezTo>
                  <a:cubicBezTo>
                    <a:pt x="58" y="511"/>
                    <a:pt x="49" y="519"/>
                    <a:pt x="40" y="520"/>
                  </a:cubicBezTo>
                  <a:cubicBezTo>
                    <a:pt x="40" y="520"/>
                    <a:pt x="40" y="521"/>
                    <a:pt x="49" y="523"/>
                  </a:cubicBezTo>
                  <a:cubicBezTo>
                    <a:pt x="66" y="525"/>
                    <a:pt x="66" y="526"/>
                    <a:pt x="49" y="526"/>
                  </a:cubicBezTo>
                  <a:cubicBezTo>
                    <a:pt x="32" y="526"/>
                    <a:pt x="32" y="526"/>
                    <a:pt x="49" y="527"/>
                  </a:cubicBezTo>
                  <a:cubicBezTo>
                    <a:pt x="56" y="528"/>
                    <a:pt x="57" y="534"/>
                    <a:pt x="43" y="534"/>
                  </a:cubicBezTo>
                  <a:cubicBezTo>
                    <a:pt x="42" y="534"/>
                    <a:pt x="41" y="534"/>
                    <a:pt x="40" y="534"/>
                  </a:cubicBezTo>
                  <a:lnTo>
                    <a:pt x="23" y="534"/>
                  </a:lnTo>
                  <a:cubicBezTo>
                    <a:pt x="31" y="535"/>
                    <a:pt x="31" y="537"/>
                    <a:pt x="31" y="537"/>
                  </a:cubicBezTo>
                  <a:cubicBezTo>
                    <a:pt x="40" y="537"/>
                    <a:pt x="40" y="538"/>
                    <a:pt x="40" y="541"/>
                  </a:cubicBezTo>
                  <a:cubicBezTo>
                    <a:pt x="40" y="545"/>
                    <a:pt x="48" y="550"/>
                    <a:pt x="48" y="553"/>
                  </a:cubicBezTo>
                  <a:cubicBezTo>
                    <a:pt x="48" y="555"/>
                    <a:pt x="46" y="559"/>
                    <a:pt x="39" y="560"/>
                  </a:cubicBezTo>
                  <a:cubicBezTo>
                    <a:pt x="39" y="562"/>
                    <a:pt x="39" y="564"/>
                    <a:pt x="46" y="566"/>
                  </a:cubicBezTo>
                  <a:cubicBezTo>
                    <a:pt x="55" y="567"/>
                    <a:pt x="55" y="571"/>
                    <a:pt x="46" y="571"/>
                  </a:cubicBezTo>
                  <a:lnTo>
                    <a:pt x="46" y="572"/>
                  </a:lnTo>
                  <a:cubicBezTo>
                    <a:pt x="55" y="574"/>
                    <a:pt x="54" y="575"/>
                    <a:pt x="54" y="575"/>
                  </a:cubicBezTo>
                  <a:cubicBezTo>
                    <a:pt x="46" y="575"/>
                    <a:pt x="37" y="577"/>
                    <a:pt x="46" y="578"/>
                  </a:cubicBezTo>
                  <a:cubicBezTo>
                    <a:pt x="54" y="578"/>
                    <a:pt x="54" y="580"/>
                    <a:pt x="54" y="582"/>
                  </a:cubicBezTo>
                  <a:cubicBezTo>
                    <a:pt x="45" y="585"/>
                    <a:pt x="44" y="629"/>
                    <a:pt x="52" y="629"/>
                  </a:cubicBezTo>
                  <a:lnTo>
                    <a:pt x="52" y="633"/>
                  </a:lnTo>
                  <a:cubicBezTo>
                    <a:pt x="52" y="634"/>
                    <a:pt x="52" y="638"/>
                    <a:pt x="52" y="638"/>
                  </a:cubicBezTo>
                  <a:cubicBezTo>
                    <a:pt x="35" y="638"/>
                    <a:pt x="43" y="645"/>
                    <a:pt x="51" y="648"/>
                  </a:cubicBezTo>
                  <a:cubicBezTo>
                    <a:pt x="60" y="649"/>
                    <a:pt x="60" y="651"/>
                    <a:pt x="60" y="652"/>
                  </a:cubicBezTo>
                  <a:cubicBezTo>
                    <a:pt x="43" y="652"/>
                    <a:pt x="42" y="656"/>
                    <a:pt x="51" y="659"/>
                  </a:cubicBezTo>
                  <a:cubicBezTo>
                    <a:pt x="68" y="660"/>
                    <a:pt x="68" y="661"/>
                    <a:pt x="51" y="661"/>
                  </a:cubicBezTo>
                  <a:cubicBezTo>
                    <a:pt x="34" y="661"/>
                    <a:pt x="34" y="665"/>
                    <a:pt x="59" y="667"/>
                  </a:cubicBezTo>
                  <a:cubicBezTo>
                    <a:pt x="68" y="668"/>
                    <a:pt x="68" y="668"/>
                    <a:pt x="59" y="669"/>
                  </a:cubicBezTo>
                  <a:cubicBezTo>
                    <a:pt x="42" y="671"/>
                    <a:pt x="42" y="673"/>
                    <a:pt x="50" y="673"/>
                  </a:cubicBezTo>
                  <a:cubicBezTo>
                    <a:pt x="68" y="674"/>
                    <a:pt x="67" y="675"/>
                    <a:pt x="50" y="676"/>
                  </a:cubicBezTo>
                  <a:cubicBezTo>
                    <a:pt x="33" y="679"/>
                    <a:pt x="33" y="679"/>
                    <a:pt x="50" y="680"/>
                  </a:cubicBezTo>
                  <a:cubicBezTo>
                    <a:pt x="67" y="682"/>
                    <a:pt x="67" y="687"/>
                    <a:pt x="50" y="688"/>
                  </a:cubicBezTo>
                  <a:cubicBezTo>
                    <a:pt x="50" y="689"/>
                    <a:pt x="41" y="692"/>
                    <a:pt x="50" y="692"/>
                  </a:cubicBezTo>
                  <a:lnTo>
                    <a:pt x="41" y="693"/>
                  </a:lnTo>
                  <a:lnTo>
                    <a:pt x="41" y="695"/>
                  </a:lnTo>
                  <a:lnTo>
                    <a:pt x="49" y="695"/>
                  </a:lnTo>
                  <a:cubicBezTo>
                    <a:pt x="49" y="696"/>
                    <a:pt x="40" y="705"/>
                    <a:pt x="40" y="714"/>
                  </a:cubicBezTo>
                  <a:cubicBezTo>
                    <a:pt x="39" y="726"/>
                    <a:pt x="39" y="730"/>
                    <a:pt x="43" y="730"/>
                  </a:cubicBezTo>
                  <a:cubicBezTo>
                    <a:pt x="45" y="730"/>
                    <a:pt x="46" y="730"/>
                    <a:pt x="48" y="730"/>
                  </a:cubicBezTo>
                  <a:cubicBezTo>
                    <a:pt x="50" y="730"/>
                    <a:pt x="52" y="730"/>
                    <a:pt x="54" y="730"/>
                  </a:cubicBezTo>
                  <a:cubicBezTo>
                    <a:pt x="64" y="730"/>
                    <a:pt x="62" y="732"/>
                    <a:pt x="48" y="733"/>
                  </a:cubicBezTo>
                  <a:cubicBezTo>
                    <a:pt x="48" y="734"/>
                    <a:pt x="39" y="737"/>
                    <a:pt x="39" y="740"/>
                  </a:cubicBezTo>
                  <a:cubicBezTo>
                    <a:pt x="39" y="742"/>
                    <a:pt x="39" y="746"/>
                    <a:pt x="30" y="746"/>
                  </a:cubicBezTo>
                  <a:lnTo>
                    <a:pt x="30" y="747"/>
                  </a:lnTo>
                  <a:cubicBezTo>
                    <a:pt x="46" y="749"/>
                    <a:pt x="46" y="757"/>
                    <a:pt x="37" y="761"/>
                  </a:cubicBezTo>
                  <a:cubicBezTo>
                    <a:pt x="37" y="763"/>
                    <a:pt x="37" y="766"/>
                    <a:pt x="45" y="768"/>
                  </a:cubicBezTo>
                  <a:cubicBezTo>
                    <a:pt x="54" y="771"/>
                    <a:pt x="54" y="771"/>
                    <a:pt x="45" y="772"/>
                  </a:cubicBezTo>
                  <a:cubicBezTo>
                    <a:pt x="37" y="772"/>
                    <a:pt x="29" y="780"/>
                    <a:pt x="45" y="780"/>
                  </a:cubicBezTo>
                  <a:lnTo>
                    <a:pt x="36" y="781"/>
                  </a:lnTo>
                  <a:cubicBezTo>
                    <a:pt x="29" y="783"/>
                    <a:pt x="36" y="785"/>
                    <a:pt x="45" y="785"/>
                  </a:cubicBezTo>
                  <a:cubicBezTo>
                    <a:pt x="62" y="785"/>
                    <a:pt x="62" y="786"/>
                    <a:pt x="36" y="787"/>
                  </a:cubicBezTo>
                  <a:cubicBezTo>
                    <a:pt x="20" y="787"/>
                    <a:pt x="20" y="788"/>
                    <a:pt x="27" y="788"/>
                  </a:cubicBezTo>
                  <a:cubicBezTo>
                    <a:pt x="36" y="789"/>
                    <a:pt x="44" y="792"/>
                    <a:pt x="36" y="793"/>
                  </a:cubicBezTo>
                  <a:cubicBezTo>
                    <a:pt x="36" y="794"/>
                    <a:pt x="36" y="795"/>
                    <a:pt x="53" y="795"/>
                  </a:cubicBezTo>
                  <a:cubicBezTo>
                    <a:pt x="61" y="795"/>
                    <a:pt x="61" y="796"/>
                    <a:pt x="61" y="798"/>
                  </a:cubicBezTo>
                  <a:cubicBezTo>
                    <a:pt x="55" y="798"/>
                    <a:pt x="50" y="797"/>
                    <a:pt x="44" y="796"/>
                  </a:cubicBezTo>
                  <a:cubicBezTo>
                    <a:pt x="44" y="797"/>
                    <a:pt x="44" y="798"/>
                    <a:pt x="44" y="799"/>
                  </a:cubicBezTo>
                  <a:cubicBezTo>
                    <a:pt x="41" y="801"/>
                    <a:pt x="35" y="803"/>
                    <a:pt x="31" y="803"/>
                  </a:cubicBezTo>
                  <a:cubicBezTo>
                    <a:pt x="29" y="803"/>
                    <a:pt x="28" y="803"/>
                    <a:pt x="27" y="803"/>
                  </a:cubicBezTo>
                  <a:cubicBezTo>
                    <a:pt x="21" y="804"/>
                    <a:pt x="19" y="805"/>
                    <a:pt x="25" y="805"/>
                  </a:cubicBezTo>
                  <a:cubicBezTo>
                    <a:pt x="27" y="805"/>
                    <a:pt x="31" y="805"/>
                    <a:pt x="35" y="805"/>
                  </a:cubicBezTo>
                  <a:cubicBezTo>
                    <a:pt x="52" y="805"/>
                    <a:pt x="52" y="805"/>
                    <a:pt x="52" y="807"/>
                  </a:cubicBezTo>
                  <a:cubicBezTo>
                    <a:pt x="52" y="808"/>
                    <a:pt x="52" y="809"/>
                    <a:pt x="44" y="809"/>
                  </a:cubicBezTo>
                  <a:cubicBezTo>
                    <a:pt x="35" y="809"/>
                    <a:pt x="35" y="809"/>
                    <a:pt x="35" y="813"/>
                  </a:cubicBezTo>
                  <a:cubicBezTo>
                    <a:pt x="35" y="816"/>
                    <a:pt x="60" y="821"/>
                    <a:pt x="77" y="822"/>
                  </a:cubicBezTo>
                  <a:cubicBezTo>
                    <a:pt x="95" y="822"/>
                    <a:pt x="95" y="822"/>
                    <a:pt x="77" y="823"/>
                  </a:cubicBezTo>
                  <a:cubicBezTo>
                    <a:pt x="69" y="823"/>
                    <a:pt x="69" y="825"/>
                    <a:pt x="69" y="826"/>
                  </a:cubicBezTo>
                  <a:cubicBezTo>
                    <a:pt x="74" y="826"/>
                    <a:pt x="72" y="827"/>
                    <a:pt x="71" y="827"/>
                  </a:cubicBezTo>
                  <a:cubicBezTo>
                    <a:pt x="70" y="827"/>
                    <a:pt x="69" y="827"/>
                    <a:pt x="69" y="826"/>
                  </a:cubicBezTo>
                  <a:cubicBezTo>
                    <a:pt x="60" y="826"/>
                    <a:pt x="60" y="825"/>
                    <a:pt x="60" y="823"/>
                  </a:cubicBezTo>
                  <a:lnTo>
                    <a:pt x="52" y="823"/>
                  </a:lnTo>
                  <a:cubicBezTo>
                    <a:pt x="34" y="825"/>
                    <a:pt x="34" y="826"/>
                    <a:pt x="51" y="827"/>
                  </a:cubicBezTo>
                  <a:cubicBezTo>
                    <a:pt x="60" y="829"/>
                    <a:pt x="60" y="829"/>
                    <a:pt x="51" y="830"/>
                  </a:cubicBezTo>
                  <a:cubicBezTo>
                    <a:pt x="43" y="832"/>
                    <a:pt x="34" y="833"/>
                    <a:pt x="43" y="833"/>
                  </a:cubicBezTo>
                  <a:cubicBezTo>
                    <a:pt x="43" y="833"/>
                    <a:pt x="43" y="835"/>
                    <a:pt x="34" y="836"/>
                  </a:cubicBezTo>
                  <a:cubicBezTo>
                    <a:pt x="34" y="840"/>
                    <a:pt x="34" y="841"/>
                    <a:pt x="42" y="841"/>
                  </a:cubicBezTo>
                  <a:cubicBezTo>
                    <a:pt x="51" y="841"/>
                    <a:pt x="51" y="842"/>
                    <a:pt x="51" y="843"/>
                  </a:cubicBezTo>
                  <a:cubicBezTo>
                    <a:pt x="51" y="845"/>
                    <a:pt x="51" y="846"/>
                    <a:pt x="59" y="846"/>
                  </a:cubicBezTo>
                  <a:cubicBezTo>
                    <a:pt x="68" y="846"/>
                    <a:pt x="77" y="848"/>
                    <a:pt x="76" y="850"/>
                  </a:cubicBezTo>
                  <a:cubicBezTo>
                    <a:pt x="83" y="853"/>
                    <a:pt x="84" y="853"/>
                    <a:pt x="75" y="854"/>
                  </a:cubicBezTo>
                  <a:lnTo>
                    <a:pt x="75" y="854"/>
                  </a:lnTo>
                  <a:cubicBezTo>
                    <a:pt x="74" y="852"/>
                    <a:pt x="68" y="852"/>
                    <a:pt x="68" y="852"/>
                  </a:cubicBezTo>
                  <a:cubicBezTo>
                    <a:pt x="68" y="852"/>
                    <a:pt x="59" y="852"/>
                    <a:pt x="59" y="854"/>
                  </a:cubicBezTo>
                  <a:lnTo>
                    <a:pt x="59" y="855"/>
                  </a:lnTo>
                  <a:cubicBezTo>
                    <a:pt x="59" y="855"/>
                    <a:pt x="59" y="855"/>
                    <a:pt x="59" y="855"/>
                  </a:cubicBezTo>
                  <a:lnTo>
                    <a:pt x="59" y="855"/>
                  </a:lnTo>
                  <a:cubicBezTo>
                    <a:pt x="59" y="856"/>
                    <a:pt x="59" y="856"/>
                    <a:pt x="59" y="857"/>
                  </a:cubicBezTo>
                  <a:cubicBezTo>
                    <a:pt x="59" y="857"/>
                    <a:pt x="59" y="859"/>
                    <a:pt x="50" y="860"/>
                  </a:cubicBezTo>
                  <a:cubicBezTo>
                    <a:pt x="42" y="861"/>
                    <a:pt x="50" y="861"/>
                    <a:pt x="59" y="861"/>
                  </a:cubicBezTo>
                  <a:lnTo>
                    <a:pt x="76" y="861"/>
                  </a:lnTo>
                  <a:cubicBezTo>
                    <a:pt x="69" y="863"/>
                    <a:pt x="63" y="864"/>
                    <a:pt x="57" y="864"/>
                  </a:cubicBezTo>
                  <a:cubicBezTo>
                    <a:pt x="55" y="864"/>
                    <a:pt x="52" y="864"/>
                    <a:pt x="50" y="863"/>
                  </a:cubicBezTo>
                  <a:cubicBezTo>
                    <a:pt x="33" y="866"/>
                    <a:pt x="33" y="866"/>
                    <a:pt x="50" y="866"/>
                  </a:cubicBezTo>
                  <a:cubicBezTo>
                    <a:pt x="59" y="866"/>
                    <a:pt x="67" y="867"/>
                    <a:pt x="58" y="869"/>
                  </a:cubicBezTo>
                  <a:cubicBezTo>
                    <a:pt x="58" y="872"/>
                    <a:pt x="58" y="875"/>
                    <a:pt x="50" y="875"/>
                  </a:cubicBezTo>
                  <a:cubicBezTo>
                    <a:pt x="41" y="876"/>
                    <a:pt x="49" y="878"/>
                    <a:pt x="49" y="878"/>
                  </a:cubicBezTo>
                  <a:cubicBezTo>
                    <a:pt x="58" y="879"/>
                    <a:pt x="58" y="880"/>
                    <a:pt x="49" y="885"/>
                  </a:cubicBezTo>
                  <a:cubicBezTo>
                    <a:pt x="32" y="890"/>
                    <a:pt x="32" y="890"/>
                    <a:pt x="49" y="890"/>
                  </a:cubicBezTo>
                  <a:cubicBezTo>
                    <a:pt x="58" y="890"/>
                    <a:pt x="66" y="890"/>
                    <a:pt x="49" y="892"/>
                  </a:cubicBezTo>
                  <a:cubicBezTo>
                    <a:pt x="40" y="894"/>
                    <a:pt x="49" y="895"/>
                    <a:pt x="57" y="898"/>
                  </a:cubicBezTo>
                  <a:cubicBezTo>
                    <a:pt x="68" y="899"/>
                    <a:pt x="79" y="899"/>
                    <a:pt x="91" y="899"/>
                  </a:cubicBezTo>
                  <a:cubicBezTo>
                    <a:pt x="108" y="899"/>
                    <a:pt x="108" y="899"/>
                    <a:pt x="99" y="901"/>
                  </a:cubicBezTo>
                  <a:cubicBezTo>
                    <a:pt x="99" y="903"/>
                    <a:pt x="90" y="905"/>
                    <a:pt x="82" y="905"/>
                  </a:cubicBezTo>
                  <a:cubicBezTo>
                    <a:pt x="73" y="905"/>
                    <a:pt x="73" y="903"/>
                    <a:pt x="73" y="903"/>
                  </a:cubicBezTo>
                  <a:lnTo>
                    <a:pt x="73" y="901"/>
                  </a:lnTo>
                  <a:cubicBezTo>
                    <a:pt x="66" y="901"/>
                    <a:pt x="57" y="901"/>
                    <a:pt x="57" y="904"/>
                  </a:cubicBezTo>
                  <a:cubicBezTo>
                    <a:pt x="48" y="906"/>
                    <a:pt x="48" y="907"/>
                    <a:pt x="57" y="907"/>
                  </a:cubicBezTo>
                  <a:cubicBezTo>
                    <a:pt x="48" y="908"/>
                    <a:pt x="48" y="910"/>
                    <a:pt x="48" y="914"/>
                  </a:cubicBezTo>
                  <a:cubicBezTo>
                    <a:pt x="48" y="916"/>
                    <a:pt x="48" y="921"/>
                    <a:pt x="39" y="922"/>
                  </a:cubicBezTo>
                  <a:cubicBezTo>
                    <a:pt x="39" y="924"/>
                    <a:pt x="39" y="926"/>
                    <a:pt x="48" y="926"/>
                  </a:cubicBezTo>
                  <a:cubicBezTo>
                    <a:pt x="64" y="926"/>
                    <a:pt x="64" y="927"/>
                    <a:pt x="55" y="927"/>
                  </a:cubicBezTo>
                  <a:cubicBezTo>
                    <a:pt x="39" y="928"/>
                    <a:pt x="29" y="946"/>
                    <a:pt x="46" y="947"/>
                  </a:cubicBezTo>
                  <a:lnTo>
                    <a:pt x="45" y="950"/>
                  </a:lnTo>
                  <a:cubicBezTo>
                    <a:pt x="37" y="953"/>
                    <a:pt x="36" y="961"/>
                    <a:pt x="45" y="962"/>
                  </a:cubicBezTo>
                  <a:cubicBezTo>
                    <a:pt x="45" y="962"/>
                    <a:pt x="45" y="963"/>
                    <a:pt x="45" y="967"/>
                  </a:cubicBezTo>
                  <a:cubicBezTo>
                    <a:pt x="36" y="969"/>
                    <a:pt x="36" y="970"/>
                    <a:pt x="45" y="972"/>
                  </a:cubicBezTo>
                  <a:cubicBezTo>
                    <a:pt x="53" y="973"/>
                    <a:pt x="62" y="973"/>
                    <a:pt x="53" y="973"/>
                  </a:cubicBezTo>
                  <a:cubicBezTo>
                    <a:pt x="44" y="973"/>
                    <a:pt x="44" y="975"/>
                    <a:pt x="44" y="981"/>
                  </a:cubicBezTo>
                  <a:cubicBezTo>
                    <a:pt x="44" y="985"/>
                    <a:pt x="44" y="986"/>
                    <a:pt x="47" y="986"/>
                  </a:cubicBezTo>
                  <a:cubicBezTo>
                    <a:pt x="48" y="986"/>
                    <a:pt x="50" y="986"/>
                    <a:pt x="53" y="986"/>
                  </a:cubicBezTo>
                  <a:lnTo>
                    <a:pt x="53" y="986"/>
                  </a:lnTo>
                  <a:cubicBezTo>
                    <a:pt x="61" y="990"/>
                    <a:pt x="52" y="990"/>
                    <a:pt x="44" y="990"/>
                  </a:cubicBezTo>
                  <a:cubicBezTo>
                    <a:pt x="42" y="990"/>
                    <a:pt x="40" y="990"/>
                    <a:pt x="38" y="990"/>
                  </a:cubicBezTo>
                  <a:cubicBezTo>
                    <a:pt x="28" y="990"/>
                    <a:pt x="30" y="992"/>
                    <a:pt x="52" y="993"/>
                  </a:cubicBezTo>
                  <a:cubicBezTo>
                    <a:pt x="69" y="995"/>
                    <a:pt x="69" y="997"/>
                    <a:pt x="61" y="997"/>
                  </a:cubicBezTo>
                  <a:cubicBezTo>
                    <a:pt x="52" y="997"/>
                    <a:pt x="52" y="996"/>
                    <a:pt x="52" y="995"/>
                  </a:cubicBezTo>
                  <a:lnTo>
                    <a:pt x="35" y="995"/>
                  </a:lnTo>
                  <a:cubicBezTo>
                    <a:pt x="35" y="996"/>
                    <a:pt x="35" y="996"/>
                    <a:pt x="43" y="997"/>
                  </a:cubicBezTo>
                  <a:cubicBezTo>
                    <a:pt x="43" y="997"/>
                    <a:pt x="43" y="999"/>
                    <a:pt x="52" y="1000"/>
                  </a:cubicBezTo>
                  <a:cubicBezTo>
                    <a:pt x="56" y="1001"/>
                    <a:pt x="60" y="1001"/>
                    <a:pt x="65" y="1001"/>
                  </a:cubicBezTo>
                  <a:cubicBezTo>
                    <a:pt x="69" y="1001"/>
                    <a:pt x="73" y="1001"/>
                    <a:pt x="78" y="1000"/>
                  </a:cubicBezTo>
                  <a:cubicBezTo>
                    <a:pt x="80" y="1000"/>
                    <a:pt x="82" y="1000"/>
                    <a:pt x="83" y="1000"/>
                  </a:cubicBezTo>
                  <a:cubicBezTo>
                    <a:pt x="86" y="1000"/>
                    <a:pt x="86" y="1001"/>
                    <a:pt x="86" y="1001"/>
                  </a:cubicBezTo>
                  <a:cubicBezTo>
                    <a:pt x="81" y="1003"/>
                    <a:pt x="76" y="1004"/>
                    <a:pt x="70" y="1004"/>
                  </a:cubicBezTo>
                  <a:cubicBezTo>
                    <a:pt x="67" y="1004"/>
                    <a:pt x="63" y="1003"/>
                    <a:pt x="60" y="1002"/>
                  </a:cubicBezTo>
                  <a:cubicBezTo>
                    <a:pt x="60" y="1001"/>
                    <a:pt x="52" y="1001"/>
                    <a:pt x="43" y="1001"/>
                  </a:cubicBezTo>
                  <a:cubicBezTo>
                    <a:pt x="35" y="1001"/>
                    <a:pt x="52" y="1008"/>
                    <a:pt x="69" y="1009"/>
                  </a:cubicBezTo>
                  <a:lnTo>
                    <a:pt x="60" y="1009"/>
                  </a:lnTo>
                  <a:cubicBezTo>
                    <a:pt x="52" y="1009"/>
                    <a:pt x="51" y="1013"/>
                    <a:pt x="51" y="1015"/>
                  </a:cubicBezTo>
                  <a:cubicBezTo>
                    <a:pt x="51" y="1017"/>
                    <a:pt x="51" y="1019"/>
                    <a:pt x="60" y="1019"/>
                  </a:cubicBezTo>
                  <a:cubicBezTo>
                    <a:pt x="68" y="1019"/>
                    <a:pt x="77" y="1019"/>
                    <a:pt x="77" y="1020"/>
                  </a:cubicBezTo>
                  <a:cubicBezTo>
                    <a:pt x="77" y="1019"/>
                    <a:pt x="86" y="1019"/>
                    <a:pt x="94" y="1019"/>
                  </a:cubicBezTo>
                  <a:cubicBezTo>
                    <a:pt x="88" y="1020"/>
                    <a:pt x="82" y="1021"/>
                    <a:pt x="77" y="1023"/>
                  </a:cubicBezTo>
                  <a:cubicBezTo>
                    <a:pt x="59" y="1026"/>
                    <a:pt x="51" y="1028"/>
                    <a:pt x="51" y="1034"/>
                  </a:cubicBezTo>
                  <a:cubicBezTo>
                    <a:pt x="50" y="1036"/>
                    <a:pt x="50" y="1041"/>
                    <a:pt x="42" y="1042"/>
                  </a:cubicBezTo>
                  <a:cubicBezTo>
                    <a:pt x="42" y="1044"/>
                    <a:pt x="41" y="1046"/>
                    <a:pt x="50" y="1046"/>
                  </a:cubicBezTo>
                  <a:lnTo>
                    <a:pt x="50" y="1048"/>
                  </a:lnTo>
                  <a:cubicBezTo>
                    <a:pt x="41" y="1050"/>
                    <a:pt x="41" y="1053"/>
                    <a:pt x="50" y="1053"/>
                  </a:cubicBezTo>
                  <a:cubicBezTo>
                    <a:pt x="58" y="1054"/>
                    <a:pt x="50" y="1055"/>
                    <a:pt x="50" y="1056"/>
                  </a:cubicBezTo>
                  <a:cubicBezTo>
                    <a:pt x="40" y="1058"/>
                    <a:pt x="35" y="1059"/>
                    <a:pt x="38" y="1059"/>
                  </a:cubicBezTo>
                  <a:cubicBezTo>
                    <a:pt x="40" y="1059"/>
                    <a:pt x="46" y="1058"/>
                    <a:pt x="58" y="1057"/>
                  </a:cubicBezTo>
                  <a:cubicBezTo>
                    <a:pt x="59" y="1058"/>
                    <a:pt x="61" y="1058"/>
                    <a:pt x="62" y="1058"/>
                  </a:cubicBezTo>
                  <a:cubicBezTo>
                    <a:pt x="63" y="1058"/>
                    <a:pt x="63" y="1058"/>
                    <a:pt x="64" y="1058"/>
                  </a:cubicBezTo>
                  <a:lnTo>
                    <a:pt x="64" y="1058"/>
                  </a:lnTo>
                  <a:cubicBezTo>
                    <a:pt x="48" y="1060"/>
                    <a:pt x="42" y="1063"/>
                    <a:pt x="58" y="1063"/>
                  </a:cubicBezTo>
                  <a:cubicBezTo>
                    <a:pt x="58" y="1065"/>
                    <a:pt x="58" y="1065"/>
                    <a:pt x="49" y="1066"/>
                  </a:cubicBezTo>
                  <a:cubicBezTo>
                    <a:pt x="41" y="1066"/>
                    <a:pt x="40" y="1067"/>
                    <a:pt x="58" y="1069"/>
                  </a:cubicBezTo>
                  <a:cubicBezTo>
                    <a:pt x="74" y="1070"/>
                    <a:pt x="74" y="1071"/>
                    <a:pt x="57" y="1073"/>
                  </a:cubicBezTo>
                  <a:cubicBezTo>
                    <a:pt x="40" y="1075"/>
                    <a:pt x="40" y="1081"/>
                    <a:pt x="49" y="1081"/>
                  </a:cubicBezTo>
                  <a:cubicBezTo>
                    <a:pt x="66" y="1081"/>
                    <a:pt x="66" y="1084"/>
                    <a:pt x="57" y="1087"/>
                  </a:cubicBezTo>
                  <a:cubicBezTo>
                    <a:pt x="48" y="1088"/>
                    <a:pt x="48" y="1089"/>
                    <a:pt x="57" y="1090"/>
                  </a:cubicBezTo>
                  <a:cubicBezTo>
                    <a:pt x="48" y="1090"/>
                    <a:pt x="39" y="1091"/>
                    <a:pt x="48" y="1093"/>
                  </a:cubicBezTo>
                  <a:cubicBezTo>
                    <a:pt x="48" y="1093"/>
                    <a:pt x="48" y="1094"/>
                    <a:pt x="50" y="1094"/>
                  </a:cubicBezTo>
                  <a:cubicBezTo>
                    <a:pt x="52" y="1094"/>
                    <a:pt x="54" y="1094"/>
                    <a:pt x="57" y="1093"/>
                  </a:cubicBezTo>
                  <a:lnTo>
                    <a:pt x="73" y="1096"/>
                  </a:lnTo>
                  <a:cubicBezTo>
                    <a:pt x="73" y="1094"/>
                    <a:pt x="81" y="1094"/>
                    <a:pt x="90" y="1094"/>
                  </a:cubicBezTo>
                  <a:cubicBezTo>
                    <a:pt x="99" y="1094"/>
                    <a:pt x="90" y="1100"/>
                    <a:pt x="64" y="1102"/>
                  </a:cubicBezTo>
                  <a:lnTo>
                    <a:pt x="46" y="1105"/>
                  </a:lnTo>
                  <a:lnTo>
                    <a:pt x="64" y="1105"/>
                  </a:lnTo>
                  <a:cubicBezTo>
                    <a:pt x="64" y="1107"/>
                    <a:pt x="64" y="1108"/>
                    <a:pt x="55" y="1108"/>
                  </a:cubicBezTo>
                  <a:cubicBezTo>
                    <a:pt x="46" y="1108"/>
                    <a:pt x="46" y="1108"/>
                    <a:pt x="46" y="1109"/>
                  </a:cubicBezTo>
                  <a:cubicBezTo>
                    <a:pt x="46" y="1109"/>
                    <a:pt x="46" y="1110"/>
                    <a:pt x="55" y="1110"/>
                  </a:cubicBezTo>
                  <a:cubicBezTo>
                    <a:pt x="72" y="1110"/>
                    <a:pt x="72" y="1110"/>
                    <a:pt x="63" y="1112"/>
                  </a:cubicBezTo>
                  <a:cubicBezTo>
                    <a:pt x="46" y="1113"/>
                    <a:pt x="46" y="1115"/>
                    <a:pt x="63" y="1116"/>
                  </a:cubicBezTo>
                  <a:cubicBezTo>
                    <a:pt x="80" y="1116"/>
                    <a:pt x="80" y="1116"/>
                    <a:pt x="63" y="1117"/>
                  </a:cubicBezTo>
                  <a:cubicBezTo>
                    <a:pt x="55" y="1117"/>
                    <a:pt x="46" y="1119"/>
                    <a:pt x="46" y="1120"/>
                  </a:cubicBezTo>
                  <a:lnTo>
                    <a:pt x="54" y="1120"/>
                  </a:lnTo>
                  <a:cubicBezTo>
                    <a:pt x="72" y="1120"/>
                    <a:pt x="72" y="1121"/>
                    <a:pt x="63" y="1122"/>
                  </a:cubicBezTo>
                  <a:cubicBezTo>
                    <a:pt x="54" y="1122"/>
                    <a:pt x="54" y="1124"/>
                    <a:pt x="63" y="1127"/>
                  </a:cubicBezTo>
                  <a:cubicBezTo>
                    <a:pt x="63" y="1129"/>
                    <a:pt x="63" y="1130"/>
                    <a:pt x="54" y="1130"/>
                  </a:cubicBezTo>
                  <a:cubicBezTo>
                    <a:pt x="37" y="1130"/>
                    <a:pt x="37" y="1130"/>
                    <a:pt x="54" y="1133"/>
                  </a:cubicBezTo>
                  <a:cubicBezTo>
                    <a:pt x="63" y="1134"/>
                    <a:pt x="63" y="1134"/>
                    <a:pt x="54" y="1136"/>
                  </a:cubicBezTo>
                  <a:cubicBezTo>
                    <a:pt x="45" y="1137"/>
                    <a:pt x="45" y="1137"/>
                    <a:pt x="54" y="1139"/>
                  </a:cubicBezTo>
                  <a:cubicBezTo>
                    <a:pt x="71" y="1139"/>
                    <a:pt x="80" y="1139"/>
                    <a:pt x="80" y="1137"/>
                  </a:cubicBezTo>
                  <a:cubicBezTo>
                    <a:pt x="80" y="1136"/>
                    <a:pt x="80" y="1136"/>
                    <a:pt x="88" y="1136"/>
                  </a:cubicBezTo>
                  <a:cubicBezTo>
                    <a:pt x="88" y="1136"/>
                    <a:pt x="88" y="1137"/>
                    <a:pt x="88" y="1139"/>
                  </a:cubicBezTo>
                  <a:cubicBezTo>
                    <a:pt x="88" y="1140"/>
                    <a:pt x="88" y="1142"/>
                    <a:pt x="96" y="1144"/>
                  </a:cubicBezTo>
                  <a:cubicBezTo>
                    <a:pt x="102" y="1146"/>
                    <a:pt x="111" y="1148"/>
                    <a:pt x="114" y="1148"/>
                  </a:cubicBezTo>
                  <a:cubicBezTo>
                    <a:pt x="116" y="1148"/>
                    <a:pt x="116" y="1147"/>
                    <a:pt x="113" y="1146"/>
                  </a:cubicBezTo>
                  <a:lnTo>
                    <a:pt x="122" y="1145"/>
                  </a:lnTo>
                  <a:cubicBezTo>
                    <a:pt x="147" y="1145"/>
                    <a:pt x="147" y="1142"/>
                    <a:pt x="122" y="1142"/>
                  </a:cubicBezTo>
                  <a:cubicBezTo>
                    <a:pt x="96" y="1142"/>
                    <a:pt x="96" y="1142"/>
                    <a:pt x="113" y="1140"/>
                  </a:cubicBezTo>
                  <a:cubicBezTo>
                    <a:pt x="131" y="1140"/>
                    <a:pt x="131" y="1139"/>
                    <a:pt x="131" y="1138"/>
                  </a:cubicBezTo>
                  <a:cubicBezTo>
                    <a:pt x="131" y="1137"/>
                    <a:pt x="131" y="1137"/>
                    <a:pt x="138" y="1137"/>
                  </a:cubicBezTo>
                  <a:cubicBezTo>
                    <a:pt x="147" y="1137"/>
                    <a:pt x="156" y="1135"/>
                    <a:pt x="156" y="1134"/>
                  </a:cubicBezTo>
                  <a:cubicBezTo>
                    <a:pt x="156" y="1133"/>
                    <a:pt x="156" y="1133"/>
                    <a:pt x="147" y="1133"/>
                  </a:cubicBezTo>
                  <a:cubicBezTo>
                    <a:pt x="146" y="1133"/>
                    <a:pt x="145" y="1133"/>
                    <a:pt x="144" y="1133"/>
                  </a:cubicBezTo>
                  <a:cubicBezTo>
                    <a:pt x="140" y="1133"/>
                    <a:pt x="143" y="1131"/>
                    <a:pt x="156" y="1130"/>
                  </a:cubicBezTo>
                  <a:cubicBezTo>
                    <a:pt x="165" y="1128"/>
                    <a:pt x="165" y="1128"/>
                    <a:pt x="147" y="1128"/>
                  </a:cubicBezTo>
                  <a:cubicBezTo>
                    <a:pt x="131" y="1128"/>
                    <a:pt x="131" y="1126"/>
                    <a:pt x="149" y="1125"/>
                  </a:cubicBezTo>
                  <a:lnTo>
                    <a:pt x="149" y="1121"/>
                  </a:lnTo>
                  <a:cubicBezTo>
                    <a:pt x="149" y="1120"/>
                    <a:pt x="140" y="1120"/>
                    <a:pt x="132" y="1120"/>
                  </a:cubicBezTo>
                  <a:cubicBezTo>
                    <a:pt x="114" y="1120"/>
                    <a:pt x="114" y="1120"/>
                    <a:pt x="123" y="1119"/>
                  </a:cubicBezTo>
                  <a:cubicBezTo>
                    <a:pt x="128" y="1118"/>
                    <a:pt x="134" y="1118"/>
                    <a:pt x="140" y="1118"/>
                  </a:cubicBezTo>
                  <a:cubicBezTo>
                    <a:pt x="149" y="1118"/>
                    <a:pt x="149" y="1116"/>
                    <a:pt x="149" y="1115"/>
                  </a:cubicBezTo>
                  <a:cubicBezTo>
                    <a:pt x="149" y="1113"/>
                    <a:pt x="149" y="1111"/>
                    <a:pt x="141" y="1111"/>
                  </a:cubicBezTo>
                  <a:lnTo>
                    <a:pt x="149" y="1111"/>
                  </a:lnTo>
                  <a:cubicBezTo>
                    <a:pt x="149" y="1109"/>
                    <a:pt x="158" y="1109"/>
                    <a:pt x="149" y="1109"/>
                  </a:cubicBezTo>
                  <a:cubicBezTo>
                    <a:pt x="149" y="1109"/>
                    <a:pt x="149" y="1108"/>
                    <a:pt x="158" y="1106"/>
                  </a:cubicBezTo>
                  <a:cubicBezTo>
                    <a:pt x="164" y="1103"/>
                    <a:pt x="157" y="1101"/>
                    <a:pt x="147" y="1101"/>
                  </a:cubicBezTo>
                  <a:cubicBezTo>
                    <a:pt x="142" y="1101"/>
                    <a:pt x="137" y="1101"/>
                    <a:pt x="132" y="1102"/>
                  </a:cubicBezTo>
                  <a:lnTo>
                    <a:pt x="132" y="1101"/>
                  </a:lnTo>
                  <a:cubicBezTo>
                    <a:pt x="132" y="1100"/>
                    <a:pt x="124" y="1100"/>
                    <a:pt x="124" y="1100"/>
                  </a:cubicBezTo>
                  <a:cubicBezTo>
                    <a:pt x="115" y="1100"/>
                    <a:pt x="115" y="1098"/>
                    <a:pt x="115" y="1097"/>
                  </a:cubicBezTo>
                  <a:lnTo>
                    <a:pt x="132" y="1097"/>
                  </a:lnTo>
                  <a:cubicBezTo>
                    <a:pt x="138" y="1097"/>
                    <a:pt x="143" y="1097"/>
                    <a:pt x="147" y="1097"/>
                  </a:cubicBezTo>
                  <a:cubicBezTo>
                    <a:pt x="160" y="1097"/>
                    <a:pt x="160" y="1095"/>
                    <a:pt x="141" y="1094"/>
                  </a:cubicBezTo>
                  <a:lnTo>
                    <a:pt x="150" y="1094"/>
                  </a:lnTo>
                  <a:cubicBezTo>
                    <a:pt x="158" y="1094"/>
                    <a:pt x="158" y="1093"/>
                    <a:pt x="150" y="1090"/>
                  </a:cubicBezTo>
                  <a:cubicBezTo>
                    <a:pt x="142" y="1088"/>
                    <a:pt x="133" y="1088"/>
                    <a:pt x="124" y="1088"/>
                  </a:cubicBezTo>
                  <a:cubicBezTo>
                    <a:pt x="116" y="1088"/>
                    <a:pt x="116" y="1087"/>
                    <a:pt x="116" y="1087"/>
                  </a:cubicBezTo>
                  <a:cubicBezTo>
                    <a:pt x="116" y="1084"/>
                    <a:pt x="116" y="1084"/>
                    <a:pt x="124" y="1084"/>
                  </a:cubicBezTo>
                  <a:cubicBezTo>
                    <a:pt x="142" y="1084"/>
                    <a:pt x="142" y="1082"/>
                    <a:pt x="125" y="1081"/>
                  </a:cubicBezTo>
                  <a:lnTo>
                    <a:pt x="133" y="1081"/>
                  </a:lnTo>
                  <a:cubicBezTo>
                    <a:pt x="142" y="1081"/>
                    <a:pt x="150" y="1080"/>
                    <a:pt x="142" y="1073"/>
                  </a:cubicBezTo>
                  <a:cubicBezTo>
                    <a:pt x="142" y="1067"/>
                    <a:pt x="143" y="1063"/>
                    <a:pt x="151" y="1063"/>
                  </a:cubicBezTo>
                  <a:cubicBezTo>
                    <a:pt x="160" y="1063"/>
                    <a:pt x="143" y="1057"/>
                    <a:pt x="126" y="1055"/>
                  </a:cubicBezTo>
                  <a:cubicBezTo>
                    <a:pt x="134" y="1055"/>
                    <a:pt x="134" y="1054"/>
                    <a:pt x="134" y="1051"/>
                  </a:cubicBezTo>
                  <a:cubicBezTo>
                    <a:pt x="135" y="1047"/>
                    <a:pt x="135" y="1047"/>
                    <a:pt x="143" y="1047"/>
                  </a:cubicBezTo>
                  <a:cubicBezTo>
                    <a:pt x="150" y="1048"/>
                    <a:pt x="154" y="1048"/>
                    <a:pt x="155" y="1048"/>
                  </a:cubicBezTo>
                  <a:cubicBezTo>
                    <a:pt x="157" y="1048"/>
                    <a:pt x="153" y="1047"/>
                    <a:pt x="143" y="1046"/>
                  </a:cubicBezTo>
                  <a:cubicBezTo>
                    <a:pt x="126" y="1044"/>
                    <a:pt x="135" y="1041"/>
                    <a:pt x="152" y="1041"/>
                  </a:cubicBezTo>
                  <a:cubicBezTo>
                    <a:pt x="161" y="1041"/>
                    <a:pt x="161" y="1039"/>
                    <a:pt x="161" y="1036"/>
                  </a:cubicBezTo>
                  <a:cubicBezTo>
                    <a:pt x="152" y="1035"/>
                    <a:pt x="152" y="1033"/>
                    <a:pt x="152" y="1029"/>
                  </a:cubicBezTo>
                  <a:cubicBezTo>
                    <a:pt x="153" y="1026"/>
                    <a:pt x="153" y="1026"/>
                    <a:pt x="135" y="1026"/>
                  </a:cubicBezTo>
                  <a:cubicBezTo>
                    <a:pt x="118" y="1026"/>
                    <a:pt x="118" y="1024"/>
                    <a:pt x="118" y="1021"/>
                  </a:cubicBezTo>
                  <a:cubicBezTo>
                    <a:pt x="118" y="1020"/>
                    <a:pt x="119" y="1019"/>
                    <a:pt x="127" y="1019"/>
                  </a:cubicBezTo>
                  <a:cubicBezTo>
                    <a:pt x="127" y="1019"/>
                    <a:pt x="136" y="1017"/>
                    <a:pt x="136" y="1016"/>
                  </a:cubicBezTo>
                  <a:cubicBezTo>
                    <a:pt x="136" y="1015"/>
                    <a:pt x="136" y="1014"/>
                    <a:pt x="145" y="1014"/>
                  </a:cubicBezTo>
                  <a:cubicBezTo>
                    <a:pt x="145" y="1014"/>
                    <a:pt x="153" y="1013"/>
                    <a:pt x="153" y="1009"/>
                  </a:cubicBezTo>
                  <a:cubicBezTo>
                    <a:pt x="153" y="1007"/>
                    <a:pt x="154" y="1004"/>
                    <a:pt x="162" y="1004"/>
                  </a:cubicBezTo>
                  <a:cubicBezTo>
                    <a:pt x="162" y="1002"/>
                    <a:pt x="162" y="1002"/>
                    <a:pt x="154" y="1002"/>
                  </a:cubicBezTo>
                  <a:cubicBezTo>
                    <a:pt x="145" y="1002"/>
                    <a:pt x="136" y="1001"/>
                    <a:pt x="145" y="996"/>
                  </a:cubicBezTo>
                  <a:cubicBezTo>
                    <a:pt x="145" y="993"/>
                    <a:pt x="146" y="989"/>
                    <a:pt x="137" y="989"/>
                  </a:cubicBezTo>
                  <a:cubicBezTo>
                    <a:pt x="137" y="988"/>
                    <a:pt x="137" y="988"/>
                    <a:pt x="146" y="988"/>
                  </a:cubicBezTo>
                  <a:cubicBezTo>
                    <a:pt x="163" y="988"/>
                    <a:pt x="163" y="986"/>
                    <a:pt x="146" y="982"/>
                  </a:cubicBezTo>
                  <a:cubicBezTo>
                    <a:pt x="137" y="982"/>
                    <a:pt x="137" y="981"/>
                    <a:pt x="146" y="980"/>
                  </a:cubicBezTo>
                  <a:cubicBezTo>
                    <a:pt x="146" y="980"/>
                    <a:pt x="146" y="978"/>
                    <a:pt x="137" y="977"/>
                  </a:cubicBezTo>
                  <a:cubicBezTo>
                    <a:pt x="129" y="975"/>
                    <a:pt x="129" y="975"/>
                    <a:pt x="138" y="973"/>
                  </a:cubicBezTo>
                  <a:cubicBezTo>
                    <a:pt x="146" y="973"/>
                    <a:pt x="146" y="972"/>
                    <a:pt x="146" y="970"/>
                  </a:cubicBezTo>
                  <a:cubicBezTo>
                    <a:pt x="138" y="968"/>
                    <a:pt x="140" y="953"/>
                    <a:pt x="147" y="952"/>
                  </a:cubicBezTo>
                  <a:cubicBezTo>
                    <a:pt x="140" y="950"/>
                    <a:pt x="140" y="950"/>
                    <a:pt x="140" y="949"/>
                  </a:cubicBezTo>
                  <a:cubicBezTo>
                    <a:pt x="156" y="947"/>
                    <a:pt x="147" y="946"/>
                    <a:pt x="131" y="946"/>
                  </a:cubicBezTo>
                  <a:lnTo>
                    <a:pt x="131" y="947"/>
                  </a:lnTo>
                  <a:lnTo>
                    <a:pt x="131" y="949"/>
                  </a:lnTo>
                  <a:cubicBezTo>
                    <a:pt x="114" y="949"/>
                    <a:pt x="114" y="945"/>
                    <a:pt x="140" y="945"/>
                  </a:cubicBezTo>
                  <a:cubicBezTo>
                    <a:pt x="156" y="943"/>
                    <a:pt x="156" y="943"/>
                    <a:pt x="140" y="942"/>
                  </a:cubicBezTo>
                  <a:cubicBezTo>
                    <a:pt x="123" y="941"/>
                    <a:pt x="123" y="940"/>
                    <a:pt x="140" y="938"/>
                  </a:cubicBezTo>
                  <a:cubicBezTo>
                    <a:pt x="156" y="938"/>
                    <a:pt x="156" y="938"/>
                    <a:pt x="140" y="936"/>
                  </a:cubicBezTo>
                  <a:cubicBezTo>
                    <a:pt x="106" y="934"/>
                    <a:pt x="98" y="930"/>
                    <a:pt x="132" y="930"/>
                  </a:cubicBezTo>
                  <a:cubicBezTo>
                    <a:pt x="149" y="930"/>
                    <a:pt x="158" y="928"/>
                    <a:pt x="158" y="927"/>
                  </a:cubicBezTo>
                  <a:cubicBezTo>
                    <a:pt x="158" y="926"/>
                    <a:pt x="149" y="926"/>
                    <a:pt x="141" y="926"/>
                  </a:cubicBezTo>
                  <a:cubicBezTo>
                    <a:pt x="136" y="926"/>
                    <a:pt x="133" y="927"/>
                    <a:pt x="131" y="927"/>
                  </a:cubicBezTo>
                  <a:cubicBezTo>
                    <a:pt x="124" y="927"/>
                    <a:pt x="127" y="925"/>
                    <a:pt x="141" y="923"/>
                  </a:cubicBezTo>
                  <a:cubicBezTo>
                    <a:pt x="166" y="919"/>
                    <a:pt x="166" y="916"/>
                    <a:pt x="150" y="913"/>
                  </a:cubicBezTo>
                  <a:cubicBezTo>
                    <a:pt x="138" y="909"/>
                    <a:pt x="134" y="905"/>
                    <a:pt x="139" y="905"/>
                  </a:cubicBezTo>
                  <a:cubicBezTo>
                    <a:pt x="141" y="905"/>
                    <a:pt x="145" y="906"/>
                    <a:pt x="150" y="907"/>
                  </a:cubicBezTo>
                  <a:cubicBezTo>
                    <a:pt x="158" y="908"/>
                    <a:pt x="162" y="909"/>
                    <a:pt x="163" y="909"/>
                  </a:cubicBezTo>
                  <a:cubicBezTo>
                    <a:pt x="165" y="909"/>
                    <a:pt x="163" y="908"/>
                    <a:pt x="159" y="907"/>
                  </a:cubicBezTo>
                  <a:cubicBezTo>
                    <a:pt x="159" y="905"/>
                    <a:pt x="159" y="901"/>
                    <a:pt x="159" y="900"/>
                  </a:cubicBezTo>
                  <a:cubicBezTo>
                    <a:pt x="159" y="899"/>
                    <a:pt x="150" y="898"/>
                    <a:pt x="142" y="897"/>
                  </a:cubicBezTo>
                  <a:cubicBezTo>
                    <a:pt x="159" y="896"/>
                    <a:pt x="168" y="894"/>
                    <a:pt x="151" y="891"/>
                  </a:cubicBezTo>
                  <a:lnTo>
                    <a:pt x="151" y="888"/>
                  </a:lnTo>
                  <a:cubicBezTo>
                    <a:pt x="151" y="887"/>
                    <a:pt x="151" y="887"/>
                    <a:pt x="142" y="886"/>
                  </a:cubicBezTo>
                  <a:cubicBezTo>
                    <a:pt x="134" y="885"/>
                    <a:pt x="142" y="882"/>
                    <a:pt x="151" y="881"/>
                  </a:cubicBezTo>
                  <a:cubicBezTo>
                    <a:pt x="160" y="880"/>
                    <a:pt x="168" y="879"/>
                    <a:pt x="160" y="879"/>
                  </a:cubicBezTo>
                  <a:cubicBezTo>
                    <a:pt x="151" y="878"/>
                    <a:pt x="143" y="877"/>
                    <a:pt x="134" y="875"/>
                  </a:cubicBezTo>
                  <a:cubicBezTo>
                    <a:pt x="128" y="874"/>
                    <a:pt x="131" y="873"/>
                    <a:pt x="136" y="873"/>
                  </a:cubicBezTo>
                  <a:cubicBezTo>
                    <a:pt x="138" y="873"/>
                    <a:pt x="140" y="873"/>
                    <a:pt x="143" y="873"/>
                  </a:cubicBezTo>
                  <a:cubicBezTo>
                    <a:pt x="149" y="873"/>
                    <a:pt x="154" y="872"/>
                    <a:pt x="160" y="871"/>
                  </a:cubicBezTo>
                  <a:cubicBezTo>
                    <a:pt x="160" y="869"/>
                    <a:pt x="160" y="867"/>
                    <a:pt x="152" y="867"/>
                  </a:cubicBezTo>
                  <a:cubicBezTo>
                    <a:pt x="143" y="867"/>
                    <a:pt x="143" y="859"/>
                    <a:pt x="152" y="858"/>
                  </a:cubicBezTo>
                  <a:lnTo>
                    <a:pt x="152" y="854"/>
                  </a:lnTo>
                  <a:cubicBezTo>
                    <a:pt x="152" y="853"/>
                    <a:pt x="144" y="852"/>
                    <a:pt x="144" y="850"/>
                  </a:cubicBezTo>
                  <a:cubicBezTo>
                    <a:pt x="144" y="850"/>
                    <a:pt x="144" y="849"/>
                    <a:pt x="135" y="848"/>
                  </a:cubicBezTo>
                  <a:cubicBezTo>
                    <a:pt x="135" y="846"/>
                    <a:pt x="135" y="845"/>
                    <a:pt x="144" y="845"/>
                  </a:cubicBezTo>
                  <a:cubicBezTo>
                    <a:pt x="127" y="843"/>
                    <a:pt x="127" y="843"/>
                    <a:pt x="144" y="842"/>
                  </a:cubicBezTo>
                  <a:cubicBezTo>
                    <a:pt x="161" y="842"/>
                    <a:pt x="161" y="842"/>
                    <a:pt x="144" y="841"/>
                  </a:cubicBezTo>
                  <a:cubicBezTo>
                    <a:pt x="136" y="840"/>
                    <a:pt x="136" y="840"/>
                    <a:pt x="144" y="839"/>
                  </a:cubicBezTo>
                  <a:cubicBezTo>
                    <a:pt x="153" y="839"/>
                    <a:pt x="153" y="836"/>
                    <a:pt x="144" y="836"/>
                  </a:cubicBezTo>
                  <a:cubicBezTo>
                    <a:pt x="127" y="835"/>
                    <a:pt x="119" y="832"/>
                    <a:pt x="136" y="832"/>
                  </a:cubicBezTo>
                  <a:cubicBezTo>
                    <a:pt x="136" y="832"/>
                    <a:pt x="136" y="830"/>
                    <a:pt x="127" y="829"/>
                  </a:cubicBezTo>
                  <a:cubicBezTo>
                    <a:pt x="110" y="827"/>
                    <a:pt x="110" y="827"/>
                    <a:pt x="127" y="827"/>
                  </a:cubicBezTo>
                  <a:cubicBezTo>
                    <a:pt x="145" y="826"/>
                    <a:pt x="145" y="825"/>
                    <a:pt x="128" y="823"/>
                  </a:cubicBezTo>
                  <a:cubicBezTo>
                    <a:pt x="128" y="823"/>
                    <a:pt x="119" y="822"/>
                    <a:pt x="128" y="821"/>
                  </a:cubicBezTo>
                  <a:cubicBezTo>
                    <a:pt x="135" y="819"/>
                    <a:pt x="143" y="811"/>
                    <a:pt x="133" y="811"/>
                  </a:cubicBezTo>
                  <a:cubicBezTo>
                    <a:pt x="132" y="811"/>
                    <a:pt x="130" y="811"/>
                    <a:pt x="128" y="812"/>
                  </a:cubicBezTo>
                  <a:lnTo>
                    <a:pt x="128" y="808"/>
                  </a:lnTo>
                  <a:cubicBezTo>
                    <a:pt x="137" y="806"/>
                    <a:pt x="137" y="805"/>
                    <a:pt x="128" y="803"/>
                  </a:cubicBezTo>
                  <a:lnTo>
                    <a:pt x="120" y="802"/>
                  </a:lnTo>
                  <a:cubicBezTo>
                    <a:pt x="129" y="802"/>
                    <a:pt x="137" y="800"/>
                    <a:pt x="137" y="799"/>
                  </a:cubicBezTo>
                  <a:cubicBezTo>
                    <a:pt x="137" y="797"/>
                    <a:pt x="137" y="797"/>
                    <a:pt x="129" y="797"/>
                  </a:cubicBezTo>
                  <a:cubicBezTo>
                    <a:pt x="127" y="798"/>
                    <a:pt x="125" y="798"/>
                    <a:pt x="123" y="798"/>
                  </a:cubicBezTo>
                  <a:cubicBezTo>
                    <a:pt x="120" y="798"/>
                    <a:pt x="120" y="797"/>
                    <a:pt x="120" y="796"/>
                  </a:cubicBezTo>
                  <a:cubicBezTo>
                    <a:pt x="120" y="795"/>
                    <a:pt x="129" y="794"/>
                    <a:pt x="138" y="794"/>
                  </a:cubicBezTo>
                  <a:lnTo>
                    <a:pt x="138" y="793"/>
                  </a:lnTo>
                  <a:cubicBezTo>
                    <a:pt x="120" y="793"/>
                    <a:pt x="120" y="790"/>
                    <a:pt x="129" y="790"/>
                  </a:cubicBezTo>
                  <a:cubicBezTo>
                    <a:pt x="138" y="789"/>
                    <a:pt x="138" y="788"/>
                    <a:pt x="138" y="787"/>
                  </a:cubicBezTo>
                  <a:cubicBezTo>
                    <a:pt x="132" y="787"/>
                    <a:pt x="134" y="787"/>
                    <a:pt x="136" y="787"/>
                  </a:cubicBezTo>
                  <a:cubicBezTo>
                    <a:pt x="137" y="787"/>
                    <a:pt x="138" y="787"/>
                    <a:pt x="138" y="787"/>
                  </a:cubicBezTo>
                  <a:lnTo>
                    <a:pt x="146" y="787"/>
                  </a:lnTo>
                  <a:cubicBezTo>
                    <a:pt x="155" y="785"/>
                    <a:pt x="146" y="785"/>
                    <a:pt x="138" y="785"/>
                  </a:cubicBezTo>
                  <a:cubicBezTo>
                    <a:pt x="138" y="785"/>
                    <a:pt x="138" y="784"/>
                    <a:pt x="138" y="783"/>
                  </a:cubicBezTo>
                  <a:cubicBezTo>
                    <a:pt x="138" y="782"/>
                    <a:pt x="138" y="781"/>
                    <a:pt x="136" y="781"/>
                  </a:cubicBezTo>
                  <a:cubicBezTo>
                    <a:pt x="135" y="781"/>
                    <a:pt x="133" y="781"/>
                    <a:pt x="131" y="781"/>
                  </a:cubicBezTo>
                  <a:cubicBezTo>
                    <a:pt x="122" y="781"/>
                    <a:pt x="113" y="781"/>
                    <a:pt x="113" y="780"/>
                  </a:cubicBezTo>
                  <a:cubicBezTo>
                    <a:pt x="107" y="780"/>
                    <a:pt x="109" y="779"/>
                    <a:pt x="111" y="779"/>
                  </a:cubicBezTo>
                  <a:cubicBezTo>
                    <a:pt x="112" y="779"/>
                    <a:pt x="113" y="780"/>
                    <a:pt x="113" y="780"/>
                  </a:cubicBezTo>
                  <a:cubicBezTo>
                    <a:pt x="122" y="780"/>
                    <a:pt x="131" y="780"/>
                    <a:pt x="131" y="778"/>
                  </a:cubicBezTo>
                  <a:cubicBezTo>
                    <a:pt x="131" y="777"/>
                    <a:pt x="138" y="777"/>
                    <a:pt x="138" y="777"/>
                  </a:cubicBezTo>
                  <a:cubicBezTo>
                    <a:pt x="140" y="777"/>
                    <a:pt x="141" y="777"/>
                    <a:pt x="142" y="777"/>
                  </a:cubicBezTo>
                  <a:cubicBezTo>
                    <a:pt x="154" y="777"/>
                    <a:pt x="147" y="772"/>
                    <a:pt x="140" y="771"/>
                  </a:cubicBezTo>
                  <a:cubicBezTo>
                    <a:pt x="122" y="769"/>
                    <a:pt x="123" y="768"/>
                    <a:pt x="140" y="768"/>
                  </a:cubicBezTo>
                  <a:cubicBezTo>
                    <a:pt x="156" y="768"/>
                    <a:pt x="140" y="765"/>
                    <a:pt x="114" y="763"/>
                  </a:cubicBezTo>
                  <a:lnTo>
                    <a:pt x="88" y="762"/>
                  </a:lnTo>
                  <a:lnTo>
                    <a:pt x="114" y="762"/>
                  </a:lnTo>
                  <a:cubicBezTo>
                    <a:pt x="149" y="761"/>
                    <a:pt x="149" y="761"/>
                    <a:pt x="132" y="757"/>
                  </a:cubicBezTo>
                  <a:cubicBezTo>
                    <a:pt x="123" y="755"/>
                    <a:pt x="123" y="755"/>
                    <a:pt x="132" y="755"/>
                  </a:cubicBezTo>
                  <a:cubicBezTo>
                    <a:pt x="140" y="755"/>
                    <a:pt x="140" y="752"/>
                    <a:pt x="140" y="749"/>
                  </a:cubicBezTo>
                  <a:cubicBezTo>
                    <a:pt x="141" y="744"/>
                    <a:pt x="141" y="743"/>
                    <a:pt x="132" y="743"/>
                  </a:cubicBezTo>
                  <a:lnTo>
                    <a:pt x="132" y="741"/>
                  </a:lnTo>
                  <a:cubicBezTo>
                    <a:pt x="145" y="739"/>
                    <a:pt x="143" y="737"/>
                    <a:pt x="132" y="737"/>
                  </a:cubicBezTo>
                  <a:cubicBezTo>
                    <a:pt x="130" y="737"/>
                    <a:pt x="127" y="737"/>
                    <a:pt x="124" y="738"/>
                  </a:cubicBezTo>
                  <a:lnTo>
                    <a:pt x="124" y="735"/>
                  </a:lnTo>
                  <a:lnTo>
                    <a:pt x="132" y="735"/>
                  </a:lnTo>
                  <a:cubicBezTo>
                    <a:pt x="141" y="735"/>
                    <a:pt x="141" y="732"/>
                    <a:pt x="142" y="722"/>
                  </a:cubicBezTo>
                  <a:cubicBezTo>
                    <a:pt x="142" y="710"/>
                    <a:pt x="142" y="709"/>
                    <a:pt x="125" y="709"/>
                  </a:cubicBezTo>
                  <a:cubicBezTo>
                    <a:pt x="108" y="707"/>
                    <a:pt x="108" y="705"/>
                    <a:pt x="125" y="705"/>
                  </a:cubicBezTo>
                  <a:cubicBezTo>
                    <a:pt x="134" y="705"/>
                    <a:pt x="142" y="704"/>
                    <a:pt x="134" y="704"/>
                  </a:cubicBezTo>
                  <a:cubicBezTo>
                    <a:pt x="134" y="704"/>
                    <a:pt x="134" y="702"/>
                    <a:pt x="143" y="701"/>
                  </a:cubicBezTo>
                  <a:cubicBezTo>
                    <a:pt x="160" y="696"/>
                    <a:pt x="151" y="695"/>
                    <a:pt x="143" y="695"/>
                  </a:cubicBezTo>
                  <a:cubicBezTo>
                    <a:pt x="138" y="695"/>
                    <a:pt x="135" y="695"/>
                    <a:pt x="134" y="695"/>
                  </a:cubicBezTo>
                  <a:cubicBezTo>
                    <a:pt x="130" y="695"/>
                    <a:pt x="136" y="694"/>
                    <a:pt x="143" y="693"/>
                  </a:cubicBezTo>
                  <a:cubicBezTo>
                    <a:pt x="151" y="692"/>
                    <a:pt x="160" y="691"/>
                    <a:pt x="151" y="691"/>
                  </a:cubicBezTo>
                  <a:cubicBezTo>
                    <a:pt x="143" y="689"/>
                    <a:pt x="135" y="682"/>
                    <a:pt x="152" y="682"/>
                  </a:cubicBezTo>
                  <a:lnTo>
                    <a:pt x="152" y="678"/>
                  </a:lnTo>
                  <a:cubicBezTo>
                    <a:pt x="143" y="678"/>
                    <a:pt x="143" y="676"/>
                    <a:pt x="144" y="673"/>
                  </a:cubicBezTo>
                  <a:cubicBezTo>
                    <a:pt x="144" y="670"/>
                    <a:pt x="144" y="669"/>
                    <a:pt x="152" y="669"/>
                  </a:cubicBezTo>
                  <a:cubicBezTo>
                    <a:pt x="154" y="670"/>
                    <a:pt x="156" y="670"/>
                    <a:pt x="157" y="670"/>
                  </a:cubicBezTo>
                  <a:cubicBezTo>
                    <a:pt x="160" y="670"/>
                    <a:pt x="159" y="668"/>
                    <a:pt x="152" y="666"/>
                  </a:cubicBezTo>
                  <a:cubicBezTo>
                    <a:pt x="152" y="665"/>
                    <a:pt x="135" y="664"/>
                    <a:pt x="135" y="663"/>
                  </a:cubicBezTo>
                  <a:cubicBezTo>
                    <a:pt x="127" y="663"/>
                    <a:pt x="118" y="661"/>
                    <a:pt x="118" y="659"/>
                  </a:cubicBezTo>
                  <a:lnTo>
                    <a:pt x="144" y="659"/>
                  </a:lnTo>
                  <a:cubicBezTo>
                    <a:pt x="144" y="658"/>
                    <a:pt x="144" y="657"/>
                    <a:pt x="136" y="657"/>
                  </a:cubicBezTo>
                  <a:cubicBezTo>
                    <a:pt x="144" y="656"/>
                    <a:pt x="144" y="655"/>
                    <a:pt x="145" y="651"/>
                  </a:cubicBezTo>
                  <a:cubicBezTo>
                    <a:pt x="145" y="649"/>
                    <a:pt x="145" y="646"/>
                    <a:pt x="136" y="645"/>
                  </a:cubicBezTo>
                  <a:cubicBezTo>
                    <a:pt x="153" y="643"/>
                    <a:pt x="154" y="636"/>
                    <a:pt x="137" y="634"/>
                  </a:cubicBezTo>
                  <a:cubicBezTo>
                    <a:pt x="128" y="634"/>
                    <a:pt x="128" y="632"/>
                    <a:pt x="137" y="631"/>
                  </a:cubicBezTo>
                  <a:cubicBezTo>
                    <a:pt x="145" y="630"/>
                    <a:pt x="145" y="630"/>
                    <a:pt x="137" y="629"/>
                  </a:cubicBezTo>
                  <a:cubicBezTo>
                    <a:pt x="128" y="628"/>
                    <a:pt x="137" y="625"/>
                    <a:pt x="146" y="624"/>
                  </a:cubicBezTo>
                  <a:cubicBezTo>
                    <a:pt x="163" y="623"/>
                    <a:pt x="163" y="622"/>
                    <a:pt x="154" y="621"/>
                  </a:cubicBezTo>
                  <a:cubicBezTo>
                    <a:pt x="146" y="618"/>
                    <a:pt x="146" y="615"/>
                    <a:pt x="146" y="614"/>
                  </a:cubicBezTo>
                  <a:cubicBezTo>
                    <a:pt x="140" y="612"/>
                    <a:pt x="139" y="610"/>
                    <a:pt x="135" y="610"/>
                  </a:cubicBezTo>
                  <a:cubicBezTo>
                    <a:pt x="133" y="610"/>
                    <a:pt x="132" y="611"/>
                    <a:pt x="129" y="611"/>
                  </a:cubicBezTo>
                  <a:cubicBezTo>
                    <a:pt x="124" y="611"/>
                    <a:pt x="118" y="611"/>
                    <a:pt x="113" y="610"/>
                  </a:cubicBezTo>
                  <a:cubicBezTo>
                    <a:pt x="107" y="608"/>
                    <a:pt x="108" y="608"/>
                    <a:pt x="110" y="608"/>
                  </a:cubicBezTo>
                  <a:cubicBezTo>
                    <a:pt x="111" y="608"/>
                    <a:pt x="113" y="608"/>
                    <a:pt x="113" y="609"/>
                  </a:cubicBezTo>
                  <a:cubicBezTo>
                    <a:pt x="116" y="610"/>
                    <a:pt x="118" y="610"/>
                    <a:pt x="120" y="610"/>
                  </a:cubicBezTo>
                  <a:cubicBezTo>
                    <a:pt x="122" y="610"/>
                    <a:pt x="124" y="609"/>
                    <a:pt x="129" y="609"/>
                  </a:cubicBezTo>
                  <a:cubicBezTo>
                    <a:pt x="138" y="606"/>
                    <a:pt x="138" y="604"/>
                    <a:pt x="138" y="603"/>
                  </a:cubicBezTo>
                  <a:cubicBezTo>
                    <a:pt x="138" y="602"/>
                    <a:pt x="138" y="599"/>
                    <a:pt x="138" y="597"/>
                  </a:cubicBezTo>
                  <a:cubicBezTo>
                    <a:pt x="147" y="594"/>
                    <a:pt x="147" y="592"/>
                    <a:pt x="138" y="592"/>
                  </a:cubicBezTo>
                  <a:lnTo>
                    <a:pt x="131" y="592"/>
                  </a:lnTo>
                  <a:cubicBezTo>
                    <a:pt x="147" y="591"/>
                    <a:pt x="149" y="576"/>
                    <a:pt x="132" y="575"/>
                  </a:cubicBezTo>
                  <a:lnTo>
                    <a:pt x="140" y="575"/>
                  </a:lnTo>
                  <a:cubicBezTo>
                    <a:pt x="149" y="575"/>
                    <a:pt x="149" y="573"/>
                    <a:pt x="149" y="571"/>
                  </a:cubicBezTo>
                  <a:cubicBezTo>
                    <a:pt x="149" y="569"/>
                    <a:pt x="141" y="564"/>
                    <a:pt x="141" y="560"/>
                  </a:cubicBezTo>
                  <a:cubicBezTo>
                    <a:pt x="141" y="555"/>
                    <a:pt x="141" y="550"/>
                    <a:pt x="133" y="550"/>
                  </a:cubicBezTo>
                  <a:cubicBezTo>
                    <a:pt x="133" y="549"/>
                    <a:pt x="133" y="549"/>
                    <a:pt x="141" y="549"/>
                  </a:cubicBezTo>
                  <a:cubicBezTo>
                    <a:pt x="143" y="550"/>
                    <a:pt x="145" y="550"/>
                    <a:pt x="146" y="550"/>
                  </a:cubicBezTo>
                  <a:cubicBezTo>
                    <a:pt x="150" y="550"/>
                    <a:pt x="150" y="549"/>
                    <a:pt x="150" y="548"/>
                  </a:cubicBezTo>
                  <a:cubicBezTo>
                    <a:pt x="150" y="547"/>
                    <a:pt x="141" y="546"/>
                    <a:pt x="133" y="546"/>
                  </a:cubicBezTo>
                  <a:cubicBezTo>
                    <a:pt x="124" y="546"/>
                    <a:pt x="124" y="545"/>
                    <a:pt x="133" y="542"/>
                  </a:cubicBezTo>
                  <a:cubicBezTo>
                    <a:pt x="142" y="539"/>
                    <a:pt x="142" y="535"/>
                    <a:pt x="133" y="531"/>
                  </a:cubicBezTo>
                  <a:cubicBezTo>
                    <a:pt x="133" y="530"/>
                    <a:pt x="133" y="529"/>
                    <a:pt x="142" y="529"/>
                  </a:cubicBezTo>
                  <a:cubicBezTo>
                    <a:pt x="151" y="528"/>
                    <a:pt x="159" y="525"/>
                    <a:pt x="142" y="522"/>
                  </a:cubicBezTo>
                  <a:cubicBezTo>
                    <a:pt x="142" y="521"/>
                    <a:pt x="142" y="521"/>
                    <a:pt x="151" y="521"/>
                  </a:cubicBezTo>
                  <a:cubicBezTo>
                    <a:pt x="160" y="519"/>
                    <a:pt x="168" y="519"/>
                    <a:pt x="151" y="518"/>
                  </a:cubicBezTo>
                  <a:cubicBezTo>
                    <a:pt x="143" y="516"/>
                    <a:pt x="143" y="511"/>
                    <a:pt x="152" y="509"/>
                  </a:cubicBezTo>
                  <a:cubicBezTo>
                    <a:pt x="152" y="508"/>
                    <a:pt x="152" y="505"/>
                    <a:pt x="143" y="505"/>
                  </a:cubicBezTo>
                  <a:lnTo>
                    <a:pt x="134" y="505"/>
                  </a:lnTo>
                  <a:cubicBezTo>
                    <a:pt x="152" y="504"/>
                    <a:pt x="152" y="504"/>
                    <a:pt x="135" y="503"/>
                  </a:cubicBezTo>
                  <a:cubicBezTo>
                    <a:pt x="126" y="503"/>
                    <a:pt x="126" y="502"/>
                    <a:pt x="135" y="502"/>
                  </a:cubicBezTo>
                  <a:cubicBezTo>
                    <a:pt x="143" y="501"/>
                    <a:pt x="143" y="499"/>
                    <a:pt x="143" y="499"/>
                  </a:cubicBezTo>
                  <a:cubicBezTo>
                    <a:pt x="143" y="498"/>
                    <a:pt x="135" y="491"/>
                    <a:pt x="135" y="484"/>
                  </a:cubicBezTo>
                  <a:cubicBezTo>
                    <a:pt x="136" y="474"/>
                    <a:pt x="136" y="470"/>
                    <a:pt x="127" y="470"/>
                  </a:cubicBezTo>
                  <a:cubicBezTo>
                    <a:pt x="119" y="468"/>
                    <a:pt x="119" y="468"/>
                    <a:pt x="127" y="467"/>
                  </a:cubicBezTo>
                  <a:cubicBezTo>
                    <a:pt x="136" y="465"/>
                    <a:pt x="136" y="464"/>
                    <a:pt x="136" y="463"/>
                  </a:cubicBezTo>
                  <a:cubicBezTo>
                    <a:pt x="136" y="462"/>
                    <a:pt x="136" y="461"/>
                    <a:pt x="145" y="461"/>
                  </a:cubicBezTo>
                  <a:cubicBezTo>
                    <a:pt x="136" y="458"/>
                    <a:pt x="136" y="458"/>
                    <a:pt x="136" y="457"/>
                  </a:cubicBezTo>
                  <a:cubicBezTo>
                    <a:pt x="145" y="457"/>
                    <a:pt x="145" y="456"/>
                    <a:pt x="136" y="455"/>
                  </a:cubicBezTo>
                  <a:cubicBezTo>
                    <a:pt x="119" y="454"/>
                    <a:pt x="119" y="454"/>
                    <a:pt x="136" y="454"/>
                  </a:cubicBezTo>
                  <a:cubicBezTo>
                    <a:pt x="144" y="454"/>
                    <a:pt x="152" y="450"/>
                    <a:pt x="148" y="450"/>
                  </a:cubicBezTo>
                  <a:cubicBezTo>
                    <a:pt x="147" y="450"/>
                    <a:pt x="146" y="450"/>
                    <a:pt x="145" y="451"/>
                  </a:cubicBezTo>
                  <a:cubicBezTo>
                    <a:pt x="137" y="451"/>
                    <a:pt x="137" y="448"/>
                    <a:pt x="128" y="447"/>
                  </a:cubicBezTo>
                  <a:cubicBezTo>
                    <a:pt x="128" y="445"/>
                    <a:pt x="128" y="444"/>
                    <a:pt x="137" y="444"/>
                  </a:cubicBezTo>
                  <a:cubicBezTo>
                    <a:pt x="146" y="443"/>
                    <a:pt x="137" y="436"/>
                    <a:pt x="129" y="435"/>
                  </a:cubicBezTo>
                  <a:cubicBezTo>
                    <a:pt x="120" y="435"/>
                    <a:pt x="120" y="433"/>
                    <a:pt x="129" y="433"/>
                  </a:cubicBezTo>
                  <a:cubicBezTo>
                    <a:pt x="137" y="433"/>
                    <a:pt x="137" y="431"/>
                    <a:pt x="137" y="430"/>
                  </a:cubicBezTo>
                  <a:cubicBezTo>
                    <a:pt x="129" y="429"/>
                    <a:pt x="137" y="429"/>
                    <a:pt x="146" y="429"/>
                  </a:cubicBezTo>
                  <a:cubicBezTo>
                    <a:pt x="149" y="429"/>
                    <a:pt x="150" y="430"/>
                    <a:pt x="151" y="430"/>
                  </a:cubicBezTo>
                  <a:cubicBezTo>
                    <a:pt x="155" y="430"/>
                    <a:pt x="155" y="428"/>
                    <a:pt x="155" y="426"/>
                  </a:cubicBezTo>
                  <a:cubicBezTo>
                    <a:pt x="146" y="425"/>
                    <a:pt x="146" y="419"/>
                    <a:pt x="147" y="416"/>
                  </a:cubicBezTo>
                  <a:cubicBezTo>
                    <a:pt x="147" y="409"/>
                    <a:pt x="138" y="408"/>
                    <a:pt x="122" y="405"/>
                  </a:cubicBezTo>
                  <a:lnTo>
                    <a:pt x="105" y="403"/>
                  </a:lnTo>
                  <a:lnTo>
                    <a:pt x="122" y="403"/>
                  </a:lnTo>
                  <a:cubicBezTo>
                    <a:pt x="131" y="403"/>
                    <a:pt x="147" y="402"/>
                    <a:pt x="147" y="402"/>
                  </a:cubicBezTo>
                  <a:cubicBezTo>
                    <a:pt x="147" y="401"/>
                    <a:pt x="140" y="401"/>
                    <a:pt x="131" y="401"/>
                  </a:cubicBezTo>
                  <a:cubicBezTo>
                    <a:pt x="122" y="401"/>
                    <a:pt x="123" y="399"/>
                    <a:pt x="131" y="397"/>
                  </a:cubicBezTo>
                  <a:cubicBezTo>
                    <a:pt x="140" y="394"/>
                    <a:pt x="140" y="392"/>
                    <a:pt x="131" y="391"/>
                  </a:cubicBezTo>
                  <a:cubicBezTo>
                    <a:pt x="131" y="390"/>
                    <a:pt x="132" y="389"/>
                    <a:pt x="140" y="388"/>
                  </a:cubicBezTo>
                  <a:cubicBezTo>
                    <a:pt x="140" y="385"/>
                    <a:pt x="140" y="385"/>
                    <a:pt x="132" y="385"/>
                  </a:cubicBezTo>
                  <a:cubicBezTo>
                    <a:pt x="123" y="385"/>
                    <a:pt x="123" y="384"/>
                    <a:pt x="132" y="383"/>
                  </a:cubicBezTo>
                  <a:cubicBezTo>
                    <a:pt x="149" y="382"/>
                    <a:pt x="149" y="378"/>
                    <a:pt x="141" y="378"/>
                  </a:cubicBezTo>
                  <a:cubicBezTo>
                    <a:pt x="132" y="378"/>
                    <a:pt x="132" y="376"/>
                    <a:pt x="132" y="375"/>
                  </a:cubicBezTo>
                  <a:cubicBezTo>
                    <a:pt x="132" y="374"/>
                    <a:pt x="132" y="372"/>
                    <a:pt x="124" y="371"/>
                  </a:cubicBezTo>
                  <a:lnTo>
                    <a:pt x="124" y="369"/>
                  </a:lnTo>
                  <a:cubicBezTo>
                    <a:pt x="124" y="368"/>
                    <a:pt x="125" y="368"/>
                    <a:pt x="126" y="368"/>
                  </a:cubicBezTo>
                  <a:cubicBezTo>
                    <a:pt x="128" y="368"/>
                    <a:pt x="132" y="369"/>
                    <a:pt x="132" y="370"/>
                  </a:cubicBezTo>
                  <a:lnTo>
                    <a:pt x="141" y="369"/>
                  </a:lnTo>
                  <a:cubicBezTo>
                    <a:pt x="141" y="365"/>
                    <a:pt x="141" y="364"/>
                    <a:pt x="133" y="363"/>
                  </a:cubicBezTo>
                  <a:cubicBezTo>
                    <a:pt x="115" y="362"/>
                    <a:pt x="115" y="362"/>
                    <a:pt x="133" y="362"/>
                  </a:cubicBezTo>
                  <a:cubicBezTo>
                    <a:pt x="141" y="362"/>
                    <a:pt x="150" y="360"/>
                    <a:pt x="141" y="359"/>
                  </a:cubicBezTo>
                  <a:cubicBezTo>
                    <a:pt x="124" y="357"/>
                    <a:pt x="133" y="356"/>
                    <a:pt x="141" y="356"/>
                  </a:cubicBezTo>
                  <a:cubicBezTo>
                    <a:pt x="146" y="357"/>
                    <a:pt x="150" y="357"/>
                    <a:pt x="152" y="357"/>
                  </a:cubicBezTo>
                  <a:cubicBezTo>
                    <a:pt x="157" y="357"/>
                    <a:pt x="153" y="356"/>
                    <a:pt x="142" y="352"/>
                  </a:cubicBezTo>
                  <a:cubicBezTo>
                    <a:pt x="142" y="350"/>
                    <a:pt x="133" y="344"/>
                    <a:pt x="134" y="339"/>
                  </a:cubicBezTo>
                  <a:cubicBezTo>
                    <a:pt x="134" y="335"/>
                    <a:pt x="134" y="332"/>
                    <a:pt x="142" y="330"/>
                  </a:cubicBezTo>
                  <a:cubicBezTo>
                    <a:pt x="55" y="325"/>
                    <a:pt x="54" y="208"/>
                    <a:pt x="125" y="188"/>
                  </a:cubicBezTo>
                  <a:lnTo>
                    <a:pt x="125" y="188"/>
                  </a:lnTo>
                  <a:cubicBezTo>
                    <a:pt x="125" y="188"/>
                    <a:pt x="124" y="188"/>
                    <a:pt x="124" y="188"/>
                  </a:cubicBezTo>
                  <a:cubicBezTo>
                    <a:pt x="126" y="188"/>
                    <a:pt x="127" y="188"/>
                    <a:pt x="128" y="188"/>
                  </a:cubicBezTo>
                  <a:lnTo>
                    <a:pt x="128" y="188"/>
                  </a:lnTo>
                  <a:cubicBezTo>
                    <a:pt x="127" y="188"/>
                    <a:pt x="126" y="188"/>
                    <a:pt x="125" y="188"/>
                  </a:cubicBezTo>
                  <a:lnTo>
                    <a:pt x="125" y="188"/>
                  </a:lnTo>
                  <a:cubicBezTo>
                    <a:pt x="134" y="191"/>
                    <a:pt x="148" y="193"/>
                    <a:pt x="132" y="194"/>
                  </a:cubicBezTo>
                  <a:lnTo>
                    <a:pt x="141" y="197"/>
                  </a:lnTo>
                  <a:cubicBezTo>
                    <a:pt x="158" y="198"/>
                    <a:pt x="158" y="199"/>
                    <a:pt x="140" y="199"/>
                  </a:cubicBezTo>
                  <a:cubicBezTo>
                    <a:pt x="123" y="199"/>
                    <a:pt x="123" y="199"/>
                    <a:pt x="123" y="200"/>
                  </a:cubicBezTo>
                  <a:cubicBezTo>
                    <a:pt x="123" y="200"/>
                    <a:pt x="123" y="203"/>
                    <a:pt x="132" y="203"/>
                  </a:cubicBezTo>
                  <a:lnTo>
                    <a:pt x="132" y="204"/>
                  </a:lnTo>
                  <a:lnTo>
                    <a:pt x="114" y="204"/>
                  </a:lnTo>
                  <a:cubicBezTo>
                    <a:pt x="106" y="204"/>
                    <a:pt x="106" y="204"/>
                    <a:pt x="106" y="205"/>
                  </a:cubicBezTo>
                  <a:cubicBezTo>
                    <a:pt x="106" y="205"/>
                    <a:pt x="106" y="206"/>
                    <a:pt x="114" y="206"/>
                  </a:cubicBezTo>
                  <a:cubicBezTo>
                    <a:pt x="123" y="206"/>
                    <a:pt x="132" y="206"/>
                    <a:pt x="131" y="209"/>
                  </a:cubicBezTo>
                  <a:cubicBezTo>
                    <a:pt x="131" y="210"/>
                    <a:pt x="123" y="210"/>
                    <a:pt x="114" y="210"/>
                  </a:cubicBezTo>
                  <a:cubicBezTo>
                    <a:pt x="111" y="210"/>
                    <a:pt x="110" y="210"/>
                    <a:pt x="109" y="210"/>
                  </a:cubicBezTo>
                  <a:cubicBezTo>
                    <a:pt x="107" y="210"/>
                    <a:pt x="108" y="211"/>
                    <a:pt x="114" y="212"/>
                  </a:cubicBezTo>
                  <a:cubicBezTo>
                    <a:pt x="114" y="213"/>
                    <a:pt x="123" y="216"/>
                    <a:pt x="122" y="218"/>
                  </a:cubicBezTo>
                  <a:cubicBezTo>
                    <a:pt x="122" y="221"/>
                    <a:pt x="122" y="223"/>
                    <a:pt x="122" y="223"/>
                  </a:cubicBezTo>
                  <a:cubicBezTo>
                    <a:pt x="131" y="223"/>
                    <a:pt x="131" y="230"/>
                    <a:pt x="129" y="238"/>
                  </a:cubicBezTo>
                  <a:cubicBezTo>
                    <a:pt x="129" y="246"/>
                    <a:pt x="129" y="253"/>
                    <a:pt x="137" y="253"/>
                  </a:cubicBezTo>
                  <a:cubicBezTo>
                    <a:pt x="138" y="253"/>
                    <a:pt x="139" y="253"/>
                    <a:pt x="140" y="253"/>
                  </a:cubicBezTo>
                  <a:cubicBezTo>
                    <a:pt x="146" y="253"/>
                    <a:pt x="145" y="257"/>
                    <a:pt x="137" y="259"/>
                  </a:cubicBezTo>
                  <a:cubicBezTo>
                    <a:pt x="137" y="263"/>
                    <a:pt x="135" y="296"/>
                    <a:pt x="144" y="296"/>
                  </a:cubicBezTo>
                  <a:cubicBezTo>
                    <a:pt x="144" y="296"/>
                    <a:pt x="153" y="296"/>
                    <a:pt x="153" y="297"/>
                  </a:cubicBezTo>
                  <a:cubicBezTo>
                    <a:pt x="146" y="298"/>
                    <a:pt x="141" y="298"/>
                    <a:pt x="135" y="298"/>
                  </a:cubicBezTo>
                  <a:lnTo>
                    <a:pt x="127" y="298"/>
                  </a:lnTo>
                  <a:cubicBezTo>
                    <a:pt x="127" y="298"/>
                    <a:pt x="127" y="300"/>
                    <a:pt x="118" y="302"/>
                  </a:cubicBezTo>
                  <a:cubicBezTo>
                    <a:pt x="118" y="304"/>
                    <a:pt x="118" y="305"/>
                    <a:pt x="126" y="305"/>
                  </a:cubicBezTo>
                  <a:cubicBezTo>
                    <a:pt x="135" y="306"/>
                    <a:pt x="135" y="307"/>
                    <a:pt x="135" y="309"/>
                  </a:cubicBezTo>
                  <a:cubicBezTo>
                    <a:pt x="135" y="310"/>
                    <a:pt x="135" y="310"/>
                    <a:pt x="143" y="310"/>
                  </a:cubicBezTo>
                  <a:cubicBezTo>
                    <a:pt x="146" y="310"/>
                    <a:pt x="147" y="310"/>
                    <a:pt x="149" y="310"/>
                  </a:cubicBezTo>
                  <a:cubicBezTo>
                    <a:pt x="152" y="310"/>
                    <a:pt x="152" y="311"/>
                    <a:pt x="152" y="311"/>
                  </a:cubicBezTo>
                  <a:cubicBezTo>
                    <a:pt x="152" y="313"/>
                    <a:pt x="143" y="315"/>
                    <a:pt x="135" y="315"/>
                  </a:cubicBezTo>
                  <a:cubicBezTo>
                    <a:pt x="128" y="315"/>
                    <a:pt x="121" y="315"/>
                    <a:pt x="118" y="315"/>
                  </a:cubicBezTo>
                  <a:lnTo>
                    <a:pt x="118" y="315"/>
                  </a:lnTo>
                  <a:lnTo>
                    <a:pt x="118" y="314"/>
                  </a:lnTo>
                  <a:cubicBezTo>
                    <a:pt x="109" y="314"/>
                    <a:pt x="109" y="314"/>
                    <a:pt x="109" y="316"/>
                  </a:cubicBezTo>
                  <a:lnTo>
                    <a:pt x="109" y="317"/>
                  </a:lnTo>
                  <a:lnTo>
                    <a:pt x="116" y="316"/>
                  </a:lnTo>
                  <a:lnTo>
                    <a:pt x="116" y="316"/>
                  </a:lnTo>
                  <a:cubicBezTo>
                    <a:pt x="109" y="318"/>
                    <a:pt x="110" y="319"/>
                    <a:pt x="126" y="319"/>
                  </a:cubicBezTo>
                  <a:lnTo>
                    <a:pt x="126" y="317"/>
                  </a:lnTo>
                  <a:cubicBezTo>
                    <a:pt x="122" y="316"/>
                    <a:pt x="122" y="316"/>
                    <a:pt x="123" y="316"/>
                  </a:cubicBezTo>
                  <a:cubicBezTo>
                    <a:pt x="124" y="316"/>
                    <a:pt x="126" y="316"/>
                    <a:pt x="126" y="317"/>
                  </a:cubicBezTo>
                  <a:cubicBezTo>
                    <a:pt x="134" y="318"/>
                    <a:pt x="143" y="321"/>
                    <a:pt x="134" y="325"/>
                  </a:cubicBezTo>
                  <a:cubicBezTo>
                    <a:pt x="134" y="329"/>
                    <a:pt x="134" y="330"/>
                    <a:pt x="151" y="330"/>
                  </a:cubicBezTo>
                  <a:cubicBezTo>
                    <a:pt x="190" y="328"/>
                    <a:pt x="220" y="296"/>
                    <a:pt x="219" y="256"/>
                  </a:cubicBezTo>
                  <a:cubicBezTo>
                    <a:pt x="218" y="217"/>
                    <a:pt x="186" y="186"/>
                    <a:pt x="146" y="186"/>
                  </a:cubicBezTo>
                  <a:cubicBezTo>
                    <a:pt x="143" y="186"/>
                    <a:pt x="140" y="186"/>
                    <a:pt x="136" y="186"/>
                  </a:cubicBezTo>
                  <a:lnTo>
                    <a:pt x="136" y="186"/>
                  </a:lnTo>
                  <a:cubicBezTo>
                    <a:pt x="137" y="187"/>
                    <a:pt x="134" y="187"/>
                    <a:pt x="128" y="188"/>
                  </a:cubicBezTo>
                  <a:lnTo>
                    <a:pt x="128" y="188"/>
                  </a:lnTo>
                  <a:cubicBezTo>
                    <a:pt x="131" y="187"/>
                    <a:pt x="134" y="187"/>
                    <a:pt x="136" y="186"/>
                  </a:cubicBezTo>
                  <a:lnTo>
                    <a:pt x="136" y="186"/>
                  </a:lnTo>
                  <a:cubicBezTo>
                    <a:pt x="136" y="186"/>
                    <a:pt x="132" y="185"/>
                    <a:pt x="124" y="185"/>
                  </a:cubicBezTo>
                  <a:cubicBezTo>
                    <a:pt x="115" y="185"/>
                    <a:pt x="115" y="184"/>
                    <a:pt x="124" y="181"/>
                  </a:cubicBezTo>
                  <a:cubicBezTo>
                    <a:pt x="133" y="180"/>
                    <a:pt x="133" y="179"/>
                    <a:pt x="133" y="177"/>
                  </a:cubicBezTo>
                  <a:cubicBezTo>
                    <a:pt x="124" y="175"/>
                    <a:pt x="125" y="166"/>
                    <a:pt x="125" y="154"/>
                  </a:cubicBezTo>
                  <a:cubicBezTo>
                    <a:pt x="126" y="143"/>
                    <a:pt x="126" y="134"/>
                    <a:pt x="117" y="134"/>
                  </a:cubicBezTo>
                  <a:cubicBezTo>
                    <a:pt x="117" y="133"/>
                    <a:pt x="117" y="133"/>
                    <a:pt x="126" y="132"/>
                  </a:cubicBezTo>
                  <a:cubicBezTo>
                    <a:pt x="135" y="132"/>
                    <a:pt x="135" y="131"/>
                    <a:pt x="118" y="130"/>
                  </a:cubicBezTo>
                  <a:cubicBezTo>
                    <a:pt x="109" y="127"/>
                    <a:pt x="100" y="127"/>
                    <a:pt x="118" y="127"/>
                  </a:cubicBezTo>
                  <a:cubicBezTo>
                    <a:pt x="126" y="127"/>
                    <a:pt x="126" y="125"/>
                    <a:pt x="126" y="120"/>
                  </a:cubicBezTo>
                  <a:cubicBezTo>
                    <a:pt x="127" y="116"/>
                    <a:pt x="127" y="111"/>
                    <a:pt x="118" y="111"/>
                  </a:cubicBezTo>
                  <a:cubicBezTo>
                    <a:pt x="114" y="109"/>
                    <a:pt x="112" y="108"/>
                    <a:pt x="112" y="108"/>
                  </a:cubicBezTo>
                  <a:cubicBezTo>
                    <a:pt x="113" y="108"/>
                    <a:pt x="115" y="108"/>
                    <a:pt x="118" y="109"/>
                  </a:cubicBezTo>
                  <a:cubicBezTo>
                    <a:pt x="120" y="110"/>
                    <a:pt x="121" y="110"/>
                    <a:pt x="122" y="110"/>
                  </a:cubicBezTo>
                  <a:cubicBezTo>
                    <a:pt x="136" y="110"/>
                    <a:pt x="143" y="104"/>
                    <a:pt x="127" y="99"/>
                  </a:cubicBezTo>
                  <a:cubicBezTo>
                    <a:pt x="127" y="98"/>
                    <a:pt x="127" y="97"/>
                    <a:pt x="136" y="97"/>
                  </a:cubicBezTo>
                  <a:cubicBezTo>
                    <a:pt x="136" y="96"/>
                    <a:pt x="136" y="94"/>
                    <a:pt x="128" y="90"/>
                  </a:cubicBezTo>
                  <a:cubicBezTo>
                    <a:pt x="128" y="89"/>
                    <a:pt x="128" y="84"/>
                    <a:pt x="128" y="80"/>
                  </a:cubicBezTo>
                  <a:cubicBezTo>
                    <a:pt x="128" y="78"/>
                    <a:pt x="120" y="76"/>
                    <a:pt x="120" y="76"/>
                  </a:cubicBezTo>
                  <a:lnTo>
                    <a:pt x="120" y="74"/>
                  </a:lnTo>
                  <a:cubicBezTo>
                    <a:pt x="128" y="74"/>
                    <a:pt x="129" y="67"/>
                    <a:pt x="129" y="58"/>
                  </a:cubicBezTo>
                  <a:cubicBezTo>
                    <a:pt x="129" y="49"/>
                    <a:pt x="131" y="40"/>
                    <a:pt x="138" y="39"/>
                  </a:cubicBezTo>
                  <a:cubicBezTo>
                    <a:pt x="138" y="39"/>
                    <a:pt x="138" y="38"/>
                    <a:pt x="131" y="37"/>
                  </a:cubicBezTo>
                  <a:cubicBezTo>
                    <a:pt x="114" y="34"/>
                    <a:pt x="114" y="33"/>
                    <a:pt x="122" y="32"/>
                  </a:cubicBezTo>
                  <a:cubicBezTo>
                    <a:pt x="140" y="31"/>
                    <a:pt x="140" y="25"/>
                    <a:pt x="123" y="24"/>
                  </a:cubicBezTo>
                  <a:lnTo>
                    <a:pt x="131" y="24"/>
                  </a:lnTo>
                  <a:cubicBezTo>
                    <a:pt x="149" y="23"/>
                    <a:pt x="140" y="19"/>
                    <a:pt x="123" y="17"/>
                  </a:cubicBezTo>
                  <a:cubicBezTo>
                    <a:pt x="132" y="16"/>
                    <a:pt x="140" y="15"/>
                    <a:pt x="132" y="13"/>
                  </a:cubicBezTo>
                  <a:cubicBezTo>
                    <a:pt x="132" y="12"/>
                    <a:pt x="132" y="12"/>
                    <a:pt x="149" y="12"/>
                  </a:cubicBezTo>
                  <a:cubicBezTo>
                    <a:pt x="158" y="12"/>
                    <a:pt x="165" y="12"/>
                    <a:pt x="165" y="11"/>
                  </a:cubicBezTo>
                  <a:cubicBezTo>
                    <a:pt x="165" y="10"/>
                    <a:pt x="158" y="10"/>
                    <a:pt x="149" y="10"/>
                  </a:cubicBezTo>
                  <a:lnTo>
                    <a:pt x="149" y="6"/>
                  </a:lnTo>
                  <a:cubicBezTo>
                    <a:pt x="149" y="6"/>
                    <a:pt x="149" y="5"/>
                    <a:pt x="141" y="5"/>
                  </a:cubicBezTo>
                  <a:cubicBezTo>
                    <a:pt x="132" y="5"/>
                    <a:pt x="132" y="4"/>
                    <a:pt x="132" y="3"/>
                  </a:cubicBezTo>
                  <a:cubicBezTo>
                    <a:pt x="138" y="3"/>
                    <a:pt x="136" y="2"/>
                    <a:pt x="131" y="2"/>
                  </a:cubicBezTo>
                  <a:cubicBezTo>
                    <a:pt x="129" y="2"/>
                    <a:pt x="126" y="2"/>
                    <a:pt x="124" y="3"/>
                  </a:cubicBezTo>
                  <a:cubicBezTo>
                    <a:pt x="115" y="3"/>
                    <a:pt x="107" y="3"/>
                    <a:pt x="1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7" name="Google Shape;9047;p33"/>
            <p:cNvSpPr/>
            <p:nvPr/>
          </p:nvSpPr>
          <p:spPr>
            <a:xfrm>
              <a:off x="1244241" y="1495086"/>
              <a:ext cx="147741" cy="30367"/>
            </a:xfrm>
            <a:custGeom>
              <a:avLst/>
              <a:gdLst/>
              <a:ahLst/>
              <a:cxnLst/>
              <a:rect l="l" t="t" r="r" b="b"/>
              <a:pathLst>
                <a:path w="1479" h="304" extrusionOk="0">
                  <a:moveTo>
                    <a:pt x="1066" y="0"/>
                  </a:moveTo>
                  <a:cubicBezTo>
                    <a:pt x="1066" y="0"/>
                    <a:pt x="1065" y="4"/>
                    <a:pt x="1064" y="14"/>
                  </a:cubicBezTo>
                  <a:cubicBezTo>
                    <a:pt x="1064" y="23"/>
                    <a:pt x="1064" y="23"/>
                    <a:pt x="1066" y="23"/>
                  </a:cubicBezTo>
                  <a:cubicBezTo>
                    <a:pt x="1067" y="18"/>
                    <a:pt x="1067" y="12"/>
                    <a:pt x="1067" y="6"/>
                  </a:cubicBezTo>
                  <a:cubicBezTo>
                    <a:pt x="1067" y="2"/>
                    <a:pt x="1067" y="0"/>
                    <a:pt x="1066" y="0"/>
                  </a:cubicBezTo>
                  <a:close/>
                  <a:moveTo>
                    <a:pt x="1450" y="71"/>
                  </a:moveTo>
                  <a:cubicBezTo>
                    <a:pt x="1447" y="71"/>
                    <a:pt x="1447" y="79"/>
                    <a:pt x="1447" y="88"/>
                  </a:cubicBezTo>
                  <a:lnTo>
                    <a:pt x="1448" y="88"/>
                  </a:lnTo>
                  <a:cubicBezTo>
                    <a:pt x="1450" y="83"/>
                    <a:pt x="1451" y="77"/>
                    <a:pt x="1451" y="71"/>
                  </a:cubicBezTo>
                  <a:close/>
                  <a:moveTo>
                    <a:pt x="424" y="147"/>
                  </a:moveTo>
                  <a:cubicBezTo>
                    <a:pt x="424" y="147"/>
                    <a:pt x="424" y="149"/>
                    <a:pt x="425" y="152"/>
                  </a:cubicBezTo>
                  <a:lnTo>
                    <a:pt x="425" y="152"/>
                  </a:lnTo>
                  <a:cubicBezTo>
                    <a:pt x="425" y="149"/>
                    <a:pt x="425" y="147"/>
                    <a:pt x="424" y="147"/>
                  </a:cubicBezTo>
                  <a:close/>
                  <a:moveTo>
                    <a:pt x="425" y="152"/>
                  </a:moveTo>
                  <a:cubicBezTo>
                    <a:pt x="425" y="153"/>
                    <a:pt x="425" y="155"/>
                    <a:pt x="425" y="157"/>
                  </a:cubicBezTo>
                  <a:lnTo>
                    <a:pt x="425" y="157"/>
                  </a:lnTo>
                  <a:cubicBezTo>
                    <a:pt x="425" y="156"/>
                    <a:pt x="425" y="155"/>
                    <a:pt x="425" y="153"/>
                  </a:cubicBezTo>
                  <a:cubicBezTo>
                    <a:pt x="425" y="153"/>
                    <a:pt x="425" y="152"/>
                    <a:pt x="425" y="152"/>
                  </a:cubicBezTo>
                  <a:close/>
                  <a:moveTo>
                    <a:pt x="1087" y="160"/>
                  </a:moveTo>
                  <a:cubicBezTo>
                    <a:pt x="1087" y="160"/>
                    <a:pt x="1087" y="160"/>
                    <a:pt x="1087" y="160"/>
                  </a:cubicBezTo>
                  <a:cubicBezTo>
                    <a:pt x="1087" y="160"/>
                    <a:pt x="1087" y="160"/>
                    <a:pt x="1087" y="160"/>
                  </a:cubicBezTo>
                  <a:close/>
                  <a:moveTo>
                    <a:pt x="1013" y="166"/>
                  </a:moveTo>
                  <a:cubicBezTo>
                    <a:pt x="1013" y="169"/>
                    <a:pt x="1013" y="170"/>
                    <a:pt x="1013" y="170"/>
                  </a:cubicBezTo>
                  <a:cubicBezTo>
                    <a:pt x="1012" y="170"/>
                    <a:pt x="1012" y="166"/>
                    <a:pt x="1013" y="166"/>
                  </a:cubicBezTo>
                  <a:close/>
                  <a:moveTo>
                    <a:pt x="1148" y="158"/>
                  </a:moveTo>
                  <a:cubicBezTo>
                    <a:pt x="1149" y="158"/>
                    <a:pt x="1149" y="159"/>
                    <a:pt x="1149" y="162"/>
                  </a:cubicBezTo>
                  <a:cubicBezTo>
                    <a:pt x="1150" y="162"/>
                    <a:pt x="1147" y="171"/>
                    <a:pt x="1146" y="171"/>
                  </a:cubicBezTo>
                  <a:lnTo>
                    <a:pt x="1146" y="162"/>
                  </a:lnTo>
                  <a:cubicBezTo>
                    <a:pt x="1146" y="162"/>
                    <a:pt x="1148" y="158"/>
                    <a:pt x="1148" y="158"/>
                  </a:cubicBezTo>
                  <a:close/>
                  <a:moveTo>
                    <a:pt x="1314" y="151"/>
                  </a:moveTo>
                  <a:cubicBezTo>
                    <a:pt x="1312" y="151"/>
                    <a:pt x="1310" y="160"/>
                    <a:pt x="1310" y="160"/>
                  </a:cubicBezTo>
                  <a:cubicBezTo>
                    <a:pt x="1310" y="168"/>
                    <a:pt x="1312" y="168"/>
                    <a:pt x="1314" y="168"/>
                  </a:cubicBezTo>
                  <a:cubicBezTo>
                    <a:pt x="1315" y="170"/>
                    <a:pt x="1316" y="172"/>
                    <a:pt x="1316" y="172"/>
                  </a:cubicBezTo>
                  <a:cubicBezTo>
                    <a:pt x="1318" y="172"/>
                    <a:pt x="1318" y="165"/>
                    <a:pt x="1318" y="160"/>
                  </a:cubicBezTo>
                  <a:cubicBezTo>
                    <a:pt x="1318" y="151"/>
                    <a:pt x="1317" y="151"/>
                    <a:pt x="1314" y="151"/>
                  </a:cubicBezTo>
                  <a:close/>
                  <a:moveTo>
                    <a:pt x="407" y="178"/>
                  </a:moveTo>
                  <a:cubicBezTo>
                    <a:pt x="407" y="178"/>
                    <a:pt x="406" y="181"/>
                    <a:pt x="407" y="181"/>
                  </a:cubicBezTo>
                  <a:cubicBezTo>
                    <a:pt x="407" y="181"/>
                    <a:pt x="407" y="181"/>
                    <a:pt x="407" y="178"/>
                  </a:cubicBezTo>
                  <a:close/>
                  <a:moveTo>
                    <a:pt x="1330" y="169"/>
                  </a:moveTo>
                  <a:cubicBezTo>
                    <a:pt x="1330" y="178"/>
                    <a:pt x="1326" y="186"/>
                    <a:pt x="1324" y="186"/>
                  </a:cubicBezTo>
                  <a:cubicBezTo>
                    <a:pt x="1322" y="186"/>
                    <a:pt x="1322" y="177"/>
                    <a:pt x="1326" y="169"/>
                  </a:cubicBezTo>
                  <a:close/>
                  <a:moveTo>
                    <a:pt x="900" y="170"/>
                  </a:moveTo>
                  <a:lnTo>
                    <a:pt x="902" y="179"/>
                  </a:lnTo>
                  <a:lnTo>
                    <a:pt x="900" y="187"/>
                  </a:lnTo>
                  <a:lnTo>
                    <a:pt x="899" y="187"/>
                  </a:lnTo>
                  <a:cubicBezTo>
                    <a:pt x="899" y="179"/>
                    <a:pt x="899" y="170"/>
                    <a:pt x="900" y="170"/>
                  </a:cubicBezTo>
                  <a:close/>
                  <a:moveTo>
                    <a:pt x="1054" y="181"/>
                  </a:moveTo>
                  <a:cubicBezTo>
                    <a:pt x="1054" y="181"/>
                    <a:pt x="1055" y="185"/>
                    <a:pt x="1057" y="185"/>
                  </a:cubicBezTo>
                  <a:cubicBezTo>
                    <a:pt x="1058" y="192"/>
                    <a:pt x="1058" y="192"/>
                    <a:pt x="1055" y="192"/>
                  </a:cubicBezTo>
                  <a:cubicBezTo>
                    <a:pt x="1054" y="192"/>
                    <a:pt x="1054" y="185"/>
                    <a:pt x="1054" y="185"/>
                  </a:cubicBezTo>
                  <a:cubicBezTo>
                    <a:pt x="1054" y="182"/>
                    <a:pt x="1054" y="181"/>
                    <a:pt x="1054" y="181"/>
                  </a:cubicBezTo>
                  <a:close/>
                  <a:moveTo>
                    <a:pt x="858" y="169"/>
                  </a:moveTo>
                  <a:cubicBezTo>
                    <a:pt x="859" y="177"/>
                    <a:pt x="859" y="186"/>
                    <a:pt x="858" y="194"/>
                  </a:cubicBezTo>
                  <a:cubicBezTo>
                    <a:pt x="857" y="194"/>
                    <a:pt x="857" y="194"/>
                    <a:pt x="857" y="186"/>
                  </a:cubicBezTo>
                  <a:cubicBezTo>
                    <a:pt x="857" y="180"/>
                    <a:pt x="857" y="175"/>
                    <a:pt x="858" y="169"/>
                  </a:cubicBezTo>
                  <a:close/>
                  <a:moveTo>
                    <a:pt x="1086" y="177"/>
                  </a:moveTo>
                  <a:cubicBezTo>
                    <a:pt x="1087" y="177"/>
                    <a:pt x="1089" y="186"/>
                    <a:pt x="1089" y="186"/>
                  </a:cubicBezTo>
                  <a:cubicBezTo>
                    <a:pt x="1089" y="194"/>
                    <a:pt x="1087" y="194"/>
                    <a:pt x="1087" y="194"/>
                  </a:cubicBezTo>
                  <a:cubicBezTo>
                    <a:pt x="1086" y="194"/>
                    <a:pt x="1084" y="194"/>
                    <a:pt x="1084" y="186"/>
                  </a:cubicBezTo>
                  <a:cubicBezTo>
                    <a:pt x="1084" y="186"/>
                    <a:pt x="1084" y="177"/>
                    <a:pt x="1086" y="177"/>
                  </a:cubicBezTo>
                  <a:close/>
                  <a:moveTo>
                    <a:pt x="404" y="186"/>
                  </a:moveTo>
                  <a:lnTo>
                    <a:pt x="405" y="195"/>
                  </a:lnTo>
                  <a:lnTo>
                    <a:pt x="404" y="195"/>
                  </a:lnTo>
                  <a:cubicBezTo>
                    <a:pt x="402" y="195"/>
                    <a:pt x="402" y="195"/>
                    <a:pt x="402" y="186"/>
                  </a:cubicBezTo>
                  <a:close/>
                  <a:moveTo>
                    <a:pt x="421" y="187"/>
                  </a:moveTo>
                  <a:lnTo>
                    <a:pt x="423" y="195"/>
                  </a:lnTo>
                  <a:lnTo>
                    <a:pt x="421" y="195"/>
                  </a:lnTo>
                  <a:cubicBezTo>
                    <a:pt x="420" y="195"/>
                    <a:pt x="420" y="195"/>
                    <a:pt x="420" y="187"/>
                  </a:cubicBezTo>
                  <a:close/>
                  <a:moveTo>
                    <a:pt x="1004" y="191"/>
                  </a:moveTo>
                  <a:cubicBezTo>
                    <a:pt x="1004" y="194"/>
                    <a:pt x="1004" y="195"/>
                    <a:pt x="1004" y="195"/>
                  </a:cubicBezTo>
                  <a:cubicBezTo>
                    <a:pt x="1003" y="195"/>
                    <a:pt x="1003" y="191"/>
                    <a:pt x="1004" y="191"/>
                  </a:cubicBezTo>
                  <a:close/>
                  <a:moveTo>
                    <a:pt x="687" y="179"/>
                  </a:moveTo>
                  <a:cubicBezTo>
                    <a:pt x="689" y="188"/>
                    <a:pt x="687" y="196"/>
                    <a:pt x="684" y="196"/>
                  </a:cubicBezTo>
                  <a:cubicBezTo>
                    <a:pt x="681" y="196"/>
                    <a:pt x="681" y="196"/>
                    <a:pt x="681" y="188"/>
                  </a:cubicBezTo>
                  <a:cubicBezTo>
                    <a:pt x="681" y="179"/>
                    <a:pt x="684" y="179"/>
                    <a:pt x="687" y="179"/>
                  </a:cubicBezTo>
                  <a:close/>
                  <a:moveTo>
                    <a:pt x="1184" y="180"/>
                  </a:moveTo>
                  <a:cubicBezTo>
                    <a:pt x="1184" y="186"/>
                    <a:pt x="1183" y="191"/>
                    <a:pt x="1181" y="197"/>
                  </a:cubicBezTo>
                  <a:lnTo>
                    <a:pt x="1180" y="197"/>
                  </a:lnTo>
                  <a:cubicBezTo>
                    <a:pt x="1180" y="189"/>
                    <a:pt x="1180" y="180"/>
                    <a:pt x="1181" y="180"/>
                  </a:cubicBezTo>
                  <a:close/>
                  <a:moveTo>
                    <a:pt x="807" y="184"/>
                  </a:moveTo>
                  <a:lnTo>
                    <a:pt x="808" y="192"/>
                  </a:lnTo>
                  <a:lnTo>
                    <a:pt x="807" y="200"/>
                  </a:lnTo>
                  <a:lnTo>
                    <a:pt x="805" y="200"/>
                  </a:lnTo>
                  <a:cubicBezTo>
                    <a:pt x="805" y="192"/>
                    <a:pt x="805" y="184"/>
                    <a:pt x="807" y="184"/>
                  </a:cubicBezTo>
                  <a:close/>
                  <a:moveTo>
                    <a:pt x="433" y="187"/>
                  </a:moveTo>
                  <a:cubicBezTo>
                    <a:pt x="437" y="187"/>
                    <a:pt x="437" y="187"/>
                    <a:pt x="435" y="196"/>
                  </a:cubicBezTo>
                  <a:cubicBezTo>
                    <a:pt x="434" y="200"/>
                    <a:pt x="433" y="202"/>
                    <a:pt x="433" y="202"/>
                  </a:cubicBezTo>
                  <a:cubicBezTo>
                    <a:pt x="432" y="202"/>
                    <a:pt x="432" y="200"/>
                    <a:pt x="432" y="196"/>
                  </a:cubicBezTo>
                  <a:cubicBezTo>
                    <a:pt x="432" y="187"/>
                    <a:pt x="432" y="187"/>
                    <a:pt x="433" y="187"/>
                  </a:cubicBezTo>
                  <a:close/>
                  <a:moveTo>
                    <a:pt x="616" y="185"/>
                  </a:moveTo>
                  <a:cubicBezTo>
                    <a:pt x="615" y="191"/>
                    <a:pt x="615" y="197"/>
                    <a:pt x="614" y="203"/>
                  </a:cubicBezTo>
                  <a:lnTo>
                    <a:pt x="612" y="203"/>
                  </a:lnTo>
                  <a:cubicBezTo>
                    <a:pt x="612" y="194"/>
                    <a:pt x="612" y="185"/>
                    <a:pt x="614" y="185"/>
                  </a:cubicBezTo>
                  <a:close/>
                  <a:moveTo>
                    <a:pt x="1013" y="191"/>
                  </a:moveTo>
                  <a:lnTo>
                    <a:pt x="1014" y="200"/>
                  </a:lnTo>
                  <a:lnTo>
                    <a:pt x="1013" y="208"/>
                  </a:lnTo>
                  <a:lnTo>
                    <a:pt x="1011" y="208"/>
                  </a:lnTo>
                  <a:cubicBezTo>
                    <a:pt x="1011" y="199"/>
                    <a:pt x="1011" y="191"/>
                    <a:pt x="1013" y="191"/>
                  </a:cubicBezTo>
                  <a:close/>
                  <a:moveTo>
                    <a:pt x="386" y="194"/>
                  </a:moveTo>
                  <a:cubicBezTo>
                    <a:pt x="387" y="199"/>
                    <a:pt x="388" y="205"/>
                    <a:pt x="388" y="210"/>
                  </a:cubicBezTo>
                  <a:lnTo>
                    <a:pt x="386" y="210"/>
                  </a:lnTo>
                  <a:cubicBezTo>
                    <a:pt x="385" y="210"/>
                    <a:pt x="385" y="203"/>
                    <a:pt x="385" y="203"/>
                  </a:cubicBezTo>
                  <a:cubicBezTo>
                    <a:pt x="385" y="203"/>
                    <a:pt x="385" y="194"/>
                    <a:pt x="386" y="194"/>
                  </a:cubicBezTo>
                  <a:close/>
                  <a:moveTo>
                    <a:pt x="1235" y="173"/>
                  </a:moveTo>
                  <a:lnTo>
                    <a:pt x="1239" y="175"/>
                  </a:lnTo>
                  <a:lnTo>
                    <a:pt x="1235" y="191"/>
                  </a:lnTo>
                  <a:cubicBezTo>
                    <a:pt x="1233" y="205"/>
                    <a:pt x="1233" y="211"/>
                    <a:pt x="1232" y="211"/>
                  </a:cubicBezTo>
                  <a:cubicBezTo>
                    <a:pt x="1232" y="211"/>
                    <a:pt x="1232" y="207"/>
                    <a:pt x="1232" y="199"/>
                  </a:cubicBezTo>
                  <a:cubicBezTo>
                    <a:pt x="1231" y="190"/>
                    <a:pt x="1233" y="182"/>
                    <a:pt x="1235" y="173"/>
                  </a:cubicBezTo>
                  <a:close/>
                  <a:moveTo>
                    <a:pt x="318" y="187"/>
                  </a:moveTo>
                  <a:cubicBezTo>
                    <a:pt x="319" y="187"/>
                    <a:pt x="319" y="188"/>
                    <a:pt x="319" y="191"/>
                  </a:cubicBezTo>
                  <a:lnTo>
                    <a:pt x="319" y="200"/>
                  </a:lnTo>
                  <a:cubicBezTo>
                    <a:pt x="317" y="206"/>
                    <a:pt x="316" y="212"/>
                    <a:pt x="316" y="212"/>
                  </a:cubicBezTo>
                  <a:cubicBezTo>
                    <a:pt x="316" y="212"/>
                    <a:pt x="315" y="211"/>
                    <a:pt x="315" y="208"/>
                  </a:cubicBezTo>
                  <a:cubicBezTo>
                    <a:pt x="315" y="203"/>
                    <a:pt x="315" y="197"/>
                    <a:pt x="317" y="191"/>
                  </a:cubicBezTo>
                  <a:cubicBezTo>
                    <a:pt x="317" y="191"/>
                    <a:pt x="318" y="187"/>
                    <a:pt x="318" y="187"/>
                  </a:cubicBezTo>
                  <a:close/>
                  <a:moveTo>
                    <a:pt x="1026" y="191"/>
                  </a:moveTo>
                  <a:cubicBezTo>
                    <a:pt x="1027" y="197"/>
                    <a:pt x="1027" y="203"/>
                    <a:pt x="1027" y="208"/>
                  </a:cubicBezTo>
                  <a:lnTo>
                    <a:pt x="1027" y="209"/>
                  </a:lnTo>
                  <a:cubicBezTo>
                    <a:pt x="1027" y="213"/>
                    <a:pt x="1026" y="214"/>
                    <a:pt x="1026" y="214"/>
                  </a:cubicBezTo>
                  <a:cubicBezTo>
                    <a:pt x="1026" y="214"/>
                    <a:pt x="1025" y="210"/>
                    <a:pt x="1023" y="200"/>
                  </a:cubicBezTo>
                  <a:cubicBezTo>
                    <a:pt x="1023" y="191"/>
                    <a:pt x="1023" y="191"/>
                    <a:pt x="1026" y="191"/>
                  </a:cubicBezTo>
                  <a:close/>
                  <a:moveTo>
                    <a:pt x="1423" y="181"/>
                  </a:moveTo>
                  <a:cubicBezTo>
                    <a:pt x="1425" y="181"/>
                    <a:pt x="1426" y="189"/>
                    <a:pt x="1426" y="198"/>
                  </a:cubicBezTo>
                  <a:cubicBezTo>
                    <a:pt x="1428" y="215"/>
                    <a:pt x="1428" y="215"/>
                    <a:pt x="1425" y="215"/>
                  </a:cubicBezTo>
                  <a:cubicBezTo>
                    <a:pt x="1423" y="215"/>
                    <a:pt x="1421" y="215"/>
                    <a:pt x="1421" y="206"/>
                  </a:cubicBezTo>
                  <a:lnTo>
                    <a:pt x="1423" y="206"/>
                  </a:lnTo>
                  <a:cubicBezTo>
                    <a:pt x="1423" y="209"/>
                    <a:pt x="1423" y="210"/>
                    <a:pt x="1423" y="210"/>
                  </a:cubicBezTo>
                  <a:cubicBezTo>
                    <a:pt x="1424" y="210"/>
                    <a:pt x="1424" y="204"/>
                    <a:pt x="1423" y="198"/>
                  </a:cubicBezTo>
                  <a:lnTo>
                    <a:pt x="1423" y="181"/>
                  </a:lnTo>
                  <a:close/>
                  <a:moveTo>
                    <a:pt x="1445" y="198"/>
                  </a:moveTo>
                  <a:lnTo>
                    <a:pt x="1447" y="207"/>
                  </a:lnTo>
                  <a:cubicBezTo>
                    <a:pt x="1447" y="216"/>
                    <a:pt x="1445" y="216"/>
                    <a:pt x="1444" y="216"/>
                  </a:cubicBezTo>
                  <a:cubicBezTo>
                    <a:pt x="1442" y="216"/>
                    <a:pt x="1442" y="216"/>
                    <a:pt x="1442" y="207"/>
                  </a:cubicBezTo>
                  <a:cubicBezTo>
                    <a:pt x="1442" y="207"/>
                    <a:pt x="1444" y="198"/>
                    <a:pt x="1445" y="198"/>
                  </a:cubicBezTo>
                  <a:close/>
                  <a:moveTo>
                    <a:pt x="1115" y="212"/>
                  </a:moveTo>
                  <a:lnTo>
                    <a:pt x="1117" y="213"/>
                  </a:lnTo>
                  <a:lnTo>
                    <a:pt x="1119" y="221"/>
                  </a:lnTo>
                  <a:lnTo>
                    <a:pt x="1117" y="221"/>
                  </a:lnTo>
                  <a:cubicBezTo>
                    <a:pt x="1115" y="221"/>
                    <a:pt x="1115" y="221"/>
                    <a:pt x="1115" y="212"/>
                  </a:cubicBezTo>
                  <a:close/>
                  <a:moveTo>
                    <a:pt x="1131" y="204"/>
                  </a:moveTo>
                  <a:lnTo>
                    <a:pt x="1134" y="205"/>
                  </a:lnTo>
                  <a:cubicBezTo>
                    <a:pt x="1134" y="213"/>
                    <a:pt x="1134" y="222"/>
                    <a:pt x="1133" y="222"/>
                  </a:cubicBezTo>
                  <a:cubicBezTo>
                    <a:pt x="1133" y="224"/>
                    <a:pt x="1132" y="225"/>
                    <a:pt x="1132" y="225"/>
                  </a:cubicBezTo>
                  <a:cubicBezTo>
                    <a:pt x="1131" y="225"/>
                    <a:pt x="1130" y="217"/>
                    <a:pt x="1131" y="204"/>
                  </a:cubicBezTo>
                  <a:close/>
                  <a:moveTo>
                    <a:pt x="1242" y="208"/>
                  </a:moveTo>
                  <a:lnTo>
                    <a:pt x="1244" y="217"/>
                  </a:lnTo>
                  <a:cubicBezTo>
                    <a:pt x="1244" y="225"/>
                    <a:pt x="1242" y="225"/>
                    <a:pt x="1241" y="225"/>
                  </a:cubicBezTo>
                  <a:lnTo>
                    <a:pt x="1241" y="217"/>
                  </a:lnTo>
                  <a:lnTo>
                    <a:pt x="1242" y="208"/>
                  </a:lnTo>
                  <a:close/>
                  <a:moveTo>
                    <a:pt x="1197" y="207"/>
                  </a:moveTo>
                  <a:cubicBezTo>
                    <a:pt x="1199" y="207"/>
                    <a:pt x="1197" y="215"/>
                    <a:pt x="1195" y="232"/>
                  </a:cubicBezTo>
                  <a:cubicBezTo>
                    <a:pt x="1193" y="236"/>
                    <a:pt x="1193" y="238"/>
                    <a:pt x="1192" y="238"/>
                  </a:cubicBezTo>
                  <a:cubicBezTo>
                    <a:pt x="1192" y="238"/>
                    <a:pt x="1192" y="234"/>
                    <a:pt x="1194" y="224"/>
                  </a:cubicBezTo>
                  <a:lnTo>
                    <a:pt x="1197" y="207"/>
                  </a:lnTo>
                  <a:close/>
                  <a:moveTo>
                    <a:pt x="259" y="215"/>
                  </a:moveTo>
                  <a:lnTo>
                    <a:pt x="259" y="215"/>
                  </a:lnTo>
                  <a:cubicBezTo>
                    <a:pt x="262" y="223"/>
                    <a:pt x="260" y="232"/>
                    <a:pt x="258" y="241"/>
                  </a:cubicBezTo>
                  <a:cubicBezTo>
                    <a:pt x="256" y="240"/>
                    <a:pt x="256" y="240"/>
                    <a:pt x="256" y="232"/>
                  </a:cubicBezTo>
                  <a:cubicBezTo>
                    <a:pt x="256" y="223"/>
                    <a:pt x="258" y="215"/>
                    <a:pt x="259" y="215"/>
                  </a:cubicBezTo>
                  <a:close/>
                  <a:moveTo>
                    <a:pt x="1098" y="228"/>
                  </a:moveTo>
                  <a:cubicBezTo>
                    <a:pt x="1096" y="228"/>
                    <a:pt x="1096" y="237"/>
                    <a:pt x="1096" y="237"/>
                  </a:cubicBezTo>
                  <a:cubicBezTo>
                    <a:pt x="1096" y="237"/>
                    <a:pt x="1096" y="245"/>
                    <a:pt x="1098" y="245"/>
                  </a:cubicBezTo>
                  <a:lnTo>
                    <a:pt x="1100" y="245"/>
                  </a:lnTo>
                  <a:cubicBezTo>
                    <a:pt x="1100" y="240"/>
                    <a:pt x="1100" y="234"/>
                    <a:pt x="1098" y="228"/>
                  </a:cubicBezTo>
                  <a:close/>
                  <a:moveTo>
                    <a:pt x="17" y="210"/>
                  </a:moveTo>
                  <a:cubicBezTo>
                    <a:pt x="17" y="210"/>
                    <a:pt x="17" y="214"/>
                    <a:pt x="17" y="223"/>
                  </a:cubicBezTo>
                  <a:cubicBezTo>
                    <a:pt x="17" y="232"/>
                    <a:pt x="17" y="240"/>
                    <a:pt x="15" y="240"/>
                  </a:cubicBezTo>
                  <a:cubicBezTo>
                    <a:pt x="14" y="245"/>
                    <a:pt x="13" y="247"/>
                    <a:pt x="13" y="247"/>
                  </a:cubicBezTo>
                  <a:cubicBezTo>
                    <a:pt x="12" y="247"/>
                    <a:pt x="12" y="235"/>
                    <a:pt x="15" y="223"/>
                  </a:cubicBezTo>
                  <a:cubicBezTo>
                    <a:pt x="16" y="214"/>
                    <a:pt x="16" y="210"/>
                    <a:pt x="17" y="210"/>
                  </a:cubicBezTo>
                  <a:close/>
                  <a:moveTo>
                    <a:pt x="468" y="231"/>
                  </a:moveTo>
                  <a:lnTo>
                    <a:pt x="470" y="240"/>
                  </a:lnTo>
                  <a:cubicBezTo>
                    <a:pt x="470" y="247"/>
                    <a:pt x="468" y="247"/>
                    <a:pt x="468" y="247"/>
                  </a:cubicBezTo>
                  <a:cubicBezTo>
                    <a:pt x="466" y="247"/>
                    <a:pt x="466" y="247"/>
                    <a:pt x="466" y="240"/>
                  </a:cubicBezTo>
                  <a:cubicBezTo>
                    <a:pt x="466" y="240"/>
                    <a:pt x="466" y="231"/>
                    <a:pt x="468" y="231"/>
                  </a:cubicBezTo>
                  <a:close/>
                  <a:moveTo>
                    <a:pt x="829" y="236"/>
                  </a:moveTo>
                  <a:cubicBezTo>
                    <a:pt x="829" y="236"/>
                    <a:pt x="829" y="236"/>
                    <a:pt x="829" y="236"/>
                  </a:cubicBezTo>
                  <a:lnTo>
                    <a:pt x="830" y="236"/>
                  </a:lnTo>
                  <a:cubicBezTo>
                    <a:pt x="830" y="242"/>
                    <a:pt x="830" y="247"/>
                    <a:pt x="829" y="253"/>
                  </a:cubicBezTo>
                  <a:lnTo>
                    <a:pt x="827" y="253"/>
                  </a:lnTo>
                  <a:cubicBezTo>
                    <a:pt x="827" y="245"/>
                    <a:pt x="827" y="236"/>
                    <a:pt x="829" y="236"/>
                  </a:cubicBezTo>
                  <a:close/>
                  <a:moveTo>
                    <a:pt x="447" y="238"/>
                  </a:moveTo>
                  <a:lnTo>
                    <a:pt x="449" y="247"/>
                  </a:lnTo>
                  <a:lnTo>
                    <a:pt x="447" y="255"/>
                  </a:lnTo>
                  <a:lnTo>
                    <a:pt x="446" y="255"/>
                  </a:lnTo>
                  <a:cubicBezTo>
                    <a:pt x="446" y="247"/>
                    <a:pt x="446" y="238"/>
                    <a:pt x="447" y="238"/>
                  </a:cubicBezTo>
                  <a:close/>
                  <a:moveTo>
                    <a:pt x="1417" y="249"/>
                  </a:moveTo>
                  <a:cubicBezTo>
                    <a:pt x="1417" y="258"/>
                    <a:pt x="1417" y="258"/>
                    <a:pt x="1419" y="258"/>
                  </a:cubicBezTo>
                  <a:lnTo>
                    <a:pt x="1420" y="258"/>
                  </a:lnTo>
                  <a:lnTo>
                    <a:pt x="1419" y="249"/>
                  </a:lnTo>
                  <a:close/>
                  <a:moveTo>
                    <a:pt x="14" y="138"/>
                  </a:moveTo>
                  <a:cubicBezTo>
                    <a:pt x="11" y="138"/>
                    <a:pt x="11" y="147"/>
                    <a:pt x="11" y="154"/>
                  </a:cubicBezTo>
                  <a:lnTo>
                    <a:pt x="8" y="154"/>
                  </a:lnTo>
                  <a:cubicBezTo>
                    <a:pt x="8" y="154"/>
                    <a:pt x="7" y="154"/>
                    <a:pt x="7" y="163"/>
                  </a:cubicBezTo>
                  <a:cubicBezTo>
                    <a:pt x="7" y="171"/>
                    <a:pt x="5" y="171"/>
                    <a:pt x="4" y="171"/>
                  </a:cubicBezTo>
                  <a:cubicBezTo>
                    <a:pt x="4" y="169"/>
                    <a:pt x="3" y="168"/>
                    <a:pt x="3" y="168"/>
                  </a:cubicBezTo>
                  <a:lnTo>
                    <a:pt x="3" y="168"/>
                  </a:lnTo>
                  <a:cubicBezTo>
                    <a:pt x="3" y="168"/>
                    <a:pt x="2" y="174"/>
                    <a:pt x="4" y="180"/>
                  </a:cubicBezTo>
                  <a:cubicBezTo>
                    <a:pt x="4" y="188"/>
                    <a:pt x="4" y="197"/>
                    <a:pt x="1" y="197"/>
                  </a:cubicBezTo>
                  <a:lnTo>
                    <a:pt x="1" y="214"/>
                  </a:lnTo>
                  <a:cubicBezTo>
                    <a:pt x="0" y="225"/>
                    <a:pt x="1" y="237"/>
                    <a:pt x="5" y="249"/>
                  </a:cubicBezTo>
                  <a:cubicBezTo>
                    <a:pt x="9" y="253"/>
                    <a:pt x="12" y="258"/>
                    <a:pt x="14" y="258"/>
                  </a:cubicBezTo>
                  <a:cubicBezTo>
                    <a:pt x="16" y="258"/>
                    <a:pt x="17" y="256"/>
                    <a:pt x="17" y="249"/>
                  </a:cubicBezTo>
                  <a:cubicBezTo>
                    <a:pt x="17" y="249"/>
                    <a:pt x="19" y="241"/>
                    <a:pt x="20" y="241"/>
                  </a:cubicBezTo>
                  <a:cubicBezTo>
                    <a:pt x="23" y="241"/>
                    <a:pt x="24" y="249"/>
                    <a:pt x="24" y="249"/>
                  </a:cubicBezTo>
                  <a:cubicBezTo>
                    <a:pt x="24" y="258"/>
                    <a:pt x="30" y="258"/>
                    <a:pt x="39" y="258"/>
                  </a:cubicBezTo>
                  <a:cubicBezTo>
                    <a:pt x="50" y="259"/>
                    <a:pt x="55" y="259"/>
                    <a:pt x="57" y="267"/>
                  </a:cubicBezTo>
                  <a:cubicBezTo>
                    <a:pt x="59" y="276"/>
                    <a:pt x="61" y="276"/>
                    <a:pt x="61" y="276"/>
                  </a:cubicBezTo>
                  <a:cubicBezTo>
                    <a:pt x="61" y="268"/>
                    <a:pt x="71" y="268"/>
                    <a:pt x="83" y="268"/>
                  </a:cubicBezTo>
                  <a:cubicBezTo>
                    <a:pt x="87" y="268"/>
                    <a:pt x="90" y="268"/>
                    <a:pt x="93" y="268"/>
                  </a:cubicBezTo>
                  <a:cubicBezTo>
                    <a:pt x="101" y="268"/>
                    <a:pt x="107" y="267"/>
                    <a:pt x="107" y="261"/>
                  </a:cubicBezTo>
                  <a:lnTo>
                    <a:pt x="110" y="261"/>
                  </a:lnTo>
                  <a:cubicBezTo>
                    <a:pt x="110" y="269"/>
                    <a:pt x="115" y="269"/>
                    <a:pt x="118" y="269"/>
                  </a:cubicBezTo>
                  <a:cubicBezTo>
                    <a:pt x="121" y="261"/>
                    <a:pt x="125" y="261"/>
                    <a:pt x="125" y="261"/>
                  </a:cubicBezTo>
                  <a:cubicBezTo>
                    <a:pt x="125" y="270"/>
                    <a:pt x="126" y="270"/>
                    <a:pt x="130" y="270"/>
                  </a:cubicBezTo>
                  <a:cubicBezTo>
                    <a:pt x="134" y="270"/>
                    <a:pt x="135" y="270"/>
                    <a:pt x="135" y="261"/>
                  </a:cubicBezTo>
                  <a:cubicBezTo>
                    <a:pt x="143" y="261"/>
                    <a:pt x="149" y="264"/>
                    <a:pt x="154" y="271"/>
                  </a:cubicBezTo>
                  <a:cubicBezTo>
                    <a:pt x="155" y="273"/>
                    <a:pt x="155" y="274"/>
                    <a:pt x="156" y="274"/>
                  </a:cubicBezTo>
                  <a:cubicBezTo>
                    <a:pt x="157" y="274"/>
                    <a:pt x="158" y="268"/>
                    <a:pt x="159" y="262"/>
                  </a:cubicBezTo>
                  <a:cubicBezTo>
                    <a:pt x="159" y="254"/>
                    <a:pt x="161" y="245"/>
                    <a:pt x="163" y="245"/>
                  </a:cubicBezTo>
                  <a:lnTo>
                    <a:pt x="163" y="262"/>
                  </a:lnTo>
                  <a:cubicBezTo>
                    <a:pt x="161" y="271"/>
                    <a:pt x="161" y="271"/>
                    <a:pt x="165" y="271"/>
                  </a:cubicBezTo>
                  <a:lnTo>
                    <a:pt x="168" y="271"/>
                  </a:lnTo>
                  <a:cubicBezTo>
                    <a:pt x="168" y="263"/>
                    <a:pt x="176" y="263"/>
                    <a:pt x="189" y="263"/>
                  </a:cubicBezTo>
                  <a:cubicBezTo>
                    <a:pt x="193" y="263"/>
                    <a:pt x="196" y="264"/>
                    <a:pt x="199" y="264"/>
                  </a:cubicBezTo>
                  <a:cubicBezTo>
                    <a:pt x="207" y="264"/>
                    <a:pt x="210" y="262"/>
                    <a:pt x="210" y="255"/>
                  </a:cubicBezTo>
                  <a:cubicBezTo>
                    <a:pt x="210" y="252"/>
                    <a:pt x="210" y="250"/>
                    <a:pt x="211" y="250"/>
                  </a:cubicBezTo>
                  <a:cubicBezTo>
                    <a:pt x="212" y="250"/>
                    <a:pt x="214" y="252"/>
                    <a:pt x="217" y="256"/>
                  </a:cubicBezTo>
                  <a:cubicBezTo>
                    <a:pt x="223" y="273"/>
                    <a:pt x="225" y="279"/>
                    <a:pt x="227" y="279"/>
                  </a:cubicBezTo>
                  <a:cubicBezTo>
                    <a:pt x="228" y="279"/>
                    <a:pt x="228" y="277"/>
                    <a:pt x="229" y="273"/>
                  </a:cubicBezTo>
                  <a:cubicBezTo>
                    <a:pt x="227" y="273"/>
                    <a:pt x="227" y="264"/>
                    <a:pt x="227" y="256"/>
                  </a:cubicBezTo>
                  <a:cubicBezTo>
                    <a:pt x="227" y="248"/>
                    <a:pt x="227" y="244"/>
                    <a:pt x="228" y="244"/>
                  </a:cubicBezTo>
                  <a:cubicBezTo>
                    <a:pt x="229" y="244"/>
                    <a:pt x="230" y="248"/>
                    <a:pt x="230" y="256"/>
                  </a:cubicBezTo>
                  <a:cubicBezTo>
                    <a:pt x="230" y="263"/>
                    <a:pt x="234" y="266"/>
                    <a:pt x="239" y="266"/>
                  </a:cubicBezTo>
                  <a:cubicBezTo>
                    <a:pt x="247" y="266"/>
                    <a:pt x="258" y="259"/>
                    <a:pt x="258" y="249"/>
                  </a:cubicBezTo>
                  <a:lnTo>
                    <a:pt x="258" y="258"/>
                  </a:lnTo>
                  <a:cubicBezTo>
                    <a:pt x="258" y="265"/>
                    <a:pt x="260" y="267"/>
                    <a:pt x="267" y="267"/>
                  </a:cubicBezTo>
                  <a:lnTo>
                    <a:pt x="273" y="267"/>
                  </a:lnTo>
                  <a:cubicBezTo>
                    <a:pt x="273" y="260"/>
                    <a:pt x="275" y="257"/>
                    <a:pt x="277" y="257"/>
                  </a:cubicBezTo>
                  <a:cubicBezTo>
                    <a:pt x="279" y="257"/>
                    <a:pt x="283" y="262"/>
                    <a:pt x="283" y="267"/>
                  </a:cubicBezTo>
                  <a:cubicBezTo>
                    <a:pt x="284" y="276"/>
                    <a:pt x="284" y="276"/>
                    <a:pt x="287" y="276"/>
                  </a:cubicBezTo>
                  <a:cubicBezTo>
                    <a:pt x="290" y="269"/>
                    <a:pt x="293" y="266"/>
                    <a:pt x="295" y="266"/>
                  </a:cubicBezTo>
                  <a:cubicBezTo>
                    <a:pt x="299" y="266"/>
                    <a:pt x="302" y="271"/>
                    <a:pt x="302" y="276"/>
                  </a:cubicBezTo>
                  <a:lnTo>
                    <a:pt x="305" y="277"/>
                  </a:lnTo>
                  <a:cubicBezTo>
                    <a:pt x="306" y="268"/>
                    <a:pt x="311" y="268"/>
                    <a:pt x="312" y="268"/>
                  </a:cubicBezTo>
                  <a:cubicBezTo>
                    <a:pt x="318" y="268"/>
                    <a:pt x="319" y="268"/>
                    <a:pt x="318" y="260"/>
                  </a:cubicBezTo>
                  <a:cubicBezTo>
                    <a:pt x="318" y="251"/>
                    <a:pt x="318" y="243"/>
                    <a:pt x="319" y="243"/>
                  </a:cubicBezTo>
                  <a:lnTo>
                    <a:pt x="319" y="251"/>
                  </a:lnTo>
                  <a:cubicBezTo>
                    <a:pt x="319" y="260"/>
                    <a:pt x="324" y="260"/>
                    <a:pt x="331" y="260"/>
                  </a:cubicBezTo>
                  <a:cubicBezTo>
                    <a:pt x="340" y="261"/>
                    <a:pt x="343" y="261"/>
                    <a:pt x="346" y="269"/>
                  </a:cubicBezTo>
                  <a:lnTo>
                    <a:pt x="347" y="261"/>
                  </a:lnTo>
                  <a:cubicBezTo>
                    <a:pt x="348" y="256"/>
                    <a:pt x="349" y="254"/>
                    <a:pt x="349" y="254"/>
                  </a:cubicBezTo>
                  <a:cubicBezTo>
                    <a:pt x="350" y="254"/>
                    <a:pt x="350" y="256"/>
                    <a:pt x="350" y="261"/>
                  </a:cubicBezTo>
                  <a:cubicBezTo>
                    <a:pt x="351" y="265"/>
                    <a:pt x="354" y="268"/>
                    <a:pt x="356" y="268"/>
                  </a:cubicBezTo>
                  <a:cubicBezTo>
                    <a:pt x="358" y="268"/>
                    <a:pt x="361" y="265"/>
                    <a:pt x="363" y="261"/>
                  </a:cubicBezTo>
                  <a:lnTo>
                    <a:pt x="366" y="261"/>
                  </a:lnTo>
                  <a:cubicBezTo>
                    <a:pt x="367" y="270"/>
                    <a:pt x="369" y="275"/>
                    <a:pt x="370" y="275"/>
                  </a:cubicBezTo>
                  <a:cubicBezTo>
                    <a:pt x="372" y="275"/>
                    <a:pt x="374" y="270"/>
                    <a:pt x="375" y="262"/>
                  </a:cubicBezTo>
                  <a:cubicBezTo>
                    <a:pt x="375" y="270"/>
                    <a:pt x="376" y="270"/>
                    <a:pt x="378" y="270"/>
                  </a:cubicBezTo>
                  <a:cubicBezTo>
                    <a:pt x="380" y="266"/>
                    <a:pt x="382" y="264"/>
                    <a:pt x="384" y="264"/>
                  </a:cubicBezTo>
                  <a:cubicBezTo>
                    <a:pt x="387" y="264"/>
                    <a:pt x="388" y="266"/>
                    <a:pt x="388" y="271"/>
                  </a:cubicBezTo>
                  <a:lnTo>
                    <a:pt x="391" y="271"/>
                  </a:lnTo>
                  <a:cubicBezTo>
                    <a:pt x="392" y="262"/>
                    <a:pt x="394" y="262"/>
                    <a:pt x="395" y="262"/>
                  </a:cubicBezTo>
                  <a:cubicBezTo>
                    <a:pt x="397" y="262"/>
                    <a:pt x="400" y="262"/>
                    <a:pt x="401" y="254"/>
                  </a:cubicBezTo>
                  <a:cubicBezTo>
                    <a:pt x="403" y="245"/>
                    <a:pt x="404" y="245"/>
                    <a:pt x="404" y="245"/>
                  </a:cubicBezTo>
                  <a:lnTo>
                    <a:pt x="404" y="245"/>
                  </a:lnTo>
                  <a:cubicBezTo>
                    <a:pt x="406" y="245"/>
                    <a:pt x="404" y="254"/>
                    <a:pt x="403" y="263"/>
                  </a:cubicBezTo>
                  <a:cubicBezTo>
                    <a:pt x="402" y="266"/>
                    <a:pt x="401" y="268"/>
                    <a:pt x="402" y="268"/>
                  </a:cubicBezTo>
                  <a:cubicBezTo>
                    <a:pt x="403" y="268"/>
                    <a:pt x="406" y="264"/>
                    <a:pt x="410" y="254"/>
                  </a:cubicBezTo>
                  <a:cubicBezTo>
                    <a:pt x="412" y="246"/>
                    <a:pt x="414" y="242"/>
                    <a:pt x="414" y="242"/>
                  </a:cubicBezTo>
                  <a:lnTo>
                    <a:pt x="414" y="242"/>
                  </a:lnTo>
                  <a:cubicBezTo>
                    <a:pt x="414" y="242"/>
                    <a:pt x="413" y="246"/>
                    <a:pt x="411" y="254"/>
                  </a:cubicBezTo>
                  <a:cubicBezTo>
                    <a:pt x="410" y="261"/>
                    <a:pt x="409" y="266"/>
                    <a:pt x="409" y="266"/>
                  </a:cubicBezTo>
                  <a:cubicBezTo>
                    <a:pt x="409" y="266"/>
                    <a:pt x="410" y="265"/>
                    <a:pt x="411" y="263"/>
                  </a:cubicBezTo>
                  <a:cubicBezTo>
                    <a:pt x="411" y="263"/>
                    <a:pt x="415" y="263"/>
                    <a:pt x="415" y="254"/>
                  </a:cubicBezTo>
                  <a:lnTo>
                    <a:pt x="420" y="255"/>
                  </a:lnTo>
                  <a:cubicBezTo>
                    <a:pt x="423" y="263"/>
                    <a:pt x="425" y="263"/>
                    <a:pt x="426" y="263"/>
                  </a:cubicBezTo>
                  <a:cubicBezTo>
                    <a:pt x="428" y="259"/>
                    <a:pt x="428" y="257"/>
                    <a:pt x="429" y="257"/>
                  </a:cubicBezTo>
                  <a:cubicBezTo>
                    <a:pt x="429" y="257"/>
                    <a:pt x="429" y="259"/>
                    <a:pt x="430" y="263"/>
                  </a:cubicBezTo>
                  <a:cubicBezTo>
                    <a:pt x="430" y="267"/>
                    <a:pt x="430" y="269"/>
                    <a:pt x="431" y="269"/>
                  </a:cubicBezTo>
                  <a:cubicBezTo>
                    <a:pt x="431" y="269"/>
                    <a:pt x="432" y="265"/>
                    <a:pt x="432" y="255"/>
                  </a:cubicBezTo>
                  <a:cubicBezTo>
                    <a:pt x="433" y="251"/>
                    <a:pt x="434" y="249"/>
                    <a:pt x="435" y="249"/>
                  </a:cubicBezTo>
                  <a:cubicBezTo>
                    <a:pt x="436" y="249"/>
                    <a:pt x="437" y="251"/>
                    <a:pt x="438" y="255"/>
                  </a:cubicBezTo>
                  <a:cubicBezTo>
                    <a:pt x="438" y="265"/>
                    <a:pt x="438" y="269"/>
                    <a:pt x="438" y="269"/>
                  </a:cubicBezTo>
                  <a:cubicBezTo>
                    <a:pt x="439" y="269"/>
                    <a:pt x="439" y="267"/>
                    <a:pt x="439" y="264"/>
                  </a:cubicBezTo>
                  <a:cubicBezTo>
                    <a:pt x="441" y="255"/>
                    <a:pt x="442" y="255"/>
                    <a:pt x="442" y="255"/>
                  </a:cubicBezTo>
                  <a:cubicBezTo>
                    <a:pt x="442" y="264"/>
                    <a:pt x="458" y="264"/>
                    <a:pt x="474" y="265"/>
                  </a:cubicBezTo>
                  <a:cubicBezTo>
                    <a:pt x="476" y="265"/>
                    <a:pt x="477" y="256"/>
                    <a:pt x="477" y="249"/>
                  </a:cubicBezTo>
                  <a:cubicBezTo>
                    <a:pt x="477" y="241"/>
                    <a:pt x="477" y="239"/>
                    <a:pt x="477" y="239"/>
                  </a:cubicBezTo>
                  <a:cubicBezTo>
                    <a:pt x="477" y="239"/>
                    <a:pt x="478" y="243"/>
                    <a:pt x="479" y="249"/>
                  </a:cubicBezTo>
                  <a:cubicBezTo>
                    <a:pt x="480" y="261"/>
                    <a:pt x="481" y="268"/>
                    <a:pt x="482" y="268"/>
                  </a:cubicBezTo>
                  <a:cubicBezTo>
                    <a:pt x="483" y="268"/>
                    <a:pt x="483" y="261"/>
                    <a:pt x="483" y="249"/>
                  </a:cubicBezTo>
                  <a:cubicBezTo>
                    <a:pt x="481" y="240"/>
                    <a:pt x="481" y="236"/>
                    <a:pt x="481" y="236"/>
                  </a:cubicBezTo>
                  <a:lnTo>
                    <a:pt x="481" y="236"/>
                  </a:lnTo>
                  <a:cubicBezTo>
                    <a:pt x="481" y="236"/>
                    <a:pt x="482" y="240"/>
                    <a:pt x="484" y="249"/>
                  </a:cubicBezTo>
                  <a:cubicBezTo>
                    <a:pt x="485" y="253"/>
                    <a:pt x="485" y="255"/>
                    <a:pt x="486" y="255"/>
                  </a:cubicBezTo>
                  <a:cubicBezTo>
                    <a:pt x="486" y="255"/>
                    <a:pt x="487" y="253"/>
                    <a:pt x="488" y="249"/>
                  </a:cubicBezTo>
                  <a:cubicBezTo>
                    <a:pt x="488" y="245"/>
                    <a:pt x="488" y="243"/>
                    <a:pt x="489" y="243"/>
                  </a:cubicBezTo>
                  <a:cubicBezTo>
                    <a:pt x="489" y="243"/>
                    <a:pt x="489" y="245"/>
                    <a:pt x="489" y="249"/>
                  </a:cubicBezTo>
                  <a:cubicBezTo>
                    <a:pt x="491" y="255"/>
                    <a:pt x="492" y="261"/>
                    <a:pt x="492" y="261"/>
                  </a:cubicBezTo>
                  <a:cubicBezTo>
                    <a:pt x="493" y="261"/>
                    <a:pt x="493" y="260"/>
                    <a:pt x="493" y="258"/>
                  </a:cubicBezTo>
                  <a:cubicBezTo>
                    <a:pt x="493" y="258"/>
                    <a:pt x="495" y="258"/>
                    <a:pt x="496" y="267"/>
                  </a:cubicBezTo>
                  <a:cubicBezTo>
                    <a:pt x="497" y="269"/>
                    <a:pt x="497" y="270"/>
                    <a:pt x="498" y="270"/>
                  </a:cubicBezTo>
                  <a:cubicBezTo>
                    <a:pt x="499" y="270"/>
                    <a:pt x="500" y="264"/>
                    <a:pt x="502" y="258"/>
                  </a:cubicBezTo>
                  <a:cubicBezTo>
                    <a:pt x="504" y="249"/>
                    <a:pt x="506" y="245"/>
                    <a:pt x="507" y="245"/>
                  </a:cubicBezTo>
                  <a:cubicBezTo>
                    <a:pt x="508" y="245"/>
                    <a:pt x="508" y="249"/>
                    <a:pt x="507" y="258"/>
                  </a:cubicBezTo>
                  <a:cubicBezTo>
                    <a:pt x="506" y="264"/>
                    <a:pt x="507" y="267"/>
                    <a:pt x="509" y="267"/>
                  </a:cubicBezTo>
                  <a:cubicBezTo>
                    <a:pt x="511" y="267"/>
                    <a:pt x="514" y="260"/>
                    <a:pt x="515" y="250"/>
                  </a:cubicBezTo>
                  <a:cubicBezTo>
                    <a:pt x="516" y="240"/>
                    <a:pt x="517" y="236"/>
                    <a:pt x="517" y="236"/>
                  </a:cubicBezTo>
                  <a:cubicBezTo>
                    <a:pt x="517" y="236"/>
                    <a:pt x="517" y="238"/>
                    <a:pt x="517" y="242"/>
                  </a:cubicBezTo>
                  <a:cubicBezTo>
                    <a:pt x="517" y="250"/>
                    <a:pt x="518" y="250"/>
                    <a:pt x="518" y="250"/>
                  </a:cubicBezTo>
                  <a:cubicBezTo>
                    <a:pt x="521" y="250"/>
                    <a:pt x="523" y="250"/>
                    <a:pt x="523" y="259"/>
                  </a:cubicBezTo>
                  <a:cubicBezTo>
                    <a:pt x="523" y="259"/>
                    <a:pt x="524" y="259"/>
                    <a:pt x="527" y="250"/>
                  </a:cubicBezTo>
                  <a:cubicBezTo>
                    <a:pt x="529" y="243"/>
                    <a:pt x="530" y="241"/>
                    <a:pt x="532" y="241"/>
                  </a:cubicBezTo>
                  <a:cubicBezTo>
                    <a:pt x="534" y="241"/>
                    <a:pt x="537" y="248"/>
                    <a:pt x="538" y="259"/>
                  </a:cubicBezTo>
                  <a:lnTo>
                    <a:pt x="542" y="251"/>
                  </a:lnTo>
                  <a:cubicBezTo>
                    <a:pt x="543" y="240"/>
                    <a:pt x="544" y="233"/>
                    <a:pt x="545" y="233"/>
                  </a:cubicBezTo>
                  <a:cubicBezTo>
                    <a:pt x="545" y="233"/>
                    <a:pt x="545" y="236"/>
                    <a:pt x="545" y="242"/>
                  </a:cubicBezTo>
                  <a:lnTo>
                    <a:pt x="545" y="251"/>
                  </a:lnTo>
                  <a:cubicBezTo>
                    <a:pt x="546" y="245"/>
                    <a:pt x="547" y="242"/>
                    <a:pt x="548" y="242"/>
                  </a:cubicBezTo>
                  <a:cubicBezTo>
                    <a:pt x="551" y="242"/>
                    <a:pt x="553" y="249"/>
                    <a:pt x="553" y="260"/>
                  </a:cubicBezTo>
                  <a:cubicBezTo>
                    <a:pt x="553" y="268"/>
                    <a:pt x="553" y="268"/>
                    <a:pt x="555" y="269"/>
                  </a:cubicBezTo>
                  <a:lnTo>
                    <a:pt x="555" y="260"/>
                  </a:lnTo>
                  <a:cubicBezTo>
                    <a:pt x="555" y="251"/>
                    <a:pt x="555" y="243"/>
                    <a:pt x="557" y="243"/>
                  </a:cubicBezTo>
                  <a:cubicBezTo>
                    <a:pt x="559" y="243"/>
                    <a:pt x="561" y="243"/>
                    <a:pt x="561" y="251"/>
                  </a:cubicBezTo>
                  <a:cubicBezTo>
                    <a:pt x="562" y="257"/>
                    <a:pt x="563" y="264"/>
                    <a:pt x="564" y="264"/>
                  </a:cubicBezTo>
                  <a:cubicBezTo>
                    <a:pt x="564" y="264"/>
                    <a:pt x="564" y="262"/>
                    <a:pt x="564" y="260"/>
                  </a:cubicBezTo>
                  <a:cubicBezTo>
                    <a:pt x="564" y="260"/>
                    <a:pt x="566" y="260"/>
                    <a:pt x="568" y="269"/>
                  </a:cubicBezTo>
                  <a:lnTo>
                    <a:pt x="575" y="269"/>
                  </a:lnTo>
                  <a:cubicBezTo>
                    <a:pt x="576" y="265"/>
                    <a:pt x="577" y="263"/>
                    <a:pt x="578" y="263"/>
                  </a:cubicBezTo>
                  <a:cubicBezTo>
                    <a:pt x="579" y="263"/>
                    <a:pt x="580" y="265"/>
                    <a:pt x="580" y="269"/>
                  </a:cubicBezTo>
                  <a:cubicBezTo>
                    <a:pt x="580" y="269"/>
                    <a:pt x="584" y="269"/>
                    <a:pt x="585" y="261"/>
                  </a:cubicBezTo>
                  <a:cubicBezTo>
                    <a:pt x="588" y="261"/>
                    <a:pt x="590" y="261"/>
                    <a:pt x="590" y="270"/>
                  </a:cubicBezTo>
                  <a:cubicBezTo>
                    <a:pt x="590" y="274"/>
                    <a:pt x="590" y="276"/>
                    <a:pt x="590" y="276"/>
                  </a:cubicBezTo>
                  <a:cubicBezTo>
                    <a:pt x="591" y="276"/>
                    <a:pt x="591" y="274"/>
                    <a:pt x="591" y="270"/>
                  </a:cubicBezTo>
                  <a:cubicBezTo>
                    <a:pt x="591" y="261"/>
                    <a:pt x="594" y="261"/>
                    <a:pt x="596" y="261"/>
                  </a:cubicBezTo>
                  <a:lnTo>
                    <a:pt x="599" y="261"/>
                  </a:lnTo>
                  <a:cubicBezTo>
                    <a:pt x="599" y="253"/>
                    <a:pt x="599" y="253"/>
                    <a:pt x="600" y="253"/>
                  </a:cubicBezTo>
                  <a:cubicBezTo>
                    <a:pt x="603" y="253"/>
                    <a:pt x="607" y="262"/>
                    <a:pt x="609" y="262"/>
                  </a:cubicBezTo>
                  <a:cubicBezTo>
                    <a:pt x="615" y="262"/>
                    <a:pt x="615" y="262"/>
                    <a:pt x="613" y="253"/>
                  </a:cubicBezTo>
                  <a:cubicBezTo>
                    <a:pt x="612" y="253"/>
                    <a:pt x="612" y="249"/>
                    <a:pt x="613" y="249"/>
                  </a:cubicBezTo>
                  <a:cubicBezTo>
                    <a:pt x="613" y="249"/>
                    <a:pt x="614" y="250"/>
                    <a:pt x="615" y="253"/>
                  </a:cubicBezTo>
                  <a:cubicBezTo>
                    <a:pt x="616" y="253"/>
                    <a:pt x="622" y="262"/>
                    <a:pt x="626" y="262"/>
                  </a:cubicBezTo>
                  <a:cubicBezTo>
                    <a:pt x="634" y="262"/>
                    <a:pt x="634" y="262"/>
                    <a:pt x="634" y="254"/>
                  </a:cubicBezTo>
                  <a:cubicBezTo>
                    <a:pt x="633" y="246"/>
                    <a:pt x="633" y="242"/>
                    <a:pt x="633" y="242"/>
                  </a:cubicBezTo>
                  <a:lnTo>
                    <a:pt x="633" y="242"/>
                  </a:lnTo>
                  <a:cubicBezTo>
                    <a:pt x="634" y="242"/>
                    <a:pt x="635" y="246"/>
                    <a:pt x="635" y="254"/>
                  </a:cubicBezTo>
                  <a:cubicBezTo>
                    <a:pt x="637" y="264"/>
                    <a:pt x="639" y="268"/>
                    <a:pt x="640" y="268"/>
                  </a:cubicBezTo>
                  <a:cubicBezTo>
                    <a:pt x="640" y="268"/>
                    <a:pt x="641" y="266"/>
                    <a:pt x="641" y="263"/>
                  </a:cubicBezTo>
                  <a:cubicBezTo>
                    <a:pt x="642" y="254"/>
                    <a:pt x="642" y="254"/>
                    <a:pt x="644" y="254"/>
                  </a:cubicBezTo>
                  <a:cubicBezTo>
                    <a:pt x="644" y="259"/>
                    <a:pt x="644" y="261"/>
                    <a:pt x="645" y="261"/>
                  </a:cubicBezTo>
                  <a:cubicBezTo>
                    <a:pt x="646" y="261"/>
                    <a:pt x="647" y="259"/>
                    <a:pt x="650" y="254"/>
                  </a:cubicBezTo>
                  <a:cubicBezTo>
                    <a:pt x="651" y="254"/>
                    <a:pt x="651" y="254"/>
                    <a:pt x="651" y="263"/>
                  </a:cubicBezTo>
                  <a:lnTo>
                    <a:pt x="654" y="263"/>
                  </a:lnTo>
                  <a:cubicBezTo>
                    <a:pt x="656" y="256"/>
                    <a:pt x="658" y="254"/>
                    <a:pt x="661" y="254"/>
                  </a:cubicBezTo>
                  <a:cubicBezTo>
                    <a:pt x="665" y="254"/>
                    <a:pt x="669" y="259"/>
                    <a:pt x="670" y="264"/>
                  </a:cubicBezTo>
                  <a:cubicBezTo>
                    <a:pt x="670" y="264"/>
                    <a:pt x="672" y="264"/>
                    <a:pt x="673" y="255"/>
                  </a:cubicBezTo>
                  <a:cubicBezTo>
                    <a:pt x="674" y="247"/>
                    <a:pt x="675" y="243"/>
                    <a:pt x="676" y="243"/>
                  </a:cubicBezTo>
                  <a:cubicBezTo>
                    <a:pt x="676" y="243"/>
                    <a:pt x="677" y="247"/>
                    <a:pt x="677" y="255"/>
                  </a:cubicBezTo>
                  <a:cubicBezTo>
                    <a:pt x="677" y="264"/>
                    <a:pt x="677" y="268"/>
                    <a:pt x="677" y="268"/>
                  </a:cubicBezTo>
                  <a:cubicBezTo>
                    <a:pt x="677" y="268"/>
                    <a:pt x="678" y="264"/>
                    <a:pt x="679" y="255"/>
                  </a:cubicBezTo>
                  <a:cubicBezTo>
                    <a:pt x="679" y="252"/>
                    <a:pt x="681" y="250"/>
                    <a:pt x="683" y="250"/>
                  </a:cubicBezTo>
                  <a:cubicBezTo>
                    <a:pt x="686" y="250"/>
                    <a:pt x="689" y="254"/>
                    <a:pt x="688" y="264"/>
                  </a:cubicBezTo>
                  <a:lnTo>
                    <a:pt x="688" y="281"/>
                  </a:lnTo>
                  <a:cubicBezTo>
                    <a:pt x="689" y="273"/>
                    <a:pt x="691" y="273"/>
                    <a:pt x="691" y="273"/>
                  </a:cubicBezTo>
                  <a:cubicBezTo>
                    <a:pt x="691" y="264"/>
                    <a:pt x="692" y="264"/>
                    <a:pt x="698" y="264"/>
                  </a:cubicBezTo>
                  <a:cubicBezTo>
                    <a:pt x="701" y="264"/>
                    <a:pt x="708" y="256"/>
                    <a:pt x="711" y="256"/>
                  </a:cubicBezTo>
                  <a:cubicBezTo>
                    <a:pt x="717" y="256"/>
                    <a:pt x="722" y="260"/>
                    <a:pt x="723" y="265"/>
                  </a:cubicBezTo>
                  <a:cubicBezTo>
                    <a:pt x="724" y="265"/>
                    <a:pt x="726" y="265"/>
                    <a:pt x="729" y="258"/>
                  </a:cubicBezTo>
                  <a:cubicBezTo>
                    <a:pt x="730" y="253"/>
                    <a:pt x="731" y="251"/>
                    <a:pt x="733" y="251"/>
                  </a:cubicBezTo>
                  <a:cubicBezTo>
                    <a:pt x="734" y="251"/>
                    <a:pt x="735" y="253"/>
                    <a:pt x="735" y="258"/>
                  </a:cubicBezTo>
                  <a:lnTo>
                    <a:pt x="736" y="258"/>
                  </a:lnTo>
                  <a:cubicBezTo>
                    <a:pt x="739" y="250"/>
                    <a:pt x="741" y="250"/>
                    <a:pt x="741" y="250"/>
                  </a:cubicBezTo>
                  <a:cubicBezTo>
                    <a:pt x="742" y="250"/>
                    <a:pt x="742" y="250"/>
                    <a:pt x="742" y="250"/>
                  </a:cubicBezTo>
                  <a:cubicBezTo>
                    <a:pt x="742" y="255"/>
                    <a:pt x="742" y="261"/>
                    <a:pt x="743" y="261"/>
                  </a:cubicBezTo>
                  <a:cubicBezTo>
                    <a:pt x="744" y="261"/>
                    <a:pt x="744" y="260"/>
                    <a:pt x="745" y="258"/>
                  </a:cubicBezTo>
                  <a:cubicBezTo>
                    <a:pt x="745" y="250"/>
                    <a:pt x="746" y="250"/>
                    <a:pt x="750" y="250"/>
                  </a:cubicBezTo>
                  <a:cubicBezTo>
                    <a:pt x="752" y="255"/>
                    <a:pt x="770" y="257"/>
                    <a:pt x="786" y="257"/>
                  </a:cubicBezTo>
                  <a:cubicBezTo>
                    <a:pt x="800" y="257"/>
                    <a:pt x="811" y="255"/>
                    <a:pt x="811" y="252"/>
                  </a:cubicBezTo>
                  <a:lnTo>
                    <a:pt x="821" y="252"/>
                  </a:lnTo>
                  <a:cubicBezTo>
                    <a:pt x="821" y="259"/>
                    <a:pt x="823" y="262"/>
                    <a:pt x="825" y="262"/>
                  </a:cubicBezTo>
                  <a:cubicBezTo>
                    <a:pt x="828" y="262"/>
                    <a:pt x="832" y="258"/>
                    <a:pt x="835" y="253"/>
                  </a:cubicBezTo>
                  <a:cubicBezTo>
                    <a:pt x="837" y="244"/>
                    <a:pt x="838" y="244"/>
                    <a:pt x="840" y="244"/>
                  </a:cubicBezTo>
                  <a:cubicBezTo>
                    <a:pt x="840" y="254"/>
                    <a:pt x="842" y="259"/>
                    <a:pt x="845" y="259"/>
                  </a:cubicBezTo>
                  <a:cubicBezTo>
                    <a:pt x="846" y="259"/>
                    <a:pt x="848" y="257"/>
                    <a:pt x="849" y="253"/>
                  </a:cubicBezTo>
                  <a:cubicBezTo>
                    <a:pt x="850" y="245"/>
                    <a:pt x="851" y="240"/>
                    <a:pt x="851" y="240"/>
                  </a:cubicBezTo>
                  <a:cubicBezTo>
                    <a:pt x="852" y="240"/>
                    <a:pt x="853" y="245"/>
                    <a:pt x="853" y="253"/>
                  </a:cubicBezTo>
                  <a:cubicBezTo>
                    <a:pt x="853" y="261"/>
                    <a:pt x="853" y="265"/>
                    <a:pt x="855" y="265"/>
                  </a:cubicBezTo>
                  <a:cubicBezTo>
                    <a:pt x="856" y="265"/>
                    <a:pt x="858" y="259"/>
                    <a:pt x="859" y="245"/>
                  </a:cubicBezTo>
                  <a:cubicBezTo>
                    <a:pt x="861" y="241"/>
                    <a:pt x="861" y="238"/>
                    <a:pt x="862" y="238"/>
                  </a:cubicBezTo>
                  <a:cubicBezTo>
                    <a:pt x="862" y="238"/>
                    <a:pt x="862" y="241"/>
                    <a:pt x="863" y="245"/>
                  </a:cubicBezTo>
                  <a:cubicBezTo>
                    <a:pt x="864" y="255"/>
                    <a:pt x="865" y="259"/>
                    <a:pt x="866" y="259"/>
                  </a:cubicBezTo>
                  <a:cubicBezTo>
                    <a:pt x="866" y="259"/>
                    <a:pt x="866" y="257"/>
                    <a:pt x="866" y="254"/>
                  </a:cubicBezTo>
                  <a:cubicBezTo>
                    <a:pt x="867" y="245"/>
                    <a:pt x="868" y="241"/>
                    <a:pt x="869" y="241"/>
                  </a:cubicBezTo>
                  <a:cubicBezTo>
                    <a:pt x="870" y="241"/>
                    <a:pt x="871" y="246"/>
                    <a:pt x="872" y="254"/>
                  </a:cubicBezTo>
                  <a:cubicBezTo>
                    <a:pt x="874" y="263"/>
                    <a:pt x="874" y="267"/>
                    <a:pt x="875" y="267"/>
                  </a:cubicBezTo>
                  <a:cubicBezTo>
                    <a:pt x="875" y="267"/>
                    <a:pt x="876" y="263"/>
                    <a:pt x="876" y="254"/>
                  </a:cubicBezTo>
                  <a:cubicBezTo>
                    <a:pt x="877" y="246"/>
                    <a:pt x="880" y="242"/>
                    <a:pt x="882" y="242"/>
                  </a:cubicBezTo>
                  <a:cubicBezTo>
                    <a:pt x="884" y="242"/>
                    <a:pt x="886" y="246"/>
                    <a:pt x="888" y="254"/>
                  </a:cubicBezTo>
                  <a:cubicBezTo>
                    <a:pt x="888" y="254"/>
                    <a:pt x="890" y="258"/>
                    <a:pt x="890" y="258"/>
                  </a:cubicBezTo>
                  <a:cubicBezTo>
                    <a:pt x="891" y="258"/>
                    <a:pt x="891" y="257"/>
                    <a:pt x="891" y="254"/>
                  </a:cubicBezTo>
                  <a:lnTo>
                    <a:pt x="892" y="263"/>
                  </a:lnTo>
                  <a:lnTo>
                    <a:pt x="895" y="263"/>
                  </a:lnTo>
                  <a:lnTo>
                    <a:pt x="895" y="255"/>
                  </a:lnTo>
                  <a:cubicBezTo>
                    <a:pt x="903" y="260"/>
                    <a:pt x="911" y="263"/>
                    <a:pt x="920" y="264"/>
                  </a:cubicBezTo>
                  <a:cubicBezTo>
                    <a:pt x="925" y="265"/>
                    <a:pt x="929" y="265"/>
                    <a:pt x="932" y="265"/>
                  </a:cubicBezTo>
                  <a:cubicBezTo>
                    <a:pt x="941" y="265"/>
                    <a:pt x="942" y="263"/>
                    <a:pt x="941" y="256"/>
                  </a:cubicBezTo>
                  <a:cubicBezTo>
                    <a:pt x="940" y="248"/>
                    <a:pt x="941" y="244"/>
                    <a:pt x="941" y="244"/>
                  </a:cubicBezTo>
                  <a:cubicBezTo>
                    <a:pt x="942" y="244"/>
                    <a:pt x="944" y="248"/>
                    <a:pt x="945" y="256"/>
                  </a:cubicBezTo>
                  <a:cubicBezTo>
                    <a:pt x="946" y="256"/>
                    <a:pt x="949" y="265"/>
                    <a:pt x="954" y="265"/>
                  </a:cubicBezTo>
                  <a:cubicBezTo>
                    <a:pt x="957" y="265"/>
                    <a:pt x="960" y="265"/>
                    <a:pt x="960" y="274"/>
                  </a:cubicBezTo>
                  <a:lnTo>
                    <a:pt x="962" y="274"/>
                  </a:lnTo>
                  <a:cubicBezTo>
                    <a:pt x="964" y="265"/>
                    <a:pt x="968" y="261"/>
                    <a:pt x="972" y="261"/>
                  </a:cubicBezTo>
                  <a:cubicBezTo>
                    <a:pt x="976" y="261"/>
                    <a:pt x="979" y="263"/>
                    <a:pt x="981" y="267"/>
                  </a:cubicBezTo>
                  <a:cubicBezTo>
                    <a:pt x="984" y="267"/>
                    <a:pt x="986" y="267"/>
                    <a:pt x="990" y="259"/>
                  </a:cubicBezTo>
                  <a:cubicBezTo>
                    <a:pt x="991" y="254"/>
                    <a:pt x="992" y="252"/>
                    <a:pt x="993" y="252"/>
                  </a:cubicBezTo>
                  <a:cubicBezTo>
                    <a:pt x="994" y="252"/>
                    <a:pt x="994" y="254"/>
                    <a:pt x="995" y="259"/>
                  </a:cubicBezTo>
                  <a:cubicBezTo>
                    <a:pt x="995" y="263"/>
                    <a:pt x="999" y="268"/>
                    <a:pt x="1002" y="268"/>
                  </a:cubicBezTo>
                  <a:cubicBezTo>
                    <a:pt x="1004" y="268"/>
                    <a:pt x="1005" y="266"/>
                    <a:pt x="1005" y="259"/>
                  </a:cubicBezTo>
                  <a:lnTo>
                    <a:pt x="1008" y="268"/>
                  </a:lnTo>
                  <a:cubicBezTo>
                    <a:pt x="1008" y="270"/>
                    <a:pt x="1008" y="271"/>
                    <a:pt x="1009" y="271"/>
                  </a:cubicBezTo>
                  <a:cubicBezTo>
                    <a:pt x="1010" y="271"/>
                    <a:pt x="1011" y="265"/>
                    <a:pt x="1011" y="259"/>
                  </a:cubicBezTo>
                  <a:cubicBezTo>
                    <a:pt x="1011" y="251"/>
                    <a:pt x="1011" y="247"/>
                    <a:pt x="1012" y="247"/>
                  </a:cubicBezTo>
                  <a:cubicBezTo>
                    <a:pt x="1012" y="247"/>
                    <a:pt x="1013" y="253"/>
                    <a:pt x="1014" y="268"/>
                  </a:cubicBezTo>
                  <a:cubicBezTo>
                    <a:pt x="1014" y="278"/>
                    <a:pt x="1015" y="282"/>
                    <a:pt x="1015" y="282"/>
                  </a:cubicBezTo>
                  <a:cubicBezTo>
                    <a:pt x="1015" y="282"/>
                    <a:pt x="1015" y="280"/>
                    <a:pt x="1015" y="277"/>
                  </a:cubicBezTo>
                  <a:cubicBezTo>
                    <a:pt x="1017" y="270"/>
                    <a:pt x="1018" y="264"/>
                    <a:pt x="1019" y="264"/>
                  </a:cubicBezTo>
                  <a:cubicBezTo>
                    <a:pt x="1020" y="264"/>
                    <a:pt x="1020" y="265"/>
                    <a:pt x="1021" y="268"/>
                  </a:cubicBezTo>
                  <a:cubicBezTo>
                    <a:pt x="1022" y="268"/>
                    <a:pt x="1024" y="268"/>
                    <a:pt x="1024" y="251"/>
                  </a:cubicBezTo>
                  <a:cubicBezTo>
                    <a:pt x="1024" y="243"/>
                    <a:pt x="1027" y="243"/>
                    <a:pt x="1028" y="243"/>
                  </a:cubicBezTo>
                  <a:cubicBezTo>
                    <a:pt x="1028" y="249"/>
                    <a:pt x="1028" y="254"/>
                    <a:pt x="1027" y="260"/>
                  </a:cubicBezTo>
                  <a:lnTo>
                    <a:pt x="1030" y="260"/>
                  </a:lnTo>
                  <a:cubicBezTo>
                    <a:pt x="1031" y="260"/>
                    <a:pt x="1034" y="269"/>
                    <a:pt x="1034" y="277"/>
                  </a:cubicBezTo>
                  <a:cubicBezTo>
                    <a:pt x="1035" y="280"/>
                    <a:pt x="1036" y="283"/>
                    <a:pt x="1037" y="283"/>
                  </a:cubicBezTo>
                  <a:cubicBezTo>
                    <a:pt x="1037" y="283"/>
                    <a:pt x="1037" y="279"/>
                    <a:pt x="1037" y="269"/>
                  </a:cubicBezTo>
                  <a:cubicBezTo>
                    <a:pt x="1037" y="252"/>
                    <a:pt x="1037" y="252"/>
                    <a:pt x="1040" y="252"/>
                  </a:cubicBezTo>
                  <a:cubicBezTo>
                    <a:pt x="1041" y="252"/>
                    <a:pt x="1043" y="252"/>
                    <a:pt x="1043" y="260"/>
                  </a:cubicBezTo>
                  <a:cubicBezTo>
                    <a:pt x="1043" y="269"/>
                    <a:pt x="1043" y="269"/>
                    <a:pt x="1047" y="269"/>
                  </a:cubicBezTo>
                  <a:cubicBezTo>
                    <a:pt x="1052" y="269"/>
                    <a:pt x="1057" y="244"/>
                    <a:pt x="1059" y="227"/>
                  </a:cubicBezTo>
                  <a:cubicBezTo>
                    <a:pt x="1059" y="218"/>
                    <a:pt x="1059" y="214"/>
                    <a:pt x="1059" y="214"/>
                  </a:cubicBezTo>
                  <a:cubicBezTo>
                    <a:pt x="1060" y="214"/>
                    <a:pt x="1060" y="218"/>
                    <a:pt x="1061" y="227"/>
                  </a:cubicBezTo>
                  <a:cubicBezTo>
                    <a:pt x="1061" y="235"/>
                    <a:pt x="1063" y="235"/>
                    <a:pt x="1065" y="235"/>
                  </a:cubicBezTo>
                  <a:cubicBezTo>
                    <a:pt x="1065" y="233"/>
                    <a:pt x="1065" y="232"/>
                    <a:pt x="1065" y="232"/>
                  </a:cubicBezTo>
                  <a:lnTo>
                    <a:pt x="1065" y="232"/>
                  </a:lnTo>
                  <a:cubicBezTo>
                    <a:pt x="1065" y="232"/>
                    <a:pt x="1066" y="235"/>
                    <a:pt x="1065" y="235"/>
                  </a:cubicBezTo>
                  <a:cubicBezTo>
                    <a:pt x="1065" y="244"/>
                    <a:pt x="1063" y="244"/>
                    <a:pt x="1061" y="244"/>
                  </a:cubicBezTo>
                  <a:lnTo>
                    <a:pt x="1061" y="252"/>
                  </a:lnTo>
                  <a:cubicBezTo>
                    <a:pt x="1062" y="261"/>
                    <a:pt x="1063" y="266"/>
                    <a:pt x="1064" y="266"/>
                  </a:cubicBezTo>
                  <a:cubicBezTo>
                    <a:pt x="1065" y="266"/>
                    <a:pt x="1065" y="261"/>
                    <a:pt x="1066" y="253"/>
                  </a:cubicBezTo>
                  <a:cubicBezTo>
                    <a:pt x="1067" y="249"/>
                    <a:pt x="1068" y="246"/>
                    <a:pt x="1068" y="246"/>
                  </a:cubicBezTo>
                  <a:cubicBezTo>
                    <a:pt x="1068" y="246"/>
                    <a:pt x="1069" y="249"/>
                    <a:pt x="1069" y="253"/>
                  </a:cubicBezTo>
                  <a:cubicBezTo>
                    <a:pt x="1071" y="259"/>
                    <a:pt x="1072" y="265"/>
                    <a:pt x="1072" y="265"/>
                  </a:cubicBezTo>
                  <a:cubicBezTo>
                    <a:pt x="1073" y="265"/>
                    <a:pt x="1073" y="264"/>
                    <a:pt x="1073" y="261"/>
                  </a:cubicBezTo>
                  <a:cubicBezTo>
                    <a:pt x="1073" y="261"/>
                    <a:pt x="1076" y="261"/>
                    <a:pt x="1078" y="270"/>
                  </a:cubicBezTo>
                  <a:cubicBezTo>
                    <a:pt x="1082" y="270"/>
                    <a:pt x="1084" y="270"/>
                    <a:pt x="1084" y="262"/>
                  </a:cubicBezTo>
                  <a:cubicBezTo>
                    <a:pt x="1084" y="253"/>
                    <a:pt x="1085" y="253"/>
                    <a:pt x="1087" y="253"/>
                  </a:cubicBezTo>
                  <a:cubicBezTo>
                    <a:pt x="1088" y="253"/>
                    <a:pt x="1091" y="253"/>
                    <a:pt x="1091" y="245"/>
                  </a:cubicBezTo>
                  <a:cubicBezTo>
                    <a:pt x="1091" y="237"/>
                    <a:pt x="1092" y="228"/>
                    <a:pt x="1095" y="228"/>
                  </a:cubicBezTo>
                  <a:cubicBezTo>
                    <a:pt x="1095" y="228"/>
                    <a:pt x="1095" y="228"/>
                    <a:pt x="1095" y="228"/>
                  </a:cubicBezTo>
                  <a:cubicBezTo>
                    <a:pt x="1097" y="225"/>
                    <a:pt x="1098" y="222"/>
                    <a:pt x="1099" y="222"/>
                  </a:cubicBezTo>
                  <a:cubicBezTo>
                    <a:pt x="1100" y="222"/>
                    <a:pt x="1100" y="227"/>
                    <a:pt x="1101" y="236"/>
                  </a:cubicBezTo>
                  <a:cubicBezTo>
                    <a:pt x="1101" y="245"/>
                    <a:pt x="1103" y="245"/>
                    <a:pt x="1104" y="245"/>
                  </a:cubicBezTo>
                  <a:cubicBezTo>
                    <a:pt x="1104" y="245"/>
                    <a:pt x="1106" y="245"/>
                    <a:pt x="1107" y="254"/>
                  </a:cubicBezTo>
                  <a:cubicBezTo>
                    <a:pt x="1108" y="256"/>
                    <a:pt x="1109" y="257"/>
                    <a:pt x="1109" y="257"/>
                  </a:cubicBezTo>
                  <a:cubicBezTo>
                    <a:pt x="1110" y="257"/>
                    <a:pt x="1110" y="252"/>
                    <a:pt x="1110" y="245"/>
                  </a:cubicBezTo>
                  <a:lnTo>
                    <a:pt x="1110" y="228"/>
                  </a:lnTo>
                  <a:cubicBezTo>
                    <a:pt x="1112" y="237"/>
                    <a:pt x="1113" y="245"/>
                    <a:pt x="1113" y="254"/>
                  </a:cubicBezTo>
                  <a:cubicBezTo>
                    <a:pt x="1114" y="263"/>
                    <a:pt x="1114" y="267"/>
                    <a:pt x="1114" y="267"/>
                  </a:cubicBezTo>
                  <a:cubicBezTo>
                    <a:pt x="1114" y="267"/>
                    <a:pt x="1114" y="263"/>
                    <a:pt x="1114" y="254"/>
                  </a:cubicBezTo>
                  <a:cubicBezTo>
                    <a:pt x="1114" y="248"/>
                    <a:pt x="1115" y="242"/>
                    <a:pt x="1117" y="242"/>
                  </a:cubicBezTo>
                  <a:cubicBezTo>
                    <a:pt x="1118" y="242"/>
                    <a:pt x="1119" y="244"/>
                    <a:pt x="1120" y="246"/>
                  </a:cubicBezTo>
                  <a:cubicBezTo>
                    <a:pt x="1123" y="246"/>
                    <a:pt x="1126" y="246"/>
                    <a:pt x="1126" y="254"/>
                  </a:cubicBezTo>
                  <a:cubicBezTo>
                    <a:pt x="1127" y="257"/>
                    <a:pt x="1128" y="258"/>
                    <a:pt x="1128" y="258"/>
                  </a:cubicBezTo>
                  <a:cubicBezTo>
                    <a:pt x="1129" y="258"/>
                    <a:pt x="1130" y="255"/>
                    <a:pt x="1130" y="255"/>
                  </a:cubicBezTo>
                  <a:cubicBezTo>
                    <a:pt x="1131" y="251"/>
                    <a:pt x="1132" y="249"/>
                    <a:pt x="1133" y="249"/>
                  </a:cubicBezTo>
                  <a:cubicBezTo>
                    <a:pt x="1135" y="249"/>
                    <a:pt x="1137" y="251"/>
                    <a:pt x="1139" y="255"/>
                  </a:cubicBezTo>
                  <a:cubicBezTo>
                    <a:pt x="1143" y="264"/>
                    <a:pt x="1146" y="268"/>
                    <a:pt x="1147" y="268"/>
                  </a:cubicBezTo>
                  <a:cubicBezTo>
                    <a:pt x="1148" y="268"/>
                    <a:pt x="1148" y="264"/>
                    <a:pt x="1148" y="255"/>
                  </a:cubicBezTo>
                  <a:cubicBezTo>
                    <a:pt x="1148" y="250"/>
                    <a:pt x="1148" y="245"/>
                    <a:pt x="1148" y="245"/>
                  </a:cubicBezTo>
                  <a:cubicBezTo>
                    <a:pt x="1148" y="245"/>
                    <a:pt x="1148" y="248"/>
                    <a:pt x="1149" y="255"/>
                  </a:cubicBezTo>
                  <a:cubicBezTo>
                    <a:pt x="1150" y="258"/>
                    <a:pt x="1150" y="259"/>
                    <a:pt x="1151" y="259"/>
                  </a:cubicBezTo>
                  <a:cubicBezTo>
                    <a:pt x="1153" y="259"/>
                    <a:pt x="1154" y="253"/>
                    <a:pt x="1157" y="247"/>
                  </a:cubicBezTo>
                  <a:cubicBezTo>
                    <a:pt x="1158" y="236"/>
                    <a:pt x="1159" y="225"/>
                    <a:pt x="1158" y="213"/>
                  </a:cubicBezTo>
                  <a:cubicBezTo>
                    <a:pt x="1158" y="203"/>
                    <a:pt x="1158" y="199"/>
                    <a:pt x="1159" y="199"/>
                  </a:cubicBezTo>
                  <a:cubicBezTo>
                    <a:pt x="1159" y="199"/>
                    <a:pt x="1160" y="201"/>
                    <a:pt x="1161" y="205"/>
                  </a:cubicBezTo>
                  <a:cubicBezTo>
                    <a:pt x="1163" y="205"/>
                    <a:pt x="1165" y="214"/>
                    <a:pt x="1165" y="222"/>
                  </a:cubicBezTo>
                  <a:cubicBezTo>
                    <a:pt x="1165" y="231"/>
                    <a:pt x="1163" y="231"/>
                    <a:pt x="1163" y="231"/>
                  </a:cubicBezTo>
                  <a:lnTo>
                    <a:pt x="1161" y="231"/>
                  </a:lnTo>
                  <a:cubicBezTo>
                    <a:pt x="1161" y="238"/>
                    <a:pt x="1161" y="247"/>
                    <a:pt x="1165" y="247"/>
                  </a:cubicBezTo>
                  <a:cubicBezTo>
                    <a:pt x="1166" y="252"/>
                    <a:pt x="1167" y="254"/>
                    <a:pt x="1167" y="254"/>
                  </a:cubicBezTo>
                  <a:cubicBezTo>
                    <a:pt x="1168" y="254"/>
                    <a:pt x="1169" y="252"/>
                    <a:pt x="1169" y="247"/>
                  </a:cubicBezTo>
                  <a:cubicBezTo>
                    <a:pt x="1170" y="256"/>
                    <a:pt x="1174" y="256"/>
                    <a:pt x="1177" y="256"/>
                  </a:cubicBezTo>
                  <a:cubicBezTo>
                    <a:pt x="1178" y="256"/>
                    <a:pt x="1178" y="256"/>
                    <a:pt x="1179" y="256"/>
                  </a:cubicBezTo>
                  <a:cubicBezTo>
                    <a:pt x="1183" y="256"/>
                    <a:pt x="1187" y="260"/>
                    <a:pt x="1188" y="265"/>
                  </a:cubicBezTo>
                  <a:cubicBezTo>
                    <a:pt x="1192" y="265"/>
                    <a:pt x="1193" y="265"/>
                    <a:pt x="1193" y="258"/>
                  </a:cubicBezTo>
                  <a:cubicBezTo>
                    <a:pt x="1193" y="247"/>
                    <a:pt x="1193" y="243"/>
                    <a:pt x="1194" y="243"/>
                  </a:cubicBezTo>
                  <a:cubicBezTo>
                    <a:pt x="1195" y="243"/>
                    <a:pt x="1195" y="245"/>
                    <a:pt x="1195" y="249"/>
                  </a:cubicBezTo>
                  <a:cubicBezTo>
                    <a:pt x="1196" y="259"/>
                    <a:pt x="1205" y="267"/>
                    <a:pt x="1212" y="267"/>
                  </a:cubicBezTo>
                  <a:cubicBezTo>
                    <a:pt x="1216" y="267"/>
                    <a:pt x="1220" y="264"/>
                    <a:pt x="1221" y="258"/>
                  </a:cubicBezTo>
                  <a:lnTo>
                    <a:pt x="1224" y="259"/>
                  </a:lnTo>
                  <a:cubicBezTo>
                    <a:pt x="1226" y="263"/>
                    <a:pt x="1229" y="265"/>
                    <a:pt x="1233" y="265"/>
                  </a:cubicBezTo>
                  <a:cubicBezTo>
                    <a:pt x="1236" y="265"/>
                    <a:pt x="1239" y="263"/>
                    <a:pt x="1240" y="259"/>
                  </a:cubicBezTo>
                  <a:lnTo>
                    <a:pt x="1245" y="259"/>
                  </a:lnTo>
                  <a:cubicBezTo>
                    <a:pt x="1247" y="263"/>
                    <a:pt x="1248" y="265"/>
                    <a:pt x="1249" y="265"/>
                  </a:cubicBezTo>
                  <a:cubicBezTo>
                    <a:pt x="1250" y="265"/>
                    <a:pt x="1251" y="263"/>
                    <a:pt x="1252" y="259"/>
                  </a:cubicBezTo>
                  <a:cubicBezTo>
                    <a:pt x="1253" y="253"/>
                    <a:pt x="1253" y="247"/>
                    <a:pt x="1253" y="247"/>
                  </a:cubicBezTo>
                  <a:cubicBezTo>
                    <a:pt x="1253" y="247"/>
                    <a:pt x="1253" y="248"/>
                    <a:pt x="1253" y="251"/>
                  </a:cubicBezTo>
                  <a:cubicBezTo>
                    <a:pt x="1253" y="260"/>
                    <a:pt x="1257" y="260"/>
                    <a:pt x="1264" y="260"/>
                  </a:cubicBezTo>
                  <a:cubicBezTo>
                    <a:pt x="1271" y="260"/>
                    <a:pt x="1271" y="260"/>
                    <a:pt x="1269" y="251"/>
                  </a:cubicBezTo>
                  <a:cubicBezTo>
                    <a:pt x="1271" y="249"/>
                    <a:pt x="1273" y="248"/>
                    <a:pt x="1274" y="248"/>
                  </a:cubicBezTo>
                  <a:cubicBezTo>
                    <a:pt x="1277" y="248"/>
                    <a:pt x="1276" y="254"/>
                    <a:pt x="1276" y="260"/>
                  </a:cubicBezTo>
                  <a:cubicBezTo>
                    <a:pt x="1275" y="268"/>
                    <a:pt x="1276" y="272"/>
                    <a:pt x="1276" y="272"/>
                  </a:cubicBezTo>
                  <a:cubicBezTo>
                    <a:pt x="1277" y="272"/>
                    <a:pt x="1279" y="266"/>
                    <a:pt x="1280" y="252"/>
                  </a:cubicBezTo>
                  <a:cubicBezTo>
                    <a:pt x="1281" y="242"/>
                    <a:pt x="1282" y="238"/>
                    <a:pt x="1283" y="238"/>
                  </a:cubicBezTo>
                  <a:cubicBezTo>
                    <a:pt x="1284" y="238"/>
                    <a:pt x="1285" y="240"/>
                    <a:pt x="1285" y="243"/>
                  </a:cubicBezTo>
                  <a:cubicBezTo>
                    <a:pt x="1285" y="252"/>
                    <a:pt x="1284" y="252"/>
                    <a:pt x="1281" y="252"/>
                  </a:cubicBezTo>
                  <a:lnTo>
                    <a:pt x="1281" y="269"/>
                  </a:lnTo>
                  <a:cubicBezTo>
                    <a:pt x="1284" y="269"/>
                    <a:pt x="1284" y="269"/>
                    <a:pt x="1285" y="261"/>
                  </a:cubicBezTo>
                  <a:cubicBezTo>
                    <a:pt x="1285" y="261"/>
                    <a:pt x="1287" y="261"/>
                    <a:pt x="1288" y="252"/>
                  </a:cubicBezTo>
                  <a:cubicBezTo>
                    <a:pt x="1290" y="244"/>
                    <a:pt x="1290" y="235"/>
                    <a:pt x="1288" y="226"/>
                  </a:cubicBezTo>
                  <a:cubicBezTo>
                    <a:pt x="1287" y="218"/>
                    <a:pt x="1288" y="218"/>
                    <a:pt x="1290" y="218"/>
                  </a:cubicBezTo>
                  <a:cubicBezTo>
                    <a:pt x="1294" y="226"/>
                    <a:pt x="1294" y="235"/>
                    <a:pt x="1291" y="244"/>
                  </a:cubicBezTo>
                  <a:cubicBezTo>
                    <a:pt x="1290" y="244"/>
                    <a:pt x="1290" y="252"/>
                    <a:pt x="1290" y="261"/>
                  </a:cubicBezTo>
                  <a:cubicBezTo>
                    <a:pt x="1290" y="262"/>
                    <a:pt x="1291" y="263"/>
                    <a:pt x="1291" y="263"/>
                  </a:cubicBezTo>
                  <a:cubicBezTo>
                    <a:pt x="1293" y="263"/>
                    <a:pt x="1299" y="249"/>
                    <a:pt x="1300" y="235"/>
                  </a:cubicBezTo>
                  <a:lnTo>
                    <a:pt x="1300" y="244"/>
                  </a:lnTo>
                  <a:cubicBezTo>
                    <a:pt x="1300" y="252"/>
                    <a:pt x="1304" y="253"/>
                    <a:pt x="1307" y="253"/>
                  </a:cubicBezTo>
                  <a:cubicBezTo>
                    <a:pt x="1310" y="253"/>
                    <a:pt x="1313" y="253"/>
                    <a:pt x="1313" y="244"/>
                  </a:cubicBezTo>
                  <a:cubicBezTo>
                    <a:pt x="1313" y="236"/>
                    <a:pt x="1313" y="227"/>
                    <a:pt x="1315" y="227"/>
                  </a:cubicBezTo>
                  <a:cubicBezTo>
                    <a:pt x="1313" y="227"/>
                    <a:pt x="1313" y="218"/>
                    <a:pt x="1313" y="210"/>
                  </a:cubicBezTo>
                  <a:lnTo>
                    <a:pt x="1313" y="210"/>
                  </a:lnTo>
                  <a:cubicBezTo>
                    <a:pt x="1315" y="216"/>
                    <a:pt x="1317" y="222"/>
                    <a:pt x="1318" y="227"/>
                  </a:cubicBezTo>
                  <a:cubicBezTo>
                    <a:pt x="1322" y="245"/>
                    <a:pt x="1325" y="253"/>
                    <a:pt x="1332" y="253"/>
                  </a:cubicBezTo>
                  <a:cubicBezTo>
                    <a:pt x="1337" y="253"/>
                    <a:pt x="1342" y="258"/>
                    <a:pt x="1342" y="262"/>
                  </a:cubicBezTo>
                  <a:cubicBezTo>
                    <a:pt x="1343" y="262"/>
                    <a:pt x="1343" y="262"/>
                    <a:pt x="1344" y="262"/>
                  </a:cubicBezTo>
                  <a:cubicBezTo>
                    <a:pt x="1346" y="262"/>
                    <a:pt x="1347" y="261"/>
                    <a:pt x="1347" y="254"/>
                  </a:cubicBezTo>
                  <a:lnTo>
                    <a:pt x="1351" y="254"/>
                  </a:lnTo>
                  <a:cubicBezTo>
                    <a:pt x="1352" y="259"/>
                    <a:pt x="1353" y="261"/>
                    <a:pt x="1354" y="261"/>
                  </a:cubicBezTo>
                  <a:cubicBezTo>
                    <a:pt x="1356" y="261"/>
                    <a:pt x="1356" y="259"/>
                    <a:pt x="1356" y="254"/>
                  </a:cubicBezTo>
                  <a:cubicBezTo>
                    <a:pt x="1357" y="252"/>
                    <a:pt x="1357" y="251"/>
                    <a:pt x="1358" y="251"/>
                  </a:cubicBezTo>
                  <a:cubicBezTo>
                    <a:pt x="1359" y="251"/>
                    <a:pt x="1360" y="254"/>
                    <a:pt x="1361" y="254"/>
                  </a:cubicBezTo>
                  <a:cubicBezTo>
                    <a:pt x="1362" y="262"/>
                    <a:pt x="1363" y="267"/>
                    <a:pt x="1364" y="267"/>
                  </a:cubicBezTo>
                  <a:cubicBezTo>
                    <a:pt x="1364" y="267"/>
                    <a:pt x="1364" y="260"/>
                    <a:pt x="1363" y="246"/>
                  </a:cubicBezTo>
                  <a:cubicBezTo>
                    <a:pt x="1363" y="237"/>
                    <a:pt x="1360" y="230"/>
                    <a:pt x="1358" y="230"/>
                  </a:cubicBezTo>
                  <a:lnTo>
                    <a:pt x="1353" y="228"/>
                  </a:lnTo>
                  <a:lnTo>
                    <a:pt x="1358" y="221"/>
                  </a:lnTo>
                  <a:cubicBezTo>
                    <a:pt x="1360" y="221"/>
                    <a:pt x="1363" y="212"/>
                    <a:pt x="1363" y="204"/>
                  </a:cubicBezTo>
                  <a:cubicBezTo>
                    <a:pt x="1363" y="204"/>
                    <a:pt x="1363" y="195"/>
                    <a:pt x="1364" y="195"/>
                  </a:cubicBezTo>
                  <a:lnTo>
                    <a:pt x="1364" y="213"/>
                  </a:lnTo>
                  <a:cubicBezTo>
                    <a:pt x="1363" y="221"/>
                    <a:pt x="1363" y="230"/>
                    <a:pt x="1363" y="237"/>
                  </a:cubicBezTo>
                  <a:cubicBezTo>
                    <a:pt x="1364" y="248"/>
                    <a:pt x="1366" y="256"/>
                    <a:pt x="1368" y="256"/>
                  </a:cubicBezTo>
                  <a:cubicBezTo>
                    <a:pt x="1369" y="256"/>
                    <a:pt x="1370" y="253"/>
                    <a:pt x="1370" y="246"/>
                  </a:cubicBezTo>
                  <a:cubicBezTo>
                    <a:pt x="1372" y="246"/>
                    <a:pt x="1372" y="246"/>
                    <a:pt x="1373" y="255"/>
                  </a:cubicBezTo>
                  <a:cubicBezTo>
                    <a:pt x="1373" y="259"/>
                    <a:pt x="1374" y="261"/>
                    <a:pt x="1374" y="261"/>
                  </a:cubicBezTo>
                  <a:cubicBezTo>
                    <a:pt x="1375" y="261"/>
                    <a:pt x="1376" y="257"/>
                    <a:pt x="1377" y="246"/>
                  </a:cubicBezTo>
                  <a:cubicBezTo>
                    <a:pt x="1378" y="238"/>
                    <a:pt x="1379" y="234"/>
                    <a:pt x="1379" y="234"/>
                  </a:cubicBezTo>
                  <a:cubicBezTo>
                    <a:pt x="1380" y="234"/>
                    <a:pt x="1381" y="238"/>
                    <a:pt x="1382" y="247"/>
                  </a:cubicBezTo>
                  <a:cubicBezTo>
                    <a:pt x="1384" y="257"/>
                    <a:pt x="1387" y="261"/>
                    <a:pt x="1389" y="261"/>
                  </a:cubicBezTo>
                  <a:cubicBezTo>
                    <a:pt x="1391" y="261"/>
                    <a:pt x="1392" y="259"/>
                    <a:pt x="1392" y="255"/>
                  </a:cubicBezTo>
                  <a:cubicBezTo>
                    <a:pt x="1392" y="246"/>
                    <a:pt x="1394" y="241"/>
                    <a:pt x="1396" y="241"/>
                  </a:cubicBezTo>
                  <a:cubicBezTo>
                    <a:pt x="1398" y="241"/>
                    <a:pt x="1399" y="244"/>
                    <a:pt x="1400" y="247"/>
                  </a:cubicBezTo>
                  <a:cubicBezTo>
                    <a:pt x="1401" y="252"/>
                    <a:pt x="1402" y="254"/>
                    <a:pt x="1402" y="254"/>
                  </a:cubicBezTo>
                  <a:cubicBezTo>
                    <a:pt x="1403" y="254"/>
                    <a:pt x="1404" y="252"/>
                    <a:pt x="1405" y="247"/>
                  </a:cubicBezTo>
                  <a:cubicBezTo>
                    <a:pt x="1405" y="254"/>
                    <a:pt x="1406" y="260"/>
                    <a:pt x="1407" y="260"/>
                  </a:cubicBezTo>
                  <a:cubicBezTo>
                    <a:pt x="1407" y="260"/>
                    <a:pt x="1408" y="259"/>
                    <a:pt x="1408" y="256"/>
                  </a:cubicBezTo>
                  <a:cubicBezTo>
                    <a:pt x="1408" y="256"/>
                    <a:pt x="1410" y="256"/>
                    <a:pt x="1408" y="247"/>
                  </a:cubicBezTo>
                  <a:cubicBezTo>
                    <a:pt x="1408" y="247"/>
                    <a:pt x="1410" y="240"/>
                    <a:pt x="1411" y="231"/>
                  </a:cubicBezTo>
                  <a:cubicBezTo>
                    <a:pt x="1410" y="231"/>
                    <a:pt x="1410" y="223"/>
                    <a:pt x="1410" y="214"/>
                  </a:cubicBezTo>
                  <a:cubicBezTo>
                    <a:pt x="1410" y="212"/>
                    <a:pt x="1411" y="211"/>
                    <a:pt x="1411" y="211"/>
                  </a:cubicBezTo>
                  <a:cubicBezTo>
                    <a:pt x="1413" y="211"/>
                    <a:pt x="1418" y="220"/>
                    <a:pt x="1420" y="240"/>
                  </a:cubicBezTo>
                  <a:lnTo>
                    <a:pt x="1424" y="258"/>
                  </a:lnTo>
                  <a:lnTo>
                    <a:pt x="1424" y="240"/>
                  </a:lnTo>
                  <a:cubicBezTo>
                    <a:pt x="1426" y="240"/>
                    <a:pt x="1427" y="241"/>
                    <a:pt x="1427" y="249"/>
                  </a:cubicBezTo>
                  <a:cubicBezTo>
                    <a:pt x="1427" y="258"/>
                    <a:pt x="1427" y="258"/>
                    <a:pt x="1429" y="258"/>
                  </a:cubicBezTo>
                  <a:cubicBezTo>
                    <a:pt x="1429" y="258"/>
                    <a:pt x="1430" y="258"/>
                    <a:pt x="1430" y="249"/>
                  </a:cubicBezTo>
                  <a:cubicBezTo>
                    <a:pt x="1430" y="239"/>
                    <a:pt x="1430" y="235"/>
                    <a:pt x="1431" y="235"/>
                  </a:cubicBezTo>
                  <a:cubicBezTo>
                    <a:pt x="1431" y="235"/>
                    <a:pt x="1432" y="237"/>
                    <a:pt x="1433" y="241"/>
                  </a:cubicBezTo>
                  <a:cubicBezTo>
                    <a:pt x="1433" y="249"/>
                    <a:pt x="1434" y="253"/>
                    <a:pt x="1435" y="253"/>
                  </a:cubicBezTo>
                  <a:cubicBezTo>
                    <a:pt x="1436" y="253"/>
                    <a:pt x="1437" y="249"/>
                    <a:pt x="1438" y="241"/>
                  </a:cubicBezTo>
                  <a:cubicBezTo>
                    <a:pt x="1438" y="232"/>
                    <a:pt x="1438" y="228"/>
                    <a:pt x="1438" y="228"/>
                  </a:cubicBezTo>
                  <a:cubicBezTo>
                    <a:pt x="1439" y="228"/>
                    <a:pt x="1439" y="232"/>
                    <a:pt x="1439" y="241"/>
                  </a:cubicBezTo>
                  <a:cubicBezTo>
                    <a:pt x="1439" y="250"/>
                    <a:pt x="1442" y="258"/>
                    <a:pt x="1443" y="258"/>
                  </a:cubicBezTo>
                  <a:lnTo>
                    <a:pt x="1443" y="250"/>
                  </a:lnTo>
                  <a:cubicBezTo>
                    <a:pt x="1443" y="239"/>
                    <a:pt x="1444" y="235"/>
                    <a:pt x="1444" y="235"/>
                  </a:cubicBezTo>
                  <a:cubicBezTo>
                    <a:pt x="1445" y="235"/>
                    <a:pt x="1446" y="237"/>
                    <a:pt x="1446" y="241"/>
                  </a:cubicBezTo>
                  <a:cubicBezTo>
                    <a:pt x="1446" y="245"/>
                    <a:pt x="1447" y="247"/>
                    <a:pt x="1448" y="247"/>
                  </a:cubicBezTo>
                  <a:cubicBezTo>
                    <a:pt x="1449" y="247"/>
                    <a:pt x="1450" y="245"/>
                    <a:pt x="1452" y="241"/>
                  </a:cubicBezTo>
                  <a:cubicBezTo>
                    <a:pt x="1455" y="241"/>
                    <a:pt x="1457" y="242"/>
                    <a:pt x="1457" y="250"/>
                  </a:cubicBezTo>
                  <a:cubicBezTo>
                    <a:pt x="1457" y="258"/>
                    <a:pt x="1457" y="262"/>
                    <a:pt x="1458" y="262"/>
                  </a:cubicBezTo>
                  <a:cubicBezTo>
                    <a:pt x="1458" y="262"/>
                    <a:pt x="1458" y="258"/>
                    <a:pt x="1459" y="250"/>
                  </a:cubicBezTo>
                  <a:cubicBezTo>
                    <a:pt x="1460" y="246"/>
                    <a:pt x="1460" y="244"/>
                    <a:pt x="1461" y="244"/>
                  </a:cubicBezTo>
                  <a:cubicBezTo>
                    <a:pt x="1462" y="244"/>
                    <a:pt x="1462" y="246"/>
                    <a:pt x="1464" y="250"/>
                  </a:cubicBezTo>
                  <a:cubicBezTo>
                    <a:pt x="1465" y="254"/>
                    <a:pt x="1465" y="256"/>
                    <a:pt x="1465" y="256"/>
                  </a:cubicBezTo>
                  <a:cubicBezTo>
                    <a:pt x="1466" y="256"/>
                    <a:pt x="1466" y="254"/>
                    <a:pt x="1467" y="250"/>
                  </a:cubicBezTo>
                  <a:cubicBezTo>
                    <a:pt x="1467" y="233"/>
                    <a:pt x="1467" y="225"/>
                    <a:pt x="1465" y="225"/>
                  </a:cubicBezTo>
                  <a:cubicBezTo>
                    <a:pt x="1464" y="224"/>
                    <a:pt x="1464" y="225"/>
                    <a:pt x="1464" y="216"/>
                  </a:cubicBezTo>
                  <a:lnTo>
                    <a:pt x="1467" y="216"/>
                  </a:lnTo>
                  <a:cubicBezTo>
                    <a:pt x="1469" y="216"/>
                    <a:pt x="1471" y="216"/>
                    <a:pt x="1474" y="208"/>
                  </a:cubicBezTo>
                  <a:cubicBezTo>
                    <a:pt x="1477" y="201"/>
                    <a:pt x="1478" y="189"/>
                    <a:pt x="1477" y="189"/>
                  </a:cubicBezTo>
                  <a:lnTo>
                    <a:pt x="1477" y="189"/>
                  </a:lnTo>
                  <a:cubicBezTo>
                    <a:pt x="1477" y="189"/>
                    <a:pt x="1476" y="190"/>
                    <a:pt x="1475" y="191"/>
                  </a:cubicBezTo>
                  <a:lnTo>
                    <a:pt x="1473" y="182"/>
                  </a:lnTo>
                  <a:cubicBezTo>
                    <a:pt x="1473" y="170"/>
                    <a:pt x="1472" y="163"/>
                    <a:pt x="1471" y="163"/>
                  </a:cubicBezTo>
                  <a:cubicBezTo>
                    <a:pt x="1471" y="163"/>
                    <a:pt x="1470" y="170"/>
                    <a:pt x="1470" y="182"/>
                  </a:cubicBezTo>
                  <a:cubicBezTo>
                    <a:pt x="1470" y="197"/>
                    <a:pt x="1470" y="203"/>
                    <a:pt x="1469" y="203"/>
                  </a:cubicBezTo>
                  <a:cubicBezTo>
                    <a:pt x="1469" y="203"/>
                    <a:pt x="1468" y="199"/>
                    <a:pt x="1467" y="191"/>
                  </a:cubicBezTo>
                  <a:cubicBezTo>
                    <a:pt x="1467" y="173"/>
                    <a:pt x="1466" y="173"/>
                    <a:pt x="1464" y="173"/>
                  </a:cubicBezTo>
                  <a:cubicBezTo>
                    <a:pt x="1463" y="173"/>
                    <a:pt x="1463" y="173"/>
                    <a:pt x="1463" y="166"/>
                  </a:cubicBezTo>
                  <a:cubicBezTo>
                    <a:pt x="1463" y="157"/>
                    <a:pt x="1461" y="148"/>
                    <a:pt x="1460" y="148"/>
                  </a:cubicBezTo>
                  <a:cubicBezTo>
                    <a:pt x="1457" y="148"/>
                    <a:pt x="1457" y="148"/>
                    <a:pt x="1457" y="157"/>
                  </a:cubicBezTo>
                  <a:cubicBezTo>
                    <a:pt x="1458" y="160"/>
                    <a:pt x="1458" y="162"/>
                    <a:pt x="1458" y="162"/>
                  </a:cubicBezTo>
                  <a:cubicBezTo>
                    <a:pt x="1457" y="162"/>
                    <a:pt x="1455" y="158"/>
                    <a:pt x="1454" y="148"/>
                  </a:cubicBezTo>
                  <a:cubicBezTo>
                    <a:pt x="1454" y="144"/>
                    <a:pt x="1453" y="142"/>
                    <a:pt x="1453" y="142"/>
                  </a:cubicBezTo>
                  <a:cubicBezTo>
                    <a:pt x="1453" y="142"/>
                    <a:pt x="1453" y="146"/>
                    <a:pt x="1453" y="157"/>
                  </a:cubicBezTo>
                  <a:cubicBezTo>
                    <a:pt x="1453" y="165"/>
                    <a:pt x="1452" y="169"/>
                    <a:pt x="1451" y="169"/>
                  </a:cubicBezTo>
                  <a:cubicBezTo>
                    <a:pt x="1449" y="169"/>
                    <a:pt x="1448" y="165"/>
                    <a:pt x="1447" y="155"/>
                  </a:cubicBezTo>
                  <a:lnTo>
                    <a:pt x="1444" y="155"/>
                  </a:lnTo>
                  <a:cubicBezTo>
                    <a:pt x="1442" y="155"/>
                    <a:pt x="1442" y="164"/>
                    <a:pt x="1442" y="172"/>
                  </a:cubicBezTo>
                  <a:cubicBezTo>
                    <a:pt x="1442" y="183"/>
                    <a:pt x="1442" y="187"/>
                    <a:pt x="1441" y="187"/>
                  </a:cubicBezTo>
                  <a:cubicBezTo>
                    <a:pt x="1441" y="187"/>
                    <a:pt x="1441" y="185"/>
                    <a:pt x="1441" y="181"/>
                  </a:cubicBezTo>
                  <a:cubicBezTo>
                    <a:pt x="1439" y="176"/>
                    <a:pt x="1438" y="170"/>
                    <a:pt x="1438" y="164"/>
                  </a:cubicBezTo>
                  <a:cubicBezTo>
                    <a:pt x="1438" y="155"/>
                    <a:pt x="1437" y="155"/>
                    <a:pt x="1435" y="155"/>
                  </a:cubicBezTo>
                  <a:cubicBezTo>
                    <a:pt x="1434" y="155"/>
                    <a:pt x="1429" y="155"/>
                    <a:pt x="1429" y="163"/>
                  </a:cubicBezTo>
                  <a:cubicBezTo>
                    <a:pt x="1429" y="161"/>
                    <a:pt x="1429" y="158"/>
                    <a:pt x="1429" y="155"/>
                  </a:cubicBezTo>
                  <a:cubicBezTo>
                    <a:pt x="1429" y="155"/>
                    <a:pt x="1428" y="151"/>
                    <a:pt x="1428" y="151"/>
                  </a:cubicBezTo>
                  <a:cubicBezTo>
                    <a:pt x="1428" y="151"/>
                    <a:pt x="1428" y="152"/>
                    <a:pt x="1428" y="155"/>
                  </a:cubicBezTo>
                  <a:cubicBezTo>
                    <a:pt x="1428" y="155"/>
                    <a:pt x="1426" y="155"/>
                    <a:pt x="1423" y="147"/>
                  </a:cubicBezTo>
                  <a:cubicBezTo>
                    <a:pt x="1422" y="145"/>
                    <a:pt x="1421" y="144"/>
                    <a:pt x="1421" y="144"/>
                  </a:cubicBezTo>
                  <a:cubicBezTo>
                    <a:pt x="1418" y="144"/>
                    <a:pt x="1415" y="158"/>
                    <a:pt x="1419" y="172"/>
                  </a:cubicBezTo>
                  <a:lnTo>
                    <a:pt x="1418" y="172"/>
                  </a:lnTo>
                  <a:cubicBezTo>
                    <a:pt x="1416" y="172"/>
                    <a:pt x="1416" y="180"/>
                    <a:pt x="1416" y="180"/>
                  </a:cubicBezTo>
                  <a:cubicBezTo>
                    <a:pt x="1416" y="189"/>
                    <a:pt x="1414" y="189"/>
                    <a:pt x="1413" y="189"/>
                  </a:cubicBezTo>
                  <a:lnTo>
                    <a:pt x="1413" y="172"/>
                  </a:lnTo>
                  <a:cubicBezTo>
                    <a:pt x="1413" y="157"/>
                    <a:pt x="1412" y="148"/>
                    <a:pt x="1411" y="148"/>
                  </a:cubicBezTo>
                  <a:cubicBezTo>
                    <a:pt x="1410" y="148"/>
                    <a:pt x="1410" y="153"/>
                    <a:pt x="1409" y="163"/>
                  </a:cubicBezTo>
                  <a:lnTo>
                    <a:pt x="1409" y="154"/>
                  </a:lnTo>
                  <a:cubicBezTo>
                    <a:pt x="1409" y="150"/>
                    <a:pt x="1409" y="148"/>
                    <a:pt x="1408" y="148"/>
                  </a:cubicBezTo>
                  <a:cubicBezTo>
                    <a:pt x="1407" y="148"/>
                    <a:pt x="1405" y="150"/>
                    <a:pt x="1404" y="154"/>
                  </a:cubicBezTo>
                  <a:cubicBezTo>
                    <a:pt x="1401" y="162"/>
                    <a:pt x="1400" y="171"/>
                    <a:pt x="1400" y="180"/>
                  </a:cubicBezTo>
                  <a:cubicBezTo>
                    <a:pt x="1400" y="188"/>
                    <a:pt x="1398" y="188"/>
                    <a:pt x="1398" y="188"/>
                  </a:cubicBezTo>
                  <a:cubicBezTo>
                    <a:pt x="1397" y="188"/>
                    <a:pt x="1397" y="188"/>
                    <a:pt x="1397" y="180"/>
                  </a:cubicBezTo>
                  <a:cubicBezTo>
                    <a:pt x="1397" y="171"/>
                    <a:pt x="1396" y="167"/>
                    <a:pt x="1395" y="167"/>
                  </a:cubicBezTo>
                  <a:cubicBezTo>
                    <a:pt x="1394" y="167"/>
                    <a:pt x="1392" y="171"/>
                    <a:pt x="1391" y="179"/>
                  </a:cubicBezTo>
                  <a:lnTo>
                    <a:pt x="1391" y="171"/>
                  </a:lnTo>
                  <a:cubicBezTo>
                    <a:pt x="1391" y="165"/>
                    <a:pt x="1391" y="159"/>
                    <a:pt x="1387" y="159"/>
                  </a:cubicBezTo>
                  <a:cubicBezTo>
                    <a:pt x="1386" y="159"/>
                    <a:pt x="1384" y="160"/>
                    <a:pt x="1381" y="162"/>
                  </a:cubicBezTo>
                  <a:cubicBezTo>
                    <a:pt x="1374" y="162"/>
                    <a:pt x="1369" y="162"/>
                    <a:pt x="1369" y="153"/>
                  </a:cubicBezTo>
                  <a:cubicBezTo>
                    <a:pt x="1369" y="152"/>
                    <a:pt x="1369" y="151"/>
                    <a:pt x="1368" y="151"/>
                  </a:cubicBezTo>
                  <a:cubicBezTo>
                    <a:pt x="1366" y="151"/>
                    <a:pt x="1361" y="164"/>
                    <a:pt x="1359" y="178"/>
                  </a:cubicBezTo>
                  <a:cubicBezTo>
                    <a:pt x="1359" y="170"/>
                    <a:pt x="1356" y="170"/>
                    <a:pt x="1353" y="170"/>
                  </a:cubicBezTo>
                  <a:cubicBezTo>
                    <a:pt x="1349" y="169"/>
                    <a:pt x="1349" y="169"/>
                    <a:pt x="1349" y="161"/>
                  </a:cubicBezTo>
                  <a:cubicBezTo>
                    <a:pt x="1349" y="153"/>
                    <a:pt x="1349" y="148"/>
                    <a:pt x="1349" y="148"/>
                  </a:cubicBezTo>
                  <a:lnTo>
                    <a:pt x="1349" y="148"/>
                  </a:lnTo>
                  <a:cubicBezTo>
                    <a:pt x="1349" y="148"/>
                    <a:pt x="1348" y="153"/>
                    <a:pt x="1346" y="161"/>
                  </a:cubicBezTo>
                  <a:cubicBezTo>
                    <a:pt x="1345" y="167"/>
                    <a:pt x="1344" y="170"/>
                    <a:pt x="1343" y="170"/>
                  </a:cubicBezTo>
                  <a:cubicBezTo>
                    <a:pt x="1341" y="170"/>
                    <a:pt x="1340" y="163"/>
                    <a:pt x="1340" y="152"/>
                  </a:cubicBezTo>
                  <a:cubicBezTo>
                    <a:pt x="1340" y="143"/>
                    <a:pt x="1337" y="143"/>
                    <a:pt x="1334" y="143"/>
                  </a:cubicBezTo>
                  <a:cubicBezTo>
                    <a:pt x="1333" y="152"/>
                    <a:pt x="1330" y="152"/>
                    <a:pt x="1325" y="152"/>
                  </a:cubicBezTo>
                  <a:cubicBezTo>
                    <a:pt x="1324" y="152"/>
                    <a:pt x="1323" y="152"/>
                    <a:pt x="1323" y="152"/>
                  </a:cubicBezTo>
                  <a:cubicBezTo>
                    <a:pt x="1321" y="152"/>
                    <a:pt x="1321" y="155"/>
                    <a:pt x="1321" y="169"/>
                  </a:cubicBezTo>
                  <a:cubicBezTo>
                    <a:pt x="1321" y="186"/>
                    <a:pt x="1318" y="186"/>
                    <a:pt x="1315" y="186"/>
                  </a:cubicBezTo>
                  <a:cubicBezTo>
                    <a:pt x="1314" y="186"/>
                    <a:pt x="1312" y="185"/>
                    <a:pt x="1312" y="177"/>
                  </a:cubicBezTo>
                  <a:cubicBezTo>
                    <a:pt x="1312" y="177"/>
                    <a:pt x="1310" y="168"/>
                    <a:pt x="1308" y="168"/>
                  </a:cubicBezTo>
                  <a:cubicBezTo>
                    <a:pt x="1306" y="168"/>
                    <a:pt x="1305" y="168"/>
                    <a:pt x="1305" y="159"/>
                  </a:cubicBezTo>
                  <a:cubicBezTo>
                    <a:pt x="1305" y="159"/>
                    <a:pt x="1303" y="151"/>
                    <a:pt x="1299" y="151"/>
                  </a:cubicBezTo>
                  <a:cubicBezTo>
                    <a:pt x="1296" y="151"/>
                    <a:pt x="1292" y="150"/>
                    <a:pt x="1292" y="142"/>
                  </a:cubicBezTo>
                  <a:cubicBezTo>
                    <a:pt x="1290" y="142"/>
                    <a:pt x="1290" y="142"/>
                    <a:pt x="1290" y="150"/>
                  </a:cubicBezTo>
                  <a:cubicBezTo>
                    <a:pt x="1290" y="156"/>
                    <a:pt x="1290" y="163"/>
                    <a:pt x="1287" y="163"/>
                  </a:cubicBezTo>
                  <a:cubicBezTo>
                    <a:pt x="1286" y="163"/>
                    <a:pt x="1284" y="161"/>
                    <a:pt x="1282" y="159"/>
                  </a:cubicBezTo>
                  <a:cubicBezTo>
                    <a:pt x="1282" y="159"/>
                    <a:pt x="1281" y="159"/>
                    <a:pt x="1280" y="159"/>
                  </a:cubicBezTo>
                  <a:cubicBezTo>
                    <a:pt x="1277" y="159"/>
                    <a:pt x="1273" y="160"/>
                    <a:pt x="1273" y="167"/>
                  </a:cubicBezTo>
                  <a:cubicBezTo>
                    <a:pt x="1271" y="167"/>
                    <a:pt x="1271" y="167"/>
                    <a:pt x="1271" y="158"/>
                  </a:cubicBezTo>
                  <a:cubicBezTo>
                    <a:pt x="1271" y="149"/>
                    <a:pt x="1270" y="145"/>
                    <a:pt x="1269" y="145"/>
                  </a:cubicBezTo>
                  <a:cubicBezTo>
                    <a:pt x="1268" y="145"/>
                    <a:pt x="1266" y="149"/>
                    <a:pt x="1264" y="158"/>
                  </a:cubicBezTo>
                  <a:cubicBezTo>
                    <a:pt x="1264" y="162"/>
                    <a:pt x="1264" y="164"/>
                    <a:pt x="1264" y="164"/>
                  </a:cubicBezTo>
                  <a:cubicBezTo>
                    <a:pt x="1263" y="164"/>
                    <a:pt x="1262" y="162"/>
                    <a:pt x="1261" y="158"/>
                  </a:cubicBezTo>
                  <a:cubicBezTo>
                    <a:pt x="1261" y="158"/>
                    <a:pt x="1260" y="158"/>
                    <a:pt x="1258" y="167"/>
                  </a:cubicBezTo>
                  <a:cubicBezTo>
                    <a:pt x="1257" y="170"/>
                    <a:pt x="1256" y="172"/>
                    <a:pt x="1255" y="172"/>
                  </a:cubicBezTo>
                  <a:cubicBezTo>
                    <a:pt x="1255" y="172"/>
                    <a:pt x="1254" y="170"/>
                    <a:pt x="1252" y="166"/>
                  </a:cubicBezTo>
                  <a:cubicBezTo>
                    <a:pt x="1252" y="158"/>
                    <a:pt x="1251" y="158"/>
                    <a:pt x="1249" y="158"/>
                  </a:cubicBezTo>
                  <a:cubicBezTo>
                    <a:pt x="1247" y="161"/>
                    <a:pt x="1242" y="163"/>
                    <a:pt x="1237" y="163"/>
                  </a:cubicBezTo>
                  <a:cubicBezTo>
                    <a:pt x="1232" y="163"/>
                    <a:pt x="1226" y="161"/>
                    <a:pt x="1225" y="157"/>
                  </a:cubicBezTo>
                  <a:cubicBezTo>
                    <a:pt x="1223" y="164"/>
                    <a:pt x="1223" y="164"/>
                    <a:pt x="1222" y="164"/>
                  </a:cubicBezTo>
                  <a:cubicBezTo>
                    <a:pt x="1221" y="158"/>
                    <a:pt x="1220" y="155"/>
                    <a:pt x="1219" y="155"/>
                  </a:cubicBezTo>
                  <a:cubicBezTo>
                    <a:pt x="1218" y="155"/>
                    <a:pt x="1217" y="163"/>
                    <a:pt x="1217" y="173"/>
                  </a:cubicBezTo>
                  <a:lnTo>
                    <a:pt x="1221" y="173"/>
                  </a:lnTo>
                  <a:cubicBezTo>
                    <a:pt x="1221" y="181"/>
                    <a:pt x="1220" y="185"/>
                    <a:pt x="1219" y="185"/>
                  </a:cubicBezTo>
                  <a:cubicBezTo>
                    <a:pt x="1218" y="185"/>
                    <a:pt x="1216" y="179"/>
                    <a:pt x="1216" y="164"/>
                  </a:cubicBezTo>
                  <a:cubicBezTo>
                    <a:pt x="1215" y="156"/>
                    <a:pt x="1215" y="152"/>
                    <a:pt x="1214" y="152"/>
                  </a:cubicBezTo>
                  <a:cubicBezTo>
                    <a:pt x="1214" y="152"/>
                    <a:pt x="1213" y="156"/>
                    <a:pt x="1213" y="164"/>
                  </a:cubicBezTo>
                  <a:cubicBezTo>
                    <a:pt x="1212" y="173"/>
                    <a:pt x="1211" y="177"/>
                    <a:pt x="1210" y="177"/>
                  </a:cubicBezTo>
                  <a:cubicBezTo>
                    <a:pt x="1209" y="177"/>
                    <a:pt x="1208" y="173"/>
                    <a:pt x="1207" y="164"/>
                  </a:cubicBezTo>
                  <a:cubicBezTo>
                    <a:pt x="1207" y="156"/>
                    <a:pt x="1207" y="152"/>
                    <a:pt x="1207" y="152"/>
                  </a:cubicBezTo>
                  <a:cubicBezTo>
                    <a:pt x="1207" y="152"/>
                    <a:pt x="1207" y="156"/>
                    <a:pt x="1206" y="164"/>
                  </a:cubicBezTo>
                  <a:cubicBezTo>
                    <a:pt x="1204" y="183"/>
                    <a:pt x="1201" y="194"/>
                    <a:pt x="1199" y="194"/>
                  </a:cubicBezTo>
                  <a:cubicBezTo>
                    <a:pt x="1198" y="194"/>
                    <a:pt x="1197" y="188"/>
                    <a:pt x="1197" y="172"/>
                  </a:cubicBezTo>
                  <a:cubicBezTo>
                    <a:pt x="1197" y="155"/>
                    <a:pt x="1195" y="147"/>
                    <a:pt x="1194" y="147"/>
                  </a:cubicBezTo>
                  <a:cubicBezTo>
                    <a:pt x="1192" y="147"/>
                    <a:pt x="1192" y="155"/>
                    <a:pt x="1192" y="163"/>
                  </a:cubicBezTo>
                  <a:cubicBezTo>
                    <a:pt x="1193" y="172"/>
                    <a:pt x="1193" y="177"/>
                    <a:pt x="1192" y="177"/>
                  </a:cubicBezTo>
                  <a:cubicBezTo>
                    <a:pt x="1191" y="177"/>
                    <a:pt x="1190" y="172"/>
                    <a:pt x="1188" y="163"/>
                  </a:cubicBezTo>
                  <a:cubicBezTo>
                    <a:pt x="1185" y="149"/>
                    <a:pt x="1183" y="143"/>
                    <a:pt x="1180" y="143"/>
                  </a:cubicBezTo>
                  <a:cubicBezTo>
                    <a:pt x="1178" y="143"/>
                    <a:pt x="1177" y="147"/>
                    <a:pt x="1175" y="154"/>
                  </a:cubicBezTo>
                  <a:cubicBezTo>
                    <a:pt x="1171" y="163"/>
                    <a:pt x="1168" y="167"/>
                    <a:pt x="1166" y="167"/>
                  </a:cubicBezTo>
                  <a:cubicBezTo>
                    <a:pt x="1165" y="167"/>
                    <a:pt x="1165" y="163"/>
                    <a:pt x="1167" y="154"/>
                  </a:cubicBezTo>
                  <a:cubicBezTo>
                    <a:pt x="1170" y="144"/>
                    <a:pt x="1171" y="140"/>
                    <a:pt x="1170" y="140"/>
                  </a:cubicBezTo>
                  <a:lnTo>
                    <a:pt x="1170" y="140"/>
                  </a:lnTo>
                  <a:cubicBezTo>
                    <a:pt x="1170" y="140"/>
                    <a:pt x="1169" y="142"/>
                    <a:pt x="1167" y="145"/>
                  </a:cubicBezTo>
                  <a:lnTo>
                    <a:pt x="1159" y="145"/>
                  </a:lnTo>
                  <a:cubicBezTo>
                    <a:pt x="1157" y="145"/>
                    <a:pt x="1156" y="154"/>
                    <a:pt x="1156" y="162"/>
                  </a:cubicBezTo>
                  <a:cubicBezTo>
                    <a:pt x="1154" y="152"/>
                    <a:pt x="1152" y="144"/>
                    <a:pt x="1150" y="144"/>
                  </a:cubicBezTo>
                  <a:cubicBezTo>
                    <a:pt x="1149" y="144"/>
                    <a:pt x="1148" y="147"/>
                    <a:pt x="1147" y="153"/>
                  </a:cubicBezTo>
                  <a:lnTo>
                    <a:pt x="1143" y="153"/>
                  </a:lnTo>
                  <a:cubicBezTo>
                    <a:pt x="1141" y="153"/>
                    <a:pt x="1141" y="153"/>
                    <a:pt x="1140" y="162"/>
                  </a:cubicBezTo>
                  <a:cubicBezTo>
                    <a:pt x="1139" y="164"/>
                    <a:pt x="1139" y="165"/>
                    <a:pt x="1138" y="165"/>
                  </a:cubicBezTo>
                  <a:cubicBezTo>
                    <a:pt x="1137" y="165"/>
                    <a:pt x="1136" y="160"/>
                    <a:pt x="1134" y="153"/>
                  </a:cubicBezTo>
                  <a:cubicBezTo>
                    <a:pt x="1134" y="147"/>
                    <a:pt x="1132" y="141"/>
                    <a:pt x="1131" y="141"/>
                  </a:cubicBezTo>
                  <a:cubicBezTo>
                    <a:pt x="1131" y="141"/>
                    <a:pt x="1131" y="142"/>
                    <a:pt x="1131" y="144"/>
                  </a:cubicBezTo>
                  <a:cubicBezTo>
                    <a:pt x="1130" y="153"/>
                    <a:pt x="1129" y="161"/>
                    <a:pt x="1125" y="170"/>
                  </a:cubicBezTo>
                  <a:cubicBezTo>
                    <a:pt x="1125" y="172"/>
                    <a:pt x="1125" y="173"/>
                    <a:pt x="1124" y="173"/>
                  </a:cubicBezTo>
                  <a:cubicBezTo>
                    <a:pt x="1123" y="173"/>
                    <a:pt x="1123" y="167"/>
                    <a:pt x="1124" y="161"/>
                  </a:cubicBezTo>
                  <a:cubicBezTo>
                    <a:pt x="1124" y="155"/>
                    <a:pt x="1123" y="150"/>
                    <a:pt x="1121" y="144"/>
                  </a:cubicBezTo>
                  <a:cubicBezTo>
                    <a:pt x="1119" y="144"/>
                    <a:pt x="1115" y="144"/>
                    <a:pt x="1115" y="152"/>
                  </a:cubicBezTo>
                  <a:cubicBezTo>
                    <a:pt x="1115" y="157"/>
                    <a:pt x="1113" y="159"/>
                    <a:pt x="1110" y="159"/>
                  </a:cubicBezTo>
                  <a:cubicBezTo>
                    <a:pt x="1107" y="159"/>
                    <a:pt x="1104" y="157"/>
                    <a:pt x="1103" y="152"/>
                  </a:cubicBezTo>
                  <a:lnTo>
                    <a:pt x="1100" y="152"/>
                  </a:lnTo>
                  <a:cubicBezTo>
                    <a:pt x="1098" y="152"/>
                    <a:pt x="1096" y="160"/>
                    <a:pt x="1094" y="160"/>
                  </a:cubicBezTo>
                  <a:cubicBezTo>
                    <a:pt x="1094" y="160"/>
                    <a:pt x="1093" y="160"/>
                    <a:pt x="1091" y="169"/>
                  </a:cubicBezTo>
                  <a:cubicBezTo>
                    <a:pt x="1089" y="169"/>
                    <a:pt x="1087" y="169"/>
                    <a:pt x="1087" y="160"/>
                  </a:cubicBezTo>
                  <a:cubicBezTo>
                    <a:pt x="1087" y="168"/>
                    <a:pt x="1086" y="173"/>
                    <a:pt x="1086" y="173"/>
                  </a:cubicBezTo>
                  <a:cubicBezTo>
                    <a:pt x="1086" y="173"/>
                    <a:pt x="1085" y="168"/>
                    <a:pt x="1084" y="160"/>
                  </a:cubicBezTo>
                  <a:cubicBezTo>
                    <a:pt x="1084" y="152"/>
                    <a:pt x="1084" y="147"/>
                    <a:pt x="1084" y="147"/>
                  </a:cubicBezTo>
                  <a:cubicBezTo>
                    <a:pt x="1084" y="147"/>
                    <a:pt x="1083" y="152"/>
                    <a:pt x="1083" y="160"/>
                  </a:cubicBezTo>
                  <a:cubicBezTo>
                    <a:pt x="1082" y="164"/>
                    <a:pt x="1081" y="166"/>
                    <a:pt x="1081" y="166"/>
                  </a:cubicBezTo>
                  <a:cubicBezTo>
                    <a:pt x="1080" y="166"/>
                    <a:pt x="1080" y="164"/>
                    <a:pt x="1079" y="160"/>
                  </a:cubicBezTo>
                  <a:cubicBezTo>
                    <a:pt x="1079" y="155"/>
                    <a:pt x="1079" y="153"/>
                    <a:pt x="1078" y="153"/>
                  </a:cubicBezTo>
                  <a:cubicBezTo>
                    <a:pt x="1078" y="153"/>
                    <a:pt x="1077" y="155"/>
                    <a:pt x="1077" y="160"/>
                  </a:cubicBezTo>
                  <a:cubicBezTo>
                    <a:pt x="1076" y="170"/>
                    <a:pt x="1074" y="177"/>
                    <a:pt x="1072" y="177"/>
                  </a:cubicBezTo>
                  <a:cubicBezTo>
                    <a:pt x="1071" y="177"/>
                    <a:pt x="1070" y="174"/>
                    <a:pt x="1070" y="168"/>
                  </a:cubicBezTo>
                  <a:cubicBezTo>
                    <a:pt x="1070" y="168"/>
                    <a:pt x="1068" y="168"/>
                    <a:pt x="1067" y="177"/>
                  </a:cubicBezTo>
                  <a:cubicBezTo>
                    <a:pt x="1066" y="185"/>
                    <a:pt x="1065" y="189"/>
                    <a:pt x="1065" y="189"/>
                  </a:cubicBezTo>
                  <a:cubicBezTo>
                    <a:pt x="1065" y="189"/>
                    <a:pt x="1065" y="185"/>
                    <a:pt x="1065" y="177"/>
                  </a:cubicBezTo>
                  <a:cubicBezTo>
                    <a:pt x="1064" y="168"/>
                    <a:pt x="1063" y="163"/>
                    <a:pt x="1062" y="163"/>
                  </a:cubicBezTo>
                  <a:cubicBezTo>
                    <a:pt x="1061" y="163"/>
                    <a:pt x="1060" y="167"/>
                    <a:pt x="1059" y="176"/>
                  </a:cubicBezTo>
                  <a:cubicBezTo>
                    <a:pt x="1059" y="176"/>
                    <a:pt x="1059" y="180"/>
                    <a:pt x="1058" y="180"/>
                  </a:cubicBezTo>
                  <a:cubicBezTo>
                    <a:pt x="1057" y="180"/>
                    <a:pt x="1057" y="179"/>
                    <a:pt x="1056" y="176"/>
                  </a:cubicBezTo>
                  <a:cubicBezTo>
                    <a:pt x="1054" y="171"/>
                    <a:pt x="1050" y="166"/>
                    <a:pt x="1047" y="166"/>
                  </a:cubicBezTo>
                  <a:cubicBezTo>
                    <a:pt x="1045" y="166"/>
                    <a:pt x="1044" y="169"/>
                    <a:pt x="1045" y="176"/>
                  </a:cubicBezTo>
                  <a:lnTo>
                    <a:pt x="1040" y="176"/>
                  </a:lnTo>
                  <a:cubicBezTo>
                    <a:pt x="1038" y="171"/>
                    <a:pt x="1037" y="169"/>
                    <a:pt x="1036" y="169"/>
                  </a:cubicBezTo>
                  <a:cubicBezTo>
                    <a:pt x="1035" y="169"/>
                    <a:pt x="1034" y="171"/>
                    <a:pt x="1033" y="176"/>
                  </a:cubicBezTo>
                  <a:lnTo>
                    <a:pt x="1032" y="184"/>
                  </a:lnTo>
                  <a:cubicBezTo>
                    <a:pt x="1032" y="175"/>
                    <a:pt x="1030" y="167"/>
                    <a:pt x="1029" y="167"/>
                  </a:cubicBezTo>
                  <a:cubicBezTo>
                    <a:pt x="1027" y="167"/>
                    <a:pt x="1027" y="167"/>
                    <a:pt x="1027" y="175"/>
                  </a:cubicBezTo>
                  <a:cubicBezTo>
                    <a:pt x="1029" y="184"/>
                    <a:pt x="1027" y="184"/>
                    <a:pt x="1024" y="184"/>
                  </a:cubicBezTo>
                  <a:cubicBezTo>
                    <a:pt x="1023" y="184"/>
                    <a:pt x="1021" y="175"/>
                    <a:pt x="1021" y="166"/>
                  </a:cubicBezTo>
                  <a:lnTo>
                    <a:pt x="1020" y="166"/>
                  </a:lnTo>
                  <a:cubicBezTo>
                    <a:pt x="1020" y="176"/>
                    <a:pt x="1019" y="180"/>
                    <a:pt x="1018" y="180"/>
                  </a:cubicBezTo>
                  <a:cubicBezTo>
                    <a:pt x="1018" y="180"/>
                    <a:pt x="1018" y="178"/>
                    <a:pt x="1018" y="175"/>
                  </a:cubicBezTo>
                  <a:cubicBezTo>
                    <a:pt x="1017" y="166"/>
                    <a:pt x="1014" y="166"/>
                    <a:pt x="1013" y="166"/>
                  </a:cubicBezTo>
                  <a:lnTo>
                    <a:pt x="1013" y="158"/>
                  </a:lnTo>
                  <a:cubicBezTo>
                    <a:pt x="1013" y="155"/>
                    <a:pt x="1012" y="154"/>
                    <a:pt x="1012" y="154"/>
                  </a:cubicBezTo>
                  <a:cubicBezTo>
                    <a:pt x="1011" y="154"/>
                    <a:pt x="1011" y="160"/>
                    <a:pt x="1011" y="166"/>
                  </a:cubicBezTo>
                  <a:lnTo>
                    <a:pt x="1008" y="166"/>
                  </a:lnTo>
                  <a:cubicBezTo>
                    <a:pt x="1005" y="166"/>
                    <a:pt x="1004" y="166"/>
                    <a:pt x="1005" y="173"/>
                  </a:cubicBezTo>
                  <a:cubicBezTo>
                    <a:pt x="1005" y="182"/>
                    <a:pt x="1005" y="191"/>
                    <a:pt x="1004" y="191"/>
                  </a:cubicBezTo>
                  <a:cubicBezTo>
                    <a:pt x="1004" y="182"/>
                    <a:pt x="1004" y="173"/>
                    <a:pt x="1002" y="173"/>
                  </a:cubicBezTo>
                  <a:cubicBezTo>
                    <a:pt x="1001" y="173"/>
                    <a:pt x="1001" y="166"/>
                    <a:pt x="1001" y="166"/>
                  </a:cubicBezTo>
                  <a:cubicBezTo>
                    <a:pt x="1001" y="158"/>
                    <a:pt x="1000" y="156"/>
                    <a:pt x="999" y="156"/>
                  </a:cubicBezTo>
                  <a:cubicBezTo>
                    <a:pt x="997" y="156"/>
                    <a:pt x="995" y="160"/>
                    <a:pt x="994" y="164"/>
                  </a:cubicBezTo>
                  <a:cubicBezTo>
                    <a:pt x="992" y="173"/>
                    <a:pt x="990" y="177"/>
                    <a:pt x="990" y="177"/>
                  </a:cubicBezTo>
                  <a:cubicBezTo>
                    <a:pt x="989" y="177"/>
                    <a:pt x="988" y="173"/>
                    <a:pt x="988" y="164"/>
                  </a:cubicBezTo>
                  <a:cubicBezTo>
                    <a:pt x="988" y="160"/>
                    <a:pt x="988" y="158"/>
                    <a:pt x="988" y="158"/>
                  </a:cubicBezTo>
                  <a:cubicBezTo>
                    <a:pt x="987" y="158"/>
                    <a:pt x="984" y="172"/>
                    <a:pt x="983" y="190"/>
                  </a:cubicBezTo>
                  <a:lnTo>
                    <a:pt x="982" y="216"/>
                  </a:lnTo>
                  <a:lnTo>
                    <a:pt x="982" y="190"/>
                  </a:lnTo>
                  <a:cubicBezTo>
                    <a:pt x="980" y="170"/>
                    <a:pt x="980" y="161"/>
                    <a:pt x="979" y="161"/>
                  </a:cubicBezTo>
                  <a:cubicBezTo>
                    <a:pt x="978" y="161"/>
                    <a:pt x="976" y="165"/>
                    <a:pt x="974" y="172"/>
                  </a:cubicBezTo>
                  <a:cubicBezTo>
                    <a:pt x="972" y="177"/>
                    <a:pt x="971" y="179"/>
                    <a:pt x="971" y="179"/>
                  </a:cubicBezTo>
                  <a:cubicBezTo>
                    <a:pt x="971" y="179"/>
                    <a:pt x="971" y="177"/>
                    <a:pt x="971" y="172"/>
                  </a:cubicBezTo>
                  <a:cubicBezTo>
                    <a:pt x="971" y="164"/>
                    <a:pt x="969" y="164"/>
                    <a:pt x="964" y="164"/>
                  </a:cubicBezTo>
                  <a:cubicBezTo>
                    <a:pt x="963" y="164"/>
                    <a:pt x="962" y="164"/>
                    <a:pt x="961" y="164"/>
                  </a:cubicBezTo>
                  <a:cubicBezTo>
                    <a:pt x="958" y="164"/>
                    <a:pt x="957" y="166"/>
                    <a:pt x="957" y="172"/>
                  </a:cubicBezTo>
                  <a:lnTo>
                    <a:pt x="954" y="172"/>
                  </a:lnTo>
                  <a:cubicBezTo>
                    <a:pt x="953" y="166"/>
                    <a:pt x="952" y="163"/>
                    <a:pt x="951" y="163"/>
                  </a:cubicBezTo>
                  <a:cubicBezTo>
                    <a:pt x="950" y="163"/>
                    <a:pt x="949" y="170"/>
                    <a:pt x="950" y="180"/>
                  </a:cubicBezTo>
                  <a:lnTo>
                    <a:pt x="947" y="180"/>
                  </a:lnTo>
                  <a:lnTo>
                    <a:pt x="947" y="172"/>
                  </a:lnTo>
                  <a:cubicBezTo>
                    <a:pt x="947" y="163"/>
                    <a:pt x="944" y="163"/>
                    <a:pt x="929" y="162"/>
                  </a:cubicBezTo>
                  <a:cubicBezTo>
                    <a:pt x="913" y="162"/>
                    <a:pt x="912" y="162"/>
                    <a:pt x="912" y="179"/>
                  </a:cubicBezTo>
                  <a:cubicBezTo>
                    <a:pt x="911" y="187"/>
                    <a:pt x="910" y="192"/>
                    <a:pt x="910" y="192"/>
                  </a:cubicBezTo>
                  <a:cubicBezTo>
                    <a:pt x="909" y="192"/>
                    <a:pt x="909" y="187"/>
                    <a:pt x="909" y="179"/>
                  </a:cubicBezTo>
                  <a:cubicBezTo>
                    <a:pt x="909" y="173"/>
                    <a:pt x="908" y="167"/>
                    <a:pt x="907" y="167"/>
                  </a:cubicBezTo>
                  <a:cubicBezTo>
                    <a:pt x="907" y="167"/>
                    <a:pt x="907" y="168"/>
                    <a:pt x="907" y="170"/>
                  </a:cubicBezTo>
                  <a:cubicBezTo>
                    <a:pt x="907" y="170"/>
                    <a:pt x="903" y="170"/>
                    <a:pt x="901" y="162"/>
                  </a:cubicBezTo>
                  <a:cubicBezTo>
                    <a:pt x="899" y="155"/>
                    <a:pt x="898" y="152"/>
                    <a:pt x="896" y="152"/>
                  </a:cubicBezTo>
                  <a:cubicBezTo>
                    <a:pt x="895" y="152"/>
                    <a:pt x="894" y="157"/>
                    <a:pt x="894" y="161"/>
                  </a:cubicBezTo>
                  <a:cubicBezTo>
                    <a:pt x="895" y="169"/>
                    <a:pt x="895" y="171"/>
                    <a:pt x="895" y="171"/>
                  </a:cubicBezTo>
                  <a:cubicBezTo>
                    <a:pt x="895" y="171"/>
                    <a:pt x="894" y="166"/>
                    <a:pt x="893" y="161"/>
                  </a:cubicBezTo>
                  <a:cubicBezTo>
                    <a:pt x="892" y="156"/>
                    <a:pt x="891" y="149"/>
                    <a:pt x="890" y="149"/>
                  </a:cubicBezTo>
                  <a:cubicBezTo>
                    <a:pt x="890" y="149"/>
                    <a:pt x="890" y="151"/>
                    <a:pt x="890" y="153"/>
                  </a:cubicBezTo>
                  <a:cubicBezTo>
                    <a:pt x="889" y="158"/>
                    <a:pt x="885" y="162"/>
                    <a:pt x="882" y="162"/>
                  </a:cubicBezTo>
                  <a:cubicBezTo>
                    <a:pt x="879" y="162"/>
                    <a:pt x="877" y="159"/>
                    <a:pt x="877" y="152"/>
                  </a:cubicBezTo>
                  <a:lnTo>
                    <a:pt x="874" y="152"/>
                  </a:lnTo>
                  <a:cubicBezTo>
                    <a:pt x="874" y="159"/>
                    <a:pt x="872" y="160"/>
                    <a:pt x="869" y="160"/>
                  </a:cubicBezTo>
                  <a:cubicBezTo>
                    <a:pt x="868" y="160"/>
                    <a:pt x="867" y="160"/>
                    <a:pt x="866" y="160"/>
                  </a:cubicBezTo>
                  <a:cubicBezTo>
                    <a:pt x="863" y="160"/>
                    <a:pt x="862" y="160"/>
                    <a:pt x="862" y="152"/>
                  </a:cubicBezTo>
                  <a:cubicBezTo>
                    <a:pt x="862" y="147"/>
                    <a:pt x="862" y="145"/>
                    <a:pt x="862" y="145"/>
                  </a:cubicBezTo>
                  <a:cubicBezTo>
                    <a:pt x="861" y="145"/>
                    <a:pt x="860" y="147"/>
                    <a:pt x="858" y="151"/>
                  </a:cubicBezTo>
                  <a:cubicBezTo>
                    <a:pt x="856" y="151"/>
                    <a:pt x="855" y="168"/>
                    <a:pt x="853" y="168"/>
                  </a:cubicBezTo>
                  <a:cubicBezTo>
                    <a:pt x="853" y="168"/>
                    <a:pt x="853" y="168"/>
                    <a:pt x="853" y="168"/>
                  </a:cubicBezTo>
                  <a:cubicBezTo>
                    <a:pt x="853" y="176"/>
                    <a:pt x="851" y="185"/>
                    <a:pt x="850" y="185"/>
                  </a:cubicBezTo>
                  <a:cubicBezTo>
                    <a:pt x="850" y="185"/>
                    <a:pt x="849" y="185"/>
                    <a:pt x="849" y="185"/>
                  </a:cubicBezTo>
                  <a:lnTo>
                    <a:pt x="849" y="177"/>
                  </a:lnTo>
                  <a:lnTo>
                    <a:pt x="849" y="160"/>
                  </a:lnTo>
                  <a:cubicBezTo>
                    <a:pt x="847" y="160"/>
                    <a:pt x="846" y="160"/>
                    <a:pt x="846" y="168"/>
                  </a:cubicBezTo>
                  <a:cubicBezTo>
                    <a:pt x="844" y="160"/>
                    <a:pt x="843" y="160"/>
                    <a:pt x="839" y="159"/>
                  </a:cubicBezTo>
                  <a:cubicBezTo>
                    <a:pt x="835" y="159"/>
                    <a:pt x="831" y="159"/>
                    <a:pt x="830" y="168"/>
                  </a:cubicBezTo>
                  <a:cubicBezTo>
                    <a:pt x="829" y="159"/>
                    <a:pt x="826" y="154"/>
                    <a:pt x="823" y="154"/>
                  </a:cubicBezTo>
                  <a:cubicBezTo>
                    <a:pt x="820" y="154"/>
                    <a:pt x="817" y="158"/>
                    <a:pt x="816" y="167"/>
                  </a:cubicBezTo>
                  <a:cubicBezTo>
                    <a:pt x="816" y="171"/>
                    <a:pt x="815" y="173"/>
                    <a:pt x="815" y="173"/>
                  </a:cubicBezTo>
                  <a:cubicBezTo>
                    <a:pt x="814" y="173"/>
                    <a:pt x="813" y="171"/>
                    <a:pt x="812" y="167"/>
                  </a:cubicBezTo>
                  <a:cubicBezTo>
                    <a:pt x="812" y="163"/>
                    <a:pt x="812" y="160"/>
                    <a:pt x="811" y="160"/>
                  </a:cubicBezTo>
                  <a:cubicBezTo>
                    <a:pt x="811" y="160"/>
                    <a:pt x="810" y="162"/>
                    <a:pt x="809" y="167"/>
                  </a:cubicBezTo>
                  <a:cubicBezTo>
                    <a:pt x="809" y="169"/>
                    <a:pt x="808" y="170"/>
                    <a:pt x="808" y="170"/>
                  </a:cubicBezTo>
                  <a:cubicBezTo>
                    <a:pt x="807" y="170"/>
                    <a:pt x="805" y="164"/>
                    <a:pt x="805" y="158"/>
                  </a:cubicBezTo>
                  <a:cubicBezTo>
                    <a:pt x="803" y="148"/>
                    <a:pt x="802" y="144"/>
                    <a:pt x="801" y="144"/>
                  </a:cubicBezTo>
                  <a:cubicBezTo>
                    <a:pt x="801" y="144"/>
                    <a:pt x="800" y="146"/>
                    <a:pt x="799" y="150"/>
                  </a:cubicBezTo>
                  <a:cubicBezTo>
                    <a:pt x="796" y="158"/>
                    <a:pt x="792" y="158"/>
                    <a:pt x="790" y="158"/>
                  </a:cubicBezTo>
                  <a:cubicBezTo>
                    <a:pt x="787" y="166"/>
                    <a:pt x="785" y="166"/>
                    <a:pt x="787" y="175"/>
                  </a:cubicBezTo>
                  <a:cubicBezTo>
                    <a:pt x="787" y="180"/>
                    <a:pt x="787" y="186"/>
                    <a:pt x="785" y="191"/>
                  </a:cubicBezTo>
                  <a:cubicBezTo>
                    <a:pt x="784" y="194"/>
                    <a:pt x="783" y="195"/>
                    <a:pt x="782" y="195"/>
                  </a:cubicBezTo>
                  <a:cubicBezTo>
                    <a:pt x="781" y="195"/>
                    <a:pt x="782" y="191"/>
                    <a:pt x="783" y="191"/>
                  </a:cubicBezTo>
                  <a:cubicBezTo>
                    <a:pt x="787" y="182"/>
                    <a:pt x="785" y="182"/>
                    <a:pt x="783" y="175"/>
                  </a:cubicBezTo>
                  <a:cubicBezTo>
                    <a:pt x="781" y="166"/>
                    <a:pt x="778" y="166"/>
                    <a:pt x="776" y="166"/>
                  </a:cubicBezTo>
                  <a:lnTo>
                    <a:pt x="770" y="166"/>
                  </a:lnTo>
                  <a:cubicBezTo>
                    <a:pt x="767" y="161"/>
                    <a:pt x="765" y="159"/>
                    <a:pt x="764" y="159"/>
                  </a:cubicBezTo>
                  <a:cubicBezTo>
                    <a:pt x="762" y="159"/>
                    <a:pt x="762" y="161"/>
                    <a:pt x="762" y="166"/>
                  </a:cubicBezTo>
                  <a:lnTo>
                    <a:pt x="762" y="173"/>
                  </a:lnTo>
                  <a:cubicBezTo>
                    <a:pt x="761" y="165"/>
                    <a:pt x="756" y="160"/>
                    <a:pt x="751" y="160"/>
                  </a:cubicBezTo>
                  <a:cubicBezTo>
                    <a:pt x="746" y="160"/>
                    <a:pt x="741" y="164"/>
                    <a:pt x="739" y="172"/>
                  </a:cubicBezTo>
                  <a:lnTo>
                    <a:pt x="739" y="164"/>
                  </a:lnTo>
                  <a:cubicBezTo>
                    <a:pt x="739" y="155"/>
                    <a:pt x="738" y="155"/>
                    <a:pt x="735" y="155"/>
                  </a:cubicBezTo>
                  <a:cubicBezTo>
                    <a:pt x="733" y="155"/>
                    <a:pt x="726" y="163"/>
                    <a:pt x="720" y="163"/>
                  </a:cubicBezTo>
                  <a:cubicBezTo>
                    <a:pt x="714" y="163"/>
                    <a:pt x="708" y="163"/>
                    <a:pt x="708" y="171"/>
                  </a:cubicBezTo>
                  <a:cubicBezTo>
                    <a:pt x="707" y="171"/>
                    <a:pt x="707" y="171"/>
                    <a:pt x="707" y="163"/>
                  </a:cubicBezTo>
                  <a:cubicBezTo>
                    <a:pt x="708" y="154"/>
                    <a:pt x="707" y="154"/>
                    <a:pt x="705" y="154"/>
                  </a:cubicBezTo>
                  <a:cubicBezTo>
                    <a:pt x="704" y="154"/>
                    <a:pt x="704" y="163"/>
                    <a:pt x="704" y="171"/>
                  </a:cubicBezTo>
                  <a:cubicBezTo>
                    <a:pt x="704" y="176"/>
                    <a:pt x="703" y="178"/>
                    <a:pt x="702" y="178"/>
                  </a:cubicBezTo>
                  <a:cubicBezTo>
                    <a:pt x="701" y="178"/>
                    <a:pt x="700" y="176"/>
                    <a:pt x="698" y="171"/>
                  </a:cubicBezTo>
                  <a:cubicBezTo>
                    <a:pt x="696" y="167"/>
                    <a:pt x="694" y="164"/>
                    <a:pt x="691" y="164"/>
                  </a:cubicBezTo>
                  <a:cubicBezTo>
                    <a:pt x="689" y="164"/>
                    <a:pt x="686" y="167"/>
                    <a:pt x="684" y="171"/>
                  </a:cubicBezTo>
                  <a:cubicBezTo>
                    <a:pt x="682" y="170"/>
                    <a:pt x="681" y="170"/>
                    <a:pt x="681" y="162"/>
                  </a:cubicBezTo>
                  <a:cubicBezTo>
                    <a:pt x="680" y="157"/>
                    <a:pt x="678" y="152"/>
                    <a:pt x="676" y="152"/>
                  </a:cubicBezTo>
                  <a:cubicBezTo>
                    <a:pt x="675" y="152"/>
                    <a:pt x="674" y="155"/>
                    <a:pt x="672" y="162"/>
                  </a:cubicBezTo>
                  <a:cubicBezTo>
                    <a:pt x="670" y="162"/>
                    <a:pt x="670" y="162"/>
                    <a:pt x="670" y="153"/>
                  </a:cubicBezTo>
                  <a:cubicBezTo>
                    <a:pt x="669" y="148"/>
                    <a:pt x="669" y="143"/>
                    <a:pt x="668" y="143"/>
                  </a:cubicBezTo>
                  <a:cubicBezTo>
                    <a:pt x="668" y="143"/>
                    <a:pt x="667" y="146"/>
                    <a:pt x="667" y="153"/>
                  </a:cubicBezTo>
                  <a:cubicBezTo>
                    <a:pt x="665" y="157"/>
                    <a:pt x="663" y="159"/>
                    <a:pt x="661" y="159"/>
                  </a:cubicBezTo>
                  <a:cubicBezTo>
                    <a:pt x="658" y="159"/>
                    <a:pt x="656" y="157"/>
                    <a:pt x="654" y="152"/>
                  </a:cubicBezTo>
                  <a:cubicBezTo>
                    <a:pt x="653" y="152"/>
                    <a:pt x="651" y="152"/>
                    <a:pt x="651" y="161"/>
                  </a:cubicBezTo>
                  <a:cubicBezTo>
                    <a:pt x="651" y="164"/>
                    <a:pt x="651" y="167"/>
                    <a:pt x="651" y="169"/>
                  </a:cubicBezTo>
                  <a:cubicBezTo>
                    <a:pt x="650" y="161"/>
                    <a:pt x="650" y="156"/>
                    <a:pt x="650" y="156"/>
                  </a:cubicBezTo>
                  <a:cubicBezTo>
                    <a:pt x="649" y="156"/>
                    <a:pt x="649" y="161"/>
                    <a:pt x="647" y="169"/>
                  </a:cubicBezTo>
                  <a:cubicBezTo>
                    <a:pt x="647" y="173"/>
                    <a:pt x="647" y="176"/>
                    <a:pt x="647" y="176"/>
                  </a:cubicBezTo>
                  <a:cubicBezTo>
                    <a:pt x="647" y="176"/>
                    <a:pt x="646" y="173"/>
                    <a:pt x="646" y="169"/>
                  </a:cubicBezTo>
                  <a:cubicBezTo>
                    <a:pt x="644" y="161"/>
                    <a:pt x="643" y="161"/>
                    <a:pt x="643" y="161"/>
                  </a:cubicBezTo>
                  <a:cubicBezTo>
                    <a:pt x="641" y="161"/>
                    <a:pt x="632" y="169"/>
                    <a:pt x="624" y="169"/>
                  </a:cubicBezTo>
                  <a:cubicBezTo>
                    <a:pt x="620" y="169"/>
                    <a:pt x="617" y="168"/>
                    <a:pt x="614" y="168"/>
                  </a:cubicBezTo>
                  <a:cubicBezTo>
                    <a:pt x="607" y="168"/>
                    <a:pt x="605" y="170"/>
                    <a:pt x="605" y="177"/>
                  </a:cubicBezTo>
                  <a:cubicBezTo>
                    <a:pt x="604" y="181"/>
                    <a:pt x="603" y="183"/>
                    <a:pt x="603" y="183"/>
                  </a:cubicBezTo>
                  <a:cubicBezTo>
                    <a:pt x="602" y="183"/>
                    <a:pt x="602" y="180"/>
                    <a:pt x="600" y="176"/>
                  </a:cubicBezTo>
                  <a:cubicBezTo>
                    <a:pt x="599" y="168"/>
                    <a:pt x="597" y="168"/>
                    <a:pt x="596" y="168"/>
                  </a:cubicBezTo>
                  <a:cubicBezTo>
                    <a:pt x="594" y="168"/>
                    <a:pt x="592" y="168"/>
                    <a:pt x="592" y="159"/>
                  </a:cubicBezTo>
                  <a:cubicBezTo>
                    <a:pt x="590" y="168"/>
                    <a:pt x="590" y="168"/>
                    <a:pt x="589" y="168"/>
                  </a:cubicBezTo>
                  <a:cubicBezTo>
                    <a:pt x="589" y="163"/>
                    <a:pt x="589" y="161"/>
                    <a:pt x="588" y="161"/>
                  </a:cubicBezTo>
                  <a:cubicBezTo>
                    <a:pt x="587" y="161"/>
                    <a:pt x="586" y="163"/>
                    <a:pt x="586" y="167"/>
                  </a:cubicBezTo>
                  <a:cubicBezTo>
                    <a:pt x="585" y="176"/>
                    <a:pt x="584" y="180"/>
                    <a:pt x="584" y="180"/>
                  </a:cubicBezTo>
                  <a:cubicBezTo>
                    <a:pt x="584" y="180"/>
                    <a:pt x="584" y="176"/>
                    <a:pt x="584" y="167"/>
                  </a:cubicBezTo>
                  <a:cubicBezTo>
                    <a:pt x="584" y="161"/>
                    <a:pt x="581" y="155"/>
                    <a:pt x="580" y="155"/>
                  </a:cubicBezTo>
                  <a:lnTo>
                    <a:pt x="580" y="155"/>
                  </a:lnTo>
                  <a:cubicBezTo>
                    <a:pt x="580" y="155"/>
                    <a:pt x="579" y="156"/>
                    <a:pt x="580" y="159"/>
                  </a:cubicBezTo>
                  <a:cubicBezTo>
                    <a:pt x="580" y="167"/>
                    <a:pt x="577" y="167"/>
                    <a:pt x="575" y="176"/>
                  </a:cubicBezTo>
                  <a:cubicBezTo>
                    <a:pt x="573" y="176"/>
                    <a:pt x="571" y="176"/>
                    <a:pt x="571" y="167"/>
                  </a:cubicBezTo>
                  <a:cubicBezTo>
                    <a:pt x="571" y="164"/>
                    <a:pt x="570" y="163"/>
                    <a:pt x="568" y="163"/>
                  </a:cubicBezTo>
                  <a:cubicBezTo>
                    <a:pt x="565" y="163"/>
                    <a:pt x="560" y="169"/>
                    <a:pt x="559" y="175"/>
                  </a:cubicBezTo>
                  <a:cubicBezTo>
                    <a:pt x="559" y="179"/>
                    <a:pt x="559" y="181"/>
                    <a:pt x="558" y="181"/>
                  </a:cubicBezTo>
                  <a:cubicBezTo>
                    <a:pt x="558" y="181"/>
                    <a:pt x="558" y="179"/>
                    <a:pt x="558" y="175"/>
                  </a:cubicBezTo>
                  <a:cubicBezTo>
                    <a:pt x="558" y="167"/>
                    <a:pt x="555" y="166"/>
                    <a:pt x="554" y="166"/>
                  </a:cubicBezTo>
                  <a:cubicBezTo>
                    <a:pt x="554" y="168"/>
                    <a:pt x="553" y="169"/>
                    <a:pt x="553" y="169"/>
                  </a:cubicBezTo>
                  <a:cubicBezTo>
                    <a:pt x="552" y="169"/>
                    <a:pt x="552" y="163"/>
                    <a:pt x="552" y="158"/>
                  </a:cubicBezTo>
                  <a:cubicBezTo>
                    <a:pt x="554" y="149"/>
                    <a:pt x="552" y="149"/>
                    <a:pt x="549" y="149"/>
                  </a:cubicBezTo>
                  <a:cubicBezTo>
                    <a:pt x="547" y="156"/>
                    <a:pt x="542" y="157"/>
                    <a:pt x="538" y="157"/>
                  </a:cubicBezTo>
                  <a:cubicBezTo>
                    <a:pt x="537" y="157"/>
                    <a:pt x="536" y="157"/>
                    <a:pt x="535" y="157"/>
                  </a:cubicBezTo>
                  <a:cubicBezTo>
                    <a:pt x="526" y="157"/>
                    <a:pt x="524" y="164"/>
                    <a:pt x="521" y="181"/>
                  </a:cubicBezTo>
                  <a:lnTo>
                    <a:pt x="520" y="199"/>
                  </a:lnTo>
                  <a:lnTo>
                    <a:pt x="520" y="181"/>
                  </a:lnTo>
                  <a:cubicBezTo>
                    <a:pt x="520" y="173"/>
                    <a:pt x="517" y="157"/>
                    <a:pt x="517" y="157"/>
                  </a:cubicBezTo>
                  <a:cubicBezTo>
                    <a:pt x="516" y="157"/>
                    <a:pt x="516" y="164"/>
                    <a:pt x="516" y="173"/>
                  </a:cubicBezTo>
                  <a:cubicBezTo>
                    <a:pt x="516" y="177"/>
                    <a:pt x="516" y="179"/>
                    <a:pt x="515" y="179"/>
                  </a:cubicBezTo>
                  <a:cubicBezTo>
                    <a:pt x="514" y="179"/>
                    <a:pt x="512" y="177"/>
                    <a:pt x="511" y="173"/>
                  </a:cubicBezTo>
                  <a:cubicBezTo>
                    <a:pt x="509" y="169"/>
                    <a:pt x="507" y="167"/>
                    <a:pt x="506" y="167"/>
                  </a:cubicBezTo>
                  <a:cubicBezTo>
                    <a:pt x="505" y="167"/>
                    <a:pt x="504" y="169"/>
                    <a:pt x="504" y="172"/>
                  </a:cubicBezTo>
                  <a:cubicBezTo>
                    <a:pt x="502" y="172"/>
                    <a:pt x="501" y="172"/>
                    <a:pt x="498" y="164"/>
                  </a:cubicBezTo>
                  <a:cubicBezTo>
                    <a:pt x="496" y="164"/>
                    <a:pt x="496" y="164"/>
                    <a:pt x="496" y="172"/>
                  </a:cubicBezTo>
                  <a:cubicBezTo>
                    <a:pt x="496" y="177"/>
                    <a:pt x="496" y="179"/>
                    <a:pt x="495" y="179"/>
                  </a:cubicBezTo>
                  <a:cubicBezTo>
                    <a:pt x="495" y="179"/>
                    <a:pt x="494" y="177"/>
                    <a:pt x="493" y="172"/>
                  </a:cubicBezTo>
                  <a:cubicBezTo>
                    <a:pt x="492" y="162"/>
                    <a:pt x="490" y="158"/>
                    <a:pt x="488" y="158"/>
                  </a:cubicBezTo>
                  <a:cubicBezTo>
                    <a:pt x="487" y="158"/>
                    <a:pt x="486" y="160"/>
                    <a:pt x="486" y="163"/>
                  </a:cubicBezTo>
                  <a:cubicBezTo>
                    <a:pt x="486" y="172"/>
                    <a:pt x="485" y="172"/>
                    <a:pt x="483" y="172"/>
                  </a:cubicBezTo>
                  <a:cubicBezTo>
                    <a:pt x="480" y="172"/>
                    <a:pt x="479" y="172"/>
                    <a:pt x="477" y="180"/>
                  </a:cubicBezTo>
                  <a:lnTo>
                    <a:pt x="474" y="180"/>
                  </a:lnTo>
                  <a:cubicBezTo>
                    <a:pt x="472" y="180"/>
                    <a:pt x="474" y="171"/>
                    <a:pt x="476" y="171"/>
                  </a:cubicBezTo>
                  <a:lnTo>
                    <a:pt x="474" y="163"/>
                  </a:lnTo>
                  <a:cubicBezTo>
                    <a:pt x="470" y="163"/>
                    <a:pt x="469" y="163"/>
                    <a:pt x="467" y="171"/>
                  </a:cubicBezTo>
                  <a:cubicBezTo>
                    <a:pt x="466" y="180"/>
                    <a:pt x="465" y="184"/>
                    <a:pt x="465" y="184"/>
                  </a:cubicBezTo>
                  <a:cubicBezTo>
                    <a:pt x="465" y="184"/>
                    <a:pt x="465" y="180"/>
                    <a:pt x="466" y="171"/>
                  </a:cubicBezTo>
                  <a:cubicBezTo>
                    <a:pt x="466" y="165"/>
                    <a:pt x="465" y="159"/>
                    <a:pt x="463" y="159"/>
                  </a:cubicBezTo>
                  <a:cubicBezTo>
                    <a:pt x="462" y="159"/>
                    <a:pt x="462" y="160"/>
                    <a:pt x="461" y="162"/>
                  </a:cubicBezTo>
                  <a:cubicBezTo>
                    <a:pt x="461" y="170"/>
                    <a:pt x="460" y="173"/>
                    <a:pt x="459" y="173"/>
                  </a:cubicBezTo>
                  <a:cubicBezTo>
                    <a:pt x="459" y="173"/>
                    <a:pt x="458" y="167"/>
                    <a:pt x="458" y="162"/>
                  </a:cubicBezTo>
                  <a:cubicBezTo>
                    <a:pt x="459" y="154"/>
                    <a:pt x="460" y="150"/>
                    <a:pt x="459" y="150"/>
                  </a:cubicBezTo>
                  <a:lnTo>
                    <a:pt x="459" y="150"/>
                  </a:lnTo>
                  <a:cubicBezTo>
                    <a:pt x="458" y="150"/>
                    <a:pt x="457" y="154"/>
                    <a:pt x="453" y="162"/>
                  </a:cubicBezTo>
                  <a:cubicBezTo>
                    <a:pt x="450" y="162"/>
                    <a:pt x="442" y="170"/>
                    <a:pt x="438" y="170"/>
                  </a:cubicBezTo>
                  <a:cubicBezTo>
                    <a:pt x="431" y="170"/>
                    <a:pt x="426" y="170"/>
                    <a:pt x="425" y="161"/>
                  </a:cubicBezTo>
                  <a:cubicBezTo>
                    <a:pt x="425" y="160"/>
                    <a:pt x="425" y="158"/>
                    <a:pt x="425" y="157"/>
                  </a:cubicBezTo>
                  <a:lnTo>
                    <a:pt x="425" y="157"/>
                  </a:lnTo>
                  <a:cubicBezTo>
                    <a:pt x="425" y="170"/>
                    <a:pt x="423" y="170"/>
                    <a:pt x="419" y="170"/>
                  </a:cubicBezTo>
                  <a:cubicBezTo>
                    <a:pt x="417" y="167"/>
                    <a:pt x="415" y="166"/>
                    <a:pt x="414" y="166"/>
                  </a:cubicBezTo>
                  <a:cubicBezTo>
                    <a:pt x="411" y="166"/>
                    <a:pt x="409" y="172"/>
                    <a:pt x="407" y="178"/>
                  </a:cubicBezTo>
                  <a:lnTo>
                    <a:pt x="411" y="178"/>
                  </a:lnTo>
                  <a:cubicBezTo>
                    <a:pt x="411" y="188"/>
                    <a:pt x="410" y="192"/>
                    <a:pt x="409" y="192"/>
                  </a:cubicBezTo>
                  <a:cubicBezTo>
                    <a:pt x="409" y="192"/>
                    <a:pt x="408" y="190"/>
                    <a:pt x="406" y="186"/>
                  </a:cubicBezTo>
                  <a:cubicBezTo>
                    <a:pt x="404" y="186"/>
                    <a:pt x="404" y="178"/>
                    <a:pt x="404" y="169"/>
                  </a:cubicBezTo>
                  <a:cubicBezTo>
                    <a:pt x="404" y="161"/>
                    <a:pt x="403" y="152"/>
                    <a:pt x="401" y="152"/>
                  </a:cubicBezTo>
                  <a:cubicBezTo>
                    <a:pt x="400" y="152"/>
                    <a:pt x="397" y="152"/>
                    <a:pt x="400" y="160"/>
                  </a:cubicBezTo>
                  <a:cubicBezTo>
                    <a:pt x="400" y="169"/>
                    <a:pt x="400" y="169"/>
                    <a:pt x="397" y="169"/>
                  </a:cubicBezTo>
                  <a:cubicBezTo>
                    <a:pt x="396" y="169"/>
                    <a:pt x="394" y="169"/>
                    <a:pt x="392" y="177"/>
                  </a:cubicBezTo>
                  <a:cubicBezTo>
                    <a:pt x="392" y="186"/>
                    <a:pt x="391" y="186"/>
                    <a:pt x="388" y="186"/>
                  </a:cubicBezTo>
                  <a:cubicBezTo>
                    <a:pt x="387" y="177"/>
                    <a:pt x="384" y="177"/>
                    <a:pt x="384" y="177"/>
                  </a:cubicBezTo>
                  <a:lnTo>
                    <a:pt x="384" y="168"/>
                  </a:lnTo>
                  <a:cubicBezTo>
                    <a:pt x="384" y="162"/>
                    <a:pt x="383" y="157"/>
                    <a:pt x="382" y="151"/>
                  </a:cubicBezTo>
                  <a:cubicBezTo>
                    <a:pt x="380" y="151"/>
                    <a:pt x="380" y="160"/>
                    <a:pt x="380" y="160"/>
                  </a:cubicBezTo>
                  <a:cubicBezTo>
                    <a:pt x="380" y="166"/>
                    <a:pt x="355" y="167"/>
                    <a:pt x="342" y="167"/>
                  </a:cubicBezTo>
                  <a:cubicBezTo>
                    <a:pt x="338" y="167"/>
                    <a:pt x="335" y="167"/>
                    <a:pt x="333" y="167"/>
                  </a:cubicBezTo>
                  <a:cubicBezTo>
                    <a:pt x="332" y="162"/>
                    <a:pt x="329" y="160"/>
                    <a:pt x="328" y="160"/>
                  </a:cubicBezTo>
                  <a:cubicBezTo>
                    <a:pt x="326" y="160"/>
                    <a:pt x="326" y="162"/>
                    <a:pt x="327" y="167"/>
                  </a:cubicBezTo>
                  <a:cubicBezTo>
                    <a:pt x="327" y="172"/>
                    <a:pt x="322" y="174"/>
                    <a:pt x="315" y="174"/>
                  </a:cubicBezTo>
                  <a:cubicBezTo>
                    <a:pt x="313" y="174"/>
                    <a:pt x="310" y="174"/>
                    <a:pt x="308" y="173"/>
                  </a:cubicBezTo>
                  <a:cubicBezTo>
                    <a:pt x="295" y="173"/>
                    <a:pt x="286" y="173"/>
                    <a:pt x="286" y="181"/>
                  </a:cubicBezTo>
                  <a:lnTo>
                    <a:pt x="281" y="181"/>
                  </a:lnTo>
                  <a:cubicBezTo>
                    <a:pt x="277" y="181"/>
                    <a:pt x="274" y="190"/>
                    <a:pt x="273" y="190"/>
                  </a:cubicBezTo>
                  <a:cubicBezTo>
                    <a:pt x="272" y="194"/>
                    <a:pt x="271" y="196"/>
                    <a:pt x="270" y="196"/>
                  </a:cubicBezTo>
                  <a:cubicBezTo>
                    <a:pt x="269" y="196"/>
                    <a:pt x="269" y="194"/>
                    <a:pt x="271" y="189"/>
                  </a:cubicBezTo>
                  <a:cubicBezTo>
                    <a:pt x="271" y="181"/>
                    <a:pt x="271" y="172"/>
                    <a:pt x="269" y="172"/>
                  </a:cubicBezTo>
                  <a:cubicBezTo>
                    <a:pt x="265" y="172"/>
                    <a:pt x="265" y="181"/>
                    <a:pt x="265" y="189"/>
                  </a:cubicBezTo>
                  <a:cubicBezTo>
                    <a:pt x="265" y="198"/>
                    <a:pt x="264" y="198"/>
                    <a:pt x="264" y="198"/>
                  </a:cubicBezTo>
                  <a:cubicBezTo>
                    <a:pt x="262" y="198"/>
                    <a:pt x="262" y="198"/>
                    <a:pt x="262" y="189"/>
                  </a:cubicBezTo>
                  <a:lnTo>
                    <a:pt x="262" y="172"/>
                  </a:lnTo>
                  <a:lnTo>
                    <a:pt x="260" y="172"/>
                  </a:lnTo>
                  <a:cubicBezTo>
                    <a:pt x="260" y="180"/>
                    <a:pt x="258" y="180"/>
                    <a:pt x="258" y="180"/>
                  </a:cubicBezTo>
                  <a:cubicBezTo>
                    <a:pt x="257" y="180"/>
                    <a:pt x="257" y="180"/>
                    <a:pt x="257" y="163"/>
                  </a:cubicBezTo>
                  <a:cubicBezTo>
                    <a:pt x="257" y="155"/>
                    <a:pt x="257" y="151"/>
                    <a:pt x="256" y="151"/>
                  </a:cubicBezTo>
                  <a:cubicBezTo>
                    <a:pt x="255" y="151"/>
                    <a:pt x="254" y="155"/>
                    <a:pt x="254" y="163"/>
                  </a:cubicBezTo>
                  <a:lnTo>
                    <a:pt x="249" y="172"/>
                  </a:lnTo>
                  <a:cubicBezTo>
                    <a:pt x="249" y="167"/>
                    <a:pt x="248" y="164"/>
                    <a:pt x="248" y="164"/>
                  </a:cubicBezTo>
                  <a:cubicBezTo>
                    <a:pt x="246" y="164"/>
                    <a:pt x="244" y="174"/>
                    <a:pt x="243" y="180"/>
                  </a:cubicBezTo>
                  <a:cubicBezTo>
                    <a:pt x="242" y="172"/>
                    <a:pt x="241" y="168"/>
                    <a:pt x="240" y="168"/>
                  </a:cubicBezTo>
                  <a:cubicBezTo>
                    <a:pt x="239" y="168"/>
                    <a:pt x="239" y="172"/>
                    <a:pt x="238" y="180"/>
                  </a:cubicBezTo>
                  <a:cubicBezTo>
                    <a:pt x="238" y="184"/>
                    <a:pt x="237" y="186"/>
                    <a:pt x="237" y="186"/>
                  </a:cubicBezTo>
                  <a:cubicBezTo>
                    <a:pt x="236" y="186"/>
                    <a:pt x="235" y="184"/>
                    <a:pt x="234" y="180"/>
                  </a:cubicBezTo>
                  <a:cubicBezTo>
                    <a:pt x="232" y="171"/>
                    <a:pt x="230" y="171"/>
                    <a:pt x="227" y="171"/>
                  </a:cubicBezTo>
                  <a:cubicBezTo>
                    <a:pt x="226" y="177"/>
                    <a:pt x="219" y="178"/>
                    <a:pt x="210" y="178"/>
                  </a:cubicBezTo>
                  <a:cubicBezTo>
                    <a:pt x="207" y="178"/>
                    <a:pt x="204" y="178"/>
                    <a:pt x="200" y="178"/>
                  </a:cubicBezTo>
                  <a:cubicBezTo>
                    <a:pt x="184" y="178"/>
                    <a:pt x="173" y="178"/>
                    <a:pt x="173" y="186"/>
                  </a:cubicBezTo>
                  <a:cubicBezTo>
                    <a:pt x="172" y="186"/>
                    <a:pt x="172" y="186"/>
                    <a:pt x="170" y="178"/>
                  </a:cubicBezTo>
                  <a:cubicBezTo>
                    <a:pt x="170" y="174"/>
                    <a:pt x="169" y="172"/>
                    <a:pt x="169" y="172"/>
                  </a:cubicBezTo>
                  <a:cubicBezTo>
                    <a:pt x="168" y="172"/>
                    <a:pt x="168" y="176"/>
                    <a:pt x="166" y="186"/>
                  </a:cubicBezTo>
                  <a:cubicBezTo>
                    <a:pt x="166" y="191"/>
                    <a:pt x="165" y="196"/>
                    <a:pt x="165" y="196"/>
                  </a:cubicBezTo>
                  <a:cubicBezTo>
                    <a:pt x="165" y="196"/>
                    <a:pt x="165" y="193"/>
                    <a:pt x="165" y="186"/>
                  </a:cubicBezTo>
                  <a:cubicBezTo>
                    <a:pt x="165" y="177"/>
                    <a:pt x="162" y="177"/>
                    <a:pt x="154" y="177"/>
                  </a:cubicBezTo>
                  <a:cubicBezTo>
                    <a:pt x="149" y="177"/>
                    <a:pt x="142" y="177"/>
                    <a:pt x="142" y="185"/>
                  </a:cubicBezTo>
                  <a:cubicBezTo>
                    <a:pt x="140" y="189"/>
                    <a:pt x="139" y="191"/>
                    <a:pt x="139" y="191"/>
                  </a:cubicBezTo>
                  <a:lnTo>
                    <a:pt x="139" y="191"/>
                  </a:lnTo>
                  <a:cubicBezTo>
                    <a:pt x="139" y="191"/>
                    <a:pt x="139" y="189"/>
                    <a:pt x="140" y="185"/>
                  </a:cubicBezTo>
                  <a:cubicBezTo>
                    <a:pt x="141" y="174"/>
                    <a:pt x="138" y="167"/>
                    <a:pt x="135" y="167"/>
                  </a:cubicBezTo>
                  <a:cubicBezTo>
                    <a:pt x="133" y="167"/>
                    <a:pt x="130" y="169"/>
                    <a:pt x="128" y="176"/>
                  </a:cubicBezTo>
                  <a:cubicBezTo>
                    <a:pt x="127" y="176"/>
                    <a:pt x="125" y="176"/>
                    <a:pt x="125" y="168"/>
                  </a:cubicBezTo>
                  <a:cubicBezTo>
                    <a:pt x="124" y="168"/>
                    <a:pt x="124" y="168"/>
                    <a:pt x="123" y="168"/>
                  </a:cubicBezTo>
                  <a:cubicBezTo>
                    <a:pt x="122" y="168"/>
                    <a:pt x="120" y="168"/>
                    <a:pt x="116" y="176"/>
                  </a:cubicBezTo>
                  <a:lnTo>
                    <a:pt x="103" y="175"/>
                  </a:lnTo>
                  <a:cubicBezTo>
                    <a:pt x="100" y="175"/>
                    <a:pt x="97" y="184"/>
                    <a:pt x="97" y="184"/>
                  </a:cubicBezTo>
                  <a:lnTo>
                    <a:pt x="96" y="184"/>
                  </a:lnTo>
                  <a:cubicBezTo>
                    <a:pt x="96" y="175"/>
                    <a:pt x="87" y="175"/>
                    <a:pt x="74" y="175"/>
                  </a:cubicBezTo>
                  <a:cubicBezTo>
                    <a:pt x="62" y="173"/>
                    <a:pt x="52" y="173"/>
                    <a:pt x="50" y="164"/>
                  </a:cubicBezTo>
                  <a:cubicBezTo>
                    <a:pt x="50" y="164"/>
                    <a:pt x="48" y="164"/>
                    <a:pt x="46" y="173"/>
                  </a:cubicBezTo>
                  <a:cubicBezTo>
                    <a:pt x="46" y="183"/>
                    <a:pt x="45" y="187"/>
                    <a:pt x="44" y="187"/>
                  </a:cubicBezTo>
                  <a:cubicBezTo>
                    <a:pt x="43" y="187"/>
                    <a:pt x="42" y="185"/>
                    <a:pt x="42" y="181"/>
                  </a:cubicBezTo>
                  <a:cubicBezTo>
                    <a:pt x="41" y="173"/>
                    <a:pt x="38" y="169"/>
                    <a:pt x="36" y="169"/>
                  </a:cubicBezTo>
                  <a:cubicBezTo>
                    <a:pt x="34" y="169"/>
                    <a:pt x="32" y="173"/>
                    <a:pt x="30" y="181"/>
                  </a:cubicBezTo>
                  <a:lnTo>
                    <a:pt x="30" y="172"/>
                  </a:lnTo>
                  <a:cubicBezTo>
                    <a:pt x="30" y="166"/>
                    <a:pt x="29" y="163"/>
                    <a:pt x="28" y="163"/>
                  </a:cubicBezTo>
                  <a:cubicBezTo>
                    <a:pt x="26" y="163"/>
                    <a:pt x="23" y="170"/>
                    <a:pt x="23" y="180"/>
                  </a:cubicBezTo>
                  <a:cubicBezTo>
                    <a:pt x="21" y="175"/>
                    <a:pt x="20" y="169"/>
                    <a:pt x="19" y="169"/>
                  </a:cubicBezTo>
                  <a:cubicBezTo>
                    <a:pt x="18" y="169"/>
                    <a:pt x="18" y="170"/>
                    <a:pt x="17" y="172"/>
                  </a:cubicBezTo>
                  <a:cubicBezTo>
                    <a:pt x="15" y="172"/>
                    <a:pt x="15" y="172"/>
                    <a:pt x="16" y="154"/>
                  </a:cubicBezTo>
                  <a:cubicBezTo>
                    <a:pt x="16" y="147"/>
                    <a:pt x="16" y="138"/>
                    <a:pt x="14" y="138"/>
                  </a:cubicBezTo>
                  <a:close/>
                  <a:moveTo>
                    <a:pt x="1065" y="296"/>
                  </a:moveTo>
                  <a:cubicBezTo>
                    <a:pt x="1065" y="304"/>
                    <a:pt x="1065" y="304"/>
                    <a:pt x="1067" y="304"/>
                  </a:cubicBezTo>
                  <a:cubicBezTo>
                    <a:pt x="1070" y="304"/>
                    <a:pt x="1070" y="304"/>
                    <a:pt x="1068" y="2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8" name="Google Shape;9048;p33"/>
            <p:cNvSpPr/>
            <p:nvPr/>
          </p:nvSpPr>
          <p:spPr>
            <a:xfrm>
              <a:off x="2183956" y="1090111"/>
              <a:ext cx="105986" cy="81912"/>
            </a:xfrm>
            <a:custGeom>
              <a:avLst/>
              <a:gdLst/>
              <a:ahLst/>
              <a:cxnLst/>
              <a:rect l="l" t="t" r="r" b="b"/>
              <a:pathLst>
                <a:path w="1061" h="820" extrusionOk="0">
                  <a:moveTo>
                    <a:pt x="999" y="8"/>
                  </a:moveTo>
                  <a:cubicBezTo>
                    <a:pt x="1000" y="8"/>
                    <a:pt x="1007" y="18"/>
                    <a:pt x="1011" y="29"/>
                  </a:cubicBezTo>
                  <a:cubicBezTo>
                    <a:pt x="1016" y="37"/>
                    <a:pt x="1018" y="41"/>
                    <a:pt x="1018" y="41"/>
                  </a:cubicBezTo>
                  <a:cubicBezTo>
                    <a:pt x="1018" y="41"/>
                    <a:pt x="1015" y="37"/>
                    <a:pt x="1010" y="30"/>
                  </a:cubicBezTo>
                  <a:cubicBezTo>
                    <a:pt x="1006" y="23"/>
                    <a:pt x="1001" y="15"/>
                    <a:pt x="1002" y="15"/>
                  </a:cubicBezTo>
                  <a:cubicBezTo>
                    <a:pt x="1000" y="10"/>
                    <a:pt x="999" y="8"/>
                    <a:pt x="999" y="8"/>
                  </a:cubicBezTo>
                  <a:close/>
                  <a:moveTo>
                    <a:pt x="837" y="127"/>
                  </a:moveTo>
                  <a:cubicBezTo>
                    <a:pt x="838" y="127"/>
                    <a:pt x="839" y="128"/>
                    <a:pt x="842" y="133"/>
                  </a:cubicBezTo>
                  <a:cubicBezTo>
                    <a:pt x="846" y="141"/>
                    <a:pt x="850" y="149"/>
                    <a:pt x="849" y="149"/>
                  </a:cubicBezTo>
                  <a:cubicBezTo>
                    <a:pt x="843" y="143"/>
                    <a:pt x="838" y="135"/>
                    <a:pt x="835" y="127"/>
                  </a:cubicBezTo>
                  <a:cubicBezTo>
                    <a:pt x="836" y="127"/>
                    <a:pt x="836" y="127"/>
                    <a:pt x="837" y="127"/>
                  </a:cubicBezTo>
                  <a:close/>
                  <a:moveTo>
                    <a:pt x="812" y="177"/>
                  </a:moveTo>
                  <a:cubicBezTo>
                    <a:pt x="812" y="177"/>
                    <a:pt x="813" y="178"/>
                    <a:pt x="814" y="180"/>
                  </a:cubicBezTo>
                  <a:cubicBezTo>
                    <a:pt x="817" y="185"/>
                    <a:pt x="820" y="190"/>
                    <a:pt x="823" y="195"/>
                  </a:cubicBezTo>
                  <a:cubicBezTo>
                    <a:pt x="823" y="195"/>
                    <a:pt x="824" y="198"/>
                    <a:pt x="824" y="198"/>
                  </a:cubicBezTo>
                  <a:cubicBezTo>
                    <a:pt x="824" y="198"/>
                    <a:pt x="823" y="198"/>
                    <a:pt x="822" y="196"/>
                  </a:cubicBezTo>
                  <a:lnTo>
                    <a:pt x="817" y="189"/>
                  </a:lnTo>
                  <a:cubicBezTo>
                    <a:pt x="814" y="183"/>
                    <a:pt x="811" y="177"/>
                    <a:pt x="812" y="177"/>
                  </a:cubicBezTo>
                  <a:close/>
                  <a:moveTo>
                    <a:pt x="698" y="201"/>
                  </a:moveTo>
                  <a:cubicBezTo>
                    <a:pt x="704" y="208"/>
                    <a:pt x="708" y="215"/>
                    <a:pt x="707" y="216"/>
                  </a:cubicBezTo>
                  <a:lnTo>
                    <a:pt x="702" y="209"/>
                  </a:lnTo>
                  <a:lnTo>
                    <a:pt x="697" y="201"/>
                  </a:lnTo>
                  <a:close/>
                  <a:moveTo>
                    <a:pt x="764" y="210"/>
                  </a:moveTo>
                  <a:cubicBezTo>
                    <a:pt x="765" y="210"/>
                    <a:pt x="770" y="217"/>
                    <a:pt x="770" y="217"/>
                  </a:cubicBezTo>
                  <a:cubicBezTo>
                    <a:pt x="770" y="217"/>
                    <a:pt x="774" y="224"/>
                    <a:pt x="773" y="225"/>
                  </a:cubicBezTo>
                  <a:cubicBezTo>
                    <a:pt x="770" y="220"/>
                    <a:pt x="767" y="216"/>
                    <a:pt x="763" y="211"/>
                  </a:cubicBezTo>
                  <a:lnTo>
                    <a:pt x="764" y="210"/>
                  </a:lnTo>
                  <a:close/>
                  <a:moveTo>
                    <a:pt x="689" y="218"/>
                  </a:moveTo>
                  <a:cubicBezTo>
                    <a:pt x="690" y="218"/>
                    <a:pt x="691" y="219"/>
                    <a:pt x="694" y="224"/>
                  </a:cubicBezTo>
                  <a:cubicBezTo>
                    <a:pt x="694" y="224"/>
                    <a:pt x="698" y="232"/>
                    <a:pt x="697" y="232"/>
                  </a:cubicBezTo>
                  <a:lnTo>
                    <a:pt x="691" y="226"/>
                  </a:lnTo>
                  <a:cubicBezTo>
                    <a:pt x="686" y="218"/>
                    <a:pt x="688" y="218"/>
                    <a:pt x="688" y="218"/>
                  </a:cubicBezTo>
                  <a:cubicBezTo>
                    <a:pt x="688" y="218"/>
                    <a:pt x="689" y="218"/>
                    <a:pt x="689" y="218"/>
                  </a:cubicBezTo>
                  <a:close/>
                  <a:moveTo>
                    <a:pt x="762" y="232"/>
                  </a:moveTo>
                  <a:cubicBezTo>
                    <a:pt x="763" y="232"/>
                    <a:pt x="764" y="234"/>
                    <a:pt x="768" y="238"/>
                  </a:cubicBezTo>
                  <a:lnTo>
                    <a:pt x="767" y="239"/>
                  </a:lnTo>
                  <a:lnTo>
                    <a:pt x="760" y="233"/>
                  </a:lnTo>
                  <a:lnTo>
                    <a:pt x="761" y="233"/>
                  </a:lnTo>
                  <a:cubicBezTo>
                    <a:pt x="761" y="232"/>
                    <a:pt x="762" y="232"/>
                    <a:pt x="762" y="232"/>
                  </a:cubicBezTo>
                  <a:close/>
                  <a:moveTo>
                    <a:pt x="749" y="239"/>
                  </a:moveTo>
                  <a:cubicBezTo>
                    <a:pt x="751" y="239"/>
                    <a:pt x="751" y="239"/>
                    <a:pt x="755" y="246"/>
                  </a:cubicBezTo>
                  <a:lnTo>
                    <a:pt x="754" y="247"/>
                  </a:lnTo>
                  <a:lnTo>
                    <a:pt x="748" y="241"/>
                  </a:lnTo>
                  <a:lnTo>
                    <a:pt x="749" y="239"/>
                  </a:lnTo>
                  <a:close/>
                  <a:moveTo>
                    <a:pt x="767" y="246"/>
                  </a:moveTo>
                  <a:cubicBezTo>
                    <a:pt x="766" y="246"/>
                    <a:pt x="767" y="247"/>
                    <a:pt x="768" y="250"/>
                  </a:cubicBezTo>
                  <a:cubicBezTo>
                    <a:pt x="768" y="249"/>
                    <a:pt x="767" y="246"/>
                    <a:pt x="767" y="246"/>
                  </a:cubicBezTo>
                  <a:close/>
                  <a:moveTo>
                    <a:pt x="738" y="240"/>
                  </a:moveTo>
                  <a:cubicBezTo>
                    <a:pt x="739" y="240"/>
                    <a:pt x="740" y="241"/>
                    <a:pt x="742" y="244"/>
                  </a:cubicBezTo>
                  <a:cubicBezTo>
                    <a:pt x="746" y="252"/>
                    <a:pt x="746" y="252"/>
                    <a:pt x="745" y="252"/>
                  </a:cubicBezTo>
                  <a:cubicBezTo>
                    <a:pt x="745" y="253"/>
                    <a:pt x="744" y="253"/>
                    <a:pt x="744" y="253"/>
                  </a:cubicBezTo>
                  <a:cubicBezTo>
                    <a:pt x="743" y="253"/>
                    <a:pt x="742" y="251"/>
                    <a:pt x="740" y="246"/>
                  </a:cubicBezTo>
                  <a:cubicBezTo>
                    <a:pt x="738" y="242"/>
                    <a:pt x="737" y="240"/>
                    <a:pt x="738" y="240"/>
                  </a:cubicBezTo>
                  <a:close/>
                  <a:moveTo>
                    <a:pt x="615" y="323"/>
                  </a:moveTo>
                  <a:cubicBezTo>
                    <a:pt x="620" y="329"/>
                    <a:pt x="624" y="337"/>
                    <a:pt x="623" y="337"/>
                  </a:cubicBezTo>
                  <a:lnTo>
                    <a:pt x="622" y="338"/>
                  </a:lnTo>
                  <a:cubicBezTo>
                    <a:pt x="619" y="334"/>
                    <a:pt x="616" y="328"/>
                    <a:pt x="614" y="324"/>
                  </a:cubicBezTo>
                  <a:lnTo>
                    <a:pt x="615" y="323"/>
                  </a:lnTo>
                  <a:close/>
                  <a:moveTo>
                    <a:pt x="570" y="360"/>
                  </a:moveTo>
                  <a:cubicBezTo>
                    <a:pt x="571" y="360"/>
                    <a:pt x="572" y="361"/>
                    <a:pt x="575" y="366"/>
                  </a:cubicBezTo>
                  <a:cubicBezTo>
                    <a:pt x="580" y="374"/>
                    <a:pt x="578" y="375"/>
                    <a:pt x="576" y="376"/>
                  </a:cubicBezTo>
                  <a:cubicBezTo>
                    <a:pt x="570" y="370"/>
                    <a:pt x="567" y="362"/>
                    <a:pt x="568" y="361"/>
                  </a:cubicBezTo>
                  <a:cubicBezTo>
                    <a:pt x="569" y="360"/>
                    <a:pt x="569" y="360"/>
                    <a:pt x="570" y="360"/>
                  </a:cubicBezTo>
                  <a:close/>
                  <a:moveTo>
                    <a:pt x="439" y="380"/>
                  </a:moveTo>
                  <a:cubicBezTo>
                    <a:pt x="444" y="388"/>
                    <a:pt x="449" y="394"/>
                    <a:pt x="448" y="395"/>
                  </a:cubicBezTo>
                  <a:lnTo>
                    <a:pt x="447" y="395"/>
                  </a:lnTo>
                  <a:cubicBezTo>
                    <a:pt x="444" y="391"/>
                    <a:pt x="440" y="386"/>
                    <a:pt x="438" y="381"/>
                  </a:cubicBezTo>
                  <a:lnTo>
                    <a:pt x="439" y="380"/>
                  </a:lnTo>
                  <a:close/>
                  <a:moveTo>
                    <a:pt x="484" y="412"/>
                  </a:moveTo>
                  <a:cubicBezTo>
                    <a:pt x="488" y="420"/>
                    <a:pt x="493" y="427"/>
                    <a:pt x="492" y="428"/>
                  </a:cubicBezTo>
                  <a:lnTo>
                    <a:pt x="486" y="421"/>
                  </a:lnTo>
                  <a:lnTo>
                    <a:pt x="483" y="413"/>
                  </a:lnTo>
                  <a:lnTo>
                    <a:pt x="484" y="412"/>
                  </a:lnTo>
                  <a:close/>
                  <a:moveTo>
                    <a:pt x="247" y="448"/>
                  </a:moveTo>
                  <a:cubicBezTo>
                    <a:pt x="244" y="450"/>
                    <a:pt x="244" y="450"/>
                    <a:pt x="251" y="456"/>
                  </a:cubicBezTo>
                  <a:lnTo>
                    <a:pt x="253" y="455"/>
                  </a:lnTo>
                  <a:cubicBezTo>
                    <a:pt x="248" y="448"/>
                    <a:pt x="248" y="448"/>
                    <a:pt x="247" y="448"/>
                  </a:cubicBezTo>
                  <a:close/>
                  <a:moveTo>
                    <a:pt x="450" y="443"/>
                  </a:moveTo>
                  <a:cubicBezTo>
                    <a:pt x="451" y="443"/>
                    <a:pt x="451" y="443"/>
                    <a:pt x="457" y="449"/>
                  </a:cubicBezTo>
                  <a:cubicBezTo>
                    <a:pt x="459" y="454"/>
                    <a:pt x="463" y="459"/>
                    <a:pt x="465" y="464"/>
                  </a:cubicBezTo>
                  <a:cubicBezTo>
                    <a:pt x="459" y="457"/>
                    <a:pt x="455" y="450"/>
                    <a:pt x="450" y="443"/>
                  </a:cubicBezTo>
                  <a:close/>
                  <a:moveTo>
                    <a:pt x="427" y="467"/>
                  </a:moveTo>
                  <a:cubicBezTo>
                    <a:pt x="432" y="474"/>
                    <a:pt x="437" y="482"/>
                    <a:pt x="436" y="482"/>
                  </a:cubicBezTo>
                  <a:lnTo>
                    <a:pt x="430" y="476"/>
                  </a:lnTo>
                  <a:lnTo>
                    <a:pt x="426" y="468"/>
                  </a:lnTo>
                  <a:lnTo>
                    <a:pt x="427" y="467"/>
                  </a:lnTo>
                  <a:close/>
                  <a:moveTo>
                    <a:pt x="286" y="504"/>
                  </a:moveTo>
                  <a:lnTo>
                    <a:pt x="286" y="504"/>
                  </a:lnTo>
                  <a:cubicBezTo>
                    <a:pt x="288" y="506"/>
                    <a:pt x="288" y="507"/>
                    <a:pt x="288" y="507"/>
                  </a:cubicBezTo>
                  <a:cubicBezTo>
                    <a:pt x="288" y="507"/>
                    <a:pt x="286" y="504"/>
                    <a:pt x="286" y="504"/>
                  </a:cubicBezTo>
                  <a:close/>
                  <a:moveTo>
                    <a:pt x="351" y="510"/>
                  </a:moveTo>
                  <a:cubicBezTo>
                    <a:pt x="351" y="510"/>
                    <a:pt x="353" y="512"/>
                    <a:pt x="353" y="513"/>
                  </a:cubicBezTo>
                  <a:cubicBezTo>
                    <a:pt x="351" y="511"/>
                    <a:pt x="351" y="510"/>
                    <a:pt x="351" y="510"/>
                  </a:cubicBezTo>
                  <a:close/>
                  <a:moveTo>
                    <a:pt x="338" y="502"/>
                  </a:moveTo>
                  <a:cubicBezTo>
                    <a:pt x="343" y="509"/>
                    <a:pt x="348" y="517"/>
                    <a:pt x="347" y="517"/>
                  </a:cubicBezTo>
                  <a:lnTo>
                    <a:pt x="340" y="511"/>
                  </a:lnTo>
                  <a:lnTo>
                    <a:pt x="337" y="503"/>
                  </a:lnTo>
                  <a:lnTo>
                    <a:pt x="338" y="502"/>
                  </a:lnTo>
                  <a:close/>
                  <a:moveTo>
                    <a:pt x="325" y="504"/>
                  </a:moveTo>
                  <a:cubicBezTo>
                    <a:pt x="325" y="504"/>
                    <a:pt x="328" y="507"/>
                    <a:pt x="335" y="514"/>
                  </a:cubicBezTo>
                  <a:cubicBezTo>
                    <a:pt x="339" y="521"/>
                    <a:pt x="339" y="521"/>
                    <a:pt x="338" y="522"/>
                  </a:cubicBezTo>
                  <a:cubicBezTo>
                    <a:pt x="334" y="518"/>
                    <a:pt x="330" y="513"/>
                    <a:pt x="327" y="509"/>
                  </a:cubicBezTo>
                  <a:cubicBezTo>
                    <a:pt x="325" y="506"/>
                    <a:pt x="324" y="504"/>
                    <a:pt x="325" y="504"/>
                  </a:cubicBezTo>
                  <a:close/>
                  <a:moveTo>
                    <a:pt x="258" y="511"/>
                  </a:moveTo>
                  <a:lnTo>
                    <a:pt x="257" y="512"/>
                  </a:lnTo>
                  <a:cubicBezTo>
                    <a:pt x="261" y="517"/>
                    <a:pt x="264" y="521"/>
                    <a:pt x="267" y="526"/>
                  </a:cubicBezTo>
                  <a:cubicBezTo>
                    <a:pt x="269" y="524"/>
                    <a:pt x="264" y="518"/>
                    <a:pt x="264" y="518"/>
                  </a:cubicBezTo>
                  <a:cubicBezTo>
                    <a:pt x="264" y="518"/>
                    <a:pt x="260" y="511"/>
                    <a:pt x="258" y="511"/>
                  </a:cubicBezTo>
                  <a:close/>
                  <a:moveTo>
                    <a:pt x="206" y="523"/>
                  </a:moveTo>
                  <a:lnTo>
                    <a:pt x="210" y="530"/>
                  </a:lnTo>
                  <a:cubicBezTo>
                    <a:pt x="214" y="536"/>
                    <a:pt x="218" y="541"/>
                    <a:pt x="218" y="541"/>
                  </a:cubicBezTo>
                  <a:cubicBezTo>
                    <a:pt x="218" y="541"/>
                    <a:pt x="217" y="540"/>
                    <a:pt x="216" y="538"/>
                  </a:cubicBezTo>
                  <a:lnTo>
                    <a:pt x="206" y="523"/>
                  </a:lnTo>
                  <a:close/>
                  <a:moveTo>
                    <a:pt x="317" y="535"/>
                  </a:moveTo>
                  <a:lnTo>
                    <a:pt x="317" y="535"/>
                  </a:lnTo>
                  <a:cubicBezTo>
                    <a:pt x="318" y="535"/>
                    <a:pt x="324" y="541"/>
                    <a:pt x="324" y="541"/>
                  </a:cubicBezTo>
                  <a:cubicBezTo>
                    <a:pt x="325" y="544"/>
                    <a:pt x="325" y="545"/>
                    <a:pt x="325" y="545"/>
                  </a:cubicBezTo>
                  <a:cubicBezTo>
                    <a:pt x="324" y="545"/>
                    <a:pt x="322" y="542"/>
                    <a:pt x="321" y="542"/>
                  </a:cubicBezTo>
                  <a:cubicBezTo>
                    <a:pt x="315" y="537"/>
                    <a:pt x="315" y="537"/>
                    <a:pt x="317" y="535"/>
                  </a:cubicBezTo>
                  <a:close/>
                  <a:moveTo>
                    <a:pt x="259" y="541"/>
                  </a:moveTo>
                  <a:cubicBezTo>
                    <a:pt x="260" y="541"/>
                    <a:pt x="261" y="542"/>
                    <a:pt x="265" y="547"/>
                  </a:cubicBezTo>
                  <a:lnTo>
                    <a:pt x="264" y="548"/>
                  </a:lnTo>
                  <a:lnTo>
                    <a:pt x="257" y="541"/>
                  </a:lnTo>
                  <a:lnTo>
                    <a:pt x="258" y="541"/>
                  </a:lnTo>
                  <a:cubicBezTo>
                    <a:pt x="259" y="541"/>
                    <a:pt x="259" y="541"/>
                    <a:pt x="259" y="541"/>
                  </a:cubicBezTo>
                  <a:close/>
                  <a:moveTo>
                    <a:pt x="247" y="544"/>
                  </a:moveTo>
                  <a:cubicBezTo>
                    <a:pt x="248" y="544"/>
                    <a:pt x="253" y="550"/>
                    <a:pt x="258" y="560"/>
                  </a:cubicBezTo>
                  <a:lnTo>
                    <a:pt x="256" y="563"/>
                  </a:lnTo>
                  <a:cubicBezTo>
                    <a:pt x="252" y="556"/>
                    <a:pt x="247" y="548"/>
                    <a:pt x="248" y="548"/>
                  </a:cubicBezTo>
                  <a:cubicBezTo>
                    <a:pt x="247" y="546"/>
                    <a:pt x="247" y="544"/>
                    <a:pt x="247" y="544"/>
                  </a:cubicBezTo>
                  <a:close/>
                  <a:moveTo>
                    <a:pt x="295" y="549"/>
                  </a:moveTo>
                  <a:cubicBezTo>
                    <a:pt x="296" y="549"/>
                    <a:pt x="298" y="550"/>
                    <a:pt x="301" y="555"/>
                  </a:cubicBezTo>
                  <a:cubicBezTo>
                    <a:pt x="301" y="555"/>
                    <a:pt x="306" y="561"/>
                    <a:pt x="304" y="563"/>
                  </a:cubicBezTo>
                  <a:cubicBezTo>
                    <a:pt x="304" y="563"/>
                    <a:pt x="304" y="563"/>
                    <a:pt x="304" y="563"/>
                  </a:cubicBezTo>
                  <a:cubicBezTo>
                    <a:pt x="302" y="563"/>
                    <a:pt x="298" y="557"/>
                    <a:pt x="298" y="557"/>
                  </a:cubicBezTo>
                  <a:cubicBezTo>
                    <a:pt x="293" y="550"/>
                    <a:pt x="294" y="549"/>
                    <a:pt x="294" y="549"/>
                  </a:cubicBezTo>
                  <a:cubicBezTo>
                    <a:pt x="295" y="549"/>
                    <a:pt x="295" y="549"/>
                    <a:pt x="295" y="549"/>
                  </a:cubicBezTo>
                  <a:close/>
                  <a:moveTo>
                    <a:pt x="198" y="562"/>
                  </a:moveTo>
                  <a:lnTo>
                    <a:pt x="198" y="562"/>
                  </a:lnTo>
                  <a:cubicBezTo>
                    <a:pt x="198" y="562"/>
                    <a:pt x="200" y="565"/>
                    <a:pt x="205" y="574"/>
                  </a:cubicBezTo>
                  <a:cubicBezTo>
                    <a:pt x="209" y="582"/>
                    <a:pt x="212" y="589"/>
                    <a:pt x="212" y="589"/>
                  </a:cubicBezTo>
                  <a:cubicBezTo>
                    <a:pt x="212" y="590"/>
                    <a:pt x="212" y="590"/>
                    <a:pt x="212" y="590"/>
                  </a:cubicBezTo>
                  <a:cubicBezTo>
                    <a:pt x="211" y="590"/>
                    <a:pt x="207" y="582"/>
                    <a:pt x="199" y="567"/>
                  </a:cubicBezTo>
                  <a:cubicBezTo>
                    <a:pt x="198" y="564"/>
                    <a:pt x="197" y="562"/>
                    <a:pt x="198" y="562"/>
                  </a:cubicBezTo>
                  <a:close/>
                  <a:moveTo>
                    <a:pt x="229" y="588"/>
                  </a:moveTo>
                  <a:cubicBezTo>
                    <a:pt x="234" y="596"/>
                    <a:pt x="238" y="603"/>
                    <a:pt x="237" y="604"/>
                  </a:cubicBezTo>
                  <a:lnTo>
                    <a:pt x="236" y="604"/>
                  </a:lnTo>
                  <a:cubicBezTo>
                    <a:pt x="233" y="600"/>
                    <a:pt x="230" y="595"/>
                    <a:pt x="228" y="589"/>
                  </a:cubicBezTo>
                  <a:lnTo>
                    <a:pt x="229" y="588"/>
                  </a:lnTo>
                  <a:close/>
                  <a:moveTo>
                    <a:pt x="267" y="595"/>
                  </a:moveTo>
                  <a:lnTo>
                    <a:pt x="273" y="602"/>
                  </a:lnTo>
                  <a:cubicBezTo>
                    <a:pt x="272" y="603"/>
                    <a:pt x="274" y="607"/>
                    <a:pt x="273" y="607"/>
                  </a:cubicBezTo>
                  <a:cubicBezTo>
                    <a:pt x="273" y="607"/>
                    <a:pt x="272" y="606"/>
                    <a:pt x="271" y="604"/>
                  </a:cubicBezTo>
                  <a:cubicBezTo>
                    <a:pt x="269" y="604"/>
                    <a:pt x="266" y="596"/>
                    <a:pt x="267" y="595"/>
                  </a:cubicBezTo>
                  <a:close/>
                  <a:moveTo>
                    <a:pt x="172" y="594"/>
                  </a:moveTo>
                  <a:lnTo>
                    <a:pt x="177" y="601"/>
                  </a:lnTo>
                  <a:lnTo>
                    <a:pt x="180" y="609"/>
                  </a:lnTo>
                  <a:lnTo>
                    <a:pt x="180" y="609"/>
                  </a:lnTo>
                  <a:lnTo>
                    <a:pt x="174" y="603"/>
                  </a:lnTo>
                  <a:cubicBezTo>
                    <a:pt x="170" y="595"/>
                    <a:pt x="171" y="595"/>
                    <a:pt x="172" y="594"/>
                  </a:cubicBezTo>
                  <a:close/>
                  <a:moveTo>
                    <a:pt x="186" y="602"/>
                  </a:moveTo>
                  <a:cubicBezTo>
                    <a:pt x="186" y="602"/>
                    <a:pt x="188" y="605"/>
                    <a:pt x="192" y="612"/>
                  </a:cubicBezTo>
                  <a:cubicBezTo>
                    <a:pt x="198" y="619"/>
                    <a:pt x="201" y="625"/>
                    <a:pt x="205" y="634"/>
                  </a:cubicBezTo>
                  <a:lnTo>
                    <a:pt x="202" y="635"/>
                  </a:lnTo>
                  <a:cubicBezTo>
                    <a:pt x="202" y="635"/>
                    <a:pt x="198" y="628"/>
                    <a:pt x="195" y="620"/>
                  </a:cubicBezTo>
                  <a:cubicBezTo>
                    <a:pt x="188" y="607"/>
                    <a:pt x="186" y="602"/>
                    <a:pt x="186" y="602"/>
                  </a:cubicBezTo>
                  <a:close/>
                  <a:moveTo>
                    <a:pt x="33" y="650"/>
                  </a:moveTo>
                  <a:cubicBezTo>
                    <a:pt x="32" y="650"/>
                    <a:pt x="32" y="650"/>
                    <a:pt x="32" y="650"/>
                  </a:cubicBezTo>
                  <a:lnTo>
                    <a:pt x="31" y="651"/>
                  </a:lnTo>
                  <a:lnTo>
                    <a:pt x="36" y="657"/>
                  </a:lnTo>
                  <a:lnTo>
                    <a:pt x="37" y="657"/>
                  </a:lnTo>
                  <a:cubicBezTo>
                    <a:pt x="34" y="651"/>
                    <a:pt x="33" y="650"/>
                    <a:pt x="33" y="650"/>
                  </a:cubicBezTo>
                  <a:close/>
                  <a:moveTo>
                    <a:pt x="138" y="666"/>
                  </a:moveTo>
                  <a:cubicBezTo>
                    <a:pt x="139" y="666"/>
                    <a:pt x="143" y="672"/>
                    <a:pt x="145" y="680"/>
                  </a:cubicBezTo>
                  <a:lnTo>
                    <a:pt x="143" y="681"/>
                  </a:lnTo>
                  <a:cubicBezTo>
                    <a:pt x="138" y="675"/>
                    <a:pt x="136" y="666"/>
                    <a:pt x="137" y="666"/>
                  </a:cubicBezTo>
                  <a:cubicBezTo>
                    <a:pt x="137" y="666"/>
                    <a:pt x="137" y="666"/>
                    <a:pt x="138" y="666"/>
                  </a:cubicBezTo>
                  <a:close/>
                  <a:moveTo>
                    <a:pt x="151" y="673"/>
                  </a:moveTo>
                  <a:cubicBezTo>
                    <a:pt x="149" y="673"/>
                    <a:pt x="152" y="679"/>
                    <a:pt x="155" y="685"/>
                  </a:cubicBezTo>
                  <a:cubicBezTo>
                    <a:pt x="158" y="689"/>
                    <a:pt x="160" y="690"/>
                    <a:pt x="161" y="690"/>
                  </a:cubicBezTo>
                  <a:cubicBezTo>
                    <a:pt x="162" y="690"/>
                    <a:pt x="163" y="690"/>
                    <a:pt x="164" y="689"/>
                  </a:cubicBezTo>
                  <a:cubicBezTo>
                    <a:pt x="165" y="688"/>
                    <a:pt x="161" y="680"/>
                    <a:pt x="161" y="680"/>
                  </a:cubicBezTo>
                  <a:cubicBezTo>
                    <a:pt x="157" y="675"/>
                    <a:pt x="156" y="675"/>
                    <a:pt x="155" y="675"/>
                  </a:cubicBezTo>
                  <a:cubicBezTo>
                    <a:pt x="155" y="675"/>
                    <a:pt x="154" y="675"/>
                    <a:pt x="154" y="675"/>
                  </a:cubicBezTo>
                  <a:cubicBezTo>
                    <a:pt x="153" y="673"/>
                    <a:pt x="152" y="673"/>
                    <a:pt x="151" y="673"/>
                  </a:cubicBezTo>
                  <a:close/>
                  <a:moveTo>
                    <a:pt x="405" y="680"/>
                  </a:moveTo>
                  <a:cubicBezTo>
                    <a:pt x="408" y="686"/>
                    <a:pt x="410" y="690"/>
                    <a:pt x="413" y="696"/>
                  </a:cubicBezTo>
                  <a:cubicBezTo>
                    <a:pt x="415" y="699"/>
                    <a:pt x="416" y="700"/>
                    <a:pt x="417" y="700"/>
                  </a:cubicBezTo>
                  <a:cubicBezTo>
                    <a:pt x="418" y="700"/>
                    <a:pt x="417" y="696"/>
                    <a:pt x="411" y="687"/>
                  </a:cubicBezTo>
                  <a:cubicBezTo>
                    <a:pt x="407" y="680"/>
                    <a:pt x="407" y="680"/>
                    <a:pt x="405" y="680"/>
                  </a:cubicBezTo>
                  <a:close/>
                  <a:moveTo>
                    <a:pt x="39" y="696"/>
                  </a:moveTo>
                  <a:cubicBezTo>
                    <a:pt x="40" y="696"/>
                    <a:pt x="41" y="697"/>
                    <a:pt x="44" y="702"/>
                  </a:cubicBezTo>
                  <a:cubicBezTo>
                    <a:pt x="44" y="702"/>
                    <a:pt x="49" y="710"/>
                    <a:pt x="46" y="711"/>
                  </a:cubicBezTo>
                  <a:lnTo>
                    <a:pt x="41" y="704"/>
                  </a:lnTo>
                  <a:cubicBezTo>
                    <a:pt x="36" y="697"/>
                    <a:pt x="37" y="697"/>
                    <a:pt x="39" y="696"/>
                  </a:cubicBezTo>
                  <a:cubicBezTo>
                    <a:pt x="39" y="696"/>
                    <a:pt x="39" y="696"/>
                    <a:pt x="39" y="696"/>
                  </a:cubicBezTo>
                  <a:close/>
                  <a:moveTo>
                    <a:pt x="53" y="687"/>
                  </a:moveTo>
                  <a:cubicBezTo>
                    <a:pt x="54" y="687"/>
                    <a:pt x="56" y="689"/>
                    <a:pt x="59" y="694"/>
                  </a:cubicBezTo>
                  <a:lnTo>
                    <a:pt x="58" y="694"/>
                  </a:lnTo>
                  <a:cubicBezTo>
                    <a:pt x="56" y="692"/>
                    <a:pt x="56" y="691"/>
                    <a:pt x="56" y="691"/>
                  </a:cubicBezTo>
                  <a:lnTo>
                    <a:pt x="56" y="691"/>
                  </a:lnTo>
                  <a:cubicBezTo>
                    <a:pt x="55" y="691"/>
                    <a:pt x="58" y="696"/>
                    <a:pt x="63" y="701"/>
                  </a:cubicBezTo>
                  <a:lnTo>
                    <a:pt x="72" y="715"/>
                  </a:lnTo>
                  <a:cubicBezTo>
                    <a:pt x="72" y="715"/>
                    <a:pt x="72" y="715"/>
                    <a:pt x="72" y="715"/>
                  </a:cubicBezTo>
                  <a:cubicBezTo>
                    <a:pt x="70" y="715"/>
                    <a:pt x="65" y="709"/>
                    <a:pt x="60" y="703"/>
                  </a:cubicBezTo>
                  <a:cubicBezTo>
                    <a:pt x="50" y="689"/>
                    <a:pt x="50" y="689"/>
                    <a:pt x="52" y="688"/>
                  </a:cubicBezTo>
                  <a:cubicBezTo>
                    <a:pt x="52" y="688"/>
                    <a:pt x="53" y="687"/>
                    <a:pt x="53" y="687"/>
                  </a:cubicBezTo>
                  <a:close/>
                  <a:moveTo>
                    <a:pt x="992" y="1"/>
                  </a:moveTo>
                  <a:cubicBezTo>
                    <a:pt x="990" y="1"/>
                    <a:pt x="990" y="3"/>
                    <a:pt x="995" y="10"/>
                  </a:cubicBezTo>
                  <a:cubicBezTo>
                    <a:pt x="995" y="10"/>
                    <a:pt x="999" y="17"/>
                    <a:pt x="998" y="19"/>
                  </a:cubicBezTo>
                  <a:cubicBezTo>
                    <a:pt x="997" y="19"/>
                    <a:pt x="990" y="13"/>
                    <a:pt x="990" y="13"/>
                  </a:cubicBezTo>
                  <a:cubicBezTo>
                    <a:pt x="988" y="10"/>
                    <a:pt x="986" y="9"/>
                    <a:pt x="984" y="9"/>
                  </a:cubicBezTo>
                  <a:cubicBezTo>
                    <a:pt x="981" y="9"/>
                    <a:pt x="978" y="10"/>
                    <a:pt x="974" y="13"/>
                  </a:cubicBezTo>
                  <a:cubicBezTo>
                    <a:pt x="970" y="15"/>
                    <a:pt x="967" y="17"/>
                    <a:pt x="965" y="17"/>
                  </a:cubicBezTo>
                  <a:cubicBezTo>
                    <a:pt x="962" y="17"/>
                    <a:pt x="960" y="16"/>
                    <a:pt x="957" y="13"/>
                  </a:cubicBezTo>
                  <a:cubicBezTo>
                    <a:pt x="953" y="8"/>
                    <a:pt x="951" y="7"/>
                    <a:pt x="951" y="7"/>
                  </a:cubicBezTo>
                  <a:cubicBezTo>
                    <a:pt x="951" y="7"/>
                    <a:pt x="951" y="7"/>
                    <a:pt x="951" y="7"/>
                  </a:cubicBezTo>
                  <a:cubicBezTo>
                    <a:pt x="955" y="14"/>
                    <a:pt x="947" y="19"/>
                    <a:pt x="939" y="24"/>
                  </a:cubicBezTo>
                  <a:cubicBezTo>
                    <a:pt x="930" y="30"/>
                    <a:pt x="921" y="34"/>
                    <a:pt x="927" y="42"/>
                  </a:cubicBezTo>
                  <a:lnTo>
                    <a:pt x="924" y="43"/>
                  </a:lnTo>
                  <a:cubicBezTo>
                    <a:pt x="921" y="39"/>
                    <a:pt x="919" y="38"/>
                    <a:pt x="917" y="38"/>
                  </a:cubicBezTo>
                  <a:cubicBezTo>
                    <a:pt x="916" y="38"/>
                    <a:pt x="916" y="38"/>
                    <a:pt x="915" y="39"/>
                  </a:cubicBezTo>
                  <a:cubicBezTo>
                    <a:pt x="917" y="48"/>
                    <a:pt x="915" y="49"/>
                    <a:pt x="915" y="49"/>
                  </a:cubicBezTo>
                  <a:cubicBezTo>
                    <a:pt x="912" y="45"/>
                    <a:pt x="910" y="43"/>
                    <a:pt x="908" y="43"/>
                  </a:cubicBezTo>
                  <a:cubicBezTo>
                    <a:pt x="907" y="43"/>
                    <a:pt x="907" y="44"/>
                    <a:pt x="906" y="44"/>
                  </a:cubicBezTo>
                  <a:cubicBezTo>
                    <a:pt x="903" y="45"/>
                    <a:pt x="902" y="47"/>
                    <a:pt x="907" y="53"/>
                  </a:cubicBezTo>
                  <a:cubicBezTo>
                    <a:pt x="904" y="56"/>
                    <a:pt x="901" y="57"/>
                    <a:pt x="897" y="57"/>
                  </a:cubicBezTo>
                  <a:cubicBezTo>
                    <a:pt x="894" y="57"/>
                    <a:pt x="891" y="56"/>
                    <a:pt x="889" y="54"/>
                  </a:cubicBezTo>
                  <a:cubicBezTo>
                    <a:pt x="888" y="53"/>
                    <a:pt x="887" y="53"/>
                    <a:pt x="886" y="53"/>
                  </a:cubicBezTo>
                  <a:cubicBezTo>
                    <a:pt x="885" y="53"/>
                    <a:pt x="887" y="58"/>
                    <a:pt x="890" y="64"/>
                  </a:cubicBezTo>
                  <a:cubicBezTo>
                    <a:pt x="894" y="71"/>
                    <a:pt x="898" y="79"/>
                    <a:pt x="897" y="80"/>
                  </a:cubicBezTo>
                  <a:lnTo>
                    <a:pt x="888" y="66"/>
                  </a:lnTo>
                  <a:cubicBezTo>
                    <a:pt x="885" y="60"/>
                    <a:pt x="885" y="58"/>
                    <a:pt x="883" y="58"/>
                  </a:cubicBezTo>
                  <a:cubicBezTo>
                    <a:pt x="883" y="58"/>
                    <a:pt x="882" y="59"/>
                    <a:pt x="881" y="59"/>
                  </a:cubicBezTo>
                  <a:lnTo>
                    <a:pt x="879" y="61"/>
                  </a:lnTo>
                  <a:cubicBezTo>
                    <a:pt x="883" y="68"/>
                    <a:pt x="878" y="71"/>
                    <a:pt x="869" y="77"/>
                  </a:cubicBezTo>
                  <a:cubicBezTo>
                    <a:pt x="859" y="84"/>
                    <a:pt x="854" y="86"/>
                    <a:pt x="860" y="93"/>
                  </a:cubicBezTo>
                  <a:cubicBezTo>
                    <a:pt x="862" y="97"/>
                    <a:pt x="863" y="99"/>
                    <a:pt x="862" y="99"/>
                  </a:cubicBezTo>
                  <a:cubicBezTo>
                    <a:pt x="860" y="99"/>
                    <a:pt x="858" y="98"/>
                    <a:pt x="854" y="96"/>
                  </a:cubicBezTo>
                  <a:cubicBezTo>
                    <a:pt x="841" y="86"/>
                    <a:pt x="836" y="82"/>
                    <a:pt x="835" y="82"/>
                  </a:cubicBezTo>
                  <a:cubicBezTo>
                    <a:pt x="834" y="82"/>
                    <a:pt x="835" y="84"/>
                    <a:pt x="836" y="87"/>
                  </a:cubicBezTo>
                  <a:cubicBezTo>
                    <a:pt x="836" y="87"/>
                    <a:pt x="836" y="87"/>
                    <a:pt x="836" y="87"/>
                  </a:cubicBezTo>
                  <a:cubicBezTo>
                    <a:pt x="838" y="87"/>
                    <a:pt x="842" y="94"/>
                    <a:pt x="847" y="100"/>
                  </a:cubicBezTo>
                  <a:cubicBezTo>
                    <a:pt x="852" y="108"/>
                    <a:pt x="854" y="111"/>
                    <a:pt x="853" y="111"/>
                  </a:cubicBezTo>
                  <a:cubicBezTo>
                    <a:pt x="853" y="111"/>
                    <a:pt x="850" y="108"/>
                    <a:pt x="845" y="102"/>
                  </a:cubicBezTo>
                  <a:cubicBezTo>
                    <a:pt x="843" y="98"/>
                    <a:pt x="840" y="97"/>
                    <a:pt x="837" y="97"/>
                  </a:cubicBezTo>
                  <a:cubicBezTo>
                    <a:pt x="830" y="97"/>
                    <a:pt x="824" y="109"/>
                    <a:pt x="829" y="120"/>
                  </a:cubicBezTo>
                  <a:lnTo>
                    <a:pt x="829" y="120"/>
                  </a:lnTo>
                  <a:cubicBezTo>
                    <a:pt x="828" y="118"/>
                    <a:pt x="827" y="116"/>
                    <a:pt x="825" y="114"/>
                  </a:cubicBezTo>
                  <a:cubicBezTo>
                    <a:pt x="822" y="110"/>
                    <a:pt x="821" y="109"/>
                    <a:pt x="819" y="109"/>
                  </a:cubicBezTo>
                  <a:cubicBezTo>
                    <a:pt x="818" y="109"/>
                    <a:pt x="816" y="110"/>
                    <a:pt x="814" y="110"/>
                  </a:cubicBezTo>
                  <a:lnTo>
                    <a:pt x="810" y="113"/>
                  </a:lnTo>
                  <a:cubicBezTo>
                    <a:pt x="816" y="120"/>
                    <a:pt x="815" y="123"/>
                    <a:pt x="812" y="123"/>
                  </a:cubicBezTo>
                  <a:cubicBezTo>
                    <a:pt x="810" y="123"/>
                    <a:pt x="806" y="121"/>
                    <a:pt x="804" y="117"/>
                  </a:cubicBezTo>
                  <a:cubicBezTo>
                    <a:pt x="799" y="113"/>
                    <a:pt x="798" y="112"/>
                    <a:pt x="796" y="112"/>
                  </a:cubicBezTo>
                  <a:cubicBezTo>
                    <a:pt x="796" y="112"/>
                    <a:pt x="795" y="112"/>
                    <a:pt x="795" y="113"/>
                  </a:cubicBezTo>
                  <a:cubicBezTo>
                    <a:pt x="798" y="122"/>
                    <a:pt x="796" y="125"/>
                    <a:pt x="793" y="125"/>
                  </a:cubicBezTo>
                  <a:cubicBezTo>
                    <a:pt x="791" y="125"/>
                    <a:pt x="787" y="122"/>
                    <a:pt x="785" y="118"/>
                  </a:cubicBezTo>
                  <a:lnTo>
                    <a:pt x="782" y="121"/>
                  </a:lnTo>
                  <a:cubicBezTo>
                    <a:pt x="786" y="128"/>
                    <a:pt x="783" y="130"/>
                    <a:pt x="782" y="131"/>
                  </a:cubicBezTo>
                  <a:cubicBezTo>
                    <a:pt x="779" y="133"/>
                    <a:pt x="778" y="133"/>
                    <a:pt x="783" y="140"/>
                  </a:cubicBezTo>
                  <a:cubicBezTo>
                    <a:pt x="788" y="146"/>
                    <a:pt x="792" y="153"/>
                    <a:pt x="791" y="154"/>
                  </a:cubicBezTo>
                  <a:lnTo>
                    <a:pt x="787" y="148"/>
                  </a:lnTo>
                  <a:cubicBezTo>
                    <a:pt x="785" y="144"/>
                    <a:pt x="783" y="143"/>
                    <a:pt x="780" y="143"/>
                  </a:cubicBezTo>
                  <a:cubicBezTo>
                    <a:pt x="778" y="143"/>
                    <a:pt x="776" y="144"/>
                    <a:pt x="773" y="145"/>
                  </a:cubicBezTo>
                  <a:cubicBezTo>
                    <a:pt x="771" y="148"/>
                    <a:pt x="769" y="149"/>
                    <a:pt x="766" y="149"/>
                  </a:cubicBezTo>
                  <a:cubicBezTo>
                    <a:pt x="764" y="149"/>
                    <a:pt x="762" y="148"/>
                    <a:pt x="759" y="144"/>
                  </a:cubicBezTo>
                  <a:lnTo>
                    <a:pt x="759" y="144"/>
                  </a:lnTo>
                  <a:lnTo>
                    <a:pt x="762" y="152"/>
                  </a:lnTo>
                  <a:cubicBezTo>
                    <a:pt x="765" y="156"/>
                    <a:pt x="765" y="159"/>
                    <a:pt x="765" y="159"/>
                  </a:cubicBezTo>
                  <a:cubicBezTo>
                    <a:pt x="764" y="159"/>
                    <a:pt x="762" y="157"/>
                    <a:pt x="760" y="154"/>
                  </a:cubicBezTo>
                  <a:cubicBezTo>
                    <a:pt x="758" y="152"/>
                    <a:pt x="756" y="151"/>
                    <a:pt x="754" y="151"/>
                  </a:cubicBezTo>
                  <a:cubicBezTo>
                    <a:pt x="752" y="151"/>
                    <a:pt x="751" y="154"/>
                    <a:pt x="752" y="159"/>
                  </a:cubicBezTo>
                  <a:lnTo>
                    <a:pt x="749" y="161"/>
                  </a:lnTo>
                  <a:cubicBezTo>
                    <a:pt x="744" y="155"/>
                    <a:pt x="741" y="152"/>
                    <a:pt x="740" y="152"/>
                  </a:cubicBezTo>
                  <a:cubicBezTo>
                    <a:pt x="738" y="152"/>
                    <a:pt x="739" y="156"/>
                    <a:pt x="743" y="164"/>
                  </a:cubicBezTo>
                  <a:cubicBezTo>
                    <a:pt x="740" y="160"/>
                    <a:pt x="738" y="158"/>
                    <a:pt x="737" y="158"/>
                  </a:cubicBezTo>
                  <a:cubicBezTo>
                    <a:pt x="737" y="158"/>
                    <a:pt x="737" y="158"/>
                    <a:pt x="736" y="159"/>
                  </a:cubicBezTo>
                  <a:cubicBezTo>
                    <a:pt x="738" y="164"/>
                    <a:pt x="736" y="167"/>
                    <a:pt x="734" y="167"/>
                  </a:cubicBezTo>
                  <a:cubicBezTo>
                    <a:pt x="732" y="167"/>
                    <a:pt x="730" y="166"/>
                    <a:pt x="728" y="163"/>
                  </a:cubicBezTo>
                  <a:lnTo>
                    <a:pt x="727" y="164"/>
                  </a:lnTo>
                  <a:cubicBezTo>
                    <a:pt x="731" y="172"/>
                    <a:pt x="730" y="172"/>
                    <a:pt x="728" y="173"/>
                  </a:cubicBezTo>
                  <a:cubicBezTo>
                    <a:pt x="727" y="174"/>
                    <a:pt x="726" y="174"/>
                    <a:pt x="730" y="182"/>
                  </a:cubicBezTo>
                  <a:cubicBezTo>
                    <a:pt x="733" y="190"/>
                    <a:pt x="732" y="191"/>
                    <a:pt x="732" y="191"/>
                  </a:cubicBezTo>
                  <a:cubicBezTo>
                    <a:pt x="732" y="191"/>
                    <a:pt x="732" y="191"/>
                    <a:pt x="732" y="191"/>
                  </a:cubicBezTo>
                  <a:cubicBezTo>
                    <a:pt x="730" y="191"/>
                    <a:pt x="727" y="184"/>
                    <a:pt x="724" y="177"/>
                  </a:cubicBezTo>
                  <a:cubicBezTo>
                    <a:pt x="723" y="173"/>
                    <a:pt x="722" y="171"/>
                    <a:pt x="721" y="171"/>
                  </a:cubicBezTo>
                  <a:cubicBezTo>
                    <a:pt x="720" y="171"/>
                    <a:pt x="719" y="176"/>
                    <a:pt x="723" y="187"/>
                  </a:cubicBezTo>
                  <a:cubicBezTo>
                    <a:pt x="726" y="195"/>
                    <a:pt x="728" y="199"/>
                    <a:pt x="728" y="199"/>
                  </a:cubicBezTo>
                  <a:cubicBezTo>
                    <a:pt x="728" y="199"/>
                    <a:pt x="726" y="195"/>
                    <a:pt x="722" y="187"/>
                  </a:cubicBezTo>
                  <a:cubicBezTo>
                    <a:pt x="719" y="181"/>
                    <a:pt x="717" y="176"/>
                    <a:pt x="717" y="176"/>
                  </a:cubicBezTo>
                  <a:lnTo>
                    <a:pt x="717" y="176"/>
                  </a:lnTo>
                  <a:cubicBezTo>
                    <a:pt x="716" y="176"/>
                    <a:pt x="717" y="177"/>
                    <a:pt x="717" y="180"/>
                  </a:cubicBezTo>
                  <a:cubicBezTo>
                    <a:pt x="717" y="180"/>
                    <a:pt x="715" y="181"/>
                    <a:pt x="719" y="189"/>
                  </a:cubicBezTo>
                  <a:lnTo>
                    <a:pt x="716" y="191"/>
                  </a:lnTo>
                  <a:cubicBezTo>
                    <a:pt x="711" y="187"/>
                    <a:pt x="709" y="186"/>
                    <a:pt x="707" y="186"/>
                  </a:cubicBezTo>
                  <a:cubicBezTo>
                    <a:pt x="707" y="186"/>
                    <a:pt x="706" y="186"/>
                    <a:pt x="706" y="187"/>
                  </a:cubicBezTo>
                  <a:cubicBezTo>
                    <a:pt x="708" y="191"/>
                    <a:pt x="709" y="193"/>
                    <a:pt x="709" y="193"/>
                  </a:cubicBezTo>
                  <a:cubicBezTo>
                    <a:pt x="709" y="193"/>
                    <a:pt x="707" y="191"/>
                    <a:pt x="704" y="188"/>
                  </a:cubicBezTo>
                  <a:cubicBezTo>
                    <a:pt x="702" y="185"/>
                    <a:pt x="701" y="184"/>
                    <a:pt x="700" y="184"/>
                  </a:cubicBezTo>
                  <a:lnTo>
                    <a:pt x="700" y="184"/>
                  </a:lnTo>
                  <a:cubicBezTo>
                    <a:pt x="700" y="184"/>
                    <a:pt x="702" y="187"/>
                    <a:pt x="707" y="196"/>
                  </a:cubicBezTo>
                  <a:cubicBezTo>
                    <a:pt x="709" y="200"/>
                    <a:pt x="710" y="202"/>
                    <a:pt x="709" y="202"/>
                  </a:cubicBezTo>
                  <a:cubicBezTo>
                    <a:pt x="708" y="202"/>
                    <a:pt x="706" y="201"/>
                    <a:pt x="704" y="198"/>
                  </a:cubicBezTo>
                  <a:cubicBezTo>
                    <a:pt x="699" y="190"/>
                    <a:pt x="696" y="187"/>
                    <a:pt x="695" y="187"/>
                  </a:cubicBezTo>
                  <a:lnTo>
                    <a:pt x="695" y="187"/>
                  </a:lnTo>
                  <a:cubicBezTo>
                    <a:pt x="695" y="187"/>
                    <a:pt x="696" y="189"/>
                    <a:pt x="698" y="192"/>
                  </a:cubicBezTo>
                  <a:cubicBezTo>
                    <a:pt x="702" y="200"/>
                    <a:pt x="700" y="200"/>
                    <a:pt x="700" y="200"/>
                  </a:cubicBezTo>
                  <a:cubicBezTo>
                    <a:pt x="699" y="198"/>
                    <a:pt x="697" y="197"/>
                    <a:pt x="695" y="197"/>
                  </a:cubicBezTo>
                  <a:cubicBezTo>
                    <a:pt x="689" y="197"/>
                    <a:pt x="681" y="202"/>
                    <a:pt x="674" y="207"/>
                  </a:cubicBezTo>
                  <a:cubicBezTo>
                    <a:pt x="672" y="208"/>
                    <a:pt x="676" y="216"/>
                    <a:pt x="680" y="223"/>
                  </a:cubicBezTo>
                  <a:cubicBezTo>
                    <a:pt x="685" y="229"/>
                    <a:pt x="686" y="231"/>
                    <a:pt x="686" y="231"/>
                  </a:cubicBezTo>
                  <a:cubicBezTo>
                    <a:pt x="686" y="231"/>
                    <a:pt x="682" y="227"/>
                    <a:pt x="679" y="224"/>
                  </a:cubicBezTo>
                  <a:cubicBezTo>
                    <a:pt x="672" y="214"/>
                    <a:pt x="667" y="209"/>
                    <a:pt x="666" y="209"/>
                  </a:cubicBezTo>
                  <a:lnTo>
                    <a:pt x="666" y="209"/>
                  </a:lnTo>
                  <a:cubicBezTo>
                    <a:pt x="665" y="209"/>
                    <a:pt x="669" y="214"/>
                    <a:pt x="677" y="225"/>
                  </a:cubicBezTo>
                  <a:cubicBezTo>
                    <a:pt x="682" y="232"/>
                    <a:pt x="685" y="235"/>
                    <a:pt x="684" y="235"/>
                  </a:cubicBezTo>
                  <a:cubicBezTo>
                    <a:pt x="684" y="235"/>
                    <a:pt x="681" y="232"/>
                    <a:pt x="676" y="226"/>
                  </a:cubicBezTo>
                  <a:cubicBezTo>
                    <a:pt x="673" y="223"/>
                    <a:pt x="671" y="221"/>
                    <a:pt x="670" y="221"/>
                  </a:cubicBezTo>
                  <a:lnTo>
                    <a:pt x="670" y="221"/>
                  </a:lnTo>
                  <a:cubicBezTo>
                    <a:pt x="670" y="221"/>
                    <a:pt x="671" y="223"/>
                    <a:pt x="674" y="227"/>
                  </a:cubicBezTo>
                  <a:cubicBezTo>
                    <a:pt x="676" y="231"/>
                    <a:pt x="677" y="233"/>
                    <a:pt x="676" y="233"/>
                  </a:cubicBezTo>
                  <a:cubicBezTo>
                    <a:pt x="676" y="233"/>
                    <a:pt x="674" y="231"/>
                    <a:pt x="672" y="228"/>
                  </a:cubicBezTo>
                  <a:cubicBezTo>
                    <a:pt x="668" y="224"/>
                    <a:pt x="664" y="219"/>
                    <a:pt x="663" y="219"/>
                  </a:cubicBezTo>
                  <a:lnTo>
                    <a:pt x="663" y="219"/>
                  </a:lnTo>
                  <a:cubicBezTo>
                    <a:pt x="663" y="219"/>
                    <a:pt x="663" y="220"/>
                    <a:pt x="665" y="223"/>
                  </a:cubicBezTo>
                  <a:cubicBezTo>
                    <a:pt x="665" y="223"/>
                    <a:pt x="663" y="223"/>
                    <a:pt x="658" y="217"/>
                  </a:cubicBezTo>
                  <a:cubicBezTo>
                    <a:pt x="656" y="215"/>
                    <a:pt x="655" y="215"/>
                    <a:pt x="655" y="215"/>
                  </a:cubicBezTo>
                  <a:cubicBezTo>
                    <a:pt x="653" y="215"/>
                    <a:pt x="656" y="220"/>
                    <a:pt x="659" y="226"/>
                  </a:cubicBezTo>
                  <a:cubicBezTo>
                    <a:pt x="662" y="235"/>
                    <a:pt x="663" y="239"/>
                    <a:pt x="662" y="239"/>
                  </a:cubicBezTo>
                  <a:cubicBezTo>
                    <a:pt x="661" y="239"/>
                    <a:pt x="659" y="235"/>
                    <a:pt x="654" y="228"/>
                  </a:cubicBezTo>
                  <a:cubicBezTo>
                    <a:pt x="652" y="223"/>
                    <a:pt x="650" y="221"/>
                    <a:pt x="649" y="221"/>
                  </a:cubicBezTo>
                  <a:cubicBezTo>
                    <a:pt x="647" y="221"/>
                    <a:pt x="648" y="229"/>
                    <a:pt x="653" y="239"/>
                  </a:cubicBezTo>
                  <a:cubicBezTo>
                    <a:pt x="659" y="248"/>
                    <a:pt x="661" y="252"/>
                    <a:pt x="661" y="252"/>
                  </a:cubicBezTo>
                  <a:cubicBezTo>
                    <a:pt x="660" y="252"/>
                    <a:pt x="659" y="250"/>
                    <a:pt x="657" y="247"/>
                  </a:cubicBezTo>
                  <a:cubicBezTo>
                    <a:pt x="653" y="241"/>
                    <a:pt x="652" y="241"/>
                    <a:pt x="651" y="241"/>
                  </a:cubicBezTo>
                  <a:cubicBezTo>
                    <a:pt x="651" y="241"/>
                    <a:pt x="651" y="241"/>
                    <a:pt x="651" y="241"/>
                  </a:cubicBezTo>
                  <a:cubicBezTo>
                    <a:pt x="651" y="241"/>
                    <a:pt x="650" y="241"/>
                    <a:pt x="650" y="241"/>
                  </a:cubicBezTo>
                  <a:cubicBezTo>
                    <a:pt x="649" y="241"/>
                    <a:pt x="648" y="240"/>
                    <a:pt x="644" y="235"/>
                  </a:cubicBezTo>
                  <a:lnTo>
                    <a:pt x="644" y="235"/>
                  </a:lnTo>
                  <a:cubicBezTo>
                    <a:pt x="644" y="235"/>
                    <a:pt x="642" y="236"/>
                    <a:pt x="645" y="244"/>
                  </a:cubicBezTo>
                  <a:cubicBezTo>
                    <a:pt x="648" y="251"/>
                    <a:pt x="648" y="254"/>
                    <a:pt x="646" y="254"/>
                  </a:cubicBezTo>
                  <a:cubicBezTo>
                    <a:pt x="644" y="254"/>
                    <a:pt x="639" y="249"/>
                    <a:pt x="633" y="242"/>
                  </a:cubicBezTo>
                  <a:lnTo>
                    <a:pt x="633" y="242"/>
                  </a:lnTo>
                  <a:lnTo>
                    <a:pt x="635" y="251"/>
                  </a:lnTo>
                  <a:cubicBezTo>
                    <a:pt x="640" y="260"/>
                    <a:pt x="643" y="266"/>
                    <a:pt x="643" y="266"/>
                  </a:cubicBezTo>
                  <a:cubicBezTo>
                    <a:pt x="643" y="266"/>
                    <a:pt x="641" y="264"/>
                    <a:pt x="638" y="259"/>
                  </a:cubicBezTo>
                  <a:lnTo>
                    <a:pt x="633" y="252"/>
                  </a:lnTo>
                  <a:lnTo>
                    <a:pt x="633" y="252"/>
                  </a:lnTo>
                  <a:cubicBezTo>
                    <a:pt x="637" y="258"/>
                    <a:pt x="637" y="261"/>
                    <a:pt x="635" y="261"/>
                  </a:cubicBezTo>
                  <a:cubicBezTo>
                    <a:pt x="632" y="261"/>
                    <a:pt x="627" y="257"/>
                    <a:pt x="622" y="248"/>
                  </a:cubicBezTo>
                  <a:cubicBezTo>
                    <a:pt x="617" y="242"/>
                    <a:pt x="617" y="242"/>
                    <a:pt x="616" y="242"/>
                  </a:cubicBezTo>
                  <a:lnTo>
                    <a:pt x="621" y="250"/>
                  </a:lnTo>
                  <a:cubicBezTo>
                    <a:pt x="625" y="256"/>
                    <a:pt x="630" y="263"/>
                    <a:pt x="629" y="264"/>
                  </a:cubicBezTo>
                  <a:cubicBezTo>
                    <a:pt x="628" y="264"/>
                    <a:pt x="628" y="265"/>
                    <a:pt x="628" y="265"/>
                  </a:cubicBezTo>
                  <a:cubicBezTo>
                    <a:pt x="627" y="265"/>
                    <a:pt x="625" y="263"/>
                    <a:pt x="622" y="259"/>
                  </a:cubicBezTo>
                  <a:cubicBezTo>
                    <a:pt x="617" y="254"/>
                    <a:pt x="613" y="250"/>
                    <a:pt x="613" y="250"/>
                  </a:cubicBezTo>
                  <a:lnTo>
                    <a:pt x="613" y="250"/>
                  </a:lnTo>
                  <a:cubicBezTo>
                    <a:pt x="612" y="250"/>
                    <a:pt x="613" y="251"/>
                    <a:pt x="614" y="253"/>
                  </a:cubicBezTo>
                  <a:cubicBezTo>
                    <a:pt x="614" y="253"/>
                    <a:pt x="614" y="253"/>
                    <a:pt x="614" y="253"/>
                  </a:cubicBezTo>
                  <a:cubicBezTo>
                    <a:pt x="613" y="253"/>
                    <a:pt x="612" y="252"/>
                    <a:pt x="607" y="247"/>
                  </a:cubicBezTo>
                  <a:lnTo>
                    <a:pt x="603" y="251"/>
                  </a:lnTo>
                  <a:cubicBezTo>
                    <a:pt x="605" y="255"/>
                    <a:pt x="605" y="257"/>
                    <a:pt x="604" y="257"/>
                  </a:cubicBezTo>
                  <a:cubicBezTo>
                    <a:pt x="603" y="257"/>
                    <a:pt x="601" y="256"/>
                    <a:pt x="598" y="253"/>
                  </a:cubicBezTo>
                  <a:lnTo>
                    <a:pt x="598" y="253"/>
                  </a:lnTo>
                  <a:cubicBezTo>
                    <a:pt x="598" y="253"/>
                    <a:pt x="596" y="254"/>
                    <a:pt x="599" y="262"/>
                  </a:cubicBezTo>
                  <a:cubicBezTo>
                    <a:pt x="599" y="262"/>
                    <a:pt x="598" y="263"/>
                    <a:pt x="597" y="263"/>
                  </a:cubicBezTo>
                  <a:cubicBezTo>
                    <a:pt x="596" y="263"/>
                    <a:pt x="594" y="262"/>
                    <a:pt x="592" y="257"/>
                  </a:cubicBezTo>
                  <a:cubicBezTo>
                    <a:pt x="589" y="254"/>
                    <a:pt x="588" y="252"/>
                    <a:pt x="588" y="252"/>
                  </a:cubicBezTo>
                  <a:lnTo>
                    <a:pt x="588" y="252"/>
                  </a:lnTo>
                  <a:cubicBezTo>
                    <a:pt x="588" y="252"/>
                    <a:pt x="589" y="254"/>
                    <a:pt x="590" y="257"/>
                  </a:cubicBezTo>
                  <a:cubicBezTo>
                    <a:pt x="595" y="265"/>
                    <a:pt x="594" y="265"/>
                    <a:pt x="593" y="266"/>
                  </a:cubicBezTo>
                  <a:lnTo>
                    <a:pt x="590" y="268"/>
                  </a:lnTo>
                  <a:cubicBezTo>
                    <a:pt x="595" y="275"/>
                    <a:pt x="595" y="275"/>
                    <a:pt x="594" y="275"/>
                  </a:cubicBezTo>
                  <a:cubicBezTo>
                    <a:pt x="594" y="276"/>
                    <a:pt x="594" y="276"/>
                    <a:pt x="593" y="276"/>
                  </a:cubicBezTo>
                  <a:cubicBezTo>
                    <a:pt x="591" y="276"/>
                    <a:pt x="584" y="272"/>
                    <a:pt x="583" y="272"/>
                  </a:cubicBezTo>
                  <a:lnTo>
                    <a:pt x="583" y="272"/>
                  </a:lnTo>
                  <a:cubicBezTo>
                    <a:pt x="579" y="274"/>
                    <a:pt x="579" y="274"/>
                    <a:pt x="585" y="281"/>
                  </a:cubicBezTo>
                  <a:cubicBezTo>
                    <a:pt x="585" y="281"/>
                    <a:pt x="585" y="281"/>
                    <a:pt x="585" y="281"/>
                  </a:cubicBezTo>
                  <a:cubicBezTo>
                    <a:pt x="586" y="281"/>
                    <a:pt x="588" y="284"/>
                    <a:pt x="587" y="284"/>
                  </a:cubicBezTo>
                  <a:cubicBezTo>
                    <a:pt x="587" y="284"/>
                    <a:pt x="586" y="284"/>
                    <a:pt x="584" y="282"/>
                  </a:cubicBezTo>
                  <a:cubicBezTo>
                    <a:pt x="583" y="282"/>
                    <a:pt x="577" y="279"/>
                    <a:pt x="573" y="279"/>
                  </a:cubicBezTo>
                  <a:cubicBezTo>
                    <a:pt x="572" y="279"/>
                    <a:pt x="571" y="279"/>
                    <a:pt x="570" y="280"/>
                  </a:cubicBezTo>
                  <a:cubicBezTo>
                    <a:pt x="566" y="283"/>
                    <a:pt x="566" y="283"/>
                    <a:pt x="570" y="290"/>
                  </a:cubicBezTo>
                  <a:cubicBezTo>
                    <a:pt x="576" y="297"/>
                    <a:pt x="579" y="301"/>
                    <a:pt x="578" y="301"/>
                  </a:cubicBezTo>
                  <a:cubicBezTo>
                    <a:pt x="578" y="301"/>
                    <a:pt x="575" y="298"/>
                    <a:pt x="569" y="291"/>
                  </a:cubicBezTo>
                  <a:cubicBezTo>
                    <a:pt x="562" y="284"/>
                    <a:pt x="559" y="281"/>
                    <a:pt x="558" y="281"/>
                  </a:cubicBezTo>
                  <a:cubicBezTo>
                    <a:pt x="557" y="281"/>
                    <a:pt x="558" y="283"/>
                    <a:pt x="560" y="285"/>
                  </a:cubicBezTo>
                  <a:cubicBezTo>
                    <a:pt x="565" y="293"/>
                    <a:pt x="565" y="293"/>
                    <a:pt x="564" y="294"/>
                  </a:cubicBezTo>
                  <a:cubicBezTo>
                    <a:pt x="561" y="291"/>
                    <a:pt x="559" y="290"/>
                    <a:pt x="559" y="290"/>
                  </a:cubicBezTo>
                  <a:cubicBezTo>
                    <a:pt x="558" y="290"/>
                    <a:pt x="558" y="292"/>
                    <a:pt x="559" y="297"/>
                  </a:cubicBezTo>
                  <a:cubicBezTo>
                    <a:pt x="559" y="297"/>
                    <a:pt x="559" y="297"/>
                    <a:pt x="558" y="297"/>
                  </a:cubicBezTo>
                  <a:cubicBezTo>
                    <a:pt x="558" y="297"/>
                    <a:pt x="557" y="296"/>
                    <a:pt x="553" y="290"/>
                  </a:cubicBezTo>
                  <a:lnTo>
                    <a:pt x="551" y="292"/>
                  </a:lnTo>
                  <a:cubicBezTo>
                    <a:pt x="555" y="301"/>
                    <a:pt x="553" y="304"/>
                    <a:pt x="549" y="304"/>
                  </a:cubicBezTo>
                  <a:cubicBezTo>
                    <a:pt x="547" y="304"/>
                    <a:pt x="543" y="302"/>
                    <a:pt x="540" y="299"/>
                  </a:cubicBezTo>
                  <a:lnTo>
                    <a:pt x="540" y="299"/>
                  </a:lnTo>
                  <a:cubicBezTo>
                    <a:pt x="540" y="299"/>
                    <a:pt x="539" y="299"/>
                    <a:pt x="542" y="307"/>
                  </a:cubicBezTo>
                  <a:cubicBezTo>
                    <a:pt x="546" y="315"/>
                    <a:pt x="548" y="319"/>
                    <a:pt x="547" y="319"/>
                  </a:cubicBezTo>
                  <a:cubicBezTo>
                    <a:pt x="547" y="319"/>
                    <a:pt x="544" y="316"/>
                    <a:pt x="540" y="309"/>
                  </a:cubicBezTo>
                  <a:cubicBezTo>
                    <a:pt x="535" y="302"/>
                    <a:pt x="532" y="298"/>
                    <a:pt x="532" y="298"/>
                  </a:cubicBezTo>
                  <a:lnTo>
                    <a:pt x="532" y="298"/>
                  </a:lnTo>
                  <a:cubicBezTo>
                    <a:pt x="532" y="298"/>
                    <a:pt x="534" y="302"/>
                    <a:pt x="539" y="309"/>
                  </a:cubicBezTo>
                  <a:cubicBezTo>
                    <a:pt x="541" y="313"/>
                    <a:pt x="540" y="316"/>
                    <a:pt x="537" y="316"/>
                  </a:cubicBezTo>
                  <a:cubicBezTo>
                    <a:pt x="535" y="316"/>
                    <a:pt x="532" y="313"/>
                    <a:pt x="528" y="306"/>
                  </a:cubicBezTo>
                  <a:lnTo>
                    <a:pt x="519" y="292"/>
                  </a:lnTo>
                  <a:lnTo>
                    <a:pt x="519" y="292"/>
                  </a:lnTo>
                  <a:cubicBezTo>
                    <a:pt x="522" y="300"/>
                    <a:pt x="521" y="300"/>
                    <a:pt x="521" y="300"/>
                  </a:cubicBezTo>
                  <a:cubicBezTo>
                    <a:pt x="525" y="308"/>
                    <a:pt x="524" y="308"/>
                    <a:pt x="520" y="310"/>
                  </a:cubicBezTo>
                  <a:cubicBezTo>
                    <a:pt x="518" y="312"/>
                    <a:pt x="518" y="323"/>
                    <a:pt x="515" y="324"/>
                  </a:cubicBezTo>
                  <a:cubicBezTo>
                    <a:pt x="514" y="324"/>
                    <a:pt x="513" y="325"/>
                    <a:pt x="511" y="325"/>
                  </a:cubicBezTo>
                  <a:cubicBezTo>
                    <a:pt x="509" y="325"/>
                    <a:pt x="506" y="324"/>
                    <a:pt x="503" y="321"/>
                  </a:cubicBezTo>
                  <a:cubicBezTo>
                    <a:pt x="502" y="321"/>
                    <a:pt x="501" y="323"/>
                    <a:pt x="503" y="331"/>
                  </a:cubicBezTo>
                  <a:cubicBezTo>
                    <a:pt x="505" y="336"/>
                    <a:pt x="505" y="338"/>
                    <a:pt x="504" y="338"/>
                  </a:cubicBezTo>
                  <a:cubicBezTo>
                    <a:pt x="503" y="338"/>
                    <a:pt x="502" y="337"/>
                    <a:pt x="500" y="334"/>
                  </a:cubicBezTo>
                  <a:lnTo>
                    <a:pt x="499" y="334"/>
                  </a:lnTo>
                  <a:cubicBezTo>
                    <a:pt x="501" y="343"/>
                    <a:pt x="500" y="344"/>
                    <a:pt x="500" y="344"/>
                  </a:cubicBezTo>
                  <a:cubicBezTo>
                    <a:pt x="496" y="339"/>
                    <a:pt x="492" y="334"/>
                    <a:pt x="491" y="334"/>
                  </a:cubicBezTo>
                  <a:cubicBezTo>
                    <a:pt x="491" y="334"/>
                    <a:pt x="491" y="336"/>
                    <a:pt x="492" y="338"/>
                  </a:cubicBezTo>
                  <a:cubicBezTo>
                    <a:pt x="497" y="345"/>
                    <a:pt x="495" y="346"/>
                    <a:pt x="493" y="347"/>
                  </a:cubicBezTo>
                  <a:cubicBezTo>
                    <a:pt x="492" y="347"/>
                    <a:pt x="491" y="346"/>
                    <a:pt x="490" y="346"/>
                  </a:cubicBezTo>
                  <a:cubicBezTo>
                    <a:pt x="478" y="346"/>
                    <a:pt x="446" y="367"/>
                    <a:pt x="450" y="373"/>
                  </a:cubicBezTo>
                  <a:lnTo>
                    <a:pt x="447" y="375"/>
                  </a:lnTo>
                  <a:lnTo>
                    <a:pt x="444" y="377"/>
                  </a:lnTo>
                  <a:cubicBezTo>
                    <a:pt x="440" y="373"/>
                    <a:pt x="438" y="371"/>
                    <a:pt x="436" y="371"/>
                  </a:cubicBezTo>
                  <a:cubicBezTo>
                    <a:pt x="433" y="371"/>
                    <a:pt x="433" y="378"/>
                    <a:pt x="433" y="384"/>
                  </a:cubicBezTo>
                  <a:cubicBezTo>
                    <a:pt x="437" y="392"/>
                    <a:pt x="436" y="392"/>
                    <a:pt x="435" y="393"/>
                  </a:cubicBezTo>
                  <a:cubicBezTo>
                    <a:pt x="429" y="386"/>
                    <a:pt x="426" y="383"/>
                    <a:pt x="424" y="383"/>
                  </a:cubicBezTo>
                  <a:cubicBezTo>
                    <a:pt x="422" y="383"/>
                    <a:pt x="422" y="386"/>
                    <a:pt x="423" y="390"/>
                  </a:cubicBezTo>
                  <a:cubicBezTo>
                    <a:pt x="428" y="398"/>
                    <a:pt x="430" y="401"/>
                    <a:pt x="429" y="401"/>
                  </a:cubicBezTo>
                  <a:cubicBezTo>
                    <a:pt x="428" y="401"/>
                    <a:pt x="425" y="398"/>
                    <a:pt x="421" y="392"/>
                  </a:cubicBezTo>
                  <a:cubicBezTo>
                    <a:pt x="417" y="386"/>
                    <a:pt x="414" y="382"/>
                    <a:pt x="413" y="382"/>
                  </a:cubicBezTo>
                  <a:cubicBezTo>
                    <a:pt x="412" y="382"/>
                    <a:pt x="414" y="388"/>
                    <a:pt x="421" y="401"/>
                  </a:cubicBezTo>
                  <a:cubicBezTo>
                    <a:pt x="423" y="405"/>
                    <a:pt x="424" y="407"/>
                    <a:pt x="423" y="407"/>
                  </a:cubicBezTo>
                  <a:cubicBezTo>
                    <a:pt x="423" y="407"/>
                    <a:pt x="421" y="406"/>
                    <a:pt x="419" y="403"/>
                  </a:cubicBezTo>
                  <a:cubicBezTo>
                    <a:pt x="413" y="396"/>
                    <a:pt x="409" y="393"/>
                    <a:pt x="409" y="393"/>
                  </a:cubicBezTo>
                  <a:lnTo>
                    <a:pt x="409" y="393"/>
                  </a:lnTo>
                  <a:cubicBezTo>
                    <a:pt x="408" y="393"/>
                    <a:pt x="409" y="395"/>
                    <a:pt x="411" y="398"/>
                  </a:cubicBezTo>
                  <a:cubicBezTo>
                    <a:pt x="416" y="405"/>
                    <a:pt x="418" y="409"/>
                    <a:pt x="417" y="409"/>
                  </a:cubicBezTo>
                  <a:cubicBezTo>
                    <a:pt x="416" y="409"/>
                    <a:pt x="413" y="406"/>
                    <a:pt x="408" y="400"/>
                  </a:cubicBezTo>
                  <a:cubicBezTo>
                    <a:pt x="402" y="394"/>
                    <a:pt x="399" y="391"/>
                    <a:pt x="398" y="391"/>
                  </a:cubicBezTo>
                  <a:lnTo>
                    <a:pt x="398" y="391"/>
                  </a:lnTo>
                  <a:cubicBezTo>
                    <a:pt x="397" y="391"/>
                    <a:pt x="400" y="395"/>
                    <a:pt x="404" y="402"/>
                  </a:cubicBezTo>
                  <a:cubicBezTo>
                    <a:pt x="409" y="410"/>
                    <a:pt x="409" y="415"/>
                    <a:pt x="407" y="415"/>
                  </a:cubicBezTo>
                  <a:cubicBezTo>
                    <a:pt x="405" y="415"/>
                    <a:pt x="401" y="412"/>
                    <a:pt x="396" y="407"/>
                  </a:cubicBezTo>
                  <a:cubicBezTo>
                    <a:pt x="396" y="407"/>
                    <a:pt x="393" y="404"/>
                    <a:pt x="393" y="404"/>
                  </a:cubicBezTo>
                  <a:lnTo>
                    <a:pt x="393" y="404"/>
                  </a:lnTo>
                  <a:cubicBezTo>
                    <a:pt x="392" y="404"/>
                    <a:pt x="392" y="405"/>
                    <a:pt x="394" y="408"/>
                  </a:cubicBezTo>
                  <a:lnTo>
                    <a:pt x="389" y="402"/>
                  </a:lnTo>
                  <a:lnTo>
                    <a:pt x="385" y="403"/>
                  </a:lnTo>
                  <a:lnTo>
                    <a:pt x="391" y="410"/>
                  </a:lnTo>
                  <a:cubicBezTo>
                    <a:pt x="383" y="410"/>
                    <a:pt x="375" y="411"/>
                    <a:pt x="368" y="413"/>
                  </a:cubicBezTo>
                  <a:cubicBezTo>
                    <a:pt x="355" y="422"/>
                    <a:pt x="353" y="423"/>
                    <a:pt x="358" y="430"/>
                  </a:cubicBezTo>
                  <a:cubicBezTo>
                    <a:pt x="364" y="437"/>
                    <a:pt x="366" y="440"/>
                    <a:pt x="365" y="440"/>
                  </a:cubicBezTo>
                  <a:cubicBezTo>
                    <a:pt x="365" y="440"/>
                    <a:pt x="361" y="438"/>
                    <a:pt x="356" y="431"/>
                  </a:cubicBezTo>
                  <a:cubicBezTo>
                    <a:pt x="356" y="431"/>
                    <a:pt x="356" y="431"/>
                    <a:pt x="356" y="431"/>
                  </a:cubicBezTo>
                  <a:cubicBezTo>
                    <a:pt x="354" y="431"/>
                    <a:pt x="349" y="428"/>
                    <a:pt x="346" y="428"/>
                  </a:cubicBezTo>
                  <a:cubicBezTo>
                    <a:pt x="345" y="428"/>
                    <a:pt x="345" y="428"/>
                    <a:pt x="345" y="428"/>
                  </a:cubicBezTo>
                  <a:cubicBezTo>
                    <a:pt x="344" y="428"/>
                    <a:pt x="343" y="429"/>
                    <a:pt x="342" y="429"/>
                  </a:cubicBezTo>
                  <a:cubicBezTo>
                    <a:pt x="340" y="429"/>
                    <a:pt x="338" y="428"/>
                    <a:pt x="336" y="423"/>
                  </a:cubicBezTo>
                  <a:lnTo>
                    <a:pt x="335" y="425"/>
                  </a:lnTo>
                  <a:cubicBezTo>
                    <a:pt x="340" y="436"/>
                    <a:pt x="337" y="442"/>
                    <a:pt x="332" y="442"/>
                  </a:cubicBezTo>
                  <a:cubicBezTo>
                    <a:pt x="330" y="442"/>
                    <a:pt x="328" y="441"/>
                    <a:pt x="326" y="440"/>
                  </a:cubicBezTo>
                  <a:cubicBezTo>
                    <a:pt x="324" y="441"/>
                    <a:pt x="322" y="443"/>
                    <a:pt x="325" y="450"/>
                  </a:cubicBezTo>
                  <a:cubicBezTo>
                    <a:pt x="326" y="455"/>
                    <a:pt x="326" y="457"/>
                    <a:pt x="326" y="457"/>
                  </a:cubicBezTo>
                  <a:cubicBezTo>
                    <a:pt x="325" y="457"/>
                    <a:pt x="324" y="456"/>
                    <a:pt x="321" y="453"/>
                  </a:cubicBezTo>
                  <a:cubicBezTo>
                    <a:pt x="319" y="449"/>
                    <a:pt x="315" y="447"/>
                    <a:pt x="312" y="447"/>
                  </a:cubicBezTo>
                  <a:cubicBezTo>
                    <a:pt x="310" y="447"/>
                    <a:pt x="309" y="450"/>
                    <a:pt x="313" y="457"/>
                  </a:cubicBezTo>
                  <a:lnTo>
                    <a:pt x="308" y="452"/>
                  </a:lnTo>
                  <a:cubicBezTo>
                    <a:pt x="306" y="450"/>
                    <a:pt x="305" y="449"/>
                    <a:pt x="304" y="449"/>
                  </a:cubicBezTo>
                  <a:cubicBezTo>
                    <a:pt x="303" y="449"/>
                    <a:pt x="306" y="454"/>
                    <a:pt x="310" y="459"/>
                  </a:cubicBezTo>
                  <a:cubicBezTo>
                    <a:pt x="314" y="466"/>
                    <a:pt x="316" y="470"/>
                    <a:pt x="316" y="470"/>
                  </a:cubicBezTo>
                  <a:cubicBezTo>
                    <a:pt x="315" y="470"/>
                    <a:pt x="311" y="465"/>
                    <a:pt x="302" y="454"/>
                  </a:cubicBezTo>
                  <a:cubicBezTo>
                    <a:pt x="297" y="446"/>
                    <a:pt x="295" y="443"/>
                    <a:pt x="294" y="443"/>
                  </a:cubicBezTo>
                  <a:lnTo>
                    <a:pt x="294" y="443"/>
                  </a:lnTo>
                  <a:cubicBezTo>
                    <a:pt x="294" y="443"/>
                    <a:pt x="295" y="445"/>
                    <a:pt x="297" y="448"/>
                  </a:cubicBezTo>
                  <a:cubicBezTo>
                    <a:pt x="299" y="454"/>
                    <a:pt x="302" y="460"/>
                    <a:pt x="300" y="460"/>
                  </a:cubicBezTo>
                  <a:cubicBezTo>
                    <a:pt x="300" y="460"/>
                    <a:pt x="299" y="459"/>
                    <a:pt x="298" y="457"/>
                  </a:cubicBezTo>
                  <a:lnTo>
                    <a:pt x="298" y="457"/>
                  </a:lnTo>
                  <a:cubicBezTo>
                    <a:pt x="297" y="458"/>
                    <a:pt x="295" y="458"/>
                    <a:pt x="304" y="473"/>
                  </a:cubicBezTo>
                  <a:cubicBezTo>
                    <a:pt x="310" y="480"/>
                    <a:pt x="308" y="481"/>
                    <a:pt x="307" y="481"/>
                  </a:cubicBezTo>
                  <a:cubicBezTo>
                    <a:pt x="303" y="476"/>
                    <a:pt x="301" y="472"/>
                    <a:pt x="299" y="466"/>
                  </a:cubicBezTo>
                  <a:lnTo>
                    <a:pt x="297" y="468"/>
                  </a:lnTo>
                  <a:cubicBezTo>
                    <a:pt x="295" y="468"/>
                    <a:pt x="288" y="463"/>
                    <a:pt x="283" y="456"/>
                  </a:cubicBezTo>
                  <a:cubicBezTo>
                    <a:pt x="281" y="453"/>
                    <a:pt x="279" y="452"/>
                    <a:pt x="279" y="452"/>
                  </a:cubicBezTo>
                  <a:lnTo>
                    <a:pt x="279" y="452"/>
                  </a:lnTo>
                  <a:cubicBezTo>
                    <a:pt x="278" y="452"/>
                    <a:pt x="280" y="456"/>
                    <a:pt x="286" y="464"/>
                  </a:cubicBezTo>
                  <a:cubicBezTo>
                    <a:pt x="297" y="478"/>
                    <a:pt x="297" y="478"/>
                    <a:pt x="293" y="480"/>
                  </a:cubicBezTo>
                  <a:cubicBezTo>
                    <a:pt x="293" y="480"/>
                    <a:pt x="293" y="480"/>
                    <a:pt x="292" y="480"/>
                  </a:cubicBezTo>
                  <a:cubicBezTo>
                    <a:pt x="291" y="480"/>
                    <a:pt x="290" y="479"/>
                    <a:pt x="286" y="474"/>
                  </a:cubicBezTo>
                  <a:cubicBezTo>
                    <a:pt x="283" y="469"/>
                    <a:pt x="282" y="468"/>
                    <a:pt x="281" y="468"/>
                  </a:cubicBezTo>
                  <a:cubicBezTo>
                    <a:pt x="281" y="468"/>
                    <a:pt x="280" y="468"/>
                    <a:pt x="280" y="468"/>
                  </a:cubicBezTo>
                  <a:cubicBezTo>
                    <a:pt x="275" y="471"/>
                    <a:pt x="286" y="494"/>
                    <a:pt x="294" y="509"/>
                  </a:cubicBezTo>
                  <a:cubicBezTo>
                    <a:pt x="299" y="516"/>
                    <a:pt x="302" y="520"/>
                    <a:pt x="302" y="520"/>
                  </a:cubicBezTo>
                  <a:cubicBezTo>
                    <a:pt x="302" y="520"/>
                    <a:pt x="299" y="516"/>
                    <a:pt x="293" y="510"/>
                  </a:cubicBezTo>
                  <a:cubicBezTo>
                    <a:pt x="290" y="505"/>
                    <a:pt x="289" y="503"/>
                    <a:pt x="288" y="503"/>
                  </a:cubicBezTo>
                  <a:cubicBezTo>
                    <a:pt x="287" y="503"/>
                    <a:pt x="287" y="504"/>
                    <a:pt x="286" y="504"/>
                  </a:cubicBezTo>
                  <a:cubicBezTo>
                    <a:pt x="281" y="496"/>
                    <a:pt x="283" y="496"/>
                    <a:pt x="284" y="495"/>
                  </a:cubicBezTo>
                  <a:lnTo>
                    <a:pt x="279" y="489"/>
                  </a:lnTo>
                  <a:cubicBezTo>
                    <a:pt x="274" y="482"/>
                    <a:pt x="271" y="479"/>
                    <a:pt x="270" y="479"/>
                  </a:cubicBezTo>
                  <a:lnTo>
                    <a:pt x="270" y="479"/>
                  </a:lnTo>
                  <a:cubicBezTo>
                    <a:pt x="269" y="479"/>
                    <a:pt x="271" y="483"/>
                    <a:pt x="275" y="491"/>
                  </a:cubicBezTo>
                  <a:cubicBezTo>
                    <a:pt x="277" y="495"/>
                    <a:pt x="278" y="497"/>
                    <a:pt x="277" y="497"/>
                  </a:cubicBezTo>
                  <a:cubicBezTo>
                    <a:pt x="277" y="497"/>
                    <a:pt x="276" y="495"/>
                    <a:pt x="273" y="492"/>
                  </a:cubicBezTo>
                  <a:cubicBezTo>
                    <a:pt x="269" y="488"/>
                    <a:pt x="265" y="483"/>
                    <a:pt x="264" y="483"/>
                  </a:cubicBezTo>
                  <a:lnTo>
                    <a:pt x="264" y="483"/>
                  </a:lnTo>
                  <a:cubicBezTo>
                    <a:pt x="263" y="483"/>
                    <a:pt x="264" y="484"/>
                    <a:pt x="265" y="486"/>
                  </a:cubicBezTo>
                  <a:cubicBezTo>
                    <a:pt x="265" y="486"/>
                    <a:pt x="265" y="486"/>
                    <a:pt x="265" y="486"/>
                  </a:cubicBezTo>
                  <a:cubicBezTo>
                    <a:pt x="264" y="486"/>
                    <a:pt x="261" y="486"/>
                    <a:pt x="257" y="482"/>
                  </a:cubicBezTo>
                  <a:lnTo>
                    <a:pt x="257" y="482"/>
                  </a:lnTo>
                  <a:cubicBezTo>
                    <a:pt x="255" y="483"/>
                    <a:pt x="254" y="484"/>
                    <a:pt x="258" y="491"/>
                  </a:cubicBezTo>
                  <a:cubicBezTo>
                    <a:pt x="263" y="498"/>
                    <a:pt x="262" y="499"/>
                    <a:pt x="261" y="500"/>
                  </a:cubicBezTo>
                  <a:cubicBezTo>
                    <a:pt x="260" y="500"/>
                    <a:pt x="258" y="501"/>
                    <a:pt x="263" y="508"/>
                  </a:cubicBezTo>
                  <a:cubicBezTo>
                    <a:pt x="267" y="515"/>
                    <a:pt x="272" y="523"/>
                    <a:pt x="269" y="524"/>
                  </a:cubicBezTo>
                  <a:cubicBezTo>
                    <a:pt x="270" y="528"/>
                    <a:pt x="270" y="531"/>
                    <a:pt x="269" y="531"/>
                  </a:cubicBezTo>
                  <a:cubicBezTo>
                    <a:pt x="269" y="531"/>
                    <a:pt x="266" y="527"/>
                    <a:pt x="261" y="520"/>
                  </a:cubicBezTo>
                  <a:cubicBezTo>
                    <a:pt x="258" y="515"/>
                    <a:pt x="256" y="514"/>
                    <a:pt x="255" y="514"/>
                  </a:cubicBezTo>
                  <a:cubicBezTo>
                    <a:pt x="254" y="514"/>
                    <a:pt x="254" y="514"/>
                    <a:pt x="253" y="514"/>
                  </a:cubicBezTo>
                  <a:cubicBezTo>
                    <a:pt x="253" y="514"/>
                    <a:pt x="252" y="514"/>
                    <a:pt x="246" y="509"/>
                  </a:cubicBezTo>
                  <a:cubicBezTo>
                    <a:pt x="244" y="507"/>
                    <a:pt x="244" y="506"/>
                    <a:pt x="244" y="506"/>
                  </a:cubicBezTo>
                  <a:lnTo>
                    <a:pt x="244" y="506"/>
                  </a:lnTo>
                  <a:cubicBezTo>
                    <a:pt x="243" y="506"/>
                    <a:pt x="246" y="511"/>
                    <a:pt x="249" y="517"/>
                  </a:cubicBezTo>
                  <a:lnTo>
                    <a:pt x="260" y="530"/>
                  </a:lnTo>
                  <a:cubicBezTo>
                    <a:pt x="253" y="524"/>
                    <a:pt x="247" y="518"/>
                    <a:pt x="243" y="511"/>
                  </a:cubicBezTo>
                  <a:cubicBezTo>
                    <a:pt x="237" y="504"/>
                    <a:pt x="234" y="501"/>
                    <a:pt x="234" y="501"/>
                  </a:cubicBezTo>
                  <a:lnTo>
                    <a:pt x="234" y="501"/>
                  </a:lnTo>
                  <a:cubicBezTo>
                    <a:pt x="234" y="501"/>
                    <a:pt x="237" y="504"/>
                    <a:pt x="242" y="511"/>
                  </a:cubicBezTo>
                  <a:cubicBezTo>
                    <a:pt x="245" y="517"/>
                    <a:pt x="248" y="523"/>
                    <a:pt x="246" y="523"/>
                  </a:cubicBezTo>
                  <a:cubicBezTo>
                    <a:pt x="245" y="523"/>
                    <a:pt x="244" y="522"/>
                    <a:pt x="243" y="521"/>
                  </a:cubicBezTo>
                  <a:cubicBezTo>
                    <a:pt x="241" y="521"/>
                    <a:pt x="240" y="522"/>
                    <a:pt x="239" y="522"/>
                  </a:cubicBezTo>
                  <a:cubicBezTo>
                    <a:pt x="237" y="522"/>
                    <a:pt x="235" y="521"/>
                    <a:pt x="233" y="517"/>
                  </a:cubicBezTo>
                  <a:cubicBezTo>
                    <a:pt x="231" y="515"/>
                    <a:pt x="230" y="514"/>
                    <a:pt x="230" y="514"/>
                  </a:cubicBezTo>
                  <a:cubicBezTo>
                    <a:pt x="229" y="514"/>
                    <a:pt x="230" y="518"/>
                    <a:pt x="230" y="518"/>
                  </a:cubicBezTo>
                  <a:cubicBezTo>
                    <a:pt x="232" y="523"/>
                    <a:pt x="233" y="525"/>
                    <a:pt x="231" y="525"/>
                  </a:cubicBezTo>
                  <a:cubicBezTo>
                    <a:pt x="229" y="525"/>
                    <a:pt x="227" y="524"/>
                    <a:pt x="224" y="522"/>
                  </a:cubicBezTo>
                  <a:cubicBezTo>
                    <a:pt x="216" y="517"/>
                    <a:pt x="212" y="515"/>
                    <a:pt x="211" y="515"/>
                  </a:cubicBezTo>
                  <a:cubicBezTo>
                    <a:pt x="210" y="515"/>
                    <a:pt x="213" y="518"/>
                    <a:pt x="218" y="526"/>
                  </a:cubicBezTo>
                  <a:cubicBezTo>
                    <a:pt x="221" y="530"/>
                    <a:pt x="223" y="534"/>
                    <a:pt x="223" y="534"/>
                  </a:cubicBezTo>
                  <a:cubicBezTo>
                    <a:pt x="223" y="534"/>
                    <a:pt x="221" y="532"/>
                    <a:pt x="217" y="527"/>
                  </a:cubicBezTo>
                  <a:cubicBezTo>
                    <a:pt x="215" y="525"/>
                    <a:pt x="215" y="524"/>
                    <a:pt x="214" y="524"/>
                  </a:cubicBezTo>
                  <a:cubicBezTo>
                    <a:pt x="213" y="524"/>
                    <a:pt x="215" y="530"/>
                    <a:pt x="217" y="537"/>
                  </a:cubicBezTo>
                  <a:cubicBezTo>
                    <a:pt x="221" y="547"/>
                    <a:pt x="228" y="556"/>
                    <a:pt x="235" y="566"/>
                  </a:cubicBezTo>
                  <a:cubicBezTo>
                    <a:pt x="240" y="574"/>
                    <a:pt x="242" y="577"/>
                    <a:pt x="242" y="577"/>
                  </a:cubicBezTo>
                  <a:cubicBezTo>
                    <a:pt x="241" y="577"/>
                    <a:pt x="240" y="576"/>
                    <a:pt x="237" y="574"/>
                  </a:cubicBezTo>
                  <a:cubicBezTo>
                    <a:pt x="237" y="574"/>
                    <a:pt x="237" y="574"/>
                    <a:pt x="237" y="574"/>
                  </a:cubicBezTo>
                  <a:cubicBezTo>
                    <a:pt x="235" y="574"/>
                    <a:pt x="229" y="568"/>
                    <a:pt x="225" y="561"/>
                  </a:cubicBezTo>
                  <a:cubicBezTo>
                    <a:pt x="220" y="555"/>
                    <a:pt x="221" y="554"/>
                    <a:pt x="221" y="554"/>
                  </a:cubicBezTo>
                  <a:lnTo>
                    <a:pt x="223" y="552"/>
                  </a:lnTo>
                  <a:cubicBezTo>
                    <a:pt x="218" y="546"/>
                    <a:pt x="213" y="540"/>
                    <a:pt x="211" y="540"/>
                  </a:cubicBezTo>
                  <a:cubicBezTo>
                    <a:pt x="211" y="540"/>
                    <a:pt x="210" y="540"/>
                    <a:pt x="210" y="540"/>
                  </a:cubicBezTo>
                  <a:cubicBezTo>
                    <a:pt x="208" y="538"/>
                    <a:pt x="206" y="536"/>
                    <a:pt x="205" y="536"/>
                  </a:cubicBezTo>
                  <a:cubicBezTo>
                    <a:pt x="205" y="536"/>
                    <a:pt x="206" y="538"/>
                    <a:pt x="208" y="542"/>
                  </a:cubicBezTo>
                  <a:cubicBezTo>
                    <a:pt x="205" y="539"/>
                    <a:pt x="203" y="537"/>
                    <a:pt x="201" y="537"/>
                  </a:cubicBezTo>
                  <a:cubicBezTo>
                    <a:pt x="199" y="537"/>
                    <a:pt x="198" y="538"/>
                    <a:pt x="197" y="539"/>
                  </a:cubicBezTo>
                  <a:cubicBezTo>
                    <a:pt x="196" y="540"/>
                    <a:pt x="194" y="540"/>
                    <a:pt x="193" y="540"/>
                  </a:cubicBezTo>
                  <a:cubicBezTo>
                    <a:pt x="191" y="540"/>
                    <a:pt x="189" y="539"/>
                    <a:pt x="186" y="536"/>
                  </a:cubicBezTo>
                  <a:lnTo>
                    <a:pt x="186" y="536"/>
                  </a:lnTo>
                  <a:cubicBezTo>
                    <a:pt x="182" y="538"/>
                    <a:pt x="181" y="538"/>
                    <a:pt x="187" y="546"/>
                  </a:cubicBezTo>
                  <a:cubicBezTo>
                    <a:pt x="192" y="554"/>
                    <a:pt x="194" y="558"/>
                    <a:pt x="193" y="558"/>
                  </a:cubicBezTo>
                  <a:cubicBezTo>
                    <a:pt x="193" y="558"/>
                    <a:pt x="192" y="556"/>
                    <a:pt x="190" y="554"/>
                  </a:cubicBezTo>
                  <a:cubicBezTo>
                    <a:pt x="185" y="548"/>
                    <a:pt x="178" y="545"/>
                    <a:pt x="173" y="545"/>
                  </a:cubicBezTo>
                  <a:cubicBezTo>
                    <a:pt x="166" y="545"/>
                    <a:pt x="162" y="549"/>
                    <a:pt x="166" y="557"/>
                  </a:cubicBezTo>
                  <a:lnTo>
                    <a:pt x="164" y="559"/>
                  </a:lnTo>
                  <a:cubicBezTo>
                    <a:pt x="162" y="557"/>
                    <a:pt x="160" y="557"/>
                    <a:pt x="158" y="557"/>
                  </a:cubicBezTo>
                  <a:cubicBezTo>
                    <a:pt x="154" y="557"/>
                    <a:pt x="151" y="561"/>
                    <a:pt x="153" y="566"/>
                  </a:cubicBezTo>
                  <a:lnTo>
                    <a:pt x="150" y="568"/>
                  </a:lnTo>
                  <a:cubicBezTo>
                    <a:pt x="146" y="566"/>
                    <a:pt x="144" y="564"/>
                    <a:pt x="143" y="564"/>
                  </a:cubicBezTo>
                  <a:cubicBezTo>
                    <a:pt x="142" y="564"/>
                    <a:pt x="143" y="566"/>
                    <a:pt x="145" y="570"/>
                  </a:cubicBezTo>
                  <a:cubicBezTo>
                    <a:pt x="148" y="576"/>
                    <a:pt x="150" y="582"/>
                    <a:pt x="150" y="582"/>
                  </a:cubicBezTo>
                  <a:cubicBezTo>
                    <a:pt x="150" y="582"/>
                    <a:pt x="150" y="581"/>
                    <a:pt x="149" y="578"/>
                  </a:cubicBezTo>
                  <a:cubicBezTo>
                    <a:pt x="146" y="575"/>
                    <a:pt x="144" y="573"/>
                    <a:pt x="142" y="573"/>
                  </a:cubicBezTo>
                  <a:cubicBezTo>
                    <a:pt x="140" y="573"/>
                    <a:pt x="138" y="574"/>
                    <a:pt x="136" y="576"/>
                  </a:cubicBezTo>
                  <a:cubicBezTo>
                    <a:pt x="132" y="579"/>
                    <a:pt x="132" y="579"/>
                    <a:pt x="137" y="585"/>
                  </a:cubicBezTo>
                  <a:cubicBezTo>
                    <a:pt x="137" y="589"/>
                    <a:pt x="137" y="590"/>
                    <a:pt x="136" y="590"/>
                  </a:cubicBezTo>
                  <a:cubicBezTo>
                    <a:pt x="134" y="590"/>
                    <a:pt x="131" y="586"/>
                    <a:pt x="127" y="582"/>
                  </a:cubicBezTo>
                  <a:cubicBezTo>
                    <a:pt x="124" y="575"/>
                    <a:pt x="121" y="571"/>
                    <a:pt x="121" y="571"/>
                  </a:cubicBezTo>
                  <a:lnTo>
                    <a:pt x="121" y="571"/>
                  </a:lnTo>
                  <a:cubicBezTo>
                    <a:pt x="120" y="571"/>
                    <a:pt x="122" y="577"/>
                    <a:pt x="129" y="589"/>
                  </a:cubicBezTo>
                  <a:cubicBezTo>
                    <a:pt x="135" y="599"/>
                    <a:pt x="136" y="603"/>
                    <a:pt x="135" y="603"/>
                  </a:cubicBezTo>
                  <a:cubicBezTo>
                    <a:pt x="134" y="603"/>
                    <a:pt x="133" y="602"/>
                    <a:pt x="131" y="600"/>
                  </a:cubicBezTo>
                  <a:cubicBezTo>
                    <a:pt x="126" y="592"/>
                    <a:pt x="127" y="592"/>
                    <a:pt x="128" y="591"/>
                  </a:cubicBezTo>
                  <a:lnTo>
                    <a:pt x="119" y="576"/>
                  </a:lnTo>
                  <a:lnTo>
                    <a:pt x="119" y="576"/>
                  </a:lnTo>
                  <a:cubicBezTo>
                    <a:pt x="118" y="577"/>
                    <a:pt x="118" y="577"/>
                    <a:pt x="122" y="585"/>
                  </a:cubicBezTo>
                  <a:cubicBezTo>
                    <a:pt x="122" y="585"/>
                    <a:pt x="120" y="586"/>
                    <a:pt x="124" y="594"/>
                  </a:cubicBezTo>
                  <a:cubicBezTo>
                    <a:pt x="127" y="602"/>
                    <a:pt x="132" y="609"/>
                    <a:pt x="138" y="615"/>
                  </a:cubicBezTo>
                  <a:cubicBezTo>
                    <a:pt x="144" y="621"/>
                    <a:pt x="143" y="622"/>
                    <a:pt x="142" y="623"/>
                  </a:cubicBezTo>
                  <a:cubicBezTo>
                    <a:pt x="135" y="618"/>
                    <a:pt x="129" y="610"/>
                    <a:pt x="126" y="602"/>
                  </a:cubicBezTo>
                  <a:cubicBezTo>
                    <a:pt x="127" y="602"/>
                    <a:pt x="123" y="594"/>
                    <a:pt x="118" y="587"/>
                  </a:cubicBezTo>
                  <a:cubicBezTo>
                    <a:pt x="117" y="586"/>
                    <a:pt x="117" y="586"/>
                    <a:pt x="116" y="586"/>
                  </a:cubicBezTo>
                  <a:cubicBezTo>
                    <a:pt x="114" y="586"/>
                    <a:pt x="117" y="601"/>
                    <a:pt x="125" y="613"/>
                  </a:cubicBezTo>
                  <a:cubicBezTo>
                    <a:pt x="124" y="611"/>
                    <a:pt x="122" y="609"/>
                    <a:pt x="120" y="606"/>
                  </a:cubicBezTo>
                  <a:cubicBezTo>
                    <a:pt x="117" y="602"/>
                    <a:pt x="115" y="601"/>
                    <a:pt x="114" y="601"/>
                  </a:cubicBezTo>
                  <a:cubicBezTo>
                    <a:pt x="112" y="601"/>
                    <a:pt x="111" y="601"/>
                    <a:pt x="110" y="602"/>
                  </a:cubicBezTo>
                  <a:cubicBezTo>
                    <a:pt x="108" y="603"/>
                    <a:pt x="107" y="604"/>
                    <a:pt x="111" y="611"/>
                  </a:cubicBezTo>
                  <a:cubicBezTo>
                    <a:pt x="116" y="619"/>
                    <a:pt x="120" y="625"/>
                    <a:pt x="119" y="627"/>
                  </a:cubicBezTo>
                  <a:cubicBezTo>
                    <a:pt x="119" y="626"/>
                    <a:pt x="120" y="626"/>
                    <a:pt x="120" y="626"/>
                  </a:cubicBezTo>
                  <a:cubicBezTo>
                    <a:pt x="121" y="626"/>
                    <a:pt x="126" y="633"/>
                    <a:pt x="131" y="640"/>
                  </a:cubicBezTo>
                  <a:cubicBezTo>
                    <a:pt x="126" y="635"/>
                    <a:pt x="122" y="632"/>
                    <a:pt x="117" y="628"/>
                  </a:cubicBezTo>
                  <a:cubicBezTo>
                    <a:pt x="107" y="617"/>
                    <a:pt x="100" y="611"/>
                    <a:pt x="96" y="611"/>
                  </a:cubicBezTo>
                  <a:cubicBezTo>
                    <a:pt x="95" y="611"/>
                    <a:pt x="94" y="612"/>
                    <a:pt x="94" y="612"/>
                  </a:cubicBezTo>
                  <a:cubicBezTo>
                    <a:pt x="92" y="613"/>
                    <a:pt x="91" y="614"/>
                    <a:pt x="89" y="614"/>
                  </a:cubicBezTo>
                  <a:cubicBezTo>
                    <a:pt x="87" y="614"/>
                    <a:pt x="84" y="613"/>
                    <a:pt x="81" y="610"/>
                  </a:cubicBezTo>
                  <a:lnTo>
                    <a:pt x="81" y="610"/>
                  </a:lnTo>
                  <a:cubicBezTo>
                    <a:pt x="79" y="611"/>
                    <a:pt x="78" y="612"/>
                    <a:pt x="82" y="619"/>
                  </a:cubicBezTo>
                  <a:lnTo>
                    <a:pt x="80" y="621"/>
                  </a:lnTo>
                  <a:cubicBezTo>
                    <a:pt x="77" y="618"/>
                    <a:pt x="75" y="616"/>
                    <a:pt x="74" y="616"/>
                  </a:cubicBezTo>
                  <a:cubicBezTo>
                    <a:pt x="73" y="616"/>
                    <a:pt x="73" y="619"/>
                    <a:pt x="76" y="623"/>
                  </a:cubicBezTo>
                  <a:cubicBezTo>
                    <a:pt x="77" y="626"/>
                    <a:pt x="77" y="627"/>
                    <a:pt x="77" y="627"/>
                  </a:cubicBezTo>
                  <a:cubicBezTo>
                    <a:pt x="76" y="627"/>
                    <a:pt x="74" y="625"/>
                    <a:pt x="73" y="625"/>
                  </a:cubicBezTo>
                  <a:cubicBezTo>
                    <a:pt x="72" y="625"/>
                    <a:pt x="72" y="625"/>
                    <a:pt x="72" y="625"/>
                  </a:cubicBezTo>
                  <a:cubicBezTo>
                    <a:pt x="67" y="620"/>
                    <a:pt x="65" y="617"/>
                    <a:pt x="64" y="617"/>
                  </a:cubicBezTo>
                  <a:lnTo>
                    <a:pt x="64" y="617"/>
                  </a:lnTo>
                  <a:cubicBezTo>
                    <a:pt x="64" y="617"/>
                    <a:pt x="67" y="622"/>
                    <a:pt x="76" y="633"/>
                  </a:cubicBezTo>
                  <a:cubicBezTo>
                    <a:pt x="81" y="639"/>
                    <a:pt x="87" y="645"/>
                    <a:pt x="89" y="645"/>
                  </a:cubicBezTo>
                  <a:cubicBezTo>
                    <a:pt x="89" y="645"/>
                    <a:pt x="89" y="645"/>
                    <a:pt x="89" y="644"/>
                  </a:cubicBezTo>
                  <a:lnTo>
                    <a:pt x="92" y="642"/>
                  </a:lnTo>
                  <a:lnTo>
                    <a:pt x="94" y="652"/>
                  </a:lnTo>
                  <a:cubicBezTo>
                    <a:pt x="92" y="652"/>
                    <a:pt x="95" y="661"/>
                    <a:pt x="100" y="668"/>
                  </a:cubicBezTo>
                  <a:cubicBezTo>
                    <a:pt x="100" y="668"/>
                    <a:pt x="105" y="675"/>
                    <a:pt x="104" y="676"/>
                  </a:cubicBezTo>
                  <a:lnTo>
                    <a:pt x="94" y="662"/>
                  </a:lnTo>
                  <a:cubicBezTo>
                    <a:pt x="90" y="655"/>
                    <a:pt x="86" y="647"/>
                    <a:pt x="81" y="640"/>
                  </a:cubicBezTo>
                  <a:cubicBezTo>
                    <a:pt x="75" y="632"/>
                    <a:pt x="69" y="627"/>
                    <a:pt x="67" y="627"/>
                  </a:cubicBezTo>
                  <a:cubicBezTo>
                    <a:pt x="66" y="627"/>
                    <a:pt x="67" y="630"/>
                    <a:pt x="71" y="635"/>
                  </a:cubicBezTo>
                  <a:cubicBezTo>
                    <a:pt x="71" y="636"/>
                    <a:pt x="71" y="636"/>
                    <a:pt x="70" y="636"/>
                  </a:cubicBezTo>
                  <a:cubicBezTo>
                    <a:pt x="70" y="636"/>
                    <a:pt x="68" y="635"/>
                    <a:pt x="64" y="630"/>
                  </a:cubicBezTo>
                  <a:cubicBezTo>
                    <a:pt x="62" y="627"/>
                    <a:pt x="61" y="626"/>
                    <a:pt x="60" y="626"/>
                  </a:cubicBezTo>
                  <a:lnTo>
                    <a:pt x="60" y="626"/>
                  </a:lnTo>
                  <a:cubicBezTo>
                    <a:pt x="59" y="626"/>
                    <a:pt x="61" y="630"/>
                    <a:pt x="67" y="639"/>
                  </a:cubicBezTo>
                  <a:cubicBezTo>
                    <a:pt x="71" y="647"/>
                    <a:pt x="72" y="651"/>
                    <a:pt x="71" y="651"/>
                  </a:cubicBezTo>
                  <a:cubicBezTo>
                    <a:pt x="70" y="651"/>
                    <a:pt x="67" y="647"/>
                    <a:pt x="62" y="641"/>
                  </a:cubicBezTo>
                  <a:cubicBezTo>
                    <a:pt x="57" y="635"/>
                    <a:pt x="52" y="632"/>
                    <a:pt x="50" y="632"/>
                  </a:cubicBezTo>
                  <a:cubicBezTo>
                    <a:pt x="48" y="632"/>
                    <a:pt x="48" y="635"/>
                    <a:pt x="51" y="639"/>
                  </a:cubicBezTo>
                  <a:cubicBezTo>
                    <a:pt x="57" y="648"/>
                    <a:pt x="57" y="652"/>
                    <a:pt x="55" y="652"/>
                  </a:cubicBezTo>
                  <a:cubicBezTo>
                    <a:pt x="54" y="652"/>
                    <a:pt x="52" y="651"/>
                    <a:pt x="50" y="649"/>
                  </a:cubicBezTo>
                  <a:cubicBezTo>
                    <a:pt x="47" y="646"/>
                    <a:pt x="46" y="645"/>
                    <a:pt x="45" y="645"/>
                  </a:cubicBezTo>
                  <a:cubicBezTo>
                    <a:pt x="44" y="645"/>
                    <a:pt x="45" y="647"/>
                    <a:pt x="46" y="651"/>
                  </a:cubicBezTo>
                  <a:cubicBezTo>
                    <a:pt x="43" y="647"/>
                    <a:pt x="40" y="642"/>
                    <a:pt x="39" y="642"/>
                  </a:cubicBezTo>
                  <a:lnTo>
                    <a:pt x="39" y="642"/>
                  </a:lnTo>
                  <a:cubicBezTo>
                    <a:pt x="38" y="642"/>
                    <a:pt x="39" y="643"/>
                    <a:pt x="40" y="646"/>
                  </a:cubicBezTo>
                  <a:cubicBezTo>
                    <a:pt x="40" y="646"/>
                    <a:pt x="39" y="646"/>
                    <a:pt x="44" y="652"/>
                  </a:cubicBezTo>
                  <a:cubicBezTo>
                    <a:pt x="44" y="652"/>
                    <a:pt x="48" y="660"/>
                    <a:pt x="51" y="668"/>
                  </a:cubicBezTo>
                  <a:cubicBezTo>
                    <a:pt x="51" y="668"/>
                    <a:pt x="51" y="668"/>
                    <a:pt x="51" y="668"/>
                  </a:cubicBezTo>
                  <a:cubicBezTo>
                    <a:pt x="53" y="668"/>
                    <a:pt x="58" y="675"/>
                    <a:pt x="62" y="681"/>
                  </a:cubicBezTo>
                  <a:cubicBezTo>
                    <a:pt x="63" y="684"/>
                    <a:pt x="64" y="685"/>
                    <a:pt x="63" y="685"/>
                  </a:cubicBezTo>
                  <a:cubicBezTo>
                    <a:pt x="60" y="685"/>
                    <a:pt x="53" y="679"/>
                    <a:pt x="41" y="665"/>
                  </a:cubicBezTo>
                  <a:lnTo>
                    <a:pt x="28" y="652"/>
                  </a:lnTo>
                  <a:lnTo>
                    <a:pt x="28" y="652"/>
                  </a:lnTo>
                  <a:lnTo>
                    <a:pt x="37" y="666"/>
                  </a:lnTo>
                  <a:cubicBezTo>
                    <a:pt x="37" y="666"/>
                    <a:pt x="37" y="667"/>
                    <a:pt x="36" y="667"/>
                  </a:cubicBezTo>
                  <a:cubicBezTo>
                    <a:pt x="35" y="667"/>
                    <a:pt x="34" y="665"/>
                    <a:pt x="31" y="660"/>
                  </a:cubicBezTo>
                  <a:cubicBezTo>
                    <a:pt x="28" y="655"/>
                    <a:pt x="27" y="654"/>
                    <a:pt x="26" y="654"/>
                  </a:cubicBezTo>
                  <a:cubicBezTo>
                    <a:pt x="26" y="654"/>
                    <a:pt x="25" y="654"/>
                    <a:pt x="25" y="655"/>
                  </a:cubicBezTo>
                  <a:cubicBezTo>
                    <a:pt x="25" y="655"/>
                    <a:pt x="24" y="655"/>
                    <a:pt x="28" y="662"/>
                  </a:cubicBezTo>
                  <a:cubicBezTo>
                    <a:pt x="34" y="671"/>
                    <a:pt x="36" y="674"/>
                    <a:pt x="36" y="674"/>
                  </a:cubicBezTo>
                  <a:cubicBezTo>
                    <a:pt x="35" y="674"/>
                    <a:pt x="34" y="672"/>
                    <a:pt x="32" y="670"/>
                  </a:cubicBezTo>
                  <a:cubicBezTo>
                    <a:pt x="26" y="664"/>
                    <a:pt x="23" y="660"/>
                    <a:pt x="23" y="660"/>
                  </a:cubicBezTo>
                  <a:lnTo>
                    <a:pt x="23" y="660"/>
                  </a:lnTo>
                  <a:cubicBezTo>
                    <a:pt x="22" y="660"/>
                    <a:pt x="24" y="664"/>
                    <a:pt x="28" y="673"/>
                  </a:cubicBezTo>
                  <a:cubicBezTo>
                    <a:pt x="33" y="679"/>
                    <a:pt x="35" y="683"/>
                    <a:pt x="35" y="683"/>
                  </a:cubicBezTo>
                  <a:cubicBezTo>
                    <a:pt x="35" y="683"/>
                    <a:pt x="32" y="679"/>
                    <a:pt x="27" y="673"/>
                  </a:cubicBezTo>
                  <a:cubicBezTo>
                    <a:pt x="22" y="666"/>
                    <a:pt x="17" y="660"/>
                    <a:pt x="15" y="660"/>
                  </a:cubicBezTo>
                  <a:cubicBezTo>
                    <a:pt x="15" y="660"/>
                    <a:pt x="15" y="660"/>
                    <a:pt x="15" y="660"/>
                  </a:cubicBezTo>
                  <a:lnTo>
                    <a:pt x="20" y="667"/>
                  </a:lnTo>
                  <a:cubicBezTo>
                    <a:pt x="26" y="676"/>
                    <a:pt x="28" y="680"/>
                    <a:pt x="27" y="680"/>
                  </a:cubicBezTo>
                  <a:cubicBezTo>
                    <a:pt x="26" y="680"/>
                    <a:pt x="24" y="678"/>
                    <a:pt x="22" y="676"/>
                  </a:cubicBezTo>
                  <a:cubicBezTo>
                    <a:pt x="20" y="673"/>
                    <a:pt x="18" y="671"/>
                    <a:pt x="18" y="671"/>
                  </a:cubicBezTo>
                  <a:cubicBezTo>
                    <a:pt x="17" y="671"/>
                    <a:pt x="17" y="673"/>
                    <a:pt x="18" y="678"/>
                  </a:cubicBezTo>
                  <a:cubicBezTo>
                    <a:pt x="18" y="679"/>
                    <a:pt x="17" y="679"/>
                    <a:pt x="16" y="679"/>
                  </a:cubicBezTo>
                  <a:cubicBezTo>
                    <a:pt x="15" y="679"/>
                    <a:pt x="13" y="678"/>
                    <a:pt x="9" y="674"/>
                  </a:cubicBezTo>
                  <a:cubicBezTo>
                    <a:pt x="5" y="666"/>
                    <a:pt x="3" y="663"/>
                    <a:pt x="3" y="663"/>
                  </a:cubicBezTo>
                  <a:lnTo>
                    <a:pt x="3" y="663"/>
                  </a:lnTo>
                  <a:cubicBezTo>
                    <a:pt x="2" y="663"/>
                    <a:pt x="4" y="666"/>
                    <a:pt x="8" y="674"/>
                  </a:cubicBezTo>
                  <a:cubicBezTo>
                    <a:pt x="11" y="678"/>
                    <a:pt x="12" y="680"/>
                    <a:pt x="11" y="680"/>
                  </a:cubicBezTo>
                  <a:cubicBezTo>
                    <a:pt x="10" y="680"/>
                    <a:pt x="9" y="678"/>
                    <a:pt x="5" y="676"/>
                  </a:cubicBezTo>
                  <a:cubicBezTo>
                    <a:pt x="2" y="673"/>
                    <a:pt x="1" y="672"/>
                    <a:pt x="1" y="672"/>
                  </a:cubicBezTo>
                  <a:lnTo>
                    <a:pt x="1" y="672"/>
                  </a:lnTo>
                  <a:cubicBezTo>
                    <a:pt x="0" y="672"/>
                    <a:pt x="1" y="674"/>
                    <a:pt x="3" y="678"/>
                  </a:cubicBezTo>
                  <a:cubicBezTo>
                    <a:pt x="11" y="691"/>
                    <a:pt x="17" y="698"/>
                    <a:pt x="18" y="698"/>
                  </a:cubicBezTo>
                  <a:cubicBezTo>
                    <a:pt x="18" y="698"/>
                    <a:pt x="18" y="698"/>
                    <a:pt x="18" y="698"/>
                  </a:cubicBezTo>
                  <a:cubicBezTo>
                    <a:pt x="19" y="698"/>
                    <a:pt x="19" y="698"/>
                    <a:pt x="19" y="698"/>
                  </a:cubicBezTo>
                  <a:cubicBezTo>
                    <a:pt x="20" y="698"/>
                    <a:pt x="21" y="699"/>
                    <a:pt x="24" y="705"/>
                  </a:cubicBezTo>
                  <a:lnTo>
                    <a:pt x="22" y="706"/>
                  </a:lnTo>
                  <a:cubicBezTo>
                    <a:pt x="21" y="707"/>
                    <a:pt x="20" y="707"/>
                    <a:pt x="22" y="716"/>
                  </a:cubicBezTo>
                  <a:cubicBezTo>
                    <a:pt x="24" y="723"/>
                    <a:pt x="30" y="733"/>
                    <a:pt x="31" y="733"/>
                  </a:cubicBezTo>
                  <a:cubicBezTo>
                    <a:pt x="31" y="733"/>
                    <a:pt x="31" y="732"/>
                    <a:pt x="31" y="731"/>
                  </a:cubicBezTo>
                  <a:lnTo>
                    <a:pt x="31" y="731"/>
                  </a:lnTo>
                  <a:lnTo>
                    <a:pt x="36" y="736"/>
                  </a:lnTo>
                  <a:cubicBezTo>
                    <a:pt x="43" y="747"/>
                    <a:pt x="48" y="752"/>
                    <a:pt x="48" y="752"/>
                  </a:cubicBezTo>
                  <a:cubicBezTo>
                    <a:pt x="49" y="752"/>
                    <a:pt x="47" y="746"/>
                    <a:pt x="40" y="735"/>
                  </a:cubicBezTo>
                  <a:cubicBezTo>
                    <a:pt x="32" y="723"/>
                    <a:pt x="28" y="718"/>
                    <a:pt x="28" y="718"/>
                  </a:cubicBezTo>
                  <a:lnTo>
                    <a:pt x="28" y="718"/>
                  </a:lnTo>
                  <a:cubicBezTo>
                    <a:pt x="29" y="718"/>
                    <a:pt x="31" y="722"/>
                    <a:pt x="36" y="727"/>
                  </a:cubicBezTo>
                  <a:cubicBezTo>
                    <a:pt x="43" y="738"/>
                    <a:pt x="45" y="740"/>
                    <a:pt x="47" y="740"/>
                  </a:cubicBezTo>
                  <a:cubicBezTo>
                    <a:pt x="47" y="740"/>
                    <a:pt x="47" y="740"/>
                    <a:pt x="48" y="740"/>
                  </a:cubicBezTo>
                  <a:cubicBezTo>
                    <a:pt x="49" y="740"/>
                    <a:pt x="49" y="740"/>
                    <a:pt x="54" y="747"/>
                  </a:cubicBezTo>
                  <a:cubicBezTo>
                    <a:pt x="58" y="753"/>
                    <a:pt x="64" y="759"/>
                    <a:pt x="65" y="759"/>
                  </a:cubicBezTo>
                  <a:cubicBezTo>
                    <a:pt x="65" y="759"/>
                    <a:pt x="65" y="759"/>
                    <a:pt x="66" y="759"/>
                  </a:cubicBezTo>
                  <a:cubicBezTo>
                    <a:pt x="67" y="759"/>
                    <a:pt x="67" y="759"/>
                    <a:pt x="62" y="751"/>
                  </a:cubicBezTo>
                  <a:cubicBezTo>
                    <a:pt x="60" y="748"/>
                    <a:pt x="59" y="747"/>
                    <a:pt x="59" y="747"/>
                  </a:cubicBezTo>
                  <a:cubicBezTo>
                    <a:pt x="60" y="747"/>
                    <a:pt x="63" y="749"/>
                    <a:pt x="69" y="757"/>
                  </a:cubicBezTo>
                  <a:cubicBezTo>
                    <a:pt x="72" y="759"/>
                    <a:pt x="73" y="761"/>
                    <a:pt x="74" y="761"/>
                  </a:cubicBezTo>
                  <a:cubicBezTo>
                    <a:pt x="74" y="761"/>
                    <a:pt x="72" y="757"/>
                    <a:pt x="66" y="749"/>
                  </a:cubicBezTo>
                  <a:cubicBezTo>
                    <a:pt x="61" y="741"/>
                    <a:pt x="59" y="737"/>
                    <a:pt x="60" y="737"/>
                  </a:cubicBezTo>
                  <a:cubicBezTo>
                    <a:pt x="62" y="737"/>
                    <a:pt x="65" y="740"/>
                    <a:pt x="70" y="747"/>
                  </a:cubicBezTo>
                  <a:lnTo>
                    <a:pt x="72" y="745"/>
                  </a:lnTo>
                  <a:cubicBezTo>
                    <a:pt x="73" y="744"/>
                    <a:pt x="69" y="738"/>
                    <a:pt x="63" y="731"/>
                  </a:cubicBezTo>
                  <a:cubicBezTo>
                    <a:pt x="58" y="722"/>
                    <a:pt x="56" y="719"/>
                    <a:pt x="56" y="719"/>
                  </a:cubicBezTo>
                  <a:lnTo>
                    <a:pt x="56" y="719"/>
                  </a:lnTo>
                  <a:cubicBezTo>
                    <a:pt x="56" y="719"/>
                    <a:pt x="58" y="720"/>
                    <a:pt x="60" y="723"/>
                  </a:cubicBezTo>
                  <a:cubicBezTo>
                    <a:pt x="64" y="726"/>
                    <a:pt x="68" y="731"/>
                    <a:pt x="71" y="736"/>
                  </a:cubicBezTo>
                  <a:cubicBezTo>
                    <a:pt x="74" y="741"/>
                    <a:pt x="76" y="742"/>
                    <a:pt x="77" y="742"/>
                  </a:cubicBezTo>
                  <a:cubicBezTo>
                    <a:pt x="77" y="742"/>
                    <a:pt x="78" y="742"/>
                    <a:pt x="78" y="742"/>
                  </a:cubicBezTo>
                  <a:cubicBezTo>
                    <a:pt x="79" y="741"/>
                    <a:pt x="81" y="740"/>
                    <a:pt x="77" y="732"/>
                  </a:cubicBezTo>
                  <a:lnTo>
                    <a:pt x="77" y="732"/>
                  </a:lnTo>
                  <a:lnTo>
                    <a:pt x="81" y="740"/>
                  </a:lnTo>
                  <a:cubicBezTo>
                    <a:pt x="81" y="740"/>
                    <a:pt x="82" y="740"/>
                    <a:pt x="82" y="740"/>
                  </a:cubicBezTo>
                  <a:cubicBezTo>
                    <a:pt x="83" y="740"/>
                    <a:pt x="85" y="742"/>
                    <a:pt x="85" y="742"/>
                  </a:cubicBezTo>
                  <a:cubicBezTo>
                    <a:pt x="85" y="742"/>
                    <a:pt x="85" y="741"/>
                    <a:pt x="83" y="739"/>
                  </a:cubicBezTo>
                  <a:cubicBezTo>
                    <a:pt x="83" y="739"/>
                    <a:pt x="84" y="739"/>
                    <a:pt x="84" y="739"/>
                  </a:cubicBezTo>
                  <a:cubicBezTo>
                    <a:pt x="85" y="739"/>
                    <a:pt x="86" y="739"/>
                    <a:pt x="91" y="743"/>
                  </a:cubicBezTo>
                  <a:cubicBezTo>
                    <a:pt x="92" y="744"/>
                    <a:pt x="93" y="744"/>
                    <a:pt x="93" y="744"/>
                  </a:cubicBezTo>
                  <a:cubicBezTo>
                    <a:pt x="96" y="744"/>
                    <a:pt x="91" y="731"/>
                    <a:pt x="80" y="721"/>
                  </a:cubicBezTo>
                  <a:lnTo>
                    <a:pt x="81" y="720"/>
                  </a:lnTo>
                  <a:cubicBezTo>
                    <a:pt x="82" y="720"/>
                    <a:pt x="77" y="712"/>
                    <a:pt x="77" y="712"/>
                  </a:cubicBezTo>
                  <a:cubicBezTo>
                    <a:pt x="72" y="705"/>
                    <a:pt x="73" y="704"/>
                    <a:pt x="74" y="704"/>
                  </a:cubicBezTo>
                  <a:lnTo>
                    <a:pt x="85" y="717"/>
                  </a:lnTo>
                  <a:cubicBezTo>
                    <a:pt x="92" y="730"/>
                    <a:pt x="98" y="737"/>
                    <a:pt x="98" y="737"/>
                  </a:cubicBezTo>
                  <a:cubicBezTo>
                    <a:pt x="99" y="737"/>
                    <a:pt x="97" y="733"/>
                    <a:pt x="91" y="723"/>
                  </a:cubicBezTo>
                  <a:lnTo>
                    <a:pt x="91" y="723"/>
                  </a:lnTo>
                  <a:lnTo>
                    <a:pt x="97" y="731"/>
                  </a:lnTo>
                  <a:cubicBezTo>
                    <a:pt x="99" y="734"/>
                    <a:pt x="100" y="735"/>
                    <a:pt x="101" y="735"/>
                  </a:cubicBezTo>
                  <a:cubicBezTo>
                    <a:pt x="102" y="735"/>
                    <a:pt x="102" y="733"/>
                    <a:pt x="100" y="729"/>
                  </a:cubicBezTo>
                  <a:cubicBezTo>
                    <a:pt x="97" y="720"/>
                    <a:pt x="94" y="713"/>
                    <a:pt x="88" y="705"/>
                  </a:cubicBezTo>
                  <a:cubicBezTo>
                    <a:pt x="83" y="698"/>
                    <a:pt x="85" y="697"/>
                    <a:pt x="85" y="697"/>
                  </a:cubicBezTo>
                  <a:cubicBezTo>
                    <a:pt x="86" y="697"/>
                    <a:pt x="86" y="697"/>
                    <a:pt x="90" y="704"/>
                  </a:cubicBezTo>
                  <a:cubicBezTo>
                    <a:pt x="95" y="711"/>
                    <a:pt x="98" y="714"/>
                    <a:pt x="99" y="714"/>
                  </a:cubicBezTo>
                  <a:cubicBezTo>
                    <a:pt x="100" y="714"/>
                    <a:pt x="99" y="710"/>
                    <a:pt x="95" y="702"/>
                  </a:cubicBezTo>
                  <a:lnTo>
                    <a:pt x="95" y="702"/>
                  </a:lnTo>
                  <a:lnTo>
                    <a:pt x="99" y="708"/>
                  </a:lnTo>
                  <a:cubicBezTo>
                    <a:pt x="102" y="713"/>
                    <a:pt x="106" y="717"/>
                    <a:pt x="108" y="717"/>
                  </a:cubicBezTo>
                  <a:cubicBezTo>
                    <a:pt x="110" y="717"/>
                    <a:pt x="111" y="716"/>
                    <a:pt x="111" y="712"/>
                  </a:cubicBezTo>
                  <a:cubicBezTo>
                    <a:pt x="114" y="710"/>
                    <a:pt x="116" y="709"/>
                    <a:pt x="118" y="709"/>
                  </a:cubicBezTo>
                  <a:cubicBezTo>
                    <a:pt x="120" y="709"/>
                    <a:pt x="122" y="710"/>
                    <a:pt x="125" y="713"/>
                  </a:cubicBezTo>
                  <a:cubicBezTo>
                    <a:pt x="126" y="714"/>
                    <a:pt x="126" y="714"/>
                    <a:pt x="126" y="714"/>
                  </a:cubicBezTo>
                  <a:cubicBezTo>
                    <a:pt x="128" y="714"/>
                    <a:pt x="124" y="700"/>
                    <a:pt x="117" y="687"/>
                  </a:cubicBezTo>
                  <a:lnTo>
                    <a:pt x="117" y="687"/>
                  </a:lnTo>
                  <a:cubicBezTo>
                    <a:pt x="121" y="692"/>
                    <a:pt x="122" y="693"/>
                    <a:pt x="124" y="693"/>
                  </a:cubicBezTo>
                  <a:cubicBezTo>
                    <a:pt x="125" y="693"/>
                    <a:pt x="125" y="693"/>
                    <a:pt x="126" y="693"/>
                  </a:cubicBezTo>
                  <a:cubicBezTo>
                    <a:pt x="127" y="692"/>
                    <a:pt x="128" y="691"/>
                    <a:pt x="129" y="691"/>
                  </a:cubicBezTo>
                  <a:cubicBezTo>
                    <a:pt x="130" y="691"/>
                    <a:pt x="131" y="693"/>
                    <a:pt x="134" y="697"/>
                  </a:cubicBezTo>
                  <a:cubicBezTo>
                    <a:pt x="138" y="704"/>
                    <a:pt x="141" y="708"/>
                    <a:pt x="141" y="708"/>
                  </a:cubicBezTo>
                  <a:cubicBezTo>
                    <a:pt x="141" y="708"/>
                    <a:pt x="139" y="704"/>
                    <a:pt x="135" y="696"/>
                  </a:cubicBezTo>
                  <a:cubicBezTo>
                    <a:pt x="132" y="690"/>
                    <a:pt x="131" y="687"/>
                    <a:pt x="133" y="687"/>
                  </a:cubicBezTo>
                  <a:cubicBezTo>
                    <a:pt x="135" y="687"/>
                    <a:pt x="140" y="692"/>
                    <a:pt x="145" y="701"/>
                  </a:cubicBezTo>
                  <a:cubicBezTo>
                    <a:pt x="148" y="705"/>
                    <a:pt x="149" y="706"/>
                    <a:pt x="151" y="706"/>
                  </a:cubicBezTo>
                  <a:cubicBezTo>
                    <a:pt x="152" y="706"/>
                    <a:pt x="153" y="705"/>
                    <a:pt x="154" y="705"/>
                  </a:cubicBezTo>
                  <a:cubicBezTo>
                    <a:pt x="150" y="697"/>
                    <a:pt x="153" y="696"/>
                    <a:pt x="155" y="694"/>
                  </a:cubicBezTo>
                  <a:cubicBezTo>
                    <a:pt x="159" y="692"/>
                    <a:pt x="159" y="692"/>
                    <a:pt x="150" y="678"/>
                  </a:cubicBezTo>
                  <a:cubicBezTo>
                    <a:pt x="140" y="664"/>
                    <a:pt x="141" y="664"/>
                    <a:pt x="143" y="661"/>
                  </a:cubicBezTo>
                  <a:cubicBezTo>
                    <a:pt x="143" y="661"/>
                    <a:pt x="144" y="661"/>
                    <a:pt x="144" y="661"/>
                  </a:cubicBezTo>
                  <a:cubicBezTo>
                    <a:pt x="145" y="661"/>
                    <a:pt x="147" y="662"/>
                    <a:pt x="151" y="667"/>
                  </a:cubicBezTo>
                  <a:cubicBezTo>
                    <a:pt x="151" y="667"/>
                    <a:pt x="156" y="673"/>
                    <a:pt x="157" y="673"/>
                  </a:cubicBezTo>
                  <a:cubicBezTo>
                    <a:pt x="157" y="673"/>
                    <a:pt x="157" y="673"/>
                    <a:pt x="157" y="673"/>
                  </a:cubicBezTo>
                  <a:cubicBezTo>
                    <a:pt x="158" y="673"/>
                    <a:pt x="158" y="672"/>
                    <a:pt x="158" y="672"/>
                  </a:cubicBezTo>
                  <a:cubicBezTo>
                    <a:pt x="159" y="672"/>
                    <a:pt x="161" y="673"/>
                    <a:pt x="165" y="678"/>
                  </a:cubicBezTo>
                  <a:cubicBezTo>
                    <a:pt x="165" y="678"/>
                    <a:pt x="170" y="684"/>
                    <a:pt x="173" y="684"/>
                  </a:cubicBezTo>
                  <a:cubicBezTo>
                    <a:pt x="173" y="684"/>
                    <a:pt x="173" y="684"/>
                    <a:pt x="173" y="684"/>
                  </a:cubicBezTo>
                  <a:cubicBezTo>
                    <a:pt x="174" y="683"/>
                    <a:pt x="175" y="682"/>
                    <a:pt x="177" y="682"/>
                  </a:cubicBezTo>
                  <a:cubicBezTo>
                    <a:pt x="179" y="682"/>
                    <a:pt x="181" y="683"/>
                    <a:pt x="183" y="687"/>
                  </a:cubicBezTo>
                  <a:cubicBezTo>
                    <a:pt x="184" y="686"/>
                    <a:pt x="184" y="686"/>
                    <a:pt x="180" y="679"/>
                  </a:cubicBezTo>
                  <a:cubicBezTo>
                    <a:pt x="175" y="674"/>
                    <a:pt x="172" y="668"/>
                    <a:pt x="176" y="668"/>
                  </a:cubicBezTo>
                  <a:cubicBezTo>
                    <a:pt x="177" y="668"/>
                    <a:pt x="179" y="668"/>
                    <a:pt x="181" y="669"/>
                  </a:cubicBezTo>
                  <a:cubicBezTo>
                    <a:pt x="183" y="667"/>
                    <a:pt x="187" y="665"/>
                    <a:pt x="182" y="658"/>
                  </a:cubicBezTo>
                  <a:cubicBezTo>
                    <a:pt x="182" y="658"/>
                    <a:pt x="183" y="657"/>
                    <a:pt x="183" y="657"/>
                  </a:cubicBezTo>
                  <a:cubicBezTo>
                    <a:pt x="184" y="657"/>
                    <a:pt x="185" y="659"/>
                    <a:pt x="188" y="665"/>
                  </a:cubicBezTo>
                  <a:cubicBezTo>
                    <a:pt x="192" y="671"/>
                    <a:pt x="195" y="674"/>
                    <a:pt x="197" y="674"/>
                  </a:cubicBezTo>
                  <a:cubicBezTo>
                    <a:pt x="198" y="674"/>
                    <a:pt x="197" y="670"/>
                    <a:pt x="193" y="661"/>
                  </a:cubicBezTo>
                  <a:cubicBezTo>
                    <a:pt x="191" y="658"/>
                    <a:pt x="190" y="656"/>
                    <a:pt x="191" y="656"/>
                  </a:cubicBezTo>
                  <a:cubicBezTo>
                    <a:pt x="191" y="656"/>
                    <a:pt x="193" y="657"/>
                    <a:pt x="196" y="660"/>
                  </a:cubicBezTo>
                  <a:cubicBezTo>
                    <a:pt x="196" y="660"/>
                    <a:pt x="197" y="659"/>
                    <a:pt x="193" y="651"/>
                  </a:cubicBezTo>
                  <a:cubicBezTo>
                    <a:pt x="192" y="647"/>
                    <a:pt x="191" y="645"/>
                    <a:pt x="191" y="645"/>
                  </a:cubicBezTo>
                  <a:cubicBezTo>
                    <a:pt x="192" y="645"/>
                    <a:pt x="194" y="646"/>
                    <a:pt x="197" y="649"/>
                  </a:cubicBezTo>
                  <a:cubicBezTo>
                    <a:pt x="200" y="654"/>
                    <a:pt x="202" y="655"/>
                    <a:pt x="204" y="655"/>
                  </a:cubicBezTo>
                  <a:cubicBezTo>
                    <a:pt x="204" y="655"/>
                    <a:pt x="204" y="655"/>
                    <a:pt x="205" y="655"/>
                  </a:cubicBezTo>
                  <a:cubicBezTo>
                    <a:pt x="203" y="648"/>
                    <a:pt x="210" y="642"/>
                    <a:pt x="216" y="642"/>
                  </a:cubicBezTo>
                  <a:cubicBezTo>
                    <a:pt x="218" y="642"/>
                    <a:pt x="220" y="643"/>
                    <a:pt x="221" y="644"/>
                  </a:cubicBezTo>
                  <a:cubicBezTo>
                    <a:pt x="218" y="637"/>
                    <a:pt x="218" y="637"/>
                    <a:pt x="219" y="635"/>
                  </a:cubicBezTo>
                  <a:lnTo>
                    <a:pt x="219" y="635"/>
                  </a:lnTo>
                  <a:cubicBezTo>
                    <a:pt x="223" y="640"/>
                    <a:pt x="225" y="642"/>
                    <a:pt x="225" y="642"/>
                  </a:cubicBezTo>
                  <a:cubicBezTo>
                    <a:pt x="226" y="642"/>
                    <a:pt x="223" y="636"/>
                    <a:pt x="217" y="627"/>
                  </a:cubicBezTo>
                  <a:lnTo>
                    <a:pt x="216" y="628"/>
                  </a:lnTo>
                  <a:lnTo>
                    <a:pt x="215" y="629"/>
                  </a:lnTo>
                  <a:cubicBezTo>
                    <a:pt x="210" y="622"/>
                    <a:pt x="208" y="618"/>
                    <a:pt x="209" y="618"/>
                  </a:cubicBezTo>
                  <a:cubicBezTo>
                    <a:pt x="210" y="618"/>
                    <a:pt x="215" y="622"/>
                    <a:pt x="223" y="633"/>
                  </a:cubicBezTo>
                  <a:cubicBezTo>
                    <a:pt x="228" y="640"/>
                    <a:pt x="231" y="643"/>
                    <a:pt x="231" y="643"/>
                  </a:cubicBezTo>
                  <a:cubicBezTo>
                    <a:pt x="232" y="643"/>
                    <a:pt x="229" y="640"/>
                    <a:pt x="225" y="632"/>
                  </a:cubicBezTo>
                  <a:cubicBezTo>
                    <a:pt x="221" y="624"/>
                    <a:pt x="219" y="620"/>
                    <a:pt x="220" y="620"/>
                  </a:cubicBezTo>
                  <a:lnTo>
                    <a:pt x="220" y="620"/>
                  </a:lnTo>
                  <a:cubicBezTo>
                    <a:pt x="221" y="620"/>
                    <a:pt x="224" y="623"/>
                    <a:pt x="229" y="630"/>
                  </a:cubicBezTo>
                  <a:cubicBezTo>
                    <a:pt x="234" y="636"/>
                    <a:pt x="236" y="640"/>
                    <a:pt x="236" y="640"/>
                  </a:cubicBezTo>
                  <a:cubicBezTo>
                    <a:pt x="236" y="640"/>
                    <a:pt x="234" y="636"/>
                    <a:pt x="230" y="629"/>
                  </a:cubicBezTo>
                  <a:cubicBezTo>
                    <a:pt x="221" y="611"/>
                    <a:pt x="216" y="601"/>
                    <a:pt x="218" y="601"/>
                  </a:cubicBezTo>
                  <a:cubicBezTo>
                    <a:pt x="219" y="601"/>
                    <a:pt x="224" y="606"/>
                    <a:pt x="232" y="618"/>
                  </a:cubicBezTo>
                  <a:cubicBezTo>
                    <a:pt x="240" y="632"/>
                    <a:pt x="247" y="638"/>
                    <a:pt x="248" y="638"/>
                  </a:cubicBezTo>
                  <a:cubicBezTo>
                    <a:pt x="249" y="637"/>
                    <a:pt x="245" y="630"/>
                    <a:pt x="239" y="622"/>
                  </a:cubicBezTo>
                  <a:cubicBezTo>
                    <a:pt x="234" y="616"/>
                    <a:pt x="232" y="612"/>
                    <a:pt x="233" y="612"/>
                  </a:cubicBezTo>
                  <a:lnTo>
                    <a:pt x="233" y="612"/>
                  </a:lnTo>
                  <a:cubicBezTo>
                    <a:pt x="234" y="612"/>
                    <a:pt x="237" y="615"/>
                    <a:pt x="243" y="621"/>
                  </a:cubicBezTo>
                  <a:cubicBezTo>
                    <a:pt x="252" y="630"/>
                    <a:pt x="257" y="635"/>
                    <a:pt x="259" y="635"/>
                  </a:cubicBezTo>
                  <a:cubicBezTo>
                    <a:pt x="261" y="635"/>
                    <a:pt x="260" y="630"/>
                    <a:pt x="257" y="622"/>
                  </a:cubicBezTo>
                  <a:cubicBezTo>
                    <a:pt x="254" y="613"/>
                    <a:pt x="254" y="608"/>
                    <a:pt x="256" y="608"/>
                  </a:cubicBezTo>
                  <a:cubicBezTo>
                    <a:pt x="257" y="608"/>
                    <a:pt x="259" y="611"/>
                    <a:pt x="262" y="619"/>
                  </a:cubicBezTo>
                  <a:cubicBezTo>
                    <a:pt x="266" y="628"/>
                    <a:pt x="267" y="632"/>
                    <a:pt x="268" y="632"/>
                  </a:cubicBezTo>
                  <a:cubicBezTo>
                    <a:pt x="268" y="632"/>
                    <a:pt x="267" y="630"/>
                    <a:pt x="266" y="627"/>
                  </a:cubicBezTo>
                  <a:lnTo>
                    <a:pt x="273" y="622"/>
                  </a:lnTo>
                  <a:cubicBezTo>
                    <a:pt x="274" y="622"/>
                    <a:pt x="270" y="614"/>
                    <a:pt x="265" y="606"/>
                  </a:cubicBezTo>
                  <a:lnTo>
                    <a:pt x="265" y="606"/>
                  </a:lnTo>
                  <a:cubicBezTo>
                    <a:pt x="272" y="614"/>
                    <a:pt x="277" y="619"/>
                    <a:pt x="278" y="619"/>
                  </a:cubicBezTo>
                  <a:cubicBezTo>
                    <a:pt x="280" y="619"/>
                    <a:pt x="279" y="616"/>
                    <a:pt x="276" y="610"/>
                  </a:cubicBezTo>
                  <a:lnTo>
                    <a:pt x="279" y="609"/>
                  </a:lnTo>
                  <a:cubicBezTo>
                    <a:pt x="280" y="607"/>
                    <a:pt x="280" y="607"/>
                    <a:pt x="276" y="600"/>
                  </a:cubicBezTo>
                  <a:cubicBezTo>
                    <a:pt x="275" y="597"/>
                    <a:pt x="275" y="596"/>
                    <a:pt x="276" y="596"/>
                  </a:cubicBezTo>
                  <a:cubicBezTo>
                    <a:pt x="277" y="596"/>
                    <a:pt x="281" y="601"/>
                    <a:pt x="285" y="605"/>
                  </a:cubicBezTo>
                  <a:cubicBezTo>
                    <a:pt x="289" y="609"/>
                    <a:pt x="293" y="614"/>
                    <a:pt x="294" y="614"/>
                  </a:cubicBezTo>
                  <a:cubicBezTo>
                    <a:pt x="294" y="614"/>
                    <a:pt x="293" y="613"/>
                    <a:pt x="292" y="611"/>
                  </a:cubicBezTo>
                  <a:cubicBezTo>
                    <a:pt x="288" y="603"/>
                    <a:pt x="284" y="595"/>
                    <a:pt x="282" y="587"/>
                  </a:cubicBezTo>
                  <a:cubicBezTo>
                    <a:pt x="280" y="585"/>
                    <a:pt x="280" y="583"/>
                    <a:pt x="281" y="583"/>
                  </a:cubicBezTo>
                  <a:lnTo>
                    <a:pt x="281" y="583"/>
                  </a:lnTo>
                  <a:cubicBezTo>
                    <a:pt x="282" y="583"/>
                    <a:pt x="285" y="588"/>
                    <a:pt x="288" y="593"/>
                  </a:cubicBezTo>
                  <a:cubicBezTo>
                    <a:pt x="290" y="598"/>
                    <a:pt x="294" y="603"/>
                    <a:pt x="300" y="606"/>
                  </a:cubicBezTo>
                  <a:cubicBezTo>
                    <a:pt x="301" y="605"/>
                    <a:pt x="303" y="604"/>
                    <a:pt x="299" y="596"/>
                  </a:cubicBezTo>
                  <a:cubicBezTo>
                    <a:pt x="295" y="592"/>
                    <a:pt x="297" y="588"/>
                    <a:pt x="301" y="588"/>
                  </a:cubicBezTo>
                  <a:cubicBezTo>
                    <a:pt x="302" y="588"/>
                    <a:pt x="305" y="589"/>
                    <a:pt x="307" y="592"/>
                  </a:cubicBezTo>
                  <a:lnTo>
                    <a:pt x="309" y="589"/>
                  </a:lnTo>
                  <a:cubicBezTo>
                    <a:pt x="310" y="589"/>
                    <a:pt x="307" y="582"/>
                    <a:pt x="308" y="581"/>
                  </a:cubicBezTo>
                  <a:cubicBezTo>
                    <a:pt x="308" y="581"/>
                    <a:pt x="309" y="579"/>
                    <a:pt x="306" y="572"/>
                  </a:cubicBezTo>
                  <a:cubicBezTo>
                    <a:pt x="306" y="572"/>
                    <a:pt x="306" y="571"/>
                    <a:pt x="306" y="571"/>
                  </a:cubicBezTo>
                  <a:cubicBezTo>
                    <a:pt x="308" y="571"/>
                    <a:pt x="309" y="572"/>
                    <a:pt x="313" y="577"/>
                  </a:cubicBezTo>
                  <a:cubicBezTo>
                    <a:pt x="309" y="570"/>
                    <a:pt x="307" y="566"/>
                    <a:pt x="307" y="566"/>
                  </a:cubicBezTo>
                  <a:lnTo>
                    <a:pt x="307" y="566"/>
                  </a:lnTo>
                  <a:cubicBezTo>
                    <a:pt x="307" y="566"/>
                    <a:pt x="310" y="569"/>
                    <a:pt x="316" y="576"/>
                  </a:cubicBezTo>
                  <a:cubicBezTo>
                    <a:pt x="320" y="583"/>
                    <a:pt x="322" y="587"/>
                    <a:pt x="323" y="587"/>
                  </a:cubicBezTo>
                  <a:cubicBezTo>
                    <a:pt x="323" y="587"/>
                    <a:pt x="321" y="583"/>
                    <a:pt x="317" y="575"/>
                  </a:cubicBezTo>
                  <a:cubicBezTo>
                    <a:pt x="315" y="571"/>
                    <a:pt x="314" y="569"/>
                    <a:pt x="315" y="569"/>
                  </a:cubicBezTo>
                  <a:lnTo>
                    <a:pt x="315" y="569"/>
                  </a:lnTo>
                  <a:cubicBezTo>
                    <a:pt x="315" y="569"/>
                    <a:pt x="316" y="571"/>
                    <a:pt x="319" y="574"/>
                  </a:cubicBezTo>
                  <a:cubicBezTo>
                    <a:pt x="321" y="577"/>
                    <a:pt x="323" y="579"/>
                    <a:pt x="323" y="579"/>
                  </a:cubicBezTo>
                  <a:cubicBezTo>
                    <a:pt x="324" y="579"/>
                    <a:pt x="323" y="577"/>
                    <a:pt x="320" y="573"/>
                  </a:cubicBezTo>
                  <a:cubicBezTo>
                    <a:pt x="315" y="563"/>
                    <a:pt x="313" y="556"/>
                    <a:pt x="314" y="556"/>
                  </a:cubicBezTo>
                  <a:cubicBezTo>
                    <a:pt x="315" y="556"/>
                    <a:pt x="317" y="558"/>
                    <a:pt x="320" y="563"/>
                  </a:cubicBezTo>
                  <a:cubicBezTo>
                    <a:pt x="320" y="563"/>
                    <a:pt x="321" y="563"/>
                    <a:pt x="318" y="555"/>
                  </a:cubicBezTo>
                  <a:cubicBezTo>
                    <a:pt x="314" y="547"/>
                    <a:pt x="312" y="543"/>
                    <a:pt x="312" y="543"/>
                  </a:cubicBezTo>
                  <a:lnTo>
                    <a:pt x="312" y="543"/>
                  </a:lnTo>
                  <a:cubicBezTo>
                    <a:pt x="312" y="543"/>
                    <a:pt x="315" y="546"/>
                    <a:pt x="319" y="554"/>
                  </a:cubicBezTo>
                  <a:cubicBezTo>
                    <a:pt x="324" y="560"/>
                    <a:pt x="327" y="563"/>
                    <a:pt x="328" y="563"/>
                  </a:cubicBezTo>
                  <a:cubicBezTo>
                    <a:pt x="329" y="563"/>
                    <a:pt x="328" y="559"/>
                    <a:pt x="324" y="551"/>
                  </a:cubicBezTo>
                  <a:cubicBezTo>
                    <a:pt x="324" y="551"/>
                    <a:pt x="322" y="548"/>
                    <a:pt x="323" y="548"/>
                  </a:cubicBezTo>
                  <a:cubicBezTo>
                    <a:pt x="323" y="548"/>
                    <a:pt x="324" y="548"/>
                    <a:pt x="326" y="550"/>
                  </a:cubicBezTo>
                  <a:cubicBezTo>
                    <a:pt x="329" y="553"/>
                    <a:pt x="333" y="555"/>
                    <a:pt x="336" y="555"/>
                  </a:cubicBezTo>
                  <a:cubicBezTo>
                    <a:pt x="339" y="555"/>
                    <a:pt x="340" y="552"/>
                    <a:pt x="334" y="545"/>
                  </a:cubicBezTo>
                  <a:lnTo>
                    <a:pt x="337" y="543"/>
                  </a:lnTo>
                  <a:cubicBezTo>
                    <a:pt x="340" y="546"/>
                    <a:pt x="342" y="547"/>
                    <a:pt x="343" y="547"/>
                  </a:cubicBezTo>
                  <a:cubicBezTo>
                    <a:pt x="344" y="547"/>
                    <a:pt x="343" y="545"/>
                    <a:pt x="341" y="540"/>
                  </a:cubicBezTo>
                  <a:lnTo>
                    <a:pt x="338" y="532"/>
                  </a:lnTo>
                  <a:lnTo>
                    <a:pt x="338" y="532"/>
                  </a:lnTo>
                  <a:cubicBezTo>
                    <a:pt x="342" y="539"/>
                    <a:pt x="347" y="545"/>
                    <a:pt x="350" y="545"/>
                  </a:cubicBezTo>
                  <a:cubicBezTo>
                    <a:pt x="350" y="545"/>
                    <a:pt x="350" y="545"/>
                    <a:pt x="350" y="545"/>
                  </a:cubicBezTo>
                  <a:cubicBezTo>
                    <a:pt x="352" y="545"/>
                    <a:pt x="352" y="545"/>
                    <a:pt x="346" y="537"/>
                  </a:cubicBezTo>
                  <a:cubicBezTo>
                    <a:pt x="340" y="531"/>
                    <a:pt x="341" y="530"/>
                    <a:pt x="343" y="529"/>
                  </a:cubicBezTo>
                  <a:lnTo>
                    <a:pt x="343" y="529"/>
                  </a:lnTo>
                  <a:cubicBezTo>
                    <a:pt x="344" y="529"/>
                    <a:pt x="350" y="535"/>
                    <a:pt x="355" y="542"/>
                  </a:cubicBezTo>
                  <a:lnTo>
                    <a:pt x="356" y="541"/>
                  </a:lnTo>
                  <a:cubicBezTo>
                    <a:pt x="351" y="533"/>
                    <a:pt x="349" y="529"/>
                    <a:pt x="349" y="529"/>
                  </a:cubicBezTo>
                  <a:lnTo>
                    <a:pt x="349" y="529"/>
                  </a:lnTo>
                  <a:cubicBezTo>
                    <a:pt x="350" y="529"/>
                    <a:pt x="351" y="531"/>
                    <a:pt x="353" y="533"/>
                  </a:cubicBezTo>
                  <a:cubicBezTo>
                    <a:pt x="356" y="538"/>
                    <a:pt x="358" y="539"/>
                    <a:pt x="359" y="539"/>
                  </a:cubicBezTo>
                  <a:cubicBezTo>
                    <a:pt x="360" y="539"/>
                    <a:pt x="360" y="538"/>
                    <a:pt x="361" y="538"/>
                  </a:cubicBezTo>
                  <a:cubicBezTo>
                    <a:pt x="359" y="536"/>
                    <a:pt x="359" y="535"/>
                    <a:pt x="359" y="535"/>
                  </a:cubicBezTo>
                  <a:lnTo>
                    <a:pt x="359" y="535"/>
                  </a:lnTo>
                  <a:cubicBezTo>
                    <a:pt x="359" y="535"/>
                    <a:pt x="361" y="538"/>
                    <a:pt x="361" y="538"/>
                  </a:cubicBezTo>
                  <a:lnTo>
                    <a:pt x="366" y="546"/>
                  </a:lnTo>
                  <a:cubicBezTo>
                    <a:pt x="368" y="547"/>
                    <a:pt x="368" y="548"/>
                    <a:pt x="369" y="548"/>
                  </a:cubicBezTo>
                  <a:cubicBezTo>
                    <a:pt x="369" y="548"/>
                    <a:pt x="366" y="543"/>
                    <a:pt x="362" y="538"/>
                  </a:cubicBezTo>
                  <a:lnTo>
                    <a:pt x="365" y="536"/>
                  </a:lnTo>
                  <a:cubicBezTo>
                    <a:pt x="366" y="536"/>
                    <a:pt x="367" y="535"/>
                    <a:pt x="361" y="528"/>
                  </a:cubicBezTo>
                  <a:cubicBezTo>
                    <a:pt x="356" y="521"/>
                    <a:pt x="352" y="514"/>
                    <a:pt x="353" y="513"/>
                  </a:cubicBezTo>
                  <a:lnTo>
                    <a:pt x="353" y="513"/>
                  </a:lnTo>
                  <a:cubicBezTo>
                    <a:pt x="357" y="520"/>
                    <a:pt x="362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4" y="527"/>
                    <a:pt x="364" y="527"/>
                    <a:pt x="364" y="527"/>
                  </a:cubicBezTo>
                  <a:cubicBezTo>
                    <a:pt x="366" y="527"/>
                    <a:pt x="370" y="533"/>
                    <a:pt x="370" y="533"/>
                  </a:cubicBezTo>
                  <a:cubicBezTo>
                    <a:pt x="372" y="539"/>
                    <a:pt x="374" y="541"/>
                    <a:pt x="375" y="541"/>
                  </a:cubicBezTo>
                  <a:cubicBezTo>
                    <a:pt x="377" y="541"/>
                    <a:pt x="376" y="535"/>
                    <a:pt x="374" y="530"/>
                  </a:cubicBezTo>
                  <a:cubicBezTo>
                    <a:pt x="370" y="522"/>
                    <a:pt x="369" y="518"/>
                    <a:pt x="370" y="518"/>
                  </a:cubicBezTo>
                  <a:cubicBezTo>
                    <a:pt x="371" y="518"/>
                    <a:pt x="374" y="521"/>
                    <a:pt x="378" y="528"/>
                  </a:cubicBezTo>
                  <a:cubicBezTo>
                    <a:pt x="381" y="531"/>
                    <a:pt x="382" y="533"/>
                    <a:pt x="382" y="533"/>
                  </a:cubicBezTo>
                  <a:cubicBezTo>
                    <a:pt x="383" y="533"/>
                    <a:pt x="377" y="521"/>
                    <a:pt x="367" y="504"/>
                  </a:cubicBezTo>
                  <a:lnTo>
                    <a:pt x="354" y="482"/>
                  </a:lnTo>
                  <a:lnTo>
                    <a:pt x="368" y="503"/>
                  </a:lnTo>
                  <a:cubicBezTo>
                    <a:pt x="380" y="519"/>
                    <a:pt x="385" y="526"/>
                    <a:pt x="386" y="526"/>
                  </a:cubicBezTo>
                  <a:cubicBezTo>
                    <a:pt x="387" y="526"/>
                    <a:pt x="385" y="522"/>
                    <a:pt x="383" y="514"/>
                  </a:cubicBezTo>
                  <a:cubicBezTo>
                    <a:pt x="382" y="510"/>
                    <a:pt x="381" y="508"/>
                    <a:pt x="382" y="508"/>
                  </a:cubicBezTo>
                  <a:lnTo>
                    <a:pt x="382" y="508"/>
                  </a:lnTo>
                  <a:cubicBezTo>
                    <a:pt x="382" y="508"/>
                    <a:pt x="383" y="510"/>
                    <a:pt x="385" y="513"/>
                  </a:cubicBezTo>
                  <a:cubicBezTo>
                    <a:pt x="388" y="517"/>
                    <a:pt x="390" y="519"/>
                    <a:pt x="392" y="519"/>
                  </a:cubicBezTo>
                  <a:cubicBezTo>
                    <a:pt x="393" y="519"/>
                    <a:pt x="394" y="519"/>
                    <a:pt x="395" y="518"/>
                  </a:cubicBezTo>
                  <a:cubicBezTo>
                    <a:pt x="399" y="515"/>
                    <a:pt x="400" y="514"/>
                    <a:pt x="395" y="508"/>
                  </a:cubicBezTo>
                  <a:lnTo>
                    <a:pt x="398" y="505"/>
                  </a:lnTo>
                  <a:cubicBezTo>
                    <a:pt x="402" y="510"/>
                    <a:pt x="404" y="512"/>
                    <a:pt x="405" y="512"/>
                  </a:cubicBezTo>
                  <a:cubicBezTo>
                    <a:pt x="406" y="512"/>
                    <a:pt x="402" y="506"/>
                    <a:pt x="395" y="498"/>
                  </a:cubicBezTo>
                  <a:lnTo>
                    <a:pt x="398" y="495"/>
                  </a:lnTo>
                  <a:lnTo>
                    <a:pt x="402" y="503"/>
                  </a:lnTo>
                  <a:cubicBezTo>
                    <a:pt x="405" y="506"/>
                    <a:pt x="406" y="508"/>
                    <a:pt x="409" y="508"/>
                  </a:cubicBezTo>
                  <a:cubicBezTo>
                    <a:pt x="411" y="508"/>
                    <a:pt x="415" y="506"/>
                    <a:pt x="420" y="502"/>
                  </a:cubicBezTo>
                  <a:cubicBezTo>
                    <a:pt x="430" y="495"/>
                    <a:pt x="432" y="494"/>
                    <a:pt x="422" y="481"/>
                  </a:cubicBezTo>
                  <a:cubicBezTo>
                    <a:pt x="418" y="473"/>
                    <a:pt x="416" y="469"/>
                    <a:pt x="417" y="469"/>
                  </a:cubicBezTo>
                  <a:lnTo>
                    <a:pt x="417" y="469"/>
                  </a:lnTo>
                  <a:cubicBezTo>
                    <a:pt x="418" y="469"/>
                    <a:pt x="420" y="472"/>
                    <a:pt x="424" y="478"/>
                  </a:cubicBezTo>
                  <a:cubicBezTo>
                    <a:pt x="428" y="484"/>
                    <a:pt x="432" y="488"/>
                    <a:pt x="433" y="488"/>
                  </a:cubicBezTo>
                  <a:cubicBezTo>
                    <a:pt x="433" y="488"/>
                    <a:pt x="433" y="487"/>
                    <a:pt x="431" y="485"/>
                  </a:cubicBezTo>
                  <a:cubicBezTo>
                    <a:pt x="431" y="485"/>
                    <a:pt x="431" y="485"/>
                    <a:pt x="432" y="485"/>
                  </a:cubicBezTo>
                  <a:cubicBezTo>
                    <a:pt x="433" y="485"/>
                    <a:pt x="435" y="486"/>
                    <a:pt x="439" y="490"/>
                  </a:cubicBezTo>
                  <a:cubicBezTo>
                    <a:pt x="444" y="494"/>
                    <a:pt x="447" y="496"/>
                    <a:pt x="448" y="496"/>
                  </a:cubicBezTo>
                  <a:cubicBezTo>
                    <a:pt x="450" y="496"/>
                    <a:pt x="447" y="492"/>
                    <a:pt x="444" y="487"/>
                  </a:cubicBezTo>
                  <a:cubicBezTo>
                    <a:pt x="439" y="481"/>
                    <a:pt x="438" y="479"/>
                    <a:pt x="438" y="479"/>
                  </a:cubicBezTo>
                  <a:lnTo>
                    <a:pt x="438" y="479"/>
                  </a:lnTo>
                  <a:cubicBezTo>
                    <a:pt x="438" y="479"/>
                    <a:pt x="442" y="483"/>
                    <a:pt x="445" y="486"/>
                  </a:cubicBezTo>
                  <a:cubicBezTo>
                    <a:pt x="449" y="491"/>
                    <a:pt x="453" y="495"/>
                    <a:pt x="454" y="495"/>
                  </a:cubicBezTo>
                  <a:cubicBezTo>
                    <a:pt x="454" y="495"/>
                    <a:pt x="454" y="494"/>
                    <a:pt x="453" y="492"/>
                  </a:cubicBezTo>
                  <a:cubicBezTo>
                    <a:pt x="450" y="487"/>
                    <a:pt x="451" y="480"/>
                    <a:pt x="454" y="480"/>
                  </a:cubicBezTo>
                  <a:cubicBezTo>
                    <a:pt x="456" y="480"/>
                    <a:pt x="458" y="482"/>
                    <a:pt x="461" y="486"/>
                  </a:cubicBezTo>
                  <a:lnTo>
                    <a:pt x="464" y="485"/>
                  </a:lnTo>
                  <a:cubicBezTo>
                    <a:pt x="458" y="478"/>
                    <a:pt x="461" y="476"/>
                    <a:pt x="464" y="475"/>
                  </a:cubicBezTo>
                  <a:cubicBezTo>
                    <a:pt x="465" y="475"/>
                    <a:pt x="465" y="474"/>
                    <a:pt x="466" y="474"/>
                  </a:cubicBezTo>
                  <a:cubicBezTo>
                    <a:pt x="467" y="474"/>
                    <a:pt x="469" y="475"/>
                    <a:pt x="472" y="480"/>
                  </a:cubicBezTo>
                  <a:cubicBezTo>
                    <a:pt x="473" y="483"/>
                    <a:pt x="475" y="485"/>
                    <a:pt x="475" y="485"/>
                  </a:cubicBezTo>
                  <a:cubicBezTo>
                    <a:pt x="476" y="485"/>
                    <a:pt x="476" y="483"/>
                    <a:pt x="475" y="478"/>
                  </a:cubicBezTo>
                  <a:cubicBezTo>
                    <a:pt x="476" y="477"/>
                    <a:pt x="467" y="463"/>
                    <a:pt x="468" y="462"/>
                  </a:cubicBezTo>
                  <a:cubicBezTo>
                    <a:pt x="464" y="455"/>
                    <a:pt x="460" y="447"/>
                    <a:pt x="461" y="447"/>
                  </a:cubicBezTo>
                  <a:lnTo>
                    <a:pt x="461" y="447"/>
                  </a:lnTo>
                  <a:lnTo>
                    <a:pt x="466" y="454"/>
                  </a:lnTo>
                  <a:cubicBezTo>
                    <a:pt x="472" y="460"/>
                    <a:pt x="476" y="467"/>
                    <a:pt x="476" y="467"/>
                  </a:cubicBezTo>
                  <a:cubicBezTo>
                    <a:pt x="477" y="467"/>
                    <a:pt x="478" y="466"/>
                    <a:pt x="474" y="459"/>
                  </a:cubicBezTo>
                  <a:lnTo>
                    <a:pt x="474" y="459"/>
                  </a:lnTo>
                  <a:cubicBezTo>
                    <a:pt x="477" y="463"/>
                    <a:pt x="479" y="464"/>
                    <a:pt x="480" y="464"/>
                  </a:cubicBezTo>
                  <a:cubicBezTo>
                    <a:pt x="481" y="464"/>
                    <a:pt x="482" y="464"/>
                    <a:pt x="483" y="463"/>
                  </a:cubicBezTo>
                  <a:cubicBezTo>
                    <a:pt x="486" y="462"/>
                    <a:pt x="488" y="460"/>
                    <a:pt x="485" y="453"/>
                  </a:cubicBezTo>
                  <a:lnTo>
                    <a:pt x="485" y="453"/>
                  </a:lnTo>
                  <a:cubicBezTo>
                    <a:pt x="489" y="458"/>
                    <a:pt x="493" y="461"/>
                    <a:pt x="495" y="461"/>
                  </a:cubicBezTo>
                  <a:cubicBezTo>
                    <a:pt x="499" y="461"/>
                    <a:pt x="499" y="455"/>
                    <a:pt x="494" y="446"/>
                  </a:cubicBezTo>
                  <a:cubicBezTo>
                    <a:pt x="492" y="442"/>
                    <a:pt x="491" y="440"/>
                    <a:pt x="492" y="440"/>
                  </a:cubicBezTo>
                  <a:cubicBezTo>
                    <a:pt x="492" y="440"/>
                    <a:pt x="494" y="442"/>
                    <a:pt x="497" y="445"/>
                  </a:cubicBezTo>
                  <a:cubicBezTo>
                    <a:pt x="500" y="448"/>
                    <a:pt x="501" y="450"/>
                    <a:pt x="502" y="450"/>
                  </a:cubicBezTo>
                  <a:cubicBezTo>
                    <a:pt x="502" y="450"/>
                    <a:pt x="501" y="448"/>
                    <a:pt x="500" y="444"/>
                  </a:cubicBezTo>
                  <a:cubicBezTo>
                    <a:pt x="498" y="441"/>
                    <a:pt x="498" y="440"/>
                    <a:pt x="499" y="440"/>
                  </a:cubicBezTo>
                  <a:cubicBezTo>
                    <a:pt x="500" y="440"/>
                    <a:pt x="504" y="444"/>
                    <a:pt x="507" y="448"/>
                  </a:cubicBezTo>
                  <a:cubicBezTo>
                    <a:pt x="514" y="455"/>
                    <a:pt x="517" y="458"/>
                    <a:pt x="518" y="458"/>
                  </a:cubicBezTo>
                  <a:cubicBezTo>
                    <a:pt x="519" y="458"/>
                    <a:pt x="518" y="456"/>
                    <a:pt x="516" y="453"/>
                  </a:cubicBezTo>
                  <a:cubicBezTo>
                    <a:pt x="514" y="445"/>
                    <a:pt x="516" y="443"/>
                    <a:pt x="518" y="443"/>
                  </a:cubicBezTo>
                  <a:cubicBezTo>
                    <a:pt x="515" y="434"/>
                    <a:pt x="516" y="432"/>
                    <a:pt x="511" y="427"/>
                  </a:cubicBezTo>
                  <a:cubicBezTo>
                    <a:pt x="507" y="421"/>
                    <a:pt x="504" y="417"/>
                    <a:pt x="502" y="411"/>
                  </a:cubicBezTo>
                  <a:cubicBezTo>
                    <a:pt x="501" y="408"/>
                    <a:pt x="501" y="407"/>
                    <a:pt x="501" y="407"/>
                  </a:cubicBezTo>
                  <a:lnTo>
                    <a:pt x="501" y="407"/>
                  </a:lnTo>
                  <a:cubicBezTo>
                    <a:pt x="502" y="407"/>
                    <a:pt x="504" y="410"/>
                    <a:pt x="503" y="411"/>
                  </a:cubicBezTo>
                  <a:cubicBezTo>
                    <a:pt x="505" y="419"/>
                    <a:pt x="506" y="419"/>
                    <a:pt x="513" y="425"/>
                  </a:cubicBezTo>
                  <a:cubicBezTo>
                    <a:pt x="517" y="429"/>
                    <a:pt x="519" y="430"/>
                    <a:pt x="520" y="430"/>
                  </a:cubicBezTo>
                  <a:cubicBezTo>
                    <a:pt x="521" y="430"/>
                    <a:pt x="522" y="429"/>
                    <a:pt x="522" y="429"/>
                  </a:cubicBezTo>
                  <a:lnTo>
                    <a:pt x="528" y="426"/>
                  </a:lnTo>
                  <a:cubicBezTo>
                    <a:pt x="531" y="428"/>
                    <a:pt x="533" y="429"/>
                    <a:pt x="534" y="429"/>
                  </a:cubicBezTo>
                  <a:cubicBezTo>
                    <a:pt x="535" y="429"/>
                    <a:pt x="535" y="427"/>
                    <a:pt x="532" y="423"/>
                  </a:cubicBezTo>
                  <a:lnTo>
                    <a:pt x="528" y="416"/>
                  </a:lnTo>
                  <a:lnTo>
                    <a:pt x="528" y="416"/>
                  </a:lnTo>
                  <a:cubicBezTo>
                    <a:pt x="531" y="420"/>
                    <a:pt x="535" y="423"/>
                    <a:pt x="539" y="423"/>
                  </a:cubicBezTo>
                  <a:cubicBezTo>
                    <a:pt x="545" y="423"/>
                    <a:pt x="548" y="416"/>
                    <a:pt x="543" y="407"/>
                  </a:cubicBezTo>
                  <a:lnTo>
                    <a:pt x="543" y="407"/>
                  </a:lnTo>
                  <a:lnTo>
                    <a:pt x="548" y="413"/>
                  </a:lnTo>
                  <a:cubicBezTo>
                    <a:pt x="551" y="418"/>
                    <a:pt x="553" y="419"/>
                    <a:pt x="554" y="419"/>
                  </a:cubicBezTo>
                  <a:cubicBezTo>
                    <a:pt x="555" y="419"/>
                    <a:pt x="556" y="418"/>
                    <a:pt x="557" y="418"/>
                  </a:cubicBezTo>
                  <a:cubicBezTo>
                    <a:pt x="558" y="417"/>
                    <a:pt x="558" y="408"/>
                    <a:pt x="561" y="406"/>
                  </a:cubicBezTo>
                  <a:cubicBezTo>
                    <a:pt x="567" y="402"/>
                    <a:pt x="570" y="400"/>
                    <a:pt x="566" y="393"/>
                  </a:cubicBezTo>
                  <a:cubicBezTo>
                    <a:pt x="566" y="393"/>
                    <a:pt x="566" y="393"/>
                    <a:pt x="567" y="393"/>
                  </a:cubicBezTo>
                  <a:cubicBezTo>
                    <a:pt x="567" y="393"/>
                    <a:pt x="568" y="394"/>
                    <a:pt x="571" y="399"/>
                  </a:cubicBezTo>
                  <a:cubicBezTo>
                    <a:pt x="574" y="405"/>
                    <a:pt x="575" y="406"/>
                    <a:pt x="576" y="406"/>
                  </a:cubicBezTo>
                  <a:cubicBezTo>
                    <a:pt x="577" y="406"/>
                    <a:pt x="577" y="406"/>
                    <a:pt x="577" y="406"/>
                  </a:cubicBezTo>
                  <a:cubicBezTo>
                    <a:pt x="578" y="404"/>
                    <a:pt x="574" y="398"/>
                    <a:pt x="569" y="391"/>
                  </a:cubicBezTo>
                  <a:cubicBezTo>
                    <a:pt x="567" y="387"/>
                    <a:pt x="566" y="385"/>
                    <a:pt x="567" y="385"/>
                  </a:cubicBezTo>
                  <a:cubicBezTo>
                    <a:pt x="568" y="385"/>
                    <a:pt x="569" y="386"/>
                    <a:pt x="573" y="389"/>
                  </a:cubicBezTo>
                  <a:cubicBezTo>
                    <a:pt x="575" y="390"/>
                    <a:pt x="577" y="391"/>
                    <a:pt x="579" y="391"/>
                  </a:cubicBezTo>
                  <a:cubicBezTo>
                    <a:pt x="583" y="391"/>
                    <a:pt x="584" y="388"/>
                    <a:pt x="583" y="382"/>
                  </a:cubicBezTo>
                  <a:cubicBezTo>
                    <a:pt x="583" y="382"/>
                    <a:pt x="583" y="381"/>
                    <a:pt x="584" y="381"/>
                  </a:cubicBezTo>
                  <a:cubicBezTo>
                    <a:pt x="585" y="381"/>
                    <a:pt x="586" y="383"/>
                    <a:pt x="589" y="388"/>
                  </a:cubicBezTo>
                  <a:cubicBezTo>
                    <a:pt x="593" y="391"/>
                    <a:pt x="596" y="394"/>
                    <a:pt x="598" y="394"/>
                  </a:cubicBezTo>
                  <a:cubicBezTo>
                    <a:pt x="599" y="394"/>
                    <a:pt x="599" y="392"/>
                    <a:pt x="596" y="384"/>
                  </a:cubicBezTo>
                  <a:cubicBezTo>
                    <a:pt x="596" y="384"/>
                    <a:pt x="597" y="384"/>
                    <a:pt x="597" y="384"/>
                  </a:cubicBezTo>
                  <a:cubicBezTo>
                    <a:pt x="598" y="384"/>
                    <a:pt x="599" y="385"/>
                    <a:pt x="602" y="390"/>
                  </a:cubicBezTo>
                  <a:cubicBezTo>
                    <a:pt x="605" y="394"/>
                    <a:pt x="609" y="397"/>
                    <a:pt x="609" y="397"/>
                  </a:cubicBezTo>
                  <a:cubicBezTo>
                    <a:pt x="609" y="397"/>
                    <a:pt x="608" y="395"/>
                    <a:pt x="604" y="389"/>
                  </a:cubicBezTo>
                  <a:cubicBezTo>
                    <a:pt x="603" y="383"/>
                    <a:pt x="604" y="380"/>
                    <a:pt x="607" y="380"/>
                  </a:cubicBezTo>
                  <a:cubicBezTo>
                    <a:pt x="608" y="380"/>
                    <a:pt x="610" y="381"/>
                    <a:pt x="613" y="383"/>
                  </a:cubicBezTo>
                  <a:cubicBezTo>
                    <a:pt x="614" y="383"/>
                    <a:pt x="615" y="382"/>
                    <a:pt x="611" y="375"/>
                  </a:cubicBezTo>
                  <a:cubicBezTo>
                    <a:pt x="610" y="373"/>
                    <a:pt x="609" y="372"/>
                    <a:pt x="608" y="370"/>
                  </a:cubicBezTo>
                  <a:lnTo>
                    <a:pt x="608" y="370"/>
                  </a:lnTo>
                  <a:cubicBezTo>
                    <a:pt x="612" y="375"/>
                    <a:pt x="614" y="377"/>
                    <a:pt x="614" y="377"/>
                  </a:cubicBezTo>
                  <a:cubicBezTo>
                    <a:pt x="614" y="377"/>
                    <a:pt x="613" y="374"/>
                    <a:pt x="608" y="366"/>
                  </a:cubicBezTo>
                  <a:cubicBezTo>
                    <a:pt x="606" y="363"/>
                    <a:pt x="605" y="361"/>
                    <a:pt x="606" y="361"/>
                  </a:cubicBezTo>
                  <a:lnTo>
                    <a:pt x="606" y="361"/>
                  </a:lnTo>
                  <a:cubicBezTo>
                    <a:pt x="606" y="361"/>
                    <a:pt x="607" y="362"/>
                    <a:pt x="610" y="366"/>
                  </a:cubicBezTo>
                  <a:cubicBezTo>
                    <a:pt x="615" y="372"/>
                    <a:pt x="616" y="372"/>
                    <a:pt x="616" y="372"/>
                  </a:cubicBezTo>
                  <a:cubicBezTo>
                    <a:pt x="617" y="371"/>
                    <a:pt x="620" y="360"/>
                    <a:pt x="625" y="356"/>
                  </a:cubicBezTo>
                  <a:cubicBezTo>
                    <a:pt x="635" y="351"/>
                    <a:pt x="639" y="348"/>
                    <a:pt x="634" y="340"/>
                  </a:cubicBezTo>
                  <a:cubicBezTo>
                    <a:pt x="632" y="336"/>
                    <a:pt x="632" y="334"/>
                    <a:pt x="632" y="334"/>
                  </a:cubicBezTo>
                  <a:lnTo>
                    <a:pt x="632" y="334"/>
                  </a:lnTo>
                  <a:cubicBezTo>
                    <a:pt x="632" y="334"/>
                    <a:pt x="634" y="336"/>
                    <a:pt x="636" y="339"/>
                  </a:cubicBezTo>
                  <a:cubicBezTo>
                    <a:pt x="640" y="344"/>
                    <a:pt x="642" y="345"/>
                    <a:pt x="643" y="345"/>
                  </a:cubicBezTo>
                  <a:cubicBezTo>
                    <a:pt x="644" y="345"/>
                    <a:pt x="645" y="344"/>
                    <a:pt x="645" y="344"/>
                  </a:cubicBezTo>
                  <a:cubicBezTo>
                    <a:pt x="646" y="343"/>
                    <a:pt x="646" y="343"/>
                    <a:pt x="647" y="343"/>
                  </a:cubicBezTo>
                  <a:cubicBezTo>
                    <a:pt x="648" y="343"/>
                    <a:pt x="649" y="345"/>
                    <a:pt x="652" y="349"/>
                  </a:cubicBezTo>
                  <a:cubicBezTo>
                    <a:pt x="649" y="342"/>
                    <a:pt x="649" y="342"/>
                    <a:pt x="650" y="342"/>
                  </a:cubicBezTo>
                  <a:cubicBezTo>
                    <a:pt x="652" y="345"/>
                    <a:pt x="653" y="346"/>
                    <a:pt x="654" y="346"/>
                  </a:cubicBezTo>
                  <a:cubicBezTo>
                    <a:pt x="655" y="346"/>
                    <a:pt x="654" y="344"/>
                    <a:pt x="652" y="339"/>
                  </a:cubicBezTo>
                  <a:cubicBezTo>
                    <a:pt x="648" y="332"/>
                    <a:pt x="646" y="328"/>
                    <a:pt x="646" y="328"/>
                  </a:cubicBezTo>
                  <a:lnTo>
                    <a:pt x="646" y="328"/>
                  </a:lnTo>
                  <a:cubicBezTo>
                    <a:pt x="647" y="328"/>
                    <a:pt x="649" y="332"/>
                    <a:pt x="653" y="339"/>
                  </a:cubicBezTo>
                  <a:cubicBezTo>
                    <a:pt x="656" y="344"/>
                    <a:pt x="662" y="347"/>
                    <a:pt x="663" y="347"/>
                  </a:cubicBezTo>
                  <a:cubicBezTo>
                    <a:pt x="663" y="347"/>
                    <a:pt x="663" y="347"/>
                    <a:pt x="661" y="345"/>
                  </a:cubicBezTo>
                  <a:cubicBezTo>
                    <a:pt x="656" y="337"/>
                    <a:pt x="659" y="336"/>
                    <a:pt x="654" y="328"/>
                  </a:cubicBezTo>
                  <a:cubicBezTo>
                    <a:pt x="655" y="328"/>
                    <a:pt x="655" y="328"/>
                    <a:pt x="656" y="328"/>
                  </a:cubicBezTo>
                  <a:cubicBezTo>
                    <a:pt x="657" y="328"/>
                    <a:pt x="659" y="329"/>
                    <a:pt x="662" y="334"/>
                  </a:cubicBezTo>
                  <a:cubicBezTo>
                    <a:pt x="663" y="335"/>
                    <a:pt x="664" y="336"/>
                    <a:pt x="665" y="336"/>
                  </a:cubicBezTo>
                  <a:cubicBezTo>
                    <a:pt x="668" y="336"/>
                    <a:pt x="668" y="328"/>
                    <a:pt x="666" y="321"/>
                  </a:cubicBezTo>
                  <a:cubicBezTo>
                    <a:pt x="663" y="318"/>
                    <a:pt x="662" y="316"/>
                    <a:pt x="663" y="316"/>
                  </a:cubicBezTo>
                  <a:lnTo>
                    <a:pt x="663" y="316"/>
                  </a:lnTo>
                  <a:cubicBezTo>
                    <a:pt x="663" y="316"/>
                    <a:pt x="665" y="317"/>
                    <a:pt x="667" y="320"/>
                  </a:cubicBezTo>
                  <a:cubicBezTo>
                    <a:pt x="670" y="325"/>
                    <a:pt x="672" y="327"/>
                    <a:pt x="673" y="327"/>
                  </a:cubicBezTo>
                  <a:cubicBezTo>
                    <a:pt x="674" y="327"/>
                    <a:pt x="674" y="326"/>
                    <a:pt x="675" y="326"/>
                  </a:cubicBezTo>
                  <a:cubicBezTo>
                    <a:pt x="674" y="324"/>
                    <a:pt x="673" y="323"/>
                    <a:pt x="674" y="323"/>
                  </a:cubicBezTo>
                  <a:lnTo>
                    <a:pt x="674" y="323"/>
                  </a:lnTo>
                  <a:cubicBezTo>
                    <a:pt x="674" y="323"/>
                    <a:pt x="677" y="328"/>
                    <a:pt x="680" y="333"/>
                  </a:cubicBezTo>
                  <a:cubicBezTo>
                    <a:pt x="682" y="338"/>
                    <a:pt x="684" y="339"/>
                    <a:pt x="685" y="339"/>
                  </a:cubicBezTo>
                  <a:cubicBezTo>
                    <a:pt x="686" y="339"/>
                    <a:pt x="686" y="339"/>
                    <a:pt x="687" y="338"/>
                  </a:cubicBezTo>
                  <a:cubicBezTo>
                    <a:pt x="684" y="330"/>
                    <a:pt x="689" y="327"/>
                    <a:pt x="693" y="325"/>
                  </a:cubicBezTo>
                  <a:cubicBezTo>
                    <a:pt x="698" y="321"/>
                    <a:pt x="695" y="314"/>
                    <a:pt x="688" y="298"/>
                  </a:cubicBezTo>
                  <a:lnTo>
                    <a:pt x="679" y="283"/>
                  </a:lnTo>
                  <a:lnTo>
                    <a:pt x="679" y="283"/>
                  </a:lnTo>
                  <a:lnTo>
                    <a:pt x="689" y="297"/>
                  </a:lnTo>
                  <a:cubicBezTo>
                    <a:pt x="694" y="305"/>
                    <a:pt x="705" y="318"/>
                    <a:pt x="705" y="318"/>
                  </a:cubicBezTo>
                  <a:cubicBezTo>
                    <a:pt x="706" y="317"/>
                    <a:pt x="702" y="310"/>
                    <a:pt x="696" y="302"/>
                  </a:cubicBezTo>
                  <a:cubicBezTo>
                    <a:pt x="693" y="298"/>
                    <a:pt x="693" y="296"/>
                    <a:pt x="694" y="296"/>
                  </a:cubicBezTo>
                  <a:cubicBezTo>
                    <a:pt x="695" y="296"/>
                    <a:pt x="697" y="298"/>
                    <a:pt x="700" y="300"/>
                  </a:cubicBezTo>
                  <a:cubicBezTo>
                    <a:pt x="704" y="303"/>
                    <a:pt x="705" y="304"/>
                    <a:pt x="706" y="304"/>
                  </a:cubicBezTo>
                  <a:cubicBezTo>
                    <a:pt x="707" y="304"/>
                    <a:pt x="707" y="302"/>
                    <a:pt x="705" y="298"/>
                  </a:cubicBezTo>
                  <a:cubicBezTo>
                    <a:pt x="705" y="297"/>
                    <a:pt x="706" y="297"/>
                    <a:pt x="706" y="297"/>
                  </a:cubicBezTo>
                  <a:cubicBezTo>
                    <a:pt x="708" y="297"/>
                    <a:pt x="710" y="298"/>
                    <a:pt x="714" y="302"/>
                  </a:cubicBezTo>
                  <a:cubicBezTo>
                    <a:pt x="715" y="301"/>
                    <a:pt x="715" y="301"/>
                    <a:pt x="709" y="294"/>
                  </a:cubicBezTo>
                  <a:cubicBezTo>
                    <a:pt x="707" y="291"/>
                    <a:pt x="706" y="289"/>
                    <a:pt x="707" y="289"/>
                  </a:cubicBezTo>
                  <a:cubicBezTo>
                    <a:pt x="708" y="289"/>
                    <a:pt x="710" y="290"/>
                    <a:pt x="713" y="293"/>
                  </a:cubicBezTo>
                  <a:cubicBezTo>
                    <a:pt x="718" y="300"/>
                    <a:pt x="721" y="303"/>
                    <a:pt x="723" y="303"/>
                  </a:cubicBezTo>
                  <a:cubicBezTo>
                    <a:pt x="724" y="303"/>
                    <a:pt x="724" y="301"/>
                    <a:pt x="722" y="297"/>
                  </a:cubicBezTo>
                  <a:cubicBezTo>
                    <a:pt x="717" y="290"/>
                    <a:pt x="718" y="289"/>
                    <a:pt x="719" y="289"/>
                  </a:cubicBezTo>
                  <a:cubicBezTo>
                    <a:pt x="721" y="288"/>
                    <a:pt x="722" y="287"/>
                    <a:pt x="718" y="279"/>
                  </a:cubicBezTo>
                  <a:lnTo>
                    <a:pt x="721" y="278"/>
                  </a:lnTo>
                  <a:cubicBezTo>
                    <a:pt x="721" y="278"/>
                    <a:pt x="721" y="278"/>
                    <a:pt x="721" y="278"/>
                  </a:cubicBezTo>
                  <a:cubicBezTo>
                    <a:pt x="722" y="278"/>
                    <a:pt x="726" y="284"/>
                    <a:pt x="724" y="285"/>
                  </a:cubicBezTo>
                  <a:lnTo>
                    <a:pt x="731" y="292"/>
                  </a:lnTo>
                  <a:cubicBezTo>
                    <a:pt x="733" y="290"/>
                    <a:pt x="734" y="290"/>
                    <a:pt x="731" y="282"/>
                  </a:cubicBezTo>
                  <a:cubicBezTo>
                    <a:pt x="727" y="274"/>
                    <a:pt x="725" y="270"/>
                    <a:pt x="725" y="270"/>
                  </a:cubicBezTo>
                  <a:lnTo>
                    <a:pt x="725" y="270"/>
                  </a:lnTo>
                  <a:cubicBezTo>
                    <a:pt x="725" y="270"/>
                    <a:pt x="727" y="274"/>
                    <a:pt x="732" y="281"/>
                  </a:cubicBezTo>
                  <a:cubicBezTo>
                    <a:pt x="735" y="286"/>
                    <a:pt x="739" y="290"/>
                    <a:pt x="740" y="290"/>
                  </a:cubicBezTo>
                  <a:cubicBezTo>
                    <a:pt x="740" y="290"/>
                    <a:pt x="740" y="289"/>
                    <a:pt x="739" y="287"/>
                  </a:cubicBezTo>
                  <a:cubicBezTo>
                    <a:pt x="735" y="280"/>
                    <a:pt x="734" y="278"/>
                    <a:pt x="735" y="278"/>
                  </a:cubicBezTo>
                  <a:lnTo>
                    <a:pt x="735" y="278"/>
                  </a:lnTo>
                  <a:cubicBezTo>
                    <a:pt x="736" y="278"/>
                    <a:pt x="739" y="281"/>
                    <a:pt x="742" y="285"/>
                  </a:cubicBezTo>
                  <a:cubicBezTo>
                    <a:pt x="746" y="293"/>
                    <a:pt x="748" y="296"/>
                    <a:pt x="748" y="296"/>
                  </a:cubicBezTo>
                  <a:cubicBezTo>
                    <a:pt x="749" y="296"/>
                    <a:pt x="748" y="292"/>
                    <a:pt x="745" y="283"/>
                  </a:cubicBezTo>
                  <a:cubicBezTo>
                    <a:pt x="748" y="281"/>
                    <a:pt x="748" y="271"/>
                    <a:pt x="751" y="269"/>
                  </a:cubicBezTo>
                  <a:cubicBezTo>
                    <a:pt x="754" y="268"/>
                    <a:pt x="756" y="266"/>
                    <a:pt x="758" y="266"/>
                  </a:cubicBezTo>
                  <a:cubicBezTo>
                    <a:pt x="760" y="266"/>
                    <a:pt x="762" y="268"/>
                    <a:pt x="764" y="271"/>
                  </a:cubicBezTo>
                  <a:cubicBezTo>
                    <a:pt x="770" y="279"/>
                    <a:pt x="773" y="282"/>
                    <a:pt x="773" y="282"/>
                  </a:cubicBezTo>
                  <a:cubicBezTo>
                    <a:pt x="774" y="282"/>
                    <a:pt x="772" y="281"/>
                    <a:pt x="770" y="278"/>
                  </a:cubicBezTo>
                  <a:cubicBezTo>
                    <a:pt x="760" y="264"/>
                    <a:pt x="761" y="263"/>
                    <a:pt x="764" y="261"/>
                  </a:cubicBezTo>
                  <a:lnTo>
                    <a:pt x="764" y="261"/>
                  </a:lnTo>
                  <a:cubicBezTo>
                    <a:pt x="766" y="262"/>
                    <a:pt x="768" y="262"/>
                    <a:pt x="769" y="262"/>
                  </a:cubicBezTo>
                  <a:cubicBezTo>
                    <a:pt x="772" y="262"/>
                    <a:pt x="770" y="256"/>
                    <a:pt x="768" y="250"/>
                  </a:cubicBezTo>
                  <a:lnTo>
                    <a:pt x="765" y="251"/>
                  </a:lnTo>
                  <a:cubicBezTo>
                    <a:pt x="759" y="242"/>
                    <a:pt x="757" y="238"/>
                    <a:pt x="759" y="238"/>
                  </a:cubicBezTo>
                  <a:cubicBezTo>
                    <a:pt x="759" y="238"/>
                    <a:pt x="761" y="240"/>
                    <a:pt x="764" y="242"/>
                  </a:cubicBezTo>
                  <a:cubicBezTo>
                    <a:pt x="764" y="242"/>
                    <a:pt x="765" y="242"/>
                    <a:pt x="765" y="242"/>
                  </a:cubicBezTo>
                  <a:cubicBezTo>
                    <a:pt x="766" y="242"/>
                    <a:pt x="770" y="248"/>
                    <a:pt x="774" y="255"/>
                  </a:cubicBezTo>
                  <a:cubicBezTo>
                    <a:pt x="779" y="262"/>
                    <a:pt x="786" y="268"/>
                    <a:pt x="787" y="268"/>
                  </a:cubicBezTo>
                  <a:cubicBezTo>
                    <a:pt x="788" y="266"/>
                    <a:pt x="789" y="265"/>
                    <a:pt x="783" y="260"/>
                  </a:cubicBezTo>
                  <a:cubicBezTo>
                    <a:pt x="778" y="253"/>
                    <a:pt x="778" y="253"/>
                    <a:pt x="779" y="252"/>
                  </a:cubicBezTo>
                  <a:cubicBezTo>
                    <a:pt x="781" y="251"/>
                    <a:pt x="782" y="251"/>
                    <a:pt x="779" y="243"/>
                  </a:cubicBezTo>
                  <a:cubicBezTo>
                    <a:pt x="773" y="235"/>
                    <a:pt x="774" y="235"/>
                    <a:pt x="776" y="234"/>
                  </a:cubicBezTo>
                  <a:lnTo>
                    <a:pt x="776" y="234"/>
                  </a:lnTo>
                  <a:cubicBezTo>
                    <a:pt x="780" y="238"/>
                    <a:pt x="782" y="239"/>
                    <a:pt x="783" y="239"/>
                  </a:cubicBezTo>
                  <a:cubicBezTo>
                    <a:pt x="784" y="239"/>
                    <a:pt x="785" y="238"/>
                    <a:pt x="785" y="238"/>
                  </a:cubicBezTo>
                  <a:lnTo>
                    <a:pt x="785" y="238"/>
                  </a:lnTo>
                  <a:cubicBezTo>
                    <a:pt x="786" y="240"/>
                    <a:pt x="787" y="243"/>
                    <a:pt x="789" y="245"/>
                  </a:cubicBezTo>
                  <a:cubicBezTo>
                    <a:pt x="792" y="251"/>
                    <a:pt x="796" y="255"/>
                    <a:pt x="800" y="259"/>
                  </a:cubicBezTo>
                  <a:cubicBezTo>
                    <a:pt x="801" y="259"/>
                    <a:pt x="797" y="251"/>
                    <a:pt x="797" y="251"/>
                  </a:cubicBezTo>
                  <a:cubicBezTo>
                    <a:pt x="791" y="244"/>
                    <a:pt x="822" y="226"/>
                    <a:pt x="825" y="224"/>
                  </a:cubicBezTo>
                  <a:cubicBezTo>
                    <a:pt x="828" y="226"/>
                    <a:pt x="830" y="227"/>
                    <a:pt x="831" y="227"/>
                  </a:cubicBezTo>
                  <a:cubicBezTo>
                    <a:pt x="833" y="227"/>
                    <a:pt x="834" y="225"/>
                    <a:pt x="829" y="220"/>
                  </a:cubicBezTo>
                  <a:cubicBezTo>
                    <a:pt x="825" y="214"/>
                    <a:pt x="831" y="210"/>
                    <a:pt x="838" y="206"/>
                  </a:cubicBezTo>
                  <a:cubicBezTo>
                    <a:pt x="847" y="200"/>
                    <a:pt x="853" y="197"/>
                    <a:pt x="849" y="189"/>
                  </a:cubicBezTo>
                  <a:lnTo>
                    <a:pt x="852" y="187"/>
                  </a:lnTo>
                  <a:cubicBezTo>
                    <a:pt x="854" y="186"/>
                    <a:pt x="852" y="177"/>
                    <a:pt x="853" y="177"/>
                  </a:cubicBezTo>
                  <a:cubicBezTo>
                    <a:pt x="851" y="172"/>
                    <a:pt x="851" y="170"/>
                    <a:pt x="851" y="170"/>
                  </a:cubicBezTo>
                  <a:lnTo>
                    <a:pt x="851" y="170"/>
                  </a:lnTo>
                  <a:cubicBezTo>
                    <a:pt x="851" y="170"/>
                    <a:pt x="853" y="172"/>
                    <a:pt x="854" y="176"/>
                  </a:cubicBezTo>
                  <a:cubicBezTo>
                    <a:pt x="859" y="182"/>
                    <a:pt x="864" y="189"/>
                    <a:pt x="865" y="189"/>
                  </a:cubicBezTo>
                  <a:cubicBezTo>
                    <a:pt x="865" y="189"/>
                    <a:pt x="865" y="189"/>
                    <a:pt x="865" y="189"/>
                  </a:cubicBezTo>
                  <a:cubicBezTo>
                    <a:pt x="868" y="188"/>
                    <a:pt x="863" y="180"/>
                    <a:pt x="859" y="173"/>
                  </a:cubicBezTo>
                  <a:cubicBezTo>
                    <a:pt x="853" y="167"/>
                    <a:pt x="854" y="165"/>
                    <a:pt x="854" y="165"/>
                  </a:cubicBezTo>
                  <a:cubicBezTo>
                    <a:pt x="855" y="165"/>
                    <a:pt x="855" y="165"/>
                    <a:pt x="856" y="165"/>
                  </a:cubicBezTo>
                  <a:cubicBezTo>
                    <a:pt x="857" y="165"/>
                    <a:pt x="858" y="166"/>
                    <a:pt x="861" y="172"/>
                  </a:cubicBezTo>
                  <a:lnTo>
                    <a:pt x="870" y="186"/>
                  </a:lnTo>
                  <a:lnTo>
                    <a:pt x="871" y="186"/>
                  </a:lnTo>
                  <a:cubicBezTo>
                    <a:pt x="866" y="178"/>
                    <a:pt x="868" y="178"/>
                    <a:pt x="868" y="178"/>
                  </a:cubicBezTo>
                  <a:cubicBezTo>
                    <a:pt x="868" y="178"/>
                    <a:pt x="868" y="177"/>
                    <a:pt x="868" y="177"/>
                  </a:cubicBezTo>
                  <a:cubicBezTo>
                    <a:pt x="869" y="177"/>
                    <a:pt x="871" y="180"/>
                    <a:pt x="879" y="191"/>
                  </a:cubicBezTo>
                  <a:cubicBezTo>
                    <a:pt x="883" y="198"/>
                    <a:pt x="886" y="201"/>
                    <a:pt x="886" y="201"/>
                  </a:cubicBezTo>
                  <a:cubicBezTo>
                    <a:pt x="887" y="201"/>
                    <a:pt x="885" y="197"/>
                    <a:pt x="881" y="189"/>
                  </a:cubicBezTo>
                  <a:lnTo>
                    <a:pt x="879" y="181"/>
                  </a:lnTo>
                  <a:lnTo>
                    <a:pt x="879" y="181"/>
                  </a:lnTo>
                  <a:cubicBezTo>
                    <a:pt x="882" y="185"/>
                    <a:pt x="883" y="186"/>
                    <a:pt x="884" y="186"/>
                  </a:cubicBezTo>
                  <a:cubicBezTo>
                    <a:pt x="885" y="186"/>
                    <a:pt x="881" y="177"/>
                    <a:pt x="879" y="171"/>
                  </a:cubicBezTo>
                  <a:lnTo>
                    <a:pt x="879" y="171"/>
                  </a:lnTo>
                  <a:cubicBezTo>
                    <a:pt x="884" y="177"/>
                    <a:pt x="887" y="180"/>
                    <a:pt x="888" y="180"/>
                  </a:cubicBezTo>
                  <a:cubicBezTo>
                    <a:pt x="889" y="180"/>
                    <a:pt x="887" y="177"/>
                    <a:pt x="882" y="169"/>
                  </a:cubicBezTo>
                  <a:cubicBezTo>
                    <a:pt x="880" y="165"/>
                    <a:pt x="879" y="163"/>
                    <a:pt x="880" y="163"/>
                  </a:cubicBezTo>
                  <a:cubicBezTo>
                    <a:pt x="880" y="163"/>
                    <a:pt x="882" y="164"/>
                    <a:pt x="884" y="167"/>
                  </a:cubicBezTo>
                  <a:cubicBezTo>
                    <a:pt x="889" y="171"/>
                    <a:pt x="891" y="172"/>
                    <a:pt x="892" y="172"/>
                  </a:cubicBezTo>
                  <a:cubicBezTo>
                    <a:pt x="893" y="172"/>
                    <a:pt x="894" y="171"/>
                    <a:pt x="894" y="171"/>
                  </a:cubicBezTo>
                  <a:cubicBezTo>
                    <a:pt x="891" y="163"/>
                    <a:pt x="900" y="158"/>
                    <a:pt x="909" y="152"/>
                  </a:cubicBezTo>
                  <a:cubicBezTo>
                    <a:pt x="920" y="145"/>
                    <a:pt x="928" y="141"/>
                    <a:pt x="923" y="134"/>
                  </a:cubicBezTo>
                  <a:cubicBezTo>
                    <a:pt x="923" y="134"/>
                    <a:pt x="923" y="133"/>
                    <a:pt x="923" y="133"/>
                  </a:cubicBezTo>
                  <a:cubicBezTo>
                    <a:pt x="924" y="133"/>
                    <a:pt x="926" y="135"/>
                    <a:pt x="930" y="140"/>
                  </a:cubicBezTo>
                  <a:cubicBezTo>
                    <a:pt x="932" y="142"/>
                    <a:pt x="933" y="144"/>
                    <a:pt x="934" y="144"/>
                  </a:cubicBezTo>
                  <a:cubicBezTo>
                    <a:pt x="934" y="144"/>
                    <a:pt x="933" y="140"/>
                    <a:pt x="928" y="131"/>
                  </a:cubicBezTo>
                  <a:cubicBezTo>
                    <a:pt x="926" y="126"/>
                    <a:pt x="923" y="122"/>
                    <a:pt x="924" y="122"/>
                  </a:cubicBezTo>
                  <a:lnTo>
                    <a:pt x="924" y="122"/>
                  </a:lnTo>
                  <a:cubicBezTo>
                    <a:pt x="924" y="122"/>
                    <a:pt x="925" y="124"/>
                    <a:pt x="929" y="130"/>
                  </a:cubicBezTo>
                  <a:cubicBezTo>
                    <a:pt x="932" y="134"/>
                    <a:pt x="933" y="135"/>
                    <a:pt x="935" y="135"/>
                  </a:cubicBezTo>
                  <a:cubicBezTo>
                    <a:pt x="937" y="135"/>
                    <a:pt x="939" y="134"/>
                    <a:pt x="942" y="133"/>
                  </a:cubicBezTo>
                  <a:cubicBezTo>
                    <a:pt x="945" y="131"/>
                    <a:pt x="949" y="127"/>
                    <a:pt x="945" y="121"/>
                  </a:cubicBezTo>
                  <a:cubicBezTo>
                    <a:pt x="944" y="116"/>
                    <a:pt x="943" y="114"/>
                    <a:pt x="943" y="114"/>
                  </a:cubicBezTo>
                  <a:lnTo>
                    <a:pt x="943" y="114"/>
                  </a:lnTo>
                  <a:cubicBezTo>
                    <a:pt x="944" y="114"/>
                    <a:pt x="944" y="116"/>
                    <a:pt x="946" y="119"/>
                  </a:cubicBezTo>
                  <a:cubicBezTo>
                    <a:pt x="950" y="127"/>
                    <a:pt x="956" y="132"/>
                    <a:pt x="959" y="132"/>
                  </a:cubicBezTo>
                  <a:cubicBezTo>
                    <a:pt x="961" y="132"/>
                    <a:pt x="962" y="129"/>
                    <a:pt x="960" y="122"/>
                  </a:cubicBezTo>
                  <a:cubicBezTo>
                    <a:pt x="960" y="121"/>
                    <a:pt x="960" y="121"/>
                    <a:pt x="961" y="121"/>
                  </a:cubicBezTo>
                  <a:cubicBezTo>
                    <a:pt x="962" y="121"/>
                    <a:pt x="963" y="122"/>
                    <a:pt x="966" y="127"/>
                  </a:cubicBezTo>
                  <a:cubicBezTo>
                    <a:pt x="967" y="126"/>
                    <a:pt x="970" y="125"/>
                    <a:pt x="969" y="116"/>
                  </a:cubicBezTo>
                  <a:lnTo>
                    <a:pt x="976" y="110"/>
                  </a:lnTo>
                  <a:cubicBezTo>
                    <a:pt x="979" y="109"/>
                    <a:pt x="976" y="100"/>
                    <a:pt x="976" y="100"/>
                  </a:cubicBezTo>
                  <a:lnTo>
                    <a:pt x="978" y="100"/>
                  </a:lnTo>
                  <a:cubicBezTo>
                    <a:pt x="980" y="103"/>
                    <a:pt x="982" y="104"/>
                    <a:pt x="984" y="104"/>
                  </a:cubicBezTo>
                  <a:cubicBezTo>
                    <a:pt x="988" y="104"/>
                    <a:pt x="992" y="102"/>
                    <a:pt x="998" y="98"/>
                  </a:cubicBezTo>
                  <a:cubicBezTo>
                    <a:pt x="1003" y="95"/>
                    <a:pt x="1008" y="91"/>
                    <a:pt x="1012" y="91"/>
                  </a:cubicBezTo>
                  <a:cubicBezTo>
                    <a:pt x="1015" y="91"/>
                    <a:pt x="1017" y="92"/>
                    <a:pt x="1019" y="95"/>
                  </a:cubicBezTo>
                  <a:cubicBezTo>
                    <a:pt x="1019" y="95"/>
                    <a:pt x="1020" y="94"/>
                    <a:pt x="1017" y="86"/>
                  </a:cubicBezTo>
                  <a:cubicBezTo>
                    <a:pt x="1012" y="77"/>
                    <a:pt x="1010" y="73"/>
                    <a:pt x="1011" y="73"/>
                  </a:cubicBezTo>
                  <a:cubicBezTo>
                    <a:pt x="1012" y="73"/>
                    <a:pt x="1014" y="74"/>
                    <a:pt x="1016" y="77"/>
                  </a:cubicBezTo>
                  <a:cubicBezTo>
                    <a:pt x="1020" y="83"/>
                    <a:pt x="1024" y="85"/>
                    <a:pt x="1026" y="85"/>
                  </a:cubicBezTo>
                  <a:cubicBezTo>
                    <a:pt x="1028" y="85"/>
                    <a:pt x="1028" y="81"/>
                    <a:pt x="1023" y="72"/>
                  </a:cubicBezTo>
                  <a:lnTo>
                    <a:pt x="1023" y="72"/>
                  </a:lnTo>
                  <a:lnTo>
                    <a:pt x="1028" y="79"/>
                  </a:lnTo>
                  <a:cubicBezTo>
                    <a:pt x="1032" y="84"/>
                    <a:pt x="1034" y="86"/>
                    <a:pt x="1035" y="86"/>
                  </a:cubicBezTo>
                  <a:cubicBezTo>
                    <a:pt x="1037" y="86"/>
                    <a:pt x="1035" y="79"/>
                    <a:pt x="1029" y="69"/>
                  </a:cubicBezTo>
                  <a:lnTo>
                    <a:pt x="1029" y="69"/>
                  </a:lnTo>
                  <a:cubicBezTo>
                    <a:pt x="1034" y="73"/>
                    <a:pt x="1038" y="77"/>
                    <a:pt x="1039" y="77"/>
                  </a:cubicBezTo>
                  <a:cubicBezTo>
                    <a:pt x="1039" y="77"/>
                    <a:pt x="1039" y="76"/>
                    <a:pt x="1038" y="73"/>
                  </a:cubicBezTo>
                  <a:cubicBezTo>
                    <a:pt x="1038" y="73"/>
                    <a:pt x="1039" y="73"/>
                    <a:pt x="1039" y="73"/>
                  </a:cubicBezTo>
                  <a:cubicBezTo>
                    <a:pt x="1040" y="73"/>
                    <a:pt x="1041" y="76"/>
                    <a:pt x="1048" y="87"/>
                  </a:cubicBezTo>
                  <a:cubicBezTo>
                    <a:pt x="1054" y="94"/>
                    <a:pt x="1058" y="100"/>
                    <a:pt x="1059" y="100"/>
                  </a:cubicBezTo>
                  <a:cubicBezTo>
                    <a:pt x="1061" y="99"/>
                    <a:pt x="1056" y="93"/>
                    <a:pt x="1052" y="85"/>
                  </a:cubicBezTo>
                  <a:lnTo>
                    <a:pt x="1054" y="84"/>
                  </a:lnTo>
                  <a:cubicBezTo>
                    <a:pt x="1054" y="84"/>
                    <a:pt x="1055" y="82"/>
                    <a:pt x="1050" y="76"/>
                  </a:cubicBezTo>
                  <a:cubicBezTo>
                    <a:pt x="1045" y="69"/>
                    <a:pt x="1046" y="68"/>
                    <a:pt x="1048" y="67"/>
                  </a:cubicBezTo>
                  <a:lnTo>
                    <a:pt x="1048" y="67"/>
                  </a:lnTo>
                  <a:cubicBezTo>
                    <a:pt x="1050" y="69"/>
                    <a:pt x="1050" y="70"/>
                    <a:pt x="1050" y="70"/>
                  </a:cubicBezTo>
                  <a:cubicBezTo>
                    <a:pt x="1050" y="70"/>
                    <a:pt x="1047" y="65"/>
                    <a:pt x="1043" y="60"/>
                  </a:cubicBezTo>
                  <a:cubicBezTo>
                    <a:pt x="1038" y="53"/>
                    <a:pt x="1034" y="47"/>
                    <a:pt x="1035" y="45"/>
                  </a:cubicBezTo>
                  <a:lnTo>
                    <a:pt x="1025" y="31"/>
                  </a:lnTo>
                  <a:cubicBezTo>
                    <a:pt x="1019" y="21"/>
                    <a:pt x="1012" y="12"/>
                    <a:pt x="1003" y="5"/>
                  </a:cubicBezTo>
                  <a:cubicBezTo>
                    <a:pt x="999" y="3"/>
                    <a:pt x="994" y="1"/>
                    <a:pt x="992" y="1"/>
                  </a:cubicBezTo>
                  <a:close/>
                  <a:moveTo>
                    <a:pt x="107" y="804"/>
                  </a:moveTo>
                  <a:cubicBezTo>
                    <a:pt x="109" y="809"/>
                    <a:pt x="111" y="814"/>
                    <a:pt x="115" y="819"/>
                  </a:cubicBezTo>
                  <a:lnTo>
                    <a:pt x="116" y="818"/>
                  </a:lnTo>
                  <a:cubicBezTo>
                    <a:pt x="117" y="817"/>
                    <a:pt x="113" y="810"/>
                    <a:pt x="108" y="80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49" name="Google Shape;9049;p33"/>
            <p:cNvSpPr/>
            <p:nvPr/>
          </p:nvSpPr>
          <p:spPr>
            <a:xfrm>
              <a:off x="1387191" y="1136762"/>
              <a:ext cx="107085" cy="84909"/>
            </a:xfrm>
            <a:custGeom>
              <a:avLst/>
              <a:gdLst/>
              <a:ahLst/>
              <a:cxnLst/>
              <a:rect l="l" t="t" r="r" b="b"/>
              <a:pathLst>
                <a:path w="1072" h="850" extrusionOk="0">
                  <a:moveTo>
                    <a:pt x="38" y="51"/>
                  </a:moveTo>
                  <a:cubicBezTo>
                    <a:pt x="38" y="51"/>
                    <a:pt x="35" y="54"/>
                    <a:pt x="29" y="60"/>
                  </a:cubicBezTo>
                  <a:cubicBezTo>
                    <a:pt x="22" y="65"/>
                    <a:pt x="17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1" y="73"/>
                    <a:pt x="9" y="74"/>
                    <a:pt x="9" y="74"/>
                  </a:cubicBezTo>
                  <a:cubicBezTo>
                    <a:pt x="7" y="74"/>
                    <a:pt x="17" y="66"/>
                    <a:pt x="28" y="59"/>
                  </a:cubicBezTo>
                  <a:cubicBezTo>
                    <a:pt x="34" y="54"/>
                    <a:pt x="37" y="51"/>
                    <a:pt x="38" y="51"/>
                  </a:cubicBezTo>
                  <a:close/>
                  <a:moveTo>
                    <a:pt x="183" y="200"/>
                  </a:moveTo>
                  <a:cubicBezTo>
                    <a:pt x="183" y="200"/>
                    <a:pt x="183" y="200"/>
                    <a:pt x="183" y="200"/>
                  </a:cubicBezTo>
                  <a:cubicBezTo>
                    <a:pt x="185" y="201"/>
                    <a:pt x="173" y="213"/>
                    <a:pt x="165" y="218"/>
                  </a:cubicBezTo>
                  <a:cubicBezTo>
                    <a:pt x="164" y="217"/>
                    <a:pt x="164" y="217"/>
                    <a:pt x="170" y="211"/>
                  </a:cubicBezTo>
                  <a:cubicBezTo>
                    <a:pt x="175" y="205"/>
                    <a:pt x="181" y="200"/>
                    <a:pt x="183" y="200"/>
                  </a:cubicBezTo>
                  <a:close/>
                  <a:moveTo>
                    <a:pt x="238" y="213"/>
                  </a:moveTo>
                  <a:cubicBezTo>
                    <a:pt x="239" y="213"/>
                    <a:pt x="238" y="214"/>
                    <a:pt x="236" y="217"/>
                  </a:cubicBezTo>
                  <a:lnTo>
                    <a:pt x="231" y="222"/>
                  </a:lnTo>
                  <a:cubicBezTo>
                    <a:pt x="226" y="226"/>
                    <a:pt x="221" y="230"/>
                    <a:pt x="221" y="230"/>
                  </a:cubicBezTo>
                  <a:cubicBezTo>
                    <a:pt x="220" y="230"/>
                    <a:pt x="221" y="229"/>
                    <a:pt x="223" y="227"/>
                  </a:cubicBezTo>
                  <a:cubicBezTo>
                    <a:pt x="227" y="222"/>
                    <a:pt x="232" y="219"/>
                    <a:pt x="235" y="216"/>
                  </a:cubicBezTo>
                  <a:cubicBezTo>
                    <a:pt x="235" y="216"/>
                    <a:pt x="238" y="213"/>
                    <a:pt x="238" y="213"/>
                  </a:cubicBezTo>
                  <a:close/>
                  <a:moveTo>
                    <a:pt x="303" y="256"/>
                  </a:moveTo>
                  <a:cubicBezTo>
                    <a:pt x="302" y="256"/>
                    <a:pt x="300" y="258"/>
                    <a:pt x="300" y="258"/>
                  </a:cubicBezTo>
                  <a:cubicBezTo>
                    <a:pt x="301" y="258"/>
                    <a:pt x="301" y="258"/>
                    <a:pt x="303" y="256"/>
                  </a:cubicBezTo>
                  <a:cubicBezTo>
                    <a:pt x="303" y="256"/>
                    <a:pt x="303" y="256"/>
                    <a:pt x="303" y="256"/>
                  </a:cubicBezTo>
                  <a:close/>
                  <a:moveTo>
                    <a:pt x="293" y="258"/>
                  </a:moveTo>
                  <a:lnTo>
                    <a:pt x="294" y="259"/>
                  </a:lnTo>
                  <a:lnTo>
                    <a:pt x="290" y="267"/>
                  </a:lnTo>
                  <a:lnTo>
                    <a:pt x="289" y="266"/>
                  </a:lnTo>
                  <a:cubicBezTo>
                    <a:pt x="288" y="265"/>
                    <a:pt x="288" y="265"/>
                    <a:pt x="293" y="258"/>
                  </a:cubicBezTo>
                  <a:close/>
                  <a:moveTo>
                    <a:pt x="278" y="256"/>
                  </a:moveTo>
                  <a:cubicBezTo>
                    <a:pt x="279" y="256"/>
                    <a:pt x="279" y="256"/>
                    <a:pt x="279" y="256"/>
                  </a:cubicBezTo>
                  <a:cubicBezTo>
                    <a:pt x="275" y="260"/>
                    <a:pt x="272" y="265"/>
                    <a:pt x="269" y="269"/>
                  </a:cubicBezTo>
                  <a:lnTo>
                    <a:pt x="268" y="269"/>
                  </a:lnTo>
                  <a:cubicBezTo>
                    <a:pt x="266" y="268"/>
                    <a:pt x="272" y="262"/>
                    <a:pt x="272" y="262"/>
                  </a:cubicBezTo>
                  <a:cubicBezTo>
                    <a:pt x="272" y="262"/>
                    <a:pt x="277" y="256"/>
                    <a:pt x="278" y="256"/>
                  </a:cubicBezTo>
                  <a:close/>
                  <a:moveTo>
                    <a:pt x="305" y="268"/>
                  </a:moveTo>
                  <a:lnTo>
                    <a:pt x="306" y="269"/>
                  </a:lnTo>
                  <a:lnTo>
                    <a:pt x="301" y="277"/>
                  </a:lnTo>
                  <a:lnTo>
                    <a:pt x="300" y="276"/>
                  </a:lnTo>
                  <a:cubicBezTo>
                    <a:pt x="299" y="275"/>
                    <a:pt x="299" y="275"/>
                    <a:pt x="305" y="268"/>
                  </a:cubicBezTo>
                  <a:close/>
                  <a:moveTo>
                    <a:pt x="313" y="276"/>
                  </a:moveTo>
                  <a:cubicBezTo>
                    <a:pt x="313" y="276"/>
                    <a:pt x="313" y="276"/>
                    <a:pt x="314" y="276"/>
                  </a:cubicBezTo>
                  <a:cubicBezTo>
                    <a:pt x="316" y="278"/>
                    <a:pt x="316" y="278"/>
                    <a:pt x="309" y="284"/>
                  </a:cubicBezTo>
                  <a:cubicBezTo>
                    <a:pt x="306" y="286"/>
                    <a:pt x="304" y="288"/>
                    <a:pt x="304" y="288"/>
                  </a:cubicBezTo>
                  <a:cubicBezTo>
                    <a:pt x="303" y="288"/>
                    <a:pt x="304" y="286"/>
                    <a:pt x="307" y="282"/>
                  </a:cubicBezTo>
                  <a:cubicBezTo>
                    <a:pt x="311" y="277"/>
                    <a:pt x="312" y="276"/>
                    <a:pt x="313" y="276"/>
                  </a:cubicBezTo>
                  <a:close/>
                  <a:moveTo>
                    <a:pt x="289" y="323"/>
                  </a:moveTo>
                  <a:lnTo>
                    <a:pt x="286" y="331"/>
                  </a:lnTo>
                  <a:lnTo>
                    <a:pt x="279" y="337"/>
                  </a:lnTo>
                  <a:lnTo>
                    <a:pt x="278" y="336"/>
                  </a:lnTo>
                  <a:cubicBezTo>
                    <a:pt x="283" y="329"/>
                    <a:pt x="288" y="323"/>
                    <a:pt x="289" y="323"/>
                  </a:cubicBezTo>
                  <a:close/>
                  <a:moveTo>
                    <a:pt x="308" y="329"/>
                  </a:moveTo>
                  <a:cubicBezTo>
                    <a:pt x="308" y="329"/>
                    <a:pt x="308" y="329"/>
                    <a:pt x="308" y="329"/>
                  </a:cubicBezTo>
                  <a:lnTo>
                    <a:pt x="303" y="337"/>
                  </a:lnTo>
                  <a:cubicBezTo>
                    <a:pt x="300" y="342"/>
                    <a:pt x="299" y="342"/>
                    <a:pt x="298" y="342"/>
                  </a:cubicBezTo>
                  <a:cubicBezTo>
                    <a:pt x="298" y="342"/>
                    <a:pt x="298" y="342"/>
                    <a:pt x="298" y="342"/>
                  </a:cubicBezTo>
                  <a:cubicBezTo>
                    <a:pt x="297" y="341"/>
                    <a:pt x="297" y="341"/>
                    <a:pt x="301" y="335"/>
                  </a:cubicBezTo>
                  <a:cubicBezTo>
                    <a:pt x="301" y="335"/>
                    <a:pt x="306" y="329"/>
                    <a:pt x="308" y="329"/>
                  </a:cubicBezTo>
                  <a:close/>
                  <a:moveTo>
                    <a:pt x="433" y="370"/>
                  </a:moveTo>
                  <a:cubicBezTo>
                    <a:pt x="433" y="370"/>
                    <a:pt x="434" y="370"/>
                    <a:pt x="434" y="370"/>
                  </a:cubicBezTo>
                  <a:lnTo>
                    <a:pt x="435" y="372"/>
                  </a:lnTo>
                  <a:cubicBezTo>
                    <a:pt x="431" y="376"/>
                    <a:pt x="428" y="381"/>
                    <a:pt x="424" y="384"/>
                  </a:cubicBezTo>
                  <a:lnTo>
                    <a:pt x="422" y="383"/>
                  </a:lnTo>
                  <a:cubicBezTo>
                    <a:pt x="428" y="377"/>
                    <a:pt x="432" y="370"/>
                    <a:pt x="433" y="370"/>
                  </a:cubicBezTo>
                  <a:close/>
                  <a:moveTo>
                    <a:pt x="484" y="402"/>
                  </a:moveTo>
                  <a:cubicBezTo>
                    <a:pt x="485" y="402"/>
                    <a:pt x="486" y="403"/>
                    <a:pt x="486" y="403"/>
                  </a:cubicBezTo>
                  <a:cubicBezTo>
                    <a:pt x="482" y="411"/>
                    <a:pt x="476" y="416"/>
                    <a:pt x="475" y="416"/>
                  </a:cubicBezTo>
                  <a:cubicBezTo>
                    <a:pt x="473" y="414"/>
                    <a:pt x="473" y="414"/>
                    <a:pt x="477" y="407"/>
                  </a:cubicBezTo>
                  <a:cubicBezTo>
                    <a:pt x="481" y="403"/>
                    <a:pt x="483" y="402"/>
                    <a:pt x="484" y="402"/>
                  </a:cubicBezTo>
                  <a:close/>
                  <a:moveTo>
                    <a:pt x="848" y="445"/>
                  </a:moveTo>
                  <a:cubicBezTo>
                    <a:pt x="848" y="445"/>
                    <a:pt x="845" y="448"/>
                    <a:pt x="839" y="455"/>
                  </a:cubicBezTo>
                  <a:cubicBezTo>
                    <a:pt x="834" y="462"/>
                    <a:pt x="834" y="462"/>
                    <a:pt x="835" y="462"/>
                  </a:cubicBezTo>
                  <a:cubicBezTo>
                    <a:pt x="839" y="459"/>
                    <a:pt x="842" y="455"/>
                    <a:pt x="845" y="450"/>
                  </a:cubicBezTo>
                  <a:cubicBezTo>
                    <a:pt x="848" y="447"/>
                    <a:pt x="849" y="445"/>
                    <a:pt x="848" y="445"/>
                  </a:cubicBezTo>
                  <a:close/>
                  <a:moveTo>
                    <a:pt x="565" y="467"/>
                  </a:moveTo>
                  <a:cubicBezTo>
                    <a:pt x="565" y="467"/>
                    <a:pt x="565" y="467"/>
                    <a:pt x="565" y="467"/>
                  </a:cubicBezTo>
                  <a:lnTo>
                    <a:pt x="560" y="475"/>
                  </a:lnTo>
                  <a:lnTo>
                    <a:pt x="555" y="481"/>
                  </a:lnTo>
                  <a:lnTo>
                    <a:pt x="554" y="480"/>
                  </a:lnTo>
                  <a:cubicBezTo>
                    <a:pt x="558" y="474"/>
                    <a:pt x="563" y="467"/>
                    <a:pt x="565" y="467"/>
                  </a:cubicBezTo>
                  <a:close/>
                  <a:moveTo>
                    <a:pt x="610" y="480"/>
                  </a:moveTo>
                  <a:cubicBezTo>
                    <a:pt x="605" y="488"/>
                    <a:pt x="600" y="495"/>
                    <a:pt x="594" y="502"/>
                  </a:cubicBezTo>
                  <a:cubicBezTo>
                    <a:pt x="593" y="501"/>
                    <a:pt x="593" y="501"/>
                    <a:pt x="598" y="494"/>
                  </a:cubicBezTo>
                  <a:cubicBezTo>
                    <a:pt x="602" y="489"/>
                    <a:pt x="605" y="485"/>
                    <a:pt x="610" y="480"/>
                  </a:cubicBezTo>
                  <a:close/>
                  <a:moveTo>
                    <a:pt x="636" y="503"/>
                  </a:moveTo>
                  <a:cubicBezTo>
                    <a:pt x="636" y="503"/>
                    <a:pt x="637" y="503"/>
                    <a:pt x="637" y="503"/>
                  </a:cubicBezTo>
                  <a:lnTo>
                    <a:pt x="633" y="511"/>
                  </a:lnTo>
                  <a:lnTo>
                    <a:pt x="627" y="516"/>
                  </a:lnTo>
                  <a:lnTo>
                    <a:pt x="625" y="515"/>
                  </a:lnTo>
                  <a:cubicBezTo>
                    <a:pt x="631" y="509"/>
                    <a:pt x="635" y="503"/>
                    <a:pt x="636" y="503"/>
                  </a:cubicBezTo>
                  <a:close/>
                  <a:moveTo>
                    <a:pt x="549" y="521"/>
                  </a:moveTo>
                  <a:cubicBezTo>
                    <a:pt x="549" y="521"/>
                    <a:pt x="549" y="521"/>
                    <a:pt x="549" y="521"/>
                  </a:cubicBezTo>
                  <a:lnTo>
                    <a:pt x="550" y="521"/>
                  </a:lnTo>
                  <a:cubicBezTo>
                    <a:pt x="547" y="526"/>
                    <a:pt x="544" y="530"/>
                    <a:pt x="539" y="534"/>
                  </a:cubicBezTo>
                  <a:lnTo>
                    <a:pt x="538" y="533"/>
                  </a:lnTo>
                  <a:cubicBezTo>
                    <a:pt x="543" y="527"/>
                    <a:pt x="547" y="521"/>
                    <a:pt x="549" y="521"/>
                  </a:cubicBezTo>
                  <a:close/>
                  <a:moveTo>
                    <a:pt x="696" y="570"/>
                  </a:moveTo>
                  <a:cubicBezTo>
                    <a:pt x="694" y="573"/>
                    <a:pt x="693" y="574"/>
                    <a:pt x="693" y="574"/>
                  </a:cubicBezTo>
                  <a:cubicBezTo>
                    <a:pt x="693" y="574"/>
                    <a:pt x="695" y="570"/>
                    <a:pt x="696" y="570"/>
                  </a:cubicBezTo>
                  <a:close/>
                  <a:moveTo>
                    <a:pt x="702" y="575"/>
                  </a:moveTo>
                  <a:lnTo>
                    <a:pt x="698" y="582"/>
                  </a:lnTo>
                  <a:lnTo>
                    <a:pt x="692" y="589"/>
                  </a:lnTo>
                  <a:lnTo>
                    <a:pt x="690" y="588"/>
                  </a:lnTo>
                  <a:cubicBezTo>
                    <a:pt x="696" y="581"/>
                    <a:pt x="701" y="575"/>
                    <a:pt x="702" y="575"/>
                  </a:cubicBezTo>
                  <a:close/>
                  <a:moveTo>
                    <a:pt x="735" y="586"/>
                  </a:moveTo>
                  <a:lnTo>
                    <a:pt x="735" y="586"/>
                  </a:lnTo>
                  <a:cubicBezTo>
                    <a:pt x="736" y="586"/>
                    <a:pt x="735" y="590"/>
                    <a:pt x="735" y="590"/>
                  </a:cubicBezTo>
                  <a:cubicBezTo>
                    <a:pt x="733" y="596"/>
                    <a:pt x="732" y="598"/>
                    <a:pt x="731" y="598"/>
                  </a:cubicBezTo>
                  <a:cubicBezTo>
                    <a:pt x="731" y="598"/>
                    <a:pt x="730" y="597"/>
                    <a:pt x="730" y="597"/>
                  </a:cubicBezTo>
                  <a:cubicBezTo>
                    <a:pt x="729" y="596"/>
                    <a:pt x="733" y="589"/>
                    <a:pt x="733" y="589"/>
                  </a:cubicBezTo>
                  <a:cubicBezTo>
                    <a:pt x="735" y="587"/>
                    <a:pt x="735" y="586"/>
                    <a:pt x="735" y="586"/>
                  </a:cubicBezTo>
                  <a:close/>
                  <a:moveTo>
                    <a:pt x="709" y="581"/>
                  </a:moveTo>
                  <a:cubicBezTo>
                    <a:pt x="709" y="581"/>
                    <a:pt x="709" y="581"/>
                    <a:pt x="710" y="581"/>
                  </a:cubicBezTo>
                  <a:cubicBezTo>
                    <a:pt x="707" y="587"/>
                    <a:pt x="704" y="591"/>
                    <a:pt x="701" y="596"/>
                  </a:cubicBezTo>
                  <a:cubicBezTo>
                    <a:pt x="699" y="599"/>
                    <a:pt x="698" y="600"/>
                    <a:pt x="697" y="600"/>
                  </a:cubicBezTo>
                  <a:cubicBezTo>
                    <a:pt x="697" y="600"/>
                    <a:pt x="699" y="596"/>
                    <a:pt x="704" y="587"/>
                  </a:cubicBezTo>
                  <a:cubicBezTo>
                    <a:pt x="707" y="582"/>
                    <a:pt x="708" y="581"/>
                    <a:pt x="709" y="581"/>
                  </a:cubicBezTo>
                  <a:close/>
                  <a:moveTo>
                    <a:pt x="760" y="599"/>
                  </a:moveTo>
                  <a:cubicBezTo>
                    <a:pt x="760" y="599"/>
                    <a:pt x="760" y="599"/>
                    <a:pt x="760" y="599"/>
                  </a:cubicBezTo>
                  <a:cubicBezTo>
                    <a:pt x="761" y="599"/>
                    <a:pt x="758" y="607"/>
                    <a:pt x="758" y="607"/>
                  </a:cubicBezTo>
                  <a:cubicBezTo>
                    <a:pt x="753" y="613"/>
                    <a:pt x="752" y="614"/>
                    <a:pt x="751" y="614"/>
                  </a:cubicBezTo>
                  <a:cubicBezTo>
                    <a:pt x="751" y="614"/>
                    <a:pt x="751" y="614"/>
                    <a:pt x="751" y="614"/>
                  </a:cubicBezTo>
                  <a:cubicBezTo>
                    <a:pt x="750" y="613"/>
                    <a:pt x="749" y="612"/>
                    <a:pt x="754" y="605"/>
                  </a:cubicBezTo>
                  <a:cubicBezTo>
                    <a:pt x="754" y="605"/>
                    <a:pt x="758" y="599"/>
                    <a:pt x="760" y="599"/>
                  </a:cubicBezTo>
                  <a:close/>
                  <a:moveTo>
                    <a:pt x="813" y="614"/>
                  </a:moveTo>
                  <a:cubicBezTo>
                    <a:pt x="814" y="614"/>
                    <a:pt x="813" y="615"/>
                    <a:pt x="812" y="617"/>
                  </a:cubicBezTo>
                  <a:cubicBezTo>
                    <a:pt x="813" y="618"/>
                    <a:pt x="807" y="622"/>
                    <a:pt x="804" y="622"/>
                  </a:cubicBezTo>
                  <a:cubicBezTo>
                    <a:pt x="804" y="622"/>
                    <a:pt x="804" y="622"/>
                    <a:pt x="804" y="622"/>
                  </a:cubicBezTo>
                  <a:lnTo>
                    <a:pt x="809" y="615"/>
                  </a:lnTo>
                  <a:cubicBezTo>
                    <a:pt x="810" y="615"/>
                    <a:pt x="810" y="615"/>
                    <a:pt x="810" y="615"/>
                  </a:cubicBezTo>
                  <a:cubicBezTo>
                    <a:pt x="811" y="615"/>
                    <a:pt x="813" y="614"/>
                    <a:pt x="813" y="614"/>
                  </a:cubicBezTo>
                  <a:close/>
                  <a:moveTo>
                    <a:pt x="760" y="642"/>
                  </a:moveTo>
                  <a:lnTo>
                    <a:pt x="761" y="643"/>
                  </a:lnTo>
                  <a:lnTo>
                    <a:pt x="758" y="651"/>
                  </a:lnTo>
                  <a:lnTo>
                    <a:pt x="757" y="650"/>
                  </a:lnTo>
                  <a:cubicBezTo>
                    <a:pt x="756" y="649"/>
                    <a:pt x="756" y="649"/>
                    <a:pt x="760" y="642"/>
                  </a:cubicBezTo>
                  <a:close/>
                  <a:moveTo>
                    <a:pt x="776" y="643"/>
                  </a:moveTo>
                  <a:lnTo>
                    <a:pt x="778" y="644"/>
                  </a:lnTo>
                  <a:cubicBezTo>
                    <a:pt x="773" y="651"/>
                    <a:pt x="769" y="658"/>
                    <a:pt x="767" y="658"/>
                  </a:cubicBezTo>
                  <a:cubicBezTo>
                    <a:pt x="767" y="658"/>
                    <a:pt x="767" y="658"/>
                    <a:pt x="767" y="658"/>
                  </a:cubicBezTo>
                  <a:cubicBezTo>
                    <a:pt x="765" y="659"/>
                    <a:pt x="764" y="659"/>
                    <a:pt x="764" y="659"/>
                  </a:cubicBezTo>
                  <a:cubicBezTo>
                    <a:pt x="762" y="659"/>
                    <a:pt x="767" y="653"/>
                    <a:pt x="776" y="643"/>
                  </a:cubicBezTo>
                  <a:close/>
                  <a:moveTo>
                    <a:pt x="739" y="646"/>
                  </a:moveTo>
                  <a:cubicBezTo>
                    <a:pt x="738" y="646"/>
                    <a:pt x="732" y="653"/>
                    <a:pt x="732" y="653"/>
                  </a:cubicBezTo>
                  <a:cubicBezTo>
                    <a:pt x="732" y="653"/>
                    <a:pt x="728" y="660"/>
                    <a:pt x="729" y="661"/>
                  </a:cubicBezTo>
                  <a:lnTo>
                    <a:pt x="730" y="662"/>
                  </a:lnTo>
                  <a:cubicBezTo>
                    <a:pt x="733" y="656"/>
                    <a:pt x="736" y="652"/>
                    <a:pt x="739" y="646"/>
                  </a:cubicBezTo>
                  <a:close/>
                  <a:moveTo>
                    <a:pt x="824" y="647"/>
                  </a:moveTo>
                  <a:lnTo>
                    <a:pt x="825" y="649"/>
                  </a:lnTo>
                  <a:cubicBezTo>
                    <a:pt x="822" y="653"/>
                    <a:pt x="817" y="658"/>
                    <a:pt x="814" y="662"/>
                  </a:cubicBezTo>
                  <a:lnTo>
                    <a:pt x="813" y="661"/>
                  </a:lnTo>
                  <a:cubicBezTo>
                    <a:pt x="817" y="654"/>
                    <a:pt x="823" y="647"/>
                    <a:pt x="824" y="647"/>
                  </a:cubicBezTo>
                  <a:close/>
                  <a:moveTo>
                    <a:pt x="677" y="686"/>
                  </a:moveTo>
                  <a:cubicBezTo>
                    <a:pt x="673" y="692"/>
                    <a:pt x="673" y="692"/>
                    <a:pt x="674" y="693"/>
                  </a:cubicBezTo>
                  <a:cubicBezTo>
                    <a:pt x="674" y="694"/>
                    <a:pt x="675" y="694"/>
                    <a:pt x="675" y="694"/>
                  </a:cubicBezTo>
                  <a:cubicBezTo>
                    <a:pt x="676" y="694"/>
                    <a:pt x="677" y="692"/>
                    <a:pt x="679" y="687"/>
                  </a:cubicBezTo>
                  <a:lnTo>
                    <a:pt x="677" y="686"/>
                  </a:lnTo>
                  <a:close/>
                  <a:moveTo>
                    <a:pt x="864" y="669"/>
                  </a:moveTo>
                  <a:lnTo>
                    <a:pt x="867" y="670"/>
                  </a:lnTo>
                  <a:lnTo>
                    <a:pt x="854" y="682"/>
                  </a:lnTo>
                  <a:cubicBezTo>
                    <a:pt x="845" y="693"/>
                    <a:pt x="841" y="697"/>
                    <a:pt x="841" y="697"/>
                  </a:cubicBezTo>
                  <a:cubicBezTo>
                    <a:pt x="840" y="697"/>
                    <a:pt x="843" y="694"/>
                    <a:pt x="848" y="688"/>
                  </a:cubicBezTo>
                  <a:cubicBezTo>
                    <a:pt x="852" y="680"/>
                    <a:pt x="858" y="674"/>
                    <a:pt x="864" y="669"/>
                  </a:cubicBezTo>
                  <a:close/>
                  <a:moveTo>
                    <a:pt x="819" y="677"/>
                  </a:moveTo>
                  <a:cubicBezTo>
                    <a:pt x="821" y="678"/>
                    <a:pt x="814" y="683"/>
                    <a:pt x="804" y="697"/>
                  </a:cubicBezTo>
                  <a:cubicBezTo>
                    <a:pt x="801" y="699"/>
                    <a:pt x="799" y="700"/>
                    <a:pt x="798" y="700"/>
                  </a:cubicBezTo>
                  <a:cubicBezTo>
                    <a:pt x="798" y="700"/>
                    <a:pt x="800" y="697"/>
                    <a:pt x="807" y="689"/>
                  </a:cubicBezTo>
                  <a:lnTo>
                    <a:pt x="819" y="677"/>
                  </a:lnTo>
                  <a:close/>
                  <a:moveTo>
                    <a:pt x="1070" y="689"/>
                  </a:moveTo>
                  <a:cubicBezTo>
                    <a:pt x="1069" y="689"/>
                    <a:pt x="1064" y="695"/>
                    <a:pt x="1060" y="701"/>
                  </a:cubicBezTo>
                  <a:lnTo>
                    <a:pt x="1061" y="702"/>
                  </a:lnTo>
                  <a:cubicBezTo>
                    <a:pt x="1064" y="699"/>
                    <a:pt x="1069" y="695"/>
                    <a:pt x="1072" y="690"/>
                  </a:cubicBezTo>
                  <a:lnTo>
                    <a:pt x="1071" y="689"/>
                  </a:lnTo>
                  <a:cubicBezTo>
                    <a:pt x="1071" y="689"/>
                    <a:pt x="1071" y="689"/>
                    <a:pt x="1070" y="689"/>
                  </a:cubicBezTo>
                  <a:close/>
                  <a:moveTo>
                    <a:pt x="769" y="692"/>
                  </a:moveTo>
                  <a:lnTo>
                    <a:pt x="759" y="706"/>
                  </a:lnTo>
                  <a:lnTo>
                    <a:pt x="765" y="699"/>
                  </a:lnTo>
                  <a:lnTo>
                    <a:pt x="769" y="692"/>
                  </a:lnTo>
                  <a:close/>
                  <a:moveTo>
                    <a:pt x="930" y="688"/>
                  </a:moveTo>
                  <a:cubicBezTo>
                    <a:pt x="929" y="688"/>
                    <a:pt x="924" y="693"/>
                    <a:pt x="924" y="693"/>
                  </a:cubicBezTo>
                  <a:cubicBezTo>
                    <a:pt x="918" y="700"/>
                    <a:pt x="920" y="701"/>
                    <a:pt x="922" y="701"/>
                  </a:cubicBezTo>
                  <a:cubicBezTo>
                    <a:pt x="920" y="705"/>
                    <a:pt x="920" y="706"/>
                    <a:pt x="921" y="706"/>
                  </a:cubicBezTo>
                  <a:cubicBezTo>
                    <a:pt x="923" y="706"/>
                    <a:pt x="927" y="702"/>
                    <a:pt x="929" y="698"/>
                  </a:cubicBezTo>
                  <a:cubicBezTo>
                    <a:pt x="934" y="690"/>
                    <a:pt x="933" y="690"/>
                    <a:pt x="931" y="688"/>
                  </a:cubicBezTo>
                  <a:cubicBezTo>
                    <a:pt x="930" y="688"/>
                    <a:pt x="930" y="688"/>
                    <a:pt x="930" y="688"/>
                  </a:cubicBezTo>
                  <a:close/>
                  <a:moveTo>
                    <a:pt x="850" y="700"/>
                  </a:moveTo>
                  <a:lnTo>
                    <a:pt x="845" y="708"/>
                  </a:lnTo>
                  <a:cubicBezTo>
                    <a:pt x="842" y="712"/>
                    <a:pt x="841" y="713"/>
                    <a:pt x="840" y="713"/>
                  </a:cubicBezTo>
                  <a:cubicBezTo>
                    <a:pt x="839" y="713"/>
                    <a:pt x="839" y="713"/>
                    <a:pt x="839" y="713"/>
                  </a:cubicBezTo>
                  <a:lnTo>
                    <a:pt x="843" y="706"/>
                  </a:lnTo>
                  <a:lnTo>
                    <a:pt x="850" y="700"/>
                  </a:lnTo>
                  <a:close/>
                  <a:moveTo>
                    <a:pt x="929" y="708"/>
                  </a:moveTo>
                  <a:lnTo>
                    <a:pt x="932" y="710"/>
                  </a:lnTo>
                  <a:cubicBezTo>
                    <a:pt x="926" y="717"/>
                    <a:pt x="919" y="722"/>
                    <a:pt x="918" y="722"/>
                  </a:cubicBezTo>
                  <a:cubicBezTo>
                    <a:pt x="917" y="720"/>
                    <a:pt x="922" y="714"/>
                    <a:pt x="929" y="708"/>
                  </a:cubicBezTo>
                  <a:close/>
                  <a:moveTo>
                    <a:pt x="989" y="765"/>
                  </a:moveTo>
                  <a:cubicBezTo>
                    <a:pt x="990" y="766"/>
                    <a:pt x="986" y="774"/>
                    <a:pt x="981" y="781"/>
                  </a:cubicBezTo>
                  <a:cubicBezTo>
                    <a:pt x="975" y="791"/>
                    <a:pt x="973" y="794"/>
                    <a:pt x="971" y="794"/>
                  </a:cubicBezTo>
                  <a:cubicBezTo>
                    <a:pt x="971" y="794"/>
                    <a:pt x="970" y="794"/>
                    <a:pt x="970" y="793"/>
                  </a:cubicBezTo>
                  <a:cubicBezTo>
                    <a:pt x="969" y="793"/>
                    <a:pt x="968" y="792"/>
                    <a:pt x="972" y="785"/>
                  </a:cubicBezTo>
                  <a:lnTo>
                    <a:pt x="974" y="785"/>
                  </a:lnTo>
                  <a:cubicBezTo>
                    <a:pt x="973" y="788"/>
                    <a:pt x="972" y="789"/>
                    <a:pt x="972" y="789"/>
                  </a:cubicBezTo>
                  <a:cubicBezTo>
                    <a:pt x="973" y="789"/>
                    <a:pt x="976" y="784"/>
                    <a:pt x="979" y="779"/>
                  </a:cubicBezTo>
                  <a:lnTo>
                    <a:pt x="989" y="765"/>
                  </a:lnTo>
                  <a:close/>
                  <a:moveTo>
                    <a:pt x="993" y="791"/>
                  </a:moveTo>
                  <a:cubicBezTo>
                    <a:pt x="993" y="791"/>
                    <a:pt x="993" y="791"/>
                    <a:pt x="993" y="791"/>
                  </a:cubicBezTo>
                  <a:lnTo>
                    <a:pt x="990" y="799"/>
                  </a:lnTo>
                  <a:cubicBezTo>
                    <a:pt x="987" y="803"/>
                    <a:pt x="985" y="804"/>
                    <a:pt x="984" y="804"/>
                  </a:cubicBezTo>
                  <a:cubicBezTo>
                    <a:pt x="983" y="804"/>
                    <a:pt x="983" y="804"/>
                    <a:pt x="982" y="803"/>
                  </a:cubicBezTo>
                  <a:cubicBezTo>
                    <a:pt x="981" y="802"/>
                    <a:pt x="981" y="802"/>
                    <a:pt x="987" y="796"/>
                  </a:cubicBezTo>
                  <a:cubicBezTo>
                    <a:pt x="987" y="796"/>
                    <a:pt x="991" y="791"/>
                    <a:pt x="993" y="791"/>
                  </a:cubicBezTo>
                  <a:close/>
                  <a:moveTo>
                    <a:pt x="945" y="818"/>
                  </a:moveTo>
                  <a:cubicBezTo>
                    <a:pt x="941" y="825"/>
                    <a:pt x="941" y="825"/>
                    <a:pt x="942" y="826"/>
                  </a:cubicBezTo>
                  <a:lnTo>
                    <a:pt x="943" y="827"/>
                  </a:lnTo>
                  <a:lnTo>
                    <a:pt x="946" y="819"/>
                  </a:lnTo>
                  <a:lnTo>
                    <a:pt x="945" y="818"/>
                  </a:lnTo>
                  <a:close/>
                  <a:moveTo>
                    <a:pt x="89" y="0"/>
                  </a:moveTo>
                  <a:cubicBezTo>
                    <a:pt x="87" y="0"/>
                    <a:pt x="82" y="5"/>
                    <a:pt x="76" y="10"/>
                  </a:cubicBezTo>
                  <a:lnTo>
                    <a:pt x="74" y="8"/>
                  </a:lnTo>
                  <a:cubicBezTo>
                    <a:pt x="74" y="8"/>
                    <a:pt x="73" y="8"/>
                    <a:pt x="73" y="8"/>
                  </a:cubicBezTo>
                  <a:cubicBezTo>
                    <a:pt x="73" y="8"/>
                    <a:pt x="71" y="9"/>
                    <a:pt x="67" y="14"/>
                  </a:cubicBezTo>
                  <a:cubicBezTo>
                    <a:pt x="63" y="17"/>
                    <a:pt x="61" y="18"/>
                    <a:pt x="60" y="18"/>
                  </a:cubicBezTo>
                  <a:cubicBezTo>
                    <a:pt x="59" y="18"/>
                    <a:pt x="59" y="18"/>
                    <a:pt x="59" y="17"/>
                  </a:cubicBezTo>
                  <a:cubicBezTo>
                    <a:pt x="61" y="15"/>
                    <a:pt x="61" y="15"/>
                    <a:pt x="61" y="15"/>
                  </a:cubicBezTo>
                  <a:lnTo>
                    <a:pt x="61" y="15"/>
                  </a:lnTo>
                  <a:cubicBezTo>
                    <a:pt x="60" y="15"/>
                    <a:pt x="56" y="18"/>
                    <a:pt x="52" y="23"/>
                  </a:cubicBezTo>
                  <a:cubicBezTo>
                    <a:pt x="47" y="28"/>
                    <a:pt x="41" y="33"/>
                    <a:pt x="39" y="33"/>
                  </a:cubicBezTo>
                  <a:cubicBezTo>
                    <a:pt x="39" y="33"/>
                    <a:pt x="39" y="33"/>
                    <a:pt x="39" y="33"/>
                  </a:cubicBezTo>
                  <a:lnTo>
                    <a:pt x="26" y="45"/>
                  </a:lnTo>
                  <a:cubicBezTo>
                    <a:pt x="17" y="52"/>
                    <a:pt x="10" y="61"/>
                    <a:pt x="4" y="71"/>
                  </a:cubicBezTo>
                  <a:cubicBezTo>
                    <a:pt x="2" y="78"/>
                    <a:pt x="0" y="84"/>
                    <a:pt x="3" y="84"/>
                  </a:cubicBezTo>
                  <a:cubicBezTo>
                    <a:pt x="4" y="84"/>
                    <a:pt x="7" y="82"/>
                    <a:pt x="11" y="79"/>
                  </a:cubicBezTo>
                  <a:cubicBezTo>
                    <a:pt x="11" y="79"/>
                    <a:pt x="16" y="74"/>
                    <a:pt x="18" y="74"/>
                  </a:cubicBezTo>
                  <a:cubicBezTo>
                    <a:pt x="18" y="74"/>
                    <a:pt x="18" y="74"/>
                    <a:pt x="19" y="74"/>
                  </a:cubicBezTo>
                  <a:cubicBezTo>
                    <a:pt x="20" y="75"/>
                    <a:pt x="14" y="83"/>
                    <a:pt x="14" y="83"/>
                  </a:cubicBezTo>
                  <a:cubicBezTo>
                    <a:pt x="8" y="89"/>
                    <a:pt x="13" y="93"/>
                    <a:pt x="17" y="99"/>
                  </a:cubicBezTo>
                  <a:cubicBezTo>
                    <a:pt x="23" y="106"/>
                    <a:pt x="26" y="109"/>
                    <a:pt x="22" y="116"/>
                  </a:cubicBezTo>
                  <a:cubicBezTo>
                    <a:pt x="16" y="124"/>
                    <a:pt x="17" y="125"/>
                    <a:pt x="17" y="125"/>
                  </a:cubicBezTo>
                  <a:cubicBezTo>
                    <a:pt x="19" y="123"/>
                    <a:pt x="20" y="122"/>
                    <a:pt x="22" y="122"/>
                  </a:cubicBezTo>
                  <a:cubicBezTo>
                    <a:pt x="27" y="122"/>
                    <a:pt x="32" y="128"/>
                    <a:pt x="36" y="134"/>
                  </a:cubicBezTo>
                  <a:cubicBezTo>
                    <a:pt x="42" y="139"/>
                    <a:pt x="47" y="145"/>
                    <a:pt x="52" y="145"/>
                  </a:cubicBezTo>
                  <a:cubicBezTo>
                    <a:pt x="54" y="145"/>
                    <a:pt x="55" y="144"/>
                    <a:pt x="57" y="143"/>
                  </a:cubicBezTo>
                  <a:lnTo>
                    <a:pt x="59" y="145"/>
                  </a:lnTo>
                  <a:cubicBezTo>
                    <a:pt x="53" y="152"/>
                    <a:pt x="56" y="154"/>
                    <a:pt x="58" y="156"/>
                  </a:cubicBezTo>
                  <a:cubicBezTo>
                    <a:pt x="62" y="154"/>
                    <a:pt x="64" y="153"/>
                    <a:pt x="66" y="153"/>
                  </a:cubicBezTo>
                  <a:cubicBezTo>
                    <a:pt x="67" y="153"/>
                    <a:pt x="68" y="154"/>
                    <a:pt x="68" y="154"/>
                  </a:cubicBezTo>
                  <a:cubicBezTo>
                    <a:pt x="61" y="161"/>
                    <a:pt x="62" y="162"/>
                    <a:pt x="65" y="163"/>
                  </a:cubicBezTo>
                  <a:cubicBezTo>
                    <a:pt x="66" y="164"/>
                    <a:pt x="66" y="165"/>
                    <a:pt x="67" y="165"/>
                  </a:cubicBezTo>
                  <a:cubicBezTo>
                    <a:pt x="69" y="165"/>
                    <a:pt x="70" y="164"/>
                    <a:pt x="74" y="161"/>
                  </a:cubicBezTo>
                  <a:cubicBezTo>
                    <a:pt x="79" y="165"/>
                    <a:pt x="80" y="172"/>
                    <a:pt x="79" y="179"/>
                  </a:cubicBezTo>
                  <a:cubicBezTo>
                    <a:pt x="77" y="181"/>
                    <a:pt x="77" y="183"/>
                    <a:pt x="78" y="183"/>
                  </a:cubicBezTo>
                  <a:cubicBezTo>
                    <a:pt x="80" y="183"/>
                    <a:pt x="84" y="179"/>
                    <a:pt x="88" y="176"/>
                  </a:cubicBezTo>
                  <a:cubicBezTo>
                    <a:pt x="94" y="170"/>
                    <a:pt x="100" y="166"/>
                    <a:pt x="102" y="166"/>
                  </a:cubicBezTo>
                  <a:cubicBezTo>
                    <a:pt x="102" y="166"/>
                    <a:pt x="103" y="166"/>
                    <a:pt x="103" y="166"/>
                  </a:cubicBezTo>
                  <a:lnTo>
                    <a:pt x="90" y="179"/>
                  </a:lnTo>
                  <a:cubicBezTo>
                    <a:pt x="84" y="183"/>
                    <a:pt x="84" y="183"/>
                    <a:pt x="86" y="185"/>
                  </a:cubicBezTo>
                  <a:lnTo>
                    <a:pt x="88" y="188"/>
                  </a:lnTo>
                  <a:cubicBezTo>
                    <a:pt x="90" y="186"/>
                    <a:pt x="91" y="185"/>
                    <a:pt x="93" y="185"/>
                  </a:cubicBezTo>
                  <a:cubicBezTo>
                    <a:pt x="97" y="185"/>
                    <a:pt x="101" y="189"/>
                    <a:pt x="106" y="194"/>
                  </a:cubicBezTo>
                  <a:cubicBezTo>
                    <a:pt x="113" y="201"/>
                    <a:pt x="116" y="205"/>
                    <a:pt x="120" y="205"/>
                  </a:cubicBezTo>
                  <a:cubicBezTo>
                    <a:pt x="121" y="205"/>
                    <a:pt x="123" y="203"/>
                    <a:pt x="125" y="201"/>
                  </a:cubicBezTo>
                  <a:cubicBezTo>
                    <a:pt x="127" y="199"/>
                    <a:pt x="129" y="198"/>
                    <a:pt x="130" y="198"/>
                  </a:cubicBezTo>
                  <a:cubicBezTo>
                    <a:pt x="131" y="198"/>
                    <a:pt x="131" y="200"/>
                    <a:pt x="130" y="206"/>
                  </a:cubicBezTo>
                  <a:cubicBezTo>
                    <a:pt x="122" y="223"/>
                    <a:pt x="120" y="229"/>
                    <a:pt x="121" y="229"/>
                  </a:cubicBezTo>
                  <a:cubicBezTo>
                    <a:pt x="122" y="229"/>
                    <a:pt x="123" y="227"/>
                    <a:pt x="125" y="226"/>
                  </a:cubicBezTo>
                  <a:cubicBezTo>
                    <a:pt x="124" y="225"/>
                    <a:pt x="130" y="218"/>
                    <a:pt x="135" y="212"/>
                  </a:cubicBezTo>
                  <a:cubicBezTo>
                    <a:pt x="141" y="206"/>
                    <a:pt x="144" y="204"/>
                    <a:pt x="145" y="204"/>
                  </a:cubicBezTo>
                  <a:lnTo>
                    <a:pt x="145" y="204"/>
                  </a:lnTo>
                  <a:cubicBezTo>
                    <a:pt x="145" y="204"/>
                    <a:pt x="143" y="207"/>
                    <a:pt x="137" y="214"/>
                  </a:cubicBezTo>
                  <a:cubicBezTo>
                    <a:pt x="130" y="223"/>
                    <a:pt x="137" y="230"/>
                    <a:pt x="147" y="230"/>
                  </a:cubicBezTo>
                  <a:cubicBezTo>
                    <a:pt x="151" y="230"/>
                    <a:pt x="156" y="229"/>
                    <a:pt x="160" y="225"/>
                  </a:cubicBezTo>
                  <a:lnTo>
                    <a:pt x="160" y="225"/>
                  </a:lnTo>
                  <a:lnTo>
                    <a:pt x="154" y="231"/>
                  </a:lnTo>
                  <a:cubicBezTo>
                    <a:pt x="149" y="238"/>
                    <a:pt x="150" y="239"/>
                    <a:pt x="154" y="244"/>
                  </a:cubicBezTo>
                  <a:lnTo>
                    <a:pt x="158" y="246"/>
                  </a:lnTo>
                  <a:cubicBezTo>
                    <a:pt x="161" y="242"/>
                    <a:pt x="164" y="241"/>
                    <a:pt x="165" y="241"/>
                  </a:cubicBezTo>
                  <a:cubicBezTo>
                    <a:pt x="169" y="241"/>
                    <a:pt x="168" y="248"/>
                    <a:pt x="164" y="253"/>
                  </a:cubicBezTo>
                  <a:cubicBezTo>
                    <a:pt x="160" y="260"/>
                    <a:pt x="160" y="260"/>
                    <a:pt x="162" y="262"/>
                  </a:cubicBezTo>
                  <a:cubicBezTo>
                    <a:pt x="166" y="259"/>
                    <a:pt x="169" y="258"/>
                    <a:pt x="171" y="258"/>
                  </a:cubicBezTo>
                  <a:cubicBezTo>
                    <a:pt x="176" y="258"/>
                    <a:pt x="174" y="266"/>
                    <a:pt x="170" y="271"/>
                  </a:cubicBezTo>
                  <a:lnTo>
                    <a:pt x="172" y="273"/>
                  </a:lnTo>
                  <a:cubicBezTo>
                    <a:pt x="176" y="270"/>
                    <a:pt x="178" y="269"/>
                    <a:pt x="179" y="269"/>
                  </a:cubicBezTo>
                  <a:cubicBezTo>
                    <a:pt x="181" y="269"/>
                    <a:pt x="182" y="270"/>
                    <a:pt x="182" y="271"/>
                  </a:cubicBezTo>
                  <a:cubicBezTo>
                    <a:pt x="184" y="272"/>
                    <a:pt x="185" y="273"/>
                    <a:pt x="186" y="273"/>
                  </a:cubicBezTo>
                  <a:cubicBezTo>
                    <a:pt x="187" y="273"/>
                    <a:pt x="189" y="272"/>
                    <a:pt x="191" y="267"/>
                  </a:cubicBezTo>
                  <a:cubicBezTo>
                    <a:pt x="197" y="260"/>
                    <a:pt x="203" y="255"/>
                    <a:pt x="204" y="255"/>
                  </a:cubicBezTo>
                  <a:lnTo>
                    <a:pt x="204" y="255"/>
                  </a:lnTo>
                  <a:lnTo>
                    <a:pt x="198" y="262"/>
                  </a:lnTo>
                  <a:cubicBezTo>
                    <a:pt x="192" y="268"/>
                    <a:pt x="196" y="272"/>
                    <a:pt x="200" y="275"/>
                  </a:cubicBezTo>
                  <a:cubicBezTo>
                    <a:pt x="206" y="281"/>
                    <a:pt x="208" y="283"/>
                    <a:pt x="204" y="291"/>
                  </a:cubicBezTo>
                  <a:lnTo>
                    <a:pt x="210" y="285"/>
                  </a:lnTo>
                  <a:cubicBezTo>
                    <a:pt x="213" y="283"/>
                    <a:pt x="215" y="282"/>
                    <a:pt x="216" y="282"/>
                  </a:cubicBezTo>
                  <a:cubicBezTo>
                    <a:pt x="217" y="282"/>
                    <a:pt x="216" y="284"/>
                    <a:pt x="213" y="287"/>
                  </a:cubicBezTo>
                  <a:cubicBezTo>
                    <a:pt x="209" y="292"/>
                    <a:pt x="211" y="296"/>
                    <a:pt x="214" y="296"/>
                  </a:cubicBezTo>
                  <a:cubicBezTo>
                    <a:pt x="216" y="296"/>
                    <a:pt x="217" y="295"/>
                    <a:pt x="219" y="294"/>
                  </a:cubicBezTo>
                  <a:lnTo>
                    <a:pt x="222" y="296"/>
                  </a:lnTo>
                  <a:cubicBezTo>
                    <a:pt x="216" y="304"/>
                    <a:pt x="214" y="309"/>
                    <a:pt x="217" y="309"/>
                  </a:cubicBezTo>
                  <a:cubicBezTo>
                    <a:pt x="218" y="309"/>
                    <a:pt x="222" y="306"/>
                    <a:pt x="227" y="301"/>
                  </a:cubicBezTo>
                  <a:lnTo>
                    <a:pt x="227" y="301"/>
                  </a:lnTo>
                  <a:cubicBezTo>
                    <a:pt x="222" y="308"/>
                    <a:pt x="223" y="309"/>
                    <a:pt x="224" y="310"/>
                  </a:cubicBezTo>
                  <a:cubicBezTo>
                    <a:pt x="226" y="309"/>
                    <a:pt x="228" y="308"/>
                    <a:pt x="229" y="308"/>
                  </a:cubicBezTo>
                  <a:cubicBezTo>
                    <a:pt x="233" y="308"/>
                    <a:pt x="235" y="312"/>
                    <a:pt x="231" y="317"/>
                  </a:cubicBezTo>
                  <a:lnTo>
                    <a:pt x="232" y="317"/>
                  </a:lnTo>
                  <a:cubicBezTo>
                    <a:pt x="236" y="314"/>
                    <a:pt x="238" y="313"/>
                    <a:pt x="239" y="313"/>
                  </a:cubicBezTo>
                  <a:cubicBezTo>
                    <a:pt x="240" y="313"/>
                    <a:pt x="240" y="313"/>
                    <a:pt x="241" y="313"/>
                  </a:cubicBezTo>
                  <a:cubicBezTo>
                    <a:pt x="241" y="314"/>
                    <a:pt x="242" y="314"/>
                    <a:pt x="242" y="314"/>
                  </a:cubicBezTo>
                  <a:cubicBezTo>
                    <a:pt x="244" y="314"/>
                    <a:pt x="246" y="313"/>
                    <a:pt x="250" y="310"/>
                  </a:cubicBezTo>
                  <a:cubicBezTo>
                    <a:pt x="254" y="306"/>
                    <a:pt x="256" y="305"/>
                    <a:pt x="257" y="305"/>
                  </a:cubicBezTo>
                  <a:cubicBezTo>
                    <a:pt x="257" y="305"/>
                    <a:pt x="257" y="305"/>
                    <a:pt x="257" y="305"/>
                  </a:cubicBezTo>
                  <a:cubicBezTo>
                    <a:pt x="259" y="306"/>
                    <a:pt x="252" y="312"/>
                    <a:pt x="245" y="318"/>
                  </a:cubicBezTo>
                  <a:cubicBezTo>
                    <a:pt x="241" y="320"/>
                    <a:pt x="240" y="322"/>
                    <a:pt x="242" y="322"/>
                  </a:cubicBezTo>
                  <a:cubicBezTo>
                    <a:pt x="244" y="322"/>
                    <a:pt x="248" y="320"/>
                    <a:pt x="255" y="315"/>
                  </a:cubicBezTo>
                  <a:cubicBezTo>
                    <a:pt x="262" y="311"/>
                    <a:pt x="266" y="308"/>
                    <a:pt x="266" y="308"/>
                  </a:cubicBezTo>
                  <a:lnTo>
                    <a:pt x="266" y="308"/>
                  </a:lnTo>
                  <a:cubicBezTo>
                    <a:pt x="267" y="308"/>
                    <a:pt x="263" y="311"/>
                    <a:pt x="256" y="317"/>
                  </a:cubicBezTo>
                  <a:cubicBezTo>
                    <a:pt x="251" y="321"/>
                    <a:pt x="246" y="325"/>
                    <a:pt x="247" y="325"/>
                  </a:cubicBezTo>
                  <a:cubicBezTo>
                    <a:pt x="248" y="325"/>
                    <a:pt x="249" y="324"/>
                    <a:pt x="251" y="323"/>
                  </a:cubicBezTo>
                  <a:cubicBezTo>
                    <a:pt x="251" y="323"/>
                    <a:pt x="251" y="323"/>
                    <a:pt x="251" y="323"/>
                  </a:cubicBezTo>
                  <a:cubicBezTo>
                    <a:pt x="252" y="323"/>
                    <a:pt x="255" y="323"/>
                    <a:pt x="259" y="319"/>
                  </a:cubicBezTo>
                  <a:lnTo>
                    <a:pt x="262" y="321"/>
                  </a:lnTo>
                  <a:cubicBezTo>
                    <a:pt x="259" y="330"/>
                    <a:pt x="260" y="331"/>
                    <a:pt x="261" y="332"/>
                  </a:cubicBezTo>
                  <a:cubicBezTo>
                    <a:pt x="264" y="330"/>
                    <a:pt x="266" y="328"/>
                    <a:pt x="266" y="328"/>
                  </a:cubicBezTo>
                  <a:lnTo>
                    <a:pt x="266" y="328"/>
                  </a:lnTo>
                  <a:cubicBezTo>
                    <a:pt x="267" y="328"/>
                    <a:pt x="265" y="330"/>
                    <a:pt x="263" y="333"/>
                  </a:cubicBezTo>
                  <a:cubicBezTo>
                    <a:pt x="261" y="336"/>
                    <a:pt x="259" y="338"/>
                    <a:pt x="260" y="338"/>
                  </a:cubicBezTo>
                  <a:cubicBezTo>
                    <a:pt x="261" y="338"/>
                    <a:pt x="264" y="336"/>
                    <a:pt x="270" y="329"/>
                  </a:cubicBezTo>
                  <a:cubicBezTo>
                    <a:pt x="273" y="326"/>
                    <a:pt x="275" y="325"/>
                    <a:pt x="275" y="325"/>
                  </a:cubicBezTo>
                  <a:cubicBezTo>
                    <a:pt x="276" y="325"/>
                    <a:pt x="276" y="327"/>
                    <a:pt x="273" y="331"/>
                  </a:cubicBezTo>
                  <a:cubicBezTo>
                    <a:pt x="266" y="339"/>
                    <a:pt x="264" y="343"/>
                    <a:pt x="265" y="343"/>
                  </a:cubicBezTo>
                  <a:cubicBezTo>
                    <a:pt x="265" y="343"/>
                    <a:pt x="267" y="342"/>
                    <a:pt x="269" y="339"/>
                  </a:cubicBezTo>
                  <a:cubicBezTo>
                    <a:pt x="274" y="335"/>
                    <a:pt x="275" y="334"/>
                    <a:pt x="276" y="334"/>
                  </a:cubicBezTo>
                  <a:cubicBezTo>
                    <a:pt x="276" y="334"/>
                    <a:pt x="277" y="335"/>
                    <a:pt x="277" y="335"/>
                  </a:cubicBezTo>
                  <a:cubicBezTo>
                    <a:pt x="271" y="341"/>
                    <a:pt x="281" y="350"/>
                    <a:pt x="291" y="359"/>
                  </a:cubicBezTo>
                  <a:cubicBezTo>
                    <a:pt x="291" y="359"/>
                    <a:pt x="291" y="359"/>
                    <a:pt x="292" y="359"/>
                  </a:cubicBezTo>
                  <a:cubicBezTo>
                    <a:pt x="293" y="359"/>
                    <a:pt x="299" y="354"/>
                    <a:pt x="305" y="348"/>
                  </a:cubicBezTo>
                  <a:cubicBezTo>
                    <a:pt x="309" y="342"/>
                    <a:pt x="310" y="340"/>
                    <a:pt x="310" y="340"/>
                  </a:cubicBezTo>
                  <a:lnTo>
                    <a:pt x="310" y="340"/>
                  </a:lnTo>
                  <a:cubicBezTo>
                    <a:pt x="310" y="340"/>
                    <a:pt x="308" y="344"/>
                    <a:pt x="306" y="349"/>
                  </a:cubicBezTo>
                  <a:cubicBezTo>
                    <a:pt x="297" y="360"/>
                    <a:pt x="294" y="365"/>
                    <a:pt x="295" y="365"/>
                  </a:cubicBezTo>
                  <a:cubicBezTo>
                    <a:pt x="296" y="365"/>
                    <a:pt x="301" y="361"/>
                    <a:pt x="308" y="351"/>
                  </a:cubicBezTo>
                  <a:lnTo>
                    <a:pt x="308" y="351"/>
                  </a:lnTo>
                  <a:cubicBezTo>
                    <a:pt x="306" y="356"/>
                    <a:pt x="305" y="358"/>
                    <a:pt x="306" y="358"/>
                  </a:cubicBezTo>
                  <a:cubicBezTo>
                    <a:pt x="306" y="358"/>
                    <a:pt x="308" y="356"/>
                    <a:pt x="310" y="354"/>
                  </a:cubicBezTo>
                  <a:cubicBezTo>
                    <a:pt x="313" y="350"/>
                    <a:pt x="314" y="349"/>
                    <a:pt x="315" y="349"/>
                  </a:cubicBezTo>
                  <a:lnTo>
                    <a:pt x="315" y="349"/>
                  </a:lnTo>
                  <a:cubicBezTo>
                    <a:pt x="315" y="349"/>
                    <a:pt x="314" y="351"/>
                    <a:pt x="311" y="355"/>
                  </a:cubicBezTo>
                  <a:cubicBezTo>
                    <a:pt x="309" y="360"/>
                    <a:pt x="306" y="366"/>
                    <a:pt x="307" y="366"/>
                  </a:cubicBezTo>
                  <a:cubicBezTo>
                    <a:pt x="307" y="366"/>
                    <a:pt x="308" y="365"/>
                    <a:pt x="309" y="364"/>
                  </a:cubicBezTo>
                  <a:lnTo>
                    <a:pt x="309" y="364"/>
                  </a:lnTo>
                  <a:cubicBezTo>
                    <a:pt x="309" y="364"/>
                    <a:pt x="310" y="365"/>
                    <a:pt x="306" y="372"/>
                  </a:cubicBezTo>
                  <a:cubicBezTo>
                    <a:pt x="304" y="374"/>
                    <a:pt x="304" y="375"/>
                    <a:pt x="305" y="375"/>
                  </a:cubicBezTo>
                  <a:cubicBezTo>
                    <a:pt x="306" y="375"/>
                    <a:pt x="310" y="372"/>
                    <a:pt x="315" y="368"/>
                  </a:cubicBezTo>
                  <a:cubicBezTo>
                    <a:pt x="321" y="364"/>
                    <a:pt x="324" y="361"/>
                    <a:pt x="325" y="361"/>
                  </a:cubicBezTo>
                  <a:cubicBezTo>
                    <a:pt x="327" y="361"/>
                    <a:pt x="324" y="365"/>
                    <a:pt x="318" y="372"/>
                  </a:cubicBezTo>
                  <a:cubicBezTo>
                    <a:pt x="312" y="377"/>
                    <a:pt x="312" y="380"/>
                    <a:pt x="314" y="380"/>
                  </a:cubicBezTo>
                  <a:cubicBezTo>
                    <a:pt x="316" y="380"/>
                    <a:pt x="322" y="376"/>
                    <a:pt x="328" y="369"/>
                  </a:cubicBezTo>
                  <a:cubicBezTo>
                    <a:pt x="335" y="362"/>
                    <a:pt x="338" y="359"/>
                    <a:pt x="338" y="359"/>
                  </a:cubicBezTo>
                  <a:lnTo>
                    <a:pt x="338" y="359"/>
                  </a:lnTo>
                  <a:cubicBezTo>
                    <a:pt x="339" y="359"/>
                    <a:pt x="337" y="361"/>
                    <a:pt x="335" y="364"/>
                  </a:cubicBezTo>
                  <a:cubicBezTo>
                    <a:pt x="329" y="370"/>
                    <a:pt x="330" y="372"/>
                    <a:pt x="330" y="372"/>
                  </a:cubicBezTo>
                  <a:cubicBezTo>
                    <a:pt x="332" y="373"/>
                    <a:pt x="333" y="374"/>
                    <a:pt x="328" y="381"/>
                  </a:cubicBezTo>
                  <a:cubicBezTo>
                    <a:pt x="328" y="381"/>
                    <a:pt x="328" y="381"/>
                    <a:pt x="329" y="381"/>
                  </a:cubicBezTo>
                  <a:cubicBezTo>
                    <a:pt x="329" y="381"/>
                    <a:pt x="331" y="380"/>
                    <a:pt x="336" y="376"/>
                  </a:cubicBezTo>
                  <a:cubicBezTo>
                    <a:pt x="340" y="373"/>
                    <a:pt x="343" y="371"/>
                    <a:pt x="344" y="371"/>
                  </a:cubicBezTo>
                  <a:cubicBezTo>
                    <a:pt x="348" y="371"/>
                    <a:pt x="345" y="379"/>
                    <a:pt x="338" y="389"/>
                  </a:cubicBezTo>
                  <a:lnTo>
                    <a:pt x="345" y="385"/>
                  </a:lnTo>
                  <a:cubicBezTo>
                    <a:pt x="353" y="377"/>
                    <a:pt x="358" y="372"/>
                    <a:pt x="359" y="372"/>
                  </a:cubicBezTo>
                  <a:lnTo>
                    <a:pt x="359" y="372"/>
                  </a:lnTo>
                  <a:cubicBezTo>
                    <a:pt x="359" y="372"/>
                    <a:pt x="357" y="374"/>
                    <a:pt x="353" y="379"/>
                  </a:cubicBezTo>
                  <a:lnTo>
                    <a:pt x="348" y="386"/>
                  </a:lnTo>
                  <a:cubicBezTo>
                    <a:pt x="352" y="382"/>
                    <a:pt x="354" y="381"/>
                    <a:pt x="355" y="381"/>
                  </a:cubicBezTo>
                  <a:cubicBezTo>
                    <a:pt x="358" y="381"/>
                    <a:pt x="355" y="389"/>
                    <a:pt x="348" y="398"/>
                  </a:cubicBezTo>
                  <a:cubicBezTo>
                    <a:pt x="343" y="404"/>
                    <a:pt x="343" y="404"/>
                    <a:pt x="344" y="405"/>
                  </a:cubicBezTo>
                  <a:lnTo>
                    <a:pt x="349" y="398"/>
                  </a:lnTo>
                  <a:cubicBezTo>
                    <a:pt x="355" y="392"/>
                    <a:pt x="359" y="386"/>
                    <a:pt x="360" y="386"/>
                  </a:cubicBezTo>
                  <a:cubicBezTo>
                    <a:pt x="360" y="386"/>
                    <a:pt x="361" y="386"/>
                    <a:pt x="361" y="386"/>
                  </a:cubicBezTo>
                  <a:cubicBezTo>
                    <a:pt x="362" y="387"/>
                    <a:pt x="363" y="388"/>
                    <a:pt x="358" y="395"/>
                  </a:cubicBezTo>
                  <a:cubicBezTo>
                    <a:pt x="355" y="401"/>
                    <a:pt x="352" y="407"/>
                    <a:pt x="353" y="407"/>
                  </a:cubicBezTo>
                  <a:cubicBezTo>
                    <a:pt x="353" y="407"/>
                    <a:pt x="354" y="406"/>
                    <a:pt x="355" y="404"/>
                  </a:cubicBezTo>
                  <a:lnTo>
                    <a:pt x="355" y="404"/>
                  </a:lnTo>
                  <a:cubicBezTo>
                    <a:pt x="355" y="404"/>
                    <a:pt x="356" y="405"/>
                    <a:pt x="352" y="412"/>
                  </a:cubicBezTo>
                  <a:lnTo>
                    <a:pt x="356" y="416"/>
                  </a:lnTo>
                  <a:cubicBezTo>
                    <a:pt x="359" y="414"/>
                    <a:pt x="361" y="413"/>
                    <a:pt x="362" y="413"/>
                  </a:cubicBezTo>
                  <a:cubicBezTo>
                    <a:pt x="363" y="413"/>
                    <a:pt x="363" y="415"/>
                    <a:pt x="360" y="419"/>
                  </a:cubicBezTo>
                  <a:cubicBezTo>
                    <a:pt x="360" y="419"/>
                    <a:pt x="360" y="419"/>
                    <a:pt x="361" y="419"/>
                  </a:cubicBezTo>
                  <a:cubicBezTo>
                    <a:pt x="362" y="419"/>
                    <a:pt x="365" y="418"/>
                    <a:pt x="369" y="415"/>
                  </a:cubicBezTo>
                  <a:lnTo>
                    <a:pt x="369" y="415"/>
                  </a:lnTo>
                  <a:cubicBezTo>
                    <a:pt x="371" y="418"/>
                    <a:pt x="372" y="419"/>
                    <a:pt x="366" y="425"/>
                  </a:cubicBezTo>
                  <a:cubicBezTo>
                    <a:pt x="364" y="429"/>
                    <a:pt x="363" y="431"/>
                    <a:pt x="363" y="431"/>
                  </a:cubicBezTo>
                  <a:cubicBezTo>
                    <a:pt x="363" y="431"/>
                    <a:pt x="365" y="429"/>
                    <a:pt x="367" y="426"/>
                  </a:cubicBezTo>
                  <a:cubicBezTo>
                    <a:pt x="371" y="422"/>
                    <a:pt x="373" y="420"/>
                    <a:pt x="374" y="420"/>
                  </a:cubicBezTo>
                  <a:cubicBezTo>
                    <a:pt x="375" y="420"/>
                    <a:pt x="375" y="421"/>
                    <a:pt x="375" y="421"/>
                  </a:cubicBezTo>
                  <a:lnTo>
                    <a:pt x="378" y="423"/>
                  </a:lnTo>
                  <a:cubicBezTo>
                    <a:pt x="381" y="418"/>
                    <a:pt x="383" y="417"/>
                    <a:pt x="383" y="417"/>
                  </a:cubicBezTo>
                  <a:cubicBezTo>
                    <a:pt x="384" y="417"/>
                    <a:pt x="384" y="417"/>
                    <a:pt x="384" y="418"/>
                  </a:cubicBezTo>
                  <a:cubicBezTo>
                    <a:pt x="385" y="419"/>
                    <a:pt x="383" y="428"/>
                    <a:pt x="384" y="429"/>
                  </a:cubicBezTo>
                  <a:cubicBezTo>
                    <a:pt x="386" y="430"/>
                    <a:pt x="386" y="431"/>
                    <a:pt x="387" y="431"/>
                  </a:cubicBezTo>
                  <a:cubicBezTo>
                    <a:pt x="388" y="431"/>
                    <a:pt x="389" y="429"/>
                    <a:pt x="392" y="424"/>
                  </a:cubicBezTo>
                  <a:cubicBezTo>
                    <a:pt x="391" y="424"/>
                    <a:pt x="393" y="421"/>
                    <a:pt x="394" y="421"/>
                  </a:cubicBezTo>
                  <a:cubicBezTo>
                    <a:pt x="394" y="421"/>
                    <a:pt x="395" y="422"/>
                    <a:pt x="393" y="425"/>
                  </a:cubicBezTo>
                  <a:cubicBezTo>
                    <a:pt x="394" y="426"/>
                    <a:pt x="392" y="435"/>
                    <a:pt x="395" y="439"/>
                  </a:cubicBezTo>
                  <a:cubicBezTo>
                    <a:pt x="397" y="440"/>
                    <a:pt x="398" y="441"/>
                    <a:pt x="399" y="441"/>
                  </a:cubicBezTo>
                  <a:cubicBezTo>
                    <a:pt x="401" y="441"/>
                    <a:pt x="402" y="439"/>
                    <a:pt x="406" y="435"/>
                  </a:cubicBezTo>
                  <a:cubicBezTo>
                    <a:pt x="410" y="428"/>
                    <a:pt x="412" y="425"/>
                    <a:pt x="413" y="425"/>
                  </a:cubicBezTo>
                  <a:lnTo>
                    <a:pt x="413" y="425"/>
                  </a:lnTo>
                  <a:cubicBezTo>
                    <a:pt x="413" y="425"/>
                    <a:pt x="411" y="429"/>
                    <a:pt x="407" y="437"/>
                  </a:cubicBezTo>
                  <a:cubicBezTo>
                    <a:pt x="402" y="446"/>
                    <a:pt x="400" y="451"/>
                    <a:pt x="401" y="451"/>
                  </a:cubicBezTo>
                  <a:cubicBezTo>
                    <a:pt x="402" y="451"/>
                    <a:pt x="403" y="449"/>
                    <a:pt x="406" y="447"/>
                  </a:cubicBezTo>
                  <a:cubicBezTo>
                    <a:pt x="410" y="442"/>
                    <a:pt x="411" y="441"/>
                    <a:pt x="411" y="441"/>
                  </a:cubicBezTo>
                  <a:cubicBezTo>
                    <a:pt x="412" y="441"/>
                    <a:pt x="412" y="441"/>
                    <a:pt x="412" y="441"/>
                  </a:cubicBezTo>
                  <a:cubicBezTo>
                    <a:pt x="410" y="445"/>
                    <a:pt x="409" y="447"/>
                    <a:pt x="410" y="447"/>
                  </a:cubicBezTo>
                  <a:cubicBezTo>
                    <a:pt x="411" y="447"/>
                    <a:pt x="413" y="446"/>
                    <a:pt x="416" y="444"/>
                  </a:cubicBezTo>
                  <a:lnTo>
                    <a:pt x="416" y="444"/>
                  </a:lnTo>
                  <a:cubicBezTo>
                    <a:pt x="417" y="446"/>
                    <a:pt x="417" y="446"/>
                    <a:pt x="412" y="452"/>
                  </a:cubicBezTo>
                  <a:lnTo>
                    <a:pt x="415" y="453"/>
                  </a:lnTo>
                  <a:cubicBezTo>
                    <a:pt x="418" y="450"/>
                    <a:pt x="421" y="449"/>
                    <a:pt x="423" y="449"/>
                  </a:cubicBezTo>
                  <a:cubicBezTo>
                    <a:pt x="428" y="449"/>
                    <a:pt x="428" y="457"/>
                    <a:pt x="425" y="462"/>
                  </a:cubicBezTo>
                  <a:cubicBezTo>
                    <a:pt x="425" y="462"/>
                    <a:pt x="425" y="462"/>
                    <a:pt x="425" y="462"/>
                  </a:cubicBezTo>
                  <a:cubicBezTo>
                    <a:pt x="426" y="462"/>
                    <a:pt x="428" y="462"/>
                    <a:pt x="432" y="458"/>
                  </a:cubicBezTo>
                  <a:cubicBezTo>
                    <a:pt x="438" y="451"/>
                    <a:pt x="441" y="448"/>
                    <a:pt x="442" y="448"/>
                  </a:cubicBezTo>
                  <a:lnTo>
                    <a:pt x="442" y="448"/>
                  </a:lnTo>
                  <a:cubicBezTo>
                    <a:pt x="442" y="448"/>
                    <a:pt x="440" y="452"/>
                    <a:pt x="435" y="459"/>
                  </a:cubicBezTo>
                  <a:cubicBezTo>
                    <a:pt x="429" y="466"/>
                    <a:pt x="426" y="469"/>
                    <a:pt x="426" y="469"/>
                  </a:cubicBezTo>
                  <a:cubicBezTo>
                    <a:pt x="427" y="469"/>
                    <a:pt x="430" y="466"/>
                    <a:pt x="436" y="460"/>
                  </a:cubicBezTo>
                  <a:cubicBezTo>
                    <a:pt x="437" y="459"/>
                    <a:pt x="439" y="458"/>
                    <a:pt x="440" y="458"/>
                  </a:cubicBezTo>
                  <a:cubicBezTo>
                    <a:pt x="443" y="458"/>
                    <a:pt x="444" y="463"/>
                    <a:pt x="436" y="471"/>
                  </a:cubicBezTo>
                  <a:lnTo>
                    <a:pt x="426" y="486"/>
                  </a:lnTo>
                  <a:cubicBezTo>
                    <a:pt x="431" y="481"/>
                    <a:pt x="433" y="480"/>
                    <a:pt x="433" y="480"/>
                  </a:cubicBezTo>
                  <a:cubicBezTo>
                    <a:pt x="434" y="480"/>
                    <a:pt x="434" y="480"/>
                    <a:pt x="434" y="480"/>
                  </a:cubicBezTo>
                  <a:cubicBezTo>
                    <a:pt x="436" y="477"/>
                    <a:pt x="438" y="475"/>
                    <a:pt x="439" y="475"/>
                  </a:cubicBezTo>
                  <a:cubicBezTo>
                    <a:pt x="440" y="475"/>
                    <a:pt x="441" y="476"/>
                    <a:pt x="443" y="477"/>
                  </a:cubicBezTo>
                  <a:cubicBezTo>
                    <a:pt x="443" y="478"/>
                    <a:pt x="445" y="478"/>
                    <a:pt x="447" y="478"/>
                  </a:cubicBezTo>
                  <a:cubicBezTo>
                    <a:pt x="450" y="478"/>
                    <a:pt x="453" y="478"/>
                    <a:pt x="455" y="478"/>
                  </a:cubicBezTo>
                  <a:cubicBezTo>
                    <a:pt x="456" y="478"/>
                    <a:pt x="457" y="478"/>
                    <a:pt x="457" y="478"/>
                  </a:cubicBezTo>
                  <a:cubicBezTo>
                    <a:pt x="459" y="480"/>
                    <a:pt x="463" y="483"/>
                    <a:pt x="459" y="490"/>
                  </a:cubicBezTo>
                  <a:cubicBezTo>
                    <a:pt x="460" y="491"/>
                    <a:pt x="460" y="491"/>
                    <a:pt x="461" y="491"/>
                  </a:cubicBezTo>
                  <a:cubicBezTo>
                    <a:pt x="463" y="491"/>
                    <a:pt x="465" y="491"/>
                    <a:pt x="468" y="488"/>
                  </a:cubicBezTo>
                  <a:cubicBezTo>
                    <a:pt x="471" y="485"/>
                    <a:pt x="473" y="484"/>
                    <a:pt x="474" y="484"/>
                  </a:cubicBezTo>
                  <a:cubicBezTo>
                    <a:pt x="476" y="484"/>
                    <a:pt x="475" y="487"/>
                    <a:pt x="472" y="490"/>
                  </a:cubicBezTo>
                  <a:lnTo>
                    <a:pt x="473" y="492"/>
                  </a:lnTo>
                  <a:cubicBezTo>
                    <a:pt x="478" y="488"/>
                    <a:pt x="481" y="487"/>
                    <a:pt x="481" y="487"/>
                  </a:cubicBezTo>
                  <a:cubicBezTo>
                    <a:pt x="482" y="487"/>
                    <a:pt x="482" y="487"/>
                    <a:pt x="482" y="487"/>
                  </a:cubicBezTo>
                  <a:cubicBezTo>
                    <a:pt x="478" y="492"/>
                    <a:pt x="475" y="498"/>
                    <a:pt x="476" y="498"/>
                  </a:cubicBezTo>
                  <a:cubicBezTo>
                    <a:pt x="477" y="498"/>
                    <a:pt x="478" y="497"/>
                    <a:pt x="480" y="496"/>
                  </a:cubicBezTo>
                  <a:cubicBezTo>
                    <a:pt x="482" y="492"/>
                    <a:pt x="484" y="491"/>
                    <a:pt x="485" y="491"/>
                  </a:cubicBezTo>
                  <a:cubicBezTo>
                    <a:pt x="486" y="491"/>
                    <a:pt x="487" y="491"/>
                    <a:pt x="487" y="492"/>
                  </a:cubicBezTo>
                  <a:cubicBezTo>
                    <a:pt x="485" y="500"/>
                    <a:pt x="515" y="525"/>
                    <a:pt x="525" y="525"/>
                  </a:cubicBezTo>
                  <a:cubicBezTo>
                    <a:pt x="526" y="525"/>
                    <a:pt x="527" y="525"/>
                    <a:pt x="528" y="524"/>
                  </a:cubicBezTo>
                  <a:lnTo>
                    <a:pt x="531" y="527"/>
                  </a:lnTo>
                  <a:lnTo>
                    <a:pt x="535" y="530"/>
                  </a:lnTo>
                  <a:cubicBezTo>
                    <a:pt x="529" y="538"/>
                    <a:pt x="530" y="541"/>
                    <a:pt x="534" y="541"/>
                  </a:cubicBezTo>
                  <a:cubicBezTo>
                    <a:pt x="536" y="541"/>
                    <a:pt x="540" y="539"/>
                    <a:pt x="544" y="538"/>
                  </a:cubicBezTo>
                  <a:cubicBezTo>
                    <a:pt x="548" y="534"/>
                    <a:pt x="550" y="533"/>
                    <a:pt x="551" y="533"/>
                  </a:cubicBezTo>
                  <a:cubicBezTo>
                    <a:pt x="552" y="533"/>
                    <a:pt x="552" y="533"/>
                    <a:pt x="553" y="533"/>
                  </a:cubicBezTo>
                  <a:cubicBezTo>
                    <a:pt x="545" y="543"/>
                    <a:pt x="545" y="547"/>
                    <a:pt x="548" y="547"/>
                  </a:cubicBezTo>
                  <a:cubicBezTo>
                    <a:pt x="549" y="547"/>
                    <a:pt x="551" y="547"/>
                    <a:pt x="554" y="545"/>
                  </a:cubicBezTo>
                  <a:cubicBezTo>
                    <a:pt x="559" y="539"/>
                    <a:pt x="562" y="536"/>
                    <a:pt x="563" y="536"/>
                  </a:cubicBezTo>
                  <a:lnTo>
                    <a:pt x="563" y="536"/>
                  </a:lnTo>
                  <a:cubicBezTo>
                    <a:pt x="563" y="536"/>
                    <a:pt x="561" y="540"/>
                    <a:pt x="556" y="547"/>
                  </a:cubicBezTo>
                  <a:cubicBezTo>
                    <a:pt x="551" y="553"/>
                    <a:pt x="549" y="557"/>
                    <a:pt x="550" y="557"/>
                  </a:cubicBezTo>
                  <a:cubicBezTo>
                    <a:pt x="552" y="557"/>
                    <a:pt x="556" y="553"/>
                    <a:pt x="565" y="543"/>
                  </a:cubicBezTo>
                  <a:cubicBezTo>
                    <a:pt x="568" y="541"/>
                    <a:pt x="570" y="539"/>
                    <a:pt x="570" y="539"/>
                  </a:cubicBezTo>
                  <a:lnTo>
                    <a:pt x="570" y="539"/>
                  </a:lnTo>
                  <a:cubicBezTo>
                    <a:pt x="571" y="539"/>
                    <a:pt x="570" y="541"/>
                    <a:pt x="567" y="545"/>
                  </a:cubicBezTo>
                  <a:cubicBezTo>
                    <a:pt x="562" y="554"/>
                    <a:pt x="561" y="558"/>
                    <a:pt x="562" y="558"/>
                  </a:cubicBezTo>
                  <a:cubicBezTo>
                    <a:pt x="562" y="558"/>
                    <a:pt x="563" y="557"/>
                    <a:pt x="565" y="554"/>
                  </a:cubicBezTo>
                  <a:cubicBezTo>
                    <a:pt x="570" y="548"/>
                    <a:pt x="573" y="545"/>
                    <a:pt x="574" y="545"/>
                  </a:cubicBezTo>
                  <a:cubicBezTo>
                    <a:pt x="575" y="545"/>
                    <a:pt x="573" y="549"/>
                    <a:pt x="568" y="557"/>
                  </a:cubicBezTo>
                  <a:cubicBezTo>
                    <a:pt x="564" y="565"/>
                    <a:pt x="562" y="569"/>
                    <a:pt x="563" y="569"/>
                  </a:cubicBezTo>
                  <a:cubicBezTo>
                    <a:pt x="564" y="569"/>
                    <a:pt x="566" y="566"/>
                    <a:pt x="572" y="560"/>
                  </a:cubicBezTo>
                  <a:cubicBezTo>
                    <a:pt x="576" y="554"/>
                    <a:pt x="580" y="552"/>
                    <a:pt x="582" y="552"/>
                  </a:cubicBezTo>
                  <a:cubicBezTo>
                    <a:pt x="584" y="552"/>
                    <a:pt x="584" y="557"/>
                    <a:pt x="578" y="566"/>
                  </a:cubicBezTo>
                  <a:cubicBezTo>
                    <a:pt x="579" y="566"/>
                    <a:pt x="578" y="569"/>
                    <a:pt x="579" y="569"/>
                  </a:cubicBezTo>
                  <a:cubicBezTo>
                    <a:pt x="579" y="569"/>
                    <a:pt x="580" y="569"/>
                    <a:pt x="582" y="567"/>
                  </a:cubicBezTo>
                  <a:lnTo>
                    <a:pt x="582" y="567"/>
                  </a:lnTo>
                  <a:lnTo>
                    <a:pt x="577" y="575"/>
                  </a:lnTo>
                  <a:lnTo>
                    <a:pt x="579" y="577"/>
                  </a:lnTo>
                  <a:lnTo>
                    <a:pt x="585" y="570"/>
                  </a:lnTo>
                  <a:cubicBezTo>
                    <a:pt x="586" y="571"/>
                    <a:pt x="587" y="584"/>
                    <a:pt x="596" y="589"/>
                  </a:cubicBezTo>
                  <a:cubicBezTo>
                    <a:pt x="604" y="595"/>
                    <a:pt x="607" y="598"/>
                    <a:pt x="610" y="598"/>
                  </a:cubicBezTo>
                  <a:cubicBezTo>
                    <a:pt x="612" y="598"/>
                    <a:pt x="613" y="597"/>
                    <a:pt x="614" y="594"/>
                  </a:cubicBezTo>
                  <a:cubicBezTo>
                    <a:pt x="619" y="587"/>
                    <a:pt x="621" y="583"/>
                    <a:pt x="622" y="583"/>
                  </a:cubicBezTo>
                  <a:cubicBezTo>
                    <a:pt x="623" y="583"/>
                    <a:pt x="622" y="587"/>
                    <a:pt x="618" y="595"/>
                  </a:cubicBezTo>
                  <a:cubicBezTo>
                    <a:pt x="619" y="596"/>
                    <a:pt x="615" y="605"/>
                    <a:pt x="618" y="607"/>
                  </a:cubicBezTo>
                  <a:cubicBezTo>
                    <a:pt x="620" y="608"/>
                    <a:pt x="622" y="610"/>
                    <a:pt x="618" y="617"/>
                  </a:cubicBezTo>
                  <a:lnTo>
                    <a:pt x="619" y="618"/>
                  </a:lnTo>
                  <a:cubicBezTo>
                    <a:pt x="624" y="613"/>
                    <a:pt x="628" y="611"/>
                    <a:pt x="631" y="611"/>
                  </a:cubicBezTo>
                  <a:cubicBezTo>
                    <a:pt x="635" y="611"/>
                    <a:pt x="637" y="616"/>
                    <a:pt x="637" y="622"/>
                  </a:cubicBezTo>
                  <a:cubicBezTo>
                    <a:pt x="638" y="622"/>
                    <a:pt x="638" y="623"/>
                    <a:pt x="639" y="623"/>
                  </a:cubicBezTo>
                  <a:cubicBezTo>
                    <a:pt x="641" y="623"/>
                    <a:pt x="643" y="622"/>
                    <a:pt x="647" y="618"/>
                  </a:cubicBezTo>
                  <a:cubicBezTo>
                    <a:pt x="650" y="616"/>
                    <a:pt x="652" y="615"/>
                    <a:pt x="653" y="615"/>
                  </a:cubicBezTo>
                  <a:cubicBezTo>
                    <a:pt x="654" y="615"/>
                    <a:pt x="653" y="617"/>
                    <a:pt x="650" y="622"/>
                  </a:cubicBezTo>
                  <a:cubicBezTo>
                    <a:pt x="647" y="626"/>
                    <a:pt x="647" y="633"/>
                    <a:pt x="651" y="633"/>
                  </a:cubicBezTo>
                  <a:cubicBezTo>
                    <a:pt x="652" y="633"/>
                    <a:pt x="655" y="632"/>
                    <a:pt x="658" y="627"/>
                  </a:cubicBezTo>
                  <a:lnTo>
                    <a:pt x="658" y="627"/>
                  </a:lnTo>
                  <a:lnTo>
                    <a:pt x="653" y="635"/>
                  </a:lnTo>
                  <a:cubicBezTo>
                    <a:pt x="652" y="638"/>
                    <a:pt x="652" y="639"/>
                    <a:pt x="653" y="639"/>
                  </a:cubicBezTo>
                  <a:cubicBezTo>
                    <a:pt x="654" y="639"/>
                    <a:pt x="658" y="634"/>
                    <a:pt x="661" y="630"/>
                  </a:cubicBezTo>
                  <a:cubicBezTo>
                    <a:pt x="666" y="624"/>
                    <a:pt x="668" y="620"/>
                    <a:pt x="669" y="620"/>
                  </a:cubicBezTo>
                  <a:lnTo>
                    <a:pt x="669" y="620"/>
                  </a:lnTo>
                  <a:cubicBezTo>
                    <a:pt x="669" y="620"/>
                    <a:pt x="666" y="626"/>
                    <a:pt x="658" y="639"/>
                  </a:cubicBezTo>
                  <a:cubicBezTo>
                    <a:pt x="652" y="647"/>
                    <a:pt x="651" y="650"/>
                    <a:pt x="651" y="650"/>
                  </a:cubicBezTo>
                  <a:cubicBezTo>
                    <a:pt x="652" y="650"/>
                    <a:pt x="653" y="649"/>
                    <a:pt x="655" y="646"/>
                  </a:cubicBezTo>
                  <a:cubicBezTo>
                    <a:pt x="659" y="642"/>
                    <a:pt x="663" y="638"/>
                    <a:pt x="664" y="638"/>
                  </a:cubicBezTo>
                  <a:cubicBezTo>
                    <a:pt x="665" y="638"/>
                    <a:pt x="665" y="639"/>
                    <a:pt x="664" y="642"/>
                  </a:cubicBezTo>
                  <a:cubicBezTo>
                    <a:pt x="664" y="642"/>
                    <a:pt x="664" y="642"/>
                    <a:pt x="665" y="642"/>
                  </a:cubicBezTo>
                  <a:cubicBezTo>
                    <a:pt x="666" y="642"/>
                    <a:pt x="668" y="640"/>
                    <a:pt x="675" y="630"/>
                  </a:cubicBezTo>
                  <a:cubicBezTo>
                    <a:pt x="678" y="625"/>
                    <a:pt x="680" y="624"/>
                    <a:pt x="681" y="624"/>
                  </a:cubicBezTo>
                  <a:cubicBezTo>
                    <a:pt x="682" y="624"/>
                    <a:pt x="682" y="625"/>
                    <a:pt x="683" y="625"/>
                  </a:cubicBezTo>
                  <a:cubicBezTo>
                    <a:pt x="679" y="630"/>
                    <a:pt x="676" y="634"/>
                    <a:pt x="671" y="637"/>
                  </a:cubicBezTo>
                  <a:lnTo>
                    <a:pt x="674" y="640"/>
                  </a:lnTo>
                  <a:cubicBezTo>
                    <a:pt x="675" y="641"/>
                    <a:pt x="673" y="649"/>
                    <a:pt x="668" y="656"/>
                  </a:cubicBezTo>
                  <a:cubicBezTo>
                    <a:pt x="666" y="660"/>
                    <a:pt x="665" y="662"/>
                    <a:pt x="666" y="662"/>
                  </a:cubicBezTo>
                  <a:cubicBezTo>
                    <a:pt x="666" y="662"/>
                    <a:pt x="668" y="658"/>
                    <a:pt x="674" y="650"/>
                  </a:cubicBezTo>
                  <a:cubicBezTo>
                    <a:pt x="681" y="639"/>
                    <a:pt x="683" y="637"/>
                    <a:pt x="685" y="637"/>
                  </a:cubicBezTo>
                  <a:cubicBezTo>
                    <a:pt x="685" y="637"/>
                    <a:pt x="685" y="637"/>
                    <a:pt x="686" y="637"/>
                  </a:cubicBezTo>
                  <a:cubicBezTo>
                    <a:pt x="687" y="639"/>
                    <a:pt x="688" y="640"/>
                    <a:pt x="683" y="646"/>
                  </a:cubicBezTo>
                  <a:cubicBezTo>
                    <a:pt x="678" y="653"/>
                    <a:pt x="678" y="653"/>
                    <a:pt x="680" y="655"/>
                  </a:cubicBezTo>
                  <a:cubicBezTo>
                    <a:pt x="681" y="655"/>
                    <a:pt x="681" y="656"/>
                    <a:pt x="681" y="656"/>
                  </a:cubicBezTo>
                  <a:cubicBezTo>
                    <a:pt x="686" y="656"/>
                    <a:pt x="703" y="639"/>
                    <a:pt x="713" y="627"/>
                  </a:cubicBezTo>
                  <a:cubicBezTo>
                    <a:pt x="718" y="620"/>
                    <a:pt x="720" y="616"/>
                    <a:pt x="721" y="616"/>
                  </a:cubicBezTo>
                  <a:lnTo>
                    <a:pt x="721" y="616"/>
                  </a:lnTo>
                  <a:cubicBezTo>
                    <a:pt x="721" y="616"/>
                    <a:pt x="719" y="620"/>
                    <a:pt x="714" y="627"/>
                  </a:cubicBezTo>
                  <a:cubicBezTo>
                    <a:pt x="710" y="635"/>
                    <a:pt x="711" y="635"/>
                    <a:pt x="712" y="636"/>
                  </a:cubicBezTo>
                  <a:cubicBezTo>
                    <a:pt x="713" y="634"/>
                    <a:pt x="714" y="634"/>
                    <a:pt x="714" y="634"/>
                  </a:cubicBezTo>
                  <a:lnTo>
                    <a:pt x="714" y="634"/>
                  </a:lnTo>
                  <a:cubicBezTo>
                    <a:pt x="714" y="634"/>
                    <a:pt x="713" y="636"/>
                    <a:pt x="712" y="636"/>
                  </a:cubicBezTo>
                  <a:cubicBezTo>
                    <a:pt x="712" y="636"/>
                    <a:pt x="712" y="636"/>
                    <a:pt x="712" y="636"/>
                  </a:cubicBezTo>
                  <a:cubicBezTo>
                    <a:pt x="709" y="641"/>
                    <a:pt x="707" y="642"/>
                    <a:pt x="706" y="642"/>
                  </a:cubicBezTo>
                  <a:cubicBezTo>
                    <a:pt x="706" y="642"/>
                    <a:pt x="705" y="642"/>
                    <a:pt x="705" y="642"/>
                  </a:cubicBezTo>
                  <a:lnTo>
                    <a:pt x="699" y="649"/>
                  </a:lnTo>
                  <a:cubicBezTo>
                    <a:pt x="695" y="656"/>
                    <a:pt x="693" y="660"/>
                    <a:pt x="694" y="660"/>
                  </a:cubicBezTo>
                  <a:cubicBezTo>
                    <a:pt x="695" y="660"/>
                    <a:pt x="698" y="657"/>
                    <a:pt x="703" y="651"/>
                  </a:cubicBezTo>
                  <a:cubicBezTo>
                    <a:pt x="706" y="648"/>
                    <a:pt x="708" y="647"/>
                    <a:pt x="708" y="647"/>
                  </a:cubicBezTo>
                  <a:lnTo>
                    <a:pt x="708" y="647"/>
                  </a:lnTo>
                  <a:cubicBezTo>
                    <a:pt x="709" y="647"/>
                    <a:pt x="707" y="649"/>
                    <a:pt x="705" y="653"/>
                  </a:cubicBezTo>
                  <a:cubicBezTo>
                    <a:pt x="703" y="659"/>
                    <a:pt x="700" y="665"/>
                    <a:pt x="701" y="665"/>
                  </a:cubicBezTo>
                  <a:cubicBezTo>
                    <a:pt x="701" y="665"/>
                    <a:pt x="702" y="664"/>
                    <a:pt x="703" y="662"/>
                  </a:cubicBezTo>
                  <a:lnTo>
                    <a:pt x="703" y="662"/>
                  </a:lnTo>
                  <a:cubicBezTo>
                    <a:pt x="703" y="662"/>
                    <a:pt x="705" y="663"/>
                    <a:pt x="702" y="671"/>
                  </a:cubicBezTo>
                  <a:cubicBezTo>
                    <a:pt x="703" y="672"/>
                    <a:pt x="703" y="673"/>
                    <a:pt x="704" y="673"/>
                  </a:cubicBezTo>
                  <a:cubicBezTo>
                    <a:pt x="706" y="673"/>
                    <a:pt x="707" y="671"/>
                    <a:pt x="710" y="668"/>
                  </a:cubicBezTo>
                  <a:cubicBezTo>
                    <a:pt x="714" y="663"/>
                    <a:pt x="715" y="662"/>
                    <a:pt x="716" y="662"/>
                  </a:cubicBezTo>
                  <a:cubicBezTo>
                    <a:pt x="717" y="662"/>
                    <a:pt x="717" y="662"/>
                    <a:pt x="717" y="662"/>
                  </a:cubicBezTo>
                  <a:cubicBezTo>
                    <a:pt x="718" y="662"/>
                    <a:pt x="718" y="663"/>
                    <a:pt x="719" y="663"/>
                  </a:cubicBezTo>
                  <a:cubicBezTo>
                    <a:pt x="720" y="663"/>
                    <a:pt x="721" y="662"/>
                    <a:pt x="724" y="658"/>
                  </a:cubicBezTo>
                  <a:cubicBezTo>
                    <a:pt x="729" y="651"/>
                    <a:pt x="734" y="646"/>
                    <a:pt x="736" y="646"/>
                  </a:cubicBezTo>
                  <a:cubicBezTo>
                    <a:pt x="737" y="646"/>
                    <a:pt x="737" y="646"/>
                    <a:pt x="738" y="646"/>
                  </a:cubicBezTo>
                  <a:cubicBezTo>
                    <a:pt x="740" y="644"/>
                    <a:pt x="742" y="643"/>
                    <a:pt x="742" y="643"/>
                  </a:cubicBezTo>
                  <a:cubicBezTo>
                    <a:pt x="743" y="643"/>
                    <a:pt x="741" y="646"/>
                    <a:pt x="736" y="655"/>
                  </a:cubicBezTo>
                  <a:cubicBezTo>
                    <a:pt x="731" y="662"/>
                    <a:pt x="732" y="663"/>
                    <a:pt x="733" y="664"/>
                  </a:cubicBezTo>
                  <a:cubicBezTo>
                    <a:pt x="733" y="664"/>
                    <a:pt x="734" y="665"/>
                    <a:pt x="731" y="673"/>
                  </a:cubicBezTo>
                  <a:cubicBezTo>
                    <a:pt x="730" y="676"/>
                    <a:pt x="730" y="677"/>
                    <a:pt x="730" y="677"/>
                  </a:cubicBezTo>
                  <a:cubicBezTo>
                    <a:pt x="730" y="677"/>
                    <a:pt x="734" y="671"/>
                    <a:pt x="738" y="667"/>
                  </a:cubicBezTo>
                  <a:lnTo>
                    <a:pt x="747" y="653"/>
                  </a:lnTo>
                  <a:lnTo>
                    <a:pt x="747" y="653"/>
                  </a:lnTo>
                  <a:cubicBezTo>
                    <a:pt x="744" y="661"/>
                    <a:pt x="740" y="669"/>
                    <a:pt x="734" y="676"/>
                  </a:cubicBezTo>
                  <a:cubicBezTo>
                    <a:pt x="730" y="683"/>
                    <a:pt x="727" y="687"/>
                    <a:pt x="728" y="687"/>
                  </a:cubicBezTo>
                  <a:cubicBezTo>
                    <a:pt x="728" y="687"/>
                    <a:pt x="730" y="683"/>
                    <a:pt x="735" y="677"/>
                  </a:cubicBezTo>
                  <a:cubicBezTo>
                    <a:pt x="738" y="672"/>
                    <a:pt x="742" y="668"/>
                    <a:pt x="744" y="668"/>
                  </a:cubicBezTo>
                  <a:cubicBezTo>
                    <a:pt x="745" y="668"/>
                    <a:pt x="745" y="669"/>
                    <a:pt x="744" y="672"/>
                  </a:cubicBezTo>
                  <a:cubicBezTo>
                    <a:pt x="747" y="674"/>
                    <a:pt x="749" y="676"/>
                    <a:pt x="743" y="682"/>
                  </a:cubicBezTo>
                  <a:cubicBezTo>
                    <a:pt x="742" y="685"/>
                    <a:pt x="742" y="686"/>
                    <a:pt x="743" y="686"/>
                  </a:cubicBezTo>
                  <a:cubicBezTo>
                    <a:pt x="744" y="686"/>
                    <a:pt x="745" y="685"/>
                    <a:pt x="745" y="685"/>
                  </a:cubicBezTo>
                  <a:cubicBezTo>
                    <a:pt x="748" y="682"/>
                    <a:pt x="750" y="681"/>
                    <a:pt x="751" y="681"/>
                  </a:cubicBezTo>
                  <a:cubicBezTo>
                    <a:pt x="753" y="681"/>
                    <a:pt x="753" y="683"/>
                    <a:pt x="752" y="689"/>
                  </a:cubicBezTo>
                  <a:cubicBezTo>
                    <a:pt x="750" y="699"/>
                    <a:pt x="749" y="703"/>
                    <a:pt x="750" y="703"/>
                  </a:cubicBezTo>
                  <a:cubicBezTo>
                    <a:pt x="751" y="703"/>
                    <a:pt x="753" y="700"/>
                    <a:pt x="758" y="693"/>
                  </a:cubicBezTo>
                  <a:cubicBezTo>
                    <a:pt x="760" y="690"/>
                    <a:pt x="763" y="686"/>
                    <a:pt x="763" y="686"/>
                  </a:cubicBezTo>
                  <a:lnTo>
                    <a:pt x="763" y="686"/>
                  </a:lnTo>
                  <a:cubicBezTo>
                    <a:pt x="763" y="686"/>
                    <a:pt x="762" y="688"/>
                    <a:pt x="759" y="695"/>
                  </a:cubicBezTo>
                  <a:cubicBezTo>
                    <a:pt x="757" y="697"/>
                    <a:pt x="757" y="698"/>
                    <a:pt x="758" y="698"/>
                  </a:cubicBezTo>
                  <a:cubicBezTo>
                    <a:pt x="759" y="698"/>
                    <a:pt x="763" y="694"/>
                    <a:pt x="768" y="691"/>
                  </a:cubicBezTo>
                  <a:cubicBezTo>
                    <a:pt x="776" y="682"/>
                    <a:pt x="782" y="673"/>
                    <a:pt x="789" y="664"/>
                  </a:cubicBezTo>
                  <a:cubicBezTo>
                    <a:pt x="795" y="656"/>
                    <a:pt x="797" y="653"/>
                    <a:pt x="798" y="653"/>
                  </a:cubicBezTo>
                  <a:lnTo>
                    <a:pt x="798" y="653"/>
                  </a:lnTo>
                  <a:cubicBezTo>
                    <a:pt x="798" y="653"/>
                    <a:pt x="797" y="655"/>
                    <a:pt x="796" y="659"/>
                  </a:cubicBezTo>
                  <a:cubicBezTo>
                    <a:pt x="797" y="660"/>
                    <a:pt x="794" y="668"/>
                    <a:pt x="788" y="674"/>
                  </a:cubicBezTo>
                  <a:cubicBezTo>
                    <a:pt x="785" y="679"/>
                    <a:pt x="783" y="680"/>
                    <a:pt x="783" y="680"/>
                  </a:cubicBezTo>
                  <a:cubicBezTo>
                    <a:pt x="783" y="680"/>
                    <a:pt x="782" y="680"/>
                    <a:pt x="782" y="680"/>
                  </a:cubicBezTo>
                  <a:lnTo>
                    <a:pt x="781" y="680"/>
                  </a:lnTo>
                  <a:cubicBezTo>
                    <a:pt x="777" y="687"/>
                    <a:pt x="771" y="693"/>
                    <a:pt x="773" y="696"/>
                  </a:cubicBezTo>
                  <a:cubicBezTo>
                    <a:pt x="772" y="700"/>
                    <a:pt x="771" y="702"/>
                    <a:pt x="772" y="702"/>
                  </a:cubicBezTo>
                  <a:cubicBezTo>
                    <a:pt x="772" y="702"/>
                    <a:pt x="774" y="700"/>
                    <a:pt x="776" y="697"/>
                  </a:cubicBezTo>
                  <a:lnTo>
                    <a:pt x="776" y="697"/>
                  </a:lnTo>
                  <a:cubicBezTo>
                    <a:pt x="772" y="705"/>
                    <a:pt x="775" y="707"/>
                    <a:pt x="777" y="708"/>
                  </a:cubicBezTo>
                  <a:cubicBezTo>
                    <a:pt x="779" y="710"/>
                    <a:pt x="782" y="713"/>
                    <a:pt x="779" y="720"/>
                  </a:cubicBezTo>
                  <a:cubicBezTo>
                    <a:pt x="780" y="721"/>
                    <a:pt x="781" y="722"/>
                    <a:pt x="782" y="722"/>
                  </a:cubicBezTo>
                  <a:cubicBezTo>
                    <a:pt x="783" y="722"/>
                    <a:pt x="784" y="721"/>
                    <a:pt x="787" y="717"/>
                  </a:cubicBezTo>
                  <a:cubicBezTo>
                    <a:pt x="793" y="709"/>
                    <a:pt x="796" y="706"/>
                    <a:pt x="796" y="706"/>
                  </a:cubicBezTo>
                  <a:lnTo>
                    <a:pt x="796" y="706"/>
                  </a:lnTo>
                  <a:cubicBezTo>
                    <a:pt x="797" y="706"/>
                    <a:pt x="796" y="707"/>
                    <a:pt x="794" y="710"/>
                  </a:cubicBezTo>
                  <a:cubicBezTo>
                    <a:pt x="787" y="721"/>
                    <a:pt x="791" y="735"/>
                    <a:pt x="798" y="735"/>
                  </a:cubicBezTo>
                  <a:cubicBezTo>
                    <a:pt x="801" y="735"/>
                    <a:pt x="803" y="734"/>
                    <a:pt x="806" y="730"/>
                  </a:cubicBezTo>
                  <a:lnTo>
                    <a:pt x="808" y="733"/>
                  </a:lnTo>
                  <a:cubicBezTo>
                    <a:pt x="807" y="739"/>
                    <a:pt x="810" y="743"/>
                    <a:pt x="813" y="743"/>
                  </a:cubicBezTo>
                  <a:cubicBezTo>
                    <a:pt x="815" y="743"/>
                    <a:pt x="817" y="742"/>
                    <a:pt x="818" y="741"/>
                  </a:cubicBezTo>
                  <a:lnTo>
                    <a:pt x="822" y="743"/>
                  </a:lnTo>
                  <a:cubicBezTo>
                    <a:pt x="820" y="748"/>
                    <a:pt x="820" y="751"/>
                    <a:pt x="822" y="751"/>
                  </a:cubicBezTo>
                  <a:cubicBezTo>
                    <a:pt x="822" y="751"/>
                    <a:pt x="824" y="750"/>
                    <a:pt x="826" y="747"/>
                  </a:cubicBezTo>
                  <a:cubicBezTo>
                    <a:pt x="831" y="743"/>
                    <a:pt x="835" y="738"/>
                    <a:pt x="835" y="738"/>
                  </a:cubicBezTo>
                  <a:lnTo>
                    <a:pt x="835" y="738"/>
                  </a:lnTo>
                  <a:cubicBezTo>
                    <a:pt x="835" y="738"/>
                    <a:pt x="834" y="739"/>
                    <a:pt x="833" y="741"/>
                  </a:cubicBezTo>
                  <a:cubicBezTo>
                    <a:pt x="827" y="747"/>
                    <a:pt x="831" y="750"/>
                    <a:pt x="835" y="753"/>
                  </a:cubicBezTo>
                  <a:cubicBezTo>
                    <a:pt x="837" y="754"/>
                    <a:pt x="838" y="755"/>
                    <a:pt x="839" y="755"/>
                  </a:cubicBezTo>
                  <a:cubicBezTo>
                    <a:pt x="840" y="755"/>
                    <a:pt x="841" y="753"/>
                    <a:pt x="843" y="748"/>
                  </a:cubicBezTo>
                  <a:cubicBezTo>
                    <a:pt x="845" y="748"/>
                    <a:pt x="846" y="748"/>
                    <a:pt x="847" y="748"/>
                  </a:cubicBezTo>
                  <a:cubicBezTo>
                    <a:pt x="851" y="748"/>
                    <a:pt x="847" y="754"/>
                    <a:pt x="843" y="760"/>
                  </a:cubicBezTo>
                  <a:cubicBezTo>
                    <a:pt x="838" y="766"/>
                    <a:pt x="835" y="769"/>
                    <a:pt x="836" y="769"/>
                  </a:cubicBezTo>
                  <a:cubicBezTo>
                    <a:pt x="837" y="769"/>
                    <a:pt x="842" y="765"/>
                    <a:pt x="850" y="754"/>
                  </a:cubicBezTo>
                  <a:cubicBezTo>
                    <a:pt x="856" y="747"/>
                    <a:pt x="859" y="745"/>
                    <a:pt x="860" y="745"/>
                  </a:cubicBezTo>
                  <a:cubicBezTo>
                    <a:pt x="861" y="745"/>
                    <a:pt x="861" y="747"/>
                    <a:pt x="859" y="750"/>
                  </a:cubicBezTo>
                  <a:cubicBezTo>
                    <a:pt x="855" y="754"/>
                    <a:pt x="853" y="756"/>
                    <a:pt x="852" y="756"/>
                  </a:cubicBezTo>
                  <a:cubicBezTo>
                    <a:pt x="852" y="756"/>
                    <a:pt x="851" y="756"/>
                    <a:pt x="851" y="755"/>
                  </a:cubicBezTo>
                  <a:cubicBezTo>
                    <a:pt x="851" y="755"/>
                    <a:pt x="846" y="762"/>
                    <a:pt x="842" y="769"/>
                  </a:cubicBezTo>
                  <a:cubicBezTo>
                    <a:pt x="842" y="769"/>
                    <a:pt x="843" y="769"/>
                    <a:pt x="843" y="769"/>
                  </a:cubicBezTo>
                  <a:cubicBezTo>
                    <a:pt x="844" y="769"/>
                    <a:pt x="845" y="768"/>
                    <a:pt x="849" y="764"/>
                  </a:cubicBezTo>
                  <a:cubicBezTo>
                    <a:pt x="849" y="764"/>
                    <a:pt x="850" y="764"/>
                    <a:pt x="855" y="759"/>
                  </a:cubicBezTo>
                  <a:cubicBezTo>
                    <a:pt x="862" y="753"/>
                    <a:pt x="867" y="745"/>
                    <a:pt x="871" y="738"/>
                  </a:cubicBezTo>
                  <a:cubicBezTo>
                    <a:pt x="874" y="733"/>
                    <a:pt x="875" y="731"/>
                    <a:pt x="876" y="731"/>
                  </a:cubicBezTo>
                  <a:cubicBezTo>
                    <a:pt x="876" y="731"/>
                    <a:pt x="876" y="731"/>
                    <a:pt x="877" y="732"/>
                  </a:cubicBezTo>
                  <a:cubicBezTo>
                    <a:pt x="874" y="739"/>
                    <a:pt x="870" y="747"/>
                    <a:pt x="863" y="753"/>
                  </a:cubicBezTo>
                  <a:cubicBezTo>
                    <a:pt x="862" y="753"/>
                    <a:pt x="858" y="760"/>
                    <a:pt x="852" y="766"/>
                  </a:cubicBezTo>
                  <a:cubicBezTo>
                    <a:pt x="851" y="768"/>
                    <a:pt x="851" y="769"/>
                    <a:pt x="852" y="769"/>
                  </a:cubicBezTo>
                  <a:cubicBezTo>
                    <a:pt x="855" y="769"/>
                    <a:pt x="866" y="761"/>
                    <a:pt x="873" y="751"/>
                  </a:cubicBezTo>
                  <a:lnTo>
                    <a:pt x="873" y="751"/>
                  </a:lnTo>
                  <a:lnTo>
                    <a:pt x="869" y="759"/>
                  </a:lnTo>
                  <a:cubicBezTo>
                    <a:pt x="864" y="765"/>
                    <a:pt x="867" y="766"/>
                    <a:pt x="869" y="769"/>
                  </a:cubicBezTo>
                  <a:cubicBezTo>
                    <a:pt x="870" y="769"/>
                    <a:pt x="870" y="769"/>
                    <a:pt x="871" y="769"/>
                  </a:cubicBezTo>
                  <a:cubicBezTo>
                    <a:pt x="872" y="769"/>
                    <a:pt x="874" y="768"/>
                    <a:pt x="877" y="764"/>
                  </a:cubicBezTo>
                  <a:cubicBezTo>
                    <a:pt x="882" y="758"/>
                    <a:pt x="886" y="752"/>
                    <a:pt x="888" y="752"/>
                  </a:cubicBezTo>
                  <a:cubicBezTo>
                    <a:pt x="888" y="752"/>
                    <a:pt x="888" y="752"/>
                    <a:pt x="888" y="752"/>
                  </a:cubicBezTo>
                  <a:cubicBezTo>
                    <a:pt x="887" y="751"/>
                    <a:pt x="891" y="744"/>
                    <a:pt x="897" y="736"/>
                  </a:cubicBezTo>
                  <a:lnTo>
                    <a:pt x="897" y="736"/>
                  </a:lnTo>
                  <a:cubicBezTo>
                    <a:pt x="895" y="742"/>
                    <a:pt x="892" y="747"/>
                    <a:pt x="890" y="753"/>
                  </a:cubicBezTo>
                  <a:cubicBezTo>
                    <a:pt x="882" y="769"/>
                    <a:pt x="880" y="778"/>
                    <a:pt x="885" y="781"/>
                  </a:cubicBezTo>
                  <a:cubicBezTo>
                    <a:pt x="887" y="783"/>
                    <a:pt x="890" y="785"/>
                    <a:pt x="887" y="793"/>
                  </a:cubicBezTo>
                  <a:cubicBezTo>
                    <a:pt x="888" y="794"/>
                    <a:pt x="888" y="795"/>
                    <a:pt x="889" y="795"/>
                  </a:cubicBezTo>
                  <a:cubicBezTo>
                    <a:pt x="890" y="795"/>
                    <a:pt x="892" y="793"/>
                    <a:pt x="895" y="789"/>
                  </a:cubicBezTo>
                  <a:lnTo>
                    <a:pt x="897" y="791"/>
                  </a:lnTo>
                  <a:cubicBezTo>
                    <a:pt x="895" y="795"/>
                    <a:pt x="895" y="798"/>
                    <a:pt x="896" y="798"/>
                  </a:cubicBezTo>
                  <a:cubicBezTo>
                    <a:pt x="897" y="798"/>
                    <a:pt x="898" y="796"/>
                    <a:pt x="900" y="793"/>
                  </a:cubicBezTo>
                  <a:cubicBezTo>
                    <a:pt x="902" y="792"/>
                    <a:pt x="903" y="791"/>
                    <a:pt x="904" y="791"/>
                  </a:cubicBezTo>
                  <a:cubicBezTo>
                    <a:pt x="906" y="791"/>
                    <a:pt x="904" y="796"/>
                    <a:pt x="905" y="797"/>
                  </a:cubicBezTo>
                  <a:cubicBezTo>
                    <a:pt x="901" y="804"/>
                    <a:pt x="899" y="808"/>
                    <a:pt x="899" y="808"/>
                  </a:cubicBezTo>
                  <a:cubicBezTo>
                    <a:pt x="900" y="808"/>
                    <a:pt x="903" y="802"/>
                    <a:pt x="910" y="790"/>
                  </a:cubicBezTo>
                  <a:cubicBezTo>
                    <a:pt x="915" y="783"/>
                    <a:pt x="918" y="774"/>
                    <a:pt x="917" y="773"/>
                  </a:cubicBezTo>
                  <a:lnTo>
                    <a:pt x="914" y="771"/>
                  </a:lnTo>
                  <a:lnTo>
                    <a:pt x="922" y="766"/>
                  </a:lnTo>
                  <a:cubicBezTo>
                    <a:pt x="922" y="767"/>
                    <a:pt x="922" y="767"/>
                    <a:pt x="922" y="767"/>
                  </a:cubicBezTo>
                  <a:cubicBezTo>
                    <a:pt x="924" y="767"/>
                    <a:pt x="931" y="762"/>
                    <a:pt x="935" y="755"/>
                  </a:cubicBezTo>
                  <a:cubicBezTo>
                    <a:pt x="935" y="755"/>
                    <a:pt x="939" y="749"/>
                    <a:pt x="940" y="749"/>
                  </a:cubicBezTo>
                  <a:cubicBezTo>
                    <a:pt x="940" y="749"/>
                    <a:pt x="941" y="749"/>
                    <a:pt x="941" y="750"/>
                  </a:cubicBezTo>
                  <a:lnTo>
                    <a:pt x="932" y="763"/>
                  </a:lnTo>
                  <a:cubicBezTo>
                    <a:pt x="925" y="770"/>
                    <a:pt x="920" y="776"/>
                    <a:pt x="915" y="783"/>
                  </a:cubicBezTo>
                  <a:cubicBezTo>
                    <a:pt x="910" y="793"/>
                    <a:pt x="907" y="800"/>
                    <a:pt x="909" y="800"/>
                  </a:cubicBezTo>
                  <a:cubicBezTo>
                    <a:pt x="909" y="800"/>
                    <a:pt x="911" y="798"/>
                    <a:pt x="915" y="793"/>
                  </a:cubicBezTo>
                  <a:lnTo>
                    <a:pt x="915" y="793"/>
                  </a:lnTo>
                  <a:cubicBezTo>
                    <a:pt x="916" y="794"/>
                    <a:pt x="916" y="794"/>
                    <a:pt x="913" y="802"/>
                  </a:cubicBezTo>
                  <a:cubicBezTo>
                    <a:pt x="910" y="805"/>
                    <a:pt x="909" y="807"/>
                    <a:pt x="909" y="807"/>
                  </a:cubicBezTo>
                  <a:cubicBezTo>
                    <a:pt x="910" y="807"/>
                    <a:pt x="913" y="805"/>
                    <a:pt x="919" y="798"/>
                  </a:cubicBezTo>
                  <a:cubicBezTo>
                    <a:pt x="925" y="791"/>
                    <a:pt x="928" y="788"/>
                    <a:pt x="928" y="788"/>
                  </a:cubicBezTo>
                  <a:cubicBezTo>
                    <a:pt x="929" y="788"/>
                    <a:pt x="927" y="792"/>
                    <a:pt x="923" y="800"/>
                  </a:cubicBezTo>
                  <a:cubicBezTo>
                    <a:pt x="917" y="811"/>
                    <a:pt x="918" y="816"/>
                    <a:pt x="921" y="816"/>
                  </a:cubicBezTo>
                  <a:cubicBezTo>
                    <a:pt x="922" y="816"/>
                    <a:pt x="923" y="815"/>
                    <a:pt x="925" y="812"/>
                  </a:cubicBezTo>
                  <a:cubicBezTo>
                    <a:pt x="930" y="805"/>
                    <a:pt x="934" y="803"/>
                    <a:pt x="935" y="803"/>
                  </a:cubicBezTo>
                  <a:cubicBezTo>
                    <a:pt x="936" y="803"/>
                    <a:pt x="936" y="805"/>
                    <a:pt x="934" y="809"/>
                  </a:cubicBezTo>
                  <a:cubicBezTo>
                    <a:pt x="932" y="813"/>
                    <a:pt x="932" y="816"/>
                    <a:pt x="933" y="816"/>
                  </a:cubicBezTo>
                  <a:cubicBezTo>
                    <a:pt x="934" y="816"/>
                    <a:pt x="935" y="814"/>
                    <a:pt x="938" y="811"/>
                  </a:cubicBezTo>
                  <a:lnTo>
                    <a:pt x="938" y="811"/>
                  </a:lnTo>
                  <a:cubicBezTo>
                    <a:pt x="934" y="817"/>
                    <a:pt x="931" y="823"/>
                    <a:pt x="932" y="823"/>
                  </a:cubicBezTo>
                  <a:cubicBezTo>
                    <a:pt x="933" y="823"/>
                    <a:pt x="934" y="822"/>
                    <a:pt x="935" y="820"/>
                  </a:cubicBezTo>
                  <a:cubicBezTo>
                    <a:pt x="935" y="820"/>
                    <a:pt x="935" y="820"/>
                    <a:pt x="935" y="820"/>
                  </a:cubicBezTo>
                  <a:cubicBezTo>
                    <a:pt x="936" y="820"/>
                    <a:pt x="937" y="820"/>
                    <a:pt x="941" y="814"/>
                  </a:cubicBezTo>
                  <a:lnTo>
                    <a:pt x="952" y="801"/>
                  </a:lnTo>
                  <a:cubicBezTo>
                    <a:pt x="951" y="800"/>
                    <a:pt x="956" y="793"/>
                    <a:pt x="961" y="787"/>
                  </a:cubicBezTo>
                  <a:cubicBezTo>
                    <a:pt x="962" y="785"/>
                    <a:pt x="963" y="785"/>
                    <a:pt x="963" y="785"/>
                  </a:cubicBezTo>
                  <a:cubicBezTo>
                    <a:pt x="966" y="785"/>
                    <a:pt x="963" y="795"/>
                    <a:pt x="953" y="812"/>
                  </a:cubicBezTo>
                  <a:lnTo>
                    <a:pt x="945" y="828"/>
                  </a:lnTo>
                  <a:lnTo>
                    <a:pt x="955" y="815"/>
                  </a:lnTo>
                  <a:lnTo>
                    <a:pt x="955" y="815"/>
                  </a:lnTo>
                  <a:cubicBezTo>
                    <a:pt x="956" y="816"/>
                    <a:pt x="957" y="817"/>
                    <a:pt x="953" y="824"/>
                  </a:cubicBezTo>
                  <a:cubicBezTo>
                    <a:pt x="947" y="830"/>
                    <a:pt x="947" y="830"/>
                    <a:pt x="948" y="831"/>
                  </a:cubicBezTo>
                  <a:cubicBezTo>
                    <a:pt x="948" y="831"/>
                    <a:pt x="949" y="832"/>
                    <a:pt x="949" y="832"/>
                  </a:cubicBezTo>
                  <a:cubicBezTo>
                    <a:pt x="949" y="832"/>
                    <a:pt x="951" y="831"/>
                    <a:pt x="955" y="825"/>
                  </a:cubicBezTo>
                  <a:cubicBezTo>
                    <a:pt x="961" y="817"/>
                    <a:pt x="963" y="814"/>
                    <a:pt x="964" y="814"/>
                  </a:cubicBezTo>
                  <a:lnTo>
                    <a:pt x="964" y="814"/>
                  </a:lnTo>
                  <a:cubicBezTo>
                    <a:pt x="964" y="814"/>
                    <a:pt x="963" y="816"/>
                    <a:pt x="961" y="819"/>
                  </a:cubicBezTo>
                  <a:cubicBezTo>
                    <a:pt x="956" y="827"/>
                    <a:pt x="954" y="831"/>
                    <a:pt x="955" y="831"/>
                  </a:cubicBezTo>
                  <a:cubicBezTo>
                    <a:pt x="956" y="831"/>
                    <a:pt x="959" y="828"/>
                    <a:pt x="964" y="821"/>
                  </a:cubicBezTo>
                  <a:cubicBezTo>
                    <a:pt x="969" y="815"/>
                    <a:pt x="972" y="811"/>
                    <a:pt x="972" y="811"/>
                  </a:cubicBezTo>
                  <a:lnTo>
                    <a:pt x="972" y="811"/>
                  </a:lnTo>
                  <a:cubicBezTo>
                    <a:pt x="972" y="811"/>
                    <a:pt x="970" y="815"/>
                    <a:pt x="965" y="822"/>
                  </a:cubicBezTo>
                  <a:cubicBezTo>
                    <a:pt x="961" y="829"/>
                    <a:pt x="956" y="837"/>
                    <a:pt x="957" y="838"/>
                  </a:cubicBezTo>
                  <a:lnTo>
                    <a:pt x="963" y="831"/>
                  </a:lnTo>
                  <a:cubicBezTo>
                    <a:pt x="969" y="824"/>
                    <a:pt x="972" y="821"/>
                    <a:pt x="972" y="821"/>
                  </a:cubicBezTo>
                  <a:lnTo>
                    <a:pt x="972" y="821"/>
                  </a:lnTo>
                  <a:cubicBezTo>
                    <a:pt x="973" y="821"/>
                    <a:pt x="972" y="822"/>
                    <a:pt x="970" y="826"/>
                  </a:cubicBezTo>
                  <a:cubicBezTo>
                    <a:pt x="967" y="830"/>
                    <a:pt x="967" y="832"/>
                    <a:pt x="968" y="832"/>
                  </a:cubicBezTo>
                  <a:cubicBezTo>
                    <a:pt x="968" y="832"/>
                    <a:pt x="970" y="831"/>
                    <a:pt x="973" y="829"/>
                  </a:cubicBezTo>
                  <a:lnTo>
                    <a:pt x="973" y="829"/>
                  </a:lnTo>
                  <a:cubicBezTo>
                    <a:pt x="975" y="830"/>
                    <a:pt x="977" y="831"/>
                    <a:pt x="972" y="838"/>
                  </a:cubicBezTo>
                  <a:cubicBezTo>
                    <a:pt x="967" y="846"/>
                    <a:pt x="964" y="849"/>
                    <a:pt x="965" y="849"/>
                  </a:cubicBezTo>
                  <a:cubicBezTo>
                    <a:pt x="965" y="849"/>
                    <a:pt x="968" y="846"/>
                    <a:pt x="973" y="839"/>
                  </a:cubicBezTo>
                  <a:cubicBezTo>
                    <a:pt x="976" y="837"/>
                    <a:pt x="977" y="835"/>
                    <a:pt x="978" y="835"/>
                  </a:cubicBezTo>
                  <a:cubicBezTo>
                    <a:pt x="978" y="835"/>
                    <a:pt x="978" y="838"/>
                    <a:pt x="977" y="843"/>
                  </a:cubicBezTo>
                  <a:cubicBezTo>
                    <a:pt x="975" y="846"/>
                    <a:pt x="974" y="848"/>
                    <a:pt x="974" y="848"/>
                  </a:cubicBezTo>
                  <a:cubicBezTo>
                    <a:pt x="975" y="848"/>
                    <a:pt x="976" y="846"/>
                    <a:pt x="979" y="844"/>
                  </a:cubicBezTo>
                  <a:cubicBezTo>
                    <a:pt x="989" y="830"/>
                    <a:pt x="993" y="824"/>
                    <a:pt x="992" y="822"/>
                  </a:cubicBezTo>
                  <a:cubicBezTo>
                    <a:pt x="991" y="821"/>
                    <a:pt x="991" y="821"/>
                    <a:pt x="997" y="815"/>
                  </a:cubicBezTo>
                  <a:lnTo>
                    <a:pt x="999" y="816"/>
                  </a:lnTo>
                  <a:cubicBezTo>
                    <a:pt x="999" y="816"/>
                    <a:pt x="1000" y="817"/>
                    <a:pt x="1001" y="817"/>
                  </a:cubicBezTo>
                  <a:cubicBezTo>
                    <a:pt x="1002" y="817"/>
                    <a:pt x="1004" y="816"/>
                    <a:pt x="1008" y="814"/>
                  </a:cubicBezTo>
                  <a:cubicBezTo>
                    <a:pt x="1015" y="809"/>
                    <a:pt x="1022" y="798"/>
                    <a:pt x="1020" y="798"/>
                  </a:cubicBezTo>
                  <a:cubicBezTo>
                    <a:pt x="1020" y="798"/>
                    <a:pt x="1019" y="798"/>
                    <a:pt x="1018" y="799"/>
                  </a:cubicBezTo>
                  <a:lnTo>
                    <a:pt x="1021" y="791"/>
                  </a:lnTo>
                  <a:cubicBezTo>
                    <a:pt x="1030" y="781"/>
                    <a:pt x="1033" y="775"/>
                    <a:pt x="1032" y="775"/>
                  </a:cubicBezTo>
                  <a:lnTo>
                    <a:pt x="1032" y="775"/>
                  </a:lnTo>
                  <a:cubicBezTo>
                    <a:pt x="1031" y="775"/>
                    <a:pt x="1027" y="780"/>
                    <a:pt x="1019" y="790"/>
                  </a:cubicBezTo>
                  <a:cubicBezTo>
                    <a:pt x="1011" y="801"/>
                    <a:pt x="1008" y="806"/>
                    <a:pt x="1007" y="806"/>
                  </a:cubicBezTo>
                  <a:cubicBezTo>
                    <a:pt x="1007" y="806"/>
                    <a:pt x="1009" y="802"/>
                    <a:pt x="1014" y="796"/>
                  </a:cubicBezTo>
                  <a:cubicBezTo>
                    <a:pt x="1024" y="782"/>
                    <a:pt x="1023" y="781"/>
                    <a:pt x="1021" y="780"/>
                  </a:cubicBezTo>
                  <a:cubicBezTo>
                    <a:pt x="1020" y="779"/>
                    <a:pt x="1020" y="779"/>
                    <a:pt x="1025" y="772"/>
                  </a:cubicBezTo>
                  <a:cubicBezTo>
                    <a:pt x="1030" y="765"/>
                    <a:pt x="1034" y="757"/>
                    <a:pt x="1033" y="756"/>
                  </a:cubicBezTo>
                  <a:cubicBezTo>
                    <a:pt x="1032" y="756"/>
                    <a:pt x="1032" y="756"/>
                    <a:pt x="1032" y="756"/>
                  </a:cubicBezTo>
                  <a:cubicBezTo>
                    <a:pt x="1031" y="756"/>
                    <a:pt x="1030" y="757"/>
                    <a:pt x="1027" y="762"/>
                  </a:cubicBezTo>
                  <a:cubicBezTo>
                    <a:pt x="1025" y="765"/>
                    <a:pt x="1024" y="767"/>
                    <a:pt x="1023" y="767"/>
                  </a:cubicBezTo>
                  <a:cubicBezTo>
                    <a:pt x="1023" y="767"/>
                    <a:pt x="1024" y="763"/>
                    <a:pt x="1029" y="754"/>
                  </a:cubicBezTo>
                  <a:cubicBezTo>
                    <a:pt x="1031" y="751"/>
                    <a:pt x="1032" y="749"/>
                    <a:pt x="1031" y="749"/>
                  </a:cubicBezTo>
                  <a:lnTo>
                    <a:pt x="1031" y="749"/>
                  </a:lnTo>
                  <a:cubicBezTo>
                    <a:pt x="1031" y="749"/>
                    <a:pt x="1028" y="752"/>
                    <a:pt x="1023" y="760"/>
                  </a:cubicBezTo>
                  <a:cubicBezTo>
                    <a:pt x="1018" y="766"/>
                    <a:pt x="1016" y="769"/>
                    <a:pt x="1015" y="769"/>
                  </a:cubicBezTo>
                  <a:cubicBezTo>
                    <a:pt x="1014" y="769"/>
                    <a:pt x="1015" y="765"/>
                    <a:pt x="1019" y="757"/>
                  </a:cubicBezTo>
                  <a:lnTo>
                    <a:pt x="1017" y="755"/>
                  </a:lnTo>
                  <a:cubicBezTo>
                    <a:pt x="1017" y="755"/>
                    <a:pt x="1017" y="755"/>
                    <a:pt x="1017" y="755"/>
                  </a:cubicBezTo>
                  <a:cubicBezTo>
                    <a:pt x="1015" y="755"/>
                    <a:pt x="1011" y="761"/>
                    <a:pt x="1006" y="769"/>
                  </a:cubicBezTo>
                  <a:cubicBezTo>
                    <a:pt x="1001" y="776"/>
                    <a:pt x="998" y="780"/>
                    <a:pt x="998" y="780"/>
                  </a:cubicBezTo>
                  <a:cubicBezTo>
                    <a:pt x="998" y="780"/>
                    <a:pt x="999" y="778"/>
                    <a:pt x="1000" y="774"/>
                  </a:cubicBezTo>
                  <a:cubicBezTo>
                    <a:pt x="1002" y="769"/>
                    <a:pt x="1006" y="764"/>
                    <a:pt x="1009" y="760"/>
                  </a:cubicBezTo>
                  <a:cubicBezTo>
                    <a:pt x="1014" y="753"/>
                    <a:pt x="1012" y="752"/>
                    <a:pt x="1011" y="751"/>
                  </a:cubicBezTo>
                  <a:cubicBezTo>
                    <a:pt x="1011" y="750"/>
                    <a:pt x="1010" y="750"/>
                    <a:pt x="1009" y="750"/>
                  </a:cubicBezTo>
                  <a:cubicBezTo>
                    <a:pt x="1008" y="750"/>
                    <a:pt x="1006" y="751"/>
                    <a:pt x="1003" y="755"/>
                  </a:cubicBezTo>
                  <a:cubicBezTo>
                    <a:pt x="1006" y="751"/>
                    <a:pt x="1006" y="752"/>
                    <a:pt x="1008" y="748"/>
                  </a:cubicBezTo>
                  <a:cubicBezTo>
                    <a:pt x="1007" y="748"/>
                    <a:pt x="1010" y="744"/>
                    <a:pt x="1009" y="744"/>
                  </a:cubicBezTo>
                  <a:lnTo>
                    <a:pt x="1009" y="744"/>
                  </a:lnTo>
                  <a:cubicBezTo>
                    <a:pt x="1009" y="744"/>
                    <a:pt x="1009" y="745"/>
                    <a:pt x="1007" y="747"/>
                  </a:cubicBezTo>
                  <a:cubicBezTo>
                    <a:pt x="1007" y="747"/>
                    <a:pt x="1006" y="746"/>
                    <a:pt x="1009" y="737"/>
                  </a:cubicBezTo>
                  <a:cubicBezTo>
                    <a:pt x="1010" y="735"/>
                    <a:pt x="1009" y="734"/>
                    <a:pt x="1008" y="734"/>
                  </a:cubicBezTo>
                  <a:cubicBezTo>
                    <a:pt x="1005" y="734"/>
                    <a:pt x="996" y="744"/>
                    <a:pt x="991" y="756"/>
                  </a:cubicBezTo>
                  <a:lnTo>
                    <a:pt x="990" y="755"/>
                  </a:lnTo>
                  <a:cubicBezTo>
                    <a:pt x="989" y="755"/>
                    <a:pt x="984" y="762"/>
                    <a:pt x="984" y="762"/>
                  </a:cubicBezTo>
                  <a:cubicBezTo>
                    <a:pt x="981" y="766"/>
                    <a:pt x="979" y="767"/>
                    <a:pt x="978" y="767"/>
                  </a:cubicBezTo>
                  <a:cubicBezTo>
                    <a:pt x="977" y="767"/>
                    <a:pt x="977" y="767"/>
                    <a:pt x="977" y="766"/>
                  </a:cubicBezTo>
                  <a:lnTo>
                    <a:pt x="987" y="753"/>
                  </a:lnTo>
                  <a:cubicBezTo>
                    <a:pt x="996" y="741"/>
                    <a:pt x="1001" y="733"/>
                    <a:pt x="1000" y="733"/>
                  </a:cubicBezTo>
                  <a:cubicBezTo>
                    <a:pt x="999" y="733"/>
                    <a:pt x="996" y="736"/>
                    <a:pt x="989" y="744"/>
                  </a:cubicBezTo>
                  <a:lnTo>
                    <a:pt x="994" y="737"/>
                  </a:lnTo>
                  <a:cubicBezTo>
                    <a:pt x="997" y="733"/>
                    <a:pt x="998" y="731"/>
                    <a:pt x="997" y="731"/>
                  </a:cubicBezTo>
                  <a:cubicBezTo>
                    <a:pt x="996" y="731"/>
                    <a:pt x="994" y="733"/>
                    <a:pt x="991" y="735"/>
                  </a:cubicBezTo>
                  <a:cubicBezTo>
                    <a:pt x="991" y="735"/>
                    <a:pt x="991" y="735"/>
                    <a:pt x="991" y="735"/>
                  </a:cubicBezTo>
                  <a:cubicBezTo>
                    <a:pt x="989" y="735"/>
                    <a:pt x="979" y="746"/>
                    <a:pt x="974" y="753"/>
                  </a:cubicBezTo>
                  <a:cubicBezTo>
                    <a:pt x="970" y="759"/>
                    <a:pt x="968" y="760"/>
                    <a:pt x="968" y="760"/>
                  </a:cubicBezTo>
                  <a:cubicBezTo>
                    <a:pt x="968" y="760"/>
                    <a:pt x="968" y="760"/>
                    <a:pt x="968" y="760"/>
                  </a:cubicBezTo>
                  <a:cubicBezTo>
                    <a:pt x="966" y="759"/>
                    <a:pt x="966" y="759"/>
                    <a:pt x="971" y="752"/>
                  </a:cubicBezTo>
                  <a:cubicBezTo>
                    <a:pt x="977" y="744"/>
                    <a:pt x="978" y="740"/>
                    <a:pt x="977" y="740"/>
                  </a:cubicBezTo>
                  <a:cubicBezTo>
                    <a:pt x="976" y="740"/>
                    <a:pt x="973" y="743"/>
                    <a:pt x="968" y="748"/>
                  </a:cubicBezTo>
                  <a:lnTo>
                    <a:pt x="973" y="742"/>
                  </a:lnTo>
                  <a:cubicBezTo>
                    <a:pt x="977" y="736"/>
                    <a:pt x="981" y="729"/>
                    <a:pt x="974" y="729"/>
                  </a:cubicBezTo>
                  <a:cubicBezTo>
                    <a:pt x="973" y="729"/>
                    <a:pt x="972" y="729"/>
                    <a:pt x="971" y="729"/>
                  </a:cubicBezTo>
                  <a:cubicBezTo>
                    <a:pt x="966" y="726"/>
                    <a:pt x="963" y="724"/>
                    <a:pt x="968" y="717"/>
                  </a:cubicBezTo>
                  <a:cubicBezTo>
                    <a:pt x="969" y="715"/>
                    <a:pt x="969" y="714"/>
                    <a:pt x="968" y="714"/>
                  </a:cubicBezTo>
                  <a:cubicBezTo>
                    <a:pt x="966" y="714"/>
                    <a:pt x="956" y="723"/>
                    <a:pt x="946" y="732"/>
                  </a:cubicBezTo>
                  <a:cubicBezTo>
                    <a:pt x="951" y="725"/>
                    <a:pt x="950" y="724"/>
                    <a:pt x="947" y="723"/>
                  </a:cubicBezTo>
                  <a:cubicBezTo>
                    <a:pt x="944" y="719"/>
                    <a:pt x="944" y="719"/>
                    <a:pt x="950" y="713"/>
                  </a:cubicBezTo>
                  <a:cubicBezTo>
                    <a:pt x="955" y="706"/>
                    <a:pt x="957" y="703"/>
                    <a:pt x="957" y="703"/>
                  </a:cubicBezTo>
                  <a:lnTo>
                    <a:pt x="957" y="703"/>
                  </a:lnTo>
                  <a:cubicBezTo>
                    <a:pt x="957" y="703"/>
                    <a:pt x="954" y="706"/>
                    <a:pt x="948" y="711"/>
                  </a:cubicBezTo>
                  <a:cubicBezTo>
                    <a:pt x="945" y="716"/>
                    <a:pt x="942" y="718"/>
                    <a:pt x="941" y="718"/>
                  </a:cubicBezTo>
                  <a:cubicBezTo>
                    <a:pt x="939" y="718"/>
                    <a:pt x="942" y="710"/>
                    <a:pt x="948" y="701"/>
                  </a:cubicBezTo>
                  <a:cubicBezTo>
                    <a:pt x="953" y="695"/>
                    <a:pt x="952" y="693"/>
                    <a:pt x="950" y="691"/>
                  </a:cubicBezTo>
                  <a:lnTo>
                    <a:pt x="950" y="691"/>
                  </a:lnTo>
                  <a:cubicBezTo>
                    <a:pt x="947" y="695"/>
                    <a:pt x="945" y="696"/>
                    <a:pt x="943" y="696"/>
                  </a:cubicBezTo>
                  <a:cubicBezTo>
                    <a:pt x="942" y="696"/>
                    <a:pt x="941" y="695"/>
                    <a:pt x="940" y="695"/>
                  </a:cubicBezTo>
                  <a:cubicBezTo>
                    <a:pt x="938" y="694"/>
                    <a:pt x="938" y="693"/>
                    <a:pt x="937" y="693"/>
                  </a:cubicBezTo>
                  <a:cubicBezTo>
                    <a:pt x="935" y="693"/>
                    <a:pt x="933" y="696"/>
                    <a:pt x="926" y="706"/>
                  </a:cubicBezTo>
                  <a:cubicBezTo>
                    <a:pt x="919" y="716"/>
                    <a:pt x="916" y="718"/>
                    <a:pt x="914" y="718"/>
                  </a:cubicBezTo>
                  <a:cubicBezTo>
                    <a:pt x="914" y="718"/>
                    <a:pt x="913" y="717"/>
                    <a:pt x="913" y="717"/>
                  </a:cubicBezTo>
                  <a:cubicBezTo>
                    <a:pt x="911" y="716"/>
                    <a:pt x="910" y="715"/>
                    <a:pt x="915" y="708"/>
                  </a:cubicBezTo>
                  <a:cubicBezTo>
                    <a:pt x="915" y="708"/>
                    <a:pt x="919" y="700"/>
                    <a:pt x="918" y="699"/>
                  </a:cubicBezTo>
                  <a:cubicBezTo>
                    <a:pt x="917" y="698"/>
                    <a:pt x="916" y="697"/>
                    <a:pt x="920" y="690"/>
                  </a:cubicBezTo>
                  <a:cubicBezTo>
                    <a:pt x="920" y="690"/>
                    <a:pt x="924" y="682"/>
                    <a:pt x="922" y="681"/>
                  </a:cubicBezTo>
                  <a:cubicBezTo>
                    <a:pt x="919" y="679"/>
                    <a:pt x="917" y="677"/>
                    <a:pt x="922" y="670"/>
                  </a:cubicBezTo>
                  <a:cubicBezTo>
                    <a:pt x="921" y="670"/>
                    <a:pt x="921" y="669"/>
                    <a:pt x="921" y="669"/>
                  </a:cubicBezTo>
                  <a:cubicBezTo>
                    <a:pt x="920" y="669"/>
                    <a:pt x="919" y="671"/>
                    <a:pt x="916" y="677"/>
                  </a:cubicBezTo>
                  <a:cubicBezTo>
                    <a:pt x="913" y="681"/>
                    <a:pt x="910" y="684"/>
                    <a:pt x="908" y="684"/>
                  </a:cubicBezTo>
                  <a:cubicBezTo>
                    <a:pt x="906" y="684"/>
                    <a:pt x="905" y="683"/>
                    <a:pt x="906" y="679"/>
                  </a:cubicBezTo>
                  <a:cubicBezTo>
                    <a:pt x="904" y="678"/>
                    <a:pt x="903" y="677"/>
                    <a:pt x="901" y="677"/>
                  </a:cubicBezTo>
                  <a:cubicBezTo>
                    <a:pt x="899" y="677"/>
                    <a:pt x="897" y="678"/>
                    <a:pt x="895" y="681"/>
                  </a:cubicBezTo>
                  <a:cubicBezTo>
                    <a:pt x="894" y="680"/>
                    <a:pt x="894" y="680"/>
                    <a:pt x="898" y="673"/>
                  </a:cubicBezTo>
                  <a:cubicBezTo>
                    <a:pt x="904" y="666"/>
                    <a:pt x="905" y="662"/>
                    <a:pt x="904" y="662"/>
                  </a:cubicBezTo>
                  <a:cubicBezTo>
                    <a:pt x="903" y="662"/>
                    <a:pt x="899" y="664"/>
                    <a:pt x="894" y="670"/>
                  </a:cubicBezTo>
                  <a:cubicBezTo>
                    <a:pt x="892" y="673"/>
                    <a:pt x="890" y="674"/>
                    <a:pt x="890" y="674"/>
                  </a:cubicBezTo>
                  <a:cubicBezTo>
                    <a:pt x="889" y="674"/>
                    <a:pt x="889" y="672"/>
                    <a:pt x="891" y="668"/>
                  </a:cubicBezTo>
                  <a:cubicBezTo>
                    <a:pt x="891" y="668"/>
                    <a:pt x="891" y="668"/>
                    <a:pt x="891" y="668"/>
                  </a:cubicBezTo>
                  <a:cubicBezTo>
                    <a:pt x="890" y="668"/>
                    <a:pt x="889" y="668"/>
                    <a:pt x="885" y="673"/>
                  </a:cubicBezTo>
                  <a:cubicBezTo>
                    <a:pt x="881" y="676"/>
                    <a:pt x="880" y="677"/>
                    <a:pt x="879" y="677"/>
                  </a:cubicBezTo>
                  <a:cubicBezTo>
                    <a:pt x="879" y="677"/>
                    <a:pt x="879" y="675"/>
                    <a:pt x="881" y="671"/>
                  </a:cubicBezTo>
                  <a:cubicBezTo>
                    <a:pt x="886" y="663"/>
                    <a:pt x="885" y="663"/>
                    <a:pt x="883" y="662"/>
                  </a:cubicBezTo>
                  <a:lnTo>
                    <a:pt x="883" y="662"/>
                  </a:lnTo>
                  <a:cubicBezTo>
                    <a:pt x="882" y="663"/>
                    <a:pt x="881" y="663"/>
                    <a:pt x="879" y="663"/>
                  </a:cubicBezTo>
                  <a:cubicBezTo>
                    <a:pt x="872" y="663"/>
                    <a:pt x="864" y="656"/>
                    <a:pt x="868" y="650"/>
                  </a:cubicBezTo>
                  <a:lnTo>
                    <a:pt x="868" y="650"/>
                  </a:lnTo>
                  <a:cubicBezTo>
                    <a:pt x="863" y="654"/>
                    <a:pt x="862" y="655"/>
                    <a:pt x="861" y="655"/>
                  </a:cubicBezTo>
                  <a:cubicBezTo>
                    <a:pt x="860" y="655"/>
                    <a:pt x="860" y="655"/>
                    <a:pt x="860" y="654"/>
                  </a:cubicBezTo>
                  <a:cubicBezTo>
                    <a:pt x="864" y="648"/>
                    <a:pt x="865" y="646"/>
                    <a:pt x="864" y="646"/>
                  </a:cubicBezTo>
                  <a:lnTo>
                    <a:pt x="864" y="646"/>
                  </a:lnTo>
                  <a:cubicBezTo>
                    <a:pt x="863" y="646"/>
                    <a:pt x="858" y="651"/>
                    <a:pt x="853" y="660"/>
                  </a:cubicBezTo>
                  <a:lnTo>
                    <a:pt x="854" y="661"/>
                  </a:lnTo>
                  <a:lnTo>
                    <a:pt x="855" y="661"/>
                  </a:lnTo>
                  <a:cubicBezTo>
                    <a:pt x="851" y="667"/>
                    <a:pt x="848" y="670"/>
                    <a:pt x="847" y="670"/>
                  </a:cubicBezTo>
                  <a:cubicBezTo>
                    <a:pt x="846" y="670"/>
                    <a:pt x="848" y="664"/>
                    <a:pt x="857" y="652"/>
                  </a:cubicBezTo>
                  <a:cubicBezTo>
                    <a:pt x="861" y="644"/>
                    <a:pt x="863" y="641"/>
                    <a:pt x="863" y="641"/>
                  </a:cubicBezTo>
                  <a:lnTo>
                    <a:pt x="863" y="641"/>
                  </a:lnTo>
                  <a:cubicBezTo>
                    <a:pt x="862" y="641"/>
                    <a:pt x="860" y="644"/>
                    <a:pt x="854" y="650"/>
                  </a:cubicBezTo>
                  <a:cubicBezTo>
                    <a:pt x="849" y="656"/>
                    <a:pt x="846" y="659"/>
                    <a:pt x="845" y="659"/>
                  </a:cubicBezTo>
                  <a:cubicBezTo>
                    <a:pt x="844" y="659"/>
                    <a:pt x="846" y="655"/>
                    <a:pt x="851" y="647"/>
                  </a:cubicBezTo>
                  <a:cubicBezTo>
                    <a:pt x="856" y="640"/>
                    <a:pt x="859" y="636"/>
                    <a:pt x="858" y="636"/>
                  </a:cubicBezTo>
                  <a:lnTo>
                    <a:pt x="858" y="636"/>
                  </a:lnTo>
                  <a:cubicBezTo>
                    <a:pt x="858" y="636"/>
                    <a:pt x="855" y="640"/>
                    <a:pt x="850" y="646"/>
                  </a:cubicBezTo>
                  <a:cubicBezTo>
                    <a:pt x="838" y="660"/>
                    <a:pt x="830" y="668"/>
                    <a:pt x="828" y="668"/>
                  </a:cubicBezTo>
                  <a:cubicBezTo>
                    <a:pt x="827" y="668"/>
                    <a:pt x="830" y="662"/>
                    <a:pt x="839" y="649"/>
                  </a:cubicBezTo>
                  <a:cubicBezTo>
                    <a:pt x="849" y="635"/>
                    <a:pt x="852" y="627"/>
                    <a:pt x="851" y="626"/>
                  </a:cubicBezTo>
                  <a:cubicBezTo>
                    <a:pt x="851" y="626"/>
                    <a:pt x="851" y="626"/>
                    <a:pt x="851" y="626"/>
                  </a:cubicBezTo>
                  <a:cubicBezTo>
                    <a:pt x="849" y="626"/>
                    <a:pt x="845" y="632"/>
                    <a:pt x="841" y="640"/>
                  </a:cubicBezTo>
                  <a:cubicBezTo>
                    <a:pt x="837" y="647"/>
                    <a:pt x="834" y="650"/>
                    <a:pt x="833" y="650"/>
                  </a:cubicBezTo>
                  <a:cubicBezTo>
                    <a:pt x="833" y="650"/>
                    <a:pt x="834" y="646"/>
                    <a:pt x="839" y="637"/>
                  </a:cubicBezTo>
                  <a:cubicBezTo>
                    <a:pt x="845" y="623"/>
                    <a:pt x="847" y="617"/>
                    <a:pt x="845" y="617"/>
                  </a:cubicBezTo>
                  <a:cubicBezTo>
                    <a:pt x="843" y="617"/>
                    <a:pt x="839" y="619"/>
                    <a:pt x="834" y="624"/>
                  </a:cubicBezTo>
                  <a:cubicBezTo>
                    <a:pt x="828" y="628"/>
                    <a:pt x="824" y="630"/>
                    <a:pt x="822" y="630"/>
                  </a:cubicBezTo>
                  <a:cubicBezTo>
                    <a:pt x="820" y="630"/>
                    <a:pt x="822" y="626"/>
                    <a:pt x="830" y="619"/>
                  </a:cubicBezTo>
                  <a:cubicBezTo>
                    <a:pt x="836" y="613"/>
                    <a:pt x="839" y="610"/>
                    <a:pt x="839" y="610"/>
                  </a:cubicBezTo>
                  <a:lnTo>
                    <a:pt x="839" y="610"/>
                  </a:lnTo>
                  <a:cubicBezTo>
                    <a:pt x="838" y="610"/>
                    <a:pt x="837" y="611"/>
                    <a:pt x="834" y="613"/>
                  </a:cubicBezTo>
                  <a:lnTo>
                    <a:pt x="828" y="608"/>
                  </a:lnTo>
                  <a:cubicBezTo>
                    <a:pt x="828" y="608"/>
                    <a:pt x="828" y="608"/>
                    <a:pt x="828" y="608"/>
                  </a:cubicBezTo>
                  <a:cubicBezTo>
                    <a:pt x="826" y="608"/>
                    <a:pt x="820" y="614"/>
                    <a:pt x="816" y="621"/>
                  </a:cubicBezTo>
                  <a:cubicBezTo>
                    <a:pt x="822" y="611"/>
                    <a:pt x="825" y="604"/>
                    <a:pt x="823" y="604"/>
                  </a:cubicBezTo>
                  <a:cubicBezTo>
                    <a:pt x="822" y="604"/>
                    <a:pt x="819" y="605"/>
                    <a:pt x="815" y="609"/>
                  </a:cubicBezTo>
                  <a:lnTo>
                    <a:pt x="813" y="607"/>
                  </a:lnTo>
                  <a:cubicBezTo>
                    <a:pt x="812" y="607"/>
                    <a:pt x="812" y="607"/>
                    <a:pt x="812" y="607"/>
                  </a:cubicBezTo>
                  <a:cubicBezTo>
                    <a:pt x="811" y="607"/>
                    <a:pt x="810" y="608"/>
                    <a:pt x="806" y="613"/>
                  </a:cubicBezTo>
                  <a:cubicBezTo>
                    <a:pt x="804" y="614"/>
                    <a:pt x="803" y="615"/>
                    <a:pt x="803" y="615"/>
                  </a:cubicBezTo>
                  <a:cubicBezTo>
                    <a:pt x="801" y="615"/>
                    <a:pt x="805" y="609"/>
                    <a:pt x="807" y="603"/>
                  </a:cubicBezTo>
                  <a:cubicBezTo>
                    <a:pt x="810" y="597"/>
                    <a:pt x="813" y="591"/>
                    <a:pt x="812" y="591"/>
                  </a:cubicBezTo>
                  <a:lnTo>
                    <a:pt x="812" y="591"/>
                  </a:lnTo>
                  <a:cubicBezTo>
                    <a:pt x="812" y="591"/>
                    <a:pt x="811" y="592"/>
                    <a:pt x="809" y="594"/>
                  </a:cubicBezTo>
                  <a:cubicBezTo>
                    <a:pt x="804" y="600"/>
                    <a:pt x="798" y="607"/>
                    <a:pt x="791" y="613"/>
                  </a:cubicBezTo>
                  <a:cubicBezTo>
                    <a:pt x="790" y="614"/>
                    <a:pt x="789" y="615"/>
                    <a:pt x="789" y="615"/>
                  </a:cubicBezTo>
                  <a:cubicBezTo>
                    <a:pt x="788" y="615"/>
                    <a:pt x="791" y="609"/>
                    <a:pt x="795" y="605"/>
                  </a:cubicBezTo>
                  <a:cubicBezTo>
                    <a:pt x="799" y="600"/>
                    <a:pt x="802" y="595"/>
                    <a:pt x="803" y="589"/>
                  </a:cubicBezTo>
                  <a:cubicBezTo>
                    <a:pt x="802" y="589"/>
                    <a:pt x="801" y="588"/>
                    <a:pt x="800" y="588"/>
                  </a:cubicBezTo>
                  <a:cubicBezTo>
                    <a:pt x="799" y="588"/>
                    <a:pt x="797" y="589"/>
                    <a:pt x="795" y="593"/>
                  </a:cubicBezTo>
                  <a:cubicBezTo>
                    <a:pt x="793" y="595"/>
                    <a:pt x="791" y="596"/>
                    <a:pt x="789" y="596"/>
                  </a:cubicBezTo>
                  <a:cubicBezTo>
                    <a:pt x="786" y="596"/>
                    <a:pt x="784" y="592"/>
                    <a:pt x="786" y="587"/>
                  </a:cubicBezTo>
                  <a:lnTo>
                    <a:pt x="784" y="585"/>
                  </a:lnTo>
                  <a:cubicBezTo>
                    <a:pt x="784" y="585"/>
                    <a:pt x="783" y="585"/>
                    <a:pt x="783" y="585"/>
                  </a:cubicBezTo>
                  <a:cubicBezTo>
                    <a:pt x="782" y="585"/>
                    <a:pt x="778" y="589"/>
                    <a:pt x="776" y="589"/>
                  </a:cubicBezTo>
                  <a:cubicBezTo>
                    <a:pt x="776" y="589"/>
                    <a:pt x="776" y="589"/>
                    <a:pt x="776" y="589"/>
                  </a:cubicBezTo>
                  <a:cubicBezTo>
                    <a:pt x="776" y="589"/>
                    <a:pt x="776" y="589"/>
                    <a:pt x="775" y="589"/>
                  </a:cubicBezTo>
                  <a:cubicBezTo>
                    <a:pt x="775" y="589"/>
                    <a:pt x="773" y="590"/>
                    <a:pt x="768" y="595"/>
                  </a:cubicBezTo>
                  <a:cubicBezTo>
                    <a:pt x="767" y="594"/>
                    <a:pt x="766" y="593"/>
                    <a:pt x="771" y="586"/>
                  </a:cubicBezTo>
                  <a:lnTo>
                    <a:pt x="771" y="586"/>
                  </a:lnTo>
                  <a:cubicBezTo>
                    <a:pt x="766" y="592"/>
                    <a:pt x="763" y="595"/>
                    <a:pt x="763" y="595"/>
                  </a:cubicBezTo>
                  <a:cubicBezTo>
                    <a:pt x="762" y="595"/>
                    <a:pt x="764" y="591"/>
                    <a:pt x="769" y="584"/>
                  </a:cubicBezTo>
                  <a:cubicBezTo>
                    <a:pt x="774" y="577"/>
                    <a:pt x="776" y="573"/>
                    <a:pt x="776" y="573"/>
                  </a:cubicBezTo>
                  <a:lnTo>
                    <a:pt x="776" y="573"/>
                  </a:lnTo>
                  <a:cubicBezTo>
                    <a:pt x="775" y="573"/>
                    <a:pt x="773" y="576"/>
                    <a:pt x="768" y="582"/>
                  </a:cubicBezTo>
                  <a:cubicBezTo>
                    <a:pt x="765" y="586"/>
                    <a:pt x="763" y="587"/>
                    <a:pt x="763" y="587"/>
                  </a:cubicBezTo>
                  <a:cubicBezTo>
                    <a:pt x="762" y="587"/>
                    <a:pt x="763" y="585"/>
                    <a:pt x="766" y="581"/>
                  </a:cubicBezTo>
                  <a:cubicBezTo>
                    <a:pt x="768" y="578"/>
                    <a:pt x="769" y="576"/>
                    <a:pt x="768" y="576"/>
                  </a:cubicBezTo>
                  <a:cubicBezTo>
                    <a:pt x="768" y="576"/>
                    <a:pt x="766" y="577"/>
                    <a:pt x="763" y="580"/>
                  </a:cubicBezTo>
                  <a:cubicBezTo>
                    <a:pt x="758" y="588"/>
                    <a:pt x="752" y="592"/>
                    <a:pt x="751" y="592"/>
                  </a:cubicBezTo>
                  <a:cubicBezTo>
                    <a:pt x="749" y="592"/>
                    <a:pt x="750" y="589"/>
                    <a:pt x="754" y="584"/>
                  </a:cubicBezTo>
                  <a:cubicBezTo>
                    <a:pt x="754" y="584"/>
                    <a:pt x="754" y="583"/>
                    <a:pt x="754" y="583"/>
                  </a:cubicBezTo>
                  <a:cubicBezTo>
                    <a:pt x="754" y="583"/>
                    <a:pt x="752" y="584"/>
                    <a:pt x="748" y="589"/>
                  </a:cubicBezTo>
                  <a:cubicBezTo>
                    <a:pt x="742" y="595"/>
                    <a:pt x="739" y="598"/>
                    <a:pt x="739" y="598"/>
                  </a:cubicBezTo>
                  <a:cubicBezTo>
                    <a:pt x="739" y="598"/>
                    <a:pt x="741" y="595"/>
                    <a:pt x="747" y="588"/>
                  </a:cubicBezTo>
                  <a:cubicBezTo>
                    <a:pt x="751" y="580"/>
                    <a:pt x="752" y="576"/>
                    <a:pt x="751" y="576"/>
                  </a:cubicBezTo>
                  <a:cubicBezTo>
                    <a:pt x="750" y="576"/>
                    <a:pt x="747" y="579"/>
                    <a:pt x="742" y="586"/>
                  </a:cubicBezTo>
                  <a:cubicBezTo>
                    <a:pt x="742" y="586"/>
                    <a:pt x="740" y="588"/>
                    <a:pt x="739" y="588"/>
                  </a:cubicBezTo>
                  <a:cubicBezTo>
                    <a:pt x="739" y="588"/>
                    <a:pt x="738" y="587"/>
                    <a:pt x="740" y="584"/>
                  </a:cubicBezTo>
                  <a:cubicBezTo>
                    <a:pt x="742" y="578"/>
                    <a:pt x="742" y="570"/>
                    <a:pt x="739" y="570"/>
                  </a:cubicBezTo>
                  <a:cubicBezTo>
                    <a:pt x="737" y="570"/>
                    <a:pt x="735" y="572"/>
                    <a:pt x="732" y="577"/>
                  </a:cubicBezTo>
                  <a:lnTo>
                    <a:pt x="730" y="576"/>
                  </a:lnTo>
                  <a:cubicBezTo>
                    <a:pt x="731" y="571"/>
                    <a:pt x="731" y="568"/>
                    <a:pt x="730" y="568"/>
                  </a:cubicBezTo>
                  <a:cubicBezTo>
                    <a:pt x="729" y="568"/>
                    <a:pt x="728" y="569"/>
                    <a:pt x="725" y="572"/>
                  </a:cubicBezTo>
                  <a:lnTo>
                    <a:pt x="720" y="578"/>
                  </a:lnTo>
                  <a:cubicBezTo>
                    <a:pt x="724" y="571"/>
                    <a:pt x="728" y="563"/>
                    <a:pt x="726" y="562"/>
                  </a:cubicBezTo>
                  <a:cubicBezTo>
                    <a:pt x="726" y="562"/>
                    <a:pt x="726" y="562"/>
                    <a:pt x="726" y="562"/>
                  </a:cubicBezTo>
                  <a:cubicBezTo>
                    <a:pt x="725" y="562"/>
                    <a:pt x="724" y="563"/>
                    <a:pt x="721" y="568"/>
                  </a:cubicBezTo>
                  <a:cubicBezTo>
                    <a:pt x="718" y="574"/>
                    <a:pt x="716" y="575"/>
                    <a:pt x="715" y="575"/>
                  </a:cubicBezTo>
                  <a:cubicBezTo>
                    <a:pt x="715" y="575"/>
                    <a:pt x="714" y="575"/>
                    <a:pt x="714" y="575"/>
                  </a:cubicBezTo>
                  <a:cubicBezTo>
                    <a:pt x="713" y="573"/>
                    <a:pt x="717" y="566"/>
                    <a:pt x="722" y="559"/>
                  </a:cubicBezTo>
                  <a:lnTo>
                    <a:pt x="721" y="558"/>
                  </a:lnTo>
                  <a:cubicBezTo>
                    <a:pt x="715" y="565"/>
                    <a:pt x="712" y="569"/>
                    <a:pt x="712" y="569"/>
                  </a:cubicBezTo>
                  <a:cubicBezTo>
                    <a:pt x="712" y="569"/>
                    <a:pt x="713" y="567"/>
                    <a:pt x="715" y="563"/>
                  </a:cubicBezTo>
                  <a:cubicBezTo>
                    <a:pt x="719" y="555"/>
                    <a:pt x="717" y="555"/>
                    <a:pt x="716" y="554"/>
                  </a:cubicBezTo>
                  <a:lnTo>
                    <a:pt x="716" y="554"/>
                  </a:lnTo>
                  <a:cubicBezTo>
                    <a:pt x="715" y="556"/>
                    <a:pt x="714" y="557"/>
                    <a:pt x="714" y="557"/>
                  </a:cubicBezTo>
                  <a:cubicBezTo>
                    <a:pt x="714" y="557"/>
                    <a:pt x="715" y="554"/>
                    <a:pt x="716" y="554"/>
                  </a:cubicBezTo>
                  <a:cubicBezTo>
                    <a:pt x="716" y="554"/>
                    <a:pt x="716" y="554"/>
                    <a:pt x="716" y="554"/>
                  </a:cubicBezTo>
                  <a:lnTo>
                    <a:pt x="721" y="548"/>
                  </a:lnTo>
                  <a:cubicBezTo>
                    <a:pt x="722" y="545"/>
                    <a:pt x="723" y="544"/>
                    <a:pt x="722" y="544"/>
                  </a:cubicBezTo>
                  <a:lnTo>
                    <a:pt x="722" y="544"/>
                  </a:lnTo>
                  <a:cubicBezTo>
                    <a:pt x="722" y="544"/>
                    <a:pt x="718" y="549"/>
                    <a:pt x="715" y="553"/>
                  </a:cubicBezTo>
                  <a:lnTo>
                    <a:pt x="713" y="551"/>
                  </a:lnTo>
                  <a:cubicBezTo>
                    <a:pt x="713" y="551"/>
                    <a:pt x="712" y="551"/>
                    <a:pt x="712" y="551"/>
                  </a:cubicBezTo>
                  <a:cubicBezTo>
                    <a:pt x="711" y="551"/>
                    <a:pt x="710" y="552"/>
                    <a:pt x="707" y="558"/>
                  </a:cubicBezTo>
                  <a:cubicBezTo>
                    <a:pt x="702" y="564"/>
                    <a:pt x="698" y="570"/>
                    <a:pt x="696" y="570"/>
                  </a:cubicBezTo>
                  <a:cubicBezTo>
                    <a:pt x="696" y="570"/>
                    <a:pt x="696" y="570"/>
                    <a:pt x="696" y="570"/>
                  </a:cubicBezTo>
                  <a:cubicBezTo>
                    <a:pt x="701" y="563"/>
                    <a:pt x="705" y="557"/>
                    <a:pt x="704" y="555"/>
                  </a:cubicBezTo>
                  <a:cubicBezTo>
                    <a:pt x="703" y="554"/>
                    <a:pt x="708" y="548"/>
                    <a:pt x="708" y="548"/>
                  </a:cubicBezTo>
                  <a:cubicBezTo>
                    <a:pt x="714" y="541"/>
                    <a:pt x="714" y="539"/>
                    <a:pt x="712" y="539"/>
                  </a:cubicBezTo>
                  <a:cubicBezTo>
                    <a:pt x="711" y="539"/>
                    <a:pt x="707" y="541"/>
                    <a:pt x="704" y="544"/>
                  </a:cubicBezTo>
                  <a:cubicBezTo>
                    <a:pt x="698" y="550"/>
                    <a:pt x="695" y="553"/>
                    <a:pt x="694" y="553"/>
                  </a:cubicBezTo>
                  <a:cubicBezTo>
                    <a:pt x="693" y="553"/>
                    <a:pt x="695" y="549"/>
                    <a:pt x="701" y="542"/>
                  </a:cubicBezTo>
                  <a:cubicBezTo>
                    <a:pt x="703" y="538"/>
                    <a:pt x="704" y="536"/>
                    <a:pt x="704" y="536"/>
                  </a:cubicBezTo>
                  <a:cubicBezTo>
                    <a:pt x="702" y="536"/>
                    <a:pt x="693" y="546"/>
                    <a:pt x="682" y="560"/>
                  </a:cubicBezTo>
                  <a:lnTo>
                    <a:pt x="666" y="579"/>
                  </a:lnTo>
                  <a:lnTo>
                    <a:pt x="680" y="559"/>
                  </a:lnTo>
                  <a:cubicBezTo>
                    <a:pt x="692" y="541"/>
                    <a:pt x="697" y="534"/>
                    <a:pt x="695" y="534"/>
                  </a:cubicBezTo>
                  <a:cubicBezTo>
                    <a:pt x="694" y="534"/>
                    <a:pt x="691" y="537"/>
                    <a:pt x="686" y="541"/>
                  </a:cubicBezTo>
                  <a:cubicBezTo>
                    <a:pt x="683" y="544"/>
                    <a:pt x="681" y="545"/>
                    <a:pt x="681" y="545"/>
                  </a:cubicBezTo>
                  <a:cubicBezTo>
                    <a:pt x="680" y="545"/>
                    <a:pt x="681" y="543"/>
                    <a:pt x="684" y="540"/>
                  </a:cubicBezTo>
                  <a:cubicBezTo>
                    <a:pt x="688" y="533"/>
                    <a:pt x="687" y="532"/>
                    <a:pt x="684" y="529"/>
                  </a:cubicBezTo>
                  <a:cubicBezTo>
                    <a:pt x="682" y="528"/>
                    <a:pt x="681" y="527"/>
                    <a:pt x="680" y="527"/>
                  </a:cubicBezTo>
                  <a:cubicBezTo>
                    <a:pt x="679" y="527"/>
                    <a:pt x="677" y="528"/>
                    <a:pt x="675" y="532"/>
                  </a:cubicBezTo>
                  <a:lnTo>
                    <a:pt x="673" y="531"/>
                  </a:lnTo>
                  <a:cubicBezTo>
                    <a:pt x="676" y="525"/>
                    <a:pt x="677" y="522"/>
                    <a:pt x="676" y="522"/>
                  </a:cubicBezTo>
                  <a:cubicBezTo>
                    <a:pt x="675" y="522"/>
                    <a:pt x="670" y="527"/>
                    <a:pt x="665" y="535"/>
                  </a:cubicBezTo>
                  <a:lnTo>
                    <a:pt x="662" y="534"/>
                  </a:lnTo>
                  <a:lnTo>
                    <a:pt x="668" y="526"/>
                  </a:lnTo>
                  <a:cubicBezTo>
                    <a:pt x="673" y="520"/>
                    <a:pt x="670" y="518"/>
                    <a:pt x="661" y="511"/>
                  </a:cubicBezTo>
                  <a:cubicBezTo>
                    <a:pt x="657" y="507"/>
                    <a:pt x="654" y="505"/>
                    <a:pt x="652" y="505"/>
                  </a:cubicBezTo>
                  <a:cubicBezTo>
                    <a:pt x="648" y="505"/>
                    <a:pt x="646" y="508"/>
                    <a:pt x="640" y="516"/>
                  </a:cubicBezTo>
                  <a:cubicBezTo>
                    <a:pt x="635" y="522"/>
                    <a:pt x="632" y="525"/>
                    <a:pt x="631" y="525"/>
                  </a:cubicBezTo>
                  <a:cubicBezTo>
                    <a:pt x="630" y="525"/>
                    <a:pt x="632" y="521"/>
                    <a:pt x="638" y="514"/>
                  </a:cubicBezTo>
                  <a:cubicBezTo>
                    <a:pt x="641" y="509"/>
                    <a:pt x="644" y="504"/>
                    <a:pt x="643" y="504"/>
                  </a:cubicBezTo>
                  <a:lnTo>
                    <a:pt x="643" y="504"/>
                  </a:lnTo>
                  <a:cubicBezTo>
                    <a:pt x="643" y="504"/>
                    <a:pt x="642" y="504"/>
                    <a:pt x="641" y="506"/>
                  </a:cubicBezTo>
                  <a:cubicBezTo>
                    <a:pt x="641" y="506"/>
                    <a:pt x="639" y="504"/>
                    <a:pt x="642" y="496"/>
                  </a:cubicBezTo>
                  <a:cubicBezTo>
                    <a:pt x="645" y="489"/>
                    <a:pt x="646" y="486"/>
                    <a:pt x="645" y="486"/>
                  </a:cubicBezTo>
                  <a:cubicBezTo>
                    <a:pt x="644" y="486"/>
                    <a:pt x="641" y="489"/>
                    <a:pt x="638" y="493"/>
                  </a:cubicBezTo>
                  <a:cubicBezTo>
                    <a:pt x="634" y="499"/>
                    <a:pt x="633" y="501"/>
                    <a:pt x="633" y="501"/>
                  </a:cubicBezTo>
                  <a:cubicBezTo>
                    <a:pt x="632" y="501"/>
                    <a:pt x="635" y="496"/>
                    <a:pt x="637" y="492"/>
                  </a:cubicBezTo>
                  <a:cubicBezTo>
                    <a:pt x="640" y="486"/>
                    <a:pt x="642" y="480"/>
                    <a:pt x="642" y="480"/>
                  </a:cubicBezTo>
                  <a:lnTo>
                    <a:pt x="642" y="480"/>
                  </a:lnTo>
                  <a:cubicBezTo>
                    <a:pt x="642" y="480"/>
                    <a:pt x="641" y="481"/>
                    <a:pt x="640" y="484"/>
                  </a:cubicBezTo>
                  <a:cubicBezTo>
                    <a:pt x="637" y="486"/>
                    <a:pt x="634" y="488"/>
                    <a:pt x="631" y="488"/>
                  </a:cubicBezTo>
                  <a:cubicBezTo>
                    <a:pt x="628" y="488"/>
                    <a:pt x="626" y="485"/>
                    <a:pt x="632" y="477"/>
                  </a:cubicBezTo>
                  <a:lnTo>
                    <a:pt x="630" y="475"/>
                  </a:lnTo>
                  <a:cubicBezTo>
                    <a:pt x="627" y="479"/>
                    <a:pt x="625" y="480"/>
                    <a:pt x="623" y="480"/>
                  </a:cubicBezTo>
                  <a:cubicBezTo>
                    <a:pt x="622" y="480"/>
                    <a:pt x="621" y="479"/>
                    <a:pt x="620" y="478"/>
                  </a:cubicBezTo>
                  <a:cubicBezTo>
                    <a:pt x="618" y="477"/>
                    <a:pt x="616" y="476"/>
                    <a:pt x="621" y="469"/>
                  </a:cubicBezTo>
                  <a:cubicBezTo>
                    <a:pt x="625" y="465"/>
                    <a:pt x="626" y="464"/>
                    <a:pt x="625" y="464"/>
                  </a:cubicBezTo>
                  <a:cubicBezTo>
                    <a:pt x="624" y="464"/>
                    <a:pt x="622" y="465"/>
                    <a:pt x="619" y="467"/>
                  </a:cubicBezTo>
                  <a:cubicBezTo>
                    <a:pt x="619" y="467"/>
                    <a:pt x="619" y="467"/>
                    <a:pt x="619" y="467"/>
                  </a:cubicBezTo>
                  <a:cubicBezTo>
                    <a:pt x="617" y="467"/>
                    <a:pt x="607" y="478"/>
                    <a:pt x="605" y="478"/>
                  </a:cubicBezTo>
                  <a:cubicBezTo>
                    <a:pt x="605" y="478"/>
                    <a:pt x="605" y="478"/>
                    <a:pt x="605" y="478"/>
                  </a:cubicBezTo>
                  <a:cubicBezTo>
                    <a:pt x="601" y="485"/>
                    <a:pt x="594" y="490"/>
                    <a:pt x="593" y="490"/>
                  </a:cubicBezTo>
                  <a:lnTo>
                    <a:pt x="598" y="483"/>
                  </a:lnTo>
                  <a:lnTo>
                    <a:pt x="609" y="469"/>
                  </a:lnTo>
                  <a:cubicBezTo>
                    <a:pt x="608" y="469"/>
                    <a:pt x="608" y="469"/>
                    <a:pt x="608" y="469"/>
                  </a:cubicBezTo>
                  <a:cubicBezTo>
                    <a:pt x="606" y="469"/>
                    <a:pt x="605" y="470"/>
                    <a:pt x="601" y="475"/>
                  </a:cubicBezTo>
                  <a:cubicBezTo>
                    <a:pt x="605" y="467"/>
                    <a:pt x="604" y="466"/>
                    <a:pt x="602" y="464"/>
                  </a:cubicBezTo>
                  <a:cubicBezTo>
                    <a:pt x="601" y="463"/>
                    <a:pt x="600" y="462"/>
                    <a:pt x="598" y="462"/>
                  </a:cubicBezTo>
                  <a:cubicBezTo>
                    <a:pt x="596" y="462"/>
                    <a:pt x="594" y="463"/>
                    <a:pt x="591" y="466"/>
                  </a:cubicBezTo>
                  <a:cubicBezTo>
                    <a:pt x="596" y="457"/>
                    <a:pt x="596" y="451"/>
                    <a:pt x="592" y="451"/>
                  </a:cubicBezTo>
                  <a:cubicBezTo>
                    <a:pt x="590" y="451"/>
                    <a:pt x="586" y="454"/>
                    <a:pt x="582" y="459"/>
                  </a:cubicBezTo>
                  <a:cubicBezTo>
                    <a:pt x="579" y="462"/>
                    <a:pt x="578" y="463"/>
                    <a:pt x="577" y="463"/>
                  </a:cubicBezTo>
                  <a:cubicBezTo>
                    <a:pt x="576" y="463"/>
                    <a:pt x="577" y="461"/>
                    <a:pt x="579" y="457"/>
                  </a:cubicBezTo>
                  <a:cubicBezTo>
                    <a:pt x="581" y="453"/>
                    <a:pt x="582" y="451"/>
                    <a:pt x="582" y="451"/>
                  </a:cubicBezTo>
                  <a:lnTo>
                    <a:pt x="582" y="451"/>
                  </a:lnTo>
                  <a:cubicBezTo>
                    <a:pt x="581" y="451"/>
                    <a:pt x="580" y="452"/>
                    <a:pt x="577" y="456"/>
                  </a:cubicBezTo>
                  <a:cubicBezTo>
                    <a:pt x="576" y="457"/>
                    <a:pt x="575" y="458"/>
                    <a:pt x="574" y="458"/>
                  </a:cubicBezTo>
                  <a:cubicBezTo>
                    <a:pt x="573" y="458"/>
                    <a:pt x="576" y="452"/>
                    <a:pt x="578" y="446"/>
                  </a:cubicBezTo>
                  <a:cubicBezTo>
                    <a:pt x="584" y="436"/>
                    <a:pt x="586" y="432"/>
                    <a:pt x="585" y="432"/>
                  </a:cubicBezTo>
                  <a:cubicBezTo>
                    <a:pt x="584" y="432"/>
                    <a:pt x="583" y="433"/>
                    <a:pt x="581" y="435"/>
                  </a:cubicBezTo>
                  <a:cubicBezTo>
                    <a:pt x="577" y="438"/>
                    <a:pt x="574" y="439"/>
                    <a:pt x="572" y="439"/>
                  </a:cubicBezTo>
                  <a:cubicBezTo>
                    <a:pt x="571" y="439"/>
                    <a:pt x="570" y="438"/>
                    <a:pt x="569" y="438"/>
                  </a:cubicBezTo>
                  <a:cubicBezTo>
                    <a:pt x="563" y="443"/>
                    <a:pt x="561" y="442"/>
                    <a:pt x="557" y="450"/>
                  </a:cubicBezTo>
                  <a:cubicBezTo>
                    <a:pt x="554" y="455"/>
                    <a:pt x="550" y="459"/>
                    <a:pt x="546" y="462"/>
                  </a:cubicBezTo>
                  <a:cubicBezTo>
                    <a:pt x="544" y="464"/>
                    <a:pt x="543" y="465"/>
                    <a:pt x="542" y="465"/>
                  </a:cubicBezTo>
                  <a:cubicBezTo>
                    <a:pt x="542" y="465"/>
                    <a:pt x="543" y="462"/>
                    <a:pt x="544" y="462"/>
                  </a:cubicBezTo>
                  <a:cubicBezTo>
                    <a:pt x="544" y="462"/>
                    <a:pt x="545" y="462"/>
                    <a:pt x="545" y="462"/>
                  </a:cubicBezTo>
                  <a:cubicBezTo>
                    <a:pt x="553" y="457"/>
                    <a:pt x="551" y="456"/>
                    <a:pt x="555" y="448"/>
                  </a:cubicBezTo>
                  <a:cubicBezTo>
                    <a:pt x="559" y="440"/>
                    <a:pt x="557" y="439"/>
                    <a:pt x="556" y="438"/>
                  </a:cubicBezTo>
                  <a:cubicBezTo>
                    <a:pt x="555" y="437"/>
                    <a:pt x="553" y="435"/>
                    <a:pt x="551" y="434"/>
                  </a:cubicBezTo>
                  <a:cubicBezTo>
                    <a:pt x="552" y="428"/>
                    <a:pt x="552" y="426"/>
                    <a:pt x="551" y="426"/>
                  </a:cubicBezTo>
                  <a:cubicBezTo>
                    <a:pt x="550" y="426"/>
                    <a:pt x="549" y="427"/>
                    <a:pt x="547" y="430"/>
                  </a:cubicBezTo>
                  <a:lnTo>
                    <a:pt x="541" y="438"/>
                  </a:lnTo>
                  <a:cubicBezTo>
                    <a:pt x="547" y="428"/>
                    <a:pt x="544" y="420"/>
                    <a:pt x="537" y="420"/>
                  </a:cubicBezTo>
                  <a:cubicBezTo>
                    <a:pt x="534" y="420"/>
                    <a:pt x="530" y="421"/>
                    <a:pt x="527" y="425"/>
                  </a:cubicBezTo>
                  <a:lnTo>
                    <a:pt x="531" y="419"/>
                  </a:lnTo>
                  <a:cubicBezTo>
                    <a:pt x="537" y="412"/>
                    <a:pt x="536" y="411"/>
                    <a:pt x="533" y="409"/>
                  </a:cubicBezTo>
                  <a:cubicBezTo>
                    <a:pt x="533" y="408"/>
                    <a:pt x="533" y="408"/>
                    <a:pt x="532" y="408"/>
                  </a:cubicBezTo>
                  <a:cubicBezTo>
                    <a:pt x="530" y="408"/>
                    <a:pt x="526" y="409"/>
                    <a:pt x="523" y="409"/>
                  </a:cubicBezTo>
                  <a:cubicBezTo>
                    <a:pt x="521" y="409"/>
                    <a:pt x="520" y="409"/>
                    <a:pt x="519" y="409"/>
                  </a:cubicBezTo>
                  <a:cubicBezTo>
                    <a:pt x="516" y="406"/>
                    <a:pt x="514" y="404"/>
                    <a:pt x="512" y="404"/>
                  </a:cubicBezTo>
                  <a:cubicBezTo>
                    <a:pt x="510" y="404"/>
                    <a:pt x="509" y="406"/>
                    <a:pt x="507" y="409"/>
                  </a:cubicBezTo>
                  <a:cubicBezTo>
                    <a:pt x="505" y="407"/>
                    <a:pt x="505" y="407"/>
                    <a:pt x="510" y="401"/>
                  </a:cubicBezTo>
                  <a:cubicBezTo>
                    <a:pt x="517" y="395"/>
                    <a:pt x="515" y="394"/>
                    <a:pt x="514" y="393"/>
                  </a:cubicBezTo>
                  <a:cubicBezTo>
                    <a:pt x="514" y="393"/>
                    <a:pt x="514" y="393"/>
                    <a:pt x="514" y="393"/>
                  </a:cubicBezTo>
                  <a:cubicBezTo>
                    <a:pt x="512" y="393"/>
                    <a:pt x="507" y="399"/>
                    <a:pt x="503" y="405"/>
                  </a:cubicBezTo>
                  <a:cubicBezTo>
                    <a:pt x="501" y="409"/>
                    <a:pt x="499" y="410"/>
                    <a:pt x="498" y="410"/>
                  </a:cubicBezTo>
                  <a:cubicBezTo>
                    <a:pt x="497" y="410"/>
                    <a:pt x="498" y="408"/>
                    <a:pt x="500" y="403"/>
                  </a:cubicBezTo>
                  <a:cubicBezTo>
                    <a:pt x="501" y="397"/>
                    <a:pt x="500" y="393"/>
                    <a:pt x="496" y="393"/>
                  </a:cubicBezTo>
                  <a:cubicBezTo>
                    <a:pt x="495" y="393"/>
                    <a:pt x="493" y="394"/>
                    <a:pt x="491" y="395"/>
                  </a:cubicBezTo>
                  <a:cubicBezTo>
                    <a:pt x="490" y="394"/>
                    <a:pt x="489" y="394"/>
                    <a:pt x="493" y="387"/>
                  </a:cubicBezTo>
                  <a:cubicBezTo>
                    <a:pt x="496" y="382"/>
                    <a:pt x="498" y="376"/>
                    <a:pt x="495" y="376"/>
                  </a:cubicBezTo>
                  <a:cubicBezTo>
                    <a:pt x="494" y="376"/>
                    <a:pt x="492" y="378"/>
                    <a:pt x="487" y="382"/>
                  </a:cubicBezTo>
                  <a:cubicBezTo>
                    <a:pt x="486" y="382"/>
                    <a:pt x="486" y="382"/>
                    <a:pt x="492" y="375"/>
                  </a:cubicBezTo>
                  <a:cubicBezTo>
                    <a:pt x="494" y="370"/>
                    <a:pt x="497" y="366"/>
                    <a:pt x="496" y="366"/>
                  </a:cubicBezTo>
                  <a:lnTo>
                    <a:pt x="496" y="366"/>
                  </a:lnTo>
                  <a:cubicBezTo>
                    <a:pt x="496" y="366"/>
                    <a:pt x="494" y="368"/>
                    <a:pt x="490" y="373"/>
                  </a:cubicBezTo>
                  <a:cubicBezTo>
                    <a:pt x="487" y="374"/>
                    <a:pt x="485" y="375"/>
                    <a:pt x="483" y="375"/>
                  </a:cubicBezTo>
                  <a:cubicBezTo>
                    <a:pt x="480" y="375"/>
                    <a:pt x="480" y="372"/>
                    <a:pt x="482" y="366"/>
                  </a:cubicBezTo>
                  <a:cubicBezTo>
                    <a:pt x="481" y="365"/>
                    <a:pt x="481" y="365"/>
                    <a:pt x="480" y="365"/>
                  </a:cubicBezTo>
                  <a:cubicBezTo>
                    <a:pt x="479" y="365"/>
                    <a:pt x="477" y="366"/>
                    <a:pt x="474" y="370"/>
                  </a:cubicBezTo>
                  <a:cubicBezTo>
                    <a:pt x="472" y="375"/>
                    <a:pt x="472" y="374"/>
                    <a:pt x="468" y="377"/>
                  </a:cubicBezTo>
                  <a:cubicBezTo>
                    <a:pt x="474" y="370"/>
                    <a:pt x="476" y="367"/>
                    <a:pt x="476" y="367"/>
                  </a:cubicBezTo>
                  <a:lnTo>
                    <a:pt x="476" y="367"/>
                  </a:lnTo>
                  <a:cubicBezTo>
                    <a:pt x="475" y="367"/>
                    <a:pt x="472" y="370"/>
                    <a:pt x="466" y="376"/>
                  </a:cubicBezTo>
                  <a:cubicBezTo>
                    <a:pt x="464" y="379"/>
                    <a:pt x="463" y="381"/>
                    <a:pt x="462" y="381"/>
                  </a:cubicBezTo>
                  <a:cubicBezTo>
                    <a:pt x="462" y="381"/>
                    <a:pt x="463" y="379"/>
                    <a:pt x="465" y="375"/>
                  </a:cubicBezTo>
                  <a:cubicBezTo>
                    <a:pt x="469" y="367"/>
                    <a:pt x="468" y="366"/>
                    <a:pt x="468" y="366"/>
                  </a:cubicBezTo>
                  <a:cubicBezTo>
                    <a:pt x="467" y="365"/>
                    <a:pt x="456" y="367"/>
                    <a:pt x="450" y="363"/>
                  </a:cubicBezTo>
                  <a:cubicBezTo>
                    <a:pt x="446" y="358"/>
                    <a:pt x="443" y="355"/>
                    <a:pt x="440" y="355"/>
                  </a:cubicBezTo>
                  <a:cubicBezTo>
                    <a:pt x="438" y="355"/>
                    <a:pt x="436" y="356"/>
                    <a:pt x="434" y="359"/>
                  </a:cubicBezTo>
                  <a:cubicBezTo>
                    <a:pt x="431" y="362"/>
                    <a:pt x="429" y="363"/>
                    <a:pt x="428" y="363"/>
                  </a:cubicBezTo>
                  <a:cubicBezTo>
                    <a:pt x="428" y="363"/>
                    <a:pt x="429" y="361"/>
                    <a:pt x="431" y="357"/>
                  </a:cubicBezTo>
                  <a:cubicBezTo>
                    <a:pt x="436" y="349"/>
                    <a:pt x="435" y="348"/>
                    <a:pt x="434" y="348"/>
                  </a:cubicBezTo>
                  <a:cubicBezTo>
                    <a:pt x="432" y="347"/>
                    <a:pt x="431" y="346"/>
                    <a:pt x="436" y="339"/>
                  </a:cubicBezTo>
                  <a:lnTo>
                    <a:pt x="436" y="339"/>
                  </a:lnTo>
                  <a:cubicBezTo>
                    <a:pt x="432" y="343"/>
                    <a:pt x="431" y="344"/>
                    <a:pt x="430" y="344"/>
                  </a:cubicBezTo>
                  <a:cubicBezTo>
                    <a:pt x="430" y="344"/>
                    <a:pt x="429" y="344"/>
                    <a:pt x="429" y="343"/>
                  </a:cubicBezTo>
                  <a:cubicBezTo>
                    <a:pt x="432" y="340"/>
                    <a:pt x="432" y="338"/>
                    <a:pt x="432" y="338"/>
                  </a:cubicBezTo>
                  <a:cubicBezTo>
                    <a:pt x="431" y="338"/>
                    <a:pt x="429" y="339"/>
                    <a:pt x="427" y="341"/>
                  </a:cubicBezTo>
                  <a:cubicBezTo>
                    <a:pt x="421" y="348"/>
                    <a:pt x="418" y="351"/>
                    <a:pt x="417" y="351"/>
                  </a:cubicBezTo>
                  <a:lnTo>
                    <a:pt x="417" y="351"/>
                  </a:lnTo>
                  <a:cubicBezTo>
                    <a:pt x="417" y="351"/>
                    <a:pt x="420" y="348"/>
                    <a:pt x="426" y="341"/>
                  </a:cubicBezTo>
                  <a:cubicBezTo>
                    <a:pt x="429" y="336"/>
                    <a:pt x="431" y="329"/>
                    <a:pt x="430" y="329"/>
                  </a:cubicBezTo>
                  <a:lnTo>
                    <a:pt x="430" y="329"/>
                  </a:lnTo>
                  <a:cubicBezTo>
                    <a:pt x="430" y="329"/>
                    <a:pt x="429" y="330"/>
                    <a:pt x="428" y="332"/>
                  </a:cubicBezTo>
                  <a:cubicBezTo>
                    <a:pt x="424" y="339"/>
                    <a:pt x="421" y="337"/>
                    <a:pt x="415" y="342"/>
                  </a:cubicBezTo>
                  <a:cubicBezTo>
                    <a:pt x="413" y="341"/>
                    <a:pt x="412" y="341"/>
                    <a:pt x="418" y="335"/>
                  </a:cubicBezTo>
                  <a:cubicBezTo>
                    <a:pt x="419" y="331"/>
                    <a:pt x="418" y="329"/>
                    <a:pt x="416" y="329"/>
                  </a:cubicBezTo>
                  <a:cubicBezTo>
                    <a:pt x="413" y="329"/>
                    <a:pt x="408" y="331"/>
                    <a:pt x="404" y="335"/>
                  </a:cubicBezTo>
                  <a:cubicBezTo>
                    <a:pt x="402" y="338"/>
                    <a:pt x="400" y="339"/>
                    <a:pt x="400" y="339"/>
                  </a:cubicBezTo>
                  <a:cubicBezTo>
                    <a:pt x="399" y="339"/>
                    <a:pt x="400" y="337"/>
                    <a:pt x="403" y="333"/>
                  </a:cubicBezTo>
                  <a:cubicBezTo>
                    <a:pt x="409" y="327"/>
                    <a:pt x="408" y="326"/>
                    <a:pt x="407" y="324"/>
                  </a:cubicBezTo>
                  <a:lnTo>
                    <a:pt x="407" y="324"/>
                  </a:lnTo>
                  <a:cubicBezTo>
                    <a:pt x="405" y="326"/>
                    <a:pt x="404" y="327"/>
                    <a:pt x="404" y="327"/>
                  </a:cubicBezTo>
                  <a:cubicBezTo>
                    <a:pt x="403" y="327"/>
                    <a:pt x="407" y="322"/>
                    <a:pt x="410" y="317"/>
                  </a:cubicBezTo>
                  <a:cubicBezTo>
                    <a:pt x="417" y="311"/>
                    <a:pt x="416" y="310"/>
                    <a:pt x="413" y="309"/>
                  </a:cubicBezTo>
                  <a:lnTo>
                    <a:pt x="413" y="309"/>
                  </a:lnTo>
                  <a:cubicBezTo>
                    <a:pt x="411" y="311"/>
                    <a:pt x="410" y="311"/>
                    <a:pt x="408" y="311"/>
                  </a:cubicBezTo>
                  <a:cubicBezTo>
                    <a:pt x="405" y="311"/>
                    <a:pt x="402" y="309"/>
                    <a:pt x="400" y="308"/>
                  </a:cubicBezTo>
                  <a:cubicBezTo>
                    <a:pt x="399" y="307"/>
                    <a:pt x="397" y="306"/>
                    <a:pt x="396" y="306"/>
                  </a:cubicBezTo>
                  <a:cubicBezTo>
                    <a:pt x="391" y="306"/>
                    <a:pt x="385" y="311"/>
                    <a:pt x="375" y="320"/>
                  </a:cubicBezTo>
                  <a:lnTo>
                    <a:pt x="363" y="332"/>
                  </a:lnTo>
                  <a:lnTo>
                    <a:pt x="363" y="332"/>
                  </a:lnTo>
                  <a:lnTo>
                    <a:pt x="374" y="319"/>
                  </a:lnTo>
                  <a:lnTo>
                    <a:pt x="389" y="297"/>
                  </a:lnTo>
                  <a:cubicBezTo>
                    <a:pt x="389" y="297"/>
                    <a:pt x="389" y="297"/>
                    <a:pt x="388" y="297"/>
                  </a:cubicBezTo>
                  <a:cubicBezTo>
                    <a:pt x="387" y="297"/>
                    <a:pt x="382" y="304"/>
                    <a:pt x="376" y="310"/>
                  </a:cubicBezTo>
                  <a:cubicBezTo>
                    <a:pt x="374" y="313"/>
                    <a:pt x="373" y="314"/>
                    <a:pt x="372" y="314"/>
                  </a:cubicBezTo>
                  <a:cubicBezTo>
                    <a:pt x="372" y="314"/>
                    <a:pt x="372" y="312"/>
                    <a:pt x="373" y="308"/>
                  </a:cubicBezTo>
                  <a:cubicBezTo>
                    <a:pt x="375" y="302"/>
                    <a:pt x="375" y="300"/>
                    <a:pt x="374" y="300"/>
                  </a:cubicBezTo>
                  <a:cubicBezTo>
                    <a:pt x="373" y="300"/>
                    <a:pt x="372" y="301"/>
                    <a:pt x="370" y="303"/>
                  </a:cubicBezTo>
                  <a:cubicBezTo>
                    <a:pt x="369" y="302"/>
                    <a:pt x="367" y="301"/>
                    <a:pt x="371" y="294"/>
                  </a:cubicBezTo>
                  <a:cubicBezTo>
                    <a:pt x="370" y="294"/>
                    <a:pt x="370" y="294"/>
                    <a:pt x="370" y="294"/>
                  </a:cubicBezTo>
                  <a:cubicBezTo>
                    <a:pt x="369" y="294"/>
                    <a:pt x="368" y="295"/>
                    <a:pt x="365" y="300"/>
                  </a:cubicBezTo>
                  <a:cubicBezTo>
                    <a:pt x="363" y="302"/>
                    <a:pt x="361" y="304"/>
                    <a:pt x="360" y="304"/>
                  </a:cubicBezTo>
                  <a:cubicBezTo>
                    <a:pt x="360" y="304"/>
                    <a:pt x="360" y="302"/>
                    <a:pt x="363" y="297"/>
                  </a:cubicBezTo>
                  <a:cubicBezTo>
                    <a:pt x="369" y="288"/>
                    <a:pt x="369" y="284"/>
                    <a:pt x="368" y="284"/>
                  </a:cubicBezTo>
                  <a:cubicBezTo>
                    <a:pt x="367" y="284"/>
                    <a:pt x="366" y="285"/>
                    <a:pt x="364" y="287"/>
                  </a:cubicBezTo>
                  <a:cubicBezTo>
                    <a:pt x="360" y="291"/>
                    <a:pt x="358" y="292"/>
                    <a:pt x="357" y="292"/>
                  </a:cubicBezTo>
                  <a:cubicBezTo>
                    <a:pt x="357" y="292"/>
                    <a:pt x="357" y="292"/>
                    <a:pt x="356" y="292"/>
                  </a:cubicBezTo>
                  <a:cubicBezTo>
                    <a:pt x="356" y="291"/>
                    <a:pt x="355" y="291"/>
                    <a:pt x="354" y="291"/>
                  </a:cubicBezTo>
                  <a:cubicBezTo>
                    <a:pt x="353" y="291"/>
                    <a:pt x="351" y="292"/>
                    <a:pt x="347" y="295"/>
                  </a:cubicBezTo>
                  <a:lnTo>
                    <a:pt x="345" y="293"/>
                  </a:lnTo>
                  <a:cubicBezTo>
                    <a:pt x="344" y="292"/>
                    <a:pt x="349" y="287"/>
                    <a:pt x="351" y="287"/>
                  </a:cubicBezTo>
                  <a:cubicBezTo>
                    <a:pt x="351" y="287"/>
                    <a:pt x="352" y="287"/>
                    <a:pt x="352" y="287"/>
                  </a:cubicBezTo>
                  <a:lnTo>
                    <a:pt x="356" y="280"/>
                  </a:lnTo>
                  <a:cubicBezTo>
                    <a:pt x="355" y="279"/>
                    <a:pt x="355" y="279"/>
                    <a:pt x="354" y="279"/>
                  </a:cubicBezTo>
                  <a:cubicBezTo>
                    <a:pt x="352" y="279"/>
                    <a:pt x="350" y="280"/>
                    <a:pt x="346" y="283"/>
                  </a:cubicBezTo>
                  <a:cubicBezTo>
                    <a:pt x="340" y="289"/>
                    <a:pt x="337" y="292"/>
                    <a:pt x="337" y="292"/>
                  </a:cubicBezTo>
                  <a:cubicBezTo>
                    <a:pt x="336" y="292"/>
                    <a:pt x="339" y="289"/>
                    <a:pt x="345" y="282"/>
                  </a:cubicBezTo>
                  <a:cubicBezTo>
                    <a:pt x="349" y="277"/>
                    <a:pt x="353" y="271"/>
                    <a:pt x="351" y="271"/>
                  </a:cubicBezTo>
                  <a:cubicBezTo>
                    <a:pt x="351" y="271"/>
                    <a:pt x="350" y="271"/>
                    <a:pt x="348" y="273"/>
                  </a:cubicBezTo>
                  <a:cubicBezTo>
                    <a:pt x="343" y="278"/>
                    <a:pt x="341" y="280"/>
                    <a:pt x="341" y="280"/>
                  </a:cubicBezTo>
                  <a:cubicBezTo>
                    <a:pt x="340" y="280"/>
                    <a:pt x="343" y="276"/>
                    <a:pt x="346" y="272"/>
                  </a:cubicBezTo>
                  <a:cubicBezTo>
                    <a:pt x="353" y="265"/>
                    <a:pt x="356" y="262"/>
                    <a:pt x="355" y="262"/>
                  </a:cubicBezTo>
                  <a:cubicBezTo>
                    <a:pt x="354" y="262"/>
                    <a:pt x="350" y="264"/>
                    <a:pt x="343" y="268"/>
                  </a:cubicBezTo>
                  <a:cubicBezTo>
                    <a:pt x="342" y="268"/>
                    <a:pt x="341" y="267"/>
                    <a:pt x="339" y="267"/>
                  </a:cubicBezTo>
                  <a:cubicBezTo>
                    <a:pt x="337" y="267"/>
                    <a:pt x="335" y="268"/>
                    <a:pt x="333" y="268"/>
                  </a:cubicBezTo>
                  <a:cubicBezTo>
                    <a:pt x="331" y="268"/>
                    <a:pt x="328" y="267"/>
                    <a:pt x="327" y="266"/>
                  </a:cubicBezTo>
                  <a:cubicBezTo>
                    <a:pt x="324" y="262"/>
                    <a:pt x="321" y="260"/>
                    <a:pt x="326" y="253"/>
                  </a:cubicBezTo>
                  <a:cubicBezTo>
                    <a:pt x="332" y="245"/>
                    <a:pt x="334" y="241"/>
                    <a:pt x="334" y="241"/>
                  </a:cubicBezTo>
                  <a:lnTo>
                    <a:pt x="334" y="241"/>
                  </a:lnTo>
                  <a:cubicBezTo>
                    <a:pt x="334" y="241"/>
                    <a:pt x="332" y="243"/>
                    <a:pt x="330" y="246"/>
                  </a:cubicBezTo>
                  <a:cubicBezTo>
                    <a:pt x="324" y="254"/>
                    <a:pt x="321" y="257"/>
                    <a:pt x="319" y="257"/>
                  </a:cubicBezTo>
                  <a:cubicBezTo>
                    <a:pt x="318" y="257"/>
                    <a:pt x="317" y="256"/>
                    <a:pt x="316" y="255"/>
                  </a:cubicBezTo>
                  <a:cubicBezTo>
                    <a:pt x="317" y="251"/>
                    <a:pt x="316" y="250"/>
                    <a:pt x="314" y="250"/>
                  </a:cubicBezTo>
                  <a:cubicBezTo>
                    <a:pt x="312" y="250"/>
                    <a:pt x="307" y="253"/>
                    <a:pt x="303" y="256"/>
                  </a:cubicBezTo>
                  <a:lnTo>
                    <a:pt x="306" y="258"/>
                  </a:lnTo>
                  <a:cubicBezTo>
                    <a:pt x="300" y="265"/>
                    <a:pt x="297" y="268"/>
                    <a:pt x="296" y="268"/>
                  </a:cubicBezTo>
                  <a:cubicBezTo>
                    <a:pt x="295" y="268"/>
                    <a:pt x="295" y="265"/>
                    <a:pt x="297" y="262"/>
                  </a:cubicBezTo>
                  <a:cubicBezTo>
                    <a:pt x="296" y="260"/>
                    <a:pt x="301" y="254"/>
                    <a:pt x="307" y="247"/>
                  </a:cubicBezTo>
                  <a:cubicBezTo>
                    <a:pt x="312" y="240"/>
                    <a:pt x="317" y="234"/>
                    <a:pt x="316" y="232"/>
                  </a:cubicBezTo>
                  <a:cubicBezTo>
                    <a:pt x="315" y="232"/>
                    <a:pt x="315" y="232"/>
                    <a:pt x="314" y="232"/>
                  </a:cubicBezTo>
                  <a:cubicBezTo>
                    <a:pt x="313" y="232"/>
                    <a:pt x="312" y="233"/>
                    <a:pt x="309" y="238"/>
                  </a:cubicBezTo>
                  <a:cubicBezTo>
                    <a:pt x="305" y="243"/>
                    <a:pt x="304" y="244"/>
                    <a:pt x="303" y="244"/>
                  </a:cubicBezTo>
                  <a:cubicBezTo>
                    <a:pt x="303" y="244"/>
                    <a:pt x="303" y="244"/>
                    <a:pt x="302" y="244"/>
                  </a:cubicBezTo>
                  <a:cubicBezTo>
                    <a:pt x="302" y="243"/>
                    <a:pt x="301" y="243"/>
                    <a:pt x="301" y="243"/>
                  </a:cubicBezTo>
                  <a:cubicBezTo>
                    <a:pt x="299" y="243"/>
                    <a:pt x="297" y="244"/>
                    <a:pt x="293" y="247"/>
                  </a:cubicBezTo>
                  <a:cubicBezTo>
                    <a:pt x="291" y="251"/>
                    <a:pt x="289" y="252"/>
                    <a:pt x="288" y="252"/>
                  </a:cubicBezTo>
                  <a:cubicBezTo>
                    <a:pt x="287" y="252"/>
                    <a:pt x="287" y="252"/>
                    <a:pt x="287" y="251"/>
                  </a:cubicBezTo>
                  <a:cubicBezTo>
                    <a:pt x="291" y="244"/>
                    <a:pt x="289" y="241"/>
                    <a:pt x="289" y="241"/>
                  </a:cubicBezTo>
                  <a:cubicBezTo>
                    <a:pt x="291" y="238"/>
                    <a:pt x="291" y="239"/>
                    <a:pt x="294" y="236"/>
                  </a:cubicBezTo>
                  <a:cubicBezTo>
                    <a:pt x="298" y="231"/>
                    <a:pt x="301" y="227"/>
                    <a:pt x="303" y="221"/>
                  </a:cubicBezTo>
                  <a:cubicBezTo>
                    <a:pt x="303" y="221"/>
                    <a:pt x="303" y="221"/>
                    <a:pt x="303" y="221"/>
                  </a:cubicBezTo>
                  <a:cubicBezTo>
                    <a:pt x="303" y="221"/>
                    <a:pt x="298" y="227"/>
                    <a:pt x="298" y="227"/>
                  </a:cubicBezTo>
                  <a:cubicBezTo>
                    <a:pt x="297" y="228"/>
                    <a:pt x="296" y="228"/>
                    <a:pt x="295" y="228"/>
                  </a:cubicBezTo>
                  <a:cubicBezTo>
                    <a:pt x="286" y="228"/>
                    <a:pt x="266" y="209"/>
                    <a:pt x="263" y="207"/>
                  </a:cubicBezTo>
                  <a:cubicBezTo>
                    <a:pt x="265" y="201"/>
                    <a:pt x="265" y="198"/>
                    <a:pt x="263" y="198"/>
                  </a:cubicBezTo>
                  <a:cubicBezTo>
                    <a:pt x="262" y="198"/>
                    <a:pt x="260" y="199"/>
                    <a:pt x="259" y="202"/>
                  </a:cubicBezTo>
                  <a:cubicBezTo>
                    <a:pt x="257" y="204"/>
                    <a:pt x="255" y="205"/>
                    <a:pt x="253" y="205"/>
                  </a:cubicBezTo>
                  <a:cubicBezTo>
                    <a:pt x="250" y="205"/>
                    <a:pt x="246" y="201"/>
                    <a:pt x="242" y="198"/>
                  </a:cubicBezTo>
                  <a:cubicBezTo>
                    <a:pt x="236" y="192"/>
                    <a:pt x="233" y="188"/>
                    <a:pt x="228" y="188"/>
                  </a:cubicBezTo>
                  <a:cubicBezTo>
                    <a:pt x="227" y="188"/>
                    <a:pt x="225" y="189"/>
                    <a:pt x="223" y="191"/>
                  </a:cubicBezTo>
                  <a:lnTo>
                    <a:pt x="220" y="189"/>
                  </a:lnTo>
                  <a:cubicBezTo>
                    <a:pt x="220" y="188"/>
                    <a:pt x="219" y="188"/>
                    <a:pt x="218" y="188"/>
                  </a:cubicBezTo>
                  <a:cubicBezTo>
                    <a:pt x="216" y="188"/>
                    <a:pt x="212" y="190"/>
                    <a:pt x="210" y="190"/>
                  </a:cubicBezTo>
                  <a:cubicBezTo>
                    <a:pt x="210" y="190"/>
                    <a:pt x="209" y="190"/>
                    <a:pt x="209" y="190"/>
                  </a:cubicBezTo>
                  <a:cubicBezTo>
                    <a:pt x="206" y="192"/>
                    <a:pt x="204" y="193"/>
                    <a:pt x="204" y="193"/>
                  </a:cubicBezTo>
                  <a:cubicBezTo>
                    <a:pt x="203" y="193"/>
                    <a:pt x="205" y="192"/>
                    <a:pt x="208" y="189"/>
                  </a:cubicBezTo>
                  <a:cubicBezTo>
                    <a:pt x="214" y="182"/>
                    <a:pt x="219" y="176"/>
                    <a:pt x="218" y="175"/>
                  </a:cubicBezTo>
                  <a:cubicBezTo>
                    <a:pt x="218" y="175"/>
                    <a:pt x="217" y="175"/>
                    <a:pt x="217" y="175"/>
                  </a:cubicBezTo>
                  <a:cubicBezTo>
                    <a:pt x="214" y="175"/>
                    <a:pt x="210" y="180"/>
                    <a:pt x="205" y="185"/>
                  </a:cubicBezTo>
                  <a:cubicBezTo>
                    <a:pt x="201" y="190"/>
                    <a:pt x="199" y="191"/>
                    <a:pt x="198" y="191"/>
                  </a:cubicBezTo>
                  <a:cubicBezTo>
                    <a:pt x="198" y="191"/>
                    <a:pt x="198" y="191"/>
                    <a:pt x="198" y="191"/>
                  </a:cubicBezTo>
                  <a:cubicBezTo>
                    <a:pt x="197" y="190"/>
                    <a:pt x="197" y="190"/>
                    <a:pt x="203" y="183"/>
                  </a:cubicBezTo>
                  <a:lnTo>
                    <a:pt x="214" y="171"/>
                  </a:lnTo>
                  <a:lnTo>
                    <a:pt x="213" y="170"/>
                  </a:lnTo>
                  <a:cubicBezTo>
                    <a:pt x="208" y="175"/>
                    <a:pt x="207" y="175"/>
                    <a:pt x="206" y="175"/>
                  </a:cubicBezTo>
                  <a:cubicBezTo>
                    <a:pt x="206" y="175"/>
                    <a:pt x="206" y="175"/>
                    <a:pt x="206" y="175"/>
                  </a:cubicBezTo>
                  <a:cubicBezTo>
                    <a:pt x="206" y="174"/>
                    <a:pt x="206" y="174"/>
                    <a:pt x="217" y="162"/>
                  </a:cubicBezTo>
                  <a:cubicBezTo>
                    <a:pt x="223" y="155"/>
                    <a:pt x="226" y="151"/>
                    <a:pt x="225" y="151"/>
                  </a:cubicBezTo>
                  <a:cubicBezTo>
                    <a:pt x="224" y="151"/>
                    <a:pt x="221" y="154"/>
                    <a:pt x="215" y="160"/>
                  </a:cubicBezTo>
                  <a:lnTo>
                    <a:pt x="207" y="163"/>
                  </a:lnTo>
                  <a:cubicBezTo>
                    <a:pt x="211" y="158"/>
                    <a:pt x="211" y="156"/>
                    <a:pt x="210" y="156"/>
                  </a:cubicBezTo>
                  <a:cubicBezTo>
                    <a:pt x="208" y="156"/>
                    <a:pt x="201" y="162"/>
                    <a:pt x="197" y="165"/>
                  </a:cubicBezTo>
                  <a:cubicBezTo>
                    <a:pt x="202" y="158"/>
                    <a:pt x="205" y="154"/>
                    <a:pt x="204" y="154"/>
                  </a:cubicBezTo>
                  <a:cubicBezTo>
                    <a:pt x="203" y="154"/>
                    <a:pt x="200" y="157"/>
                    <a:pt x="194" y="162"/>
                  </a:cubicBezTo>
                  <a:cubicBezTo>
                    <a:pt x="191" y="165"/>
                    <a:pt x="189" y="166"/>
                    <a:pt x="189" y="166"/>
                  </a:cubicBezTo>
                  <a:cubicBezTo>
                    <a:pt x="188" y="166"/>
                    <a:pt x="189" y="164"/>
                    <a:pt x="192" y="161"/>
                  </a:cubicBezTo>
                  <a:cubicBezTo>
                    <a:pt x="197" y="153"/>
                    <a:pt x="196" y="152"/>
                    <a:pt x="194" y="149"/>
                  </a:cubicBezTo>
                  <a:lnTo>
                    <a:pt x="194" y="149"/>
                  </a:lnTo>
                  <a:cubicBezTo>
                    <a:pt x="192" y="151"/>
                    <a:pt x="190" y="151"/>
                    <a:pt x="189" y="151"/>
                  </a:cubicBezTo>
                  <a:cubicBezTo>
                    <a:pt x="183" y="151"/>
                    <a:pt x="177" y="145"/>
                    <a:pt x="171" y="139"/>
                  </a:cubicBezTo>
                  <a:cubicBezTo>
                    <a:pt x="164" y="133"/>
                    <a:pt x="159" y="127"/>
                    <a:pt x="154" y="127"/>
                  </a:cubicBezTo>
                  <a:cubicBezTo>
                    <a:pt x="153" y="127"/>
                    <a:pt x="151" y="128"/>
                    <a:pt x="150" y="129"/>
                  </a:cubicBezTo>
                  <a:cubicBezTo>
                    <a:pt x="149" y="128"/>
                    <a:pt x="149" y="128"/>
                    <a:pt x="153" y="121"/>
                  </a:cubicBezTo>
                  <a:cubicBezTo>
                    <a:pt x="156" y="118"/>
                    <a:pt x="158" y="117"/>
                    <a:pt x="157" y="117"/>
                  </a:cubicBezTo>
                  <a:lnTo>
                    <a:pt x="157" y="117"/>
                  </a:lnTo>
                  <a:cubicBezTo>
                    <a:pt x="157" y="117"/>
                    <a:pt x="153" y="120"/>
                    <a:pt x="145" y="126"/>
                  </a:cubicBezTo>
                  <a:cubicBezTo>
                    <a:pt x="141" y="128"/>
                    <a:pt x="138" y="132"/>
                    <a:pt x="138" y="132"/>
                  </a:cubicBezTo>
                  <a:cubicBezTo>
                    <a:pt x="138" y="132"/>
                    <a:pt x="139" y="130"/>
                    <a:pt x="144" y="125"/>
                  </a:cubicBezTo>
                  <a:cubicBezTo>
                    <a:pt x="151" y="118"/>
                    <a:pt x="149" y="116"/>
                    <a:pt x="144" y="111"/>
                  </a:cubicBezTo>
                  <a:cubicBezTo>
                    <a:pt x="143" y="109"/>
                    <a:pt x="141" y="107"/>
                    <a:pt x="138" y="107"/>
                  </a:cubicBezTo>
                  <a:cubicBezTo>
                    <a:pt x="136" y="107"/>
                    <a:pt x="134" y="108"/>
                    <a:pt x="132" y="110"/>
                  </a:cubicBezTo>
                  <a:cubicBezTo>
                    <a:pt x="128" y="112"/>
                    <a:pt x="126" y="113"/>
                    <a:pt x="126" y="113"/>
                  </a:cubicBezTo>
                  <a:cubicBezTo>
                    <a:pt x="125" y="113"/>
                    <a:pt x="127" y="112"/>
                    <a:pt x="131" y="109"/>
                  </a:cubicBezTo>
                  <a:cubicBezTo>
                    <a:pt x="140" y="101"/>
                    <a:pt x="143" y="92"/>
                    <a:pt x="138" y="92"/>
                  </a:cubicBezTo>
                  <a:cubicBezTo>
                    <a:pt x="136" y="92"/>
                    <a:pt x="133" y="93"/>
                    <a:pt x="130" y="96"/>
                  </a:cubicBezTo>
                  <a:cubicBezTo>
                    <a:pt x="128" y="94"/>
                    <a:pt x="127" y="93"/>
                    <a:pt x="133" y="88"/>
                  </a:cubicBezTo>
                  <a:cubicBezTo>
                    <a:pt x="132" y="87"/>
                    <a:pt x="132" y="86"/>
                    <a:pt x="130" y="86"/>
                  </a:cubicBezTo>
                  <a:cubicBezTo>
                    <a:pt x="129" y="86"/>
                    <a:pt x="127" y="87"/>
                    <a:pt x="123" y="88"/>
                  </a:cubicBezTo>
                  <a:lnTo>
                    <a:pt x="115" y="81"/>
                  </a:lnTo>
                  <a:cubicBezTo>
                    <a:pt x="115" y="80"/>
                    <a:pt x="114" y="80"/>
                    <a:pt x="113" y="80"/>
                  </a:cubicBezTo>
                  <a:cubicBezTo>
                    <a:pt x="110" y="80"/>
                    <a:pt x="105" y="82"/>
                    <a:pt x="105" y="82"/>
                  </a:cubicBezTo>
                  <a:lnTo>
                    <a:pt x="104" y="81"/>
                  </a:lnTo>
                  <a:cubicBezTo>
                    <a:pt x="111" y="75"/>
                    <a:pt x="105" y="70"/>
                    <a:pt x="98" y="62"/>
                  </a:cubicBezTo>
                  <a:cubicBezTo>
                    <a:pt x="91" y="54"/>
                    <a:pt x="86" y="47"/>
                    <a:pt x="91" y="41"/>
                  </a:cubicBezTo>
                  <a:cubicBezTo>
                    <a:pt x="91" y="41"/>
                    <a:pt x="91" y="40"/>
                    <a:pt x="91" y="40"/>
                  </a:cubicBezTo>
                  <a:cubicBezTo>
                    <a:pt x="90" y="40"/>
                    <a:pt x="88" y="41"/>
                    <a:pt x="82" y="44"/>
                  </a:cubicBezTo>
                  <a:cubicBezTo>
                    <a:pt x="76" y="50"/>
                    <a:pt x="73" y="52"/>
                    <a:pt x="71" y="52"/>
                  </a:cubicBezTo>
                  <a:cubicBezTo>
                    <a:pt x="71" y="52"/>
                    <a:pt x="71" y="50"/>
                    <a:pt x="74" y="47"/>
                  </a:cubicBezTo>
                  <a:cubicBezTo>
                    <a:pt x="80" y="39"/>
                    <a:pt x="82" y="34"/>
                    <a:pt x="79" y="34"/>
                  </a:cubicBezTo>
                  <a:cubicBezTo>
                    <a:pt x="77" y="34"/>
                    <a:pt x="73" y="36"/>
                    <a:pt x="68" y="41"/>
                  </a:cubicBezTo>
                  <a:lnTo>
                    <a:pt x="75" y="35"/>
                  </a:lnTo>
                  <a:cubicBezTo>
                    <a:pt x="80" y="29"/>
                    <a:pt x="81" y="26"/>
                    <a:pt x="79" y="26"/>
                  </a:cubicBezTo>
                  <a:cubicBezTo>
                    <a:pt x="76" y="26"/>
                    <a:pt x="70" y="29"/>
                    <a:pt x="63" y="35"/>
                  </a:cubicBezTo>
                  <a:cubicBezTo>
                    <a:pt x="67" y="30"/>
                    <a:pt x="71" y="24"/>
                    <a:pt x="70" y="24"/>
                  </a:cubicBezTo>
                  <a:cubicBezTo>
                    <a:pt x="69" y="24"/>
                    <a:pt x="68" y="25"/>
                    <a:pt x="67" y="26"/>
                  </a:cubicBezTo>
                  <a:cubicBezTo>
                    <a:pt x="66" y="25"/>
                    <a:pt x="66" y="25"/>
                    <a:pt x="78" y="13"/>
                  </a:cubicBezTo>
                  <a:cubicBezTo>
                    <a:pt x="84" y="7"/>
                    <a:pt x="90" y="1"/>
                    <a:pt x="89" y="0"/>
                  </a:cubicBezTo>
                  <a:cubicBezTo>
                    <a:pt x="89" y="0"/>
                    <a:pt x="89" y="0"/>
                    <a:pt x="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0" name="Google Shape;9050;p33"/>
            <p:cNvSpPr/>
            <p:nvPr/>
          </p:nvSpPr>
          <p:spPr>
            <a:xfrm>
              <a:off x="1356124" y="1762306"/>
              <a:ext cx="106785" cy="87506"/>
            </a:xfrm>
            <a:custGeom>
              <a:avLst/>
              <a:gdLst/>
              <a:ahLst/>
              <a:cxnLst/>
              <a:rect l="l" t="t" r="r" b="b"/>
              <a:pathLst>
                <a:path w="1069" h="876" extrusionOk="0">
                  <a:moveTo>
                    <a:pt x="948" y="0"/>
                  </a:moveTo>
                  <a:lnTo>
                    <a:pt x="947" y="1"/>
                  </a:lnTo>
                  <a:cubicBezTo>
                    <a:pt x="945" y="2"/>
                    <a:pt x="951" y="9"/>
                    <a:pt x="955" y="16"/>
                  </a:cubicBezTo>
                  <a:lnTo>
                    <a:pt x="957" y="15"/>
                  </a:lnTo>
                  <a:cubicBezTo>
                    <a:pt x="954" y="10"/>
                    <a:pt x="951" y="4"/>
                    <a:pt x="948" y="0"/>
                  </a:cubicBezTo>
                  <a:close/>
                  <a:moveTo>
                    <a:pt x="1019" y="105"/>
                  </a:moveTo>
                  <a:lnTo>
                    <a:pt x="1026" y="112"/>
                  </a:lnTo>
                  <a:cubicBezTo>
                    <a:pt x="1031" y="119"/>
                    <a:pt x="1030" y="120"/>
                    <a:pt x="1028" y="120"/>
                  </a:cubicBezTo>
                  <a:cubicBezTo>
                    <a:pt x="1028" y="120"/>
                    <a:pt x="1028" y="121"/>
                    <a:pt x="1028" y="121"/>
                  </a:cubicBezTo>
                  <a:cubicBezTo>
                    <a:pt x="1027" y="121"/>
                    <a:pt x="1026" y="119"/>
                    <a:pt x="1023" y="114"/>
                  </a:cubicBezTo>
                  <a:cubicBezTo>
                    <a:pt x="1023" y="114"/>
                    <a:pt x="1018" y="107"/>
                    <a:pt x="1019" y="105"/>
                  </a:cubicBezTo>
                  <a:close/>
                  <a:moveTo>
                    <a:pt x="994" y="103"/>
                  </a:moveTo>
                  <a:cubicBezTo>
                    <a:pt x="996" y="103"/>
                    <a:pt x="1002" y="108"/>
                    <a:pt x="1006" y="116"/>
                  </a:cubicBezTo>
                  <a:lnTo>
                    <a:pt x="1006" y="114"/>
                  </a:lnTo>
                  <a:cubicBezTo>
                    <a:pt x="1017" y="128"/>
                    <a:pt x="1017" y="128"/>
                    <a:pt x="1015" y="129"/>
                  </a:cubicBezTo>
                  <a:cubicBezTo>
                    <a:pt x="1015" y="129"/>
                    <a:pt x="1014" y="130"/>
                    <a:pt x="1013" y="130"/>
                  </a:cubicBezTo>
                  <a:cubicBezTo>
                    <a:pt x="1012" y="130"/>
                    <a:pt x="1011" y="129"/>
                    <a:pt x="1007" y="125"/>
                  </a:cubicBezTo>
                  <a:lnTo>
                    <a:pt x="1008" y="123"/>
                  </a:lnTo>
                  <a:cubicBezTo>
                    <a:pt x="1010" y="125"/>
                    <a:pt x="1011" y="126"/>
                    <a:pt x="1011" y="126"/>
                  </a:cubicBezTo>
                  <a:cubicBezTo>
                    <a:pt x="1012" y="126"/>
                    <a:pt x="1009" y="121"/>
                    <a:pt x="1004" y="117"/>
                  </a:cubicBezTo>
                  <a:lnTo>
                    <a:pt x="994" y="103"/>
                  </a:lnTo>
                  <a:cubicBezTo>
                    <a:pt x="994" y="103"/>
                    <a:pt x="994" y="103"/>
                    <a:pt x="994" y="103"/>
                  </a:cubicBezTo>
                  <a:close/>
                  <a:moveTo>
                    <a:pt x="904" y="133"/>
                  </a:moveTo>
                  <a:cubicBezTo>
                    <a:pt x="903" y="133"/>
                    <a:pt x="903" y="134"/>
                    <a:pt x="902" y="135"/>
                  </a:cubicBezTo>
                  <a:cubicBezTo>
                    <a:pt x="901" y="135"/>
                    <a:pt x="904" y="142"/>
                    <a:pt x="904" y="142"/>
                  </a:cubicBezTo>
                  <a:cubicBezTo>
                    <a:pt x="907" y="147"/>
                    <a:pt x="909" y="149"/>
                    <a:pt x="910" y="149"/>
                  </a:cubicBezTo>
                  <a:cubicBezTo>
                    <a:pt x="911" y="149"/>
                    <a:pt x="911" y="148"/>
                    <a:pt x="912" y="148"/>
                  </a:cubicBezTo>
                  <a:cubicBezTo>
                    <a:pt x="913" y="149"/>
                    <a:pt x="914" y="150"/>
                    <a:pt x="915" y="150"/>
                  </a:cubicBezTo>
                  <a:cubicBezTo>
                    <a:pt x="917" y="150"/>
                    <a:pt x="914" y="144"/>
                    <a:pt x="909" y="139"/>
                  </a:cubicBezTo>
                  <a:cubicBezTo>
                    <a:pt x="907" y="134"/>
                    <a:pt x="905" y="133"/>
                    <a:pt x="904" y="133"/>
                  </a:cubicBezTo>
                  <a:close/>
                  <a:moveTo>
                    <a:pt x="643" y="137"/>
                  </a:moveTo>
                  <a:cubicBezTo>
                    <a:pt x="642" y="137"/>
                    <a:pt x="644" y="141"/>
                    <a:pt x="649" y="150"/>
                  </a:cubicBezTo>
                  <a:cubicBezTo>
                    <a:pt x="652" y="155"/>
                    <a:pt x="653" y="156"/>
                    <a:pt x="654" y="156"/>
                  </a:cubicBezTo>
                  <a:cubicBezTo>
                    <a:pt x="654" y="156"/>
                    <a:pt x="655" y="156"/>
                    <a:pt x="655" y="156"/>
                  </a:cubicBezTo>
                  <a:cubicBezTo>
                    <a:pt x="653" y="150"/>
                    <a:pt x="649" y="146"/>
                    <a:pt x="646" y="141"/>
                  </a:cubicBezTo>
                  <a:cubicBezTo>
                    <a:pt x="644" y="139"/>
                    <a:pt x="643" y="137"/>
                    <a:pt x="643" y="137"/>
                  </a:cubicBezTo>
                  <a:close/>
                  <a:moveTo>
                    <a:pt x="922" y="140"/>
                  </a:moveTo>
                  <a:cubicBezTo>
                    <a:pt x="927" y="147"/>
                    <a:pt x="930" y="156"/>
                    <a:pt x="929" y="157"/>
                  </a:cubicBezTo>
                  <a:cubicBezTo>
                    <a:pt x="927" y="157"/>
                    <a:pt x="923" y="150"/>
                    <a:pt x="920" y="142"/>
                  </a:cubicBezTo>
                  <a:lnTo>
                    <a:pt x="922" y="140"/>
                  </a:lnTo>
                  <a:close/>
                  <a:moveTo>
                    <a:pt x="1032" y="159"/>
                  </a:moveTo>
                  <a:lnTo>
                    <a:pt x="1031" y="160"/>
                  </a:lnTo>
                  <a:cubicBezTo>
                    <a:pt x="1034" y="165"/>
                    <a:pt x="1035" y="167"/>
                    <a:pt x="1035" y="167"/>
                  </a:cubicBezTo>
                  <a:cubicBezTo>
                    <a:pt x="1036" y="167"/>
                    <a:pt x="1036" y="166"/>
                    <a:pt x="1036" y="166"/>
                  </a:cubicBezTo>
                  <a:lnTo>
                    <a:pt x="1037" y="166"/>
                  </a:lnTo>
                  <a:lnTo>
                    <a:pt x="1032" y="159"/>
                  </a:lnTo>
                  <a:close/>
                  <a:moveTo>
                    <a:pt x="864" y="190"/>
                  </a:moveTo>
                  <a:cubicBezTo>
                    <a:pt x="864" y="190"/>
                    <a:pt x="867" y="197"/>
                    <a:pt x="871" y="205"/>
                  </a:cubicBezTo>
                  <a:cubicBezTo>
                    <a:pt x="878" y="218"/>
                    <a:pt x="881" y="223"/>
                    <a:pt x="881" y="223"/>
                  </a:cubicBezTo>
                  <a:cubicBezTo>
                    <a:pt x="880" y="223"/>
                    <a:pt x="878" y="220"/>
                    <a:pt x="874" y="214"/>
                  </a:cubicBezTo>
                  <a:cubicBezTo>
                    <a:pt x="868" y="208"/>
                    <a:pt x="864" y="200"/>
                    <a:pt x="861" y="192"/>
                  </a:cubicBezTo>
                  <a:lnTo>
                    <a:pt x="864" y="190"/>
                  </a:lnTo>
                  <a:close/>
                  <a:moveTo>
                    <a:pt x="794" y="226"/>
                  </a:moveTo>
                  <a:cubicBezTo>
                    <a:pt x="794" y="226"/>
                    <a:pt x="794" y="227"/>
                    <a:pt x="794" y="227"/>
                  </a:cubicBezTo>
                  <a:lnTo>
                    <a:pt x="795" y="227"/>
                  </a:lnTo>
                  <a:cubicBezTo>
                    <a:pt x="795" y="227"/>
                    <a:pt x="795" y="226"/>
                    <a:pt x="794" y="226"/>
                  </a:cubicBezTo>
                  <a:close/>
                  <a:moveTo>
                    <a:pt x="886" y="215"/>
                  </a:moveTo>
                  <a:lnTo>
                    <a:pt x="893" y="222"/>
                  </a:lnTo>
                  <a:cubicBezTo>
                    <a:pt x="897" y="229"/>
                    <a:pt x="896" y="230"/>
                    <a:pt x="895" y="230"/>
                  </a:cubicBezTo>
                  <a:lnTo>
                    <a:pt x="889" y="223"/>
                  </a:lnTo>
                  <a:lnTo>
                    <a:pt x="886" y="215"/>
                  </a:lnTo>
                  <a:close/>
                  <a:moveTo>
                    <a:pt x="792" y="224"/>
                  </a:moveTo>
                  <a:cubicBezTo>
                    <a:pt x="792" y="224"/>
                    <a:pt x="793" y="224"/>
                    <a:pt x="795" y="227"/>
                  </a:cubicBezTo>
                  <a:lnTo>
                    <a:pt x="795" y="227"/>
                  </a:lnTo>
                  <a:cubicBezTo>
                    <a:pt x="797" y="227"/>
                    <a:pt x="798" y="233"/>
                    <a:pt x="797" y="234"/>
                  </a:cubicBezTo>
                  <a:lnTo>
                    <a:pt x="792" y="228"/>
                  </a:lnTo>
                  <a:cubicBezTo>
                    <a:pt x="792" y="227"/>
                    <a:pt x="791" y="224"/>
                    <a:pt x="792" y="224"/>
                  </a:cubicBezTo>
                  <a:close/>
                  <a:moveTo>
                    <a:pt x="829" y="223"/>
                  </a:moveTo>
                  <a:cubicBezTo>
                    <a:pt x="832" y="228"/>
                    <a:pt x="835" y="233"/>
                    <a:pt x="838" y="238"/>
                  </a:cubicBezTo>
                  <a:lnTo>
                    <a:pt x="837" y="239"/>
                  </a:lnTo>
                  <a:cubicBezTo>
                    <a:pt x="832" y="232"/>
                    <a:pt x="826" y="225"/>
                    <a:pt x="828" y="224"/>
                  </a:cubicBezTo>
                  <a:lnTo>
                    <a:pt x="829" y="223"/>
                  </a:lnTo>
                  <a:close/>
                  <a:moveTo>
                    <a:pt x="855" y="238"/>
                  </a:moveTo>
                  <a:cubicBezTo>
                    <a:pt x="856" y="238"/>
                    <a:pt x="860" y="245"/>
                    <a:pt x="868" y="259"/>
                  </a:cubicBezTo>
                  <a:cubicBezTo>
                    <a:pt x="869" y="262"/>
                    <a:pt x="869" y="264"/>
                    <a:pt x="869" y="264"/>
                  </a:cubicBezTo>
                  <a:cubicBezTo>
                    <a:pt x="869" y="264"/>
                    <a:pt x="866" y="261"/>
                    <a:pt x="861" y="252"/>
                  </a:cubicBezTo>
                  <a:lnTo>
                    <a:pt x="855" y="238"/>
                  </a:lnTo>
                  <a:cubicBezTo>
                    <a:pt x="855" y="238"/>
                    <a:pt x="855" y="238"/>
                    <a:pt x="855" y="238"/>
                  </a:cubicBezTo>
                  <a:close/>
                  <a:moveTo>
                    <a:pt x="761" y="269"/>
                  </a:moveTo>
                  <a:cubicBezTo>
                    <a:pt x="762" y="269"/>
                    <a:pt x="768" y="275"/>
                    <a:pt x="768" y="275"/>
                  </a:cubicBezTo>
                  <a:cubicBezTo>
                    <a:pt x="773" y="282"/>
                    <a:pt x="772" y="283"/>
                    <a:pt x="772" y="283"/>
                  </a:cubicBezTo>
                  <a:cubicBezTo>
                    <a:pt x="771" y="283"/>
                    <a:pt x="771" y="283"/>
                    <a:pt x="771" y="283"/>
                  </a:cubicBezTo>
                  <a:cubicBezTo>
                    <a:pt x="770" y="283"/>
                    <a:pt x="768" y="282"/>
                    <a:pt x="764" y="277"/>
                  </a:cubicBezTo>
                  <a:cubicBezTo>
                    <a:pt x="764" y="277"/>
                    <a:pt x="759" y="270"/>
                    <a:pt x="760" y="269"/>
                  </a:cubicBezTo>
                  <a:cubicBezTo>
                    <a:pt x="760" y="269"/>
                    <a:pt x="761" y="269"/>
                    <a:pt x="761" y="269"/>
                  </a:cubicBezTo>
                  <a:close/>
                  <a:moveTo>
                    <a:pt x="810" y="267"/>
                  </a:moveTo>
                  <a:cubicBezTo>
                    <a:pt x="815" y="274"/>
                    <a:pt x="820" y="280"/>
                    <a:pt x="819" y="282"/>
                  </a:cubicBezTo>
                  <a:cubicBezTo>
                    <a:pt x="820" y="284"/>
                    <a:pt x="820" y="285"/>
                    <a:pt x="820" y="285"/>
                  </a:cubicBezTo>
                  <a:cubicBezTo>
                    <a:pt x="819" y="285"/>
                    <a:pt x="814" y="278"/>
                    <a:pt x="807" y="268"/>
                  </a:cubicBezTo>
                  <a:lnTo>
                    <a:pt x="810" y="267"/>
                  </a:lnTo>
                  <a:close/>
                  <a:moveTo>
                    <a:pt x="803" y="282"/>
                  </a:moveTo>
                  <a:lnTo>
                    <a:pt x="809" y="288"/>
                  </a:lnTo>
                  <a:lnTo>
                    <a:pt x="807" y="289"/>
                  </a:lnTo>
                  <a:cubicBezTo>
                    <a:pt x="806" y="289"/>
                    <a:pt x="806" y="289"/>
                    <a:pt x="802" y="283"/>
                  </a:cubicBezTo>
                  <a:lnTo>
                    <a:pt x="803" y="282"/>
                  </a:lnTo>
                  <a:close/>
                  <a:moveTo>
                    <a:pt x="740" y="289"/>
                  </a:moveTo>
                  <a:cubicBezTo>
                    <a:pt x="741" y="289"/>
                    <a:pt x="743" y="291"/>
                    <a:pt x="744" y="291"/>
                  </a:cubicBezTo>
                  <a:cubicBezTo>
                    <a:pt x="744" y="291"/>
                    <a:pt x="745" y="291"/>
                    <a:pt x="745" y="291"/>
                  </a:cubicBezTo>
                  <a:cubicBezTo>
                    <a:pt x="751" y="296"/>
                    <a:pt x="751" y="296"/>
                    <a:pt x="748" y="298"/>
                  </a:cubicBezTo>
                  <a:cubicBezTo>
                    <a:pt x="747" y="298"/>
                    <a:pt x="742" y="292"/>
                    <a:pt x="742" y="292"/>
                  </a:cubicBezTo>
                  <a:cubicBezTo>
                    <a:pt x="740" y="289"/>
                    <a:pt x="740" y="289"/>
                    <a:pt x="740" y="289"/>
                  </a:cubicBezTo>
                  <a:close/>
                  <a:moveTo>
                    <a:pt x="704" y="297"/>
                  </a:moveTo>
                  <a:lnTo>
                    <a:pt x="704" y="297"/>
                  </a:lnTo>
                  <a:cubicBezTo>
                    <a:pt x="706" y="300"/>
                    <a:pt x="706" y="301"/>
                    <a:pt x="706" y="301"/>
                  </a:cubicBezTo>
                  <a:cubicBezTo>
                    <a:pt x="706" y="301"/>
                    <a:pt x="703" y="298"/>
                    <a:pt x="704" y="297"/>
                  </a:cubicBezTo>
                  <a:close/>
                  <a:moveTo>
                    <a:pt x="850" y="287"/>
                  </a:moveTo>
                  <a:cubicBezTo>
                    <a:pt x="850" y="287"/>
                    <a:pt x="851" y="287"/>
                    <a:pt x="852" y="289"/>
                  </a:cubicBezTo>
                  <a:lnTo>
                    <a:pt x="862" y="304"/>
                  </a:lnTo>
                  <a:lnTo>
                    <a:pt x="858" y="297"/>
                  </a:lnTo>
                  <a:cubicBezTo>
                    <a:pt x="854" y="292"/>
                    <a:pt x="850" y="287"/>
                    <a:pt x="850" y="287"/>
                  </a:cubicBezTo>
                  <a:close/>
                  <a:moveTo>
                    <a:pt x="800" y="305"/>
                  </a:moveTo>
                  <a:cubicBezTo>
                    <a:pt x="798" y="306"/>
                    <a:pt x="803" y="313"/>
                    <a:pt x="803" y="313"/>
                  </a:cubicBezTo>
                  <a:cubicBezTo>
                    <a:pt x="803" y="313"/>
                    <a:pt x="808" y="319"/>
                    <a:pt x="809" y="319"/>
                  </a:cubicBezTo>
                  <a:cubicBezTo>
                    <a:pt x="809" y="319"/>
                    <a:pt x="810" y="319"/>
                    <a:pt x="810" y="319"/>
                  </a:cubicBezTo>
                  <a:lnTo>
                    <a:pt x="811" y="317"/>
                  </a:lnTo>
                  <a:cubicBezTo>
                    <a:pt x="807" y="313"/>
                    <a:pt x="803" y="310"/>
                    <a:pt x="800" y="305"/>
                  </a:cubicBezTo>
                  <a:close/>
                  <a:moveTo>
                    <a:pt x="713" y="322"/>
                  </a:moveTo>
                  <a:cubicBezTo>
                    <a:pt x="715" y="324"/>
                    <a:pt x="715" y="325"/>
                    <a:pt x="715" y="325"/>
                  </a:cubicBezTo>
                  <a:cubicBezTo>
                    <a:pt x="714" y="325"/>
                    <a:pt x="712" y="323"/>
                    <a:pt x="713" y="322"/>
                  </a:cubicBezTo>
                  <a:close/>
                  <a:moveTo>
                    <a:pt x="728" y="312"/>
                  </a:moveTo>
                  <a:lnTo>
                    <a:pt x="728" y="312"/>
                  </a:lnTo>
                  <a:cubicBezTo>
                    <a:pt x="731" y="316"/>
                    <a:pt x="736" y="321"/>
                    <a:pt x="739" y="325"/>
                  </a:cubicBezTo>
                  <a:cubicBezTo>
                    <a:pt x="741" y="328"/>
                    <a:pt x="742" y="330"/>
                    <a:pt x="741" y="330"/>
                  </a:cubicBezTo>
                  <a:cubicBezTo>
                    <a:pt x="740" y="330"/>
                    <a:pt x="737" y="327"/>
                    <a:pt x="731" y="320"/>
                  </a:cubicBezTo>
                  <a:cubicBezTo>
                    <a:pt x="727" y="313"/>
                    <a:pt x="727" y="313"/>
                    <a:pt x="728" y="312"/>
                  </a:cubicBezTo>
                  <a:close/>
                  <a:moveTo>
                    <a:pt x="719" y="317"/>
                  </a:moveTo>
                  <a:lnTo>
                    <a:pt x="726" y="324"/>
                  </a:lnTo>
                  <a:lnTo>
                    <a:pt x="729" y="332"/>
                  </a:lnTo>
                  <a:lnTo>
                    <a:pt x="728" y="332"/>
                  </a:lnTo>
                  <a:cubicBezTo>
                    <a:pt x="722" y="325"/>
                    <a:pt x="718" y="319"/>
                    <a:pt x="719" y="317"/>
                  </a:cubicBezTo>
                  <a:close/>
                  <a:moveTo>
                    <a:pt x="629" y="358"/>
                  </a:moveTo>
                  <a:lnTo>
                    <a:pt x="635" y="363"/>
                  </a:lnTo>
                  <a:lnTo>
                    <a:pt x="639" y="371"/>
                  </a:lnTo>
                  <a:lnTo>
                    <a:pt x="638" y="372"/>
                  </a:lnTo>
                  <a:cubicBezTo>
                    <a:pt x="632" y="366"/>
                    <a:pt x="628" y="359"/>
                    <a:pt x="629" y="358"/>
                  </a:cubicBezTo>
                  <a:close/>
                  <a:moveTo>
                    <a:pt x="819" y="374"/>
                  </a:moveTo>
                  <a:lnTo>
                    <a:pt x="816" y="376"/>
                  </a:lnTo>
                  <a:cubicBezTo>
                    <a:pt x="820" y="381"/>
                    <a:pt x="821" y="382"/>
                    <a:pt x="821" y="382"/>
                  </a:cubicBezTo>
                  <a:cubicBezTo>
                    <a:pt x="821" y="382"/>
                    <a:pt x="822" y="382"/>
                    <a:pt x="822" y="381"/>
                  </a:cubicBezTo>
                  <a:cubicBezTo>
                    <a:pt x="825" y="380"/>
                    <a:pt x="825" y="380"/>
                    <a:pt x="819" y="374"/>
                  </a:cubicBezTo>
                  <a:close/>
                  <a:moveTo>
                    <a:pt x="600" y="377"/>
                  </a:moveTo>
                  <a:lnTo>
                    <a:pt x="600" y="377"/>
                  </a:lnTo>
                  <a:cubicBezTo>
                    <a:pt x="605" y="384"/>
                    <a:pt x="610" y="390"/>
                    <a:pt x="614" y="398"/>
                  </a:cubicBezTo>
                  <a:cubicBezTo>
                    <a:pt x="614" y="399"/>
                    <a:pt x="614" y="399"/>
                    <a:pt x="614" y="399"/>
                  </a:cubicBezTo>
                  <a:cubicBezTo>
                    <a:pt x="613" y="399"/>
                    <a:pt x="612" y="397"/>
                    <a:pt x="608" y="392"/>
                  </a:cubicBezTo>
                  <a:cubicBezTo>
                    <a:pt x="605" y="387"/>
                    <a:pt x="602" y="383"/>
                    <a:pt x="600" y="377"/>
                  </a:cubicBezTo>
                  <a:close/>
                  <a:moveTo>
                    <a:pt x="573" y="416"/>
                  </a:moveTo>
                  <a:lnTo>
                    <a:pt x="579" y="422"/>
                  </a:lnTo>
                  <a:lnTo>
                    <a:pt x="583" y="430"/>
                  </a:lnTo>
                  <a:lnTo>
                    <a:pt x="582" y="431"/>
                  </a:lnTo>
                  <a:cubicBezTo>
                    <a:pt x="576" y="424"/>
                    <a:pt x="572" y="416"/>
                    <a:pt x="573" y="416"/>
                  </a:cubicBezTo>
                  <a:close/>
                  <a:moveTo>
                    <a:pt x="620" y="445"/>
                  </a:moveTo>
                  <a:cubicBezTo>
                    <a:pt x="623" y="450"/>
                    <a:pt x="627" y="455"/>
                    <a:pt x="629" y="460"/>
                  </a:cubicBezTo>
                  <a:lnTo>
                    <a:pt x="628" y="461"/>
                  </a:lnTo>
                  <a:cubicBezTo>
                    <a:pt x="622" y="454"/>
                    <a:pt x="618" y="448"/>
                    <a:pt x="619" y="446"/>
                  </a:cubicBezTo>
                  <a:lnTo>
                    <a:pt x="620" y="445"/>
                  </a:lnTo>
                  <a:close/>
                  <a:moveTo>
                    <a:pt x="488" y="472"/>
                  </a:moveTo>
                  <a:cubicBezTo>
                    <a:pt x="494" y="479"/>
                    <a:pt x="498" y="487"/>
                    <a:pt x="497" y="488"/>
                  </a:cubicBezTo>
                  <a:lnTo>
                    <a:pt x="497" y="487"/>
                  </a:lnTo>
                  <a:cubicBezTo>
                    <a:pt x="496" y="488"/>
                    <a:pt x="495" y="488"/>
                    <a:pt x="495" y="488"/>
                  </a:cubicBezTo>
                  <a:cubicBezTo>
                    <a:pt x="494" y="488"/>
                    <a:pt x="492" y="487"/>
                    <a:pt x="489" y="482"/>
                  </a:cubicBezTo>
                  <a:cubicBezTo>
                    <a:pt x="484" y="476"/>
                    <a:pt x="487" y="473"/>
                    <a:pt x="488" y="472"/>
                  </a:cubicBezTo>
                  <a:close/>
                  <a:moveTo>
                    <a:pt x="443" y="514"/>
                  </a:moveTo>
                  <a:cubicBezTo>
                    <a:pt x="446" y="518"/>
                    <a:pt x="448" y="523"/>
                    <a:pt x="452" y="528"/>
                  </a:cubicBezTo>
                  <a:lnTo>
                    <a:pt x="451" y="528"/>
                  </a:lnTo>
                  <a:cubicBezTo>
                    <a:pt x="445" y="522"/>
                    <a:pt x="441" y="515"/>
                    <a:pt x="442" y="514"/>
                  </a:cubicBezTo>
                  <a:close/>
                  <a:moveTo>
                    <a:pt x="290" y="578"/>
                  </a:moveTo>
                  <a:cubicBezTo>
                    <a:pt x="290" y="578"/>
                    <a:pt x="290" y="579"/>
                    <a:pt x="291" y="580"/>
                  </a:cubicBezTo>
                  <a:lnTo>
                    <a:pt x="291" y="580"/>
                  </a:lnTo>
                  <a:cubicBezTo>
                    <a:pt x="290" y="579"/>
                    <a:pt x="290" y="578"/>
                    <a:pt x="290" y="578"/>
                  </a:cubicBezTo>
                  <a:close/>
                  <a:moveTo>
                    <a:pt x="291" y="580"/>
                  </a:moveTo>
                  <a:cubicBezTo>
                    <a:pt x="293" y="582"/>
                    <a:pt x="295" y="585"/>
                    <a:pt x="298" y="590"/>
                  </a:cubicBezTo>
                  <a:cubicBezTo>
                    <a:pt x="299" y="590"/>
                    <a:pt x="299" y="591"/>
                    <a:pt x="300" y="591"/>
                  </a:cubicBezTo>
                  <a:lnTo>
                    <a:pt x="300" y="591"/>
                  </a:lnTo>
                  <a:cubicBezTo>
                    <a:pt x="298" y="589"/>
                    <a:pt x="296" y="586"/>
                    <a:pt x="294" y="582"/>
                  </a:cubicBezTo>
                  <a:cubicBezTo>
                    <a:pt x="293" y="581"/>
                    <a:pt x="292" y="581"/>
                    <a:pt x="291" y="580"/>
                  </a:cubicBezTo>
                  <a:close/>
                  <a:moveTo>
                    <a:pt x="297" y="611"/>
                  </a:moveTo>
                  <a:cubicBezTo>
                    <a:pt x="296" y="612"/>
                    <a:pt x="297" y="615"/>
                    <a:pt x="298" y="615"/>
                  </a:cubicBezTo>
                  <a:cubicBezTo>
                    <a:pt x="298" y="615"/>
                    <a:pt x="298" y="614"/>
                    <a:pt x="297" y="611"/>
                  </a:cubicBezTo>
                  <a:close/>
                  <a:moveTo>
                    <a:pt x="320" y="606"/>
                  </a:moveTo>
                  <a:cubicBezTo>
                    <a:pt x="321" y="606"/>
                    <a:pt x="322" y="608"/>
                    <a:pt x="325" y="612"/>
                  </a:cubicBezTo>
                  <a:cubicBezTo>
                    <a:pt x="327" y="617"/>
                    <a:pt x="327" y="619"/>
                    <a:pt x="327" y="619"/>
                  </a:cubicBezTo>
                  <a:cubicBezTo>
                    <a:pt x="326" y="619"/>
                    <a:pt x="325" y="618"/>
                    <a:pt x="323" y="615"/>
                  </a:cubicBezTo>
                  <a:cubicBezTo>
                    <a:pt x="317" y="608"/>
                    <a:pt x="317" y="608"/>
                    <a:pt x="318" y="607"/>
                  </a:cubicBezTo>
                  <a:cubicBezTo>
                    <a:pt x="319" y="607"/>
                    <a:pt x="319" y="606"/>
                    <a:pt x="320" y="606"/>
                  </a:cubicBezTo>
                  <a:close/>
                  <a:moveTo>
                    <a:pt x="310" y="612"/>
                  </a:moveTo>
                  <a:lnTo>
                    <a:pt x="316" y="618"/>
                  </a:lnTo>
                  <a:lnTo>
                    <a:pt x="315" y="619"/>
                  </a:lnTo>
                  <a:cubicBezTo>
                    <a:pt x="315" y="620"/>
                    <a:pt x="314" y="620"/>
                    <a:pt x="314" y="620"/>
                  </a:cubicBezTo>
                  <a:cubicBezTo>
                    <a:pt x="313" y="620"/>
                    <a:pt x="312" y="618"/>
                    <a:pt x="308" y="614"/>
                  </a:cubicBezTo>
                  <a:lnTo>
                    <a:pt x="310" y="612"/>
                  </a:lnTo>
                  <a:close/>
                  <a:moveTo>
                    <a:pt x="298" y="620"/>
                  </a:moveTo>
                  <a:lnTo>
                    <a:pt x="304" y="627"/>
                  </a:lnTo>
                  <a:lnTo>
                    <a:pt x="303" y="628"/>
                  </a:lnTo>
                  <a:cubicBezTo>
                    <a:pt x="301" y="628"/>
                    <a:pt x="301" y="628"/>
                    <a:pt x="297" y="621"/>
                  </a:cubicBezTo>
                  <a:lnTo>
                    <a:pt x="298" y="620"/>
                  </a:lnTo>
                  <a:close/>
                  <a:moveTo>
                    <a:pt x="369" y="625"/>
                  </a:moveTo>
                  <a:lnTo>
                    <a:pt x="374" y="630"/>
                  </a:lnTo>
                  <a:cubicBezTo>
                    <a:pt x="380" y="637"/>
                    <a:pt x="379" y="638"/>
                    <a:pt x="379" y="638"/>
                  </a:cubicBezTo>
                  <a:cubicBezTo>
                    <a:pt x="378" y="639"/>
                    <a:pt x="378" y="639"/>
                    <a:pt x="377" y="639"/>
                  </a:cubicBezTo>
                  <a:cubicBezTo>
                    <a:pt x="376" y="639"/>
                    <a:pt x="375" y="637"/>
                    <a:pt x="372" y="633"/>
                  </a:cubicBezTo>
                  <a:cubicBezTo>
                    <a:pt x="372" y="633"/>
                    <a:pt x="367" y="626"/>
                    <a:pt x="369" y="625"/>
                  </a:cubicBezTo>
                  <a:close/>
                  <a:moveTo>
                    <a:pt x="290" y="636"/>
                  </a:moveTo>
                  <a:cubicBezTo>
                    <a:pt x="295" y="640"/>
                    <a:pt x="298" y="644"/>
                    <a:pt x="301" y="649"/>
                  </a:cubicBezTo>
                  <a:lnTo>
                    <a:pt x="301" y="649"/>
                  </a:lnTo>
                  <a:lnTo>
                    <a:pt x="300" y="650"/>
                  </a:lnTo>
                  <a:cubicBezTo>
                    <a:pt x="300" y="650"/>
                    <a:pt x="300" y="650"/>
                    <a:pt x="300" y="650"/>
                  </a:cubicBezTo>
                  <a:cubicBezTo>
                    <a:pt x="299" y="650"/>
                    <a:pt x="295" y="644"/>
                    <a:pt x="295" y="644"/>
                  </a:cubicBezTo>
                  <a:cubicBezTo>
                    <a:pt x="295" y="644"/>
                    <a:pt x="289" y="637"/>
                    <a:pt x="290" y="636"/>
                  </a:cubicBezTo>
                  <a:close/>
                  <a:moveTo>
                    <a:pt x="359" y="642"/>
                  </a:moveTo>
                  <a:lnTo>
                    <a:pt x="365" y="647"/>
                  </a:lnTo>
                  <a:lnTo>
                    <a:pt x="369" y="655"/>
                  </a:lnTo>
                  <a:lnTo>
                    <a:pt x="368" y="656"/>
                  </a:lnTo>
                  <a:cubicBezTo>
                    <a:pt x="362" y="650"/>
                    <a:pt x="358" y="643"/>
                    <a:pt x="359" y="642"/>
                  </a:cubicBezTo>
                  <a:close/>
                  <a:moveTo>
                    <a:pt x="240" y="666"/>
                  </a:moveTo>
                  <a:cubicBezTo>
                    <a:pt x="240" y="666"/>
                    <a:pt x="241" y="666"/>
                    <a:pt x="242" y="669"/>
                  </a:cubicBezTo>
                  <a:lnTo>
                    <a:pt x="248" y="675"/>
                  </a:lnTo>
                  <a:cubicBezTo>
                    <a:pt x="250" y="681"/>
                    <a:pt x="253" y="686"/>
                    <a:pt x="252" y="686"/>
                  </a:cubicBezTo>
                  <a:cubicBezTo>
                    <a:pt x="252" y="686"/>
                    <a:pt x="252" y="685"/>
                    <a:pt x="250" y="683"/>
                  </a:cubicBezTo>
                  <a:cubicBezTo>
                    <a:pt x="247" y="679"/>
                    <a:pt x="244" y="674"/>
                    <a:pt x="241" y="669"/>
                  </a:cubicBezTo>
                  <a:cubicBezTo>
                    <a:pt x="241" y="669"/>
                    <a:pt x="239" y="666"/>
                    <a:pt x="240" y="666"/>
                  </a:cubicBezTo>
                  <a:close/>
                  <a:moveTo>
                    <a:pt x="216" y="717"/>
                  </a:moveTo>
                  <a:lnTo>
                    <a:pt x="216" y="717"/>
                  </a:lnTo>
                  <a:cubicBezTo>
                    <a:pt x="222" y="722"/>
                    <a:pt x="227" y="730"/>
                    <a:pt x="230" y="738"/>
                  </a:cubicBezTo>
                  <a:cubicBezTo>
                    <a:pt x="229" y="738"/>
                    <a:pt x="229" y="739"/>
                    <a:pt x="229" y="739"/>
                  </a:cubicBezTo>
                  <a:cubicBezTo>
                    <a:pt x="228" y="739"/>
                    <a:pt x="227" y="737"/>
                    <a:pt x="223" y="733"/>
                  </a:cubicBezTo>
                  <a:cubicBezTo>
                    <a:pt x="218" y="726"/>
                    <a:pt x="215" y="718"/>
                    <a:pt x="216" y="717"/>
                  </a:cubicBezTo>
                  <a:close/>
                  <a:moveTo>
                    <a:pt x="46" y="836"/>
                  </a:moveTo>
                  <a:cubicBezTo>
                    <a:pt x="46" y="836"/>
                    <a:pt x="49" y="839"/>
                    <a:pt x="54" y="846"/>
                  </a:cubicBezTo>
                  <a:cubicBezTo>
                    <a:pt x="59" y="853"/>
                    <a:pt x="64" y="859"/>
                    <a:pt x="63" y="860"/>
                  </a:cubicBezTo>
                  <a:cubicBezTo>
                    <a:pt x="65" y="865"/>
                    <a:pt x="66" y="867"/>
                    <a:pt x="65" y="867"/>
                  </a:cubicBezTo>
                  <a:cubicBezTo>
                    <a:pt x="64" y="867"/>
                    <a:pt x="58" y="858"/>
                    <a:pt x="52" y="847"/>
                  </a:cubicBezTo>
                  <a:cubicBezTo>
                    <a:pt x="48" y="840"/>
                    <a:pt x="46" y="836"/>
                    <a:pt x="46" y="836"/>
                  </a:cubicBezTo>
                  <a:close/>
                  <a:moveTo>
                    <a:pt x="991" y="56"/>
                  </a:moveTo>
                  <a:cubicBezTo>
                    <a:pt x="991" y="56"/>
                    <a:pt x="993" y="60"/>
                    <a:pt x="999" y="68"/>
                  </a:cubicBezTo>
                  <a:cubicBezTo>
                    <a:pt x="1005" y="76"/>
                    <a:pt x="1006" y="79"/>
                    <a:pt x="1005" y="79"/>
                  </a:cubicBezTo>
                  <a:cubicBezTo>
                    <a:pt x="1004" y="79"/>
                    <a:pt x="1001" y="76"/>
                    <a:pt x="996" y="71"/>
                  </a:cubicBezTo>
                  <a:lnTo>
                    <a:pt x="994" y="72"/>
                  </a:lnTo>
                  <a:cubicBezTo>
                    <a:pt x="993" y="73"/>
                    <a:pt x="997" y="80"/>
                    <a:pt x="1003" y="86"/>
                  </a:cubicBezTo>
                  <a:cubicBezTo>
                    <a:pt x="1009" y="95"/>
                    <a:pt x="1011" y="99"/>
                    <a:pt x="1011" y="99"/>
                  </a:cubicBezTo>
                  <a:cubicBezTo>
                    <a:pt x="1010" y="99"/>
                    <a:pt x="1009" y="97"/>
                    <a:pt x="1006" y="94"/>
                  </a:cubicBezTo>
                  <a:cubicBezTo>
                    <a:pt x="1001" y="91"/>
                    <a:pt x="998" y="86"/>
                    <a:pt x="995" y="82"/>
                  </a:cubicBezTo>
                  <a:cubicBezTo>
                    <a:pt x="991" y="77"/>
                    <a:pt x="989" y="76"/>
                    <a:pt x="988" y="76"/>
                  </a:cubicBezTo>
                  <a:cubicBezTo>
                    <a:pt x="988" y="76"/>
                    <a:pt x="987" y="76"/>
                    <a:pt x="987" y="76"/>
                  </a:cubicBezTo>
                  <a:cubicBezTo>
                    <a:pt x="986" y="77"/>
                    <a:pt x="984" y="79"/>
                    <a:pt x="988" y="85"/>
                  </a:cubicBezTo>
                  <a:lnTo>
                    <a:pt x="984" y="79"/>
                  </a:lnTo>
                  <a:cubicBezTo>
                    <a:pt x="983" y="79"/>
                    <a:pt x="983" y="79"/>
                    <a:pt x="983" y="79"/>
                  </a:cubicBezTo>
                  <a:cubicBezTo>
                    <a:pt x="982" y="79"/>
                    <a:pt x="980" y="77"/>
                    <a:pt x="980" y="77"/>
                  </a:cubicBezTo>
                  <a:lnTo>
                    <a:pt x="980" y="77"/>
                  </a:lnTo>
                  <a:cubicBezTo>
                    <a:pt x="980" y="77"/>
                    <a:pt x="980" y="77"/>
                    <a:pt x="982" y="80"/>
                  </a:cubicBezTo>
                  <a:cubicBezTo>
                    <a:pt x="982" y="80"/>
                    <a:pt x="982" y="80"/>
                    <a:pt x="982" y="80"/>
                  </a:cubicBezTo>
                  <a:cubicBezTo>
                    <a:pt x="981" y="80"/>
                    <a:pt x="979" y="79"/>
                    <a:pt x="973" y="75"/>
                  </a:cubicBezTo>
                  <a:cubicBezTo>
                    <a:pt x="972" y="74"/>
                    <a:pt x="972" y="74"/>
                    <a:pt x="971" y="74"/>
                  </a:cubicBezTo>
                  <a:cubicBezTo>
                    <a:pt x="968" y="74"/>
                    <a:pt x="974" y="88"/>
                    <a:pt x="986" y="98"/>
                  </a:cubicBezTo>
                  <a:lnTo>
                    <a:pt x="985" y="99"/>
                  </a:lnTo>
                  <a:cubicBezTo>
                    <a:pt x="984" y="99"/>
                    <a:pt x="989" y="105"/>
                    <a:pt x="989" y="105"/>
                  </a:cubicBezTo>
                  <a:cubicBezTo>
                    <a:pt x="994" y="113"/>
                    <a:pt x="993" y="113"/>
                    <a:pt x="991" y="114"/>
                  </a:cubicBezTo>
                  <a:lnTo>
                    <a:pt x="981" y="101"/>
                  </a:lnTo>
                  <a:cubicBezTo>
                    <a:pt x="974" y="89"/>
                    <a:pt x="968" y="82"/>
                    <a:pt x="967" y="82"/>
                  </a:cubicBezTo>
                  <a:cubicBezTo>
                    <a:pt x="966" y="82"/>
                    <a:pt x="968" y="86"/>
                    <a:pt x="973" y="95"/>
                  </a:cubicBezTo>
                  <a:lnTo>
                    <a:pt x="969" y="89"/>
                  </a:lnTo>
                  <a:cubicBezTo>
                    <a:pt x="966" y="86"/>
                    <a:pt x="965" y="84"/>
                    <a:pt x="964" y="84"/>
                  </a:cubicBezTo>
                  <a:cubicBezTo>
                    <a:pt x="963" y="84"/>
                    <a:pt x="964" y="86"/>
                    <a:pt x="966" y="91"/>
                  </a:cubicBezTo>
                  <a:cubicBezTo>
                    <a:pt x="968" y="99"/>
                    <a:pt x="972" y="107"/>
                    <a:pt x="978" y="113"/>
                  </a:cubicBezTo>
                  <a:cubicBezTo>
                    <a:pt x="982" y="120"/>
                    <a:pt x="981" y="121"/>
                    <a:pt x="981" y="121"/>
                  </a:cubicBezTo>
                  <a:cubicBezTo>
                    <a:pt x="981" y="121"/>
                    <a:pt x="981" y="122"/>
                    <a:pt x="980" y="122"/>
                  </a:cubicBezTo>
                  <a:cubicBezTo>
                    <a:pt x="980" y="122"/>
                    <a:pt x="979" y="120"/>
                    <a:pt x="976" y="116"/>
                  </a:cubicBezTo>
                  <a:cubicBezTo>
                    <a:pt x="971" y="109"/>
                    <a:pt x="968" y="106"/>
                    <a:pt x="967" y="106"/>
                  </a:cubicBezTo>
                  <a:cubicBezTo>
                    <a:pt x="965" y="106"/>
                    <a:pt x="966" y="110"/>
                    <a:pt x="971" y="118"/>
                  </a:cubicBezTo>
                  <a:lnTo>
                    <a:pt x="967" y="111"/>
                  </a:lnTo>
                  <a:cubicBezTo>
                    <a:pt x="963" y="107"/>
                    <a:pt x="960" y="103"/>
                    <a:pt x="957" y="103"/>
                  </a:cubicBezTo>
                  <a:cubicBezTo>
                    <a:pt x="956" y="103"/>
                    <a:pt x="955" y="104"/>
                    <a:pt x="954" y="109"/>
                  </a:cubicBezTo>
                  <a:cubicBezTo>
                    <a:pt x="951" y="111"/>
                    <a:pt x="949" y="112"/>
                    <a:pt x="947" y="112"/>
                  </a:cubicBezTo>
                  <a:cubicBezTo>
                    <a:pt x="945" y="112"/>
                    <a:pt x="943" y="111"/>
                    <a:pt x="941" y="108"/>
                  </a:cubicBezTo>
                  <a:cubicBezTo>
                    <a:pt x="940" y="107"/>
                    <a:pt x="939" y="106"/>
                    <a:pt x="939" y="106"/>
                  </a:cubicBezTo>
                  <a:cubicBezTo>
                    <a:pt x="937" y="106"/>
                    <a:pt x="942" y="120"/>
                    <a:pt x="949" y="133"/>
                  </a:cubicBezTo>
                  <a:cubicBezTo>
                    <a:pt x="945" y="129"/>
                    <a:pt x="943" y="128"/>
                    <a:pt x="942" y="128"/>
                  </a:cubicBezTo>
                  <a:cubicBezTo>
                    <a:pt x="941" y="128"/>
                    <a:pt x="941" y="128"/>
                    <a:pt x="940" y="129"/>
                  </a:cubicBezTo>
                  <a:cubicBezTo>
                    <a:pt x="938" y="130"/>
                    <a:pt x="937" y="130"/>
                    <a:pt x="936" y="130"/>
                  </a:cubicBezTo>
                  <a:cubicBezTo>
                    <a:pt x="935" y="130"/>
                    <a:pt x="934" y="129"/>
                    <a:pt x="931" y="125"/>
                  </a:cubicBezTo>
                  <a:cubicBezTo>
                    <a:pt x="926" y="117"/>
                    <a:pt x="924" y="114"/>
                    <a:pt x="924" y="114"/>
                  </a:cubicBezTo>
                  <a:lnTo>
                    <a:pt x="924" y="114"/>
                  </a:lnTo>
                  <a:cubicBezTo>
                    <a:pt x="924" y="114"/>
                    <a:pt x="926" y="118"/>
                    <a:pt x="930" y="126"/>
                  </a:cubicBezTo>
                  <a:cubicBezTo>
                    <a:pt x="934" y="132"/>
                    <a:pt x="934" y="135"/>
                    <a:pt x="933" y="135"/>
                  </a:cubicBezTo>
                  <a:cubicBezTo>
                    <a:pt x="931" y="135"/>
                    <a:pt x="925" y="130"/>
                    <a:pt x="920" y="121"/>
                  </a:cubicBezTo>
                  <a:cubicBezTo>
                    <a:pt x="917" y="117"/>
                    <a:pt x="915" y="116"/>
                    <a:pt x="914" y="116"/>
                  </a:cubicBezTo>
                  <a:cubicBezTo>
                    <a:pt x="913" y="116"/>
                    <a:pt x="912" y="117"/>
                    <a:pt x="911" y="118"/>
                  </a:cubicBezTo>
                  <a:cubicBezTo>
                    <a:pt x="915" y="125"/>
                    <a:pt x="912" y="127"/>
                    <a:pt x="909" y="128"/>
                  </a:cubicBezTo>
                  <a:cubicBezTo>
                    <a:pt x="906" y="131"/>
                    <a:pt x="906" y="131"/>
                    <a:pt x="916" y="145"/>
                  </a:cubicBezTo>
                  <a:cubicBezTo>
                    <a:pt x="926" y="158"/>
                    <a:pt x="925" y="159"/>
                    <a:pt x="923" y="160"/>
                  </a:cubicBezTo>
                  <a:cubicBezTo>
                    <a:pt x="923" y="161"/>
                    <a:pt x="922" y="161"/>
                    <a:pt x="921" y="161"/>
                  </a:cubicBezTo>
                  <a:cubicBezTo>
                    <a:pt x="920" y="161"/>
                    <a:pt x="918" y="160"/>
                    <a:pt x="915" y="156"/>
                  </a:cubicBezTo>
                  <a:cubicBezTo>
                    <a:pt x="915" y="156"/>
                    <a:pt x="909" y="150"/>
                    <a:pt x="908" y="150"/>
                  </a:cubicBezTo>
                  <a:cubicBezTo>
                    <a:pt x="907" y="150"/>
                    <a:pt x="907" y="150"/>
                    <a:pt x="907" y="150"/>
                  </a:cubicBezTo>
                  <a:cubicBezTo>
                    <a:pt x="907" y="151"/>
                    <a:pt x="907" y="151"/>
                    <a:pt x="906" y="151"/>
                  </a:cubicBezTo>
                  <a:cubicBezTo>
                    <a:pt x="905" y="151"/>
                    <a:pt x="904" y="149"/>
                    <a:pt x="901" y="145"/>
                  </a:cubicBezTo>
                  <a:cubicBezTo>
                    <a:pt x="901" y="145"/>
                    <a:pt x="895" y="140"/>
                    <a:pt x="892" y="140"/>
                  </a:cubicBezTo>
                  <a:cubicBezTo>
                    <a:pt x="892" y="140"/>
                    <a:pt x="892" y="140"/>
                    <a:pt x="892" y="140"/>
                  </a:cubicBezTo>
                  <a:cubicBezTo>
                    <a:pt x="891" y="141"/>
                    <a:pt x="889" y="142"/>
                    <a:pt x="888" y="142"/>
                  </a:cubicBezTo>
                  <a:cubicBezTo>
                    <a:pt x="886" y="142"/>
                    <a:pt x="884" y="141"/>
                    <a:pt x="881" y="137"/>
                  </a:cubicBezTo>
                  <a:lnTo>
                    <a:pt x="881" y="137"/>
                  </a:lnTo>
                  <a:cubicBezTo>
                    <a:pt x="880" y="138"/>
                    <a:pt x="880" y="138"/>
                    <a:pt x="885" y="145"/>
                  </a:cubicBezTo>
                  <a:cubicBezTo>
                    <a:pt x="890" y="150"/>
                    <a:pt x="893" y="157"/>
                    <a:pt x="888" y="157"/>
                  </a:cubicBezTo>
                  <a:cubicBezTo>
                    <a:pt x="887" y="157"/>
                    <a:pt x="885" y="156"/>
                    <a:pt x="884" y="156"/>
                  </a:cubicBezTo>
                  <a:cubicBezTo>
                    <a:pt x="881" y="157"/>
                    <a:pt x="878" y="159"/>
                    <a:pt x="883" y="167"/>
                  </a:cubicBezTo>
                  <a:cubicBezTo>
                    <a:pt x="881" y="167"/>
                    <a:pt x="881" y="167"/>
                    <a:pt x="877" y="160"/>
                  </a:cubicBezTo>
                  <a:cubicBezTo>
                    <a:pt x="872" y="154"/>
                    <a:pt x="869" y="151"/>
                    <a:pt x="868" y="151"/>
                  </a:cubicBezTo>
                  <a:cubicBezTo>
                    <a:pt x="867" y="151"/>
                    <a:pt x="868" y="155"/>
                    <a:pt x="871" y="164"/>
                  </a:cubicBezTo>
                  <a:cubicBezTo>
                    <a:pt x="875" y="168"/>
                    <a:pt x="876" y="170"/>
                    <a:pt x="875" y="170"/>
                  </a:cubicBezTo>
                  <a:cubicBezTo>
                    <a:pt x="874" y="170"/>
                    <a:pt x="872" y="168"/>
                    <a:pt x="869" y="166"/>
                  </a:cubicBezTo>
                  <a:lnTo>
                    <a:pt x="869" y="166"/>
                  </a:lnTo>
                  <a:cubicBezTo>
                    <a:pt x="869" y="166"/>
                    <a:pt x="868" y="166"/>
                    <a:pt x="871" y="174"/>
                  </a:cubicBezTo>
                  <a:cubicBezTo>
                    <a:pt x="874" y="178"/>
                    <a:pt x="875" y="180"/>
                    <a:pt x="874" y="180"/>
                  </a:cubicBezTo>
                  <a:cubicBezTo>
                    <a:pt x="874" y="180"/>
                    <a:pt x="872" y="179"/>
                    <a:pt x="868" y="176"/>
                  </a:cubicBezTo>
                  <a:cubicBezTo>
                    <a:pt x="865" y="172"/>
                    <a:pt x="864" y="171"/>
                    <a:pt x="863" y="171"/>
                  </a:cubicBezTo>
                  <a:cubicBezTo>
                    <a:pt x="862" y="171"/>
                    <a:pt x="862" y="171"/>
                    <a:pt x="861" y="172"/>
                  </a:cubicBezTo>
                  <a:cubicBezTo>
                    <a:pt x="863" y="178"/>
                    <a:pt x="855" y="185"/>
                    <a:pt x="848" y="185"/>
                  </a:cubicBezTo>
                  <a:cubicBezTo>
                    <a:pt x="847" y="185"/>
                    <a:pt x="845" y="184"/>
                    <a:pt x="843" y="183"/>
                  </a:cubicBezTo>
                  <a:lnTo>
                    <a:pt x="843" y="183"/>
                  </a:lnTo>
                  <a:cubicBezTo>
                    <a:pt x="848" y="191"/>
                    <a:pt x="848" y="191"/>
                    <a:pt x="846" y="192"/>
                  </a:cubicBezTo>
                  <a:cubicBezTo>
                    <a:pt x="841" y="187"/>
                    <a:pt x="839" y="185"/>
                    <a:pt x="839" y="185"/>
                  </a:cubicBezTo>
                  <a:lnTo>
                    <a:pt x="839" y="185"/>
                  </a:lnTo>
                  <a:cubicBezTo>
                    <a:pt x="838" y="185"/>
                    <a:pt x="843" y="191"/>
                    <a:pt x="849" y="200"/>
                  </a:cubicBezTo>
                  <a:lnTo>
                    <a:pt x="850" y="200"/>
                  </a:lnTo>
                  <a:lnTo>
                    <a:pt x="851" y="199"/>
                  </a:lnTo>
                  <a:cubicBezTo>
                    <a:pt x="856" y="205"/>
                    <a:pt x="858" y="209"/>
                    <a:pt x="856" y="209"/>
                  </a:cubicBezTo>
                  <a:cubicBezTo>
                    <a:pt x="855" y="209"/>
                    <a:pt x="850" y="205"/>
                    <a:pt x="842" y="194"/>
                  </a:cubicBezTo>
                  <a:cubicBezTo>
                    <a:pt x="837" y="187"/>
                    <a:pt x="834" y="184"/>
                    <a:pt x="834" y="184"/>
                  </a:cubicBezTo>
                  <a:lnTo>
                    <a:pt x="834" y="184"/>
                  </a:lnTo>
                  <a:cubicBezTo>
                    <a:pt x="833" y="184"/>
                    <a:pt x="835" y="188"/>
                    <a:pt x="840" y="195"/>
                  </a:cubicBezTo>
                  <a:cubicBezTo>
                    <a:pt x="845" y="203"/>
                    <a:pt x="847" y="207"/>
                    <a:pt x="846" y="207"/>
                  </a:cubicBezTo>
                  <a:cubicBezTo>
                    <a:pt x="845" y="207"/>
                    <a:pt x="842" y="204"/>
                    <a:pt x="837" y="199"/>
                  </a:cubicBezTo>
                  <a:cubicBezTo>
                    <a:pt x="832" y="191"/>
                    <a:pt x="829" y="188"/>
                    <a:pt x="829" y="188"/>
                  </a:cubicBezTo>
                  <a:lnTo>
                    <a:pt x="829" y="188"/>
                  </a:lnTo>
                  <a:cubicBezTo>
                    <a:pt x="829" y="188"/>
                    <a:pt x="831" y="191"/>
                    <a:pt x="835" y="199"/>
                  </a:cubicBezTo>
                  <a:cubicBezTo>
                    <a:pt x="845" y="216"/>
                    <a:pt x="850" y="226"/>
                    <a:pt x="848" y="226"/>
                  </a:cubicBezTo>
                  <a:cubicBezTo>
                    <a:pt x="847" y="226"/>
                    <a:pt x="843" y="221"/>
                    <a:pt x="834" y="210"/>
                  </a:cubicBezTo>
                  <a:cubicBezTo>
                    <a:pt x="825" y="197"/>
                    <a:pt x="818" y="191"/>
                    <a:pt x="817" y="191"/>
                  </a:cubicBezTo>
                  <a:cubicBezTo>
                    <a:pt x="817" y="191"/>
                    <a:pt x="816" y="191"/>
                    <a:pt x="816" y="191"/>
                  </a:cubicBezTo>
                  <a:cubicBezTo>
                    <a:pt x="815" y="192"/>
                    <a:pt x="820" y="199"/>
                    <a:pt x="825" y="205"/>
                  </a:cubicBezTo>
                  <a:cubicBezTo>
                    <a:pt x="831" y="212"/>
                    <a:pt x="834" y="216"/>
                    <a:pt x="833" y="216"/>
                  </a:cubicBezTo>
                  <a:cubicBezTo>
                    <a:pt x="832" y="216"/>
                    <a:pt x="829" y="213"/>
                    <a:pt x="823" y="208"/>
                  </a:cubicBezTo>
                  <a:cubicBezTo>
                    <a:pt x="814" y="198"/>
                    <a:pt x="808" y="194"/>
                    <a:pt x="806" y="194"/>
                  </a:cubicBezTo>
                  <a:cubicBezTo>
                    <a:pt x="804" y="194"/>
                    <a:pt x="805" y="198"/>
                    <a:pt x="807" y="206"/>
                  </a:cubicBezTo>
                  <a:cubicBezTo>
                    <a:pt x="810" y="216"/>
                    <a:pt x="811" y="221"/>
                    <a:pt x="810" y="221"/>
                  </a:cubicBezTo>
                  <a:cubicBezTo>
                    <a:pt x="808" y="221"/>
                    <a:pt x="806" y="218"/>
                    <a:pt x="803" y="210"/>
                  </a:cubicBezTo>
                  <a:cubicBezTo>
                    <a:pt x="798" y="201"/>
                    <a:pt x="796" y="198"/>
                    <a:pt x="796" y="198"/>
                  </a:cubicBezTo>
                  <a:lnTo>
                    <a:pt x="796" y="198"/>
                  </a:lnTo>
                  <a:cubicBezTo>
                    <a:pt x="796" y="198"/>
                    <a:pt x="797" y="200"/>
                    <a:pt x="798" y="203"/>
                  </a:cubicBezTo>
                  <a:lnTo>
                    <a:pt x="792" y="208"/>
                  </a:lnTo>
                  <a:cubicBezTo>
                    <a:pt x="791" y="209"/>
                    <a:pt x="794" y="215"/>
                    <a:pt x="800" y="223"/>
                  </a:cubicBezTo>
                  <a:cubicBezTo>
                    <a:pt x="793" y="216"/>
                    <a:pt x="788" y="210"/>
                    <a:pt x="786" y="210"/>
                  </a:cubicBezTo>
                  <a:cubicBezTo>
                    <a:pt x="785" y="210"/>
                    <a:pt x="785" y="213"/>
                    <a:pt x="788" y="220"/>
                  </a:cubicBezTo>
                  <a:lnTo>
                    <a:pt x="786" y="222"/>
                  </a:lnTo>
                  <a:cubicBezTo>
                    <a:pt x="785" y="222"/>
                    <a:pt x="785" y="222"/>
                    <a:pt x="788" y="230"/>
                  </a:cubicBezTo>
                  <a:cubicBezTo>
                    <a:pt x="790" y="233"/>
                    <a:pt x="790" y="234"/>
                    <a:pt x="789" y="234"/>
                  </a:cubicBezTo>
                  <a:cubicBezTo>
                    <a:pt x="788" y="234"/>
                    <a:pt x="784" y="230"/>
                    <a:pt x="779" y="225"/>
                  </a:cubicBezTo>
                  <a:cubicBezTo>
                    <a:pt x="776" y="222"/>
                    <a:pt x="771" y="217"/>
                    <a:pt x="771" y="217"/>
                  </a:cubicBezTo>
                  <a:lnTo>
                    <a:pt x="771" y="217"/>
                  </a:lnTo>
                  <a:cubicBezTo>
                    <a:pt x="770" y="217"/>
                    <a:pt x="771" y="218"/>
                    <a:pt x="773" y="221"/>
                  </a:cubicBezTo>
                  <a:cubicBezTo>
                    <a:pt x="776" y="228"/>
                    <a:pt x="780" y="236"/>
                    <a:pt x="784" y="243"/>
                  </a:cubicBezTo>
                  <a:cubicBezTo>
                    <a:pt x="785" y="246"/>
                    <a:pt x="785" y="247"/>
                    <a:pt x="785" y="247"/>
                  </a:cubicBezTo>
                  <a:cubicBezTo>
                    <a:pt x="784" y="247"/>
                    <a:pt x="780" y="243"/>
                    <a:pt x="777" y="238"/>
                  </a:cubicBezTo>
                  <a:cubicBezTo>
                    <a:pt x="774" y="232"/>
                    <a:pt x="770" y="229"/>
                    <a:pt x="765" y="225"/>
                  </a:cubicBezTo>
                  <a:lnTo>
                    <a:pt x="765" y="225"/>
                  </a:lnTo>
                  <a:cubicBezTo>
                    <a:pt x="764" y="227"/>
                    <a:pt x="761" y="228"/>
                    <a:pt x="766" y="234"/>
                  </a:cubicBezTo>
                  <a:cubicBezTo>
                    <a:pt x="770" y="239"/>
                    <a:pt x="767" y="243"/>
                    <a:pt x="764" y="243"/>
                  </a:cubicBezTo>
                  <a:cubicBezTo>
                    <a:pt x="762" y="243"/>
                    <a:pt x="760" y="242"/>
                    <a:pt x="758" y="240"/>
                  </a:cubicBezTo>
                  <a:lnTo>
                    <a:pt x="755" y="242"/>
                  </a:lnTo>
                  <a:cubicBezTo>
                    <a:pt x="754" y="243"/>
                    <a:pt x="758" y="251"/>
                    <a:pt x="757" y="251"/>
                  </a:cubicBezTo>
                  <a:cubicBezTo>
                    <a:pt x="757" y="251"/>
                    <a:pt x="755" y="252"/>
                    <a:pt x="759" y="260"/>
                  </a:cubicBezTo>
                  <a:cubicBezTo>
                    <a:pt x="759" y="261"/>
                    <a:pt x="759" y="261"/>
                    <a:pt x="758" y="261"/>
                  </a:cubicBezTo>
                  <a:cubicBezTo>
                    <a:pt x="757" y="261"/>
                    <a:pt x="755" y="259"/>
                    <a:pt x="751" y="255"/>
                  </a:cubicBezTo>
                  <a:lnTo>
                    <a:pt x="751" y="255"/>
                  </a:lnTo>
                  <a:cubicBezTo>
                    <a:pt x="756" y="262"/>
                    <a:pt x="758" y="266"/>
                    <a:pt x="758" y="266"/>
                  </a:cubicBezTo>
                  <a:cubicBezTo>
                    <a:pt x="757" y="266"/>
                    <a:pt x="754" y="263"/>
                    <a:pt x="749" y="257"/>
                  </a:cubicBezTo>
                  <a:cubicBezTo>
                    <a:pt x="744" y="250"/>
                    <a:pt x="742" y="246"/>
                    <a:pt x="741" y="246"/>
                  </a:cubicBezTo>
                  <a:lnTo>
                    <a:pt x="741" y="246"/>
                  </a:lnTo>
                  <a:cubicBezTo>
                    <a:pt x="741" y="246"/>
                    <a:pt x="743" y="250"/>
                    <a:pt x="748" y="257"/>
                  </a:cubicBezTo>
                  <a:cubicBezTo>
                    <a:pt x="750" y="261"/>
                    <a:pt x="751" y="263"/>
                    <a:pt x="750" y="263"/>
                  </a:cubicBezTo>
                  <a:cubicBezTo>
                    <a:pt x="750" y="263"/>
                    <a:pt x="748" y="262"/>
                    <a:pt x="746" y="259"/>
                  </a:cubicBezTo>
                  <a:cubicBezTo>
                    <a:pt x="743" y="256"/>
                    <a:pt x="741" y="254"/>
                    <a:pt x="741" y="254"/>
                  </a:cubicBezTo>
                  <a:lnTo>
                    <a:pt x="741" y="254"/>
                  </a:lnTo>
                  <a:cubicBezTo>
                    <a:pt x="741" y="254"/>
                    <a:pt x="742" y="256"/>
                    <a:pt x="745" y="260"/>
                  </a:cubicBezTo>
                  <a:cubicBezTo>
                    <a:pt x="750" y="270"/>
                    <a:pt x="753" y="277"/>
                    <a:pt x="751" y="277"/>
                  </a:cubicBezTo>
                  <a:cubicBezTo>
                    <a:pt x="750" y="277"/>
                    <a:pt x="748" y="275"/>
                    <a:pt x="745" y="270"/>
                  </a:cubicBezTo>
                  <a:lnTo>
                    <a:pt x="745" y="270"/>
                  </a:lnTo>
                  <a:cubicBezTo>
                    <a:pt x="745" y="270"/>
                    <a:pt x="743" y="270"/>
                    <a:pt x="747" y="278"/>
                  </a:cubicBezTo>
                  <a:cubicBezTo>
                    <a:pt x="751" y="286"/>
                    <a:pt x="754" y="289"/>
                    <a:pt x="753" y="289"/>
                  </a:cubicBezTo>
                  <a:cubicBezTo>
                    <a:pt x="753" y="289"/>
                    <a:pt x="751" y="286"/>
                    <a:pt x="746" y="279"/>
                  </a:cubicBezTo>
                  <a:cubicBezTo>
                    <a:pt x="740" y="273"/>
                    <a:pt x="737" y="270"/>
                    <a:pt x="737" y="270"/>
                  </a:cubicBezTo>
                  <a:cubicBezTo>
                    <a:pt x="736" y="270"/>
                    <a:pt x="738" y="274"/>
                    <a:pt x="742" y="282"/>
                  </a:cubicBezTo>
                  <a:cubicBezTo>
                    <a:pt x="742" y="282"/>
                    <a:pt x="744" y="286"/>
                    <a:pt x="742" y="286"/>
                  </a:cubicBezTo>
                  <a:cubicBezTo>
                    <a:pt x="742" y="286"/>
                    <a:pt x="741" y="285"/>
                    <a:pt x="739" y="284"/>
                  </a:cubicBezTo>
                  <a:cubicBezTo>
                    <a:pt x="736" y="281"/>
                    <a:pt x="732" y="279"/>
                    <a:pt x="729" y="279"/>
                  </a:cubicBezTo>
                  <a:cubicBezTo>
                    <a:pt x="726" y="279"/>
                    <a:pt x="725" y="282"/>
                    <a:pt x="731" y="289"/>
                  </a:cubicBezTo>
                  <a:lnTo>
                    <a:pt x="729" y="291"/>
                  </a:lnTo>
                  <a:cubicBezTo>
                    <a:pt x="726" y="289"/>
                    <a:pt x="723" y="288"/>
                    <a:pt x="722" y="288"/>
                  </a:cubicBezTo>
                  <a:cubicBezTo>
                    <a:pt x="721" y="288"/>
                    <a:pt x="721" y="289"/>
                    <a:pt x="723" y="294"/>
                  </a:cubicBezTo>
                  <a:lnTo>
                    <a:pt x="728" y="302"/>
                  </a:lnTo>
                  <a:cubicBezTo>
                    <a:pt x="722" y="295"/>
                    <a:pt x="717" y="289"/>
                    <a:pt x="714" y="289"/>
                  </a:cubicBezTo>
                  <a:cubicBezTo>
                    <a:pt x="713" y="291"/>
                    <a:pt x="713" y="291"/>
                    <a:pt x="719" y="297"/>
                  </a:cubicBezTo>
                  <a:cubicBezTo>
                    <a:pt x="724" y="304"/>
                    <a:pt x="723" y="304"/>
                    <a:pt x="722" y="305"/>
                  </a:cubicBezTo>
                  <a:cubicBezTo>
                    <a:pt x="722" y="305"/>
                    <a:pt x="722" y="305"/>
                    <a:pt x="722" y="305"/>
                  </a:cubicBezTo>
                  <a:cubicBezTo>
                    <a:pt x="720" y="305"/>
                    <a:pt x="715" y="299"/>
                    <a:pt x="710" y="293"/>
                  </a:cubicBezTo>
                  <a:lnTo>
                    <a:pt x="709" y="294"/>
                  </a:lnTo>
                  <a:cubicBezTo>
                    <a:pt x="715" y="302"/>
                    <a:pt x="717" y="306"/>
                    <a:pt x="716" y="306"/>
                  </a:cubicBezTo>
                  <a:cubicBezTo>
                    <a:pt x="716" y="306"/>
                    <a:pt x="714" y="304"/>
                    <a:pt x="712" y="302"/>
                  </a:cubicBezTo>
                  <a:cubicBezTo>
                    <a:pt x="709" y="298"/>
                    <a:pt x="707" y="296"/>
                    <a:pt x="706" y="296"/>
                  </a:cubicBezTo>
                  <a:cubicBezTo>
                    <a:pt x="705" y="296"/>
                    <a:pt x="705" y="297"/>
                    <a:pt x="704" y="297"/>
                  </a:cubicBezTo>
                  <a:lnTo>
                    <a:pt x="699" y="291"/>
                  </a:lnTo>
                  <a:cubicBezTo>
                    <a:pt x="697" y="289"/>
                    <a:pt x="696" y="288"/>
                    <a:pt x="696" y="288"/>
                  </a:cubicBezTo>
                  <a:lnTo>
                    <a:pt x="696" y="288"/>
                  </a:lnTo>
                  <a:cubicBezTo>
                    <a:pt x="696" y="288"/>
                    <a:pt x="699" y="293"/>
                    <a:pt x="703" y="298"/>
                  </a:cubicBezTo>
                  <a:lnTo>
                    <a:pt x="700" y="300"/>
                  </a:lnTo>
                  <a:cubicBezTo>
                    <a:pt x="699" y="301"/>
                    <a:pt x="697" y="302"/>
                    <a:pt x="704" y="307"/>
                  </a:cubicBezTo>
                  <a:cubicBezTo>
                    <a:pt x="709" y="314"/>
                    <a:pt x="714" y="321"/>
                    <a:pt x="713" y="322"/>
                  </a:cubicBezTo>
                  <a:cubicBezTo>
                    <a:pt x="708" y="315"/>
                    <a:pt x="703" y="308"/>
                    <a:pt x="702" y="308"/>
                  </a:cubicBezTo>
                  <a:cubicBezTo>
                    <a:pt x="702" y="309"/>
                    <a:pt x="702" y="309"/>
                    <a:pt x="701" y="309"/>
                  </a:cubicBezTo>
                  <a:cubicBezTo>
                    <a:pt x="699" y="309"/>
                    <a:pt x="695" y="303"/>
                    <a:pt x="695" y="303"/>
                  </a:cubicBezTo>
                  <a:cubicBezTo>
                    <a:pt x="692" y="297"/>
                    <a:pt x="690" y="295"/>
                    <a:pt x="689" y="295"/>
                  </a:cubicBezTo>
                  <a:cubicBezTo>
                    <a:pt x="687" y="295"/>
                    <a:pt x="688" y="301"/>
                    <a:pt x="691" y="306"/>
                  </a:cubicBezTo>
                  <a:cubicBezTo>
                    <a:pt x="694" y="314"/>
                    <a:pt x="696" y="318"/>
                    <a:pt x="695" y="318"/>
                  </a:cubicBezTo>
                  <a:cubicBezTo>
                    <a:pt x="694" y="318"/>
                    <a:pt x="691" y="315"/>
                    <a:pt x="686" y="308"/>
                  </a:cubicBezTo>
                  <a:cubicBezTo>
                    <a:pt x="684" y="305"/>
                    <a:pt x="682" y="303"/>
                    <a:pt x="682" y="303"/>
                  </a:cubicBezTo>
                  <a:lnTo>
                    <a:pt x="682" y="303"/>
                  </a:lnTo>
                  <a:cubicBezTo>
                    <a:pt x="681" y="303"/>
                    <a:pt x="687" y="316"/>
                    <a:pt x="697" y="332"/>
                  </a:cubicBezTo>
                  <a:lnTo>
                    <a:pt x="712" y="353"/>
                  </a:lnTo>
                  <a:lnTo>
                    <a:pt x="712" y="353"/>
                  </a:lnTo>
                  <a:lnTo>
                    <a:pt x="696" y="333"/>
                  </a:lnTo>
                  <a:cubicBezTo>
                    <a:pt x="684" y="318"/>
                    <a:pt x="679" y="311"/>
                    <a:pt x="678" y="311"/>
                  </a:cubicBezTo>
                  <a:lnTo>
                    <a:pt x="678" y="311"/>
                  </a:lnTo>
                  <a:cubicBezTo>
                    <a:pt x="677" y="311"/>
                    <a:pt x="679" y="315"/>
                    <a:pt x="682" y="322"/>
                  </a:cubicBezTo>
                  <a:cubicBezTo>
                    <a:pt x="683" y="327"/>
                    <a:pt x="684" y="329"/>
                    <a:pt x="683" y="329"/>
                  </a:cubicBezTo>
                  <a:cubicBezTo>
                    <a:pt x="683" y="329"/>
                    <a:pt x="682" y="327"/>
                    <a:pt x="680" y="324"/>
                  </a:cubicBezTo>
                  <a:cubicBezTo>
                    <a:pt x="676" y="320"/>
                    <a:pt x="674" y="318"/>
                    <a:pt x="673" y="318"/>
                  </a:cubicBezTo>
                  <a:cubicBezTo>
                    <a:pt x="672" y="318"/>
                    <a:pt x="671" y="319"/>
                    <a:pt x="669" y="320"/>
                  </a:cubicBezTo>
                  <a:cubicBezTo>
                    <a:pt x="666" y="323"/>
                    <a:pt x="665" y="323"/>
                    <a:pt x="669" y="331"/>
                  </a:cubicBezTo>
                  <a:lnTo>
                    <a:pt x="667" y="332"/>
                  </a:lnTo>
                  <a:cubicBezTo>
                    <a:pt x="663" y="327"/>
                    <a:pt x="661" y="325"/>
                    <a:pt x="660" y="325"/>
                  </a:cubicBezTo>
                  <a:cubicBezTo>
                    <a:pt x="659" y="325"/>
                    <a:pt x="662" y="332"/>
                    <a:pt x="669" y="341"/>
                  </a:cubicBezTo>
                  <a:lnTo>
                    <a:pt x="667" y="342"/>
                  </a:lnTo>
                  <a:lnTo>
                    <a:pt x="662" y="335"/>
                  </a:lnTo>
                  <a:cubicBezTo>
                    <a:pt x="660" y="332"/>
                    <a:pt x="658" y="331"/>
                    <a:pt x="656" y="331"/>
                  </a:cubicBezTo>
                  <a:cubicBezTo>
                    <a:pt x="653" y="331"/>
                    <a:pt x="650" y="333"/>
                    <a:pt x="645" y="337"/>
                  </a:cubicBezTo>
                  <a:cubicBezTo>
                    <a:pt x="634" y="344"/>
                    <a:pt x="632" y="346"/>
                    <a:pt x="643" y="359"/>
                  </a:cubicBezTo>
                  <a:cubicBezTo>
                    <a:pt x="647" y="367"/>
                    <a:pt x="649" y="370"/>
                    <a:pt x="648" y="370"/>
                  </a:cubicBezTo>
                  <a:cubicBezTo>
                    <a:pt x="648" y="370"/>
                    <a:pt x="645" y="367"/>
                    <a:pt x="640" y="360"/>
                  </a:cubicBezTo>
                  <a:cubicBezTo>
                    <a:pt x="636" y="356"/>
                    <a:pt x="633" y="351"/>
                    <a:pt x="632" y="351"/>
                  </a:cubicBezTo>
                  <a:lnTo>
                    <a:pt x="632" y="351"/>
                  </a:lnTo>
                  <a:cubicBezTo>
                    <a:pt x="632" y="351"/>
                    <a:pt x="632" y="352"/>
                    <a:pt x="634" y="354"/>
                  </a:cubicBezTo>
                  <a:cubicBezTo>
                    <a:pt x="634" y="354"/>
                    <a:pt x="633" y="355"/>
                    <a:pt x="633" y="355"/>
                  </a:cubicBezTo>
                  <a:cubicBezTo>
                    <a:pt x="632" y="355"/>
                    <a:pt x="629" y="354"/>
                    <a:pt x="625" y="350"/>
                  </a:cubicBezTo>
                  <a:cubicBezTo>
                    <a:pt x="620" y="346"/>
                    <a:pt x="617" y="344"/>
                    <a:pt x="616" y="344"/>
                  </a:cubicBezTo>
                  <a:cubicBezTo>
                    <a:pt x="614" y="344"/>
                    <a:pt x="617" y="349"/>
                    <a:pt x="620" y="353"/>
                  </a:cubicBezTo>
                  <a:cubicBezTo>
                    <a:pt x="625" y="359"/>
                    <a:pt x="627" y="361"/>
                    <a:pt x="626" y="361"/>
                  </a:cubicBezTo>
                  <a:cubicBezTo>
                    <a:pt x="626" y="361"/>
                    <a:pt x="623" y="358"/>
                    <a:pt x="619" y="354"/>
                  </a:cubicBezTo>
                  <a:cubicBezTo>
                    <a:pt x="614" y="350"/>
                    <a:pt x="610" y="346"/>
                    <a:pt x="610" y="346"/>
                  </a:cubicBezTo>
                  <a:lnTo>
                    <a:pt x="610" y="346"/>
                  </a:lnTo>
                  <a:cubicBezTo>
                    <a:pt x="609" y="346"/>
                    <a:pt x="610" y="347"/>
                    <a:pt x="611" y="349"/>
                  </a:cubicBezTo>
                  <a:cubicBezTo>
                    <a:pt x="614" y="354"/>
                    <a:pt x="614" y="361"/>
                    <a:pt x="611" y="361"/>
                  </a:cubicBezTo>
                  <a:cubicBezTo>
                    <a:pt x="609" y="361"/>
                    <a:pt x="607" y="359"/>
                    <a:pt x="603" y="354"/>
                  </a:cubicBezTo>
                  <a:lnTo>
                    <a:pt x="600" y="357"/>
                  </a:lnTo>
                  <a:cubicBezTo>
                    <a:pt x="605" y="363"/>
                    <a:pt x="603" y="365"/>
                    <a:pt x="601" y="367"/>
                  </a:cubicBezTo>
                  <a:cubicBezTo>
                    <a:pt x="600" y="367"/>
                    <a:pt x="599" y="368"/>
                    <a:pt x="598" y="368"/>
                  </a:cubicBezTo>
                  <a:cubicBezTo>
                    <a:pt x="596" y="368"/>
                    <a:pt x="595" y="367"/>
                    <a:pt x="592" y="362"/>
                  </a:cubicBezTo>
                  <a:cubicBezTo>
                    <a:pt x="590" y="359"/>
                    <a:pt x="589" y="357"/>
                    <a:pt x="588" y="357"/>
                  </a:cubicBezTo>
                  <a:lnTo>
                    <a:pt x="588" y="357"/>
                  </a:lnTo>
                  <a:cubicBezTo>
                    <a:pt x="587" y="357"/>
                    <a:pt x="588" y="359"/>
                    <a:pt x="590" y="363"/>
                  </a:cubicBezTo>
                  <a:cubicBezTo>
                    <a:pt x="589" y="365"/>
                    <a:pt x="597" y="379"/>
                    <a:pt x="595" y="380"/>
                  </a:cubicBezTo>
                  <a:cubicBezTo>
                    <a:pt x="601" y="387"/>
                    <a:pt x="604" y="395"/>
                    <a:pt x="603" y="395"/>
                  </a:cubicBezTo>
                  <a:lnTo>
                    <a:pt x="599" y="388"/>
                  </a:lnTo>
                  <a:lnTo>
                    <a:pt x="589" y="375"/>
                  </a:lnTo>
                  <a:lnTo>
                    <a:pt x="589" y="375"/>
                  </a:lnTo>
                  <a:cubicBezTo>
                    <a:pt x="588" y="376"/>
                    <a:pt x="585" y="376"/>
                    <a:pt x="591" y="384"/>
                  </a:cubicBezTo>
                  <a:cubicBezTo>
                    <a:pt x="587" y="379"/>
                    <a:pt x="585" y="378"/>
                    <a:pt x="583" y="378"/>
                  </a:cubicBezTo>
                  <a:cubicBezTo>
                    <a:pt x="582" y="378"/>
                    <a:pt x="582" y="379"/>
                    <a:pt x="581" y="379"/>
                  </a:cubicBezTo>
                  <a:cubicBezTo>
                    <a:pt x="579" y="381"/>
                    <a:pt x="576" y="383"/>
                    <a:pt x="580" y="390"/>
                  </a:cubicBezTo>
                  <a:cubicBezTo>
                    <a:pt x="575" y="385"/>
                    <a:pt x="571" y="383"/>
                    <a:pt x="569" y="383"/>
                  </a:cubicBezTo>
                  <a:cubicBezTo>
                    <a:pt x="565" y="383"/>
                    <a:pt x="564" y="388"/>
                    <a:pt x="570" y="397"/>
                  </a:cubicBezTo>
                  <a:cubicBezTo>
                    <a:pt x="573" y="401"/>
                    <a:pt x="574" y="403"/>
                    <a:pt x="573" y="403"/>
                  </a:cubicBezTo>
                  <a:cubicBezTo>
                    <a:pt x="572" y="403"/>
                    <a:pt x="570" y="402"/>
                    <a:pt x="567" y="399"/>
                  </a:cubicBezTo>
                  <a:cubicBezTo>
                    <a:pt x="565" y="396"/>
                    <a:pt x="563" y="394"/>
                    <a:pt x="563" y="394"/>
                  </a:cubicBezTo>
                  <a:lnTo>
                    <a:pt x="563" y="394"/>
                  </a:lnTo>
                  <a:cubicBezTo>
                    <a:pt x="563" y="394"/>
                    <a:pt x="563" y="396"/>
                    <a:pt x="565" y="400"/>
                  </a:cubicBezTo>
                  <a:cubicBezTo>
                    <a:pt x="566" y="403"/>
                    <a:pt x="566" y="404"/>
                    <a:pt x="566" y="404"/>
                  </a:cubicBezTo>
                  <a:cubicBezTo>
                    <a:pt x="564" y="404"/>
                    <a:pt x="561" y="400"/>
                    <a:pt x="556" y="396"/>
                  </a:cubicBezTo>
                  <a:cubicBezTo>
                    <a:pt x="550" y="389"/>
                    <a:pt x="547" y="386"/>
                    <a:pt x="546" y="386"/>
                  </a:cubicBezTo>
                  <a:cubicBezTo>
                    <a:pt x="545" y="386"/>
                    <a:pt x="546" y="388"/>
                    <a:pt x="547" y="392"/>
                  </a:cubicBezTo>
                  <a:cubicBezTo>
                    <a:pt x="551" y="400"/>
                    <a:pt x="548" y="402"/>
                    <a:pt x="546" y="403"/>
                  </a:cubicBezTo>
                  <a:cubicBezTo>
                    <a:pt x="549" y="412"/>
                    <a:pt x="548" y="412"/>
                    <a:pt x="554" y="418"/>
                  </a:cubicBezTo>
                  <a:cubicBezTo>
                    <a:pt x="557" y="423"/>
                    <a:pt x="561" y="427"/>
                    <a:pt x="563" y="433"/>
                  </a:cubicBezTo>
                  <a:cubicBezTo>
                    <a:pt x="564" y="436"/>
                    <a:pt x="564" y="437"/>
                    <a:pt x="563" y="437"/>
                  </a:cubicBezTo>
                  <a:cubicBezTo>
                    <a:pt x="563" y="437"/>
                    <a:pt x="561" y="434"/>
                    <a:pt x="562" y="433"/>
                  </a:cubicBezTo>
                  <a:cubicBezTo>
                    <a:pt x="560" y="425"/>
                    <a:pt x="558" y="426"/>
                    <a:pt x="552" y="420"/>
                  </a:cubicBezTo>
                  <a:cubicBezTo>
                    <a:pt x="548" y="416"/>
                    <a:pt x="545" y="415"/>
                    <a:pt x="544" y="415"/>
                  </a:cubicBezTo>
                  <a:cubicBezTo>
                    <a:pt x="543" y="415"/>
                    <a:pt x="542" y="416"/>
                    <a:pt x="542" y="416"/>
                  </a:cubicBezTo>
                  <a:lnTo>
                    <a:pt x="537" y="420"/>
                  </a:lnTo>
                  <a:cubicBezTo>
                    <a:pt x="533" y="418"/>
                    <a:pt x="531" y="417"/>
                    <a:pt x="530" y="417"/>
                  </a:cubicBezTo>
                  <a:cubicBezTo>
                    <a:pt x="528" y="417"/>
                    <a:pt x="529" y="419"/>
                    <a:pt x="531" y="423"/>
                  </a:cubicBezTo>
                  <a:lnTo>
                    <a:pt x="537" y="430"/>
                  </a:lnTo>
                  <a:cubicBezTo>
                    <a:pt x="533" y="426"/>
                    <a:pt x="529" y="424"/>
                    <a:pt x="526" y="424"/>
                  </a:cubicBezTo>
                  <a:cubicBezTo>
                    <a:pt x="519" y="424"/>
                    <a:pt x="515" y="431"/>
                    <a:pt x="521" y="441"/>
                  </a:cubicBezTo>
                  <a:lnTo>
                    <a:pt x="516" y="433"/>
                  </a:lnTo>
                  <a:cubicBezTo>
                    <a:pt x="513" y="429"/>
                    <a:pt x="512" y="428"/>
                    <a:pt x="510" y="428"/>
                  </a:cubicBezTo>
                  <a:cubicBezTo>
                    <a:pt x="509" y="428"/>
                    <a:pt x="508" y="429"/>
                    <a:pt x="507" y="430"/>
                  </a:cubicBezTo>
                  <a:cubicBezTo>
                    <a:pt x="506" y="430"/>
                    <a:pt x="506" y="440"/>
                    <a:pt x="502" y="443"/>
                  </a:cubicBezTo>
                  <a:cubicBezTo>
                    <a:pt x="498" y="445"/>
                    <a:pt x="493" y="449"/>
                    <a:pt x="499" y="455"/>
                  </a:cubicBezTo>
                  <a:cubicBezTo>
                    <a:pt x="499" y="456"/>
                    <a:pt x="498" y="456"/>
                    <a:pt x="498" y="456"/>
                  </a:cubicBezTo>
                  <a:cubicBezTo>
                    <a:pt x="497" y="456"/>
                    <a:pt x="496" y="454"/>
                    <a:pt x="492" y="449"/>
                  </a:cubicBezTo>
                  <a:cubicBezTo>
                    <a:pt x="490" y="444"/>
                    <a:pt x="489" y="443"/>
                    <a:pt x="488" y="443"/>
                  </a:cubicBezTo>
                  <a:cubicBezTo>
                    <a:pt x="487" y="443"/>
                    <a:pt x="487" y="443"/>
                    <a:pt x="487" y="443"/>
                  </a:cubicBezTo>
                  <a:cubicBezTo>
                    <a:pt x="485" y="444"/>
                    <a:pt x="490" y="451"/>
                    <a:pt x="496" y="458"/>
                  </a:cubicBezTo>
                  <a:cubicBezTo>
                    <a:pt x="498" y="462"/>
                    <a:pt x="499" y="464"/>
                    <a:pt x="498" y="464"/>
                  </a:cubicBezTo>
                  <a:cubicBezTo>
                    <a:pt x="497" y="464"/>
                    <a:pt x="494" y="462"/>
                    <a:pt x="491" y="460"/>
                  </a:cubicBezTo>
                  <a:cubicBezTo>
                    <a:pt x="489" y="459"/>
                    <a:pt x="487" y="458"/>
                    <a:pt x="485" y="458"/>
                  </a:cubicBezTo>
                  <a:cubicBezTo>
                    <a:pt x="482" y="458"/>
                    <a:pt x="480" y="461"/>
                    <a:pt x="482" y="467"/>
                  </a:cubicBezTo>
                  <a:cubicBezTo>
                    <a:pt x="481" y="467"/>
                    <a:pt x="481" y="467"/>
                    <a:pt x="480" y="467"/>
                  </a:cubicBezTo>
                  <a:cubicBezTo>
                    <a:pt x="479" y="467"/>
                    <a:pt x="477" y="466"/>
                    <a:pt x="474" y="461"/>
                  </a:cubicBezTo>
                  <a:cubicBezTo>
                    <a:pt x="471" y="458"/>
                    <a:pt x="467" y="455"/>
                    <a:pt x="466" y="455"/>
                  </a:cubicBezTo>
                  <a:cubicBezTo>
                    <a:pt x="464" y="455"/>
                    <a:pt x="464" y="458"/>
                    <a:pt x="468" y="466"/>
                  </a:cubicBezTo>
                  <a:cubicBezTo>
                    <a:pt x="467" y="466"/>
                    <a:pt x="467" y="466"/>
                    <a:pt x="467" y="466"/>
                  </a:cubicBezTo>
                  <a:cubicBezTo>
                    <a:pt x="466" y="466"/>
                    <a:pt x="465" y="465"/>
                    <a:pt x="462" y="460"/>
                  </a:cubicBezTo>
                  <a:cubicBezTo>
                    <a:pt x="458" y="456"/>
                    <a:pt x="455" y="452"/>
                    <a:pt x="455" y="452"/>
                  </a:cubicBezTo>
                  <a:lnTo>
                    <a:pt x="455" y="452"/>
                  </a:lnTo>
                  <a:cubicBezTo>
                    <a:pt x="454" y="452"/>
                    <a:pt x="456" y="455"/>
                    <a:pt x="460" y="461"/>
                  </a:cubicBezTo>
                  <a:cubicBezTo>
                    <a:pt x="461" y="467"/>
                    <a:pt x="460" y="470"/>
                    <a:pt x="457" y="470"/>
                  </a:cubicBezTo>
                  <a:cubicBezTo>
                    <a:pt x="456" y="470"/>
                    <a:pt x="454" y="469"/>
                    <a:pt x="451" y="467"/>
                  </a:cubicBezTo>
                  <a:lnTo>
                    <a:pt x="451" y="467"/>
                  </a:lnTo>
                  <a:cubicBezTo>
                    <a:pt x="450" y="468"/>
                    <a:pt x="448" y="469"/>
                    <a:pt x="453" y="476"/>
                  </a:cubicBezTo>
                  <a:lnTo>
                    <a:pt x="459" y="482"/>
                  </a:lnTo>
                  <a:cubicBezTo>
                    <a:pt x="453" y="476"/>
                    <a:pt x="450" y="473"/>
                    <a:pt x="450" y="473"/>
                  </a:cubicBezTo>
                  <a:lnTo>
                    <a:pt x="450" y="473"/>
                  </a:lnTo>
                  <a:cubicBezTo>
                    <a:pt x="449" y="473"/>
                    <a:pt x="452" y="477"/>
                    <a:pt x="456" y="485"/>
                  </a:cubicBezTo>
                  <a:cubicBezTo>
                    <a:pt x="459" y="488"/>
                    <a:pt x="459" y="490"/>
                    <a:pt x="459" y="490"/>
                  </a:cubicBezTo>
                  <a:cubicBezTo>
                    <a:pt x="459" y="490"/>
                    <a:pt x="457" y="488"/>
                    <a:pt x="454" y="485"/>
                  </a:cubicBezTo>
                  <a:cubicBezTo>
                    <a:pt x="450" y="481"/>
                    <a:pt x="448" y="480"/>
                    <a:pt x="448" y="480"/>
                  </a:cubicBezTo>
                  <a:cubicBezTo>
                    <a:pt x="447" y="480"/>
                    <a:pt x="447" y="480"/>
                    <a:pt x="447" y="480"/>
                  </a:cubicBezTo>
                  <a:cubicBezTo>
                    <a:pt x="446" y="480"/>
                    <a:pt x="445" y="491"/>
                    <a:pt x="438" y="496"/>
                  </a:cubicBezTo>
                  <a:cubicBezTo>
                    <a:pt x="429" y="503"/>
                    <a:pt x="425" y="505"/>
                    <a:pt x="430" y="512"/>
                  </a:cubicBezTo>
                  <a:cubicBezTo>
                    <a:pt x="432" y="516"/>
                    <a:pt x="433" y="518"/>
                    <a:pt x="433" y="518"/>
                  </a:cubicBezTo>
                  <a:cubicBezTo>
                    <a:pt x="432" y="518"/>
                    <a:pt x="431" y="516"/>
                    <a:pt x="428" y="513"/>
                  </a:cubicBezTo>
                  <a:cubicBezTo>
                    <a:pt x="424" y="509"/>
                    <a:pt x="422" y="508"/>
                    <a:pt x="421" y="508"/>
                  </a:cubicBezTo>
                  <a:cubicBezTo>
                    <a:pt x="420" y="508"/>
                    <a:pt x="420" y="509"/>
                    <a:pt x="419" y="509"/>
                  </a:cubicBezTo>
                  <a:cubicBezTo>
                    <a:pt x="419" y="509"/>
                    <a:pt x="419" y="509"/>
                    <a:pt x="418" y="509"/>
                  </a:cubicBezTo>
                  <a:cubicBezTo>
                    <a:pt x="417" y="509"/>
                    <a:pt x="416" y="509"/>
                    <a:pt x="411" y="504"/>
                  </a:cubicBezTo>
                  <a:lnTo>
                    <a:pt x="411" y="504"/>
                  </a:lnTo>
                  <a:cubicBezTo>
                    <a:pt x="415" y="512"/>
                    <a:pt x="415" y="512"/>
                    <a:pt x="414" y="513"/>
                  </a:cubicBezTo>
                  <a:cubicBezTo>
                    <a:pt x="412" y="509"/>
                    <a:pt x="410" y="507"/>
                    <a:pt x="410" y="507"/>
                  </a:cubicBezTo>
                  <a:lnTo>
                    <a:pt x="410" y="507"/>
                  </a:lnTo>
                  <a:cubicBezTo>
                    <a:pt x="409" y="507"/>
                    <a:pt x="410" y="510"/>
                    <a:pt x="411" y="514"/>
                  </a:cubicBezTo>
                  <a:cubicBezTo>
                    <a:pt x="416" y="521"/>
                    <a:pt x="418" y="525"/>
                    <a:pt x="418" y="525"/>
                  </a:cubicBezTo>
                  <a:cubicBezTo>
                    <a:pt x="418" y="525"/>
                    <a:pt x="415" y="521"/>
                    <a:pt x="410" y="515"/>
                  </a:cubicBezTo>
                  <a:cubicBezTo>
                    <a:pt x="407" y="510"/>
                    <a:pt x="402" y="507"/>
                    <a:pt x="401" y="507"/>
                  </a:cubicBezTo>
                  <a:cubicBezTo>
                    <a:pt x="400" y="507"/>
                    <a:pt x="401" y="508"/>
                    <a:pt x="402" y="509"/>
                  </a:cubicBezTo>
                  <a:cubicBezTo>
                    <a:pt x="408" y="516"/>
                    <a:pt x="406" y="518"/>
                    <a:pt x="409" y="526"/>
                  </a:cubicBezTo>
                  <a:cubicBezTo>
                    <a:pt x="409" y="526"/>
                    <a:pt x="409" y="526"/>
                    <a:pt x="408" y="526"/>
                  </a:cubicBezTo>
                  <a:cubicBezTo>
                    <a:pt x="407" y="526"/>
                    <a:pt x="406" y="526"/>
                    <a:pt x="401" y="521"/>
                  </a:cubicBezTo>
                  <a:cubicBezTo>
                    <a:pt x="400" y="519"/>
                    <a:pt x="399" y="518"/>
                    <a:pt x="398" y="518"/>
                  </a:cubicBezTo>
                  <a:cubicBezTo>
                    <a:pt x="395" y="518"/>
                    <a:pt x="395" y="527"/>
                    <a:pt x="398" y="533"/>
                  </a:cubicBezTo>
                  <a:cubicBezTo>
                    <a:pt x="401" y="536"/>
                    <a:pt x="402" y="538"/>
                    <a:pt x="402" y="538"/>
                  </a:cubicBezTo>
                  <a:cubicBezTo>
                    <a:pt x="401" y="538"/>
                    <a:pt x="399" y="537"/>
                    <a:pt x="397" y="534"/>
                  </a:cubicBezTo>
                  <a:cubicBezTo>
                    <a:pt x="394" y="529"/>
                    <a:pt x="392" y="528"/>
                    <a:pt x="391" y="528"/>
                  </a:cubicBezTo>
                  <a:cubicBezTo>
                    <a:pt x="390" y="528"/>
                    <a:pt x="390" y="528"/>
                    <a:pt x="389" y="528"/>
                  </a:cubicBezTo>
                  <a:cubicBezTo>
                    <a:pt x="390" y="531"/>
                    <a:pt x="391" y="532"/>
                    <a:pt x="391" y="532"/>
                  </a:cubicBezTo>
                  <a:cubicBezTo>
                    <a:pt x="390" y="532"/>
                    <a:pt x="386" y="527"/>
                    <a:pt x="383" y="523"/>
                  </a:cubicBezTo>
                  <a:cubicBezTo>
                    <a:pt x="381" y="518"/>
                    <a:pt x="380" y="516"/>
                    <a:pt x="378" y="516"/>
                  </a:cubicBezTo>
                  <a:cubicBezTo>
                    <a:pt x="377" y="516"/>
                    <a:pt x="376" y="517"/>
                    <a:pt x="376" y="517"/>
                  </a:cubicBezTo>
                  <a:cubicBezTo>
                    <a:pt x="380" y="525"/>
                    <a:pt x="374" y="528"/>
                    <a:pt x="371" y="531"/>
                  </a:cubicBezTo>
                  <a:cubicBezTo>
                    <a:pt x="364" y="535"/>
                    <a:pt x="369" y="543"/>
                    <a:pt x="377" y="558"/>
                  </a:cubicBezTo>
                  <a:lnTo>
                    <a:pt x="386" y="572"/>
                  </a:lnTo>
                  <a:lnTo>
                    <a:pt x="386" y="572"/>
                  </a:lnTo>
                  <a:lnTo>
                    <a:pt x="376" y="559"/>
                  </a:lnTo>
                  <a:cubicBezTo>
                    <a:pt x="370" y="552"/>
                    <a:pt x="359" y="538"/>
                    <a:pt x="359" y="538"/>
                  </a:cubicBezTo>
                  <a:lnTo>
                    <a:pt x="359" y="538"/>
                  </a:lnTo>
                  <a:cubicBezTo>
                    <a:pt x="358" y="540"/>
                    <a:pt x="362" y="546"/>
                    <a:pt x="368" y="553"/>
                  </a:cubicBezTo>
                  <a:cubicBezTo>
                    <a:pt x="370" y="558"/>
                    <a:pt x="371" y="559"/>
                    <a:pt x="370" y="559"/>
                  </a:cubicBezTo>
                  <a:cubicBezTo>
                    <a:pt x="369" y="559"/>
                    <a:pt x="367" y="558"/>
                    <a:pt x="364" y="556"/>
                  </a:cubicBezTo>
                  <a:cubicBezTo>
                    <a:pt x="361" y="554"/>
                    <a:pt x="359" y="553"/>
                    <a:pt x="358" y="553"/>
                  </a:cubicBezTo>
                  <a:cubicBezTo>
                    <a:pt x="356" y="553"/>
                    <a:pt x="357" y="555"/>
                    <a:pt x="359" y="560"/>
                  </a:cubicBezTo>
                  <a:cubicBezTo>
                    <a:pt x="358" y="560"/>
                    <a:pt x="358" y="560"/>
                    <a:pt x="358" y="560"/>
                  </a:cubicBezTo>
                  <a:cubicBezTo>
                    <a:pt x="356" y="560"/>
                    <a:pt x="355" y="559"/>
                    <a:pt x="350" y="555"/>
                  </a:cubicBezTo>
                  <a:cubicBezTo>
                    <a:pt x="349" y="555"/>
                    <a:pt x="349" y="555"/>
                    <a:pt x="354" y="563"/>
                  </a:cubicBezTo>
                  <a:cubicBezTo>
                    <a:pt x="357" y="567"/>
                    <a:pt x="357" y="568"/>
                    <a:pt x="357" y="568"/>
                  </a:cubicBezTo>
                  <a:cubicBezTo>
                    <a:pt x="356" y="568"/>
                    <a:pt x="355" y="567"/>
                    <a:pt x="352" y="564"/>
                  </a:cubicBezTo>
                  <a:cubicBezTo>
                    <a:pt x="346" y="558"/>
                    <a:pt x="342" y="555"/>
                    <a:pt x="341" y="555"/>
                  </a:cubicBezTo>
                  <a:cubicBezTo>
                    <a:pt x="339" y="555"/>
                    <a:pt x="339" y="558"/>
                    <a:pt x="342" y="561"/>
                  </a:cubicBezTo>
                  <a:cubicBezTo>
                    <a:pt x="346" y="568"/>
                    <a:pt x="345" y="569"/>
                    <a:pt x="344" y="569"/>
                  </a:cubicBezTo>
                  <a:cubicBezTo>
                    <a:pt x="343" y="570"/>
                    <a:pt x="342" y="571"/>
                    <a:pt x="345" y="579"/>
                  </a:cubicBezTo>
                  <a:lnTo>
                    <a:pt x="343" y="580"/>
                  </a:lnTo>
                  <a:cubicBezTo>
                    <a:pt x="343" y="580"/>
                    <a:pt x="343" y="580"/>
                    <a:pt x="343" y="580"/>
                  </a:cubicBezTo>
                  <a:cubicBezTo>
                    <a:pt x="341" y="580"/>
                    <a:pt x="339" y="573"/>
                    <a:pt x="340" y="572"/>
                  </a:cubicBezTo>
                  <a:lnTo>
                    <a:pt x="333" y="567"/>
                  </a:lnTo>
                  <a:cubicBezTo>
                    <a:pt x="331" y="568"/>
                    <a:pt x="330" y="569"/>
                    <a:pt x="333" y="577"/>
                  </a:cubicBezTo>
                  <a:cubicBezTo>
                    <a:pt x="337" y="584"/>
                    <a:pt x="340" y="588"/>
                    <a:pt x="339" y="588"/>
                  </a:cubicBezTo>
                  <a:cubicBezTo>
                    <a:pt x="339" y="588"/>
                    <a:pt x="337" y="584"/>
                    <a:pt x="332" y="578"/>
                  </a:cubicBezTo>
                  <a:cubicBezTo>
                    <a:pt x="329" y="573"/>
                    <a:pt x="325" y="569"/>
                    <a:pt x="323" y="569"/>
                  </a:cubicBezTo>
                  <a:cubicBezTo>
                    <a:pt x="323" y="569"/>
                    <a:pt x="323" y="570"/>
                    <a:pt x="324" y="572"/>
                  </a:cubicBezTo>
                  <a:cubicBezTo>
                    <a:pt x="328" y="579"/>
                    <a:pt x="329" y="581"/>
                    <a:pt x="328" y="581"/>
                  </a:cubicBezTo>
                  <a:cubicBezTo>
                    <a:pt x="328" y="581"/>
                    <a:pt x="325" y="578"/>
                    <a:pt x="322" y="574"/>
                  </a:cubicBezTo>
                  <a:cubicBezTo>
                    <a:pt x="317" y="567"/>
                    <a:pt x="315" y="564"/>
                    <a:pt x="315" y="564"/>
                  </a:cubicBezTo>
                  <a:lnTo>
                    <a:pt x="315" y="564"/>
                  </a:lnTo>
                  <a:cubicBezTo>
                    <a:pt x="314" y="564"/>
                    <a:pt x="315" y="568"/>
                    <a:pt x="318" y="577"/>
                  </a:cubicBezTo>
                  <a:cubicBezTo>
                    <a:pt x="316" y="578"/>
                    <a:pt x="316" y="588"/>
                    <a:pt x="313" y="591"/>
                  </a:cubicBezTo>
                  <a:cubicBezTo>
                    <a:pt x="310" y="592"/>
                    <a:pt x="308" y="594"/>
                    <a:pt x="305" y="594"/>
                  </a:cubicBezTo>
                  <a:cubicBezTo>
                    <a:pt x="304" y="594"/>
                    <a:pt x="302" y="593"/>
                    <a:pt x="300" y="591"/>
                  </a:cubicBezTo>
                  <a:lnTo>
                    <a:pt x="300" y="591"/>
                  </a:lnTo>
                  <a:cubicBezTo>
                    <a:pt x="303" y="597"/>
                    <a:pt x="302" y="598"/>
                    <a:pt x="299" y="600"/>
                  </a:cubicBezTo>
                  <a:cubicBezTo>
                    <a:pt x="297" y="599"/>
                    <a:pt x="296" y="599"/>
                    <a:pt x="295" y="599"/>
                  </a:cubicBezTo>
                  <a:cubicBezTo>
                    <a:pt x="291" y="599"/>
                    <a:pt x="293" y="605"/>
                    <a:pt x="297" y="611"/>
                  </a:cubicBezTo>
                  <a:lnTo>
                    <a:pt x="299" y="610"/>
                  </a:lnTo>
                  <a:cubicBezTo>
                    <a:pt x="306" y="619"/>
                    <a:pt x="308" y="622"/>
                    <a:pt x="306" y="622"/>
                  </a:cubicBezTo>
                  <a:cubicBezTo>
                    <a:pt x="305" y="622"/>
                    <a:pt x="303" y="621"/>
                    <a:pt x="300" y="619"/>
                  </a:cubicBezTo>
                  <a:cubicBezTo>
                    <a:pt x="300" y="619"/>
                    <a:pt x="300" y="619"/>
                    <a:pt x="300" y="619"/>
                  </a:cubicBezTo>
                  <a:cubicBezTo>
                    <a:pt x="298" y="619"/>
                    <a:pt x="293" y="613"/>
                    <a:pt x="289" y="606"/>
                  </a:cubicBezTo>
                  <a:cubicBezTo>
                    <a:pt x="284" y="600"/>
                    <a:pt x="279" y="594"/>
                    <a:pt x="277" y="594"/>
                  </a:cubicBezTo>
                  <a:cubicBezTo>
                    <a:pt x="277" y="594"/>
                    <a:pt x="277" y="594"/>
                    <a:pt x="277" y="595"/>
                  </a:cubicBezTo>
                  <a:cubicBezTo>
                    <a:pt x="276" y="595"/>
                    <a:pt x="275" y="596"/>
                    <a:pt x="280" y="602"/>
                  </a:cubicBezTo>
                  <a:cubicBezTo>
                    <a:pt x="286" y="609"/>
                    <a:pt x="286" y="609"/>
                    <a:pt x="285" y="609"/>
                  </a:cubicBezTo>
                  <a:cubicBezTo>
                    <a:pt x="282" y="610"/>
                    <a:pt x="281" y="611"/>
                    <a:pt x="286" y="619"/>
                  </a:cubicBezTo>
                  <a:cubicBezTo>
                    <a:pt x="290" y="626"/>
                    <a:pt x="289" y="627"/>
                    <a:pt x="288" y="627"/>
                  </a:cubicBezTo>
                  <a:cubicBezTo>
                    <a:pt x="283" y="623"/>
                    <a:pt x="281" y="623"/>
                    <a:pt x="280" y="623"/>
                  </a:cubicBezTo>
                  <a:cubicBezTo>
                    <a:pt x="279" y="623"/>
                    <a:pt x="279" y="623"/>
                    <a:pt x="279" y="623"/>
                  </a:cubicBezTo>
                  <a:lnTo>
                    <a:pt x="279" y="623"/>
                  </a:lnTo>
                  <a:cubicBezTo>
                    <a:pt x="278" y="621"/>
                    <a:pt x="276" y="618"/>
                    <a:pt x="275" y="616"/>
                  </a:cubicBezTo>
                  <a:cubicBezTo>
                    <a:pt x="271" y="611"/>
                    <a:pt x="267" y="607"/>
                    <a:pt x="263" y="604"/>
                  </a:cubicBezTo>
                  <a:lnTo>
                    <a:pt x="263" y="604"/>
                  </a:lnTo>
                  <a:cubicBezTo>
                    <a:pt x="262" y="605"/>
                    <a:pt x="267" y="611"/>
                    <a:pt x="267" y="611"/>
                  </a:cubicBezTo>
                  <a:cubicBezTo>
                    <a:pt x="272" y="618"/>
                    <a:pt x="242" y="637"/>
                    <a:pt x="239" y="641"/>
                  </a:cubicBezTo>
                  <a:cubicBezTo>
                    <a:pt x="236" y="638"/>
                    <a:pt x="233" y="637"/>
                    <a:pt x="232" y="637"/>
                  </a:cubicBezTo>
                  <a:cubicBezTo>
                    <a:pt x="230" y="637"/>
                    <a:pt x="230" y="640"/>
                    <a:pt x="234" y="644"/>
                  </a:cubicBezTo>
                  <a:cubicBezTo>
                    <a:pt x="239" y="651"/>
                    <a:pt x="233" y="654"/>
                    <a:pt x="225" y="660"/>
                  </a:cubicBezTo>
                  <a:cubicBezTo>
                    <a:pt x="216" y="665"/>
                    <a:pt x="211" y="669"/>
                    <a:pt x="215" y="676"/>
                  </a:cubicBezTo>
                  <a:lnTo>
                    <a:pt x="212" y="679"/>
                  </a:lnTo>
                  <a:cubicBezTo>
                    <a:pt x="210" y="680"/>
                    <a:pt x="212" y="689"/>
                    <a:pt x="211" y="690"/>
                  </a:cubicBezTo>
                  <a:cubicBezTo>
                    <a:pt x="213" y="694"/>
                    <a:pt x="213" y="696"/>
                    <a:pt x="213" y="696"/>
                  </a:cubicBezTo>
                  <a:cubicBezTo>
                    <a:pt x="213" y="696"/>
                    <a:pt x="211" y="694"/>
                    <a:pt x="210" y="690"/>
                  </a:cubicBezTo>
                  <a:cubicBezTo>
                    <a:pt x="205" y="684"/>
                    <a:pt x="200" y="677"/>
                    <a:pt x="199" y="677"/>
                  </a:cubicBezTo>
                  <a:cubicBezTo>
                    <a:pt x="198" y="677"/>
                    <a:pt x="198" y="677"/>
                    <a:pt x="198" y="678"/>
                  </a:cubicBezTo>
                  <a:cubicBezTo>
                    <a:pt x="196" y="679"/>
                    <a:pt x="201" y="685"/>
                    <a:pt x="206" y="693"/>
                  </a:cubicBezTo>
                  <a:cubicBezTo>
                    <a:pt x="211" y="700"/>
                    <a:pt x="210" y="700"/>
                    <a:pt x="210" y="700"/>
                  </a:cubicBezTo>
                  <a:cubicBezTo>
                    <a:pt x="209" y="700"/>
                    <a:pt x="209" y="701"/>
                    <a:pt x="209" y="701"/>
                  </a:cubicBezTo>
                  <a:cubicBezTo>
                    <a:pt x="208" y="701"/>
                    <a:pt x="207" y="699"/>
                    <a:pt x="204" y="694"/>
                  </a:cubicBezTo>
                  <a:lnTo>
                    <a:pt x="194" y="681"/>
                  </a:lnTo>
                  <a:lnTo>
                    <a:pt x="193" y="682"/>
                  </a:lnTo>
                  <a:cubicBezTo>
                    <a:pt x="197" y="689"/>
                    <a:pt x="196" y="689"/>
                    <a:pt x="196" y="689"/>
                  </a:cubicBezTo>
                  <a:cubicBezTo>
                    <a:pt x="196" y="689"/>
                    <a:pt x="196" y="689"/>
                    <a:pt x="195" y="689"/>
                  </a:cubicBezTo>
                  <a:cubicBezTo>
                    <a:pt x="194" y="689"/>
                    <a:pt x="193" y="687"/>
                    <a:pt x="185" y="676"/>
                  </a:cubicBezTo>
                  <a:cubicBezTo>
                    <a:pt x="180" y="670"/>
                    <a:pt x="177" y="666"/>
                    <a:pt x="177" y="666"/>
                  </a:cubicBezTo>
                  <a:lnTo>
                    <a:pt x="177" y="666"/>
                  </a:lnTo>
                  <a:cubicBezTo>
                    <a:pt x="176" y="666"/>
                    <a:pt x="178" y="670"/>
                    <a:pt x="183" y="678"/>
                  </a:cubicBezTo>
                  <a:lnTo>
                    <a:pt x="185" y="687"/>
                  </a:lnTo>
                  <a:cubicBezTo>
                    <a:pt x="182" y="683"/>
                    <a:pt x="180" y="681"/>
                    <a:pt x="179" y="681"/>
                  </a:cubicBezTo>
                  <a:cubicBezTo>
                    <a:pt x="178" y="681"/>
                    <a:pt x="182" y="691"/>
                    <a:pt x="185" y="697"/>
                  </a:cubicBezTo>
                  <a:cubicBezTo>
                    <a:pt x="179" y="691"/>
                    <a:pt x="176" y="688"/>
                    <a:pt x="176" y="688"/>
                  </a:cubicBezTo>
                  <a:cubicBezTo>
                    <a:pt x="175" y="688"/>
                    <a:pt x="177" y="691"/>
                    <a:pt x="181" y="699"/>
                  </a:cubicBezTo>
                  <a:cubicBezTo>
                    <a:pt x="184" y="703"/>
                    <a:pt x="185" y="705"/>
                    <a:pt x="184" y="705"/>
                  </a:cubicBezTo>
                  <a:cubicBezTo>
                    <a:pt x="183" y="705"/>
                    <a:pt x="182" y="704"/>
                    <a:pt x="179" y="701"/>
                  </a:cubicBezTo>
                  <a:cubicBezTo>
                    <a:pt x="175" y="697"/>
                    <a:pt x="173" y="696"/>
                    <a:pt x="172" y="696"/>
                  </a:cubicBezTo>
                  <a:cubicBezTo>
                    <a:pt x="171" y="696"/>
                    <a:pt x="170" y="697"/>
                    <a:pt x="169" y="698"/>
                  </a:cubicBezTo>
                  <a:cubicBezTo>
                    <a:pt x="172" y="704"/>
                    <a:pt x="164" y="711"/>
                    <a:pt x="155" y="717"/>
                  </a:cubicBezTo>
                  <a:cubicBezTo>
                    <a:pt x="143" y="725"/>
                    <a:pt x="135" y="729"/>
                    <a:pt x="141" y="737"/>
                  </a:cubicBezTo>
                  <a:cubicBezTo>
                    <a:pt x="140" y="737"/>
                    <a:pt x="140" y="737"/>
                    <a:pt x="133" y="731"/>
                  </a:cubicBezTo>
                  <a:cubicBezTo>
                    <a:pt x="132" y="729"/>
                    <a:pt x="130" y="727"/>
                    <a:pt x="130" y="727"/>
                  </a:cubicBezTo>
                  <a:cubicBezTo>
                    <a:pt x="129" y="727"/>
                    <a:pt x="130" y="731"/>
                    <a:pt x="135" y="740"/>
                  </a:cubicBezTo>
                  <a:cubicBezTo>
                    <a:pt x="138" y="744"/>
                    <a:pt x="141" y="748"/>
                    <a:pt x="140" y="748"/>
                  </a:cubicBezTo>
                  <a:cubicBezTo>
                    <a:pt x="140" y="748"/>
                    <a:pt x="139" y="746"/>
                    <a:pt x="134" y="740"/>
                  </a:cubicBezTo>
                  <a:cubicBezTo>
                    <a:pt x="132" y="737"/>
                    <a:pt x="131" y="736"/>
                    <a:pt x="129" y="736"/>
                  </a:cubicBezTo>
                  <a:cubicBezTo>
                    <a:pt x="127" y="736"/>
                    <a:pt x="125" y="737"/>
                    <a:pt x="122" y="739"/>
                  </a:cubicBezTo>
                  <a:cubicBezTo>
                    <a:pt x="119" y="742"/>
                    <a:pt x="114" y="745"/>
                    <a:pt x="119" y="752"/>
                  </a:cubicBezTo>
                  <a:cubicBezTo>
                    <a:pt x="120" y="756"/>
                    <a:pt x="120" y="758"/>
                    <a:pt x="120" y="758"/>
                  </a:cubicBezTo>
                  <a:cubicBezTo>
                    <a:pt x="120" y="758"/>
                    <a:pt x="119" y="756"/>
                    <a:pt x="118" y="753"/>
                  </a:cubicBezTo>
                  <a:cubicBezTo>
                    <a:pt x="113" y="745"/>
                    <a:pt x="107" y="740"/>
                    <a:pt x="104" y="740"/>
                  </a:cubicBezTo>
                  <a:cubicBezTo>
                    <a:pt x="102" y="740"/>
                    <a:pt x="101" y="744"/>
                    <a:pt x="104" y="752"/>
                  </a:cubicBezTo>
                  <a:cubicBezTo>
                    <a:pt x="104" y="752"/>
                    <a:pt x="104" y="752"/>
                    <a:pt x="103" y="752"/>
                  </a:cubicBezTo>
                  <a:cubicBezTo>
                    <a:pt x="102" y="752"/>
                    <a:pt x="100" y="751"/>
                    <a:pt x="96" y="746"/>
                  </a:cubicBezTo>
                  <a:cubicBezTo>
                    <a:pt x="95" y="747"/>
                    <a:pt x="94" y="747"/>
                    <a:pt x="95" y="757"/>
                  </a:cubicBezTo>
                  <a:lnTo>
                    <a:pt x="86" y="763"/>
                  </a:lnTo>
                  <a:cubicBezTo>
                    <a:pt x="84" y="764"/>
                    <a:pt x="87" y="773"/>
                    <a:pt x="87" y="773"/>
                  </a:cubicBezTo>
                  <a:lnTo>
                    <a:pt x="85" y="774"/>
                  </a:lnTo>
                  <a:cubicBezTo>
                    <a:pt x="83" y="771"/>
                    <a:pt x="81" y="770"/>
                    <a:pt x="79" y="770"/>
                  </a:cubicBezTo>
                  <a:cubicBezTo>
                    <a:pt x="75" y="770"/>
                    <a:pt x="71" y="773"/>
                    <a:pt x="66" y="776"/>
                  </a:cubicBezTo>
                  <a:cubicBezTo>
                    <a:pt x="60" y="780"/>
                    <a:pt x="55" y="784"/>
                    <a:pt x="50" y="784"/>
                  </a:cubicBezTo>
                  <a:cubicBezTo>
                    <a:pt x="48" y="784"/>
                    <a:pt x="46" y="783"/>
                    <a:pt x="43" y="781"/>
                  </a:cubicBezTo>
                  <a:lnTo>
                    <a:pt x="43" y="781"/>
                  </a:lnTo>
                  <a:cubicBezTo>
                    <a:pt x="43" y="781"/>
                    <a:pt x="42" y="782"/>
                    <a:pt x="46" y="790"/>
                  </a:cubicBezTo>
                  <a:cubicBezTo>
                    <a:pt x="51" y="799"/>
                    <a:pt x="53" y="803"/>
                    <a:pt x="52" y="803"/>
                  </a:cubicBezTo>
                  <a:cubicBezTo>
                    <a:pt x="52" y="803"/>
                    <a:pt x="50" y="801"/>
                    <a:pt x="48" y="799"/>
                  </a:cubicBezTo>
                  <a:cubicBezTo>
                    <a:pt x="43" y="794"/>
                    <a:pt x="39" y="791"/>
                    <a:pt x="37" y="791"/>
                  </a:cubicBezTo>
                  <a:cubicBezTo>
                    <a:pt x="34" y="791"/>
                    <a:pt x="35" y="796"/>
                    <a:pt x="40" y="804"/>
                  </a:cubicBezTo>
                  <a:lnTo>
                    <a:pt x="35" y="798"/>
                  </a:lnTo>
                  <a:cubicBezTo>
                    <a:pt x="31" y="793"/>
                    <a:pt x="28" y="791"/>
                    <a:pt x="27" y="791"/>
                  </a:cubicBezTo>
                  <a:cubicBezTo>
                    <a:pt x="26" y="791"/>
                    <a:pt x="28" y="798"/>
                    <a:pt x="33" y="808"/>
                  </a:cubicBezTo>
                  <a:cubicBezTo>
                    <a:pt x="30" y="804"/>
                    <a:pt x="26" y="800"/>
                    <a:pt x="24" y="800"/>
                  </a:cubicBezTo>
                  <a:cubicBezTo>
                    <a:pt x="24" y="800"/>
                    <a:pt x="24" y="802"/>
                    <a:pt x="26" y="804"/>
                  </a:cubicBezTo>
                  <a:cubicBezTo>
                    <a:pt x="24" y="804"/>
                    <a:pt x="24" y="804"/>
                    <a:pt x="14" y="791"/>
                  </a:cubicBezTo>
                  <a:cubicBezTo>
                    <a:pt x="9" y="785"/>
                    <a:pt x="5" y="778"/>
                    <a:pt x="3" y="778"/>
                  </a:cubicBezTo>
                  <a:cubicBezTo>
                    <a:pt x="3" y="778"/>
                    <a:pt x="3" y="778"/>
                    <a:pt x="3" y="779"/>
                  </a:cubicBezTo>
                  <a:cubicBezTo>
                    <a:pt x="1" y="779"/>
                    <a:pt x="6" y="785"/>
                    <a:pt x="11" y="793"/>
                  </a:cubicBezTo>
                  <a:lnTo>
                    <a:pt x="9" y="794"/>
                  </a:lnTo>
                  <a:cubicBezTo>
                    <a:pt x="9" y="794"/>
                    <a:pt x="8" y="795"/>
                    <a:pt x="13" y="802"/>
                  </a:cubicBezTo>
                  <a:cubicBezTo>
                    <a:pt x="18" y="809"/>
                    <a:pt x="17" y="810"/>
                    <a:pt x="15" y="810"/>
                  </a:cubicBezTo>
                  <a:cubicBezTo>
                    <a:pt x="14" y="808"/>
                    <a:pt x="13" y="807"/>
                    <a:pt x="13" y="807"/>
                  </a:cubicBezTo>
                  <a:lnTo>
                    <a:pt x="13" y="807"/>
                  </a:lnTo>
                  <a:cubicBezTo>
                    <a:pt x="12" y="807"/>
                    <a:pt x="16" y="813"/>
                    <a:pt x="20" y="818"/>
                  </a:cubicBezTo>
                  <a:cubicBezTo>
                    <a:pt x="26" y="825"/>
                    <a:pt x="30" y="831"/>
                    <a:pt x="29" y="832"/>
                  </a:cubicBezTo>
                  <a:lnTo>
                    <a:pt x="39" y="846"/>
                  </a:lnTo>
                  <a:cubicBezTo>
                    <a:pt x="46" y="856"/>
                    <a:pt x="52" y="864"/>
                    <a:pt x="61" y="872"/>
                  </a:cubicBezTo>
                  <a:cubicBezTo>
                    <a:pt x="66" y="873"/>
                    <a:pt x="71" y="875"/>
                    <a:pt x="73" y="875"/>
                  </a:cubicBezTo>
                  <a:cubicBezTo>
                    <a:pt x="76" y="875"/>
                    <a:pt x="76" y="873"/>
                    <a:pt x="70" y="866"/>
                  </a:cubicBezTo>
                  <a:cubicBezTo>
                    <a:pt x="70" y="866"/>
                    <a:pt x="67" y="858"/>
                    <a:pt x="68" y="857"/>
                  </a:cubicBezTo>
                  <a:cubicBezTo>
                    <a:pt x="68" y="857"/>
                    <a:pt x="68" y="857"/>
                    <a:pt x="68" y="857"/>
                  </a:cubicBezTo>
                  <a:cubicBezTo>
                    <a:pt x="70" y="857"/>
                    <a:pt x="75" y="863"/>
                    <a:pt x="75" y="863"/>
                  </a:cubicBezTo>
                  <a:cubicBezTo>
                    <a:pt x="77" y="865"/>
                    <a:pt x="79" y="866"/>
                    <a:pt x="81" y="866"/>
                  </a:cubicBezTo>
                  <a:cubicBezTo>
                    <a:pt x="85" y="866"/>
                    <a:pt x="88" y="864"/>
                    <a:pt x="92" y="862"/>
                  </a:cubicBezTo>
                  <a:cubicBezTo>
                    <a:pt x="96" y="859"/>
                    <a:pt x="99" y="857"/>
                    <a:pt x="102" y="857"/>
                  </a:cubicBezTo>
                  <a:cubicBezTo>
                    <a:pt x="104" y="857"/>
                    <a:pt x="106" y="858"/>
                    <a:pt x="109" y="860"/>
                  </a:cubicBezTo>
                  <a:cubicBezTo>
                    <a:pt x="115" y="866"/>
                    <a:pt x="116" y="866"/>
                    <a:pt x="116" y="866"/>
                  </a:cubicBezTo>
                  <a:cubicBezTo>
                    <a:pt x="111" y="859"/>
                    <a:pt x="119" y="854"/>
                    <a:pt x="128" y="848"/>
                  </a:cubicBezTo>
                  <a:cubicBezTo>
                    <a:pt x="135" y="842"/>
                    <a:pt x="144" y="837"/>
                    <a:pt x="140" y="830"/>
                  </a:cubicBezTo>
                  <a:lnTo>
                    <a:pt x="142" y="828"/>
                  </a:lnTo>
                  <a:cubicBezTo>
                    <a:pt x="145" y="832"/>
                    <a:pt x="147" y="833"/>
                    <a:pt x="148" y="833"/>
                  </a:cubicBezTo>
                  <a:cubicBezTo>
                    <a:pt x="150" y="833"/>
                    <a:pt x="151" y="832"/>
                    <a:pt x="152" y="831"/>
                  </a:cubicBezTo>
                  <a:cubicBezTo>
                    <a:pt x="149" y="823"/>
                    <a:pt x="152" y="821"/>
                    <a:pt x="152" y="821"/>
                  </a:cubicBezTo>
                  <a:cubicBezTo>
                    <a:pt x="155" y="825"/>
                    <a:pt x="157" y="827"/>
                    <a:pt x="158" y="827"/>
                  </a:cubicBezTo>
                  <a:cubicBezTo>
                    <a:pt x="159" y="827"/>
                    <a:pt x="159" y="826"/>
                    <a:pt x="160" y="826"/>
                  </a:cubicBezTo>
                  <a:cubicBezTo>
                    <a:pt x="162" y="825"/>
                    <a:pt x="165" y="823"/>
                    <a:pt x="159" y="817"/>
                  </a:cubicBezTo>
                  <a:cubicBezTo>
                    <a:pt x="162" y="814"/>
                    <a:pt x="166" y="813"/>
                    <a:pt x="170" y="813"/>
                  </a:cubicBezTo>
                  <a:cubicBezTo>
                    <a:pt x="173" y="813"/>
                    <a:pt x="175" y="813"/>
                    <a:pt x="178" y="814"/>
                  </a:cubicBezTo>
                  <a:cubicBezTo>
                    <a:pt x="179" y="816"/>
                    <a:pt x="180" y="816"/>
                    <a:pt x="181" y="816"/>
                  </a:cubicBezTo>
                  <a:cubicBezTo>
                    <a:pt x="182" y="816"/>
                    <a:pt x="179" y="811"/>
                    <a:pt x="176" y="805"/>
                  </a:cubicBezTo>
                  <a:cubicBezTo>
                    <a:pt x="171" y="798"/>
                    <a:pt x="167" y="791"/>
                    <a:pt x="169" y="790"/>
                  </a:cubicBezTo>
                  <a:lnTo>
                    <a:pt x="169" y="790"/>
                  </a:lnTo>
                  <a:lnTo>
                    <a:pt x="179" y="803"/>
                  </a:lnTo>
                  <a:cubicBezTo>
                    <a:pt x="181" y="808"/>
                    <a:pt x="182" y="810"/>
                    <a:pt x="183" y="810"/>
                  </a:cubicBezTo>
                  <a:cubicBezTo>
                    <a:pt x="184" y="810"/>
                    <a:pt x="184" y="810"/>
                    <a:pt x="185" y="809"/>
                  </a:cubicBezTo>
                  <a:lnTo>
                    <a:pt x="187" y="808"/>
                  </a:lnTo>
                  <a:cubicBezTo>
                    <a:pt x="183" y="801"/>
                    <a:pt x="188" y="796"/>
                    <a:pt x="197" y="791"/>
                  </a:cubicBezTo>
                  <a:cubicBezTo>
                    <a:pt x="208" y="783"/>
                    <a:pt x="212" y="781"/>
                    <a:pt x="207" y="774"/>
                  </a:cubicBezTo>
                  <a:cubicBezTo>
                    <a:pt x="204" y="770"/>
                    <a:pt x="203" y="768"/>
                    <a:pt x="205" y="768"/>
                  </a:cubicBezTo>
                  <a:cubicBezTo>
                    <a:pt x="206" y="768"/>
                    <a:pt x="208" y="769"/>
                    <a:pt x="212" y="771"/>
                  </a:cubicBezTo>
                  <a:cubicBezTo>
                    <a:pt x="225" y="780"/>
                    <a:pt x="230" y="784"/>
                    <a:pt x="232" y="784"/>
                  </a:cubicBezTo>
                  <a:cubicBezTo>
                    <a:pt x="233" y="784"/>
                    <a:pt x="232" y="782"/>
                    <a:pt x="231" y="779"/>
                  </a:cubicBezTo>
                  <a:cubicBezTo>
                    <a:pt x="231" y="779"/>
                    <a:pt x="231" y="779"/>
                    <a:pt x="231" y="779"/>
                  </a:cubicBezTo>
                  <a:cubicBezTo>
                    <a:pt x="229" y="779"/>
                    <a:pt x="224" y="772"/>
                    <a:pt x="220" y="766"/>
                  </a:cubicBezTo>
                  <a:cubicBezTo>
                    <a:pt x="214" y="759"/>
                    <a:pt x="212" y="755"/>
                    <a:pt x="213" y="755"/>
                  </a:cubicBezTo>
                  <a:lnTo>
                    <a:pt x="213" y="755"/>
                  </a:lnTo>
                  <a:cubicBezTo>
                    <a:pt x="213" y="755"/>
                    <a:pt x="216" y="758"/>
                    <a:pt x="222" y="764"/>
                  </a:cubicBezTo>
                  <a:cubicBezTo>
                    <a:pt x="224" y="767"/>
                    <a:pt x="227" y="769"/>
                    <a:pt x="229" y="769"/>
                  </a:cubicBezTo>
                  <a:cubicBezTo>
                    <a:pt x="237" y="769"/>
                    <a:pt x="243" y="755"/>
                    <a:pt x="236" y="744"/>
                  </a:cubicBezTo>
                  <a:lnTo>
                    <a:pt x="236" y="744"/>
                  </a:lnTo>
                  <a:lnTo>
                    <a:pt x="241" y="750"/>
                  </a:lnTo>
                  <a:cubicBezTo>
                    <a:pt x="244" y="755"/>
                    <a:pt x="246" y="756"/>
                    <a:pt x="247" y="756"/>
                  </a:cubicBezTo>
                  <a:cubicBezTo>
                    <a:pt x="249" y="756"/>
                    <a:pt x="250" y="755"/>
                    <a:pt x="252" y="754"/>
                  </a:cubicBezTo>
                  <a:lnTo>
                    <a:pt x="257" y="752"/>
                  </a:lnTo>
                  <a:cubicBezTo>
                    <a:pt x="251" y="744"/>
                    <a:pt x="252" y="741"/>
                    <a:pt x="255" y="741"/>
                  </a:cubicBezTo>
                  <a:cubicBezTo>
                    <a:pt x="258" y="741"/>
                    <a:pt x="261" y="743"/>
                    <a:pt x="263" y="746"/>
                  </a:cubicBezTo>
                  <a:cubicBezTo>
                    <a:pt x="268" y="750"/>
                    <a:pt x="269" y="752"/>
                    <a:pt x="270" y="752"/>
                  </a:cubicBezTo>
                  <a:cubicBezTo>
                    <a:pt x="271" y="752"/>
                    <a:pt x="272" y="751"/>
                    <a:pt x="272" y="750"/>
                  </a:cubicBezTo>
                  <a:cubicBezTo>
                    <a:pt x="269" y="742"/>
                    <a:pt x="270" y="739"/>
                    <a:pt x="274" y="739"/>
                  </a:cubicBezTo>
                  <a:cubicBezTo>
                    <a:pt x="276" y="739"/>
                    <a:pt x="280" y="741"/>
                    <a:pt x="282" y="744"/>
                  </a:cubicBezTo>
                  <a:lnTo>
                    <a:pt x="285" y="743"/>
                  </a:lnTo>
                  <a:cubicBezTo>
                    <a:pt x="280" y="735"/>
                    <a:pt x="284" y="734"/>
                    <a:pt x="285" y="733"/>
                  </a:cubicBezTo>
                  <a:cubicBezTo>
                    <a:pt x="288" y="730"/>
                    <a:pt x="289" y="729"/>
                    <a:pt x="282" y="722"/>
                  </a:cubicBezTo>
                  <a:cubicBezTo>
                    <a:pt x="278" y="716"/>
                    <a:pt x="273" y="709"/>
                    <a:pt x="275" y="709"/>
                  </a:cubicBezTo>
                  <a:lnTo>
                    <a:pt x="275" y="709"/>
                  </a:lnTo>
                  <a:lnTo>
                    <a:pt x="279" y="716"/>
                  </a:lnTo>
                  <a:cubicBezTo>
                    <a:pt x="282" y="719"/>
                    <a:pt x="284" y="720"/>
                    <a:pt x="286" y="720"/>
                  </a:cubicBezTo>
                  <a:cubicBezTo>
                    <a:pt x="288" y="720"/>
                    <a:pt x="290" y="719"/>
                    <a:pt x="293" y="717"/>
                  </a:cubicBezTo>
                  <a:cubicBezTo>
                    <a:pt x="296" y="714"/>
                    <a:pt x="299" y="713"/>
                    <a:pt x="301" y="713"/>
                  </a:cubicBezTo>
                  <a:cubicBezTo>
                    <a:pt x="303" y="713"/>
                    <a:pt x="305" y="714"/>
                    <a:pt x="307" y="717"/>
                  </a:cubicBezTo>
                  <a:lnTo>
                    <a:pt x="304" y="709"/>
                  </a:lnTo>
                  <a:cubicBezTo>
                    <a:pt x="302" y="705"/>
                    <a:pt x="301" y="702"/>
                    <a:pt x="302" y="702"/>
                  </a:cubicBezTo>
                  <a:lnTo>
                    <a:pt x="302" y="702"/>
                  </a:lnTo>
                  <a:cubicBezTo>
                    <a:pt x="303" y="702"/>
                    <a:pt x="304" y="704"/>
                    <a:pt x="306" y="708"/>
                  </a:cubicBezTo>
                  <a:cubicBezTo>
                    <a:pt x="308" y="710"/>
                    <a:pt x="310" y="711"/>
                    <a:pt x="312" y="711"/>
                  </a:cubicBezTo>
                  <a:cubicBezTo>
                    <a:pt x="315" y="711"/>
                    <a:pt x="316" y="707"/>
                    <a:pt x="315" y="701"/>
                  </a:cubicBezTo>
                  <a:lnTo>
                    <a:pt x="317" y="700"/>
                  </a:lnTo>
                  <a:cubicBezTo>
                    <a:pt x="322" y="705"/>
                    <a:pt x="326" y="708"/>
                    <a:pt x="327" y="708"/>
                  </a:cubicBezTo>
                  <a:cubicBezTo>
                    <a:pt x="330" y="708"/>
                    <a:pt x="329" y="704"/>
                    <a:pt x="324" y="696"/>
                  </a:cubicBezTo>
                  <a:lnTo>
                    <a:pt x="324" y="696"/>
                  </a:lnTo>
                  <a:cubicBezTo>
                    <a:pt x="327" y="700"/>
                    <a:pt x="329" y="702"/>
                    <a:pt x="330" y="702"/>
                  </a:cubicBezTo>
                  <a:cubicBezTo>
                    <a:pt x="330" y="702"/>
                    <a:pt x="330" y="701"/>
                    <a:pt x="331" y="701"/>
                  </a:cubicBezTo>
                  <a:cubicBezTo>
                    <a:pt x="329" y="696"/>
                    <a:pt x="330" y="692"/>
                    <a:pt x="333" y="692"/>
                  </a:cubicBezTo>
                  <a:cubicBezTo>
                    <a:pt x="334" y="692"/>
                    <a:pt x="336" y="694"/>
                    <a:pt x="339" y="697"/>
                  </a:cubicBezTo>
                  <a:lnTo>
                    <a:pt x="340" y="696"/>
                  </a:lnTo>
                  <a:cubicBezTo>
                    <a:pt x="336" y="688"/>
                    <a:pt x="337" y="687"/>
                    <a:pt x="339" y="685"/>
                  </a:cubicBezTo>
                  <a:cubicBezTo>
                    <a:pt x="340" y="685"/>
                    <a:pt x="341" y="684"/>
                    <a:pt x="336" y="676"/>
                  </a:cubicBezTo>
                  <a:cubicBezTo>
                    <a:pt x="333" y="669"/>
                    <a:pt x="334" y="669"/>
                    <a:pt x="334" y="669"/>
                  </a:cubicBezTo>
                  <a:cubicBezTo>
                    <a:pt x="334" y="669"/>
                    <a:pt x="334" y="668"/>
                    <a:pt x="334" y="668"/>
                  </a:cubicBezTo>
                  <a:cubicBezTo>
                    <a:pt x="336" y="668"/>
                    <a:pt x="340" y="676"/>
                    <a:pt x="343" y="682"/>
                  </a:cubicBezTo>
                  <a:cubicBezTo>
                    <a:pt x="344" y="685"/>
                    <a:pt x="345" y="687"/>
                    <a:pt x="346" y="687"/>
                  </a:cubicBezTo>
                  <a:cubicBezTo>
                    <a:pt x="347" y="687"/>
                    <a:pt x="347" y="682"/>
                    <a:pt x="343" y="672"/>
                  </a:cubicBezTo>
                  <a:cubicBezTo>
                    <a:pt x="340" y="664"/>
                    <a:pt x="338" y="660"/>
                    <a:pt x="338" y="660"/>
                  </a:cubicBezTo>
                  <a:lnTo>
                    <a:pt x="338" y="660"/>
                  </a:lnTo>
                  <a:cubicBezTo>
                    <a:pt x="338" y="660"/>
                    <a:pt x="340" y="664"/>
                    <a:pt x="344" y="672"/>
                  </a:cubicBezTo>
                  <a:cubicBezTo>
                    <a:pt x="346" y="677"/>
                    <a:pt x="349" y="682"/>
                    <a:pt x="350" y="682"/>
                  </a:cubicBezTo>
                  <a:cubicBezTo>
                    <a:pt x="350" y="682"/>
                    <a:pt x="350" y="681"/>
                    <a:pt x="350" y="679"/>
                  </a:cubicBezTo>
                  <a:cubicBezTo>
                    <a:pt x="350" y="679"/>
                    <a:pt x="352" y="676"/>
                    <a:pt x="346" y="670"/>
                  </a:cubicBezTo>
                  <a:lnTo>
                    <a:pt x="351" y="667"/>
                  </a:lnTo>
                  <a:cubicBezTo>
                    <a:pt x="355" y="671"/>
                    <a:pt x="357" y="672"/>
                    <a:pt x="358" y="672"/>
                  </a:cubicBezTo>
                  <a:cubicBezTo>
                    <a:pt x="359" y="672"/>
                    <a:pt x="359" y="671"/>
                    <a:pt x="360" y="671"/>
                  </a:cubicBezTo>
                  <a:cubicBezTo>
                    <a:pt x="358" y="667"/>
                    <a:pt x="357" y="665"/>
                    <a:pt x="358" y="665"/>
                  </a:cubicBezTo>
                  <a:lnTo>
                    <a:pt x="358" y="665"/>
                  </a:lnTo>
                  <a:cubicBezTo>
                    <a:pt x="358" y="665"/>
                    <a:pt x="360" y="666"/>
                    <a:pt x="363" y="670"/>
                  </a:cubicBezTo>
                  <a:cubicBezTo>
                    <a:pt x="365" y="672"/>
                    <a:pt x="366" y="674"/>
                    <a:pt x="366" y="674"/>
                  </a:cubicBezTo>
                  <a:cubicBezTo>
                    <a:pt x="367" y="674"/>
                    <a:pt x="365" y="670"/>
                    <a:pt x="359" y="662"/>
                  </a:cubicBezTo>
                  <a:cubicBezTo>
                    <a:pt x="357" y="657"/>
                    <a:pt x="356" y="655"/>
                    <a:pt x="357" y="655"/>
                  </a:cubicBezTo>
                  <a:cubicBezTo>
                    <a:pt x="358" y="655"/>
                    <a:pt x="360" y="657"/>
                    <a:pt x="362" y="660"/>
                  </a:cubicBezTo>
                  <a:cubicBezTo>
                    <a:pt x="368" y="667"/>
                    <a:pt x="371" y="670"/>
                    <a:pt x="372" y="670"/>
                  </a:cubicBezTo>
                  <a:cubicBezTo>
                    <a:pt x="372" y="670"/>
                    <a:pt x="371" y="668"/>
                    <a:pt x="369" y="665"/>
                  </a:cubicBezTo>
                  <a:cubicBezTo>
                    <a:pt x="365" y="657"/>
                    <a:pt x="367" y="656"/>
                    <a:pt x="367" y="656"/>
                  </a:cubicBezTo>
                  <a:lnTo>
                    <a:pt x="367" y="656"/>
                  </a:lnTo>
                  <a:cubicBezTo>
                    <a:pt x="368" y="659"/>
                    <a:pt x="370" y="659"/>
                    <a:pt x="372" y="659"/>
                  </a:cubicBezTo>
                  <a:cubicBezTo>
                    <a:pt x="378" y="659"/>
                    <a:pt x="386" y="654"/>
                    <a:pt x="393" y="648"/>
                  </a:cubicBezTo>
                  <a:cubicBezTo>
                    <a:pt x="395" y="648"/>
                    <a:pt x="391" y="641"/>
                    <a:pt x="386" y="634"/>
                  </a:cubicBezTo>
                  <a:cubicBezTo>
                    <a:pt x="381" y="628"/>
                    <a:pt x="380" y="625"/>
                    <a:pt x="380" y="625"/>
                  </a:cubicBezTo>
                  <a:lnTo>
                    <a:pt x="380" y="625"/>
                  </a:lnTo>
                  <a:cubicBezTo>
                    <a:pt x="380" y="625"/>
                    <a:pt x="384" y="629"/>
                    <a:pt x="387" y="633"/>
                  </a:cubicBezTo>
                  <a:cubicBezTo>
                    <a:pt x="395" y="642"/>
                    <a:pt x="399" y="647"/>
                    <a:pt x="400" y="647"/>
                  </a:cubicBezTo>
                  <a:cubicBezTo>
                    <a:pt x="401" y="647"/>
                    <a:pt x="398" y="641"/>
                    <a:pt x="389" y="630"/>
                  </a:cubicBezTo>
                  <a:cubicBezTo>
                    <a:pt x="383" y="624"/>
                    <a:pt x="381" y="621"/>
                    <a:pt x="381" y="621"/>
                  </a:cubicBezTo>
                  <a:lnTo>
                    <a:pt x="381" y="621"/>
                  </a:lnTo>
                  <a:cubicBezTo>
                    <a:pt x="381" y="621"/>
                    <a:pt x="385" y="624"/>
                    <a:pt x="391" y="630"/>
                  </a:cubicBezTo>
                  <a:cubicBezTo>
                    <a:pt x="394" y="633"/>
                    <a:pt x="395" y="634"/>
                    <a:pt x="396" y="634"/>
                  </a:cubicBezTo>
                  <a:cubicBezTo>
                    <a:pt x="396" y="634"/>
                    <a:pt x="395" y="632"/>
                    <a:pt x="393" y="628"/>
                  </a:cubicBezTo>
                  <a:cubicBezTo>
                    <a:pt x="390" y="625"/>
                    <a:pt x="389" y="623"/>
                    <a:pt x="390" y="623"/>
                  </a:cubicBezTo>
                  <a:lnTo>
                    <a:pt x="390" y="623"/>
                  </a:lnTo>
                  <a:cubicBezTo>
                    <a:pt x="390" y="623"/>
                    <a:pt x="392" y="624"/>
                    <a:pt x="395" y="627"/>
                  </a:cubicBezTo>
                  <a:cubicBezTo>
                    <a:pt x="398" y="632"/>
                    <a:pt x="403" y="636"/>
                    <a:pt x="404" y="636"/>
                  </a:cubicBezTo>
                  <a:cubicBezTo>
                    <a:pt x="404" y="636"/>
                    <a:pt x="404" y="635"/>
                    <a:pt x="402" y="633"/>
                  </a:cubicBezTo>
                  <a:cubicBezTo>
                    <a:pt x="402" y="633"/>
                    <a:pt x="403" y="633"/>
                    <a:pt x="403" y="633"/>
                  </a:cubicBezTo>
                  <a:cubicBezTo>
                    <a:pt x="403" y="633"/>
                    <a:pt x="405" y="633"/>
                    <a:pt x="409" y="638"/>
                  </a:cubicBezTo>
                  <a:cubicBezTo>
                    <a:pt x="411" y="640"/>
                    <a:pt x="412" y="640"/>
                    <a:pt x="412" y="640"/>
                  </a:cubicBezTo>
                  <a:cubicBezTo>
                    <a:pt x="414" y="640"/>
                    <a:pt x="411" y="634"/>
                    <a:pt x="408" y="628"/>
                  </a:cubicBezTo>
                  <a:cubicBezTo>
                    <a:pt x="405" y="620"/>
                    <a:pt x="403" y="616"/>
                    <a:pt x="404" y="616"/>
                  </a:cubicBezTo>
                  <a:lnTo>
                    <a:pt x="404" y="616"/>
                  </a:lnTo>
                  <a:cubicBezTo>
                    <a:pt x="405" y="616"/>
                    <a:pt x="407" y="619"/>
                    <a:pt x="411" y="626"/>
                  </a:cubicBezTo>
                  <a:cubicBezTo>
                    <a:pt x="414" y="631"/>
                    <a:pt x="416" y="633"/>
                    <a:pt x="418" y="633"/>
                  </a:cubicBezTo>
                  <a:cubicBezTo>
                    <a:pt x="420" y="633"/>
                    <a:pt x="419" y="625"/>
                    <a:pt x="413" y="615"/>
                  </a:cubicBezTo>
                  <a:cubicBezTo>
                    <a:pt x="407" y="606"/>
                    <a:pt x="405" y="603"/>
                    <a:pt x="405" y="603"/>
                  </a:cubicBezTo>
                  <a:lnTo>
                    <a:pt x="405" y="603"/>
                  </a:lnTo>
                  <a:cubicBezTo>
                    <a:pt x="405" y="603"/>
                    <a:pt x="407" y="605"/>
                    <a:pt x="409" y="608"/>
                  </a:cubicBezTo>
                  <a:cubicBezTo>
                    <a:pt x="413" y="613"/>
                    <a:pt x="414" y="614"/>
                    <a:pt x="415" y="614"/>
                  </a:cubicBezTo>
                  <a:cubicBezTo>
                    <a:pt x="415" y="614"/>
                    <a:pt x="415" y="614"/>
                    <a:pt x="415" y="614"/>
                  </a:cubicBezTo>
                  <a:cubicBezTo>
                    <a:pt x="415" y="613"/>
                    <a:pt x="416" y="613"/>
                    <a:pt x="417" y="613"/>
                  </a:cubicBezTo>
                  <a:cubicBezTo>
                    <a:pt x="418" y="613"/>
                    <a:pt x="419" y="614"/>
                    <a:pt x="423" y="619"/>
                  </a:cubicBezTo>
                  <a:cubicBezTo>
                    <a:pt x="423" y="619"/>
                    <a:pt x="424" y="618"/>
                    <a:pt x="422" y="609"/>
                  </a:cubicBezTo>
                  <a:cubicBezTo>
                    <a:pt x="418" y="603"/>
                    <a:pt x="418" y="600"/>
                    <a:pt x="420" y="600"/>
                  </a:cubicBezTo>
                  <a:cubicBezTo>
                    <a:pt x="422" y="600"/>
                    <a:pt x="428" y="604"/>
                    <a:pt x="434" y="611"/>
                  </a:cubicBezTo>
                  <a:lnTo>
                    <a:pt x="432" y="602"/>
                  </a:lnTo>
                  <a:cubicBezTo>
                    <a:pt x="426" y="593"/>
                    <a:pt x="422" y="587"/>
                    <a:pt x="423" y="587"/>
                  </a:cubicBezTo>
                  <a:lnTo>
                    <a:pt x="423" y="587"/>
                  </a:lnTo>
                  <a:cubicBezTo>
                    <a:pt x="423" y="587"/>
                    <a:pt x="424" y="589"/>
                    <a:pt x="428" y="595"/>
                  </a:cubicBezTo>
                  <a:cubicBezTo>
                    <a:pt x="432" y="599"/>
                    <a:pt x="436" y="604"/>
                    <a:pt x="436" y="604"/>
                  </a:cubicBezTo>
                  <a:cubicBezTo>
                    <a:pt x="436" y="604"/>
                    <a:pt x="435" y="603"/>
                    <a:pt x="434" y="601"/>
                  </a:cubicBezTo>
                  <a:cubicBezTo>
                    <a:pt x="430" y="595"/>
                    <a:pt x="430" y="592"/>
                    <a:pt x="432" y="592"/>
                  </a:cubicBezTo>
                  <a:cubicBezTo>
                    <a:pt x="434" y="592"/>
                    <a:pt x="440" y="596"/>
                    <a:pt x="445" y="604"/>
                  </a:cubicBezTo>
                  <a:cubicBezTo>
                    <a:pt x="448" y="609"/>
                    <a:pt x="449" y="611"/>
                    <a:pt x="450" y="611"/>
                  </a:cubicBezTo>
                  <a:cubicBezTo>
                    <a:pt x="450" y="611"/>
                    <a:pt x="450" y="611"/>
                    <a:pt x="451" y="610"/>
                  </a:cubicBezTo>
                  <a:lnTo>
                    <a:pt x="446" y="604"/>
                  </a:lnTo>
                  <a:cubicBezTo>
                    <a:pt x="441" y="597"/>
                    <a:pt x="436" y="589"/>
                    <a:pt x="437" y="589"/>
                  </a:cubicBezTo>
                  <a:cubicBezTo>
                    <a:pt x="438" y="589"/>
                    <a:pt x="438" y="588"/>
                    <a:pt x="439" y="588"/>
                  </a:cubicBezTo>
                  <a:cubicBezTo>
                    <a:pt x="440" y="588"/>
                    <a:pt x="442" y="589"/>
                    <a:pt x="445" y="593"/>
                  </a:cubicBezTo>
                  <a:cubicBezTo>
                    <a:pt x="449" y="598"/>
                    <a:pt x="453" y="602"/>
                    <a:pt x="454" y="602"/>
                  </a:cubicBezTo>
                  <a:cubicBezTo>
                    <a:pt x="454" y="602"/>
                    <a:pt x="454" y="601"/>
                    <a:pt x="452" y="599"/>
                  </a:cubicBezTo>
                  <a:cubicBezTo>
                    <a:pt x="452" y="599"/>
                    <a:pt x="452" y="599"/>
                    <a:pt x="452" y="599"/>
                  </a:cubicBezTo>
                  <a:cubicBezTo>
                    <a:pt x="453" y="599"/>
                    <a:pt x="455" y="600"/>
                    <a:pt x="460" y="605"/>
                  </a:cubicBezTo>
                  <a:lnTo>
                    <a:pt x="464" y="601"/>
                  </a:lnTo>
                  <a:cubicBezTo>
                    <a:pt x="462" y="597"/>
                    <a:pt x="462" y="594"/>
                    <a:pt x="463" y="594"/>
                  </a:cubicBezTo>
                  <a:cubicBezTo>
                    <a:pt x="464" y="594"/>
                    <a:pt x="466" y="596"/>
                    <a:pt x="469" y="599"/>
                  </a:cubicBezTo>
                  <a:cubicBezTo>
                    <a:pt x="469" y="599"/>
                    <a:pt x="471" y="597"/>
                    <a:pt x="466" y="589"/>
                  </a:cubicBezTo>
                  <a:cubicBezTo>
                    <a:pt x="468" y="589"/>
                    <a:pt x="469" y="588"/>
                    <a:pt x="470" y="588"/>
                  </a:cubicBezTo>
                  <a:cubicBezTo>
                    <a:pt x="471" y="588"/>
                    <a:pt x="473" y="589"/>
                    <a:pt x="475" y="593"/>
                  </a:cubicBezTo>
                  <a:cubicBezTo>
                    <a:pt x="478" y="597"/>
                    <a:pt x="479" y="598"/>
                    <a:pt x="480" y="598"/>
                  </a:cubicBezTo>
                  <a:cubicBezTo>
                    <a:pt x="480" y="598"/>
                    <a:pt x="479" y="596"/>
                    <a:pt x="476" y="592"/>
                  </a:cubicBezTo>
                  <a:cubicBezTo>
                    <a:pt x="472" y="586"/>
                    <a:pt x="473" y="586"/>
                    <a:pt x="474" y="584"/>
                  </a:cubicBezTo>
                  <a:lnTo>
                    <a:pt x="476" y="582"/>
                  </a:lnTo>
                  <a:cubicBezTo>
                    <a:pt x="472" y="575"/>
                    <a:pt x="472" y="575"/>
                    <a:pt x="473" y="575"/>
                  </a:cubicBezTo>
                  <a:cubicBezTo>
                    <a:pt x="473" y="575"/>
                    <a:pt x="473" y="575"/>
                    <a:pt x="474" y="575"/>
                  </a:cubicBezTo>
                  <a:cubicBezTo>
                    <a:pt x="476" y="575"/>
                    <a:pt x="482" y="578"/>
                    <a:pt x="484" y="578"/>
                  </a:cubicBezTo>
                  <a:cubicBezTo>
                    <a:pt x="484" y="578"/>
                    <a:pt x="484" y="578"/>
                    <a:pt x="484" y="578"/>
                  </a:cubicBezTo>
                  <a:cubicBezTo>
                    <a:pt x="488" y="575"/>
                    <a:pt x="488" y="575"/>
                    <a:pt x="482" y="569"/>
                  </a:cubicBezTo>
                  <a:cubicBezTo>
                    <a:pt x="482" y="569"/>
                    <a:pt x="482" y="569"/>
                    <a:pt x="482" y="569"/>
                  </a:cubicBezTo>
                  <a:cubicBezTo>
                    <a:pt x="480" y="569"/>
                    <a:pt x="478" y="566"/>
                    <a:pt x="479" y="566"/>
                  </a:cubicBezTo>
                  <a:cubicBezTo>
                    <a:pt x="480" y="566"/>
                    <a:pt x="481" y="567"/>
                    <a:pt x="483" y="569"/>
                  </a:cubicBezTo>
                  <a:cubicBezTo>
                    <a:pt x="483" y="569"/>
                    <a:pt x="484" y="569"/>
                    <a:pt x="484" y="569"/>
                  </a:cubicBezTo>
                  <a:cubicBezTo>
                    <a:pt x="486" y="569"/>
                    <a:pt x="490" y="571"/>
                    <a:pt x="494" y="571"/>
                  </a:cubicBezTo>
                  <a:cubicBezTo>
                    <a:pt x="495" y="571"/>
                    <a:pt x="496" y="570"/>
                    <a:pt x="497" y="570"/>
                  </a:cubicBezTo>
                  <a:cubicBezTo>
                    <a:pt x="501" y="567"/>
                    <a:pt x="501" y="567"/>
                    <a:pt x="497" y="560"/>
                  </a:cubicBezTo>
                  <a:cubicBezTo>
                    <a:pt x="491" y="553"/>
                    <a:pt x="488" y="549"/>
                    <a:pt x="489" y="549"/>
                  </a:cubicBezTo>
                  <a:lnTo>
                    <a:pt x="489" y="549"/>
                  </a:lnTo>
                  <a:cubicBezTo>
                    <a:pt x="489" y="549"/>
                    <a:pt x="492" y="552"/>
                    <a:pt x="498" y="559"/>
                  </a:cubicBezTo>
                  <a:cubicBezTo>
                    <a:pt x="505" y="565"/>
                    <a:pt x="508" y="568"/>
                    <a:pt x="509" y="568"/>
                  </a:cubicBezTo>
                  <a:cubicBezTo>
                    <a:pt x="510" y="568"/>
                    <a:pt x="509" y="566"/>
                    <a:pt x="507" y="563"/>
                  </a:cubicBezTo>
                  <a:cubicBezTo>
                    <a:pt x="502" y="555"/>
                    <a:pt x="502" y="555"/>
                    <a:pt x="503" y="554"/>
                  </a:cubicBezTo>
                  <a:lnTo>
                    <a:pt x="503" y="554"/>
                  </a:lnTo>
                  <a:cubicBezTo>
                    <a:pt x="506" y="557"/>
                    <a:pt x="508" y="559"/>
                    <a:pt x="508" y="559"/>
                  </a:cubicBezTo>
                  <a:cubicBezTo>
                    <a:pt x="509" y="559"/>
                    <a:pt x="509" y="557"/>
                    <a:pt x="508" y="552"/>
                  </a:cubicBezTo>
                  <a:cubicBezTo>
                    <a:pt x="508" y="552"/>
                    <a:pt x="508" y="551"/>
                    <a:pt x="509" y="551"/>
                  </a:cubicBezTo>
                  <a:cubicBezTo>
                    <a:pt x="509" y="551"/>
                    <a:pt x="510" y="553"/>
                    <a:pt x="514" y="558"/>
                  </a:cubicBezTo>
                  <a:lnTo>
                    <a:pt x="516" y="556"/>
                  </a:lnTo>
                  <a:cubicBezTo>
                    <a:pt x="512" y="547"/>
                    <a:pt x="514" y="544"/>
                    <a:pt x="518" y="544"/>
                  </a:cubicBezTo>
                  <a:cubicBezTo>
                    <a:pt x="521" y="544"/>
                    <a:pt x="525" y="546"/>
                    <a:pt x="527" y="549"/>
                  </a:cubicBezTo>
                  <a:cubicBezTo>
                    <a:pt x="527" y="549"/>
                    <a:pt x="528" y="549"/>
                    <a:pt x="525" y="541"/>
                  </a:cubicBezTo>
                  <a:cubicBezTo>
                    <a:pt x="520" y="533"/>
                    <a:pt x="518" y="529"/>
                    <a:pt x="519" y="529"/>
                  </a:cubicBezTo>
                  <a:lnTo>
                    <a:pt x="519" y="529"/>
                  </a:lnTo>
                  <a:cubicBezTo>
                    <a:pt x="519" y="529"/>
                    <a:pt x="522" y="532"/>
                    <a:pt x="527" y="538"/>
                  </a:cubicBezTo>
                  <a:cubicBezTo>
                    <a:pt x="532" y="546"/>
                    <a:pt x="534" y="549"/>
                    <a:pt x="535" y="549"/>
                  </a:cubicBezTo>
                  <a:cubicBezTo>
                    <a:pt x="535" y="549"/>
                    <a:pt x="533" y="545"/>
                    <a:pt x="528" y="538"/>
                  </a:cubicBezTo>
                  <a:cubicBezTo>
                    <a:pt x="526" y="534"/>
                    <a:pt x="527" y="531"/>
                    <a:pt x="529" y="531"/>
                  </a:cubicBezTo>
                  <a:cubicBezTo>
                    <a:pt x="532" y="531"/>
                    <a:pt x="535" y="534"/>
                    <a:pt x="539" y="541"/>
                  </a:cubicBezTo>
                  <a:lnTo>
                    <a:pt x="549" y="554"/>
                  </a:lnTo>
                  <a:cubicBezTo>
                    <a:pt x="546" y="546"/>
                    <a:pt x="547" y="546"/>
                    <a:pt x="547" y="546"/>
                  </a:cubicBezTo>
                  <a:cubicBezTo>
                    <a:pt x="542" y="540"/>
                    <a:pt x="543" y="538"/>
                    <a:pt x="547" y="536"/>
                  </a:cubicBezTo>
                  <a:cubicBezTo>
                    <a:pt x="549" y="534"/>
                    <a:pt x="549" y="524"/>
                    <a:pt x="552" y="523"/>
                  </a:cubicBezTo>
                  <a:cubicBezTo>
                    <a:pt x="553" y="522"/>
                    <a:pt x="554" y="520"/>
                    <a:pt x="557" y="520"/>
                  </a:cubicBezTo>
                  <a:cubicBezTo>
                    <a:pt x="558" y="520"/>
                    <a:pt x="561" y="521"/>
                    <a:pt x="564" y="524"/>
                  </a:cubicBezTo>
                  <a:cubicBezTo>
                    <a:pt x="565" y="524"/>
                    <a:pt x="566" y="523"/>
                    <a:pt x="564" y="514"/>
                  </a:cubicBezTo>
                  <a:cubicBezTo>
                    <a:pt x="562" y="509"/>
                    <a:pt x="562" y="507"/>
                    <a:pt x="563" y="507"/>
                  </a:cubicBezTo>
                  <a:cubicBezTo>
                    <a:pt x="564" y="507"/>
                    <a:pt x="565" y="509"/>
                    <a:pt x="567" y="512"/>
                  </a:cubicBezTo>
                  <a:lnTo>
                    <a:pt x="568" y="510"/>
                  </a:lnTo>
                  <a:cubicBezTo>
                    <a:pt x="566" y="503"/>
                    <a:pt x="567" y="501"/>
                    <a:pt x="567" y="501"/>
                  </a:cubicBezTo>
                  <a:lnTo>
                    <a:pt x="567" y="501"/>
                  </a:lnTo>
                  <a:cubicBezTo>
                    <a:pt x="571" y="506"/>
                    <a:pt x="575" y="511"/>
                    <a:pt x="576" y="511"/>
                  </a:cubicBezTo>
                  <a:cubicBezTo>
                    <a:pt x="576" y="511"/>
                    <a:pt x="576" y="510"/>
                    <a:pt x="575" y="507"/>
                  </a:cubicBezTo>
                  <a:cubicBezTo>
                    <a:pt x="570" y="500"/>
                    <a:pt x="571" y="499"/>
                    <a:pt x="574" y="497"/>
                  </a:cubicBezTo>
                  <a:lnTo>
                    <a:pt x="574" y="497"/>
                  </a:lnTo>
                  <a:cubicBezTo>
                    <a:pt x="575" y="497"/>
                    <a:pt x="576" y="498"/>
                    <a:pt x="577" y="498"/>
                  </a:cubicBezTo>
                  <a:cubicBezTo>
                    <a:pt x="588" y="498"/>
                    <a:pt x="621" y="475"/>
                    <a:pt x="617" y="469"/>
                  </a:cubicBezTo>
                  <a:lnTo>
                    <a:pt x="620" y="466"/>
                  </a:lnTo>
                  <a:lnTo>
                    <a:pt x="623" y="463"/>
                  </a:lnTo>
                  <a:cubicBezTo>
                    <a:pt x="627" y="468"/>
                    <a:pt x="629" y="470"/>
                    <a:pt x="631" y="470"/>
                  </a:cubicBezTo>
                  <a:cubicBezTo>
                    <a:pt x="634" y="470"/>
                    <a:pt x="634" y="463"/>
                    <a:pt x="634" y="457"/>
                  </a:cubicBezTo>
                  <a:cubicBezTo>
                    <a:pt x="630" y="449"/>
                    <a:pt x="631" y="449"/>
                    <a:pt x="632" y="448"/>
                  </a:cubicBezTo>
                  <a:lnTo>
                    <a:pt x="632" y="448"/>
                  </a:lnTo>
                  <a:cubicBezTo>
                    <a:pt x="637" y="454"/>
                    <a:pt x="641" y="457"/>
                    <a:pt x="643" y="457"/>
                  </a:cubicBezTo>
                  <a:cubicBezTo>
                    <a:pt x="644" y="457"/>
                    <a:pt x="645" y="454"/>
                    <a:pt x="644" y="450"/>
                  </a:cubicBezTo>
                  <a:cubicBezTo>
                    <a:pt x="639" y="443"/>
                    <a:pt x="637" y="439"/>
                    <a:pt x="638" y="439"/>
                  </a:cubicBezTo>
                  <a:lnTo>
                    <a:pt x="638" y="439"/>
                  </a:lnTo>
                  <a:cubicBezTo>
                    <a:pt x="638" y="439"/>
                    <a:pt x="641" y="442"/>
                    <a:pt x="646" y="449"/>
                  </a:cubicBezTo>
                  <a:cubicBezTo>
                    <a:pt x="650" y="454"/>
                    <a:pt x="653" y="457"/>
                    <a:pt x="654" y="457"/>
                  </a:cubicBezTo>
                  <a:cubicBezTo>
                    <a:pt x="655" y="457"/>
                    <a:pt x="653" y="452"/>
                    <a:pt x="646" y="439"/>
                  </a:cubicBezTo>
                  <a:cubicBezTo>
                    <a:pt x="644" y="434"/>
                    <a:pt x="643" y="432"/>
                    <a:pt x="644" y="432"/>
                  </a:cubicBezTo>
                  <a:lnTo>
                    <a:pt x="644" y="432"/>
                  </a:lnTo>
                  <a:cubicBezTo>
                    <a:pt x="644" y="432"/>
                    <a:pt x="646" y="434"/>
                    <a:pt x="648" y="436"/>
                  </a:cubicBezTo>
                  <a:cubicBezTo>
                    <a:pt x="654" y="444"/>
                    <a:pt x="657" y="447"/>
                    <a:pt x="658" y="447"/>
                  </a:cubicBezTo>
                  <a:cubicBezTo>
                    <a:pt x="659" y="447"/>
                    <a:pt x="658" y="445"/>
                    <a:pt x="656" y="442"/>
                  </a:cubicBezTo>
                  <a:cubicBezTo>
                    <a:pt x="651" y="434"/>
                    <a:pt x="649" y="430"/>
                    <a:pt x="650" y="430"/>
                  </a:cubicBezTo>
                  <a:cubicBezTo>
                    <a:pt x="651" y="430"/>
                    <a:pt x="654" y="433"/>
                    <a:pt x="659" y="440"/>
                  </a:cubicBezTo>
                  <a:cubicBezTo>
                    <a:pt x="665" y="446"/>
                    <a:pt x="668" y="449"/>
                    <a:pt x="669" y="449"/>
                  </a:cubicBezTo>
                  <a:cubicBezTo>
                    <a:pt x="670" y="449"/>
                    <a:pt x="667" y="445"/>
                    <a:pt x="663" y="437"/>
                  </a:cubicBezTo>
                  <a:cubicBezTo>
                    <a:pt x="658" y="429"/>
                    <a:pt x="658" y="424"/>
                    <a:pt x="660" y="424"/>
                  </a:cubicBezTo>
                  <a:cubicBezTo>
                    <a:pt x="662" y="424"/>
                    <a:pt x="666" y="427"/>
                    <a:pt x="671" y="432"/>
                  </a:cubicBezTo>
                  <a:cubicBezTo>
                    <a:pt x="671" y="432"/>
                    <a:pt x="674" y="434"/>
                    <a:pt x="675" y="434"/>
                  </a:cubicBezTo>
                  <a:cubicBezTo>
                    <a:pt x="675" y="434"/>
                    <a:pt x="675" y="433"/>
                    <a:pt x="673" y="431"/>
                  </a:cubicBezTo>
                  <a:lnTo>
                    <a:pt x="673" y="431"/>
                  </a:lnTo>
                  <a:lnTo>
                    <a:pt x="680" y="436"/>
                  </a:lnTo>
                  <a:lnTo>
                    <a:pt x="682" y="435"/>
                  </a:lnTo>
                  <a:lnTo>
                    <a:pt x="676" y="429"/>
                  </a:lnTo>
                  <a:cubicBezTo>
                    <a:pt x="684" y="429"/>
                    <a:pt x="692" y="426"/>
                    <a:pt x="699" y="423"/>
                  </a:cubicBezTo>
                  <a:cubicBezTo>
                    <a:pt x="712" y="414"/>
                    <a:pt x="715" y="413"/>
                    <a:pt x="709" y="407"/>
                  </a:cubicBezTo>
                  <a:cubicBezTo>
                    <a:pt x="703" y="400"/>
                    <a:pt x="701" y="396"/>
                    <a:pt x="702" y="396"/>
                  </a:cubicBezTo>
                  <a:cubicBezTo>
                    <a:pt x="702" y="396"/>
                    <a:pt x="706" y="399"/>
                    <a:pt x="711" y="405"/>
                  </a:cubicBezTo>
                  <a:cubicBezTo>
                    <a:pt x="711" y="405"/>
                    <a:pt x="711" y="405"/>
                    <a:pt x="711" y="405"/>
                  </a:cubicBezTo>
                  <a:cubicBezTo>
                    <a:pt x="713" y="405"/>
                    <a:pt x="719" y="408"/>
                    <a:pt x="721" y="408"/>
                  </a:cubicBezTo>
                  <a:cubicBezTo>
                    <a:pt x="722" y="408"/>
                    <a:pt x="722" y="408"/>
                    <a:pt x="722" y="408"/>
                  </a:cubicBezTo>
                  <a:cubicBezTo>
                    <a:pt x="723" y="407"/>
                    <a:pt x="724" y="407"/>
                    <a:pt x="726" y="407"/>
                  </a:cubicBezTo>
                  <a:cubicBezTo>
                    <a:pt x="728" y="407"/>
                    <a:pt x="730" y="408"/>
                    <a:pt x="732" y="412"/>
                  </a:cubicBezTo>
                  <a:lnTo>
                    <a:pt x="733" y="411"/>
                  </a:lnTo>
                  <a:cubicBezTo>
                    <a:pt x="727" y="399"/>
                    <a:pt x="730" y="393"/>
                    <a:pt x="736" y="393"/>
                  </a:cubicBezTo>
                  <a:cubicBezTo>
                    <a:pt x="738" y="393"/>
                    <a:pt x="740" y="394"/>
                    <a:pt x="742" y="395"/>
                  </a:cubicBezTo>
                  <a:cubicBezTo>
                    <a:pt x="745" y="393"/>
                    <a:pt x="746" y="393"/>
                    <a:pt x="743" y="384"/>
                  </a:cubicBezTo>
                  <a:cubicBezTo>
                    <a:pt x="742" y="379"/>
                    <a:pt x="741" y="377"/>
                    <a:pt x="741" y="377"/>
                  </a:cubicBezTo>
                  <a:cubicBezTo>
                    <a:pt x="742" y="377"/>
                    <a:pt x="744" y="378"/>
                    <a:pt x="747" y="381"/>
                  </a:cubicBezTo>
                  <a:cubicBezTo>
                    <a:pt x="749" y="385"/>
                    <a:pt x="753" y="387"/>
                    <a:pt x="755" y="387"/>
                  </a:cubicBezTo>
                  <a:cubicBezTo>
                    <a:pt x="758" y="387"/>
                    <a:pt x="759" y="384"/>
                    <a:pt x="754" y="376"/>
                  </a:cubicBezTo>
                  <a:lnTo>
                    <a:pt x="754" y="376"/>
                  </a:lnTo>
                  <a:lnTo>
                    <a:pt x="760" y="383"/>
                  </a:lnTo>
                  <a:cubicBezTo>
                    <a:pt x="762" y="384"/>
                    <a:pt x="763" y="384"/>
                    <a:pt x="763" y="384"/>
                  </a:cubicBezTo>
                  <a:cubicBezTo>
                    <a:pt x="765" y="384"/>
                    <a:pt x="761" y="379"/>
                    <a:pt x="758" y="374"/>
                  </a:cubicBezTo>
                  <a:cubicBezTo>
                    <a:pt x="753" y="367"/>
                    <a:pt x="751" y="364"/>
                    <a:pt x="752" y="364"/>
                  </a:cubicBezTo>
                  <a:lnTo>
                    <a:pt x="752" y="364"/>
                  </a:lnTo>
                  <a:cubicBezTo>
                    <a:pt x="752" y="364"/>
                    <a:pt x="756" y="368"/>
                    <a:pt x="765" y="379"/>
                  </a:cubicBezTo>
                  <a:cubicBezTo>
                    <a:pt x="770" y="387"/>
                    <a:pt x="773" y="390"/>
                    <a:pt x="774" y="390"/>
                  </a:cubicBezTo>
                  <a:cubicBezTo>
                    <a:pt x="774" y="390"/>
                    <a:pt x="774" y="388"/>
                    <a:pt x="772" y="385"/>
                  </a:cubicBezTo>
                  <a:cubicBezTo>
                    <a:pt x="769" y="379"/>
                    <a:pt x="766" y="374"/>
                    <a:pt x="767" y="374"/>
                  </a:cubicBezTo>
                  <a:cubicBezTo>
                    <a:pt x="768" y="374"/>
                    <a:pt x="769" y="374"/>
                    <a:pt x="770" y="376"/>
                  </a:cubicBezTo>
                  <a:cubicBezTo>
                    <a:pt x="772" y="375"/>
                    <a:pt x="773" y="374"/>
                    <a:pt x="763" y="360"/>
                  </a:cubicBezTo>
                  <a:cubicBezTo>
                    <a:pt x="757" y="353"/>
                    <a:pt x="759" y="352"/>
                    <a:pt x="760" y="352"/>
                  </a:cubicBezTo>
                  <a:cubicBezTo>
                    <a:pt x="764" y="357"/>
                    <a:pt x="767" y="361"/>
                    <a:pt x="769" y="367"/>
                  </a:cubicBezTo>
                  <a:lnTo>
                    <a:pt x="772" y="365"/>
                  </a:lnTo>
                  <a:cubicBezTo>
                    <a:pt x="772" y="364"/>
                    <a:pt x="772" y="364"/>
                    <a:pt x="772" y="364"/>
                  </a:cubicBezTo>
                  <a:cubicBezTo>
                    <a:pt x="774" y="364"/>
                    <a:pt x="781" y="370"/>
                    <a:pt x="785" y="376"/>
                  </a:cubicBezTo>
                  <a:cubicBezTo>
                    <a:pt x="788" y="378"/>
                    <a:pt x="789" y="379"/>
                    <a:pt x="790" y="379"/>
                  </a:cubicBezTo>
                  <a:cubicBezTo>
                    <a:pt x="791" y="379"/>
                    <a:pt x="788" y="376"/>
                    <a:pt x="782" y="368"/>
                  </a:cubicBezTo>
                  <a:cubicBezTo>
                    <a:pt x="772" y="354"/>
                    <a:pt x="772" y="354"/>
                    <a:pt x="774" y="352"/>
                  </a:cubicBezTo>
                  <a:cubicBezTo>
                    <a:pt x="774" y="352"/>
                    <a:pt x="774" y="352"/>
                    <a:pt x="775" y="352"/>
                  </a:cubicBezTo>
                  <a:cubicBezTo>
                    <a:pt x="776" y="352"/>
                    <a:pt x="777" y="353"/>
                    <a:pt x="782" y="358"/>
                  </a:cubicBezTo>
                  <a:cubicBezTo>
                    <a:pt x="785" y="363"/>
                    <a:pt x="786" y="364"/>
                    <a:pt x="787" y="364"/>
                  </a:cubicBezTo>
                  <a:cubicBezTo>
                    <a:pt x="787" y="364"/>
                    <a:pt x="788" y="364"/>
                    <a:pt x="788" y="363"/>
                  </a:cubicBezTo>
                  <a:cubicBezTo>
                    <a:pt x="792" y="361"/>
                    <a:pt x="780" y="338"/>
                    <a:pt x="772" y="323"/>
                  </a:cubicBezTo>
                  <a:cubicBezTo>
                    <a:pt x="766" y="316"/>
                    <a:pt x="764" y="313"/>
                    <a:pt x="764" y="313"/>
                  </a:cubicBezTo>
                  <a:lnTo>
                    <a:pt x="764" y="313"/>
                  </a:lnTo>
                  <a:cubicBezTo>
                    <a:pt x="764" y="313"/>
                    <a:pt x="767" y="316"/>
                    <a:pt x="773" y="322"/>
                  </a:cubicBezTo>
                  <a:cubicBezTo>
                    <a:pt x="777" y="327"/>
                    <a:pt x="778" y="328"/>
                    <a:pt x="779" y="328"/>
                  </a:cubicBezTo>
                  <a:cubicBezTo>
                    <a:pt x="780" y="328"/>
                    <a:pt x="780" y="328"/>
                    <a:pt x="780" y="328"/>
                  </a:cubicBezTo>
                  <a:cubicBezTo>
                    <a:pt x="779" y="325"/>
                    <a:pt x="779" y="324"/>
                    <a:pt x="779" y="324"/>
                  </a:cubicBezTo>
                  <a:lnTo>
                    <a:pt x="779" y="324"/>
                  </a:lnTo>
                  <a:cubicBezTo>
                    <a:pt x="779" y="324"/>
                    <a:pt x="781" y="327"/>
                    <a:pt x="780" y="328"/>
                  </a:cubicBezTo>
                  <a:cubicBezTo>
                    <a:pt x="786" y="334"/>
                    <a:pt x="785" y="335"/>
                    <a:pt x="783" y="337"/>
                  </a:cubicBezTo>
                  <a:lnTo>
                    <a:pt x="788" y="343"/>
                  </a:lnTo>
                  <a:cubicBezTo>
                    <a:pt x="793" y="349"/>
                    <a:pt x="797" y="352"/>
                    <a:pt x="797" y="352"/>
                  </a:cubicBezTo>
                  <a:cubicBezTo>
                    <a:pt x="798" y="352"/>
                    <a:pt x="797" y="348"/>
                    <a:pt x="792" y="340"/>
                  </a:cubicBezTo>
                  <a:cubicBezTo>
                    <a:pt x="790" y="336"/>
                    <a:pt x="789" y="335"/>
                    <a:pt x="790" y="335"/>
                  </a:cubicBezTo>
                  <a:lnTo>
                    <a:pt x="790" y="335"/>
                  </a:lnTo>
                  <a:cubicBezTo>
                    <a:pt x="790" y="335"/>
                    <a:pt x="791" y="336"/>
                    <a:pt x="794" y="339"/>
                  </a:cubicBezTo>
                  <a:cubicBezTo>
                    <a:pt x="799" y="343"/>
                    <a:pt x="803" y="347"/>
                    <a:pt x="804" y="347"/>
                  </a:cubicBezTo>
                  <a:cubicBezTo>
                    <a:pt x="804" y="347"/>
                    <a:pt x="803" y="346"/>
                    <a:pt x="802" y="344"/>
                  </a:cubicBezTo>
                  <a:cubicBezTo>
                    <a:pt x="802" y="344"/>
                    <a:pt x="802" y="344"/>
                    <a:pt x="803" y="344"/>
                  </a:cubicBezTo>
                  <a:cubicBezTo>
                    <a:pt x="804" y="344"/>
                    <a:pt x="807" y="345"/>
                    <a:pt x="811" y="349"/>
                  </a:cubicBezTo>
                  <a:cubicBezTo>
                    <a:pt x="813" y="347"/>
                    <a:pt x="814" y="346"/>
                    <a:pt x="810" y="339"/>
                  </a:cubicBezTo>
                  <a:cubicBezTo>
                    <a:pt x="804" y="332"/>
                    <a:pt x="805" y="331"/>
                    <a:pt x="806" y="331"/>
                  </a:cubicBezTo>
                  <a:cubicBezTo>
                    <a:pt x="807" y="330"/>
                    <a:pt x="810" y="329"/>
                    <a:pt x="804" y="322"/>
                  </a:cubicBezTo>
                  <a:cubicBezTo>
                    <a:pt x="800" y="315"/>
                    <a:pt x="795" y="307"/>
                    <a:pt x="797" y="306"/>
                  </a:cubicBezTo>
                  <a:cubicBezTo>
                    <a:pt x="796" y="302"/>
                    <a:pt x="796" y="300"/>
                    <a:pt x="796" y="300"/>
                  </a:cubicBezTo>
                  <a:cubicBezTo>
                    <a:pt x="797" y="300"/>
                    <a:pt x="800" y="303"/>
                    <a:pt x="806" y="311"/>
                  </a:cubicBezTo>
                  <a:cubicBezTo>
                    <a:pt x="810" y="315"/>
                    <a:pt x="812" y="316"/>
                    <a:pt x="813" y="316"/>
                  </a:cubicBezTo>
                  <a:cubicBezTo>
                    <a:pt x="813" y="316"/>
                    <a:pt x="814" y="316"/>
                    <a:pt x="814" y="315"/>
                  </a:cubicBezTo>
                  <a:cubicBezTo>
                    <a:pt x="814" y="315"/>
                    <a:pt x="814" y="315"/>
                    <a:pt x="814" y="315"/>
                  </a:cubicBezTo>
                  <a:cubicBezTo>
                    <a:pt x="815" y="315"/>
                    <a:pt x="817" y="316"/>
                    <a:pt x="821" y="321"/>
                  </a:cubicBezTo>
                  <a:cubicBezTo>
                    <a:pt x="823" y="322"/>
                    <a:pt x="824" y="323"/>
                    <a:pt x="824" y="323"/>
                  </a:cubicBezTo>
                  <a:cubicBezTo>
                    <a:pt x="825" y="323"/>
                    <a:pt x="822" y="318"/>
                    <a:pt x="818" y="313"/>
                  </a:cubicBezTo>
                  <a:lnTo>
                    <a:pt x="807" y="300"/>
                  </a:lnTo>
                  <a:cubicBezTo>
                    <a:pt x="807" y="299"/>
                    <a:pt x="808" y="299"/>
                    <a:pt x="808" y="299"/>
                  </a:cubicBezTo>
                  <a:cubicBezTo>
                    <a:pt x="809" y="299"/>
                    <a:pt x="820" y="311"/>
                    <a:pt x="825" y="319"/>
                  </a:cubicBezTo>
                  <a:cubicBezTo>
                    <a:pt x="831" y="325"/>
                    <a:pt x="834" y="328"/>
                    <a:pt x="834" y="328"/>
                  </a:cubicBezTo>
                  <a:cubicBezTo>
                    <a:pt x="834" y="328"/>
                    <a:pt x="832" y="324"/>
                    <a:pt x="826" y="317"/>
                  </a:cubicBezTo>
                  <a:cubicBezTo>
                    <a:pt x="822" y="312"/>
                    <a:pt x="819" y="307"/>
                    <a:pt x="822" y="307"/>
                  </a:cubicBezTo>
                  <a:cubicBezTo>
                    <a:pt x="822" y="307"/>
                    <a:pt x="823" y="307"/>
                    <a:pt x="825" y="308"/>
                  </a:cubicBezTo>
                  <a:cubicBezTo>
                    <a:pt x="826" y="308"/>
                    <a:pt x="827" y="307"/>
                    <a:pt x="828" y="307"/>
                  </a:cubicBezTo>
                  <a:cubicBezTo>
                    <a:pt x="830" y="307"/>
                    <a:pt x="832" y="308"/>
                    <a:pt x="834" y="312"/>
                  </a:cubicBezTo>
                  <a:cubicBezTo>
                    <a:pt x="836" y="313"/>
                    <a:pt x="837" y="314"/>
                    <a:pt x="838" y="314"/>
                  </a:cubicBezTo>
                  <a:cubicBezTo>
                    <a:pt x="840" y="314"/>
                    <a:pt x="838" y="310"/>
                    <a:pt x="838" y="310"/>
                  </a:cubicBezTo>
                  <a:cubicBezTo>
                    <a:pt x="835" y="305"/>
                    <a:pt x="834" y="303"/>
                    <a:pt x="836" y="303"/>
                  </a:cubicBezTo>
                  <a:cubicBezTo>
                    <a:pt x="837" y="303"/>
                    <a:pt x="839" y="304"/>
                    <a:pt x="843" y="306"/>
                  </a:cubicBezTo>
                  <a:cubicBezTo>
                    <a:pt x="851" y="310"/>
                    <a:pt x="855" y="313"/>
                    <a:pt x="856" y="313"/>
                  </a:cubicBezTo>
                  <a:cubicBezTo>
                    <a:pt x="858" y="313"/>
                    <a:pt x="856" y="309"/>
                    <a:pt x="850" y="302"/>
                  </a:cubicBezTo>
                  <a:cubicBezTo>
                    <a:pt x="847" y="298"/>
                    <a:pt x="844" y="294"/>
                    <a:pt x="844" y="294"/>
                  </a:cubicBezTo>
                  <a:lnTo>
                    <a:pt x="844" y="294"/>
                  </a:lnTo>
                  <a:cubicBezTo>
                    <a:pt x="845" y="294"/>
                    <a:pt x="847" y="296"/>
                    <a:pt x="851" y="301"/>
                  </a:cubicBezTo>
                  <a:cubicBezTo>
                    <a:pt x="853" y="302"/>
                    <a:pt x="853" y="303"/>
                    <a:pt x="854" y="303"/>
                  </a:cubicBezTo>
                  <a:cubicBezTo>
                    <a:pt x="855" y="303"/>
                    <a:pt x="853" y="297"/>
                    <a:pt x="851" y="291"/>
                  </a:cubicBezTo>
                  <a:cubicBezTo>
                    <a:pt x="846" y="280"/>
                    <a:pt x="839" y="271"/>
                    <a:pt x="832" y="263"/>
                  </a:cubicBezTo>
                  <a:cubicBezTo>
                    <a:pt x="826" y="254"/>
                    <a:pt x="823" y="251"/>
                    <a:pt x="824" y="251"/>
                  </a:cubicBezTo>
                  <a:cubicBezTo>
                    <a:pt x="825" y="251"/>
                    <a:pt x="826" y="252"/>
                    <a:pt x="829" y="254"/>
                  </a:cubicBezTo>
                  <a:cubicBezTo>
                    <a:pt x="831" y="254"/>
                    <a:pt x="837" y="259"/>
                    <a:pt x="842" y="266"/>
                  </a:cubicBezTo>
                  <a:cubicBezTo>
                    <a:pt x="847" y="273"/>
                    <a:pt x="846" y="274"/>
                    <a:pt x="846" y="274"/>
                  </a:cubicBezTo>
                  <a:lnTo>
                    <a:pt x="844" y="275"/>
                  </a:lnTo>
                  <a:cubicBezTo>
                    <a:pt x="848" y="281"/>
                    <a:pt x="853" y="286"/>
                    <a:pt x="856" y="286"/>
                  </a:cubicBezTo>
                  <a:cubicBezTo>
                    <a:pt x="856" y="286"/>
                    <a:pt x="856" y="286"/>
                    <a:pt x="857" y="286"/>
                  </a:cubicBezTo>
                  <a:cubicBezTo>
                    <a:pt x="860" y="289"/>
                    <a:pt x="862" y="291"/>
                    <a:pt x="862" y="291"/>
                  </a:cubicBezTo>
                  <a:cubicBezTo>
                    <a:pt x="863" y="291"/>
                    <a:pt x="862" y="289"/>
                    <a:pt x="859" y="285"/>
                  </a:cubicBezTo>
                  <a:lnTo>
                    <a:pt x="859" y="285"/>
                  </a:lnTo>
                  <a:cubicBezTo>
                    <a:pt x="863" y="288"/>
                    <a:pt x="865" y="289"/>
                    <a:pt x="867" y="289"/>
                  </a:cubicBezTo>
                  <a:cubicBezTo>
                    <a:pt x="868" y="289"/>
                    <a:pt x="869" y="288"/>
                    <a:pt x="870" y="287"/>
                  </a:cubicBezTo>
                  <a:cubicBezTo>
                    <a:pt x="872" y="287"/>
                    <a:pt x="874" y="286"/>
                    <a:pt x="876" y="286"/>
                  </a:cubicBezTo>
                  <a:cubicBezTo>
                    <a:pt x="878" y="286"/>
                    <a:pt x="880" y="287"/>
                    <a:pt x="883" y="289"/>
                  </a:cubicBezTo>
                  <a:cubicBezTo>
                    <a:pt x="886" y="288"/>
                    <a:pt x="887" y="287"/>
                    <a:pt x="881" y="280"/>
                  </a:cubicBezTo>
                  <a:cubicBezTo>
                    <a:pt x="875" y="272"/>
                    <a:pt x="873" y="269"/>
                    <a:pt x="874" y="269"/>
                  </a:cubicBezTo>
                  <a:lnTo>
                    <a:pt x="874" y="269"/>
                  </a:lnTo>
                  <a:cubicBezTo>
                    <a:pt x="874" y="269"/>
                    <a:pt x="876" y="270"/>
                    <a:pt x="878" y="273"/>
                  </a:cubicBezTo>
                  <a:cubicBezTo>
                    <a:pt x="883" y="278"/>
                    <a:pt x="889" y="281"/>
                    <a:pt x="894" y="281"/>
                  </a:cubicBezTo>
                  <a:cubicBezTo>
                    <a:pt x="901" y="281"/>
                    <a:pt x="906" y="276"/>
                    <a:pt x="902" y="267"/>
                  </a:cubicBezTo>
                  <a:lnTo>
                    <a:pt x="904" y="266"/>
                  </a:lnTo>
                  <a:cubicBezTo>
                    <a:pt x="906" y="267"/>
                    <a:pt x="908" y="268"/>
                    <a:pt x="910" y="268"/>
                  </a:cubicBezTo>
                  <a:cubicBezTo>
                    <a:pt x="915" y="268"/>
                    <a:pt x="918" y="264"/>
                    <a:pt x="915" y="258"/>
                  </a:cubicBezTo>
                  <a:lnTo>
                    <a:pt x="918" y="256"/>
                  </a:lnTo>
                  <a:cubicBezTo>
                    <a:pt x="922" y="258"/>
                    <a:pt x="924" y="259"/>
                    <a:pt x="925" y="259"/>
                  </a:cubicBezTo>
                  <a:cubicBezTo>
                    <a:pt x="926" y="259"/>
                    <a:pt x="926" y="257"/>
                    <a:pt x="923" y="252"/>
                  </a:cubicBezTo>
                  <a:cubicBezTo>
                    <a:pt x="921" y="247"/>
                    <a:pt x="917" y="242"/>
                    <a:pt x="917" y="242"/>
                  </a:cubicBezTo>
                  <a:lnTo>
                    <a:pt x="917" y="242"/>
                  </a:lnTo>
                  <a:cubicBezTo>
                    <a:pt x="917" y="242"/>
                    <a:pt x="918" y="243"/>
                    <a:pt x="920" y="245"/>
                  </a:cubicBezTo>
                  <a:cubicBezTo>
                    <a:pt x="922" y="248"/>
                    <a:pt x="924" y="249"/>
                    <a:pt x="926" y="249"/>
                  </a:cubicBezTo>
                  <a:cubicBezTo>
                    <a:pt x="928" y="249"/>
                    <a:pt x="930" y="248"/>
                    <a:pt x="932" y="247"/>
                  </a:cubicBezTo>
                  <a:cubicBezTo>
                    <a:pt x="936" y="243"/>
                    <a:pt x="936" y="243"/>
                    <a:pt x="931" y="237"/>
                  </a:cubicBezTo>
                  <a:cubicBezTo>
                    <a:pt x="931" y="233"/>
                    <a:pt x="931" y="232"/>
                    <a:pt x="932" y="232"/>
                  </a:cubicBezTo>
                  <a:cubicBezTo>
                    <a:pt x="934" y="232"/>
                    <a:pt x="937" y="236"/>
                    <a:pt x="941" y="241"/>
                  </a:cubicBezTo>
                  <a:cubicBezTo>
                    <a:pt x="945" y="247"/>
                    <a:pt x="947" y="250"/>
                    <a:pt x="948" y="250"/>
                  </a:cubicBezTo>
                  <a:cubicBezTo>
                    <a:pt x="949" y="250"/>
                    <a:pt x="946" y="245"/>
                    <a:pt x="938" y="232"/>
                  </a:cubicBezTo>
                  <a:cubicBezTo>
                    <a:pt x="932" y="223"/>
                    <a:pt x="931" y="219"/>
                    <a:pt x="932" y="219"/>
                  </a:cubicBezTo>
                  <a:cubicBezTo>
                    <a:pt x="933" y="219"/>
                    <a:pt x="935" y="221"/>
                    <a:pt x="936" y="223"/>
                  </a:cubicBezTo>
                  <a:cubicBezTo>
                    <a:pt x="942" y="230"/>
                    <a:pt x="940" y="231"/>
                    <a:pt x="939" y="231"/>
                  </a:cubicBezTo>
                  <a:lnTo>
                    <a:pt x="949" y="246"/>
                  </a:lnTo>
                  <a:cubicBezTo>
                    <a:pt x="950" y="245"/>
                    <a:pt x="950" y="245"/>
                    <a:pt x="947" y="237"/>
                  </a:cubicBezTo>
                  <a:cubicBezTo>
                    <a:pt x="947" y="237"/>
                    <a:pt x="948" y="236"/>
                    <a:pt x="944" y="228"/>
                  </a:cubicBezTo>
                  <a:cubicBezTo>
                    <a:pt x="940" y="221"/>
                    <a:pt x="935" y="213"/>
                    <a:pt x="929" y="208"/>
                  </a:cubicBezTo>
                  <a:cubicBezTo>
                    <a:pt x="923" y="202"/>
                    <a:pt x="924" y="201"/>
                    <a:pt x="925" y="200"/>
                  </a:cubicBezTo>
                  <a:lnTo>
                    <a:pt x="925" y="200"/>
                  </a:lnTo>
                  <a:cubicBezTo>
                    <a:pt x="932" y="205"/>
                    <a:pt x="938" y="212"/>
                    <a:pt x="941" y="220"/>
                  </a:cubicBezTo>
                  <a:cubicBezTo>
                    <a:pt x="940" y="220"/>
                    <a:pt x="945" y="228"/>
                    <a:pt x="950" y="234"/>
                  </a:cubicBezTo>
                  <a:cubicBezTo>
                    <a:pt x="951" y="235"/>
                    <a:pt x="951" y="236"/>
                    <a:pt x="952" y="236"/>
                  </a:cubicBezTo>
                  <a:cubicBezTo>
                    <a:pt x="954" y="236"/>
                    <a:pt x="950" y="221"/>
                    <a:pt x="942" y="209"/>
                  </a:cubicBezTo>
                  <a:lnTo>
                    <a:pt x="942" y="209"/>
                  </a:lnTo>
                  <a:lnTo>
                    <a:pt x="948" y="215"/>
                  </a:lnTo>
                  <a:cubicBezTo>
                    <a:pt x="950" y="219"/>
                    <a:pt x="952" y="220"/>
                    <a:pt x="954" y="220"/>
                  </a:cubicBezTo>
                  <a:cubicBezTo>
                    <a:pt x="956" y="220"/>
                    <a:pt x="957" y="220"/>
                    <a:pt x="958" y="219"/>
                  </a:cubicBezTo>
                  <a:cubicBezTo>
                    <a:pt x="960" y="218"/>
                    <a:pt x="961" y="217"/>
                    <a:pt x="957" y="210"/>
                  </a:cubicBezTo>
                  <a:cubicBezTo>
                    <a:pt x="951" y="203"/>
                    <a:pt x="947" y="196"/>
                    <a:pt x="948" y="195"/>
                  </a:cubicBezTo>
                  <a:lnTo>
                    <a:pt x="948" y="195"/>
                  </a:lnTo>
                  <a:cubicBezTo>
                    <a:pt x="948" y="195"/>
                    <a:pt x="947" y="195"/>
                    <a:pt x="947" y="195"/>
                  </a:cubicBezTo>
                  <a:cubicBezTo>
                    <a:pt x="946" y="195"/>
                    <a:pt x="941" y="189"/>
                    <a:pt x="936" y="182"/>
                  </a:cubicBezTo>
                  <a:lnTo>
                    <a:pt x="936" y="182"/>
                  </a:lnTo>
                  <a:cubicBezTo>
                    <a:pt x="941" y="186"/>
                    <a:pt x="945" y="190"/>
                    <a:pt x="950" y="193"/>
                  </a:cubicBezTo>
                  <a:cubicBezTo>
                    <a:pt x="960" y="203"/>
                    <a:pt x="967" y="208"/>
                    <a:pt x="972" y="208"/>
                  </a:cubicBezTo>
                  <a:cubicBezTo>
                    <a:pt x="973" y="208"/>
                    <a:pt x="974" y="208"/>
                    <a:pt x="975" y="208"/>
                  </a:cubicBezTo>
                  <a:cubicBezTo>
                    <a:pt x="976" y="206"/>
                    <a:pt x="977" y="205"/>
                    <a:pt x="979" y="205"/>
                  </a:cubicBezTo>
                  <a:cubicBezTo>
                    <a:pt x="982" y="205"/>
                    <a:pt x="984" y="206"/>
                    <a:pt x="987" y="210"/>
                  </a:cubicBezTo>
                  <a:cubicBezTo>
                    <a:pt x="989" y="208"/>
                    <a:pt x="990" y="206"/>
                    <a:pt x="986" y="200"/>
                  </a:cubicBezTo>
                  <a:lnTo>
                    <a:pt x="988" y="199"/>
                  </a:lnTo>
                  <a:cubicBezTo>
                    <a:pt x="991" y="201"/>
                    <a:pt x="993" y="202"/>
                    <a:pt x="994" y="202"/>
                  </a:cubicBezTo>
                  <a:cubicBezTo>
                    <a:pt x="995" y="202"/>
                    <a:pt x="995" y="200"/>
                    <a:pt x="991" y="196"/>
                  </a:cubicBezTo>
                  <a:cubicBezTo>
                    <a:pt x="990" y="193"/>
                    <a:pt x="990" y="192"/>
                    <a:pt x="991" y="192"/>
                  </a:cubicBezTo>
                  <a:cubicBezTo>
                    <a:pt x="993" y="192"/>
                    <a:pt x="994" y="193"/>
                    <a:pt x="995" y="193"/>
                  </a:cubicBezTo>
                  <a:cubicBezTo>
                    <a:pt x="996" y="193"/>
                    <a:pt x="996" y="193"/>
                    <a:pt x="996" y="193"/>
                  </a:cubicBezTo>
                  <a:cubicBezTo>
                    <a:pt x="1001" y="198"/>
                    <a:pt x="1004" y="201"/>
                    <a:pt x="1005" y="201"/>
                  </a:cubicBezTo>
                  <a:cubicBezTo>
                    <a:pt x="1005" y="201"/>
                    <a:pt x="1001" y="197"/>
                    <a:pt x="991" y="186"/>
                  </a:cubicBezTo>
                  <a:cubicBezTo>
                    <a:pt x="987" y="179"/>
                    <a:pt x="981" y="175"/>
                    <a:pt x="978" y="175"/>
                  </a:cubicBezTo>
                  <a:cubicBezTo>
                    <a:pt x="978" y="175"/>
                    <a:pt x="978" y="175"/>
                    <a:pt x="978" y="175"/>
                  </a:cubicBezTo>
                  <a:lnTo>
                    <a:pt x="975" y="177"/>
                  </a:lnTo>
                  <a:lnTo>
                    <a:pt x="972" y="167"/>
                  </a:lnTo>
                  <a:cubicBezTo>
                    <a:pt x="975" y="167"/>
                    <a:pt x="971" y="158"/>
                    <a:pt x="967" y="151"/>
                  </a:cubicBezTo>
                  <a:cubicBezTo>
                    <a:pt x="967" y="151"/>
                    <a:pt x="961" y="145"/>
                    <a:pt x="962" y="144"/>
                  </a:cubicBezTo>
                  <a:lnTo>
                    <a:pt x="962" y="144"/>
                  </a:lnTo>
                  <a:lnTo>
                    <a:pt x="972" y="157"/>
                  </a:lnTo>
                  <a:cubicBezTo>
                    <a:pt x="977" y="165"/>
                    <a:pt x="981" y="173"/>
                    <a:pt x="987" y="179"/>
                  </a:cubicBezTo>
                  <a:cubicBezTo>
                    <a:pt x="993" y="187"/>
                    <a:pt x="999" y="191"/>
                    <a:pt x="1001" y="191"/>
                  </a:cubicBezTo>
                  <a:cubicBezTo>
                    <a:pt x="1002" y="191"/>
                    <a:pt x="1001" y="189"/>
                    <a:pt x="997" y="183"/>
                  </a:cubicBezTo>
                  <a:cubicBezTo>
                    <a:pt x="997" y="183"/>
                    <a:pt x="998" y="182"/>
                    <a:pt x="998" y="182"/>
                  </a:cubicBezTo>
                  <a:cubicBezTo>
                    <a:pt x="999" y="182"/>
                    <a:pt x="1000" y="183"/>
                    <a:pt x="1004" y="187"/>
                  </a:cubicBezTo>
                  <a:cubicBezTo>
                    <a:pt x="1006" y="190"/>
                    <a:pt x="1008" y="192"/>
                    <a:pt x="1008" y="192"/>
                  </a:cubicBezTo>
                  <a:cubicBezTo>
                    <a:pt x="1009" y="192"/>
                    <a:pt x="1007" y="188"/>
                    <a:pt x="1001" y="179"/>
                  </a:cubicBezTo>
                  <a:cubicBezTo>
                    <a:pt x="997" y="172"/>
                    <a:pt x="995" y="168"/>
                    <a:pt x="996" y="168"/>
                  </a:cubicBezTo>
                  <a:cubicBezTo>
                    <a:pt x="997" y="168"/>
                    <a:pt x="1000" y="171"/>
                    <a:pt x="1005" y="177"/>
                  </a:cubicBezTo>
                  <a:cubicBezTo>
                    <a:pt x="1011" y="183"/>
                    <a:pt x="1015" y="185"/>
                    <a:pt x="1017" y="185"/>
                  </a:cubicBezTo>
                  <a:cubicBezTo>
                    <a:pt x="1020" y="185"/>
                    <a:pt x="1020" y="182"/>
                    <a:pt x="1017" y="178"/>
                  </a:cubicBezTo>
                  <a:cubicBezTo>
                    <a:pt x="1010" y="169"/>
                    <a:pt x="1010" y="165"/>
                    <a:pt x="1012" y="165"/>
                  </a:cubicBezTo>
                  <a:cubicBezTo>
                    <a:pt x="1014" y="165"/>
                    <a:pt x="1015" y="166"/>
                    <a:pt x="1017" y="168"/>
                  </a:cubicBezTo>
                  <a:cubicBezTo>
                    <a:pt x="1020" y="171"/>
                    <a:pt x="1022" y="173"/>
                    <a:pt x="1023" y="173"/>
                  </a:cubicBezTo>
                  <a:cubicBezTo>
                    <a:pt x="1024" y="173"/>
                    <a:pt x="1024" y="170"/>
                    <a:pt x="1022" y="166"/>
                  </a:cubicBezTo>
                  <a:lnTo>
                    <a:pt x="1022" y="166"/>
                  </a:lnTo>
                  <a:cubicBezTo>
                    <a:pt x="1025" y="171"/>
                    <a:pt x="1029" y="175"/>
                    <a:pt x="1030" y="175"/>
                  </a:cubicBezTo>
                  <a:cubicBezTo>
                    <a:pt x="1030" y="175"/>
                    <a:pt x="1030" y="174"/>
                    <a:pt x="1028" y="172"/>
                  </a:cubicBezTo>
                  <a:cubicBezTo>
                    <a:pt x="1028" y="172"/>
                    <a:pt x="1030" y="171"/>
                    <a:pt x="1024" y="165"/>
                  </a:cubicBezTo>
                  <a:cubicBezTo>
                    <a:pt x="1024" y="165"/>
                    <a:pt x="1019" y="157"/>
                    <a:pt x="1016" y="149"/>
                  </a:cubicBezTo>
                  <a:cubicBezTo>
                    <a:pt x="1016" y="149"/>
                    <a:pt x="1016" y="149"/>
                    <a:pt x="1016" y="149"/>
                  </a:cubicBezTo>
                  <a:cubicBezTo>
                    <a:pt x="1014" y="149"/>
                    <a:pt x="1009" y="142"/>
                    <a:pt x="1005" y="136"/>
                  </a:cubicBezTo>
                  <a:cubicBezTo>
                    <a:pt x="1003" y="134"/>
                    <a:pt x="1003" y="133"/>
                    <a:pt x="1004" y="133"/>
                  </a:cubicBezTo>
                  <a:cubicBezTo>
                    <a:pt x="1006" y="133"/>
                    <a:pt x="1015" y="138"/>
                    <a:pt x="1027" y="151"/>
                  </a:cubicBezTo>
                  <a:lnTo>
                    <a:pt x="1040" y="164"/>
                  </a:lnTo>
                  <a:lnTo>
                    <a:pt x="1040" y="164"/>
                  </a:lnTo>
                  <a:lnTo>
                    <a:pt x="1030" y="150"/>
                  </a:lnTo>
                  <a:cubicBezTo>
                    <a:pt x="1030" y="150"/>
                    <a:pt x="1030" y="149"/>
                    <a:pt x="1031" y="149"/>
                  </a:cubicBezTo>
                  <a:cubicBezTo>
                    <a:pt x="1032" y="149"/>
                    <a:pt x="1034" y="151"/>
                    <a:pt x="1037" y="155"/>
                  </a:cubicBezTo>
                  <a:cubicBezTo>
                    <a:pt x="1041" y="161"/>
                    <a:pt x="1042" y="162"/>
                    <a:pt x="1042" y="162"/>
                  </a:cubicBezTo>
                  <a:cubicBezTo>
                    <a:pt x="1042" y="162"/>
                    <a:pt x="1043" y="162"/>
                    <a:pt x="1043" y="162"/>
                  </a:cubicBezTo>
                  <a:cubicBezTo>
                    <a:pt x="1043" y="162"/>
                    <a:pt x="1044" y="160"/>
                    <a:pt x="1040" y="154"/>
                  </a:cubicBezTo>
                  <a:cubicBezTo>
                    <a:pt x="1033" y="146"/>
                    <a:pt x="1031" y="142"/>
                    <a:pt x="1032" y="142"/>
                  </a:cubicBezTo>
                  <a:lnTo>
                    <a:pt x="1032" y="142"/>
                  </a:lnTo>
                  <a:cubicBezTo>
                    <a:pt x="1032" y="142"/>
                    <a:pt x="1034" y="144"/>
                    <a:pt x="1036" y="146"/>
                  </a:cubicBezTo>
                  <a:cubicBezTo>
                    <a:pt x="1042" y="152"/>
                    <a:pt x="1045" y="155"/>
                    <a:pt x="1045" y="155"/>
                  </a:cubicBezTo>
                  <a:cubicBezTo>
                    <a:pt x="1046" y="155"/>
                    <a:pt x="1044" y="151"/>
                    <a:pt x="1040" y="144"/>
                  </a:cubicBezTo>
                  <a:cubicBezTo>
                    <a:pt x="1034" y="137"/>
                    <a:pt x="1032" y="133"/>
                    <a:pt x="1032" y="133"/>
                  </a:cubicBezTo>
                  <a:lnTo>
                    <a:pt x="1032" y="133"/>
                  </a:lnTo>
                  <a:cubicBezTo>
                    <a:pt x="1032" y="133"/>
                    <a:pt x="1035" y="136"/>
                    <a:pt x="1041" y="142"/>
                  </a:cubicBezTo>
                  <a:cubicBezTo>
                    <a:pt x="1045" y="149"/>
                    <a:pt x="1051" y="155"/>
                    <a:pt x="1053" y="155"/>
                  </a:cubicBezTo>
                  <a:cubicBezTo>
                    <a:pt x="1053" y="155"/>
                    <a:pt x="1053" y="155"/>
                    <a:pt x="1053" y="155"/>
                  </a:cubicBezTo>
                  <a:lnTo>
                    <a:pt x="1049" y="148"/>
                  </a:lnTo>
                  <a:cubicBezTo>
                    <a:pt x="1042" y="139"/>
                    <a:pt x="1040" y="136"/>
                    <a:pt x="1041" y="136"/>
                  </a:cubicBezTo>
                  <a:cubicBezTo>
                    <a:pt x="1042" y="136"/>
                    <a:pt x="1043" y="137"/>
                    <a:pt x="1045" y="139"/>
                  </a:cubicBezTo>
                  <a:cubicBezTo>
                    <a:pt x="1048" y="142"/>
                    <a:pt x="1049" y="144"/>
                    <a:pt x="1050" y="144"/>
                  </a:cubicBezTo>
                  <a:cubicBezTo>
                    <a:pt x="1051" y="144"/>
                    <a:pt x="1051" y="142"/>
                    <a:pt x="1050" y="137"/>
                  </a:cubicBezTo>
                  <a:cubicBezTo>
                    <a:pt x="1051" y="136"/>
                    <a:pt x="1051" y="136"/>
                    <a:pt x="1052" y="136"/>
                  </a:cubicBezTo>
                  <a:cubicBezTo>
                    <a:pt x="1053" y="136"/>
                    <a:pt x="1055" y="137"/>
                    <a:pt x="1058" y="141"/>
                  </a:cubicBezTo>
                  <a:cubicBezTo>
                    <a:pt x="1063" y="148"/>
                    <a:pt x="1065" y="151"/>
                    <a:pt x="1065" y="151"/>
                  </a:cubicBezTo>
                  <a:cubicBezTo>
                    <a:pt x="1066" y="151"/>
                    <a:pt x="1063" y="148"/>
                    <a:pt x="1059" y="140"/>
                  </a:cubicBezTo>
                  <a:cubicBezTo>
                    <a:pt x="1057" y="136"/>
                    <a:pt x="1056" y="134"/>
                    <a:pt x="1057" y="134"/>
                  </a:cubicBezTo>
                  <a:cubicBezTo>
                    <a:pt x="1058" y="134"/>
                    <a:pt x="1060" y="135"/>
                    <a:pt x="1063" y="138"/>
                  </a:cubicBezTo>
                  <a:cubicBezTo>
                    <a:pt x="1066" y="141"/>
                    <a:pt x="1067" y="142"/>
                    <a:pt x="1068" y="142"/>
                  </a:cubicBezTo>
                  <a:cubicBezTo>
                    <a:pt x="1068" y="142"/>
                    <a:pt x="1067" y="140"/>
                    <a:pt x="1065" y="137"/>
                  </a:cubicBezTo>
                  <a:cubicBezTo>
                    <a:pt x="1056" y="123"/>
                    <a:pt x="1051" y="117"/>
                    <a:pt x="1049" y="117"/>
                  </a:cubicBezTo>
                  <a:cubicBezTo>
                    <a:pt x="1049" y="117"/>
                    <a:pt x="1049" y="117"/>
                    <a:pt x="1049" y="117"/>
                  </a:cubicBezTo>
                  <a:cubicBezTo>
                    <a:pt x="1048" y="117"/>
                    <a:pt x="1048" y="117"/>
                    <a:pt x="1048" y="117"/>
                  </a:cubicBezTo>
                  <a:cubicBezTo>
                    <a:pt x="1047" y="117"/>
                    <a:pt x="1046" y="116"/>
                    <a:pt x="1043" y="111"/>
                  </a:cubicBezTo>
                  <a:lnTo>
                    <a:pt x="1045" y="109"/>
                  </a:lnTo>
                  <a:cubicBezTo>
                    <a:pt x="1046" y="108"/>
                    <a:pt x="1047" y="108"/>
                    <a:pt x="1045" y="99"/>
                  </a:cubicBezTo>
                  <a:cubicBezTo>
                    <a:pt x="1044" y="92"/>
                    <a:pt x="1037" y="82"/>
                    <a:pt x="1035" y="82"/>
                  </a:cubicBezTo>
                  <a:cubicBezTo>
                    <a:pt x="1035" y="82"/>
                    <a:pt x="1035" y="83"/>
                    <a:pt x="1035" y="85"/>
                  </a:cubicBezTo>
                  <a:lnTo>
                    <a:pt x="1030" y="79"/>
                  </a:lnTo>
                  <a:cubicBezTo>
                    <a:pt x="1022" y="69"/>
                    <a:pt x="1018" y="64"/>
                    <a:pt x="1017" y="64"/>
                  </a:cubicBezTo>
                  <a:lnTo>
                    <a:pt x="1017" y="64"/>
                  </a:lnTo>
                  <a:cubicBezTo>
                    <a:pt x="1016" y="64"/>
                    <a:pt x="1019" y="70"/>
                    <a:pt x="1027" y="81"/>
                  </a:cubicBezTo>
                  <a:cubicBezTo>
                    <a:pt x="1035" y="92"/>
                    <a:pt x="1039" y="97"/>
                    <a:pt x="1039" y="97"/>
                  </a:cubicBezTo>
                  <a:cubicBezTo>
                    <a:pt x="1038" y="97"/>
                    <a:pt x="1036" y="94"/>
                    <a:pt x="1031" y="89"/>
                  </a:cubicBezTo>
                  <a:cubicBezTo>
                    <a:pt x="1023" y="78"/>
                    <a:pt x="1021" y="76"/>
                    <a:pt x="1019" y="76"/>
                  </a:cubicBezTo>
                  <a:cubicBezTo>
                    <a:pt x="1019" y="76"/>
                    <a:pt x="1019" y="76"/>
                    <a:pt x="1018" y="76"/>
                  </a:cubicBezTo>
                  <a:cubicBezTo>
                    <a:pt x="1018" y="77"/>
                    <a:pt x="1018" y="77"/>
                    <a:pt x="1018" y="77"/>
                  </a:cubicBezTo>
                  <a:cubicBezTo>
                    <a:pt x="1017" y="77"/>
                    <a:pt x="1016" y="75"/>
                    <a:pt x="1012" y="70"/>
                  </a:cubicBezTo>
                  <a:cubicBezTo>
                    <a:pt x="1007" y="63"/>
                    <a:pt x="1002" y="58"/>
                    <a:pt x="1000" y="58"/>
                  </a:cubicBezTo>
                  <a:cubicBezTo>
                    <a:pt x="999" y="58"/>
                    <a:pt x="999" y="58"/>
                    <a:pt x="999" y="58"/>
                  </a:cubicBezTo>
                  <a:cubicBezTo>
                    <a:pt x="998" y="58"/>
                    <a:pt x="998" y="58"/>
                    <a:pt x="1003" y="65"/>
                  </a:cubicBezTo>
                  <a:cubicBezTo>
                    <a:pt x="1006" y="68"/>
                    <a:pt x="1007" y="70"/>
                    <a:pt x="1006" y="70"/>
                  </a:cubicBezTo>
                  <a:cubicBezTo>
                    <a:pt x="1005" y="70"/>
                    <a:pt x="1002" y="67"/>
                    <a:pt x="996" y="61"/>
                  </a:cubicBezTo>
                  <a:cubicBezTo>
                    <a:pt x="993" y="58"/>
                    <a:pt x="992" y="56"/>
                    <a:pt x="991" y="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1" name="Google Shape;9051;p33"/>
            <p:cNvSpPr/>
            <p:nvPr/>
          </p:nvSpPr>
          <p:spPr>
            <a:xfrm>
              <a:off x="3340843" y="2450683"/>
              <a:ext cx="67028" cy="55440"/>
            </a:xfrm>
            <a:custGeom>
              <a:avLst/>
              <a:gdLst/>
              <a:ahLst/>
              <a:cxnLst/>
              <a:rect l="l" t="t" r="r" b="b"/>
              <a:pathLst>
                <a:path w="671" h="555" extrusionOk="0">
                  <a:moveTo>
                    <a:pt x="236" y="0"/>
                  </a:moveTo>
                  <a:cubicBezTo>
                    <a:pt x="235" y="1"/>
                    <a:pt x="239" y="9"/>
                    <a:pt x="242" y="16"/>
                  </a:cubicBezTo>
                  <a:lnTo>
                    <a:pt x="244" y="15"/>
                  </a:lnTo>
                  <a:cubicBezTo>
                    <a:pt x="243" y="10"/>
                    <a:pt x="241" y="5"/>
                    <a:pt x="239" y="0"/>
                  </a:cubicBezTo>
                  <a:close/>
                  <a:moveTo>
                    <a:pt x="288" y="111"/>
                  </a:moveTo>
                  <a:lnTo>
                    <a:pt x="293" y="118"/>
                  </a:lnTo>
                  <a:cubicBezTo>
                    <a:pt x="297" y="125"/>
                    <a:pt x="296" y="126"/>
                    <a:pt x="295" y="126"/>
                  </a:cubicBezTo>
                  <a:cubicBezTo>
                    <a:pt x="294" y="126"/>
                    <a:pt x="294" y="126"/>
                    <a:pt x="294" y="126"/>
                  </a:cubicBezTo>
                  <a:cubicBezTo>
                    <a:pt x="293" y="126"/>
                    <a:pt x="293" y="125"/>
                    <a:pt x="290" y="119"/>
                  </a:cubicBezTo>
                  <a:cubicBezTo>
                    <a:pt x="290" y="119"/>
                    <a:pt x="287" y="111"/>
                    <a:pt x="288" y="111"/>
                  </a:cubicBezTo>
                  <a:close/>
                  <a:moveTo>
                    <a:pt x="266" y="104"/>
                  </a:moveTo>
                  <a:cubicBezTo>
                    <a:pt x="267" y="104"/>
                    <a:pt x="272" y="111"/>
                    <a:pt x="277" y="117"/>
                  </a:cubicBezTo>
                  <a:cubicBezTo>
                    <a:pt x="286" y="130"/>
                    <a:pt x="286" y="130"/>
                    <a:pt x="283" y="131"/>
                  </a:cubicBezTo>
                  <a:cubicBezTo>
                    <a:pt x="283" y="132"/>
                    <a:pt x="283" y="132"/>
                    <a:pt x="283" y="132"/>
                  </a:cubicBezTo>
                  <a:cubicBezTo>
                    <a:pt x="282" y="132"/>
                    <a:pt x="281" y="131"/>
                    <a:pt x="278" y="126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80" y="127"/>
                    <a:pt x="280" y="128"/>
                    <a:pt x="280" y="128"/>
                  </a:cubicBezTo>
                  <a:cubicBezTo>
                    <a:pt x="280" y="128"/>
                    <a:pt x="280" y="127"/>
                    <a:pt x="279" y="125"/>
                  </a:cubicBezTo>
                  <a:lnTo>
                    <a:pt x="279" y="125"/>
                  </a:lnTo>
                  <a:lnTo>
                    <a:pt x="279" y="125"/>
                  </a:lnTo>
                  <a:cubicBezTo>
                    <a:pt x="278" y="123"/>
                    <a:pt x="276" y="120"/>
                    <a:pt x="274" y="118"/>
                  </a:cubicBezTo>
                  <a:lnTo>
                    <a:pt x="265" y="104"/>
                  </a:lnTo>
                  <a:cubicBezTo>
                    <a:pt x="266" y="104"/>
                    <a:pt x="266" y="104"/>
                    <a:pt x="266" y="104"/>
                  </a:cubicBezTo>
                  <a:close/>
                  <a:moveTo>
                    <a:pt x="184" y="145"/>
                  </a:moveTo>
                  <a:cubicBezTo>
                    <a:pt x="182" y="145"/>
                    <a:pt x="181" y="147"/>
                    <a:pt x="180" y="148"/>
                  </a:cubicBezTo>
                  <a:cubicBezTo>
                    <a:pt x="179" y="149"/>
                    <a:pt x="185" y="155"/>
                    <a:pt x="185" y="155"/>
                  </a:cubicBezTo>
                  <a:cubicBezTo>
                    <a:pt x="188" y="157"/>
                    <a:pt x="190" y="158"/>
                    <a:pt x="192" y="158"/>
                  </a:cubicBezTo>
                  <a:cubicBezTo>
                    <a:pt x="193" y="158"/>
                    <a:pt x="193" y="158"/>
                    <a:pt x="194" y="157"/>
                  </a:cubicBezTo>
                  <a:cubicBezTo>
                    <a:pt x="195" y="158"/>
                    <a:pt x="196" y="158"/>
                    <a:pt x="197" y="158"/>
                  </a:cubicBezTo>
                  <a:cubicBezTo>
                    <a:pt x="201" y="158"/>
                    <a:pt x="195" y="153"/>
                    <a:pt x="190" y="149"/>
                  </a:cubicBezTo>
                  <a:cubicBezTo>
                    <a:pt x="187" y="147"/>
                    <a:pt x="185" y="145"/>
                    <a:pt x="184" y="145"/>
                  </a:cubicBezTo>
                  <a:close/>
                  <a:moveTo>
                    <a:pt x="201" y="147"/>
                  </a:moveTo>
                  <a:cubicBezTo>
                    <a:pt x="208" y="152"/>
                    <a:pt x="213" y="159"/>
                    <a:pt x="213" y="161"/>
                  </a:cubicBezTo>
                  <a:cubicBezTo>
                    <a:pt x="213" y="161"/>
                    <a:pt x="212" y="161"/>
                    <a:pt x="212" y="161"/>
                  </a:cubicBezTo>
                  <a:cubicBezTo>
                    <a:pt x="210" y="161"/>
                    <a:pt x="204" y="155"/>
                    <a:pt x="200" y="149"/>
                  </a:cubicBezTo>
                  <a:lnTo>
                    <a:pt x="201" y="147"/>
                  </a:lnTo>
                  <a:close/>
                  <a:moveTo>
                    <a:pt x="298" y="161"/>
                  </a:moveTo>
                  <a:cubicBezTo>
                    <a:pt x="301" y="166"/>
                    <a:pt x="302" y="168"/>
                    <a:pt x="302" y="168"/>
                  </a:cubicBezTo>
                  <a:cubicBezTo>
                    <a:pt x="302" y="168"/>
                    <a:pt x="302" y="168"/>
                    <a:pt x="302" y="167"/>
                  </a:cubicBezTo>
                  <a:lnTo>
                    <a:pt x="304" y="167"/>
                  </a:lnTo>
                  <a:lnTo>
                    <a:pt x="298" y="161"/>
                  </a:lnTo>
                  <a:close/>
                  <a:moveTo>
                    <a:pt x="201" y="223"/>
                  </a:moveTo>
                  <a:lnTo>
                    <a:pt x="209" y="226"/>
                  </a:lnTo>
                  <a:cubicBezTo>
                    <a:pt x="217" y="228"/>
                    <a:pt x="216" y="229"/>
                    <a:pt x="216" y="230"/>
                  </a:cubicBezTo>
                  <a:lnTo>
                    <a:pt x="208" y="228"/>
                  </a:lnTo>
                  <a:lnTo>
                    <a:pt x="201" y="223"/>
                  </a:lnTo>
                  <a:close/>
                  <a:moveTo>
                    <a:pt x="170" y="214"/>
                  </a:moveTo>
                  <a:lnTo>
                    <a:pt x="184" y="222"/>
                  </a:lnTo>
                  <a:cubicBezTo>
                    <a:pt x="196" y="229"/>
                    <a:pt x="202" y="231"/>
                    <a:pt x="201" y="231"/>
                  </a:cubicBezTo>
                  <a:cubicBezTo>
                    <a:pt x="201" y="231"/>
                    <a:pt x="197" y="230"/>
                    <a:pt x="190" y="228"/>
                  </a:cubicBezTo>
                  <a:cubicBezTo>
                    <a:pt x="182" y="226"/>
                    <a:pt x="176" y="221"/>
                    <a:pt x="169" y="217"/>
                  </a:cubicBezTo>
                  <a:cubicBezTo>
                    <a:pt x="169" y="215"/>
                    <a:pt x="170" y="214"/>
                    <a:pt x="170" y="214"/>
                  </a:cubicBezTo>
                  <a:close/>
                  <a:moveTo>
                    <a:pt x="191" y="253"/>
                  </a:moveTo>
                  <a:cubicBezTo>
                    <a:pt x="193" y="253"/>
                    <a:pt x="201" y="256"/>
                    <a:pt x="214" y="259"/>
                  </a:cubicBezTo>
                  <a:cubicBezTo>
                    <a:pt x="218" y="261"/>
                    <a:pt x="220" y="263"/>
                    <a:pt x="219" y="263"/>
                  </a:cubicBezTo>
                  <a:cubicBezTo>
                    <a:pt x="218" y="263"/>
                    <a:pt x="214" y="261"/>
                    <a:pt x="206" y="259"/>
                  </a:cubicBezTo>
                  <a:lnTo>
                    <a:pt x="190" y="254"/>
                  </a:lnTo>
                  <a:cubicBezTo>
                    <a:pt x="190" y="253"/>
                    <a:pt x="190" y="253"/>
                    <a:pt x="191" y="253"/>
                  </a:cubicBezTo>
                  <a:close/>
                  <a:moveTo>
                    <a:pt x="164" y="259"/>
                  </a:moveTo>
                  <a:cubicBezTo>
                    <a:pt x="169" y="259"/>
                    <a:pt x="175" y="261"/>
                    <a:pt x="180" y="263"/>
                  </a:cubicBezTo>
                  <a:lnTo>
                    <a:pt x="179" y="264"/>
                  </a:lnTo>
                  <a:cubicBezTo>
                    <a:pt x="171" y="263"/>
                    <a:pt x="163" y="261"/>
                    <a:pt x="163" y="260"/>
                  </a:cubicBezTo>
                  <a:lnTo>
                    <a:pt x="164" y="259"/>
                  </a:lnTo>
                  <a:close/>
                  <a:moveTo>
                    <a:pt x="226" y="283"/>
                  </a:moveTo>
                  <a:lnTo>
                    <a:pt x="234" y="284"/>
                  </a:lnTo>
                  <a:lnTo>
                    <a:pt x="242" y="284"/>
                  </a:lnTo>
                  <a:lnTo>
                    <a:pt x="226" y="283"/>
                  </a:lnTo>
                  <a:close/>
                  <a:moveTo>
                    <a:pt x="144" y="285"/>
                  </a:moveTo>
                  <a:cubicBezTo>
                    <a:pt x="146" y="285"/>
                    <a:pt x="152" y="287"/>
                    <a:pt x="151" y="288"/>
                  </a:cubicBezTo>
                  <a:lnTo>
                    <a:pt x="143" y="288"/>
                  </a:lnTo>
                  <a:cubicBezTo>
                    <a:pt x="143" y="287"/>
                    <a:pt x="135" y="285"/>
                    <a:pt x="143" y="285"/>
                  </a:cubicBezTo>
                  <a:cubicBezTo>
                    <a:pt x="143" y="285"/>
                    <a:pt x="144" y="285"/>
                    <a:pt x="144" y="285"/>
                  </a:cubicBezTo>
                  <a:close/>
                  <a:moveTo>
                    <a:pt x="184" y="296"/>
                  </a:moveTo>
                  <a:cubicBezTo>
                    <a:pt x="189" y="296"/>
                    <a:pt x="195" y="296"/>
                    <a:pt x="200" y="297"/>
                  </a:cubicBezTo>
                  <a:cubicBezTo>
                    <a:pt x="206" y="298"/>
                    <a:pt x="204" y="299"/>
                    <a:pt x="196" y="299"/>
                  </a:cubicBezTo>
                  <a:cubicBezTo>
                    <a:pt x="193" y="299"/>
                    <a:pt x="188" y="299"/>
                    <a:pt x="184" y="299"/>
                  </a:cubicBezTo>
                  <a:lnTo>
                    <a:pt x="184" y="296"/>
                  </a:lnTo>
                  <a:close/>
                  <a:moveTo>
                    <a:pt x="199" y="306"/>
                  </a:moveTo>
                  <a:lnTo>
                    <a:pt x="199" y="307"/>
                  </a:lnTo>
                  <a:cubicBezTo>
                    <a:pt x="200" y="309"/>
                    <a:pt x="199" y="309"/>
                    <a:pt x="191" y="310"/>
                  </a:cubicBezTo>
                  <a:lnTo>
                    <a:pt x="191" y="309"/>
                  </a:lnTo>
                  <a:lnTo>
                    <a:pt x="199" y="306"/>
                  </a:lnTo>
                  <a:close/>
                  <a:moveTo>
                    <a:pt x="586" y="307"/>
                  </a:moveTo>
                  <a:cubicBezTo>
                    <a:pt x="587" y="307"/>
                    <a:pt x="589" y="307"/>
                    <a:pt x="593" y="307"/>
                  </a:cubicBezTo>
                  <a:cubicBezTo>
                    <a:pt x="601" y="310"/>
                    <a:pt x="609" y="312"/>
                    <a:pt x="609" y="313"/>
                  </a:cubicBezTo>
                  <a:cubicBezTo>
                    <a:pt x="600" y="313"/>
                    <a:pt x="592" y="311"/>
                    <a:pt x="585" y="307"/>
                  </a:cubicBezTo>
                  <a:cubicBezTo>
                    <a:pt x="585" y="307"/>
                    <a:pt x="585" y="307"/>
                    <a:pt x="586" y="307"/>
                  </a:cubicBezTo>
                  <a:close/>
                  <a:moveTo>
                    <a:pt x="282" y="317"/>
                  </a:moveTo>
                  <a:cubicBezTo>
                    <a:pt x="281" y="317"/>
                    <a:pt x="279" y="317"/>
                    <a:pt x="274" y="319"/>
                  </a:cubicBezTo>
                  <a:lnTo>
                    <a:pt x="274" y="320"/>
                  </a:lnTo>
                  <a:cubicBezTo>
                    <a:pt x="282" y="318"/>
                    <a:pt x="282" y="318"/>
                    <a:pt x="282" y="318"/>
                  </a:cubicBezTo>
                  <a:cubicBezTo>
                    <a:pt x="282" y="317"/>
                    <a:pt x="282" y="317"/>
                    <a:pt x="282" y="317"/>
                  </a:cubicBezTo>
                  <a:close/>
                  <a:moveTo>
                    <a:pt x="175" y="331"/>
                  </a:moveTo>
                  <a:cubicBezTo>
                    <a:pt x="177" y="331"/>
                    <a:pt x="178" y="331"/>
                    <a:pt x="178" y="331"/>
                  </a:cubicBezTo>
                  <a:cubicBezTo>
                    <a:pt x="178" y="332"/>
                    <a:pt x="178" y="333"/>
                    <a:pt x="170" y="336"/>
                  </a:cubicBezTo>
                  <a:cubicBezTo>
                    <a:pt x="170" y="336"/>
                    <a:pt x="167" y="336"/>
                    <a:pt x="164" y="336"/>
                  </a:cubicBezTo>
                  <a:cubicBezTo>
                    <a:pt x="163" y="336"/>
                    <a:pt x="162" y="336"/>
                    <a:pt x="162" y="336"/>
                  </a:cubicBezTo>
                  <a:cubicBezTo>
                    <a:pt x="161" y="334"/>
                    <a:pt x="169" y="331"/>
                    <a:pt x="169" y="331"/>
                  </a:cubicBezTo>
                  <a:cubicBezTo>
                    <a:pt x="172" y="331"/>
                    <a:pt x="173" y="331"/>
                    <a:pt x="175" y="331"/>
                  </a:cubicBezTo>
                  <a:close/>
                  <a:moveTo>
                    <a:pt x="253" y="334"/>
                  </a:moveTo>
                  <a:cubicBezTo>
                    <a:pt x="248" y="334"/>
                    <a:pt x="243" y="335"/>
                    <a:pt x="237" y="335"/>
                  </a:cubicBezTo>
                  <a:lnTo>
                    <a:pt x="237" y="335"/>
                  </a:lnTo>
                  <a:cubicBezTo>
                    <a:pt x="236" y="335"/>
                    <a:pt x="235" y="335"/>
                    <a:pt x="234" y="335"/>
                  </a:cubicBezTo>
                  <a:cubicBezTo>
                    <a:pt x="230" y="335"/>
                    <a:pt x="226" y="336"/>
                    <a:pt x="223" y="338"/>
                  </a:cubicBezTo>
                  <a:lnTo>
                    <a:pt x="223" y="338"/>
                  </a:lnTo>
                  <a:cubicBezTo>
                    <a:pt x="228" y="337"/>
                    <a:pt x="233" y="336"/>
                    <a:pt x="237" y="335"/>
                  </a:cubicBezTo>
                  <a:lnTo>
                    <a:pt x="237" y="335"/>
                  </a:lnTo>
                  <a:cubicBezTo>
                    <a:pt x="240" y="336"/>
                    <a:pt x="243" y="337"/>
                    <a:pt x="245" y="340"/>
                  </a:cubicBezTo>
                  <a:lnTo>
                    <a:pt x="245" y="340"/>
                  </a:lnTo>
                  <a:cubicBezTo>
                    <a:pt x="245" y="339"/>
                    <a:pt x="246" y="339"/>
                    <a:pt x="246" y="339"/>
                  </a:cubicBezTo>
                  <a:cubicBezTo>
                    <a:pt x="253" y="337"/>
                    <a:pt x="253" y="337"/>
                    <a:pt x="253" y="334"/>
                  </a:cubicBezTo>
                  <a:close/>
                  <a:moveTo>
                    <a:pt x="267" y="334"/>
                  </a:moveTo>
                  <a:cubicBezTo>
                    <a:pt x="266" y="334"/>
                    <a:pt x="263" y="335"/>
                    <a:pt x="254" y="339"/>
                  </a:cubicBezTo>
                  <a:cubicBezTo>
                    <a:pt x="251" y="340"/>
                    <a:pt x="249" y="341"/>
                    <a:pt x="247" y="342"/>
                  </a:cubicBezTo>
                  <a:lnTo>
                    <a:pt x="247" y="342"/>
                  </a:lnTo>
                  <a:cubicBezTo>
                    <a:pt x="246" y="341"/>
                    <a:pt x="246" y="340"/>
                    <a:pt x="245" y="340"/>
                  </a:cubicBezTo>
                  <a:lnTo>
                    <a:pt x="245" y="340"/>
                  </a:lnTo>
                  <a:cubicBezTo>
                    <a:pt x="239" y="342"/>
                    <a:pt x="239" y="342"/>
                    <a:pt x="239" y="343"/>
                  </a:cubicBezTo>
                  <a:cubicBezTo>
                    <a:pt x="239" y="344"/>
                    <a:pt x="239" y="345"/>
                    <a:pt x="240" y="345"/>
                  </a:cubicBezTo>
                  <a:cubicBezTo>
                    <a:pt x="241" y="345"/>
                    <a:pt x="243" y="344"/>
                    <a:pt x="247" y="342"/>
                  </a:cubicBezTo>
                  <a:lnTo>
                    <a:pt x="247" y="342"/>
                  </a:lnTo>
                  <a:cubicBezTo>
                    <a:pt x="248" y="343"/>
                    <a:pt x="248" y="344"/>
                    <a:pt x="249" y="346"/>
                  </a:cubicBezTo>
                  <a:cubicBezTo>
                    <a:pt x="252" y="342"/>
                    <a:pt x="256" y="339"/>
                    <a:pt x="262" y="337"/>
                  </a:cubicBezTo>
                  <a:cubicBezTo>
                    <a:pt x="266" y="335"/>
                    <a:pt x="268" y="334"/>
                    <a:pt x="267" y="334"/>
                  </a:cubicBezTo>
                  <a:close/>
                  <a:moveTo>
                    <a:pt x="270" y="343"/>
                  </a:moveTo>
                  <a:lnTo>
                    <a:pt x="270" y="343"/>
                  </a:lnTo>
                  <a:cubicBezTo>
                    <a:pt x="270" y="343"/>
                    <a:pt x="268" y="344"/>
                    <a:pt x="265" y="346"/>
                  </a:cubicBezTo>
                  <a:cubicBezTo>
                    <a:pt x="260" y="347"/>
                    <a:pt x="255" y="349"/>
                    <a:pt x="254" y="349"/>
                  </a:cubicBezTo>
                  <a:cubicBezTo>
                    <a:pt x="253" y="349"/>
                    <a:pt x="254" y="348"/>
                    <a:pt x="256" y="347"/>
                  </a:cubicBezTo>
                  <a:cubicBezTo>
                    <a:pt x="256" y="346"/>
                    <a:pt x="256" y="346"/>
                    <a:pt x="256" y="346"/>
                  </a:cubicBezTo>
                  <a:cubicBezTo>
                    <a:pt x="255" y="346"/>
                    <a:pt x="254" y="347"/>
                    <a:pt x="249" y="349"/>
                  </a:cubicBezTo>
                  <a:lnTo>
                    <a:pt x="249" y="349"/>
                  </a:lnTo>
                  <a:cubicBezTo>
                    <a:pt x="249" y="349"/>
                    <a:pt x="249" y="348"/>
                    <a:pt x="249" y="348"/>
                  </a:cubicBezTo>
                  <a:lnTo>
                    <a:pt x="249" y="348"/>
                  </a:lnTo>
                  <a:cubicBezTo>
                    <a:pt x="243" y="349"/>
                    <a:pt x="239" y="351"/>
                    <a:pt x="234" y="353"/>
                  </a:cubicBezTo>
                  <a:cubicBezTo>
                    <a:pt x="234" y="354"/>
                    <a:pt x="234" y="355"/>
                    <a:pt x="235" y="355"/>
                  </a:cubicBezTo>
                  <a:cubicBezTo>
                    <a:pt x="236" y="355"/>
                    <a:pt x="238" y="354"/>
                    <a:pt x="242" y="352"/>
                  </a:cubicBezTo>
                  <a:cubicBezTo>
                    <a:pt x="245" y="351"/>
                    <a:pt x="247" y="350"/>
                    <a:pt x="249" y="349"/>
                  </a:cubicBezTo>
                  <a:lnTo>
                    <a:pt x="249" y="349"/>
                  </a:lnTo>
                  <a:cubicBezTo>
                    <a:pt x="249" y="351"/>
                    <a:pt x="249" y="353"/>
                    <a:pt x="249" y="355"/>
                  </a:cubicBezTo>
                  <a:lnTo>
                    <a:pt x="249" y="355"/>
                  </a:lnTo>
                  <a:cubicBezTo>
                    <a:pt x="252" y="354"/>
                    <a:pt x="255" y="352"/>
                    <a:pt x="259" y="350"/>
                  </a:cubicBezTo>
                  <a:cubicBezTo>
                    <a:pt x="268" y="345"/>
                    <a:pt x="271" y="343"/>
                    <a:pt x="270" y="343"/>
                  </a:cubicBezTo>
                  <a:close/>
                  <a:moveTo>
                    <a:pt x="182" y="353"/>
                  </a:moveTo>
                  <a:cubicBezTo>
                    <a:pt x="182" y="353"/>
                    <a:pt x="182" y="354"/>
                    <a:pt x="182" y="355"/>
                  </a:cubicBezTo>
                  <a:cubicBezTo>
                    <a:pt x="182" y="356"/>
                    <a:pt x="176" y="358"/>
                    <a:pt x="176" y="358"/>
                  </a:cubicBezTo>
                  <a:cubicBezTo>
                    <a:pt x="174" y="359"/>
                    <a:pt x="173" y="359"/>
                    <a:pt x="172" y="359"/>
                  </a:cubicBezTo>
                  <a:cubicBezTo>
                    <a:pt x="171" y="359"/>
                    <a:pt x="175" y="357"/>
                    <a:pt x="175" y="356"/>
                  </a:cubicBezTo>
                  <a:cubicBezTo>
                    <a:pt x="179" y="354"/>
                    <a:pt x="181" y="353"/>
                    <a:pt x="182" y="353"/>
                  </a:cubicBezTo>
                  <a:close/>
                  <a:moveTo>
                    <a:pt x="249" y="355"/>
                  </a:moveTo>
                  <a:cubicBezTo>
                    <a:pt x="243" y="358"/>
                    <a:pt x="241" y="360"/>
                    <a:pt x="242" y="360"/>
                  </a:cubicBezTo>
                  <a:cubicBezTo>
                    <a:pt x="242" y="360"/>
                    <a:pt x="245" y="359"/>
                    <a:pt x="249" y="357"/>
                  </a:cubicBezTo>
                  <a:lnTo>
                    <a:pt x="249" y="357"/>
                  </a:lnTo>
                  <a:cubicBezTo>
                    <a:pt x="249" y="357"/>
                    <a:pt x="249" y="356"/>
                    <a:pt x="249" y="355"/>
                  </a:cubicBezTo>
                  <a:close/>
                  <a:moveTo>
                    <a:pt x="600" y="351"/>
                  </a:moveTo>
                  <a:cubicBezTo>
                    <a:pt x="600" y="351"/>
                    <a:pt x="601" y="352"/>
                    <a:pt x="603" y="352"/>
                  </a:cubicBezTo>
                  <a:cubicBezTo>
                    <a:pt x="608" y="355"/>
                    <a:pt x="612" y="357"/>
                    <a:pt x="618" y="360"/>
                  </a:cubicBezTo>
                  <a:cubicBezTo>
                    <a:pt x="618" y="360"/>
                    <a:pt x="621" y="363"/>
                    <a:pt x="620" y="363"/>
                  </a:cubicBezTo>
                  <a:cubicBezTo>
                    <a:pt x="620" y="363"/>
                    <a:pt x="619" y="362"/>
                    <a:pt x="617" y="361"/>
                  </a:cubicBezTo>
                  <a:lnTo>
                    <a:pt x="609" y="358"/>
                  </a:lnTo>
                  <a:cubicBezTo>
                    <a:pt x="604" y="355"/>
                    <a:pt x="599" y="351"/>
                    <a:pt x="600" y="351"/>
                  </a:cubicBezTo>
                  <a:close/>
                  <a:moveTo>
                    <a:pt x="209" y="366"/>
                  </a:moveTo>
                  <a:cubicBezTo>
                    <a:pt x="210" y="366"/>
                    <a:pt x="207" y="369"/>
                    <a:pt x="197" y="374"/>
                  </a:cubicBezTo>
                  <a:cubicBezTo>
                    <a:pt x="193" y="376"/>
                    <a:pt x="191" y="377"/>
                    <a:pt x="190" y="377"/>
                  </a:cubicBezTo>
                  <a:cubicBezTo>
                    <a:pt x="190" y="377"/>
                    <a:pt x="190" y="376"/>
                    <a:pt x="189" y="376"/>
                  </a:cubicBezTo>
                  <a:cubicBezTo>
                    <a:pt x="194" y="373"/>
                    <a:pt x="199" y="370"/>
                    <a:pt x="204" y="368"/>
                  </a:cubicBezTo>
                  <a:cubicBezTo>
                    <a:pt x="206" y="367"/>
                    <a:pt x="208" y="366"/>
                    <a:pt x="209" y="366"/>
                  </a:cubicBezTo>
                  <a:close/>
                  <a:moveTo>
                    <a:pt x="208" y="377"/>
                  </a:moveTo>
                  <a:lnTo>
                    <a:pt x="208" y="378"/>
                  </a:lnTo>
                  <a:cubicBezTo>
                    <a:pt x="202" y="381"/>
                    <a:pt x="196" y="384"/>
                    <a:pt x="194" y="384"/>
                  </a:cubicBezTo>
                  <a:cubicBezTo>
                    <a:pt x="194" y="384"/>
                    <a:pt x="194" y="384"/>
                    <a:pt x="194" y="384"/>
                  </a:cubicBezTo>
                  <a:lnTo>
                    <a:pt x="200" y="379"/>
                  </a:lnTo>
                  <a:lnTo>
                    <a:pt x="208" y="377"/>
                  </a:lnTo>
                  <a:close/>
                  <a:moveTo>
                    <a:pt x="24" y="392"/>
                  </a:moveTo>
                  <a:cubicBezTo>
                    <a:pt x="19" y="392"/>
                    <a:pt x="13" y="393"/>
                    <a:pt x="7" y="394"/>
                  </a:cubicBezTo>
                  <a:cubicBezTo>
                    <a:pt x="2" y="395"/>
                    <a:pt x="1" y="397"/>
                    <a:pt x="7" y="397"/>
                  </a:cubicBezTo>
                  <a:cubicBezTo>
                    <a:pt x="9" y="397"/>
                    <a:pt x="13" y="397"/>
                    <a:pt x="18" y="396"/>
                  </a:cubicBezTo>
                  <a:cubicBezTo>
                    <a:pt x="24" y="394"/>
                    <a:pt x="24" y="394"/>
                    <a:pt x="24" y="392"/>
                  </a:cubicBezTo>
                  <a:close/>
                  <a:moveTo>
                    <a:pt x="577" y="395"/>
                  </a:moveTo>
                  <a:cubicBezTo>
                    <a:pt x="578" y="395"/>
                    <a:pt x="584" y="399"/>
                    <a:pt x="584" y="399"/>
                  </a:cubicBezTo>
                  <a:cubicBezTo>
                    <a:pt x="584" y="399"/>
                    <a:pt x="591" y="404"/>
                    <a:pt x="590" y="405"/>
                  </a:cubicBezTo>
                  <a:cubicBezTo>
                    <a:pt x="584" y="402"/>
                    <a:pt x="580" y="399"/>
                    <a:pt x="575" y="396"/>
                  </a:cubicBezTo>
                  <a:lnTo>
                    <a:pt x="576" y="395"/>
                  </a:lnTo>
                  <a:cubicBezTo>
                    <a:pt x="576" y="395"/>
                    <a:pt x="576" y="395"/>
                    <a:pt x="577" y="395"/>
                  </a:cubicBezTo>
                  <a:close/>
                  <a:moveTo>
                    <a:pt x="519" y="396"/>
                  </a:moveTo>
                  <a:cubicBezTo>
                    <a:pt x="525" y="402"/>
                    <a:pt x="530" y="407"/>
                    <a:pt x="529" y="408"/>
                  </a:cubicBezTo>
                  <a:lnTo>
                    <a:pt x="523" y="403"/>
                  </a:lnTo>
                  <a:lnTo>
                    <a:pt x="519" y="396"/>
                  </a:lnTo>
                  <a:close/>
                  <a:moveTo>
                    <a:pt x="582" y="415"/>
                  </a:moveTo>
                  <a:cubicBezTo>
                    <a:pt x="583" y="415"/>
                    <a:pt x="584" y="416"/>
                    <a:pt x="588" y="419"/>
                  </a:cubicBezTo>
                  <a:lnTo>
                    <a:pt x="587" y="420"/>
                  </a:lnTo>
                  <a:lnTo>
                    <a:pt x="581" y="416"/>
                  </a:lnTo>
                  <a:lnTo>
                    <a:pt x="581" y="415"/>
                  </a:lnTo>
                  <a:cubicBezTo>
                    <a:pt x="581" y="415"/>
                    <a:pt x="581" y="415"/>
                    <a:pt x="582" y="415"/>
                  </a:cubicBezTo>
                  <a:close/>
                  <a:moveTo>
                    <a:pt x="515" y="410"/>
                  </a:moveTo>
                  <a:cubicBezTo>
                    <a:pt x="515" y="410"/>
                    <a:pt x="516" y="412"/>
                    <a:pt x="520" y="416"/>
                  </a:cubicBezTo>
                  <a:cubicBezTo>
                    <a:pt x="520" y="416"/>
                    <a:pt x="526" y="422"/>
                    <a:pt x="525" y="423"/>
                  </a:cubicBezTo>
                  <a:lnTo>
                    <a:pt x="518" y="417"/>
                  </a:lnTo>
                  <a:cubicBezTo>
                    <a:pt x="513" y="411"/>
                    <a:pt x="514" y="411"/>
                    <a:pt x="514" y="411"/>
                  </a:cubicBezTo>
                  <a:cubicBezTo>
                    <a:pt x="514" y="410"/>
                    <a:pt x="514" y="410"/>
                    <a:pt x="515" y="410"/>
                  </a:cubicBezTo>
                  <a:close/>
                  <a:moveTo>
                    <a:pt x="589" y="425"/>
                  </a:moveTo>
                  <a:cubicBezTo>
                    <a:pt x="588" y="425"/>
                    <a:pt x="589" y="425"/>
                    <a:pt x="591" y="428"/>
                  </a:cubicBezTo>
                  <a:cubicBezTo>
                    <a:pt x="591" y="427"/>
                    <a:pt x="589" y="425"/>
                    <a:pt x="589" y="425"/>
                  </a:cubicBezTo>
                  <a:close/>
                  <a:moveTo>
                    <a:pt x="573" y="424"/>
                  </a:moveTo>
                  <a:cubicBezTo>
                    <a:pt x="573" y="424"/>
                    <a:pt x="575" y="425"/>
                    <a:pt x="578" y="429"/>
                  </a:cubicBezTo>
                  <a:lnTo>
                    <a:pt x="578" y="430"/>
                  </a:lnTo>
                  <a:lnTo>
                    <a:pt x="571" y="425"/>
                  </a:lnTo>
                  <a:lnTo>
                    <a:pt x="572" y="424"/>
                  </a:lnTo>
                  <a:cubicBezTo>
                    <a:pt x="572" y="424"/>
                    <a:pt x="572" y="424"/>
                    <a:pt x="573" y="424"/>
                  </a:cubicBezTo>
                  <a:close/>
                  <a:moveTo>
                    <a:pt x="561" y="426"/>
                  </a:moveTo>
                  <a:cubicBezTo>
                    <a:pt x="562" y="426"/>
                    <a:pt x="564" y="427"/>
                    <a:pt x="566" y="430"/>
                  </a:cubicBezTo>
                  <a:cubicBezTo>
                    <a:pt x="572" y="435"/>
                    <a:pt x="572" y="435"/>
                    <a:pt x="572" y="436"/>
                  </a:cubicBezTo>
                  <a:cubicBezTo>
                    <a:pt x="571" y="437"/>
                    <a:pt x="570" y="438"/>
                    <a:pt x="570" y="438"/>
                  </a:cubicBezTo>
                  <a:cubicBezTo>
                    <a:pt x="569" y="438"/>
                    <a:pt x="567" y="436"/>
                    <a:pt x="564" y="432"/>
                  </a:cubicBezTo>
                  <a:cubicBezTo>
                    <a:pt x="561" y="428"/>
                    <a:pt x="561" y="426"/>
                    <a:pt x="561" y="426"/>
                  </a:cubicBezTo>
                  <a:close/>
                  <a:moveTo>
                    <a:pt x="319" y="432"/>
                  </a:moveTo>
                  <a:cubicBezTo>
                    <a:pt x="316" y="438"/>
                    <a:pt x="312" y="446"/>
                    <a:pt x="311" y="446"/>
                  </a:cubicBezTo>
                  <a:cubicBezTo>
                    <a:pt x="311" y="446"/>
                    <a:pt x="311" y="446"/>
                    <a:pt x="311" y="445"/>
                  </a:cubicBezTo>
                  <a:lnTo>
                    <a:pt x="310" y="445"/>
                  </a:lnTo>
                  <a:cubicBezTo>
                    <a:pt x="313" y="441"/>
                    <a:pt x="316" y="435"/>
                    <a:pt x="318" y="432"/>
                  </a:cubicBezTo>
                  <a:close/>
                  <a:moveTo>
                    <a:pt x="594" y="450"/>
                  </a:moveTo>
                  <a:lnTo>
                    <a:pt x="594" y="450"/>
                  </a:lnTo>
                  <a:cubicBezTo>
                    <a:pt x="596" y="451"/>
                    <a:pt x="597" y="453"/>
                    <a:pt x="599" y="454"/>
                  </a:cubicBezTo>
                  <a:cubicBezTo>
                    <a:pt x="600" y="455"/>
                    <a:pt x="601" y="456"/>
                    <a:pt x="602" y="456"/>
                  </a:cubicBezTo>
                  <a:lnTo>
                    <a:pt x="602" y="456"/>
                  </a:lnTo>
                  <a:cubicBezTo>
                    <a:pt x="600" y="455"/>
                    <a:pt x="598" y="453"/>
                    <a:pt x="594" y="450"/>
                  </a:cubicBezTo>
                  <a:close/>
                  <a:moveTo>
                    <a:pt x="602" y="456"/>
                  </a:moveTo>
                  <a:cubicBezTo>
                    <a:pt x="603" y="457"/>
                    <a:pt x="604" y="458"/>
                    <a:pt x="604" y="458"/>
                  </a:cubicBezTo>
                  <a:cubicBezTo>
                    <a:pt x="604" y="458"/>
                    <a:pt x="603" y="457"/>
                    <a:pt x="602" y="456"/>
                  </a:cubicBezTo>
                  <a:close/>
                  <a:moveTo>
                    <a:pt x="243" y="454"/>
                  </a:moveTo>
                  <a:lnTo>
                    <a:pt x="244" y="456"/>
                  </a:lnTo>
                  <a:cubicBezTo>
                    <a:pt x="239" y="461"/>
                    <a:pt x="235" y="467"/>
                    <a:pt x="233" y="467"/>
                  </a:cubicBezTo>
                  <a:cubicBezTo>
                    <a:pt x="233" y="467"/>
                    <a:pt x="233" y="467"/>
                    <a:pt x="233" y="467"/>
                  </a:cubicBezTo>
                  <a:lnTo>
                    <a:pt x="237" y="460"/>
                  </a:lnTo>
                  <a:lnTo>
                    <a:pt x="243" y="454"/>
                  </a:lnTo>
                  <a:close/>
                  <a:moveTo>
                    <a:pt x="273" y="469"/>
                  </a:moveTo>
                  <a:cubicBezTo>
                    <a:pt x="273" y="470"/>
                    <a:pt x="273" y="470"/>
                    <a:pt x="269" y="477"/>
                  </a:cubicBezTo>
                  <a:cubicBezTo>
                    <a:pt x="267" y="481"/>
                    <a:pt x="263" y="486"/>
                    <a:pt x="259" y="489"/>
                  </a:cubicBezTo>
                  <a:cubicBezTo>
                    <a:pt x="263" y="482"/>
                    <a:pt x="268" y="476"/>
                    <a:pt x="273" y="469"/>
                  </a:cubicBezTo>
                  <a:close/>
                  <a:moveTo>
                    <a:pt x="311" y="482"/>
                  </a:moveTo>
                  <a:cubicBezTo>
                    <a:pt x="308" y="490"/>
                    <a:pt x="305" y="497"/>
                    <a:pt x="304" y="497"/>
                  </a:cubicBezTo>
                  <a:cubicBezTo>
                    <a:pt x="304" y="497"/>
                    <a:pt x="304" y="497"/>
                    <a:pt x="304" y="497"/>
                  </a:cubicBezTo>
                  <a:lnTo>
                    <a:pt x="305" y="489"/>
                  </a:lnTo>
                  <a:lnTo>
                    <a:pt x="310" y="482"/>
                  </a:lnTo>
                  <a:close/>
                  <a:moveTo>
                    <a:pt x="447" y="493"/>
                  </a:moveTo>
                  <a:cubicBezTo>
                    <a:pt x="449" y="500"/>
                    <a:pt x="452" y="508"/>
                    <a:pt x="451" y="508"/>
                  </a:cubicBezTo>
                  <a:lnTo>
                    <a:pt x="449" y="508"/>
                  </a:lnTo>
                  <a:cubicBezTo>
                    <a:pt x="447" y="504"/>
                    <a:pt x="447" y="498"/>
                    <a:pt x="446" y="493"/>
                  </a:cubicBezTo>
                  <a:close/>
                  <a:moveTo>
                    <a:pt x="396" y="505"/>
                  </a:moveTo>
                  <a:cubicBezTo>
                    <a:pt x="398" y="505"/>
                    <a:pt x="398" y="505"/>
                    <a:pt x="398" y="513"/>
                  </a:cubicBezTo>
                  <a:cubicBezTo>
                    <a:pt x="398" y="522"/>
                    <a:pt x="396" y="522"/>
                    <a:pt x="393" y="522"/>
                  </a:cubicBezTo>
                  <a:cubicBezTo>
                    <a:pt x="392" y="513"/>
                    <a:pt x="394" y="505"/>
                    <a:pt x="396" y="505"/>
                  </a:cubicBezTo>
                  <a:close/>
                  <a:moveTo>
                    <a:pt x="270" y="60"/>
                  </a:moveTo>
                  <a:cubicBezTo>
                    <a:pt x="270" y="60"/>
                    <a:pt x="272" y="63"/>
                    <a:pt x="276" y="72"/>
                  </a:cubicBezTo>
                  <a:cubicBezTo>
                    <a:pt x="279" y="80"/>
                    <a:pt x="280" y="84"/>
                    <a:pt x="279" y="84"/>
                  </a:cubicBezTo>
                  <a:cubicBezTo>
                    <a:pt x="278" y="84"/>
                    <a:pt x="275" y="80"/>
                    <a:pt x="271" y="74"/>
                  </a:cubicBezTo>
                  <a:lnTo>
                    <a:pt x="269" y="75"/>
                  </a:lnTo>
                  <a:cubicBezTo>
                    <a:pt x="268" y="76"/>
                    <a:pt x="271" y="83"/>
                    <a:pt x="276" y="90"/>
                  </a:cubicBezTo>
                  <a:cubicBezTo>
                    <a:pt x="280" y="99"/>
                    <a:pt x="281" y="102"/>
                    <a:pt x="281" y="102"/>
                  </a:cubicBezTo>
                  <a:cubicBezTo>
                    <a:pt x="281" y="102"/>
                    <a:pt x="280" y="100"/>
                    <a:pt x="278" y="98"/>
                  </a:cubicBezTo>
                  <a:cubicBezTo>
                    <a:pt x="274" y="93"/>
                    <a:pt x="271" y="89"/>
                    <a:pt x="269" y="84"/>
                  </a:cubicBezTo>
                  <a:cubicBezTo>
                    <a:pt x="266" y="79"/>
                    <a:pt x="264" y="78"/>
                    <a:pt x="263" y="78"/>
                  </a:cubicBezTo>
                  <a:cubicBezTo>
                    <a:pt x="263" y="78"/>
                    <a:pt x="262" y="78"/>
                    <a:pt x="262" y="79"/>
                  </a:cubicBezTo>
                  <a:cubicBezTo>
                    <a:pt x="261" y="79"/>
                    <a:pt x="258" y="81"/>
                    <a:pt x="262" y="88"/>
                  </a:cubicBezTo>
                  <a:lnTo>
                    <a:pt x="258" y="81"/>
                  </a:lnTo>
                  <a:cubicBezTo>
                    <a:pt x="257" y="81"/>
                    <a:pt x="255" y="78"/>
                    <a:pt x="254" y="78"/>
                  </a:cubicBezTo>
                  <a:lnTo>
                    <a:pt x="254" y="78"/>
                  </a:lnTo>
                  <a:cubicBezTo>
                    <a:pt x="254" y="78"/>
                    <a:pt x="255" y="79"/>
                    <a:pt x="256" y="81"/>
                  </a:cubicBezTo>
                  <a:cubicBezTo>
                    <a:pt x="256" y="81"/>
                    <a:pt x="256" y="81"/>
                    <a:pt x="256" y="81"/>
                  </a:cubicBezTo>
                  <a:cubicBezTo>
                    <a:pt x="255" y="81"/>
                    <a:pt x="253" y="80"/>
                    <a:pt x="249" y="76"/>
                  </a:cubicBezTo>
                  <a:cubicBezTo>
                    <a:pt x="248" y="76"/>
                    <a:pt x="247" y="76"/>
                    <a:pt x="246" y="76"/>
                  </a:cubicBezTo>
                  <a:cubicBezTo>
                    <a:pt x="242" y="76"/>
                    <a:pt x="248" y="89"/>
                    <a:pt x="259" y="99"/>
                  </a:cubicBezTo>
                  <a:lnTo>
                    <a:pt x="258" y="100"/>
                  </a:lnTo>
                  <a:cubicBezTo>
                    <a:pt x="256" y="100"/>
                    <a:pt x="261" y="107"/>
                    <a:pt x="261" y="107"/>
                  </a:cubicBezTo>
                  <a:cubicBezTo>
                    <a:pt x="265" y="113"/>
                    <a:pt x="264" y="115"/>
                    <a:pt x="263" y="116"/>
                  </a:cubicBezTo>
                  <a:lnTo>
                    <a:pt x="254" y="102"/>
                  </a:lnTo>
                  <a:cubicBezTo>
                    <a:pt x="247" y="90"/>
                    <a:pt x="242" y="83"/>
                    <a:pt x="240" y="83"/>
                  </a:cubicBezTo>
                  <a:lnTo>
                    <a:pt x="240" y="83"/>
                  </a:lnTo>
                  <a:cubicBezTo>
                    <a:pt x="239" y="83"/>
                    <a:pt x="241" y="87"/>
                    <a:pt x="246" y="97"/>
                  </a:cubicBezTo>
                  <a:lnTo>
                    <a:pt x="242" y="90"/>
                  </a:lnTo>
                  <a:cubicBezTo>
                    <a:pt x="240" y="87"/>
                    <a:pt x="239" y="85"/>
                    <a:pt x="238" y="85"/>
                  </a:cubicBezTo>
                  <a:lnTo>
                    <a:pt x="238" y="85"/>
                  </a:lnTo>
                  <a:cubicBezTo>
                    <a:pt x="237" y="85"/>
                    <a:pt x="237" y="88"/>
                    <a:pt x="239" y="92"/>
                  </a:cubicBezTo>
                  <a:cubicBezTo>
                    <a:pt x="241" y="100"/>
                    <a:pt x="245" y="108"/>
                    <a:pt x="251" y="113"/>
                  </a:cubicBezTo>
                  <a:cubicBezTo>
                    <a:pt x="255" y="120"/>
                    <a:pt x="254" y="121"/>
                    <a:pt x="254" y="121"/>
                  </a:cubicBezTo>
                  <a:cubicBezTo>
                    <a:pt x="253" y="121"/>
                    <a:pt x="253" y="121"/>
                    <a:pt x="249" y="116"/>
                  </a:cubicBezTo>
                  <a:cubicBezTo>
                    <a:pt x="244" y="109"/>
                    <a:pt x="241" y="107"/>
                    <a:pt x="240" y="107"/>
                  </a:cubicBezTo>
                  <a:cubicBezTo>
                    <a:pt x="239" y="107"/>
                    <a:pt x="240" y="111"/>
                    <a:pt x="245" y="118"/>
                  </a:cubicBezTo>
                  <a:lnTo>
                    <a:pt x="240" y="111"/>
                  </a:lnTo>
                  <a:cubicBezTo>
                    <a:pt x="237" y="108"/>
                    <a:pt x="233" y="104"/>
                    <a:pt x="231" y="104"/>
                  </a:cubicBezTo>
                  <a:cubicBezTo>
                    <a:pt x="229" y="104"/>
                    <a:pt x="228" y="106"/>
                    <a:pt x="227" y="110"/>
                  </a:cubicBezTo>
                  <a:cubicBezTo>
                    <a:pt x="225" y="113"/>
                    <a:pt x="222" y="114"/>
                    <a:pt x="220" y="114"/>
                  </a:cubicBezTo>
                  <a:cubicBezTo>
                    <a:pt x="218" y="114"/>
                    <a:pt x="216" y="114"/>
                    <a:pt x="214" y="111"/>
                  </a:cubicBezTo>
                  <a:cubicBezTo>
                    <a:pt x="213" y="110"/>
                    <a:pt x="212" y="110"/>
                    <a:pt x="212" y="110"/>
                  </a:cubicBezTo>
                  <a:lnTo>
                    <a:pt x="212" y="110"/>
                  </a:lnTo>
                  <a:cubicBezTo>
                    <a:pt x="210" y="110"/>
                    <a:pt x="216" y="123"/>
                    <a:pt x="225" y="135"/>
                  </a:cubicBezTo>
                  <a:cubicBezTo>
                    <a:pt x="221" y="131"/>
                    <a:pt x="219" y="130"/>
                    <a:pt x="218" y="130"/>
                  </a:cubicBezTo>
                  <a:cubicBezTo>
                    <a:pt x="218" y="130"/>
                    <a:pt x="217" y="131"/>
                    <a:pt x="216" y="131"/>
                  </a:cubicBezTo>
                  <a:cubicBezTo>
                    <a:pt x="215" y="133"/>
                    <a:pt x="214" y="134"/>
                    <a:pt x="213" y="134"/>
                  </a:cubicBezTo>
                  <a:cubicBezTo>
                    <a:pt x="212" y="134"/>
                    <a:pt x="210" y="132"/>
                    <a:pt x="207" y="129"/>
                  </a:cubicBezTo>
                  <a:cubicBezTo>
                    <a:pt x="202" y="124"/>
                    <a:pt x="199" y="121"/>
                    <a:pt x="199" y="121"/>
                  </a:cubicBezTo>
                  <a:lnTo>
                    <a:pt x="199" y="121"/>
                  </a:lnTo>
                  <a:cubicBezTo>
                    <a:pt x="198" y="121"/>
                    <a:pt x="201" y="124"/>
                    <a:pt x="206" y="130"/>
                  </a:cubicBezTo>
                  <a:cubicBezTo>
                    <a:pt x="211" y="136"/>
                    <a:pt x="212" y="139"/>
                    <a:pt x="210" y="139"/>
                  </a:cubicBezTo>
                  <a:cubicBezTo>
                    <a:pt x="208" y="139"/>
                    <a:pt x="202" y="135"/>
                    <a:pt x="196" y="129"/>
                  </a:cubicBezTo>
                  <a:cubicBezTo>
                    <a:pt x="193" y="127"/>
                    <a:pt x="191" y="126"/>
                    <a:pt x="189" y="126"/>
                  </a:cubicBezTo>
                  <a:cubicBezTo>
                    <a:pt x="188" y="126"/>
                    <a:pt x="187" y="127"/>
                    <a:pt x="186" y="128"/>
                  </a:cubicBezTo>
                  <a:cubicBezTo>
                    <a:pt x="191" y="135"/>
                    <a:pt x="189" y="137"/>
                    <a:pt x="187" y="139"/>
                  </a:cubicBezTo>
                  <a:cubicBezTo>
                    <a:pt x="185" y="143"/>
                    <a:pt x="185" y="143"/>
                    <a:pt x="197" y="153"/>
                  </a:cubicBezTo>
                  <a:cubicBezTo>
                    <a:pt x="210" y="162"/>
                    <a:pt x="209" y="163"/>
                    <a:pt x="208" y="165"/>
                  </a:cubicBezTo>
                  <a:cubicBezTo>
                    <a:pt x="208" y="166"/>
                    <a:pt x="207" y="166"/>
                    <a:pt x="206" y="166"/>
                  </a:cubicBezTo>
                  <a:cubicBezTo>
                    <a:pt x="205" y="166"/>
                    <a:pt x="203" y="165"/>
                    <a:pt x="199" y="163"/>
                  </a:cubicBezTo>
                  <a:cubicBezTo>
                    <a:pt x="199" y="163"/>
                    <a:pt x="194" y="160"/>
                    <a:pt x="192" y="160"/>
                  </a:cubicBezTo>
                  <a:cubicBezTo>
                    <a:pt x="192" y="160"/>
                    <a:pt x="192" y="160"/>
                    <a:pt x="191" y="161"/>
                  </a:cubicBezTo>
                  <a:cubicBezTo>
                    <a:pt x="191" y="161"/>
                    <a:pt x="190" y="162"/>
                    <a:pt x="189" y="162"/>
                  </a:cubicBezTo>
                  <a:cubicBezTo>
                    <a:pt x="188" y="162"/>
                    <a:pt x="186" y="161"/>
                    <a:pt x="182" y="158"/>
                  </a:cubicBezTo>
                  <a:cubicBezTo>
                    <a:pt x="182" y="158"/>
                    <a:pt x="178" y="156"/>
                    <a:pt x="175" y="156"/>
                  </a:cubicBezTo>
                  <a:cubicBezTo>
                    <a:pt x="174" y="156"/>
                    <a:pt x="174" y="157"/>
                    <a:pt x="173" y="157"/>
                  </a:cubicBezTo>
                  <a:cubicBezTo>
                    <a:pt x="172" y="159"/>
                    <a:pt x="171" y="161"/>
                    <a:pt x="169" y="161"/>
                  </a:cubicBezTo>
                  <a:cubicBezTo>
                    <a:pt x="168" y="161"/>
                    <a:pt x="166" y="160"/>
                    <a:pt x="163" y="158"/>
                  </a:cubicBezTo>
                  <a:lnTo>
                    <a:pt x="163" y="158"/>
                  </a:lnTo>
                  <a:cubicBezTo>
                    <a:pt x="162" y="159"/>
                    <a:pt x="162" y="159"/>
                    <a:pt x="169" y="164"/>
                  </a:cubicBezTo>
                  <a:cubicBezTo>
                    <a:pt x="176" y="168"/>
                    <a:pt x="181" y="173"/>
                    <a:pt x="172" y="174"/>
                  </a:cubicBezTo>
                  <a:cubicBezTo>
                    <a:pt x="170" y="177"/>
                    <a:pt x="168" y="181"/>
                    <a:pt x="176" y="185"/>
                  </a:cubicBezTo>
                  <a:cubicBezTo>
                    <a:pt x="175" y="186"/>
                    <a:pt x="175" y="186"/>
                    <a:pt x="175" y="186"/>
                  </a:cubicBezTo>
                  <a:cubicBezTo>
                    <a:pt x="174" y="186"/>
                    <a:pt x="172" y="185"/>
                    <a:pt x="168" y="182"/>
                  </a:cubicBezTo>
                  <a:cubicBezTo>
                    <a:pt x="162" y="179"/>
                    <a:pt x="158" y="178"/>
                    <a:pt x="157" y="178"/>
                  </a:cubicBezTo>
                  <a:cubicBezTo>
                    <a:pt x="154" y="178"/>
                    <a:pt x="156" y="181"/>
                    <a:pt x="164" y="187"/>
                  </a:cubicBezTo>
                  <a:cubicBezTo>
                    <a:pt x="169" y="190"/>
                    <a:pt x="170" y="191"/>
                    <a:pt x="169" y="191"/>
                  </a:cubicBezTo>
                  <a:cubicBezTo>
                    <a:pt x="168" y="191"/>
                    <a:pt x="166" y="190"/>
                    <a:pt x="163" y="190"/>
                  </a:cubicBezTo>
                  <a:lnTo>
                    <a:pt x="163" y="190"/>
                  </a:lnTo>
                  <a:cubicBezTo>
                    <a:pt x="163" y="190"/>
                    <a:pt x="162" y="192"/>
                    <a:pt x="169" y="196"/>
                  </a:cubicBezTo>
                  <a:cubicBezTo>
                    <a:pt x="173" y="199"/>
                    <a:pt x="175" y="200"/>
                    <a:pt x="173" y="200"/>
                  </a:cubicBezTo>
                  <a:cubicBezTo>
                    <a:pt x="172" y="200"/>
                    <a:pt x="170" y="200"/>
                    <a:pt x="167" y="200"/>
                  </a:cubicBezTo>
                  <a:cubicBezTo>
                    <a:pt x="164" y="199"/>
                    <a:pt x="162" y="198"/>
                    <a:pt x="161" y="198"/>
                  </a:cubicBezTo>
                  <a:cubicBezTo>
                    <a:pt x="159" y="198"/>
                    <a:pt x="159" y="199"/>
                    <a:pt x="159" y="200"/>
                  </a:cubicBezTo>
                  <a:cubicBezTo>
                    <a:pt x="164" y="205"/>
                    <a:pt x="159" y="219"/>
                    <a:pt x="151" y="219"/>
                  </a:cubicBezTo>
                  <a:cubicBezTo>
                    <a:pt x="151" y="219"/>
                    <a:pt x="150" y="219"/>
                    <a:pt x="150" y="219"/>
                  </a:cubicBezTo>
                  <a:lnTo>
                    <a:pt x="150" y="219"/>
                  </a:lnTo>
                  <a:cubicBezTo>
                    <a:pt x="158" y="223"/>
                    <a:pt x="158" y="223"/>
                    <a:pt x="157" y="224"/>
                  </a:cubicBezTo>
                  <a:cubicBezTo>
                    <a:pt x="153" y="224"/>
                    <a:pt x="150" y="223"/>
                    <a:pt x="149" y="223"/>
                  </a:cubicBezTo>
                  <a:cubicBezTo>
                    <a:pt x="145" y="223"/>
                    <a:pt x="151" y="227"/>
                    <a:pt x="163" y="230"/>
                  </a:cubicBezTo>
                  <a:lnTo>
                    <a:pt x="164" y="229"/>
                  </a:lnTo>
                  <a:lnTo>
                    <a:pt x="164" y="227"/>
                  </a:lnTo>
                  <a:cubicBezTo>
                    <a:pt x="174" y="230"/>
                    <a:pt x="177" y="233"/>
                    <a:pt x="173" y="233"/>
                  </a:cubicBezTo>
                  <a:cubicBezTo>
                    <a:pt x="171" y="233"/>
                    <a:pt x="165" y="232"/>
                    <a:pt x="155" y="229"/>
                  </a:cubicBezTo>
                  <a:cubicBezTo>
                    <a:pt x="148" y="227"/>
                    <a:pt x="144" y="227"/>
                    <a:pt x="143" y="227"/>
                  </a:cubicBezTo>
                  <a:cubicBezTo>
                    <a:pt x="142" y="227"/>
                    <a:pt x="146" y="228"/>
                    <a:pt x="154" y="231"/>
                  </a:cubicBezTo>
                  <a:cubicBezTo>
                    <a:pt x="165" y="235"/>
                    <a:pt x="168" y="237"/>
                    <a:pt x="164" y="237"/>
                  </a:cubicBezTo>
                  <a:cubicBezTo>
                    <a:pt x="162" y="237"/>
                    <a:pt x="158" y="236"/>
                    <a:pt x="153" y="236"/>
                  </a:cubicBezTo>
                  <a:cubicBezTo>
                    <a:pt x="146" y="234"/>
                    <a:pt x="142" y="232"/>
                    <a:pt x="142" y="232"/>
                  </a:cubicBezTo>
                  <a:lnTo>
                    <a:pt x="142" y="232"/>
                  </a:lnTo>
                  <a:cubicBezTo>
                    <a:pt x="141" y="232"/>
                    <a:pt x="145" y="234"/>
                    <a:pt x="153" y="237"/>
                  </a:cubicBezTo>
                  <a:cubicBezTo>
                    <a:pt x="174" y="244"/>
                    <a:pt x="184" y="249"/>
                    <a:pt x="178" y="249"/>
                  </a:cubicBezTo>
                  <a:cubicBezTo>
                    <a:pt x="175" y="249"/>
                    <a:pt x="169" y="248"/>
                    <a:pt x="159" y="246"/>
                  </a:cubicBezTo>
                  <a:cubicBezTo>
                    <a:pt x="149" y="244"/>
                    <a:pt x="142" y="243"/>
                    <a:pt x="138" y="243"/>
                  </a:cubicBezTo>
                  <a:cubicBezTo>
                    <a:pt x="135" y="243"/>
                    <a:pt x="134" y="243"/>
                    <a:pt x="134" y="244"/>
                  </a:cubicBezTo>
                  <a:cubicBezTo>
                    <a:pt x="133" y="245"/>
                    <a:pt x="142" y="247"/>
                    <a:pt x="150" y="248"/>
                  </a:cubicBezTo>
                  <a:cubicBezTo>
                    <a:pt x="166" y="250"/>
                    <a:pt x="166" y="251"/>
                    <a:pt x="149" y="251"/>
                  </a:cubicBezTo>
                  <a:cubicBezTo>
                    <a:pt x="124" y="251"/>
                    <a:pt x="123" y="255"/>
                    <a:pt x="139" y="261"/>
                  </a:cubicBezTo>
                  <a:cubicBezTo>
                    <a:pt x="149" y="267"/>
                    <a:pt x="152" y="271"/>
                    <a:pt x="148" y="271"/>
                  </a:cubicBezTo>
                  <a:cubicBezTo>
                    <a:pt x="146" y="271"/>
                    <a:pt x="142" y="270"/>
                    <a:pt x="138" y="268"/>
                  </a:cubicBezTo>
                  <a:cubicBezTo>
                    <a:pt x="129" y="265"/>
                    <a:pt x="125" y="264"/>
                    <a:pt x="125" y="264"/>
                  </a:cubicBezTo>
                  <a:cubicBezTo>
                    <a:pt x="124" y="264"/>
                    <a:pt x="126" y="265"/>
                    <a:pt x="130" y="267"/>
                  </a:cubicBezTo>
                  <a:cubicBezTo>
                    <a:pt x="129" y="270"/>
                    <a:pt x="129" y="273"/>
                    <a:pt x="129" y="275"/>
                  </a:cubicBezTo>
                  <a:cubicBezTo>
                    <a:pt x="129" y="276"/>
                    <a:pt x="136" y="278"/>
                    <a:pt x="144" y="279"/>
                  </a:cubicBezTo>
                  <a:cubicBezTo>
                    <a:pt x="127" y="279"/>
                    <a:pt x="120" y="283"/>
                    <a:pt x="135" y="286"/>
                  </a:cubicBezTo>
                  <a:lnTo>
                    <a:pt x="135" y="290"/>
                  </a:lnTo>
                  <a:cubicBezTo>
                    <a:pt x="135" y="291"/>
                    <a:pt x="135" y="291"/>
                    <a:pt x="143" y="292"/>
                  </a:cubicBezTo>
                  <a:cubicBezTo>
                    <a:pt x="151" y="294"/>
                    <a:pt x="143" y="295"/>
                    <a:pt x="135" y="296"/>
                  </a:cubicBezTo>
                  <a:cubicBezTo>
                    <a:pt x="128" y="298"/>
                    <a:pt x="121" y="300"/>
                    <a:pt x="123" y="300"/>
                  </a:cubicBezTo>
                  <a:cubicBezTo>
                    <a:pt x="124" y="300"/>
                    <a:pt x="125" y="300"/>
                    <a:pt x="126" y="300"/>
                  </a:cubicBezTo>
                  <a:cubicBezTo>
                    <a:pt x="135" y="301"/>
                    <a:pt x="143" y="302"/>
                    <a:pt x="151" y="304"/>
                  </a:cubicBezTo>
                  <a:cubicBezTo>
                    <a:pt x="157" y="305"/>
                    <a:pt x="154" y="306"/>
                    <a:pt x="150" y="306"/>
                  </a:cubicBezTo>
                  <a:cubicBezTo>
                    <a:pt x="148" y="306"/>
                    <a:pt x="145" y="306"/>
                    <a:pt x="143" y="305"/>
                  </a:cubicBezTo>
                  <a:cubicBezTo>
                    <a:pt x="138" y="305"/>
                    <a:pt x="132" y="306"/>
                    <a:pt x="126" y="310"/>
                  </a:cubicBezTo>
                  <a:cubicBezTo>
                    <a:pt x="126" y="311"/>
                    <a:pt x="127" y="314"/>
                    <a:pt x="135" y="314"/>
                  </a:cubicBezTo>
                  <a:cubicBezTo>
                    <a:pt x="136" y="314"/>
                    <a:pt x="136" y="314"/>
                    <a:pt x="137" y="314"/>
                  </a:cubicBezTo>
                  <a:cubicBezTo>
                    <a:pt x="143" y="314"/>
                    <a:pt x="144" y="322"/>
                    <a:pt x="136" y="324"/>
                  </a:cubicBezTo>
                  <a:cubicBezTo>
                    <a:pt x="136" y="324"/>
                    <a:pt x="136" y="327"/>
                    <a:pt x="136" y="328"/>
                  </a:cubicBezTo>
                  <a:cubicBezTo>
                    <a:pt x="136" y="329"/>
                    <a:pt x="144" y="330"/>
                    <a:pt x="144" y="331"/>
                  </a:cubicBezTo>
                  <a:cubicBezTo>
                    <a:pt x="144" y="331"/>
                    <a:pt x="145" y="332"/>
                    <a:pt x="153" y="332"/>
                  </a:cubicBezTo>
                  <a:cubicBezTo>
                    <a:pt x="153" y="333"/>
                    <a:pt x="153" y="336"/>
                    <a:pt x="145" y="337"/>
                  </a:cubicBezTo>
                  <a:cubicBezTo>
                    <a:pt x="152" y="336"/>
                    <a:pt x="156" y="335"/>
                    <a:pt x="157" y="335"/>
                  </a:cubicBezTo>
                  <a:cubicBezTo>
                    <a:pt x="160" y="335"/>
                    <a:pt x="156" y="337"/>
                    <a:pt x="147" y="340"/>
                  </a:cubicBezTo>
                  <a:cubicBezTo>
                    <a:pt x="137" y="342"/>
                    <a:pt x="133" y="343"/>
                    <a:pt x="134" y="343"/>
                  </a:cubicBezTo>
                  <a:cubicBezTo>
                    <a:pt x="135" y="343"/>
                    <a:pt x="139" y="342"/>
                    <a:pt x="147" y="341"/>
                  </a:cubicBezTo>
                  <a:cubicBezTo>
                    <a:pt x="154" y="341"/>
                    <a:pt x="154" y="341"/>
                    <a:pt x="147" y="343"/>
                  </a:cubicBezTo>
                  <a:cubicBezTo>
                    <a:pt x="141" y="345"/>
                    <a:pt x="140" y="346"/>
                    <a:pt x="143" y="346"/>
                  </a:cubicBezTo>
                  <a:cubicBezTo>
                    <a:pt x="144" y="346"/>
                    <a:pt x="146" y="346"/>
                    <a:pt x="148" y="346"/>
                  </a:cubicBezTo>
                  <a:cubicBezTo>
                    <a:pt x="153" y="345"/>
                    <a:pt x="157" y="344"/>
                    <a:pt x="160" y="344"/>
                  </a:cubicBezTo>
                  <a:cubicBezTo>
                    <a:pt x="166" y="344"/>
                    <a:pt x="166" y="346"/>
                    <a:pt x="157" y="349"/>
                  </a:cubicBezTo>
                  <a:cubicBezTo>
                    <a:pt x="157" y="349"/>
                    <a:pt x="157" y="350"/>
                    <a:pt x="164" y="350"/>
                  </a:cubicBezTo>
                  <a:cubicBezTo>
                    <a:pt x="172" y="349"/>
                    <a:pt x="176" y="348"/>
                    <a:pt x="177" y="348"/>
                  </a:cubicBezTo>
                  <a:cubicBezTo>
                    <a:pt x="177" y="348"/>
                    <a:pt x="173" y="349"/>
                    <a:pt x="166" y="351"/>
                  </a:cubicBezTo>
                  <a:cubicBezTo>
                    <a:pt x="155" y="355"/>
                    <a:pt x="151" y="357"/>
                    <a:pt x="156" y="357"/>
                  </a:cubicBezTo>
                  <a:cubicBezTo>
                    <a:pt x="158" y="357"/>
                    <a:pt x="161" y="357"/>
                    <a:pt x="167" y="356"/>
                  </a:cubicBezTo>
                  <a:cubicBezTo>
                    <a:pt x="167" y="356"/>
                    <a:pt x="169" y="355"/>
                    <a:pt x="170" y="355"/>
                  </a:cubicBezTo>
                  <a:cubicBezTo>
                    <a:pt x="171" y="355"/>
                    <a:pt x="171" y="356"/>
                    <a:pt x="167" y="358"/>
                  </a:cubicBezTo>
                  <a:cubicBezTo>
                    <a:pt x="162" y="362"/>
                    <a:pt x="157" y="370"/>
                    <a:pt x="162" y="370"/>
                  </a:cubicBezTo>
                  <a:cubicBezTo>
                    <a:pt x="164" y="370"/>
                    <a:pt x="166" y="369"/>
                    <a:pt x="170" y="367"/>
                  </a:cubicBezTo>
                  <a:lnTo>
                    <a:pt x="170" y="370"/>
                  </a:lnTo>
                  <a:cubicBezTo>
                    <a:pt x="166" y="374"/>
                    <a:pt x="165" y="376"/>
                    <a:pt x="167" y="376"/>
                  </a:cubicBezTo>
                  <a:cubicBezTo>
                    <a:pt x="168" y="376"/>
                    <a:pt x="170" y="375"/>
                    <a:pt x="172" y="375"/>
                  </a:cubicBezTo>
                  <a:lnTo>
                    <a:pt x="180" y="374"/>
                  </a:lnTo>
                  <a:lnTo>
                    <a:pt x="180" y="374"/>
                  </a:lnTo>
                  <a:cubicBezTo>
                    <a:pt x="173" y="377"/>
                    <a:pt x="166" y="382"/>
                    <a:pt x="167" y="383"/>
                  </a:cubicBezTo>
                  <a:cubicBezTo>
                    <a:pt x="167" y="383"/>
                    <a:pt x="167" y="383"/>
                    <a:pt x="167" y="383"/>
                  </a:cubicBezTo>
                  <a:cubicBezTo>
                    <a:pt x="168" y="383"/>
                    <a:pt x="170" y="383"/>
                    <a:pt x="175" y="380"/>
                  </a:cubicBezTo>
                  <a:cubicBezTo>
                    <a:pt x="178" y="378"/>
                    <a:pt x="180" y="377"/>
                    <a:pt x="181" y="377"/>
                  </a:cubicBezTo>
                  <a:cubicBezTo>
                    <a:pt x="182" y="377"/>
                    <a:pt x="182" y="378"/>
                    <a:pt x="182" y="378"/>
                  </a:cubicBezTo>
                  <a:cubicBezTo>
                    <a:pt x="182" y="379"/>
                    <a:pt x="176" y="385"/>
                    <a:pt x="169" y="388"/>
                  </a:cubicBezTo>
                  <a:lnTo>
                    <a:pt x="169" y="389"/>
                  </a:lnTo>
                  <a:cubicBezTo>
                    <a:pt x="177" y="386"/>
                    <a:pt x="181" y="384"/>
                    <a:pt x="181" y="384"/>
                  </a:cubicBezTo>
                  <a:cubicBezTo>
                    <a:pt x="182" y="384"/>
                    <a:pt x="181" y="386"/>
                    <a:pt x="177" y="387"/>
                  </a:cubicBezTo>
                  <a:cubicBezTo>
                    <a:pt x="170" y="392"/>
                    <a:pt x="171" y="393"/>
                    <a:pt x="171" y="395"/>
                  </a:cubicBezTo>
                  <a:cubicBezTo>
                    <a:pt x="174" y="394"/>
                    <a:pt x="175" y="393"/>
                    <a:pt x="175" y="393"/>
                  </a:cubicBezTo>
                  <a:lnTo>
                    <a:pt x="175" y="393"/>
                  </a:lnTo>
                  <a:cubicBezTo>
                    <a:pt x="175" y="393"/>
                    <a:pt x="173" y="395"/>
                    <a:pt x="172" y="395"/>
                  </a:cubicBezTo>
                  <a:cubicBezTo>
                    <a:pt x="171" y="395"/>
                    <a:pt x="171" y="395"/>
                    <a:pt x="171" y="395"/>
                  </a:cubicBezTo>
                  <a:lnTo>
                    <a:pt x="164" y="398"/>
                  </a:lnTo>
                  <a:cubicBezTo>
                    <a:pt x="162" y="400"/>
                    <a:pt x="162" y="401"/>
                    <a:pt x="162" y="401"/>
                  </a:cubicBezTo>
                  <a:cubicBezTo>
                    <a:pt x="163" y="401"/>
                    <a:pt x="168" y="398"/>
                    <a:pt x="172" y="396"/>
                  </a:cubicBezTo>
                  <a:cubicBezTo>
                    <a:pt x="172" y="396"/>
                    <a:pt x="173" y="397"/>
                    <a:pt x="173" y="398"/>
                  </a:cubicBezTo>
                  <a:cubicBezTo>
                    <a:pt x="174" y="399"/>
                    <a:pt x="174" y="399"/>
                    <a:pt x="175" y="399"/>
                  </a:cubicBezTo>
                  <a:cubicBezTo>
                    <a:pt x="176" y="399"/>
                    <a:pt x="178" y="399"/>
                    <a:pt x="181" y="396"/>
                  </a:cubicBezTo>
                  <a:cubicBezTo>
                    <a:pt x="187" y="392"/>
                    <a:pt x="194" y="389"/>
                    <a:pt x="195" y="389"/>
                  </a:cubicBezTo>
                  <a:cubicBezTo>
                    <a:pt x="196" y="389"/>
                    <a:pt x="196" y="389"/>
                    <a:pt x="196" y="389"/>
                  </a:cubicBezTo>
                  <a:cubicBezTo>
                    <a:pt x="198" y="388"/>
                    <a:pt x="199" y="388"/>
                    <a:pt x="199" y="388"/>
                  </a:cubicBezTo>
                  <a:cubicBezTo>
                    <a:pt x="200" y="388"/>
                    <a:pt x="198" y="390"/>
                    <a:pt x="196" y="390"/>
                  </a:cubicBezTo>
                  <a:cubicBezTo>
                    <a:pt x="196" y="390"/>
                    <a:pt x="196" y="389"/>
                    <a:pt x="196" y="389"/>
                  </a:cubicBezTo>
                  <a:cubicBezTo>
                    <a:pt x="189" y="394"/>
                    <a:pt x="182" y="397"/>
                    <a:pt x="182" y="398"/>
                  </a:cubicBezTo>
                  <a:cubicBezTo>
                    <a:pt x="184" y="399"/>
                    <a:pt x="176" y="404"/>
                    <a:pt x="176" y="404"/>
                  </a:cubicBezTo>
                  <a:cubicBezTo>
                    <a:pt x="166" y="408"/>
                    <a:pt x="167" y="410"/>
                    <a:pt x="171" y="410"/>
                  </a:cubicBezTo>
                  <a:cubicBezTo>
                    <a:pt x="173" y="410"/>
                    <a:pt x="176" y="410"/>
                    <a:pt x="179" y="408"/>
                  </a:cubicBezTo>
                  <a:cubicBezTo>
                    <a:pt x="185" y="406"/>
                    <a:pt x="189" y="405"/>
                    <a:pt x="191" y="405"/>
                  </a:cubicBezTo>
                  <a:cubicBezTo>
                    <a:pt x="193" y="405"/>
                    <a:pt x="189" y="408"/>
                    <a:pt x="181" y="413"/>
                  </a:cubicBezTo>
                  <a:cubicBezTo>
                    <a:pt x="177" y="416"/>
                    <a:pt x="175" y="417"/>
                    <a:pt x="176" y="417"/>
                  </a:cubicBezTo>
                  <a:cubicBezTo>
                    <a:pt x="177" y="417"/>
                    <a:pt x="189" y="412"/>
                    <a:pt x="204" y="404"/>
                  </a:cubicBezTo>
                  <a:lnTo>
                    <a:pt x="225" y="392"/>
                  </a:lnTo>
                  <a:lnTo>
                    <a:pt x="225" y="392"/>
                  </a:lnTo>
                  <a:lnTo>
                    <a:pt x="204" y="405"/>
                  </a:lnTo>
                  <a:cubicBezTo>
                    <a:pt x="187" y="417"/>
                    <a:pt x="181" y="422"/>
                    <a:pt x="184" y="422"/>
                  </a:cubicBezTo>
                  <a:cubicBezTo>
                    <a:pt x="185" y="422"/>
                    <a:pt x="188" y="420"/>
                    <a:pt x="194" y="419"/>
                  </a:cubicBezTo>
                  <a:cubicBezTo>
                    <a:pt x="197" y="418"/>
                    <a:pt x="199" y="417"/>
                    <a:pt x="199" y="417"/>
                  </a:cubicBezTo>
                  <a:cubicBezTo>
                    <a:pt x="200" y="417"/>
                    <a:pt x="199" y="418"/>
                    <a:pt x="195" y="421"/>
                  </a:cubicBezTo>
                  <a:cubicBezTo>
                    <a:pt x="188" y="425"/>
                    <a:pt x="189" y="426"/>
                    <a:pt x="191" y="431"/>
                  </a:cubicBezTo>
                  <a:cubicBezTo>
                    <a:pt x="193" y="433"/>
                    <a:pt x="194" y="434"/>
                    <a:pt x="195" y="434"/>
                  </a:cubicBezTo>
                  <a:cubicBezTo>
                    <a:pt x="196" y="434"/>
                    <a:pt x="198" y="433"/>
                    <a:pt x="201" y="430"/>
                  </a:cubicBezTo>
                  <a:lnTo>
                    <a:pt x="204" y="433"/>
                  </a:lnTo>
                  <a:cubicBezTo>
                    <a:pt x="198" y="438"/>
                    <a:pt x="197" y="440"/>
                    <a:pt x="198" y="440"/>
                  </a:cubicBezTo>
                  <a:cubicBezTo>
                    <a:pt x="199" y="440"/>
                    <a:pt x="205" y="436"/>
                    <a:pt x="212" y="430"/>
                  </a:cubicBezTo>
                  <a:lnTo>
                    <a:pt x="213" y="432"/>
                  </a:lnTo>
                  <a:lnTo>
                    <a:pt x="207" y="438"/>
                  </a:lnTo>
                  <a:cubicBezTo>
                    <a:pt x="200" y="442"/>
                    <a:pt x="203" y="444"/>
                    <a:pt x="209" y="454"/>
                  </a:cubicBezTo>
                  <a:cubicBezTo>
                    <a:pt x="214" y="459"/>
                    <a:pt x="216" y="461"/>
                    <a:pt x="219" y="461"/>
                  </a:cubicBezTo>
                  <a:cubicBezTo>
                    <a:pt x="222" y="461"/>
                    <a:pt x="225" y="459"/>
                    <a:pt x="231" y="453"/>
                  </a:cubicBezTo>
                  <a:cubicBezTo>
                    <a:pt x="236" y="448"/>
                    <a:pt x="240" y="446"/>
                    <a:pt x="240" y="446"/>
                  </a:cubicBezTo>
                  <a:lnTo>
                    <a:pt x="240" y="446"/>
                  </a:lnTo>
                  <a:cubicBezTo>
                    <a:pt x="241" y="446"/>
                    <a:pt x="239" y="449"/>
                    <a:pt x="233" y="456"/>
                  </a:cubicBezTo>
                  <a:cubicBezTo>
                    <a:pt x="229" y="460"/>
                    <a:pt x="225" y="464"/>
                    <a:pt x="226" y="464"/>
                  </a:cubicBezTo>
                  <a:cubicBezTo>
                    <a:pt x="226" y="464"/>
                    <a:pt x="227" y="464"/>
                    <a:pt x="228" y="462"/>
                  </a:cubicBezTo>
                  <a:lnTo>
                    <a:pt x="228" y="462"/>
                  </a:lnTo>
                  <a:cubicBezTo>
                    <a:pt x="228" y="462"/>
                    <a:pt x="231" y="465"/>
                    <a:pt x="226" y="471"/>
                  </a:cubicBezTo>
                  <a:cubicBezTo>
                    <a:pt x="222" y="479"/>
                    <a:pt x="222" y="482"/>
                    <a:pt x="223" y="482"/>
                  </a:cubicBezTo>
                  <a:cubicBezTo>
                    <a:pt x="225" y="482"/>
                    <a:pt x="228" y="479"/>
                    <a:pt x="231" y="476"/>
                  </a:cubicBezTo>
                  <a:cubicBezTo>
                    <a:pt x="234" y="470"/>
                    <a:pt x="236" y="468"/>
                    <a:pt x="236" y="468"/>
                  </a:cubicBezTo>
                  <a:lnTo>
                    <a:pt x="236" y="468"/>
                  </a:lnTo>
                  <a:cubicBezTo>
                    <a:pt x="237" y="468"/>
                    <a:pt x="234" y="472"/>
                    <a:pt x="232" y="477"/>
                  </a:cubicBezTo>
                  <a:cubicBezTo>
                    <a:pt x="228" y="482"/>
                    <a:pt x="226" y="487"/>
                    <a:pt x="226" y="487"/>
                  </a:cubicBezTo>
                  <a:cubicBezTo>
                    <a:pt x="227" y="487"/>
                    <a:pt x="227" y="487"/>
                    <a:pt x="228" y="485"/>
                  </a:cubicBezTo>
                  <a:cubicBezTo>
                    <a:pt x="231" y="482"/>
                    <a:pt x="235" y="481"/>
                    <a:pt x="237" y="481"/>
                  </a:cubicBezTo>
                  <a:cubicBezTo>
                    <a:pt x="241" y="481"/>
                    <a:pt x="242" y="484"/>
                    <a:pt x="236" y="491"/>
                  </a:cubicBezTo>
                  <a:lnTo>
                    <a:pt x="240" y="494"/>
                  </a:lnTo>
                  <a:cubicBezTo>
                    <a:pt x="242" y="490"/>
                    <a:pt x="244" y="489"/>
                    <a:pt x="245" y="489"/>
                  </a:cubicBezTo>
                  <a:cubicBezTo>
                    <a:pt x="246" y="489"/>
                    <a:pt x="247" y="490"/>
                    <a:pt x="249" y="491"/>
                  </a:cubicBezTo>
                  <a:cubicBezTo>
                    <a:pt x="251" y="493"/>
                    <a:pt x="252" y="494"/>
                    <a:pt x="247" y="500"/>
                  </a:cubicBezTo>
                  <a:cubicBezTo>
                    <a:pt x="244" y="504"/>
                    <a:pt x="243" y="505"/>
                    <a:pt x="244" y="505"/>
                  </a:cubicBezTo>
                  <a:cubicBezTo>
                    <a:pt x="245" y="505"/>
                    <a:pt x="247" y="505"/>
                    <a:pt x="250" y="503"/>
                  </a:cubicBezTo>
                  <a:cubicBezTo>
                    <a:pt x="250" y="503"/>
                    <a:pt x="250" y="503"/>
                    <a:pt x="250" y="503"/>
                  </a:cubicBezTo>
                  <a:cubicBezTo>
                    <a:pt x="252" y="503"/>
                    <a:pt x="261" y="491"/>
                    <a:pt x="263" y="491"/>
                  </a:cubicBezTo>
                  <a:cubicBezTo>
                    <a:pt x="263" y="491"/>
                    <a:pt x="263" y="491"/>
                    <a:pt x="263" y="491"/>
                  </a:cubicBezTo>
                  <a:cubicBezTo>
                    <a:pt x="267" y="485"/>
                    <a:pt x="272" y="479"/>
                    <a:pt x="274" y="479"/>
                  </a:cubicBezTo>
                  <a:cubicBezTo>
                    <a:pt x="274" y="479"/>
                    <a:pt x="274" y="479"/>
                    <a:pt x="274" y="479"/>
                  </a:cubicBezTo>
                  <a:lnTo>
                    <a:pt x="270" y="486"/>
                  </a:lnTo>
                  <a:cubicBezTo>
                    <a:pt x="265" y="493"/>
                    <a:pt x="261" y="499"/>
                    <a:pt x="261" y="499"/>
                  </a:cubicBezTo>
                  <a:cubicBezTo>
                    <a:pt x="261" y="500"/>
                    <a:pt x="262" y="500"/>
                    <a:pt x="262" y="500"/>
                  </a:cubicBezTo>
                  <a:cubicBezTo>
                    <a:pt x="263" y="500"/>
                    <a:pt x="265" y="499"/>
                    <a:pt x="268" y="495"/>
                  </a:cubicBezTo>
                  <a:lnTo>
                    <a:pt x="268" y="495"/>
                  </a:lnTo>
                  <a:cubicBezTo>
                    <a:pt x="264" y="503"/>
                    <a:pt x="265" y="503"/>
                    <a:pt x="269" y="505"/>
                  </a:cubicBezTo>
                  <a:cubicBezTo>
                    <a:pt x="270" y="505"/>
                    <a:pt x="271" y="506"/>
                    <a:pt x="272" y="506"/>
                  </a:cubicBezTo>
                  <a:cubicBezTo>
                    <a:pt x="274" y="506"/>
                    <a:pt x="276" y="505"/>
                    <a:pt x="279" y="502"/>
                  </a:cubicBezTo>
                  <a:lnTo>
                    <a:pt x="279" y="502"/>
                  </a:lnTo>
                  <a:cubicBezTo>
                    <a:pt x="275" y="511"/>
                    <a:pt x="276" y="516"/>
                    <a:pt x="279" y="516"/>
                  </a:cubicBezTo>
                  <a:cubicBezTo>
                    <a:pt x="282" y="516"/>
                    <a:pt x="285" y="513"/>
                    <a:pt x="289" y="507"/>
                  </a:cubicBezTo>
                  <a:cubicBezTo>
                    <a:pt x="291" y="504"/>
                    <a:pt x="292" y="502"/>
                    <a:pt x="292" y="502"/>
                  </a:cubicBezTo>
                  <a:lnTo>
                    <a:pt x="292" y="502"/>
                  </a:lnTo>
                  <a:cubicBezTo>
                    <a:pt x="293" y="502"/>
                    <a:pt x="292" y="505"/>
                    <a:pt x="291" y="509"/>
                  </a:cubicBezTo>
                  <a:cubicBezTo>
                    <a:pt x="290" y="513"/>
                    <a:pt x="289" y="515"/>
                    <a:pt x="290" y="515"/>
                  </a:cubicBezTo>
                  <a:cubicBezTo>
                    <a:pt x="290" y="515"/>
                    <a:pt x="291" y="514"/>
                    <a:pt x="293" y="511"/>
                  </a:cubicBezTo>
                  <a:cubicBezTo>
                    <a:pt x="295" y="509"/>
                    <a:pt x="296" y="508"/>
                    <a:pt x="296" y="508"/>
                  </a:cubicBezTo>
                  <a:cubicBezTo>
                    <a:pt x="298" y="508"/>
                    <a:pt x="296" y="514"/>
                    <a:pt x="295" y="519"/>
                  </a:cubicBezTo>
                  <a:cubicBezTo>
                    <a:pt x="291" y="529"/>
                    <a:pt x="291" y="533"/>
                    <a:pt x="292" y="533"/>
                  </a:cubicBezTo>
                  <a:cubicBezTo>
                    <a:pt x="293" y="533"/>
                    <a:pt x="294" y="532"/>
                    <a:pt x="296" y="530"/>
                  </a:cubicBezTo>
                  <a:cubicBezTo>
                    <a:pt x="299" y="525"/>
                    <a:pt x="301" y="524"/>
                    <a:pt x="303" y="524"/>
                  </a:cubicBezTo>
                  <a:cubicBezTo>
                    <a:pt x="304" y="524"/>
                    <a:pt x="305" y="525"/>
                    <a:pt x="306" y="525"/>
                  </a:cubicBezTo>
                  <a:cubicBezTo>
                    <a:pt x="311" y="518"/>
                    <a:pt x="313" y="519"/>
                    <a:pt x="314" y="511"/>
                  </a:cubicBezTo>
                  <a:cubicBezTo>
                    <a:pt x="316" y="506"/>
                    <a:pt x="318" y="500"/>
                    <a:pt x="320" y="496"/>
                  </a:cubicBezTo>
                  <a:cubicBezTo>
                    <a:pt x="322" y="494"/>
                    <a:pt x="323" y="493"/>
                    <a:pt x="324" y="493"/>
                  </a:cubicBezTo>
                  <a:cubicBezTo>
                    <a:pt x="325" y="493"/>
                    <a:pt x="323" y="497"/>
                    <a:pt x="323" y="497"/>
                  </a:cubicBezTo>
                  <a:cubicBezTo>
                    <a:pt x="317" y="504"/>
                    <a:pt x="318" y="504"/>
                    <a:pt x="317" y="512"/>
                  </a:cubicBezTo>
                  <a:cubicBezTo>
                    <a:pt x="315" y="519"/>
                    <a:pt x="318" y="521"/>
                    <a:pt x="319" y="522"/>
                  </a:cubicBezTo>
                  <a:lnTo>
                    <a:pt x="325" y="524"/>
                  </a:lnTo>
                  <a:cubicBezTo>
                    <a:pt x="325" y="529"/>
                    <a:pt x="326" y="531"/>
                    <a:pt x="327" y="531"/>
                  </a:cubicBezTo>
                  <a:cubicBezTo>
                    <a:pt x="328" y="531"/>
                    <a:pt x="329" y="529"/>
                    <a:pt x="330" y="525"/>
                  </a:cubicBezTo>
                  <a:lnTo>
                    <a:pt x="333" y="517"/>
                  </a:lnTo>
                  <a:lnTo>
                    <a:pt x="333" y="517"/>
                  </a:lnTo>
                  <a:cubicBezTo>
                    <a:pt x="331" y="527"/>
                    <a:pt x="336" y="533"/>
                    <a:pt x="341" y="533"/>
                  </a:cubicBezTo>
                  <a:cubicBezTo>
                    <a:pt x="345" y="533"/>
                    <a:pt x="349" y="530"/>
                    <a:pt x="351" y="523"/>
                  </a:cubicBezTo>
                  <a:lnTo>
                    <a:pt x="351" y="523"/>
                  </a:lnTo>
                  <a:cubicBezTo>
                    <a:pt x="350" y="527"/>
                    <a:pt x="350" y="526"/>
                    <a:pt x="348" y="531"/>
                  </a:cubicBezTo>
                  <a:cubicBezTo>
                    <a:pt x="347" y="539"/>
                    <a:pt x="348" y="540"/>
                    <a:pt x="352" y="540"/>
                  </a:cubicBezTo>
                  <a:cubicBezTo>
                    <a:pt x="353" y="540"/>
                    <a:pt x="360" y="534"/>
                    <a:pt x="363" y="534"/>
                  </a:cubicBezTo>
                  <a:cubicBezTo>
                    <a:pt x="364" y="534"/>
                    <a:pt x="364" y="534"/>
                    <a:pt x="364" y="534"/>
                  </a:cubicBezTo>
                  <a:cubicBezTo>
                    <a:pt x="366" y="534"/>
                    <a:pt x="368" y="535"/>
                    <a:pt x="369" y="535"/>
                  </a:cubicBezTo>
                  <a:cubicBezTo>
                    <a:pt x="373" y="535"/>
                    <a:pt x="375" y="533"/>
                    <a:pt x="375" y="527"/>
                  </a:cubicBezTo>
                  <a:cubicBezTo>
                    <a:pt x="376" y="527"/>
                    <a:pt x="376" y="527"/>
                    <a:pt x="376" y="535"/>
                  </a:cubicBezTo>
                  <a:cubicBezTo>
                    <a:pt x="374" y="543"/>
                    <a:pt x="375" y="544"/>
                    <a:pt x="378" y="544"/>
                  </a:cubicBezTo>
                  <a:cubicBezTo>
                    <a:pt x="379" y="544"/>
                    <a:pt x="379" y="536"/>
                    <a:pt x="380" y="527"/>
                  </a:cubicBezTo>
                  <a:cubicBezTo>
                    <a:pt x="380" y="524"/>
                    <a:pt x="380" y="522"/>
                    <a:pt x="381" y="522"/>
                  </a:cubicBezTo>
                  <a:cubicBezTo>
                    <a:pt x="381" y="522"/>
                    <a:pt x="383" y="524"/>
                    <a:pt x="384" y="528"/>
                  </a:cubicBezTo>
                  <a:cubicBezTo>
                    <a:pt x="385" y="533"/>
                    <a:pt x="388" y="535"/>
                    <a:pt x="390" y="535"/>
                  </a:cubicBezTo>
                  <a:cubicBezTo>
                    <a:pt x="392" y="535"/>
                    <a:pt x="394" y="533"/>
                    <a:pt x="396" y="528"/>
                  </a:cubicBezTo>
                  <a:cubicBezTo>
                    <a:pt x="397" y="528"/>
                    <a:pt x="398" y="528"/>
                    <a:pt x="398" y="537"/>
                  </a:cubicBezTo>
                  <a:cubicBezTo>
                    <a:pt x="399" y="542"/>
                    <a:pt x="401" y="547"/>
                    <a:pt x="402" y="547"/>
                  </a:cubicBezTo>
                  <a:cubicBezTo>
                    <a:pt x="404" y="547"/>
                    <a:pt x="405" y="544"/>
                    <a:pt x="406" y="537"/>
                  </a:cubicBezTo>
                  <a:cubicBezTo>
                    <a:pt x="407" y="537"/>
                    <a:pt x="407" y="537"/>
                    <a:pt x="408" y="545"/>
                  </a:cubicBezTo>
                  <a:cubicBezTo>
                    <a:pt x="409" y="550"/>
                    <a:pt x="410" y="554"/>
                    <a:pt x="410" y="554"/>
                  </a:cubicBezTo>
                  <a:cubicBezTo>
                    <a:pt x="411" y="554"/>
                    <a:pt x="411" y="552"/>
                    <a:pt x="411" y="545"/>
                  </a:cubicBezTo>
                  <a:cubicBezTo>
                    <a:pt x="412" y="541"/>
                    <a:pt x="414" y="539"/>
                    <a:pt x="416" y="539"/>
                  </a:cubicBezTo>
                  <a:cubicBezTo>
                    <a:pt x="418" y="539"/>
                    <a:pt x="420" y="541"/>
                    <a:pt x="421" y="544"/>
                  </a:cubicBezTo>
                  <a:cubicBezTo>
                    <a:pt x="424" y="544"/>
                    <a:pt x="425" y="544"/>
                    <a:pt x="424" y="536"/>
                  </a:cubicBezTo>
                  <a:lnTo>
                    <a:pt x="422" y="528"/>
                  </a:lnTo>
                  <a:lnTo>
                    <a:pt x="422" y="528"/>
                  </a:lnTo>
                  <a:cubicBezTo>
                    <a:pt x="424" y="536"/>
                    <a:pt x="425" y="540"/>
                    <a:pt x="425" y="540"/>
                  </a:cubicBezTo>
                  <a:cubicBezTo>
                    <a:pt x="426" y="540"/>
                    <a:pt x="426" y="536"/>
                    <a:pt x="426" y="528"/>
                  </a:cubicBezTo>
                  <a:cubicBezTo>
                    <a:pt x="425" y="524"/>
                    <a:pt x="425" y="522"/>
                    <a:pt x="426" y="522"/>
                  </a:cubicBezTo>
                  <a:lnTo>
                    <a:pt x="426" y="522"/>
                  </a:lnTo>
                  <a:cubicBezTo>
                    <a:pt x="426" y="522"/>
                    <a:pt x="426" y="524"/>
                    <a:pt x="427" y="527"/>
                  </a:cubicBezTo>
                  <a:cubicBezTo>
                    <a:pt x="429" y="535"/>
                    <a:pt x="431" y="535"/>
                    <a:pt x="431" y="535"/>
                  </a:cubicBezTo>
                  <a:cubicBezTo>
                    <a:pt x="431" y="535"/>
                    <a:pt x="431" y="535"/>
                    <a:pt x="431" y="535"/>
                  </a:cubicBezTo>
                  <a:cubicBezTo>
                    <a:pt x="433" y="535"/>
                    <a:pt x="438" y="526"/>
                    <a:pt x="446" y="525"/>
                  </a:cubicBezTo>
                  <a:cubicBezTo>
                    <a:pt x="457" y="524"/>
                    <a:pt x="462" y="522"/>
                    <a:pt x="459" y="514"/>
                  </a:cubicBezTo>
                  <a:cubicBezTo>
                    <a:pt x="459" y="510"/>
                    <a:pt x="459" y="508"/>
                    <a:pt x="459" y="508"/>
                  </a:cubicBezTo>
                  <a:lnTo>
                    <a:pt x="459" y="508"/>
                  </a:lnTo>
                  <a:cubicBezTo>
                    <a:pt x="459" y="508"/>
                    <a:pt x="460" y="510"/>
                    <a:pt x="462" y="514"/>
                  </a:cubicBezTo>
                  <a:cubicBezTo>
                    <a:pt x="465" y="521"/>
                    <a:pt x="467" y="521"/>
                    <a:pt x="468" y="521"/>
                  </a:cubicBezTo>
                  <a:cubicBezTo>
                    <a:pt x="469" y="521"/>
                    <a:pt x="469" y="521"/>
                    <a:pt x="469" y="521"/>
                  </a:cubicBezTo>
                  <a:cubicBezTo>
                    <a:pt x="471" y="521"/>
                    <a:pt x="472" y="521"/>
                    <a:pt x="474" y="527"/>
                  </a:cubicBezTo>
                  <a:cubicBezTo>
                    <a:pt x="473" y="519"/>
                    <a:pt x="473" y="519"/>
                    <a:pt x="474" y="518"/>
                  </a:cubicBezTo>
                  <a:cubicBezTo>
                    <a:pt x="475" y="522"/>
                    <a:pt x="476" y="524"/>
                    <a:pt x="477" y="524"/>
                  </a:cubicBezTo>
                  <a:cubicBezTo>
                    <a:pt x="478" y="524"/>
                    <a:pt x="478" y="522"/>
                    <a:pt x="477" y="518"/>
                  </a:cubicBezTo>
                  <a:cubicBezTo>
                    <a:pt x="475" y="510"/>
                    <a:pt x="474" y="506"/>
                    <a:pt x="474" y="506"/>
                  </a:cubicBezTo>
                  <a:lnTo>
                    <a:pt x="474" y="506"/>
                  </a:lnTo>
                  <a:cubicBezTo>
                    <a:pt x="474" y="506"/>
                    <a:pt x="476" y="510"/>
                    <a:pt x="479" y="517"/>
                  </a:cubicBezTo>
                  <a:cubicBezTo>
                    <a:pt x="480" y="523"/>
                    <a:pt x="484" y="527"/>
                    <a:pt x="485" y="527"/>
                  </a:cubicBezTo>
                  <a:cubicBezTo>
                    <a:pt x="486" y="527"/>
                    <a:pt x="486" y="526"/>
                    <a:pt x="484" y="524"/>
                  </a:cubicBezTo>
                  <a:cubicBezTo>
                    <a:pt x="481" y="516"/>
                    <a:pt x="484" y="516"/>
                    <a:pt x="482" y="508"/>
                  </a:cubicBezTo>
                  <a:cubicBezTo>
                    <a:pt x="483" y="508"/>
                    <a:pt x="483" y="508"/>
                    <a:pt x="484" y="508"/>
                  </a:cubicBezTo>
                  <a:cubicBezTo>
                    <a:pt x="485" y="508"/>
                    <a:pt x="486" y="509"/>
                    <a:pt x="489" y="515"/>
                  </a:cubicBezTo>
                  <a:cubicBezTo>
                    <a:pt x="490" y="517"/>
                    <a:pt x="491" y="517"/>
                    <a:pt x="492" y="517"/>
                  </a:cubicBezTo>
                  <a:cubicBezTo>
                    <a:pt x="494" y="517"/>
                    <a:pt x="496" y="510"/>
                    <a:pt x="494" y="504"/>
                  </a:cubicBezTo>
                  <a:cubicBezTo>
                    <a:pt x="492" y="500"/>
                    <a:pt x="492" y="497"/>
                    <a:pt x="492" y="497"/>
                  </a:cubicBezTo>
                  <a:lnTo>
                    <a:pt x="492" y="497"/>
                  </a:lnTo>
                  <a:cubicBezTo>
                    <a:pt x="493" y="497"/>
                    <a:pt x="494" y="499"/>
                    <a:pt x="495" y="503"/>
                  </a:cubicBezTo>
                  <a:cubicBezTo>
                    <a:pt x="498" y="509"/>
                    <a:pt x="500" y="509"/>
                    <a:pt x="501" y="509"/>
                  </a:cubicBezTo>
                  <a:cubicBezTo>
                    <a:pt x="502" y="509"/>
                    <a:pt x="502" y="509"/>
                    <a:pt x="502" y="509"/>
                  </a:cubicBezTo>
                  <a:cubicBezTo>
                    <a:pt x="501" y="507"/>
                    <a:pt x="501" y="506"/>
                    <a:pt x="501" y="506"/>
                  </a:cubicBezTo>
                  <a:lnTo>
                    <a:pt x="501" y="506"/>
                  </a:lnTo>
                  <a:cubicBezTo>
                    <a:pt x="502" y="506"/>
                    <a:pt x="504" y="511"/>
                    <a:pt x="507" y="516"/>
                  </a:cubicBezTo>
                  <a:cubicBezTo>
                    <a:pt x="508" y="521"/>
                    <a:pt x="509" y="523"/>
                    <a:pt x="510" y="523"/>
                  </a:cubicBezTo>
                  <a:cubicBezTo>
                    <a:pt x="511" y="523"/>
                    <a:pt x="512" y="522"/>
                    <a:pt x="513" y="522"/>
                  </a:cubicBezTo>
                  <a:cubicBezTo>
                    <a:pt x="511" y="514"/>
                    <a:pt x="517" y="512"/>
                    <a:pt x="520" y="509"/>
                  </a:cubicBezTo>
                  <a:cubicBezTo>
                    <a:pt x="527" y="506"/>
                    <a:pt x="525" y="498"/>
                    <a:pt x="519" y="484"/>
                  </a:cubicBezTo>
                  <a:lnTo>
                    <a:pt x="512" y="469"/>
                  </a:lnTo>
                  <a:lnTo>
                    <a:pt x="520" y="482"/>
                  </a:lnTo>
                  <a:cubicBezTo>
                    <a:pt x="525" y="489"/>
                    <a:pt x="535" y="503"/>
                    <a:pt x="535" y="503"/>
                  </a:cubicBezTo>
                  <a:cubicBezTo>
                    <a:pt x="536" y="502"/>
                    <a:pt x="531" y="495"/>
                    <a:pt x="527" y="488"/>
                  </a:cubicBezTo>
                  <a:cubicBezTo>
                    <a:pt x="524" y="484"/>
                    <a:pt x="524" y="482"/>
                    <a:pt x="525" y="482"/>
                  </a:cubicBezTo>
                  <a:cubicBezTo>
                    <a:pt x="526" y="482"/>
                    <a:pt x="528" y="483"/>
                    <a:pt x="531" y="486"/>
                  </a:cubicBezTo>
                  <a:cubicBezTo>
                    <a:pt x="534" y="488"/>
                    <a:pt x="536" y="489"/>
                    <a:pt x="537" y="489"/>
                  </a:cubicBezTo>
                  <a:cubicBezTo>
                    <a:pt x="538" y="489"/>
                    <a:pt x="538" y="487"/>
                    <a:pt x="536" y="484"/>
                  </a:cubicBezTo>
                  <a:cubicBezTo>
                    <a:pt x="536" y="483"/>
                    <a:pt x="537" y="483"/>
                    <a:pt x="537" y="483"/>
                  </a:cubicBezTo>
                  <a:cubicBezTo>
                    <a:pt x="538" y="483"/>
                    <a:pt x="540" y="484"/>
                    <a:pt x="544" y="488"/>
                  </a:cubicBezTo>
                  <a:cubicBezTo>
                    <a:pt x="546" y="487"/>
                    <a:pt x="546" y="487"/>
                    <a:pt x="540" y="480"/>
                  </a:cubicBezTo>
                  <a:cubicBezTo>
                    <a:pt x="538" y="477"/>
                    <a:pt x="537" y="475"/>
                    <a:pt x="538" y="475"/>
                  </a:cubicBezTo>
                  <a:cubicBezTo>
                    <a:pt x="539" y="475"/>
                    <a:pt x="541" y="476"/>
                    <a:pt x="544" y="479"/>
                  </a:cubicBezTo>
                  <a:cubicBezTo>
                    <a:pt x="549" y="485"/>
                    <a:pt x="552" y="487"/>
                    <a:pt x="553" y="487"/>
                  </a:cubicBezTo>
                  <a:cubicBezTo>
                    <a:pt x="555" y="487"/>
                    <a:pt x="555" y="485"/>
                    <a:pt x="553" y="481"/>
                  </a:cubicBezTo>
                  <a:cubicBezTo>
                    <a:pt x="548" y="476"/>
                    <a:pt x="549" y="475"/>
                    <a:pt x="550" y="474"/>
                  </a:cubicBezTo>
                  <a:cubicBezTo>
                    <a:pt x="551" y="472"/>
                    <a:pt x="553" y="472"/>
                    <a:pt x="549" y="465"/>
                  </a:cubicBezTo>
                  <a:lnTo>
                    <a:pt x="551" y="463"/>
                  </a:lnTo>
                  <a:cubicBezTo>
                    <a:pt x="552" y="463"/>
                    <a:pt x="552" y="463"/>
                    <a:pt x="552" y="463"/>
                  </a:cubicBezTo>
                  <a:cubicBezTo>
                    <a:pt x="553" y="463"/>
                    <a:pt x="556" y="470"/>
                    <a:pt x="555" y="470"/>
                  </a:cubicBezTo>
                  <a:lnTo>
                    <a:pt x="562" y="476"/>
                  </a:lnTo>
                  <a:cubicBezTo>
                    <a:pt x="564" y="475"/>
                    <a:pt x="565" y="474"/>
                    <a:pt x="560" y="466"/>
                  </a:cubicBezTo>
                  <a:cubicBezTo>
                    <a:pt x="556" y="459"/>
                    <a:pt x="554" y="456"/>
                    <a:pt x="554" y="456"/>
                  </a:cubicBezTo>
                  <a:lnTo>
                    <a:pt x="554" y="456"/>
                  </a:lnTo>
                  <a:cubicBezTo>
                    <a:pt x="554" y="456"/>
                    <a:pt x="557" y="459"/>
                    <a:pt x="562" y="466"/>
                  </a:cubicBezTo>
                  <a:cubicBezTo>
                    <a:pt x="565" y="469"/>
                    <a:pt x="570" y="473"/>
                    <a:pt x="571" y="473"/>
                  </a:cubicBezTo>
                  <a:cubicBezTo>
                    <a:pt x="571" y="473"/>
                    <a:pt x="571" y="472"/>
                    <a:pt x="569" y="470"/>
                  </a:cubicBezTo>
                  <a:cubicBezTo>
                    <a:pt x="565" y="464"/>
                    <a:pt x="564" y="461"/>
                    <a:pt x="565" y="461"/>
                  </a:cubicBezTo>
                  <a:lnTo>
                    <a:pt x="565" y="461"/>
                  </a:lnTo>
                  <a:cubicBezTo>
                    <a:pt x="566" y="461"/>
                    <a:pt x="569" y="464"/>
                    <a:pt x="572" y="468"/>
                  </a:cubicBezTo>
                  <a:cubicBezTo>
                    <a:pt x="576" y="474"/>
                    <a:pt x="579" y="478"/>
                    <a:pt x="580" y="478"/>
                  </a:cubicBezTo>
                  <a:cubicBezTo>
                    <a:pt x="580" y="478"/>
                    <a:pt x="579" y="473"/>
                    <a:pt x="575" y="465"/>
                  </a:cubicBezTo>
                  <a:cubicBezTo>
                    <a:pt x="578" y="463"/>
                    <a:pt x="576" y="453"/>
                    <a:pt x="580" y="450"/>
                  </a:cubicBezTo>
                  <a:cubicBezTo>
                    <a:pt x="582" y="448"/>
                    <a:pt x="584" y="446"/>
                    <a:pt x="587" y="446"/>
                  </a:cubicBezTo>
                  <a:cubicBezTo>
                    <a:pt x="588" y="446"/>
                    <a:pt x="590" y="447"/>
                    <a:pt x="593" y="449"/>
                  </a:cubicBezTo>
                  <a:cubicBezTo>
                    <a:pt x="593" y="449"/>
                    <a:pt x="594" y="450"/>
                    <a:pt x="594" y="450"/>
                  </a:cubicBezTo>
                  <a:lnTo>
                    <a:pt x="594" y="450"/>
                  </a:lnTo>
                  <a:cubicBezTo>
                    <a:pt x="588" y="443"/>
                    <a:pt x="589" y="442"/>
                    <a:pt x="591" y="439"/>
                  </a:cubicBezTo>
                  <a:lnTo>
                    <a:pt x="591" y="439"/>
                  </a:lnTo>
                  <a:cubicBezTo>
                    <a:pt x="592" y="439"/>
                    <a:pt x="593" y="439"/>
                    <a:pt x="594" y="439"/>
                  </a:cubicBezTo>
                  <a:cubicBezTo>
                    <a:pt x="599" y="439"/>
                    <a:pt x="596" y="433"/>
                    <a:pt x="591" y="428"/>
                  </a:cubicBezTo>
                  <a:lnTo>
                    <a:pt x="588" y="430"/>
                  </a:lnTo>
                  <a:cubicBezTo>
                    <a:pt x="581" y="423"/>
                    <a:pt x="578" y="420"/>
                    <a:pt x="580" y="420"/>
                  </a:cubicBezTo>
                  <a:cubicBezTo>
                    <a:pt x="580" y="420"/>
                    <a:pt x="582" y="421"/>
                    <a:pt x="585" y="422"/>
                  </a:cubicBezTo>
                  <a:cubicBezTo>
                    <a:pt x="585" y="422"/>
                    <a:pt x="585" y="422"/>
                    <a:pt x="586" y="422"/>
                  </a:cubicBezTo>
                  <a:cubicBezTo>
                    <a:pt x="588" y="422"/>
                    <a:pt x="594" y="426"/>
                    <a:pt x="600" y="431"/>
                  </a:cubicBezTo>
                  <a:cubicBezTo>
                    <a:pt x="605" y="435"/>
                    <a:pt x="612" y="439"/>
                    <a:pt x="614" y="439"/>
                  </a:cubicBezTo>
                  <a:cubicBezTo>
                    <a:pt x="614" y="439"/>
                    <a:pt x="614" y="439"/>
                    <a:pt x="614" y="439"/>
                  </a:cubicBezTo>
                  <a:cubicBezTo>
                    <a:pt x="614" y="438"/>
                    <a:pt x="615" y="436"/>
                    <a:pt x="609" y="432"/>
                  </a:cubicBezTo>
                  <a:cubicBezTo>
                    <a:pt x="602" y="428"/>
                    <a:pt x="602" y="428"/>
                    <a:pt x="603" y="426"/>
                  </a:cubicBezTo>
                  <a:cubicBezTo>
                    <a:pt x="604" y="425"/>
                    <a:pt x="605" y="424"/>
                    <a:pt x="600" y="419"/>
                  </a:cubicBezTo>
                  <a:cubicBezTo>
                    <a:pt x="593" y="413"/>
                    <a:pt x="594" y="412"/>
                    <a:pt x="594" y="411"/>
                  </a:cubicBezTo>
                  <a:lnTo>
                    <a:pt x="594" y="411"/>
                  </a:lnTo>
                  <a:cubicBezTo>
                    <a:pt x="598" y="413"/>
                    <a:pt x="600" y="413"/>
                    <a:pt x="602" y="413"/>
                  </a:cubicBezTo>
                  <a:cubicBezTo>
                    <a:pt x="603" y="413"/>
                    <a:pt x="603" y="413"/>
                    <a:pt x="603" y="413"/>
                  </a:cubicBezTo>
                  <a:lnTo>
                    <a:pt x="610" y="417"/>
                  </a:lnTo>
                  <a:cubicBezTo>
                    <a:pt x="614" y="421"/>
                    <a:pt x="620" y="423"/>
                    <a:pt x="624" y="425"/>
                  </a:cubicBezTo>
                  <a:cubicBezTo>
                    <a:pt x="626" y="424"/>
                    <a:pt x="619" y="420"/>
                    <a:pt x="619" y="420"/>
                  </a:cubicBezTo>
                  <a:cubicBezTo>
                    <a:pt x="613" y="415"/>
                    <a:pt x="632" y="386"/>
                    <a:pt x="633" y="382"/>
                  </a:cubicBezTo>
                  <a:cubicBezTo>
                    <a:pt x="634" y="382"/>
                    <a:pt x="635" y="382"/>
                    <a:pt x="636" y="382"/>
                  </a:cubicBezTo>
                  <a:cubicBezTo>
                    <a:pt x="643" y="382"/>
                    <a:pt x="644" y="378"/>
                    <a:pt x="636" y="377"/>
                  </a:cubicBezTo>
                  <a:cubicBezTo>
                    <a:pt x="629" y="374"/>
                    <a:pt x="632" y="367"/>
                    <a:pt x="636" y="359"/>
                  </a:cubicBezTo>
                  <a:cubicBezTo>
                    <a:pt x="639" y="350"/>
                    <a:pt x="641" y="343"/>
                    <a:pt x="633" y="341"/>
                  </a:cubicBezTo>
                  <a:cubicBezTo>
                    <a:pt x="633" y="341"/>
                    <a:pt x="634" y="339"/>
                    <a:pt x="634" y="337"/>
                  </a:cubicBezTo>
                  <a:cubicBezTo>
                    <a:pt x="636" y="334"/>
                    <a:pt x="629" y="329"/>
                    <a:pt x="629" y="328"/>
                  </a:cubicBezTo>
                  <a:cubicBezTo>
                    <a:pt x="625" y="326"/>
                    <a:pt x="623" y="325"/>
                    <a:pt x="624" y="325"/>
                  </a:cubicBezTo>
                  <a:cubicBezTo>
                    <a:pt x="625" y="325"/>
                    <a:pt x="627" y="325"/>
                    <a:pt x="630" y="327"/>
                  </a:cubicBezTo>
                  <a:cubicBezTo>
                    <a:pt x="636" y="328"/>
                    <a:pt x="643" y="330"/>
                    <a:pt x="645" y="330"/>
                  </a:cubicBezTo>
                  <a:cubicBezTo>
                    <a:pt x="645" y="330"/>
                    <a:pt x="646" y="330"/>
                    <a:pt x="646" y="330"/>
                  </a:cubicBezTo>
                  <a:cubicBezTo>
                    <a:pt x="647" y="327"/>
                    <a:pt x="639" y="324"/>
                    <a:pt x="631" y="323"/>
                  </a:cubicBezTo>
                  <a:cubicBezTo>
                    <a:pt x="623" y="321"/>
                    <a:pt x="623" y="320"/>
                    <a:pt x="623" y="320"/>
                  </a:cubicBezTo>
                  <a:cubicBezTo>
                    <a:pt x="623" y="319"/>
                    <a:pt x="623" y="319"/>
                    <a:pt x="624" y="319"/>
                  </a:cubicBezTo>
                  <a:cubicBezTo>
                    <a:pt x="625" y="319"/>
                    <a:pt x="627" y="319"/>
                    <a:pt x="631" y="320"/>
                  </a:cubicBezTo>
                  <a:lnTo>
                    <a:pt x="648" y="324"/>
                  </a:lnTo>
                  <a:lnTo>
                    <a:pt x="648" y="322"/>
                  </a:lnTo>
                  <a:cubicBezTo>
                    <a:pt x="640" y="321"/>
                    <a:pt x="640" y="320"/>
                    <a:pt x="640" y="320"/>
                  </a:cubicBezTo>
                  <a:cubicBezTo>
                    <a:pt x="640" y="319"/>
                    <a:pt x="640" y="318"/>
                    <a:pt x="642" y="318"/>
                  </a:cubicBezTo>
                  <a:cubicBezTo>
                    <a:pt x="643" y="318"/>
                    <a:pt x="648" y="319"/>
                    <a:pt x="657" y="321"/>
                  </a:cubicBezTo>
                  <a:cubicBezTo>
                    <a:pt x="663" y="322"/>
                    <a:pt x="667" y="323"/>
                    <a:pt x="668" y="323"/>
                  </a:cubicBezTo>
                  <a:cubicBezTo>
                    <a:pt x="670" y="323"/>
                    <a:pt x="666" y="321"/>
                    <a:pt x="657" y="319"/>
                  </a:cubicBezTo>
                  <a:lnTo>
                    <a:pt x="650" y="314"/>
                  </a:lnTo>
                  <a:lnTo>
                    <a:pt x="650" y="314"/>
                  </a:lnTo>
                  <a:cubicBezTo>
                    <a:pt x="652" y="314"/>
                    <a:pt x="653" y="314"/>
                    <a:pt x="654" y="314"/>
                  </a:cubicBezTo>
                  <a:cubicBezTo>
                    <a:pt x="663" y="314"/>
                    <a:pt x="651" y="310"/>
                    <a:pt x="643" y="307"/>
                  </a:cubicBezTo>
                  <a:lnTo>
                    <a:pt x="643" y="307"/>
                  </a:lnTo>
                  <a:cubicBezTo>
                    <a:pt x="646" y="308"/>
                    <a:pt x="649" y="308"/>
                    <a:pt x="650" y="308"/>
                  </a:cubicBezTo>
                  <a:cubicBezTo>
                    <a:pt x="659" y="308"/>
                    <a:pt x="656" y="306"/>
                    <a:pt x="643" y="303"/>
                  </a:cubicBezTo>
                  <a:cubicBezTo>
                    <a:pt x="636" y="302"/>
                    <a:pt x="636" y="301"/>
                    <a:pt x="645" y="301"/>
                  </a:cubicBezTo>
                  <a:cubicBezTo>
                    <a:pt x="652" y="300"/>
                    <a:pt x="654" y="299"/>
                    <a:pt x="654" y="295"/>
                  </a:cubicBezTo>
                  <a:cubicBezTo>
                    <a:pt x="646" y="293"/>
                    <a:pt x="647" y="284"/>
                    <a:pt x="648" y="273"/>
                  </a:cubicBezTo>
                  <a:cubicBezTo>
                    <a:pt x="649" y="259"/>
                    <a:pt x="649" y="251"/>
                    <a:pt x="640" y="251"/>
                  </a:cubicBezTo>
                  <a:cubicBezTo>
                    <a:pt x="640" y="250"/>
                    <a:pt x="640" y="250"/>
                    <a:pt x="649" y="248"/>
                  </a:cubicBezTo>
                  <a:cubicBezTo>
                    <a:pt x="657" y="248"/>
                    <a:pt x="657" y="246"/>
                    <a:pt x="640" y="246"/>
                  </a:cubicBezTo>
                  <a:cubicBezTo>
                    <a:pt x="636" y="245"/>
                    <a:pt x="632" y="245"/>
                    <a:pt x="631" y="245"/>
                  </a:cubicBezTo>
                  <a:cubicBezTo>
                    <a:pt x="630" y="245"/>
                    <a:pt x="632" y="245"/>
                    <a:pt x="640" y="245"/>
                  </a:cubicBezTo>
                  <a:cubicBezTo>
                    <a:pt x="649" y="244"/>
                    <a:pt x="649" y="241"/>
                    <a:pt x="648" y="236"/>
                  </a:cubicBezTo>
                  <a:cubicBezTo>
                    <a:pt x="648" y="232"/>
                    <a:pt x="648" y="227"/>
                    <a:pt x="641" y="227"/>
                  </a:cubicBezTo>
                  <a:cubicBezTo>
                    <a:pt x="640" y="227"/>
                    <a:pt x="640" y="227"/>
                    <a:pt x="639" y="227"/>
                  </a:cubicBezTo>
                  <a:cubicBezTo>
                    <a:pt x="631" y="226"/>
                    <a:pt x="631" y="226"/>
                    <a:pt x="639" y="226"/>
                  </a:cubicBezTo>
                  <a:lnTo>
                    <a:pt x="557" y="226"/>
                  </a:lnTo>
                  <a:cubicBezTo>
                    <a:pt x="565" y="226"/>
                    <a:pt x="566" y="228"/>
                    <a:pt x="566" y="228"/>
                  </a:cubicBezTo>
                  <a:cubicBezTo>
                    <a:pt x="558" y="229"/>
                    <a:pt x="558" y="230"/>
                    <a:pt x="558" y="231"/>
                  </a:cubicBezTo>
                  <a:cubicBezTo>
                    <a:pt x="558" y="233"/>
                    <a:pt x="558" y="234"/>
                    <a:pt x="561" y="234"/>
                  </a:cubicBezTo>
                  <a:cubicBezTo>
                    <a:pt x="562" y="234"/>
                    <a:pt x="564" y="234"/>
                    <a:pt x="566" y="233"/>
                  </a:cubicBezTo>
                  <a:lnTo>
                    <a:pt x="566" y="233"/>
                  </a:lnTo>
                  <a:cubicBezTo>
                    <a:pt x="567" y="238"/>
                    <a:pt x="564" y="244"/>
                    <a:pt x="559" y="245"/>
                  </a:cubicBezTo>
                  <a:cubicBezTo>
                    <a:pt x="551" y="247"/>
                    <a:pt x="559" y="247"/>
                    <a:pt x="567" y="247"/>
                  </a:cubicBezTo>
                  <a:cubicBezTo>
                    <a:pt x="569" y="247"/>
                    <a:pt x="570" y="246"/>
                    <a:pt x="572" y="246"/>
                  </a:cubicBezTo>
                  <a:cubicBezTo>
                    <a:pt x="576" y="246"/>
                    <a:pt x="580" y="247"/>
                    <a:pt x="584" y="248"/>
                  </a:cubicBezTo>
                  <a:lnTo>
                    <a:pt x="567" y="249"/>
                  </a:lnTo>
                  <a:cubicBezTo>
                    <a:pt x="559" y="249"/>
                    <a:pt x="559" y="249"/>
                    <a:pt x="559" y="251"/>
                  </a:cubicBezTo>
                  <a:lnTo>
                    <a:pt x="559" y="253"/>
                  </a:lnTo>
                  <a:cubicBezTo>
                    <a:pt x="567" y="253"/>
                    <a:pt x="567" y="257"/>
                    <a:pt x="567" y="265"/>
                  </a:cubicBezTo>
                  <a:cubicBezTo>
                    <a:pt x="566" y="273"/>
                    <a:pt x="566" y="276"/>
                    <a:pt x="574" y="277"/>
                  </a:cubicBezTo>
                  <a:cubicBezTo>
                    <a:pt x="582" y="277"/>
                    <a:pt x="582" y="278"/>
                    <a:pt x="574" y="281"/>
                  </a:cubicBezTo>
                  <a:cubicBezTo>
                    <a:pt x="548" y="285"/>
                    <a:pt x="548" y="284"/>
                    <a:pt x="556" y="286"/>
                  </a:cubicBezTo>
                  <a:cubicBezTo>
                    <a:pt x="558" y="286"/>
                    <a:pt x="559" y="286"/>
                    <a:pt x="561" y="286"/>
                  </a:cubicBezTo>
                  <a:cubicBezTo>
                    <a:pt x="565" y="286"/>
                    <a:pt x="569" y="286"/>
                    <a:pt x="573" y="287"/>
                  </a:cubicBezTo>
                  <a:cubicBezTo>
                    <a:pt x="584" y="288"/>
                    <a:pt x="587" y="289"/>
                    <a:pt x="582" y="289"/>
                  </a:cubicBezTo>
                  <a:cubicBezTo>
                    <a:pt x="580" y="289"/>
                    <a:pt x="577" y="289"/>
                    <a:pt x="572" y="288"/>
                  </a:cubicBezTo>
                  <a:cubicBezTo>
                    <a:pt x="571" y="288"/>
                    <a:pt x="571" y="288"/>
                    <a:pt x="570" y="288"/>
                  </a:cubicBezTo>
                  <a:cubicBezTo>
                    <a:pt x="556" y="288"/>
                    <a:pt x="562" y="302"/>
                    <a:pt x="576" y="306"/>
                  </a:cubicBezTo>
                  <a:lnTo>
                    <a:pt x="568" y="304"/>
                  </a:lnTo>
                  <a:cubicBezTo>
                    <a:pt x="566" y="304"/>
                    <a:pt x="565" y="304"/>
                    <a:pt x="564" y="304"/>
                  </a:cubicBezTo>
                  <a:cubicBezTo>
                    <a:pt x="560" y="304"/>
                    <a:pt x="560" y="305"/>
                    <a:pt x="559" y="307"/>
                  </a:cubicBezTo>
                  <a:lnTo>
                    <a:pt x="558" y="310"/>
                  </a:lnTo>
                  <a:cubicBezTo>
                    <a:pt x="570" y="313"/>
                    <a:pt x="567" y="316"/>
                    <a:pt x="561" y="316"/>
                  </a:cubicBezTo>
                  <a:cubicBezTo>
                    <a:pt x="560" y="316"/>
                    <a:pt x="558" y="316"/>
                    <a:pt x="556" y="315"/>
                  </a:cubicBezTo>
                  <a:cubicBezTo>
                    <a:pt x="552" y="315"/>
                    <a:pt x="550" y="314"/>
                    <a:pt x="549" y="314"/>
                  </a:cubicBezTo>
                  <a:cubicBezTo>
                    <a:pt x="548" y="314"/>
                    <a:pt x="548" y="315"/>
                    <a:pt x="548" y="315"/>
                  </a:cubicBezTo>
                  <a:cubicBezTo>
                    <a:pt x="558" y="321"/>
                    <a:pt x="556" y="324"/>
                    <a:pt x="552" y="324"/>
                  </a:cubicBezTo>
                  <a:cubicBezTo>
                    <a:pt x="550" y="324"/>
                    <a:pt x="547" y="323"/>
                    <a:pt x="545" y="322"/>
                  </a:cubicBezTo>
                  <a:lnTo>
                    <a:pt x="545" y="324"/>
                  </a:lnTo>
                  <a:cubicBezTo>
                    <a:pt x="551" y="328"/>
                    <a:pt x="550" y="330"/>
                    <a:pt x="550" y="330"/>
                  </a:cubicBezTo>
                  <a:cubicBezTo>
                    <a:pt x="549" y="332"/>
                    <a:pt x="548" y="333"/>
                    <a:pt x="557" y="336"/>
                  </a:cubicBezTo>
                  <a:cubicBezTo>
                    <a:pt x="564" y="339"/>
                    <a:pt x="572" y="342"/>
                    <a:pt x="571" y="343"/>
                  </a:cubicBezTo>
                  <a:lnTo>
                    <a:pt x="564" y="340"/>
                  </a:lnTo>
                  <a:cubicBezTo>
                    <a:pt x="561" y="339"/>
                    <a:pt x="559" y="338"/>
                    <a:pt x="558" y="338"/>
                  </a:cubicBezTo>
                  <a:cubicBezTo>
                    <a:pt x="555" y="338"/>
                    <a:pt x="554" y="340"/>
                    <a:pt x="553" y="342"/>
                  </a:cubicBezTo>
                  <a:cubicBezTo>
                    <a:pt x="551" y="345"/>
                    <a:pt x="550" y="347"/>
                    <a:pt x="548" y="347"/>
                  </a:cubicBezTo>
                  <a:cubicBezTo>
                    <a:pt x="546" y="347"/>
                    <a:pt x="545" y="346"/>
                    <a:pt x="543" y="346"/>
                  </a:cubicBezTo>
                  <a:lnTo>
                    <a:pt x="543" y="346"/>
                  </a:lnTo>
                  <a:lnTo>
                    <a:pt x="548" y="350"/>
                  </a:lnTo>
                  <a:cubicBezTo>
                    <a:pt x="552" y="353"/>
                    <a:pt x="554" y="354"/>
                    <a:pt x="553" y="354"/>
                  </a:cubicBezTo>
                  <a:cubicBezTo>
                    <a:pt x="553" y="354"/>
                    <a:pt x="551" y="353"/>
                    <a:pt x="548" y="351"/>
                  </a:cubicBezTo>
                  <a:cubicBezTo>
                    <a:pt x="546" y="350"/>
                    <a:pt x="544" y="350"/>
                    <a:pt x="543" y="350"/>
                  </a:cubicBezTo>
                  <a:cubicBezTo>
                    <a:pt x="540" y="350"/>
                    <a:pt x="540" y="353"/>
                    <a:pt x="544" y="357"/>
                  </a:cubicBezTo>
                  <a:cubicBezTo>
                    <a:pt x="544" y="358"/>
                    <a:pt x="543" y="358"/>
                    <a:pt x="543" y="358"/>
                  </a:cubicBezTo>
                  <a:cubicBezTo>
                    <a:pt x="537" y="355"/>
                    <a:pt x="533" y="353"/>
                    <a:pt x="532" y="353"/>
                  </a:cubicBezTo>
                  <a:cubicBezTo>
                    <a:pt x="530" y="353"/>
                    <a:pt x="532" y="356"/>
                    <a:pt x="540" y="362"/>
                  </a:cubicBezTo>
                  <a:cubicBezTo>
                    <a:pt x="536" y="359"/>
                    <a:pt x="534" y="358"/>
                    <a:pt x="533" y="358"/>
                  </a:cubicBezTo>
                  <a:cubicBezTo>
                    <a:pt x="533" y="358"/>
                    <a:pt x="532" y="359"/>
                    <a:pt x="532" y="359"/>
                  </a:cubicBezTo>
                  <a:cubicBezTo>
                    <a:pt x="536" y="363"/>
                    <a:pt x="536" y="366"/>
                    <a:pt x="534" y="366"/>
                  </a:cubicBezTo>
                  <a:cubicBezTo>
                    <a:pt x="533" y="366"/>
                    <a:pt x="531" y="365"/>
                    <a:pt x="529" y="364"/>
                  </a:cubicBezTo>
                  <a:lnTo>
                    <a:pt x="528" y="364"/>
                  </a:lnTo>
                  <a:cubicBezTo>
                    <a:pt x="534" y="369"/>
                    <a:pt x="534" y="370"/>
                    <a:pt x="532" y="371"/>
                  </a:cubicBezTo>
                  <a:cubicBezTo>
                    <a:pt x="532" y="371"/>
                    <a:pt x="531" y="373"/>
                    <a:pt x="537" y="378"/>
                  </a:cubicBezTo>
                  <a:cubicBezTo>
                    <a:pt x="544" y="384"/>
                    <a:pt x="543" y="385"/>
                    <a:pt x="543" y="385"/>
                  </a:cubicBezTo>
                  <a:cubicBezTo>
                    <a:pt x="542" y="385"/>
                    <a:pt x="542" y="385"/>
                    <a:pt x="542" y="385"/>
                  </a:cubicBezTo>
                  <a:cubicBezTo>
                    <a:pt x="541" y="385"/>
                    <a:pt x="535" y="379"/>
                    <a:pt x="530" y="374"/>
                  </a:cubicBezTo>
                  <a:cubicBezTo>
                    <a:pt x="529" y="371"/>
                    <a:pt x="527" y="370"/>
                    <a:pt x="527" y="370"/>
                  </a:cubicBezTo>
                  <a:lnTo>
                    <a:pt x="527" y="370"/>
                  </a:lnTo>
                  <a:cubicBezTo>
                    <a:pt x="526" y="370"/>
                    <a:pt x="527" y="374"/>
                    <a:pt x="534" y="382"/>
                  </a:cubicBezTo>
                  <a:cubicBezTo>
                    <a:pt x="539" y="388"/>
                    <a:pt x="541" y="392"/>
                    <a:pt x="541" y="392"/>
                  </a:cubicBezTo>
                  <a:cubicBezTo>
                    <a:pt x="541" y="392"/>
                    <a:pt x="538" y="389"/>
                    <a:pt x="534" y="383"/>
                  </a:cubicBezTo>
                  <a:cubicBezTo>
                    <a:pt x="530" y="379"/>
                    <a:pt x="526" y="374"/>
                    <a:pt x="525" y="374"/>
                  </a:cubicBezTo>
                  <a:lnTo>
                    <a:pt x="525" y="374"/>
                  </a:lnTo>
                  <a:cubicBezTo>
                    <a:pt x="525" y="374"/>
                    <a:pt x="525" y="375"/>
                    <a:pt x="527" y="377"/>
                  </a:cubicBezTo>
                  <a:cubicBezTo>
                    <a:pt x="527" y="377"/>
                    <a:pt x="526" y="378"/>
                    <a:pt x="531" y="384"/>
                  </a:cubicBezTo>
                  <a:lnTo>
                    <a:pt x="530" y="386"/>
                  </a:lnTo>
                  <a:cubicBezTo>
                    <a:pt x="525" y="384"/>
                    <a:pt x="523" y="383"/>
                    <a:pt x="522" y="383"/>
                  </a:cubicBezTo>
                  <a:cubicBezTo>
                    <a:pt x="521" y="383"/>
                    <a:pt x="521" y="383"/>
                    <a:pt x="521" y="384"/>
                  </a:cubicBezTo>
                  <a:cubicBezTo>
                    <a:pt x="524" y="387"/>
                    <a:pt x="525" y="388"/>
                    <a:pt x="524" y="388"/>
                  </a:cubicBezTo>
                  <a:cubicBezTo>
                    <a:pt x="524" y="388"/>
                    <a:pt x="522" y="387"/>
                    <a:pt x="519" y="385"/>
                  </a:cubicBezTo>
                  <a:cubicBezTo>
                    <a:pt x="517" y="383"/>
                    <a:pt x="515" y="381"/>
                    <a:pt x="515" y="381"/>
                  </a:cubicBezTo>
                  <a:lnTo>
                    <a:pt x="515" y="381"/>
                  </a:lnTo>
                  <a:cubicBezTo>
                    <a:pt x="515" y="381"/>
                    <a:pt x="518" y="384"/>
                    <a:pt x="525" y="392"/>
                  </a:cubicBezTo>
                  <a:cubicBezTo>
                    <a:pt x="527" y="395"/>
                    <a:pt x="528" y="396"/>
                    <a:pt x="528" y="396"/>
                  </a:cubicBezTo>
                  <a:cubicBezTo>
                    <a:pt x="527" y="396"/>
                    <a:pt x="525" y="395"/>
                    <a:pt x="522" y="393"/>
                  </a:cubicBezTo>
                  <a:cubicBezTo>
                    <a:pt x="516" y="387"/>
                    <a:pt x="513" y="384"/>
                    <a:pt x="512" y="384"/>
                  </a:cubicBezTo>
                  <a:lnTo>
                    <a:pt x="512" y="384"/>
                  </a:lnTo>
                  <a:cubicBezTo>
                    <a:pt x="512" y="384"/>
                    <a:pt x="513" y="386"/>
                    <a:pt x="516" y="388"/>
                  </a:cubicBezTo>
                  <a:cubicBezTo>
                    <a:pt x="521" y="394"/>
                    <a:pt x="520" y="395"/>
                    <a:pt x="520" y="395"/>
                  </a:cubicBezTo>
                  <a:cubicBezTo>
                    <a:pt x="518" y="393"/>
                    <a:pt x="517" y="393"/>
                    <a:pt x="515" y="393"/>
                  </a:cubicBezTo>
                  <a:cubicBezTo>
                    <a:pt x="511" y="393"/>
                    <a:pt x="506" y="397"/>
                    <a:pt x="501" y="401"/>
                  </a:cubicBezTo>
                  <a:cubicBezTo>
                    <a:pt x="502" y="405"/>
                    <a:pt x="505" y="410"/>
                    <a:pt x="509" y="414"/>
                  </a:cubicBezTo>
                  <a:cubicBezTo>
                    <a:pt x="513" y="419"/>
                    <a:pt x="515" y="421"/>
                    <a:pt x="514" y="421"/>
                  </a:cubicBezTo>
                  <a:cubicBezTo>
                    <a:pt x="514" y="421"/>
                    <a:pt x="511" y="418"/>
                    <a:pt x="508" y="414"/>
                  </a:cubicBezTo>
                  <a:cubicBezTo>
                    <a:pt x="500" y="405"/>
                    <a:pt x="496" y="401"/>
                    <a:pt x="495" y="401"/>
                  </a:cubicBezTo>
                  <a:lnTo>
                    <a:pt x="495" y="401"/>
                  </a:lnTo>
                  <a:cubicBezTo>
                    <a:pt x="495" y="401"/>
                    <a:pt x="499" y="406"/>
                    <a:pt x="507" y="415"/>
                  </a:cubicBezTo>
                  <a:cubicBezTo>
                    <a:pt x="512" y="422"/>
                    <a:pt x="514" y="425"/>
                    <a:pt x="514" y="425"/>
                  </a:cubicBezTo>
                  <a:cubicBezTo>
                    <a:pt x="514" y="425"/>
                    <a:pt x="511" y="422"/>
                    <a:pt x="505" y="416"/>
                  </a:cubicBezTo>
                  <a:cubicBezTo>
                    <a:pt x="503" y="414"/>
                    <a:pt x="501" y="412"/>
                    <a:pt x="501" y="412"/>
                  </a:cubicBezTo>
                  <a:lnTo>
                    <a:pt x="501" y="412"/>
                  </a:lnTo>
                  <a:cubicBezTo>
                    <a:pt x="501" y="412"/>
                    <a:pt x="501" y="414"/>
                    <a:pt x="503" y="417"/>
                  </a:cubicBezTo>
                  <a:cubicBezTo>
                    <a:pt x="506" y="421"/>
                    <a:pt x="507" y="423"/>
                    <a:pt x="506" y="423"/>
                  </a:cubicBezTo>
                  <a:cubicBezTo>
                    <a:pt x="506" y="423"/>
                    <a:pt x="505" y="421"/>
                    <a:pt x="502" y="419"/>
                  </a:cubicBezTo>
                  <a:cubicBezTo>
                    <a:pt x="498" y="414"/>
                    <a:pt x="494" y="410"/>
                    <a:pt x="494" y="410"/>
                  </a:cubicBezTo>
                  <a:lnTo>
                    <a:pt x="494" y="410"/>
                  </a:lnTo>
                  <a:cubicBezTo>
                    <a:pt x="494" y="410"/>
                    <a:pt x="495" y="411"/>
                    <a:pt x="497" y="413"/>
                  </a:cubicBezTo>
                  <a:cubicBezTo>
                    <a:pt x="497" y="413"/>
                    <a:pt x="495" y="413"/>
                    <a:pt x="490" y="407"/>
                  </a:cubicBezTo>
                  <a:cubicBezTo>
                    <a:pt x="488" y="405"/>
                    <a:pt x="487" y="405"/>
                    <a:pt x="487" y="405"/>
                  </a:cubicBezTo>
                  <a:lnTo>
                    <a:pt x="487" y="405"/>
                  </a:lnTo>
                  <a:cubicBezTo>
                    <a:pt x="487" y="405"/>
                    <a:pt x="490" y="410"/>
                    <a:pt x="492" y="415"/>
                  </a:cubicBezTo>
                  <a:cubicBezTo>
                    <a:pt x="495" y="423"/>
                    <a:pt x="496" y="427"/>
                    <a:pt x="495" y="427"/>
                  </a:cubicBezTo>
                  <a:cubicBezTo>
                    <a:pt x="495" y="427"/>
                    <a:pt x="492" y="423"/>
                    <a:pt x="489" y="416"/>
                  </a:cubicBezTo>
                  <a:cubicBezTo>
                    <a:pt x="486" y="412"/>
                    <a:pt x="484" y="410"/>
                    <a:pt x="484" y="410"/>
                  </a:cubicBezTo>
                  <a:lnTo>
                    <a:pt x="484" y="410"/>
                  </a:lnTo>
                  <a:cubicBezTo>
                    <a:pt x="482" y="410"/>
                    <a:pt x="484" y="417"/>
                    <a:pt x="489" y="426"/>
                  </a:cubicBezTo>
                  <a:cubicBezTo>
                    <a:pt x="493" y="435"/>
                    <a:pt x="495" y="438"/>
                    <a:pt x="495" y="438"/>
                  </a:cubicBezTo>
                  <a:cubicBezTo>
                    <a:pt x="495" y="438"/>
                    <a:pt x="494" y="436"/>
                    <a:pt x="492" y="433"/>
                  </a:cubicBezTo>
                  <a:cubicBezTo>
                    <a:pt x="489" y="428"/>
                    <a:pt x="488" y="427"/>
                    <a:pt x="488" y="427"/>
                  </a:cubicBezTo>
                  <a:cubicBezTo>
                    <a:pt x="488" y="427"/>
                    <a:pt x="488" y="428"/>
                    <a:pt x="488" y="428"/>
                  </a:cubicBezTo>
                  <a:cubicBezTo>
                    <a:pt x="486" y="428"/>
                    <a:pt x="485" y="428"/>
                    <a:pt x="481" y="421"/>
                  </a:cubicBezTo>
                  <a:lnTo>
                    <a:pt x="481" y="421"/>
                  </a:lnTo>
                  <a:cubicBezTo>
                    <a:pt x="481" y="421"/>
                    <a:pt x="480" y="422"/>
                    <a:pt x="482" y="430"/>
                  </a:cubicBezTo>
                  <a:cubicBezTo>
                    <a:pt x="485" y="436"/>
                    <a:pt x="485" y="438"/>
                    <a:pt x="484" y="438"/>
                  </a:cubicBezTo>
                  <a:cubicBezTo>
                    <a:pt x="482" y="438"/>
                    <a:pt x="478" y="433"/>
                    <a:pt x="473" y="425"/>
                  </a:cubicBezTo>
                  <a:lnTo>
                    <a:pt x="473" y="425"/>
                  </a:lnTo>
                  <a:lnTo>
                    <a:pt x="475" y="433"/>
                  </a:lnTo>
                  <a:cubicBezTo>
                    <a:pt x="479" y="442"/>
                    <a:pt x="481" y="449"/>
                    <a:pt x="480" y="449"/>
                  </a:cubicBezTo>
                  <a:cubicBezTo>
                    <a:pt x="480" y="449"/>
                    <a:pt x="479" y="446"/>
                    <a:pt x="476" y="441"/>
                  </a:cubicBezTo>
                  <a:lnTo>
                    <a:pt x="473" y="434"/>
                  </a:lnTo>
                  <a:lnTo>
                    <a:pt x="473" y="434"/>
                  </a:lnTo>
                  <a:cubicBezTo>
                    <a:pt x="475" y="440"/>
                    <a:pt x="475" y="443"/>
                    <a:pt x="474" y="443"/>
                  </a:cubicBezTo>
                  <a:cubicBezTo>
                    <a:pt x="472" y="443"/>
                    <a:pt x="468" y="437"/>
                    <a:pt x="464" y="429"/>
                  </a:cubicBezTo>
                  <a:lnTo>
                    <a:pt x="464" y="429"/>
                  </a:lnTo>
                  <a:cubicBezTo>
                    <a:pt x="467" y="436"/>
                    <a:pt x="471" y="443"/>
                    <a:pt x="470" y="444"/>
                  </a:cubicBezTo>
                  <a:cubicBezTo>
                    <a:pt x="468" y="444"/>
                    <a:pt x="467" y="444"/>
                    <a:pt x="464" y="438"/>
                  </a:cubicBezTo>
                  <a:cubicBezTo>
                    <a:pt x="461" y="432"/>
                    <a:pt x="458" y="427"/>
                    <a:pt x="458" y="427"/>
                  </a:cubicBezTo>
                  <a:lnTo>
                    <a:pt x="458" y="427"/>
                  </a:lnTo>
                  <a:cubicBezTo>
                    <a:pt x="458" y="427"/>
                    <a:pt x="458" y="428"/>
                    <a:pt x="458" y="431"/>
                  </a:cubicBezTo>
                  <a:cubicBezTo>
                    <a:pt x="458" y="431"/>
                    <a:pt x="458" y="431"/>
                    <a:pt x="454" y="423"/>
                  </a:cubicBezTo>
                  <a:cubicBezTo>
                    <a:pt x="453" y="424"/>
                    <a:pt x="452" y="424"/>
                    <a:pt x="451" y="424"/>
                  </a:cubicBezTo>
                  <a:cubicBezTo>
                    <a:pt x="452" y="428"/>
                    <a:pt x="452" y="431"/>
                    <a:pt x="451" y="431"/>
                  </a:cubicBezTo>
                  <a:cubicBezTo>
                    <a:pt x="450" y="431"/>
                    <a:pt x="449" y="429"/>
                    <a:pt x="447" y="425"/>
                  </a:cubicBezTo>
                  <a:cubicBezTo>
                    <a:pt x="447" y="425"/>
                    <a:pt x="446" y="426"/>
                    <a:pt x="447" y="434"/>
                  </a:cubicBezTo>
                  <a:cubicBezTo>
                    <a:pt x="446" y="434"/>
                    <a:pt x="445" y="434"/>
                    <a:pt x="443" y="428"/>
                  </a:cubicBezTo>
                  <a:cubicBezTo>
                    <a:pt x="441" y="424"/>
                    <a:pt x="440" y="422"/>
                    <a:pt x="440" y="422"/>
                  </a:cubicBezTo>
                  <a:lnTo>
                    <a:pt x="440" y="422"/>
                  </a:lnTo>
                  <a:cubicBezTo>
                    <a:pt x="440" y="422"/>
                    <a:pt x="440" y="424"/>
                    <a:pt x="442" y="428"/>
                  </a:cubicBezTo>
                  <a:cubicBezTo>
                    <a:pt x="444" y="435"/>
                    <a:pt x="443" y="435"/>
                    <a:pt x="442" y="435"/>
                  </a:cubicBezTo>
                  <a:lnTo>
                    <a:pt x="440" y="435"/>
                  </a:lnTo>
                  <a:cubicBezTo>
                    <a:pt x="443" y="443"/>
                    <a:pt x="443" y="443"/>
                    <a:pt x="442" y="444"/>
                  </a:cubicBezTo>
                  <a:cubicBezTo>
                    <a:pt x="440" y="444"/>
                    <a:pt x="435" y="436"/>
                    <a:pt x="435" y="436"/>
                  </a:cubicBezTo>
                  <a:cubicBezTo>
                    <a:pt x="431" y="438"/>
                    <a:pt x="431" y="438"/>
                    <a:pt x="435" y="445"/>
                  </a:cubicBezTo>
                  <a:cubicBezTo>
                    <a:pt x="436" y="445"/>
                    <a:pt x="436" y="449"/>
                    <a:pt x="436" y="449"/>
                  </a:cubicBezTo>
                  <a:cubicBezTo>
                    <a:pt x="435" y="449"/>
                    <a:pt x="435" y="448"/>
                    <a:pt x="434" y="445"/>
                  </a:cubicBezTo>
                  <a:cubicBezTo>
                    <a:pt x="433" y="445"/>
                    <a:pt x="428" y="439"/>
                    <a:pt x="425" y="439"/>
                  </a:cubicBezTo>
                  <a:cubicBezTo>
                    <a:pt x="421" y="439"/>
                    <a:pt x="421" y="439"/>
                    <a:pt x="422" y="447"/>
                  </a:cubicBezTo>
                  <a:cubicBezTo>
                    <a:pt x="425" y="455"/>
                    <a:pt x="426" y="459"/>
                    <a:pt x="425" y="459"/>
                  </a:cubicBezTo>
                  <a:cubicBezTo>
                    <a:pt x="425" y="459"/>
                    <a:pt x="424" y="455"/>
                    <a:pt x="421" y="448"/>
                  </a:cubicBezTo>
                  <a:cubicBezTo>
                    <a:pt x="419" y="438"/>
                    <a:pt x="418" y="434"/>
                    <a:pt x="417" y="434"/>
                  </a:cubicBezTo>
                  <a:lnTo>
                    <a:pt x="417" y="434"/>
                  </a:lnTo>
                  <a:cubicBezTo>
                    <a:pt x="417" y="434"/>
                    <a:pt x="418" y="436"/>
                    <a:pt x="418" y="440"/>
                  </a:cubicBezTo>
                  <a:cubicBezTo>
                    <a:pt x="418" y="448"/>
                    <a:pt x="418" y="448"/>
                    <a:pt x="417" y="448"/>
                  </a:cubicBezTo>
                  <a:cubicBezTo>
                    <a:pt x="416" y="444"/>
                    <a:pt x="416" y="442"/>
                    <a:pt x="415" y="442"/>
                  </a:cubicBezTo>
                  <a:cubicBezTo>
                    <a:pt x="415" y="442"/>
                    <a:pt x="414" y="444"/>
                    <a:pt x="413" y="448"/>
                  </a:cubicBezTo>
                  <a:cubicBezTo>
                    <a:pt x="412" y="448"/>
                    <a:pt x="412" y="448"/>
                    <a:pt x="412" y="440"/>
                  </a:cubicBezTo>
                  <a:lnTo>
                    <a:pt x="410" y="440"/>
                  </a:lnTo>
                  <a:cubicBezTo>
                    <a:pt x="410" y="447"/>
                    <a:pt x="409" y="450"/>
                    <a:pt x="407" y="450"/>
                  </a:cubicBezTo>
                  <a:cubicBezTo>
                    <a:pt x="405" y="450"/>
                    <a:pt x="403" y="445"/>
                    <a:pt x="402" y="440"/>
                  </a:cubicBezTo>
                  <a:cubicBezTo>
                    <a:pt x="402" y="440"/>
                    <a:pt x="401" y="440"/>
                    <a:pt x="400" y="448"/>
                  </a:cubicBezTo>
                  <a:cubicBezTo>
                    <a:pt x="400" y="456"/>
                    <a:pt x="400" y="460"/>
                    <a:pt x="399" y="460"/>
                  </a:cubicBezTo>
                  <a:cubicBezTo>
                    <a:pt x="399" y="460"/>
                    <a:pt x="399" y="456"/>
                    <a:pt x="399" y="448"/>
                  </a:cubicBezTo>
                  <a:cubicBezTo>
                    <a:pt x="398" y="440"/>
                    <a:pt x="398" y="436"/>
                    <a:pt x="398" y="436"/>
                  </a:cubicBezTo>
                  <a:cubicBezTo>
                    <a:pt x="398" y="436"/>
                    <a:pt x="398" y="440"/>
                    <a:pt x="398" y="448"/>
                  </a:cubicBezTo>
                  <a:cubicBezTo>
                    <a:pt x="397" y="451"/>
                    <a:pt x="396" y="453"/>
                    <a:pt x="395" y="453"/>
                  </a:cubicBezTo>
                  <a:cubicBezTo>
                    <a:pt x="394" y="453"/>
                    <a:pt x="393" y="449"/>
                    <a:pt x="393" y="440"/>
                  </a:cubicBezTo>
                  <a:lnTo>
                    <a:pt x="393" y="423"/>
                  </a:lnTo>
                  <a:cubicBezTo>
                    <a:pt x="392" y="432"/>
                    <a:pt x="391" y="432"/>
                    <a:pt x="391" y="432"/>
                  </a:cubicBezTo>
                  <a:cubicBezTo>
                    <a:pt x="391" y="438"/>
                    <a:pt x="390" y="439"/>
                    <a:pt x="389" y="439"/>
                  </a:cubicBezTo>
                  <a:cubicBezTo>
                    <a:pt x="389" y="439"/>
                    <a:pt x="388" y="439"/>
                    <a:pt x="388" y="439"/>
                  </a:cubicBezTo>
                  <a:cubicBezTo>
                    <a:pt x="387" y="439"/>
                    <a:pt x="382" y="447"/>
                    <a:pt x="380" y="447"/>
                  </a:cubicBezTo>
                  <a:cubicBezTo>
                    <a:pt x="379" y="447"/>
                    <a:pt x="375" y="445"/>
                    <a:pt x="375" y="438"/>
                  </a:cubicBezTo>
                  <a:cubicBezTo>
                    <a:pt x="375" y="438"/>
                    <a:pt x="375" y="438"/>
                    <a:pt x="375" y="438"/>
                  </a:cubicBezTo>
                  <a:cubicBezTo>
                    <a:pt x="375" y="438"/>
                    <a:pt x="373" y="438"/>
                    <a:pt x="371" y="444"/>
                  </a:cubicBezTo>
                  <a:cubicBezTo>
                    <a:pt x="370" y="448"/>
                    <a:pt x="369" y="450"/>
                    <a:pt x="368" y="450"/>
                  </a:cubicBezTo>
                  <a:cubicBezTo>
                    <a:pt x="368" y="450"/>
                    <a:pt x="368" y="448"/>
                    <a:pt x="369" y="444"/>
                  </a:cubicBezTo>
                  <a:lnTo>
                    <a:pt x="368" y="444"/>
                  </a:lnTo>
                  <a:cubicBezTo>
                    <a:pt x="364" y="451"/>
                    <a:pt x="363" y="451"/>
                    <a:pt x="363" y="451"/>
                  </a:cubicBezTo>
                  <a:cubicBezTo>
                    <a:pt x="365" y="445"/>
                    <a:pt x="366" y="440"/>
                    <a:pt x="365" y="440"/>
                  </a:cubicBezTo>
                  <a:lnTo>
                    <a:pt x="365" y="440"/>
                  </a:lnTo>
                  <a:cubicBezTo>
                    <a:pt x="364" y="440"/>
                    <a:pt x="364" y="440"/>
                    <a:pt x="363" y="442"/>
                  </a:cubicBezTo>
                  <a:cubicBezTo>
                    <a:pt x="362" y="449"/>
                    <a:pt x="361" y="450"/>
                    <a:pt x="360" y="450"/>
                  </a:cubicBezTo>
                  <a:cubicBezTo>
                    <a:pt x="359" y="450"/>
                    <a:pt x="359" y="450"/>
                    <a:pt x="359" y="450"/>
                  </a:cubicBezTo>
                  <a:cubicBezTo>
                    <a:pt x="359" y="444"/>
                    <a:pt x="340" y="435"/>
                    <a:pt x="331" y="435"/>
                  </a:cubicBezTo>
                  <a:cubicBezTo>
                    <a:pt x="329" y="435"/>
                    <a:pt x="328" y="435"/>
                    <a:pt x="327" y="436"/>
                  </a:cubicBezTo>
                  <a:lnTo>
                    <a:pt x="325" y="435"/>
                  </a:lnTo>
                  <a:lnTo>
                    <a:pt x="323" y="433"/>
                  </a:lnTo>
                  <a:cubicBezTo>
                    <a:pt x="326" y="426"/>
                    <a:pt x="326" y="424"/>
                    <a:pt x="324" y="424"/>
                  </a:cubicBezTo>
                  <a:cubicBezTo>
                    <a:pt x="322" y="424"/>
                    <a:pt x="319" y="427"/>
                    <a:pt x="316" y="430"/>
                  </a:cubicBezTo>
                  <a:cubicBezTo>
                    <a:pt x="312" y="434"/>
                    <a:pt x="310" y="435"/>
                    <a:pt x="310" y="435"/>
                  </a:cubicBezTo>
                  <a:cubicBezTo>
                    <a:pt x="309" y="435"/>
                    <a:pt x="309" y="435"/>
                    <a:pt x="309" y="434"/>
                  </a:cubicBezTo>
                  <a:cubicBezTo>
                    <a:pt x="314" y="425"/>
                    <a:pt x="315" y="421"/>
                    <a:pt x="313" y="421"/>
                  </a:cubicBezTo>
                  <a:cubicBezTo>
                    <a:pt x="313" y="421"/>
                    <a:pt x="311" y="422"/>
                    <a:pt x="309" y="424"/>
                  </a:cubicBezTo>
                  <a:cubicBezTo>
                    <a:pt x="304" y="431"/>
                    <a:pt x="301" y="434"/>
                    <a:pt x="301" y="434"/>
                  </a:cubicBezTo>
                  <a:cubicBezTo>
                    <a:pt x="300" y="434"/>
                    <a:pt x="302" y="430"/>
                    <a:pt x="307" y="423"/>
                  </a:cubicBezTo>
                  <a:cubicBezTo>
                    <a:pt x="311" y="417"/>
                    <a:pt x="313" y="413"/>
                    <a:pt x="312" y="413"/>
                  </a:cubicBezTo>
                  <a:lnTo>
                    <a:pt x="312" y="413"/>
                  </a:lnTo>
                  <a:cubicBezTo>
                    <a:pt x="312" y="413"/>
                    <a:pt x="307" y="418"/>
                    <a:pt x="299" y="428"/>
                  </a:cubicBezTo>
                  <a:cubicBezTo>
                    <a:pt x="296" y="431"/>
                    <a:pt x="295" y="432"/>
                    <a:pt x="295" y="432"/>
                  </a:cubicBezTo>
                  <a:cubicBezTo>
                    <a:pt x="295" y="432"/>
                    <a:pt x="296" y="430"/>
                    <a:pt x="298" y="426"/>
                  </a:cubicBezTo>
                  <a:cubicBezTo>
                    <a:pt x="303" y="418"/>
                    <a:pt x="305" y="415"/>
                    <a:pt x="304" y="415"/>
                  </a:cubicBezTo>
                  <a:lnTo>
                    <a:pt x="304" y="415"/>
                  </a:lnTo>
                  <a:cubicBezTo>
                    <a:pt x="304" y="415"/>
                    <a:pt x="303" y="416"/>
                    <a:pt x="301" y="419"/>
                  </a:cubicBezTo>
                  <a:cubicBezTo>
                    <a:pt x="296" y="424"/>
                    <a:pt x="293" y="428"/>
                    <a:pt x="293" y="428"/>
                  </a:cubicBezTo>
                  <a:cubicBezTo>
                    <a:pt x="292" y="428"/>
                    <a:pt x="294" y="424"/>
                    <a:pt x="299" y="416"/>
                  </a:cubicBezTo>
                  <a:cubicBezTo>
                    <a:pt x="303" y="409"/>
                    <a:pt x="305" y="406"/>
                    <a:pt x="305" y="406"/>
                  </a:cubicBezTo>
                  <a:lnTo>
                    <a:pt x="305" y="406"/>
                  </a:lnTo>
                  <a:cubicBezTo>
                    <a:pt x="304" y="406"/>
                    <a:pt x="301" y="409"/>
                    <a:pt x="296" y="415"/>
                  </a:cubicBezTo>
                  <a:cubicBezTo>
                    <a:pt x="291" y="420"/>
                    <a:pt x="288" y="423"/>
                    <a:pt x="287" y="423"/>
                  </a:cubicBezTo>
                  <a:cubicBezTo>
                    <a:pt x="285" y="423"/>
                    <a:pt x="286" y="418"/>
                    <a:pt x="291" y="411"/>
                  </a:cubicBezTo>
                  <a:cubicBezTo>
                    <a:pt x="291" y="410"/>
                    <a:pt x="293" y="407"/>
                    <a:pt x="293" y="407"/>
                  </a:cubicBezTo>
                  <a:lnTo>
                    <a:pt x="293" y="407"/>
                  </a:lnTo>
                  <a:cubicBezTo>
                    <a:pt x="293" y="407"/>
                    <a:pt x="292" y="407"/>
                    <a:pt x="290" y="410"/>
                  </a:cubicBezTo>
                  <a:lnTo>
                    <a:pt x="295" y="403"/>
                  </a:lnTo>
                  <a:lnTo>
                    <a:pt x="293" y="401"/>
                  </a:lnTo>
                  <a:lnTo>
                    <a:pt x="288" y="407"/>
                  </a:lnTo>
                  <a:cubicBezTo>
                    <a:pt x="287" y="406"/>
                    <a:pt x="289" y="396"/>
                    <a:pt x="284" y="392"/>
                  </a:cubicBezTo>
                  <a:cubicBezTo>
                    <a:pt x="280" y="387"/>
                    <a:pt x="278" y="384"/>
                    <a:pt x="276" y="384"/>
                  </a:cubicBezTo>
                  <a:cubicBezTo>
                    <a:pt x="275" y="384"/>
                    <a:pt x="273" y="386"/>
                    <a:pt x="271" y="388"/>
                  </a:cubicBezTo>
                  <a:cubicBezTo>
                    <a:pt x="266" y="393"/>
                    <a:pt x="263" y="396"/>
                    <a:pt x="262" y="396"/>
                  </a:cubicBezTo>
                  <a:cubicBezTo>
                    <a:pt x="261" y="396"/>
                    <a:pt x="263" y="392"/>
                    <a:pt x="270" y="386"/>
                  </a:cubicBezTo>
                  <a:cubicBezTo>
                    <a:pt x="270" y="386"/>
                    <a:pt x="274" y="379"/>
                    <a:pt x="273" y="377"/>
                  </a:cubicBezTo>
                  <a:cubicBezTo>
                    <a:pt x="272" y="376"/>
                    <a:pt x="271" y="375"/>
                    <a:pt x="278" y="369"/>
                  </a:cubicBezTo>
                  <a:lnTo>
                    <a:pt x="278" y="368"/>
                  </a:lnTo>
                  <a:cubicBezTo>
                    <a:pt x="272" y="371"/>
                    <a:pt x="268" y="373"/>
                    <a:pt x="266" y="373"/>
                  </a:cubicBezTo>
                  <a:cubicBezTo>
                    <a:pt x="262" y="373"/>
                    <a:pt x="262" y="369"/>
                    <a:pt x="265" y="365"/>
                  </a:cubicBezTo>
                  <a:cubicBezTo>
                    <a:pt x="265" y="364"/>
                    <a:pt x="265" y="363"/>
                    <a:pt x="263" y="363"/>
                  </a:cubicBezTo>
                  <a:cubicBezTo>
                    <a:pt x="262" y="363"/>
                    <a:pt x="260" y="364"/>
                    <a:pt x="256" y="365"/>
                  </a:cubicBezTo>
                  <a:cubicBezTo>
                    <a:pt x="253" y="366"/>
                    <a:pt x="251" y="367"/>
                    <a:pt x="251" y="367"/>
                  </a:cubicBezTo>
                  <a:cubicBezTo>
                    <a:pt x="250" y="367"/>
                    <a:pt x="252" y="366"/>
                    <a:pt x="255" y="362"/>
                  </a:cubicBezTo>
                  <a:cubicBezTo>
                    <a:pt x="260" y="360"/>
                    <a:pt x="264" y="355"/>
                    <a:pt x="261" y="355"/>
                  </a:cubicBezTo>
                  <a:cubicBezTo>
                    <a:pt x="259" y="355"/>
                    <a:pt x="257" y="356"/>
                    <a:pt x="253" y="358"/>
                  </a:cubicBezTo>
                  <a:lnTo>
                    <a:pt x="260" y="353"/>
                  </a:lnTo>
                  <a:cubicBezTo>
                    <a:pt x="262" y="351"/>
                    <a:pt x="263" y="351"/>
                    <a:pt x="262" y="351"/>
                  </a:cubicBezTo>
                  <a:cubicBezTo>
                    <a:pt x="261" y="351"/>
                    <a:pt x="256" y="353"/>
                    <a:pt x="252" y="356"/>
                  </a:cubicBezTo>
                  <a:cubicBezTo>
                    <a:pt x="251" y="356"/>
                    <a:pt x="250" y="357"/>
                    <a:pt x="249" y="357"/>
                  </a:cubicBezTo>
                  <a:lnTo>
                    <a:pt x="249" y="357"/>
                  </a:lnTo>
                  <a:cubicBezTo>
                    <a:pt x="247" y="364"/>
                    <a:pt x="239" y="369"/>
                    <a:pt x="232" y="369"/>
                  </a:cubicBezTo>
                  <a:cubicBezTo>
                    <a:pt x="225" y="369"/>
                    <a:pt x="219" y="365"/>
                    <a:pt x="216" y="357"/>
                  </a:cubicBezTo>
                  <a:cubicBezTo>
                    <a:pt x="214" y="349"/>
                    <a:pt x="217" y="342"/>
                    <a:pt x="223" y="338"/>
                  </a:cubicBezTo>
                  <a:lnTo>
                    <a:pt x="223" y="338"/>
                  </a:lnTo>
                  <a:cubicBezTo>
                    <a:pt x="220" y="339"/>
                    <a:pt x="216" y="340"/>
                    <a:pt x="213" y="341"/>
                  </a:cubicBezTo>
                  <a:cubicBezTo>
                    <a:pt x="205" y="343"/>
                    <a:pt x="201" y="344"/>
                    <a:pt x="201" y="344"/>
                  </a:cubicBezTo>
                  <a:cubicBezTo>
                    <a:pt x="200" y="344"/>
                    <a:pt x="204" y="343"/>
                    <a:pt x="213" y="340"/>
                  </a:cubicBezTo>
                  <a:cubicBezTo>
                    <a:pt x="221" y="338"/>
                    <a:pt x="221" y="337"/>
                    <a:pt x="219" y="336"/>
                  </a:cubicBezTo>
                  <a:lnTo>
                    <a:pt x="219" y="336"/>
                  </a:lnTo>
                  <a:cubicBezTo>
                    <a:pt x="217" y="336"/>
                    <a:pt x="216" y="336"/>
                    <a:pt x="216" y="336"/>
                  </a:cubicBezTo>
                  <a:cubicBezTo>
                    <a:pt x="215" y="336"/>
                    <a:pt x="218" y="335"/>
                    <a:pt x="219" y="335"/>
                  </a:cubicBezTo>
                  <a:cubicBezTo>
                    <a:pt x="219" y="335"/>
                    <a:pt x="219" y="335"/>
                    <a:pt x="219" y="336"/>
                  </a:cubicBezTo>
                  <a:cubicBezTo>
                    <a:pt x="223" y="335"/>
                    <a:pt x="225" y="334"/>
                    <a:pt x="226" y="334"/>
                  </a:cubicBezTo>
                  <a:cubicBezTo>
                    <a:pt x="228" y="334"/>
                    <a:pt x="228" y="335"/>
                    <a:pt x="228" y="336"/>
                  </a:cubicBezTo>
                  <a:lnTo>
                    <a:pt x="236" y="333"/>
                  </a:lnTo>
                  <a:cubicBezTo>
                    <a:pt x="245" y="330"/>
                    <a:pt x="249" y="328"/>
                    <a:pt x="246" y="328"/>
                  </a:cubicBezTo>
                  <a:cubicBezTo>
                    <a:pt x="245" y="328"/>
                    <a:pt x="241" y="329"/>
                    <a:pt x="235" y="330"/>
                  </a:cubicBezTo>
                  <a:cubicBezTo>
                    <a:pt x="232" y="330"/>
                    <a:pt x="230" y="331"/>
                    <a:pt x="229" y="331"/>
                  </a:cubicBezTo>
                  <a:cubicBezTo>
                    <a:pt x="229" y="331"/>
                    <a:pt x="231" y="330"/>
                    <a:pt x="235" y="329"/>
                  </a:cubicBezTo>
                  <a:cubicBezTo>
                    <a:pt x="241" y="326"/>
                    <a:pt x="247" y="324"/>
                    <a:pt x="245" y="324"/>
                  </a:cubicBezTo>
                  <a:cubicBezTo>
                    <a:pt x="244" y="324"/>
                    <a:pt x="243" y="324"/>
                    <a:pt x="242" y="324"/>
                  </a:cubicBezTo>
                  <a:cubicBezTo>
                    <a:pt x="242" y="324"/>
                    <a:pt x="242" y="323"/>
                    <a:pt x="250" y="320"/>
                  </a:cubicBezTo>
                  <a:cubicBezTo>
                    <a:pt x="250" y="319"/>
                    <a:pt x="250" y="319"/>
                    <a:pt x="248" y="319"/>
                  </a:cubicBezTo>
                  <a:cubicBezTo>
                    <a:pt x="247" y="319"/>
                    <a:pt x="245" y="319"/>
                    <a:pt x="242" y="320"/>
                  </a:cubicBezTo>
                  <a:cubicBezTo>
                    <a:pt x="238" y="320"/>
                    <a:pt x="236" y="321"/>
                    <a:pt x="235" y="321"/>
                  </a:cubicBezTo>
                  <a:cubicBezTo>
                    <a:pt x="234" y="321"/>
                    <a:pt x="234" y="320"/>
                    <a:pt x="234" y="320"/>
                  </a:cubicBezTo>
                  <a:cubicBezTo>
                    <a:pt x="233" y="319"/>
                    <a:pt x="233" y="319"/>
                    <a:pt x="231" y="319"/>
                  </a:cubicBezTo>
                  <a:cubicBezTo>
                    <a:pt x="230" y="319"/>
                    <a:pt x="228" y="319"/>
                    <a:pt x="225" y="320"/>
                  </a:cubicBezTo>
                  <a:cubicBezTo>
                    <a:pt x="222" y="320"/>
                    <a:pt x="219" y="321"/>
                    <a:pt x="216" y="321"/>
                  </a:cubicBezTo>
                  <a:cubicBezTo>
                    <a:pt x="212" y="321"/>
                    <a:pt x="209" y="320"/>
                    <a:pt x="208" y="319"/>
                  </a:cubicBezTo>
                  <a:lnTo>
                    <a:pt x="208" y="319"/>
                  </a:lnTo>
                  <a:cubicBezTo>
                    <a:pt x="208" y="319"/>
                    <a:pt x="209" y="319"/>
                    <a:pt x="209" y="319"/>
                  </a:cubicBezTo>
                  <a:cubicBezTo>
                    <a:pt x="211" y="319"/>
                    <a:pt x="216" y="318"/>
                    <a:pt x="216" y="318"/>
                  </a:cubicBezTo>
                  <a:cubicBezTo>
                    <a:pt x="216" y="318"/>
                    <a:pt x="225" y="316"/>
                    <a:pt x="225" y="315"/>
                  </a:cubicBezTo>
                  <a:cubicBezTo>
                    <a:pt x="219" y="315"/>
                    <a:pt x="214" y="316"/>
                    <a:pt x="208" y="319"/>
                  </a:cubicBezTo>
                  <a:cubicBezTo>
                    <a:pt x="200" y="319"/>
                    <a:pt x="200" y="319"/>
                    <a:pt x="216" y="315"/>
                  </a:cubicBezTo>
                  <a:cubicBezTo>
                    <a:pt x="225" y="314"/>
                    <a:pt x="225" y="313"/>
                    <a:pt x="225" y="312"/>
                  </a:cubicBezTo>
                  <a:cubicBezTo>
                    <a:pt x="225" y="312"/>
                    <a:pt x="225" y="311"/>
                    <a:pt x="233" y="309"/>
                  </a:cubicBezTo>
                  <a:cubicBezTo>
                    <a:pt x="236" y="308"/>
                    <a:pt x="236" y="308"/>
                    <a:pt x="236" y="308"/>
                  </a:cubicBezTo>
                  <a:cubicBezTo>
                    <a:pt x="236" y="308"/>
                    <a:pt x="230" y="309"/>
                    <a:pt x="225" y="309"/>
                  </a:cubicBezTo>
                  <a:lnTo>
                    <a:pt x="208" y="311"/>
                  </a:lnTo>
                  <a:cubicBezTo>
                    <a:pt x="216" y="309"/>
                    <a:pt x="224" y="307"/>
                    <a:pt x="233" y="306"/>
                  </a:cubicBezTo>
                  <a:cubicBezTo>
                    <a:pt x="242" y="305"/>
                    <a:pt x="246" y="304"/>
                    <a:pt x="244" y="304"/>
                  </a:cubicBezTo>
                  <a:cubicBezTo>
                    <a:pt x="243" y="304"/>
                    <a:pt x="239" y="305"/>
                    <a:pt x="233" y="305"/>
                  </a:cubicBezTo>
                  <a:cubicBezTo>
                    <a:pt x="230" y="306"/>
                    <a:pt x="226" y="306"/>
                    <a:pt x="224" y="306"/>
                  </a:cubicBezTo>
                  <a:cubicBezTo>
                    <a:pt x="220" y="306"/>
                    <a:pt x="219" y="305"/>
                    <a:pt x="224" y="303"/>
                  </a:cubicBezTo>
                  <a:cubicBezTo>
                    <a:pt x="224" y="302"/>
                    <a:pt x="224" y="300"/>
                    <a:pt x="233" y="300"/>
                  </a:cubicBezTo>
                  <a:cubicBezTo>
                    <a:pt x="241" y="299"/>
                    <a:pt x="233" y="297"/>
                    <a:pt x="233" y="297"/>
                  </a:cubicBezTo>
                  <a:cubicBezTo>
                    <a:pt x="225" y="297"/>
                    <a:pt x="225" y="296"/>
                    <a:pt x="233" y="293"/>
                  </a:cubicBezTo>
                  <a:cubicBezTo>
                    <a:pt x="250" y="290"/>
                    <a:pt x="250" y="290"/>
                    <a:pt x="233" y="288"/>
                  </a:cubicBezTo>
                  <a:lnTo>
                    <a:pt x="234" y="288"/>
                  </a:lnTo>
                  <a:cubicBezTo>
                    <a:pt x="242" y="287"/>
                    <a:pt x="234" y="286"/>
                    <a:pt x="226" y="284"/>
                  </a:cubicBezTo>
                  <a:cubicBezTo>
                    <a:pt x="218" y="282"/>
                    <a:pt x="201" y="281"/>
                    <a:pt x="194" y="281"/>
                  </a:cubicBezTo>
                  <a:cubicBezTo>
                    <a:pt x="177" y="278"/>
                    <a:pt x="177" y="278"/>
                    <a:pt x="186" y="277"/>
                  </a:cubicBezTo>
                  <a:cubicBezTo>
                    <a:pt x="186" y="276"/>
                    <a:pt x="190" y="276"/>
                    <a:pt x="195" y="276"/>
                  </a:cubicBezTo>
                  <a:cubicBezTo>
                    <a:pt x="197" y="276"/>
                    <a:pt x="200" y="276"/>
                    <a:pt x="203" y="276"/>
                  </a:cubicBezTo>
                  <a:cubicBezTo>
                    <a:pt x="210" y="277"/>
                    <a:pt x="210" y="278"/>
                    <a:pt x="210" y="278"/>
                  </a:cubicBezTo>
                  <a:lnTo>
                    <a:pt x="210" y="279"/>
                  </a:lnTo>
                  <a:cubicBezTo>
                    <a:pt x="214" y="280"/>
                    <a:pt x="218" y="280"/>
                    <a:pt x="221" y="280"/>
                  </a:cubicBezTo>
                  <a:cubicBezTo>
                    <a:pt x="224" y="280"/>
                    <a:pt x="226" y="280"/>
                    <a:pt x="226" y="279"/>
                  </a:cubicBezTo>
                  <a:cubicBezTo>
                    <a:pt x="234" y="278"/>
                    <a:pt x="235" y="278"/>
                    <a:pt x="227" y="277"/>
                  </a:cubicBezTo>
                  <a:cubicBezTo>
                    <a:pt x="235" y="277"/>
                    <a:pt x="235" y="275"/>
                    <a:pt x="236" y="274"/>
                  </a:cubicBezTo>
                  <a:cubicBezTo>
                    <a:pt x="236" y="272"/>
                    <a:pt x="237" y="269"/>
                    <a:pt x="245" y="269"/>
                  </a:cubicBezTo>
                  <a:cubicBezTo>
                    <a:pt x="245" y="268"/>
                    <a:pt x="245" y="267"/>
                    <a:pt x="237" y="266"/>
                  </a:cubicBezTo>
                  <a:cubicBezTo>
                    <a:pt x="226" y="263"/>
                    <a:pt x="223" y="262"/>
                    <a:pt x="225" y="262"/>
                  </a:cubicBezTo>
                  <a:cubicBezTo>
                    <a:pt x="226" y="262"/>
                    <a:pt x="228" y="262"/>
                    <a:pt x="230" y="263"/>
                  </a:cubicBezTo>
                  <a:cubicBezTo>
                    <a:pt x="232" y="263"/>
                    <a:pt x="233" y="263"/>
                    <a:pt x="235" y="263"/>
                  </a:cubicBezTo>
                  <a:cubicBezTo>
                    <a:pt x="249" y="263"/>
                    <a:pt x="256" y="256"/>
                    <a:pt x="243" y="251"/>
                  </a:cubicBezTo>
                  <a:lnTo>
                    <a:pt x="243" y="249"/>
                  </a:lnTo>
                  <a:cubicBezTo>
                    <a:pt x="244" y="249"/>
                    <a:pt x="245" y="249"/>
                    <a:pt x="246" y="249"/>
                  </a:cubicBezTo>
                  <a:cubicBezTo>
                    <a:pt x="252" y="249"/>
                    <a:pt x="252" y="245"/>
                    <a:pt x="246" y="241"/>
                  </a:cubicBezTo>
                  <a:lnTo>
                    <a:pt x="247" y="239"/>
                  </a:lnTo>
                  <a:cubicBezTo>
                    <a:pt x="250" y="239"/>
                    <a:pt x="252" y="240"/>
                    <a:pt x="254" y="240"/>
                  </a:cubicBezTo>
                  <a:cubicBezTo>
                    <a:pt x="256" y="240"/>
                    <a:pt x="254" y="239"/>
                    <a:pt x="250" y="236"/>
                  </a:cubicBezTo>
                  <a:cubicBezTo>
                    <a:pt x="244" y="232"/>
                    <a:pt x="239" y="230"/>
                    <a:pt x="240" y="230"/>
                  </a:cubicBezTo>
                  <a:lnTo>
                    <a:pt x="240" y="230"/>
                  </a:lnTo>
                  <a:cubicBezTo>
                    <a:pt x="240" y="230"/>
                    <a:pt x="241" y="231"/>
                    <a:pt x="243" y="231"/>
                  </a:cubicBezTo>
                  <a:cubicBezTo>
                    <a:pt x="246" y="233"/>
                    <a:pt x="248" y="233"/>
                    <a:pt x="249" y="233"/>
                  </a:cubicBezTo>
                  <a:cubicBezTo>
                    <a:pt x="251" y="233"/>
                    <a:pt x="251" y="232"/>
                    <a:pt x="252" y="230"/>
                  </a:cubicBezTo>
                  <a:cubicBezTo>
                    <a:pt x="254" y="227"/>
                    <a:pt x="254" y="227"/>
                    <a:pt x="246" y="224"/>
                  </a:cubicBezTo>
                  <a:cubicBezTo>
                    <a:pt x="244" y="221"/>
                    <a:pt x="245" y="220"/>
                    <a:pt x="246" y="220"/>
                  </a:cubicBezTo>
                  <a:cubicBezTo>
                    <a:pt x="248" y="220"/>
                    <a:pt x="252" y="222"/>
                    <a:pt x="256" y="224"/>
                  </a:cubicBezTo>
                  <a:cubicBezTo>
                    <a:pt x="262" y="228"/>
                    <a:pt x="266" y="229"/>
                    <a:pt x="266" y="229"/>
                  </a:cubicBezTo>
                  <a:cubicBezTo>
                    <a:pt x="267" y="229"/>
                    <a:pt x="262" y="226"/>
                    <a:pt x="250" y="219"/>
                  </a:cubicBezTo>
                  <a:cubicBezTo>
                    <a:pt x="241" y="213"/>
                    <a:pt x="238" y="210"/>
                    <a:pt x="240" y="210"/>
                  </a:cubicBezTo>
                  <a:cubicBezTo>
                    <a:pt x="240" y="210"/>
                    <a:pt x="242" y="211"/>
                    <a:pt x="244" y="212"/>
                  </a:cubicBezTo>
                  <a:cubicBezTo>
                    <a:pt x="251" y="217"/>
                    <a:pt x="251" y="217"/>
                    <a:pt x="250" y="218"/>
                  </a:cubicBezTo>
                  <a:lnTo>
                    <a:pt x="264" y="226"/>
                  </a:lnTo>
                  <a:cubicBezTo>
                    <a:pt x="265" y="226"/>
                    <a:pt x="265" y="226"/>
                    <a:pt x="259" y="220"/>
                  </a:cubicBezTo>
                  <a:cubicBezTo>
                    <a:pt x="259" y="220"/>
                    <a:pt x="259" y="220"/>
                    <a:pt x="252" y="214"/>
                  </a:cubicBezTo>
                  <a:cubicBezTo>
                    <a:pt x="246" y="210"/>
                    <a:pt x="239" y="205"/>
                    <a:pt x="232" y="202"/>
                  </a:cubicBezTo>
                  <a:cubicBezTo>
                    <a:pt x="224" y="199"/>
                    <a:pt x="224" y="199"/>
                    <a:pt x="225" y="198"/>
                  </a:cubicBezTo>
                  <a:lnTo>
                    <a:pt x="225" y="198"/>
                  </a:lnTo>
                  <a:cubicBezTo>
                    <a:pt x="233" y="200"/>
                    <a:pt x="241" y="203"/>
                    <a:pt x="246" y="209"/>
                  </a:cubicBezTo>
                  <a:cubicBezTo>
                    <a:pt x="246" y="210"/>
                    <a:pt x="253" y="214"/>
                    <a:pt x="260" y="218"/>
                  </a:cubicBezTo>
                  <a:cubicBezTo>
                    <a:pt x="261" y="218"/>
                    <a:pt x="261" y="219"/>
                    <a:pt x="262" y="219"/>
                  </a:cubicBezTo>
                  <a:cubicBezTo>
                    <a:pt x="263" y="219"/>
                    <a:pt x="254" y="208"/>
                    <a:pt x="243" y="200"/>
                  </a:cubicBezTo>
                  <a:lnTo>
                    <a:pt x="243" y="200"/>
                  </a:lnTo>
                  <a:lnTo>
                    <a:pt x="250" y="204"/>
                  </a:lnTo>
                  <a:cubicBezTo>
                    <a:pt x="253" y="207"/>
                    <a:pt x="255" y="208"/>
                    <a:pt x="257" y="208"/>
                  </a:cubicBezTo>
                  <a:cubicBezTo>
                    <a:pt x="258" y="208"/>
                    <a:pt x="258" y="207"/>
                    <a:pt x="259" y="207"/>
                  </a:cubicBezTo>
                  <a:cubicBezTo>
                    <a:pt x="260" y="204"/>
                    <a:pt x="261" y="203"/>
                    <a:pt x="254" y="199"/>
                  </a:cubicBezTo>
                  <a:cubicBezTo>
                    <a:pt x="247" y="194"/>
                    <a:pt x="241" y="190"/>
                    <a:pt x="241" y="189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39" y="189"/>
                    <a:pt x="233" y="185"/>
                    <a:pt x="227" y="181"/>
                  </a:cubicBezTo>
                  <a:lnTo>
                    <a:pt x="227" y="181"/>
                  </a:lnTo>
                  <a:cubicBezTo>
                    <a:pt x="233" y="182"/>
                    <a:pt x="237" y="184"/>
                    <a:pt x="243" y="187"/>
                  </a:cubicBezTo>
                  <a:cubicBezTo>
                    <a:pt x="254" y="193"/>
                    <a:pt x="260" y="197"/>
                    <a:pt x="264" y="197"/>
                  </a:cubicBezTo>
                  <a:cubicBezTo>
                    <a:pt x="266" y="197"/>
                    <a:pt x="267" y="196"/>
                    <a:pt x="268" y="195"/>
                  </a:cubicBezTo>
                  <a:cubicBezTo>
                    <a:pt x="268" y="195"/>
                    <a:pt x="269" y="194"/>
                    <a:pt x="271" y="194"/>
                  </a:cubicBezTo>
                  <a:cubicBezTo>
                    <a:pt x="273" y="194"/>
                    <a:pt x="275" y="194"/>
                    <a:pt x="278" y="196"/>
                  </a:cubicBezTo>
                  <a:cubicBezTo>
                    <a:pt x="279" y="195"/>
                    <a:pt x="279" y="195"/>
                    <a:pt x="273" y="190"/>
                  </a:cubicBezTo>
                  <a:lnTo>
                    <a:pt x="274" y="189"/>
                  </a:lnTo>
                  <a:cubicBezTo>
                    <a:pt x="277" y="190"/>
                    <a:pt x="279" y="191"/>
                    <a:pt x="280" y="191"/>
                  </a:cubicBezTo>
                  <a:cubicBezTo>
                    <a:pt x="281" y="191"/>
                    <a:pt x="280" y="190"/>
                    <a:pt x="277" y="186"/>
                  </a:cubicBezTo>
                  <a:cubicBezTo>
                    <a:pt x="274" y="184"/>
                    <a:pt x="274" y="183"/>
                    <a:pt x="275" y="183"/>
                  </a:cubicBezTo>
                  <a:cubicBezTo>
                    <a:pt x="275" y="183"/>
                    <a:pt x="277" y="184"/>
                    <a:pt x="278" y="184"/>
                  </a:cubicBezTo>
                  <a:cubicBezTo>
                    <a:pt x="279" y="184"/>
                    <a:pt x="279" y="184"/>
                    <a:pt x="279" y="184"/>
                  </a:cubicBezTo>
                  <a:cubicBezTo>
                    <a:pt x="284" y="188"/>
                    <a:pt x="287" y="191"/>
                    <a:pt x="288" y="191"/>
                  </a:cubicBezTo>
                  <a:cubicBezTo>
                    <a:pt x="288" y="191"/>
                    <a:pt x="283" y="187"/>
                    <a:pt x="273" y="177"/>
                  </a:cubicBezTo>
                  <a:cubicBezTo>
                    <a:pt x="268" y="172"/>
                    <a:pt x="262" y="168"/>
                    <a:pt x="260" y="168"/>
                  </a:cubicBezTo>
                  <a:cubicBezTo>
                    <a:pt x="260" y="168"/>
                    <a:pt x="260" y="168"/>
                    <a:pt x="260" y="168"/>
                  </a:cubicBezTo>
                  <a:lnTo>
                    <a:pt x="258" y="171"/>
                  </a:lnTo>
                  <a:lnTo>
                    <a:pt x="254" y="163"/>
                  </a:lnTo>
                  <a:cubicBezTo>
                    <a:pt x="255" y="162"/>
                    <a:pt x="251" y="155"/>
                    <a:pt x="245" y="149"/>
                  </a:cubicBezTo>
                  <a:cubicBezTo>
                    <a:pt x="245" y="149"/>
                    <a:pt x="240" y="144"/>
                    <a:pt x="241" y="143"/>
                  </a:cubicBezTo>
                  <a:lnTo>
                    <a:pt x="241" y="143"/>
                  </a:lnTo>
                  <a:cubicBezTo>
                    <a:pt x="241" y="143"/>
                    <a:pt x="246" y="148"/>
                    <a:pt x="252" y="154"/>
                  </a:cubicBezTo>
                  <a:cubicBezTo>
                    <a:pt x="256" y="161"/>
                    <a:pt x="262" y="166"/>
                    <a:pt x="268" y="172"/>
                  </a:cubicBezTo>
                  <a:cubicBezTo>
                    <a:pt x="275" y="178"/>
                    <a:pt x="280" y="182"/>
                    <a:pt x="282" y="182"/>
                  </a:cubicBezTo>
                  <a:cubicBezTo>
                    <a:pt x="283" y="182"/>
                    <a:pt x="281" y="180"/>
                    <a:pt x="277" y="175"/>
                  </a:cubicBezTo>
                  <a:cubicBezTo>
                    <a:pt x="278" y="175"/>
                    <a:pt x="278" y="175"/>
                    <a:pt x="283" y="180"/>
                  </a:cubicBezTo>
                  <a:cubicBezTo>
                    <a:pt x="286" y="182"/>
                    <a:pt x="287" y="184"/>
                    <a:pt x="288" y="184"/>
                  </a:cubicBezTo>
                  <a:cubicBezTo>
                    <a:pt x="288" y="184"/>
                    <a:pt x="286" y="180"/>
                    <a:pt x="280" y="173"/>
                  </a:cubicBezTo>
                  <a:cubicBezTo>
                    <a:pt x="275" y="166"/>
                    <a:pt x="272" y="163"/>
                    <a:pt x="273" y="163"/>
                  </a:cubicBezTo>
                  <a:lnTo>
                    <a:pt x="273" y="163"/>
                  </a:lnTo>
                  <a:cubicBezTo>
                    <a:pt x="274" y="163"/>
                    <a:pt x="277" y="165"/>
                    <a:pt x="282" y="171"/>
                  </a:cubicBezTo>
                  <a:cubicBezTo>
                    <a:pt x="289" y="177"/>
                    <a:pt x="293" y="179"/>
                    <a:pt x="294" y="179"/>
                  </a:cubicBezTo>
                  <a:cubicBezTo>
                    <a:pt x="295" y="179"/>
                    <a:pt x="294" y="177"/>
                    <a:pt x="292" y="174"/>
                  </a:cubicBezTo>
                  <a:cubicBezTo>
                    <a:pt x="285" y="166"/>
                    <a:pt x="284" y="162"/>
                    <a:pt x="285" y="162"/>
                  </a:cubicBezTo>
                  <a:cubicBezTo>
                    <a:pt x="286" y="162"/>
                    <a:pt x="288" y="164"/>
                    <a:pt x="290" y="166"/>
                  </a:cubicBezTo>
                  <a:cubicBezTo>
                    <a:pt x="293" y="169"/>
                    <a:pt x="294" y="170"/>
                    <a:pt x="294" y="170"/>
                  </a:cubicBezTo>
                  <a:cubicBezTo>
                    <a:pt x="295" y="170"/>
                    <a:pt x="294" y="168"/>
                    <a:pt x="292" y="164"/>
                  </a:cubicBezTo>
                  <a:lnTo>
                    <a:pt x="292" y="164"/>
                  </a:lnTo>
                  <a:cubicBezTo>
                    <a:pt x="295" y="168"/>
                    <a:pt x="299" y="173"/>
                    <a:pt x="300" y="173"/>
                  </a:cubicBezTo>
                  <a:cubicBezTo>
                    <a:pt x="300" y="173"/>
                    <a:pt x="299" y="172"/>
                    <a:pt x="298" y="169"/>
                  </a:cubicBezTo>
                  <a:cubicBezTo>
                    <a:pt x="298" y="169"/>
                    <a:pt x="299" y="169"/>
                    <a:pt x="293" y="163"/>
                  </a:cubicBezTo>
                  <a:lnTo>
                    <a:pt x="286" y="148"/>
                  </a:lnTo>
                  <a:cubicBezTo>
                    <a:pt x="286" y="148"/>
                    <a:pt x="286" y="148"/>
                    <a:pt x="286" y="148"/>
                  </a:cubicBezTo>
                  <a:cubicBezTo>
                    <a:pt x="285" y="148"/>
                    <a:pt x="280" y="142"/>
                    <a:pt x="276" y="136"/>
                  </a:cubicBezTo>
                  <a:cubicBezTo>
                    <a:pt x="274" y="134"/>
                    <a:pt x="274" y="133"/>
                    <a:pt x="275" y="133"/>
                  </a:cubicBezTo>
                  <a:cubicBezTo>
                    <a:pt x="277" y="133"/>
                    <a:pt x="284" y="139"/>
                    <a:pt x="295" y="153"/>
                  </a:cubicBezTo>
                  <a:lnTo>
                    <a:pt x="306" y="166"/>
                  </a:lnTo>
                  <a:lnTo>
                    <a:pt x="297" y="152"/>
                  </a:lnTo>
                  <a:cubicBezTo>
                    <a:pt x="298" y="152"/>
                    <a:pt x="298" y="152"/>
                    <a:pt x="302" y="158"/>
                  </a:cubicBezTo>
                  <a:cubicBezTo>
                    <a:pt x="307" y="165"/>
                    <a:pt x="307" y="165"/>
                    <a:pt x="308" y="165"/>
                  </a:cubicBezTo>
                  <a:cubicBezTo>
                    <a:pt x="308" y="165"/>
                    <a:pt x="308" y="164"/>
                    <a:pt x="305" y="157"/>
                  </a:cubicBezTo>
                  <a:cubicBezTo>
                    <a:pt x="299" y="148"/>
                    <a:pt x="297" y="145"/>
                    <a:pt x="297" y="145"/>
                  </a:cubicBezTo>
                  <a:lnTo>
                    <a:pt x="297" y="145"/>
                  </a:lnTo>
                  <a:cubicBezTo>
                    <a:pt x="298" y="145"/>
                    <a:pt x="299" y="147"/>
                    <a:pt x="301" y="149"/>
                  </a:cubicBezTo>
                  <a:cubicBezTo>
                    <a:pt x="306" y="156"/>
                    <a:pt x="308" y="160"/>
                    <a:pt x="308" y="160"/>
                  </a:cubicBezTo>
                  <a:cubicBezTo>
                    <a:pt x="309" y="160"/>
                    <a:pt x="307" y="156"/>
                    <a:pt x="304" y="148"/>
                  </a:cubicBezTo>
                  <a:cubicBezTo>
                    <a:pt x="300" y="141"/>
                    <a:pt x="298" y="138"/>
                    <a:pt x="298" y="138"/>
                  </a:cubicBezTo>
                  <a:lnTo>
                    <a:pt x="298" y="138"/>
                  </a:lnTo>
                  <a:cubicBezTo>
                    <a:pt x="298" y="138"/>
                    <a:pt x="300" y="141"/>
                    <a:pt x="305" y="148"/>
                  </a:cubicBezTo>
                  <a:cubicBezTo>
                    <a:pt x="307" y="154"/>
                    <a:pt x="310" y="158"/>
                    <a:pt x="314" y="162"/>
                  </a:cubicBezTo>
                  <a:lnTo>
                    <a:pt x="310" y="155"/>
                  </a:lnTo>
                  <a:cubicBezTo>
                    <a:pt x="306" y="146"/>
                    <a:pt x="304" y="143"/>
                    <a:pt x="305" y="143"/>
                  </a:cubicBezTo>
                  <a:lnTo>
                    <a:pt x="305" y="143"/>
                  </a:lnTo>
                  <a:cubicBezTo>
                    <a:pt x="305" y="143"/>
                    <a:pt x="306" y="144"/>
                    <a:pt x="308" y="147"/>
                  </a:cubicBezTo>
                  <a:cubicBezTo>
                    <a:pt x="310" y="150"/>
                    <a:pt x="311" y="152"/>
                    <a:pt x="311" y="152"/>
                  </a:cubicBezTo>
                  <a:cubicBezTo>
                    <a:pt x="312" y="152"/>
                    <a:pt x="311" y="150"/>
                    <a:pt x="310" y="146"/>
                  </a:cubicBezTo>
                  <a:cubicBezTo>
                    <a:pt x="311" y="146"/>
                    <a:pt x="312" y="145"/>
                    <a:pt x="312" y="145"/>
                  </a:cubicBezTo>
                  <a:cubicBezTo>
                    <a:pt x="313" y="145"/>
                    <a:pt x="315" y="147"/>
                    <a:pt x="317" y="152"/>
                  </a:cubicBezTo>
                  <a:cubicBezTo>
                    <a:pt x="316" y="147"/>
                    <a:pt x="315" y="146"/>
                    <a:pt x="316" y="146"/>
                  </a:cubicBezTo>
                  <a:lnTo>
                    <a:pt x="316" y="146"/>
                  </a:lnTo>
                  <a:cubicBezTo>
                    <a:pt x="316" y="146"/>
                    <a:pt x="317" y="147"/>
                    <a:pt x="319" y="150"/>
                  </a:cubicBezTo>
                  <a:cubicBezTo>
                    <a:pt x="322" y="154"/>
                    <a:pt x="323" y="156"/>
                    <a:pt x="323" y="156"/>
                  </a:cubicBezTo>
                  <a:cubicBezTo>
                    <a:pt x="323" y="156"/>
                    <a:pt x="323" y="154"/>
                    <a:pt x="322" y="150"/>
                  </a:cubicBezTo>
                  <a:cubicBezTo>
                    <a:pt x="319" y="143"/>
                    <a:pt x="316" y="135"/>
                    <a:pt x="311" y="128"/>
                  </a:cubicBezTo>
                  <a:cubicBezTo>
                    <a:pt x="310" y="128"/>
                    <a:pt x="310" y="128"/>
                    <a:pt x="307" y="121"/>
                  </a:cubicBezTo>
                  <a:lnTo>
                    <a:pt x="309" y="120"/>
                  </a:lnTo>
                  <a:cubicBezTo>
                    <a:pt x="310" y="120"/>
                    <a:pt x="311" y="119"/>
                    <a:pt x="310" y="111"/>
                  </a:cubicBezTo>
                  <a:cubicBezTo>
                    <a:pt x="310" y="104"/>
                    <a:pt x="307" y="93"/>
                    <a:pt x="305" y="93"/>
                  </a:cubicBezTo>
                  <a:cubicBezTo>
                    <a:pt x="305" y="93"/>
                    <a:pt x="305" y="94"/>
                    <a:pt x="305" y="95"/>
                  </a:cubicBezTo>
                  <a:lnTo>
                    <a:pt x="301" y="89"/>
                  </a:lnTo>
                  <a:cubicBezTo>
                    <a:pt x="297" y="77"/>
                    <a:pt x="294" y="72"/>
                    <a:pt x="294" y="72"/>
                  </a:cubicBezTo>
                  <a:lnTo>
                    <a:pt x="294" y="72"/>
                  </a:lnTo>
                  <a:cubicBezTo>
                    <a:pt x="293" y="72"/>
                    <a:pt x="294" y="78"/>
                    <a:pt x="299" y="90"/>
                  </a:cubicBezTo>
                  <a:cubicBezTo>
                    <a:pt x="304" y="102"/>
                    <a:pt x="306" y="108"/>
                    <a:pt x="306" y="108"/>
                  </a:cubicBezTo>
                  <a:cubicBezTo>
                    <a:pt x="306" y="108"/>
                    <a:pt x="304" y="104"/>
                    <a:pt x="300" y="98"/>
                  </a:cubicBezTo>
                  <a:cubicBezTo>
                    <a:pt x="295" y="84"/>
                    <a:pt x="294" y="83"/>
                    <a:pt x="292" y="83"/>
                  </a:cubicBezTo>
                  <a:cubicBezTo>
                    <a:pt x="292" y="83"/>
                    <a:pt x="292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0" y="83"/>
                    <a:pt x="289" y="82"/>
                    <a:pt x="287" y="76"/>
                  </a:cubicBezTo>
                  <a:cubicBezTo>
                    <a:pt x="284" y="69"/>
                    <a:pt x="280" y="62"/>
                    <a:pt x="278" y="62"/>
                  </a:cubicBezTo>
                  <a:lnTo>
                    <a:pt x="278" y="62"/>
                  </a:lnTo>
                  <a:cubicBezTo>
                    <a:pt x="277" y="63"/>
                    <a:pt x="277" y="63"/>
                    <a:pt x="280" y="71"/>
                  </a:cubicBezTo>
                  <a:cubicBezTo>
                    <a:pt x="282" y="74"/>
                    <a:pt x="283" y="76"/>
                    <a:pt x="282" y="76"/>
                  </a:cubicBezTo>
                  <a:cubicBezTo>
                    <a:pt x="281" y="76"/>
                    <a:pt x="278" y="72"/>
                    <a:pt x="273" y="64"/>
                  </a:cubicBezTo>
                  <a:cubicBezTo>
                    <a:pt x="271" y="61"/>
                    <a:pt x="270" y="60"/>
                    <a:pt x="270" y="60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2" name="Google Shape;9052;p33"/>
            <p:cNvSpPr/>
            <p:nvPr/>
          </p:nvSpPr>
          <p:spPr>
            <a:xfrm>
              <a:off x="4015036" y="2234010"/>
              <a:ext cx="80913" cy="85408"/>
            </a:xfrm>
            <a:custGeom>
              <a:avLst/>
              <a:gdLst/>
              <a:ahLst/>
              <a:cxnLst/>
              <a:rect l="l" t="t" r="r" b="b"/>
              <a:pathLst>
                <a:path w="810" h="855" extrusionOk="0">
                  <a:moveTo>
                    <a:pt x="418" y="0"/>
                  </a:moveTo>
                  <a:cubicBezTo>
                    <a:pt x="418" y="0"/>
                    <a:pt x="418" y="2"/>
                    <a:pt x="418" y="5"/>
                  </a:cubicBezTo>
                  <a:lnTo>
                    <a:pt x="418" y="5"/>
                  </a:lnTo>
                  <a:cubicBezTo>
                    <a:pt x="418" y="2"/>
                    <a:pt x="418" y="0"/>
                    <a:pt x="418" y="0"/>
                  </a:cubicBezTo>
                  <a:close/>
                  <a:moveTo>
                    <a:pt x="418" y="5"/>
                  </a:moveTo>
                  <a:lnTo>
                    <a:pt x="418" y="5"/>
                  </a:lnTo>
                  <a:cubicBezTo>
                    <a:pt x="419" y="6"/>
                    <a:pt x="419" y="8"/>
                    <a:pt x="419" y="10"/>
                  </a:cubicBezTo>
                  <a:lnTo>
                    <a:pt x="419" y="10"/>
                  </a:lnTo>
                  <a:cubicBezTo>
                    <a:pt x="419" y="9"/>
                    <a:pt x="419" y="8"/>
                    <a:pt x="419" y="6"/>
                  </a:cubicBezTo>
                  <a:cubicBezTo>
                    <a:pt x="419" y="6"/>
                    <a:pt x="419" y="6"/>
                    <a:pt x="418" y="5"/>
                  </a:cubicBezTo>
                  <a:close/>
                  <a:moveTo>
                    <a:pt x="393" y="31"/>
                  </a:moveTo>
                  <a:cubicBezTo>
                    <a:pt x="391" y="31"/>
                    <a:pt x="391" y="34"/>
                    <a:pt x="391" y="34"/>
                  </a:cubicBezTo>
                  <a:cubicBezTo>
                    <a:pt x="392" y="34"/>
                    <a:pt x="392" y="34"/>
                    <a:pt x="393" y="31"/>
                  </a:cubicBezTo>
                  <a:close/>
                  <a:moveTo>
                    <a:pt x="386" y="40"/>
                  </a:moveTo>
                  <a:lnTo>
                    <a:pt x="388" y="48"/>
                  </a:lnTo>
                  <a:lnTo>
                    <a:pt x="386" y="48"/>
                  </a:lnTo>
                  <a:cubicBezTo>
                    <a:pt x="386" y="48"/>
                    <a:pt x="385" y="48"/>
                    <a:pt x="385" y="48"/>
                  </a:cubicBezTo>
                  <a:cubicBezTo>
                    <a:pt x="384" y="48"/>
                    <a:pt x="384" y="47"/>
                    <a:pt x="383" y="40"/>
                  </a:cubicBezTo>
                  <a:close/>
                  <a:moveTo>
                    <a:pt x="410" y="40"/>
                  </a:moveTo>
                  <a:lnTo>
                    <a:pt x="413" y="49"/>
                  </a:lnTo>
                  <a:lnTo>
                    <a:pt x="410" y="49"/>
                  </a:lnTo>
                  <a:cubicBezTo>
                    <a:pt x="408" y="49"/>
                    <a:pt x="408" y="49"/>
                    <a:pt x="408" y="40"/>
                  </a:cubicBezTo>
                  <a:close/>
                  <a:moveTo>
                    <a:pt x="426" y="41"/>
                  </a:moveTo>
                  <a:cubicBezTo>
                    <a:pt x="427" y="41"/>
                    <a:pt x="427" y="41"/>
                    <a:pt x="428" y="41"/>
                  </a:cubicBezTo>
                  <a:cubicBezTo>
                    <a:pt x="432" y="41"/>
                    <a:pt x="432" y="41"/>
                    <a:pt x="429" y="50"/>
                  </a:cubicBezTo>
                  <a:cubicBezTo>
                    <a:pt x="428" y="54"/>
                    <a:pt x="427" y="56"/>
                    <a:pt x="426" y="56"/>
                  </a:cubicBezTo>
                  <a:cubicBezTo>
                    <a:pt x="425" y="56"/>
                    <a:pt x="424" y="54"/>
                    <a:pt x="424" y="49"/>
                  </a:cubicBezTo>
                  <a:cubicBezTo>
                    <a:pt x="425" y="42"/>
                    <a:pt x="425" y="41"/>
                    <a:pt x="426" y="41"/>
                  </a:cubicBezTo>
                  <a:close/>
                  <a:moveTo>
                    <a:pt x="363" y="51"/>
                  </a:moveTo>
                  <a:cubicBezTo>
                    <a:pt x="365" y="56"/>
                    <a:pt x="366" y="61"/>
                    <a:pt x="367" y="67"/>
                  </a:cubicBezTo>
                  <a:lnTo>
                    <a:pt x="365" y="68"/>
                  </a:lnTo>
                  <a:cubicBezTo>
                    <a:pt x="363" y="68"/>
                    <a:pt x="362" y="59"/>
                    <a:pt x="362" y="59"/>
                  </a:cubicBezTo>
                  <a:cubicBezTo>
                    <a:pt x="362" y="59"/>
                    <a:pt x="360" y="51"/>
                    <a:pt x="363" y="51"/>
                  </a:cubicBezTo>
                  <a:close/>
                  <a:moveTo>
                    <a:pt x="270" y="73"/>
                  </a:moveTo>
                  <a:cubicBezTo>
                    <a:pt x="270" y="73"/>
                    <a:pt x="271" y="74"/>
                    <a:pt x="272" y="76"/>
                  </a:cubicBezTo>
                  <a:lnTo>
                    <a:pt x="275" y="84"/>
                  </a:lnTo>
                  <a:cubicBezTo>
                    <a:pt x="277" y="90"/>
                    <a:pt x="278" y="97"/>
                    <a:pt x="277" y="97"/>
                  </a:cubicBezTo>
                  <a:cubicBezTo>
                    <a:pt x="277" y="97"/>
                    <a:pt x="276" y="96"/>
                    <a:pt x="275" y="94"/>
                  </a:cubicBezTo>
                  <a:cubicBezTo>
                    <a:pt x="273" y="88"/>
                    <a:pt x="271" y="83"/>
                    <a:pt x="270" y="77"/>
                  </a:cubicBezTo>
                  <a:cubicBezTo>
                    <a:pt x="270" y="77"/>
                    <a:pt x="269" y="73"/>
                    <a:pt x="270" y="73"/>
                  </a:cubicBezTo>
                  <a:close/>
                  <a:moveTo>
                    <a:pt x="467" y="90"/>
                  </a:moveTo>
                  <a:lnTo>
                    <a:pt x="467" y="99"/>
                  </a:lnTo>
                  <a:cubicBezTo>
                    <a:pt x="465" y="107"/>
                    <a:pt x="463" y="107"/>
                    <a:pt x="463" y="107"/>
                  </a:cubicBezTo>
                  <a:cubicBezTo>
                    <a:pt x="463" y="107"/>
                    <a:pt x="462" y="107"/>
                    <a:pt x="462" y="107"/>
                  </a:cubicBezTo>
                  <a:cubicBezTo>
                    <a:pt x="461" y="107"/>
                    <a:pt x="461" y="107"/>
                    <a:pt x="462" y="98"/>
                  </a:cubicBezTo>
                  <a:cubicBezTo>
                    <a:pt x="462" y="98"/>
                    <a:pt x="465" y="90"/>
                    <a:pt x="467" y="90"/>
                  </a:cubicBezTo>
                  <a:close/>
                  <a:moveTo>
                    <a:pt x="440" y="94"/>
                  </a:moveTo>
                  <a:lnTo>
                    <a:pt x="441" y="103"/>
                  </a:lnTo>
                  <a:lnTo>
                    <a:pt x="438" y="111"/>
                  </a:lnTo>
                  <a:lnTo>
                    <a:pt x="437" y="111"/>
                  </a:lnTo>
                  <a:cubicBezTo>
                    <a:pt x="438" y="103"/>
                    <a:pt x="438" y="94"/>
                    <a:pt x="440" y="94"/>
                  </a:cubicBezTo>
                  <a:close/>
                  <a:moveTo>
                    <a:pt x="657" y="147"/>
                  </a:moveTo>
                  <a:cubicBezTo>
                    <a:pt x="657" y="147"/>
                    <a:pt x="657" y="147"/>
                    <a:pt x="658" y="148"/>
                  </a:cubicBezTo>
                  <a:lnTo>
                    <a:pt x="660" y="149"/>
                  </a:lnTo>
                  <a:cubicBezTo>
                    <a:pt x="655" y="153"/>
                    <a:pt x="651" y="157"/>
                    <a:pt x="645" y="159"/>
                  </a:cubicBezTo>
                  <a:lnTo>
                    <a:pt x="644" y="158"/>
                  </a:lnTo>
                  <a:cubicBezTo>
                    <a:pt x="649" y="152"/>
                    <a:pt x="655" y="147"/>
                    <a:pt x="657" y="147"/>
                  </a:cubicBezTo>
                  <a:close/>
                  <a:moveTo>
                    <a:pt x="216" y="139"/>
                  </a:moveTo>
                  <a:cubicBezTo>
                    <a:pt x="219" y="139"/>
                    <a:pt x="228" y="151"/>
                    <a:pt x="229" y="160"/>
                  </a:cubicBezTo>
                  <a:cubicBezTo>
                    <a:pt x="229" y="160"/>
                    <a:pt x="229" y="161"/>
                    <a:pt x="228" y="161"/>
                  </a:cubicBezTo>
                  <a:cubicBezTo>
                    <a:pt x="228" y="161"/>
                    <a:pt x="226" y="159"/>
                    <a:pt x="222" y="154"/>
                  </a:cubicBezTo>
                  <a:cubicBezTo>
                    <a:pt x="217" y="148"/>
                    <a:pt x="213" y="140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lose/>
                  <a:moveTo>
                    <a:pt x="722" y="223"/>
                  </a:moveTo>
                  <a:cubicBezTo>
                    <a:pt x="725" y="223"/>
                    <a:pt x="726" y="226"/>
                    <a:pt x="727" y="227"/>
                  </a:cubicBezTo>
                  <a:cubicBezTo>
                    <a:pt x="722" y="232"/>
                    <a:pt x="716" y="235"/>
                    <a:pt x="713" y="235"/>
                  </a:cubicBezTo>
                  <a:cubicBezTo>
                    <a:pt x="712" y="235"/>
                    <a:pt x="712" y="235"/>
                    <a:pt x="712" y="234"/>
                  </a:cubicBezTo>
                  <a:cubicBezTo>
                    <a:pt x="709" y="230"/>
                    <a:pt x="709" y="230"/>
                    <a:pt x="716" y="225"/>
                  </a:cubicBezTo>
                  <a:cubicBezTo>
                    <a:pt x="718" y="224"/>
                    <a:pt x="720" y="223"/>
                    <a:pt x="722" y="223"/>
                  </a:cubicBezTo>
                  <a:close/>
                  <a:moveTo>
                    <a:pt x="750" y="391"/>
                  </a:moveTo>
                  <a:cubicBezTo>
                    <a:pt x="759" y="391"/>
                    <a:pt x="766" y="391"/>
                    <a:pt x="766" y="393"/>
                  </a:cubicBezTo>
                  <a:lnTo>
                    <a:pt x="759" y="396"/>
                  </a:lnTo>
                  <a:lnTo>
                    <a:pt x="750" y="393"/>
                  </a:lnTo>
                  <a:lnTo>
                    <a:pt x="750" y="391"/>
                  </a:lnTo>
                  <a:close/>
                  <a:moveTo>
                    <a:pt x="696" y="415"/>
                  </a:moveTo>
                  <a:cubicBezTo>
                    <a:pt x="705" y="416"/>
                    <a:pt x="713" y="417"/>
                    <a:pt x="713" y="419"/>
                  </a:cubicBezTo>
                  <a:lnTo>
                    <a:pt x="713" y="421"/>
                  </a:lnTo>
                  <a:cubicBezTo>
                    <a:pt x="707" y="420"/>
                    <a:pt x="701" y="418"/>
                    <a:pt x="696" y="417"/>
                  </a:cubicBezTo>
                  <a:lnTo>
                    <a:pt x="696" y="415"/>
                  </a:lnTo>
                  <a:close/>
                  <a:moveTo>
                    <a:pt x="86" y="419"/>
                  </a:moveTo>
                  <a:cubicBezTo>
                    <a:pt x="95" y="419"/>
                    <a:pt x="102" y="419"/>
                    <a:pt x="102" y="420"/>
                  </a:cubicBezTo>
                  <a:cubicBezTo>
                    <a:pt x="113" y="422"/>
                    <a:pt x="111" y="423"/>
                    <a:pt x="105" y="423"/>
                  </a:cubicBezTo>
                  <a:cubicBezTo>
                    <a:pt x="100" y="423"/>
                    <a:pt x="93" y="423"/>
                    <a:pt x="86" y="421"/>
                  </a:cubicBezTo>
                  <a:cubicBezTo>
                    <a:pt x="69" y="419"/>
                    <a:pt x="69" y="419"/>
                    <a:pt x="86" y="419"/>
                  </a:cubicBezTo>
                  <a:close/>
                  <a:moveTo>
                    <a:pt x="748" y="462"/>
                  </a:moveTo>
                  <a:cubicBezTo>
                    <a:pt x="749" y="462"/>
                    <a:pt x="751" y="463"/>
                    <a:pt x="755" y="464"/>
                  </a:cubicBezTo>
                  <a:cubicBezTo>
                    <a:pt x="761" y="465"/>
                    <a:pt x="766" y="467"/>
                    <a:pt x="771" y="471"/>
                  </a:cubicBezTo>
                  <a:cubicBezTo>
                    <a:pt x="771" y="471"/>
                    <a:pt x="770" y="471"/>
                    <a:pt x="770" y="471"/>
                  </a:cubicBezTo>
                  <a:cubicBezTo>
                    <a:pt x="766" y="471"/>
                    <a:pt x="753" y="466"/>
                    <a:pt x="746" y="464"/>
                  </a:cubicBezTo>
                  <a:cubicBezTo>
                    <a:pt x="747" y="463"/>
                    <a:pt x="747" y="462"/>
                    <a:pt x="748" y="462"/>
                  </a:cubicBezTo>
                  <a:close/>
                  <a:moveTo>
                    <a:pt x="147" y="507"/>
                  </a:moveTo>
                  <a:cubicBezTo>
                    <a:pt x="149" y="507"/>
                    <a:pt x="150" y="507"/>
                    <a:pt x="150" y="509"/>
                  </a:cubicBezTo>
                  <a:cubicBezTo>
                    <a:pt x="151" y="511"/>
                    <a:pt x="151" y="511"/>
                    <a:pt x="143" y="514"/>
                  </a:cubicBezTo>
                  <a:cubicBezTo>
                    <a:pt x="143" y="514"/>
                    <a:pt x="141" y="515"/>
                    <a:pt x="138" y="515"/>
                  </a:cubicBezTo>
                  <a:cubicBezTo>
                    <a:pt x="136" y="515"/>
                    <a:pt x="134" y="514"/>
                    <a:pt x="134" y="513"/>
                  </a:cubicBezTo>
                  <a:lnTo>
                    <a:pt x="141" y="508"/>
                  </a:lnTo>
                  <a:cubicBezTo>
                    <a:pt x="144" y="507"/>
                    <a:pt x="146" y="507"/>
                    <a:pt x="147" y="507"/>
                  </a:cubicBezTo>
                  <a:close/>
                  <a:moveTo>
                    <a:pt x="199" y="516"/>
                  </a:moveTo>
                  <a:lnTo>
                    <a:pt x="193" y="521"/>
                  </a:lnTo>
                  <a:lnTo>
                    <a:pt x="193" y="523"/>
                  </a:lnTo>
                  <a:cubicBezTo>
                    <a:pt x="201" y="519"/>
                    <a:pt x="201" y="519"/>
                    <a:pt x="200" y="518"/>
                  </a:cubicBezTo>
                  <a:lnTo>
                    <a:pt x="199" y="516"/>
                  </a:lnTo>
                  <a:close/>
                  <a:moveTo>
                    <a:pt x="733" y="519"/>
                  </a:moveTo>
                  <a:cubicBezTo>
                    <a:pt x="741" y="522"/>
                    <a:pt x="749" y="526"/>
                    <a:pt x="747" y="528"/>
                  </a:cubicBezTo>
                  <a:lnTo>
                    <a:pt x="738" y="527"/>
                  </a:lnTo>
                  <a:lnTo>
                    <a:pt x="732" y="521"/>
                  </a:lnTo>
                  <a:lnTo>
                    <a:pt x="733" y="519"/>
                  </a:lnTo>
                  <a:close/>
                  <a:moveTo>
                    <a:pt x="157" y="530"/>
                  </a:moveTo>
                  <a:cubicBezTo>
                    <a:pt x="158" y="530"/>
                    <a:pt x="159" y="531"/>
                    <a:pt x="160" y="532"/>
                  </a:cubicBezTo>
                  <a:cubicBezTo>
                    <a:pt x="161" y="534"/>
                    <a:pt x="162" y="536"/>
                    <a:pt x="154" y="540"/>
                  </a:cubicBezTo>
                  <a:lnTo>
                    <a:pt x="153" y="538"/>
                  </a:lnTo>
                  <a:cubicBezTo>
                    <a:pt x="156" y="536"/>
                    <a:pt x="156" y="536"/>
                    <a:pt x="156" y="536"/>
                  </a:cubicBezTo>
                  <a:cubicBezTo>
                    <a:pt x="155" y="536"/>
                    <a:pt x="150" y="538"/>
                    <a:pt x="146" y="541"/>
                  </a:cubicBezTo>
                  <a:lnTo>
                    <a:pt x="130" y="549"/>
                  </a:lnTo>
                  <a:cubicBezTo>
                    <a:pt x="129" y="547"/>
                    <a:pt x="136" y="541"/>
                    <a:pt x="144" y="538"/>
                  </a:cubicBezTo>
                  <a:cubicBezTo>
                    <a:pt x="152" y="532"/>
                    <a:pt x="155" y="530"/>
                    <a:pt x="157" y="530"/>
                  </a:cubicBezTo>
                  <a:close/>
                  <a:moveTo>
                    <a:pt x="28" y="549"/>
                  </a:moveTo>
                  <a:cubicBezTo>
                    <a:pt x="23" y="549"/>
                    <a:pt x="17" y="550"/>
                    <a:pt x="12" y="552"/>
                  </a:cubicBezTo>
                  <a:lnTo>
                    <a:pt x="13" y="555"/>
                  </a:lnTo>
                  <a:cubicBezTo>
                    <a:pt x="13" y="556"/>
                    <a:pt x="14" y="556"/>
                    <a:pt x="15" y="556"/>
                  </a:cubicBezTo>
                  <a:cubicBezTo>
                    <a:pt x="18" y="556"/>
                    <a:pt x="24" y="554"/>
                    <a:pt x="29" y="552"/>
                  </a:cubicBezTo>
                  <a:lnTo>
                    <a:pt x="28" y="549"/>
                  </a:lnTo>
                  <a:close/>
                  <a:moveTo>
                    <a:pt x="515" y="584"/>
                  </a:moveTo>
                  <a:cubicBezTo>
                    <a:pt x="515" y="584"/>
                    <a:pt x="514" y="584"/>
                    <a:pt x="514" y="584"/>
                  </a:cubicBezTo>
                  <a:cubicBezTo>
                    <a:pt x="511" y="585"/>
                    <a:pt x="511" y="585"/>
                    <a:pt x="516" y="592"/>
                  </a:cubicBezTo>
                  <a:lnTo>
                    <a:pt x="520" y="591"/>
                  </a:lnTo>
                  <a:cubicBezTo>
                    <a:pt x="516" y="585"/>
                    <a:pt x="516" y="584"/>
                    <a:pt x="515" y="584"/>
                  </a:cubicBezTo>
                  <a:close/>
                  <a:moveTo>
                    <a:pt x="637" y="632"/>
                  </a:moveTo>
                  <a:cubicBezTo>
                    <a:pt x="638" y="632"/>
                    <a:pt x="640" y="634"/>
                    <a:pt x="639" y="636"/>
                  </a:cubicBezTo>
                  <a:cubicBezTo>
                    <a:pt x="636" y="633"/>
                    <a:pt x="636" y="632"/>
                    <a:pt x="637" y="632"/>
                  </a:cubicBezTo>
                  <a:close/>
                  <a:moveTo>
                    <a:pt x="621" y="628"/>
                  </a:moveTo>
                  <a:cubicBezTo>
                    <a:pt x="626" y="635"/>
                    <a:pt x="631" y="641"/>
                    <a:pt x="630" y="642"/>
                  </a:cubicBezTo>
                  <a:lnTo>
                    <a:pt x="622" y="638"/>
                  </a:lnTo>
                  <a:lnTo>
                    <a:pt x="618" y="630"/>
                  </a:lnTo>
                  <a:lnTo>
                    <a:pt x="621" y="628"/>
                  </a:lnTo>
                  <a:close/>
                  <a:moveTo>
                    <a:pt x="547" y="643"/>
                  </a:moveTo>
                  <a:lnTo>
                    <a:pt x="547" y="643"/>
                  </a:lnTo>
                  <a:cubicBezTo>
                    <a:pt x="548" y="646"/>
                    <a:pt x="549" y="647"/>
                    <a:pt x="548" y="647"/>
                  </a:cubicBezTo>
                  <a:cubicBezTo>
                    <a:pt x="548" y="647"/>
                    <a:pt x="546" y="644"/>
                    <a:pt x="547" y="643"/>
                  </a:cubicBezTo>
                  <a:close/>
                  <a:moveTo>
                    <a:pt x="601" y="635"/>
                  </a:moveTo>
                  <a:cubicBezTo>
                    <a:pt x="602" y="635"/>
                    <a:pt x="606" y="638"/>
                    <a:pt x="612" y="645"/>
                  </a:cubicBezTo>
                  <a:cubicBezTo>
                    <a:pt x="617" y="651"/>
                    <a:pt x="617" y="651"/>
                    <a:pt x="615" y="654"/>
                  </a:cubicBezTo>
                  <a:cubicBezTo>
                    <a:pt x="611" y="649"/>
                    <a:pt x="607" y="646"/>
                    <a:pt x="603" y="640"/>
                  </a:cubicBezTo>
                  <a:lnTo>
                    <a:pt x="603" y="640"/>
                  </a:lnTo>
                  <a:lnTo>
                    <a:pt x="604" y="641"/>
                  </a:lnTo>
                  <a:cubicBezTo>
                    <a:pt x="601" y="638"/>
                    <a:pt x="600" y="635"/>
                    <a:pt x="601" y="635"/>
                  </a:cubicBezTo>
                  <a:close/>
                  <a:moveTo>
                    <a:pt x="224" y="656"/>
                  </a:moveTo>
                  <a:cubicBezTo>
                    <a:pt x="224" y="656"/>
                    <a:pt x="224" y="656"/>
                    <a:pt x="225" y="656"/>
                  </a:cubicBezTo>
                  <a:cubicBezTo>
                    <a:pt x="227" y="657"/>
                    <a:pt x="222" y="664"/>
                    <a:pt x="212" y="667"/>
                  </a:cubicBezTo>
                  <a:lnTo>
                    <a:pt x="209" y="664"/>
                  </a:lnTo>
                  <a:cubicBezTo>
                    <a:pt x="214" y="658"/>
                    <a:pt x="221" y="656"/>
                    <a:pt x="224" y="656"/>
                  </a:cubicBezTo>
                  <a:close/>
                  <a:moveTo>
                    <a:pt x="507" y="651"/>
                  </a:moveTo>
                  <a:cubicBezTo>
                    <a:pt x="507" y="651"/>
                    <a:pt x="506" y="651"/>
                    <a:pt x="506" y="651"/>
                  </a:cubicBezTo>
                  <a:lnTo>
                    <a:pt x="505" y="651"/>
                  </a:lnTo>
                  <a:cubicBezTo>
                    <a:pt x="506" y="657"/>
                    <a:pt x="510" y="663"/>
                    <a:pt x="512" y="667"/>
                  </a:cubicBezTo>
                  <a:cubicBezTo>
                    <a:pt x="514" y="666"/>
                    <a:pt x="512" y="658"/>
                    <a:pt x="512" y="658"/>
                  </a:cubicBezTo>
                  <a:cubicBezTo>
                    <a:pt x="512" y="658"/>
                    <a:pt x="509" y="651"/>
                    <a:pt x="507" y="651"/>
                  </a:cubicBezTo>
                  <a:close/>
                  <a:moveTo>
                    <a:pt x="437" y="647"/>
                  </a:moveTo>
                  <a:cubicBezTo>
                    <a:pt x="438" y="656"/>
                    <a:pt x="438" y="664"/>
                    <a:pt x="438" y="664"/>
                  </a:cubicBezTo>
                  <a:cubicBezTo>
                    <a:pt x="438" y="666"/>
                    <a:pt x="438" y="667"/>
                    <a:pt x="438" y="667"/>
                  </a:cubicBezTo>
                  <a:cubicBezTo>
                    <a:pt x="438" y="667"/>
                    <a:pt x="438" y="661"/>
                    <a:pt x="438" y="656"/>
                  </a:cubicBezTo>
                  <a:lnTo>
                    <a:pt x="437" y="647"/>
                  </a:lnTo>
                  <a:close/>
                  <a:moveTo>
                    <a:pt x="581" y="675"/>
                  </a:moveTo>
                  <a:cubicBezTo>
                    <a:pt x="582" y="675"/>
                    <a:pt x="586" y="682"/>
                    <a:pt x="586" y="682"/>
                  </a:cubicBezTo>
                  <a:cubicBezTo>
                    <a:pt x="588" y="684"/>
                    <a:pt x="588" y="685"/>
                    <a:pt x="587" y="685"/>
                  </a:cubicBezTo>
                  <a:cubicBezTo>
                    <a:pt x="586" y="685"/>
                    <a:pt x="584" y="684"/>
                    <a:pt x="582" y="684"/>
                  </a:cubicBezTo>
                  <a:cubicBezTo>
                    <a:pt x="582" y="684"/>
                    <a:pt x="582" y="684"/>
                    <a:pt x="581" y="684"/>
                  </a:cubicBezTo>
                  <a:cubicBezTo>
                    <a:pt x="576" y="677"/>
                    <a:pt x="576" y="677"/>
                    <a:pt x="580" y="675"/>
                  </a:cubicBezTo>
                  <a:cubicBezTo>
                    <a:pt x="580" y="675"/>
                    <a:pt x="580" y="675"/>
                    <a:pt x="581" y="675"/>
                  </a:cubicBezTo>
                  <a:close/>
                  <a:moveTo>
                    <a:pt x="339" y="674"/>
                  </a:moveTo>
                  <a:cubicBezTo>
                    <a:pt x="340" y="674"/>
                    <a:pt x="341" y="675"/>
                    <a:pt x="341" y="675"/>
                  </a:cubicBezTo>
                  <a:lnTo>
                    <a:pt x="339" y="683"/>
                  </a:lnTo>
                  <a:lnTo>
                    <a:pt x="335" y="689"/>
                  </a:lnTo>
                  <a:lnTo>
                    <a:pt x="335" y="682"/>
                  </a:lnTo>
                  <a:cubicBezTo>
                    <a:pt x="337" y="676"/>
                    <a:pt x="338" y="674"/>
                    <a:pt x="339" y="674"/>
                  </a:cubicBezTo>
                  <a:close/>
                  <a:moveTo>
                    <a:pt x="492" y="682"/>
                  </a:moveTo>
                  <a:cubicBezTo>
                    <a:pt x="494" y="682"/>
                    <a:pt x="494" y="682"/>
                    <a:pt x="496" y="689"/>
                  </a:cubicBezTo>
                  <a:lnTo>
                    <a:pt x="494" y="689"/>
                  </a:lnTo>
                  <a:lnTo>
                    <a:pt x="489" y="683"/>
                  </a:lnTo>
                  <a:lnTo>
                    <a:pt x="492" y="682"/>
                  </a:lnTo>
                  <a:close/>
                  <a:moveTo>
                    <a:pt x="225" y="673"/>
                  </a:moveTo>
                  <a:cubicBezTo>
                    <a:pt x="222" y="673"/>
                    <a:pt x="218" y="676"/>
                    <a:pt x="216" y="681"/>
                  </a:cubicBezTo>
                  <a:cubicBezTo>
                    <a:pt x="210" y="687"/>
                    <a:pt x="212" y="688"/>
                    <a:pt x="217" y="693"/>
                  </a:cubicBezTo>
                  <a:cubicBezTo>
                    <a:pt x="217" y="693"/>
                    <a:pt x="217" y="693"/>
                    <a:pt x="218" y="693"/>
                  </a:cubicBezTo>
                  <a:cubicBezTo>
                    <a:pt x="220" y="693"/>
                    <a:pt x="226" y="688"/>
                    <a:pt x="226" y="688"/>
                  </a:cubicBezTo>
                  <a:cubicBezTo>
                    <a:pt x="230" y="682"/>
                    <a:pt x="229" y="681"/>
                    <a:pt x="227" y="678"/>
                  </a:cubicBezTo>
                  <a:cubicBezTo>
                    <a:pt x="227" y="674"/>
                    <a:pt x="226" y="673"/>
                    <a:pt x="225" y="673"/>
                  </a:cubicBezTo>
                  <a:close/>
                  <a:moveTo>
                    <a:pt x="473" y="682"/>
                  </a:moveTo>
                  <a:cubicBezTo>
                    <a:pt x="475" y="682"/>
                    <a:pt x="477" y="690"/>
                    <a:pt x="478" y="703"/>
                  </a:cubicBezTo>
                  <a:lnTo>
                    <a:pt x="474" y="703"/>
                  </a:lnTo>
                  <a:cubicBezTo>
                    <a:pt x="471" y="695"/>
                    <a:pt x="470" y="686"/>
                    <a:pt x="473" y="686"/>
                  </a:cubicBezTo>
                  <a:cubicBezTo>
                    <a:pt x="473" y="684"/>
                    <a:pt x="473" y="682"/>
                    <a:pt x="473" y="682"/>
                  </a:cubicBezTo>
                  <a:close/>
                  <a:moveTo>
                    <a:pt x="400" y="673"/>
                  </a:moveTo>
                  <a:cubicBezTo>
                    <a:pt x="400" y="673"/>
                    <a:pt x="399" y="677"/>
                    <a:pt x="397" y="687"/>
                  </a:cubicBezTo>
                  <a:cubicBezTo>
                    <a:pt x="394" y="696"/>
                    <a:pt x="392" y="704"/>
                    <a:pt x="392" y="704"/>
                  </a:cubicBezTo>
                  <a:cubicBezTo>
                    <a:pt x="390" y="704"/>
                    <a:pt x="393" y="695"/>
                    <a:pt x="396" y="678"/>
                  </a:cubicBezTo>
                  <a:cubicBezTo>
                    <a:pt x="398" y="675"/>
                    <a:pt x="399" y="673"/>
                    <a:pt x="400" y="673"/>
                  </a:cubicBezTo>
                  <a:close/>
                  <a:moveTo>
                    <a:pt x="539" y="694"/>
                  </a:moveTo>
                  <a:cubicBezTo>
                    <a:pt x="541" y="694"/>
                    <a:pt x="543" y="695"/>
                    <a:pt x="545" y="701"/>
                  </a:cubicBezTo>
                  <a:cubicBezTo>
                    <a:pt x="545" y="701"/>
                    <a:pt x="549" y="709"/>
                    <a:pt x="547" y="710"/>
                  </a:cubicBezTo>
                  <a:cubicBezTo>
                    <a:pt x="544" y="710"/>
                    <a:pt x="539" y="703"/>
                    <a:pt x="539" y="703"/>
                  </a:cubicBezTo>
                  <a:cubicBezTo>
                    <a:pt x="535" y="695"/>
                    <a:pt x="538" y="694"/>
                    <a:pt x="538" y="694"/>
                  </a:cubicBezTo>
                  <a:cubicBezTo>
                    <a:pt x="538" y="694"/>
                    <a:pt x="539" y="694"/>
                    <a:pt x="539" y="694"/>
                  </a:cubicBezTo>
                  <a:close/>
                  <a:moveTo>
                    <a:pt x="348" y="691"/>
                  </a:moveTo>
                  <a:cubicBezTo>
                    <a:pt x="348" y="691"/>
                    <a:pt x="347" y="695"/>
                    <a:pt x="345" y="703"/>
                  </a:cubicBezTo>
                  <a:cubicBezTo>
                    <a:pt x="344" y="711"/>
                    <a:pt x="339" y="719"/>
                    <a:pt x="333" y="725"/>
                  </a:cubicBezTo>
                  <a:lnTo>
                    <a:pt x="328" y="724"/>
                  </a:lnTo>
                  <a:lnTo>
                    <a:pt x="338" y="710"/>
                  </a:lnTo>
                  <a:cubicBezTo>
                    <a:pt x="345" y="697"/>
                    <a:pt x="347" y="691"/>
                    <a:pt x="348" y="691"/>
                  </a:cubicBezTo>
                  <a:close/>
                  <a:moveTo>
                    <a:pt x="414" y="715"/>
                  </a:moveTo>
                  <a:cubicBezTo>
                    <a:pt x="413" y="723"/>
                    <a:pt x="413" y="732"/>
                    <a:pt x="411" y="732"/>
                  </a:cubicBezTo>
                  <a:lnTo>
                    <a:pt x="409" y="732"/>
                  </a:lnTo>
                  <a:cubicBezTo>
                    <a:pt x="409" y="726"/>
                    <a:pt x="410" y="721"/>
                    <a:pt x="411" y="715"/>
                  </a:cubicBezTo>
                  <a:close/>
                  <a:moveTo>
                    <a:pt x="465" y="739"/>
                  </a:moveTo>
                  <a:lnTo>
                    <a:pt x="466" y="747"/>
                  </a:lnTo>
                  <a:cubicBezTo>
                    <a:pt x="464" y="747"/>
                    <a:pt x="462" y="751"/>
                    <a:pt x="461" y="751"/>
                  </a:cubicBezTo>
                  <a:cubicBezTo>
                    <a:pt x="461" y="751"/>
                    <a:pt x="461" y="750"/>
                    <a:pt x="460" y="748"/>
                  </a:cubicBezTo>
                  <a:cubicBezTo>
                    <a:pt x="458" y="748"/>
                    <a:pt x="461" y="739"/>
                    <a:pt x="465" y="739"/>
                  </a:cubicBezTo>
                  <a:close/>
                  <a:moveTo>
                    <a:pt x="381" y="6"/>
                  </a:moveTo>
                  <a:cubicBezTo>
                    <a:pt x="381" y="6"/>
                    <a:pt x="381" y="6"/>
                    <a:pt x="381" y="6"/>
                  </a:cubicBezTo>
                  <a:cubicBezTo>
                    <a:pt x="378" y="6"/>
                    <a:pt x="375" y="6"/>
                    <a:pt x="378" y="14"/>
                  </a:cubicBezTo>
                  <a:cubicBezTo>
                    <a:pt x="379" y="23"/>
                    <a:pt x="379" y="23"/>
                    <a:pt x="377" y="23"/>
                  </a:cubicBezTo>
                  <a:cubicBezTo>
                    <a:pt x="374" y="23"/>
                    <a:pt x="372" y="24"/>
                    <a:pt x="370" y="32"/>
                  </a:cubicBezTo>
                  <a:cubicBezTo>
                    <a:pt x="372" y="41"/>
                    <a:pt x="369" y="41"/>
                    <a:pt x="366" y="41"/>
                  </a:cubicBezTo>
                  <a:cubicBezTo>
                    <a:pt x="363" y="33"/>
                    <a:pt x="358" y="33"/>
                    <a:pt x="358" y="33"/>
                  </a:cubicBezTo>
                  <a:lnTo>
                    <a:pt x="358" y="33"/>
                  </a:lnTo>
                  <a:cubicBezTo>
                    <a:pt x="358" y="36"/>
                    <a:pt x="359" y="37"/>
                    <a:pt x="359" y="37"/>
                  </a:cubicBezTo>
                  <a:cubicBezTo>
                    <a:pt x="359" y="37"/>
                    <a:pt x="357" y="31"/>
                    <a:pt x="356" y="25"/>
                  </a:cubicBezTo>
                  <a:cubicBezTo>
                    <a:pt x="355" y="20"/>
                    <a:pt x="354" y="14"/>
                    <a:pt x="351" y="9"/>
                  </a:cubicBezTo>
                  <a:cubicBezTo>
                    <a:pt x="348" y="9"/>
                    <a:pt x="349" y="18"/>
                    <a:pt x="349" y="18"/>
                  </a:cubicBezTo>
                  <a:cubicBezTo>
                    <a:pt x="350" y="24"/>
                    <a:pt x="290" y="40"/>
                    <a:pt x="283" y="43"/>
                  </a:cubicBezTo>
                  <a:cubicBezTo>
                    <a:pt x="280" y="41"/>
                    <a:pt x="277" y="41"/>
                    <a:pt x="275" y="41"/>
                  </a:cubicBezTo>
                  <a:cubicBezTo>
                    <a:pt x="271" y="41"/>
                    <a:pt x="269" y="43"/>
                    <a:pt x="273" y="48"/>
                  </a:cubicBezTo>
                  <a:cubicBezTo>
                    <a:pt x="276" y="56"/>
                    <a:pt x="265" y="60"/>
                    <a:pt x="250" y="67"/>
                  </a:cubicBezTo>
                  <a:cubicBezTo>
                    <a:pt x="235" y="75"/>
                    <a:pt x="224" y="83"/>
                    <a:pt x="228" y="89"/>
                  </a:cubicBezTo>
                  <a:lnTo>
                    <a:pt x="221" y="93"/>
                  </a:lnTo>
                  <a:cubicBezTo>
                    <a:pt x="217" y="95"/>
                    <a:pt x="218" y="106"/>
                    <a:pt x="216" y="107"/>
                  </a:cubicBezTo>
                  <a:cubicBezTo>
                    <a:pt x="218" y="112"/>
                    <a:pt x="218" y="114"/>
                    <a:pt x="217" y="114"/>
                  </a:cubicBezTo>
                  <a:cubicBezTo>
                    <a:pt x="216" y="114"/>
                    <a:pt x="215" y="112"/>
                    <a:pt x="213" y="108"/>
                  </a:cubicBezTo>
                  <a:cubicBezTo>
                    <a:pt x="209" y="102"/>
                    <a:pt x="205" y="96"/>
                    <a:pt x="203" y="96"/>
                  </a:cubicBezTo>
                  <a:cubicBezTo>
                    <a:pt x="203" y="96"/>
                    <a:pt x="202" y="96"/>
                    <a:pt x="202" y="96"/>
                  </a:cubicBezTo>
                  <a:cubicBezTo>
                    <a:pt x="198" y="99"/>
                    <a:pt x="202" y="106"/>
                    <a:pt x="208" y="113"/>
                  </a:cubicBezTo>
                  <a:cubicBezTo>
                    <a:pt x="213" y="120"/>
                    <a:pt x="211" y="121"/>
                    <a:pt x="211" y="121"/>
                  </a:cubicBezTo>
                  <a:cubicBezTo>
                    <a:pt x="211" y="121"/>
                    <a:pt x="210" y="121"/>
                    <a:pt x="210" y="121"/>
                  </a:cubicBezTo>
                  <a:cubicBezTo>
                    <a:pt x="208" y="121"/>
                    <a:pt x="207" y="120"/>
                    <a:pt x="203" y="115"/>
                  </a:cubicBezTo>
                  <a:cubicBezTo>
                    <a:pt x="199" y="108"/>
                    <a:pt x="193" y="102"/>
                    <a:pt x="193" y="102"/>
                  </a:cubicBezTo>
                  <a:lnTo>
                    <a:pt x="191" y="104"/>
                  </a:lnTo>
                  <a:cubicBezTo>
                    <a:pt x="197" y="111"/>
                    <a:pt x="194" y="112"/>
                    <a:pt x="194" y="112"/>
                  </a:cubicBezTo>
                  <a:cubicBezTo>
                    <a:pt x="194" y="112"/>
                    <a:pt x="193" y="112"/>
                    <a:pt x="193" y="112"/>
                  </a:cubicBezTo>
                  <a:cubicBezTo>
                    <a:pt x="192" y="112"/>
                    <a:pt x="190" y="110"/>
                    <a:pt x="182" y="99"/>
                  </a:cubicBezTo>
                  <a:cubicBezTo>
                    <a:pt x="177" y="94"/>
                    <a:pt x="174" y="91"/>
                    <a:pt x="172" y="91"/>
                  </a:cubicBezTo>
                  <a:lnTo>
                    <a:pt x="172" y="91"/>
                  </a:lnTo>
                  <a:cubicBezTo>
                    <a:pt x="171" y="91"/>
                    <a:pt x="173" y="95"/>
                    <a:pt x="178" y="103"/>
                  </a:cubicBezTo>
                  <a:lnTo>
                    <a:pt x="179" y="113"/>
                  </a:lnTo>
                  <a:cubicBezTo>
                    <a:pt x="176" y="110"/>
                    <a:pt x="174" y="109"/>
                    <a:pt x="173" y="109"/>
                  </a:cubicBezTo>
                  <a:cubicBezTo>
                    <a:pt x="169" y="109"/>
                    <a:pt x="174" y="120"/>
                    <a:pt x="176" y="126"/>
                  </a:cubicBezTo>
                  <a:cubicBezTo>
                    <a:pt x="171" y="121"/>
                    <a:pt x="167" y="119"/>
                    <a:pt x="165" y="119"/>
                  </a:cubicBezTo>
                  <a:cubicBezTo>
                    <a:pt x="163" y="119"/>
                    <a:pt x="165" y="123"/>
                    <a:pt x="171" y="131"/>
                  </a:cubicBezTo>
                  <a:cubicBezTo>
                    <a:pt x="174" y="135"/>
                    <a:pt x="175" y="137"/>
                    <a:pt x="174" y="137"/>
                  </a:cubicBezTo>
                  <a:cubicBezTo>
                    <a:pt x="173" y="137"/>
                    <a:pt x="171" y="136"/>
                    <a:pt x="167" y="134"/>
                  </a:cubicBezTo>
                  <a:cubicBezTo>
                    <a:pt x="164" y="132"/>
                    <a:pt x="162" y="132"/>
                    <a:pt x="160" y="132"/>
                  </a:cubicBezTo>
                  <a:cubicBezTo>
                    <a:pt x="157" y="132"/>
                    <a:pt x="156" y="133"/>
                    <a:pt x="153" y="135"/>
                  </a:cubicBezTo>
                  <a:cubicBezTo>
                    <a:pt x="157" y="143"/>
                    <a:pt x="145" y="156"/>
                    <a:pt x="132" y="171"/>
                  </a:cubicBezTo>
                  <a:cubicBezTo>
                    <a:pt x="117" y="189"/>
                    <a:pt x="107" y="202"/>
                    <a:pt x="115" y="206"/>
                  </a:cubicBezTo>
                  <a:cubicBezTo>
                    <a:pt x="114" y="207"/>
                    <a:pt x="113" y="208"/>
                    <a:pt x="112" y="208"/>
                  </a:cubicBezTo>
                  <a:cubicBezTo>
                    <a:pt x="111" y="208"/>
                    <a:pt x="109" y="207"/>
                    <a:pt x="105" y="206"/>
                  </a:cubicBezTo>
                  <a:cubicBezTo>
                    <a:pt x="102" y="204"/>
                    <a:pt x="101" y="203"/>
                    <a:pt x="100" y="203"/>
                  </a:cubicBezTo>
                  <a:cubicBezTo>
                    <a:pt x="98" y="203"/>
                    <a:pt x="100" y="207"/>
                    <a:pt x="109" y="215"/>
                  </a:cubicBezTo>
                  <a:cubicBezTo>
                    <a:pt x="112" y="219"/>
                    <a:pt x="116" y="222"/>
                    <a:pt x="116" y="222"/>
                  </a:cubicBezTo>
                  <a:cubicBezTo>
                    <a:pt x="115" y="222"/>
                    <a:pt x="113" y="220"/>
                    <a:pt x="107" y="216"/>
                  </a:cubicBezTo>
                  <a:cubicBezTo>
                    <a:pt x="105" y="215"/>
                    <a:pt x="104" y="214"/>
                    <a:pt x="102" y="214"/>
                  </a:cubicBezTo>
                  <a:cubicBezTo>
                    <a:pt x="99" y="214"/>
                    <a:pt x="96" y="218"/>
                    <a:pt x="91" y="225"/>
                  </a:cubicBezTo>
                  <a:cubicBezTo>
                    <a:pt x="88" y="232"/>
                    <a:pt x="83" y="241"/>
                    <a:pt x="90" y="244"/>
                  </a:cubicBezTo>
                  <a:cubicBezTo>
                    <a:pt x="93" y="249"/>
                    <a:pt x="94" y="251"/>
                    <a:pt x="94" y="251"/>
                  </a:cubicBezTo>
                  <a:cubicBezTo>
                    <a:pt x="94" y="251"/>
                    <a:pt x="92" y="249"/>
                    <a:pt x="89" y="246"/>
                  </a:cubicBezTo>
                  <a:cubicBezTo>
                    <a:pt x="85" y="243"/>
                    <a:pt x="80" y="242"/>
                    <a:pt x="77" y="242"/>
                  </a:cubicBezTo>
                  <a:cubicBezTo>
                    <a:pt x="69" y="242"/>
                    <a:pt x="65" y="249"/>
                    <a:pt x="73" y="259"/>
                  </a:cubicBezTo>
                  <a:cubicBezTo>
                    <a:pt x="73" y="260"/>
                    <a:pt x="72" y="262"/>
                    <a:pt x="69" y="262"/>
                  </a:cubicBezTo>
                  <a:cubicBezTo>
                    <a:pt x="68" y="262"/>
                    <a:pt x="66" y="261"/>
                    <a:pt x="63" y="260"/>
                  </a:cubicBezTo>
                  <a:lnTo>
                    <a:pt x="63" y="260"/>
                  </a:lnTo>
                  <a:cubicBezTo>
                    <a:pt x="62" y="262"/>
                    <a:pt x="61" y="264"/>
                    <a:pt x="65" y="276"/>
                  </a:cubicBezTo>
                  <a:lnTo>
                    <a:pt x="59" y="291"/>
                  </a:lnTo>
                  <a:cubicBezTo>
                    <a:pt x="56" y="297"/>
                    <a:pt x="63" y="304"/>
                    <a:pt x="63" y="304"/>
                  </a:cubicBezTo>
                  <a:cubicBezTo>
                    <a:pt x="62" y="306"/>
                    <a:pt x="62" y="308"/>
                    <a:pt x="62" y="308"/>
                  </a:cubicBezTo>
                  <a:cubicBezTo>
                    <a:pt x="62" y="308"/>
                    <a:pt x="62" y="308"/>
                    <a:pt x="62" y="307"/>
                  </a:cubicBezTo>
                  <a:cubicBezTo>
                    <a:pt x="61" y="307"/>
                    <a:pt x="60" y="306"/>
                    <a:pt x="60" y="306"/>
                  </a:cubicBezTo>
                  <a:cubicBezTo>
                    <a:pt x="53" y="306"/>
                    <a:pt x="49" y="318"/>
                    <a:pt x="45" y="334"/>
                  </a:cubicBezTo>
                  <a:cubicBezTo>
                    <a:pt x="42" y="351"/>
                    <a:pt x="38" y="366"/>
                    <a:pt x="29" y="368"/>
                  </a:cubicBezTo>
                  <a:cubicBezTo>
                    <a:pt x="29" y="368"/>
                    <a:pt x="29" y="370"/>
                    <a:pt x="37" y="374"/>
                  </a:cubicBezTo>
                  <a:cubicBezTo>
                    <a:pt x="54" y="379"/>
                    <a:pt x="54" y="381"/>
                    <a:pt x="45" y="382"/>
                  </a:cubicBezTo>
                  <a:cubicBezTo>
                    <a:pt x="28" y="383"/>
                    <a:pt x="27" y="394"/>
                    <a:pt x="44" y="397"/>
                  </a:cubicBezTo>
                  <a:lnTo>
                    <a:pt x="35" y="397"/>
                  </a:lnTo>
                  <a:cubicBezTo>
                    <a:pt x="18" y="399"/>
                    <a:pt x="26" y="407"/>
                    <a:pt x="43" y="410"/>
                  </a:cubicBezTo>
                  <a:cubicBezTo>
                    <a:pt x="35" y="412"/>
                    <a:pt x="26" y="415"/>
                    <a:pt x="35" y="417"/>
                  </a:cubicBezTo>
                  <a:cubicBezTo>
                    <a:pt x="35" y="420"/>
                    <a:pt x="35" y="420"/>
                    <a:pt x="18" y="420"/>
                  </a:cubicBezTo>
                  <a:cubicBezTo>
                    <a:pt x="9" y="420"/>
                    <a:pt x="0" y="421"/>
                    <a:pt x="0" y="424"/>
                  </a:cubicBezTo>
                  <a:cubicBezTo>
                    <a:pt x="0" y="426"/>
                    <a:pt x="4" y="426"/>
                    <a:pt x="8" y="426"/>
                  </a:cubicBezTo>
                  <a:cubicBezTo>
                    <a:pt x="11" y="426"/>
                    <a:pt x="15" y="426"/>
                    <a:pt x="18" y="426"/>
                  </a:cubicBezTo>
                  <a:lnTo>
                    <a:pt x="18" y="431"/>
                  </a:lnTo>
                  <a:cubicBezTo>
                    <a:pt x="18" y="431"/>
                    <a:pt x="18" y="434"/>
                    <a:pt x="26" y="434"/>
                  </a:cubicBezTo>
                  <a:cubicBezTo>
                    <a:pt x="27" y="434"/>
                    <a:pt x="28" y="433"/>
                    <a:pt x="29" y="433"/>
                  </a:cubicBezTo>
                  <a:cubicBezTo>
                    <a:pt x="35" y="433"/>
                    <a:pt x="35" y="436"/>
                    <a:pt x="35" y="438"/>
                  </a:cubicBezTo>
                  <a:cubicBezTo>
                    <a:pt x="31" y="439"/>
                    <a:pt x="31" y="439"/>
                    <a:pt x="33" y="439"/>
                  </a:cubicBezTo>
                  <a:cubicBezTo>
                    <a:pt x="35" y="439"/>
                    <a:pt x="39" y="439"/>
                    <a:pt x="43" y="437"/>
                  </a:cubicBezTo>
                  <a:cubicBezTo>
                    <a:pt x="47" y="437"/>
                    <a:pt x="52" y="437"/>
                    <a:pt x="55" y="437"/>
                  </a:cubicBezTo>
                  <a:cubicBezTo>
                    <a:pt x="59" y="437"/>
                    <a:pt x="61" y="437"/>
                    <a:pt x="61" y="438"/>
                  </a:cubicBezTo>
                  <a:lnTo>
                    <a:pt x="78" y="437"/>
                  </a:lnTo>
                  <a:cubicBezTo>
                    <a:pt x="89" y="437"/>
                    <a:pt x="100" y="435"/>
                    <a:pt x="111" y="430"/>
                  </a:cubicBezTo>
                  <a:cubicBezTo>
                    <a:pt x="120" y="421"/>
                    <a:pt x="128" y="416"/>
                    <a:pt x="111" y="416"/>
                  </a:cubicBezTo>
                  <a:cubicBezTo>
                    <a:pt x="111" y="416"/>
                    <a:pt x="102" y="415"/>
                    <a:pt x="102" y="412"/>
                  </a:cubicBezTo>
                  <a:cubicBezTo>
                    <a:pt x="102" y="410"/>
                    <a:pt x="111" y="408"/>
                    <a:pt x="111" y="408"/>
                  </a:cubicBezTo>
                  <a:cubicBezTo>
                    <a:pt x="119" y="408"/>
                    <a:pt x="120" y="400"/>
                    <a:pt x="121" y="391"/>
                  </a:cubicBezTo>
                  <a:cubicBezTo>
                    <a:pt x="123" y="379"/>
                    <a:pt x="124" y="373"/>
                    <a:pt x="133" y="373"/>
                  </a:cubicBezTo>
                  <a:cubicBezTo>
                    <a:pt x="142" y="372"/>
                    <a:pt x="142" y="371"/>
                    <a:pt x="142" y="371"/>
                  </a:cubicBezTo>
                  <a:cubicBezTo>
                    <a:pt x="134" y="370"/>
                    <a:pt x="135" y="357"/>
                    <a:pt x="139" y="345"/>
                  </a:cubicBezTo>
                  <a:cubicBezTo>
                    <a:pt x="144" y="332"/>
                    <a:pt x="147" y="319"/>
                    <a:pt x="141" y="316"/>
                  </a:cubicBezTo>
                  <a:lnTo>
                    <a:pt x="142" y="313"/>
                  </a:lnTo>
                  <a:cubicBezTo>
                    <a:pt x="144" y="314"/>
                    <a:pt x="146" y="314"/>
                    <a:pt x="147" y="314"/>
                  </a:cubicBezTo>
                  <a:cubicBezTo>
                    <a:pt x="151" y="314"/>
                    <a:pt x="152" y="311"/>
                    <a:pt x="153" y="308"/>
                  </a:cubicBezTo>
                  <a:cubicBezTo>
                    <a:pt x="147" y="301"/>
                    <a:pt x="148" y="298"/>
                    <a:pt x="148" y="298"/>
                  </a:cubicBezTo>
                  <a:lnTo>
                    <a:pt x="148" y="298"/>
                  </a:lnTo>
                  <a:cubicBezTo>
                    <a:pt x="151" y="299"/>
                    <a:pt x="153" y="300"/>
                    <a:pt x="154" y="300"/>
                  </a:cubicBezTo>
                  <a:cubicBezTo>
                    <a:pt x="157" y="300"/>
                    <a:pt x="157" y="298"/>
                    <a:pt x="158" y="296"/>
                  </a:cubicBezTo>
                  <a:cubicBezTo>
                    <a:pt x="161" y="292"/>
                    <a:pt x="162" y="291"/>
                    <a:pt x="154" y="287"/>
                  </a:cubicBezTo>
                  <a:cubicBezTo>
                    <a:pt x="155" y="286"/>
                    <a:pt x="162" y="272"/>
                    <a:pt x="172" y="272"/>
                  </a:cubicBezTo>
                  <a:cubicBezTo>
                    <a:pt x="173" y="273"/>
                    <a:pt x="174" y="273"/>
                    <a:pt x="175" y="273"/>
                  </a:cubicBezTo>
                  <a:cubicBezTo>
                    <a:pt x="179" y="273"/>
                    <a:pt x="173" y="268"/>
                    <a:pt x="169" y="262"/>
                  </a:cubicBezTo>
                  <a:cubicBezTo>
                    <a:pt x="161" y="258"/>
                    <a:pt x="155" y="252"/>
                    <a:pt x="156" y="250"/>
                  </a:cubicBezTo>
                  <a:lnTo>
                    <a:pt x="156" y="250"/>
                  </a:lnTo>
                  <a:lnTo>
                    <a:pt x="171" y="259"/>
                  </a:lnTo>
                  <a:cubicBezTo>
                    <a:pt x="174" y="263"/>
                    <a:pt x="175" y="264"/>
                    <a:pt x="176" y="264"/>
                  </a:cubicBezTo>
                  <a:cubicBezTo>
                    <a:pt x="177" y="264"/>
                    <a:pt x="178" y="263"/>
                    <a:pt x="179" y="262"/>
                  </a:cubicBezTo>
                  <a:lnTo>
                    <a:pt x="181" y="259"/>
                  </a:lnTo>
                  <a:cubicBezTo>
                    <a:pt x="174" y="254"/>
                    <a:pt x="180" y="245"/>
                    <a:pt x="189" y="234"/>
                  </a:cubicBezTo>
                  <a:cubicBezTo>
                    <a:pt x="200" y="219"/>
                    <a:pt x="204" y="216"/>
                    <a:pt x="199" y="210"/>
                  </a:cubicBezTo>
                  <a:cubicBezTo>
                    <a:pt x="194" y="206"/>
                    <a:pt x="194" y="204"/>
                    <a:pt x="198" y="204"/>
                  </a:cubicBezTo>
                  <a:cubicBezTo>
                    <a:pt x="200" y="204"/>
                    <a:pt x="202" y="204"/>
                    <a:pt x="204" y="205"/>
                  </a:cubicBezTo>
                  <a:cubicBezTo>
                    <a:pt x="219" y="209"/>
                    <a:pt x="226" y="211"/>
                    <a:pt x="228" y="211"/>
                  </a:cubicBezTo>
                  <a:cubicBezTo>
                    <a:pt x="230" y="211"/>
                    <a:pt x="229" y="210"/>
                    <a:pt x="227" y="206"/>
                  </a:cubicBezTo>
                  <a:cubicBezTo>
                    <a:pt x="227" y="206"/>
                    <a:pt x="226" y="206"/>
                    <a:pt x="226" y="206"/>
                  </a:cubicBezTo>
                  <a:cubicBezTo>
                    <a:pt x="224" y="206"/>
                    <a:pt x="219" y="201"/>
                    <a:pt x="213" y="196"/>
                  </a:cubicBezTo>
                  <a:cubicBezTo>
                    <a:pt x="207" y="189"/>
                    <a:pt x="204" y="185"/>
                    <a:pt x="205" y="185"/>
                  </a:cubicBezTo>
                  <a:cubicBezTo>
                    <a:pt x="207" y="185"/>
                    <a:pt x="210" y="188"/>
                    <a:pt x="217" y="193"/>
                  </a:cubicBezTo>
                  <a:cubicBezTo>
                    <a:pt x="219" y="195"/>
                    <a:pt x="221" y="196"/>
                    <a:pt x="223" y="196"/>
                  </a:cubicBezTo>
                  <a:cubicBezTo>
                    <a:pt x="233" y="196"/>
                    <a:pt x="242" y="178"/>
                    <a:pt x="238" y="166"/>
                  </a:cubicBezTo>
                  <a:lnTo>
                    <a:pt x="238" y="166"/>
                  </a:lnTo>
                  <a:cubicBezTo>
                    <a:pt x="239" y="168"/>
                    <a:pt x="240" y="169"/>
                    <a:pt x="241" y="171"/>
                  </a:cubicBezTo>
                  <a:cubicBezTo>
                    <a:pt x="244" y="175"/>
                    <a:pt x="246" y="176"/>
                    <a:pt x="248" y="176"/>
                  </a:cubicBezTo>
                  <a:cubicBezTo>
                    <a:pt x="250" y="176"/>
                    <a:pt x="252" y="175"/>
                    <a:pt x="255" y="172"/>
                  </a:cubicBezTo>
                  <a:lnTo>
                    <a:pt x="261" y="169"/>
                  </a:lnTo>
                  <a:cubicBezTo>
                    <a:pt x="255" y="161"/>
                    <a:pt x="257" y="158"/>
                    <a:pt x="261" y="158"/>
                  </a:cubicBezTo>
                  <a:cubicBezTo>
                    <a:pt x="264" y="158"/>
                    <a:pt x="268" y="159"/>
                    <a:pt x="271" y="162"/>
                  </a:cubicBezTo>
                  <a:cubicBezTo>
                    <a:pt x="274" y="167"/>
                    <a:pt x="276" y="168"/>
                    <a:pt x="277" y="168"/>
                  </a:cubicBezTo>
                  <a:cubicBezTo>
                    <a:pt x="278" y="168"/>
                    <a:pt x="278" y="168"/>
                    <a:pt x="280" y="167"/>
                  </a:cubicBezTo>
                  <a:cubicBezTo>
                    <a:pt x="278" y="158"/>
                    <a:pt x="281" y="154"/>
                    <a:pt x="284" y="154"/>
                  </a:cubicBezTo>
                  <a:cubicBezTo>
                    <a:pt x="287" y="154"/>
                    <a:pt x="291" y="156"/>
                    <a:pt x="293" y="160"/>
                  </a:cubicBezTo>
                  <a:cubicBezTo>
                    <a:pt x="294" y="159"/>
                    <a:pt x="295" y="158"/>
                    <a:pt x="296" y="158"/>
                  </a:cubicBezTo>
                  <a:cubicBezTo>
                    <a:pt x="294" y="150"/>
                    <a:pt x="298" y="148"/>
                    <a:pt x="300" y="148"/>
                  </a:cubicBezTo>
                  <a:cubicBezTo>
                    <a:pt x="304" y="145"/>
                    <a:pt x="307" y="144"/>
                    <a:pt x="301" y="138"/>
                  </a:cubicBezTo>
                  <a:cubicBezTo>
                    <a:pt x="298" y="130"/>
                    <a:pt x="294" y="122"/>
                    <a:pt x="295" y="121"/>
                  </a:cubicBezTo>
                  <a:lnTo>
                    <a:pt x="295" y="121"/>
                  </a:lnTo>
                  <a:lnTo>
                    <a:pt x="299" y="129"/>
                  </a:lnTo>
                  <a:cubicBezTo>
                    <a:pt x="301" y="133"/>
                    <a:pt x="303" y="134"/>
                    <a:pt x="306" y="134"/>
                  </a:cubicBezTo>
                  <a:cubicBezTo>
                    <a:pt x="309" y="134"/>
                    <a:pt x="312" y="133"/>
                    <a:pt x="316" y="131"/>
                  </a:cubicBezTo>
                  <a:cubicBezTo>
                    <a:pt x="319" y="130"/>
                    <a:pt x="322" y="129"/>
                    <a:pt x="325" y="129"/>
                  </a:cubicBezTo>
                  <a:cubicBezTo>
                    <a:pt x="328" y="129"/>
                    <a:pt x="330" y="130"/>
                    <a:pt x="332" y="134"/>
                  </a:cubicBezTo>
                  <a:lnTo>
                    <a:pt x="332" y="126"/>
                  </a:lnTo>
                  <a:cubicBezTo>
                    <a:pt x="332" y="121"/>
                    <a:pt x="332" y="119"/>
                    <a:pt x="333" y="119"/>
                  </a:cubicBezTo>
                  <a:cubicBezTo>
                    <a:pt x="334" y="119"/>
                    <a:pt x="335" y="121"/>
                    <a:pt x="336" y="124"/>
                  </a:cubicBezTo>
                  <a:cubicBezTo>
                    <a:pt x="338" y="128"/>
                    <a:pt x="340" y="129"/>
                    <a:pt x="343" y="129"/>
                  </a:cubicBezTo>
                  <a:cubicBezTo>
                    <a:pt x="345" y="129"/>
                    <a:pt x="348" y="127"/>
                    <a:pt x="349" y="122"/>
                  </a:cubicBezTo>
                  <a:lnTo>
                    <a:pt x="353" y="121"/>
                  </a:lnTo>
                  <a:cubicBezTo>
                    <a:pt x="355" y="128"/>
                    <a:pt x="358" y="132"/>
                    <a:pt x="359" y="132"/>
                  </a:cubicBezTo>
                  <a:cubicBezTo>
                    <a:pt x="361" y="132"/>
                    <a:pt x="362" y="128"/>
                    <a:pt x="362" y="118"/>
                  </a:cubicBezTo>
                  <a:lnTo>
                    <a:pt x="362" y="118"/>
                  </a:lnTo>
                  <a:cubicBezTo>
                    <a:pt x="363" y="126"/>
                    <a:pt x="364" y="126"/>
                    <a:pt x="366" y="126"/>
                  </a:cubicBezTo>
                  <a:cubicBezTo>
                    <a:pt x="366" y="126"/>
                    <a:pt x="367" y="126"/>
                    <a:pt x="367" y="126"/>
                  </a:cubicBezTo>
                  <a:cubicBezTo>
                    <a:pt x="368" y="122"/>
                    <a:pt x="371" y="119"/>
                    <a:pt x="373" y="119"/>
                  </a:cubicBezTo>
                  <a:cubicBezTo>
                    <a:pt x="375" y="119"/>
                    <a:pt x="377" y="121"/>
                    <a:pt x="377" y="125"/>
                  </a:cubicBezTo>
                  <a:lnTo>
                    <a:pt x="379" y="125"/>
                  </a:lnTo>
                  <a:cubicBezTo>
                    <a:pt x="381" y="116"/>
                    <a:pt x="382" y="116"/>
                    <a:pt x="384" y="116"/>
                  </a:cubicBezTo>
                  <a:cubicBezTo>
                    <a:pt x="386" y="116"/>
                    <a:pt x="387" y="116"/>
                    <a:pt x="388" y="107"/>
                  </a:cubicBezTo>
                  <a:cubicBezTo>
                    <a:pt x="390" y="98"/>
                    <a:pt x="392" y="98"/>
                    <a:pt x="392" y="98"/>
                  </a:cubicBezTo>
                  <a:lnTo>
                    <a:pt x="392" y="98"/>
                  </a:lnTo>
                  <a:cubicBezTo>
                    <a:pt x="394" y="98"/>
                    <a:pt x="393" y="107"/>
                    <a:pt x="391" y="115"/>
                  </a:cubicBezTo>
                  <a:cubicBezTo>
                    <a:pt x="390" y="119"/>
                    <a:pt x="390" y="121"/>
                    <a:pt x="391" y="121"/>
                  </a:cubicBezTo>
                  <a:cubicBezTo>
                    <a:pt x="392" y="121"/>
                    <a:pt x="395" y="117"/>
                    <a:pt x="399" y="107"/>
                  </a:cubicBezTo>
                  <a:cubicBezTo>
                    <a:pt x="401" y="99"/>
                    <a:pt x="402" y="95"/>
                    <a:pt x="402" y="95"/>
                  </a:cubicBezTo>
                  <a:lnTo>
                    <a:pt x="402" y="95"/>
                  </a:lnTo>
                  <a:cubicBezTo>
                    <a:pt x="402" y="95"/>
                    <a:pt x="401" y="99"/>
                    <a:pt x="400" y="107"/>
                  </a:cubicBezTo>
                  <a:cubicBezTo>
                    <a:pt x="399" y="113"/>
                    <a:pt x="398" y="119"/>
                    <a:pt x="399" y="119"/>
                  </a:cubicBezTo>
                  <a:cubicBezTo>
                    <a:pt x="399" y="119"/>
                    <a:pt x="400" y="118"/>
                    <a:pt x="401" y="116"/>
                  </a:cubicBezTo>
                  <a:cubicBezTo>
                    <a:pt x="401" y="116"/>
                    <a:pt x="404" y="116"/>
                    <a:pt x="404" y="107"/>
                  </a:cubicBezTo>
                  <a:lnTo>
                    <a:pt x="410" y="107"/>
                  </a:lnTo>
                  <a:cubicBezTo>
                    <a:pt x="413" y="116"/>
                    <a:pt x="415" y="116"/>
                    <a:pt x="416" y="116"/>
                  </a:cubicBezTo>
                  <a:cubicBezTo>
                    <a:pt x="418" y="112"/>
                    <a:pt x="418" y="110"/>
                    <a:pt x="419" y="110"/>
                  </a:cubicBezTo>
                  <a:cubicBezTo>
                    <a:pt x="419" y="110"/>
                    <a:pt x="420" y="112"/>
                    <a:pt x="421" y="116"/>
                  </a:cubicBezTo>
                  <a:cubicBezTo>
                    <a:pt x="420" y="120"/>
                    <a:pt x="421" y="122"/>
                    <a:pt x="421" y="122"/>
                  </a:cubicBezTo>
                  <a:cubicBezTo>
                    <a:pt x="422" y="122"/>
                    <a:pt x="423" y="118"/>
                    <a:pt x="423" y="108"/>
                  </a:cubicBezTo>
                  <a:cubicBezTo>
                    <a:pt x="424" y="104"/>
                    <a:pt x="425" y="102"/>
                    <a:pt x="426" y="102"/>
                  </a:cubicBezTo>
                  <a:cubicBezTo>
                    <a:pt x="427" y="102"/>
                    <a:pt x="428" y="105"/>
                    <a:pt x="429" y="110"/>
                  </a:cubicBezTo>
                  <a:cubicBezTo>
                    <a:pt x="428" y="119"/>
                    <a:pt x="428" y="123"/>
                    <a:pt x="428" y="123"/>
                  </a:cubicBezTo>
                  <a:cubicBezTo>
                    <a:pt x="429" y="123"/>
                    <a:pt x="429" y="121"/>
                    <a:pt x="430" y="117"/>
                  </a:cubicBezTo>
                  <a:cubicBezTo>
                    <a:pt x="432" y="110"/>
                    <a:pt x="434" y="110"/>
                    <a:pt x="434" y="110"/>
                  </a:cubicBezTo>
                  <a:lnTo>
                    <a:pt x="434" y="110"/>
                  </a:lnTo>
                  <a:cubicBezTo>
                    <a:pt x="433" y="118"/>
                    <a:pt x="450" y="121"/>
                    <a:pt x="466" y="125"/>
                  </a:cubicBezTo>
                  <a:cubicBezTo>
                    <a:pt x="468" y="125"/>
                    <a:pt x="473" y="117"/>
                    <a:pt x="475" y="110"/>
                  </a:cubicBezTo>
                  <a:cubicBezTo>
                    <a:pt x="477" y="103"/>
                    <a:pt x="477" y="100"/>
                    <a:pt x="477" y="100"/>
                  </a:cubicBezTo>
                  <a:lnTo>
                    <a:pt x="477" y="100"/>
                  </a:lnTo>
                  <a:cubicBezTo>
                    <a:pt x="478" y="100"/>
                    <a:pt x="477" y="105"/>
                    <a:pt x="476" y="111"/>
                  </a:cubicBezTo>
                  <a:cubicBezTo>
                    <a:pt x="474" y="123"/>
                    <a:pt x="473" y="130"/>
                    <a:pt x="474" y="130"/>
                  </a:cubicBezTo>
                  <a:cubicBezTo>
                    <a:pt x="475" y="130"/>
                    <a:pt x="478" y="124"/>
                    <a:pt x="480" y="112"/>
                  </a:cubicBezTo>
                  <a:cubicBezTo>
                    <a:pt x="482" y="103"/>
                    <a:pt x="482" y="99"/>
                    <a:pt x="482" y="99"/>
                  </a:cubicBezTo>
                  <a:lnTo>
                    <a:pt x="482" y="99"/>
                  </a:lnTo>
                  <a:cubicBezTo>
                    <a:pt x="482" y="99"/>
                    <a:pt x="482" y="103"/>
                    <a:pt x="482" y="112"/>
                  </a:cubicBezTo>
                  <a:cubicBezTo>
                    <a:pt x="482" y="117"/>
                    <a:pt x="482" y="119"/>
                    <a:pt x="482" y="119"/>
                  </a:cubicBezTo>
                  <a:cubicBezTo>
                    <a:pt x="483" y="119"/>
                    <a:pt x="484" y="117"/>
                    <a:pt x="486" y="114"/>
                  </a:cubicBezTo>
                  <a:cubicBezTo>
                    <a:pt x="487" y="110"/>
                    <a:pt x="488" y="108"/>
                    <a:pt x="489" y="108"/>
                  </a:cubicBezTo>
                  <a:lnTo>
                    <a:pt x="489" y="108"/>
                  </a:lnTo>
                  <a:cubicBezTo>
                    <a:pt x="489" y="108"/>
                    <a:pt x="489" y="110"/>
                    <a:pt x="488" y="114"/>
                  </a:cubicBezTo>
                  <a:cubicBezTo>
                    <a:pt x="487" y="121"/>
                    <a:pt x="487" y="127"/>
                    <a:pt x="488" y="127"/>
                  </a:cubicBezTo>
                  <a:cubicBezTo>
                    <a:pt x="488" y="127"/>
                    <a:pt x="488" y="126"/>
                    <a:pt x="489" y="124"/>
                  </a:cubicBezTo>
                  <a:cubicBezTo>
                    <a:pt x="489" y="124"/>
                    <a:pt x="491" y="124"/>
                    <a:pt x="489" y="133"/>
                  </a:cubicBezTo>
                  <a:cubicBezTo>
                    <a:pt x="489" y="136"/>
                    <a:pt x="489" y="137"/>
                    <a:pt x="490" y="137"/>
                  </a:cubicBezTo>
                  <a:cubicBezTo>
                    <a:pt x="491" y="137"/>
                    <a:pt x="495" y="132"/>
                    <a:pt x="498" y="127"/>
                  </a:cubicBezTo>
                  <a:cubicBezTo>
                    <a:pt x="504" y="121"/>
                    <a:pt x="507" y="118"/>
                    <a:pt x="508" y="118"/>
                  </a:cubicBezTo>
                  <a:cubicBezTo>
                    <a:pt x="510" y="118"/>
                    <a:pt x="508" y="122"/>
                    <a:pt x="504" y="130"/>
                  </a:cubicBezTo>
                  <a:cubicBezTo>
                    <a:pt x="501" y="136"/>
                    <a:pt x="501" y="139"/>
                    <a:pt x="503" y="139"/>
                  </a:cubicBezTo>
                  <a:cubicBezTo>
                    <a:pt x="506" y="139"/>
                    <a:pt x="511" y="134"/>
                    <a:pt x="516" y="126"/>
                  </a:cubicBezTo>
                  <a:cubicBezTo>
                    <a:pt x="521" y="118"/>
                    <a:pt x="524" y="114"/>
                    <a:pt x="524" y="114"/>
                  </a:cubicBezTo>
                  <a:lnTo>
                    <a:pt x="524" y="114"/>
                  </a:lnTo>
                  <a:cubicBezTo>
                    <a:pt x="524" y="114"/>
                    <a:pt x="523" y="116"/>
                    <a:pt x="522" y="120"/>
                  </a:cubicBezTo>
                  <a:cubicBezTo>
                    <a:pt x="517" y="127"/>
                    <a:pt x="520" y="129"/>
                    <a:pt x="520" y="129"/>
                  </a:cubicBezTo>
                  <a:cubicBezTo>
                    <a:pt x="522" y="129"/>
                    <a:pt x="523" y="130"/>
                    <a:pt x="520" y="138"/>
                  </a:cubicBezTo>
                  <a:cubicBezTo>
                    <a:pt x="520" y="138"/>
                    <a:pt x="520" y="138"/>
                    <a:pt x="520" y="138"/>
                  </a:cubicBezTo>
                  <a:cubicBezTo>
                    <a:pt x="521" y="138"/>
                    <a:pt x="524" y="137"/>
                    <a:pt x="529" y="132"/>
                  </a:cubicBezTo>
                  <a:cubicBezTo>
                    <a:pt x="532" y="128"/>
                    <a:pt x="535" y="126"/>
                    <a:pt x="537" y="126"/>
                  </a:cubicBezTo>
                  <a:cubicBezTo>
                    <a:pt x="541" y="126"/>
                    <a:pt x="540" y="136"/>
                    <a:pt x="535" y="147"/>
                  </a:cubicBezTo>
                  <a:lnTo>
                    <a:pt x="543" y="141"/>
                  </a:lnTo>
                  <a:cubicBezTo>
                    <a:pt x="549" y="133"/>
                    <a:pt x="554" y="127"/>
                    <a:pt x="555" y="127"/>
                  </a:cubicBezTo>
                  <a:lnTo>
                    <a:pt x="555" y="127"/>
                  </a:lnTo>
                  <a:cubicBezTo>
                    <a:pt x="556" y="127"/>
                    <a:pt x="555" y="130"/>
                    <a:pt x="551" y="136"/>
                  </a:cubicBezTo>
                  <a:lnTo>
                    <a:pt x="547" y="143"/>
                  </a:lnTo>
                  <a:cubicBezTo>
                    <a:pt x="550" y="139"/>
                    <a:pt x="553" y="137"/>
                    <a:pt x="554" y="137"/>
                  </a:cubicBezTo>
                  <a:cubicBezTo>
                    <a:pt x="558" y="137"/>
                    <a:pt x="557" y="146"/>
                    <a:pt x="551" y="156"/>
                  </a:cubicBezTo>
                  <a:cubicBezTo>
                    <a:pt x="547" y="163"/>
                    <a:pt x="547" y="163"/>
                    <a:pt x="549" y="164"/>
                  </a:cubicBezTo>
                  <a:lnTo>
                    <a:pt x="553" y="157"/>
                  </a:lnTo>
                  <a:cubicBezTo>
                    <a:pt x="557" y="150"/>
                    <a:pt x="562" y="144"/>
                    <a:pt x="563" y="144"/>
                  </a:cubicBezTo>
                  <a:cubicBezTo>
                    <a:pt x="563" y="144"/>
                    <a:pt x="563" y="144"/>
                    <a:pt x="563" y="144"/>
                  </a:cubicBezTo>
                  <a:cubicBezTo>
                    <a:pt x="566" y="145"/>
                    <a:pt x="567" y="147"/>
                    <a:pt x="562" y="153"/>
                  </a:cubicBezTo>
                  <a:cubicBezTo>
                    <a:pt x="560" y="160"/>
                    <a:pt x="558" y="166"/>
                    <a:pt x="559" y="166"/>
                  </a:cubicBezTo>
                  <a:cubicBezTo>
                    <a:pt x="559" y="166"/>
                    <a:pt x="560" y="165"/>
                    <a:pt x="561" y="163"/>
                  </a:cubicBezTo>
                  <a:lnTo>
                    <a:pt x="561" y="163"/>
                  </a:lnTo>
                  <a:cubicBezTo>
                    <a:pt x="561" y="163"/>
                    <a:pt x="562" y="164"/>
                    <a:pt x="559" y="172"/>
                  </a:cubicBezTo>
                  <a:lnTo>
                    <a:pt x="566" y="177"/>
                  </a:lnTo>
                  <a:cubicBezTo>
                    <a:pt x="568" y="175"/>
                    <a:pt x="570" y="174"/>
                    <a:pt x="571" y="174"/>
                  </a:cubicBezTo>
                  <a:cubicBezTo>
                    <a:pt x="574" y="174"/>
                    <a:pt x="574" y="177"/>
                    <a:pt x="570" y="181"/>
                  </a:cubicBezTo>
                  <a:cubicBezTo>
                    <a:pt x="570" y="181"/>
                    <a:pt x="571" y="182"/>
                    <a:pt x="572" y="182"/>
                  </a:cubicBezTo>
                  <a:cubicBezTo>
                    <a:pt x="574" y="182"/>
                    <a:pt x="577" y="181"/>
                    <a:pt x="580" y="178"/>
                  </a:cubicBezTo>
                  <a:lnTo>
                    <a:pt x="580" y="178"/>
                  </a:lnTo>
                  <a:cubicBezTo>
                    <a:pt x="584" y="181"/>
                    <a:pt x="585" y="182"/>
                    <a:pt x="579" y="189"/>
                  </a:cubicBezTo>
                  <a:cubicBezTo>
                    <a:pt x="576" y="193"/>
                    <a:pt x="575" y="194"/>
                    <a:pt x="575" y="194"/>
                  </a:cubicBezTo>
                  <a:cubicBezTo>
                    <a:pt x="575" y="194"/>
                    <a:pt x="577" y="193"/>
                    <a:pt x="580" y="190"/>
                  </a:cubicBezTo>
                  <a:cubicBezTo>
                    <a:pt x="583" y="186"/>
                    <a:pt x="586" y="185"/>
                    <a:pt x="587" y="185"/>
                  </a:cubicBezTo>
                  <a:cubicBezTo>
                    <a:pt x="588" y="185"/>
                    <a:pt x="589" y="186"/>
                    <a:pt x="589" y="187"/>
                  </a:cubicBezTo>
                  <a:lnTo>
                    <a:pt x="593" y="189"/>
                  </a:lnTo>
                  <a:cubicBezTo>
                    <a:pt x="596" y="185"/>
                    <a:pt x="597" y="183"/>
                    <a:pt x="598" y="183"/>
                  </a:cubicBezTo>
                  <a:cubicBezTo>
                    <a:pt x="599" y="183"/>
                    <a:pt x="599" y="184"/>
                    <a:pt x="599" y="185"/>
                  </a:cubicBezTo>
                  <a:cubicBezTo>
                    <a:pt x="602" y="186"/>
                    <a:pt x="599" y="196"/>
                    <a:pt x="602" y="198"/>
                  </a:cubicBezTo>
                  <a:cubicBezTo>
                    <a:pt x="603" y="200"/>
                    <a:pt x="604" y="201"/>
                    <a:pt x="605" y="201"/>
                  </a:cubicBezTo>
                  <a:cubicBezTo>
                    <a:pt x="606" y="201"/>
                    <a:pt x="607" y="199"/>
                    <a:pt x="609" y="195"/>
                  </a:cubicBezTo>
                  <a:cubicBezTo>
                    <a:pt x="609" y="194"/>
                    <a:pt x="611" y="191"/>
                    <a:pt x="612" y="191"/>
                  </a:cubicBezTo>
                  <a:cubicBezTo>
                    <a:pt x="612" y="191"/>
                    <a:pt x="613" y="192"/>
                    <a:pt x="612" y="196"/>
                  </a:cubicBezTo>
                  <a:cubicBezTo>
                    <a:pt x="613" y="198"/>
                    <a:pt x="611" y="208"/>
                    <a:pt x="615" y="213"/>
                  </a:cubicBezTo>
                  <a:cubicBezTo>
                    <a:pt x="618" y="216"/>
                    <a:pt x="619" y="218"/>
                    <a:pt x="621" y="218"/>
                  </a:cubicBezTo>
                  <a:cubicBezTo>
                    <a:pt x="622" y="218"/>
                    <a:pt x="623" y="216"/>
                    <a:pt x="626" y="214"/>
                  </a:cubicBezTo>
                  <a:cubicBezTo>
                    <a:pt x="632" y="208"/>
                    <a:pt x="635" y="205"/>
                    <a:pt x="636" y="205"/>
                  </a:cubicBezTo>
                  <a:lnTo>
                    <a:pt x="636" y="205"/>
                  </a:lnTo>
                  <a:cubicBezTo>
                    <a:pt x="636" y="205"/>
                    <a:pt x="634" y="208"/>
                    <a:pt x="627" y="215"/>
                  </a:cubicBezTo>
                  <a:cubicBezTo>
                    <a:pt x="621" y="224"/>
                    <a:pt x="619" y="228"/>
                    <a:pt x="620" y="228"/>
                  </a:cubicBezTo>
                  <a:cubicBezTo>
                    <a:pt x="621" y="228"/>
                    <a:pt x="623" y="227"/>
                    <a:pt x="625" y="225"/>
                  </a:cubicBezTo>
                  <a:cubicBezTo>
                    <a:pt x="630" y="223"/>
                    <a:pt x="632" y="222"/>
                    <a:pt x="633" y="222"/>
                  </a:cubicBezTo>
                  <a:cubicBezTo>
                    <a:pt x="633" y="222"/>
                    <a:pt x="634" y="222"/>
                    <a:pt x="634" y="223"/>
                  </a:cubicBezTo>
                  <a:cubicBezTo>
                    <a:pt x="629" y="227"/>
                    <a:pt x="628" y="229"/>
                    <a:pt x="632" y="229"/>
                  </a:cubicBezTo>
                  <a:cubicBezTo>
                    <a:pt x="633" y="229"/>
                    <a:pt x="635" y="229"/>
                    <a:pt x="637" y="228"/>
                  </a:cubicBezTo>
                  <a:lnTo>
                    <a:pt x="637" y="228"/>
                  </a:lnTo>
                  <a:cubicBezTo>
                    <a:pt x="639" y="230"/>
                    <a:pt x="639" y="230"/>
                    <a:pt x="632" y="235"/>
                  </a:cubicBezTo>
                  <a:lnTo>
                    <a:pt x="634" y="239"/>
                  </a:lnTo>
                  <a:cubicBezTo>
                    <a:pt x="637" y="237"/>
                    <a:pt x="639" y="237"/>
                    <a:pt x="641" y="237"/>
                  </a:cubicBezTo>
                  <a:cubicBezTo>
                    <a:pt x="650" y="237"/>
                    <a:pt x="649" y="248"/>
                    <a:pt x="644" y="253"/>
                  </a:cubicBezTo>
                  <a:cubicBezTo>
                    <a:pt x="644" y="253"/>
                    <a:pt x="645" y="254"/>
                    <a:pt x="646" y="254"/>
                  </a:cubicBezTo>
                  <a:cubicBezTo>
                    <a:pt x="648" y="254"/>
                    <a:pt x="650" y="253"/>
                    <a:pt x="653" y="252"/>
                  </a:cubicBezTo>
                  <a:cubicBezTo>
                    <a:pt x="660" y="249"/>
                    <a:pt x="664" y="248"/>
                    <a:pt x="665" y="248"/>
                  </a:cubicBezTo>
                  <a:cubicBezTo>
                    <a:pt x="667" y="248"/>
                    <a:pt x="664" y="250"/>
                    <a:pt x="655" y="255"/>
                  </a:cubicBezTo>
                  <a:cubicBezTo>
                    <a:pt x="648" y="260"/>
                    <a:pt x="644" y="262"/>
                    <a:pt x="645" y="262"/>
                  </a:cubicBezTo>
                  <a:cubicBezTo>
                    <a:pt x="645" y="262"/>
                    <a:pt x="649" y="261"/>
                    <a:pt x="657" y="258"/>
                  </a:cubicBezTo>
                  <a:cubicBezTo>
                    <a:pt x="658" y="257"/>
                    <a:pt x="659" y="257"/>
                    <a:pt x="660" y="257"/>
                  </a:cubicBezTo>
                  <a:cubicBezTo>
                    <a:pt x="666" y="257"/>
                    <a:pt x="667" y="265"/>
                    <a:pt x="653" y="270"/>
                  </a:cubicBezTo>
                  <a:lnTo>
                    <a:pt x="639" y="279"/>
                  </a:lnTo>
                  <a:cubicBezTo>
                    <a:pt x="643" y="278"/>
                    <a:pt x="645" y="278"/>
                    <a:pt x="646" y="278"/>
                  </a:cubicBezTo>
                  <a:cubicBezTo>
                    <a:pt x="647" y="278"/>
                    <a:pt x="648" y="278"/>
                    <a:pt x="648" y="278"/>
                  </a:cubicBezTo>
                  <a:cubicBezTo>
                    <a:pt x="651" y="277"/>
                    <a:pt x="653" y="276"/>
                    <a:pt x="654" y="276"/>
                  </a:cubicBezTo>
                  <a:cubicBezTo>
                    <a:pt x="656" y="276"/>
                    <a:pt x="657" y="278"/>
                    <a:pt x="659" y="281"/>
                  </a:cubicBezTo>
                  <a:cubicBezTo>
                    <a:pt x="660" y="285"/>
                    <a:pt x="671" y="288"/>
                    <a:pt x="672" y="291"/>
                  </a:cubicBezTo>
                  <a:cubicBezTo>
                    <a:pt x="676" y="297"/>
                    <a:pt x="673" y="304"/>
                    <a:pt x="669" y="306"/>
                  </a:cubicBezTo>
                  <a:cubicBezTo>
                    <a:pt x="669" y="308"/>
                    <a:pt x="670" y="309"/>
                    <a:pt x="679" y="310"/>
                  </a:cubicBezTo>
                  <a:cubicBezTo>
                    <a:pt x="680" y="310"/>
                    <a:pt x="681" y="310"/>
                    <a:pt x="682" y="310"/>
                  </a:cubicBezTo>
                  <a:cubicBezTo>
                    <a:pt x="688" y="310"/>
                    <a:pt x="688" y="313"/>
                    <a:pt x="681" y="316"/>
                  </a:cubicBezTo>
                  <a:lnTo>
                    <a:pt x="681" y="317"/>
                  </a:lnTo>
                  <a:cubicBezTo>
                    <a:pt x="690" y="319"/>
                    <a:pt x="690" y="320"/>
                    <a:pt x="690" y="320"/>
                  </a:cubicBezTo>
                  <a:cubicBezTo>
                    <a:pt x="682" y="324"/>
                    <a:pt x="674" y="327"/>
                    <a:pt x="683" y="327"/>
                  </a:cubicBezTo>
                  <a:cubicBezTo>
                    <a:pt x="686" y="327"/>
                    <a:pt x="687" y="326"/>
                    <a:pt x="689" y="326"/>
                  </a:cubicBezTo>
                  <a:cubicBezTo>
                    <a:pt x="692" y="326"/>
                    <a:pt x="693" y="328"/>
                    <a:pt x="694" y="331"/>
                  </a:cubicBezTo>
                  <a:cubicBezTo>
                    <a:pt x="690" y="342"/>
                    <a:pt x="689" y="354"/>
                    <a:pt x="692" y="366"/>
                  </a:cubicBezTo>
                  <a:cubicBezTo>
                    <a:pt x="691" y="382"/>
                    <a:pt x="695" y="397"/>
                    <a:pt x="698" y="398"/>
                  </a:cubicBezTo>
                  <a:lnTo>
                    <a:pt x="697" y="403"/>
                  </a:lnTo>
                  <a:cubicBezTo>
                    <a:pt x="697" y="405"/>
                    <a:pt x="697" y="409"/>
                    <a:pt x="697" y="409"/>
                  </a:cubicBezTo>
                  <a:cubicBezTo>
                    <a:pt x="695" y="409"/>
                    <a:pt x="694" y="409"/>
                    <a:pt x="692" y="409"/>
                  </a:cubicBezTo>
                  <a:cubicBezTo>
                    <a:pt x="681" y="409"/>
                    <a:pt x="689" y="418"/>
                    <a:pt x="695" y="424"/>
                  </a:cubicBezTo>
                  <a:cubicBezTo>
                    <a:pt x="703" y="427"/>
                    <a:pt x="701" y="428"/>
                    <a:pt x="701" y="430"/>
                  </a:cubicBezTo>
                  <a:cubicBezTo>
                    <a:pt x="698" y="430"/>
                    <a:pt x="695" y="429"/>
                    <a:pt x="693" y="429"/>
                  </a:cubicBezTo>
                  <a:cubicBezTo>
                    <a:pt x="685" y="429"/>
                    <a:pt x="685" y="434"/>
                    <a:pt x="691" y="438"/>
                  </a:cubicBezTo>
                  <a:cubicBezTo>
                    <a:pt x="701" y="442"/>
                    <a:pt x="705" y="444"/>
                    <a:pt x="702" y="444"/>
                  </a:cubicBezTo>
                  <a:cubicBezTo>
                    <a:pt x="700" y="444"/>
                    <a:pt x="696" y="443"/>
                    <a:pt x="690" y="442"/>
                  </a:cubicBezTo>
                  <a:cubicBezTo>
                    <a:pt x="686" y="441"/>
                    <a:pt x="683" y="440"/>
                    <a:pt x="681" y="440"/>
                  </a:cubicBezTo>
                  <a:cubicBezTo>
                    <a:pt x="675" y="440"/>
                    <a:pt x="679" y="444"/>
                    <a:pt x="696" y="452"/>
                  </a:cubicBezTo>
                  <a:cubicBezTo>
                    <a:pt x="701" y="455"/>
                    <a:pt x="703" y="456"/>
                    <a:pt x="701" y="456"/>
                  </a:cubicBezTo>
                  <a:cubicBezTo>
                    <a:pt x="700" y="456"/>
                    <a:pt x="698" y="455"/>
                    <a:pt x="695" y="455"/>
                  </a:cubicBezTo>
                  <a:cubicBezTo>
                    <a:pt x="688" y="454"/>
                    <a:pt x="684" y="454"/>
                    <a:pt x="682" y="454"/>
                  </a:cubicBezTo>
                  <a:cubicBezTo>
                    <a:pt x="678" y="454"/>
                    <a:pt x="680" y="455"/>
                    <a:pt x="686" y="456"/>
                  </a:cubicBezTo>
                  <a:cubicBezTo>
                    <a:pt x="696" y="461"/>
                    <a:pt x="699" y="464"/>
                    <a:pt x="695" y="464"/>
                  </a:cubicBezTo>
                  <a:cubicBezTo>
                    <a:pt x="693" y="464"/>
                    <a:pt x="689" y="463"/>
                    <a:pt x="683" y="462"/>
                  </a:cubicBezTo>
                  <a:cubicBezTo>
                    <a:pt x="677" y="461"/>
                    <a:pt x="673" y="460"/>
                    <a:pt x="671" y="460"/>
                  </a:cubicBezTo>
                  <a:cubicBezTo>
                    <a:pt x="667" y="460"/>
                    <a:pt x="671" y="462"/>
                    <a:pt x="681" y="467"/>
                  </a:cubicBezTo>
                  <a:cubicBezTo>
                    <a:pt x="694" y="474"/>
                    <a:pt x="694" y="480"/>
                    <a:pt x="685" y="480"/>
                  </a:cubicBezTo>
                  <a:cubicBezTo>
                    <a:pt x="683" y="480"/>
                    <a:pt x="680" y="479"/>
                    <a:pt x="677" y="479"/>
                  </a:cubicBezTo>
                  <a:cubicBezTo>
                    <a:pt x="676" y="480"/>
                    <a:pt x="667" y="479"/>
                    <a:pt x="674" y="482"/>
                  </a:cubicBezTo>
                  <a:lnTo>
                    <a:pt x="667" y="480"/>
                  </a:lnTo>
                  <a:lnTo>
                    <a:pt x="664" y="483"/>
                  </a:lnTo>
                  <a:lnTo>
                    <a:pt x="672" y="486"/>
                  </a:lnTo>
                  <a:cubicBezTo>
                    <a:pt x="664" y="493"/>
                    <a:pt x="658" y="500"/>
                    <a:pt x="651" y="507"/>
                  </a:cubicBezTo>
                  <a:cubicBezTo>
                    <a:pt x="641" y="525"/>
                    <a:pt x="636" y="527"/>
                    <a:pt x="645" y="530"/>
                  </a:cubicBezTo>
                  <a:cubicBezTo>
                    <a:pt x="654" y="535"/>
                    <a:pt x="657" y="539"/>
                    <a:pt x="654" y="539"/>
                  </a:cubicBezTo>
                  <a:cubicBezTo>
                    <a:pt x="653" y="539"/>
                    <a:pt x="648" y="537"/>
                    <a:pt x="642" y="534"/>
                  </a:cubicBezTo>
                  <a:cubicBezTo>
                    <a:pt x="641" y="536"/>
                    <a:pt x="632" y="534"/>
                    <a:pt x="630" y="537"/>
                  </a:cubicBezTo>
                  <a:cubicBezTo>
                    <a:pt x="628" y="538"/>
                    <a:pt x="627" y="540"/>
                    <a:pt x="624" y="540"/>
                  </a:cubicBezTo>
                  <a:cubicBezTo>
                    <a:pt x="623" y="540"/>
                    <a:pt x="621" y="539"/>
                    <a:pt x="618" y="537"/>
                  </a:cubicBezTo>
                  <a:lnTo>
                    <a:pt x="616" y="538"/>
                  </a:lnTo>
                  <a:cubicBezTo>
                    <a:pt x="626" y="551"/>
                    <a:pt x="620" y="560"/>
                    <a:pt x="611" y="560"/>
                  </a:cubicBezTo>
                  <a:cubicBezTo>
                    <a:pt x="610" y="560"/>
                    <a:pt x="609" y="560"/>
                    <a:pt x="608" y="559"/>
                  </a:cubicBezTo>
                  <a:cubicBezTo>
                    <a:pt x="605" y="563"/>
                    <a:pt x="604" y="564"/>
                    <a:pt x="606" y="573"/>
                  </a:cubicBezTo>
                  <a:cubicBezTo>
                    <a:pt x="608" y="577"/>
                    <a:pt x="609" y="580"/>
                    <a:pt x="608" y="580"/>
                  </a:cubicBezTo>
                  <a:cubicBezTo>
                    <a:pt x="607" y="580"/>
                    <a:pt x="605" y="579"/>
                    <a:pt x="602" y="576"/>
                  </a:cubicBezTo>
                  <a:cubicBezTo>
                    <a:pt x="599" y="574"/>
                    <a:pt x="596" y="573"/>
                    <a:pt x="593" y="573"/>
                  </a:cubicBezTo>
                  <a:cubicBezTo>
                    <a:pt x="589" y="573"/>
                    <a:pt x="586" y="576"/>
                    <a:pt x="593" y="584"/>
                  </a:cubicBezTo>
                  <a:lnTo>
                    <a:pt x="586" y="580"/>
                  </a:lnTo>
                  <a:cubicBezTo>
                    <a:pt x="584" y="578"/>
                    <a:pt x="583" y="578"/>
                    <a:pt x="583" y="578"/>
                  </a:cubicBezTo>
                  <a:cubicBezTo>
                    <a:pt x="581" y="578"/>
                    <a:pt x="584" y="583"/>
                    <a:pt x="588" y="589"/>
                  </a:cubicBezTo>
                  <a:cubicBezTo>
                    <a:pt x="594" y="594"/>
                    <a:pt x="596" y="598"/>
                    <a:pt x="595" y="598"/>
                  </a:cubicBezTo>
                  <a:cubicBezTo>
                    <a:pt x="594" y="598"/>
                    <a:pt x="588" y="594"/>
                    <a:pt x="579" y="584"/>
                  </a:cubicBezTo>
                  <a:cubicBezTo>
                    <a:pt x="574" y="577"/>
                    <a:pt x="570" y="574"/>
                    <a:pt x="570" y="574"/>
                  </a:cubicBezTo>
                  <a:lnTo>
                    <a:pt x="570" y="574"/>
                  </a:lnTo>
                  <a:cubicBezTo>
                    <a:pt x="569" y="574"/>
                    <a:pt x="570" y="575"/>
                    <a:pt x="572" y="578"/>
                  </a:cubicBezTo>
                  <a:cubicBezTo>
                    <a:pt x="575" y="584"/>
                    <a:pt x="578" y="590"/>
                    <a:pt x="576" y="590"/>
                  </a:cubicBezTo>
                  <a:cubicBezTo>
                    <a:pt x="575" y="590"/>
                    <a:pt x="574" y="590"/>
                    <a:pt x="572" y="589"/>
                  </a:cubicBezTo>
                  <a:lnTo>
                    <a:pt x="572" y="589"/>
                  </a:lnTo>
                  <a:cubicBezTo>
                    <a:pt x="571" y="590"/>
                    <a:pt x="570" y="591"/>
                    <a:pt x="580" y="604"/>
                  </a:cubicBezTo>
                  <a:cubicBezTo>
                    <a:pt x="585" y="611"/>
                    <a:pt x="584" y="612"/>
                    <a:pt x="581" y="613"/>
                  </a:cubicBezTo>
                  <a:cubicBezTo>
                    <a:pt x="578" y="609"/>
                    <a:pt x="575" y="604"/>
                    <a:pt x="574" y="599"/>
                  </a:cubicBezTo>
                  <a:cubicBezTo>
                    <a:pt x="574" y="598"/>
                    <a:pt x="574" y="598"/>
                    <a:pt x="574" y="598"/>
                  </a:cubicBezTo>
                  <a:lnTo>
                    <a:pt x="574" y="598"/>
                  </a:lnTo>
                  <a:cubicBezTo>
                    <a:pt x="574" y="598"/>
                    <a:pt x="573" y="599"/>
                    <a:pt x="570" y="601"/>
                  </a:cubicBezTo>
                  <a:cubicBezTo>
                    <a:pt x="570" y="601"/>
                    <a:pt x="570" y="601"/>
                    <a:pt x="569" y="601"/>
                  </a:cubicBezTo>
                  <a:cubicBezTo>
                    <a:pt x="566" y="601"/>
                    <a:pt x="560" y="597"/>
                    <a:pt x="556" y="590"/>
                  </a:cubicBezTo>
                  <a:cubicBezTo>
                    <a:pt x="553" y="588"/>
                    <a:pt x="551" y="586"/>
                    <a:pt x="551" y="586"/>
                  </a:cubicBezTo>
                  <a:lnTo>
                    <a:pt x="551" y="586"/>
                  </a:lnTo>
                  <a:cubicBezTo>
                    <a:pt x="550" y="586"/>
                    <a:pt x="552" y="590"/>
                    <a:pt x="559" y="599"/>
                  </a:cubicBezTo>
                  <a:cubicBezTo>
                    <a:pt x="568" y="612"/>
                    <a:pt x="568" y="612"/>
                    <a:pt x="565" y="614"/>
                  </a:cubicBezTo>
                  <a:cubicBezTo>
                    <a:pt x="564" y="615"/>
                    <a:pt x="563" y="615"/>
                    <a:pt x="562" y="615"/>
                  </a:cubicBezTo>
                  <a:cubicBezTo>
                    <a:pt x="561" y="615"/>
                    <a:pt x="560" y="614"/>
                    <a:pt x="557" y="609"/>
                  </a:cubicBezTo>
                  <a:cubicBezTo>
                    <a:pt x="554" y="604"/>
                    <a:pt x="552" y="603"/>
                    <a:pt x="551" y="603"/>
                  </a:cubicBezTo>
                  <a:cubicBezTo>
                    <a:pt x="550" y="603"/>
                    <a:pt x="549" y="603"/>
                    <a:pt x="548" y="604"/>
                  </a:cubicBezTo>
                  <a:cubicBezTo>
                    <a:pt x="543" y="606"/>
                    <a:pt x="551" y="632"/>
                    <a:pt x="557" y="648"/>
                  </a:cubicBezTo>
                  <a:cubicBezTo>
                    <a:pt x="561" y="655"/>
                    <a:pt x="563" y="659"/>
                    <a:pt x="562" y="659"/>
                  </a:cubicBezTo>
                  <a:cubicBezTo>
                    <a:pt x="562" y="659"/>
                    <a:pt x="559" y="656"/>
                    <a:pt x="554" y="649"/>
                  </a:cubicBezTo>
                  <a:cubicBezTo>
                    <a:pt x="552" y="644"/>
                    <a:pt x="551" y="643"/>
                    <a:pt x="549" y="643"/>
                  </a:cubicBezTo>
                  <a:cubicBezTo>
                    <a:pt x="548" y="643"/>
                    <a:pt x="547" y="643"/>
                    <a:pt x="547" y="643"/>
                  </a:cubicBezTo>
                  <a:cubicBezTo>
                    <a:pt x="543" y="636"/>
                    <a:pt x="544" y="635"/>
                    <a:pt x="547" y="635"/>
                  </a:cubicBezTo>
                  <a:lnTo>
                    <a:pt x="543" y="627"/>
                  </a:lnTo>
                  <a:cubicBezTo>
                    <a:pt x="538" y="620"/>
                    <a:pt x="535" y="616"/>
                    <a:pt x="534" y="616"/>
                  </a:cubicBezTo>
                  <a:cubicBezTo>
                    <a:pt x="533" y="616"/>
                    <a:pt x="534" y="621"/>
                    <a:pt x="538" y="629"/>
                  </a:cubicBezTo>
                  <a:cubicBezTo>
                    <a:pt x="538" y="634"/>
                    <a:pt x="539" y="636"/>
                    <a:pt x="538" y="636"/>
                  </a:cubicBezTo>
                  <a:cubicBezTo>
                    <a:pt x="537" y="636"/>
                    <a:pt x="536" y="634"/>
                    <a:pt x="533" y="631"/>
                  </a:cubicBezTo>
                  <a:cubicBezTo>
                    <a:pt x="529" y="626"/>
                    <a:pt x="525" y="621"/>
                    <a:pt x="525" y="621"/>
                  </a:cubicBezTo>
                  <a:lnTo>
                    <a:pt x="525" y="621"/>
                  </a:lnTo>
                  <a:cubicBezTo>
                    <a:pt x="525" y="621"/>
                    <a:pt x="525" y="622"/>
                    <a:pt x="526" y="624"/>
                  </a:cubicBezTo>
                  <a:cubicBezTo>
                    <a:pt x="526" y="624"/>
                    <a:pt x="526" y="625"/>
                    <a:pt x="525" y="625"/>
                  </a:cubicBezTo>
                  <a:cubicBezTo>
                    <a:pt x="523" y="625"/>
                    <a:pt x="520" y="624"/>
                    <a:pt x="517" y="619"/>
                  </a:cubicBezTo>
                  <a:cubicBezTo>
                    <a:pt x="514" y="621"/>
                    <a:pt x="512" y="622"/>
                    <a:pt x="515" y="630"/>
                  </a:cubicBezTo>
                  <a:cubicBezTo>
                    <a:pt x="519" y="637"/>
                    <a:pt x="516" y="638"/>
                    <a:pt x="515" y="639"/>
                  </a:cubicBezTo>
                  <a:cubicBezTo>
                    <a:pt x="513" y="639"/>
                    <a:pt x="511" y="640"/>
                    <a:pt x="514" y="648"/>
                  </a:cubicBezTo>
                  <a:cubicBezTo>
                    <a:pt x="517" y="656"/>
                    <a:pt x="519" y="665"/>
                    <a:pt x="514" y="666"/>
                  </a:cubicBezTo>
                  <a:cubicBezTo>
                    <a:pt x="514" y="670"/>
                    <a:pt x="513" y="672"/>
                    <a:pt x="513" y="672"/>
                  </a:cubicBezTo>
                  <a:cubicBezTo>
                    <a:pt x="512" y="672"/>
                    <a:pt x="510" y="668"/>
                    <a:pt x="505" y="659"/>
                  </a:cubicBezTo>
                  <a:cubicBezTo>
                    <a:pt x="503" y="653"/>
                    <a:pt x="502" y="652"/>
                    <a:pt x="500" y="652"/>
                  </a:cubicBezTo>
                  <a:cubicBezTo>
                    <a:pt x="499" y="652"/>
                    <a:pt x="499" y="652"/>
                    <a:pt x="498" y="652"/>
                  </a:cubicBezTo>
                  <a:cubicBezTo>
                    <a:pt x="498" y="652"/>
                    <a:pt x="498" y="653"/>
                    <a:pt x="498" y="653"/>
                  </a:cubicBezTo>
                  <a:cubicBezTo>
                    <a:pt x="497" y="653"/>
                    <a:pt x="495" y="652"/>
                    <a:pt x="493" y="646"/>
                  </a:cubicBezTo>
                  <a:cubicBezTo>
                    <a:pt x="492" y="644"/>
                    <a:pt x="491" y="643"/>
                    <a:pt x="490" y="643"/>
                  </a:cubicBezTo>
                  <a:lnTo>
                    <a:pt x="490" y="643"/>
                  </a:lnTo>
                  <a:cubicBezTo>
                    <a:pt x="489" y="643"/>
                    <a:pt x="491" y="649"/>
                    <a:pt x="493" y="655"/>
                  </a:cubicBezTo>
                  <a:lnTo>
                    <a:pt x="497" y="672"/>
                  </a:lnTo>
                  <a:cubicBezTo>
                    <a:pt x="496" y="672"/>
                    <a:pt x="488" y="656"/>
                    <a:pt x="486" y="647"/>
                  </a:cubicBezTo>
                  <a:cubicBezTo>
                    <a:pt x="483" y="639"/>
                    <a:pt x="482" y="635"/>
                    <a:pt x="482" y="635"/>
                  </a:cubicBezTo>
                  <a:lnTo>
                    <a:pt x="482" y="635"/>
                  </a:lnTo>
                  <a:cubicBezTo>
                    <a:pt x="482" y="635"/>
                    <a:pt x="483" y="639"/>
                    <a:pt x="485" y="648"/>
                  </a:cubicBezTo>
                  <a:cubicBezTo>
                    <a:pt x="487" y="654"/>
                    <a:pt x="487" y="660"/>
                    <a:pt x="485" y="660"/>
                  </a:cubicBezTo>
                  <a:cubicBezTo>
                    <a:pt x="484" y="660"/>
                    <a:pt x="483" y="659"/>
                    <a:pt x="482" y="657"/>
                  </a:cubicBezTo>
                  <a:cubicBezTo>
                    <a:pt x="480" y="657"/>
                    <a:pt x="479" y="658"/>
                    <a:pt x="477" y="658"/>
                  </a:cubicBezTo>
                  <a:cubicBezTo>
                    <a:pt x="475" y="658"/>
                    <a:pt x="473" y="656"/>
                    <a:pt x="471" y="650"/>
                  </a:cubicBezTo>
                  <a:cubicBezTo>
                    <a:pt x="470" y="648"/>
                    <a:pt x="470" y="647"/>
                    <a:pt x="469" y="647"/>
                  </a:cubicBezTo>
                  <a:cubicBezTo>
                    <a:pt x="468" y="647"/>
                    <a:pt x="468" y="651"/>
                    <a:pt x="468" y="651"/>
                  </a:cubicBezTo>
                  <a:cubicBezTo>
                    <a:pt x="468" y="656"/>
                    <a:pt x="467" y="658"/>
                    <a:pt x="465" y="658"/>
                  </a:cubicBezTo>
                  <a:cubicBezTo>
                    <a:pt x="463" y="658"/>
                    <a:pt x="461" y="656"/>
                    <a:pt x="458" y="652"/>
                  </a:cubicBezTo>
                  <a:cubicBezTo>
                    <a:pt x="452" y="645"/>
                    <a:pt x="449" y="641"/>
                    <a:pt x="448" y="641"/>
                  </a:cubicBezTo>
                  <a:lnTo>
                    <a:pt x="448" y="641"/>
                  </a:lnTo>
                  <a:cubicBezTo>
                    <a:pt x="447" y="641"/>
                    <a:pt x="448" y="645"/>
                    <a:pt x="449" y="654"/>
                  </a:cubicBezTo>
                  <a:cubicBezTo>
                    <a:pt x="450" y="659"/>
                    <a:pt x="450" y="663"/>
                    <a:pt x="449" y="663"/>
                  </a:cubicBezTo>
                  <a:cubicBezTo>
                    <a:pt x="449" y="663"/>
                    <a:pt x="448" y="661"/>
                    <a:pt x="447" y="654"/>
                  </a:cubicBezTo>
                  <a:cubicBezTo>
                    <a:pt x="446" y="651"/>
                    <a:pt x="445" y="651"/>
                    <a:pt x="445" y="651"/>
                  </a:cubicBezTo>
                  <a:cubicBezTo>
                    <a:pt x="443" y="651"/>
                    <a:pt x="442" y="657"/>
                    <a:pt x="440" y="664"/>
                  </a:cubicBezTo>
                  <a:cubicBezTo>
                    <a:pt x="439" y="675"/>
                    <a:pt x="439" y="686"/>
                    <a:pt x="440" y="697"/>
                  </a:cubicBezTo>
                  <a:cubicBezTo>
                    <a:pt x="441" y="707"/>
                    <a:pt x="442" y="711"/>
                    <a:pt x="440" y="711"/>
                  </a:cubicBezTo>
                  <a:cubicBezTo>
                    <a:pt x="440" y="711"/>
                    <a:pt x="438" y="709"/>
                    <a:pt x="437" y="706"/>
                  </a:cubicBezTo>
                  <a:cubicBezTo>
                    <a:pt x="434" y="706"/>
                    <a:pt x="431" y="697"/>
                    <a:pt x="431" y="688"/>
                  </a:cubicBezTo>
                  <a:cubicBezTo>
                    <a:pt x="431" y="681"/>
                    <a:pt x="433" y="681"/>
                    <a:pt x="433" y="681"/>
                  </a:cubicBezTo>
                  <a:lnTo>
                    <a:pt x="436" y="681"/>
                  </a:lnTo>
                  <a:cubicBezTo>
                    <a:pt x="434" y="672"/>
                    <a:pt x="434" y="664"/>
                    <a:pt x="430" y="664"/>
                  </a:cubicBezTo>
                  <a:cubicBezTo>
                    <a:pt x="429" y="659"/>
                    <a:pt x="428" y="657"/>
                    <a:pt x="427" y="657"/>
                  </a:cubicBezTo>
                  <a:cubicBezTo>
                    <a:pt x="427" y="657"/>
                    <a:pt x="427" y="659"/>
                    <a:pt x="427" y="664"/>
                  </a:cubicBezTo>
                  <a:cubicBezTo>
                    <a:pt x="424" y="655"/>
                    <a:pt x="421" y="655"/>
                    <a:pt x="416" y="655"/>
                  </a:cubicBezTo>
                  <a:cubicBezTo>
                    <a:pt x="413" y="655"/>
                    <a:pt x="408" y="655"/>
                    <a:pt x="406" y="646"/>
                  </a:cubicBezTo>
                  <a:cubicBezTo>
                    <a:pt x="405" y="645"/>
                    <a:pt x="405" y="645"/>
                    <a:pt x="404" y="645"/>
                  </a:cubicBezTo>
                  <a:cubicBezTo>
                    <a:pt x="402" y="645"/>
                    <a:pt x="402" y="647"/>
                    <a:pt x="401" y="652"/>
                  </a:cubicBezTo>
                  <a:cubicBezTo>
                    <a:pt x="399" y="663"/>
                    <a:pt x="399" y="667"/>
                    <a:pt x="398" y="667"/>
                  </a:cubicBezTo>
                  <a:cubicBezTo>
                    <a:pt x="398" y="667"/>
                    <a:pt x="397" y="665"/>
                    <a:pt x="397" y="661"/>
                  </a:cubicBezTo>
                  <a:cubicBezTo>
                    <a:pt x="397" y="650"/>
                    <a:pt x="388" y="641"/>
                    <a:pt x="380" y="641"/>
                  </a:cubicBezTo>
                  <a:cubicBezTo>
                    <a:pt x="377" y="641"/>
                    <a:pt x="373" y="643"/>
                    <a:pt x="372" y="648"/>
                  </a:cubicBezTo>
                  <a:lnTo>
                    <a:pt x="368" y="647"/>
                  </a:lnTo>
                  <a:cubicBezTo>
                    <a:pt x="368" y="641"/>
                    <a:pt x="363" y="637"/>
                    <a:pt x="359" y="637"/>
                  </a:cubicBezTo>
                  <a:cubicBezTo>
                    <a:pt x="357" y="637"/>
                    <a:pt x="354" y="638"/>
                    <a:pt x="353" y="641"/>
                  </a:cubicBezTo>
                  <a:cubicBezTo>
                    <a:pt x="350" y="641"/>
                    <a:pt x="348" y="640"/>
                    <a:pt x="347" y="639"/>
                  </a:cubicBezTo>
                  <a:cubicBezTo>
                    <a:pt x="346" y="634"/>
                    <a:pt x="346" y="632"/>
                    <a:pt x="345" y="632"/>
                  </a:cubicBezTo>
                  <a:cubicBezTo>
                    <a:pt x="344" y="632"/>
                    <a:pt x="342" y="633"/>
                    <a:pt x="340" y="637"/>
                  </a:cubicBezTo>
                  <a:cubicBezTo>
                    <a:pt x="336" y="641"/>
                    <a:pt x="333" y="647"/>
                    <a:pt x="333" y="647"/>
                  </a:cubicBezTo>
                  <a:cubicBezTo>
                    <a:pt x="333" y="647"/>
                    <a:pt x="334" y="646"/>
                    <a:pt x="335" y="643"/>
                  </a:cubicBezTo>
                  <a:cubicBezTo>
                    <a:pt x="338" y="636"/>
                    <a:pt x="335" y="635"/>
                    <a:pt x="328" y="631"/>
                  </a:cubicBezTo>
                  <a:cubicBezTo>
                    <a:pt x="325" y="630"/>
                    <a:pt x="324" y="629"/>
                    <a:pt x="322" y="629"/>
                  </a:cubicBezTo>
                  <a:cubicBezTo>
                    <a:pt x="321" y="629"/>
                    <a:pt x="320" y="631"/>
                    <a:pt x="319" y="636"/>
                  </a:cubicBezTo>
                  <a:cubicBezTo>
                    <a:pt x="317" y="637"/>
                    <a:pt x="315" y="637"/>
                    <a:pt x="314" y="637"/>
                  </a:cubicBezTo>
                  <a:cubicBezTo>
                    <a:pt x="309" y="637"/>
                    <a:pt x="313" y="631"/>
                    <a:pt x="316" y="624"/>
                  </a:cubicBezTo>
                  <a:cubicBezTo>
                    <a:pt x="320" y="618"/>
                    <a:pt x="322" y="614"/>
                    <a:pt x="321" y="614"/>
                  </a:cubicBezTo>
                  <a:lnTo>
                    <a:pt x="321" y="614"/>
                  </a:lnTo>
                  <a:cubicBezTo>
                    <a:pt x="320" y="614"/>
                    <a:pt x="316" y="619"/>
                    <a:pt x="309" y="630"/>
                  </a:cubicBezTo>
                  <a:cubicBezTo>
                    <a:pt x="303" y="638"/>
                    <a:pt x="300" y="641"/>
                    <a:pt x="298" y="641"/>
                  </a:cubicBezTo>
                  <a:cubicBezTo>
                    <a:pt x="297" y="641"/>
                    <a:pt x="297" y="638"/>
                    <a:pt x="299" y="635"/>
                  </a:cubicBezTo>
                  <a:cubicBezTo>
                    <a:pt x="302" y="629"/>
                    <a:pt x="304" y="628"/>
                    <a:pt x="305" y="628"/>
                  </a:cubicBezTo>
                  <a:cubicBezTo>
                    <a:pt x="306" y="628"/>
                    <a:pt x="306" y="629"/>
                    <a:pt x="307" y="629"/>
                  </a:cubicBezTo>
                  <a:lnTo>
                    <a:pt x="314" y="614"/>
                  </a:lnTo>
                  <a:cubicBezTo>
                    <a:pt x="314" y="614"/>
                    <a:pt x="314" y="614"/>
                    <a:pt x="314" y="614"/>
                  </a:cubicBezTo>
                  <a:cubicBezTo>
                    <a:pt x="313" y="614"/>
                    <a:pt x="312" y="615"/>
                    <a:pt x="308" y="620"/>
                  </a:cubicBezTo>
                  <a:cubicBezTo>
                    <a:pt x="308" y="620"/>
                    <a:pt x="308" y="620"/>
                    <a:pt x="307" y="620"/>
                  </a:cubicBezTo>
                  <a:cubicBezTo>
                    <a:pt x="306" y="620"/>
                    <a:pt x="304" y="620"/>
                    <a:pt x="300" y="626"/>
                  </a:cubicBezTo>
                  <a:cubicBezTo>
                    <a:pt x="294" y="631"/>
                    <a:pt x="290" y="639"/>
                    <a:pt x="286" y="647"/>
                  </a:cubicBezTo>
                  <a:cubicBezTo>
                    <a:pt x="285" y="653"/>
                    <a:pt x="284" y="654"/>
                    <a:pt x="283" y="654"/>
                  </a:cubicBezTo>
                  <a:cubicBezTo>
                    <a:pt x="282" y="654"/>
                    <a:pt x="281" y="654"/>
                    <a:pt x="281" y="654"/>
                  </a:cubicBezTo>
                  <a:cubicBezTo>
                    <a:pt x="282" y="645"/>
                    <a:pt x="285" y="637"/>
                    <a:pt x="292" y="630"/>
                  </a:cubicBezTo>
                  <a:cubicBezTo>
                    <a:pt x="292" y="630"/>
                    <a:pt x="292" y="630"/>
                    <a:pt x="292" y="630"/>
                  </a:cubicBezTo>
                  <a:cubicBezTo>
                    <a:pt x="295" y="630"/>
                    <a:pt x="298" y="624"/>
                    <a:pt x="302" y="617"/>
                  </a:cubicBezTo>
                  <a:cubicBezTo>
                    <a:pt x="303" y="615"/>
                    <a:pt x="303" y="614"/>
                    <a:pt x="302" y="614"/>
                  </a:cubicBezTo>
                  <a:cubicBezTo>
                    <a:pt x="299" y="614"/>
                    <a:pt x="287" y="622"/>
                    <a:pt x="279" y="631"/>
                  </a:cubicBezTo>
                  <a:lnTo>
                    <a:pt x="283" y="624"/>
                  </a:lnTo>
                  <a:cubicBezTo>
                    <a:pt x="289" y="618"/>
                    <a:pt x="285" y="615"/>
                    <a:pt x="282" y="613"/>
                  </a:cubicBezTo>
                  <a:cubicBezTo>
                    <a:pt x="280" y="612"/>
                    <a:pt x="279" y="611"/>
                    <a:pt x="278" y="611"/>
                  </a:cubicBezTo>
                  <a:cubicBezTo>
                    <a:pt x="276" y="611"/>
                    <a:pt x="275" y="612"/>
                    <a:pt x="272" y="615"/>
                  </a:cubicBezTo>
                  <a:cubicBezTo>
                    <a:pt x="268" y="623"/>
                    <a:pt x="263" y="629"/>
                    <a:pt x="261" y="629"/>
                  </a:cubicBezTo>
                  <a:cubicBezTo>
                    <a:pt x="261" y="629"/>
                    <a:pt x="261" y="629"/>
                    <a:pt x="261" y="629"/>
                  </a:cubicBezTo>
                  <a:lnTo>
                    <a:pt x="261" y="629"/>
                  </a:lnTo>
                  <a:cubicBezTo>
                    <a:pt x="262" y="630"/>
                    <a:pt x="257" y="637"/>
                    <a:pt x="252" y="643"/>
                  </a:cubicBezTo>
                  <a:cubicBezTo>
                    <a:pt x="253" y="638"/>
                    <a:pt x="254" y="631"/>
                    <a:pt x="257" y="626"/>
                  </a:cubicBezTo>
                  <a:cubicBezTo>
                    <a:pt x="264" y="610"/>
                    <a:pt x="266" y="601"/>
                    <a:pt x="261" y="595"/>
                  </a:cubicBezTo>
                  <a:cubicBezTo>
                    <a:pt x="255" y="592"/>
                    <a:pt x="254" y="585"/>
                    <a:pt x="257" y="581"/>
                  </a:cubicBezTo>
                  <a:cubicBezTo>
                    <a:pt x="256" y="579"/>
                    <a:pt x="254" y="578"/>
                    <a:pt x="253" y="578"/>
                  </a:cubicBezTo>
                  <a:cubicBezTo>
                    <a:pt x="252" y="578"/>
                    <a:pt x="250" y="579"/>
                    <a:pt x="247" y="582"/>
                  </a:cubicBezTo>
                  <a:lnTo>
                    <a:pt x="245" y="580"/>
                  </a:lnTo>
                  <a:cubicBezTo>
                    <a:pt x="248" y="575"/>
                    <a:pt x="247" y="572"/>
                    <a:pt x="245" y="572"/>
                  </a:cubicBezTo>
                  <a:cubicBezTo>
                    <a:pt x="244" y="572"/>
                    <a:pt x="242" y="573"/>
                    <a:pt x="240" y="575"/>
                  </a:cubicBezTo>
                  <a:cubicBezTo>
                    <a:pt x="239" y="576"/>
                    <a:pt x="238" y="576"/>
                    <a:pt x="237" y="576"/>
                  </a:cubicBezTo>
                  <a:cubicBezTo>
                    <a:pt x="234" y="576"/>
                    <a:pt x="237" y="571"/>
                    <a:pt x="236" y="571"/>
                  </a:cubicBezTo>
                  <a:cubicBezTo>
                    <a:pt x="241" y="564"/>
                    <a:pt x="243" y="560"/>
                    <a:pt x="243" y="560"/>
                  </a:cubicBezTo>
                  <a:lnTo>
                    <a:pt x="243" y="560"/>
                  </a:lnTo>
                  <a:cubicBezTo>
                    <a:pt x="242" y="560"/>
                    <a:pt x="238" y="565"/>
                    <a:pt x="229" y="575"/>
                  </a:cubicBezTo>
                  <a:cubicBezTo>
                    <a:pt x="222" y="581"/>
                    <a:pt x="219" y="590"/>
                    <a:pt x="220" y="591"/>
                  </a:cubicBezTo>
                  <a:lnTo>
                    <a:pt x="225" y="596"/>
                  </a:lnTo>
                  <a:lnTo>
                    <a:pt x="215" y="597"/>
                  </a:lnTo>
                  <a:cubicBezTo>
                    <a:pt x="214" y="597"/>
                    <a:pt x="213" y="597"/>
                    <a:pt x="212" y="597"/>
                  </a:cubicBezTo>
                  <a:cubicBezTo>
                    <a:pt x="208" y="597"/>
                    <a:pt x="202" y="599"/>
                    <a:pt x="197" y="603"/>
                  </a:cubicBezTo>
                  <a:cubicBezTo>
                    <a:pt x="197" y="603"/>
                    <a:pt x="192" y="608"/>
                    <a:pt x="189" y="608"/>
                  </a:cubicBezTo>
                  <a:cubicBezTo>
                    <a:pt x="189" y="608"/>
                    <a:pt x="189" y="608"/>
                    <a:pt x="189" y="608"/>
                  </a:cubicBezTo>
                  <a:lnTo>
                    <a:pt x="202" y="596"/>
                  </a:lnTo>
                  <a:cubicBezTo>
                    <a:pt x="209" y="592"/>
                    <a:pt x="216" y="586"/>
                    <a:pt x="222" y="581"/>
                  </a:cubicBezTo>
                  <a:cubicBezTo>
                    <a:pt x="230" y="571"/>
                    <a:pt x="234" y="564"/>
                    <a:pt x="231" y="564"/>
                  </a:cubicBezTo>
                  <a:cubicBezTo>
                    <a:pt x="230" y="564"/>
                    <a:pt x="228" y="565"/>
                    <a:pt x="224" y="568"/>
                  </a:cubicBezTo>
                  <a:cubicBezTo>
                    <a:pt x="222" y="567"/>
                    <a:pt x="222" y="567"/>
                    <a:pt x="227" y="559"/>
                  </a:cubicBezTo>
                  <a:cubicBezTo>
                    <a:pt x="230" y="557"/>
                    <a:pt x="232" y="555"/>
                    <a:pt x="230" y="555"/>
                  </a:cubicBezTo>
                  <a:cubicBezTo>
                    <a:pt x="229" y="555"/>
                    <a:pt x="225" y="557"/>
                    <a:pt x="218" y="562"/>
                  </a:cubicBezTo>
                  <a:cubicBezTo>
                    <a:pt x="212" y="565"/>
                    <a:pt x="208" y="567"/>
                    <a:pt x="207" y="567"/>
                  </a:cubicBezTo>
                  <a:cubicBezTo>
                    <a:pt x="205" y="567"/>
                    <a:pt x="208" y="564"/>
                    <a:pt x="215" y="557"/>
                  </a:cubicBezTo>
                  <a:cubicBezTo>
                    <a:pt x="223" y="547"/>
                    <a:pt x="223" y="541"/>
                    <a:pt x="219" y="541"/>
                  </a:cubicBezTo>
                  <a:cubicBezTo>
                    <a:pt x="218" y="541"/>
                    <a:pt x="216" y="541"/>
                    <a:pt x="215" y="543"/>
                  </a:cubicBezTo>
                  <a:cubicBezTo>
                    <a:pt x="209" y="546"/>
                    <a:pt x="205" y="548"/>
                    <a:pt x="203" y="548"/>
                  </a:cubicBezTo>
                  <a:cubicBezTo>
                    <a:pt x="200" y="548"/>
                    <a:pt x="200" y="544"/>
                    <a:pt x="203" y="540"/>
                  </a:cubicBezTo>
                  <a:cubicBezTo>
                    <a:pt x="207" y="536"/>
                    <a:pt x="208" y="534"/>
                    <a:pt x="206" y="534"/>
                  </a:cubicBezTo>
                  <a:cubicBezTo>
                    <a:pt x="205" y="534"/>
                    <a:pt x="203" y="534"/>
                    <a:pt x="200" y="535"/>
                  </a:cubicBezTo>
                  <a:cubicBezTo>
                    <a:pt x="207" y="531"/>
                    <a:pt x="212" y="526"/>
                    <a:pt x="208" y="526"/>
                  </a:cubicBezTo>
                  <a:cubicBezTo>
                    <a:pt x="208" y="526"/>
                    <a:pt x="207" y="526"/>
                    <a:pt x="206" y="527"/>
                  </a:cubicBezTo>
                  <a:cubicBezTo>
                    <a:pt x="206" y="527"/>
                    <a:pt x="205" y="527"/>
                    <a:pt x="205" y="527"/>
                  </a:cubicBezTo>
                  <a:cubicBezTo>
                    <a:pt x="204" y="527"/>
                    <a:pt x="203" y="527"/>
                    <a:pt x="198" y="531"/>
                  </a:cubicBezTo>
                  <a:lnTo>
                    <a:pt x="182" y="537"/>
                  </a:lnTo>
                  <a:cubicBezTo>
                    <a:pt x="182" y="538"/>
                    <a:pt x="175" y="543"/>
                    <a:pt x="167" y="547"/>
                  </a:cubicBezTo>
                  <a:cubicBezTo>
                    <a:pt x="166" y="548"/>
                    <a:pt x="166" y="548"/>
                    <a:pt x="165" y="548"/>
                  </a:cubicBezTo>
                  <a:cubicBezTo>
                    <a:pt x="162" y="548"/>
                    <a:pt x="167" y="537"/>
                    <a:pt x="184" y="523"/>
                  </a:cubicBezTo>
                  <a:lnTo>
                    <a:pt x="198" y="511"/>
                  </a:lnTo>
                  <a:lnTo>
                    <a:pt x="198" y="511"/>
                  </a:lnTo>
                  <a:lnTo>
                    <a:pt x="182" y="519"/>
                  </a:lnTo>
                  <a:cubicBezTo>
                    <a:pt x="181" y="518"/>
                    <a:pt x="181" y="516"/>
                    <a:pt x="188" y="512"/>
                  </a:cubicBezTo>
                  <a:cubicBezTo>
                    <a:pt x="195" y="508"/>
                    <a:pt x="195" y="508"/>
                    <a:pt x="195" y="507"/>
                  </a:cubicBezTo>
                  <a:cubicBezTo>
                    <a:pt x="195" y="507"/>
                    <a:pt x="195" y="506"/>
                    <a:pt x="193" y="506"/>
                  </a:cubicBezTo>
                  <a:cubicBezTo>
                    <a:pt x="192" y="506"/>
                    <a:pt x="190" y="506"/>
                    <a:pt x="187" y="508"/>
                  </a:cubicBezTo>
                  <a:cubicBezTo>
                    <a:pt x="178" y="512"/>
                    <a:pt x="174" y="514"/>
                    <a:pt x="174" y="514"/>
                  </a:cubicBezTo>
                  <a:cubicBezTo>
                    <a:pt x="173" y="514"/>
                    <a:pt x="175" y="513"/>
                    <a:pt x="179" y="510"/>
                  </a:cubicBezTo>
                  <a:cubicBezTo>
                    <a:pt x="188" y="504"/>
                    <a:pt x="191" y="502"/>
                    <a:pt x="188" y="502"/>
                  </a:cubicBezTo>
                  <a:cubicBezTo>
                    <a:pt x="186" y="502"/>
                    <a:pt x="182" y="503"/>
                    <a:pt x="175" y="504"/>
                  </a:cubicBezTo>
                  <a:cubicBezTo>
                    <a:pt x="169" y="508"/>
                    <a:pt x="165" y="509"/>
                    <a:pt x="164" y="509"/>
                  </a:cubicBezTo>
                  <a:cubicBezTo>
                    <a:pt x="163" y="509"/>
                    <a:pt x="167" y="507"/>
                    <a:pt x="175" y="502"/>
                  </a:cubicBezTo>
                  <a:cubicBezTo>
                    <a:pt x="183" y="499"/>
                    <a:pt x="190" y="494"/>
                    <a:pt x="189" y="492"/>
                  </a:cubicBezTo>
                  <a:lnTo>
                    <a:pt x="189" y="492"/>
                  </a:lnTo>
                  <a:lnTo>
                    <a:pt x="181" y="495"/>
                  </a:lnTo>
                  <a:cubicBezTo>
                    <a:pt x="174" y="498"/>
                    <a:pt x="170" y="500"/>
                    <a:pt x="168" y="500"/>
                  </a:cubicBezTo>
                  <a:cubicBezTo>
                    <a:pt x="167" y="500"/>
                    <a:pt x="168" y="498"/>
                    <a:pt x="172" y="495"/>
                  </a:cubicBezTo>
                  <a:cubicBezTo>
                    <a:pt x="180" y="492"/>
                    <a:pt x="180" y="490"/>
                    <a:pt x="170" y="490"/>
                  </a:cubicBezTo>
                  <a:cubicBezTo>
                    <a:pt x="169" y="485"/>
                    <a:pt x="169" y="483"/>
                    <a:pt x="176" y="481"/>
                  </a:cubicBezTo>
                  <a:cubicBezTo>
                    <a:pt x="185" y="478"/>
                    <a:pt x="189" y="476"/>
                    <a:pt x="188" y="476"/>
                  </a:cubicBezTo>
                  <a:cubicBezTo>
                    <a:pt x="187" y="476"/>
                    <a:pt x="183" y="477"/>
                    <a:pt x="175" y="479"/>
                  </a:cubicBezTo>
                  <a:cubicBezTo>
                    <a:pt x="173" y="479"/>
                    <a:pt x="171" y="479"/>
                    <a:pt x="170" y="479"/>
                  </a:cubicBezTo>
                  <a:cubicBezTo>
                    <a:pt x="167" y="479"/>
                    <a:pt x="169" y="478"/>
                    <a:pt x="174" y="473"/>
                  </a:cubicBezTo>
                  <a:cubicBezTo>
                    <a:pt x="179" y="470"/>
                    <a:pt x="181" y="469"/>
                    <a:pt x="179" y="469"/>
                  </a:cubicBezTo>
                  <a:cubicBezTo>
                    <a:pt x="178" y="469"/>
                    <a:pt x="176" y="470"/>
                    <a:pt x="173" y="470"/>
                  </a:cubicBezTo>
                  <a:cubicBezTo>
                    <a:pt x="156" y="474"/>
                    <a:pt x="148" y="476"/>
                    <a:pt x="150" y="479"/>
                  </a:cubicBezTo>
                  <a:cubicBezTo>
                    <a:pt x="150" y="481"/>
                    <a:pt x="150" y="481"/>
                    <a:pt x="142" y="483"/>
                  </a:cubicBezTo>
                  <a:cubicBezTo>
                    <a:pt x="142" y="483"/>
                    <a:pt x="141" y="481"/>
                    <a:pt x="141" y="479"/>
                  </a:cubicBezTo>
                  <a:cubicBezTo>
                    <a:pt x="139" y="477"/>
                    <a:pt x="139" y="475"/>
                    <a:pt x="130" y="473"/>
                  </a:cubicBezTo>
                  <a:cubicBezTo>
                    <a:pt x="129" y="473"/>
                    <a:pt x="126" y="472"/>
                    <a:pt x="124" y="472"/>
                  </a:cubicBezTo>
                  <a:cubicBezTo>
                    <a:pt x="115" y="472"/>
                    <a:pt x="106" y="476"/>
                    <a:pt x="114" y="477"/>
                  </a:cubicBezTo>
                  <a:lnTo>
                    <a:pt x="106" y="482"/>
                  </a:lnTo>
                  <a:cubicBezTo>
                    <a:pt x="90" y="486"/>
                    <a:pt x="85" y="490"/>
                    <a:pt x="90" y="490"/>
                  </a:cubicBezTo>
                  <a:cubicBezTo>
                    <a:pt x="93" y="490"/>
                    <a:pt x="98" y="489"/>
                    <a:pt x="107" y="486"/>
                  </a:cubicBezTo>
                  <a:cubicBezTo>
                    <a:pt x="119" y="483"/>
                    <a:pt x="125" y="481"/>
                    <a:pt x="127" y="481"/>
                  </a:cubicBezTo>
                  <a:cubicBezTo>
                    <a:pt x="128" y="481"/>
                    <a:pt x="124" y="483"/>
                    <a:pt x="116" y="486"/>
                  </a:cubicBezTo>
                  <a:cubicBezTo>
                    <a:pt x="100" y="491"/>
                    <a:pt x="100" y="494"/>
                    <a:pt x="101" y="497"/>
                  </a:cubicBezTo>
                  <a:cubicBezTo>
                    <a:pt x="101" y="499"/>
                    <a:pt x="101" y="499"/>
                    <a:pt x="93" y="501"/>
                  </a:cubicBezTo>
                  <a:cubicBezTo>
                    <a:pt x="86" y="504"/>
                    <a:pt x="78" y="509"/>
                    <a:pt x="79" y="512"/>
                  </a:cubicBezTo>
                  <a:cubicBezTo>
                    <a:pt x="79" y="513"/>
                    <a:pt x="80" y="514"/>
                    <a:pt x="80" y="514"/>
                  </a:cubicBezTo>
                  <a:cubicBezTo>
                    <a:pt x="82" y="514"/>
                    <a:pt x="83" y="513"/>
                    <a:pt x="88" y="511"/>
                  </a:cubicBezTo>
                  <a:cubicBezTo>
                    <a:pt x="90" y="510"/>
                    <a:pt x="91" y="509"/>
                    <a:pt x="92" y="509"/>
                  </a:cubicBezTo>
                  <a:cubicBezTo>
                    <a:pt x="94" y="509"/>
                    <a:pt x="93" y="514"/>
                    <a:pt x="81" y="520"/>
                  </a:cubicBezTo>
                  <a:cubicBezTo>
                    <a:pt x="78" y="522"/>
                    <a:pt x="76" y="524"/>
                    <a:pt x="77" y="524"/>
                  </a:cubicBezTo>
                  <a:cubicBezTo>
                    <a:pt x="78" y="524"/>
                    <a:pt x="82" y="522"/>
                    <a:pt x="90" y="519"/>
                  </a:cubicBezTo>
                  <a:cubicBezTo>
                    <a:pt x="95" y="517"/>
                    <a:pt x="99" y="516"/>
                    <a:pt x="101" y="516"/>
                  </a:cubicBezTo>
                  <a:cubicBezTo>
                    <a:pt x="106" y="516"/>
                    <a:pt x="104" y="521"/>
                    <a:pt x="93" y="527"/>
                  </a:cubicBezTo>
                  <a:cubicBezTo>
                    <a:pt x="93" y="527"/>
                    <a:pt x="93" y="529"/>
                    <a:pt x="95" y="532"/>
                  </a:cubicBezTo>
                  <a:cubicBezTo>
                    <a:pt x="95" y="533"/>
                    <a:pt x="95" y="533"/>
                    <a:pt x="96" y="533"/>
                  </a:cubicBezTo>
                  <a:cubicBezTo>
                    <a:pt x="99" y="533"/>
                    <a:pt x="105" y="531"/>
                    <a:pt x="111" y="528"/>
                  </a:cubicBezTo>
                  <a:cubicBezTo>
                    <a:pt x="120" y="524"/>
                    <a:pt x="123" y="523"/>
                    <a:pt x="124" y="523"/>
                  </a:cubicBezTo>
                  <a:cubicBezTo>
                    <a:pt x="125" y="523"/>
                    <a:pt x="124" y="524"/>
                    <a:pt x="120" y="527"/>
                  </a:cubicBezTo>
                  <a:cubicBezTo>
                    <a:pt x="116" y="530"/>
                    <a:pt x="111" y="534"/>
                    <a:pt x="106" y="536"/>
                  </a:cubicBezTo>
                  <a:cubicBezTo>
                    <a:pt x="98" y="539"/>
                    <a:pt x="99" y="541"/>
                    <a:pt x="100" y="545"/>
                  </a:cubicBezTo>
                  <a:cubicBezTo>
                    <a:pt x="101" y="546"/>
                    <a:pt x="102" y="549"/>
                    <a:pt x="106" y="549"/>
                  </a:cubicBezTo>
                  <a:cubicBezTo>
                    <a:pt x="108" y="549"/>
                    <a:pt x="109" y="549"/>
                    <a:pt x="111" y="548"/>
                  </a:cubicBezTo>
                  <a:lnTo>
                    <a:pt x="111" y="548"/>
                  </a:lnTo>
                  <a:lnTo>
                    <a:pt x="104" y="552"/>
                  </a:lnTo>
                  <a:cubicBezTo>
                    <a:pt x="104" y="553"/>
                    <a:pt x="101" y="556"/>
                    <a:pt x="101" y="556"/>
                  </a:cubicBezTo>
                  <a:cubicBezTo>
                    <a:pt x="101" y="556"/>
                    <a:pt x="102" y="555"/>
                    <a:pt x="105" y="554"/>
                  </a:cubicBezTo>
                  <a:lnTo>
                    <a:pt x="105" y="554"/>
                  </a:lnTo>
                  <a:cubicBezTo>
                    <a:pt x="105" y="554"/>
                    <a:pt x="106" y="557"/>
                    <a:pt x="100" y="565"/>
                  </a:cubicBezTo>
                  <a:cubicBezTo>
                    <a:pt x="98" y="569"/>
                    <a:pt x="101" y="571"/>
                    <a:pt x="105" y="571"/>
                  </a:cubicBezTo>
                  <a:cubicBezTo>
                    <a:pt x="110" y="571"/>
                    <a:pt x="119" y="567"/>
                    <a:pt x="126" y="558"/>
                  </a:cubicBezTo>
                  <a:lnTo>
                    <a:pt x="126" y="558"/>
                  </a:lnTo>
                  <a:cubicBezTo>
                    <a:pt x="126" y="559"/>
                    <a:pt x="127" y="560"/>
                    <a:pt x="127" y="560"/>
                  </a:cubicBezTo>
                  <a:cubicBezTo>
                    <a:pt x="127" y="561"/>
                    <a:pt x="128" y="561"/>
                    <a:pt x="128" y="561"/>
                  </a:cubicBezTo>
                  <a:cubicBezTo>
                    <a:pt x="131" y="561"/>
                    <a:pt x="135" y="558"/>
                    <a:pt x="135" y="558"/>
                  </a:cubicBezTo>
                  <a:cubicBezTo>
                    <a:pt x="138" y="557"/>
                    <a:pt x="141" y="556"/>
                    <a:pt x="142" y="556"/>
                  </a:cubicBezTo>
                  <a:cubicBezTo>
                    <a:pt x="144" y="556"/>
                    <a:pt x="144" y="557"/>
                    <a:pt x="145" y="558"/>
                  </a:cubicBezTo>
                  <a:lnTo>
                    <a:pt x="130" y="567"/>
                  </a:lnTo>
                  <a:cubicBezTo>
                    <a:pt x="114" y="574"/>
                    <a:pt x="107" y="581"/>
                    <a:pt x="112" y="581"/>
                  </a:cubicBezTo>
                  <a:cubicBezTo>
                    <a:pt x="114" y="581"/>
                    <a:pt x="119" y="580"/>
                    <a:pt x="126" y="576"/>
                  </a:cubicBezTo>
                  <a:lnTo>
                    <a:pt x="126" y="576"/>
                  </a:lnTo>
                  <a:lnTo>
                    <a:pt x="118" y="581"/>
                  </a:lnTo>
                  <a:cubicBezTo>
                    <a:pt x="111" y="585"/>
                    <a:pt x="112" y="587"/>
                    <a:pt x="123" y="587"/>
                  </a:cubicBezTo>
                  <a:cubicBezTo>
                    <a:pt x="123" y="588"/>
                    <a:pt x="123" y="588"/>
                    <a:pt x="124" y="588"/>
                  </a:cubicBezTo>
                  <a:cubicBezTo>
                    <a:pt x="128" y="588"/>
                    <a:pt x="140" y="582"/>
                    <a:pt x="147" y="578"/>
                  </a:cubicBezTo>
                  <a:cubicBezTo>
                    <a:pt x="152" y="575"/>
                    <a:pt x="154" y="575"/>
                    <a:pt x="155" y="575"/>
                  </a:cubicBezTo>
                  <a:cubicBezTo>
                    <a:pt x="155" y="575"/>
                    <a:pt x="155" y="575"/>
                    <a:pt x="155" y="575"/>
                  </a:cubicBezTo>
                  <a:cubicBezTo>
                    <a:pt x="156" y="577"/>
                    <a:pt x="156" y="577"/>
                    <a:pt x="150" y="583"/>
                  </a:cubicBezTo>
                  <a:cubicBezTo>
                    <a:pt x="140" y="589"/>
                    <a:pt x="138" y="593"/>
                    <a:pt x="142" y="593"/>
                  </a:cubicBezTo>
                  <a:cubicBezTo>
                    <a:pt x="144" y="593"/>
                    <a:pt x="148" y="591"/>
                    <a:pt x="154" y="589"/>
                  </a:cubicBezTo>
                  <a:lnTo>
                    <a:pt x="154" y="589"/>
                  </a:lnTo>
                  <a:lnTo>
                    <a:pt x="146" y="594"/>
                  </a:lnTo>
                  <a:cubicBezTo>
                    <a:pt x="139" y="599"/>
                    <a:pt x="135" y="605"/>
                    <a:pt x="150" y="612"/>
                  </a:cubicBezTo>
                  <a:cubicBezTo>
                    <a:pt x="155" y="620"/>
                    <a:pt x="161" y="626"/>
                    <a:pt x="154" y="632"/>
                  </a:cubicBezTo>
                  <a:cubicBezTo>
                    <a:pt x="152" y="634"/>
                    <a:pt x="153" y="635"/>
                    <a:pt x="155" y="635"/>
                  </a:cubicBezTo>
                  <a:cubicBezTo>
                    <a:pt x="161" y="635"/>
                    <a:pt x="173" y="632"/>
                    <a:pt x="183" y="627"/>
                  </a:cubicBezTo>
                  <a:lnTo>
                    <a:pt x="183" y="627"/>
                  </a:lnTo>
                  <a:cubicBezTo>
                    <a:pt x="178" y="632"/>
                    <a:pt x="179" y="635"/>
                    <a:pt x="182" y="638"/>
                  </a:cubicBezTo>
                  <a:cubicBezTo>
                    <a:pt x="188" y="643"/>
                    <a:pt x="188" y="643"/>
                    <a:pt x="182" y="650"/>
                  </a:cubicBezTo>
                  <a:cubicBezTo>
                    <a:pt x="175" y="655"/>
                    <a:pt x="171" y="658"/>
                    <a:pt x="172" y="658"/>
                  </a:cubicBezTo>
                  <a:cubicBezTo>
                    <a:pt x="172" y="658"/>
                    <a:pt x="176" y="656"/>
                    <a:pt x="183" y="651"/>
                  </a:cubicBezTo>
                  <a:cubicBezTo>
                    <a:pt x="187" y="649"/>
                    <a:pt x="190" y="647"/>
                    <a:pt x="192" y="647"/>
                  </a:cubicBezTo>
                  <a:cubicBezTo>
                    <a:pt x="196" y="647"/>
                    <a:pt x="194" y="656"/>
                    <a:pt x="185" y="666"/>
                  </a:cubicBezTo>
                  <a:cubicBezTo>
                    <a:pt x="180" y="672"/>
                    <a:pt x="182" y="674"/>
                    <a:pt x="187" y="677"/>
                  </a:cubicBezTo>
                  <a:cubicBezTo>
                    <a:pt x="189" y="676"/>
                    <a:pt x="190" y="675"/>
                    <a:pt x="192" y="675"/>
                  </a:cubicBezTo>
                  <a:cubicBezTo>
                    <a:pt x="196" y="675"/>
                    <a:pt x="199" y="678"/>
                    <a:pt x="202" y="681"/>
                  </a:cubicBezTo>
                  <a:cubicBezTo>
                    <a:pt x="204" y="682"/>
                    <a:pt x="206" y="683"/>
                    <a:pt x="207" y="683"/>
                  </a:cubicBezTo>
                  <a:cubicBezTo>
                    <a:pt x="209" y="683"/>
                    <a:pt x="212" y="680"/>
                    <a:pt x="219" y="672"/>
                  </a:cubicBezTo>
                  <a:cubicBezTo>
                    <a:pt x="225" y="663"/>
                    <a:pt x="229" y="661"/>
                    <a:pt x="231" y="661"/>
                  </a:cubicBezTo>
                  <a:cubicBezTo>
                    <a:pt x="232" y="661"/>
                    <a:pt x="233" y="662"/>
                    <a:pt x="235" y="663"/>
                  </a:cubicBezTo>
                  <a:cubicBezTo>
                    <a:pt x="237" y="665"/>
                    <a:pt x="239" y="666"/>
                    <a:pt x="234" y="673"/>
                  </a:cubicBezTo>
                  <a:cubicBezTo>
                    <a:pt x="234" y="673"/>
                    <a:pt x="230" y="682"/>
                    <a:pt x="233" y="683"/>
                  </a:cubicBezTo>
                  <a:cubicBezTo>
                    <a:pt x="235" y="685"/>
                    <a:pt x="237" y="686"/>
                    <a:pt x="233" y="693"/>
                  </a:cubicBezTo>
                  <a:cubicBezTo>
                    <a:pt x="233" y="693"/>
                    <a:pt x="230" y="702"/>
                    <a:pt x="235" y="705"/>
                  </a:cubicBezTo>
                  <a:cubicBezTo>
                    <a:pt x="239" y="707"/>
                    <a:pt x="244" y="711"/>
                    <a:pt x="239" y="719"/>
                  </a:cubicBezTo>
                  <a:cubicBezTo>
                    <a:pt x="240" y="719"/>
                    <a:pt x="240" y="719"/>
                    <a:pt x="241" y="719"/>
                  </a:cubicBezTo>
                  <a:cubicBezTo>
                    <a:pt x="242" y="719"/>
                    <a:pt x="243" y="718"/>
                    <a:pt x="246" y="712"/>
                  </a:cubicBezTo>
                  <a:cubicBezTo>
                    <a:pt x="249" y="708"/>
                    <a:pt x="252" y="705"/>
                    <a:pt x="255" y="705"/>
                  </a:cubicBezTo>
                  <a:cubicBezTo>
                    <a:pt x="257" y="705"/>
                    <a:pt x="260" y="707"/>
                    <a:pt x="262" y="712"/>
                  </a:cubicBezTo>
                  <a:cubicBezTo>
                    <a:pt x="264" y="713"/>
                    <a:pt x="268" y="715"/>
                    <a:pt x="271" y="715"/>
                  </a:cubicBezTo>
                  <a:cubicBezTo>
                    <a:pt x="274" y="715"/>
                    <a:pt x="276" y="714"/>
                    <a:pt x="277" y="711"/>
                  </a:cubicBezTo>
                  <a:lnTo>
                    <a:pt x="277" y="711"/>
                  </a:lnTo>
                  <a:cubicBezTo>
                    <a:pt x="280" y="712"/>
                    <a:pt x="280" y="712"/>
                    <a:pt x="276" y="720"/>
                  </a:cubicBezTo>
                  <a:cubicBezTo>
                    <a:pt x="272" y="729"/>
                    <a:pt x="272" y="733"/>
                    <a:pt x="274" y="733"/>
                  </a:cubicBezTo>
                  <a:cubicBezTo>
                    <a:pt x="276" y="733"/>
                    <a:pt x="280" y="730"/>
                    <a:pt x="285" y="724"/>
                  </a:cubicBezTo>
                  <a:cubicBezTo>
                    <a:pt x="287" y="721"/>
                    <a:pt x="288" y="719"/>
                    <a:pt x="289" y="719"/>
                  </a:cubicBezTo>
                  <a:cubicBezTo>
                    <a:pt x="290" y="719"/>
                    <a:pt x="291" y="722"/>
                    <a:pt x="291" y="726"/>
                  </a:cubicBezTo>
                  <a:cubicBezTo>
                    <a:pt x="291" y="726"/>
                    <a:pt x="291" y="727"/>
                    <a:pt x="291" y="727"/>
                  </a:cubicBezTo>
                  <a:cubicBezTo>
                    <a:pt x="292" y="727"/>
                    <a:pt x="294" y="726"/>
                    <a:pt x="299" y="721"/>
                  </a:cubicBezTo>
                  <a:cubicBezTo>
                    <a:pt x="301" y="718"/>
                    <a:pt x="303" y="716"/>
                    <a:pt x="303" y="716"/>
                  </a:cubicBezTo>
                  <a:cubicBezTo>
                    <a:pt x="305" y="716"/>
                    <a:pt x="305" y="719"/>
                    <a:pt x="305" y="724"/>
                  </a:cubicBezTo>
                  <a:cubicBezTo>
                    <a:pt x="303" y="732"/>
                    <a:pt x="305" y="733"/>
                    <a:pt x="308" y="734"/>
                  </a:cubicBezTo>
                  <a:cubicBezTo>
                    <a:pt x="309" y="733"/>
                    <a:pt x="312" y="733"/>
                    <a:pt x="315" y="733"/>
                  </a:cubicBezTo>
                  <a:cubicBezTo>
                    <a:pt x="326" y="733"/>
                    <a:pt x="343" y="740"/>
                    <a:pt x="344" y="747"/>
                  </a:cubicBezTo>
                  <a:cubicBezTo>
                    <a:pt x="348" y="739"/>
                    <a:pt x="348" y="739"/>
                    <a:pt x="350" y="739"/>
                  </a:cubicBezTo>
                  <a:cubicBezTo>
                    <a:pt x="350" y="746"/>
                    <a:pt x="350" y="749"/>
                    <a:pt x="351" y="749"/>
                  </a:cubicBezTo>
                  <a:cubicBezTo>
                    <a:pt x="353" y="749"/>
                    <a:pt x="355" y="742"/>
                    <a:pt x="357" y="732"/>
                  </a:cubicBezTo>
                  <a:lnTo>
                    <a:pt x="355" y="732"/>
                  </a:lnTo>
                  <a:lnTo>
                    <a:pt x="353" y="731"/>
                  </a:lnTo>
                  <a:cubicBezTo>
                    <a:pt x="354" y="724"/>
                    <a:pt x="356" y="720"/>
                    <a:pt x="358" y="720"/>
                  </a:cubicBezTo>
                  <a:cubicBezTo>
                    <a:pt x="360" y="720"/>
                    <a:pt x="361" y="727"/>
                    <a:pt x="358" y="741"/>
                  </a:cubicBezTo>
                  <a:cubicBezTo>
                    <a:pt x="358" y="750"/>
                    <a:pt x="357" y="754"/>
                    <a:pt x="358" y="754"/>
                  </a:cubicBezTo>
                  <a:cubicBezTo>
                    <a:pt x="359" y="754"/>
                    <a:pt x="360" y="750"/>
                    <a:pt x="364" y="742"/>
                  </a:cubicBezTo>
                  <a:cubicBezTo>
                    <a:pt x="366" y="735"/>
                    <a:pt x="368" y="731"/>
                    <a:pt x="370" y="731"/>
                  </a:cubicBezTo>
                  <a:cubicBezTo>
                    <a:pt x="371" y="731"/>
                    <a:pt x="371" y="735"/>
                    <a:pt x="370" y="744"/>
                  </a:cubicBezTo>
                  <a:cubicBezTo>
                    <a:pt x="369" y="753"/>
                    <a:pt x="369" y="757"/>
                    <a:pt x="369" y="757"/>
                  </a:cubicBezTo>
                  <a:cubicBezTo>
                    <a:pt x="370" y="757"/>
                    <a:pt x="371" y="753"/>
                    <a:pt x="374" y="744"/>
                  </a:cubicBezTo>
                  <a:cubicBezTo>
                    <a:pt x="379" y="726"/>
                    <a:pt x="384" y="716"/>
                    <a:pt x="386" y="716"/>
                  </a:cubicBezTo>
                  <a:cubicBezTo>
                    <a:pt x="388" y="716"/>
                    <a:pt x="389" y="723"/>
                    <a:pt x="387" y="738"/>
                  </a:cubicBezTo>
                  <a:cubicBezTo>
                    <a:pt x="385" y="755"/>
                    <a:pt x="387" y="764"/>
                    <a:pt x="391" y="764"/>
                  </a:cubicBezTo>
                  <a:cubicBezTo>
                    <a:pt x="393" y="764"/>
                    <a:pt x="394" y="756"/>
                    <a:pt x="394" y="747"/>
                  </a:cubicBezTo>
                  <a:cubicBezTo>
                    <a:pt x="393" y="738"/>
                    <a:pt x="394" y="734"/>
                    <a:pt x="395" y="734"/>
                  </a:cubicBezTo>
                  <a:cubicBezTo>
                    <a:pt x="396" y="734"/>
                    <a:pt x="397" y="739"/>
                    <a:pt x="400" y="748"/>
                  </a:cubicBezTo>
                  <a:cubicBezTo>
                    <a:pt x="403" y="763"/>
                    <a:pt x="406" y="769"/>
                    <a:pt x="410" y="769"/>
                  </a:cubicBezTo>
                  <a:cubicBezTo>
                    <a:pt x="413" y="769"/>
                    <a:pt x="417" y="765"/>
                    <a:pt x="421" y="757"/>
                  </a:cubicBezTo>
                  <a:cubicBezTo>
                    <a:pt x="426" y="748"/>
                    <a:pt x="431" y="744"/>
                    <a:pt x="433" y="744"/>
                  </a:cubicBezTo>
                  <a:cubicBezTo>
                    <a:pt x="435" y="744"/>
                    <a:pt x="435" y="748"/>
                    <a:pt x="431" y="757"/>
                  </a:cubicBezTo>
                  <a:cubicBezTo>
                    <a:pt x="428" y="767"/>
                    <a:pt x="427" y="772"/>
                    <a:pt x="428" y="772"/>
                  </a:cubicBezTo>
                  <a:cubicBezTo>
                    <a:pt x="429" y="772"/>
                    <a:pt x="430" y="769"/>
                    <a:pt x="432" y="766"/>
                  </a:cubicBezTo>
                  <a:lnTo>
                    <a:pt x="446" y="766"/>
                  </a:lnTo>
                  <a:cubicBezTo>
                    <a:pt x="449" y="766"/>
                    <a:pt x="450" y="757"/>
                    <a:pt x="450" y="748"/>
                  </a:cubicBezTo>
                  <a:cubicBezTo>
                    <a:pt x="452" y="758"/>
                    <a:pt x="456" y="765"/>
                    <a:pt x="459" y="765"/>
                  </a:cubicBezTo>
                  <a:cubicBezTo>
                    <a:pt x="460" y="765"/>
                    <a:pt x="462" y="762"/>
                    <a:pt x="464" y="756"/>
                  </a:cubicBezTo>
                  <a:lnTo>
                    <a:pt x="469" y="755"/>
                  </a:lnTo>
                  <a:cubicBezTo>
                    <a:pt x="473" y="755"/>
                    <a:pt x="473" y="755"/>
                    <a:pt x="474" y="746"/>
                  </a:cubicBezTo>
                  <a:cubicBezTo>
                    <a:pt x="474" y="743"/>
                    <a:pt x="475" y="742"/>
                    <a:pt x="475" y="742"/>
                  </a:cubicBezTo>
                  <a:cubicBezTo>
                    <a:pt x="477" y="742"/>
                    <a:pt x="480" y="748"/>
                    <a:pt x="483" y="753"/>
                  </a:cubicBezTo>
                  <a:cubicBezTo>
                    <a:pt x="486" y="759"/>
                    <a:pt x="489" y="764"/>
                    <a:pt x="490" y="764"/>
                  </a:cubicBezTo>
                  <a:cubicBezTo>
                    <a:pt x="490" y="764"/>
                    <a:pt x="490" y="763"/>
                    <a:pt x="489" y="760"/>
                  </a:cubicBezTo>
                  <a:cubicBezTo>
                    <a:pt x="489" y="751"/>
                    <a:pt x="491" y="742"/>
                    <a:pt x="493" y="733"/>
                  </a:cubicBezTo>
                  <a:cubicBezTo>
                    <a:pt x="493" y="731"/>
                    <a:pt x="493" y="730"/>
                    <a:pt x="494" y="730"/>
                  </a:cubicBezTo>
                  <a:cubicBezTo>
                    <a:pt x="495" y="730"/>
                    <a:pt x="497" y="735"/>
                    <a:pt x="497" y="741"/>
                  </a:cubicBezTo>
                  <a:cubicBezTo>
                    <a:pt x="498" y="750"/>
                    <a:pt x="498" y="750"/>
                    <a:pt x="506" y="757"/>
                  </a:cubicBezTo>
                  <a:cubicBezTo>
                    <a:pt x="508" y="756"/>
                    <a:pt x="514" y="755"/>
                    <a:pt x="512" y="747"/>
                  </a:cubicBezTo>
                  <a:cubicBezTo>
                    <a:pt x="510" y="742"/>
                    <a:pt x="517" y="738"/>
                    <a:pt x="523" y="738"/>
                  </a:cubicBezTo>
                  <a:cubicBezTo>
                    <a:pt x="526" y="738"/>
                    <a:pt x="529" y="739"/>
                    <a:pt x="531" y="741"/>
                  </a:cubicBezTo>
                  <a:lnTo>
                    <a:pt x="535" y="740"/>
                  </a:lnTo>
                  <a:cubicBezTo>
                    <a:pt x="538" y="739"/>
                    <a:pt x="538" y="730"/>
                    <a:pt x="540" y="729"/>
                  </a:cubicBezTo>
                  <a:cubicBezTo>
                    <a:pt x="540" y="729"/>
                    <a:pt x="543" y="729"/>
                    <a:pt x="542" y="720"/>
                  </a:cubicBezTo>
                  <a:cubicBezTo>
                    <a:pt x="543" y="719"/>
                    <a:pt x="544" y="719"/>
                    <a:pt x="545" y="719"/>
                  </a:cubicBezTo>
                  <a:cubicBezTo>
                    <a:pt x="547" y="719"/>
                    <a:pt x="549" y="720"/>
                    <a:pt x="550" y="725"/>
                  </a:cubicBezTo>
                  <a:cubicBezTo>
                    <a:pt x="548" y="717"/>
                    <a:pt x="547" y="713"/>
                    <a:pt x="548" y="713"/>
                  </a:cubicBezTo>
                  <a:lnTo>
                    <a:pt x="548" y="713"/>
                  </a:lnTo>
                  <a:cubicBezTo>
                    <a:pt x="549" y="713"/>
                    <a:pt x="551" y="717"/>
                    <a:pt x="556" y="724"/>
                  </a:cubicBezTo>
                  <a:cubicBezTo>
                    <a:pt x="559" y="732"/>
                    <a:pt x="561" y="736"/>
                    <a:pt x="561" y="736"/>
                  </a:cubicBezTo>
                  <a:cubicBezTo>
                    <a:pt x="561" y="736"/>
                    <a:pt x="560" y="732"/>
                    <a:pt x="558" y="723"/>
                  </a:cubicBezTo>
                  <a:cubicBezTo>
                    <a:pt x="557" y="718"/>
                    <a:pt x="557" y="716"/>
                    <a:pt x="558" y="716"/>
                  </a:cubicBezTo>
                  <a:lnTo>
                    <a:pt x="558" y="716"/>
                  </a:lnTo>
                  <a:cubicBezTo>
                    <a:pt x="558" y="716"/>
                    <a:pt x="560" y="718"/>
                    <a:pt x="562" y="721"/>
                  </a:cubicBezTo>
                  <a:cubicBezTo>
                    <a:pt x="564" y="725"/>
                    <a:pt x="566" y="726"/>
                    <a:pt x="567" y="726"/>
                  </a:cubicBezTo>
                  <a:cubicBezTo>
                    <a:pt x="568" y="726"/>
                    <a:pt x="567" y="724"/>
                    <a:pt x="566" y="720"/>
                  </a:cubicBezTo>
                  <a:cubicBezTo>
                    <a:pt x="563" y="709"/>
                    <a:pt x="563" y="700"/>
                    <a:pt x="565" y="700"/>
                  </a:cubicBezTo>
                  <a:cubicBezTo>
                    <a:pt x="567" y="700"/>
                    <a:pt x="569" y="702"/>
                    <a:pt x="571" y="707"/>
                  </a:cubicBezTo>
                  <a:cubicBezTo>
                    <a:pt x="571" y="707"/>
                    <a:pt x="574" y="706"/>
                    <a:pt x="572" y="697"/>
                  </a:cubicBezTo>
                  <a:cubicBezTo>
                    <a:pt x="570" y="689"/>
                    <a:pt x="568" y="685"/>
                    <a:pt x="569" y="685"/>
                  </a:cubicBezTo>
                  <a:lnTo>
                    <a:pt x="569" y="685"/>
                  </a:lnTo>
                  <a:cubicBezTo>
                    <a:pt x="569" y="685"/>
                    <a:pt x="571" y="689"/>
                    <a:pt x="575" y="696"/>
                  </a:cubicBezTo>
                  <a:cubicBezTo>
                    <a:pt x="579" y="703"/>
                    <a:pt x="582" y="706"/>
                    <a:pt x="584" y="706"/>
                  </a:cubicBezTo>
                  <a:cubicBezTo>
                    <a:pt x="585" y="706"/>
                    <a:pt x="584" y="702"/>
                    <a:pt x="581" y="693"/>
                  </a:cubicBezTo>
                  <a:cubicBezTo>
                    <a:pt x="581" y="693"/>
                    <a:pt x="580" y="689"/>
                    <a:pt x="582" y="689"/>
                  </a:cubicBezTo>
                  <a:cubicBezTo>
                    <a:pt x="583" y="689"/>
                    <a:pt x="584" y="689"/>
                    <a:pt x="586" y="691"/>
                  </a:cubicBezTo>
                  <a:cubicBezTo>
                    <a:pt x="589" y="693"/>
                    <a:pt x="594" y="694"/>
                    <a:pt x="597" y="694"/>
                  </a:cubicBezTo>
                  <a:cubicBezTo>
                    <a:pt x="604" y="694"/>
                    <a:pt x="609" y="690"/>
                    <a:pt x="602" y="682"/>
                  </a:cubicBezTo>
                  <a:lnTo>
                    <a:pt x="606" y="679"/>
                  </a:lnTo>
                  <a:cubicBezTo>
                    <a:pt x="609" y="681"/>
                    <a:pt x="612" y="682"/>
                    <a:pt x="613" y="682"/>
                  </a:cubicBezTo>
                  <a:cubicBezTo>
                    <a:pt x="616" y="682"/>
                    <a:pt x="616" y="679"/>
                    <a:pt x="615" y="674"/>
                  </a:cubicBezTo>
                  <a:lnTo>
                    <a:pt x="612" y="666"/>
                  </a:lnTo>
                  <a:lnTo>
                    <a:pt x="612" y="666"/>
                  </a:lnTo>
                  <a:cubicBezTo>
                    <a:pt x="616" y="672"/>
                    <a:pt x="622" y="677"/>
                    <a:pt x="625" y="677"/>
                  </a:cubicBezTo>
                  <a:cubicBezTo>
                    <a:pt x="625" y="677"/>
                    <a:pt x="626" y="676"/>
                    <a:pt x="626" y="676"/>
                  </a:cubicBezTo>
                  <a:cubicBezTo>
                    <a:pt x="629" y="675"/>
                    <a:pt x="629" y="675"/>
                    <a:pt x="623" y="668"/>
                  </a:cubicBezTo>
                  <a:cubicBezTo>
                    <a:pt x="616" y="663"/>
                    <a:pt x="618" y="661"/>
                    <a:pt x="621" y="659"/>
                  </a:cubicBezTo>
                  <a:cubicBezTo>
                    <a:pt x="621" y="659"/>
                    <a:pt x="621" y="659"/>
                    <a:pt x="621" y="659"/>
                  </a:cubicBezTo>
                  <a:cubicBezTo>
                    <a:pt x="624" y="659"/>
                    <a:pt x="630" y="664"/>
                    <a:pt x="635" y="670"/>
                  </a:cubicBezTo>
                  <a:lnTo>
                    <a:pt x="636" y="669"/>
                  </a:lnTo>
                  <a:cubicBezTo>
                    <a:pt x="630" y="660"/>
                    <a:pt x="629" y="656"/>
                    <a:pt x="630" y="656"/>
                  </a:cubicBezTo>
                  <a:lnTo>
                    <a:pt x="630" y="656"/>
                  </a:lnTo>
                  <a:cubicBezTo>
                    <a:pt x="630" y="656"/>
                    <a:pt x="632" y="658"/>
                    <a:pt x="634" y="660"/>
                  </a:cubicBezTo>
                  <a:cubicBezTo>
                    <a:pt x="637" y="663"/>
                    <a:pt x="640" y="664"/>
                    <a:pt x="641" y="664"/>
                  </a:cubicBezTo>
                  <a:cubicBezTo>
                    <a:pt x="643" y="664"/>
                    <a:pt x="644" y="663"/>
                    <a:pt x="645" y="663"/>
                  </a:cubicBezTo>
                  <a:cubicBezTo>
                    <a:pt x="643" y="660"/>
                    <a:pt x="643" y="659"/>
                    <a:pt x="643" y="659"/>
                  </a:cubicBezTo>
                  <a:lnTo>
                    <a:pt x="643" y="659"/>
                  </a:lnTo>
                  <a:cubicBezTo>
                    <a:pt x="644" y="659"/>
                    <a:pt x="647" y="662"/>
                    <a:pt x="645" y="663"/>
                  </a:cubicBezTo>
                  <a:lnTo>
                    <a:pt x="651" y="669"/>
                  </a:lnTo>
                  <a:cubicBezTo>
                    <a:pt x="653" y="670"/>
                    <a:pt x="654" y="671"/>
                    <a:pt x="655" y="671"/>
                  </a:cubicBezTo>
                  <a:cubicBezTo>
                    <a:pt x="656" y="671"/>
                    <a:pt x="652" y="666"/>
                    <a:pt x="648" y="661"/>
                  </a:cubicBezTo>
                  <a:lnTo>
                    <a:pt x="652" y="658"/>
                  </a:lnTo>
                  <a:cubicBezTo>
                    <a:pt x="654" y="656"/>
                    <a:pt x="655" y="655"/>
                    <a:pt x="649" y="650"/>
                  </a:cubicBezTo>
                  <a:cubicBezTo>
                    <a:pt x="643" y="643"/>
                    <a:pt x="637" y="637"/>
                    <a:pt x="639" y="636"/>
                  </a:cubicBezTo>
                  <a:lnTo>
                    <a:pt x="639" y="636"/>
                  </a:lnTo>
                  <a:cubicBezTo>
                    <a:pt x="644" y="641"/>
                    <a:pt x="649" y="647"/>
                    <a:pt x="652" y="647"/>
                  </a:cubicBezTo>
                  <a:cubicBezTo>
                    <a:pt x="652" y="647"/>
                    <a:pt x="652" y="647"/>
                    <a:pt x="652" y="647"/>
                  </a:cubicBezTo>
                  <a:cubicBezTo>
                    <a:pt x="652" y="647"/>
                    <a:pt x="653" y="646"/>
                    <a:pt x="653" y="646"/>
                  </a:cubicBezTo>
                  <a:cubicBezTo>
                    <a:pt x="656" y="646"/>
                    <a:pt x="660" y="651"/>
                    <a:pt x="660" y="651"/>
                  </a:cubicBezTo>
                  <a:cubicBezTo>
                    <a:pt x="663" y="656"/>
                    <a:pt x="665" y="658"/>
                    <a:pt x="666" y="658"/>
                  </a:cubicBezTo>
                  <a:cubicBezTo>
                    <a:pt x="670" y="658"/>
                    <a:pt x="670" y="650"/>
                    <a:pt x="668" y="643"/>
                  </a:cubicBezTo>
                  <a:cubicBezTo>
                    <a:pt x="663" y="635"/>
                    <a:pt x="662" y="631"/>
                    <a:pt x="664" y="631"/>
                  </a:cubicBezTo>
                  <a:cubicBezTo>
                    <a:pt x="665" y="631"/>
                    <a:pt x="668" y="633"/>
                    <a:pt x="673" y="639"/>
                  </a:cubicBezTo>
                  <a:cubicBezTo>
                    <a:pt x="676" y="642"/>
                    <a:pt x="678" y="643"/>
                    <a:pt x="679" y="643"/>
                  </a:cubicBezTo>
                  <a:cubicBezTo>
                    <a:pt x="681" y="643"/>
                    <a:pt x="674" y="630"/>
                    <a:pt x="661" y="615"/>
                  </a:cubicBezTo>
                  <a:lnTo>
                    <a:pt x="645" y="596"/>
                  </a:lnTo>
                  <a:lnTo>
                    <a:pt x="663" y="613"/>
                  </a:lnTo>
                  <a:cubicBezTo>
                    <a:pt x="677" y="625"/>
                    <a:pt x="683" y="631"/>
                    <a:pt x="685" y="631"/>
                  </a:cubicBezTo>
                  <a:cubicBezTo>
                    <a:pt x="687" y="631"/>
                    <a:pt x="686" y="626"/>
                    <a:pt x="682" y="618"/>
                  </a:cubicBezTo>
                  <a:cubicBezTo>
                    <a:pt x="681" y="613"/>
                    <a:pt x="680" y="610"/>
                    <a:pt x="681" y="610"/>
                  </a:cubicBezTo>
                  <a:lnTo>
                    <a:pt x="681" y="610"/>
                  </a:lnTo>
                  <a:cubicBezTo>
                    <a:pt x="681" y="610"/>
                    <a:pt x="683" y="612"/>
                    <a:pt x="686" y="614"/>
                  </a:cubicBezTo>
                  <a:cubicBezTo>
                    <a:pt x="688" y="617"/>
                    <a:pt x="690" y="618"/>
                    <a:pt x="692" y="618"/>
                  </a:cubicBezTo>
                  <a:cubicBezTo>
                    <a:pt x="694" y="618"/>
                    <a:pt x="696" y="615"/>
                    <a:pt x="699" y="612"/>
                  </a:cubicBezTo>
                  <a:cubicBezTo>
                    <a:pt x="705" y="606"/>
                    <a:pt x="707" y="604"/>
                    <a:pt x="700" y="599"/>
                  </a:cubicBezTo>
                  <a:lnTo>
                    <a:pt x="704" y="595"/>
                  </a:lnTo>
                  <a:cubicBezTo>
                    <a:pt x="708" y="597"/>
                    <a:pt x="710" y="598"/>
                    <a:pt x="712" y="598"/>
                  </a:cubicBezTo>
                  <a:cubicBezTo>
                    <a:pt x="716" y="598"/>
                    <a:pt x="711" y="592"/>
                    <a:pt x="699" y="585"/>
                  </a:cubicBezTo>
                  <a:lnTo>
                    <a:pt x="703" y="582"/>
                  </a:lnTo>
                  <a:lnTo>
                    <a:pt x="709" y="586"/>
                  </a:lnTo>
                  <a:cubicBezTo>
                    <a:pt x="711" y="588"/>
                    <a:pt x="713" y="589"/>
                    <a:pt x="714" y="589"/>
                  </a:cubicBezTo>
                  <a:cubicBezTo>
                    <a:pt x="719" y="589"/>
                    <a:pt x="724" y="583"/>
                    <a:pt x="732" y="571"/>
                  </a:cubicBezTo>
                  <a:cubicBezTo>
                    <a:pt x="745" y="550"/>
                    <a:pt x="746" y="548"/>
                    <a:pt x="732" y="540"/>
                  </a:cubicBezTo>
                  <a:cubicBezTo>
                    <a:pt x="723" y="534"/>
                    <a:pt x="721" y="531"/>
                    <a:pt x="722" y="531"/>
                  </a:cubicBezTo>
                  <a:cubicBezTo>
                    <a:pt x="724" y="531"/>
                    <a:pt x="728" y="532"/>
                    <a:pt x="734" y="536"/>
                  </a:cubicBezTo>
                  <a:cubicBezTo>
                    <a:pt x="739" y="538"/>
                    <a:pt x="744" y="539"/>
                    <a:pt x="745" y="539"/>
                  </a:cubicBezTo>
                  <a:cubicBezTo>
                    <a:pt x="747" y="539"/>
                    <a:pt x="746" y="539"/>
                    <a:pt x="743" y="537"/>
                  </a:cubicBezTo>
                  <a:cubicBezTo>
                    <a:pt x="743" y="537"/>
                    <a:pt x="745" y="533"/>
                    <a:pt x="751" y="533"/>
                  </a:cubicBezTo>
                  <a:cubicBezTo>
                    <a:pt x="752" y="533"/>
                    <a:pt x="753" y="533"/>
                    <a:pt x="754" y="534"/>
                  </a:cubicBezTo>
                  <a:cubicBezTo>
                    <a:pt x="756" y="534"/>
                    <a:pt x="757" y="534"/>
                    <a:pt x="758" y="534"/>
                  </a:cubicBezTo>
                  <a:cubicBezTo>
                    <a:pt x="772" y="534"/>
                    <a:pt x="766" y="528"/>
                    <a:pt x="759" y="525"/>
                  </a:cubicBezTo>
                  <a:cubicBezTo>
                    <a:pt x="749" y="522"/>
                    <a:pt x="748" y="521"/>
                    <a:pt x="750" y="521"/>
                  </a:cubicBezTo>
                  <a:cubicBezTo>
                    <a:pt x="752" y="521"/>
                    <a:pt x="756" y="522"/>
                    <a:pt x="760" y="522"/>
                  </a:cubicBezTo>
                  <a:cubicBezTo>
                    <a:pt x="763" y="523"/>
                    <a:pt x="767" y="523"/>
                    <a:pt x="770" y="523"/>
                  </a:cubicBezTo>
                  <a:cubicBezTo>
                    <a:pt x="773" y="523"/>
                    <a:pt x="774" y="523"/>
                    <a:pt x="770" y="521"/>
                  </a:cubicBezTo>
                  <a:cubicBezTo>
                    <a:pt x="764" y="515"/>
                    <a:pt x="762" y="502"/>
                    <a:pt x="772" y="502"/>
                  </a:cubicBezTo>
                  <a:cubicBezTo>
                    <a:pt x="774" y="502"/>
                    <a:pt x="776" y="502"/>
                    <a:pt x="778" y="503"/>
                  </a:cubicBezTo>
                  <a:cubicBezTo>
                    <a:pt x="778" y="503"/>
                    <a:pt x="778" y="501"/>
                    <a:pt x="779" y="498"/>
                  </a:cubicBezTo>
                  <a:cubicBezTo>
                    <a:pt x="771" y="495"/>
                    <a:pt x="773" y="490"/>
                    <a:pt x="774" y="485"/>
                  </a:cubicBezTo>
                  <a:cubicBezTo>
                    <a:pt x="776" y="481"/>
                    <a:pt x="777" y="479"/>
                    <a:pt x="781" y="479"/>
                  </a:cubicBezTo>
                  <a:cubicBezTo>
                    <a:pt x="782" y="479"/>
                    <a:pt x="784" y="479"/>
                    <a:pt x="786" y="480"/>
                  </a:cubicBezTo>
                  <a:cubicBezTo>
                    <a:pt x="788" y="482"/>
                    <a:pt x="790" y="483"/>
                    <a:pt x="791" y="483"/>
                  </a:cubicBezTo>
                  <a:cubicBezTo>
                    <a:pt x="792" y="483"/>
                    <a:pt x="791" y="480"/>
                    <a:pt x="788" y="475"/>
                  </a:cubicBezTo>
                  <a:cubicBezTo>
                    <a:pt x="789" y="472"/>
                    <a:pt x="772" y="465"/>
                    <a:pt x="773" y="463"/>
                  </a:cubicBezTo>
                  <a:cubicBezTo>
                    <a:pt x="764" y="461"/>
                    <a:pt x="756" y="456"/>
                    <a:pt x="758" y="454"/>
                  </a:cubicBezTo>
                  <a:lnTo>
                    <a:pt x="758" y="454"/>
                  </a:lnTo>
                  <a:lnTo>
                    <a:pt x="765" y="456"/>
                  </a:lnTo>
                  <a:cubicBezTo>
                    <a:pt x="774" y="457"/>
                    <a:pt x="782" y="460"/>
                    <a:pt x="782" y="460"/>
                  </a:cubicBezTo>
                  <a:cubicBezTo>
                    <a:pt x="783" y="457"/>
                    <a:pt x="783" y="455"/>
                    <a:pt x="775" y="453"/>
                  </a:cubicBezTo>
                  <a:cubicBezTo>
                    <a:pt x="784" y="452"/>
                    <a:pt x="784" y="449"/>
                    <a:pt x="786" y="444"/>
                  </a:cubicBezTo>
                  <a:cubicBezTo>
                    <a:pt x="787" y="439"/>
                    <a:pt x="789" y="434"/>
                    <a:pt x="780" y="430"/>
                  </a:cubicBezTo>
                  <a:cubicBezTo>
                    <a:pt x="798" y="429"/>
                    <a:pt x="799" y="412"/>
                    <a:pt x="782" y="409"/>
                  </a:cubicBezTo>
                  <a:cubicBezTo>
                    <a:pt x="774" y="409"/>
                    <a:pt x="774" y="406"/>
                    <a:pt x="783" y="403"/>
                  </a:cubicBezTo>
                  <a:cubicBezTo>
                    <a:pt x="791" y="402"/>
                    <a:pt x="791" y="401"/>
                    <a:pt x="783" y="399"/>
                  </a:cubicBezTo>
                  <a:cubicBezTo>
                    <a:pt x="775" y="396"/>
                    <a:pt x="784" y="393"/>
                    <a:pt x="792" y="391"/>
                  </a:cubicBezTo>
                  <a:cubicBezTo>
                    <a:pt x="809" y="389"/>
                    <a:pt x="809" y="385"/>
                    <a:pt x="801" y="383"/>
                  </a:cubicBezTo>
                  <a:cubicBezTo>
                    <a:pt x="792" y="378"/>
                    <a:pt x="792" y="372"/>
                    <a:pt x="792" y="370"/>
                  </a:cubicBezTo>
                  <a:cubicBezTo>
                    <a:pt x="786" y="367"/>
                    <a:pt x="784" y="364"/>
                    <a:pt x="781" y="364"/>
                  </a:cubicBezTo>
                  <a:cubicBezTo>
                    <a:pt x="779" y="364"/>
                    <a:pt x="778" y="364"/>
                    <a:pt x="775" y="365"/>
                  </a:cubicBezTo>
                  <a:cubicBezTo>
                    <a:pt x="769" y="365"/>
                    <a:pt x="763" y="365"/>
                    <a:pt x="758" y="364"/>
                  </a:cubicBezTo>
                  <a:cubicBezTo>
                    <a:pt x="753" y="362"/>
                    <a:pt x="754" y="360"/>
                    <a:pt x="755" y="360"/>
                  </a:cubicBezTo>
                  <a:cubicBezTo>
                    <a:pt x="756" y="360"/>
                    <a:pt x="758" y="361"/>
                    <a:pt x="758" y="362"/>
                  </a:cubicBezTo>
                  <a:cubicBezTo>
                    <a:pt x="761" y="364"/>
                    <a:pt x="763" y="364"/>
                    <a:pt x="765" y="364"/>
                  </a:cubicBezTo>
                  <a:cubicBezTo>
                    <a:pt x="768" y="364"/>
                    <a:pt x="770" y="363"/>
                    <a:pt x="775" y="361"/>
                  </a:cubicBezTo>
                  <a:cubicBezTo>
                    <a:pt x="783" y="357"/>
                    <a:pt x="782" y="352"/>
                    <a:pt x="782" y="350"/>
                  </a:cubicBezTo>
                  <a:cubicBezTo>
                    <a:pt x="782" y="346"/>
                    <a:pt x="781" y="342"/>
                    <a:pt x="781" y="338"/>
                  </a:cubicBezTo>
                  <a:cubicBezTo>
                    <a:pt x="787" y="331"/>
                    <a:pt x="788" y="328"/>
                    <a:pt x="783" y="328"/>
                  </a:cubicBezTo>
                  <a:cubicBezTo>
                    <a:pt x="782" y="328"/>
                    <a:pt x="781" y="328"/>
                    <a:pt x="780" y="328"/>
                  </a:cubicBezTo>
                  <a:lnTo>
                    <a:pt x="771" y="329"/>
                  </a:lnTo>
                  <a:cubicBezTo>
                    <a:pt x="788" y="324"/>
                    <a:pt x="782" y="297"/>
                    <a:pt x="766" y="297"/>
                  </a:cubicBezTo>
                  <a:cubicBezTo>
                    <a:pt x="765" y="297"/>
                    <a:pt x="765" y="297"/>
                    <a:pt x="764" y="297"/>
                  </a:cubicBezTo>
                  <a:lnTo>
                    <a:pt x="772" y="295"/>
                  </a:lnTo>
                  <a:cubicBezTo>
                    <a:pt x="780" y="292"/>
                    <a:pt x="780" y="290"/>
                    <a:pt x="779" y="285"/>
                  </a:cubicBezTo>
                  <a:cubicBezTo>
                    <a:pt x="778" y="282"/>
                    <a:pt x="766" y="274"/>
                    <a:pt x="763" y="268"/>
                  </a:cubicBezTo>
                  <a:cubicBezTo>
                    <a:pt x="760" y="259"/>
                    <a:pt x="757" y="252"/>
                    <a:pt x="753" y="252"/>
                  </a:cubicBezTo>
                  <a:cubicBezTo>
                    <a:pt x="752" y="252"/>
                    <a:pt x="751" y="253"/>
                    <a:pt x="750" y="253"/>
                  </a:cubicBezTo>
                  <a:cubicBezTo>
                    <a:pt x="749" y="251"/>
                    <a:pt x="749" y="251"/>
                    <a:pt x="756" y="247"/>
                  </a:cubicBezTo>
                  <a:cubicBezTo>
                    <a:pt x="764" y="246"/>
                    <a:pt x="764" y="244"/>
                    <a:pt x="763" y="242"/>
                  </a:cubicBezTo>
                  <a:cubicBezTo>
                    <a:pt x="763" y="241"/>
                    <a:pt x="762" y="241"/>
                    <a:pt x="761" y="241"/>
                  </a:cubicBezTo>
                  <a:cubicBezTo>
                    <a:pt x="757" y="241"/>
                    <a:pt x="752" y="244"/>
                    <a:pt x="746" y="246"/>
                  </a:cubicBezTo>
                  <a:cubicBezTo>
                    <a:pt x="744" y="247"/>
                    <a:pt x="742" y="248"/>
                    <a:pt x="741" y="248"/>
                  </a:cubicBezTo>
                  <a:cubicBezTo>
                    <a:pt x="738" y="248"/>
                    <a:pt x="739" y="245"/>
                    <a:pt x="743" y="240"/>
                  </a:cubicBezTo>
                  <a:cubicBezTo>
                    <a:pt x="749" y="232"/>
                    <a:pt x="743" y="221"/>
                    <a:pt x="733" y="221"/>
                  </a:cubicBezTo>
                  <a:cubicBezTo>
                    <a:pt x="732" y="218"/>
                    <a:pt x="731" y="216"/>
                    <a:pt x="738" y="212"/>
                  </a:cubicBezTo>
                  <a:cubicBezTo>
                    <a:pt x="743" y="206"/>
                    <a:pt x="747" y="199"/>
                    <a:pt x="739" y="199"/>
                  </a:cubicBezTo>
                  <a:cubicBezTo>
                    <a:pt x="737" y="199"/>
                    <a:pt x="735" y="200"/>
                    <a:pt x="732" y="200"/>
                  </a:cubicBezTo>
                  <a:cubicBezTo>
                    <a:pt x="729" y="198"/>
                    <a:pt x="729" y="198"/>
                    <a:pt x="737" y="194"/>
                  </a:cubicBezTo>
                  <a:cubicBezTo>
                    <a:pt x="741" y="189"/>
                    <a:pt x="745" y="186"/>
                    <a:pt x="743" y="186"/>
                  </a:cubicBezTo>
                  <a:cubicBezTo>
                    <a:pt x="742" y="186"/>
                    <a:pt x="739" y="187"/>
                    <a:pt x="734" y="189"/>
                  </a:cubicBezTo>
                  <a:cubicBezTo>
                    <a:pt x="724" y="189"/>
                    <a:pt x="720" y="182"/>
                    <a:pt x="724" y="173"/>
                  </a:cubicBezTo>
                  <a:cubicBezTo>
                    <a:pt x="723" y="172"/>
                    <a:pt x="722" y="171"/>
                    <a:pt x="720" y="171"/>
                  </a:cubicBezTo>
                  <a:cubicBezTo>
                    <a:pt x="719" y="171"/>
                    <a:pt x="717" y="172"/>
                    <a:pt x="714" y="173"/>
                  </a:cubicBezTo>
                  <a:lnTo>
                    <a:pt x="707" y="179"/>
                  </a:lnTo>
                  <a:cubicBezTo>
                    <a:pt x="714" y="172"/>
                    <a:pt x="717" y="169"/>
                    <a:pt x="716" y="169"/>
                  </a:cubicBezTo>
                  <a:cubicBezTo>
                    <a:pt x="715" y="169"/>
                    <a:pt x="711" y="171"/>
                    <a:pt x="704" y="175"/>
                  </a:cubicBezTo>
                  <a:cubicBezTo>
                    <a:pt x="701" y="177"/>
                    <a:pt x="699" y="178"/>
                    <a:pt x="698" y="178"/>
                  </a:cubicBezTo>
                  <a:cubicBezTo>
                    <a:pt x="697" y="178"/>
                    <a:pt x="699" y="176"/>
                    <a:pt x="703" y="172"/>
                  </a:cubicBezTo>
                  <a:cubicBezTo>
                    <a:pt x="707" y="166"/>
                    <a:pt x="706" y="163"/>
                    <a:pt x="706" y="163"/>
                  </a:cubicBezTo>
                  <a:cubicBezTo>
                    <a:pt x="697" y="158"/>
                    <a:pt x="688" y="152"/>
                    <a:pt x="681" y="147"/>
                  </a:cubicBezTo>
                  <a:cubicBezTo>
                    <a:pt x="670" y="135"/>
                    <a:pt x="664" y="129"/>
                    <a:pt x="660" y="129"/>
                  </a:cubicBezTo>
                  <a:cubicBezTo>
                    <a:pt x="658" y="129"/>
                    <a:pt x="657" y="129"/>
                    <a:pt x="655" y="131"/>
                  </a:cubicBezTo>
                  <a:cubicBezTo>
                    <a:pt x="652" y="133"/>
                    <a:pt x="650" y="134"/>
                    <a:pt x="649" y="134"/>
                  </a:cubicBezTo>
                  <a:cubicBezTo>
                    <a:pt x="648" y="134"/>
                    <a:pt x="649" y="132"/>
                    <a:pt x="651" y="127"/>
                  </a:cubicBezTo>
                  <a:cubicBezTo>
                    <a:pt x="655" y="120"/>
                    <a:pt x="653" y="118"/>
                    <a:pt x="651" y="116"/>
                  </a:cubicBezTo>
                  <a:cubicBezTo>
                    <a:pt x="650" y="115"/>
                    <a:pt x="648" y="113"/>
                    <a:pt x="653" y="106"/>
                  </a:cubicBezTo>
                  <a:lnTo>
                    <a:pt x="653" y="106"/>
                  </a:lnTo>
                  <a:cubicBezTo>
                    <a:pt x="648" y="109"/>
                    <a:pt x="646" y="110"/>
                    <a:pt x="645" y="110"/>
                  </a:cubicBezTo>
                  <a:cubicBezTo>
                    <a:pt x="644" y="110"/>
                    <a:pt x="644" y="110"/>
                    <a:pt x="643" y="110"/>
                  </a:cubicBezTo>
                  <a:cubicBezTo>
                    <a:pt x="647" y="105"/>
                    <a:pt x="647" y="103"/>
                    <a:pt x="645" y="103"/>
                  </a:cubicBezTo>
                  <a:cubicBezTo>
                    <a:pt x="644" y="103"/>
                    <a:pt x="642" y="104"/>
                    <a:pt x="640" y="106"/>
                  </a:cubicBezTo>
                  <a:cubicBezTo>
                    <a:pt x="634" y="112"/>
                    <a:pt x="631" y="114"/>
                    <a:pt x="630" y="114"/>
                  </a:cubicBezTo>
                  <a:cubicBezTo>
                    <a:pt x="630" y="114"/>
                    <a:pt x="632" y="111"/>
                    <a:pt x="637" y="104"/>
                  </a:cubicBezTo>
                  <a:cubicBezTo>
                    <a:pt x="642" y="99"/>
                    <a:pt x="642" y="91"/>
                    <a:pt x="641" y="91"/>
                  </a:cubicBezTo>
                  <a:lnTo>
                    <a:pt x="641" y="91"/>
                  </a:lnTo>
                  <a:cubicBezTo>
                    <a:pt x="640" y="91"/>
                    <a:pt x="639" y="92"/>
                    <a:pt x="639" y="94"/>
                  </a:cubicBezTo>
                  <a:cubicBezTo>
                    <a:pt x="633" y="101"/>
                    <a:pt x="630" y="97"/>
                    <a:pt x="622" y="103"/>
                  </a:cubicBezTo>
                  <a:cubicBezTo>
                    <a:pt x="620" y="102"/>
                    <a:pt x="618" y="99"/>
                    <a:pt x="623" y="93"/>
                  </a:cubicBezTo>
                  <a:cubicBezTo>
                    <a:pt x="625" y="88"/>
                    <a:pt x="620" y="86"/>
                    <a:pt x="615" y="86"/>
                  </a:cubicBezTo>
                  <a:cubicBezTo>
                    <a:pt x="611" y="86"/>
                    <a:pt x="607" y="87"/>
                    <a:pt x="604" y="89"/>
                  </a:cubicBezTo>
                  <a:cubicBezTo>
                    <a:pt x="601" y="92"/>
                    <a:pt x="600" y="94"/>
                    <a:pt x="599" y="94"/>
                  </a:cubicBezTo>
                  <a:cubicBezTo>
                    <a:pt x="598" y="94"/>
                    <a:pt x="599" y="91"/>
                    <a:pt x="602" y="87"/>
                  </a:cubicBezTo>
                  <a:cubicBezTo>
                    <a:pt x="606" y="80"/>
                    <a:pt x="604" y="78"/>
                    <a:pt x="602" y="77"/>
                  </a:cubicBezTo>
                  <a:cubicBezTo>
                    <a:pt x="600" y="78"/>
                    <a:pt x="599" y="79"/>
                    <a:pt x="598" y="79"/>
                  </a:cubicBezTo>
                  <a:cubicBezTo>
                    <a:pt x="597" y="79"/>
                    <a:pt x="600" y="74"/>
                    <a:pt x="604" y="68"/>
                  </a:cubicBezTo>
                  <a:cubicBezTo>
                    <a:pt x="611" y="62"/>
                    <a:pt x="608" y="61"/>
                    <a:pt x="604" y="58"/>
                  </a:cubicBezTo>
                  <a:cubicBezTo>
                    <a:pt x="602" y="60"/>
                    <a:pt x="599" y="61"/>
                    <a:pt x="597" y="61"/>
                  </a:cubicBezTo>
                  <a:cubicBezTo>
                    <a:pt x="591" y="61"/>
                    <a:pt x="586" y="58"/>
                    <a:pt x="581" y="55"/>
                  </a:cubicBezTo>
                  <a:cubicBezTo>
                    <a:pt x="578" y="53"/>
                    <a:pt x="575" y="52"/>
                    <a:pt x="572" y="52"/>
                  </a:cubicBezTo>
                  <a:cubicBezTo>
                    <a:pt x="565" y="52"/>
                    <a:pt x="559" y="58"/>
                    <a:pt x="551" y="68"/>
                  </a:cubicBezTo>
                  <a:lnTo>
                    <a:pt x="541" y="81"/>
                  </a:lnTo>
                  <a:lnTo>
                    <a:pt x="549" y="67"/>
                  </a:lnTo>
                  <a:cubicBezTo>
                    <a:pt x="552" y="59"/>
                    <a:pt x="554" y="50"/>
                    <a:pt x="557" y="42"/>
                  </a:cubicBezTo>
                  <a:cubicBezTo>
                    <a:pt x="557" y="42"/>
                    <a:pt x="556" y="42"/>
                    <a:pt x="556" y="42"/>
                  </a:cubicBezTo>
                  <a:cubicBezTo>
                    <a:pt x="554" y="42"/>
                    <a:pt x="551" y="49"/>
                    <a:pt x="548" y="57"/>
                  </a:cubicBezTo>
                  <a:cubicBezTo>
                    <a:pt x="546" y="60"/>
                    <a:pt x="545" y="62"/>
                    <a:pt x="544" y="62"/>
                  </a:cubicBezTo>
                  <a:cubicBezTo>
                    <a:pt x="543" y="62"/>
                    <a:pt x="542" y="59"/>
                    <a:pt x="541" y="53"/>
                  </a:cubicBezTo>
                  <a:cubicBezTo>
                    <a:pt x="540" y="48"/>
                    <a:pt x="538" y="45"/>
                    <a:pt x="536" y="45"/>
                  </a:cubicBezTo>
                  <a:cubicBezTo>
                    <a:pt x="535" y="45"/>
                    <a:pt x="533" y="46"/>
                    <a:pt x="531" y="49"/>
                  </a:cubicBezTo>
                  <a:cubicBezTo>
                    <a:pt x="529" y="48"/>
                    <a:pt x="526" y="47"/>
                    <a:pt x="526" y="39"/>
                  </a:cubicBezTo>
                  <a:cubicBezTo>
                    <a:pt x="526" y="39"/>
                    <a:pt x="525" y="38"/>
                    <a:pt x="525" y="38"/>
                  </a:cubicBezTo>
                  <a:cubicBezTo>
                    <a:pt x="524" y="38"/>
                    <a:pt x="524" y="40"/>
                    <a:pt x="522" y="46"/>
                  </a:cubicBezTo>
                  <a:cubicBezTo>
                    <a:pt x="520" y="49"/>
                    <a:pt x="519" y="51"/>
                    <a:pt x="518" y="51"/>
                  </a:cubicBezTo>
                  <a:cubicBezTo>
                    <a:pt x="517" y="51"/>
                    <a:pt x="516" y="48"/>
                    <a:pt x="516" y="43"/>
                  </a:cubicBezTo>
                  <a:cubicBezTo>
                    <a:pt x="518" y="33"/>
                    <a:pt x="516" y="28"/>
                    <a:pt x="513" y="28"/>
                  </a:cubicBezTo>
                  <a:cubicBezTo>
                    <a:pt x="512" y="28"/>
                    <a:pt x="510" y="29"/>
                    <a:pt x="510" y="32"/>
                  </a:cubicBezTo>
                  <a:cubicBezTo>
                    <a:pt x="508" y="38"/>
                    <a:pt x="505" y="39"/>
                    <a:pt x="503" y="39"/>
                  </a:cubicBezTo>
                  <a:cubicBezTo>
                    <a:pt x="503" y="39"/>
                    <a:pt x="502" y="39"/>
                    <a:pt x="502" y="39"/>
                  </a:cubicBezTo>
                  <a:cubicBezTo>
                    <a:pt x="501" y="38"/>
                    <a:pt x="500" y="38"/>
                    <a:pt x="499" y="38"/>
                  </a:cubicBezTo>
                  <a:cubicBezTo>
                    <a:pt x="498" y="38"/>
                    <a:pt x="496" y="39"/>
                    <a:pt x="493" y="44"/>
                  </a:cubicBezTo>
                  <a:lnTo>
                    <a:pt x="487" y="43"/>
                  </a:lnTo>
                  <a:cubicBezTo>
                    <a:pt x="485" y="42"/>
                    <a:pt x="489" y="35"/>
                    <a:pt x="491" y="35"/>
                  </a:cubicBezTo>
                  <a:cubicBezTo>
                    <a:pt x="491" y="35"/>
                    <a:pt x="491" y="35"/>
                    <a:pt x="492" y="35"/>
                  </a:cubicBezTo>
                  <a:lnTo>
                    <a:pt x="492" y="27"/>
                  </a:lnTo>
                  <a:cubicBezTo>
                    <a:pt x="490" y="26"/>
                    <a:pt x="488" y="26"/>
                    <a:pt x="487" y="26"/>
                  </a:cubicBezTo>
                  <a:cubicBezTo>
                    <a:pt x="484" y="26"/>
                    <a:pt x="482" y="27"/>
                    <a:pt x="479" y="32"/>
                  </a:cubicBezTo>
                  <a:cubicBezTo>
                    <a:pt x="476" y="40"/>
                    <a:pt x="475" y="44"/>
                    <a:pt x="475" y="44"/>
                  </a:cubicBezTo>
                  <a:cubicBezTo>
                    <a:pt x="475" y="44"/>
                    <a:pt x="475" y="40"/>
                    <a:pt x="477" y="32"/>
                  </a:cubicBezTo>
                  <a:cubicBezTo>
                    <a:pt x="479" y="26"/>
                    <a:pt x="479" y="19"/>
                    <a:pt x="477" y="19"/>
                  </a:cubicBezTo>
                  <a:cubicBezTo>
                    <a:pt x="476" y="19"/>
                    <a:pt x="475" y="20"/>
                    <a:pt x="474" y="22"/>
                  </a:cubicBezTo>
                  <a:cubicBezTo>
                    <a:pt x="471" y="28"/>
                    <a:pt x="470" y="31"/>
                    <a:pt x="469" y="31"/>
                  </a:cubicBezTo>
                  <a:cubicBezTo>
                    <a:pt x="468" y="31"/>
                    <a:pt x="467" y="26"/>
                    <a:pt x="468" y="21"/>
                  </a:cubicBezTo>
                  <a:cubicBezTo>
                    <a:pt x="472" y="13"/>
                    <a:pt x="473" y="8"/>
                    <a:pt x="472" y="8"/>
                  </a:cubicBezTo>
                  <a:cubicBezTo>
                    <a:pt x="470" y="8"/>
                    <a:pt x="467" y="12"/>
                    <a:pt x="460" y="19"/>
                  </a:cubicBezTo>
                  <a:cubicBezTo>
                    <a:pt x="456" y="19"/>
                    <a:pt x="445" y="24"/>
                    <a:pt x="438" y="24"/>
                  </a:cubicBezTo>
                  <a:cubicBezTo>
                    <a:pt x="438" y="24"/>
                    <a:pt x="437" y="24"/>
                    <a:pt x="437" y="24"/>
                  </a:cubicBezTo>
                  <a:cubicBezTo>
                    <a:pt x="427" y="23"/>
                    <a:pt x="421" y="23"/>
                    <a:pt x="419" y="14"/>
                  </a:cubicBezTo>
                  <a:cubicBezTo>
                    <a:pt x="419" y="13"/>
                    <a:pt x="419" y="11"/>
                    <a:pt x="419" y="10"/>
                  </a:cubicBezTo>
                  <a:lnTo>
                    <a:pt x="419" y="10"/>
                  </a:lnTo>
                  <a:cubicBezTo>
                    <a:pt x="418" y="23"/>
                    <a:pt x="415" y="23"/>
                    <a:pt x="408" y="23"/>
                  </a:cubicBezTo>
                  <a:cubicBezTo>
                    <a:pt x="405" y="20"/>
                    <a:pt x="403" y="19"/>
                    <a:pt x="401" y="19"/>
                  </a:cubicBezTo>
                  <a:cubicBezTo>
                    <a:pt x="397" y="19"/>
                    <a:pt x="394" y="25"/>
                    <a:pt x="393" y="31"/>
                  </a:cubicBezTo>
                  <a:lnTo>
                    <a:pt x="397" y="31"/>
                  </a:lnTo>
                  <a:cubicBezTo>
                    <a:pt x="398" y="41"/>
                    <a:pt x="398" y="45"/>
                    <a:pt x="396" y="45"/>
                  </a:cubicBezTo>
                  <a:cubicBezTo>
                    <a:pt x="395" y="45"/>
                    <a:pt x="393" y="43"/>
                    <a:pt x="391" y="39"/>
                  </a:cubicBezTo>
                  <a:cubicBezTo>
                    <a:pt x="388" y="39"/>
                    <a:pt x="387" y="31"/>
                    <a:pt x="387" y="22"/>
                  </a:cubicBezTo>
                  <a:cubicBezTo>
                    <a:pt x="386" y="15"/>
                    <a:pt x="384" y="6"/>
                    <a:pt x="381" y="6"/>
                  </a:cubicBezTo>
                  <a:close/>
                  <a:moveTo>
                    <a:pt x="647" y="833"/>
                  </a:moveTo>
                  <a:cubicBezTo>
                    <a:pt x="646" y="833"/>
                    <a:pt x="646" y="833"/>
                    <a:pt x="645" y="833"/>
                  </a:cubicBezTo>
                  <a:cubicBezTo>
                    <a:pt x="645" y="839"/>
                    <a:pt x="646" y="844"/>
                    <a:pt x="649" y="850"/>
                  </a:cubicBezTo>
                  <a:cubicBezTo>
                    <a:pt x="650" y="853"/>
                    <a:pt x="652" y="854"/>
                    <a:pt x="653" y="854"/>
                  </a:cubicBezTo>
                  <a:cubicBezTo>
                    <a:pt x="655" y="854"/>
                    <a:pt x="655" y="849"/>
                    <a:pt x="652" y="839"/>
                  </a:cubicBezTo>
                  <a:cubicBezTo>
                    <a:pt x="649" y="834"/>
                    <a:pt x="648" y="833"/>
                    <a:pt x="647" y="8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3" name="Google Shape;9053;p33"/>
            <p:cNvSpPr/>
            <p:nvPr/>
          </p:nvSpPr>
          <p:spPr>
            <a:xfrm>
              <a:off x="3908748" y="2376860"/>
              <a:ext cx="56539" cy="62033"/>
            </a:xfrm>
            <a:custGeom>
              <a:avLst/>
              <a:gdLst/>
              <a:ahLst/>
              <a:cxnLst/>
              <a:rect l="l" t="t" r="r" b="b"/>
              <a:pathLst>
                <a:path w="566" h="621" extrusionOk="0">
                  <a:moveTo>
                    <a:pt x="299" y="1"/>
                  </a:moveTo>
                  <a:cubicBezTo>
                    <a:pt x="299" y="1"/>
                    <a:pt x="299" y="2"/>
                    <a:pt x="299" y="5"/>
                  </a:cubicBezTo>
                  <a:lnTo>
                    <a:pt x="299" y="5"/>
                  </a:lnTo>
                  <a:cubicBezTo>
                    <a:pt x="299" y="2"/>
                    <a:pt x="299" y="1"/>
                    <a:pt x="299" y="1"/>
                  </a:cubicBezTo>
                  <a:close/>
                  <a:moveTo>
                    <a:pt x="299" y="5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7"/>
                  </a:cubicBezTo>
                  <a:cubicBezTo>
                    <a:pt x="299" y="6"/>
                    <a:pt x="299" y="6"/>
                    <a:pt x="299" y="5"/>
                  </a:cubicBezTo>
                  <a:close/>
                  <a:moveTo>
                    <a:pt x="282" y="31"/>
                  </a:moveTo>
                  <a:cubicBezTo>
                    <a:pt x="281" y="31"/>
                    <a:pt x="281" y="35"/>
                    <a:pt x="281" y="35"/>
                  </a:cubicBezTo>
                  <a:cubicBezTo>
                    <a:pt x="282" y="35"/>
                    <a:pt x="282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9" y="48"/>
                  </a:lnTo>
                  <a:cubicBezTo>
                    <a:pt x="277" y="48"/>
                    <a:pt x="277" y="48"/>
                    <a:pt x="277" y="40"/>
                  </a:cubicBezTo>
                  <a:close/>
                  <a:moveTo>
                    <a:pt x="294" y="40"/>
                  </a:moveTo>
                  <a:lnTo>
                    <a:pt x="295" y="49"/>
                  </a:lnTo>
                  <a:lnTo>
                    <a:pt x="294" y="49"/>
                  </a:lnTo>
                  <a:cubicBezTo>
                    <a:pt x="293" y="49"/>
                    <a:pt x="293" y="49"/>
                    <a:pt x="293" y="40"/>
                  </a:cubicBezTo>
                  <a:close/>
                  <a:moveTo>
                    <a:pt x="304" y="41"/>
                  </a:moveTo>
                  <a:cubicBezTo>
                    <a:pt x="304" y="41"/>
                    <a:pt x="304" y="41"/>
                    <a:pt x="305" y="41"/>
                  </a:cubicBezTo>
                  <a:cubicBezTo>
                    <a:pt x="307" y="41"/>
                    <a:pt x="307" y="41"/>
                    <a:pt x="306" y="49"/>
                  </a:cubicBezTo>
                  <a:cubicBezTo>
                    <a:pt x="305" y="54"/>
                    <a:pt x="304" y="56"/>
                    <a:pt x="303" y="56"/>
                  </a:cubicBezTo>
                  <a:cubicBezTo>
                    <a:pt x="303" y="56"/>
                    <a:pt x="303" y="54"/>
                    <a:pt x="303" y="49"/>
                  </a:cubicBezTo>
                  <a:cubicBezTo>
                    <a:pt x="303" y="43"/>
                    <a:pt x="303" y="41"/>
                    <a:pt x="304" y="41"/>
                  </a:cubicBezTo>
                  <a:close/>
                  <a:moveTo>
                    <a:pt x="263" y="49"/>
                  </a:moveTo>
                  <a:cubicBezTo>
                    <a:pt x="266" y="55"/>
                    <a:pt x="267" y="60"/>
                    <a:pt x="268" y="66"/>
                  </a:cubicBezTo>
                  <a:lnTo>
                    <a:pt x="267" y="66"/>
                  </a:lnTo>
                  <a:cubicBezTo>
                    <a:pt x="267" y="66"/>
                    <a:pt x="266" y="66"/>
                    <a:pt x="266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5" y="62"/>
                    <a:pt x="205" y="63"/>
                    <a:pt x="206" y="65"/>
                  </a:cubicBezTo>
                  <a:lnTo>
                    <a:pt x="210" y="73"/>
                  </a:lnTo>
                  <a:cubicBezTo>
                    <a:pt x="211" y="78"/>
                    <a:pt x="213" y="85"/>
                    <a:pt x="213" y="85"/>
                  </a:cubicBezTo>
                  <a:cubicBezTo>
                    <a:pt x="212" y="85"/>
                    <a:pt x="212" y="84"/>
                    <a:pt x="211" y="82"/>
                  </a:cubicBezTo>
                  <a:cubicBezTo>
                    <a:pt x="208" y="76"/>
                    <a:pt x="206" y="72"/>
                    <a:pt x="205" y="66"/>
                  </a:cubicBezTo>
                  <a:cubicBezTo>
                    <a:pt x="205" y="66"/>
                    <a:pt x="204" y="62"/>
                    <a:pt x="204" y="62"/>
                  </a:cubicBezTo>
                  <a:close/>
                  <a:moveTo>
                    <a:pt x="326" y="88"/>
                  </a:moveTo>
                  <a:lnTo>
                    <a:pt x="325" y="97"/>
                  </a:lnTo>
                  <a:cubicBezTo>
                    <a:pt x="323" y="105"/>
                    <a:pt x="323" y="105"/>
                    <a:pt x="323" y="105"/>
                  </a:cubicBezTo>
                  <a:cubicBezTo>
                    <a:pt x="322" y="104"/>
                    <a:pt x="322" y="104"/>
                    <a:pt x="323" y="96"/>
                  </a:cubicBezTo>
                  <a:cubicBezTo>
                    <a:pt x="323" y="96"/>
                    <a:pt x="325" y="88"/>
                    <a:pt x="326" y="88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1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3" y="109"/>
                  </a:moveTo>
                  <a:cubicBezTo>
                    <a:pt x="453" y="109"/>
                    <a:pt x="453" y="109"/>
                    <a:pt x="453" y="109"/>
                  </a:cubicBezTo>
                  <a:lnTo>
                    <a:pt x="454" y="110"/>
                  </a:lnTo>
                  <a:cubicBezTo>
                    <a:pt x="450" y="114"/>
                    <a:pt x="445" y="118"/>
                    <a:pt x="441" y="121"/>
                  </a:cubicBezTo>
                  <a:lnTo>
                    <a:pt x="439" y="120"/>
                  </a:lnTo>
                  <a:cubicBezTo>
                    <a:pt x="445" y="114"/>
                    <a:pt x="451" y="109"/>
                    <a:pt x="453" y="109"/>
                  </a:cubicBezTo>
                  <a:close/>
                  <a:moveTo>
                    <a:pt x="176" y="112"/>
                  </a:moveTo>
                  <a:cubicBezTo>
                    <a:pt x="181" y="118"/>
                    <a:pt x="187" y="124"/>
                    <a:pt x="190" y="132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89" y="133"/>
                    <a:pt x="188" y="131"/>
                    <a:pt x="184" y="127"/>
                  </a:cubicBezTo>
                  <a:cubicBezTo>
                    <a:pt x="178" y="120"/>
                    <a:pt x="175" y="112"/>
                    <a:pt x="176" y="112"/>
                  </a:cubicBezTo>
                  <a:close/>
                  <a:moveTo>
                    <a:pt x="495" y="157"/>
                  </a:moveTo>
                  <a:cubicBezTo>
                    <a:pt x="498" y="157"/>
                    <a:pt x="498" y="158"/>
                    <a:pt x="499" y="159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4" y="167"/>
                    <a:pt x="483" y="167"/>
                    <a:pt x="483" y="167"/>
                  </a:cubicBezTo>
                  <a:cubicBezTo>
                    <a:pt x="482" y="164"/>
                    <a:pt x="482" y="164"/>
                    <a:pt x="490" y="159"/>
                  </a:cubicBezTo>
                  <a:cubicBezTo>
                    <a:pt x="492" y="157"/>
                    <a:pt x="494" y="157"/>
                    <a:pt x="495" y="157"/>
                  </a:cubicBezTo>
                  <a:close/>
                  <a:moveTo>
                    <a:pt x="506" y="265"/>
                  </a:moveTo>
                  <a:cubicBezTo>
                    <a:pt x="515" y="265"/>
                    <a:pt x="524" y="265"/>
                    <a:pt x="524" y="267"/>
                  </a:cubicBezTo>
                  <a:lnTo>
                    <a:pt x="515" y="268"/>
                  </a:lnTo>
                  <a:lnTo>
                    <a:pt x="506" y="267"/>
                  </a:lnTo>
                  <a:lnTo>
                    <a:pt x="506" y="265"/>
                  </a:lnTo>
                  <a:close/>
                  <a:moveTo>
                    <a:pt x="453" y="277"/>
                  </a:moveTo>
                  <a:cubicBezTo>
                    <a:pt x="459" y="277"/>
                    <a:pt x="464" y="278"/>
                    <a:pt x="470" y="280"/>
                  </a:cubicBezTo>
                  <a:lnTo>
                    <a:pt x="470" y="281"/>
                  </a:lnTo>
                  <a:cubicBezTo>
                    <a:pt x="462" y="280"/>
                    <a:pt x="453" y="278"/>
                    <a:pt x="453" y="278"/>
                  </a:cubicBezTo>
                  <a:lnTo>
                    <a:pt x="453" y="277"/>
                  </a:lnTo>
                  <a:close/>
                  <a:moveTo>
                    <a:pt x="107" y="283"/>
                  </a:moveTo>
                  <a:cubicBezTo>
                    <a:pt x="110" y="283"/>
                    <a:pt x="112" y="283"/>
                    <a:pt x="115" y="284"/>
                  </a:cubicBezTo>
                  <a:cubicBezTo>
                    <a:pt x="126" y="285"/>
                    <a:pt x="123" y="286"/>
                    <a:pt x="116" y="286"/>
                  </a:cubicBezTo>
                  <a:cubicBezTo>
                    <a:pt x="111" y="286"/>
                    <a:pt x="105" y="286"/>
                    <a:pt x="98" y="285"/>
                  </a:cubicBezTo>
                  <a:cubicBezTo>
                    <a:pt x="82" y="284"/>
                    <a:pt x="82" y="284"/>
                    <a:pt x="98" y="284"/>
                  </a:cubicBezTo>
                  <a:cubicBezTo>
                    <a:pt x="101" y="283"/>
                    <a:pt x="104" y="283"/>
                    <a:pt x="107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5" y="312"/>
                  </a:cubicBezTo>
                  <a:cubicBezTo>
                    <a:pt x="520" y="313"/>
                    <a:pt x="526" y="315"/>
                    <a:pt x="531" y="317"/>
                  </a:cubicBezTo>
                  <a:cubicBezTo>
                    <a:pt x="522" y="316"/>
                    <a:pt x="515" y="314"/>
                    <a:pt x="507" y="311"/>
                  </a:cubicBezTo>
                  <a:cubicBezTo>
                    <a:pt x="507" y="310"/>
                    <a:pt x="507" y="310"/>
                    <a:pt x="507" y="310"/>
                  </a:cubicBezTo>
                  <a:close/>
                  <a:moveTo>
                    <a:pt x="183" y="333"/>
                  </a:moveTo>
                  <a:lnTo>
                    <a:pt x="175" y="338"/>
                  </a:lnTo>
                  <a:lnTo>
                    <a:pt x="176" y="339"/>
                  </a:lnTo>
                  <a:cubicBezTo>
                    <a:pt x="183" y="334"/>
                    <a:pt x="184" y="334"/>
                    <a:pt x="183" y="333"/>
                  </a:cubicBezTo>
                  <a:close/>
                  <a:moveTo>
                    <a:pt x="136" y="335"/>
                  </a:moveTo>
                  <a:cubicBezTo>
                    <a:pt x="137" y="335"/>
                    <a:pt x="138" y="336"/>
                    <a:pt x="138" y="336"/>
                  </a:cubicBezTo>
                  <a:cubicBezTo>
                    <a:pt x="138" y="338"/>
                    <a:pt x="139" y="338"/>
                    <a:pt x="131" y="341"/>
                  </a:cubicBezTo>
                  <a:cubicBezTo>
                    <a:pt x="131" y="341"/>
                    <a:pt x="125" y="342"/>
                    <a:pt x="123" y="342"/>
                  </a:cubicBezTo>
                  <a:cubicBezTo>
                    <a:pt x="122" y="342"/>
                    <a:pt x="122" y="342"/>
                    <a:pt x="122" y="342"/>
                  </a:cubicBezTo>
                  <a:lnTo>
                    <a:pt x="129" y="338"/>
                  </a:lnTo>
                  <a:cubicBezTo>
                    <a:pt x="133" y="336"/>
                    <a:pt x="135" y="335"/>
                    <a:pt x="136" y="335"/>
                  </a:cubicBezTo>
                  <a:close/>
                  <a:moveTo>
                    <a:pt x="500" y="346"/>
                  </a:moveTo>
                  <a:cubicBezTo>
                    <a:pt x="508" y="350"/>
                    <a:pt x="516" y="353"/>
                    <a:pt x="515" y="354"/>
                  </a:cubicBezTo>
                  <a:lnTo>
                    <a:pt x="507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0" y="351"/>
                    <a:pt x="340" y="351"/>
                    <a:pt x="344" y="359"/>
                  </a:cubicBezTo>
                  <a:lnTo>
                    <a:pt x="345" y="358"/>
                  </a:lnTo>
                  <a:cubicBezTo>
                    <a:pt x="342" y="351"/>
                    <a:pt x="342" y="351"/>
                    <a:pt x="341" y="351"/>
                  </a:cubicBezTo>
                  <a:close/>
                  <a:moveTo>
                    <a:pt x="142" y="349"/>
                  </a:moveTo>
                  <a:cubicBezTo>
                    <a:pt x="143" y="349"/>
                    <a:pt x="143" y="349"/>
                    <a:pt x="143" y="350"/>
                  </a:cubicBezTo>
                  <a:cubicBezTo>
                    <a:pt x="144" y="352"/>
                    <a:pt x="144" y="353"/>
                    <a:pt x="138" y="357"/>
                  </a:cubicBezTo>
                  <a:lnTo>
                    <a:pt x="137" y="355"/>
                  </a:lnTo>
                  <a:cubicBezTo>
                    <a:pt x="139" y="354"/>
                    <a:pt x="140" y="354"/>
                    <a:pt x="140" y="354"/>
                  </a:cubicBezTo>
                  <a:lnTo>
                    <a:pt x="140" y="354"/>
                  </a:lnTo>
                  <a:cubicBezTo>
                    <a:pt x="139" y="354"/>
                    <a:pt x="133" y="356"/>
                    <a:pt x="129" y="360"/>
                  </a:cubicBezTo>
                  <a:lnTo>
                    <a:pt x="114" y="368"/>
                  </a:lnTo>
                  <a:cubicBezTo>
                    <a:pt x="113" y="366"/>
                    <a:pt x="120" y="361"/>
                    <a:pt x="128" y="357"/>
                  </a:cubicBezTo>
                  <a:cubicBezTo>
                    <a:pt x="137" y="351"/>
                    <a:pt x="141" y="349"/>
                    <a:pt x="142" y="349"/>
                  </a:cubicBezTo>
                  <a:close/>
                  <a:moveTo>
                    <a:pt x="18" y="379"/>
                  </a:moveTo>
                  <a:cubicBezTo>
                    <a:pt x="12" y="380"/>
                    <a:pt x="6" y="381"/>
                    <a:pt x="1" y="382"/>
                  </a:cubicBezTo>
                  <a:lnTo>
                    <a:pt x="2" y="385"/>
                  </a:lnTo>
                  <a:cubicBezTo>
                    <a:pt x="2" y="386"/>
                    <a:pt x="3" y="386"/>
                    <a:pt x="4" y="386"/>
                  </a:cubicBezTo>
                  <a:cubicBezTo>
                    <a:pt x="7" y="386"/>
                    <a:pt x="12" y="384"/>
                    <a:pt x="18" y="381"/>
                  </a:cubicBezTo>
                  <a:lnTo>
                    <a:pt x="18" y="379"/>
                  </a:lnTo>
                  <a:close/>
                  <a:moveTo>
                    <a:pt x="373" y="410"/>
                  </a:moveTo>
                  <a:cubicBezTo>
                    <a:pt x="374" y="413"/>
                    <a:pt x="375" y="414"/>
                    <a:pt x="375" y="414"/>
                  </a:cubicBezTo>
                  <a:cubicBezTo>
                    <a:pt x="374" y="414"/>
                    <a:pt x="373" y="411"/>
                    <a:pt x="373" y="410"/>
                  </a:cubicBezTo>
                  <a:close/>
                  <a:moveTo>
                    <a:pt x="309" y="400"/>
                  </a:moveTo>
                  <a:lnTo>
                    <a:pt x="309" y="409"/>
                  </a:lnTo>
                  <a:cubicBezTo>
                    <a:pt x="309" y="414"/>
                    <a:pt x="309" y="413"/>
                    <a:pt x="310" y="417"/>
                  </a:cubicBezTo>
                  <a:lnTo>
                    <a:pt x="309" y="400"/>
                  </a:lnTo>
                  <a:close/>
                  <a:moveTo>
                    <a:pt x="437" y="417"/>
                  </a:moveTo>
                  <a:cubicBezTo>
                    <a:pt x="437" y="417"/>
                    <a:pt x="440" y="419"/>
                    <a:pt x="439" y="419"/>
                  </a:cubicBezTo>
                  <a:cubicBezTo>
                    <a:pt x="438" y="418"/>
                    <a:pt x="437" y="417"/>
                    <a:pt x="437" y="417"/>
                  </a:cubicBezTo>
                  <a:close/>
                  <a:moveTo>
                    <a:pt x="424" y="410"/>
                  </a:moveTo>
                  <a:cubicBezTo>
                    <a:pt x="429" y="417"/>
                    <a:pt x="434" y="424"/>
                    <a:pt x="433" y="425"/>
                  </a:cubicBezTo>
                  <a:lnTo>
                    <a:pt x="426" y="418"/>
                  </a:lnTo>
                  <a:lnTo>
                    <a:pt x="423" y="412"/>
                  </a:lnTo>
                  <a:lnTo>
                    <a:pt x="424" y="410"/>
                  </a:lnTo>
                  <a:close/>
                  <a:moveTo>
                    <a:pt x="349" y="411"/>
                  </a:moveTo>
                  <a:cubicBezTo>
                    <a:pt x="349" y="411"/>
                    <a:pt x="349" y="411"/>
                    <a:pt x="349" y="412"/>
                  </a:cubicBezTo>
                  <a:lnTo>
                    <a:pt x="347" y="412"/>
                  </a:lnTo>
                  <a:cubicBezTo>
                    <a:pt x="349" y="417"/>
                    <a:pt x="351" y="422"/>
                    <a:pt x="354" y="427"/>
                  </a:cubicBezTo>
                  <a:cubicBezTo>
                    <a:pt x="355" y="427"/>
                    <a:pt x="352" y="418"/>
                    <a:pt x="352" y="418"/>
                  </a:cubicBezTo>
                  <a:cubicBezTo>
                    <a:pt x="352" y="418"/>
                    <a:pt x="350" y="411"/>
                    <a:pt x="349" y="411"/>
                  </a:cubicBezTo>
                  <a:close/>
                  <a:moveTo>
                    <a:pt x="410" y="413"/>
                  </a:moveTo>
                  <a:lnTo>
                    <a:pt x="410" y="413"/>
                  </a:lnTo>
                  <a:cubicBezTo>
                    <a:pt x="411" y="413"/>
                    <a:pt x="414" y="416"/>
                    <a:pt x="420" y="423"/>
                  </a:cubicBezTo>
                  <a:cubicBezTo>
                    <a:pt x="425" y="429"/>
                    <a:pt x="425" y="429"/>
                    <a:pt x="424" y="431"/>
                  </a:cubicBezTo>
                  <a:cubicBezTo>
                    <a:pt x="419" y="427"/>
                    <a:pt x="416" y="423"/>
                    <a:pt x="413" y="418"/>
                  </a:cubicBezTo>
                  <a:cubicBezTo>
                    <a:pt x="411" y="415"/>
                    <a:pt x="410" y="413"/>
                    <a:pt x="410" y="413"/>
                  </a:cubicBezTo>
                  <a:close/>
                  <a:moveTo>
                    <a:pt x="176" y="434"/>
                  </a:moveTo>
                  <a:cubicBezTo>
                    <a:pt x="177" y="435"/>
                    <a:pt x="172" y="442"/>
                    <a:pt x="164" y="446"/>
                  </a:cubicBezTo>
                  <a:lnTo>
                    <a:pt x="161" y="444"/>
                  </a:lnTo>
                  <a:cubicBezTo>
                    <a:pt x="167" y="437"/>
                    <a:pt x="175" y="434"/>
                    <a:pt x="176" y="434"/>
                  </a:cubicBezTo>
                  <a:close/>
                  <a:moveTo>
                    <a:pt x="343" y="438"/>
                  </a:moveTo>
                  <a:cubicBezTo>
                    <a:pt x="344" y="438"/>
                    <a:pt x="344" y="438"/>
                    <a:pt x="346" y="447"/>
                  </a:cubicBezTo>
                  <a:lnTo>
                    <a:pt x="345" y="447"/>
                  </a:lnTo>
                  <a:lnTo>
                    <a:pt x="342" y="440"/>
                  </a:lnTo>
                  <a:lnTo>
                    <a:pt x="343" y="438"/>
                  </a:lnTo>
                  <a:close/>
                  <a:moveTo>
                    <a:pt x="254" y="433"/>
                  </a:moveTo>
                  <a:cubicBezTo>
                    <a:pt x="255" y="433"/>
                    <a:pt x="255" y="433"/>
                    <a:pt x="256" y="433"/>
                  </a:cubicBezTo>
                  <a:lnTo>
                    <a:pt x="252" y="441"/>
                  </a:lnTo>
                  <a:lnTo>
                    <a:pt x="249" y="449"/>
                  </a:lnTo>
                  <a:lnTo>
                    <a:pt x="250" y="440"/>
                  </a:lnTo>
                  <a:cubicBezTo>
                    <a:pt x="252" y="433"/>
                    <a:pt x="253" y="433"/>
                    <a:pt x="254" y="433"/>
                  </a:cubicBezTo>
                  <a:close/>
                  <a:moveTo>
                    <a:pt x="401" y="444"/>
                  </a:moveTo>
                  <a:cubicBezTo>
                    <a:pt x="402" y="444"/>
                    <a:pt x="407" y="451"/>
                    <a:pt x="407" y="451"/>
                  </a:cubicBezTo>
                  <a:cubicBezTo>
                    <a:pt x="409" y="454"/>
                    <a:pt x="409" y="455"/>
                    <a:pt x="408" y="455"/>
                  </a:cubicBezTo>
                  <a:cubicBezTo>
                    <a:pt x="408" y="455"/>
                    <a:pt x="406" y="453"/>
                    <a:pt x="404" y="453"/>
                  </a:cubicBezTo>
                  <a:cubicBezTo>
                    <a:pt x="404" y="453"/>
                    <a:pt x="404" y="453"/>
                    <a:pt x="404" y="453"/>
                  </a:cubicBezTo>
                  <a:cubicBezTo>
                    <a:pt x="398" y="446"/>
                    <a:pt x="398" y="446"/>
                    <a:pt x="401" y="444"/>
                  </a:cubicBezTo>
                  <a:close/>
                  <a:moveTo>
                    <a:pt x="289" y="427"/>
                  </a:moveTo>
                  <a:cubicBezTo>
                    <a:pt x="290" y="427"/>
                    <a:pt x="289" y="431"/>
                    <a:pt x="287" y="441"/>
                  </a:cubicBezTo>
                  <a:cubicBezTo>
                    <a:pt x="285" y="450"/>
                    <a:pt x="284" y="458"/>
                    <a:pt x="284" y="458"/>
                  </a:cubicBezTo>
                  <a:cubicBezTo>
                    <a:pt x="281" y="458"/>
                    <a:pt x="285" y="450"/>
                    <a:pt x="287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2" y="438"/>
                    <a:pt x="335" y="446"/>
                    <a:pt x="336" y="458"/>
                  </a:cubicBezTo>
                  <a:cubicBezTo>
                    <a:pt x="335" y="458"/>
                    <a:pt x="334" y="459"/>
                    <a:pt x="333" y="459"/>
                  </a:cubicBezTo>
                  <a:cubicBezTo>
                    <a:pt x="332" y="450"/>
                    <a:pt x="330" y="442"/>
                    <a:pt x="331" y="442"/>
                  </a:cubicBezTo>
                  <a:cubicBezTo>
                    <a:pt x="331" y="439"/>
                    <a:pt x="331" y="438"/>
                    <a:pt x="331" y="438"/>
                  </a:cubicBezTo>
                  <a:close/>
                  <a:moveTo>
                    <a:pt x="173" y="450"/>
                  </a:moveTo>
                  <a:cubicBezTo>
                    <a:pt x="171" y="450"/>
                    <a:pt x="167" y="453"/>
                    <a:pt x="165" y="458"/>
                  </a:cubicBezTo>
                  <a:cubicBezTo>
                    <a:pt x="159" y="464"/>
                    <a:pt x="160" y="465"/>
                    <a:pt x="164" y="468"/>
                  </a:cubicBezTo>
                  <a:cubicBezTo>
                    <a:pt x="164" y="468"/>
                    <a:pt x="164" y="468"/>
                    <a:pt x="164" y="468"/>
                  </a:cubicBezTo>
                  <a:cubicBezTo>
                    <a:pt x="166" y="468"/>
                    <a:pt x="171" y="463"/>
                    <a:pt x="171" y="463"/>
                  </a:cubicBezTo>
                  <a:cubicBezTo>
                    <a:pt x="176" y="456"/>
                    <a:pt x="175" y="455"/>
                    <a:pt x="174" y="454"/>
                  </a:cubicBezTo>
                  <a:cubicBezTo>
                    <a:pt x="174" y="451"/>
                    <a:pt x="174" y="450"/>
                    <a:pt x="173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7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1" y="472"/>
                    <a:pt x="376" y="465"/>
                    <a:pt x="376" y="465"/>
                  </a:cubicBezTo>
                  <a:lnTo>
                    <a:pt x="376" y="464"/>
                  </a:lnTo>
                  <a:cubicBezTo>
                    <a:pt x="373" y="456"/>
                    <a:pt x="374" y="456"/>
                    <a:pt x="374" y="456"/>
                  </a:cubicBezTo>
                  <a:cubicBezTo>
                    <a:pt x="375" y="456"/>
                    <a:pt x="375" y="456"/>
                    <a:pt x="375" y="456"/>
                  </a:cubicBezTo>
                  <a:close/>
                  <a:moveTo>
                    <a:pt x="257" y="448"/>
                  </a:moveTo>
                  <a:cubicBezTo>
                    <a:pt x="258" y="448"/>
                    <a:pt x="256" y="452"/>
                    <a:pt x="254" y="460"/>
                  </a:cubicBezTo>
                  <a:cubicBezTo>
                    <a:pt x="252" y="468"/>
                    <a:pt x="249" y="475"/>
                    <a:pt x="244" y="483"/>
                  </a:cubicBezTo>
                  <a:lnTo>
                    <a:pt x="241" y="482"/>
                  </a:lnTo>
                  <a:lnTo>
                    <a:pt x="249" y="467"/>
                  </a:lnTo>
                  <a:cubicBezTo>
                    <a:pt x="254" y="454"/>
                    <a:pt x="257" y="448"/>
                    <a:pt x="257" y="448"/>
                  </a:cubicBezTo>
                  <a:close/>
                  <a:moveTo>
                    <a:pt x="296" y="468"/>
                  </a:moveTo>
                  <a:cubicBezTo>
                    <a:pt x="296" y="476"/>
                    <a:pt x="296" y="485"/>
                    <a:pt x="295" y="485"/>
                  </a:cubicBezTo>
                  <a:cubicBezTo>
                    <a:pt x="295" y="485"/>
                    <a:pt x="295" y="485"/>
                    <a:pt x="295" y="484"/>
                  </a:cubicBezTo>
                  <a:lnTo>
                    <a:pt x="293" y="486"/>
                  </a:lnTo>
                  <a:cubicBezTo>
                    <a:pt x="293" y="479"/>
                    <a:pt x="294" y="473"/>
                    <a:pt x="295" y="468"/>
                  </a:cubicBezTo>
                  <a:close/>
                  <a:moveTo>
                    <a:pt x="330" y="492"/>
                  </a:moveTo>
                  <a:lnTo>
                    <a:pt x="331" y="501"/>
                  </a:lnTo>
                  <a:cubicBezTo>
                    <a:pt x="329" y="501"/>
                    <a:pt x="329" y="505"/>
                    <a:pt x="328" y="505"/>
                  </a:cubicBezTo>
                  <a:cubicBezTo>
                    <a:pt x="328" y="505"/>
                    <a:pt x="328" y="504"/>
                    <a:pt x="327" y="501"/>
                  </a:cubicBezTo>
                  <a:cubicBezTo>
                    <a:pt x="325" y="501"/>
                    <a:pt x="327" y="492"/>
                    <a:pt x="330" y="492"/>
                  </a:cubicBezTo>
                  <a:close/>
                  <a:moveTo>
                    <a:pt x="274" y="6"/>
                  </a:moveTo>
                  <a:cubicBezTo>
                    <a:pt x="274" y="6"/>
                    <a:pt x="274" y="7"/>
                    <a:pt x="273" y="7"/>
                  </a:cubicBezTo>
                  <a:cubicBezTo>
                    <a:pt x="271" y="7"/>
                    <a:pt x="270" y="7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8" y="23"/>
                    <a:pt x="268" y="32"/>
                  </a:cubicBezTo>
                  <a:cubicBezTo>
                    <a:pt x="269" y="40"/>
                    <a:pt x="267" y="41"/>
                    <a:pt x="266" y="41"/>
                  </a:cubicBezTo>
                  <a:cubicBezTo>
                    <a:pt x="263" y="34"/>
                    <a:pt x="260" y="33"/>
                    <a:pt x="259" y="33"/>
                  </a:cubicBezTo>
                  <a:cubicBezTo>
                    <a:pt x="259" y="33"/>
                    <a:pt x="259" y="34"/>
                    <a:pt x="259" y="34"/>
                  </a:cubicBezTo>
                  <a:cubicBezTo>
                    <a:pt x="259" y="28"/>
                    <a:pt x="259" y="29"/>
                    <a:pt x="258" y="25"/>
                  </a:cubicBezTo>
                  <a:cubicBezTo>
                    <a:pt x="257" y="19"/>
                    <a:pt x="256" y="13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5"/>
                    <a:pt x="214" y="34"/>
                    <a:pt x="210" y="36"/>
                  </a:cubicBezTo>
                  <a:cubicBezTo>
                    <a:pt x="207" y="33"/>
                    <a:pt x="204" y="32"/>
                    <a:pt x="203" y="32"/>
                  </a:cubicBezTo>
                  <a:cubicBezTo>
                    <a:pt x="201" y="32"/>
                    <a:pt x="200" y="34"/>
                    <a:pt x="203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9"/>
                    <a:pt x="171" y="64"/>
                    <a:pt x="176" y="71"/>
                  </a:cubicBezTo>
                  <a:lnTo>
                    <a:pt x="171" y="73"/>
                  </a:lnTo>
                  <a:cubicBezTo>
                    <a:pt x="169" y="74"/>
                    <a:pt x="171" y="84"/>
                    <a:pt x="170" y="84"/>
                  </a:cubicBezTo>
                  <a:cubicBezTo>
                    <a:pt x="172" y="88"/>
                    <a:pt x="173" y="90"/>
                    <a:pt x="172" y="90"/>
                  </a:cubicBezTo>
                  <a:cubicBezTo>
                    <a:pt x="171" y="90"/>
                    <a:pt x="170" y="89"/>
                    <a:pt x="168" y="85"/>
                  </a:cubicBezTo>
                  <a:cubicBezTo>
                    <a:pt x="164" y="79"/>
                    <a:pt x="160" y="73"/>
                    <a:pt x="157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5" y="74"/>
                    <a:pt x="159" y="81"/>
                    <a:pt x="165" y="87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8" y="96"/>
                    <a:pt x="167" y="96"/>
                    <a:pt x="167" y="96"/>
                  </a:cubicBezTo>
                  <a:cubicBezTo>
                    <a:pt x="167" y="96"/>
                    <a:pt x="166" y="94"/>
                    <a:pt x="162" y="90"/>
                  </a:cubicBezTo>
                  <a:cubicBezTo>
                    <a:pt x="157" y="83"/>
                    <a:pt x="151" y="76"/>
                    <a:pt x="151" y="76"/>
                  </a:cubicBezTo>
                  <a:lnTo>
                    <a:pt x="150" y="77"/>
                  </a:lnTo>
                  <a:cubicBezTo>
                    <a:pt x="156" y="84"/>
                    <a:pt x="155" y="85"/>
                    <a:pt x="155" y="85"/>
                  </a:cubicBezTo>
                  <a:cubicBezTo>
                    <a:pt x="154" y="85"/>
                    <a:pt x="154" y="86"/>
                    <a:pt x="153" y="86"/>
                  </a:cubicBezTo>
                  <a:cubicBezTo>
                    <a:pt x="152" y="86"/>
                    <a:pt x="150" y="83"/>
                    <a:pt x="142" y="73"/>
                  </a:cubicBezTo>
                  <a:cubicBezTo>
                    <a:pt x="137" y="66"/>
                    <a:pt x="134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9" y="75"/>
                  </a:cubicBezTo>
                  <a:lnTo>
                    <a:pt x="142" y="83"/>
                  </a:lnTo>
                  <a:cubicBezTo>
                    <a:pt x="139" y="80"/>
                    <a:pt x="137" y="79"/>
                    <a:pt x="136" y="79"/>
                  </a:cubicBezTo>
                  <a:cubicBezTo>
                    <a:pt x="134" y="79"/>
                    <a:pt x="139" y="88"/>
                    <a:pt x="142" y="94"/>
                  </a:cubicBezTo>
                  <a:cubicBezTo>
                    <a:pt x="137" y="89"/>
                    <a:pt x="133" y="86"/>
                    <a:pt x="132" y="86"/>
                  </a:cubicBezTo>
                  <a:lnTo>
                    <a:pt x="132" y="86"/>
                  </a:lnTo>
                  <a:cubicBezTo>
                    <a:pt x="131" y="86"/>
                    <a:pt x="133" y="90"/>
                    <a:pt x="139" y="97"/>
                  </a:cubicBezTo>
                  <a:cubicBezTo>
                    <a:pt x="142" y="101"/>
                    <a:pt x="143" y="102"/>
                    <a:pt x="142" y="102"/>
                  </a:cubicBezTo>
                  <a:cubicBezTo>
                    <a:pt x="141" y="102"/>
                    <a:pt x="139" y="102"/>
                    <a:pt x="135" y="100"/>
                  </a:cubicBezTo>
                  <a:cubicBezTo>
                    <a:pt x="132" y="97"/>
                    <a:pt x="130" y="96"/>
                    <a:pt x="128" y="96"/>
                  </a:cubicBezTo>
                  <a:cubicBezTo>
                    <a:pt x="127" y="96"/>
                    <a:pt x="126" y="96"/>
                    <a:pt x="125" y="97"/>
                  </a:cubicBezTo>
                  <a:cubicBezTo>
                    <a:pt x="130" y="105"/>
                    <a:pt x="121" y="113"/>
                    <a:pt x="112" y="123"/>
                  </a:cubicBezTo>
                  <a:cubicBezTo>
                    <a:pt x="103" y="134"/>
                    <a:pt x="96" y="142"/>
                    <a:pt x="104" y="147"/>
                  </a:cubicBezTo>
                  <a:cubicBezTo>
                    <a:pt x="104" y="148"/>
                    <a:pt x="103" y="148"/>
                    <a:pt x="102" y="148"/>
                  </a:cubicBezTo>
                  <a:cubicBezTo>
                    <a:pt x="101" y="148"/>
                    <a:pt x="99" y="148"/>
                    <a:pt x="95" y="146"/>
                  </a:cubicBezTo>
                  <a:cubicBezTo>
                    <a:pt x="92" y="144"/>
                    <a:pt x="90" y="143"/>
                    <a:pt x="90" y="143"/>
                  </a:cubicBezTo>
                  <a:cubicBezTo>
                    <a:pt x="88" y="143"/>
                    <a:pt x="91" y="146"/>
                    <a:pt x="100" y="152"/>
                  </a:cubicBezTo>
                  <a:cubicBezTo>
                    <a:pt x="104" y="156"/>
                    <a:pt x="108" y="159"/>
                    <a:pt x="107" y="159"/>
                  </a:cubicBezTo>
                  <a:cubicBezTo>
                    <a:pt x="107" y="159"/>
                    <a:pt x="104" y="157"/>
                    <a:pt x="98" y="154"/>
                  </a:cubicBezTo>
                  <a:cubicBezTo>
                    <a:pt x="96" y="152"/>
                    <a:pt x="95" y="151"/>
                    <a:pt x="93" y="151"/>
                  </a:cubicBezTo>
                  <a:cubicBezTo>
                    <a:pt x="90" y="151"/>
                    <a:pt x="88" y="154"/>
                    <a:pt x="86" y="158"/>
                  </a:cubicBezTo>
                  <a:cubicBezTo>
                    <a:pt x="83" y="161"/>
                    <a:pt x="81" y="168"/>
                    <a:pt x="87" y="171"/>
                  </a:cubicBezTo>
                  <a:cubicBezTo>
                    <a:pt x="91" y="175"/>
                    <a:pt x="93" y="177"/>
                    <a:pt x="92" y="177"/>
                  </a:cubicBezTo>
                  <a:cubicBezTo>
                    <a:pt x="92" y="177"/>
                    <a:pt x="90" y="176"/>
                    <a:pt x="87" y="174"/>
                  </a:cubicBezTo>
                  <a:cubicBezTo>
                    <a:pt x="82" y="170"/>
                    <a:pt x="76" y="168"/>
                    <a:pt x="73" y="168"/>
                  </a:cubicBezTo>
                  <a:cubicBezTo>
                    <a:pt x="67" y="168"/>
                    <a:pt x="66" y="172"/>
                    <a:pt x="74" y="179"/>
                  </a:cubicBezTo>
                  <a:cubicBezTo>
                    <a:pt x="73" y="181"/>
                    <a:pt x="73" y="181"/>
                    <a:pt x="71" y="181"/>
                  </a:cubicBezTo>
                  <a:cubicBezTo>
                    <a:pt x="70" y="181"/>
                    <a:pt x="68" y="181"/>
                    <a:pt x="65" y="179"/>
                  </a:cubicBezTo>
                  <a:lnTo>
                    <a:pt x="65" y="179"/>
                  </a:lnTo>
                  <a:cubicBezTo>
                    <a:pt x="64" y="180"/>
                    <a:pt x="63" y="183"/>
                    <a:pt x="68" y="191"/>
                  </a:cubicBezTo>
                  <a:lnTo>
                    <a:pt x="64" y="201"/>
                  </a:lnTo>
                  <a:cubicBezTo>
                    <a:pt x="63" y="204"/>
                    <a:pt x="69" y="210"/>
                    <a:pt x="69" y="210"/>
                  </a:cubicBezTo>
                  <a:lnTo>
                    <a:pt x="69" y="212"/>
                  </a:lnTo>
                  <a:cubicBezTo>
                    <a:pt x="68" y="212"/>
                    <a:pt x="68" y="211"/>
                    <a:pt x="67" y="211"/>
                  </a:cubicBezTo>
                  <a:cubicBezTo>
                    <a:pt x="61" y="211"/>
                    <a:pt x="58" y="219"/>
                    <a:pt x="55" y="229"/>
                  </a:cubicBezTo>
                  <a:cubicBezTo>
                    <a:pt x="52" y="240"/>
                    <a:pt x="50" y="250"/>
                    <a:pt x="41" y="250"/>
                  </a:cubicBezTo>
                  <a:cubicBezTo>
                    <a:pt x="41" y="250"/>
                    <a:pt x="41" y="252"/>
                    <a:pt x="49" y="255"/>
                  </a:cubicBezTo>
                  <a:cubicBezTo>
                    <a:pt x="66" y="258"/>
                    <a:pt x="66" y="260"/>
                    <a:pt x="57" y="260"/>
                  </a:cubicBezTo>
                  <a:cubicBezTo>
                    <a:pt x="40" y="260"/>
                    <a:pt x="39" y="268"/>
                    <a:pt x="56" y="270"/>
                  </a:cubicBezTo>
                  <a:lnTo>
                    <a:pt x="48" y="270"/>
                  </a:lnTo>
                  <a:cubicBezTo>
                    <a:pt x="30" y="270"/>
                    <a:pt x="39" y="277"/>
                    <a:pt x="56" y="278"/>
                  </a:cubicBezTo>
                  <a:cubicBezTo>
                    <a:pt x="47" y="279"/>
                    <a:pt x="39" y="281"/>
                    <a:pt x="47" y="284"/>
                  </a:cubicBezTo>
                  <a:cubicBezTo>
                    <a:pt x="47" y="285"/>
                    <a:pt x="47" y="285"/>
                    <a:pt x="30" y="285"/>
                  </a:cubicBezTo>
                  <a:cubicBezTo>
                    <a:pt x="22" y="286"/>
                    <a:pt x="13" y="286"/>
                    <a:pt x="13" y="288"/>
                  </a:cubicBezTo>
                  <a:cubicBezTo>
                    <a:pt x="13" y="289"/>
                    <a:pt x="22" y="289"/>
                    <a:pt x="30" y="289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5" y="294"/>
                  </a:cubicBezTo>
                  <a:cubicBezTo>
                    <a:pt x="36" y="294"/>
                    <a:pt x="37" y="294"/>
                    <a:pt x="39" y="294"/>
                  </a:cubicBezTo>
                  <a:cubicBezTo>
                    <a:pt x="47" y="294"/>
                    <a:pt x="47" y="295"/>
                    <a:pt x="47" y="297"/>
                  </a:cubicBezTo>
                  <a:cubicBezTo>
                    <a:pt x="43" y="297"/>
                    <a:pt x="43" y="297"/>
                    <a:pt x="45" y="297"/>
                  </a:cubicBezTo>
                  <a:cubicBezTo>
                    <a:pt x="47" y="297"/>
                    <a:pt x="51" y="297"/>
                    <a:pt x="56" y="296"/>
                  </a:cubicBezTo>
                  <a:cubicBezTo>
                    <a:pt x="60" y="295"/>
                    <a:pt x="64" y="295"/>
                    <a:pt x="67" y="295"/>
                  </a:cubicBezTo>
                  <a:cubicBezTo>
                    <a:pt x="70" y="295"/>
                    <a:pt x="73" y="295"/>
                    <a:pt x="73" y="296"/>
                  </a:cubicBezTo>
                  <a:lnTo>
                    <a:pt x="89" y="295"/>
                  </a:lnTo>
                  <a:cubicBezTo>
                    <a:pt x="101" y="294"/>
                    <a:pt x="113" y="293"/>
                    <a:pt x="123" y="289"/>
                  </a:cubicBezTo>
                  <a:cubicBezTo>
                    <a:pt x="132" y="285"/>
                    <a:pt x="141" y="281"/>
                    <a:pt x="124" y="281"/>
                  </a:cubicBezTo>
                  <a:cubicBezTo>
                    <a:pt x="124" y="281"/>
                    <a:pt x="115" y="280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2"/>
                    <a:pt x="134" y="259"/>
                    <a:pt x="143" y="259"/>
                  </a:cubicBezTo>
                  <a:lnTo>
                    <a:pt x="152" y="259"/>
                  </a:lnTo>
                  <a:cubicBezTo>
                    <a:pt x="144" y="257"/>
                    <a:pt x="146" y="251"/>
                    <a:pt x="148" y="244"/>
                  </a:cubicBezTo>
                  <a:cubicBezTo>
                    <a:pt x="150" y="238"/>
                    <a:pt x="152" y="231"/>
                    <a:pt x="146" y="228"/>
                  </a:cubicBezTo>
                  <a:lnTo>
                    <a:pt x="146" y="225"/>
                  </a:lnTo>
                  <a:cubicBezTo>
                    <a:pt x="149" y="227"/>
                    <a:pt x="151" y="227"/>
                    <a:pt x="152" y="227"/>
                  </a:cubicBezTo>
                  <a:cubicBezTo>
                    <a:pt x="155" y="227"/>
                    <a:pt x="155" y="226"/>
                    <a:pt x="156" y="224"/>
                  </a:cubicBezTo>
                  <a:cubicBezTo>
                    <a:pt x="149" y="220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20"/>
                    <a:pt x="157" y="220"/>
                  </a:cubicBezTo>
                  <a:cubicBezTo>
                    <a:pt x="158" y="220"/>
                    <a:pt x="158" y="219"/>
                    <a:pt x="159" y="217"/>
                  </a:cubicBezTo>
                  <a:cubicBezTo>
                    <a:pt x="160" y="216"/>
                    <a:pt x="161" y="215"/>
                    <a:pt x="153" y="212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5" y="205"/>
                    <a:pt x="166" y="205"/>
                    <a:pt x="167" y="205"/>
                  </a:cubicBezTo>
                  <a:cubicBezTo>
                    <a:pt x="169" y="206"/>
                    <a:pt x="170" y="206"/>
                    <a:pt x="170" y="206"/>
                  </a:cubicBezTo>
                  <a:cubicBezTo>
                    <a:pt x="172" y="206"/>
                    <a:pt x="167" y="202"/>
                    <a:pt x="161" y="198"/>
                  </a:cubicBezTo>
                  <a:cubicBezTo>
                    <a:pt x="155" y="194"/>
                    <a:pt x="148" y="188"/>
                    <a:pt x="149" y="187"/>
                  </a:cubicBezTo>
                  <a:lnTo>
                    <a:pt x="149" y="187"/>
                  </a:lnTo>
                  <a:lnTo>
                    <a:pt x="164" y="196"/>
                  </a:lnTo>
                  <a:cubicBezTo>
                    <a:pt x="167" y="200"/>
                    <a:pt x="168" y="201"/>
                    <a:pt x="169" y="201"/>
                  </a:cubicBezTo>
                  <a:cubicBezTo>
                    <a:pt x="170" y="201"/>
                    <a:pt x="170" y="200"/>
                    <a:pt x="171" y="200"/>
                  </a:cubicBezTo>
                  <a:lnTo>
                    <a:pt x="172" y="197"/>
                  </a:lnTo>
                  <a:cubicBezTo>
                    <a:pt x="165" y="193"/>
                    <a:pt x="168" y="188"/>
                    <a:pt x="174" y="183"/>
                  </a:cubicBezTo>
                  <a:cubicBezTo>
                    <a:pt x="180" y="175"/>
                    <a:pt x="183" y="173"/>
                    <a:pt x="177" y="167"/>
                  </a:cubicBezTo>
                  <a:cubicBezTo>
                    <a:pt x="173" y="163"/>
                    <a:pt x="172" y="162"/>
                    <a:pt x="174" y="162"/>
                  </a:cubicBezTo>
                  <a:cubicBezTo>
                    <a:pt x="175" y="162"/>
                    <a:pt x="177" y="162"/>
                    <a:pt x="180" y="164"/>
                  </a:cubicBezTo>
                  <a:cubicBezTo>
                    <a:pt x="194" y="171"/>
                    <a:pt x="199" y="174"/>
                    <a:pt x="201" y="174"/>
                  </a:cubicBezTo>
                  <a:cubicBezTo>
                    <a:pt x="201" y="174"/>
                    <a:pt x="200" y="172"/>
                    <a:pt x="198" y="169"/>
                  </a:cubicBezTo>
                  <a:cubicBezTo>
                    <a:pt x="198" y="169"/>
                    <a:pt x="198" y="169"/>
                    <a:pt x="198" y="169"/>
                  </a:cubicBezTo>
                  <a:cubicBezTo>
                    <a:pt x="196" y="169"/>
                    <a:pt x="190" y="164"/>
                    <a:pt x="185" y="158"/>
                  </a:cubicBezTo>
                  <a:cubicBezTo>
                    <a:pt x="179" y="152"/>
                    <a:pt x="176" y="149"/>
                    <a:pt x="176" y="149"/>
                  </a:cubicBezTo>
                  <a:lnTo>
                    <a:pt x="176" y="149"/>
                  </a:lnTo>
                  <a:cubicBezTo>
                    <a:pt x="177" y="149"/>
                    <a:pt x="181" y="151"/>
                    <a:pt x="187" y="157"/>
                  </a:cubicBezTo>
                  <a:cubicBezTo>
                    <a:pt x="190" y="160"/>
                    <a:pt x="193" y="161"/>
                    <a:pt x="195" y="161"/>
                  </a:cubicBezTo>
                  <a:cubicBezTo>
                    <a:pt x="201" y="161"/>
                    <a:pt x="203" y="149"/>
                    <a:pt x="196" y="139"/>
                  </a:cubicBezTo>
                  <a:lnTo>
                    <a:pt x="196" y="139"/>
                  </a:lnTo>
                  <a:cubicBezTo>
                    <a:pt x="198" y="141"/>
                    <a:pt x="197" y="139"/>
                    <a:pt x="202" y="145"/>
                  </a:cubicBezTo>
                  <a:cubicBezTo>
                    <a:pt x="205" y="149"/>
                    <a:pt x="207" y="150"/>
                    <a:pt x="208" y="150"/>
                  </a:cubicBezTo>
                  <a:cubicBezTo>
                    <a:pt x="209" y="150"/>
                    <a:pt x="210" y="150"/>
                    <a:pt x="212" y="149"/>
                  </a:cubicBezTo>
                  <a:lnTo>
                    <a:pt x="214" y="147"/>
                  </a:lnTo>
                  <a:cubicBezTo>
                    <a:pt x="209" y="140"/>
                    <a:pt x="209" y="137"/>
                    <a:pt x="212" y="137"/>
                  </a:cubicBezTo>
                  <a:cubicBezTo>
                    <a:pt x="214" y="137"/>
                    <a:pt x="217" y="140"/>
                    <a:pt x="220" y="143"/>
                  </a:cubicBezTo>
                  <a:cubicBezTo>
                    <a:pt x="224" y="148"/>
                    <a:pt x="225" y="150"/>
                    <a:pt x="226" y="150"/>
                  </a:cubicBezTo>
                  <a:cubicBezTo>
                    <a:pt x="226" y="150"/>
                    <a:pt x="227" y="149"/>
                    <a:pt x="227" y="149"/>
                  </a:cubicBezTo>
                  <a:cubicBezTo>
                    <a:pt x="224" y="141"/>
                    <a:pt x="225" y="139"/>
                    <a:pt x="227" y="139"/>
                  </a:cubicBezTo>
                  <a:cubicBezTo>
                    <a:pt x="229" y="139"/>
                    <a:pt x="232" y="142"/>
                    <a:pt x="234" y="146"/>
                  </a:cubicBezTo>
                  <a:cubicBezTo>
                    <a:pt x="234" y="145"/>
                    <a:pt x="235" y="145"/>
                    <a:pt x="236" y="145"/>
                  </a:cubicBezTo>
                  <a:cubicBezTo>
                    <a:pt x="233" y="137"/>
                    <a:pt x="235" y="136"/>
                    <a:pt x="235" y="136"/>
                  </a:cubicBezTo>
                  <a:cubicBezTo>
                    <a:pt x="239" y="134"/>
                    <a:pt x="240" y="134"/>
                    <a:pt x="235" y="127"/>
                  </a:cubicBezTo>
                  <a:cubicBezTo>
                    <a:pt x="231" y="119"/>
                    <a:pt x="227" y="111"/>
                    <a:pt x="229" y="111"/>
                  </a:cubicBezTo>
                  <a:lnTo>
                    <a:pt x="229" y="111"/>
                  </a:lnTo>
                  <a:lnTo>
                    <a:pt x="232" y="119"/>
                  </a:lnTo>
                  <a:cubicBezTo>
                    <a:pt x="234" y="123"/>
                    <a:pt x="236" y="124"/>
                    <a:pt x="238" y="124"/>
                  </a:cubicBezTo>
                  <a:cubicBezTo>
                    <a:pt x="240" y="124"/>
                    <a:pt x="241" y="124"/>
                    <a:pt x="243" y="123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1" y="116"/>
                    <a:pt x="251" y="114"/>
                    <a:pt x="251" y="114"/>
                  </a:cubicBezTo>
                  <a:lnTo>
                    <a:pt x="251" y="114"/>
                  </a:lnTo>
                  <a:cubicBezTo>
                    <a:pt x="252" y="114"/>
                    <a:pt x="253" y="116"/>
                    <a:pt x="254" y="120"/>
                  </a:cubicBezTo>
                  <a:cubicBezTo>
                    <a:pt x="256" y="124"/>
                    <a:pt x="258" y="126"/>
                    <a:pt x="259" y="126"/>
                  </a:cubicBezTo>
                  <a:cubicBezTo>
                    <a:pt x="260" y="126"/>
                    <a:pt x="261" y="123"/>
                    <a:pt x="261" y="119"/>
                  </a:cubicBezTo>
                  <a:lnTo>
                    <a:pt x="263" y="119"/>
                  </a:lnTo>
                  <a:cubicBezTo>
                    <a:pt x="266" y="126"/>
                    <a:pt x="267" y="130"/>
                    <a:pt x="268" y="130"/>
                  </a:cubicBezTo>
                  <a:cubicBezTo>
                    <a:pt x="269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70" y="125"/>
                    <a:pt x="270" y="126"/>
                    <a:pt x="271" y="126"/>
                  </a:cubicBezTo>
                  <a:cubicBezTo>
                    <a:pt x="271" y="126"/>
                    <a:pt x="271" y="125"/>
                    <a:pt x="271" y="125"/>
                  </a:cubicBezTo>
                  <a:cubicBezTo>
                    <a:pt x="271" y="122"/>
                    <a:pt x="272" y="120"/>
                    <a:pt x="274" y="120"/>
                  </a:cubicBezTo>
                  <a:cubicBezTo>
                    <a:pt x="275" y="120"/>
                    <a:pt x="276" y="122"/>
                    <a:pt x="277" y="125"/>
                  </a:cubicBezTo>
                  <a:lnTo>
                    <a:pt x="278" y="125"/>
                  </a:lnTo>
                  <a:cubicBezTo>
                    <a:pt x="278" y="117"/>
                    <a:pt x="279" y="117"/>
                    <a:pt x="279" y="117"/>
                  </a:cubicBezTo>
                  <a:cubicBezTo>
                    <a:pt x="280" y="117"/>
                    <a:pt x="281" y="117"/>
                    <a:pt x="281" y="109"/>
                  </a:cubicBezTo>
                  <a:cubicBezTo>
                    <a:pt x="282" y="100"/>
                    <a:pt x="284" y="100"/>
                    <a:pt x="284" y="100"/>
                  </a:cubicBezTo>
                  <a:cubicBezTo>
                    <a:pt x="284" y="105"/>
                    <a:pt x="285" y="111"/>
                    <a:pt x="284" y="117"/>
                  </a:cubicBezTo>
                  <a:cubicBezTo>
                    <a:pt x="283" y="120"/>
                    <a:pt x="283" y="122"/>
                    <a:pt x="284" y="122"/>
                  </a:cubicBezTo>
                  <a:cubicBezTo>
                    <a:pt x="284" y="122"/>
                    <a:pt x="286" y="118"/>
                    <a:pt x="287" y="109"/>
                  </a:cubicBezTo>
                  <a:cubicBezTo>
                    <a:pt x="288" y="100"/>
                    <a:pt x="289" y="96"/>
                    <a:pt x="289" y="96"/>
                  </a:cubicBezTo>
                  <a:lnTo>
                    <a:pt x="289" y="96"/>
                  </a:lnTo>
                  <a:cubicBezTo>
                    <a:pt x="289" y="96"/>
                    <a:pt x="289" y="100"/>
                    <a:pt x="288" y="109"/>
                  </a:cubicBezTo>
                  <a:cubicBezTo>
                    <a:pt x="287" y="114"/>
                    <a:pt x="287" y="120"/>
                    <a:pt x="287" y="120"/>
                  </a:cubicBezTo>
                  <a:cubicBezTo>
                    <a:pt x="287" y="120"/>
                    <a:pt x="288" y="119"/>
                    <a:pt x="288" y="117"/>
                  </a:cubicBezTo>
                  <a:cubicBezTo>
                    <a:pt x="288" y="117"/>
                    <a:pt x="290" y="117"/>
                    <a:pt x="290" y="109"/>
                  </a:cubicBezTo>
                  <a:lnTo>
                    <a:pt x="293" y="109"/>
                  </a:lnTo>
                  <a:cubicBezTo>
                    <a:pt x="295" y="118"/>
                    <a:pt x="296" y="118"/>
                    <a:pt x="296" y="118"/>
                  </a:cubicBezTo>
                  <a:cubicBezTo>
                    <a:pt x="297" y="113"/>
                    <a:pt x="298" y="111"/>
                    <a:pt x="298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9" y="119"/>
                    <a:pt x="299" y="109"/>
                  </a:cubicBezTo>
                  <a:cubicBezTo>
                    <a:pt x="300" y="105"/>
                    <a:pt x="301" y="103"/>
                    <a:pt x="302" y="103"/>
                  </a:cubicBezTo>
                  <a:cubicBezTo>
                    <a:pt x="302" y="103"/>
                    <a:pt x="303" y="105"/>
                    <a:pt x="303" y="110"/>
                  </a:cubicBezTo>
                  <a:cubicBezTo>
                    <a:pt x="302" y="120"/>
                    <a:pt x="302" y="124"/>
                    <a:pt x="302" y="124"/>
                  </a:cubicBezTo>
                  <a:cubicBezTo>
                    <a:pt x="302" y="124"/>
                    <a:pt x="303" y="122"/>
                    <a:pt x="303" y="119"/>
                  </a:cubicBezTo>
                  <a:cubicBezTo>
                    <a:pt x="305" y="110"/>
                    <a:pt x="306" y="110"/>
                    <a:pt x="306" y="110"/>
                  </a:cubicBezTo>
                  <a:lnTo>
                    <a:pt x="306" y="110"/>
                  </a:lnTo>
                  <a:cubicBezTo>
                    <a:pt x="305" y="119"/>
                    <a:pt x="314" y="120"/>
                    <a:pt x="322" y="123"/>
                  </a:cubicBezTo>
                  <a:cubicBezTo>
                    <a:pt x="325" y="118"/>
                    <a:pt x="327" y="112"/>
                    <a:pt x="328" y="106"/>
                  </a:cubicBezTo>
                  <a:cubicBezTo>
                    <a:pt x="330" y="100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30" y="108"/>
                  </a:cubicBezTo>
                  <a:cubicBezTo>
                    <a:pt x="327" y="120"/>
                    <a:pt x="326" y="126"/>
                    <a:pt x="326" y="126"/>
                  </a:cubicBezTo>
                  <a:cubicBezTo>
                    <a:pt x="326" y="126"/>
                    <a:pt x="328" y="120"/>
                    <a:pt x="332" y="108"/>
                  </a:cubicBezTo>
                  <a:cubicBezTo>
                    <a:pt x="333" y="99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5" y="95"/>
                    <a:pt x="334" y="100"/>
                    <a:pt x="333" y="109"/>
                  </a:cubicBezTo>
                  <a:cubicBezTo>
                    <a:pt x="332" y="113"/>
                    <a:pt x="332" y="115"/>
                    <a:pt x="332" y="115"/>
                  </a:cubicBezTo>
                  <a:cubicBezTo>
                    <a:pt x="332" y="115"/>
                    <a:pt x="333" y="113"/>
                    <a:pt x="335" y="110"/>
                  </a:cubicBezTo>
                  <a:cubicBezTo>
                    <a:pt x="336" y="105"/>
                    <a:pt x="337" y="103"/>
                    <a:pt x="337" y="103"/>
                  </a:cubicBezTo>
                  <a:lnTo>
                    <a:pt x="337" y="103"/>
                  </a:lnTo>
                  <a:cubicBezTo>
                    <a:pt x="338" y="103"/>
                    <a:pt x="337" y="106"/>
                    <a:pt x="336" y="110"/>
                  </a:cubicBezTo>
                  <a:cubicBezTo>
                    <a:pt x="335" y="116"/>
                    <a:pt x="334" y="122"/>
                    <a:pt x="334" y="122"/>
                  </a:cubicBezTo>
                  <a:cubicBezTo>
                    <a:pt x="334" y="122"/>
                    <a:pt x="335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4" y="130"/>
                    <a:pt x="334" y="131"/>
                    <a:pt x="334" y="131"/>
                  </a:cubicBezTo>
                  <a:cubicBezTo>
                    <a:pt x="335" y="131"/>
                    <a:pt x="338" y="126"/>
                    <a:pt x="341" y="121"/>
                  </a:cubicBezTo>
                  <a:cubicBezTo>
                    <a:pt x="345" y="113"/>
                    <a:pt x="348" y="110"/>
                    <a:pt x="348" y="110"/>
                  </a:cubicBezTo>
                  <a:lnTo>
                    <a:pt x="348" y="110"/>
                  </a:lnTo>
                  <a:cubicBezTo>
                    <a:pt x="349" y="110"/>
                    <a:pt x="347" y="114"/>
                    <a:pt x="343" y="122"/>
                  </a:cubicBezTo>
                  <a:cubicBezTo>
                    <a:pt x="340" y="128"/>
                    <a:pt x="340" y="131"/>
                    <a:pt x="341" y="131"/>
                  </a:cubicBezTo>
                  <a:cubicBezTo>
                    <a:pt x="343" y="131"/>
                    <a:pt x="347" y="126"/>
                    <a:pt x="352" y="117"/>
                  </a:cubicBezTo>
                  <a:cubicBezTo>
                    <a:pt x="357" y="108"/>
                    <a:pt x="358" y="105"/>
                    <a:pt x="359" y="105"/>
                  </a:cubicBezTo>
                  <a:lnTo>
                    <a:pt x="359" y="105"/>
                  </a:lnTo>
                  <a:cubicBezTo>
                    <a:pt x="359" y="105"/>
                    <a:pt x="358" y="106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5" y="119"/>
                    <a:pt x="356" y="119"/>
                    <a:pt x="352" y="127"/>
                  </a:cubicBezTo>
                  <a:cubicBezTo>
                    <a:pt x="352" y="127"/>
                    <a:pt x="353" y="127"/>
                    <a:pt x="359" y="121"/>
                  </a:cubicBezTo>
                  <a:cubicBezTo>
                    <a:pt x="362" y="116"/>
                    <a:pt x="364" y="114"/>
                    <a:pt x="366" y="114"/>
                  </a:cubicBezTo>
                  <a:cubicBezTo>
                    <a:pt x="368" y="114"/>
                    <a:pt x="366" y="122"/>
                    <a:pt x="361" y="132"/>
                  </a:cubicBezTo>
                  <a:lnTo>
                    <a:pt x="367" y="125"/>
                  </a:lnTo>
                  <a:cubicBezTo>
                    <a:pt x="373" y="117"/>
                    <a:pt x="377" y="111"/>
                    <a:pt x="378" y="111"/>
                  </a:cubicBezTo>
                  <a:lnTo>
                    <a:pt x="378" y="111"/>
                  </a:lnTo>
                  <a:cubicBezTo>
                    <a:pt x="378" y="111"/>
                    <a:pt x="377" y="114"/>
                    <a:pt x="373" y="120"/>
                  </a:cubicBezTo>
                  <a:lnTo>
                    <a:pt x="369" y="127"/>
                  </a:lnTo>
                  <a:cubicBezTo>
                    <a:pt x="372" y="122"/>
                    <a:pt x="374" y="120"/>
                    <a:pt x="376" y="120"/>
                  </a:cubicBezTo>
                  <a:cubicBezTo>
                    <a:pt x="378" y="120"/>
                    <a:pt x="376" y="128"/>
                    <a:pt x="370" y="137"/>
                  </a:cubicBezTo>
                  <a:cubicBezTo>
                    <a:pt x="365" y="145"/>
                    <a:pt x="365" y="145"/>
                    <a:pt x="365" y="145"/>
                  </a:cubicBezTo>
                  <a:lnTo>
                    <a:pt x="370" y="138"/>
                  </a:lnTo>
                  <a:cubicBezTo>
                    <a:pt x="375" y="132"/>
                    <a:pt x="379" y="124"/>
                    <a:pt x="381" y="124"/>
                  </a:cubicBezTo>
                  <a:cubicBezTo>
                    <a:pt x="381" y="124"/>
                    <a:pt x="381" y="124"/>
                    <a:pt x="381" y="124"/>
                  </a:cubicBezTo>
                  <a:cubicBezTo>
                    <a:pt x="381" y="125"/>
                    <a:pt x="382" y="125"/>
                    <a:pt x="378" y="133"/>
                  </a:cubicBezTo>
                  <a:cubicBezTo>
                    <a:pt x="375" y="139"/>
                    <a:pt x="372" y="144"/>
                    <a:pt x="373" y="144"/>
                  </a:cubicBezTo>
                  <a:cubicBezTo>
                    <a:pt x="373" y="144"/>
                    <a:pt x="373" y="144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6" y="142"/>
                    <a:pt x="372" y="150"/>
                  </a:cubicBezTo>
                  <a:lnTo>
                    <a:pt x="376" y="152"/>
                  </a:lnTo>
                  <a:cubicBezTo>
                    <a:pt x="378" y="150"/>
                    <a:pt x="380" y="149"/>
                    <a:pt x="381" y="149"/>
                  </a:cubicBezTo>
                  <a:cubicBezTo>
                    <a:pt x="382" y="149"/>
                    <a:pt x="381" y="151"/>
                    <a:pt x="378" y="155"/>
                  </a:cubicBezTo>
                  <a:cubicBezTo>
                    <a:pt x="378" y="155"/>
                    <a:pt x="378" y="155"/>
                    <a:pt x="378" y="155"/>
                  </a:cubicBezTo>
                  <a:cubicBezTo>
                    <a:pt x="379" y="155"/>
                    <a:pt x="381" y="154"/>
                    <a:pt x="386" y="150"/>
                  </a:cubicBezTo>
                  <a:lnTo>
                    <a:pt x="386" y="150"/>
                  </a:lnTo>
                  <a:cubicBezTo>
                    <a:pt x="387" y="151"/>
                    <a:pt x="388" y="152"/>
                    <a:pt x="382" y="159"/>
                  </a:cubicBezTo>
                  <a:cubicBezTo>
                    <a:pt x="379" y="163"/>
                    <a:pt x="378" y="164"/>
                    <a:pt x="378" y="164"/>
                  </a:cubicBezTo>
                  <a:cubicBezTo>
                    <a:pt x="378" y="164"/>
                    <a:pt x="380" y="163"/>
                    <a:pt x="383" y="160"/>
                  </a:cubicBezTo>
                  <a:cubicBezTo>
                    <a:pt x="388" y="155"/>
                    <a:pt x="389" y="155"/>
                    <a:pt x="389" y="155"/>
                  </a:cubicBezTo>
                  <a:cubicBezTo>
                    <a:pt x="390" y="155"/>
                    <a:pt x="390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8" y="151"/>
                  </a:cubicBezTo>
                  <a:cubicBezTo>
                    <a:pt x="399" y="151"/>
                    <a:pt x="399" y="151"/>
                    <a:pt x="399" y="151"/>
                  </a:cubicBezTo>
                  <a:cubicBezTo>
                    <a:pt x="399" y="151"/>
                    <a:pt x="396" y="160"/>
                    <a:pt x="397" y="161"/>
                  </a:cubicBezTo>
                  <a:cubicBezTo>
                    <a:pt x="398" y="162"/>
                    <a:pt x="398" y="163"/>
                    <a:pt x="399" y="163"/>
                  </a:cubicBezTo>
                  <a:cubicBezTo>
                    <a:pt x="400" y="163"/>
                    <a:pt x="401" y="161"/>
                    <a:pt x="405" y="157"/>
                  </a:cubicBezTo>
                  <a:cubicBezTo>
                    <a:pt x="404" y="156"/>
                    <a:pt x="406" y="154"/>
                    <a:pt x="406" y="154"/>
                  </a:cubicBezTo>
                  <a:lnTo>
                    <a:pt x="406" y="154"/>
                  </a:lnTo>
                  <a:cubicBezTo>
                    <a:pt x="407" y="154"/>
                    <a:pt x="406" y="155"/>
                    <a:pt x="405" y="158"/>
                  </a:cubicBezTo>
                  <a:cubicBezTo>
                    <a:pt x="406" y="159"/>
                    <a:pt x="402" y="167"/>
                    <a:pt x="405" y="170"/>
                  </a:cubicBezTo>
                  <a:cubicBezTo>
                    <a:pt x="406" y="172"/>
                    <a:pt x="406" y="173"/>
                    <a:pt x="407" y="173"/>
                  </a:cubicBezTo>
                  <a:cubicBezTo>
                    <a:pt x="408" y="173"/>
                    <a:pt x="410" y="171"/>
                    <a:pt x="414" y="168"/>
                  </a:cubicBezTo>
                  <a:cubicBezTo>
                    <a:pt x="420" y="162"/>
                    <a:pt x="423" y="159"/>
                    <a:pt x="423" y="159"/>
                  </a:cubicBezTo>
                  <a:lnTo>
                    <a:pt x="423" y="159"/>
                  </a:lnTo>
                  <a:cubicBezTo>
                    <a:pt x="423" y="159"/>
                    <a:pt x="420" y="163"/>
                    <a:pt x="414" y="169"/>
                  </a:cubicBezTo>
                  <a:cubicBezTo>
                    <a:pt x="407" y="177"/>
                    <a:pt x="404" y="180"/>
                    <a:pt x="405" y="180"/>
                  </a:cubicBezTo>
                  <a:cubicBezTo>
                    <a:pt x="405" y="180"/>
                    <a:pt x="407" y="179"/>
                    <a:pt x="409" y="177"/>
                  </a:cubicBezTo>
                  <a:cubicBezTo>
                    <a:pt x="414" y="174"/>
                    <a:pt x="416" y="173"/>
                    <a:pt x="417" y="173"/>
                  </a:cubicBezTo>
                  <a:cubicBezTo>
                    <a:pt x="417" y="173"/>
                    <a:pt x="417" y="173"/>
                    <a:pt x="417" y="174"/>
                  </a:cubicBezTo>
                  <a:cubicBezTo>
                    <a:pt x="414" y="177"/>
                    <a:pt x="412" y="178"/>
                    <a:pt x="413" y="178"/>
                  </a:cubicBezTo>
                  <a:cubicBezTo>
                    <a:pt x="414" y="178"/>
                    <a:pt x="416" y="177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4" y="183"/>
                  </a:cubicBezTo>
                  <a:lnTo>
                    <a:pt x="415" y="184"/>
                  </a:lnTo>
                  <a:cubicBezTo>
                    <a:pt x="419" y="182"/>
                    <a:pt x="421" y="181"/>
                    <a:pt x="423" y="181"/>
                  </a:cubicBezTo>
                  <a:cubicBezTo>
                    <a:pt x="428" y="181"/>
                    <a:pt x="425" y="189"/>
                    <a:pt x="420" y="193"/>
                  </a:cubicBezTo>
                  <a:cubicBezTo>
                    <a:pt x="420" y="193"/>
                    <a:pt x="420" y="193"/>
                    <a:pt x="421" y="193"/>
                  </a:cubicBezTo>
                  <a:cubicBezTo>
                    <a:pt x="422" y="193"/>
                    <a:pt x="424" y="193"/>
                    <a:pt x="428" y="191"/>
                  </a:cubicBezTo>
                  <a:cubicBezTo>
                    <a:pt x="435" y="187"/>
                    <a:pt x="439" y="185"/>
                    <a:pt x="440" y="185"/>
                  </a:cubicBezTo>
                  <a:lnTo>
                    <a:pt x="440" y="185"/>
                  </a:lnTo>
                  <a:cubicBezTo>
                    <a:pt x="440" y="185"/>
                    <a:pt x="437" y="187"/>
                    <a:pt x="429" y="192"/>
                  </a:cubicBezTo>
                  <a:cubicBezTo>
                    <a:pt x="422" y="196"/>
                    <a:pt x="418" y="199"/>
                    <a:pt x="419" y="199"/>
                  </a:cubicBezTo>
                  <a:cubicBezTo>
                    <a:pt x="419" y="199"/>
                    <a:pt x="423" y="197"/>
                    <a:pt x="430" y="193"/>
                  </a:cubicBezTo>
                  <a:cubicBezTo>
                    <a:pt x="432" y="192"/>
                    <a:pt x="433" y="192"/>
                    <a:pt x="434" y="192"/>
                  </a:cubicBezTo>
                  <a:cubicBezTo>
                    <a:pt x="439" y="192"/>
                    <a:pt x="437" y="197"/>
                    <a:pt x="425" y="203"/>
                  </a:cubicBezTo>
                  <a:lnTo>
                    <a:pt x="410" y="211"/>
                  </a:lnTo>
                  <a:cubicBezTo>
                    <a:pt x="415" y="209"/>
                    <a:pt x="417" y="208"/>
                    <a:pt x="418" y="208"/>
                  </a:cubicBezTo>
                  <a:cubicBezTo>
                    <a:pt x="418" y="208"/>
                    <a:pt x="418" y="209"/>
                    <a:pt x="418" y="209"/>
                  </a:cubicBezTo>
                  <a:cubicBezTo>
                    <a:pt x="422" y="206"/>
                    <a:pt x="424" y="206"/>
                    <a:pt x="425" y="206"/>
                  </a:cubicBezTo>
                  <a:cubicBezTo>
                    <a:pt x="426" y="206"/>
                    <a:pt x="427" y="207"/>
                    <a:pt x="427" y="209"/>
                  </a:cubicBezTo>
                  <a:cubicBezTo>
                    <a:pt x="428" y="210"/>
                    <a:pt x="438" y="211"/>
                    <a:pt x="438" y="212"/>
                  </a:cubicBezTo>
                  <a:cubicBezTo>
                    <a:pt x="438" y="214"/>
                    <a:pt x="441" y="217"/>
                    <a:pt x="433" y="222"/>
                  </a:cubicBezTo>
                  <a:cubicBezTo>
                    <a:pt x="433" y="222"/>
                    <a:pt x="433" y="222"/>
                    <a:pt x="435" y="222"/>
                  </a:cubicBezTo>
                  <a:cubicBezTo>
                    <a:pt x="437" y="222"/>
                    <a:pt x="439" y="222"/>
                    <a:pt x="442" y="222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50" y="222"/>
                    <a:pt x="449" y="224"/>
                    <a:pt x="443" y="225"/>
                  </a:cubicBezTo>
                  <a:lnTo>
                    <a:pt x="443" y="226"/>
                  </a:lnTo>
                  <a:cubicBezTo>
                    <a:pt x="452" y="226"/>
                    <a:pt x="452" y="228"/>
                    <a:pt x="452" y="228"/>
                  </a:cubicBezTo>
                  <a:cubicBezTo>
                    <a:pt x="444" y="230"/>
                    <a:pt x="437" y="232"/>
                    <a:pt x="441" y="232"/>
                  </a:cubicBezTo>
                  <a:cubicBezTo>
                    <a:pt x="442" y="232"/>
                    <a:pt x="443" y="232"/>
                    <a:pt x="444" y="232"/>
                  </a:cubicBezTo>
                  <a:cubicBezTo>
                    <a:pt x="447" y="231"/>
                    <a:pt x="449" y="231"/>
                    <a:pt x="450" y="231"/>
                  </a:cubicBezTo>
                  <a:cubicBezTo>
                    <a:pt x="452" y="231"/>
                    <a:pt x="452" y="231"/>
                    <a:pt x="453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1"/>
                  </a:cubicBezTo>
                  <a:cubicBezTo>
                    <a:pt x="454" y="272"/>
                    <a:pt x="453" y="275"/>
                    <a:pt x="453" y="275"/>
                  </a:cubicBezTo>
                  <a:cubicBezTo>
                    <a:pt x="450" y="274"/>
                    <a:pt x="448" y="274"/>
                    <a:pt x="447" y="274"/>
                  </a:cubicBezTo>
                  <a:cubicBezTo>
                    <a:pt x="439" y="274"/>
                    <a:pt x="446" y="279"/>
                    <a:pt x="452" y="283"/>
                  </a:cubicBezTo>
                  <a:cubicBezTo>
                    <a:pt x="460" y="285"/>
                    <a:pt x="460" y="286"/>
                    <a:pt x="460" y="287"/>
                  </a:cubicBezTo>
                  <a:cubicBezTo>
                    <a:pt x="454" y="286"/>
                    <a:pt x="450" y="285"/>
                    <a:pt x="448" y="285"/>
                  </a:cubicBezTo>
                  <a:cubicBezTo>
                    <a:pt x="443" y="285"/>
                    <a:pt x="444" y="287"/>
                    <a:pt x="450" y="290"/>
                  </a:cubicBezTo>
                  <a:cubicBezTo>
                    <a:pt x="459" y="293"/>
                    <a:pt x="463" y="294"/>
                    <a:pt x="462" y="294"/>
                  </a:cubicBezTo>
                  <a:cubicBezTo>
                    <a:pt x="461" y="294"/>
                    <a:pt x="457" y="293"/>
                    <a:pt x="450" y="292"/>
                  </a:cubicBezTo>
                  <a:cubicBezTo>
                    <a:pt x="444" y="290"/>
                    <a:pt x="440" y="290"/>
                    <a:pt x="439" y="290"/>
                  </a:cubicBezTo>
                  <a:cubicBezTo>
                    <a:pt x="435" y="290"/>
                    <a:pt x="441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1" y="301"/>
                    <a:pt x="458" y="301"/>
                    <a:pt x="455" y="300"/>
                  </a:cubicBezTo>
                  <a:cubicBezTo>
                    <a:pt x="447" y="298"/>
                    <a:pt x="443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6" y="303"/>
                    <a:pt x="460" y="305"/>
                    <a:pt x="458" y="305"/>
                  </a:cubicBezTo>
                  <a:cubicBezTo>
                    <a:pt x="456" y="305"/>
                    <a:pt x="452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lnTo>
                    <a:pt x="432" y="300"/>
                  </a:lnTo>
                  <a:cubicBezTo>
                    <a:pt x="432" y="300"/>
                    <a:pt x="436" y="301"/>
                    <a:pt x="444" y="305"/>
                  </a:cubicBezTo>
                  <a:cubicBezTo>
                    <a:pt x="456" y="310"/>
                    <a:pt x="458" y="314"/>
                    <a:pt x="452" y="314"/>
                  </a:cubicBezTo>
                  <a:cubicBezTo>
                    <a:pt x="450" y="314"/>
                    <a:pt x="447" y="313"/>
                    <a:pt x="442" y="312"/>
                  </a:cubicBezTo>
                  <a:cubicBezTo>
                    <a:pt x="441" y="312"/>
                    <a:pt x="438" y="311"/>
                    <a:pt x="437" y="311"/>
                  </a:cubicBezTo>
                  <a:cubicBezTo>
                    <a:pt x="437" y="311"/>
                    <a:pt x="437" y="311"/>
                    <a:pt x="441" y="313"/>
                  </a:cubicBezTo>
                  <a:lnTo>
                    <a:pt x="433" y="311"/>
                  </a:lnTo>
                  <a:lnTo>
                    <a:pt x="432" y="313"/>
                  </a:lnTo>
                  <a:lnTo>
                    <a:pt x="439" y="316"/>
                  </a:lnTo>
                  <a:cubicBezTo>
                    <a:pt x="438" y="317"/>
                    <a:pt x="428" y="318"/>
                    <a:pt x="424" y="324"/>
                  </a:cubicBezTo>
                  <a:cubicBezTo>
                    <a:pt x="418" y="334"/>
                    <a:pt x="415" y="335"/>
                    <a:pt x="424" y="340"/>
                  </a:cubicBezTo>
                  <a:cubicBezTo>
                    <a:pt x="432" y="345"/>
                    <a:pt x="435" y="348"/>
                    <a:pt x="433" y="348"/>
                  </a:cubicBezTo>
                  <a:cubicBezTo>
                    <a:pt x="432" y="348"/>
                    <a:pt x="428" y="345"/>
                    <a:pt x="422" y="341"/>
                  </a:cubicBezTo>
                  <a:cubicBezTo>
                    <a:pt x="422" y="341"/>
                    <a:pt x="421" y="341"/>
                    <a:pt x="421" y="341"/>
                  </a:cubicBezTo>
                  <a:cubicBezTo>
                    <a:pt x="420" y="341"/>
                    <a:pt x="416" y="340"/>
                    <a:pt x="414" y="340"/>
                  </a:cubicBezTo>
                  <a:cubicBezTo>
                    <a:pt x="413" y="340"/>
                    <a:pt x="412" y="340"/>
                    <a:pt x="411" y="341"/>
                  </a:cubicBezTo>
                  <a:cubicBezTo>
                    <a:pt x="411" y="341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1" y="349"/>
                    <a:pt x="410" y="354"/>
                    <a:pt x="404" y="354"/>
                  </a:cubicBezTo>
                  <a:cubicBezTo>
                    <a:pt x="403" y="354"/>
                    <a:pt x="402" y="354"/>
                    <a:pt x="400" y="353"/>
                  </a:cubicBezTo>
                  <a:lnTo>
                    <a:pt x="400" y="353"/>
                  </a:lnTo>
                  <a:cubicBezTo>
                    <a:pt x="398" y="354"/>
                    <a:pt x="397" y="354"/>
                    <a:pt x="401" y="362"/>
                  </a:cubicBezTo>
                  <a:cubicBezTo>
                    <a:pt x="404" y="366"/>
                    <a:pt x="405" y="368"/>
                    <a:pt x="404" y="368"/>
                  </a:cubicBezTo>
                  <a:cubicBezTo>
                    <a:pt x="404" y="368"/>
                    <a:pt x="402" y="367"/>
                    <a:pt x="399" y="364"/>
                  </a:cubicBezTo>
                  <a:cubicBezTo>
                    <a:pt x="396" y="362"/>
                    <a:pt x="392" y="360"/>
                    <a:pt x="390" y="360"/>
                  </a:cubicBezTo>
                  <a:cubicBezTo>
                    <a:pt x="388" y="360"/>
                    <a:pt x="388" y="362"/>
                    <a:pt x="393" y="369"/>
                  </a:cubicBezTo>
                  <a:lnTo>
                    <a:pt x="388" y="363"/>
                  </a:lnTo>
                  <a:cubicBezTo>
                    <a:pt x="386" y="362"/>
                    <a:pt x="385" y="361"/>
                    <a:pt x="385" y="361"/>
                  </a:cubicBezTo>
                  <a:lnTo>
                    <a:pt x="385" y="361"/>
                  </a:lnTo>
                  <a:cubicBezTo>
                    <a:pt x="384" y="361"/>
                    <a:pt x="387" y="366"/>
                    <a:pt x="391" y="371"/>
                  </a:cubicBezTo>
                  <a:cubicBezTo>
                    <a:pt x="396" y="377"/>
                    <a:pt x="398" y="381"/>
                    <a:pt x="398" y="381"/>
                  </a:cubicBezTo>
                  <a:cubicBezTo>
                    <a:pt x="397" y="381"/>
                    <a:pt x="393" y="376"/>
                    <a:pt x="383" y="366"/>
                  </a:cubicBezTo>
                  <a:cubicBezTo>
                    <a:pt x="378" y="358"/>
                    <a:pt x="375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7"/>
                    <a:pt x="378" y="360"/>
                  </a:cubicBezTo>
                  <a:cubicBezTo>
                    <a:pt x="381" y="365"/>
                    <a:pt x="384" y="370"/>
                    <a:pt x="383" y="370"/>
                  </a:cubicBezTo>
                  <a:cubicBezTo>
                    <a:pt x="382" y="370"/>
                    <a:pt x="382" y="370"/>
                    <a:pt x="380" y="368"/>
                  </a:cubicBezTo>
                  <a:lnTo>
                    <a:pt x="380" y="368"/>
                  </a:lnTo>
                  <a:cubicBezTo>
                    <a:pt x="379" y="369"/>
                    <a:pt x="379" y="369"/>
                    <a:pt x="388" y="382"/>
                  </a:cubicBezTo>
                  <a:cubicBezTo>
                    <a:pt x="393" y="389"/>
                    <a:pt x="392" y="390"/>
                    <a:pt x="391" y="391"/>
                  </a:cubicBezTo>
                  <a:cubicBezTo>
                    <a:pt x="388" y="387"/>
                    <a:pt x="385" y="381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2" y="377"/>
                    <a:pt x="381" y="378"/>
                  </a:cubicBezTo>
                  <a:cubicBezTo>
                    <a:pt x="381" y="378"/>
                    <a:pt x="381" y="378"/>
                    <a:pt x="381" y="378"/>
                  </a:cubicBezTo>
                  <a:cubicBezTo>
                    <a:pt x="379" y="378"/>
                    <a:pt x="373" y="372"/>
                    <a:pt x="368" y="366"/>
                  </a:cubicBezTo>
                  <a:cubicBezTo>
                    <a:pt x="365" y="363"/>
                    <a:pt x="364" y="361"/>
                    <a:pt x="364" y="361"/>
                  </a:cubicBezTo>
                  <a:lnTo>
                    <a:pt x="364" y="361"/>
                  </a:lnTo>
                  <a:cubicBezTo>
                    <a:pt x="364" y="361"/>
                    <a:pt x="366" y="365"/>
                    <a:pt x="372" y="373"/>
                  </a:cubicBezTo>
                  <a:cubicBezTo>
                    <a:pt x="381" y="387"/>
                    <a:pt x="381" y="387"/>
                    <a:pt x="379" y="388"/>
                  </a:cubicBezTo>
                  <a:cubicBezTo>
                    <a:pt x="379" y="388"/>
                    <a:pt x="379" y="389"/>
                    <a:pt x="379" y="389"/>
                  </a:cubicBezTo>
                  <a:cubicBezTo>
                    <a:pt x="378" y="389"/>
                    <a:pt x="376" y="387"/>
                    <a:pt x="373" y="382"/>
                  </a:cubicBezTo>
                  <a:cubicBezTo>
                    <a:pt x="370" y="377"/>
                    <a:pt x="369" y="375"/>
                    <a:pt x="368" y="375"/>
                  </a:cubicBezTo>
                  <a:cubicBezTo>
                    <a:pt x="368" y="375"/>
                    <a:pt x="367" y="375"/>
                    <a:pt x="367" y="376"/>
                  </a:cubicBezTo>
                  <a:cubicBezTo>
                    <a:pt x="364" y="378"/>
                    <a:pt x="373" y="401"/>
                    <a:pt x="380" y="417"/>
                  </a:cubicBezTo>
                  <a:cubicBezTo>
                    <a:pt x="385" y="424"/>
                    <a:pt x="387" y="428"/>
                    <a:pt x="387" y="428"/>
                  </a:cubicBezTo>
                  <a:cubicBezTo>
                    <a:pt x="386" y="428"/>
                    <a:pt x="384" y="424"/>
                    <a:pt x="379" y="417"/>
                  </a:cubicBezTo>
                  <a:cubicBezTo>
                    <a:pt x="376" y="410"/>
                    <a:pt x="374" y="410"/>
                    <a:pt x="373" y="410"/>
                  </a:cubicBezTo>
                  <a:cubicBezTo>
                    <a:pt x="369" y="404"/>
                    <a:pt x="370" y="403"/>
                    <a:pt x="371" y="403"/>
                  </a:cubicBezTo>
                  <a:lnTo>
                    <a:pt x="368" y="395"/>
                  </a:lnTo>
                  <a:cubicBezTo>
                    <a:pt x="363" y="388"/>
                    <a:pt x="360" y="384"/>
                    <a:pt x="360" y="384"/>
                  </a:cubicBezTo>
                  <a:lnTo>
                    <a:pt x="360" y="384"/>
                  </a:lnTo>
                  <a:cubicBezTo>
                    <a:pt x="359" y="384"/>
                    <a:pt x="361" y="388"/>
                    <a:pt x="364" y="396"/>
                  </a:cubicBezTo>
                  <a:cubicBezTo>
                    <a:pt x="365" y="400"/>
                    <a:pt x="366" y="403"/>
                    <a:pt x="366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2"/>
                    <a:pt x="355" y="387"/>
                    <a:pt x="355" y="387"/>
                  </a:cubicBezTo>
                  <a:lnTo>
                    <a:pt x="355" y="387"/>
                  </a:lnTo>
                  <a:cubicBezTo>
                    <a:pt x="355" y="387"/>
                    <a:pt x="355" y="388"/>
                    <a:pt x="356" y="390"/>
                  </a:cubicBezTo>
                  <a:cubicBezTo>
                    <a:pt x="356" y="390"/>
                    <a:pt x="356" y="390"/>
                    <a:pt x="356" y="390"/>
                  </a:cubicBezTo>
                  <a:cubicBezTo>
                    <a:pt x="355" y="390"/>
                    <a:pt x="353" y="390"/>
                    <a:pt x="350" y="384"/>
                  </a:cubicBezTo>
                  <a:cubicBezTo>
                    <a:pt x="347" y="385"/>
                    <a:pt x="346" y="385"/>
                    <a:pt x="350" y="392"/>
                  </a:cubicBezTo>
                  <a:cubicBezTo>
                    <a:pt x="353" y="400"/>
                    <a:pt x="352" y="401"/>
                    <a:pt x="351" y="401"/>
                  </a:cubicBezTo>
                  <a:cubicBezTo>
                    <a:pt x="351" y="401"/>
                    <a:pt x="350" y="401"/>
                    <a:pt x="352" y="409"/>
                  </a:cubicBezTo>
                  <a:cubicBezTo>
                    <a:pt x="355" y="418"/>
                    <a:pt x="358" y="426"/>
                    <a:pt x="355" y="427"/>
                  </a:cubicBezTo>
                  <a:cubicBezTo>
                    <a:pt x="355" y="431"/>
                    <a:pt x="355" y="433"/>
                    <a:pt x="355" y="433"/>
                  </a:cubicBezTo>
                  <a:cubicBezTo>
                    <a:pt x="354" y="433"/>
                    <a:pt x="352" y="429"/>
                    <a:pt x="349" y="419"/>
                  </a:cubicBezTo>
                  <a:cubicBezTo>
                    <a:pt x="346" y="413"/>
                    <a:pt x="345" y="413"/>
                    <a:pt x="344" y="413"/>
                  </a:cubicBezTo>
                  <a:cubicBezTo>
                    <a:pt x="343" y="413"/>
                    <a:pt x="343" y="413"/>
                    <a:pt x="343" y="413"/>
                  </a:cubicBezTo>
                  <a:cubicBezTo>
                    <a:pt x="343" y="413"/>
                    <a:pt x="342" y="413"/>
                    <a:pt x="339" y="405"/>
                  </a:cubicBezTo>
                  <a:cubicBezTo>
                    <a:pt x="338" y="403"/>
                    <a:pt x="337" y="402"/>
                    <a:pt x="337" y="402"/>
                  </a:cubicBezTo>
                  <a:lnTo>
                    <a:pt x="337" y="402"/>
                  </a:lnTo>
                  <a:cubicBezTo>
                    <a:pt x="336" y="402"/>
                    <a:pt x="338" y="408"/>
                    <a:pt x="341" y="414"/>
                  </a:cubicBezTo>
                  <a:cubicBezTo>
                    <a:pt x="343" y="422"/>
                    <a:pt x="345" y="429"/>
                    <a:pt x="345" y="429"/>
                  </a:cubicBezTo>
                  <a:cubicBezTo>
                    <a:pt x="341" y="423"/>
                    <a:pt x="337" y="414"/>
                    <a:pt x="335" y="406"/>
                  </a:cubicBezTo>
                  <a:lnTo>
                    <a:pt x="335" y="406"/>
                  </a:lnTo>
                  <a:cubicBezTo>
                    <a:pt x="337" y="412"/>
                    <a:pt x="338" y="418"/>
                    <a:pt x="337" y="418"/>
                  </a:cubicBezTo>
                  <a:cubicBezTo>
                    <a:pt x="336" y="418"/>
                    <a:pt x="335" y="417"/>
                    <a:pt x="334" y="415"/>
                  </a:cubicBezTo>
                  <a:cubicBezTo>
                    <a:pt x="334" y="415"/>
                    <a:pt x="333" y="415"/>
                    <a:pt x="333" y="415"/>
                  </a:cubicBezTo>
                  <a:cubicBezTo>
                    <a:pt x="331" y="415"/>
                    <a:pt x="329" y="414"/>
                    <a:pt x="327" y="407"/>
                  </a:cubicBezTo>
                  <a:cubicBezTo>
                    <a:pt x="327" y="405"/>
                    <a:pt x="326" y="404"/>
                    <a:pt x="326" y="404"/>
                  </a:cubicBezTo>
                  <a:cubicBezTo>
                    <a:pt x="325" y="404"/>
                    <a:pt x="325" y="408"/>
                    <a:pt x="325" y="408"/>
                  </a:cubicBezTo>
                  <a:cubicBezTo>
                    <a:pt x="326" y="412"/>
                    <a:pt x="326" y="414"/>
                    <a:pt x="325" y="414"/>
                  </a:cubicBezTo>
                  <a:cubicBezTo>
                    <a:pt x="324" y="414"/>
                    <a:pt x="323" y="412"/>
                    <a:pt x="321" y="408"/>
                  </a:cubicBezTo>
                  <a:cubicBezTo>
                    <a:pt x="317" y="400"/>
                    <a:pt x="315" y="396"/>
                    <a:pt x="314" y="396"/>
                  </a:cubicBezTo>
                  <a:lnTo>
                    <a:pt x="314" y="396"/>
                  </a:lnTo>
                  <a:cubicBezTo>
                    <a:pt x="313" y="396"/>
                    <a:pt x="314" y="400"/>
                    <a:pt x="315" y="408"/>
                  </a:cubicBezTo>
                  <a:cubicBezTo>
                    <a:pt x="316" y="413"/>
                    <a:pt x="316" y="418"/>
                    <a:pt x="316" y="418"/>
                  </a:cubicBezTo>
                  <a:cubicBezTo>
                    <a:pt x="316" y="418"/>
                    <a:pt x="315" y="415"/>
                    <a:pt x="314" y="408"/>
                  </a:cubicBezTo>
                  <a:cubicBezTo>
                    <a:pt x="314" y="406"/>
                    <a:pt x="313" y="405"/>
                    <a:pt x="313" y="405"/>
                  </a:cubicBezTo>
                  <a:cubicBezTo>
                    <a:pt x="313" y="405"/>
                    <a:pt x="312" y="411"/>
                    <a:pt x="310" y="417"/>
                  </a:cubicBezTo>
                  <a:cubicBezTo>
                    <a:pt x="310" y="426"/>
                    <a:pt x="312" y="443"/>
                    <a:pt x="313" y="452"/>
                  </a:cubicBezTo>
                  <a:cubicBezTo>
                    <a:pt x="313" y="462"/>
                    <a:pt x="314" y="466"/>
                    <a:pt x="313" y="466"/>
                  </a:cubicBezTo>
                  <a:cubicBezTo>
                    <a:pt x="313" y="466"/>
                    <a:pt x="312" y="464"/>
                    <a:pt x="310" y="460"/>
                  </a:cubicBezTo>
                  <a:cubicBezTo>
                    <a:pt x="309" y="460"/>
                    <a:pt x="307" y="452"/>
                    <a:pt x="307" y="443"/>
                  </a:cubicBezTo>
                  <a:cubicBezTo>
                    <a:pt x="306" y="434"/>
                    <a:pt x="307" y="434"/>
                    <a:pt x="307" y="434"/>
                  </a:cubicBezTo>
                  <a:lnTo>
                    <a:pt x="309" y="434"/>
                  </a:lnTo>
                  <a:cubicBezTo>
                    <a:pt x="308" y="426"/>
                    <a:pt x="308" y="417"/>
                    <a:pt x="306" y="417"/>
                  </a:cubicBezTo>
                  <a:cubicBezTo>
                    <a:pt x="305" y="413"/>
                    <a:pt x="305" y="411"/>
                    <a:pt x="304" y="411"/>
                  </a:cubicBezTo>
                  <a:cubicBezTo>
                    <a:pt x="304" y="411"/>
                    <a:pt x="304" y="413"/>
                    <a:pt x="304" y="417"/>
                  </a:cubicBezTo>
                  <a:cubicBezTo>
                    <a:pt x="303" y="408"/>
                    <a:pt x="300" y="408"/>
                    <a:pt x="299" y="408"/>
                  </a:cubicBezTo>
                  <a:cubicBezTo>
                    <a:pt x="297" y="408"/>
                    <a:pt x="294" y="408"/>
                    <a:pt x="294" y="399"/>
                  </a:cubicBezTo>
                  <a:cubicBezTo>
                    <a:pt x="293" y="399"/>
                    <a:pt x="291" y="399"/>
                    <a:pt x="290" y="407"/>
                  </a:cubicBezTo>
                  <a:cubicBezTo>
                    <a:pt x="290" y="417"/>
                    <a:pt x="289" y="421"/>
                    <a:pt x="289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9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6" y="405"/>
                  </a:cubicBezTo>
                  <a:lnTo>
                    <a:pt x="273" y="404"/>
                  </a:lnTo>
                  <a:cubicBezTo>
                    <a:pt x="273" y="398"/>
                    <a:pt x="272" y="396"/>
                    <a:pt x="270" y="396"/>
                  </a:cubicBezTo>
                  <a:cubicBezTo>
                    <a:pt x="269" y="396"/>
                    <a:pt x="267" y="397"/>
                    <a:pt x="266" y="400"/>
                  </a:cubicBezTo>
                  <a:lnTo>
                    <a:pt x="262" y="399"/>
                  </a:lnTo>
                  <a:cubicBezTo>
                    <a:pt x="263" y="395"/>
                    <a:pt x="263" y="392"/>
                    <a:pt x="263" y="392"/>
                  </a:cubicBezTo>
                  <a:lnTo>
                    <a:pt x="263" y="392"/>
                  </a:lnTo>
                  <a:cubicBezTo>
                    <a:pt x="262" y="392"/>
                    <a:pt x="261" y="394"/>
                    <a:pt x="259" y="398"/>
                  </a:cubicBezTo>
                  <a:cubicBezTo>
                    <a:pt x="256" y="403"/>
                    <a:pt x="254" y="409"/>
                    <a:pt x="254" y="409"/>
                  </a:cubicBezTo>
                  <a:cubicBezTo>
                    <a:pt x="253" y="409"/>
                    <a:pt x="254" y="408"/>
                    <a:pt x="254" y="405"/>
                  </a:cubicBezTo>
                  <a:cubicBezTo>
                    <a:pt x="258" y="397"/>
                    <a:pt x="256" y="397"/>
                    <a:pt x="252" y="395"/>
                  </a:cubicBezTo>
                  <a:cubicBezTo>
                    <a:pt x="251" y="394"/>
                    <a:pt x="250" y="393"/>
                    <a:pt x="250" y="393"/>
                  </a:cubicBezTo>
                  <a:cubicBezTo>
                    <a:pt x="249" y="393"/>
                    <a:pt x="248" y="395"/>
                    <a:pt x="247" y="401"/>
                  </a:cubicBezTo>
                  <a:cubicBezTo>
                    <a:pt x="245" y="403"/>
                    <a:pt x="243" y="403"/>
                    <a:pt x="243" y="403"/>
                  </a:cubicBezTo>
                  <a:cubicBezTo>
                    <a:pt x="240" y="403"/>
                    <a:pt x="243" y="397"/>
                    <a:pt x="247" y="391"/>
                  </a:cubicBezTo>
                  <a:cubicBezTo>
                    <a:pt x="250" y="385"/>
                    <a:pt x="252" y="381"/>
                    <a:pt x="251" y="381"/>
                  </a:cubicBezTo>
                  <a:lnTo>
                    <a:pt x="251" y="381"/>
                  </a:lnTo>
                  <a:cubicBezTo>
                    <a:pt x="251" y="381"/>
                    <a:pt x="248" y="386"/>
                    <a:pt x="241" y="398"/>
                  </a:cubicBezTo>
                  <a:cubicBezTo>
                    <a:pt x="236" y="406"/>
                    <a:pt x="233" y="409"/>
                    <a:pt x="232" y="409"/>
                  </a:cubicBezTo>
                  <a:cubicBezTo>
                    <a:pt x="231" y="409"/>
                    <a:pt x="232" y="407"/>
                    <a:pt x="233" y="404"/>
                  </a:cubicBezTo>
                  <a:cubicBezTo>
                    <a:pt x="237" y="398"/>
                    <a:pt x="238" y="397"/>
                    <a:pt x="239" y="397"/>
                  </a:cubicBezTo>
                  <a:cubicBezTo>
                    <a:pt x="239" y="397"/>
                    <a:pt x="240" y="397"/>
                    <a:pt x="240" y="397"/>
                  </a:cubicBezTo>
                  <a:cubicBezTo>
                    <a:pt x="240" y="397"/>
                    <a:pt x="243" y="389"/>
                    <a:pt x="248" y="382"/>
                  </a:cubicBezTo>
                  <a:cubicBezTo>
                    <a:pt x="247" y="382"/>
                    <a:pt x="247" y="382"/>
                    <a:pt x="247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1" y="388"/>
                    <a:pt x="235" y="395"/>
                  </a:cubicBezTo>
                  <a:cubicBezTo>
                    <a:pt x="231" y="401"/>
                    <a:pt x="226" y="409"/>
                    <a:pt x="223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8" y="424"/>
                    <a:pt x="217" y="424"/>
                  </a:cubicBezTo>
                  <a:cubicBezTo>
                    <a:pt x="220" y="415"/>
                    <a:pt x="224" y="407"/>
                    <a:pt x="230" y="400"/>
                  </a:cubicBezTo>
                  <a:cubicBezTo>
                    <a:pt x="230" y="400"/>
                    <a:pt x="230" y="400"/>
                    <a:pt x="230" y="400"/>
                  </a:cubicBezTo>
                  <a:cubicBezTo>
                    <a:pt x="231" y="400"/>
                    <a:pt x="236" y="393"/>
                    <a:pt x="239" y="387"/>
                  </a:cubicBezTo>
                  <a:cubicBezTo>
                    <a:pt x="240" y="385"/>
                    <a:pt x="240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20" y="405"/>
                  </a:cubicBezTo>
                  <a:lnTo>
                    <a:pt x="225" y="397"/>
                  </a:lnTo>
                  <a:cubicBezTo>
                    <a:pt x="230" y="390"/>
                    <a:pt x="227" y="389"/>
                    <a:pt x="226" y="388"/>
                  </a:cubicBezTo>
                  <a:cubicBezTo>
                    <a:pt x="225" y="388"/>
                    <a:pt x="225" y="387"/>
                    <a:pt x="224" y="387"/>
                  </a:cubicBezTo>
                  <a:cubicBezTo>
                    <a:pt x="223" y="387"/>
                    <a:pt x="221" y="388"/>
                    <a:pt x="218" y="392"/>
                  </a:cubicBezTo>
                  <a:cubicBezTo>
                    <a:pt x="213" y="399"/>
                    <a:pt x="209" y="405"/>
                    <a:pt x="208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3" y="413"/>
                    <a:pt x="198" y="419"/>
                  </a:cubicBezTo>
                  <a:cubicBezTo>
                    <a:pt x="201" y="414"/>
                    <a:pt x="203" y="409"/>
                    <a:pt x="205" y="404"/>
                  </a:cubicBezTo>
                  <a:cubicBezTo>
                    <a:pt x="214" y="388"/>
                    <a:pt x="217" y="380"/>
                    <a:pt x="214" y="378"/>
                  </a:cubicBezTo>
                  <a:cubicBezTo>
                    <a:pt x="213" y="376"/>
                    <a:pt x="211" y="373"/>
                    <a:pt x="215" y="367"/>
                  </a:cubicBezTo>
                  <a:cubicBezTo>
                    <a:pt x="215" y="366"/>
                    <a:pt x="214" y="365"/>
                    <a:pt x="214" y="365"/>
                  </a:cubicBezTo>
                  <a:cubicBezTo>
                    <a:pt x="212" y="365"/>
                    <a:pt x="211" y="367"/>
                    <a:pt x="207" y="370"/>
                  </a:cubicBezTo>
                  <a:lnTo>
                    <a:pt x="206" y="369"/>
                  </a:lnTo>
                  <a:cubicBezTo>
                    <a:pt x="209" y="365"/>
                    <a:pt x="209" y="363"/>
                    <a:pt x="209" y="363"/>
                  </a:cubicBezTo>
                  <a:cubicBezTo>
                    <a:pt x="208" y="363"/>
                    <a:pt x="206" y="364"/>
                    <a:pt x="204" y="367"/>
                  </a:cubicBezTo>
                  <a:cubicBezTo>
                    <a:pt x="202" y="368"/>
                    <a:pt x="201" y="368"/>
                    <a:pt x="200" y="368"/>
                  </a:cubicBezTo>
                  <a:cubicBezTo>
                    <a:pt x="198" y="368"/>
                    <a:pt x="202" y="364"/>
                    <a:pt x="202" y="363"/>
                  </a:cubicBezTo>
                  <a:cubicBezTo>
                    <a:pt x="207" y="358"/>
                    <a:pt x="210" y="355"/>
                    <a:pt x="209" y="355"/>
                  </a:cubicBezTo>
                  <a:lnTo>
                    <a:pt x="209" y="355"/>
                  </a:lnTo>
                  <a:cubicBezTo>
                    <a:pt x="209" y="355"/>
                    <a:pt x="204" y="359"/>
                    <a:pt x="194" y="369"/>
                  </a:cubicBezTo>
                  <a:cubicBezTo>
                    <a:pt x="188" y="375"/>
                    <a:pt x="183" y="382"/>
                    <a:pt x="184" y="382"/>
                  </a:cubicBezTo>
                  <a:lnTo>
                    <a:pt x="187" y="386"/>
                  </a:lnTo>
                  <a:lnTo>
                    <a:pt x="178" y="389"/>
                  </a:lnTo>
                  <a:cubicBezTo>
                    <a:pt x="178" y="389"/>
                    <a:pt x="178" y="389"/>
                    <a:pt x="177" y="389"/>
                  </a:cubicBezTo>
                  <a:cubicBezTo>
                    <a:pt x="175" y="389"/>
                    <a:pt x="168" y="392"/>
                    <a:pt x="162" y="397"/>
                  </a:cubicBezTo>
                  <a:cubicBezTo>
                    <a:pt x="162" y="397"/>
                    <a:pt x="158" y="402"/>
                    <a:pt x="156" y="402"/>
                  </a:cubicBezTo>
                  <a:cubicBezTo>
                    <a:pt x="156" y="402"/>
                    <a:pt x="156" y="402"/>
                    <a:pt x="156" y="401"/>
                  </a:cubicBezTo>
                  <a:lnTo>
                    <a:pt x="168" y="390"/>
                  </a:lnTo>
                  <a:cubicBezTo>
                    <a:pt x="175" y="386"/>
                    <a:pt x="181" y="380"/>
                    <a:pt x="188" y="375"/>
                  </a:cubicBezTo>
                  <a:cubicBezTo>
                    <a:pt x="196" y="366"/>
                    <a:pt x="201" y="359"/>
                    <a:pt x="199" y="359"/>
                  </a:cubicBezTo>
                  <a:cubicBezTo>
                    <a:pt x="198" y="359"/>
                    <a:pt x="196" y="361"/>
                    <a:pt x="192" y="364"/>
                  </a:cubicBezTo>
                  <a:cubicBezTo>
                    <a:pt x="190" y="363"/>
                    <a:pt x="190" y="363"/>
                    <a:pt x="197" y="358"/>
                  </a:cubicBezTo>
                  <a:cubicBezTo>
                    <a:pt x="200" y="355"/>
                    <a:pt x="201" y="353"/>
                    <a:pt x="200" y="353"/>
                  </a:cubicBezTo>
                  <a:lnTo>
                    <a:pt x="200" y="353"/>
                  </a:lnTo>
                  <a:cubicBezTo>
                    <a:pt x="200" y="353"/>
                    <a:pt x="196" y="356"/>
                    <a:pt x="188" y="361"/>
                  </a:cubicBezTo>
                  <a:cubicBezTo>
                    <a:pt x="182" y="366"/>
                    <a:pt x="179" y="368"/>
                    <a:pt x="178" y="368"/>
                  </a:cubicBezTo>
                  <a:cubicBezTo>
                    <a:pt x="177" y="368"/>
                    <a:pt x="180" y="364"/>
                    <a:pt x="187" y="358"/>
                  </a:cubicBezTo>
                  <a:cubicBezTo>
                    <a:pt x="196" y="349"/>
                    <a:pt x="197" y="345"/>
                    <a:pt x="195" y="345"/>
                  </a:cubicBezTo>
                  <a:cubicBezTo>
                    <a:pt x="194" y="345"/>
                    <a:pt x="192" y="346"/>
                    <a:pt x="189" y="348"/>
                  </a:cubicBezTo>
                  <a:cubicBezTo>
                    <a:pt x="183" y="352"/>
                    <a:pt x="179" y="354"/>
                    <a:pt x="178" y="354"/>
                  </a:cubicBezTo>
                  <a:cubicBezTo>
                    <a:pt x="176" y="354"/>
                    <a:pt x="177" y="352"/>
                    <a:pt x="180" y="349"/>
                  </a:cubicBezTo>
                  <a:cubicBezTo>
                    <a:pt x="185" y="345"/>
                    <a:pt x="186" y="343"/>
                    <a:pt x="185" y="343"/>
                  </a:cubicBezTo>
                  <a:cubicBezTo>
                    <a:pt x="184" y="343"/>
                    <a:pt x="182" y="344"/>
                    <a:pt x="179" y="345"/>
                  </a:cubicBezTo>
                  <a:cubicBezTo>
                    <a:pt x="184" y="342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8" y="338"/>
                    <a:pt x="187" y="339"/>
                    <a:pt x="185" y="340"/>
                  </a:cubicBezTo>
                  <a:cubicBezTo>
                    <a:pt x="185" y="340"/>
                    <a:pt x="185" y="340"/>
                    <a:pt x="185" y="340"/>
                  </a:cubicBezTo>
                  <a:cubicBezTo>
                    <a:pt x="184" y="340"/>
                    <a:pt x="183" y="340"/>
                    <a:pt x="178" y="344"/>
                  </a:cubicBezTo>
                  <a:lnTo>
                    <a:pt x="162" y="350"/>
                  </a:lnTo>
                  <a:cubicBezTo>
                    <a:pt x="162" y="351"/>
                    <a:pt x="156" y="355"/>
                    <a:pt x="148" y="360"/>
                  </a:cubicBezTo>
                  <a:cubicBezTo>
                    <a:pt x="147" y="361"/>
                    <a:pt x="146" y="361"/>
                    <a:pt x="145" y="361"/>
                  </a:cubicBezTo>
                  <a:cubicBezTo>
                    <a:pt x="143" y="361"/>
                    <a:pt x="149" y="352"/>
                    <a:pt x="167" y="341"/>
                  </a:cubicBezTo>
                  <a:lnTo>
                    <a:pt x="181" y="331"/>
                  </a:lnTo>
                  <a:lnTo>
                    <a:pt x="181" y="331"/>
                  </a:lnTo>
                  <a:lnTo>
                    <a:pt x="166" y="339"/>
                  </a:lnTo>
                  <a:cubicBezTo>
                    <a:pt x="166" y="338"/>
                    <a:pt x="165" y="336"/>
                    <a:pt x="172" y="333"/>
                  </a:cubicBezTo>
                  <a:cubicBezTo>
                    <a:pt x="180" y="329"/>
                    <a:pt x="180" y="329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1"/>
                  </a:cubicBezTo>
                  <a:cubicBezTo>
                    <a:pt x="163" y="334"/>
                    <a:pt x="160" y="336"/>
                    <a:pt x="159" y="336"/>
                  </a:cubicBezTo>
                  <a:cubicBezTo>
                    <a:pt x="159" y="336"/>
                    <a:pt x="160" y="335"/>
                    <a:pt x="164" y="333"/>
                  </a:cubicBezTo>
                  <a:cubicBezTo>
                    <a:pt x="172" y="328"/>
                    <a:pt x="176" y="326"/>
                    <a:pt x="174" y="326"/>
                  </a:cubicBezTo>
                  <a:cubicBezTo>
                    <a:pt x="173" y="326"/>
                    <a:pt x="169" y="327"/>
                    <a:pt x="162" y="330"/>
                  </a:cubicBezTo>
                  <a:cubicBezTo>
                    <a:pt x="155" y="333"/>
                    <a:pt x="151" y="335"/>
                    <a:pt x="151" y="335"/>
                  </a:cubicBezTo>
                  <a:cubicBezTo>
                    <a:pt x="150" y="335"/>
                    <a:pt x="154" y="333"/>
                    <a:pt x="162" y="329"/>
                  </a:cubicBezTo>
                  <a:cubicBezTo>
                    <a:pt x="167" y="327"/>
                    <a:pt x="172" y="324"/>
                    <a:pt x="177" y="321"/>
                  </a:cubicBezTo>
                  <a:lnTo>
                    <a:pt x="177" y="321"/>
                  </a:lnTo>
                  <a:lnTo>
                    <a:pt x="169" y="324"/>
                  </a:lnTo>
                  <a:cubicBezTo>
                    <a:pt x="161" y="327"/>
                    <a:pt x="157" y="328"/>
                    <a:pt x="156" y="328"/>
                  </a:cubicBezTo>
                  <a:cubicBezTo>
                    <a:pt x="155" y="328"/>
                    <a:pt x="156" y="327"/>
                    <a:pt x="160" y="325"/>
                  </a:cubicBezTo>
                  <a:cubicBezTo>
                    <a:pt x="166" y="323"/>
                    <a:pt x="168" y="321"/>
                    <a:pt x="164" y="321"/>
                  </a:cubicBezTo>
                  <a:cubicBezTo>
                    <a:pt x="163" y="321"/>
                    <a:pt x="161" y="322"/>
                    <a:pt x="159" y="322"/>
                  </a:cubicBezTo>
                  <a:cubicBezTo>
                    <a:pt x="159" y="320"/>
                    <a:pt x="158" y="318"/>
                    <a:pt x="167" y="315"/>
                  </a:cubicBezTo>
                  <a:cubicBezTo>
                    <a:pt x="175" y="312"/>
                    <a:pt x="179" y="311"/>
                    <a:pt x="178" y="311"/>
                  </a:cubicBezTo>
                  <a:lnTo>
                    <a:pt x="178" y="311"/>
                  </a:lnTo>
                  <a:cubicBezTo>
                    <a:pt x="178" y="311"/>
                    <a:pt x="174" y="312"/>
                    <a:pt x="166" y="314"/>
                  </a:cubicBezTo>
                  <a:cubicBezTo>
                    <a:pt x="163" y="315"/>
                    <a:pt x="161" y="315"/>
                    <a:pt x="160" y="315"/>
                  </a:cubicBezTo>
                  <a:cubicBezTo>
                    <a:pt x="159" y="315"/>
                    <a:pt x="161" y="314"/>
                    <a:pt x="166" y="312"/>
                  </a:cubicBezTo>
                  <a:cubicBezTo>
                    <a:pt x="171" y="310"/>
                    <a:pt x="173" y="309"/>
                    <a:pt x="171" y="309"/>
                  </a:cubicBezTo>
                  <a:cubicBezTo>
                    <a:pt x="170" y="309"/>
                    <a:pt x="168" y="309"/>
                    <a:pt x="165" y="309"/>
                  </a:cubicBezTo>
                  <a:cubicBezTo>
                    <a:pt x="149" y="314"/>
                    <a:pt x="140" y="316"/>
                    <a:pt x="141" y="317"/>
                  </a:cubicBezTo>
                  <a:cubicBezTo>
                    <a:pt x="141" y="318"/>
                    <a:pt x="141" y="318"/>
                    <a:pt x="133" y="322"/>
                  </a:cubicBezTo>
                  <a:lnTo>
                    <a:pt x="132" y="318"/>
                  </a:lnTo>
                  <a:cubicBezTo>
                    <a:pt x="132" y="317"/>
                    <a:pt x="132" y="316"/>
                    <a:pt x="123" y="316"/>
                  </a:cubicBezTo>
                  <a:cubicBezTo>
                    <a:pt x="122" y="316"/>
                    <a:pt x="121" y="316"/>
                    <a:pt x="120" y="316"/>
                  </a:cubicBezTo>
                  <a:cubicBezTo>
                    <a:pt x="111" y="316"/>
                    <a:pt x="98" y="320"/>
                    <a:pt x="106" y="320"/>
                  </a:cubicBezTo>
                  <a:lnTo>
                    <a:pt x="98" y="324"/>
                  </a:lnTo>
                  <a:cubicBezTo>
                    <a:pt x="83" y="327"/>
                    <a:pt x="78" y="331"/>
                    <a:pt x="82" y="331"/>
                  </a:cubicBezTo>
                  <a:cubicBezTo>
                    <a:pt x="84" y="331"/>
                    <a:pt x="90" y="329"/>
                    <a:pt x="100" y="326"/>
                  </a:cubicBezTo>
                  <a:cubicBezTo>
                    <a:pt x="112" y="323"/>
                    <a:pt x="118" y="321"/>
                    <a:pt x="119" y="321"/>
                  </a:cubicBezTo>
                  <a:cubicBezTo>
                    <a:pt x="120" y="321"/>
                    <a:pt x="116" y="323"/>
                    <a:pt x="109" y="326"/>
                  </a:cubicBezTo>
                  <a:cubicBezTo>
                    <a:pt x="92" y="331"/>
                    <a:pt x="92" y="332"/>
                    <a:pt x="93" y="334"/>
                  </a:cubicBezTo>
                  <a:cubicBezTo>
                    <a:pt x="93" y="335"/>
                    <a:pt x="93" y="335"/>
                    <a:pt x="85" y="339"/>
                  </a:cubicBezTo>
                  <a:cubicBezTo>
                    <a:pt x="77" y="341"/>
                    <a:pt x="69" y="345"/>
                    <a:pt x="69" y="346"/>
                  </a:cubicBezTo>
                  <a:cubicBezTo>
                    <a:pt x="70" y="347"/>
                    <a:pt x="70" y="348"/>
                    <a:pt x="71" y="348"/>
                  </a:cubicBezTo>
                  <a:cubicBezTo>
                    <a:pt x="72" y="348"/>
                    <a:pt x="74" y="347"/>
                    <a:pt x="78" y="345"/>
                  </a:cubicBezTo>
                  <a:cubicBezTo>
                    <a:pt x="81" y="344"/>
                    <a:pt x="82" y="344"/>
                    <a:pt x="83" y="344"/>
                  </a:cubicBezTo>
                  <a:cubicBezTo>
                    <a:pt x="85" y="344"/>
                    <a:pt x="83" y="347"/>
                    <a:pt x="72" y="352"/>
                  </a:cubicBezTo>
                  <a:cubicBezTo>
                    <a:pt x="68" y="354"/>
                    <a:pt x="66" y="355"/>
                    <a:pt x="66" y="355"/>
                  </a:cubicBezTo>
                  <a:cubicBezTo>
                    <a:pt x="67" y="355"/>
                    <a:pt x="71" y="354"/>
                    <a:pt x="79" y="351"/>
                  </a:cubicBezTo>
                  <a:cubicBezTo>
                    <a:pt x="86" y="349"/>
                    <a:pt x="90" y="348"/>
                    <a:pt x="92" y="348"/>
                  </a:cubicBezTo>
                  <a:cubicBezTo>
                    <a:pt x="95" y="348"/>
                    <a:pt x="92" y="351"/>
                    <a:pt x="82" y="357"/>
                  </a:cubicBezTo>
                  <a:lnTo>
                    <a:pt x="83" y="360"/>
                  </a:lnTo>
                  <a:cubicBezTo>
                    <a:pt x="83" y="360"/>
                    <a:pt x="83" y="360"/>
                    <a:pt x="84" y="360"/>
                  </a:cubicBezTo>
                  <a:cubicBezTo>
                    <a:pt x="86" y="360"/>
                    <a:pt x="93" y="357"/>
                    <a:pt x="100" y="354"/>
                  </a:cubicBezTo>
                  <a:cubicBezTo>
                    <a:pt x="108" y="351"/>
                    <a:pt x="112" y="349"/>
                    <a:pt x="112" y="349"/>
                  </a:cubicBezTo>
                  <a:lnTo>
                    <a:pt x="112" y="349"/>
                  </a:lnTo>
                  <a:cubicBezTo>
                    <a:pt x="113" y="349"/>
                    <a:pt x="111" y="351"/>
                    <a:pt x="107" y="353"/>
                  </a:cubicBezTo>
                  <a:cubicBezTo>
                    <a:pt x="103" y="355"/>
                    <a:pt x="97" y="359"/>
                    <a:pt x="93" y="361"/>
                  </a:cubicBezTo>
                  <a:cubicBezTo>
                    <a:pt x="85" y="364"/>
                    <a:pt x="85" y="367"/>
                    <a:pt x="86" y="368"/>
                  </a:cubicBezTo>
                  <a:cubicBezTo>
                    <a:pt x="87" y="369"/>
                    <a:pt x="88" y="371"/>
                    <a:pt x="90" y="371"/>
                  </a:cubicBezTo>
                  <a:cubicBezTo>
                    <a:pt x="91" y="371"/>
                    <a:pt x="93" y="371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9" y="374"/>
                    <a:pt x="86" y="376"/>
                    <a:pt x="86" y="376"/>
                  </a:cubicBezTo>
                  <a:cubicBezTo>
                    <a:pt x="86" y="376"/>
                    <a:pt x="87" y="376"/>
                    <a:pt x="89" y="375"/>
                  </a:cubicBezTo>
                  <a:lnTo>
                    <a:pt x="89" y="375"/>
                  </a:lnTo>
                  <a:cubicBezTo>
                    <a:pt x="89" y="375"/>
                    <a:pt x="89" y="376"/>
                    <a:pt x="84" y="384"/>
                  </a:cubicBezTo>
                  <a:cubicBezTo>
                    <a:pt x="82" y="386"/>
                    <a:pt x="83" y="388"/>
                    <a:pt x="85" y="388"/>
                  </a:cubicBezTo>
                  <a:cubicBezTo>
                    <a:pt x="90" y="388"/>
                    <a:pt x="100" y="383"/>
                    <a:pt x="109" y="375"/>
                  </a:cubicBezTo>
                  <a:lnTo>
                    <a:pt x="109" y="376"/>
                  </a:lnTo>
                  <a:cubicBezTo>
                    <a:pt x="109" y="376"/>
                    <a:pt x="109" y="376"/>
                    <a:pt x="110" y="376"/>
                  </a:cubicBezTo>
                  <a:cubicBezTo>
                    <a:pt x="112" y="376"/>
                    <a:pt x="116" y="373"/>
                    <a:pt x="116" y="373"/>
                  </a:cubicBezTo>
                  <a:cubicBezTo>
                    <a:pt x="120" y="371"/>
                    <a:pt x="123" y="370"/>
                    <a:pt x="124" y="370"/>
                  </a:cubicBezTo>
                  <a:cubicBezTo>
                    <a:pt x="125" y="370"/>
                    <a:pt x="125" y="371"/>
                    <a:pt x="125" y="372"/>
                  </a:cubicBezTo>
                  <a:lnTo>
                    <a:pt x="111" y="380"/>
                  </a:lnTo>
                  <a:cubicBezTo>
                    <a:pt x="96" y="388"/>
                    <a:pt x="89" y="393"/>
                    <a:pt x="92" y="393"/>
                  </a:cubicBezTo>
                  <a:cubicBezTo>
                    <a:pt x="93" y="393"/>
                    <a:pt x="98" y="392"/>
                    <a:pt x="105" y="388"/>
                  </a:cubicBezTo>
                  <a:lnTo>
                    <a:pt x="105" y="388"/>
                  </a:lnTo>
                  <a:lnTo>
                    <a:pt x="98" y="392"/>
                  </a:lnTo>
                  <a:cubicBezTo>
                    <a:pt x="92" y="396"/>
                    <a:pt x="92" y="397"/>
                    <a:pt x="96" y="397"/>
                  </a:cubicBezTo>
                  <a:cubicBezTo>
                    <a:pt x="97" y="397"/>
                    <a:pt x="99" y="397"/>
                    <a:pt x="101" y="397"/>
                  </a:cubicBezTo>
                  <a:cubicBezTo>
                    <a:pt x="101" y="397"/>
                    <a:pt x="101" y="397"/>
                    <a:pt x="101" y="397"/>
                  </a:cubicBezTo>
                  <a:cubicBezTo>
                    <a:pt x="104" y="397"/>
                    <a:pt x="118" y="391"/>
                    <a:pt x="124" y="386"/>
                  </a:cubicBezTo>
                  <a:cubicBezTo>
                    <a:pt x="129" y="383"/>
                    <a:pt x="131" y="382"/>
                    <a:pt x="132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3" y="385"/>
                    <a:pt x="133" y="385"/>
                    <a:pt x="125" y="389"/>
                  </a:cubicBezTo>
                  <a:cubicBezTo>
                    <a:pt x="117" y="395"/>
                    <a:pt x="114" y="398"/>
                    <a:pt x="117" y="398"/>
                  </a:cubicBezTo>
                  <a:cubicBezTo>
                    <a:pt x="119" y="398"/>
                    <a:pt x="123" y="397"/>
                    <a:pt x="129" y="394"/>
                  </a:cubicBezTo>
                  <a:lnTo>
                    <a:pt x="129" y="394"/>
                  </a:lnTo>
                  <a:lnTo>
                    <a:pt x="121" y="398"/>
                  </a:lnTo>
                  <a:cubicBezTo>
                    <a:pt x="114" y="403"/>
                    <a:pt x="109" y="409"/>
                    <a:pt x="121" y="412"/>
                  </a:cubicBezTo>
                  <a:cubicBezTo>
                    <a:pt x="124" y="417"/>
                    <a:pt x="128" y="422"/>
                    <a:pt x="122" y="427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5" y="430"/>
                    <a:pt x="137" y="425"/>
                    <a:pt x="147" y="418"/>
                  </a:cubicBezTo>
                  <a:lnTo>
                    <a:pt x="147" y="418"/>
                  </a:lnTo>
                  <a:cubicBezTo>
                    <a:pt x="141" y="424"/>
                    <a:pt x="142" y="425"/>
                    <a:pt x="144" y="427"/>
                  </a:cubicBezTo>
                  <a:cubicBezTo>
                    <a:pt x="148" y="432"/>
                    <a:pt x="148" y="432"/>
                    <a:pt x="142" y="437"/>
                  </a:cubicBezTo>
                  <a:cubicBezTo>
                    <a:pt x="135" y="443"/>
                    <a:pt x="132" y="446"/>
                    <a:pt x="132" y="446"/>
                  </a:cubicBezTo>
                  <a:cubicBezTo>
                    <a:pt x="133" y="446"/>
                    <a:pt x="136" y="443"/>
                    <a:pt x="143" y="438"/>
                  </a:cubicBezTo>
                  <a:cubicBezTo>
                    <a:pt x="147" y="435"/>
                    <a:pt x="149" y="434"/>
                    <a:pt x="151" y="434"/>
                  </a:cubicBezTo>
                  <a:cubicBezTo>
                    <a:pt x="153" y="434"/>
                    <a:pt x="150" y="441"/>
                    <a:pt x="142" y="450"/>
                  </a:cubicBezTo>
                  <a:cubicBezTo>
                    <a:pt x="137" y="456"/>
                    <a:pt x="138" y="458"/>
                    <a:pt x="141" y="460"/>
                  </a:cubicBezTo>
                  <a:cubicBezTo>
                    <a:pt x="144" y="458"/>
                    <a:pt x="146" y="457"/>
                    <a:pt x="148" y="457"/>
                  </a:cubicBezTo>
                  <a:cubicBezTo>
                    <a:pt x="150" y="457"/>
                    <a:pt x="151" y="458"/>
                    <a:pt x="153" y="460"/>
                  </a:cubicBezTo>
                  <a:cubicBezTo>
                    <a:pt x="155" y="461"/>
                    <a:pt x="156" y="462"/>
                    <a:pt x="157" y="462"/>
                  </a:cubicBezTo>
                  <a:cubicBezTo>
                    <a:pt x="159" y="462"/>
                    <a:pt x="161" y="459"/>
                    <a:pt x="168" y="450"/>
                  </a:cubicBezTo>
                  <a:cubicBezTo>
                    <a:pt x="175" y="441"/>
                    <a:pt x="177" y="438"/>
                    <a:pt x="180" y="438"/>
                  </a:cubicBezTo>
                  <a:cubicBezTo>
                    <a:pt x="181" y="438"/>
                    <a:pt x="181" y="439"/>
                    <a:pt x="183" y="440"/>
                  </a:cubicBezTo>
                  <a:cubicBezTo>
                    <a:pt x="184" y="441"/>
                    <a:pt x="185" y="442"/>
                    <a:pt x="179" y="449"/>
                  </a:cubicBezTo>
                  <a:cubicBezTo>
                    <a:pt x="179" y="449"/>
                    <a:pt x="176" y="456"/>
                    <a:pt x="177" y="458"/>
                  </a:cubicBezTo>
                  <a:cubicBezTo>
                    <a:pt x="179" y="459"/>
                    <a:pt x="180" y="460"/>
                    <a:pt x="176" y="467"/>
                  </a:cubicBezTo>
                  <a:cubicBezTo>
                    <a:pt x="176" y="467"/>
                    <a:pt x="172" y="474"/>
                    <a:pt x="175" y="477"/>
                  </a:cubicBezTo>
                  <a:cubicBezTo>
                    <a:pt x="178" y="479"/>
                    <a:pt x="181" y="481"/>
                    <a:pt x="177" y="489"/>
                  </a:cubicBezTo>
                  <a:cubicBezTo>
                    <a:pt x="178" y="489"/>
                    <a:pt x="178" y="489"/>
                    <a:pt x="183" y="482"/>
                  </a:cubicBezTo>
                  <a:cubicBezTo>
                    <a:pt x="185" y="477"/>
                    <a:pt x="189" y="473"/>
                    <a:pt x="191" y="473"/>
                  </a:cubicBezTo>
                  <a:cubicBezTo>
                    <a:pt x="193" y="473"/>
                    <a:pt x="194" y="475"/>
                    <a:pt x="195" y="479"/>
                  </a:cubicBezTo>
                  <a:cubicBezTo>
                    <a:pt x="197" y="480"/>
                    <a:pt x="199" y="482"/>
                    <a:pt x="201" y="482"/>
                  </a:cubicBezTo>
                  <a:cubicBezTo>
                    <a:pt x="203" y="482"/>
                    <a:pt x="205" y="480"/>
                    <a:pt x="206" y="477"/>
                  </a:cubicBezTo>
                  <a:cubicBezTo>
                    <a:pt x="208" y="477"/>
                    <a:pt x="208" y="477"/>
                    <a:pt x="204" y="484"/>
                  </a:cubicBezTo>
                  <a:cubicBezTo>
                    <a:pt x="200" y="493"/>
                    <a:pt x="199" y="497"/>
                    <a:pt x="201" y="497"/>
                  </a:cubicBezTo>
                  <a:cubicBezTo>
                    <a:pt x="203" y="497"/>
                    <a:pt x="206" y="494"/>
                    <a:pt x="211" y="488"/>
                  </a:cubicBezTo>
                  <a:cubicBezTo>
                    <a:pt x="212" y="484"/>
                    <a:pt x="213" y="482"/>
                    <a:pt x="214" y="482"/>
                  </a:cubicBezTo>
                  <a:cubicBezTo>
                    <a:pt x="215" y="482"/>
                    <a:pt x="215" y="485"/>
                    <a:pt x="214" y="489"/>
                  </a:cubicBezTo>
                  <a:cubicBezTo>
                    <a:pt x="214" y="489"/>
                    <a:pt x="214" y="489"/>
                    <a:pt x="214" y="489"/>
                  </a:cubicBezTo>
                  <a:cubicBezTo>
                    <a:pt x="215" y="489"/>
                    <a:pt x="217" y="488"/>
                    <a:pt x="221" y="483"/>
                  </a:cubicBezTo>
                  <a:cubicBezTo>
                    <a:pt x="223" y="480"/>
                    <a:pt x="224" y="478"/>
                    <a:pt x="225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2" y="493"/>
                    <a:pt x="224" y="493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9" y="497"/>
                    <a:pt x="249" y="502"/>
                  </a:cubicBezTo>
                  <a:cubicBezTo>
                    <a:pt x="252" y="497"/>
                    <a:pt x="253" y="495"/>
                    <a:pt x="254" y="495"/>
                  </a:cubicBezTo>
                  <a:cubicBezTo>
                    <a:pt x="254" y="495"/>
                    <a:pt x="254" y="495"/>
                    <a:pt x="254" y="496"/>
                  </a:cubicBezTo>
                  <a:cubicBezTo>
                    <a:pt x="254" y="502"/>
                    <a:pt x="253" y="505"/>
                    <a:pt x="254" y="505"/>
                  </a:cubicBezTo>
                  <a:cubicBezTo>
                    <a:pt x="255" y="505"/>
                    <a:pt x="257" y="498"/>
                    <a:pt x="260" y="488"/>
                  </a:cubicBezTo>
                  <a:lnTo>
                    <a:pt x="258" y="488"/>
                  </a:lnTo>
                  <a:lnTo>
                    <a:pt x="257" y="487"/>
                  </a:lnTo>
                  <a:cubicBezTo>
                    <a:pt x="258" y="480"/>
                    <a:pt x="260" y="476"/>
                    <a:pt x="261" y="476"/>
                  </a:cubicBezTo>
                  <a:lnTo>
                    <a:pt x="261" y="476"/>
                  </a:lnTo>
                  <a:cubicBezTo>
                    <a:pt x="262" y="476"/>
                    <a:pt x="263" y="483"/>
                    <a:pt x="260" y="497"/>
                  </a:cubicBezTo>
                  <a:cubicBezTo>
                    <a:pt x="259" y="505"/>
                    <a:pt x="258" y="510"/>
                    <a:pt x="259" y="510"/>
                  </a:cubicBezTo>
                  <a:cubicBezTo>
                    <a:pt x="259" y="510"/>
                    <a:pt x="261" y="506"/>
                    <a:pt x="263" y="498"/>
                  </a:cubicBezTo>
                  <a:cubicBezTo>
                    <a:pt x="266" y="490"/>
                    <a:pt x="267" y="486"/>
                    <a:pt x="268" y="486"/>
                  </a:cubicBezTo>
                  <a:cubicBezTo>
                    <a:pt x="268" y="486"/>
                    <a:pt x="268" y="490"/>
                    <a:pt x="268" y="499"/>
                  </a:cubicBezTo>
                  <a:cubicBezTo>
                    <a:pt x="267" y="507"/>
                    <a:pt x="266" y="512"/>
                    <a:pt x="266" y="512"/>
                  </a:cubicBezTo>
                  <a:cubicBezTo>
                    <a:pt x="267" y="512"/>
                    <a:pt x="268" y="507"/>
                    <a:pt x="270" y="499"/>
                  </a:cubicBezTo>
                  <a:cubicBezTo>
                    <a:pt x="274" y="480"/>
                    <a:pt x="278" y="470"/>
                    <a:pt x="279" y="470"/>
                  </a:cubicBezTo>
                  <a:lnTo>
                    <a:pt x="279" y="470"/>
                  </a:lnTo>
                  <a:cubicBezTo>
                    <a:pt x="280" y="470"/>
                    <a:pt x="281" y="477"/>
                    <a:pt x="279" y="492"/>
                  </a:cubicBezTo>
                  <a:cubicBezTo>
                    <a:pt x="277" y="509"/>
                    <a:pt x="278" y="517"/>
                    <a:pt x="280" y="518"/>
                  </a:cubicBezTo>
                  <a:cubicBezTo>
                    <a:pt x="282" y="518"/>
                    <a:pt x="282" y="509"/>
                    <a:pt x="284" y="501"/>
                  </a:cubicBezTo>
                  <a:cubicBezTo>
                    <a:pt x="284" y="492"/>
                    <a:pt x="284" y="488"/>
                    <a:pt x="284" y="488"/>
                  </a:cubicBezTo>
                  <a:cubicBezTo>
                    <a:pt x="285" y="488"/>
                    <a:pt x="286" y="493"/>
                    <a:pt x="287" y="501"/>
                  </a:cubicBezTo>
                  <a:cubicBezTo>
                    <a:pt x="289" y="516"/>
                    <a:pt x="291" y="523"/>
                    <a:pt x="294" y="523"/>
                  </a:cubicBezTo>
                  <a:cubicBezTo>
                    <a:pt x="296" y="523"/>
                    <a:pt x="298" y="519"/>
                    <a:pt x="300" y="511"/>
                  </a:cubicBezTo>
                  <a:cubicBezTo>
                    <a:pt x="304" y="503"/>
                    <a:pt x="307" y="498"/>
                    <a:pt x="308" y="498"/>
                  </a:cubicBezTo>
                  <a:cubicBezTo>
                    <a:pt x="310" y="498"/>
                    <a:pt x="311" y="503"/>
                    <a:pt x="308" y="511"/>
                  </a:cubicBezTo>
                  <a:cubicBezTo>
                    <a:pt x="306" y="521"/>
                    <a:pt x="305" y="525"/>
                    <a:pt x="306" y="525"/>
                  </a:cubicBezTo>
                  <a:cubicBezTo>
                    <a:pt x="306" y="525"/>
                    <a:pt x="307" y="523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1" y="510"/>
                    <a:pt x="319" y="502"/>
                  </a:cubicBezTo>
                  <a:lnTo>
                    <a:pt x="319" y="502"/>
                  </a:lnTo>
                  <a:cubicBezTo>
                    <a:pt x="321" y="513"/>
                    <a:pt x="324" y="520"/>
                    <a:pt x="327" y="520"/>
                  </a:cubicBezTo>
                  <a:cubicBezTo>
                    <a:pt x="328" y="520"/>
                    <a:pt x="329" y="517"/>
                    <a:pt x="330" y="510"/>
                  </a:cubicBezTo>
                  <a:lnTo>
                    <a:pt x="333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6" y="497"/>
                    <a:pt x="337" y="497"/>
                  </a:cubicBezTo>
                  <a:cubicBezTo>
                    <a:pt x="338" y="497"/>
                    <a:pt x="340" y="503"/>
                    <a:pt x="342" y="509"/>
                  </a:cubicBezTo>
                  <a:cubicBezTo>
                    <a:pt x="345" y="515"/>
                    <a:pt x="347" y="520"/>
                    <a:pt x="348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7" y="508"/>
                    <a:pt x="346" y="499"/>
                    <a:pt x="347" y="490"/>
                  </a:cubicBezTo>
                  <a:cubicBezTo>
                    <a:pt x="347" y="487"/>
                    <a:pt x="348" y="486"/>
                    <a:pt x="348" y="486"/>
                  </a:cubicBezTo>
                  <a:cubicBezTo>
                    <a:pt x="349" y="486"/>
                    <a:pt x="351" y="492"/>
                    <a:pt x="351" y="498"/>
                  </a:cubicBezTo>
                  <a:cubicBezTo>
                    <a:pt x="352" y="504"/>
                    <a:pt x="354" y="509"/>
                    <a:pt x="359" y="514"/>
                  </a:cubicBezTo>
                  <a:cubicBezTo>
                    <a:pt x="361" y="514"/>
                    <a:pt x="364" y="513"/>
                    <a:pt x="362" y="505"/>
                  </a:cubicBezTo>
                  <a:cubicBezTo>
                    <a:pt x="361" y="500"/>
                    <a:pt x="364" y="497"/>
                    <a:pt x="367" y="497"/>
                  </a:cubicBezTo>
                  <a:cubicBezTo>
                    <a:pt x="370" y="497"/>
                    <a:pt x="373" y="499"/>
                    <a:pt x="374" y="501"/>
                  </a:cubicBezTo>
                  <a:lnTo>
                    <a:pt x="378" y="500"/>
                  </a:lnTo>
                  <a:cubicBezTo>
                    <a:pt x="380" y="499"/>
                    <a:pt x="379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1" y="481"/>
                    <a:pt x="381" y="481"/>
                    <a:pt x="381" y="481"/>
                  </a:cubicBezTo>
                  <a:cubicBezTo>
                    <a:pt x="383" y="481"/>
                    <a:pt x="384" y="482"/>
                    <a:pt x="387" y="488"/>
                  </a:cubicBezTo>
                  <a:cubicBezTo>
                    <a:pt x="384" y="480"/>
                    <a:pt x="383" y="476"/>
                    <a:pt x="384" y="476"/>
                  </a:cubicBezTo>
                  <a:lnTo>
                    <a:pt x="384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8"/>
                    <a:pt x="395" y="498"/>
                  </a:cubicBezTo>
                  <a:cubicBezTo>
                    <a:pt x="396" y="498"/>
                    <a:pt x="395" y="495"/>
                    <a:pt x="392" y="487"/>
                  </a:cubicBezTo>
                  <a:cubicBezTo>
                    <a:pt x="391" y="482"/>
                    <a:pt x="391" y="480"/>
                    <a:pt x="391" y="480"/>
                  </a:cubicBezTo>
                  <a:lnTo>
                    <a:pt x="391" y="480"/>
                  </a:lnTo>
                  <a:cubicBezTo>
                    <a:pt x="392" y="480"/>
                    <a:pt x="393" y="481"/>
                    <a:pt x="396" y="484"/>
                  </a:cubicBezTo>
                  <a:cubicBezTo>
                    <a:pt x="397" y="488"/>
                    <a:pt x="399" y="490"/>
                    <a:pt x="399" y="490"/>
                  </a:cubicBezTo>
                  <a:cubicBezTo>
                    <a:pt x="399" y="490"/>
                    <a:pt x="399" y="488"/>
                    <a:pt x="397" y="484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6" y="466"/>
                    <a:pt x="397" y="468"/>
                    <a:pt x="400" y="473"/>
                  </a:cubicBezTo>
                  <a:cubicBezTo>
                    <a:pt x="400" y="473"/>
                    <a:pt x="401" y="473"/>
                    <a:pt x="399" y="464"/>
                  </a:cubicBezTo>
                  <a:cubicBezTo>
                    <a:pt x="396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5" y="471"/>
                    <a:pt x="408" y="475"/>
                    <a:pt x="409" y="475"/>
                  </a:cubicBezTo>
                  <a:cubicBezTo>
                    <a:pt x="410" y="475"/>
                    <a:pt x="408" y="470"/>
                    <a:pt x="405" y="462"/>
                  </a:cubicBezTo>
                  <a:cubicBezTo>
                    <a:pt x="405" y="462"/>
                    <a:pt x="404" y="458"/>
                    <a:pt x="405" y="458"/>
                  </a:cubicBezTo>
                  <a:cubicBezTo>
                    <a:pt x="405" y="458"/>
                    <a:pt x="406" y="459"/>
                    <a:pt x="408" y="461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3" y="465"/>
                    <a:pt x="425" y="462"/>
                    <a:pt x="418" y="454"/>
                  </a:cubicBezTo>
                  <a:lnTo>
                    <a:pt x="422" y="453"/>
                  </a:lnTo>
                  <a:cubicBezTo>
                    <a:pt x="424" y="455"/>
                    <a:pt x="426" y="457"/>
                    <a:pt x="428" y="457"/>
                  </a:cubicBezTo>
                  <a:cubicBezTo>
                    <a:pt x="429" y="457"/>
                    <a:pt x="429" y="454"/>
                    <a:pt x="427" y="450"/>
                  </a:cubicBezTo>
                  <a:lnTo>
                    <a:pt x="424" y="442"/>
                  </a:lnTo>
                  <a:lnTo>
                    <a:pt x="424" y="442"/>
                  </a:lnTo>
                  <a:cubicBezTo>
                    <a:pt x="428" y="449"/>
                    <a:pt x="435" y="454"/>
                    <a:pt x="436" y="454"/>
                  </a:cubicBezTo>
                  <a:cubicBezTo>
                    <a:pt x="437" y="453"/>
                    <a:pt x="437" y="453"/>
                    <a:pt x="433" y="445"/>
                  </a:cubicBezTo>
                  <a:cubicBezTo>
                    <a:pt x="426" y="440"/>
                    <a:pt x="427" y="438"/>
                    <a:pt x="429" y="438"/>
                  </a:cubicBezTo>
                  <a:cubicBezTo>
                    <a:pt x="429" y="438"/>
                    <a:pt x="430" y="438"/>
                    <a:pt x="430" y="438"/>
                  </a:cubicBezTo>
                  <a:cubicBezTo>
                    <a:pt x="432" y="438"/>
                    <a:pt x="438" y="444"/>
                    <a:pt x="442" y="450"/>
                  </a:cubicBezTo>
                  <a:lnTo>
                    <a:pt x="443" y="449"/>
                  </a:lnTo>
                  <a:cubicBezTo>
                    <a:pt x="437" y="440"/>
                    <a:pt x="435" y="437"/>
                    <a:pt x="435" y="437"/>
                  </a:cubicBezTo>
                  <a:lnTo>
                    <a:pt x="435" y="437"/>
                  </a:lnTo>
                  <a:cubicBezTo>
                    <a:pt x="436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8" y="445"/>
                    <a:pt x="448" y="445"/>
                    <a:pt x="448" y="444"/>
                  </a:cubicBezTo>
                  <a:cubicBezTo>
                    <a:pt x="447" y="442"/>
                    <a:pt x="447" y="442"/>
                    <a:pt x="447" y="442"/>
                  </a:cubicBezTo>
                  <a:lnTo>
                    <a:pt x="447" y="442"/>
                  </a:lnTo>
                  <a:cubicBezTo>
                    <a:pt x="447" y="442"/>
                    <a:pt x="450" y="444"/>
                    <a:pt x="448" y="444"/>
                  </a:cubicBezTo>
                  <a:lnTo>
                    <a:pt x="454" y="451"/>
                  </a:lnTo>
                  <a:cubicBezTo>
                    <a:pt x="456" y="452"/>
                    <a:pt x="457" y="453"/>
                    <a:pt x="457" y="453"/>
                  </a:cubicBezTo>
                  <a:cubicBezTo>
                    <a:pt x="458" y="453"/>
                    <a:pt x="455" y="448"/>
                    <a:pt x="451" y="444"/>
                  </a:cubicBezTo>
                  <a:lnTo>
                    <a:pt x="453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4" y="427"/>
                    <a:pt x="438" y="421"/>
                    <a:pt x="439" y="419"/>
                  </a:cubicBezTo>
                  <a:lnTo>
                    <a:pt x="439" y="419"/>
                  </a:lnTo>
                  <a:cubicBezTo>
                    <a:pt x="445" y="426"/>
                    <a:pt x="450" y="432"/>
                    <a:pt x="451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2" y="432"/>
                    <a:pt x="452" y="432"/>
                    <a:pt x="452" y="432"/>
                  </a:cubicBezTo>
                  <a:cubicBezTo>
                    <a:pt x="454" y="432"/>
                    <a:pt x="459" y="437"/>
                    <a:pt x="459" y="437"/>
                  </a:cubicBezTo>
                  <a:cubicBezTo>
                    <a:pt x="462" y="442"/>
                    <a:pt x="464" y="444"/>
                    <a:pt x="466" y="444"/>
                  </a:cubicBezTo>
                  <a:cubicBezTo>
                    <a:pt x="468" y="444"/>
                    <a:pt x="467" y="437"/>
                    <a:pt x="464" y="433"/>
                  </a:cubicBezTo>
                  <a:cubicBezTo>
                    <a:pt x="459" y="425"/>
                    <a:pt x="457" y="421"/>
                    <a:pt x="458" y="421"/>
                  </a:cubicBezTo>
                  <a:lnTo>
                    <a:pt x="458" y="421"/>
                  </a:lnTo>
                  <a:cubicBezTo>
                    <a:pt x="459" y="421"/>
                    <a:pt x="462" y="424"/>
                    <a:pt x="468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5" y="433"/>
                    <a:pt x="467" y="422"/>
                    <a:pt x="454" y="407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5" y="406"/>
                  </a:lnTo>
                  <a:cubicBezTo>
                    <a:pt x="469" y="419"/>
                    <a:pt x="475" y="424"/>
                    <a:pt x="477" y="424"/>
                  </a:cubicBezTo>
                  <a:cubicBezTo>
                    <a:pt x="478" y="424"/>
                    <a:pt x="476" y="420"/>
                    <a:pt x="472" y="414"/>
                  </a:cubicBezTo>
                  <a:cubicBezTo>
                    <a:pt x="470" y="409"/>
                    <a:pt x="468" y="407"/>
                    <a:pt x="469" y="407"/>
                  </a:cubicBezTo>
                  <a:lnTo>
                    <a:pt x="469" y="407"/>
                  </a:lnTo>
                  <a:cubicBezTo>
                    <a:pt x="469" y="407"/>
                    <a:pt x="471" y="408"/>
                    <a:pt x="474" y="412"/>
                  </a:cubicBezTo>
                  <a:cubicBezTo>
                    <a:pt x="477" y="414"/>
                    <a:pt x="479" y="415"/>
                    <a:pt x="480" y="415"/>
                  </a:cubicBezTo>
                  <a:cubicBezTo>
                    <a:pt x="482" y="415"/>
                    <a:pt x="483" y="414"/>
                    <a:pt x="485" y="412"/>
                  </a:cubicBezTo>
                  <a:cubicBezTo>
                    <a:pt x="489" y="408"/>
                    <a:pt x="490" y="407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3" y="403"/>
                    <a:pt x="494" y="403"/>
                  </a:cubicBezTo>
                  <a:cubicBezTo>
                    <a:pt x="496" y="403"/>
                    <a:pt x="491" y="396"/>
                    <a:pt x="481" y="390"/>
                  </a:cubicBezTo>
                  <a:cubicBezTo>
                    <a:pt x="481" y="390"/>
                    <a:pt x="482" y="389"/>
                    <a:pt x="483" y="388"/>
                  </a:cubicBezTo>
                  <a:lnTo>
                    <a:pt x="490" y="394"/>
                  </a:lnTo>
                  <a:cubicBezTo>
                    <a:pt x="492" y="395"/>
                    <a:pt x="494" y="396"/>
                    <a:pt x="495" y="396"/>
                  </a:cubicBezTo>
                  <a:cubicBezTo>
                    <a:pt x="499" y="396"/>
                    <a:pt x="501" y="392"/>
                    <a:pt x="507" y="385"/>
                  </a:cubicBezTo>
                  <a:cubicBezTo>
                    <a:pt x="516" y="371"/>
                    <a:pt x="517" y="369"/>
                    <a:pt x="502" y="361"/>
                  </a:cubicBezTo>
                  <a:cubicBezTo>
                    <a:pt x="494" y="356"/>
                    <a:pt x="491" y="354"/>
                    <a:pt x="492" y="354"/>
                  </a:cubicBezTo>
                  <a:cubicBezTo>
                    <a:pt x="493" y="354"/>
                    <a:pt x="497" y="355"/>
                    <a:pt x="503" y="359"/>
                  </a:cubicBezTo>
                  <a:cubicBezTo>
                    <a:pt x="509" y="361"/>
                    <a:pt x="514" y="363"/>
                    <a:pt x="515" y="363"/>
                  </a:cubicBezTo>
                  <a:cubicBezTo>
                    <a:pt x="515" y="363"/>
                    <a:pt x="515" y="362"/>
                    <a:pt x="512" y="361"/>
                  </a:cubicBezTo>
                  <a:cubicBezTo>
                    <a:pt x="512" y="361"/>
                    <a:pt x="513" y="359"/>
                    <a:pt x="517" y="359"/>
                  </a:cubicBezTo>
                  <a:cubicBezTo>
                    <a:pt x="518" y="359"/>
                    <a:pt x="519" y="359"/>
                    <a:pt x="521" y="360"/>
                  </a:cubicBezTo>
                  <a:cubicBezTo>
                    <a:pt x="525" y="361"/>
                    <a:pt x="528" y="361"/>
                    <a:pt x="530" y="361"/>
                  </a:cubicBezTo>
                  <a:cubicBezTo>
                    <a:pt x="536" y="361"/>
                    <a:pt x="531" y="357"/>
                    <a:pt x="525" y="354"/>
                  </a:cubicBezTo>
                  <a:cubicBezTo>
                    <a:pt x="516" y="351"/>
                    <a:pt x="515" y="350"/>
                    <a:pt x="516" y="350"/>
                  </a:cubicBezTo>
                  <a:cubicBezTo>
                    <a:pt x="518" y="350"/>
                    <a:pt x="522" y="351"/>
                    <a:pt x="526" y="352"/>
                  </a:cubicBezTo>
                  <a:cubicBezTo>
                    <a:pt x="531" y="353"/>
                    <a:pt x="535" y="354"/>
                    <a:pt x="537" y="354"/>
                  </a:cubicBezTo>
                  <a:cubicBezTo>
                    <a:pt x="539" y="354"/>
                    <a:pt x="538" y="354"/>
                    <a:pt x="535" y="352"/>
                  </a:cubicBezTo>
                  <a:cubicBezTo>
                    <a:pt x="529" y="348"/>
                    <a:pt x="526" y="339"/>
                    <a:pt x="534" y="339"/>
                  </a:cubicBezTo>
                  <a:cubicBezTo>
                    <a:pt x="535" y="339"/>
                    <a:pt x="538" y="340"/>
                    <a:pt x="540" y="341"/>
                  </a:cubicBezTo>
                  <a:lnTo>
                    <a:pt x="542" y="338"/>
                  </a:lnTo>
                  <a:cubicBezTo>
                    <a:pt x="534" y="334"/>
                    <a:pt x="535" y="331"/>
                    <a:pt x="536" y="327"/>
                  </a:cubicBezTo>
                  <a:cubicBezTo>
                    <a:pt x="537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6" y="325"/>
                  </a:cubicBezTo>
                  <a:cubicBezTo>
                    <a:pt x="549" y="327"/>
                    <a:pt x="551" y="328"/>
                    <a:pt x="552" y="328"/>
                  </a:cubicBezTo>
                  <a:cubicBezTo>
                    <a:pt x="553" y="328"/>
                    <a:pt x="551" y="325"/>
                    <a:pt x="547" y="322"/>
                  </a:cubicBezTo>
                  <a:cubicBezTo>
                    <a:pt x="548" y="320"/>
                    <a:pt x="531" y="314"/>
                    <a:pt x="533" y="313"/>
                  </a:cubicBezTo>
                  <a:cubicBezTo>
                    <a:pt x="524" y="311"/>
                    <a:pt x="516" y="307"/>
                    <a:pt x="517" y="305"/>
                  </a:cubicBezTo>
                  <a:lnTo>
                    <a:pt x="517" y="305"/>
                  </a:lnTo>
                  <a:lnTo>
                    <a:pt x="525" y="307"/>
                  </a:lnTo>
                  <a:lnTo>
                    <a:pt x="542" y="311"/>
                  </a:lnTo>
                  <a:cubicBezTo>
                    <a:pt x="542" y="309"/>
                    <a:pt x="543" y="307"/>
                    <a:pt x="534" y="306"/>
                  </a:cubicBezTo>
                  <a:cubicBezTo>
                    <a:pt x="543" y="306"/>
                    <a:pt x="543" y="304"/>
                    <a:pt x="544" y="300"/>
                  </a:cubicBezTo>
                  <a:cubicBezTo>
                    <a:pt x="545" y="297"/>
                    <a:pt x="546" y="294"/>
                    <a:pt x="537" y="290"/>
                  </a:cubicBezTo>
                  <a:lnTo>
                    <a:pt x="537" y="290"/>
                  </a:lnTo>
                  <a:cubicBezTo>
                    <a:pt x="538" y="290"/>
                    <a:pt x="539" y="290"/>
                    <a:pt x="539" y="290"/>
                  </a:cubicBezTo>
                  <a:cubicBezTo>
                    <a:pt x="554" y="290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3" y="249"/>
                    <a:pt x="541" y="248"/>
                    <a:pt x="538" y="248"/>
                  </a:cubicBezTo>
                  <a:cubicBezTo>
                    <a:pt x="537" y="248"/>
                    <a:pt x="535" y="248"/>
                    <a:pt x="531" y="249"/>
                  </a:cubicBezTo>
                  <a:lnTo>
                    <a:pt x="515" y="249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5" y="246"/>
                    <a:pt x="515" y="247"/>
                  </a:cubicBezTo>
                  <a:cubicBezTo>
                    <a:pt x="518" y="248"/>
                    <a:pt x="519" y="248"/>
                    <a:pt x="521" y="248"/>
                  </a:cubicBezTo>
                  <a:cubicBezTo>
                    <a:pt x="524" y="248"/>
                    <a:pt x="526" y="247"/>
                    <a:pt x="531" y="246"/>
                  </a:cubicBezTo>
                  <a:cubicBezTo>
                    <a:pt x="540" y="243"/>
                    <a:pt x="539" y="240"/>
                    <a:pt x="539" y="238"/>
                  </a:cubicBezTo>
                  <a:cubicBezTo>
                    <a:pt x="539" y="237"/>
                    <a:pt x="538" y="233"/>
                    <a:pt x="538" y="231"/>
                  </a:cubicBezTo>
                  <a:cubicBezTo>
                    <a:pt x="544" y="226"/>
                    <a:pt x="546" y="223"/>
                    <a:pt x="543" y="223"/>
                  </a:cubicBezTo>
                  <a:cubicBezTo>
                    <a:pt x="542" y="223"/>
                    <a:pt x="540" y="224"/>
                    <a:pt x="538" y="224"/>
                  </a:cubicBezTo>
                  <a:lnTo>
                    <a:pt x="529" y="225"/>
                  </a:lnTo>
                  <a:cubicBezTo>
                    <a:pt x="545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5" y="204"/>
                  </a:cubicBezTo>
                  <a:lnTo>
                    <a:pt x="533" y="202"/>
                  </a:lnTo>
                  <a:cubicBezTo>
                    <a:pt x="542" y="200"/>
                    <a:pt x="540" y="197"/>
                    <a:pt x="540" y="194"/>
                  </a:cubicBezTo>
                  <a:cubicBezTo>
                    <a:pt x="539" y="193"/>
                    <a:pt x="529" y="188"/>
                    <a:pt x="527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8" y="175"/>
                    <a:pt x="516" y="176"/>
                  </a:cubicBezTo>
                  <a:cubicBezTo>
                    <a:pt x="515" y="174"/>
                    <a:pt x="515" y="174"/>
                    <a:pt x="522" y="170"/>
                  </a:cubicBezTo>
                  <a:cubicBezTo>
                    <a:pt x="531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9" y="165"/>
                  </a:cubicBezTo>
                  <a:cubicBezTo>
                    <a:pt x="527" y="165"/>
                    <a:pt x="520" y="167"/>
                    <a:pt x="514" y="170"/>
                  </a:cubicBezTo>
                  <a:cubicBezTo>
                    <a:pt x="511" y="172"/>
                    <a:pt x="509" y="173"/>
                    <a:pt x="508" y="173"/>
                  </a:cubicBezTo>
                  <a:cubicBezTo>
                    <a:pt x="506" y="173"/>
                    <a:pt x="508" y="170"/>
                    <a:pt x="511" y="166"/>
                  </a:cubicBezTo>
                  <a:cubicBezTo>
                    <a:pt x="517" y="160"/>
                    <a:pt x="515" y="153"/>
                    <a:pt x="508" y="153"/>
                  </a:cubicBezTo>
                  <a:cubicBezTo>
                    <a:pt x="507" y="153"/>
                    <a:pt x="506" y="153"/>
                    <a:pt x="506" y="154"/>
                  </a:cubicBezTo>
                  <a:cubicBezTo>
                    <a:pt x="505" y="152"/>
                    <a:pt x="505" y="151"/>
                    <a:pt x="511" y="147"/>
                  </a:cubicBezTo>
                  <a:cubicBezTo>
                    <a:pt x="516" y="143"/>
                    <a:pt x="520" y="137"/>
                    <a:pt x="515" y="137"/>
                  </a:cubicBezTo>
                  <a:cubicBezTo>
                    <a:pt x="513" y="137"/>
                    <a:pt x="511" y="138"/>
                    <a:pt x="507" y="139"/>
                  </a:cubicBezTo>
                  <a:cubicBezTo>
                    <a:pt x="506" y="138"/>
                    <a:pt x="506" y="138"/>
                    <a:pt x="512" y="133"/>
                  </a:cubicBezTo>
                  <a:cubicBezTo>
                    <a:pt x="517" y="129"/>
                    <a:pt x="521" y="126"/>
                    <a:pt x="520" y="126"/>
                  </a:cubicBezTo>
                  <a:lnTo>
                    <a:pt x="520" y="126"/>
                  </a:lnTo>
                  <a:cubicBezTo>
                    <a:pt x="519" y="126"/>
                    <a:pt x="517" y="127"/>
                    <a:pt x="511" y="130"/>
                  </a:cubicBezTo>
                  <a:cubicBezTo>
                    <a:pt x="510" y="130"/>
                    <a:pt x="510" y="130"/>
                    <a:pt x="509" y="130"/>
                  </a:cubicBezTo>
                  <a:cubicBezTo>
                    <a:pt x="502" y="130"/>
                    <a:pt x="501" y="126"/>
                    <a:pt x="505" y="119"/>
                  </a:cubicBezTo>
                  <a:cubicBezTo>
                    <a:pt x="504" y="118"/>
                    <a:pt x="503" y="117"/>
                    <a:pt x="502" y="117"/>
                  </a:cubicBezTo>
                  <a:cubicBezTo>
                    <a:pt x="501" y="117"/>
                    <a:pt x="499" y="118"/>
                    <a:pt x="496" y="121"/>
                  </a:cubicBezTo>
                  <a:lnTo>
                    <a:pt x="489" y="127"/>
                  </a:lnTo>
                  <a:cubicBezTo>
                    <a:pt x="495" y="120"/>
                    <a:pt x="499" y="117"/>
                    <a:pt x="498" y="117"/>
                  </a:cubicBezTo>
                  <a:lnTo>
                    <a:pt x="498" y="117"/>
                  </a:lnTo>
                  <a:cubicBezTo>
                    <a:pt x="497" y="117"/>
                    <a:pt x="493" y="119"/>
                    <a:pt x="487" y="123"/>
                  </a:cubicBezTo>
                  <a:cubicBezTo>
                    <a:pt x="484" y="126"/>
                    <a:pt x="482" y="127"/>
                    <a:pt x="481" y="127"/>
                  </a:cubicBezTo>
                  <a:cubicBezTo>
                    <a:pt x="480" y="127"/>
                    <a:pt x="482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2"/>
                    <a:pt x="476" y="109"/>
                    <a:pt x="471" y="104"/>
                  </a:cubicBezTo>
                  <a:cubicBezTo>
                    <a:pt x="465" y="97"/>
                    <a:pt x="461" y="93"/>
                    <a:pt x="458" y="93"/>
                  </a:cubicBezTo>
                  <a:cubicBezTo>
                    <a:pt x="456" y="93"/>
                    <a:pt x="455" y="94"/>
                    <a:pt x="453" y="96"/>
                  </a:cubicBezTo>
                  <a:cubicBezTo>
                    <a:pt x="450" y="99"/>
                    <a:pt x="448" y="100"/>
                    <a:pt x="448" y="100"/>
                  </a:cubicBezTo>
                  <a:cubicBezTo>
                    <a:pt x="447" y="100"/>
                    <a:pt x="448" y="98"/>
                    <a:pt x="451" y="94"/>
                  </a:cubicBezTo>
                  <a:cubicBezTo>
                    <a:pt x="455" y="87"/>
                    <a:pt x="453" y="85"/>
                    <a:pt x="452" y="84"/>
                  </a:cubicBezTo>
                  <a:cubicBezTo>
                    <a:pt x="451" y="83"/>
                    <a:pt x="450" y="82"/>
                    <a:pt x="455" y="76"/>
                  </a:cubicBezTo>
                  <a:lnTo>
                    <a:pt x="455" y="76"/>
                  </a:lnTo>
                  <a:cubicBezTo>
                    <a:pt x="451" y="79"/>
                    <a:pt x="449" y="80"/>
                    <a:pt x="448" y="80"/>
                  </a:cubicBezTo>
                  <a:cubicBezTo>
                    <a:pt x="448" y="80"/>
                    <a:pt x="448" y="80"/>
                    <a:pt x="447" y="80"/>
                  </a:cubicBezTo>
                  <a:cubicBezTo>
                    <a:pt x="451" y="76"/>
                    <a:pt x="451" y="74"/>
                    <a:pt x="450" y="74"/>
                  </a:cubicBezTo>
                  <a:cubicBezTo>
                    <a:pt x="449" y="74"/>
                    <a:pt x="447" y="75"/>
                    <a:pt x="444" y="77"/>
                  </a:cubicBezTo>
                  <a:cubicBezTo>
                    <a:pt x="438" y="83"/>
                    <a:pt x="436" y="86"/>
                    <a:pt x="435" y="86"/>
                  </a:cubicBezTo>
                  <a:cubicBezTo>
                    <a:pt x="435" y="86"/>
                    <a:pt x="438" y="83"/>
                    <a:pt x="443" y="76"/>
                  </a:cubicBezTo>
                  <a:cubicBezTo>
                    <a:pt x="447" y="71"/>
                    <a:pt x="449" y="64"/>
                    <a:pt x="448" y="64"/>
                  </a:cubicBezTo>
                  <a:lnTo>
                    <a:pt x="448" y="64"/>
                  </a:lnTo>
                  <a:cubicBezTo>
                    <a:pt x="448" y="64"/>
                    <a:pt x="447" y="65"/>
                    <a:pt x="446" y="67"/>
                  </a:cubicBezTo>
                  <a:cubicBezTo>
                    <a:pt x="441" y="74"/>
                    <a:pt x="438" y="72"/>
                    <a:pt x="432" y="77"/>
                  </a:cubicBezTo>
                  <a:cubicBezTo>
                    <a:pt x="430" y="76"/>
                    <a:pt x="428" y="75"/>
                    <a:pt x="434" y="68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7" y="63"/>
                    <a:pt x="422" y="65"/>
                    <a:pt x="419" y="68"/>
                  </a:cubicBezTo>
                  <a:cubicBezTo>
                    <a:pt x="417" y="71"/>
                    <a:pt x="416" y="73"/>
                    <a:pt x="415" y="73"/>
                  </a:cubicBezTo>
                  <a:cubicBezTo>
                    <a:pt x="415" y="73"/>
                    <a:pt x="416" y="71"/>
                    <a:pt x="418" y="67"/>
                  </a:cubicBezTo>
                  <a:cubicBezTo>
                    <a:pt x="423" y="60"/>
                    <a:pt x="422" y="59"/>
                    <a:pt x="419" y="58"/>
                  </a:cubicBezTo>
                  <a:lnTo>
                    <a:pt x="419" y="58"/>
                  </a:lnTo>
                  <a:cubicBezTo>
                    <a:pt x="418" y="60"/>
                    <a:pt x="417" y="60"/>
                    <a:pt x="417" y="60"/>
                  </a:cubicBezTo>
                  <a:cubicBezTo>
                    <a:pt x="416" y="60"/>
                    <a:pt x="419" y="55"/>
                    <a:pt x="423" y="50"/>
                  </a:cubicBezTo>
                  <a:cubicBezTo>
                    <a:pt x="428" y="44"/>
                    <a:pt x="427" y="42"/>
                    <a:pt x="424" y="40"/>
                  </a:cubicBezTo>
                  <a:lnTo>
                    <a:pt x="424" y="40"/>
                  </a:lnTo>
                  <a:cubicBezTo>
                    <a:pt x="421" y="43"/>
                    <a:pt x="419" y="44"/>
                    <a:pt x="417" y="44"/>
                  </a:cubicBezTo>
                  <a:cubicBezTo>
                    <a:pt x="413" y="44"/>
                    <a:pt x="410" y="42"/>
                    <a:pt x="407" y="40"/>
                  </a:cubicBezTo>
                  <a:cubicBezTo>
                    <a:pt x="406" y="39"/>
                    <a:pt x="404" y="39"/>
                    <a:pt x="403" y="39"/>
                  </a:cubicBezTo>
                  <a:cubicBezTo>
                    <a:pt x="397" y="39"/>
                    <a:pt x="391" y="45"/>
                    <a:pt x="383" y="57"/>
                  </a:cubicBezTo>
                  <a:lnTo>
                    <a:pt x="376" y="72"/>
                  </a:lnTo>
                  <a:lnTo>
                    <a:pt x="382" y="56"/>
                  </a:lnTo>
                  <a:cubicBezTo>
                    <a:pt x="386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90" y="32"/>
                    <a:pt x="387" y="40"/>
                    <a:pt x="383" y="47"/>
                  </a:cubicBezTo>
                  <a:cubicBezTo>
                    <a:pt x="382" y="51"/>
                    <a:pt x="381" y="52"/>
                    <a:pt x="380" y="52"/>
                  </a:cubicBezTo>
                  <a:cubicBezTo>
                    <a:pt x="379" y="52"/>
                    <a:pt x="378" y="50"/>
                    <a:pt x="379" y="45"/>
                  </a:cubicBezTo>
                  <a:cubicBezTo>
                    <a:pt x="379" y="39"/>
                    <a:pt x="378" y="37"/>
                    <a:pt x="377" y="37"/>
                  </a:cubicBezTo>
                  <a:cubicBezTo>
                    <a:pt x="376" y="37"/>
                    <a:pt x="374" y="38"/>
                    <a:pt x="372" y="41"/>
                  </a:cubicBezTo>
                  <a:cubicBezTo>
                    <a:pt x="371" y="41"/>
                    <a:pt x="369" y="40"/>
                    <a:pt x="370" y="31"/>
                  </a:cubicBezTo>
                  <a:lnTo>
                    <a:pt x="370" y="31"/>
                  </a:lnTo>
                  <a:cubicBezTo>
                    <a:pt x="369" y="31"/>
                    <a:pt x="369" y="31"/>
                    <a:pt x="365" y="39"/>
                  </a:cubicBezTo>
                  <a:cubicBezTo>
                    <a:pt x="364" y="43"/>
                    <a:pt x="364" y="45"/>
                    <a:pt x="363" y="45"/>
                  </a:cubicBezTo>
                  <a:cubicBezTo>
                    <a:pt x="363" y="45"/>
                    <a:pt x="363" y="43"/>
                    <a:pt x="363" y="38"/>
                  </a:cubicBezTo>
                  <a:cubicBezTo>
                    <a:pt x="365" y="28"/>
                    <a:pt x="364" y="23"/>
                    <a:pt x="362" y="23"/>
                  </a:cubicBezTo>
                  <a:cubicBezTo>
                    <a:pt x="361" y="23"/>
                    <a:pt x="360" y="25"/>
                    <a:pt x="359" y="28"/>
                  </a:cubicBezTo>
                  <a:cubicBezTo>
                    <a:pt x="357" y="34"/>
                    <a:pt x="356" y="35"/>
                    <a:pt x="354" y="35"/>
                  </a:cubicBezTo>
                  <a:cubicBezTo>
                    <a:pt x="354" y="35"/>
                    <a:pt x="354" y="35"/>
                    <a:pt x="353" y="35"/>
                  </a:cubicBezTo>
                  <a:cubicBezTo>
                    <a:pt x="353" y="34"/>
                    <a:pt x="352" y="34"/>
                    <a:pt x="352" y="34"/>
                  </a:cubicBezTo>
                  <a:cubicBezTo>
                    <a:pt x="351" y="34"/>
                    <a:pt x="349" y="36"/>
                    <a:pt x="346" y="41"/>
                  </a:cubicBezTo>
                  <a:lnTo>
                    <a:pt x="343" y="40"/>
                  </a:lnTo>
                  <a:cubicBezTo>
                    <a:pt x="342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7" y="23"/>
                    <a:pt x="346" y="23"/>
                    <a:pt x="345" y="23"/>
                  </a:cubicBezTo>
                  <a:cubicBezTo>
                    <a:pt x="343" y="23"/>
                    <a:pt x="341" y="24"/>
                    <a:pt x="339" y="30"/>
                  </a:cubicBezTo>
                  <a:cubicBezTo>
                    <a:pt x="336" y="39"/>
                    <a:pt x="335" y="43"/>
                    <a:pt x="335" y="43"/>
                  </a:cubicBezTo>
                  <a:cubicBezTo>
                    <a:pt x="335" y="43"/>
                    <a:pt x="336" y="39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7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2" y="30"/>
                  </a:cubicBezTo>
                  <a:cubicBezTo>
                    <a:pt x="331" y="30"/>
                    <a:pt x="331" y="25"/>
                    <a:pt x="332" y="20"/>
                  </a:cubicBezTo>
                  <a:cubicBezTo>
                    <a:pt x="335" y="11"/>
                    <a:pt x="336" y="7"/>
                    <a:pt x="335" y="7"/>
                  </a:cubicBezTo>
                  <a:lnTo>
                    <a:pt x="335" y="7"/>
                  </a:lnTo>
                  <a:cubicBezTo>
                    <a:pt x="334" y="7"/>
                    <a:pt x="332" y="11"/>
                    <a:pt x="327" y="19"/>
                  </a:cubicBezTo>
                  <a:cubicBezTo>
                    <a:pt x="327" y="19"/>
                    <a:pt x="327" y="19"/>
                    <a:pt x="326" y="19"/>
                  </a:cubicBezTo>
                  <a:cubicBezTo>
                    <a:pt x="322" y="19"/>
                    <a:pt x="316" y="25"/>
                    <a:pt x="311" y="25"/>
                  </a:cubicBezTo>
                  <a:cubicBezTo>
                    <a:pt x="311" y="25"/>
                    <a:pt x="311" y="25"/>
                    <a:pt x="310" y="25"/>
                  </a:cubicBezTo>
                  <a:cubicBezTo>
                    <a:pt x="304" y="23"/>
                    <a:pt x="300" y="23"/>
                    <a:pt x="299" y="14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7" y="23"/>
                    <a:pt x="291" y="23"/>
                  </a:cubicBezTo>
                  <a:cubicBezTo>
                    <a:pt x="290" y="21"/>
                    <a:pt x="289" y="20"/>
                    <a:pt x="288" y="20"/>
                  </a:cubicBezTo>
                  <a:cubicBezTo>
                    <a:pt x="285" y="20"/>
                    <a:pt x="283" y="26"/>
                    <a:pt x="282" y="31"/>
                  </a:cubicBezTo>
                  <a:lnTo>
                    <a:pt x="286" y="31"/>
                  </a:lnTo>
                  <a:cubicBezTo>
                    <a:pt x="286" y="41"/>
                    <a:pt x="285" y="45"/>
                    <a:pt x="284" y="45"/>
                  </a:cubicBezTo>
                  <a:cubicBezTo>
                    <a:pt x="284" y="45"/>
                    <a:pt x="283" y="43"/>
                    <a:pt x="281" y="40"/>
                  </a:cubicBezTo>
                  <a:cubicBezTo>
                    <a:pt x="279" y="40"/>
                    <a:pt x="279" y="31"/>
                    <a:pt x="278" y="22"/>
                  </a:cubicBezTo>
                  <a:cubicBezTo>
                    <a:pt x="278" y="15"/>
                    <a:pt x="276" y="6"/>
                    <a:pt x="274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600"/>
                    <a:pt x="471" y="600"/>
                  </a:cubicBezTo>
                  <a:cubicBezTo>
                    <a:pt x="472" y="606"/>
                    <a:pt x="474" y="611"/>
                    <a:pt x="476" y="617"/>
                  </a:cubicBezTo>
                  <a:cubicBezTo>
                    <a:pt x="478" y="619"/>
                    <a:pt x="479" y="621"/>
                    <a:pt x="480" y="621"/>
                  </a:cubicBezTo>
                  <a:cubicBezTo>
                    <a:pt x="481" y="621"/>
                    <a:pt x="481" y="617"/>
                    <a:pt x="478" y="607"/>
                  </a:cubicBezTo>
                  <a:cubicBezTo>
                    <a:pt x="474" y="601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4" name="Google Shape;9054;p33"/>
            <p:cNvSpPr/>
            <p:nvPr/>
          </p:nvSpPr>
          <p:spPr>
            <a:xfrm>
              <a:off x="2401728" y="2575152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7" y="0"/>
                  </a:moveTo>
                  <a:lnTo>
                    <a:pt x="297" y="0"/>
                  </a:lnTo>
                  <a:cubicBezTo>
                    <a:pt x="297" y="0"/>
                    <a:pt x="297" y="2"/>
                    <a:pt x="298" y="5"/>
                  </a:cubicBezTo>
                  <a:lnTo>
                    <a:pt x="298" y="5"/>
                  </a:lnTo>
                  <a:cubicBezTo>
                    <a:pt x="298" y="2"/>
                    <a:pt x="298" y="0"/>
                    <a:pt x="297" y="0"/>
                  </a:cubicBezTo>
                  <a:close/>
                  <a:moveTo>
                    <a:pt x="298" y="5"/>
                  </a:moveTo>
                  <a:cubicBezTo>
                    <a:pt x="298" y="6"/>
                    <a:pt x="298" y="7"/>
                    <a:pt x="298" y="8"/>
                  </a:cubicBezTo>
                  <a:lnTo>
                    <a:pt x="298" y="8"/>
                  </a:lnTo>
                  <a:cubicBezTo>
                    <a:pt x="298" y="7"/>
                    <a:pt x="298" y="7"/>
                    <a:pt x="298" y="6"/>
                  </a:cubicBezTo>
                  <a:cubicBezTo>
                    <a:pt x="298" y="6"/>
                    <a:pt x="298" y="5"/>
                    <a:pt x="298" y="5"/>
                  </a:cubicBezTo>
                  <a:close/>
                  <a:moveTo>
                    <a:pt x="282" y="31"/>
                  </a:moveTo>
                  <a:lnTo>
                    <a:pt x="282" y="31"/>
                  </a:lnTo>
                  <a:cubicBezTo>
                    <a:pt x="280" y="31"/>
                    <a:pt x="280" y="35"/>
                    <a:pt x="280" y="35"/>
                  </a:cubicBezTo>
                  <a:cubicBezTo>
                    <a:pt x="280" y="35"/>
                    <a:pt x="281" y="34"/>
                    <a:pt x="282" y="31"/>
                  </a:cubicBezTo>
                  <a:close/>
                  <a:moveTo>
                    <a:pt x="277" y="40"/>
                  </a:moveTo>
                  <a:lnTo>
                    <a:pt x="279" y="48"/>
                  </a:lnTo>
                  <a:lnTo>
                    <a:pt x="277" y="48"/>
                  </a:lnTo>
                  <a:cubicBezTo>
                    <a:pt x="277" y="48"/>
                    <a:pt x="277" y="48"/>
                    <a:pt x="276" y="48"/>
                  </a:cubicBezTo>
                  <a:cubicBezTo>
                    <a:pt x="276" y="48"/>
                    <a:pt x="276" y="46"/>
                    <a:pt x="276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1"/>
                  </a:moveTo>
                  <a:cubicBezTo>
                    <a:pt x="306" y="41"/>
                    <a:pt x="306" y="41"/>
                    <a:pt x="304" y="50"/>
                  </a:cubicBezTo>
                  <a:cubicBezTo>
                    <a:pt x="303" y="54"/>
                    <a:pt x="302" y="56"/>
                    <a:pt x="302" y="56"/>
                  </a:cubicBezTo>
                  <a:cubicBezTo>
                    <a:pt x="301" y="56"/>
                    <a:pt x="301" y="53"/>
                    <a:pt x="302" y="49"/>
                  </a:cubicBezTo>
                  <a:cubicBezTo>
                    <a:pt x="302" y="41"/>
                    <a:pt x="302" y="41"/>
                    <a:pt x="303" y="41"/>
                  </a:cubicBezTo>
                  <a:close/>
                  <a:moveTo>
                    <a:pt x="263" y="50"/>
                  </a:moveTo>
                  <a:cubicBezTo>
                    <a:pt x="265" y="54"/>
                    <a:pt x="266" y="59"/>
                    <a:pt x="267" y="66"/>
                  </a:cubicBezTo>
                  <a:lnTo>
                    <a:pt x="267" y="66"/>
                  </a:lnTo>
                  <a:lnTo>
                    <a:pt x="265" y="67"/>
                  </a:lnTo>
                  <a:cubicBezTo>
                    <a:pt x="264" y="67"/>
                    <a:pt x="263" y="58"/>
                    <a:pt x="263" y="58"/>
                  </a:cubicBezTo>
                  <a:cubicBezTo>
                    <a:pt x="263" y="58"/>
                    <a:pt x="261" y="50"/>
                    <a:pt x="263" y="50"/>
                  </a:cubicBezTo>
                  <a:close/>
                  <a:moveTo>
                    <a:pt x="204" y="61"/>
                  </a:moveTo>
                  <a:cubicBezTo>
                    <a:pt x="204" y="61"/>
                    <a:pt x="204" y="62"/>
                    <a:pt x="205" y="64"/>
                  </a:cubicBezTo>
                  <a:lnTo>
                    <a:pt x="209" y="72"/>
                  </a:lnTo>
                  <a:cubicBezTo>
                    <a:pt x="210" y="78"/>
                    <a:pt x="212" y="84"/>
                    <a:pt x="211" y="84"/>
                  </a:cubicBezTo>
                  <a:cubicBezTo>
                    <a:pt x="211" y="84"/>
                    <a:pt x="211" y="83"/>
                    <a:pt x="210" y="81"/>
                  </a:cubicBezTo>
                  <a:cubicBezTo>
                    <a:pt x="208" y="76"/>
                    <a:pt x="205" y="71"/>
                    <a:pt x="204" y="65"/>
                  </a:cubicBezTo>
                  <a:cubicBezTo>
                    <a:pt x="204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4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4" y="88"/>
                    <a:pt x="325" y="88"/>
                  </a:cubicBezTo>
                  <a:close/>
                  <a:moveTo>
                    <a:pt x="310" y="94"/>
                  </a:moveTo>
                  <a:lnTo>
                    <a:pt x="310" y="101"/>
                  </a:lnTo>
                  <a:lnTo>
                    <a:pt x="307" y="110"/>
                  </a:lnTo>
                  <a:lnTo>
                    <a:pt x="306" y="110"/>
                  </a:lnTo>
                  <a:cubicBezTo>
                    <a:pt x="306" y="104"/>
                    <a:pt x="307" y="98"/>
                    <a:pt x="310" y="94"/>
                  </a:cubicBezTo>
                  <a:close/>
                  <a:moveTo>
                    <a:pt x="452" y="108"/>
                  </a:moveTo>
                  <a:cubicBezTo>
                    <a:pt x="452" y="108"/>
                    <a:pt x="452" y="108"/>
                    <a:pt x="452" y="108"/>
                  </a:cubicBezTo>
                  <a:lnTo>
                    <a:pt x="453" y="109"/>
                  </a:lnTo>
                  <a:cubicBezTo>
                    <a:pt x="449" y="114"/>
                    <a:pt x="444" y="117"/>
                    <a:pt x="440" y="120"/>
                  </a:cubicBezTo>
                  <a:lnTo>
                    <a:pt x="439" y="119"/>
                  </a:lnTo>
                  <a:cubicBezTo>
                    <a:pt x="444" y="114"/>
                    <a:pt x="450" y="108"/>
                    <a:pt x="452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6" y="124"/>
                    <a:pt x="190" y="132"/>
                  </a:cubicBezTo>
                  <a:cubicBezTo>
                    <a:pt x="189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7" y="119"/>
                    <a:pt x="173" y="111"/>
                    <a:pt x="174" y="111"/>
                  </a:cubicBezTo>
                  <a:close/>
                  <a:moveTo>
                    <a:pt x="494" y="157"/>
                  </a:moveTo>
                  <a:cubicBezTo>
                    <a:pt x="497" y="157"/>
                    <a:pt x="497" y="158"/>
                    <a:pt x="498" y="160"/>
                  </a:cubicBezTo>
                  <a:cubicBezTo>
                    <a:pt x="493" y="164"/>
                    <a:pt x="486" y="167"/>
                    <a:pt x="484" y="167"/>
                  </a:cubicBezTo>
                  <a:cubicBezTo>
                    <a:pt x="483" y="167"/>
                    <a:pt x="483" y="167"/>
                    <a:pt x="482" y="166"/>
                  </a:cubicBezTo>
                  <a:cubicBezTo>
                    <a:pt x="481" y="163"/>
                    <a:pt x="481" y="163"/>
                    <a:pt x="488" y="159"/>
                  </a:cubicBezTo>
                  <a:cubicBezTo>
                    <a:pt x="491" y="157"/>
                    <a:pt x="493" y="157"/>
                    <a:pt x="494" y="157"/>
                  </a:cubicBezTo>
                  <a:close/>
                  <a:moveTo>
                    <a:pt x="505" y="264"/>
                  </a:moveTo>
                  <a:cubicBezTo>
                    <a:pt x="514" y="265"/>
                    <a:pt x="522" y="265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2" y="276"/>
                  </a:moveTo>
                  <a:cubicBezTo>
                    <a:pt x="458" y="276"/>
                    <a:pt x="463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2" y="277"/>
                    <a:pt x="452" y="277"/>
                  </a:cubicBezTo>
                  <a:lnTo>
                    <a:pt x="452" y="276"/>
                  </a:lnTo>
                  <a:close/>
                  <a:moveTo>
                    <a:pt x="105" y="282"/>
                  </a:moveTo>
                  <a:cubicBezTo>
                    <a:pt x="108" y="282"/>
                    <a:pt x="111" y="283"/>
                    <a:pt x="114" y="284"/>
                  </a:cubicBezTo>
                  <a:cubicBezTo>
                    <a:pt x="124" y="285"/>
                    <a:pt x="123" y="286"/>
                    <a:pt x="116" y="286"/>
                  </a:cubicBezTo>
                  <a:cubicBezTo>
                    <a:pt x="112" y="286"/>
                    <a:pt x="105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0" y="283"/>
                    <a:pt x="102" y="282"/>
                    <a:pt x="105" y="282"/>
                  </a:cubicBezTo>
                  <a:close/>
                  <a:moveTo>
                    <a:pt x="506" y="309"/>
                  </a:moveTo>
                  <a:cubicBezTo>
                    <a:pt x="507" y="309"/>
                    <a:pt x="509" y="310"/>
                    <a:pt x="514" y="311"/>
                  </a:cubicBezTo>
                  <a:cubicBezTo>
                    <a:pt x="519" y="312"/>
                    <a:pt x="525" y="315"/>
                    <a:pt x="530" y="317"/>
                  </a:cubicBezTo>
                  <a:cubicBezTo>
                    <a:pt x="522" y="316"/>
                    <a:pt x="514" y="313"/>
                    <a:pt x="505" y="310"/>
                  </a:cubicBezTo>
                  <a:cubicBezTo>
                    <a:pt x="505" y="310"/>
                    <a:pt x="506" y="309"/>
                    <a:pt x="506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6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1" y="342"/>
                  </a:cubicBezTo>
                  <a:cubicBezTo>
                    <a:pt x="121" y="342"/>
                    <a:pt x="120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499" y="346"/>
                  </a:moveTo>
                  <a:cubicBezTo>
                    <a:pt x="507" y="349"/>
                    <a:pt x="515" y="353"/>
                    <a:pt x="514" y="355"/>
                  </a:cubicBezTo>
                  <a:lnTo>
                    <a:pt x="506" y="353"/>
                  </a:lnTo>
                  <a:lnTo>
                    <a:pt x="498" y="347"/>
                  </a:lnTo>
                  <a:lnTo>
                    <a:pt x="499" y="346"/>
                  </a:lnTo>
                  <a:close/>
                  <a:moveTo>
                    <a:pt x="340" y="350"/>
                  </a:moveTo>
                  <a:cubicBezTo>
                    <a:pt x="339" y="350"/>
                    <a:pt x="339" y="350"/>
                    <a:pt x="343" y="358"/>
                  </a:cubicBezTo>
                  <a:lnTo>
                    <a:pt x="344" y="357"/>
                  </a:lnTo>
                  <a:cubicBezTo>
                    <a:pt x="341" y="350"/>
                    <a:pt x="341" y="350"/>
                    <a:pt x="340" y="350"/>
                  </a:cubicBezTo>
                  <a:close/>
                  <a:moveTo>
                    <a:pt x="141" y="348"/>
                  </a:moveTo>
                  <a:cubicBezTo>
                    <a:pt x="142" y="348"/>
                    <a:pt x="142" y="349"/>
                    <a:pt x="143" y="350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8" y="353"/>
                  </a:cubicBezTo>
                  <a:lnTo>
                    <a:pt x="138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2" y="366"/>
                    <a:pt x="119" y="361"/>
                    <a:pt x="127" y="356"/>
                  </a:cubicBezTo>
                  <a:cubicBezTo>
                    <a:pt x="136" y="350"/>
                    <a:pt x="139" y="348"/>
                    <a:pt x="141" y="348"/>
                  </a:cubicBezTo>
                  <a:close/>
                  <a:moveTo>
                    <a:pt x="17" y="378"/>
                  </a:moveTo>
                  <a:cubicBezTo>
                    <a:pt x="10" y="380"/>
                    <a:pt x="5" y="381"/>
                    <a:pt x="0" y="383"/>
                  </a:cubicBezTo>
                  <a:lnTo>
                    <a:pt x="0" y="385"/>
                  </a:lnTo>
                  <a:cubicBezTo>
                    <a:pt x="0" y="386"/>
                    <a:pt x="1" y="386"/>
                    <a:pt x="2" y="386"/>
                  </a:cubicBezTo>
                  <a:cubicBezTo>
                    <a:pt x="5" y="386"/>
                    <a:pt x="11" y="383"/>
                    <a:pt x="17" y="381"/>
                  </a:cubicBezTo>
                  <a:lnTo>
                    <a:pt x="17" y="378"/>
                  </a:lnTo>
                  <a:close/>
                  <a:moveTo>
                    <a:pt x="371" y="410"/>
                  </a:moveTo>
                  <a:lnTo>
                    <a:pt x="371" y="410"/>
                  </a:lnTo>
                  <a:cubicBezTo>
                    <a:pt x="373" y="413"/>
                    <a:pt x="373" y="414"/>
                    <a:pt x="373" y="414"/>
                  </a:cubicBezTo>
                  <a:cubicBezTo>
                    <a:pt x="373" y="414"/>
                    <a:pt x="371" y="411"/>
                    <a:pt x="371" y="410"/>
                  </a:cubicBezTo>
                  <a:close/>
                  <a:moveTo>
                    <a:pt x="307" y="400"/>
                  </a:moveTo>
                  <a:lnTo>
                    <a:pt x="309" y="418"/>
                  </a:lnTo>
                  <a:cubicBezTo>
                    <a:pt x="309" y="412"/>
                    <a:pt x="309" y="413"/>
                    <a:pt x="309" y="409"/>
                  </a:cubicBezTo>
                  <a:lnTo>
                    <a:pt x="307" y="400"/>
                  </a:lnTo>
                  <a:close/>
                  <a:moveTo>
                    <a:pt x="436" y="417"/>
                  </a:moveTo>
                  <a:cubicBezTo>
                    <a:pt x="437" y="417"/>
                    <a:pt x="439" y="419"/>
                    <a:pt x="439" y="420"/>
                  </a:cubicBezTo>
                  <a:cubicBezTo>
                    <a:pt x="437" y="418"/>
                    <a:pt x="436" y="417"/>
                    <a:pt x="436" y="417"/>
                  </a:cubicBezTo>
                  <a:close/>
                  <a:moveTo>
                    <a:pt x="423" y="410"/>
                  </a:moveTo>
                  <a:cubicBezTo>
                    <a:pt x="427" y="417"/>
                    <a:pt x="433" y="423"/>
                    <a:pt x="432" y="424"/>
                  </a:cubicBezTo>
                  <a:lnTo>
                    <a:pt x="425" y="419"/>
                  </a:lnTo>
                  <a:lnTo>
                    <a:pt x="421" y="411"/>
                  </a:lnTo>
                  <a:lnTo>
                    <a:pt x="423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2" y="427"/>
                  </a:cubicBez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8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09" y="413"/>
                    <a:pt x="413" y="415"/>
                    <a:pt x="420" y="422"/>
                  </a:cubicBezTo>
                  <a:cubicBezTo>
                    <a:pt x="424" y="430"/>
                    <a:pt x="424" y="430"/>
                    <a:pt x="423" y="430"/>
                  </a:cubicBezTo>
                  <a:cubicBezTo>
                    <a:pt x="418" y="427"/>
                    <a:pt x="415" y="422"/>
                    <a:pt x="412" y="418"/>
                  </a:cubicBezTo>
                  <a:cubicBezTo>
                    <a:pt x="409" y="415"/>
                    <a:pt x="408" y="413"/>
                    <a:pt x="409" y="413"/>
                  </a:cubicBezTo>
                  <a:close/>
                  <a:moveTo>
                    <a:pt x="174" y="434"/>
                  </a:moveTo>
                  <a:cubicBezTo>
                    <a:pt x="175" y="434"/>
                    <a:pt x="175" y="434"/>
                    <a:pt x="175" y="435"/>
                  </a:cubicBezTo>
                  <a:cubicBezTo>
                    <a:pt x="176" y="435"/>
                    <a:pt x="171" y="441"/>
                    <a:pt x="163" y="446"/>
                  </a:cubicBezTo>
                  <a:lnTo>
                    <a:pt x="160" y="444"/>
                  </a:lnTo>
                  <a:cubicBezTo>
                    <a:pt x="165" y="438"/>
                    <a:pt x="172" y="434"/>
                    <a:pt x="174" y="434"/>
                  </a:cubicBezTo>
                  <a:close/>
                  <a:moveTo>
                    <a:pt x="342" y="439"/>
                  </a:moveTo>
                  <a:cubicBezTo>
                    <a:pt x="343" y="439"/>
                    <a:pt x="344" y="440"/>
                    <a:pt x="346" y="447"/>
                  </a:cubicBezTo>
                  <a:lnTo>
                    <a:pt x="343" y="447"/>
                  </a:lnTo>
                  <a:lnTo>
                    <a:pt x="340" y="439"/>
                  </a:lnTo>
                  <a:lnTo>
                    <a:pt x="341" y="439"/>
                  </a:lnTo>
                  <a:cubicBezTo>
                    <a:pt x="342" y="439"/>
                    <a:pt x="342" y="439"/>
                    <a:pt x="342" y="439"/>
                  </a:cubicBezTo>
                  <a:close/>
                  <a:moveTo>
                    <a:pt x="253" y="432"/>
                  </a:moveTo>
                  <a:cubicBezTo>
                    <a:pt x="253" y="432"/>
                    <a:pt x="253" y="432"/>
                    <a:pt x="254" y="432"/>
                  </a:cubicBezTo>
                  <a:lnTo>
                    <a:pt x="251" y="440"/>
                  </a:lnTo>
                  <a:lnTo>
                    <a:pt x="247" y="448"/>
                  </a:lnTo>
                  <a:lnTo>
                    <a:pt x="249" y="440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1" y="445"/>
                  </a:moveTo>
                  <a:cubicBezTo>
                    <a:pt x="402" y="445"/>
                    <a:pt x="406" y="450"/>
                    <a:pt x="406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7" y="446"/>
                    <a:pt x="397" y="446"/>
                    <a:pt x="401" y="445"/>
                  </a:cubicBezTo>
                  <a:cubicBezTo>
                    <a:pt x="401" y="445"/>
                    <a:pt x="401" y="445"/>
                    <a:pt x="401" y="445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lnTo>
                    <a:pt x="282" y="457"/>
                  </a:lnTo>
                  <a:cubicBezTo>
                    <a:pt x="280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9" y="427"/>
                  </a:cubicBezTo>
                  <a:close/>
                  <a:moveTo>
                    <a:pt x="330" y="438"/>
                  </a:moveTo>
                  <a:cubicBezTo>
                    <a:pt x="331" y="438"/>
                    <a:pt x="333" y="445"/>
                    <a:pt x="334" y="457"/>
                  </a:cubicBezTo>
                  <a:cubicBezTo>
                    <a:pt x="334" y="458"/>
                    <a:pt x="333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8"/>
                    <a:pt x="330" y="438"/>
                  </a:cubicBezTo>
                  <a:close/>
                  <a:moveTo>
                    <a:pt x="172" y="449"/>
                  </a:moveTo>
                  <a:cubicBezTo>
                    <a:pt x="170" y="449"/>
                    <a:pt x="166" y="453"/>
                    <a:pt x="163" y="457"/>
                  </a:cubicBezTo>
                  <a:cubicBezTo>
                    <a:pt x="158" y="464"/>
                    <a:pt x="159" y="465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6"/>
                    <a:pt x="174" y="455"/>
                    <a:pt x="173" y="454"/>
                  </a:cubicBezTo>
                  <a:cubicBezTo>
                    <a:pt x="174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5" y="456"/>
                    <a:pt x="377" y="456"/>
                    <a:pt x="379" y="463"/>
                  </a:cubicBezTo>
                  <a:cubicBezTo>
                    <a:pt x="379" y="463"/>
                    <a:pt x="383" y="470"/>
                    <a:pt x="381" y="472"/>
                  </a:cubicBezTo>
                  <a:cubicBezTo>
                    <a:pt x="379" y="472"/>
                    <a:pt x="375" y="465"/>
                    <a:pt x="375" y="465"/>
                  </a:cubicBezTo>
                  <a:cubicBezTo>
                    <a:pt x="371" y="457"/>
                    <a:pt x="374" y="456"/>
                    <a:pt x="374" y="456"/>
                  </a:cubicBezTo>
                  <a:cubicBezTo>
                    <a:pt x="374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2"/>
                    <a:pt x="252" y="459"/>
                  </a:cubicBezTo>
                  <a:cubicBezTo>
                    <a:pt x="251" y="467"/>
                    <a:pt x="248" y="476"/>
                    <a:pt x="242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3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3"/>
                    <a:pt x="294" y="467"/>
                  </a:cubicBezTo>
                  <a:close/>
                  <a:moveTo>
                    <a:pt x="328" y="493"/>
                  </a:moveTo>
                  <a:lnTo>
                    <a:pt x="329" y="501"/>
                  </a:lnTo>
                  <a:cubicBezTo>
                    <a:pt x="328" y="501"/>
                    <a:pt x="327" y="505"/>
                    <a:pt x="326" y="505"/>
                  </a:cubicBezTo>
                  <a:cubicBezTo>
                    <a:pt x="326" y="505"/>
                    <a:pt x="326" y="504"/>
                    <a:pt x="325" y="501"/>
                  </a:cubicBezTo>
                  <a:cubicBezTo>
                    <a:pt x="324" y="501"/>
                    <a:pt x="326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0" y="6"/>
                    <a:pt x="269" y="6"/>
                    <a:pt x="272" y="14"/>
                  </a:cubicBezTo>
                  <a:cubicBezTo>
                    <a:pt x="273" y="23"/>
                    <a:pt x="273" y="23"/>
                    <a:pt x="270" y="23"/>
                  </a:cubicBezTo>
                  <a:cubicBezTo>
                    <a:pt x="269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59" y="33"/>
                    <a:pt x="258" y="33"/>
                  </a:cubicBezTo>
                  <a:cubicBezTo>
                    <a:pt x="258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2" y="7"/>
                  </a:cubicBezTo>
                  <a:cubicBezTo>
                    <a:pt x="250" y="7"/>
                    <a:pt x="252" y="16"/>
                    <a:pt x="252" y="16"/>
                  </a:cubicBezTo>
                  <a:cubicBezTo>
                    <a:pt x="254" y="24"/>
                    <a:pt x="213" y="33"/>
                    <a:pt x="209" y="35"/>
                  </a:cubicBezTo>
                  <a:cubicBezTo>
                    <a:pt x="206" y="32"/>
                    <a:pt x="203" y="31"/>
                    <a:pt x="202" y="31"/>
                  </a:cubicBezTo>
                  <a:cubicBezTo>
                    <a:pt x="199" y="31"/>
                    <a:pt x="199" y="34"/>
                    <a:pt x="202" y="37"/>
                  </a:cubicBezTo>
                  <a:cubicBezTo>
                    <a:pt x="205" y="45"/>
                    <a:pt x="197" y="49"/>
                    <a:pt x="189" y="53"/>
                  </a:cubicBezTo>
                  <a:cubicBezTo>
                    <a:pt x="177" y="59"/>
                    <a:pt x="171" y="63"/>
                    <a:pt x="175" y="70"/>
                  </a:cubicBezTo>
                  <a:lnTo>
                    <a:pt x="171" y="72"/>
                  </a:lnTo>
                  <a:cubicBezTo>
                    <a:pt x="167" y="73"/>
                    <a:pt x="171" y="83"/>
                    <a:pt x="168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69" y="88"/>
                    <a:pt x="167" y="85"/>
                  </a:cubicBezTo>
                  <a:cubicBezTo>
                    <a:pt x="163" y="78"/>
                    <a:pt x="158" y="72"/>
                    <a:pt x="156" y="72"/>
                  </a:cubicBezTo>
                  <a:cubicBezTo>
                    <a:pt x="156" y="72"/>
                    <a:pt x="156" y="72"/>
                    <a:pt x="156" y="72"/>
                  </a:cubicBezTo>
                  <a:cubicBezTo>
                    <a:pt x="154" y="73"/>
                    <a:pt x="158" y="80"/>
                    <a:pt x="164" y="88"/>
                  </a:cubicBezTo>
                  <a:cubicBezTo>
                    <a:pt x="168" y="95"/>
                    <a:pt x="167" y="95"/>
                    <a:pt x="167" y="95"/>
                  </a:cubicBezTo>
                  <a:cubicBezTo>
                    <a:pt x="167" y="95"/>
                    <a:pt x="167" y="95"/>
                    <a:pt x="166" y="95"/>
                  </a:cubicBezTo>
                  <a:cubicBezTo>
                    <a:pt x="166" y="95"/>
                    <a:pt x="164" y="94"/>
                    <a:pt x="160" y="89"/>
                  </a:cubicBezTo>
                  <a:lnTo>
                    <a:pt x="150" y="76"/>
                  </a:lnTo>
                  <a:lnTo>
                    <a:pt x="149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2" y="85"/>
                    <a:pt x="152" y="85"/>
                    <a:pt x="152" y="85"/>
                  </a:cubicBezTo>
                  <a:cubicBezTo>
                    <a:pt x="151" y="85"/>
                    <a:pt x="149" y="83"/>
                    <a:pt x="141" y="72"/>
                  </a:cubicBezTo>
                  <a:cubicBezTo>
                    <a:pt x="136" y="66"/>
                    <a:pt x="133" y="63"/>
                    <a:pt x="132" y="63"/>
                  </a:cubicBezTo>
                  <a:lnTo>
                    <a:pt x="132" y="63"/>
                  </a:lnTo>
                  <a:cubicBezTo>
                    <a:pt x="131" y="63"/>
                    <a:pt x="133" y="67"/>
                    <a:pt x="138" y="74"/>
                  </a:cubicBezTo>
                  <a:lnTo>
                    <a:pt x="141" y="82"/>
                  </a:lnTo>
                  <a:cubicBezTo>
                    <a:pt x="138" y="79"/>
                    <a:pt x="136" y="78"/>
                    <a:pt x="135" y="78"/>
                  </a:cubicBezTo>
                  <a:cubicBezTo>
                    <a:pt x="133" y="78"/>
                    <a:pt x="138" y="88"/>
                    <a:pt x="141" y="94"/>
                  </a:cubicBezTo>
                  <a:cubicBezTo>
                    <a:pt x="136" y="88"/>
                    <a:pt x="132" y="86"/>
                    <a:pt x="131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1" y="100"/>
                    <a:pt x="142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7" y="95"/>
                  </a:cubicBezTo>
                  <a:cubicBezTo>
                    <a:pt x="126" y="95"/>
                    <a:pt x="125" y="96"/>
                    <a:pt x="123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1" y="134"/>
                    <a:pt x="95" y="142"/>
                    <a:pt x="102" y="146"/>
                  </a:cubicBezTo>
                  <a:cubicBezTo>
                    <a:pt x="102" y="147"/>
                    <a:pt x="102" y="148"/>
                    <a:pt x="101" y="148"/>
                  </a:cubicBezTo>
                  <a:cubicBezTo>
                    <a:pt x="100" y="148"/>
                    <a:pt x="98" y="147"/>
                    <a:pt x="93" y="145"/>
                  </a:cubicBezTo>
                  <a:cubicBezTo>
                    <a:pt x="91" y="143"/>
                    <a:pt x="89" y="142"/>
                    <a:pt x="89" y="142"/>
                  </a:cubicBezTo>
                  <a:cubicBezTo>
                    <a:pt x="87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6" y="159"/>
                  </a:cubicBezTo>
                  <a:cubicBezTo>
                    <a:pt x="106" y="159"/>
                    <a:pt x="104" y="157"/>
                    <a:pt x="98" y="153"/>
                  </a:cubicBezTo>
                  <a:cubicBezTo>
                    <a:pt x="95" y="152"/>
                    <a:pt x="94" y="151"/>
                    <a:pt x="92" y="151"/>
                  </a:cubicBezTo>
                  <a:cubicBezTo>
                    <a:pt x="89" y="151"/>
                    <a:pt x="88" y="154"/>
                    <a:pt x="85" y="157"/>
                  </a:cubicBezTo>
                  <a:cubicBezTo>
                    <a:pt x="82" y="162"/>
                    <a:pt x="80" y="168"/>
                    <a:pt x="86" y="171"/>
                  </a:cubicBezTo>
                  <a:cubicBezTo>
                    <a:pt x="90" y="175"/>
                    <a:pt x="92" y="176"/>
                    <a:pt x="91" y="176"/>
                  </a:cubicBezTo>
                  <a:cubicBezTo>
                    <a:pt x="91" y="176"/>
                    <a:pt x="89" y="175"/>
                    <a:pt x="85" y="173"/>
                  </a:cubicBezTo>
                  <a:cubicBezTo>
                    <a:pt x="80" y="169"/>
                    <a:pt x="75" y="168"/>
                    <a:pt x="72" y="168"/>
                  </a:cubicBezTo>
                  <a:cubicBezTo>
                    <a:pt x="66" y="168"/>
                    <a:pt x="65" y="172"/>
                    <a:pt x="73" y="179"/>
                  </a:cubicBezTo>
                  <a:cubicBezTo>
                    <a:pt x="72" y="180"/>
                    <a:pt x="72" y="181"/>
                    <a:pt x="70" y="181"/>
                  </a:cubicBezTo>
                  <a:cubicBezTo>
                    <a:pt x="69" y="181"/>
                    <a:pt x="66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7" y="190"/>
                  </a:cubicBezTo>
                  <a:lnTo>
                    <a:pt x="63" y="201"/>
                  </a:lnTo>
                  <a:cubicBezTo>
                    <a:pt x="62" y="203"/>
                    <a:pt x="68" y="210"/>
                    <a:pt x="68" y="210"/>
                  </a:cubicBezTo>
                  <a:cubicBezTo>
                    <a:pt x="68" y="211"/>
                    <a:pt x="68" y="211"/>
                    <a:pt x="68" y="211"/>
                  </a:cubicBezTo>
                  <a:lnTo>
                    <a:pt x="68" y="211"/>
                  </a:lnTo>
                  <a:cubicBezTo>
                    <a:pt x="67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49" y="249"/>
                    <a:pt x="40" y="249"/>
                  </a:cubicBezTo>
                  <a:cubicBezTo>
                    <a:pt x="40" y="249"/>
                    <a:pt x="40" y="252"/>
                    <a:pt x="48" y="254"/>
                  </a:cubicBezTo>
                  <a:cubicBezTo>
                    <a:pt x="65" y="257"/>
                    <a:pt x="65" y="260"/>
                    <a:pt x="56" y="260"/>
                  </a:cubicBezTo>
                  <a:cubicBezTo>
                    <a:pt x="39" y="260"/>
                    <a:pt x="38" y="267"/>
                    <a:pt x="55" y="270"/>
                  </a:cubicBezTo>
                  <a:lnTo>
                    <a:pt x="47" y="270"/>
                  </a:lnTo>
                  <a:cubicBezTo>
                    <a:pt x="29" y="271"/>
                    <a:pt x="37" y="276"/>
                    <a:pt x="55" y="277"/>
                  </a:cubicBezTo>
                  <a:cubicBezTo>
                    <a:pt x="46" y="280"/>
                    <a:pt x="38" y="281"/>
                    <a:pt x="46" y="283"/>
                  </a:cubicBezTo>
                  <a:cubicBezTo>
                    <a:pt x="46" y="284"/>
                    <a:pt x="46" y="284"/>
                    <a:pt x="29" y="284"/>
                  </a:cubicBezTo>
                  <a:cubicBezTo>
                    <a:pt x="20" y="285"/>
                    <a:pt x="12" y="285"/>
                    <a:pt x="12" y="288"/>
                  </a:cubicBezTo>
                  <a:cubicBezTo>
                    <a:pt x="12" y="289"/>
                    <a:pt x="20" y="289"/>
                    <a:pt x="29" y="289"/>
                  </a:cubicBezTo>
                  <a:lnTo>
                    <a:pt x="29" y="292"/>
                  </a:lnTo>
                  <a:cubicBezTo>
                    <a:pt x="29" y="292"/>
                    <a:pt x="29" y="294"/>
                    <a:pt x="34" y="294"/>
                  </a:cubicBezTo>
                  <a:cubicBezTo>
                    <a:pt x="35" y="294"/>
                    <a:pt x="36" y="293"/>
                    <a:pt x="38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4" y="297"/>
                  </a:cubicBezTo>
                  <a:cubicBezTo>
                    <a:pt x="46" y="297"/>
                    <a:pt x="51" y="297"/>
                    <a:pt x="55" y="295"/>
                  </a:cubicBezTo>
                  <a:cubicBezTo>
                    <a:pt x="59" y="295"/>
                    <a:pt x="63" y="295"/>
                    <a:pt x="66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2" y="289"/>
                  </a:cubicBezTo>
                  <a:cubicBezTo>
                    <a:pt x="131" y="284"/>
                    <a:pt x="140" y="281"/>
                    <a:pt x="122" y="281"/>
                  </a:cubicBezTo>
                  <a:cubicBezTo>
                    <a:pt x="122" y="281"/>
                    <a:pt x="114" y="280"/>
                    <a:pt x="114" y="279"/>
                  </a:cubicBezTo>
                  <a:cubicBezTo>
                    <a:pt x="114" y="277"/>
                    <a:pt x="122" y="276"/>
                    <a:pt x="122" y="276"/>
                  </a:cubicBezTo>
                  <a:cubicBezTo>
                    <a:pt x="123" y="276"/>
                    <a:pt x="124" y="277"/>
                    <a:pt x="125" y="277"/>
                  </a:cubicBezTo>
                  <a:cubicBezTo>
                    <a:pt x="131" y="277"/>
                    <a:pt x="131" y="272"/>
                    <a:pt x="132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1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49" y="237"/>
                    <a:pt x="151" y="230"/>
                    <a:pt x="144" y="227"/>
                  </a:cubicBezTo>
                  <a:lnTo>
                    <a:pt x="145" y="225"/>
                  </a:lnTo>
                  <a:cubicBezTo>
                    <a:pt x="148" y="226"/>
                    <a:pt x="150" y="227"/>
                    <a:pt x="151" y="227"/>
                  </a:cubicBezTo>
                  <a:cubicBezTo>
                    <a:pt x="153" y="227"/>
                    <a:pt x="154" y="225"/>
                    <a:pt x="155" y="225"/>
                  </a:cubicBezTo>
                  <a:cubicBezTo>
                    <a:pt x="148" y="219"/>
                    <a:pt x="149" y="217"/>
                    <a:pt x="149" y="217"/>
                  </a:cubicBezTo>
                  <a:lnTo>
                    <a:pt x="149" y="217"/>
                  </a:lnTo>
                  <a:cubicBezTo>
                    <a:pt x="153" y="219"/>
                    <a:pt x="155" y="219"/>
                    <a:pt x="156" y="219"/>
                  </a:cubicBezTo>
                  <a:cubicBezTo>
                    <a:pt x="157" y="219"/>
                    <a:pt x="158" y="219"/>
                    <a:pt x="158" y="218"/>
                  </a:cubicBezTo>
                  <a:cubicBezTo>
                    <a:pt x="159" y="216"/>
                    <a:pt x="159" y="215"/>
                    <a:pt x="153" y="211"/>
                  </a:cubicBezTo>
                  <a:cubicBezTo>
                    <a:pt x="154" y="207"/>
                    <a:pt x="159" y="204"/>
                    <a:pt x="163" y="204"/>
                  </a:cubicBezTo>
                  <a:cubicBezTo>
                    <a:pt x="164" y="204"/>
                    <a:pt x="165" y="204"/>
                    <a:pt x="166" y="205"/>
                  </a:cubicBezTo>
                  <a:cubicBezTo>
                    <a:pt x="168" y="205"/>
                    <a:pt x="169" y="206"/>
                    <a:pt x="169" y="206"/>
                  </a:cubicBezTo>
                  <a:cubicBezTo>
                    <a:pt x="171" y="206"/>
                    <a:pt x="166" y="201"/>
                    <a:pt x="160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7" y="200"/>
                    <a:pt x="168" y="200"/>
                  </a:cubicBezTo>
                  <a:cubicBezTo>
                    <a:pt x="169" y="200"/>
                    <a:pt x="169" y="200"/>
                    <a:pt x="169" y="199"/>
                  </a:cubicBezTo>
                  <a:lnTo>
                    <a:pt x="171" y="198"/>
                  </a:lnTo>
                  <a:cubicBezTo>
                    <a:pt x="164" y="193"/>
                    <a:pt x="167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0" y="161"/>
                    <a:pt x="172" y="161"/>
                  </a:cubicBezTo>
                  <a:cubicBezTo>
                    <a:pt x="173" y="161"/>
                    <a:pt x="175" y="162"/>
                    <a:pt x="178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6" y="169"/>
                  </a:cubicBezTo>
                  <a:cubicBezTo>
                    <a:pt x="196" y="169"/>
                    <a:pt x="196" y="169"/>
                    <a:pt x="196" y="169"/>
                  </a:cubicBezTo>
                  <a:cubicBezTo>
                    <a:pt x="195" y="169"/>
                    <a:pt x="189" y="164"/>
                    <a:pt x="184" y="157"/>
                  </a:cubicBezTo>
                  <a:cubicBezTo>
                    <a:pt x="178" y="151"/>
                    <a:pt x="175" y="148"/>
                    <a:pt x="175" y="148"/>
                  </a:cubicBezTo>
                  <a:lnTo>
                    <a:pt x="175" y="148"/>
                  </a:lnTo>
                  <a:cubicBezTo>
                    <a:pt x="176" y="148"/>
                    <a:pt x="179" y="151"/>
                    <a:pt x="185" y="156"/>
                  </a:cubicBezTo>
                  <a:cubicBezTo>
                    <a:pt x="188" y="159"/>
                    <a:pt x="191" y="161"/>
                    <a:pt x="193" y="161"/>
                  </a:cubicBezTo>
                  <a:cubicBezTo>
                    <a:pt x="200" y="161"/>
                    <a:pt x="202" y="149"/>
                    <a:pt x="195" y="138"/>
                  </a:cubicBezTo>
                  <a:lnTo>
                    <a:pt x="195" y="138"/>
                  </a:lnTo>
                  <a:lnTo>
                    <a:pt x="201" y="145"/>
                  </a:lnTo>
                  <a:cubicBezTo>
                    <a:pt x="203" y="149"/>
                    <a:pt x="205" y="150"/>
                    <a:pt x="206" y="150"/>
                  </a:cubicBezTo>
                  <a:cubicBezTo>
                    <a:pt x="208" y="150"/>
                    <a:pt x="209" y="149"/>
                    <a:pt x="211" y="148"/>
                  </a:cubicBezTo>
                  <a:lnTo>
                    <a:pt x="213" y="146"/>
                  </a:lnTo>
                  <a:cubicBezTo>
                    <a:pt x="208" y="140"/>
                    <a:pt x="208" y="137"/>
                    <a:pt x="211" y="137"/>
                  </a:cubicBezTo>
                  <a:cubicBezTo>
                    <a:pt x="213" y="137"/>
                    <a:pt x="217" y="140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5" y="149"/>
                    <a:pt x="225" y="149"/>
                    <a:pt x="226" y="148"/>
                  </a:cubicBezTo>
                  <a:cubicBezTo>
                    <a:pt x="223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3" y="145"/>
                  </a:cubicBezTo>
                  <a:cubicBezTo>
                    <a:pt x="233" y="145"/>
                    <a:pt x="235" y="144"/>
                    <a:pt x="235" y="144"/>
                  </a:cubicBezTo>
                  <a:cubicBezTo>
                    <a:pt x="232" y="136"/>
                    <a:pt x="233" y="135"/>
                    <a:pt x="235" y="135"/>
                  </a:cubicBezTo>
                  <a:cubicBezTo>
                    <a:pt x="238" y="134"/>
                    <a:pt x="239" y="134"/>
                    <a:pt x="233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1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4"/>
                    <a:pt x="242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8" y="122"/>
                    <a:pt x="250" y="124"/>
                    <a:pt x="252" y="129"/>
                  </a:cubicBezTo>
                  <a:lnTo>
                    <a:pt x="251" y="120"/>
                  </a:lnTo>
                  <a:cubicBezTo>
                    <a:pt x="250" y="116"/>
                    <a:pt x="250" y="114"/>
                    <a:pt x="250" y="114"/>
                  </a:cubicBezTo>
                  <a:lnTo>
                    <a:pt x="250" y="114"/>
                  </a:lnTo>
                  <a:cubicBezTo>
                    <a:pt x="251" y="114"/>
                    <a:pt x="251" y="116"/>
                    <a:pt x="252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59" y="125"/>
                    <a:pt x="260" y="123"/>
                    <a:pt x="260" y="118"/>
                  </a:cubicBezTo>
                  <a:lnTo>
                    <a:pt x="261" y="118"/>
                  </a:lnTo>
                  <a:cubicBezTo>
                    <a:pt x="264" y="126"/>
                    <a:pt x="266" y="130"/>
                    <a:pt x="267" y="130"/>
                  </a:cubicBezTo>
                  <a:cubicBezTo>
                    <a:pt x="268" y="130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0" y="125"/>
                    <a:pt x="270" y="125"/>
                  </a:cubicBezTo>
                  <a:cubicBezTo>
                    <a:pt x="270" y="121"/>
                    <a:pt x="272" y="119"/>
                    <a:pt x="273" y="119"/>
                  </a:cubicBezTo>
                  <a:cubicBezTo>
                    <a:pt x="274" y="119"/>
                    <a:pt x="275" y="121"/>
                    <a:pt x="276" y="125"/>
                  </a:cubicBezTo>
                  <a:lnTo>
                    <a:pt x="277" y="125"/>
                  </a:lnTo>
                  <a:cubicBezTo>
                    <a:pt x="276" y="116"/>
                    <a:pt x="277" y="116"/>
                    <a:pt x="278" y="116"/>
                  </a:cubicBezTo>
                  <a:cubicBezTo>
                    <a:pt x="279" y="116"/>
                    <a:pt x="280" y="116"/>
                    <a:pt x="280" y="108"/>
                  </a:cubicBezTo>
                  <a:cubicBezTo>
                    <a:pt x="280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2" y="120"/>
                    <a:pt x="282" y="122"/>
                    <a:pt x="283" y="122"/>
                  </a:cubicBezTo>
                  <a:cubicBezTo>
                    <a:pt x="283" y="122"/>
                    <a:pt x="285" y="117"/>
                    <a:pt x="286" y="108"/>
                  </a:cubicBezTo>
                  <a:lnTo>
                    <a:pt x="286" y="108"/>
                  </a:lnTo>
                  <a:cubicBezTo>
                    <a:pt x="286" y="114"/>
                    <a:pt x="286" y="120"/>
                    <a:pt x="286" y="120"/>
                  </a:cubicBezTo>
                  <a:cubicBezTo>
                    <a:pt x="286" y="120"/>
                    <a:pt x="287" y="119"/>
                    <a:pt x="287" y="116"/>
                  </a:cubicBezTo>
                  <a:cubicBezTo>
                    <a:pt x="287" y="116"/>
                    <a:pt x="288" y="116"/>
                    <a:pt x="288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6" y="110"/>
                    <a:pt x="296" y="110"/>
                  </a:cubicBezTo>
                  <a:cubicBezTo>
                    <a:pt x="296" y="110"/>
                    <a:pt x="297" y="113"/>
                    <a:pt x="297" y="117"/>
                  </a:cubicBezTo>
                  <a:cubicBezTo>
                    <a:pt x="297" y="120"/>
                    <a:pt x="297" y="122"/>
                    <a:pt x="297" y="122"/>
                  </a:cubicBezTo>
                  <a:cubicBezTo>
                    <a:pt x="297" y="122"/>
                    <a:pt x="298" y="118"/>
                    <a:pt x="298" y="108"/>
                  </a:cubicBezTo>
                  <a:cubicBezTo>
                    <a:pt x="300" y="104"/>
                    <a:pt x="300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1" y="119"/>
                    <a:pt x="301" y="123"/>
                    <a:pt x="301" y="123"/>
                  </a:cubicBezTo>
                  <a:cubicBezTo>
                    <a:pt x="301" y="123"/>
                    <a:pt x="301" y="121"/>
                    <a:pt x="302" y="118"/>
                  </a:cubicBezTo>
                  <a:cubicBezTo>
                    <a:pt x="304" y="109"/>
                    <a:pt x="305" y="109"/>
                    <a:pt x="305" y="109"/>
                  </a:cubicBezTo>
                  <a:lnTo>
                    <a:pt x="305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4" y="117"/>
                    <a:pt x="326" y="111"/>
                    <a:pt x="328" y="106"/>
                  </a:cubicBezTo>
                  <a:cubicBezTo>
                    <a:pt x="329" y="99"/>
                    <a:pt x="330" y="97"/>
                    <a:pt x="330" y="97"/>
                  </a:cubicBezTo>
                  <a:lnTo>
                    <a:pt x="330" y="97"/>
                  </a:lnTo>
                  <a:cubicBezTo>
                    <a:pt x="330" y="97"/>
                    <a:pt x="329" y="102"/>
                    <a:pt x="329" y="107"/>
                  </a:cubicBezTo>
                  <a:cubicBezTo>
                    <a:pt x="326" y="119"/>
                    <a:pt x="325" y="126"/>
                    <a:pt x="325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3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3" y="99"/>
                    <a:pt x="332" y="108"/>
                  </a:cubicBezTo>
                  <a:cubicBezTo>
                    <a:pt x="331" y="112"/>
                    <a:pt x="330" y="114"/>
                    <a:pt x="331" y="114"/>
                  </a:cubicBezTo>
                  <a:cubicBezTo>
                    <a:pt x="331" y="114"/>
                    <a:pt x="332" y="112"/>
                    <a:pt x="333" y="109"/>
                  </a:cubicBezTo>
                  <a:cubicBezTo>
                    <a:pt x="335" y="105"/>
                    <a:pt x="336" y="103"/>
                    <a:pt x="336" y="103"/>
                  </a:cubicBezTo>
                  <a:lnTo>
                    <a:pt x="336" y="103"/>
                  </a:lnTo>
                  <a:cubicBezTo>
                    <a:pt x="337" y="103"/>
                    <a:pt x="336" y="105"/>
                    <a:pt x="334" y="109"/>
                  </a:cubicBezTo>
                  <a:cubicBezTo>
                    <a:pt x="334" y="116"/>
                    <a:pt x="332" y="121"/>
                    <a:pt x="333" y="121"/>
                  </a:cubicBezTo>
                  <a:cubicBezTo>
                    <a:pt x="333" y="121"/>
                    <a:pt x="333" y="120"/>
                    <a:pt x="334" y="118"/>
                  </a:cubicBezTo>
                  <a:lnTo>
                    <a:pt x="334" y="118"/>
                  </a:lnTo>
                  <a:cubicBezTo>
                    <a:pt x="334" y="118"/>
                    <a:pt x="335" y="118"/>
                    <a:pt x="333" y="127"/>
                  </a:cubicBezTo>
                  <a:cubicBezTo>
                    <a:pt x="333" y="130"/>
                    <a:pt x="332" y="130"/>
                    <a:pt x="333" y="130"/>
                  </a:cubicBezTo>
                  <a:cubicBezTo>
                    <a:pt x="334" y="130"/>
                    <a:pt x="336" y="125"/>
                    <a:pt x="339" y="120"/>
                  </a:cubicBezTo>
                  <a:cubicBezTo>
                    <a:pt x="344" y="113"/>
                    <a:pt x="346" y="109"/>
                    <a:pt x="347" y="109"/>
                  </a:cubicBezTo>
                  <a:lnTo>
                    <a:pt x="347" y="109"/>
                  </a:lnTo>
                  <a:cubicBezTo>
                    <a:pt x="348" y="109"/>
                    <a:pt x="346" y="113"/>
                    <a:pt x="342" y="122"/>
                  </a:cubicBezTo>
                  <a:cubicBezTo>
                    <a:pt x="339" y="128"/>
                    <a:pt x="339" y="131"/>
                    <a:pt x="340" y="131"/>
                  </a:cubicBezTo>
                  <a:cubicBezTo>
                    <a:pt x="341" y="131"/>
                    <a:pt x="346" y="125"/>
                    <a:pt x="351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1" y="117"/>
                    <a:pt x="352" y="117"/>
                    <a:pt x="352" y="117"/>
                  </a:cubicBezTo>
                  <a:cubicBezTo>
                    <a:pt x="353" y="118"/>
                    <a:pt x="355" y="118"/>
                    <a:pt x="351" y="126"/>
                  </a:cubicBezTo>
                  <a:cubicBezTo>
                    <a:pt x="351" y="126"/>
                    <a:pt x="351" y="126"/>
                    <a:pt x="351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1" y="115"/>
                    <a:pt x="363" y="113"/>
                    <a:pt x="365" y="113"/>
                  </a:cubicBezTo>
                  <a:cubicBezTo>
                    <a:pt x="367" y="113"/>
                    <a:pt x="365" y="121"/>
                    <a:pt x="360" y="132"/>
                  </a:cubicBezTo>
                  <a:lnTo>
                    <a:pt x="366" y="125"/>
                  </a:lnTo>
                  <a:cubicBezTo>
                    <a:pt x="372" y="117"/>
                    <a:pt x="376" y="111"/>
                    <a:pt x="377" y="111"/>
                  </a:cubicBezTo>
                  <a:lnTo>
                    <a:pt x="377" y="111"/>
                  </a:lnTo>
                  <a:cubicBezTo>
                    <a:pt x="377" y="111"/>
                    <a:pt x="376" y="114"/>
                    <a:pt x="372" y="119"/>
                  </a:cubicBezTo>
                  <a:cubicBezTo>
                    <a:pt x="370" y="123"/>
                    <a:pt x="370" y="123"/>
                    <a:pt x="368" y="126"/>
                  </a:cubicBezTo>
                  <a:cubicBezTo>
                    <a:pt x="371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3" y="131"/>
                    <a:pt x="378" y="124"/>
                    <a:pt x="379" y="124"/>
                  </a:cubicBezTo>
                  <a:cubicBezTo>
                    <a:pt x="379" y="124"/>
                    <a:pt x="379" y="124"/>
                    <a:pt x="379" y="124"/>
                  </a:cubicBezTo>
                  <a:cubicBezTo>
                    <a:pt x="380" y="125"/>
                    <a:pt x="381" y="125"/>
                    <a:pt x="377" y="133"/>
                  </a:cubicBezTo>
                  <a:cubicBezTo>
                    <a:pt x="374" y="138"/>
                    <a:pt x="371" y="144"/>
                    <a:pt x="372" y="144"/>
                  </a:cubicBezTo>
                  <a:cubicBezTo>
                    <a:pt x="372" y="144"/>
                    <a:pt x="372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0" y="150"/>
                  </a:cubicBezTo>
                  <a:cubicBezTo>
                    <a:pt x="371" y="150"/>
                    <a:pt x="372" y="151"/>
                    <a:pt x="374" y="152"/>
                  </a:cubicBezTo>
                  <a:cubicBezTo>
                    <a:pt x="377" y="149"/>
                    <a:pt x="378" y="148"/>
                    <a:pt x="379" y="148"/>
                  </a:cubicBezTo>
                  <a:cubicBezTo>
                    <a:pt x="380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7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1" y="159"/>
                  </a:cubicBezTo>
                  <a:cubicBezTo>
                    <a:pt x="379" y="162"/>
                    <a:pt x="377" y="164"/>
                    <a:pt x="377" y="164"/>
                  </a:cubicBezTo>
                  <a:cubicBezTo>
                    <a:pt x="378" y="164"/>
                    <a:pt x="379" y="162"/>
                    <a:pt x="383" y="160"/>
                  </a:cubicBezTo>
                  <a:cubicBezTo>
                    <a:pt x="386" y="155"/>
                    <a:pt x="387" y="154"/>
                    <a:pt x="388" y="154"/>
                  </a:cubicBezTo>
                  <a:cubicBezTo>
                    <a:pt x="389" y="154"/>
                    <a:pt x="389" y="154"/>
                    <a:pt x="389" y="154"/>
                  </a:cubicBezTo>
                  <a:lnTo>
                    <a:pt x="390" y="156"/>
                  </a:lnTo>
                  <a:cubicBezTo>
                    <a:pt x="394" y="152"/>
                    <a:pt x="396" y="150"/>
                    <a:pt x="396" y="150"/>
                  </a:cubicBezTo>
                  <a:cubicBezTo>
                    <a:pt x="397" y="150"/>
                    <a:pt x="397" y="150"/>
                    <a:pt x="397" y="151"/>
                  </a:cubicBezTo>
                  <a:cubicBezTo>
                    <a:pt x="398" y="152"/>
                    <a:pt x="395" y="160"/>
                    <a:pt x="396" y="161"/>
                  </a:cubicBezTo>
                  <a:cubicBezTo>
                    <a:pt x="397" y="162"/>
                    <a:pt x="397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5" y="153"/>
                  </a:cubicBezTo>
                  <a:lnTo>
                    <a:pt x="405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4" y="171"/>
                    <a:pt x="405" y="172"/>
                    <a:pt x="406" y="172"/>
                  </a:cubicBezTo>
                  <a:cubicBezTo>
                    <a:pt x="407" y="172"/>
                    <a:pt x="409" y="171"/>
                    <a:pt x="413" y="168"/>
                  </a:cubicBezTo>
                  <a:cubicBezTo>
                    <a:pt x="418" y="162"/>
                    <a:pt x="421" y="159"/>
                    <a:pt x="422" y="159"/>
                  </a:cubicBezTo>
                  <a:lnTo>
                    <a:pt x="422" y="159"/>
                  </a:lnTo>
                  <a:cubicBezTo>
                    <a:pt x="422" y="159"/>
                    <a:pt x="419" y="162"/>
                    <a:pt x="413" y="169"/>
                  </a:cubicBezTo>
                  <a:cubicBezTo>
                    <a:pt x="406" y="176"/>
                    <a:pt x="403" y="180"/>
                    <a:pt x="404" y="180"/>
                  </a:cubicBezTo>
                  <a:cubicBezTo>
                    <a:pt x="404" y="180"/>
                    <a:pt x="406" y="179"/>
                    <a:pt x="408" y="177"/>
                  </a:cubicBezTo>
                  <a:cubicBezTo>
                    <a:pt x="414" y="174"/>
                    <a:pt x="415" y="173"/>
                    <a:pt x="416" y="173"/>
                  </a:cubicBezTo>
                  <a:cubicBezTo>
                    <a:pt x="416" y="173"/>
                    <a:pt x="416" y="173"/>
                    <a:pt x="416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8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2" y="181"/>
                  </a:cubicBezTo>
                  <a:cubicBezTo>
                    <a:pt x="427" y="181"/>
                    <a:pt x="423" y="188"/>
                    <a:pt x="418" y="192"/>
                  </a:cubicBezTo>
                  <a:cubicBezTo>
                    <a:pt x="418" y="192"/>
                    <a:pt x="419" y="192"/>
                    <a:pt x="419" y="192"/>
                  </a:cubicBezTo>
                  <a:cubicBezTo>
                    <a:pt x="420" y="192"/>
                    <a:pt x="423" y="192"/>
                    <a:pt x="427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0" y="192"/>
                    <a:pt x="432" y="191"/>
                    <a:pt x="433" y="191"/>
                  </a:cubicBezTo>
                  <a:cubicBezTo>
                    <a:pt x="437" y="191"/>
                    <a:pt x="436" y="196"/>
                    <a:pt x="424" y="202"/>
                  </a:cubicBezTo>
                  <a:lnTo>
                    <a:pt x="408" y="210"/>
                  </a:lnTo>
                  <a:cubicBezTo>
                    <a:pt x="413" y="208"/>
                    <a:pt x="415" y="208"/>
                    <a:pt x="416" y="208"/>
                  </a:cubicBezTo>
                  <a:cubicBezTo>
                    <a:pt x="417" y="208"/>
                    <a:pt x="417" y="208"/>
                    <a:pt x="417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5" y="205"/>
                    <a:pt x="426" y="206"/>
                    <a:pt x="426" y="208"/>
                  </a:cubicBezTo>
                  <a:cubicBezTo>
                    <a:pt x="427" y="209"/>
                    <a:pt x="436" y="210"/>
                    <a:pt x="438" y="212"/>
                  </a:cubicBezTo>
                  <a:cubicBezTo>
                    <a:pt x="438" y="214"/>
                    <a:pt x="439" y="217"/>
                    <a:pt x="431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3" y="222"/>
                    <a:pt x="445" y="222"/>
                    <a:pt x="446" y="222"/>
                  </a:cubicBezTo>
                  <a:cubicBezTo>
                    <a:pt x="449" y="222"/>
                    <a:pt x="447" y="223"/>
                    <a:pt x="441" y="225"/>
                  </a:cubicBezTo>
                  <a:lnTo>
                    <a:pt x="442" y="226"/>
                  </a:lnTo>
                  <a:cubicBezTo>
                    <a:pt x="450" y="226"/>
                    <a:pt x="450" y="227"/>
                    <a:pt x="450" y="227"/>
                  </a:cubicBezTo>
                  <a:cubicBezTo>
                    <a:pt x="443" y="229"/>
                    <a:pt x="436" y="232"/>
                    <a:pt x="440" y="232"/>
                  </a:cubicBezTo>
                  <a:cubicBezTo>
                    <a:pt x="441" y="232"/>
                    <a:pt x="442" y="232"/>
                    <a:pt x="443" y="231"/>
                  </a:cubicBezTo>
                  <a:cubicBezTo>
                    <a:pt x="446" y="231"/>
                    <a:pt x="448" y="230"/>
                    <a:pt x="450" y="230"/>
                  </a:cubicBezTo>
                  <a:cubicBezTo>
                    <a:pt x="451" y="230"/>
                    <a:pt x="451" y="231"/>
                    <a:pt x="452" y="231"/>
                  </a:cubicBezTo>
                  <a:cubicBezTo>
                    <a:pt x="445" y="237"/>
                    <a:pt x="447" y="267"/>
                    <a:pt x="453" y="269"/>
                  </a:cubicBezTo>
                  <a:lnTo>
                    <a:pt x="453" y="271"/>
                  </a:lnTo>
                  <a:cubicBezTo>
                    <a:pt x="452" y="272"/>
                    <a:pt x="452" y="274"/>
                    <a:pt x="452" y="274"/>
                  </a:cubicBezTo>
                  <a:cubicBezTo>
                    <a:pt x="449" y="274"/>
                    <a:pt x="447" y="274"/>
                    <a:pt x="446" y="274"/>
                  </a:cubicBezTo>
                  <a:cubicBezTo>
                    <a:pt x="438" y="274"/>
                    <a:pt x="444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3" y="285"/>
                    <a:pt x="449" y="285"/>
                    <a:pt x="447" y="285"/>
                  </a:cubicBezTo>
                  <a:cubicBezTo>
                    <a:pt x="442" y="285"/>
                    <a:pt x="444" y="287"/>
                    <a:pt x="449" y="290"/>
                  </a:cubicBezTo>
                  <a:cubicBezTo>
                    <a:pt x="458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3" y="290"/>
                    <a:pt x="439" y="289"/>
                    <a:pt x="438" y="289"/>
                  </a:cubicBezTo>
                  <a:cubicBezTo>
                    <a:pt x="435" y="289"/>
                    <a:pt x="440" y="292"/>
                    <a:pt x="455" y="298"/>
                  </a:cubicBezTo>
                  <a:cubicBezTo>
                    <a:pt x="460" y="300"/>
                    <a:pt x="462" y="301"/>
                    <a:pt x="461" y="301"/>
                  </a:cubicBezTo>
                  <a:cubicBezTo>
                    <a:pt x="460" y="301"/>
                    <a:pt x="458" y="300"/>
                    <a:pt x="454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1" y="298"/>
                    <a:pt x="445" y="299"/>
                  </a:cubicBezTo>
                  <a:cubicBezTo>
                    <a:pt x="455" y="303"/>
                    <a:pt x="459" y="305"/>
                    <a:pt x="456" y="305"/>
                  </a:cubicBezTo>
                  <a:cubicBezTo>
                    <a:pt x="455" y="305"/>
                    <a:pt x="451" y="304"/>
                    <a:pt x="444" y="302"/>
                  </a:cubicBezTo>
                  <a:cubicBezTo>
                    <a:pt x="436" y="301"/>
                    <a:pt x="432" y="299"/>
                    <a:pt x="432" y="299"/>
                  </a:cubicBezTo>
                  <a:cubicBezTo>
                    <a:pt x="431" y="299"/>
                    <a:pt x="435" y="301"/>
                    <a:pt x="443" y="304"/>
                  </a:cubicBezTo>
                  <a:cubicBezTo>
                    <a:pt x="454" y="310"/>
                    <a:pt x="456" y="314"/>
                    <a:pt x="451" y="314"/>
                  </a:cubicBezTo>
                  <a:cubicBezTo>
                    <a:pt x="449" y="314"/>
                    <a:pt x="446" y="313"/>
                    <a:pt x="441" y="311"/>
                  </a:cubicBezTo>
                  <a:cubicBezTo>
                    <a:pt x="440" y="311"/>
                    <a:pt x="437" y="310"/>
                    <a:pt x="437" y="310"/>
                  </a:cubicBezTo>
                  <a:cubicBezTo>
                    <a:pt x="436" y="310"/>
                    <a:pt x="436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8" y="316"/>
                  </a:lnTo>
                  <a:cubicBezTo>
                    <a:pt x="438" y="317"/>
                    <a:pt x="427" y="318"/>
                    <a:pt x="423" y="325"/>
                  </a:cubicBezTo>
                  <a:cubicBezTo>
                    <a:pt x="417" y="334"/>
                    <a:pt x="414" y="335"/>
                    <a:pt x="422" y="339"/>
                  </a:cubicBezTo>
                  <a:cubicBezTo>
                    <a:pt x="430" y="344"/>
                    <a:pt x="433" y="347"/>
                    <a:pt x="432" y="347"/>
                  </a:cubicBezTo>
                  <a:cubicBezTo>
                    <a:pt x="431" y="347"/>
                    <a:pt x="427" y="345"/>
                    <a:pt x="421" y="341"/>
                  </a:cubicBezTo>
                  <a:cubicBezTo>
                    <a:pt x="420" y="341"/>
                    <a:pt x="415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09" y="342"/>
                    <a:pt x="408" y="342"/>
                  </a:cubicBezTo>
                  <a:cubicBezTo>
                    <a:pt x="406" y="342"/>
                    <a:pt x="404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8" y="354"/>
                    <a:pt x="403" y="354"/>
                  </a:cubicBezTo>
                  <a:cubicBezTo>
                    <a:pt x="402" y="354"/>
                    <a:pt x="400" y="353"/>
                    <a:pt x="398" y="353"/>
                  </a:cubicBezTo>
                  <a:lnTo>
                    <a:pt x="398" y="353"/>
                  </a:lnTo>
                  <a:cubicBezTo>
                    <a:pt x="397" y="354"/>
                    <a:pt x="396" y="355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2" y="368"/>
                    <a:pt x="400" y="366"/>
                    <a:pt x="397" y="364"/>
                  </a:cubicBezTo>
                  <a:cubicBezTo>
                    <a:pt x="395" y="361"/>
                    <a:pt x="391" y="359"/>
                    <a:pt x="389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4" y="361"/>
                    <a:pt x="384" y="361"/>
                    <a:pt x="383" y="361"/>
                  </a:cubicBezTo>
                  <a:lnTo>
                    <a:pt x="383" y="361"/>
                  </a:lnTo>
                  <a:cubicBezTo>
                    <a:pt x="383" y="361"/>
                    <a:pt x="386" y="366"/>
                    <a:pt x="389" y="371"/>
                  </a:cubicBezTo>
                  <a:cubicBezTo>
                    <a:pt x="394" y="377"/>
                    <a:pt x="397" y="380"/>
                    <a:pt x="397" y="380"/>
                  </a:cubicBezTo>
                  <a:cubicBezTo>
                    <a:pt x="396" y="380"/>
                    <a:pt x="392" y="375"/>
                    <a:pt x="383" y="365"/>
                  </a:cubicBezTo>
                  <a:cubicBezTo>
                    <a:pt x="376" y="357"/>
                    <a:pt x="374" y="355"/>
                    <a:pt x="373" y="355"/>
                  </a:cubicBezTo>
                  <a:lnTo>
                    <a:pt x="373" y="355"/>
                  </a:lnTo>
                  <a:cubicBezTo>
                    <a:pt x="373" y="355"/>
                    <a:pt x="374" y="356"/>
                    <a:pt x="376" y="359"/>
                  </a:cubicBezTo>
                  <a:cubicBezTo>
                    <a:pt x="379" y="364"/>
                    <a:pt x="382" y="370"/>
                    <a:pt x="382" y="370"/>
                  </a:cubicBezTo>
                  <a:cubicBezTo>
                    <a:pt x="382" y="370"/>
                    <a:pt x="381" y="369"/>
                    <a:pt x="379" y="367"/>
                  </a:cubicBezTo>
                  <a:lnTo>
                    <a:pt x="379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0" y="391"/>
                  </a:cubicBezTo>
                  <a:cubicBezTo>
                    <a:pt x="387" y="386"/>
                    <a:pt x="384" y="381"/>
                    <a:pt x="381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79" y="377"/>
                  </a:cubicBezTo>
                  <a:cubicBezTo>
                    <a:pt x="379" y="377"/>
                    <a:pt x="379" y="377"/>
                    <a:pt x="379" y="377"/>
                  </a:cubicBezTo>
                  <a:cubicBezTo>
                    <a:pt x="377" y="377"/>
                    <a:pt x="371" y="371"/>
                    <a:pt x="367" y="365"/>
                  </a:cubicBezTo>
                  <a:cubicBezTo>
                    <a:pt x="365" y="362"/>
                    <a:pt x="363" y="361"/>
                    <a:pt x="363" y="361"/>
                  </a:cubicBezTo>
                  <a:lnTo>
                    <a:pt x="363" y="361"/>
                  </a:lnTo>
                  <a:cubicBezTo>
                    <a:pt x="362" y="361"/>
                    <a:pt x="364" y="365"/>
                    <a:pt x="371" y="373"/>
                  </a:cubicBezTo>
                  <a:cubicBezTo>
                    <a:pt x="380" y="386"/>
                    <a:pt x="380" y="386"/>
                    <a:pt x="378" y="387"/>
                  </a:cubicBezTo>
                  <a:cubicBezTo>
                    <a:pt x="378" y="388"/>
                    <a:pt x="377" y="388"/>
                    <a:pt x="377" y="388"/>
                  </a:cubicBezTo>
                  <a:cubicBezTo>
                    <a:pt x="376" y="388"/>
                    <a:pt x="375" y="387"/>
                    <a:pt x="371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2" y="377"/>
                    <a:pt x="372" y="401"/>
                    <a:pt x="379" y="417"/>
                  </a:cubicBezTo>
                  <a:cubicBezTo>
                    <a:pt x="383" y="424"/>
                    <a:pt x="385" y="428"/>
                    <a:pt x="385" y="428"/>
                  </a:cubicBezTo>
                  <a:lnTo>
                    <a:pt x="385" y="428"/>
                  </a:ln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2" y="410"/>
                    <a:pt x="371" y="410"/>
                  </a:cubicBezTo>
                  <a:cubicBezTo>
                    <a:pt x="368" y="403"/>
                    <a:pt x="369" y="402"/>
                    <a:pt x="370" y="402"/>
                  </a:cubicBezTo>
                  <a:lnTo>
                    <a:pt x="366" y="394"/>
                  </a:lnTo>
                  <a:cubicBezTo>
                    <a:pt x="361" y="387"/>
                    <a:pt x="359" y="384"/>
                    <a:pt x="358" y="384"/>
                  </a:cubicBezTo>
                  <a:lnTo>
                    <a:pt x="358" y="384"/>
                  </a:lnTo>
                  <a:cubicBezTo>
                    <a:pt x="358" y="384"/>
                    <a:pt x="359" y="388"/>
                    <a:pt x="362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3" y="400"/>
                    <a:pt x="361" y="396"/>
                  </a:cubicBezTo>
                  <a:cubicBezTo>
                    <a:pt x="357" y="392"/>
                    <a:pt x="354" y="386"/>
                    <a:pt x="353" y="386"/>
                  </a:cubicBezTo>
                  <a:lnTo>
                    <a:pt x="353" y="386"/>
                  </a:lnTo>
                  <a:cubicBezTo>
                    <a:pt x="353" y="386"/>
                    <a:pt x="354" y="387"/>
                    <a:pt x="355" y="390"/>
                  </a:cubicBezTo>
                  <a:cubicBezTo>
                    <a:pt x="355" y="390"/>
                    <a:pt x="354" y="390"/>
                    <a:pt x="354" y="390"/>
                  </a:cubicBezTo>
                  <a:cubicBezTo>
                    <a:pt x="354" y="390"/>
                    <a:pt x="352" y="389"/>
                    <a:pt x="349" y="383"/>
                  </a:cubicBezTo>
                  <a:cubicBezTo>
                    <a:pt x="347" y="384"/>
                    <a:pt x="346" y="384"/>
                    <a:pt x="349" y="392"/>
                  </a:cubicBezTo>
                  <a:cubicBezTo>
                    <a:pt x="352" y="400"/>
                    <a:pt x="351" y="401"/>
                    <a:pt x="350" y="401"/>
                  </a:cubicBezTo>
                  <a:cubicBezTo>
                    <a:pt x="349" y="401"/>
                    <a:pt x="348" y="401"/>
                    <a:pt x="351" y="410"/>
                  </a:cubicBezTo>
                  <a:cubicBezTo>
                    <a:pt x="355" y="418"/>
                    <a:pt x="357" y="426"/>
                    <a:pt x="353" y="427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3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2" y="412"/>
                    <a:pt x="342" y="412"/>
                  </a:cubicBezTo>
                  <a:cubicBezTo>
                    <a:pt x="342" y="412"/>
                    <a:pt x="341" y="412"/>
                    <a:pt x="338" y="404"/>
                  </a:cubicBezTo>
                  <a:cubicBezTo>
                    <a:pt x="337" y="402"/>
                    <a:pt x="336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7" y="408"/>
                    <a:pt x="339" y="413"/>
                  </a:cubicBezTo>
                  <a:lnTo>
                    <a:pt x="344" y="429"/>
                  </a:lnTo>
                  <a:cubicBezTo>
                    <a:pt x="340" y="422"/>
                    <a:pt x="337" y="413"/>
                    <a:pt x="334" y="405"/>
                  </a:cubicBezTo>
                  <a:cubicBezTo>
                    <a:pt x="332" y="397"/>
                    <a:pt x="330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3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4" y="417"/>
                    <a:pt x="333" y="416"/>
                    <a:pt x="332" y="414"/>
                  </a:cubicBezTo>
                  <a:cubicBezTo>
                    <a:pt x="332" y="414"/>
                    <a:pt x="331" y="414"/>
                    <a:pt x="331" y="414"/>
                  </a:cubicBezTo>
                  <a:cubicBezTo>
                    <a:pt x="329" y="414"/>
                    <a:pt x="327" y="414"/>
                    <a:pt x="326" y="406"/>
                  </a:cubicBezTo>
                  <a:cubicBezTo>
                    <a:pt x="325" y="404"/>
                    <a:pt x="325" y="403"/>
                    <a:pt x="325" y="403"/>
                  </a:cubicBezTo>
                  <a:cubicBezTo>
                    <a:pt x="324" y="403"/>
                    <a:pt x="324" y="408"/>
                    <a:pt x="324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5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2" y="395"/>
                    <a:pt x="313" y="399"/>
                    <a:pt x="314" y="408"/>
                  </a:cubicBezTo>
                  <a:cubicBezTo>
                    <a:pt x="315" y="413"/>
                    <a:pt x="315" y="418"/>
                    <a:pt x="315" y="418"/>
                  </a:cubicBezTo>
                  <a:cubicBezTo>
                    <a:pt x="315" y="418"/>
                    <a:pt x="314" y="415"/>
                    <a:pt x="313" y="408"/>
                  </a:cubicBezTo>
                  <a:cubicBezTo>
                    <a:pt x="312" y="405"/>
                    <a:pt x="312" y="405"/>
                    <a:pt x="312" y="405"/>
                  </a:cubicBezTo>
                  <a:cubicBezTo>
                    <a:pt x="311" y="405"/>
                    <a:pt x="310" y="411"/>
                    <a:pt x="310" y="417"/>
                  </a:cubicBezTo>
                  <a:cubicBezTo>
                    <a:pt x="310" y="426"/>
                    <a:pt x="311" y="442"/>
                    <a:pt x="311" y="451"/>
                  </a:cubicBezTo>
                  <a:cubicBezTo>
                    <a:pt x="312" y="461"/>
                    <a:pt x="313" y="465"/>
                    <a:pt x="312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7" y="459"/>
                    <a:pt x="306" y="451"/>
                    <a:pt x="305" y="442"/>
                  </a:cubicBezTo>
                  <a:cubicBezTo>
                    <a:pt x="305" y="433"/>
                    <a:pt x="306" y="433"/>
                    <a:pt x="306" y="433"/>
                  </a:cubicBezTo>
                  <a:lnTo>
                    <a:pt x="307" y="435"/>
                  </a:lnTo>
                  <a:cubicBezTo>
                    <a:pt x="307" y="426"/>
                    <a:pt x="306" y="417"/>
                    <a:pt x="304" y="417"/>
                  </a:cubicBezTo>
                  <a:cubicBezTo>
                    <a:pt x="303" y="413"/>
                    <a:pt x="303" y="411"/>
                    <a:pt x="303" y="411"/>
                  </a:cubicBezTo>
                  <a:lnTo>
                    <a:pt x="303" y="411"/>
                  </a:lnTo>
                  <a:cubicBezTo>
                    <a:pt x="302" y="411"/>
                    <a:pt x="302" y="413"/>
                    <a:pt x="303" y="417"/>
                  </a:cubicBezTo>
                  <a:cubicBezTo>
                    <a:pt x="302" y="409"/>
                    <a:pt x="300" y="408"/>
                    <a:pt x="297" y="408"/>
                  </a:cubicBezTo>
                  <a:cubicBezTo>
                    <a:pt x="295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89" y="406"/>
                  </a:cubicBezTo>
                  <a:cubicBezTo>
                    <a:pt x="288" y="416"/>
                    <a:pt x="287" y="421"/>
                    <a:pt x="287" y="421"/>
                  </a:cubicBezTo>
                  <a:cubicBezTo>
                    <a:pt x="287" y="421"/>
                    <a:pt x="287" y="419"/>
                    <a:pt x="287" y="415"/>
                  </a:cubicBezTo>
                  <a:cubicBezTo>
                    <a:pt x="287" y="405"/>
                    <a:pt x="284" y="396"/>
                    <a:pt x="280" y="396"/>
                  </a:cubicBezTo>
                  <a:cubicBezTo>
                    <a:pt x="278" y="396"/>
                    <a:pt x="276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69" y="395"/>
                  </a:cubicBezTo>
                  <a:cubicBezTo>
                    <a:pt x="267" y="395"/>
                    <a:pt x="266" y="396"/>
                    <a:pt x="264" y="400"/>
                  </a:cubicBezTo>
                  <a:lnTo>
                    <a:pt x="261" y="399"/>
                  </a:lnTo>
                  <a:cubicBezTo>
                    <a:pt x="262" y="394"/>
                    <a:pt x="262" y="392"/>
                    <a:pt x="261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2" y="409"/>
                    <a:pt x="252" y="409"/>
                  </a:cubicBezTo>
                  <a:cubicBezTo>
                    <a:pt x="252" y="409"/>
                    <a:pt x="253" y="408"/>
                    <a:pt x="254" y="405"/>
                  </a:cubicBezTo>
                  <a:cubicBezTo>
                    <a:pt x="257" y="396"/>
                    <a:pt x="255" y="396"/>
                    <a:pt x="251" y="394"/>
                  </a:cubicBezTo>
                  <a:cubicBezTo>
                    <a:pt x="250" y="393"/>
                    <a:pt x="249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1" y="403"/>
                  </a:cubicBezTo>
                  <a:cubicBezTo>
                    <a:pt x="239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0" y="380"/>
                  </a:cubicBezTo>
                  <a:lnTo>
                    <a:pt x="250" y="380"/>
                  </a:lnTo>
                  <a:cubicBezTo>
                    <a:pt x="250" y="380"/>
                    <a:pt x="246" y="385"/>
                    <a:pt x="239" y="398"/>
                  </a:cubicBezTo>
                  <a:cubicBezTo>
                    <a:pt x="234" y="405"/>
                    <a:pt x="231" y="408"/>
                    <a:pt x="230" y="408"/>
                  </a:cubicBezTo>
                  <a:cubicBezTo>
                    <a:pt x="230" y="408"/>
                    <a:pt x="230" y="406"/>
                    <a:pt x="232" y="403"/>
                  </a:cubicBezTo>
                  <a:cubicBezTo>
                    <a:pt x="236" y="397"/>
                    <a:pt x="237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lnTo>
                    <a:pt x="247" y="382"/>
                  </a:lnTo>
                  <a:cubicBezTo>
                    <a:pt x="247" y="381"/>
                    <a:pt x="246" y="381"/>
                    <a:pt x="246" y="381"/>
                  </a:cubicBezTo>
                  <a:cubicBezTo>
                    <a:pt x="245" y="381"/>
                    <a:pt x="244" y="383"/>
                    <a:pt x="240" y="387"/>
                  </a:cubicBezTo>
                  <a:cubicBezTo>
                    <a:pt x="240" y="387"/>
                    <a:pt x="240" y="387"/>
                    <a:pt x="235" y="394"/>
                  </a:cubicBezTo>
                  <a:cubicBezTo>
                    <a:pt x="229" y="401"/>
                    <a:pt x="224" y="409"/>
                    <a:pt x="222" y="417"/>
                  </a:cubicBezTo>
                  <a:cubicBezTo>
                    <a:pt x="220" y="423"/>
                    <a:pt x="218" y="423"/>
                    <a:pt x="217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2" y="406"/>
                    <a:pt x="228" y="400"/>
                  </a:cubicBezTo>
                  <a:cubicBezTo>
                    <a:pt x="228" y="400"/>
                    <a:pt x="228" y="400"/>
                    <a:pt x="228" y="400"/>
                  </a:cubicBezTo>
                  <a:cubicBezTo>
                    <a:pt x="229" y="400"/>
                    <a:pt x="234" y="393"/>
                    <a:pt x="238" y="386"/>
                  </a:cubicBezTo>
                  <a:cubicBezTo>
                    <a:pt x="239" y="385"/>
                    <a:pt x="239" y="384"/>
                    <a:pt x="238" y="384"/>
                  </a:cubicBezTo>
                  <a:cubicBezTo>
                    <a:pt x="237" y="384"/>
                    <a:pt x="227" y="394"/>
                    <a:pt x="219" y="404"/>
                  </a:cubicBezTo>
                  <a:cubicBezTo>
                    <a:pt x="221" y="401"/>
                    <a:pt x="220" y="403"/>
                    <a:pt x="223" y="396"/>
                  </a:cubicBezTo>
                  <a:cubicBezTo>
                    <a:pt x="228" y="390"/>
                    <a:pt x="227" y="389"/>
                    <a:pt x="224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0" y="388"/>
                    <a:pt x="217" y="392"/>
                  </a:cubicBezTo>
                  <a:cubicBezTo>
                    <a:pt x="212" y="398"/>
                    <a:pt x="208" y="404"/>
                    <a:pt x="207" y="404"/>
                  </a:cubicBezTo>
                  <a:cubicBezTo>
                    <a:pt x="207" y="404"/>
                    <a:pt x="207" y="404"/>
                    <a:pt x="206" y="404"/>
                  </a:cubicBezTo>
                  <a:cubicBezTo>
                    <a:pt x="206" y="405"/>
                    <a:pt x="202" y="412"/>
                    <a:pt x="197" y="420"/>
                  </a:cubicBezTo>
                  <a:cubicBezTo>
                    <a:pt x="199" y="414"/>
                    <a:pt x="201" y="409"/>
                    <a:pt x="204" y="403"/>
                  </a:cubicBezTo>
                  <a:cubicBezTo>
                    <a:pt x="212" y="387"/>
                    <a:pt x="215" y="380"/>
                    <a:pt x="213" y="377"/>
                  </a:cubicBezTo>
                  <a:cubicBezTo>
                    <a:pt x="211" y="375"/>
                    <a:pt x="209" y="373"/>
                    <a:pt x="214" y="366"/>
                  </a:cubicBezTo>
                  <a:cubicBezTo>
                    <a:pt x="213" y="365"/>
                    <a:pt x="213" y="365"/>
                    <a:pt x="212" y="365"/>
                  </a:cubicBezTo>
                  <a:cubicBezTo>
                    <a:pt x="211" y="365"/>
                    <a:pt x="209" y="366"/>
                    <a:pt x="205" y="369"/>
                  </a:cubicBezTo>
                  <a:lnTo>
                    <a:pt x="204" y="368"/>
                  </a:lnTo>
                  <a:cubicBezTo>
                    <a:pt x="207" y="364"/>
                    <a:pt x="208" y="362"/>
                    <a:pt x="207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5" y="357"/>
                    <a:pt x="208" y="354"/>
                    <a:pt x="207" y="354"/>
                  </a:cubicBezTo>
                  <a:lnTo>
                    <a:pt x="207" y="354"/>
                  </a:lnTo>
                  <a:cubicBezTo>
                    <a:pt x="207" y="354"/>
                    <a:pt x="203" y="359"/>
                    <a:pt x="193" y="368"/>
                  </a:cubicBezTo>
                  <a:cubicBezTo>
                    <a:pt x="186" y="374"/>
                    <a:pt x="182" y="382"/>
                    <a:pt x="183" y="382"/>
                  </a:cubicBezTo>
                  <a:lnTo>
                    <a:pt x="185" y="385"/>
                  </a:lnTo>
                  <a:lnTo>
                    <a:pt x="176" y="389"/>
                  </a:lnTo>
                  <a:cubicBezTo>
                    <a:pt x="176" y="388"/>
                    <a:pt x="176" y="388"/>
                    <a:pt x="176" y="388"/>
                  </a:cubicBezTo>
                  <a:cubicBezTo>
                    <a:pt x="174" y="388"/>
                    <a:pt x="167" y="392"/>
                    <a:pt x="162" y="396"/>
                  </a:cubicBezTo>
                  <a:cubicBezTo>
                    <a:pt x="162" y="396"/>
                    <a:pt x="156" y="401"/>
                    <a:pt x="154" y="401"/>
                  </a:cubicBezTo>
                  <a:cubicBezTo>
                    <a:pt x="154" y="401"/>
                    <a:pt x="154" y="401"/>
                    <a:pt x="154" y="401"/>
                  </a:cubicBezTo>
                  <a:lnTo>
                    <a:pt x="167" y="390"/>
                  </a:lnTo>
                  <a:cubicBezTo>
                    <a:pt x="174" y="385"/>
                    <a:pt x="181" y="380"/>
                    <a:pt x="186" y="374"/>
                  </a:cubicBezTo>
                  <a:cubicBezTo>
                    <a:pt x="195" y="366"/>
                    <a:pt x="199" y="359"/>
                    <a:pt x="198" y="359"/>
                  </a:cubicBezTo>
                  <a:cubicBezTo>
                    <a:pt x="197" y="359"/>
                    <a:pt x="195" y="360"/>
                    <a:pt x="191" y="364"/>
                  </a:cubicBezTo>
                  <a:cubicBezTo>
                    <a:pt x="190" y="364"/>
                    <a:pt x="190" y="363"/>
                    <a:pt x="195" y="357"/>
                  </a:cubicBezTo>
                  <a:cubicBezTo>
                    <a:pt x="198" y="355"/>
                    <a:pt x="200" y="353"/>
                    <a:pt x="199" y="353"/>
                  </a:cubicBezTo>
                  <a:cubicBezTo>
                    <a:pt x="198" y="353"/>
                    <a:pt x="195" y="355"/>
                    <a:pt x="187" y="361"/>
                  </a:cubicBezTo>
                  <a:cubicBezTo>
                    <a:pt x="181" y="365"/>
                    <a:pt x="178" y="367"/>
                    <a:pt x="177" y="367"/>
                  </a:cubicBezTo>
                  <a:cubicBezTo>
                    <a:pt x="176" y="367"/>
                    <a:pt x="178" y="364"/>
                    <a:pt x="185" y="357"/>
                  </a:cubicBezTo>
                  <a:cubicBezTo>
                    <a:pt x="194" y="349"/>
                    <a:pt x="195" y="345"/>
                    <a:pt x="193" y="345"/>
                  </a:cubicBezTo>
                  <a:cubicBezTo>
                    <a:pt x="192" y="345"/>
                    <a:pt x="190" y="346"/>
                    <a:pt x="189" y="347"/>
                  </a:cubicBezTo>
                  <a:cubicBezTo>
                    <a:pt x="182" y="352"/>
                    <a:pt x="178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3" y="343"/>
                  </a:cubicBezTo>
                  <a:cubicBezTo>
                    <a:pt x="182" y="343"/>
                    <a:pt x="180" y="344"/>
                    <a:pt x="177" y="345"/>
                  </a:cubicBezTo>
                  <a:cubicBezTo>
                    <a:pt x="183" y="341"/>
                    <a:pt x="188" y="338"/>
                    <a:pt x="187" y="338"/>
                  </a:cubicBezTo>
                  <a:lnTo>
                    <a:pt x="187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6" y="344"/>
                  </a:cubicBezTo>
                  <a:lnTo>
                    <a:pt x="160" y="349"/>
                  </a:lnTo>
                  <a:cubicBezTo>
                    <a:pt x="162" y="350"/>
                    <a:pt x="154" y="355"/>
                    <a:pt x="147" y="359"/>
                  </a:cubicBezTo>
                  <a:cubicBezTo>
                    <a:pt x="146" y="360"/>
                    <a:pt x="145" y="360"/>
                    <a:pt x="144" y="360"/>
                  </a:cubicBezTo>
                  <a:cubicBezTo>
                    <a:pt x="141" y="360"/>
                    <a:pt x="148" y="352"/>
                    <a:pt x="166" y="340"/>
                  </a:cubicBez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78" y="328"/>
                    <a:pt x="178" y="328"/>
                    <a:pt x="178" y="327"/>
                  </a:cubicBezTo>
                  <a:lnTo>
                    <a:pt x="178" y="327"/>
                  </a:lnTo>
                  <a:cubicBezTo>
                    <a:pt x="178" y="327"/>
                    <a:pt x="178" y="327"/>
                    <a:pt x="171" y="330"/>
                  </a:cubicBezTo>
                  <a:cubicBezTo>
                    <a:pt x="162" y="334"/>
                    <a:pt x="158" y="336"/>
                    <a:pt x="158" y="336"/>
                  </a:cubicBezTo>
                  <a:cubicBezTo>
                    <a:pt x="157" y="336"/>
                    <a:pt x="159" y="334"/>
                    <a:pt x="163" y="332"/>
                  </a:cubicBezTo>
                  <a:cubicBezTo>
                    <a:pt x="171" y="328"/>
                    <a:pt x="175" y="326"/>
                    <a:pt x="173" y="326"/>
                  </a:cubicBezTo>
                  <a:cubicBezTo>
                    <a:pt x="172" y="326"/>
                    <a:pt x="168" y="327"/>
                    <a:pt x="162" y="329"/>
                  </a:cubicBezTo>
                  <a:cubicBezTo>
                    <a:pt x="154" y="333"/>
                    <a:pt x="150" y="334"/>
                    <a:pt x="150" y="334"/>
                  </a:cubicBezTo>
                  <a:cubicBezTo>
                    <a:pt x="149" y="334"/>
                    <a:pt x="153" y="332"/>
                    <a:pt x="160" y="328"/>
                  </a:cubicBezTo>
                  <a:cubicBezTo>
                    <a:pt x="166" y="327"/>
                    <a:pt x="172" y="323"/>
                    <a:pt x="175" y="320"/>
                  </a:cubicBezTo>
                  <a:lnTo>
                    <a:pt x="175" y="320"/>
                  </a:lnTo>
                  <a:lnTo>
                    <a:pt x="167" y="323"/>
                  </a:lnTo>
                  <a:cubicBezTo>
                    <a:pt x="159" y="326"/>
                    <a:pt x="155" y="327"/>
                    <a:pt x="154" y="327"/>
                  </a:cubicBezTo>
                  <a:cubicBezTo>
                    <a:pt x="153" y="327"/>
                    <a:pt x="155" y="326"/>
                    <a:pt x="159" y="325"/>
                  </a:cubicBezTo>
                  <a:cubicBezTo>
                    <a:pt x="165" y="322"/>
                    <a:pt x="167" y="321"/>
                    <a:pt x="163" y="321"/>
                  </a:cubicBezTo>
                  <a:cubicBezTo>
                    <a:pt x="162" y="321"/>
                    <a:pt x="160" y="321"/>
                    <a:pt x="158" y="321"/>
                  </a:cubicBezTo>
                  <a:cubicBezTo>
                    <a:pt x="157" y="319"/>
                    <a:pt x="157" y="318"/>
                    <a:pt x="165" y="315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1" y="314"/>
                    <a:pt x="159" y="315"/>
                    <a:pt x="158" y="315"/>
                  </a:cubicBezTo>
                  <a:cubicBezTo>
                    <a:pt x="157" y="315"/>
                    <a:pt x="159" y="314"/>
                    <a:pt x="164" y="311"/>
                  </a:cubicBezTo>
                  <a:cubicBezTo>
                    <a:pt x="169" y="309"/>
                    <a:pt x="171" y="308"/>
                    <a:pt x="169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39" y="316"/>
                    <a:pt x="139" y="317"/>
                  </a:cubicBezTo>
                  <a:cubicBezTo>
                    <a:pt x="140" y="319"/>
                    <a:pt x="140" y="318"/>
                    <a:pt x="131" y="321"/>
                  </a:cubicBezTo>
                  <a:lnTo>
                    <a:pt x="131" y="318"/>
                  </a:lnTo>
                  <a:cubicBezTo>
                    <a:pt x="130" y="317"/>
                    <a:pt x="130" y="316"/>
                    <a:pt x="121" y="316"/>
                  </a:cubicBezTo>
                  <a:cubicBezTo>
                    <a:pt x="120" y="316"/>
                    <a:pt x="119" y="315"/>
                    <a:pt x="118" y="315"/>
                  </a:cubicBezTo>
                  <a:cubicBezTo>
                    <a:pt x="109" y="315"/>
                    <a:pt x="98" y="319"/>
                    <a:pt x="106" y="320"/>
                  </a:cubicBezTo>
                  <a:lnTo>
                    <a:pt x="98" y="323"/>
                  </a:lnTo>
                  <a:cubicBezTo>
                    <a:pt x="82" y="328"/>
                    <a:pt x="77" y="331"/>
                    <a:pt x="81" y="331"/>
                  </a:cubicBezTo>
                  <a:cubicBezTo>
                    <a:pt x="83" y="331"/>
                    <a:pt x="89" y="329"/>
                    <a:pt x="99" y="327"/>
                  </a:cubicBezTo>
                  <a:cubicBezTo>
                    <a:pt x="112" y="323"/>
                    <a:pt x="118" y="321"/>
                    <a:pt x="118" y="321"/>
                  </a:cubicBezTo>
                  <a:lnTo>
                    <a:pt x="118" y="321"/>
                  </a:ln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4" y="338"/>
                  </a:cubicBezTo>
                  <a:cubicBezTo>
                    <a:pt x="75" y="340"/>
                    <a:pt x="67" y="345"/>
                    <a:pt x="68" y="346"/>
                  </a:cubicBezTo>
                  <a:cubicBezTo>
                    <a:pt x="69" y="347"/>
                    <a:pt x="69" y="348"/>
                    <a:pt x="70" y="348"/>
                  </a:cubicBezTo>
                  <a:cubicBezTo>
                    <a:pt x="72" y="348"/>
                    <a:pt x="74" y="347"/>
                    <a:pt x="77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3" y="344"/>
                    <a:pt x="80" y="346"/>
                    <a:pt x="71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6" y="355"/>
                    <a:pt x="70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cubicBezTo>
                    <a:pt x="81" y="356"/>
                    <a:pt x="81" y="357"/>
                    <a:pt x="82" y="359"/>
                  </a:cubicBezTo>
                  <a:cubicBezTo>
                    <a:pt x="82" y="360"/>
                    <a:pt x="82" y="360"/>
                    <a:pt x="82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2" y="355"/>
                    <a:pt x="97" y="358"/>
                    <a:pt x="92" y="361"/>
                  </a:cubicBezTo>
                  <a:cubicBezTo>
                    <a:pt x="84" y="364"/>
                    <a:pt x="84" y="366"/>
                    <a:pt x="85" y="367"/>
                  </a:cubicBezTo>
                  <a:cubicBezTo>
                    <a:pt x="85" y="369"/>
                    <a:pt x="86" y="371"/>
                    <a:pt x="89" y="371"/>
                  </a:cubicBezTo>
                  <a:cubicBezTo>
                    <a:pt x="90" y="371"/>
                    <a:pt x="93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6"/>
                    <a:pt x="85" y="376"/>
                  </a:cubicBezTo>
                  <a:cubicBezTo>
                    <a:pt x="85" y="376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6"/>
                    <a:pt x="83" y="383"/>
                  </a:cubicBezTo>
                  <a:cubicBezTo>
                    <a:pt x="81" y="386"/>
                    <a:pt x="82" y="387"/>
                    <a:pt x="84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8" y="375"/>
                  </a:ln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19" y="371"/>
                    <a:pt x="121" y="370"/>
                    <a:pt x="122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8" y="393"/>
                    <a:pt x="91" y="393"/>
                  </a:cubicBezTo>
                  <a:cubicBezTo>
                    <a:pt x="92" y="393"/>
                    <a:pt x="97" y="391"/>
                    <a:pt x="104" y="387"/>
                  </a:cubicBezTo>
                  <a:lnTo>
                    <a:pt x="104" y="387"/>
                  </a:lnTo>
                  <a:lnTo>
                    <a:pt x="97" y="392"/>
                  </a:lnTo>
                  <a:cubicBezTo>
                    <a:pt x="91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4" y="397"/>
                    <a:pt x="117" y="390"/>
                    <a:pt x="123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1" y="382"/>
                    <a:pt x="131" y="382"/>
                    <a:pt x="131" y="382"/>
                  </a:cubicBezTo>
                  <a:cubicBezTo>
                    <a:pt x="131" y="384"/>
                    <a:pt x="131" y="384"/>
                    <a:pt x="125" y="389"/>
                  </a:cubicBezTo>
                  <a:cubicBezTo>
                    <a:pt x="116" y="394"/>
                    <a:pt x="114" y="397"/>
                    <a:pt x="116" y="397"/>
                  </a:cubicBezTo>
                  <a:cubicBezTo>
                    <a:pt x="118" y="397"/>
                    <a:pt x="121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3" y="402"/>
                    <a:pt x="108" y="409"/>
                    <a:pt x="119" y="411"/>
                  </a:cubicBezTo>
                  <a:cubicBezTo>
                    <a:pt x="123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5" y="424"/>
                    <a:pt x="146" y="418"/>
                  </a:cubicBezTo>
                  <a:lnTo>
                    <a:pt x="146" y="418"/>
                  </a:lnTo>
                  <a:cubicBezTo>
                    <a:pt x="140" y="423"/>
                    <a:pt x="141" y="424"/>
                    <a:pt x="144" y="427"/>
                  </a:cubicBezTo>
                  <a:cubicBezTo>
                    <a:pt x="147" y="431"/>
                    <a:pt x="147" y="431"/>
                    <a:pt x="141" y="437"/>
                  </a:cubicBezTo>
                  <a:cubicBezTo>
                    <a:pt x="134" y="443"/>
                    <a:pt x="131" y="445"/>
                    <a:pt x="131" y="445"/>
                  </a:cubicBezTo>
                  <a:cubicBezTo>
                    <a:pt x="132" y="445"/>
                    <a:pt x="135" y="443"/>
                    <a:pt x="143" y="438"/>
                  </a:cubicBezTo>
                  <a:cubicBezTo>
                    <a:pt x="146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1" y="449"/>
                  </a:cubicBezTo>
                  <a:cubicBezTo>
                    <a:pt x="136" y="456"/>
                    <a:pt x="137" y="457"/>
                    <a:pt x="140" y="459"/>
                  </a:cubicBezTo>
                  <a:cubicBezTo>
                    <a:pt x="143" y="457"/>
                    <a:pt x="145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7" y="449"/>
                  </a:cubicBezTo>
                  <a:cubicBezTo>
                    <a:pt x="174" y="440"/>
                    <a:pt x="177" y="438"/>
                    <a:pt x="178" y="438"/>
                  </a:cubicBezTo>
                  <a:cubicBezTo>
                    <a:pt x="179" y="438"/>
                    <a:pt x="180" y="438"/>
                    <a:pt x="181" y="439"/>
                  </a:cubicBezTo>
                  <a:cubicBezTo>
                    <a:pt x="183" y="440"/>
                    <a:pt x="184" y="441"/>
                    <a:pt x="178" y="448"/>
                  </a:cubicBezTo>
                  <a:cubicBezTo>
                    <a:pt x="178" y="448"/>
                    <a:pt x="175" y="456"/>
                    <a:pt x="176" y="457"/>
                  </a:cubicBezTo>
                  <a:cubicBezTo>
                    <a:pt x="177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7" y="478"/>
                    <a:pt x="181" y="481"/>
                    <a:pt x="176" y="488"/>
                  </a:cubicBezTo>
                  <a:cubicBezTo>
                    <a:pt x="176" y="489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4" y="477"/>
                    <a:pt x="188" y="473"/>
                    <a:pt x="190" y="473"/>
                  </a:cubicBezTo>
                  <a:cubicBezTo>
                    <a:pt x="192" y="473"/>
                    <a:pt x="193" y="475"/>
                    <a:pt x="194" y="479"/>
                  </a:cubicBezTo>
                  <a:cubicBezTo>
                    <a:pt x="195" y="480"/>
                    <a:pt x="197" y="481"/>
                    <a:pt x="199" y="481"/>
                  </a:cubicBezTo>
                  <a:cubicBezTo>
                    <a:pt x="201" y="481"/>
                    <a:pt x="204" y="480"/>
                    <a:pt x="205" y="476"/>
                  </a:cubicBezTo>
                  <a:cubicBezTo>
                    <a:pt x="206" y="476"/>
                    <a:pt x="206" y="476"/>
                    <a:pt x="203" y="484"/>
                  </a:cubicBezTo>
                  <a:cubicBezTo>
                    <a:pt x="199" y="492"/>
                    <a:pt x="198" y="497"/>
                    <a:pt x="200" y="497"/>
                  </a:cubicBezTo>
                  <a:cubicBezTo>
                    <a:pt x="202" y="497"/>
                    <a:pt x="205" y="494"/>
                    <a:pt x="210" y="487"/>
                  </a:cubicBezTo>
                  <a:cubicBezTo>
                    <a:pt x="211" y="484"/>
                    <a:pt x="212" y="482"/>
                    <a:pt x="213" y="482"/>
                  </a:cubicBezTo>
                  <a:cubicBezTo>
                    <a:pt x="214" y="482"/>
                    <a:pt x="214" y="485"/>
                    <a:pt x="213" y="490"/>
                  </a:cubicBezTo>
                  <a:cubicBezTo>
                    <a:pt x="213" y="490"/>
                    <a:pt x="214" y="490"/>
                    <a:pt x="219" y="483"/>
                  </a:cubicBezTo>
                  <a:cubicBezTo>
                    <a:pt x="221" y="480"/>
                    <a:pt x="223" y="478"/>
                    <a:pt x="224" y="478"/>
                  </a:cubicBezTo>
                  <a:cubicBezTo>
                    <a:pt x="224" y="478"/>
                    <a:pt x="224" y="480"/>
                    <a:pt x="224" y="485"/>
                  </a:cubicBezTo>
                  <a:cubicBezTo>
                    <a:pt x="221" y="493"/>
                    <a:pt x="222" y="493"/>
                    <a:pt x="224" y="494"/>
                  </a:cubicBezTo>
                  <a:cubicBezTo>
                    <a:pt x="226" y="492"/>
                    <a:pt x="228" y="492"/>
                    <a:pt x="231" y="492"/>
                  </a:cubicBezTo>
                  <a:cubicBezTo>
                    <a:pt x="239" y="492"/>
                    <a:pt x="248" y="496"/>
                    <a:pt x="248" y="503"/>
                  </a:cubicBezTo>
                  <a:cubicBezTo>
                    <a:pt x="251" y="495"/>
                    <a:pt x="251" y="495"/>
                    <a:pt x="254" y="495"/>
                  </a:cubicBezTo>
                  <a:cubicBezTo>
                    <a:pt x="253" y="502"/>
                    <a:pt x="253" y="504"/>
                    <a:pt x="253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6" y="487"/>
                  </a:lnTo>
                  <a:cubicBezTo>
                    <a:pt x="257" y="480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1" y="476"/>
                    <a:pt x="261" y="482"/>
                    <a:pt x="258" y="496"/>
                  </a:cubicBezTo>
                  <a:cubicBezTo>
                    <a:pt x="257" y="505"/>
                    <a:pt x="257" y="509"/>
                    <a:pt x="258" y="509"/>
                  </a:cubicBezTo>
                  <a:cubicBezTo>
                    <a:pt x="258" y="509"/>
                    <a:pt x="259" y="505"/>
                    <a:pt x="261" y="497"/>
                  </a:cubicBezTo>
                  <a:cubicBezTo>
                    <a:pt x="264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5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8" y="498"/>
                  </a:cubicBezTo>
                  <a:cubicBezTo>
                    <a:pt x="273" y="480"/>
                    <a:pt x="277" y="469"/>
                    <a:pt x="278" y="469"/>
                  </a:cubicBezTo>
                  <a:cubicBezTo>
                    <a:pt x="280" y="469"/>
                    <a:pt x="280" y="476"/>
                    <a:pt x="278" y="492"/>
                  </a:cubicBezTo>
                  <a:cubicBezTo>
                    <a:pt x="276" y="509"/>
                    <a:pt x="277" y="516"/>
                    <a:pt x="279" y="518"/>
                  </a:cubicBezTo>
                  <a:cubicBezTo>
                    <a:pt x="280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0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09" y="498"/>
                    <a:pt x="309" y="502"/>
                    <a:pt x="306" y="511"/>
                  </a:cubicBezTo>
                  <a:cubicBezTo>
                    <a:pt x="305" y="521"/>
                    <a:pt x="304" y="525"/>
                    <a:pt x="304" y="525"/>
                  </a:cubicBezTo>
                  <a:cubicBezTo>
                    <a:pt x="305" y="525"/>
                    <a:pt x="306" y="522"/>
                    <a:pt x="307" y="519"/>
                  </a:cubicBezTo>
                  <a:lnTo>
                    <a:pt x="316" y="519"/>
                  </a:lnTo>
                  <a:cubicBezTo>
                    <a:pt x="319" y="519"/>
                    <a:pt x="320" y="511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7" y="519"/>
                    <a:pt x="328" y="516"/>
                    <a:pt x="329" y="510"/>
                  </a:cubicBezTo>
                  <a:lnTo>
                    <a:pt x="332" y="509"/>
                  </a:lnTo>
                  <a:cubicBezTo>
                    <a:pt x="334" y="509"/>
                    <a:pt x="334" y="509"/>
                    <a:pt x="334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3" y="514"/>
                    <a:pt x="346" y="520"/>
                    <a:pt x="347" y="520"/>
                  </a:cubicBezTo>
                  <a:cubicBezTo>
                    <a:pt x="347" y="520"/>
                    <a:pt x="347" y="519"/>
                    <a:pt x="347" y="516"/>
                  </a:cubicBezTo>
                  <a:cubicBezTo>
                    <a:pt x="346" y="507"/>
                    <a:pt x="346" y="498"/>
                    <a:pt x="347" y="490"/>
                  </a:cubicBezTo>
                  <a:cubicBezTo>
                    <a:pt x="347" y="487"/>
                    <a:pt x="347" y="486"/>
                    <a:pt x="347" y="486"/>
                  </a:cubicBezTo>
                  <a:cubicBezTo>
                    <a:pt x="348" y="486"/>
                    <a:pt x="350" y="492"/>
                    <a:pt x="350" y="497"/>
                  </a:cubicBezTo>
                  <a:cubicBezTo>
                    <a:pt x="351" y="504"/>
                    <a:pt x="353" y="510"/>
                    <a:pt x="358" y="513"/>
                  </a:cubicBezTo>
                  <a:cubicBezTo>
                    <a:pt x="360" y="513"/>
                    <a:pt x="364" y="512"/>
                    <a:pt x="361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9" y="498"/>
                    <a:pt x="377" y="491"/>
                    <a:pt x="379" y="490"/>
                  </a:cubicBezTo>
                  <a:cubicBezTo>
                    <a:pt x="379" y="490"/>
                    <a:pt x="381" y="490"/>
                    <a:pt x="379" y="481"/>
                  </a:cubicBezTo>
                  <a:cubicBezTo>
                    <a:pt x="380" y="481"/>
                    <a:pt x="380" y="480"/>
                    <a:pt x="381" y="480"/>
                  </a:cubicBezTo>
                  <a:cubicBezTo>
                    <a:pt x="382" y="480"/>
                    <a:pt x="383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3" y="475"/>
                    <a:pt x="385" y="479"/>
                    <a:pt x="389" y="486"/>
                  </a:cubicBezTo>
                  <a:cubicBezTo>
                    <a:pt x="393" y="494"/>
                    <a:pt x="394" y="498"/>
                    <a:pt x="395" y="498"/>
                  </a:cubicBezTo>
                  <a:cubicBezTo>
                    <a:pt x="395" y="498"/>
                    <a:pt x="394" y="494"/>
                    <a:pt x="392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5" y="488"/>
                    <a:pt x="397" y="490"/>
                    <a:pt x="397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2" y="473"/>
                    <a:pt x="392" y="465"/>
                    <a:pt x="393" y="465"/>
                  </a:cubicBezTo>
                  <a:cubicBezTo>
                    <a:pt x="394" y="465"/>
                    <a:pt x="396" y="468"/>
                    <a:pt x="398" y="473"/>
                  </a:cubicBezTo>
                  <a:cubicBezTo>
                    <a:pt x="398" y="473"/>
                    <a:pt x="401" y="473"/>
                    <a:pt x="398" y="464"/>
                  </a:cubicBezTo>
                  <a:cubicBezTo>
                    <a:pt x="395" y="456"/>
                    <a:pt x="393" y="452"/>
                    <a:pt x="393" y="452"/>
                  </a:cubicBezTo>
                  <a:lnTo>
                    <a:pt x="393" y="452"/>
                  </a:lnTo>
                  <a:cubicBezTo>
                    <a:pt x="394" y="452"/>
                    <a:pt x="395" y="456"/>
                    <a:pt x="399" y="464"/>
                  </a:cubicBezTo>
                  <a:cubicBezTo>
                    <a:pt x="404" y="471"/>
                    <a:pt x="406" y="474"/>
                    <a:pt x="407" y="474"/>
                  </a:cubicBezTo>
                  <a:cubicBezTo>
                    <a:pt x="408" y="474"/>
                    <a:pt x="407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7" y="460"/>
                  </a:cubicBezTo>
                  <a:cubicBezTo>
                    <a:pt x="410" y="463"/>
                    <a:pt x="414" y="464"/>
                    <a:pt x="417" y="464"/>
                  </a:cubicBezTo>
                  <a:cubicBezTo>
                    <a:pt x="421" y="464"/>
                    <a:pt x="423" y="461"/>
                    <a:pt x="417" y="454"/>
                  </a:cubicBezTo>
                  <a:lnTo>
                    <a:pt x="421" y="452"/>
                  </a:lnTo>
                  <a:cubicBezTo>
                    <a:pt x="424" y="455"/>
                    <a:pt x="426" y="456"/>
                    <a:pt x="427" y="456"/>
                  </a:cubicBezTo>
                  <a:cubicBezTo>
                    <a:pt x="428" y="456"/>
                    <a:pt x="428" y="454"/>
                    <a:pt x="426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7" y="448"/>
                    <a:pt x="433" y="454"/>
                    <a:pt x="435" y="454"/>
                  </a:cubicBezTo>
                  <a:cubicBezTo>
                    <a:pt x="435" y="454"/>
                    <a:pt x="435" y="454"/>
                    <a:pt x="435" y="454"/>
                  </a:cubicBezTo>
                  <a:cubicBezTo>
                    <a:pt x="436" y="452"/>
                    <a:pt x="436" y="452"/>
                    <a:pt x="432" y="446"/>
                  </a:cubicBezTo>
                  <a:cubicBezTo>
                    <a:pt x="425" y="439"/>
                    <a:pt x="426" y="438"/>
                    <a:pt x="427" y="438"/>
                  </a:cubicBezTo>
                  <a:cubicBezTo>
                    <a:pt x="428" y="438"/>
                    <a:pt x="428" y="438"/>
                    <a:pt x="428" y="438"/>
                  </a:cubicBezTo>
                  <a:cubicBezTo>
                    <a:pt x="431" y="438"/>
                    <a:pt x="436" y="443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4"/>
                    <a:pt x="445" y="445"/>
                    <a:pt x="447" y="445"/>
                  </a:cubicBezTo>
                  <a:cubicBezTo>
                    <a:pt x="447" y="445"/>
                    <a:pt x="447" y="445"/>
                    <a:pt x="448" y="445"/>
                  </a:cubicBezTo>
                  <a:cubicBezTo>
                    <a:pt x="446" y="442"/>
                    <a:pt x="445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4"/>
                    <a:pt x="448" y="445"/>
                  </a:cubicBezTo>
                  <a:lnTo>
                    <a:pt x="453" y="450"/>
                  </a:lnTo>
                  <a:cubicBezTo>
                    <a:pt x="455" y="452"/>
                    <a:pt x="456" y="452"/>
                    <a:pt x="456" y="452"/>
                  </a:cubicBezTo>
                  <a:cubicBezTo>
                    <a:pt x="457" y="452"/>
                    <a:pt x="453" y="448"/>
                    <a:pt x="450" y="444"/>
                  </a:cubicBezTo>
                  <a:lnTo>
                    <a:pt x="452" y="441"/>
                  </a:lnTo>
                  <a:cubicBezTo>
                    <a:pt x="453" y="440"/>
                    <a:pt x="454" y="439"/>
                    <a:pt x="448" y="433"/>
                  </a:cubicBezTo>
                  <a:cubicBezTo>
                    <a:pt x="442" y="427"/>
                    <a:pt x="436" y="420"/>
                    <a:pt x="439" y="420"/>
                  </a:cubicBezTo>
                  <a:lnTo>
                    <a:pt x="439" y="420"/>
                  </a:lnTo>
                  <a:cubicBezTo>
                    <a:pt x="444" y="425"/>
                    <a:pt x="448" y="431"/>
                    <a:pt x="450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1" y="441"/>
                    <a:pt x="463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1" y="433"/>
                    <a:pt x="472" y="433"/>
                  </a:cubicBezTo>
                  <a:cubicBezTo>
                    <a:pt x="474" y="433"/>
                    <a:pt x="466" y="421"/>
                    <a:pt x="452" y="408"/>
                  </a:cubicBezTo>
                  <a:lnTo>
                    <a:pt x="435" y="389"/>
                  </a:lnTo>
                  <a:lnTo>
                    <a:pt x="453" y="406"/>
                  </a:lnTo>
                  <a:cubicBezTo>
                    <a:pt x="467" y="419"/>
                    <a:pt x="474" y="424"/>
                    <a:pt x="475" y="424"/>
                  </a:cubicBezTo>
                  <a:cubicBezTo>
                    <a:pt x="476" y="424"/>
                    <a:pt x="474" y="420"/>
                    <a:pt x="470" y="413"/>
                  </a:cubicBezTo>
                  <a:cubicBezTo>
                    <a:pt x="468" y="409"/>
                    <a:pt x="467" y="407"/>
                    <a:pt x="468" y="407"/>
                  </a:cubicBezTo>
                  <a:lnTo>
                    <a:pt x="468" y="407"/>
                  </a:lnTo>
                  <a:cubicBezTo>
                    <a:pt x="469" y="407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5" y="411"/>
                  </a:cubicBezTo>
                  <a:cubicBezTo>
                    <a:pt x="488" y="408"/>
                    <a:pt x="489" y="406"/>
                    <a:pt x="482" y="401"/>
                  </a:cubicBezTo>
                  <a:cubicBezTo>
                    <a:pt x="482" y="401"/>
                    <a:pt x="484" y="400"/>
                    <a:pt x="485" y="398"/>
                  </a:cubicBezTo>
                  <a:cubicBezTo>
                    <a:pt x="489" y="401"/>
                    <a:pt x="492" y="402"/>
                    <a:pt x="493" y="402"/>
                  </a:cubicBezTo>
                  <a:cubicBezTo>
                    <a:pt x="495" y="402"/>
                    <a:pt x="490" y="396"/>
                    <a:pt x="480" y="390"/>
                  </a:cubicBezTo>
                  <a:lnTo>
                    <a:pt x="482" y="387"/>
                  </a:lnTo>
                  <a:lnTo>
                    <a:pt x="489" y="393"/>
                  </a:lnTo>
                  <a:cubicBezTo>
                    <a:pt x="491" y="394"/>
                    <a:pt x="493" y="395"/>
                    <a:pt x="495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0" y="361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3"/>
                    <a:pt x="514" y="363"/>
                  </a:cubicBezTo>
                  <a:cubicBezTo>
                    <a:pt x="514" y="363"/>
                    <a:pt x="513" y="362"/>
                    <a:pt x="510" y="361"/>
                  </a:cubicBezTo>
                  <a:cubicBezTo>
                    <a:pt x="510" y="361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4" y="360"/>
                    <a:pt x="527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6" y="351"/>
                    <a:pt x="514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29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8" y="348"/>
                    <a:pt x="525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5" y="327"/>
                  </a:cubicBezTo>
                  <a:cubicBezTo>
                    <a:pt x="536" y="325"/>
                    <a:pt x="537" y="324"/>
                    <a:pt x="540" y="324"/>
                  </a:cubicBezTo>
                  <a:cubicBezTo>
                    <a:pt x="541" y="324"/>
                    <a:pt x="543" y="324"/>
                    <a:pt x="545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6" y="321"/>
                  </a:cubicBezTo>
                  <a:cubicBezTo>
                    <a:pt x="547" y="319"/>
                    <a:pt x="531" y="313"/>
                    <a:pt x="532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5" y="293"/>
                    <a:pt x="536" y="290"/>
                  </a:cubicBezTo>
                  <a:lnTo>
                    <a:pt x="536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3" y="290"/>
                    <a:pt x="553" y="280"/>
                    <a:pt x="537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7" y="272"/>
                    <a:pt x="547" y="272"/>
                    <a:pt x="539" y="270"/>
                  </a:cubicBezTo>
                  <a:cubicBezTo>
                    <a:pt x="531" y="269"/>
                    <a:pt x="540" y="266"/>
                    <a:pt x="547" y="265"/>
                  </a:cubicBezTo>
                  <a:cubicBezTo>
                    <a:pt x="564" y="263"/>
                    <a:pt x="564" y="261"/>
                    <a:pt x="556" y="260"/>
                  </a:cubicBezTo>
                  <a:cubicBezTo>
                    <a:pt x="547" y="256"/>
                    <a:pt x="547" y="253"/>
                    <a:pt x="547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5" y="247"/>
                    <a:pt x="533" y="248"/>
                    <a:pt x="531" y="248"/>
                  </a:cubicBezTo>
                  <a:lnTo>
                    <a:pt x="514" y="248"/>
                  </a:lnTo>
                  <a:cubicBezTo>
                    <a:pt x="507" y="247"/>
                    <a:pt x="510" y="246"/>
                    <a:pt x="512" y="246"/>
                  </a:cubicBezTo>
                  <a:cubicBezTo>
                    <a:pt x="513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0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7" y="233"/>
                    <a:pt x="537" y="230"/>
                  </a:cubicBezTo>
                  <a:cubicBezTo>
                    <a:pt x="544" y="225"/>
                    <a:pt x="545" y="223"/>
                    <a:pt x="541" y="223"/>
                  </a:cubicBezTo>
                  <a:cubicBezTo>
                    <a:pt x="540" y="223"/>
                    <a:pt x="538" y="223"/>
                    <a:pt x="536" y="224"/>
                  </a:cubicBezTo>
                  <a:lnTo>
                    <a:pt x="528" y="225"/>
                  </a:lnTo>
                  <a:cubicBezTo>
                    <a:pt x="544" y="221"/>
                    <a:pt x="541" y="203"/>
                    <a:pt x="528" y="203"/>
                  </a:cubicBezTo>
                  <a:cubicBezTo>
                    <a:pt x="526" y="203"/>
                    <a:pt x="525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8"/>
                    <a:pt x="539" y="193"/>
                  </a:cubicBezTo>
                  <a:cubicBezTo>
                    <a:pt x="539" y="192"/>
                    <a:pt x="528" y="188"/>
                    <a:pt x="526" y="183"/>
                  </a:cubicBezTo>
                  <a:cubicBezTo>
                    <a:pt x="524" y="178"/>
                    <a:pt x="523" y="174"/>
                    <a:pt x="519" y="174"/>
                  </a:cubicBezTo>
                  <a:cubicBezTo>
                    <a:pt x="518" y="174"/>
                    <a:pt x="517" y="175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8" y="164"/>
                  </a:cubicBezTo>
                  <a:cubicBezTo>
                    <a:pt x="528" y="164"/>
                    <a:pt x="528" y="164"/>
                    <a:pt x="528" y="164"/>
                  </a:cubicBezTo>
                  <a:cubicBezTo>
                    <a:pt x="525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0" y="165"/>
                  </a:cubicBezTo>
                  <a:cubicBezTo>
                    <a:pt x="516" y="159"/>
                    <a:pt x="513" y="153"/>
                    <a:pt x="507" y="153"/>
                  </a:cubicBezTo>
                  <a:cubicBezTo>
                    <a:pt x="506" y="153"/>
                    <a:pt x="505" y="153"/>
                    <a:pt x="505" y="153"/>
                  </a:cubicBezTo>
                  <a:cubicBezTo>
                    <a:pt x="504" y="152"/>
                    <a:pt x="503" y="151"/>
                    <a:pt x="510" y="146"/>
                  </a:cubicBezTo>
                  <a:cubicBezTo>
                    <a:pt x="516" y="142"/>
                    <a:pt x="519" y="136"/>
                    <a:pt x="514" y="136"/>
                  </a:cubicBezTo>
                  <a:cubicBezTo>
                    <a:pt x="512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8" y="125"/>
                    <a:pt x="516" y="126"/>
                    <a:pt x="510" y="129"/>
                  </a:cubicBezTo>
                  <a:cubicBezTo>
                    <a:pt x="509" y="130"/>
                    <a:pt x="508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2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cubicBezTo>
                    <a:pt x="490" y="124"/>
                    <a:pt x="491" y="123"/>
                    <a:pt x="487" y="126"/>
                  </a:cubicBezTo>
                  <a:cubicBezTo>
                    <a:pt x="494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2" y="119"/>
                    <a:pt x="486" y="123"/>
                  </a:cubicBezTo>
                  <a:cubicBezTo>
                    <a:pt x="483" y="125"/>
                    <a:pt x="481" y="126"/>
                    <a:pt x="480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0" y="115"/>
                    <a:pt x="489" y="114"/>
                    <a:pt x="489" y="114"/>
                  </a:cubicBezTo>
                  <a:cubicBezTo>
                    <a:pt x="482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5" y="100"/>
                    <a:pt x="446" y="98"/>
                    <a:pt x="449" y="94"/>
                  </a:cubicBezTo>
                  <a:cubicBezTo>
                    <a:pt x="453" y="87"/>
                    <a:pt x="452" y="85"/>
                    <a:pt x="451" y="83"/>
                  </a:cubicBezTo>
                  <a:cubicBezTo>
                    <a:pt x="450" y="82"/>
                    <a:pt x="449" y="81"/>
                    <a:pt x="454" y="76"/>
                  </a:cubicBezTo>
                  <a:lnTo>
                    <a:pt x="454" y="76"/>
                  </a:lnTo>
                  <a:cubicBezTo>
                    <a:pt x="450" y="79"/>
                    <a:pt x="448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3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4" y="86"/>
                    <a:pt x="437" y="82"/>
                    <a:pt x="442" y="76"/>
                  </a:cubicBezTo>
                  <a:cubicBezTo>
                    <a:pt x="446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6" y="64"/>
                    <a:pt x="445" y="65"/>
                    <a:pt x="444" y="67"/>
                  </a:cubicBezTo>
                  <a:cubicBezTo>
                    <a:pt x="440" y="73"/>
                    <a:pt x="436" y="71"/>
                    <a:pt x="431" y="77"/>
                  </a:cubicBezTo>
                  <a:cubicBezTo>
                    <a:pt x="429" y="76"/>
                    <a:pt x="427" y="74"/>
                    <a:pt x="433" y="68"/>
                  </a:cubicBezTo>
                  <a:cubicBezTo>
                    <a:pt x="435" y="64"/>
                    <a:pt x="433" y="63"/>
                    <a:pt x="430" y="63"/>
                  </a:cubicBezTo>
                  <a:cubicBezTo>
                    <a:pt x="427" y="63"/>
                    <a:pt x="422" y="65"/>
                    <a:pt x="418" y="68"/>
                  </a:cubicBezTo>
                  <a:cubicBezTo>
                    <a:pt x="416" y="71"/>
                    <a:pt x="415" y="72"/>
                    <a:pt x="414" y="72"/>
                  </a:cubicBezTo>
                  <a:cubicBezTo>
                    <a:pt x="414" y="72"/>
                    <a:pt x="414" y="70"/>
                    <a:pt x="417" y="67"/>
                  </a:cubicBezTo>
                  <a:cubicBezTo>
                    <a:pt x="422" y="60"/>
                    <a:pt x="420" y="59"/>
                    <a:pt x="418" y="58"/>
                  </a:cubicBezTo>
                  <a:lnTo>
                    <a:pt x="418" y="58"/>
                  </a:lnTo>
                  <a:cubicBezTo>
                    <a:pt x="417" y="59"/>
                    <a:pt x="416" y="60"/>
                    <a:pt x="416" y="60"/>
                  </a:cubicBezTo>
                  <a:cubicBezTo>
                    <a:pt x="415" y="60"/>
                    <a:pt x="419" y="55"/>
                    <a:pt x="422" y="50"/>
                  </a:cubicBezTo>
                  <a:cubicBezTo>
                    <a:pt x="427" y="43"/>
                    <a:pt x="426" y="42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1" y="55"/>
                  </a:lnTo>
                  <a:cubicBezTo>
                    <a:pt x="385" y="48"/>
                    <a:pt x="390" y="32"/>
                    <a:pt x="390" y="32"/>
                  </a:cubicBezTo>
                  <a:cubicBezTo>
                    <a:pt x="390" y="32"/>
                    <a:pt x="390" y="32"/>
                    <a:pt x="390" y="32"/>
                  </a:cubicBezTo>
                  <a:cubicBezTo>
                    <a:pt x="389" y="32"/>
                    <a:pt x="385" y="39"/>
                    <a:pt x="381" y="46"/>
                  </a:cubicBezTo>
                  <a:cubicBezTo>
                    <a:pt x="380" y="50"/>
                    <a:pt x="379" y="52"/>
                    <a:pt x="378" y="52"/>
                  </a:cubicBezTo>
                  <a:cubicBezTo>
                    <a:pt x="377" y="52"/>
                    <a:pt x="377" y="49"/>
                    <a:pt x="377" y="44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3" y="38"/>
                    <a:pt x="371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2" y="44"/>
                    <a:pt x="362" y="44"/>
                  </a:cubicBezTo>
                  <a:cubicBezTo>
                    <a:pt x="361" y="44"/>
                    <a:pt x="361" y="42"/>
                    <a:pt x="361" y="37"/>
                  </a:cubicBezTo>
                  <a:cubicBezTo>
                    <a:pt x="364" y="27"/>
                    <a:pt x="363" y="22"/>
                    <a:pt x="361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6" y="33"/>
                    <a:pt x="354" y="34"/>
                    <a:pt x="353" y="34"/>
                  </a:cubicBezTo>
                  <a:cubicBezTo>
                    <a:pt x="353" y="34"/>
                    <a:pt x="353" y="34"/>
                    <a:pt x="352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2" y="40"/>
                  </a:lnTo>
                  <a:cubicBezTo>
                    <a:pt x="341" y="40"/>
                    <a:pt x="344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3"/>
                    <a:pt x="345" y="23"/>
                  </a:cubicBezTo>
                  <a:cubicBezTo>
                    <a:pt x="342" y="23"/>
                    <a:pt x="340" y="23"/>
                    <a:pt x="338" y="30"/>
                  </a:cubicBezTo>
                  <a:cubicBezTo>
                    <a:pt x="335" y="38"/>
                    <a:pt x="334" y="42"/>
                    <a:pt x="333" y="42"/>
                  </a:cubicBezTo>
                  <a:cubicBezTo>
                    <a:pt x="333" y="42"/>
                    <a:pt x="334" y="38"/>
                    <a:pt x="337" y="30"/>
                  </a:cubicBezTo>
                  <a:cubicBezTo>
                    <a:pt x="337" y="23"/>
                    <a:pt x="338" y="17"/>
                    <a:pt x="336" y="17"/>
                  </a:cubicBezTo>
                  <a:cubicBezTo>
                    <a:pt x="336" y="17"/>
                    <a:pt x="335" y="18"/>
                    <a:pt x="334" y="21"/>
                  </a:cubicBezTo>
                  <a:cubicBezTo>
                    <a:pt x="333" y="27"/>
                    <a:pt x="331" y="29"/>
                    <a:pt x="331" y="29"/>
                  </a:cubicBezTo>
                  <a:cubicBezTo>
                    <a:pt x="330" y="29"/>
                    <a:pt x="330" y="24"/>
                    <a:pt x="331" y="19"/>
                  </a:cubicBezTo>
                  <a:cubicBezTo>
                    <a:pt x="333" y="11"/>
                    <a:pt x="334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0" y="11"/>
                    <a:pt x="325" y="18"/>
                  </a:cubicBezTo>
                  <a:cubicBezTo>
                    <a:pt x="325" y="18"/>
                    <a:pt x="325" y="18"/>
                    <a:pt x="325" y="18"/>
                  </a:cubicBezTo>
                  <a:cubicBezTo>
                    <a:pt x="321" y="18"/>
                    <a:pt x="315" y="24"/>
                    <a:pt x="311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8" y="14"/>
                  </a:cubicBezTo>
                  <a:cubicBezTo>
                    <a:pt x="298" y="11"/>
                    <a:pt x="298" y="9"/>
                    <a:pt x="298" y="8"/>
                  </a:cubicBezTo>
                  <a:lnTo>
                    <a:pt x="298" y="8"/>
                  </a:lnTo>
                  <a:cubicBezTo>
                    <a:pt x="297" y="23"/>
                    <a:pt x="296" y="23"/>
                    <a:pt x="291" y="23"/>
                  </a:cubicBezTo>
                  <a:cubicBezTo>
                    <a:pt x="289" y="20"/>
                    <a:pt x="288" y="19"/>
                    <a:pt x="287" y="19"/>
                  </a:cubicBezTo>
                  <a:cubicBezTo>
                    <a:pt x="284" y="19"/>
                    <a:pt x="282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4" y="45"/>
                    <a:pt x="283" y="45"/>
                  </a:cubicBezTo>
                  <a:cubicBezTo>
                    <a:pt x="282" y="45"/>
                    <a:pt x="281" y="43"/>
                    <a:pt x="279" y="40"/>
                  </a:cubicBezTo>
                  <a:cubicBezTo>
                    <a:pt x="278" y="40"/>
                    <a:pt x="278" y="31"/>
                    <a:pt x="277" y="23"/>
                  </a:cubicBezTo>
                  <a:cubicBezTo>
                    <a:pt x="277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1" y="599"/>
                    <a:pt x="471" y="599"/>
                    <a:pt x="470" y="599"/>
                  </a:cubicBezTo>
                  <a:cubicBezTo>
                    <a:pt x="471" y="605"/>
                    <a:pt x="472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6"/>
                    <a:pt x="477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5" name="Google Shape;9055;p33"/>
            <p:cNvSpPr/>
            <p:nvPr/>
          </p:nvSpPr>
          <p:spPr>
            <a:xfrm>
              <a:off x="2810599" y="1731338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0"/>
                  </a:moveTo>
                  <a:lnTo>
                    <a:pt x="298" y="0"/>
                  </a:lnTo>
                  <a:cubicBezTo>
                    <a:pt x="298" y="0"/>
                    <a:pt x="298" y="2"/>
                    <a:pt x="299" y="5"/>
                  </a:cubicBezTo>
                  <a:lnTo>
                    <a:pt x="299" y="5"/>
                  </a:lnTo>
                  <a:cubicBezTo>
                    <a:pt x="298" y="2"/>
                    <a:pt x="298" y="0"/>
                    <a:pt x="298" y="0"/>
                  </a:cubicBezTo>
                  <a:close/>
                  <a:moveTo>
                    <a:pt x="299" y="5"/>
                  </a:moveTo>
                  <a:lnTo>
                    <a:pt x="299" y="5"/>
                  </a:ln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7"/>
                    <a:pt x="299" y="7"/>
                    <a:pt x="299" y="6"/>
                  </a:cubicBezTo>
                  <a:cubicBezTo>
                    <a:pt x="299" y="6"/>
                    <a:pt x="299" y="5"/>
                    <a:pt x="299" y="5"/>
                  </a:cubicBezTo>
                  <a:close/>
                  <a:moveTo>
                    <a:pt x="282" y="31"/>
                  </a:moveTo>
                  <a:cubicBezTo>
                    <a:pt x="280" y="31"/>
                    <a:pt x="280" y="35"/>
                    <a:pt x="280" y="35"/>
                  </a:cubicBezTo>
                  <a:cubicBezTo>
                    <a:pt x="281" y="35"/>
                    <a:pt x="281" y="34"/>
                    <a:pt x="282" y="31"/>
                  </a:cubicBezTo>
                  <a:close/>
                  <a:moveTo>
                    <a:pt x="278" y="40"/>
                  </a:moveTo>
                  <a:lnTo>
                    <a:pt x="280" y="48"/>
                  </a:lnTo>
                  <a:lnTo>
                    <a:pt x="278" y="48"/>
                  </a:lnTo>
                  <a:cubicBezTo>
                    <a:pt x="276" y="48"/>
                    <a:pt x="276" y="48"/>
                    <a:pt x="275" y="40"/>
                  </a:cubicBezTo>
                  <a:close/>
                  <a:moveTo>
                    <a:pt x="293" y="40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0"/>
                  </a:cubicBezTo>
                  <a:close/>
                  <a:moveTo>
                    <a:pt x="303" y="40"/>
                  </a:moveTo>
                  <a:cubicBezTo>
                    <a:pt x="303" y="40"/>
                    <a:pt x="303" y="40"/>
                    <a:pt x="303" y="41"/>
                  </a:cubicBezTo>
                  <a:cubicBezTo>
                    <a:pt x="307" y="41"/>
                    <a:pt x="307" y="41"/>
                    <a:pt x="304" y="50"/>
                  </a:cubicBezTo>
                  <a:lnTo>
                    <a:pt x="304" y="49"/>
                  </a:lnTo>
                  <a:cubicBezTo>
                    <a:pt x="303" y="53"/>
                    <a:pt x="302" y="55"/>
                    <a:pt x="302" y="55"/>
                  </a:cubicBezTo>
                  <a:cubicBezTo>
                    <a:pt x="302" y="55"/>
                    <a:pt x="302" y="53"/>
                    <a:pt x="302" y="49"/>
                  </a:cubicBezTo>
                  <a:cubicBezTo>
                    <a:pt x="302" y="42"/>
                    <a:pt x="302" y="40"/>
                    <a:pt x="303" y="40"/>
                  </a:cubicBezTo>
                  <a:close/>
                  <a:moveTo>
                    <a:pt x="263" y="49"/>
                  </a:moveTo>
                  <a:cubicBezTo>
                    <a:pt x="265" y="54"/>
                    <a:pt x="266" y="60"/>
                    <a:pt x="266" y="65"/>
                  </a:cubicBezTo>
                  <a:lnTo>
                    <a:pt x="265" y="65"/>
                  </a:lnTo>
                  <a:cubicBezTo>
                    <a:pt x="265" y="66"/>
                    <a:pt x="265" y="66"/>
                    <a:pt x="265" y="66"/>
                  </a:cubicBez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50"/>
                    <a:pt x="263" y="49"/>
                  </a:cubicBezTo>
                  <a:close/>
                  <a:moveTo>
                    <a:pt x="204" y="61"/>
                  </a:moveTo>
                  <a:cubicBezTo>
                    <a:pt x="204" y="61"/>
                    <a:pt x="205" y="62"/>
                    <a:pt x="206" y="64"/>
                  </a:cubicBezTo>
                  <a:lnTo>
                    <a:pt x="209" y="72"/>
                  </a:lnTo>
                  <a:cubicBezTo>
                    <a:pt x="211" y="78"/>
                    <a:pt x="212" y="84"/>
                    <a:pt x="212" y="84"/>
                  </a:cubicBezTo>
                  <a:cubicBezTo>
                    <a:pt x="212" y="84"/>
                    <a:pt x="211" y="83"/>
                    <a:pt x="210" y="81"/>
                  </a:cubicBezTo>
                  <a:cubicBezTo>
                    <a:pt x="208" y="76"/>
                    <a:pt x="206" y="71"/>
                    <a:pt x="203" y="65"/>
                  </a:cubicBezTo>
                  <a:cubicBezTo>
                    <a:pt x="203" y="65"/>
                    <a:pt x="203" y="61"/>
                    <a:pt x="204" y="61"/>
                  </a:cubicBezTo>
                  <a:close/>
                  <a:moveTo>
                    <a:pt x="325" y="88"/>
                  </a:moveTo>
                  <a:lnTo>
                    <a:pt x="325" y="97"/>
                  </a:lnTo>
                  <a:cubicBezTo>
                    <a:pt x="322" y="105"/>
                    <a:pt x="321" y="105"/>
                    <a:pt x="321" y="105"/>
                  </a:cubicBezTo>
                  <a:cubicBezTo>
                    <a:pt x="320" y="105"/>
                    <a:pt x="320" y="105"/>
                    <a:pt x="322" y="96"/>
                  </a:cubicBezTo>
                  <a:cubicBezTo>
                    <a:pt x="322" y="96"/>
                    <a:pt x="323" y="88"/>
                    <a:pt x="325" y="88"/>
                  </a:cubicBezTo>
                  <a:close/>
                  <a:moveTo>
                    <a:pt x="310" y="93"/>
                  </a:moveTo>
                  <a:cubicBezTo>
                    <a:pt x="310" y="93"/>
                    <a:pt x="310" y="93"/>
                    <a:pt x="310" y="93"/>
                  </a:cubicBezTo>
                  <a:lnTo>
                    <a:pt x="310" y="101"/>
                  </a:lnTo>
                  <a:lnTo>
                    <a:pt x="308" y="110"/>
                  </a:lnTo>
                  <a:lnTo>
                    <a:pt x="307" y="109"/>
                  </a:lnTo>
                  <a:cubicBezTo>
                    <a:pt x="308" y="102"/>
                    <a:pt x="309" y="93"/>
                    <a:pt x="310" y="93"/>
                  </a:cubicBezTo>
                  <a:close/>
                  <a:moveTo>
                    <a:pt x="451" y="108"/>
                  </a:moveTo>
                  <a:cubicBezTo>
                    <a:pt x="451" y="108"/>
                    <a:pt x="451" y="108"/>
                    <a:pt x="451" y="108"/>
                  </a:cubicBezTo>
                  <a:lnTo>
                    <a:pt x="453" y="109"/>
                  </a:lnTo>
                  <a:cubicBezTo>
                    <a:pt x="449" y="114"/>
                    <a:pt x="445" y="117"/>
                    <a:pt x="440" y="120"/>
                  </a:cubicBezTo>
                  <a:lnTo>
                    <a:pt x="439" y="119"/>
                  </a:lnTo>
                  <a:cubicBezTo>
                    <a:pt x="444" y="113"/>
                    <a:pt x="449" y="108"/>
                    <a:pt x="451" y="108"/>
                  </a:cubicBezTo>
                  <a:close/>
                  <a:moveTo>
                    <a:pt x="174" y="111"/>
                  </a:moveTo>
                  <a:lnTo>
                    <a:pt x="174" y="111"/>
                  </a:lnTo>
                  <a:cubicBezTo>
                    <a:pt x="181" y="117"/>
                    <a:pt x="187" y="124"/>
                    <a:pt x="190" y="132"/>
                  </a:cubicBezTo>
                  <a:cubicBezTo>
                    <a:pt x="190" y="132"/>
                    <a:pt x="189" y="132"/>
                    <a:pt x="189" y="132"/>
                  </a:cubicBezTo>
                  <a:cubicBezTo>
                    <a:pt x="188" y="132"/>
                    <a:pt x="187" y="131"/>
                    <a:pt x="183" y="126"/>
                  </a:cubicBezTo>
                  <a:cubicBezTo>
                    <a:pt x="178" y="119"/>
                    <a:pt x="173" y="111"/>
                    <a:pt x="174" y="111"/>
                  </a:cubicBezTo>
                  <a:close/>
                  <a:moveTo>
                    <a:pt x="495" y="156"/>
                  </a:moveTo>
                  <a:cubicBezTo>
                    <a:pt x="497" y="156"/>
                    <a:pt x="498" y="158"/>
                    <a:pt x="498" y="159"/>
                  </a:cubicBezTo>
                  <a:cubicBezTo>
                    <a:pt x="493" y="163"/>
                    <a:pt x="485" y="167"/>
                    <a:pt x="483" y="167"/>
                  </a:cubicBezTo>
                  <a:cubicBezTo>
                    <a:pt x="483" y="167"/>
                    <a:pt x="483" y="167"/>
                    <a:pt x="483" y="166"/>
                  </a:cubicBezTo>
                  <a:cubicBezTo>
                    <a:pt x="482" y="163"/>
                    <a:pt x="482" y="163"/>
                    <a:pt x="488" y="159"/>
                  </a:cubicBezTo>
                  <a:cubicBezTo>
                    <a:pt x="491" y="157"/>
                    <a:pt x="493" y="156"/>
                    <a:pt x="495" y="156"/>
                  </a:cubicBezTo>
                  <a:close/>
                  <a:moveTo>
                    <a:pt x="505" y="264"/>
                  </a:moveTo>
                  <a:cubicBezTo>
                    <a:pt x="514" y="264"/>
                    <a:pt x="522" y="264"/>
                    <a:pt x="522" y="266"/>
                  </a:cubicBezTo>
                  <a:lnTo>
                    <a:pt x="514" y="267"/>
                  </a:lnTo>
                  <a:lnTo>
                    <a:pt x="505" y="266"/>
                  </a:lnTo>
                  <a:lnTo>
                    <a:pt x="505" y="264"/>
                  </a:lnTo>
                  <a:close/>
                  <a:moveTo>
                    <a:pt x="453" y="276"/>
                  </a:moveTo>
                  <a:cubicBezTo>
                    <a:pt x="458" y="276"/>
                    <a:pt x="464" y="277"/>
                    <a:pt x="469" y="280"/>
                  </a:cubicBezTo>
                  <a:lnTo>
                    <a:pt x="469" y="281"/>
                  </a:lnTo>
                  <a:cubicBezTo>
                    <a:pt x="460" y="280"/>
                    <a:pt x="453" y="277"/>
                    <a:pt x="453" y="277"/>
                  </a:cubicBezTo>
                  <a:lnTo>
                    <a:pt x="453" y="276"/>
                  </a:lnTo>
                  <a:close/>
                  <a:moveTo>
                    <a:pt x="106" y="282"/>
                  </a:moveTo>
                  <a:cubicBezTo>
                    <a:pt x="109" y="282"/>
                    <a:pt x="112" y="283"/>
                    <a:pt x="115" y="283"/>
                  </a:cubicBezTo>
                  <a:cubicBezTo>
                    <a:pt x="125" y="284"/>
                    <a:pt x="123" y="285"/>
                    <a:pt x="115" y="285"/>
                  </a:cubicBezTo>
                  <a:cubicBezTo>
                    <a:pt x="111" y="285"/>
                    <a:pt x="104" y="285"/>
                    <a:pt x="98" y="284"/>
                  </a:cubicBezTo>
                  <a:cubicBezTo>
                    <a:pt x="81" y="283"/>
                    <a:pt x="81" y="283"/>
                    <a:pt x="98" y="283"/>
                  </a:cubicBezTo>
                  <a:cubicBezTo>
                    <a:pt x="101" y="283"/>
                    <a:pt x="104" y="282"/>
                    <a:pt x="106" y="282"/>
                  </a:cubicBezTo>
                  <a:close/>
                  <a:moveTo>
                    <a:pt x="507" y="309"/>
                  </a:moveTo>
                  <a:cubicBezTo>
                    <a:pt x="508" y="309"/>
                    <a:pt x="510" y="310"/>
                    <a:pt x="514" y="311"/>
                  </a:cubicBezTo>
                  <a:cubicBezTo>
                    <a:pt x="520" y="312"/>
                    <a:pt x="525" y="314"/>
                    <a:pt x="530" y="317"/>
                  </a:cubicBezTo>
                  <a:cubicBezTo>
                    <a:pt x="522" y="316"/>
                    <a:pt x="513" y="313"/>
                    <a:pt x="505" y="310"/>
                  </a:cubicBezTo>
                  <a:cubicBezTo>
                    <a:pt x="506" y="310"/>
                    <a:pt x="506" y="309"/>
                    <a:pt x="507" y="309"/>
                  </a:cubicBezTo>
                  <a:close/>
                  <a:moveTo>
                    <a:pt x="181" y="332"/>
                  </a:moveTo>
                  <a:lnTo>
                    <a:pt x="174" y="337"/>
                  </a:lnTo>
                  <a:lnTo>
                    <a:pt x="175" y="338"/>
                  </a:lnTo>
                  <a:cubicBezTo>
                    <a:pt x="182" y="334"/>
                    <a:pt x="182" y="334"/>
                    <a:pt x="182" y="334"/>
                  </a:cubicBezTo>
                  <a:lnTo>
                    <a:pt x="181" y="332"/>
                  </a:lnTo>
                  <a:close/>
                  <a:moveTo>
                    <a:pt x="135" y="335"/>
                  </a:moveTo>
                  <a:cubicBezTo>
                    <a:pt x="136" y="335"/>
                    <a:pt x="137" y="335"/>
                    <a:pt x="137" y="336"/>
                  </a:cubicBezTo>
                  <a:cubicBezTo>
                    <a:pt x="137" y="337"/>
                    <a:pt x="137" y="337"/>
                    <a:pt x="129" y="340"/>
                  </a:cubicBezTo>
                  <a:cubicBezTo>
                    <a:pt x="129" y="340"/>
                    <a:pt x="124" y="342"/>
                    <a:pt x="122" y="342"/>
                  </a:cubicBezTo>
                  <a:cubicBezTo>
                    <a:pt x="121" y="342"/>
                    <a:pt x="121" y="342"/>
                    <a:pt x="120" y="341"/>
                  </a:cubicBezTo>
                  <a:lnTo>
                    <a:pt x="128" y="337"/>
                  </a:lnTo>
                  <a:cubicBezTo>
                    <a:pt x="132" y="335"/>
                    <a:pt x="134" y="335"/>
                    <a:pt x="135" y="335"/>
                  </a:cubicBezTo>
                  <a:close/>
                  <a:moveTo>
                    <a:pt x="500" y="346"/>
                  </a:moveTo>
                  <a:cubicBezTo>
                    <a:pt x="507" y="349"/>
                    <a:pt x="515" y="353"/>
                    <a:pt x="514" y="354"/>
                  </a:cubicBezTo>
                  <a:lnTo>
                    <a:pt x="506" y="352"/>
                  </a:lnTo>
                  <a:lnTo>
                    <a:pt x="498" y="347"/>
                  </a:lnTo>
                  <a:lnTo>
                    <a:pt x="500" y="346"/>
                  </a:lnTo>
                  <a:close/>
                  <a:moveTo>
                    <a:pt x="340" y="350"/>
                  </a:moveTo>
                  <a:cubicBezTo>
                    <a:pt x="338" y="350"/>
                    <a:pt x="338" y="350"/>
                    <a:pt x="344" y="358"/>
                  </a:cubicBezTo>
                  <a:lnTo>
                    <a:pt x="345" y="357"/>
                  </a:lnTo>
                  <a:cubicBezTo>
                    <a:pt x="340" y="350"/>
                    <a:pt x="340" y="350"/>
                    <a:pt x="340" y="350"/>
                  </a:cubicBezTo>
                  <a:close/>
                  <a:moveTo>
                    <a:pt x="142" y="348"/>
                  </a:moveTo>
                  <a:cubicBezTo>
                    <a:pt x="142" y="348"/>
                    <a:pt x="143" y="349"/>
                    <a:pt x="143" y="349"/>
                  </a:cubicBezTo>
                  <a:cubicBezTo>
                    <a:pt x="143" y="352"/>
                    <a:pt x="144" y="353"/>
                    <a:pt x="136" y="356"/>
                  </a:cubicBezTo>
                  <a:lnTo>
                    <a:pt x="136" y="355"/>
                  </a:lnTo>
                  <a:cubicBezTo>
                    <a:pt x="138" y="354"/>
                    <a:pt x="139" y="353"/>
                    <a:pt x="139" y="353"/>
                  </a:cubicBezTo>
                  <a:lnTo>
                    <a:pt x="139" y="353"/>
                  </a:lnTo>
                  <a:cubicBezTo>
                    <a:pt x="138" y="353"/>
                    <a:pt x="133" y="356"/>
                    <a:pt x="128" y="359"/>
                  </a:cubicBezTo>
                  <a:lnTo>
                    <a:pt x="113" y="367"/>
                  </a:lnTo>
                  <a:cubicBezTo>
                    <a:pt x="113" y="365"/>
                    <a:pt x="119" y="360"/>
                    <a:pt x="127" y="356"/>
                  </a:cubicBezTo>
                  <a:cubicBezTo>
                    <a:pt x="137" y="350"/>
                    <a:pt x="140" y="348"/>
                    <a:pt x="142" y="348"/>
                  </a:cubicBezTo>
                  <a:close/>
                  <a:moveTo>
                    <a:pt x="16" y="378"/>
                  </a:moveTo>
                  <a:cubicBezTo>
                    <a:pt x="11" y="380"/>
                    <a:pt x="5" y="381"/>
                    <a:pt x="0" y="382"/>
                  </a:cubicBezTo>
                  <a:lnTo>
                    <a:pt x="0" y="384"/>
                  </a:lnTo>
                  <a:cubicBezTo>
                    <a:pt x="1" y="385"/>
                    <a:pt x="2" y="385"/>
                    <a:pt x="3" y="385"/>
                  </a:cubicBezTo>
                  <a:cubicBezTo>
                    <a:pt x="6" y="385"/>
                    <a:pt x="12" y="383"/>
                    <a:pt x="17" y="381"/>
                  </a:cubicBezTo>
                  <a:lnTo>
                    <a:pt x="16" y="378"/>
                  </a:lnTo>
                  <a:close/>
                  <a:moveTo>
                    <a:pt x="372" y="410"/>
                  </a:moveTo>
                  <a:lnTo>
                    <a:pt x="372" y="410"/>
                  </a:lnTo>
                  <a:cubicBezTo>
                    <a:pt x="373" y="413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0"/>
                  </a:cubicBezTo>
                  <a:close/>
                  <a:moveTo>
                    <a:pt x="308" y="400"/>
                  </a:moveTo>
                  <a:cubicBezTo>
                    <a:pt x="309" y="409"/>
                    <a:pt x="309" y="417"/>
                    <a:pt x="309" y="417"/>
                  </a:cubicBezTo>
                  <a:cubicBezTo>
                    <a:pt x="309" y="412"/>
                    <a:pt x="309" y="413"/>
                    <a:pt x="309" y="409"/>
                  </a:cubicBezTo>
                  <a:lnTo>
                    <a:pt x="308" y="400"/>
                  </a:lnTo>
                  <a:close/>
                  <a:moveTo>
                    <a:pt x="436" y="416"/>
                  </a:moveTo>
                  <a:cubicBezTo>
                    <a:pt x="436" y="416"/>
                    <a:pt x="439" y="419"/>
                    <a:pt x="438" y="419"/>
                  </a:cubicBezTo>
                  <a:cubicBezTo>
                    <a:pt x="436" y="417"/>
                    <a:pt x="436" y="416"/>
                    <a:pt x="436" y="416"/>
                  </a:cubicBezTo>
                  <a:close/>
                  <a:moveTo>
                    <a:pt x="422" y="410"/>
                  </a:moveTo>
                  <a:cubicBezTo>
                    <a:pt x="428" y="417"/>
                    <a:pt x="433" y="423"/>
                    <a:pt x="432" y="424"/>
                  </a:cubicBezTo>
                  <a:lnTo>
                    <a:pt x="426" y="418"/>
                  </a:lnTo>
                  <a:lnTo>
                    <a:pt x="421" y="411"/>
                  </a:lnTo>
                  <a:lnTo>
                    <a:pt x="422" y="410"/>
                  </a:lnTo>
                  <a:close/>
                  <a:moveTo>
                    <a:pt x="347" y="411"/>
                  </a:moveTo>
                  <a:cubicBezTo>
                    <a:pt x="347" y="411"/>
                    <a:pt x="347" y="411"/>
                    <a:pt x="347" y="411"/>
                  </a:cubicBezTo>
                  <a:lnTo>
                    <a:pt x="346" y="411"/>
                  </a:lnTo>
                  <a:cubicBezTo>
                    <a:pt x="348" y="417"/>
                    <a:pt x="350" y="422"/>
                    <a:pt x="353" y="427"/>
                  </a:cubicBezTo>
                  <a:cubicBezTo>
                    <a:pt x="354" y="427"/>
                    <a:pt x="352" y="419"/>
                    <a:pt x="352" y="419"/>
                  </a:cubicBezTo>
                  <a:cubicBezTo>
                    <a:pt x="352" y="419"/>
                    <a:pt x="349" y="411"/>
                    <a:pt x="347" y="411"/>
                  </a:cubicBezTo>
                  <a:close/>
                  <a:moveTo>
                    <a:pt x="409" y="413"/>
                  </a:moveTo>
                  <a:cubicBezTo>
                    <a:pt x="410" y="413"/>
                    <a:pt x="413" y="415"/>
                    <a:pt x="419" y="422"/>
                  </a:cubicBezTo>
                  <a:cubicBezTo>
                    <a:pt x="424" y="429"/>
                    <a:pt x="424" y="429"/>
                    <a:pt x="423" y="430"/>
                  </a:cubicBezTo>
                  <a:cubicBezTo>
                    <a:pt x="419" y="427"/>
                    <a:pt x="415" y="422"/>
                    <a:pt x="412" y="418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3"/>
                  </a:moveTo>
                  <a:cubicBezTo>
                    <a:pt x="177" y="435"/>
                    <a:pt x="171" y="441"/>
                    <a:pt x="163" y="446"/>
                  </a:cubicBezTo>
                  <a:lnTo>
                    <a:pt x="161" y="443"/>
                  </a:lnTo>
                  <a:cubicBezTo>
                    <a:pt x="166" y="437"/>
                    <a:pt x="174" y="433"/>
                    <a:pt x="175" y="433"/>
                  </a:cubicBezTo>
                  <a:close/>
                  <a:moveTo>
                    <a:pt x="341" y="438"/>
                  </a:moveTo>
                  <a:cubicBezTo>
                    <a:pt x="343" y="438"/>
                    <a:pt x="343" y="438"/>
                    <a:pt x="346" y="447"/>
                  </a:cubicBezTo>
                  <a:lnTo>
                    <a:pt x="344" y="447"/>
                  </a:lnTo>
                  <a:lnTo>
                    <a:pt x="340" y="439"/>
                  </a:lnTo>
                  <a:lnTo>
                    <a:pt x="341" y="438"/>
                  </a:lnTo>
                  <a:close/>
                  <a:moveTo>
                    <a:pt x="253" y="432"/>
                  </a:moveTo>
                  <a:cubicBezTo>
                    <a:pt x="253" y="432"/>
                    <a:pt x="254" y="432"/>
                    <a:pt x="254" y="432"/>
                  </a:cubicBezTo>
                  <a:lnTo>
                    <a:pt x="252" y="440"/>
                  </a:lnTo>
                  <a:lnTo>
                    <a:pt x="247" y="448"/>
                  </a:lnTo>
                  <a:lnTo>
                    <a:pt x="249" y="439"/>
                  </a:lnTo>
                  <a:cubicBezTo>
                    <a:pt x="251" y="433"/>
                    <a:pt x="252" y="432"/>
                    <a:pt x="253" y="432"/>
                  </a:cubicBezTo>
                  <a:close/>
                  <a:moveTo>
                    <a:pt x="400" y="443"/>
                  </a:moveTo>
                  <a:cubicBezTo>
                    <a:pt x="402" y="443"/>
                    <a:pt x="405" y="450"/>
                    <a:pt x="405" y="450"/>
                  </a:cubicBezTo>
                  <a:cubicBezTo>
                    <a:pt x="407" y="453"/>
                    <a:pt x="407" y="454"/>
                    <a:pt x="407" y="454"/>
                  </a:cubicBezTo>
                  <a:cubicBezTo>
                    <a:pt x="406" y="454"/>
                    <a:pt x="404" y="452"/>
                    <a:pt x="403" y="452"/>
                  </a:cubicBezTo>
                  <a:cubicBezTo>
                    <a:pt x="403" y="452"/>
                    <a:pt x="403" y="452"/>
                    <a:pt x="403" y="452"/>
                  </a:cubicBezTo>
                  <a:cubicBezTo>
                    <a:pt x="398" y="446"/>
                    <a:pt x="398" y="446"/>
                    <a:pt x="400" y="443"/>
                  </a:cubicBezTo>
                  <a:close/>
                  <a:moveTo>
                    <a:pt x="288" y="427"/>
                  </a:moveTo>
                  <a:cubicBezTo>
                    <a:pt x="288" y="427"/>
                    <a:pt x="288" y="431"/>
                    <a:pt x="286" y="440"/>
                  </a:cubicBezTo>
                  <a:lnTo>
                    <a:pt x="282" y="457"/>
                  </a:lnTo>
                  <a:cubicBezTo>
                    <a:pt x="281" y="457"/>
                    <a:pt x="283" y="449"/>
                    <a:pt x="286" y="432"/>
                  </a:cubicBezTo>
                  <a:cubicBezTo>
                    <a:pt x="287" y="429"/>
                    <a:pt x="288" y="427"/>
                    <a:pt x="288" y="427"/>
                  </a:cubicBezTo>
                  <a:close/>
                  <a:moveTo>
                    <a:pt x="331" y="437"/>
                  </a:moveTo>
                  <a:cubicBezTo>
                    <a:pt x="332" y="437"/>
                    <a:pt x="333" y="445"/>
                    <a:pt x="335" y="457"/>
                  </a:cubicBezTo>
                  <a:cubicBezTo>
                    <a:pt x="334" y="458"/>
                    <a:pt x="334" y="458"/>
                    <a:pt x="332" y="458"/>
                  </a:cubicBezTo>
                  <a:cubicBezTo>
                    <a:pt x="330" y="449"/>
                    <a:pt x="329" y="441"/>
                    <a:pt x="330" y="441"/>
                  </a:cubicBezTo>
                  <a:cubicBezTo>
                    <a:pt x="330" y="439"/>
                    <a:pt x="330" y="437"/>
                    <a:pt x="331" y="437"/>
                  </a:cubicBezTo>
                  <a:close/>
                  <a:moveTo>
                    <a:pt x="172" y="449"/>
                  </a:moveTo>
                  <a:cubicBezTo>
                    <a:pt x="171" y="449"/>
                    <a:pt x="167" y="453"/>
                    <a:pt x="163" y="457"/>
                  </a:cubicBezTo>
                  <a:cubicBezTo>
                    <a:pt x="159" y="464"/>
                    <a:pt x="160" y="465"/>
                    <a:pt x="163" y="467"/>
                  </a:cubicBezTo>
                  <a:cubicBezTo>
                    <a:pt x="163" y="467"/>
                    <a:pt x="163" y="467"/>
                    <a:pt x="163" y="467"/>
                  </a:cubicBezTo>
                  <a:cubicBezTo>
                    <a:pt x="165" y="467"/>
                    <a:pt x="170" y="463"/>
                    <a:pt x="170" y="463"/>
                  </a:cubicBezTo>
                  <a:cubicBezTo>
                    <a:pt x="175" y="456"/>
                    <a:pt x="174" y="455"/>
                    <a:pt x="172" y="454"/>
                  </a:cubicBezTo>
                  <a:cubicBezTo>
                    <a:pt x="173" y="450"/>
                    <a:pt x="173" y="449"/>
                    <a:pt x="172" y="449"/>
                  </a:cubicBezTo>
                  <a:close/>
                  <a:moveTo>
                    <a:pt x="374" y="456"/>
                  </a:moveTo>
                  <a:cubicBezTo>
                    <a:pt x="376" y="456"/>
                    <a:pt x="377" y="456"/>
                    <a:pt x="380" y="463"/>
                  </a:cubicBezTo>
                  <a:cubicBezTo>
                    <a:pt x="380" y="463"/>
                    <a:pt x="383" y="470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lnTo>
                    <a:pt x="375" y="464"/>
                  </a:lnTo>
                  <a:cubicBezTo>
                    <a:pt x="372" y="456"/>
                    <a:pt x="373" y="456"/>
                    <a:pt x="373" y="456"/>
                  </a:cubicBezTo>
                  <a:cubicBezTo>
                    <a:pt x="373" y="456"/>
                    <a:pt x="374" y="456"/>
                    <a:pt x="374" y="456"/>
                  </a:cubicBezTo>
                  <a:close/>
                  <a:moveTo>
                    <a:pt x="256" y="447"/>
                  </a:moveTo>
                  <a:cubicBezTo>
                    <a:pt x="256" y="447"/>
                    <a:pt x="255" y="451"/>
                    <a:pt x="253" y="459"/>
                  </a:cubicBezTo>
                  <a:cubicBezTo>
                    <a:pt x="252" y="467"/>
                    <a:pt x="247" y="475"/>
                    <a:pt x="243" y="483"/>
                  </a:cubicBezTo>
                  <a:lnTo>
                    <a:pt x="239" y="482"/>
                  </a:lnTo>
                  <a:lnTo>
                    <a:pt x="248" y="466"/>
                  </a:lnTo>
                  <a:cubicBezTo>
                    <a:pt x="254" y="453"/>
                    <a:pt x="256" y="447"/>
                    <a:pt x="256" y="447"/>
                  </a:cubicBezTo>
                  <a:close/>
                  <a:moveTo>
                    <a:pt x="295" y="467"/>
                  </a:moveTo>
                  <a:cubicBezTo>
                    <a:pt x="295" y="476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8"/>
                    <a:pt x="293" y="473"/>
                    <a:pt x="294" y="467"/>
                  </a:cubicBezTo>
                  <a:close/>
                  <a:moveTo>
                    <a:pt x="328" y="492"/>
                  </a:moveTo>
                  <a:lnTo>
                    <a:pt x="329" y="501"/>
                  </a:lnTo>
                  <a:cubicBezTo>
                    <a:pt x="328" y="501"/>
                    <a:pt x="328" y="505"/>
                    <a:pt x="327" y="505"/>
                  </a:cubicBezTo>
                  <a:cubicBezTo>
                    <a:pt x="326" y="505"/>
                    <a:pt x="326" y="504"/>
                    <a:pt x="326" y="501"/>
                  </a:cubicBezTo>
                  <a:cubicBezTo>
                    <a:pt x="325" y="501"/>
                    <a:pt x="327" y="493"/>
                    <a:pt x="328" y="492"/>
                  </a:cubicBezTo>
                  <a:close/>
                  <a:moveTo>
                    <a:pt x="273" y="6"/>
                  </a:moveTo>
                  <a:cubicBezTo>
                    <a:pt x="271" y="6"/>
                    <a:pt x="270" y="6"/>
                    <a:pt x="272" y="14"/>
                  </a:cubicBezTo>
                  <a:cubicBezTo>
                    <a:pt x="273" y="23"/>
                    <a:pt x="273" y="23"/>
                    <a:pt x="271" y="23"/>
                  </a:cubicBezTo>
                  <a:cubicBezTo>
                    <a:pt x="270" y="23"/>
                    <a:pt x="267" y="23"/>
                    <a:pt x="266" y="32"/>
                  </a:cubicBezTo>
                  <a:cubicBezTo>
                    <a:pt x="267" y="40"/>
                    <a:pt x="266" y="41"/>
                    <a:pt x="265" y="41"/>
                  </a:cubicBezTo>
                  <a:cubicBezTo>
                    <a:pt x="262" y="34"/>
                    <a:pt x="260" y="33"/>
                    <a:pt x="259" y="33"/>
                  </a:cubicBezTo>
                  <a:cubicBezTo>
                    <a:pt x="259" y="33"/>
                    <a:pt x="258" y="33"/>
                    <a:pt x="258" y="33"/>
                  </a:cubicBezTo>
                  <a:lnTo>
                    <a:pt x="257" y="24"/>
                  </a:lnTo>
                  <a:cubicBezTo>
                    <a:pt x="256" y="18"/>
                    <a:pt x="255" y="13"/>
                    <a:pt x="253" y="7"/>
                  </a:cubicBezTo>
                  <a:cubicBezTo>
                    <a:pt x="251" y="7"/>
                    <a:pt x="253" y="16"/>
                    <a:pt x="253" y="16"/>
                  </a:cubicBezTo>
                  <a:cubicBezTo>
                    <a:pt x="254" y="24"/>
                    <a:pt x="214" y="33"/>
                    <a:pt x="209" y="35"/>
                  </a:cubicBezTo>
                  <a:cubicBezTo>
                    <a:pt x="206" y="32"/>
                    <a:pt x="204" y="31"/>
                    <a:pt x="202" y="31"/>
                  </a:cubicBezTo>
                  <a:cubicBezTo>
                    <a:pt x="200" y="31"/>
                    <a:pt x="199" y="33"/>
                    <a:pt x="202" y="37"/>
                  </a:cubicBezTo>
                  <a:cubicBezTo>
                    <a:pt x="206" y="45"/>
                    <a:pt x="198" y="49"/>
                    <a:pt x="189" y="53"/>
                  </a:cubicBezTo>
                  <a:cubicBezTo>
                    <a:pt x="178" y="59"/>
                    <a:pt x="171" y="63"/>
                    <a:pt x="175" y="70"/>
                  </a:cubicBezTo>
                  <a:cubicBezTo>
                    <a:pt x="175" y="70"/>
                    <a:pt x="174" y="71"/>
                    <a:pt x="171" y="72"/>
                  </a:cubicBezTo>
                  <a:cubicBezTo>
                    <a:pt x="169" y="74"/>
                    <a:pt x="171" y="83"/>
                    <a:pt x="169" y="83"/>
                  </a:cubicBezTo>
                  <a:cubicBezTo>
                    <a:pt x="171" y="88"/>
                    <a:pt x="172" y="90"/>
                    <a:pt x="171" y="90"/>
                  </a:cubicBezTo>
                  <a:cubicBezTo>
                    <a:pt x="171" y="90"/>
                    <a:pt x="170" y="88"/>
                    <a:pt x="168" y="85"/>
                  </a:cubicBezTo>
                  <a:cubicBezTo>
                    <a:pt x="163" y="78"/>
                    <a:pt x="158" y="72"/>
                    <a:pt x="157" y="72"/>
                  </a:cubicBezTo>
                  <a:cubicBezTo>
                    <a:pt x="157" y="72"/>
                    <a:pt x="156" y="72"/>
                    <a:pt x="156" y="72"/>
                  </a:cubicBezTo>
                  <a:cubicBezTo>
                    <a:pt x="154" y="73"/>
                    <a:pt x="159" y="80"/>
                    <a:pt x="164" y="88"/>
                  </a:cubicBezTo>
                  <a:cubicBezTo>
                    <a:pt x="169" y="95"/>
                    <a:pt x="168" y="95"/>
                    <a:pt x="168" y="95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6" y="95"/>
                    <a:pt x="165" y="94"/>
                    <a:pt x="161" y="89"/>
                  </a:cubicBezTo>
                  <a:lnTo>
                    <a:pt x="151" y="76"/>
                  </a:lnTo>
                  <a:lnTo>
                    <a:pt x="150" y="77"/>
                  </a:lnTo>
                  <a:cubicBezTo>
                    <a:pt x="155" y="83"/>
                    <a:pt x="153" y="85"/>
                    <a:pt x="153" y="85"/>
                  </a:cubicBezTo>
                  <a:cubicBezTo>
                    <a:pt x="153" y="85"/>
                    <a:pt x="153" y="85"/>
                    <a:pt x="152" y="85"/>
                  </a:cubicBezTo>
                  <a:cubicBezTo>
                    <a:pt x="151" y="85"/>
                    <a:pt x="150" y="83"/>
                    <a:pt x="142" y="72"/>
                  </a:cubicBezTo>
                  <a:cubicBezTo>
                    <a:pt x="136" y="66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2"/>
                  </a:lnTo>
                  <a:cubicBezTo>
                    <a:pt x="139" y="79"/>
                    <a:pt x="137" y="78"/>
                    <a:pt x="136" y="78"/>
                  </a:cubicBezTo>
                  <a:cubicBezTo>
                    <a:pt x="133" y="78"/>
                    <a:pt x="138" y="88"/>
                    <a:pt x="142" y="93"/>
                  </a:cubicBezTo>
                  <a:cubicBezTo>
                    <a:pt x="136" y="88"/>
                    <a:pt x="133" y="86"/>
                    <a:pt x="132" y="86"/>
                  </a:cubicBezTo>
                  <a:cubicBezTo>
                    <a:pt x="130" y="86"/>
                    <a:pt x="132" y="90"/>
                    <a:pt x="138" y="97"/>
                  </a:cubicBezTo>
                  <a:cubicBezTo>
                    <a:pt x="142" y="100"/>
                    <a:pt x="143" y="102"/>
                    <a:pt x="141" y="102"/>
                  </a:cubicBezTo>
                  <a:cubicBezTo>
                    <a:pt x="140" y="102"/>
                    <a:pt x="138" y="101"/>
                    <a:pt x="135" y="99"/>
                  </a:cubicBezTo>
                  <a:cubicBezTo>
                    <a:pt x="131" y="96"/>
                    <a:pt x="129" y="95"/>
                    <a:pt x="128" y="95"/>
                  </a:cubicBezTo>
                  <a:cubicBezTo>
                    <a:pt x="126" y="95"/>
                    <a:pt x="125" y="96"/>
                    <a:pt x="124" y="97"/>
                  </a:cubicBezTo>
                  <a:cubicBezTo>
                    <a:pt x="129" y="105"/>
                    <a:pt x="120" y="113"/>
                    <a:pt x="111" y="123"/>
                  </a:cubicBezTo>
                  <a:cubicBezTo>
                    <a:pt x="103" y="134"/>
                    <a:pt x="96" y="142"/>
                    <a:pt x="103" y="146"/>
                  </a:cubicBezTo>
                  <a:cubicBezTo>
                    <a:pt x="103" y="147"/>
                    <a:pt x="103" y="148"/>
                    <a:pt x="102" y="148"/>
                  </a:cubicBezTo>
                  <a:cubicBezTo>
                    <a:pt x="101" y="148"/>
                    <a:pt x="98" y="147"/>
                    <a:pt x="94" y="145"/>
                  </a:cubicBezTo>
                  <a:cubicBezTo>
                    <a:pt x="91" y="143"/>
                    <a:pt x="89" y="142"/>
                    <a:pt x="89" y="142"/>
                  </a:cubicBezTo>
                  <a:lnTo>
                    <a:pt x="89" y="142"/>
                  </a:lnTo>
                  <a:cubicBezTo>
                    <a:pt x="88" y="142"/>
                    <a:pt x="90" y="145"/>
                    <a:pt x="99" y="152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7" y="159"/>
                    <a:pt x="104" y="157"/>
                    <a:pt x="98" y="153"/>
                  </a:cubicBezTo>
                  <a:cubicBezTo>
                    <a:pt x="96" y="152"/>
                    <a:pt x="94" y="151"/>
                    <a:pt x="93" y="151"/>
                  </a:cubicBezTo>
                  <a:cubicBezTo>
                    <a:pt x="90" y="151"/>
                    <a:pt x="88" y="154"/>
                    <a:pt x="86" y="157"/>
                  </a:cubicBezTo>
                  <a:cubicBezTo>
                    <a:pt x="82" y="162"/>
                    <a:pt x="80" y="168"/>
                    <a:pt x="87" y="171"/>
                  </a:cubicBezTo>
                  <a:cubicBezTo>
                    <a:pt x="91" y="175"/>
                    <a:pt x="92" y="176"/>
                    <a:pt x="92" y="176"/>
                  </a:cubicBezTo>
                  <a:cubicBezTo>
                    <a:pt x="91" y="176"/>
                    <a:pt x="90" y="175"/>
                    <a:pt x="87" y="173"/>
                  </a:cubicBezTo>
                  <a:cubicBezTo>
                    <a:pt x="81" y="169"/>
                    <a:pt x="76" y="168"/>
                    <a:pt x="72" y="168"/>
                  </a:cubicBezTo>
                  <a:cubicBezTo>
                    <a:pt x="67" y="168"/>
                    <a:pt x="65" y="172"/>
                    <a:pt x="73" y="179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9" y="181"/>
                    <a:pt x="67" y="180"/>
                    <a:pt x="63" y="179"/>
                  </a:cubicBezTo>
                  <a:lnTo>
                    <a:pt x="63" y="179"/>
                  </a:lnTo>
                  <a:cubicBezTo>
                    <a:pt x="63" y="180"/>
                    <a:pt x="62" y="182"/>
                    <a:pt x="68" y="190"/>
                  </a:cubicBezTo>
                  <a:cubicBezTo>
                    <a:pt x="68" y="191"/>
                    <a:pt x="64" y="198"/>
                    <a:pt x="63" y="201"/>
                  </a:cubicBezTo>
                  <a:cubicBezTo>
                    <a:pt x="62" y="203"/>
                    <a:pt x="69" y="210"/>
                    <a:pt x="69" y="210"/>
                  </a:cubicBezTo>
                  <a:cubicBezTo>
                    <a:pt x="69" y="211"/>
                    <a:pt x="69" y="211"/>
                    <a:pt x="69" y="211"/>
                  </a:cubicBezTo>
                  <a:lnTo>
                    <a:pt x="69" y="211"/>
                  </a:lnTo>
                  <a:cubicBezTo>
                    <a:pt x="68" y="211"/>
                    <a:pt x="67" y="211"/>
                    <a:pt x="66" y="211"/>
                  </a:cubicBezTo>
                  <a:cubicBezTo>
                    <a:pt x="60" y="211"/>
                    <a:pt x="57" y="218"/>
                    <a:pt x="54" y="228"/>
                  </a:cubicBezTo>
                  <a:cubicBezTo>
                    <a:pt x="52" y="239"/>
                    <a:pt x="50" y="249"/>
                    <a:pt x="41" y="249"/>
                  </a:cubicBezTo>
                  <a:cubicBezTo>
                    <a:pt x="41" y="249"/>
                    <a:pt x="41" y="252"/>
                    <a:pt x="49" y="254"/>
                  </a:cubicBezTo>
                  <a:cubicBezTo>
                    <a:pt x="65" y="257"/>
                    <a:pt x="65" y="260"/>
                    <a:pt x="57" y="260"/>
                  </a:cubicBezTo>
                  <a:cubicBezTo>
                    <a:pt x="40" y="260"/>
                    <a:pt x="39" y="267"/>
                    <a:pt x="55" y="270"/>
                  </a:cubicBezTo>
                  <a:lnTo>
                    <a:pt x="48" y="270"/>
                  </a:lnTo>
                  <a:cubicBezTo>
                    <a:pt x="30" y="271"/>
                    <a:pt x="37" y="276"/>
                    <a:pt x="55" y="277"/>
                  </a:cubicBezTo>
                  <a:cubicBezTo>
                    <a:pt x="46" y="280"/>
                    <a:pt x="39" y="281"/>
                    <a:pt x="46" y="283"/>
                  </a:cubicBezTo>
                  <a:cubicBezTo>
                    <a:pt x="46" y="284"/>
                    <a:pt x="46" y="284"/>
                    <a:pt x="30" y="284"/>
                  </a:cubicBezTo>
                  <a:cubicBezTo>
                    <a:pt x="21" y="285"/>
                    <a:pt x="13" y="285"/>
                    <a:pt x="13" y="288"/>
                  </a:cubicBezTo>
                  <a:cubicBezTo>
                    <a:pt x="13" y="289"/>
                    <a:pt x="21" y="289"/>
                    <a:pt x="30" y="289"/>
                  </a:cubicBezTo>
                  <a:lnTo>
                    <a:pt x="30" y="292"/>
                  </a:lnTo>
                  <a:cubicBezTo>
                    <a:pt x="30" y="292"/>
                    <a:pt x="30" y="293"/>
                    <a:pt x="34" y="293"/>
                  </a:cubicBezTo>
                  <a:cubicBezTo>
                    <a:pt x="35" y="293"/>
                    <a:pt x="37" y="293"/>
                    <a:pt x="39" y="293"/>
                  </a:cubicBezTo>
                  <a:cubicBezTo>
                    <a:pt x="46" y="293"/>
                    <a:pt x="46" y="294"/>
                    <a:pt x="46" y="297"/>
                  </a:cubicBezTo>
                  <a:cubicBezTo>
                    <a:pt x="42" y="297"/>
                    <a:pt x="42" y="297"/>
                    <a:pt x="45" y="297"/>
                  </a:cubicBezTo>
                  <a:cubicBezTo>
                    <a:pt x="47" y="297"/>
                    <a:pt x="51" y="297"/>
                    <a:pt x="55" y="295"/>
                  </a:cubicBezTo>
                  <a:cubicBezTo>
                    <a:pt x="59" y="295"/>
                    <a:pt x="64" y="295"/>
                    <a:pt x="67" y="295"/>
                  </a:cubicBezTo>
                  <a:cubicBezTo>
                    <a:pt x="70" y="295"/>
                    <a:pt x="72" y="295"/>
                    <a:pt x="72" y="295"/>
                  </a:cubicBezTo>
                  <a:lnTo>
                    <a:pt x="89" y="294"/>
                  </a:lnTo>
                  <a:cubicBezTo>
                    <a:pt x="100" y="293"/>
                    <a:pt x="111" y="292"/>
                    <a:pt x="123" y="289"/>
                  </a:cubicBezTo>
                  <a:cubicBezTo>
                    <a:pt x="132" y="284"/>
                    <a:pt x="141" y="281"/>
                    <a:pt x="123" y="281"/>
                  </a:cubicBezTo>
                  <a:cubicBezTo>
                    <a:pt x="123" y="281"/>
                    <a:pt x="115" y="280"/>
                    <a:pt x="115" y="279"/>
                  </a:cubicBezTo>
                  <a:cubicBezTo>
                    <a:pt x="115" y="277"/>
                    <a:pt x="124" y="276"/>
                    <a:pt x="124" y="276"/>
                  </a:cubicBezTo>
                  <a:cubicBezTo>
                    <a:pt x="125" y="276"/>
                    <a:pt x="125" y="277"/>
                    <a:pt x="126" y="277"/>
                  </a:cubicBezTo>
                  <a:cubicBezTo>
                    <a:pt x="132" y="277"/>
                    <a:pt x="132" y="272"/>
                    <a:pt x="133" y="267"/>
                  </a:cubicBezTo>
                  <a:cubicBezTo>
                    <a:pt x="134" y="262"/>
                    <a:pt x="134" y="258"/>
                    <a:pt x="143" y="258"/>
                  </a:cubicBezTo>
                  <a:lnTo>
                    <a:pt x="152" y="258"/>
                  </a:lnTo>
                  <a:cubicBezTo>
                    <a:pt x="144" y="256"/>
                    <a:pt x="145" y="251"/>
                    <a:pt x="147" y="244"/>
                  </a:cubicBezTo>
                  <a:cubicBezTo>
                    <a:pt x="150" y="237"/>
                    <a:pt x="152" y="230"/>
                    <a:pt x="144" y="227"/>
                  </a:cubicBezTo>
                  <a:cubicBezTo>
                    <a:pt x="145" y="226"/>
                    <a:pt x="145" y="225"/>
                    <a:pt x="145" y="225"/>
                  </a:cubicBezTo>
                  <a:cubicBezTo>
                    <a:pt x="148" y="226"/>
                    <a:pt x="150" y="227"/>
                    <a:pt x="152" y="227"/>
                  </a:cubicBezTo>
                  <a:cubicBezTo>
                    <a:pt x="154" y="227"/>
                    <a:pt x="155" y="225"/>
                    <a:pt x="155" y="225"/>
                  </a:cubicBezTo>
                  <a:cubicBezTo>
                    <a:pt x="149" y="219"/>
                    <a:pt x="150" y="217"/>
                    <a:pt x="150" y="217"/>
                  </a:cubicBezTo>
                  <a:lnTo>
                    <a:pt x="150" y="217"/>
                  </a:lnTo>
                  <a:cubicBezTo>
                    <a:pt x="154" y="219"/>
                    <a:pt x="156" y="219"/>
                    <a:pt x="157" y="219"/>
                  </a:cubicBezTo>
                  <a:cubicBezTo>
                    <a:pt x="158" y="219"/>
                    <a:pt x="158" y="219"/>
                    <a:pt x="159" y="218"/>
                  </a:cubicBezTo>
                  <a:cubicBezTo>
                    <a:pt x="160" y="216"/>
                    <a:pt x="160" y="215"/>
                    <a:pt x="153" y="211"/>
                  </a:cubicBezTo>
                  <a:cubicBezTo>
                    <a:pt x="155" y="207"/>
                    <a:pt x="159" y="204"/>
                    <a:pt x="164" y="204"/>
                  </a:cubicBezTo>
                  <a:cubicBezTo>
                    <a:pt x="165" y="204"/>
                    <a:pt x="166" y="204"/>
                    <a:pt x="166" y="205"/>
                  </a:cubicBezTo>
                  <a:cubicBezTo>
                    <a:pt x="168" y="205"/>
                    <a:pt x="169" y="206"/>
                    <a:pt x="170" y="206"/>
                  </a:cubicBezTo>
                  <a:cubicBezTo>
                    <a:pt x="171" y="206"/>
                    <a:pt x="166" y="201"/>
                    <a:pt x="161" y="198"/>
                  </a:cubicBezTo>
                  <a:cubicBezTo>
                    <a:pt x="154" y="193"/>
                    <a:pt x="147" y="188"/>
                    <a:pt x="147" y="187"/>
                  </a:cubicBezTo>
                  <a:lnTo>
                    <a:pt x="147" y="187"/>
                  </a:lnTo>
                  <a:lnTo>
                    <a:pt x="162" y="196"/>
                  </a:lnTo>
                  <a:cubicBezTo>
                    <a:pt x="166" y="199"/>
                    <a:pt x="168" y="200"/>
                    <a:pt x="169" y="200"/>
                  </a:cubicBezTo>
                  <a:cubicBezTo>
                    <a:pt x="169" y="200"/>
                    <a:pt x="169" y="200"/>
                    <a:pt x="170" y="199"/>
                  </a:cubicBezTo>
                  <a:cubicBezTo>
                    <a:pt x="171" y="198"/>
                    <a:pt x="172" y="198"/>
                    <a:pt x="172" y="198"/>
                  </a:cubicBezTo>
                  <a:cubicBezTo>
                    <a:pt x="164" y="192"/>
                    <a:pt x="168" y="188"/>
                    <a:pt x="173" y="182"/>
                  </a:cubicBezTo>
                  <a:cubicBezTo>
                    <a:pt x="180" y="174"/>
                    <a:pt x="182" y="172"/>
                    <a:pt x="175" y="166"/>
                  </a:cubicBezTo>
                  <a:cubicBezTo>
                    <a:pt x="172" y="163"/>
                    <a:pt x="171" y="161"/>
                    <a:pt x="173" y="161"/>
                  </a:cubicBezTo>
                  <a:cubicBezTo>
                    <a:pt x="174" y="161"/>
                    <a:pt x="176" y="162"/>
                    <a:pt x="179" y="163"/>
                  </a:cubicBezTo>
                  <a:cubicBezTo>
                    <a:pt x="192" y="170"/>
                    <a:pt x="198" y="173"/>
                    <a:pt x="199" y="173"/>
                  </a:cubicBezTo>
                  <a:cubicBezTo>
                    <a:pt x="200" y="173"/>
                    <a:pt x="199" y="172"/>
                    <a:pt x="197" y="169"/>
                  </a:cubicBezTo>
                  <a:cubicBezTo>
                    <a:pt x="197" y="169"/>
                    <a:pt x="197" y="169"/>
                    <a:pt x="197" y="169"/>
                  </a:cubicBezTo>
                  <a:cubicBezTo>
                    <a:pt x="196" y="169"/>
                    <a:pt x="190" y="164"/>
                    <a:pt x="184" y="157"/>
                  </a:cubicBezTo>
                  <a:cubicBezTo>
                    <a:pt x="178" y="151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6" y="148"/>
                    <a:pt x="180" y="151"/>
                    <a:pt x="187" y="156"/>
                  </a:cubicBezTo>
                  <a:cubicBezTo>
                    <a:pt x="189" y="159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cubicBezTo>
                    <a:pt x="198" y="141"/>
                    <a:pt x="197" y="138"/>
                    <a:pt x="201" y="145"/>
                  </a:cubicBezTo>
                  <a:cubicBezTo>
                    <a:pt x="204" y="149"/>
                    <a:pt x="205" y="150"/>
                    <a:pt x="207" y="150"/>
                  </a:cubicBezTo>
                  <a:cubicBezTo>
                    <a:pt x="208" y="150"/>
                    <a:pt x="210" y="149"/>
                    <a:pt x="211" y="148"/>
                  </a:cubicBezTo>
                  <a:lnTo>
                    <a:pt x="214" y="146"/>
                  </a:lnTo>
                  <a:cubicBezTo>
                    <a:pt x="208" y="139"/>
                    <a:pt x="209" y="137"/>
                    <a:pt x="211" y="137"/>
                  </a:cubicBezTo>
                  <a:cubicBezTo>
                    <a:pt x="213" y="137"/>
                    <a:pt x="217" y="139"/>
                    <a:pt x="219" y="143"/>
                  </a:cubicBezTo>
                  <a:cubicBezTo>
                    <a:pt x="223" y="148"/>
                    <a:pt x="224" y="149"/>
                    <a:pt x="225" y="149"/>
                  </a:cubicBezTo>
                  <a:cubicBezTo>
                    <a:pt x="226" y="149"/>
                    <a:pt x="226" y="149"/>
                    <a:pt x="227" y="148"/>
                  </a:cubicBezTo>
                  <a:cubicBezTo>
                    <a:pt x="224" y="141"/>
                    <a:pt x="224" y="138"/>
                    <a:pt x="226" y="138"/>
                  </a:cubicBezTo>
                  <a:cubicBezTo>
                    <a:pt x="228" y="138"/>
                    <a:pt x="231" y="141"/>
                    <a:pt x="234" y="145"/>
                  </a:cubicBezTo>
                  <a:cubicBezTo>
                    <a:pt x="234" y="145"/>
                    <a:pt x="235" y="144"/>
                    <a:pt x="235" y="144"/>
                  </a:cubicBezTo>
                  <a:cubicBezTo>
                    <a:pt x="233" y="136"/>
                    <a:pt x="234" y="135"/>
                    <a:pt x="235" y="135"/>
                  </a:cubicBezTo>
                  <a:cubicBezTo>
                    <a:pt x="238" y="134"/>
                    <a:pt x="239" y="134"/>
                    <a:pt x="234" y="126"/>
                  </a:cubicBezTo>
                  <a:cubicBezTo>
                    <a:pt x="230" y="118"/>
                    <a:pt x="227" y="110"/>
                    <a:pt x="228" y="110"/>
                  </a:cubicBezTo>
                  <a:lnTo>
                    <a:pt x="228" y="110"/>
                  </a:lnTo>
                  <a:lnTo>
                    <a:pt x="232" y="118"/>
                  </a:lnTo>
                  <a:cubicBezTo>
                    <a:pt x="233" y="123"/>
                    <a:pt x="235" y="124"/>
                    <a:pt x="237" y="124"/>
                  </a:cubicBezTo>
                  <a:cubicBezTo>
                    <a:pt x="239" y="124"/>
                    <a:pt x="241" y="123"/>
                    <a:pt x="243" y="123"/>
                  </a:cubicBezTo>
                  <a:cubicBezTo>
                    <a:pt x="244" y="122"/>
                    <a:pt x="245" y="122"/>
                    <a:pt x="246" y="122"/>
                  </a:cubicBezTo>
                  <a:cubicBezTo>
                    <a:pt x="249" y="122"/>
                    <a:pt x="250" y="124"/>
                    <a:pt x="253" y="129"/>
                  </a:cubicBezTo>
                  <a:lnTo>
                    <a:pt x="252" y="120"/>
                  </a:lnTo>
                  <a:cubicBezTo>
                    <a:pt x="251" y="116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3" y="119"/>
                  </a:cubicBezTo>
                  <a:cubicBezTo>
                    <a:pt x="255" y="123"/>
                    <a:pt x="257" y="125"/>
                    <a:pt x="258" y="125"/>
                  </a:cubicBezTo>
                  <a:cubicBezTo>
                    <a:pt x="260" y="125"/>
                    <a:pt x="261" y="123"/>
                    <a:pt x="261" y="118"/>
                  </a:cubicBezTo>
                  <a:lnTo>
                    <a:pt x="262" y="118"/>
                  </a:lnTo>
                  <a:cubicBezTo>
                    <a:pt x="265" y="126"/>
                    <a:pt x="266" y="130"/>
                    <a:pt x="267" y="130"/>
                  </a:cubicBezTo>
                  <a:cubicBezTo>
                    <a:pt x="268" y="130"/>
                    <a:pt x="269" y="126"/>
                    <a:pt x="268" y="118"/>
                  </a:cubicBezTo>
                  <a:lnTo>
                    <a:pt x="268" y="118"/>
                  </a:lnTo>
                  <a:cubicBezTo>
                    <a:pt x="268" y="124"/>
                    <a:pt x="269" y="125"/>
                    <a:pt x="270" y="125"/>
                  </a:cubicBezTo>
                  <a:cubicBezTo>
                    <a:pt x="270" y="125"/>
                    <a:pt x="271" y="125"/>
                    <a:pt x="271" y="125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5"/>
                  </a:cubicBezTo>
                  <a:lnTo>
                    <a:pt x="278" y="125"/>
                  </a:lnTo>
                  <a:cubicBezTo>
                    <a:pt x="276" y="117"/>
                    <a:pt x="278" y="116"/>
                    <a:pt x="279" y="116"/>
                  </a:cubicBezTo>
                  <a:cubicBezTo>
                    <a:pt x="280" y="116"/>
                    <a:pt x="281" y="116"/>
                    <a:pt x="281" y="108"/>
                  </a:cubicBezTo>
                  <a:cubicBezTo>
                    <a:pt x="281" y="99"/>
                    <a:pt x="282" y="99"/>
                    <a:pt x="282" y="99"/>
                  </a:cubicBezTo>
                  <a:cubicBezTo>
                    <a:pt x="283" y="105"/>
                    <a:pt x="283" y="110"/>
                    <a:pt x="283" y="116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7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8"/>
                  </a:cubicBezTo>
                  <a:cubicBezTo>
                    <a:pt x="287" y="114"/>
                    <a:pt x="286" y="120"/>
                    <a:pt x="286" y="120"/>
                  </a:cubicBezTo>
                  <a:cubicBezTo>
                    <a:pt x="287" y="120"/>
                    <a:pt x="287" y="119"/>
                    <a:pt x="288" y="116"/>
                  </a:cubicBezTo>
                  <a:cubicBezTo>
                    <a:pt x="288" y="116"/>
                    <a:pt x="289" y="116"/>
                    <a:pt x="289" y="108"/>
                  </a:cubicBezTo>
                  <a:lnTo>
                    <a:pt x="292" y="108"/>
                  </a:lnTo>
                  <a:cubicBezTo>
                    <a:pt x="294" y="117"/>
                    <a:pt x="294" y="117"/>
                    <a:pt x="295" y="117"/>
                  </a:cubicBezTo>
                  <a:cubicBezTo>
                    <a:pt x="296" y="113"/>
                    <a:pt x="297" y="110"/>
                    <a:pt x="297" y="110"/>
                  </a:cubicBezTo>
                  <a:cubicBezTo>
                    <a:pt x="297" y="110"/>
                    <a:pt x="298" y="113"/>
                    <a:pt x="298" y="117"/>
                  </a:cubicBezTo>
                  <a:cubicBezTo>
                    <a:pt x="298" y="120"/>
                    <a:pt x="298" y="122"/>
                    <a:pt x="298" y="122"/>
                  </a:cubicBezTo>
                  <a:cubicBezTo>
                    <a:pt x="298" y="122"/>
                    <a:pt x="298" y="118"/>
                    <a:pt x="299" y="108"/>
                  </a:cubicBezTo>
                  <a:cubicBezTo>
                    <a:pt x="300" y="104"/>
                    <a:pt x="301" y="102"/>
                    <a:pt x="301" y="102"/>
                  </a:cubicBezTo>
                  <a:cubicBezTo>
                    <a:pt x="302" y="102"/>
                    <a:pt x="302" y="105"/>
                    <a:pt x="302" y="109"/>
                  </a:cubicBezTo>
                  <a:cubicBezTo>
                    <a:pt x="302" y="119"/>
                    <a:pt x="301" y="123"/>
                    <a:pt x="301" y="123"/>
                  </a:cubicBezTo>
                  <a:cubicBezTo>
                    <a:pt x="301" y="123"/>
                    <a:pt x="302" y="121"/>
                    <a:pt x="302" y="118"/>
                  </a:cubicBezTo>
                  <a:cubicBezTo>
                    <a:pt x="304" y="109"/>
                    <a:pt x="306" y="109"/>
                    <a:pt x="306" y="109"/>
                  </a:cubicBezTo>
                  <a:lnTo>
                    <a:pt x="306" y="109"/>
                  </a:lnTo>
                  <a:cubicBezTo>
                    <a:pt x="304" y="118"/>
                    <a:pt x="312" y="119"/>
                    <a:pt x="321" y="123"/>
                  </a:cubicBezTo>
                  <a:cubicBezTo>
                    <a:pt x="325" y="117"/>
                    <a:pt x="327" y="111"/>
                    <a:pt x="328" y="106"/>
                  </a:cubicBezTo>
                  <a:cubicBezTo>
                    <a:pt x="330" y="99"/>
                    <a:pt x="331" y="97"/>
                    <a:pt x="331" y="97"/>
                  </a:cubicBezTo>
                  <a:lnTo>
                    <a:pt x="331" y="97"/>
                  </a:lnTo>
                  <a:cubicBezTo>
                    <a:pt x="331" y="97"/>
                    <a:pt x="330" y="102"/>
                    <a:pt x="329" y="107"/>
                  </a:cubicBezTo>
                  <a:cubicBezTo>
                    <a:pt x="326" y="119"/>
                    <a:pt x="325" y="126"/>
                    <a:pt x="326" y="126"/>
                  </a:cubicBezTo>
                  <a:cubicBezTo>
                    <a:pt x="326" y="126"/>
                    <a:pt x="328" y="120"/>
                    <a:pt x="331" y="107"/>
                  </a:cubicBezTo>
                  <a:cubicBezTo>
                    <a:pt x="333" y="99"/>
                    <a:pt x="334" y="94"/>
                    <a:pt x="334" y="94"/>
                  </a:cubicBezTo>
                  <a:lnTo>
                    <a:pt x="334" y="94"/>
                  </a:lnTo>
                  <a:cubicBezTo>
                    <a:pt x="334" y="94"/>
                    <a:pt x="334" y="99"/>
                    <a:pt x="332" y="108"/>
                  </a:cubicBezTo>
                  <a:cubicBezTo>
                    <a:pt x="331" y="112"/>
                    <a:pt x="331" y="114"/>
                    <a:pt x="331" y="114"/>
                  </a:cubicBezTo>
                  <a:cubicBezTo>
                    <a:pt x="331" y="114"/>
                    <a:pt x="332" y="112"/>
                    <a:pt x="334" y="109"/>
                  </a:cubicBezTo>
                  <a:cubicBezTo>
                    <a:pt x="335" y="105"/>
                    <a:pt x="336" y="103"/>
                    <a:pt x="337" y="103"/>
                  </a:cubicBezTo>
                  <a:lnTo>
                    <a:pt x="337" y="103"/>
                  </a:lnTo>
                  <a:cubicBezTo>
                    <a:pt x="337" y="103"/>
                    <a:pt x="336" y="105"/>
                    <a:pt x="335" y="109"/>
                  </a:cubicBezTo>
                  <a:cubicBezTo>
                    <a:pt x="334" y="116"/>
                    <a:pt x="333" y="121"/>
                    <a:pt x="333" y="121"/>
                  </a:cubicBezTo>
                  <a:cubicBezTo>
                    <a:pt x="333" y="121"/>
                    <a:pt x="334" y="120"/>
                    <a:pt x="335" y="118"/>
                  </a:cubicBezTo>
                  <a:lnTo>
                    <a:pt x="335" y="118"/>
                  </a:lnTo>
                  <a:cubicBezTo>
                    <a:pt x="335" y="118"/>
                    <a:pt x="336" y="118"/>
                    <a:pt x="334" y="127"/>
                  </a:cubicBezTo>
                  <a:cubicBezTo>
                    <a:pt x="333" y="129"/>
                    <a:pt x="333" y="130"/>
                    <a:pt x="333" y="130"/>
                  </a:cubicBezTo>
                  <a:cubicBezTo>
                    <a:pt x="334" y="130"/>
                    <a:pt x="337" y="125"/>
                    <a:pt x="339" y="120"/>
                  </a:cubicBezTo>
                  <a:cubicBezTo>
                    <a:pt x="344" y="113"/>
                    <a:pt x="347" y="109"/>
                    <a:pt x="348" y="109"/>
                  </a:cubicBezTo>
                  <a:lnTo>
                    <a:pt x="348" y="109"/>
                  </a:lnTo>
                  <a:cubicBezTo>
                    <a:pt x="348" y="109"/>
                    <a:pt x="347" y="113"/>
                    <a:pt x="343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5"/>
                    <a:pt x="352" y="116"/>
                  </a:cubicBezTo>
                  <a:cubicBezTo>
                    <a:pt x="356" y="108"/>
                    <a:pt x="358" y="104"/>
                    <a:pt x="358" y="104"/>
                  </a:cubicBezTo>
                  <a:lnTo>
                    <a:pt x="358" y="104"/>
                  </a:lnTo>
                  <a:cubicBezTo>
                    <a:pt x="358" y="104"/>
                    <a:pt x="357" y="106"/>
                    <a:pt x="356" y="109"/>
                  </a:cubicBezTo>
                  <a:cubicBezTo>
                    <a:pt x="352" y="117"/>
                    <a:pt x="353" y="117"/>
                    <a:pt x="353" y="117"/>
                  </a:cubicBezTo>
                  <a:cubicBezTo>
                    <a:pt x="354" y="118"/>
                    <a:pt x="355" y="118"/>
                    <a:pt x="352" y="126"/>
                  </a:cubicBezTo>
                  <a:cubicBezTo>
                    <a:pt x="352" y="126"/>
                    <a:pt x="352" y="126"/>
                    <a:pt x="352" y="126"/>
                  </a:cubicBezTo>
                  <a:cubicBezTo>
                    <a:pt x="352" y="126"/>
                    <a:pt x="354" y="125"/>
                    <a:pt x="358" y="120"/>
                  </a:cubicBezTo>
                  <a:cubicBezTo>
                    <a:pt x="362" y="115"/>
                    <a:pt x="364" y="113"/>
                    <a:pt x="365" y="113"/>
                  </a:cubicBezTo>
                  <a:cubicBezTo>
                    <a:pt x="367" y="113"/>
                    <a:pt x="365" y="121"/>
                    <a:pt x="361" y="132"/>
                  </a:cubicBezTo>
                  <a:lnTo>
                    <a:pt x="366" y="125"/>
                  </a:lnTo>
                  <a:cubicBezTo>
                    <a:pt x="372" y="117"/>
                    <a:pt x="377" y="111"/>
                    <a:pt x="377" y="111"/>
                  </a:cubicBezTo>
                  <a:lnTo>
                    <a:pt x="377" y="111"/>
                  </a:lnTo>
                  <a:cubicBezTo>
                    <a:pt x="378" y="111"/>
                    <a:pt x="376" y="114"/>
                    <a:pt x="373" y="119"/>
                  </a:cubicBezTo>
                  <a:lnTo>
                    <a:pt x="368" y="126"/>
                  </a:lnTo>
                  <a:cubicBezTo>
                    <a:pt x="372" y="122"/>
                    <a:pt x="374" y="120"/>
                    <a:pt x="375" y="120"/>
                  </a:cubicBezTo>
                  <a:cubicBezTo>
                    <a:pt x="377" y="120"/>
                    <a:pt x="375" y="127"/>
                    <a:pt x="368" y="137"/>
                  </a:cubicBezTo>
                  <a:cubicBezTo>
                    <a:pt x="364" y="144"/>
                    <a:pt x="364" y="144"/>
                    <a:pt x="365" y="144"/>
                  </a:cubicBezTo>
                  <a:lnTo>
                    <a:pt x="369" y="137"/>
                  </a:lnTo>
                  <a:cubicBezTo>
                    <a:pt x="374" y="131"/>
                    <a:pt x="378" y="124"/>
                    <a:pt x="379" y="124"/>
                  </a:cubicBezTo>
                  <a:cubicBezTo>
                    <a:pt x="379" y="124"/>
                    <a:pt x="380" y="124"/>
                    <a:pt x="380" y="124"/>
                  </a:cubicBezTo>
                  <a:cubicBezTo>
                    <a:pt x="381" y="125"/>
                    <a:pt x="382" y="125"/>
                    <a:pt x="377" y="133"/>
                  </a:cubicBezTo>
                  <a:cubicBezTo>
                    <a:pt x="374" y="138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2"/>
                    <a:pt x="371" y="150"/>
                  </a:cubicBezTo>
                  <a:cubicBezTo>
                    <a:pt x="372" y="150"/>
                    <a:pt x="373" y="151"/>
                    <a:pt x="374" y="152"/>
                  </a:cubicBezTo>
                  <a:cubicBezTo>
                    <a:pt x="377" y="149"/>
                    <a:pt x="379" y="148"/>
                    <a:pt x="380" y="148"/>
                  </a:cubicBezTo>
                  <a:cubicBezTo>
                    <a:pt x="381" y="148"/>
                    <a:pt x="380" y="150"/>
                    <a:pt x="377" y="154"/>
                  </a:cubicBezTo>
                  <a:cubicBezTo>
                    <a:pt x="377" y="154"/>
                    <a:pt x="377" y="154"/>
                    <a:pt x="378" y="154"/>
                  </a:cubicBezTo>
                  <a:cubicBezTo>
                    <a:pt x="378" y="154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2"/>
                    <a:pt x="382" y="159"/>
                  </a:cubicBezTo>
                  <a:cubicBezTo>
                    <a:pt x="379" y="162"/>
                    <a:pt x="377" y="164"/>
                    <a:pt x="378" y="164"/>
                  </a:cubicBezTo>
                  <a:cubicBezTo>
                    <a:pt x="378" y="164"/>
                    <a:pt x="380" y="162"/>
                    <a:pt x="383" y="160"/>
                  </a:cubicBezTo>
                  <a:cubicBezTo>
                    <a:pt x="387" y="155"/>
                    <a:pt x="388" y="154"/>
                    <a:pt x="389" y="154"/>
                  </a:cubicBezTo>
                  <a:cubicBezTo>
                    <a:pt x="389" y="154"/>
                    <a:pt x="389" y="154"/>
                    <a:pt x="390" y="154"/>
                  </a:cubicBezTo>
                  <a:lnTo>
                    <a:pt x="391" y="156"/>
                  </a:lnTo>
                  <a:cubicBezTo>
                    <a:pt x="396" y="152"/>
                    <a:pt x="397" y="150"/>
                    <a:pt x="397" y="150"/>
                  </a:cubicBezTo>
                  <a:cubicBezTo>
                    <a:pt x="398" y="150"/>
                    <a:pt x="398" y="150"/>
                    <a:pt x="398" y="151"/>
                  </a:cubicBezTo>
                  <a:cubicBezTo>
                    <a:pt x="399" y="152"/>
                    <a:pt x="395" y="160"/>
                    <a:pt x="396" y="161"/>
                  </a:cubicBezTo>
                  <a:cubicBezTo>
                    <a:pt x="397" y="162"/>
                    <a:pt x="398" y="162"/>
                    <a:pt x="398" y="162"/>
                  </a:cubicBezTo>
                  <a:cubicBezTo>
                    <a:pt x="399" y="162"/>
                    <a:pt x="400" y="161"/>
                    <a:pt x="403" y="156"/>
                  </a:cubicBezTo>
                  <a:cubicBezTo>
                    <a:pt x="403" y="156"/>
                    <a:pt x="405" y="153"/>
                    <a:pt x="406" y="153"/>
                  </a:cubicBezTo>
                  <a:lnTo>
                    <a:pt x="406" y="153"/>
                  </a:lnTo>
                  <a:cubicBezTo>
                    <a:pt x="406" y="153"/>
                    <a:pt x="406" y="154"/>
                    <a:pt x="404" y="157"/>
                  </a:cubicBezTo>
                  <a:cubicBezTo>
                    <a:pt x="405" y="159"/>
                    <a:pt x="401" y="168"/>
                    <a:pt x="403" y="170"/>
                  </a:cubicBezTo>
                  <a:cubicBezTo>
                    <a:pt x="405" y="171"/>
                    <a:pt x="405" y="172"/>
                    <a:pt x="406" y="172"/>
                  </a:cubicBezTo>
                  <a:cubicBezTo>
                    <a:pt x="408" y="172"/>
                    <a:pt x="409" y="171"/>
                    <a:pt x="413" y="168"/>
                  </a:cubicBezTo>
                  <a:cubicBezTo>
                    <a:pt x="419" y="162"/>
                    <a:pt x="422" y="159"/>
                    <a:pt x="422" y="159"/>
                  </a:cubicBezTo>
                  <a:lnTo>
                    <a:pt x="422" y="159"/>
                  </a:lnTo>
                  <a:cubicBezTo>
                    <a:pt x="423" y="159"/>
                    <a:pt x="420" y="162"/>
                    <a:pt x="413" y="169"/>
                  </a:cubicBezTo>
                  <a:cubicBezTo>
                    <a:pt x="406" y="176"/>
                    <a:pt x="404" y="180"/>
                    <a:pt x="404" y="180"/>
                  </a:cubicBezTo>
                  <a:cubicBezTo>
                    <a:pt x="405" y="180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3"/>
                    <a:pt x="417" y="173"/>
                  </a:cubicBezTo>
                  <a:cubicBezTo>
                    <a:pt x="412" y="177"/>
                    <a:pt x="411" y="178"/>
                    <a:pt x="413" y="178"/>
                  </a:cubicBezTo>
                  <a:cubicBezTo>
                    <a:pt x="414" y="178"/>
                    <a:pt x="416" y="178"/>
                    <a:pt x="419" y="177"/>
                  </a:cubicBezTo>
                  <a:cubicBezTo>
                    <a:pt x="420" y="177"/>
                    <a:pt x="420" y="177"/>
                    <a:pt x="413" y="182"/>
                  </a:cubicBezTo>
                  <a:cubicBezTo>
                    <a:pt x="413" y="182"/>
                    <a:pt x="413" y="183"/>
                    <a:pt x="414" y="184"/>
                  </a:cubicBezTo>
                  <a:cubicBezTo>
                    <a:pt x="418" y="182"/>
                    <a:pt x="421" y="181"/>
                    <a:pt x="423" y="181"/>
                  </a:cubicBezTo>
                  <a:cubicBezTo>
                    <a:pt x="427" y="181"/>
                    <a:pt x="424" y="188"/>
                    <a:pt x="419" y="192"/>
                  </a:cubicBezTo>
                  <a:cubicBezTo>
                    <a:pt x="419" y="192"/>
                    <a:pt x="419" y="192"/>
                    <a:pt x="420" y="192"/>
                  </a:cubicBezTo>
                  <a:cubicBezTo>
                    <a:pt x="421" y="192"/>
                    <a:pt x="423" y="192"/>
                    <a:pt x="428" y="190"/>
                  </a:cubicBezTo>
                  <a:cubicBezTo>
                    <a:pt x="434" y="186"/>
                    <a:pt x="438" y="185"/>
                    <a:pt x="439" y="185"/>
                  </a:cubicBezTo>
                  <a:cubicBezTo>
                    <a:pt x="440" y="185"/>
                    <a:pt x="437" y="187"/>
                    <a:pt x="429" y="192"/>
                  </a:cubicBezTo>
                  <a:cubicBezTo>
                    <a:pt x="431" y="192"/>
                    <a:pt x="432" y="191"/>
                    <a:pt x="433" y="191"/>
                  </a:cubicBezTo>
                  <a:cubicBezTo>
                    <a:pt x="438" y="191"/>
                    <a:pt x="436" y="196"/>
                    <a:pt x="424" y="202"/>
                  </a:cubicBezTo>
                  <a:lnTo>
                    <a:pt x="410" y="210"/>
                  </a:lnTo>
                  <a:cubicBezTo>
                    <a:pt x="415" y="208"/>
                    <a:pt x="416" y="208"/>
                    <a:pt x="417" y="208"/>
                  </a:cubicBezTo>
                  <a:cubicBezTo>
                    <a:pt x="418" y="208"/>
                    <a:pt x="418" y="208"/>
                    <a:pt x="418" y="208"/>
                  </a:cubicBezTo>
                  <a:cubicBezTo>
                    <a:pt x="421" y="206"/>
                    <a:pt x="423" y="205"/>
                    <a:pt x="424" y="205"/>
                  </a:cubicBezTo>
                  <a:cubicBezTo>
                    <a:pt x="426" y="205"/>
                    <a:pt x="426" y="206"/>
                    <a:pt x="427" y="208"/>
                  </a:cubicBezTo>
                  <a:cubicBezTo>
                    <a:pt x="428" y="209"/>
                    <a:pt x="437" y="210"/>
                    <a:pt x="438" y="212"/>
                  </a:cubicBezTo>
                  <a:cubicBezTo>
                    <a:pt x="438" y="214"/>
                    <a:pt x="439" y="217"/>
                    <a:pt x="432" y="221"/>
                  </a:cubicBezTo>
                  <a:cubicBezTo>
                    <a:pt x="432" y="223"/>
                    <a:pt x="432" y="223"/>
                    <a:pt x="441" y="223"/>
                  </a:cubicBezTo>
                  <a:cubicBezTo>
                    <a:pt x="444" y="222"/>
                    <a:pt x="446" y="222"/>
                    <a:pt x="447" y="222"/>
                  </a:cubicBezTo>
                  <a:cubicBezTo>
                    <a:pt x="450" y="222"/>
                    <a:pt x="448" y="223"/>
                    <a:pt x="442" y="225"/>
                  </a:cubicBezTo>
                  <a:lnTo>
                    <a:pt x="442" y="226"/>
                  </a:lnTo>
                  <a:cubicBezTo>
                    <a:pt x="450" y="226"/>
                    <a:pt x="451" y="227"/>
                    <a:pt x="451" y="227"/>
                  </a:cubicBezTo>
                  <a:cubicBezTo>
                    <a:pt x="444" y="229"/>
                    <a:pt x="437" y="232"/>
                    <a:pt x="441" y="232"/>
                  </a:cubicBezTo>
                  <a:cubicBezTo>
                    <a:pt x="441" y="232"/>
                    <a:pt x="442" y="232"/>
                    <a:pt x="444" y="231"/>
                  </a:cubicBezTo>
                  <a:cubicBezTo>
                    <a:pt x="447" y="231"/>
                    <a:pt x="449" y="230"/>
                    <a:pt x="450" y="230"/>
                  </a:cubicBezTo>
                  <a:cubicBezTo>
                    <a:pt x="452" y="230"/>
                    <a:pt x="452" y="231"/>
                    <a:pt x="453" y="231"/>
                  </a:cubicBezTo>
                  <a:cubicBezTo>
                    <a:pt x="446" y="237"/>
                    <a:pt x="447" y="267"/>
                    <a:pt x="454" y="268"/>
                  </a:cubicBezTo>
                  <a:lnTo>
                    <a:pt x="454" y="271"/>
                  </a:lnTo>
                  <a:cubicBezTo>
                    <a:pt x="453" y="272"/>
                    <a:pt x="453" y="274"/>
                    <a:pt x="453" y="274"/>
                  </a:cubicBezTo>
                  <a:cubicBezTo>
                    <a:pt x="450" y="274"/>
                    <a:pt x="448" y="274"/>
                    <a:pt x="446" y="274"/>
                  </a:cubicBezTo>
                  <a:cubicBezTo>
                    <a:pt x="438" y="274"/>
                    <a:pt x="446" y="278"/>
                    <a:pt x="451" y="282"/>
                  </a:cubicBezTo>
                  <a:cubicBezTo>
                    <a:pt x="459" y="284"/>
                    <a:pt x="459" y="285"/>
                    <a:pt x="459" y="286"/>
                  </a:cubicBezTo>
                  <a:cubicBezTo>
                    <a:pt x="454" y="285"/>
                    <a:pt x="450" y="285"/>
                    <a:pt x="447" y="285"/>
                  </a:cubicBezTo>
                  <a:cubicBezTo>
                    <a:pt x="443" y="285"/>
                    <a:pt x="444" y="287"/>
                    <a:pt x="449" y="290"/>
                  </a:cubicBezTo>
                  <a:cubicBezTo>
                    <a:pt x="459" y="292"/>
                    <a:pt x="462" y="294"/>
                    <a:pt x="461" y="294"/>
                  </a:cubicBezTo>
                  <a:cubicBezTo>
                    <a:pt x="460" y="294"/>
                    <a:pt x="456" y="293"/>
                    <a:pt x="449" y="291"/>
                  </a:cubicBezTo>
                  <a:cubicBezTo>
                    <a:pt x="444" y="290"/>
                    <a:pt x="440" y="289"/>
                    <a:pt x="438" y="289"/>
                  </a:cubicBezTo>
                  <a:cubicBezTo>
                    <a:pt x="435" y="289"/>
                    <a:pt x="440" y="292"/>
                    <a:pt x="456" y="298"/>
                  </a:cubicBezTo>
                  <a:cubicBezTo>
                    <a:pt x="461" y="300"/>
                    <a:pt x="463" y="301"/>
                    <a:pt x="461" y="301"/>
                  </a:cubicBezTo>
                  <a:cubicBezTo>
                    <a:pt x="460" y="301"/>
                    <a:pt x="458" y="300"/>
                    <a:pt x="455" y="300"/>
                  </a:cubicBezTo>
                  <a:cubicBezTo>
                    <a:pt x="446" y="298"/>
                    <a:pt x="442" y="297"/>
                    <a:pt x="441" y="297"/>
                  </a:cubicBezTo>
                  <a:cubicBezTo>
                    <a:pt x="440" y="297"/>
                    <a:pt x="442" y="298"/>
                    <a:pt x="446" y="299"/>
                  </a:cubicBezTo>
                  <a:cubicBezTo>
                    <a:pt x="455" y="303"/>
                    <a:pt x="459" y="305"/>
                    <a:pt x="457" y="305"/>
                  </a:cubicBezTo>
                  <a:cubicBezTo>
                    <a:pt x="455" y="305"/>
                    <a:pt x="451" y="304"/>
                    <a:pt x="445" y="302"/>
                  </a:cubicBezTo>
                  <a:cubicBezTo>
                    <a:pt x="437" y="301"/>
                    <a:pt x="433" y="299"/>
                    <a:pt x="432" y="299"/>
                  </a:cubicBezTo>
                  <a:cubicBezTo>
                    <a:pt x="431" y="299"/>
                    <a:pt x="435" y="301"/>
                    <a:pt x="444" y="304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38" y="310"/>
                    <a:pt x="437" y="310"/>
                  </a:cubicBezTo>
                  <a:cubicBezTo>
                    <a:pt x="436" y="310"/>
                    <a:pt x="437" y="311"/>
                    <a:pt x="440" y="312"/>
                  </a:cubicBezTo>
                  <a:lnTo>
                    <a:pt x="431" y="310"/>
                  </a:lnTo>
                  <a:cubicBezTo>
                    <a:pt x="431" y="311"/>
                    <a:pt x="431" y="312"/>
                    <a:pt x="431" y="312"/>
                  </a:cubicBezTo>
                  <a:lnTo>
                    <a:pt x="439" y="316"/>
                  </a:lnTo>
                  <a:cubicBezTo>
                    <a:pt x="438" y="317"/>
                    <a:pt x="428" y="318"/>
                    <a:pt x="423" y="325"/>
                  </a:cubicBezTo>
                  <a:cubicBezTo>
                    <a:pt x="418" y="334"/>
                    <a:pt x="414" y="335"/>
                    <a:pt x="422" y="339"/>
                  </a:cubicBezTo>
                  <a:cubicBezTo>
                    <a:pt x="431" y="344"/>
                    <a:pt x="434" y="347"/>
                    <a:pt x="433" y="347"/>
                  </a:cubicBezTo>
                  <a:cubicBezTo>
                    <a:pt x="432" y="347"/>
                    <a:pt x="427" y="345"/>
                    <a:pt x="421" y="341"/>
                  </a:cubicBezTo>
                  <a:cubicBezTo>
                    <a:pt x="421" y="341"/>
                    <a:pt x="416" y="340"/>
                    <a:pt x="413" y="340"/>
                  </a:cubicBezTo>
                  <a:cubicBezTo>
                    <a:pt x="412" y="340"/>
                    <a:pt x="411" y="340"/>
                    <a:pt x="411" y="340"/>
                  </a:cubicBezTo>
                  <a:cubicBezTo>
                    <a:pt x="410" y="341"/>
                    <a:pt x="410" y="342"/>
                    <a:pt x="409" y="342"/>
                  </a:cubicBezTo>
                  <a:cubicBezTo>
                    <a:pt x="407" y="342"/>
                    <a:pt x="405" y="341"/>
                    <a:pt x="402" y="338"/>
                  </a:cubicBezTo>
                  <a:lnTo>
                    <a:pt x="401" y="338"/>
                  </a:lnTo>
                  <a:cubicBezTo>
                    <a:pt x="410" y="348"/>
                    <a:pt x="409" y="354"/>
                    <a:pt x="403" y="354"/>
                  </a:cubicBezTo>
                  <a:cubicBezTo>
                    <a:pt x="402" y="354"/>
                    <a:pt x="400" y="353"/>
                    <a:pt x="399" y="353"/>
                  </a:cubicBezTo>
                  <a:lnTo>
                    <a:pt x="399" y="353"/>
                  </a:lnTo>
                  <a:cubicBezTo>
                    <a:pt x="398" y="354"/>
                    <a:pt x="396" y="354"/>
                    <a:pt x="401" y="362"/>
                  </a:cubicBezTo>
                  <a:cubicBezTo>
                    <a:pt x="403" y="366"/>
                    <a:pt x="404" y="368"/>
                    <a:pt x="403" y="368"/>
                  </a:cubicBezTo>
                  <a:cubicBezTo>
                    <a:pt x="403" y="368"/>
                    <a:pt x="401" y="366"/>
                    <a:pt x="399" y="364"/>
                  </a:cubicBezTo>
                  <a:cubicBezTo>
                    <a:pt x="396" y="361"/>
                    <a:pt x="392" y="359"/>
                    <a:pt x="390" y="359"/>
                  </a:cubicBezTo>
                  <a:cubicBezTo>
                    <a:pt x="387" y="359"/>
                    <a:pt x="387" y="362"/>
                    <a:pt x="393" y="368"/>
                  </a:cubicBezTo>
                  <a:lnTo>
                    <a:pt x="386" y="363"/>
                  </a:lnTo>
                  <a:cubicBezTo>
                    <a:pt x="385" y="361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6" y="366"/>
                    <a:pt x="390" y="371"/>
                  </a:cubicBezTo>
                  <a:cubicBezTo>
                    <a:pt x="395" y="377"/>
                    <a:pt x="397" y="380"/>
                    <a:pt x="397" y="380"/>
                  </a:cubicBezTo>
                  <a:cubicBezTo>
                    <a:pt x="397" y="380"/>
                    <a:pt x="392" y="375"/>
                    <a:pt x="383" y="365"/>
                  </a:cubicBezTo>
                  <a:cubicBezTo>
                    <a:pt x="377" y="357"/>
                    <a:pt x="374" y="354"/>
                    <a:pt x="374" y="354"/>
                  </a:cubicBezTo>
                  <a:lnTo>
                    <a:pt x="374" y="354"/>
                  </a:lnTo>
                  <a:cubicBezTo>
                    <a:pt x="374" y="354"/>
                    <a:pt x="375" y="356"/>
                    <a:pt x="377" y="359"/>
                  </a:cubicBezTo>
                  <a:cubicBezTo>
                    <a:pt x="380" y="364"/>
                    <a:pt x="383" y="370"/>
                    <a:pt x="382" y="370"/>
                  </a:cubicBezTo>
                  <a:cubicBezTo>
                    <a:pt x="382" y="370"/>
                    <a:pt x="381" y="369"/>
                    <a:pt x="380" y="367"/>
                  </a:cubicBezTo>
                  <a:lnTo>
                    <a:pt x="380" y="367"/>
                  </a:lnTo>
                  <a:cubicBezTo>
                    <a:pt x="378" y="368"/>
                    <a:pt x="377" y="368"/>
                    <a:pt x="387" y="382"/>
                  </a:cubicBezTo>
                  <a:cubicBezTo>
                    <a:pt x="393" y="390"/>
                    <a:pt x="392" y="390"/>
                    <a:pt x="391" y="391"/>
                  </a:cubicBezTo>
                  <a:cubicBezTo>
                    <a:pt x="387" y="386"/>
                    <a:pt x="384" y="381"/>
                    <a:pt x="382" y="376"/>
                  </a:cubicBezTo>
                  <a:cubicBezTo>
                    <a:pt x="382" y="376"/>
                    <a:pt x="382" y="376"/>
                    <a:pt x="382" y="376"/>
                  </a:cubicBezTo>
                  <a:lnTo>
                    <a:pt x="382" y="376"/>
                  </a:lnTo>
                  <a:cubicBezTo>
                    <a:pt x="382" y="376"/>
                    <a:pt x="381" y="377"/>
                    <a:pt x="380" y="377"/>
                  </a:cubicBezTo>
                  <a:cubicBezTo>
                    <a:pt x="380" y="377"/>
                    <a:pt x="380" y="377"/>
                    <a:pt x="379" y="377"/>
                  </a:cubicBezTo>
                  <a:cubicBezTo>
                    <a:pt x="378" y="377"/>
                    <a:pt x="371" y="371"/>
                    <a:pt x="367" y="365"/>
                  </a:cubicBezTo>
                  <a:cubicBezTo>
                    <a:pt x="365" y="362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5" y="365"/>
                    <a:pt x="372" y="373"/>
                  </a:cubicBezTo>
                  <a:cubicBezTo>
                    <a:pt x="381" y="386"/>
                    <a:pt x="381" y="386"/>
                    <a:pt x="378" y="387"/>
                  </a:cubicBezTo>
                  <a:cubicBezTo>
                    <a:pt x="378" y="388"/>
                    <a:pt x="378" y="388"/>
                    <a:pt x="377" y="388"/>
                  </a:cubicBezTo>
                  <a:cubicBezTo>
                    <a:pt x="376" y="388"/>
                    <a:pt x="375" y="387"/>
                    <a:pt x="372" y="382"/>
                  </a:cubicBezTo>
                  <a:cubicBezTo>
                    <a:pt x="367" y="375"/>
                    <a:pt x="367" y="375"/>
                    <a:pt x="366" y="375"/>
                  </a:cubicBezTo>
                  <a:cubicBezTo>
                    <a:pt x="363" y="377"/>
                    <a:pt x="373" y="401"/>
                    <a:pt x="380" y="417"/>
                  </a:cubicBezTo>
                  <a:cubicBezTo>
                    <a:pt x="384" y="424"/>
                    <a:pt x="385" y="428"/>
                    <a:pt x="385" y="428"/>
                  </a:cubicBezTo>
                  <a:cubicBezTo>
                    <a:pt x="385" y="428"/>
                    <a:pt x="383" y="424"/>
                    <a:pt x="378" y="417"/>
                  </a:cubicBezTo>
                  <a:cubicBezTo>
                    <a:pt x="374" y="410"/>
                    <a:pt x="373" y="410"/>
                    <a:pt x="372" y="410"/>
                  </a:cubicBezTo>
                  <a:cubicBezTo>
                    <a:pt x="368" y="403"/>
                    <a:pt x="369" y="402"/>
                    <a:pt x="371" y="402"/>
                  </a:cubicBezTo>
                  <a:lnTo>
                    <a:pt x="366" y="394"/>
                  </a:lnTo>
                  <a:cubicBezTo>
                    <a:pt x="362" y="387"/>
                    <a:pt x="360" y="384"/>
                    <a:pt x="359" y="384"/>
                  </a:cubicBezTo>
                  <a:lnTo>
                    <a:pt x="359" y="384"/>
                  </a:lnTo>
                  <a:cubicBezTo>
                    <a:pt x="358" y="384"/>
                    <a:pt x="360" y="388"/>
                    <a:pt x="363" y="395"/>
                  </a:cubicBezTo>
                  <a:cubicBezTo>
                    <a:pt x="364" y="400"/>
                    <a:pt x="365" y="402"/>
                    <a:pt x="365" y="402"/>
                  </a:cubicBezTo>
                  <a:cubicBezTo>
                    <a:pt x="365" y="402"/>
                    <a:pt x="364" y="400"/>
                    <a:pt x="362" y="396"/>
                  </a:cubicBezTo>
                  <a:cubicBezTo>
                    <a:pt x="358" y="392"/>
                    <a:pt x="354" y="386"/>
                    <a:pt x="354" y="386"/>
                  </a:cubicBezTo>
                  <a:lnTo>
                    <a:pt x="354" y="386"/>
                  </a:lnTo>
                  <a:cubicBezTo>
                    <a:pt x="354" y="386"/>
                    <a:pt x="354" y="387"/>
                    <a:pt x="355" y="390"/>
                  </a:cubicBezTo>
                  <a:cubicBezTo>
                    <a:pt x="355" y="390"/>
                    <a:pt x="355" y="390"/>
                    <a:pt x="355" y="390"/>
                  </a:cubicBezTo>
                  <a:cubicBezTo>
                    <a:pt x="354" y="390"/>
                    <a:pt x="353" y="389"/>
                    <a:pt x="349" y="383"/>
                  </a:cubicBezTo>
                  <a:cubicBezTo>
                    <a:pt x="347" y="384"/>
                    <a:pt x="346" y="385"/>
                    <a:pt x="349" y="392"/>
                  </a:cubicBezTo>
                  <a:cubicBezTo>
                    <a:pt x="353" y="400"/>
                    <a:pt x="352" y="401"/>
                    <a:pt x="350" y="401"/>
                  </a:cubicBezTo>
                  <a:cubicBezTo>
                    <a:pt x="349" y="401"/>
                    <a:pt x="348" y="401"/>
                    <a:pt x="352" y="410"/>
                  </a:cubicBezTo>
                  <a:cubicBezTo>
                    <a:pt x="355" y="418"/>
                    <a:pt x="357" y="426"/>
                    <a:pt x="354" y="427"/>
                  </a:cubicBezTo>
                  <a:cubicBezTo>
                    <a:pt x="354" y="431"/>
                    <a:pt x="355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3"/>
                    <a:pt x="344" y="412"/>
                    <a:pt x="343" y="412"/>
                  </a:cubicBezTo>
                  <a:cubicBezTo>
                    <a:pt x="343" y="412"/>
                    <a:pt x="343" y="412"/>
                    <a:pt x="343" y="412"/>
                  </a:cubicBezTo>
                  <a:cubicBezTo>
                    <a:pt x="343" y="412"/>
                    <a:pt x="341" y="412"/>
                    <a:pt x="338" y="404"/>
                  </a:cubicBezTo>
                  <a:cubicBezTo>
                    <a:pt x="337" y="402"/>
                    <a:pt x="337" y="401"/>
                    <a:pt x="336" y="401"/>
                  </a:cubicBezTo>
                  <a:lnTo>
                    <a:pt x="336" y="401"/>
                  </a:lnTo>
                  <a:cubicBezTo>
                    <a:pt x="336" y="401"/>
                    <a:pt x="338" y="407"/>
                    <a:pt x="339" y="413"/>
                  </a:cubicBezTo>
                  <a:lnTo>
                    <a:pt x="345" y="429"/>
                  </a:lnTo>
                  <a:cubicBezTo>
                    <a:pt x="340" y="422"/>
                    <a:pt x="337" y="413"/>
                    <a:pt x="335" y="405"/>
                  </a:cubicBezTo>
                  <a:cubicBezTo>
                    <a:pt x="332" y="397"/>
                    <a:pt x="331" y="393"/>
                    <a:pt x="330" y="393"/>
                  </a:cubicBezTo>
                  <a:lnTo>
                    <a:pt x="330" y="393"/>
                  </a:lnTo>
                  <a:cubicBezTo>
                    <a:pt x="330" y="393"/>
                    <a:pt x="331" y="397"/>
                    <a:pt x="334" y="405"/>
                  </a:cubicBezTo>
                  <a:cubicBezTo>
                    <a:pt x="335" y="411"/>
                    <a:pt x="336" y="417"/>
                    <a:pt x="335" y="417"/>
                  </a:cubicBezTo>
                  <a:cubicBezTo>
                    <a:pt x="335" y="417"/>
                    <a:pt x="334" y="416"/>
                    <a:pt x="332" y="414"/>
                  </a:cubicBezTo>
                  <a:cubicBezTo>
                    <a:pt x="332" y="414"/>
                    <a:pt x="332" y="414"/>
                    <a:pt x="331" y="414"/>
                  </a:cubicBezTo>
                  <a:cubicBezTo>
                    <a:pt x="329" y="414"/>
                    <a:pt x="328" y="414"/>
                    <a:pt x="327" y="406"/>
                  </a:cubicBezTo>
                  <a:cubicBezTo>
                    <a:pt x="326" y="404"/>
                    <a:pt x="325" y="403"/>
                    <a:pt x="325" y="403"/>
                  </a:cubicBezTo>
                  <a:cubicBezTo>
                    <a:pt x="324" y="403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3" y="414"/>
                    <a:pt x="321" y="412"/>
                    <a:pt x="319" y="408"/>
                  </a:cubicBezTo>
                  <a:cubicBezTo>
                    <a:pt x="316" y="399"/>
                    <a:pt x="314" y="395"/>
                    <a:pt x="313" y="395"/>
                  </a:cubicBezTo>
                  <a:lnTo>
                    <a:pt x="313" y="395"/>
                  </a:lnTo>
                  <a:cubicBezTo>
                    <a:pt x="313" y="395"/>
                    <a:pt x="313" y="399"/>
                    <a:pt x="315" y="408"/>
                  </a:cubicBezTo>
                  <a:cubicBezTo>
                    <a:pt x="315" y="413"/>
                    <a:pt x="316" y="417"/>
                    <a:pt x="316" y="417"/>
                  </a:cubicBezTo>
                  <a:cubicBezTo>
                    <a:pt x="315" y="417"/>
                    <a:pt x="315" y="415"/>
                    <a:pt x="313" y="408"/>
                  </a:cubicBezTo>
                  <a:cubicBezTo>
                    <a:pt x="313" y="405"/>
                    <a:pt x="312" y="405"/>
                    <a:pt x="312" y="405"/>
                  </a:cubicBezTo>
                  <a:cubicBezTo>
                    <a:pt x="311" y="405"/>
                    <a:pt x="311" y="411"/>
                    <a:pt x="310" y="417"/>
                  </a:cubicBezTo>
                  <a:cubicBezTo>
                    <a:pt x="310" y="426"/>
                    <a:pt x="311" y="442"/>
                    <a:pt x="312" y="451"/>
                  </a:cubicBezTo>
                  <a:cubicBezTo>
                    <a:pt x="313" y="461"/>
                    <a:pt x="313" y="465"/>
                    <a:pt x="313" y="465"/>
                  </a:cubicBezTo>
                  <a:cubicBezTo>
                    <a:pt x="312" y="465"/>
                    <a:pt x="311" y="463"/>
                    <a:pt x="310" y="459"/>
                  </a:cubicBezTo>
                  <a:cubicBezTo>
                    <a:pt x="308" y="459"/>
                    <a:pt x="307" y="451"/>
                    <a:pt x="307" y="442"/>
                  </a:cubicBezTo>
                  <a:cubicBezTo>
                    <a:pt x="306" y="435"/>
                    <a:pt x="306" y="434"/>
                    <a:pt x="307" y="434"/>
                  </a:cubicBezTo>
                  <a:lnTo>
                    <a:pt x="307" y="434"/>
                  </a:lnTo>
                  <a:cubicBezTo>
                    <a:pt x="307" y="434"/>
                    <a:pt x="307" y="435"/>
                    <a:pt x="307" y="435"/>
                  </a:cubicBezTo>
                  <a:lnTo>
                    <a:pt x="308" y="435"/>
                  </a:lnTo>
                  <a:cubicBezTo>
                    <a:pt x="308" y="426"/>
                    <a:pt x="307" y="417"/>
                    <a:pt x="306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9"/>
                    <a:pt x="300" y="408"/>
                    <a:pt x="298" y="408"/>
                  </a:cubicBezTo>
                  <a:cubicBezTo>
                    <a:pt x="297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6"/>
                  </a:cubicBezTo>
                  <a:cubicBezTo>
                    <a:pt x="289" y="417"/>
                    <a:pt x="288" y="421"/>
                    <a:pt x="287" y="421"/>
                  </a:cubicBezTo>
                  <a:cubicBezTo>
                    <a:pt x="287" y="421"/>
                    <a:pt x="287" y="419"/>
                    <a:pt x="288" y="415"/>
                  </a:cubicBezTo>
                  <a:cubicBezTo>
                    <a:pt x="288" y="404"/>
                    <a:pt x="285" y="396"/>
                    <a:pt x="281" y="396"/>
                  </a:cubicBezTo>
                  <a:cubicBezTo>
                    <a:pt x="279" y="396"/>
                    <a:pt x="277" y="398"/>
                    <a:pt x="275" y="404"/>
                  </a:cubicBezTo>
                  <a:lnTo>
                    <a:pt x="273" y="403"/>
                  </a:lnTo>
                  <a:cubicBezTo>
                    <a:pt x="273" y="398"/>
                    <a:pt x="271" y="395"/>
                    <a:pt x="270" y="395"/>
                  </a:cubicBezTo>
                  <a:cubicBezTo>
                    <a:pt x="268" y="395"/>
                    <a:pt x="267" y="396"/>
                    <a:pt x="265" y="400"/>
                  </a:cubicBezTo>
                  <a:lnTo>
                    <a:pt x="262" y="399"/>
                  </a:lnTo>
                  <a:cubicBezTo>
                    <a:pt x="262" y="394"/>
                    <a:pt x="262" y="392"/>
                    <a:pt x="262" y="392"/>
                  </a:cubicBezTo>
                  <a:cubicBezTo>
                    <a:pt x="261" y="392"/>
                    <a:pt x="260" y="394"/>
                    <a:pt x="258" y="398"/>
                  </a:cubicBezTo>
                  <a:cubicBezTo>
                    <a:pt x="255" y="403"/>
                    <a:pt x="253" y="409"/>
                    <a:pt x="253" y="409"/>
                  </a:cubicBezTo>
                  <a:cubicBezTo>
                    <a:pt x="253" y="409"/>
                    <a:pt x="253" y="408"/>
                    <a:pt x="254" y="405"/>
                  </a:cubicBezTo>
                  <a:cubicBezTo>
                    <a:pt x="257" y="398"/>
                    <a:pt x="255" y="396"/>
                    <a:pt x="252" y="394"/>
                  </a:cubicBezTo>
                  <a:cubicBezTo>
                    <a:pt x="251" y="393"/>
                    <a:pt x="250" y="393"/>
                    <a:pt x="249" y="393"/>
                  </a:cubicBezTo>
                  <a:cubicBezTo>
                    <a:pt x="248" y="393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2" y="397"/>
                    <a:pt x="245" y="391"/>
                  </a:cubicBezTo>
                  <a:cubicBezTo>
                    <a:pt x="249" y="384"/>
                    <a:pt x="251" y="380"/>
                    <a:pt x="251" y="380"/>
                  </a:cubicBezTo>
                  <a:lnTo>
                    <a:pt x="251" y="380"/>
                  </a:lnTo>
                  <a:cubicBezTo>
                    <a:pt x="250" y="380"/>
                    <a:pt x="247" y="385"/>
                    <a:pt x="239" y="398"/>
                  </a:cubicBezTo>
                  <a:cubicBezTo>
                    <a:pt x="235" y="405"/>
                    <a:pt x="232" y="408"/>
                    <a:pt x="231" y="408"/>
                  </a:cubicBezTo>
                  <a:cubicBezTo>
                    <a:pt x="230" y="408"/>
                    <a:pt x="231" y="406"/>
                    <a:pt x="233" y="403"/>
                  </a:cubicBezTo>
                  <a:cubicBezTo>
                    <a:pt x="236" y="397"/>
                    <a:pt x="238" y="396"/>
                    <a:pt x="238" y="396"/>
                  </a:cubicBezTo>
                  <a:cubicBezTo>
                    <a:pt x="238" y="396"/>
                    <a:pt x="238" y="396"/>
                    <a:pt x="238" y="396"/>
                  </a:cubicBezTo>
                  <a:cubicBezTo>
                    <a:pt x="238" y="396"/>
                    <a:pt x="243" y="389"/>
                    <a:pt x="247" y="382"/>
                  </a:cubicBezTo>
                  <a:cubicBezTo>
                    <a:pt x="247" y="381"/>
                    <a:pt x="247" y="381"/>
                    <a:pt x="246" y="381"/>
                  </a:cubicBezTo>
                  <a:cubicBezTo>
                    <a:pt x="246" y="381"/>
                    <a:pt x="245" y="383"/>
                    <a:pt x="242" y="387"/>
                  </a:cubicBezTo>
                  <a:cubicBezTo>
                    <a:pt x="242" y="387"/>
                    <a:pt x="240" y="387"/>
                    <a:pt x="235" y="394"/>
                  </a:cubicBezTo>
                  <a:cubicBezTo>
                    <a:pt x="229" y="401"/>
                    <a:pt x="226" y="409"/>
                    <a:pt x="223" y="417"/>
                  </a:cubicBezTo>
                  <a:cubicBezTo>
                    <a:pt x="220" y="423"/>
                    <a:pt x="219" y="423"/>
                    <a:pt x="218" y="423"/>
                  </a:cubicBezTo>
                  <a:cubicBezTo>
                    <a:pt x="217" y="423"/>
                    <a:pt x="217" y="423"/>
                    <a:pt x="217" y="423"/>
                  </a:cubicBezTo>
                  <a:cubicBezTo>
                    <a:pt x="219" y="414"/>
                    <a:pt x="224" y="406"/>
                    <a:pt x="229" y="401"/>
                  </a:cubicBezTo>
                  <a:cubicBezTo>
                    <a:pt x="229" y="401"/>
                    <a:pt x="234" y="394"/>
                    <a:pt x="238" y="386"/>
                  </a:cubicBezTo>
                  <a:cubicBezTo>
                    <a:pt x="239" y="385"/>
                    <a:pt x="239" y="384"/>
                    <a:pt x="239" y="384"/>
                  </a:cubicBezTo>
                  <a:lnTo>
                    <a:pt x="239" y="384"/>
                  </a:lnTo>
                  <a:cubicBezTo>
                    <a:pt x="238" y="384"/>
                    <a:pt x="228" y="394"/>
                    <a:pt x="219" y="404"/>
                  </a:cubicBezTo>
                  <a:cubicBezTo>
                    <a:pt x="221" y="401"/>
                    <a:pt x="220" y="403"/>
                    <a:pt x="224" y="396"/>
                  </a:cubicBezTo>
                  <a:cubicBezTo>
                    <a:pt x="229" y="390"/>
                    <a:pt x="227" y="389"/>
                    <a:pt x="225" y="387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2"/>
                  </a:cubicBezTo>
                  <a:cubicBezTo>
                    <a:pt x="212" y="399"/>
                    <a:pt x="208" y="405"/>
                    <a:pt x="207" y="405"/>
                  </a:cubicBezTo>
                  <a:cubicBezTo>
                    <a:pt x="208" y="405"/>
                    <a:pt x="202" y="412"/>
                    <a:pt x="198" y="420"/>
                  </a:cubicBezTo>
                  <a:cubicBezTo>
                    <a:pt x="199" y="414"/>
                    <a:pt x="201" y="409"/>
                    <a:pt x="205" y="403"/>
                  </a:cubicBezTo>
                  <a:cubicBezTo>
                    <a:pt x="212" y="387"/>
                    <a:pt x="217" y="380"/>
                    <a:pt x="214" y="377"/>
                  </a:cubicBezTo>
                  <a:cubicBezTo>
                    <a:pt x="211" y="375"/>
                    <a:pt x="209" y="373"/>
                    <a:pt x="215" y="366"/>
                  </a:cubicBezTo>
                  <a:cubicBezTo>
                    <a:pt x="214" y="366"/>
                    <a:pt x="214" y="365"/>
                    <a:pt x="213" y="365"/>
                  </a:cubicBezTo>
                  <a:cubicBezTo>
                    <a:pt x="212" y="365"/>
                    <a:pt x="210" y="366"/>
                    <a:pt x="207" y="369"/>
                  </a:cubicBezTo>
                  <a:lnTo>
                    <a:pt x="205" y="368"/>
                  </a:lnTo>
                  <a:cubicBezTo>
                    <a:pt x="208" y="364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1" y="367"/>
                    <a:pt x="200" y="368"/>
                    <a:pt x="199" y="368"/>
                  </a:cubicBezTo>
                  <a:cubicBezTo>
                    <a:pt x="198" y="368"/>
                    <a:pt x="201" y="364"/>
                    <a:pt x="200" y="363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9" y="354"/>
                    <a:pt x="204" y="359"/>
                    <a:pt x="193" y="368"/>
                  </a:cubicBezTo>
                  <a:cubicBezTo>
                    <a:pt x="188" y="374"/>
                    <a:pt x="182" y="382"/>
                    <a:pt x="183" y="383"/>
                  </a:cubicBezTo>
                  <a:lnTo>
                    <a:pt x="186" y="385"/>
                  </a:lnTo>
                  <a:lnTo>
                    <a:pt x="178" y="389"/>
                  </a:lnTo>
                  <a:cubicBezTo>
                    <a:pt x="178" y="388"/>
                    <a:pt x="177" y="388"/>
                    <a:pt x="177" y="388"/>
                  </a:cubicBezTo>
                  <a:cubicBezTo>
                    <a:pt x="175" y="388"/>
                    <a:pt x="168" y="391"/>
                    <a:pt x="162" y="396"/>
                  </a:cubicBezTo>
                  <a:cubicBezTo>
                    <a:pt x="162" y="396"/>
                    <a:pt x="156" y="401"/>
                    <a:pt x="155" y="401"/>
                  </a:cubicBezTo>
                  <a:cubicBezTo>
                    <a:pt x="155" y="401"/>
                    <a:pt x="155" y="401"/>
                    <a:pt x="155" y="401"/>
                  </a:cubicBezTo>
                  <a:lnTo>
                    <a:pt x="168" y="390"/>
                  </a:lnTo>
                  <a:cubicBezTo>
                    <a:pt x="174" y="385"/>
                    <a:pt x="181" y="380"/>
                    <a:pt x="188" y="374"/>
                  </a:cubicBezTo>
                  <a:cubicBezTo>
                    <a:pt x="195" y="366"/>
                    <a:pt x="200" y="359"/>
                    <a:pt x="198" y="359"/>
                  </a:cubicBezTo>
                  <a:cubicBezTo>
                    <a:pt x="197" y="359"/>
                    <a:pt x="195" y="361"/>
                    <a:pt x="191" y="364"/>
                  </a:cubicBezTo>
                  <a:cubicBezTo>
                    <a:pt x="190" y="364"/>
                    <a:pt x="190" y="364"/>
                    <a:pt x="196" y="357"/>
                  </a:cubicBezTo>
                  <a:cubicBezTo>
                    <a:pt x="199" y="355"/>
                    <a:pt x="200" y="353"/>
                    <a:pt x="200" y="353"/>
                  </a:cubicBezTo>
                  <a:lnTo>
                    <a:pt x="200" y="353"/>
                  </a:lnTo>
                  <a:cubicBezTo>
                    <a:pt x="199" y="353"/>
                    <a:pt x="196" y="355"/>
                    <a:pt x="188" y="360"/>
                  </a:cubicBezTo>
                  <a:cubicBezTo>
                    <a:pt x="182" y="365"/>
                    <a:pt x="178" y="367"/>
                    <a:pt x="177" y="367"/>
                  </a:cubicBezTo>
                  <a:cubicBezTo>
                    <a:pt x="176" y="367"/>
                    <a:pt x="179" y="364"/>
                    <a:pt x="186" y="358"/>
                  </a:cubicBezTo>
                  <a:cubicBezTo>
                    <a:pt x="194" y="349"/>
                    <a:pt x="196" y="345"/>
                    <a:pt x="193" y="345"/>
                  </a:cubicBezTo>
                  <a:cubicBezTo>
                    <a:pt x="192" y="345"/>
                    <a:pt x="191" y="346"/>
                    <a:pt x="189" y="347"/>
                  </a:cubicBezTo>
                  <a:cubicBezTo>
                    <a:pt x="183" y="352"/>
                    <a:pt x="179" y="354"/>
                    <a:pt x="177" y="354"/>
                  </a:cubicBezTo>
                  <a:cubicBezTo>
                    <a:pt x="175" y="354"/>
                    <a:pt x="176" y="351"/>
                    <a:pt x="180" y="348"/>
                  </a:cubicBezTo>
                  <a:cubicBezTo>
                    <a:pt x="184" y="345"/>
                    <a:pt x="185" y="343"/>
                    <a:pt x="184" y="343"/>
                  </a:cubicBezTo>
                  <a:cubicBezTo>
                    <a:pt x="183" y="343"/>
                    <a:pt x="181" y="344"/>
                    <a:pt x="179" y="345"/>
                  </a:cubicBezTo>
                  <a:cubicBezTo>
                    <a:pt x="184" y="341"/>
                    <a:pt x="189" y="338"/>
                    <a:pt x="188" y="338"/>
                  </a:cubicBezTo>
                  <a:lnTo>
                    <a:pt x="188" y="338"/>
                  </a:ln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4" y="339"/>
                    <a:pt x="184" y="339"/>
                  </a:cubicBezTo>
                  <a:cubicBezTo>
                    <a:pt x="183" y="339"/>
                    <a:pt x="181" y="340"/>
                    <a:pt x="177" y="344"/>
                  </a:cubicBezTo>
                  <a:lnTo>
                    <a:pt x="161" y="350"/>
                  </a:lnTo>
                  <a:cubicBezTo>
                    <a:pt x="162" y="352"/>
                    <a:pt x="154" y="355"/>
                    <a:pt x="147" y="359"/>
                  </a:cubicBezTo>
                  <a:cubicBezTo>
                    <a:pt x="146" y="360"/>
                    <a:pt x="145" y="361"/>
                    <a:pt x="144" y="361"/>
                  </a:cubicBezTo>
                  <a:cubicBezTo>
                    <a:pt x="142" y="361"/>
                    <a:pt x="149" y="352"/>
                    <a:pt x="166" y="340"/>
                  </a:cubicBezTo>
                  <a:lnTo>
                    <a:pt x="180" y="330"/>
                  </a:lnTo>
                  <a:lnTo>
                    <a:pt x="180" y="330"/>
                  </a:lnTo>
                  <a:lnTo>
                    <a:pt x="165" y="338"/>
                  </a:lnTo>
                  <a:cubicBezTo>
                    <a:pt x="164" y="337"/>
                    <a:pt x="164" y="336"/>
                    <a:pt x="172" y="332"/>
                  </a:cubicBezTo>
                  <a:cubicBezTo>
                    <a:pt x="180" y="328"/>
                    <a:pt x="179" y="328"/>
                    <a:pt x="179" y="327"/>
                  </a:cubicBezTo>
                  <a:lnTo>
                    <a:pt x="179" y="327"/>
                  </a:lnTo>
                  <a:cubicBezTo>
                    <a:pt x="179" y="327"/>
                    <a:pt x="179" y="327"/>
                    <a:pt x="171" y="330"/>
                  </a:cubicBezTo>
                  <a:cubicBezTo>
                    <a:pt x="163" y="334"/>
                    <a:pt x="159" y="336"/>
                    <a:pt x="158" y="336"/>
                  </a:cubicBezTo>
                  <a:cubicBezTo>
                    <a:pt x="157" y="336"/>
                    <a:pt x="159" y="335"/>
                    <a:pt x="163" y="332"/>
                  </a:cubicBezTo>
                  <a:cubicBezTo>
                    <a:pt x="172" y="328"/>
                    <a:pt x="175" y="326"/>
                    <a:pt x="173" y="326"/>
                  </a:cubicBezTo>
                  <a:cubicBezTo>
                    <a:pt x="172" y="326"/>
                    <a:pt x="169" y="327"/>
                    <a:pt x="162" y="329"/>
                  </a:cubicBezTo>
                  <a:cubicBezTo>
                    <a:pt x="155" y="333"/>
                    <a:pt x="151" y="334"/>
                    <a:pt x="150" y="334"/>
                  </a:cubicBezTo>
                  <a:cubicBezTo>
                    <a:pt x="149" y="334"/>
                    <a:pt x="153" y="332"/>
                    <a:pt x="161" y="328"/>
                  </a:cubicBezTo>
                  <a:cubicBezTo>
                    <a:pt x="166" y="327"/>
                    <a:pt x="172" y="323"/>
                    <a:pt x="177" y="320"/>
                  </a:cubicBezTo>
                  <a:lnTo>
                    <a:pt x="177" y="320"/>
                  </a:lnTo>
                  <a:lnTo>
                    <a:pt x="168" y="323"/>
                  </a:lnTo>
                  <a:cubicBezTo>
                    <a:pt x="160" y="327"/>
                    <a:pt x="156" y="328"/>
                    <a:pt x="155" y="328"/>
                  </a:cubicBezTo>
                  <a:cubicBezTo>
                    <a:pt x="154" y="328"/>
                    <a:pt x="156" y="326"/>
                    <a:pt x="160" y="325"/>
                  </a:cubicBezTo>
                  <a:cubicBezTo>
                    <a:pt x="166" y="322"/>
                    <a:pt x="167" y="321"/>
                    <a:pt x="164" y="321"/>
                  </a:cubicBezTo>
                  <a:cubicBezTo>
                    <a:pt x="163" y="321"/>
                    <a:pt x="161" y="321"/>
                    <a:pt x="159" y="321"/>
                  </a:cubicBezTo>
                  <a:cubicBezTo>
                    <a:pt x="157" y="319"/>
                    <a:pt x="157" y="318"/>
                    <a:pt x="165" y="314"/>
                  </a:cubicBezTo>
                  <a:cubicBezTo>
                    <a:pt x="174" y="312"/>
                    <a:pt x="178" y="310"/>
                    <a:pt x="178" y="310"/>
                  </a:cubicBezTo>
                  <a:lnTo>
                    <a:pt x="178" y="310"/>
                  </a:lnTo>
                  <a:cubicBezTo>
                    <a:pt x="177" y="310"/>
                    <a:pt x="173" y="311"/>
                    <a:pt x="165" y="313"/>
                  </a:cubicBezTo>
                  <a:cubicBezTo>
                    <a:pt x="162" y="314"/>
                    <a:pt x="159" y="315"/>
                    <a:pt x="159" y="315"/>
                  </a:cubicBezTo>
                  <a:cubicBezTo>
                    <a:pt x="158" y="315"/>
                    <a:pt x="160" y="314"/>
                    <a:pt x="164" y="311"/>
                  </a:cubicBezTo>
                  <a:cubicBezTo>
                    <a:pt x="169" y="309"/>
                    <a:pt x="171" y="308"/>
                    <a:pt x="170" y="308"/>
                  </a:cubicBezTo>
                  <a:cubicBezTo>
                    <a:pt x="169" y="308"/>
                    <a:pt x="167" y="308"/>
                    <a:pt x="164" y="309"/>
                  </a:cubicBezTo>
                  <a:cubicBezTo>
                    <a:pt x="147" y="313"/>
                    <a:pt x="140" y="316"/>
                    <a:pt x="140" y="317"/>
                  </a:cubicBezTo>
                  <a:cubicBezTo>
                    <a:pt x="141" y="319"/>
                    <a:pt x="141" y="319"/>
                    <a:pt x="132" y="321"/>
                  </a:cubicBezTo>
                  <a:lnTo>
                    <a:pt x="132" y="318"/>
                  </a:lnTo>
                  <a:cubicBezTo>
                    <a:pt x="132" y="317"/>
                    <a:pt x="131" y="316"/>
                    <a:pt x="122" y="316"/>
                  </a:cubicBezTo>
                  <a:cubicBezTo>
                    <a:pt x="121" y="315"/>
                    <a:pt x="120" y="315"/>
                    <a:pt x="118" y="315"/>
                  </a:cubicBezTo>
                  <a:cubicBezTo>
                    <a:pt x="109" y="315"/>
                    <a:pt x="98" y="319"/>
                    <a:pt x="106" y="319"/>
                  </a:cubicBezTo>
                  <a:lnTo>
                    <a:pt x="98" y="323"/>
                  </a:lnTo>
                  <a:cubicBezTo>
                    <a:pt x="83" y="327"/>
                    <a:pt x="77" y="330"/>
                    <a:pt x="81" y="330"/>
                  </a:cubicBezTo>
                  <a:cubicBezTo>
                    <a:pt x="84" y="330"/>
                    <a:pt x="90" y="329"/>
                    <a:pt x="99" y="326"/>
                  </a:cubicBezTo>
                  <a:cubicBezTo>
                    <a:pt x="111" y="322"/>
                    <a:pt x="117" y="321"/>
                    <a:pt x="118" y="321"/>
                  </a:cubicBezTo>
                  <a:cubicBezTo>
                    <a:pt x="119" y="321"/>
                    <a:pt x="115" y="322"/>
                    <a:pt x="107" y="326"/>
                  </a:cubicBezTo>
                  <a:cubicBezTo>
                    <a:pt x="91" y="330"/>
                    <a:pt x="91" y="331"/>
                    <a:pt x="91" y="334"/>
                  </a:cubicBezTo>
                  <a:cubicBezTo>
                    <a:pt x="92" y="335"/>
                    <a:pt x="92" y="335"/>
                    <a:pt x="83" y="338"/>
                  </a:cubicBezTo>
                  <a:cubicBezTo>
                    <a:pt x="76" y="340"/>
                    <a:pt x="68" y="345"/>
                    <a:pt x="69" y="346"/>
                  </a:cubicBezTo>
                  <a:cubicBezTo>
                    <a:pt x="69" y="347"/>
                    <a:pt x="69" y="347"/>
                    <a:pt x="70" y="347"/>
                  </a:cubicBezTo>
                  <a:cubicBezTo>
                    <a:pt x="71" y="347"/>
                    <a:pt x="73" y="347"/>
                    <a:pt x="78" y="345"/>
                  </a:cubicBezTo>
                  <a:cubicBezTo>
                    <a:pt x="80" y="344"/>
                    <a:pt x="81" y="343"/>
                    <a:pt x="82" y="343"/>
                  </a:cubicBezTo>
                  <a:cubicBezTo>
                    <a:pt x="84" y="343"/>
                    <a:pt x="81" y="346"/>
                    <a:pt x="70" y="352"/>
                  </a:cubicBezTo>
                  <a:cubicBezTo>
                    <a:pt x="67" y="354"/>
                    <a:pt x="65" y="355"/>
                    <a:pt x="66" y="355"/>
                  </a:cubicBezTo>
                  <a:cubicBezTo>
                    <a:pt x="67" y="355"/>
                    <a:pt x="71" y="353"/>
                    <a:pt x="79" y="350"/>
                  </a:cubicBezTo>
                  <a:cubicBezTo>
                    <a:pt x="84" y="348"/>
                    <a:pt x="88" y="348"/>
                    <a:pt x="90" y="348"/>
                  </a:cubicBezTo>
                  <a:cubicBezTo>
                    <a:pt x="94" y="348"/>
                    <a:pt x="91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2" y="360"/>
                    <a:pt x="83" y="360"/>
                  </a:cubicBezTo>
                  <a:cubicBezTo>
                    <a:pt x="84" y="360"/>
                    <a:pt x="91" y="357"/>
                    <a:pt x="98" y="354"/>
                  </a:cubicBezTo>
                  <a:cubicBezTo>
                    <a:pt x="106" y="350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3"/>
                  </a:cubicBezTo>
                  <a:cubicBezTo>
                    <a:pt x="101" y="355"/>
                    <a:pt x="97" y="358"/>
                    <a:pt x="91" y="360"/>
                  </a:cubicBezTo>
                  <a:cubicBezTo>
                    <a:pt x="83" y="364"/>
                    <a:pt x="85" y="366"/>
                    <a:pt x="86" y="367"/>
                  </a:cubicBezTo>
                  <a:cubicBezTo>
                    <a:pt x="86" y="369"/>
                    <a:pt x="87" y="371"/>
                    <a:pt x="89" y="371"/>
                  </a:cubicBezTo>
                  <a:cubicBezTo>
                    <a:pt x="90" y="371"/>
                    <a:pt x="92" y="370"/>
                    <a:pt x="95" y="368"/>
                  </a:cubicBezTo>
                  <a:lnTo>
                    <a:pt x="95" y="368"/>
                  </a:lnTo>
                  <a:lnTo>
                    <a:pt x="88" y="373"/>
                  </a:lnTo>
                  <a:cubicBezTo>
                    <a:pt x="88" y="374"/>
                    <a:pt x="84" y="375"/>
                    <a:pt x="84" y="375"/>
                  </a:cubicBezTo>
                  <a:cubicBezTo>
                    <a:pt x="85" y="375"/>
                    <a:pt x="85" y="375"/>
                    <a:pt x="88" y="374"/>
                  </a:cubicBezTo>
                  <a:lnTo>
                    <a:pt x="88" y="374"/>
                  </a:lnTo>
                  <a:cubicBezTo>
                    <a:pt x="88" y="374"/>
                    <a:pt x="89" y="375"/>
                    <a:pt x="83" y="383"/>
                  </a:cubicBezTo>
                  <a:cubicBezTo>
                    <a:pt x="81" y="386"/>
                    <a:pt x="82" y="387"/>
                    <a:pt x="85" y="387"/>
                  </a:cubicBezTo>
                  <a:cubicBezTo>
                    <a:pt x="89" y="387"/>
                    <a:pt x="99" y="383"/>
                    <a:pt x="107" y="374"/>
                  </a:cubicBezTo>
                  <a:lnTo>
                    <a:pt x="107" y="374"/>
                  </a:lnTo>
                  <a:cubicBezTo>
                    <a:pt x="107" y="374"/>
                    <a:pt x="108" y="375"/>
                    <a:pt x="108" y="375"/>
                  </a:cubicBezTo>
                  <a:cubicBezTo>
                    <a:pt x="108" y="376"/>
                    <a:pt x="108" y="376"/>
                    <a:pt x="109" y="376"/>
                  </a:cubicBezTo>
                  <a:cubicBezTo>
                    <a:pt x="111" y="376"/>
                    <a:pt x="116" y="373"/>
                    <a:pt x="116" y="373"/>
                  </a:cubicBezTo>
                  <a:cubicBezTo>
                    <a:pt x="120" y="371"/>
                    <a:pt x="122" y="370"/>
                    <a:pt x="123" y="370"/>
                  </a:cubicBezTo>
                  <a:cubicBezTo>
                    <a:pt x="124" y="370"/>
                    <a:pt x="124" y="371"/>
                    <a:pt x="125" y="372"/>
                  </a:cubicBezTo>
                  <a:lnTo>
                    <a:pt x="110" y="380"/>
                  </a:lnTo>
                  <a:cubicBezTo>
                    <a:pt x="95" y="387"/>
                    <a:pt x="87" y="393"/>
                    <a:pt x="90" y="393"/>
                  </a:cubicBezTo>
                  <a:cubicBezTo>
                    <a:pt x="92" y="393"/>
                    <a:pt x="97" y="391"/>
                    <a:pt x="105" y="387"/>
                  </a:cubicBezTo>
                  <a:lnTo>
                    <a:pt x="105" y="387"/>
                  </a:lnTo>
                  <a:lnTo>
                    <a:pt x="97" y="392"/>
                  </a:lnTo>
                  <a:cubicBezTo>
                    <a:pt x="92" y="395"/>
                    <a:pt x="91" y="397"/>
                    <a:pt x="95" y="397"/>
                  </a:cubicBezTo>
                  <a:cubicBezTo>
                    <a:pt x="96" y="397"/>
                    <a:pt x="98" y="397"/>
                    <a:pt x="100" y="396"/>
                  </a:cubicBezTo>
                  <a:cubicBezTo>
                    <a:pt x="100" y="396"/>
                    <a:pt x="101" y="397"/>
                    <a:pt x="101" y="397"/>
                  </a:cubicBezTo>
                  <a:cubicBezTo>
                    <a:pt x="104" y="397"/>
                    <a:pt x="117" y="390"/>
                    <a:pt x="124" y="385"/>
                  </a:cubicBezTo>
                  <a:cubicBezTo>
                    <a:pt x="128" y="382"/>
                    <a:pt x="130" y="382"/>
                    <a:pt x="131" y="382"/>
                  </a:cubicBezTo>
                  <a:cubicBezTo>
                    <a:pt x="132" y="382"/>
                    <a:pt x="132" y="382"/>
                    <a:pt x="132" y="382"/>
                  </a:cubicBezTo>
                  <a:cubicBezTo>
                    <a:pt x="132" y="384"/>
                    <a:pt x="132" y="384"/>
                    <a:pt x="125" y="389"/>
                  </a:cubicBezTo>
                  <a:cubicBezTo>
                    <a:pt x="116" y="394"/>
                    <a:pt x="113" y="397"/>
                    <a:pt x="116" y="397"/>
                  </a:cubicBezTo>
                  <a:cubicBezTo>
                    <a:pt x="118" y="397"/>
                    <a:pt x="122" y="396"/>
                    <a:pt x="127" y="393"/>
                  </a:cubicBezTo>
                  <a:lnTo>
                    <a:pt x="127" y="393"/>
                  </a:lnTo>
                  <a:lnTo>
                    <a:pt x="120" y="398"/>
                  </a:lnTo>
                  <a:cubicBezTo>
                    <a:pt x="114" y="402"/>
                    <a:pt x="108" y="409"/>
                    <a:pt x="119" y="411"/>
                  </a:cubicBezTo>
                  <a:cubicBezTo>
                    <a:pt x="124" y="417"/>
                    <a:pt x="127" y="421"/>
                    <a:pt x="120" y="427"/>
                  </a:cubicBezTo>
                  <a:cubicBezTo>
                    <a:pt x="119" y="428"/>
                    <a:pt x="119" y="429"/>
                    <a:pt x="120" y="429"/>
                  </a:cubicBezTo>
                  <a:cubicBezTo>
                    <a:pt x="124" y="429"/>
                    <a:pt x="136" y="424"/>
                    <a:pt x="146" y="418"/>
                  </a:cubicBezTo>
                  <a:lnTo>
                    <a:pt x="146" y="418"/>
                  </a:lnTo>
                  <a:cubicBezTo>
                    <a:pt x="141" y="423"/>
                    <a:pt x="142" y="424"/>
                    <a:pt x="144" y="427"/>
                  </a:cubicBezTo>
                  <a:cubicBezTo>
                    <a:pt x="147" y="431"/>
                    <a:pt x="147" y="431"/>
                    <a:pt x="142" y="437"/>
                  </a:cubicBezTo>
                  <a:cubicBezTo>
                    <a:pt x="135" y="443"/>
                    <a:pt x="131" y="445"/>
                    <a:pt x="132" y="445"/>
                  </a:cubicBezTo>
                  <a:cubicBezTo>
                    <a:pt x="132" y="445"/>
                    <a:pt x="136" y="443"/>
                    <a:pt x="143" y="438"/>
                  </a:cubicBezTo>
                  <a:cubicBezTo>
                    <a:pt x="147" y="434"/>
                    <a:pt x="149" y="433"/>
                    <a:pt x="150" y="433"/>
                  </a:cubicBezTo>
                  <a:cubicBezTo>
                    <a:pt x="153" y="433"/>
                    <a:pt x="150" y="441"/>
                    <a:pt x="142" y="449"/>
                  </a:cubicBezTo>
                  <a:cubicBezTo>
                    <a:pt x="136" y="456"/>
                    <a:pt x="137" y="457"/>
                    <a:pt x="141" y="459"/>
                  </a:cubicBezTo>
                  <a:cubicBezTo>
                    <a:pt x="143" y="457"/>
                    <a:pt x="146" y="457"/>
                    <a:pt x="147" y="457"/>
                  </a:cubicBezTo>
                  <a:cubicBezTo>
                    <a:pt x="149" y="457"/>
                    <a:pt x="151" y="458"/>
                    <a:pt x="153" y="459"/>
                  </a:cubicBezTo>
                  <a:cubicBezTo>
                    <a:pt x="154" y="460"/>
                    <a:pt x="155" y="461"/>
                    <a:pt x="156" y="461"/>
                  </a:cubicBezTo>
                  <a:cubicBezTo>
                    <a:pt x="158" y="461"/>
                    <a:pt x="160" y="458"/>
                    <a:pt x="168" y="449"/>
                  </a:cubicBezTo>
                  <a:cubicBezTo>
                    <a:pt x="174" y="440"/>
                    <a:pt x="177" y="438"/>
                    <a:pt x="179" y="438"/>
                  </a:cubicBezTo>
                  <a:cubicBezTo>
                    <a:pt x="180" y="438"/>
                    <a:pt x="180" y="438"/>
                    <a:pt x="181" y="439"/>
                  </a:cubicBezTo>
                  <a:cubicBezTo>
                    <a:pt x="182" y="440"/>
                    <a:pt x="184" y="441"/>
                    <a:pt x="179" y="448"/>
                  </a:cubicBezTo>
                  <a:cubicBezTo>
                    <a:pt x="179" y="448"/>
                    <a:pt x="175" y="456"/>
                    <a:pt x="177" y="457"/>
                  </a:cubicBezTo>
                  <a:cubicBezTo>
                    <a:pt x="178" y="458"/>
                    <a:pt x="180" y="459"/>
                    <a:pt x="174" y="466"/>
                  </a:cubicBezTo>
                  <a:cubicBezTo>
                    <a:pt x="174" y="466"/>
                    <a:pt x="171" y="474"/>
                    <a:pt x="174" y="476"/>
                  </a:cubicBezTo>
                  <a:cubicBezTo>
                    <a:pt x="178" y="478"/>
                    <a:pt x="181" y="481"/>
                    <a:pt x="177" y="488"/>
                  </a:cubicBezTo>
                  <a:cubicBezTo>
                    <a:pt x="178" y="488"/>
                    <a:pt x="178" y="488"/>
                    <a:pt x="182" y="482"/>
                  </a:cubicBezTo>
                  <a:cubicBezTo>
                    <a:pt x="185" y="477"/>
                    <a:pt x="188" y="473"/>
                    <a:pt x="191" y="473"/>
                  </a:cubicBezTo>
                  <a:cubicBezTo>
                    <a:pt x="192" y="473"/>
                    <a:pt x="194" y="474"/>
                    <a:pt x="194" y="478"/>
                  </a:cubicBezTo>
                  <a:cubicBezTo>
                    <a:pt x="196" y="479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6"/>
                  </a:cubicBezTo>
                  <a:cubicBezTo>
                    <a:pt x="207" y="476"/>
                    <a:pt x="207" y="476"/>
                    <a:pt x="203" y="484"/>
                  </a:cubicBezTo>
                  <a:cubicBezTo>
                    <a:pt x="199" y="492"/>
                    <a:pt x="199" y="497"/>
                    <a:pt x="200" y="497"/>
                  </a:cubicBezTo>
                  <a:cubicBezTo>
                    <a:pt x="202" y="497"/>
                    <a:pt x="206" y="493"/>
                    <a:pt x="210" y="487"/>
                  </a:cubicBezTo>
                  <a:cubicBezTo>
                    <a:pt x="212" y="484"/>
                    <a:pt x="213" y="482"/>
                    <a:pt x="213" y="482"/>
                  </a:cubicBezTo>
                  <a:cubicBezTo>
                    <a:pt x="214" y="482"/>
                    <a:pt x="214" y="484"/>
                    <a:pt x="214" y="488"/>
                  </a:cubicBezTo>
                  <a:cubicBezTo>
                    <a:pt x="214" y="488"/>
                    <a:pt x="214" y="488"/>
                    <a:pt x="214" y="488"/>
                  </a:cubicBezTo>
                  <a:cubicBezTo>
                    <a:pt x="214" y="488"/>
                    <a:pt x="216" y="488"/>
                    <a:pt x="219" y="483"/>
                  </a:cubicBezTo>
                  <a:cubicBezTo>
                    <a:pt x="222" y="479"/>
                    <a:pt x="223" y="477"/>
                    <a:pt x="224" y="477"/>
                  </a:cubicBezTo>
                  <a:cubicBezTo>
                    <a:pt x="225" y="477"/>
                    <a:pt x="225" y="480"/>
                    <a:pt x="225" y="485"/>
                  </a:cubicBezTo>
                  <a:cubicBezTo>
                    <a:pt x="221" y="493"/>
                    <a:pt x="223" y="493"/>
                    <a:pt x="225" y="494"/>
                  </a:cubicBezTo>
                  <a:cubicBezTo>
                    <a:pt x="226" y="492"/>
                    <a:pt x="229" y="491"/>
                    <a:pt x="232" y="491"/>
                  </a:cubicBezTo>
                  <a:cubicBezTo>
                    <a:pt x="239" y="491"/>
                    <a:pt x="248" y="496"/>
                    <a:pt x="248" y="502"/>
                  </a:cubicBezTo>
                  <a:cubicBezTo>
                    <a:pt x="251" y="496"/>
                    <a:pt x="251" y="495"/>
                    <a:pt x="252" y="495"/>
                  </a:cubicBezTo>
                  <a:cubicBezTo>
                    <a:pt x="253" y="495"/>
                    <a:pt x="253" y="495"/>
                    <a:pt x="254" y="495"/>
                  </a:cubicBezTo>
                  <a:cubicBezTo>
                    <a:pt x="253" y="502"/>
                    <a:pt x="253" y="504"/>
                    <a:pt x="254" y="504"/>
                  </a:cubicBezTo>
                  <a:cubicBezTo>
                    <a:pt x="254" y="504"/>
                    <a:pt x="256" y="498"/>
                    <a:pt x="258" y="487"/>
                  </a:cubicBezTo>
                  <a:lnTo>
                    <a:pt x="257" y="487"/>
                  </a:lnTo>
                  <a:lnTo>
                    <a:pt x="256" y="486"/>
                  </a:lnTo>
                  <a:cubicBezTo>
                    <a:pt x="258" y="479"/>
                    <a:pt x="259" y="476"/>
                    <a:pt x="260" y="476"/>
                  </a:cubicBezTo>
                  <a:lnTo>
                    <a:pt x="260" y="476"/>
                  </a:lnTo>
                  <a:cubicBezTo>
                    <a:pt x="262" y="476"/>
                    <a:pt x="262" y="482"/>
                    <a:pt x="258" y="496"/>
                  </a:cubicBezTo>
                  <a:cubicBezTo>
                    <a:pt x="258" y="505"/>
                    <a:pt x="258" y="509"/>
                    <a:pt x="258" y="509"/>
                  </a:cubicBezTo>
                  <a:cubicBezTo>
                    <a:pt x="258" y="509"/>
                    <a:pt x="260" y="505"/>
                    <a:pt x="262" y="497"/>
                  </a:cubicBezTo>
                  <a:cubicBezTo>
                    <a:pt x="265" y="489"/>
                    <a:pt x="266" y="485"/>
                    <a:pt x="267" y="485"/>
                  </a:cubicBezTo>
                  <a:cubicBezTo>
                    <a:pt x="268" y="485"/>
                    <a:pt x="268" y="490"/>
                    <a:pt x="267" y="498"/>
                  </a:cubicBezTo>
                  <a:cubicBezTo>
                    <a:pt x="266" y="507"/>
                    <a:pt x="265" y="511"/>
                    <a:pt x="265" y="511"/>
                  </a:cubicBezTo>
                  <a:cubicBezTo>
                    <a:pt x="265" y="511"/>
                    <a:pt x="266" y="507"/>
                    <a:pt x="269" y="498"/>
                  </a:cubicBezTo>
                  <a:cubicBezTo>
                    <a:pt x="274" y="480"/>
                    <a:pt x="277" y="469"/>
                    <a:pt x="279" y="469"/>
                  </a:cubicBezTo>
                  <a:lnTo>
                    <a:pt x="279" y="469"/>
                  </a:lnTo>
                  <a:cubicBezTo>
                    <a:pt x="280" y="469"/>
                    <a:pt x="280" y="476"/>
                    <a:pt x="279" y="491"/>
                  </a:cubicBezTo>
                  <a:cubicBezTo>
                    <a:pt x="276" y="509"/>
                    <a:pt x="278" y="516"/>
                    <a:pt x="280" y="518"/>
                  </a:cubicBezTo>
                  <a:cubicBezTo>
                    <a:pt x="281" y="518"/>
                    <a:pt x="282" y="509"/>
                    <a:pt x="283" y="501"/>
                  </a:cubicBezTo>
                  <a:cubicBezTo>
                    <a:pt x="283" y="492"/>
                    <a:pt x="283" y="488"/>
                    <a:pt x="284" y="488"/>
                  </a:cubicBezTo>
                  <a:cubicBezTo>
                    <a:pt x="284" y="488"/>
                    <a:pt x="285" y="492"/>
                    <a:pt x="286" y="501"/>
                  </a:cubicBezTo>
                  <a:cubicBezTo>
                    <a:pt x="288" y="516"/>
                    <a:pt x="291" y="522"/>
                    <a:pt x="293" y="522"/>
                  </a:cubicBezTo>
                  <a:cubicBezTo>
                    <a:pt x="295" y="522"/>
                    <a:pt x="297" y="518"/>
                    <a:pt x="300" y="511"/>
                  </a:cubicBezTo>
                  <a:cubicBezTo>
                    <a:pt x="303" y="502"/>
                    <a:pt x="306" y="498"/>
                    <a:pt x="307" y="498"/>
                  </a:cubicBezTo>
                  <a:cubicBezTo>
                    <a:pt x="309" y="498"/>
                    <a:pt x="309" y="502"/>
                    <a:pt x="307" y="511"/>
                  </a:cubicBezTo>
                  <a:cubicBezTo>
                    <a:pt x="305" y="521"/>
                    <a:pt x="304" y="525"/>
                    <a:pt x="305" y="525"/>
                  </a:cubicBezTo>
                  <a:cubicBezTo>
                    <a:pt x="305" y="525"/>
                    <a:pt x="306" y="522"/>
                    <a:pt x="308" y="519"/>
                  </a:cubicBezTo>
                  <a:lnTo>
                    <a:pt x="317" y="519"/>
                  </a:lnTo>
                  <a:cubicBezTo>
                    <a:pt x="319" y="519"/>
                    <a:pt x="320" y="510"/>
                    <a:pt x="319" y="502"/>
                  </a:cubicBezTo>
                  <a:lnTo>
                    <a:pt x="319" y="502"/>
                  </a:lnTo>
                  <a:cubicBezTo>
                    <a:pt x="321" y="512"/>
                    <a:pt x="324" y="519"/>
                    <a:pt x="326" y="519"/>
                  </a:cubicBezTo>
                  <a:cubicBezTo>
                    <a:pt x="328" y="519"/>
                    <a:pt x="329" y="516"/>
                    <a:pt x="329" y="510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1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2"/>
                    <a:pt x="341" y="509"/>
                  </a:cubicBezTo>
                  <a:cubicBezTo>
                    <a:pt x="344" y="514"/>
                    <a:pt x="346" y="519"/>
                    <a:pt x="347" y="519"/>
                  </a:cubicBezTo>
                  <a:cubicBezTo>
                    <a:pt x="347" y="519"/>
                    <a:pt x="347" y="518"/>
                    <a:pt x="347" y="515"/>
                  </a:cubicBezTo>
                  <a:cubicBezTo>
                    <a:pt x="346" y="507"/>
                    <a:pt x="346" y="498"/>
                    <a:pt x="347" y="489"/>
                  </a:cubicBezTo>
                  <a:cubicBezTo>
                    <a:pt x="347" y="487"/>
                    <a:pt x="347" y="486"/>
                    <a:pt x="348" y="486"/>
                  </a:cubicBezTo>
                  <a:cubicBezTo>
                    <a:pt x="349" y="486"/>
                    <a:pt x="350" y="491"/>
                    <a:pt x="350" y="497"/>
                  </a:cubicBezTo>
                  <a:cubicBezTo>
                    <a:pt x="352" y="503"/>
                    <a:pt x="354" y="509"/>
                    <a:pt x="358" y="513"/>
                  </a:cubicBezTo>
                  <a:cubicBezTo>
                    <a:pt x="359" y="513"/>
                    <a:pt x="364" y="512"/>
                    <a:pt x="362" y="504"/>
                  </a:cubicBezTo>
                  <a:cubicBezTo>
                    <a:pt x="360" y="499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1"/>
                  </a:cubicBezTo>
                  <a:lnTo>
                    <a:pt x="377" y="500"/>
                  </a:lnTo>
                  <a:cubicBezTo>
                    <a:pt x="378" y="498"/>
                    <a:pt x="377" y="491"/>
                    <a:pt x="380" y="489"/>
                  </a:cubicBezTo>
                  <a:cubicBezTo>
                    <a:pt x="380" y="489"/>
                    <a:pt x="381" y="489"/>
                    <a:pt x="380" y="481"/>
                  </a:cubicBezTo>
                  <a:cubicBezTo>
                    <a:pt x="380" y="481"/>
                    <a:pt x="381" y="480"/>
                    <a:pt x="381" y="480"/>
                  </a:cubicBezTo>
                  <a:cubicBezTo>
                    <a:pt x="382" y="480"/>
                    <a:pt x="384" y="481"/>
                    <a:pt x="386" y="487"/>
                  </a:cubicBezTo>
                  <a:cubicBezTo>
                    <a:pt x="384" y="479"/>
                    <a:pt x="383" y="475"/>
                    <a:pt x="383" y="475"/>
                  </a:cubicBezTo>
                  <a:lnTo>
                    <a:pt x="383" y="475"/>
                  </a:lnTo>
                  <a:cubicBezTo>
                    <a:pt x="384" y="475"/>
                    <a:pt x="386" y="479"/>
                    <a:pt x="390" y="486"/>
                  </a:cubicBezTo>
                  <a:cubicBezTo>
                    <a:pt x="393" y="494"/>
                    <a:pt x="395" y="498"/>
                    <a:pt x="395" y="498"/>
                  </a:cubicBezTo>
                  <a:cubicBezTo>
                    <a:pt x="395" y="498"/>
                    <a:pt x="394" y="494"/>
                    <a:pt x="391" y="486"/>
                  </a:cubicBezTo>
                  <a:cubicBezTo>
                    <a:pt x="390" y="481"/>
                    <a:pt x="390" y="479"/>
                    <a:pt x="390" y="479"/>
                  </a:cubicBezTo>
                  <a:lnTo>
                    <a:pt x="390" y="479"/>
                  </a:lnTo>
                  <a:cubicBezTo>
                    <a:pt x="391" y="479"/>
                    <a:pt x="392" y="481"/>
                    <a:pt x="394" y="484"/>
                  </a:cubicBezTo>
                  <a:cubicBezTo>
                    <a:pt x="396" y="488"/>
                    <a:pt x="397" y="490"/>
                    <a:pt x="398" y="490"/>
                  </a:cubicBezTo>
                  <a:cubicBezTo>
                    <a:pt x="398" y="490"/>
                    <a:pt x="398" y="488"/>
                    <a:pt x="396" y="484"/>
                  </a:cubicBezTo>
                  <a:cubicBezTo>
                    <a:pt x="393" y="473"/>
                    <a:pt x="391" y="465"/>
                    <a:pt x="393" y="465"/>
                  </a:cubicBezTo>
                  <a:cubicBezTo>
                    <a:pt x="394" y="465"/>
                    <a:pt x="396" y="468"/>
                    <a:pt x="399" y="473"/>
                  </a:cubicBezTo>
                  <a:cubicBezTo>
                    <a:pt x="399" y="473"/>
                    <a:pt x="401" y="473"/>
                    <a:pt x="399" y="464"/>
                  </a:cubicBezTo>
                  <a:cubicBezTo>
                    <a:pt x="395" y="456"/>
                    <a:pt x="394" y="452"/>
                    <a:pt x="394" y="452"/>
                  </a:cubicBezTo>
                  <a:lnTo>
                    <a:pt x="394" y="452"/>
                  </a:lnTo>
                  <a:cubicBezTo>
                    <a:pt x="394" y="452"/>
                    <a:pt x="396" y="456"/>
                    <a:pt x="400" y="464"/>
                  </a:cubicBezTo>
                  <a:cubicBezTo>
                    <a:pt x="404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1"/>
                  </a:cubicBezTo>
                  <a:cubicBezTo>
                    <a:pt x="404" y="461"/>
                    <a:pt x="403" y="458"/>
                    <a:pt x="404" y="458"/>
                  </a:cubicBezTo>
                  <a:cubicBezTo>
                    <a:pt x="405" y="458"/>
                    <a:pt x="406" y="458"/>
                    <a:pt x="408" y="460"/>
                  </a:cubicBezTo>
                  <a:cubicBezTo>
                    <a:pt x="410" y="463"/>
                    <a:pt x="415" y="464"/>
                    <a:pt x="418" y="464"/>
                  </a:cubicBezTo>
                  <a:cubicBezTo>
                    <a:pt x="422" y="464"/>
                    <a:pt x="424" y="461"/>
                    <a:pt x="418" y="454"/>
                  </a:cubicBezTo>
                  <a:lnTo>
                    <a:pt x="420" y="452"/>
                  </a:lnTo>
                  <a:cubicBezTo>
                    <a:pt x="423" y="455"/>
                    <a:pt x="426" y="456"/>
                    <a:pt x="427" y="456"/>
                  </a:cubicBezTo>
                  <a:cubicBezTo>
                    <a:pt x="429" y="456"/>
                    <a:pt x="429" y="454"/>
                    <a:pt x="427" y="449"/>
                  </a:cubicBezTo>
                  <a:lnTo>
                    <a:pt x="423" y="441"/>
                  </a:lnTo>
                  <a:lnTo>
                    <a:pt x="423" y="441"/>
                  </a:lnTo>
                  <a:cubicBezTo>
                    <a:pt x="428" y="448"/>
                    <a:pt x="435" y="454"/>
                    <a:pt x="436" y="454"/>
                  </a:cubicBezTo>
                  <a:cubicBezTo>
                    <a:pt x="437" y="452"/>
                    <a:pt x="437" y="452"/>
                    <a:pt x="432" y="445"/>
                  </a:cubicBezTo>
                  <a:cubicBezTo>
                    <a:pt x="426" y="439"/>
                    <a:pt x="427" y="438"/>
                    <a:pt x="428" y="437"/>
                  </a:cubicBezTo>
                  <a:lnTo>
                    <a:pt x="428" y="437"/>
                  </a:lnTo>
                  <a:cubicBezTo>
                    <a:pt x="430" y="437"/>
                    <a:pt x="436" y="442"/>
                    <a:pt x="441" y="449"/>
                  </a:cubicBezTo>
                  <a:lnTo>
                    <a:pt x="442" y="448"/>
                  </a:lnTo>
                  <a:cubicBezTo>
                    <a:pt x="436" y="440"/>
                    <a:pt x="434" y="436"/>
                    <a:pt x="435" y="436"/>
                  </a:cubicBezTo>
                  <a:lnTo>
                    <a:pt x="435" y="436"/>
                  </a:lnTo>
                  <a:cubicBezTo>
                    <a:pt x="435" y="436"/>
                    <a:pt x="437" y="438"/>
                    <a:pt x="439" y="440"/>
                  </a:cubicBezTo>
                  <a:cubicBezTo>
                    <a:pt x="443" y="443"/>
                    <a:pt x="445" y="444"/>
                    <a:pt x="446" y="444"/>
                  </a:cubicBezTo>
                  <a:cubicBezTo>
                    <a:pt x="447" y="444"/>
                    <a:pt x="448" y="444"/>
                    <a:pt x="448" y="443"/>
                  </a:cubicBezTo>
                  <a:cubicBezTo>
                    <a:pt x="446" y="442"/>
                    <a:pt x="446" y="441"/>
                    <a:pt x="446" y="441"/>
                  </a:cubicBezTo>
                  <a:lnTo>
                    <a:pt x="446" y="441"/>
                  </a:lnTo>
                  <a:cubicBezTo>
                    <a:pt x="446" y="441"/>
                    <a:pt x="449" y="443"/>
                    <a:pt x="448" y="443"/>
                  </a:cubicBezTo>
                  <a:lnTo>
                    <a:pt x="454" y="450"/>
                  </a:lnTo>
                  <a:cubicBezTo>
                    <a:pt x="455" y="452"/>
                    <a:pt x="456" y="452"/>
                    <a:pt x="457" y="452"/>
                  </a:cubicBezTo>
                  <a:cubicBezTo>
                    <a:pt x="457" y="452"/>
                    <a:pt x="453" y="448"/>
                    <a:pt x="449" y="443"/>
                  </a:cubicBezTo>
                  <a:lnTo>
                    <a:pt x="453" y="441"/>
                  </a:lnTo>
                  <a:cubicBezTo>
                    <a:pt x="454" y="440"/>
                    <a:pt x="455" y="439"/>
                    <a:pt x="448" y="433"/>
                  </a:cubicBezTo>
                  <a:cubicBezTo>
                    <a:pt x="442" y="427"/>
                    <a:pt x="437" y="420"/>
                    <a:pt x="438" y="419"/>
                  </a:cubicBezTo>
                  <a:lnTo>
                    <a:pt x="438" y="419"/>
                  </a:lnTo>
                  <a:cubicBezTo>
                    <a:pt x="443" y="425"/>
                    <a:pt x="448" y="431"/>
                    <a:pt x="451" y="431"/>
                  </a:cubicBezTo>
                  <a:cubicBezTo>
                    <a:pt x="451" y="431"/>
                    <a:pt x="451" y="431"/>
                    <a:pt x="451" y="431"/>
                  </a:cubicBezTo>
                  <a:cubicBezTo>
                    <a:pt x="451" y="431"/>
                    <a:pt x="452" y="431"/>
                    <a:pt x="452" y="431"/>
                  </a:cubicBezTo>
                  <a:cubicBezTo>
                    <a:pt x="453" y="431"/>
                    <a:pt x="458" y="437"/>
                    <a:pt x="458" y="437"/>
                  </a:cubicBezTo>
                  <a:cubicBezTo>
                    <a:pt x="462" y="441"/>
                    <a:pt x="464" y="443"/>
                    <a:pt x="465" y="443"/>
                  </a:cubicBezTo>
                  <a:cubicBezTo>
                    <a:pt x="467" y="443"/>
                    <a:pt x="466" y="437"/>
                    <a:pt x="463" y="432"/>
                  </a:cubicBezTo>
                  <a:cubicBezTo>
                    <a:pt x="458" y="424"/>
                    <a:pt x="456" y="420"/>
                    <a:pt x="457" y="420"/>
                  </a:cubicBezTo>
                  <a:lnTo>
                    <a:pt x="457" y="420"/>
                  </a:lnTo>
                  <a:cubicBezTo>
                    <a:pt x="458" y="420"/>
                    <a:pt x="461" y="423"/>
                    <a:pt x="467" y="429"/>
                  </a:cubicBezTo>
                  <a:cubicBezTo>
                    <a:pt x="470" y="432"/>
                    <a:pt x="472" y="433"/>
                    <a:pt x="472" y="433"/>
                  </a:cubicBezTo>
                  <a:cubicBezTo>
                    <a:pt x="474" y="433"/>
                    <a:pt x="465" y="421"/>
                    <a:pt x="453" y="406"/>
                  </a:cubicBezTo>
                  <a:lnTo>
                    <a:pt x="436" y="389"/>
                  </a:lnTo>
                  <a:lnTo>
                    <a:pt x="436" y="389"/>
                  </a:lnTo>
                  <a:lnTo>
                    <a:pt x="454" y="405"/>
                  </a:lnTo>
                  <a:cubicBezTo>
                    <a:pt x="468" y="418"/>
                    <a:pt x="474" y="424"/>
                    <a:pt x="476" y="424"/>
                  </a:cubicBezTo>
                  <a:cubicBezTo>
                    <a:pt x="477" y="424"/>
                    <a:pt x="475" y="420"/>
                    <a:pt x="470" y="413"/>
                  </a:cubicBezTo>
                  <a:cubicBezTo>
                    <a:pt x="469" y="408"/>
                    <a:pt x="468" y="406"/>
                    <a:pt x="468" y="406"/>
                  </a:cubicBezTo>
                  <a:lnTo>
                    <a:pt x="468" y="406"/>
                  </a:lnTo>
                  <a:cubicBezTo>
                    <a:pt x="469" y="406"/>
                    <a:pt x="470" y="408"/>
                    <a:pt x="473" y="411"/>
                  </a:cubicBezTo>
                  <a:cubicBezTo>
                    <a:pt x="476" y="414"/>
                    <a:pt x="478" y="415"/>
                    <a:pt x="479" y="415"/>
                  </a:cubicBezTo>
                  <a:cubicBezTo>
                    <a:pt x="481" y="415"/>
                    <a:pt x="482" y="413"/>
                    <a:pt x="484" y="411"/>
                  </a:cubicBezTo>
                  <a:cubicBezTo>
                    <a:pt x="488" y="408"/>
                    <a:pt x="490" y="406"/>
                    <a:pt x="483" y="401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6"/>
                    <a:pt x="481" y="390"/>
                  </a:cubicBezTo>
                  <a:lnTo>
                    <a:pt x="482" y="387"/>
                  </a:lnTo>
                  <a:lnTo>
                    <a:pt x="490" y="393"/>
                  </a:lnTo>
                  <a:cubicBezTo>
                    <a:pt x="491" y="394"/>
                    <a:pt x="493" y="395"/>
                    <a:pt x="494" y="395"/>
                  </a:cubicBezTo>
                  <a:cubicBezTo>
                    <a:pt x="498" y="395"/>
                    <a:pt x="501" y="392"/>
                    <a:pt x="506" y="384"/>
                  </a:cubicBezTo>
                  <a:cubicBezTo>
                    <a:pt x="515" y="371"/>
                    <a:pt x="516" y="368"/>
                    <a:pt x="501" y="360"/>
                  </a:cubicBezTo>
                  <a:cubicBezTo>
                    <a:pt x="493" y="356"/>
                    <a:pt x="490" y="353"/>
                    <a:pt x="491" y="353"/>
                  </a:cubicBezTo>
                  <a:cubicBezTo>
                    <a:pt x="492" y="353"/>
                    <a:pt x="496" y="355"/>
                    <a:pt x="503" y="358"/>
                  </a:cubicBezTo>
                  <a:cubicBezTo>
                    <a:pt x="508" y="360"/>
                    <a:pt x="513" y="362"/>
                    <a:pt x="514" y="362"/>
                  </a:cubicBezTo>
                  <a:cubicBezTo>
                    <a:pt x="514" y="362"/>
                    <a:pt x="514" y="362"/>
                    <a:pt x="511" y="360"/>
                  </a:cubicBezTo>
                  <a:cubicBezTo>
                    <a:pt x="511" y="360"/>
                    <a:pt x="512" y="359"/>
                    <a:pt x="516" y="359"/>
                  </a:cubicBezTo>
                  <a:cubicBezTo>
                    <a:pt x="517" y="359"/>
                    <a:pt x="519" y="359"/>
                    <a:pt x="521" y="359"/>
                  </a:cubicBezTo>
                  <a:cubicBezTo>
                    <a:pt x="525" y="360"/>
                    <a:pt x="528" y="360"/>
                    <a:pt x="529" y="360"/>
                  </a:cubicBezTo>
                  <a:cubicBezTo>
                    <a:pt x="536" y="360"/>
                    <a:pt x="530" y="356"/>
                    <a:pt x="524" y="354"/>
                  </a:cubicBezTo>
                  <a:cubicBezTo>
                    <a:pt x="515" y="351"/>
                    <a:pt x="514" y="350"/>
                    <a:pt x="516" y="350"/>
                  </a:cubicBezTo>
                  <a:cubicBezTo>
                    <a:pt x="517" y="350"/>
                    <a:pt x="521" y="350"/>
                    <a:pt x="525" y="352"/>
                  </a:cubicBezTo>
                  <a:cubicBezTo>
                    <a:pt x="530" y="353"/>
                    <a:pt x="534" y="354"/>
                    <a:pt x="536" y="354"/>
                  </a:cubicBezTo>
                  <a:cubicBezTo>
                    <a:pt x="538" y="354"/>
                    <a:pt x="538" y="353"/>
                    <a:pt x="534" y="352"/>
                  </a:cubicBezTo>
                  <a:cubicBezTo>
                    <a:pt x="529" y="348"/>
                    <a:pt x="526" y="339"/>
                    <a:pt x="533" y="339"/>
                  </a:cubicBezTo>
                  <a:cubicBezTo>
                    <a:pt x="535" y="339"/>
                    <a:pt x="537" y="339"/>
                    <a:pt x="540" y="340"/>
                  </a:cubicBezTo>
                  <a:lnTo>
                    <a:pt x="541" y="337"/>
                  </a:lnTo>
                  <a:cubicBezTo>
                    <a:pt x="533" y="334"/>
                    <a:pt x="534" y="330"/>
                    <a:pt x="536" y="327"/>
                  </a:cubicBezTo>
                  <a:cubicBezTo>
                    <a:pt x="536" y="325"/>
                    <a:pt x="536" y="323"/>
                    <a:pt x="539" y="323"/>
                  </a:cubicBezTo>
                  <a:cubicBezTo>
                    <a:pt x="540" y="323"/>
                    <a:pt x="542" y="324"/>
                    <a:pt x="546" y="325"/>
                  </a:cubicBezTo>
                  <a:cubicBezTo>
                    <a:pt x="548" y="326"/>
                    <a:pt x="550" y="327"/>
                    <a:pt x="551" y="327"/>
                  </a:cubicBezTo>
                  <a:cubicBezTo>
                    <a:pt x="552" y="327"/>
                    <a:pt x="551" y="325"/>
                    <a:pt x="547" y="321"/>
                  </a:cubicBezTo>
                  <a:cubicBezTo>
                    <a:pt x="548" y="319"/>
                    <a:pt x="531" y="313"/>
                    <a:pt x="531" y="312"/>
                  </a:cubicBezTo>
                  <a:cubicBezTo>
                    <a:pt x="523" y="310"/>
                    <a:pt x="515" y="307"/>
                    <a:pt x="515" y="304"/>
                  </a:cubicBezTo>
                  <a:lnTo>
                    <a:pt x="515" y="304"/>
                  </a:lnTo>
                  <a:lnTo>
                    <a:pt x="524" y="307"/>
                  </a:lnTo>
                  <a:lnTo>
                    <a:pt x="541" y="310"/>
                  </a:lnTo>
                  <a:cubicBezTo>
                    <a:pt x="541" y="309"/>
                    <a:pt x="541" y="307"/>
                    <a:pt x="533" y="306"/>
                  </a:cubicBezTo>
                  <a:cubicBezTo>
                    <a:pt x="542" y="306"/>
                    <a:pt x="542" y="303"/>
                    <a:pt x="543" y="300"/>
                  </a:cubicBezTo>
                  <a:cubicBezTo>
                    <a:pt x="544" y="297"/>
                    <a:pt x="544" y="293"/>
                    <a:pt x="537" y="290"/>
                  </a:cubicBezTo>
                  <a:lnTo>
                    <a:pt x="537" y="290"/>
                  </a:lnTo>
                  <a:cubicBezTo>
                    <a:pt x="537" y="290"/>
                    <a:pt x="538" y="290"/>
                    <a:pt x="539" y="290"/>
                  </a:cubicBezTo>
                  <a:cubicBezTo>
                    <a:pt x="554" y="290"/>
                    <a:pt x="554" y="280"/>
                    <a:pt x="538" y="276"/>
                  </a:cubicBezTo>
                  <a:cubicBezTo>
                    <a:pt x="530" y="276"/>
                    <a:pt x="530" y="274"/>
                    <a:pt x="539" y="273"/>
                  </a:cubicBezTo>
                  <a:cubicBezTo>
                    <a:pt x="548" y="272"/>
                    <a:pt x="548" y="272"/>
                    <a:pt x="539" y="270"/>
                  </a:cubicBezTo>
                  <a:cubicBezTo>
                    <a:pt x="531" y="267"/>
                    <a:pt x="539" y="266"/>
                    <a:pt x="548" y="265"/>
                  </a:cubicBezTo>
                  <a:cubicBezTo>
                    <a:pt x="565" y="263"/>
                    <a:pt x="565" y="261"/>
                    <a:pt x="557" y="260"/>
                  </a:cubicBezTo>
                  <a:cubicBezTo>
                    <a:pt x="548" y="256"/>
                    <a:pt x="548" y="253"/>
                    <a:pt x="548" y="251"/>
                  </a:cubicBezTo>
                  <a:cubicBezTo>
                    <a:pt x="542" y="248"/>
                    <a:pt x="540" y="247"/>
                    <a:pt x="537" y="247"/>
                  </a:cubicBezTo>
                  <a:cubicBezTo>
                    <a:pt x="536" y="247"/>
                    <a:pt x="534" y="248"/>
                    <a:pt x="531" y="248"/>
                  </a:cubicBezTo>
                  <a:lnTo>
                    <a:pt x="514" y="248"/>
                  </a:lnTo>
                  <a:cubicBezTo>
                    <a:pt x="508" y="247"/>
                    <a:pt x="511" y="246"/>
                    <a:pt x="513" y="246"/>
                  </a:cubicBezTo>
                  <a:cubicBezTo>
                    <a:pt x="514" y="246"/>
                    <a:pt x="514" y="246"/>
                    <a:pt x="514" y="246"/>
                  </a:cubicBezTo>
                  <a:cubicBezTo>
                    <a:pt x="517" y="247"/>
                    <a:pt x="519" y="247"/>
                    <a:pt x="521" y="247"/>
                  </a:cubicBezTo>
                  <a:cubicBezTo>
                    <a:pt x="523" y="247"/>
                    <a:pt x="525" y="246"/>
                    <a:pt x="531" y="245"/>
                  </a:cubicBezTo>
                  <a:cubicBezTo>
                    <a:pt x="539" y="243"/>
                    <a:pt x="539" y="239"/>
                    <a:pt x="539" y="237"/>
                  </a:cubicBezTo>
                  <a:cubicBezTo>
                    <a:pt x="539" y="236"/>
                    <a:pt x="538" y="233"/>
                    <a:pt x="538" y="230"/>
                  </a:cubicBezTo>
                  <a:cubicBezTo>
                    <a:pt x="544" y="225"/>
                    <a:pt x="545" y="223"/>
                    <a:pt x="542" y="223"/>
                  </a:cubicBezTo>
                  <a:cubicBezTo>
                    <a:pt x="541" y="223"/>
                    <a:pt x="539" y="223"/>
                    <a:pt x="537" y="224"/>
                  </a:cubicBezTo>
                  <a:lnTo>
                    <a:pt x="529" y="225"/>
                  </a:lnTo>
                  <a:cubicBezTo>
                    <a:pt x="544" y="221"/>
                    <a:pt x="542" y="203"/>
                    <a:pt x="528" y="203"/>
                  </a:cubicBezTo>
                  <a:cubicBezTo>
                    <a:pt x="527" y="203"/>
                    <a:pt x="526" y="203"/>
                    <a:pt x="524" y="203"/>
                  </a:cubicBezTo>
                  <a:lnTo>
                    <a:pt x="532" y="201"/>
                  </a:lnTo>
                  <a:cubicBezTo>
                    <a:pt x="540" y="199"/>
                    <a:pt x="540" y="197"/>
                    <a:pt x="539" y="193"/>
                  </a:cubicBezTo>
                  <a:cubicBezTo>
                    <a:pt x="539" y="192"/>
                    <a:pt x="529" y="188"/>
                    <a:pt x="527" y="183"/>
                  </a:cubicBezTo>
                  <a:cubicBezTo>
                    <a:pt x="525" y="178"/>
                    <a:pt x="523" y="174"/>
                    <a:pt x="520" y="174"/>
                  </a:cubicBezTo>
                  <a:cubicBezTo>
                    <a:pt x="518" y="174"/>
                    <a:pt x="517" y="174"/>
                    <a:pt x="515" y="175"/>
                  </a:cubicBezTo>
                  <a:cubicBezTo>
                    <a:pt x="514" y="173"/>
                    <a:pt x="514" y="173"/>
                    <a:pt x="522" y="170"/>
                  </a:cubicBezTo>
                  <a:cubicBezTo>
                    <a:pt x="530" y="168"/>
                    <a:pt x="530" y="166"/>
                    <a:pt x="529" y="164"/>
                  </a:cubicBezTo>
                  <a:cubicBezTo>
                    <a:pt x="529" y="164"/>
                    <a:pt x="528" y="164"/>
                    <a:pt x="528" y="164"/>
                  </a:cubicBezTo>
                  <a:cubicBezTo>
                    <a:pt x="526" y="164"/>
                    <a:pt x="520" y="167"/>
                    <a:pt x="513" y="170"/>
                  </a:cubicBezTo>
                  <a:cubicBezTo>
                    <a:pt x="510" y="171"/>
                    <a:pt x="508" y="172"/>
                    <a:pt x="507" y="172"/>
                  </a:cubicBezTo>
                  <a:cubicBezTo>
                    <a:pt x="505" y="172"/>
                    <a:pt x="506" y="170"/>
                    <a:pt x="511" y="165"/>
                  </a:cubicBezTo>
                  <a:cubicBezTo>
                    <a:pt x="516" y="159"/>
                    <a:pt x="514" y="153"/>
                    <a:pt x="507" y="153"/>
                  </a:cubicBezTo>
                  <a:cubicBezTo>
                    <a:pt x="506" y="153"/>
                    <a:pt x="506" y="153"/>
                    <a:pt x="505" y="153"/>
                  </a:cubicBezTo>
                  <a:cubicBezTo>
                    <a:pt x="504" y="152"/>
                    <a:pt x="503" y="151"/>
                    <a:pt x="511" y="146"/>
                  </a:cubicBezTo>
                  <a:cubicBezTo>
                    <a:pt x="516" y="142"/>
                    <a:pt x="520" y="136"/>
                    <a:pt x="514" y="136"/>
                  </a:cubicBezTo>
                  <a:cubicBezTo>
                    <a:pt x="513" y="136"/>
                    <a:pt x="510" y="137"/>
                    <a:pt x="506" y="138"/>
                  </a:cubicBezTo>
                  <a:cubicBezTo>
                    <a:pt x="505" y="137"/>
                    <a:pt x="505" y="137"/>
                    <a:pt x="512" y="133"/>
                  </a:cubicBezTo>
                  <a:cubicBezTo>
                    <a:pt x="516" y="129"/>
                    <a:pt x="520" y="125"/>
                    <a:pt x="519" y="125"/>
                  </a:cubicBezTo>
                  <a:cubicBezTo>
                    <a:pt x="519" y="125"/>
                    <a:pt x="516" y="126"/>
                    <a:pt x="511" y="129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0" y="130"/>
                    <a:pt x="499" y="125"/>
                    <a:pt x="503" y="118"/>
                  </a:cubicBezTo>
                  <a:cubicBezTo>
                    <a:pt x="503" y="118"/>
                    <a:pt x="503" y="117"/>
                    <a:pt x="501" y="117"/>
                  </a:cubicBezTo>
                  <a:cubicBezTo>
                    <a:pt x="500" y="117"/>
                    <a:pt x="498" y="118"/>
                    <a:pt x="494" y="120"/>
                  </a:cubicBezTo>
                  <a:lnTo>
                    <a:pt x="487" y="126"/>
                  </a:lnTo>
                  <a:cubicBezTo>
                    <a:pt x="495" y="119"/>
                    <a:pt x="498" y="116"/>
                    <a:pt x="497" y="116"/>
                  </a:cubicBezTo>
                  <a:lnTo>
                    <a:pt x="497" y="116"/>
                  </a:lnTo>
                  <a:cubicBezTo>
                    <a:pt x="496" y="116"/>
                    <a:pt x="493" y="119"/>
                    <a:pt x="486" y="123"/>
                  </a:cubicBezTo>
                  <a:cubicBezTo>
                    <a:pt x="483" y="125"/>
                    <a:pt x="481" y="126"/>
                    <a:pt x="481" y="126"/>
                  </a:cubicBezTo>
                  <a:cubicBezTo>
                    <a:pt x="480" y="126"/>
                    <a:pt x="481" y="125"/>
                    <a:pt x="485" y="122"/>
                  </a:cubicBezTo>
                  <a:cubicBezTo>
                    <a:pt x="491" y="115"/>
                    <a:pt x="490" y="114"/>
                    <a:pt x="490" y="114"/>
                  </a:cubicBezTo>
                  <a:cubicBezTo>
                    <a:pt x="483" y="111"/>
                    <a:pt x="476" y="108"/>
                    <a:pt x="470" y="104"/>
                  </a:cubicBezTo>
                  <a:cubicBezTo>
                    <a:pt x="464" y="97"/>
                    <a:pt x="461" y="93"/>
                    <a:pt x="458" y="93"/>
                  </a:cubicBezTo>
                  <a:cubicBezTo>
                    <a:pt x="456" y="93"/>
                    <a:pt x="454" y="94"/>
                    <a:pt x="453" y="96"/>
                  </a:cubicBezTo>
                  <a:cubicBezTo>
                    <a:pt x="449" y="98"/>
                    <a:pt x="447" y="100"/>
                    <a:pt x="446" y="100"/>
                  </a:cubicBezTo>
                  <a:cubicBezTo>
                    <a:pt x="446" y="100"/>
                    <a:pt x="447" y="98"/>
                    <a:pt x="449" y="93"/>
                  </a:cubicBezTo>
                  <a:cubicBezTo>
                    <a:pt x="454" y="87"/>
                    <a:pt x="453" y="85"/>
                    <a:pt x="451" y="83"/>
                  </a:cubicBezTo>
                  <a:cubicBezTo>
                    <a:pt x="450" y="82"/>
                    <a:pt x="449" y="81"/>
                    <a:pt x="455" y="74"/>
                  </a:cubicBezTo>
                  <a:lnTo>
                    <a:pt x="455" y="74"/>
                  </a:lnTo>
                  <a:cubicBezTo>
                    <a:pt x="450" y="78"/>
                    <a:pt x="449" y="80"/>
                    <a:pt x="448" y="80"/>
                  </a:cubicBezTo>
                  <a:cubicBezTo>
                    <a:pt x="447" y="80"/>
                    <a:pt x="447" y="79"/>
                    <a:pt x="447" y="79"/>
                  </a:cubicBezTo>
                  <a:cubicBezTo>
                    <a:pt x="449" y="75"/>
                    <a:pt x="450" y="73"/>
                    <a:pt x="449" y="73"/>
                  </a:cubicBezTo>
                  <a:cubicBezTo>
                    <a:pt x="448" y="73"/>
                    <a:pt x="446" y="74"/>
                    <a:pt x="444" y="77"/>
                  </a:cubicBezTo>
                  <a:cubicBezTo>
                    <a:pt x="438" y="83"/>
                    <a:pt x="435" y="86"/>
                    <a:pt x="435" y="86"/>
                  </a:cubicBezTo>
                  <a:cubicBezTo>
                    <a:pt x="435" y="86"/>
                    <a:pt x="437" y="82"/>
                    <a:pt x="442" y="76"/>
                  </a:cubicBezTo>
                  <a:cubicBezTo>
                    <a:pt x="447" y="71"/>
                    <a:pt x="448" y="64"/>
                    <a:pt x="447" y="64"/>
                  </a:cubicBezTo>
                  <a:lnTo>
                    <a:pt x="447" y="64"/>
                  </a:lnTo>
                  <a:cubicBezTo>
                    <a:pt x="447" y="64"/>
                    <a:pt x="446" y="65"/>
                    <a:pt x="445" y="67"/>
                  </a:cubicBezTo>
                  <a:cubicBezTo>
                    <a:pt x="440" y="73"/>
                    <a:pt x="437" y="71"/>
                    <a:pt x="431" y="77"/>
                  </a:cubicBezTo>
                  <a:cubicBezTo>
                    <a:pt x="429" y="76"/>
                    <a:pt x="428" y="74"/>
                    <a:pt x="433" y="68"/>
                  </a:cubicBezTo>
                  <a:cubicBezTo>
                    <a:pt x="435" y="64"/>
                    <a:pt x="433" y="62"/>
                    <a:pt x="430" y="62"/>
                  </a:cubicBezTo>
                  <a:cubicBezTo>
                    <a:pt x="426" y="62"/>
                    <a:pt x="422" y="64"/>
                    <a:pt x="419" y="68"/>
                  </a:cubicBezTo>
                  <a:cubicBezTo>
                    <a:pt x="417" y="71"/>
                    <a:pt x="415" y="72"/>
                    <a:pt x="415" y="72"/>
                  </a:cubicBezTo>
                  <a:cubicBezTo>
                    <a:pt x="414" y="72"/>
                    <a:pt x="415" y="70"/>
                    <a:pt x="418" y="67"/>
                  </a:cubicBezTo>
                  <a:cubicBezTo>
                    <a:pt x="422" y="60"/>
                    <a:pt x="420" y="59"/>
                    <a:pt x="419" y="58"/>
                  </a:cubicBezTo>
                  <a:lnTo>
                    <a:pt x="419" y="58"/>
                  </a:lnTo>
                  <a:cubicBezTo>
                    <a:pt x="417" y="59"/>
                    <a:pt x="417" y="60"/>
                    <a:pt x="416" y="60"/>
                  </a:cubicBezTo>
                  <a:cubicBezTo>
                    <a:pt x="416" y="60"/>
                    <a:pt x="419" y="55"/>
                    <a:pt x="422" y="50"/>
                  </a:cubicBezTo>
                  <a:cubicBezTo>
                    <a:pt x="428" y="43"/>
                    <a:pt x="427" y="42"/>
                    <a:pt x="423" y="40"/>
                  </a:cubicBezTo>
                  <a:lnTo>
                    <a:pt x="423" y="40"/>
                  </a:lnTo>
                  <a:cubicBezTo>
                    <a:pt x="421" y="42"/>
                    <a:pt x="418" y="44"/>
                    <a:pt x="416" y="44"/>
                  </a:cubicBezTo>
                  <a:cubicBezTo>
                    <a:pt x="412" y="44"/>
                    <a:pt x="409" y="42"/>
                    <a:pt x="407" y="40"/>
                  </a:cubicBezTo>
                  <a:cubicBezTo>
                    <a:pt x="405" y="39"/>
                    <a:pt x="403" y="38"/>
                    <a:pt x="402" y="38"/>
                  </a:cubicBezTo>
                  <a:cubicBezTo>
                    <a:pt x="396" y="38"/>
                    <a:pt x="391" y="45"/>
                    <a:pt x="383" y="56"/>
                  </a:cubicBezTo>
                  <a:lnTo>
                    <a:pt x="375" y="71"/>
                  </a:lnTo>
                  <a:lnTo>
                    <a:pt x="382" y="55"/>
                  </a:lnTo>
                  <a:cubicBezTo>
                    <a:pt x="385" y="48"/>
                    <a:pt x="391" y="32"/>
                    <a:pt x="391" y="32"/>
                  </a:cubicBezTo>
                  <a:cubicBezTo>
                    <a:pt x="391" y="32"/>
                    <a:pt x="391" y="32"/>
                    <a:pt x="391" y="32"/>
                  </a:cubicBezTo>
                  <a:cubicBezTo>
                    <a:pt x="389" y="32"/>
                    <a:pt x="385" y="39"/>
                    <a:pt x="382" y="46"/>
                  </a:cubicBezTo>
                  <a:cubicBezTo>
                    <a:pt x="380" y="50"/>
                    <a:pt x="379" y="52"/>
                    <a:pt x="379" y="52"/>
                  </a:cubicBezTo>
                  <a:cubicBezTo>
                    <a:pt x="378" y="52"/>
                    <a:pt x="377" y="49"/>
                    <a:pt x="377" y="44"/>
                  </a:cubicBezTo>
                  <a:cubicBezTo>
                    <a:pt x="378" y="39"/>
                    <a:pt x="378" y="36"/>
                    <a:pt x="376" y="36"/>
                  </a:cubicBezTo>
                  <a:cubicBezTo>
                    <a:pt x="375" y="36"/>
                    <a:pt x="374" y="38"/>
                    <a:pt x="372" y="41"/>
                  </a:cubicBezTo>
                  <a:cubicBezTo>
                    <a:pt x="369" y="41"/>
                    <a:pt x="368" y="40"/>
                    <a:pt x="369" y="31"/>
                  </a:cubicBezTo>
                  <a:lnTo>
                    <a:pt x="369" y="31"/>
                  </a:lnTo>
                  <a:cubicBezTo>
                    <a:pt x="368" y="31"/>
                    <a:pt x="368" y="31"/>
                    <a:pt x="365" y="39"/>
                  </a:cubicBezTo>
                  <a:cubicBezTo>
                    <a:pt x="364" y="42"/>
                    <a:pt x="363" y="44"/>
                    <a:pt x="362" y="44"/>
                  </a:cubicBezTo>
                  <a:cubicBezTo>
                    <a:pt x="361" y="44"/>
                    <a:pt x="361" y="42"/>
                    <a:pt x="362" y="37"/>
                  </a:cubicBezTo>
                  <a:cubicBezTo>
                    <a:pt x="364" y="27"/>
                    <a:pt x="363" y="22"/>
                    <a:pt x="362" y="22"/>
                  </a:cubicBezTo>
                  <a:cubicBezTo>
                    <a:pt x="360" y="22"/>
                    <a:pt x="359" y="24"/>
                    <a:pt x="358" y="27"/>
                  </a:cubicBezTo>
                  <a:cubicBezTo>
                    <a:pt x="357" y="33"/>
                    <a:pt x="355" y="34"/>
                    <a:pt x="354" y="34"/>
                  </a:cubicBezTo>
                  <a:cubicBezTo>
                    <a:pt x="353" y="34"/>
                    <a:pt x="353" y="34"/>
                    <a:pt x="353" y="34"/>
                  </a:cubicBezTo>
                  <a:cubicBezTo>
                    <a:pt x="352" y="34"/>
                    <a:pt x="352" y="34"/>
                    <a:pt x="351" y="34"/>
                  </a:cubicBezTo>
                  <a:cubicBezTo>
                    <a:pt x="350" y="34"/>
                    <a:pt x="348" y="35"/>
                    <a:pt x="346" y="41"/>
                  </a:cubicBezTo>
                  <a:lnTo>
                    <a:pt x="343" y="40"/>
                  </a:lnTo>
                  <a:cubicBezTo>
                    <a:pt x="341" y="40"/>
                    <a:pt x="345" y="32"/>
                    <a:pt x="346" y="32"/>
                  </a:cubicBezTo>
                  <a:lnTo>
                    <a:pt x="347" y="23"/>
                  </a:lnTo>
                  <a:cubicBezTo>
                    <a:pt x="346" y="23"/>
                    <a:pt x="345" y="22"/>
                    <a:pt x="344" y="22"/>
                  </a:cubicBezTo>
                  <a:cubicBezTo>
                    <a:pt x="342" y="22"/>
                    <a:pt x="341" y="24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3"/>
                    <a:pt x="338" y="16"/>
                    <a:pt x="337" y="16"/>
                  </a:cubicBezTo>
                  <a:cubicBezTo>
                    <a:pt x="336" y="16"/>
                    <a:pt x="336" y="17"/>
                    <a:pt x="335" y="19"/>
                  </a:cubicBezTo>
                  <a:cubicBezTo>
                    <a:pt x="333" y="26"/>
                    <a:pt x="332" y="29"/>
                    <a:pt x="331" y="29"/>
                  </a:cubicBezTo>
                  <a:cubicBezTo>
                    <a:pt x="330" y="29"/>
                    <a:pt x="331" y="24"/>
                    <a:pt x="331" y="19"/>
                  </a:cubicBezTo>
                  <a:cubicBezTo>
                    <a:pt x="334" y="11"/>
                    <a:pt x="335" y="7"/>
                    <a:pt x="334" y="7"/>
                  </a:cubicBezTo>
                  <a:lnTo>
                    <a:pt x="334" y="7"/>
                  </a:lnTo>
                  <a:cubicBezTo>
                    <a:pt x="333" y="7"/>
                    <a:pt x="331" y="11"/>
                    <a:pt x="326" y="18"/>
                  </a:cubicBezTo>
                  <a:cubicBezTo>
                    <a:pt x="326" y="18"/>
                    <a:pt x="325" y="18"/>
                    <a:pt x="325" y="18"/>
                  </a:cubicBezTo>
                  <a:cubicBezTo>
                    <a:pt x="322" y="18"/>
                    <a:pt x="315" y="24"/>
                    <a:pt x="311" y="24"/>
                  </a:cubicBezTo>
                  <a:cubicBezTo>
                    <a:pt x="311" y="24"/>
                    <a:pt x="310" y="24"/>
                    <a:pt x="310" y="24"/>
                  </a:cubicBezTo>
                  <a:cubicBezTo>
                    <a:pt x="303" y="23"/>
                    <a:pt x="300" y="23"/>
                    <a:pt x="299" y="14"/>
                  </a:cubicBezTo>
                  <a:cubicBezTo>
                    <a:pt x="299" y="11"/>
                    <a:pt x="299" y="9"/>
                    <a:pt x="299" y="8"/>
                  </a:cubicBezTo>
                  <a:lnTo>
                    <a:pt x="299" y="8"/>
                  </a:lnTo>
                  <a:cubicBezTo>
                    <a:pt x="298" y="23"/>
                    <a:pt x="296" y="23"/>
                    <a:pt x="291" y="23"/>
                  </a:cubicBezTo>
                  <a:cubicBezTo>
                    <a:pt x="290" y="20"/>
                    <a:pt x="288" y="19"/>
                    <a:pt x="287" y="19"/>
                  </a:cubicBezTo>
                  <a:cubicBezTo>
                    <a:pt x="285" y="19"/>
                    <a:pt x="283" y="25"/>
                    <a:pt x="282" y="31"/>
                  </a:cubicBezTo>
                  <a:lnTo>
                    <a:pt x="284" y="31"/>
                  </a:lnTo>
                  <a:cubicBezTo>
                    <a:pt x="285" y="41"/>
                    <a:pt x="285" y="45"/>
                    <a:pt x="284" y="45"/>
                  </a:cubicBezTo>
                  <a:cubicBezTo>
                    <a:pt x="283" y="45"/>
                    <a:pt x="282" y="43"/>
                    <a:pt x="281" y="40"/>
                  </a:cubicBezTo>
                  <a:cubicBezTo>
                    <a:pt x="279" y="40"/>
                    <a:pt x="279" y="31"/>
                    <a:pt x="278" y="23"/>
                  </a:cubicBezTo>
                  <a:cubicBezTo>
                    <a:pt x="278" y="14"/>
                    <a:pt x="275" y="6"/>
                    <a:pt x="273" y="6"/>
                  </a:cubicBezTo>
                  <a:close/>
                  <a:moveTo>
                    <a:pt x="472" y="599"/>
                  </a:moveTo>
                  <a:cubicBezTo>
                    <a:pt x="472" y="599"/>
                    <a:pt x="471" y="599"/>
                    <a:pt x="470" y="599"/>
                  </a:cubicBezTo>
                  <a:cubicBezTo>
                    <a:pt x="472" y="605"/>
                    <a:pt x="473" y="611"/>
                    <a:pt x="475" y="616"/>
                  </a:cubicBezTo>
                  <a:cubicBezTo>
                    <a:pt x="477" y="619"/>
                    <a:pt x="478" y="620"/>
                    <a:pt x="479" y="620"/>
                  </a:cubicBezTo>
                  <a:cubicBezTo>
                    <a:pt x="480" y="620"/>
                    <a:pt x="480" y="616"/>
                    <a:pt x="476" y="606"/>
                  </a:cubicBezTo>
                  <a:cubicBezTo>
                    <a:pt x="474" y="600"/>
                    <a:pt x="473" y="599"/>
                    <a:pt x="472" y="59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6" name="Google Shape;9056;p33"/>
            <p:cNvSpPr/>
            <p:nvPr/>
          </p:nvSpPr>
          <p:spPr>
            <a:xfrm>
              <a:off x="1495578" y="2955073"/>
              <a:ext cx="56439" cy="62033"/>
            </a:xfrm>
            <a:custGeom>
              <a:avLst/>
              <a:gdLst/>
              <a:ahLst/>
              <a:cxnLst/>
              <a:rect l="l" t="t" r="r" b="b"/>
              <a:pathLst>
                <a:path w="565" h="621" extrusionOk="0">
                  <a:moveTo>
                    <a:pt x="298" y="1"/>
                  </a:moveTo>
                  <a:cubicBezTo>
                    <a:pt x="298" y="1"/>
                    <a:pt x="298" y="3"/>
                    <a:pt x="299" y="6"/>
                  </a:cubicBezTo>
                  <a:lnTo>
                    <a:pt x="299" y="6"/>
                  </a:lnTo>
                  <a:cubicBezTo>
                    <a:pt x="298" y="2"/>
                    <a:pt x="298" y="1"/>
                    <a:pt x="298" y="1"/>
                  </a:cubicBezTo>
                  <a:close/>
                  <a:moveTo>
                    <a:pt x="299" y="6"/>
                  </a:moveTo>
                  <a:cubicBezTo>
                    <a:pt x="299" y="6"/>
                    <a:pt x="299" y="7"/>
                    <a:pt x="299" y="8"/>
                  </a:cubicBezTo>
                  <a:lnTo>
                    <a:pt x="299" y="8"/>
                  </a:lnTo>
                  <a:cubicBezTo>
                    <a:pt x="299" y="8"/>
                    <a:pt x="299" y="7"/>
                    <a:pt x="299" y="7"/>
                  </a:cubicBezTo>
                  <a:cubicBezTo>
                    <a:pt x="299" y="6"/>
                    <a:pt x="299" y="6"/>
                    <a:pt x="299" y="6"/>
                  </a:cubicBezTo>
                  <a:close/>
                  <a:moveTo>
                    <a:pt x="282" y="32"/>
                  </a:moveTo>
                  <a:cubicBezTo>
                    <a:pt x="280" y="32"/>
                    <a:pt x="280" y="35"/>
                    <a:pt x="281" y="35"/>
                  </a:cubicBezTo>
                  <a:cubicBezTo>
                    <a:pt x="281" y="35"/>
                    <a:pt x="282" y="34"/>
                    <a:pt x="282" y="32"/>
                  </a:cubicBezTo>
                  <a:close/>
                  <a:moveTo>
                    <a:pt x="277" y="41"/>
                  </a:moveTo>
                  <a:lnTo>
                    <a:pt x="280" y="48"/>
                  </a:lnTo>
                  <a:lnTo>
                    <a:pt x="277" y="48"/>
                  </a:lnTo>
                  <a:cubicBezTo>
                    <a:pt x="276" y="48"/>
                    <a:pt x="276" y="48"/>
                    <a:pt x="276" y="41"/>
                  </a:cubicBezTo>
                  <a:close/>
                  <a:moveTo>
                    <a:pt x="293" y="41"/>
                  </a:moveTo>
                  <a:lnTo>
                    <a:pt x="294" y="49"/>
                  </a:lnTo>
                  <a:lnTo>
                    <a:pt x="293" y="49"/>
                  </a:lnTo>
                  <a:cubicBezTo>
                    <a:pt x="291" y="49"/>
                    <a:pt x="291" y="49"/>
                    <a:pt x="291" y="41"/>
                  </a:cubicBezTo>
                  <a:close/>
                  <a:moveTo>
                    <a:pt x="303" y="41"/>
                  </a:moveTo>
                  <a:cubicBezTo>
                    <a:pt x="303" y="41"/>
                    <a:pt x="304" y="41"/>
                    <a:pt x="304" y="42"/>
                  </a:cubicBezTo>
                  <a:cubicBezTo>
                    <a:pt x="307" y="42"/>
                    <a:pt x="307" y="42"/>
                    <a:pt x="304" y="49"/>
                  </a:cubicBezTo>
                  <a:cubicBezTo>
                    <a:pt x="304" y="54"/>
                    <a:pt x="303" y="56"/>
                    <a:pt x="302" y="56"/>
                  </a:cubicBezTo>
                  <a:cubicBezTo>
                    <a:pt x="302" y="56"/>
                    <a:pt x="302" y="54"/>
                    <a:pt x="302" y="49"/>
                  </a:cubicBezTo>
                  <a:cubicBezTo>
                    <a:pt x="302" y="43"/>
                    <a:pt x="302" y="41"/>
                    <a:pt x="303" y="41"/>
                  </a:cubicBezTo>
                  <a:close/>
                  <a:moveTo>
                    <a:pt x="263" y="49"/>
                  </a:moveTo>
                  <a:cubicBezTo>
                    <a:pt x="265" y="55"/>
                    <a:pt x="266" y="61"/>
                    <a:pt x="267" y="66"/>
                  </a:cubicBezTo>
                  <a:lnTo>
                    <a:pt x="265" y="66"/>
                  </a:lnTo>
                  <a:cubicBezTo>
                    <a:pt x="264" y="66"/>
                    <a:pt x="263" y="58"/>
                    <a:pt x="263" y="58"/>
                  </a:cubicBezTo>
                  <a:cubicBezTo>
                    <a:pt x="263" y="58"/>
                    <a:pt x="262" y="49"/>
                    <a:pt x="263" y="49"/>
                  </a:cubicBezTo>
                  <a:close/>
                  <a:moveTo>
                    <a:pt x="204" y="62"/>
                  </a:moveTo>
                  <a:cubicBezTo>
                    <a:pt x="204" y="62"/>
                    <a:pt x="205" y="63"/>
                    <a:pt x="206" y="65"/>
                  </a:cubicBezTo>
                  <a:lnTo>
                    <a:pt x="209" y="73"/>
                  </a:lnTo>
                  <a:cubicBezTo>
                    <a:pt x="211" y="79"/>
                    <a:pt x="212" y="85"/>
                    <a:pt x="212" y="85"/>
                  </a:cubicBezTo>
                  <a:cubicBezTo>
                    <a:pt x="212" y="85"/>
                    <a:pt x="211" y="84"/>
                    <a:pt x="210" y="82"/>
                  </a:cubicBezTo>
                  <a:cubicBezTo>
                    <a:pt x="208" y="76"/>
                    <a:pt x="206" y="71"/>
                    <a:pt x="205" y="66"/>
                  </a:cubicBezTo>
                  <a:cubicBezTo>
                    <a:pt x="205" y="66"/>
                    <a:pt x="203" y="62"/>
                    <a:pt x="204" y="62"/>
                  </a:cubicBezTo>
                  <a:close/>
                  <a:moveTo>
                    <a:pt x="326" y="89"/>
                  </a:moveTo>
                  <a:lnTo>
                    <a:pt x="325" y="98"/>
                  </a:lnTo>
                  <a:cubicBezTo>
                    <a:pt x="322" y="106"/>
                    <a:pt x="321" y="106"/>
                    <a:pt x="321" y="106"/>
                  </a:cubicBezTo>
                  <a:cubicBezTo>
                    <a:pt x="320" y="104"/>
                    <a:pt x="320" y="104"/>
                    <a:pt x="322" y="97"/>
                  </a:cubicBezTo>
                  <a:cubicBezTo>
                    <a:pt x="322" y="97"/>
                    <a:pt x="325" y="89"/>
                    <a:pt x="326" y="89"/>
                  </a:cubicBezTo>
                  <a:close/>
                  <a:moveTo>
                    <a:pt x="310" y="93"/>
                  </a:moveTo>
                  <a:lnTo>
                    <a:pt x="310" y="102"/>
                  </a:lnTo>
                  <a:lnTo>
                    <a:pt x="308" y="110"/>
                  </a:lnTo>
                  <a:lnTo>
                    <a:pt x="307" y="110"/>
                  </a:lnTo>
                  <a:cubicBezTo>
                    <a:pt x="307" y="104"/>
                    <a:pt x="308" y="99"/>
                    <a:pt x="310" y="93"/>
                  </a:cubicBezTo>
                  <a:close/>
                  <a:moveTo>
                    <a:pt x="452" y="109"/>
                  </a:moveTo>
                  <a:cubicBezTo>
                    <a:pt x="452" y="109"/>
                    <a:pt x="452" y="109"/>
                    <a:pt x="452" y="109"/>
                  </a:cubicBezTo>
                  <a:lnTo>
                    <a:pt x="454" y="110"/>
                  </a:lnTo>
                  <a:cubicBezTo>
                    <a:pt x="449" y="115"/>
                    <a:pt x="445" y="118"/>
                    <a:pt x="440" y="121"/>
                  </a:cubicBezTo>
                  <a:lnTo>
                    <a:pt x="439" y="120"/>
                  </a:lnTo>
                  <a:cubicBezTo>
                    <a:pt x="444" y="114"/>
                    <a:pt x="450" y="109"/>
                    <a:pt x="452" y="109"/>
                  </a:cubicBezTo>
                  <a:close/>
                  <a:moveTo>
                    <a:pt x="174" y="112"/>
                  </a:moveTo>
                  <a:lnTo>
                    <a:pt x="174" y="112"/>
                  </a:lnTo>
                  <a:cubicBezTo>
                    <a:pt x="181" y="118"/>
                    <a:pt x="187" y="125"/>
                    <a:pt x="190" y="132"/>
                  </a:cubicBezTo>
                  <a:cubicBezTo>
                    <a:pt x="190" y="133"/>
                    <a:pt x="189" y="133"/>
                    <a:pt x="189" y="133"/>
                  </a:cubicBezTo>
                  <a:cubicBezTo>
                    <a:pt x="188" y="133"/>
                    <a:pt x="187" y="132"/>
                    <a:pt x="183" y="127"/>
                  </a:cubicBezTo>
                  <a:cubicBezTo>
                    <a:pt x="178" y="120"/>
                    <a:pt x="173" y="112"/>
                    <a:pt x="174" y="112"/>
                  </a:cubicBezTo>
                  <a:close/>
                  <a:moveTo>
                    <a:pt x="495" y="157"/>
                  </a:moveTo>
                  <a:cubicBezTo>
                    <a:pt x="497" y="157"/>
                    <a:pt x="498" y="159"/>
                    <a:pt x="498" y="159"/>
                  </a:cubicBezTo>
                  <a:cubicBezTo>
                    <a:pt x="493" y="164"/>
                    <a:pt x="486" y="167"/>
                    <a:pt x="483" y="167"/>
                  </a:cubicBezTo>
                  <a:cubicBezTo>
                    <a:pt x="483" y="167"/>
                    <a:pt x="483" y="167"/>
                    <a:pt x="483" y="167"/>
                  </a:cubicBezTo>
                  <a:lnTo>
                    <a:pt x="483" y="166"/>
                  </a:lnTo>
                  <a:cubicBezTo>
                    <a:pt x="482" y="164"/>
                    <a:pt x="482" y="164"/>
                    <a:pt x="488" y="159"/>
                  </a:cubicBezTo>
                  <a:cubicBezTo>
                    <a:pt x="491" y="158"/>
                    <a:pt x="493" y="157"/>
                    <a:pt x="495" y="157"/>
                  </a:cubicBezTo>
                  <a:close/>
                  <a:moveTo>
                    <a:pt x="505" y="265"/>
                  </a:moveTo>
                  <a:cubicBezTo>
                    <a:pt x="514" y="265"/>
                    <a:pt x="522" y="265"/>
                    <a:pt x="522" y="267"/>
                  </a:cubicBezTo>
                  <a:lnTo>
                    <a:pt x="514" y="268"/>
                  </a:lnTo>
                  <a:lnTo>
                    <a:pt x="505" y="266"/>
                  </a:lnTo>
                  <a:lnTo>
                    <a:pt x="505" y="265"/>
                  </a:lnTo>
                  <a:close/>
                  <a:moveTo>
                    <a:pt x="452" y="277"/>
                  </a:moveTo>
                  <a:cubicBezTo>
                    <a:pt x="458" y="277"/>
                    <a:pt x="464" y="278"/>
                    <a:pt x="469" y="281"/>
                  </a:cubicBezTo>
                  <a:lnTo>
                    <a:pt x="469" y="282"/>
                  </a:lnTo>
                  <a:cubicBezTo>
                    <a:pt x="461" y="281"/>
                    <a:pt x="452" y="278"/>
                    <a:pt x="452" y="278"/>
                  </a:cubicBezTo>
                  <a:lnTo>
                    <a:pt x="452" y="277"/>
                  </a:lnTo>
                  <a:close/>
                  <a:moveTo>
                    <a:pt x="106" y="283"/>
                  </a:moveTo>
                  <a:cubicBezTo>
                    <a:pt x="109" y="283"/>
                    <a:pt x="112" y="283"/>
                    <a:pt x="115" y="284"/>
                  </a:cubicBezTo>
                  <a:cubicBezTo>
                    <a:pt x="125" y="285"/>
                    <a:pt x="123" y="286"/>
                    <a:pt x="115" y="286"/>
                  </a:cubicBezTo>
                  <a:cubicBezTo>
                    <a:pt x="111" y="286"/>
                    <a:pt x="104" y="286"/>
                    <a:pt x="98" y="285"/>
                  </a:cubicBezTo>
                  <a:cubicBezTo>
                    <a:pt x="81" y="284"/>
                    <a:pt x="81" y="284"/>
                    <a:pt x="98" y="284"/>
                  </a:cubicBezTo>
                  <a:cubicBezTo>
                    <a:pt x="101" y="283"/>
                    <a:pt x="104" y="283"/>
                    <a:pt x="106" y="283"/>
                  </a:cubicBezTo>
                  <a:close/>
                  <a:moveTo>
                    <a:pt x="507" y="310"/>
                  </a:moveTo>
                  <a:cubicBezTo>
                    <a:pt x="508" y="310"/>
                    <a:pt x="510" y="310"/>
                    <a:pt x="514" y="311"/>
                  </a:cubicBezTo>
                  <a:cubicBezTo>
                    <a:pt x="520" y="313"/>
                    <a:pt x="525" y="315"/>
                    <a:pt x="530" y="318"/>
                  </a:cubicBezTo>
                  <a:cubicBezTo>
                    <a:pt x="522" y="316"/>
                    <a:pt x="514" y="314"/>
                    <a:pt x="506" y="311"/>
                  </a:cubicBezTo>
                  <a:cubicBezTo>
                    <a:pt x="506" y="310"/>
                    <a:pt x="506" y="310"/>
                    <a:pt x="507" y="310"/>
                  </a:cubicBezTo>
                  <a:close/>
                  <a:moveTo>
                    <a:pt x="181" y="333"/>
                  </a:moveTo>
                  <a:lnTo>
                    <a:pt x="174" y="338"/>
                  </a:lnTo>
                  <a:lnTo>
                    <a:pt x="175" y="339"/>
                  </a:lnTo>
                  <a:cubicBezTo>
                    <a:pt x="182" y="334"/>
                    <a:pt x="182" y="334"/>
                    <a:pt x="182" y="333"/>
                  </a:cubicBezTo>
                  <a:close/>
                  <a:moveTo>
                    <a:pt x="136" y="336"/>
                  </a:moveTo>
                  <a:cubicBezTo>
                    <a:pt x="137" y="336"/>
                    <a:pt x="137" y="336"/>
                    <a:pt x="137" y="337"/>
                  </a:cubicBezTo>
                  <a:cubicBezTo>
                    <a:pt x="137" y="338"/>
                    <a:pt x="137" y="338"/>
                    <a:pt x="129" y="341"/>
                  </a:cubicBezTo>
                  <a:cubicBezTo>
                    <a:pt x="129" y="341"/>
                    <a:pt x="124" y="343"/>
                    <a:pt x="122" y="343"/>
                  </a:cubicBezTo>
                  <a:cubicBezTo>
                    <a:pt x="121" y="343"/>
                    <a:pt x="121" y="342"/>
                    <a:pt x="120" y="342"/>
                  </a:cubicBezTo>
                  <a:lnTo>
                    <a:pt x="128" y="338"/>
                  </a:lnTo>
                  <a:cubicBezTo>
                    <a:pt x="132" y="336"/>
                    <a:pt x="134" y="336"/>
                    <a:pt x="136" y="336"/>
                  </a:cubicBezTo>
                  <a:close/>
                  <a:moveTo>
                    <a:pt x="500" y="346"/>
                  </a:moveTo>
                  <a:cubicBezTo>
                    <a:pt x="507" y="350"/>
                    <a:pt x="515" y="353"/>
                    <a:pt x="514" y="355"/>
                  </a:cubicBezTo>
                  <a:lnTo>
                    <a:pt x="506" y="352"/>
                  </a:lnTo>
                  <a:lnTo>
                    <a:pt x="500" y="348"/>
                  </a:lnTo>
                  <a:lnTo>
                    <a:pt x="500" y="346"/>
                  </a:lnTo>
                  <a:close/>
                  <a:moveTo>
                    <a:pt x="341" y="351"/>
                  </a:moveTo>
                  <a:cubicBezTo>
                    <a:pt x="341" y="351"/>
                    <a:pt x="341" y="351"/>
                    <a:pt x="340" y="351"/>
                  </a:cubicBezTo>
                  <a:cubicBezTo>
                    <a:pt x="339" y="351"/>
                    <a:pt x="339" y="351"/>
                    <a:pt x="344" y="359"/>
                  </a:cubicBezTo>
                  <a:lnTo>
                    <a:pt x="345" y="358"/>
                  </a:lnTo>
                  <a:cubicBezTo>
                    <a:pt x="342" y="352"/>
                    <a:pt x="342" y="351"/>
                    <a:pt x="341" y="351"/>
                  </a:cubicBezTo>
                  <a:close/>
                  <a:moveTo>
                    <a:pt x="141" y="349"/>
                  </a:moveTo>
                  <a:cubicBezTo>
                    <a:pt x="142" y="349"/>
                    <a:pt x="142" y="349"/>
                    <a:pt x="143" y="350"/>
                  </a:cubicBezTo>
                  <a:cubicBezTo>
                    <a:pt x="143" y="351"/>
                    <a:pt x="144" y="352"/>
                    <a:pt x="136" y="357"/>
                  </a:cubicBezTo>
                  <a:lnTo>
                    <a:pt x="136" y="356"/>
                  </a:lnTo>
                  <a:cubicBezTo>
                    <a:pt x="138" y="354"/>
                    <a:pt x="139" y="354"/>
                    <a:pt x="139" y="354"/>
                  </a:cubicBezTo>
                  <a:cubicBezTo>
                    <a:pt x="138" y="354"/>
                    <a:pt x="133" y="356"/>
                    <a:pt x="128" y="359"/>
                  </a:cubicBezTo>
                  <a:lnTo>
                    <a:pt x="114" y="368"/>
                  </a:lnTo>
                  <a:cubicBezTo>
                    <a:pt x="113" y="366"/>
                    <a:pt x="119" y="361"/>
                    <a:pt x="127" y="357"/>
                  </a:cubicBezTo>
                  <a:cubicBezTo>
                    <a:pt x="137" y="351"/>
                    <a:pt x="140" y="349"/>
                    <a:pt x="141" y="349"/>
                  </a:cubicBezTo>
                  <a:close/>
                  <a:moveTo>
                    <a:pt x="17" y="379"/>
                  </a:moveTo>
                  <a:cubicBezTo>
                    <a:pt x="12" y="379"/>
                    <a:pt x="6" y="382"/>
                    <a:pt x="0" y="383"/>
                  </a:cubicBezTo>
                  <a:lnTo>
                    <a:pt x="0" y="385"/>
                  </a:lnTo>
                  <a:cubicBezTo>
                    <a:pt x="1" y="386"/>
                    <a:pt x="2" y="386"/>
                    <a:pt x="3" y="386"/>
                  </a:cubicBezTo>
                  <a:cubicBezTo>
                    <a:pt x="6" y="386"/>
                    <a:pt x="12" y="384"/>
                    <a:pt x="17" y="382"/>
                  </a:cubicBezTo>
                  <a:lnTo>
                    <a:pt x="17" y="379"/>
                  </a:lnTo>
                  <a:close/>
                  <a:moveTo>
                    <a:pt x="187" y="375"/>
                  </a:moveTo>
                  <a:lnTo>
                    <a:pt x="187" y="375"/>
                  </a:lnTo>
                  <a:cubicBezTo>
                    <a:pt x="184" y="379"/>
                    <a:pt x="183" y="382"/>
                    <a:pt x="183" y="383"/>
                  </a:cubicBezTo>
                  <a:lnTo>
                    <a:pt x="185" y="386"/>
                  </a:lnTo>
                  <a:lnTo>
                    <a:pt x="178" y="389"/>
                  </a:lnTo>
                  <a:cubicBezTo>
                    <a:pt x="177" y="389"/>
                    <a:pt x="177" y="389"/>
                    <a:pt x="177" y="389"/>
                  </a:cubicBezTo>
                  <a:cubicBezTo>
                    <a:pt x="174" y="389"/>
                    <a:pt x="168" y="392"/>
                    <a:pt x="162" y="397"/>
                  </a:cubicBezTo>
                  <a:cubicBezTo>
                    <a:pt x="162" y="397"/>
                    <a:pt x="156" y="402"/>
                    <a:pt x="155" y="402"/>
                  </a:cubicBezTo>
                  <a:cubicBezTo>
                    <a:pt x="155" y="402"/>
                    <a:pt x="155" y="402"/>
                    <a:pt x="155" y="402"/>
                  </a:cubicBezTo>
                  <a:lnTo>
                    <a:pt x="167" y="391"/>
                  </a:lnTo>
                  <a:cubicBezTo>
                    <a:pt x="174" y="386"/>
                    <a:pt x="180" y="381"/>
                    <a:pt x="187" y="375"/>
                  </a:cubicBezTo>
                  <a:close/>
                  <a:moveTo>
                    <a:pt x="372" y="411"/>
                  </a:moveTo>
                  <a:cubicBezTo>
                    <a:pt x="373" y="414"/>
                    <a:pt x="374" y="414"/>
                    <a:pt x="373" y="414"/>
                  </a:cubicBezTo>
                  <a:cubicBezTo>
                    <a:pt x="373" y="414"/>
                    <a:pt x="371" y="411"/>
                    <a:pt x="372" y="411"/>
                  </a:cubicBezTo>
                  <a:close/>
                  <a:moveTo>
                    <a:pt x="308" y="401"/>
                  </a:moveTo>
                  <a:lnTo>
                    <a:pt x="309" y="417"/>
                  </a:lnTo>
                  <a:cubicBezTo>
                    <a:pt x="309" y="413"/>
                    <a:pt x="309" y="414"/>
                    <a:pt x="309" y="410"/>
                  </a:cubicBezTo>
                  <a:lnTo>
                    <a:pt x="308" y="401"/>
                  </a:lnTo>
                  <a:close/>
                  <a:moveTo>
                    <a:pt x="437" y="417"/>
                  </a:moveTo>
                  <a:lnTo>
                    <a:pt x="437" y="417"/>
                  </a:lnTo>
                  <a:cubicBezTo>
                    <a:pt x="437" y="417"/>
                    <a:pt x="440" y="419"/>
                    <a:pt x="439" y="420"/>
                  </a:cubicBezTo>
                  <a:cubicBezTo>
                    <a:pt x="437" y="418"/>
                    <a:pt x="437" y="417"/>
                    <a:pt x="437" y="417"/>
                  </a:cubicBezTo>
                  <a:close/>
                  <a:moveTo>
                    <a:pt x="423" y="411"/>
                  </a:moveTo>
                  <a:cubicBezTo>
                    <a:pt x="428" y="417"/>
                    <a:pt x="433" y="424"/>
                    <a:pt x="432" y="424"/>
                  </a:cubicBezTo>
                  <a:lnTo>
                    <a:pt x="426" y="419"/>
                  </a:lnTo>
                  <a:lnTo>
                    <a:pt x="421" y="412"/>
                  </a:lnTo>
                  <a:lnTo>
                    <a:pt x="423" y="411"/>
                  </a:lnTo>
                  <a:close/>
                  <a:moveTo>
                    <a:pt x="409" y="413"/>
                  </a:moveTo>
                  <a:cubicBezTo>
                    <a:pt x="410" y="413"/>
                    <a:pt x="413" y="416"/>
                    <a:pt x="420" y="423"/>
                  </a:cubicBezTo>
                  <a:cubicBezTo>
                    <a:pt x="424" y="430"/>
                    <a:pt x="424" y="430"/>
                    <a:pt x="423" y="431"/>
                  </a:cubicBezTo>
                  <a:cubicBezTo>
                    <a:pt x="419" y="428"/>
                    <a:pt x="415" y="423"/>
                    <a:pt x="412" y="419"/>
                  </a:cubicBezTo>
                  <a:cubicBezTo>
                    <a:pt x="410" y="415"/>
                    <a:pt x="408" y="413"/>
                    <a:pt x="409" y="413"/>
                  </a:cubicBezTo>
                  <a:close/>
                  <a:moveTo>
                    <a:pt x="175" y="434"/>
                  </a:moveTo>
                  <a:cubicBezTo>
                    <a:pt x="175" y="434"/>
                    <a:pt x="175" y="434"/>
                    <a:pt x="175" y="434"/>
                  </a:cubicBezTo>
                  <a:cubicBezTo>
                    <a:pt x="176" y="435"/>
                    <a:pt x="171" y="442"/>
                    <a:pt x="163" y="447"/>
                  </a:cubicBezTo>
                  <a:lnTo>
                    <a:pt x="161" y="444"/>
                  </a:lnTo>
                  <a:cubicBezTo>
                    <a:pt x="166" y="438"/>
                    <a:pt x="173" y="434"/>
                    <a:pt x="175" y="434"/>
                  </a:cubicBezTo>
                  <a:close/>
                  <a:moveTo>
                    <a:pt x="342" y="439"/>
                  </a:moveTo>
                  <a:cubicBezTo>
                    <a:pt x="344" y="439"/>
                    <a:pt x="344" y="439"/>
                    <a:pt x="346" y="447"/>
                  </a:cubicBezTo>
                  <a:lnTo>
                    <a:pt x="344" y="448"/>
                  </a:lnTo>
                  <a:lnTo>
                    <a:pt x="340" y="440"/>
                  </a:lnTo>
                  <a:lnTo>
                    <a:pt x="342" y="439"/>
                  </a:lnTo>
                  <a:close/>
                  <a:moveTo>
                    <a:pt x="253" y="433"/>
                  </a:moveTo>
                  <a:cubicBezTo>
                    <a:pt x="253" y="433"/>
                    <a:pt x="254" y="433"/>
                    <a:pt x="254" y="433"/>
                  </a:cubicBezTo>
                  <a:lnTo>
                    <a:pt x="252" y="441"/>
                  </a:lnTo>
                  <a:lnTo>
                    <a:pt x="247" y="449"/>
                  </a:lnTo>
                  <a:lnTo>
                    <a:pt x="247" y="449"/>
                  </a:lnTo>
                  <a:lnTo>
                    <a:pt x="249" y="440"/>
                  </a:lnTo>
                  <a:cubicBezTo>
                    <a:pt x="251" y="434"/>
                    <a:pt x="252" y="433"/>
                    <a:pt x="253" y="433"/>
                  </a:cubicBezTo>
                  <a:close/>
                  <a:moveTo>
                    <a:pt x="401" y="444"/>
                  </a:moveTo>
                  <a:lnTo>
                    <a:pt x="401" y="444"/>
                  </a:lnTo>
                  <a:cubicBezTo>
                    <a:pt x="402" y="444"/>
                    <a:pt x="406" y="451"/>
                    <a:pt x="406" y="451"/>
                  </a:cubicBezTo>
                  <a:cubicBezTo>
                    <a:pt x="408" y="454"/>
                    <a:pt x="408" y="455"/>
                    <a:pt x="407" y="455"/>
                  </a:cubicBezTo>
                  <a:cubicBezTo>
                    <a:pt x="406" y="455"/>
                    <a:pt x="404" y="453"/>
                    <a:pt x="403" y="453"/>
                  </a:cubicBezTo>
                  <a:cubicBezTo>
                    <a:pt x="403" y="453"/>
                    <a:pt x="403" y="453"/>
                    <a:pt x="403" y="453"/>
                  </a:cubicBezTo>
                  <a:cubicBezTo>
                    <a:pt x="397" y="447"/>
                    <a:pt x="397" y="447"/>
                    <a:pt x="401" y="444"/>
                  </a:cubicBezTo>
                  <a:close/>
                  <a:moveTo>
                    <a:pt x="289" y="427"/>
                  </a:moveTo>
                  <a:lnTo>
                    <a:pt x="289" y="427"/>
                  </a:lnTo>
                  <a:cubicBezTo>
                    <a:pt x="289" y="427"/>
                    <a:pt x="288" y="431"/>
                    <a:pt x="286" y="441"/>
                  </a:cubicBezTo>
                  <a:cubicBezTo>
                    <a:pt x="284" y="450"/>
                    <a:pt x="282" y="458"/>
                    <a:pt x="282" y="458"/>
                  </a:cubicBezTo>
                  <a:cubicBezTo>
                    <a:pt x="281" y="458"/>
                    <a:pt x="283" y="450"/>
                    <a:pt x="286" y="433"/>
                  </a:cubicBezTo>
                  <a:cubicBezTo>
                    <a:pt x="288" y="429"/>
                    <a:pt x="289" y="427"/>
                    <a:pt x="289" y="427"/>
                  </a:cubicBezTo>
                  <a:close/>
                  <a:moveTo>
                    <a:pt x="331" y="438"/>
                  </a:moveTo>
                  <a:cubicBezTo>
                    <a:pt x="331" y="438"/>
                    <a:pt x="333" y="446"/>
                    <a:pt x="335" y="458"/>
                  </a:cubicBezTo>
                  <a:cubicBezTo>
                    <a:pt x="335" y="458"/>
                    <a:pt x="334" y="459"/>
                    <a:pt x="332" y="459"/>
                  </a:cubicBezTo>
                  <a:cubicBezTo>
                    <a:pt x="330" y="450"/>
                    <a:pt x="329" y="442"/>
                    <a:pt x="330" y="442"/>
                  </a:cubicBezTo>
                  <a:cubicBezTo>
                    <a:pt x="330" y="440"/>
                    <a:pt x="330" y="438"/>
                    <a:pt x="331" y="438"/>
                  </a:cubicBezTo>
                  <a:close/>
                  <a:moveTo>
                    <a:pt x="172" y="450"/>
                  </a:moveTo>
                  <a:cubicBezTo>
                    <a:pt x="171" y="450"/>
                    <a:pt x="167" y="454"/>
                    <a:pt x="163" y="458"/>
                  </a:cubicBezTo>
                  <a:cubicBezTo>
                    <a:pt x="159" y="465"/>
                    <a:pt x="160" y="466"/>
                    <a:pt x="163" y="468"/>
                  </a:cubicBezTo>
                  <a:cubicBezTo>
                    <a:pt x="163" y="468"/>
                    <a:pt x="163" y="468"/>
                    <a:pt x="163" y="468"/>
                  </a:cubicBezTo>
                  <a:cubicBezTo>
                    <a:pt x="165" y="468"/>
                    <a:pt x="171" y="463"/>
                    <a:pt x="171" y="463"/>
                  </a:cubicBezTo>
                  <a:cubicBezTo>
                    <a:pt x="175" y="457"/>
                    <a:pt x="174" y="456"/>
                    <a:pt x="173" y="454"/>
                  </a:cubicBezTo>
                  <a:cubicBezTo>
                    <a:pt x="174" y="451"/>
                    <a:pt x="174" y="450"/>
                    <a:pt x="172" y="450"/>
                  </a:cubicBezTo>
                  <a:close/>
                  <a:moveTo>
                    <a:pt x="375" y="456"/>
                  </a:moveTo>
                  <a:cubicBezTo>
                    <a:pt x="376" y="456"/>
                    <a:pt x="377" y="458"/>
                    <a:pt x="380" y="463"/>
                  </a:cubicBezTo>
                  <a:cubicBezTo>
                    <a:pt x="380" y="463"/>
                    <a:pt x="383" y="471"/>
                    <a:pt x="382" y="472"/>
                  </a:cubicBezTo>
                  <a:cubicBezTo>
                    <a:pt x="380" y="472"/>
                    <a:pt x="375" y="465"/>
                    <a:pt x="375" y="465"/>
                  </a:cubicBezTo>
                  <a:cubicBezTo>
                    <a:pt x="372" y="457"/>
                    <a:pt x="374" y="457"/>
                    <a:pt x="374" y="457"/>
                  </a:cubicBezTo>
                  <a:cubicBezTo>
                    <a:pt x="374" y="456"/>
                    <a:pt x="375" y="456"/>
                    <a:pt x="375" y="456"/>
                  </a:cubicBezTo>
                  <a:close/>
                  <a:moveTo>
                    <a:pt x="256" y="448"/>
                  </a:moveTo>
                  <a:cubicBezTo>
                    <a:pt x="256" y="448"/>
                    <a:pt x="255" y="452"/>
                    <a:pt x="253" y="460"/>
                  </a:cubicBezTo>
                  <a:cubicBezTo>
                    <a:pt x="252" y="468"/>
                    <a:pt x="248" y="476"/>
                    <a:pt x="243" y="484"/>
                  </a:cubicBezTo>
                  <a:lnTo>
                    <a:pt x="239" y="482"/>
                  </a:lnTo>
                  <a:lnTo>
                    <a:pt x="248" y="467"/>
                  </a:lnTo>
                  <a:cubicBezTo>
                    <a:pt x="254" y="454"/>
                    <a:pt x="256" y="448"/>
                    <a:pt x="256" y="448"/>
                  </a:cubicBezTo>
                  <a:close/>
                  <a:moveTo>
                    <a:pt x="295" y="468"/>
                  </a:moveTo>
                  <a:cubicBezTo>
                    <a:pt x="295" y="477"/>
                    <a:pt x="295" y="485"/>
                    <a:pt x="293" y="485"/>
                  </a:cubicBezTo>
                  <a:lnTo>
                    <a:pt x="292" y="485"/>
                  </a:lnTo>
                  <a:cubicBezTo>
                    <a:pt x="292" y="479"/>
                    <a:pt x="293" y="474"/>
                    <a:pt x="294" y="468"/>
                  </a:cubicBezTo>
                  <a:close/>
                  <a:moveTo>
                    <a:pt x="328" y="493"/>
                  </a:moveTo>
                  <a:lnTo>
                    <a:pt x="330" y="502"/>
                  </a:lnTo>
                  <a:cubicBezTo>
                    <a:pt x="329" y="502"/>
                    <a:pt x="328" y="506"/>
                    <a:pt x="327" y="506"/>
                  </a:cubicBezTo>
                  <a:cubicBezTo>
                    <a:pt x="326" y="506"/>
                    <a:pt x="326" y="505"/>
                    <a:pt x="326" y="502"/>
                  </a:cubicBezTo>
                  <a:cubicBezTo>
                    <a:pt x="325" y="502"/>
                    <a:pt x="327" y="493"/>
                    <a:pt x="328" y="493"/>
                  </a:cubicBezTo>
                  <a:close/>
                  <a:moveTo>
                    <a:pt x="273" y="6"/>
                  </a:moveTo>
                  <a:cubicBezTo>
                    <a:pt x="271" y="7"/>
                    <a:pt x="270" y="7"/>
                    <a:pt x="272" y="15"/>
                  </a:cubicBezTo>
                  <a:cubicBezTo>
                    <a:pt x="273" y="24"/>
                    <a:pt x="273" y="24"/>
                    <a:pt x="271" y="24"/>
                  </a:cubicBezTo>
                  <a:cubicBezTo>
                    <a:pt x="270" y="24"/>
                    <a:pt x="267" y="24"/>
                    <a:pt x="267" y="33"/>
                  </a:cubicBezTo>
                  <a:cubicBezTo>
                    <a:pt x="267" y="41"/>
                    <a:pt x="266" y="41"/>
                    <a:pt x="265" y="42"/>
                  </a:cubicBezTo>
                  <a:cubicBezTo>
                    <a:pt x="262" y="33"/>
                    <a:pt x="258" y="33"/>
                    <a:pt x="258" y="33"/>
                  </a:cubicBezTo>
                  <a:cubicBezTo>
                    <a:pt x="258" y="28"/>
                    <a:pt x="258" y="29"/>
                    <a:pt x="257" y="25"/>
                  </a:cubicBezTo>
                  <a:cubicBezTo>
                    <a:pt x="256" y="19"/>
                    <a:pt x="255" y="14"/>
                    <a:pt x="253" y="8"/>
                  </a:cubicBezTo>
                  <a:cubicBezTo>
                    <a:pt x="251" y="8"/>
                    <a:pt x="253" y="17"/>
                    <a:pt x="253" y="17"/>
                  </a:cubicBezTo>
                  <a:cubicBezTo>
                    <a:pt x="254" y="24"/>
                    <a:pt x="213" y="34"/>
                    <a:pt x="209" y="36"/>
                  </a:cubicBezTo>
                  <a:cubicBezTo>
                    <a:pt x="206" y="33"/>
                    <a:pt x="204" y="32"/>
                    <a:pt x="202" y="32"/>
                  </a:cubicBezTo>
                  <a:cubicBezTo>
                    <a:pt x="200" y="32"/>
                    <a:pt x="200" y="34"/>
                    <a:pt x="202" y="38"/>
                  </a:cubicBezTo>
                  <a:cubicBezTo>
                    <a:pt x="206" y="46"/>
                    <a:pt x="198" y="49"/>
                    <a:pt x="189" y="54"/>
                  </a:cubicBezTo>
                  <a:cubicBezTo>
                    <a:pt x="179" y="58"/>
                    <a:pt x="171" y="64"/>
                    <a:pt x="175" y="71"/>
                  </a:cubicBezTo>
                  <a:lnTo>
                    <a:pt x="171" y="73"/>
                  </a:lnTo>
                  <a:cubicBezTo>
                    <a:pt x="169" y="74"/>
                    <a:pt x="171" y="83"/>
                    <a:pt x="170" y="84"/>
                  </a:cubicBezTo>
                  <a:cubicBezTo>
                    <a:pt x="172" y="88"/>
                    <a:pt x="172" y="91"/>
                    <a:pt x="171" y="91"/>
                  </a:cubicBezTo>
                  <a:cubicBezTo>
                    <a:pt x="171" y="91"/>
                    <a:pt x="170" y="89"/>
                    <a:pt x="167" y="85"/>
                  </a:cubicBezTo>
                  <a:cubicBezTo>
                    <a:pt x="163" y="79"/>
                    <a:pt x="159" y="72"/>
                    <a:pt x="156" y="72"/>
                  </a:cubicBezTo>
                  <a:cubicBezTo>
                    <a:pt x="154" y="74"/>
                    <a:pt x="159" y="81"/>
                    <a:pt x="164" y="88"/>
                  </a:cubicBezTo>
                  <a:cubicBezTo>
                    <a:pt x="169" y="94"/>
                    <a:pt x="167" y="95"/>
                    <a:pt x="167" y="95"/>
                  </a:cubicBezTo>
                  <a:cubicBezTo>
                    <a:pt x="167" y="96"/>
                    <a:pt x="167" y="96"/>
                    <a:pt x="167" y="96"/>
                  </a:cubicBezTo>
                  <a:cubicBezTo>
                    <a:pt x="166" y="96"/>
                    <a:pt x="165" y="95"/>
                    <a:pt x="162" y="90"/>
                  </a:cubicBezTo>
                  <a:lnTo>
                    <a:pt x="151" y="76"/>
                  </a:lnTo>
                  <a:lnTo>
                    <a:pt x="150" y="78"/>
                  </a:lnTo>
                  <a:cubicBezTo>
                    <a:pt x="155" y="84"/>
                    <a:pt x="153" y="85"/>
                    <a:pt x="153" y="85"/>
                  </a:cubicBezTo>
                  <a:cubicBezTo>
                    <a:pt x="152" y="85"/>
                    <a:pt x="152" y="85"/>
                    <a:pt x="142" y="73"/>
                  </a:cubicBezTo>
                  <a:cubicBezTo>
                    <a:pt x="136" y="67"/>
                    <a:pt x="133" y="63"/>
                    <a:pt x="133" y="63"/>
                  </a:cubicBezTo>
                  <a:lnTo>
                    <a:pt x="133" y="63"/>
                  </a:lnTo>
                  <a:cubicBezTo>
                    <a:pt x="132" y="63"/>
                    <a:pt x="134" y="67"/>
                    <a:pt x="138" y="74"/>
                  </a:cubicBezTo>
                  <a:lnTo>
                    <a:pt x="142" y="83"/>
                  </a:lnTo>
                  <a:cubicBezTo>
                    <a:pt x="138" y="80"/>
                    <a:pt x="137" y="79"/>
                    <a:pt x="136" y="79"/>
                  </a:cubicBezTo>
                  <a:cubicBezTo>
                    <a:pt x="133" y="79"/>
                    <a:pt x="138" y="89"/>
                    <a:pt x="142" y="94"/>
                  </a:cubicBezTo>
                  <a:cubicBezTo>
                    <a:pt x="136" y="89"/>
                    <a:pt x="133" y="86"/>
                    <a:pt x="132" y="86"/>
                  </a:cubicBezTo>
                  <a:cubicBezTo>
                    <a:pt x="131" y="86"/>
                    <a:pt x="133" y="90"/>
                    <a:pt x="138" y="98"/>
                  </a:cubicBezTo>
                  <a:cubicBezTo>
                    <a:pt x="142" y="101"/>
                    <a:pt x="143" y="103"/>
                    <a:pt x="141" y="103"/>
                  </a:cubicBezTo>
                  <a:cubicBezTo>
                    <a:pt x="140" y="103"/>
                    <a:pt x="138" y="102"/>
                    <a:pt x="135" y="100"/>
                  </a:cubicBezTo>
                  <a:cubicBezTo>
                    <a:pt x="131" y="97"/>
                    <a:pt x="129" y="96"/>
                    <a:pt x="128" y="96"/>
                  </a:cubicBezTo>
                  <a:cubicBezTo>
                    <a:pt x="126" y="96"/>
                    <a:pt x="125" y="97"/>
                    <a:pt x="124" y="98"/>
                  </a:cubicBezTo>
                  <a:cubicBezTo>
                    <a:pt x="129" y="106"/>
                    <a:pt x="120" y="113"/>
                    <a:pt x="111" y="124"/>
                  </a:cubicBezTo>
                  <a:cubicBezTo>
                    <a:pt x="102" y="135"/>
                    <a:pt x="96" y="143"/>
                    <a:pt x="102" y="147"/>
                  </a:cubicBezTo>
                  <a:cubicBezTo>
                    <a:pt x="102" y="148"/>
                    <a:pt x="102" y="148"/>
                    <a:pt x="102" y="148"/>
                  </a:cubicBezTo>
                  <a:cubicBezTo>
                    <a:pt x="101" y="148"/>
                    <a:pt x="100" y="147"/>
                    <a:pt x="95" y="145"/>
                  </a:cubicBezTo>
                  <a:cubicBezTo>
                    <a:pt x="92" y="143"/>
                    <a:pt x="90" y="143"/>
                    <a:pt x="89" y="143"/>
                  </a:cubicBezTo>
                  <a:cubicBezTo>
                    <a:pt x="88" y="143"/>
                    <a:pt x="90" y="146"/>
                    <a:pt x="99" y="153"/>
                  </a:cubicBezTo>
                  <a:cubicBezTo>
                    <a:pt x="103" y="156"/>
                    <a:pt x="107" y="159"/>
                    <a:pt x="107" y="159"/>
                  </a:cubicBezTo>
                  <a:cubicBezTo>
                    <a:pt x="106" y="159"/>
                    <a:pt x="104" y="157"/>
                    <a:pt x="98" y="154"/>
                  </a:cubicBezTo>
                  <a:cubicBezTo>
                    <a:pt x="96" y="152"/>
                    <a:pt x="94" y="152"/>
                    <a:pt x="93" y="152"/>
                  </a:cubicBezTo>
                  <a:cubicBezTo>
                    <a:pt x="90" y="152"/>
                    <a:pt x="88" y="154"/>
                    <a:pt x="86" y="158"/>
                  </a:cubicBezTo>
                  <a:cubicBezTo>
                    <a:pt x="82" y="162"/>
                    <a:pt x="80" y="168"/>
                    <a:pt x="87" y="172"/>
                  </a:cubicBezTo>
                  <a:cubicBezTo>
                    <a:pt x="90" y="175"/>
                    <a:pt x="92" y="177"/>
                    <a:pt x="92" y="177"/>
                  </a:cubicBezTo>
                  <a:cubicBezTo>
                    <a:pt x="92" y="177"/>
                    <a:pt x="90" y="176"/>
                    <a:pt x="87" y="173"/>
                  </a:cubicBezTo>
                  <a:cubicBezTo>
                    <a:pt x="81" y="170"/>
                    <a:pt x="76" y="168"/>
                    <a:pt x="73" y="168"/>
                  </a:cubicBezTo>
                  <a:cubicBezTo>
                    <a:pt x="67" y="168"/>
                    <a:pt x="65" y="173"/>
                    <a:pt x="73" y="180"/>
                  </a:cubicBezTo>
                  <a:cubicBezTo>
                    <a:pt x="73" y="180"/>
                    <a:pt x="72" y="181"/>
                    <a:pt x="70" y="181"/>
                  </a:cubicBezTo>
                  <a:cubicBezTo>
                    <a:pt x="68" y="181"/>
                    <a:pt x="66" y="181"/>
                    <a:pt x="63" y="180"/>
                  </a:cubicBezTo>
                  <a:lnTo>
                    <a:pt x="63" y="180"/>
                  </a:lnTo>
                  <a:cubicBezTo>
                    <a:pt x="63" y="181"/>
                    <a:pt x="62" y="183"/>
                    <a:pt x="68" y="191"/>
                  </a:cubicBezTo>
                  <a:cubicBezTo>
                    <a:pt x="68" y="192"/>
                    <a:pt x="64" y="199"/>
                    <a:pt x="63" y="201"/>
                  </a:cubicBezTo>
                  <a:cubicBezTo>
                    <a:pt x="62" y="204"/>
                    <a:pt x="69" y="210"/>
                    <a:pt x="69" y="210"/>
                  </a:cubicBezTo>
                  <a:cubicBezTo>
                    <a:pt x="69" y="211"/>
                    <a:pt x="69" y="212"/>
                    <a:pt x="68" y="212"/>
                  </a:cubicBezTo>
                  <a:lnTo>
                    <a:pt x="68" y="212"/>
                  </a:lnTo>
                  <a:cubicBezTo>
                    <a:pt x="67" y="212"/>
                    <a:pt x="66" y="211"/>
                    <a:pt x="65" y="211"/>
                  </a:cubicBezTo>
                  <a:cubicBezTo>
                    <a:pt x="60" y="211"/>
                    <a:pt x="57" y="219"/>
                    <a:pt x="54" y="229"/>
                  </a:cubicBezTo>
                  <a:cubicBezTo>
                    <a:pt x="52" y="240"/>
                    <a:pt x="50" y="249"/>
                    <a:pt x="41" y="250"/>
                  </a:cubicBezTo>
                  <a:cubicBezTo>
                    <a:pt x="41" y="250"/>
                    <a:pt x="41" y="253"/>
                    <a:pt x="49" y="255"/>
                  </a:cubicBezTo>
                  <a:cubicBezTo>
                    <a:pt x="65" y="258"/>
                    <a:pt x="65" y="259"/>
                    <a:pt x="56" y="260"/>
                  </a:cubicBezTo>
                  <a:cubicBezTo>
                    <a:pt x="40" y="260"/>
                    <a:pt x="39" y="268"/>
                    <a:pt x="54" y="270"/>
                  </a:cubicBezTo>
                  <a:lnTo>
                    <a:pt x="54" y="270"/>
                  </a:lnTo>
                  <a:lnTo>
                    <a:pt x="47" y="269"/>
                  </a:lnTo>
                  <a:lnTo>
                    <a:pt x="47" y="269"/>
                  </a:lnTo>
                  <a:cubicBezTo>
                    <a:pt x="30" y="270"/>
                    <a:pt x="38" y="277"/>
                    <a:pt x="55" y="278"/>
                  </a:cubicBezTo>
                  <a:cubicBezTo>
                    <a:pt x="46" y="279"/>
                    <a:pt x="38" y="282"/>
                    <a:pt x="46" y="283"/>
                  </a:cubicBezTo>
                  <a:cubicBezTo>
                    <a:pt x="46" y="285"/>
                    <a:pt x="46" y="285"/>
                    <a:pt x="30" y="285"/>
                  </a:cubicBezTo>
                  <a:cubicBezTo>
                    <a:pt x="22" y="285"/>
                    <a:pt x="13" y="286"/>
                    <a:pt x="13" y="287"/>
                  </a:cubicBezTo>
                  <a:cubicBezTo>
                    <a:pt x="13" y="290"/>
                    <a:pt x="22" y="290"/>
                    <a:pt x="30" y="290"/>
                  </a:cubicBezTo>
                  <a:lnTo>
                    <a:pt x="30" y="293"/>
                  </a:lnTo>
                  <a:cubicBezTo>
                    <a:pt x="30" y="293"/>
                    <a:pt x="30" y="294"/>
                    <a:pt x="38" y="294"/>
                  </a:cubicBezTo>
                  <a:cubicBezTo>
                    <a:pt x="40" y="294"/>
                    <a:pt x="41" y="294"/>
                    <a:pt x="42" y="294"/>
                  </a:cubicBezTo>
                  <a:cubicBezTo>
                    <a:pt x="46" y="294"/>
                    <a:pt x="46" y="295"/>
                    <a:pt x="46" y="296"/>
                  </a:cubicBezTo>
                  <a:cubicBezTo>
                    <a:pt x="42" y="297"/>
                    <a:pt x="43" y="298"/>
                    <a:pt x="46" y="298"/>
                  </a:cubicBezTo>
                  <a:cubicBezTo>
                    <a:pt x="48" y="298"/>
                    <a:pt x="52" y="297"/>
                    <a:pt x="55" y="296"/>
                  </a:cubicBezTo>
                  <a:cubicBezTo>
                    <a:pt x="59" y="296"/>
                    <a:pt x="63" y="295"/>
                    <a:pt x="67" y="295"/>
                  </a:cubicBezTo>
                  <a:cubicBezTo>
                    <a:pt x="70" y="295"/>
                    <a:pt x="72" y="296"/>
                    <a:pt x="72" y="296"/>
                  </a:cubicBezTo>
                  <a:lnTo>
                    <a:pt x="89" y="295"/>
                  </a:lnTo>
                  <a:cubicBezTo>
                    <a:pt x="100" y="294"/>
                    <a:pt x="111" y="293"/>
                    <a:pt x="123" y="290"/>
                  </a:cubicBezTo>
                  <a:cubicBezTo>
                    <a:pt x="132" y="285"/>
                    <a:pt x="141" y="282"/>
                    <a:pt x="124" y="282"/>
                  </a:cubicBezTo>
                  <a:cubicBezTo>
                    <a:pt x="124" y="282"/>
                    <a:pt x="115" y="281"/>
                    <a:pt x="115" y="279"/>
                  </a:cubicBezTo>
                  <a:cubicBezTo>
                    <a:pt x="115" y="278"/>
                    <a:pt x="124" y="277"/>
                    <a:pt x="124" y="277"/>
                  </a:cubicBezTo>
                  <a:cubicBezTo>
                    <a:pt x="132" y="277"/>
                    <a:pt x="133" y="274"/>
                    <a:pt x="133" y="268"/>
                  </a:cubicBezTo>
                  <a:cubicBezTo>
                    <a:pt x="134" y="261"/>
                    <a:pt x="134" y="259"/>
                    <a:pt x="143" y="259"/>
                  </a:cubicBezTo>
                  <a:cubicBezTo>
                    <a:pt x="152" y="259"/>
                    <a:pt x="152" y="258"/>
                    <a:pt x="152" y="258"/>
                  </a:cubicBezTo>
                  <a:cubicBezTo>
                    <a:pt x="144" y="257"/>
                    <a:pt x="145" y="251"/>
                    <a:pt x="147" y="245"/>
                  </a:cubicBezTo>
                  <a:cubicBezTo>
                    <a:pt x="150" y="238"/>
                    <a:pt x="152" y="231"/>
                    <a:pt x="144" y="228"/>
                  </a:cubicBezTo>
                  <a:cubicBezTo>
                    <a:pt x="145" y="227"/>
                    <a:pt x="145" y="226"/>
                    <a:pt x="145" y="226"/>
                  </a:cubicBezTo>
                  <a:cubicBezTo>
                    <a:pt x="148" y="227"/>
                    <a:pt x="150" y="227"/>
                    <a:pt x="151" y="227"/>
                  </a:cubicBezTo>
                  <a:cubicBezTo>
                    <a:pt x="154" y="227"/>
                    <a:pt x="154" y="226"/>
                    <a:pt x="155" y="224"/>
                  </a:cubicBezTo>
                  <a:cubicBezTo>
                    <a:pt x="148" y="220"/>
                    <a:pt x="150" y="218"/>
                    <a:pt x="150" y="218"/>
                  </a:cubicBezTo>
                  <a:lnTo>
                    <a:pt x="150" y="218"/>
                  </a:lnTo>
                  <a:cubicBezTo>
                    <a:pt x="153" y="219"/>
                    <a:pt x="155" y="220"/>
                    <a:pt x="156" y="220"/>
                  </a:cubicBezTo>
                  <a:cubicBezTo>
                    <a:pt x="158" y="220"/>
                    <a:pt x="158" y="219"/>
                    <a:pt x="159" y="218"/>
                  </a:cubicBezTo>
                  <a:cubicBezTo>
                    <a:pt x="160" y="217"/>
                    <a:pt x="161" y="216"/>
                    <a:pt x="153" y="211"/>
                  </a:cubicBezTo>
                  <a:cubicBezTo>
                    <a:pt x="155" y="207"/>
                    <a:pt x="159" y="205"/>
                    <a:pt x="164" y="205"/>
                  </a:cubicBezTo>
                  <a:cubicBezTo>
                    <a:pt x="164" y="205"/>
                    <a:pt x="165" y="205"/>
                    <a:pt x="166" y="205"/>
                  </a:cubicBezTo>
                  <a:cubicBezTo>
                    <a:pt x="168" y="206"/>
                    <a:pt x="169" y="206"/>
                    <a:pt x="170" y="206"/>
                  </a:cubicBezTo>
                  <a:cubicBezTo>
                    <a:pt x="171" y="206"/>
                    <a:pt x="166" y="202"/>
                    <a:pt x="161" y="198"/>
                  </a:cubicBezTo>
                  <a:cubicBezTo>
                    <a:pt x="154" y="193"/>
                    <a:pt x="147" y="189"/>
                    <a:pt x="148" y="187"/>
                  </a:cubicBezTo>
                  <a:lnTo>
                    <a:pt x="148" y="187"/>
                  </a:lnTo>
                  <a:lnTo>
                    <a:pt x="162" y="196"/>
                  </a:lnTo>
                  <a:cubicBezTo>
                    <a:pt x="166" y="200"/>
                    <a:pt x="168" y="201"/>
                    <a:pt x="168" y="201"/>
                  </a:cubicBezTo>
                  <a:cubicBezTo>
                    <a:pt x="169" y="201"/>
                    <a:pt x="169" y="201"/>
                    <a:pt x="170" y="200"/>
                  </a:cubicBezTo>
                  <a:cubicBezTo>
                    <a:pt x="171" y="199"/>
                    <a:pt x="172" y="198"/>
                    <a:pt x="172" y="198"/>
                  </a:cubicBezTo>
                  <a:cubicBezTo>
                    <a:pt x="164" y="193"/>
                    <a:pt x="167" y="189"/>
                    <a:pt x="173" y="183"/>
                  </a:cubicBezTo>
                  <a:cubicBezTo>
                    <a:pt x="180" y="174"/>
                    <a:pt x="182" y="173"/>
                    <a:pt x="175" y="167"/>
                  </a:cubicBezTo>
                  <a:cubicBezTo>
                    <a:pt x="172" y="163"/>
                    <a:pt x="171" y="162"/>
                    <a:pt x="172" y="162"/>
                  </a:cubicBezTo>
                  <a:cubicBezTo>
                    <a:pt x="173" y="162"/>
                    <a:pt x="175" y="163"/>
                    <a:pt x="179" y="164"/>
                  </a:cubicBezTo>
                  <a:cubicBezTo>
                    <a:pt x="192" y="171"/>
                    <a:pt x="198" y="174"/>
                    <a:pt x="199" y="174"/>
                  </a:cubicBezTo>
                  <a:cubicBezTo>
                    <a:pt x="200" y="174"/>
                    <a:pt x="199" y="172"/>
                    <a:pt x="197" y="170"/>
                  </a:cubicBezTo>
                  <a:cubicBezTo>
                    <a:pt x="197" y="170"/>
                    <a:pt x="197" y="170"/>
                    <a:pt x="197" y="170"/>
                  </a:cubicBezTo>
                  <a:cubicBezTo>
                    <a:pt x="196" y="170"/>
                    <a:pt x="190" y="163"/>
                    <a:pt x="184" y="158"/>
                  </a:cubicBezTo>
                  <a:cubicBezTo>
                    <a:pt x="178" y="152"/>
                    <a:pt x="175" y="148"/>
                    <a:pt x="176" y="148"/>
                  </a:cubicBezTo>
                  <a:lnTo>
                    <a:pt x="176" y="148"/>
                  </a:lnTo>
                  <a:cubicBezTo>
                    <a:pt x="177" y="148"/>
                    <a:pt x="180" y="151"/>
                    <a:pt x="187" y="157"/>
                  </a:cubicBezTo>
                  <a:cubicBezTo>
                    <a:pt x="189" y="160"/>
                    <a:pt x="192" y="161"/>
                    <a:pt x="194" y="161"/>
                  </a:cubicBezTo>
                  <a:cubicBezTo>
                    <a:pt x="200" y="161"/>
                    <a:pt x="202" y="149"/>
                    <a:pt x="196" y="138"/>
                  </a:cubicBezTo>
                  <a:lnTo>
                    <a:pt x="196" y="138"/>
                  </a:lnTo>
                  <a:lnTo>
                    <a:pt x="201" y="145"/>
                  </a:lnTo>
                  <a:cubicBezTo>
                    <a:pt x="205" y="149"/>
                    <a:pt x="206" y="151"/>
                    <a:pt x="208" y="151"/>
                  </a:cubicBezTo>
                  <a:cubicBezTo>
                    <a:pt x="209" y="151"/>
                    <a:pt x="210" y="150"/>
                    <a:pt x="211" y="149"/>
                  </a:cubicBezTo>
                  <a:lnTo>
                    <a:pt x="213" y="147"/>
                  </a:lnTo>
                  <a:cubicBezTo>
                    <a:pt x="208" y="140"/>
                    <a:pt x="209" y="137"/>
                    <a:pt x="211" y="137"/>
                  </a:cubicBezTo>
                  <a:cubicBezTo>
                    <a:pt x="213" y="137"/>
                    <a:pt x="217" y="140"/>
                    <a:pt x="219" y="144"/>
                  </a:cubicBezTo>
                  <a:cubicBezTo>
                    <a:pt x="223" y="148"/>
                    <a:pt x="224" y="150"/>
                    <a:pt x="225" y="150"/>
                  </a:cubicBezTo>
                  <a:cubicBezTo>
                    <a:pt x="226" y="150"/>
                    <a:pt x="226" y="150"/>
                    <a:pt x="227" y="149"/>
                  </a:cubicBezTo>
                  <a:cubicBezTo>
                    <a:pt x="224" y="142"/>
                    <a:pt x="224" y="139"/>
                    <a:pt x="226" y="139"/>
                  </a:cubicBezTo>
                  <a:cubicBezTo>
                    <a:pt x="228" y="139"/>
                    <a:pt x="231" y="142"/>
                    <a:pt x="234" y="146"/>
                  </a:cubicBezTo>
                  <a:cubicBezTo>
                    <a:pt x="234" y="145"/>
                    <a:pt x="235" y="145"/>
                    <a:pt x="235" y="145"/>
                  </a:cubicBezTo>
                  <a:cubicBezTo>
                    <a:pt x="233" y="137"/>
                    <a:pt x="234" y="136"/>
                    <a:pt x="235" y="136"/>
                  </a:cubicBezTo>
                  <a:cubicBezTo>
                    <a:pt x="238" y="135"/>
                    <a:pt x="239" y="135"/>
                    <a:pt x="235" y="127"/>
                  </a:cubicBezTo>
                  <a:cubicBezTo>
                    <a:pt x="230" y="119"/>
                    <a:pt x="227" y="111"/>
                    <a:pt x="228" y="111"/>
                  </a:cubicBezTo>
                  <a:lnTo>
                    <a:pt x="228" y="111"/>
                  </a:lnTo>
                  <a:lnTo>
                    <a:pt x="231" y="119"/>
                  </a:lnTo>
                  <a:cubicBezTo>
                    <a:pt x="234" y="123"/>
                    <a:pt x="236" y="125"/>
                    <a:pt x="238" y="125"/>
                  </a:cubicBezTo>
                  <a:cubicBezTo>
                    <a:pt x="239" y="125"/>
                    <a:pt x="241" y="124"/>
                    <a:pt x="243" y="124"/>
                  </a:cubicBezTo>
                  <a:cubicBezTo>
                    <a:pt x="244" y="123"/>
                    <a:pt x="246" y="123"/>
                    <a:pt x="247" y="123"/>
                  </a:cubicBezTo>
                  <a:cubicBezTo>
                    <a:pt x="249" y="123"/>
                    <a:pt x="251" y="124"/>
                    <a:pt x="253" y="129"/>
                  </a:cubicBezTo>
                  <a:lnTo>
                    <a:pt x="252" y="121"/>
                  </a:lnTo>
                  <a:cubicBezTo>
                    <a:pt x="250" y="117"/>
                    <a:pt x="250" y="114"/>
                    <a:pt x="251" y="114"/>
                  </a:cubicBezTo>
                  <a:lnTo>
                    <a:pt x="251" y="114"/>
                  </a:lnTo>
                  <a:cubicBezTo>
                    <a:pt x="251" y="114"/>
                    <a:pt x="252" y="116"/>
                    <a:pt x="254" y="120"/>
                  </a:cubicBezTo>
                  <a:cubicBezTo>
                    <a:pt x="255" y="124"/>
                    <a:pt x="257" y="126"/>
                    <a:pt x="258" y="126"/>
                  </a:cubicBezTo>
                  <a:cubicBezTo>
                    <a:pt x="260" y="126"/>
                    <a:pt x="261" y="124"/>
                    <a:pt x="261" y="119"/>
                  </a:cubicBezTo>
                  <a:lnTo>
                    <a:pt x="263" y="119"/>
                  </a:lnTo>
                  <a:cubicBezTo>
                    <a:pt x="265" y="127"/>
                    <a:pt x="267" y="131"/>
                    <a:pt x="268" y="131"/>
                  </a:cubicBezTo>
                  <a:cubicBezTo>
                    <a:pt x="268" y="131"/>
                    <a:pt x="268" y="126"/>
                    <a:pt x="267" y="118"/>
                  </a:cubicBezTo>
                  <a:lnTo>
                    <a:pt x="267" y="118"/>
                  </a:lnTo>
                  <a:cubicBezTo>
                    <a:pt x="268" y="126"/>
                    <a:pt x="270" y="126"/>
                    <a:pt x="271" y="126"/>
                  </a:cubicBezTo>
                  <a:cubicBezTo>
                    <a:pt x="271" y="121"/>
                    <a:pt x="272" y="119"/>
                    <a:pt x="273" y="119"/>
                  </a:cubicBezTo>
                  <a:cubicBezTo>
                    <a:pt x="274" y="119"/>
                    <a:pt x="276" y="121"/>
                    <a:pt x="276" y="126"/>
                  </a:cubicBezTo>
                  <a:lnTo>
                    <a:pt x="277" y="126"/>
                  </a:lnTo>
                  <a:cubicBezTo>
                    <a:pt x="277" y="117"/>
                    <a:pt x="277" y="117"/>
                    <a:pt x="279" y="117"/>
                  </a:cubicBezTo>
                  <a:cubicBezTo>
                    <a:pt x="280" y="117"/>
                    <a:pt x="281" y="117"/>
                    <a:pt x="281" y="108"/>
                  </a:cubicBezTo>
                  <a:cubicBezTo>
                    <a:pt x="282" y="100"/>
                    <a:pt x="283" y="100"/>
                    <a:pt x="283" y="100"/>
                  </a:cubicBezTo>
                  <a:cubicBezTo>
                    <a:pt x="283" y="106"/>
                    <a:pt x="283" y="111"/>
                    <a:pt x="283" y="117"/>
                  </a:cubicBezTo>
                  <a:cubicBezTo>
                    <a:pt x="283" y="120"/>
                    <a:pt x="283" y="122"/>
                    <a:pt x="283" y="122"/>
                  </a:cubicBezTo>
                  <a:cubicBezTo>
                    <a:pt x="284" y="122"/>
                    <a:pt x="285" y="118"/>
                    <a:pt x="286" y="108"/>
                  </a:cubicBezTo>
                  <a:cubicBezTo>
                    <a:pt x="288" y="100"/>
                    <a:pt x="288" y="95"/>
                    <a:pt x="288" y="95"/>
                  </a:cubicBezTo>
                  <a:lnTo>
                    <a:pt x="288" y="95"/>
                  </a:lnTo>
                  <a:cubicBezTo>
                    <a:pt x="288" y="95"/>
                    <a:pt x="288" y="100"/>
                    <a:pt x="288" y="109"/>
                  </a:cubicBezTo>
                  <a:cubicBezTo>
                    <a:pt x="287" y="114"/>
                    <a:pt x="287" y="121"/>
                    <a:pt x="287" y="121"/>
                  </a:cubicBezTo>
                  <a:cubicBezTo>
                    <a:pt x="287" y="121"/>
                    <a:pt x="287" y="119"/>
                    <a:pt x="288" y="117"/>
                  </a:cubicBezTo>
                  <a:cubicBezTo>
                    <a:pt x="288" y="117"/>
                    <a:pt x="290" y="117"/>
                    <a:pt x="289" y="109"/>
                  </a:cubicBezTo>
                  <a:lnTo>
                    <a:pt x="292" y="109"/>
                  </a:lnTo>
                  <a:cubicBezTo>
                    <a:pt x="294" y="117"/>
                    <a:pt x="295" y="117"/>
                    <a:pt x="295" y="117"/>
                  </a:cubicBezTo>
                  <a:cubicBezTo>
                    <a:pt x="296" y="113"/>
                    <a:pt x="297" y="111"/>
                    <a:pt x="297" y="111"/>
                  </a:cubicBezTo>
                  <a:cubicBezTo>
                    <a:pt x="298" y="111"/>
                    <a:pt x="298" y="113"/>
                    <a:pt x="298" y="118"/>
                  </a:cubicBezTo>
                  <a:cubicBezTo>
                    <a:pt x="298" y="121"/>
                    <a:pt x="298" y="123"/>
                    <a:pt x="298" y="123"/>
                  </a:cubicBezTo>
                  <a:cubicBezTo>
                    <a:pt x="298" y="123"/>
                    <a:pt x="298" y="119"/>
                    <a:pt x="299" y="109"/>
                  </a:cubicBezTo>
                  <a:cubicBezTo>
                    <a:pt x="300" y="105"/>
                    <a:pt x="301" y="103"/>
                    <a:pt x="301" y="103"/>
                  </a:cubicBezTo>
                  <a:cubicBezTo>
                    <a:pt x="302" y="103"/>
                    <a:pt x="302" y="105"/>
                    <a:pt x="302" y="110"/>
                  </a:cubicBezTo>
                  <a:cubicBezTo>
                    <a:pt x="301" y="120"/>
                    <a:pt x="302" y="124"/>
                    <a:pt x="302" y="124"/>
                  </a:cubicBezTo>
                  <a:cubicBezTo>
                    <a:pt x="302" y="124"/>
                    <a:pt x="302" y="122"/>
                    <a:pt x="302" y="118"/>
                  </a:cubicBezTo>
                  <a:cubicBezTo>
                    <a:pt x="304" y="110"/>
                    <a:pt x="305" y="110"/>
                    <a:pt x="305" y="110"/>
                  </a:cubicBezTo>
                  <a:lnTo>
                    <a:pt x="305" y="110"/>
                  </a:lnTo>
                  <a:cubicBezTo>
                    <a:pt x="304" y="119"/>
                    <a:pt x="313" y="120"/>
                    <a:pt x="321" y="122"/>
                  </a:cubicBezTo>
                  <a:cubicBezTo>
                    <a:pt x="325" y="118"/>
                    <a:pt x="327" y="112"/>
                    <a:pt x="328" y="107"/>
                  </a:cubicBezTo>
                  <a:cubicBezTo>
                    <a:pt x="330" y="100"/>
                    <a:pt x="330" y="98"/>
                    <a:pt x="331" y="98"/>
                  </a:cubicBezTo>
                  <a:lnTo>
                    <a:pt x="331" y="98"/>
                  </a:lnTo>
                  <a:cubicBezTo>
                    <a:pt x="331" y="98"/>
                    <a:pt x="330" y="103"/>
                    <a:pt x="329" y="108"/>
                  </a:cubicBezTo>
                  <a:cubicBezTo>
                    <a:pt x="326" y="120"/>
                    <a:pt x="325" y="127"/>
                    <a:pt x="326" y="127"/>
                  </a:cubicBezTo>
                  <a:cubicBezTo>
                    <a:pt x="326" y="127"/>
                    <a:pt x="328" y="121"/>
                    <a:pt x="331" y="108"/>
                  </a:cubicBezTo>
                  <a:cubicBezTo>
                    <a:pt x="333" y="100"/>
                    <a:pt x="334" y="95"/>
                    <a:pt x="334" y="95"/>
                  </a:cubicBezTo>
                  <a:lnTo>
                    <a:pt x="334" y="95"/>
                  </a:lnTo>
                  <a:cubicBezTo>
                    <a:pt x="334" y="95"/>
                    <a:pt x="334" y="100"/>
                    <a:pt x="332" y="109"/>
                  </a:cubicBezTo>
                  <a:cubicBezTo>
                    <a:pt x="331" y="113"/>
                    <a:pt x="331" y="115"/>
                    <a:pt x="331" y="115"/>
                  </a:cubicBezTo>
                  <a:cubicBezTo>
                    <a:pt x="331" y="115"/>
                    <a:pt x="332" y="113"/>
                    <a:pt x="335" y="109"/>
                  </a:cubicBezTo>
                  <a:cubicBezTo>
                    <a:pt x="336" y="105"/>
                    <a:pt x="336" y="104"/>
                    <a:pt x="337" y="104"/>
                  </a:cubicBezTo>
                  <a:lnTo>
                    <a:pt x="337" y="104"/>
                  </a:lnTo>
                  <a:cubicBezTo>
                    <a:pt x="337" y="104"/>
                    <a:pt x="337" y="106"/>
                    <a:pt x="336" y="110"/>
                  </a:cubicBezTo>
                  <a:cubicBezTo>
                    <a:pt x="334" y="116"/>
                    <a:pt x="333" y="122"/>
                    <a:pt x="334" y="122"/>
                  </a:cubicBezTo>
                  <a:cubicBezTo>
                    <a:pt x="334" y="122"/>
                    <a:pt x="334" y="121"/>
                    <a:pt x="335" y="119"/>
                  </a:cubicBezTo>
                  <a:lnTo>
                    <a:pt x="335" y="119"/>
                  </a:lnTo>
                  <a:cubicBezTo>
                    <a:pt x="335" y="119"/>
                    <a:pt x="336" y="119"/>
                    <a:pt x="334" y="128"/>
                  </a:cubicBezTo>
                  <a:cubicBezTo>
                    <a:pt x="333" y="130"/>
                    <a:pt x="333" y="131"/>
                    <a:pt x="334" y="131"/>
                  </a:cubicBezTo>
                  <a:cubicBezTo>
                    <a:pt x="334" y="131"/>
                    <a:pt x="337" y="126"/>
                    <a:pt x="340" y="121"/>
                  </a:cubicBezTo>
                  <a:cubicBezTo>
                    <a:pt x="345" y="114"/>
                    <a:pt x="347" y="110"/>
                    <a:pt x="348" y="110"/>
                  </a:cubicBezTo>
                  <a:lnTo>
                    <a:pt x="348" y="110"/>
                  </a:lnTo>
                  <a:cubicBezTo>
                    <a:pt x="348" y="110"/>
                    <a:pt x="347" y="114"/>
                    <a:pt x="342" y="122"/>
                  </a:cubicBezTo>
                  <a:cubicBezTo>
                    <a:pt x="340" y="128"/>
                    <a:pt x="339" y="131"/>
                    <a:pt x="340" y="131"/>
                  </a:cubicBezTo>
                  <a:cubicBezTo>
                    <a:pt x="342" y="131"/>
                    <a:pt x="346" y="126"/>
                    <a:pt x="351" y="117"/>
                  </a:cubicBezTo>
                  <a:cubicBezTo>
                    <a:pt x="356" y="108"/>
                    <a:pt x="358" y="105"/>
                    <a:pt x="358" y="105"/>
                  </a:cubicBezTo>
                  <a:lnTo>
                    <a:pt x="358" y="105"/>
                  </a:lnTo>
                  <a:cubicBezTo>
                    <a:pt x="358" y="105"/>
                    <a:pt x="357" y="107"/>
                    <a:pt x="356" y="110"/>
                  </a:cubicBezTo>
                  <a:cubicBezTo>
                    <a:pt x="353" y="118"/>
                    <a:pt x="354" y="118"/>
                    <a:pt x="354" y="118"/>
                  </a:cubicBezTo>
                  <a:cubicBezTo>
                    <a:pt x="354" y="119"/>
                    <a:pt x="355" y="119"/>
                    <a:pt x="351" y="127"/>
                  </a:cubicBezTo>
                  <a:cubicBezTo>
                    <a:pt x="351" y="127"/>
                    <a:pt x="353" y="127"/>
                    <a:pt x="358" y="121"/>
                  </a:cubicBezTo>
                  <a:cubicBezTo>
                    <a:pt x="362" y="116"/>
                    <a:pt x="364" y="114"/>
                    <a:pt x="365" y="114"/>
                  </a:cubicBezTo>
                  <a:cubicBezTo>
                    <a:pt x="367" y="114"/>
                    <a:pt x="365" y="122"/>
                    <a:pt x="360" y="132"/>
                  </a:cubicBezTo>
                  <a:lnTo>
                    <a:pt x="366" y="126"/>
                  </a:lnTo>
                  <a:cubicBezTo>
                    <a:pt x="372" y="117"/>
                    <a:pt x="376" y="112"/>
                    <a:pt x="377" y="112"/>
                  </a:cubicBezTo>
                  <a:lnTo>
                    <a:pt x="377" y="112"/>
                  </a:lnTo>
                  <a:cubicBezTo>
                    <a:pt x="378" y="112"/>
                    <a:pt x="376" y="114"/>
                    <a:pt x="373" y="120"/>
                  </a:cubicBezTo>
                  <a:lnTo>
                    <a:pt x="368" y="127"/>
                  </a:lnTo>
                  <a:cubicBezTo>
                    <a:pt x="372" y="122"/>
                    <a:pt x="374" y="121"/>
                    <a:pt x="375" y="121"/>
                  </a:cubicBezTo>
                  <a:cubicBezTo>
                    <a:pt x="377" y="121"/>
                    <a:pt x="375" y="128"/>
                    <a:pt x="369" y="137"/>
                  </a:cubicBezTo>
                  <a:cubicBezTo>
                    <a:pt x="364" y="145"/>
                    <a:pt x="364" y="145"/>
                    <a:pt x="365" y="145"/>
                  </a:cubicBezTo>
                  <a:lnTo>
                    <a:pt x="369" y="138"/>
                  </a:lnTo>
                  <a:cubicBezTo>
                    <a:pt x="374" y="132"/>
                    <a:pt x="379" y="125"/>
                    <a:pt x="379" y="125"/>
                  </a:cubicBezTo>
                  <a:cubicBezTo>
                    <a:pt x="379" y="125"/>
                    <a:pt x="380" y="125"/>
                    <a:pt x="380" y="125"/>
                  </a:cubicBezTo>
                  <a:cubicBezTo>
                    <a:pt x="381" y="126"/>
                    <a:pt x="382" y="126"/>
                    <a:pt x="377" y="134"/>
                  </a:cubicBezTo>
                  <a:cubicBezTo>
                    <a:pt x="375" y="139"/>
                    <a:pt x="372" y="144"/>
                    <a:pt x="372" y="144"/>
                  </a:cubicBezTo>
                  <a:cubicBezTo>
                    <a:pt x="372" y="144"/>
                    <a:pt x="373" y="143"/>
                    <a:pt x="374" y="141"/>
                  </a:cubicBezTo>
                  <a:lnTo>
                    <a:pt x="374" y="141"/>
                  </a:lnTo>
                  <a:cubicBezTo>
                    <a:pt x="374" y="141"/>
                    <a:pt x="375" y="143"/>
                    <a:pt x="372" y="150"/>
                  </a:cubicBezTo>
                  <a:lnTo>
                    <a:pt x="375" y="153"/>
                  </a:lnTo>
                  <a:cubicBezTo>
                    <a:pt x="377" y="150"/>
                    <a:pt x="379" y="149"/>
                    <a:pt x="380" y="149"/>
                  </a:cubicBezTo>
                  <a:cubicBezTo>
                    <a:pt x="381" y="149"/>
                    <a:pt x="380" y="151"/>
                    <a:pt x="377" y="155"/>
                  </a:cubicBezTo>
                  <a:cubicBezTo>
                    <a:pt x="377" y="155"/>
                    <a:pt x="377" y="155"/>
                    <a:pt x="378" y="155"/>
                  </a:cubicBezTo>
                  <a:cubicBezTo>
                    <a:pt x="378" y="155"/>
                    <a:pt x="380" y="154"/>
                    <a:pt x="385" y="150"/>
                  </a:cubicBezTo>
                  <a:lnTo>
                    <a:pt x="385" y="150"/>
                  </a:lnTo>
                  <a:cubicBezTo>
                    <a:pt x="386" y="152"/>
                    <a:pt x="387" y="153"/>
                    <a:pt x="382" y="159"/>
                  </a:cubicBezTo>
                  <a:cubicBezTo>
                    <a:pt x="379" y="163"/>
                    <a:pt x="377" y="165"/>
                    <a:pt x="378" y="165"/>
                  </a:cubicBezTo>
                  <a:cubicBezTo>
                    <a:pt x="378" y="165"/>
                    <a:pt x="380" y="163"/>
                    <a:pt x="383" y="161"/>
                  </a:cubicBezTo>
                  <a:cubicBezTo>
                    <a:pt x="387" y="155"/>
                    <a:pt x="388" y="155"/>
                    <a:pt x="389" y="155"/>
                  </a:cubicBezTo>
                  <a:cubicBezTo>
                    <a:pt x="389" y="155"/>
                    <a:pt x="389" y="155"/>
                    <a:pt x="390" y="155"/>
                  </a:cubicBezTo>
                  <a:lnTo>
                    <a:pt x="392" y="157"/>
                  </a:lnTo>
                  <a:cubicBezTo>
                    <a:pt x="396" y="152"/>
                    <a:pt x="397" y="151"/>
                    <a:pt x="397" y="151"/>
                  </a:cubicBezTo>
                  <a:cubicBezTo>
                    <a:pt x="397" y="151"/>
                    <a:pt x="397" y="151"/>
                    <a:pt x="397" y="152"/>
                  </a:cubicBezTo>
                  <a:cubicBezTo>
                    <a:pt x="399" y="152"/>
                    <a:pt x="395" y="161"/>
                    <a:pt x="396" y="162"/>
                  </a:cubicBezTo>
                  <a:cubicBezTo>
                    <a:pt x="397" y="162"/>
                    <a:pt x="398" y="163"/>
                    <a:pt x="398" y="163"/>
                  </a:cubicBezTo>
                  <a:cubicBezTo>
                    <a:pt x="399" y="163"/>
                    <a:pt x="401" y="161"/>
                    <a:pt x="404" y="157"/>
                  </a:cubicBezTo>
                  <a:cubicBezTo>
                    <a:pt x="404" y="156"/>
                    <a:pt x="405" y="154"/>
                    <a:pt x="406" y="154"/>
                  </a:cubicBezTo>
                  <a:lnTo>
                    <a:pt x="406" y="154"/>
                  </a:lnTo>
                  <a:cubicBezTo>
                    <a:pt x="406" y="154"/>
                    <a:pt x="406" y="155"/>
                    <a:pt x="404" y="158"/>
                  </a:cubicBezTo>
                  <a:cubicBezTo>
                    <a:pt x="405" y="159"/>
                    <a:pt x="402" y="167"/>
                    <a:pt x="404" y="171"/>
                  </a:cubicBezTo>
                  <a:cubicBezTo>
                    <a:pt x="405" y="172"/>
                    <a:pt x="406" y="173"/>
                    <a:pt x="407" y="173"/>
                  </a:cubicBezTo>
                  <a:cubicBezTo>
                    <a:pt x="408" y="173"/>
                    <a:pt x="409" y="172"/>
                    <a:pt x="413" y="168"/>
                  </a:cubicBezTo>
                  <a:cubicBezTo>
                    <a:pt x="419" y="162"/>
                    <a:pt x="422" y="160"/>
                    <a:pt x="422" y="160"/>
                  </a:cubicBezTo>
                  <a:lnTo>
                    <a:pt x="422" y="160"/>
                  </a:lnTo>
                  <a:cubicBezTo>
                    <a:pt x="423" y="160"/>
                    <a:pt x="420" y="163"/>
                    <a:pt x="413" y="170"/>
                  </a:cubicBezTo>
                  <a:cubicBezTo>
                    <a:pt x="406" y="177"/>
                    <a:pt x="403" y="181"/>
                    <a:pt x="404" y="181"/>
                  </a:cubicBezTo>
                  <a:cubicBezTo>
                    <a:pt x="405" y="181"/>
                    <a:pt x="406" y="179"/>
                    <a:pt x="409" y="177"/>
                  </a:cubicBezTo>
                  <a:cubicBezTo>
                    <a:pt x="414" y="174"/>
                    <a:pt x="416" y="173"/>
                    <a:pt x="416" y="173"/>
                  </a:cubicBezTo>
                  <a:cubicBezTo>
                    <a:pt x="417" y="173"/>
                    <a:pt x="417" y="174"/>
                    <a:pt x="417" y="174"/>
                  </a:cubicBezTo>
                  <a:cubicBezTo>
                    <a:pt x="413" y="177"/>
                    <a:pt x="411" y="179"/>
                    <a:pt x="412" y="179"/>
                  </a:cubicBezTo>
                  <a:cubicBezTo>
                    <a:pt x="413" y="179"/>
                    <a:pt x="415" y="178"/>
                    <a:pt x="419" y="176"/>
                  </a:cubicBezTo>
                  <a:lnTo>
                    <a:pt x="419" y="176"/>
                  </a:lnTo>
                  <a:cubicBezTo>
                    <a:pt x="420" y="177"/>
                    <a:pt x="420" y="177"/>
                    <a:pt x="413" y="183"/>
                  </a:cubicBezTo>
                  <a:lnTo>
                    <a:pt x="414" y="184"/>
                  </a:lnTo>
                  <a:cubicBezTo>
                    <a:pt x="418" y="182"/>
                    <a:pt x="420" y="181"/>
                    <a:pt x="422" y="181"/>
                  </a:cubicBezTo>
                  <a:cubicBezTo>
                    <a:pt x="427" y="181"/>
                    <a:pt x="424" y="189"/>
                    <a:pt x="419" y="193"/>
                  </a:cubicBezTo>
                  <a:cubicBezTo>
                    <a:pt x="419" y="193"/>
                    <a:pt x="419" y="193"/>
                    <a:pt x="420" y="193"/>
                  </a:cubicBezTo>
                  <a:cubicBezTo>
                    <a:pt x="421" y="193"/>
                    <a:pt x="423" y="193"/>
                    <a:pt x="428" y="191"/>
                  </a:cubicBezTo>
                  <a:cubicBezTo>
                    <a:pt x="434" y="187"/>
                    <a:pt x="438" y="185"/>
                    <a:pt x="439" y="185"/>
                  </a:cubicBezTo>
                  <a:cubicBezTo>
                    <a:pt x="440" y="185"/>
                    <a:pt x="437" y="188"/>
                    <a:pt x="429" y="192"/>
                  </a:cubicBezTo>
                  <a:cubicBezTo>
                    <a:pt x="421" y="197"/>
                    <a:pt x="418" y="199"/>
                    <a:pt x="418" y="199"/>
                  </a:cubicBezTo>
                  <a:cubicBezTo>
                    <a:pt x="418" y="199"/>
                    <a:pt x="422" y="197"/>
                    <a:pt x="429" y="193"/>
                  </a:cubicBezTo>
                  <a:cubicBezTo>
                    <a:pt x="431" y="192"/>
                    <a:pt x="432" y="192"/>
                    <a:pt x="433" y="192"/>
                  </a:cubicBezTo>
                  <a:cubicBezTo>
                    <a:pt x="438" y="192"/>
                    <a:pt x="436" y="197"/>
                    <a:pt x="424" y="202"/>
                  </a:cubicBezTo>
                  <a:lnTo>
                    <a:pt x="410" y="211"/>
                  </a:lnTo>
                  <a:cubicBezTo>
                    <a:pt x="415" y="209"/>
                    <a:pt x="416" y="209"/>
                    <a:pt x="417" y="209"/>
                  </a:cubicBezTo>
                  <a:cubicBezTo>
                    <a:pt x="418" y="209"/>
                    <a:pt x="418" y="209"/>
                    <a:pt x="418" y="209"/>
                  </a:cubicBezTo>
                  <a:cubicBezTo>
                    <a:pt x="421" y="207"/>
                    <a:pt x="423" y="206"/>
                    <a:pt x="424" y="206"/>
                  </a:cubicBezTo>
                  <a:cubicBezTo>
                    <a:pt x="426" y="206"/>
                    <a:pt x="426" y="207"/>
                    <a:pt x="427" y="209"/>
                  </a:cubicBezTo>
                  <a:cubicBezTo>
                    <a:pt x="428" y="210"/>
                    <a:pt x="437" y="210"/>
                    <a:pt x="438" y="212"/>
                  </a:cubicBezTo>
                  <a:cubicBezTo>
                    <a:pt x="438" y="214"/>
                    <a:pt x="439" y="218"/>
                    <a:pt x="432" y="222"/>
                  </a:cubicBezTo>
                  <a:cubicBezTo>
                    <a:pt x="432" y="222"/>
                    <a:pt x="432" y="223"/>
                    <a:pt x="435" y="223"/>
                  </a:cubicBezTo>
                  <a:cubicBezTo>
                    <a:pt x="436" y="223"/>
                    <a:pt x="438" y="223"/>
                    <a:pt x="441" y="222"/>
                  </a:cubicBezTo>
                  <a:cubicBezTo>
                    <a:pt x="443" y="222"/>
                    <a:pt x="444" y="222"/>
                    <a:pt x="445" y="222"/>
                  </a:cubicBezTo>
                  <a:cubicBezTo>
                    <a:pt x="450" y="222"/>
                    <a:pt x="449" y="224"/>
                    <a:pt x="442" y="226"/>
                  </a:cubicBezTo>
                  <a:lnTo>
                    <a:pt x="442" y="227"/>
                  </a:lnTo>
                  <a:cubicBezTo>
                    <a:pt x="450" y="227"/>
                    <a:pt x="451" y="228"/>
                    <a:pt x="451" y="228"/>
                  </a:cubicBezTo>
                  <a:cubicBezTo>
                    <a:pt x="444" y="230"/>
                    <a:pt x="438" y="232"/>
                    <a:pt x="440" y="232"/>
                  </a:cubicBezTo>
                  <a:cubicBezTo>
                    <a:pt x="440" y="232"/>
                    <a:pt x="441" y="232"/>
                    <a:pt x="443" y="231"/>
                  </a:cubicBezTo>
                  <a:cubicBezTo>
                    <a:pt x="446" y="230"/>
                    <a:pt x="448" y="230"/>
                    <a:pt x="450" y="230"/>
                  </a:cubicBezTo>
                  <a:cubicBezTo>
                    <a:pt x="451" y="230"/>
                    <a:pt x="452" y="231"/>
                    <a:pt x="452" y="232"/>
                  </a:cubicBezTo>
                  <a:cubicBezTo>
                    <a:pt x="446" y="238"/>
                    <a:pt x="447" y="268"/>
                    <a:pt x="454" y="268"/>
                  </a:cubicBezTo>
                  <a:cubicBezTo>
                    <a:pt x="454" y="268"/>
                    <a:pt x="454" y="269"/>
                    <a:pt x="454" y="272"/>
                  </a:cubicBezTo>
                  <a:cubicBezTo>
                    <a:pt x="454" y="273"/>
                    <a:pt x="452" y="275"/>
                    <a:pt x="452" y="275"/>
                  </a:cubicBezTo>
                  <a:cubicBezTo>
                    <a:pt x="450" y="275"/>
                    <a:pt x="448" y="274"/>
                    <a:pt x="446" y="274"/>
                  </a:cubicBezTo>
                  <a:cubicBezTo>
                    <a:pt x="438" y="274"/>
                    <a:pt x="446" y="279"/>
                    <a:pt x="451" y="283"/>
                  </a:cubicBezTo>
                  <a:cubicBezTo>
                    <a:pt x="459" y="285"/>
                    <a:pt x="459" y="286"/>
                    <a:pt x="459" y="287"/>
                  </a:cubicBezTo>
                  <a:cubicBezTo>
                    <a:pt x="453" y="286"/>
                    <a:pt x="449" y="286"/>
                    <a:pt x="447" y="286"/>
                  </a:cubicBezTo>
                  <a:cubicBezTo>
                    <a:pt x="443" y="286"/>
                    <a:pt x="444" y="287"/>
                    <a:pt x="449" y="290"/>
                  </a:cubicBezTo>
                  <a:cubicBezTo>
                    <a:pt x="459" y="293"/>
                    <a:pt x="463" y="295"/>
                    <a:pt x="461" y="295"/>
                  </a:cubicBezTo>
                  <a:cubicBezTo>
                    <a:pt x="460" y="295"/>
                    <a:pt x="456" y="294"/>
                    <a:pt x="449" y="292"/>
                  </a:cubicBezTo>
                  <a:cubicBezTo>
                    <a:pt x="443" y="291"/>
                    <a:pt x="440" y="290"/>
                    <a:pt x="438" y="290"/>
                  </a:cubicBezTo>
                  <a:cubicBezTo>
                    <a:pt x="435" y="290"/>
                    <a:pt x="440" y="293"/>
                    <a:pt x="456" y="299"/>
                  </a:cubicBezTo>
                  <a:cubicBezTo>
                    <a:pt x="461" y="301"/>
                    <a:pt x="463" y="301"/>
                    <a:pt x="461" y="301"/>
                  </a:cubicBezTo>
                  <a:cubicBezTo>
                    <a:pt x="460" y="301"/>
                    <a:pt x="458" y="301"/>
                    <a:pt x="455" y="301"/>
                  </a:cubicBezTo>
                  <a:cubicBezTo>
                    <a:pt x="446" y="299"/>
                    <a:pt x="442" y="298"/>
                    <a:pt x="441" y="298"/>
                  </a:cubicBezTo>
                  <a:cubicBezTo>
                    <a:pt x="440" y="298"/>
                    <a:pt x="442" y="299"/>
                    <a:pt x="446" y="300"/>
                  </a:cubicBezTo>
                  <a:cubicBezTo>
                    <a:pt x="455" y="304"/>
                    <a:pt x="459" y="306"/>
                    <a:pt x="457" y="306"/>
                  </a:cubicBezTo>
                  <a:cubicBezTo>
                    <a:pt x="455" y="306"/>
                    <a:pt x="451" y="305"/>
                    <a:pt x="445" y="303"/>
                  </a:cubicBezTo>
                  <a:cubicBezTo>
                    <a:pt x="437" y="301"/>
                    <a:pt x="433" y="300"/>
                    <a:pt x="432" y="300"/>
                  </a:cubicBezTo>
                  <a:cubicBezTo>
                    <a:pt x="431" y="300"/>
                    <a:pt x="435" y="302"/>
                    <a:pt x="443" y="305"/>
                  </a:cubicBezTo>
                  <a:cubicBezTo>
                    <a:pt x="454" y="310"/>
                    <a:pt x="457" y="314"/>
                    <a:pt x="452" y="314"/>
                  </a:cubicBezTo>
                  <a:cubicBezTo>
                    <a:pt x="450" y="314"/>
                    <a:pt x="446" y="313"/>
                    <a:pt x="441" y="311"/>
                  </a:cubicBezTo>
                  <a:cubicBezTo>
                    <a:pt x="441" y="311"/>
                    <a:pt x="440" y="311"/>
                    <a:pt x="439" y="311"/>
                  </a:cubicBezTo>
                  <a:cubicBezTo>
                    <a:pt x="439" y="311"/>
                    <a:pt x="438" y="311"/>
                    <a:pt x="437" y="311"/>
                  </a:cubicBezTo>
                  <a:cubicBezTo>
                    <a:pt x="436" y="311"/>
                    <a:pt x="436" y="311"/>
                    <a:pt x="440" y="313"/>
                  </a:cubicBezTo>
                  <a:lnTo>
                    <a:pt x="432" y="311"/>
                  </a:lnTo>
                  <a:lnTo>
                    <a:pt x="431" y="312"/>
                  </a:lnTo>
                  <a:lnTo>
                    <a:pt x="439" y="316"/>
                  </a:lnTo>
                  <a:cubicBezTo>
                    <a:pt x="438" y="318"/>
                    <a:pt x="428" y="319"/>
                    <a:pt x="423" y="324"/>
                  </a:cubicBezTo>
                  <a:cubicBezTo>
                    <a:pt x="418" y="334"/>
                    <a:pt x="414" y="336"/>
                    <a:pt x="423" y="340"/>
                  </a:cubicBezTo>
                  <a:cubicBezTo>
                    <a:pt x="431" y="345"/>
                    <a:pt x="434" y="348"/>
                    <a:pt x="433" y="348"/>
                  </a:cubicBezTo>
                  <a:cubicBezTo>
                    <a:pt x="432" y="348"/>
                    <a:pt x="428" y="346"/>
                    <a:pt x="421" y="341"/>
                  </a:cubicBezTo>
                  <a:cubicBezTo>
                    <a:pt x="421" y="341"/>
                    <a:pt x="421" y="341"/>
                    <a:pt x="420" y="341"/>
                  </a:cubicBezTo>
                  <a:cubicBezTo>
                    <a:pt x="419" y="341"/>
                    <a:pt x="416" y="340"/>
                    <a:pt x="413" y="340"/>
                  </a:cubicBezTo>
                  <a:cubicBezTo>
                    <a:pt x="412" y="340"/>
                    <a:pt x="411" y="341"/>
                    <a:pt x="411" y="341"/>
                  </a:cubicBezTo>
                  <a:cubicBezTo>
                    <a:pt x="410" y="342"/>
                    <a:pt x="410" y="342"/>
                    <a:pt x="409" y="342"/>
                  </a:cubicBezTo>
                  <a:cubicBezTo>
                    <a:pt x="408" y="342"/>
                    <a:pt x="406" y="341"/>
                    <a:pt x="402" y="339"/>
                  </a:cubicBezTo>
                  <a:lnTo>
                    <a:pt x="401" y="339"/>
                  </a:lnTo>
                  <a:cubicBezTo>
                    <a:pt x="410" y="349"/>
                    <a:pt x="409" y="354"/>
                    <a:pt x="403" y="354"/>
                  </a:cubicBezTo>
                  <a:cubicBezTo>
                    <a:pt x="402" y="354"/>
                    <a:pt x="400" y="354"/>
                    <a:pt x="399" y="353"/>
                  </a:cubicBezTo>
                  <a:lnTo>
                    <a:pt x="399" y="353"/>
                  </a:lnTo>
                  <a:cubicBezTo>
                    <a:pt x="397" y="355"/>
                    <a:pt x="396" y="355"/>
                    <a:pt x="401" y="362"/>
                  </a:cubicBezTo>
                  <a:cubicBezTo>
                    <a:pt x="403" y="367"/>
                    <a:pt x="404" y="369"/>
                    <a:pt x="404" y="369"/>
                  </a:cubicBezTo>
                  <a:cubicBezTo>
                    <a:pt x="403" y="369"/>
                    <a:pt x="402" y="367"/>
                    <a:pt x="399" y="365"/>
                  </a:cubicBezTo>
                  <a:cubicBezTo>
                    <a:pt x="395" y="362"/>
                    <a:pt x="391" y="360"/>
                    <a:pt x="389" y="360"/>
                  </a:cubicBezTo>
                  <a:cubicBezTo>
                    <a:pt x="387" y="360"/>
                    <a:pt x="387" y="362"/>
                    <a:pt x="393" y="369"/>
                  </a:cubicBezTo>
                  <a:lnTo>
                    <a:pt x="386" y="364"/>
                  </a:lnTo>
                  <a:cubicBezTo>
                    <a:pt x="385" y="362"/>
                    <a:pt x="384" y="361"/>
                    <a:pt x="384" y="361"/>
                  </a:cubicBezTo>
                  <a:lnTo>
                    <a:pt x="384" y="361"/>
                  </a:lnTo>
                  <a:cubicBezTo>
                    <a:pt x="383" y="361"/>
                    <a:pt x="387" y="366"/>
                    <a:pt x="391" y="371"/>
                  </a:cubicBezTo>
                  <a:cubicBezTo>
                    <a:pt x="395" y="377"/>
                    <a:pt x="398" y="380"/>
                    <a:pt x="397" y="380"/>
                  </a:cubicBezTo>
                  <a:cubicBezTo>
                    <a:pt x="396" y="380"/>
                    <a:pt x="392" y="376"/>
                    <a:pt x="383" y="366"/>
                  </a:cubicBezTo>
                  <a:cubicBezTo>
                    <a:pt x="377" y="358"/>
                    <a:pt x="374" y="355"/>
                    <a:pt x="374" y="355"/>
                  </a:cubicBezTo>
                  <a:lnTo>
                    <a:pt x="374" y="355"/>
                  </a:lnTo>
                  <a:cubicBezTo>
                    <a:pt x="374" y="355"/>
                    <a:pt x="375" y="356"/>
                    <a:pt x="377" y="359"/>
                  </a:cubicBezTo>
                  <a:cubicBezTo>
                    <a:pt x="381" y="365"/>
                    <a:pt x="383" y="371"/>
                    <a:pt x="382" y="371"/>
                  </a:cubicBezTo>
                  <a:cubicBezTo>
                    <a:pt x="382" y="371"/>
                    <a:pt x="381" y="370"/>
                    <a:pt x="380" y="368"/>
                  </a:cubicBezTo>
                  <a:lnTo>
                    <a:pt x="380" y="368"/>
                  </a:lnTo>
                  <a:cubicBezTo>
                    <a:pt x="378" y="369"/>
                    <a:pt x="377" y="369"/>
                    <a:pt x="387" y="383"/>
                  </a:cubicBezTo>
                  <a:cubicBezTo>
                    <a:pt x="393" y="389"/>
                    <a:pt x="392" y="391"/>
                    <a:pt x="391" y="392"/>
                  </a:cubicBezTo>
                  <a:cubicBezTo>
                    <a:pt x="387" y="387"/>
                    <a:pt x="384" y="382"/>
                    <a:pt x="382" y="377"/>
                  </a:cubicBezTo>
                  <a:cubicBezTo>
                    <a:pt x="382" y="377"/>
                    <a:pt x="382" y="377"/>
                    <a:pt x="382" y="377"/>
                  </a:cubicBezTo>
                  <a:lnTo>
                    <a:pt x="382" y="377"/>
                  </a:lnTo>
                  <a:cubicBezTo>
                    <a:pt x="382" y="377"/>
                    <a:pt x="381" y="377"/>
                    <a:pt x="380" y="378"/>
                  </a:cubicBezTo>
                  <a:cubicBezTo>
                    <a:pt x="380" y="378"/>
                    <a:pt x="379" y="378"/>
                    <a:pt x="379" y="378"/>
                  </a:cubicBezTo>
                  <a:cubicBezTo>
                    <a:pt x="379" y="378"/>
                    <a:pt x="372" y="372"/>
                    <a:pt x="367" y="366"/>
                  </a:cubicBezTo>
                  <a:cubicBezTo>
                    <a:pt x="365" y="363"/>
                    <a:pt x="364" y="361"/>
                    <a:pt x="363" y="361"/>
                  </a:cubicBezTo>
                  <a:lnTo>
                    <a:pt x="363" y="361"/>
                  </a:lnTo>
                  <a:cubicBezTo>
                    <a:pt x="363" y="361"/>
                    <a:pt x="366" y="365"/>
                    <a:pt x="372" y="374"/>
                  </a:cubicBezTo>
                  <a:cubicBezTo>
                    <a:pt x="381" y="387"/>
                    <a:pt x="381" y="387"/>
                    <a:pt x="378" y="388"/>
                  </a:cubicBezTo>
                  <a:cubicBezTo>
                    <a:pt x="378" y="389"/>
                    <a:pt x="378" y="389"/>
                    <a:pt x="377" y="389"/>
                  </a:cubicBezTo>
                  <a:cubicBezTo>
                    <a:pt x="376" y="389"/>
                    <a:pt x="375" y="387"/>
                    <a:pt x="372" y="383"/>
                  </a:cubicBezTo>
                  <a:cubicBezTo>
                    <a:pt x="368" y="377"/>
                    <a:pt x="368" y="375"/>
                    <a:pt x="367" y="375"/>
                  </a:cubicBezTo>
                  <a:cubicBezTo>
                    <a:pt x="367" y="375"/>
                    <a:pt x="366" y="376"/>
                    <a:pt x="366" y="376"/>
                  </a:cubicBezTo>
                  <a:cubicBezTo>
                    <a:pt x="363" y="378"/>
                    <a:pt x="373" y="402"/>
                    <a:pt x="380" y="417"/>
                  </a:cubicBezTo>
                  <a:cubicBezTo>
                    <a:pt x="384" y="425"/>
                    <a:pt x="386" y="428"/>
                    <a:pt x="386" y="428"/>
                  </a:cubicBezTo>
                  <a:cubicBezTo>
                    <a:pt x="385" y="428"/>
                    <a:pt x="383" y="425"/>
                    <a:pt x="378" y="417"/>
                  </a:cubicBezTo>
                  <a:cubicBezTo>
                    <a:pt x="375" y="411"/>
                    <a:pt x="373" y="411"/>
                    <a:pt x="372" y="411"/>
                  </a:cubicBezTo>
                  <a:cubicBezTo>
                    <a:pt x="368" y="404"/>
                    <a:pt x="369" y="403"/>
                    <a:pt x="371" y="403"/>
                  </a:cubicBezTo>
                  <a:lnTo>
                    <a:pt x="366" y="395"/>
                  </a:lnTo>
                  <a:cubicBezTo>
                    <a:pt x="362" y="388"/>
                    <a:pt x="359" y="384"/>
                    <a:pt x="359" y="384"/>
                  </a:cubicBezTo>
                  <a:lnTo>
                    <a:pt x="359" y="384"/>
                  </a:lnTo>
                  <a:cubicBezTo>
                    <a:pt x="359" y="384"/>
                    <a:pt x="360" y="388"/>
                    <a:pt x="364" y="396"/>
                  </a:cubicBezTo>
                  <a:cubicBezTo>
                    <a:pt x="365" y="400"/>
                    <a:pt x="366" y="403"/>
                    <a:pt x="365" y="403"/>
                  </a:cubicBezTo>
                  <a:cubicBezTo>
                    <a:pt x="365" y="403"/>
                    <a:pt x="364" y="401"/>
                    <a:pt x="362" y="397"/>
                  </a:cubicBezTo>
                  <a:cubicBezTo>
                    <a:pt x="358" y="393"/>
                    <a:pt x="354" y="387"/>
                    <a:pt x="354" y="387"/>
                  </a:cubicBezTo>
                  <a:lnTo>
                    <a:pt x="354" y="387"/>
                  </a:lnTo>
                  <a:cubicBezTo>
                    <a:pt x="354" y="387"/>
                    <a:pt x="355" y="388"/>
                    <a:pt x="356" y="391"/>
                  </a:cubicBezTo>
                  <a:cubicBezTo>
                    <a:pt x="356" y="391"/>
                    <a:pt x="356" y="391"/>
                    <a:pt x="356" y="391"/>
                  </a:cubicBezTo>
                  <a:cubicBezTo>
                    <a:pt x="355" y="391"/>
                    <a:pt x="353" y="390"/>
                    <a:pt x="349" y="384"/>
                  </a:cubicBezTo>
                  <a:cubicBezTo>
                    <a:pt x="347" y="385"/>
                    <a:pt x="346" y="385"/>
                    <a:pt x="349" y="393"/>
                  </a:cubicBezTo>
                  <a:cubicBezTo>
                    <a:pt x="353" y="401"/>
                    <a:pt x="351" y="402"/>
                    <a:pt x="350" y="402"/>
                  </a:cubicBezTo>
                  <a:cubicBezTo>
                    <a:pt x="349" y="402"/>
                    <a:pt x="348" y="402"/>
                    <a:pt x="351" y="410"/>
                  </a:cubicBezTo>
                  <a:cubicBezTo>
                    <a:pt x="355" y="418"/>
                    <a:pt x="357" y="426"/>
                    <a:pt x="354" y="427"/>
                  </a:cubicBezTo>
                  <a:lnTo>
                    <a:pt x="354" y="427"/>
                  </a:lnTo>
                  <a:cubicBezTo>
                    <a:pt x="355" y="427"/>
                    <a:pt x="351" y="419"/>
                    <a:pt x="351" y="419"/>
                  </a:cubicBezTo>
                  <a:cubicBezTo>
                    <a:pt x="351" y="419"/>
                    <a:pt x="349" y="412"/>
                    <a:pt x="347" y="412"/>
                  </a:cubicBezTo>
                  <a:cubicBezTo>
                    <a:pt x="347" y="412"/>
                    <a:pt x="347" y="412"/>
                    <a:pt x="347" y="412"/>
                  </a:cubicBezTo>
                  <a:lnTo>
                    <a:pt x="346" y="412"/>
                  </a:lnTo>
                  <a:cubicBezTo>
                    <a:pt x="348" y="417"/>
                    <a:pt x="350" y="422"/>
                    <a:pt x="354" y="428"/>
                  </a:cubicBezTo>
                  <a:cubicBezTo>
                    <a:pt x="354" y="431"/>
                    <a:pt x="354" y="433"/>
                    <a:pt x="354" y="433"/>
                  </a:cubicBezTo>
                  <a:cubicBezTo>
                    <a:pt x="354" y="433"/>
                    <a:pt x="352" y="429"/>
                    <a:pt x="348" y="420"/>
                  </a:cubicBezTo>
                  <a:cubicBezTo>
                    <a:pt x="345" y="414"/>
                    <a:pt x="344" y="413"/>
                    <a:pt x="343" y="413"/>
                  </a:cubicBezTo>
                  <a:cubicBezTo>
                    <a:pt x="343" y="413"/>
                    <a:pt x="343" y="413"/>
                    <a:pt x="342" y="413"/>
                  </a:cubicBezTo>
                  <a:cubicBezTo>
                    <a:pt x="342" y="413"/>
                    <a:pt x="341" y="413"/>
                    <a:pt x="338" y="405"/>
                  </a:cubicBezTo>
                  <a:cubicBezTo>
                    <a:pt x="337" y="403"/>
                    <a:pt x="337" y="402"/>
                    <a:pt x="336" y="402"/>
                  </a:cubicBezTo>
                  <a:lnTo>
                    <a:pt x="336" y="402"/>
                  </a:lnTo>
                  <a:cubicBezTo>
                    <a:pt x="336" y="402"/>
                    <a:pt x="338" y="408"/>
                    <a:pt x="339" y="414"/>
                  </a:cubicBezTo>
                  <a:cubicBezTo>
                    <a:pt x="342" y="422"/>
                    <a:pt x="345" y="430"/>
                    <a:pt x="345" y="430"/>
                  </a:cubicBezTo>
                  <a:cubicBezTo>
                    <a:pt x="340" y="423"/>
                    <a:pt x="337" y="414"/>
                    <a:pt x="335" y="406"/>
                  </a:cubicBezTo>
                  <a:cubicBezTo>
                    <a:pt x="332" y="398"/>
                    <a:pt x="330" y="394"/>
                    <a:pt x="330" y="394"/>
                  </a:cubicBezTo>
                  <a:lnTo>
                    <a:pt x="330" y="394"/>
                  </a:lnTo>
                  <a:cubicBezTo>
                    <a:pt x="330" y="394"/>
                    <a:pt x="331" y="398"/>
                    <a:pt x="334" y="406"/>
                  </a:cubicBezTo>
                  <a:cubicBezTo>
                    <a:pt x="335" y="412"/>
                    <a:pt x="336" y="418"/>
                    <a:pt x="335" y="418"/>
                  </a:cubicBezTo>
                  <a:cubicBezTo>
                    <a:pt x="334" y="418"/>
                    <a:pt x="334" y="417"/>
                    <a:pt x="332" y="415"/>
                  </a:cubicBezTo>
                  <a:cubicBezTo>
                    <a:pt x="332" y="415"/>
                    <a:pt x="332" y="415"/>
                    <a:pt x="331" y="415"/>
                  </a:cubicBezTo>
                  <a:cubicBezTo>
                    <a:pt x="330" y="415"/>
                    <a:pt x="329" y="415"/>
                    <a:pt x="327" y="407"/>
                  </a:cubicBezTo>
                  <a:cubicBezTo>
                    <a:pt x="326" y="405"/>
                    <a:pt x="325" y="404"/>
                    <a:pt x="325" y="404"/>
                  </a:cubicBezTo>
                  <a:cubicBezTo>
                    <a:pt x="324" y="404"/>
                    <a:pt x="325" y="408"/>
                    <a:pt x="325" y="408"/>
                  </a:cubicBezTo>
                  <a:cubicBezTo>
                    <a:pt x="325" y="412"/>
                    <a:pt x="325" y="414"/>
                    <a:pt x="324" y="414"/>
                  </a:cubicBezTo>
                  <a:cubicBezTo>
                    <a:pt x="324" y="414"/>
                    <a:pt x="322" y="412"/>
                    <a:pt x="320" y="408"/>
                  </a:cubicBezTo>
                  <a:cubicBezTo>
                    <a:pt x="316" y="400"/>
                    <a:pt x="314" y="396"/>
                    <a:pt x="313" y="396"/>
                  </a:cubicBezTo>
                  <a:lnTo>
                    <a:pt x="313" y="396"/>
                  </a:lnTo>
                  <a:cubicBezTo>
                    <a:pt x="313" y="396"/>
                    <a:pt x="313" y="400"/>
                    <a:pt x="314" y="408"/>
                  </a:cubicBezTo>
                  <a:cubicBezTo>
                    <a:pt x="315" y="414"/>
                    <a:pt x="316" y="418"/>
                    <a:pt x="316" y="418"/>
                  </a:cubicBezTo>
                  <a:cubicBezTo>
                    <a:pt x="315" y="418"/>
                    <a:pt x="315" y="416"/>
                    <a:pt x="313" y="408"/>
                  </a:cubicBezTo>
                  <a:cubicBezTo>
                    <a:pt x="313" y="406"/>
                    <a:pt x="312" y="405"/>
                    <a:pt x="312" y="405"/>
                  </a:cubicBezTo>
                  <a:cubicBezTo>
                    <a:pt x="311" y="405"/>
                    <a:pt x="312" y="412"/>
                    <a:pt x="310" y="417"/>
                  </a:cubicBezTo>
                  <a:cubicBezTo>
                    <a:pt x="310" y="426"/>
                    <a:pt x="311" y="443"/>
                    <a:pt x="312" y="452"/>
                  </a:cubicBezTo>
                  <a:cubicBezTo>
                    <a:pt x="313" y="462"/>
                    <a:pt x="313" y="466"/>
                    <a:pt x="313" y="466"/>
                  </a:cubicBezTo>
                  <a:cubicBezTo>
                    <a:pt x="312" y="466"/>
                    <a:pt x="311" y="464"/>
                    <a:pt x="310" y="460"/>
                  </a:cubicBezTo>
                  <a:cubicBezTo>
                    <a:pt x="308" y="460"/>
                    <a:pt x="307" y="451"/>
                    <a:pt x="307" y="443"/>
                  </a:cubicBezTo>
                  <a:cubicBezTo>
                    <a:pt x="305" y="434"/>
                    <a:pt x="307" y="434"/>
                    <a:pt x="307" y="434"/>
                  </a:cubicBezTo>
                  <a:lnTo>
                    <a:pt x="308" y="434"/>
                  </a:lnTo>
                  <a:cubicBezTo>
                    <a:pt x="308" y="426"/>
                    <a:pt x="307" y="417"/>
                    <a:pt x="305" y="417"/>
                  </a:cubicBezTo>
                  <a:cubicBezTo>
                    <a:pt x="304" y="413"/>
                    <a:pt x="304" y="411"/>
                    <a:pt x="304" y="411"/>
                  </a:cubicBezTo>
                  <a:cubicBezTo>
                    <a:pt x="303" y="411"/>
                    <a:pt x="303" y="413"/>
                    <a:pt x="303" y="417"/>
                  </a:cubicBezTo>
                  <a:cubicBezTo>
                    <a:pt x="302" y="408"/>
                    <a:pt x="300" y="408"/>
                    <a:pt x="298" y="408"/>
                  </a:cubicBezTo>
                  <a:cubicBezTo>
                    <a:pt x="296" y="408"/>
                    <a:pt x="293" y="408"/>
                    <a:pt x="293" y="399"/>
                  </a:cubicBezTo>
                  <a:cubicBezTo>
                    <a:pt x="291" y="399"/>
                    <a:pt x="291" y="399"/>
                    <a:pt x="290" y="407"/>
                  </a:cubicBezTo>
                  <a:cubicBezTo>
                    <a:pt x="288" y="417"/>
                    <a:pt x="288" y="421"/>
                    <a:pt x="288" y="421"/>
                  </a:cubicBezTo>
                  <a:cubicBezTo>
                    <a:pt x="288" y="421"/>
                    <a:pt x="288" y="419"/>
                    <a:pt x="288" y="416"/>
                  </a:cubicBezTo>
                  <a:cubicBezTo>
                    <a:pt x="288" y="405"/>
                    <a:pt x="285" y="396"/>
                    <a:pt x="281" y="396"/>
                  </a:cubicBezTo>
                  <a:cubicBezTo>
                    <a:pt x="279" y="396"/>
                    <a:pt x="277" y="399"/>
                    <a:pt x="275" y="404"/>
                  </a:cubicBezTo>
                  <a:lnTo>
                    <a:pt x="273" y="404"/>
                  </a:lnTo>
                  <a:cubicBezTo>
                    <a:pt x="273" y="399"/>
                    <a:pt x="271" y="396"/>
                    <a:pt x="269" y="396"/>
                  </a:cubicBezTo>
                  <a:cubicBezTo>
                    <a:pt x="268" y="396"/>
                    <a:pt x="266" y="397"/>
                    <a:pt x="265" y="401"/>
                  </a:cubicBezTo>
                  <a:lnTo>
                    <a:pt x="262" y="399"/>
                  </a:lnTo>
                  <a:cubicBezTo>
                    <a:pt x="262" y="395"/>
                    <a:pt x="262" y="393"/>
                    <a:pt x="262" y="393"/>
                  </a:cubicBezTo>
                  <a:cubicBezTo>
                    <a:pt x="261" y="393"/>
                    <a:pt x="260" y="395"/>
                    <a:pt x="258" y="398"/>
                  </a:cubicBezTo>
                  <a:cubicBezTo>
                    <a:pt x="255" y="403"/>
                    <a:pt x="253" y="408"/>
                    <a:pt x="253" y="408"/>
                  </a:cubicBezTo>
                  <a:cubicBezTo>
                    <a:pt x="252" y="408"/>
                    <a:pt x="253" y="407"/>
                    <a:pt x="254" y="405"/>
                  </a:cubicBezTo>
                  <a:cubicBezTo>
                    <a:pt x="257" y="397"/>
                    <a:pt x="255" y="397"/>
                    <a:pt x="252" y="395"/>
                  </a:cubicBezTo>
                  <a:cubicBezTo>
                    <a:pt x="250" y="394"/>
                    <a:pt x="250" y="394"/>
                    <a:pt x="249" y="394"/>
                  </a:cubicBezTo>
                  <a:cubicBezTo>
                    <a:pt x="248" y="394"/>
                    <a:pt x="247" y="395"/>
                    <a:pt x="245" y="401"/>
                  </a:cubicBezTo>
                  <a:cubicBezTo>
                    <a:pt x="243" y="402"/>
                    <a:pt x="242" y="403"/>
                    <a:pt x="242" y="403"/>
                  </a:cubicBezTo>
                  <a:cubicBezTo>
                    <a:pt x="240" y="403"/>
                    <a:pt x="243" y="397"/>
                    <a:pt x="246" y="392"/>
                  </a:cubicBezTo>
                  <a:cubicBezTo>
                    <a:pt x="250" y="385"/>
                    <a:pt x="251" y="381"/>
                    <a:pt x="251" y="381"/>
                  </a:cubicBezTo>
                  <a:lnTo>
                    <a:pt x="251" y="381"/>
                  </a:lnTo>
                  <a:cubicBezTo>
                    <a:pt x="250" y="381"/>
                    <a:pt x="247" y="386"/>
                    <a:pt x="239" y="398"/>
                  </a:cubicBezTo>
                  <a:cubicBezTo>
                    <a:pt x="234" y="406"/>
                    <a:pt x="231" y="409"/>
                    <a:pt x="231" y="409"/>
                  </a:cubicBezTo>
                  <a:cubicBezTo>
                    <a:pt x="230" y="409"/>
                    <a:pt x="231" y="407"/>
                    <a:pt x="233" y="404"/>
                  </a:cubicBezTo>
                  <a:cubicBezTo>
                    <a:pt x="236" y="398"/>
                    <a:pt x="237" y="397"/>
                    <a:pt x="238" y="397"/>
                  </a:cubicBezTo>
                  <a:cubicBezTo>
                    <a:pt x="239" y="397"/>
                    <a:pt x="239" y="397"/>
                    <a:pt x="239" y="397"/>
                  </a:cubicBezTo>
                  <a:lnTo>
                    <a:pt x="247" y="383"/>
                  </a:lnTo>
                  <a:cubicBezTo>
                    <a:pt x="247" y="382"/>
                    <a:pt x="247" y="382"/>
                    <a:pt x="246" y="382"/>
                  </a:cubicBezTo>
                  <a:cubicBezTo>
                    <a:pt x="246" y="382"/>
                    <a:pt x="245" y="383"/>
                    <a:pt x="242" y="388"/>
                  </a:cubicBezTo>
                  <a:cubicBezTo>
                    <a:pt x="242" y="388"/>
                    <a:pt x="240" y="388"/>
                    <a:pt x="235" y="395"/>
                  </a:cubicBezTo>
                  <a:cubicBezTo>
                    <a:pt x="229" y="402"/>
                    <a:pt x="226" y="408"/>
                    <a:pt x="222" y="417"/>
                  </a:cubicBezTo>
                  <a:cubicBezTo>
                    <a:pt x="220" y="423"/>
                    <a:pt x="219" y="424"/>
                    <a:pt x="218" y="424"/>
                  </a:cubicBezTo>
                  <a:cubicBezTo>
                    <a:pt x="218" y="424"/>
                    <a:pt x="217" y="423"/>
                    <a:pt x="217" y="423"/>
                  </a:cubicBezTo>
                  <a:cubicBezTo>
                    <a:pt x="219" y="415"/>
                    <a:pt x="224" y="407"/>
                    <a:pt x="229" y="401"/>
                  </a:cubicBezTo>
                  <a:cubicBezTo>
                    <a:pt x="229" y="401"/>
                    <a:pt x="229" y="401"/>
                    <a:pt x="229" y="401"/>
                  </a:cubicBezTo>
                  <a:cubicBezTo>
                    <a:pt x="231" y="401"/>
                    <a:pt x="234" y="393"/>
                    <a:pt x="238" y="387"/>
                  </a:cubicBezTo>
                  <a:cubicBezTo>
                    <a:pt x="239" y="385"/>
                    <a:pt x="239" y="385"/>
                    <a:pt x="239" y="385"/>
                  </a:cubicBezTo>
                  <a:cubicBezTo>
                    <a:pt x="237" y="385"/>
                    <a:pt x="228" y="395"/>
                    <a:pt x="219" y="405"/>
                  </a:cubicBezTo>
                  <a:cubicBezTo>
                    <a:pt x="221" y="402"/>
                    <a:pt x="220" y="404"/>
                    <a:pt x="224" y="397"/>
                  </a:cubicBezTo>
                  <a:cubicBezTo>
                    <a:pt x="229" y="391"/>
                    <a:pt x="227" y="389"/>
                    <a:pt x="225" y="388"/>
                  </a:cubicBezTo>
                  <a:cubicBezTo>
                    <a:pt x="224" y="387"/>
                    <a:pt x="224" y="387"/>
                    <a:pt x="223" y="387"/>
                  </a:cubicBezTo>
                  <a:cubicBezTo>
                    <a:pt x="222" y="387"/>
                    <a:pt x="221" y="388"/>
                    <a:pt x="218" y="393"/>
                  </a:cubicBezTo>
                  <a:cubicBezTo>
                    <a:pt x="213" y="399"/>
                    <a:pt x="209" y="405"/>
                    <a:pt x="207" y="405"/>
                  </a:cubicBezTo>
                  <a:cubicBezTo>
                    <a:pt x="207" y="405"/>
                    <a:pt x="207" y="405"/>
                    <a:pt x="207" y="405"/>
                  </a:cubicBezTo>
                  <a:lnTo>
                    <a:pt x="207" y="405"/>
                  </a:lnTo>
                  <a:cubicBezTo>
                    <a:pt x="208" y="406"/>
                    <a:pt x="202" y="413"/>
                    <a:pt x="198" y="420"/>
                  </a:cubicBezTo>
                  <a:cubicBezTo>
                    <a:pt x="199" y="414"/>
                    <a:pt x="202" y="410"/>
                    <a:pt x="205" y="404"/>
                  </a:cubicBezTo>
                  <a:cubicBezTo>
                    <a:pt x="212" y="388"/>
                    <a:pt x="217" y="380"/>
                    <a:pt x="213" y="377"/>
                  </a:cubicBezTo>
                  <a:cubicBezTo>
                    <a:pt x="212" y="376"/>
                    <a:pt x="209" y="374"/>
                    <a:pt x="215" y="367"/>
                  </a:cubicBezTo>
                  <a:cubicBezTo>
                    <a:pt x="214" y="366"/>
                    <a:pt x="214" y="366"/>
                    <a:pt x="213" y="366"/>
                  </a:cubicBezTo>
                  <a:cubicBezTo>
                    <a:pt x="212" y="366"/>
                    <a:pt x="210" y="367"/>
                    <a:pt x="207" y="370"/>
                  </a:cubicBezTo>
                  <a:lnTo>
                    <a:pt x="205" y="369"/>
                  </a:lnTo>
                  <a:cubicBezTo>
                    <a:pt x="208" y="365"/>
                    <a:pt x="209" y="362"/>
                    <a:pt x="208" y="362"/>
                  </a:cubicBezTo>
                  <a:cubicBezTo>
                    <a:pt x="207" y="362"/>
                    <a:pt x="205" y="363"/>
                    <a:pt x="202" y="366"/>
                  </a:cubicBezTo>
                  <a:cubicBezTo>
                    <a:pt x="200" y="367"/>
                    <a:pt x="199" y="368"/>
                    <a:pt x="199" y="368"/>
                  </a:cubicBezTo>
                  <a:cubicBezTo>
                    <a:pt x="198" y="368"/>
                    <a:pt x="201" y="364"/>
                    <a:pt x="200" y="364"/>
                  </a:cubicBezTo>
                  <a:cubicBezTo>
                    <a:pt x="206" y="357"/>
                    <a:pt x="209" y="354"/>
                    <a:pt x="209" y="354"/>
                  </a:cubicBezTo>
                  <a:lnTo>
                    <a:pt x="209" y="354"/>
                  </a:lnTo>
                  <a:cubicBezTo>
                    <a:pt x="208" y="354"/>
                    <a:pt x="204" y="358"/>
                    <a:pt x="193" y="368"/>
                  </a:cubicBezTo>
                  <a:cubicBezTo>
                    <a:pt x="193" y="368"/>
                    <a:pt x="193" y="369"/>
                    <a:pt x="192" y="369"/>
                  </a:cubicBezTo>
                  <a:lnTo>
                    <a:pt x="192" y="369"/>
                  </a:lnTo>
                  <a:cubicBezTo>
                    <a:pt x="197" y="363"/>
                    <a:pt x="199" y="359"/>
                    <a:pt x="198" y="359"/>
                  </a:cubicBezTo>
                  <a:cubicBezTo>
                    <a:pt x="197" y="359"/>
                    <a:pt x="195" y="361"/>
                    <a:pt x="191" y="365"/>
                  </a:cubicBezTo>
                  <a:cubicBezTo>
                    <a:pt x="190" y="364"/>
                    <a:pt x="190" y="364"/>
                    <a:pt x="196" y="358"/>
                  </a:cubicBezTo>
                  <a:cubicBezTo>
                    <a:pt x="199" y="355"/>
                    <a:pt x="200" y="354"/>
                    <a:pt x="200" y="354"/>
                  </a:cubicBezTo>
                  <a:cubicBezTo>
                    <a:pt x="199" y="354"/>
                    <a:pt x="196" y="356"/>
                    <a:pt x="188" y="361"/>
                  </a:cubicBezTo>
                  <a:cubicBezTo>
                    <a:pt x="182" y="366"/>
                    <a:pt x="178" y="368"/>
                    <a:pt x="177" y="368"/>
                  </a:cubicBezTo>
                  <a:cubicBezTo>
                    <a:pt x="176" y="368"/>
                    <a:pt x="178" y="364"/>
                    <a:pt x="185" y="358"/>
                  </a:cubicBezTo>
                  <a:cubicBezTo>
                    <a:pt x="194" y="349"/>
                    <a:pt x="196" y="346"/>
                    <a:pt x="193" y="346"/>
                  </a:cubicBezTo>
                  <a:cubicBezTo>
                    <a:pt x="193" y="346"/>
                    <a:pt x="191" y="346"/>
                    <a:pt x="189" y="348"/>
                  </a:cubicBezTo>
                  <a:cubicBezTo>
                    <a:pt x="183" y="353"/>
                    <a:pt x="179" y="354"/>
                    <a:pt x="177" y="354"/>
                  </a:cubicBezTo>
                  <a:cubicBezTo>
                    <a:pt x="175" y="354"/>
                    <a:pt x="176" y="352"/>
                    <a:pt x="180" y="349"/>
                  </a:cubicBezTo>
                  <a:cubicBezTo>
                    <a:pt x="184" y="345"/>
                    <a:pt x="185" y="344"/>
                    <a:pt x="184" y="344"/>
                  </a:cubicBezTo>
                  <a:cubicBezTo>
                    <a:pt x="183" y="344"/>
                    <a:pt x="181" y="344"/>
                    <a:pt x="179" y="346"/>
                  </a:cubicBezTo>
                  <a:cubicBezTo>
                    <a:pt x="184" y="342"/>
                    <a:pt x="189" y="338"/>
                    <a:pt x="187" y="338"/>
                  </a:cubicBezTo>
                  <a:cubicBezTo>
                    <a:pt x="187" y="338"/>
                    <a:pt x="186" y="338"/>
                    <a:pt x="184" y="339"/>
                  </a:cubicBezTo>
                  <a:cubicBezTo>
                    <a:pt x="184" y="339"/>
                    <a:pt x="183" y="339"/>
                    <a:pt x="176" y="343"/>
                  </a:cubicBezTo>
                  <a:lnTo>
                    <a:pt x="161" y="350"/>
                  </a:lnTo>
                  <a:cubicBezTo>
                    <a:pt x="162" y="351"/>
                    <a:pt x="154" y="356"/>
                    <a:pt x="147" y="360"/>
                  </a:cubicBezTo>
                  <a:cubicBezTo>
                    <a:pt x="146" y="361"/>
                    <a:pt x="145" y="361"/>
                    <a:pt x="145" y="361"/>
                  </a:cubicBezTo>
                  <a:cubicBezTo>
                    <a:pt x="143" y="361"/>
                    <a:pt x="149" y="352"/>
                    <a:pt x="166" y="341"/>
                  </a:cubicBezTo>
                  <a:lnTo>
                    <a:pt x="180" y="331"/>
                  </a:lnTo>
                  <a:lnTo>
                    <a:pt x="165" y="339"/>
                  </a:lnTo>
                  <a:cubicBezTo>
                    <a:pt x="164" y="338"/>
                    <a:pt x="164" y="337"/>
                    <a:pt x="172" y="333"/>
                  </a:cubicBezTo>
                  <a:cubicBezTo>
                    <a:pt x="180" y="329"/>
                    <a:pt x="180" y="329"/>
                    <a:pt x="179" y="328"/>
                  </a:cubicBezTo>
                  <a:cubicBezTo>
                    <a:pt x="179" y="328"/>
                    <a:pt x="179" y="328"/>
                    <a:pt x="178" y="328"/>
                  </a:cubicBezTo>
                  <a:cubicBezTo>
                    <a:pt x="178" y="328"/>
                    <a:pt x="176" y="328"/>
                    <a:pt x="171" y="331"/>
                  </a:cubicBezTo>
                  <a:cubicBezTo>
                    <a:pt x="162" y="335"/>
                    <a:pt x="158" y="336"/>
                    <a:pt x="158" y="336"/>
                  </a:cubicBezTo>
                  <a:cubicBezTo>
                    <a:pt x="158" y="336"/>
                    <a:pt x="159" y="335"/>
                    <a:pt x="163" y="333"/>
                  </a:cubicBezTo>
                  <a:cubicBezTo>
                    <a:pt x="172" y="329"/>
                    <a:pt x="175" y="326"/>
                    <a:pt x="173" y="326"/>
                  </a:cubicBezTo>
                  <a:cubicBezTo>
                    <a:pt x="172" y="326"/>
                    <a:pt x="168" y="328"/>
                    <a:pt x="162" y="330"/>
                  </a:cubicBezTo>
                  <a:cubicBezTo>
                    <a:pt x="154" y="333"/>
                    <a:pt x="150" y="335"/>
                    <a:pt x="150" y="335"/>
                  </a:cubicBezTo>
                  <a:cubicBezTo>
                    <a:pt x="150" y="335"/>
                    <a:pt x="153" y="333"/>
                    <a:pt x="161" y="329"/>
                  </a:cubicBezTo>
                  <a:cubicBezTo>
                    <a:pt x="166" y="328"/>
                    <a:pt x="172" y="324"/>
                    <a:pt x="176" y="321"/>
                  </a:cubicBezTo>
                  <a:lnTo>
                    <a:pt x="176" y="321"/>
                  </a:lnTo>
                  <a:lnTo>
                    <a:pt x="169" y="323"/>
                  </a:lnTo>
                  <a:cubicBezTo>
                    <a:pt x="161" y="327"/>
                    <a:pt x="157" y="328"/>
                    <a:pt x="155" y="328"/>
                  </a:cubicBezTo>
                  <a:cubicBezTo>
                    <a:pt x="154" y="328"/>
                    <a:pt x="156" y="327"/>
                    <a:pt x="160" y="324"/>
                  </a:cubicBezTo>
                  <a:cubicBezTo>
                    <a:pt x="165" y="323"/>
                    <a:pt x="167" y="322"/>
                    <a:pt x="164" y="322"/>
                  </a:cubicBezTo>
                  <a:cubicBezTo>
                    <a:pt x="163" y="322"/>
                    <a:pt x="161" y="322"/>
                    <a:pt x="159" y="322"/>
                  </a:cubicBezTo>
                  <a:cubicBezTo>
                    <a:pt x="159" y="320"/>
                    <a:pt x="157" y="319"/>
                    <a:pt x="165" y="315"/>
                  </a:cubicBezTo>
                  <a:cubicBezTo>
                    <a:pt x="174" y="312"/>
                    <a:pt x="178" y="311"/>
                    <a:pt x="178" y="311"/>
                  </a:cubicBezTo>
                  <a:lnTo>
                    <a:pt x="178" y="311"/>
                  </a:lnTo>
                  <a:cubicBezTo>
                    <a:pt x="177" y="311"/>
                    <a:pt x="173" y="312"/>
                    <a:pt x="165" y="314"/>
                  </a:cubicBezTo>
                  <a:cubicBezTo>
                    <a:pt x="162" y="315"/>
                    <a:pt x="160" y="316"/>
                    <a:pt x="159" y="316"/>
                  </a:cubicBezTo>
                  <a:cubicBezTo>
                    <a:pt x="159" y="316"/>
                    <a:pt x="160" y="315"/>
                    <a:pt x="164" y="312"/>
                  </a:cubicBezTo>
                  <a:cubicBezTo>
                    <a:pt x="169" y="309"/>
                    <a:pt x="171" y="309"/>
                    <a:pt x="171" y="309"/>
                  </a:cubicBezTo>
                  <a:cubicBezTo>
                    <a:pt x="170" y="309"/>
                    <a:pt x="168" y="309"/>
                    <a:pt x="164" y="310"/>
                  </a:cubicBezTo>
                  <a:cubicBezTo>
                    <a:pt x="147" y="314"/>
                    <a:pt x="139" y="316"/>
                    <a:pt x="139" y="318"/>
                  </a:cubicBezTo>
                  <a:cubicBezTo>
                    <a:pt x="141" y="319"/>
                    <a:pt x="141" y="319"/>
                    <a:pt x="132" y="322"/>
                  </a:cubicBezTo>
                  <a:lnTo>
                    <a:pt x="132" y="319"/>
                  </a:lnTo>
                  <a:cubicBezTo>
                    <a:pt x="132" y="318"/>
                    <a:pt x="130" y="316"/>
                    <a:pt x="122" y="316"/>
                  </a:cubicBezTo>
                  <a:cubicBezTo>
                    <a:pt x="120" y="316"/>
                    <a:pt x="119" y="316"/>
                    <a:pt x="118" y="316"/>
                  </a:cubicBezTo>
                  <a:cubicBezTo>
                    <a:pt x="109" y="316"/>
                    <a:pt x="98" y="319"/>
                    <a:pt x="106" y="320"/>
                  </a:cubicBezTo>
                  <a:lnTo>
                    <a:pt x="98" y="324"/>
                  </a:lnTo>
                  <a:cubicBezTo>
                    <a:pt x="83" y="328"/>
                    <a:pt x="77" y="331"/>
                    <a:pt x="81" y="331"/>
                  </a:cubicBezTo>
                  <a:cubicBezTo>
                    <a:pt x="84" y="331"/>
                    <a:pt x="90" y="330"/>
                    <a:pt x="99" y="327"/>
                  </a:cubicBezTo>
                  <a:cubicBezTo>
                    <a:pt x="111" y="323"/>
                    <a:pt x="118" y="322"/>
                    <a:pt x="119" y="322"/>
                  </a:cubicBezTo>
                  <a:cubicBezTo>
                    <a:pt x="120" y="322"/>
                    <a:pt x="115" y="323"/>
                    <a:pt x="107" y="327"/>
                  </a:cubicBezTo>
                  <a:cubicBezTo>
                    <a:pt x="91" y="331"/>
                    <a:pt x="91" y="332"/>
                    <a:pt x="92" y="334"/>
                  </a:cubicBezTo>
                  <a:cubicBezTo>
                    <a:pt x="92" y="336"/>
                    <a:pt x="92" y="336"/>
                    <a:pt x="84" y="338"/>
                  </a:cubicBezTo>
                  <a:cubicBezTo>
                    <a:pt x="76" y="341"/>
                    <a:pt x="68" y="346"/>
                    <a:pt x="69" y="347"/>
                  </a:cubicBezTo>
                  <a:cubicBezTo>
                    <a:pt x="69" y="348"/>
                    <a:pt x="70" y="348"/>
                    <a:pt x="70" y="348"/>
                  </a:cubicBezTo>
                  <a:cubicBezTo>
                    <a:pt x="71" y="348"/>
                    <a:pt x="73" y="347"/>
                    <a:pt x="78" y="346"/>
                  </a:cubicBezTo>
                  <a:cubicBezTo>
                    <a:pt x="80" y="344"/>
                    <a:pt x="81" y="344"/>
                    <a:pt x="82" y="344"/>
                  </a:cubicBezTo>
                  <a:cubicBezTo>
                    <a:pt x="84" y="344"/>
                    <a:pt x="81" y="347"/>
                    <a:pt x="71" y="352"/>
                  </a:cubicBezTo>
                  <a:cubicBezTo>
                    <a:pt x="67" y="354"/>
                    <a:pt x="65" y="356"/>
                    <a:pt x="66" y="356"/>
                  </a:cubicBezTo>
                  <a:cubicBezTo>
                    <a:pt x="67" y="356"/>
                    <a:pt x="71" y="354"/>
                    <a:pt x="79" y="351"/>
                  </a:cubicBezTo>
                  <a:cubicBezTo>
                    <a:pt x="85" y="349"/>
                    <a:pt x="89" y="348"/>
                    <a:pt x="90" y="348"/>
                  </a:cubicBezTo>
                  <a:cubicBezTo>
                    <a:pt x="93" y="348"/>
                    <a:pt x="90" y="351"/>
                    <a:pt x="81" y="356"/>
                  </a:cubicBezTo>
                  <a:lnTo>
                    <a:pt x="82" y="359"/>
                  </a:lnTo>
                  <a:cubicBezTo>
                    <a:pt x="82" y="360"/>
                    <a:pt x="83" y="360"/>
                    <a:pt x="83" y="360"/>
                  </a:cubicBezTo>
                  <a:cubicBezTo>
                    <a:pt x="86" y="360"/>
                    <a:pt x="92" y="357"/>
                    <a:pt x="98" y="355"/>
                  </a:cubicBezTo>
                  <a:cubicBezTo>
                    <a:pt x="107" y="351"/>
                    <a:pt x="110" y="349"/>
                    <a:pt x="111" y="349"/>
                  </a:cubicBezTo>
                  <a:cubicBezTo>
                    <a:pt x="112" y="349"/>
                    <a:pt x="110" y="350"/>
                    <a:pt x="107" y="352"/>
                  </a:cubicBezTo>
                  <a:cubicBezTo>
                    <a:pt x="102" y="356"/>
                    <a:pt x="97" y="359"/>
                    <a:pt x="92" y="361"/>
                  </a:cubicBezTo>
                  <a:cubicBezTo>
                    <a:pt x="84" y="365"/>
                    <a:pt x="84" y="366"/>
                    <a:pt x="86" y="368"/>
                  </a:cubicBezTo>
                  <a:cubicBezTo>
                    <a:pt x="86" y="369"/>
                    <a:pt x="87" y="371"/>
                    <a:pt x="90" y="371"/>
                  </a:cubicBezTo>
                  <a:cubicBezTo>
                    <a:pt x="91" y="371"/>
                    <a:pt x="93" y="370"/>
                    <a:pt x="96" y="369"/>
                  </a:cubicBezTo>
                  <a:lnTo>
                    <a:pt x="96" y="369"/>
                  </a:lnTo>
                  <a:lnTo>
                    <a:pt x="88" y="373"/>
                  </a:lnTo>
                  <a:cubicBezTo>
                    <a:pt x="88" y="374"/>
                    <a:pt x="85" y="376"/>
                    <a:pt x="85" y="376"/>
                  </a:cubicBezTo>
                  <a:cubicBezTo>
                    <a:pt x="85" y="376"/>
                    <a:pt x="86" y="376"/>
                    <a:pt x="88" y="375"/>
                  </a:cubicBezTo>
                  <a:lnTo>
                    <a:pt x="88" y="375"/>
                  </a:lnTo>
                  <a:cubicBezTo>
                    <a:pt x="88" y="375"/>
                    <a:pt x="89" y="376"/>
                    <a:pt x="83" y="384"/>
                  </a:cubicBezTo>
                  <a:cubicBezTo>
                    <a:pt x="81" y="386"/>
                    <a:pt x="82" y="388"/>
                    <a:pt x="84" y="388"/>
                  </a:cubicBezTo>
                  <a:cubicBezTo>
                    <a:pt x="89" y="388"/>
                    <a:pt x="99" y="383"/>
                    <a:pt x="107" y="375"/>
                  </a:cubicBezTo>
                  <a:cubicBezTo>
                    <a:pt x="107" y="374"/>
                    <a:pt x="107" y="374"/>
                    <a:pt x="107" y="374"/>
                  </a:cubicBezTo>
                  <a:cubicBezTo>
                    <a:pt x="107" y="374"/>
                    <a:pt x="107" y="375"/>
                    <a:pt x="108" y="376"/>
                  </a:cubicBezTo>
                  <a:cubicBezTo>
                    <a:pt x="108" y="376"/>
                    <a:pt x="109" y="377"/>
                    <a:pt x="109" y="377"/>
                  </a:cubicBezTo>
                  <a:cubicBezTo>
                    <a:pt x="112" y="377"/>
                    <a:pt x="116" y="374"/>
                    <a:pt x="116" y="374"/>
                  </a:cubicBezTo>
                  <a:cubicBezTo>
                    <a:pt x="120" y="371"/>
                    <a:pt x="122" y="371"/>
                    <a:pt x="123" y="371"/>
                  </a:cubicBezTo>
                  <a:cubicBezTo>
                    <a:pt x="125" y="371"/>
                    <a:pt x="125" y="371"/>
                    <a:pt x="125" y="373"/>
                  </a:cubicBezTo>
                  <a:lnTo>
                    <a:pt x="110" y="380"/>
                  </a:lnTo>
                  <a:cubicBezTo>
                    <a:pt x="96" y="388"/>
                    <a:pt x="88" y="394"/>
                    <a:pt x="91" y="394"/>
                  </a:cubicBezTo>
                  <a:cubicBezTo>
                    <a:pt x="93" y="394"/>
                    <a:pt x="97" y="392"/>
                    <a:pt x="105" y="388"/>
                  </a:cubicBezTo>
                  <a:lnTo>
                    <a:pt x="105" y="388"/>
                  </a:lnTo>
                  <a:lnTo>
                    <a:pt x="98" y="393"/>
                  </a:lnTo>
                  <a:cubicBezTo>
                    <a:pt x="92" y="396"/>
                    <a:pt x="91" y="398"/>
                    <a:pt x="95" y="398"/>
                  </a:cubicBezTo>
                  <a:cubicBezTo>
                    <a:pt x="96" y="398"/>
                    <a:pt x="98" y="397"/>
                    <a:pt x="100" y="397"/>
                  </a:cubicBezTo>
                  <a:cubicBezTo>
                    <a:pt x="100" y="397"/>
                    <a:pt x="100" y="397"/>
                    <a:pt x="101" y="397"/>
                  </a:cubicBezTo>
                  <a:cubicBezTo>
                    <a:pt x="103" y="397"/>
                    <a:pt x="116" y="390"/>
                    <a:pt x="124" y="386"/>
                  </a:cubicBezTo>
                  <a:cubicBezTo>
                    <a:pt x="128" y="383"/>
                    <a:pt x="130" y="383"/>
                    <a:pt x="131" y="383"/>
                  </a:cubicBezTo>
                  <a:cubicBezTo>
                    <a:pt x="131" y="383"/>
                    <a:pt x="132" y="383"/>
                    <a:pt x="132" y="383"/>
                  </a:cubicBezTo>
                  <a:cubicBezTo>
                    <a:pt x="133" y="384"/>
                    <a:pt x="133" y="384"/>
                    <a:pt x="125" y="389"/>
                  </a:cubicBezTo>
                  <a:cubicBezTo>
                    <a:pt x="117" y="395"/>
                    <a:pt x="114" y="398"/>
                    <a:pt x="116" y="398"/>
                  </a:cubicBezTo>
                  <a:cubicBezTo>
                    <a:pt x="118" y="398"/>
                    <a:pt x="122" y="396"/>
                    <a:pt x="128" y="393"/>
                  </a:cubicBezTo>
                  <a:lnTo>
                    <a:pt x="128" y="393"/>
                  </a:lnTo>
                  <a:lnTo>
                    <a:pt x="120" y="398"/>
                  </a:lnTo>
                  <a:cubicBezTo>
                    <a:pt x="114" y="403"/>
                    <a:pt x="108" y="410"/>
                    <a:pt x="120" y="412"/>
                  </a:cubicBezTo>
                  <a:cubicBezTo>
                    <a:pt x="124" y="417"/>
                    <a:pt x="127" y="422"/>
                    <a:pt x="122" y="428"/>
                  </a:cubicBezTo>
                  <a:cubicBezTo>
                    <a:pt x="120" y="429"/>
                    <a:pt x="120" y="430"/>
                    <a:pt x="121" y="430"/>
                  </a:cubicBezTo>
                  <a:cubicBezTo>
                    <a:pt x="124" y="430"/>
                    <a:pt x="136" y="425"/>
                    <a:pt x="146" y="419"/>
                  </a:cubicBezTo>
                  <a:lnTo>
                    <a:pt x="146" y="419"/>
                  </a:lnTo>
                  <a:cubicBezTo>
                    <a:pt x="141" y="424"/>
                    <a:pt x="142" y="425"/>
                    <a:pt x="144" y="428"/>
                  </a:cubicBezTo>
                  <a:cubicBezTo>
                    <a:pt x="147" y="432"/>
                    <a:pt x="147" y="432"/>
                    <a:pt x="142" y="438"/>
                  </a:cubicBezTo>
                  <a:cubicBezTo>
                    <a:pt x="135" y="443"/>
                    <a:pt x="131" y="446"/>
                    <a:pt x="132" y="446"/>
                  </a:cubicBezTo>
                  <a:cubicBezTo>
                    <a:pt x="132" y="446"/>
                    <a:pt x="136" y="444"/>
                    <a:pt x="143" y="439"/>
                  </a:cubicBezTo>
                  <a:cubicBezTo>
                    <a:pt x="147" y="435"/>
                    <a:pt x="149" y="434"/>
                    <a:pt x="150" y="434"/>
                  </a:cubicBezTo>
                  <a:cubicBezTo>
                    <a:pt x="153" y="434"/>
                    <a:pt x="149" y="441"/>
                    <a:pt x="142" y="450"/>
                  </a:cubicBezTo>
                  <a:cubicBezTo>
                    <a:pt x="136" y="457"/>
                    <a:pt x="137" y="458"/>
                    <a:pt x="141" y="460"/>
                  </a:cubicBezTo>
                  <a:cubicBezTo>
                    <a:pt x="143" y="458"/>
                    <a:pt x="145" y="457"/>
                    <a:pt x="147" y="457"/>
                  </a:cubicBezTo>
                  <a:cubicBezTo>
                    <a:pt x="149" y="457"/>
                    <a:pt x="151" y="459"/>
                    <a:pt x="153" y="460"/>
                  </a:cubicBezTo>
                  <a:cubicBezTo>
                    <a:pt x="154" y="461"/>
                    <a:pt x="155" y="462"/>
                    <a:pt x="156" y="462"/>
                  </a:cubicBezTo>
                  <a:cubicBezTo>
                    <a:pt x="159" y="462"/>
                    <a:pt x="161" y="459"/>
                    <a:pt x="167" y="450"/>
                  </a:cubicBezTo>
                  <a:cubicBezTo>
                    <a:pt x="174" y="441"/>
                    <a:pt x="177" y="438"/>
                    <a:pt x="179" y="438"/>
                  </a:cubicBezTo>
                  <a:cubicBezTo>
                    <a:pt x="180" y="438"/>
                    <a:pt x="181" y="439"/>
                    <a:pt x="182" y="440"/>
                  </a:cubicBezTo>
                  <a:cubicBezTo>
                    <a:pt x="183" y="441"/>
                    <a:pt x="184" y="442"/>
                    <a:pt x="179" y="449"/>
                  </a:cubicBezTo>
                  <a:cubicBezTo>
                    <a:pt x="179" y="449"/>
                    <a:pt x="175" y="457"/>
                    <a:pt x="176" y="458"/>
                  </a:cubicBezTo>
                  <a:cubicBezTo>
                    <a:pt x="179" y="459"/>
                    <a:pt x="180" y="460"/>
                    <a:pt x="175" y="467"/>
                  </a:cubicBezTo>
                  <a:cubicBezTo>
                    <a:pt x="175" y="467"/>
                    <a:pt x="172" y="475"/>
                    <a:pt x="174" y="477"/>
                  </a:cubicBezTo>
                  <a:cubicBezTo>
                    <a:pt x="178" y="479"/>
                    <a:pt x="181" y="481"/>
                    <a:pt x="176" y="488"/>
                  </a:cubicBezTo>
                  <a:cubicBezTo>
                    <a:pt x="177" y="488"/>
                    <a:pt x="177" y="489"/>
                    <a:pt x="177" y="489"/>
                  </a:cubicBezTo>
                  <a:cubicBezTo>
                    <a:pt x="178" y="489"/>
                    <a:pt x="179" y="487"/>
                    <a:pt x="182" y="482"/>
                  </a:cubicBezTo>
                  <a:cubicBezTo>
                    <a:pt x="185" y="478"/>
                    <a:pt x="188" y="473"/>
                    <a:pt x="191" y="473"/>
                  </a:cubicBezTo>
                  <a:cubicBezTo>
                    <a:pt x="192" y="473"/>
                    <a:pt x="194" y="475"/>
                    <a:pt x="194" y="479"/>
                  </a:cubicBezTo>
                  <a:cubicBezTo>
                    <a:pt x="196" y="480"/>
                    <a:pt x="198" y="481"/>
                    <a:pt x="200" y="481"/>
                  </a:cubicBezTo>
                  <a:cubicBezTo>
                    <a:pt x="202" y="481"/>
                    <a:pt x="204" y="480"/>
                    <a:pt x="206" y="477"/>
                  </a:cubicBezTo>
                  <a:cubicBezTo>
                    <a:pt x="208" y="477"/>
                    <a:pt x="208" y="477"/>
                    <a:pt x="203" y="485"/>
                  </a:cubicBezTo>
                  <a:cubicBezTo>
                    <a:pt x="199" y="493"/>
                    <a:pt x="199" y="497"/>
                    <a:pt x="200" y="497"/>
                  </a:cubicBezTo>
                  <a:cubicBezTo>
                    <a:pt x="202" y="497"/>
                    <a:pt x="205" y="494"/>
                    <a:pt x="210" y="488"/>
                  </a:cubicBezTo>
                  <a:cubicBezTo>
                    <a:pt x="212" y="484"/>
                    <a:pt x="213" y="483"/>
                    <a:pt x="213" y="483"/>
                  </a:cubicBezTo>
                  <a:cubicBezTo>
                    <a:pt x="214" y="483"/>
                    <a:pt x="214" y="485"/>
                    <a:pt x="213" y="489"/>
                  </a:cubicBezTo>
                  <a:cubicBezTo>
                    <a:pt x="213" y="489"/>
                    <a:pt x="214" y="489"/>
                    <a:pt x="214" y="489"/>
                  </a:cubicBezTo>
                  <a:cubicBezTo>
                    <a:pt x="214" y="489"/>
                    <a:pt x="216" y="489"/>
                    <a:pt x="220" y="484"/>
                  </a:cubicBezTo>
                  <a:cubicBezTo>
                    <a:pt x="222" y="480"/>
                    <a:pt x="223" y="478"/>
                    <a:pt x="224" y="478"/>
                  </a:cubicBezTo>
                  <a:cubicBezTo>
                    <a:pt x="225" y="478"/>
                    <a:pt x="225" y="480"/>
                    <a:pt x="225" y="486"/>
                  </a:cubicBezTo>
                  <a:cubicBezTo>
                    <a:pt x="221" y="494"/>
                    <a:pt x="224" y="494"/>
                    <a:pt x="225" y="495"/>
                  </a:cubicBezTo>
                  <a:cubicBezTo>
                    <a:pt x="227" y="493"/>
                    <a:pt x="230" y="492"/>
                    <a:pt x="233" y="492"/>
                  </a:cubicBezTo>
                  <a:cubicBezTo>
                    <a:pt x="240" y="492"/>
                    <a:pt x="248" y="496"/>
                    <a:pt x="248" y="503"/>
                  </a:cubicBezTo>
                  <a:cubicBezTo>
                    <a:pt x="252" y="497"/>
                    <a:pt x="252" y="495"/>
                    <a:pt x="253" y="495"/>
                  </a:cubicBezTo>
                  <a:cubicBezTo>
                    <a:pt x="253" y="495"/>
                    <a:pt x="253" y="496"/>
                    <a:pt x="254" y="496"/>
                  </a:cubicBezTo>
                  <a:cubicBezTo>
                    <a:pt x="253" y="502"/>
                    <a:pt x="253" y="505"/>
                    <a:pt x="254" y="505"/>
                  </a:cubicBezTo>
                  <a:cubicBezTo>
                    <a:pt x="254" y="505"/>
                    <a:pt x="257" y="498"/>
                    <a:pt x="259" y="488"/>
                  </a:cubicBezTo>
                  <a:lnTo>
                    <a:pt x="257" y="488"/>
                  </a:lnTo>
                  <a:lnTo>
                    <a:pt x="256" y="487"/>
                  </a:lnTo>
                  <a:cubicBezTo>
                    <a:pt x="258" y="480"/>
                    <a:pt x="259" y="477"/>
                    <a:pt x="260" y="477"/>
                  </a:cubicBezTo>
                  <a:cubicBezTo>
                    <a:pt x="261" y="477"/>
                    <a:pt x="262" y="483"/>
                    <a:pt x="258" y="497"/>
                  </a:cubicBezTo>
                  <a:cubicBezTo>
                    <a:pt x="258" y="506"/>
                    <a:pt x="258" y="510"/>
                    <a:pt x="258" y="510"/>
                  </a:cubicBezTo>
                  <a:cubicBezTo>
                    <a:pt x="258" y="510"/>
                    <a:pt x="260" y="506"/>
                    <a:pt x="262" y="498"/>
                  </a:cubicBezTo>
                  <a:cubicBezTo>
                    <a:pt x="264" y="490"/>
                    <a:pt x="266" y="486"/>
                    <a:pt x="267" y="486"/>
                  </a:cubicBezTo>
                  <a:cubicBezTo>
                    <a:pt x="268" y="486"/>
                    <a:pt x="268" y="490"/>
                    <a:pt x="267" y="499"/>
                  </a:cubicBezTo>
                  <a:cubicBezTo>
                    <a:pt x="266" y="508"/>
                    <a:pt x="265" y="512"/>
                    <a:pt x="266" y="512"/>
                  </a:cubicBezTo>
                  <a:cubicBezTo>
                    <a:pt x="266" y="512"/>
                    <a:pt x="267" y="508"/>
                    <a:pt x="270" y="499"/>
                  </a:cubicBezTo>
                  <a:cubicBezTo>
                    <a:pt x="274" y="481"/>
                    <a:pt x="277" y="470"/>
                    <a:pt x="279" y="470"/>
                  </a:cubicBezTo>
                  <a:cubicBezTo>
                    <a:pt x="280" y="470"/>
                    <a:pt x="280" y="477"/>
                    <a:pt x="279" y="491"/>
                  </a:cubicBezTo>
                  <a:cubicBezTo>
                    <a:pt x="276" y="508"/>
                    <a:pt x="277" y="517"/>
                    <a:pt x="280" y="517"/>
                  </a:cubicBezTo>
                  <a:cubicBezTo>
                    <a:pt x="280" y="517"/>
                    <a:pt x="280" y="517"/>
                    <a:pt x="280" y="517"/>
                  </a:cubicBezTo>
                  <a:cubicBezTo>
                    <a:pt x="281" y="517"/>
                    <a:pt x="282" y="509"/>
                    <a:pt x="283" y="502"/>
                  </a:cubicBezTo>
                  <a:cubicBezTo>
                    <a:pt x="283" y="493"/>
                    <a:pt x="283" y="488"/>
                    <a:pt x="284" y="488"/>
                  </a:cubicBezTo>
                  <a:cubicBezTo>
                    <a:pt x="284" y="488"/>
                    <a:pt x="285" y="493"/>
                    <a:pt x="286" y="502"/>
                  </a:cubicBezTo>
                  <a:cubicBezTo>
                    <a:pt x="288" y="516"/>
                    <a:pt x="290" y="523"/>
                    <a:pt x="293" y="523"/>
                  </a:cubicBezTo>
                  <a:cubicBezTo>
                    <a:pt x="295" y="523"/>
                    <a:pt x="297" y="518"/>
                    <a:pt x="300" y="511"/>
                  </a:cubicBezTo>
                  <a:cubicBezTo>
                    <a:pt x="303" y="502"/>
                    <a:pt x="306" y="498"/>
                    <a:pt x="308" y="498"/>
                  </a:cubicBezTo>
                  <a:cubicBezTo>
                    <a:pt x="310" y="498"/>
                    <a:pt x="310" y="502"/>
                    <a:pt x="308" y="511"/>
                  </a:cubicBezTo>
                  <a:cubicBezTo>
                    <a:pt x="306" y="521"/>
                    <a:pt x="305" y="525"/>
                    <a:pt x="305" y="525"/>
                  </a:cubicBezTo>
                  <a:cubicBezTo>
                    <a:pt x="306" y="525"/>
                    <a:pt x="306" y="523"/>
                    <a:pt x="308" y="520"/>
                  </a:cubicBezTo>
                  <a:lnTo>
                    <a:pt x="317" y="520"/>
                  </a:lnTo>
                  <a:cubicBezTo>
                    <a:pt x="319" y="520"/>
                    <a:pt x="320" y="511"/>
                    <a:pt x="319" y="503"/>
                  </a:cubicBezTo>
                  <a:lnTo>
                    <a:pt x="319" y="503"/>
                  </a:lnTo>
                  <a:cubicBezTo>
                    <a:pt x="321" y="513"/>
                    <a:pt x="324" y="520"/>
                    <a:pt x="326" y="520"/>
                  </a:cubicBezTo>
                  <a:cubicBezTo>
                    <a:pt x="327" y="520"/>
                    <a:pt x="329" y="517"/>
                    <a:pt x="329" y="511"/>
                  </a:cubicBezTo>
                  <a:lnTo>
                    <a:pt x="332" y="509"/>
                  </a:lnTo>
                  <a:cubicBezTo>
                    <a:pt x="335" y="509"/>
                    <a:pt x="335" y="509"/>
                    <a:pt x="335" y="500"/>
                  </a:cubicBezTo>
                  <a:cubicBezTo>
                    <a:pt x="335" y="498"/>
                    <a:pt x="335" y="497"/>
                    <a:pt x="336" y="497"/>
                  </a:cubicBezTo>
                  <a:cubicBezTo>
                    <a:pt x="337" y="497"/>
                    <a:pt x="339" y="503"/>
                    <a:pt x="341" y="508"/>
                  </a:cubicBezTo>
                  <a:cubicBezTo>
                    <a:pt x="344" y="514"/>
                    <a:pt x="347" y="520"/>
                    <a:pt x="347" y="520"/>
                  </a:cubicBezTo>
                  <a:cubicBezTo>
                    <a:pt x="348" y="520"/>
                    <a:pt x="348" y="519"/>
                    <a:pt x="347" y="516"/>
                  </a:cubicBezTo>
                  <a:cubicBezTo>
                    <a:pt x="346" y="508"/>
                    <a:pt x="346" y="499"/>
                    <a:pt x="347" y="490"/>
                  </a:cubicBezTo>
                  <a:cubicBezTo>
                    <a:pt x="347" y="488"/>
                    <a:pt x="347" y="486"/>
                    <a:pt x="348" y="486"/>
                  </a:cubicBezTo>
                  <a:cubicBezTo>
                    <a:pt x="349" y="486"/>
                    <a:pt x="350" y="492"/>
                    <a:pt x="350" y="498"/>
                  </a:cubicBezTo>
                  <a:cubicBezTo>
                    <a:pt x="351" y="504"/>
                    <a:pt x="354" y="509"/>
                    <a:pt x="358" y="514"/>
                  </a:cubicBezTo>
                  <a:cubicBezTo>
                    <a:pt x="360" y="514"/>
                    <a:pt x="364" y="513"/>
                    <a:pt x="362" y="505"/>
                  </a:cubicBezTo>
                  <a:cubicBezTo>
                    <a:pt x="360" y="500"/>
                    <a:pt x="363" y="497"/>
                    <a:pt x="367" y="497"/>
                  </a:cubicBezTo>
                  <a:cubicBezTo>
                    <a:pt x="369" y="497"/>
                    <a:pt x="372" y="498"/>
                    <a:pt x="374" y="502"/>
                  </a:cubicBezTo>
                  <a:lnTo>
                    <a:pt x="377" y="500"/>
                  </a:lnTo>
                  <a:cubicBezTo>
                    <a:pt x="380" y="499"/>
                    <a:pt x="378" y="491"/>
                    <a:pt x="380" y="490"/>
                  </a:cubicBezTo>
                  <a:cubicBezTo>
                    <a:pt x="380" y="490"/>
                    <a:pt x="382" y="490"/>
                    <a:pt x="380" y="481"/>
                  </a:cubicBezTo>
                  <a:cubicBezTo>
                    <a:pt x="380" y="481"/>
                    <a:pt x="380" y="481"/>
                    <a:pt x="381" y="481"/>
                  </a:cubicBezTo>
                  <a:cubicBezTo>
                    <a:pt x="382" y="481"/>
                    <a:pt x="384" y="482"/>
                    <a:pt x="386" y="488"/>
                  </a:cubicBezTo>
                  <a:cubicBezTo>
                    <a:pt x="384" y="480"/>
                    <a:pt x="383" y="476"/>
                    <a:pt x="383" y="476"/>
                  </a:cubicBezTo>
                  <a:lnTo>
                    <a:pt x="383" y="476"/>
                  </a:lnTo>
                  <a:cubicBezTo>
                    <a:pt x="384" y="476"/>
                    <a:pt x="386" y="480"/>
                    <a:pt x="390" y="487"/>
                  </a:cubicBezTo>
                  <a:cubicBezTo>
                    <a:pt x="393" y="495"/>
                    <a:pt x="395" y="499"/>
                    <a:pt x="395" y="499"/>
                  </a:cubicBezTo>
                  <a:cubicBezTo>
                    <a:pt x="395" y="499"/>
                    <a:pt x="394" y="495"/>
                    <a:pt x="392" y="487"/>
                  </a:cubicBezTo>
                  <a:cubicBezTo>
                    <a:pt x="391" y="482"/>
                    <a:pt x="390" y="480"/>
                    <a:pt x="391" y="480"/>
                  </a:cubicBezTo>
                  <a:lnTo>
                    <a:pt x="391" y="480"/>
                  </a:lnTo>
                  <a:cubicBezTo>
                    <a:pt x="391" y="480"/>
                    <a:pt x="393" y="482"/>
                    <a:pt x="395" y="485"/>
                  </a:cubicBezTo>
                  <a:cubicBezTo>
                    <a:pt x="397" y="489"/>
                    <a:pt x="398" y="491"/>
                    <a:pt x="398" y="491"/>
                  </a:cubicBezTo>
                  <a:cubicBezTo>
                    <a:pt x="399" y="491"/>
                    <a:pt x="398" y="489"/>
                    <a:pt x="396" y="485"/>
                  </a:cubicBezTo>
                  <a:cubicBezTo>
                    <a:pt x="393" y="474"/>
                    <a:pt x="392" y="466"/>
                    <a:pt x="394" y="466"/>
                  </a:cubicBezTo>
                  <a:cubicBezTo>
                    <a:pt x="395" y="466"/>
                    <a:pt x="396" y="468"/>
                    <a:pt x="399" y="474"/>
                  </a:cubicBezTo>
                  <a:cubicBezTo>
                    <a:pt x="399" y="474"/>
                    <a:pt x="401" y="474"/>
                    <a:pt x="399" y="465"/>
                  </a:cubicBezTo>
                  <a:cubicBezTo>
                    <a:pt x="395" y="457"/>
                    <a:pt x="394" y="453"/>
                    <a:pt x="394" y="453"/>
                  </a:cubicBezTo>
                  <a:lnTo>
                    <a:pt x="394" y="453"/>
                  </a:lnTo>
                  <a:cubicBezTo>
                    <a:pt x="394" y="453"/>
                    <a:pt x="396" y="457"/>
                    <a:pt x="400" y="465"/>
                  </a:cubicBezTo>
                  <a:cubicBezTo>
                    <a:pt x="405" y="471"/>
                    <a:pt x="407" y="474"/>
                    <a:pt x="408" y="474"/>
                  </a:cubicBezTo>
                  <a:cubicBezTo>
                    <a:pt x="409" y="474"/>
                    <a:pt x="408" y="470"/>
                    <a:pt x="404" y="462"/>
                  </a:cubicBezTo>
                  <a:cubicBezTo>
                    <a:pt x="404" y="462"/>
                    <a:pt x="403" y="458"/>
                    <a:pt x="405" y="458"/>
                  </a:cubicBezTo>
                  <a:cubicBezTo>
                    <a:pt x="405" y="458"/>
                    <a:pt x="406" y="459"/>
                    <a:pt x="408" y="460"/>
                  </a:cubicBezTo>
                  <a:cubicBezTo>
                    <a:pt x="411" y="463"/>
                    <a:pt x="415" y="465"/>
                    <a:pt x="418" y="465"/>
                  </a:cubicBezTo>
                  <a:cubicBezTo>
                    <a:pt x="422" y="465"/>
                    <a:pt x="423" y="462"/>
                    <a:pt x="418" y="454"/>
                  </a:cubicBezTo>
                  <a:lnTo>
                    <a:pt x="421" y="453"/>
                  </a:lnTo>
                  <a:cubicBezTo>
                    <a:pt x="424" y="456"/>
                    <a:pt x="426" y="457"/>
                    <a:pt x="427" y="457"/>
                  </a:cubicBezTo>
                  <a:cubicBezTo>
                    <a:pt x="429" y="457"/>
                    <a:pt x="429" y="455"/>
                    <a:pt x="427" y="450"/>
                  </a:cubicBezTo>
                  <a:lnTo>
                    <a:pt x="423" y="442"/>
                  </a:lnTo>
                  <a:lnTo>
                    <a:pt x="423" y="442"/>
                  </a:lnTo>
                  <a:cubicBezTo>
                    <a:pt x="427" y="448"/>
                    <a:pt x="433" y="453"/>
                    <a:pt x="435" y="453"/>
                  </a:cubicBezTo>
                  <a:cubicBezTo>
                    <a:pt x="435" y="453"/>
                    <a:pt x="436" y="453"/>
                    <a:pt x="436" y="453"/>
                  </a:cubicBezTo>
                  <a:cubicBezTo>
                    <a:pt x="437" y="452"/>
                    <a:pt x="437" y="453"/>
                    <a:pt x="432" y="445"/>
                  </a:cubicBezTo>
                  <a:cubicBezTo>
                    <a:pt x="426" y="440"/>
                    <a:pt x="427" y="439"/>
                    <a:pt x="429" y="438"/>
                  </a:cubicBezTo>
                  <a:lnTo>
                    <a:pt x="429" y="438"/>
                  </a:lnTo>
                  <a:cubicBezTo>
                    <a:pt x="430" y="438"/>
                    <a:pt x="436" y="443"/>
                    <a:pt x="441" y="450"/>
                  </a:cubicBezTo>
                  <a:lnTo>
                    <a:pt x="442" y="449"/>
                  </a:lnTo>
                  <a:cubicBezTo>
                    <a:pt x="436" y="441"/>
                    <a:pt x="434" y="437"/>
                    <a:pt x="435" y="437"/>
                  </a:cubicBezTo>
                  <a:lnTo>
                    <a:pt x="435" y="437"/>
                  </a:lnTo>
                  <a:cubicBezTo>
                    <a:pt x="435" y="437"/>
                    <a:pt x="437" y="438"/>
                    <a:pt x="439" y="441"/>
                  </a:cubicBezTo>
                  <a:cubicBezTo>
                    <a:pt x="443" y="444"/>
                    <a:pt x="445" y="445"/>
                    <a:pt x="446" y="445"/>
                  </a:cubicBezTo>
                  <a:cubicBezTo>
                    <a:pt x="447" y="445"/>
                    <a:pt x="447" y="445"/>
                    <a:pt x="448" y="444"/>
                  </a:cubicBezTo>
                  <a:cubicBezTo>
                    <a:pt x="446" y="442"/>
                    <a:pt x="446" y="441"/>
                    <a:pt x="447" y="441"/>
                  </a:cubicBezTo>
                  <a:lnTo>
                    <a:pt x="447" y="441"/>
                  </a:lnTo>
                  <a:cubicBezTo>
                    <a:pt x="447" y="441"/>
                    <a:pt x="449" y="444"/>
                    <a:pt x="448" y="444"/>
                  </a:cubicBezTo>
                  <a:lnTo>
                    <a:pt x="454" y="451"/>
                  </a:lnTo>
                  <a:cubicBezTo>
                    <a:pt x="455" y="453"/>
                    <a:pt x="456" y="453"/>
                    <a:pt x="457" y="453"/>
                  </a:cubicBezTo>
                  <a:cubicBezTo>
                    <a:pt x="457" y="453"/>
                    <a:pt x="453" y="448"/>
                    <a:pt x="450" y="443"/>
                  </a:cubicBezTo>
                  <a:lnTo>
                    <a:pt x="452" y="442"/>
                  </a:lnTo>
                  <a:cubicBezTo>
                    <a:pt x="454" y="441"/>
                    <a:pt x="456" y="440"/>
                    <a:pt x="448" y="434"/>
                  </a:cubicBezTo>
                  <a:cubicBezTo>
                    <a:pt x="442" y="428"/>
                    <a:pt x="438" y="421"/>
                    <a:pt x="439" y="420"/>
                  </a:cubicBezTo>
                  <a:lnTo>
                    <a:pt x="439" y="420"/>
                  </a:lnTo>
                  <a:cubicBezTo>
                    <a:pt x="444" y="426"/>
                    <a:pt x="449" y="432"/>
                    <a:pt x="451" y="432"/>
                  </a:cubicBezTo>
                  <a:cubicBezTo>
                    <a:pt x="451" y="432"/>
                    <a:pt x="451" y="432"/>
                    <a:pt x="451" y="432"/>
                  </a:cubicBezTo>
                  <a:cubicBezTo>
                    <a:pt x="451" y="432"/>
                    <a:pt x="452" y="432"/>
                    <a:pt x="452" y="432"/>
                  </a:cubicBezTo>
                  <a:cubicBezTo>
                    <a:pt x="453" y="432"/>
                    <a:pt x="458" y="438"/>
                    <a:pt x="458" y="438"/>
                  </a:cubicBezTo>
                  <a:cubicBezTo>
                    <a:pt x="461" y="442"/>
                    <a:pt x="464" y="444"/>
                    <a:pt x="465" y="444"/>
                  </a:cubicBezTo>
                  <a:cubicBezTo>
                    <a:pt x="468" y="444"/>
                    <a:pt x="467" y="437"/>
                    <a:pt x="464" y="432"/>
                  </a:cubicBezTo>
                  <a:cubicBezTo>
                    <a:pt x="459" y="424"/>
                    <a:pt x="457" y="421"/>
                    <a:pt x="458" y="421"/>
                  </a:cubicBezTo>
                  <a:cubicBezTo>
                    <a:pt x="459" y="421"/>
                    <a:pt x="462" y="423"/>
                    <a:pt x="467" y="429"/>
                  </a:cubicBezTo>
                  <a:cubicBezTo>
                    <a:pt x="470" y="432"/>
                    <a:pt x="472" y="433"/>
                    <a:pt x="473" y="433"/>
                  </a:cubicBezTo>
                  <a:cubicBezTo>
                    <a:pt x="474" y="433"/>
                    <a:pt x="466" y="422"/>
                    <a:pt x="454" y="407"/>
                  </a:cubicBezTo>
                  <a:lnTo>
                    <a:pt x="436" y="388"/>
                  </a:lnTo>
                  <a:lnTo>
                    <a:pt x="455" y="406"/>
                  </a:lnTo>
                  <a:cubicBezTo>
                    <a:pt x="468" y="419"/>
                    <a:pt x="475" y="425"/>
                    <a:pt x="476" y="425"/>
                  </a:cubicBezTo>
                  <a:cubicBezTo>
                    <a:pt x="478" y="425"/>
                    <a:pt x="476" y="421"/>
                    <a:pt x="471" y="414"/>
                  </a:cubicBezTo>
                  <a:cubicBezTo>
                    <a:pt x="469" y="409"/>
                    <a:pt x="468" y="407"/>
                    <a:pt x="469" y="407"/>
                  </a:cubicBezTo>
                  <a:cubicBezTo>
                    <a:pt x="469" y="407"/>
                    <a:pt x="471" y="408"/>
                    <a:pt x="474" y="411"/>
                  </a:cubicBezTo>
                  <a:cubicBezTo>
                    <a:pt x="476" y="414"/>
                    <a:pt x="478" y="415"/>
                    <a:pt x="480" y="415"/>
                  </a:cubicBezTo>
                  <a:cubicBezTo>
                    <a:pt x="481" y="415"/>
                    <a:pt x="483" y="414"/>
                    <a:pt x="485" y="412"/>
                  </a:cubicBezTo>
                  <a:cubicBezTo>
                    <a:pt x="488" y="408"/>
                    <a:pt x="489" y="406"/>
                    <a:pt x="483" y="402"/>
                  </a:cubicBezTo>
                  <a:lnTo>
                    <a:pt x="485" y="398"/>
                  </a:lnTo>
                  <a:cubicBezTo>
                    <a:pt x="490" y="401"/>
                    <a:pt x="492" y="402"/>
                    <a:pt x="493" y="402"/>
                  </a:cubicBezTo>
                  <a:cubicBezTo>
                    <a:pt x="496" y="402"/>
                    <a:pt x="491" y="397"/>
                    <a:pt x="480" y="391"/>
                  </a:cubicBezTo>
                  <a:lnTo>
                    <a:pt x="483" y="388"/>
                  </a:lnTo>
                  <a:lnTo>
                    <a:pt x="489" y="394"/>
                  </a:lnTo>
                  <a:cubicBezTo>
                    <a:pt x="492" y="395"/>
                    <a:pt x="493" y="396"/>
                    <a:pt x="495" y="396"/>
                  </a:cubicBezTo>
                  <a:cubicBezTo>
                    <a:pt x="498" y="396"/>
                    <a:pt x="501" y="393"/>
                    <a:pt x="506" y="385"/>
                  </a:cubicBezTo>
                  <a:cubicBezTo>
                    <a:pt x="515" y="371"/>
                    <a:pt x="516" y="369"/>
                    <a:pt x="501" y="361"/>
                  </a:cubicBezTo>
                  <a:cubicBezTo>
                    <a:pt x="493" y="356"/>
                    <a:pt x="490" y="354"/>
                    <a:pt x="491" y="354"/>
                  </a:cubicBezTo>
                  <a:cubicBezTo>
                    <a:pt x="493" y="354"/>
                    <a:pt x="496" y="356"/>
                    <a:pt x="503" y="359"/>
                  </a:cubicBezTo>
                  <a:cubicBezTo>
                    <a:pt x="508" y="361"/>
                    <a:pt x="513" y="363"/>
                    <a:pt x="514" y="363"/>
                  </a:cubicBezTo>
                  <a:cubicBezTo>
                    <a:pt x="515" y="363"/>
                    <a:pt x="514" y="363"/>
                    <a:pt x="512" y="361"/>
                  </a:cubicBezTo>
                  <a:cubicBezTo>
                    <a:pt x="512" y="361"/>
                    <a:pt x="513" y="359"/>
                    <a:pt x="516" y="359"/>
                  </a:cubicBezTo>
                  <a:cubicBezTo>
                    <a:pt x="517" y="359"/>
                    <a:pt x="519" y="360"/>
                    <a:pt x="521" y="360"/>
                  </a:cubicBezTo>
                  <a:cubicBezTo>
                    <a:pt x="524" y="361"/>
                    <a:pt x="527" y="361"/>
                    <a:pt x="528" y="361"/>
                  </a:cubicBezTo>
                  <a:cubicBezTo>
                    <a:pt x="536" y="361"/>
                    <a:pt x="531" y="357"/>
                    <a:pt x="524" y="353"/>
                  </a:cubicBezTo>
                  <a:cubicBezTo>
                    <a:pt x="517" y="351"/>
                    <a:pt x="515" y="350"/>
                    <a:pt x="515" y="350"/>
                  </a:cubicBezTo>
                  <a:cubicBezTo>
                    <a:pt x="516" y="350"/>
                    <a:pt x="521" y="351"/>
                    <a:pt x="525" y="352"/>
                  </a:cubicBezTo>
                  <a:cubicBezTo>
                    <a:pt x="530" y="354"/>
                    <a:pt x="535" y="354"/>
                    <a:pt x="537" y="354"/>
                  </a:cubicBezTo>
                  <a:cubicBezTo>
                    <a:pt x="538" y="354"/>
                    <a:pt x="538" y="354"/>
                    <a:pt x="534" y="352"/>
                  </a:cubicBezTo>
                  <a:cubicBezTo>
                    <a:pt x="529" y="349"/>
                    <a:pt x="526" y="340"/>
                    <a:pt x="533" y="340"/>
                  </a:cubicBezTo>
                  <a:cubicBezTo>
                    <a:pt x="535" y="340"/>
                    <a:pt x="537" y="340"/>
                    <a:pt x="540" y="341"/>
                  </a:cubicBezTo>
                  <a:lnTo>
                    <a:pt x="541" y="338"/>
                  </a:lnTo>
                  <a:cubicBezTo>
                    <a:pt x="533" y="334"/>
                    <a:pt x="534" y="331"/>
                    <a:pt x="535" y="328"/>
                  </a:cubicBezTo>
                  <a:cubicBezTo>
                    <a:pt x="536" y="326"/>
                    <a:pt x="537" y="324"/>
                    <a:pt x="539" y="324"/>
                  </a:cubicBezTo>
                  <a:cubicBezTo>
                    <a:pt x="541" y="324"/>
                    <a:pt x="543" y="325"/>
                    <a:pt x="546" y="325"/>
                  </a:cubicBezTo>
                  <a:cubicBezTo>
                    <a:pt x="548" y="327"/>
                    <a:pt x="550" y="328"/>
                    <a:pt x="551" y="328"/>
                  </a:cubicBezTo>
                  <a:cubicBezTo>
                    <a:pt x="552" y="328"/>
                    <a:pt x="551" y="326"/>
                    <a:pt x="547" y="322"/>
                  </a:cubicBezTo>
                  <a:cubicBezTo>
                    <a:pt x="548" y="320"/>
                    <a:pt x="531" y="314"/>
                    <a:pt x="532" y="312"/>
                  </a:cubicBezTo>
                  <a:cubicBezTo>
                    <a:pt x="523" y="311"/>
                    <a:pt x="515" y="306"/>
                    <a:pt x="516" y="305"/>
                  </a:cubicBezTo>
                  <a:lnTo>
                    <a:pt x="516" y="305"/>
                  </a:lnTo>
                  <a:lnTo>
                    <a:pt x="524" y="307"/>
                  </a:lnTo>
                  <a:lnTo>
                    <a:pt x="541" y="311"/>
                  </a:lnTo>
                  <a:cubicBezTo>
                    <a:pt x="541" y="310"/>
                    <a:pt x="541" y="307"/>
                    <a:pt x="533" y="306"/>
                  </a:cubicBezTo>
                  <a:cubicBezTo>
                    <a:pt x="542" y="306"/>
                    <a:pt x="542" y="304"/>
                    <a:pt x="543" y="301"/>
                  </a:cubicBezTo>
                  <a:cubicBezTo>
                    <a:pt x="544" y="297"/>
                    <a:pt x="546" y="294"/>
                    <a:pt x="537" y="291"/>
                  </a:cubicBezTo>
                  <a:lnTo>
                    <a:pt x="537" y="291"/>
                  </a:lnTo>
                  <a:cubicBezTo>
                    <a:pt x="537" y="291"/>
                    <a:pt x="538" y="291"/>
                    <a:pt x="539" y="291"/>
                  </a:cubicBezTo>
                  <a:cubicBezTo>
                    <a:pt x="554" y="291"/>
                    <a:pt x="555" y="280"/>
                    <a:pt x="539" y="277"/>
                  </a:cubicBezTo>
                  <a:cubicBezTo>
                    <a:pt x="530" y="277"/>
                    <a:pt x="530" y="275"/>
                    <a:pt x="539" y="274"/>
                  </a:cubicBezTo>
                  <a:cubicBezTo>
                    <a:pt x="548" y="273"/>
                    <a:pt x="548" y="273"/>
                    <a:pt x="539" y="270"/>
                  </a:cubicBezTo>
                  <a:cubicBezTo>
                    <a:pt x="531" y="268"/>
                    <a:pt x="540" y="267"/>
                    <a:pt x="548" y="266"/>
                  </a:cubicBezTo>
                  <a:cubicBezTo>
                    <a:pt x="565" y="264"/>
                    <a:pt x="565" y="261"/>
                    <a:pt x="557" y="260"/>
                  </a:cubicBezTo>
                  <a:cubicBezTo>
                    <a:pt x="548" y="257"/>
                    <a:pt x="548" y="253"/>
                    <a:pt x="548" y="251"/>
                  </a:cubicBezTo>
                  <a:cubicBezTo>
                    <a:pt x="542" y="249"/>
                    <a:pt x="540" y="248"/>
                    <a:pt x="537" y="248"/>
                  </a:cubicBezTo>
                  <a:cubicBezTo>
                    <a:pt x="536" y="248"/>
                    <a:pt x="534" y="248"/>
                    <a:pt x="531" y="249"/>
                  </a:cubicBezTo>
                  <a:lnTo>
                    <a:pt x="514" y="249"/>
                  </a:lnTo>
                  <a:cubicBezTo>
                    <a:pt x="508" y="248"/>
                    <a:pt x="511" y="246"/>
                    <a:pt x="513" y="246"/>
                  </a:cubicBezTo>
                  <a:cubicBezTo>
                    <a:pt x="513" y="246"/>
                    <a:pt x="514" y="247"/>
                    <a:pt x="514" y="247"/>
                  </a:cubicBezTo>
                  <a:cubicBezTo>
                    <a:pt x="517" y="248"/>
                    <a:pt x="519" y="248"/>
                    <a:pt x="521" y="248"/>
                  </a:cubicBezTo>
                  <a:cubicBezTo>
                    <a:pt x="523" y="248"/>
                    <a:pt x="525" y="247"/>
                    <a:pt x="531" y="246"/>
                  </a:cubicBezTo>
                  <a:cubicBezTo>
                    <a:pt x="539" y="244"/>
                    <a:pt x="539" y="240"/>
                    <a:pt x="539" y="238"/>
                  </a:cubicBezTo>
                  <a:cubicBezTo>
                    <a:pt x="539" y="237"/>
                    <a:pt x="538" y="232"/>
                    <a:pt x="538" y="231"/>
                  </a:cubicBezTo>
                  <a:cubicBezTo>
                    <a:pt x="544" y="226"/>
                    <a:pt x="545" y="224"/>
                    <a:pt x="542" y="224"/>
                  </a:cubicBezTo>
                  <a:cubicBezTo>
                    <a:pt x="540" y="224"/>
                    <a:pt x="539" y="224"/>
                    <a:pt x="537" y="224"/>
                  </a:cubicBezTo>
                  <a:lnTo>
                    <a:pt x="529" y="226"/>
                  </a:lnTo>
                  <a:cubicBezTo>
                    <a:pt x="544" y="221"/>
                    <a:pt x="542" y="204"/>
                    <a:pt x="528" y="204"/>
                  </a:cubicBezTo>
                  <a:cubicBezTo>
                    <a:pt x="527" y="204"/>
                    <a:pt x="526" y="204"/>
                    <a:pt x="524" y="204"/>
                  </a:cubicBezTo>
                  <a:lnTo>
                    <a:pt x="532" y="202"/>
                  </a:lnTo>
                  <a:cubicBezTo>
                    <a:pt x="541" y="200"/>
                    <a:pt x="540" y="198"/>
                    <a:pt x="539" y="194"/>
                  </a:cubicBezTo>
                  <a:cubicBezTo>
                    <a:pt x="539" y="193"/>
                    <a:pt x="529" y="189"/>
                    <a:pt x="526" y="184"/>
                  </a:cubicBezTo>
                  <a:cubicBezTo>
                    <a:pt x="525" y="179"/>
                    <a:pt x="524" y="175"/>
                    <a:pt x="520" y="175"/>
                  </a:cubicBezTo>
                  <a:cubicBezTo>
                    <a:pt x="519" y="175"/>
                    <a:pt x="517" y="175"/>
                    <a:pt x="515" y="176"/>
                  </a:cubicBezTo>
                  <a:cubicBezTo>
                    <a:pt x="514" y="174"/>
                    <a:pt x="514" y="174"/>
                    <a:pt x="522" y="171"/>
                  </a:cubicBezTo>
                  <a:cubicBezTo>
                    <a:pt x="530" y="168"/>
                    <a:pt x="530" y="167"/>
                    <a:pt x="529" y="165"/>
                  </a:cubicBezTo>
                  <a:cubicBezTo>
                    <a:pt x="529" y="165"/>
                    <a:pt x="529" y="165"/>
                    <a:pt x="528" y="165"/>
                  </a:cubicBezTo>
                  <a:cubicBezTo>
                    <a:pt x="527" y="165"/>
                    <a:pt x="520" y="168"/>
                    <a:pt x="513" y="171"/>
                  </a:cubicBezTo>
                  <a:cubicBezTo>
                    <a:pt x="510" y="172"/>
                    <a:pt x="508" y="173"/>
                    <a:pt x="507" y="173"/>
                  </a:cubicBezTo>
                  <a:cubicBezTo>
                    <a:pt x="505" y="173"/>
                    <a:pt x="506" y="170"/>
                    <a:pt x="511" y="166"/>
                  </a:cubicBezTo>
                  <a:cubicBezTo>
                    <a:pt x="516" y="160"/>
                    <a:pt x="514" y="154"/>
                    <a:pt x="507" y="154"/>
                  </a:cubicBezTo>
                  <a:cubicBezTo>
                    <a:pt x="506" y="154"/>
                    <a:pt x="506" y="154"/>
                    <a:pt x="505" y="154"/>
                  </a:cubicBezTo>
                  <a:cubicBezTo>
                    <a:pt x="504" y="153"/>
                    <a:pt x="503" y="150"/>
                    <a:pt x="511" y="147"/>
                  </a:cubicBezTo>
                  <a:cubicBezTo>
                    <a:pt x="516" y="142"/>
                    <a:pt x="519" y="137"/>
                    <a:pt x="515" y="137"/>
                  </a:cubicBezTo>
                  <a:cubicBezTo>
                    <a:pt x="513" y="137"/>
                    <a:pt x="511" y="137"/>
                    <a:pt x="506" y="139"/>
                  </a:cubicBezTo>
                  <a:cubicBezTo>
                    <a:pt x="505" y="138"/>
                    <a:pt x="505" y="138"/>
                    <a:pt x="512" y="132"/>
                  </a:cubicBezTo>
                  <a:cubicBezTo>
                    <a:pt x="516" y="129"/>
                    <a:pt x="520" y="126"/>
                    <a:pt x="519" y="126"/>
                  </a:cubicBezTo>
                  <a:cubicBezTo>
                    <a:pt x="519" y="126"/>
                    <a:pt x="516" y="127"/>
                    <a:pt x="511" y="130"/>
                  </a:cubicBezTo>
                  <a:cubicBezTo>
                    <a:pt x="510" y="130"/>
                    <a:pt x="509" y="130"/>
                    <a:pt x="508" y="130"/>
                  </a:cubicBezTo>
                  <a:cubicBezTo>
                    <a:pt x="501" y="130"/>
                    <a:pt x="499" y="126"/>
                    <a:pt x="504" y="119"/>
                  </a:cubicBezTo>
                  <a:cubicBezTo>
                    <a:pt x="503" y="118"/>
                    <a:pt x="503" y="118"/>
                    <a:pt x="502" y="118"/>
                  </a:cubicBezTo>
                  <a:cubicBezTo>
                    <a:pt x="500" y="118"/>
                    <a:pt x="498" y="118"/>
                    <a:pt x="495" y="121"/>
                  </a:cubicBezTo>
                  <a:lnTo>
                    <a:pt x="488" y="126"/>
                  </a:lnTo>
                  <a:cubicBezTo>
                    <a:pt x="495" y="120"/>
                    <a:pt x="498" y="117"/>
                    <a:pt x="497" y="117"/>
                  </a:cubicBezTo>
                  <a:lnTo>
                    <a:pt x="497" y="117"/>
                  </a:lnTo>
                  <a:cubicBezTo>
                    <a:pt x="497" y="117"/>
                    <a:pt x="493" y="119"/>
                    <a:pt x="486" y="124"/>
                  </a:cubicBezTo>
                  <a:cubicBezTo>
                    <a:pt x="483" y="126"/>
                    <a:pt x="481" y="127"/>
                    <a:pt x="481" y="127"/>
                  </a:cubicBezTo>
                  <a:cubicBezTo>
                    <a:pt x="480" y="127"/>
                    <a:pt x="481" y="125"/>
                    <a:pt x="485" y="122"/>
                  </a:cubicBezTo>
                  <a:cubicBezTo>
                    <a:pt x="491" y="116"/>
                    <a:pt x="489" y="113"/>
                    <a:pt x="489" y="113"/>
                  </a:cubicBezTo>
                  <a:cubicBezTo>
                    <a:pt x="483" y="112"/>
                    <a:pt x="476" y="109"/>
                    <a:pt x="470" y="104"/>
                  </a:cubicBezTo>
                  <a:cubicBezTo>
                    <a:pt x="464" y="98"/>
                    <a:pt x="461" y="93"/>
                    <a:pt x="457" y="93"/>
                  </a:cubicBezTo>
                  <a:cubicBezTo>
                    <a:pt x="456" y="93"/>
                    <a:pt x="454" y="94"/>
                    <a:pt x="452" y="97"/>
                  </a:cubicBezTo>
                  <a:cubicBezTo>
                    <a:pt x="449" y="99"/>
                    <a:pt x="447" y="101"/>
                    <a:pt x="446" y="101"/>
                  </a:cubicBezTo>
                  <a:cubicBezTo>
                    <a:pt x="446" y="101"/>
                    <a:pt x="447" y="99"/>
                    <a:pt x="449" y="94"/>
                  </a:cubicBezTo>
                  <a:cubicBezTo>
                    <a:pt x="455" y="86"/>
                    <a:pt x="452" y="85"/>
                    <a:pt x="451" y="84"/>
                  </a:cubicBezTo>
                  <a:cubicBezTo>
                    <a:pt x="450" y="83"/>
                    <a:pt x="449" y="82"/>
                    <a:pt x="455" y="75"/>
                  </a:cubicBezTo>
                  <a:lnTo>
                    <a:pt x="455" y="75"/>
                  </a:lnTo>
                  <a:cubicBezTo>
                    <a:pt x="450" y="79"/>
                    <a:pt x="449" y="80"/>
                    <a:pt x="448" y="80"/>
                  </a:cubicBezTo>
                  <a:cubicBezTo>
                    <a:pt x="447" y="80"/>
                    <a:pt x="447" y="80"/>
                    <a:pt x="447" y="80"/>
                  </a:cubicBezTo>
                  <a:cubicBezTo>
                    <a:pt x="449" y="76"/>
                    <a:pt x="450" y="74"/>
                    <a:pt x="449" y="74"/>
                  </a:cubicBezTo>
                  <a:cubicBezTo>
                    <a:pt x="448" y="74"/>
                    <a:pt x="446" y="75"/>
                    <a:pt x="443" y="78"/>
                  </a:cubicBezTo>
                  <a:cubicBezTo>
                    <a:pt x="438" y="84"/>
                    <a:pt x="435" y="87"/>
                    <a:pt x="435" y="87"/>
                  </a:cubicBezTo>
                  <a:cubicBezTo>
                    <a:pt x="435" y="87"/>
                    <a:pt x="437" y="83"/>
                    <a:pt x="442" y="76"/>
                  </a:cubicBezTo>
                  <a:cubicBezTo>
                    <a:pt x="446" y="71"/>
                    <a:pt x="448" y="65"/>
                    <a:pt x="447" y="65"/>
                  </a:cubicBezTo>
                  <a:lnTo>
                    <a:pt x="447" y="65"/>
                  </a:lnTo>
                  <a:cubicBezTo>
                    <a:pt x="447" y="65"/>
                    <a:pt x="447" y="65"/>
                    <a:pt x="446" y="67"/>
                  </a:cubicBezTo>
                  <a:cubicBezTo>
                    <a:pt x="440" y="74"/>
                    <a:pt x="437" y="72"/>
                    <a:pt x="431" y="78"/>
                  </a:cubicBezTo>
                  <a:cubicBezTo>
                    <a:pt x="429" y="76"/>
                    <a:pt x="428" y="75"/>
                    <a:pt x="433" y="69"/>
                  </a:cubicBezTo>
                  <a:cubicBezTo>
                    <a:pt x="435" y="65"/>
                    <a:pt x="433" y="63"/>
                    <a:pt x="430" y="63"/>
                  </a:cubicBezTo>
                  <a:cubicBezTo>
                    <a:pt x="426" y="63"/>
                    <a:pt x="422" y="65"/>
                    <a:pt x="419" y="69"/>
                  </a:cubicBezTo>
                  <a:cubicBezTo>
                    <a:pt x="417" y="72"/>
                    <a:pt x="415" y="73"/>
                    <a:pt x="415" y="73"/>
                  </a:cubicBezTo>
                  <a:cubicBezTo>
                    <a:pt x="414" y="73"/>
                    <a:pt x="415" y="71"/>
                    <a:pt x="418" y="67"/>
                  </a:cubicBezTo>
                  <a:cubicBezTo>
                    <a:pt x="422" y="61"/>
                    <a:pt x="421" y="60"/>
                    <a:pt x="419" y="58"/>
                  </a:cubicBezTo>
                  <a:lnTo>
                    <a:pt x="419" y="58"/>
                  </a:lnTo>
                  <a:cubicBezTo>
                    <a:pt x="417" y="60"/>
                    <a:pt x="417" y="61"/>
                    <a:pt x="416" y="61"/>
                  </a:cubicBezTo>
                  <a:cubicBezTo>
                    <a:pt x="415" y="61"/>
                    <a:pt x="419" y="55"/>
                    <a:pt x="422" y="49"/>
                  </a:cubicBezTo>
                  <a:cubicBezTo>
                    <a:pt x="428" y="44"/>
                    <a:pt x="427" y="43"/>
                    <a:pt x="423" y="41"/>
                  </a:cubicBezTo>
                  <a:lnTo>
                    <a:pt x="423" y="41"/>
                  </a:lnTo>
                  <a:cubicBezTo>
                    <a:pt x="421" y="43"/>
                    <a:pt x="418" y="44"/>
                    <a:pt x="416" y="44"/>
                  </a:cubicBezTo>
                  <a:cubicBezTo>
                    <a:pt x="412" y="44"/>
                    <a:pt x="409" y="42"/>
                    <a:pt x="406" y="41"/>
                  </a:cubicBezTo>
                  <a:cubicBezTo>
                    <a:pt x="405" y="40"/>
                    <a:pt x="404" y="39"/>
                    <a:pt x="402" y="39"/>
                  </a:cubicBezTo>
                  <a:cubicBezTo>
                    <a:pt x="397" y="39"/>
                    <a:pt x="391" y="46"/>
                    <a:pt x="383" y="57"/>
                  </a:cubicBezTo>
                  <a:lnTo>
                    <a:pt x="375" y="72"/>
                  </a:lnTo>
                  <a:lnTo>
                    <a:pt x="382" y="56"/>
                  </a:lnTo>
                  <a:cubicBezTo>
                    <a:pt x="385" y="48"/>
                    <a:pt x="391" y="33"/>
                    <a:pt x="391" y="33"/>
                  </a:cubicBezTo>
                  <a:cubicBezTo>
                    <a:pt x="391" y="33"/>
                    <a:pt x="391" y="33"/>
                    <a:pt x="390" y="33"/>
                  </a:cubicBezTo>
                  <a:cubicBezTo>
                    <a:pt x="389" y="33"/>
                    <a:pt x="386" y="40"/>
                    <a:pt x="383" y="47"/>
                  </a:cubicBezTo>
                  <a:cubicBezTo>
                    <a:pt x="381" y="51"/>
                    <a:pt x="380" y="52"/>
                    <a:pt x="379" y="52"/>
                  </a:cubicBezTo>
                  <a:cubicBezTo>
                    <a:pt x="378" y="52"/>
                    <a:pt x="377" y="50"/>
                    <a:pt x="377" y="45"/>
                  </a:cubicBezTo>
                  <a:cubicBezTo>
                    <a:pt x="378" y="39"/>
                    <a:pt x="377" y="36"/>
                    <a:pt x="376" y="36"/>
                  </a:cubicBezTo>
                  <a:cubicBezTo>
                    <a:pt x="375" y="36"/>
                    <a:pt x="374" y="38"/>
                    <a:pt x="372" y="42"/>
                  </a:cubicBezTo>
                  <a:cubicBezTo>
                    <a:pt x="371" y="42"/>
                    <a:pt x="368" y="41"/>
                    <a:pt x="369" y="32"/>
                  </a:cubicBezTo>
                  <a:lnTo>
                    <a:pt x="369" y="32"/>
                  </a:lnTo>
                  <a:cubicBezTo>
                    <a:pt x="368" y="32"/>
                    <a:pt x="368" y="32"/>
                    <a:pt x="365" y="39"/>
                  </a:cubicBezTo>
                  <a:cubicBezTo>
                    <a:pt x="364" y="43"/>
                    <a:pt x="363" y="45"/>
                    <a:pt x="362" y="45"/>
                  </a:cubicBezTo>
                  <a:cubicBezTo>
                    <a:pt x="362" y="45"/>
                    <a:pt x="362" y="43"/>
                    <a:pt x="363" y="38"/>
                  </a:cubicBezTo>
                  <a:cubicBezTo>
                    <a:pt x="365" y="27"/>
                    <a:pt x="363" y="23"/>
                    <a:pt x="361" y="23"/>
                  </a:cubicBezTo>
                  <a:cubicBezTo>
                    <a:pt x="360" y="23"/>
                    <a:pt x="359" y="24"/>
                    <a:pt x="358" y="27"/>
                  </a:cubicBezTo>
                  <a:cubicBezTo>
                    <a:pt x="356" y="34"/>
                    <a:pt x="355" y="35"/>
                    <a:pt x="353" y="35"/>
                  </a:cubicBezTo>
                  <a:cubicBezTo>
                    <a:pt x="353" y="35"/>
                    <a:pt x="353" y="35"/>
                    <a:pt x="353" y="35"/>
                  </a:cubicBezTo>
                  <a:cubicBezTo>
                    <a:pt x="352" y="35"/>
                    <a:pt x="352" y="34"/>
                    <a:pt x="351" y="34"/>
                  </a:cubicBezTo>
                  <a:cubicBezTo>
                    <a:pt x="350" y="34"/>
                    <a:pt x="348" y="36"/>
                    <a:pt x="346" y="42"/>
                  </a:cubicBezTo>
                  <a:lnTo>
                    <a:pt x="342" y="41"/>
                  </a:lnTo>
                  <a:cubicBezTo>
                    <a:pt x="341" y="39"/>
                    <a:pt x="344" y="33"/>
                    <a:pt x="346" y="33"/>
                  </a:cubicBezTo>
                  <a:cubicBezTo>
                    <a:pt x="346" y="33"/>
                    <a:pt x="346" y="33"/>
                    <a:pt x="346" y="33"/>
                  </a:cubicBezTo>
                  <a:lnTo>
                    <a:pt x="347" y="24"/>
                  </a:lnTo>
                  <a:cubicBezTo>
                    <a:pt x="346" y="23"/>
                    <a:pt x="345" y="23"/>
                    <a:pt x="344" y="23"/>
                  </a:cubicBezTo>
                  <a:cubicBezTo>
                    <a:pt x="342" y="23"/>
                    <a:pt x="340" y="25"/>
                    <a:pt x="338" y="30"/>
                  </a:cubicBezTo>
                  <a:cubicBezTo>
                    <a:pt x="335" y="38"/>
                    <a:pt x="334" y="42"/>
                    <a:pt x="334" y="42"/>
                  </a:cubicBezTo>
                  <a:cubicBezTo>
                    <a:pt x="334" y="42"/>
                    <a:pt x="335" y="38"/>
                    <a:pt x="337" y="30"/>
                  </a:cubicBezTo>
                  <a:cubicBezTo>
                    <a:pt x="338" y="24"/>
                    <a:pt x="338" y="17"/>
                    <a:pt x="337" y="17"/>
                  </a:cubicBezTo>
                  <a:cubicBezTo>
                    <a:pt x="336" y="17"/>
                    <a:pt x="336" y="18"/>
                    <a:pt x="335" y="20"/>
                  </a:cubicBezTo>
                  <a:cubicBezTo>
                    <a:pt x="333" y="27"/>
                    <a:pt x="332" y="30"/>
                    <a:pt x="331" y="30"/>
                  </a:cubicBezTo>
                  <a:cubicBezTo>
                    <a:pt x="330" y="30"/>
                    <a:pt x="331" y="25"/>
                    <a:pt x="331" y="20"/>
                  </a:cubicBezTo>
                  <a:cubicBezTo>
                    <a:pt x="334" y="12"/>
                    <a:pt x="335" y="7"/>
                    <a:pt x="334" y="7"/>
                  </a:cubicBezTo>
                  <a:cubicBezTo>
                    <a:pt x="334" y="7"/>
                    <a:pt x="331" y="11"/>
                    <a:pt x="327" y="18"/>
                  </a:cubicBezTo>
                  <a:cubicBezTo>
                    <a:pt x="323" y="18"/>
                    <a:pt x="315" y="25"/>
                    <a:pt x="311" y="25"/>
                  </a:cubicBezTo>
                  <a:cubicBezTo>
                    <a:pt x="311" y="25"/>
                    <a:pt x="310" y="25"/>
                    <a:pt x="310" y="25"/>
                  </a:cubicBezTo>
                  <a:cubicBezTo>
                    <a:pt x="303" y="24"/>
                    <a:pt x="300" y="24"/>
                    <a:pt x="299" y="15"/>
                  </a:cubicBezTo>
                  <a:cubicBezTo>
                    <a:pt x="299" y="12"/>
                    <a:pt x="299" y="10"/>
                    <a:pt x="299" y="8"/>
                  </a:cubicBezTo>
                  <a:lnTo>
                    <a:pt x="299" y="8"/>
                  </a:lnTo>
                  <a:cubicBezTo>
                    <a:pt x="298" y="24"/>
                    <a:pt x="296" y="24"/>
                    <a:pt x="291" y="24"/>
                  </a:cubicBezTo>
                  <a:cubicBezTo>
                    <a:pt x="289" y="21"/>
                    <a:pt x="288" y="20"/>
                    <a:pt x="287" y="20"/>
                  </a:cubicBezTo>
                  <a:cubicBezTo>
                    <a:pt x="285" y="20"/>
                    <a:pt x="283" y="25"/>
                    <a:pt x="282" y="32"/>
                  </a:cubicBezTo>
                  <a:lnTo>
                    <a:pt x="285" y="32"/>
                  </a:lnTo>
                  <a:cubicBezTo>
                    <a:pt x="285" y="42"/>
                    <a:pt x="285" y="46"/>
                    <a:pt x="284" y="46"/>
                  </a:cubicBezTo>
                  <a:cubicBezTo>
                    <a:pt x="283" y="46"/>
                    <a:pt x="282" y="44"/>
                    <a:pt x="281" y="41"/>
                  </a:cubicBezTo>
                  <a:cubicBezTo>
                    <a:pt x="279" y="41"/>
                    <a:pt x="279" y="32"/>
                    <a:pt x="277" y="23"/>
                  </a:cubicBezTo>
                  <a:cubicBezTo>
                    <a:pt x="277" y="15"/>
                    <a:pt x="275" y="6"/>
                    <a:pt x="273" y="6"/>
                  </a:cubicBezTo>
                  <a:close/>
                  <a:moveTo>
                    <a:pt x="472" y="600"/>
                  </a:moveTo>
                  <a:cubicBezTo>
                    <a:pt x="471" y="600"/>
                    <a:pt x="471" y="600"/>
                    <a:pt x="470" y="600"/>
                  </a:cubicBezTo>
                  <a:cubicBezTo>
                    <a:pt x="471" y="606"/>
                    <a:pt x="473" y="611"/>
                    <a:pt x="476" y="616"/>
                  </a:cubicBezTo>
                  <a:cubicBezTo>
                    <a:pt x="477" y="619"/>
                    <a:pt x="478" y="621"/>
                    <a:pt x="479" y="621"/>
                  </a:cubicBezTo>
                  <a:cubicBezTo>
                    <a:pt x="480" y="621"/>
                    <a:pt x="480" y="617"/>
                    <a:pt x="477" y="607"/>
                  </a:cubicBezTo>
                  <a:cubicBezTo>
                    <a:pt x="474" y="601"/>
                    <a:pt x="473" y="600"/>
                    <a:pt x="472" y="6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57" name="Google Shape;9057;p33"/>
            <p:cNvSpPr/>
            <p:nvPr/>
          </p:nvSpPr>
          <p:spPr>
            <a:xfrm>
              <a:off x="1562875" y="2039738"/>
              <a:ext cx="72600" cy="63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9058" name="Google Shape;9058;p33"/>
            <p:cNvGrpSpPr/>
            <p:nvPr/>
          </p:nvGrpSpPr>
          <p:grpSpPr>
            <a:xfrm>
              <a:off x="593066" y="1253680"/>
              <a:ext cx="4063694" cy="2564897"/>
              <a:chOff x="5618971" y="1197520"/>
              <a:chExt cx="3448777" cy="2176778"/>
            </a:xfrm>
          </p:grpSpPr>
          <p:sp>
            <p:nvSpPr>
              <p:cNvPr id="9059" name="Google Shape;9059;p33"/>
              <p:cNvSpPr/>
              <p:nvPr/>
            </p:nvSpPr>
            <p:spPr>
              <a:xfrm>
                <a:off x="7567375" y="1197520"/>
                <a:ext cx="554585" cy="218988"/>
              </a:xfrm>
              <a:custGeom>
                <a:avLst/>
                <a:gdLst/>
                <a:ahLst/>
                <a:cxnLst/>
                <a:rect l="l" t="t" r="r" b="b"/>
                <a:pathLst>
                  <a:path w="6197" h="2447" extrusionOk="0">
                    <a:moveTo>
                      <a:pt x="4466" y="102"/>
                    </a:moveTo>
                    <a:cubicBezTo>
                      <a:pt x="4476" y="102"/>
                      <a:pt x="4477" y="113"/>
                      <a:pt x="4477" y="113"/>
                    </a:cubicBezTo>
                    <a:cubicBezTo>
                      <a:pt x="4477" y="113"/>
                      <a:pt x="4478" y="126"/>
                      <a:pt x="4468" y="127"/>
                    </a:cubicBezTo>
                    <a:cubicBezTo>
                      <a:pt x="4460" y="121"/>
                      <a:pt x="4456" y="113"/>
                      <a:pt x="4453" y="104"/>
                    </a:cubicBezTo>
                    <a:lnTo>
                      <a:pt x="4453" y="103"/>
                    </a:lnTo>
                    <a:lnTo>
                      <a:pt x="4465" y="102"/>
                    </a:lnTo>
                    <a:cubicBezTo>
                      <a:pt x="4465" y="102"/>
                      <a:pt x="4466" y="102"/>
                      <a:pt x="4466" y="102"/>
                    </a:cubicBezTo>
                    <a:close/>
                    <a:moveTo>
                      <a:pt x="4366" y="146"/>
                    </a:moveTo>
                    <a:cubicBezTo>
                      <a:pt x="4370" y="146"/>
                      <a:pt x="4370" y="149"/>
                      <a:pt x="4372" y="157"/>
                    </a:cubicBezTo>
                    <a:lnTo>
                      <a:pt x="4362" y="159"/>
                    </a:lnTo>
                    <a:lnTo>
                      <a:pt x="4347" y="150"/>
                    </a:lnTo>
                    <a:lnTo>
                      <a:pt x="4358" y="148"/>
                    </a:lnTo>
                    <a:cubicBezTo>
                      <a:pt x="4362" y="147"/>
                      <a:pt x="4365" y="146"/>
                      <a:pt x="4366" y="146"/>
                    </a:cubicBezTo>
                    <a:close/>
                    <a:moveTo>
                      <a:pt x="4917" y="142"/>
                    </a:moveTo>
                    <a:cubicBezTo>
                      <a:pt x="4920" y="142"/>
                      <a:pt x="4921" y="144"/>
                      <a:pt x="4920" y="148"/>
                    </a:cubicBezTo>
                    <a:cubicBezTo>
                      <a:pt x="4915" y="157"/>
                      <a:pt x="4910" y="164"/>
                      <a:pt x="4902" y="168"/>
                    </a:cubicBezTo>
                    <a:cubicBezTo>
                      <a:pt x="4902" y="168"/>
                      <a:pt x="4897" y="171"/>
                      <a:pt x="4893" y="171"/>
                    </a:cubicBezTo>
                    <a:cubicBezTo>
                      <a:pt x="4891" y="171"/>
                      <a:pt x="4889" y="170"/>
                      <a:pt x="4891" y="165"/>
                    </a:cubicBezTo>
                    <a:lnTo>
                      <a:pt x="4895" y="154"/>
                    </a:lnTo>
                    <a:cubicBezTo>
                      <a:pt x="4904" y="148"/>
                      <a:pt x="4913" y="142"/>
                      <a:pt x="4917" y="142"/>
                    </a:cubicBezTo>
                    <a:close/>
                    <a:moveTo>
                      <a:pt x="4339" y="172"/>
                    </a:moveTo>
                    <a:cubicBezTo>
                      <a:pt x="4338" y="172"/>
                      <a:pt x="4335" y="174"/>
                      <a:pt x="4332" y="179"/>
                    </a:cubicBezTo>
                    <a:cubicBezTo>
                      <a:pt x="4340" y="178"/>
                      <a:pt x="4341" y="172"/>
                      <a:pt x="4339" y="172"/>
                    </a:cubicBezTo>
                    <a:close/>
                    <a:moveTo>
                      <a:pt x="4260" y="179"/>
                    </a:moveTo>
                    <a:cubicBezTo>
                      <a:pt x="4264" y="179"/>
                      <a:pt x="4265" y="181"/>
                      <a:pt x="4267" y="189"/>
                    </a:cubicBezTo>
                    <a:lnTo>
                      <a:pt x="4256" y="193"/>
                    </a:lnTo>
                    <a:lnTo>
                      <a:pt x="4242" y="185"/>
                    </a:lnTo>
                    <a:cubicBezTo>
                      <a:pt x="4245" y="184"/>
                      <a:pt x="4248" y="182"/>
                      <a:pt x="4252" y="180"/>
                    </a:cubicBezTo>
                    <a:cubicBezTo>
                      <a:pt x="4256" y="179"/>
                      <a:pt x="4258" y="179"/>
                      <a:pt x="4260" y="179"/>
                    </a:cubicBezTo>
                    <a:close/>
                    <a:moveTo>
                      <a:pt x="4067" y="175"/>
                    </a:moveTo>
                    <a:cubicBezTo>
                      <a:pt x="4074" y="185"/>
                      <a:pt x="4079" y="196"/>
                      <a:pt x="4070" y="203"/>
                    </a:cubicBezTo>
                    <a:lnTo>
                      <a:pt x="4053" y="198"/>
                    </a:lnTo>
                    <a:lnTo>
                      <a:pt x="4057" y="182"/>
                    </a:lnTo>
                    <a:lnTo>
                      <a:pt x="4067" y="175"/>
                    </a:lnTo>
                    <a:close/>
                    <a:moveTo>
                      <a:pt x="4183" y="201"/>
                    </a:moveTo>
                    <a:cubicBezTo>
                      <a:pt x="4186" y="201"/>
                      <a:pt x="4188" y="203"/>
                      <a:pt x="4190" y="207"/>
                    </a:cubicBezTo>
                    <a:cubicBezTo>
                      <a:pt x="4196" y="219"/>
                      <a:pt x="4196" y="219"/>
                      <a:pt x="4186" y="223"/>
                    </a:cubicBezTo>
                    <a:cubicBezTo>
                      <a:pt x="4177" y="228"/>
                      <a:pt x="4172" y="231"/>
                      <a:pt x="4170" y="231"/>
                    </a:cubicBezTo>
                    <a:cubicBezTo>
                      <a:pt x="4168" y="231"/>
                      <a:pt x="4169" y="227"/>
                      <a:pt x="4171" y="217"/>
                    </a:cubicBezTo>
                    <a:cubicBezTo>
                      <a:pt x="4173" y="207"/>
                      <a:pt x="4178" y="201"/>
                      <a:pt x="4183" y="201"/>
                    </a:cubicBezTo>
                    <a:close/>
                    <a:moveTo>
                      <a:pt x="4243" y="243"/>
                    </a:moveTo>
                    <a:cubicBezTo>
                      <a:pt x="4244" y="246"/>
                      <a:pt x="4245" y="248"/>
                      <a:pt x="4246" y="251"/>
                    </a:cubicBezTo>
                    <a:cubicBezTo>
                      <a:pt x="4247" y="251"/>
                      <a:pt x="4248" y="252"/>
                      <a:pt x="4249" y="252"/>
                    </a:cubicBezTo>
                    <a:lnTo>
                      <a:pt x="4249" y="252"/>
                    </a:lnTo>
                    <a:cubicBezTo>
                      <a:pt x="4247" y="250"/>
                      <a:pt x="4245" y="247"/>
                      <a:pt x="4243" y="243"/>
                    </a:cubicBezTo>
                    <a:close/>
                    <a:moveTo>
                      <a:pt x="4249" y="252"/>
                    </a:moveTo>
                    <a:cubicBezTo>
                      <a:pt x="4251" y="256"/>
                      <a:pt x="4253" y="257"/>
                      <a:pt x="4254" y="257"/>
                    </a:cubicBezTo>
                    <a:cubicBezTo>
                      <a:pt x="4254" y="257"/>
                      <a:pt x="4253" y="255"/>
                      <a:pt x="4249" y="252"/>
                    </a:cubicBezTo>
                    <a:close/>
                    <a:moveTo>
                      <a:pt x="5270" y="260"/>
                    </a:moveTo>
                    <a:cubicBezTo>
                      <a:pt x="5271" y="260"/>
                      <a:pt x="5273" y="260"/>
                      <a:pt x="5274" y="260"/>
                    </a:cubicBezTo>
                    <a:cubicBezTo>
                      <a:pt x="5284" y="266"/>
                      <a:pt x="5284" y="266"/>
                      <a:pt x="5277" y="277"/>
                    </a:cubicBezTo>
                    <a:cubicBezTo>
                      <a:pt x="5272" y="284"/>
                      <a:pt x="5263" y="288"/>
                      <a:pt x="5255" y="288"/>
                    </a:cubicBezTo>
                    <a:cubicBezTo>
                      <a:pt x="5252" y="288"/>
                      <a:pt x="5248" y="287"/>
                      <a:pt x="5245" y="286"/>
                    </a:cubicBezTo>
                    <a:cubicBezTo>
                      <a:pt x="5235" y="280"/>
                      <a:pt x="5247" y="260"/>
                      <a:pt x="5270" y="260"/>
                    </a:cubicBezTo>
                    <a:close/>
                    <a:moveTo>
                      <a:pt x="3955" y="269"/>
                    </a:moveTo>
                    <a:cubicBezTo>
                      <a:pt x="3958" y="269"/>
                      <a:pt x="3960" y="271"/>
                      <a:pt x="3964" y="277"/>
                    </a:cubicBezTo>
                    <a:cubicBezTo>
                      <a:pt x="3968" y="282"/>
                      <a:pt x="3968" y="290"/>
                      <a:pt x="3963" y="295"/>
                    </a:cubicBezTo>
                    <a:lnTo>
                      <a:pt x="3946" y="292"/>
                    </a:lnTo>
                    <a:cubicBezTo>
                      <a:pt x="3941" y="287"/>
                      <a:pt x="3942" y="279"/>
                      <a:pt x="3947" y="275"/>
                    </a:cubicBezTo>
                    <a:cubicBezTo>
                      <a:pt x="3951" y="271"/>
                      <a:pt x="3953" y="269"/>
                      <a:pt x="3955" y="269"/>
                    </a:cubicBezTo>
                    <a:close/>
                    <a:moveTo>
                      <a:pt x="749" y="932"/>
                    </a:moveTo>
                    <a:cubicBezTo>
                      <a:pt x="750" y="932"/>
                      <a:pt x="751" y="932"/>
                      <a:pt x="752" y="932"/>
                    </a:cubicBezTo>
                    <a:cubicBezTo>
                      <a:pt x="763" y="935"/>
                      <a:pt x="760" y="946"/>
                      <a:pt x="737" y="956"/>
                    </a:cubicBezTo>
                    <a:lnTo>
                      <a:pt x="716" y="953"/>
                    </a:lnTo>
                    <a:cubicBezTo>
                      <a:pt x="717" y="941"/>
                      <a:pt x="737" y="932"/>
                      <a:pt x="749" y="932"/>
                    </a:cubicBezTo>
                    <a:close/>
                    <a:moveTo>
                      <a:pt x="792" y="962"/>
                    </a:moveTo>
                    <a:cubicBezTo>
                      <a:pt x="784" y="962"/>
                      <a:pt x="778" y="968"/>
                      <a:pt x="777" y="976"/>
                    </a:cubicBezTo>
                    <a:cubicBezTo>
                      <a:pt x="773" y="988"/>
                      <a:pt x="783" y="991"/>
                      <a:pt x="804" y="995"/>
                    </a:cubicBezTo>
                    <a:cubicBezTo>
                      <a:pt x="805" y="995"/>
                      <a:pt x="807" y="995"/>
                      <a:pt x="808" y="995"/>
                    </a:cubicBezTo>
                    <a:cubicBezTo>
                      <a:pt x="815" y="995"/>
                      <a:pt x="822" y="993"/>
                      <a:pt x="827" y="990"/>
                    </a:cubicBezTo>
                    <a:cubicBezTo>
                      <a:pt x="830" y="977"/>
                      <a:pt x="820" y="974"/>
                      <a:pt x="810" y="970"/>
                    </a:cubicBezTo>
                    <a:cubicBezTo>
                      <a:pt x="803" y="964"/>
                      <a:pt x="797" y="962"/>
                      <a:pt x="792" y="962"/>
                    </a:cubicBezTo>
                    <a:close/>
                    <a:moveTo>
                      <a:pt x="3509" y="1072"/>
                    </a:moveTo>
                    <a:cubicBezTo>
                      <a:pt x="3520" y="1077"/>
                      <a:pt x="3532" y="1081"/>
                      <a:pt x="3528" y="1092"/>
                    </a:cubicBezTo>
                    <a:lnTo>
                      <a:pt x="3524" y="1100"/>
                    </a:lnTo>
                    <a:cubicBezTo>
                      <a:pt x="3516" y="1097"/>
                      <a:pt x="3509" y="1090"/>
                      <a:pt x="3504" y="1083"/>
                    </a:cubicBezTo>
                    <a:lnTo>
                      <a:pt x="3509" y="1072"/>
                    </a:lnTo>
                    <a:close/>
                    <a:moveTo>
                      <a:pt x="128" y="1085"/>
                    </a:moveTo>
                    <a:cubicBezTo>
                      <a:pt x="125" y="1085"/>
                      <a:pt x="123" y="1088"/>
                      <a:pt x="119" y="1094"/>
                    </a:cubicBezTo>
                    <a:lnTo>
                      <a:pt x="111" y="1105"/>
                    </a:lnTo>
                    <a:lnTo>
                      <a:pt x="129" y="1102"/>
                    </a:lnTo>
                    <a:lnTo>
                      <a:pt x="137" y="1090"/>
                    </a:lnTo>
                    <a:cubicBezTo>
                      <a:pt x="132" y="1087"/>
                      <a:pt x="130" y="1085"/>
                      <a:pt x="128" y="1085"/>
                    </a:cubicBezTo>
                    <a:close/>
                    <a:moveTo>
                      <a:pt x="1232" y="1125"/>
                    </a:moveTo>
                    <a:cubicBezTo>
                      <a:pt x="1238" y="1125"/>
                      <a:pt x="1243" y="1130"/>
                      <a:pt x="1250" y="1135"/>
                    </a:cubicBezTo>
                    <a:lnTo>
                      <a:pt x="1241" y="1144"/>
                    </a:lnTo>
                    <a:lnTo>
                      <a:pt x="1224" y="1145"/>
                    </a:lnTo>
                    <a:lnTo>
                      <a:pt x="1224" y="1128"/>
                    </a:lnTo>
                    <a:cubicBezTo>
                      <a:pt x="1227" y="1126"/>
                      <a:pt x="1229" y="1125"/>
                      <a:pt x="1232" y="1125"/>
                    </a:cubicBezTo>
                    <a:close/>
                    <a:moveTo>
                      <a:pt x="166" y="1145"/>
                    </a:moveTo>
                    <a:cubicBezTo>
                      <a:pt x="168" y="1145"/>
                      <a:pt x="170" y="1146"/>
                      <a:pt x="173" y="1148"/>
                    </a:cubicBezTo>
                    <a:cubicBezTo>
                      <a:pt x="173" y="1148"/>
                      <a:pt x="173" y="1148"/>
                      <a:pt x="166" y="1158"/>
                    </a:cubicBezTo>
                    <a:cubicBezTo>
                      <a:pt x="164" y="1156"/>
                      <a:pt x="163" y="1156"/>
                      <a:pt x="162" y="1156"/>
                    </a:cubicBezTo>
                    <a:lnTo>
                      <a:pt x="162" y="1156"/>
                    </a:lnTo>
                    <a:cubicBezTo>
                      <a:pt x="158" y="1156"/>
                      <a:pt x="161" y="1165"/>
                      <a:pt x="172" y="1165"/>
                    </a:cubicBezTo>
                    <a:cubicBezTo>
                      <a:pt x="173" y="1165"/>
                      <a:pt x="174" y="1165"/>
                      <a:pt x="176" y="1164"/>
                    </a:cubicBezTo>
                    <a:lnTo>
                      <a:pt x="197" y="1179"/>
                    </a:lnTo>
                    <a:cubicBezTo>
                      <a:pt x="192" y="1185"/>
                      <a:pt x="185" y="1188"/>
                      <a:pt x="177" y="1188"/>
                    </a:cubicBezTo>
                    <a:cubicBezTo>
                      <a:pt x="173" y="1188"/>
                      <a:pt x="168" y="1187"/>
                      <a:pt x="164" y="1185"/>
                    </a:cubicBezTo>
                    <a:cubicBezTo>
                      <a:pt x="136" y="1182"/>
                      <a:pt x="136" y="1183"/>
                      <a:pt x="149" y="1161"/>
                    </a:cubicBezTo>
                    <a:cubicBezTo>
                      <a:pt x="154" y="1153"/>
                      <a:pt x="159" y="1145"/>
                      <a:pt x="166" y="1145"/>
                    </a:cubicBezTo>
                    <a:close/>
                    <a:moveTo>
                      <a:pt x="1271" y="1187"/>
                    </a:moveTo>
                    <a:cubicBezTo>
                      <a:pt x="1276" y="1187"/>
                      <a:pt x="1272" y="1191"/>
                      <a:pt x="1262" y="1201"/>
                    </a:cubicBezTo>
                    <a:cubicBezTo>
                      <a:pt x="1255" y="1210"/>
                      <a:pt x="1245" y="1215"/>
                      <a:pt x="1235" y="1215"/>
                    </a:cubicBezTo>
                    <a:cubicBezTo>
                      <a:pt x="1230" y="1215"/>
                      <a:pt x="1225" y="1214"/>
                      <a:pt x="1220" y="1211"/>
                    </a:cubicBezTo>
                    <a:lnTo>
                      <a:pt x="1205" y="1197"/>
                    </a:lnTo>
                    <a:lnTo>
                      <a:pt x="1237" y="1195"/>
                    </a:lnTo>
                    <a:cubicBezTo>
                      <a:pt x="1256" y="1190"/>
                      <a:pt x="1267" y="1187"/>
                      <a:pt x="1271" y="1187"/>
                    </a:cubicBezTo>
                    <a:close/>
                    <a:moveTo>
                      <a:pt x="98" y="1277"/>
                    </a:moveTo>
                    <a:cubicBezTo>
                      <a:pt x="100" y="1277"/>
                      <a:pt x="103" y="1278"/>
                      <a:pt x="108" y="1280"/>
                    </a:cubicBezTo>
                    <a:cubicBezTo>
                      <a:pt x="112" y="1288"/>
                      <a:pt x="113" y="1298"/>
                      <a:pt x="112" y="1307"/>
                    </a:cubicBezTo>
                    <a:cubicBezTo>
                      <a:pt x="106" y="1310"/>
                      <a:pt x="102" y="1312"/>
                      <a:pt x="98" y="1316"/>
                    </a:cubicBezTo>
                    <a:cubicBezTo>
                      <a:pt x="84" y="1313"/>
                      <a:pt x="87" y="1300"/>
                      <a:pt x="92" y="1288"/>
                    </a:cubicBezTo>
                    <a:cubicBezTo>
                      <a:pt x="94" y="1280"/>
                      <a:pt x="95" y="1277"/>
                      <a:pt x="98" y="1277"/>
                    </a:cubicBezTo>
                    <a:close/>
                    <a:moveTo>
                      <a:pt x="1446" y="1349"/>
                    </a:moveTo>
                    <a:lnTo>
                      <a:pt x="1446" y="1349"/>
                    </a:lnTo>
                    <a:cubicBezTo>
                      <a:pt x="1469" y="1359"/>
                      <a:pt x="1469" y="1359"/>
                      <a:pt x="1442" y="1365"/>
                    </a:cubicBezTo>
                    <a:lnTo>
                      <a:pt x="1409" y="1362"/>
                    </a:lnTo>
                    <a:cubicBezTo>
                      <a:pt x="1403" y="1354"/>
                      <a:pt x="1420" y="1355"/>
                      <a:pt x="1446" y="1349"/>
                    </a:cubicBezTo>
                    <a:close/>
                    <a:moveTo>
                      <a:pt x="269" y="1355"/>
                    </a:moveTo>
                    <a:lnTo>
                      <a:pt x="267" y="1363"/>
                    </a:lnTo>
                    <a:cubicBezTo>
                      <a:pt x="273" y="1368"/>
                      <a:pt x="282" y="1373"/>
                      <a:pt x="290" y="1374"/>
                    </a:cubicBezTo>
                    <a:lnTo>
                      <a:pt x="291" y="1367"/>
                    </a:lnTo>
                    <a:cubicBezTo>
                      <a:pt x="294" y="1360"/>
                      <a:pt x="281" y="1358"/>
                      <a:pt x="269" y="1355"/>
                    </a:cubicBezTo>
                    <a:close/>
                    <a:moveTo>
                      <a:pt x="1446" y="1449"/>
                    </a:moveTo>
                    <a:cubicBezTo>
                      <a:pt x="1448" y="1449"/>
                      <a:pt x="1450" y="1449"/>
                      <a:pt x="1452" y="1449"/>
                    </a:cubicBezTo>
                    <a:lnTo>
                      <a:pt x="1458" y="1458"/>
                    </a:lnTo>
                    <a:cubicBezTo>
                      <a:pt x="1451" y="1462"/>
                      <a:pt x="1445" y="1467"/>
                      <a:pt x="1439" y="1467"/>
                    </a:cubicBezTo>
                    <a:cubicBezTo>
                      <a:pt x="1436" y="1467"/>
                      <a:pt x="1433" y="1466"/>
                      <a:pt x="1431" y="1462"/>
                    </a:cubicBezTo>
                    <a:lnTo>
                      <a:pt x="1425" y="1453"/>
                    </a:lnTo>
                    <a:cubicBezTo>
                      <a:pt x="1432" y="1450"/>
                      <a:pt x="1439" y="1449"/>
                      <a:pt x="1446" y="1449"/>
                    </a:cubicBezTo>
                    <a:close/>
                    <a:moveTo>
                      <a:pt x="6155" y="1465"/>
                    </a:moveTo>
                    <a:cubicBezTo>
                      <a:pt x="6159" y="1465"/>
                      <a:pt x="6162" y="1467"/>
                      <a:pt x="6164" y="1470"/>
                    </a:cubicBezTo>
                    <a:cubicBezTo>
                      <a:pt x="6186" y="1477"/>
                      <a:pt x="6181" y="1484"/>
                      <a:pt x="6164" y="1484"/>
                    </a:cubicBezTo>
                    <a:cubicBezTo>
                      <a:pt x="6158" y="1484"/>
                      <a:pt x="6150" y="1483"/>
                      <a:pt x="6141" y="1480"/>
                    </a:cubicBezTo>
                    <a:cubicBezTo>
                      <a:pt x="6134" y="1481"/>
                      <a:pt x="6129" y="1481"/>
                      <a:pt x="6126" y="1481"/>
                    </a:cubicBezTo>
                    <a:cubicBezTo>
                      <a:pt x="6116" y="1481"/>
                      <a:pt x="6120" y="1479"/>
                      <a:pt x="6137" y="1471"/>
                    </a:cubicBezTo>
                    <a:cubicBezTo>
                      <a:pt x="6143" y="1468"/>
                      <a:pt x="6150" y="1465"/>
                      <a:pt x="6155" y="1465"/>
                    </a:cubicBezTo>
                    <a:close/>
                    <a:moveTo>
                      <a:pt x="3377" y="1467"/>
                    </a:moveTo>
                    <a:cubicBezTo>
                      <a:pt x="3379" y="1467"/>
                      <a:pt x="3382" y="1468"/>
                      <a:pt x="3386" y="1469"/>
                    </a:cubicBezTo>
                    <a:cubicBezTo>
                      <a:pt x="3397" y="1474"/>
                      <a:pt x="3390" y="1494"/>
                      <a:pt x="3387" y="1503"/>
                    </a:cubicBezTo>
                    <a:cubicBezTo>
                      <a:pt x="3385" y="1504"/>
                      <a:pt x="3382" y="1504"/>
                      <a:pt x="3380" y="1504"/>
                    </a:cubicBezTo>
                    <a:cubicBezTo>
                      <a:pt x="3371" y="1504"/>
                      <a:pt x="3363" y="1494"/>
                      <a:pt x="3366" y="1484"/>
                    </a:cubicBezTo>
                    <a:cubicBezTo>
                      <a:pt x="3372" y="1471"/>
                      <a:pt x="3373" y="1467"/>
                      <a:pt x="3377" y="1467"/>
                    </a:cubicBezTo>
                    <a:close/>
                    <a:moveTo>
                      <a:pt x="1612" y="1514"/>
                    </a:moveTo>
                    <a:lnTo>
                      <a:pt x="1589" y="1526"/>
                    </a:lnTo>
                    <a:cubicBezTo>
                      <a:pt x="1586" y="1528"/>
                      <a:pt x="1585" y="1529"/>
                      <a:pt x="1585" y="1529"/>
                    </a:cubicBezTo>
                    <a:cubicBezTo>
                      <a:pt x="1585" y="1529"/>
                      <a:pt x="1592" y="1525"/>
                      <a:pt x="1600" y="1521"/>
                    </a:cubicBezTo>
                    <a:lnTo>
                      <a:pt x="1612" y="1514"/>
                    </a:lnTo>
                    <a:close/>
                    <a:moveTo>
                      <a:pt x="1514" y="1642"/>
                    </a:moveTo>
                    <a:cubicBezTo>
                      <a:pt x="1518" y="1642"/>
                      <a:pt x="1531" y="1650"/>
                      <a:pt x="1534" y="1656"/>
                    </a:cubicBezTo>
                    <a:lnTo>
                      <a:pt x="1524" y="1663"/>
                    </a:lnTo>
                    <a:cubicBezTo>
                      <a:pt x="1519" y="1654"/>
                      <a:pt x="1503" y="1651"/>
                      <a:pt x="1513" y="1645"/>
                    </a:cubicBezTo>
                    <a:cubicBezTo>
                      <a:pt x="1512" y="1643"/>
                      <a:pt x="1512" y="1642"/>
                      <a:pt x="1514" y="1642"/>
                    </a:cubicBezTo>
                    <a:close/>
                    <a:moveTo>
                      <a:pt x="1629" y="1677"/>
                    </a:moveTo>
                    <a:cubicBezTo>
                      <a:pt x="1632" y="1677"/>
                      <a:pt x="1634" y="1678"/>
                      <a:pt x="1636" y="1681"/>
                    </a:cubicBezTo>
                    <a:cubicBezTo>
                      <a:pt x="1652" y="1684"/>
                      <a:pt x="1646" y="1699"/>
                      <a:pt x="1619" y="1703"/>
                    </a:cubicBezTo>
                    <a:cubicBezTo>
                      <a:pt x="1614" y="1694"/>
                      <a:pt x="1614" y="1694"/>
                      <a:pt x="1609" y="1685"/>
                    </a:cubicBezTo>
                    <a:cubicBezTo>
                      <a:pt x="1616" y="1681"/>
                      <a:pt x="1623" y="1677"/>
                      <a:pt x="1629" y="1677"/>
                    </a:cubicBezTo>
                    <a:close/>
                    <a:moveTo>
                      <a:pt x="1678" y="1753"/>
                    </a:moveTo>
                    <a:lnTo>
                      <a:pt x="1682" y="1762"/>
                    </a:lnTo>
                    <a:cubicBezTo>
                      <a:pt x="1688" y="1770"/>
                      <a:pt x="1688" y="1770"/>
                      <a:pt x="1677" y="1776"/>
                    </a:cubicBezTo>
                    <a:lnTo>
                      <a:pt x="1672" y="1767"/>
                    </a:lnTo>
                    <a:lnTo>
                      <a:pt x="1678" y="1753"/>
                    </a:lnTo>
                    <a:close/>
                    <a:moveTo>
                      <a:pt x="1766" y="1828"/>
                    </a:moveTo>
                    <a:cubicBezTo>
                      <a:pt x="1759" y="1833"/>
                      <a:pt x="1754" y="1841"/>
                      <a:pt x="1750" y="1850"/>
                    </a:cubicBezTo>
                    <a:cubicBezTo>
                      <a:pt x="1753" y="1853"/>
                      <a:pt x="1755" y="1854"/>
                      <a:pt x="1758" y="1854"/>
                    </a:cubicBezTo>
                    <a:cubicBezTo>
                      <a:pt x="1762" y="1854"/>
                      <a:pt x="1766" y="1851"/>
                      <a:pt x="1766" y="1851"/>
                    </a:cubicBezTo>
                    <a:cubicBezTo>
                      <a:pt x="1766" y="1851"/>
                      <a:pt x="1777" y="1845"/>
                      <a:pt x="1772" y="1837"/>
                    </a:cubicBezTo>
                    <a:lnTo>
                      <a:pt x="1766" y="1828"/>
                    </a:lnTo>
                    <a:close/>
                    <a:moveTo>
                      <a:pt x="1930" y="1917"/>
                    </a:moveTo>
                    <a:cubicBezTo>
                      <a:pt x="1928" y="1917"/>
                      <a:pt x="1926" y="1920"/>
                      <a:pt x="1924" y="1928"/>
                    </a:cubicBezTo>
                    <a:lnTo>
                      <a:pt x="1935" y="1942"/>
                    </a:lnTo>
                    <a:cubicBezTo>
                      <a:pt x="1945" y="1934"/>
                      <a:pt x="1945" y="1934"/>
                      <a:pt x="1940" y="1928"/>
                    </a:cubicBezTo>
                    <a:cubicBezTo>
                      <a:pt x="1934" y="1920"/>
                      <a:pt x="1931" y="1917"/>
                      <a:pt x="1930" y="1917"/>
                    </a:cubicBezTo>
                    <a:close/>
                    <a:moveTo>
                      <a:pt x="1732" y="1924"/>
                    </a:moveTo>
                    <a:cubicBezTo>
                      <a:pt x="1735" y="1924"/>
                      <a:pt x="1739" y="1925"/>
                      <a:pt x="1740" y="1928"/>
                    </a:cubicBezTo>
                    <a:cubicBezTo>
                      <a:pt x="1746" y="1936"/>
                      <a:pt x="1752" y="1944"/>
                      <a:pt x="1742" y="1951"/>
                    </a:cubicBezTo>
                    <a:cubicBezTo>
                      <a:pt x="1742" y="1951"/>
                      <a:pt x="1737" y="1954"/>
                      <a:pt x="1733" y="1954"/>
                    </a:cubicBezTo>
                    <a:cubicBezTo>
                      <a:pt x="1730" y="1954"/>
                      <a:pt x="1728" y="1953"/>
                      <a:pt x="1726" y="1950"/>
                    </a:cubicBezTo>
                    <a:cubicBezTo>
                      <a:pt x="1722" y="1942"/>
                      <a:pt x="1722" y="1934"/>
                      <a:pt x="1725" y="1926"/>
                    </a:cubicBezTo>
                    <a:cubicBezTo>
                      <a:pt x="1727" y="1924"/>
                      <a:pt x="1729" y="1924"/>
                      <a:pt x="1732" y="1924"/>
                    </a:cubicBezTo>
                    <a:close/>
                    <a:moveTo>
                      <a:pt x="1841" y="2069"/>
                    </a:moveTo>
                    <a:cubicBezTo>
                      <a:pt x="1843" y="2069"/>
                      <a:pt x="1846" y="2073"/>
                      <a:pt x="1852" y="2081"/>
                    </a:cubicBezTo>
                    <a:cubicBezTo>
                      <a:pt x="1859" y="2089"/>
                      <a:pt x="1850" y="2097"/>
                      <a:pt x="1850" y="2097"/>
                    </a:cubicBezTo>
                    <a:cubicBezTo>
                      <a:pt x="1848" y="2098"/>
                      <a:pt x="1847" y="2099"/>
                      <a:pt x="1846" y="2099"/>
                    </a:cubicBezTo>
                    <a:cubicBezTo>
                      <a:pt x="1841" y="2099"/>
                      <a:pt x="1842" y="2087"/>
                      <a:pt x="1837" y="2081"/>
                    </a:cubicBezTo>
                    <a:cubicBezTo>
                      <a:pt x="1838" y="2073"/>
                      <a:pt x="1839" y="2069"/>
                      <a:pt x="1841" y="2069"/>
                    </a:cubicBezTo>
                    <a:close/>
                    <a:moveTo>
                      <a:pt x="3033" y="2082"/>
                    </a:moveTo>
                    <a:cubicBezTo>
                      <a:pt x="3041" y="2091"/>
                      <a:pt x="3050" y="2099"/>
                      <a:pt x="3044" y="2107"/>
                    </a:cubicBezTo>
                    <a:lnTo>
                      <a:pt x="3028" y="2105"/>
                    </a:lnTo>
                    <a:lnTo>
                      <a:pt x="3026" y="2090"/>
                    </a:lnTo>
                    <a:lnTo>
                      <a:pt x="3033" y="2082"/>
                    </a:lnTo>
                    <a:close/>
                    <a:moveTo>
                      <a:pt x="2892" y="2115"/>
                    </a:moveTo>
                    <a:cubicBezTo>
                      <a:pt x="2900" y="2124"/>
                      <a:pt x="2909" y="2134"/>
                      <a:pt x="2901" y="2139"/>
                    </a:cubicBezTo>
                    <a:lnTo>
                      <a:pt x="2895" y="2145"/>
                    </a:lnTo>
                    <a:cubicBezTo>
                      <a:pt x="2889" y="2138"/>
                      <a:pt x="2886" y="2129"/>
                      <a:pt x="2886" y="2120"/>
                    </a:cubicBezTo>
                    <a:lnTo>
                      <a:pt x="2892" y="2115"/>
                    </a:lnTo>
                    <a:close/>
                    <a:moveTo>
                      <a:pt x="1611" y="2187"/>
                    </a:moveTo>
                    <a:cubicBezTo>
                      <a:pt x="1604" y="2187"/>
                      <a:pt x="1597" y="2189"/>
                      <a:pt x="1589" y="2193"/>
                    </a:cubicBezTo>
                    <a:cubicBezTo>
                      <a:pt x="1581" y="2199"/>
                      <a:pt x="1584" y="2206"/>
                      <a:pt x="1599" y="2206"/>
                    </a:cubicBezTo>
                    <a:cubicBezTo>
                      <a:pt x="1603" y="2206"/>
                      <a:pt x="1608" y="2206"/>
                      <a:pt x="1614" y="2204"/>
                    </a:cubicBezTo>
                    <a:cubicBezTo>
                      <a:pt x="1624" y="2196"/>
                      <a:pt x="1624" y="2196"/>
                      <a:pt x="1616" y="2188"/>
                    </a:cubicBezTo>
                    <a:cubicBezTo>
                      <a:pt x="1614" y="2187"/>
                      <a:pt x="1613" y="2187"/>
                      <a:pt x="1611" y="2187"/>
                    </a:cubicBezTo>
                    <a:close/>
                    <a:moveTo>
                      <a:pt x="1985" y="2174"/>
                    </a:moveTo>
                    <a:lnTo>
                      <a:pt x="1985" y="2174"/>
                    </a:lnTo>
                    <a:cubicBezTo>
                      <a:pt x="1989" y="2174"/>
                      <a:pt x="1991" y="2182"/>
                      <a:pt x="1984" y="2200"/>
                    </a:cubicBezTo>
                    <a:cubicBezTo>
                      <a:pt x="1979" y="2205"/>
                      <a:pt x="1977" y="2208"/>
                      <a:pt x="1975" y="2208"/>
                    </a:cubicBezTo>
                    <a:cubicBezTo>
                      <a:pt x="1973" y="2208"/>
                      <a:pt x="1971" y="2206"/>
                      <a:pt x="1968" y="2203"/>
                    </a:cubicBezTo>
                    <a:cubicBezTo>
                      <a:pt x="1969" y="2193"/>
                      <a:pt x="1972" y="2185"/>
                      <a:pt x="1978" y="2177"/>
                    </a:cubicBezTo>
                    <a:cubicBezTo>
                      <a:pt x="1980" y="2175"/>
                      <a:pt x="1983" y="2174"/>
                      <a:pt x="1985" y="2174"/>
                    </a:cubicBezTo>
                    <a:close/>
                    <a:moveTo>
                      <a:pt x="2036" y="2228"/>
                    </a:moveTo>
                    <a:lnTo>
                      <a:pt x="2043" y="2233"/>
                    </a:lnTo>
                    <a:cubicBezTo>
                      <a:pt x="2037" y="2242"/>
                      <a:pt x="2031" y="2250"/>
                      <a:pt x="2025" y="2250"/>
                    </a:cubicBezTo>
                    <a:cubicBezTo>
                      <a:pt x="2024" y="2250"/>
                      <a:pt x="2022" y="2249"/>
                      <a:pt x="2021" y="2248"/>
                    </a:cubicBezTo>
                    <a:lnTo>
                      <a:pt x="2021" y="2231"/>
                    </a:lnTo>
                    <a:lnTo>
                      <a:pt x="2036" y="2228"/>
                    </a:lnTo>
                    <a:close/>
                    <a:moveTo>
                      <a:pt x="2816" y="2281"/>
                    </a:moveTo>
                    <a:cubicBezTo>
                      <a:pt x="2818" y="2281"/>
                      <a:pt x="2820" y="2283"/>
                      <a:pt x="2824" y="2289"/>
                    </a:cubicBezTo>
                    <a:cubicBezTo>
                      <a:pt x="2829" y="2298"/>
                      <a:pt x="2830" y="2307"/>
                      <a:pt x="2829" y="2316"/>
                    </a:cubicBezTo>
                    <a:cubicBezTo>
                      <a:pt x="2828" y="2317"/>
                      <a:pt x="2827" y="2317"/>
                      <a:pt x="2826" y="2317"/>
                    </a:cubicBezTo>
                    <a:cubicBezTo>
                      <a:pt x="2820" y="2317"/>
                      <a:pt x="2816" y="2294"/>
                      <a:pt x="2809" y="2284"/>
                    </a:cubicBezTo>
                    <a:cubicBezTo>
                      <a:pt x="2813" y="2282"/>
                      <a:pt x="2815" y="2281"/>
                      <a:pt x="2816" y="2281"/>
                    </a:cubicBezTo>
                    <a:close/>
                    <a:moveTo>
                      <a:pt x="2611" y="2385"/>
                    </a:moveTo>
                    <a:cubicBezTo>
                      <a:pt x="2615" y="2397"/>
                      <a:pt x="2618" y="2409"/>
                      <a:pt x="2608" y="2412"/>
                    </a:cubicBezTo>
                    <a:lnTo>
                      <a:pt x="2595" y="2402"/>
                    </a:lnTo>
                    <a:lnTo>
                      <a:pt x="2602" y="2387"/>
                    </a:lnTo>
                    <a:lnTo>
                      <a:pt x="2611" y="2385"/>
                    </a:lnTo>
                    <a:close/>
                    <a:moveTo>
                      <a:pt x="4560" y="0"/>
                    </a:moveTo>
                    <a:cubicBezTo>
                      <a:pt x="4547" y="0"/>
                      <a:pt x="4534" y="7"/>
                      <a:pt x="4529" y="21"/>
                    </a:cubicBezTo>
                    <a:cubicBezTo>
                      <a:pt x="4528" y="12"/>
                      <a:pt x="4521" y="9"/>
                      <a:pt x="4513" y="9"/>
                    </a:cubicBezTo>
                    <a:cubicBezTo>
                      <a:pt x="4510" y="9"/>
                      <a:pt x="4506" y="10"/>
                      <a:pt x="4503" y="10"/>
                    </a:cubicBezTo>
                    <a:cubicBezTo>
                      <a:pt x="4488" y="18"/>
                      <a:pt x="4462" y="25"/>
                      <a:pt x="4445" y="25"/>
                    </a:cubicBezTo>
                    <a:cubicBezTo>
                      <a:pt x="4436" y="25"/>
                      <a:pt x="4430" y="23"/>
                      <a:pt x="4429" y="18"/>
                    </a:cubicBezTo>
                    <a:lnTo>
                      <a:pt x="4417" y="20"/>
                    </a:lnTo>
                    <a:cubicBezTo>
                      <a:pt x="4408" y="30"/>
                      <a:pt x="4395" y="37"/>
                      <a:pt x="4382" y="38"/>
                    </a:cubicBezTo>
                    <a:cubicBezTo>
                      <a:pt x="4368" y="39"/>
                      <a:pt x="4356" y="47"/>
                      <a:pt x="4348" y="59"/>
                    </a:cubicBezTo>
                    <a:cubicBezTo>
                      <a:pt x="4344" y="67"/>
                      <a:pt x="4337" y="74"/>
                      <a:pt x="4328" y="77"/>
                    </a:cubicBezTo>
                    <a:cubicBezTo>
                      <a:pt x="4327" y="77"/>
                      <a:pt x="4326" y="78"/>
                      <a:pt x="4326" y="78"/>
                    </a:cubicBezTo>
                    <a:cubicBezTo>
                      <a:pt x="4317" y="78"/>
                      <a:pt x="4325" y="64"/>
                      <a:pt x="4334" y="49"/>
                    </a:cubicBezTo>
                    <a:cubicBezTo>
                      <a:pt x="4341" y="44"/>
                      <a:pt x="4341" y="41"/>
                      <a:pt x="4337" y="41"/>
                    </a:cubicBezTo>
                    <a:lnTo>
                      <a:pt x="4337" y="41"/>
                    </a:lnTo>
                    <a:cubicBezTo>
                      <a:pt x="4330" y="41"/>
                      <a:pt x="4307" y="52"/>
                      <a:pt x="4289" y="75"/>
                    </a:cubicBezTo>
                    <a:cubicBezTo>
                      <a:pt x="4275" y="93"/>
                      <a:pt x="4268" y="102"/>
                      <a:pt x="4267" y="102"/>
                    </a:cubicBezTo>
                    <a:cubicBezTo>
                      <a:pt x="4266" y="102"/>
                      <a:pt x="4270" y="94"/>
                      <a:pt x="4278" y="78"/>
                    </a:cubicBezTo>
                    <a:cubicBezTo>
                      <a:pt x="4283" y="68"/>
                      <a:pt x="4288" y="58"/>
                      <a:pt x="4285" y="58"/>
                    </a:cubicBezTo>
                    <a:lnTo>
                      <a:pt x="4285" y="58"/>
                    </a:lnTo>
                    <a:cubicBezTo>
                      <a:pt x="4284" y="58"/>
                      <a:pt x="4281" y="60"/>
                      <a:pt x="4274" y="67"/>
                    </a:cubicBezTo>
                    <a:cubicBezTo>
                      <a:pt x="4274" y="67"/>
                      <a:pt x="4250" y="75"/>
                      <a:pt x="4254" y="86"/>
                    </a:cubicBezTo>
                    <a:lnTo>
                      <a:pt x="4219" y="99"/>
                    </a:lnTo>
                    <a:cubicBezTo>
                      <a:pt x="4215" y="98"/>
                      <a:pt x="4211" y="98"/>
                      <a:pt x="4207" y="98"/>
                    </a:cubicBezTo>
                    <a:cubicBezTo>
                      <a:pt x="4194" y="98"/>
                      <a:pt x="4181" y="101"/>
                      <a:pt x="4169" y="106"/>
                    </a:cubicBezTo>
                    <a:cubicBezTo>
                      <a:pt x="4165" y="117"/>
                      <a:pt x="4164" y="121"/>
                      <a:pt x="4160" y="121"/>
                    </a:cubicBezTo>
                    <a:cubicBezTo>
                      <a:pt x="4157" y="121"/>
                      <a:pt x="4153" y="119"/>
                      <a:pt x="4146" y="117"/>
                    </a:cubicBezTo>
                    <a:cubicBezTo>
                      <a:pt x="4145" y="113"/>
                      <a:pt x="4142" y="111"/>
                      <a:pt x="4140" y="111"/>
                    </a:cubicBezTo>
                    <a:lnTo>
                      <a:pt x="4140" y="111"/>
                    </a:lnTo>
                    <a:cubicBezTo>
                      <a:pt x="4136" y="111"/>
                      <a:pt x="4133" y="118"/>
                      <a:pt x="4141" y="133"/>
                    </a:cubicBezTo>
                    <a:cubicBezTo>
                      <a:pt x="4140" y="145"/>
                      <a:pt x="4130" y="153"/>
                      <a:pt x="4119" y="153"/>
                    </a:cubicBezTo>
                    <a:cubicBezTo>
                      <a:pt x="4116" y="153"/>
                      <a:pt x="4112" y="152"/>
                      <a:pt x="4108" y="150"/>
                    </a:cubicBezTo>
                    <a:cubicBezTo>
                      <a:pt x="4103" y="140"/>
                      <a:pt x="4097" y="136"/>
                      <a:pt x="4094" y="136"/>
                    </a:cubicBezTo>
                    <a:cubicBezTo>
                      <a:pt x="4090" y="136"/>
                      <a:pt x="4089" y="140"/>
                      <a:pt x="4092" y="146"/>
                    </a:cubicBezTo>
                    <a:cubicBezTo>
                      <a:pt x="4090" y="155"/>
                      <a:pt x="4085" y="162"/>
                      <a:pt x="4077" y="168"/>
                    </a:cubicBezTo>
                    <a:cubicBezTo>
                      <a:pt x="4076" y="167"/>
                      <a:pt x="4075" y="167"/>
                      <a:pt x="4074" y="167"/>
                    </a:cubicBezTo>
                    <a:cubicBezTo>
                      <a:pt x="4055" y="167"/>
                      <a:pt x="3967" y="219"/>
                      <a:pt x="3894" y="287"/>
                    </a:cubicBezTo>
                    <a:cubicBezTo>
                      <a:pt x="3885" y="296"/>
                      <a:pt x="3885" y="312"/>
                      <a:pt x="3894" y="321"/>
                    </a:cubicBezTo>
                    <a:cubicBezTo>
                      <a:pt x="3903" y="330"/>
                      <a:pt x="3905" y="333"/>
                      <a:pt x="3902" y="333"/>
                    </a:cubicBezTo>
                    <a:cubicBezTo>
                      <a:pt x="3900" y="333"/>
                      <a:pt x="3894" y="330"/>
                      <a:pt x="3885" y="329"/>
                    </a:cubicBezTo>
                    <a:cubicBezTo>
                      <a:pt x="3874" y="323"/>
                      <a:pt x="3865" y="320"/>
                      <a:pt x="3859" y="320"/>
                    </a:cubicBezTo>
                    <a:cubicBezTo>
                      <a:pt x="3845" y="320"/>
                      <a:pt x="3845" y="332"/>
                      <a:pt x="3869" y="345"/>
                    </a:cubicBezTo>
                    <a:cubicBezTo>
                      <a:pt x="3886" y="352"/>
                      <a:pt x="3892" y="354"/>
                      <a:pt x="3883" y="354"/>
                    </a:cubicBezTo>
                    <a:cubicBezTo>
                      <a:pt x="3878" y="354"/>
                      <a:pt x="3871" y="354"/>
                      <a:pt x="3860" y="353"/>
                    </a:cubicBezTo>
                    <a:cubicBezTo>
                      <a:pt x="3843" y="353"/>
                      <a:pt x="3843" y="353"/>
                      <a:pt x="3844" y="370"/>
                    </a:cubicBezTo>
                    <a:cubicBezTo>
                      <a:pt x="3850" y="376"/>
                      <a:pt x="3848" y="382"/>
                      <a:pt x="3843" y="382"/>
                    </a:cubicBezTo>
                    <a:cubicBezTo>
                      <a:pt x="3841" y="382"/>
                      <a:pt x="3839" y="381"/>
                      <a:pt x="3836" y="379"/>
                    </a:cubicBezTo>
                    <a:cubicBezTo>
                      <a:pt x="3833" y="379"/>
                      <a:pt x="3829" y="378"/>
                      <a:pt x="3826" y="378"/>
                    </a:cubicBezTo>
                    <a:cubicBezTo>
                      <a:pt x="3813" y="378"/>
                      <a:pt x="3803" y="380"/>
                      <a:pt x="3810" y="387"/>
                    </a:cubicBezTo>
                    <a:cubicBezTo>
                      <a:pt x="3804" y="392"/>
                      <a:pt x="3795" y="396"/>
                      <a:pt x="3786" y="396"/>
                    </a:cubicBezTo>
                    <a:cubicBezTo>
                      <a:pt x="3769" y="396"/>
                      <a:pt x="3770" y="414"/>
                      <a:pt x="3772" y="430"/>
                    </a:cubicBezTo>
                    <a:cubicBezTo>
                      <a:pt x="3770" y="457"/>
                      <a:pt x="3767" y="471"/>
                      <a:pt x="3761" y="471"/>
                    </a:cubicBezTo>
                    <a:cubicBezTo>
                      <a:pt x="3758" y="471"/>
                      <a:pt x="3754" y="466"/>
                      <a:pt x="3750" y="457"/>
                    </a:cubicBezTo>
                    <a:cubicBezTo>
                      <a:pt x="3747" y="453"/>
                      <a:pt x="3745" y="450"/>
                      <a:pt x="3742" y="450"/>
                    </a:cubicBezTo>
                    <a:cubicBezTo>
                      <a:pt x="3729" y="450"/>
                      <a:pt x="3714" y="491"/>
                      <a:pt x="3725" y="510"/>
                    </a:cubicBezTo>
                    <a:cubicBezTo>
                      <a:pt x="3734" y="525"/>
                      <a:pt x="3737" y="531"/>
                      <a:pt x="3735" y="531"/>
                    </a:cubicBezTo>
                    <a:cubicBezTo>
                      <a:pt x="3734" y="531"/>
                      <a:pt x="3732" y="529"/>
                      <a:pt x="3728" y="527"/>
                    </a:cubicBezTo>
                    <a:cubicBezTo>
                      <a:pt x="3726" y="525"/>
                      <a:pt x="3723" y="523"/>
                      <a:pt x="3720" y="523"/>
                    </a:cubicBezTo>
                    <a:cubicBezTo>
                      <a:pt x="3716" y="523"/>
                      <a:pt x="3713" y="525"/>
                      <a:pt x="3712" y="528"/>
                    </a:cubicBezTo>
                    <a:cubicBezTo>
                      <a:pt x="3707" y="535"/>
                      <a:pt x="3702" y="542"/>
                      <a:pt x="3695" y="542"/>
                    </a:cubicBezTo>
                    <a:cubicBezTo>
                      <a:pt x="3693" y="542"/>
                      <a:pt x="3691" y="541"/>
                      <a:pt x="3688" y="539"/>
                    </a:cubicBezTo>
                    <a:cubicBezTo>
                      <a:pt x="3682" y="550"/>
                      <a:pt x="3679" y="563"/>
                      <a:pt x="3679" y="575"/>
                    </a:cubicBezTo>
                    <a:cubicBezTo>
                      <a:pt x="3685" y="600"/>
                      <a:pt x="3665" y="625"/>
                      <a:pt x="3639" y="625"/>
                    </a:cubicBezTo>
                    <a:cubicBezTo>
                      <a:pt x="3636" y="625"/>
                      <a:pt x="3634" y="625"/>
                      <a:pt x="3631" y="624"/>
                    </a:cubicBezTo>
                    <a:lnTo>
                      <a:pt x="3630" y="650"/>
                    </a:lnTo>
                    <a:cubicBezTo>
                      <a:pt x="3642" y="667"/>
                      <a:pt x="3648" y="680"/>
                      <a:pt x="3641" y="680"/>
                    </a:cubicBezTo>
                    <a:cubicBezTo>
                      <a:pt x="3639" y="680"/>
                      <a:pt x="3635" y="679"/>
                      <a:pt x="3630" y="676"/>
                    </a:cubicBezTo>
                    <a:lnTo>
                      <a:pt x="3619" y="669"/>
                    </a:lnTo>
                    <a:lnTo>
                      <a:pt x="3619" y="669"/>
                    </a:lnTo>
                    <a:cubicBezTo>
                      <a:pt x="3632" y="688"/>
                      <a:pt x="3610" y="714"/>
                      <a:pt x="3590" y="714"/>
                    </a:cubicBezTo>
                    <a:cubicBezTo>
                      <a:pt x="3586" y="714"/>
                      <a:pt x="3583" y="713"/>
                      <a:pt x="3579" y="712"/>
                    </a:cubicBezTo>
                    <a:cubicBezTo>
                      <a:pt x="3575" y="709"/>
                      <a:pt x="3572" y="707"/>
                      <a:pt x="3570" y="707"/>
                    </a:cubicBezTo>
                    <a:cubicBezTo>
                      <a:pt x="3568" y="707"/>
                      <a:pt x="3567" y="709"/>
                      <a:pt x="3564" y="715"/>
                    </a:cubicBezTo>
                    <a:lnTo>
                      <a:pt x="3575" y="721"/>
                    </a:lnTo>
                    <a:cubicBezTo>
                      <a:pt x="3585" y="727"/>
                      <a:pt x="3596" y="733"/>
                      <a:pt x="3592" y="743"/>
                    </a:cubicBezTo>
                    <a:cubicBezTo>
                      <a:pt x="3587" y="751"/>
                      <a:pt x="3583" y="758"/>
                      <a:pt x="3576" y="758"/>
                    </a:cubicBezTo>
                    <a:cubicBezTo>
                      <a:pt x="3574" y="758"/>
                      <a:pt x="3572" y="758"/>
                      <a:pt x="3569" y="756"/>
                    </a:cubicBezTo>
                    <a:cubicBezTo>
                      <a:pt x="3554" y="760"/>
                      <a:pt x="3537" y="764"/>
                      <a:pt x="3548" y="770"/>
                    </a:cubicBezTo>
                    <a:cubicBezTo>
                      <a:pt x="3544" y="778"/>
                      <a:pt x="3536" y="782"/>
                      <a:pt x="3527" y="784"/>
                    </a:cubicBezTo>
                    <a:cubicBezTo>
                      <a:pt x="3522" y="795"/>
                      <a:pt x="3517" y="805"/>
                      <a:pt x="3507" y="824"/>
                    </a:cubicBezTo>
                    <a:cubicBezTo>
                      <a:pt x="3512" y="838"/>
                      <a:pt x="3506" y="855"/>
                      <a:pt x="3497" y="855"/>
                    </a:cubicBezTo>
                    <a:cubicBezTo>
                      <a:pt x="3496" y="855"/>
                      <a:pt x="3494" y="855"/>
                      <a:pt x="3493" y="854"/>
                    </a:cubicBezTo>
                    <a:cubicBezTo>
                      <a:pt x="3487" y="865"/>
                      <a:pt x="3486" y="877"/>
                      <a:pt x="3490" y="890"/>
                    </a:cubicBezTo>
                    <a:cubicBezTo>
                      <a:pt x="3482" y="906"/>
                      <a:pt x="3478" y="916"/>
                      <a:pt x="3471" y="916"/>
                    </a:cubicBezTo>
                    <a:cubicBezTo>
                      <a:pt x="3469" y="916"/>
                      <a:pt x="3467" y="915"/>
                      <a:pt x="3465" y="914"/>
                    </a:cubicBezTo>
                    <a:cubicBezTo>
                      <a:pt x="3461" y="913"/>
                      <a:pt x="3459" y="912"/>
                      <a:pt x="3457" y="912"/>
                    </a:cubicBezTo>
                    <a:lnTo>
                      <a:pt x="3457" y="912"/>
                    </a:lnTo>
                    <a:cubicBezTo>
                      <a:pt x="3455" y="912"/>
                      <a:pt x="3456" y="915"/>
                      <a:pt x="3461" y="925"/>
                    </a:cubicBezTo>
                    <a:cubicBezTo>
                      <a:pt x="3472" y="930"/>
                      <a:pt x="3468" y="940"/>
                      <a:pt x="3464" y="950"/>
                    </a:cubicBezTo>
                    <a:lnTo>
                      <a:pt x="3455" y="970"/>
                    </a:lnTo>
                    <a:cubicBezTo>
                      <a:pt x="3466" y="975"/>
                      <a:pt x="3466" y="975"/>
                      <a:pt x="3463" y="985"/>
                    </a:cubicBezTo>
                    <a:cubicBezTo>
                      <a:pt x="3458" y="995"/>
                      <a:pt x="3435" y="1020"/>
                      <a:pt x="3430" y="1030"/>
                    </a:cubicBezTo>
                    <a:cubicBezTo>
                      <a:pt x="3422" y="1051"/>
                      <a:pt x="3420" y="1057"/>
                      <a:pt x="3425" y="1057"/>
                    </a:cubicBezTo>
                    <a:cubicBezTo>
                      <a:pt x="3427" y="1057"/>
                      <a:pt x="3430" y="1056"/>
                      <a:pt x="3435" y="1055"/>
                    </a:cubicBezTo>
                    <a:cubicBezTo>
                      <a:pt x="3436" y="1051"/>
                      <a:pt x="3438" y="1049"/>
                      <a:pt x="3440" y="1049"/>
                    </a:cubicBezTo>
                    <a:lnTo>
                      <a:pt x="3440" y="1049"/>
                    </a:lnTo>
                    <a:cubicBezTo>
                      <a:pt x="3443" y="1049"/>
                      <a:pt x="3443" y="1055"/>
                      <a:pt x="3430" y="1065"/>
                    </a:cubicBezTo>
                    <a:cubicBezTo>
                      <a:pt x="3427" y="1074"/>
                      <a:pt x="3403" y="1099"/>
                      <a:pt x="3392" y="1128"/>
                    </a:cubicBezTo>
                    <a:cubicBezTo>
                      <a:pt x="3377" y="1169"/>
                      <a:pt x="3378" y="1169"/>
                      <a:pt x="3389" y="1172"/>
                    </a:cubicBezTo>
                    <a:cubicBezTo>
                      <a:pt x="3416" y="1172"/>
                      <a:pt x="3412" y="1181"/>
                      <a:pt x="3386" y="1182"/>
                    </a:cubicBezTo>
                    <a:cubicBezTo>
                      <a:pt x="3354" y="1193"/>
                      <a:pt x="3351" y="1204"/>
                      <a:pt x="3362" y="1208"/>
                    </a:cubicBezTo>
                    <a:cubicBezTo>
                      <a:pt x="3371" y="1222"/>
                      <a:pt x="3371" y="1222"/>
                      <a:pt x="3366" y="1232"/>
                    </a:cubicBezTo>
                    <a:cubicBezTo>
                      <a:pt x="3365" y="1231"/>
                      <a:pt x="3363" y="1231"/>
                      <a:pt x="3362" y="1231"/>
                    </a:cubicBezTo>
                    <a:cubicBezTo>
                      <a:pt x="3354" y="1231"/>
                      <a:pt x="3353" y="1241"/>
                      <a:pt x="3356" y="1261"/>
                    </a:cubicBezTo>
                    <a:cubicBezTo>
                      <a:pt x="3354" y="1267"/>
                      <a:pt x="3354" y="1269"/>
                      <a:pt x="3351" y="1269"/>
                    </a:cubicBezTo>
                    <a:cubicBezTo>
                      <a:pt x="3349" y="1269"/>
                      <a:pt x="3346" y="1268"/>
                      <a:pt x="3341" y="1266"/>
                    </a:cubicBezTo>
                    <a:cubicBezTo>
                      <a:pt x="3341" y="1266"/>
                      <a:pt x="3337" y="1276"/>
                      <a:pt x="3334" y="1285"/>
                    </a:cubicBezTo>
                    <a:cubicBezTo>
                      <a:pt x="3350" y="1313"/>
                      <a:pt x="3317" y="1367"/>
                      <a:pt x="3301" y="1372"/>
                    </a:cubicBezTo>
                    <a:cubicBezTo>
                      <a:pt x="3299" y="1381"/>
                      <a:pt x="3301" y="1388"/>
                      <a:pt x="3306" y="1395"/>
                    </a:cubicBezTo>
                    <a:cubicBezTo>
                      <a:pt x="3321" y="1409"/>
                      <a:pt x="3322" y="1418"/>
                      <a:pt x="3313" y="1418"/>
                    </a:cubicBezTo>
                    <a:cubicBezTo>
                      <a:pt x="3309" y="1418"/>
                      <a:pt x="3304" y="1417"/>
                      <a:pt x="3298" y="1414"/>
                    </a:cubicBezTo>
                    <a:cubicBezTo>
                      <a:pt x="3289" y="1411"/>
                      <a:pt x="3284" y="1408"/>
                      <a:pt x="3282" y="1408"/>
                    </a:cubicBezTo>
                    <a:lnTo>
                      <a:pt x="3282" y="1408"/>
                    </a:lnTo>
                    <a:cubicBezTo>
                      <a:pt x="3279" y="1408"/>
                      <a:pt x="3283" y="1413"/>
                      <a:pt x="3295" y="1424"/>
                    </a:cubicBezTo>
                    <a:cubicBezTo>
                      <a:pt x="3302" y="1436"/>
                      <a:pt x="3290" y="1471"/>
                      <a:pt x="3274" y="1471"/>
                    </a:cubicBezTo>
                    <a:cubicBezTo>
                      <a:pt x="3272" y="1471"/>
                      <a:pt x="3269" y="1470"/>
                      <a:pt x="3266" y="1467"/>
                    </a:cubicBezTo>
                    <a:lnTo>
                      <a:pt x="3242" y="1457"/>
                    </a:lnTo>
                    <a:lnTo>
                      <a:pt x="3242" y="1457"/>
                    </a:lnTo>
                    <a:cubicBezTo>
                      <a:pt x="3247" y="1464"/>
                      <a:pt x="3248" y="1473"/>
                      <a:pt x="3247" y="1480"/>
                    </a:cubicBezTo>
                    <a:cubicBezTo>
                      <a:pt x="3258" y="1485"/>
                      <a:pt x="3254" y="1495"/>
                      <a:pt x="3243" y="1522"/>
                    </a:cubicBezTo>
                    <a:cubicBezTo>
                      <a:pt x="3235" y="1541"/>
                      <a:pt x="3232" y="1582"/>
                      <a:pt x="3224" y="1600"/>
                    </a:cubicBezTo>
                    <a:cubicBezTo>
                      <a:pt x="3216" y="1618"/>
                      <a:pt x="3204" y="1645"/>
                      <a:pt x="3188" y="1648"/>
                    </a:cubicBezTo>
                    <a:cubicBezTo>
                      <a:pt x="3182" y="1661"/>
                      <a:pt x="3180" y="1675"/>
                      <a:pt x="3183" y="1689"/>
                    </a:cubicBezTo>
                    <a:cubicBezTo>
                      <a:pt x="3190" y="1701"/>
                      <a:pt x="3184" y="1716"/>
                      <a:pt x="3175" y="1716"/>
                    </a:cubicBezTo>
                    <a:cubicBezTo>
                      <a:pt x="3173" y="1716"/>
                      <a:pt x="3172" y="1715"/>
                      <a:pt x="3170" y="1715"/>
                    </a:cubicBezTo>
                    <a:lnTo>
                      <a:pt x="3166" y="1724"/>
                    </a:lnTo>
                    <a:cubicBezTo>
                      <a:pt x="3168" y="1734"/>
                      <a:pt x="3167" y="1745"/>
                      <a:pt x="3164" y="1755"/>
                    </a:cubicBezTo>
                    <a:cubicBezTo>
                      <a:pt x="3160" y="1753"/>
                      <a:pt x="3156" y="1752"/>
                      <a:pt x="3152" y="1752"/>
                    </a:cubicBezTo>
                    <a:cubicBezTo>
                      <a:pt x="3145" y="1752"/>
                      <a:pt x="3139" y="1756"/>
                      <a:pt x="3143" y="1766"/>
                    </a:cubicBezTo>
                    <a:cubicBezTo>
                      <a:pt x="3155" y="1772"/>
                      <a:pt x="3150" y="1780"/>
                      <a:pt x="3141" y="1798"/>
                    </a:cubicBezTo>
                    <a:cubicBezTo>
                      <a:pt x="3131" y="1802"/>
                      <a:pt x="3087" y="1875"/>
                      <a:pt x="3041" y="1935"/>
                    </a:cubicBezTo>
                    <a:cubicBezTo>
                      <a:pt x="2997" y="1998"/>
                      <a:pt x="2946" y="2053"/>
                      <a:pt x="2951" y="2058"/>
                    </a:cubicBezTo>
                    <a:lnTo>
                      <a:pt x="2932" y="2078"/>
                    </a:lnTo>
                    <a:lnTo>
                      <a:pt x="2911" y="2096"/>
                    </a:lnTo>
                    <a:cubicBezTo>
                      <a:pt x="2909" y="2092"/>
                      <a:pt x="2905" y="2091"/>
                      <a:pt x="2902" y="2091"/>
                    </a:cubicBezTo>
                    <a:cubicBezTo>
                      <a:pt x="2887" y="2091"/>
                      <a:pt x="2869" y="2121"/>
                      <a:pt x="2858" y="2143"/>
                    </a:cubicBezTo>
                    <a:cubicBezTo>
                      <a:pt x="2859" y="2154"/>
                      <a:pt x="2853" y="2164"/>
                      <a:pt x="2844" y="2170"/>
                    </a:cubicBezTo>
                    <a:cubicBezTo>
                      <a:pt x="2839" y="2163"/>
                      <a:pt x="2833" y="2160"/>
                      <a:pt x="2828" y="2160"/>
                    </a:cubicBezTo>
                    <a:cubicBezTo>
                      <a:pt x="2816" y="2160"/>
                      <a:pt x="2805" y="2172"/>
                      <a:pt x="2801" y="2185"/>
                    </a:cubicBezTo>
                    <a:cubicBezTo>
                      <a:pt x="2804" y="2200"/>
                      <a:pt x="2803" y="2208"/>
                      <a:pt x="2799" y="2208"/>
                    </a:cubicBezTo>
                    <a:cubicBezTo>
                      <a:pt x="2796" y="2208"/>
                      <a:pt x="2791" y="2204"/>
                      <a:pt x="2785" y="2195"/>
                    </a:cubicBezTo>
                    <a:cubicBezTo>
                      <a:pt x="2780" y="2188"/>
                      <a:pt x="2775" y="2184"/>
                      <a:pt x="2771" y="2184"/>
                    </a:cubicBezTo>
                    <a:cubicBezTo>
                      <a:pt x="2764" y="2184"/>
                      <a:pt x="2758" y="2197"/>
                      <a:pt x="2761" y="2224"/>
                    </a:cubicBezTo>
                    <a:cubicBezTo>
                      <a:pt x="2761" y="2234"/>
                      <a:pt x="2761" y="2238"/>
                      <a:pt x="2758" y="2238"/>
                    </a:cubicBezTo>
                    <a:cubicBezTo>
                      <a:pt x="2755" y="2238"/>
                      <a:pt x="2752" y="2236"/>
                      <a:pt x="2747" y="2233"/>
                    </a:cubicBezTo>
                    <a:cubicBezTo>
                      <a:pt x="2737" y="2224"/>
                      <a:pt x="2730" y="2221"/>
                      <a:pt x="2726" y="2221"/>
                    </a:cubicBezTo>
                    <a:cubicBezTo>
                      <a:pt x="2722" y="2221"/>
                      <a:pt x="2722" y="2224"/>
                      <a:pt x="2724" y="2230"/>
                    </a:cubicBezTo>
                    <a:cubicBezTo>
                      <a:pt x="2727" y="2246"/>
                      <a:pt x="2725" y="2254"/>
                      <a:pt x="2720" y="2254"/>
                    </a:cubicBezTo>
                    <a:cubicBezTo>
                      <a:pt x="2716" y="2254"/>
                      <a:pt x="2710" y="2250"/>
                      <a:pt x="2702" y="2242"/>
                    </a:cubicBezTo>
                    <a:cubicBezTo>
                      <a:pt x="2690" y="2236"/>
                      <a:pt x="2684" y="2232"/>
                      <a:pt x="2680" y="2232"/>
                    </a:cubicBezTo>
                    <a:cubicBezTo>
                      <a:pt x="2676" y="2232"/>
                      <a:pt x="2677" y="2239"/>
                      <a:pt x="2678" y="2254"/>
                    </a:cubicBezTo>
                    <a:cubicBezTo>
                      <a:pt x="2681" y="2271"/>
                      <a:pt x="2667" y="2283"/>
                      <a:pt x="2652" y="2283"/>
                    </a:cubicBezTo>
                    <a:cubicBezTo>
                      <a:pt x="2645" y="2283"/>
                      <a:pt x="2637" y="2280"/>
                      <a:pt x="2631" y="2273"/>
                    </a:cubicBezTo>
                    <a:cubicBezTo>
                      <a:pt x="2630" y="2273"/>
                      <a:pt x="2629" y="2273"/>
                      <a:pt x="2628" y="2273"/>
                    </a:cubicBezTo>
                    <a:cubicBezTo>
                      <a:pt x="2624" y="2273"/>
                      <a:pt x="2620" y="2272"/>
                      <a:pt x="2618" y="2272"/>
                    </a:cubicBezTo>
                    <a:cubicBezTo>
                      <a:pt x="2615" y="2272"/>
                      <a:pt x="2614" y="2273"/>
                      <a:pt x="2616" y="2278"/>
                    </a:cubicBezTo>
                    <a:lnTo>
                      <a:pt x="2603" y="2269"/>
                    </a:lnTo>
                    <a:cubicBezTo>
                      <a:pt x="2599" y="2270"/>
                      <a:pt x="2593" y="2273"/>
                      <a:pt x="2588" y="2274"/>
                    </a:cubicBezTo>
                    <a:lnTo>
                      <a:pt x="2592" y="2285"/>
                    </a:lnTo>
                    <a:cubicBezTo>
                      <a:pt x="2588" y="2286"/>
                      <a:pt x="2573" y="2287"/>
                      <a:pt x="2553" y="2289"/>
                    </a:cubicBezTo>
                    <a:cubicBezTo>
                      <a:pt x="2532" y="2289"/>
                      <a:pt x="2506" y="2293"/>
                      <a:pt x="2479" y="2293"/>
                    </a:cubicBezTo>
                    <a:cubicBezTo>
                      <a:pt x="2394" y="2297"/>
                      <a:pt x="2379" y="2289"/>
                      <a:pt x="2386" y="2304"/>
                    </a:cubicBezTo>
                    <a:cubicBezTo>
                      <a:pt x="2389" y="2317"/>
                      <a:pt x="2386" y="2322"/>
                      <a:pt x="2382" y="2322"/>
                    </a:cubicBezTo>
                    <a:cubicBezTo>
                      <a:pt x="2378" y="2322"/>
                      <a:pt x="2373" y="2316"/>
                      <a:pt x="2370" y="2303"/>
                    </a:cubicBezTo>
                    <a:cubicBezTo>
                      <a:pt x="2362" y="2302"/>
                      <a:pt x="2349" y="2286"/>
                      <a:pt x="2334" y="2283"/>
                    </a:cubicBezTo>
                    <a:cubicBezTo>
                      <a:pt x="2319" y="2281"/>
                      <a:pt x="2304" y="2275"/>
                      <a:pt x="2307" y="2263"/>
                    </a:cubicBezTo>
                    <a:lnTo>
                      <a:pt x="2301" y="2260"/>
                    </a:lnTo>
                    <a:cubicBezTo>
                      <a:pt x="2294" y="2267"/>
                      <a:pt x="2285" y="2270"/>
                      <a:pt x="2275" y="2270"/>
                    </a:cubicBezTo>
                    <a:cubicBezTo>
                      <a:pt x="2253" y="2270"/>
                      <a:pt x="2228" y="2256"/>
                      <a:pt x="2217" y="2240"/>
                    </a:cubicBezTo>
                    <a:cubicBezTo>
                      <a:pt x="2207" y="2234"/>
                      <a:pt x="2195" y="2231"/>
                      <a:pt x="2183" y="2231"/>
                    </a:cubicBezTo>
                    <a:cubicBezTo>
                      <a:pt x="2180" y="2231"/>
                      <a:pt x="2177" y="2231"/>
                      <a:pt x="2174" y="2231"/>
                    </a:cubicBezTo>
                    <a:cubicBezTo>
                      <a:pt x="2168" y="2232"/>
                      <a:pt x="2164" y="2232"/>
                      <a:pt x="2161" y="2232"/>
                    </a:cubicBezTo>
                    <a:cubicBezTo>
                      <a:pt x="2153" y="2232"/>
                      <a:pt x="2153" y="2229"/>
                      <a:pt x="2153" y="2219"/>
                    </a:cubicBezTo>
                    <a:cubicBezTo>
                      <a:pt x="2157" y="2210"/>
                      <a:pt x="2137" y="2184"/>
                      <a:pt x="2121" y="2184"/>
                    </a:cubicBezTo>
                    <a:cubicBezTo>
                      <a:pt x="2117" y="2184"/>
                      <a:pt x="2113" y="2186"/>
                      <a:pt x="2110" y="2190"/>
                    </a:cubicBezTo>
                    <a:lnTo>
                      <a:pt x="2111" y="2174"/>
                    </a:lnTo>
                    <a:cubicBezTo>
                      <a:pt x="2111" y="2167"/>
                      <a:pt x="2109" y="2164"/>
                      <a:pt x="2105" y="2164"/>
                    </a:cubicBezTo>
                    <a:cubicBezTo>
                      <a:pt x="2100" y="2164"/>
                      <a:pt x="2094" y="2168"/>
                      <a:pt x="2090" y="2174"/>
                    </a:cubicBezTo>
                    <a:cubicBezTo>
                      <a:pt x="2084" y="2181"/>
                      <a:pt x="2079" y="2185"/>
                      <a:pt x="2076" y="2185"/>
                    </a:cubicBezTo>
                    <a:cubicBezTo>
                      <a:pt x="2072" y="2185"/>
                      <a:pt x="2073" y="2175"/>
                      <a:pt x="2083" y="2153"/>
                    </a:cubicBezTo>
                    <a:cubicBezTo>
                      <a:pt x="2095" y="2140"/>
                      <a:pt x="2095" y="2133"/>
                      <a:pt x="2092" y="2133"/>
                    </a:cubicBezTo>
                    <a:lnTo>
                      <a:pt x="2092" y="2133"/>
                    </a:lnTo>
                    <a:cubicBezTo>
                      <a:pt x="2091" y="2133"/>
                      <a:pt x="2088" y="2135"/>
                      <a:pt x="2086" y="2138"/>
                    </a:cubicBezTo>
                    <a:cubicBezTo>
                      <a:pt x="2079" y="2140"/>
                      <a:pt x="2072" y="2141"/>
                      <a:pt x="2067" y="2141"/>
                    </a:cubicBezTo>
                    <a:cubicBezTo>
                      <a:pt x="2060" y="2141"/>
                      <a:pt x="2056" y="2139"/>
                      <a:pt x="2058" y="2130"/>
                    </a:cubicBezTo>
                    <a:cubicBezTo>
                      <a:pt x="2054" y="2128"/>
                      <a:pt x="2051" y="2125"/>
                      <a:pt x="2047" y="2125"/>
                    </a:cubicBezTo>
                    <a:cubicBezTo>
                      <a:pt x="2042" y="2125"/>
                      <a:pt x="2036" y="2128"/>
                      <a:pt x="2027" y="2137"/>
                    </a:cubicBezTo>
                    <a:cubicBezTo>
                      <a:pt x="2024" y="2140"/>
                      <a:pt x="2022" y="2142"/>
                      <a:pt x="2019" y="2142"/>
                    </a:cubicBezTo>
                    <a:cubicBezTo>
                      <a:pt x="2014" y="2142"/>
                      <a:pt x="2010" y="2138"/>
                      <a:pt x="2006" y="2134"/>
                    </a:cubicBezTo>
                    <a:cubicBezTo>
                      <a:pt x="2014" y="2125"/>
                      <a:pt x="2014" y="2125"/>
                      <a:pt x="2030" y="2121"/>
                    </a:cubicBezTo>
                    <a:lnTo>
                      <a:pt x="2016" y="2110"/>
                    </a:lnTo>
                    <a:cubicBezTo>
                      <a:pt x="2008" y="2099"/>
                      <a:pt x="2008" y="2084"/>
                      <a:pt x="2015" y="2073"/>
                    </a:cubicBezTo>
                    <a:cubicBezTo>
                      <a:pt x="2017" y="2065"/>
                      <a:pt x="2016" y="2060"/>
                      <a:pt x="2013" y="2060"/>
                    </a:cubicBezTo>
                    <a:cubicBezTo>
                      <a:pt x="2010" y="2060"/>
                      <a:pt x="2006" y="2064"/>
                      <a:pt x="2000" y="2075"/>
                    </a:cubicBezTo>
                    <a:cubicBezTo>
                      <a:pt x="1991" y="2085"/>
                      <a:pt x="1986" y="2089"/>
                      <a:pt x="1981" y="2089"/>
                    </a:cubicBezTo>
                    <a:cubicBezTo>
                      <a:pt x="1978" y="2089"/>
                      <a:pt x="1975" y="2086"/>
                      <a:pt x="1969" y="2080"/>
                    </a:cubicBezTo>
                    <a:cubicBezTo>
                      <a:pt x="1963" y="2073"/>
                      <a:pt x="1957" y="2065"/>
                      <a:pt x="1966" y="2058"/>
                    </a:cubicBezTo>
                    <a:cubicBezTo>
                      <a:pt x="1976" y="2049"/>
                      <a:pt x="1976" y="2049"/>
                      <a:pt x="1963" y="2035"/>
                    </a:cubicBezTo>
                    <a:cubicBezTo>
                      <a:pt x="1954" y="2024"/>
                      <a:pt x="1935" y="2020"/>
                      <a:pt x="1916" y="2020"/>
                    </a:cubicBezTo>
                    <a:cubicBezTo>
                      <a:pt x="1900" y="2020"/>
                      <a:pt x="1885" y="2023"/>
                      <a:pt x="1874" y="2026"/>
                    </a:cubicBezTo>
                    <a:cubicBezTo>
                      <a:pt x="1865" y="2033"/>
                      <a:pt x="1860" y="2037"/>
                      <a:pt x="1858" y="2037"/>
                    </a:cubicBezTo>
                    <a:cubicBezTo>
                      <a:pt x="1856" y="2037"/>
                      <a:pt x="1860" y="2031"/>
                      <a:pt x="1867" y="2018"/>
                    </a:cubicBezTo>
                    <a:cubicBezTo>
                      <a:pt x="1877" y="2010"/>
                      <a:pt x="1872" y="2003"/>
                      <a:pt x="1866" y="1996"/>
                    </a:cubicBezTo>
                    <a:cubicBezTo>
                      <a:pt x="1864" y="1997"/>
                      <a:pt x="1862" y="1998"/>
                      <a:pt x="1861" y="1998"/>
                    </a:cubicBezTo>
                    <a:cubicBezTo>
                      <a:pt x="1858" y="1998"/>
                      <a:pt x="1859" y="1993"/>
                      <a:pt x="1862" y="1993"/>
                    </a:cubicBezTo>
                    <a:cubicBezTo>
                      <a:pt x="1863" y="1993"/>
                      <a:pt x="1864" y="1994"/>
                      <a:pt x="1866" y="1996"/>
                    </a:cubicBezTo>
                    <a:cubicBezTo>
                      <a:pt x="1869" y="1994"/>
                      <a:pt x="1871" y="1993"/>
                      <a:pt x="1873" y="1993"/>
                    </a:cubicBezTo>
                    <a:cubicBezTo>
                      <a:pt x="1879" y="1993"/>
                      <a:pt x="1883" y="1998"/>
                      <a:pt x="1887" y="2003"/>
                    </a:cubicBezTo>
                    <a:lnTo>
                      <a:pt x="1897" y="1995"/>
                    </a:lnTo>
                    <a:cubicBezTo>
                      <a:pt x="1907" y="1978"/>
                      <a:pt x="1907" y="1969"/>
                      <a:pt x="1895" y="1969"/>
                    </a:cubicBezTo>
                    <a:cubicBezTo>
                      <a:pt x="1891" y="1969"/>
                      <a:pt x="1886" y="1970"/>
                      <a:pt x="1879" y="1972"/>
                    </a:cubicBezTo>
                    <a:cubicBezTo>
                      <a:pt x="1864" y="1972"/>
                      <a:pt x="1864" y="1972"/>
                      <a:pt x="1868" y="1958"/>
                    </a:cubicBezTo>
                    <a:cubicBezTo>
                      <a:pt x="1872" y="1945"/>
                      <a:pt x="1876" y="1933"/>
                      <a:pt x="1871" y="1933"/>
                    </a:cubicBezTo>
                    <a:lnTo>
                      <a:pt x="1871" y="1933"/>
                    </a:lnTo>
                    <a:cubicBezTo>
                      <a:pt x="1870" y="1933"/>
                      <a:pt x="1869" y="1933"/>
                      <a:pt x="1867" y="1934"/>
                    </a:cubicBezTo>
                    <a:cubicBezTo>
                      <a:pt x="1861" y="1925"/>
                      <a:pt x="1859" y="1915"/>
                      <a:pt x="1861" y="1904"/>
                    </a:cubicBezTo>
                    <a:cubicBezTo>
                      <a:pt x="1854" y="1893"/>
                      <a:pt x="1849" y="1885"/>
                      <a:pt x="1843" y="1885"/>
                    </a:cubicBezTo>
                    <a:cubicBezTo>
                      <a:pt x="1841" y="1885"/>
                      <a:pt x="1838" y="1886"/>
                      <a:pt x="1836" y="1888"/>
                    </a:cubicBezTo>
                    <a:cubicBezTo>
                      <a:pt x="1833" y="1890"/>
                      <a:pt x="1830" y="1891"/>
                      <a:pt x="1828" y="1891"/>
                    </a:cubicBezTo>
                    <a:cubicBezTo>
                      <a:pt x="1822" y="1891"/>
                      <a:pt x="1818" y="1885"/>
                      <a:pt x="1814" y="1878"/>
                    </a:cubicBezTo>
                    <a:cubicBezTo>
                      <a:pt x="1810" y="1872"/>
                      <a:pt x="1806" y="1867"/>
                      <a:pt x="1800" y="1867"/>
                    </a:cubicBezTo>
                    <a:cubicBezTo>
                      <a:pt x="1798" y="1867"/>
                      <a:pt x="1796" y="1867"/>
                      <a:pt x="1793" y="1869"/>
                    </a:cubicBezTo>
                    <a:cubicBezTo>
                      <a:pt x="1789" y="1872"/>
                      <a:pt x="1784" y="1873"/>
                      <a:pt x="1780" y="1873"/>
                    </a:cubicBezTo>
                    <a:cubicBezTo>
                      <a:pt x="1770" y="1873"/>
                      <a:pt x="1761" y="1867"/>
                      <a:pt x="1756" y="1858"/>
                    </a:cubicBezTo>
                    <a:cubicBezTo>
                      <a:pt x="1735" y="1848"/>
                      <a:pt x="1735" y="1847"/>
                      <a:pt x="1750" y="1826"/>
                    </a:cubicBezTo>
                    <a:cubicBezTo>
                      <a:pt x="1762" y="1819"/>
                      <a:pt x="1756" y="1811"/>
                      <a:pt x="1750" y="1802"/>
                    </a:cubicBezTo>
                    <a:cubicBezTo>
                      <a:pt x="1747" y="1794"/>
                      <a:pt x="1747" y="1786"/>
                      <a:pt x="1752" y="1778"/>
                    </a:cubicBezTo>
                    <a:cubicBezTo>
                      <a:pt x="1754" y="1771"/>
                      <a:pt x="1753" y="1769"/>
                      <a:pt x="1750" y="1769"/>
                    </a:cubicBezTo>
                    <a:cubicBezTo>
                      <a:pt x="1747" y="1769"/>
                      <a:pt x="1741" y="1773"/>
                      <a:pt x="1735" y="1776"/>
                    </a:cubicBezTo>
                    <a:lnTo>
                      <a:pt x="1714" y="1790"/>
                    </a:lnTo>
                    <a:cubicBezTo>
                      <a:pt x="1709" y="1781"/>
                      <a:pt x="1725" y="1759"/>
                      <a:pt x="1736" y="1753"/>
                    </a:cubicBezTo>
                    <a:cubicBezTo>
                      <a:pt x="1745" y="1741"/>
                      <a:pt x="1750" y="1735"/>
                      <a:pt x="1747" y="1735"/>
                    </a:cubicBezTo>
                    <a:lnTo>
                      <a:pt x="1747" y="1735"/>
                    </a:lnTo>
                    <a:cubicBezTo>
                      <a:pt x="1745" y="1735"/>
                      <a:pt x="1740" y="1738"/>
                      <a:pt x="1730" y="1744"/>
                    </a:cubicBezTo>
                    <a:cubicBezTo>
                      <a:pt x="1727" y="1746"/>
                      <a:pt x="1724" y="1747"/>
                      <a:pt x="1720" y="1747"/>
                    </a:cubicBezTo>
                    <a:cubicBezTo>
                      <a:pt x="1712" y="1747"/>
                      <a:pt x="1704" y="1741"/>
                      <a:pt x="1705" y="1724"/>
                    </a:cubicBezTo>
                    <a:cubicBezTo>
                      <a:pt x="1694" y="1707"/>
                      <a:pt x="1684" y="1689"/>
                      <a:pt x="1694" y="1682"/>
                    </a:cubicBezTo>
                    <a:cubicBezTo>
                      <a:pt x="1698" y="1674"/>
                      <a:pt x="1693" y="1665"/>
                      <a:pt x="1684" y="1664"/>
                    </a:cubicBezTo>
                    <a:cubicBezTo>
                      <a:pt x="1669" y="1662"/>
                      <a:pt x="1663" y="1653"/>
                      <a:pt x="1659" y="1619"/>
                    </a:cubicBezTo>
                    <a:cubicBezTo>
                      <a:pt x="1656" y="1580"/>
                      <a:pt x="1655" y="1568"/>
                      <a:pt x="1647" y="1568"/>
                    </a:cubicBezTo>
                    <a:cubicBezTo>
                      <a:pt x="1644" y="1568"/>
                      <a:pt x="1640" y="1571"/>
                      <a:pt x="1633" y="1575"/>
                    </a:cubicBezTo>
                    <a:cubicBezTo>
                      <a:pt x="1628" y="1578"/>
                      <a:pt x="1622" y="1581"/>
                      <a:pt x="1620" y="1581"/>
                    </a:cubicBezTo>
                    <a:cubicBezTo>
                      <a:pt x="1617" y="1581"/>
                      <a:pt x="1618" y="1577"/>
                      <a:pt x="1627" y="1566"/>
                    </a:cubicBezTo>
                    <a:cubicBezTo>
                      <a:pt x="1633" y="1550"/>
                      <a:pt x="1616" y="1548"/>
                      <a:pt x="1595" y="1535"/>
                    </a:cubicBezTo>
                    <a:cubicBezTo>
                      <a:pt x="1593" y="1535"/>
                      <a:pt x="1592" y="1535"/>
                      <a:pt x="1591" y="1535"/>
                    </a:cubicBezTo>
                    <a:cubicBezTo>
                      <a:pt x="1575" y="1535"/>
                      <a:pt x="1556" y="1546"/>
                      <a:pt x="1547" y="1552"/>
                    </a:cubicBezTo>
                    <a:cubicBezTo>
                      <a:pt x="1537" y="1557"/>
                      <a:pt x="1532" y="1560"/>
                      <a:pt x="1529" y="1560"/>
                    </a:cubicBezTo>
                    <a:cubicBezTo>
                      <a:pt x="1525" y="1560"/>
                      <a:pt x="1525" y="1555"/>
                      <a:pt x="1525" y="1541"/>
                    </a:cubicBezTo>
                    <a:cubicBezTo>
                      <a:pt x="1520" y="1529"/>
                      <a:pt x="1524" y="1516"/>
                      <a:pt x="1535" y="1510"/>
                    </a:cubicBezTo>
                    <a:cubicBezTo>
                      <a:pt x="1537" y="1508"/>
                      <a:pt x="1540" y="1507"/>
                      <a:pt x="1542" y="1507"/>
                    </a:cubicBezTo>
                    <a:cubicBezTo>
                      <a:pt x="1546" y="1507"/>
                      <a:pt x="1549" y="1508"/>
                      <a:pt x="1551" y="1512"/>
                    </a:cubicBezTo>
                    <a:lnTo>
                      <a:pt x="1557" y="1521"/>
                    </a:lnTo>
                    <a:cubicBezTo>
                      <a:pt x="1568" y="1514"/>
                      <a:pt x="1579" y="1508"/>
                      <a:pt x="1568" y="1489"/>
                    </a:cubicBezTo>
                    <a:cubicBezTo>
                      <a:pt x="1571" y="1477"/>
                      <a:pt x="1569" y="1469"/>
                      <a:pt x="1563" y="1469"/>
                    </a:cubicBezTo>
                    <a:cubicBezTo>
                      <a:pt x="1561" y="1469"/>
                      <a:pt x="1559" y="1470"/>
                      <a:pt x="1557" y="1471"/>
                    </a:cubicBezTo>
                    <a:cubicBezTo>
                      <a:pt x="1561" y="1456"/>
                      <a:pt x="1550" y="1437"/>
                      <a:pt x="1538" y="1419"/>
                    </a:cubicBezTo>
                    <a:cubicBezTo>
                      <a:pt x="1526" y="1400"/>
                      <a:pt x="1508" y="1373"/>
                      <a:pt x="1513" y="1356"/>
                    </a:cubicBezTo>
                    <a:cubicBezTo>
                      <a:pt x="1502" y="1342"/>
                      <a:pt x="1497" y="1334"/>
                      <a:pt x="1490" y="1334"/>
                    </a:cubicBezTo>
                    <a:cubicBezTo>
                      <a:pt x="1488" y="1334"/>
                      <a:pt x="1486" y="1334"/>
                      <a:pt x="1484" y="1336"/>
                    </a:cubicBezTo>
                    <a:cubicBezTo>
                      <a:pt x="1475" y="1341"/>
                      <a:pt x="1470" y="1344"/>
                      <a:pt x="1466" y="1344"/>
                    </a:cubicBezTo>
                    <a:cubicBezTo>
                      <a:pt x="1460" y="1344"/>
                      <a:pt x="1461" y="1338"/>
                      <a:pt x="1467" y="1334"/>
                    </a:cubicBezTo>
                    <a:cubicBezTo>
                      <a:pt x="1482" y="1312"/>
                      <a:pt x="1406" y="1191"/>
                      <a:pt x="1375" y="1191"/>
                    </a:cubicBezTo>
                    <a:cubicBezTo>
                      <a:pt x="1374" y="1191"/>
                      <a:pt x="1374" y="1191"/>
                      <a:pt x="1373" y="1191"/>
                    </a:cubicBezTo>
                    <a:cubicBezTo>
                      <a:pt x="1373" y="1191"/>
                      <a:pt x="1365" y="1183"/>
                      <a:pt x="1357" y="1174"/>
                    </a:cubicBezTo>
                    <a:cubicBezTo>
                      <a:pt x="1352" y="1148"/>
                      <a:pt x="1303" y="1098"/>
                      <a:pt x="1285" y="1098"/>
                    </a:cubicBezTo>
                    <a:cubicBezTo>
                      <a:pt x="1285" y="1098"/>
                      <a:pt x="1284" y="1098"/>
                      <a:pt x="1284" y="1098"/>
                    </a:cubicBezTo>
                    <a:lnTo>
                      <a:pt x="1259" y="1074"/>
                    </a:lnTo>
                    <a:cubicBezTo>
                      <a:pt x="1251" y="1052"/>
                      <a:pt x="1242" y="1043"/>
                      <a:pt x="1228" y="1043"/>
                    </a:cubicBezTo>
                    <a:cubicBezTo>
                      <a:pt x="1226" y="1043"/>
                      <a:pt x="1224" y="1043"/>
                      <a:pt x="1223" y="1043"/>
                    </a:cubicBezTo>
                    <a:cubicBezTo>
                      <a:pt x="1211" y="1044"/>
                      <a:pt x="1204" y="1049"/>
                      <a:pt x="1203" y="1049"/>
                    </a:cubicBezTo>
                    <a:cubicBezTo>
                      <a:pt x="1202" y="1049"/>
                      <a:pt x="1203" y="1048"/>
                      <a:pt x="1206" y="1044"/>
                    </a:cubicBezTo>
                    <a:cubicBezTo>
                      <a:pt x="1214" y="1035"/>
                      <a:pt x="1196" y="1020"/>
                      <a:pt x="1157" y="991"/>
                    </a:cubicBezTo>
                    <a:cubicBezTo>
                      <a:pt x="1135" y="976"/>
                      <a:pt x="1125" y="969"/>
                      <a:pt x="1121" y="969"/>
                    </a:cubicBezTo>
                    <a:cubicBezTo>
                      <a:pt x="1118" y="969"/>
                      <a:pt x="1119" y="973"/>
                      <a:pt x="1121" y="981"/>
                    </a:cubicBezTo>
                    <a:cubicBezTo>
                      <a:pt x="1074" y="965"/>
                      <a:pt x="1080" y="955"/>
                      <a:pt x="1087" y="944"/>
                    </a:cubicBezTo>
                    <a:cubicBezTo>
                      <a:pt x="1101" y="935"/>
                      <a:pt x="1099" y="927"/>
                      <a:pt x="1090" y="927"/>
                    </a:cubicBezTo>
                    <a:lnTo>
                      <a:pt x="1090" y="927"/>
                    </a:lnTo>
                    <a:cubicBezTo>
                      <a:pt x="1083" y="927"/>
                      <a:pt x="1072" y="931"/>
                      <a:pt x="1059" y="942"/>
                    </a:cubicBezTo>
                    <a:cubicBezTo>
                      <a:pt x="1051" y="948"/>
                      <a:pt x="1043" y="950"/>
                      <a:pt x="1037" y="950"/>
                    </a:cubicBezTo>
                    <a:cubicBezTo>
                      <a:pt x="1025" y="950"/>
                      <a:pt x="1018" y="943"/>
                      <a:pt x="1022" y="936"/>
                    </a:cubicBezTo>
                    <a:cubicBezTo>
                      <a:pt x="1024" y="931"/>
                      <a:pt x="1028" y="929"/>
                      <a:pt x="1032" y="929"/>
                    </a:cubicBezTo>
                    <a:cubicBezTo>
                      <a:pt x="1037" y="929"/>
                      <a:pt x="1043" y="933"/>
                      <a:pt x="1049" y="936"/>
                    </a:cubicBezTo>
                    <a:lnTo>
                      <a:pt x="1061" y="914"/>
                    </a:lnTo>
                    <a:cubicBezTo>
                      <a:pt x="1055" y="911"/>
                      <a:pt x="1053" y="909"/>
                      <a:pt x="1049" y="909"/>
                    </a:cubicBezTo>
                    <a:cubicBezTo>
                      <a:pt x="1045" y="909"/>
                      <a:pt x="1041" y="911"/>
                      <a:pt x="1033" y="913"/>
                    </a:cubicBezTo>
                    <a:cubicBezTo>
                      <a:pt x="1028" y="911"/>
                      <a:pt x="1023" y="910"/>
                      <a:pt x="1018" y="910"/>
                    </a:cubicBezTo>
                    <a:cubicBezTo>
                      <a:pt x="1014" y="910"/>
                      <a:pt x="1010" y="911"/>
                      <a:pt x="1006" y="912"/>
                    </a:cubicBezTo>
                    <a:cubicBezTo>
                      <a:pt x="991" y="916"/>
                      <a:pt x="983" y="932"/>
                      <a:pt x="990" y="946"/>
                    </a:cubicBezTo>
                    <a:cubicBezTo>
                      <a:pt x="992" y="954"/>
                      <a:pt x="990" y="957"/>
                      <a:pt x="987" y="957"/>
                    </a:cubicBezTo>
                    <a:cubicBezTo>
                      <a:pt x="983" y="957"/>
                      <a:pt x="978" y="955"/>
                      <a:pt x="973" y="953"/>
                    </a:cubicBezTo>
                    <a:cubicBezTo>
                      <a:pt x="957" y="931"/>
                      <a:pt x="963" y="920"/>
                      <a:pt x="978" y="913"/>
                    </a:cubicBezTo>
                    <a:cubicBezTo>
                      <a:pt x="980" y="914"/>
                      <a:pt x="982" y="915"/>
                      <a:pt x="984" y="915"/>
                    </a:cubicBezTo>
                    <a:cubicBezTo>
                      <a:pt x="992" y="915"/>
                      <a:pt x="996" y="906"/>
                      <a:pt x="1001" y="897"/>
                    </a:cubicBezTo>
                    <a:cubicBezTo>
                      <a:pt x="1004" y="890"/>
                      <a:pt x="988" y="887"/>
                      <a:pt x="970" y="887"/>
                    </a:cubicBezTo>
                    <a:cubicBezTo>
                      <a:pt x="951" y="887"/>
                      <a:pt x="928" y="891"/>
                      <a:pt x="918" y="901"/>
                    </a:cubicBezTo>
                    <a:cubicBezTo>
                      <a:pt x="919" y="898"/>
                      <a:pt x="920" y="894"/>
                      <a:pt x="922" y="890"/>
                    </a:cubicBezTo>
                    <a:cubicBezTo>
                      <a:pt x="927" y="879"/>
                      <a:pt x="904" y="867"/>
                      <a:pt x="880" y="861"/>
                    </a:cubicBezTo>
                    <a:cubicBezTo>
                      <a:pt x="867" y="857"/>
                      <a:pt x="858" y="854"/>
                      <a:pt x="852" y="854"/>
                    </a:cubicBezTo>
                    <a:cubicBezTo>
                      <a:pt x="846" y="854"/>
                      <a:pt x="842" y="856"/>
                      <a:pt x="841" y="862"/>
                    </a:cubicBezTo>
                    <a:cubicBezTo>
                      <a:pt x="837" y="872"/>
                      <a:pt x="834" y="883"/>
                      <a:pt x="825" y="883"/>
                    </a:cubicBezTo>
                    <a:cubicBezTo>
                      <a:pt x="824" y="883"/>
                      <a:pt x="823" y="883"/>
                      <a:pt x="823" y="883"/>
                    </a:cubicBezTo>
                    <a:lnTo>
                      <a:pt x="823" y="883"/>
                    </a:lnTo>
                    <a:cubicBezTo>
                      <a:pt x="834" y="885"/>
                      <a:pt x="830" y="898"/>
                      <a:pt x="827" y="910"/>
                    </a:cubicBezTo>
                    <a:cubicBezTo>
                      <a:pt x="816" y="900"/>
                      <a:pt x="807" y="889"/>
                      <a:pt x="798" y="877"/>
                    </a:cubicBezTo>
                    <a:cubicBezTo>
                      <a:pt x="780" y="847"/>
                      <a:pt x="756" y="829"/>
                      <a:pt x="705" y="825"/>
                    </a:cubicBezTo>
                    <a:cubicBezTo>
                      <a:pt x="679" y="821"/>
                      <a:pt x="640" y="821"/>
                      <a:pt x="626" y="809"/>
                    </a:cubicBezTo>
                    <a:cubicBezTo>
                      <a:pt x="601" y="809"/>
                      <a:pt x="586" y="811"/>
                      <a:pt x="587" y="824"/>
                    </a:cubicBezTo>
                    <a:lnTo>
                      <a:pt x="559" y="827"/>
                    </a:lnTo>
                    <a:cubicBezTo>
                      <a:pt x="553" y="823"/>
                      <a:pt x="545" y="821"/>
                      <a:pt x="537" y="821"/>
                    </a:cubicBezTo>
                    <a:cubicBezTo>
                      <a:pt x="526" y="821"/>
                      <a:pt x="516" y="826"/>
                      <a:pt x="518" y="834"/>
                    </a:cubicBezTo>
                    <a:cubicBezTo>
                      <a:pt x="512" y="841"/>
                      <a:pt x="506" y="843"/>
                      <a:pt x="499" y="843"/>
                    </a:cubicBezTo>
                    <a:cubicBezTo>
                      <a:pt x="494" y="843"/>
                      <a:pt x="489" y="842"/>
                      <a:pt x="484" y="842"/>
                    </a:cubicBezTo>
                    <a:cubicBezTo>
                      <a:pt x="482" y="842"/>
                      <a:pt x="480" y="842"/>
                      <a:pt x="477" y="843"/>
                    </a:cubicBezTo>
                    <a:cubicBezTo>
                      <a:pt x="464" y="836"/>
                      <a:pt x="455" y="832"/>
                      <a:pt x="452" y="832"/>
                    </a:cubicBezTo>
                    <a:lnTo>
                      <a:pt x="452" y="832"/>
                    </a:lnTo>
                    <a:cubicBezTo>
                      <a:pt x="448" y="832"/>
                      <a:pt x="453" y="840"/>
                      <a:pt x="467" y="858"/>
                    </a:cubicBezTo>
                    <a:cubicBezTo>
                      <a:pt x="470" y="868"/>
                      <a:pt x="490" y="874"/>
                      <a:pt x="504" y="874"/>
                    </a:cubicBezTo>
                    <a:cubicBezTo>
                      <a:pt x="507" y="874"/>
                      <a:pt x="510" y="874"/>
                      <a:pt x="512" y="873"/>
                    </a:cubicBezTo>
                    <a:cubicBezTo>
                      <a:pt x="524" y="870"/>
                      <a:pt x="538" y="867"/>
                      <a:pt x="550" y="866"/>
                    </a:cubicBezTo>
                    <a:lnTo>
                      <a:pt x="550" y="866"/>
                    </a:lnTo>
                    <a:cubicBezTo>
                      <a:pt x="538" y="872"/>
                      <a:pt x="527" y="879"/>
                      <a:pt x="516" y="885"/>
                    </a:cubicBezTo>
                    <a:cubicBezTo>
                      <a:pt x="503" y="889"/>
                      <a:pt x="482" y="907"/>
                      <a:pt x="485" y="919"/>
                    </a:cubicBezTo>
                    <a:cubicBezTo>
                      <a:pt x="488" y="926"/>
                      <a:pt x="484" y="932"/>
                      <a:pt x="479" y="935"/>
                    </a:cubicBezTo>
                    <a:lnTo>
                      <a:pt x="471" y="911"/>
                    </a:lnTo>
                    <a:cubicBezTo>
                      <a:pt x="476" y="899"/>
                      <a:pt x="476" y="884"/>
                      <a:pt x="471" y="871"/>
                    </a:cubicBezTo>
                    <a:cubicBezTo>
                      <a:pt x="462" y="862"/>
                      <a:pt x="448" y="857"/>
                      <a:pt x="437" y="857"/>
                    </a:cubicBezTo>
                    <a:cubicBezTo>
                      <a:pt x="423" y="857"/>
                      <a:pt x="412" y="864"/>
                      <a:pt x="417" y="876"/>
                    </a:cubicBezTo>
                    <a:cubicBezTo>
                      <a:pt x="411" y="879"/>
                      <a:pt x="408" y="880"/>
                      <a:pt x="404" y="880"/>
                    </a:cubicBezTo>
                    <a:cubicBezTo>
                      <a:pt x="400" y="880"/>
                      <a:pt x="396" y="879"/>
                      <a:pt x="388" y="875"/>
                    </a:cubicBezTo>
                    <a:cubicBezTo>
                      <a:pt x="386" y="872"/>
                      <a:pt x="384" y="870"/>
                      <a:pt x="381" y="870"/>
                    </a:cubicBezTo>
                    <a:cubicBezTo>
                      <a:pt x="376" y="870"/>
                      <a:pt x="369" y="879"/>
                      <a:pt x="369" y="899"/>
                    </a:cubicBezTo>
                    <a:cubicBezTo>
                      <a:pt x="368" y="917"/>
                      <a:pt x="364" y="925"/>
                      <a:pt x="355" y="925"/>
                    </a:cubicBezTo>
                    <a:cubicBezTo>
                      <a:pt x="349" y="925"/>
                      <a:pt x="343" y="922"/>
                      <a:pt x="334" y="917"/>
                    </a:cubicBezTo>
                    <a:cubicBezTo>
                      <a:pt x="330" y="916"/>
                      <a:pt x="325" y="915"/>
                      <a:pt x="321" y="915"/>
                    </a:cubicBezTo>
                    <a:cubicBezTo>
                      <a:pt x="288" y="915"/>
                      <a:pt x="253" y="941"/>
                      <a:pt x="260" y="950"/>
                    </a:cubicBezTo>
                    <a:cubicBezTo>
                      <a:pt x="275" y="970"/>
                      <a:pt x="244" y="993"/>
                      <a:pt x="228" y="993"/>
                    </a:cubicBezTo>
                    <a:cubicBezTo>
                      <a:pt x="226" y="993"/>
                      <a:pt x="225" y="993"/>
                      <a:pt x="224" y="993"/>
                    </a:cubicBezTo>
                    <a:cubicBezTo>
                      <a:pt x="209" y="993"/>
                      <a:pt x="197" y="1005"/>
                      <a:pt x="198" y="1020"/>
                    </a:cubicBezTo>
                    <a:cubicBezTo>
                      <a:pt x="195" y="1016"/>
                      <a:pt x="190" y="1014"/>
                      <a:pt x="186" y="1014"/>
                    </a:cubicBezTo>
                    <a:cubicBezTo>
                      <a:pt x="178" y="1014"/>
                      <a:pt x="170" y="1021"/>
                      <a:pt x="170" y="1031"/>
                    </a:cubicBezTo>
                    <a:cubicBezTo>
                      <a:pt x="170" y="1031"/>
                      <a:pt x="162" y="1039"/>
                      <a:pt x="176" y="1039"/>
                    </a:cubicBezTo>
                    <a:cubicBezTo>
                      <a:pt x="177" y="1039"/>
                      <a:pt x="178" y="1039"/>
                      <a:pt x="179" y="1039"/>
                    </a:cubicBezTo>
                    <a:lnTo>
                      <a:pt x="180" y="1075"/>
                    </a:lnTo>
                    <a:cubicBezTo>
                      <a:pt x="183" y="1072"/>
                      <a:pt x="186" y="1071"/>
                      <a:pt x="189" y="1071"/>
                    </a:cubicBezTo>
                    <a:cubicBezTo>
                      <a:pt x="195" y="1071"/>
                      <a:pt x="202" y="1076"/>
                      <a:pt x="208" y="1083"/>
                    </a:cubicBezTo>
                    <a:cubicBezTo>
                      <a:pt x="216" y="1090"/>
                      <a:pt x="177" y="1118"/>
                      <a:pt x="131" y="1118"/>
                    </a:cubicBezTo>
                    <a:cubicBezTo>
                      <a:pt x="119" y="1121"/>
                      <a:pt x="108" y="1124"/>
                      <a:pt x="95" y="1127"/>
                    </a:cubicBezTo>
                    <a:lnTo>
                      <a:pt x="117" y="1141"/>
                    </a:lnTo>
                    <a:cubicBezTo>
                      <a:pt x="111" y="1150"/>
                      <a:pt x="106" y="1160"/>
                      <a:pt x="98" y="1160"/>
                    </a:cubicBezTo>
                    <a:cubicBezTo>
                      <a:pt x="96" y="1160"/>
                      <a:pt x="94" y="1159"/>
                      <a:pt x="92" y="1158"/>
                    </a:cubicBezTo>
                    <a:cubicBezTo>
                      <a:pt x="87" y="1155"/>
                      <a:pt x="85" y="1154"/>
                      <a:pt x="82" y="1154"/>
                    </a:cubicBezTo>
                    <a:cubicBezTo>
                      <a:pt x="80" y="1154"/>
                      <a:pt x="78" y="1157"/>
                      <a:pt x="74" y="1163"/>
                    </a:cubicBezTo>
                    <a:cubicBezTo>
                      <a:pt x="74" y="1163"/>
                      <a:pt x="68" y="1177"/>
                      <a:pt x="80" y="1182"/>
                    </a:cubicBezTo>
                    <a:cubicBezTo>
                      <a:pt x="102" y="1193"/>
                      <a:pt x="102" y="1193"/>
                      <a:pt x="85" y="1200"/>
                    </a:cubicBezTo>
                    <a:cubicBezTo>
                      <a:pt x="56" y="1201"/>
                      <a:pt x="49" y="1216"/>
                      <a:pt x="68" y="1237"/>
                    </a:cubicBezTo>
                    <a:cubicBezTo>
                      <a:pt x="92" y="1246"/>
                      <a:pt x="92" y="1246"/>
                      <a:pt x="64" y="1251"/>
                    </a:cubicBezTo>
                    <a:cubicBezTo>
                      <a:pt x="62" y="1250"/>
                      <a:pt x="60" y="1250"/>
                      <a:pt x="58" y="1250"/>
                    </a:cubicBezTo>
                    <a:cubicBezTo>
                      <a:pt x="46" y="1250"/>
                      <a:pt x="35" y="1258"/>
                      <a:pt x="31" y="1270"/>
                    </a:cubicBezTo>
                    <a:lnTo>
                      <a:pt x="44" y="1273"/>
                    </a:lnTo>
                    <a:cubicBezTo>
                      <a:pt x="67" y="1281"/>
                      <a:pt x="63" y="1293"/>
                      <a:pt x="48" y="1304"/>
                    </a:cubicBezTo>
                    <a:cubicBezTo>
                      <a:pt x="47" y="1304"/>
                      <a:pt x="46" y="1304"/>
                      <a:pt x="45" y="1304"/>
                    </a:cubicBezTo>
                    <a:cubicBezTo>
                      <a:pt x="35" y="1304"/>
                      <a:pt x="33" y="1318"/>
                      <a:pt x="40" y="1346"/>
                    </a:cubicBezTo>
                    <a:cubicBezTo>
                      <a:pt x="36" y="1374"/>
                      <a:pt x="37" y="1388"/>
                      <a:pt x="24" y="1388"/>
                    </a:cubicBezTo>
                    <a:cubicBezTo>
                      <a:pt x="18" y="1388"/>
                      <a:pt x="13" y="1388"/>
                      <a:pt x="10" y="1388"/>
                    </a:cubicBezTo>
                    <a:cubicBezTo>
                      <a:pt x="0" y="1388"/>
                      <a:pt x="5" y="1391"/>
                      <a:pt x="24" y="1403"/>
                    </a:cubicBezTo>
                    <a:cubicBezTo>
                      <a:pt x="35" y="1418"/>
                      <a:pt x="35" y="1417"/>
                      <a:pt x="25" y="1448"/>
                    </a:cubicBezTo>
                    <a:cubicBezTo>
                      <a:pt x="13" y="1464"/>
                      <a:pt x="13" y="1465"/>
                      <a:pt x="28" y="1478"/>
                    </a:cubicBezTo>
                    <a:cubicBezTo>
                      <a:pt x="53" y="1474"/>
                      <a:pt x="65" y="1473"/>
                      <a:pt x="64" y="1459"/>
                    </a:cubicBezTo>
                    <a:cubicBezTo>
                      <a:pt x="62" y="1445"/>
                      <a:pt x="62" y="1445"/>
                      <a:pt x="75" y="1443"/>
                    </a:cubicBezTo>
                    <a:cubicBezTo>
                      <a:pt x="75" y="1443"/>
                      <a:pt x="76" y="1457"/>
                      <a:pt x="77" y="1470"/>
                    </a:cubicBezTo>
                    <a:cubicBezTo>
                      <a:pt x="80" y="1489"/>
                      <a:pt x="87" y="1506"/>
                      <a:pt x="101" y="1520"/>
                    </a:cubicBezTo>
                    <a:cubicBezTo>
                      <a:pt x="108" y="1529"/>
                      <a:pt x="117" y="1533"/>
                      <a:pt x="123" y="1533"/>
                    </a:cubicBezTo>
                    <a:cubicBezTo>
                      <a:pt x="131" y="1533"/>
                      <a:pt x="135" y="1525"/>
                      <a:pt x="124" y="1513"/>
                    </a:cubicBezTo>
                    <a:lnTo>
                      <a:pt x="135" y="1498"/>
                    </a:lnTo>
                    <a:cubicBezTo>
                      <a:pt x="165" y="1491"/>
                      <a:pt x="166" y="1475"/>
                      <a:pt x="142" y="1475"/>
                    </a:cubicBezTo>
                    <a:cubicBezTo>
                      <a:pt x="139" y="1475"/>
                      <a:pt x="134" y="1475"/>
                      <a:pt x="129" y="1476"/>
                    </a:cubicBezTo>
                    <a:cubicBezTo>
                      <a:pt x="115" y="1478"/>
                      <a:pt x="106" y="1480"/>
                      <a:pt x="102" y="1480"/>
                    </a:cubicBezTo>
                    <a:cubicBezTo>
                      <a:pt x="94" y="1480"/>
                      <a:pt x="100" y="1476"/>
                      <a:pt x="114" y="1466"/>
                    </a:cubicBezTo>
                    <a:cubicBezTo>
                      <a:pt x="139" y="1462"/>
                      <a:pt x="138" y="1451"/>
                      <a:pt x="137" y="1440"/>
                    </a:cubicBezTo>
                    <a:cubicBezTo>
                      <a:pt x="136" y="1428"/>
                      <a:pt x="137" y="1428"/>
                      <a:pt x="149" y="1428"/>
                    </a:cubicBezTo>
                    <a:cubicBezTo>
                      <a:pt x="161" y="1427"/>
                      <a:pt x="171" y="1418"/>
                      <a:pt x="174" y="1406"/>
                    </a:cubicBezTo>
                    <a:cubicBezTo>
                      <a:pt x="175" y="1396"/>
                      <a:pt x="175" y="1396"/>
                      <a:pt x="161" y="1395"/>
                    </a:cubicBezTo>
                    <a:cubicBezTo>
                      <a:pt x="159" y="1397"/>
                      <a:pt x="157" y="1398"/>
                      <a:pt x="156" y="1398"/>
                    </a:cubicBezTo>
                    <a:cubicBezTo>
                      <a:pt x="150" y="1398"/>
                      <a:pt x="155" y="1382"/>
                      <a:pt x="176" y="1376"/>
                    </a:cubicBezTo>
                    <a:cubicBezTo>
                      <a:pt x="188" y="1367"/>
                      <a:pt x="189" y="1367"/>
                      <a:pt x="165" y="1364"/>
                    </a:cubicBezTo>
                    <a:cubicBezTo>
                      <a:pt x="139" y="1360"/>
                      <a:pt x="143" y="1338"/>
                      <a:pt x="170" y="1332"/>
                    </a:cubicBezTo>
                    <a:cubicBezTo>
                      <a:pt x="171" y="1326"/>
                      <a:pt x="174" y="1319"/>
                      <a:pt x="176" y="1312"/>
                    </a:cubicBezTo>
                    <a:cubicBezTo>
                      <a:pt x="179" y="1302"/>
                      <a:pt x="167" y="1299"/>
                      <a:pt x="155" y="1295"/>
                    </a:cubicBezTo>
                    <a:cubicBezTo>
                      <a:pt x="131" y="1288"/>
                      <a:pt x="131" y="1288"/>
                      <a:pt x="147" y="1280"/>
                    </a:cubicBezTo>
                    <a:cubicBezTo>
                      <a:pt x="151" y="1278"/>
                      <a:pt x="157" y="1277"/>
                      <a:pt x="162" y="1277"/>
                    </a:cubicBezTo>
                    <a:cubicBezTo>
                      <a:pt x="166" y="1277"/>
                      <a:pt x="170" y="1277"/>
                      <a:pt x="174" y="1279"/>
                    </a:cubicBezTo>
                    <a:cubicBezTo>
                      <a:pt x="175" y="1279"/>
                      <a:pt x="177" y="1279"/>
                      <a:pt x="178" y="1279"/>
                    </a:cubicBezTo>
                    <a:cubicBezTo>
                      <a:pt x="186" y="1279"/>
                      <a:pt x="190" y="1272"/>
                      <a:pt x="194" y="1263"/>
                    </a:cubicBezTo>
                    <a:cubicBezTo>
                      <a:pt x="198" y="1254"/>
                      <a:pt x="207" y="1235"/>
                      <a:pt x="196" y="1229"/>
                    </a:cubicBezTo>
                    <a:lnTo>
                      <a:pt x="196" y="1229"/>
                    </a:lnTo>
                    <a:lnTo>
                      <a:pt x="207" y="1235"/>
                    </a:lnTo>
                    <a:cubicBezTo>
                      <a:pt x="213" y="1226"/>
                      <a:pt x="223" y="1232"/>
                      <a:pt x="213" y="1226"/>
                    </a:cubicBezTo>
                    <a:cubicBezTo>
                      <a:pt x="220" y="1217"/>
                      <a:pt x="229" y="1210"/>
                      <a:pt x="240" y="1206"/>
                    </a:cubicBezTo>
                    <a:cubicBezTo>
                      <a:pt x="258" y="1198"/>
                      <a:pt x="260" y="1166"/>
                      <a:pt x="233" y="1166"/>
                    </a:cubicBezTo>
                    <a:cubicBezTo>
                      <a:pt x="230" y="1166"/>
                      <a:pt x="226" y="1166"/>
                      <a:pt x="221" y="1168"/>
                    </a:cubicBezTo>
                    <a:cubicBezTo>
                      <a:pt x="218" y="1171"/>
                      <a:pt x="217" y="1173"/>
                      <a:pt x="216" y="1173"/>
                    </a:cubicBezTo>
                    <a:cubicBezTo>
                      <a:pt x="216" y="1173"/>
                      <a:pt x="219" y="1169"/>
                      <a:pt x="228" y="1159"/>
                    </a:cubicBezTo>
                    <a:cubicBezTo>
                      <a:pt x="233" y="1150"/>
                      <a:pt x="224" y="1142"/>
                      <a:pt x="224" y="1142"/>
                    </a:cubicBezTo>
                    <a:cubicBezTo>
                      <a:pt x="214" y="1134"/>
                      <a:pt x="221" y="1125"/>
                      <a:pt x="229" y="1116"/>
                    </a:cubicBezTo>
                    <a:lnTo>
                      <a:pt x="248" y="1133"/>
                    </a:lnTo>
                    <a:cubicBezTo>
                      <a:pt x="257" y="1147"/>
                      <a:pt x="267" y="1154"/>
                      <a:pt x="273" y="1154"/>
                    </a:cubicBezTo>
                    <a:cubicBezTo>
                      <a:pt x="281" y="1154"/>
                      <a:pt x="283" y="1144"/>
                      <a:pt x="271" y="1125"/>
                    </a:cubicBezTo>
                    <a:lnTo>
                      <a:pt x="271" y="1125"/>
                    </a:lnTo>
                    <a:cubicBezTo>
                      <a:pt x="274" y="1127"/>
                      <a:pt x="278" y="1131"/>
                      <a:pt x="281" y="1134"/>
                    </a:cubicBezTo>
                    <a:cubicBezTo>
                      <a:pt x="284" y="1137"/>
                      <a:pt x="286" y="1138"/>
                      <a:pt x="288" y="1138"/>
                    </a:cubicBezTo>
                    <a:cubicBezTo>
                      <a:pt x="293" y="1138"/>
                      <a:pt x="298" y="1129"/>
                      <a:pt x="303" y="1112"/>
                    </a:cubicBezTo>
                    <a:cubicBezTo>
                      <a:pt x="310" y="1105"/>
                      <a:pt x="301" y="1079"/>
                      <a:pt x="294" y="1069"/>
                    </a:cubicBezTo>
                    <a:cubicBezTo>
                      <a:pt x="288" y="1065"/>
                      <a:pt x="288" y="1057"/>
                      <a:pt x="294" y="1052"/>
                    </a:cubicBezTo>
                    <a:cubicBezTo>
                      <a:pt x="298" y="1049"/>
                      <a:pt x="300" y="1047"/>
                      <a:pt x="302" y="1047"/>
                    </a:cubicBezTo>
                    <a:cubicBezTo>
                      <a:pt x="304" y="1047"/>
                      <a:pt x="306" y="1049"/>
                      <a:pt x="310" y="1055"/>
                    </a:cubicBezTo>
                    <a:cubicBezTo>
                      <a:pt x="316" y="1061"/>
                      <a:pt x="321" y="1064"/>
                      <a:pt x="326" y="1064"/>
                    </a:cubicBezTo>
                    <a:cubicBezTo>
                      <a:pt x="335" y="1064"/>
                      <a:pt x="341" y="1052"/>
                      <a:pt x="337" y="1034"/>
                    </a:cubicBezTo>
                    <a:lnTo>
                      <a:pt x="337" y="1034"/>
                    </a:lnTo>
                    <a:lnTo>
                      <a:pt x="344" y="1044"/>
                    </a:lnTo>
                    <a:cubicBezTo>
                      <a:pt x="347" y="1049"/>
                      <a:pt x="351" y="1052"/>
                      <a:pt x="357" y="1052"/>
                    </a:cubicBezTo>
                    <a:cubicBezTo>
                      <a:pt x="367" y="1052"/>
                      <a:pt x="381" y="1044"/>
                      <a:pt x="406" y="1021"/>
                    </a:cubicBezTo>
                    <a:cubicBezTo>
                      <a:pt x="433" y="1007"/>
                      <a:pt x="455" y="997"/>
                      <a:pt x="468" y="997"/>
                    </a:cubicBezTo>
                    <a:cubicBezTo>
                      <a:pt x="473" y="997"/>
                      <a:pt x="476" y="998"/>
                      <a:pt x="477" y="1002"/>
                    </a:cubicBezTo>
                    <a:cubicBezTo>
                      <a:pt x="478" y="1003"/>
                      <a:pt x="479" y="1004"/>
                      <a:pt x="480" y="1004"/>
                    </a:cubicBezTo>
                    <a:cubicBezTo>
                      <a:pt x="489" y="1004"/>
                      <a:pt x="513" y="972"/>
                      <a:pt x="529" y="947"/>
                    </a:cubicBezTo>
                    <a:cubicBezTo>
                      <a:pt x="531" y="954"/>
                      <a:pt x="535" y="956"/>
                      <a:pt x="541" y="956"/>
                    </a:cubicBezTo>
                    <a:cubicBezTo>
                      <a:pt x="546" y="956"/>
                      <a:pt x="554" y="955"/>
                      <a:pt x="564" y="954"/>
                    </a:cubicBezTo>
                    <a:cubicBezTo>
                      <a:pt x="576" y="952"/>
                      <a:pt x="584" y="951"/>
                      <a:pt x="588" y="951"/>
                    </a:cubicBezTo>
                    <a:cubicBezTo>
                      <a:pt x="596" y="951"/>
                      <a:pt x="597" y="954"/>
                      <a:pt x="597" y="962"/>
                    </a:cubicBezTo>
                    <a:cubicBezTo>
                      <a:pt x="593" y="975"/>
                      <a:pt x="591" y="982"/>
                      <a:pt x="593" y="982"/>
                    </a:cubicBezTo>
                    <a:cubicBezTo>
                      <a:pt x="594" y="982"/>
                      <a:pt x="599" y="975"/>
                      <a:pt x="609" y="960"/>
                    </a:cubicBezTo>
                    <a:cubicBezTo>
                      <a:pt x="612" y="951"/>
                      <a:pt x="619" y="947"/>
                      <a:pt x="626" y="947"/>
                    </a:cubicBezTo>
                    <a:cubicBezTo>
                      <a:pt x="638" y="947"/>
                      <a:pt x="651" y="957"/>
                      <a:pt x="650" y="973"/>
                    </a:cubicBezTo>
                    <a:cubicBezTo>
                      <a:pt x="650" y="985"/>
                      <a:pt x="660" y="985"/>
                      <a:pt x="680" y="987"/>
                    </a:cubicBezTo>
                    <a:cubicBezTo>
                      <a:pt x="687" y="980"/>
                      <a:pt x="697" y="977"/>
                      <a:pt x="708" y="977"/>
                    </a:cubicBezTo>
                    <a:cubicBezTo>
                      <a:pt x="716" y="977"/>
                      <a:pt x="725" y="979"/>
                      <a:pt x="733" y="981"/>
                    </a:cubicBezTo>
                    <a:cubicBezTo>
                      <a:pt x="743" y="982"/>
                      <a:pt x="749" y="983"/>
                      <a:pt x="754" y="983"/>
                    </a:cubicBezTo>
                    <a:cubicBezTo>
                      <a:pt x="764" y="983"/>
                      <a:pt x="765" y="978"/>
                      <a:pt x="769" y="960"/>
                    </a:cubicBezTo>
                    <a:cubicBezTo>
                      <a:pt x="772" y="945"/>
                      <a:pt x="777" y="940"/>
                      <a:pt x="786" y="940"/>
                    </a:cubicBezTo>
                    <a:cubicBezTo>
                      <a:pt x="791" y="940"/>
                      <a:pt x="798" y="942"/>
                      <a:pt x="806" y="944"/>
                    </a:cubicBezTo>
                    <a:cubicBezTo>
                      <a:pt x="817" y="946"/>
                      <a:pt x="827" y="950"/>
                      <a:pt x="824" y="962"/>
                    </a:cubicBezTo>
                    <a:cubicBezTo>
                      <a:pt x="824" y="962"/>
                      <a:pt x="830" y="977"/>
                      <a:pt x="841" y="981"/>
                    </a:cubicBezTo>
                    <a:cubicBezTo>
                      <a:pt x="851" y="984"/>
                      <a:pt x="862" y="987"/>
                      <a:pt x="857" y="998"/>
                    </a:cubicBezTo>
                    <a:cubicBezTo>
                      <a:pt x="862" y="1010"/>
                      <a:pt x="871" y="1019"/>
                      <a:pt x="882" y="1022"/>
                    </a:cubicBezTo>
                    <a:cubicBezTo>
                      <a:pt x="901" y="1030"/>
                      <a:pt x="919" y="1039"/>
                      <a:pt x="914" y="1050"/>
                    </a:cubicBezTo>
                    <a:cubicBezTo>
                      <a:pt x="918" y="1052"/>
                      <a:pt x="920" y="1053"/>
                      <a:pt x="922" y="1053"/>
                    </a:cubicBezTo>
                    <a:cubicBezTo>
                      <a:pt x="924" y="1053"/>
                      <a:pt x="926" y="1050"/>
                      <a:pt x="929" y="1043"/>
                    </a:cubicBezTo>
                    <a:cubicBezTo>
                      <a:pt x="932" y="1038"/>
                      <a:pt x="936" y="1034"/>
                      <a:pt x="943" y="1034"/>
                    </a:cubicBezTo>
                    <a:cubicBezTo>
                      <a:pt x="952" y="1034"/>
                      <a:pt x="964" y="1040"/>
                      <a:pt x="981" y="1057"/>
                    </a:cubicBezTo>
                    <a:cubicBezTo>
                      <a:pt x="995" y="1065"/>
                      <a:pt x="1014" y="1077"/>
                      <a:pt x="1025" y="1077"/>
                    </a:cubicBezTo>
                    <a:cubicBezTo>
                      <a:pt x="1028" y="1077"/>
                      <a:pt x="1031" y="1076"/>
                      <a:pt x="1032" y="1074"/>
                    </a:cubicBezTo>
                    <a:cubicBezTo>
                      <a:pt x="1041" y="1079"/>
                      <a:pt x="1041" y="1079"/>
                      <a:pt x="1034" y="1089"/>
                    </a:cubicBezTo>
                    <a:cubicBezTo>
                      <a:pt x="1023" y="1106"/>
                      <a:pt x="1031" y="1116"/>
                      <a:pt x="1050" y="1116"/>
                    </a:cubicBezTo>
                    <a:cubicBezTo>
                      <a:pt x="1055" y="1116"/>
                      <a:pt x="1061" y="1116"/>
                      <a:pt x="1068" y="1114"/>
                    </a:cubicBezTo>
                    <a:cubicBezTo>
                      <a:pt x="1071" y="1110"/>
                      <a:pt x="1073" y="1108"/>
                      <a:pt x="1076" y="1108"/>
                    </a:cubicBezTo>
                    <a:cubicBezTo>
                      <a:pt x="1081" y="1108"/>
                      <a:pt x="1085" y="1115"/>
                      <a:pt x="1085" y="1126"/>
                    </a:cubicBezTo>
                    <a:cubicBezTo>
                      <a:pt x="1090" y="1129"/>
                      <a:pt x="1094" y="1130"/>
                      <a:pt x="1099" y="1130"/>
                    </a:cubicBezTo>
                    <a:cubicBezTo>
                      <a:pt x="1103" y="1130"/>
                      <a:pt x="1106" y="1130"/>
                      <a:pt x="1109" y="1128"/>
                    </a:cubicBezTo>
                    <a:cubicBezTo>
                      <a:pt x="1114" y="1128"/>
                      <a:pt x="1117" y="1127"/>
                      <a:pt x="1119" y="1127"/>
                    </a:cubicBezTo>
                    <a:cubicBezTo>
                      <a:pt x="1126" y="1127"/>
                      <a:pt x="1128" y="1132"/>
                      <a:pt x="1134" y="1149"/>
                    </a:cubicBezTo>
                    <a:cubicBezTo>
                      <a:pt x="1125" y="1159"/>
                      <a:pt x="1133" y="1165"/>
                      <a:pt x="1142" y="1172"/>
                    </a:cubicBezTo>
                    <a:cubicBezTo>
                      <a:pt x="1167" y="1176"/>
                      <a:pt x="1248" y="1257"/>
                      <a:pt x="1245" y="1275"/>
                    </a:cubicBezTo>
                    <a:cubicBezTo>
                      <a:pt x="1249" y="1275"/>
                      <a:pt x="1253" y="1275"/>
                      <a:pt x="1255" y="1275"/>
                    </a:cubicBezTo>
                    <a:cubicBezTo>
                      <a:pt x="1261" y="1275"/>
                      <a:pt x="1263" y="1276"/>
                      <a:pt x="1269" y="1282"/>
                    </a:cubicBezTo>
                    <a:cubicBezTo>
                      <a:pt x="1261" y="1296"/>
                      <a:pt x="1263" y="1302"/>
                      <a:pt x="1269" y="1302"/>
                    </a:cubicBezTo>
                    <a:cubicBezTo>
                      <a:pt x="1275" y="1302"/>
                      <a:pt x="1283" y="1298"/>
                      <a:pt x="1291" y="1291"/>
                    </a:cubicBezTo>
                    <a:lnTo>
                      <a:pt x="1284" y="1282"/>
                    </a:lnTo>
                    <a:lnTo>
                      <a:pt x="1278" y="1274"/>
                    </a:lnTo>
                    <a:cubicBezTo>
                      <a:pt x="1282" y="1270"/>
                      <a:pt x="1286" y="1269"/>
                      <a:pt x="1290" y="1269"/>
                    </a:cubicBezTo>
                    <a:lnTo>
                      <a:pt x="1290" y="1269"/>
                    </a:lnTo>
                    <a:cubicBezTo>
                      <a:pt x="1304" y="1269"/>
                      <a:pt x="1311" y="1288"/>
                      <a:pt x="1288" y="1307"/>
                    </a:cubicBezTo>
                    <a:cubicBezTo>
                      <a:pt x="1280" y="1322"/>
                      <a:pt x="1277" y="1327"/>
                      <a:pt x="1283" y="1327"/>
                    </a:cubicBezTo>
                    <a:cubicBezTo>
                      <a:pt x="1286" y="1327"/>
                      <a:pt x="1292" y="1325"/>
                      <a:pt x="1301" y="1322"/>
                    </a:cubicBezTo>
                    <a:cubicBezTo>
                      <a:pt x="1307" y="1321"/>
                      <a:pt x="1312" y="1320"/>
                      <a:pt x="1316" y="1320"/>
                    </a:cubicBezTo>
                    <a:cubicBezTo>
                      <a:pt x="1330" y="1320"/>
                      <a:pt x="1332" y="1330"/>
                      <a:pt x="1320" y="1348"/>
                    </a:cubicBezTo>
                    <a:cubicBezTo>
                      <a:pt x="1309" y="1357"/>
                      <a:pt x="1304" y="1360"/>
                      <a:pt x="1308" y="1360"/>
                    </a:cubicBezTo>
                    <a:cubicBezTo>
                      <a:pt x="1310" y="1360"/>
                      <a:pt x="1316" y="1359"/>
                      <a:pt x="1327" y="1356"/>
                    </a:cubicBezTo>
                    <a:cubicBezTo>
                      <a:pt x="1339" y="1353"/>
                      <a:pt x="1349" y="1352"/>
                      <a:pt x="1358" y="1352"/>
                    </a:cubicBezTo>
                    <a:cubicBezTo>
                      <a:pt x="1389" y="1352"/>
                      <a:pt x="1400" y="1368"/>
                      <a:pt x="1368" y="1391"/>
                    </a:cubicBezTo>
                    <a:cubicBezTo>
                      <a:pt x="1348" y="1405"/>
                      <a:pt x="1344" y="1421"/>
                      <a:pt x="1349" y="1430"/>
                    </a:cubicBezTo>
                    <a:cubicBezTo>
                      <a:pt x="1351" y="1432"/>
                      <a:pt x="1353" y="1433"/>
                      <a:pt x="1356" y="1433"/>
                    </a:cubicBezTo>
                    <a:cubicBezTo>
                      <a:pt x="1361" y="1433"/>
                      <a:pt x="1369" y="1429"/>
                      <a:pt x="1376" y="1424"/>
                    </a:cubicBezTo>
                    <a:cubicBezTo>
                      <a:pt x="1382" y="1415"/>
                      <a:pt x="1386" y="1411"/>
                      <a:pt x="1389" y="1411"/>
                    </a:cubicBezTo>
                    <a:lnTo>
                      <a:pt x="1389" y="1411"/>
                    </a:lnTo>
                    <a:cubicBezTo>
                      <a:pt x="1393" y="1411"/>
                      <a:pt x="1393" y="1422"/>
                      <a:pt x="1387" y="1441"/>
                    </a:cubicBezTo>
                    <a:cubicBezTo>
                      <a:pt x="1374" y="1488"/>
                      <a:pt x="1384" y="1505"/>
                      <a:pt x="1422" y="1518"/>
                    </a:cubicBezTo>
                    <a:cubicBezTo>
                      <a:pt x="1458" y="1536"/>
                      <a:pt x="1475" y="1557"/>
                      <a:pt x="1460" y="1557"/>
                    </a:cubicBezTo>
                    <a:cubicBezTo>
                      <a:pt x="1457" y="1557"/>
                      <a:pt x="1451" y="1556"/>
                      <a:pt x="1445" y="1553"/>
                    </a:cubicBezTo>
                    <a:cubicBezTo>
                      <a:pt x="1432" y="1551"/>
                      <a:pt x="1424" y="1550"/>
                      <a:pt x="1421" y="1550"/>
                    </a:cubicBezTo>
                    <a:lnTo>
                      <a:pt x="1421" y="1550"/>
                    </a:lnTo>
                    <a:cubicBezTo>
                      <a:pt x="1415" y="1550"/>
                      <a:pt x="1420" y="1553"/>
                      <a:pt x="1433" y="1560"/>
                    </a:cubicBezTo>
                    <a:lnTo>
                      <a:pt x="1460" y="1604"/>
                    </a:lnTo>
                    <a:cubicBezTo>
                      <a:pt x="1465" y="1610"/>
                      <a:pt x="1472" y="1613"/>
                      <a:pt x="1479" y="1613"/>
                    </a:cubicBezTo>
                    <a:cubicBezTo>
                      <a:pt x="1484" y="1613"/>
                      <a:pt x="1488" y="1612"/>
                      <a:pt x="1493" y="1609"/>
                    </a:cubicBezTo>
                    <a:lnTo>
                      <a:pt x="1493" y="1609"/>
                    </a:lnTo>
                    <a:cubicBezTo>
                      <a:pt x="1476" y="1631"/>
                      <a:pt x="1476" y="1655"/>
                      <a:pt x="1507" y="1660"/>
                    </a:cubicBezTo>
                    <a:lnTo>
                      <a:pt x="1517" y="1678"/>
                    </a:lnTo>
                    <a:cubicBezTo>
                      <a:pt x="1523" y="1687"/>
                      <a:pt x="1523" y="1687"/>
                      <a:pt x="1539" y="1690"/>
                    </a:cubicBezTo>
                    <a:cubicBezTo>
                      <a:pt x="1555" y="1692"/>
                      <a:pt x="1550" y="1708"/>
                      <a:pt x="1544" y="1722"/>
                    </a:cubicBezTo>
                    <a:cubicBezTo>
                      <a:pt x="1539" y="1736"/>
                      <a:pt x="1534" y="1749"/>
                      <a:pt x="1539" y="1749"/>
                    </a:cubicBezTo>
                    <a:cubicBezTo>
                      <a:pt x="1540" y="1749"/>
                      <a:pt x="1541" y="1748"/>
                      <a:pt x="1543" y="1747"/>
                    </a:cubicBezTo>
                    <a:cubicBezTo>
                      <a:pt x="1546" y="1746"/>
                      <a:pt x="1548" y="1745"/>
                      <a:pt x="1551" y="1745"/>
                    </a:cubicBezTo>
                    <a:cubicBezTo>
                      <a:pt x="1563" y="1745"/>
                      <a:pt x="1579" y="1753"/>
                      <a:pt x="1591" y="1755"/>
                    </a:cubicBezTo>
                    <a:cubicBezTo>
                      <a:pt x="1606" y="1757"/>
                      <a:pt x="1602" y="1771"/>
                      <a:pt x="1589" y="1771"/>
                    </a:cubicBezTo>
                    <a:cubicBezTo>
                      <a:pt x="1588" y="1771"/>
                      <a:pt x="1587" y="1771"/>
                      <a:pt x="1586" y="1771"/>
                    </a:cubicBezTo>
                    <a:cubicBezTo>
                      <a:pt x="1575" y="1776"/>
                      <a:pt x="1575" y="1776"/>
                      <a:pt x="1575" y="1801"/>
                    </a:cubicBezTo>
                    <a:cubicBezTo>
                      <a:pt x="1579" y="1808"/>
                      <a:pt x="1587" y="1823"/>
                      <a:pt x="1596" y="1823"/>
                    </a:cubicBezTo>
                    <a:cubicBezTo>
                      <a:pt x="1598" y="1823"/>
                      <a:pt x="1600" y="1822"/>
                      <a:pt x="1601" y="1821"/>
                    </a:cubicBezTo>
                    <a:cubicBezTo>
                      <a:pt x="1602" y="1821"/>
                      <a:pt x="1603" y="1820"/>
                      <a:pt x="1604" y="1820"/>
                    </a:cubicBezTo>
                    <a:cubicBezTo>
                      <a:pt x="1616" y="1820"/>
                      <a:pt x="1644" y="1869"/>
                      <a:pt x="1638" y="1884"/>
                    </a:cubicBezTo>
                    <a:cubicBezTo>
                      <a:pt x="1638" y="1884"/>
                      <a:pt x="1644" y="1892"/>
                      <a:pt x="1650" y="1901"/>
                    </a:cubicBezTo>
                    <a:cubicBezTo>
                      <a:pt x="1655" y="1910"/>
                      <a:pt x="1671" y="1912"/>
                      <a:pt x="1677" y="1921"/>
                    </a:cubicBezTo>
                    <a:cubicBezTo>
                      <a:pt x="1682" y="1928"/>
                      <a:pt x="1690" y="1931"/>
                      <a:pt x="1698" y="1931"/>
                    </a:cubicBezTo>
                    <a:cubicBezTo>
                      <a:pt x="1703" y="1940"/>
                      <a:pt x="1709" y="1949"/>
                      <a:pt x="1699" y="1956"/>
                    </a:cubicBezTo>
                    <a:cubicBezTo>
                      <a:pt x="1708" y="1954"/>
                      <a:pt x="1714" y="1952"/>
                      <a:pt x="1717" y="1952"/>
                    </a:cubicBezTo>
                    <a:lnTo>
                      <a:pt x="1717" y="1952"/>
                    </a:lnTo>
                    <a:cubicBezTo>
                      <a:pt x="1724" y="1952"/>
                      <a:pt x="1721" y="1957"/>
                      <a:pt x="1710" y="1972"/>
                    </a:cubicBezTo>
                    <a:cubicBezTo>
                      <a:pt x="1698" y="1981"/>
                      <a:pt x="1693" y="1985"/>
                      <a:pt x="1697" y="1985"/>
                    </a:cubicBezTo>
                    <a:cubicBezTo>
                      <a:pt x="1700" y="1985"/>
                      <a:pt x="1706" y="1983"/>
                      <a:pt x="1716" y="1981"/>
                    </a:cubicBezTo>
                    <a:cubicBezTo>
                      <a:pt x="1733" y="1982"/>
                      <a:pt x="1733" y="1982"/>
                      <a:pt x="1728" y="1998"/>
                    </a:cubicBezTo>
                    <a:cubicBezTo>
                      <a:pt x="1720" y="2003"/>
                      <a:pt x="1721" y="2009"/>
                      <a:pt x="1726" y="2009"/>
                    </a:cubicBezTo>
                    <a:cubicBezTo>
                      <a:pt x="1728" y="2009"/>
                      <a:pt x="1731" y="2008"/>
                      <a:pt x="1734" y="2006"/>
                    </a:cubicBezTo>
                    <a:cubicBezTo>
                      <a:pt x="1737" y="2005"/>
                      <a:pt x="1741" y="2005"/>
                      <a:pt x="1744" y="2005"/>
                    </a:cubicBezTo>
                    <a:cubicBezTo>
                      <a:pt x="1767" y="2005"/>
                      <a:pt x="1785" y="2019"/>
                      <a:pt x="1767" y="2033"/>
                    </a:cubicBezTo>
                    <a:cubicBezTo>
                      <a:pt x="1772" y="2038"/>
                      <a:pt x="1780" y="2041"/>
                      <a:pt x="1787" y="2041"/>
                    </a:cubicBezTo>
                    <a:cubicBezTo>
                      <a:pt x="1788" y="2041"/>
                      <a:pt x="1789" y="2041"/>
                      <a:pt x="1790" y="2041"/>
                    </a:cubicBezTo>
                    <a:cubicBezTo>
                      <a:pt x="1800" y="2038"/>
                      <a:pt x="1806" y="2036"/>
                      <a:pt x="1809" y="2036"/>
                    </a:cubicBezTo>
                    <a:lnTo>
                      <a:pt x="1809" y="2036"/>
                    </a:lnTo>
                    <a:cubicBezTo>
                      <a:pt x="1813" y="2036"/>
                      <a:pt x="1808" y="2040"/>
                      <a:pt x="1796" y="2050"/>
                    </a:cubicBezTo>
                    <a:cubicBezTo>
                      <a:pt x="1786" y="2067"/>
                      <a:pt x="1787" y="2076"/>
                      <a:pt x="1799" y="2076"/>
                    </a:cubicBezTo>
                    <a:cubicBezTo>
                      <a:pt x="1803" y="2076"/>
                      <a:pt x="1808" y="2075"/>
                      <a:pt x="1814" y="2073"/>
                    </a:cubicBezTo>
                    <a:cubicBezTo>
                      <a:pt x="1815" y="2073"/>
                      <a:pt x="1815" y="2073"/>
                      <a:pt x="1816" y="2073"/>
                    </a:cubicBezTo>
                    <a:cubicBezTo>
                      <a:pt x="1824" y="2073"/>
                      <a:pt x="1830" y="2081"/>
                      <a:pt x="1828" y="2089"/>
                    </a:cubicBezTo>
                    <a:cubicBezTo>
                      <a:pt x="1830" y="2108"/>
                      <a:pt x="1851" y="2149"/>
                      <a:pt x="1866" y="2149"/>
                    </a:cubicBezTo>
                    <a:cubicBezTo>
                      <a:pt x="1869" y="2149"/>
                      <a:pt x="1872" y="2147"/>
                      <a:pt x="1874" y="2143"/>
                    </a:cubicBezTo>
                    <a:lnTo>
                      <a:pt x="1887" y="2157"/>
                    </a:lnTo>
                    <a:cubicBezTo>
                      <a:pt x="1891" y="2179"/>
                      <a:pt x="1898" y="2187"/>
                      <a:pt x="1912" y="2187"/>
                    </a:cubicBezTo>
                    <a:cubicBezTo>
                      <a:pt x="1913" y="2187"/>
                      <a:pt x="1914" y="2186"/>
                      <a:pt x="1915" y="2186"/>
                    </a:cubicBezTo>
                    <a:lnTo>
                      <a:pt x="1931" y="2184"/>
                    </a:lnTo>
                    <a:lnTo>
                      <a:pt x="1931" y="2184"/>
                    </a:lnTo>
                    <a:cubicBezTo>
                      <a:pt x="1922" y="2193"/>
                      <a:pt x="1921" y="2207"/>
                      <a:pt x="1929" y="2217"/>
                    </a:cubicBezTo>
                    <a:cubicBezTo>
                      <a:pt x="1932" y="2220"/>
                      <a:pt x="1933" y="2221"/>
                      <a:pt x="1935" y="2221"/>
                    </a:cubicBezTo>
                    <a:cubicBezTo>
                      <a:pt x="1937" y="2221"/>
                      <a:pt x="1940" y="2219"/>
                      <a:pt x="1944" y="2214"/>
                    </a:cubicBezTo>
                    <a:cubicBezTo>
                      <a:pt x="1945" y="2207"/>
                      <a:pt x="1947" y="2205"/>
                      <a:pt x="1949" y="2205"/>
                    </a:cubicBezTo>
                    <a:cubicBezTo>
                      <a:pt x="1952" y="2205"/>
                      <a:pt x="1956" y="2208"/>
                      <a:pt x="1960" y="2212"/>
                    </a:cubicBezTo>
                    <a:cubicBezTo>
                      <a:pt x="1967" y="2222"/>
                      <a:pt x="1967" y="2236"/>
                      <a:pt x="1958" y="2245"/>
                    </a:cubicBezTo>
                    <a:lnTo>
                      <a:pt x="1966" y="2250"/>
                    </a:lnTo>
                    <a:cubicBezTo>
                      <a:pt x="1973" y="2241"/>
                      <a:pt x="1979" y="2238"/>
                      <a:pt x="1982" y="2238"/>
                    </a:cubicBezTo>
                    <a:lnTo>
                      <a:pt x="1982" y="2238"/>
                    </a:lnTo>
                    <a:cubicBezTo>
                      <a:pt x="1986" y="2238"/>
                      <a:pt x="1986" y="2243"/>
                      <a:pt x="1981" y="2248"/>
                    </a:cubicBezTo>
                    <a:cubicBezTo>
                      <a:pt x="1981" y="2259"/>
                      <a:pt x="1987" y="2270"/>
                      <a:pt x="1997" y="2277"/>
                    </a:cubicBezTo>
                    <a:cubicBezTo>
                      <a:pt x="1999" y="2275"/>
                      <a:pt x="2001" y="2274"/>
                      <a:pt x="2001" y="2274"/>
                    </a:cubicBezTo>
                    <a:lnTo>
                      <a:pt x="2001" y="2274"/>
                    </a:lnTo>
                    <a:cubicBezTo>
                      <a:pt x="2004" y="2274"/>
                      <a:pt x="2003" y="2278"/>
                      <a:pt x="2000" y="2278"/>
                    </a:cubicBezTo>
                    <a:cubicBezTo>
                      <a:pt x="1999" y="2278"/>
                      <a:pt x="1998" y="2278"/>
                      <a:pt x="1997" y="2277"/>
                    </a:cubicBezTo>
                    <a:lnTo>
                      <a:pt x="1989" y="2287"/>
                    </a:lnTo>
                    <a:cubicBezTo>
                      <a:pt x="1989" y="2293"/>
                      <a:pt x="1990" y="2295"/>
                      <a:pt x="1992" y="2295"/>
                    </a:cubicBezTo>
                    <a:cubicBezTo>
                      <a:pt x="1995" y="2295"/>
                      <a:pt x="2000" y="2289"/>
                      <a:pt x="2005" y="2283"/>
                    </a:cubicBezTo>
                    <a:lnTo>
                      <a:pt x="2021" y="2295"/>
                    </a:lnTo>
                    <a:cubicBezTo>
                      <a:pt x="2025" y="2299"/>
                      <a:pt x="2030" y="2302"/>
                      <a:pt x="2033" y="2302"/>
                    </a:cubicBezTo>
                    <a:cubicBezTo>
                      <a:pt x="2035" y="2302"/>
                      <a:pt x="2037" y="2299"/>
                      <a:pt x="2036" y="2292"/>
                    </a:cubicBezTo>
                    <a:cubicBezTo>
                      <a:pt x="2043" y="2284"/>
                      <a:pt x="2048" y="2276"/>
                      <a:pt x="2054" y="2276"/>
                    </a:cubicBezTo>
                    <a:cubicBezTo>
                      <a:pt x="2056" y="2276"/>
                      <a:pt x="2057" y="2276"/>
                      <a:pt x="2059" y="2277"/>
                    </a:cubicBezTo>
                    <a:cubicBezTo>
                      <a:pt x="2061" y="2275"/>
                      <a:pt x="2062" y="2274"/>
                      <a:pt x="2063" y="2274"/>
                    </a:cubicBezTo>
                    <a:lnTo>
                      <a:pt x="2063" y="2274"/>
                    </a:lnTo>
                    <a:cubicBezTo>
                      <a:pt x="2065" y="2274"/>
                      <a:pt x="2065" y="2278"/>
                      <a:pt x="2062" y="2278"/>
                    </a:cubicBezTo>
                    <a:cubicBezTo>
                      <a:pt x="2061" y="2278"/>
                      <a:pt x="2060" y="2278"/>
                      <a:pt x="2059" y="2277"/>
                    </a:cubicBezTo>
                    <a:cubicBezTo>
                      <a:pt x="2052" y="2287"/>
                      <a:pt x="2044" y="2297"/>
                      <a:pt x="2053" y="2303"/>
                    </a:cubicBezTo>
                    <a:cubicBezTo>
                      <a:pt x="2061" y="2309"/>
                      <a:pt x="2054" y="2319"/>
                      <a:pt x="2054" y="2319"/>
                    </a:cubicBezTo>
                    <a:cubicBezTo>
                      <a:pt x="2036" y="2331"/>
                      <a:pt x="2060" y="2343"/>
                      <a:pt x="2077" y="2343"/>
                    </a:cubicBezTo>
                    <a:cubicBezTo>
                      <a:pt x="2081" y="2343"/>
                      <a:pt x="2085" y="2342"/>
                      <a:pt x="2088" y="2341"/>
                    </a:cubicBezTo>
                    <a:cubicBezTo>
                      <a:pt x="2098" y="2337"/>
                      <a:pt x="2106" y="2335"/>
                      <a:pt x="2111" y="2335"/>
                    </a:cubicBezTo>
                    <a:cubicBezTo>
                      <a:pt x="2121" y="2335"/>
                      <a:pt x="2122" y="2342"/>
                      <a:pt x="2114" y="2357"/>
                    </a:cubicBezTo>
                    <a:cubicBezTo>
                      <a:pt x="2109" y="2365"/>
                      <a:pt x="2110" y="2368"/>
                      <a:pt x="2115" y="2368"/>
                    </a:cubicBezTo>
                    <a:cubicBezTo>
                      <a:pt x="2123" y="2368"/>
                      <a:pt x="2141" y="2356"/>
                      <a:pt x="2157" y="2338"/>
                    </a:cubicBezTo>
                    <a:lnTo>
                      <a:pt x="2183" y="2309"/>
                    </a:lnTo>
                    <a:lnTo>
                      <a:pt x="2166" y="2342"/>
                    </a:lnTo>
                    <a:cubicBezTo>
                      <a:pt x="2157" y="2376"/>
                      <a:pt x="2155" y="2387"/>
                      <a:pt x="2166" y="2387"/>
                    </a:cubicBezTo>
                    <a:cubicBezTo>
                      <a:pt x="2171" y="2387"/>
                      <a:pt x="2179" y="2385"/>
                      <a:pt x="2191" y="2381"/>
                    </a:cubicBezTo>
                    <a:cubicBezTo>
                      <a:pt x="2200" y="2380"/>
                      <a:pt x="2205" y="2379"/>
                      <a:pt x="2209" y="2379"/>
                    </a:cubicBezTo>
                    <a:cubicBezTo>
                      <a:pt x="2214" y="2379"/>
                      <a:pt x="2213" y="2382"/>
                      <a:pt x="2210" y="2389"/>
                    </a:cubicBezTo>
                    <a:cubicBezTo>
                      <a:pt x="2204" y="2400"/>
                      <a:pt x="2214" y="2404"/>
                      <a:pt x="2242" y="2415"/>
                    </a:cubicBezTo>
                    <a:cubicBezTo>
                      <a:pt x="2258" y="2419"/>
                      <a:pt x="2268" y="2422"/>
                      <a:pt x="2274" y="2422"/>
                    </a:cubicBezTo>
                    <a:cubicBezTo>
                      <a:pt x="2280" y="2422"/>
                      <a:pt x="2283" y="2420"/>
                      <a:pt x="2285" y="2414"/>
                    </a:cubicBezTo>
                    <a:cubicBezTo>
                      <a:pt x="2291" y="2415"/>
                      <a:pt x="2297" y="2417"/>
                      <a:pt x="2304" y="2418"/>
                    </a:cubicBezTo>
                    <a:cubicBezTo>
                      <a:pt x="2306" y="2430"/>
                      <a:pt x="2311" y="2435"/>
                      <a:pt x="2316" y="2435"/>
                    </a:cubicBezTo>
                    <a:cubicBezTo>
                      <a:pt x="2323" y="2435"/>
                      <a:pt x="2329" y="2425"/>
                      <a:pt x="2325" y="2411"/>
                    </a:cubicBezTo>
                    <a:lnTo>
                      <a:pt x="2325" y="2411"/>
                    </a:lnTo>
                    <a:cubicBezTo>
                      <a:pt x="2325" y="2411"/>
                      <a:pt x="2335" y="2413"/>
                      <a:pt x="2344" y="2414"/>
                    </a:cubicBezTo>
                    <a:lnTo>
                      <a:pt x="2342" y="2426"/>
                    </a:lnTo>
                    <a:cubicBezTo>
                      <a:pt x="2341" y="2432"/>
                      <a:pt x="2346" y="2436"/>
                      <a:pt x="2361" y="2440"/>
                    </a:cubicBezTo>
                    <a:cubicBezTo>
                      <a:pt x="2384" y="2444"/>
                      <a:pt x="2407" y="2447"/>
                      <a:pt x="2430" y="2447"/>
                    </a:cubicBezTo>
                    <a:cubicBezTo>
                      <a:pt x="2434" y="2447"/>
                      <a:pt x="2437" y="2447"/>
                      <a:pt x="2441" y="2446"/>
                    </a:cubicBezTo>
                    <a:cubicBezTo>
                      <a:pt x="2533" y="2444"/>
                      <a:pt x="2542" y="2437"/>
                      <a:pt x="2538" y="2414"/>
                    </a:cubicBezTo>
                    <a:cubicBezTo>
                      <a:pt x="2541" y="2400"/>
                      <a:pt x="2545" y="2393"/>
                      <a:pt x="2548" y="2393"/>
                    </a:cubicBezTo>
                    <a:cubicBezTo>
                      <a:pt x="2551" y="2393"/>
                      <a:pt x="2555" y="2399"/>
                      <a:pt x="2557" y="2411"/>
                    </a:cubicBezTo>
                    <a:cubicBezTo>
                      <a:pt x="2559" y="2419"/>
                      <a:pt x="2565" y="2426"/>
                      <a:pt x="2568" y="2426"/>
                    </a:cubicBezTo>
                    <a:cubicBezTo>
                      <a:pt x="2570" y="2426"/>
                      <a:pt x="2570" y="2425"/>
                      <a:pt x="2570" y="2421"/>
                    </a:cubicBezTo>
                    <a:cubicBezTo>
                      <a:pt x="2573" y="2420"/>
                      <a:pt x="2575" y="2420"/>
                      <a:pt x="2578" y="2420"/>
                    </a:cubicBezTo>
                    <a:cubicBezTo>
                      <a:pt x="2587" y="2420"/>
                      <a:pt x="2594" y="2422"/>
                      <a:pt x="2601" y="2426"/>
                    </a:cubicBezTo>
                    <a:cubicBezTo>
                      <a:pt x="2613" y="2432"/>
                      <a:pt x="2621" y="2434"/>
                      <a:pt x="2628" y="2434"/>
                    </a:cubicBezTo>
                    <a:cubicBezTo>
                      <a:pt x="2641" y="2434"/>
                      <a:pt x="2643" y="2424"/>
                      <a:pt x="2640" y="2416"/>
                    </a:cubicBezTo>
                    <a:cubicBezTo>
                      <a:pt x="2633" y="2406"/>
                      <a:pt x="2631" y="2403"/>
                      <a:pt x="2633" y="2403"/>
                    </a:cubicBezTo>
                    <a:lnTo>
                      <a:pt x="2633" y="2403"/>
                    </a:lnTo>
                    <a:cubicBezTo>
                      <a:pt x="2636" y="2403"/>
                      <a:pt x="2643" y="2408"/>
                      <a:pt x="2650" y="2413"/>
                    </a:cubicBezTo>
                    <a:cubicBezTo>
                      <a:pt x="2659" y="2418"/>
                      <a:pt x="2668" y="2424"/>
                      <a:pt x="2672" y="2424"/>
                    </a:cubicBezTo>
                    <a:cubicBezTo>
                      <a:pt x="2675" y="2424"/>
                      <a:pt x="2676" y="2422"/>
                      <a:pt x="2674" y="2417"/>
                    </a:cubicBezTo>
                    <a:cubicBezTo>
                      <a:pt x="2682" y="2406"/>
                      <a:pt x="2693" y="2397"/>
                      <a:pt x="2706" y="2391"/>
                    </a:cubicBezTo>
                    <a:cubicBezTo>
                      <a:pt x="2714" y="2386"/>
                      <a:pt x="2723" y="2383"/>
                      <a:pt x="2729" y="2383"/>
                    </a:cubicBezTo>
                    <a:cubicBezTo>
                      <a:pt x="2734" y="2383"/>
                      <a:pt x="2739" y="2385"/>
                      <a:pt x="2741" y="2390"/>
                    </a:cubicBezTo>
                    <a:lnTo>
                      <a:pt x="2760" y="2383"/>
                    </a:lnTo>
                    <a:cubicBezTo>
                      <a:pt x="2755" y="2371"/>
                      <a:pt x="2773" y="2362"/>
                      <a:pt x="2790" y="2352"/>
                    </a:cubicBezTo>
                    <a:cubicBezTo>
                      <a:pt x="2801" y="2347"/>
                      <a:pt x="2809" y="2343"/>
                      <a:pt x="2815" y="2343"/>
                    </a:cubicBezTo>
                    <a:cubicBezTo>
                      <a:pt x="2818" y="2343"/>
                      <a:pt x="2821" y="2344"/>
                      <a:pt x="2824" y="2349"/>
                    </a:cubicBezTo>
                    <a:cubicBezTo>
                      <a:pt x="2823" y="2355"/>
                      <a:pt x="2824" y="2358"/>
                      <a:pt x="2826" y="2358"/>
                    </a:cubicBezTo>
                    <a:cubicBezTo>
                      <a:pt x="2829" y="2358"/>
                      <a:pt x="2835" y="2351"/>
                      <a:pt x="2842" y="2338"/>
                    </a:cubicBezTo>
                    <a:cubicBezTo>
                      <a:pt x="2851" y="2332"/>
                      <a:pt x="2845" y="2305"/>
                      <a:pt x="2854" y="2301"/>
                    </a:cubicBezTo>
                    <a:cubicBezTo>
                      <a:pt x="2848" y="2291"/>
                      <a:pt x="2849" y="2277"/>
                      <a:pt x="2858" y="2268"/>
                    </a:cubicBezTo>
                    <a:lnTo>
                      <a:pt x="2864" y="2279"/>
                    </a:lnTo>
                    <a:lnTo>
                      <a:pt x="2879" y="2300"/>
                    </a:lnTo>
                    <a:cubicBezTo>
                      <a:pt x="2887" y="2294"/>
                      <a:pt x="2895" y="2287"/>
                      <a:pt x="2888" y="2277"/>
                    </a:cubicBezTo>
                    <a:lnTo>
                      <a:pt x="2888" y="2277"/>
                    </a:lnTo>
                    <a:cubicBezTo>
                      <a:pt x="2892" y="2278"/>
                      <a:pt x="2895" y="2279"/>
                      <a:pt x="2898" y="2279"/>
                    </a:cubicBezTo>
                    <a:cubicBezTo>
                      <a:pt x="2908" y="2279"/>
                      <a:pt x="2915" y="2273"/>
                      <a:pt x="2928" y="2264"/>
                    </a:cubicBezTo>
                    <a:cubicBezTo>
                      <a:pt x="2944" y="2250"/>
                      <a:pt x="2961" y="2238"/>
                      <a:pt x="2960" y="2222"/>
                    </a:cubicBezTo>
                    <a:lnTo>
                      <a:pt x="2960" y="2222"/>
                    </a:lnTo>
                    <a:cubicBezTo>
                      <a:pt x="2963" y="2224"/>
                      <a:pt x="2966" y="2225"/>
                      <a:pt x="2970" y="2225"/>
                    </a:cubicBezTo>
                    <a:cubicBezTo>
                      <a:pt x="2995" y="2225"/>
                      <a:pt x="3029" y="2189"/>
                      <a:pt x="3020" y="2167"/>
                    </a:cubicBezTo>
                    <a:cubicBezTo>
                      <a:pt x="3012" y="2159"/>
                      <a:pt x="3017" y="2153"/>
                      <a:pt x="3031" y="2153"/>
                    </a:cubicBezTo>
                    <a:cubicBezTo>
                      <a:pt x="3032" y="2153"/>
                      <a:pt x="3034" y="2153"/>
                      <a:pt x="3035" y="2153"/>
                    </a:cubicBezTo>
                    <a:cubicBezTo>
                      <a:pt x="3038" y="2153"/>
                      <a:pt x="3041" y="2153"/>
                      <a:pt x="3043" y="2153"/>
                    </a:cubicBezTo>
                    <a:cubicBezTo>
                      <a:pt x="3050" y="2153"/>
                      <a:pt x="3050" y="2151"/>
                      <a:pt x="3048" y="2138"/>
                    </a:cubicBezTo>
                    <a:cubicBezTo>
                      <a:pt x="3047" y="2127"/>
                      <a:pt x="3056" y="2124"/>
                      <a:pt x="3067" y="2124"/>
                    </a:cubicBezTo>
                    <a:cubicBezTo>
                      <a:pt x="3070" y="2124"/>
                      <a:pt x="3074" y="2124"/>
                      <a:pt x="3078" y="2125"/>
                    </a:cubicBezTo>
                    <a:cubicBezTo>
                      <a:pt x="3086" y="2127"/>
                      <a:pt x="3092" y="2129"/>
                      <a:pt x="3096" y="2129"/>
                    </a:cubicBezTo>
                    <a:cubicBezTo>
                      <a:pt x="3107" y="2129"/>
                      <a:pt x="3110" y="2121"/>
                      <a:pt x="3109" y="2109"/>
                    </a:cubicBezTo>
                    <a:cubicBezTo>
                      <a:pt x="3112" y="2092"/>
                      <a:pt x="3120" y="2075"/>
                      <a:pt x="3132" y="2062"/>
                    </a:cubicBezTo>
                    <a:cubicBezTo>
                      <a:pt x="3134" y="2039"/>
                      <a:pt x="3140" y="2031"/>
                      <a:pt x="3127" y="2031"/>
                    </a:cubicBezTo>
                    <a:cubicBezTo>
                      <a:pt x="3126" y="2031"/>
                      <a:pt x="3125" y="2031"/>
                      <a:pt x="3124" y="2031"/>
                    </a:cubicBezTo>
                    <a:cubicBezTo>
                      <a:pt x="3118" y="2024"/>
                      <a:pt x="3113" y="2016"/>
                      <a:pt x="3111" y="2007"/>
                    </a:cubicBezTo>
                    <a:cubicBezTo>
                      <a:pt x="3112" y="1996"/>
                      <a:pt x="3115" y="1992"/>
                      <a:pt x="3117" y="1992"/>
                    </a:cubicBezTo>
                    <a:lnTo>
                      <a:pt x="3117" y="1992"/>
                    </a:lnTo>
                    <a:cubicBezTo>
                      <a:pt x="3119" y="1992"/>
                      <a:pt x="3119" y="1995"/>
                      <a:pt x="3117" y="1999"/>
                    </a:cubicBezTo>
                    <a:cubicBezTo>
                      <a:pt x="3115" y="2013"/>
                      <a:pt x="3117" y="2016"/>
                      <a:pt x="3122" y="2016"/>
                    </a:cubicBezTo>
                    <a:cubicBezTo>
                      <a:pt x="3125" y="2016"/>
                      <a:pt x="3130" y="2014"/>
                      <a:pt x="3137" y="2014"/>
                    </a:cubicBezTo>
                    <a:cubicBezTo>
                      <a:pt x="3154" y="2014"/>
                      <a:pt x="3165" y="1997"/>
                      <a:pt x="3170" y="1988"/>
                    </a:cubicBezTo>
                    <a:cubicBezTo>
                      <a:pt x="3176" y="1980"/>
                      <a:pt x="3188" y="1963"/>
                      <a:pt x="3194" y="1954"/>
                    </a:cubicBezTo>
                    <a:cubicBezTo>
                      <a:pt x="3221" y="1935"/>
                      <a:pt x="3226" y="1926"/>
                      <a:pt x="3215" y="1920"/>
                    </a:cubicBezTo>
                    <a:lnTo>
                      <a:pt x="3204" y="1913"/>
                    </a:lnTo>
                    <a:lnTo>
                      <a:pt x="3204" y="1913"/>
                    </a:lnTo>
                    <a:cubicBezTo>
                      <a:pt x="3205" y="1913"/>
                      <a:pt x="3206" y="1913"/>
                      <a:pt x="3206" y="1913"/>
                    </a:cubicBezTo>
                    <a:cubicBezTo>
                      <a:pt x="3235" y="1913"/>
                      <a:pt x="3287" y="1818"/>
                      <a:pt x="3269" y="1798"/>
                    </a:cubicBezTo>
                    <a:lnTo>
                      <a:pt x="3269" y="1798"/>
                    </a:lnTo>
                    <a:cubicBezTo>
                      <a:pt x="3272" y="1799"/>
                      <a:pt x="3276" y="1801"/>
                      <a:pt x="3280" y="1803"/>
                    </a:cubicBezTo>
                    <a:cubicBezTo>
                      <a:pt x="3283" y="1805"/>
                      <a:pt x="3285" y="1805"/>
                      <a:pt x="3287" y="1805"/>
                    </a:cubicBezTo>
                    <a:cubicBezTo>
                      <a:pt x="3294" y="1805"/>
                      <a:pt x="3298" y="1796"/>
                      <a:pt x="3306" y="1782"/>
                    </a:cubicBezTo>
                    <a:cubicBezTo>
                      <a:pt x="3310" y="1773"/>
                      <a:pt x="3317" y="1730"/>
                      <a:pt x="3329" y="1702"/>
                    </a:cubicBezTo>
                    <a:cubicBezTo>
                      <a:pt x="3347" y="1664"/>
                      <a:pt x="3359" y="1636"/>
                      <a:pt x="3347" y="1631"/>
                    </a:cubicBezTo>
                    <a:cubicBezTo>
                      <a:pt x="3350" y="1625"/>
                      <a:pt x="3351" y="1623"/>
                      <a:pt x="3354" y="1623"/>
                    </a:cubicBezTo>
                    <a:cubicBezTo>
                      <a:pt x="3356" y="1623"/>
                      <a:pt x="3358" y="1624"/>
                      <a:pt x="3363" y="1626"/>
                    </a:cubicBezTo>
                    <a:cubicBezTo>
                      <a:pt x="3366" y="1632"/>
                      <a:pt x="3368" y="1634"/>
                      <a:pt x="3370" y="1634"/>
                    </a:cubicBezTo>
                    <a:cubicBezTo>
                      <a:pt x="3374" y="1634"/>
                      <a:pt x="3376" y="1628"/>
                      <a:pt x="3379" y="1622"/>
                    </a:cubicBezTo>
                    <a:cubicBezTo>
                      <a:pt x="3382" y="1613"/>
                      <a:pt x="3371" y="1607"/>
                      <a:pt x="3360" y="1603"/>
                    </a:cubicBezTo>
                    <a:cubicBezTo>
                      <a:pt x="3347" y="1598"/>
                      <a:pt x="3352" y="1588"/>
                      <a:pt x="3371" y="1575"/>
                    </a:cubicBezTo>
                    <a:cubicBezTo>
                      <a:pt x="3392" y="1554"/>
                      <a:pt x="3403" y="1526"/>
                      <a:pt x="3401" y="1497"/>
                    </a:cubicBezTo>
                    <a:cubicBezTo>
                      <a:pt x="3405" y="1490"/>
                      <a:pt x="3408" y="1482"/>
                      <a:pt x="3416" y="1482"/>
                    </a:cubicBezTo>
                    <a:cubicBezTo>
                      <a:pt x="3417" y="1482"/>
                      <a:pt x="3419" y="1482"/>
                      <a:pt x="3421" y="1483"/>
                    </a:cubicBezTo>
                    <a:cubicBezTo>
                      <a:pt x="3436" y="1478"/>
                      <a:pt x="3455" y="1462"/>
                      <a:pt x="3439" y="1434"/>
                    </a:cubicBezTo>
                    <a:cubicBezTo>
                      <a:pt x="3441" y="1429"/>
                      <a:pt x="3442" y="1427"/>
                      <a:pt x="3445" y="1427"/>
                    </a:cubicBezTo>
                    <a:cubicBezTo>
                      <a:pt x="3447" y="1427"/>
                      <a:pt x="3450" y="1428"/>
                      <a:pt x="3455" y="1429"/>
                    </a:cubicBezTo>
                    <a:cubicBezTo>
                      <a:pt x="3470" y="1424"/>
                      <a:pt x="3482" y="1429"/>
                      <a:pt x="3462" y="1410"/>
                    </a:cubicBezTo>
                    <a:cubicBezTo>
                      <a:pt x="3458" y="1384"/>
                      <a:pt x="3467" y="1358"/>
                      <a:pt x="3487" y="1341"/>
                    </a:cubicBezTo>
                    <a:cubicBezTo>
                      <a:pt x="3491" y="1332"/>
                      <a:pt x="3494" y="1322"/>
                      <a:pt x="3483" y="1318"/>
                    </a:cubicBezTo>
                    <a:cubicBezTo>
                      <a:pt x="3474" y="1315"/>
                      <a:pt x="3465" y="1312"/>
                      <a:pt x="3466" y="1312"/>
                    </a:cubicBezTo>
                    <a:lnTo>
                      <a:pt x="3466" y="1312"/>
                    </a:lnTo>
                    <a:cubicBezTo>
                      <a:pt x="3466" y="1312"/>
                      <a:pt x="3467" y="1312"/>
                      <a:pt x="3471" y="1313"/>
                    </a:cubicBezTo>
                    <a:cubicBezTo>
                      <a:pt x="3498" y="1312"/>
                      <a:pt x="3498" y="1313"/>
                      <a:pt x="3477" y="1294"/>
                    </a:cubicBezTo>
                    <a:cubicBezTo>
                      <a:pt x="3468" y="1291"/>
                      <a:pt x="3469" y="1284"/>
                      <a:pt x="3477" y="1284"/>
                    </a:cubicBezTo>
                    <a:lnTo>
                      <a:pt x="3477" y="1284"/>
                    </a:lnTo>
                    <a:cubicBezTo>
                      <a:pt x="3478" y="1284"/>
                      <a:pt x="3480" y="1284"/>
                      <a:pt x="3482" y="1284"/>
                    </a:cubicBezTo>
                    <a:cubicBezTo>
                      <a:pt x="3490" y="1283"/>
                      <a:pt x="3496" y="1278"/>
                      <a:pt x="3501" y="1270"/>
                    </a:cubicBezTo>
                    <a:cubicBezTo>
                      <a:pt x="3508" y="1232"/>
                      <a:pt x="3517" y="1195"/>
                      <a:pt x="3529" y="1159"/>
                    </a:cubicBezTo>
                    <a:cubicBezTo>
                      <a:pt x="3559" y="1081"/>
                      <a:pt x="3572" y="1052"/>
                      <a:pt x="3559" y="1048"/>
                    </a:cubicBezTo>
                    <a:cubicBezTo>
                      <a:pt x="3551" y="1033"/>
                      <a:pt x="3551" y="1033"/>
                      <a:pt x="3567" y="1028"/>
                    </a:cubicBezTo>
                    <a:cubicBezTo>
                      <a:pt x="3579" y="1024"/>
                      <a:pt x="3588" y="1015"/>
                      <a:pt x="3591" y="1004"/>
                    </a:cubicBezTo>
                    <a:cubicBezTo>
                      <a:pt x="3594" y="996"/>
                      <a:pt x="3598" y="988"/>
                      <a:pt x="3605" y="988"/>
                    </a:cubicBezTo>
                    <a:cubicBezTo>
                      <a:pt x="3607" y="988"/>
                      <a:pt x="3609" y="989"/>
                      <a:pt x="3611" y="990"/>
                    </a:cubicBezTo>
                    <a:cubicBezTo>
                      <a:pt x="3604" y="975"/>
                      <a:pt x="3604" y="975"/>
                      <a:pt x="3607" y="966"/>
                    </a:cubicBezTo>
                    <a:lnTo>
                      <a:pt x="3607" y="966"/>
                    </a:lnTo>
                    <a:cubicBezTo>
                      <a:pt x="3610" y="967"/>
                      <a:pt x="3611" y="967"/>
                      <a:pt x="3613" y="967"/>
                    </a:cubicBezTo>
                    <a:cubicBezTo>
                      <a:pt x="3621" y="967"/>
                      <a:pt x="3622" y="959"/>
                      <a:pt x="3616" y="947"/>
                    </a:cubicBezTo>
                    <a:cubicBezTo>
                      <a:pt x="3605" y="935"/>
                      <a:pt x="3601" y="930"/>
                      <a:pt x="3603" y="930"/>
                    </a:cubicBezTo>
                    <a:lnTo>
                      <a:pt x="3603" y="930"/>
                    </a:lnTo>
                    <a:cubicBezTo>
                      <a:pt x="3605" y="930"/>
                      <a:pt x="3611" y="933"/>
                      <a:pt x="3621" y="937"/>
                    </a:cubicBezTo>
                    <a:cubicBezTo>
                      <a:pt x="3622" y="937"/>
                      <a:pt x="3623" y="938"/>
                      <a:pt x="3625" y="938"/>
                    </a:cubicBezTo>
                    <a:cubicBezTo>
                      <a:pt x="3636" y="938"/>
                      <a:pt x="3652" y="923"/>
                      <a:pt x="3644" y="923"/>
                    </a:cubicBezTo>
                    <a:lnTo>
                      <a:pt x="3644" y="923"/>
                    </a:lnTo>
                    <a:cubicBezTo>
                      <a:pt x="3643" y="923"/>
                      <a:pt x="3642" y="923"/>
                      <a:pt x="3641" y="923"/>
                    </a:cubicBezTo>
                    <a:cubicBezTo>
                      <a:pt x="3630" y="918"/>
                      <a:pt x="3639" y="900"/>
                      <a:pt x="3632" y="884"/>
                    </a:cubicBezTo>
                    <a:cubicBezTo>
                      <a:pt x="3636" y="877"/>
                      <a:pt x="3639" y="869"/>
                      <a:pt x="3646" y="869"/>
                    </a:cubicBezTo>
                    <a:cubicBezTo>
                      <a:pt x="3648" y="869"/>
                      <a:pt x="3650" y="870"/>
                      <a:pt x="3652" y="871"/>
                    </a:cubicBezTo>
                    <a:cubicBezTo>
                      <a:pt x="3668" y="867"/>
                      <a:pt x="3680" y="816"/>
                      <a:pt x="3675" y="800"/>
                    </a:cubicBezTo>
                    <a:cubicBezTo>
                      <a:pt x="3666" y="796"/>
                      <a:pt x="3667" y="789"/>
                      <a:pt x="3673" y="789"/>
                    </a:cubicBezTo>
                    <a:lnTo>
                      <a:pt x="3673" y="789"/>
                    </a:lnTo>
                    <a:cubicBezTo>
                      <a:pt x="3675" y="789"/>
                      <a:pt x="3678" y="790"/>
                      <a:pt x="3680" y="791"/>
                    </a:cubicBezTo>
                    <a:cubicBezTo>
                      <a:pt x="3682" y="792"/>
                      <a:pt x="3684" y="793"/>
                      <a:pt x="3686" y="793"/>
                    </a:cubicBezTo>
                    <a:cubicBezTo>
                      <a:pt x="3693" y="793"/>
                      <a:pt x="3697" y="786"/>
                      <a:pt x="3700" y="779"/>
                    </a:cubicBezTo>
                    <a:cubicBezTo>
                      <a:pt x="3698" y="772"/>
                      <a:pt x="3699" y="769"/>
                      <a:pt x="3702" y="769"/>
                    </a:cubicBezTo>
                    <a:cubicBezTo>
                      <a:pt x="3705" y="769"/>
                      <a:pt x="3711" y="772"/>
                      <a:pt x="3717" y="775"/>
                    </a:cubicBezTo>
                    <a:cubicBezTo>
                      <a:pt x="3719" y="781"/>
                      <a:pt x="3721" y="783"/>
                      <a:pt x="3723" y="783"/>
                    </a:cubicBezTo>
                    <a:cubicBezTo>
                      <a:pt x="3727" y="783"/>
                      <a:pt x="3731" y="775"/>
                      <a:pt x="3739" y="764"/>
                    </a:cubicBezTo>
                    <a:cubicBezTo>
                      <a:pt x="3733" y="749"/>
                      <a:pt x="3753" y="713"/>
                      <a:pt x="3771" y="687"/>
                    </a:cubicBezTo>
                    <a:cubicBezTo>
                      <a:pt x="3798" y="643"/>
                      <a:pt x="3796" y="629"/>
                      <a:pt x="3787" y="596"/>
                    </a:cubicBezTo>
                    <a:lnTo>
                      <a:pt x="3772" y="573"/>
                    </a:lnTo>
                    <a:lnTo>
                      <a:pt x="3792" y="587"/>
                    </a:lnTo>
                    <a:cubicBezTo>
                      <a:pt x="3805" y="593"/>
                      <a:pt x="3817" y="598"/>
                      <a:pt x="3829" y="601"/>
                    </a:cubicBezTo>
                    <a:cubicBezTo>
                      <a:pt x="3836" y="593"/>
                      <a:pt x="3826" y="585"/>
                      <a:pt x="3816" y="577"/>
                    </a:cubicBezTo>
                    <a:cubicBezTo>
                      <a:pt x="3806" y="570"/>
                      <a:pt x="3812" y="561"/>
                      <a:pt x="3835" y="552"/>
                    </a:cubicBezTo>
                    <a:cubicBezTo>
                      <a:pt x="3857" y="544"/>
                      <a:pt x="3864" y="536"/>
                      <a:pt x="3862" y="520"/>
                    </a:cubicBezTo>
                    <a:cubicBezTo>
                      <a:pt x="3869" y="510"/>
                      <a:pt x="3880" y="503"/>
                      <a:pt x="3892" y="503"/>
                    </a:cubicBezTo>
                    <a:cubicBezTo>
                      <a:pt x="3899" y="495"/>
                      <a:pt x="3899" y="495"/>
                      <a:pt x="3889" y="487"/>
                    </a:cubicBezTo>
                    <a:cubicBezTo>
                      <a:pt x="3880" y="479"/>
                      <a:pt x="3886" y="472"/>
                      <a:pt x="3900" y="472"/>
                    </a:cubicBezTo>
                    <a:cubicBezTo>
                      <a:pt x="3901" y="472"/>
                      <a:pt x="3902" y="472"/>
                      <a:pt x="3903" y="472"/>
                    </a:cubicBezTo>
                    <a:cubicBezTo>
                      <a:pt x="3907" y="473"/>
                      <a:pt x="3911" y="474"/>
                      <a:pt x="3915" y="474"/>
                    </a:cubicBezTo>
                    <a:cubicBezTo>
                      <a:pt x="3935" y="474"/>
                      <a:pt x="3949" y="457"/>
                      <a:pt x="3941" y="449"/>
                    </a:cubicBezTo>
                    <a:cubicBezTo>
                      <a:pt x="3932" y="440"/>
                      <a:pt x="3940" y="434"/>
                      <a:pt x="3948" y="426"/>
                    </a:cubicBezTo>
                    <a:cubicBezTo>
                      <a:pt x="3957" y="419"/>
                      <a:pt x="3963" y="407"/>
                      <a:pt x="3963" y="394"/>
                    </a:cubicBezTo>
                    <a:cubicBezTo>
                      <a:pt x="3970" y="388"/>
                      <a:pt x="3978" y="380"/>
                      <a:pt x="3978" y="380"/>
                    </a:cubicBezTo>
                    <a:cubicBezTo>
                      <a:pt x="3980" y="379"/>
                      <a:pt x="3981" y="378"/>
                      <a:pt x="3982" y="378"/>
                    </a:cubicBezTo>
                    <a:lnTo>
                      <a:pt x="3982" y="378"/>
                    </a:lnTo>
                    <a:cubicBezTo>
                      <a:pt x="3986" y="378"/>
                      <a:pt x="3985" y="391"/>
                      <a:pt x="3978" y="397"/>
                    </a:cubicBezTo>
                    <a:lnTo>
                      <a:pt x="3995" y="399"/>
                    </a:lnTo>
                    <a:cubicBezTo>
                      <a:pt x="4011" y="386"/>
                      <a:pt x="4019" y="379"/>
                      <a:pt x="4019" y="362"/>
                    </a:cubicBezTo>
                    <a:cubicBezTo>
                      <a:pt x="4014" y="348"/>
                      <a:pt x="4013" y="342"/>
                      <a:pt x="4014" y="342"/>
                    </a:cubicBezTo>
                    <a:lnTo>
                      <a:pt x="4014" y="342"/>
                    </a:lnTo>
                    <a:cubicBezTo>
                      <a:pt x="4016" y="342"/>
                      <a:pt x="4020" y="346"/>
                      <a:pt x="4028" y="355"/>
                    </a:cubicBezTo>
                    <a:cubicBezTo>
                      <a:pt x="4032" y="360"/>
                      <a:pt x="4037" y="364"/>
                      <a:pt x="4042" y="364"/>
                    </a:cubicBezTo>
                    <a:cubicBezTo>
                      <a:pt x="4047" y="364"/>
                      <a:pt x="4051" y="360"/>
                      <a:pt x="4051" y="352"/>
                    </a:cubicBezTo>
                    <a:cubicBezTo>
                      <a:pt x="4047" y="337"/>
                      <a:pt x="4051" y="332"/>
                      <a:pt x="4056" y="332"/>
                    </a:cubicBezTo>
                    <a:cubicBezTo>
                      <a:pt x="4061" y="332"/>
                      <a:pt x="4066" y="335"/>
                      <a:pt x="4069" y="340"/>
                    </a:cubicBezTo>
                    <a:cubicBezTo>
                      <a:pt x="4072" y="351"/>
                      <a:pt x="4073" y="358"/>
                      <a:pt x="4076" y="358"/>
                    </a:cubicBezTo>
                    <a:cubicBezTo>
                      <a:pt x="4079" y="358"/>
                      <a:pt x="4083" y="347"/>
                      <a:pt x="4094" y="322"/>
                    </a:cubicBezTo>
                    <a:cubicBezTo>
                      <a:pt x="4112" y="310"/>
                      <a:pt x="4140" y="276"/>
                      <a:pt x="4169" y="261"/>
                    </a:cubicBezTo>
                    <a:cubicBezTo>
                      <a:pt x="4197" y="245"/>
                      <a:pt x="4216" y="237"/>
                      <a:pt x="4229" y="237"/>
                    </a:cubicBezTo>
                    <a:cubicBezTo>
                      <a:pt x="4234" y="237"/>
                      <a:pt x="4238" y="238"/>
                      <a:pt x="4242" y="240"/>
                    </a:cubicBezTo>
                    <a:cubicBezTo>
                      <a:pt x="4242" y="241"/>
                      <a:pt x="4243" y="242"/>
                      <a:pt x="4243" y="243"/>
                    </a:cubicBezTo>
                    <a:lnTo>
                      <a:pt x="4243" y="243"/>
                    </a:lnTo>
                    <a:cubicBezTo>
                      <a:pt x="4239" y="227"/>
                      <a:pt x="4249" y="222"/>
                      <a:pt x="4275" y="212"/>
                    </a:cubicBezTo>
                    <a:cubicBezTo>
                      <a:pt x="4278" y="212"/>
                      <a:pt x="4280" y="212"/>
                      <a:pt x="4283" y="212"/>
                    </a:cubicBezTo>
                    <a:cubicBezTo>
                      <a:pt x="4305" y="212"/>
                      <a:pt x="4324" y="199"/>
                      <a:pt x="4332" y="179"/>
                    </a:cubicBezTo>
                    <a:lnTo>
                      <a:pt x="4332" y="179"/>
                    </a:lnTo>
                    <a:lnTo>
                      <a:pt x="4312" y="186"/>
                    </a:lnTo>
                    <a:cubicBezTo>
                      <a:pt x="4307" y="169"/>
                      <a:pt x="4310" y="162"/>
                      <a:pt x="4323" y="162"/>
                    </a:cubicBezTo>
                    <a:cubicBezTo>
                      <a:pt x="4327" y="162"/>
                      <a:pt x="4333" y="163"/>
                      <a:pt x="4340" y="165"/>
                    </a:cubicBezTo>
                    <a:cubicBezTo>
                      <a:pt x="4341" y="165"/>
                      <a:pt x="4342" y="164"/>
                      <a:pt x="4343" y="164"/>
                    </a:cubicBezTo>
                    <a:cubicBezTo>
                      <a:pt x="4351" y="164"/>
                      <a:pt x="4354" y="176"/>
                      <a:pt x="4357" y="186"/>
                    </a:cubicBezTo>
                    <a:cubicBezTo>
                      <a:pt x="4360" y="198"/>
                      <a:pt x="4372" y="206"/>
                      <a:pt x="4384" y="206"/>
                    </a:cubicBezTo>
                    <a:cubicBezTo>
                      <a:pt x="4394" y="204"/>
                      <a:pt x="4404" y="201"/>
                      <a:pt x="4391" y="192"/>
                    </a:cubicBezTo>
                    <a:cubicBezTo>
                      <a:pt x="4388" y="179"/>
                      <a:pt x="4388" y="179"/>
                      <a:pt x="4399" y="176"/>
                    </a:cubicBezTo>
                    <a:cubicBezTo>
                      <a:pt x="4411" y="175"/>
                      <a:pt x="4421" y="168"/>
                      <a:pt x="4428" y="158"/>
                    </a:cubicBezTo>
                    <a:cubicBezTo>
                      <a:pt x="4425" y="146"/>
                      <a:pt x="4437" y="145"/>
                      <a:pt x="4447" y="142"/>
                    </a:cubicBezTo>
                    <a:cubicBezTo>
                      <a:pt x="4455" y="148"/>
                      <a:pt x="4464" y="151"/>
                      <a:pt x="4474" y="151"/>
                    </a:cubicBezTo>
                    <a:cubicBezTo>
                      <a:pt x="4476" y="151"/>
                      <a:pt x="4479" y="151"/>
                      <a:pt x="4481" y="150"/>
                    </a:cubicBezTo>
                    <a:lnTo>
                      <a:pt x="4483" y="162"/>
                    </a:lnTo>
                    <a:cubicBezTo>
                      <a:pt x="4485" y="171"/>
                      <a:pt x="4489" y="180"/>
                      <a:pt x="4496" y="186"/>
                    </a:cubicBezTo>
                    <a:cubicBezTo>
                      <a:pt x="4506" y="186"/>
                      <a:pt x="4505" y="174"/>
                      <a:pt x="4505" y="174"/>
                    </a:cubicBezTo>
                    <a:cubicBezTo>
                      <a:pt x="4504" y="169"/>
                      <a:pt x="4556" y="160"/>
                      <a:pt x="4616" y="160"/>
                    </a:cubicBezTo>
                    <a:cubicBezTo>
                      <a:pt x="4622" y="160"/>
                      <a:pt x="4628" y="160"/>
                      <a:pt x="4635" y="160"/>
                    </a:cubicBezTo>
                    <a:cubicBezTo>
                      <a:pt x="4669" y="161"/>
                      <a:pt x="4703" y="166"/>
                      <a:pt x="4731" y="168"/>
                    </a:cubicBezTo>
                    <a:lnTo>
                      <a:pt x="4789" y="179"/>
                    </a:lnTo>
                    <a:cubicBezTo>
                      <a:pt x="4800" y="189"/>
                      <a:pt x="4817" y="196"/>
                      <a:pt x="4825" y="196"/>
                    </a:cubicBezTo>
                    <a:cubicBezTo>
                      <a:pt x="4830" y="196"/>
                      <a:pt x="4832" y="194"/>
                      <a:pt x="4829" y="188"/>
                    </a:cubicBezTo>
                    <a:cubicBezTo>
                      <a:pt x="4830" y="185"/>
                      <a:pt x="4834" y="183"/>
                      <a:pt x="4842" y="183"/>
                    </a:cubicBezTo>
                    <a:cubicBezTo>
                      <a:pt x="4861" y="183"/>
                      <a:pt x="4900" y="194"/>
                      <a:pt x="4944" y="210"/>
                    </a:cubicBezTo>
                    <a:cubicBezTo>
                      <a:pt x="5002" y="230"/>
                      <a:pt x="5045" y="249"/>
                      <a:pt x="5061" y="249"/>
                    </a:cubicBezTo>
                    <a:cubicBezTo>
                      <a:pt x="5064" y="249"/>
                      <a:pt x="5067" y="249"/>
                      <a:pt x="5068" y="247"/>
                    </a:cubicBezTo>
                    <a:lnTo>
                      <a:pt x="5097" y="260"/>
                    </a:lnTo>
                    <a:cubicBezTo>
                      <a:pt x="5116" y="269"/>
                      <a:pt x="5140" y="269"/>
                      <a:pt x="5149" y="273"/>
                    </a:cubicBezTo>
                    <a:cubicBezTo>
                      <a:pt x="5154" y="272"/>
                      <a:pt x="5158" y="271"/>
                      <a:pt x="5161" y="271"/>
                    </a:cubicBezTo>
                    <a:cubicBezTo>
                      <a:pt x="5169" y="271"/>
                      <a:pt x="5171" y="275"/>
                      <a:pt x="5159" y="279"/>
                    </a:cubicBezTo>
                    <a:cubicBezTo>
                      <a:pt x="5153" y="290"/>
                      <a:pt x="5147" y="301"/>
                      <a:pt x="5156" y="306"/>
                    </a:cubicBezTo>
                    <a:cubicBezTo>
                      <a:pt x="5162" y="309"/>
                      <a:pt x="5166" y="310"/>
                      <a:pt x="5170" y="310"/>
                    </a:cubicBezTo>
                    <a:cubicBezTo>
                      <a:pt x="5179" y="310"/>
                      <a:pt x="5183" y="303"/>
                      <a:pt x="5188" y="295"/>
                    </a:cubicBezTo>
                    <a:cubicBezTo>
                      <a:pt x="5189" y="291"/>
                      <a:pt x="5194" y="288"/>
                      <a:pt x="5198" y="288"/>
                    </a:cubicBezTo>
                    <a:cubicBezTo>
                      <a:pt x="5200" y="288"/>
                      <a:pt x="5202" y="288"/>
                      <a:pt x="5203" y="289"/>
                    </a:cubicBezTo>
                    <a:cubicBezTo>
                      <a:pt x="5212" y="296"/>
                      <a:pt x="5212" y="296"/>
                      <a:pt x="5205" y="306"/>
                    </a:cubicBezTo>
                    <a:lnTo>
                      <a:pt x="5193" y="327"/>
                    </a:lnTo>
                    <a:lnTo>
                      <a:pt x="5202" y="333"/>
                    </a:lnTo>
                    <a:cubicBezTo>
                      <a:pt x="5204" y="329"/>
                      <a:pt x="5208" y="327"/>
                      <a:pt x="5212" y="327"/>
                    </a:cubicBezTo>
                    <a:cubicBezTo>
                      <a:pt x="5214" y="327"/>
                      <a:pt x="5216" y="327"/>
                      <a:pt x="5218" y="328"/>
                    </a:cubicBezTo>
                    <a:cubicBezTo>
                      <a:pt x="5227" y="334"/>
                      <a:pt x="5227" y="334"/>
                      <a:pt x="5213" y="355"/>
                    </a:cubicBezTo>
                    <a:cubicBezTo>
                      <a:pt x="5205" y="368"/>
                      <a:pt x="5205" y="375"/>
                      <a:pt x="5211" y="375"/>
                    </a:cubicBezTo>
                    <a:cubicBezTo>
                      <a:pt x="5215" y="375"/>
                      <a:pt x="5222" y="373"/>
                      <a:pt x="5231" y="366"/>
                    </a:cubicBezTo>
                    <a:cubicBezTo>
                      <a:pt x="5239" y="366"/>
                      <a:pt x="5247" y="366"/>
                      <a:pt x="5255" y="368"/>
                    </a:cubicBezTo>
                    <a:cubicBezTo>
                      <a:pt x="5252" y="382"/>
                      <a:pt x="5260" y="386"/>
                      <a:pt x="5270" y="386"/>
                    </a:cubicBezTo>
                    <a:cubicBezTo>
                      <a:pt x="5279" y="386"/>
                      <a:pt x="5290" y="384"/>
                      <a:pt x="5297" y="382"/>
                    </a:cubicBezTo>
                    <a:lnTo>
                      <a:pt x="5297" y="382"/>
                    </a:lnTo>
                    <a:cubicBezTo>
                      <a:pt x="5293" y="400"/>
                      <a:pt x="5295" y="408"/>
                      <a:pt x="5304" y="408"/>
                    </a:cubicBezTo>
                    <a:cubicBezTo>
                      <a:pt x="5309" y="408"/>
                      <a:pt x="5315" y="406"/>
                      <a:pt x="5323" y="401"/>
                    </a:cubicBezTo>
                    <a:cubicBezTo>
                      <a:pt x="5326" y="398"/>
                      <a:pt x="5328" y="396"/>
                      <a:pt x="5330" y="396"/>
                    </a:cubicBezTo>
                    <a:cubicBezTo>
                      <a:pt x="5335" y="396"/>
                      <a:pt x="5339" y="403"/>
                      <a:pt x="5340" y="415"/>
                    </a:cubicBezTo>
                    <a:cubicBezTo>
                      <a:pt x="5340" y="430"/>
                      <a:pt x="5348" y="437"/>
                      <a:pt x="5365" y="451"/>
                    </a:cubicBezTo>
                    <a:cubicBezTo>
                      <a:pt x="5365" y="450"/>
                      <a:pt x="5366" y="450"/>
                      <a:pt x="5366" y="450"/>
                    </a:cubicBezTo>
                    <a:cubicBezTo>
                      <a:pt x="5385" y="450"/>
                      <a:pt x="5440" y="498"/>
                      <a:pt x="5497" y="557"/>
                    </a:cubicBezTo>
                    <a:cubicBezTo>
                      <a:pt x="5557" y="622"/>
                      <a:pt x="5595" y="670"/>
                      <a:pt x="5608" y="670"/>
                    </a:cubicBezTo>
                    <a:cubicBezTo>
                      <a:pt x="5609" y="670"/>
                      <a:pt x="5610" y="670"/>
                      <a:pt x="5611" y="669"/>
                    </a:cubicBezTo>
                    <a:cubicBezTo>
                      <a:pt x="5618" y="677"/>
                      <a:pt x="5618" y="677"/>
                      <a:pt x="5614" y="694"/>
                    </a:cubicBezTo>
                    <a:cubicBezTo>
                      <a:pt x="5607" y="699"/>
                      <a:pt x="5608" y="705"/>
                      <a:pt x="5620" y="705"/>
                    </a:cubicBezTo>
                    <a:cubicBezTo>
                      <a:pt x="5624" y="705"/>
                      <a:pt x="5630" y="704"/>
                      <a:pt x="5637" y="703"/>
                    </a:cubicBezTo>
                    <a:cubicBezTo>
                      <a:pt x="5645" y="703"/>
                      <a:pt x="5651" y="701"/>
                      <a:pt x="5653" y="701"/>
                    </a:cubicBezTo>
                    <a:lnTo>
                      <a:pt x="5653" y="701"/>
                    </a:lnTo>
                    <a:cubicBezTo>
                      <a:pt x="5655" y="701"/>
                      <a:pt x="5653" y="703"/>
                      <a:pt x="5644" y="710"/>
                    </a:cubicBezTo>
                    <a:cubicBezTo>
                      <a:pt x="5632" y="718"/>
                      <a:pt x="5647" y="734"/>
                      <a:pt x="5671" y="769"/>
                    </a:cubicBezTo>
                    <a:cubicBezTo>
                      <a:pt x="5688" y="792"/>
                      <a:pt x="5709" y="823"/>
                      <a:pt x="5720" y="823"/>
                    </a:cubicBezTo>
                    <a:cubicBezTo>
                      <a:pt x="5721" y="823"/>
                      <a:pt x="5722" y="823"/>
                      <a:pt x="5723" y="823"/>
                    </a:cubicBezTo>
                    <a:cubicBezTo>
                      <a:pt x="5740" y="830"/>
                      <a:pt x="5744" y="832"/>
                      <a:pt x="5738" y="832"/>
                    </a:cubicBezTo>
                    <a:cubicBezTo>
                      <a:pt x="5736" y="832"/>
                      <a:pt x="5733" y="832"/>
                      <a:pt x="5729" y="832"/>
                    </a:cubicBezTo>
                    <a:lnTo>
                      <a:pt x="5729" y="832"/>
                    </a:lnTo>
                    <a:cubicBezTo>
                      <a:pt x="5702" y="837"/>
                      <a:pt x="5721" y="886"/>
                      <a:pt x="5759" y="900"/>
                    </a:cubicBezTo>
                    <a:cubicBezTo>
                      <a:pt x="5764" y="909"/>
                      <a:pt x="5769" y="918"/>
                      <a:pt x="5759" y="925"/>
                    </a:cubicBezTo>
                    <a:cubicBezTo>
                      <a:pt x="5769" y="939"/>
                      <a:pt x="5781" y="953"/>
                      <a:pt x="5797" y="963"/>
                    </a:cubicBezTo>
                    <a:cubicBezTo>
                      <a:pt x="5802" y="972"/>
                      <a:pt x="5824" y="1007"/>
                      <a:pt x="5833" y="1025"/>
                    </a:cubicBezTo>
                    <a:cubicBezTo>
                      <a:pt x="5841" y="1039"/>
                      <a:pt x="5852" y="1049"/>
                      <a:pt x="5864" y="1057"/>
                    </a:cubicBezTo>
                    <a:lnTo>
                      <a:pt x="5870" y="1066"/>
                    </a:lnTo>
                    <a:cubicBezTo>
                      <a:pt x="5859" y="1071"/>
                      <a:pt x="5883" y="1117"/>
                      <a:pt x="5917" y="1182"/>
                    </a:cubicBezTo>
                    <a:cubicBezTo>
                      <a:pt x="5950" y="1247"/>
                      <a:pt x="5976" y="1304"/>
                      <a:pt x="5970" y="1319"/>
                    </a:cubicBezTo>
                    <a:cubicBezTo>
                      <a:pt x="5974" y="1326"/>
                      <a:pt x="5981" y="1331"/>
                      <a:pt x="5990" y="1332"/>
                    </a:cubicBezTo>
                    <a:cubicBezTo>
                      <a:pt x="5991" y="1332"/>
                      <a:pt x="5993" y="1332"/>
                      <a:pt x="5994" y="1332"/>
                    </a:cubicBezTo>
                    <a:cubicBezTo>
                      <a:pt x="6017" y="1332"/>
                      <a:pt x="6021" y="1341"/>
                      <a:pt x="6015" y="1355"/>
                    </a:cubicBezTo>
                    <a:cubicBezTo>
                      <a:pt x="5997" y="1377"/>
                      <a:pt x="6012" y="1411"/>
                      <a:pt x="6040" y="1412"/>
                    </a:cubicBezTo>
                    <a:lnTo>
                      <a:pt x="6029" y="1418"/>
                    </a:lnTo>
                    <a:cubicBezTo>
                      <a:pt x="6012" y="1436"/>
                      <a:pt x="6034" y="1459"/>
                      <a:pt x="6060" y="1459"/>
                    </a:cubicBezTo>
                    <a:cubicBezTo>
                      <a:pt x="6060" y="1459"/>
                      <a:pt x="6061" y="1459"/>
                      <a:pt x="6062" y="1459"/>
                    </a:cubicBezTo>
                    <a:lnTo>
                      <a:pt x="6062" y="1459"/>
                    </a:lnTo>
                    <a:cubicBezTo>
                      <a:pt x="6055" y="1474"/>
                      <a:pt x="6048" y="1488"/>
                      <a:pt x="6064" y="1493"/>
                    </a:cubicBezTo>
                    <a:cubicBezTo>
                      <a:pt x="6068" y="1502"/>
                      <a:pt x="6068" y="1502"/>
                      <a:pt x="6045" y="1513"/>
                    </a:cubicBezTo>
                    <a:cubicBezTo>
                      <a:pt x="6034" y="1517"/>
                      <a:pt x="6022" y="1523"/>
                      <a:pt x="6026" y="1532"/>
                    </a:cubicBezTo>
                    <a:cubicBezTo>
                      <a:pt x="6028" y="1536"/>
                      <a:pt x="6031" y="1538"/>
                      <a:pt x="6034" y="1538"/>
                    </a:cubicBezTo>
                    <a:cubicBezTo>
                      <a:pt x="6040" y="1538"/>
                      <a:pt x="6047" y="1535"/>
                      <a:pt x="6054" y="1532"/>
                    </a:cubicBezTo>
                    <a:lnTo>
                      <a:pt x="6062" y="1550"/>
                    </a:lnTo>
                    <a:cubicBezTo>
                      <a:pt x="6064" y="1554"/>
                      <a:pt x="6067" y="1556"/>
                      <a:pt x="6071" y="1556"/>
                    </a:cubicBezTo>
                    <a:cubicBezTo>
                      <a:pt x="6073" y="1556"/>
                      <a:pt x="6075" y="1556"/>
                      <a:pt x="6077" y="1554"/>
                    </a:cubicBezTo>
                    <a:cubicBezTo>
                      <a:pt x="6079" y="1554"/>
                      <a:pt x="6081" y="1553"/>
                      <a:pt x="6083" y="1553"/>
                    </a:cubicBezTo>
                    <a:cubicBezTo>
                      <a:pt x="6090" y="1553"/>
                      <a:pt x="6094" y="1561"/>
                      <a:pt x="6097" y="1569"/>
                    </a:cubicBezTo>
                    <a:cubicBezTo>
                      <a:pt x="6092" y="1571"/>
                      <a:pt x="6093" y="1573"/>
                      <a:pt x="6096" y="1573"/>
                    </a:cubicBezTo>
                    <a:cubicBezTo>
                      <a:pt x="6099" y="1573"/>
                      <a:pt x="6105" y="1571"/>
                      <a:pt x="6109" y="1563"/>
                    </a:cubicBezTo>
                    <a:cubicBezTo>
                      <a:pt x="6115" y="1560"/>
                      <a:pt x="6122" y="1557"/>
                      <a:pt x="6128" y="1557"/>
                    </a:cubicBezTo>
                    <a:cubicBezTo>
                      <a:pt x="6131" y="1557"/>
                      <a:pt x="6134" y="1559"/>
                      <a:pt x="6136" y="1562"/>
                    </a:cubicBezTo>
                    <a:lnTo>
                      <a:pt x="6159" y="1552"/>
                    </a:lnTo>
                    <a:cubicBezTo>
                      <a:pt x="6182" y="1542"/>
                      <a:pt x="6194" y="1536"/>
                      <a:pt x="6196" y="1512"/>
                    </a:cubicBezTo>
                    <a:cubicBezTo>
                      <a:pt x="6191" y="1474"/>
                      <a:pt x="6190" y="1444"/>
                      <a:pt x="6174" y="1444"/>
                    </a:cubicBezTo>
                    <a:cubicBezTo>
                      <a:pt x="6172" y="1444"/>
                      <a:pt x="6170" y="1444"/>
                      <a:pt x="6167" y="1446"/>
                    </a:cubicBezTo>
                    <a:cubicBezTo>
                      <a:pt x="6167" y="1446"/>
                      <a:pt x="6150" y="1441"/>
                      <a:pt x="6147" y="1432"/>
                    </a:cubicBezTo>
                    <a:cubicBezTo>
                      <a:pt x="6145" y="1424"/>
                      <a:pt x="6146" y="1415"/>
                      <a:pt x="6149" y="1408"/>
                    </a:cubicBezTo>
                    <a:cubicBezTo>
                      <a:pt x="6160" y="1403"/>
                      <a:pt x="6143" y="1365"/>
                      <a:pt x="6121" y="1317"/>
                    </a:cubicBezTo>
                    <a:cubicBezTo>
                      <a:pt x="6094" y="1260"/>
                      <a:pt x="6081" y="1230"/>
                      <a:pt x="6087" y="1216"/>
                    </a:cubicBezTo>
                    <a:cubicBezTo>
                      <a:pt x="6091" y="1208"/>
                      <a:pt x="6092" y="1199"/>
                      <a:pt x="6090" y="1191"/>
                    </a:cubicBezTo>
                    <a:lnTo>
                      <a:pt x="6090" y="1191"/>
                    </a:lnTo>
                    <a:cubicBezTo>
                      <a:pt x="6089" y="1192"/>
                      <a:pt x="6089" y="1192"/>
                      <a:pt x="6088" y="1192"/>
                    </a:cubicBezTo>
                    <a:cubicBezTo>
                      <a:pt x="6076" y="1192"/>
                      <a:pt x="6049" y="1136"/>
                      <a:pt x="6016" y="1072"/>
                    </a:cubicBezTo>
                    <a:cubicBezTo>
                      <a:pt x="5982" y="1008"/>
                      <a:pt x="5946" y="944"/>
                      <a:pt x="5933" y="944"/>
                    </a:cubicBezTo>
                    <a:cubicBezTo>
                      <a:pt x="5933" y="944"/>
                      <a:pt x="5932" y="944"/>
                      <a:pt x="5932" y="945"/>
                    </a:cubicBezTo>
                    <a:lnTo>
                      <a:pt x="5922" y="927"/>
                    </a:lnTo>
                    <a:cubicBezTo>
                      <a:pt x="5932" y="920"/>
                      <a:pt x="5920" y="901"/>
                      <a:pt x="5910" y="882"/>
                    </a:cubicBezTo>
                    <a:cubicBezTo>
                      <a:pt x="5897" y="874"/>
                      <a:pt x="5886" y="864"/>
                      <a:pt x="5877" y="852"/>
                    </a:cubicBezTo>
                    <a:cubicBezTo>
                      <a:pt x="5887" y="845"/>
                      <a:pt x="5881" y="836"/>
                      <a:pt x="5870" y="817"/>
                    </a:cubicBezTo>
                    <a:cubicBezTo>
                      <a:pt x="5860" y="802"/>
                      <a:pt x="5855" y="793"/>
                      <a:pt x="5848" y="793"/>
                    </a:cubicBezTo>
                    <a:cubicBezTo>
                      <a:pt x="5846" y="793"/>
                      <a:pt x="5843" y="794"/>
                      <a:pt x="5841" y="796"/>
                    </a:cubicBezTo>
                    <a:cubicBezTo>
                      <a:pt x="5835" y="787"/>
                      <a:pt x="5793" y="723"/>
                      <a:pt x="5783" y="688"/>
                    </a:cubicBezTo>
                    <a:cubicBezTo>
                      <a:pt x="5786" y="671"/>
                      <a:pt x="5770" y="670"/>
                      <a:pt x="5753" y="669"/>
                    </a:cubicBezTo>
                    <a:cubicBezTo>
                      <a:pt x="5749" y="672"/>
                      <a:pt x="5744" y="673"/>
                      <a:pt x="5739" y="673"/>
                    </a:cubicBezTo>
                    <a:cubicBezTo>
                      <a:pt x="5732" y="673"/>
                      <a:pt x="5725" y="671"/>
                      <a:pt x="5720" y="666"/>
                    </a:cubicBezTo>
                    <a:lnTo>
                      <a:pt x="5740" y="651"/>
                    </a:lnTo>
                    <a:cubicBezTo>
                      <a:pt x="5743" y="651"/>
                      <a:pt x="5746" y="652"/>
                      <a:pt x="5748" y="652"/>
                    </a:cubicBezTo>
                    <a:cubicBezTo>
                      <a:pt x="5756" y="652"/>
                      <a:pt x="5754" y="649"/>
                      <a:pt x="5742" y="634"/>
                    </a:cubicBezTo>
                    <a:lnTo>
                      <a:pt x="5729" y="616"/>
                    </a:lnTo>
                    <a:cubicBezTo>
                      <a:pt x="5728" y="617"/>
                      <a:pt x="5727" y="617"/>
                      <a:pt x="5726" y="617"/>
                    </a:cubicBezTo>
                    <a:cubicBezTo>
                      <a:pt x="5713" y="617"/>
                      <a:pt x="5681" y="575"/>
                      <a:pt x="5632" y="521"/>
                    </a:cubicBezTo>
                    <a:cubicBezTo>
                      <a:pt x="5574" y="455"/>
                      <a:pt x="5546" y="430"/>
                      <a:pt x="5535" y="430"/>
                    </a:cubicBezTo>
                    <a:cubicBezTo>
                      <a:pt x="5533" y="430"/>
                      <a:pt x="5531" y="430"/>
                      <a:pt x="5530" y="431"/>
                    </a:cubicBezTo>
                    <a:cubicBezTo>
                      <a:pt x="5528" y="434"/>
                      <a:pt x="5526" y="435"/>
                      <a:pt x="5524" y="435"/>
                    </a:cubicBezTo>
                    <a:cubicBezTo>
                      <a:pt x="5517" y="435"/>
                      <a:pt x="5509" y="424"/>
                      <a:pt x="5497" y="400"/>
                    </a:cubicBezTo>
                    <a:cubicBezTo>
                      <a:pt x="5475" y="336"/>
                      <a:pt x="5470" y="327"/>
                      <a:pt x="5459" y="327"/>
                    </a:cubicBezTo>
                    <a:cubicBezTo>
                      <a:pt x="5457" y="327"/>
                      <a:pt x="5454" y="327"/>
                      <a:pt x="5452" y="327"/>
                    </a:cubicBezTo>
                    <a:cubicBezTo>
                      <a:pt x="5461" y="335"/>
                      <a:pt x="5453" y="344"/>
                      <a:pt x="5445" y="354"/>
                    </a:cubicBezTo>
                    <a:cubicBezTo>
                      <a:pt x="5439" y="361"/>
                      <a:pt x="5434" y="365"/>
                      <a:pt x="5430" y="365"/>
                    </a:cubicBezTo>
                    <a:cubicBezTo>
                      <a:pt x="5425" y="365"/>
                      <a:pt x="5423" y="356"/>
                      <a:pt x="5427" y="340"/>
                    </a:cubicBezTo>
                    <a:cubicBezTo>
                      <a:pt x="5444" y="320"/>
                      <a:pt x="5321" y="241"/>
                      <a:pt x="5280" y="241"/>
                    </a:cubicBezTo>
                    <a:cubicBezTo>
                      <a:pt x="5276" y="241"/>
                      <a:pt x="5273" y="241"/>
                      <a:pt x="5270" y="243"/>
                    </a:cubicBezTo>
                    <a:cubicBezTo>
                      <a:pt x="5268" y="247"/>
                      <a:pt x="5266" y="250"/>
                      <a:pt x="5266" y="250"/>
                    </a:cubicBezTo>
                    <a:cubicBezTo>
                      <a:pt x="5266" y="250"/>
                      <a:pt x="5269" y="245"/>
                      <a:pt x="5277" y="232"/>
                    </a:cubicBezTo>
                    <a:cubicBezTo>
                      <a:pt x="5284" y="222"/>
                      <a:pt x="5275" y="214"/>
                      <a:pt x="5235" y="192"/>
                    </a:cubicBezTo>
                    <a:lnTo>
                      <a:pt x="5203" y="175"/>
                    </a:lnTo>
                    <a:cubicBezTo>
                      <a:pt x="5201" y="179"/>
                      <a:pt x="5197" y="181"/>
                      <a:pt x="5193" y="181"/>
                    </a:cubicBezTo>
                    <a:cubicBezTo>
                      <a:pt x="5173" y="181"/>
                      <a:pt x="5138" y="150"/>
                      <a:pt x="5142" y="142"/>
                    </a:cubicBezTo>
                    <a:cubicBezTo>
                      <a:pt x="5136" y="126"/>
                      <a:pt x="5136" y="126"/>
                      <a:pt x="5115" y="115"/>
                    </a:cubicBezTo>
                    <a:cubicBezTo>
                      <a:pt x="5110" y="116"/>
                      <a:pt x="5106" y="117"/>
                      <a:pt x="5101" y="117"/>
                    </a:cubicBezTo>
                    <a:cubicBezTo>
                      <a:pt x="5063" y="117"/>
                      <a:pt x="5023" y="89"/>
                      <a:pt x="5027" y="78"/>
                    </a:cubicBezTo>
                    <a:cubicBezTo>
                      <a:pt x="5027" y="78"/>
                      <a:pt x="5017" y="74"/>
                      <a:pt x="5005" y="71"/>
                    </a:cubicBezTo>
                    <a:cubicBezTo>
                      <a:pt x="5000" y="73"/>
                      <a:pt x="4994" y="74"/>
                      <a:pt x="4988" y="74"/>
                    </a:cubicBezTo>
                    <a:cubicBezTo>
                      <a:pt x="4977" y="74"/>
                      <a:pt x="4964" y="70"/>
                      <a:pt x="4957" y="67"/>
                    </a:cubicBezTo>
                    <a:cubicBezTo>
                      <a:pt x="4939" y="62"/>
                      <a:pt x="4928" y="58"/>
                      <a:pt x="4922" y="58"/>
                    </a:cubicBezTo>
                    <a:cubicBezTo>
                      <a:pt x="4916" y="58"/>
                      <a:pt x="4915" y="61"/>
                      <a:pt x="4919" y="68"/>
                    </a:cubicBezTo>
                    <a:cubicBezTo>
                      <a:pt x="4916" y="79"/>
                      <a:pt x="4913" y="90"/>
                      <a:pt x="4904" y="90"/>
                    </a:cubicBezTo>
                    <a:cubicBezTo>
                      <a:pt x="4903" y="90"/>
                      <a:pt x="4902" y="90"/>
                      <a:pt x="4901" y="90"/>
                    </a:cubicBezTo>
                    <a:lnTo>
                      <a:pt x="4904" y="77"/>
                    </a:lnTo>
                    <a:cubicBezTo>
                      <a:pt x="4907" y="66"/>
                      <a:pt x="4874" y="56"/>
                      <a:pt x="4828" y="46"/>
                    </a:cubicBezTo>
                    <a:cubicBezTo>
                      <a:pt x="4768" y="35"/>
                      <a:pt x="4746" y="30"/>
                      <a:pt x="4735" y="17"/>
                    </a:cubicBezTo>
                    <a:lnTo>
                      <a:pt x="4721" y="28"/>
                    </a:lnTo>
                    <a:cubicBezTo>
                      <a:pt x="4715" y="33"/>
                      <a:pt x="4709" y="36"/>
                      <a:pt x="4705" y="36"/>
                    </a:cubicBezTo>
                    <a:cubicBezTo>
                      <a:pt x="4700" y="36"/>
                      <a:pt x="4697" y="32"/>
                      <a:pt x="4698" y="26"/>
                    </a:cubicBezTo>
                    <a:cubicBezTo>
                      <a:pt x="4691" y="17"/>
                      <a:pt x="4672" y="12"/>
                      <a:pt x="4652" y="12"/>
                    </a:cubicBezTo>
                    <a:cubicBezTo>
                      <a:pt x="4638" y="12"/>
                      <a:pt x="4624" y="15"/>
                      <a:pt x="4614" y="20"/>
                    </a:cubicBezTo>
                    <a:lnTo>
                      <a:pt x="4589" y="19"/>
                    </a:lnTo>
                    <a:cubicBezTo>
                      <a:pt x="4583" y="7"/>
                      <a:pt x="4571" y="0"/>
                      <a:pt x="4560" y="0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0" name="Google Shape;9060;p33"/>
              <p:cNvSpPr/>
              <p:nvPr/>
            </p:nvSpPr>
            <p:spPr>
              <a:xfrm rot="-3599953">
                <a:off x="5487514" y="2466688"/>
                <a:ext cx="1042950" cy="298548"/>
              </a:xfrm>
              <a:custGeom>
                <a:avLst/>
                <a:gdLst/>
                <a:ahLst/>
                <a:cxnLst/>
                <a:rect l="l" t="t" r="r" b="b"/>
                <a:pathLst>
                  <a:path w="11654" h="3336" extrusionOk="0">
                    <a:moveTo>
                      <a:pt x="6817" y="137"/>
                    </a:moveTo>
                    <a:lnTo>
                      <a:pt x="6837" y="142"/>
                    </a:lnTo>
                    <a:cubicBezTo>
                      <a:pt x="6833" y="152"/>
                      <a:pt x="6830" y="162"/>
                      <a:pt x="6818" y="162"/>
                    </a:cubicBezTo>
                    <a:cubicBezTo>
                      <a:pt x="6815" y="162"/>
                      <a:pt x="6812" y="162"/>
                      <a:pt x="6809" y="161"/>
                    </a:cubicBezTo>
                    <a:lnTo>
                      <a:pt x="6790" y="155"/>
                    </a:lnTo>
                    <a:cubicBezTo>
                      <a:pt x="6793" y="144"/>
                      <a:pt x="6817" y="137"/>
                      <a:pt x="6817" y="137"/>
                    </a:cubicBezTo>
                    <a:close/>
                    <a:moveTo>
                      <a:pt x="6032" y="237"/>
                    </a:moveTo>
                    <a:cubicBezTo>
                      <a:pt x="6036" y="237"/>
                      <a:pt x="6037" y="240"/>
                      <a:pt x="6040" y="246"/>
                    </a:cubicBezTo>
                    <a:cubicBezTo>
                      <a:pt x="6046" y="257"/>
                      <a:pt x="6010" y="275"/>
                      <a:pt x="5992" y="284"/>
                    </a:cubicBezTo>
                    <a:cubicBezTo>
                      <a:pt x="5968" y="282"/>
                      <a:pt x="5979" y="262"/>
                      <a:pt x="5999" y="253"/>
                    </a:cubicBezTo>
                    <a:cubicBezTo>
                      <a:pt x="6018" y="242"/>
                      <a:pt x="6027" y="237"/>
                      <a:pt x="6032" y="237"/>
                    </a:cubicBezTo>
                    <a:close/>
                    <a:moveTo>
                      <a:pt x="11506" y="1138"/>
                    </a:moveTo>
                    <a:cubicBezTo>
                      <a:pt x="11510" y="1138"/>
                      <a:pt x="11515" y="1139"/>
                      <a:pt x="11521" y="1142"/>
                    </a:cubicBezTo>
                    <a:cubicBezTo>
                      <a:pt x="11569" y="1148"/>
                      <a:pt x="11563" y="1165"/>
                      <a:pt x="11526" y="1165"/>
                    </a:cubicBezTo>
                    <a:cubicBezTo>
                      <a:pt x="11521" y="1165"/>
                      <a:pt x="11515" y="1164"/>
                      <a:pt x="11509" y="1164"/>
                    </a:cubicBezTo>
                    <a:cubicBezTo>
                      <a:pt x="11495" y="1168"/>
                      <a:pt x="11486" y="1171"/>
                      <a:pt x="11483" y="1171"/>
                    </a:cubicBezTo>
                    <a:cubicBezTo>
                      <a:pt x="11477" y="1171"/>
                      <a:pt x="11480" y="1166"/>
                      <a:pt x="11487" y="1154"/>
                    </a:cubicBezTo>
                    <a:cubicBezTo>
                      <a:pt x="11492" y="1146"/>
                      <a:pt x="11497" y="1138"/>
                      <a:pt x="11506" y="1138"/>
                    </a:cubicBezTo>
                    <a:close/>
                    <a:moveTo>
                      <a:pt x="5098" y="1265"/>
                    </a:moveTo>
                    <a:cubicBezTo>
                      <a:pt x="5109" y="1270"/>
                      <a:pt x="5120" y="1276"/>
                      <a:pt x="5111" y="1294"/>
                    </a:cubicBezTo>
                    <a:lnTo>
                      <a:pt x="5091" y="1305"/>
                    </a:lnTo>
                    <a:lnTo>
                      <a:pt x="5089" y="1281"/>
                    </a:lnTo>
                    <a:lnTo>
                      <a:pt x="5098" y="1265"/>
                    </a:lnTo>
                    <a:close/>
                    <a:moveTo>
                      <a:pt x="7866" y="1388"/>
                    </a:moveTo>
                    <a:cubicBezTo>
                      <a:pt x="7875" y="1388"/>
                      <a:pt x="7880" y="1402"/>
                      <a:pt x="7880" y="1402"/>
                    </a:cubicBezTo>
                    <a:cubicBezTo>
                      <a:pt x="7887" y="1422"/>
                      <a:pt x="7887" y="1422"/>
                      <a:pt x="7874" y="1425"/>
                    </a:cubicBezTo>
                    <a:cubicBezTo>
                      <a:pt x="7874" y="1425"/>
                      <a:pt x="7873" y="1425"/>
                      <a:pt x="7871" y="1425"/>
                    </a:cubicBezTo>
                    <a:cubicBezTo>
                      <a:pt x="7867" y="1425"/>
                      <a:pt x="7860" y="1423"/>
                      <a:pt x="7857" y="1411"/>
                    </a:cubicBezTo>
                    <a:lnTo>
                      <a:pt x="7862" y="1389"/>
                    </a:lnTo>
                    <a:cubicBezTo>
                      <a:pt x="7863" y="1389"/>
                      <a:pt x="7865" y="1388"/>
                      <a:pt x="7866" y="1388"/>
                    </a:cubicBezTo>
                    <a:close/>
                    <a:moveTo>
                      <a:pt x="1271" y="1408"/>
                    </a:moveTo>
                    <a:cubicBezTo>
                      <a:pt x="1264" y="1408"/>
                      <a:pt x="1254" y="1410"/>
                      <a:pt x="1244" y="1411"/>
                    </a:cubicBezTo>
                    <a:cubicBezTo>
                      <a:pt x="1239" y="1411"/>
                      <a:pt x="1235" y="1411"/>
                      <a:pt x="1232" y="1411"/>
                    </a:cubicBezTo>
                    <a:cubicBezTo>
                      <a:pt x="1199" y="1411"/>
                      <a:pt x="1186" y="1427"/>
                      <a:pt x="1189" y="1437"/>
                    </a:cubicBezTo>
                    <a:cubicBezTo>
                      <a:pt x="1190" y="1443"/>
                      <a:pt x="1194" y="1445"/>
                      <a:pt x="1200" y="1445"/>
                    </a:cubicBezTo>
                    <a:cubicBezTo>
                      <a:pt x="1210" y="1445"/>
                      <a:pt x="1226" y="1440"/>
                      <a:pt x="1249" y="1436"/>
                    </a:cubicBezTo>
                    <a:cubicBezTo>
                      <a:pt x="1263" y="1433"/>
                      <a:pt x="1275" y="1426"/>
                      <a:pt x="1285" y="1416"/>
                    </a:cubicBezTo>
                    <a:cubicBezTo>
                      <a:pt x="1284" y="1410"/>
                      <a:pt x="1279" y="1408"/>
                      <a:pt x="1271" y="1408"/>
                    </a:cubicBezTo>
                    <a:close/>
                    <a:moveTo>
                      <a:pt x="1130" y="1416"/>
                    </a:moveTo>
                    <a:cubicBezTo>
                      <a:pt x="1141" y="1416"/>
                      <a:pt x="1138" y="1428"/>
                      <a:pt x="1110" y="1448"/>
                    </a:cubicBezTo>
                    <a:lnTo>
                      <a:pt x="1073" y="1462"/>
                    </a:lnTo>
                    <a:cubicBezTo>
                      <a:pt x="1068" y="1451"/>
                      <a:pt x="1102" y="1425"/>
                      <a:pt x="1121" y="1418"/>
                    </a:cubicBezTo>
                    <a:cubicBezTo>
                      <a:pt x="1125" y="1417"/>
                      <a:pt x="1128" y="1416"/>
                      <a:pt x="1130" y="1416"/>
                    </a:cubicBezTo>
                    <a:close/>
                    <a:moveTo>
                      <a:pt x="4919" y="1461"/>
                    </a:moveTo>
                    <a:cubicBezTo>
                      <a:pt x="4931" y="1466"/>
                      <a:pt x="4942" y="1472"/>
                      <a:pt x="4934" y="1490"/>
                    </a:cubicBezTo>
                    <a:lnTo>
                      <a:pt x="4925" y="1507"/>
                    </a:lnTo>
                    <a:cubicBezTo>
                      <a:pt x="4914" y="1502"/>
                      <a:pt x="4910" y="1479"/>
                      <a:pt x="4910" y="1479"/>
                    </a:cubicBezTo>
                    <a:lnTo>
                      <a:pt x="4919" y="1461"/>
                    </a:lnTo>
                    <a:close/>
                    <a:moveTo>
                      <a:pt x="2038" y="1555"/>
                    </a:moveTo>
                    <a:cubicBezTo>
                      <a:pt x="2047" y="1555"/>
                      <a:pt x="2060" y="1566"/>
                      <a:pt x="2072" y="1577"/>
                    </a:cubicBezTo>
                    <a:lnTo>
                      <a:pt x="2063" y="1586"/>
                    </a:lnTo>
                    <a:lnTo>
                      <a:pt x="2038" y="1582"/>
                    </a:lnTo>
                    <a:lnTo>
                      <a:pt x="2031" y="1558"/>
                    </a:lnTo>
                    <a:cubicBezTo>
                      <a:pt x="2033" y="1556"/>
                      <a:pt x="2036" y="1555"/>
                      <a:pt x="2038" y="1555"/>
                    </a:cubicBezTo>
                    <a:close/>
                    <a:moveTo>
                      <a:pt x="7950" y="1602"/>
                    </a:moveTo>
                    <a:lnTo>
                      <a:pt x="7967" y="1617"/>
                    </a:lnTo>
                    <a:lnTo>
                      <a:pt x="7974" y="1634"/>
                    </a:lnTo>
                    <a:cubicBezTo>
                      <a:pt x="7969" y="1636"/>
                      <a:pt x="7964" y="1638"/>
                      <a:pt x="7959" y="1638"/>
                    </a:cubicBezTo>
                    <a:cubicBezTo>
                      <a:pt x="7953" y="1638"/>
                      <a:pt x="7948" y="1635"/>
                      <a:pt x="7944" y="1624"/>
                    </a:cubicBezTo>
                    <a:lnTo>
                      <a:pt x="7950" y="1602"/>
                    </a:lnTo>
                    <a:close/>
                    <a:moveTo>
                      <a:pt x="2033" y="1645"/>
                    </a:moveTo>
                    <a:cubicBezTo>
                      <a:pt x="2033" y="1645"/>
                      <a:pt x="2056" y="1650"/>
                      <a:pt x="2078" y="1657"/>
                    </a:cubicBezTo>
                    <a:cubicBezTo>
                      <a:pt x="2133" y="1664"/>
                      <a:pt x="2133" y="1664"/>
                      <a:pt x="2114" y="1680"/>
                    </a:cubicBezTo>
                    <a:cubicBezTo>
                      <a:pt x="2110" y="1684"/>
                      <a:pt x="2105" y="1689"/>
                      <a:pt x="2096" y="1689"/>
                    </a:cubicBezTo>
                    <a:cubicBezTo>
                      <a:pt x="2088" y="1689"/>
                      <a:pt x="2077" y="1685"/>
                      <a:pt x="2059" y="1675"/>
                    </a:cubicBezTo>
                    <a:cubicBezTo>
                      <a:pt x="2046" y="1659"/>
                      <a:pt x="2033" y="1645"/>
                      <a:pt x="2033" y="1645"/>
                    </a:cubicBezTo>
                    <a:close/>
                    <a:moveTo>
                      <a:pt x="7918" y="1763"/>
                    </a:moveTo>
                    <a:cubicBezTo>
                      <a:pt x="7920" y="1763"/>
                      <a:pt x="7924" y="1766"/>
                      <a:pt x="7932" y="1771"/>
                    </a:cubicBezTo>
                    <a:cubicBezTo>
                      <a:pt x="7950" y="1785"/>
                      <a:pt x="7957" y="1801"/>
                      <a:pt x="7945" y="1806"/>
                    </a:cubicBezTo>
                    <a:cubicBezTo>
                      <a:pt x="7941" y="1807"/>
                      <a:pt x="7939" y="1808"/>
                      <a:pt x="7937" y="1808"/>
                    </a:cubicBezTo>
                    <a:cubicBezTo>
                      <a:pt x="7933" y="1808"/>
                      <a:pt x="7932" y="1805"/>
                      <a:pt x="7927" y="1794"/>
                    </a:cubicBezTo>
                    <a:cubicBezTo>
                      <a:pt x="7918" y="1771"/>
                      <a:pt x="7915" y="1763"/>
                      <a:pt x="7918" y="1763"/>
                    </a:cubicBezTo>
                    <a:close/>
                    <a:moveTo>
                      <a:pt x="4864" y="1800"/>
                    </a:moveTo>
                    <a:cubicBezTo>
                      <a:pt x="4866" y="1800"/>
                      <a:pt x="4868" y="1802"/>
                      <a:pt x="4872" y="1804"/>
                    </a:cubicBezTo>
                    <a:cubicBezTo>
                      <a:pt x="4883" y="1808"/>
                      <a:pt x="4887" y="1832"/>
                      <a:pt x="4887" y="1832"/>
                    </a:cubicBezTo>
                    <a:cubicBezTo>
                      <a:pt x="4885" y="1835"/>
                      <a:pt x="4883" y="1837"/>
                      <a:pt x="4881" y="1837"/>
                    </a:cubicBezTo>
                    <a:cubicBezTo>
                      <a:pt x="4873" y="1837"/>
                      <a:pt x="4862" y="1819"/>
                      <a:pt x="4853" y="1815"/>
                    </a:cubicBezTo>
                    <a:cubicBezTo>
                      <a:pt x="4858" y="1804"/>
                      <a:pt x="4860" y="1800"/>
                      <a:pt x="4864" y="1800"/>
                    </a:cubicBezTo>
                    <a:close/>
                    <a:moveTo>
                      <a:pt x="7913" y="1882"/>
                    </a:moveTo>
                    <a:cubicBezTo>
                      <a:pt x="7912" y="1882"/>
                      <a:pt x="7910" y="1883"/>
                      <a:pt x="7909" y="1883"/>
                    </a:cubicBezTo>
                    <a:cubicBezTo>
                      <a:pt x="7909" y="1884"/>
                      <a:pt x="7909" y="1885"/>
                      <a:pt x="7909" y="1885"/>
                    </a:cubicBezTo>
                    <a:lnTo>
                      <a:pt x="7909" y="1885"/>
                    </a:lnTo>
                    <a:cubicBezTo>
                      <a:pt x="7910" y="1884"/>
                      <a:pt x="7911" y="1883"/>
                      <a:pt x="7913" y="1882"/>
                    </a:cubicBezTo>
                    <a:close/>
                    <a:moveTo>
                      <a:pt x="7909" y="1885"/>
                    </a:moveTo>
                    <a:cubicBezTo>
                      <a:pt x="7904" y="1890"/>
                      <a:pt x="7904" y="1894"/>
                      <a:pt x="7905" y="1894"/>
                    </a:cubicBezTo>
                    <a:cubicBezTo>
                      <a:pt x="7906" y="1894"/>
                      <a:pt x="7907" y="1892"/>
                      <a:pt x="7909" y="1885"/>
                    </a:cubicBezTo>
                    <a:close/>
                    <a:moveTo>
                      <a:pt x="7982" y="1893"/>
                    </a:moveTo>
                    <a:lnTo>
                      <a:pt x="7990" y="1911"/>
                    </a:lnTo>
                    <a:cubicBezTo>
                      <a:pt x="7998" y="1928"/>
                      <a:pt x="7998" y="1928"/>
                      <a:pt x="7987" y="1934"/>
                    </a:cubicBezTo>
                    <a:lnTo>
                      <a:pt x="7979" y="1916"/>
                    </a:lnTo>
                    <a:lnTo>
                      <a:pt x="7982" y="1893"/>
                    </a:lnTo>
                    <a:close/>
                    <a:moveTo>
                      <a:pt x="2350" y="1996"/>
                    </a:moveTo>
                    <a:cubicBezTo>
                      <a:pt x="2357" y="1996"/>
                      <a:pt x="2373" y="2002"/>
                      <a:pt x="2392" y="2005"/>
                    </a:cubicBezTo>
                    <a:cubicBezTo>
                      <a:pt x="2413" y="2025"/>
                      <a:pt x="2420" y="2031"/>
                      <a:pt x="2411" y="2031"/>
                    </a:cubicBezTo>
                    <a:cubicBezTo>
                      <a:pt x="2407" y="2031"/>
                      <a:pt x="2400" y="2030"/>
                      <a:pt x="2390" y="2028"/>
                    </a:cubicBezTo>
                    <a:lnTo>
                      <a:pt x="2349" y="2005"/>
                    </a:lnTo>
                    <a:cubicBezTo>
                      <a:pt x="2345" y="1999"/>
                      <a:pt x="2346" y="1996"/>
                      <a:pt x="2350" y="1996"/>
                    </a:cubicBezTo>
                    <a:close/>
                    <a:moveTo>
                      <a:pt x="8024" y="2041"/>
                    </a:moveTo>
                    <a:lnTo>
                      <a:pt x="8024" y="2041"/>
                    </a:lnTo>
                    <a:cubicBezTo>
                      <a:pt x="8028" y="2049"/>
                      <a:pt x="8032" y="2052"/>
                      <a:pt x="8034" y="2052"/>
                    </a:cubicBezTo>
                    <a:cubicBezTo>
                      <a:pt x="8036" y="2052"/>
                      <a:pt x="8035" y="2047"/>
                      <a:pt x="8024" y="2041"/>
                    </a:cubicBezTo>
                    <a:close/>
                    <a:moveTo>
                      <a:pt x="8064" y="2064"/>
                    </a:moveTo>
                    <a:lnTo>
                      <a:pt x="8073" y="2080"/>
                    </a:lnTo>
                    <a:cubicBezTo>
                      <a:pt x="8082" y="2097"/>
                      <a:pt x="8082" y="2097"/>
                      <a:pt x="8072" y="2103"/>
                    </a:cubicBezTo>
                    <a:lnTo>
                      <a:pt x="8063" y="2086"/>
                    </a:lnTo>
                    <a:lnTo>
                      <a:pt x="8064" y="2064"/>
                    </a:lnTo>
                    <a:close/>
                    <a:moveTo>
                      <a:pt x="247" y="2075"/>
                    </a:moveTo>
                    <a:cubicBezTo>
                      <a:pt x="244" y="2075"/>
                      <a:pt x="241" y="2079"/>
                      <a:pt x="234" y="2089"/>
                    </a:cubicBezTo>
                    <a:lnTo>
                      <a:pt x="224" y="2107"/>
                    </a:lnTo>
                    <a:lnTo>
                      <a:pt x="245" y="2096"/>
                    </a:lnTo>
                    <a:lnTo>
                      <a:pt x="255" y="2078"/>
                    </a:lnTo>
                    <a:cubicBezTo>
                      <a:pt x="252" y="2076"/>
                      <a:pt x="249" y="2075"/>
                      <a:pt x="247" y="2075"/>
                    </a:cubicBezTo>
                    <a:close/>
                    <a:moveTo>
                      <a:pt x="2398" y="2160"/>
                    </a:moveTo>
                    <a:cubicBezTo>
                      <a:pt x="2409" y="2160"/>
                      <a:pt x="2421" y="2167"/>
                      <a:pt x="2421" y="2167"/>
                    </a:cubicBezTo>
                    <a:lnTo>
                      <a:pt x="2430" y="2185"/>
                    </a:lnTo>
                    <a:cubicBezTo>
                      <a:pt x="2425" y="2187"/>
                      <a:pt x="2419" y="2190"/>
                      <a:pt x="2414" y="2190"/>
                    </a:cubicBezTo>
                    <a:cubicBezTo>
                      <a:pt x="2409" y="2190"/>
                      <a:pt x="2404" y="2187"/>
                      <a:pt x="2399" y="2178"/>
                    </a:cubicBezTo>
                    <a:lnTo>
                      <a:pt x="2390" y="2161"/>
                    </a:lnTo>
                    <a:cubicBezTo>
                      <a:pt x="2392" y="2160"/>
                      <a:pt x="2395" y="2160"/>
                      <a:pt x="2398" y="2160"/>
                    </a:cubicBezTo>
                    <a:close/>
                    <a:moveTo>
                      <a:pt x="285" y="2144"/>
                    </a:moveTo>
                    <a:cubicBezTo>
                      <a:pt x="287" y="2144"/>
                      <a:pt x="288" y="2144"/>
                      <a:pt x="290" y="2145"/>
                    </a:cubicBezTo>
                    <a:lnTo>
                      <a:pt x="280" y="2162"/>
                    </a:lnTo>
                    <a:cubicBezTo>
                      <a:pt x="279" y="2162"/>
                      <a:pt x="278" y="2161"/>
                      <a:pt x="277" y="2161"/>
                    </a:cubicBezTo>
                    <a:lnTo>
                      <a:pt x="277" y="2161"/>
                    </a:lnTo>
                    <a:cubicBezTo>
                      <a:pt x="272" y="2161"/>
                      <a:pt x="272" y="2172"/>
                      <a:pt x="281" y="2172"/>
                    </a:cubicBezTo>
                    <a:cubicBezTo>
                      <a:pt x="284" y="2172"/>
                      <a:pt x="287" y="2171"/>
                      <a:pt x="291" y="2169"/>
                    </a:cubicBezTo>
                    <a:lnTo>
                      <a:pt x="313" y="2181"/>
                    </a:lnTo>
                    <a:cubicBezTo>
                      <a:pt x="305" y="2195"/>
                      <a:pt x="290" y="2205"/>
                      <a:pt x="279" y="2205"/>
                    </a:cubicBezTo>
                    <a:cubicBezTo>
                      <a:pt x="276" y="2205"/>
                      <a:pt x="274" y="2205"/>
                      <a:pt x="272" y="2204"/>
                    </a:cubicBezTo>
                    <a:cubicBezTo>
                      <a:pt x="263" y="2205"/>
                      <a:pt x="257" y="2206"/>
                      <a:pt x="253" y="2206"/>
                    </a:cubicBezTo>
                    <a:cubicBezTo>
                      <a:pt x="242" y="2206"/>
                      <a:pt x="246" y="2199"/>
                      <a:pt x="260" y="2173"/>
                    </a:cubicBezTo>
                    <a:cubicBezTo>
                      <a:pt x="268" y="2159"/>
                      <a:pt x="276" y="2144"/>
                      <a:pt x="285" y="2144"/>
                    </a:cubicBezTo>
                    <a:close/>
                    <a:moveTo>
                      <a:pt x="8182" y="2208"/>
                    </a:moveTo>
                    <a:lnTo>
                      <a:pt x="8193" y="2223"/>
                    </a:lnTo>
                    <a:cubicBezTo>
                      <a:pt x="8204" y="2238"/>
                      <a:pt x="8193" y="2245"/>
                      <a:pt x="8193" y="2245"/>
                    </a:cubicBezTo>
                    <a:cubicBezTo>
                      <a:pt x="8193" y="2245"/>
                      <a:pt x="8190" y="2247"/>
                      <a:pt x="8186" y="2247"/>
                    </a:cubicBezTo>
                    <a:cubicBezTo>
                      <a:pt x="8183" y="2247"/>
                      <a:pt x="8178" y="2245"/>
                      <a:pt x="8173" y="2237"/>
                    </a:cubicBezTo>
                    <a:cubicBezTo>
                      <a:pt x="8173" y="2237"/>
                      <a:pt x="8171" y="2216"/>
                      <a:pt x="8182" y="2208"/>
                    </a:cubicBezTo>
                    <a:close/>
                    <a:moveTo>
                      <a:pt x="4664" y="2214"/>
                    </a:moveTo>
                    <a:cubicBezTo>
                      <a:pt x="4674" y="2219"/>
                      <a:pt x="4685" y="2226"/>
                      <a:pt x="4675" y="2243"/>
                    </a:cubicBezTo>
                    <a:lnTo>
                      <a:pt x="4655" y="2253"/>
                    </a:lnTo>
                    <a:lnTo>
                      <a:pt x="4654" y="2229"/>
                    </a:lnTo>
                    <a:lnTo>
                      <a:pt x="4664" y="2214"/>
                    </a:lnTo>
                    <a:close/>
                    <a:moveTo>
                      <a:pt x="2628" y="2342"/>
                    </a:moveTo>
                    <a:lnTo>
                      <a:pt x="2605" y="2354"/>
                    </a:lnTo>
                    <a:cubicBezTo>
                      <a:pt x="2608" y="2352"/>
                      <a:pt x="2612" y="2350"/>
                      <a:pt x="2616" y="2348"/>
                    </a:cubicBezTo>
                    <a:lnTo>
                      <a:pt x="2628" y="2342"/>
                    </a:lnTo>
                    <a:close/>
                    <a:moveTo>
                      <a:pt x="173" y="2354"/>
                    </a:moveTo>
                    <a:cubicBezTo>
                      <a:pt x="175" y="2354"/>
                      <a:pt x="177" y="2355"/>
                      <a:pt x="181" y="2357"/>
                    </a:cubicBezTo>
                    <a:cubicBezTo>
                      <a:pt x="183" y="2371"/>
                      <a:pt x="181" y="2385"/>
                      <a:pt x="177" y="2398"/>
                    </a:cubicBezTo>
                    <a:lnTo>
                      <a:pt x="157" y="2410"/>
                    </a:lnTo>
                    <a:cubicBezTo>
                      <a:pt x="145" y="2405"/>
                      <a:pt x="153" y="2388"/>
                      <a:pt x="162" y="2370"/>
                    </a:cubicBezTo>
                    <a:cubicBezTo>
                      <a:pt x="167" y="2358"/>
                      <a:pt x="169" y="2354"/>
                      <a:pt x="173" y="2354"/>
                    </a:cubicBezTo>
                    <a:close/>
                    <a:moveTo>
                      <a:pt x="317" y="2485"/>
                    </a:moveTo>
                    <a:lnTo>
                      <a:pt x="308" y="2502"/>
                    </a:lnTo>
                    <a:cubicBezTo>
                      <a:pt x="308" y="2502"/>
                      <a:pt x="312" y="2524"/>
                      <a:pt x="324" y="2530"/>
                    </a:cubicBezTo>
                    <a:lnTo>
                      <a:pt x="331" y="2513"/>
                    </a:lnTo>
                    <a:cubicBezTo>
                      <a:pt x="339" y="2495"/>
                      <a:pt x="328" y="2489"/>
                      <a:pt x="317" y="2485"/>
                    </a:cubicBezTo>
                    <a:close/>
                    <a:moveTo>
                      <a:pt x="2549" y="2509"/>
                    </a:moveTo>
                    <a:lnTo>
                      <a:pt x="2549" y="2509"/>
                    </a:lnTo>
                    <a:cubicBezTo>
                      <a:pt x="2553" y="2509"/>
                      <a:pt x="2573" y="2528"/>
                      <a:pt x="2581" y="2541"/>
                    </a:cubicBezTo>
                    <a:lnTo>
                      <a:pt x="2569" y="2548"/>
                    </a:lnTo>
                    <a:cubicBezTo>
                      <a:pt x="2560" y="2531"/>
                      <a:pt x="2539" y="2520"/>
                      <a:pt x="2550" y="2514"/>
                    </a:cubicBezTo>
                    <a:cubicBezTo>
                      <a:pt x="2548" y="2510"/>
                      <a:pt x="2548" y="2509"/>
                      <a:pt x="2549" y="2509"/>
                    </a:cubicBezTo>
                    <a:close/>
                    <a:moveTo>
                      <a:pt x="9314" y="2516"/>
                    </a:moveTo>
                    <a:cubicBezTo>
                      <a:pt x="9317" y="2516"/>
                      <a:pt x="9318" y="2519"/>
                      <a:pt x="9321" y="2525"/>
                    </a:cubicBezTo>
                    <a:cubicBezTo>
                      <a:pt x="9328" y="2535"/>
                      <a:pt x="9319" y="2556"/>
                      <a:pt x="9303" y="2565"/>
                    </a:cubicBezTo>
                    <a:cubicBezTo>
                      <a:pt x="9301" y="2566"/>
                      <a:pt x="9299" y="2567"/>
                      <a:pt x="9297" y="2567"/>
                    </a:cubicBezTo>
                    <a:cubicBezTo>
                      <a:pt x="9285" y="2567"/>
                      <a:pt x="9280" y="2546"/>
                      <a:pt x="9300" y="2522"/>
                    </a:cubicBezTo>
                    <a:lnTo>
                      <a:pt x="9301" y="2522"/>
                    </a:lnTo>
                    <a:cubicBezTo>
                      <a:pt x="9308" y="2518"/>
                      <a:pt x="9311" y="2516"/>
                      <a:pt x="9314" y="2516"/>
                    </a:cubicBezTo>
                    <a:close/>
                    <a:moveTo>
                      <a:pt x="8897" y="2574"/>
                    </a:moveTo>
                    <a:cubicBezTo>
                      <a:pt x="8897" y="2574"/>
                      <a:pt x="8897" y="2574"/>
                      <a:pt x="8896" y="2574"/>
                    </a:cubicBezTo>
                    <a:lnTo>
                      <a:pt x="8896" y="2574"/>
                    </a:lnTo>
                    <a:cubicBezTo>
                      <a:pt x="8897" y="2574"/>
                      <a:pt x="8897" y="2574"/>
                      <a:pt x="8897" y="2574"/>
                    </a:cubicBezTo>
                    <a:close/>
                    <a:moveTo>
                      <a:pt x="2701" y="2603"/>
                    </a:moveTo>
                    <a:cubicBezTo>
                      <a:pt x="2706" y="2603"/>
                      <a:pt x="2710" y="2606"/>
                      <a:pt x="2714" y="2613"/>
                    </a:cubicBezTo>
                    <a:cubicBezTo>
                      <a:pt x="2734" y="2622"/>
                      <a:pt x="2735" y="2643"/>
                      <a:pt x="2706" y="2643"/>
                    </a:cubicBezTo>
                    <a:cubicBezTo>
                      <a:pt x="2705" y="2643"/>
                      <a:pt x="2705" y="2643"/>
                      <a:pt x="2704" y="2643"/>
                    </a:cubicBezTo>
                    <a:lnTo>
                      <a:pt x="2684" y="2612"/>
                    </a:lnTo>
                    <a:cubicBezTo>
                      <a:pt x="2689" y="2607"/>
                      <a:pt x="2695" y="2603"/>
                      <a:pt x="2701" y="2603"/>
                    </a:cubicBezTo>
                    <a:close/>
                    <a:moveTo>
                      <a:pt x="8765" y="2649"/>
                    </a:moveTo>
                    <a:cubicBezTo>
                      <a:pt x="8769" y="2649"/>
                      <a:pt x="8771" y="2650"/>
                      <a:pt x="8770" y="2654"/>
                    </a:cubicBezTo>
                    <a:cubicBezTo>
                      <a:pt x="8770" y="2654"/>
                      <a:pt x="8767" y="2668"/>
                      <a:pt x="8745" y="2674"/>
                    </a:cubicBezTo>
                    <a:cubicBezTo>
                      <a:pt x="8745" y="2674"/>
                      <a:pt x="8740" y="2676"/>
                      <a:pt x="8735" y="2676"/>
                    </a:cubicBezTo>
                    <a:cubicBezTo>
                      <a:pt x="8731" y="2676"/>
                      <a:pt x="8727" y="2675"/>
                      <a:pt x="8728" y="2669"/>
                    </a:cubicBezTo>
                    <a:lnTo>
                      <a:pt x="8732" y="2656"/>
                    </a:lnTo>
                    <a:cubicBezTo>
                      <a:pt x="8745" y="2653"/>
                      <a:pt x="8758" y="2649"/>
                      <a:pt x="8765" y="2649"/>
                    </a:cubicBezTo>
                    <a:close/>
                    <a:moveTo>
                      <a:pt x="2800" y="2730"/>
                    </a:moveTo>
                    <a:lnTo>
                      <a:pt x="2813" y="2744"/>
                    </a:lnTo>
                    <a:cubicBezTo>
                      <a:pt x="2824" y="2757"/>
                      <a:pt x="2824" y="2757"/>
                      <a:pt x="2815" y="2765"/>
                    </a:cubicBezTo>
                    <a:lnTo>
                      <a:pt x="2802" y="2752"/>
                    </a:lnTo>
                    <a:lnTo>
                      <a:pt x="2800" y="2730"/>
                    </a:lnTo>
                    <a:close/>
                    <a:moveTo>
                      <a:pt x="2960" y="2839"/>
                    </a:moveTo>
                    <a:cubicBezTo>
                      <a:pt x="2953" y="2849"/>
                      <a:pt x="2957" y="2869"/>
                      <a:pt x="2957" y="2869"/>
                    </a:cubicBezTo>
                    <a:cubicBezTo>
                      <a:pt x="2962" y="2874"/>
                      <a:pt x="2966" y="2876"/>
                      <a:pt x="2970" y="2876"/>
                    </a:cubicBezTo>
                    <a:cubicBezTo>
                      <a:pt x="2975" y="2876"/>
                      <a:pt x="2978" y="2872"/>
                      <a:pt x="2978" y="2872"/>
                    </a:cubicBezTo>
                    <a:cubicBezTo>
                      <a:pt x="2978" y="2872"/>
                      <a:pt x="2986" y="2862"/>
                      <a:pt x="2973" y="2850"/>
                    </a:cubicBezTo>
                    <a:lnTo>
                      <a:pt x="2960" y="2839"/>
                    </a:lnTo>
                    <a:close/>
                    <a:moveTo>
                      <a:pt x="3233" y="2895"/>
                    </a:moveTo>
                    <a:lnTo>
                      <a:pt x="3233" y="2895"/>
                    </a:lnTo>
                    <a:cubicBezTo>
                      <a:pt x="3229" y="2895"/>
                      <a:pt x="3231" y="2899"/>
                      <a:pt x="3237" y="2907"/>
                    </a:cubicBezTo>
                    <a:lnTo>
                      <a:pt x="3265" y="2918"/>
                    </a:lnTo>
                    <a:cubicBezTo>
                      <a:pt x="3268" y="2905"/>
                      <a:pt x="3268" y="2905"/>
                      <a:pt x="3254" y="2901"/>
                    </a:cubicBezTo>
                    <a:cubicBezTo>
                      <a:pt x="3243" y="2897"/>
                      <a:pt x="3236" y="2895"/>
                      <a:pt x="3233" y="2895"/>
                    </a:cubicBezTo>
                    <a:close/>
                    <a:moveTo>
                      <a:pt x="3692" y="2916"/>
                    </a:moveTo>
                    <a:cubicBezTo>
                      <a:pt x="3692" y="2916"/>
                      <a:pt x="3692" y="2917"/>
                      <a:pt x="3692" y="2918"/>
                    </a:cubicBezTo>
                    <a:cubicBezTo>
                      <a:pt x="3683" y="2932"/>
                      <a:pt x="3672" y="2945"/>
                      <a:pt x="3658" y="2945"/>
                    </a:cubicBezTo>
                    <a:cubicBezTo>
                      <a:pt x="3657" y="2945"/>
                      <a:pt x="3656" y="2945"/>
                      <a:pt x="3656" y="2945"/>
                    </a:cubicBezTo>
                    <a:lnTo>
                      <a:pt x="3656" y="2945"/>
                    </a:lnTo>
                    <a:cubicBezTo>
                      <a:pt x="3669" y="2937"/>
                      <a:pt x="3681" y="2927"/>
                      <a:pt x="3692" y="2916"/>
                    </a:cubicBezTo>
                    <a:close/>
                    <a:moveTo>
                      <a:pt x="3570" y="2972"/>
                    </a:moveTo>
                    <a:cubicBezTo>
                      <a:pt x="3567" y="2973"/>
                      <a:pt x="3564" y="2973"/>
                      <a:pt x="3561" y="2973"/>
                    </a:cubicBezTo>
                    <a:cubicBezTo>
                      <a:pt x="3559" y="2973"/>
                      <a:pt x="3558" y="2973"/>
                      <a:pt x="3556" y="2973"/>
                    </a:cubicBezTo>
                    <a:lnTo>
                      <a:pt x="3556" y="2973"/>
                    </a:lnTo>
                    <a:cubicBezTo>
                      <a:pt x="3560" y="2973"/>
                      <a:pt x="3565" y="2973"/>
                      <a:pt x="3570" y="2972"/>
                    </a:cubicBezTo>
                    <a:close/>
                    <a:moveTo>
                      <a:pt x="3621" y="2962"/>
                    </a:moveTo>
                    <a:cubicBezTo>
                      <a:pt x="3620" y="2966"/>
                      <a:pt x="3620" y="2970"/>
                      <a:pt x="3622" y="2976"/>
                    </a:cubicBezTo>
                    <a:cubicBezTo>
                      <a:pt x="3624" y="2987"/>
                      <a:pt x="3608" y="2994"/>
                      <a:pt x="3591" y="2995"/>
                    </a:cubicBezTo>
                    <a:cubicBezTo>
                      <a:pt x="3588" y="2983"/>
                      <a:pt x="3589" y="2984"/>
                      <a:pt x="3603" y="2968"/>
                    </a:cubicBezTo>
                    <a:cubicBezTo>
                      <a:pt x="3609" y="2966"/>
                      <a:pt x="3615" y="2964"/>
                      <a:pt x="3621" y="2962"/>
                    </a:cubicBezTo>
                    <a:close/>
                    <a:moveTo>
                      <a:pt x="3001" y="2967"/>
                    </a:moveTo>
                    <a:cubicBezTo>
                      <a:pt x="3008" y="2967"/>
                      <a:pt x="3014" y="2971"/>
                      <a:pt x="3014" y="2971"/>
                    </a:cubicBezTo>
                    <a:cubicBezTo>
                      <a:pt x="3030" y="2980"/>
                      <a:pt x="3044" y="2990"/>
                      <a:pt x="3038" y="3002"/>
                    </a:cubicBezTo>
                    <a:cubicBezTo>
                      <a:pt x="3038" y="3002"/>
                      <a:pt x="3035" y="3007"/>
                      <a:pt x="3028" y="3007"/>
                    </a:cubicBezTo>
                    <a:cubicBezTo>
                      <a:pt x="3025" y="3007"/>
                      <a:pt x="3021" y="3006"/>
                      <a:pt x="3016" y="3003"/>
                    </a:cubicBezTo>
                    <a:cubicBezTo>
                      <a:pt x="3006" y="2994"/>
                      <a:pt x="2997" y="2984"/>
                      <a:pt x="2993" y="2971"/>
                    </a:cubicBezTo>
                    <a:cubicBezTo>
                      <a:pt x="2995" y="2968"/>
                      <a:pt x="2998" y="2967"/>
                      <a:pt x="3001" y="2967"/>
                    </a:cubicBezTo>
                    <a:close/>
                    <a:moveTo>
                      <a:pt x="3774" y="2996"/>
                    </a:moveTo>
                    <a:lnTo>
                      <a:pt x="3774" y="2996"/>
                    </a:lnTo>
                    <a:cubicBezTo>
                      <a:pt x="3779" y="3008"/>
                      <a:pt x="3783" y="3020"/>
                      <a:pt x="3765" y="3026"/>
                    </a:cubicBezTo>
                    <a:lnTo>
                      <a:pt x="3744" y="3020"/>
                    </a:lnTo>
                    <a:lnTo>
                      <a:pt x="3757" y="3002"/>
                    </a:lnTo>
                    <a:lnTo>
                      <a:pt x="3774" y="2996"/>
                    </a:lnTo>
                    <a:close/>
                    <a:moveTo>
                      <a:pt x="3628" y="3031"/>
                    </a:moveTo>
                    <a:cubicBezTo>
                      <a:pt x="3635" y="3031"/>
                      <a:pt x="3645" y="3035"/>
                      <a:pt x="3656" y="3045"/>
                    </a:cubicBezTo>
                    <a:cubicBezTo>
                      <a:pt x="3659" y="3058"/>
                      <a:pt x="3659" y="3058"/>
                      <a:pt x="3641" y="3062"/>
                    </a:cubicBezTo>
                    <a:cubicBezTo>
                      <a:pt x="3641" y="3062"/>
                      <a:pt x="3621" y="3054"/>
                      <a:pt x="3618" y="3042"/>
                    </a:cubicBezTo>
                    <a:cubicBezTo>
                      <a:pt x="3617" y="3036"/>
                      <a:pt x="3621" y="3031"/>
                      <a:pt x="3628" y="3031"/>
                    </a:cubicBezTo>
                    <a:close/>
                    <a:moveTo>
                      <a:pt x="3307" y="3079"/>
                    </a:moveTo>
                    <a:cubicBezTo>
                      <a:pt x="3311" y="3079"/>
                      <a:pt x="3319" y="3081"/>
                      <a:pt x="3334" y="3082"/>
                    </a:cubicBezTo>
                    <a:cubicBezTo>
                      <a:pt x="3352" y="3083"/>
                      <a:pt x="3350" y="3096"/>
                      <a:pt x="3350" y="3096"/>
                    </a:cubicBezTo>
                    <a:cubicBezTo>
                      <a:pt x="3350" y="3099"/>
                      <a:pt x="3348" y="3101"/>
                      <a:pt x="3345" y="3101"/>
                    </a:cubicBezTo>
                    <a:cubicBezTo>
                      <a:pt x="3338" y="3101"/>
                      <a:pt x="3326" y="3095"/>
                      <a:pt x="3315" y="3092"/>
                    </a:cubicBezTo>
                    <a:cubicBezTo>
                      <a:pt x="3304" y="3082"/>
                      <a:pt x="3300" y="3079"/>
                      <a:pt x="3307" y="3079"/>
                    </a:cubicBezTo>
                    <a:close/>
                    <a:moveTo>
                      <a:pt x="6493" y="1"/>
                    </a:moveTo>
                    <a:cubicBezTo>
                      <a:pt x="6484" y="1"/>
                      <a:pt x="6480" y="5"/>
                      <a:pt x="6480" y="11"/>
                    </a:cubicBezTo>
                    <a:cubicBezTo>
                      <a:pt x="6469" y="20"/>
                      <a:pt x="6455" y="26"/>
                      <a:pt x="6440" y="26"/>
                    </a:cubicBezTo>
                    <a:cubicBezTo>
                      <a:pt x="6439" y="26"/>
                      <a:pt x="6438" y="26"/>
                      <a:pt x="6437" y="26"/>
                    </a:cubicBezTo>
                    <a:cubicBezTo>
                      <a:pt x="6436" y="21"/>
                      <a:pt x="6431" y="19"/>
                      <a:pt x="6423" y="19"/>
                    </a:cubicBezTo>
                    <a:cubicBezTo>
                      <a:pt x="6412" y="19"/>
                      <a:pt x="6394" y="23"/>
                      <a:pt x="6369" y="34"/>
                    </a:cubicBezTo>
                    <a:cubicBezTo>
                      <a:pt x="6361" y="36"/>
                      <a:pt x="6356" y="37"/>
                      <a:pt x="6353" y="37"/>
                    </a:cubicBezTo>
                    <a:cubicBezTo>
                      <a:pt x="6348" y="37"/>
                      <a:pt x="6347" y="34"/>
                      <a:pt x="6346" y="26"/>
                    </a:cubicBezTo>
                    <a:lnTo>
                      <a:pt x="6302" y="35"/>
                    </a:lnTo>
                    <a:cubicBezTo>
                      <a:pt x="6289" y="44"/>
                      <a:pt x="6274" y="52"/>
                      <a:pt x="6259" y="57"/>
                    </a:cubicBezTo>
                    <a:cubicBezTo>
                      <a:pt x="6239" y="64"/>
                      <a:pt x="6220" y="70"/>
                      <a:pt x="6201" y="76"/>
                    </a:cubicBezTo>
                    <a:cubicBezTo>
                      <a:pt x="6171" y="83"/>
                      <a:pt x="6141" y="89"/>
                      <a:pt x="6111" y="91"/>
                    </a:cubicBezTo>
                    <a:cubicBezTo>
                      <a:pt x="6097" y="97"/>
                      <a:pt x="6085" y="107"/>
                      <a:pt x="6075" y="119"/>
                    </a:cubicBezTo>
                    <a:cubicBezTo>
                      <a:pt x="6069" y="138"/>
                      <a:pt x="6059" y="149"/>
                      <a:pt x="6050" y="149"/>
                    </a:cubicBezTo>
                    <a:cubicBezTo>
                      <a:pt x="6044" y="149"/>
                      <a:pt x="6039" y="144"/>
                      <a:pt x="6034" y="135"/>
                    </a:cubicBezTo>
                    <a:cubicBezTo>
                      <a:pt x="6030" y="125"/>
                      <a:pt x="6027" y="119"/>
                      <a:pt x="6025" y="119"/>
                    </a:cubicBezTo>
                    <a:cubicBezTo>
                      <a:pt x="6022" y="119"/>
                      <a:pt x="6020" y="127"/>
                      <a:pt x="6015" y="145"/>
                    </a:cubicBezTo>
                    <a:cubicBezTo>
                      <a:pt x="6005" y="161"/>
                      <a:pt x="5947" y="193"/>
                      <a:pt x="5923" y="193"/>
                    </a:cubicBezTo>
                    <a:cubicBezTo>
                      <a:pt x="5916" y="193"/>
                      <a:pt x="5912" y="190"/>
                      <a:pt x="5913" y="182"/>
                    </a:cubicBezTo>
                    <a:lnTo>
                      <a:pt x="5901" y="161"/>
                    </a:lnTo>
                    <a:cubicBezTo>
                      <a:pt x="5894" y="174"/>
                      <a:pt x="5883" y="185"/>
                      <a:pt x="5871" y="193"/>
                    </a:cubicBezTo>
                    <a:cubicBezTo>
                      <a:pt x="5876" y="204"/>
                      <a:pt x="5858" y="215"/>
                      <a:pt x="5804" y="249"/>
                    </a:cubicBezTo>
                    <a:cubicBezTo>
                      <a:pt x="5769" y="274"/>
                      <a:pt x="5706" y="332"/>
                      <a:pt x="5675" y="360"/>
                    </a:cubicBezTo>
                    <a:cubicBezTo>
                      <a:pt x="5641" y="386"/>
                      <a:pt x="5593" y="426"/>
                      <a:pt x="5570" y="432"/>
                    </a:cubicBezTo>
                    <a:cubicBezTo>
                      <a:pt x="5548" y="451"/>
                      <a:pt x="5530" y="473"/>
                      <a:pt x="5517" y="499"/>
                    </a:cubicBezTo>
                    <a:cubicBezTo>
                      <a:pt x="5512" y="520"/>
                      <a:pt x="5489" y="546"/>
                      <a:pt x="5477" y="546"/>
                    </a:cubicBezTo>
                    <a:cubicBezTo>
                      <a:pt x="5475" y="546"/>
                      <a:pt x="5474" y="545"/>
                      <a:pt x="5473" y="544"/>
                    </a:cubicBezTo>
                    <a:lnTo>
                      <a:pt x="5458" y="559"/>
                    </a:lnTo>
                    <a:cubicBezTo>
                      <a:pt x="5449" y="579"/>
                      <a:pt x="5438" y="597"/>
                      <a:pt x="5426" y="614"/>
                    </a:cubicBezTo>
                    <a:cubicBezTo>
                      <a:pt x="5424" y="612"/>
                      <a:pt x="5420" y="611"/>
                      <a:pt x="5417" y="611"/>
                    </a:cubicBezTo>
                    <a:cubicBezTo>
                      <a:pt x="5406" y="611"/>
                      <a:pt x="5393" y="619"/>
                      <a:pt x="5390" y="637"/>
                    </a:cubicBezTo>
                    <a:cubicBezTo>
                      <a:pt x="5399" y="646"/>
                      <a:pt x="5384" y="661"/>
                      <a:pt x="5360" y="693"/>
                    </a:cubicBezTo>
                    <a:cubicBezTo>
                      <a:pt x="5328" y="724"/>
                      <a:pt x="5300" y="758"/>
                      <a:pt x="5275" y="794"/>
                    </a:cubicBezTo>
                    <a:cubicBezTo>
                      <a:pt x="5226" y="860"/>
                      <a:pt x="5183" y="930"/>
                      <a:pt x="5142" y="1000"/>
                    </a:cubicBezTo>
                    <a:cubicBezTo>
                      <a:pt x="5099" y="1074"/>
                      <a:pt x="5061" y="1149"/>
                      <a:pt x="5034" y="1205"/>
                    </a:cubicBezTo>
                    <a:cubicBezTo>
                      <a:pt x="5007" y="1262"/>
                      <a:pt x="4992" y="1299"/>
                      <a:pt x="4994" y="1300"/>
                    </a:cubicBezTo>
                    <a:lnTo>
                      <a:pt x="4969" y="1354"/>
                    </a:lnTo>
                    <a:cubicBezTo>
                      <a:pt x="4961" y="1372"/>
                      <a:pt x="4944" y="1408"/>
                      <a:pt x="4944" y="1408"/>
                    </a:cubicBezTo>
                    <a:cubicBezTo>
                      <a:pt x="4943" y="1407"/>
                      <a:pt x="4941" y="1407"/>
                      <a:pt x="4940" y="1407"/>
                    </a:cubicBezTo>
                    <a:cubicBezTo>
                      <a:pt x="4917" y="1407"/>
                      <a:pt x="4890" y="1494"/>
                      <a:pt x="4878" y="1549"/>
                    </a:cubicBezTo>
                    <a:cubicBezTo>
                      <a:pt x="4879" y="1569"/>
                      <a:pt x="4875" y="1590"/>
                      <a:pt x="4864" y="1608"/>
                    </a:cubicBezTo>
                    <a:cubicBezTo>
                      <a:pt x="4863" y="1607"/>
                      <a:pt x="4861" y="1606"/>
                      <a:pt x="4859" y="1606"/>
                    </a:cubicBezTo>
                    <a:cubicBezTo>
                      <a:pt x="4838" y="1606"/>
                      <a:pt x="4817" y="1654"/>
                      <a:pt x="4813" y="1690"/>
                    </a:cubicBezTo>
                    <a:cubicBezTo>
                      <a:pt x="4825" y="1713"/>
                      <a:pt x="4822" y="1728"/>
                      <a:pt x="4809" y="1728"/>
                    </a:cubicBezTo>
                    <a:cubicBezTo>
                      <a:pt x="4806" y="1728"/>
                      <a:pt x="4802" y="1727"/>
                      <a:pt x="4797" y="1725"/>
                    </a:cubicBezTo>
                    <a:cubicBezTo>
                      <a:pt x="4794" y="1724"/>
                      <a:pt x="4792" y="1723"/>
                      <a:pt x="4789" y="1723"/>
                    </a:cubicBezTo>
                    <a:cubicBezTo>
                      <a:pt x="4771" y="1723"/>
                      <a:pt x="4760" y="1755"/>
                      <a:pt x="4776" y="1800"/>
                    </a:cubicBezTo>
                    <a:cubicBezTo>
                      <a:pt x="4779" y="1823"/>
                      <a:pt x="4779" y="1823"/>
                      <a:pt x="4759" y="1834"/>
                    </a:cubicBezTo>
                    <a:cubicBezTo>
                      <a:pt x="4729" y="1841"/>
                      <a:pt x="4721" y="1857"/>
                      <a:pt x="4732" y="1863"/>
                    </a:cubicBezTo>
                    <a:cubicBezTo>
                      <a:pt x="4747" y="1891"/>
                      <a:pt x="4738" y="1909"/>
                      <a:pt x="4708" y="1915"/>
                    </a:cubicBezTo>
                    <a:cubicBezTo>
                      <a:pt x="4668" y="1937"/>
                      <a:pt x="4668" y="1937"/>
                      <a:pt x="4682" y="1965"/>
                    </a:cubicBezTo>
                    <a:cubicBezTo>
                      <a:pt x="4695" y="1993"/>
                      <a:pt x="4660" y="2060"/>
                      <a:pt x="4630" y="2065"/>
                    </a:cubicBezTo>
                    <a:cubicBezTo>
                      <a:pt x="4621" y="2082"/>
                      <a:pt x="4601" y="2092"/>
                      <a:pt x="4612" y="2098"/>
                    </a:cubicBezTo>
                    <a:lnTo>
                      <a:pt x="4592" y="2108"/>
                    </a:lnTo>
                    <a:lnTo>
                      <a:pt x="4574" y="2141"/>
                    </a:lnTo>
                    <a:lnTo>
                      <a:pt x="4585" y="2147"/>
                    </a:lnTo>
                    <a:cubicBezTo>
                      <a:pt x="4575" y="2163"/>
                      <a:pt x="4510" y="2254"/>
                      <a:pt x="4439" y="2357"/>
                    </a:cubicBezTo>
                    <a:cubicBezTo>
                      <a:pt x="4330" y="2509"/>
                      <a:pt x="4298" y="2532"/>
                      <a:pt x="4315" y="2532"/>
                    </a:cubicBezTo>
                    <a:cubicBezTo>
                      <a:pt x="4315" y="2532"/>
                      <a:pt x="4316" y="2532"/>
                      <a:pt x="4318" y="2532"/>
                    </a:cubicBezTo>
                    <a:lnTo>
                      <a:pt x="4318" y="2532"/>
                    </a:lnTo>
                    <a:cubicBezTo>
                      <a:pt x="4345" y="2535"/>
                      <a:pt x="4327" y="2558"/>
                      <a:pt x="4301" y="2558"/>
                    </a:cubicBezTo>
                    <a:cubicBezTo>
                      <a:pt x="4298" y="2558"/>
                      <a:pt x="4296" y="2558"/>
                      <a:pt x="4294" y="2558"/>
                    </a:cubicBezTo>
                    <a:cubicBezTo>
                      <a:pt x="4283" y="2571"/>
                      <a:pt x="4247" y="2586"/>
                      <a:pt x="4222" y="2611"/>
                    </a:cubicBezTo>
                    <a:cubicBezTo>
                      <a:pt x="4202" y="2631"/>
                      <a:pt x="4180" y="2650"/>
                      <a:pt x="4168" y="2650"/>
                    </a:cubicBezTo>
                    <a:cubicBezTo>
                      <a:pt x="4166" y="2650"/>
                      <a:pt x="4164" y="2649"/>
                      <a:pt x="4163" y="2647"/>
                    </a:cubicBezTo>
                    <a:lnTo>
                      <a:pt x="4149" y="2659"/>
                    </a:lnTo>
                    <a:cubicBezTo>
                      <a:pt x="4139" y="2701"/>
                      <a:pt x="4054" y="2766"/>
                      <a:pt x="4004" y="2783"/>
                    </a:cubicBezTo>
                    <a:cubicBezTo>
                      <a:pt x="3978" y="2798"/>
                      <a:pt x="3954" y="2817"/>
                      <a:pt x="3935" y="2838"/>
                    </a:cubicBezTo>
                    <a:cubicBezTo>
                      <a:pt x="3917" y="2859"/>
                      <a:pt x="3912" y="2864"/>
                      <a:pt x="3902" y="2864"/>
                    </a:cubicBezTo>
                    <a:cubicBezTo>
                      <a:pt x="3899" y="2864"/>
                      <a:pt x="3895" y="2864"/>
                      <a:pt x="3889" y="2863"/>
                    </a:cubicBezTo>
                    <a:cubicBezTo>
                      <a:pt x="3889" y="2862"/>
                      <a:pt x="3887" y="2861"/>
                      <a:pt x="3884" y="2861"/>
                    </a:cubicBezTo>
                    <a:cubicBezTo>
                      <a:pt x="3862" y="2861"/>
                      <a:pt x="3787" y="2886"/>
                      <a:pt x="3795" y="2906"/>
                    </a:cubicBezTo>
                    <a:lnTo>
                      <a:pt x="3775" y="2902"/>
                    </a:lnTo>
                    <a:cubicBezTo>
                      <a:pt x="3773" y="2901"/>
                      <a:pt x="3770" y="2900"/>
                      <a:pt x="3767" y="2900"/>
                    </a:cubicBezTo>
                    <a:cubicBezTo>
                      <a:pt x="3755" y="2900"/>
                      <a:pt x="3745" y="2912"/>
                      <a:pt x="3748" y="2925"/>
                    </a:cubicBezTo>
                    <a:cubicBezTo>
                      <a:pt x="3753" y="2938"/>
                      <a:pt x="3750" y="2945"/>
                      <a:pt x="3743" y="2945"/>
                    </a:cubicBezTo>
                    <a:cubicBezTo>
                      <a:pt x="3736" y="2945"/>
                      <a:pt x="3725" y="2939"/>
                      <a:pt x="3712" y="2924"/>
                    </a:cubicBezTo>
                    <a:cubicBezTo>
                      <a:pt x="3709" y="2913"/>
                      <a:pt x="3703" y="2908"/>
                      <a:pt x="3699" y="2908"/>
                    </a:cubicBezTo>
                    <a:lnTo>
                      <a:pt x="3699" y="2908"/>
                    </a:lnTo>
                    <a:cubicBezTo>
                      <a:pt x="3736" y="2865"/>
                      <a:pt x="3753" y="2806"/>
                      <a:pt x="3740" y="2747"/>
                    </a:cubicBezTo>
                    <a:cubicBezTo>
                      <a:pt x="3721" y="2659"/>
                      <a:pt x="3644" y="2598"/>
                      <a:pt x="3558" y="2598"/>
                    </a:cubicBezTo>
                    <a:cubicBezTo>
                      <a:pt x="3547" y="2598"/>
                      <a:pt x="3537" y="2599"/>
                      <a:pt x="3526" y="2600"/>
                    </a:cubicBezTo>
                    <a:cubicBezTo>
                      <a:pt x="3427" y="2616"/>
                      <a:pt x="3357" y="2708"/>
                      <a:pt x="3369" y="2808"/>
                    </a:cubicBezTo>
                    <a:cubicBezTo>
                      <a:pt x="3378" y="2883"/>
                      <a:pt x="3431" y="2944"/>
                      <a:pt x="3500" y="2965"/>
                    </a:cubicBezTo>
                    <a:lnTo>
                      <a:pt x="3500" y="2965"/>
                    </a:lnTo>
                    <a:cubicBezTo>
                      <a:pt x="3501" y="2967"/>
                      <a:pt x="3503" y="2968"/>
                      <a:pt x="3504" y="2970"/>
                    </a:cubicBezTo>
                    <a:cubicBezTo>
                      <a:pt x="3506" y="2995"/>
                      <a:pt x="3506" y="2995"/>
                      <a:pt x="3474" y="2997"/>
                    </a:cubicBezTo>
                    <a:cubicBezTo>
                      <a:pt x="3471" y="2997"/>
                      <a:pt x="3469" y="2997"/>
                      <a:pt x="3466" y="2997"/>
                    </a:cubicBezTo>
                    <a:cubicBezTo>
                      <a:pt x="3452" y="2997"/>
                      <a:pt x="3440" y="2996"/>
                      <a:pt x="3440" y="2986"/>
                    </a:cubicBezTo>
                    <a:cubicBezTo>
                      <a:pt x="3440" y="2972"/>
                      <a:pt x="3440" y="2975"/>
                      <a:pt x="3409" y="2974"/>
                    </a:cubicBezTo>
                    <a:cubicBezTo>
                      <a:pt x="3407" y="2974"/>
                      <a:pt x="3405" y="2973"/>
                      <a:pt x="3403" y="2973"/>
                    </a:cubicBezTo>
                    <a:cubicBezTo>
                      <a:pt x="3381" y="2973"/>
                      <a:pt x="3359" y="2980"/>
                      <a:pt x="3339" y="2990"/>
                    </a:cubicBezTo>
                    <a:cubicBezTo>
                      <a:pt x="3321" y="2999"/>
                      <a:pt x="3304" y="3009"/>
                      <a:pt x="3289" y="3024"/>
                    </a:cubicBezTo>
                    <a:cubicBezTo>
                      <a:pt x="3287" y="3036"/>
                      <a:pt x="3286" y="3042"/>
                      <a:pt x="3284" y="3042"/>
                    </a:cubicBezTo>
                    <a:cubicBezTo>
                      <a:pt x="3281" y="3042"/>
                      <a:pt x="3278" y="3035"/>
                      <a:pt x="3272" y="3021"/>
                    </a:cubicBezTo>
                    <a:cubicBezTo>
                      <a:pt x="3275" y="3008"/>
                      <a:pt x="3259" y="3005"/>
                      <a:pt x="3243" y="3003"/>
                    </a:cubicBezTo>
                    <a:cubicBezTo>
                      <a:pt x="3242" y="3006"/>
                      <a:pt x="3240" y="3007"/>
                      <a:pt x="3239" y="3007"/>
                    </a:cubicBezTo>
                    <a:cubicBezTo>
                      <a:pt x="3236" y="3007"/>
                      <a:pt x="3233" y="3002"/>
                      <a:pt x="3238" y="3002"/>
                    </a:cubicBezTo>
                    <a:lnTo>
                      <a:pt x="3238" y="3002"/>
                    </a:lnTo>
                    <a:cubicBezTo>
                      <a:pt x="3239" y="3002"/>
                      <a:pt x="3240" y="3002"/>
                      <a:pt x="3243" y="3003"/>
                    </a:cubicBezTo>
                    <a:cubicBezTo>
                      <a:pt x="3245" y="2996"/>
                      <a:pt x="3251" y="2993"/>
                      <a:pt x="3259" y="2993"/>
                    </a:cubicBezTo>
                    <a:cubicBezTo>
                      <a:pt x="3264" y="2993"/>
                      <a:pt x="3271" y="2995"/>
                      <a:pt x="3278" y="2996"/>
                    </a:cubicBezTo>
                    <a:lnTo>
                      <a:pt x="3280" y="2984"/>
                    </a:lnTo>
                    <a:cubicBezTo>
                      <a:pt x="3274" y="2968"/>
                      <a:pt x="3267" y="2961"/>
                      <a:pt x="3258" y="2961"/>
                    </a:cubicBezTo>
                    <a:cubicBezTo>
                      <a:pt x="3251" y="2961"/>
                      <a:pt x="3243" y="2965"/>
                      <a:pt x="3234" y="2972"/>
                    </a:cubicBezTo>
                    <a:cubicBezTo>
                      <a:pt x="3226" y="2976"/>
                      <a:pt x="3222" y="2978"/>
                      <a:pt x="3218" y="2978"/>
                    </a:cubicBezTo>
                    <a:cubicBezTo>
                      <a:pt x="3213" y="2978"/>
                      <a:pt x="3210" y="2974"/>
                      <a:pt x="3204" y="2964"/>
                    </a:cubicBezTo>
                    <a:cubicBezTo>
                      <a:pt x="3195" y="2951"/>
                      <a:pt x="3187" y="2938"/>
                      <a:pt x="3182" y="2938"/>
                    </a:cubicBezTo>
                    <a:cubicBezTo>
                      <a:pt x="3180" y="2938"/>
                      <a:pt x="3179" y="2939"/>
                      <a:pt x="3178" y="2942"/>
                    </a:cubicBezTo>
                    <a:cubicBezTo>
                      <a:pt x="3162" y="2936"/>
                      <a:pt x="3150" y="2925"/>
                      <a:pt x="3141" y="2911"/>
                    </a:cubicBezTo>
                    <a:cubicBezTo>
                      <a:pt x="3123" y="2903"/>
                      <a:pt x="3111" y="2897"/>
                      <a:pt x="3103" y="2897"/>
                    </a:cubicBezTo>
                    <a:cubicBezTo>
                      <a:pt x="3098" y="2897"/>
                      <a:pt x="3095" y="2899"/>
                      <a:pt x="3093" y="2903"/>
                    </a:cubicBezTo>
                    <a:cubicBezTo>
                      <a:pt x="3091" y="2907"/>
                      <a:pt x="3088" y="2908"/>
                      <a:pt x="3085" y="2908"/>
                    </a:cubicBezTo>
                    <a:cubicBezTo>
                      <a:pt x="3078" y="2908"/>
                      <a:pt x="3069" y="2902"/>
                      <a:pt x="3060" y="2896"/>
                    </a:cubicBezTo>
                    <a:cubicBezTo>
                      <a:pt x="3051" y="2890"/>
                      <a:pt x="3042" y="2884"/>
                      <a:pt x="3035" y="2884"/>
                    </a:cubicBezTo>
                    <a:cubicBezTo>
                      <a:pt x="3031" y="2884"/>
                      <a:pt x="3029" y="2885"/>
                      <a:pt x="3027" y="2888"/>
                    </a:cubicBezTo>
                    <a:cubicBezTo>
                      <a:pt x="3023" y="2893"/>
                      <a:pt x="3017" y="2896"/>
                      <a:pt x="3008" y="2896"/>
                    </a:cubicBezTo>
                    <a:cubicBezTo>
                      <a:pt x="2998" y="2896"/>
                      <a:pt x="2985" y="2892"/>
                      <a:pt x="2969" y="2882"/>
                    </a:cubicBezTo>
                    <a:cubicBezTo>
                      <a:pt x="2936" y="2868"/>
                      <a:pt x="2936" y="2868"/>
                      <a:pt x="2939" y="2838"/>
                    </a:cubicBezTo>
                    <a:cubicBezTo>
                      <a:pt x="2948" y="2828"/>
                      <a:pt x="2935" y="2817"/>
                      <a:pt x="2922" y="2807"/>
                    </a:cubicBezTo>
                    <a:cubicBezTo>
                      <a:pt x="2920" y="2803"/>
                      <a:pt x="2918" y="2801"/>
                      <a:pt x="2916" y="2799"/>
                    </a:cubicBezTo>
                    <a:cubicBezTo>
                      <a:pt x="2911" y="2791"/>
                      <a:pt x="2908" y="2783"/>
                      <a:pt x="2907" y="2774"/>
                    </a:cubicBezTo>
                    <a:cubicBezTo>
                      <a:pt x="2906" y="2764"/>
                      <a:pt x="2903" y="2761"/>
                      <a:pt x="2900" y="2761"/>
                    </a:cubicBezTo>
                    <a:cubicBezTo>
                      <a:pt x="2896" y="2761"/>
                      <a:pt x="2891" y="2766"/>
                      <a:pt x="2886" y="2771"/>
                    </a:cubicBezTo>
                    <a:cubicBezTo>
                      <a:pt x="2878" y="2779"/>
                      <a:pt x="2869" y="2788"/>
                      <a:pt x="2869" y="2788"/>
                    </a:cubicBezTo>
                    <a:cubicBezTo>
                      <a:pt x="2856" y="2774"/>
                      <a:pt x="2863" y="2745"/>
                      <a:pt x="2873" y="2736"/>
                    </a:cubicBezTo>
                    <a:cubicBezTo>
                      <a:pt x="2877" y="2720"/>
                      <a:pt x="2879" y="2713"/>
                      <a:pt x="2877" y="2713"/>
                    </a:cubicBezTo>
                    <a:lnTo>
                      <a:pt x="2877" y="2713"/>
                    </a:lnTo>
                    <a:cubicBezTo>
                      <a:pt x="2875" y="2713"/>
                      <a:pt x="2870" y="2717"/>
                      <a:pt x="2862" y="2724"/>
                    </a:cubicBezTo>
                    <a:cubicBezTo>
                      <a:pt x="2859" y="2726"/>
                      <a:pt x="2855" y="2727"/>
                      <a:pt x="2851" y="2727"/>
                    </a:cubicBezTo>
                    <a:cubicBezTo>
                      <a:pt x="2840" y="2727"/>
                      <a:pt x="2826" y="2719"/>
                      <a:pt x="2818" y="2692"/>
                    </a:cubicBezTo>
                    <a:cubicBezTo>
                      <a:pt x="2797" y="2664"/>
                      <a:pt x="2776" y="2636"/>
                      <a:pt x="2787" y="2628"/>
                    </a:cubicBezTo>
                    <a:cubicBezTo>
                      <a:pt x="2786" y="2616"/>
                      <a:pt x="2778" y="2605"/>
                      <a:pt x="2765" y="2600"/>
                    </a:cubicBezTo>
                    <a:cubicBezTo>
                      <a:pt x="2745" y="2593"/>
                      <a:pt x="2735" y="2577"/>
                      <a:pt x="2717" y="2524"/>
                    </a:cubicBezTo>
                    <a:cubicBezTo>
                      <a:pt x="2698" y="2458"/>
                      <a:pt x="2693" y="2440"/>
                      <a:pt x="2684" y="2440"/>
                    </a:cubicBezTo>
                    <a:cubicBezTo>
                      <a:pt x="2680" y="2440"/>
                      <a:pt x="2676" y="2442"/>
                      <a:pt x="2670" y="2446"/>
                    </a:cubicBezTo>
                    <a:cubicBezTo>
                      <a:pt x="2665" y="2448"/>
                      <a:pt x="2661" y="2451"/>
                      <a:pt x="2658" y="2451"/>
                    </a:cubicBezTo>
                    <a:cubicBezTo>
                      <a:pt x="2654" y="2451"/>
                      <a:pt x="2654" y="2446"/>
                      <a:pt x="2661" y="2430"/>
                    </a:cubicBezTo>
                    <a:cubicBezTo>
                      <a:pt x="2662" y="2407"/>
                      <a:pt x="2642" y="2399"/>
                      <a:pt x="2613" y="2371"/>
                    </a:cubicBezTo>
                    <a:cubicBezTo>
                      <a:pt x="2607" y="2367"/>
                      <a:pt x="2601" y="2366"/>
                      <a:pt x="2595" y="2366"/>
                    </a:cubicBezTo>
                    <a:cubicBezTo>
                      <a:pt x="2581" y="2366"/>
                      <a:pt x="2568" y="2373"/>
                      <a:pt x="2560" y="2377"/>
                    </a:cubicBezTo>
                    <a:cubicBezTo>
                      <a:pt x="2553" y="2381"/>
                      <a:pt x="2547" y="2384"/>
                      <a:pt x="2544" y="2384"/>
                    </a:cubicBezTo>
                    <a:cubicBezTo>
                      <a:pt x="2537" y="2384"/>
                      <a:pt x="2536" y="2375"/>
                      <a:pt x="2531" y="2349"/>
                    </a:cubicBezTo>
                    <a:cubicBezTo>
                      <a:pt x="2522" y="2333"/>
                      <a:pt x="2525" y="2310"/>
                      <a:pt x="2536" y="2305"/>
                    </a:cubicBezTo>
                    <a:cubicBezTo>
                      <a:pt x="2537" y="2303"/>
                      <a:pt x="2539" y="2303"/>
                      <a:pt x="2541" y="2303"/>
                    </a:cubicBezTo>
                    <a:cubicBezTo>
                      <a:pt x="2549" y="2303"/>
                      <a:pt x="2555" y="2315"/>
                      <a:pt x="2555" y="2315"/>
                    </a:cubicBezTo>
                    <a:lnTo>
                      <a:pt x="2564" y="2331"/>
                    </a:lnTo>
                    <a:cubicBezTo>
                      <a:pt x="2575" y="2326"/>
                      <a:pt x="2586" y="2320"/>
                      <a:pt x="2568" y="2287"/>
                    </a:cubicBezTo>
                    <a:cubicBezTo>
                      <a:pt x="2570" y="2267"/>
                      <a:pt x="2565" y="2252"/>
                      <a:pt x="2556" y="2252"/>
                    </a:cubicBezTo>
                    <a:cubicBezTo>
                      <a:pt x="2554" y="2252"/>
                      <a:pt x="2553" y="2252"/>
                      <a:pt x="2551" y="2253"/>
                    </a:cubicBezTo>
                    <a:cubicBezTo>
                      <a:pt x="2554" y="2229"/>
                      <a:pt x="2536" y="2196"/>
                      <a:pt x="2518" y="2161"/>
                    </a:cubicBezTo>
                    <a:cubicBezTo>
                      <a:pt x="2500" y="2128"/>
                      <a:pt x="2472" y="2074"/>
                      <a:pt x="2474" y="2051"/>
                    </a:cubicBezTo>
                    <a:cubicBezTo>
                      <a:pt x="2458" y="2021"/>
                      <a:pt x="2448" y="2003"/>
                      <a:pt x="2438" y="2003"/>
                    </a:cubicBezTo>
                    <a:cubicBezTo>
                      <a:pt x="2436" y="2003"/>
                      <a:pt x="2435" y="2004"/>
                      <a:pt x="2434" y="2004"/>
                    </a:cubicBezTo>
                    <a:cubicBezTo>
                      <a:pt x="2428" y="2007"/>
                      <a:pt x="2424" y="2008"/>
                      <a:pt x="2420" y="2008"/>
                    </a:cubicBezTo>
                    <a:cubicBezTo>
                      <a:pt x="2409" y="2008"/>
                      <a:pt x="2405" y="1997"/>
                      <a:pt x="2414" y="1993"/>
                    </a:cubicBezTo>
                    <a:cubicBezTo>
                      <a:pt x="2418" y="1978"/>
                      <a:pt x="2396" y="1912"/>
                      <a:pt x="2359" y="1848"/>
                    </a:cubicBezTo>
                    <a:cubicBezTo>
                      <a:pt x="2325" y="1785"/>
                      <a:pt x="2278" y="1725"/>
                      <a:pt x="2261" y="1724"/>
                    </a:cubicBezTo>
                    <a:lnTo>
                      <a:pt x="2235" y="1690"/>
                    </a:lnTo>
                    <a:cubicBezTo>
                      <a:pt x="2230" y="1669"/>
                      <a:pt x="2203" y="1633"/>
                      <a:pt x="2176" y="1602"/>
                    </a:cubicBezTo>
                    <a:cubicBezTo>
                      <a:pt x="2149" y="1571"/>
                      <a:pt x="2120" y="1545"/>
                      <a:pt x="2107" y="1543"/>
                    </a:cubicBezTo>
                    <a:lnTo>
                      <a:pt x="2057" y="1497"/>
                    </a:lnTo>
                    <a:cubicBezTo>
                      <a:pt x="2033" y="1456"/>
                      <a:pt x="2013" y="1443"/>
                      <a:pt x="1987" y="1439"/>
                    </a:cubicBezTo>
                    <a:cubicBezTo>
                      <a:pt x="1983" y="1439"/>
                      <a:pt x="1980" y="1439"/>
                      <a:pt x="1977" y="1439"/>
                    </a:cubicBezTo>
                    <a:cubicBezTo>
                      <a:pt x="1965" y="1439"/>
                      <a:pt x="1959" y="1442"/>
                      <a:pt x="1958" y="1442"/>
                    </a:cubicBezTo>
                    <a:cubicBezTo>
                      <a:pt x="1957" y="1442"/>
                      <a:pt x="1958" y="1440"/>
                      <a:pt x="1960" y="1437"/>
                    </a:cubicBezTo>
                    <a:cubicBezTo>
                      <a:pt x="1963" y="1432"/>
                      <a:pt x="1956" y="1423"/>
                      <a:pt x="1937" y="1408"/>
                    </a:cubicBezTo>
                    <a:cubicBezTo>
                      <a:pt x="1928" y="1401"/>
                      <a:pt x="1917" y="1392"/>
                      <a:pt x="1903" y="1383"/>
                    </a:cubicBezTo>
                    <a:cubicBezTo>
                      <a:pt x="1888" y="1373"/>
                      <a:pt x="1869" y="1365"/>
                      <a:pt x="1849" y="1355"/>
                    </a:cubicBezTo>
                    <a:cubicBezTo>
                      <a:pt x="1801" y="1332"/>
                      <a:pt x="1780" y="1323"/>
                      <a:pt x="1774" y="1323"/>
                    </a:cubicBezTo>
                    <a:lnTo>
                      <a:pt x="1774" y="1323"/>
                    </a:lnTo>
                    <a:cubicBezTo>
                      <a:pt x="1770" y="1323"/>
                      <a:pt x="1774" y="1328"/>
                      <a:pt x="1780" y="1337"/>
                    </a:cubicBezTo>
                    <a:cubicBezTo>
                      <a:pt x="1691" y="1314"/>
                      <a:pt x="1693" y="1306"/>
                      <a:pt x="1697" y="1293"/>
                    </a:cubicBezTo>
                    <a:cubicBezTo>
                      <a:pt x="1715" y="1284"/>
                      <a:pt x="1707" y="1274"/>
                      <a:pt x="1691" y="1274"/>
                    </a:cubicBezTo>
                    <a:cubicBezTo>
                      <a:pt x="1679" y="1274"/>
                      <a:pt x="1663" y="1279"/>
                      <a:pt x="1649" y="1293"/>
                    </a:cubicBezTo>
                    <a:cubicBezTo>
                      <a:pt x="1637" y="1300"/>
                      <a:pt x="1623" y="1303"/>
                      <a:pt x="1611" y="1303"/>
                    </a:cubicBezTo>
                    <a:cubicBezTo>
                      <a:pt x="1592" y="1303"/>
                      <a:pt x="1577" y="1297"/>
                      <a:pt x="1579" y="1290"/>
                    </a:cubicBezTo>
                    <a:cubicBezTo>
                      <a:pt x="1580" y="1284"/>
                      <a:pt x="1586" y="1282"/>
                      <a:pt x="1594" y="1282"/>
                    </a:cubicBezTo>
                    <a:cubicBezTo>
                      <a:pt x="1603" y="1282"/>
                      <a:pt x="1615" y="1285"/>
                      <a:pt x="1627" y="1287"/>
                    </a:cubicBezTo>
                    <a:cubicBezTo>
                      <a:pt x="1627" y="1287"/>
                      <a:pt x="1629" y="1276"/>
                      <a:pt x="1632" y="1263"/>
                    </a:cubicBezTo>
                    <a:cubicBezTo>
                      <a:pt x="1625" y="1261"/>
                      <a:pt x="1617" y="1259"/>
                      <a:pt x="1610" y="1259"/>
                    </a:cubicBezTo>
                    <a:cubicBezTo>
                      <a:pt x="1600" y="1259"/>
                      <a:pt x="1591" y="1261"/>
                      <a:pt x="1583" y="1266"/>
                    </a:cubicBezTo>
                    <a:cubicBezTo>
                      <a:pt x="1580" y="1266"/>
                      <a:pt x="1578" y="1265"/>
                      <a:pt x="1575" y="1265"/>
                    </a:cubicBezTo>
                    <a:cubicBezTo>
                      <a:pt x="1561" y="1265"/>
                      <a:pt x="1548" y="1268"/>
                      <a:pt x="1535" y="1272"/>
                    </a:cubicBezTo>
                    <a:cubicBezTo>
                      <a:pt x="1510" y="1283"/>
                      <a:pt x="1510" y="1295"/>
                      <a:pt x="1530" y="1309"/>
                    </a:cubicBezTo>
                    <a:cubicBezTo>
                      <a:pt x="1543" y="1319"/>
                      <a:pt x="1540" y="1322"/>
                      <a:pt x="1530" y="1322"/>
                    </a:cubicBezTo>
                    <a:cubicBezTo>
                      <a:pt x="1524" y="1322"/>
                      <a:pt x="1516" y="1321"/>
                      <a:pt x="1507" y="1320"/>
                    </a:cubicBezTo>
                    <a:cubicBezTo>
                      <a:pt x="1466" y="1305"/>
                      <a:pt x="1464" y="1293"/>
                      <a:pt x="1488" y="1281"/>
                    </a:cubicBezTo>
                    <a:cubicBezTo>
                      <a:pt x="1511" y="1281"/>
                      <a:pt x="1513" y="1270"/>
                      <a:pt x="1514" y="1257"/>
                    </a:cubicBezTo>
                    <a:cubicBezTo>
                      <a:pt x="1514" y="1254"/>
                      <a:pt x="1509" y="1253"/>
                      <a:pt x="1500" y="1253"/>
                    </a:cubicBezTo>
                    <a:cubicBezTo>
                      <a:pt x="1469" y="1253"/>
                      <a:pt x="1393" y="1270"/>
                      <a:pt x="1376" y="1292"/>
                    </a:cubicBezTo>
                    <a:lnTo>
                      <a:pt x="1376" y="1292"/>
                    </a:lnTo>
                    <a:cubicBezTo>
                      <a:pt x="1376" y="1289"/>
                      <a:pt x="1376" y="1285"/>
                      <a:pt x="1376" y="1280"/>
                    </a:cubicBezTo>
                    <a:cubicBezTo>
                      <a:pt x="1375" y="1274"/>
                      <a:pt x="1363" y="1271"/>
                      <a:pt x="1345" y="1271"/>
                    </a:cubicBezTo>
                    <a:cubicBezTo>
                      <a:pt x="1329" y="1271"/>
                      <a:pt x="1307" y="1274"/>
                      <a:pt x="1285" y="1277"/>
                    </a:cubicBezTo>
                    <a:cubicBezTo>
                      <a:pt x="1240" y="1283"/>
                      <a:pt x="1219" y="1289"/>
                      <a:pt x="1221" y="1300"/>
                    </a:cubicBezTo>
                    <a:cubicBezTo>
                      <a:pt x="1223" y="1313"/>
                      <a:pt x="1226" y="1325"/>
                      <a:pt x="1206" y="1330"/>
                    </a:cubicBezTo>
                    <a:cubicBezTo>
                      <a:pt x="1209" y="1329"/>
                      <a:pt x="1211" y="1329"/>
                      <a:pt x="1214" y="1329"/>
                    </a:cubicBezTo>
                    <a:cubicBezTo>
                      <a:pt x="1227" y="1329"/>
                      <a:pt x="1229" y="1339"/>
                      <a:pt x="1231" y="1350"/>
                    </a:cubicBezTo>
                    <a:cubicBezTo>
                      <a:pt x="1231" y="1350"/>
                      <a:pt x="1186" y="1345"/>
                      <a:pt x="1163" y="1340"/>
                    </a:cubicBezTo>
                    <a:cubicBezTo>
                      <a:pt x="1145" y="1335"/>
                      <a:pt x="1128" y="1332"/>
                      <a:pt x="1108" y="1332"/>
                    </a:cubicBezTo>
                    <a:cubicBezTo>
                      <a:pt x="1075" y="1332"/>
                      <a:pt x="1038" y="1340"/>
                      <a:pt x="987" y="1362"/>
                    </a:cubicBezTo>
                    <a:cubicBezTo>
                      <a:pt x="947" y="1378"/>
                      <a:pt x="890" y="1408"/>
                      <a:pt x="865" y="1408"/>
                    </a:cubicBezTo>
                    <a:cubicBezTo>
                      <a:pt x="865" y="1408"/>
                      <a:pt x="864" y="1408"/>
                      <a:pt x="864" y="1408"/>
                    </a:cubicBezTo>
                    <a:cubicBezTo>
                      <a:pt x="826" y="1430"/>
                      <a:pt x="807" y="1442"/>
                      <a:pt x="813" y="1452"/>
                    </a:cubicBezTo>
                    <a:cubicBezTo>
                      <a:pt x="800" y="1460"/>
                      <a:pt x="789" y="1467"/>
                      <a:pt x="776" y="1475"/>
                    </a:cubicBezTo>
                    <a:cubicBezTo>
                      <a:pt x="752" y="1476"/>
                      <a:pt x="715" y="1502"/>
                      <a:pt x="723" y="1512"/>
                    </a:cubicBezTo>
                    <a:cubicBezTo>
                      <a:pt x="714" y="1536"/>
                      <a:pt x="688" y="1538"/>
                      <a:pt x="671" y="1552"/>
                    </a:cubicBezTo>
                    <a:cubicBezTo>
                      <a:pt x="622" y="1560"/>
                      <a:pt x="622" y="1560"/>
                      <a:pt x="662" y="1576"/>
                    </a:cubicBezTo>
                    <a:cubicBezTo>
                      <a:pt x="664" y="1578"/>
                      <a:pt x="666" y="1579"/>
                      <a:pt x="670" y="1579"/>
                    </a:cubicBezTo>
                    <a:cubicBezTo>
                      <a:pt x="685" y="1579"/>
                      <a:pt x="715" y="1566"/>
                      <a:pt x="728" y="1556"/>
                    </a:cubicBezTo>
                    <a:cubicBezTo>
                      <a:pt x="745" y="1544"/>
                      <a:pt x="762" y="1530"/>
                      <a:pt x="780" y="1519"/>
                    </a:cubicBezTo>
                    <a:lnTo>
                      <a:pt x="780" y="1519"/>
                    </a:lnTo>
                    <a:cubicBezTo>
                      <a:pt x="764" y="1534"/>
                      <a:pt x="749" y="1550"/>
                      <a:pt x="736" y="1566"/>
                    </a:cubicBezTo>
                    <a:cubicBezTo>
                      <a:pt x="718" y="1578"/>
                      <a:pt x="693" y="1614"/>
                      <a:pt x="702" y="1624"/>
                    </a:cubicBezTo>
                    <a:cubicBezTo>
                      <a:pt x="702" y="1624"/>
                      <a:pt x="710" y="1634"/>
                      <a:pt x="694" y="1648"/>
                    </a:cubicBezTo>
                    <a:lnTo>
                      <a:pt x="679" y="1628"/>
                    </a:lnTo>
                    <a:cubicBezTo>
                      <a:pt x="684" y="1614"/>
                      <a:pt x="682" y="1596"/>
                      <a:pt x="670" y="1585"/>
                    </a:cubicBezTo>
                    <a:cubicBezTo>
                      <a:pt x="667" y="1585"/>
                      <a:pt x="665" y="1585"/>
                      <a:pt x="662" y="1585"/>
                    </a:cubicBezTo>
                    <a:cubicBezTo>
                      <a:pt x="629" y="1585"/>
                      <a:pt x="582" y="1616"/>
                      <a:pt x="598" y="1633"/>
                    </a:cubicBezTo>
                    <a:cubicBezTo>
                      <a:pt x="588" y="1645"/>
                      <a:pt x="573" y="1652"/>
                      <a:pt x="558" y="1653"/>
                    </a:cubicBezTo>
                    <a:cubicBezTo>
                      <a:pt x="556" y="1652"/>
                      <a:pt x="554" y="1651"/>
                      <a:pt x="552" y="1651"/>
                    </a:cubicBezTo>
                    <a:cubicBezTo>
                      <a:pt x="544" y="1651"/>
                      <a:pt x="534" y="1666"/>
                      <a:pt x="538" y="1694"/>
                    </a:cubicBezTo>
                    <a:cubicBezTo>
                      <a:pt x="541" y="1725"/>
                      <a:pt x="527" y="1740"/>
                      <a:pt x="497" y="1740"/>
                    </a:cubicBezTo>
                    <a:cubicBezTo>
                      <a:pt x="496" y="1740"/>
                      <a:pt x="495" y="1740"/>
                      <a:pt x="494" y="1740"/>
                    </a:cubicBezTo>
                    <a:cubicBezTo>
                      <a:pt x="447" y="1754"/>
                      <a:pt x="394" y="1822"/>
                      <a:pt x="404" y="1829"/>
                    </a:cubicBezTo>
                    <a:cubicBezTo>
                      <a:pt x="423" y="1845"/>
                      <a:pt x="387" y="1896"/>
                      <a:pt x="365" y="1905"/>
                    </a:cubicBezTo>
                    <a:cubicBezTo>
                      <a:pt x="344" y="1913"/>
                      <a:pt x="330" y="1934"/>
                      <a:pt x="330" y="1956"/>
                    </a:cubicBezTo>
                    <a:cubicBezTo>
                      <a:pt x="328" y="1955"/>
                      <a:pt x="326" y="1954"/>
                      <a:pt x="323" y="1954"/>
                    </a:cubicBezTo>
                    <a:cubicBezTo>
                      <a:pt x="312" y="1954"/>
                      <a:pt x="298" y="1964"/>
                      <a:pt x="298" y="1984"/>
                    </a:cubicBezTo>
                    <a:cubicBezTo>
                      <a:pt x="298" y="1984"/>
                      <a:pt x="291" y="1994"/>
                      <a:pt x="298" y="1994"/>
                    </a:cubicBezTo>
                    <a:cubicBezTo>
                      <a:pt x="300" y="1994"/>
                      <a:pt x="303" y="1993"/>
                      <a:pt x="308" y="1991"/>
                    </a:cubicBezTo>
                    <a:lnTo>
                      <a:pt x="308" y="2039"/>
                    </a:lnTo>
                    <a:cubicBezTo>
                      <a:pt x="313" y="2030"/>
                      <a:pt x="318" y="2027"/>
                      <a:pt x="323" y="2027"/>
                    </a:cubicBezTo>
                    <a:cubicBezTo>
                      <a:pt x="328" y="2027"/>
                      <a:pt x="334" y="2031"/>
                      <a:pt x="339" y="2035"/>
                    </a:cubicBezTo>
                    <a:cubicBezTo>
                      <a:pt x="350" y="2041"/>
                      <a:pt x="298" y="2103"/>
                      <a:pt x="246" y="2120"/>
                    </a:cubicBezTo>
                    <a:lnTo>
                      <a:pt x="204" y="2143"/>
                    </a:lnTo>
                    <a:lnTo>
                      <a:pt x="226" y="2156"/>
                    </a:lnTo>
                    <a:cubicBezTo>
                      <a:pt x="217" y="2171"/>
                      <a:pt x="209" y="2187"/>
                      <a:pt x="200" y="2187"/>
                    </a:cubicBezTo>
                    <a:cubicBezTo>
                      <a:pt x="199" y="2187"/>
                      <a:pt x="197" y="2187"/>
                      <a:pt x="196" y="2186"/>
                    </a:cubicBezTo>
                    <a:cubicBezTo>
                      <a:pt x="192" y="2183"/>
                      <a:pt x="189" y="2182"/>
                      <a:pt x="187" y="2182"/>
                    </a:cubicBezTo>
                    <a:cubicBezTo>
                      <a:pt x="183" y="2182"/>
                      <a:pt x="181" y="2186"/>
                      <a:pt x="176" y="2197"/>
                    </a:cubicBezTo>
                    <a:cubicBezTo>
                      <a:pt x="176" y="2197"/>
                      <a:pt x="167" y="2216"/>
                      <a:pt x="178" y="2222"/>
                    </a:cubicBezTo>
                    <a:cubicBezTo>
                      <a:pt x="200" y="2233"/>
                      <a:pt x="199" y="2233"/>
                      <a:pt x="180" y="2245"/>
                    </a:cubicBezTo>
                    <a:cubicBezTo>
                      <a:pt x="149" y="2252"/>
                      <a:pt x="140" y="2270"/>
                      <a:pt x="153" y="2299"/>
                    </a:cubicBezTo>
                    <a:cubicBezTo>
                      <a:pt x="176" y="2310"/>
                      <a:pt x="176" y="2310"/>
                      <a:pt x="144" y="2317"/>
                    </a:cubicBezTo>
                    <a:cubicBezTo>
                      <a:pt x="142" y="2316"/>
                      <a:pt x="140" y="2316"/>
                      <a:pt x="138" y="2316"/>
                    </a:cubicBezTo>
                    <a:cubicBezTo>
                      <a:pt x="127" y="2316"/>
                      <a:pt x="112" y="2327"/>
                      <a:pt x="105" y="2343"/>
                    </a:cubicBezTo>
                    <a:lnTo>
                      <a:pt x="116" y="2347"/>
                    </a:lnTo>
                    <a:cubicBezTo>
                      <a:pt x="139" y="2358"/>
                      <a:pt x="130" y="2376"/>
                      <a:pt x="111" y="2390"/>
                    </a:cubicBezTo>
                    <a:cubicBezTo>
                      <a:pt x="109" y="2389"/>
                      <a:pt x="108" y="2389"/>
                      <a:pt x="107" y="2389"/>
                    </a:cubicBezTo>
                    <a:cubicBezTo>
                      <a:pt x="97" y="2389"/>
                      <a:pt x="90" y="2407"/>
                      <a:pt x="86" y="2444"/>
                    </a:cubicBezTo>
                    <a:cubicBezTo>
                      <a:pt x="72" y="2476"/>
                      <a:pt x="64" y="2494"/>
                      <a:pt x="55" y="2494"/>
                    </a:cubicBezTo>
                    <a:cubicBezTo>
                      <a:pt x="53" y="2494"/>
                      <a:pt x="52" y="2493"/>
                      <a:pt x="51" y="2493"/>
                    </a:cubicBezTo>
                    <a:cubicBezTo>
                      <a:pt x="42" y="2489"/>
                      <a:pt x="37" y="2487"/>
                      <a:pt x="34" y="2487"/>
                    </a:cubicBezTo>
                    <a:lnTo>
                      <a:pt x="34" y="2487"/>
                    </a:lnTo>
                    <a:cubicBezTo>
                      <a:pt x="30" y="2487"/>
                      <a:pt x="34" y="2493"/>
                      <a:pt x="43" y="2511"/>
                    </a:cubicBezTo>
                    <a:cubicBezTo>
                      <a:pt x="47" y="2534"/>
                      <a:pt x="47" y="2534"/>
                      <a:pt x="20" y="2565"/>
                    </a:cubicBezTo>
                    <a:cubicBezTo>
                      <a:pt x="1" y="2578"/>
                      <a:pt x="1" y="2578"/>
                      <a:pt x="4" y="2602"/>
                    </a:cubicBezTo>
                    <a:cubicBezTo>
                      <a:pt x="16" y="2606"/>
                      <a:pt x="25" y="2610"/>
                      <a:pt x="32" y="2610"/>
                    </a:cubicBezTo>
                    <a:cubicBezTo>
                      <a:pt x="38" y="2610"/>
                      <a:pt x="43" y="2607"/>
                      <a:pt x="47" y="2598"/>
                    </a:cubicBezTo>
                    <a:cubicBezTo>
                      <a:pt x="52" y="2586"/>
                      <a:pt x="54" y="2582"/>
                      <a:pt x="58" y="2582"/>
                    </a:cubicBezTo>
                    <a:cubicBezTo>
                      <a:pt x="60" y="2582"/>
                      <a:pt x="62" y="2583"/>
                      <a:pt x="66" y="2585"/>
                    </a:cubicBezTo>
                    <a:lnTo>
                      <a:pt x="51" y="2621"/>
                    </a:lnTo>
                    <a:cubicBezTo>
                      <a:pt x="40" y="2645"/>
                      <a:pt x="33" y="2671"/>
                      <a:pt x="32" y="2698"/>
                    </a:cubicBezTo>
                    <a:cubicBezTo>
                      <a:pt x="30" y="2720"/>
                      <a:pt x="37" y="2734"/>
                      <a:pt x="43" y="2734"/>
                    </a:cubicBezTo>
                    <a:cubicBezTo>
                      <a:pt x="49" y="2734"/>
                      <a:pt x="54" y="2725"/>
                      <a:pt x="56" y="2707"/>
                    </a:cubicBezTo>
                    <a:lnTo>
                      <a:pt x="75" y="2695"/>
                    </a:lnTo>
                    <a:cubicBezTo>
                      <a:pt x="80" y="2697"/>
                      <a:pt x="86" y="2698"/>
                      <a:pt x="90" y="2698"/>
                    </a:cubicBezTo>
                    <a:cubicBezTo>
                      <a:pt x="113" y="2698"/>
                      <a:pt x="118" y="2671"/>
                      <a:pt x="89" y="2659"/>
                    </a:cubicBezTo>
                    <a:cubicBezTo>
                      <a:pt x="56" y="2644"/>
                      <a:pt x="56" y="2644"/>
                      <a:pt x="86" y="2636"/>
                    </a:cubicBezTo>
                    <a:lnTo>
                      <a:pt x="86" y="2636"/>
                    </a:lnTo>
                    <a:cubicBezTo>
                      <a:pt x="90" y="2638"/>
                      <a:pt x="94" y="2639"/>
                      <a:pt x="97" y="2639"/>
                    </a:cubicBezTo>
                    <a:cubicBezTo>
                      <a:pt x="112" y="2639"/>
                      <a:pt x="118" y="2624"/>
                      <a:pt x="124" y="2609"/>
                    </a:cubicBezTo>
                    <a:cubicBezTo>
                      <a:pt x="129" y="2598"/>
                      <a:pt x="131" y="2594"/>
                      <a:pt x="135" y="2594"/>
                    </a:cubicBezTo>
                    <a:cubicBezTo>
                      <a:pt x="137" y="2594"/>
                      <a:pt x="139" y="2595"/>
                      <a:pt x="143" y="2597"/>
                    </a:cubicBezTo>
                    <a:cubicBezTo>
                      <a:pt x="145" y="2598"/>
                      <a:pt x="146" y="2598"/>
                      <a:pt x="148" y="2598"/>
                    </a:cubicBezTo>
                    <a:cubicBezTo>
                      <a:pt x="159" y="2598"/>
                      <a:pt x="174" y="2587"/>
                      <a:pt x="181" y="2571"/>
                    </a:cubicBezTo>
                    <a:cubicBezTo>
                      <a:pt x="189" y="2553"/>
                      <a:pt x="189" y="2553"/>
                      <a:pt x="178" y="2549"/>
                    </a:cubicBezTo>
                    <a:cubicBezTo>
                      <a:pt x="175" y="2551"/>
                      <a:pt x="173" y="2551"/>
                      <a:pt x="172" y="2551"/>
                    </a:cubicBezTo>
                    <a:cubicBezTo>
                      <a:pt x="164" y="2551"/>
                      <a:pt x="179" y="2524"/>
                      <a:pt x="205" y="2519"/>
                    </a:cubicBezTo>
                    <a:cubicBezTo>
                      <a:pt x="224" y="2505"/>
                      <a:pt x="224" y="2505"/>
                      <a:pt x="201" y="2495"/>
                    </a:cubicBezTo>
                    <a:cubicBezTo>
                      <a:pt x="178" y="2485"/>
                      <a:pt x="195" y="2449"/>
                      <a:pt x="225" y="2442"/>
                    </a:cubicBezTo>
                    <a:cubicBezTo>
                      <a:pt x="225" y="2442"/>
                      <a:pt x="233" y="2424"/>
                      <a:pt x="242" y="2407"/>
                    </a:cubicBezTo>
                    <a:cubicBezTo>
                      <a:pt x="250" y="2390"/>
                      <a:pt x="238" y="2384"/>
                      <a:pt x="227" y="2379"/>
                    </a:cubicBezTo>
                    <a:cubicBezTo>
                      <a:pt x="205" y="2367"/>
                      <a:pt x="205" y="2367"/>
                      <a:pt x="224" y="2355"/>
                    </a:cubicBezTo>
                    <a:cubicBezTo>
                      <a:pt x="234" y="2349"/>
                      <a:pt x="242" y="2348"/>
                      <a:pt x="247" y="2348"/>
                    </a:cubicBezTo>
                    <a:cubicBezTo>
                      <a:pt x="252" y="2348"/>
                      <a:pt x="255" y="2349"/>
                      <a:pt x="255" y="2349"/>
                    </a:cubicBezTo>
                    <a:cubicBezTo>
                      <a:pt x="257" y="2350"/>
                      <a:pt x="258" y="2350"/>
                      <a:pt x="259" y="2350"/>
                    </a:cubicBezTo>
                    <a:cubicBezTo>
                      <a:pt x="268" y="2350"/>
                      <a:pt x="275" y="2335"/>
                      <a:pt x="283" y="2319"/>
                    </a:cubicBezTo>
                    <a:cubicBezTo>
                      <a:pt x="292" y="2302"/>
                      <a:pt x="309" y="2268"/>
                      <a:pt x="299" y="2262"/>
                    </a:cubicBezTo>
                    <a:lnTo>
                      <a:pt x="299" y="2262"/>
                    </a:lnTo>
                    <a:lnTo>
                      <a:pt x="310" y="2268"/>
                    </a:lnTo>
                    <a:cubicBezTo>
                      <a:pt x="319" y="2251"/>
                      <a:pt x="329" y="2256"/>
                      <a:pt x="319" y="2251"/>
                    </a:cubicBezTo>
                    <a:cubicBezTo>
                      <a:pt x="329" y="2234"/>
                      <a:pt x="341" y="2218"/>
                      <a:pt x="357" y="2205"/>
                    </a:cubicBezTo>
                    <a:cubicBezTo>
                      <a:pt x="380" y="2184"/>
                      <a:pt x="390" y="2141"/>
                      <a:pt x="368" y="2141"/>
                    </a:cubicBezTo>
                    <a:cubicBezTo>
                      <a:pt x="362" y="2141"/>
                      <a:pt x="355" y="2144"/>
                      <a:pt x="344" y="2151"/>
                    </a:cubicBezTo>
                    <a:lnTo>
                      <a:pt x="344" y="2151"/>
                    </a:lnTo>
                    <a:cubicBezTo>
                      <a:pt x="346" y="2147"/>
                      <a:pt x="349" y="2142"/>
                      <a:pt x="353" y="2135"/>
                    </a:cubicBezTo>
                    <a:cubicBezTo>
                      <a:pt x="363" y="2119"/>
                      <a:pt x="352" y="2113"/>
                      <a:pt x="352" y="2113"/>
                    </a:cubicBezTo>
                    <a:cubicBezTo>
                      <a:pt x="341" y="2106"/>
                      <a:pt x="352" y="2088"/>
                      <a:pt x="362" y="2071"/>
                    </a:cubicBezTo>
                    <a:lnTo>
                      <a:pt x="383" y="2085"/>
                    </a:lnTo>
                    <a:cubicBezTo>
                      <a:pt x="390" y="2097"/>
                      <a:pt x="399" y="2102"/>
                      <a:pt x="406" y="2102"/>
                    </a:cubicBezTo>
                    <a:cubicBezTo>
                      <a:pt x="419" y="2102"/>
                      <a:pt x="428" y="2083"/>
                      <a:pt x="414" y="2059"/>
                    </a:cubicBezTo>
                    <a:lnTo>
                      <a:pt x="414" y="2059"/>
                    </a:lnTo>
                    <a:lnTo>
                      <a:pt x="424" y="2066"/>
                    </a:lnTo>
                    <a:cubicBezTo>
                      <a:pt x="426" y="2067"/>
                      <a:pt x="428" y="2067"/>
                      <a:pt x="429" y="2067"/>
                    </a:cubicBezTo>
                    <a:cubicBezTo>
                      <a:pt x="438" y="2067"/>
                      <a:pt x="446" y="2050"/>
                      <a:pt x="457" y="2017"/>
                    </a:cubicBezTo>
                    <a:cubicBezTo>
                      <a:pt x="465" y="1999"/>
                      <a:pt x="461" y="1977"/>
                      <a:pt x="448" y="1963"/>
                    </a:cubicBezTo>
                    <a:cubicBezTo>
                      <a:pt x="438" y="1956"/>
                      <a:pt x="449" y="1939"/>
                      <a:pt x="449" y="1939"/>
                    </a:cubicBezTo>
                    <a:cubicBezTo>
                      <a:pt x="456" y="1930"/>
                      <a:pt x="459" y="1926"/>
                      <a:pt x="462" y="1926"/>
                    </a:cubicBezTo>
                    <a:cubicBezTo>
                      <a:pt x="464" y="1926"/>
                      <a:pt x="466" y="1928"/>
                      <a:pt x="470" y="1930"/>
                    </a:cubicBezTo>
                    <a:cubicBezTo>
                      <a:pt x="474" y="1933"/>
                      <a:pt x="478" y="1934"/>
                      <a:pt x="482" y="1934"/>
                    </a:cubicBezTo>
                    <a:cubicBezTo>
                      <a:pt x="499" y="1934"/>
                      <a:pt x="513" y="1909"/>
                      <a:pt x="506" y="1883"/>
                    </a:cubicBezTo>
                    <a:lnTo>
                      <a:pt x="506" y="1883"/>
                    </a:lnTo>
                    <a:lnTo>
                      <a:pt x="516" y="1891"/>
                    </a:lnTo>
                    <a:cubicBezTo>
                      <a:pt x="518" y="1893"/>
                      <a:pt x="521" y="1893"/>
                      <a:pt x="524" y="1893"/>
                    </a:cubicBezTo>
                    <a:cubicBezTo>
                      <a:pt x="536" y="1893"/>
                      <a:pt x="557" y="1876"/>
                      <a:pt x="601" y="1809"/>
                    </a:cubicBezTo>
                    <a:cubicBezTo>
                      <a:pt x="649" y="1757"/>
                      <a:pt x="689" y="1719"/>
                      <a:pt x="702" y="1719"/>
                    </a:cubicBezTo>
                    <a:cubicBezTo>
                      <a:pt x="704" y="1719"/>
                      <a:pt x="705" y="1720"/>
                      <a:pt x="706" y="1721"/>
                    </a:cubicBezTo>
                    <a:cubicBezTo>
                      <a:pt x="706" y="1721"/>
                      <a:pt x="707" y="1722"/>
                      <a:pt x="707" y="1722"/>
                    </a:cubicBezTo>
                    <a:cubicBezTo>
                      <a:pt x="718" y="1722"/>
                      <a:pt x="756" y="1658"/>
                      <a:pt x="773" y="1617"/>
                    </a:cubicBezTo>
                    <a:cubicBezTo>
                      <a:pt x="775" y="1619"/>
                      <a:pt x="777" y="1620"/>
                      <a:pt x="780" y="1620"/>
                    </a:cubicBezTo>
                    <a:cubicBezTo>
                      <a:pt x="789" y="1620"/>
                      <a:pt x="803" y="1609"/>
                      <a:pt x="829" y="1592"/>
                    </a:cubicBezTo>
                    <a:cubicBezTo>
                      <a:pt x="860" y="1571"/>
                      <a:pt x="872" y="1564"/>
                      <a:pt x="877" y="1564"/>
                    </a:cubicBezTo>
                    <a:cubicBezTo>
                      <a:pt x="881" y="1564"/>
                      <a:pt x="883" y="1566"/>
                      <a:pt x="885" y="1571"/>
                    </a:cubicBezTo>
                    <a:cubicBezTo>
                      <a:pt x="883" y="1585"/>
                      <a:pt x="882" y="1593"/>
                      <a:pt x="884" y="1593"/>
                    </a:cubicBezTo>
                    <a:cubicBezTo>
                      <a:pt x="885" y="1593"/>
                      <a:pt x="890" y="1582"/>
                      <a:pt x="902" y="1560"/>
                    </a:cubicBezTo>
                    <a:cubicBezTo>
                      <a:pt x="904" y="1538"/>
                      <a:pt x="933" y="1523"/>
                      <a:pt x="954" y="1523"/>
                    </a:cubicBezTo>
                    <a:cubicBezTo>
                      <a:pt x="964" y="1523"/>
                      <a:pt x="972" y="1526"/>
                      <a:pt x="976" y="1534"/>
                    </a:cubicBezTo>
                    <a:cubicBezTo>
                      <a:pt x="978" y="1537"/>
                      <a:pt x="980" y="1539"/>
                      <a:pt x="984" y="1539"/>
                    </a:cubicBezTo>
                    <a:cubicBezTo>
                      <a:pt x="994" y="1539"/>
                      <a:pt x="1009" y="1531"/>
                      <a:pt x="1033" y="1520"/>
                    </a:cubicBezTo>
                    <a:cubicBezTo>
                      <a:pt x="1046" y="1501"/>
                      <a:pt x="1081" y="1484"/>
                      <a:pt x="1118" y="1473"/>
                    </a:cubicBezTo>
                    <a:cubicBezTo>
                      <a:pt x="1173" y="1453"/>
                      <a:pt x="1174" y="1456"/>
                      <a:pt x="1166" y="1430"/>
                    </a:cubicBezTo>
                    <a:cubicBezTo>
                      <a:pt x="1160" y="1407"/>
                      <a:pt x="1179" y="1400"/>
                      <a:pt x="1219" y="1391"/>
                    </a:cubicBezTo>
                    <a:cubicBezTo>
                      <a:pt x="1229" y="1389"/>
                      <a:pt x="1238" y="1387"/>
                      <a:pt x="1246" y="1387"/>
                    </a:cubicBezTo>
                    <a:cubicBezTo>
                      <a:pt x="1254" y="1387"/>
                      <a:pt x="1259" y="1389"/>
                      <a:pt x="1260" y="1396"/>
                    </a:cubicBezTo>
                    <a:cubicBezTo>
                      <a:pt x="1272" y="1399"/>
                      <a:pt x="1283" y="1402"/>
                      <a:pt x="1295" y="1402"/>
                    </a:cubicBezTo>
                    <a:cubicBezTo>
                      <a:pt x="1297" y="1402"/>
                      <a:pt x="1300" y="1402"/>
                      <a:pt x="1302" y="1401"/>
                    </a:cubicBezTo>
                    <a:cubicBezTo>
                      <a:pt x="1310" y="1400"/>
                      <a:pt x="1318" y="1400"/>
                      <a:pt x="1324" y="1400"/>
                    </a:cubicBezTo>
                    <a:cubicBezTo>
                      <a:pt x="1334" y="1400"/>
                      <a:pt x="1342" y="1402"/>
                      <a:pt x="1342" y="1409"/>
                    </a:cubicBezTo>
                    <a:cubicBezTo>
                      <a:pt x="1359" y="1415"/>
                      <a:pt x="1376" y="1418"/>
                      <a:pt x="1394" y="1418"/>
                    </a:cubicBezTo>
                    <a:cubicBezTo>
                      <a:pt x="1397" y="1418"/>
                      <a:pt x="1399" y="1418"/>
                      <a:pt x="1402" y="1418"/>
                    </a:cubicBezTo>
                    <a:cubicBezTo>
                      <a:pt x="1410" y="1417"/>
                      <a:pt x="1418" y="1417"/>
                      <a:pt x="1426" y="1417"/>
                    </a:cubicBezTo>
                    <a:cubicBezTo>
                      <a:pt x="1455" y="1417"/>
                      <a:pt x="1479" y="1422"/>
                      <a:pt x="1478" y="1432"/>
                    </a:cubicBezTo>
                    <a:cubicBezTo>
                      <a:pt x="1481" y="1432"/>
                      <a:pt x="1483" y="1432"/>
                      <a:pt x="1485" y="1432"/>
                    </a:cubicBezTo>
                    <a:cubicBezTo>
                      <a:pt x="1497" y="1432"/>
                      <a:pt x="1497" y="1431"/>
                      <a:pt x="1498" y="1419"/>
                    </a:cubicBezTo>
                    <a:cubicBezTo>
                      <a:pt x="1499" y="1413"/>
                      <a:pt x="1506" y="1406"/>
                      <a:pt x="1525" y="1406"/>
                    </a:cubicBezTo>
                    <a:cubicBezTo>
                      <a:pt x="1541" y="1406"/>
                      <a:pt x="1564" y="1410"/>
                      <a:pt x="1597" y="1423"/>
                    </a:cubicBezTo>
                    <a:cubicBezTo>
                      <a:pt x="1626" y="1428"/>
                      <a:pt x="1666" y="1441"/>
                      <a:pt x="1685" y="1441"/>
                    </a:cubicBezTo>
                    <a:cubicBezTo>
                      <a:pt x="1690" y="1441"/>
                      <a:pt x="1694" y="1440"/>
                      <a:pt x="1695" y="1437"/>
                    </a:cubicBezTo>
                    <a:cubicBezTo>
                      <a:pt x="1714" y="1443"/>
                      <a:pt x="1713" y="1444"/>
                      <a:pt x="1709" y="1455"/>
                    </a:cubicBezTo>
                    <a:cubicBezTo>
                      <a:pt x="1701" y="1476"/>
                      <a:pt x="1725" y="1491"/>
                      <a:pt x="1761" y="1491"/>
                    </a:cubicBezTo>
                    <a:cubicBezTo>
                      <a:pt x="1767" y="1491"/>
                      <a:pt x="1773" y="1491"/>
                      <a:pt x="1779" y="1490"/>
                    </a:cubicBezTo>
                    <a:cubicBezTo>
                      <a:pt x="1781" y="1486"/>
                      <a:pt x="1784" y="1485"/>
                      <a:pt x="1788" y="1485"/>
                    </a:cubicBezTo>
                    <a:cubicBezTo>
                      <a:pt x="1796" y="1485"/>
                      <a:pt x="1807" y="1493"/>
                      <a:pt x="1815" y="1507"/>
                    </a:cubicBezTo>
                    <a:cubicBezTo>
                      <a:pt x="1827" y="1512"/>
                      <a:pt x="1841" y="1516"/>
                      <a:pt x="1854" y="1517"/>
                    </a:cubicBezTo>
                    <a:cubicBezTo>
                      <a:pt x="1878" y="1518"/>
                      <a:pt x="1878" y="1518"/>
                      <a:pt x="1904" y="1550"/>
                    </a:cubicBezTo>
                    <a:cubicBezTo>
                      <a:pt x="1896" y="1560"/>
                      <a:pt x="1913" y="1572"/>
                      <a:pt x="1928" y="1583"/>
                    </a:cubicBezTo>
                    <a:cubicBezTo>
                      <a:pt x="1969" y="1609"/>
                      <a:pt x="2007" y="1640"/>
                      <a:pt x="2039" y="1676"/>
                    </a:cubicBezTo>
                    <a:cubicBezTo>
                      <a:pt x="2080" y="1722"/>
                      <a:pt x="2117" y="1768"/>
                      <a:pt x="2115" y="1780"/>
                    </a:cubicBezTo>
                    <a:cubicBezTo>
                      <a:pt x="2137" y="1789"/>
                      <a:pt x="2137" y="1789"/>
                      <a:pt x="2148" y="1805"/>
                    </a:cubicBezTo>
                    <a:cubicBezTo>
                      <a:pt x="2142" y="1826"/>
                      <a:pt x="2150" y="1836"/>
                      <a:pt x="2162" y="1836"/>
                    </a:cubicBezTo>
                    <a:cubicBezTo>
                      <a:pt x="2168" y="1836"/>
                      <a:pt x="2175" y="1834"/>
                      <a:pt x="2182" y="1829"/>
                    </a:cubicBezTo>
                    <a:lnTo>
                      <a:pt x="2170" y="1814"/>
                    </a:lnTo>
                    <a:lnTo>
                      <a:pt x="2159" y="1798"/>
                    </a:lnTo>
                    <a:cubicBezTo>
                      <a:pt x="2162" y="1796"/>
                      <a:pt x="2165" y="1795"/>
                      <a:pt x="2168" y="1795"/>
                    </a:cubicBezTo>
                    <a:cubicBezTo>
                      <a:pt x="2187" y="1795"/>
                      <a:pt x="2210" y="1835"/>
                      <a:pt x="2183" y="1853"/>
                    </a:cubicBezTo>
                    <a:cubicBezTo>
                      <a:pt x="2173" y="1882"/>
                      <a:pt x="2173" y="1882"/>
                      <a:pt x="2204" y="1885"/>
                    </a:cubicBezTo>
                    <a:cubicBezTo>
                      <a:pt x="2235" y="1889"/>
                      <a:pt x="2245" y="1906"/>
                      <a:pt x="2234" y="1935"/>
                    </a:cubicBezTo>
                    <a:cubicBezTo>
                      <a:pt x="2213" y="1948"/>
                      <a:pt x="2213" y="1948"/>
                      <a:pt x="2245" y="1952"/>
                    </a:cubicBezTo>
                    <a:cubicBezTo>
                      <a:pt x="2309" y="1959"/>
                      <a:pt x="2349" y="2006"/>
                      <a:pt x="2305" y="2030"/>
                    </a:cubicBezTo>
                    <a:cubicBezTo>
                      <a:pt x="2286" y="2040"/>
                      <a:pt x="2279" y="2064"/>
                      <a:pt x="2290" y="2082"/>
                    </a:cubicBezTo>
                    <a:cubicBezTo>
                      <a:pt x="2295" y="2090"/>
                      <a:pt x="2301" y="2093"/>
                      <a:pt x="2306" y="2093"/>
                    </a:cubicBezTo>
                    <a:cubicBezTo>
                      <a:pt x="2311" y="2093"/>
                      <a:pt x="2317" y="2090"/>
                      <a:pt x="2322" y="2087"/>
                    </a:cubicBezTo>
                    <a:cubicBezTo>
                      <a:pt x="2326" y="2077"/>
                      <a:pt x="2330" y="2073"/>
                      <a:pt x="2334" y="2073"/>
                    </a:cubicBezTo>
                    <a:cubicBezTo>
                      <a:pt x="2340" y="2073"/>
                      <a:pt x="2344" y="2090"/>
                      <a:pt x="2341" y="2121"/>
                    </a:cubicBezTo>
                    <a:cubicBezTo>
                      <a:pt x="2334" y="2190"/>
                      <a:pt x="2352" y="2224"/>
                      <a:pt x="2401" y="2264"/>
                    </a:cubicBezTo>
                    <a:cubicBezTo>
                      <a:pt x="2445" y="2307"/>
                      <a:pt x="2471" y="2347"/>
                      <a:pt x="2460" y="2347"/>
                    </a:cubicBezTo>
                    <a:cubicBezTo>
                      <a:pt x="2457" y="2347"/>
                      <a:pt x="2449" y="2343"/>
                      <a:pt x="2437" y="2334"/>
                    </a:cubicBezTo>
                    <a:cubicBezTo>
                      <a:pt x="2418" y="2323"/>
                      <a:pt x="2408" y="2317"/>
                      <a:pt x="2406" y="2317"/>
                    </a:cubicBezTo>
                    <a:lnTo>
                      <a:pt x="2406" y="2317"/>
                    </a:lnTo>
                    <a:cubicBezTo>
                      <a:pt x="2403" y="2317"/>
                      <a:pt x="2411" y="2324"/>
                      <a:pt x="2426" y="2339"/>
                    </a:cubicBezTo>
                    <a:lnTo>
                      <a:pt x="2472" y="2424"/>
                    </a:lnTo>
                    <a:cubicBezTo>
                      <a:pt x="2479" y="2438"/>
                      <a:pt x="2494" y="2448"/>
                      <a:pt x="2505" y="2448"/>
                    </a:cubicBezTo>
                    <a:cubicBezTo>
                      <a:pt x="2508" y="2448"/>
                      <a:pt x="2510" y="2448"/>
                      <a:pt x="2512" y="2447"/>
                    </a:cubicBezTo>
                    <a:lnTo>
                      <a:pt x="2512" y="2447"/>
                    </a:lnTo>
                    <a:cubicBezTo>
                      <a:pt x="2499" y="2476"/>
                      <a:pt x="2508" y="2515"/>
                      <a:pt x="2548" y="2537"/>
                    </a:cubicBezTo>
                    <a:lnTo>
                      <a:pt x="2568" y="2570"/>
                    </a:lnTo>
                    <a:cubicBezTo>
                      <a:pt x="2577" y="2587"/>
                      <a:pt x="2578" y="2587"/>
                      <a:pt x="2600" y="2597"/>
                    </a:cubicBezTo>
                    <a:cubicBezTo>
                      <a:pt x="2620" y="2606"/>
                      <a:pt x="2620" y="2630"/>
                      <a:pt x="2620" y="2652"/>
                    </a:cubicBezTo>
                    <a:cubicBezTo>
                      <a:pt x="2620" y="2673"/>
                      <a:pt x="2620" y="2693"/>
                      <a:pt x="2627" y="2693"/>
                    </a:cubicBezTo>
                    <a:cubicBezTo>
                      <a:pt x="2628" y="2693"/>
                      <a:pt x="2629" y="2693"/>
                      <a:pt x="2630" y="2692"/>
                    </a:cubicBezTo>
                    <a:cubicBezTo>
                      <a:pt x="2631" y="2692"/>
                      <a:pt x="2633" y="2691"/>
                      <a:pt x="2635" y="2691"/>
                    </a:cubicBezTo>
                    <a:cubicBezTo>
                      <a:pt x="2648" y="2691"/>
                      <a:pt x="2676" y="2710"/>
                      <a:pt x="2696" y="2717"/>
                    </a:cubicBezTo>
                    <a:cubicBezTo>
                      <a:pt x="2714" y="2724"/>
                      <a:pt x="2718" y="2741"/>
                      <a:pt x="2705" y="2741"/>
                    </a:cubicBezTo>
                    <a:cubicBezTo>
                      <a:pt x="2703" y="2741"/>
                      <a:pt x="2700" y="2741"/>
                      <a:pt x="2697" y="2739"/>
                    </a:cubicBezTo>
                    <a:lnTo>
                      <a:pt x="2697" y="2739"/>
                    </a:lnTo>
                    <a:cubicBezTo>
                      <a:pt x="2687" y="2747"/>
                      <a:pt x="2687" y="2747"/>
                      <a:pt x="2700" y="2786"/>
                    </a:cubicBezTo>
                    <a:cubicBezTo>
                      <a:pt x="2709" y="2800"/>
                      <a:pt x="2732" y="2824"/>
                      <a:pt x="2744" y="2824"/>
                    </a:cubicBezTo>
                    <a:cubicBezTo>
                      <a:pt x="2745" y="2824"/>
                      <a:pt x="2746" y="2823"/>
                      <a:pt x="2748" y="2822"/>
                    </a:cubicBezTo>
                    <a:cubicBezTo>
                      <a:pt x="2748" y="2822"/>
                      <a:pt x="2749" y="2822"/>
                      <a:pt x="2749" y="2822"/>
                    </a:cubicBezTo>
                    <a:cubicBezTo>
                      <a:pt x="2764" y="2822"/>
                      <a:pt x="2833" y="2901"/>
                      <a:pt x="2842" y="2920"/>
                    </a:cubicBezTo>
                    <a:lnTo>
                      <a:pt x="2871" y="2944"/>
                    </a:lnTo>
                    <a:cubicBezTo>
                      <a:pt x="2886" y="2957"/>
                      <a:pt x="2907" y="2962"/>
                      <a:pt x="2923" y="2971"/>
                    </a:cubicBezTo>
                    <a:cubicBezTo>
                      <a:pt x="2936" y="2978"/>
                      <a:pt x="2949" y="2983"/>
                      <a:pt x="2963" y="2983"/>
                    </a:cubicBezTo>
                    <a:cubicBezTo>
                      <a:pt x="2978" y="2993"/>
                      <a:pt x="2994" y="3003"/>
                      <a:pt x="2987" y="3014"/>
                    </a:cubicBezTo>
                    <a:cubicBezTo>
                      <a:pt x="2998" y="3010"/>
                      <a:pt x="3005" y="3007"/>
                      <a:pt x="3009" y="3007"/>
                    </a:cubicBezTo>
                    <a:cubicBezTo>
                      <a:pt x="3016" y="3007"/>
                      <a:pt x="3017" y="3014"/>
                      <a:pt x="3020" y="3034"/>
                    </a:cubicBezTo>
                    <a:cubicBezTo>
                      <a:pt x="3012" y="3047"/>
                      <a:pt x="3009" y="3052"/>
                      <a:pt x="3013" y="3052"/>
                    </a:cubicBezTo>
                    <a:cubicBezTo>
                      <a:pt x="3017" y="3052"/>
                      <a:pt x="3024" y="3049"/>
                      <a:pt x="3037" y="3043"/>
                    </a:cubicBezTo>
                    <a:cubicBezTo>
                      <a:pt x="3044" y="3042"/>
                      <a:pt x="3048" y="3041"/>
                      <a:pt x="3052" y="3041"/>
                    </a:cubicBezTo>
                    <a:cubicBezTo>
                      <a:pt x="3061" y="3041"/>
                      <a:pt x="3063" y="3045"/>
                      <a:pt x="3071" y="3059"/>
                    </a:cubicBezTo>
                    <a:cubicBezTo>
                      <a:pt x="3068" y="3066"/>
                      <a:pt x="3074" y="3072"/>
                      <a:pt x="3080" y="3072"/>
                    </a:cubicBezTo>
                    <a:cubicBezTo>
                      <a:pt x="3083" y="3072"/>
                      <a:pt x="3086" y="3071"/>
                      <a:pt x="3088" y="3068"/>
                    </a:cubicBezTo>
                    <a:cubicBezTo>
                      <a:pt x="3098" y="3063"/>
                      <a:pt x="3112" y="3060"/>
                      <a:pt x="3125" y="3060"/>
                    </a:cubicBezTo>
                    <a:cubicBezTo>
                      <a:pt x="3148" y="3060"/>
                      <a:pt x="3169" y="3068"/>
                      <a:pt x="3164" y="3082"/>
                    </a:cubicBezTo>
                    <a:cubicBezTo>
                      <a:pt x="3171" y="3084"/>
                      <a:pt x="3177" y="3085"/>
                      <a:pt x="3184" y="3085"/>
                    </a:cubicBezTo>
                    <a:cubicBezTo>
                      <a:pt x="3190" y="3085"/>
                      <a:pt x="3197" y="3084"/>
                      <a:pt x="3204" y="3082"/>
                    </a:cubicBezTo>
                    <a:cubicBezTo>
                      <a:pt x="3215" y="3073"/>
                      <a:pt x="3220" y="3069"/>
                      <a:pt x="3223" y="3069"/>
                    </a:cubicBezTo>
                    <a:lnTo>
                      <a:pt x="3223" y="3069"/>
                    </a:lnTo>
                    <a:cubicBezTo>
                      <a:pt x="3226" y="3069"/>
                      <a:pt x="3224" y="3075"/>
                      <a:pt x="3220" y="3088"/>
                    </a:cubicBezTo>
                    <a:cubicBezTo>
                      <a:pt x="3227" y="3104"/>
                      <a:pt x="3237" y="3112"/>
                      <a:pt x="3248" y="3112"/>
                    </a:cubicBezTo>
                    <a:cubicBezTo>
                      <a:pt x="3256" y="3112"/>
                      <a:pt x="3266" y="3107"/>
                      <a:pt x="3275" y="3098"/>
                    </a:cubicBezTo>
                    <a:cubicBezTo>
                      <a:pt x="3279" y="3096"/>
                      <a:pt x="3284" y="3095"/>
                      <a:pt x="3288" y="3095"/>
                    </a:cubicBezTo>
                    <a:cubicBezTo>
                      <a:pt x="3297" y="3095"/>
                      <a:pt x="3306" y="3099"/>
                      <a:pt x="3312" y="3105"/>
                    </a:cubicBezTo>
                    <a:cubicBezTo>
                      <a:pt x="3333" y="3116"/>
                      <a:pt x="3384" y="3126"/>
                      <a:pt x="3417" y="3126"/>
                    </a:cubicBezTo>
                    <a:cubicBezTo>
                      <a:pt x="3437" y="3126"/>
                      <a:pt x="3450" y="3122"/>
                      <a:pt x="3442" y="3111"/>
                    </a:cubicBezTo>
                    <a:lnTo>
                      <a:pt x="3479" y="3109"/>
                    </a:lnTo>
                    <a:cubicBezTo>
                      <a:pt x="3495" y="3114"/>
                      <a:pt x="3507" y="3117"/>
                      <a:pt x="3518" y="3117"/>
                    </a:cubicBezTo>
                    <a:cubicBezTo>
                      <a:pt x="3533" y="3117"/>
                      <a:pt x="3543" y="3112"/>
                      <a:pt x="3553" y="3102"/>
                    </a:cubicBezTo>
                    <a:lnTo>
                      <a:pt x="3570" y="3088"/>
                    </a:lnTo>
                    <a:cubicBezTo>
                      <a:pt x="3572" y="3099"/>
                      <a:pt x="3588" y="3107"/>
                      <a:pt x="3606" y="3107"/>
                    </a:cubicBezTo>
                    <a:cubicBezTo>
                      <a:pt x="3608" y="3107"/>
                      <a:pt x="3610" y="3107"/>
                      <a:pt x="3612" y="3107"/>
                    </a:cubicBezTo>
                    <a:cubicBezTo>
                      <a:pt x="3631" y="3104"/>
                      <a:pt x="3631" y="3104"/>
                      <a:pt x="3628" y="3091"/>
                    </a:cubicBezTo>
                    <a:cubicBezTo>
                      <a:pt x="3607" y="3082"/>
                      <a:pt x="3625" y="3079"/>
                      <a:pt x="3643" y="3074"/>
                    </a:cubicBezTo>
                    <a:cubicBezTo>
                      <a:pt x="3647" y="3073"/>
                      <a:pt x="3651" y="3073"/>
                      <a:pt x="3655" y="3073"/>
                    </a:cubicBezTo>
                    <a:cubicBezTo>
                      <a:pt x="3670" y="3073"/>
                      <a:pt x="3683" y="3079"/>
                      <a:pt x="3686" y="3089"/>
                    </a:cubicBezTo>
                    <a:lnTo>
                      <a:pt x="3705" y="3085"/>
                    </a:lnTo>
                    <a:cubicBezTo>
                      <a:pt x="3700" y="3069"/>
                      <a:pt x="3706" y="3061"/>
                      <a:pt x="3712" y="3061"/>
                    </a:cubicBezTo>
                    <a:cubicBezTo>
                      <a:pt x="3715" y="3061"/>
                      <a:pt x="3718" y="3063"/>
                      <a:pt x="3719" y="3068"/>
                    </a:cubicBezTo>
                    <a:cubicBezTo>
                      <a:pt x="3725" y="3069"/>
                      <a:pt x="3732" y="3070"/>
                      <a:pt x="3738" y="3070"/>
                    </a:cubicBezTo>
                    <a:cubicBezTo>
                      <a:pt x="3751" y="3070"/>
                      <a:pt x="3764" y="3067"/>
                      <a:pt x="3776" y="3061"/>
                    </a:cubicBezTo>
                    <a:cubicBezTo>
                      <a:pt x="3775" y="3056"/>
                      <a:pt x="3778" y="3055"/>
                      <a:pt x="3780" y="3055"/>
                    </a:cubicBezTo>
                    <a:lnTo>
                      <a:pt x="3780" y="3055"/>
                    </a:lnTo>
                    <a:cubicBezTo>
                      <a:pt x="3784" y="3055"/>
                      <a:pt x="3787" y="3058"/>
                      <a:pt x="3776" y="3061"/>
                    </a:cubicBezTo>
                    <a:lnTo>
                      <a:pt x="3781" y="3073"/>
                    </a:lnTo>
                    <a:cubicBezTo>
                      <a:pt x="3785" y="3074"/>
                      <a:pt x="3788" y="3075"/>
                      <a:pt x="3790" y="3075"/>
                    </a:cubicBezTo>
                    <a:cubicBezTo>
                      <a:pt x="3802" y="3075"/>
                      <a:pt x="3798" y="3065"/>
                      <a:pt x="3795" y="3055"/>
                    </a:cubicBezTo>
                    <a:lnTo>
                      <a:pt x="3831" y="3043"/>
                    </a:lnTo>
                    <a:cubicBezTo>
                      <a:pt x="3848" y="3035"/>
                      <a:pt x="3866" y="3027"/>
                      <a:pt x="3844" y="3023"/>
                    </a:cubicBezTo>
                    <a:cubicBezTo>
                      <a:pt x="3839" y="3012"/>
                      <a:pt x="3835" y="2999"/>
                      <a:pt x="3851" y="2993"/>
                    </a:cubicBezTo>
                    <a:cubicBezTo>
                      <a:pt x="3849" y="2987"/>
                      <a:pt x="3852" y="2985"/>
                      <a:pt x="3855" y="2985"/>
                    </a:cubicBezTo>
                    <a:lnTo>
                      <a:pt x="3855" y="2985"/>
                    </a:lnTo>
                    <a:cubicBezTo>
                      <a:pt x="3858" y="2985"/>
                      <a:pt x="3861" y="2988"/>
                      <a:pt x="3851" y="2993"/>
                    </a:cubicBezTo>
                    <a:cubicBezTo>
                      <a:pt x="3855" y="3001"/>
                      <a:pt x="3858" y="3010"/>
                      <a:pt x="3868" y="3010"/>
                    </a:cubicBezTo>
                    <a:cubicBezTo>
                      <a:pt x="3871" y="3010"/>
                      <a:pt x="3874" y="3009"/>
                      <a:pt x="3878" y="3007"/>
                    </a:cubicBezTo>
                    <a:cubicBezTo>
                      <a:pt x="3882" y="3006"/>
                      <a:pt x="3885" y="3005"/>
                      <a:pt x="3888" y="3005"/>
                    </a:cubicBezTo>
                    <a:cubicBezTo>
                      <a:pt x="3897" y="3005"/>
                      <a:pt x="3901" y="3012"/>
                      <a:pt x="3901" y="3012"/>
                    </a:cubicBezTo>
                    <a:cubicBezTo>
                      <a:pt x="3899" y="3020"/>
                      <a:pt x="3902" y="3023"/>
                      <a:pt x="3907" y="3023"/>
                    </a:cubicBezTo>
                    <a:cubicBezTo>
                      <a:pt x="3923" y="3023"/>
                      <a:pt x="3961" y="2994"/>
                      <a:pt x="3969" y="2977"/>
                    </a:cubicBezTo>
                    <a:cubicBezTo>
                      <a:pt x="3983" y="2951"/>
                      <a:pt x="3995" y="2939"/>
                      <a:pt x="4005" y="2939"/>
                    </a:cubicBezTo>
                    <a:cubicBezTo>
                      <a:pt x="4010" y="2939"/>
                      <a:pt x="4015" y="2942"/>
                      <a:pt x="4019" y="2950"/>
                    </a:cubicBezTo>
                    <a:cubicBezTo>
                      <a:pt x="4022" y="2954"/>
                      <a:pt x="4025" y="2956"/>
                      <a:pt x="4028" y="2956"/>
                    </a:cubicBezTo>
                    <a:cubicBezTo>
                      <a:pt x="4040" y="2956"/>
                      <a:pt x="4052" y="2922"/>
                      <a:pt x="4049" y="2888"/>
                    </a:cubicBezTo>
                    <a:lnTo>
                      <a:pt x="4044" y="2846"/>
                    </a:lnTo>
                    <a:lnTo>
                      <a:pt x="4064" y="2878"/>
                    </a:lnTo>
                    <a:cubicBezTo>
                      <a:pt x="4083" y="2892"/>
                      <a:pt x="4094" y="2900"/>
                      <a:pt x="4103" y="2900"/>
                    </a:cubicBezTo>
                    <a:cubicBezTo>
                      <a:pt x="4115" y="2900"/>
                      <a:pt x="4123" y="2888"/>
                      <a:pt x="4140" y="2857"/>
                    </a:cubicBezTo>
                    <a:cubicBezTo>
                      <a:pt x="4155" y="2836"/>
                      <a:pt x="4161" y="2828"/>
                      <a:pt x="4165" y="2828"/>
                    </a:cubicBezTo>
                    <a:cubicBezTo>
                      <a:pt x="4167" y="2828"/>
                      <a:pt x="4169" y="2831"/>
                      <a:pt x="4172" y="2835"/>
                    </a:cubicBezTo>
                    <a:cubicBezTo>
                      <a:pt x="4173" y="2837"/>
                      <a:pt x="4176" y="2838"/>
                      <a:pt x="4178" y="2838"/>
                    </a:cubicBezTo>
                    <a:cubicBezTo>
                      <a:pt x="4188" y="2838"/>
                      <a:pt x="4206" y="2826"/>
                      <a:pt x="4239" y="2797"/>
                    </a:cubicBezTo>
                    <a:cubicBezTo>
                      <a:pt x="4283" y="2760"/>
                      <a:pt x="4297" y="2747"/>
                      <a:pt x="4290" y="2738"/>
                    </a:cubicBezTo>
                    <a:lnTo>
                      <a:pt x="4316" y="2711"/>
                    </a:lnTo>
                    <a:cubicBezTo>
                      <a:pt x="4319" y="2712"/>
                      <a:pt x="4321" y="2712"/>
                      <a:pt x="4323" y="2712"/>
                    </a:cubicBezTo>
                    <a:cubicBezTo>
                      <a:pt x="4350" y="2712"/>
                      <a:pt x="4365" y="2681"/>
                      <a:pt x="4335" y="2677"/>
                    </a:cubicBezTo>
                    <a:lnTo>
                      <a:pt x="4362" y="2650"/>
                    </a:lnTo>
                    <a:lnTo>
                      <a:pt x="4371" y="2659"/>
                    </a:lnTo>
                    <a:cubicBezTo>
                      <a:pt x="4372" y="2660"/>
                      <a:pt x="4374" y="2660"/>
                      <a:pt x="4375" y="2660"/>
                    </a:cubicBezTo>
                    <a:cubicBezTo>
                      <a:pt x="4381" y="2660"/>
                      <a:pt x="4389" y="2654"/>
                      <a:pt x="4405" y="2639"/>
                    </a:cubicBezTo>
                    <a:cubicBezTo>
                      <a:pt x="4442" y="2602"/>
                      <a:pt x="4476" y="2563"/>
                      <a:pt x="4506" y="2522"/>
                    </a:cubicBezTo>
                    <a:cubicBezTo>
                      <a:pt x="4609" y="2383"/>
                      <a:pt x="4615" y="2363"/>
                      <a:pt x="4594" y="2351"/>
                    </a:cubicBezTo>
                    <a:cubicBezTo>
                      <a:pt x="4587" y="2328"/>
                      <a:pt x="4591" y="2313"/>
                      <a:pt x="4602" y="2313"/>
                    </a:cubicBezTo>
                    <a:cubicBezTo>
                      <a:pt x="4606" y="2313"/>
                      <a:pt x="4610" y="2315"/>
                      <a:pt x="4616" y="2318"/>
                    </a:cubicBezTo>
                    <a:cubicBezTo>
                      <a:pt x="4618" y="2320"/>
                      <a:pt x="4621" y="2320"/>
                      <a:pt x="4625" y="2320"/>
                    </a:cubicBezTo>
                    <a:cubicBezTo>
                      <a:pt x="4634" y="2320"/>
                      <a:pt x="4644" y="2314"/>
                      <a:pt x="4636" y="2309"/>
                    </a:cubicBezTo>
                    <a:cubicBezTo>
                      <a:pt x="4646" y="2291"/>
                      <a:pt x="4659" y="2277"/>
                      <a:pt x="4676" y="2265"/>
                    </a:cubicBezTo>
                    <a:cubicBezTo>
                      <a:pt x="4728" y="2228"/>
                      <a:pt x="4725" y="2205"/>
                      <a:pt x="4714" y="2199"/>
                    </a:cubicBezTo>
                    <a:lnTo>
                      <a:pt x="4714" y="2199"/>
                    </a:lnTo>
                    <a:cubicBezTo>
                      <a:pt x="4710" y="2200"/>
                      <a:pt x="4706" y="2200"/>
                      <a:pt x="4704" y="2200"/>
                    </a:cubicBezTo>
                    <a:cubicBezTo>
                      <a:pt x="4690" y="2200"/>
                      <a:pt x="4707" y="2191"/>
                      <a:pt x="4724" y="2182"/>
                    </a:cubicBezTo>
                    <a:cubicBezTo>
                      <a:pt x="4745" y="2171"/>
                      <a:pt x="4765" y="2160"/>
                      <a:pt x="4753" y="2154"/>
                    </a:cubicBezTo>
                    <a:cubicBezTo>
                      <a:pt x="4752" y="2132"/>
                      <a:pt x="4790" y="2034"/>
                      <a:pt x="4812" y="2034"/>
                    </a:cubicBezTo>
                    <a:cubicBezTo>
                      <a:pt x="4814" y="2034"/>
                      <a:pt x="4815" y="2034"/>
                      <a:pt x="4816" y="2035"/>
                    </a:cubicBezTo>
                    <a:cubicBezTo>
                      <a:pt x="4816" y="2035"/>
                      <a:pt x="4825" y="2017"/>
                      <a:pt x="4833" y="1999"/>
                    </a:cubicBezTo>
                    <a:cubicBezTo>
                      <a:pt x="4822" y="1993"/>
                      <a:pt x="4840" y="1959"/>
                      <a:pt x="4857" y="1924"/>
                    </a:cubicBezTo>
                    <a:cubicBezTo>
                      <a:pt x="4871" y="1893"/>
                      <a:pt x="4879" y="1877"/>
                      <a:pt x="4888" y="1877"/>
                    </a:cubicBezTo>
                    <a:cubicBezTo>
                      <a:pt x="4890" y="1877"/>
                      <a:pt x="4891" y="1877"/>
                      <a:pt x="4892" y="1878"/>
                    </a:cubicBezTo>
                    <a:cubicBezTo>
                      <a:pt x="4893" y="1884"/>
                      <a:pt x="4895" y="1887"/>
                      <a:pt x="4896" y="1887"/>
                    </a:cubicBezTo>
                    <a:cubicBezTo>
                      <a:pt x="4900" y="1887"/>
                      <a:pt x="4905" y="1870"/>
                      <a:pt x="4909" y="1842"/>
                    </a:cubicBezTo>
                    <a:cubicBezTo>
                      <a:pt x="4917" y="1825"/>
                      <a:pt x="4903" y="1796"/>
                      <a:pt x="4910" y="1779"/>
                    </a:cubicBezTo>
                    <a:cubicBezTo>
                      <a:pt x="4899" y="1773"/>
                      <a:pt x="4896" y="1750"/>
                      <a:pt x="4905" y="1733"/>
                    </a:cubicBezTo>
                    <a:lnTo>
                      <a:pt x="4905" y="1733"/>
                    </a:lnTo>
                    <a:lnTo>
                      <a:pt x="4916" y="1739"/>
                    </a:lnTo>
                    <a:lnTo>
                      <a:pt x="4938" y="1749"/>
                    </a:lnTo>
                    <a:cubicBezTo>
                      <a:pt x="4946" y="1731"/>
                      <a:pt x="4955" y="1714"/>
                      <a:pt x="4943" y="1708"/>
                    </a:cubicBezTo>
                    <a:cubicBezTo>
                      <a:pt x="4963" y="1696"/>
                      <a:pt x="4971" y="1678"/>
                      <a:pt x="4987" y="1643"/>
                    </a:cubicBezTo>
                    <a:cubicBezTo>
                      <a:pt x="5003" y="1608"/>
                      <a:pt x="5019" y="1573"/>
                      <a:pt x="5016" y="1550"/>
                    </a:cubicBezTo>
                    <a:cubicBezTo>
                      <a:pt x="5047" y="1543"/>
                      <a:pt x="5096" y="1438"/>
                      <a:pt x="5082" y="1409"/>
                    </a:cubicBezTo>
                    <a:cubicBezTo>
                      <a:pt x="5071" y="1404"/>
                      <a:pt x="5080" y="1387"/>
                      <a:pt x="5099" y="1374"/>
                    </a:cubicBezTo>
                    <a:cubicBezTo>
                      <a:pt x="5119" y="1362"/>
                      <a:pt x="5119" y="1362"/>
                      <a:pt x="5115" y="1340"/>
                    </a:cubicBezTo>
                    <a:cubicBezTo>
                      <a:pt x="5113" y="1316"/>
                      <a:pt x="5133" y="1304"/>
                      <a:pt x="5152" y="1293"/>
                    </a:cubicBezTo>
                    <a:cubicBezTo>
                      <a:pt x="5184" y="1287"/>
                      <a:pt x="5193" y="1270"/>
                      <a:pt x="5191" y="1247"/>
                    </a:cubicBezTo>
                    <a:cubicBezTo>
                      <a:pt x="5197" y="1214"/>
                      <a:pt x="5208" y="1184"/>
                      <a:pt x="5224" y="1155"/>
                    </a:cubicBezTo>
                    <a:cubicBezTo>
                      <a:pt x="5230" y="1123"/>
                      <a:pt x="5238" y="1105"/>
                      <a:pt x="5231" y="1105"/>
                    </a:cubicBezTo>
                    <a:lnTo>
                      <a:pt x="5231" y="1105"/>
                    </a:lnTo>
                    <a:cubicBezTo>
                      <a:pt x="5229" y="1105"/>
                      <a:pt x="5226" y="1107"/>
                      <a:pt x="5222" y="1109"/>
                    </a:cubicBezTo>
                    <a:cubicBezTo>
                      <a:pt x="5211" y="1102"/>
                      <a:pt x="5210" y="1080"/>
                      <a:pt x="5210" y="1080"/>
                    </a:cubicBezTo>
                    <a:cubicBezTo>
                      <a:pt x="5215" y="1057"/>
                      <a:pt x="5220" y="1049"/>
                      <a:pt x="5222" y="1049"/>
                    </a:cubicBezTo>
                    <a:lnTo>
                      <a:pt x="5222" y="1049"/>
                    </a:lnTo>
                    <a:cubicBezTo>
                      <a:pt x="5224" y="1049"/>
                      <a:pt x="5224" y="1054"/>
                      <a:pt x="5220" y="1062"/>
                    </a:cubicBezTo>
                    <a:cubicBezTo>
                      <a:pt x="5215" y="1081"/>
                      <a:pt x="5215" y="1087"/>
                      <a:pt x="5219" y="1087"/>
                    </a:cubicBezTo>
                    <a:cubicBezTo>
                      <a:pt x="5223" y="1087"/>
                      <a:pt x="5231" y="1080"/>
                      <a:pt x="5241" y="1075"/>
                    </a:cubicBezTo>
                    <a:cubicBezTo>
                      <a:pt x="5261" y="1064"/>
                      <a:pt x="5280" y="1030"/>
                      <a:pt x="5291" y="1014"/>
                    </a:cubicBezTo>
                    <a:lnTo>
                      <a:pt x="5332" y="947"/>
                    </a:lnTo>
                    <a:cubicBezTo>
                      <a:pt x="5374" y="905"/>
                      <a:pt x="5387" y="890"/>
                      <a:pt x="5375" y="882"/>
                    </a:cubicBezTo>
                    <a:cubicBezTo>
                      <a:pt x="5372" y="880"/>
                      <a:pt x="5368" y="877"/>
                      <a:pt x="5366" y="876"/>
                    </a:cubicBezTo>
                    <a:lnTo>
                      <a:pt x="5366" y="876"/>
                    </a:lnTo>
                    <a:cubicBezTo>
                      <a:pt x="5395" y="868"/>
                      <a:pt x="5527" y="705"/>
                      <a:pt x="5523" y="674"/>
                    </a:cubicBezTo>
                    <a:lnTo>
                      <a:pt x="5523" y="674"/>
                    </a:lnTo>
                    <a:cubicBezTo>
                      <a:pt x="5526" y="676"/>
                      <a:pt x="5530" y="680"/>
                      <a:pt x="5533" y="683"/>
                    </a:cubicBezTo>
                    <a:cubicBezTo>
                      <a:pt x="5535" y="684"/>
                      <a:pt x="5537" y="685"/>
                      <a:pt x="5539" y="685"/>
                    </a:cubicBezTo>
                    <a:cubicBezTo>
                      <a:pt x="5547" y="685"/>
                      <a:pt x="5560" y="671"/>
                      <a:pt x="5582" y="649"/>
                    </a:cubicBezTo>
                    <a:cubicBezTo>
                      <a:pt x="5595" y="635"/>
                      <a:pt x="5641" y="570"/>
                      <a:pt x="5685" y="532"/>
                    </a:cubicBezTo>
                    <a:cubicBezTo>
                      <a:pt x="5743" y="479"/>
                      <a:pt x="5791" y="444"/>
                      <a:pt x="5783" y="434"/>
                    </a:cubicBezTo>
                    <a:cubicBezTo>
                      <a:pt x="5791" y="428"/>
                      <a:pt x="5795" y="425"/>
                      <a:pt x="5798" y="425"/>
                    </a:cubicBezTo>
                    <a:cubicBezTo>
                      <a:pt x="5801" y="425"/>
                      <a:pt x="5803" y="427"/>
                      <a:pt x="5806" y="432"/>
                    </a:cubicBezTo>
                    <a:cubicBezTo>
                      <a:pt x="5803" y="441"/>
                      <a:pt x="5803" y="444"/>
                      <a:pt x="5806" y="444"/>
                    </a:cubicBezTo>
                    <a:cubicBezTo>
                      <a:pt x="5811" y="444"/>
                      <a:pt x="5820" y="437"/>
                      <a:pt x="5829" y="431"/>
                    </a:cubicBezTo>
                    <a:cubicBezTo>
                      <a:pt x="5845" y="420"/>
                      <a:pt x="5838" y="410"/>
                      <a:pt x="5830" y="399"/>
                    </a:cubicBezTo>
                    <a:cubicBezTo>
                      <a:pt x="5824" y="389"/>
                      <a:pt x="5839" y="377"/>
                      <a:pt x="5879" y="366"/>
                    </a:cubicBezTo>
                    <a:cubicBezTo>
                      <a:pt x="5920" y="356"/>
                      <a:pt x="5985" y="313"/>
                      <a:pt x="6015" y="285"/>
                    </a:cubicBezTo>
                    <a:cubicBezTo>
                      <a:pt x="6027" y="280"/>
                      <a:pt x="6039" y="274"/>
                      <a:pt x="6047" y="274"/>
                    </a:cubicBezTo>
                    <a:cubicBezTo>
                      <a:pt x="6051" y="274"/>
                      <a:pt x="6054" y="276"/>
                      <a:pt x="6056" y="280"/>
                    </a:cubicBezTo>
                    <a:cubicBezTo>
                      <a:pt x="6059" y="280"/>
                      <a:pt x="6062" y="280"/>
                      <a:pt x="6065" y="280"/>
                    </a:cubicBezTo>
                    <a:cubicBezTo>
                      <a:pt x="6096" y="280"/>
                      <a:pt x="6126" y="265"/>
                      <a:pt x="6145" y="239"/>
                    </a:cubicBezTo>
                    <a:cubicBezTo>
                      <a:pt x="6153" y="236"/>
                      <a:pt x="6158" y="235"/>
                      <a:pt x="6160" y="235"/>
                    </a:cubicBezTo>
                    <a:cubicBezTo>
                      <a:pt x="6164" y="235"/>
                      <a:pt x="6165" y="237"/>
                      <a:pt x="6168" y="244"/>
                    </a:cubicBezTo>
                    <a:cubicBezTo>
                      <a:pt x="6178" y="246"/>
                      <a:pt x="6185" y="250"/>
                      <a:pt x="6190" y="250"/>
                    </a:cubicBezTo>
                    <a:cubicBezTo>
                      <a:pt x="6195" y="250"/>
                      <a:pt x="6199" y="246"/>
                      <a:pt x="6205" y="230"/>
                    </a:cubicBezTo>
                    <a:cubicBezTo>
                      <a:pt x="6233" y="211"/>
                      <a:pt x="6280" y="193"/>
                      <a:pt x="6318" y="193"/>
                    </a:cubicBezTo>
                    <a:cubicBezTo>
                      <a:pt x="6324" y="193"/>
                      <a:pt x="6329" y="194"/>
                      <a:pt x="6335" y="194"/>
                    </a:cubicBezTo>
                    <a:cubicBezTo>
                      <a:pt x="6354" y="191"/>
                      <a:pt x="6373" y="187"/>
                      <a:pt x="6371" y="174"/>
                    </a:cubicBezTo>
                    <a:cubicBezTo>
                      <a:pt x="6370" y="170"/>
                      <a:pt x="6369" y="165"/>
                      <a:pt x="6369" y="162"/>
                    </a:cubicBezTo>
                    <a:lnTo>
                      <a:pt x="6369" y="162"/>
                    </a:lnTo>
                    <a:cubicBezTo>
                      <a:pt x="6380" y="172"/>
                      <a:pt x="6386" y="177"/>
                      <a:pt x="6390" y="177"/>
                    </a:cubicBezTo>
                    <a:cubicBezTo>
                      <a:pt x="6395" y="177"/>
                      <a:pt x="6399" y="170"/>
                      <a:pt x="6408" y="155"/>
                    </a:cubicBezTo>
                    <a:cubicBezTo>
                      <a:pt x="6407" y="149"/>
                      <a:pt x="6412" y="145"/>
                      <a:pt x="6417" y="145"/>
                    </a:cubicBezTo>
                    <a:cubicBezTo>
                      <a:pt x="6422" y="145"/>
                      <a:pt x="6427" y="148"/>
                      <a:pt x="6428" y="154"/>
                    </a:cubicBezTo>
                    <a:cubicBezTo>
                      <a:pt x="6440" y="160"/>
                      <a:pt x="6455" y="163"/>
                      <a:pt x="6468" y="163"/>
                    </a:cubicBezTo>
                    <a:cubicBezTo>
                      <a:pt x="6494" y="157"/>
                      <a:pt x="6521" y="155"/>
                      <a:pt x="6547" y="154"/>
                    </a:cubicBezTo>
                    <a:lnTo>
                      <a:pt x="6613" y="151"/>
                    </a:lnTo>
                    <a:cubicBezTo>
                      <a:pt x="6636" y="153"/>
                      <a:pt x="6661" y="155"/>
                      <a:pt x="6685" y="159"/>
                    </a:cubicBezTo>
                    <a:cubicBezTo>
                      <a:pt x="6817" y="183"/>
                      <a:pt x="6875" y="209"/>
                      <a:pt x="6894" y="209"/>
                    </a:cubicBezTo>
                    <a:cubicBezTo>
                      <a:pt x="6898" y="209"/>
                      <a:pt x="6900" y="208"/>
                      <a:pt x="6901" y="206"/>
                    </a:cubicBezTo>
                    <a:cubicBezTo>
                      <a:pt x="6907" y="205"/>
                      <a:pt x="6912" y="204"/>
                      <a:pt x="6916" y="204"/>
                    </a:cubicBezTo>
                    <a:cubicBezTo>
                      <a:pt x="6925" y="204"/>
                      <a:pt x="6928" y="208"/>
                      <a:pt x="6936" y="222"/>
                    </a:cubicBezTo>
                    <a:cubicBezTo>
                      <a:pt x="6949" y="239"/>
                      <a:pt x="6966" y="252"/>
                      <a:pt x="6985" y="261"/>
                    </a:cubicBezTo>
                    <a:cubicBezTo>
                      <a:pt x="7001" y="271"/>
                      <a:pt x="7019" y="281"/>
                      <a:pt x="7013" y="291"/>
                    </a:cubicBezTo>
                    <a:cubicBezTo>
                      <a:pt x="7016" y="290"/>
                      <a:pt x="7019" y="290"/>
                      <a:pt x="7022" y="290"/>
                    </a:cubicBezTo>
                    <a:cubicBezTo>
                      <a:pt x="7033" y="290"/>
                      <a:pt x="7044" y="294"/>
                      <a:pt x="7052" y="301"/>
                    </a:cubicBezTo>
                    <a:cubicBezTo>
                      <a:pt x="7045" y="312"/>
                      <a:pt x="7062" y="322"/>
                      <a:pt x="7086" y="323"/>
                    </a:cubicBezTo>
                    <a:cubicBezTo>
                      <a:pt x="7097" y="320"/>
                      <a:pt x="7104" y="318"/>
                      <a:pt x="7108" y="318"/>
                    </a:cubicBezTo>
                    <a:cubicBezTo>
                      <a:pt x="7114" y="318"/>
                      <a:pt x="7110" y="323"/>
                      <a:pt x="7101" y="336"/>
                    </a:cubicBezTo>
                    <a:cubicBezTo>
                      <a:pt x="7095" y="344"/>
                      <a:pt x="7119" y="375"/>
                      <a:pt x="7124" y="375"/>
                    </a:cubicBezTo>
                    <a:cubicBezTo>
                      <a:pt x="7126" y="375"/>
                      <a:pt x="7126" y="373"/>
                      <a:pt x="7125" y="369"/>
                    </a:cubicBezTo>
                    <a:cubicBezTo>
                      <a:pt x="7126" y="368"/>
                      <a:pt x="7128" y="367"/>
                      <a:pt x="7130" y="367"/>
                    </a:cubicBezTo>
                    <a:cubicBezTo>
                      <a:pt x="7143" y="367"/>
                      <a:pt x="7167" y="385"/>
                      <a:pt x="7186" y="388"/>
                    </a:cubicBezTo>
                    <a:cubicBezTo>
                      <a:pt x="7201" y="402"/>
                      <a:pt x="7216" y="414"/>
                      <a:pt x="7207" y="424"/>
                    </a:cubicBezTo>
                    <a:cubicBezTo>
                      <a:pt x="7210" y="435"/>
                      <a:pt x="7230" y="456"/>
                      <a:pt x="7254" y="475"/>
                    </a:cubicBezTo>
                    <a:cubicBezTo>
                      <a:pt x="7270" y="491"/>
                      <a:pt x="7291" y="505"/>
                      <a:pt x="7312" y="515"/>
                    </a:cubicBezTo>
                    <a:cubicBezTo>
                      <a:pt x="7314" y="513"/>
                      <a:pt x="7316" y="513"/>
                      <a:pt x="7318" y="513"/>
                    </a:cubicBezTo>
                    <a:cubicBezTo>
                      <a:pt x="7326" y="513"/>
                      <a:pt x="7332" y="524"/>
                      <a:pt x="7324" y="531"/>
                    </a:cubicBezTo>
                    <a:cubicBezTo>
                      <a:pt x="7314" y="538"/>
                      <a:pt x="7328" y="554"/>
                      <a:pt x="7340" y="569"/>
                    </a:cubicBezTo>
                    <a:cubicBezTo>
                      <a:pt x="7361" y="577"/>
                      <a:pt x="7352" y="584"/>
                      <a:pt x="7342" y="592"/>
                    </a:cubicBezTo>
                    <a:cubicBezTo>
                      <a:pt x="7338" y="591"/>
                      <a:pt x="7335" y="590"/>
                      <a:pt x="7333" y="590"/>
                    </a:cubicBezTo>
                    <a:lnTo>
                      <a:pt x="7333" y="590"/>
                    </a:lnTo>
                    <a:cubicBezTo>
                      <a:pt x="7324" y="590"/>
                      <a:pt x="7336" y="605"/>
                      <a:pt x="7354" y="630"/>
                    </a:cubicBezTo>
                    <a:cubicBezTo>
                      <a:pt x="7377" y="638"/>
                      <a:pt x="7422" y="702"/>
                      <a:pt x="7451" y="752"/>
                    </a:cubicBezTo>
                    <a:cubicBezTo>
                      <a:pt x="7501" y="835"/>
                      <a:pt x="7520" y="848"/>
                      <a:pt x="7561" y="871"/>
                    </a:cubicBezTo>
                    <a:lnTo>
                      <a:pt x="7592" y="878"/>
                    </a:lnTo>
                    <a:lnTo>
                      <a:pt x="7570" y="889"/>
                    </a:lnTo>
                    <a:cubicBezTo>
                      <a:pt x="7558" y="895"/>
                      <a:pt x="7545" y="923"/>
                      <a:pt x="7545" y="923"/>
                    </a:cubicBezTo>
                    <a:cubicBezTo>
                      <a:pt x="7549" y="932"/>
                      <a:pt x="7554" y="935"/>
                      <a:pt x="7559" y="935"/>
                    </a:cubicBezTo>
                    <a:cubicBezTo>
                      <a:pt x="7564" y="935"/>
                      <a:pt x="7570" y="932"/>
                      <a:pt x="7575" y="930"/>
                    </a:cubicBezTo>
                    <a:cubicBezTo>
                      <a:pt x="7576" y="929"/>
                      <a:pt x="7578" y="929"/>
                      <a:pt x="7579" y="929"/>
                    </a:cubicBezTo>
                    <a:cubicBezTo>
                      <a:pt x="7589" y="929"/>
                      <a:pt x="7597" y="946"/>
                      <a:pt x="7601" y="983"/>
                    </a:cubicBezTo>
                    <a:cubicBezTo>
                      <a:pt x="7604" y="1024"/>
                      <a:pt x="7612" y="1042"/>
                      <a:pt x="7631" y="1055"/>
                    </a:cubicBezTo>
                    <a:cubicBezTo>
                      <a:pt x="7641" y="1073"/>
                      <a:pt x="7645" y="1094"/>
                      <a:pt x="7641" y="1114"/>
                    </a:cubicBezTo>
                    <a:cubicBezTo>
                      <a:pt x="7647" y="1126"/>
                      <a:pt x="7648" y="1130"/>
                      <a:pt x="7652" y="1130"/>
                    </a:cubicBezTo>
                    <a:cubicBezTo>
                      <a:pt x="7654" y="1130"/>
                      <a:pt x="7657" y="1129"/>
                      <a:pt x="7660" y="1128"/>
                    </a:cubicBezTo>
                    <a:cubicBezTo>
                      <a:pt x="7662" y="1127"/>
                      <a:pt x="7663" y="1127"/>
                      <a:pt x="7664" y="1127"/>
                    </a:cubicBezTo>
                    <a:cubicBezTo>
                      <a:pt x="7674" y="1127"/>
                      <a:pt x="7679" y="1144"/>
                      <a:pt x="7675" y="1164"/>
                    </a:cubicBezTo>
                    <a:cubicBezTo>
                      <a:pt x="7659" y="1190"/>
                      <a:pt x="7677" y="1241"/>
                      <a:pt x="7688" y="1241"/>
                    </a:cubicBezTo>
                    <a:cubicBezTo>
                      <a:pt x="7689" y="1241"/>
                      <a:pt x="7689" y="1241"/>
                      <a:pt x="7690" y="1241"/>
                    </a:cubicBezTo>
                    <a:cubicBezTo>
                      <a:pt x="7691" y="1241"/>
                      <a:pt x="7692" y="1240"/>
                      <a:pt x="7693" y="1240"/>
                    </a:cubicBezTo>
                    <a:cubicBezTo>
                      <a:pt x="7703" y="1240"/>
                      <a:pt x="7709" y="1257"/>
                      <a:pt x="7715" y="1274"/>
                    </a:cubicBezTo>
                    <a:cubicBezTo>
                      <a:pt x="7720" y="1294"/>
                      <a:pt x="7731" y="1312"/>
                      <a:pt x="7747" y="1325"/>
                    </a:cubicBezTo>
                    <a:lnTo>
                      <a:pt x="7759" y="1361"/>
                    </a:lnTo>
                    <a:cubicBezTo>
                      <a:pt x="7761" y="1367"/>
                      <a:pt x="7761" y="1370"/>
                      <a:pt x="7759" y="1370"/>
                    </a:cubicBezTo>
                    <a:cubicBezTo>
                      <a:pt x="7755" y="1370"/>
                      <a:pt x="7745" y="1360"/>
                      <a:pt x="7741" y="1348"/>
                    </a:cubicBezTo>
                    <a:lnTo>
                      <a:pt x="7736" y="1370"/>
                    </a:lnTo>
                    <a:cubicBezTo>
                      <a:pt x="7748" y="1406"/>
                      <a:pt x="7755" y="1425"/>
                      <a:pt x="7772" y="1438"/>
                    </a:cubicBezTo>
                    <a:cubicBezTo>
                      <a:pt x="7803" y="1450"/>
                      <a:pt x="7803" y="1450"/>
                      <a:pt x="7779" y="1457"/>
                    </a:cubicBezTo>
                    <a:cubicBezTo>
                      <a:pt x="7767" y="1461"/>
                      <a:pt x="7761" y="1483"/>
                      <a:pt x="7779" y="1498"/>
                    </a:cubicBezTo>
                    <a:cubicBezTo>
                      <a:pt x="7809" y="1508"/>
                      <a:pt x="7804" y="1530"/>
                      <a:pt x="7792" y="1535"/>
                    </a:cubicBezTo>
                    <a:cubicBezTo>
                      <a:pt x="7783" y="1532"/>
                      <a:pt x="7777" y="1529"/>
                      <a:pt x="7773" y="1529"/>
                    </a:cubicBezTo>
                    <a:lnTo>
                      <a:pt x="7773" y="1529"/>
                    </a:lnTo>
                    <a:cubicBezTo>
                      <a:pt x="7765" y="1529"/>
                      <a:pt x="7775" y="1543"/>
                      <a:pt x="7811" y="1590"/>
                    </a:cubicBezTo>
                    <a:cubicBezTo>
                      <a:pt x="7824" y="1625"/>
                      <a:pt x="7861" y="1695"/>
                      <a:pt x="7882" y="1749"/>
                    </a:cubicBezTo>
                    <a:cubicBezTo>
                      <a:pt x="7909" y="1820"/>
                      <a:pt x="7925" y="1855"/>
                      <a:pt x="7920" y="1878"/>
                    </a:cubicBezTo>
                    <a:cubicBezTo>
                      <a:pt x="7917" y="1879"/>
                      <a:pt x="7915" y="1880"/>
                      <a:pt x="7913" y="1882"/>
                    </a:cubicBezTo>
                    <a:lnTo>
                      <a:pt x="7913" y="1882"/>
                    </a:lnTo>
                    <a:cubicBezTo>
                      <a:pt x="7915" y="1881"/>
                      <a:pt x="7918" y="1881"/>
                      <a:pt x="7920" y="1881"/>
                    </a:cubicBezTo>
                    <a:cubicBezTo>
                      <a:pt x="7936" y="1881"/>
                      <a:pt x="7944" y="1900"/>
                      <a:pt x="7963" y="1944"/>
                    </a:cubicBezTo>
                    <a:cubicBezTo>
                      <a:pt x="7975" y="2001"/>
                      <a:pt x="8004" y="2030"/>
                      <a:pt x="8024" y="2041"/>
                    </a:cubicBezTo>
                    <a:lnTo>
                      <a:pt x="8007" y="2008"/>
                    </a:lnTo>
                    <a:cubicBezTo>
                      <a:pt x="8012" y="2005"/>
                      <a:pt x="8016" y="2004"/>
                      <a:pt x="8019" y="2004"/>
                    </a:cubicBezTo>
                    <a:cubicBezTo>
                      <a:pt x="8033" y="2004"/>
                      <a:pt x="8039" y="2021"/>
                      <a:pt x="8044" y="2052"/>
                    </a:cubicBezTo>
                    <a:cubicBezTo>
                      <a:pt x="8053" y="2069"/>
                      <a:pt x="8041" y="2075"/>
                      <a:pt x="8030" y="2082"/>
                    </a:cubicBezTo>
                    <a:cubicBezTo>
                      <a:pt x="8019" y="2087"/>
                      <a:pt x="8018" y="2110"/>
                      <a:pt x="8027" y="2126"/>
                    </a:cubicBezTo>
                    <a:cubicBezTo>
                      <a:pt x="8033" y="2138"/>
                      <a:pt x="8039" y="2149"/>
                      <a:pt x="8043" y="2149"/>
                    </a:cubicBezTo>
                    <a:cubicBezTo>
                      <a:pt x="8045" y="2149"/>
                      <a:pt x="8047" y="2146"/>
                      <a:pt x="8047" y="2138"/>
                    </a:cubicBezTo>
                    <a:cubicBezTo>
                      <a:pt x="8051" y="2135"/>
                      <a:pt x="8054" y="2133"/>
                      <a:pt x="8056" y="2133"/>
                    </a:cubicBezTo>
                    <a:cubicBezTo>
                      <a:pt x="8060" y="2133"/>
                      <a:pt x="8062" y="2137"/>
                      <a:pt x="8068" y="2148"/>
                    </a:cubicBezTo>
                    <a:cubicBezTo>
                      <a:pt x="8076" y="2166"/>
                      <a:pt x="8091" y="2181"/>
                      <a:pt x="8109" y="2190"/>
                    </a:cubicBezTo>
                    <a:cubicBezTo>
                      <a:pt x="8111" y="2189"/>
                      <a:pt x="8113" y="2189"/>
                      <a:pt x="8114" y="2189"/>
                    </a:cubicBezTo>
                    <a:cubicBezTo>
                      <a:pt x="8123" y="2189"/>
                      <a:pt x="8132" y="2201"/>
                      <a:pt x="8140" y="2214"/>
                    </a:cubicBezTo>
                    <a:cubicBezTo>
                      <a:pt x="8139" y="2236"/>
                      <a:pt x="8160" y="2265"/>
                      <a:pt x="8162" y="2267"/>
                    </a:cubicBezTo>
                    <a:lnTo>
                      <a:pt x="8162" y="2267"/>
                    </a:lnTo>
                    <a:cubicBezTo>
                      <a:pt x="8160" y="2269"/>
                      <a:pt x="8156" y="2272"/>
                      <a:pt x="8152" y="2274"/>
                    </a:cubicBezTo>
                    <a:cubicBezTo>
                      <a:pt x="8142" y="2282"/>
                      <a:pt x="8143" y="2306"/>
                      <a:pt x="8143" y="2306"/>
                    </a:cubicBezTo>
                    <a:cubicBezTo>
                      <a:pt x="8149" y="2314"/>
                      <a:pt x="8154" y="2316"/>
                      <a:pt x="8158" y="2316"/>
                    </a:cubicBezTo>
                    <a:cubicBezTo>
                      <a:pt x="8162" y="2316"/>
                      <a:pt x="8165" y="2314"/>
                      <a:pt x="8165" y="2314"/>
                    </a:cubicBezTo>
                    <a:cubicBezTo>
                      <a:pt x="8165" y="2313"/>
                      <a:pt x="8165" y="2313"/>
                      <a:pt x="8165" y="2313"/>
                    </a:cubicBezTo>
                    <a:cubicBezTo>
                      <a:pt x="8174" y="2313"/>
                      <a:pt x="8243" y="2402"/>
                      <a:pt x="8334" y="2479"/>
                    </a:cubicBezTo>
                    <a:cubicBezTo>
                      <a:pt x="8402" y="2542"/>
                      <a:pt x="8479" y="2595"/>
                      <a:pt x="8560" y="2640"/>
                    </a:cubicBezTo>
                    <a:cubicBezTo>
                      <a:pt x="8575" y="2654"/>
                      <a:pt x="8591" y="2665"/>
                      <a:pt x="8609" y="2674"/>
                    </a:cubicBezTo>
                    <a:cubicBezTo>
                      <a:pt x="8616" y="2678"/>
                      <a:pt x="8622" y="2680"/>
                      <a:pt x="8626" y="2680"/>
                    </a:cubicBezTo>
                    <a:cubicBezTo>
                      <a:pt x="8630" y="2680"/>
                      <a:pt x="8632" y="2677"/>
                      <a:pt x="8629" y="2672"/>
                    </a:cubicBezTo>
                    <a:cubicBezTo>
                      <a:pt x="8629" y="2671"/>
                      <a:pt x="8631" y="2670"/>
                      <a:pt x="8634" y="2670"/>
                    </a:cubicBezTo>
                    <a:cubicBezTo>
                      <a:pt x="8655" y="2670"/>
                      <a:pt x="8732" y="2704"/>
                      <a:pt x="8829" y="2718"/>
                    </a:cubicBezTo>
                    <a:cubicBezTo>
                      <a:pt x="8866" y="2723"/>
                      <a:pt x="8900" y="2725"/>
                      <a:pt x="8930" y="2725"/>
                    </a:cubicBezTo>
                    <a:cubicBezTo>
                      <a:pt x="9004" y="2725"/>
                      <a:pt x="9051" y="2713"/>
                      <a:pt x="9049" y="2705"/>
                    </a:cubicBezTo>
                    <a:lnTo>
                      <a:pt x="9063" y="2702"/>
                    </a:lnTo>
                    <a:cubicBezTo>
                      <a:pt x="9077" y="2701"/>
                      <a:pt x="9090" y="2698"/>
                      <a:pt x="9104" y="2695"/>
                    </a:cubicBezTo>
                    <a:cubicBezTo>
                      <a:pt x="9140" y="2687"/>
                      <a:pt x="9170" y="2662"/>
                      <a:pt x="9188" y="2658"/>
                    </a:cubicBezTo>
                    <a:cubicBezTo>
                      <a:pt x="9195" y="2647"/>
                      <a:pt x="9204" y="2640"/>
                      <a:pt x="9208" y="2640"/>
                    </a:cubicBezTo>
                    <a:lnTo>
                      <a:pt x="9208" y="2640"/>
                    </a:lnTo>
                    <a:cubicBezTo>
                      <a:pt x="9210" y="2640"/>
                      <a:pt x="9210" y="2643"/>
                      <a:pt x="9205" y="2651"/>
                    </a:cubicBezTo>
                    <a:cubicBezTo>
                      <a:pt x="9208" y="2660"/>
                      <a:pt x="9212" y="2670"/>
                      <a:pt x="9222" y="2670"/>
                    </a:cubicBezTo>
                    <a:cubicBezTo>
                      <a:pt x="9224" y="2670"/>
                      <a:pt x="9227" y="2669"/>
                      <a:pt x="9230" y="2668"/>
                    </a:cubicBezTo>
                    <a:cubicBezTo>
                      <a:pt x="9265" y="2653"/>
                      <a:pt x="9261" y="2642"/>
                      <a:pt x="9255" y="2631"/>
                    </a:cubicBezTo>
                    <a:cubicBezTo>
                      <a:pt x="9251" y="2618"/>
                      <a:pt x="9266" y="2611"/>
                      <a:pt x="9266" y="2611"/>
                    </a:cubicBezTo>
                    <a:cubicBezTo>
                      <a:pt x="9274" y="2607"/>
                      <a:pt x="9278" y="2605"/>
                      <a:pt x="9281" y="2605"/>
                    </a:cubicBezTo>
                    <a:cubicBezTo>
                      <a:pt x="9284" y="2605"/>
                      <a:pt x="9286" y="2608"/>
                      <a:pt x="9289" y="2614"/>
                    </a:cubicBezTo>
                    <a:cubicBezTo>
                      <a:pt x="9293" y="2625"/>
                      <a:pt x="9299" y="2636"/>
                      <a:pt x="9299" y="2636"/>
                    </a:cubicBezTo>
                    <a:lnTo>
                      <a:pt x="9316" y="2628"/>
                    </a:lnTo>
                    <a:cubicBezTo>
                      <a:pt x="9310" y="2617"/>
                      <a:pt x="9327" y="2608"/>
                      <a:pt x="9327" y="2608"/>
                    </a:cubicBezTo>
                    <a:cubicBezTo>
                      <a:pt x="9333" y="2605"/>
                      <a:pt x="9337" y="2603"/>
                      <a:pt x="9340" y="2603"/>
                    </a:cubicBezTo>
                    <a:cubicBezTo>
                      <a:pt x="9344" y="2603"/>
                      <a:pt x="9347" y="2608"/>
                      <a:pt x="9355" y="2622"/>
                    </a:cubicBezTo>
                    <a:cubicBezTo>
                      <a:pt x="9359" y="2629"/>
                      <a:pt x="9365" y="2633"/>
                      <a:pt x="9370" y="2633"/>
                    </a:cubicBezTo>
                    <a:cubicBezTo>
                      <a:pt x="9378" y="2633"/>
                      <a:pt x="9386" y="2622"/>
                      <a:pt x="9388" y="2603"/>
                    </a:cubicBezTo>
                    <a:lnTo>
                      <a:pt x="9413" y="2571"/>
                    </a:lnTo>
                    <a:cubicBezTo>
                      <a:pt x="9416" y="2573"/>
                      <a:pt x="9420" y="2573"/>
                      <a:pt x="9423" y="2573"/>
                    </a:cubicBezTo>
                    <a:cubicBezTo>
                      <a:pt x="9447" y="2573"/>
                      <a:pt x="9462" y="2536"/>
                      <a:pt x="9468" y="2518"/>
                    </a:cubicBezTo>
                    <a:cubicBezTo>
                      <a:pt x="9475" y="2520"/>
                      <a:pt x="9481" y="2521"/>
                      <a:pt x="9486" y="2521"/>
                    </a:cubicBezTo>
                    <a:cubicBezTo>
                      <a:pt x="9504" y="2521"/>
                      <a:pt x="9514" y="2507"/>
                      <a:pt x="9513" y="2483"/>
                    </a:cubicBezTo>
                    <a:cubicBezTo>
                      <a:pt x="9505" y="2473"/>
                      <a:pt x="9520" y="2461"/>
                      <a:pt x="9542" y="2459"/>
                    </a:cubicBezTo>
                    <a:cubicBezTo>
                      <a:pt x="9564" y="2456"/>
                      <a:pt x="9579" y="2445"/>
                      <a:pt x="9607" y="2418"/>
                    </a:cubicBezTo>
                    <a:cubicBezTo>
                      <a:pt x="9613" y="2396"/>
                      <a:pt x="9710" y="2306"/>
                      <a:pt x="9804" y="2186"/>
                    </a:cubicBezTo>
                    <a:cubicBezTo>
                      <a:pt x="9912" y="2050"/>
                      <a:pt x="9978" y="1954"/>
                      <a:pt x="9969" y="1947"/>
                    </a:cubicBezTo>
                    <a:cubicBezTo>
                      <a:pt x="9980" y="1931"/>
                      <a:pt x="9980" y="1931"/>
                      <a:pt x="10001" y="1924"/>
                    </a:cubicBezTo>
                    <a:cubicBezTo>
                      <a:pt x="10003" y="1925"/>
                      <a:pt x="10005" y="1926"/>
                      <a:pt x="10007" y="1926"/>
                    </a:cubicBezTo>
                    <a:cubicBezTo>
                      <a:pt x="10015" y="1926"/>
                      <a:pt x="10021" y="1910"/>
                      <a:pt x="10014" y="1884"/>
                    </a:cubicBezTo>
                    <a:cubicBezTo>
                      <a:pt x="10015" y="1870"/>
                      <a:pt x="10011" y="1861"/>
                      <a:pt x="10014" y="1861"/>
                    </a:cubicBezTo>
                    <a:lnTo>
                      <a:pt x="10014" y="1861"/>
                    </a:lnTo>
                    <a:cubicBezTo>
                      <a:pt x="10016" y="1861"/>
                      <a:pt x="10019" y="1864"/>
                      <a:pt x="10026" y="1869"/>
                    </a:cubicBezTo>
                    <a:cubicBezTo>
                      <a:pt x="10027" y="1869"/>
                      <a:pt x="10028" y="1870"/>
                      <a:pt x="10030" y="1870"/>
                    </a:cubicBezTo>
                    <a:cubicBezTo>
                      <a:pt x="10041" y="1870"/>
                      <a:pt x="10063" y="1839"/>
                      <a:pt x="10106" y="1782"/>
                    </a:cubicBezTo>
                    <a:cubicBezTo>
                      <a:pt x="10140" y="1736"/>
                      <a:pt x="10189" y="1675"/>
                      <a:pt x="10180" y="1667"/>
                    </a:cubicBezTo>
                    <a:cubicBezTo>
                      <a:pt x="10189" y="1645"/>
                      <a:pt x="10192" y="1636"/>
                      <a:pt x="10193" y="1636"/>
                    </a:cubicBezTo>
                    <a:lnTo>
                      <a:pt x="10193" y="1636"/>
                    </a:lnTo>
                    <a:cubicBezTo>
                      <a:pt x="10194" y="1636"/>
                      <a:pt x="10193" y="1642"/>
                      <a:pt x="10192" y="1651"/>
                    </a:cubicBezTo>
                    <a:cubicBezTo>
                      <a:pt x="10193" y="1657"/>
                      <a:pt x="10196" y="1659"/>
                      <a:pt x="10201" y="1659"/>
                    </a:cubicBezTo>
                    <a:cubicBezTo>
                      <a:pt x="10222" y="1659"/>
                      <a:pt x="10273" y="1605"/>
                      <a:pt x="10292" y="1556"/>
                    </a:cubicBezTo>
                    <a:cubicBezTo>
                      <a:pt x="10302" y="1545"/>
                      <a:pt x="10313" y="1533"/>
                      <a:pt x="10321" y="1533"/>
                    </a:cubicBezTo>
                    <a:cubicBezTo>
                      <a:pt x="10324" y="1533"/>
                      <a:pt x="10326" y="1534"/>
                      <a:pt x="10328" y="1536"/>
                    </a:cubicBezTo>
                    <a:cubicBezTo>
                      <a:pt x="10350" y="1511"/>
                      <a:pt x="10370" y="1484"/>
                      <a:pt x="10388" y="1456"/>
                    </a:cubicBezTo>
                    <a:cubicBezTo>
                      <a:pt x="10402" y="1443"/>
                      <a:pt x="10461" y="1390"/>
                      <a:pt x="10492" y="1365"/>
                    </a:cubicBezTo>
                    <a:cubicBezTo>
                      <a:pt x="10507" y="1354"/>
                      <a:pt x="10520" y="1341"/>
                      <a:pt x="10532" y="1327"/>
                    </a:cubicBezTo>
                    <a:cubicBezTo>
                      <a:pt x="10543" y="1316"/>
                      <a:pt x="10549" y="1308"/>
                      <a:pt x="10549" y="1308"/>
                    </a:cubicBezTo>
                    <a:cubicBezTo>
                      <a:pt x="10561" y="1300"/>
                      <a:pt x="10573" y="1292"/>
                      <a:pt x="10573" y="1292"/>
                    </a:cubicBezTo>
                    <a:lnTo>
                      <a:pt x="10573" y="1292"/>
                    </a:lnTo>
                    <a:cubicBezTo>
                      <a:pt x="10573" y="1292"/>
                      <a:pt x="10571" y="1293"/>
                      <a:pt x="10566" y="1297"/>
                    </a:cubicBezTo>
                    <a:cubicBezTo>
                      <a:pt x="10567" y="1298"/>
                      <a:pt x="10568" y="1298"/>
                      <a:pt x="10569" y="1298"/>
                    </a:cubicBezTo>
                    <a:cubicBezTo>
                      <a:pt x="10586" y="1298"/>
                      <a:pt x="10666" y="1245"/>
                      <a:pt x="10786" y="1199"/>
                    </a:cubicBezTo>
                    <a:cubicBezTo>
                      <a:pt x="10885" y="1162"/>
                      <a:pt x="10979" y="1148"/>
                      <a:pt x="11028" y="1148"/>
                    </a:cubicBezTo>
                    <a:cubicBezTo>
                      <a:pt x="11044" y="1148"/>
                      <a:pt x="11055" y="1150"/>
                      <a:pt x="11060" y="1153"/>
                    </a:cubicBezTo>
                    <a:cubicBezTo>
                      <a:pt x="11074" y="1150"/>
                      <a:pt x="11087" y="1146"/>
                      <a:pt x="11100" y="1138"/>
                    </a:cubicBezTo>
                    <a:cubicBezTo>
                      <a:pt x="11111" y="1124"/>
                      <a:pt x="11124" y="1117"/>
                      <a:pt x="11136" y="1117"/>
                    </a:cubicBezTo>
                    <a:cubicBezTo>
                      <a:pt x="11144" y="1117"/>
                      <a:pt x="11152" y="1120"/>
                      <a:pt x="11160" y="1127"/>
                    </a:cubicBezTo>
                    <a:cubicBezTo>
                      <a:pt x="11170" y="1140"/>
                      <a:pt x="11195" y="1147"/>
                      <a:pt x="11220" y="1150"/>
                    </a:cubicBezTo>
                    <a:cubicBezTo>
                      <a:pt x="11228" y="1152"/>
                      <a:pt x="11236" y="1153"/>
                      <a:pt x="11243" y="1153"/>
                    </a:cubicBezTo>
                    <a:cubicBezTo>
                      <a:pt x="11260" y="1153"/>
                      <a:pt x="11274" y="1149"/>
                      <a:pt x="11282" y="1142"/>
                    </a:cubicBezTo>
                    <a:lnTo>
                      <a:pt x="11282" y="1142"/>
                    </a:lnTo>
                    <a:lnTo>
                      <a:pt x="11280" y="1155"/>
                    </a:lnTo>
                    <a:cubicBezTo>
                      <a:pt x="11288" y="1173"/>
                      <a:pt x="11315" y="1181"/>
                      <a:pt x="11340" y="1181"/>
                    </a:cubicBezTo>
                    <a:cubicBezTo>
                      <a:pt x="11355" y="1181"/>
                      <a:pt x="11370" y="1178"/>
                      <a:pt x="11381" y="1173"/>
                    </a:cubicBezTo>
                    <a:cubicBezTo>
                      <a:pt x="11397" y="1192"/>
                      <a:pt x="11409" y="1210"/>
                      <a:pt x="11433" y="1210"/>
                    </a:cubicBezTo>
                    <a:cubicBezTo>
                      <a:pt x="11450" y="1219"/>
                      <a:pt x="11450" y="1219"/>
                      <a:pt x="11438" y="1241"/>
                    </a:cubicBezTo>
                    <a:cubicBezTo>
                      <a:pt x="11431" y="1251"/>
                      <a:pt x="11426" y="1262"/>
                      <a:pt x="11441" y="1271"/>
                    </a:cubicBezTo>
                    <a:cubicBezTo>
                      <a:pt x="11446" y="1274"/>
                      <a:pt x="11450" y="1276"/>
                      <a:pt x="11453" y="1276"/>
                    </a:cubicBezTo>
                    <a:cubicBezTo>
                      <a:pt x="11461" y="1276"/>
                      <a:pt x="11466" y="1268"/>
                      <a:pt x="11472" y="1261"/>
                    </a:cubicBezTo>
                    <a:lnTo>
                      <a:pt x="11503" y="1283"/>
                    </a:lnTo>
                    <a:cubicBezTo>
                      <a:pt x="11503" y="1283"/>
                      <a:pt x="11511" y="1289"/>
                      <a:pt x="11518" y="1289"/>
                    </a:cubicBezTo>
                    <a:cubicBezTo>
                      <a:pt x="11521" y="1289"/>
                      <a:pt x="11524" y="1288"/>
                      <a:pt x="11527" y="1285"/>
                    </a:cubicBezTo>
                    <a:cubicBezTo>
                      <a:pt x="11528" y="1283"/>
                      <a:pt x="11531" y="1282"/>
                      <a:pt x="11533" y="1282"/>
                    </a:cubicBezTo>
                    <a:cubicBezTo>
                      <a:pt x="11542" y="1282"/>
                      <a:pt x="11553" y="1292"/>
                      <a:pt x="11565" y="1303"/>
                    </a:cubicBezTo>
                    <a:cubicBezTo>
                      <a:pt x="11561" y="1307"/>
                      <a:pt x="11564" y="1310"/>
                      <a:pt x="11567" y="1310"/>
                    </a:cubicBezTo>
                    <a:cubicBezTo>
                      <a:pt x="11572" y="1310"/>
                      <a:pt x="11577" y="1306"/>
                      <a:pt x="11574" y="1294"/>
                    </a:cubicBezTo>
                    <a:cubicBezTo>
                      <a:pt x="11579" y="1288"/>
                      <a:pt x="11585" y="1283"/>
                      <a:pt x="11592" y="1283"/>
                    </a:cubicBezTo>
                    <a:cubicBezTo>
                      <a:pt x="11596" y="1283"/>
                      <a:pt x="11601" y="1285"/>
                      <a:pt x="11607" y="1290"/>
                    </a:cubicBezTo>
                    <a:lnTo>
                      <a:pt x="11625" y="1272"/>
                    </a:lnTo>
                    <a:cubicBezTo>
                      <a:pt x="11643" y="1256"/>
                      <a:pt x="11653" y="1247"/>
                      <a:pt x="11625" y="1205"/>
                    </a:cubicBezTo>
                    <a:cubicBezTo>
                      <a:pt x="11598" y="1174"/>
                      <a:pt x="11568" y="1145"/>
                      <a:pt x="11536" y="1120"/>
                    </a:cubicBezTo>
                    <a:cubicBezTo>
                      <a:pt x="11518" y="1109"/>
                      <a:pt x="11505" y="1103"/>
                      <a:pt x="11496" y="1103"/>
                    </a:cubicBezTo>
                    <a:cubicBezTo>
                      <a:pt x="11491" y="1103"/>
                      <a:pt x="11487" y="1105"/>
                      <a:pt x="11485" y="1109"/>
                    </a:cubicBezTo>
                    <a:cubicBezTo>
                      <a:pt x="11480" y="1109"/>
                      <a:pt x="11474" y="1109"/>
                      <a:pt x="11468" y="1108"/>
                    </a:cubicBezTo>
                    <a:cubicBezTo>
                      <a:pt x="11457" y="1105"/>
                      <a:pt x="11447" y="1103"/>
                      <a:pt x="11436" y="1100"/>
                    </a:cubicBezTo>
                    <a:cubicBezTo>
                      <a:pt x="11421" y="1093"/>
                      <a:pt x="11408" y="1083"/>
                      <a:pt x="11397" y="1071"/>
                    </a:cubicBezTo>
                    <a:cubicBezTo>
                      <a:pt x="11401" y="1058"/>
                      <a:pt x="11308" y="1025"/>
                      <a:pt x="11190" y="1015"/>
                    </a:cubicBezTo>
                    <a:cubicBezTo>
                      <a:pt x="11168" y="1013"/>
                      <a:pt x="11146" y="1012"/>
                      <a:pt x="11124" y="1012"/>
                    </a:cubicBezTo>
                    <a:cubicBezTo>
                      <a:pt x="11116" y="1012"/>
                      <a:pt x="11108" y="1012"/>
                      <a:pt x="11100" y="1012"/>
                    </a:cubicBezTo>
                    <a:cubicBezTo>
                      <a:pt x="11092" y="1012"/>
                      <a:pt x="11086" y="1012"/>
                      <a:pt x="11079" y="1012"/>
                    </a:cubicBezTo>
                    <a:cubicBezTo>
                      <a:pt x="11061" y="1012"/>
                      <a:pt x="11046" y="1013"/>
                      <a:pt x="11032" y="1015"/>
                    </a:cubicBezTo>
                    <a:cubicBezTo>
                      <a:pt x="11024" y="1015"/>
                      <a:pt x="11016" y="1016"/>
                      <a:pt x="11008" y="1016"/>
                    </a:cubicBezTo>
                    <a:cubicBezTo>
                      <a:pt x="10991" y="1016"/>
                      <a:pt x="10975" y="1014"/>
                      <a:pt x="10960" y="1011"/>
                    </a:cubicBezTo>
                    <a:cubicBezTo>
                      <a:pt x="10948" y="1008"/>
                      <a:pt x="10937" y="1006"/>
                      <a:pt x="10925" y="1006"/>
                    </a:cubicBezTo>
                    <a:cubicBezTo>
                      <a:pt x="10921" y="1006"/>
                      <a:pt x="10917" y="1006"/>
                      <a:pt x="10913" y="1007"/>
                    </a:cubicBezTo>
                    <a:cubicBezTo>
                      <a:pt x="10915" y="1020"/>
                      <a:pt x="10778" y="1043"/>
                      <a:pt x="10636" y="1113"/>
                    </a:cubicBezTo>
                    <a:cubicBezTo>
                      <a:pt x="10570" y="1144"/>
                      <a:pt x="10507" y="1182"/>
                      <a:pt x="10450" y="1227"/>
                    </a:cubicBezTo>
                    <a:cubicBezTo>
                      <a:pt x="10404" y="1262"/>
                      <a:pt x="10377" y="1288"/>
                      <a:pt x="10381" y="1294"/>
                    </a:cubicBezTo>
                    <a:lnTo>
                      <a:pt x="10349" y="1322"/>
                    </a:lnTo>
                    <a:cubicBezTo>
                      <a:pt x="10348" y="1320"/>
                      <a:pt x="10346" y="1320"/>
                      <a:pt x="10344" y="1320"/>
                    </a:cubicBezTo>
                    <a:cubicBezTo>
                      <a:pt x="10331" y="1320"/>
                      <a:pt x="10304" y="1345"/>
                      <a:pt x="10277" y="1370"/>
                    </a:cubicBezTo>
                    <a:cubicBezTo>
                      <a:pt x="10264" y="1396"/>
                      <a:pt x="10247" y="1418"/>
                      <a:pt x="10228" y="1439"/>
                    </a:cubicBezTo>
                    <a:cubicBezTo>
                      <a:pt x="10226" y="1438"/>
                      <a:pt x="10224" y="1437"/>
                      <a:pt x="10222" y="1437"/>
                    </a:cubicBezTo>
                    <a:cubicBezTo>
                      <a:pt x="10213" y="1437"/>
                      <a:pt x="10199" y="1452"/>
                      <a:pt x="10175" y="1478"/>
                    </a:cubicBezTo>
                    <a:cubicBezTo>
                      <a:pt x="10148" y="1508"/>
                      <a:pt x="10135" y="1523"/>
                      <a:pt x="10144" y="1532"/>
                    </a:cubicBezTo>
                    <a:cubicBezTo>
                      <a:pt x="10130" y="1548"/>
                      <a:pt x="10041" y="1658"/>
                      <a:pt x="9996" y="1698"/>
                    </a:cubicBezTo>
                    <a:cubicBezTo>
                      <a:pt x="9973" y="1707"/>
                      <a:pt x="9971" y="1731"/>
                      <a:pt x="9970" y="1754"/>
                    </a:cubicBezTo>
                    <a:cubicBezTo>
                      <a:pt x="9980" y="1762"/>
                      <a:pt x="9978" y="1785"/>
                      <a:pt x="9967" y="1800"/>
                    </a:cubicBezTo>
                    <a:lnTo>
                      <a:pt x="9947" y="1786"/>
                    </a:lnTo>
                    <a:cubicBezTo>
                      <a:pt x="9947" y="1775"/>
                      <a:pt x="9947" y="1769"/>
                      <a:pt x="9945" y="1769"/>
                    </a:cubicBezTo>
                    <a:cubicBezTo>
                      <a:pt x="9943" y="1769"/>
                      <a:pt x="9937" y="1777"/>
                      <a:pt x="9924" y="1795"/>
                    </a:cubicBezTo>
                    <a:lnTo>
                      <a:pt x="9902" y="1826"/>
                    </a:lnTo>
                    <a:cubicBezTo>
                      <a:pt x="9912" y="1833"/>
                      <a:pt x="9855" y="1913"/>
                      <a:pt x="9775" y="2018"/>
                    </a:cubicBezTo>
                    <a:cubicBezTo>
                      <a:pt x="9673" y="2152"/>
                      <a:pt x="9637" y="2187"/>
                      <a:pt x="9646" y="2197"/>
                    </a:cubicBezTo>
                    <a:cubicBezTo>
                      <a:pt x="9656" y="2206"/>
                      <a:pt x="9644" y="2219"/>
                      <a:pt x="9598" y="2251"/>
                    </a:cubicBezTo>
                    <a:cubicBezTo>
                      <a:pt x="9496" y="2300"/>
                      <a:pt x="9496" y="2297"/>
                      <a:pt x="9493" y="2319"/>
                    </a:cubicBezTo>
                    <a:cubicBezTo>
                      <a:pt x="9497" y="2315"/>
                      <a:pt x="9501" y="2313"/>
                      <a:pt x="9504" y="2313"/>
                    </a:cubicBezTo>
                    <a:cubicBezTo>
                      <a:pt x="9511" y="2313"/>
                      <a:pt x="9517" y="2319"/>
                      <a:pt x="9522" y="2326"/>
                    </a:cubicBezTo>
                    <a:cubicBezTo>
                      <a:pt x="9535" y="2340"/>
                      <a:pt x="9530" y="2352"/>
                      <a:pt x="9512" y="2352"/>
                    </a:cubicBezTo>
                    <a:cubicBezTo>
                      <a:pt x="9507" y="2352"/>
                      <a:pt x="9502" y="2351"/>
                      <a:pt x="9496" y="2349"/>
                    </a:cubicBezTo>
                    <a:cubicBezTo>
                      <a:pt x="9495" y="2349"/>
                      <a:pt x="9494" y="2348"/>
                      <a:pt x="9492" y="2348"/>
                    </a:cubicBezTo>
                    <a:cubicBezTo>
                      <a:pt x="9478" y="2348"/>
                      <a:pt x="9432" y="2386"/>
                      <a:pt x="9385" y="2422"/>
                    </a:cubicBezTo>
                    <a:cubicBezTo>
                      <a:pt x="9335" y="2465"/>
                      <a:pt x="9281" y="2505"/>
                      <a:pt x="9280" y="2520"/>
                    </a:cubicBezTo>
                    <a:cubicBezTo>
                      <a:pt x="9282" y="2524"/>
                      <a:pt x="9283" y="2527"/>
                      <a:pt x="9283" y="2527"/>
                    </a:cubicBezTo>
                    <a:cubicBezTo>
                      <a:pt x="9283" y="2527"/>
                      <a:pt x="9280" y="2522"/>
                      <a:pt x="9273" y="2509"/>
                    </a:cubicBezTo>
                    <a:cubicBezTo>
                      <a:pt x="9271" y="2505"/>
                      <a:pt x="9269" y="2504"/>
                      <a:pt x="9265" y="2504"/>
                    </a:cubicBezTo>
                    <a:cubicBezTo>
                      <a:pt x="9256" y="2504"/>
                      <a:pt x="9236" y="2514"/>
                      <a:pt x="9195" y="2533"/>
                    </a:cubicBezTo>
                    <a:cubicBezTo>
                      <a:pt x="9165" y="2544"/>
                      <a:pt x="9150" y="2550"/>
                      <a:pt x="9150" y="2550"/>
                    </a:cubicBezTo>
                    <a:cubicBezTo>
                      <a:pt x="9154" y="2562"/>
                      <a:pt x="9133" y="2572"/>
                      <a:pt x="9109" y="2578"/>
                    </a:cubicBezTo>
                    <a:cubicBezTo>
                      <a:pt x="9100" y="2580"/>
                      <a:pt x="9090" y="2581"/>
                      <a:pt x="9081" y="2581"/>
                    </a:cubicBezTo>
                    <a:cubicBezTo>
                      <a:pt x="9069" y="2581"/>
                      <a:pt x="9061" y="2579"/>
                      <a:pt x="9060" y="2576"/>
                    </a:cubicBezTo>
                    <a:cubicBezTo>
                      <a:pt x="9050" y="2570"/>
                      <a:pt x="9046" y="2568"/>
                      <a:pt x="9037" y="2568"/>
                    </a:cubicBezTo>
                    <a:cubicBezTo>
                      <a:pt x="9032" y="2568"/>
                      <a:pt x="9025" y="2569"/>
                      <a:pt x="9014" y="2570"/>
                    </a:cubicBezTo>
                    <a:cubicBezTo>
                      <a:pt x="8995" y="2583"/>
                      <a:pt x="8972" y="2590"/>
                      <a:pt x="8948" y="2590"/>
                    </a:cubicBezTo>
                    <a:cubicBezTo>
                      <a:pt x="8945" y="2590"/>
                      <a:pt x="8941" y="2590"/>
                      <a:pt x="8938" y="2589"/>
                    </a:cubicBezTo>
                    <a:cubicBezTo>
                      <a:pt x="8913" y="2587"/>
                      <a:pt x="8895" y="2580"/>
                      <a:pt x="8896" y="2574"/>
                    </a:cubicBezTo>
                    <a:lnTo>
                      <a:pt x="8896" y="2574"/>
                    </a:lnTo>
                    <a:cubicBezTo>
                      <a:pt x="8896" y="2574"/>
                      <a:pt x="8896" y="2574"/>
                      <a:pt x="8895" y="2574"/>
                    </a:cubicBezTo>
                    <a:cubicBezTo>
                      <a:pt x="8891" y="2574"/>
                      <a:pt x="8879" y="2572"/>
                      <a:pt x="8867" y="2570"/>
                    </a:cubicBezTo>
                    <a:cubicBezTo>
                      <a:pt x="8860" y="2576"/>
                      <a:pt x="8849" y="2578"/>
                      <a:pt x="8839" y="2578"/>
                    </a:cubicBezTo>
                    <a:cubicBezTo>
                      <a:pt x="8826" y="2578"/>
                      <a:pt x="8814" y="2575"/>
                      <a:pt x="8806" y="2572"/>
                    </a:cubicBezTo>
                    <a:cubicBezTo>
                      <a:pt x="8780" y="2567"/>
                      <a:pt x="8764" y="2562"/>
                      <a:pt x="8757" y="2562"/>
                    </a:cubicBezTo>
                    <a:cubicBezTo>
                      <a:pt x="8753" y="2562"/>
                      <a:pt x="8753" y="2565"/>
                      <a:pt x="8758" y="2572"/>
                    </a:cubicBezTo>
                    <a:cubicBezTo>
                      <a:pt x="8755" y="2583"/>
                      <a:pt x="8752" y="2593"/>
                      <a:pt x="8742" y="2593"/>
                    </a:cubicBezTo>
                    <a:cubicBezTo>
                      <a:pt x="8740" y="2593"/>
                      <a:pt x="8738" y="2592"/>
                      <a:pt x="8735" y="2591"/>
                    </a:cubicBezTo>
                    <a:lnTo>
                      <a:pt x="8738" y="2580"/>
                    </a:lnTo>
                    <a:cubicBezTo>
                      <a:pt x="8743" y="2568"/>
                      <a:pt x="8697" y="2554"/>
                      <a:pt x="8640" y="2525"/>
                    </a:cubicBezTo>
                    <a:cubicBezTo>
                      <a:pt x="8568" y="2488"/>
                      <a:pt x="8541" y="2466"/>
                      <a:pt x="8535" y="2447"/>
                    </a:cubicBezTo>
                    <a:lnTo>
                      <a:pt x="8514" y="2448"/>
                    </a:lnTo>
                    <a:cubicBezTo>
                      <a:pt x="8493" y="2448"/>
                      <a:pt x="8480" y="2437"/>
                      <a:pt x="8487" y="2428"/>
                    </a:cubicBezTo>
                    <a:cubicBezTo>
                      <a:pt x="8482" y="2408"/>
                      <a:pt x="8431" y="2365"/>
                      <a:pt x="8399" y="2349"/>
                    </a:cubicBezTo>
                    <a:lnTo>
                      <a:pt x="8374" y="2325"/>
                    </a:lnTo>
                    <a:cubicBezTo>
                      <a:pt x="8381" y="2297"/>
                      <a:pt x="8350" y="2262"/>
                      <a:pt x="8321" y="2262"/>
                    </a:cubicBezTo>
                    <a:cubicBezTo>
                      <a:pt x="8320" y="2262"/>
                      <a:pt x="8318" y="2262"/>
                      <a:pt x="8317" y="2262"/>
                    </a:cubicBezTo>
                    <a:cubicBezTo>
                      <a:pt x="8327" y="2253"/>
                      <a:pt x="8316" y="2240"/>
                      <a:pt x="8306" y="2227"/>
                    </a:cubicBezTo>
                    <a:cubicBezTo>
                      <a:pt x="8273" y="2208"/>
                      <a:pt x="8233" y="2151"/>
                      <a:pt x="8244" y="2144"/>
                    </a:cubicBezTo>
                    <a:lnTo>
                      <a:pt x="8235" y="2130"/>
                    </a:lnTo>
                    <a:cubicBezTo>
                      <a:pt x="8217" y="2123"/>
                      <a:pt x="8204" y="2110"/>
                      <a:pt x="8196" y="2093"/>
                    </a:cubicBezTo>
                    <a:cubicBezTo>
                      <a:pt x="8188" y="2076"/>
                      <a:pt x="8175" y="2063"/>
                      <a:pt x="8159" y="2054"/>
                    </a:cubicBezTo>
                    <a:cubicBezTo>
                      <a:pt x="8147" y="2048"/>
                      <a:pt x="8138" y="2039"/>
                      <a:pt x="8131" y="2029"/>
                    </a:cubicBezTo>
                    <a:cubicBezTo>
                      <a:pt x="8128" y="2022"/>
                      <a:pt x="8129" y="2020"/>
                      <a:pt x="8132" y="2020"/>
                    </a:cubicBezTo>
                    <a:cubicBezTo>
                      <a:pt x="8138" y="2020"/>
                      <a:pt x="8150" y="2026"/>
                      <a:pt x="8161" y="2032"/>
                    </a:cubicBezTo>
                    <a:cubicBezTo>
                      <a:pt x="8167" y="2037"/>
                      <a:pt x="8170" y="2039"/>
                      <a:pt x="8172" y="2039"/>
                    </a:cubicBezTo>
                    <a:cubicBezTo>
                      <a:pt x="8178" y="2039"/>
                      <a:pt x="8154" y="2005"/>
                      <a:pt x="8117" y="1974"/>
                    </a:cubicBezTo>
                    <a:cubicBezTo>
                      <a:pt x="8090" y="1953"/>
                      <a:pt x="8078" y="1944"/>
                      <a:pt x="8080" y="1944"/>
                    </a:cubicBezTo>
                    <a:lnTo>
                      <a:pt x="8080" y="1944"/>
                    </a:lnTo>
                    <a:cubicBezTo>
                      <a:pt x="8082" y="1944"/>
                      <a:pt x="8092" y="1949"/>
                      <a:pt x="8109" y="1958"/>
                    </a:cubicBezTo>
                    <a:cubicBezTo>
                      <a:pt x="8119" y="1964"/>
                      <a:pt x="8129" y="1970"/>
                      <a:pt x="8133" y="1970"/>
                    </a:cubicBezTo>
                    <a:cubicBezTo>
                      <a:pt x="8136" y="1970"/>
                      <a:pt x="8133" y="1965"/>
                      <a:pt x="8120" y="1953"/>
                    </a:cubicBezTo>
                    <a:cubicBezTo>
                      <a:pt x="8120" y="1953"/>
                      <a:pt x="8107" y="1925"/>
                      <a:pt x="8096" y="1925"/>
                    </a:cubicBezTo>
                    <a:cubicBezTo>
                      <a:pt x="8095" y="1925"/>
                      <a:pt x="8094" y="1925"/>
                      <a:pt x="8093" y="1926"/>
                    </a:cubicBezTo>
                    <a:lnTo>
                      <a:pt x="8071" y="1875"/>
                    </a:lnTo>
                    <a:cubicBezTo>
                      <a:pt x="8069" y="1851"/>
                      <a:pt x="8063" y="1826"/>
                      <a:pt x="8053" y="1804"/>
                    </a:cubicBezTo>
                    <a:cubicBezTo>
                      <a:pt x="8034" y="1791"/>
                      <a:pt x="8034" y="1791"/>
                      <a:pt x="8039" y="1769"/>
                    </a:cubicBezTo>
                    <a:cubicBezTo>
                      <a:pt x="8048" y="1765"/>
                      <a:pt x="8046" y="1754"/>
                      <a:pt x="8033" y="1754"/>
                    </a:cubicBezTo>
                    <a:cubicBezTo>
                      <a:pt x="8029" y="1754"/>
                      <a:pt x="8025" y="1755"/>
                      <a:pt x="8020" y="1757"/>
                    </a:cubicBezTo>
                    <a:cubicBezTo>
                      <a:pt x="8002" y="1745"/>
                      <a:pt x="7994" y="1724"/>
                      <a:pt x="8000" y="1704"/>
                    </a:cubicBezTo>
                    <a:cubicBezTo>
                      <a:pt x="8021" y="1696"/>
                      <a:pt x="8018" y="1682"/>
                      <a:pt x="8008" y="1682"/>
                    </a:cubicBezTo>
                    <a:lnTo>
                      <a:pt x="8008" y="1682"/>
                    </a:lnTo>
                    <a:cubicBezTo>
                      <a:pt x="8007" y="1682"/>
                      <a:pt x="8006" y="1682"/>
                      <a:pt x="8004" y="1683"/>
                    </a:cubicBezTo>
                    <a:cubicBezTo>
                      <a:pt x="7994" y="1675"/>
                      <a:pt x="7985" y="1664"/>
                      <a:pt x="7980" y="1651"/>
                    </a:cubicBezTo>
                    <a:cubicBezTo>
                      <a:pt x="7991" y="1648"/>
                      <a:pt x="7935" y="1489"/>
                      <a:pt x="7878" y="1321"/>
                    </a:cubicBezTo>
                    <a:cubicBezTo>
                      <a:pt x="7873" y="1305"/>
                      <a:pt x="7858" y="1292"/>
                      <a:pt x="7846" y="1292"/>
                    </a:cubicBezTo>
                    <a:cubicBezTo>
                      <a:pt x="7845" y="1292"/>
                      <a:pt x="7843" y="1292"/>
                      <a:pt x="7842" y="1293"/>
                    </a:cubicBezTo>
                    <a:cubicBezTo>
                      <a:pt x="7835" y="1295"/>
                      <a:pt x="7831" y="1296"/>
                      <a:pt x="7829" y="1296"/>
                    </a:cubicBezTo>
                    <a:cubicBezTo>
                      <a:pt x="7824" y="1296"/>
                      <a:pt x="7831" y="1289"/>
                      <a:pt x="7835" y="1274"/>
                    </a:cubicBezTo>
                    <a:cubicBezTo>
                      <a:pt x="7857" y="1251"/>
                      <a:pt x="7855" y="1225"/>
                      <a:pt x="7841" y="1225"/>
                    </a:cubicBezTo>
                    <a:cubicBezTo>
                      <a:pt x="7836" y="1225"/>
                      <a:pt x="7830" y="1228"/>
                      <a:pt x="7822" y="1237"/>
                    </a:cubicBezTo>
                    <a:cubicBezTo>
                      <a:pt x="7815" y="1248"/>
                      <a:pt x="7810" y="1255"/>
                      <a:pt x="7809" y="1255"/>
                    </a:cubicBezTo>
                    <a:cubicBezTo>
                      <a:pt x="7807" y="1255"/>
                      <a:pt x="7809" y="1244"/>
                      <a:pt x="7815" y="1218"/>
                    </a:cubicBezTo>
                    <a:cubicBezTo>
                      <a:pt x="7821" y="1195"/>
                      <a:pt x="7821" y="1195"/>
                      <a:pt x="7802" y="1181"/>
                    </a:cubicBezTo>
                    <a:cubicBezTo>
                      <a:pt x="7800" y="1181"/>
                      <a:pt x="7799" y="1181"/>
                      <a:pt x="7798" y="1181"/>
                    </a:cubicBezTo>
                    <a:cubicBezTo>
                      <a:pt x="7788" y="1181"/>
                      <a:pt x="7784" y="1167"/>
                      <a:pt x="7795" y="1162"/>
                    </a:cubicBezTo>
                    <a:cubicBezTo>
                      <a:pt x="7799" y="1141"/>
                      <a:pt x="7804" y="1120"/>
                      <a:pt x="7795" y="1120"/>
                    </a:cubicBezTo>
                    <a:lnTo>
                      <a:pt x="7795" y="1120"/>
                    </a:lnTo>
                    <a:cubicBezTo>
                      <a:pt x="7795" y="1120"/>
                      <a:pt x="7794" y="1120"/>
                      <a:pt x="7793" y="1120"/>
                    </a:cubicBezTo>
                    <a:cubicBezTo>
                      <a:pt x="7788" y="1107"/>
                      <a:pt x="7787" y="1092"/>
                      <a:pt x="7789" y="1079"/>
                    </a:cubicBezTo>
                    <a:cubicBezTo>
                      <a:pt x="7794" y="1055"/>
                      <a:pt x="7775" y="1040"/>
                      <a:pt x="7756" y="1027"/>
                    </a:cubicBezTo>
                    <a:cubicBezTo>
                      <a:pt x="7717" y="988"/>
                      <a:pt x="7705" y="968"/>
                      <a:pt x="7720" y="968"/>
                    </a:cubicBezTo>
                    <a:cubicBezTo>
                      <a:pt x="7723" y="968"/>
                      <a:pt x="7727" y="968"/>
                      <a:pt x="7732" y="970"/>
                    </a:cubicBezTo>
                    <a:cubicBezTo>
                      <a:pt x="7734" y="970"/>
                      <a:pt x="7735" y="971"/>
                      <a:pt x="7736" y="971"/>
                    </a:cubicBezTo>
                    <a:cubicBezTo>
                      <a:pt x="7758" y="971"/>
                      <a:pt x="7709" y="889"/>
                      <a:pt x="7678" y="881"/>
                    </a:cubicBezTo>
                    <a:cubicBezTo>
                      <a:pt x="7646" y="874"/>
                      <a:pt x="7647" y="875"/>
                      <a:pt x="7658" y="869"/>
                    </a:cubicBezTo>
                    <a:cubicBezTo>
                      <a:pt x="7669" y="863"/>
                      <a:pt x="7660" y="844"/>
                      <a:pt x="7660" y="844"/>
                    </a:cubicBezTo>
                    <a:cubicBezTo>
                      <a:pt x="7650" y="826"/>
                      <a:pt x="7641" y="809"/>
                      <a:pt x="7653" y="803"/>
                    </a:cubicBezTo>
                    <a:cubicBezTo>
                      <a:pt x="7641" y="784"/>
                      <a:pt x="7628" y="767"/>
                      <a:pt x="7612" y="754"/>
                    </a:cubicBezTo>
                    <a:cubicBezTo>
                      <a:pt x="7570" y="729"/>
                      <a:pt x="7548" y="671"/>
                      <a:pt x="7558" y="639"/>
                    </a:cubicBezTo>
                    <a:lnTo>
                      <a:pt x="7525" y="611"/>
                    </a:lnTo>
                    <a:cubicBezTo>
                      <a:pt x="7492" y="608"/>
                      <a:pt x="7471" y="598"/>
                      <a:pt x="7491" y="583"/>
                    </a:cubicBezTo>
                    <a:cubicBezTo>
                      <a:pt x="7495" y="581"/>
                      <a:pt x="7498" y="578"/>
                      <a:pt x="7501" y="577"/>
                    </a:cubicBezTo>
                    <a:lnTo>
                      <a:pt x="7501" y="577"/>
                    </a:lnTo>
                    <a:cubicBezTo>
                      <a:pt x="7501" y="577"/>
                      <a:pt x="7501" y="577"/>
                      <a:pt x="7501" y="577"/>
                    </a:cubicBezTo>
                    <a:cubicBezTo>
                      <a:pt x="7505" y="574"/>
                      <a:pt x="7506" y="573"/>
                      <a:pt x="7506" y="573"/>
                    </a:cubicBezTo>
                    <a:lnTo>
                      <a:pt x="7506" y="573"/>
                    </a:lnTo>
                    <a:cubicBezTo>
                      <a:pt x="7506" y="573"/>
                      <a:pt x="7504" y="575"/>
                      <a:pt x="7501" y="577"/>
                    </a:cubicBezTo>
                    <a:lnTo>
                      <a:pt x="7501" y="577"/>
                    </a:lnTo>
                    <a:cubicBezTo>
                      <a:pt x="7469" y="573"/>
                      <a:pt x="7430" y="499"/>
                      <a:pt x="7449" y="484"/>
                    </a:cubicBezTo>
                    <a:cubicBezTo>
                      <a:pt x="7458" y="477"/>
                      <a:pt x="7458" y="477"/>
                      <a:pt x="7444" y="460"/>
                    </a:cubicBezTo>
                    <a:lnTo>
                      <a:pt x="7435" y="468"/>
                    </a:lnTo>
                    <a:cubicBezTo>
                      <a:pt x="7429" y="472"/>
                      <a:pt x="7424" y="477"/>
                      <a:pt x="7418" y="477"/>
                    </a:cubicBezTo>
                    <a:cubicBezTo>
                      <a:pt x="7413" y="477"/>
                      <a:pt x="7407" y="474"/>
                      <a:pt x="7402" y="467"/>
                    </a:cubicBezTo>
                    <a:cubicBezTo>
                      <a:pt x="7389" y="450"/>
                      <a:pt x="7374" y="435"/>
                      <a:pt x="7384" y="426"/>
                    </a:cubicBezTo>
                    <a:cubicBezTo>
                      <a:pt x="7380" y="406"/>
                      <a:pt x="7375" y="384"/>
                      <a:pt x="7368" y="384"/>
                    </a:cubicBezTo>
                    <a:cubicBezTo>
                      <a:pt x="7367" y="384"/>
                      <a:pt x="7366" y="385"/>
                      <a:pt x="7365" y="386"/>
                    </a:cubicBezTo>
                    <a:cubicBezTo>
                      <a:pt x="7354" y="375"/>
                      <a:pt x="7347" y="361"/>
                      <a:pt x="7342" y="346"/>
                    </a:cubicBezTo>
                    <a:cubicBezTo>
                      <a:pt x="7326" y="331"/>
                      <a:pt x="7312" y="314"/>
                      <a:pt x="7278" y="285"/>
                    </a:cubicBezTo>
                    <a:cubicBezTo>
                      <a:pt x="7254" y="280"/>
                      <a:pt x="7220" y="252"/>
                      <a:pt x="7228" y="243"/>
                    </a:cubicBezTo>
                    <a:cubicBezTo>
                      <a:pt x="7228" y="243"/>
                      <a:pt x="7192" y="215"/>
                      <a:pt x="7166" y="211"/>
                    </a:cubicBezTo>
                    <a:cubicBezTo>
                      <a:pt x="7129" y="187"/>
                      <a:pt x="7110" y="174"/>
                      <a:pt x="7117" y="164"/>
                    </a:cubicBezTo>
                    <a:cubicBezTo>
                      <a:pt x="7124" y="153"/>
                      <a:pt x="7125" y="153"/>
                      <a:pt x="7098" y="152"/>
                    </a:cubicBezTo>
                    <a:cubicBezTo>
                      <a:pt x="7096" y="155"/>
                      <a:pt x="7093" y="156"/>
                      <a:pt x="7090" y="156"/>
                    </a:cubicBezTo>
                    <a:cubicBezTo>
                      <a:pt x="7081" y="156"/>
                      <a:pt x="7067" y="148"/>
                      <a:pt x="7052" y="139"/>
                    </a:cubicBezTo>
                    <a:cubicBezTo>
                      <a:pt x="7033" y="128"/>
                      <a:pt x="7012" y="119"/>
                      <a:pt x="7012" y="119"/>
                    </a:cubicBezTo>
                    <a:cubicBezTo>
                      <a:pt x="7009" y="125"/>
                      <a:pt x="7007" y="128"/>
                      <a:pt x="7004" y="128"/>
                    </a:cubicBezTo>
                    <a:cubicBezTo>
                      <a:pt x="7001" y="128"/>
                      <a:pt x="6996" y="125"/>
                      <a:pt x="6986" y="120"/>
                    </a:cubicBezTo>
                    <a:cubicBezTo>
                      <a:pt x="6953" y="100"/>
                      <a:pt x="6920" y="82"/>
                      <a:pt x="6886" y="66"/>
                    </a:cubicBezTo>
                    <a:cubicBezTo>
                      <a:pt x="6854" y="56"/>
                      <a:pt x="6837" y="51"/>
                      <a:pt x="6831" y="51"/>
                    </a:cubicBezTo>
                    <a:cubicBezTo>
                      <a:pt x="6824" y="51"/>
                      <a:pt x="6829" y="56"/>
                      <a:pt x="6838" y="64"/>
                    </a:cubicBezTo>
                    <a:cubicBezTo>
                      <a:pt x="6850" y="68"/>
                      <a:pt x="6855" y="73"/>
                      <a:pt x="6850" y="73"/>
                    </a:cubicBezTo>
                    <a:cubicBezTo>
                      <a:pt x="6845" y="73"/>
                      <a:pt x="6835" y="69"/>
                      <a:pt x="6817" y="59"/>
                    </a:cubicBezTo>
                    <a:cubicBezTo>
                      <a:pt x="6805" y="55"/>
                      <a:pt x="6784" y="46"/>
                      <a:pt x="6757" y="36"/>
                    </a:cubicBezTo>
                    <a:cubicBezTo>
                      <a:pt x="6727" y="27"/>
                      <a:pt x="6694" y="20"/>
                      <a:pt x="6663" y="16"/>
                    </a:cubicBezTo>
                    <a:cubicBezTo>
                      <a:pt x="6645" y="12"/>
                      <a:pt x="6626" y="11"/>
                      <a:pt x="6608" y="11"/>
                    </a:cubicBezTo>
                    <a:cubicBezTo>
                      <a:pt x="6599" y="11"/>
                      <a:pt x="6591" y="11"/>
                      <a:pt x="6582" y="12"/>
                    </a:cubicBezTo>
                    <a:cubicBezTo>
                      <a:pt x="6571" y="13"/>
                      <a:pt x="6571" y="16"/>
                      <a:pt x="6571" y="22"/>
                    </a:cubicBezTo>
                    <a:cubicBezTo>
                      <a:pt x="6582" y="35"/>
                      <a:pt x="6582" y="41"/>
                      <a:pt x="6576" y="41"/>
                    </a:cubicBezTo>
                    <a:cubicBezTo>
                      <a:pt x="6570" y="41"/>
                      <a:pt x="6559" y="35"/>
                      <a:pt x="6549" y="22"/>
                    </a:cubicBezTo>
                    <a:cubicBezTo>
                      <a:pt x="6523" y="7"/>
                      <a:pt x="6505" y="1"/>
                      <a:pt x="6493" y="1"/>
                    </a:cubicBezTo>
                    <a:close/>
                    <a:moveTo>
                      <a:pt x="3163" y="3306"/>
                    </a:moveTo>
                    <a:cubicBezTo>
                      <a:pt x="3163" y="3306"/>
                      <a:pt x="3138" y="3311"/>
                      <a:pt x="3134" y="3323"/>
                    </a:cubicBezTo>
                    <a:cubicBezTo>
                      <a:pt x="3132" y="3330"/>
                      <a:pt x="3139" y="3336"/>
                      <a:pt x="3150" y="3336"/>
                    </a:cubicBezTo>
                    <a:cubicBezTo>
                      <a:pt x="3159" y="3336"/>
                      <a:pt x="3171" y="3332"/>
                      <a:pt x="3183" y="3323"/>
                    </a:cubicBezTo>
                    <a:cubicBezTo>
                      <a:pt x="3187" y="3311"/>
                      <a:pt x="3187" y="3312"/>
                      <a:pt x="3163" y="3306"/>
                    </a:cubicBezTo>
                    <a:close/>
                  </a:path>
                </a:pathLst>
              </a:custGeom>
              <a:solidFill>
                <a:srgbClr val="D78DB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1" name="Google Shape;9061;p33"/>
              <p:cNvSpPr/>
              <p:nvPr/>
            </p:nvSpPr>
            <p:spPr>
              <a:xfrm rot="1799964">
                <a:off x="8542880" y="2824375"/>
                <a:ext cx="513682" cy="182384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2038" extrusionOk="0">
                    <a:moveTo>
                      <a:pt x="5692" y="170"/>
                    </a:moveTo>
                    <a:cubicBezTo>
                      <a:pt x="5701" y="170"/>
                      <a:pt x="5689" y="186"/>
                      <a:pt x="5668" y="198"/>
                    </a:cubicBezTo>
                    <a:cubicBezTo>
                      <a:pt x="5659" y="207"/>
                      <a:pt x="5654" y="211"/>
                      <a:pt x="5653" y="211"/>
                    </a:cubicBezTo>
                    <a:cubicBezTo>
                      <a:pt x="5651" y="211"/>
                      <a:pt x="5654" y="206"/>
                      <a:pt x="5660" y="194"/>
                    </a:cubicBezTo>
                    <a:cubicBezTo>
                      <a:pt x="5664" y="184"/>
                      <a:pt x="5668" y="174"/>
                      <a:pt x="5675" y="174"/>
                    </a:cubicBezTo>
                    <a:cubicBezTo>
                      <a:pt x="5676" y="174"/>
                      <a:pt x="5677" y="174"/>
                      <a:pt x="5678" y="175"/>
                    </a:cubicBezTo>
                    <a:cubicBezTo>
                      <a:pt x="5685" y="172"/>
                      <a:pt x="5689" y="170"/>
                      <a:pt x="5692" y="170"/>
                    </a:cubicBezTo>
                    <a:close/>
                    <a:moveTo>
                      <a:pt x="4389" y="178"/>
                    </a:moveTo>
                    <a:cubicBezTo>
                      <a:pt x="4391" y="178"/>
                      <a:pt x="4392" y="180"/>
                      <a:pt x="4396" y="187"/>
                    </a:cubicBezTo>
                    <a:cubicBezTo>
                      <a:pt x="4401" y="199"/>
                      <a:pt x="4397" y="211"/>
                      <a:pt x="4388" y="219"/>
                    </a:cubicBezTo>
                    <a:cubicBezTo>
                      <a:pt x="4388" y="219"/>
                      <a:pt x="4387" y="219"/>
                      <a:pt x="4387" y="219"/>
                    </a:cubicBezTo>
                    <a:cubicBezTo>
                      <a:pt x="4379" y="219"/>
                      <a:pt x="4371" y="198"/>
                      <a:pt x="4383" y="180"/>
                    </a:cubicBezTo>
                    <a:cubicBezTo>
                      <a:pt x="4385" y="178"/>
                      <a:pt x="4387" y="178"/>
                      <a:pt x="4389" y="178"/>
                    </a:cubicBezTo>
                    <a:close/>
                    <a:moveTo>
                      <a:pt x="4128" y="363"/>
                    </a:moveTo>
                    <a:cubicBezTo>
                      <a:pt x="4129" y="363"/>
                      <a:pt x="4130" y="364"/>
                      <a:pt x="4132" y="367"/>
                    </a:cubicBezTo>
                    <a:cubicBezTo>
                      <a:pt x="4136" y="375"/>
                      <a:pt x="4138" y="384"/>
                      <a:pt x="4138" y="393"/>
                    </a:cubicBezTo>
                    <a:cubicBezTo>
                      <a:pt x="4138" y="393"/>
                      <a:pt x="4138" y="402"/>
                      <a:pt x="4134" y="402"/>
                    </a:cubicBezTo>
                    <a:cubicBezTo>
                      <a:pt x="4133" y="402"/>
                      <a:pt x="4132" y="401"/>
                      <a:pt x="4130" y="398"/>
                    </a:cubicBezTo>
                    <a:lnTo>
                      <a:pt x="4124" y="387"/>
                    </a:lnTo>
                    <a:cubicBezTo>
                      <a:pt x="4124" y="375"/>
                      <a:pt x="4124" y="363"/>
                      <a:pt x="4128" y="363"/>
                    </a:cubicBezTo>
                    <a:close/>
                    <a:moveTo>
                      <a:pt x="1081" y="411"/>
                    </a:moveTo>
                    <a:cubicBezTo>
                      <a:pt x="1083" y="411"/>
                      <a:pt x="1086" y="411"/>
                      <a:pt x="1088" y="412"/>
                    </a:cubicBezTo>
                    <a:lnTo>
                      <a:pt x="1088" y="424"/>
                    </a:lnTo>
                    <a:lnTo>
                      <a:pt x="1078" y="436"/>
                    </a:lnTo>
                    <a:lnTo>
                      <a:pt x="1069" y="423"/>
                    </a:lnTo>
                    <a:cubicBezTo>
                      <a:pt x="1069" y="413"/>
                      <a:pt x="1074" y="411"/>
                      <a:pt x="1081" y="411"/>
                    </a:cubicBezTo>
                    <a:close/>
                    <a:moveTo>
                      <a:pt x="1355" y="433"/>
                    </a:moveTo>
                    <a:lnTo>
                      <a:pt x="1355" y="433"/>
                    </a:lnTo>
                    <a:cubicBezTo>
                      <a:pt x="1359" y="433"/>
                      <a:pt x="1355" y="438"/>
                      <a:pt x="1345" y="452"/>
                    </a:cubicBezTo>
                    <a:lnTo>
                      <a:pt x="1320" y="472"/>
                    </a:lnTo>
                    <a:cubicBezTo>
                      <a:pt x="1311" y="470"/>
                      <a:pt x="1323" y="460"/>
                      <a:pt x="1339" y="437"/>
                    </a:cubicBezTo>
                    <a:cubicBezTo>
                      <a:pt x="1347" y="435"/>
                      <a:pt x="1352" y="433"/>
                      <a:pt x="1355" y="433"/>
                    </a:cubicBezTo>
                    <a:close/>
                    <a:moveTo>
                      <a:pt x="1551" y="462"/>
                    </a:moveTo>
                    <a:cubicBezTo>
                      <a:pt x="1546" y="473"/>
                      <a:pt x="1541" y="484"/>
                      <a:pt x="1541" y="484"/>
                    </a:cubicBezTo>
                    <a:cubicBezTo>
                      <a:pt x="1542" y="481"/>
                      <a:pt x="1544" y="477"/>
                      <a:pt x="1546" y="473"/>
                    </a:cubicBezTo>
                    <a:lnTo>
                      <a:pt x="1551" y="462"/>
                    </a:lnTo>
                    <a:close/>
                    <a:moveTo>
                      <a:pt x="1133" y="434"/>
                    </a:moveTo>
                    <a:cubicBezTo>
                      <a:pt x="1134" y="434"/>
                      <a:pt x="1134" y="441"/>
                      <a:pt x="1133" y="452"/>
                    </a:cubicBezTo>
                    <a:cubicBezTo>
                      <a:pt x="1134" y="467"/>
                      <a:pt x="1126" y="481"/>
                      <a:pt x="1113" y="488"/>
                    </a:cubicBezTo>
                    <a:lnTo>
                      <a:pt x="1093" y="487"/>
                    </a:lnTo>
                    <a:cubicBezTo>
                      <a:pt x="1093" y="487"/>
                      <a:pt x="1104" y="476"/>
                      <a:pt x="1114" y="463"/>
                    </a:cubicBezTo>
                    <a:cubicBezTo>
                      <a:pt x="1125" y="443"/>
                      <a:pt x="1130" y="434"/>
                      <a:pt x="1133" y="434"/>
                    </a:cubicBezTo>
                    <a:close/>
                    <a:moveTo>
                      <a:pt x="1397" y="508"/>
                    </a:moveTo>
                    <a:lnTo>
                      <a:pt x="1406" y="511"/>
                    </a:lnTo>
                    <a:cubicBezTo>
                      <a:pt x="1402" y="521"/>
                      <a:pt x="1399" y="532"/>
                      <a:pt x="1392" y="532"/>
                    </a:cubicBezTo>
                    <a:cubicBezTo>
                      <a:pt x="1391" y="532"/>
                      <a:pt x="1390" y="532"/>
                      <a:pt x="1389" y="532"/>
                    </a:cubicBezTo>
                    <a:lnTo>
                      <a:pt x="1380" y="529"/>
                    </a:lnTo>
                    <a:cubicBezTo>
                      <a:pt x="1384" y="520"/>
                      <a:pt x="1389" y="514"/>
                      <a:pt x="1397" y="508"/>
                    </a:cubicBezTo>
                    <a:close/>
                    <a:moveTo>
                      <a:pt x="657" y="546"/>
                    </a:moveTo>
                    <a:lnTo>
                      <a:pt x="657" y="546"/>
                    </a:lnTo>
                    <a:cubicBezTo>
                      <a:pt x="664" y="546"/>
                      <a:pt x="666" y="556"/>
                      <a:pt x="655" y="572"/>
                    </a:cubicBezTo>
                    <a:cubicBezTo>
                      <a:pt x="646" y="575"/>
                      <a:pt x="638" y="579"/>
                      <a:pt x="638" y="579"/>
                    </a:cubicBezTo>
                    <a:cubicBezTo>
                      <a:pt x="636" y="565"/>
                      <a:pt x="642" y="552"/>
                      <a:pt x="654" y="546"/>
                    </a:cubicBezTo>
                    <a:cubicBezTo>
                      <a:pt x="655" y="546"/>
                      <a:pt x="656" y="546"/>
                      <a:pt x="657" y="546"/>
                    </a:cubicBezTo>
                    <a:close/>
                    <a:moveTo>
                      <a:pt x="725" y="548"/>
                    </a:moveTo>
                    <a:cubicBezTo>
                      <a:pt x="722" y="548"/>
                      <a:pt x="718" y="550"/>
                      <a:pt x="715" y="551"/>
                    </a:cubicBezTo>
                    <a:cubicBezTo>
                      <a:pt x="711" y="549"/>
                      <a:pt x="708" y="549"/>
                      <a:pt x="705" y="549"/>
                    </a:cubicBezTo>
                    <a:cubicBezTo>
                      <a:pt x="692" y="549"/>
                      <a:pt x="690" y="562"/>
                      <a:pt x="693" y="572"/>
                    </a:cubicBezTo>
                    <a:cubicBezTo>
                      <a:pt x="696" y="577"/>
                      <a:pt x="699" y="579"/>
                      <a:pt x="703" y="579"/>
                    </a:cubicBezTo>
                    <a:cubicBezTo>
                      <a:pt x="708" y="579"/>
                      <a:pt x="714" y="577"/>
                      <a:pt x="723" y="574"/>
                    </a:cubicBezTo>
                    <a:cubicBezTo>
                      <a:pt x="730" y="572"/>
                      <a:pt x="735" y="557"/>
                      <a:pt x="735" y="557"/>
                    </a:cubicBezTo>
                    <a:cubicBezTo>
                      <a:pt x="733" y="550"/>
                      <a:pt x="729" y="548"/>
                      <a:pt x="725" y="548"/>
                    </a:cubicBezTo>
                    <a:close/>
                    <a:moveTo>
                      <a:pt x="1657" y="585"/>
                    </a:moveTo>
                    <a:lnTo>
                      <a:pt x="1657" y="585"/>
                    </a:lnTo>
                    <a:cubicBezTo>
                      <a:pt x="1666" y="585"/>
                      <a:pt x="1664" y="599"/>
                      <a:pt x="1646" y="613"/>
                    </a:cubicBezTo>
                    <a:lnTo>
                      <a:pt x="1630" y="603"/>
                    </a:lnTo>
                    <a:cubicBezTo>
                      <a:pt x="1636" y="594"/>
                      <a:pt x="1641" y="585"/>
                      <a:pt x="1648" y="585"/>
                    </a:cubicBezTo>
                    <a:cubicBezTo>
                      <a:pt x="1649" y="585"/>
                      <a:pt x="1650" y="586"/>
                      <a:pt x="1652" y="586"/>
                    </a:cubicBezTo>
                    <a:cubicBezTo>
                      <a:pt x="1654" y="586"/>
                      <a:pt x="1655" y="585"/>
                      <a:pt x="1657" y="585"/>
                    </a:cubicBezTo>
                    <a:close/>
                    <a:moveTo>
                      <a:pt x="3846" y="605"/>
                    </a:moveTo>
                    <a:cubicBezTo>
                      <a:pt x="3851" y="605"/>
                      <a:pt x="3856" y="610"/>
                      <a:pt x="3856" y="610"/>
                    </a:cubicBezTo>
                    <a:cubicBezTo>
                      <a:pt x="3856" y="610"/>
                      <a:pt x="3865" y="619"/>
                      <a:pt x="3858" y="626"/>
                    </a:cubicBezTo>
                    <a:cubicBezTo>
                      <a:pt x="3849" y="623"/>
                      <a:pt x="3840" y="620"/>
                      <a:pt x="3833" y="614"/>
                    </a:cubicBezTo>
                    <a:lnTo>
                      <a:pt x="3840" y="608"/>
                    </a:lnTo>
                    <a:cubicBezTo>
                      <a:pt x="3842" y="606"/>
                      <a:pt x="3844" y="605"/>
                      <a:pt x="3846" y="605"/>
                    </a:cubicBezTo>
                    <a:close/>
                    <a:moveTo>
                      <a:pt x="1545" y="618"/>
                    </a:moveTo>
                    <a:cubicBezTo>
                      <a:pt x="1549" y="618"/>
                      <a:pt x="1554" y="618"/>
                      <a:pt x="1557" y="620"/>
                    </a:cubicBezTo>
                    <a:lnTo>
                      <a:pt x="1552" y="631"/>
                    </a:lnTo>
                    <a:cubicBezTo>
                      <a:pt x="1544" y="627"/>
                      <a:pt x="1531" y="634"/>
                      <a:pt x="1536" y="622"/>
                    </a:cubicBezTo>
                    <a:cubicBezTo>
                      <a:pt x="1531" y="620"/>
                      <a:pt x="1538" y="618"/>
                      <a:pt x="1545" y="618"/>
                    </a:cubicBezTo>
                    <a:close/>
                    <a:moveTo>
                      <a:pt x="1715" y="629"/>
                    </a:moveTo>
                    <a:lnTo>
                      <a:pt x="1723" y="635"/>
                    </a:lnTo>
                    <a:cubicBezTo>
                      <a:pt x="1731" y="640"/>
                      <a:pt x="1731" y="640"/>
                      <a:pt x="1723" y="650"/>
                    </a:cubicBezTo>
                    <a:lnTo>
                      <a:pt x="1715" y="645"/>
                    </a:lnTo>
                    <a:lnTo>
                      <a:pt x="1715" y="629"/>
                    </a:lnTo>
                    <a:close/>
                    <a:moveTo>
                      <a:pt x="1823" y="665"/>
                    </a:moveTo>
                    <a:cubicBezTo>
                      <a:pt x="1817" y="673"/>
                      <a:pt x="1815" y="682"/>
                      <a:pt x="1814" y="691"/>
                    </a:cubicBezTo>
                    <a:cubicBezTo>
                      <a:pt x="1816" y="692"/>
                      <a:pt x="1818" y="693"/>
                      <a:pt x="1820" y="693"/>
                    </a:cubicBezTo>
                    <a:cubicBezTo>
                      <a:pt x="1825" y="693"/>
                      <a:pt x="1830" y="687"/>
                      <a:pt x="1830" y="687"/>
                    </a:cubicBezTo>
                    <a:cubicBezTo>
                      <a:pt x="1830" y="687"/>
                      <a:pt x="1839" y="677"/>
                      <a:pt x="1831" y="672"/>
                    </a:cubicBezTo>
                    <a:lnTo>
                      <a:pt x="1823" y="665"/>
                    </a:lnTo>
                    <a:close/>
                    <a:moveTo>
                      <a:pt x="3804" y="689"/>
                    </a:moveTo>
                    <a:cubicBezTo>
                      <a:pt x="3806" y="689"/>
                      <a:pt x="3809" y="691"/>
                      <a:pt x="3813" y="695"/>
                    </a:cubicBezTo>
                    <a:lnTo>
                      <a:pt x="3808" y="702"/>
                    </a:lnTo>
                    <a:lnTo>
                      <a:pt x="3792" y="701"/>
                    </a:lnTo>
                    <a:lnTo>
                      <a:pt x="3798" y="694"/>
                    </a:lnTo>
                    <a:cubicBezTo>
                      <a:pt x="3801" y="691"/>
                      <a:pt x="3803" y="689"/>
                      <a:pt x="3804" y="689"/>
                    </a:cubicBezTo>
                    <a:close/>
                    <a:moveTo>
                      <a:pt x="3800" y="723"/>
                    </a:moveTo>
                    <a:lnTo>
                      <a:pt x="3800" y="723"/>
                    </a:lnTo>
                    <a:cubicBezTo>
                      <a:pt x="3799" y="723"/>
                      <a:pt x="3798" y="725"/>
                      <a:pt x="3800" y="731"/>
                    </a:cubicBezTo>
                    <a:cubicBezTo>
                      <a:pt x="3804" y="727"/>
                      <a:pt x="3802" y="723"/>
                      <a:pt x="3800" y="723"/>
                    </a:cubicBezTo>
                    <a:close/>
                    <a:moveTo>
                      <a:pt x="2010" y="728"/>
                    </a:moveTo>
                    <a:cubicBezTo>
                      <a:pt x="2008" y="728"/>
                      <a:pt x="2008" y="733"/>
                      <a:pt x="2007" y="741"/>
                    </a:cubicBezTo>
                    <a:lnTo>
                      <a:pt x="2020" y="758"/>
                    </a:lnTo>
                    <a:cubicBezTo>
                      <a:pt x="2030" y="749"/>
                      <a:pt x="2030" y="749"/>
                      <a:pt x="2022" y="741"/>
                    </a:cubicBezTo>
                    <a:cubicBezTo>
                      <a:pt x="2016" y="733"/>
                      <a:pt x="2012" y="728"/>
                      <a:pt x="2010" y="728"/>
                    </a:cubicBezTo>
                    <a:close/>
                    <a:moveTo>
                      <a:pt x="172" y="751"/>
                    </a:moveTo>
                    <a:cubicBezTo>
                      <a:pt x="170" y="751"/>
                      <a:pt x="169" y="752"/>
                      <a:pt x="166" y="756"/>
                    </a:cubicBezTo>
                    <a:lnTo>
                      <a:pt x="158" y="762"/>
                    </a:lnTo>
                    <a:lnTo>
                      <a:pt x="175" y="765"/>
                    </a:lnTo>
                    <a:lnTo>
                      <a:pt x="181" y="757"/>
                    </a:lnTo>
                    <a:cubicBezTo>
                      <a:pt x="177" y="753"/>
                      <a:pt x="174" y="751"/>
                      <a:pt x="172" y="751"/>
                    </a:cubicBezTo>
                    <a:close/>
                    <a:moveTo>
                      <a:pt x="3747" y="760"/>
                    </a:moveTo>
                    <a:cubicBezTo>
                      <a:pt x="3749" y="760"/>
                      <a:pt x="3751" y="762"/>
                      <a:pt x="3756" y="766"/>
                    </a:cubicBezTo>
                    <a:cubicBezTo>
                      <a:pt x="3756" y="766"/>
                      <a:pt x="3756" y="766"/>
                      <a:pt x="3751" y="774"/>
                    </a:cubicBezTo>
                    <a:lnTo>
                      <a:pt x="3736" y="774"/>
                    </a:lnTo>
                    <a:lnTo>
                      <a:pt x="3740" y="766"/>
                    </a:lnTo>
                    <a:cubicBezTo>
                      <a:pt x="3743" y="762"/>
                      <a:pt x="3745" y="760"/>
                      <a:pt x="3747" y="760"/>
                    </a:cubicBezTo>
                    <a:close/>
                    <a:moveTo>
                      <a:pt x="1817" y="764"/>
                    </a:moveTo>
                    <a:cubicBezTo>
                      <a:pt x="1820" y="764"/>
                      <a:pt x="1822" y="766"/>
                      <a:pt x="1822" y="766"/>
                    </a:cubicBezTo>
                    <a:cubicBezTo>
                      <a:pt x="1829" y="772"/>
                      <a:pt x="1836" y="779"/>
                      <a:pt x="1828" y="788"/>
                    </a:cubicBezTo>
                    <a:cubicBezTo>
                      <a:pt x="1828" y="788"/>
                      <a:pt x="1823" y="793"/>
                      <a:pt x="1818" y="793"/>
                    </a:cubicBezTo>
                    <a:cubicBezTo>
                      <a:pt x="1816" y="793"/>
                      <a:pt x="1814" y="792"/>
                      <a:pt x="1812" y="790"/>
                    </a:cubicBezTo>
                    <a:cubicBezTo>
                      <a:pt x="1805" y="785"/>
                      <a:pt x="1807" y="769"/>
                      <a:pt x="1807" y="769"/>
                    </a:cubicBezTo>
                    <a:cubicBezTo>
                      <a:pt x="1811" y="765"/>
                      <a:pt x="1814" y="764"/>
                      <a:pt x="1817" y="764"/>
                    </a:cubicBezTo>
                    <a:close/>
                    <a:moveTo>
                      <a:pt x="3774" y="822"/>
                    </a:moveTo>
                    <a:cubicBezTo>
                      <a:pt x="3775" y="823"/>
                      <a:pt x="3776" y="823"/>
                      <a:pt x="3777" y="824"/>
                    </a:cubicBezTo>
                    <a:cubicBezTo>
                      <a:pt x="3778" y="824"/>
                      <a:pt x="3778" y="824"/>
                      <a:pt x="3778" y="824"/>
                    </a:cubicBezTo>
                    <a:lnTo>
                      <a:pt x="3778" y="824"/>
                    </a:lnTo>
                    <a:cubicBezTo>
                      <a:pt x="3777" y="823"/>
                      <a:pt x="3776" y="823"/>
                      <a:pt x="3774" y="822"/>
                    </a:cubicBezTo>
                    <a:close/>
                    <a:moveTo>
                      <a:pt x="3778" y="824"/>
                    </a:moveTo>
                    <a:cubicBezTo>
                      <a:pt x="3782" y="826"/>
                      <a:pt x="3784" y="826"/>
                      <a:pt x="3785" y="826"/>
                    </a:cubicBezTo>
                    <a:cubicBezTo>
                      <a:pt x="3787" y="826"/>
                      <a:pt x="3785" y="824"/>
                      <a:pt x="3778" y="824"/>
                    </a:cubicBezTo>
                    <a:close/>
                    <a:moveTo>
                      <a:pt x="3704" y="809"/>
                    </a:moveTo>
                    <a:cubicBezTo>
                      <a:pt x="3705" y="809"/>
                      <a:pt x="3708" y="810"/>
                      <a:pt x="3710" y="812"/>
                    </a:cubicBezTo>
                    <a:cubicBezTo>
                      <a:pt x="3721" y="818"/>
                      <a:pt x="3721" y="818"/>
                      <a:pt x="3716" y="826"/>
                    </a:cubicBezTo>
                    <a:cubicBezTo>
                      <a:pt x="3711" y="834"/>
                      <a:pt x="3708" y="838"/>
                      <a:pt x="3706" y="838"/>
                    </a:cubicBezTo>
                    <a:cubicBezTo>
                      <a:pt x="3704" y="838"/>
                      <a:pt x="3703" y="835"/>
                      <a:pt x="3700" y="827"/>
                    </a:cubicBezTo>
                    <a:cubicBezTo>
                      <a:pt x="3696" y="816"/>
                      <a:pt x="3698" y="809"/>
                      <a:pt x="3704" y="809"/>
                    </a:cubicBezTo>
                    <a:close/>
                    <a:moveTo>
                      <a:pt x="205" y="810"/>
                    </a:moveTo>
                    <a:cubicBezTo>
                      <a:pt x="208" y="810"/>
                      <a:pt x="211" y="811"/>
                      <a:pt x="214" y="814"/>
                    </a:cubicBezTo>
                    <a:lnTo>
                      <a:pt x="207" y="821"/>
                    </a:lnTo>
                    <a:cubicBezTo>
                      <a:pt x="205" y="819"/>
                      <a:pt x="203" y="818"/>
                      <a:pt x="202" y="818"/>
                    </a:cubicBezTo>
                    <a:lnTo>
                      <a:pt x="202" y="818"/>
                    </a:lnTo>
                    <a:cubicBezTo>
                      <a:pt x="199" y="818"/>
                      <a:pt x="204" y="828"/>
                      <a:pt x="216" y="830"/>
                    </a:cubicBezTo>
                    <a:lnTo>
                      <a:pt x="235" y="846"/>
                    </a:lnTo>
                    <a:cubicBezTo>
                      <a:pt x="231" y="849"/>
                      <a:pt x="226" y="851"/>
                      <a:pt x="221" y="851"/>
                    </a:cubicBezTo>
                    <a:cubicBezTo>
                      <a:pt x="215" y="851"/>
                      <a:pt x="209" y="848"/>
                      <a:pt x="204" y="843"/>
                    </a:cubicBezTo>
                    <a:cubicBezTo>
                      <a:pt x="179" y="834"/>
                      <a:pt x="179" y="834"/>
                      <a:pt x="191" y="820"/>
                    </a:cubicBezTo>
                    <a:cubicBezTo>
                      <a:pt x="195" y="814"/>
                      <a:pt x="200" y="810"/>
                      <a:pt x="205" y="810"/>
                    </a:cubicBezTo>
                    <a:close/>
                    <a:moveTo>
                      <a:pt x="3595" y="830"/>
                    </a:moveTo>
                    <a:cubicBezTo>
                      <a:pt x="3606" y="835"/>
                      <a:pt x="3616" y="842"/>
                      <a:pt x="3612" y="850"/>
                    </a:cubicBezTo>
                    <a:lnTo>
                      <a:pt x="3595" y="852"/>
                    </a:lnTo>
                    <a:lnTo>
                      <a:pt x="3589" y="837"/>
                    </a:lnTo>
                    <a:lnTo>
                      <a:pt x="3595" y="830"/>
                    </a:lnTo>
                    <a:close/>
                    <a:moveTo>
                      <a:pt x="1929" y="887"/>
                    </a:moveTo>
                    <a:cubicBezTo>
                      <a:pt x="1931" y="887"/>
                      <a:pt x="1934" y="890"/>
                      <a:pt x="1940" y="898"/>
                    </a:cubicBezTo>
                    <a:cubicBezTo>
                      <a:pt x="1945" y="906"/>
                      <a:pt x="1935" y="913"/>
                      <a:pt x="1935" y="913"/>
                    </a:cubicBezTo>
                    <a:cubicBezTo>
                      <a:pt x="1933" y="914"/>
                      <a:pt x="1932" y="915"/>
                      <a:pt x="1931" y="915"/>
                    </a:cubicBezTo>
                    <a:cubicBezTo>
                      <a:pt x="1926" y="915"/>
                      <a:pt x="1928" y="904"/>
                      <a:pt x="1924" y="898"/>
                    </a:cubicBezTo>
                    <a:cubicBezTo>
                      <a:pt x="1926" y="891"/>
                      <a:pt x="1927" y="887"/>
                      <a:pt x="1929" y="887"/>
                    </a:cubicBezTo>
                    <a:close/>
                    <a:moveTo>
                      <a:pt x="132" y="895"/>
                    </a:moveTo>
                    <a:cubicBezTo>
                      <a:pt x="134" y="895"/>
                      <a:pt x="136" y="897"/>
                      <a:pt x="141" y="900"/>
                    </a:cubicBezTo>
                    <a:cubicBezTo>
                      <a:pt x="141" y="900"/>
                      <a:pt x="145" y="916"/>
                      <a:pt x="140" y="924"/>
                    </a:cubicBezTo>
                    <a:lnTo>
                      <a:pt x="124" y="924"/>
                    </a:lnTo>
                    <a:cubicBezTo>
                      <a:pt x="113" y="916"/>
                      <a:pt x="120" y="908"/>
                      <a:pt x="125" y="901"/>
                    </a:cubicBezTo>
                    <a:cubicBezTo>
                      <a:pt x="128" y="897"/>
                      <a:pt x="130" y="895"/>
                      <a:pt x="132" y="895"/>
                    </a:cubicBezTo>
                    <a:close/>
                    <a:moveTo>
                      <a:pt x="3551" y="938"/>
                    </a:moveTo>
                    <a:cubicBezTo>
                      <a:pt x="3553" y="938"/>
                      <a:pt x="3556" y="939"/>
                      <a:pt x="3561" y="942"/>
                    </a:cubicBezTo>
                    <a:cubicBezTo>
                      <a:pt x="3561" y="942"/>
                      <a:pt x="3572" y="947"/>
                      <a:pt x="3569" y="955"/>
                    </a:cubicBezTo>
                    <a:lnTo>
                      <a:pt x="3553" y="959"/>
                    </a:lnTo>
                    <a:cubicBezTo>
                      <a:pt x="3542" y="953"/>
                      <a:pt x="3545" y="944"/>
                      <a:pt x="3545" y="944"/>
                    </a:cubicBezTo>
                    <a:cubicBezTo>
                      <a:pt x="3548" y="940"/>
                      <a:pt x="3549" y="938"/>
                      <a:pt x="3551" y="938"/>
                    </a:cubicBezTo>
                    <a:close/>
                    <a:moveTo>
                      <a:pt x="1712" y="1017"/>
                    </a:moveTo>
                    <a:lnTo>
                      <a:pt x="1712" y="1017"/>
                    </a:lnTo>
                    <a:cubicBezTo>
                      <a:pt x="1704" y="1018"/>
                      <a:pt x="1696" y="1022"/>
                      <a:pt x="1689" y="1028"/>
                    </a:cubicBezTo>
                    <a:cubicBezTo>
                      <a:pt x="1683" y="1033"/>
                      <a:pt x="1683" y="1036"/>
                      <a:pt x="1688" y="1036"/>
                    </a:cubicBezTo>
                    <a:cubicBezTo>
                      <a:pt x="1691" y="1036"/>
                      <a:pt x="1698" y="1034"/>
                      <a:pt x="1708" y="1030"/>
                    </a:cubicBezTo>
                    <a:cubicBezTo>
                      <a:pt x="1717" y="1022"/>
                      <a:pt x="1717" y="1022"/>
                      <a:pt x="1712" y="1017"/>
                    </a:cubicBezTo>
                    <a:close/>
                    <a:moveTo>
                      <a:pt x="2048" y="1008"/>
                    </a:moveTo>
                    <a:cubicBezTo>
                      <a:pt x="2054" y="1008"/>
                      <a:pt x="2053" y="1016"/>
                      <a:pt x="2039" y="1032"/>
                    </a:cubicBezTo>
                    <a:cubicBezTo>
                      <a:pt x="2034" y="1035"/>
                      <a:pt x="2031" y="1036"/>
                      <a:pt x="2030" y="1036"/>
                    </a:cubicBezTo>
                    <a:cubicBezTo>
                      <a:pt x="2027" y="1036"/>
                      <a:pt x="2027" y="1034"/>
                      <a:pt x="2025" y="1030"/>
                    </a:cubicBezTo>
                    <a:cubicBezTo>
                      <a:pt x="2028" y="1021"/>
                      <a:pt x="2034" y="1015"/>
                      <a:pt x="2042" y="1010"/>
                    </a:cubicBezTo>
                    <a:cubicBezTo>
                      <a:pt x="2044" y="1008"/>
                      <a:pt x="2046" y="1008"/>
                      <a:pt x="2048" y="1008"/>
                    </a:cubicBezTo>
                    <a:close/>
                    <a:moveTo>
                      <a:pt x="266" y="1026"/>
                    </a:moveTo>
                    <a:lnTo>
                      <a:pt x="262" y="1032"/>
                    </a:lnTo>
                    <a:cubicBezTo>
                      <a:pt x="265" y="1040"/>
                      <a:pt x="271" y="1047"/>
                      <a:pt x="279" y="1053"/>
                    </a:cubicBezTo>
                    <a:cubicBezTo>
                      <a:pt x="280" y="1050"/>
                      <a:pt x="281" y="1048"/>
                      <a:pt x="283" y="1046"/>
                    </a:cubicBezTo>
                    <a:cubicBezTo>
                      <a:pt x="288" y="1040"/>
                      <a:pt x="278" y="1032"/>
                      <a:pt x="266" y="1026"/>
                    </a:cubicBezTo>
                    <a:close/>
                    <a:moveTo>
                      <a:pt x="2061" y="1073"/>
                    </a:moveTo>
                    <a:lnTo>
                      <a:pt x="2076" y="1075"/>
                    </a:lnTo>
                    <a:lnTo>
                      <a:pt x="2081" y="1083"/>
                    </a:lnTo>
                    <a:cubicBezTo>
                      <a:pt x="2074" y="1087"/>
                      <a:pt x="2066" y="1090"/>
                      <a:pt x="2061" y="1090"/>
                    </a:cubicBezTo>
                    <a:cubicBezTo>
                      <a:pt x="2058" y="1090"/>
                      <a:pt x="2055" y="1089"/>
                      <a:pt x="2054" y="1086"/>
                    </a:cubicBezTo>
                    <a:lnTo>
                      <a:pt x="2061" y="1073"/>
                    </a:lnTo>
                    <a:close/>
                    <a:moveTo>
                      <a:pt x="2266" y="1606"/>
                    </a:moveTo>
                    <a:lnTo>
                      <a:pt x="2281" y="1608"/>
                    </a:lnTo>
                    <a:lnTo>
                      <a:pt x="2285" y="1615"/>
                    </a:lnTo>
                    <a:cubicBezTo>
                      <a:pt x="2277" y="1620"/>
                      <a:pt x="2271" y="1624"/>
                      <a:pt x="2265" y="1624"/>
                    </a:cubicBezTo>
                    <a:cubicBezTo>
                      <a:pt x="2263" y="1624"/>
                      <a:pt x="2261" y="1622"/>
                      <a:pt x="2259" y="1620"/>
                    </a:cubicBezTo>
                    <a:lnTo>
                      <a:pt x="2266" y="1606"/>
                    </a:lnTo>
                    <a:close/>
                    <a:moveTo>
                      <a:pt x="3310" y="1629"/>
                    </a:moveTo>
                    <a:cubicBezTo>
                      <a:pt x="3320" y="1635"/>
                      <a:pt x="3331" y="1642"/>
                      <a:pt x="3326" y="1649"/>
                    </a:cubicBezTo>
                    <a:lnTo>
                      <a:pt x="3321" y="1657"/>
                    </a:lnTo>
                    <a:cubicBezTo>
                      <a:pt x="3315" y="1651"/>
                      <a:pt x="3309" y="1643"/>
                      <a:pt x="3306" y="1635"/>
                    </a:cubicBezTo>
                    <a:lnTo>
                      <a:pt x="3310" y="1629"/>
                    </a:lnTo>
                    <a:close/>
                    <a:moveTo>
                      <a:pt x="2399" y="1769"/>
                    </a:moveTo>
                    <a:cubicBezTo>
                      <a:pt x="2405" y="1775"/>
                      <a:pt x="2404" y="1776"/>
                      <a:pt x="2395" y="1783"/>
                    </a:cubicBezTo>
                    <a:cubicBezTo>
                      <a:pt x="2388" y="1788"/>
                      <a:pt x="2379" y="1791"/>
                      <a:pt x="2370" y="1792"/>
                    </a:cubicBezTo>
                    <a:cubicBezTo>
                      <a:pt x="2366" y="1786"/>
                      <a:pt x="2389" y="1777"/>
                      <a:pt x="2399" y="1769"/>
                    </a:cubicBezTo>
                    <a:close/>
                    <a:moveTo>
                      <a:pt x="2551" y="1802"/>
                    </a:moveTo>
                    <a:lnTo>
                      <a:pt x="2557" y="1807"/>
                    </a:lnTo>
                    <a:cubicBezTo>
                      <a:pt x="2550" y="1814"/>
                      <a:pt x="2543" y="1823"/>
                      <a:pt x="2538" y="1823"/>
                    </a:cubicBezTo>
                    <a:cubicBezTo>
                      <a:pt x="2537" y="1823"/>
                      <a:pt x="2536" y="1822"/>
                      <a:pt x="2535" y="1821"/>
                    </a:cubicBezTo>
                    <a:lnTo>
                      <a:pt x="2530" y="1816"/>
                    </a:lnTo>
                    <a:cubicBezTo>
                      <a:pt x="2536" y="1810"/>
                      <a:pt x="2544" y="1805"/>
                      <a:pt x="2551" y="1802"/>
                    </a:cubicBezTo>
                    <a:close/>
                    <a:moveTo>
                      <a:pt x="3098" y="1876"/>
                    </a:moveTo>
                    <a:cubicBezTo>
                      <a:pt x="3101" y="1876"/>
                      <a:pt x="3103" y="1879"/>
                      <a:pt x="3106" y="1884"/>
                    </a:cubicBezTo>
                    <a:cubicBezTo>
                      <a:pt x="3114" y="1894"/>
                      <a:pt x="3101" y="1903"/>
                      <a:pt x="3094" y="1908"/>
                    </a:cubicBezTo>
                    <a:cubicBezTo>
                      <a:pt x="3083" y="1905"/>
                      <a:pt x="3078" y="1891"/>
                      <a:pt x="3086" y="1883"/>
                    </a:cubicBezTo>
                    <a:cubicBezTo>
                      <a:pt x="3093" y="1879"/>
                      <a:pt x="3096" y="1876"/>
                      <a:pt x="3098" y="1876"/>
                    </a:cubicBezTo>
                    <a:close/>
                    <a:moveTo>
                      <a:pt x="2584" y="1919"/>
                    </a:moveTo>
                    <a:lnTo>
                      <a:pt x="2591" y="1922"/>
                    </a:lnTo>
                    <a:cubicBezTo>
                      <a:pt x="2585" y="1932"/>
                      <a:pt x="2580" y="1941"/>
                      <a:pt x="2574" y="1941"/>
                    </a:cubicBezTo>
                    <a:cubicBezTo>
                      <a:pt x="2573" y="1941"/>
                      <a:pt x="2572" y="1941"/>
                      <a:pt x="2570" y="1940"/>
                    </a:cubicBezTo>
                    <a:lnTo>
                      <a:pt x="2570" y="1926"/>
                    </a:lnTo>
                    <a:lnTo>
                      <a:pt x="2584" y="1919"/>
                    </a:lnTo>
                    <a:close/>
                    <a:moveTo>
                      <a:pt x="4912" y="1"/>
                    </a:moveTo>
                    <a:cubicBezTo>
                      <a:pt x="4905" y="1"/>
                      <a:pt x="4898" y="10"/>
                      <a:pt x="4891" y="19"/>
                    </a:cubicBezTo>
                    <a:cubicBezTo>
                      <a:pt x="4892" y="33"/>
                      <a:pt x="4885" y="45"/>
                      <a:pt x="4875" y="46"/>
                    </a:cubicBezTo>
                    <a:lnTo>
                      <a:pt x="4872" y="22"/>
                    </a:lnTo>
                    <a:cubicBezTo>
                      <a:pt x="4878" y="11"/>
                      <a:pt x="4880" y="9"/>
                      <a:pt x="4871" y="9"/>
                    </a:cubicBezTo>
                    <a:cubicBezTo>
                      <a:pt x="4869" y="9"/>
                      <a:pt x="4865" y="9"/>
                      <a:pt x="4861" y="9"/>
                    </a:cubicBezTo>
                    <a:lnTo>
                      <a:pt x="4842" y="10"/>
                    </a:lnTo>
                    <a:cubicBezTo>
                      <a:pt x="4843" y="23"/>
                      <a:pt x="4795" y="31"/>
                      <a:pt x="4729" y="41"/>
                    </a:cubicBezTo>
                    <a:cubicBezTo>
                      <a:pt x="4643" y="55"/>
                      <a:pt x="4616" y="66"/>
                      <a:pt x="4619" y="78"/>
                    </a:cubicBezTo>
                    <a:cubicBezTo>
                      <a:pt x="4621" y="86"/>
                      <a:pt x="4617" y="90"/>
                      <a:pt x="4606" y="90"/>
                    </a:cubicBezTo>
                    <a:cubicBezTo>
                      <a:pt x="4600" y="90"/>
                      <a:pt x="4592" y="89"/>
                      <a:pt x="4581" y="87"/>
                    </a:cubicBezTo>
                    <a:cubicBezTo>
                      <a:pt x="4546" y="75"/>
                      <a:pt x="4530" y="70"/>
                      <a:pt x="4521" y="70"/>
                    </a:cubicBezTo>
                    <a:cubicBezTo>
                      <a:pt x="4513" y="70"/>
                      <a:pt x="4512" y="74"/>
                      <a:pt x="4509" y="81"/>
                    </a:cubicBezTo>
                    <a:cubicBezTo>
                      <a:pt x="4510" y="81"/>
                      <a:pt x="4511" y="80"/>
                      <a:pt x="4512" y="80"/>
                    </a:cubicBezTo>
                    <a:cubicBezTo>
                      <a:pt x="4519" y="80"/>
                      <a:pt x="4523" y="91"/>
                      <a:pt x="4526" y="102"/>
                    </a:cubicBezTo>
                    <a:cubicBezTo>
                      <a:pt x="4530" y="115"/>
                      <a:pt x="4530" y="122"/>
                      <a:pt x="4525" y="122"/>
                    </a:cubicBezTo>
                    <a:cubicBezTo>
                      <a:pt x="4522" y="122"/>
                      <a:pt x="4516" y="118"/>
                      <a:pt x="4508" y="108"/>
                    </a:cubicBezTo>
                    <a:cubicBezTo>
                      <a:pt x="4507" y="104"/>
                      <a:pt x="4502" y="102"/>
                      <a:pt x="4496" y="102"/>
                    </a:cubicBezTo>
                    <a:cubicBezTo>
                      <a:pt x="4460" y="102"/>
                      <a:pt x="4366" y="148"/>
                      <a:pt x="4368" y="173"/>
                    </a:cubicBezTo>
                    <a:lnTo>
                      <a:pt x="4364" y="161"/>
                    </a:lnTo>
                    <a:cubicBezTo>
                      <a:pt x="4362" y="156"/>
                      <a:pt x="4359" y="154"/>
                      <a:pt x="4355" y="154"/>
                    </a:cubicBezTo>
                    <a:cubicBezTo>
                      <a:pt x="4348" y="154"/>
                      <a:pt x="4336" y="159"/>
                      <a:pt x="4314" y="168"/>
                    </a:cubicBezTo>
                    <a:lnTo>
                      <a:pt x="4287" y="181"/>
                    </a:lnTo>
                    <a:cubicBezTo>
                      <a:pt x="4296" y="198"/>
                      <a:pt x="4264" y="209"/>
                      <a:pt x="4247" y="209"/>
                    </a:cubicBezTo>
                    <a:cubicBezTo>
                      <a:pt x="4241" y="209"/>
                      <a:pt x="4237" y="208"/>
                      <a:pt x="4236" y="205"/>
                    </a:cubicBezTo>
                    <a:cubicBezTo>
                      <a:pt x="4229" y="202"/>
                      <a:pt x="4226" y="201"/>
                      <a:pt x="4222" y="201"/>
                    </a:cubicBezTo>
                    <a:cubicBezTo>
                      <a:pt x="4218" y="201"/>
                      <a:pt x="4214" y="203"/>
                      <a:pt x="4204" y="209"/>
                    </a:cubicBezTo>
                    <a:cubicBezTo>
                      <a:pt x="4193" y="237"/>
                      <a:pt x="4162" y="250"/>
                      <a:pt x="4145" y="250"/>
                    </a:cubicBezTo>
                    <a:cubicBezTo>
                      <a:pt x="4140" y="250"/>
                      <a:pt x="4136" y="249"/>
                      <a:pt x="4135" y="247"/>
                    </a:cubicBezTo>
                    <a:lnTo>
                      <a:pt x="4118" y="256"/>
                    </a:lnTo>
                    <a:cubicBezTo>
                      <a:pt x="4116" y="272"/>
                      <a:pt x="4100" y="282"/>
                      <a:pt x="4092" y="287"/>
                    </a:cubicBezTo>
                    <a:cubicBezTo>
                      <a:pt x="4068" y="304"/>
                      <a:pt x="4060" y="310"/>
                      <a:pt x="4074" y="314"/>
                    </a:cubicBezTo>
                    <a:cubicBezTo>
                      <a:pt x="4081" y="324"/>
                      <a:pt x="4089" y="335"/>
                      <a:pt x="4081" y="341"/>
                    </a:cubicBezTo>
                    <a:lnTo>
                      <a:pt x="4073" y="330"/>
                    </a:lnTo>
                    <a:cubicBezTo>
                      <a:pt x="4072" y="328"/>
                      <a:pt x="4070" y="327"/>
                      <a:pt x="4067" y="327"/>
                    </a:cubicBezTo>
                    <a:cubicBezTo>
                      <a:pt x="4056" y="327"/>
                      <a:pt x="4036" y="340"/>
                      <a:pt x="4011" y="358"/>
                    </a:cubicBezTo>
                    <a:cubicBezTo>
                      <a:pt x="3974" y="382"/>
                      <a:pt x="3960" y="396"/>
                      <a:pt x="3946" y="396"/>
                    </a:cubicBezTo>
                    <a:cubicBezTo>
                      <a:pt x="3944" y="396"/>
                      <a:pt x="3943" y="396"/>
                      <a:pt x="3941" y="396"/>
                    </a:cubicBezTo>
                    <a:lnTo>
                      <a:pt x="3941" y="396"/>
                    </a:lnTo>
                    <a:lnTo>
                      <a:pt x="3942" y="412"/>
                    </a:lnTo>
                    <a:cubicBezTo>
                      <a:pt x="3942" y="422"/>
                      <a:pt x="3939" y="429"/>
                      <a:pt x="3934" y="429"/>
                    </a:cubicBezTo>
                    <a:cubicBezTo>
                      <a:pt x="3932" y="429"/>
                      <a:pt x="3929" y="427"/>
                      <a:pt x="3926" y="424"/>
                    </a:cubicBezTo>
                    <a:cubicBezTo>
                      <a:pt x="3925" y="424"/>
                      <a:pt x="3924" y="424"/>
                      <a:pt x="3923" y="424"/>
                    </a:cubicBezTo>
                    <a:cubicBezTo>
                      <a:pt x="3907" y="424"/>
                      <a:pt x="3880" y="447"/>
                      <a:pt x="3875" y="468"/>
                    </a:cubicBezTo>
                    <a:cubicBezTo>
                      <a:pt x="3869" y="471"/>
                      <a:pt x="3865" y="476"/>
                      <a:pt x="3860" y="481"/>
                    </a:cubicBezTo>
                    <a:cubicBezTo>
                      <a:pt x="3856" y="478"/>
                      <a:pt x="3851" y="477"/>
                      <a:pt x="3847" y="477"/>
                    </a:cubicBezTo>
                    <a:cubicBezTo>
                      <a:pt x="3829" y="477"/>
                      <a:pt x="3815" y="497"/>
                      <a:pt x="3826" y="515"/>
                    </a:cubicBezTo>
                    <a:cubicBezTo>
                      <a:pt x="3823" y="512"/>
                      <a:pt x="3820" y="511"/>
                      <a:pt x="3818" y="511"/>
                    </a:cubicBezTo>
                    <a:cubicBezTo>
                      <a:pt x="3812" y="511"/>
                      <a:pt x="3808" y="516"/>
                      <a:pt x="3803" y="520"/>
                    </a:cubicBezTo>
                    <a:cubicBezTo>
                      <a:pt x="3798" y="540"/>
                      <a:pt x="3777" y="564"/>
                      <a:pt x="3766" y="564"/>
                    </a:cubicBezTo>
                    <a:cubicBezTo>
                      <a:pt x="3764" y="564"/>
                      <a:pt x="3763" y="563"/>
                      <a:pt x="3762" y="562"/>
                    </a:cubicBezTo>
                    <a:lnTo>
                      <a:pt x="3754" y="570"/>
                    </a:lnTo>
                    <a:cubicBezTo>
                      <a:pt x="3756" y="581"/>
                      <a:pt x="3753" y="592"/>
                      <a:pt x="3745" y="600"/>
                    </a:cubicBezTo>
                    <a:cubicBezTo>
                      <a:pt x="3736" y="608"/>
                      <a:pt x="3733" y="620"/>
                      <a:pt x="3736" y="631"/>
                    </a:cubicBezTo>
                    <a:cubicBezTo>
                      <a:pt x="3738" y="639"/>
                      <a:pt x="3737" y="647"/>
                      <a:pt x="3734" y="654"/>
                    </a:cubicBezTo>
                    <a:cubicBezTo>
                      <a:pt x="3732" y="655"/>
                      <a:pt x="3731" y="656"/>
                      <a:pt x="3730" y="656"/>
                    </a:cubicBezTo>
                    <a:cubicBezTo>
                      <a:pt x="3726" y="656"/>
                      <a:pt x="3723" y="643"/>
                      <a:pt x="3720" y="630"/>
                    </a:cubicBezTo>
                    <a:cubicBezTo>
                      <a:pt x="3721" y="624"/>
                      <a:pt x="3720" y="621"/>
                      <a:pt x="3718" y="621"/>
                    </a:cubicBezTo>
                    <a:cubicBezTo>
                      <a:pt x="3714" y="621"/>
                      <a:pt x="3704" y="641"/>
                      <a:pt x="3705" y="668"/>
                    </a:cubicBezTo>
                    <a:cubicBezTo>
                      <a:pt x="3706" y="688"/>
                      <a:pt x="3706" y="698"/>
                      <a:pt x="3705" y="698"/>
                    </a:cubicBezTo>
                    <a:cubicBezTo>
                      <a:pt x="3705" y="698"/>
                      <a:pt x="3703" y="690"/>
                      <a:pt x="3699" y="676"/>
                    </a:cubicBezTo>
                    <a:cubicBezTo>
                      <a:pt x="3697" y="667"/>
                      <a:pt x="3694" y="657"/>
                      <a:pt x="3692" y="657"/>
                    </a:cubicBezTo>
                    <a:cubicBezTo>
                      <a:pt x="3691" y="657"/>
                      <a:pt x="3690" y="660"/>
                      <a:pt x="3689" y="668"/>
                    </a:cubicBezTo>
                    <a:cubicBezTo>
                      <a:pt x="3689" y="668"/>
                      <a:pt x="3677" y="684"/>
                      <a:pt x="3687" y="692"/>
                    </a:cubicBezTo>
                    <a:cubicBezTo>
                      <a:pt x="3681" y="700"/>
                      <a:pt x="3674" y="706"/>
                      <a:pt x="3669" y="714"/>
                    </a:cubicBezTo>
                    <a:cubicBezTo>
                      <a:pt x="3655" y="719"/>
                      <a:pt x="3644" y="729"/>
                      <a:pt x="3637" y="740"/>
                    </a:cubicBezTo>
                    <a:cubicBezTo>
                      <a:pt x="3642" y="756"/>
                      <a:pt x="3642" y="756"/>
                      <a:pt x="3626" y="757"/>
                    </a:cubicBezTo>
                    <a:cubicBezTo>
                      <a:pt x="3624" y="755"/>
                      <a:pt x="3621" y="754"/>
                      <a:pt x="3620" y="754"/>
                    </a:cubicBezTo>
                    <a:lnTo>
                      <a:pt x="3620" y="754"/>
                    </a:lnTo>
                    <a:cubicBezTo>
                      <a:pt x="3615" y="754"/>
                      <a:pt x="3616" y="762"/>
                      <a:pt x="3632" y="772"/>
                    </a:cubicBezTo>
                    <a:cubicBezTo>
                      <a:pt x="3636" y="787"/>
                      <a:pt x="3632" y="795"/>
                      <a:pt x="3615" y="797"/>
                    </a:cubicBezTo>
                    <a:cubicBezTo>
                      <a:pt x="3606" y="792"/>
                      <a:pt x="3601" y="790"/>
                      <a:pt x="3597" y="790"/>
                    </a:cubicBezTo>
                    <a:lnTo>
                      <a:pt x="3597" y="790"/>
                    </a:lnTo>
                    <a:cubicBezTo>
                      <a:pt x="3592" y="790"/>
                      <a:pt x="3593" y="794"/>
                      <a:pt x="3599" y="798"/>
                    </a:cubicBezTo>
                    <a:cubicBezTo>
                      <a:pt x="3603" y="805"/>
                      <a:pt x="3603" y="814"/>
                      <a:pt x="3599" y="822"/>
                    </a:cubicBezTo>
                    <a:cubicBezTo>
                      <a:pt x="3599" y="821"/>
                      <a:pt x="3598" y="821"/>
                      <a:pt x="3597" y="821"/>
                    </a:cubicBezTo>
                    <a:cubicBezTo>
                      <a:pt x="3583" y="821"/>
                      <a:pt x="3540" y="894"/>
                      <a:pt x="3506" y="967"/>
                    </a:cubicBezTo>
                    <a:cubicBezTo>
                      <a:pt x="3503" y="975"/>
                      <a:pt x="3510" y="990"/>
                      <a:pt x="3521" y="994"/>
                    </a:cubicBezTo>
                    <a:cubicBezTo>
                      <a:pt x="3544" y="1006"/>
                      <a:pt x="3533" y="1000"/>
                      <a:pt x="3517" y="1003"/>
                    </a:cubicBezTo>
                    <a:cubicBezTo>
                      <a:pt x="3511" y="1002"/>
                      <a:pt x="3505" y="1001"/>
                      <a:pt x="3500" y="1001"/>
                    </a:cubicBezTo>
                    <a:cubicBezTo>
                      <a:pt x="3478" y="1001"/>
                      <a:pt x="3478" y="1014"/>
                      <a:pt x="3510" y="1020"/>
                    </a:cubicBezTo>
                    <a:cubicBezTo>
                      <a:pt x="3536" y="1022"/>
                      <a:pt x="3536" y="1022"/>
                      <a:pt x="3506" y="1028"/>
                    </a:cubicBezTo>
                    <a:cubicBezTo>
                      <a:pt x="3491" y="1031"/>
                      <a:pt x="3491" y="1031"/>
                      <a:pt x="3498" y="1045"/>
                    </a:cubicBezTo>
                    <a:cubicBezTo>
                      <a:pt x="3507" y="1049"/>
                      <a:pt x="3507" y="1055"/>
                      <a:pt x="3501" y="1055"/>
                    </a:cubicBezTo>
                    <a:cubicBezTo>
                      <a:pt x="3499" y="1055"/>
                      <a:pt x="3497" y="1055"/>
                      <a:pt x="3495" y="1054"/>
                    </a:cubicBezTo>
                    <a:cubicBezTo>
                      <a:pt x="3479" y="1057"/>
                      <a:pt x="3464" y="1060"/>
                      <a:pt x="3476" y="1065"/>
                    </a:cubicBezTo>
                    <a:cubicBezTo>
                      <a:pt x="3471" y="1072"/>
                      <a:pt x="3465" y="1076"/>
                      <a:pt x="3457" y="1077"/>
                    </a:cubicBezTo>
                    <a:cubicBezTo>
                      <a:pt x="3441" y="1081"/>
                      <a:pt x="3449" y="1094"/>
                      <a:pt x="3458" y="1106"/>
                    </a:cubicBezTo>
                    <a:cubicBezTo>
                      <a:pt x="3466" y="1130"/>
                      <a:pt x="3467" y="1141"/>
                      <a:pt x="3462" y="1141"/>
                    </a:cubicBezTo>
                    <a:cubicBezTo>
                      <a:pt x="3458" y="1141"/>
                      <a:pt x="3454" y="1138"/>
                      <a:pt x="3447" y="1132"/>
                    </a:cubicBezTo>
                    <a:cubicBezTo>
                      <a:pt x="3444" y="1129"/>
                      <a:pt x="3441" y="1128"/>
                      <a:pt x="3439" y="1128"/>
                    </a:cubicBezTo>
                    <a:lnTo>
                      <a:pt x="3439" y="1128"/>
                    </a:lnTo>
                    <a:cubicBezTo>
                      <a:pt x="3427" y="1128"/>
                      <a:pt x="3425" y="1163"/>
                      <a:pt x="3441" y="1177"/>
                    </a:cubicBezTo>
                    <a:cubicBezTo>
                      <a:pt x="3455" y="1189"/>
                      <a:pt x="3459" y="1193"/>
                      <a:pt x="3457" y="1193"/>
                    </a:cubicBezTo>
                    <a:cubicBezTo>
                      <a:pt x="3456" y="1193"/>
                      <a:pt x="3454" y="1192"/>
                      <a:pt x="3450" y="1190"/>
                    </a:cubicBezTo>
                    <a:cubicBezTo>
                      <a:pt x="3447" y="1189"/>
                      <a:pt x="3445" y="1189"/>
                      <a:pt x="3443" y="1189"/>
                    </a:cubicBezTo>
                    <a:cubicBezTo>
                      <a:pt x="3437" y="1189"/>
                      <a:pt x="3435" y="1194"/>
                      <a:pt x="3435" y="1194"/>
                    </a:cubicBezTo>
                    <a:cubicBezTo>
                      <a:pt x="3432" y="1200"/>
                      <a:pt x="3429" y="1206"/>
                      <a:pt x="3422" y="1206"/>
                    </a:cubicBezTo>
                    <a:cubicBezTo>
                      <a:pt x="3421" y="1206"/>
                      <a:pt x="3419" y="1206"/>
                      <a:pt x="3417" y="1205"/>
                    </a:cubicBezTo>
                    <a:lnTo>
                      <a:pt x="3417" y="1205"/>
                    </a:lnTo>
                    <a:cubicBezTo>
                      <a:pt x="3414" y="1215"/>
                      <a:pt x="3414" y="1225"/>
                      <a:pt x="3418" y="1234"/>
                    </a:cubicBezTo>
                    <a:cubicBezTo>
                      <a:pt x="3434" y="1259"/>
                      <a:pt x="3414" y="1278"/>
                      <a:pt x="3389" y="1278"/>
                    </a:cubicBezTo>
                    <a:cubicBezTo>
                      <a:pt x="3388" y="1278"/>
                      <a:pt x="3387" y="1278"/>
                      <a:pt x="3386" y="1278"/>
                    </a:cubicBezTo>
                    <a:lnTo>
                      <a:pt x="3386" y="1278"/>
                    </a:lnTo>
                    <a:lnTo>
                      <a:pt x="3391" y="1298"/>
                    </a:lnTo>
                    <a:cubicBezTo>
                      <a:pt x="3406" y="1312"/>
                      <a:pt x="3414" y="1322"/>
                      <a:pt x="3408" y="1322"/>
                    </a:cubicBezTo>
                    <a:cubicBezTo>
                      <a:pt x="3406" y="1322"/>
                      <a:pt x="3402" y="1321"/>
                      <a:pt x="3396" y="1318"/>
                    </a:cubicBezTo>
                    <a:lnTo>
                      <a:pt x="3384" y="1314"/>
                    </a:lnTo>
                    <a:lnTo>
                      <a:pt x="3384" y="1314"/>
                    </a:lnTo>
                    <a:cubicBezTo>
                      <a:pt x="3401" y="1329"/>
                      <a:pt x="3386" y="1350"/>
                      <a:pt x="3367" y="1350"/>
                    </a:cubicBezTo>
                    <a:cubicBezTo>
                      <a:pt x="3363" y="1350"/>
                      <a:pt x="3360" y="1349"/>
                      <a:pt x="3356" y="1347"/>
                    </a:cubicBezTo>
                    <a:cubicBezTo>
                      <a:pt x="3351" y="1345"/>
                      <a:pt x="3348" y="1344"/>
                      <a:pt x="3347" y="1344"/>
                    </a:cubicBezTo>
                    <a:cubicBezTo>
                      <a:pt x="3344" y="1344"/>
                      <a:pt x="3343" y="1346"/>
                      <a:pt x="3341" y="1351"/>
                    </a:cubicBezTo>
                    <a:lnTo>
                      <a:pt x="3353" y="1355"/>
                    </a:lnTo>
                    <a:cubicBezTo>
                      <a:pt x="3364" y="1361"/>
                      <a:pt x="3376" y="1365"/>
                      <a:pt x="3373" y="1373"/>
                    </a:cubicBezTo>
                    <a:cubicBezTo>
                      <a:pt x="3369" y="1379"/>
                      <a:pt x="3367" y="1385"/>
                      <a:pt x="3361" y="1385"/>
                    </a:cubicBezTo>
                    <a:cubicBezTo>
                      <a:pt x="3359" y="1385"/>
                      <a:pt x="3356" y="1385"/>
                      <a:pt x="3354" y="1383"/>
                    </a:cubicBezTo>
                    <a:cubicBezTo>
                      <a:pt x="3339" y="1385"/>
                      <a:pt x="3324" y="1388"/>
                      <a:pt x="3336" y="1393"/>
                    </a:cubicBezTo>
                    <a:cubicBezTo>
                      <a:pt x="3336" y="1393"/>
                      <a:pt x="3333" y="1401"/>
                      <a:pt x="3317" y="1403"/>
                    </a:cubicBezTo>
                    <a:cubicBezTo>
                      <a:pt x="3313" y="1410"/>
                      <a:pt x="3310" y="1418"/>
                      <a:pt x="3303" y="1433"/>
                    </a:cubicBezTo>
                    <a:cubicBezTo>
                      <a:pt x="3310" y="1443"/>
                      <a:pt x="3305" y="1455"/>
                      <a:pt x="3297" y="1455"/>
                    </a:cubicBezTo>
                    <a:cubicBezTo>
                      <a:pt x="3296" y="1455"/>
                      <a:pt x="3294" y="1455"/>
                      <a:pt x="3292" y="1454"/>
                    </a:cubicBezTo>
                    <a:lnTo>
                      <a:pt x="3292" y="1454"/>
                    </a:lnTo>
                    <a:cubicBezTo>
                      <a:pt x="3289" y="1463"/>
                      <a:pt x="3289" y="1473"/>
                      <a:pt x="3293" y="1481"/>
                    </a:cubicBezTo>
                    <a:cubicBezTo>
                      <a:pt x="3287" y="1492"/>
                      <a:pt x="3284" y="1498"/>
                      <a:pt x="3278" y="1498"/>
                    </a:cubicBezTo>
                    <a:cubicBezTo>
                      <a:pt x="3276" y="1498"/>
                      <a:pt x="3274" y="1498"/>
                      <a:pt x="3271" y="1496"/>
                    </a:cubicBezTo>
                    <a:cubicBezTo>
                      <a:pt x="3266" y="1494"/>
                      <a:pt x="3264" y="1493"/>
                      <a:pt x="3263" y="1493"/>
                    </a:cubicBezTo>
                    <a:lnTo>
                      <a:pt x="3263" y="1493"/>
                    </a:lnTo>
                    <a:cubicBezTo>
                      <a:pt x="3261" y="1493"/>
                      <a:pt x="3262" y="1496"/>
                      <a:pt x="3266" y="1503"/>
                    </a:cubicBezTo>
                    <a:cubicBezTo>
                      <a:pt x="3278" y="1509"/>
                      <a:pt x="3274" y="1515"/>
                      <a:pt x="3271" y="1523"/>
                    </a:cubicBezTo>
                    <a:cubicBezTo>
                      <a:pt x="3266" y="1530"/>
                      <a:pt x="3263" y="1537"/>
                      <a:pt x="3263" y="1537"/>
                    </a:cubicBezTo>
                    <a:cubicBezTo>
                      <a:pt x="3273" y="1542"/>
                      <a:pt x="3273" y="1542"/>
                      <a:pt x="3270" y="1549"/>
                    </a:cubicBezTo>
                    <a:cubicBezTo>
                      <a:pt x="3265" y="1556"/>
                      <a:pt x="3243" y="1570"/>
                      <a:pt x="3238" y="1576"/>
                    </a:cubicBezTo>
                    <a:cubicBezTo>
                      <a:pt x="3227" y="1595"/>
                      <a:pt x="3227" y="1595"/>
                      <a:pt x="3242" y="1595"/>
                    </a:cubicBezTo>
                    <a:cubicBezTo>
                      <a:pt x="3243" y="1594"/>
                      <a:pt x="3244" y="1593"/>
                      <a:pt x="3245" y="1593"/>
                    </a:cubicBezTo>
                    <a:lnTo>
                      <a:pt x="3245" y="1593"/>
                    </a:lnTo>
                    <a:cubicBezTo>
                      <a:pt x="3249" y="1593"/>
                      <a:pt x="3251" y="1598"/>
                      <a:pt x="3237" y="1602"/>
                    </a:cubicBezTo>
                    <a:cubicBezTo>
                      <a:pt x="3234" y="1608"/>
                      <a:pt x="3210" y="1619"/>
                      <a:pt x="3197" y="1636"/>
                    </a:cubicBezTo>
                    <a:cubicBezTo>
                      <a:pt x="3179" y="1660"/>
                      <a:pt x="3179" y="1660"/>
                      <a:pt x="3189" y="1668"/>
                    </a:cubicBezTo>
                    <a:cubicBezTo>
                      <a:pt x="3204" y="1674"/>
                      <a:pt x="3208" y="1679"/>
                      <a:pt x="3202" y="1679"/>
                    </a:cubicBezTo>
                    <a:cubicBezTo>
                      <a:pt x="3198" y="1679"/>
                      <a:pt x="3192" y="1677"/>
                      <a:pt x="3183" y="1673"/>
                    </a:cubicBezTo>
                    <a:cubicBezTo>
                      <a:pt x="3176" y="1672"/>
                      <a:pt x="3170" y="1672"/>
                      <a:pt x="3166" y="1672"/>
                    </a:cubicBezTo>
                    <a:cubicBezTo>
                      <a:pt x="3154" y="1672"/>
                      <a:pt x="3153" y="1676"/>
                      <a:pt x="3160" y="1682"/>
                    </a:cubicBezTo>
                    <a:cubicBezTo>
                      <a:pt x="3164" y="1696"/>
                      <a:pt x="3164" y="1696"/>
                      <a:pt x="3160" y="1701"/>
                    </a:cubicBezTo>
                    <a:cubicBezTo>
                      <a:pt x="3157" y="1699"/>
                      <a:pt x="3154" y="1697"/>
                      <a:pt x="3152" y="1697"/>
                    </a:cubicBezTo>
                    <a:cubicBezTo>
                      <a:pt x="3147" y="1697"/>
                      <a:pt x="3145" y="1704"/>
                      <a:pt x="3144" y="1717"/>
                    </a:cubicBezTo>
                    <a:cubicBezTo>
                      <a:pt x="3142" y="1720"/>
                      <a:pt x="3141" y="1721"/>
                      <a:pt x="3140" y="1721"/>
                    </a:cubicBezTo>
                    <a:cubicBezTo>
                      <a:pt x="3138" y="1721"/>
                      <a:pt x="3136" y="1719"/>
                      <a:pt x="3131" y="1714"/>
                    </a:cubicBezTo>
                    <a:lnTo>
                      <a:pt x="3120" y="1724"/>
                    </a:lnTo>
                    <a:cubicBezTo>
                      <a:pt x="3128" y="1750"/>
                      <a:pt x="3095" y="1769"/>
                      <a:pt x="3078" y="1769"/>
                    </a:cubicBezTo>
                    <a:cubicBezTo>
                      <a:pt x="3076" y="1769"/>
                      <a:pt x="3074" y="1768"/>
                      <a:pt x="3073" y="1768"/>
                    </a:cubicBezTo>
                    <a:cubicBezTo>
                      <a:pt x="3073" y="1768"/>
                      <a:pt x="3067" y="1772"/>
                      <a:pt x="3069" y="1786"/>
                    </a:cubicBezTo>
                    <a:cubicBezTo>
                      <a:pt x="3075" y="1800"/>
                      <a:pt x="3076" y="1807"/>
                      <a:pt x="3072" y="1807"/>
                    </a:cubicBezTo>
                    <a:cubicBezTo>
                      <a:pt x="3069" y="1807"/>
                      <a:pt x="3065" y="1803"/>
                      <a:pt x="3058" y="1795"/>
                    </a:cubicBezTo>
                    <a:cubicBezTo>
                      <a:pt x="3051" y="1785"/>
                      <a:pt x="3047" y="1780"/>
                      <a:pt x="3046" y="1780"/>
                    </a:cubicBezTo>
                    <a:lnTo>
                      <a:pt x="3046" y="1780"/>
                    </a:lnTo>
                    <a:cubicBezTo>
                      <a:pt x="3045" y="1780"/>
                      <a:pt x="3048" y="1786"/>
                      <a:pt x="3052" y="1799"/>
                    </a:cubicBezTo>
                    <a:cubicBezTo>
                      <a:pt x="3054" y="1809"/>
                      <a:pt x="3041" y="1821"/>
                      <a:pt x="3030" y="1821"/>
                    </a:cubicBezTo>
                    <a:cubicBezTo>
                      <a:pt x="3024" y="1821"/>
                      <a:pt x="3019" y="1817"/>
                      <a:pt x="3017" y="1809"/>
                    </a:cubicBezTo>
                    <a:lnTo>
                      <a:pt x="3003" y="1788"/>
                    </a:lnTo>
                    <a:lnTo>
                      <a:pt x="3003" y="1788"/>
                    </a:lnTo>
                    <a:cubicBezTo>
                      <a:pt x="3004" y="1802"/>
                      <a:pt x="2999" y="1805"/>
                      <a:pt x="2999" y="1805"/>
                    </a:cubicBezTo>
                    <a:cubicBezTo>
                      <a:pt x="3005" y="1816"/>
                      <a:pt x="3000" y="1819"/>
                      <a:pt x="2982" y="1829"/>
                    </a:cubicBezTo>
                    <a:cubicBezTo>
                      <a:pt x="2971" y="1835"/>
                      <a:pt x="2953" y="1860"/>
                      <a:pt x="2940" y="1863"/>
                    </a:cubicBezTo>
                    <a:cubicBezTo>
                      <a:pt x="2933" y="1866"/>
                      <a:pt x="2923" y="1870"/>
                      <a:pt x="2914" y="1870"/>
                    </a:cubicBezTo>
                    <a:cubicBezTo>
                      <a:pt x="2909" y="1870"/>
                      <a:pt x="2904" y="1869"/>
                      <a:pt x="2900" y="1865"/>
                    </a:cubicBezTo>
                    <a:cubicBezTo>
                      <a:pt x="2894" y="1866"/>
                      <a:pt x="2889" y="1868"/>
                      <a:pt x="2880" y="1883"/>
                    </a:cubicBezTo>
                    <a:cubicBezTo>
                      <a:pt x="2878" y="1891"/>
                      <a:pt x="2874" y="1895"/>
                      <a:pt x="2869" y="1895"/>
                    </a:cubicBezTo>
                    <a:cubicBezTo>
                      <a:pt x="2866" y="1895"/>
                      <a:pt x="2863" y="1893"/>
                      <a:pt x="2862" y="1888"/>
                    </a:cubicBezTo>
                    <a:lnTo>
                      <a:pt x="2856" y="1889"/>
                    </a:lnTo>
                    <a:cubicBezTo>
                      <a:pt x="2846" y="1903"/>
                      <a:pt x="2839" y="1903"/>
                      <a:pt x="2839" y="1903"/>
                    </a:cubicBezTo>
                    <a:cubicBezTo>
                      <a:pt x="2839" y="1895"/>
                      <a:pt x="2835" y="1886"/>
                      <a:pt x="2831" y="1886"/>
                    </a:cubicBezTo>
                    <a:cubicBezTo>
                      <a:pt x="2829" y="1886"/>
                      <a:pt x="2827" y="1888"/>
                      <a:pt x="2826" y="1892"/>
                    </a:cubicBezTo>
                    <a:cubicBezTo>
                      <a:pt x="2827" y="1903"/>
                      <a:pt x="2823" y="1906"/>
                      <a:pt x="2814" y="1906"/>
                    </a:cubicBezTo>
                    <a:cubicBezTo>
                      <a:pt x="2813" y="1906"/>
                      <a:pt x="2811" y="1906"/>
                      <a:pt x="2809" y="1905"/>
                    </a:cubicBezTo>
                    <a:cubicBezTo>
                      <a:pt x="2802" y="1900"/>
                      <a:pt x="2751" y="1898"/>
                      <a:pt x="2703" y="1881"/>
                    </a:cubicBezTo>
                    <a:cubicBezTo>
                      <a:pt x="2659" y="1868"/>
                      <a:pt x="2617" y="1843"/>
                      <a:pt x="2607" y="1843"/>
                    </a:cubicBezTo>
                    <a:cubicBezTo>
                      <a:pt x="2606" y="1843"/>
                      <a:pt x="2606" y="1843"/>
                      <a:pt x="2605" y="1844"/>
                    </a:cubicBezTo>
                    <a:lnTo>
                      <a:pt x="2588" y="1833"/>
                    </a:lnTo>
                    <a:cubicBezTo>
                      <a:pt x="2583" y="1828"/>
                      <a:pt x="2577" y="1824"/>
                      <a:pt x="2573" y="1819"/>
                    </a:cubicBezTo>
                    <a:cubicBezTo>
                      <a:pt x="2587" y="1800"/>
                      <a:pt x="2555" y="1789"/>
                      <a:pt x="2530" y="1783"/>
                    </a:cubicBezTo>
                    <a:cubicBezTo>
                      <a:pt x="2528" y="1784"/>
                      <a:pt x="2525" y="1785"/>
                      <a:pt x="2523" y="1785"/>
                    </a:cubicBezTo>
                    <a:cubicBezTo>
                      <a:pt x="2517" y="1785"/>
                      <a:pt x="2511" y="1782"/>
                      <a:pt x="2507" y="1777"/>
                    </a:cubicBezTo>
                    <a:cubicBezTo>
                      <a:pt x="2525" y="1760"/>
                      <a:pt x="2510" y="1744"/>
                      <a:pt x="2491" y="1742"/>
                    </a:cubicBezTo>
                    <a:cubicBezTo>
                      <a:pt x="2483" y="1746"/>
                      <a:pt x="2477" y="1748"/>
                      <a:pt x="2473" y="1748"/>
                    </a:cubicBezTo>
                    <a:cubicBezTo>
                      <a:pt x="2467" y="1748"/>
                      <a:pt x="2469" y="1741"/>
                      <a:pt x="2482" y="1731"/>
                    </a:cubicBezTo>
                    <a:cubicBezTo>
                      <a:pt x="2494" y="1719"/>
                      <a:pt x="2494" y="1711"/>
                      <a:pt x="2480" y="1711"/>
                    </a:cubicBezTo>
                    <a:cubicBezTo>
                      <a:pt x="2474" y="1711"/>
                      <a:pt x="2465" y="1712"/>
                      <a:pt x="2453" y="1716"/>
                    </a:cubicBezTo>
                    <a:cubicBezTo>
                      <a:pt x="2450" y="1716"/>
                      <a:pt x="2447" y="1717"/>
                      <a:pt x="2445" y="1717"/>
                    </a:cubicBezTo>
                    <a:cubicBezTo>
                      <a:pt x="2439" y="1717"/>
                      <a:pt x="2440" y="1714"/>
                      <a:pt x="2444" y="1704"/>
                    </a:cubicBezTo>
                    <a:cubicBezTo>
                      <a:pt x="2455" y="1688"/>
                      <a:pt x="2456" y="1681"/>
                      <a:pt x="2452" y="1681"/>
                    </a:cubicBezTo>
                    <a:lnTo>
                      <a:pt x="2452" y="1681"/>
                    </a:lnTo>
                    <a:cubicBezTo>
                      <a:pt x="2450" y="1681"/>
                      <a:pt x="2448" y="1682"/>
                      <a:pt x="2445" y="1684"/>
                    </a:cubicBezTo>
                    <a:cubicBezTo>
                      <a:pt x="2437" y="1686"/>
                      <a:pt x="2432" y="1688"/>
                      <a:pt x="2428" y="1688"/>
                    </a:cubicBezTo>
                    <a:cubicBezTo>
                      <a:pt x="2420" y="1688"/>
                      <a:pt x="2421" y="1680"/>
                      <a:pt x="2433" y="1666"/>
                    </a:cubicBezTo>
                    <a:cubicBezTo>
                      <a:pt x="2441" y="1648"/>
                      <a:pt x="2443" y="1642"/>
                      <a:pt x="2437" y="1642"/>
                    </a:cubicBezTo>
                    <a:lnTo>
                      <a:pt x="2437" y="1642"/>
                    </a:lnTo>
                    <a:cubicBezTo>
                      <a:pt x="2434" y="1642"/>
                      <a:pt x="2428" y="1644"/>
                      <a:pt x="2419" y="1647"/>
                    </a:cubicBezTo>
                    <a:cubicBezTo>
                      <a:pt x="2416" y="1648"/>
                      <a:pt x="2413" y="1649"/>
                      <a:pt x="2410" y="1649"/>
                    </a:cubicBezTo>
                    <a:cubicBezTo>
                      <a:pt x="2391" y="1649"/>
                      <a:pt x="2379" y="1623"/>
                      <a:pt x="2396" y="1608"/>
                    </a:cubicBezTo>
                    <a:cubicBezTo>
                      <a:pt x="2392" y="1603"/>
                      <a:pt x="2396" y="1593"/>
                      <a:pt x="2392" y="1593"/>
                    </a:cubicBezTo>
                    <a:lnTo>
                      <a:pt x="2392" y="1593"/>
                    </a:lnTo>
                    <a:cubicBezTo>
                      <a:pt x="2391" y="1593"/>
                      <a:pt x="2390" y="1594"/>
                      <a:pt x="2388" y="1595"/>
                    </a:cubicBezTo>
                    <a:lnTo>
                      <a:pt x="2396" y="1582"/>
                    </a:lnTo>
                    <a:lnTo>
                      <a:pt x="2388" y="1569"/>
                    </a:lnTo>
                    <a:lnTo>
                      <a:pt x="2377" y="1575"/>
                    </a:lnTo>
                    <a:cubicBezTo>
                      <a:pt x="2367" y="1539"/>
                      <a:pt x="2354" y="1504"/>
                      <a:pt x="2340" y="1470"/>
                    </a:cubicBezTo>
                    <a:cubicBezTo>
                      <a:pt x="2311" y="1402"/>
                      <a:pt x="2301" y="1378"/>
                      <a:pt x="2294" y="1378"/>
                    </a:cubicBezTo>
                    <a:cubicBezTo>
                      <a:pt x="2292" y="1378"/>
                      <a:pt x="2291" y="1380"/>
                      <a:pt x="2289" y="1382"/>
                    </a:cubicBezTo>
                    <a:cubicBezTo>
                      <a:pt x="2283" y="1388"/>
                      <a:pt x="2278" y="1390"/>
                      <a:pt x="2275" y="1390"/>
                    </a:cubicBezTo>
                    <a:cubicBezTo>
                      <a:pt x="2267" y="1390"/>
                      <a:pt x="2269" y="1379"/>
                      <a:pt x="2282" y="1366"/>
                    </a:cubicBezTo>
                    <a:cubicBezTo>
                      <a:pt x="2279" y="1359"/>
                      <a:pt x="2285" y="1338"/>
                      <a:pt x="2278" y="1322"/>
                    </a:cubicBezTo>
                    <a:cubicBezTo>
                      <a:pt x="2271" y="1306"/>
                      <a:pt x="2265" y="1289"/>
                      <a:pt x="2277" y="1285"/>
                    </a:cubicBezTo>
                    <a:lnTo>
                      <a:pt x="2274" y="1277"/>
                    </a:lnTo>
                    <a:cubicBezTo>
                      <a:pt x="2243" y="1270"/>
                      <a:pt x="2223" y="1220"/>
                      <a:pt x="2224" y="1190"/>
                    </a:cubicBezTo>
                    <a:cubicBezTo>
                      <a:pt x="2220" y="1174"/>
                      <a:pt x="2210" y="1160"/>
                      <a:pt x="2195" y="1152"/>
                    </a:cubicBezTo>
                    <a:cubicBezTo>
                      <a:pt x="2176" y="1141"/>
                      <a:pt x="2176" y="1141"/>
                      <a:pt x="2184" y="1127"/>
                    </a:cubicBezTo>
                    <a:cubicBezTo>
                      <a:pt x="2194" y="1123"/>
                      <a:pt x="2185" y="1075"/>
                      <a:pt x="2166" y="1075"/>
                    </a:cubicBezTo>
                    <a:cubicBezTo>
                      <a:pt x="2164" y="1075"/>
                      <a:pt x="2162" y="1075"/>
                      <a:pt x="2160" y="1076"/>
                    </a:cubicBezTo>
                    <a:lnTo>
                      <a:pt x="2167" y="1062"/>
                    </a:lnTo>
                    <a:cubicBezTo>
                      <a:pt x="2172" y="1052"/>
                      <a:pt x="2166" y="1048"/>
                      <a:pt x="2159" y="1048"/>
                    </a:cubicBezTo>
                    <a:cubicBezTo>
                      <a:pt x="2155" y="1048"/>
                      <a:pt x="2151" y="1049"/>
                      <a:pt x="2148" y="1050"/>
                    </a:cubicBezTo>
                    <a:cubicBezTo>
                      <a:pt x="2141" y="1054"/>
                      <a:pt x="2136" y="1055"/>
                      <a:pt x="2133" y="1055"/>
                    </a:cubicBezTo>
                    <a:cubicBezTo>
                      <a:pt x="2125" y="1055"/>
                      <a:pt x="2129" y="1045"/>
                      <a:pt x="2150" y="1027"/>
                    </a:cubicBezTo>
                    <a:cubicBezTo>
                      <a:pt x="2168" y="1018"/>
                      <a:pt x="2169" y="1011"/>
                      <a:pt x="2163" y="1011"/>
                    </a:cubicBezTo>
                    <a:lnTo>
                      <a:pt x="2163" y="1011"/>
                    </a:lnTo>
                    <a:cubicBezTo>
                      <a:pt x="2161" y="1011"/>
                      <a:pt x="2159" y="1011"/>
                      <a:pt x="2157" y="1012"/>
                    </a:cubicBezTo>
                    <a:cubicBezTo>
                      <a:pt x="2141" y="1010"/>
                      <a:pt x="2126" y="1007"/>
                      <a:pt x="2132" y="992"/>
                    </a:cubicBezTo>
                    <a:cubicBezTo>
                      <a:pt x="2129" y="987"/>
                      <a:pt x="2126" y="982"/>
                      <a:pt x="2118" y="982"/>
                    </a:cubicBezTo>
                    <a:cubicBezTo>
                      <a:pt x="2114" y="982"/>
                      <a:pt x="2109" y="983"/>
                      <a:pt x="2101" y="988"/>
                    </a:cubicBezTo>
                    <a:cubicBezTo>
                      <a:pt x="2098" y="989"/>
                      <a:pt x="2096" y="990"/>
                      <a:pt x="2094" y="990"/>
                    </a:cubicBezTo>
                    <a:cubicBezTo>
                      <a:pt x="2088" y="990"/>
                      <a:pt x="2084" y="983"/>
                      <a:pt x="2080" y="976"/>
                    </a:cubicBezTo>
                    <a:cubicBezTo>
                      <a:pt x="2087" y="973"/>
                      <a:pt x="2089" y="972"/>
                      <a:pt x="2094" y="972"/>
                    </a:cubicBezTo>
                    <a:cubicBezTo>
                      <a:pt x="2097" y="972"/>
                      <a:pt x="2100" y="972"/>
                      <a:pt x="2107" y="973"/>
                    </a:cubicBezTo>
                    <a:cubicBezTo>
                      <a:pt x="2108" y="975"/>
                      <a:pt x="2109" y="976"/>
                      <a:pt x="2109" y="976"/>
                    </a:cubicBezTo>
                    <a:cubicBezTo>
                      <a:pt x="2109" y="976"/>
                      <a:pt x="2104" y="968"/>
                      <a:pt x="2096" y="955"/>
                    </a:cubicBezTo>
                    <a:cubicBezTo>
                      <a:pt x="2092" y="947"/>
                      <a:pt x="2093" y="924"/>
                      <a:pt x="2103" y="917"/>
                    </a:cubicBezTo>
                    <a:cubicBezTo>
                      <a:pt x="2106" y="908"/>
                      <a:pt x="2106" y="901"/>
                      <a:pt x="2102" y="901"/>
                    </a:cubicBezTo>
                    <a:cubicBezTo>
                      <a:pt x="2099" y="901"/>
                      <a:pt x="2094" y="905"/>
                      <a:pt x="2087" y="915"/>
                    </a:cubicBezTo>
                    <a:cubicBezTo>
                      <a:pt x="2077" y="921"/>
                      <a:pt x="2072" y="925"/>
                      <a:pt x="2068" y="925"/>
                    </a:cubicBezTo>
                    <a:cubicBezTo>
                      <a:pt x="2064" y="925"/>
                      <a:pt x="2061" y="920"/>
                      <a:pt x="2055" y="911"/>
                    </a:cubicBezTo>
                    <a:cubicBezTo>
                      <a:pt x="2051" y="902"/>
                      <a:pt x="2044" y="895"/>
                      <a:pt x="2055" y="888"/>
                    </a:cubicBezTo>
                    <a:cubicBezTo>
                      <a:pt x="2065" y="881"/>
                      <a:pt x="2065" y="881"/>
                      <a:pt x="2053" y="864"/>
                    </a:cubicBezTo>
                    <a:cubicBezTo>
                      <a:pt x="2041" y="847"/>
                      <a:pt x="2016" y="841"/>
                      <a:pt x="1993" y="841"/>
                    </a:cubicBezTo>
                    <a:cubicBezTo>
                      <a:pt x="1981" y="841"/>
                      <a:pt x="1970" y="842"/>
                      <a:pt x="1961" y="845"/>
                    </a:cubicBezTo>
                    <a:cubicBezTo>
                      <a:pt x="1952" y="852"/>
                      <a:pt x="1948" y="856"/>
                      <a:pt x="1946" y="856"/>
                    </a:cubicBezTo>
                    <a:cubicBezTo>
                      <a:pt x="1945" y="856"/>
                      <a:pt x="1948" y="850"/>
                      <a:pt x="1955" y="837"/>
                    </a:cubicBezTo>
                    <a:cubicBezTo>
                      <a:pt x="1965" y="830"/>
                      <a:pt x="1959" y="822"/>
                      <a:pt x="1952" y="814"/>
                    </a:cubicBezTo>
                    <a:cubicBezTo>
                      <a:pt x="1950" y="816"/>
                      <a:pt x="1948" y="817"/>
                      <a:pt x="1947" y="817"/>
                    </a:cubicBezTo>
                    <a:cubicBezTo>
                      <a:pt x="1945" y="817"/>
                      <a:pt x="1946" y="812"/>
                      <a:pt x="1949" y="812"/>
                    </a:cubicBezTo>
                    <a:cubicBezTo>
                      <a:pt x="1950" y="812"/>
                      <a:pt x="1951" y="813"/>
                      <a:pt x="1952" y="814"/>
                    </a:cubicBezTo>
                    <a:cubicBezTo>
                      <a:pt x="1955" y="812"/>
                      <a:pt x="1958" y="811"/>
                      <a:pt x="1960" y="811"/>
                    </a:cubicBezTo>
                    <a:cubicBezTo>
                      <a:pt x="1966" y="811"/>
                      <a:pt x="1970" y="816"/>
                      <a:pt x="1974" y="822"/>
                    </a:cubicBezTo>
                    <a:lnTo>
                      <a:pt x="1984" y="814"/>
                    </a:lnTo>
                    <a:cubicBezTo>
                      <a:pt x="1994" y="796"/>
                      <a:pt x="1993" y="787"/>
                      <a:pt x="1981" y="787"/>
                    </a:cubicBezTo>
                    <a:cubicBezTo>
                      <a:pt x="1977" y="787"/>
                      <a:pt x="1972" y="788"/>
                      <a:pt x="1965" y="790"/>
                    </a:cubicBezTo>
                    <a:cubicBezTo>
                      <a:pt x="1963" y="790"/>
                      <a:pt x="1962" y="790"/>
                      <a:pt x="1960" y="790"/>
                    </a:cubicBezTo>
                    <a:cubicBezTo>
                      <a:pt x="1950" y="790"/>
                      <a:pt x="1950" y="790"/>
                      <a:pt x="1952" y="775"/>
                    </a:cubicBezTo>
                    <a:cubicBezTo>
                      <a:pt x="1955" y="762"/>
                      <a:pt x="1957" y="750"/>
                      <a:pt x="1953" y="750"/>
                    </a:cubicBezTo>
                    <a:lnTo>
                      <a:pt x="1953" y="750"/>
                    </a:lnTo>
                    <a:cubicBezTo>
                      <a:pt x="1952" y="750"/>
                      <a:pt x="1950" y="750"/>
                      <a:pt x="1949" y="752"/>
                    </a:cubicBezTo>
                    <a:cubicBezTo>
                      <a:pt x="1941" y="743"/>
                      <a:pt x="1936" y="732"/>
                      <a:pt x="1936" y="721"/>
                    </a:cubicBezTo>
                    <a:cubicBezTo>
                      <a:pt x="1926" y="711"/>
                      <a:pt x="1920" y="704"/>
                      <a:pt x="1913" y="704"/>
                    </a:cubicBezTo>
                    <a:cubicBezTo>
                      <a:pt x="1911" y="704"/>
                      <a:pt x="1909" y="705"/>
                      <a:pt x="1906" y="707"/>
                    </a:cubicBezTo>
                    <a:cubicBezTo>
                      <a:pt x="1903" y="711"/>
                      <a:pt x="1900" y="712"/>
                      <a:pt x="1897" y="712"/>
                    </a:cubicBezTo>
                    <a:cubicBezTo>
                      <a:pt x="1892" y="712"/>
                      <a:pt x="1888" y="707"/>
                      <a:pt x="1882" y="703"/>
                    </a:cubicBezTo>
                    <a:cubicBezTo>
                      <a:pt x="1878" y="699"/>
                      <a:pt x="1873" y="694"/>
                      <a:pt x="1868" y="694"/>
                    </a:cubicBezTo>
                    <a:cubicBezTo>
                      <a:pt x="1865" y="694"/>
                      <a:pt x="1863" y="695"/>
                      <a:pt x="1860" y="699"/>
                    </a:cubicBezTo>
                    <a:cubicBezTo>
                      <a:pt x="1855" y="704"/>
                      <a:pt x="1848" y="706"/>
                      <a:pt x="1841" y="706"/>
                    </a:cubicBezTo>
                    <a:cubicBezTo>
                      <a:pt x="1834" y="706"/>
                      <a:pt x="1826" y="703"/>
                      <a:pt x="1821" y="697"/>
                    </a:cubicBezTo>
                    <a:cubicBezTo>
                      <a:pt x="1798" y="694"/>
                      <a:pt x="1798" y="694"/>
                      <a:pt x="1807" y="668"/>
                    </a:cubicBezTo>
                    <a:cubicBezTo>
                      <a:pt x="1815" y="659"/>
                      <a:pt x="1807" y="653"/>
                      <a:pt x="1799" y="647"/>
                    </a:cubicBezTo>
                    <a:cubicBezTo>
                      <a:pt x="1794" y="640"/>
                      <a:pt x="1792" y="632"/>
                      <a:pt x="1792" y="625"/>
                    </a:cubicBezTo>
                    <a:cubicBezTo>
                      <a:pt x="1792" y="618"/>
                      <a:pt x="1791" y="616"/>
                      <a:pt x="1789" y="616"/>
                    </a:cubicBezTo>
                    <a:cubicBezTo>
                      <a:pt x="1786" y="616"/>
                      <a:pt x="1782" y="622"/>
                      <a:pt x="1777" y="628"/>
                    </a:cubicBezTo>
                    <a:lnTo>
                      <a:pt x="1761" y="648"/>
                    </a:lnTo>
                    <a:cubicBezTo>
                      <a:pt x="1754" y="641"/>
                      <a:pt x="1761" y="617"/>
                      <a:pt x="1768" y="606"/>
                    </a:cubicBezTo>
                    <a:cubicBezTo>
                      <a:pt x="1772" y="592"/>
                      <a:pt x="1773" y="585"/>
                      <a:pt x="1772" y="585"/>
                    </a:cubicBezTo>
                    <a:lnTo>
                      <a:pt x="1772" y="585"/>
                    </a:lnTo>
                    <a:cubicBezTo>
                      <a:pt x="1771" y="585"/>
                      <a:pt x="1767" y="590"/>
                      <a:pt x="1760" y="600"/>
                    </a:cubicBezTo>
                    <a:cubicBezTo>
                      <a:pt x="1756" y="605"/>
                      <a:pt x="1751" y="608"/>
                      <a:pt x="1746" y="608"/>
                    </a:cubicBezTo>
                    <a:cubicBezTo>
                      <a:pt x="1740" y="608"/>
                      <a:pt x="1734" y="604"/>
                      <a:pt x="1729" y="593"/>
                    </a:cubicBezTo>
                    <a:cubicBezTo>
                      <a:pt x="1713" y="581"/>
                      <a:pt x="1696" y="571"/>
                      <a:pt x="1703" y="561"/>
                    </a:cubicBezTo>
                    <a:cubicBezTo>
                      <a:pt x="1702" y="554"/>
                      <a:pt x="1697" y="548"/>
                      <a:pt x="1691" y="548"/>
                    </a:cubicBezTo>
                    <a:cubicBezTo>
                      <a:pt x="1689" y="548"/>
                      <a:pt x="1688" y="549"/>
                      <a:pt x="1686" y="549"/>
                    </a:cubicBezTo>
                    <a:cubicBezTo>
                      <a:pt x="1683" y="551"/>
                      <a:pt x="1680" y="551"/>
                      <a:pt x="1677" y="551"/>
                    </a:cubicBezTo>
                    <a:cubicBezTo>
                      <a:pt x="1666" y="551"/>
                      <a:pt x="1658" y="544"/>
                      <a:pt x="1644" y="524"/>
                    </a:cubicBezTo>
                    <a:cubicBezTo>
                      <a:pt x="1625" y="497"/>
                      <a:pt x="1617" y="486"/>
                      <a:pt x="1611" y="486"/>
                    </a:cubicBezTo>
                    <a:cubicBezTo>
                      <a:pt x="1607" y="486"/>
                      <a:pt x="1604" y="491"/>
                      <a:pt x="1599" y="500"/>
                    </a:cubicBezTo>
                    <a:cubicBezTo>
                      <a:pt x="1596" y="506"/>
                      <a:pt x="1593" y="512"/>
                      <a:pt x="1591" y="512"/>
                    </a:cubicBezTo>
                    <a:cubicBezTo>
                      <a:pt x="1590" y="512"/>
                      <a:pt x="1590" y="508"/>
                      <a:pt x="1591" y="496"/>
                    </a:cubicBezTo>
                    <a:cubicBezTo>
                      <a:pt x="1589" y="488"/>
                      <a:pt x="1585" y="485"/>
                      <a:pt x="1578" y="485"/>
                    </a:cubicBezTo>
                    <a:cubicBezTo>
                      <a:pt x="1571" y="485"/>
                      <a:pt x="1561" y="488"/>
                      <a:pt x="1550" y="489"/>
                    </a:cubicBezTo>
                    <a:cubicBezTo>
                      <a:pt x="1535" y="497"/>
                      <a:pt x="1525" y="519"/>
                      <a:pt x="1519" y="530"/>
                    </a:cubicBezTo>
                    <a:cubicBezTo>
                      <a:pt x="1514" y="543"/>
                      <a:pt x="1512" y="549"/>
                      <a:pt x="1509" y="549"/>
                    </a:cubicBezTo>
                    <a:cubicBezTo>
                      <a:pt x="1506" y="549"/>
                      <a:pt x="1503" y="543"/>
                      <a:pt x="1497" y="534"/>
                    </a:cubicBezTo>
                    <a:cubicBezTo>
                      <a:pt x="1488" y="527"/>
                      <a:pt x="1485" y="514"/>
                      <a:pt x="1490" y="504"/>
                    </a:cubicBezTo>
                    <a:cubicBezTo>
                      <a:pt x="1493" y="496"/>
                      <a:pt x="1497" y="495"/>
                      <a:pt x="1500" y="495"/>
                    </a:cubicBezTo>
                    <a:cubicBezTo>
                      <a:pt x="1502" y="495"/>
                      <a:pt x="1504" y="496"/>
                      <a:pt x="1504" y="496"/>
                    </a:cubicBezTo>
                    <a:lnTo>
                      <a:pt x="1513" y="500"/>
                    </a:lnTo>
                    <a:cubicBezTo>
                      <a:pt x="1517" y="488"/>
                      <a:pt x="1523" y="477"/>
                      <a:pt x="1505" y="469"/>
                    </a:cubicBezTo>
                    <a:cubicBezTo>
                      <a:pt x="1502" y="459"/>
                      <a:pt x="1497" y="454"/>
                      <a:pt x="1493" y="454"/>
                    </a:cubicBezTo>
                    <a:cubicBezTo>
                      <a:pt x="1490" y="454"/>
                      <a:pt x="1487" y="456"/>
                      <a:pt x="1486" y="461"/>
                    </a:cubicBezTo>
                    <a:cubicBezTo>
                      <a:pt x="1481" y="446"/>
                      <a:pt x="1462" y="439"/>
                      <a:pt x="1444" y="432"/>
                    </a:cubicBezTo>
                    <a:cubicBezTo>
                      <a:pt x="1425" y="425"/>
                      <a:pt x="1396" y="416"/>
                      <a:pt x="1390" y="400"/>
                    </a:cubicBezTo>
                    <a:cubicBezTo>
                      <a:pt x="1381" y="398"/>
                      <a:pt x="1374" y="395"/>
                      <a:pt x="1368" y="395"/>
                    </a:cubicBezTo>
                    <a:cubicBezTo>
                      <a:pt x="1363" y="395"/>
                      <a:pt x="1360" y="398"/>
                      <a:pt x="1358" y="404"/>
                    </a:cubicBezTo>
                    <a:cubicBezTo>
                      <a:pt x="1354" y="417"/>
                      <a:pt x="1350" y="423"/>
                      <a:pt x="1347" y="423"/>
                    </a:cubicBezTo>
                    <a:cubicBezTo>
                      <a:pt x="1345" y="423"/>
                      <a:pt x="1344" y="419"/>
                      <a:pt x="1346" y="414"/>
                    </a:cubicBezTo>
                    <a:cubicBezTo>
                      <a:pt x="1343" y="400"/>
                      <a:pt x="1312" y="382"/>
                      <a:pt x="1277" y="372"/>
                    </a:cubicBezTo>
                    <a:cubicBezTo>
                      <a:pt x="1258" y="367"/>
                      <a:pt x="1239" y="363"/>
                      <a:pt x="1225" y="363"/>
                    </a:cubicBezTo>
                    <a:cubicBezTo>
                      <a:pt x="1213" y="363"/>
                      <a:pt x="1204" y="366"/>
                      <a:pt x="1201" y="371"/>
                    </a:cubicBezTo>
                    <a:lnTo>
                      <a:pt x="1181" y="369"/>
                    </a:lnTo>
                    <a:cubicBezTo>
                      <a:pt x="1169" y="360"/>
                      <a:pt x="1142" y="354"/>
                      <a:pt x="1120" y="354"/>
                    </a:cubicBezTo>
                    <a:cubicBezTo>
                      <a:pt x="1106" y="354"/>
                      <a:pt x="1094" y="356"/>
                      <a:pt x="1090" y="361"/>
                    </a:cubicBezTo>
                    <a:lnTo>
                      <a:pt x="1060" y="360"/>
                    </a:lnTo>
                    <a:cubicBezTo>
                      <a:pt x="1050" y="354"/>
                      <a:pt x="1042" y="350"/>
                      <a:pt x="1036" y="350"/>
                    </a:cubicBezTo>
                    <a:cubicBezTo>
                      <a:pt x="1029" y="350"/>
                      <a:pt x="1024" y="354"/>
                      <a:pt x="1018" y="360"/>
                    </a:cubicBezTo>
                    <a:cubicBezTo>
                      <a:pt x="1012" y="370"/>
                      <a:pt x="1010" y="379"/>
                      <a:pt x="1010" y="379"/>
                    </a:cubicBezTo>
                    <a:cubicBezTo>
                      <a:pt x="1009" y="379"/>
                      <a:pt x="1009" y="377"/>
                      <a:pt x="1009" y="374"/>
                    </a:cubicBezTo>
                    <a:cubicBezTo>
                      <a:pt x="1009" y="365"/>
                      <a:pt x="999" y="362"/>
                      <a:pt x="979" y="362"/>
                    </a:cubicBezTo>
                    <a:cubicBezTo>
                      <a:pt x="971" y="362"/>
                      <a:pt x="960" y="362"/>
                      <a:pt x="948" y="363"/>
                    </a:cubicBezTo>
                    <a:cubicBezTo>
                      <a:pt x="907" y="368"/>
                      <a:pt x="907" y="368"/>
                      <a:pt x="919" y="379"/>
                    </a:cubicBezTo>
                    <a:cubicBezTo>
                      <a:pt x="905" y="385"/>
                      <a:pt x="896" y="387"/>
                      <a:pt x="890" y="387"/>
                    </a:cubicBezTo>
                    <a:cubicBezTo>
                      <a:pt x="879" y="387"/>
                      <a:pt x="878" y="380"/>
                      <a:pt x="877" y="371"/>
                    </a:cubicBezTo>
                    <a:cubicBezTo>
                      <a:pt x="880" y="360"/>
                      <a:pt x="878" y="355"/>
                      <a:pt x="874" y="355"/>
                    </a:cubicBezTo>
                    <a:cubicBezTo>
                      <a:pt x="869" y="355"/>
                      <a:pt x="861" y="365"/>
                      <a:pt x="859" y="387"/>
                    </a:cubicBezTo>
                    <a:cubicBezTo>
                      <a:pt x="855" y="404"/>
                      <a:pt x="846" y="412"/>
                      <a:pt x="839" y="412"/>
                    </a:cubicBezTo>
                    <a:cubicBezTo>
                      <a:pt x="835" y="412"/>
                      <a:pt x="832" y="409"/>
                      <a:pt x="831" y="405"/>
                    </a:cubicBezTo>
                    <a:cubicBezTo>
                      <a:pt x="829" y="393"/>
                      <a:pt x="839" y="390"/>
                      <a:pt x="849" y="389"/>
                    </a:cubicBezTo>
                    <a:lnTo>
                      <a:pt x="845" y="365"/>
                    </a:lnTo>
                    <a:cubicBezTo>
                      <a:pt x="835" y="366"/>
                      <a:pt x="835" y="366"/>
                      <a:pt x="827" y="379"/>
                    </a:cubicBezTo>
                    <a:cubicBezTo>
                      <a:pt x="827" y="379"/>
                      <a:pt x="817" y="381"/>
                      <a:pt x="809" y="396"/>
                    </a:cubicBezTo>
                    <a:cubicBezTo>
                      <a:pt x="802" y="408"/>
                      <a:pt x="805" y="424"/>
                      <a:pt x="817" y="433"/>
                    </a:cubicBezTo>
                    <a:cubicBezTo>
                      <a:pt x="829" y="443"/>
                      <a:pt x="820" y="445"/>
                      <a:pt x="810" y="447"/>
                    </a:cubicBezTo>
                    <a:cubicBezTo>
                      <a:pt x="789" y="440"/>
                      <a:pt x="785" y="427"/>
                      <a:pt x="792" y="413"/>
                    </a:cubicBezTo>
                    <a:cubicBezTo>
                      <a:pt x="802" y="411"/>
                      <a:pt x="800" y="398"/>
                      <a:pt x="797" y="386"/>
                    </a:cubicBezTo>
                    <a:cubicBezTo>
                      <a:pt x="796" y="384"/>
                      <a:pt x="795" y="383"/>
                      <a:pt x="793" y="383"/>
                    </a:cubicBezTo>
                    <a:cubicBezTo>
                      <a:pt x="783" y="383"/>
                      <a:pt x="750" y="413"/>
                      <a:pt x="747" y="436"/>
                    </a:cubicBezTo>
                    <a:lnTo>
                      <a:pt x="744" y="424"/>
                    </a:lnTo>
                    <a:cubicBezTo>
                      <a:pt x="742" y="419"/>
                      <a:pt x="738" y="417"/>
                      <a:pt x="732" y="417"/>
                    </a:cubicBezTo>
                    <a:cubicBezTo>
                      <a:pt x="724" y="417"/>
                      <a:pt x="713" y="420"/>
                      <a:pt x="702" y="423"/>
                    </a:cubicBezTo>
                    <a:cubicBezTo>
                      <a:pt x="683" y="430"/>
                      <a:pt x="674" y="432"/>
                      <a:pt x="678" y="444"/>
                    </a:cubicBezTo>
                    <a:cubicBezTo>
                      <a:pt x="682" y="455"/>
                      <a:pt x="686" y="468"/>
                      <a:pt x="677" y="471"/>
                    </a:cubicBezTo>
                    <a:cubicBezTo>
                      <a:pt x="678" y="471"/>
                      <a:pt x="679" y="470"/>
                      <a:pt x="679" y="470"/>
                    </a:cubicBezTo>
                    <a:cubicBezTo>
                      <a:pt x="687" y="470"/>
                      <a:pt x="690" y="481"/>
                      <a:pt x="693" y="491"/>
                    </a:cubicBezTo>
                    <a:cubicBezTo>
                      <a:pt x="681" y="488"/>
                      <a:pt x="670" y="483"/>
                      <a:pt x="659" y="478"/>
                    </a:cubicBezTo>
                    <a:cubicBezTo>
                      <a:pt x="644" y="467"/>
                      <a:pt x="627" y="462"/>
                      <a:pt x="610" y="462"/>
                    </a:cubicBezTo>
                    <a:cubicBezTo>
                      <a:pt x="597" y="462"/>
                      <a:pt x="583" y="465"/>
                      <a:pt x="571" y="471"/>
                    </a:cubicBezTo>
                    <a:cubicBezTo>
                      <a:pt x="557" y="478"/>
                      <a:pt x="535" y="487"/>
                      <a:pt x="520" y="487"/>
                    </a:cubicBezTo>
                    <a:cubicBezTo>
                      <a:pt x="517" y="487"/>
                      <a:pt x="513" y="487"/>
                      <a:pt x="511" y="486"/>
                    </a:cubicBezTo>
                    <a:cubicBezTo>
                      <a:pt x="494" y="495"/>
                      <a:pt x="485" y="499"/>
                      <a:pt x="491" y="510"/>
                    </a:cubicBezTo>
                    <a:lnTo>
                      <a:pt x="473" y="519"/>
                    </a:lnTo>
                    <a:cubicBezTo>
                      <a:pt x="470" y="518"/>
                      <a:pt x="466" y="517"/>
                      <a:pt x="463" y="517"/>
                    </a:cubicBezTo>
                    <a:cubicBezTo>
                      <a:pt x="452" y="517"/>
                      <a:pt x="442" y="525"/>
                      <a:pt x="447" y="534"/>
                    </a:cubicBezTo>
                    <a:cubicBezTo>
                      <a:pt x="445" y="551"/>
                      <a:pt x="430" y="545"/>
                      <a:pt x="421" y="549"/>
                    </a:cubicBezTo>
                    <a:cubicBezTo>
                      <a:pt x="409" y="545"/>
                      <a:pt x="402" y="542"/>
                      <a:pt x="399" y="542"/>
                    </a:cubicBezTo>
                    <a:lnTo>
                      <a:pt x="399" y="542"/>
                    </a:lnTo>
                    <a:cubicBezTo>
                      <a:pt x="395" y="542"/>
                      <a:pt x="402" y="549"/>
                      <a:pt x="419" y="565"/>
                    </a:cubicBezTo>
                    <a:cubicBezTo>
                      <a:pt x="423" y="572"/>
                      <a:pt x="433" y="575"/>
                      <a:pt x="443" y="575"/>
                    </a:cubicBezTo>
                    <a:cubicBezTo>
                      <a:pt x="449" y="575"/>
                      <a:pt x="454" y="574"/>
                      <a:pt x="457" y="572"/>
                    </a:cubicBezTo>
                    <a:cubicBezTo>
                      <a:pt x="466" y="566"/>
                      <a:pt x="474" y="562"/>
                      <a:pt x="483" y="557"/>
                    </a:cubicBezTo>
                    <a:lnTo>
                      <a:pt x="483" y="557"/>
                    </a:lnTo>
                    <a:cubicBezTo>
                      <a:pt x="476" y="565"/>
                      <a:pt x="469" y="574"/>
                      <a:pt x="464" y="583"/>
                    </a:cubicBezTo>
                    <a:cubicBezTo>
                      <a:pt x="456" y="588"/>
                      <a:pt x="446" y="608"/>
                      <a:pt x="452" y="619"/>
                    </a:cubicBezTo>
                    <a:cubicBezTo>
                      <a:pt x="452" y="619"/>
                      <a:pt x="459" y="629"/>
                      <a:pt x="451" y="635"/>
                    </a:cubicBezTo>
                    <a:lnTo>
                      <a:pt x="438" y="613"/>
                    </a:lnTo>
                    <a:cubicBezTo>
                      <a:pt x="438" y="600"/>
                      <a:pt x="435" y="586"/>
                      <a:pt x="426" y="576"/>
                    </a:cubicBezTo>
                    <a:cubicBezTo>
                      <a:pt x="417" y="570"/>
                      <a:pt x="407" y="567"/>
                      <a:pt x="398" y="567"/>
                    </a:cubicBezTo>
                    <a:cubicBezTo>
                      <a:pt x="386" y="567"/>
                      <a:pt x="377" y="574"/>
                      <a:pt x="385" y="586"/>
                    </a:cubicBezTo>
                    <a:cubicBezTo>
                      <a:pt x="381" y="589"/>
                      <a:pt x="379" y="591"/>
                      <a:pt x="376" y="591"/>
                    </a:cubicBezTo>
                    <a:cubicBezTo>
                      <a:pt x="373" y="591"/>
                      <a:pt x="370" y="590"/>
                      <a:pt x="363" y="588"/>
                    </a:cubicBezTo>
                    <a:cubicBezTo>
                      <a:pt x="360" y="584"/>
                      <a:pt x="358" y="583"/>
                      <a:pt x="356" y="583"/>
                    </a:cubicBezTo>
                    <a:cubicBezTo>
                      <a:pt x="352" y="583"/>
                      <a:pt x="349" y="591"/>
                      <a:pt x="354" y="609"/>
                    </a:cubicBezTo>
                    <a:cubicBezTo>
                      <a:pt x="357" y="626"/>
                      <a:pt x="356" y="634"/>
                      <a:pt x="348" y="634"/>
                    </a:cubicBezTo>
                    <a:cubicBezTo>
                      <a:pt x="344" y="634"/>
                      <a:pt x="338" y="632"/>
                      <a:pt x="329" y="627"/>
                    </a:cubicBezTo>
                    <a:cubicBezTo>
                      <a:pt x="325" y="626"/>
                      <a:pt x="321" y="625"/>
                      <a:pt x="317" y="625"/>
                    </a:cubicBezTo>
                    <a:cubicBezTo>
                      <a:pt x="291" y="625"/>
                      <a:pt x="267" y="645"/>
                      <a:pt x="274" y="654"/>
                    </a:cubicBezTo>
                    <a:cubicBezTo>
                      <a:pt x="289" y="672"/>
                      <a:pt x="270" y="690"/>
                      <a:pt x="255" y="690"/>
                    </a:cubicBezTo>
                    <a:cubicBezTo>
                      <a:pt x="255" y="690"/>
                      <a:pt x="254" y="690"/>
                      <a:pt x="253" y="690"/>
                    </a:cubicBezTo>
                    <a:cubicBezTo>
                      <a:pt x="250" y="689"/>
                      <a:pt x="248" y="689"/>
                      <a:pt x="246" y="689"/>
                    </a:cubicBezTo>
                    <a:cubicBezTo>
                      <a:pt x="235" y="689"/>
                      <a:pt x="230" y="696"/>
                      <a:pt x="231" y="709"/>
                    </a:cubicBezTo>
                    <a:cubicBezTo>
                      <a:pt x="226" y="704"/>
                      <a:pt x="220" y="702"/>
                      <a:pt x="216" y="702"/>
                    </a:cubicBezTo>
                    <a:cubicBezTo>
                      <a:pt x="210" y="702"/>
                      <a:pt x="206" y="705"/>
                      <a:pt x="207" y="713"/>
                    </a:cubicBezTo>
                    <a:cubicBezTo>
                      <a:pt x="207" y="713"/>
                      <a:pt x="199" y="720"/>
                      <a:pt x="216" y="722"/>
                    </a:cubicBezTo>
                    <a:cubicBezTo>
                      <a:pt x="216" y="722"/>
                      <a:pt x="217" y="738"/>
                      <a:pt x="219" y="755"/>
                    </a:cubicBezTo>
                    <a:cubicBezTo>
                      <a:pt x="221" y="752"/>
                      <a:pt x="223" y="752"/>
                      <a:pt x="225" y="752"/>
                    </a:cubicBezTo>
                    <a:cubicBezTo>
                      <a:pt x="231" y="752"/>
                      <a:pt x="237" y="758"/>
                      <a:pt x="244" y="765"/>
                    </a:cubicBezTo>
                    <a:cubicBezTo>
                      <a:pt x="251" y="772"/>
                      <a:pt x="232" y="784"/>
                      <a:pt x="203" y="784"/>
                    </a:cubicBezTo>
                    <a:cubicBezTo>
                      <a:pt x="195" y="784"/>
                      <a:pt x="186" y="783"/>
                      <a:pt x="177" y="780"/>
                    </a:cubicBezTo>
                    <a:cubicBezTo>
                      <a:pt x="166" y="779"/>
                      <a:pt x="155" y="778"/>
                      <a:pt x="144" y="778"/>
                    </a:cubicBezTo>
                    <a:lnTo>
                      <a:pt x="163" y="795"/>
                    </a:lnTo>
                    <a:cubicBezTo>
                      <a:pt x="159" y="800"/>
                      <a:pt x="154" y="805"/>
                      <a:pt x="149" y="805"/>
                    </a:cubicBezTo>
                    <a:cubicBezTo>
                      <a:pt x="146" y="805"/>
                      <a:pt x="144" y="804"/>
                      <a:pt x="141" y="802"/>
                    </a:cubicBezTo>
                    <a:cubicBezTo>
                      <a:pt x="136" y="798"/>
                      <a:pt x="133" y="796"/>
                      <a:pt x="131" y="796"/>
                    </a:cubicBezTo>
                    <a:cubicBezTo>
                      <a:pt x="129" y="796"/>
                      <a:pt x="127" y="797"/>
                      <a:pt x="124" y="800"/>
                    </a:cubicBezTo>
                    <a:cubicBezTo>
                      <a:pt x="121" y="806"/>
                      <a:pt x="122" y="814"/>
                      <a:pt x="127" y="816"/>
                    </a:cubicBezTo>
                    <a:cubicBezTo>
                      <a:pt x="143" y="830"/>
                      <a:pt x="146" y="832"/>
                      <a:pt x="138" y="832"/>
                    </a:cubicBezTo>
                    <a:cubicBezTo>
                      <a:pt x="137" y="832"/>
                      <a:pt x="134" y="832"/>
                      <a:pt x="131" y="832"/>
                    </a:cubicBezTo>
                    <a:cubicBezTo>
                      <a:pt x="124" y="830"/>
                      <a:pt x="119" y="829"/>
                      <a:pt x="115" y="829"/>
                    </a:cubicBezTo>
                    <a:cubicBezTo>
                      <a:pt x="103" y="829"/>
                      <a:pt x="102" y="838"/>
                      <a:pt x="112" y="855"/>
                    </a:cubicBezTo>
                    <a:cubicBezTo>
                      <a:pt x="123" y="864"/>
                      <a:pt x="128" y="868"/>
                      <a:pt x="125" y="868"/>
                    </a:cubicBezTo>
                    <a:cubicBezTo>
                      <a:pt x="123" y="868"/>
                      <a:pt x="117" y="866"/>
                      <a:pt x="106" y="863"/>
                    </a:cubicBezTo>
                    <a:cubicBezTo>
                      <a:pt x="102" y="859"/>
                      <a:pt x="96" y="858"/>
                      <a:pt x="91" y="858"/>
                    </a:cubicBezTo>
                    <a:cubicBezTo>
                      <a:pt x="84" y="858"/>
                      <a:pt x="78" y="860"/>
                      <a:pt x="74" y="864"/>
                    </a:cubicBezTo>
                    <a:lnTo>
                      <a:pt x="84" y="871"/>
                    </a:lnTo>
                    <a:cubicBezTo>
                      <a:pt x="104" y="887"/>
                      <a:pt x="98" y="895"/>
                      <a:pt x="83" y="895"/>
                    </a:cubicBezTo>
                    <a:cubicBezTo>
                      <a:pt x="80" y="893"/>
                      <a:pt x="78" y="892"/>
                      <a:pt x="76" y="892"/>
                    </a:cubicBezTo>
                    <a:cubicBezTo>
                      <a:pt x="70" y="892"/>
                      <a:pt x="66" y="901"/>
                      <a:pt x="66" y="919"/>
                    </a:cubicBezTo>
                    <a:cubicBezTo>
                      <a:pt x="57" y="931"/>
                      <a:pt x="52" y="939"/>
                      <a:pt x="45" y="939"/>
                    </a:cubicBezTo>
                    <a:cubicBezTo>
                      <a:pt x="43" y="939"/>
                      <a:pt x="41" y="939"/>
                      <a:pt x="39" y="937"/>
                    </a:cubicBezTo>
                    <a:cubicBezTo>
                      <a:pt x="30" y="931"/>
                      <a:pt x="24" y="928"/>
                      <a:pt x="23" y="928"/>
                    </a:cubicBezTo>
                    <a:lnTo>
                      <a:pt x="23" y="928"/>
                    </a:lnTo>
                    <a:cubicBezTo>
                      <a:pt x="21" y="928"/>
                      <a:pt x="25" y="933"/>
                      <a:pt x="33" y="945"/>
                    </a:cubicBezTo>
                    <a:cubicBezTo>
                      <a:pt x="39" y="961"/>
                      <a:pt x="39" y="961"/>
                      <a:pt x="17" y="971"/>
                    </a:cubicBezTo>
                    <a:cubicBezTo>
                      <a:pt x="1" y="973"/>
                      <a:pt x="1" y="973"/>
                      <a:pt x="8" y="989"/>
                    </a:cubicBezTo>
                    <a:cubicBezTo>
                      <a:pt x="22" y="997"/>
                      <a:pt x="32" y="1002"/>
                      <a:pt x="38" y="1002"/>
                    </a:cubicBezTo>
                    <a:cubicBezTo>
                      <a:pt x="41" y="1002"/>
                      <a:pt x="43" y="1001"/>
                      <a:pt x="45" y="999"/>
                    </a:cubicBezTo>
                    <a:cubicBezTo>
                      <a:pt x="47" y="994"/>
                      <a:pt x="48" y="992"/>
                      <a:pt x="50" y="992"/>
                    </a:cubicBezTo>
                    <a:cubicBezTo>
                      <a:pt x="52" y="992"/>
                      <a:pt x="55" y="993"/>
                      <a:pt x="60" y="997"/>
                    </a:cubicBezTo>
                    <a:cubicBezTo>
                      <a:pt x="60" y="997"/>
                      <a:pt x="56" y="1004"/>
                      <a:pt x="51" y="1013"/>
                    </a:cubicBezTo>
                    <a:cubicBezTo>
                      <a:pt x="43" y="1025"/>
                      <a:pt x="41" y="1039"/>
                      <a:pt x="43" y="1053"/>
                    </a:cubicBezTo>
                    <a:cubicBezTo>
                      <a:pt x="45" y="1066"/>
                      <a:pt x="54" y="1076"/>
                      <a:pt x="60" y="1076"/>
                    </a:cubicBezTo>
                    <a:cubicBezTo>
                      <a:pt x="64" y="1076"/>
                      <a:pt x="67" y="1072"/>
                      <a:pt x="66" y="1064"/>
                    </a:cubicBezTo>
                    <a:lnTo>
                      <a:pt x="82" y="1062"/>
                    </a:lnTo>
                    <a:cubicBezTo>
                      <a:pt x="92" y="1067"/>
                      <a:pt x="100" y="1070"/>
                      <a:pt x="105" y="1070"/>
                    </a:cubicBezTo>
                    <a:cubicBezTo>
                      <a:pt x="116" y="1070"/>
                      <a:pt x="113" y="1058"/>
                      <a:pt x="91" y="1046"/>
                    </a:cubicBezTo>
                    <a:cubicBezTo>
                      <a:pt x="69" y="1033"/>
                      <a:pt x="61" y="1029"/>
                      <a:pt x="67" y="1029"/>
                    </a:cubicBezTo>
                    <a:lnTo>
                      <a:pt x="67" y="1029"/>
                    </a:lnTo>
                    <a:cubicBezTo>
                      <a:pt x="70" y="1029"/>
                      <a:pt x="75" y="1030"/>
                      <a:pt x="84" y="1031"/>
                    </a:cubicBezTo>
                    <a:cubicBezTo>
                      <a:pt x="92" y="1036"/>
                      <a:pt x="98" y="1038"/>
                      <a:pt x="102" y="1038"/>
                    </a:cubicBezTo>
                    <a:cubicBezTo>
                      <a:pt x="110" y="1038"/>
                      <a:pt x="112" y="1033"/>
                      <a:pt x="115" y="1028"/>
                    </a:cubicBezTo>
                    <a:cubicBezTo>
                      <a:pt x="117" y="1024"/>
                      <a:pt x="118" y="1022"/>
                      <a:pt x="120" y="1022"/>
                    </a:cubicBezTo>
                    <a:cubicBezTo>
                      <a:pt x="122" y="1022"/>
                      <a:pt x="125" y="1024"/>
                      <a:pt x="130" y="1027"/>
                    </a:cubicBezTo>
                    <a:cubicBezTo>
                      <a:pt x="135" y="1030"/>
                      <a:pt x="141" y="1031"/>
                      <a:pt x="146" y="1031"/>
                    </a:cubicBezTo>
                    <a:cubicBezTo>
                      <a:pt x="153" y="1031"/>
                      <a:pt x="159" y="1029"/>
                      <a:pt x="161" y="1025"/>
                    </a:cubicBezTo>
                    <a:cubicBezTo>
                      <a:pt x="166" y="1018"/>
                      <a:pt x="166" y="1018"/>
                      <a:pt x="155" y="1011"/>
                    </a:cubicBezTo>
                    <a:cubicBezTo>
                      <a:pt x="155" y="1011"/>
                      <a:pt x="154" y="1011"/>
                      <a:pt x="154" y="1011"/>
                    </a:cubicBezTo>
                    <a:cubicBezTo>
                      <a:pt x="143" y="1011"/>
                      <a:pt x="148" y="1002"/>
                      <a:pt x="163" y="1002"/>
                    </a:cubicBezTo>
                    <a:cubicBezTo>
                      <a:pt x="167" y="1002"/>
                      <a:pt x="171" y="1002"/>
                      <a:pt x="176" y="1003"/>
                    </a:cubicBezTo>
                    <a:cubicBezTo>
                      <a:pt x="190" y="1003"/>
                      <a:pt x="190" y="1003"/>
                      <a:pt x="170" y="989"/>
                    </a:cubicBezTo>
                    <a:cubicBezTo>
                      <a:pt x="153" y="978"/>
                      <a:pt x="156" y="965"/>
                      <a:pt x="172" y="965"/>
                    </a:cubicBezTo>
                    <a:cubicBezTo>
                      <a:pt x="176" y="965"/>
                      <a:pt x="180" y="966"/>
                      <a:pt x="185" y="967"/>
                    </a:cubicBezTo>
                    <a:lnTo>
                      <a:pt x="196" y="953"/>
                    </a:lnTo>
                    <a:cubicBezTo>
                      <a:pt x="200" y="946"/>
                      <a:pt x="190" y="938"/>
                      <a:pt x="181" y="932"/>
                    </a:cubicBezTo>
                    <a:cubicBezTo>
                      <a:pt x="161" y="916"/>
                      <a:pt x="161" y="916"/>
                      <a:pt x="176" y="916"/>
                    </a:cubicBezTo>
                    <a:cubicBezTo>
                      <a:pt x="186" y="916"/>
                      <a:pt x="194" y="919"/>
                      <a:pt x="201" y="925"/>
                    </a:cubicBezTo>
                    <a:cubicBezTo>
                      <a:pt x="204" y="927"/>
                      <a:pt x="207" y="928"/>
                      <a:pt x="209" y="928"/>
                    </a:cubicBezTo>
                    <a:cubicBezTo>
                      <a:pt x="214" y="928"/>
                      <a:pt x="218" y="923"/>
                      <a:pt x="223" y="918"/>
                    </a:cubicBezTo>
                    <a:cubicBezTo>
                      <a:pt x="228" y="912"/>
                      <a:pt x="238" y="899"/>
                      <a:pt x="232" y="891"/>
                    </a:cubicBezTo>
                    <a:lnTo>
                      <a:pt x="232" y="891"/>
                    </a:lnTo>
                    <a:cubicBezTo>
                      <a:pt x="234" y="893"/>
                      <a:pt x="237" y="896"/>
                      <a:pt x="240" y="898"/>
                    </a:cubicBezTo>
                    <a:cubicBezTo>
                      <a:pt x="241" y="896"/>
                      <a:pt x="244" y="895"/>
                      <a:pt x="246" y="895"/>
                    </a:cubicBezTo>
                    <a:cubicBezTo>
                      <a:pt x="247" y="895"/>
                      <a:pt x="249" y="896"/>
                      <a:pt x="249" y="896"/>
                    </a:cubicBezTo>
                    <a:cubicBezTo>
                      <a:pt x="250" y="896"/>
                      <a:pt x="249" y="895"/>
                      <a:pt x="245" y="891"/>
                    </a:cubicBezTo>
                    <a:cubicBezTo>
                      <a:pt x="253" y="886"/>
                      <a:pt x="262" y="881"/>
                      <a:pt x="272" y="880"/>
                    </a:cubicBezTo>
                    <a:cubicBezTo>
                      <a:pt x="293" y="877"/>
                      <a:pt x="293" y="842"/>
                      <a:pt x="260" y="842"/>
                    </a:cubicBezTo>
                    <a:cubicBezTo>
                      <a:pt x="259" y="842"/>
                      <a:pt x="258" y="842"/>
                      <a:pt x="257" y="842"/>
                    </a:cubicBezTo>
                    <a:lnTo>
                      <a:pt x="257" y="842"/>
                    </a:lnTo>
                    <a:cubicBezTo>
                      <a:pt x="258" y="840"/>
                      <a:pt x="261" y="838"/>
                      <a:pt x="263" y="835"/>
                    </a:cubicBezTo>
                    <a:cubicBezTo>
                      <a:pt x="269" y="829"/>
                      <a:pt x="260" y="821"/>
                      <a:pt x="260" y="821"/>
                    </a:cubicBezTo>
                    <a:cubicBezTo>
                      <a:pt x="251" y="812"/>
                      <a:pt x="257" y="805"/>
                      <a:pt x="264" y="798"/>
                    </a:cubicBezTo>
                    <a:lnTo>
                      <a:pt x="282" y="816"/>
                    </a:lnTo>
                    <a:cubicBezTo>
                      <a:pt x="292" y="832"/>
                      <a:pt x="301" y="839"/>
                      <a:pt x="307" y="839"/>
                    </a:cubicBezTo>
                    <a:cubicBezTo>
                      <a:pt x="313" y="839"/>
                      <a:pt x="313" y="830"/>
                      <a:pt x="303" y="813"/>
                    </a:cubicBezTo>
                    <a:lnTo>
                      <a:pt x="303" y="813"/>
                    </a:lnTo>
                    <a:lnTo>
                      <a:pt x="312" y="822"/>
                    </a:lnTo>
                    <a:cubicBezTo>
                      <a:pt x="315" y="825"/>
                      <a:pt x="317" y="826"/>
                      <a:pt x="319" y="826"/>
                    </a:cubicBezTo>
                    <a:cubicBezTo>
                      <a:pt x="324" y="826"/>
                      <a:pt x="328" y="819"/>
                      <a:pt x="331" y="804"/>
                    </a:cubicBezTo>
                    <a:cubicBezTo>
                      <a:pt x="338" y="798"/>
                      <a:pt x="328" y="774"/>
                      <a:pt x="319" y="764"/>
                    </a:cubicBezTo>
                    <a:cubicBezTo>
                      <a:pt x="311" y="755"/>
                      <a:pt x="318" y="748"/>
                      <a:pt x="318" y="748"/>
                    </a:cubicBezTo>
                    <a:cubicBezTo>
                      <a:pt x="321" y="745"/>
                      <a:pt x="323" y="744"/>
                      <a:pt x="324" y="744"/>
                    </a:cubicBezTo>
                    <a:cubicBezTo>
                      <a:pt x="326" y="744"/>
                      <a:pt x="328" y="746"/>
                      <a:pt x="333" y="751"/>
                    </a:cubicBezTo>
                    <a:cubicBezTo>
                      <a:pt x="338" y="758"/>
                      <a:pt x="344" y="761"/>
                      <a:pt x="348" y="761"/>
                    </a:cubicBezTo>
                    <a:cubicBezTo>
                      <a:pt x="356" y="761"/>
                      <a:pt x="360" y="750"/>
                      <a:pt x="354" y="734"/>
                    </a:cubicBezTo>
                    <a:lnTo>
                      <a:pt x="354" y="734"/>
                    </a:lnTo>
                    <a:lnTo>
                      <a:pt x="362" y="744"/>
                    </a:lnTo>
                    <a:cubicBezTo>
                      <a:pt x="365" y="748"/>
                      <a:pt x="369" y="751"/>
                      <a:pt x="375" y="751"/>
                    </a:cubicBezTo>
                    <a:cubicBezTo>
                      <a:pt x="383" y="751"/>
                      <a:pt x="395" y="744"/>
                      <a:pt x="412" y="721"/>
                    </a:cubicBezTo>
                    <a:cubicBezTo>
                      <a:pt x="435" y="705"/>
                      <a:pt x="453" y="693"/>
                      <a:pt x="463" y="693"/>
                    </a:cubicBezTo>
                    <a:cubicBezTo>
                      <a:pt x="466" y="693"/>
                      <a:pt x="469" y="694"/>
                      <a:pt x="470" y="696"/>
                    </a:cubicBezTo>
                    <a:cubicBezTo>
                      <a:pt x="471" y="697"/>
                      <a:pt x="472" y="698"/>
                      <a:pt x="473" y="698"/>
                    </a:cubicBezTo>
                    <a:cubicBezTo>
                      <a:pt x="480" y="698"/>
                      <a:pt x="493" y="664"/>
                      <a:pt x="496" y="636"/>
                    </a:cubicBezTo>
                    <a:cubicBezTo>
                      <a:pt x="499" y="640"/>
                      <a:pt x="502" y="642"/>
                      <a:pt x="505" y="642"/>
                    </a:cubicBezTo>
                    <a:cubicBezTo>
                      <a:pt x="510" y="642"/>
                      <a:pt x="516" y="638"/>
                      <a:pt x="525" y="634"/>
                    </a:cubicBezTo>
                    <a:cubicBezTo>
                      <a:pt x="537" y="627"/>
                      <a:pt x="543" y="624"/>
                      <a:pt x="547" y="624"/>
                    </a:cubicBezTo>
                    <a:cubicBezTo>
                      <a:pt x="551" y="624"/>
                      <a:pt x="552" y="627"/>
                      <a:pt x="556" y="632"/>
                    </a:cubicBezTo>
                    <a:cubicBezTo>
                      <a:pt x="557" y="645"/>
                      <a:pt x="558" y="651"/>
                      <a:pt x="559" y="651"/>
                    </a:cubicBezTo>
                    <a:cubicBezTo>
                      <a:pt x="560" y="651"/>
                      <a:pt x="561" y="644"/>
                      <a:pt x="563" y="628"/>
                    </a:cubicBezTo>
                    <a:cubicBezTo>
                      <a:pt x="561" y="614"/>
                      <a:pt x="568" y="607"/>
                      <a:pt x="577" y="607"/>
                    </a:cubicBezTo>
                    <a:cubicBezTo>
                      <a:pt x="586" y="607"/>
                      <a:pt x="595" y="612"/>
                      <a:pt x="600" y="623"/>
                    </a:cubicBezTo>
                    <a:cubicBezTo>
                      <a:pt x="603" y="629"/>
                      <a:pt x="606" y="631"/>
                      <a:pt x="610" y="631"/>
                    </a:cubicBezTo>
                    <a:cubicBezTo>
                      <a:pt x="615" y="631"/>
                      <a:pt x="621" y="628"/>
                      <a:pt x="630" y="625"/>
                    </a:cubicBezTo>
                    <a:cubicBezTo>
                      <a:pt x="632" y="610"/>
                      <a:pt x="647" y="601"/>
                      <a:pt x="664" y="595"/>
                    </a:cubicBezTo>
                    <a:cubicBezTo>
                      <a:pt x="689" y="586"/>
                      <a:pt x="689" y="586"/>
                      <a:pt x="680" y="563"/>
                    </a:cubicBezTo>
                    <a:cubicBezTo>
                      <a:pt x="672" y="539"/>
                      <a:pt x="680" y="536"/>
                      <a:pt x="698" y="529"/>
                    </a:cubicBezTo>
                    <a:cubicBezTo>
                      <a:pt x="701" y="528"/>
                      <a:pt x="704" y="527"/>
                      <a:pt x="708" y="527"/>
                    </a:cubicBezTo>
                    <a:cubicBezTo>
                      <a:pt x="712" y="527"/>
                      <a:pt x="717" y="529"/>
                      <a:pt x="719" y="536"/>
                    </a:cubicBezTo>
                    <a:cubicBezTo>
                      <a:pt x="719" y="536"/>
                      <a:pt x="729" y="543"/>
                      <a:pt x="737" y="543"/>
                    </a:cubicBezTo>
                    <a:cubicBezTo>
                      <a:pt x="738" y="543"/>
                      <a:pt x="738" y="543"/>
                      <a:pt x="739" y="543"/>
                    </a:cubicBezTo>
                    <a:cubicBezTo>
                      <a:pt x="743" y="542"/>
                      <a:pt x="747" y="541"/>
                      <a:pt x="750" y="541"/>
                    </a:cubicBezTo>
                    <a:cubicBezTo>
                      <a:pt x="755" y="541"/>
                      <a:pt x="759" y="543"/>
                      <a:pt x="761" y="549"/>
                    </a:cubicBezTo>
                    <a:cubicBezTo>
                      <a:pt x="766" y="554"/>
                      <a:pt x="774" y="556"/>
                      <a:pt x="781" y="556"/>
                    </a:cubicBezTo>
                    <a:cubicBezTo>
                      <a:pt x="784" y="556"/>
                      <a:pt x="786" y="556"/>
                      <a:pt x="789" y="555"/>
                    </a:cubicBezTo>
                    <a:cubicBezTo>
                      <a:pt x="797" y="553"/>
                      <a:pt x="806" y="551"/>
                      <a:pt x="812" y="551"/>
                    </a:cubicBezTo>
                    <a:cubicBezTo>
                      <a:pt x="819" y="551"/>
                      <a:pt x="824" y="553"/>
                      <a:pt x="826" y="560"/>
                    </a:cubicBezTo>
                    <a:cubicBezTo>
                      <a:pt x="835" y="557"/>
                      <a:pt x="835" y="557"/>
                      <a:pt x="832" y="545"/>
                    </a:cubicBezTo>
                    <a:cubicBezTo>
                      <a:pt x="830" y="535"/>
                      <a:pt x="833" y="523"/>
                      <a:pt x="855" y="523"/>
                    </a:cubicBezTo>
                    <a:cubicBezTo>
                      <a:pt x="860" y="523"/>
                      <a:pt x="866" y="523"/>
                      <a:pt x="873" y="525"/>
                    </a:cubicBezTo>
                    <a:cubicBezTo>
                      <a:pt x="890" y="521"/>
                      <a:pt x="916" y="517"/>
                      <a:pt x="914" y="506"/>
                    </a:cubicBezTo>
                    <a:cubicBezTo>
                      <a:pt x="916" y="506"/>
                      <a:pt x="918" y="505"/>
                      <a:pt x="919" y="505"/>
                    </a:cubicBezTo>
                    <a:cubicBezTo>
                      <a:pt x="923" y="505"/>
                      <a:pt x="924" y="507"/>
                      <a:pt x="925" y="517"/>
                    </a:cubicBezTo>
                    <a:cubicBezTo>
                      <a:pt x="927" y="529"/>
                      <a:pt x="931" y="535"/>
                      <a:pt x="937" y="535"/>
                    </a:cubicBezTo>
                    <a:cubicBezTo>
                      <a:pt x="944" y="535"/>
                      <a:pt x="952" y="528"/>
                      <a:pt x="960" y="514"/>
                    </a:cubicBezTo>
                    <a:cubicBezTo>
                      <a:pt x="960" y="507"/>
                      <a:pt x="962" y="504"/>
                      <a:pt x="965" y="504"/>
                    </a:cubicBezTo>
                    <a:cubicBezTo>
                      <a:pt x="969" y="504"/>
                      <a:pt x="973" y="507"/>
                      <a:pt x="978" y="512"/>
                    </a:cubicBezTo>
                    <a:cubicBezTo>
                      <a:pt x="985" y="510"/>
                      <a:pt x="991" y="506"/>
                      <a:pt x="995" y="499"/>
                    </a:cubicBezTo>
                    <a:cubicBezTo>
                      <a:pt x="999" y="492"/>
                      <a:pt x="1002" y="489"/>
                      <a:pt x="1005" y="489"/>
                    </a:cubicBezTo>
                    <a:cubicBezTo>
                      <a:pt x="1009" y="489"/>
                      <a:pt x="1013" y="492"/>
                      <a:pt x="1022" y="498"/>
                    </a:cubicBezTo>
                    <a:cubicBezTo>
                      <a:pt x="1022" y="509"/>
                      <a:pt x="1028" y="510"/>
                      <a:pt x="1036" y="510"/>
                    </a:cubicBezTo>
                    <a:cubicBezTo>
                      <a:pt x="1037" y="510"/>
                      <a:pt x="1038" y="510"/>
                      <a:pt x="1040" y="510"/>
                    </a:cubicBezTo>
                    <a:cubicBezTo>
                      <a:pt x="1046" y="505"/>
                      <a:pt x="1065" y="503"/>
                      <a:pt x="1085" y="503"/>
                    </a:cubicBezTo>
                    <a:cubicBezTo>
                      <a:pt x="1119" y="503"/>
                      <a:pt x="1159" y="509"/>
                      <a:pt x="1163" y="518"/>
                    </a:cubicBezTo>
                    <a:cubicBezTo>
                      <a:pt x="1171" y="510"/>
                      <a:pt x="1172" y="508"/>
                      <a:pt x="1177" y="508"/>
                    </a:cubicBezTo>
                    <a:cubicBezTo>
                      <a:pt x="1178" y="508"/>
                      <a:pt x="1180" y="508"/>
                      <a:pt x="1182" y="508"/>
                    </a:cubicBezTo>
                    <a:cubicBezTo>
                      <a:pt x="1184" y="518"/>
                      <a:pt x="1187" y="523"/>
                      <a:pt x="1190" y="523"/>
                    </a:cubicBezTo>
                    <a:cubicBezTo>
                      <a:pt x="1195" y="523"/>
                      <a:pt x="1199" y="513"/>
                      <a:pt x="1202" y="498"/>
                    </a:cubicBezTo>
                    <a:lnTo>
                      <a:pt x="1193" y="497"/>
                    </a:lnTo>
                    <a:lnTo>
                      <a:pt x="1184" y="496"/>
                    </a:lnTo>
                    <a:cubicBezTo>
                      <a:pt x="1186" y="485"/>
                      <a:pt x="1191" y="479"/>
                      <a:pt x="1197" y="479"/>
                    </a:cubicBezTo>
                    <a:cubicBezTo>
                      <a:pt x="1204" y="479"/>
                      <a:pt x="1212" y="490"/>
                      <a:pt x="1209" y="512"/>
                    </a:cubicBezTo>
                    <a:cubicBezTo>
                      <a:pt x="1211" y="526"/>
                      <a:pt x="1212" y="532"/>
                      <a:pt x="1215" y="532"/>
                    </a:cubicBezTo>
                    <a:cubicBezTo>
                      <a:pt x="1217" y="532"/>
                      <a:pt x="1220" y="527"/>
                      <a:pt x="1226" y="516"/>
                    </a:cubicBezTo>
                    <a:cubicBezTo>
                      <a:pt x="1232" y="505"/>
                      <a:pt x="1238" y="499"/>
                      <a:pt x="1242" y="499"/>
                    </a:cubicBezTo>
                    <a:cubicBezTo>
                      <a:pt x="1247" y="499"/>
                      <a:pt x="1251" y="506"/>
                      <a:pt x="1253" y="520"/>
                    </a:cubicBezTo>
                    <a:cubicBezTo>
                      <a:pt x="1250" y="533"/>
                      <a:pt x="1248" y="539"/>
                      <a:pt x="1250" y="539"/>
                    </a:cubicBezTo>
                    <a:cubicBezTo>
                      <a:pt x="1251" y="539"/>
                      <a:pt x="1254" y="533"/>
                      <a:pt x="1262" y="521"/>
                    </a:cubicBezTo>
                    <a:cubicBezTo>
                      <a:pt x="1275" y="498"/>
                      <a:pt x="1290" y="486"/>
                      <a:pt x="1300" y="486"/>
                    </a:cubicBezTo>
                    <a:cubicBezTo>
                      <a:pt x="1309" y="486"/>
                      <a:pt x="1314" y="497"/>
                      <a:pt x="1308" y="520"/>
                    </a:cubicBezTo>
                    <a:cubicBezTo>
                      <a:pt x="1301" y="545"/>
                      <a:pt x="1306" y="560"/>
                      <a:pt x="1315" y="562"/>
                    </a:cubicBezTo>
                    <a:cubicBezTo>
                      <a:pt x="1316" y="562"/>
                      <a:pt x="1316" y="562"/>
                      <a:pt x="1316" y="562"/>
                    </a:cubicBezTo>
                    <a:cubicBezTo>
                      <a:pt x="1324" y="562"/>
                      <a:pt x="1327" y="551"/>
                      <a:pt x="1330" y="539"/>
                    </a:cubicBezTo>
                    <a:cubicBezTo>
                      <a:pt x="1329" y="527"/>
                      <a:pt x="1331" y="521"/>
                      <a:pt x="1334" y="521"/>
                    </a:cubicBezTo>
                    <a:cubicBezTo>
                      <a:pt x="1337" y="521"/>
                      <a:pt x="1342" y="529"/>
                      <a:pt x="1347" y="545"/>
                    </a:cubicBezTo>
                    <a:cubicBezTo>
                      <a:pt x="1357" y="575"/>
                      <a:pt x="1367" y="587"/>
                      <a:pt x="1383" y="587"/>
                    </a:cubicBezTo>
                    <a:cubicBezTo>
                      <a:pt x="1391" y="587"/>
                      <a:pt x="1400" y="584"/>
                      <a:pt x="1411" y="580"/>
                    </a:cubicBezTo>
                    <a:cubicBezTo>
                      <a:pt x="1423" y="576"/>
                      <a:pt x="1434" y="575"/>
                      <a:pt x="1443" y="575"/>
                    </a:cubicBezTo>
                    <a:cubicBezTo>
                      <a:pt x="1462" y="575"/>
                      <a:pt x="1467" y="583"/>
                      <a:pt x="1443" y="592"/>
                    </a:cubicBezTo>
                    <a:cubicBezTo>
                      <a:pt x="1426" y="603"/>
                      <a:pt x="1420" y="607"/>
                      <a:pt x="1424" y="607"/>
                    </a:cubicBezTo>
                    <a:cubicBezTo>
                      <a:pt x="1427" y="607"/>
                      <a:pt x="1431" y="606"/>
                      <a:pt x="1439" y="604"/>
                    </a:cubicBezTo>
                    <a:cubicBezTo>
                      <a:pt x="1454" y="610"/>
                      <a:pt x="1470" y="618"/>
                      <a:pt x="1478" y="622"/>
                    </a:cubicBezTo>
                    <a:cubicBezTo>
                      <a:pt x="1479" y="623"/>
                      <a:pt x="1480" y="623"/>
                      <a:pt x="1482" y="623"/>
                    </a:cubicBezTo>
                    <a:cubicBezTo>
                      <a:pt x="1490" y="623"/>
                      <a:pt x="1500" y="616"/>
                      <a:pt x="1505" y="607"/>
                    </a:cubicBezTo>
                    <a:lnTo>
                      <a:pt x="1505" y="607"/>
                    </a:lnTo>
                    <a:cubicBezTo>
                      <a:pt x="1502" y="627"/>
                      <a:pt x="1508" y="642"/>
                      <a:pt x="1523" y="642"/>
                    </a:cubicBezTo>
                    <a:cubicBezTo>
                      <a:pt x="1527" y="642"/>
                      <a:pt x="1532" y="641"/>
                      <a:pt x="1538" y="638"/>
                    </a:cubicBezTo>
                    <a:lnTo>
                      <a:pt x="1554" y="646"/>
                    </a:lnTo>
                    <a:cubicBezTo>
                      <a:pt x="1557" y="648"/>
                      <a:pt x="1559" y="649"/>
                      <a:pt x="1561" y="649"/>
                    </a:cubicBezTo>
                    <a:cubicBezTo>
                      <a:pt x="1564" y="649"/>
                      <a:pt x="1567" y="647"/>
                      <a:pt x="1575" y="644"/>
                    </a:cubicBezTo>
                    <a:cubicBezTo>
                      <a:pt x="1578" y="643"/>
                      <a:pt x="1579" y="642"/>
                      <a:pt x="1581" y="642"/>
                    </a:cubicBezTo>
                    <a:cubicBezTo>
                      <a:pt x="1589" y="642"/>
                      <a:pt x="1591" y="655"/>
                      <a:pt x="1591" y="668"/>
                    </a:cubicBezTo>
                    <a:cubicBezTo>
                      <a:pt x="1592" y="680"/>
                      <a:pt x="1593" y="692"/>
                      <a:pt x="1596" y="692"/>
                    </a:cubicBezTo>
                    <a:cubicBezTo>
                      <a:pt x="1597" y="692"/>
                      <a:pt x="1599" y="691"/>
                      <a:pt x="1600" y="688"/>
                    </a:cubicBezTo>
                    <a:cubicBezTo>
                      <a:pt x="1607" y="677"/>
                      <a:pt x="1628" y="676"/>
                      <a:pt x="1643" y="670"/>
                    </a:cubicBezTo>
                    <a:cubicBezTo>
                      <a:pt x="1645" y="670"/>
                      <a:pt x="1647" y="669"/>
                      <a:pt x="1648" y="669"/>
                    </a:cubicBezTo>
                    <a:lnTo>
                      <a:pt x="1648" y="669"/>
                    </a:lnTo>
                    <a:cubicBezTo>
                      <a:pt x="1657" y="669"/>
                      <a:pt x="1655" y="681"/>
                      <a:pt x="1643" y="685"/>
                    </a:cubicBezTo>
                    <a:cubicBezTo>
                      <a:pt x="1636" y="696"/>
                      <a:pt x="1636" y="696"/>
                      <a:pt x="1644" y="716"/>
                    </a:cubicBezTo>
                    <a:cubicBezTo>
                      <a:pt x="1648" y="720"/>
                      <a:pt x="1656" y="726"/>
                      <a:pt x="1663" y="726"/>
                    </a:cubicBezTo>
                    <a:cubicBezTo>
                      <a:pt x="1666" y="726"/>
                      <a:pt x="1669" y="725"/>
                      <a:pt x="1672" y="722"/>
                    </a:cubicBezTo>
                    <a:cubicBezTo>
                      <a:pt x="1673" y="720"/>
                      <a:pt x="1675" y="720"/>
                      <a:pt x="1677" y="720"/>
                    </a:cubicBezTo>
                    <a:cubicBezTo>
                      <a:pt x="1691" y="720"/>
                      <a:pt x="1722" y="746"/>
                      <a:pt x="1720" y="759"/>
                    </a:cubicBezTo>
                    <a:lnTo>
                      <a:pt x="1733" y="770"/>
                    </a:lnTo>
                    <a:cubicBezTo>
                      <a:pt x="1740" y="776"/>
                      <a:pt x="1756" y="772"/>
                      <a:pt x="1761" y="778"/>
                    </a:cubicBezTo>
                    <a:cubicBezTo>
                      <a:pt x="1766" y="781"/>
                      <a:pt x="1771" y="783"/>
                      <a:pt x="1776" y="783"/>
                    </a:cubicBezTo>
                    <a:cubicBezTo>
                      <a:pt x="1778" y="783"/>
                      <a:pt x="1780" y="782"/>
                      <a:pt x="1783" y="781"/>
                    </a:cubicBezTo>
                    <a:cubicBezTo>
                      <a:pt x="1789" y="787"/>
                      <a:pt x="1796" y="794"/>
                      <a:pt x="1787" y="803"/>
                    </a:cubicBezTo>
                    <a:cubicBezTo>
                      <a:pt x="1797" y="798"/>
                      <a:pt x="1803" y="795"/>
                      <a:pt x="1806" y="795"/>
                    </a:cubicBezTo>
                    <a:lnTo>
                      <a:pt x="1806" y="795"/>
                    </a:lnTo>
                    <a:cubicBezTo>
                      <a:pt x="1810" y="795"/>
                      <a:pt x="1807" y="801"/>
                      <a:pt x="1801" y="815"/>
                    </a:cubicBezTo>
                    <a:cubicBezTo>
                      <a:pt x="1791" y="825"/>
                      <a:pt x="1786" y="829"/>
                      <a:pt x="1788" y="829"/>
                    </a:cubicBezTo>
                    <a:cubicBezTo>
                      <a:pt x="1790" y="829"/>
                      <a:pt x="1795" y="826"/>
                      <a:pt x="1806" y="821"/>
                    </a:cubicBezTo>
                    <a:cubicBezTo>
                      <a:pt x="1811" y="820"/>
                      <a:pt x="1814" y="820"/>
                      <a:pt x="1816" y="820"/>
                    </a:cubicBezTo>
                    <a:cubicBezTo>
                      <a:pt x="1822" y="820"/>
                      <a:pt x="1821" y="823"/>
                      <a:pt x="1819" y="834"/>
                    </a:cubicBezTo>
                    <a:cubicBezTo>
                      <a:pt x="1813" y="840"/>
                      <a:pt x="1813" y="845"/>
                      <a:pt x="1817" y="845"/>
                    </a:cubicBezTo>
                    <a:cubicBezTo>
                      <a:pt x="1819" y="845"/>
                      <a:pt x="1822" y="843"/>
                      <a:pt x="1825" y="841"/>
                    </a:cubicBezTo>
                    <a:cubicBezTo>
                      <a:pt x="1832" y="838"/>
                      <a:pt x="1839" y="836"/>
                      <a:pt x="1845" y="836"/>
                    </a:cubicBezTo>
                    <a:cubicBezTo>
                      <a:pt x="1861" y="836"/>
                      <a:pt x="1872" y="846"/>
                      <a:pt x="1859" y="858"/>
                    </a:cubicBezTo>
                    <a:cubicBezTo>
                      <a:pt x="1863" y="862"/>
                      <a:pt x="1868" y="864"/>
                      <a:pt x="1874" y="864"/>
                    </a:cubicBezTo>
                    <a:cubicBezTo>
                      <a:pt x="1876" y="864"/>
                      <a:pt x="1877" y="864"/>
                      <a:pt x="1879" y="863"/>
                    </a:cubicBezTo>
                    <a:cubicBezTo>
                      <a:pt x="1890" y="859"/>
                      <a:pt x="1896" y="857"/>
                      <a:pt x="1898" y="857"/>
                    </a:cubicBezTo>
                    <a:lnTo>
                      <a:pt x="1898" y="857"/>
                    </a:lnTo>
                    <a:cubicBezTo>
                      <a:pt x="1901" y="857"/>
                      <a:pt x="1896" y="861"/>
                      <a:pt x="1885" y="871"/>
                    </a:cubicBezTo>
                    <a:cubicBezTo>
                      <a:pt x="1875" y="887"/>
                      <a:pt x="1875" y="895"/>
                      <a:pt x="1885" y="895"/>
                    </a:cubicBezTo>
                    <a:cubicBezTo>
                      <a:pt x="1890" y="895"/>
                      <a:pt x="1895" y="894"/>
                      <a:pt x="1903" y="891"/>
                    </a:cubicBezTo>
                    <a:cubicBezTo>
                      <a:pt x="1903" y="891"/>
                      <a:pt x="1918" y="891"/>
                      <a:pt x="1914" y="906"/>
                    </a:cubicBezTo>
                    <a:cubicBezTo>
                      <a:pt x="1915" y="924"/>
                      <a:pt x="1929" y="963"/>
                      <a:pt x="1943" y="963"/>
                    </a:cubicBezTo>
                    <a:cubicBezTo>
                      <a:pt x="1945" y="963"/>
                      <a:pt x="1948" y="961"/>
                      <a:pt x="1951" y="957"/>
                    </a:cubicBezTo>
                    <a:cubicBezTo>
                      <a:pt x="1954" y="962"/>
                      <a:pt x="1957" y="967"/>
                      <a:pt x="1961" y="973"/>
                    </a:cubicBezTo>
                    <a:cubicBezTo>
                      <a:pt x="1960" y="994"/>
                      <a:pt x="1964" y="1002"/>
                      <a:pt x="1980" y="1003"/>
                    </a:cubicBezTo>
                    <a:lnTo>
                      <a:pt x="1994" y="1004"/>
                    </a:lnTo>
                    <a:cubicBezTo>
                      <a:pt x="1984" y="1011"/>
                      <a:pt x="1978" y="1026"/>
                      <a:pt x="1982" y="1032"/>
                    </a:cubicBezTo>
                    <a:cubicBezTo>
                      <a:pt x="1985" y="1037"/>
                      <a:pt x="1986" y="1039"/>
                      <a:pt x="1988" y="1039"/>
                    </a:cubicBezTo>
                    <a:cubicBezTo>
                      <a:pt x="1990" y="1039"/>
                      <a:pt x="1993" y="1037"/>
                      <a:pt x="1998" y="1035"/>
                    </a:cubicBezTo>
                    <a:cubicBezTo>
                      <a:pt x="2001" y="1029"/>
                      <a:pt x="2003" y="1027"/>
                      <a:pt x="2005" y="1027"/>
                    </a:cubicBezTo>
                    <a:cubicBezTo>
                      <a:pt x="2008" y="1027"/>
                      <a:pt x="2011" y="1031"/>
                      <a:pt x="2014" y="1036"/>
                    </a:cubicBezTo>
                    <a:cubicBezTo>
                      <a:pt x="2018" y="1044"/>
                      <a:pt x="2011" y="1058"/>
                      <a:pt x="2000" y="1064"/>
                    </a:cubicBezTo>
                    <a:lnTo>
                      <a:pt x="2003" y="1072"/>
                    </a:lnTo>
                    <a:cubicBezTo>
                      <a:pt x="2012" y="1068"/>
                      <a:pt x="2018" y="1066"/>
                      <a:pt x="2021" y="1066"/>
                    </a:cubicBezTo>
                    <a:cubicBezTo>
                      <a:pt x="2027" y="1066"/>
                      <a:pt x="2026" y="1070"/>
                      <a:pt x="2019" y="1074"/>
                    </a:cubicBezTo>
                    <a:cubicBezTo>
                      <a:pt x="2014" y="1083"/>
                      <a:pt x="2015" y="1095"/>
                      <a:pt x="2020" y="1103"/>
                    </a:cubicBezTo>
                    <a:cubicBezTo>
                      <a:pt x="2022" y="1102"/>
                      <a:pt x="2024" y="1102"/>
                      <a:pt x="2024" y="1102"/>
                    </a:cubicBezTo>
                    <a:lnTo>
                      <a:pt x="2024" y="1102"/>
                    </a:lnTo>
                    <a:cubicBezTo>
                      <a:pt x="2028" y="1102"/>
                      <a:pt x="2026" y="1106"/>
                      <a:pt x="2023" y="1106"/>
                    </a:cubicBezTo>
                    <a:cubicBezTo>
                      <a:pt x="2022" y="1106"/>
                      <a:pt x="2021" y="1105"/>
                      <a:pt x="2020" y="1103"/>
                    </a:cubicBezTo>
                    <a:lnTo>
                      <a:pt x="2009" y="1110"/>
                    </a:lnTo>
                    <a:cubicBezTo>
                      <a:pt x="2005" y="1116"/>
                      <a:pt x="2006" y="1118"/>
                      <a:pt x="2008" y="1118"/>
                    </a:cubicBezTo>
                    <a:cubicBezTo>
                      <a:pt x="2011" y="1118"/>
                      <a:pt x="2018" y="1115"/>
                      <a:pt x="2024" y="1112"/>
                    </a:cubicBezTo>
                    <a:cubicBezTo>
                      <a:pt x="2024" y="1112"/>
                      <a:pt x="2028" y="1120"/>
                      <a:pt x="2031" y="1128"/>
                    </a:cubicBezTo>
                    <a:cubicBezTo>
                      <a:pt x="2034" y="1132"/>
                      <a:pt x="2036" y="1137"/>
                      <a:pt x="2040" y="1137"/>
                    </a:cubicBezTo>
                    <a:cubicBezTo>
                      <a:pt x="2042" y="1137"/>
                      <a:pt x="2044" y="1135"/>
                      <a:pt x="2047" y="1130"/>
                    </a:cubicBezTo>
                    <a:cubicBezTo>
                      <a:pt x="2054" y="1126"/>
                      <a:pt x="2061" y="1123"/>
                      <a:pt x="2066" y="1123"/>
                    </a:cubicBezTo>
                    <a:cubicBezTo>
                      <a:pt x="2070" y="1123"/>
                      <a:pt x="2072" y="1124"/>
                      <a:pt x="2074" y="1128"/>
                    </a:cubicBezTo>
                    <a:cubicBezTo>
                      <a:pt x="2076" y="1127"/>
                      <a:pt x="2077" y="1126"/>
                      <a:pt x="2078" y="1126"/>
                    </a:cubicBezTo>
                    <a:lnTo>
                      <a:pt x="2078" y="1126"/>
                    </a:lnTo>
                    <a:cubicBezTo>
                      <a:pt x="2081" y="1126"/>
                      <a:pt x="2079" y="1130"/>
                      <a:pt x="2077" y="1130"/>
                    </a:cubicBezTo>
                    <a:cubicBezTo>
                      <a:pt x="2076" y="1130"/>
                      <a:pt x="2075" y="1130"/>
                      <a:pt x="2074" y="1128"/>
                    </a:cubicBezTo>
                    <a:cubicBezTo>
                      <a:pt x="2062" y="1132"/>
                      <a:pt x="2051" y="1138"/>
                      <a:pt x="2055" y="1146"/>
                    </a:cubicBezTo>
                    <a:cubicBezTo>
                      <a:pt x="2058" y="1155"/>
                      <a:pt x="2047" y="1159"/>
                      <a:pt x="2047" y="1159"/>
                    </a:cubicBezTo>
                    <a:cubicBezTo>
                      <a:pt x="2020" y="1162"/>
                      <a:pt x="2046" y="1188"/>
                      <a:pt x="2062" y="1192"/>
                    </a:cubicBezTo>
                    <a:cubicBezTo>
                      <a:pt x="2092" y="1197"/>
                      <a:pt x="2095" y="1206"/>
                      <a:pt x="2072" y="1216"/>
                    </a:cubicBezTo>
                    <a:cubicBezTo>
                      <a:pt x="2056" y="1223"/>
                      <a:pt x="2066" y="1228"/>
                      <a:pt x="2086" y="1228"/>
                    </a:cubicBezTo>
                    <a:cubicBezTo>
                      <a:pt x="2094" y="1228"/>
                      <a:pt x="2105" y="1227"/>
                      <a:pt x="2117" y="1225"/>
                    </a:cubicBezTo>
                    <a:lnTo>
                      <a:pt x="2155" y="1218"/>
                    </a:lnTo>
                    <a:lnTo>
                      <a:pt x="2120" y="1234"/>
                    </a:lnTo>
                    <a:cubicBezTo>
                      <a:pt x="2077" y="1261"/>
                      <a:pt x="2077" y="1261"/>
                      <a:pt x="2111" y="1276"/>
                    </a:cubicBezTo>
                    <a:cubicBezTo>
                      <a:pt x="2129" y="1288"/>
                      <a:pt x="2129" y="1288"/>
                      <a:pt x="2118" y="1292"/>
                    </a:cubicBezTo>
                    <a:cubicBezTo>
                      <a:pt x="2105" y="1297"/>
                      <a:pt x="2109" y="1306"/>
                      <a:pt x="2119" y="1329"/>
                    </a:cubicBezTo>
                    <a:cubicBezTo>
                      <a:pt x="2127" y="1350"/>
                      <a:pt x="2131" y="1359"/>
                      <a:pt x="2138" y="1359"/>
                    </a:cubicBezTo>
                    <a:cubicBezTo>
                      <a:pt x="2140" y="1359"/>
                      <a:pt x="2142" y="1358"/>
                      <a:pt x="2144" y="1357"/>
                    </a:cubicBezTo>
                    <a:lnTo>
                      <a:pt x="2150" y="1374"/>
                    </a:lnTo>
                    <a:cubicBezTo>
                      <a:pt x="2137" y="1385"/>
                      <a:pt x="2140" y="1394"/>
                      <a:pt x="2149" y="1394"/>
                    </a:cubicBezTo>
                    <a:cubicBezTo>
                      <a:pt x="2154" y="1394"/>
                      <a:pt x="2161" y="1392"/>
                      <a:pt x="2168" y="1385"/>
                    </a:cubicBezTo>
                    <a:lnTo>
                      <a:pt x="2175" y="1401"/>
                    </a:lnTo>
                    <a:lnTo>
                      <a:pt x="2164" y="1407"/>
                    </a:lnTo>
                    <a:cubicBezTo>
                      <a:pt x="2151" y="1411"/>
                      <a:pt x="2158" y="1428"/>
                      <a:pt x="2185" y="1492"/>
                    </a:cubicBezTo>
                    <a:cubicBezTo>
                      <a:pt x="2209" y="1547"/>
                      <a:pt x="2217" y="1564"/>
                      <a:pt x="2230" y="1564"/>
                    </a:cubicBezTo>
                    <a:cubicBezTo>
                      <a:pt x="2234" y="1564"/>
                      <a:pt x="2238" y="1563"/>
                      <a:pt x="2243" y="1560"/>
                    </a:cubicBezTo>
                    <a:cubicBezTo>
                      <a:pt x="2248" y="1560"/>
                      <a:pt x="2251" y="1560"/>
                      <a:pt x="2254" y="1560"/>
                    </a:cubicBezTo>
                    <a:cubicBezTo>
                      <a:pt x="2271" y="1560"/>
                      <a:pt x="2270" y="1567"/>
                      <a:pt x="2251" y="1576"/>
                    </a:cubicBezTo>
                    <a:cubicBezTo>
                      <a:pt x="2242" y="1581"/>
                      <a:pt x="2235" y="1591"/>
                      <a:pt x="2239" y="1591"/>
                    </a:cubicBezTo>
                    <a:cubicBezTo>
                      <a:pt x="2240" y="1591"/>
                      <a:pt x="2241" y="1590"/>
                      <a:pt x="2243" y="1589"/>
                    </a:cubicBezTo>
                    <a:cubicBezTo>
                      <a:pt x="2248" y="1598"/>
                      <a:pt x="2248" y="1608"/>
                      <a:pt x="2244" y="1617"/>
                    </a:cubicBezTo>
                    <a:cubicBezTo>
                      <a:pt x="2236" y="1644"/>
                      <a:pt x="2242" y="1651"/>
                      <a:pt x="2251" y="1651"/>
                    </a:cubicBezTo>
                    <a:cubicBezTo>
                      <a:pt x="2254" y="1651"/>
                      <a:pt x="2257" y="1650"/>
                      <a:pt x="2260" y="1649"/>
                    </a:cubicBezTo>
                    <a:cubicBezTo>
                      <a:pt x="2267" y="1641"/>
                      <a:pt x="2270" y="1639"/>
                      <a:pt x="2271" y="1639"/>
                    </a:cubicBezTo>
                    <a:lnTo>
                      <a:pt x="2271" y="1639"/>
                    </a:lnTo>
                    <a:cubicBezTo>
                      <a:pt x="2273" y="1639"/>
                      <a:pt x="2269" y="1647"/>
                      <a:pt x="2265" y="1657"/>
                    </a:cubicBezTo>
                    <a:cubicBezTo>
                      <a:pt x="2259" y="1668"/>
                      <a:pt x="2253" y="1679"/>
                      <a:pt x="2258" y="1679"/>
                    </a:cubicBezTo>
                    <a:cubicBezTo>
                      <a:pt x="2259" y="1679"/>
                      <a:pt x="2261" y="1679"/>
                      <a:pt x="2262" y="1678"/>
                    </a:cubicBezTo>
                    <a:cubicBezTo>
                      <a:pt x="2277" y="1679"/>
                      <a:pt x="2315" y="1716"/>
                      <a:pt x="2294" y="1730"/>
                    </a:cubicBezTo>
                    <a:lnTo>
                      <a:pt x="2304" y="1744"/>
                    </a:lnTo>
                    <a:cubicBezTo>
                      <a:pt x="2306" y="1743"/>
                      <a:pt x="2308" y="1742"/>
                      <a:pt x="2309" y="1742"/>
                    </a:cubicBezTo>
                    <a:cubicBezTo>
                      <a:pt x="2318" y="1742"/>
                      <a:pt x="2326" y="1754"/>
                      <a:pt x="2334" y="1765"/>
                    </a:cubicBezTo>
                    <a:cubicBezTo>
                      <a:pt x="2344" y="1780"/>
                      <a:pt x="2350" y="1787"/>
                      <a:pt x="2340" y="1795"/>
                    </a:cubicBezTo>
                    <a:cubicBezTo>
                      <a:pt x="2324" y="1795"/>
                      <a:pt x="2330" y="1802"/>
                      <a:pt x="2351" y="1808"/>
                    </a:cubicBezTo>
                    <a:cubicBezTo>
                      <a:pt x="2353" y="1810"/>
                      <a:pt x="2356" y="1811"/>
                      <a:pt x="2360" y="1811"/>
                    </a:cubicBezTo>
                    <a:cubicBezTo>
                      <a:pt x="2366" y="1811"/>
                      <a:pt x="2372" y="1810"/>
                      <a:pt x="2377" y="1810"/>
                    </a:cubicBezTo>
                    <a:cubicBezTo>
                      <a:pt x="2381" y="1810"/>
                      <a:pt x="2385" y="1810"/>
                      <a:pt x="2387" y="1812"/>
                    </a:cubicBezTo>
                    <a:cubicBezTo>
                      <a:pt x="2392" y="1808"/>
                      <a:pt x="2400" y="1805"/>
                      <a:pt x="2406" y="1805"/>
                    </a:cubicBezTo>
                    <a:cubicBezTo>
                      <a:pt x="2410" y="1805"/>
                      <a:pt x="2414" y="1806"/>
                      <a:pt x="2416" y="1808"/>
                    </a:cubicBezTo>
                    <a:lnTo>
                      <a:pt x="2407" y="1817"/>
                    </a:lnTo>
                    <a:lnTo>
                      <a:pt x="2388" y="1834"/>
                    </a:lnTo>
                    <a:cubicBezTo>
                      <a:pt x="2392" y="1838"/>
                      <a:pt x="2396" y="1842"/>
                      <a:pt x="2401" y="1842"/>
                    </a:cubicBezTo>
                    <a:cubicBezTo>
                      <a:pt x="2403" y="1842"/>
                      <a:pt x="2406" y="1841"/>
                      <a:pt x="2409" y="1838"/>
                    </a:cubicBezTo>
                    <a:lnTo>
                      <a:pt x="2409" y="1838"/>
                    </a:lnTo>
                    <a:cubicBezTo>
                      <a:pt x="2405" y="1853"/>
                      <a:pt x="2411" y="1860"/>
                      <a:pt x="2424" y="1872"/>
                    </a:cubicBezTo>
                    <a:cubicBezTo>
                      <a:pt x="2434" y="1883"/>
                      <a:pt x="2445" y="1893"/>
                      <a:pt x="2458" y="1893"/>
                    </a:cubicBezTo>
                    <a:cubicBezTo>
                      <a:pt x="2459" y="1893"/>
                      <a:pt x="2461" y="1892"/>
                      <a:pt x="2463" y="1892"/>
                    </a:cubicBezTo>
                    <a:lnTo>
                      <a:pt x="2463" y="1892"/>
                    </a:lnTo>
                    <a:cubicBezTo>
                      <a:pt x="2454" y="1912"/>
                      <a:pt x="2481" y="1939"/>
                      <a:pt x="2503" y="1939"/>
                    </a:cubicBezTo>
                    <a:cubicBezTo>
                      <a:pt x="2507" y="1939"/>
                      <a:pt x="2512" y="1937"/>
                      <a:pt x="2516" y="1935"/>
                    </a:cubicBezTo>
                    <a:cubicBezTo>
                      <a:pt x="2518" y="1931"/>
                      <a:pt x="2521" y="1929"/>
                      <a:pt x="2523" y="1929"/>
                    </a:cubicBezTo>
                    <a:cubicBezTo>
                      <a:pt x="2527" y="1929"/>
                      <a:pt x="2530" y="1934"/>
                      <a:pt x="2530" y="1944"/>
                    </a:cubicBezTo>
                    <a:cubicBezTo>
                      <a:pt x="2530" y="1953"/>
                      <a:pt x="2530" y="1957"/>
                      <a:pt x="2533" y="1957"/>
                    </a:cubicBezTo>
                    <a:cubicBezTo>
                      <a:pt x="2535" y="1957"/>
                      <a:pt x="2539" y="1956"/>
                      <a:pt x="2544" y="1954"/>
                    </a:cubicBezTo>
                    <a:cubicBezTo>
                      <a:pt x="2546" y="1952"/>
                      <a:pt x="2548" y="1952"/>
                      <a:pt x="2549" y="1952"/>
                    </a:cubicBezTo>
                    <a:cubicBezTo>
                      <a:pt x="2557" y="1952"/>
                      <a:pt x="2558" y="1964"/>
                      <a:pt x="2559" y="1977"/>
                    </a:cubicBezTo>
                    <a:cubicBezTo>
                      <a:pt x="2556" y="1996"/>
                      <a:pt x="2559" y="2004"/>
                      <a:pt x="2566" y="2004"/>
                    </a:cubicBezTo>
                    <a:cubicBezTo>
                      <a:pt x="2569" y="2004"/>
                      <a:pt x="2572" y="2003"/>
                      <a:pt x="2576" y="2001"/>
                    </a:cubicBezTo>
                    <a:cubicBezTo>
                      <a:pt x="2579" y="2001"/>
                      <a:pt x="2581" y="2000"/>
                      <a:pt x="2584" y="2000"/>
                    </a:cubicBezTo>
                    <a:cubicBezTo>
                      <a:pt x="2597" y="2000"/>
                      <a:pt x="2610" y="2003"/>
                      <a:pt x="2621" y="2007"/>
                    </a:cubicBezTo>
                    <a:cubicBezTo>
                      <a:pt x="2642" y="2003"/>
                      <a:pt x="2649" y="2005"/>
                      <a:pt x="2646" y="1991"/>
                    </a:cubicBezTo>
                    <a:cubicBezTo>
                      <a:pt x="2649" y="1983"/>
                      <a:pt x="2655" y="1975"/>
                      <a:pt x="2661" y="1969"/>
                    </a:cubicBezTo>
                    <a:cubicBezTo>
                      <a:pt x="2666" y="1968"/>
                      <a:pt x="2669" y="1967"/>
                      <a:pt x="2671" y="1967"/>
                    </a:cubicBezTo>
                    <a:cubicBezTo>
                      <a:pt x="2678" y="1967"/>
                      <a:pt x="2675" y="1973"/>
                      <a:pt x="2670" y="1973"/>
                    </a:cubicBezTo>
                    <a:cubicBezTo>
                      <a:pt x="2670" y="1973"/>
                      <a:pt x="2669" y="1973"/>
                      <a:pt x="2669" y="1973"/>
                    </a:cubicBezTo>
                    <a:cubicBezTo>
                      <a:pt x="2650" y="1979"/>
                      <a:pt x="2657" y="1982"/>
                      <a:pt x="2661" y="1996"/>
                    </a:cubicBezTo>
                    <a:cubicBezTo>
                      <a:pt x="2665" y="2011"/>
                      <a:pt x="2681" y="2015"/>
                      <a:pt x="2689" y="2018"/>
                    </a:cubicBezTo>
                    <a:cubicBezTo>
                      <a:pt x="2697" y="2020"/>
                      <a:pt x="2714" y="2023"/>
                      <a:pt x="2722" y="2024"/>
                    </a:cubicBezTo>
                    <a:cubicBezTo>
                      <a:pt x="2734" y="2034"/>
                      <a:pt x="2743" y="2038"/>
                      <a:pt x="2748" y="2038"/>
                    </a:cubicBezTo>
                    <a:cubicBezTo>
                      <a:pt x="2753" y="2038"/>
                      <a:pt x="2755" y="2035"/>
                      <a:pt x="2755" y="2029"/>
                    </a:cubicBezTo>
                    <a:cubicBezTo>
                      <a:pt x="2756" y="2024"/>
                      <a:pt x="2756" y="2020"/>
                      <a:pt x="2757" y="2016"/>
                    </a:cubicBezTo>
                    <a:lnTo>
                      <a:pt x="2757" y="2016"/>
                    </a:lnTo>
                    <a:cubicBezTo>
                      <a:pt x="2759" y="2030"/>
                      <a:pt x="2782" y="2037"/>
                      <a:pt x="2806" y="2037"/>
                    </a:cubicBezTo>
                    <a:cubicBezTo>
                      <a:pt x="2833" y="2037"/>
                      <a:pt x="2861" y="2029"/>
                      <a:pt x="2863" y="2014"/>
                    </a:cubicBezTo>
                    <a:lnTo>
                      <a:pt x="2865" y="2026"/>
                    </a:lnTo>
                    <a:cubicBezTo>
                      <a:pt x="2866" y="2035"/>
                      <a:pt x="2870" y="2037"/>
                      <a:pt x="2878" y="2037"/>
                    </a:cubicBezTo>
                    <a:cubicBezTo>
                      <a:pt x="2882" y="2037"/>
                      <a:pt x="2886" y="2037"/>
                      <a:pt x="2892" y="2035"/>
                    </a:cubicBezTo>
                    <a:cubicBezTo>
                      <a:pt x="2901" y="2033"/>
                      <a:pt x="2931" y="2014"/>
                      <a:pt x="2955" y="2005"/>
                    </a:cubicBezTo>
                    <a:cubicBezTo>
                      <a:pt x="2987" y="1994"/>
                      <a:pt x="3011" y="1984"/>
                      <a:pt x="3005" y="1973"/>
                    </a:cubicBezTo>
                    <a:cubicBezTo>
                      <a:pt x="3008" y="1971"/>
                      <a:pt x="3010" y="1970"/>
                      <a:pt x="3012" y="1970"/>
                    </a:cubicBezTo>
                    <a:cubicBezTo>
                      <a:pt x="3014" y="1970"/>
                      <a:pt x="3015" y="1973"/>
                      <a:pt x="3019" y="1981"/>
                    </a:cubicBezTo>
                    <a:cubicBezTo>
                      <a:pt x="3018" y="1988"/>
                      <a:pt x="3019" y="1991"/>
                      <a:pt x="3022" y="1991"/>
                    </a:cubicBezTo>
                    <a:cubicBezTo>
                      <a:pt x="3025" y="1991"/>
                      <a:pt x="3029" y="1989"/>
                      <a:pt x="3032" y="1987"/>
                    </a:cubicBezTo>
                    <a:cubicBezTo>
                      <a:pt x="3039" y="1984"/>
                      <a:pt x="3033" y="1973"/>
                      <a:pt x="3028" y="1961"/>
                    </a:cubicBezTo>
                    <a:cubicBezTo>
                      <a:pt x="3023" y="1952"/>
                      <a:pt x="3027" y="1949"/>
                      <a:pt x="3040" y="1949"/>
                    </a:cubicBezTo>
                    <a:cubicBezTo>
                      <a:pt x="3043" y="1949"/>
                      <a:pt x="3046" y="1949"/>
                      <a:pt x="3050" y="1949"/>
                    </a:cubicBezTo>
                    <a:cubicBezTo>
                      <a:pt x="3051" y="1949"/>
                      <a:pt x="3052" y="1949"/>
                      <a:pt x="3053" y="1949"/>
                    </a:cubicBezTo>
                    <a:cubicBezTo>
                      <a:pt x="3076" y="1949"/>
                      <a:pt x="3098" y="1935"/>
                      <a:pt x="3107" y="1914"/>
                    </a:cubicBezTo>
                    <a:cubicBezTo>
                      <a:pt x="3111" y="1911"/>
                      <a:pt x="3115" y="1908"/>
                      <a:pt x="3119" y="1908"/>
                    </a:cubicBezTo>
                    <a:cubicBezTo>
                      <a:pt x="3123" y="1908"/>
                      <a:pt x="3126" y="1910"/>
                      <a:pt x="3129" y="1914"/>
                    </a:cubicBezTo>
                    <a:cubicBezTo>
                      <a:pt x="3133" y="1916"/>
                      <a:pt x="3137" y="1917"/>
                      <a:pt x="3142" y="1917"/>
                    </a:cubicBezTo>
                    <a:cubicBezTo>
                      <a:pt x="3154" y="1917"/>
                      <a:pt x="3165" y="1910"/>
                      <a:pt x="3163" y="1889"/>
                    </a:cubicBezTo>
                    <a:cubicBezTo>
                      <a:pt x="3166" y="1886"/>
                      <a:pt x="3168" y="1885"/>
                      <a:pt x="3170" y="1885"/>
                    </a:cubicBezTo>
                    <a:cubicBezTo>
                      <a:pt x="3172" y="1885"/>
                      <a:pt x="3173" y="1887"/>
                      <a:pt x="3178" y="1892"/>
                    </a:cubicBezTo>
                    <a:cubicBezTo>
                      <a:pt x="3185" y="1894"/>
                      <a:pt x="3191" y="1898"/>
                      <a:pt x="3194" y="1898"/>
                    </a:cubicBezTo>
                    <a:cubicBezTo>
                      <a:pt x="3197" y="1898"/>
                      <a:pt x="3196" y="1894"/>
                      <a:pt x="3191" y="1881"/>
                    </a:cubicBezTo>
                    <a:cubicBezTo>
                      <a:pt x="3197" y="1860"/>
                      <a:pt x="3214" y="1844"/>
                      <a:pt x="3236" y="1839"/>
                    </a:cubicBezTo>
                    <a:cubicBezTo>
                      <a:pt x="3242" y="1834"/>
                      <a:pt x="3248" y="1827"/>
                      <a:pt x="3240" y="1818"/>
                    </a:cubicBezTo>
                    <a:lnTo>
                      <a:pt x="3231" y="1810"/>
                    </a:lnTo>
                    <a:lnTo>
                      <a:pt x="3231" y="1810"/>
                    </a:lnTo>
                    <a:cubicBezTo>
                      <a:pt x="3240" y="1815"/>
                      <a:pt x="3246" y="1817"/>
                      <a:pt x="3249" y="1817"/>
                    </a:cubicBezTo>
                    <a:cubicBezTo>
                      <a:pt x="3253" y="1817"/>
                      <a:pt x="3250" y="1812"/>
                      <a:pt x="3242" y="1798"/>
                    </a:cubicBezTo>
                    <a:cubicBezTo>
                      <a:pt x="3236" y="1792"/>
                      <a:pt x="3236" y="1787"/>
                      <a:pt x="3240" y="1787"/>
                    </a:cubicBezTo>
                    <a:lnTo>
                      <a:pt x="3240" y="1787"/>
                    </a:lnTo>
                    <a:cubicBezTo>
                      <a:pt x="3242" y="1787"/>
                      <a:pt x="3245" y="1789"/>
                      <a:pt x="3248" y="1791"/>
                    </a:cubicBezTo>
                    <a:cubicBezTo>
                      <a:pt x="3250" y="1792"/>
                      <a:pt x="3252" y="1792"/>
                      <a:pt x="3254" y="1792"/>
                    </a:cubicBezTo>
                    <a:cubicBezTo>
                      <a:pt x="3259" y="1792"/>
                      <a:pt x="3265" y="1790"/>
                      <a:pt x="3269" y="1787"/>
                    </a:cubicBezTo>
                    <a:cubicBezTo>
                      <a:pt x="3274" y="1780"/>
                      <a:pt x="3293" y="1740"/>
                      <a:pt x="3318" y="1705"/>
                    </a:cubicBezTo>
                    <a:cubicBezTo>
                      <a:pt x="3358" y="1650"/>
                      <a:pt x="3370" y="1626"/>
                      <a:pt x="3359" y="1621"/>
                    </a:cubicBezTo>
                    <a:cubicBezTo>
                      <a:pt x="3353" y="1606"/>
                      <a:pt x="3353" y="1606"/>
                      <a:pt x="3368" y="1605"/>
                    </a:cubicBezTo>
                    <a:cubicBezTo>
                      <a:pt x="3378" y="1605"/>
                      <a:pt x="3389" y="1600"/>
                      <a:pt x="3392" y="1589"/>
                    </a:cubicBezTo>
                    <a:cubicBezTo>
                      <a:pt x="3395" y="1584"/>
                      <a:pt x="3398" y="1578"/>
                      <a:pt x="3404" y="1578"/>
                    </a:cubicBezTo>
                    <a:cubicBezTo>
                      <a:pt x="3406" y="1578"/>
                      <a:pt x="3408" y="1579"/>
                      <a:pt x="3411" y="1580"/>
                    </a:cubicBezTo>
                    <a:cubicBezTo>
                      <a:pt x="3404" y="1567"/>
                      <a:pt x="3404" y="1567"/>
                      <a:pt x="3409" y="1559"/>
                    </a:cubicBezTo>
                    <a:lnTo>
                      <a:pt x="3409" y="1559"/>
                    </a:lnTo>
                    <a:cubicBezTo>
                      <a:pt x="3411" y="1560"/>
                      <a:pt x="3413" y="1561"/>
                      <a:pt x="3415" y="1561"/>
                    </a:cubicBezTo>
                    <a:cubicBezTo>
                      <a:pt x="3421" y="1561"/>
                      <a:pt x="3423" y="1554"/>
                      <a:pt x="3417" y="1543"/>
                    </a:cubicBezTo>
                    <a:cubicBezTo>
                      <a:pt x="3406" y="1533"/>
                      <a:pt x="3401" y="1528"/>
                      <a:pt x="3403" y="1528"/>
                    </a:cubicBezTo>
                    <a:lnTo>
                      <a:pt x="3403" y="1528"/>
                    </a:lnTo>
                    <a:cubicBezTo>
                      <a:pt x="3405" y="1528"/>
                      <a:pt x="3410" y="1531"/>
                      <a:pt x="3420" y="1536"/>
                    </a:cubicBezTo>
                    <a:cubicBezTo>
                      <a:pt x="3422" y="1536"/>
                      <a:pt x="3423" y="1537"/>
                      <a:pt x="3425" y="1537"/>
                    </a:cubicBezTo>
                    <a:cubicBezTo>
                      <a:pt x="3437" y="1537"/>
                      <a:pt x="3451" y="1526"/>
                      <a:pt x="3440" y="1526"/>
                    </a:cubicBezTo>
                    <a:cubicBezTo>
                      <a:pt x="3440" y="1526"/>
                      <a:pt x="3439" y="1526"/>
                      <a:pt x="3439" y="1526"/>
                    </a:cubicBezTo>
                    <a:cubicBezTo>
                      <a:pt x="3428" y="1520"/>
                      <a:pt x="3436" y="1505"/>
                      <a:pt x="3429" y="1492"/>
                    </a:cubicBezTo>
                    <a:cubicBezTo>
                      <a:pt x="3431" y="1486"/>
                      <a:pt x="3434" y="1480"/>
                      <a:pt x="3440" y="1480"/>
                    </a:cubicBezTo>
                    <a:cubicBezTo>
                      <a:pt x="3442" y="1480"/>
                      <a:pt x="3444" y="1481"/>
                      <a:pt x="3447" y="1482"/>
                    </a:cubicBezTo>
                    <a:cubicBezTo>
                      <a:pt x="3463" y="1480"/>
                      <a:pt x="3469" y="1434"/>
                      <a:pt x="3461" y="1421"/>
                    </a:cubicBezTo>
                    <a:cubicBezTo>
                      <a:pt x="3453" y="1417"/>
                      <a:pt x="3453" y="1412"/>
                      <a:pt x="3458" y="1412"/>
                    </a:cubicBezTo>
                    <a:lnTo>
                      <a:pt x="3458" y="1412"/>
                    </a:lnTo>
                    <a:cubicBezTo>
                      <a:pt x="3460" y="1412"/>
                      <a:pt x="3462" y="1412"/>
                      <a:pt x="3465" y="1413"/>
                    </a:cubicBezTo>
                    <a:cubicBezTo>
                      <a:pt x="3467" y="1414"/>
                      <a:pt x="3469" y="1415"/>
                      <a:pt x="3471" y="1415"/>
                    </a:cubicBezTo>
                    <a:cubicBezTo>
                      <a:pt x="3477" y="1415"/>
                      <a:pt x="3480" y="1409"/>
                      <a:pt x="3484" y="1402"/>
                    </a:cubicBezTo>
                    <a:cubicBezTo>
                      <a:pt x="3479" y="1396"/>
                      <a:pt x="3480" y="1394"/>
                      <a:pt x="3483" y="1394"/>
                    </a:cubicBezTo>
                    <a:lnTo>
                      <a:pt x="3483" y="1394"/>
                    </a:lnTo>
                    <a:cubicBezTo>
                      <a:pt x="3487" y="1394"/>
                      <a:pt x="3493" y="1397"/>
                      <a:pt x="3498" y="1399"/>
                    </a:cubicBezTo>
                    <a:cubicBezTo>
                      <a:pt x="3501" y="1404"/>
                      <a:pt x="3503" y="1406"/>
                      <a:pt x="3505" y="1406"/>
                    </a:cubicBezTo>
                    <a:cubicBezTo>
                      <a:pt x="3509" y="1406"/>
                      <a:pt x="3512" y="1399"/>
                      <a:pt x="3517" y="1388"/>
                    </a:cubicBezTo>
                    <a:cubicBezTo>
                      <a:pt x="3508" y="1375"/>
                      <a:pt x="3523" y="1343"/>
                      <a:pt x="3533" y="1319"/>
                    </a:cubicBezTo>
                    <a:cubicBezTo>
                      <a:pt x="3550" y="1278"/>
                      <a:pt x="3541" y="1266"/>
                      <a:pt x="3525" y="1240"/>
                    </a:cubicBezTo>
                    <a:lnTo>
                      <a:pt x="3505" y="1222"/>
                    </a:lnTo>
                    <a:lnTo>
                      <a:pt x="3529" y="1232"/>
                    </a:lnTo>
                    <a:cubicBezTo>
                      <a:pt x="3541" y="1235"/>
                      <a:pt x="3553" y="1238"/>
                      <a:pt x="3567" y="1238"/>
                    </a:cubicBezTo>
                    <a:cubicBezTo>
                      <a:pt x="3570" y="1230"/>
                      <a:pt x="3558" y="1225"/>
                      <a:pt x="3547" y="1221"/>
                    </a:cubicBezTo>
                    <a:cubicBezTo>
                      <a:pt x="3535" y="1215"/>
                      <a:pt x="3539" y="1207"/>
                      <a:pt x="3557" y="1196"/>
                    </a:cubicBezTo>
                    <a:cubicBezTo>
                      <a:pt x="3575" y="1185"/>
                      <a:pt x="3578" y="1176"/>
                      <a:pt x="3570" y="1164"/>
                    </a:cubicBezTo>
                    <a:cubicBezTo>
                      <a:pt x="3573" y="1153"/>
                      <a:pt x="3581" y="1146"/>
                      <a:pt x="3593" y="1145"/>
                    </a:cubicBezTo>
                    <a:cubicBezTo>
                      <a:pt x="3596" y="1136"/>
                      <a:pt x="3596" y="1136"/>
                      <a:pt x="3585" y="1131"/>
                    </a:cubicBezTo>
                    <a:cubicBezTo>
                      <a:pt x="3572" y="1127"/>
                      <a:pt x="3576" y="1118"/>
                      <a:pt x="3591" y="1115"/>
                    </a:cubicBezTo>
                    <a:cubicBezTo>
                      <a:pt x="3592" y="1115"/>
                      <a:pt x="3593" y="1115"/>
                      <a:pt x="3593" y="1115"/>
                    </a:cubicBezTo>
                    <a:cubicBezTo>
                      <a:pt x="3619" y="1115"/>
                      <a:pt x="3628" y="1093"/>
                      <a:pt x="3617" y="1087"/>
                    </a:cubicBezTo>
                    <a:cubicBezTo>
                      <a:pt x="3606" y="1083"/>
                      <a:pt x="3609" y="1075"/>
                      <a:pt x="3613" y="1066"/>
                    </a:cubicBezTo>
                    <a:cubicBezTo>
                      <a:pt x="3618" y="1057"/>
                      <a:pt x="3618" y="1046"/>
                      <a:pt x="3613" y="1037"/>
                    </a:cubicBezTo>
                    <a:cubicBezTo>
                      <a:pt x="3616" y="1029"/>
                      <a:pt x="3621" y="1021"/>
                      <a:pt x="3621" y="1021"/>
                    </a:cubicBezTo>
                    <a:cubicBezTo>
                      <a:pt x="3621" y="1020"/>
                      <a:pt x="3622" y="1019"/>
                      <a:pt x="3623" y="1019"/>
                    </a:cubicBezTo>
                    <a:cubicBezTo>
                      <a:pt x="3627" y="1019"/>
                      <a:pt x="3631" y="1029"/>
                      <a:pt x="3628" y="1035"/>
                    </a:cubicBezTo>
                    <a:lnTo>
                      <a:pt x="3643" y="1031"/>
                    </a:lnTo>
                    <a:cubicBezTo>
                      <a:pt x="3651" y="1016"/>
                      <a:pt x="3655" y="1008"/>
                      <a:pt x="3647" y="994"/>
                    </a:cubicBezTo>
                    <a:cubicBezTo>
                      <a:pt x="3637" y="984"/>
                      <a:pt x="3633" y="979"/>
                      <a:pt x="3635" y="979"/>
                    </a:cubicBezTo>
                    <a:lnTo>
                      <a:pt x="3635" y="979"/>
                    </a:lnTo>
                    <a:cubicBezTo>
                      <a:pt x="3637" y="979"/>
                      <a:pt x="3642" y="982"/>
                      <a:pt x="3652" y="987"/>
                    </a:cubicBezTo>
                    <a:cubicBezTo>
                      <a:pt x="3656" y="988"/>
                      <a:pt x="3660" y="989"/>
                      <a:pt x="3663" y="989"/>
                    </a:cubicBezTo>
                    <a:cubicBezTo>
                      <a:pt x="3670" y="989"/>
                      <a:pt x="3675" y="985"/>
                      <a:pt x="3671" y="976"/>
                    </a:cubicBezTo>
                    <a:cubicBezTo>
                      <a:pt x="3658" y="963"/>
                      <a:pt x="3662" y="958"/>
                      <a:pt x="3669" y="958"/>
                    </a:cubicBezTo>
                    <a:cubicBezTo>
                      <a:pt x="3672" y="958"/>
                      <a:pt x="3675" y="959"/>
                      <a:pt x="3679" y="961"/>
                    </a:cubicBezTo>
                    <a:cubicBezTo>
                      <a:pt x="3686" y="968"/>
                      <a:pt x="3691" y="973"/>
                      <a:pt x="3693" y="973"/>
                    </a:cubicBezTo>
                    <a:cubicBezTo>
                      <a:pt x="3696" y="973"/>
                      <a:pt x="3694" y="963"/>
                      <a:pt x="3691" y="937"/>
                    </a:cubicBezTo>
                    <a:cubicBezTo>
                      <a:pt x="3699" y="922"/>
                      <a:pt x="3708" y="886"/>
                      <a:pt x="3723" y="863"/>
                    </a:cubicBezTo>
                    <a:cubicBezTo>
                      <a:pt x="3742" y="833"/>
                      <a:pt x="3752" y="817"/>
                      <a:pt x="3767" y="817"/>
                    </a:cubicBezTo>
                    <a:cubicBezTo>
                      <a:pt x="3770" y="819"/>
                      <a:pt x="3772" y="821"/>
                      <a:pt x="3774" y="822"/>
                    </a:cubicBezTo>
                    <a:lnTo>
                      <a:pt x="3774" y="822"/>
                    </a:lnTo>
                    <a:cubicBezTo>
                      <a:pt x="3758" y="810"/>
                      <a:pt x="3761" y="802"/>
                      <a:pt x="3776" y="780"/>
                    </a:cubicBezTo>
                    <a:cubicBezTo>
                      <a:pt x="3796" y="774"/>
                      <a:pt x="3807" y="751"/>
                      <a:pt x="3800" y="731"/>
                    </a:cubicBezTo>
                    <a:lnTo>
                      <a:pt x="3800" y="731"/>
                    </a:lnTo>
                    <a:lnTo>
                      <a:pt x="3789" y="746"/>
                    </a:lnTo>
                    <a:cubicBezTo>
                      <a:pt x="3770" y="730"/>
                      <a:pt x="3775" y="723"/>
                      <a:pt x="3796" y="716"/>
                    </a:cubicBezTo>
                    <a:cubicBezTo>
                      <a:pt x="3798" y="715"/>
                      <a:pt x="3800" y="714"/>
                      <a:pt x="3802" y="714"/>
                    </a:cubicBezTo>
                    <a:cubicBezTo>
                      <a:pt x="3807" y="714"/>
                      <a:pt x="3815" y="720"/>
                      <a:pt x="3821" y="725"/>
                    </a:cubicBezTo>
                    <a:cubicBezTo>
                      <a:pt x="3827" y="730"/>
                      <a:pt x="3834" y="732"/>
                      <a:pt x="3841" y="732"/>
                    </a:cubicBezTo>
                    <a:cubicBezTo>
                      <a:pt x="3846" y="732"/>
                      <a:pt x="3850" y="731"/>
                      <a:pt x="3853" y="728"/>
                    </a:cubicBezTo>
                    <a:cubicBezTo>
                      <a:pt x="3858" y="721"/>
                      <a:pt x="3863" y="714"/>
                      <a:pt x="3848" y="713"/>
                    </a:cubicBezTo>
                    <a:cubicBezTo>
                      <a:pt x="3838" y="704"/>
                      <a:pt x="3838" y="704"/>
                      <a:pt x="3844" y="697"/>
                    </a:cubicBezTo>
                    <a:cubicBezTo>
                      <a:pt x="3851" y="690"/>
                      <a:pt x="3855" y="678"/>
                      <a:pt x="3851" y="668"/>
                    </a:cubicBezTo>
                    <a:cubicBezTo>
                      <a:pt x="3841" y="660"/>
                      <a:pt x="3848" y="654"/>
                      <a:pt x="3855" y="647"/>
                    </a:cubicBezTo>
                    <a:cubicBezTo>
                      <a:pt x="3865" y="647"/>
                      <a:pt x="3875" y="644"/>
                      <a:pt x="3883" y="636"/>
                    </a:cubicBezTo>
                    <a:lnTo>
                      <a:pt x="3892" y="645"/>
                    </a:lnTo>
                    <a:cubicBezTo>
                      <a:pt x="3900" y="650"/>
                      <a:pt x="3907" y="655"/>
                      <a:pt x="3916" y="656"/>
                    </a:cubicBezTo>
                    <a:cubicBezTo>
                      <a:pt x="3923" y="649"/>
                      <a:pt x="3914" y="641"/>
                      <a:pt x="3914" y="641"/>
                    </a:cubicBezTo>
                    <a:cubicBezTo>
                      <a:pt x="3910" y="638"/>
                      <a:pt x="3943" y="594"/>
                      <a:pt x="3985" y="557"/>
                    </a:cubicBezTo>
                    <a:cubicBezTo>
                      <a:pt x="4028" y="520"/>
                      <a:pt x="4073" y="481"/>
                      <a:pt x="4086" y="474"/>
                    </a:cubicBezTo>
                    <a:cubicBezTo>
                      <a:pt x="4107" y="474"/>
                      <a:pt x="4129" y="460"/>
                      <a:pt x="4115" y="454"/>
                    </a:cubicBezTo>
                    <a:cubicBezTo>
                      <a:pt x="4107" y="444"/>
                      <a:pt x="4144" y="418"/>
                      <a:pt x="4189" y="389"/>
                    </a:cubicBezTo>
                    <a:cubicBezTo>
                      <a:pt x="4244" y="359"/>
                      <a:pt x="4283" y="338"/>
                      <a:pt x="4277" y="326"/>
                    </a:cubicBezTo>
                    <a:lnTo>
                      <a:pt x="4301" y="313"/>
                    </a:lnTo>
                    <a:cubicBezTo>
                      <a:pt x="4316" y="305"/>
                      <a:pt x="4328" y="287"/>
                      <a:pt x="4337" y="283"/>
                    </a:cubicBezTo>
                    <a:cubicBezTo>
                      <a:pt x="4338" y="275"/>
                      <a:pt x="4341" y="270"/>
                      <a:pt x="4343" y="270"/>
                    </a:cubicBezTo>
                    <a:cubicBezTo>
                      <a:pt x="4345" y="270"/>
                      <a:pt x="4346" y="273"/>
                      <a:pt x="4344" y="279"/>
                    </a:cubicBezTo>
                    <a:cubicBezTo>
                      <a:pt x="4349" y="289"/>
                      <a:pt x="4354" y="299"/>
                      <a:pt x="4361" y="299"/>
                    </a:cubicBezTo>
                    <a:cubicBezTo>
                      <a:pt x="4362" y="299"/>
                      <a:pt x="4363" y="299"/>
                      <a:pt x="4364" y="298"/>
                    </a:cubicBezTo>
                    <a:cubicBezTo>
                      <a:pt x="4379" y="292"/>
                      <a:pt x="4375" y="279"/>
                      <a:pt x="4369" y="268"/>
                    </a:cubicBezTo>
                    <a:cubicBezTo>
                      <a:pt x="4365" y="257"/>
                      <a:pt x="4372" y="254"/>
                      <a:pt x="4372" y="254"/>
                    </a:cubicBezTo>
                    <a:cubicBezTo>
                      <a:pt x="4376" y="252"/>
                      <a:pt x="4378" y="251"/>
                      <a:pt x="4380" y="251"/>
                    </a:cubicBezTo>
                    <a:cubicBezTo>
                      <a:pt x="4382" y="251"/>
                      <a:pt x="4383" y="254"/>
                      <a:pt x="4386" y="261"/>
                    </a:cubicBezTo>
                    <a:cubicBezTo>
                      <a:pt x="4392" y="273"/>
                      <a:pt x="4396" y="284"/>
                      <a:pt x="4396" y="284"/>
                    </a:cubicBezTo>
                    <a:lnTo>
                      <a:pt x="4404" y="281"/>
                    </a:lnTo>
                    <a:cubicBezTo>
                      <a:pt x="4399" y="269"/>
                      <a:pt x="4407" y="265"/>
                      <a:pt x="4407" y="265"/>
                    </a:cubicBezTo>
                    <a:cubicBezTo>
                      <a:pt x="4410" y="264"/>
                      <a:pt x="4411" y="263"/>
                      <a:pt x="4413" y="263"/>
                    </a:cubicBezTo>
                    <a:cubicBezTo>
                      <a:pt x="4417" y="263"/>
                      <a:pt x="4419" y="268"/>
                      <a:pt x="4425" y="285"/>
                    </a:cubicBezTo>
                    <a:cubicBezTo>
                      <a:pt x="4430" y="296"/>
                      <a:pt x="4434" y="301"/>
                      <a:pt x="4437" y="301"/>
                    </a:cubicBezTo>
                    <a:cubicBezTo>
                      <a:pt x="4440" y="301"/>
                      <a:pt x="4443" y="293"/>
                      <a:pt x="4442" y="278"/>
                    </a:cubicBezTo>
                    <a:lnTo>
                      <a:pt x="4453" y="260"/>
                    </a:lnTo>
                    <a:cubicBezTo>
                      <a:pt x="4458" y="265"/>
                      <a:pt x="4461" y="267"/>
                      <a:pt x="4465" y="267"/>
                    </a:cubicBezTo>
                    <a:cubicBezTo>
                      <a:pt x="4475" y="267"/>
                      <a:pt x="4480" y="248"/>
                      <a:pt x="4483" y="237"/>
                    </a:cubicBezTo>
                    <a:cubicBezTo>
                      <a:pt x="4491" y="246"/>
                      <a:pt x="4496" y="250"/>
                      <a:pt x="4501" y="250"/>
                    </a:cubicBezTo>
                    <a:cubicBezTo>
                      <a:pt x="4506" y="250"/>
                      <a:pt x="4508" y="243"/>
                      <a:pt x="4508" y="228"/>
                    </a:cubicBezTo>
                    <a:cubicBezTo>
                      <a:pt x="4506" y="221"/>
                      <a:pt x="4508" y="217"/>
                      <a:pt x="4513" y="217"/>
                    </a:cubicBezTo>
                    <a:cubicBezTo>
                      <a:pt x="4516" y="217"/>
                      <a:pt x="4521" y="219"/>
                      <a:pt x="4526" y="222"/>
                    </a:cubicBezTo>
                    <a:cubicBezTo>
                      <a:pt x="4531" y="226"/>
                      <a:pt x="4536" y="228"/>
                      <a:pt x="4541" y="228"/>
                    </a:cubicBezTo>
                    <a:cubicBezTo>
                      <a:pt x="4547" y="228"/>
                      <a:pt x="4554" y="225"/>
                      <a:pt x="4563" y="222"/>
                    </a:cubicBezTo>
                    <a:cubicBezTo>
                      <a:pt x="4567" y="205"/>
                      <a:pt x="4629" y="192"/>
                      <a:pt x="4699" y="174"/>
                    </a:cubicBezTo>
                    <a:cubicBezTo>
                      <a:pt x="4778" y="159"/>
                      <a:pt x="4831" y="153"/>
                      <a:pt x="4830" y="139"/>
                    </a:cubicBezTo>
                    <a:cubicBezTo>
                      <a:pt x="4832" y="139"/>
                      <a:pt x="4834" y="139"/>
                      <a:pt x="4835" y="139"/>
                    </a:cubicBezTo>
                    <a:cubicBezTo>
                      <a:pt x="4839" y="139"/>
                      <a:pt x="4841" y="141"/>
                      <a:pt x="4849" y="149"/>
                    </a:cubicBezTo>
                    <a:cubicBezTo>
                      <a:pt x="4850" y="154"/>
                      <a:pt x="4851" y="157"/>
                      <a:pt x="4854" y="157"/>
                    </a:cubicBezTo>
                    <a:cubicBezTo>
                      <a:pt x="4857" y="157"/>
                      <a:pt x="4861" y="150"/>
                      <a:pt x="4866" y="135"/>
                    </a:cubicBezTo>
                    <a:cubicBezTo>
                      <a:pt x="4870" y="127"/>
                      <a:pt x="4872" y="120"/>
                      <a:pt x="4873" y="120"/>
                    </a:cubicBezTo>
                    <a:cubicBezTo>
                      <a:pt x="4873" y="120"/>
                      <a:pt x="4874" y="124"/>
                      <a:pt x="4875" y="135"/>
                    </a:cubicBezTo>
                    <a:cubicBezTo>
                      <a:pt x="4875" y="143"/>
                      <a:pt x="4883" y="145"/>
                      <a:pt x="4899" y="145"/>
                    </a:cubicBezTo>
                    <a:cubicBezTo>
                      <a:pt x="4907" y="145"/>
                      <a:pt x="4917" y="145"/>
                      <a:pt x="4929" y="144"/>
                    </a:cubicBezTo>
                    <a:cubicBezTo>
                      <a:pt x="4956" y="142"/>
                      <a:pt x="4992" y="139"/>
                      <a:pt x="4992" y="127"/>
                    </a:cubicBezTo>
                    <a:cubicBezTo>
                      <a:pt x="5001" y="120"/>
                      <a:pt x="5005" y="116"/>
                      <a:pt x="5006" y="116"/>
                    </a:cubicBezTo>
                    <a:lnTo>
                      <a:pt x="5006" y="116"/>
                    </a:lnTo>
                    <a:cubicBezTo>
                      <a:pt x="5007" y="116"/>
                      <a:pt x="5005" y="120"/>
                      <a:pt x="5001" y="126"/>
                    </a:cubicBezTo>
                    <a:cubicBezTo>
                      <a:pt x="4995" y="142"/>
                      <a:pt x="5012" y="153"/>
                      <a:pt x="5031" y="153"/>
                    </a:cubicBezTo>
                    <a:cubicBezTo>
                      <a:pt x="5042" y="153"/>
                      <a:pt x="5054" y="149"/>
                      <a:pt x="5064" y="140"/>
                    </a:cubicBezTo>
                    <a:cubicBezTo>
                      <a:pt x="5073" y="140"/>
                      <a:pt x="5082" y="140"/>
                      <a:pt x="5082" y="153"/>
                    </a:cubicBezTo>
                    <a:cubicBezTo>
                      <a:pt x="5098" y="153"/>
                      <a:pt x="5113" y="149"/>
                      <a:pt x="5127" y="142"/>
                    </a:cubicBezTo>
                    <a:cubicBezTo>
                      <a:pt x="5148" y="143"/>
                      <a:pt x="5168" y="144"/>
                      <a:pt x="5189" y="147"/>
                    </a:cubicBezTo>
                    <a:cubicBezTo>
                      <a:pt x="5202" y="147"/>
                      <a:pt x="5215" y="145"/>
                      <a:pt x="5226" y="138"/>
                    </a:cubicBezTo>
                    <a:lnTo>
                      <a:pt x="5235" y="139"/>
                    </a:lnTo>
                    <a:cubicBezTo>
                      <a:pt x="5233" y="153"/>
                      <a:pt x="5278" y="155"/>
                      <a:pt x="5340" y="170"/>
                    </a:cubicBezTo>
                    <a:cubicBezTo>
                      <a:pt x="5370" y="176"/>
                      <a:pt x="5399" y="183"/>
                      <a:pt x="5420" y="190"/>
                    </a:cubicBezTo>
                    <a:cubicBezTo>
                      <a:pt x="5442" y="196"/>
                      <a:pt x="5455" y="205"/>
                      <a:pt x="5457" y="212"/>
                    </a:cubicBezTo>
                    <a:cubicBezTo>
                      <a:pt x="5459" y="212"/>
                      <a:pt x="5460" y="212"/>
                      <a:pt x="5461" y="212"/>
                    </a:cubicBezTo>
                    <a:cubicBezTo>
                      <a:pt x="5468" y="212"/>
                      <a:pt x="5474" y="210"/>
                      <a:pt x="5479" y="205"/>
                    </a:cubicBezTo>
                    <a:cubicBezTo>
                      <a:pt x="5486" y="195"/>
                      <a:pt x="5493" y="190"/>
                      <a:pt x="5497" y="190"/>
                    </a:cubicBezTo>
                    <a:cubicBezTo>
                      <a:pt x="5502" y="190"/>
                      <a:pt x="5505" y="195"/>
                      <a:pt x="5508" y="202"/>
                    </a:cubicBezTo>
                    <a:cubicBezTo>
                      <a:pt x="5508" y="219"/>
                      <a:pt x="5522" y="230"/>
                      <a:pt x="5537" y="230"/>
                    </a:cubicBezTo>
                    <a:cubicBezTo>
                      <a:pt x="5545" y="230"/>
                      <a:pt x="5553" y="227"/>
                      <a:pt x="5559" y="219"/>
                    </a:cubicBezTo>
                    <a:cubicBezTo>
                      <a:pt x="5561" y="216"/>
                      <a:pt x="5561" y="214"/>
                      <a:pt x="5561" y="214"/>
                    </a:cubicBezTo>
                    <a:lnTo>
                      <a:pt x="5561" y="214"/>
                    </a:lnTo>
                    <a:cubicBezTo>
                      <a:pt x="5561" y="214"/>
                      <a:pt x="5558" y="222"/>
                      <a:pt x="5555" y="231"/>
                    </a:cubicBezTo>
                    <a:cubicBezTo>
                      <a:pt x="5555" y="245"/>
                      <a:pt x="5563" y="251"/>
                      <a:pt x="5573" y="251"/>
                    </a:cubicBezTo>
                    <a:cubicBezTo>
                      <a:pt x="5582" y="251"/>
                      <a:pt x="5592" y="246"/>
                      <a:pt x="5601" y="237"/>
                    </a:cubicBezTo>
                    <a:cubicBezTo>
                      <a:pt x="5603" y="249"/>
                      <a:pt x="5606" y="261"/>
                      <a:pt x="5614" y="261"/>
                    </a:cubicBezTo>
                    <a:cubicBezTo>
                      <a:pt x="5616" y="261"/>
                      <a:pt x="5618" y="261"/>
                      <a:pt x="5621" y="259"/>
                    </a:cubicBezTo>
                    <a:lnTo>
                      <a:pt x="5621" y="259"/>
                    </a:lnTo>
                    <a:cubicBezTo>
                      <a:pt x="5629" y="263"/>
                      <a:pt x="5629" y="263"/>
                      <a:pt x="5619" y="286"/>
                    </a:cubicBezTo>
                    <a:cubicBezTo>
                      <a:pt x="5613" y="297"/>
                      <a:pt x="5609" y="309"/>
                      <a:pt x="5616" y="313"/>
                    </a:cubicBezTo>
                    <a:cubicBezTo>
                      <a:pt x="5617" y="313"/>
                      <a:pt x="5618" y="314"/>
                      <a:pt x="5619" y="314"/>
                    </a:cubicBezTo>
                    <a:cubicBezTo>
                      <a:pt x="5625" y="314"/>
                      <a:pt x="5629" y="304"/>
                      <a:pt x="5634" y="293"/>
                    </a:cubicBezTo>
                    <a:lnTo>
                      <a:pt x="5650" y="301"/>
                    </a:lnTo>
                    <a:cubicBezTo>
                      <a:pt x="5650" y="301"/>
                      <a:pt x="5651" y="301"/>
                      <a:pt x="5653" y="301"/>
                    </a:cubicBezTo>
                    <a:cubicBezTo>
                      <a:pt x="5656" y="301"/>
                      <a:pt x="5661" y="300"/>
                      <a:pt x="5665" y="293"/>
                    </a:cubicBezTo>
                    <a:cubicBezTo>
                      <a:pt x="5667" y="287"/>
                      <a:pt x="5670" y="285"/>
                      <a:pt x="5674" y="285"/>
                    </a:cubicBezTo>
                    <a:cubicBezTo>
                      <a:pt x="5678" y="285"/>
                      <a:pt x="5682" y="287"/>
                      <a:pt x="5686" y="288"/>
                    </a:cubicBezTo>
                    <a:cubicBezTo>
                      <a:pt x="5684" y="292"/>
                      <a:pt x="5684" y="294"/>
                      <a:pt x="5685" y="294"/>
                    </a:cubicBezTo>
                    <a:cubicBezTo>
                      <a:pt x="5688" y="294"/>
                      <a:pt x="5693" y="287"/>
                      <a:pt x="5691" y="277"/>
                    </a:cubicBezTo>
                    <a:cubicBezTo>
                      <a:pt x="5696" y="268"/>
                      <a:pt x="5701" y="258"/>
                      <a:pt x="5707" y="258"/>
                    </a:cubicBezTo>
                    <a:cubicBezTo>
                      <a:pt x="5708" y="258"/>
                      <a:pt x="5709" y="259"/>
                      <a:pt x="5711" y="259"/>
                    </a:cubicBezTo>
                    <a:lnTo>
                      <a:pt x="5723" y="237"/>
                    </a:lnTo>
                    <a:cubicBezTo>
                      <a:pt x="5734" y="214"/>
                      <a:pt x="5740" y="203"/>
                      <a:pt x="5727" y="184"/>
                    </a:cubicBezTo>
                    <a:cubicBezTo>
                      <a:pt x="5707" y="164"/>
                      <a:pt x="5689" y="146"/>
                      <a:pt x="5677" y="146"/>
                    </a:cubicBezTo>
                    <a:cubicBezTo>
                      <a:pt x="5673" y="146"/>
                      <a:pt x="5669" y="149"/>
                      <a:pt x="5666" y="156"/>
                    </a:cubicBezTo>
                    <a:cubicBezTo>
                      <a:pt x="5666" y="156"/>
                      <a:pt x="5657" y="160"/>
                      <a:pt x="5649" y="160"/>
                    </a:cubicBezTo>
                    <a:cubicBezTo>
                      <a:pt x="5647" y="160"/>
                      <a:pt x="5645" y="160"/>
                      <a:pt x="5643" y="159"/>
                    </a:cubicBezTo>
                    <a:cubicBezTo>
                      <a:pt x="5634" y="155"/>
                      <a:pt x="5630" y="140"/>
                      <a:pt x="5630" y="140"/>
                    </a:cubicBezTo>
                    <a:cubicBezTo>
                      <a:pt x="5635" y="128"/>
                      <a:pt x="5600" y="111"/>
                      <a:pt x="5553" y="98"/>
                    </a:cubicBezTo>
                    <a:cubicBezTo>
                      <a:pt x="5496" y="80"/>
                      <a:pt x="5468" y="71"/>
                      <a:pt x="5463" y="55"/>
                    </a:cubicBezTo>
                    <a:cubicBezTo>
                      <a:pt x="5460" y="47"/>
                      <a:pt x="5454" y="42"/>
                      <a:pt x="5446" y="38"/>
                    </a:cubicBezTo>
                    <a:cubicBezTo>
                      <a:pt x="5445" y="42"/>
                      <a:pt x="5440" y="44"/>
                      <a:pt x="5431" y="44"/>
                    </a:cubicBezTo>
                    <a:cubicBezTo>
                      <a:pt x="5409" y="44"/>
                      <a:pt x="5366" y="34"/>
                      <a:pt x="5318" y="24"/>
                    </a:cubicBezTo>
                    <a:cubicBezTo>
                      <a:pt x="5277" y="18"/>
                      <a:pt x="5235" y="13"/>
                      <a:pt x="5209" y="13"/>
                    </a:cubicBezTo>
                    <a:cubicBezTo>
                      <a:pt x="5192" y="13"/>
                      <a:pt x="5182" y="15"/>
                      <a:pt x="5182" y="19"/>
                    </a:cubicBezTo>
                    <a:lnTo>
                      <a:pt x="5163" y="17"/>
                    </a:lnTo>
                    <a:cubicBezTo>
                      <a:pt x="5163" y="5"/>
                      <a:pt x="5143" y="3"/>
                      <a:pt x="5124" y="3"/>
                    </a:cubicBezTo>
                    <a:cubicBezTo>
                      <a:pt x="5112" y="10"/>
                      <a:pt x="5099" y="14"/>
                      <a:pt x="5085" y="15"/>
                    </a:cubicBezTo>
                    <a:cubicBezTo>
                      <a:pt x="5085" y="1"/>
                      <a:pt x="5075" y="1"/>
                      <a:pt x="5056" y="1"/>
                    </a:cubicBezTo>
                    <a:cubicBezTo>
                      <a:pt x="5053" y="1"/>
                      <a:pt x="5051" y="1"/>
                      <a:pt x="5048" y="1"/>
                    </a:cubicBezTo>
                    <a:cubicBezTo>
                      <a:pt x="5034" y="1"/>
                      <a:pt x="5027" y="2"/>
                      <a:pt x="5027" y="14"/>
                    </a:cubicBezTo>
                    <a:cubicBezTo>
                      <a:pt x="5017" y="12"/>
                      <a:pt x="4950" y="15"/>
                      <a:pt x="4919" y="5"/>
                    </a:cubicBezTo>
                    <a:cubicBezTo>
                      <a:pt x="4917" y="2"/>
                      <a:pt x="4914" y="1"/>
                      <a:pt x="4912" y="1"/>
                    </a:cubicBez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2" name="Google Shape;9062;p33"/>
              <p:cNvSpPr/>
              <p:nvPr/>
            </p:nvSpPr>
            <p:spPr>
              <a:xfrm>
                <a:off x="8715234" y="3333758"/>
                <a:ext cx="53785" cy="40540"/>
              </a:xfrm>
              <a:custGeom>
                <a:avLst/>
                <a:gdLst/>
                <a:ahLst/>
                <a:cxnLst/>
                <a:rect l="l" t="t" r="r" b="b"/>
                <a:pathLst>
                  <a:path w="601" h="453" extrusionOk="0">
                    <a:moveTo>
                      <a:pt x="299" y="1"/>
                    </a:moveTo>
                    <a:lnTo>
                      <a:pt x="298" y="2"/>
                    </a:lnTo>
                    <a:cubicBezTo>
                      <a:pt x="295" y="2"/>
                      <a:pt x="297" y="11"/>
                      <a:pt x="299" y="21"/>
                    </a:cubicBezTo>
                    <a:lnTo>
                      <a:pt x="300" y="20"/>
                    </a:lnTo>
                    <a:cubicBezTo>
                      <a:pt x="300" y="14"/>
                      <a:pt x="300" y="7"/>
                      <a:pt x="299" y="1"/>
                    </a:cubicBezTo>
                    <a:close/>
                    <a:moveTo>
                      <a:pt x="224" y="131"/>
                    </a:moveTo>
                    <a:cubicBezTo>
                      <a:pt x="223" y="131"/>
                      <a:pt x="222" y="131"/>
                      <a:pt x="222" y="132"/>
                    </a:cubicBezTo>
                    <a:cubicBezTo>
                      <a:pt x="220" y="133"/>
                      <a:pt x="226" y="141"/>
                      <a:pt x="226" y="141"/>
                    </a:cubicBezTo>
                    <a:cubicBezTo>
                      <a:pt x="230" y="145"/>
                      <a:pt x="232" y="146"/>
                      <a:pt x="233" y="146"/>
                    </a:cubicBezTo>
                    <a:cubicBezTo>
                      <a:pt x="234" y="146"/>
                      <a:pt x="235" y="146"/>
                      <a:pt x="235" y="145"/>
                    </a:cubicBezTo>
                    <a:cubicBezTo>
                      <a:pt x="237" y="147"/>
                      <a:pt x="238" y="147"/>
                      <a:pt x="239" y="147"/>
                    </a:cubicBezTo>
                    <a:cubicBezTo>
                      <a:pt x="240" y="147"/>
                      <a:pt x="236" y="142"/>
                      <a:pt x="232" y="136"/>
                    </a:cubicBezTo>
                    <a:cubicBezTo>
                      <a:pt x="227" y="132"/>
                      <a:pt x="225" y="131"/>
                      <a:pt x="224" y="131"/>
                    </a:cubicBezTo>
                    <a:close/>
                    <a:moveTo>
                      <a:pt x="243" y="140"/>
                    </a:moveTo>
                    <a:cubicBezTo>
                      <a:pt x="247" y="144"/>
                      <a:pt x="251" y="150"/>
                      <a:pt x="253" y="156"/>
                    </a:cubicBezTo>
                    <a:cubicBezTo>
                      <a:pt x="247" y="152"/>
                      <a:pt x="244" y="146"/>
                      <a:pt x="241" y="141"/>
                    </a:cubicBezTo>
                    <a:lnTo>
                      <a:pt x="243" y="140"/>
                    </a:lnTo>
                    <a:close/>
                    <a:moveTo>
                      <a:pt x="318" y="141"/>
                    </a:moveTo>
                    <a:lnTo>
                      <a:pt x="320" y="151"/>
                    </a:lnTo>
                    <a:cubicBezTo>
                      <a:pt x="322" y="160"/>
                      <a:pt x="321" y="160"/>
                      <a:pt x="320" y="160"/>
                    </a:cubicBezTo>
                    <a:cubicBezTo>
                      <a:pt x="320" y="160"/>
                      <a:pt x="320" y="160"/>
                      <a:pt x="318" y="151"/>
                    </a:cubicBezTo>
                    <a:cubicBezTo>
                      <a:pt x="318" y="151"/>
                      <a:pt x="317" y="141"/>
                      <a:pt x="318" y="141"/>
                    </a:cubicBezTo>
                    <a:close/>
                    <a:moveTo>
                      <a:pt x="301" y="125"/>
                    </a:moveTo>
                    <a:cubicBezTo>
                      <a:pt x="304" y="131"/>
                      <a:pt x="307" y="136"/>
                      <a:pt x="308" y="143"/>
                    </a:cubicBezTo>
                    <a:cubicBezTo>
                      <a:pt x="313" y="161"/>
                      <a:pt x="313" y="161"/>
                      <a:pt x="312" y="161"/>
                    </a:cubicBezTo>
                    <a:cubicBezTo>
                      <a:pt x="311" y="161"/>
                      <a:pt x="311" y="161"/>
                      <a:pt x="308" y="152"/>
                    </a:cubicBezTo>
                    <a:lnTo>
                      <a:pt x="309" y="152"/>
                    </a:lnTo>
                    <a:cubicBezTo>
                      <a:pt x="310" y="154"/>
                      <a:pt x="310" y="156"/>
                      <a:pt x="310" y="156"/>
                    </a:cubicBezTo>
                    <a:cubicBezTo>
                      <a:pt x="310" y="156"/>
                      <a:pt x="309" y="149"/>
                      <a:pt x="307" y="143"/>
                    </a:cubicBezTo>
                    <a:lnTo>
                      <a:pt x="301" y="125"/>
                    </a:lnTo>
                    <a:close/>
                    <a:moveTo>
                      <a:pt x="340" y="166"/>
                    </a:moveTo>
                    <a:cubicBezTo>
                      <a:pt x="340" y="172"/>
                      <a:pt x="340" y="177"/>
                      <a:pt x="340" y="181"/>
                    </a:cubicBezTo>
                    <a:lnTo>
                      <a:pt x="340" y="181"/>
                    </a:lnTo>
                    <a:cubicBezTo>
                      <a:pt x="340" y="177"/>
                      <a:pt x="340" y="172"/>
                      <a:pt x="340" y="166"/>
                    </a:cubicBezTo>
                    <a:close/>
                    <a:moveTo>
                      <a:pt x="278" y="152"/>
                    </a:moveTo>
                    <a:cubicBezTo>
                      <a:pt x="278" y="152"/>
                      <a:pt x="283" y="160"/>
                      <a:pt x="288" y="168"/>
                    </a:cubicBezTo>
                    <a:cubicBezTo>
                      <a:pt x="292" y="176"/>
                      <a:pt x="297" y="184"/>
                      <a:pt x="301" y="193"/>
                    </a:cubicBezTo>
                    <a:lnTo>
                      <a:pt x="301" y="193"/>
                    </a:lnTo>
                    <a:cubicBezTo>
                      <a:pt x="299" y="190"/>
                      <a:pt x="297" y="188"/>
                      <a:pt x="294" y="185"/>
                    </a:cubicBezTo>
                    <a:lnTo>
                      <a:pt x="293" y="187"/>
                    </a:lnTo>
                    <a:lnTo>
                      <a:pt x="290" y="178"/>
                    </a:lnTo>
                    <a:cubicBezTo>
                      <a:pt x="288" y="171"/>
                      <a:pt x="285" y="165"/>
                      <a:pt x="282" y="160"/>
                    </a:cubicBezTo>
                    <a:cubicBezTo>
                      <a:pt x="282" y="160"/>
                      <a:pt x="278" y="152"/>
                      <a:pt x="278" y="152"/>
                    </a:cubicBezTo>
                    <a:close/>
                    <a:moveTo>
                      <a:pt x="320" y="198"/>
                    </a:moveTo>
                    <a:cubicBezTo>
                      <a:pt x="323" y="207"/>
                      <a:pt x="323" y="207"/>
                      <a:pt x="323" y="207"/>
                    </a:cubicBezTo>
                    <a:lnTo>
                      <a:pt x="321" y="198"/>
                    </a:lnTo>
                    <a:close/>
                    <a:moveTo>
                      <a:pt x="210" y="188"/>
                    </a:moveTo>
                    <a:lnTo>
                      <a:pt x="226" y="198"/>
                    </a:lnTo>
                    <a:cubicBezTo>
                      <a:pt x="240" y="206"/>
                      <a:pt x="246" y="210"/>
                      <a:pt x="246" y="210"/>
                    </a:cubicBezTo>
                    <a:cubicBezTo>
                      <a:pt x="245" y="210"/>
                      <a:pt x="241" y="207"/>
                      <a:pt x="234" y="203"/>
                    </a:cubicBezTo>
                    <a:cubicBezTo>
                      <a:pt x="225" y="200"/>
                      <a:pt x="217" y="196"/>
                      <a:pt x="209" y="189"/>
                    </a:cubicBezTo>
                    <a:lnTo>
                      <a:pt x="210" y="188"/>
                    </a:lnTo>
                    <a:close/>
                    <a:moveTo>
                      <a:pt x="244" y="205"/>
                    </a:moveTo>
                    <a:lnTo>
                      <a:pt x="253" y="208"/>
                    </a:lnTo>
                    <a:cubicBezTo>
                      <a:pt x="262" y="212"/>
                      <a:pt x="261" y="214"/>
                      <a:pt x="261" y="214"/>
                    </a:cubicBezTo>
                    <a:lnTo>
                      <a:pt x="253" y="209"/>
                    </a:lnTo>
                    <a:lnTo>
                      <a:pt x="244" y="205"/>
                    </a:lnTo>
                    <a:close/>
                    <a:moveTo>
                      <a:pt x="282" y="209"/>
                    </a:moveTo>
                    <a:lnTo>
                      <a:pt x="282" y="209"/>
                    </a:lnTo>
                    <a:cubicBezTo>
                      <a:pt x="282" y="209"/>
                      <a:pt x="284" y="210"/>
                      <a:pt x="287" y="212"/>
                    </a:cubicBezTo>
                    <a:cubicBezTo>
                      <a:pt x="294" y="219"/>
                      <a:pt x="293" y="219"/>
                      <a:pt x="293" y="219"/>
                    </a:cubicBezTo>
                    <a:cubicBezTo>
                      <a:pt x="284" y="212"/>
                      <a:pt x="281" y="209"/>
                      <a:pt x="282" y="209"/>
                    </a:cubicBezTo>
                    <a:close/>
                    <a:moveTo>
                      <a:pt x="205" y="222"/>
                    </a:moveTo>
                    <a:cubicBezTo>
                      <a:pt x="214" y="225"/>
                      <a:pt x="223" y="228"/>
                      <a:pt x="223" y="228"/>
                    </a:cubicBezTo>
                    <a:cubicBezTo>
                      <a:pt x="216" y="228"/>
                      <a:pt x="210" y="226"/>
                      <a:pt x="205" y="224"/>
                    </a:cubicBezTo>
                    <a:lnTo>
                      <a:pt x="205" y="222"/>
                    </a:lnTo>
                    <a:close/>
                    <a:moveTo>
                      <a:pt x="235" y="222"/>
                    </a:moveTo>
                    <a:lnTo>
                      <a:pt x="235" y="222"/>
                    </a:lnTo>
                    <a:cubicBezTo>
                      <a:pt x="244" y="226"/>
                      <a:pt x="253" y="228"/>
                      <a:pt x="262" y="233"/>
                    </a:cubicBezTo>
                    <a:cubicBezTo>
                      <a:pt x="266" y="234"/>
                      <a:pt x="268" y="235"/>
                      <a:pt x="268" y="235"/>
                    </a:cubicBezTo>
                    <a:cubicBezTo>
                      <a:pt x="267" y="235"/>
                      <a:pt x="263" y="233"/>
                      <a:pt x="252" y="230"/>
                    </a:cubicBezTo>
                    <a:lnTo>
                      <a:pt x="235" y="222"/>
                    </a:lnTo>
                    <a:close/>
                    <a:moveTo>
                      <a:pt x="454" y="235"/>
                    </a:moveTo>
                    <a:cubicBezTo>
                      <a:pt x="453" y="235"/>
                      <a:pt x="450" y="235"/>
                      <a:pt x="450" y="235"/>
                    </a:cubicBezTo>
                    <a:cubicBezTo>
                      <a:pt x="441" y="235"/>
                      <a:pt x="432" y="237"/>
                      <a:pt x="432" y="237"/>
                    </a:cubicBezTo>
                    <a:cubicBezTo>
                      <a:pt x="429" y="237"/>
                      <a:pt x="428" y="238"/>
                      <a:pt x="428" y="238"/>
                    </a:cubicBezTo>
                    <a:cubicBezTo>
                      <a:pt x="429" y="238"/>
                      <a:pt x="435" y="237"/>
                      <a:pt x="441" y="237"/>
                    </a:cubicBezTo>
                    <a:lnTo>
                      <a:pt x="450" y="236"/>
                    </a:lnTo>
                    <a:cubicBezTo>
                      <a:pt x="455" y="235"/>
                      <a:pt x="455" y="235"/>
                      <a:pt x="454" y="235"/>
                    </a:cubicBezTo>
                    <a:close/>
                    <a:moveTo>
                      <a:pt x="178" y="240"/>
                    </a:moveTo>
                    <a:cubicBezTo>
                      <a:pt x="178" y="240"/>
                      <a:pt x="179" y="240"/>
                      <a:pt x="181" y="240"/>
                    </a:cubicBezTo>
                    <a:cubicBezTo>
                      <a:pt x="181" y="240"/>
                      <a:pt x="182" y="240"/>
                      <a:pt x="182" y="240"/>
                    </a:cubicBezTo>
                    <a:cubicBezTo>
                      <a:pt x="185" y="240"/>
                      <a:pt x="191" y="243"/>
                      <a:pt x="191" y="244"/>
                    </a:cubicBezTo>
                    <a:lnTo>
                      <a:pt x="181" y="243"/>
                    </a:lnTo>
                    <a:cubicBezTo>
                      <a:pt x="181" y="242"/>
                      <a:pt x="175" y="240"/>
                      <a:pt x="178" y="240"/>
                    </a:cubicBezTo>
                    <a:close/>
                    <a:moveTo>
                      <a:pt x="228" y="252"/>
                    </a:moveTo>
                    <a:cubicBezTo>
                      <a:pt x="234" y="252"/>
                      <a:pt x="241" y="253"/>
                      <a:pt x="246" y="254"/>
                    </a:cubicBezTo>
                    <a:cubicBezTo>
                      <a:pt x="253" y="254"/>
                      <a:pt x="251" y="254"/>
                      <a:pt x="243" y="254"/>
                    </a:cubicBezTo>
                    <a:cubicBezTo>
                      <a:pt x="239" y="254"/>
                      <a:pt x="233" y="254"/>
                      <a:pt x="227" y="254"/>
                    </a:cubicBezTo>
                    <a:lnTo>
                      <a:pt x="228" y="252"/>
                    </a:lnTo>
                    <a:close/>
                    <a:moveTo>
                      <a:pt x="246" y="262"/>
                    </a:moveTo>
                    <a:lnTo>
                      <a:pt x="246" y="263"/>
                    </a:lnTo>
                    <a:cubicBezTo>
                      <a:pt x="246" y="264"/>
                      <a:pt x="246" y="264"/>
                      <a:pt x="236" y="264"/>
                    </a:cubicBezTo>
                    <a:lnTo>
                      <a:pt x="236" y="263"/>
                    </a:lnTo>
                    <a:lnTo>
                      <a:pt x="246" y="262"/>
                    </a:lnTo>
                    <a:close/>
                    <a:moveTo>
                      <a:pt x="207" y="283"/>
                    </a:moveTo>
                    <a:cubicBezTo>
                      <a:pt x="217" y="283"/>
                      <a:pt x="216" y="284"/>
                      <a:pt x="216" y="284"/>
                    </a:cubicBezTo>
                    <a:cubicBezTo>
                      <a:pt x="216" y="285"/>
                      <a:pt x="216" y="286"/>
                      <a:pt x="207" y="286"/>
                    </a:cubicBezTo>
                    <a:cubicBezTo>
                      <a:pt x="207" y="286"/>
                      <a:pt x="197" y="286"/>
                      <a:pt x="198" y="285"/>
                    </a:cubicBezTo>
                    <a:cubicBezTo>
                      <a:pt x="198" y="284"/>
                      <a:pt x="207" y="283"/>
                      <a:pt x="207" y="283"/>
                    </a:cubicBezTo>
                    <a:close/>
                    <a:moveTo>
                      <a:pt x="449" y="288"/>
                    </a:moveTo>
                    <a:cubicBezTo>
                      <a:pt x="448" y="288"/>
                      <a:pt x="448" y="288"/>
                      <a:pt x="448" y="289"/>
                    </a:cubicBezTo>
                    <a:lnTo>
                      <a:pt x="448" y="290"/>
                    </a:lnTo>
                    <a:lnTo>
                      <a:pt x="458" y="290"/>
                    </a:lnTo>
                    <a:lnTo>
                      <a:pt x="458" y="289"/>
                    </a:lnTo>
                    <a:cubicBezTo>
                      <a:pt x="453" y="288"/>
                      <a:pt x="450" y="288"/>
                      <a:pt x="449" y="288"/>
                    </a:cubicBezTo>
                    <a:close/>
                    <a:moveTo>
                      <a:pt x="463" y="292"/>
                    </a:moveTo>
                    <a:cubicBezTo>
                      <a:pt x="464" y="292"/>
                      <a:pt x="467" y="292"/>
                      <a:pt x="467" y="293"/>
                    </a:cubicBezTo>
                    <a:cubicBezTo>
                      <a:pt x="463" y="292"/>
                      <a:pt x="463" y="292"/>
                      <a:pt x="463" y="292"/>
                    </a:cubicBezTo>
                    <a:close/>
                    <a:moveTo>
                      <a:pt x="380" y="294"/>
                    </a:moveTo>
                    <a:cubicBezTo>
                      <a:pt x="385" y="295"/>
                      <a:pt x="392" y="298"/>
                      <a:pt x="397" y="300"/>
                    </a:cubicBezTo>
                    <a:lnTo>
                      <a:pt x="388" y="298"/>
                    </a:lnTo>
                    <a:lnTo>
                      <a:pt x="380" y="294"/>
                    </a:lnTo>
                    <a:close/>
                    <a:moveTo>
                      <a:pt x="447" y="298"/>
                    </a:moveTo>
                    <a:cubicBezTo>
                      <a:pt x="447" y="298"/>
                      <a:pt x="447" y="298"/>
                      <a:pt x="457" y="299"/>
                    </a:cubicBezTo>
                    <a:lnTo>
                      <a:pt x="456" y="300"/>
                    </a:lnTo>
                    <a:lnTo>
                      <a:pt x="447" y="299"/>
                    </a:lnTo>
                    <a:lnTo>
                      <a:pt x="447" y="298"/>
                    </a:lnTo>
                    <a:close/>
                    <a:moveTo>
                      <a:pt x="282" y="299"/>
                    </a:moveTo>
                    <a:cubicBezTo>
                      <a:pt x="277" y="301"/>
                      <a:pt x="275" y="301"/>
                      <a:pt x="274" y="301"/>
                    </a:cubicBezTo>
                    <a:cubicBezTo>
                      <a:pt x="273" y="301"/>
                      <a:pt x="273" y="301"/>
                      <a:pt x="273" y="301"/>
                    </a:cubicBezTo>
                    <a:lnTo>
                      <a:pt x="282" y="299"/>
                    </a:lnTo>
                    <a:close/>
                    <a:moveTo>
                      <a:pt x="432" y="161"/>
                    </a:moveTo>
                    <a:cubicBezTo>
                      <a:pt x="433" y="163"/>
                      <a:pt x="435" y="165"/>
                      <a:pt x="437" y="168"/>
                    </a:cubicBezTo>
                    <a:cubicBezTo>
                      <a:pt x="440" y="174"/>
                      <a:pt x="443" y="179"/>
                      <a:pt x="449" y="179"/>
                    </a:cubicBezTo>
                    <a:cubicBezTo>
                      <a:pt x="450" y="179"/>
                      <a:pt x="452" y="178"/>
                      <a:pt x="453" y="178"/>
                    </a:cubicBezTo>
                    <a:lnTo>
                      <a:pt x="453" y="178"/>
                    </a:lnTo>
                    <a:cubicBezTo>
                      <a:pt x="453" y="180"/>
                      <a:pt x="455" y="181"/>
                      <a:pt x="447" y="187"/>
                    </a:cubicBezTo>
                    <a:cubicBezTo>
                      <a:pt x="442" y="189"/>
                      <a:pt x="441" y="191"/>
                      <a:pt x="442" y="191"/>
                    </a:cubicBezTo>
                    <a:cubicBezTo>
                      <a:pt x="442" y="191"/>
                      <a:pt x="444" y="190"/>
                      <a:pt x="448" y="188"/>
                    </a:cubicBezTo>
                    <a:cubicBezTo>
                      <a:pt x="455" y="184"/>
                      <a:pt x="460" y="183"/>
                      <a:pt x="461" y="183"/>
                    </a:cubicBezTo>
                    <a:lnTo>
                      <a:pt x="461" y="183"/>
                    </a:lnTo>
                    <a:cubicBezTo>
                      <a:pt x="462" y="183"/>
                      <a:pt x="458" y="185"/>
                      <a:pt x="449" y="191"/>
                    </a:cubicBezTo>
                    <a:cubicBezTo>
                      <a:pt x="454" y="189"/>
                      <a:pt x="463" y="186"/>
                      <a:pt x="465" y="186"/>
                    </a:cubicBezTo>
                    <a:lnTo>
                      <a:pt x="465" y="186"/>
                    </a:lnTo>
                    <a:cubicBezTo>
                      <a:pt x="467" y="186"/>
                      <a:pt x="466" y="187"/>
                      <a:pt x="459" y="191"/>
                    </a:cubicBezTo>
                    <a:lnTo>
                      <a:pt x="468" y="189"/>
                    </a:lnTo>
                    <a:cubicBezTo>
                      <a:pt x="476" y="186"/>
                      <a:pt x="481" y="184"/>
                      <a:pt x="482" y="184"/>
                    </a:cubicBezTo>
                    <a:lnTo>
                      <a:pt x="482" y="184"/>
                    </a:lnTo>
                    <a:cubicBezTo>
                      <a:pt x="483" y="184"/>
                      <a:pt x="479" y="187"/>
                      <a:pt x="469" y="191"/>
                    </a:cubicBezTo>
                    <a:cubicBezTo>
                      <a:pt x="452" y="199"/>
                      <a:pt x="452" y="199"/>
                      <a:pt x="452" y="200"/>
                    </a:cubicBezTo>
                    <a:cubicBezTo>
                      <a:pt x="452" y="200"/>
                      <a:pt x="453" y="200"/>
                      <a:pt x="461" y="197"/>
                    </a:cubicBezTo>
                    <a:lnTo>
                      <a:pt x="462" y="198"/>
                    </a:lnTo>
                    <a:lnTo>
                      <a:pt x="445" y="206"/>
                    </a:lnTo>
                    <a:cubicBezTo>
                      <a:pt x="436" y="209"/>
                      <a:pt x="436" y="209"/>
                      <a:pt x="437" y="210"/>
                    </a:cubicBezTo>
                    <a:cubicBezTo>
                      <a:pt x="437" y="210"/>
                      <a:pt x="437" y="210"/>
                      <a:pt x="446" y="207"/>
                    </a:cubicBezTo>
                    <a:cubicBezTo>
                      <a:pt x="452" y="204"/>
                      <a:pt x="458" y="202"/>
                      <a:pt x="462" y="202"/>
                    </a:cubicBezTo>
                    <a:cubicBezTo>
                      <a:pt x="463" y="202"/>
                      <a:pt x="463" y="202"/>
                      <a:pt x="464" y="202"/>
                    </a:cubicBezTo>
                    <a:cubicBezTo>
                      <a:pt x="458" y="206"/>
                      <a:pt x="452" y="208"/>
                      <a:pt x="446" y="210"/>
                    </a:cubicBezTo>
                    <a:cubicBezTo>
                      <a:pt x="440" y="212"/>
                      <a:pt x="438" y="212"/>
                      <a:pt x="440" y="212"/>
                    </a:cubicBezTo>
                    <a:cubicBezTo>
                      <a:pt x="441" y="212"/>
                      <a:pt x="443" y="212"/>
                      <a:pt x="447" y="211"/>
                    </a:cubicBezTo>
                    <a:cubicBezTo>
                      <a:pt x="447" y="211"/>
                      <a:pt x="449" y="211"/>
                      <a:pt x="451" y="211"/>
                    </a:cubicBezTo>
                    <a:cubicBezTo>
                      <a:pt x="454" y="211"/>
                      <a:pt x="456" y="211"/>
                      <a:pt x="457" y="212"/>
                    </a:cubicBezTo>
                    <a:lnTo>
                      <a:pt x="457" y="216"/>
                    </a:lnTo>
                    <a:cubicBezTo>
                      <a:pt x="459" y="215"/>
                      <a:pt x="460" y="215"/>
                      <a:pt x="462" y="215"/>
                    </a:cubicBezTo>
                    <a:cubicBezTo>
                      <a:pt x="467" y="215"/>
                      <a:pt x="468" y="220"/>
                      <a:pt x="469" y="226"/>
                    </a:cubicBezTo>
                    <a:cubicBezTo>
                      <a:pt x="469" y="232"/>
                      <a:pt x="470" y="237"/>
                      <a:pt x="477" y="237"/>
                    </a:cubicBezTo>
                    <a:cubicBezTo>
                      <a:pt x="478" y="237"/>
                      <a:pt x="478" y="237"/>
                      <a:pt x="479" y="237"/>
                    </a:cubicBezTo>
                    <a:cubicBezTo>
                      <a:pt x="481" y="237"/>
                      <a:pt x="483" y="236"/>
                      <a:pt x="484" y="236"/>
                    </a:cubicBezTo>
                    <a:lnTo>
                      <a:pt x="484" y="236"/>
                    </a:lnTo>
                    <a:cubicBezTo>
                      <a:pt x="488" y="236"/>
                      <a:pt x="486" y="239"/>
                      <a:pt x="479" y="242"/>
                    </a:cubicBezTo>
                    <a:cubicBezTo>
                      <a:pt x="479" y="244"/>
                      <a:pt x="478" y="275"/>
                      <a:pt x="487" y="275"/>
                    </a:cubicBezTo>
                    <a:cubicBezTo>
                      <a:pt x="487" y="275"/>
                      <a:pt x="496" y="275"/>
                      <a:pt x="496" y="276"/>
                    </a:cubicBezTo>
                    <a:cubicBezTo>
                      <a:pt x="490" y="277"/>
                      <a:pt x="484" y="277"/>
                      <a:pt x="478" y="277"/>
                    </a:cubicBezTo>
                    <a:lnTo>
                      <a:pt x="468" y="277"/>
                    </a:lnTo>
                    <a:cubicBezTo>
                      <a:pt x="468" y="277"/>
                      <a:pt x="468" y="281"/>
                      <a:pt x="459" y="282"/>
                    </a:cubicBezTo>
                    <a:cubicBezTo>
                      <a:pt x="458" y="282"/>
                      <a:pt x="458" y="283"/>
                      <a:pt x="468" y="284"/>
                    </a:cubicBezTo>
                    <a:cubicBezTo>
                      <a:pt x="477" y="285"/>
                      <a:pt x="477" y="286"/>
                      <a:pt x="477" y="287"/>
                    </a:cubicBezTo>
                    <a:cubicBezTo>
                      <a:pt x="477" y="289"/>
                      <a:pt x="477" y="289"/>
                      <a:pt x="486" y="289"/>
                    </a:cubicBezTo>
                    <a:cubicBezTo>
                      <a:pt x="488" y="288"/>
                      <a:pt x="489" y="288"/>
                      <a:pt x="491" y="288"/>
                    </a:cubicBezTo>
                    <a:cubicBezTo>
                      <a:pt x="496" y="288"/>
                      <a:pt x="496" y="290"/>
                      <a:pt x="496" y="291"/>
                    </a:cubicBezTo>
                    <a:cubicBezTo>
                      <a:pt x="491" y="292"/>
                      <a:pt x="487" y="292"/>
                      <a:pt x="482" y="292"/>
                    </a:cubicBezTo>
                    <a:cubicBezTo>
                      <a:pt x="480" y="292"/>
                      <a:pt x="479" y="292"/>
                      <a:pt x="477" y="292"/>
                    </a:cubicBezTo>
                    <a:cubicBezTo>
                      <a:pt x="470" y="291"/>
                      <a:pt x="464" y="291"/>
                      <a:pt x="458" y="291"/>
                    </a:cubicBezTo>
                    <a:cubicBezTo>
                      <a:pt x="448" y="292"/>
                      <a:pt x="448" y="293"/>
                      <a:pt x="467" y="295"/>
                    </a:cubicBezTo>
                    <a:lnTo>
                      <a:pt x="467" y="293"/>
                    </a:lnTo>
                    <a:cubicBezTo>
                      <a:pt x="476" y="295"/>
                      <a:pt x="485" y="299"/>
                      <a:pt x="476" y="301"/>
                    </a:cubicBezTo>
                    <a:cubicBezTo>
                      <a:pt x="475" y="303"/>
                      <a:pt x="475" y="304"/>
                      <a:pt x="477" y="305"/>
                    </a:cubicBezTo>
                    <a:lnTo>
                      <a:pt x="477" y="305"/>
                    </a:lnTo>
                    <a:cubicBezTo>
                      <a:pt x="462" y="300"/>
                      <a:pt x="448" y="292"/>
                      <a:pt x="437" y="280"/>
                    </a:cubicBezTo>
                    <a:lnTo>
                      <a:pt x="437" y="280"/>
                    </a:lnTo>
                    <a:cubicBezTo>
                      <a:pt x="435" y="281"/>
                      <a:pt x="432" y="281"/>
                      <a:pt x="430" y="281"/>
                    </a:cubicBezTo>
                    <a:lnTo>
                      <a:pt x="430" y="280"/>
                    </a:lnTo>
                    <a:cubicBezTo>
                      <a:pt x="430" y="279"/>
                      <a:pt x="432" y="278"/>
                      <a:pt x="435" y="278"/>
                    </a:cubicBezTo>
                    <a:lnTo>
                      <a:pt x="435" y="278"/>
                    </a:lnTo>
                    <a:cubicBezTo>
                      <a:pt x="435" y="279"/>
                      <a:pt x="436" y="280"/>
                      <a:pt x="437" y="280"/>
                    </a:cubicBezTo>
                    <a:lnTo>
                      <a:pt x="437" y="280"/>
                    </a:lnTo>
                    <a:cubicBezTo>
                      <a:pt x="441" y="280"/>
                      <a:pt x="445" y="280"/>
                      <a:pt x="449" y="280"/>
                    </a:cubicBezTo>
                    <a:cubicBezTo>
                      <a:pt x="449" y="277"/>
                      <a:pt x="440" y="277"/>
                      <a:pt x="440" y="277"/>
                    </a:cubicBezTo>
                    <a:cubicBezTo>
                      <a:pt x="440" y="277"/>
                      <a:pt x="437" y="277"/>
                      <a:pt x="435" y="278"/>
                    </a:cubicBezTo>
                    <a:lnTo>
                      <a:pt x="435" y="278"/>
                    </a:lnTo>
                    <a:cubicBezTo>
                      <a:pt x="420" y="261"/>
                      <a:pt x="412" y="240"/>
                      <a:pt x="412" y="217"/>
                    </a:cubicBezTo>
                    <a:lnTo>
                      <a:pt x="412" y="217"/>
                    </a:lnTo>
                    <a:cubicBezTo>
                      <a:pt x="406" y="221"/>
                      <a:pt x="399" y="223"/>
                      <a:pt x="392" y="226"/>
                    </a:cubicBezTo>
                    <a:cubicBezTo>
                      <a:pt x="392" y="225"/>
                      <a:pt x="392" y="225"/>
                      <a:pt x="400" y="221"/>
                    </a:cubicBezTo>
                    <a:cubicBezTo>
                      <a:pt x="404" y="219"/>
                      <a:pt x="408" y="217"/>
                      <a:pt x="412" y="216"/>
                    </a:cubicBezTo>
                    <a:lnTo>
                      <a:pt x="412" y="216"/>
                    </a:lnTo>
                    <a:cubicBezTo>
                      <a:pt x="412" y="216"/>
                      <a:pt x="412" y="217"/>
                      <a:pt x="412" y="217"/>
                    </a:cubicBezTo>
                    <a:lnTo>
                      <a:pt x="412" y="217"/>
                    </a:lnTo>
                    <a:cubicBezTo>
                      <a:pt x="414" y="217"/>
                      <a:pt x="416" y="216"/>
                      <a:pt x="418" y="215"/>
                    </a:cubicBezTo>
                    <a:lnTo>
                      <a:pt x="418" y="215"/>
                    </a:lnTo>
                    <a:cubicBezTo>
                      <a:pt x="416" y="215"/>
                      <a:pt x="414" y="215"/>
                      <a:pt x="412" y="216"/>
                    </a:cubicBezTo>
                    <a:lnTo>
                      <a:pt x="412" y="216"/>
                    </a:lnTo>
                    <a:cubicBezTo>
                      <a:pt x="413" y="211"/>
                      <a:pt x="413" y="205"/>
                      <a:pt x="414" y="200"/>
                    </a:cubicBezTo>
                    <a:cubicBezTo>
                      <a:pt x="417" y="185"/>
                      <a:pt x="423" y="172"/>
                      <a:pt x="432" y="161"/>
                    </a:cubicBezTo>
                    <a:close/>
                    <a:moveTo>
                      <a:pt x="215" y="300"/>
                    </a:moveTo>
                    <a:cubicBezTo>
                      <a:pt x="216" y="300"/>
                      <a:pt x="216" y="301"/>
                      <a:pt x="217" y="302"/>
                    </a:cubicBezTo>
                    <a:cubicBezTo>
                      <a:pt x="217" y="303"/>
                      <a:pt x="207" y="304"/>
                      <a:pt x="207" y="304"/>
                    </a:cubicBezTo>
                    <a:cubicBezTo>
                      <a:pt x="205" y="305"/>
                      <a:pt x="204" y="305"/>
                      <a:pt x="203" y="305"/>
                    </a:cubicBezTo>
                    <a:cubicBezTo>
                      <a:pt x="202" y="305"/>
                      <a:pt x="207" y="303"/>
                      <a:pt x="207" y="302"/>
                    </a:cubicBezTo>
                    <a:cubicBezTo>
                      <a:pt x="211" y="301"/>
                      <a:pt x="214" y="300"/>
                      <a:pt x="215" y="300"/>
                    </a:cubicBezTo>
                    <a:close/>
                    <a:moveTo>
                      <a:pt x="477" y="305"/>
                    </a:moveTo>
                    <a:cubicBezTo>
                      <a:pt x="479" y="306"/>
                      <a:pt x="482" y="306"/>
                      <a:pt x="484" y="307"/>
                    </a:cubicBezTo>
                    <a:cubicBezTo>
                      <a:pt x="483" y="307"/>
                      <a:pt x="483" y="307"/>
                      <a:pt x="482" y="307"/>
                    </a:cubicBezTo>
                    <a:lnTo>
                      <a:pt x="482" y="307"/>
                    </a:lnTo>
                    <a:cubicBezTo>
                      <a:pt x="480" y="306"/>
                      <a:pt x="478" y="305"/>
                      <a:pt x="477" y="305"/>
                    </a:cubicBezTo>
                    <a:close/>
                    <a:moveTo>
                      <a:pt x="439" y="302"/>
                    </a:moveTo>
                    <a:cubicBezTo>
                      <a:pt x="440" y="302"/>
                      <a:pt x="442" y="303"/>
                      <a:pt x="446" y="303"/>
                    </a:cubicBezTo>
                    <a:cubicBezTo>
                      <a:pt x="455" y="305"/>
                      <a:pt x="455" y="305"/>
                      <a:pt x="455" y="307"/>
                    </a:cubicBezTo>
                    <a:cubicBezTo>
                      <a:pt x="455" y="307"/>
                      <a:pt x="455" y="307"/>
                      <a:pt x="454" y="307"/>
                    </a:cubicBezTo>
                    <a:cubicBezTo>
                      <a:pt x="453" y="307"/>
                      <a:pt x="451" y="307"/>
                      <a:pt x="446" y="305"/>
                    </a:cubicBezTo>
                    <a:cubicBezTo>
                      <a:pt x="440" y="303"/>
                      <a:pt x="438" y="302"/>
                      <a:pt x="439" y="302"/>
                    </a:cubicBezTo>
                    <a:close/>
                    <a:moveTo>
                      <a:pt x="386" y="302"/>
                    </a:moveTo>
                    <a:cubicBezTo>
                      <a:pt x="386" y="302"/>
                      <a:pt x="386" y="302"/>
                      <a:pt x="395" y="305"/>
                    </a:cubicBezTo>
                    <a:cubicBezTo>
                      <a:pt x="399" y="307"/>
                      <a:pt x="401" y="308"/>
                      <a:pt x="404" y="309"/>
                    </a:cubicBezTo>
                    <a:lnTo>
                      <a:pt x="394" y="305"/>
                    </a:lnTo>
                    <a:cubicBezTo>
                      <a:pt x="386" y="303"/>
                      <a:pt x="386" y="302"/>
                      <a:pt x="386" y="302"/>
                    </a:cubicBezTo>
                    <a:close/>
                    <a:moveTo>
                      <a:pt x="357" y="308"/>
                    </a:moveTo>
                    <a:lnTo>
                      <a:pt x="364" y="313"/>
                    </a:lnTo>
                    <a:cubicBezTo>
                      <a:pt x="362" y="311"/>
                      <a:pt x="359" y="309"/>
                      <a:pt x="357" y="308"/>
                    </a:cubicBezTo>
                    <a:close/>
                    <a:moveTo>
                      <a:pt x="360" y="312"/>
                    </a:moveTo>
                    <a:cubicBezTo>
                      <a:pt x="360" y="312"/>
                      <a:pt x="361" y="313"/>
                      <a:pt x="362" y="314"/>
                    </a:cubicBezTo>
                    <a:lnTo>
                      <a:pt x="362" y="314"/>
                    </a:lnTo>
                    <a:cubicBezTo>
                      <a:pt x="363" y="314"/>
                      <a:pt x="363" y="314"/>
                      <a:pt x="363" y="314"/>
                    </a:cubicBezTo>
                    <a:cubicBezTo>
                      <a:pt x="361" y="313"/>
                      <a:pt x="360" y="312"/>
                      <a:pt x="360" y="312"/>
                    </a:cubicBezTo>
                    <a:close/>
                    <a:moveTo>
                      <a:pt x="243" y="311"/>
                    </a:moveTo>
                    <a:lnTo>
                      <a:pt x="243" y="311"/>
                    </a:lnTo>
                    <a:cubicBezTo>
                      <a:pt x="244" y="311"/>
                      <a:pt x="240" y="312"/>
                      <a:pt x="228" y="317"/>
                    </a:cubicBezTo>
                    <a:cubicBezTo>
                      <a:pt x="223" y="318"/>
                      <a:pt x="221" y="318"/>
                      <a:pt x="220" y="318"/>
                    </a:cubicBezTo>
                    <a:cubicBezTo>
                      <a:pt x="219" y="318"/>
                      <a:pt x="219" y="318"/>
                      <a:pt x="219" y="318"/>
                    </a:cubicBezTo>
                    <a:cubicBezTo>
                      <a:pt x="218" y="318"/>
                      <a:pt x="227" y="314"/>
                      <a:pt x="237" y="312"/>
                    </a:cubicBezTo>
                    <a:cubicBezTo>
                      <a:pt x="240" y="311"/>
                      <a:pt x="243" y="311"/>
                      <a:pt x="243" y="311"/>
                    </a:cubicBezTo>
                    <a:close/>
                    <a:moveTo>
                      <a:pt x="334" y="304"/>
                    </a:moveTo>
                    <a:cubicBezTo>
                      <a:pt x="334" y="304"/>
                      <a:pt x="335" y="311"/>
                      <a:pt x="337" y="319"/>
                    </a:cubicBezTo>
                    <a:lnTo>
                      <a:pt x="337" y="319"/>
                    </a:lnTo>
                    <a:cubicBezTo>
                      <a:pt x="337" y="317"/>
                      <a:pt x="336" y="316"/>
                      <a:pt x="336" y="313"/>
                    </a:cubicBezTo>
                    <a:cubicBezTo>
                      <a:pt x="336" y="311"/>
                      <a:pt x="335" y="308"/>
                      <a:pt x="334" y="304"/>
                    </a:cubicBezTo>
                    <a:close/>
                    <a:moveTo>
                      <a:pt x="10" y="315"/>
                    </a:moveTo>
                    <a:cubicBezTo>
                      <a:pt x="1" y="317"/>
                      <a:pt x="1" y="319"/>
                      <a:pt x="20" y="320"/>
                    </a:cubicBezTo>
                    <a:cubicBezTo>
                      <a:pt x="29" y="319"/>
                      <a:pt x="29" y="319"/>
                      <a:pt x="29" y="317"/>
                    </a:cubicBezTo>
                    <a:cubicBezTo>
                      <a:pt x="22" y="315"/>
                      <a:pt x="16" y="315"/>
                      <a:pt x="10" y="315"/>
                    </a:cubicBezTo>
                    <a:close/>
                    <a:moveTo>
                      <a:pt x="238" y="318"/>
                    </a:moveTo>
                    <a:lnTo>
                      <a:pt x="238" y="319"/>
                    </a:lnTo>
                    <a:cubicBezTo>
                      <a:pt x="233" y="321"/>
                      <a:pt x="227" y="323"/>
                      <a:pt x="220" y="324"/>
                    </a:cubicBezTo>
                    <a:lnTo>
                      <a:pt x="229" y="320"/>
                    </a:lnTo>
                    <a:lnTo>
                      <a:pt x="238" y="318"/>
                    </a:lnTo>
                    <a:close/>
                    <a:moveTo>
                      <a:pt x="225" y="328"/>
                    </a:moveTo>
                    <a:cubicBezTo>
                      <a:pt x="226" y="328"/>
                      <a:pt x="223" y="329"/>
                      <a:pt x="222" y="329"/>
                    </a:cubicBezTo>
                    <a:cubicBezTo>
                      <a:pt x="222" y="329"/>
                      <a:pt x="222" y="329"/>
                      <a:pt x="222" y="329"/>
                    </a:cubicBezTo>
                    <a:cubicBezTo>
                      <a:pt x="224" y="328"/>
                      <a:pt x="225" y="328"/>
                      <a:pt x="225" y="328"/>
                    </a:cubicBezTo>
                    <a:close/>
                    <a:moveTo>
                      <a:pt x="358" y="328"/>
                    </a:moveTo>
                    <a:cubicBezTo>
                      <a:pt x="359" y="328"/>
                      <a:pt x="361" y="331"/>
                      <a:pt x="361" y="331"/>
                    </a:cubicBezTo>
                    <a:cubicBezTo>
                      <a:pt x="361" y="331"/>
                      <a:pt x="360" y="330"/>
                      <a:pt x="358" y="328"/>
                    </a:cubicBezTo>
                    <a:close/>
                    <a:moveTo>
                      <a:pt x="335" y="144"/>
                    </a:moveTo>
                    <a:lnTo>
                      <a:pt x="336" y="155"/>
                    </a:lnTo>
                    <a:cubicBezTo>
                      <a:pt x="337" y="174"/>
                      <a:pt x="337" y="184"/>
                      <a:pt x="338" y="193"/>
                    </a:cubicBezTo>
                    <a:cubicBezTo>
                      <a:pt x="339" y="199"/>
                      <a:pt x="339" y="205"/>
                      <a:pt x="339" y="205"/>
                    </a:cubicBezTo>
                    <a:cubicBezTo>
                      <a:pt x="340" y="205"/>
                      <a:pt x="340" y="202"/>
                      <a:pt x="340" y="194"/>
                    </a:cubicBezTo>
                    <a:cubicBezTo>
                      <a:pt x="340" y="191"/>
                      <a:pt x="340" y="188"/>
                      <a:pt x="341" y="184"/>
                    </a:cubicBezTo>
                    <a:cubicBezTo>
                      <a:pt x="341" y="188"/>
                      <a:pt x="341" y="191"/>
                      <a:pt x="341" y="194"/>
                    </a:cubicBezTo>
                    <a:cubicBezTo>
                      <a:pt x="340" y="203"/>
                      <a:pt x="341" y="205"/>
                      <a:pt x="343" y="205"/>
                    </a:cubicBezTo>
                    <a:cubicBezTo>
                      <a:pt x="343" y="205"/>
                      <a:pt x="344" y="206"/>
                      <a:pt x="341" y="215"/>
                    </a:cubicBezTo>
                    <a:lnTo>
                      <a:pt x="339" y="225"/>
                    </a:lnTo>
                    <a:cubicBezTo>
                      <a:pt x="341" y="218"/>
                      <a:pt x="342" y="216"/>
                      <a:pt x="343" y="216"/>
                    </a:cubicBezTo>
                    <a:cubicBezTo>
                      <a:pt x="343" y="216"/>
                      <a:pt x="343" y="217"/>
                      <a:pt x="344" y="217"/>
                    </a:cubicBezTo>
                    <a:cubicBezTo>
                      <a:pt x="344" y="217"/>
                      <a:pt x="344" y="218"/>
                      <a:pt x="345" y="218"/>
                    </a:cubicBezTo>
                    <a:cubicBezTo>
                      <a:pt x="346" y="218"/>
                      <a:pt x="347" y="216"/>
                      <a:pt x="350" y="210"/>
                    </a:cubicBezTo>
                    <a:lnTo>
                      <a:pt x="350" y="211"/>
                    </a:lnTo>
                    <a:cubicBezTo>
                      <a:pt x="346" y="219"/>
                      <a:pt x="346" y="219"/>
                      <a:pt x="347" y="220"/>
                    </a:cubicBezTo>
                    <a:cubicBezTo>
                      <a:pt x="352" y="212"/>
                      <a:pt x="353" y="212"/>
                      <a:pt x="353" y="212"/>
                    </a:cubicBezTo>
                    <a:lnTo>
                      <a:pt x="353" y="212"/>
                    </a:lnTo>
                    <a:cubicBezTo>
                      <a:pt x="347" y="220"/>
                      <a:pt x="347" y="221"/>
                      <a:pt x="348" y="221"/>
                    </a:cubicBezTo>
                    <a:cubicBezTo>
                      <a:pt x="348" y="221"/>
                      <a:pt x="348" y="221"/>
                      <a:pt x="348" y="221"/>
                    </a:cubicBezTo>
                    <a:cubicBezTo>
                      <a:pt x="348" y="221"/>
                      <a:pt x="349" y="221"/>
                      <a:pt x="354" y="215"/>
                    </a:cubicBezTo>
                    <a:lnTo>
                      <a:pt x="354" y="215"/>
                    </a:lnTo>
                    <a:cubicBezTo>
                      <a:pt x="354" y="215"/>
                      <a:pt x="356" y="217"/>
                      <a:pt x="350" y="225"/>
                    </a:cubicBezTo>
                    <a:cubicBezTo>
                      <a:pt x="349" y="227"/>
                      <a:pt x="348" y="228"/>
                      <a:pt x="348" y="228"/>
                    </a:cubicBezTo>
                    <a:cubicBezTo>
                      <a:pt x="348" y="228"/>
                      <a:pt x="352" y="223"/>
                      <a:pt x="357" y="218"/>
                    </a:cubicBezTo>
                    <a:cubicBezTo>
                      <a:pt x="362" y="214"/>
                      <a:pt x="366" y="209"/>
                      <a:pt x="371" y="206"/>
                    </a:cubicBezTo>
                    <a:lnTo>
                      <a:pt x="371" y="206"/>
                    </a:lnTo>
                    <a:lnTo>
                      <a:pt x="358" y="219"/>
                    </a:lnTo>
                    <a:cubicBezTo>
                      <a:pt x="352" y="226"/>
                      <a:pt x="352" y="226"/>
                      <a:pt x="352" y="226"/>
                    </a:cubicBezTo>
                    <a:lnTo>
                      <a:pt x="352" y="227"/>
                    </a:lnTo>
                    <a:cubicBezTo>
                      <a:pt x="355" y="223"/>
                      <a:pt x="357" y="221"/>
                      <a:pt x="358" y="221"/>
                    </a:cubicBezTo>
                    <a:cubicBezTo>
                      <a:pt x="359" y="221"/>
                      <a:pt x="360" y="223"/>
                      <a:pt x="360" y="224"/>
                    </a:cubicBezTo>
                    <a:cubicBezTo>
                      <a:pt x="362" y="225"/>
                      <a:pt x="362" y="226"/>
                      <a:pt x="363" y="226"/>
                    </a:cubicBezTo>
                    <a:cubicBezTo>
                      <a:pt x="365" y="226"/>
                      <a:pt x="367" y="225"/>
                      <a:pt x="371" y="222"/>
                    </a:cubicBezTo>
                    <a:cubicBezTo>
                      <a:pt x="374" y="220"/>
                      <a:pt x="376" y="219"/>
                      <a:pt x="376" y="219"/>
                    </a:cubicBezTo>
                    <a:lnTo>
                      <a:pt x="376" y="219"/>
                    </a:lnTo>
                    <a:cubicBezTo>
                      <a:pt x="377" y="219"/>
                      <a:pt x="375" y="221"/>
                      <a:pt x="372" y="224"/>
                    </a:cubicBezTo>
                    <a:cubicBezTo>
                      <a:pt x="357" y="235"/>
                      <a:pt x="351" y="239"/>
                      <a:pt x="351" y="239"/>
                    </a:cubicBezTo>
                    <a:cubicBezTo>
                      <a:pt x="351" y="239"/>
                      <a:pt x="353" y="238"/>
                      <a:pt x="356" y="236"/>
                    </a:cubicBezTo>
                    <a:cubicBezTo>
                      <a:pt x="356" y="236"/>
                      <a:pt x="364" y="231"/>
                      <a:pt x="373" y="226"/>
                    </a:cubicBezTo>
                    <a:cubicBezTo>
                      <a:pt x="380" y="221"/>
                      <a:pt x="384" y="219"/>
                      <a:pt x="385" y="219"/>
                    </a:cubicBezTo>
                    <a:lnTo>
                      <a:pt x="385" y="219"/>
                    </a:lnTo>
                    <a:cubicBezTo>
                      <a:pt x="385" y="219"/>
                      <a:pt x="381" y="222"/>
                      <a:pt x="373" y="227"/>
                    </a:cubicBezTo>
                    <a:cubicBezTo>
                      <a:pt x="365" y="232"/>
                      <a:pt x="363" y="234"/>
                      <a:pt x="365" y="234"/>
                    </a:cubicBezTo>
                    <a:cubicBezTo>
                      <a:pt x="368" y="234"/>
                      <a:pt x="374" y="232"/>
                      <a:pt x="383" y="229"/>
                    </a:cubicBezTo>
                    <a:lnTo>
                      <a:pt x="383" y="229"/>
                    </a:lnTo>
                    <a:lnTo>
                      <a:pt x="375" y="233"/>
                    </a:lnTo>
                    <a:cubicBezTo>
                      <a:pt x="366" y="237"/>
                      <a:pt x="366" y="237"/>
                      <a:pt x="366" y="238"/>
                    </a:cubicBezTo>
                    <a:lnTo>
                      <a:pt x="366" y="239"/>
                    </a:lnTo>
                    <a:cubicBezTo>
                      <a:pt x="372" y="237"/>
                      <a:pt x="375" y="236"/>
                      <a:pt x="376" y="236"/>
                    </a:cubicBezTo>
                    <a:lnTo>
                      <a:pt x="376" y="236"/>
                    </a:lnTo>
                    <a:cubicBezTo>
                      <a:pt x="379" y="236"/>
                      <a:pt x="373" y="240"/>
                      <a:pt x="367" y="242"/>
                    </a:cubicBezTo>
                    <a:cubicBezTo>
                      <a:pt x="357" y="245"/>
                      <a:pt x="357" y="245"/>
                      <a:pt x="357" y="245"/>
                    </a:cubicBezTo>
                    <a:cubicBezTo>
                      <a:pt x="363" y="243"/>
                      <a:pt x="366" y="243"/>
                      <a:pt x="368" y="243"/>
                    </a:cubicBezTo>
                    <a:lnTo>
                      <a:pt x="368" y="243"/>
                    </a:lnTo>
                    <a:cubicBezTo>
                      <a:pt x="370" y="243"/>
                      <a:pt x="364" y="246"/>
                      <a:pt x="357" y="247"/>
                    </a:cubicBezTo>
                    <a:cubicBezTo>
                      <a:pt x="360" y="247"/>
                      <a:pt x="363" y="247"/>
                      <a:pt x="364" y="247"/>
                    </a:cubicBezTo>
                    <a:cubicBezTo>
                      <a:pt x="367" y="247"/>
                      <a:pt x="367" y="247"/>
                      <a:pt x="367" y="247"/>
                    </a:cubicBezTo>
                    <a:cubicBezTo>
                      <a:pt x="367" y="248"/>
                      <a:pt x="367" y="248"/>
                      <a:pt x="367" y="248"/>
                    </a:cubicBezTo>
                    <a:cubicBezTo>
                      <a:pt x="368" y="248"/>
                      <a:pt x="371" y="247"/>
                      <a:pt x="376" y="246"/>
                    </a:cubicBezTo>
                    <a:cubicBezTo>
                      <a:pt x="379" y="245"/>
                      <a:pt x="382" y="245"/>
                      <a:pt x="385" y="245"/>
                    </a:cubicBezTo>
                    <a:lnTo>
                      <a:pt x="385" y="245"/>
                    </a:lnTo>
                    <a:cubicBezTo>
                      <a:pt x="376" y="247"/>
                      <a:pt x="376" y="248"/>
                      <a:pt x="376" y="249"/>
                    </a:cubicBezTo>
                    <a:cubicBezTo>
                      <a:pt x="375" y="252"/>
                      <a:pt x="375" y="252"/>
                      <a:pt x="366" y="253"/>
                    </a:cubicBezTo>
                    <a:lnTo>
                      <a:pt x="375" y="253"/>
                    </a:lnTo>
                    <a:cubicBezTo>
                      <a:pt x="385" y="253"/>
                      <a:pt x="385" y="254"/>
                      <a:pt x="375" y="254"/>
                    </a:cubicBezTo>
                    <a:cubicBezTo>
                      <a:pt x="366" y="254"/>
                      <a:pt x="365" y="259"/>
                      <a:pt x="375" y="262"/>
                    </a:cubicBezTo>
                    <a:lnTo>
                      <a:pt x="375" y="265"/>
                    </a:lnTo>
                    <a:cubicBezTo>
                      <a:pt x="356" y="266"/>
                      <a:pt x="355" y="270"/>
                      <a:pt x="374" y="271"/>
                    </a:cubicBezTo>
                    <a:cubicBezTo>
                      <a:pt x="365" y="271"/>
                      <a:pt x="365" y="273"/>
                      <a:pt x="365" y="274"/>
                    </a:cubicBezTo>
                    <a:cubicBezTo>
                      <a:pt x="373" y="276"/>
                      <a:pt x="374" y="281"/>
                      <a:pt x="366" y="281"/>
                    </a:cubicBezTo>
                    <a:cubicBezTo>
                      <a:pt x="366" y="281"/>
                      <a:pt x="365" y="281"/>
                      <a:pt x="364" y="281"/>
                    </a:cubicBezTo>
                    <a:lnTo>
                      <a:pt x="364" y="281"/>
                    </a:lnTo>
                    <a:cubicBezTo>
                      <a:pt x="374" y="282"/>
                      <a:pt x="374" y="282"/>
                      <a:pt x="374" y="282"/>
                    </a:cubicBezTo>
                    <a:cubicBezTo>
                      <a:pt x="373" y="283"/>
                      <a:pt x="373" y="283"/>
                      <a:pt x="383" y="284"/>
                    </a:cubicBezTo>
                    <a:cubicBezTo>
                      <a:pt x="392" y="285"/>
                      <a:pt x="392" y="285"/>
                      <a:pt x="392" y="285"/>
                    </a:cubicBezTo>
                    <a:cubicBezTo>
                      <a:pt x="385" y="285"/>
                      <a:pt x="380" y="285"/>
                      <a:pt x="373" y="284"/>
                    </a:cubicBezTo>
                    <a:cubicBezTo>
                      <a:pt x="370" y="284"/>
                      <a:pt x="367" y="283"/>
                      <a:pt x="367" y="283"/>
                    </a:cubicBezTo>
                    <a:lnTo>
                      <a:pt x="367" y="283"/>
                    </a:lnTo>
                    <a:cubicBezTo>
                      <a:pt x="366" y="283"/>
                      <a:pt x="370" y="284"/>
                      <a:pt x="382" y="286"/>
                    </a:cubicBezTo>
                    <a:cubicBezTo>
                      <a:pt x="378" y="286"/>
                      <a:pt x="375" y="286"/>
                      <a:pt x="373" y="285"/>
                    </a:cubicBezTo>
                    <a:lnTo>
                      <a:pt x="373" y="285"/>
                    </a:lnTo>
                    <a:cubicBezTo>
                      <a:pt x="373" y="285"/>
                      <a:pt x="373" y="286"/>
                      <a:pt x="382" y="287"/>
                    </a:cubicBezTo>
                    <a:lnTo>
                      <a:pt x="382" y="289"/>
                    </a:lnTo>
                    <a:cubicBezTo>
                      <a:pt x="378" y="288"/>
                      <a:pt x="376" y="288"/>
                      <a:pt x="375" y="288"/>
                    </a:cubicBezTo>
                    <a:cubicBezTo>
                      <a:pt x="372" y="288"/>
                      <a:pt x="372" y="289"/>
                      <a:pt x="372" y="289"/>
                    </a:cubicBezTo>
                    <a:cubicBezTo>
                      <a:pt x="368" y="288"/>
                      <a:pt x="366" y="288"/>
                      <a:pt x="365" y="288"/>
                    </a:cubicBezTo>
                    <a:lnTo>
                      <a:pt x="365" y="288"/>
                    </a:lnTo>
                    <a:cubicBezTo>
                      <a:pt x="364" y="288"/>
                      <a:pt x="369" y="289"/>
                      <a:pt x="381" y="291"/>
                    </a:cubicBezTo>
                    <a:cubicBezTo>
                      <a:pt x="386" y="292"/>
                      <a:pt x="388" y="293"/>
                      <a:pt x="387" y="293"/>
                    </a:cubicBezTo>
                    <a:cubicBezTo>
                      <a:pt x="386" y="293"/>
                      <a:pt x="384" y="293"/>
                      <a:pt x="381" y="292"/>
                    </a:cubicBezTo>
                    <a:cubicBezTo>
                      <a:pt x="370" y="290"/>
                      <a:pt x="365" y="289"/>
                      <a:pt x="365" y="289"/>
                    </a:cubicBezTo>
                    <a:lnTo>
                      <a:pt x="365" y="289"/>
                    </a:lnTo>
                    <a:cubicBezTo>
                      <a:pt x="364" y="289"/>
                      <a:pt x="367" y="290"/>
                      <a:pt x="371" y="291"/>
                    </a:cubicBezTo>
                    <a:cubicBezTo>
                      <a:pt x="380" y="293"/>
                      <a:pt x="380" y="293"/>
                      <a:pt x="380" y="293"/>
                    </a:cubicBezTo>
                    <a:cubicBezTo>
                      <a:pt x="377" y="293"/>
                      <a:pt x="376" y="292"/>
                      <a:pt x="374" y="292"/>
                    </a:cubicBezTo>
                    <a:cubicBezTo>
                      <a:pt x="370" y="292"/>
                      <a:pt x="369" y="295"/>
                      <a:pt x="367" y="296"/>
                    </a:cubicBezTo>
                    <a:cubicBezTo>
                      <a:pt x="367" y="296"/>
                      <a:pt x="376" y="301"/>
                      <a:pt x="385" y="304"/>
                    </a:cubicBezTo>
                    <a:cubicBezTo>
                      <a:pt x="392" y="308"/>
                      <a:pt x="395" y="309"/>
                      <a:pt x="395" y="309"/>
                    </a:cubicBezTo>
                    <a:cubicBezTo>
                      <a:pt x="394" y="309"/>
                      <a:pt x="389" y="307"/>
                      <a:pt x="384" y="305"/>
                    </a:cubicBezTo>
                    <a:lnTo>
                      <a:pt x="384" y="305"/>
                    </a:lnTo>
                    <a:cubicBezTo>
                      <a:pt x="393" y="309"/>
                      <a:pt x="398" y="311"/>
                      <a:pt x="397" y="311"/>
                    </a:cubicBezTo>
                    <a:cubicBezTo>
                      <a:pt x="397" y="311"/>
                      <a:pt x="393" y="310"/>
                      <a:pt x="384" y="307"/>
                    </a:cubicBezTo>
                    <a:cubicBezTo>
                      <a:pt x="380" y="304"/>
                      <a:pt x="377" y="303"/>
                      <a:pt x="377" y="303"/>
                    </a:cubicBezTo>
                    <a:lnTo>
                      <a:pt x="377" y="303"/>
                    </a:lnTo>
                    <a:cubicBezTo>
                      <a:pt x="377" y="303"/>
                      <a:pt x="379" y="304"/>
                      <a:pt x="383" y="307"/>
                    </a:cubicBezTo>
                    <a:cubicBezTo>
                      <a:pt x="388" y="309"/>
                      <a:pt x="390" y="310"/>
                      <a:pt x="390" y="310"/>
                    </a:cubicBezTo>
                    <a:cubicBezTo>
                      <a:pt x="389" y="310"/>
                      <a:pt x="387" y="309"/>
                      <a:pt x="383" y="308"/>
                    </a:cubicBezTo>
                    <a:cubicBezTo>
                      <a:pt x="377" y="305"/>
                      <a:pt x="371" y="302"/>
                      <a:pt x="370" y="302"/>
                    </a:cubicBezTo>
                    <a:lnTo>
                      <a:pt x="370" y="302"/>
                    </a:lnTo>
                    <a:cubicBezTo>
                      <a:pt x="370" y="302"/>
                      <a:pt x="371" y="303"/>
                      <a:pt x="374" y="304"/>
                    </a:cubicBezTo>
                    <a:lnTo>
                      <a:pt x="374" y="304"/>
                    </a:lnTo>
                    <a:cubicBezTo>
                      <a:pt x="374" y="304"/>
                      <a:pt x="374" y="304"/>
                      <a:pt x="365" y="300"/>
                    </a:cubicBezTo>
                    <a:cubicBezTo>
                      <a:pt x="363" y="299"/>
                      <a:pt x="362" y="299"/>
                      <a:pt x="361" y="299"/>
                    </a:cubicBezTo>
                    <a:lnTo>
                      <a:pt x="361" y="299"/>
                    </a:lnTo>
                    <a:cubicBezTo>
                      <a:pt x="360" y="299"/>
                      <a:pt x="367" y="302"/>
                      <a:pt x="373" y="305"/>
                    </a:cubicBezTo>
                    <a:cubicBezTo>
                      <a:pt x="381" y="311"/>
                      <a:pt x="385" y="314"/>
                      <a:pt x="384" y="314"/>
                    </a:cubicBezTo>
                    <a:cubicBezTo>
                      <a:pt x="384" y="314"/>
                      <a:pt x="380" y="311"/>
                      <a:pt x="372" y="307"/>
                    </a:cubicBezTo>
                    <a:cubicBezTo>
                      <a:pt x="366" y="303"/>
                      <a:pt x="363" y="301"/>
                      <a:pt x="363" y="301"/>
                    </a:cubicBezTo>
                    <a:lnTo>
                      <a:pt x="363" y="301"/>
                    </a:lnTo>
                    <a:cubicBezTo>
                      <a:pt x="362" y="301"/>
                      <a:pt x="368" y="306"/>
                      <a:pt x="378" y="313"/>
                    </a:cubicBezTo>
                    <a:cubicBezTo>
                      <a:pt x="378" y="314"/>
                      <a:pt x="378" y="314"/>
                      <a:pt x="377" y="314"/>
                    </a:cubicBezTo>
                    <a:cubicBezTo>
                      <a:pt x="377" y="314"/>
                      <a:pt x="375" y="313"/>
                      <a:pt x="369" y="309"/>
                    </a:cubicBezTo>
                    <a:lnTo>
                      <a:pt x="369" y="309"/>
                    </a:lnTo>
                    <a:cubicBezTo>
                      <a:pt x="372" y="311"/>
                      <a:pt x="374" y="313"/>
                      <a:pt x="376" y="315"/>
                    </a:cubicBezTo>
                    <a:cubicBezTo>
                      <a:pt x="383" y="320"/>
                      <a:pt x="385" y="322"/>
                      <a:pt x="384" y="322"/>
                    </a:cubicBezTo>
                    <a:cubicBezTo>
                      <a:pt x="383" y="322"/>
                      <a:pt x="376" y="318"/>
                      <a:pt x="367" y="311"/>
                    </a:cubicBezTo>
                    <a:lnTo>
                      <a:pt x="367" y="311"/>
                    </a:lnTo>
                    <a:lnTo>
                      <a:pt x="374" y="318"/>
                    </a:lnTo>
                    <a:cubicBezTo>
                      <a:pt x="383" y="325"/>
                      <a:pt x="389" y="331"/>
                      <a:pt x="389" y="331"/>
                    </a:cubicBezTo>
                    <a:cubicBezTo>
                      <a:pt x="389" y="331"/>
                      <a:pt x="386" y="329"/>
                      <a:pt x="381" y="324"/>
                    </a:cubicBezTo>
                    <a:lnTo>
                      <a:pt x="373" y="319"/>
                    </a:lnTo>
                    <a:lnTo>
                      <a:pt x="373" y="319"/>
                    </a:lnTo>
                    <a:cubicBezTo>
                      <a:pt x="379" y="324"/>
                      <a:pt x="381" y="326"/>
                      <a:pt x="380" y="326"/>
                    </a:cubicBezTo>
                    <a:cubicBezTo>
                      <a:pt x="379" y="326"/>
                      <a:pt x="373" y="321"/>
                      <a:pt x="364" y="313"/>
                    </a:cubicBezTo>
                    <a:lnTo>
                      <a:pt x="364" y="313"/>
                    </a:lnTo>
                    <a:cubicBezTo>
                      <a:pt x="368" y="318"/>
                      <a:pt x="374" y="322"/>
                      <a:pt x="377" y="327"/>
                    </a:cubicBezTo>
                    <a:cubicBezTo>
                      <a:pt x="377" y="327"/>
                      <a:pt x="377" y="327"/>
                      <a:pt x="377" y="327"/>
                    </a:cubicBezTo>
                    <a:cubicBezTo>
                      <a:pt x="377" y="327"/>
                      <a:pt x="375" y="326"/>
                      <a:pt x="369" y="321"/>
                    </a:cubicBezTo>
                    <a:cubicBezTo>
                      <a:pt x="367" y="319"/>
                      <a:pt x="364" y="316"/>
                      <a:pt x="362" y="314"/>
                    </a:cubicBezTo>
                    <a:lnTo>
                      <a:pt x="362" y="314"/>
                    </a:lnTo>
                    <a:cubicBezTo>
                      <a:pt x="362" y="314"/>
                      <a:pt x="362" y="314"/>
                      <a:pt x="362" y="314"/>
                    </a:cubicBezTo>
                    <a:cubicBezTo>
                      <a:pt x="362" y="314"/>
                      <a:pt x="360" y="314"/>
                      <a:pt x="355" y="309"/>
                    </a:cubicBezTo>
                    <a:lnTo>
                      <a:pt x="354" y="309"/>
                    </a:lnTo>
                    <a:cubicBezTo>
                      <a:pt x="357" y="313"/>
                      <a:pt x="359" y="315"/>
                      <a:pt x="358" y="315"/>
                    </a:cubicBezTo>
                    <a:cubicBezTo>
                      <a:pt x="358" y="315"/>
                      <a:pt x="356" y="313"/>
                      <a:pt x="354" y="310"/>
                    </a:cubicBezTo>
                    <a:lnTo>
                      <a:pt x="354" y="310"/>
                    </a:lnTo>
                    <a:cubicBezTo>
                      <a:pt x="354" y="310"/>
                      <a:pt x="353" y="310"/>
                      <a:pt x="358" y="318"/>
                    </a:cubicBezTo>
                    <a:cubicBezTo>
                      <a:pt x="358" y="318"/>
                      <a:pt x="357" y="318"/>
                      <a:pt x="352" y="310"/>
                    </a:cubicBezTo>
                    <a:cubicBezTo>
                      <a:pt x="349" y="307"/>
                      <a:pt x="347" y="305"/>
                      <a:pt x="347" y="305"/>
                    </a:cubicBezTo>
                    <a:lnTo>
                      <a:pt x="347" y="305"/>
                    </a:lnTo>
                    <a:cubicBezTo>
                      <a:pt x="347" y="305"/>
                      <a:pt x="349" y="307"/>
                      <a:pt x="352" y="311"/>
                    </a:cubicBezTo>
                    <a:cubicBezTo>
                      <a:pt x="357" y="318"/>
                      <a:pt x="357" y="318"/>
                      <a:pt x="357" y="318"/>
                    </a:cubicBezTo>
                    <a:lnTo>
                      <a:pt x="356" y="319"/>
                    </a:lnTo>
                    <a:cubicBezTo>
                      <a:pt x="362" y="326"/>
                      <a:pt x="362" y="326"/>
                      <a:pt x="362" y="327"/>
                    </a:cubicBezTo>
                    <a:cubicBezTo>
                      <a:pt x="358" y="324"/>
                      <a:pt x="356" y="322"/>
                      <a:pt x="354" y="320"/>
                    </a:cubicBezTo>
                    <a:cubicBezTo>
                      <a:pt x="353" y="320"/>
                      <a:pt x="353" y="320"/>
                      <a:pt x="358" y="328"/>
                    </a:cubicBezTo>
                    <a:cubicBezTo>
                      <a:pt x="357" y="328"/>
                      <a:pt x="352" y="321"/>
                      <a:pt x="351" y="321"/>
                    </a:cubicBezTo>
                    <a:cubicBezTo>
                      <a:pt x="351" y="321"/>
                      <a:pt x="350" y="321"/>
                      <a:pt x="350" y="321"/>
                    </a:cubicBezTo>
                    <a:cubicBezTo>
                      <a:pt x="349" y="321"/>
                      <a:pt x="349" y="321"/>
                      <a:pt x="354" y="329"/>
                    </a:cubicBezTo>
                    <a:cubicBezTo>
                      <a:pt x="358" y="337"/>
                      <a:pt x="361" y="342"/>
                      <a:pt x="360" y="342"/>
                    </a:cubicBezTo>
                    <a:cubicBezTo>
                      <a:pt x="360" y="342"/>
                      <a:pt x="358" y="338"/>
                      <a:pt x="354" y="330"/>
                    </a:cubicBezTo>
                    <a:cubicBezTo>
                      <a:pt x="348" y="320"/>
                      <a:pt x="345" y="316"/>
                      <a:pt x="345" y="316"/>
                    </a:cubicBezTo>
                    <a:lnTo>
                      <a:pt x="345" y="316"/>
                    </a:lnTo>
                    <a:cubicBezTo>
                      <a:pt x="345" y="316"/>
                      <a:pt x="346" y="318"/>
                      <a:pt x="348" y="321"/>
                    </a:cubicBezTo>
                    <a:cubicBezTo>
                      <a:pt x="352" y="330"/>
                      <a:pt x="352" y="330"/>
                      <a:pt x="352" y="330"/>
                    </a:cubicBezTo>
                    <a:cubicBezTo>
                      <a:pt x="349" y="326"/>
                      <a:pt x="348" y="324"/>
                      <a:pt x="348" y="324"/>
                    </a:cubicBezTo>
                    <a:lnTo>
                      <a:pt x="348" y="324"/>
                    </a:lnTo>
                    <a:cubicBezTo>
                      <a:pt x="348" y="324"/>
                      <a:pt x="349" y="326"/>
                      <a:pt x="350" y="330"/>
                    </a:cubicBezTo>
                    <a:cubicBezTo>
                      <a:pt x="350" y="330"/>
                      <a:pt x="350" y="331"/>
                      <a:pt x="350" y="331"/>
                    </a:cubicBezTo>
                    <a:cubicBezTo>
                      <a:pt x="349" y="331"/>
                      <a:pt x="348" y="329"/>
                      <a:pt x="346" y="322"/>
                    </a:cubicBezTo>
                    <a:lnTo>
                      <a:pt x="345" y="322"/>
                    </a:lnTo>
                    <a:cubicBezTo>
                      <a:pt x="348" y="329"/>
                      <a:pt x="348" y="332"/>
                      <a:pt x="347" y="332"/>
                    </a:cubicBezTo>
                    <a:cubicBezTo>
                      <a:pt x="346" y="332"/>
                      <a:pt x="343" y="327"/>
                      <a:pt x="341" y="322"/>
                    </a:cubicBezTo>
                    <a:lnTo>
                      <a:pt x="341" y="322"/>
                    </a:lnTo>
                    <a:cubicBezTo>
                      <a:pt x="343" y="326"/>
                      <a:pt x="344" y="329"/>
                      <a:pt x="345" y="332"/>
                    </a:cubicBezTo>
                    <a:cubicBezTo>
                      <a:pt x="347" y="341"/>
                      <a:pt x="348" y="346"/>
                      <a:pt x="348" y="346"/>
                    </a:cubicBezTo>
                    <a:cubicBezTo>
                      <a:pt x="348" y="346"/>
                      <a:pt x="346" y="341"/>
                      <a:pt x="344" y="332"/>
                    </a:cubicBezTo>
                    <a:cubicBezTo>
                      <a:pt x="341" y="323"/>
                      <a:pt x="339" y="318"/>
                      <a:pt x="339" y="318"/>
                    </a:cubicBezTo>
                    <a:lnTo>
                      <a:pt x="339" y="318"/>
                    </a:lnTo>
                    <a:cubicBezTo>
                      <a:pt x="339" y="318"/>
                      <a:pt x="340" y="323"/>
                      <a:pt x="343" y="332"/>
                    </a:cubicBezTo>
                    <a:cubicBezTo>
                      <a:pt x="344" y="336"/>
                      <a:pt x="344" y="338"/>
                      <a:pt x="344" y="338"/>
                    </a:cubicBezTo>
                    <a:cubicBezTo>
                      <a:pt x="343" y="338"/>
                      <a:pt x="341" y="334"/>
                      <a:pt x="338" y="323"/>
                    </a:cubicBezTo>
                    <a:cubicBezTo>
                      <a:pt x="338" y="322"/>
                      <a:pt x="337" y="320"/>
                      <a:pt x="337" y="319"/>
                    </a:cubicBezTo>
                    <a:lnTo>
                      <a:pt x="337" y="319"/>
                    </a:lnTo>
                    <a:cubicBezTo>
                      <a:pt x="338" y="323"/>
                      <a:pt x="338" y="323"/>
                      <a:pt x="337" y="323"/>
                    </a:cubicBezTo>
                    <a:cubicBezTo>
                      <a:pt x="336" y="323"/>
                      <a:pt x="336" y="332"/>
                      <a:pt x="335" y="332"/>
                    </a:cubicBezTo>
                    <a:cubicBezTo>
                      <a:pt x="334" y="332"/>
                      <a:pt x="332" y="332"/>
                      <a:pt x="331" y="323"/>
                    </a:cubicBezTo>
                    <a:cubicBezTo>
                      <a:pt x="331" y="323"/>
                      <a:pt x="331" y="323"/>
                      <a:pt x="331" y="323"/>
                    </a:cubicBezTo>
                    <a:cubicBezTo>
                      <a:pt x="330" y="323"/>
                      <a:pt x="330" y="324"/>
                      <a:pt x="330" y="332"/>
                    </a:cubicBezTo>
                    <a:cubicBezTo>
                      <a:pt x="330" y="337"/>
                      <a:pt x="330" y="339"/>
                      <a:pt x="330" y="339"/>
                    </a:cubicBezTo>
                    <a:cubicBezTo>
                      <a:pt x="329" y="339"/>
                      <a:pt x="329" y="337"/>
                      <a:pt x="329" y="332"/>
                    </a:cubicBezTo>
                    <a:lnTo>
                      <a:pt x="328" y="332"/>
                    </a:lnTo>
                    <a:cubicBezTo>
                      <a:pt x="328" y="336"/>
                      <a:pt x="328" y="338"/>
                      <a:pt x="328" y="341"/>
                    </a:cubicBezTo>
                    <a:cubicBezTo>
                      <a:pt x="327" y="335"/>
                      <a:pt x="327" y="328"/>
                      <a:pt x="327" y="328"/>
                    </a:cubicBezTo>
                    <a:cubicBezTo>
                      <a:pt x="327" y="328"/>
                      <a:pt x="327" y="329"/>
                      <a:pt x="327" y="331"/>
                    </a:cubicBezTo>
                    <a:cubicBezTo>
                      <a:pt x="327" y="341"/>
                      <a:pt x="327" y="341"/>
                      <a:pt x="326" y="341"/>
                    </a:cubicBezTo>
                    <a:cubicBezTo>
                      <a:pt x="326" y="336"/>
                      <a:pt x="324" y="332"/>
                      <a:pt x="322" y="332"/>
                    </a:cubicBezTo>
                    <a:cubicBezTo>
                      <a:pt x="320" y="332"/>
                      <a:pt x="318" y="333"/>
                      <a:pt x="317" y="337"/>
                    </a:cubicBezTo>
                    <a:lnTo>
                      <a:pt x="317" y="336"/>
                    </a:lnTo>
                    <a:lnTo>
                      <a:pt x="316" y="336"/>
                    </a:lnTo>
                    <a:cubicBezTo>
                      <a:pt x="319" y="328"/>
                      <a:pt x="319" y="326"/>
                      <a:pt x="319" y="326"/>
                    </a:cubicBezTo>
                    <a:lnTo>
                      <a:pt x="319" y="326"/>
                    </a:lnTo>
                    <a:cubicBezTo>
                      <a:pt x="318" y="326"/>
                      <a:pt x="316" y="330"/>
                      <a:pt x="313" y="335"/>
                    </a:cubicBezTo>
                    <a:cubicBezTo>
                      <a:pt x="310" y="340"/>
                      <a:pt x="309" y="342"/>
                      <a:pt x="308" y="342"/>
                    </a:cubicBezTo>
                    <a:cubicBezTo>
                      <a:pt x="308" y="342"/>
                      <a:pt x="308" y="342"/>
                      <a:pt x="308" y="341"/>
                    </a:cubicBezTo>
                    <a:cubicBezTo>
                      <a:pt x="313" y="331"/>
                      <a:pt x="315" y="327"/>
                      <a:pt x="315" y="327"/>
                    </a:cubicBezTo>
                    <a:lnTo>
                      <a:pt x="315" y="327"/>
                    </a:lnTo>
                    <a:cubicBezTo>
                      <a:pt x="314" y="327"/>
                      <a:pt x="313" y="329"/>
                      <a:pt x="311" y="332"/>
                    </a:cubicBezTo>
                    <a:cubicBezTo>
                      <a:pt x="306" y="340"/>
                      <a:pt x="304" y="344"/>
                      <a:pt x="303" y="344"/>
                    </a:cubicBezTo>
                    <a:cubicBezTo>
                      <a:pt x="303" y="344"/>
                      <a:pt x="305" y="340"/>
                      <a:pt x="310" y="331"/>
                    </a:cubicBezTo>
                    <a:cubicBezTo>
                      <a:pt x="315" y="324"/>
                      <a:pt x="317" y="320"/>
                      <a:pt x="317" y="320"/>
                    </a:cubicBezTo>
                    <a:lnTo>
                      <a:pt x="317" y="320"/>
                    </a:lnTo>
                    <a:cubicBezTo>
                      <a:pt x="317" y="320"/>
                      <a:pt x="313" y="326"/>
                      <a:pt x="304" y="339"/>
                    </a:cubicBezTo>
                    <a:cubicBezTo>
                      <a:pt x="302" y="342"/>
                      <a:pt x="300" y="344"/>
                      <a:pt x="300" y="344"/>
                    </a:cubicBezTo>
                    <a:cubicBezTo>
                      <a:pt x="300" y="344"/>
                      <a:pt x="301" y="342"/>
                      <a:pt x="303" y="338"/>
                    </a:cubicBezTo>
                    <a:cubicBezTo>
                      <a:pt x="309" y="329"/>
                      <a:pt x="312" y="325"/>
                      <a:pt x="312" y="325"/>
                    </a:cubicBezTo>
                    <a:lnTo>
                      <a:pt x="312" y="325"/>
                    </a:lnTo>
                    <a:cubicBezTo>
                      <a:pt x="311" y="325"/>
                      <a:pt x="310" y="327"/>
                      <a:pt x="308" y="330"/>
                    </a:cubicBezTo>
                    <a:cubicBezTo>
                      <a:pt x="302" y="337"/>
                      <a:pt x="300" y="341"/>
                      <a:pt x="299" y="341"/>
                    </a:cubicBezTo>
                    <a:cubicBezTo>
                      <a:pt x="299" y="341"/>
                      <a:pt x="302" y="337"/>
                      <a:pt x="307" y="329"/>
                    </a:cubicBezTo>
                    <a:cubicBezTo>
                      <a:pt x="312" y="321"/>
                      <a:pt x="315" y="317"/>
                      <a:pt x="315" y="317"/>
                    </a:cubicBezTo>
                    <a:lnTo>
                      <a:pt x="315" y="317"/>
                    </a:lnTo>
                    <a:cubicBezTo>
                      <a:pt x="315" y="317"/>
                      <a:pt x="312" y="321"/>
                      <a:pt x="307" y="328"/>
                    </a:cubicBezTo>
                    <a:cubicBezTo>
                      <a:pt x="301" y="335"/>
                      <a:pt x="298" y="338"/>
                      <a:pt x="297" y="338"/>
                    </a:cubicBezTo>
                    <a:cubicBezTo>
                      <a:pt x="296" y="338"/>
                      <a:pt x="298" y="333"/>
                      <a:pt x="304" y="326"/>
                    </a:cubicBezTo>
                    <a:lnTo>
                      <a:pt x="310" y="318"/>
                    </a:lnTo>
                    <a:lnTo>
                      <a:pt x="303" y="324"/>
                    </a:lnTo>
                    <a:cubicBezTo>
                      <a:pt x="303" y="323"/>
                      <a:pt x="308" y="315"/>
                      <a:pt x="307" y="313"/>
                    </a:cubicBezTo>
                    <a:cubicBezTo>
                      <a:pt x="306" y="312"/>
                      <a:pt x="305" y="310"/>
                      <a:pt x="304" y="310"/>
                    </a:cubicBezTo>
                    <a:cubicBezTo>
                      <a:pt x="302" y="310"/>
                      <a:pt x="301" y="312"/>
                      <a:pt x="297" y="314"/>
                    </a:cubicBezTo>
                    <a:cubicBezTo>
                      <a:pt x="290" y="320"/>
                      <a:pt x="286" y="323"/>
                      <a:pt x="286" y="323"/>
                    </a:cubicBezTo>
                    <a:cubicBezTo>
                      <a:pt x="285" y="323"/>
                      <a:pt x="289" y="320"/>
                      <a:pt x="297" y="313"/>
                    </a:cubicBezTo>
                    <a:cubicBezTo>
                      <a:pt x="297" y="313"/>
                      <a:pt x="303" y="308"/>
                      <a:pt x="303" y="307"/>
                    </a:cubicBezTo>
                    <a:cubicBezTo>
                      <a:pt x="303" y="307"/>
                      <a:pt x="303" y="305"/>
                      <a:pt x="311" y="300"/>
                    </a:cubicBezTo>
                    <a:lnTo>
                      <a:pt x="311" y="300"/>
                    </a:lnTo>
                    <a:cubicBezTo>
                      <a:pt x="303" y="305"/>
                      <a:pt x="299" y="306"/>
                      <a:pt x="297" y="306"/>
                    </a:cubicBezTo>
                    <a:cubicBezTo>
                      <a:pt x="296" y="306"/>
                      <a:pt x="298" y="304"/>
                      <a:pt x="302" y="302"/>
                    </a:cubicBezTo>
                    <a:cubicBezTo>
                      <a:pt x="302" y="302"/>
                      <a:pt x="302" y="301"/>
                      <a:pt x="301" y="301"/>
                    </a:cubicBezTo>
                    <a:cubicBezTo>
                      <a:pt x="300" y="301"/>
                      <a:pt x="298" y="302"/>
                      <a:pt x="293" y="304"/>
                    </a:cubicBezTo>
                    <a:cubicBezTo>
                      <a:pt x="289" y="306"/>
                      <a:pt x="287" y="307"/>
                      <a:pt x="286" y="307"/>
                    </a:cubicBezTo>
                    <a:cubicBezTo>
                      <a:pt x="286" y="307"/>
                      <a:pt x="288" y="306"/>
                      <a:pt x="292" y="303"/>
                    </a:cubicBezTo>
                    <a:cubicBezTo>
                      <a:pt x="298" y="300"/>
                      <a:pt x="303" y="297"/>
                      <a:pt x="302" y="297"/>
                    </a:cubicBezTo>
                    <a:lnTo>
                      <a:pt x="302" y="297"/>
                    </a:lnTo>
                    <a:cubicBezTo>
                      <a:pt x="302" y="297"/>
                      <a:pt x="299" y="298"/>
                      <a:pt x="292" y="301"/>
                    </a:cubicBezTo>
                    <a:lnTo>
                      <a:pt x="301" y="296"/>
                    </a:lnTo>
                    <a:lnTo>
                      <a:pt x="301" y="296"/>
                    </a:lnTo>
                    <a:cubicBezTo>
                      <a:pt x="299" y="297"/>
                      <a:pt x="295" y="299"/>
                      <a:pt x="292" y="300"/>
                    </a:cubicBezTo>
                    <a:cubicBezTo>
                      <a:pt x="285" y="303"/>
                      <a:pt x="280" y="304"/>
                      <a:pt x="280" y="304"/>
                    </a:cubicBezTo>
                    <a:cubicBezTo>
                      <a:pt x="279" y="304"/>
                      <a:pt x="285" y="301"/>
                      <a:pt x="301" y="295"/>
                    </a:cubicBezTo>
                    <a:cubicBezTo>
                      <a:pt x="312" y="292"/>
                      <a:pt x="316" y="291"/>
                      <a:pt x="316" y="291"/>
                    </a:cubicBezTo>
                    <a:lnTo>
                      <a:pt x="316" y="291"/>
                    </a:lnTo>
                    <a:cubicBezTo>
                      <a:pt x="316" y="291"/>
                      <a:pt x="314" y="291"/>
                      <a:pt x="310" y="292"/>
                    </a:cubicBezTo>
                    <a:cubicBezTo>
                      <a:pt x="304" y="294"/>
                      <a:pt x="298" y="296"/>
                      <a:pt x="297" y="296"/>
                    </a:cubicBezTo>
                    <a:cubicBezTo>
                      <a:pt x="296" y="296"/>
                      <a:pt x="297" y="295"/>
                      <a:pt x="300" y="294"/>
                    </a:cubicBezTo>
                    <a:lnTo>
                      <a:pt x="300" y="294"/>
                    </a:lnTo>
                    <a:cubicBezTo>
                      <a:pt x="297" y="295"/>
                      <a:pt x="294" y="295"/>
                      <a:pt x="291" y="296"/>
                    </a:cubicBezTo>
                    <a:lnTo>
                      <a:pt x="291" y="296"/>
                    </a:lnTo>
                    <a:lnTo>
                      <a:pt x="291" y="295"/>
                    </a:lnTo>
                    <a:cubicBezTo>
                      <a:pt x="298" y="293"/>
                      <a:pt x="303" y="291"/>
                      <a:pt x="310" y="290"/>
                    </a:cubicBezTo>
                    <a:cubicBezTo>
                      <a:pt x="314" y="289"/>
                      <a:pt x="316" y="288"/>
                      <a:pt x="316" y="288"/>
                    </a:cubicBezTo>
                    <a:lnTo>
                      <a:pt x="316" y="288"/>
                    </a:lnTo>
                    <a:cubicBezTo>
                      <a:pt x="316" y="288"/>
                      <a:pt x="311" y="289"/>
                      <a:pt x="300" y="292"/>
                    </a:cubicBezTo>
                    <a:cubicBezTo>
                      <a:pt x="288" y="295"/>
                      <a:pt x="284" y="296"/>
                      <a:pt x="283" y="296"/>
                    </a:cubicBezTo>
                    <a:cubicBezTo>
                      <a:pt x="282" y="296"/>
                      <a:pt x="282" y="296"/>
                      <a:pt x="282" y="295"/>
                    </a:cubicBezTo>
                    <a:cubicBezTo>
                      <a:pt x="282" y="294"/>
                      <a:pt x="282" y="294"/>
                      <a:pt x="291" y="292"/>
                    </a:cubicBezTo>
                    <a:cubicBezTo>
                      <a:pt x="300" y="291"/>
                      <a:pt x="300" y="291"/>
                      <a:pt x="300" y="290"/>
                    </a:cubicBezTo>
                    <a:lnTo>
                      <a:pt x="300" y="290"/>
                    </a:lnTo>
                    <a:cubicBezTo>
                      <a:pt x="300" y="290"/>
                      <a:pt x="273" y="292"/>
                      <a:pt x="254" y="294"/>
                    </a:cubicBezTo>
                    <a:cubicBezTo>
                      <a:pt x="245" y="295"/>
                      <a:pt x="241" y="296"/>
                      <a:pt x="240" y="296"/>
                    </a:cubicBezTo>
                    <a:cubicBezTo>
                      <a:pt x="239" y="296"/>
                      <a:pt x="244" y="295"/>
                      <a:pt x="254" y="293"/>
                    </a:cubicBezTo>
                    <a:cubicBezTo>
                      <a:pt x="263" y="292"/>
                      <a:pt x="263" y="292"/>
                      <a:pt x="263" y="291"/>
                    </a:cubicBezTo>
                    <a:cubicBezTo>
                      <a:pt x="266" y="290"/>
                      <a:pt x="268" y="290"/>
                      <a:pt x="270" y="290"/>
                    </a:cubicBezTo>
                    <a:cubicBezTo>
                      <a:pt x="273" y="290"/>
                      <a:pt x="272" y="291"/>
                      <a:pt x="273" y="291"/>
                    </a:cubicBezTo>
                    <a:lnTo>
                      <a:pt x="282" y="290"/>
                    </a:lnTo>
                    <a:cubicBezTo>
                      <a:pt x="293" y="288"/>
                      <a:pt x="298" y="288"/>
                      <a:pt x="296" y="288"/>
                    </a:cubicBezTo>
                    <a:cubicBezTo>
                      <a:pt x="295" y="288"/>
                      <a:pt x="290" y="288"/>
                      <a:pt x="282" y="289"/>
                    </a:cubicBezTo>
                    <a:cubicBezTo>
                      <a:pt x="273" y="289"/>
                      <a:pt x="273" y="289"/>
                      <a:pt x="282" y="287"/>
                    </a:cubicBezTo>
                    <a:cubicBezTo>
                      <a:pt x="286" y="287"/>
                      <a:pt x="290" y="287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2" y="286"/>
                      <a:pt x="292" y="286"/>
                    </a:cubicBezTo>
                    <a:cubicBezTo>
                      <a:pt x="295" y="286"/>
                      <a:pt x="296" y="286"/>
                      <a:pt x="296" y="286"/>
                    </a:cubicBezTo>
                    <a:lnTo>
                      <a:pt x="296" y="286"/>
                    </a:lnTo>
                    <a:cubicBezTo>
                      <a:pt x="296" y="286"/>
                      <a:pt x="294" y="286"/>
                      <a:pt x="292" y="286"/>
                    </a:cubicBezTo>
                    <a:lnTo>
                      <a:pt x="292" y="286"/>
                    </a:lnTo>
                    <a:cubicBezTo>
                      <a:pt x="292" y="286"/>
                      <a:pt x="293" y="285"/>
                      <a:pt x="301" y="284"/>
                    </a:cubicBezTo>
                    <a:lnTo>
                      <a:pt x="292" y="284"/>
                    </a:lnTo>
                    <a:cubicBezTo>
                      <a:pt x="282" y="284"/>
                      <a:pt x="282" y="284"/>
                      <a:pt x="282" y="283"/>
                    </a:cubicBezTo>
                    <a:cubicBezTo>
                      <a:pt x="282" y="283"/>
                      <a:pt x="283" y="282"/>
                      <a:pt x="273" y="282"/>
                    </a:cubicBezTo>
                    <a:cubicBezTo>
                      <a:pt x="265" y="282"/>
                      <a:pt x="255" y="281"/>
                      <a:pt x="255" y="278"/>
                    </a:cubicBezTo>
                    <a:lnTo>
                      <a:pt x="255" y="278"/>
                    </a:lnTo>
                    <a:cubicBezTo>
                      <a:pt x="258" y="279"/>
                      <a:pt x="264" y="279"/>
                      <a:pt x="264" y="279"/>
                    </a:cubicBezTo>
                    <a:cubicBezTo>
                      <a:pt x="264" y="279"/>
                      <a:pt x="273" y="279"/>
                      <a:pt x="273" y="277"/>
                    </a:cubicBezTo>
                    <a:lnTo>
                      <a:pt x="273" y="275"/>
                    </a:lnTo>
                    <a:cubicBezTo>
                      <a:pt x="268" y="276"/>
                      <a:pt x="261" y="276"/>
                      <a:pt x="255" y="277"/>
                    </a:cubicBezTo>
                    <a:lnTo>
                      <a:pt x="255" y="277"/>
                    </a:lnTo>
                    <a:cubicBezTo>
                      <a:pt x="245" y="275"/>
                      <a:pt x="245" y="275"/>
                      <a:pt x="264" y="274"/>
                    </a:cubicBezTo>
                    <a:cubicBezTo>
                      <a:pt x="274" y="274"/>
                      <a:pt x="274" y="273"/>
                      <a:pt x="274" y="272"/>
                    </a:cubicBezTo>
                    <a:cubicBezTo>
                      <a:pt x="274" y="272"/>
                      <a:pt x="274" y="270"/>
                      <a:pt x="283" y="268"/>
                    </a:cubicBezTo>
                    <a:cubicBezTo>
                      <a:pt x="293" y="267"/>
                      <a:pt x="283" y="267"/>
                      <a:pt x="274" y="267"/>
                    </a:cubicBezTo>
                    <a:lnTo>
                      <a:pt x="255" y="267"/>
                    </a:lnTo>
                    <a:cubicBezTo>
                      <a:pt x="264" y="265"/>
                      <a:pt x="274" y="265"/>
                      <a:pt x="283" y="265"/>
                    </a:cubicBezTo>
                    <a:cubicBezTo>
                      <a:pt x="302" y="264"/>
                      <a:pt x="302" y="264"/>
                      <a:pt x="283" y="264"/>
                    </a:cubicBezTo>
                    <a:cubicBezTo>
                      <a:pt x="274" y="264"/>
                      <a:pt x="265" y="263"/>
                      <a:pt x="274" y="259"/>
                    </a:cubicBezTo>
                    <a:cubicBezTo>
                      <a:pt x="274" y="257"/>
                      <a:pt x="274" y="255"/>
                      <a:pt x="284" y="255"/>
                    </a:cubicBezTo>
                    <a:cubicBezTo>
                      <a:pt x="275" y="254"/>
                      <a:pt x="275" y="253"/>
                      <a:pt x="284" y="253"/>
                    </a:cubicBezTo>
                    <a:cubicBezTo>
                      <a:pt x="304" y="252"/>
                      <a:pt x="304" y="253"/>
                      <a:pt x="285" y="250"/>
                    </a:cubicBezTo>
                    <a:cubicBezTo>
                      <a:pt x="280" y="250"/>
                      <a:pt x="274" y="249"/>
                      <a:pt x="274" y="249"/>
                    </a:cubicBezTo>
                    <a:lnTo>
                      <a:pt x="274" y="249"/>
                    </a:lnTo>
                    <a:cubicBezTo>
                      <a:pt x="274" y="249"/>
                      <a:pt x="277" y="250"/>
                      <a:pt x="285" y="250"/>
                    </a:cubicBezTo>
                    <a:cubicBezTo>
                      <a:pt x="294" y="250"/>
                      <a:pt x="285" y="249"/>
                      <a:pt x="276" y="247"/>
                    </a:cubicBezTo>
                    <a:lnTo>
                      <a:pt x="276" y="247"/>
                    </a:lnTo>
                    <a:lnTo>
                      <a:pt x="285" y="248"/>
                    </a:lnTo>
                    <a:lnTo>
                      <a:pt x="295" y="249"/>
                    </a:lnTo>
                    <a:lnTo>
                      <a:pt x="295" y="249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lnTo>
                      <a:pt x="276" y="247"/>
                    </a:lnTo>
                    <a:cubicBezTo>
                      <a:pt x="276" y="247"/>
                      <a:pt x="276" y="247"/>
                      <a:pt x="276" y="247"/>
                    </a:cubicBezTo>
                    <a:lnTo>
                      <a:pt x="239" y="242"/>
                    </a:lnTo>
                    <a:cubicBezTo>
                      <a:pt x="220" y="238"/>
                      <a:pt x="220" y="238"/>
                      <a:pt x="230" y="238"/>
                    </a:cubicBezTo>
                    <a:cubicBezTo>
                      <a:pt x="236" y="238"/>
                      <a:pt x="243" y="238"/>
                      <a:pt x="250" y="240"/>
                    </a:cubicBezTo>
                    <a:cubicBezTo>
                      <a:pt x="258" y="242"/>
                      <a:pt x="258" y="243"/>
                      <a:pt x="258" y="243"/>
                    </a:cubicBezTo>
                    <a:cubicBezTo>
                      <a:pt x="264" y="244"/>
                      <a:pt x="271" y="245"/>
                      <a:pt x="278" y="245"/>
                    </a:cubicBezTo>
                    <a:cubicBezTo>
                      <a:pt x="281" y="245"/>
                      <a:pt x="283" y="246"/>
                      <a:pt x="284" y="246"/>
                    </a:cubicBezTo>
                    <a:cubicBezTo>
                      <a:pt x="285" y="246"/>
                      <a:pt x="283" y="245"/>
                      <a:pt x="278" y="244"/>
                    </a:cubicBezTo>
                    <a:lnTo>
                      <a:pt x="278" y="244"/>
                    </a:lnTo>
                    <a:cubicBezTo>
                      <a:pt x="282" y="244"/>
                      <a:pt x="284" y="245"/>
                      <a:pt x="286" y="245"/>
                    </a:cubicBezTo>
                    <a:cubicBezTo>
                      <a:pt x="287" y="245"/>
                      <a:pt x="287" y="244"/>
                      <a:pt x="288" y="244"/>
                    </a:cubicBezTo>
                    <a:cubicBezTo>
                      <a:pt x="288" y="243"/>
                      <a:pt x="288" y="242"/>
                      <a:pt x="290" y="242"/>
                    </a:cubicBezTo>
                    <a:cubicBezTo>
                      <a:pt x="292" y="242"/>
                      <a:pt x="294" y="243"/>
                      <a:pt x="298" y="244"/>
                    </a:cubicBezTo>
                    <a:cubicBezTo>
                      <a:pt x="298" y="244"/>
                      <a:pt x="298" y="244"/>
                      <a:pt x="289" y="240"/>
                    </a:cubicBezTo>
                    <a:cubicBezTo>
                      <a:pt x="278" y="237"/>
                      <a:pt x="274" y="236"/>
                      <a:pt x="274" y="236"/>
                    </a:cubicBezTo>
                    <a:lnTo>
                      <a:pt x="274" y="236"/>
                    </a:lnTo>
                    <a:cubicBezTo>
                      <a:pt x="274" y="236"/>
                      <a:pt x="276" y="236"/>
                      <a:pt x="280" y="237"/>
                    </a:cubicBezTo>
                    <a:cubicBezTo>
                      <a:pt x="289" y="239"/>
                      <a:pt x="296" y="241"/>
                      <a:pt x="299" y="241"/>
                    </a:cubicBezTo>
                    <a:cubicBezTo>
                      <a:pt x="302" y="241"/>
                      <a:pt x="301" y="239"/>
                      <a:pt x="292" y="235"/>
                    </a:cubicBezTo>
                    <a:lnTo>
                      <a:pt x="292" y="235"/>
                    </a:lnTo>
                    <a:cubicBezTo>
                      <a:pt x="295" y="236"/>
                      <a:pt x="298" y="237"/>
                      <a:pt x="299" y="237"/>
                    </a:cubicBezTo>
                    <a:cubicBezTo>
                      <a:pt x="301" y="237"/>
                      <a:pt x="299" y="235"/>
                      <a:pt x="294" y="231"/>
                    </a:cubicBezTo>
                    <a:cubicBezTo>
                      <a:pt x="294" y="231"/>
                      <a:pt x="294" y="231"/>
                      <a:pt x="295" y="230"/>
                    </a:cubicBezTo>
                    <a:cubicBezTo>
                      <a:pt x="300" y="232"/>
                      <a:pt x="302" y="234"/>
                      <a:pt x="302" y="234"/>
                    </a:cubicBezTo>
                    <a:cubicBezTo>
                      <a:pt x="303" y="234"/>
                      <a:pt x="301" y="232"/>
                      <a:pt x="297" y="229"/>
                    </a:cubicBezTo>
                    <a:cubicBezTo>
                      <a:pt x="296" y="229"/>
                      <a:pt x="295" y="228"/>
                      <a:pt x="294" y="228"/>
                    </a:cubicBezTo>
                    <a:lnTo>
                      <a:pt x="294" y="228"/>
                    </a:lnTo>
                    <a:cubicBezTo>
                      <a:pt x="295" y="228"/>
                      <a:pt x="296" y="229"/>
                      <a:pt x="297" y="229"/>
                    </a:cubicBezTo>
                    <a:cubicBezTo>
                      <a:pt x="297" y="229"/>
                      <a:pt x="297" y="228"/>
                      <a:pt x="298" y="228"/>
                    </a:cubicBezTo>
                    <a:cubicBezTo>
                      <a:pt x="299" y="227"/>
                      <a:pt x="299" y="227"/>
                      <a:pt x="291" y="221"/>
                    </a:cubicBezTo>
                    <a:cubicBezTo>
                      <a:pt x="289" y="219"/>
                      <a:pt x="289" y="218"/>
                      <a:pt x="289" y="218"/>
                    </a:cubicBezTo>
                    <a:lnTo>
                      <a:pt x="289" y="218"/>
                    </a:lnTo>
                    <a:cubicBezTo>
                      <a:pt x="290" y="218"/>
                      <a:pt x="295" y="222"/>
                      <a:pt x="300" y="226"/>
                    </a:cubicBezTo>
                    <a:cubicBezTo>
                      <a:pt x="306" y="231"/>
                      <a:pt x="310" y="234"/>
                      <a:pt x="311" y="234"/>
                    </a:cubicBezTo>
                    <a:cubicBezTo>
                      <a:pt x="311" y="234"/>
                      <a:pt x="306" y="230"/>
                      <a:pt x="293" y="219"/>
                    </a:cubicBezTo>
                    <a:lnTo>
                      <a:pt x="293" y="219"/>
                    </a:lnTo>
                    <a:lnTo>
                      <a:pt x="308" y="231"/>
                    </a:lnTo>
                    <a:cubicBezTo>
                      <a:pt x="307" y="229"/>
                      <a:pt x="303" y="227"/>
                      <a:pt x="301" y="225"/>
                    </a:cubicBezTo>
                    <a:cubicBezTo>
                      <a:pt x="301" y="225"/>
                      <a:pt x="302" y="225"/>
                      <a:pt x="294" y="218"/>
                    </a:cubicBezTo>
                    <a:cubicBezTo>
                      <a:pt x="288" y="211"/>
                      <a:pt x="281" y="206"/>
                      <a:pt x="273" y="200"/>
                    </a:cubicBezTo>
                    <a:cubicBezTo>
                      <a:pt x="265" y="193"/>
                      <a:pt x="266" y="193"/>
                      <a:pt x="266" y="193"/>
                    </a:cubicBezTo>
                    <a:lnTo>
                      <a:pt x="266" y="193"/>
                    </a:lnTo>
                    <a:cubicBezTo>
                      <a:pt x="274" y="198"/>
                      <a:pt x="282" y="205"/>
                      <a:pt x="289" y="211"/>
                    </a:cubicBezTo>
                    <a:cubicBezTo>
                      <a:pt x="293" y="216"/>
                      <a:pt x="298" y="220"/>
                      <a:pt x="302" y="225"/>
                    </a:cubicBezTo>
                    <a:cubicBezTo>
                      <a:pt x="303" y="226"/>
                      <a:pt x="304" y="226"/>
                      <a:pt x="304" y="226"/>
                    </a:cubicBezTo>
                    <a:cubicBezTo>
                      <a:pt x="305" y="226"/>
                      <a:pt x="295" y="215"/>
                      <a:pt x="283" y="204"/>
                    </a:cubicBezTo>
                    <a:lnTo>
                      <a:pt x="283" y="204"/>
                    </a:lnTo>
                    <a:lnTo>
                      <a:pt x="290" y="210"/>
                    </a:lnTo>
                    <a:cubicBezTo>
                      <a:pt x="296" y="215"/>
                      <a:pt x="297" y="216"/>
                      <a:pt x="298" y="216"/>
                    </a:cubicBezTo>
                    <a:cubicBezTo>
                      <a:pt x="298" y="216"/>
                      <a:pt x="299" y="216"/>
                      <a:pt x="299" y="216"/>
                    </a:cubicBezTo>
                    <a:cubicBezTo>
                      <a:pt x="300" y="215"/>
                      <a:pt x="300" y="215"/>
                      <a:pt x="293" y="208"/>
                    </a:cubicBezTo>
                    <a:cubicBezTo>
                      <a:pt x="289" y="203"/>
                      <a:pt x="284" y="199"/>
                      <a:pt x="281" y="193"/>
                    </a:cubicBezTo>
                    <a:cubicBezTo>
                      <a:pt x="276" y="189"/>
                      <a:pt x="272" y="184"/>
                      <a:pt x="267" y="180"/>
                    </a:cubicBezTo>
                    <a:lnTo>
                      <a:pt x="267" y="180"/>
                    </a:lnTo>
                    <a:cubicBezTo>
                      <a:pt x="272" y="184"/>
                      <a:pt x="278" y="188"/>
                      <a:pt x="282" y="192"/>
                    </a:cubicBezTo>
                    <a:cubicBezTo>
                      <a:pt x="295" y="206"/>
                      <a:pt x="302" y="212"/>
                      <a:pt x="304" y="212"/>
                    </a:cubicBezTo>
                    <a:cubicBezTo>
                      <a:pt x="304" y="212"/>
                      <a:pt x="305" y="212"/>
                      <a:pt x="305" y="212"/>
                    </a:cubicBezTo>
                    <a:cubicBezTo>
                      <a:pt x="305" y="212"/>
                      <a:pt x="307" y="213"/>
                      <a:pt x="311" y="219"/>
                    </a:cubicBezTo>
                    <a:cubicBezTo>
                      <a:pt x="312" y="218"/>
                      <a:pt x="312" y="218"/>
                      <a:pt x="308" y="210"/>
                    </a:cubicBezTo>
                    <a:lnTo>
                      <a:pt x="308" y="210"/>
                    </a:lnTo>
                    <a:cubicBezTo>
                      <a:pt x="311" y="214"/>
                      <a:pt x="312" y="216"/>
                      <a:pt x="313" y="216"/>
                    </a:cubicBezTo>
                    <a:cubicBezTo>
                      <a:pt x="313" y="216"/>
                      <a:pt x="312" y="214"/>
                      <a:pt x="309" y="210"/>
                    </a:cubicBezTo>
                    <a:cubicBezTo>
                      <a:pt x="307" y="207"/>
                      <a:pt x="307" y="206"/>
                      <a:pt x="307" y="206"/>
                    </a:cubicBezTo>
                    <a:lnTo>
                      <a:pt x="307" y="206"/>
                    </a:lnTo>
                    <a:cubicBezTo>
                      <a:pt x="308" y="206"/>
                      <a:pt x="310" y="209"/>
                      <a:pt x="310" y="209"/>
                    </a:cubicBezTo>
                    <a:cubicBezTo>
                      <a:pt x="315" y="216"/>
                      <a:pt x="318" y="220"/>
                      <a:pt x="318" y="220"/>
                    </a:cubicBezTo>
                    <a:cubicBezTo>
                      <a:pt x="318" y="220"/>
                      <a:pt x="314" y="214"/>
                      <a:pt x="306" y="201"/>
                    </a:cubicBezTo>
                    <a:cubicBezTo>
                      <a:pt x="305" y="200"/>
                      <a:pt x="305" y="199"/>
                      <a:pt x="304" y="198"/>
                    </a:cubicBezTo>
                    <a:lnTo>
                      <a:pt x="304" y="198"/>
                    </a:lnTo>
                    <a:cubicBezTo>
                      <a:pt x="309" y="205"/>
                      <a:pt x="312" y="209"/>
                      <a:pt x="312" y="209"/>
                    </a:cubicBezTo>
                    <a:cubicBezTo>
                      <a:pt x="313" y="209"/>
                      <a:pt x="311" y="207"/>
                      <a:pt x="308" y="200"/>
                    </a:cubicBezTo>
                    <a:lnTo>
                      <a:pt x="308" y="200"/>
                    </a:lnTo>
                    <a:cubicBezTo>
                      <a:pt x="308" y="200"/>
                      <a:pt x="309" y="200"/>
                      <a:pt x="313" y="208"/>
                    </a:cubicBezTo>
                    <a:cubicBezTo>
                      <a:pt x="315" y="212"/>
                      <a:pt x="316" y="214"/>
                      <a:pt x="316" y="214"/>
                    </a:cubicBezTo>
                    <a:cubicBezTo>
                      <a:pt x="316" y="214"/>
                      <a:pt x="315" y="210"/>
                      <a:pt x="310" y="200"/>
                    </a:cubicBezTo>
                    <a:cubicBezTo>
                      <a:pt x="305" y="191"/>
                      <a:pt x="303" y="187"/>
                      <a:pt x="304" y="187"/>
                    </a:cubicBezTo>
                    <a:lnTo>
                      <a:pt x="304" y="187"/>
                    </a:lnTo>
                    <a:cubicBezTo>
                      <a:pt x="304" y="187"/>
                      <a:pt x="307" y="191"/>
                      <a:pt x="311" y="199"/>
                    </a:cubicBezTo>
                    <a:cubicBezTo>
                      <a:pt x="316" y="209"/>
                      <a:pt x="319" y="213"/>
                      <a:pt x="320" y="213"/>
                    </a:cubicBezTo>
                    <a:cubicBezTo>
                      <a:pt x="320" y="213"/>
                      <a:pt x="319" y="211"/>
                      <a:pt x="318" y="207"/>
                    </a:cubicBezTo>
                    <a:cubicBezTo>
                      <a:pt x="313" y="197"/>
                      <a:pt x="312" y="192"/>
                      <a:pt x="313" y="192"/>
                    </a:cubicBezTo>
                    <a:lnTo>
                      <a:pt x="313" y="192"/>
                    </a:lnTo>
                    <a:cubicBezTo>
                      <a:pt x="313" y="192"/>
                      <a:pt x="314" y="194"/>
                      <a:pt x="316" y="198"/>
                    </a:cubicBezTo>
                    <a:cubicBezTo>
                      <a:pt x="318" y="202"/>
                      <a:pt x="319" y="205"/>
                      <a:pt x="319" y="205"/>
                    </a:cubicBezTo>
                    <a:cubicBezTo>
                      <a:pt x="319" y="205"/>
                      <a:pt x="319" y="202"/>
                      <a:pt x="317" y="198"/>
                    </a:cubicBezTo>
                    <a:lnTo>
                      <a:pt x="317" y="198"/>
                    </a:lnTo>
                    <a:cubicBezTo>
                      <a:pt x="319" y="205"/>
                      <a:pt x="322" y="210"/>
                      <a:pt x="322" y="210"/>
                    </a:cubicBezTo>
                    <a:cubicBezTo>
                      <a:pt x="322" y="210"/>
                      <a:pt x="322" y="209"/>
                      <a:pt x="321" y="207"/>
                    </a:cubicBezTo>
                    <a:cubicBezTo>
                      <a:pt x="321" y="207"/>
                      <a:pt x="321" y="207"/>
                      <a:pt x="318" y="198"/>
                    </a:cubicBezTo>
                    <a:lnTo>
                      <a:pt x="313" y="179"/>
                    </a:lnTo>
                    <a:cubicBezTo>
                      <a:pt x="310" y="173"/>
                      <a:pt x="308" y="168"/>
                      <a:pt x="307" y="162"/>
                    </a:cubicBezTo>
                    <a:cubicBezTo>
                      <a:pt x="306" y="160"/>
                      <a:pt x="306" y="158"/>
                      <a:pt x="306" y="158"/>
                    </a:cubicBezTo>
                    <a:lnTo>
                      <a:pt x="306" y="158"/>
                    </a:lnTo>
                    <a:cubicBezTo>
                      <a:pt x="307" y="158"/>
                      <a:pt x="312" y="168"/>
                      <a:pt x="319" y="188"/>
                    </a:cubicBezTo>
                    <a:lnTo>
                      <a:pt x="325" y="206"/>
                    </a:lnTo>
                    <a:lnTo>
                      <a:pt x="320" y="188"/>
                    </a:lnTo>
                    <a:lnTo>
                      <a:pt x="320" y="188"/>
                    </a:lnTo>
                    <a:cubicBezTo>
                      <a:pt x="320" y="188"/>
                      <a:pt x="321" y="188"/>
                      <a:pt x="323" y="197"/>
                    </a:cubicBezTo>
                    <a:cubicBezTo>
                      <a:pt x="326" y="206"/>
                      <a:pt x="326" y="206"/>
                      <a:pt x="326" y="206"/>
                    </a:cubicBezTo>
                    <a:cubicBezTo>
                      <a:pt x="326" y="202"/>
                      <a:pt x="326" y="200"/>
                      <a:pt x="325" y="197"/>
                    </a:cubicBezTo>
                    <a:cubicBezTo>
                      <a:pt x="324" y="193"/>
                      <a:pt x="323" y="190"/>
                      <a:pt x="322" y="188"/>
                    </a:cubicBezTo>
                    <a:lnTo>
                      <a:pt x="322" y="188"/>
                    </a:lnTo>
                    <a:cubicBezTo>
                      <a:pt x="325" y="197"/>
                      <a:pt x="326" y="201"/>
                      <a:pt x="326" y="201"/>
                    </a:cubicBezTo>
                    <a:cubicBezTo>
                      <a:pt x="327" y="201"/>
                      <a:pt x="326" y="197"/>
                      <a:pt x="325" y="188"/>
                    </a:cubicBezTo>
                    <a:lnTo>
                      <a:pt x="325" y="188"/>
                    </a:lnTo>
                    <a:cubicBezTo>
                      <a:pt x="326" y="193"/>
                      <a:pt x="328" y="200"/>
                      <a:pt x="329" y="206"/>
                    </a:cubicBezTo>
                    <a:lnTo>
                      <a:pt x="328" y="197"/>
                    </a:lnTo>
                    <a:cubicBezTo>
                      <a:pt x="326" y="185"/>
                      <a:pt x="325" y="181"/>
                      <a:pt x="325" y="181"/>
                    </a:cubicBezTo>
                    <a:lnTo>
                      <a:pt x="325" y="181"/>
                    </a:lnTo>
                    <a:cubicBezTo>
                      <a:pt x="325" y="181"/>
                      <a:pt x="326" y="183"/>
                      <a:pt x="327" y="187"/>
                    </a:cubicBezTo>
                    <a:cubicBezTo>
                      <a:pt x="328" y="192"/>
                      <a:pt x="329" y="194"/>
                      <a:pt x="329" y="194"/>
                    </a:cubicBezTo>
                    <a:cubicBezTo>
                      <a:pt x="329" y="194"/>
                      <a:pt x="329" y="192"/>
                      <a:pt x="329" y="187"/>
                    </a:cubicBezTo>
                    <a:cubicBezTo>
                      <a:pt x="330" y="187"/>
                      <a:pt x="330" y="187"/>
                      <a:pt x="331" y="197"/>
                    </a:cubicBezTo>
                    <a:cubicBezTo>
                      <a:pt x="333" y="206"/>
                      <a:pt x="334" y="210"/>
                      <a:pt x="334" y="210"/>
                    </a:cubicBezTo>
                    <a:cubicBezTo>
                      <a:pt x="334" y="210"/>
                      <a:pt x="333" y="206"/>
                      <a:pt x="332" y="197"/>
                    </a:cubicBezTo>
                    <a:cubicBezTo>
                      <a:pt x="332" y="192"/>
                      <a:pt x="332" y="189"/>
                      <a:pt x="332" y="189"/>
                    </a:cubicBezTo>
                    <a:lnTo>
                      <a:pt x="332" y="189"/>
                    </a:lnTo>
                    <a:cubicBezTo>
                      <a:pt x="332" y="189"/>
                      <a:pt x="332" y="192"/>
                      <a:pt x="334" y="197"/>
                    </a:cubicBezTo>
                    <a:cubicBezTo>
                      <a:pt x="335" y="201"/>
                      <a:pt x="335" y="203"/>
                      <a:pt x="335" y="203"/>
                    </a:cubicBezTo>
                    <a:cubicBezTo>
                      <a:pt x="335" y="203"/>
                      <a:pt x="335" y="201"/>
                      <a:pt x="335" y="197"/>
                    </a:cubicBezTo>
                    <a:cubicBezTo>
                      <a:pt x="335" y="187"/>
                      <a:pt x="334" y="178"/>
                      <a:pt x="331" y="169"/>
                    </a:cubicBezTo>
                    <a:cubicBezTo>
                      <a:pt x="331" y="169"/>
                      <a:pt x="331" y="169"/>
                      <a:pt x="330" y="159"/>
                    </a:cubicBezTo>
                    <a:lnTo>
                      <a:pt x="331" y="159"/>
                    </a:lnTo>
                    <a:cubicBezTo>
                      <a:pt x="332" y="159"/>
                      <a:pt x="334" y="159"/>
                      <a:pt x="335" y="150"/>
                    </a:cubicBezTo>
                    <a:cubicBezTo>
                      <a:pt x="335" y="148"/>
                      <a:pt x="335" y="146"/>
                      <a:pt x="335" y="144"/>
                    </a:cubicBezTo>
                    <a:close/>
                    <a:moveTo>
                      <a:pt x="315" y="336"/>
                    </a:moveTo>
                    <a:lnTo>
                      <a:pt x="315" y="336"/>
                    </a:lnTo>
                    <a:cubicBezTo>
                      <a:pt x="312" y="341"/>
                      <a:pt x="310" y="347"/>
                      <a:pt x="307" y="352"/>
                    </a:cubicBezTo>
                    <a:lnTo>
                      <a:pt x="306" y="352"/>
                    </a:lnTo>
                    <a:cubicBezTo>
                      <a:pt x="310" y="344"/>
                      <a:pt x="315" y="336"/>
                      <a:pt x="315" y="336"/>
                    </a:cubicBezTo>
                    <a:close/>
                    <a:moveTo>
                      <a:pt x="391" y="375"/>
                    </a:moveTo>
                    <a:cubicBezTo>
                      <a:pt x="395" y="379"/>
                      <a:pt x="397" y="385"/>
                      <a:pt x="401" y="391"/>
                    </a:cubicBezTo>
                    <a:lnTo>
                      <a:pt x="400" y="392"/>
                    </a:lnTo>
                    <a:lnTo>
                      <a:pt x="390" y="375"/>
                    </a:lnTo>
                    <a:close/>
                    <a:moveTo>
                      <a:pt x="252" y="379"/>
                    </a:moveTo>
                    <a:lnTo>
                      <a:pt x="252" y="379"/>
                    </a:lnTo>
                    <a:cubicBezTo>
                      <a:pt x="247" y="387"/>
                      <a:pt x="240" y="393"/>
                      <a:pt x="239" y="393"/>
                    </a:cubicBezTo>
                    <a:cubicBezTo>
                      <a:pt x="239" y="393"/>
                      <a:pt x="238" y="393"/>
                      <a:pt x="238" y="393"/>
                    </a:cubicBezTo>
                    <a:lnTo>
                      <a:pt x="244" y="385"/>
                    </a:lnTo>
                    <a:lnTo>
                      <a:pt x="252" y="379"/>
                    </a:lnTo>
                    <a:close/>
                    <a:moveTo>
                      <a:pt x="301" y="392"/>
                    </a:moveTo>
                    <a:lnTo>
                      <a:pt x="301" y="392"/>
                    </a:lnTo>
                    <a:cubicBezTo>
                      <a:pt x="300" y="398"/>
                      <a:pt x="298" y="404"/>
                      <a:pt x="294" y="410"/>
                    </a:cubicBezTo>
                    <a:lnTo>
                      <a:pt x="297" y="401"/>
                    </a:lnTo>
                    <a:lnTo>
                      <a:pt x="301" y="392"/>
                    </a:lnTo>
                    <a:close/>
                    <a:moveTo>
                      <a:pt x="274" y="387"/>
                    </a:moveTo>
                    <a:cubicBezTo>
                      <a:pt x="275" y="387"/>
                      <a:pt x="275" y="387"/>
                      <a:pt x="270" y="395"/>
                    </a:cubicBezTo>
                    <a:cubicBezTo>
                      <a:pt x="266" y="401"/>
                      <a:pt x="263" y="406"/>
                      <a:pt x="260" y="411"/>
                    </a:cubicBezTo>
                    <a:cubicBezTo>
                      <a:pt x="264" y="403"/>
                      <a:pt x="269" y="395"/>
                      <a:pt x="274" y="387"/>
                    </a:cubicBezTo>
                    <a:close/>
                    <a:moveTo>
                      <a:pt x="361" y="396"/>
                    </a:moveTo>
                    <a:cubicBezTo>
                      <a:pt x="362" y="396"/>
                      <a:pt x="362" y="397"/>
                      <a:pt x="364" y="404"/>
                    </a:cubicBezTo>
                    <a:cubicBezTo>
                      <a:pt x="367" y="413"/>
                      <a:pt x="365" y="414"/>
                      <a:pt x="364" y="414"/>
                    </a:cubicBezTo>
                    <a:cubicBezTo>
                      <a:pt x="360" y="409"/>
                      <a:pt x="359" y="402"/>
                      <a:pt x="359" y="396"/>
                    </a:cubicBezTo>
                    <a:cubicBezTo>
                      <a:pt x="360" y="396"/>
                      <a:pt x="360" y="396"/>
                      <a:pt x="361" y="396"/>
                    </a:cubicBezTo>
                    <a:close/>
                    <a:moveTo>
                      <a:pt x="343" y="71"/>
                    </a:moveTo>
                    <a:cubicBezTo>
                      <a:pt x="340" y="71"/>
                      <a:pt x="340" y="81"/>
                      <a:pt x="340" y="90"/>
                    </a:cubicBezTo>
                    <a:lnTo>
                      <a:pt x="338" y="90"/>
                    </a:lnTo>
                    <a:cubicBezTo>
                      <a:pt x="338" y="90"/>
                      <a:pt x="337" y="90"/>
                      <a:pt x="337" y="99"/>
                    </a:cubicBezTo>
                    <a:cubicBezTo>
                      <a:pt x="337" y="107"/>
                      <a:pt x="336" y="109"/>
                      <a:pt x="336" y="109"/>
                    </a:cubicBezTo>
                    <a:cubicBezTo>
                      <a:pt x="335" y="109"/>
                      <a:pt x="335" y="108"/>
                      <a:pt x="335" y="108"/>
                    </a:cubicBezTo>
                    <a:cubicBezTo>
                      <a:pt x="335" y="106"/>
                      <a:pt x="335" y="104"/>
                      <a:pt x="335" y="104"/>
                    </a:cubicBezTo>
                    <a:lnTo>
                      <a:pt x="335" y="104"/>
                    </a:lnTo>
                    <a:cubicBezTo>
                      <a:pt x="334" y="104"/>
                      <a:pt x="334" y="111"/>
                      <a:pt x="335" y="118"/>
                    </a:cubicBezTo>
                    <a:cubicBezTo>
                      <a:pt x="336" y="123"/>
                      <a:pt x="336" y="129"/>
                      <a:pt x="335" y="135"/>
                    </a:cubicBezTo>
                    <a:lnTo>
                      <a:pt x="335" y="135"/>
                    </a:lnTo>
                    <a:cubicBezTo>
                      <a:pt x="335" y="131"/>
                      <a:pt x="335" y="128"/>
                      <a:pt x="334" y="128"/>
                    </a:cubicBezTo>
                    <a:cubicBezTo>
                      <a:pt x="334" y="128"/>
                      <a:pt x="334" y="129"/>
                      <a:pt x="334" y="131"/>
                    </a:cubicBezTo>
                    <a:lnTo>
                      <a:pt x="331" y="122"/>
                    </a:lnTo>
                    <a:cubicBezTo>
                      <a:pt x="331" y="108"/>
                      <a:pt x="330" y="101"/>
                      <a:pt x="329" y="101"/>
                    </a:cubicBezTo>
                    <a:lnTo>
                      <a:pt x="329" y="101"/>
                    </a:lnTo>
                    <a:cubicBezTo>
                      <a:pt x="328" y="101"/>
                      <a:pt x="328" y="108"/>
                      <a:pt x="329" y="122"/>
                    </a:cubicBezTo>
                    <a:cubicBezTo>
                      <a:pt x="330" y="137"/>
                      <a:pt x="331" y="144"/>
                      <a:pt x="331" y="144"/>
                    </a:cubicBezTo>
                    <a:cubicBezTo>
                      <a:pt x="331" y="144"/>
                      <a:pt x="330" y="139"/>
                      <a:pt x="329" y="131"/>
                    </a:cubicBezTo>
                    <a:cubicBezTo>
                      <a:pt x="328" y="113"/>
                      <a:pt x="327" y="113"/>
                      <a:pt x="326" y="113"/>
                    </a:cubicBezTo>
                    <a:cubicBezTo>
                      <a:pt x="325" y="113"/>
                      <a:pt x="325" y="113"/>
                      <a:pt x="323" y="103"/>
                    </a:cubicBezTo>
                    <a:cubicBezTo>
                      <a:pt x="323" y="97"/>
                      <a:pt x="321" y="90"/>
                      <a:pt x="319" y="85"/>
                    </a:cubicBezTo>
                    <a:cubicBezTo>
                      <a:pt x="318" y="85"/>
                      <a:pt x="318" y="85"/>
                      <a:pt x="319" y="94"/>
                    </a:cubicBezTo>
                    <a:cubicBezTo>
                      <a:pt x="320" y="97"/>
                      <a:pt x="320" y="99"/>
                      <a:pt x="320" y="99"/>
                    </a:cubicBezTo>
                    <a:cubicBezTo>
                      <a:pt x="319" y="99"/>
                      <a:pt x="317" y="95"/>
                      <a:pt x="315" y="85"/>
                    </a:cubicBezTo>
                    <a:cubicBezTo>
                      <a:pt x="314" y="81"/>
                      <a:pt x="313" y="79"/>
                      <a:pt x="313" y="79"/>
                    </a:cubicBezTo>
                    <a:lnTo>
                      <a:pt x="313" y="79"/>
                    </a:lnTo>
                    <a:cubicBezTo>
                      <a:pt x="313" y="79"/>
                      <a:pt x="313" y="83"/>
                      <a:pt x="315" y="94"/>
                    </a:cubicBezTo>
                    <a:cubicBezTo>
                      <a:pt x="316" y="103"/>
                      <a:pt x="316" y="108"/>
                      <a:pt x="316" y="108"/>
                    </a:cubicBezTo>
                    <a:cubicBezTo>
                      <a:pt x="315" y="108"/>
                      <a:pt x="313" y="104"/>
                      <a:pt x="311" y="95"/>
                    </a:cubicBezTo>
                    <a:lnTo>
                      <a:pt x="309" y="95"/>
                    </a:lnTo>
                    <a:cubicBezTo>
                      <a:pt x="308" y="101"/>
                      <a:pt x="309" y="107"/>
                      <a:pt x="311" y="114"/>
                    </a:cubicBezTo>
                    <a:cubicBezTo>
                      <a:pt x="313" y="124"/>
                      <a:pt x="314" y="129"/>
                      <a:pt x="314" y="129"/>
                    </a:cubicBezTo>
                    <a:cubicBezTo>
                      <a:pt x="313" y="129"/>
                      <a:pt x="313" y="126"/>
                      <a:pt x="311" y="123"/>
                    </a:cubicBezTo>
                    <a:cubicBezTo>
                      <a:pt x="309" y="114"/>
                      <a:pt x="307" y="105"/>
                      <a:pt x="307" y="105"/>
                    </a:cubicBezTo>
                    <a:cubicBezTo>
                      <a:pt x="305" y="97"/>
                      <a:pt x="304" y="96"/>
                      <a:pt x="303" y="96"/>
                    </a:cubicBezTo>
                    <a:cubicBezTo>
                      <a:pt x="303" y="96"/>
                      <a:pt x="302" y="96"/>
                      <a:pt x="302" y="96"/>
                    </a:cubicBezTo>
                    <a:cubicBezTo>
                      <a:pt x="301" y="96"/>
                      <a:pt x="299" y="96"/>
                      <a:pt x="301" y="104"/>
                    </a:cubicBezTo>
                    <a:lnTo>
                      <a:pt x="301" y="104"/>
                    </a:lnTo>
                    <a:cubicBezTo>
                      <a:pt x="300" y="101"/>
                      <a:pt x="300" y="101"/>
                      <a:pt x="299" y="96"/>
                    </a:cubicBezTo>
                    <a:cubicBezTo>
                      <a:pt x="299" y="96"/>
                      <a:pt x="299" y="96"/>
                      <a:pt x="299" y="96"/>
                    </a:cubicBezTo>
                    <a:cubicBezTo>
                      <a:pt x="298" y="96"/>
                      <a:pt x="297" y="92"/>
                      <a:pt x="297" y="92"/>
                    </a:cubicBezTo>
                    <a:lnTo>
                      <a:pt x="297" y="92"/>
                    </a:lnTo>
                    <a:cubicBezTo>
                      <a:pt x="297" y="92"/>
                      <a:pt x="297" y="94"/>
                      <a:pt x="298" y="97"/>
                    </a:cubicBezTo>
                    <a:cubicBezTo>
                      <a:pt x="298" y="97"/>
                      <a:pt x="297" y="97"/>
                      <a:pt x="291" y="88"/>
                    </a:cubicBezTo>
                    <a:cubicBezTo>
                      <a:pt x="290" y="87"/>
                      <a:pt x="289" y="86"/>
                      <a:pt x="289" y="86"/>
                    </a:cubicBezTo>
                    <a:lnTo>
                      <a:pt x="289" y="86"/>
                    </a:lnTo>
                    <a:cubicBezTo>
                      <a:pt x="286" y="86"/>
                      <a:pt x="289" y="101"/>
                      <a:pt x="297" y="116"/>
                    </a:cubicBezTo>
                    <a:lnTo>
                      <a:pt x="295" y="116"/>
                    </a:lnTo>
                    <a:cubicBezTo>
                      <a:pt x="294" y="116"/>
                      <a:pt x="298" y="125"/>
                      <a:pt x="298" y="125"/>
                    </a:cubicBezTo>
                    <a:cubicBezTo>
                      <a:pt x="300" y="134"/>
                      <a:pt x="299" y="135"/>
                      <a:pt x="298" y="135"/>
                    </a:cubicBezTo>
                    <a:cubicBezTo>
                      <a:pt x="298" y="135"/>
                      <a:pt x="295" y="126"/>
                      <a:pt x="292" y="117"/>
                    </a:cubicBezTo>
                    <a:cubicBezTo>
                      <a:pt x="288" y="101"/>
                      <a:pt x="284" y="92"/>
                      <a:pt x="283" y="92"/>
                    </a:cubicBezTo>
                    <a:lnTo>
                      <a:pt x="283" y="92"/>
                    </a:lnTo>
                    <a:cubicBezTo>
                      <a:pt x="283" y="92"/>
                      <a:pt x="284" y="97"/>
                      <a:pt x="288" y="108"/>
                    </a:cubicBezTo>
                    <a:cubicBezTo>
                      <a:pt x="285" y="104"/>
                      <a:pt x="285" y="105"/>
                      <a:pt x="284" y="99"/>
                    </a:cubicBezTo>
                    <a:cubicBezTo>
                      <a:pt x="283" y="95"/>
                      <a:pt x="282" y="93"/>
                      <a:pt x="281" y="93"/>
                    </a:cubicBezTo>
                    <a:cubicBezTo>
                      <a:pt x="280" y="93"/>
                      <a:pt x="280" y="96"/>
                      <a:pt x="281" y="100"/>
                    </a:cubicBezTo>
                    <a:cubicBezTo>
                      <a:pt x="282" y="110"/>
                      <a:pt x="284" y="119"/>
                      <a:pt x="289" y="128"/>
                    </a:cubicBezTo>
                    <a:cubicBezTo>
                      <a:pt x="292" y="136"/>
                      <a:pt x="291" y="137"/>
                      <a:pt x="291" y="137"/>
                    </a:cubicBezTo>
                    <a:cubicBezTo>
                      <a:pt x="290" y="137"/>
                      <a:pt x="290" y="137"/>
                      <a:pt x="287" y="128"/>
                    </a:cubicBezTo>
                    <a:cubicBezTo>
                      <a:pt x="283" y="120"/>
                      <a:pt x="280" y="116"/>
                      <a:pt x="279" y="116"/>
                    </a:cubicBezTo>
                    <a:lnTo>
                      <a:pt x="279" y="116"/>
                    </a:lnTo>
                    <a:cubicBezTo>
                      <a:pt x="279" y="116"/>
                      <a:pt x="280" y="120"/>
                      <a:pt x="283" y="129"/>
                    </a:cubicBezTo>
                    <a:lnTo>
                      <a:pt x="280" y="120"/>
                    </a:lnTo>
                    <a:cubicBezTo>
                      <a:pt x="277" y="115"/>
                      <a:pt x="274" y="109"/>
                      <a:pt x="272" y="109"/>
                    </a:cubicBezTo>
                    <a:cubicBezTo>
                      <a:pt x="270" y="109"/>
                      <a:pt x="269" y="111"/>
                      <a:pt x="269" y="115"/>
                    </a:cubicBezTo>
                    <a:cubicBezTo>
                      <a:pt x="267" y="116"/>
                      <a:pt x="265" y="116"/>
                      <a:pt x="264" y="116"/>
                    </a:cubicBezTo>
                    <a:cubicBezTo>
                      <a:pt x="261" y="116"/>
                      <a:pt x="259" y="115"/>
                      <a:pt x="256" y="109"/>
                    </a:cubicBezTo>
                    <a:cubicBezTo>
                      <a:pt x="256" y="108"/>
                      <a:pt x="255" y="107"/>
                      <a:pt x="255" y="107"/>
                    </a:cubicBezTo>
                    <a:lnTo>
                      <a:pt x="255" y="107"/>
                    </a:lnTo>
                    <a:cubicBezTo>
                      <a:pt x="253" y="107"/>
                      <a:pt x="258" y="123"/>
                      <a:pt x="265" y="137"/>
                    </a:cubicBezTo>
                    <a:cubicBezTo>
                      <a:pt x="261" y="132"/>
                      <a:pt x="259" y="130"/>
                      <a:pt x="258" y="130"/>
                    </a:cubicBezTo>
                    <a:cubicBezTo>
                      <a:pt x="257" y="130"/>
                      <a:pt x="257" y="130"/>
                      <a:pt x="256" y="131"/>
                    </a:cubicBezTo>
                    <a:cubicBezTo>
                      <a:pt x="255" y="131"/>
                      <a:pt x="255" y="132"/>
                      <a:pt x="254" y="132"/>
                    </a:cubicBezTo>
                    <a:cubicBezTo>
                      <a:pt x="253" y="132"/>
                      <a:pt x="252" y="130"/>
                      <a:pt x="248" y="125"/>
                    </a:cubicBezTo>
                    <a:cubicBezTo>
                      <a:pt x="243" y="117"/>
                      <a:pt x="241" y="112"/>
                      <a:pt x="241" y="112"/>
                    </a:cubicBezTo>
                    <a:lnTo>
                      <a:pt x="241" y="112"/>
                    </a:lnTo>
                    <a:cubicBezTo>
                      <a:pt x="241" y="112"/>
                      <a:pt x="243" y="117"/>
                      <a:pt x="247" y="125"/>
                    </a:cubicBezTo>
                    <a:cubicBezTo>
                      <a:pt x="251" y="132"/>
                      <a:pt x="253" y="135"/>
                      <a:pt x="252" y="135"/>
                    </a:cubicBezTo>
                    <a:cubicBezTo>
                      <a:pt x="250" y="135"/>
                      <a:pt x="244" y="129"/>
                      <a:pt x="237" y="120"/>
                    </a:cubicBezTo>
                    <a:cubicBezTo>
                      <a:pt x="234" y="115"/>
                      <a:pt x="232" y="114"/>
                      <a:pt x="230" y="114"/>
                    </a:cubicBezTo>
                    <a:cubicBezTo>
                      <a:pt x="230" y="114"/>
                      <a:pt x="229" y="114"/>
                      <a:pt x="228" y="115"/>
                    </a:cubicBezTo>
                    <a:cubicBezTo>
                      <a:pt x="233" y="124"/>
                      <a:pt x="232" y="125"/>
                      <a:pt x="229" y="126"/>
                    </a:cubicBezTo>
                    <a:cubicBezTo>
                      <a:pt x="226" y="128"/>
                      <a:pt x="226" y="128"/>
                      <a:pt x="238" y="143"/>
                    </a:cubicBezTo>
                    <a:cubicBezTo>
                      <a:pt x="251" y="157"/>
                      <a:pt x="251" y="157"/>
                      <a:pt x="248" y="159"/>
                    </a:cubicBezTo>
                    <a:cubicBezTo>
                      <a:pt x="248" y="159"/>
                      <a:pt x="248" y="159"/>
                      <a:pt x="248" y="159"/>
                    </a:cubicBezTo>
                    <a:cubicBezTo>
                      <a:pt x="247" y="159"/>
                      <a:pt x="245" y="158"/>
                      <a:pt x="241" y="153"/>
                    </a:cubicBezTo>
                    <a:cubicBezTo>
                      <a:pt x="241" y="153"/>
                      <a:pt x="233" y="147"/>
                      <a:pt x="232" y="147"/>
                    </a:cubicBezTo>
                    <a:cubicBezTo>
                      <a:pt x="232" y="148"/>
                      <a:pt x="231" y="148"/>
                      <a:pt x="231" y="148"/>
                    </a:cubicBezTo>
                    <a:cubicBezTo>
                      <a:pt x="230" y="148"/>
                      <a:pt x="228" y="147"/>
                      <a:pt x="224" y="143"/>
                    </a:cubicBezTo>
                    <a:cubicBezTo>
                      <a:pt x="224" y="143"/>
                      <a:pt x="218" y="138"/>
                      <a:pt x="215" y="138"/>
                    </a:cubicBezTo>
                    <a:cubicBezTo>
                      <a:pt x="214" y="138"/>
                      <a:pt x="214" y="138"/>
                      <a:pt x="214" y="138"/>
                    </a:cubicBezTo>
                    <a:cubicBezTo>
                      <a:pt x="213" y="139"/>
                      <a:pt x="212" y="140"/>
                      <a:pt x="211" y="140"/>
                    </a:cubicBezTo>
                    <a:cubicBezTo>
                      <a:pt x="210" y="140"/>
                      <a:pt x="207" y="139"/>
                      <a:pt x="204" y="136"/>
                    </a:cubicBezTo>
                    <a:lnTo>
                      <a:pt x="204" y="136"/>
                    </a:lnTo>
                    <a:cubicBezTo>
                      <a:pt x="202" y="137"/>
                      <a:pt x="202" y="137"/>
                      <a:pt x="209" y="143"/>
                    </a:cubicBezTo>
                    <a:cubicBezTo>
                      <a:pt x="215" y="149"/>
                      <a:pt x="221" y="155"/>
                      <a:pt x="216" y="155"/>
                    </a:cubicBezTo>
                    <a:cubicBezTo>
                      <a:pt x="215" y="155"/>
                      <a:pt x="214" y="154"/>
                      <a:pt x="213" y="154"/>
                    </a:cubicBezTo>
                    <a:lnTo>
                      <a:pt x="213" y="154"/>
                    </a:lnTo>
                    <a:cubicBezTo>
                      <a:pt x="210" y="155"/>
                      <a:pt x="208" y="159"/>
                      <a:pt x="216" y="164"/>
                    </a:cubicBezTo>
                    <a:cubicBezTo>
                      <a:pt x="216" y="165"/>
                      <a:pt x="215" y="165"/>
                      <a:pt x="215" y="165"/>
                    </a:cubicBezTo>
                    <a:cubicBezTo>
                      <a:pt x="214" y="165"/>
                      <a:pt x="212" y="164"/>
                      <a:pt x="207" y="160"/>
                    </a:cubicBezTo>
                    <a:cubicBezTo>
                      <a:pt x="201" y="154"/>
                      <a:pt x="197" y="152"/>
                      <a:pt x="195" y="152"/>
                    </a:cubicBezTo>
                    <a:lnTo>
                      <a:pt x="195" y="152"/>
                    </a:lnTo>
                    <a:cubicBezTo>
                      <a:pt x="193" y="152"/>
                      <a:pt x="196" y="156"/>
                      <a:pt x="204" y="163"/>
                    </a:cubicBezTo>
                    <a:cubicBezTo>
                      <a:pt x="208" y="166"/>
                      <a:pt x="210" y="168"/>
                      <a:pt x="209" y="168"/>
                    </a:cubicBezTo>
                    <a:cubicBezTo>
                      <a:pt x="208" y="168"/>
                      <a:pt x="206" y="167"/>
                      <a:pt x="202" y="165"/>
                    </a:cubicBezTo>
                    <a:lnTo>
                      <a:pt x="202" y="165"/>
                    </a:lnTo>
                    <a:cubicBezTo>
                      <a:pt x="202" y="165"/>
                      <a:pt x="201" y="166"/>
                      <a:pt x="209" y="172"/>
                    </a:cubicBezTo>
                    <a:cubicBezTo>
                      <a:pt x="213" y="176"/>
                      <a:pt x="215" y="177"/>
                      <a:pt x="214" y="177"/>
                    </a:cubicBezTo>
                    <a:cubicBezTo>
                      <a:pt x="214" y="177"/>
                      <a:pt x="211" y="176"/>
                      <a:pt x="207" y="175"/>
                    </a:cubicBezTo>
                    <a:cubicBezTo>
                      <a:pt x="202" y="172"/>
                      <a:pt x="200" y="171"/>
                      <a:pt x="199" y="171"/>
                    </a:cubicBezTo>
                    <a:cubicBezTo>
                      <a:pt x="198" y="171"/>
                      <a:pt x="198" y="172"/>
                      <a:pt x="198" y="172"/>
                    </a:cubicBezTo>
                    <a:cubicBezTo>
                      <a:pt x="204" y="178"/>
                      <a:pt x="199" y="187"/>
                      <a:pt x="192" y="187"/>
                    </a:cubicBezTo>
                    <a:cubicBezTo>
                      <a:pt x="191" y="187"/>
                      <a:pt x="190" y="187"/>
                      <a:pt x="189" y="187"/>
                    </a:cubicBezTo>
                    <a:lnTo>
                      <a:pt x="189" y="187"/>
                    </a:lnTo>
                    <a:cubicBezTo>
                      <a:pt x="197" y="192"/>
                      <a:pt x="197" y="192"/>
                      <a:pt x="196" y="193"/>
                    </a:cubicBezTo>
                    <a:cubicBezTo>
                      <a:pt x="190" y="191"/>
                      <a:pt x="187" y="190"/>
                      <a:pt x="186" y="190"/>
                    </a:cubicBezTo>
                    <a:lnTo>
                      <a:pt x="186" y="190"/>
                    </a:lnTo>
                    <a:cubicBezTo>
                      <a:pt x="185" y="190"/>
                      <a:pt x="193" y="194"/>
                      <a:pt x="204" y="199"/>
                    </a:cubicBezTo>
                    <a:lnTo>
                      <a:pt x="205" y="198"/>
                    </a:lnTo>
                    <a:lnTo>
                      <a:pt x="205" y="197"/>
                    </a:lnTo>
                    <a:cubicBezTo>
                      <a:pt x="214" y="201"/>
                      <a:pt x="218" y="203"/>
                      <a:pt x="216" y="203"/>
                    </a:cubicBezTo>
                    <a:cubicBezTo>
                      <a:pt x="214" y="203"/>
                      <a:pt x="207" y="201"/>
                      <a:pt x="195" y="197"/>
                    </a:cubicBezTo>
                    <a:cubicBezTo>
                      <a:pt x="186" y="194"/>
                      <a:pt x="182" y="192"/>
                      <a:pt x="181" y="192"/>
                    </a:cubicBezTo>
                    <a:lnTo>
                      <a:pt x="181" y="192"/>
                    </a:lnTo>
                    <a:cubicBezTo>
                      <a:pt x="180" y="192"/>
                      <a:pt x="184" y="194"/>
                      <a:pt x="194" y="199"/>
                    </a:cubicBezTo>
                    <a:cubicBezTo>
                      <a:pt x="203" y="203"/>
                      <a:pt x="207" y="205"/>
                      <a:pt x="206" y="205"/>
                    </a:cubicBezTo>
                    <a:cubicBezTo>
                      <a:pt x="205" y="205"/>
                      <a:pt x="201" y="204"/>
                      <a:pt x="192" y="201"/>
                    </a:cubicBezTo>
                    <a:cubicBezTo>
                      <a:pt x="184" y="198"/>
                      <a:pt x="180" y="197"/>
                      <a:pt x="179" y="197"/>
                    </a:cubicBezTo>
                    <a:lnTo>
                      <a:pt x="179" y="197"/>
                    </a:lnTo>
                    <a:cubicBezTo>
                      <a:pt x="178" y="197"/>
                      <a:pt x="182" y="199"/>
                      <a:pt x="191" y="202"/>
                    </a:cubicBezTo>
                    <a:cubicBezTo>
                      <a:pt x="213" y="212"/>
                      <a:pt x="225" y="217"/>
                      <a:pt x="222" y="217"/>
                    </a:cubicBezTo>
                    <a:cubicBezTo>
                      <a:pt x="220" y="217"/>
                      <a:pt x="213" y="215"/>
                      <a:pt x="199" y="211"/>
                    </a:cubicBezTo>
                    <a:cubicBezTo>
                      <a:pt x="183" y="207"/>
                      <a:pt x="174" y="204"/>
                      <a:pt x="172" y="204"/>
                    </a:cubicBezTo>
                    <a:cubicBezTo>
                      <a:pt x="171" y="204"/>
                      <a:pt x="171" y="204"/>
                      <a:pt x="171" y="205"/>
                    </a:cubicBezTo>
                    <a:cubicBezTo>
                      <a:pt x="170" y="207"/>
                      <a:pt x="179" y="209"/>
                      <a:pt x="188" y="211"/>
                    </a:cubicBezTo>
                    <a:cubicBezTo>
                      <a:pt x="199" y="214"/>
                      <a:pt x="204" y="215"/>
                      <a:pt x="202" y="215"/>
                    </a:cubicBezTo>
                    <a:cubicBezTo>
                      <a:pt x="200" y="215"/>
                      <a:pt x="195" y="215"/>
                      <a:pt x="188" y="214"/>
                    </a:cubicBezTo>
                    <a:cubicBezTo>
                      <a:pt x="180" y="213"/>
                      <a:pt x="175" y="212"/>
                      <a:pt x="171" y="212"/>
                    </a:cubicBezTo>
                    <a:cubicBezTo>
                      <a:pt x="159" y="212"/>
                      <a:pt x="162" y="216"/>
                      <a:pt x="176" y="221"/>
                    </a:cubicBezTo>
                    <a:cubicBezTo>
                      <a:pt x="187" y="226"/>
                      <a:pt x="191" y="229"/>
                      <a:pt x="187" y="229"/>
                    </a:cubicBezTo>
                    <a:cubicBezTo>
                      <a:pt x="185" y="229"/>
                      <a:pt x="181" y="228"/>
                      <a:pt x="174" y="226"/>
                    </a:cubicBezTo>
                    <a:cubicBezTo>
                      <a:pt x="165" y="223"/>
                      <a:pt x="161" y="221"/>
                      <a:pt x="160" y="221"/>
                    </a:cubicBezTo>
                    <a:lnTo>
                      <a:pt x="160" y="221"/>
                    </a:lnTo>
                    <a:cubicBezTo>
                      <a:pt x="159" y="221"/>
                      <a:pt x="161" y="223"/>
                      <a:pt x="165" y="225"/>
                    </a:cubicBezTo>
                    <a:cubicBezTo>
                      <a:pt x="164" y="227"/>
                      <a:pt x="164" y="229"/>
                      <a:pt x="164" y="230"/>
                    </a:cubicBezTo>
                    <a:cubicBezTo>
                      <a:pt x="163" y="233"/>
                      <a:pt x="173" y="235"/>
                      <a:pt x="182" y="236"/>
                    </a:cubicBezTo>
                    <a:cubicBezTo>
                      <a:pt x="179" y="236"/>
                      <a:pt x="176" y="236"/>
                      <a:pt x="173" y="236"/>
                    </a:cubicBezTo>
                    <a:cubicBezTo>
                      <a:pt x="161" y="236"/>
                      <a:pt x="157" y="238"/>
                      <a:pt x="172" y="240"/>
                    </a:cubicBezTo>
                    <a:lnTo>
                      <a:pt x="172" y="244"/>
                    </a:lnTo>
                    <a:cubicBezTo>
                      <a:pt x="172" y="245"/>
                      <a:pt x="172" y="245"/>
                      <a:pt x="181" y="246"/>
                    </a:cubicBezTo>
                    <a:cubicBezTo>
                      <a:pt x="190" y="248"/>
                      <a:pt x="181" y="249"/>
                      <a:pt x="171" y="249"/>
                    </a:cubicBezTo>
                    <a:cubicBezTo>
                      <a:pt x="162" y="250"/>
                      <a:pt x="152" y="252"/>
                      <a:pt x="162" y="252"/>
                    </a:cubicBezTo>
                    <a:cubicBezTo>
                      <a:pt x="171" y="253"/>
                      <a:pt x="180" y="255"/>
                      <a:pt x="190" y="256"/>
                    </a:cubicBezTo>
                    <a:cubicBezTo>
                      <a:pt x="196" y="257"/>
                      <a:pt x="193" y="258"/>
                      <a:pt x="188" y="258"/>
                    </a:cubicBezTo>
                    <a:cubicBezTo>
                      <a:pt x="185" y="258"/>
                      <a:pt x="183" y="258"/>
                      <a:pt x="180" y="257"/>
                    </a:cubicBezTo>
                    <a:cubicBezTo>
                      <a:pt x="173" y="257"/>
                      <a:pt x="168" y="258"/>
                      <a:pt x="161" y="261"/>
                    </a:cubicBezTo>
                    <a:cubicBezTo>
                      <a:pt x="161" y="262"/>
                      <a:pt x="161" y="264"/>
                      <a:pt x="170" y="264"/>
                    </a:cubicBezTo>
                    <a:cubicBezTo>
                      <a:pt x="180" y="264"/>
                      <a:pt x="179" y="272"/>
                      <a:pt x="170" y="273"/>
                    </a:cubicBezTo>
                    <a:cubicBezTo>
                      <a:pt x="170" y="273"/>
                      <a:pt x="170" y="274"/>
                      <a:pt x="170" y="275"/>
                    </a:cubicBezTo>
                    <a:cubicBezTo>
                      <a:pt x="170" y="276"/>
                      <a:pt x="179" y="279"/>
                      <a:pt x="179" y="280"/>
                    </a:cubicBezTo>
                    <a:cubicBezTo>
                      <a:pt x="179" y="280"/>
                      <a:pt x="179" y="281"/>
                      <a:pt x="188" y="282"/>
                    </a:cubicBezTo>
                    <a:cubicBezTo>
                      <a:pt x="188" y="283"/>
                      <a:pt x="188" y="284"/>
                      <a:pt x="179" y="284"/>
                    </a:cubicBezTo>
                    <a:cubicBezTo>
                      <a:pt x="198" y="285"/>
                      <a:pt x="198" y="285"/>
                      <a:pt x="179" y="286"/>
                    </a:cubicBezTo>
                    <a:cubicBezTo>
                      <a:pt x="160" y="287"/>
                      <a:pt x="160" y="287"/>
                      <a:pt x="179" y="289"/>
                    </a:cubicBezTo>
                    <a:cubicBezTo>
                      <a:pt x="188" y="289"/>
                      <a:pt x="188" y="289"/>
                      <a:pt x="179" y="291"/>
                    </a:cubicBezTo>
                    <a:cubicBezTo>
                      <a:pt x="169" y="291"/>
                      <a:pt x="169" y="292"/>
                      <a:pt x="179" y="292"/>
                    </a:cubicBezTo>
                    <a:cubicBezTo>
                      <a:pt x="197" y="292"/>
                      <a:pt x="207" y="294"/>
                      <a:pt x="188" y="295"/>
                    </a:cubicBezTo>
                    <a:cubicBezTo>
                      <a:pt x="188" y="295"/>
                      <a:pt x="188" y="298"/>
                      <a:pt x="197" y="298"/>
                    </a:cubicBezTo>
                    <a:cubicBezTo>
                      <a:pt x="205" y="297"/>
                      <a:pt x="209" y="297"/>
                      <a:pt x="211" y="297"/>
                    </a:cubicBezTo>
                    <a:cubicBezTo>
                      <a:pt x="213" y="297"/>
                      <a:pt x="208" y="297"/>
                      <a:pt x="197" y="299"/>
                    </a:cubicBezTo>
                    <a:cubicBezTo>
                      <a:pt x="182" y="301"/>
                      <a:pt x="180" y="302"/>
                      <a:pt x="189" y="302"/>
                    </a:cubicBezTo>
                    <a:cubicBezTo>
                      <a:pt x="192" y="302"/>
                      <a:pt x="194" y="302"/>
                      <a:pt x="198" y="302"/>
                    </a:cubicBezTo>
                    <a:cubicBezTo>
                      <a:pt x="198" y="302"/>
                      <a:pt x="199" y="302"/>
                      <a:pt x="201" y="302"/>
                    </a:cubicBezTo>
                    <a:cubicBezTo>
                      <a:pt x="202" y="302"/>
                      <a:pt x="203" y="302"/>
                      <a:pt x="198" y="304"/>
                    </a:cubicBezTo>
                    <a:cubicBezTo>
                      <a:pt x="191" y="307"/>
                      <a:pt x="184" y="313"/>
                      <a:pt x="190" y="313"/>
                    </a:cubicBezTo>
                    <a:cubicBezTo>
                      <a:pt x="191" y="313"/>
                      <a:pt x="194" y="312"/>
                      <a:pt x="198" y="311"/>
                    </a:cubicBezTo>
                    <a:lnTo>
                      <a:pt x="199" y="313"/>
                    </a:lnTo>
                    <a:cubicBezTo>
                      <a:pt x="192" y="317"/>
                      <a:pt x="191" y="318"/>
                      <a:pt x="194" y="318"/>
                    </a:cubicBezTo>
                    <a:cubicBezTo>
                      <a:pt x="195" y="318"/>
                      <a:pt x="197" y="318"/>
                      <a:pt x="199" y="318"/>
                    </a:cubicBezTo>
                    <a:lnTo>
                      <a:pt x="209" y="317"/>
                    </a:lnTo>
                    <a:lnTo>
                      <a:pt x="209" y="317"/>
                    </a:lnTo>
                    <a:cubicBezTo>
                      <a:pt x="202" y="318"/>
                      <a:pt x="197" y="320"/>
                      <a:pt x="191" y="323"/>
                    </a:cubicBezTo>
                    <a:cubicBezTo>
                      <a:pt x="191" y="324"/>
                      <a:pt x="191" y="324"/>
                      <a:pt x="192" y="324"/>
                    </a:cubicBezTo>
                    <a:cubicBezTo>
                      <a:pt x="193" y="324"/>
                      <a:pt x="195" y="324"/>
                      <a:pt x="200" y="322"/>
                    </a:cubicBezTo>
                    <a:cubicBezTo>
                      <a:pt x="205" y="321"/>
                      <a:pt x="207" y="320"/>
                      <a:pt x="208" y="320"/>
                    </a:cubicBezTo>
                    <a:cubicBezTo>
                      <a:pt x="209" y="320"/>
                      <a:pt x="209" y="321"/>
                      <a:pt x="209" y="321"/>
                    </a:cubicBezTo>
                    <a:cubicBezTo>
                      <a:pt x="205" y="324"/>
                      <a:pt x="198" y="327"/>
                      <a:pt x="192" y="328"/>
                    </a:cubicBezTo>
                    <a:lnTo>
                      <a:pt x="192" y="329"/>
                    </a:lnTo>
                    <a:cubicBezTo>
                      <a:pt x="201" y="326"/>
                      <a:pt x="206" y="325"/>
                      <a:pt x="207" y="325"/>
                    </a:cubicBezTo>
                    <a:lnTo>
                      <a:pt x="207" y="325"/>
                    </a:lnTo>
                    <a:cubicBezTo>
                      <a:pt x="208" y="325"/>
                      <a:pt x="206" y="326"/>
                      <a:pt x="201" y="328"/>
                    </a:cubicBezTo>
                    <a:cubicBezTo>
                      <a:pt x="194" y="331"/>
                      <a:pt x="194" y="332"/>
                      <a:pt x="194" y="333"/>
                    </a:cubicBezTo>
                    <a:cubicBezTo>
                      <a:pt x="196" y="332"/>
                      <a:pt x="197" y="332"/>
                      <a:pt x="197" y="332"/>
                    </a:cubicBezTo>
                    <a:lnTo>
                      <a:pt x="197" y="332"/>
                    </a:lnTo>
                    <a:cubicBezTo>
                      <a:pt x="198" y="332"/>
                      <a:pt x="195" y="334"/>
                      <a:pt x="194" y="334"/>
                    </a:cubicBezTo>
                    <a:cubicBezTo>
                      <a:pt x="194" y="334"/>
                      <a:pt x="194" y="334"/>
                      <a:pt x="194" y="333"/>
                    </a:cubicBezTo>
                    <a:lnTo>
                      <a:pt x="185" y="337"/>
                    </a:lnTo>
                    <a:cubicBezTo>
                      <a:pt x="182" y="338"/>
                      <a:pt x="181" y="339"/>
                      <a:pt x="182" y="339"/>
                    </a:cubicBezTo>
                    <a:cubicBezTo>
                      <a:pt x="183" y="339"/>
                      <a:pt x="188" y="337"/>
                      <a:pt x="194" y="335"/>
                    </a:cubicBezTo>
                    <a:cubicBezTo>
                      <a:pt x="194" y="335"/>
                      <a:pt x="195" y="336"/>
                      <a:pt x="195" y="337"/>
                    </a:cubicBezTo>
                    <a:cubicBezTo>
                      <a:pt x="195" y="337"/>
                      <a:pt x="195" y="338"/>
                      <a:pt x="196" y="338"/>
                    </a:cubicBezTo>
                    <a:cubicBezTo>
                      <a:pt x="197" y="338"/>
                      <a:pt x="199" y="337"/>
                      <a:pt x="204" y="335"/>
                    </a:cubicBezTo>
                    <a:cubicBezTo>
                      <a:pt x="209" y="332"/>
                      <a:pt x="216" y="330"/>
                      <a:pt x="222" y="329"/>
                    </a:cubicBezTo>
                    <a:lnTo>
                      <a:pt x="222" y="329"/>
                    </a:lnTo>
                    <a:cubicBezTo>
                      <a:pt x="216" y="331"/>
                      <a:pt x="210" y="333"/>
                      <a:pt x="205" y="337"/>
                    </a:cubicBezTo>
                    <a:cubicBezTo>
                      <a:pt x="205" y="338"/>
                      <a:pt x="196" y="341"/>
                      <a:pt x="196" y="341"/>
                    </a:cubicBezTo>
                    <a:cubicBezTo>
                      <a:pt x="184" y="346"/>
                      <a:pt x="185" y="348"/>
                      <a:pt x="189" y="348"/>
                    </a:cubicBezTo>
                    <a:cubicBezTo>
                      <a:pt x="191" y="348"/>
                      <a:pt x="195" y="347"/>
                      <a:pt x="198" y="346"/>
                    </a:cubicBezTo>
                    <a:cubicBezTo>
                      <a:pt x="205" y="343"/>
                      <a:pt x="210" y="342"/>
                      <a:pt x="211" y="342"/>
                    </a:cubicBezTo>
                    <a:lnTo>
                      <a:pt x="211" y="342"/>
                    </a:lnTo>
                    <a:cubicBezTo>
                      <a:pt x="213" y="342"/>
                      <a:pt x="209" y="345"/>
                      <a:pt x="199" y="349"/>
                    </a:cubicBezTo>
                    <a:cubicBezTo>
                      <a:pt x="194" y="352"/>
                      <a:pt x="192" y="353"/>
                      <a:pt x="193" y="353"/>
                    </a:cubicBezTo>
                    <a:cubicBezTo>
                      <a:pt x="195" y="353"/>
                      <a:pt x="209" y="348"/>
                      <a:pt x="226" y="340"/>
                    </a:cubicBezTo>
                    <a:lnTo>
                      <a:pt x="226" y="340"/>
                    </a:lnTo>
                    <a:cubicBezTo>
                      <a:pt x="204" y="352"/>
                      <a:pt x="197" y="357"/>
                      <a:pt x="200" y="357"/>
                    </a:cubicBezTo>
                    <a:cubicBezTo>
                      <a:pt x="201" y="357"/>
                      <a:pt x="205" y="356"/>
                      <a:pt x="211" y="354"/>
                    </a:cubicBezTo>
                    <a:cubicBezTo>
                      <a:pt x="216" y="352"/>
                      <a:pt x="218" y="351"/>
                      <a:pt x="218" y="351"/>
                    </a:cubicBezTo>
                    <a:lnTo>
                      <a:pt x="218" y="351"/>
                    </a:lnTo>
                    <a:cubicBezTo>
                      <a:pt x="219" y="351"/>
                      <a:pt x="217" y="352"/>
                      <a:pt x="213" y="355"/>
                    </a:cubicBezTo>
                    <a:cubicBezTo>
                      <a:pt x="204" y="360"/>
                      <a:pt x="205" y="361"/>
                      <a:pt x="206" y="364"/>
                    </a:cubicBezTo>
                    <a:cubicBezTo>
                      <a:pt x="207" y="365"/>
                      <a:pt x="208" y="367"/>
                      <a:pt x="209" y="367"/>
                    </a:cubicBezTo>
                    <a:cubicBezTo>
                      <a:pt x="210" y="367"/>
                      <a:pt x="212" y="366"/>
                      <a:pt x="216" y="364"/>
                    </a:cubicBezTo>
                    <a:lnTo>
                      <a:pt x="217" y="365"/>
                    </a:lnTo>
                    <a:cubicBezTo>
                      <a:pt x="211" y="370"/>
                      <a:pt x="209" y="373"/>
                      <a:pt x="210" y="373"/>
                    </a:cubicBezTo>
                    <a:cubicBezTo>
                      <a:pt x="211" y="373"/>
                      <a:pt x="218" y="368"/>
                      <a:pt x="226" y="361"/>
                    </a:cubicBezTo>
                    <a:lnTo>
                      <a:pt x="227" y="364"/>
                    </a:lnTo>
                    <a:lnTo>
                      <a:pt x="220" y="369"/>
                    </a:lnTo>
                    <a:cubicBezTo>
                      <a:pt x="213" y="374"/>
                      <a:pt x="214" y="376"/>
                      <a:pt x="219" y="384"/>
                    </a:cubicBezTo>
                    <a:cubicBezTo>
                      <a:pt x="222" y="388"/>
                      <a:pt x="224" y="391"/>
                      <a:pt x="226" y="391"/>
                    </a:cubicBezTo>
                    <a:cubicBezTo>
                      <a:pt x="229" y="391"/>
                      <a:pt x="232" y="388"/>
                      <a:pt x="239" y="380"/>
                    </a:cubicBezTo>
                    <a:cubicBezTo>
                      <a:pt x="247" y="374"/>
                      <a:pt x="250" y="371"/>
                      <a:pt x="251" y="371"/>
                    </a:cubicBezTo>
                    <a:lnTo>
                      <a:pt x="251" y="371"/>
                    </a:lnTo>
                    <a:cubicBezTo>
                      <a:pt x="252" y="371"/>
                      <a:pt x="249" y="375"/>
                      <a:pt x="242" y="382"/>
                    </a:cubicBezTo>
                    <a:cubicBezTo>
                      <a:pt x="237" y="387"/>
                      <a:pt x="232" y="392"/>
                      <a:pt x="233" y="392"/>
                    </a:cubicBezTo>
                    <a:cubicBezTo>
                      <a:pt x="233" y="392"/>
                      <a:pt x="233" y="391"/>
                      <a:pt x="235" y="389"/>
                    </a:cubicBezTo>
                    <a:lnTo>
                      <a:pt x="235" y="389"/>
                    </a:lnTo>
                    <a:cubicBezTo>
                      <a:pt x="235" y="389"/>
                      <a:pt x="237" y="392"/>
                      <a:pt x="232" y="398"/>
                    </a:cubicBezTo>
                    <a:cubicBezTo>
                      <a:pt x="227" y="407"/>
                      <a:pt x="226" y="409"/>
                      <a:pt x="227" y="409"/>
                    </a:cubicBezTo>
                    <a:cubicBezTo>
                      <a:pt x="228" y="409"/>
                      <a:pt x="232" y="406"/>
                      <a:pt x="235" y="403"/>
                    </a:cubicBezTo>
                    <a:lnTo>
                      <a:pt x="235" y="403"/>
                    </a:lnTo>
                    <a:cubicBezTo>
                      <a:pt x="232" y="409"/>
                      <a:pt x="228" y="415"/>
                      <a:pt x="229" y="415"/>
                    </a:cubicBezTo>
                    <a:cubicBezTo>
                      <a:pt x="229" y="415"/>
                      <a:pt x="230" y="414"/>
                      <a:pt x="232" y="412"/>
                    </a:cubicBezTo>
                    <a:cubicBezTo>
                      <a:pt x="235" y="409"/>
                      <a:pt x="239" y="407"/>
                      <a:pt x="241" y="407"/>
                    </a:cubicBezTo>
                    <a:lnTo>
                      <a:pt x="241" y="407"/>
                    </a:lnTo>
                    <a:cubicBezTo>
                      <a:pt x="244" y="407"/>
                      <a:pt x="244" y="410"/>
                      <a:pt x="238" y="419"/>
                    </a:cubicBezTo>
                    <a:lnTo>
                      <a:pt x="239" y="420"/>
                    </a:lnTo>
                    <a:cubicBezTo>
                      <a:pt x="243" y="415"/>
                      <a:pt x="245" y="414"/>
                      <a:pt x="246" y="414"/>
                    </a:cubicBezTo>
                    <a:cubicBezTo>
                      <a:pt x="248" y="414"/>
                      <a:pt x="249" y="415"/>
                      <a:pt x="250" y="415"/>
                    </a:cubicBezTo>
                    <a:cubicBezTo>
                      <a:pt x="252" y="416"/>
                      <a:pt x="252" y="417"/>
                      <a:pt x="247" y="425"/>
                    </a:cubicBezTo>
                    <a:cubicBezTo>
                      <a:pt x="244" y="429"/>
                      <a:pt x="242" y="431"/>
                      <a:pt x="243" y="431"/>
                    </a:cubicBezTo>
                    <a:cubicBezTo>
                      <a:pt x="244" y="431"/>
                      <a:pt x="246" y="430"/>
                      <a:pt x="250" y="426"/>
                    </a:cubicBezTo>
                    <a:cubicBezTo>
                      <a:pt x="250" y="426"/>
                      <a:pt x="250" y="426"/>
                      <a:pt x="250" y="426"/>
                    </a:cubicBezTo>
                    <a:cubicBezTo>
                      <a:pt x="251" y="426"/>
                      <a:pt x="260" y="413"/>
                      <a:pt x="262" y="413"/>
                    </a:cubicBezTo>
                    <a:cubicBezTo>
                      <a:pt x="262" y="413"/>
                      <a:pt x="262" y="413"/>
                      <a:pt x="262" y="413"/>
                    </a:cubicBezTo>
                    <a:cubicBezTo>
                      <a:pt x="265" y="407"/>
                      <a:pt x="269" y="402"/>
                      <a:pt x="273" y="397"/>
                    </a:cubicBezTo>
                    <a:lnTo>
                      <a:pt x="273" y="397"/>
                    </a:lnTo>
                    <a:lnTo>
                      <a:pt x="269" y="406"/>
                    </a:lnTo>
                    <a:lnTo>
                      <a:pt x="258" y="422"/>
                    </a:lnTo>
                    <a:cubicBezTo>
                      <a:pt x="259" y="422"/>
                      <a:pt x="259" y="423"/>
                      <a:pt x="260" y="423"/>
                    </a:cubicBezTo>
                    <a:cubicBezTo>
                      <a:pt x="261" y="423"/>
                      <a:pt x="262" y="421"/>
                      <a:pt x="265" y="415"/>
                    </a:cubicBezTo>
                    <a:lnTo>
                      <a:pt x="265" y="415"/>
                    </a:lnTo>
                    <a:cubicBezTo>
                      <a:pt x="262" y="424"/>
                      <a:pt x="263" y="425"/>
                      <a:pt x="265" y="426"/>
                    </a:cubicBezTo>
                    <a:cubicBezTo>
                      <a:pt x="266" y="427"/>
                      <a:pt x="267" y="427"/>
                      <a:pt x="268" y="427"/>
                    </a:cubicBezTo>
                    <a:cubicBezTo>
                      <a:pt x="269" y="427"/>
                      <a:pt x="271" y="426"/>
                      <a:pt x="274" y="421"/>
                    </a:cubicBezTo>
                    <a:lnTo>
                      <a:pt x="274" y="421"/>
                    </a:lnTo>
                    <a:cubicBezTo>
                      <a:pt x="271" y="431"/>
                      <a:pt x="271" y="436"/>
                      <a:pt x="274" y="436"/>
                    </a:cubicBezTo>
                    <a:cubicBezTo>
                      <a:pt x="276" y="436"/>
                      <a:pt x="280" y="432"/>
                      <a:pt x="283" y="424"/>
                    </a:cubicBezTo>
                    <a:cubicBezTo>
                      <a:pt x="285" y="420"/>
                      <a:pt x="286" y="418"/>
                      <a:pt x="286" y="418"/>
                    </a:cubicBezTo>
                    <a:lnTo>
                      <a:pt x="286" y="418"/>
                    </a:lnTo>
                    <a:cubicBezTo>
                      <a:pt x="286" y="418"/>
                      <a:pt x="286" y="421"/>
                      <a:pt x="285" y="425"/>
                    </a:cubicBezTo>
                    <a:cubicBezTo>
                      <a:pt x="284" y="430"/>
                      <a:pt x="284" y="432"/>
                      <a:pt x="284" y="432"/>
                    </a:cubicBezTo>
                    <a:cubicBezTo>
                      <a:pt x="284" y="432"/>
                      <a:pt x="285" y="430"/>
                      <a:pt x="287" y="426"/>
                    </a:cubicBezTo>
                    <a:cubicBezTo>
                      <a:pt x="288" y="424"/>
                      <a:pt x="288" y="423"/>
                      <a:pt x="289" y="423"/>
                    </a:cubicBezTo>
                    <a:lnTo>
                      <a:pt x="289" y="423"/>
                    </a:lnTo>
                    <a:cubicBezTo>
                      <a:pt x="290" y="423"/>
                      <a:pt x="288" y="430"/>
                      <a:pt x="288" y="437"/>
                    </a:cubicBezTo>
                    <a:cubicBezTo>
                      <a:pt x="285" y="448"/>
                      <a:pt x="284" y="452"/>
                      <a:pt x="285" y="452"/>
                    </a:cubicBezTo>
                    <a:cubicBezTo>
                      <a:pt x="286" y="452"/>
                      <a:pt x="287" y="450"/>
                      <a:pt x="289" y="447"/>
                    </a:cubicBezTo>
                    <a:cubicBezTo>
                      <a:pt x="292" y="441"/>
                      <a:pt x="294" y="439"/>
                      <a:pt x="295" y="439"/>
                    </a:cubicBezTo>
                    <a:cubicBezTo>
                      <a:pt x="296" y="439"/>
                      <a:pt x="296" y="440"/>
                      <a:pt x="297" y="440"/>
                    </a:cubicBezTo>
                    <a:cubicBezTo>
                      <a:pt x="300" y="434"/>
                      <a:pt x="302" y="429"/>
                      <a:pt x="303" y="422"/>
                    </a:cubicBezTo>
                    <a:cubicBezTo>
                      <a:pt x="304" y="413"/>
                      <a:pt x="308" y="404"/>
                      <a:pt x="308" y="404"/>
                    </a:cubicBezTo>
                    <a:cubicBezTo>
                      <a:pt x="309" y="401"/>
                      <a:pt x="309" y="400"/>
                      <a:pt x="310" y="400"/>
                    </a:cubicBezTo>
                    <a:lnTo>
                      <a:pt x="310" y="400"/>
                    </a:lnTo>
                    <a:cubicBezTo>
                      <a:pt x="310" y="400"/>
                      <a:pt x="309" y="404"/>
                      <a:pt x="309" y="404"/>
                    </a:cubicBezTo>
                    <a:cubicBezTo>
                      <a:pt x="306" y="410"/>
                      <a:pt x="304" y="416"/>
                      <a:pt x="306" y="423"/>
                    </a:cubicBezTo>
                    <a:cubicBezTo>
                      <a:pt x="304" y="432"/>
                      <a:pt x="307" y="432"/>
                      <a:pt x="308" y="433"/>
                    </a:cubicBezTo>
                    <a:lnTo>
                      <a:pt x="312" y="433"/>
                    </a:lnTo>
                    <a:cubicBezTo>
                      <a:pt x="313" y="438"/>
                      <a:pt x="314" y="441"/>
                      <a:pt x="315" y="441"/>
                    </a:cubicBezTo>
                    <a:cubicBezTo>
                      <a:pt x="316" y="441"/>
                      <a:pt x="316" y="439"/>
                      <a:pt x="317" y="434"/>
                    </a:cubicBezTo>
                    <a:cubicBezTo>
                      <a:pt x="318" y="426"/>
                      <a:pt x="317" y="430"/>
                      <a:pt x="318" y="425"/>
                    </a:cubicBezTo>
                    <a:lnTo>
                      <a:pt x="318" y="425"/>
                    </a:lnTo>
                    <a:cubicBezTo>
                      <a:pt x="317" y="435"/>
                      <a:pt x="321" y="440"/>
                      <a:pt x="325" y="440"/>
                    </a:cubicBezTo>
                    <a:cubicBezTo>
                      <a:pt x="328" y="440"/>
                      <a:pt x="331" y="436"/>
                      <a:pt x="331" y="426"/>
                    </a:cubicBezTo>
                    <a:cubicBezTo>
                      <a:pt x="331" y="432"/>
                      <a:pt x="331" y="431"/>
                      <a:pt x="331" y="435"/>
                    </a:cubicBezTo>
                    <a:cubicBezTo>
                      <a:pt x="332" y="445"/>
                      <a:pt x="334" y="445"/>
                      <a:pt x="336" y="445"/>
                    </a:cubicBezTo>
                    <a:cubicBezTo>
                      <a:pt x="337" y="445"/>
                      <a:pt x="341" y="435"/>
                      <a:pt x="345" y="435"/>
                    </a:cubicBezTo>
                    <a:cubicBezTo>
                      <a:pt x="349" y="435"/>
                      <a:pt x="354" y="434"/>
                      <a:pt x="352" y="425"/>
                    </a:cubicBezTo>
                    <a:cubicBezTo>
                      <a:pt x="353" y="425"/>
                      <a:pt x="353" y="425"/>
                      <a:pt x="355" y="434"/>
                    </a:cubicBezTo>
                    <a:cubicBezTo>
                      <a:pt x="355" y="443"/>
                      <a:pt x="356" y="443"/>
                      <a:pt x="357" y="443"/>
                    </a:cubicBezTo>
                    <a:cubicBezTo>
                      <a:pt x="357" y="443"/>
                      <a:pt x="357" y="443"/>
                      <a:pt x="357" y="443"/>
                    </a:cubicBezTo>
                    <a:cubicBezTo>
                      <a:pt x="358" y="438"/>
                      <a:pt x="357" y="431"/>
                      <a:pt x="355" y="425"/>
                    </a:cubicBezTo>
                    <a:cubicBezTo>
                      <a:pt x="354" y="420"/>
                      <a:pt x="354" y="418"/>
                      <a:pt x="354" y="418"/>
                    </a:cubicBezTo>
                    <a:lnTo>
                      <a:pt x="354" y="418"/>
                    </a:lnTo>
                    <a:cubicBezTo>
                      <a:pt x="355" y="418"/>
                      <a:pt x="356" y="420"/>
                      <a:pt x="358" y="424"/>
                    </a:cubicBezTo>
                    <a:cubicBezTo>
                      <a:pt x="360" y="428"/>
                      <a:pt x="362" y="430"/>
                      <a:pt x="364" y="430"/>
                    </a:cubicBezTo>
                    <a:cubicBezTo>
                      <a:pt x="366" y="430"/>
                      <a:pt x="367" y="428"/>
                      <a:pt x="367" y="423"/>
                    </a:cubicBezTo>
                    <a:cubicBezTo>
                      <a:pt x="367" y="423"/>
                      <a:pt x="368" y="423"/>
                      <a:pt x="368" y="423"/>
                    </a:cubicBezTo>
                    <a:cubicBezTo>
                      <a:pt x="369" y="423"/>
                      <a:pt x="370" y="424"/>
                      <a:pt x="372" y="431"/>
                    </a:cubicBezTo>
                    <a:cubicBezTo>
                      <a:pt x="374" y="436"/>
                      <a:pt x="377" y="441"/>
                      <a:pt x="379" y="441"/>
                    </a:cubicBezTo>
                    <a:cubicBezTo>
                      <a:pt x="380" y="441"/>
                      <a:pt x="380" y="438"/>
                      <a:pt x="378" y="430"/>
                    </a:cubicBezTo>
                    <a:cubicBezTo>
                      <a:pt x="380" y="430"/>
                      <a:pt x="380" y="430"/>
                      <a:pt x="382" y="439"/>
                    </a:cubicBezTo>
                    <a:cubicBezTo>
                      <a:pt x="384" y="443"/>
                      <a:pt x="387" y="448"/>
                      <a:pt x="387" y="448"/>
                    </a:cubicBezTo>
                    <a:cubicBezTo>
                      <a:pt x="388" y="448"/>
                      <a:pt x="387" y="445"/>
                      <a:pt x="385" y="438"/>
                    </a:cubicBezTo>
                    <a:cubicBezTo>
                      <a:pt x="385" y="433"/>
                      <a:pt x="385" y="430"/>
                      <a:pt x="387" y="430"/>
                    </a:cubicBezTo>
                    <a:cubicBezTo>
                      <a:pt x="388" y="430"/>
                      <a:pt x="390" y="432"/>
                      <a:pt x="393" y="435"/>
                    </a:cubicBezTo>
                    <a:cubicBezTo>
                      <a:pt x="394" y="434"/>
                      <a:pt x="395" y="434"/>
                      <a:pt x="392" y="425"/>
                    </a:cubicBezTo>
                    <a:cubicBezTo>
                      <a:pt x="390" y="421"/>
                      <a:pt x="390" y="422"/>
                      <a:pt x="388" y="417"/>
                    </a:cubicBezTo>
                    <a:lnTo>
                      <a:pt x="388" y="417"/>
                    </a:lnTo>
                    <a:cubicBezTo>
                      <a:pt x="392" y="426"/>
                      <a:pt x="395" y="430"/>
                      <a:pt x="395" y="430"/>
                    </a:cubicBezTo>
                    <a:cubicBezTo>
                      <a:pt x="395" y="430"/>
                      <a:pt x="394" y="425"/>
                      <a:pt x="390" y="416"/>
                    </a:cubicBezTo>
                    <a:cubicBezTo>
                      <a:pt x="388" y="412"/>
                      <a:pt x="387" y="409"/>
                      <a:pt x="388" y="409"/>
                    </a:cubicBezTo>
                    <a:lnTo>
                      <a:pt x="388" y="409"/>
                    </a:lnTo>
                    <a:cubicBezTo>
                      <a:pt x="388" y="409"/>
                      <a:pt x="389" y="411"/>
                      <a:pt x="391" y="415"/>
                    </a:cubicBezTo>
                    <a:cubicBezTo>
                      <a:pt x="395" y="422"/>
                      <a:pt x="397" y="423"/>
                      <a:pt x="397" y="423"/>
                    </a:cubicBezTo>
                    <a:cubicBezTo>
                      <a:pt x="397" y="423"/>
                      <a:pt x="397" y="423"/>
                      <a:pt x="397" y="423"/>
                    </a:cubicBezTo>
                    <a:cubicBezTo>
                      <a:pt x="399" y="423"/>
                      <a:pt x="400" y="413"/>
                      <a:pt x="405" y="410"/>
                    </a:cubicBezTo>
                    <a:cubicBezTo>
                      <a:pt x="413" y="405"/>
                      <a:pt x="417" y="404"/>
                      <a:pt x="411" y="396"/>
                    </a:cubicBezTo>
                    <a:cubicBezTo>
                      <a:pt x="408" y="392"/>
                      <a:pt x="407" y="389"/>
                      <a:pt x="407" y="389"/>
                    </a:cubicBezTo>
                    <a:lnTo>
                      <a:pt x="407" y="389"/>
                    </a:lnTo>
                    <a:cubicBezTo>
                      <a:pt x="407" y="389"/>
                      <a:pt x="409" y="391"/>
                      <a:pt x="412" y="395"/>
                    </a:cubicBezTo>
                    <a:cubicBezTo>
                      <a:pt x="417" y="400"/>
                      <a:pt x="419" y="401"/>
                      <a:pt x="420" y="401"/>
                    </a:cubicBezTo>
                    <a:cubicBezTo>
                      <a:pt x="420" y="401"/>
                      <a:pt x="421" y="401"/>
                      <a:pt x="421" y="401"/>
                    </a:cubicBezTo>
                    <a:cubicBezTo>
                      <a:pt x="421" y="400"/>
                      <a:pt x="422" y="400"/>
                      <a:pt x="422" y="400"/>
                    </a:cubicBezTo>
                    <a:cubicBezTo>
                      <a:pt x="423" y="400"/>
                      <a:pt x="425" y="401"/>
                      <a:pt x="429" y="406"/>
                    </a:cubicBezTo>
                    <a:cubicBezTo>
                      <a:pt x="423" y="398"/>
                      <a:pt x="423" y="398"/>
                      <a:pt x="424" y="398"/>
                    </a:cubicBezTo>
                    <a:cubicBezTo>
                      <a:pt x="427" y="401"/>
                      <a:pt x="429" y="403"/>
                      <a:pt x="430" y="403"/>
                    </a:cubicBezTo>
                    <a:cubicBezTo>
                      <a:pt x="431" y="403"/>
                      <a:pt x="430" y="401"/>
                      <a:pt x="427" y="396"/>
                    </a:cubicBezTo>
                    <a:cubicBezTo>
                      <a:pt x="421" y="389"/>
                      <a:pt x="418" y="385"/>
                      <a:pt x="418" y="385"/>
                    </a:cubicBezTo>
                    <a:lnTo>
                      <a:pt x="418" y="385"/>
                    </a:lnTo>
                    <a:cubicBezTo>
                      <a:pt x="418" y="385"/>
                      <a:pt x="422" y="389"/>
                      <a:pt x="428" y="396"/>
                    </a:cubicBezTo>
                    <a:cubicBezTo>
                      <a:pt x="432" y="401"/>
                      <a:pt x="437" y="404"/>
                      <a:pt x="438" y="404"/>
                    </a:cubicBezTo>
                    <a:cubicBezTo>
                      <a:pt x="439" y="404"/>
                      <a:pt x="438" y="404"/>
                      <a:pt x="436" y="402"/>
                    </a:cubicBezTo>
                    <a:cubicBezTo>
                      <a:pt x="429" y="394"/>
                      <a:pt x="431" y="393"/>
                      <a:pt x="425" y="385"/>
                    </a:cubicBezTo>
                    <a:cubicBezTo>
                      <a:pt x="426" y="385"/>
                      <a:pt x="426" y="385"/>
                      <a:pt x="426" y="385"/>
                    </a:cubicBezTo>
                    <a:cubicBezTo>
                      <a:pt x="428" y="385"/>
                      <a:pt x="429" y="386"/>
                      <a:pt x="434" y="391"/>
                    </a:cubicBezTo>
                    <a:cubicBezTo>
                      <a:pt x="436" y="392"/>
                      <a:pt x="437" y="393"/>
                      <a:pt x="438" y="393"/>
                    </a:cubicBezTo>
                    <a:cubicBezTo>
                      <a:pt x="440" y="393"/>
                      <a:pt x="438" y="385"/>
                      <a:pt x="433" y="379"/>
                    </a:cubicBezTo>
                    <a:cubicBezTo>
                      <a:pt x="429" y="376"/>
                      <a:pt x="427" y="374"/>
                      <a:pt x="428" y="374"/>
                    </a:cubicBezTo>
                    <a:lnTo>
                      <a:pt x="428" y="374"/>
                    </a:lnTo>
                    <a:cubicBezTo>
                      <a:pt x="428" y="374"/>
                      <a:pt x="430" y="375"/>
                      <a:pt x="433" y="378"/>
                    </a:cubicBezTo>
                    <a:cubicBezTo>
                      <a:pt x="438" y="382"/>
                      <a:pt x="440" y="384"/>
                      <a:pt x="441" y="384"/>
                    </a:cubicBezTo>
                    <a:cubicBezTo>
                      <a:pt x="442" y="384"/>
                      <a:pt x="442" y="383"/>
                      <a:pt x="442" y="383"/>
                    </a:cubicBezTo>
                    <a:cubicBezTo>
                      <a:pt x="440" y="381"/>
                      <a:pt x="440" y="380"/>
                      <a:pt x="440" y="380"/>
                    </a:cubicBezTo>
                    <a:lnTo>
                      <a:pt x="440" y="380"/>
                    </a:lnTo>
                    <a:cubicBezTo>
                      <a:pt x="441" y="380"/>
                      <a:pt x="446" y="384"/>
                      <a:pt x="450" y="388"/>
                    </a:cubicBezTo>
                    <a:cubicBezTo>
                      <a:pt x="454" y="393"/>
                      <a:pt x="456" y="394"/>
                      <a:pt x="458" y="394"/>
                    </a:cubicBezTo>
                    <a:cubicBezTo>
                      <a:pt x="458" y="394"/>
                      <a:pt x="459" y="394"/>
                      <a:pt x="459" y="393"/>
                    </a:cubicBezTo>
                    <a:cubicBezTo>
                      <a:pt x="453" y="386"/>
                      <a:pt x="457" y="382"/>
                      <a:pt x="459" y="379"/>
                    </a:cubicBezTo>
                    <a:cubicBezTo>
                      <a:pt x="464" y="375"/>
                      <a:pt x="456" y="368"/>
                      <a:pt x="441" y="356"/>
                    </a:cubicBezTo>
                    <a:lnTo>
                      <a:pt x="425" y="345"/>
                    </a:lnTo>
                    <a:lnTo>
                      <a:pt x="442" y="355"/>
                    </a:lnTo>
                    <a:cubicBezTo>
                      <a:pt x="450" y="360"/>
                      <a:pt x="467" y="369"/>
                      <a:pt x="467" y="369"/>
                    </a:cubicBezTo>
                    <a:cubicBezTo>
                      <a:pt x="467" y="368"/>
                      <a:pt x="459" y="364"/>
                      <a:pt x="451" y="358"/>
                    </a:cubicBezTo>
                    <a:cubicBezTo>
                      <a:pt x="446" y="355"/>
                      <a:pt x="445" y="354"/>
                      <a:pt x="446" y="354"/>
                    </a:cubicBezTo>
                    <a:lnTo>
                      <a:pt x="446" y="354"/>
                    </a:lnTo>
                    <a:cubicBezTo>
                      <a:pt x="447" y="354"/>
                      <a:pt x="450" y="355"/>
                      <a:pt x="453" y="356"/>
                    </a:cubicBezTo>
                    <a:cubicBezTo>
                      <a:pt x="456" y="357"/>
                      <a:pt x="459" y="357"/>
                      <a:pt x="460" y="357"/>
                    </a:cubicBezTo>
                    <a:cubicBezTo>
                      <a:pt x="462" y="357"/>
                      <a:pt x="461" y="355"/>
                      <a:pt x="456" y="352"/>
                    </a:cubicBezTo>
                    <a:cubicBezTo>
                      <a:pt x="456" y="352"/>
                      <a:pt x="457" y="351"/>
                      <a:pt x="458" y="351"/>
                    </a:cubicBezTo>
                    <a:cubicBezTo>
                      <a:pt x="459" y="351"/>
                      <a:pt x="461" y="352"/>
                      <a:pt x="466" y="354"/>
                    </a:cubicBezTo>
                    <a:cubicBezTo>
                      <a:pt x="467" y="352"/>
                      <a:pt x="467" y="352"/>
                      <a:pt x="458" y="348"/>
                    </a:cubicBezTo>
                    <a:cubicBezTo>
                      <a:pt x="453" y="345"/>
                      <a:pt x="451" y="344"/>
                      <a:pt x="452" y="344"/>
                    </a:cubicBezTo>
                    <a:lnTo>
                      <a:pt x="452" y="344"/>
                    </a:lnTo>
                    <a:cubicBezTo>
                      <a:pt x="453" y="344"/>
                      <a:pt x="456" y="344"/>
                      <a:pt x="459" y="346"/>
                    </a:cubicBezTo>
                    <a:cubicBezTo>
                      <a:pt x="467" y="349"/>
                      <a:pt x="472" y="350"/>
                      <a:pt x="474" y="350"/>
                    </a:cubicBezTo>
                    <a:cubicBezTo>
                      <a:pt x="477" y="350"/>
                      <a:pt x="475" y="348"/>
                      <a:pt x="470" y="346"/>
                    </a:cubicBezTo>
                    <a:cubicBezTo>
                      <a:pt x="461" y="342"/>
                      <a:pt x="462" y="341"/>
                      <a:pt x="462" y="340"/>
                    </a:cubicBezTo>
                    <a:cubicBezTo>
                      <a:pt x="462" y="339"/>
                      <a:pt x="464" y="338"/>
                      <a:pt x="455" y="333"/>
                    </a:cubicBezTo>
                    <a:lnTo>
                      <a:pt x="456" y="331"/>
                    </a:lnTo>
                    <a:cubicBezTo>
                      <a:pt x="457" y="331"/>
                      <a:pt x="465" y="336"/>
                      <a:pt x="465" y="336"/>
                    </a:cubicBezTo>
                    <a:lnTo>
                      <a:pt x="474" y="339"/>
                    </a:lnTo>
                    <a:cubicBezTo>
                      <a:pt x="475" y="337"/>
                      <a:pt x="475" y="336"/>
                      <a:pt x="467" y="331"/>
                    </a:cubicBezTo>
                    <a:cubicBezTo>
                      <a:pt x="458" y="327"/>
                      <a:pt x="453" y="325"/>
                      <a:pt x="454" y="325"/>
                    </a:cubicBezTo>
                    <a:lnTo>
                      <a:pt x="454" y="325"/>
                    </a:lnTo>
                    <a:cubicBezTo>
                      <a:pt x="454" y="325"/>
                      <a:pt x="458" y="327"/>
                      <a:pt x="467" y="330"/>
                    </a:cubicBezTo>
                    <a:cubicBezTo>
                      <a:pt x="472" y="332"/>
                      <a:pt x="478" y="334"/>
                      <a:pt x="480" y="334"/>
                    </a:cubicBezTo>
                    <a:cubicBezTo>
                      <a:pt x="481" y="334"/>
                      <a:pt x="481" y="333"/>
                      <a:pt x="477" y="331"/>
                    </a:cubicBezTo>
                    <a:cubicBezTo>
                      <a:pt x="468" y="328"/>
                      <a:pt x="466" y="326"/>
                      <a:pt x="468" y="326"/>
                    </a:cubicBezTo>
                    <a:lnTo>
                      <a:pt x="468" y="326"/>
                    </a:lnTo>
                    <a:cubicBezTo>
                      <a:pt x="469" y="326"/>
                      <a:pt x="474" y="327"/>
                      <a:pt x="478" y="329"/>
                    </a:cubicBezTo>
                    <a:cubicBezTo>
                      <a:pt x="486" y="332"/>
                      <a:pt x="490" y="334"/>
                      <a:pt x="491" y="334"/>
                    </a:cubicBezTo>
                    <a:cubicBezTo>
                      <a:pt x="492" y="334"/>
                      <a:pt x="488" y="331"/>
                      <a:pt x="479" y="326"/>
                    </a:cubicBezTo>
                    <a:cubicBezTo>
                      <a:pt x="479" y="323"/>
                      <a:pt x="473" y="317"/>
                      <a:pt x="473" y="313"/>
                    </a:cubicBezTo>
                    <a:cubicBezTo>
                      <a:pt x="474" y="309"/>
                      <a:pt x="474" y="307"/>
                      <a:pt x="482" y="307"/>
                    </a:cubicBezTo>
                    <a:lnTo>
                      <a:pt x="482" y="307"/>
                    </a:lnTo>
                    <a:cubicBezTo>
                      <a:pt x="485" y="307"/>
                      <a:pt x="488" y="308"/>
                      <a:pt x="493" y="309"/>
                    </a:cubicBezTo>
                    <a:cubicBezTo>
                      <a:pt x="496" y="309"/>
                      <a:pt x="500" y="309"/>
                      <a:pt x="503" y="309"/>
                    </a:cubicBezTo>
                    <a:cubicBezTo>
                      <a:pt x="548" y="309"/>
                      <a:pt x="587" y="276"/>
                      <a:pt x="594" y="230"/>
                    </a:cubicBezTo>
                    <a:cubicBezTo>
                      <a:pt x="600" y="182"/>
                      <a:pt x="567" y="136"/>
                      <a:pt x="518" y="128"/>
                    </a:cubicBezTo>
                    <a:cubicBezTo>
                      <a:pt x="513" y="128"/>
                      <a:pt x="508" y="127"/>
                      <a:pt x="503" y="127"/>
                    </a:cubicBezTo>
                    <a:cubicBezTo>
                      <a:pt x="475" y="127"/>
                      <a:pt x="449" y="140"/>
                      <a:pt x="432" y="161"/>
                    </a:cubicBezTo>
                    <a:lnTo>
                      <a:pt x="432" y="161"/>
                    </a:lnTo>
                    <a:cubicBezTo>
                      <a:pt x="430" y="159"/>
                      <a:pt x="428" y="158"/>
                      <a:pt x="426" y="158"/>
                    </a:cubicBezTo>
                    <a:cubicBezTo>
                      <a:pt x="424" y="158"/>
                      <a:pt x="422" y="159"/>
                      <a:pt x="420" y="161"/>
                    </a:cubicBezTo>
                    <a:cubicBezTo>
                      <a:pt x="419" y="161"/>
                      <a:pt x="419" y="161"/>
                      <a:pt x="425" y="153"/>
                    </a:cubicBezTo>
                    <a:cubicBezTo>
                      <a:pt x="428" y="150"/>
                      <a:pt x="430" y="148"/>
                      <a:pt x="429" y="148"/>
                    </a:cubicBezTo>
                    <a:lnTo>
                      <a:pt x="429" y="148"/>
                    </a:lnTo>
                    <a:cubicBezTo>
                      <a:pt x="429" y="148"/>
                      <a:pt x="425" y="151"/>
                      <a:pt x="417" y="159"/>
                    </a:cubicBezTo>
                    <a:cubicBezTo>
                      <a:pt x="413" y="162"/>
                      <a:pt x="409" y="165"/>
                      <a:pt x="409" y="165"/>
                    </a:cubicBezTo>
                    <a:cubicBezTo>
                      <a:pt x="409" y="165"/>
                      <a:pt x="411" y="163"/>
                      <a:pt x="417" y="157"/>
                    </a:cubicBezTo>
                    <a:cubicBezTo>
                      <a:pt x="423" y="151"/>
                      <a:pt x="421" y="150"/>
                      <a:pt x="419" y="146"/>
                    </a:cubicBezTo>
                    <a:cubicBezTo>
                      <a:pt x="418" y="145"/>
                      <a:pt x="416" y="144"/>
                      <a:pt x="414" y="144"/>
                    </a:cubicBezTo>
                    <a:cubicBezTo>
                      <a:pt x="412" y="144"/>
                      <a:pt x="410" y="145"/>
                      <a:pt x="408" y="149"/>
                    </a:cubicBezTo>
                    <a:cubicBezTo>
                      <a:pt x="404" y="151"/>
                      <a:pt x="402" y="153"/>
                      <a:pt x="402" y="153"/>
                    </a:cubicBezTo>
                    <a:cubicBezTo>
                      <a:pt x="401" y="153"/>
                      <a:pt x="403" y="151"/>
                      <a:pt x="406" y="147"/>
                    </a:cubicBezTo>
                    <a:cubicBezTo>
                      <a:pt x="415" y="138"/>
                      <a:pt x="418" y="129"/>
                      <a:pt x="415" y="129"/>
                    </a:cubicBezTo>
                    <a:lnTo>
                      <a:pt x="415" y="129"/>
                    </a:lnTo>
                    <a:cubicBezTo>
                      <a:pt x="413" y="129"/>
                      <a:pt x="411" y="131"/>
                      <a:pt x="406" y="135"/>
                    </a:cubicBezTo>
                    <a:cubicBezTo>
                      <a:pt x="405" y="135"/>
                      <a:pt x="404" y="134"/>
                      <a:pt x="410" y="126"/>
                    </a:cubicBezTo>
                    <a:cubicBezTo>
                      <a:pt x="409" y="126"/>
                      <a:pt x="409" y="126"/>
                      <a:pt x="409" y="126"/>
                    </a:cubicBezTo>
                    <a:cubicBezTo>
                      <a:pt x="407" y="126"/>
                      <a:pt x="405" y="127"/>
                      <a:pt x="400" y="131"/>
                    </a:cubicBezTo>
                    <a:cubicBezTo>
                      <a:pt x="399" y="129"/>
                      <a:pt x="396" y="128"/>
                      <a:pt x="394" y="127"/>
                    </a:cubicBezTo>
                    <a:cubicBezTo>
                      <a:pt x="394" y="127"/>
                      <a:pt x="394" y="127"/>
                      <a:pt x="394" y="127"/>
                    </a:cubicBezTo>
                    <a:cubicBezTo>
                      <a:pt x="391" y="127"/>
                      <a:pt x="386" y="133"/>
                      <a:pt x="386" y="133"/>
                    </a:cubicBezTo>
                    <a:lnTo>
                      <a:pt x="385" y="133"/>
                    </a:lnTo>
                    <a:cubicBezTo>
                      <a:pt x="390" y="124"/>
                      <a:pt x="385" y="122"/>
                      <a:pt x="377" y="118"/>
                    </a:cubicBezTo>
                    <a:cubicBezTo>
                      <a:pt x="371" y="115"/>
                      <a:pt x="365" y="114"/>
                      <a:pt x="366" y="104"/>
                    </a:cubicBezTo>
                    <a:lnTo>
                      <a:pt x="366" y="104"/>
                    </a:lnTo>
                    <a:cubicBezTo>
                      <a:pt x="366" y="104"/>
                      <a:pt x="364" y="104"/>
                      <a:pt x="362" y="113"/>
                    </a:cubicBezTo>
                    <a:cubicBezTo>
                      <a:pt x="359" y="123"/>
                      <a:pt x="357" y="128"/>
                      <a:pt x="357" y="128"/>
                    </a:cubicBezTo>
                    <a:cubicBezTo>
                      <a:pt x="357" y="128"/>
                      <a:pt x="357" y="125"/>
                      <a:pt x="357" y="122"/>
                    </a:cubicBezTo>
                    <a:cubicBezTo>
                      <a:pt x="358" y="112"/>
                      <a:pt x="357" y="107"/>
                      <a:pt x="356" y="107"/>
                    </a:cubicBezTo>
                    <a:cubicBezTo>
                      <a:pt x="354" y="107"/>
                      <a:pt x="352" y="111"/>
                      <a:pt x="350" y="120"/>
                    </a:cubicBezTo>
                    <a:lnTo>
                      <a:pt x="352" y="110"/>
                    </a:lnTo>
                    <a:cubicBezTo>
                      <a:pt x="352" y="103"/>
                      <a:pt x="352" y="100"/>
                      <a:pt x="351" y="100"/>
                    </a:cubicBezTo>
                    <a:cubicBezTo>
                      <a:pt x="349" y="100"/>
                      <a:pt x="347" y="108"/>
                      <a:pt x="346" y="119"/>
                    </a:cubicBezTo>
                    <a:cubicBezTo>
                      <a:pt x="346" y="112"/>
                      <a:pt x="345" y="106"/>
                      <a:pt x="345" y="106"/>
                    </a:cubicBezTo>
                    <a:cubicBezTo>
                      <a:pt x="344" y="106"/>
                      <a:pt x="344" y="107"/>
                      <a:pt x="344" y="109"/>
                    </a:cubicBezTo>
                    <a:cubicBezTo>
                      <a:pt x="343" y="109"/>
                      <a:pt x="343" y="109"/>
                      <a:pt x="343" y="90"/>
                    </a:cubicBezTo>
                    <a:cubicBezTo>
                      <a:pt x="344" y="81"/>
                      <a:pt x="344" y="71"/>
                      <a:pt x="343" y="7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3" name="Google Shape;9063;p33"/>
              <p:cNvSpPr/>
              <p:nvPr/>
            </p:nvSpPr>
            <p:spPr>
              <a:xfrm>
                <a:off x="8844640" y="3302704"/>
                <a:ext cx="65509" cy="60139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72" extrusionOk="0">
                    <a:moveTo>
                      <a:pt x="406" y="0"/>
                    </a:moveTo>
                    <a:lnTo>
                      <a:pt x="404" y="1"/>
                    </a:lnTo>
                    <a:cubicBezTo>
                      <a:pt x="400" y="1"/>
                      <a:pt x="402" y="10"/>
                      <a:pt x="403" y="20"/>
                    </a:cubicBezTo>
                    <a:lnTo>
                      <a:pt x="405" y="19"/>
                    </a:lnTo>
                    <a:cubicBezTo>
                      <a:pt x="406" y="14"/>
                      <a:pt x="407" y="7"/>
                      <a:pt x="406" y="0"/>
                    </a:cubicBezTo>
                    <a:close/>
                    <a:moveTo>
                      <a:pt x="415" y="141"/>
                    </a:moveTo>
                    <a:lnTo>
                      <a:pt x="417" y="151"/>
                    </a:lnTo>
                    <a:cubicBezTo>
                      <a:pt x="418" y="160"/>
                      <a:pt x="417" y="160"/>
                      <a:pt x="415" y="160"/>
                    </a:cubicBezTo>
                    <a:cubicBezTo>
                      <a:pt x="414" y="160"/>
                      <a:pt x="414" y="160"/>
                      <a:pt x="413" y="151"/>
                    </a:cubicBezTo>
                    <a:cubicBezTo>
                      <a:pt x="413" y="151"/>
                      <a:pt x="413" y="141"/>
                      <a:pt x="415" y="141"/>
                    </a:cubicBezTo>
                    <a:close/>
                    <a:moveTo>
                      <a:pt x="387" y="125"/>
                    </a:moveTo>
                    <a:lnTo>
                      <a:pt x="387" y="125"/>
                    </a:lnTo>
                    <a:cubicBezTo>
                      <a:pt x="389" y="125"/>
                      <a:pt x="394" y="134"/>
                      <a:pt x="395" y="143"/>
                    </a:cubicBezTo>
                    <a:cubicBezTo>
                      <a:pt x="400" y="162"/>
                      <a:pt x="400" y="162"/>
                      <a:pt x="397" y="162"/>
                    </a:cubicBezTo>
                    <a:cubicBezTo>
                      <a:pt x="397" y="162"/>
                      <a:pt x="396" y="162"/>
                      <a:pt x="396" y="162"/>
                    </a:cubicBezTo>
                    <a:cubicBezTo>
                      <a:pt x="394" y="162"/>
                      <a:pt x="393" y="161"/>
                      <a:pt x="391" y="153"/>
                    </a:cubicBezTo>
                    <a:lnTo>
                      <a:pt x="394" y="153"/>
                    </a:lnTo>
                    <a:cubicBezTo>
                      <a:pt x="394" y="155"/>
                      <a:pt x="394" y="156"/>
                      <a:pt x="394" y="156"/>
                    </a:cubicBezTo>
                    <a:cubicBezTo>
                      <a:pt x="395" y="156"/>
                      <a:pt x="394" y="149"/>
                      <a:pt x="391" y="144"/>
                    </a:cubicBezTo>
                    <a:lnTo>
                      <a:pt x="387" y="125"/>
                    </a:lnTo>
                    <a:close/>
                    <a:moveTo>
                      <a:pt x="265" y="151"/>
                    </a:moveTo>
                    <a:cubicBezTo>
                      <a:pt x="264" y="151"/>
                      <a:pt x="263" y="152"/>
                      <a:pt x="261" y="154"/>
                    </a:cubicBezTo>
                    <a:cubicBezTo>
                      <a:pt x="259" y="155"/>
                      <a:pt x="265" y="163"/>
                      <a:pt x="265" y="163"/>
                    </a:cubicBezTo>
                    <a:cubicBezTo>
                      <a:pt x="268" y="167"/>
                      <a:pt x="270" y="168"/>
                      <a:pt x="272" y="168"/>
                    </a:cubicBezTo>
                    <a:cubicBezTo>
                      <a:pt x="273" y="168"/>
                      <a:pt x="273" y="168"/>
                      <a:pt x="274" y="167"/>
                    </a:cubicBezTo>
                    <a:cubicBezTo>
                      <a:pt x="276" y="168"/>
                      <a:pt x="277" y="168"/>
                      <a:pt x="278" y="168"/>
                    </a:cubicBezTo>
                    <a:cubicBezTo>
                      <a:pt x="281" y="168"/>
                      <a:pt x="277" y="162"/>
                      <a:pt x="272" y="156"/>
                    </a:cubicBezTo>
                    <a:cubicBezTo>
                      <a:pt x="269" y="152"/>
                      <a:pt x="267" y="151"/>
                      <a:pt x="265" y="151"/>
                    </a:cubicBezTo>
                    <a:close/>
                    <a:moveTo>
                      <a:pt x="287" y="156"/>
                    </a:moveTo>
                    <a:cubicBezTo>
                      <a:pt x="293" y="163"/>
                      <a:pt x="296" y="173"/>
                      <a:pt x="294" y="174"/>
                    </a:cubicBezTo>
                    <a:cubicBezTo>
                      <a:pt x="294" y="174"/>
                      <a:pt x="294" y="174"/>
                      <a:pt x="294" y="174"/>
                    </a:cubicBezTo>
                    <a:cubicBezTo>
                      <a:pt x="292" y="174"/>
                      <a:pt x="287" y="168"/>
                      <a:pt x="284" y="158"/>
                    </a:cubicBezTo>
                    <a:lnTo>
                      <a:pt x="287" y="156"/>
                    </a:lnTo>
                    <a:close/>
                    <a:moveTo>
                      <a:pt x="462" y="153"/>
                    </a:moveTo>
                    <a:lnTo>
                      <a:pt x="462" y="153"/>
                    </a:lnTo>
                    <a:cubicBezTo>
                      <a:pt x="462" y="153"/>
                      <a:pt x="462" y="157"/>
                      <a:pt x="461" y="167"/>
                    </a:cubicBezTo>
                    <a:cubicBezTo>
                      <a:pt x="461" y="176"/>
                      <a:pt x="460" y="185"/>
                      <a:pt x="459" y="185"/>
                    </a:cubicBezTo>
                    <a:cubicBezTo>
                      <a:pt x="458" y="191"/>
                      <a:pt x="457" y="193"/>
                      <a:pt x="457" y="193"/>
                    </a:cubicBezTo>
                    <a:cubicBezTo>
                      <a:pt x="456" y="193"/>
                      <a:pt x="457" y="180"/>
                      <a:pt x="460" y="166"/>
                    </a:cubicBezTo>
                    <a:cubicBezTo>
                      <a:pt x="461" y="157"/>
                      <a:pt x="462" y="153"/>
                      <a:pt x="462" y="153"/>
                    </a:cubicBezTo>
                    <a:close/>
                    <a:moveTo>
                      <a:pt x="399" y="200"/>
                    </a:moveTo>
                    <a:cubicBezTo>
                      <a:pt x="402" y="209"/>
                      <a:pt x="402" y="209"/>
                      <a:pt x="403" y="209"/>
                    </a:cubicBezTo>
                    <a:lnTo>
                      <a:pt x="404" y="208"/>
                    </a:lnTo>
                    <a:lnTo>
                      <a:pt x="400" y="200"/>
                    </a:lnTo>
                    <a:close/>
                    <a:moveTo>
                      <a:pt x="260" y="252"/>
                    </a:moveTo>
                    <a:lnTo>
                      <a:pt x="269" y="256"/>
                    </a:lnTo>
                    <a:cubicBezTo>
                      <a:pt x="277" y="260"/>
                      <a:pt x="276" y="261"/>
                      <a:pt x="275" y="262"/>
                    </a:cubicBezTo>
                    <a:lnTo>
                      <a:pt x="267" y="258"/>
                    </a:lnTo>
                    <a:lnTo>
                      <a:pt x="260" y="252"/>
                    </a:lnTo>
                    <a:close/>
                    <a:moveTo>
                      <a:pt x="226" y="237"/>
                    </a:moveTo>
                    <a:lnTo>
                      <a:pt x="240" y="249"/>
                    </a:lnTo>
                    <a:cubicBezTo>
                      <a:pt x="254" y="259"/>
                      <a:pt x="260" y="263"/>
                      <a:pt x="259" y="263"/>
                    </a:cubicBezTo>
                    <a:cubicBezTo>
                      <a:pt x="258" y="263"/>
                      <a:pt x="254" y="261"/>
                      <a:pt x="247" y="257"/>
                    </a:cubicBezTo>
                    <a:cubicBezTo>
                      <a:pt x="238" y="253"/>
                      <a:pt x="230" y="248"/>
                      <a:pt x="223" y="240"/>
                    </a:cubicBezTo>
                    <a:cubicBezTo>
                      <a:pt x="225" y="239"/>
                      <a:pt x="226" y="237"/>
                      <a:pt x="226" y="237"/>
                    </a:cubicBezTo>
                    <a:close/>
                    <a:moveTo>
                      <a:pt x="637" y="274"/>
                    </a:moveTo>
                    <a:cubicBezTo>
                      <a:pt x="638" y="274"/>
                      <a:pt x="638" y="274"/>
                      <a:pt x="638" y="275"/>
                    </a:cubicBezTo>
                    <a:cubicBezTo>
                      <a:pt x="630" y="279"/>
                      <a:pt x="621" y="284"/>
                      <a:pt x="612" y="285"/>
                    </a:cubicBezTo>
                    <a:cubicBezTo>
                      <a:pt x="612" y="284"/>
                      <a:pt x="612" y="284"/>
                      <a:pt x="620" y="279"/>
                    </a:cubicBezTo>
                    <a:cubicBezTo>
                      <a:pt x="627" y="277"/>
                      <a:pt x="634" y="274"/>
                      <a:pt x="637" y="274"/>
                    </a:cubicBezTo>
                    <a:close/>
                    <a:moveTo>
                      <a:pt x="209" y="297"/>
                    </a:moveTo>
                    <a:cubicBezTo>
                      <a:pt x="216" y="299"/>
                      <a:pt x="221" y="302"/>
                      <a:pt x="227" y="305"/>
                    </a:cubicBezTo>
                    <a:lnTo>
                      <a:pt x="226" y="306"/>
                    </a:lnTo>
                    <a:cubicBezTo>
                      <a:pt x="217" y="304"/>
                      <a:pt x="208" y="302"/>
                      <a:pt x="209" y="299"/>
                    </a:cubicBezTo>
                    <a:lnTo>
                      <a:pt x="209" y="297"/>
                    </a:lnTo>
                    <a:close/>
                    <a:moveTo>
                      <a:pt x="240" y="291"/>
                    </a:moveTo>
                    <a:cubicBezTo>
                      <a:pt x="242" y="291"/>
                      <a:pt x="251" y="296"/>
                      <a:pt x="266" y="303"/>
                    </a:cubicBezTo>
                    <a:cubicBezTo>
                      <a:pt x="270" y="305"/>
                      <a:pt x="272" y="307"/>
                      <a:pt x="272" y="307"/>
                    </a:cubicBezTo>
                    <a:cubicBezTo>
                      <a:pt x="271" y="307"/>
                      <a:pt x="266" y="305"/>
                      <a:pt x="257" y="302"/>
                    </a:cubicBezTo>
                    <a:lnTo>
                      <a:pt x="240" y="292"/>
                    </a:lnTo>
                    <a:cubicBezTo>
                      <a:pt x="240" y="291"/>
                      <a:pt x="240" y="291"/>
                      <a:pt x="240" y="291"/>
                    </a:cubicBezTo>
                    <a:close/>
                    <a:moveTo>
                      <a:pt x="681" y="322"/>
                    </a:moveTo>
                    <a:cubicBezTo>
                      <a:pt x="681" y="322"/>
                      <a:pt x="691" y="322"/>
                      <a:pt x="682" y="323"/>
                    </a:cubicBezTo>
                    <a:lnTo>
                      <a:pt x="673" y="325"/>
                    </a:lnTo>
                    <a:cubicBezTo>
                      <a:pt x="663" y="325"/>
                      <a:pt x="653" y="325"/>
                      <a:pt x="663" y="323"/>
                    </a:cubicBezTo>
                    <a:cubicBezTo>
                      <a:pt x="668" y="322"/>
                      <a:pt x="675" y="322"/>
                      <a:pt x="681" y="322"/>
                    </a:cubicBezTo>
                    <a:close/>
                    <a:moveTo>
                      <a:pt x="178" y="332"/>
                    </a:moveTo>
                    <a:cubicBezTo>
                      <a:pt x="178" y="332"/>
                      <a:pt x="179" y="332"/>
                      <a:pt x="181" y="332"/>
                    </a:cubicBezTo>
                    <a:cubicBezTo>
                      <a:pt x="181" y="332"/>
                      <a:pt x="181" y="332"/>
                      <a:pt x="181" y="332"/>
                    </a:cubicBezTo>
                    <a:cubicBezTo>
                      <a:pt x="183" y="332"/>
                      <a:pt x="190" y="336"/>
                      <a:pt x="190" y="338"/>
                    </a:cubicBezTo>
                    <a:lnTo>
                      <a:pt x="180" y="336"/>
                    </a:lnTo>
                    <a:cubicBezTo>
                      <a:pt x="180" y="334"/>
                      <a:pt x="173" y="332"/>
                      <a:pt x="178" y="332"/>
                    </a:cubicBezTo>
                    <a:close/>
                    <a:moveTo>
                      <a:pt x="276" y="338"/>
                    </a:moveTo>
                    <a:lnTo>
                      <a:pt x="285" y="340"/>
                    </a:lnTo>
                    <a:lnTo>
                      <a:pt x="294" y="341"/>
                    </a:lnTo>
                    <a:lnTo>
                      <a:pt x="276" y="338"/>
                    </a:lnTo>
                    <a:close/>
                    <a:moveTo>
                      <a:pt x="226" y="353"/>
                    </a:moveTo>
                    <a:cubicBezTo>
                      <a:pt x="235" y="354"/>
                      <a:pt x="245" y="355"/>
                      <a:pt x="244" y="357"/>
                    </a:cubicBezTo>
                    <a:cubicBezTo>
                      <a:pt x="249" y="358"/>
                      <a:pt x="249" y="359"/>
                      <a:pt x="244" y="359"/>
                    </a:cubicBezTo>
                    <a:cubicBezTo>
                      <a:pt x="240" y="359"/>
                      <a:pt x="233" y="358"/>
                      <a:pt x="225" y="357"/>
                    </a:cubicBezTo>
                    <a:lnTo>
                      <a:pt x="226" y="353"/>
                    </a:lnTo>
                    <a:close/>
                    <a:moveTo>
                      <a:pt x="242" y="370"/>
                    </a:moveTo>
                    <a:lnTo>
                      <a:pt x="242" y="371"/>
                    </a:lnTo>
                    <a:cubicBezTo>
                      <a:pt x="241" y="373"/>
                      <a:pt x="241" y="373"/>
                      <a:pt x="232" y="373"/>
                    </a:cubicBezTo>
                    <a:lnTo>
                      <a:pt x="232" y="371"/>
                    </a:lnTo>
                    <a:lnTo>
                      <a:pt x="242" y="370"/>
                    </a:lnTo>
                    <a:close/>
                    <a:moveTo>
                      <a:pt x="269" y="387"/>
                    </a:moveTo>
                    <a:cubicBezTo>
                      <a:pt x="264" y="388"/>
                      <a:pt x="257" y="388"/>
                      <a:pt x="251" y="389"/>
                    </a:cubicBezTo>
                    <a:cubicBezTo>
                      <a:pt x="251" y="391"/>
                      <a:pt x="260" y="391"/>
                      <a:pt x="260" y="391"/>
                    </a:cubicBezTo>
                    <a:cubicBezTo>
                      <a:pt x="260" y="391"/>
                      <a:pt x="269" y="390"/>
                      <a:pt x="269" y="389"/>
                    </a:cubicBezTo>
                    <a:lnTo>
                      <a:pt x="269" y="387"/>
                    </a:lnTo>
                    <a:close/>
                    <a:moveTo>
                      <a:pt x="669" y="393"/>
                    </a:moveTo>
                    <a:cubicBezTo>
                      <a:pt x="672" y="393"/>
                      <a:pt x="674" y="394"/>
                      <a:pt x="674" y="394"/>
                    </a:cubicBezTo>
                    <a:cubicBezTo>
                      <a:pt x="674" y="394"/>
                      <a:pt x="684" y="394"/>
                      <a:pt x="683" y="396"/>
                    </a:cubicBezTo>
                    <a:cubicBezTo>
                      <a:pt x="679" y="396"/>
                      <a:pt x="675" y="396"/>
                      <a:pt x="670" y="396"/>
                    </a:cubicBezTo>
                    <a:cubicBezTo>
                      <a:pt x="668" y="396"/>
                      <a:pt x="666" y="396"/>
                      <a:pt x="664" y="396"/>
                    </a:cubicBezTo>
                    <a:lnTo>
                      <a:pt x="665" y="395"/>
                    </a:lnTo>
                    <a:cubicBezTo>
                      <a:pt x="665" y="394"/>
                      <a:pt x="667" y="393"/>
                      <a:pt x="669" y="393"/>
                    </a:cubicBezTo>
                    <a:close/>
                    <a:moveTo>
                      <a:pt x="204" y="400"/>
                    </a:moveTo>
                    <a:cubicBezTo>
                      <a:pt x="213" y="400"/>
                      <a:pt x="213" y="402"/>
                      <a:pt x="213" y="402"/>
                    </a:cubicBezTo>
                    <a:cubicBezTo>
                      <a:pt x="213" y="404"/>
                      <a:pt x="213" y="406"/>
                      <a:pt x="204" y="407"/>
                    </a:cubicBezTo>
                    <a:cubicBezTo>
                      <a:pt x="204" y="407"/>
                      <a:pt x="195" y="407"/>
                      <a:pt x="195" y="406"/>
                    </a:cubicBezTo>
                    <a:cubicBezTo>
                      <a:pt x="195" y="404"/>
                      <a:pt x="204" y="400"/>
                      <a:pt x="204" y="400"/>
                    </a:cubicBezTo>
                    <a:close/>
                    <a:moveTo>
                      <a:pt x="334" y="404"/>
                    </a:moveTo>
                    <a:cubicBezTo>
                      <a:pt x="333" y="404"/>
                      <a:pt x="331" y="405"/>
                      <a:pt x="326" y="406"/>
                    </a:cubicBezTo>
                    <a:lnTo>
                      <a:pt x="326" y="408"/>
                    </a:lnTo>
                    <a:cubicBezTo>
                      <a:pt x="335" y="407"/>
                      <a:pt x="335" y="407"/>
                      <a:pt x="335" y="406"/>
                    </a:cubicBezTo>
                    <a:cubicBezTo>
                      <a:pt x="335" y="405"/>
                      <a:pt x="335" y="404"/>
                      <a:pt x="334" y="404"/>
                    </a:cubicBezTo>
                    <a:close/>
                    <a:moveTo>
                      <a:pt x="684" y="412"/>
                    </a:moveTo>
                    <a:cubicBezTo>
                      <a:pt x="685" y="412"/>
                      <a:pt x="687" y="412"/>
                      <a:pt x="691" y="413"/>
                    </a:cubicBezTo>
                    <a:lnTo>
                      <a:pt x="691" y="415"/>
                    </a:lnTo>
                    <a:lnTo>
                      <a:pt x="681" y="416"/>
                    </a:lnTo>
                    <a:lnTo>
                      <a:pt x="681" y="416"/>
                    </a:lnTo>
                    <a:lnTo>
                      <a:pt x="682" y="414"/>
                    </a:lnTo>
                    <a:cubicBezTo>
                      <a:pt x="682" y="412"/>
                      <a:pt x="682" y="412"/>
                      <a:pt x="684" y="412"/>
                    </a:cubicBezTo>
                    <a:close/>
                    <a:moveTo>
                      <a:pt x="695" y="419"/>
                    </a:moveTo>
                    <a:cubicBezTo>
                      <a:pt x="694" y="419"/>
                      <a:pt x="694" y="420"/>
                      <a:pt x="699" y="422"/>
                    </a:cubicBezTo>
                    <a:cubicBezTo>
                      <a:pt x="699" y="420"/>
                      <a:pt x="696" y="419"/>
                      <a:pt x="695" y="419"/>
                    </a:cubicBezTo>
                    <a:close/>
                    <a:moveTo>
                      <a:pt x="680" y="431"/>
                    </a:moveTo>
                    <a:cubicBezTo>
                      <a:pt x="681" y="431"/>
                      <a:pt x="683" y="431"/>
                      <a:pt x="688" y="432"/>
                    </a:cubicBezTo>
                    <a:lnTo>
                      <a:pt x="687" y="434"/>
                    </a:lnTo>
                    <a:lnTo>
                      <a:pt x="677" y="434"/>
                    </a:lnTo>
                    <a:lnTo>
                      <a:pt x="678" y="432"/>
                    </a:lnTo>
                    <a:cubicBezTo>
                      <a:pt x="678" y="431"/>
                      <a:pt x="678" y="431"/>
                      <a:pt x="680" y="431"/>
                    </a:cubicBezTo>
                    <a:close/>
                    <a:moveTo>
                      <a:pt x="215" y="435"/>
                    </a:moveTo>
                    <a:cubicBezTo>
                      <a:pt x="216" y="435"/>
                      <a:pt x="216" y="436"/>
                      <a:pt x="217" y="437"/>
                    </a:cubicBezTo>
                    <a:cubicBezTo>
                      <a:pt x="217" y="438"/>
                      <a:pt x="208" y="441"/>
                      <a:pt x="208" y="441"/>
                    </a:cubicBezTo>
                    <a:cubicBezTo>
                      <a:pt x="206" y="441"/>
                      <a:pt x="205" y="441"/>
                      <a:pt x="204" y="441"/>
                    </a:cubicBezTo>
                    <a:cubicBezTo>
                      <a:pt x="202" y="441"/>
                      <a:pt x="208" y="438"/>
                      <a:pt x="208" y="437"/>
                    </a:cubicBezTo>
                    <a:lnTo>
                      <a:pt x="207" y="437"/>
                    </a:lnTo>
                    <a:cubicBezTo>
                      <a:pt x="211" y="436"/>
                      <a:pt x="213" y="435"/>
                      <a:pt x="215" y="435"/>
                    </a:cubicBezTo>
                    <a:close/>
                    <a:moveTo>
                      <a:pt x="608" y="438"/>
                    </a:moveTo>
                    <a:cubicBezTo>
                      <a:pt x="617" y="441"/>
                      <a:pt x="626" y="444"/>
                      <a:pt x="625" y="445"/>
                    </a:cubicBezTo>
                    <a:lnTo>
                      <a:pt x="616" y="444"/>
                    </a:lnTo>
                    <a:lnTo>
                      <a:pt x="607" y="439"/>
                    </a:lnTo>
                    <a:lnTo>
                      <a:pt x="608" y="438"/>
                    </a:lnTo>
                    <a:close/>
                    <a:moveTo>
                      <a:pt x="669" y="442"/>
                    </a:moveTo>
                    <a:cubicBezTo>
                      <a:pt x="670" y="442"/>
                      <a:pt x="672" y="442"/>
                      <a:pt x="675" y="443"/>
                    </a:cubicBezTo>
                    <a:cubicBezTo>
                      <a:pt x="684" y="445"/>
                      <a:pt x="684" y="445"/>
                      <a:pt x="684" y="446"/>
                    </a:cubicBezTo>
                    <a:cubicBezTo>
                      <a:pt x="683" y="448"/>
                      <a:pt x="683" y="449"/>
                      <a:pt x="682" y="449"/>
                    </a:cubicBezTo>
                    <a:cubicBezTo>
                      <a:pt x="681" y="449"/>
                      <a:pt x="678" y="448"/>
                      <a:pt x="674" y="446"/>
                    </a:cubicBezTo>
                    <a:cubicBezTo>
                      <a:pt x="668" y="443"/>
                      <a:pt x="666" y="442"/>
                      <a:pt x="669" y="442"/>
                    </a:cubicBezTo>
                    <a:close/>
                    <a:moveTo>
                      <a:pt x="16" y="455"/>
                    </a:moveTo>
                    <a:cubicBezTo>
                      <a:pt x="14" y="455"/>
                      <a:pt x="12" y="455"/>
                      <a:pt x="9" y="455"/>
                    </a:cubicBezTo>
                    <a:cubicBezTo>
                      <a:pt x="0" y="456"/>
                      <a:pt x="0" y="460"/>
                      <a:pt x="19" y="460"/>
                    </a:cubicBezTo>
                    <a:cubicBezTo>
                      <a:pt x="28" y="459"/>
                      <a:pt x="28" y="459"/>
                      <a:pt x="28" y="455"/>
                    </a:cubicBezTo>
                    <a:cubicBezTo>
                      <a:pt x="24" y="455"/>
                      <a:pt x="20" y="455"/>
                      <a:pt x="16" y="455"/>
                    </a:cubicBezTo>
                    <a:close/>
                    <a:moveTo>
                      <a:pt x="611" y="458"/>
                    </a:moveTo>
                    <a:cubicBezTo>
                      <a:pt x="612" y="458"/>
                      <a:pt x="614" y="459"/>
                      <a:pt x="620" y="461"/>
                    </a:cubicBezTo>
                    <a:cubicBezTo>
                      <a:pt x="620" y="461"/>
                      <a:pt x="628" y="464"/>
                      <a:pt x="628" y="465"/>
                    </a:cubicBezTo>
                    <a:lnTo>
                      <a:pt x="618" y="463"/>
                    </a:lnTo>
                    <a:cubicBezTo>
                      <a:pt x="610" y="460"/>
                      <a:pt x="610" y="459"/>
                      <a:pt x="610" y="459"/>
                    </a:cubicBezTo>
                    <a:cubicBezTo>
                      <a:pt x="610" y="458"/>
                      <a:pt x="611" y="458"/>
                      <a:pt x="611" y="458"/>
                    </a:cubicBezTo>
                    <a:close/>
                    <a:moveTo>
                      <a:pt x="247" y="459"/>
                    </a:moveTo>
                    <a:lnTo>
                      <a:pt x="247" y="459"/>
                    </a:lnTo>
                    <a:cubicBezTo>
                      <a:pt x="248" y="459"/>
                      <a:pt x="244" y="461"/>
                      <a:pt x="232" y="466"/>
                    </a:cubicBezTo>
                    <a:cubicBezTo>
                      <a:pt x="227" y="468"/>
                      <a:pt x="225" y="469"/>
                      <a:pt x="224" y="469"/>
                    </a:cubicBezTo>
                    <a:cubicBezTo>
                      <a:pt x="223" y="469"/>
                      <a:pt x="223" y="469"/>
                      <a:pt x="223" y="467"/>
                    </a:cubicBezTo>
                    <a:cubicBezTo>
                      <a:pt x="229" y="465"/>
                      <a:pt x="235" y="462"/>
                      <a:pt x="241" y="461"/>
                    </a:cubicBezTo>
                    <a:cubicBezTo>
                      <a:pt x="244" y="460"/>
                      <a:pt x="246" y="459"/>
                      <a:pt x="247" y="459"/>
                    </a:cubicBezTo>
                    <a:close/>
                    <a:moveTo>
                      <a:pt x="245" y="473"/>
                    </a:moveTo>
                    <a:lnTo>
                      <a:pt x="246" y="475"/>
                    </a:lnTo>
                    <a:cubicBezTo>
                      <a:pt x="239" y="478"/>
                      <a:pt x="232" y="481"/>
                      <a:pt x="229" y="481"/>
                    </a:cubicBezTo>
                    <a:cubicBezTo>
                      <a:pt x="228" y="481"/>
                      <a:pt x="227" y="480"/>
                      <a:pt x="227" y="480"/>
                    </a:cubicBezTo>
                    <a:lnTo>
                      <a:pt x="236" y="475"/>
                    </a:lnTo>
                    <a:lnTo>
                      <a:pt x="245" y="473"/>
                    </a:lnTo>
                    <a:close/>
                    <a:moveTo>
                      <a:pt x="448" y="138"/>
                    </a:moveTo>
                    <a:lnTo>
                      <a:pt x="448" y="155"/>
                    </a:lnTo>
                    <a:cubicBezTo>
                      <a:pt x="448" y="168"/>
                      <a:pt x="449" y="181"/>
                      <a:pt x="451" y="193"/>
                    </a:cubicBezTo>
                    <a:cubicBezTo>
                      <a:pt x="454" y="200"/>
                      <a:pt x="457" y="206"/>
                      <a:pt x="458" y="206"/>
                    </a:cubicBezTo>
                    <a:cubicBezTo>
                      <a:pt x="460" y="206"/>
                      <a:pt x="461" y="203"/>
                      <a:pt x="461" y="195"/>
                    </a:cubicBezTo>
                    <a:cubicBezTo>
                      <a:pt x="461" y="195"/>
                      <a:pt x="463" y="186"/>
                      <a:pt x="464" y="186"/>
                    </a:cubicBezTo>
                    <a:cubicBezTo>
                      <a:pt x="465" y="186"/>
                      <a:pt x="467" y="196"/>
                      <a:pt x="467" y="196"/>
                    </a:cubicBezTo>
                    <a:cubicBezTo>
                      <a:pt x="465" y="205"/>
                      <a:pt x="471" y="206"/>
                      <a:pt x="478" y="208"/>
                    </a:cubicBezTo>
                    <a:cubicBezTo>
                      <a:pt x="486" y="209"/>
                      <a:pt x="490" y="208"/>
                      <a:pt x="489" y="218"/>
                    </a:cubicBezTo>
                    <a:cubicBezTo>
                      <a:pt x="489" y="228"/>
                      <a:pt x="489" y="229"/>
                      <a:pt x="489" y="229"/>
                    </a:cubicBezTo>
                    <a:cubicBezTo>
                      <a:pt x="490" y="224"/>
                      <a:pt x="492" y="222"/>
                      <a:pt x="495" y="222"/>
                    </a:cubicBezTo>
                    <a:cubicBezTo>
                      <a:pt x="498" y="222"/>
                      <a:pt x="502" y="224"/>
                      <a:pt x="506" y="225"/>
                    </a:cubicBezTo>
                    <a:cubicBezTo>
                      <a:pt x="509" y="226"/>
                      <a:pt x="512" y="228"/>
                      <a:pt x="515" y="228"/>
                    </a:cubicBezTo>
                    <a:cubicBezTo>
                      <a:pt x="519" y="228"/>
                      <a:pt x="522" y="226"/>
                      <a:pt x="524" y="222"/>
                    </a:cubicBezTo>
                    <a:lnTo>
                      <a:pt x="526" y="223"/>
                    </a:lnTo>
                    <a:cubicBezTo>
                      <a:pt x="521" y="232"/>
                      <a:pt x="524" y="233"/>
                      <a:pt x="525" y="234"/>
                    </a:cubicBezTo>
                    <a:cubicBezTo>
                      <a:pt x="530" y="229"/>
                      <a:pt x="532" y="229"/>
                      <a:pt x="532" y="229"/>
                    </a:cubicBezTo>
                    <a:cubicBezTo>
                      <a:pt x="533" y="229"/>
                      <a:pt x="533" y="229"/>
                      <a:pt x="533" y="229"/>
                    </a:cubicBezTo>
                    <a:cubicBezTo>
                      <a:pt x="528" y="237"/>
                      <a:pt x="529" y="238"/>
                      <a:pt x="530" y="239"/>
                    </a:cubicBezTo>
                    <a:cubicBezTo>
                      <a:pt x="531" y="239"/>
                      <a:pt x="532" y="239"/>
                      <a:pt x="532" y="239"/>
                    </a:cubicBezTo>
                    <a:cubicBezTo>
                      <a:pt x="534" y="239"/>
                      <a:pt x="535" y="238"/>
                      <a:pt x="538" y="232"/>
                    </a:cubicBezTo>
                    <a:cubicBezTo>
                      <a:pt x="544" y="236"/>
                      <a:pt x="546" y="242"/>
                      <a:pt x="543" y="247"/>
                    </a:cubicBezTo>
                    <a:cubicBezTo>
                      <a:pt x="541" y="250"/>
                      <a:pt x="541" y="251"/>
                      <a:pt x="541" y="251"/>
                    </a:cubicBezTo>
                    <a:cubicBezTo>
                      <a:pt x="542" y="251"/>
                      <a:pt x="546" y="247"/>
                      <a:pt x="551" y="242"/>
                    </a:cubicBezTo>
                    <a:cubicBezTo>
                      <a:pt x="557" y="236"/>
                      <a:pt x="563" y="230"/>
                      <a:pt x="565" y="230"/>
                    </a:cubicBezTo>
                    <a:cubicBezTo>
                      <a:pt x="565" y="230"/>
                      <a:pt x="565" y="230"/>
                      <a:pt x="565" y="230"/>
                    </a:cubicBezTo>
                    <a:lnTo>
                      <a:pt x="553" y="243"/>
                    </a:lnTo>
                    <a:cubicBezTo>
                      <a:pt x="546" y="250"/>
                      <a:pt x="546" y="250"/>
                      <a:pt x="547" y="252"/>
                    </a:cubicBezTo>
                    <a:lnTo>
                      <a:pt x="548" y="253"/>
                    </a:lnTo>
                    <a:cubicBezTo>
                      <a:pt x="551" y="251"/>
                      <a:pt x="553" y="250"/>
                      <a:pt x="555" y="250"/>
                    </a:cubicBezTo>
                    <a:cubicBezTo>
                      <a:pt x="558" y="250"/>
                      <a:pt x="561" y="252"/>
                      <a:pt x="564" y="256"/>
                    </a:cubicBezTo>
                    <a:cubicBezTo>
                      <a:pt x="569" y="261"/>
                      <a:pt x="571" y="265"/>
                      <a:pt x="574" y="265"/>
                    </a:cubicBezTo>
                    <a:cubicBezTo>
                      <a:pt x="576" y="265"/>
                      <a:pt x="577" y="264"/>
                      <a:pt x="580" y="262"/>
                    </a:cubicBezTo>
                    <a:cubicBezTo>
                      <a:pt x="583" y="260"/>
                      <a:pt x="584" y="259"/>
                      <a:pt x="585" y="259"/>
                    </a:cubicBezTo>
                    <a:lnTo>
                      <a:pt x="585" y="259"/>
                    </a:lnTo>
                    <a:cubicBezTo>
                      <a:pt x="586" y="259"/>
                      <a:pt x="585" y="261"/>
                      <a:pt x="582" y="266"/>
                    </a:cubicBezTo>
                    <a:cubicBezTo>
                      <a:pt x="568" y="281"/>
                      <a:pt x="564" y="286"/>
                      <a:pt x="565" y="286"/>
                    </a:cubicBezTo>
                    <a:cubicBezTo>
                      <a:pt x="566" y="286"/>
                      <a:pt x="568" y="285"/>
                      <a:pt x="571" y="284"/>
                    </a:cubicBezTo>
                    <a:cubicBezTo>
                      <a:pt x="570" y="283"/>
                      <a:pt x="578" y="277"/>
                      <a:pt x="586" y="273"/>
                    </a:cubicBezTo>
                    <a:cubicBezTo>
                      <a:pt x="594" y="268"/>
                      <a:pt x="598" y="266"/>
                      <a:pt x="599" y="266"/>
                    </a:cubicBezTo>
                    <a:lnTo>
                      <a:pt x="599" y="266"/>
                    </a:lnTo>
                    <a:cubicBezTo>
                      <a:pt x="600" y="266"/>
                      <a:pt x="596" y="269"/>
                      <a:pt x="588" y="275"/>
                    </a:cubicBezTo>
                    <a:cubicBezTo>
                      <a:pt x="575" y="282"/>
                      <a:pt x="582" y="291"/>
                      <a:pt x="594" y="291"/>
                    </a:cubicBezTo>
                    <a:cubicBezTo>
                      <a:pt x="597" y="291"/>
                      <a:pt x="601" y="291"/>
                      <a:pt x="604" y="289"/>
                    </a:cubicBezTo>
                    <a:lnTo>
                      <a:pt x="604" y="289"/>
                    </a:lnTo>
                    <a:lnTo>
                      <a:pt x="595" y="294"/>
                    </a:lnTo>
                    <a:cubicBezTo>
                      <a:pt x="586" y="297"/>
                      <a:pt x="588" y="298"/>
                      <a:pt x="589" y="303"/>
                    </a:cubicBezTo>
                    <a:lnTo>
                      <a:pt x="591" y="306"/>
                    </a:lnTo>
                    <a:cubicBezTo>
                      <a:pt x="595" y="305"/>
                      <a:pt x="597" y="304"/>
                      <a:pt x="599" y="304"/>
                    </a:cubicBezTo>
                    <a:lnTo>
                      <a:pt x="599" y="304"/>
                    </a:lnTo>
                    <a:cubicBezTo>
                      <a:pt x="605" y="304"/>
                      <a:pt x="600" y="311"/>
                      <a:pt x="593" y="314"/>
                    </a:cubicBezTo>
                    <a:cubicBezTo>
                      <a:pt x="584" y="317"/>
                      <a:pt x="584" y="317"/>
                      <a:pt x="585" y="321"/>
                    </a:cubicBezTo>
                    <a:cubicBezTo>
                      <a:pt x="587" y="320"/>
                      <a:pt x="589" y="320"/>
                      <a:pt x="590" y="320"/>
                    </a:cubicBezTo>
                    <a:cubicBezTo>
                      <a:pt x="602" y="320"/>
                      <a:pt x="594" y="328"/>
                      <a:pt x="586" y="330"/>
                    </a:cubicBezTo>
                    <a:cubicBezTo>
                      <a:pt x="586" y="330"/>
                      <a:pt x="586" y="331"/>
                      <a:pt x="586" y="332"/>
                    </a:cubicBezTo>
                    <a:cubicBezTo>
                      <a:pt x="597" y="332"/>
                      <a:pt x="597" y="334"/>
                      <a:pt x="598" y="335"/>
                    </a:cubicBezTo>
                    <a:cubicBezTo>
                      <a:pt x="598" y="337"/>
                      <a:pt x="598" y="339"/>
                      <a:pt x="601" y="339"/>
                    </a:cubicBezTo>
                    <a:cubicBezTo>
                      <a:pt x="602" y="339"/>
                      <a:pt x="605" y="339"/>
                      <a:pt x="608" y="338"/>
                    </a:cubicBezTo>
                    <a:cubicBezTo>
                      <a:pt x="614" y="336"/>
                      <a:pt x="621" y="335"/>
                      <a:pt x="624" y="335"/>
                    </a:cubicBezTo>
                    <a:cubicBezTo>
                      <a:pt x="625" y="335"/>
                      <a:pt x="626" y="335"/>
                      <a:pt x="626" y="335"/>
                    </a:cubicBezTo>
                    <a:lnTo>
                      <a:pt x="617" y="336"/>
                    </a:lnTo>
                    <a:cubicBezTo>
                      <a:pt x="608" y="339"/>
                      <a:pt x="609" y="342"/>
                      <a:pt x="609" y="348"/>
                    </a:cubicBezTo>
                    <a:cubicBezTo>
                      <a:pt x="609" y="355"/>
                      <a:pt x="609" y="358"/>
                      <a:pt x="600" y="360"/>
                    </a:cubicBezTo>
                    <a:lnTo>
                      <a:pt x="609" y="361"/>
                    </a:lnTo>
                    <a:cubicBezTo>
                      <a:pt x="618" y="361"/>
                      <a:pt x="618" y="362"/>
                      <a:pt x="609" y="363"/>
                    </a:cubicBezTo>
                    <a:cubicBezTo>
                      <a:pt x="600" y="366"/>
                      <a:pt x="600" y="370"/>
                      <a:pt x="609" y="373"/>
                    </a:cubicBezTo>
                    <a:lnTo>
                      <a:pt x="610" y="376"/>
                    </a:lnTo>
                    <a:cubicBezTo>
                      <a:pt x="591" y="378"/>
                      <a:pt x="591" y="381"/>
                      <a:pt x="609" y="382"/>
                    </a:cubicBezTo>
                    <a:cubicBezTo>
                      <a:pt x="600" y="382"/>
                      <a:pt x="600" y="383"/>
                      <a:pt x="600" y="385"/>
                    </a:cubicBezTo>
                    <a:cubicBezTo>
                      <a:pt x="608" y="388"/>
                      <a:pt x="608" y="393"/>
                      <a:pt x="600" y="393"/>
                    </a:cubicBezTo>
                    <a:cubicBezTo>
                      <a:pt x="599" y="393"/>
                      <a:pt x="599" y="393"/>
                      <a:pt x="598" y="392"/>
                    </a:cubicBezTo>
                    <a:lnTo>
                      <a:pt x="598" y="395"/>
                    </a:lnTo>
                    <a:cubicBezTo>
                      <a:pt x="608" y="396"/>
                      <a:pt x="607" y="398"/>
                      <a:pt x="607" y="399"/>
                    </a:cubicBezTo>
                    <a:cubicBezTo>
                      <a:pt x="607" y="400"/>
                      <a:pt x="607" y="401"/>
                      <a:pt x="616" y="404"/>
                    </a:cubicBezTo>
                    <a:cubicBezTo>
                      <a:pt x="625" y="407"/>
                      <a:pt x="625" y="408"/>
                      <a:pt x="625" y="408"/>
                    </a:cubicBezTo>
                    <a:cubicBezTo>
                      <a:pt x="625" y="408"/>
                      <a:pt x="624" y="408"/>
                      <a:pt x="624" y="408"/>
                    </a:cubicBezTo>
                    <a:cubicBezTo>
                      <a:pt x="621" y="408"/>
                      <a:pt x="614" y="407"/>
                      <a:pt x="607" y="405"/>
                    </a:cubicBezTo>
                    <a:cubicBezTo>
                      <a:pt x="604" y="403"/>
                      <a:pt x="602" y="403"/>
                      <a:pt x="601" y="403"/>
                    </a:cubicBezTo>
                    <a:lnTo>
                      <a:pt x="601" y="403"/>
                    </a:lnTo>
                    <a:cubicBezTo>
                      <a:pt x="599" y="403"/>
                      <a:pt x="602" y="407"/>
                      <a:pt x="614" y="411"/>
                    </a:cubicBezTo>
                    <a:cubicBezTo>
                      <a:pt x="624" y="415"/>
                      <a:pt x="629" y="417"/>
                      <a:pt x="629" y="417"/>
                    </a:cubicBezTo>
                    <a:cubicBezTo>
                      <a:pt x="628" y="417"/>
                      <a:pt x="624" y="415"/>
                      <a:pt x="614" y="413"/>
                    </a:cubicBezTo>
                    <a:cubicBezTo>
                      <a:pt x="609" y="411"/>
                      <a:pt x="603" y="409"/>
                      <a:pt x="602" y="409"/>
                    </a:cubicBezTo>
                    <a:lnTo>
                      <a:pt x="602" y="409"/>
                    </a:lnTo>
                    <a:cubicBezTo>
                      <a:pt x="601" y="409"/>
                      <a:pt x="602" y="410"/>
                      <a:pt x="606" y="411"/>
                    </a:cubicBezTo>
                    <a:cubicBezTo>
                      <a:pt x="606" y="411"/>
                      <a:pt x="606" y="414"/>
                      <a:pt x="614" y="416"/>
                    </a:cubicBezTo>
                    <a:lnTo>
                      <a:pt x="613" y="419"/>
                    </a:lnTo>
                    <a:cubicBezTo>
                      <a:pt x="603" y="420"/>
                      <a:pt x="602" y="422"/>
                      <a:pt x="602" y="423"/>
                    </a:cubicBezTo>
                    <a:cubicBezTo>
                      <a:pt x="608" y="425"/>
                      <a:pt x="610" y="426"/>
                      <a:pt x="608" y="426"/>
                    </a:cubicBezTo>
                    <a:cubicBezTo>
                      <a:pt x="607" y="426"/>
                      <a:pt x="605" y="425"/>
                      <a:pt x="601" y="425"/>
                    </a:cubicBezTo>
                    <a:cubicBezTo>
                      <a:pt x="599" y="424"/>
                      <a:pt x="597" y="424"/>
                      <a:pt x="596" y="424"/>
                    </a:cubicBezTo>
                    <a:lnTo>
                      <a:pt x="596" y="424"/>
                    </a:lnTo>
                    <a:cubicBezTo>
                      <a:pt x="593" y="424"/>
                      <a:pt x="597" y="426"/>
                      <a:pt x="610" y="428"/>
                    </a:cubicBezTo>
                    <a:cubicBezTo>
                      <a:pt x="617" y="431"/>
                      <a:pt x="618" y="433"/>
                      <a:pt x="613" y="433"/>
                    </a:cubicBezTo>
                    <a:cubicBezTo>
                      <a:pt x="612" y="433"/>
                      <a:pt x="610" y="433"/>
                      <a:pt x="609" y="433"/>
                    </a:cubicBezTo>
                    <a:cubicBezTo>
                      <a:pt x="600" y="431"/>
                      <a:pt x="595" y="430"/>
                      <a:pt x="594" y="430"/>
                    </a:cubicBezTo>
                    <a:lnTo>
                      <a:pt x="594" y="430"/>
                    </a:lnTo>
                    <a:cubicBezTo>
                      <a:pt x="592" y="430"/>
                      <a:pt x="594" y="431"/>
                      <a:pt x="599" y="432"/>
                    </a:cubicBezTo>
                    <a:cubicBezTo>
                      <a:pt x="608" y="435"/>
                      <a:pt x="608" y="436"/>
                      <a:pt x="608" y="436"/>
                    </a:cubicBezTo>
                    <a:cubicBezTo>
                      <a:pt x="607" y="436"/>
                      <a:pt x="606" y="436"/>
                      <a:pt x="605" y="436"/>
                    </a:cubicBezTo>
                    <a:cubicBezTo>
                      <a:pt x="597" y="436"/>
                      <a:pt x="596" y="447"/>
                      <a:pt x="590" y="455"/>
                    </a:cubicBezTo>
                    <a:cubicBezTo>
                      <a:pt x="590" y="456"/>
                      <a:pt x="598" y="462"/>
                      <a:pt x="606" y="465"/>
                    </a:cubicBezTo>
                    <a:cubicBezTo>
                      <a:pt x="613" y="469"/>
                      <a:pt x="616" y="470"/>
                      <a:pt x="616" y="470"/>
                    </a:cubicBezTo>
                    <a:cubicBezTo>
                      <a:pt x="616" y="470"/>
                      <a:pt x="611" y="468"/>
                      <a:pt x="606" y="466"/>
                    </a:cubicBezTo>
                    <a:cubicBezTo>
                      <a:pt x="594" y="462"/>
                      <a:pt x="587" y="460"/>
                      <a:pt x="585" y="460"/>
                    </a:cubicBezTo>
                    <a:lnTo>
                      <a:pt x="585" y="460"/>
                    </a:lnTo>
                    <a:cubicBezTo>
                      <a:pt x="583" y="460"/>
                      <a:pt x="589" y="463"/>
                      <a:pt x="604" y="469"/>
                    </a:cubicBezTo>
                    <a:cubicBezTo>
                      <a:pt x="614" y="472"/>
                      <a:pt x="618" y="474"/>
                      <a:pt x="618" y="474"/>
                    </a:cubicBezTo>
                    <a:cubicBezTo>
                      <a:pt x="617" y="474"/>
                      <a:pt x="612" y="472"/>
                      <a:pt x="603" y="470"/>
                    </a:cubicBezTo>
                    <a:cubicBezTo>
                      <a:pt x="600" y="469"/>
                      <a:pt x="598" y="468"/>
                      <a:pt x="597" y="468"/>
                    </a:cubicBezTo>
                    <a:lnTo>
                      <a:pt x="597" y="468"/>
                    </a:lnTo>
                    <a:cubicBezTo>
                      <a:pt x="596" y="468"/>
                      <a:pt x="597" y="470"/>
                      <a:pt x="602" y="473"/>
                    </a:cubicBezTo>
                    <a:cubicBezTo>
                      <a:pt x="607" y="475"/>
                      <a:pt x="609" y="476"/>
                      <a:pt x="608" y="476"/>
                    </a:cubicBezTo>
                    <a:cubicBezTo>
                      <a:pt x="608" y="476"/>
                      <a:pt x="605" y="476"/>
                      <a:pt x="602" y="474"/>
                    </a:cubicBezTo>
                    <a:cubicBezTo>
                      <a:pt x="596" y="472"/>
                      <a:pt x="590" y="470"/>
                      <a:pt x="589" y="470"/>
                    </a:cubicBezTo>
                    <a:lnTo>
                      <a:pt x="589" y="470"/>
                    </a:lnTo>
                    <a:cubicBezTo>
                      <a:pt x="589" y="470"/>
                      <a:pt x="589" y="470"/>
                      <a:pt x="592" y="472"/>
                    </a:cubicBezTo>
                    <a:cubicBezTo>
                      <a:pt x="592" y="472"/>
                      <a:pt x="592" y="472"/>
                      <a:pt x="592" y="472"/>
                    </a:cubicBezTo>
                    <a:cubicBezTo>
                      <a:pt x="591" y="472"/>
                      <a:pt x="588" y="472"/>
                      <a:pt x="583" y="470"/>
                    </a:cubicBezTo>
                    <a:cubicBezTo>
                      <a:pt x="581" y="469"/>
                      <a:pt x="580" y="469"/>
                      <a:pt x="580" y="469"/>
                    </a:cubicBezTo>
                    <a:lnTo>
                      <a:pt x="580" y="469"/>
                    </a:lnTo>
                    <a:cubicBezTo>
                      <a:pt x="577" y="469"/>
                      <a:pt x="584" y="473"/>
                      <a:pt x="590" y="478"/>
                    </a:cubicBezTo>
                    <a:cubicBezTo>
                      <a:pt x="597" y="484"/>
                      <a:pt x="600" y="488"/>
                      <a:pt x="599" y="488"/>
                    </a:cubicBezTo>
                    <a:cubicBezTo>
                      <a:pt x="598" y="488"/>
                      <a:pt x="594" y="485"/>
                      <a:pt x="588" y="481"/>
                    </a:cubicBezTo>
                    <a:cubicBezTo>
                      <a:pt x="583" y="478"/>
                      <a:pt x="580" y="477"/>
                      <a:pt x="579" y="477"/>
                    </a:cubicBezTo>
                    <a:lnTo>
                      <a:pt x="579" y="477"/>
                    </a:lnTo>
                    <a:cubicBezTo>
                      <a:pt x="576" y="477"/>
                      <a:pt x="581" y="483"/>
                      <a:pt x="591" y="491"/>
                    </a:cubicBezTo>
                    <a:cubicBezTo>
                      <a:pt x="599" y="498"/>
                      <a:pt x="603" y="500"/>
                      <a:pt x="603" y="500"/>
                    </a:cubicBezTo>
                    <a:cubicBezTo>
                      <a:pt x="603" y="500"/>
                      <a:pt x="601" y="499"/>
                      <a:pt x="598" y="497"/>
                    </a:cubicBezTo>
                    <a:cubicBezTo>
                      <a:pt x="592" y="494"/>
                      <a:pt x="591" y="493"/>
                      <a:pt x="590" y="493"/>
                    </a:cubicBezTo>
                    <a:cubicBezTo>
                      <a:pt x="590" y="493"/>
                      <a:pt x="590" y="493"/>
                      <a:pt x="590" y="493"/>
                    </a:cubicBezTo>
                    <a:cubicBezTo>
                      <a:pt x="589" y="493"/>
                      <a:pt x="589" y="493"/>
                      <a:pt x="588" y="493"/>
                    </a:cubicBezTo>
                    <a:cubicBezTo>
                      <a:pt x="587" y="493"/>
                      <a:pt x="585" y="493"/>
                      <a:pt x="580" y="490"/>
                    </a:cubicBezTo>
                    <a:lnTo>
                      <a:pt x="580" y="490"/>
                    </a:lnTo>
                    <a:cubicBezTo>
                      <a:pt x="580" y="490"/>
                      <a:pt x="580" y="490"/>
                      <a:pt x="585" y="498"/>
                    </a:cubicBezTo>
                    <a:cubicBezTo>
                      <a:pt x="592" y="504"/>
                      <a:pt x="593" y="507"/>
                      <a:pt x="590" y="507"/>
                    </a:cubicBezTo>
                    <a:cubicBezTo>
                      <a:pt x="588" y="507"/>
                      <a:pt x="581" y="504"/>
                      <a:pt x="573" y="498"/>
                    </a:cubicBezTo>
                    <a:lnTo>
                      <a:pt x="573" y="498"/>
                    </a:lnTo>
                    <a:lnTo>
                      <a:pt x="580" y="506"/>
                    </a:lnTo>
                    <a:cubicBezTo>
                      <a:pt x="589" y="514"/>
                      <a:pt x="594" y="521"/>
                      <a:pt x="593" y="521"/>
                    </a:cubicBezTo>
                    <a:cubicBezTo>
                      <a:pt x="592" y="521"/>
                      <a:pt x="590" y="519"/>
                      <a:pt x="585" y="515"/>
                    </a:cubicBezTo>
                    <a:lnTo>
                      <a:pt x="578" y="508"/>
                    </a:lnTo>
                    <a:lnTo>
                      <a:pt x="578" y="508"/>
                    </a:lnTo>
                    <a:cubicBezTo>
                      <a:pt x="584" y="514"/>
                      <a:pt x="585" y="517"/>
                      <a:pt x="583" y="517"/>
                    </a:cubicBezTo>
                    <a:cubicBezTo>
                      <a:pt x="581" y="517"/>
                      <a:pt x="574" y="513"/>
                      <a:pt x="566" y="506"/>
                    </a:cubicBezTo>
                    <a:cubicBezTo>
                      <a:pt x="560" y="500"/>
                      <a:pt x="560" y="500"/>
                      <a:pt x="558" y="500"/>
                    </a:cubicBezTo>
                    <a:lnTo>
                      <a:pt x="565" y="507"/>
                    </a:lnTo>
                    <a:cubicBezTo>
                      <a:pt x="572" y="513"/>
                      <a:pt x="579" y="519"/>
                      <a:pt x="578" y="520"/>
                    </a:cubicBezTo>
                    <a:cubicBezTo>
                      <a:pt x="577" y="521"/>
                      <a:pt x="577" y="521"/>
                      <a:pt x="576" y="521"/>
                    </a:cubicBezTo>
                    <a:cubicBezTo>
                      <a:pt x="575" y="521"/>
                      <a:pt x="573" y="520"/>
                      <a:pt x="569" y="516"/>
                    </a:cubicBezTo>
                    <a:cubicBezTo>
                      <a:pt x="564" y="511"/>
                      <a:pt x="559" y="507"/>
                      <a:pt x="558" y="507"/>
                    </a:cubicBezTo>
                    <a:lnTo>
                      <a:pt x="558" y="507"/>
                    </a:lnTo>
                    <a:cubicBezTo>
                      <a:pt x="558" y="507"/>
                      <a:pt x="559" y="508"/>
                      <a:pt x="561" y="510"/>
                    </a:cubicBezTo>
                    <a:cubicBezTo>
                      <a:pt x="561" y="510"/>
                      <a:pt x="561" y="510"/>
                      <a:pt x="560" y="510"/>
                    </a:cubicBezTo>
                    <a:cubicBezTo>
                      <a:pt x="560" y="510"/>
                      <a:pt x="558" y="510"/>
                      <a:pt x="552" y="504"/>
                    </a:cubicBezTo>
                    <a:lnTo>
                      <a:pt x="549" y="508"/>
                    </a:lnTo>
                    <a:cubicBezTo>
                      <a:pt x="552" y="512"/>
                      <a:pt x="553" y="514"/>
                      <a:pt x="552" y="514"/>
                    </a:cubicBezTo>
                    <a:cubicBezTo>
                      <a:pt x="551" y="514"/>
                      <a:pt x="549" y="513"/>
                      <a:pt x="546" y="510"/>
                    </a:cubicBezTo>
                    <a:lnTo>
                      <a:pt x="546" y="510"/>
                    </a:lnTo>
                    <a:cubicBezTo>
                      <a:pt x="546" y="510"/>
                      <a:pt x="545" y="511"/>
                      <a:pt x="551" y="519"/>
                    </a:cubicBezTo>
                    <a:cubicBezTo>
                      <a:pt x="550" y="520"/>
                      <a:pt x="549" y="520"/>
                      <a:pt x="548" y="520"/>
                    </a:cubicBezTo>
                    <a:cubicBezTo>
                      <a:pt x="547" y="520"/>
                      <a:pt x="545" y="519"/>
                      <a:pt x="542" y="515"/>
                    </a:cubicBezTo>
                    <a:lnTo>
                      <a:pt x="542" y="515"/>
                    </a:lnTo>
                    <a:cubicBezTo>
                      <a:pt x="547" y="522"/>
                      <a:pt x="546" y="522"/>
                      <a:pt x="545" y="522"/>
                    </a:cubicBezTo>
                    <a:lnTo>
                      <a:pt x="543" y="524"/>
                    </a:lnTo>
                    <a:cubicBezTo>
                      <a:pt x="548" y="531"/>
                      <a:pt x="548" y="531"/>
                      <a:pt x="547" y="532"/>
                    </a:cubicBezTo>
                    <a:cubicBezTo>
                      <a:pt x="546" y="532"/>
                      <a:pt x="539" y="527"/>
                      <a:pt x="536" y="527"/>
                    </a:cubicBezTo>
                    <a:cubicBezTo>
                      <a:pt x="536" y="527"/>
                      <a:pt x="536" y="527"/>
                      <a:pt x="536" y="527"/>
                    </a:cubicBezTo>
                    <a:cubicBezTo>
                      <a:pt x="534" y="528"/>
                      <a:pt x="534" y="528"/>
                      <a:pt x="539" y="536"/>
                    </a:cubicBezTo>
                    <a:cubicBezTo>
                      <a:pt x="539" y="536"/>
                      <a:pt x="540" y="536"/>
                      <a:pt x="540" y="536"/>
                    </a:cubicBezTo>
                    <a:cubicBezTo>
                      <a:pt x="541" y="536"/>
                      <a:pt x="542" y="539"/>
                      <a:pt x="542" y="539"/>
                    </a:cubicBezTo>
                    <a:cubicBezTo>
                      <a:pt x="541" y="539"/>
                      <a:pt x="540" y="538"/>
                      <a:pt x="538" y="536"/>
                    </a:cubicBezTo>
                    <a:cubicBezTo>
                      <a:pt x="538" y="536"/>
                      <a:pt x="538" y="536"/>
                      <a:pt x="538" y="536"/>
                    </a:cubicBezTo>
                    <a:cubicBezTo>
                      <a:pt x="536" y="536"/>
                      <a:pt x="531" y="532"/>
                      <a:pt x="528" y="532"/>
                    </a:cubicBezTo>
                    <a:cubicBezTo>
                      <a:pt x="527" y="532"/>
                      <a:pt x="526" y="532"/>
                      <a:pt x="526" y="532"/>
                    </a:cubicBezTo>
                    <a:cubicBezTo>
                      <a:pt x="523" y="535"/>
                      <a:pt x="523" y="535"/>
                      <a:pt x="527" y="543"/>
                    </a:cubicBezTo>
                    <a:cubicBezTo>
                      <a:pt x="532" y="551"/>
                      <a:pt x="534" y="555"/>
                      <a:pt x="533" y="555"/>
                    </a:cubicBezTo>
                    <a:cubicBezTo>
                      <a:pt x="533" y="555"/>
                      <a:pt x="530" y="551"/>
                      <a:pt x="526" y="544"/>
                    </a:cubicBezTo>
                    <a:cubicBezTo>
                      <a:pt x="520" y="534"/>
                      <a:pt x="517" y="530"/>
                      <a:pt x="517" y="530"/>
                    </a:cubicBezTo>
                    <a:lnTo>
                      <a:pt x="517" y="530"/>
                    </a:lnTo>
                    <a:cubicBezTo>
                      <a:pt x="516" y="530"/>
                      <a:pt x="517" y="532"/>
                      <a:pt x="518" y="536"/>
                    </a:cubicBezTo>
                    <a:cubicBezTo>
                      <a:pt x="520" y="545"/>
                      <a:pt x="520" y="545"/>
                      <a:pt x="519" y="545"/>
                    </a:cubicBezTo>
                    <a:cubicBezTo>
                      <a:pt x="518" y="540"/>
                      <a:pt x="517" y="538"/>
                      <a:pt x="516" y="538"/>
                    </a:cubicBezTo>
                    <a:cubicBezTo>
                      <a:pt x="515" y="538"/>
                      <a:pt x="515" y="541"/>
                      <a:pt x="516" y="546"/>
                    </a:cubicBezTo>
                    <a:cubicBezTo>
                      <a:pt x="515" y="546"/>
                      <a:pt x="515" y="546"/>
                      <a:pt x="511" y="537"/>
                    </a:cubicBezTo>
                    <a:lnTo>
                      <a:pt x="509" y="538"/>
                    </a:lnTo>
                    <a:cubicBezTo>
                      <a:pt x="511" y="546"/>
                      <a:pt x="509" y="549"/>
                      <a:pt x="507" y="549"/>
                    </a:cubicBezTo>
                    <a:cubicBezTo>
                      <a:pt x="505" y="549"/>
                      <a:pt x="501" y="545"/>
                      <a:pt x="499" y="540"/>
                    </a:cubicBezTo>
                    <a:cubicBezTo>
                      <a:pt x="499" y="540"/>
                      <a:pt x="498" y="540"/>
                      <a:pt x="499" y="550"/>
                    </a:cubicBezTo>
                    <a:cubicBezTo>
                      <a:pt x="501" y="560"/>
                      <a:pt x="501" y="564"/>
                      <a:pt x="501" y="564"/>
                    </a:cubicBezTo>
                    <a:cubicBezTo>
                      <a:pt x="500" y="564"/>
                      <a:pt x="499" y="560"/>
                      <a:pt x="497" y="550"/>
                    </a:cubicBezTo>
                    <a:cubicBezTo>
                      <a:pt x="495" y="542"/>
                      <a:pt x="494" y="537"/>
                      <a:pt x="493" y="537"/>
                    </a:cubicBezTo>
                    <a:lnTo>
                      <a:pt x="493" y="537"/>
                    </a:lnTo>
                    <a:cubicBezTo>
                      <a:pt x="493" y="537"/>
                      <a:pt x="494" y="542"/>
                      <a:pt x="496" y="552"/>
                    </a:cubicBezTo>
                    <a:cubicBezTo>
                      <a:pt x="496" y="556"/>
                      <a:pt x="495" y="559"/>
                      <a:pt x="494" y="559"/>
                    </a:cubicBezTo>
                    <a:cubicBezTo>
                      <a:pt x="492" y="559"/>
                      <a:pt x="489" y="554"/>
                      <a:pt x="487" y="544"/>
                    </a:cubicBezTo>
                    <a:lnTo>
                      <a:pt x="483" y="525"/>
                    </a:lnTo>
                    <a:lnTo>
                      <a:pt x="483" y="525"/>
                    </a:lnTo>
                    <a:cubicBezTo>
                      <a:pt x="485" y="535"/>
                      <a:pt x="483" y="535"/>
                      <a:pt x="483" y="535"/>
                    </a:cubicBezTo>
                    <a:cubicBezTo>
                      <a:pt x="485" y="544"/>
                      <a:pt x="483" y="544"/>
                      <a:pt x="479" y="544"/>
                    </a:cubicBezTo>
                    <a:cubicBezTo>
                      <a:pt x="477" y="544"/>
                      <a:pt x="472" y="553"/>
                      <a:pt x="470" y="553"/>
                    </a:cubicBezTo>
                    <a:cubicBezTo>
                      <a:pt x="469" y="553"/>
                      <a:pt x="468" y="553"/>
                      <a:pt x="467" y="553"/>
                    </a:cubicBezTo>
                    <a:cubicBezTo>
                      <a:pt x="465" y="553"/>
                      <a:pt x="463" y="551"/>
                      <a:pt x="461" y="544"/>
                    </a:cubicBezTo>
                    <a:cubicBezTo>
                      <a:pt x="460" y="545"/>
                      <a:pt x="459" y="545"/>
                      <a:pt x="455" y="554"/>
                    </a:cubicBezTo>
                    <a:cubicBezTo>
                      <a:pt x="455" y="559"/>
                      <a:pt x="454" y="561"/>
                      <a:pt x="454" y="561"/>
                    </a:cubicBezTo>
                    <a:cubicBezTo>
                      <a:pt x="453" y="561"/>
                      <a:pt x="452" y="559"/>
                      <a:pt x="452" y="555"/>
                    </a:cubicBezTo>
                    <a:lnTo>
                      <a:pt x="451" y="555"/>
                    </a:lnTo>
                    <a:cubicBezTo>
                      <a:pt x="448" y="563"/>
                      <a:pt x="447" y="564"/>
                      <a:pt x="447" y="564"/>
                    </a:cubicBezTo>
                    <a:cubicBezTo>
                      <a:pt x="446" y="564"/>
                      <a:pt x="446" y="564"/>
                      <a:pt x="446" y="564"/>
                    </a:cubicBezTo>
                    <a:cubicBezTo>
                      <a:pt x="446" y="557"/>
                      <a:pt x="446" y="550"/>
                      <a:pt x="445" y="550"/>
                    </a:cubicBezTo>
                    <a:cubicBezTo>
                      <a:pt x="444" y="550"/>
                      <a:pt x="444" y="551"/>
                      <a:pt x="443" y="554"/>
                    </a:cubicBezTo>
                    <a:cubicBezTo>
                      <a:pt x="443" y="562"/>
                      <a:pt x="442" y="563"/>
                      <a:pt x="440" y="563"/>
                    </a:cubicBezTo>
                    <a:cubicBezTo>
                      <a:pt x="440" y="563"/>
                      <a:pt x="439" y="563"/>
                      <a:pt x="439" y="563"/>
                    </a:cubicBezTo>
                    <a:cubicBezTo>
                      <a:pt x="437" y="555"/>
                      <a:pt x="414" y="550"/>
                      <a:pt x="401" y="550"/>
                    </a:cubicBezTo>
                    <a:cubicBezTo>
                      <a:pt x="395" y="550"/>
                      <a:pt x="392" y="551"/>
                      <a:pt x="391" y="553"/>
                    </a:cubicBezTo>
                    <a:lnTo>
                      <a:pt x="388" y="552"/>
                    </a:lnTo>
                    <a:lnTo>
                      <a:pt x="385" y="549"/>
                    </a:lnTo>
                    <a:cubicBezTo>
                      <a:pt x="387" y="541"/>
                      <a:pt x="387" y="538"/>
                      <a:pt x="385" y="538"/>
                    </a:cubicBezTo>
                    <a:lnTo>
                      <a:pt x="385" y="538"/>
                    </a:lnTo>
                    <a:cubicBezTo>
                      <a:pt x="383" y="538"/>
                      <a:pt x="379" y="542"/>
                      <a:pt x="375" y="546"/>
                    </a:cubicBezTo>
                    <a:cubicBezTo>
                      <a:pt x="371" y="553"/>
                      <a:pt x="370" y="554"/>
                      <a:pt x="369" y="554"/>
                    </a:cubicBezTo>
                    <a:cubicBezTo>
                      <a:pt x="368" y="554"/>
                      <a:pt x="368" y="554"/>
                      <a:pt x="368" y="554"/>
                    </a:cubicBezTo>
                    <a:cubicBezTo>
                      <a:pt x="372" y="543"/>
                      <a:pt x="373" y="538"/>
                      <a:pt x="371" y="538"/>
                    </a:cubicBezTo>
                    <a:lnTo>
                      <a:pt x="371" y="538"/>
                    </a:lnTo>
                    <a:cubicBezTo>
                      <a:pt x="370" y="538"/>
                      <a:pt x="369" y="539"/>
                      <a:pt x="367" y="541"/>
                    </a:cubicBezTo>
                    <a:cubicBezTo>
                      <a:pt x="362" y="550"/>
                      <a:pt x="359" y="554"/>
                      <a:pt x="359" y="554"/>
                    </a:cubicBezTo>
                    <a:cubicBezTo>
                      <a:pt x="358" y="554"/>
                      <a:pt x="360" y="549"/>
                      <a:pt x="365" y="540"/>
                    </a:cubicBezTo>
                    <a:cubicBezTo>
                      <a:pt x="368" y="532"/>
                      <a:pt x="370" y="528"/>
                      <a:pt x="369" y="528"/>
                    </a:cubicBezTo>
                    <a:lnTo>
                      <a:pt x="369" y="528"/>
                    </a:lnTo>
                    <a:cubicBezTo>
                      <a:pt x="368" y="528"/>
                      <a:pt x="364" y="534"/>
                      <a:pt x="356" y="546"/>
                    </a:cubicBezTo>
                    <a:cubicBezTo>
                      <a:pt x="353" y="550"/>
                      <a:pt x="352" y="551"/>
                      <a:pt x="351" y="551"/>
                    </a:cubicBezTo>
                    <a:cubicBezTo>
                      <a:pt x="351" y="551"/>
                      <a:pt x="352" y="549"/>
                      <a:pt x="353" y="545"/>
                    </a:cubicBezTo>
                    <a:cubicBezTo>
                      <a:pt x="359" y="534"/>
                      <a:pt x="361" y="530"/>
                      <a:pt x="360" y="530"/>
                    </a:cubicBezTo>
                    <a:lnTo>
                      <a:pt x="360" y="530"/>
                    </a:lnTo>
                    <a:cubicBezTo>
                      <a:pt x="360" y="530"/>
                      <a:pt x="359" y="532"/>
                      <a:pt x="357" y="535"/>
                    </a:cubicBezTo>
                    <a:cubicBezTo>
                      <a:pt x="351" y="542"/>
                      <a:pt x="348" y="546"/>
                      <a:pt x="348" y="546"/>
                    </a:cubicBezTo>
                    <a:cubicBezTo>
                      <a:pt x="347" y="546"/>
                      <a:pt x="349" y="541"/>
                      <a:pt x="353" y="532"/>
                    </a:cubicBezTo>
                    <a:cubicBezTo>
                      <a:pt x="358" y="524"/>
                      <a:pt x="360" y="520"/>
                      <a:pt x="360" y="520"/>
                    </a:cubicBezTo>
                    <a:lnTo>
                      <a:pt x="360" y="520"/>
                    </a:lnTo>
                    <a:cubicBezTo>
                      <a:pt x="359" y="520"/>
                      <a:pt x="357" y="524"/>
                      <a:pt x="351" y="531"/>
                    </a:cubicBezTo>
                    <a:cubicBezTo>
                      <a:pt x="346" y="538"/>
                      <a:pt x="342" y="541"/>
                      <a:pt x="340" y="541"/>
                    </a:cubicBezTo>
                    <a:cubicBezTo>
                      <a:pt x="338" y="541"/>
                      <a:pt x="339" y="536"/>
                      <a:pt x="344" y="527"/>
                    </a:cubicBezTo>
                    <a:cubicBezTo>
                      <a:pt x="344" y="527"/>
                      <a:pt x="346" y="523"/>
                      <a:pt x="346" y="523"/>
                    </a:cubicBezTo>
                    <a:lnTo>
                      <a:pt x="346" y="523"/>
                    </a:lnTo>
                    <a:cubicBezTo>
                      <a:pt x="346" y="523"/>
                      <a:pt x="345" y="523"/>
                      <a:pt x="343" y="526"/>
                    </a:cubicBezTo>
                    <a:lnTo>
                      <a:pt x="348" y="517"/>
                    </a:lnTo>
                    <a:lnTo>
                      <a:pt x="347" y="516"/>
                    </a:lnTo>
                    <a:lnTo>
                      <a:pt x="341" y="522"/>
                    </a:lnTo>
                    <a:cubicBezTo>
                      <a:pt x="340" y="522"/>
                      <a:pt x="341" y="509"/>
                      <a:pt x="337" y="504"/>
                    </a:cubicBezTo>
                    <a:cubicBezTo>
                      <a:pt x="330" y="500"/>
                      <a:pt x="328" y="496"/>
                      <a:pt x="326" y="496"/>
                    </a:cubicBezTo>
                    <a:cubicBezTo>
                      <a:pt x="325" y="496"/>
                      <a:pt x="323" y="497"/>
                      <a:pt x="321" y="500"/>
                    </a:cubicBezTo>
                    <a:cubicBezTo>
                      <a:pt x="314" y="506"/>
                      <a:pt x="310" y="508"/>
                      <a:pt x="309" y="508"/>
                    </a:cubicBezTo>
                    <a:cubicBezTo>
                      <a:pt x="308" y="508"/>
                      <a:pt x="311" y="504"/>
                      <a:pt x="319" y="498"/>
                    </a:cubicBezTo>
                    <a:cubicBezTo>
                      <a:pt x="319" y="497"/>
                      <a:pt x="325" y="489"/>
                      <a:pt x="323" y="487"/>
                    </a:cubicBezTo>
                    <a:cubicBezTo>
                      <a:pt x="322" y="484"/>
                      <a:pt x="321" y="482"/>
                      <a:pt x="329" y="478"/>
                    </a:cubicBezTo>
                    <a:lnTo>
                      <a:pt x="329" y="476"/>
                    </a:lnTo>
                    <a:cubicBezTo>
                      <a:pt x="323" y="479"/>
                      <a:pt x="319" y="480"/>
                      <a:pt x="316" y="480"/>
                    </a:cubicBezTo>
                    <a:cubicBezTo>
                      <a:pt x="310" y="480"/>
                      <a:pt x="309" y="476"/>
                      <a:pt x="314" y="471"/>
                    </a:cubicBezTo>
                    <a:cubicBezTo>
                      <a:pt x="313" y="469"/>
                      <a:pt x="313" y="468"/>
                      <a:pt x="310" y="468"/>
                    </a:cubicBezTo>
                    <a:cubicBezTo>
                      <a:pt x="308" y="468"/>
                      <a:pt x="306" y="468"/>
                      <a:pt x="304" y="469"/>
                    </a:cubicBezTo>
                    <a:cubicBezTo>
                      <a:pt x="301" y="469"/>
                      <a:pt x="298" y="470"/>
                      <a:pt x="297" y="470"/>
                    </a:cubicBezTo>
                    <a:cubicBezTo>
                      <a:pt x="295" y="470"/>
                      <a:pt x="297" y="468"/>
                      <a:pt x="302" y="465"/>
                    </a:cubicBezTo>
                    <a:cubicBezTo>
                      <a:pt x="309" y="462"/>
                      <a:pt x="314" y="455"/>
                      <a:pt x="309" y="455"/>
                    </a:cubicBezTo>
                    <a:lnTo>
                      <a:pt x="309" y="455"/>
                    </a:lnTo>
                    <a:cubicBezTo>
                      <a:pt x="307" y="455"/>
                      <a:pt x="304" y="456"/>
                      <a:pt x="300" y="457"/>
                    </a:cubicBezTo>
                    <a:lnTo>
                      <a:pt x="307" y="453"/>
                    </a:lnTo>
                    <a:cubicBezTo>
                      <a:pt x="311" y="451"/>
                      <a:pt x="312" y="450"/>
                      <a:pt x="311" y="450"/>
                    </a:cubicBezTo>
                    <a:lnTo>
                      <a:pt x="311" y="450"/>
                    </a:lnTo>
                    <a:cubicBezTo>
                      <a:pt x="309" y="450"/>
                      <a:pt x="304" y="452"/>
                      <a:pt x="298" y="454"/>
                    </a:cubicBezTo>
                    <a:cubicBezTo>
                      <a:pt x="291" y="457"/>
                      <a:pt x="287" y="458"/>
                      <a:pt x="286" y="458"/>
                    </a:cubicBezTo>
                    <a:cubicBezTo>
                      <a:pt x="284" y="458"/>
                      <a:pt x="290" y="455"/>
                      <a:pt x="306" y="448"/>
                    </a:cubicBezTo>
                    <a:cubicBezTo>
                      <a:pt x="317" y="444"/>
                      <a:pt x="321" y="442"/>
                      <a:pt x="320" y="442"/>
                    </a:cubicBezTo>
                    <a:lnTo>
                      <a:pt x="320" y="442"/>
                    </a:lnTo>
                    <a:cubicBezTo>
                      <a:pt x="319" y="442"/>
                      <a:pt x="317" y="443"/>
                      <a:pt x="314" y="444"/>
                    </a:cubicBezTo>
                    <a:cubicBezTo>
                      <a:pt x="309" y="445"/>
                      <a:pt x="303" y="447"/>
                      <a:pt x="301" y="447"/>
                    </a:cubicBezTo>
                    <a:cubicBezTo>
                      <a:pt x="300" y="447"/>
                      <a:pt x="300" y="446"/>
                      <a:pt x="304" y="444"/>
                    </a:cubicBezTo>
                    <a:cubicBezTo>
                      <a:pt x="304" y="444"/>
                      <a:pt x="304" y="443"/>
                      <a:pt x="303" y="443"/>
                    </a:cubicBezTo>
                    <a:cubicBezTo>
                      <a:pt x="301" y="443"/>
                      <a:pt x="297" y="444"/>
                      <a:pt x="286" y="447"/>
                    </a:cubicBezTo>
                    <a:cubicBezTo>
                      <a:pt x="282" y="448"/>
                      <a:pt x="280" y="449"/>
                      <a:pt x="278" y="449"/>
                    </a:cubicBezTo>
                    <a:cubicBezTo>
                      <a:pt x="276" y="449"/>
                      <a:pt x="276" y="448"/>
                      <a:pt x="276" y="447"/>
                    </a:cubicBezTo>
                    <a:cubicBezTo>
                      <a:pt x="283" y="445"/>
                      <a:pt x="288" y="444"/>
                      <a:pt x="294" y="443"/>
                    </a:cubicBezTo>
                    <a:cubicBezTo>
                      <a:pt x="294" y="443"/>
                      <a:pt x="294" y="443"/>
                      <a:pt x="294" y="443"/>
                    </a:cubicBezTo>
                    <a:cubicBezTo>
                      <a:pt x="295" y="443"/>
                      <a:pt x="294" y="442"/>
                      <a:pt x="294" y="441"/>
                    </a:cubicBezTo>
                    <a:cubicBezTo>
                      <a:pt x="298" y="436"/>
                      <a:pt x="305" y="433"/>
                      <a:pt x="312" y="432"/>
                    </a:cubicBezTo>
                    <a:cubicBezTo>
                      <a:pt x="316" y="429"/>
                      <a:pt x="318" y="428"/>
                      <a:pt x="317" y="428"/>
                    </a:cubicBezTo>
                    <a:lnTo>
                      <a:pt x="317" y="428"/>
                    </a:lnTo>
                    <a:cubicBezTo>
                      <a:pt x="316" y="428"/>
                      <a:pt x="311" y="429"/>
                      <a:pt x="302" y="433"/>
                    </a:cubicBezTo>
                    <a:cubicBezTo>
                      <a:pt x="291" y="435"/>
                      <a:pt x="287" y="436"/>
                      <a:pt x="285" y="436"/>
                    </a:cubicBezTo>
                    <a:cubicBezTo>
                      <a:pt x="284" y="436"/>
                      <a:pt x="284" y="436"/>
                      <a:pt x="284" y="435"/>
                    </a:cubicBezTo>
                    <a:cubicBezTo>
                      <a:pt x="283" y="433"/>
                      <a:pt x="283" y="432"/>
                      <a:pt x="292" y="429"/>
                    </a:cubicBezTo>
                    <a:cubicBezTo>
                      <a:pt x="302" y="427"/>
                      <a:pt x="302" y="427"/>
                      <a:pt x="301" y="425"/>
                    </a:cubicBezTo>
                    <a:cubicBezTo>
                      <a:pt x="300" y="423"/>
                      <a:pt x="294" y="423"/>
                      <a:pt x="286" y="423"/>
                    </a:cubicBezTo>
                    <a:cubicBezTo>
                      <a:pt x="276" y="423"/>
                      <a:pt x="263" y="424"/>
                      <a:pt x="253" y="425"/>
                    </a:cubicBezTo>
                    <a:cubicBezTo>
                      <a:pt x="244" y="426"/>
                      <a:pt x="240" y="427"/>
                      <a:pt x="238" y="427"/>
                    </a:cubicBezTo>
                    <a:cubicBezTo>
                      <a:pt x="237" y="427"/>
                      <a:pt x="242" y="426"/>
                      <a:pt x="253" y="423"/>
                    </a:cubicBezTo>
                    <a:cubicBezTo>
                      <a:pt x="261" y="422"/>
                      <a:pt x="260" y="420"/>
                      <a:pt x="260" y="418"/>
                    </a:cubicBezTo>
                    <a:lnTo>
                      <a:pt x="260" y="418"/>
                    </a:lnTo>
                    <a:cubicBezTo>
                      <a:pt x="258" y="418"/>
                      <a:pt x="257" y="419"/>
                      <a:pt x="257" y="419"/>
                    </a:cubicBezTo>
                    <a:cubicBezTo>
                      <a:pt x="255" y="419"/>
                      <a:pt x="258" y="418"/>
                      <a:pt x="259" y="418"/>
                    </a:cubicBezTo>
                    <a:cubicBezTo>
                      <a:pt x="260" y="418"/>
                      <a:pt x="260" y="418"/>
                      <a:pt x="260" y="418"/>
                    </a:cubicBezTo>
                    <a:cubicBezTo>
                      <a:pt x="263" y="418"/>
                      <a:pt x="265" y="418"/>
                      <a:pt x="267" y="418"/>
                    </a:cubicBezTo>
                    <a:cubicBezTo>
                      <a:pt x="270" y="418"/>
                      <a:pt x="270" y="419"/>
                      <a:pt x="270" y="419"/>
                    </a:cubicBezTo>
                    <a:lnTo>
                      <a:pt x="279" y="418"/>
                    </a:lnTo>
                    <a:cubicBezTo>
                      <a:pt x="294" y="415"/>
                      <a:pt x="297" y="413"/>
                      <a:pt x="289" y="413"/>
                    </a:cubicBezTo>
                    <a:cubicBezTo>
                      <a:pt x="287" y="413"/>
                      <a:pt x="284" y="413"/>
                      <a:pt x="279" y="414"/>
                    </a:cubicBezTo>
                    <a:cubicBezTo>
                      <a:pt x="270" y="414"/>
                      <a:pt x="270" y="414"/>
                      <a:pt x="279" y="411"/>
                    </a:cubicBezTo>
                    <a:cubicBezTo>
                      <a:pt x="287" y="409"/>
                      <a:pt x="295" y="407"/>
                      <a:pt x="292" y="407"/>
                    </a:cubicBezTo>
                    <a:lnTo>
                      <a:pt x="292" y="407"/>
                    </a:lnTo>
                    <a:cubicBezTo>
                      <a:pt x="291" y="407"/>
                      <a:pt x="290" y="407"/>
                      <a:pt x="288" y="407"/>
                    </a:cubicBezTo>
                    <a:cubicBezTo>
                      <a:pt x="288" y="407"/>
                      <a:pt x="288" y="405"/>
                      <a:pt x="298" y="401"/>
                    </a:cubicBezTo>
                    <a:cubicBezTo>
                      <a:pt x="298" y="400"/>
                      <a:pt x="298" y="399"/>
                      <a:pt x="295" y="399"/>
                    </a:cubicBezTo>
                    <a:cubicBezTo>
                      <a:pt x="293" y="399"/>
                      <a:pt x="291" y="399"/>
                      <a:pt x="288" y="399"/>
                    </a:cubicBezTo>
                    <a:cubicBezTo>
                      <a:pt x="279" y="399"/>
                      <a:pt x="279" y="398"/>
                      <a:pt x="279" y="397"/>
                    </a:cubicBezTo>
                    <a:cubicBezTo>
                      <a:pt x="279" y="396"/>
                      <a:pt x="279" y="394"/>
                      <a:pt x="274" y="394"/>
                    </a:cubicBezTo>
                    <a:cubicBezTo>
                      <a:pt x="273" y="394"/>
                      <a:pt x="271" y="394"/>
                      <a:pt x="269" y="395"/>
                    </a:cubicBezTo>
                    <a:cubicBezTo>
                      <a:pt x="260" y="395"/>
                      <a:pt x="250" y="394"/>
                      <a:pt x="250" y="391"/>
                    </a:cubicBezTo>
                    <a:cubicBezTo>
                      <a:pt x="241" y="388"/>
                      <a:pt x="241" y="388"/>
                      <a:pt x="259" y="386"/>
                    </a:cubicBezTo>
                    <a:cubicBezTo>
                      <a:pt x="269" y="386"/>
                      <a:pt x="269" y="385"/>
                      <a:pt x="269" y="382"/>
                    </a:cubicBezTo>
                    <a:cubicBezTo>
                      <a:pt x="269" y="382"/>
                      <a:pt x="269" y="381"/>
                      <a:pt x="278" y="380"/>
                    </a:cubicBezTo>
                    <a:cubicBezTo>
                      <a:pt x="287" y="378"/>
                      <a:pt x="278" y="378"/>
                      <a:pt x="269" y="378"/>
                    </a:cubicBezTo>
                    <a:lnTo>
                      <a:pt x="250" y="378"/>
                    </a:lnTo>
                    <a:cubicBezTo>
                      <a:pt x="257" y="376"/>
                      <a:pt x="264" y="375"/>
                      <a:pt x="271" y="375"/>
                    </a:cubicBezTo>
                    <a:cubicBezTo>
                      <a:pt x="274" y="375"/>
                      <a:pt x="277" y="375"/>
                      <a:pt x="279" y="376"/>
                    </a:cubicBezTo>
                    <a:cubicBezTo>
                      <a:pt x="298" y="374"/>
                      <a:pt x="298" y="374"/>
                      <a:pt x="279" y="373"/>
                    </a:cubicBezTo>
                    <a:cubicBezTo>
                      <a:pt x="269" y="373"/>
                      <a:pt x="260" y="372"/>
                      <a:pt x="270" y="369"/>
                    </a:cubicBezTo>
                    <a:cubicBezTo>
                      <a:pt x="270" y="367"/>
                      <a:pt x="271" y="364"/>
                      <a:pt x="277" y="364"/>
                    </a:cubicBezTo>
                    <a:cubicBezTo>
                      <a:pt x="278" y="364"/>
                      <a:pt x="279" y="364"/>
                      <a:pt x="281" y="364"/>
                    </a:cubicBezTo>
                    <a:cubicBezTo>
                      <a:pt x="291" y="363"/>
                      <a:pt x="281" y="361"/>
                      <a:pt x="281" y="361"/>
                    </a:cubicBezTo>
                    <a:cubicBezTo>
                      <a:pt x="272" y="359"/>
                      <a:pt x="272" y="358"/>
                      <a:pt x="282" y="354"/>
                    </a:cubicBezTo>
                    <a:cubicBezTo>
                      <a:pt x="302" y="350"/>
                      <a:pt x="301" y="350"/>
                      <a:pt x="283" y="348"/>
                    </a:cubicBezTo>
                    <a:cubicBezTo>
                      <a:pt x="275" y="346"/>
                      <a:pt x="269" y="345"/>
                      <a:pt x="273" y="345"/>
                    </a:cubicBezTo>
                    <a:cubicBezTo>
                      <a:pt x="275" y="345"/>
                      <a:pt x="278" y="345"/>
                      <a:pt x="283" y="345"/>
                    </a:cubicBezTo>
                    <a:cubicBezTo>
                      <a:pt x="292" y="345"/>
                      <a:pt x="283" y="343"/>
                      <a:pt x="275" y="339"/>
                    </a:cubicBezTo>
                    <a:cubicBezTo>
                      <a:pt x="263" y="335"/>
                      <a:pt x="250" y="332"/>
                      <a:pt x="238" y="331"/>
                    </a:cubicBezTo>
                    <a:cubicBezTo>
                      <a:pt x="220" y="327"/>
                      <a:pt x="220" y="326"/>
                      <a:pt x="230" y="325"/>
                    </a:cubicBezTo>
                    <a:cubicBezTo>
                      <a:pt x="230" y="325"/>
                      <a:pt x="232" y="324"/>
                      <a:pt x="235" y="324"/>
                    </a:cubicBezTo>
                    <a:cubicBezTo>
                      <a:pt x="238" y="324"/>
                      <a:pt x="244" y="325"/>
                      <a:pt x="249" y="326"/>
                    </a:cubicBezTo>
                    <a:cubicBezTo>
                      <a:pt x="258" y="327"/>
                      <a:pt x="258" y="330"/>
                      <a:pt x="258" y="330"/>
                    </a:cubicBezTo>
                    <a:lnTo>
                      <a:pt x="258" y="331"/>
                    </a:lnTo>
                    <a:cubicBezTo>
                      <a:pt x="264" y="332"/>
                      <a:pt x="269" y="333"/>
                      <a:pt x="273" y="333"/>
                    </a:cubicBezTo>
                    <a:cubicBezTo>
                      <a:pt x="275" y="333"/>
                      <a:pt x="277" y="333"/>
                      <a:pt x="277" y="332"/>
                    </a:cubicBezTo>
                    <a:cubicBezTo>
                      <a:pt x="286" y="332"/>
                      <a:pt x="287" y="331"/>
                      <a:pt x="278" y="329"/>
                    </a:cubicBezTo>
                    <a:lnTo>
                      <a:pt x="278" y="329"/>
                    </a:lnTo>
                    <a:cubicBezTo>
                      <a:pt x="280" y="329"/>
                      <a:pt x="281" y="329"/>
                      <a:pt x="282" y="329"/>
                    </a:cubicBezTo>
                    <a:cubicBezTo>
                      <a:pt x="288" y="329"/>
                      <a:pt x="289" y="327"/>
                      <a:pt x="290" y="324"/>
                    </a:cubicBezTo>
                    <a:cubicBezTo>
                      <a:pt x="290" y="322"/>
                      <a:pt x="290" y="319"/>
                      <a:pt x="296" y="319"/>
                    </a:cubicBezTo>
                    <a:cubicBezTo>
                      <a:pt x="297" y="319"/>
                      <a:pt x="299" y="319"/>
                      <a:pt x="301" y="320"/>
                    </a:cubicBezTo>
                    <a:cubicBezTo>
                      <a:pt x="301" y="317"/>
                      <a:pt x="302" y="315"/>
                      <a:pt x="293" y="313"/>
                    </a:cubicBezTo>
                    <a:cubicBezTo>
                      <a:pt x="281" y="309"/>
                      <a:pt x="277" y="307"/>
                      <a:pt x="278" y="307"/>
                    </a:cubicBezTo>
                    <a:lnTo>
                      <a:pt x="278" y="307"/>
                    </a:lnTo>
                    <a:cubicBezTo>
                      <a:pt x="279" y="307"/>
                      <a:pt x="281" y="307"/>
                      <a:pt x="284" y="308"/>
                    </a:cubicBezTo>
                    <a:cubicBezTo>
                      <a:pt x="287" y="309"/>
                      <a:pt x="289" y="309"/>
                      <a:pt x="292" y="309"/>
                    </a:cubicBezTo>
                    <a:cubicBezTo>
                      <a:pt x="306" y="309"/>
                      <a:pt x="316" y="301"/>
                      <a:pt x="302" y="294"/>
                    </a:cubicBezTo>
                    <a:lnTo>
                      <a:pt x="303" y="292"/>
                    </a:lnTo>
                    <a:cubicBezTo>
                      <a:pt x="304" y="292"/>
                      <a:pt x="306" y="292"/>
                      <a:pt x="307" y="292"/>
                    </a:cubicBezTo>
                    <a:cubicBezTo>
                      <a:pt x="313" y="292"/>
                      <a:pt x="314" y="286"/>
                      <a:pt x="307" y="281"/>
                    </a:cubicBezTo>
                    <a:cubicBezTo>
                      <a:pt x="309" y="280"/>
                      <a:pt x="310" y="279"/>
                      <a:pt x="311" y="278"/>
                    </a:cubicBezTo>
                    <a:cubicBezTo>
                      <a:pt x="314" y="279"/>
                      <a:pt x="316" y="280"/>
                      <a:pt x="318" y="280"/>
                    </a:cubicBezTo>
                    <a:cubicBezTo>
                      <a:pt x="319" y="280"/>
                      <a:pt x="318" y="278"/>
                      <a:pt x="313" y="275"/>
                    </a:cubicBezTo>
                    <a:cubicBezTo>
                      <a:pt x="308" y="270"/>
                      <a:pt x="303" y="266"/>
                      <a:pt x="303" y="266"/>
                    </a:cubicBezTo>
                    <a:lnTo>
                      <a:pt x="303" y="266"/>
                    </a:lnTo>
                    <a:cubicBezTo>
                      <a:pt x="303" y="266"/>
                      <a:pt x="304" y="267"/>
                      <a:pt x="306" y="268"/>
                    </a:cubicBezTo>
                    <a:cubicBezTo>
                      <a:pt x="310" y="270"/>
                      <a:pt x="312" y="271"/>
                      <a:pt x="314" y="271"/>
                    </a:cubicBezTo>
                    <a:cubicBezTo>
                      <a:pt x="316" y="271"/>
                      <a:pt x="317" y="270"/>
                      <a:pt x="319" y="268"/>
                    </a:cubicBezTo>
                    <a:cubicBezTo>
                      <a:pt x="322" y="264"/>
                      <a:pt x="322" y="264"/>
                      <a:pt x="313" y="259"/>
                    </a:cubicBezTo>
                    <a:cubicBezTo>
                      <a:pt x="312" y="255"/>
                      <a:pt x="312" y="254"/>
                      <a:pt x="313" y="254"/>
                    </a:cubicBezTo>
                    <a:cubicBezTo>
                      <a:pt x="315" y="254"/>
                      <a:pt x="319" y="257"/>
                      <a:pt x="324" y="261"/>
                    </a:cubicBezTo>
                    <a:cubicBezTo>
                      <a:pt x="330" y="267"/>
                      <a:pt x="334" y="269"/>
                      <a:pt x="334" y="269"/>
                    </a:cubicBezTo>
                    <a:cubicBezTo>
                      <a:pt x="335" y="269"/>
                      <a:pt x="330" y="264"/>
                      <a:pt x="318" y="253"/>
                    </a:cubicBezTo>
                    <a:cubicBezTo>
                      <a:pt x="309" y="244"/>
                      <a:pt x="307" y="241"/>
                      <a:pt x="308" y="241"/>
                    </a:cubicBezTo>
                    <a:lnTo>
                      <a:pt x="308" y="241"/>
                    </a:lnTo>
                    <a:cubicBezTo>
                      <a:pt x="309" y="241"/>
                      <a:pt x="311" y="241"/>
                      <a:pt x="313" y="243"/>
                    </a:cubicBezTo>
                    <a:cubicBezTo>
                      <a:pt x="320" y="250"/>
                      <a:pt x="320" y="251"/>
                      <a:pt x="319" y="252"/>
                    </a:cubicBezTo>
                    <a:lnTo>
                      <a:pt x="333" y="265"/>
                    </a:lnTo>
                    <a:cubicBezTo>
                      <a:pt x="334" y="264"/>
                      <a:pt x="333" y="264"/>
                      <a:pt x="328" y="256"/>
                    </a:cubicBezTo>
                    <a:cubicBezTo>
                      <a:pt x="328" y="256"/>
                      <a:pt x="329" y="256"/>
                      <a:pt x="322" y="249"/>
                    </a:cubicBezTo>
                    <a:cubicBezTo>
                      <a:pt x="316" y="241"/>
                      <a:pt x="310" y="236"/>
                      <a:pt x="302" y="230"/>
                    </a:cubicBezTo>
                    <a:cubicBezTo>
                      <a:pt x="293" y="224"/>
                      <a:pt x="294" y="223"/>
                      <a:pt x="295" y="222"/>
                    </a:cubicBezTo>
                    <a:lnTo>
                      <a:pt x="295" y="222"/>
                    </a:lnTo>
                    <a:cubicBezTo>
                      <a:pt x="304" y="227"/>
                      <a:pt x="312" y="233"/>
                      <a:pt x="318" y="241"/>
                    </a:cubicBezTo>
                    <a:cubicBezTo>
                      <a:pt x="316" y="241"/>
                      <a:pt x="323" y="248"/>
                      <a:pt x="330" y="255"/>
                    </a:cubicBezTo>
                    <a:cubicBezTo>
                      <a:pt x="331" y="255"/>
                      <a:pt x="332" y="256"/>
                      <a:pt x="332" y="256"/>
                    </a:cubicBezTo>
                    <a:cubicBezTo>
                      <a:pt x="335" y="256"/>
                      <a:pt x="326" y="242"/>
                      <a:pt x="316" y="230"/>
                    </a:cubicBezTo>
                    <a:lnTo>
                      <a:pt x="316" y="230"/>
                    </a:lnTo>
                    <a:lnTo>
                      <a:pt x="323" y="237"/>
                    </a:lnTo>
                    <a:cubicBezTo>
                      <a:pt x="326" y="240"/>
                      <a:pt x="328" y="242"/>
                      <a:pt x="330" y="242"/>
                    </a:cubicBezTo>
                    <a:cubicBezTo>
                      <a:pt x="331" y="242"/>
                      <a:pt x="332" y="241"/>
                      <a:pt x="333" y="240"/>
                    </a:cubicBezTo>
                    <a:cubicBezTo>
                      <a:pt x="334" y="239"/>
                      <a:pt x="335" y="238"/>
                      <a:pt x="330" y="231"/>
                    </a:cubicBezTo>
                    <a:cubicBezTo>
                      <a:pt x="323" y="223"/>
                      <a:pt x="318" y="216"/>
                      <a:pt x="318" y="215"/>
                    </a:cubicBezTo>
                    <a:cubicBezTo>
                      <a:pt x="318" y="215"/>
                      <a:pt x="317" y="215"/>
                      <a:pt x="317" y="215"/>
                    </a:cubicBezTo>
                    <a:cubicBezTo>
                      <a:pt x="317" y="215"/>
                      <a:pt x="310" y="209"/>
                      <a:pt x="304" y="203"/>
                    </a:cubicBezTo>
                    <a:lnTo>
                      <a:pt x="304" y="203"/>
                    </a:lnTo>
                    <a:cubicBezTo>
                      <a:pt x="310" y="205"/>
                      <a:pt x="315" y="210"/>
                      <a:pt x="320" y="214"/>
                    </a:cubicBezTo>
                    <a:cubicBezTo>
                      <a:pt x="333" y="225"/>
                      <a:pt x="340" y="230"/>
                      <a:pt x="344" y="230"/>
                    </a:cubicBezTo>
                    <a:cubicBezTo>
                      <a:pt x="345" y="230"/>
                      <a:pt x="345" y="230"/>
                      <a:pt x="346" y="230"/>
                    </a:cubicBezTo>
                    <a:cubicBezTo>
                      <a:pt x="347" y="229"/>
                      <a:pt x="348" y="229"/>
                      <a:pt x="349" y="229"/>
                    </a:cubicBezTo>
                    <a:cubicBezTo>
                      <a:pt x="351" y="229"/>
                      <a:pt x="354" y="230"/>
                      <a:pt x="358" y="234"/>
                    </a:cubicBezTo>
                    <a:cubicBezTo>
                      <a:pt x="360" y="233"/>
                      <a:pt x="360" y="233"/>
                      <a:pt x="356" y="225"/>
                    </a:cubicBezTo>
                    <a:lnTo>
                      <a:pt x="358" y="224"/>
                    </a:lnTo>
                    <a:cubicBezTo>
                      <a:pt x="360" y="227"/>
                      <a:pt x="362" y="229"/>
                      <a:pt x="363" y="229"/>
                    </a:cubicBezTo>
                    <a:cubicBezTo>
                      <a:pt x="364" y="229"/>
                      <a:pt x="364" y="226"/>
                      <a:pt x="361" y="222"/>
                    </a:cubicBezTo>
                    <a:cubicBezTo>
                      <a:pt x="360" y="219"/>
                      <a:pt x="360" y="218"/>
                      <a:pt x="360" y="218"/>
                    </a:cubicBezTo>
                    <a:lnTo>
                      <a:pt x="360" y="218"/>
                    </a:lnTo>
                    <a:cubicBezTo>
                      <a:pt x="361" y="218"/>
                      <a:pt x="363" y="221"/>
                      <a:pt x="363" y="221"/>
                    </a:cubicBezTo>
                    <a:cubicBezTo>
                      <a:pt x="369" y="227"/>
                      <a:pt x="371" y="231"/>
                      <a:pt x="372" y="231"/>
                    </a:cubicBezTo>
                    <a:cubicBezTo>
                      <a:pt x="372" y="231"/>
                      <a:pt x="369" y="226"/>
                      <a:pt x="361" y="212"/>
                    </a:cubicBezTo>
                    <a:cubicBezTo>
                      <a:pt x="357" y="204"/>
                      <a:pt x="351" y="197"/>
                      <a:pt x="348" y="197"/>
                    </a:cubicBezTo>
                    <a:cubicBezTo>
                      <a:pt x="348" y="197"/>
                      <a:pt x="348" y="197"/>
                      <a:pt x="348" y="197"/>
                    </a:cubicBezTo>
                    <a:lnTo>
                      <a:pt x="344" y="199"/>
                    </a:lnTo>
                    <a:lnTo>
                      <a:pt x="343" y="188"/>
                    </a:lnTo>
                    <a:cubicBezTo>
                      <a:pt x="344" y="182"/>
                      <a:pt x="342" y="175"/>
                      <a:pt x="339" y="169"/>
                    </a:cubicBezTo>
                    <a:cubicBezTo>
                      <a:pt x="339" y="169"/>
                      <a:pt x="334" y="162"/>
                      <a:pt x="337" y="160"/>
                    </a:cubicBezTo>
                    <a:lnTo>
                      <a:pt x="337" y="160"/>
                    </a:lnTo>
                    <a:lnTo>
                      <a:pt x="344" y="177"/>
                    </a:lnTo>
                    <a:cubicBezTo>
                      <a:pt x="348" y="186"/>
                      <a:pt x="352" y="195"/>
                      <a:pt x="357" y="203"/>
                    </a:cubicBezTo>
                    <a:cubicBezTo>
                      <a:pt x="363" y="212"/>
                      <a:pt x="368" y="219"/>
                      <a:pt x="369" y="219"/>
                    </a:cubicBezTo>
                    <a:cubicBezTo>
                      <a:pt x="369" y="219"/>
                      <a:pt x="368" y="216"/>
                      <a:pt x="365" y="209"/>
                    </a:cubicBezTo>
                    <a:cubicBezTo>
                      <a:pt x="366" y="209"/>
                      <a:pt x="366" y="209"/>
                      <a:pt x="371" y="216"/>
                    </a:cubicBezTo>
                    <a:cubicBezTo>
                      <a:pt x="373" y="220"/>
                      <a:pt x="374" y="222"/>
                      <a:pt x="374" y="222"/>
                    </a:cubicBezTo>
                    <a:cubicBezTo>
                      <a:pt x="374" y="222"/>
                      <a:pt x="374" y="217"/>
                      <a:pt x="370" y="208"/>
                    </a:cubicBezTo>
                    <a:cubicBezTo>
                      <a:pt x="367" y="198"/>
                      <a:pt x="366" y="193"/>
                      <a:pt x="366" y="193"/>
                    </a:cubicBezTo>
                    <a:lnTo>
                      <a:pt x="366" y="193"/>
                    </a:lnTo>
                    <a:cubicBezTo>
                      <a:pt x="367" y="193"/>
                      <a:pt x="370" y="198"/>
                      <a:pt x="374" y="206"/>
                    </a:cubicBezTo>
                    <a:cubicBezTo>
                      <a:pt x="379" y="216"/>
                      <a:pt x="383" y="220"/>
                      <a:pt x="385" y="220"/>
                    </a:cubicBezTo>
                    <a:cubicBezTo>
                      <a:pt x="386" y="220"/>
                      <a:pt x="386" y="217"/>
                      <a:pt x="385" y="213"/>
                    </a:cubicBezTo>
                    <a:cubicBezTo>
                      <a:pt x="381" y="202"/>
                      <a:pt x="381" y="198"/>
                      <a:pt x="382" y="198"/>
                    </a:cubicBezTo>
                    <a:lnTo>
                      <a:pt x="382" y="198"/>
                    </a:lnTo>
                    <a:cubicBezTo>
                      <a:pt x="383" y="198"/>
                      <a:pt x="385" y="199"/>
                      <a:pt x="387" y="203"/>
                    </a:cubicBezTo>
                    <a:cubicBezTo>
                      <a:pt x="389" y="207"/>
                      <a:pt x="390" y="210"/>
                      <a:pt x="390" y="210"/>
                    </a:cubicBezTo>
                    <a:cubicBezTo>
                      <a:pt x="391" y="210"/>
                      <a:pt x="391" y="207"/>
                      <a:pt x="390" y="202"/>
                    </a:cubicBezTo>
                    <a:lnTo>
                      <a:pt x="390" y="202"/>
                    </a:lnTo>
                    <a:cubicBezTo>
                      <a:pt x="392" y="208"/>
                      <a:pt x="395" y="215"/>
                      <a:pt x="395" y="215"/>
                    </a:cubicBezTo>
                    <a:cubicBezTo>
                      <a:pt x="396" y="215"/>
                      <a:pt x="396" y="213"/>
                      <a:pt x="395" y="211"/>
                    </a:cubicBezTo>
                    <a:cubicBezTo>
                      <a:pt x="395" y="211"/>
                      <a:pt x="396" y="210"/>
                      <a:pt x="393" y="201"/>
                    </a:cubicBezTo>
                    <a:cubicBezTo>
                      <a:pt x="393" y="201"/>
                      <a:pt x="391" y="192"/>
                      <a:pt x="390" y="183"/>
                    </a:cubicBezTo>
                    <a:cubicBezTo>
                      <a:pt x="389" y="183"/>
                      <a:pt x="387" y="174"/>
                      <a:pt x="385" y="165"/>
                    </a:cubicBezTo>
                    <a:cubicBezTo>
                      <a:pt x="384" y="162"/>
                      <a:pt x="384" y="161"/>
                      <a:pt x="385" y="161"/>
                    </a:cubicBezTo>
                    <a:lnTo>
                      <a:pt x="385" y="161"/>
                    </a:lnTo>
                    <a:cubicBezTo>
                      <a:pt x="386" y="161"/>
                      <a:pt x="393" y="170"/>
                      <a:pt x="399" y="190"/>
                    </a:cubicBezTo>
                    <a:lnTo>
                      <a:pt x="406" y="208"/>
                    </a:lnTo>
                    <a:cubicBezTo>
                      <a:pt x="404" y="197"/>
                      <a:pt x="403" y="188"/>
                      <a:pt x="403" y="188"/>
                    </a:cubicBezTo>
                    <a:cubicBezTo>
                      <a:pt x="404" y="188"/>
                      <a:pt x="405" y="188"/>
                      <a:pt x="407" y="197"/>
                    </a:cubicBezTo>
                    <a:cubicBezTo>
                      <a:pt x="408" y="208"/>
                      <a:pt x="408" y="208"/>
                      <a:pt x="411" y="208"/>
                    </a:cubicBezTo>
                    <a:cubicBezTo>
                      <a:pt x="411" y="208"/>
                      <a:pt x="412" y="208"/>
                      <a:pt x="409" y="197"/>
                    </a:cubicBezTo>
                    <a:cubicBezTo>
                      <a:pt x="408" y="187"/>
                      <a:pt x="408" y="183"/>
                      <a:pt x="408" y="183"/>
                    </a:cubicBezTo>
                    <a:lnTo>
                      <a:pt x="408" y="183"/>
                    </a:lnTo>
                    <a:cubicBezTo>
                      <a:pt x="408" y="183"/>
                      <a:pt x="408" y="185"/>
                      <a:pt x="409" y="188"/>
                    </a:cubicBezTo>
                    <a:cubicBezTo>
                      <a:pt x="412" y="198"/>
                      <a:pt x="414" y="203"/>
                      <a:pt x="415" y="203"/>
                    </a:cubicBezTo>
                    <a:cubicBezTo>
                      <a:pt x="415" y="203"/>
                      <a:pt x="415" y="198"/>
                      <a:pt x="414" y="188"/>
                    </a:cubicBezTo>
                    <a:cubicBezTo>
                      <a:pt x="413" y="179"/>
                      <a:pt x="412" y="174"/>
                      <a:pt x="413" y="174"/>
                    </a:cubicBezTo>
                    <a:lnTo>
                      <a:pt x="413" y="174"/>
                    </a:lnTo>
                    <a:cubicBezTo>
                      <a:pt x="413" y="174"/>
                      <a:pt x="414" y="179"/>
                      <a:pt x="416" y="188"/>
                    </a:cubicBezTo>
                    <a:cubicBezTo>
                      <a:pt x="416" y="195"/>
                      <a:pt x="418" y="202"/>
                      <a:pt x="422" y="208"/>
                    </a:cubicBezTo>
                    <a:lnTo>
                      <a:pt x="420" y="197"/>
                    </a:lnTo>
                    <a:cubicBezTo>
                      <a:pt x="418" y="187"/>
                      <a:pt x="418" y="183"/>
                      <a:pt x="419" y="183"/>
                    </a:cubicBezTo>
                    <a:lnTo>
                      <a:pt x="419" y="183"/>
                    </a:lnTo>
                    <a:cubicBezTo>
                      <a:pt x="420" y="183"/>
                      <a:pt x="421" y="185"/>
                      <a:pt x="422" y="188"/>
                    </a:cubicBezTo>
                    <a:cubicBezTo>
                      <a:pt x="422" y="193"/>
                      <a:pt x="423" y="195"/>
                      <a:pt x="424" y="195"/>
                    </a:cubicBezTo>
                    <a:cubicBezTo>
                      <a:pt x="424" y="195"/>
                      <a:pt x="425" y="193"/>
                      <a:pt x="426" y="188"/>
                    </a:cubicBezTo>
                    <a:cubicBezTo>
                      <a:pt x="427" y="188"/>
                      <a:pt x="428" y="188"/>
                      <a:pt x="428" y="188"/>
                    </a:cubicBezTo>
                    <a:cubicBezTo>
                      <a:pt x="430" y="188"/>
                      <a:pt x="431" y="190"/>
                      <a:pt x="432" y="197"/>
                    </a:cubicBezTo>
                    <a:cubicBezTo>
                      <a:pt x="432" y="207"/>
                      <a:pt x="433" y="212"/>
                      <a:pt x="433" y="212"/>
                    </a:cubicBezTo>
                    <a:cubicBezTo>
                      <a:pt x="433" y="212"/>
                      <a:pt x="433" y="207"/>
                      <a:pt x="433" y="197"/>
                    </a:cubicBezTo>
                    <a:cubicBezTo>
                      <a:pt x="434" y="192"/>
                      <a:pt x="434" y="190"/>
                      <a:pt x="434" y="190"/>
                    </a:cubicBezTo>
                    <a:cubicBezTo>
                      <a:pt x="435" y="190"/>
                      <a:pt x="436" y="192"/>
                      <a:pt x="437" y="196"/>
                    </a:cubicBezTo>
                    <a:cubicBezTo>
                      <a:pt x="438" y="201"/>
                      <a:pt x="438" y="204"/>
                      <a:pt x="439" y="204"/>
                    </a:cubicBezTo>
                    <a:cubicBezTo>
                      <a:pt x="439" y="204"/>
                      <a:pt x="439" y="201"/>
                      <a:pt x="440" y="196"/>
                    </a:cubicBezTo>
                    <a:cubicBezTo>
                      <a:pt x="440" y="177"/>
                      <a:pt x="439" y="168"/>
                      <a:pt x="437" y="168"/>
                    </a:cubicBezTo>
                    <a:cubicBezTo>
                      <a:pt x="435" y="168"/>
                      <a:pt x="435" y="168"/>
                      <a:pt x="435" y="159"/>
                    </a:cubicBezTo>
                    <a:lnTo>
                      <a:pt x="439" y="159"/>
                    </a:lnTo>
                    <a:cubicBezTo>
                      <a:pt x="440" y="158"/>
                      <a:pt x="442" y="158"/>
                      <a:pt x="445" y="149"/>
                    </a:cubicBezTo>
                    <a:cubicBezTo>
                      <a:pt x="446" y="146"/>
                      <a:pt x="447" y="142"/>
                      <a:pt x="448" y="138"/>
                    </a:cubicBezTo>
                    <a:close/>
                    <a:moveTo>
                      <a:pt x="380" y="548"/>
                    </a:moveTo>
                    <a:lnTo>
                      <a:pt x="381" y="549"/>
                    </a:lnTo>
                    <a:cubicBezTo>
                      <a:pt x="378" y="557"/>
                      <a:pt x="375" y="566"/>
                      <a:pt x="374" y="566"/>
                    </a:cubicBezTo>
                    <a:lnTo>
                      <a:pt x="372" y="566"/>
                    </a:lnTo>
                    <a:cubicBezTo>
                      <a:pt x="375" y="559"/>
                      <a:pt x="377" y="554"/>
                      <a:pt x="380" y="548"/>
                    </a:cubicBezTo>
                    <a:close/>
                    <a:moveTo>
                      <a:pt x="291" y="578"/>
                    </a:moveTo>
                    <a:lnTo>
                      <a:pt x="292" y="581"/>
                    </a:lnTo>
                    <a:cubicBezTo>
                      <a:pt x="287" y="587"/>
                      <a:pt x="281" y="593"/>
                      <a:pt x="279" y="593"/>
                    </a:cubicBezTo>
                    <a:cubicBezTo>
                      <a:pt x="279" y="593"/>
                      <a:pt x="278" y="593"/>
                      <a:pt x="278" y="593"/>
                    </a:cubicBezTo>
                    <a:lnTo>
                      <a:pt x="283" y="585"/>
                    </a:lnTo>
                    <a:lnTo>
                      <a:pt x="291" y="578"/>
                    </a:lnTo>
                    <a:close/>
                    <a:moveTo>
                      <a:pt x="570" y="584"/>
                    </a:moveTo>
                    <a:cubicBezTo>
                      <a:pt x="575" y="592"/>
                      <a:pt x="580" y="600"/>
                      <a:pt x="579" y="601"/>
                    </a:cubicBezTo>
                    <a:lnTo>
                      <a:pt x="576" y="602"/>
                    </a:lnTo>
                    <a:cubicBezTo>
                      <a:pt x="573" y="596"/>
                      <a:pt x="571" y="591"/>
                      <a:pt x="569" y="585"/>
                    </a:cubicBezTo>
                    <a:lnTo>
                      <a:pt x="570" y="584"/>
                    </a:lnTo>
                    <a:close/>
                    <a:moveTo>
                      <a:pt x="330" y="596"/>
                    </a:moveTo>
                    <a:cubicBezTo>
                      <a:pt x="331" y="597"/>
                      <a:pt x="331" y="597"/>
                      <a:pt x="328" y="605"/>
                    </a:cubicBezTo>
                    <a:cubicBezTo>
                      <a:pt x="324" y="611"/>
                      <a:pt x="321" y="617"/>
                      <a:pt x="316" y="621"/>
                    </a:cubicBezTo>
                    <a:cubicBezTo>
                      <a:pt x="315" y="620"/>
                      <a:pt x="325" y="604"/>
                      <a:pt x="330" y="596"/>
                    </a:cubicBezTo>
                    <a:close/>
                    <a:moveTo>
                      <a:pt x="381" y="609"/>
                    </a:moveTo>
                    <a:lnTo>
                      <a:pt x="383" y="610"/>
                    </a:lnTo>
                    <a:cubicBezTo>
                      <a:pt x="380" y="619"/>
                      <a:pt x="378" y="628"/>
                      <a:pt x="376" y="628"/>
                    </a:cubicBezTo>
                    <a:lnTo>
                      <a:pt x="377" y="618"/>
                    </a:lnTo>
                    <a:lnTo>
                      <a:pt x="381" y="609"/>
                    </a:lnTo>
                    <a:close/>
                    <a:moveTo>
                      <a:pt x="508" y="617"/>
                    </a:moveTo>
                    <a:cubicBezTo>
                      <a:pt x="509" y="617"/>
                      <a:pt x="510" y="619"/>
                      <a:pt x="511" y="626"/>
                    </a:cubicBezTo>
                    <a:cubicBezTo>
                      <a:pt x="514" y="634"/>
                      <a:pt x="509" y="636"/>
                      <a:pt x="508" y="637"/>
                    </a:cubicBezTo>
                    <a:cubicBezTo>
                      <a:pt x="504" y="627"/>
                      <a:pt x="505" y="618"/>
                      <a:pt x="506" y="618"/>
                    </a:cubicBezTo>
                    <a:cubicBezTo>
                      <a:pt x="507" y="617"/>
                      <a:pt x="507" y="617"/>
                      <a:pt x="508" y="617"/>
                    </a:cubicBezTo>
                    <a:close/>
                    <a:moveTo>
                      <a:pt x="464" y="72"/>
                    </a:moveTo>
                    <a:cubicBezTo>
                      <a:pt x="462" y="72"/>
                      <a:pt x="461" y="81"/>
                      <a:pt x="461" y="91"/>
                    </a:cubicBezTo>
                    <a:lnTo>
                      <a:pt x="456" y="90"/>
                    </a:lnTo>
                    <a:cubicBezTo>
                      <a:pt x="456" y="90"/>
                      <a:pt x="454" y="90"/>
                      <a:pt x="454" y="99"/>
                    </a:cubicBezTo>
                    <a:cubicBezTo>
                      <a:pt x="454" y="106"/>
                      <a:pt x="453" y="108"/>
                      <a:pt x="451" y="108"/>
                    </a:cubicBezTo>
                    <a:cubicBezTo>
                      <a:pt x="451" y="108"/>
                      <a:pt x="450" y="108"/>
                      <a:pt x="450" y="108"/>
                    </a:cubicBezTo>
                    <a:cubicBezTo>
                      <a:pt x="450" y="105"/>
                      <a:pt x="450" y="104"/>
                      <a:pt x="450" y="104"/>
                    </a:cubicBezTo>
                    <a:lnTo>
                      <a:pt x="450" y="104"/>
                    </a:lnTo>
                    <a:cubicBezTo>
                      <a:pt x="449" y="104"/>
                      <a:pt x="449" y="111"/>
                      <a:pt x="450" y="118"/>
                    </a:cubicBezTo>
                    <a:cubicBezTo>
                      <a:pt x="450" y="126"/>
                      <a:pt x="450" y="136"/>
                      <a:pt x="448" y="136"/>
                    </a:cubicBezTo>
                    <a:cubicBezTo>
                      <a:pt x="448" y="136"/>
                      <a:pt x="448" y="136"/>
                      <a:pt x="448" y="136"/>
                    </a:cubicBezTo>
                    <a:lnTo>
                      <a:pt x="448" y="136"/>
                    </a:lnTo>
                    <a:cubicBezTo>
                      <a:pt x="448" y="131"/>
                      <a:pt x="448" y="127"/>
                      <a:pt x="447" y="127"/>
                    </a:cubicBezTo>
                    <a:lnTo>
                      <a:pt x="447" y="127"/>
                    </a:lnTo>
                    <a:cubicBezTo>
                      <a:pt x="446" y="127"/>
                      <a:pt x="446" y="128"/>
                      <a:pt x="445" y="130"/>
                    </a:cubicBezTo>
                    <a:lnTo>
                      <a:pt x="443" y="121"/>
                    </a:lnTo>
                    <a:cubicBezTo>
                      <a:pt x="443" y="107"/>
                      <a:pt x="442" y="100"/>
                      <a:pt x="441" y="100"/>
                    </a:cubicBezTo>
                    <a:cubicBezTo>
                      <a:pt x="440" y="100"/>
                      <a:pt x="439" y="107"/>
                      <a:pt x="440" y="121"/>
                    </a:cubicBezTo>
                    <a:cubicBezTo>
                      <a:pt x="440" y="137"/>
                      <a:pt x="441" y="144"/>
                      <a:pt x="440" y="144"/>
                    </a:cubicBezTo>
                    <a:cubicBezTo>
                      <a:pt x="440" y="144"/>
                      <a:pt x="439" y="139"/>
                      <a:pt x="437" y="131"/>
                    </a:cubicBezTo>
                    <a:cubicBezTo>
                      <a:pt x="437" y="112"/>
                      <a:pt x="435" y="112"/>
                      <a:pt x="433" y="112"/>
                    </a:cubicBezTo>
                    <a:cubicBezTo>
                      <a:pt x="432" y="112"/>
                      <a:pt x="432" y="112"/>
                      <a:pt x="431" y="103"/>
                    </a:cubicBezTo>
                    <a:cubicBezTo>
                      <a:pt x="431" y="93"/>
                      <a:pt x="427" y="84"/>
                      <a:pt x="425" y="84"/>
                    </a:cubicBezTo>
                    <a:cubicBezTo>
                      <a:pt x="423" y="84"/>
                      <a:pt x="423" y="84"/>
                      <a:pt x="424" y="94"/>
                    </a:cubicBezTo>
                    <a:cubicBezTo>
                      <a:pt x="425" y="98"/>
                      <a:pt x="425" y="100"/>
                      <a:pt x="425" y="100"/>
                    </a:cubicBezTo>
                    <a:cubicBezTo>
                      <a:pt x="424" y="100"/>
                      <a:pt x="421" y="96"/>
                      <a:pt x="420" y="85"/>
                    </a:cubicBezTo>
                    <a:cubicBezTo>
                      <a:pt x="418" y="81"/>
                      <a:pt x="417" y="79"/>
                      <a:pt x="417" y="79"/>
                    </a:cubicBezTo>
                    <a:lnTo>
                      <a:pt x="417" y="79"/>
                    </a:lnTo>
                    <a:cubicBezTo>
                      <a:pt x="416" y="79"/>
                      <a:pt x="417" y="83"/>
                      <a:pt x="417" y="94"/>
                    </a:cubicBezTo>
                    <a:cubicBezTo>
                      <a:pt x="418" y="104"/>
                      <a:pt x="418" y="109"/>
                      <a:pt x="417" y="109"/>
                    </a:cubicBezTo>
                    <a:cubicBezTo>
                      <a:pt x="416" y="109"/>
                      <a:pt x="414" y="104"/>
                      <a:pt x="412" y="94"/>
                    </a:cubicBezTo>
                    <a:lnTo>
                      <a:pt x="407" y="95"/>
                    </a:lnTo>
                    <a:cubicBezTo>
                      <a:pt x="405" y="95"/>
                      <a:pt x="406" y="104"/>
                      <a:pt x="407" y="114"/>
                    </a:cubicBezTo>
                    <a:cubicBezTo>
                      <a:pt x="409" y="125"/>
                      <a:pt x="410" y="129"/>
                      <a:pt x="410" y="129"/>
                    </a:cubicBezTo>
                    <a:cubicBezTo>
                      <a:pt x="409" y="129"/>
                      <a:pt x="409" y="127"/>
                      <a:pt x="407" y="123"/>
                    </a:cubicBezTo>
                    <a:cubicBezTo>
                      <a:pt x="405" y="118"/>
                      <a:pt x="403" y="111"/>
                      <a:pt x="403" y="104"/>
                    </a:cubicBezTo>
                    <a:cubicBezTo>
                      <a:pt x="400" y="95"/>
                      <a:pt x="398" y="95"/>
                      <a:pt x="397" y="95"/>
                    </a:cubicBezTo>
                    <a:cubicBezTo>
                      <a:pt x="395" y="95"/>
                      <a:pt x="391" y="96"/>
                      <a:pt x="391" y="103"/>
                    </a:cubicBezTo>
                    <a:lnTo>
                      <a:pt x="391" y="103"/>
                    </a:lnTo>
                    <a:cubicBezTo>
                      <a:pt x="391" y="101"/>
                      <a:pt x="391" y="99"/>
                      <a:pt x="390" y="97"/>
                    </a:cubicBezTo>
                    <a:cubicBezTo>
                      <a:pt x="389" y="97"/>
                      <a:pt x="387" y="93"/>
                      <a:pt x="387" y="93"/>
                    </a:cubicBezTo>
                    <a:lnTo>
                      <a:pt x="387" y="93"/>
                    </a:lnTo>
                    <a:cubicBezTo>
                      <a:pt x="387" y="93"/>
                      <a:pt x="387" y="94"/>
                      <a:pt x="388" y="97"/>
                    </a:cubicBezTo>
                    <a:cubicBezTo>
                      <a:pt x="388" y="97"/>
                      <a:pt x="386" y="97"/>
                      <a:pt x="380" y="88"/>
                    </a:cubicBezTo>
                    <a:cubicBezTo>
                      <a:pt x="379" y="86"/>
                      <a:pt x="378" y="86"/>
                      <a:pt x="378" y="86"/>
                    </a:cubicBezTo>
                    <a:lnTo>
                      <a:pt x="378" y="86"/>
                    </a:lnTo>
                    <a:cubicBezTo>
                      <a:pt x="373" y="86"/>
                      <a:pt x="373" y="102"/>
                      <a:pt x="381" y="117"/>
                    </a:cubicBezTo>
                    <a:lnTo>
                      <a:pt x="380" y="117"/>
                    </a:lnTo>
                    <a:cubicBezTo>
                      <a:pt x="378" y="118"/>
                      <a:pt x="380" y="127"/>
                      <a:pt x="380" y="127"/>
                    </a:cubicBezTo>
                    <a:cubicBezTo>
                      <a:pt x="383" y="136"/>
                      <a:pt x="380" y="137"/>
                      <a:pt x="379" y="137"/>
                    </a:cubicBezTo>
                    <a:cubicBezTo>
                      <a:pt x="379" y="137"/>
                      <a:pt x="377" y="128"/>
                      <a:pt x="375" y="119"/>
                    </a:cubicBezTo>
                    <a:cubicBezTo>
                      <a:pt x="371" y="103"/>
                      <a:pt x="368" y="94"/>
                      <a:pt x="367" y="94"/>
                    </a:cubicBezTo>
                    <a:lnTo>
                      <a:pt x="367" y="94"/>
                    </a:lnTo>
                    <a:cubicBezTo>
                      <a:pt x="365" y="94"/>
                      <a:pt x="366" y="99"/>
                      <a:pt x="368" y="111"/>
                    </a:cubicBezTo>
                    <a:cubicBezTo>
                      <a:pt x="367" y="109"/>
                      <a:pt x="367" y="105"/>
                      <a:pt x="366" y="102"/>
                    </a:cubicBezTo>
                    <a:cubicBezTo>
                      <a:pt x="365" y="98"/>
                      <a:pt x="364" y="96"/>
                      <a:pt x="362" y="96"/>
                    </a:cubicBezTo>
                    <a:cubicBezTo>
                      <a:pt x="361" y="96"/>
                      <a:pt x="360" y="98"/>
                      <a:pt x="359" y="103"/>
                    </a:cubicBezTo>
                    <a:cubicBezTo>
                      <a:pt x="359" y="113"/>
                      <a:pt x="360" y="122"/>
                      <a:pt x="363" y="131"/>
                    </a:cubicBezTo>
                    <a:cubicBezTo>
                      <a:pt x="367" y="140"/>
                      <a:pt x="365" y="141"/>
                      <a:pt x="365" y="141"/>
                    </a:cubicBezTo>
                    <a:cubicBezTo>
                      <a:pt x="363" y="141"/>
                      <a:pt x="363" y="141"/>
                      <a:pt x="360" y="132"/>
                    </a:cubicBezTo>
                    <a:cubicBezTo>
                      <a:pt x="357" y="124"/>
                      <a:pt x="355" y="120"/>
                      <a:pt x="354" y="120"/>
                    </a:cubicBezTo>
                    <a:lnTo>
                      <a:pt x="354" y="120"/>
                    </a:lnTo>
                    <a:cubicBezTo>
                      <a:pt x="352" y="120"/>
                      <a:pt x="352" y="125"/>
                      <a:pt x="355" y="135"/>
                    </a:cubicBezTo>
                    <a:lnTo>
                      <a:pt x="351" y="126"/>
                    </a:lnTo>
                    <a:cubicBezTo>
                      <a:pt x="349" y="120"/>
                      <a:pt x="346" y="114"/>
                      <a:pt x="343" y="114"/>
                    </a:cubicBezTo>
                    <a:cubicBezTo>
                      <a:pt x="341" y="114"/>
                      <a:pt x="339" y="116"/>
                      <a:pt x="337" y="120"/>
                    </a:cubicBezTo>
                    <a:cubicBezTo>
                      <a:pt x="332" y="121"/>
                      <a:pt x="328" y="122"/>
                      <a:pt x="325" y="122"/>
                    </a:cubicBezTo>
                    <a:cubicBezTo>
                      <a:pt x="323" y="122"/>
                      <a:pt x="321" y="121"/>
                      <a:pt x="319" y="117"/>
                    </a:cubicBezTo>
                    <a:cubicBezTo>
                      <a:pt x="318" y="115"/>
                      <a:pt x="317" y="115"/>
                      <a:pt x="317" y="115"/>
                    </a:cubicBezTo>
                    <a:lnTo>
                      <a:pt x="317" y="115"/>
                    </a:lnTo>
                    <a:cubicBezTo>
                      <a:pt x="315" y="115"/>
                      <a:pt x="316" y="132"/>
                      <a:pt x="321" y="148"/>
                    </a:cubicBezTo>
                    <a:cubicBezTo>
                      <a:pt x="318" y="143"/>
                      <a:pt x="317" y="141"/>
                      <a:pt x="315" y="141"/>
                    </a:cubicBezTo>
                    <a:cubicBezTo>
                      <a:pt x="314" y="141"/>
                      <a:pt x="313" y="142"/>
                      <a:pt x="312" y="143"/>
                    </a:cubicBezTo>
                    <a:cubicBezTo>
                      <a:pt x="310" y="143"/>
                      <a:pt x="309" y="144"/>
                      <a:pt x="308" y="144"/>
                    </a:cubicBezTo>
                    <a:cubicBezTo>
                      <a:pt x="306" y="144"/>
                      <a:pt x="305" y="142"/>
                      <a:pt x="302" y="137"/>
                    </a:cubicBezTo>
                    <a:cubicBezTo>
                      <a:pt x="297" y="129"/>
                      <a:pt x="295" y="124"/>
                      <a:pt x="295" y="124"/>
                    </a:cubicBezTo>
                    <a:lnTo>
                      <a:pt x="295" y="124"/>
                    </a:lnTo>
                    <a:cubicBezTo>
                      <a:pt x="294" y="124"/>
                      <a:pt x="296" y="129"/>
                      <a:pt x="300" y="138"/>
                    </a:cubicBezTo>
                    <a:cubicBezTo>
                      <a:pt x="303" y="145"/>
                      <a:pt x="303" y="149"/>
                      <a:pt x="301" y="149"/>
                    </a:cubicBezTo>
                    <a:cubicBezTo>
                      <a:pt x="299" y="149"/>
                      <a:pt x="293" y="143"/>
                      <a:pt x="287" y="135"/>
                    </a:cubicBezTo>
                    <a:cubicBezTo>
                      <a:pt x="284" y="130"/>
                      <a:pt x="282" y="129"/>
                      <a:pt x="280" y="129"/>
                    </a:cubicBezTo>
                    <a:cubicBezTo>
                      <a:pt x="279" y="129"/>
                      <a:pt x="277" y="129"/>
                      <a:pt x="276" y="130"/>
                    </a:cubicBezTo>
                    <a:cubicBezTo>
                      <a:pt x="279" y="139"/>
                      <a:pt x="275" y="140"/>
                      <a:pt x="273" y="144"/>
                    </a:cubicBezTo>
                    <a:cubicBezTo>
                      <a:pt x="267" y="148"/>
                      <a:pt x="267" y="148"/>
                      <a:pt x="279" y="163"/>
                    </a:cubicBezTo>
                    <a:cubicBezTo>
                      <a:pt x="292" y="177"/>
                      <a:pt x="291" y="178"/>
                      <a:pt x="287" y="181"/>
                    </a:cubicBezTo>
                    <a:cubicBezTo>
                      <a:pt x="287" y="181"/>
                      <a:pt x="286" y="181"/>
                      <a:pt x="286" y="181"/>
                    </a:cubicBezTo>
                    <a:cubicBezTo>
                      <a:pt x="285" y="181"/>
                      <a:pt x="282" y="180"/>
                      <a:pt x="278" y="176"/>
                    </a:cubicBezTo>
                    <a:cubicBezTo>
                      <a:pt x="278" y="176"/>
                      <a:pt x="272" y="171"/>
                      <a:pt x="270" y="171"/>
                    </a:cubicBezTo>
                    <a:cubicBezTo>
                      <a:pt x="270" y="171"/>
                      <a:pt x="269" y="172"/>
                      <a:pt x="269" y="172"/>
                    </a:cubicBezTo>
                    <a:cubicBezTo>
                      <a:pt x="268" y="172"/>
                      <a:pt x="268" y="172"/>
                      <a:pt x="267" y="172"/>
                    </a:cubicBezTo>
                    <a:cubicBezTo>
                      <a:pt x="265" y="172"/>
                      <a:pt x="263" y="171"/>
                      <a:pt x="259" y="167"/>
                    </a:cubicBezTo>
                    <a:cubicBezTo>
                      <a:pt x="259" y="167"/>
                      <a:pt x="255" y="164"/>
                      <a:pt x="251" y="164"/>
                    </a:cubicBezTo>
                    <a:cubicBezTo>
                      <a:pt x="250" y="164"/>
                      <a:pt x="249" y="164"/>
                      <a:pt x="248" y="165"/>
                    </a:cubicBezTo>
                    <a:cubicBezTo>
                      <a:pt x="246" y="166"/>
                      <a:pt x="244" y="168"/>
                      <a:pt x="242" y="168"/>
                    </a:cubicBezTo>
                    <a:cubicBezTo>
                      <a:pt x="240" y="168"/>
                      <a:pt x="238" y="167"/>
                      <a:pt x="235" y="164"/>
                    </a:cubicBezTo>
                    <a:lnTo>
                      <a:pt x="235" y="164"/>
                    </a:lnTo>
                    <a:cubicBezTo>
                      <a:pt x="233" y="166"/>
                      <a:pt x="233" y="166"/>
                      <a:pt x="240" y="172"/>
                    </a:cubicBezTo>
                    <a:cubicBezTo>
                      <a:pt x="247" y="178"/>
                      <a:pt x="251" y="185"/>
                      <a:pt x="239" y="185"/>
                    </a:cubicBezTo>
                    <a:cubicBezTo>
                      <a:pt x="237" y="188"/>
                      <a:pt x="233" y="194"/>
                      <a:pt x="240" y="200"/>
                    </a:cubicBezTo>
                    <a:cubicBezTo>
                      <a:pt x="240" y="200"/>
                      <a:pt x="240" y="201"/>
                      <a:pt x="239" y="201"/>
                    </a:cubicBezTo>
                    <a:cubicBezTo>
                      <a:pt x="238" y="201"/>
                      <a:pt x="237" y="199"/>
                      <a:pt x="232" y="195"/>
                    </a:cubicBezTo>
                    <a:cubicBezTo>
                      <a:pt x="226" y="191"/>
                      <a:pt x="222" y="189"/>
                      <a:pt x="220" y="189"/>
                    </a:cubicBezTo>
                    <a:lnTo>
                      <a:pt x="220" y="189"/>
                    </a:lnTo>
                    <a:cubicBezTo>
                      <a:pt x="217" y="189"/>
                      <a:pt x="219" y="194"/>
                      <a:pt x="227" y="202"/>
                    </a:cubicBezTo>
                    <a:cubicBezTo>
                      <a:pt x="232" y="205"/>
                      <a:pt x="233" y="208"/>
                      <a:pt x="231" y="208"/>
                    </a:cubicBezTo>
                    <a:cubicBezTo>
                      <a:pt x="230" y="208"/>
                      <a:pt x="228" y="207"/>
                      <a:pt x="225" y="205"/>
                    </a:cubicBezTo>
                    <a:lnTo>
                      <a:pt x="225" y="205"/>
                    </a:lnTo>
                    <a:cubicBezTo>
                      <a:pt x="225" y="205"/>
                      <a:pt x="223" y="208"/>
                      <a:pt x="230" y="214"/>
                    </a:cubicBezTo>
                    <a:cubicBezTo>
                      <a:pt x="234" y="218"/>
                      <a:pt x="236" y="220"/>
                      <a:pt x="234" y="220"/>
                    </a:cubicBezTo>
                    <a:cubicBezTo>
                      <a:pt x="232" y="220"/>
                      <a:pt x="230" y="220"/>
                      <a:pt x="226" y="219"/>
                    </a:cubicBezTo>
                    <a:cubicBezTo>
                      <a:pt x="222" y="216"/>
                      <a:pt x="219" y="216"/>
                      <a:pt x="218" y="216"/>
                    </a:cubicBezTo>
                    <a:cubicBezTo>
                      <a:pt x="217" y="216"/>
                      <a:pt x="216" y="216"/>
                      <a:pt x="216" y="218"/>
                    </a:cubicBezTo>
                    <a:cubicBezTo>
                      <a:pt x="220" y="225"/>
                      <a:pt x="212" y="243"/>
                      <a:pt x="202" y="243"/>
                    </a:cubicBezTo>
                    <a:cubicBezTo>
                      <a:pt x="202" y="243"/>
                      <a:pt x="201" y="243"/>
                      <a:pt x="201" y="243"/>
                    </a:cubicBezTo>
                    <a:lnTo>
                      <a:pt x="201" y="243"/>
                    </a:lnTo>
                    <a:cubicBezTo>
                      <a:pt x="209" y="249"/>
                      <a:pt x="209" y="249"/>
                      <a:pt x="208" y="251"/>
                    </a:cubicBezTo>
                    <a:cubicBezTo>
                      <a:pt x="202" y="249"/>
                      <a:pt x="199" y="248"/>
                      <a:pt x="198" y="248"/>
                    </a:cubicBezTo>
                    <a:lnTo>
                      <a:pt x="198" y="248"/>
                    </a:lnTo>
                    <a:cubicBezTo>
                      <a:pt x="195" y="248"/>
                      <a:pt x="203" y="253"/>
                      <a:pt x="214" y="258"/>
                    </a:cubicBezTo>
                    <a:lnTo>
                      <a:pt x="216" y="257"/>
                    </a:lnTo>
                    <a:lnTo>
                      <a:pt x="217" y="255"/>
                    </a:lnTo>
                    <a:cubicBezTo>
                      <a:pt x="227" y="259"/>
                      <a:pt x="230" y="263"/>
                      <a:pt x="225" y="263"/>
                    </a:cubicBezTo>
                    <a:cubicBezTo>
                      <a:pt x="222" y="263"/>
                      <a:pt x="216" y="261"/>
                      <a:pt x="205" y="257"/>
                    </a:cubicBezTo>
                    <a:cubicBezTo>
                      <a:pt x="198" y="254"/>
                      <a:pt x="193" y="252"/>
                      <a:pt x="192" y="252"/>
                    </a:cubicBezTo>
                    <a:lnTo>
                      <a:pt x="192" y="252"/>
                    </a:lnTo>
                    <a:cubicBezTo>
                      <a:pt x="190" y="252"/>
                      <a:pt x="194" y="255"/>
                      <a:pt x="203" y="260"/>
                    </a:cubicBezTo>
                    <a:cubicBezTo>
                      <a:pt x="214" y="266"/>
                      <a:pt x="217" y="268"/>
                      <a:pt x="214" y="268"/>
                    </a:cubicBezTo>
                    <a:cubicBezTo>
                      <a:pt x="212" y="268"/>
                      <a:pt x="208" y="267"/>
                      <a:pt x="201" y="266"/>
                    </a:cubicBezTo>
                    <a:cubicBezTo>
                      <a:pt x="192" y="263"/>
                      <a:pt x="188" y="261"/>
                      <a:pt x="187" y="261"/>
                    </a:cubicBezTo>
                    <a:lnTo>
                      <a:pt x="187" y="261"/>
                    </a:lnTo>
                    <a:cubicBezTo>
                      <a:pt x="187" y="261"/>
                      <a:pt x="191" y="263"/>
                      <a:pt x="200" y="267"/>
                    </a:cubicBezTo>
                    <a:cubicBezTo>
                      <a:pt x="222" y="279"/>
                      <a:pt x="232" y="286"/>
                      <a:pt x="227" y="286"/>
                    </a:cubicBezTo>
                    <a:cubicBezTo>
                      <a:pt x="224" y="286"/>
                      <a:pt x="217" y="284"/>
                      <a:pt x="204" y="279"/>
                    </a:cubicBezTo>
                    <a:cubicBezTo>
                      <a:pt x="192" y="275"/>
                      <a:pt x="183" y="274"/>
                      <a:pt x="179" y="274"/>
                    </a:cubicBezTo>
                    <a:cubicBezTo>
                      <a:pt x="177" y="274"/>
                      <a:pt x="176" y="274"/>
                      <a:pt x="176" y="275"/>
                    </a:cubicBezTo>
                    <a:cubicBezTo>
                      <a:pt x="175" y="277"/>
                      <a:pt x="184" y="279"/>
                      <a:pt x="193" y="283"/>
                    </a:cubicBezTo>
                    <a:cubicBezTo>
                      <a:pt x="207" y="285"/>
                      <a:pt x="210" y="287"/>
                      <a:pt x="204" y="287"/>
                    </a:cubicBezTo>
                    <a:cubicBezTo>
                      <a:pt x="201" y="287"/>
                      <a:pt x="197" y="287"/>
                      <a:pt x="192" y="286"/>
                    </a:cubicBezTo>
                    <a:cubicBezTo>
                      <a:pt x="188" y="286"/>
                      <a:pt x="184" y="285"/>
                      <a:pt x="181" y="285"/>
                    </a:cubicBezTo>
                    <a:cubicBezTo>
                      <a:pt x="164" y="285"/>
                      <a:pt x="164" y="291"/>
                      <a:pt x="179" y="301"/>
                    </a:cubicBezTo>
                    <a:cubicBezTo>
                      <a:pt x="189" y="308"/>
                      <a:pt x="192" y="314"/>
                      <a:pt x="188" y="314"/>
                    </a:cubicBezTo>
                    <a:cubicBezTo>
                      <a:pt x="186" y="314"/>
                      <a:pt x="182" y="312"/>
                      <a:pt x="176" y="308"/>
                    </a:cubicBezTo>
                    <a:cubicBezTo>
                      <a:pt x="167" y="304"/>
                      <a:pt x="163" y="301"/>
                      <a:pt x="162" y="301"/>
                    </a:cubicBezTo>
                    <a:lnTo>
                      <a:pt x="162" y="301"/>
                    </a:lnTo>
                    <a:cubicBezTo>
                      <a:pt x="162" y="301"/>
                      <a:pt x="164" y="303"/>
                      <a:pt x="167" y="306"/>
                    </a:cubicBezTo>
                    <a:cubicBezTo>
                      <a:pt x="166" y="311"/>
                      <a:pt x="165" y="315"/>
                      <a:pt x="164" y="316"/>
                    </a:cubicBezTo>
                    <a:cubicBezTo>
                      <a:pt x="164" y="318"/>
                      <a:pt x="172" y="323"/>
                      <a:pt x="182" y="324"/>
                    </a:cubicBezTo>
                    <a:cubicBezTo>
                      <a:pt x="179" y="324"/>
                      <a:pt x="177" y="324"/>
                      <a:pt x="175" y="324"/>
                    </a:cubicBezTo>
                    <a:cubicBezTo>
                      <a:pt x="160" y="324"/>
                      <a:pt x="155" y="327"/>
                      <a:pt x="171" y="333"/>
                    </a:cubicBezTo>
                    <a:cubicBezTo>
                      <a:pt x="171" y="335"/>
                      <a:pt x="170" y="338"/>
                      <a:pt x="170" y="338"/>
                    </a:cubicBezTo>
                    <a:cubicBezTo>
                      <a:pt x="170" y="340"/>
                      <a:pt x="170" y="340"/>
                      <a:pt x="179" y="343"/>
                    </a:cubicBezTo>
                    <a:cubicBezTo>
                      <a:pt x="189" y="345"/>
                      <a:pt x="179" y="346"/>
                      <a:pt x="168" y="348"/>
                    </a:cubicBezTo>
                    <a:cubicBezTo>
                      <a:pt x="160" y="349"/>
                      <a:pt x="149" y="351"/>
                      <a:pt x="160" y="351"/>
                    </a:cubicBezTo>
                    <a:cubicBezTo>
                      <a:pt x="168" y="353"/>
                      <a:pt x="177" y="357"/>
                      <a:pt x="186" y="360"/>
                    </a:cubicBezTo>
                    <a:cubicBezTo>
                      <a:pt x="192" y="361"/>
                      <a:pt x="191" y="362"/>
                      <a:pt x="187" y="362"/>
                    </a:cubicBezTo>
                    <a:cubicBezTo>
                      <a:pt x="184" y="362"/>
                      <a:pt x="181" y="362"/>
                      <a:pt x="177" y="361"/>
                    </a:cubicBezTo>
                    <a:cubicBezTo>
                      <a:pt x="176" y="361"/>
                      <a:pt x="174" y="361"/>
                      <a:pt x="172" y="361"/>
                    </a:cubicBezTo>
                    <a:cubicBezTo>
                      <a:pt x="167" y="361"/>
                      <a:pt x="162" y="362"/>
                      <a:pt x="157" y="364"/>
                    </a:cubicBezTo>
                    <a:cubicBezTo>
                      <a:pt x="157" y="367"/>
                      <a:pt x="157" y="371"/>
                      <a:pt x="166" y="371"/>
                    </a:cubicBezTo>
                    <a:cubicBezTo>
                      <a:pt x="175" y="371"/>
                      <a:pt x="174" y="383"/>
                      <a:pt x="166" y="386"/>
                    </a:cubicBezTo>
                    <a:cubicBezTo>
                      <a:pt x="166" y="386"/>
                      <a:pt x="166" y="388"/>
                      <a:pt x="166" y="390"/>
                    </a:cubicBezTo>
                    <a:cubicBezTo>
                      <a:pt x="166" y="392"/>
                      <a:pt x="175" y="395"/>
                      <a:pt x="175" y="397"/>
                    </a:cubicBezTo>
                    <a:cubicBezTo>
                      <a:pt x="175" y="397"/>
                      <a:pt x="175" y="399"/>
                      <a:pt x="185" y="400"/>
                    </a:cubicBezTo>
                    <a:cubicBezTo>
                      <a:pt x="185" y="402"/>
                      <a:pt x="185" y="404"/>
                      <a:pt x="176" y="405"/>
                    </a:cubicBezTo>
                    <a:cubicBezTo>
                      <a:pt x="195" y="406"/>
                      <a:pt x="195" y="405"/>
                      <a:pt x="176" y="409"/>
                    </a:cubicBezTo>
                    <a:cubicBezTo>
                      <a:pt x="157" y="410"/>
                      <a:pt x="157" y="410"/>
                      <a:pt x="176" y="411"/>
                    </a:cubicBezTo>
                    <a:cubicBezTo>
                      <a:pt x="185" y="413"/>
                      <a:pt x="185" y="413"/>
                      <a:pt x="176" y="415"/>
                    </a:cubicBezTo>
                    <a:cubicBezTo>
                      <a:pt x="169" y="416"/>
                      <a:pt x="168" y="417"/>
                      <a:pt x="172" y="417"/>
                    </a:cubicBezTo>
                    <a:cubicBezTo>
                      <a:pt x="173" y="417"/>
                      <a:pt x="175" y="417"/>
                      <a:pt x="176" y="417"/>
                    </a:cubicBezTo>
                    <a:cubicBezTo>
                      <a:pt x="195" y="417"/>
                      <a:pt x="205" y="422"/>
                      <a:pt x="186" y="425"/>
                    </a:cubicBezTo>
                    <a:cubicBezTo>
                      <a:pt x="186" y="425"/>
                      <a:pt x="186" y="426"/>
                      <a:pt x="195" y="427"/>
                    </a:cubicBezTo>
                    <a:cubicBezTo>
                      <a:pt x="202" y="427"/>
                      <a:pt x="207" y="426"/>
                      <a:pt x="209" y="426"/>
                    </a:cubicBezTo>
                    <a:cubicBezTo>
                      <a:pt x="212" y="426"/>
                      <a:pt x="207" y="427"/>
                      <a:pt x="195" y="429"/>
                    </a:cubicBezTo>
                    <a:cubicBezTo>
                      <a:pt x="181" y="433"/>
                      <a:pt x="178" y="435"/>
                      <a:pt x="188" y="435"/>
                    </a:cubicBezTo>
                    <a:cubicBezTo>
                      <a:pt x="191" y="435"/>
                      <a:pt x="193" y="435"/>
                      <a:pt x="196" y="435"/>
                    </a:cubicBezTo>
                    <a:cubicBezTo>
                      <a:pt x="196" y="435"/>
                      <a:pt x="207" y="435"/>
                      <a:pt x="198" y="438"/>
                    </a:cubicBezTo>
                    <a:cubicBezTo>
                      <a:pt x="191" y="443"/>
                      <a:pt x="186" y="454"/>
                      <a:pt x="194" y="454"/>
                    </a:cubicBezTo>
                    <a:cubicBezTo>
                      <a:pt x="195" y="454"/>
                      <a:pt x="198" y="453"/>
                      <a:pt x="201" y="452"/>
                    </a:cubicBezTo>
                    <a:lnTo>
                      <a:pt x="201" y="456"/>
                    </a:lnTo>
                    <a:cubicBezTo>
                      <a:pt x="193" y="462"/>
                      <a:pt x="193" y="464"/>
                      <a:pt x="203" y="464"/>
                    </a:cubicBezTo>
                    <a:lnTo>
                      <a:pt x="212" y="463"/>
                    </a:lnTo>
                    <a:lnTo>
                      <a:pt x="212" y="463"/>
                    </a:lnTo>
                    <a:cubicBezTo>
                      <a:pt x="203" y="465"/>
                      <a:pt x="195" y="471"/>
                      <a:pt x="195" y="472"/>
                    </a:cubicBezTo>
                    <a:cubicBezTo>
                      <a:pt x="195" y="473"/>
                      <a:pt x="195" y="474"/>
                      <a:pt x="196" y="474"/>
                    </a:cubicBezTo>
                    <a:cubicBezTo>
                      <a:pt x="198" y="474"/>
                      <a:pt x="200" y="473"/>
                      <a:pt x="204" y="472"/>
                    </a:cubicBezTo>
                    <a:cubicBezTo>
                      <a:pt x="209" y="469"/>
                      <a:pt x="211" y="468"/>
                      <a:pt x="212" y="468"/>
                    </a:cubicBezTo>
                    <a:cubicBezTo>
                      <a:pt x="214" y="468"/>
                      <a:pt x="214" y="470"/>
                      <a:pt x="214" y="471"/>
                    </a:cubicBezTo>
                    <a:cubicBezTo>
                      <a:pt x="214" y="473"/>
                      <a:pt x="205" y="478"/>
                      <a:pt x="196" y="481"/>
                    </a:cubicBezTo>
                    <a:lnTo>
                      <a:pt x="198" y="482"/>
                    </a:lnTo>
                    <a:cubicBezTo>
                      <a:pt x="206" y="479"/>
                      <a:pt x="210" y="479"/>
                      <a:pt x="212" y="479"/>
                    </a:cubicBezTo>
                    <a:lnTo>
                      <a:pt x="212" y="479"/>
                    </a:lnTo>
                    <a:cubicBezTo>
                      <a:pt x="214" y="479"/>
                      <a:pt x="212" y="480"/>
                      <a:pt x="208" y="481"/>
                    </a:cubicBezTo>
                    <a:cubicBezTo>
                      <a:pt x="199" y="487"/>
                      <a:pt x="200" y="488"/>
                      <a:pt x="201" y="490"/>
                    </a:cubicBezTo>
                    <a:cubicBezTo>
                      <a:pt x="203" y="489"/>
                      <a:pt x="204" y="489"/>
                      <a:pt x="205" y="489"/>
                    </a:cubicBezTo>
                    <a:lnTo>
                      <a:pt x="205" y="489"/>
                    </a:lnTo>
                    <a:cubicBezTo>
                      <a:pt x="206" y="489"/>
                      <a:pt x="203" y="490"/>
                      <a:pt x="202" y="490"/>
                    </a:cubicBezTo>
                    <a:cubicBezTo>
                      <a:pt x="201" y="490"/>
                      <a:pt x="201" y="490"/>
                      <a:pt x="201" y="490"/>
                    </a:cubicBezTo>
                    <a:lnTo>
                      <a:pt x="192" y="493"/>
                    </a:lnTo>
                    <a:cubicBezTo>
                      <a:pt x="189" y="495"/>
                      <a:pt x="188" y="496"/>
                      <a:pt x="189" y="496"/>
                    </a:cubicBezTo>
                    <a:cubicBezTo>
                      <a:pt x="190" y="496"/>
                      <a:pt x="195" y="494"/>
                      <a:pt x="201" y="492"/>
                    </a:cubicBezTo>
                    <a:lnTo>
                      <a:pt x="203" y="496"/>
                    </a:lnTo>
                    <a:cubicBezTo>
                      <a:pt x="203" y="497"/>
                      <a:pt x="204" y="498"/>
                      <a:pt x="205" y="498"/>
                    </a:cubicBezTo>
                    <a:cubicBezTo>
                      <a:pt x="206" y="498"/>
                      <a:pt x="209" y="497"/>
                      <a:pt x="212" y="494"/>
                    </a:cubicBezTo>
                    <a:cubicBezTo>
                      <a:pt x="219" y="492"/>
                      <a:pt x="227" y="488"/>
                      <a:pt x="229" y="488"/>
                    </a:cubicBezTo>
                    <a:cubicBezTo>
                      <a:pt x="230" y="488"/>
                      <a:pt x="230" y="488"/>
                      <a:pt x="230" y="489"/>
                    </a:cubicBezTo>
                    <a:cubicBezTo>
                      <a:pt x="233" y="488"/>
                      <a:pt x="234" y="488"/>
                      <a:pt x="234" y="488"/>
                    </a:cubicBezTo>
                    <a:lnTo>
                      <a:pt x="234" y="488"/>
                    </a:lnTo>
                    <a:cubicBezTo>
                      <a:pt x="235" y="488"/>
                      <a:pt x="232" y="489"/>
                      <a:pt x="231" y="489"/>
                    </a:cubicBezTo>
                    <a:cubicBezTo>
                      <a:pt x="230" y="489"/>
                      <a:pt x="230" y="489"/>
                      <a:pt x="230" y="489"/>
                    </a:cubicBezTo>
                    <a:cubicBezTo>
                      <a:pt x="222" y="492"/>
                      <a:pt x="213" y="496"/>
                      <a:pt x="214" y="498"/>
                    </a:cubicBezTo>
                    <a:cubicBezTo>
                      <a:pt x="214" y="500"/>
                      <a:pt x="205" y="503"/>
                      <a:pt x="205" y="503"/>
                    </a:cubicBezTo>
                    <a:cubicBezTo>
                      <a:pt x="191" y="508"/>
                      <a:pt x="196" y="512"/>
                      <a:pt x="204" y="512"/>
                    </a:cubicBezTo>
                    <a:cubicBezTo>
                      <a:pt x="205" y="512"/>
                      <a:pt x="207" y="512"/>
                      <a:pt x="209" y="511"/>
                    </a:cubicBezTo>
                    <a:cubicBezTo>
                      <a:pt x="216" y="510"/>
                      <a:pt x="220" y="509"/>
                      <a:pt x="222" y="509"/>
                    </a:cubicBezTo>
                    <a:lnTo>
                      <a:pt x="222" y="509"/>
                    </a:lnTo>
                    <a:cubicBezTo>
                      <a:pt x="226" y="509"/>
                      <a:pt x="222" y="511"/>
                      <a:pt x="211" y="517"/>
                    </a:cubicBezTo>
                    <a:cubicBezTo>
                      <a:pt x="205" y="520"/>
                      <a:pt x="204" y="521"/>
                      <a:pt x="205" y="521"/>
                    </a:cubicBezTo>
                    <a:cubicBezTo>
                      <a:pt x="208" y="521"/>
                      <a:pt x="222" y="516"/>
                      <a:pt x="239" y="509"/>
                    </a:cubicBezTo>
                    <a:lnTo>
                      <a:pt x="265" y="498"/>
                    </a:lnTo>
                    <a:lnTo>
                      <a:pt x="239" y="511"/>
                    </a:lnTo>
                    <a:cubicBezTo>
                      <a:pt x="216" y="525"/>
                      <a:pt x="210" y="529"/>
                      <a:pt x="214" y="529"/>
                    </a:cubicBezTo>
                    <a:cubicBezTo>
                      <a:pt x="216" y="529"/>
                      <a:pt x="220" y="528"/>
                      <a:pt x="226" y="527"/>
                    </a:cubicBezTo>
                    <a:cubicBezTo>
                      <a:pt x="229" y="527"/>
                      <a:pt x="232" y="526"/>
                      <a:pt x="233" y="526"/>
                    </a:cubicBezTo>
                    <a:cubicBezTo>
                      <a:pt x="236" y="526"/>
                      <a:pt x="234" y="527"/>
                      <a:pt x="228" y="530"/>
                    </a:cubicBezTo>
                    <a:cubicBezTo>
                      <a:pt x="220" y="535"/>
                      <a:pt x="221" y="537"/>
                      <a:pt x="225" y="541"/>
                    </a:cubicBezTo>
                    <a:cubicBezTo>
                      <a:pt x="226" y="545"/>
                      <a:pt x="228" y="546"/>
                      <a:pt x="230" y="546"/>
                    </a:cubicBezTo>
                    <a:cubicBezTo>
                      <a:pt x="231" y="546"/>
                      <a:pt x="234" y="546"/>
                      <a:pt x="237" y="544"/>
                    </a:cubicBezTo>
                    <a:lnTo>
                      <a:pt x="239" y="547"/>
                    </a:lnTo>
                    <a:cubicBezTo>
                      <a:pt x="232" y="553"/>
                      <a:pt x="231" y="555"/>
                      <a:pt x="233" y="555"/>
                    </a:cubicBezTo>
                    <a:cubicBezTo>
                      <a:pt x="235" y="555"/>
                      <a:pt x="241" y="552"/>
                      <a:pt x="249" y="545"/>
                    </a:cubicBezTo>
                    <a:lnTo>
                      <a:pt x="250" y="548"/>
                    </a:lnTo>
                    <a:lnTo>
                      <a:pt x="244" y="554"/>
                    </a:lnTo>
                    <a:cubicBezTo>
                      <a:pt x="236" y="558"/>
                      <a:pt x="237" y="563"/>
                      <a:pt x="247" y="576"/>
                    </a:cubicBezTo>
                    <a:cubicBezTo>
                      <a:pt x="254" y="583"/>
                      <a:pt x="258" y="586"/>
                      <a:pt x="261" y="586"/>
                    </a:cubicBezTo>
                    <a:cubicBezTo>
                      <a:pt x="265" y="586"/>
                      <a:pt x="268" y="583"/>
                      <a:pt x="275" y="576"/>
                    </a:cubicBezTo>
                    <a:cubicBezTo>
                      <a:pt x="282" y="571"/>
                      <a:pt x="285" y="568"/>
                      <a:pt x="286" y="568"/>
                    </a:cubicBezTo>
                    <a:lnTo>
                      <a:pt x="286" y="568"/>
                    </a:lnTo>
                    <a:cubicBezTo>
                      <a:pt x="287" y="568"/>
                      <a:pt x="284" y="572"/>
                      <a:pt x="277" y="580"/>
                    </a:cubicBezTo>
                    <a:cubicBezTo>
                      <a:pt x="273" y="584"/>
                      <a:pt x="269" y="590"/>
                      <a:pt x="270" y="590"/>
                    </a:cubicBezTo>
                    <a:cubicBezTo>
                      <a:pt x="270" y="590"/>
                      <a:pt x="271" y="589"/>
                      <a:pt x="273" y="587"/>
                    </a:cubicBezTo>
                    <a:lnTo>
                      <a:pt x="273" y="587"/>
                    </a:lnTo>
                    <a:cubicBezTo>
                      <a:pt x="273" y="587"/>
                      <a:pt x="275" y="591"/>
                      <a:pt x="270" y="599"/>
                    </a:cubicBezTo>
                    <a:cubicBezTo>
                      <a:pt x="266" y="608"/>
                      <a:pt x="267" y="612"/>
                      <a:pt x="268" y="612"/>
                    </a:cubicBezTo>
                    <a:cubicBezTo>
                      <a:pt x="270" y="612"/>
                      <a:pt x="273" y="609"/>
                      <a:pt x="276" y="605"/>
                    </a:cubicBezTo>
                    <a:cubicBezTo>
                      <a:pt x="281" y="598"/>
                      <a:pt x="283" y="596"/>
                      <a:pt x="283" y="596"/>
                    </a:cubicBezTo>
                    <a:lnTo>
                      <a:pt x="283" y="596"/>
                    </a:lnTo>
                    <a:cubicBezTo>
                      <a:pt x="284" y="596"/>
                      <a:pt x="281" y="601"/>
                      <a:pt x="278" y="606"/>
                    </a:cubicBezTo>
                    <a:cubicBezTo>
                      <a:pt x="275" y="613"/>
                      <a:pt x="272" y="620"/>
                      <a:pt x="272" y="620"/>
                    </a:cubicBezTo>
                    <a:cubicBezTo>
                      <a:pt x="273" y="620"/>
                      <a:pt x="273" y="619"/>
                      <a:pt x="275" y="617"/>
                    </a:cubicBezTo>
                    <a:cubicBezTo>
                      <a:pt x="278" y="614"/>
                      <a:pt x="283" y="613"/>
                      <a:pt x="286" y="613"/>
                    </a:cubicBezTo>
                    <a:cubicBezTo>
                      <a:pt x="291" y="613"/>
                      <a:pt x="294" y="616"/>
                      <a:pt x="287" y="626"/>
                    </a:cubicBezTo>
                    <a:lnTo>
                      <a:pt x="291" y="628"/>
                    </a:lnTo>
                    <a:cubicBezTo>
                      <a:pt x="294" y="624"/>
                      <a:pt x="296" y="622"/>
                      <a:pt x="298" y="622"/>
                    </a:cubicBezTo>
                    <a:cubicBezTo>
                      <a:pt x="300" y="622"/>
                      <a:pt x="301" y="623"/>
                      <a:pt x="303" y="624"/>
                    </a:cubicBezTo>
                    <a:cubicBezTo>
                      <a:pt x="306" y="627"/>
                      <a:pt x="309" y="628"/>
                      <a:pt x="304" y="636"/>
                    </a:cubicBezTo>
                    <a:cubicBezTo>
                      <a:pt x="300" y="639"/>
                      <a:pt x="299" y="641"/>
                      <a:pt x="301" y="641"/>
                    </a:cubicBezTo>
                    <a:cubicBezTo>
                      <a:pt x="302" y="641"/>
                      <a:pt x="304" y="640"/>
                      <a:pt x="307" y="638"/>
                    </a:cubicBezTo>
                    <a:cubicBezTo>
                      <a:pt x="308" y="638"/>
                      <a:pt x="308" y="638"/>
                      <a:pt x="308" y="638"/>
                    </a:cubicBezTo>
                    <a:cubicBezTo>
                      <a:pt x="310" y="638"/>
                      <a:pt x="319" y="624"/>
                      <a:pt x="321" y="624"/>
                    </a:cubicBezTo>
                    <a:cubicBezTo>
                      <a:pt x="321" y="624"/>
                      <a:pt x="321" y="624"/>
                      <a:pt x="321" y="624"/>
                    </a:cubicBezTo>
                    <a:cubicBezTo>
                      <a:pt x="325" y="617"/>
                      <a:pt x="331" y="610"/>
                      <a:pt x="333" y="610"/>
                    </a:cubicBezTo>
                    <a:cubicBezTo>
                      <a:pt x="333" y="610"/>
                      <a:pt x="333" y="610"/>
                      <a:pt x="333" y="610"/>
                    </a:cubicBezTo>
                    <a:lnTo>
                      <a:pt x="329" y="619"/>
                    </a:lnTo>
                    <a:lnTo>
                      <a:pt x="321" y="636"/>
                    </a:lnTo>
                    <a:cubicBezTo>
                      <a:pt x="321" y="636"/>
                      <a:pt x="322" y="636"/>
                      <a:pt x="322" y="636"/>
                    </a:cubicBezTo>
                    <a:cubicBezTo>
                      <a:pt x="324" y="636"/>
                      <a:pt x="325" y="635"/>
                      <a:pt x="328" y="629"/>
                    </a:cubicBezTo>
                    <a:lnTo>
                      <a:pt x="328" y="629"/>
                    </a:lnTo>
                    <a:cubicBezTo>
                      <a:pt x="325" y="639"/>
                      <a:pt x="328" y="640"/>
                      <a:pt x="331" y="641"/>
                    </a:cubicBezTo>
                    <a:cubicBezTo>
                      <a:pt x="333" y="642"/>
                      <a:pt x="334" y="642"/>
                      <a:pt x="335" y="642"/>
                    </a:cubicBezTo>
                    <a:cubicBezTo>
                      <a:pt x="338" y="642"/>
                      <a:pt x="341" y="641"/>
                      <a:pt x="344" y="636"/>
                    </a:cubicBezTo>
                    <a:lnTo>
                      <a:pt x="344" y="636"/>
                    </a:lnTo>
                    <a:cubicBezTo>
                      <a:pt x="342" y="646"/>
                      <a:pt x="345" y="652"/>
                      <a:pt x="349" y="652"/>
                    </a:cubicBezTo>
                    <a:cubicBezTo>
                      <a:pt x="353" y="652"/>
                      <a:pt x="357" y="648"/>
                      <a:pt x="360" y="641"/>
                    </a:cubicBezTo>
                    <a:cubicBezTo>
                      <a:pt x="361" y="637"/>
                      <a:pt x="362" y="635"/>
                      <a:pt x="363" y="635"/>
                    </a:cubicBezTo>
                    <a:cubicBezTo>
                      <a:pt x="364" y="635"/>
                      <a:pt x="364" y="638"/>
                      <a:pt x="363" y="642"/>
                    </a:cubicBezTo>
                    <a:cubicBezTo>
                      <a:pt x="363" y="648"/>
                      <a:pt x="363" y="650"/>
                      <a:pt x="363" y="650"/>
                    </a:cubicBezTo>
                    <a:cubicBezTo>
                      <a:pt x="364" y="650"/>
                      <a:pt x="365" y="648"/>
                      <a:pt x="368" y="645"/>
                    </a:cubicBezTo>
                    <a:cubicBezTo>
                      <a:pt x="369" y="642"/>
                      <a:pt x="370" y="641"/>
                      <a:pt x="370" y="641"/>
                    </a:cubicBezTo>
                    <a:lnTo>
                      <a:pt x="370" y="641"/>
                    </a:lnTo>
                    <a:cubicBezTo>
                      <a:pt x="372" y="641"/>
                      <a:pt x="371" y="648"/>
                      <a:pt x="370" y="656"/>
                    </a:cubicBezTo>
                    <a:cubicBezTo>
                      <a:pt x="369" y="667"/>
                      <a:pt x="369" y="672"/>
                      <a:pt x="371" y="672"/>
                    </a:cubicBezTo>
                    <a:cubicBezTo>
                      <a:pt x="372" y="672"/>
                      <a:pt x="373" y="670"/>
                      <a:pt x="375" y="667"/>
                    </a:cubicBezTo>
                    <a:cubicBezTo>
                      <a:pt x="379" y="661"/>
                      <a:pt x="383" y="660"/>
                      <a:pt x="385" y="660"/>
                    </a:cubicBezTo>
                    <a:cubicBezTo>
                      <a:pt x="386" y="660"/>
                      <a:pt x="387" y="660"/>
                      <a:pt x="387" y="660"/>
                    </a:cubicBezTo>
                    <a:cubicBezTo>
                      <a:pt x="393" y="651"/>
                      <a:pt x="395" y="651"/>
                      <a:pt x="395" y="642"/>
                    </a:cubicBezTo>
                    <a:cubicBezTo>
                      <a:pt x="396" y="636"/>
                      <a:pt x="397" y="630"/>
                      <a:pt x="399" y="624"/>
                    </a:cubicBezTo>
                    <a:cubicBezTo>
                      <a:pt x="401" y="621"/>
                      <a:pt x="402" y="620"/>
                      <a:pt x="403" y="620"/>
                    </a:cubicBezTo>
                    <a:lnTo>
                      <a:pt x="403" y="620"/>
                    </a:lnTo>
                    <a:cubicBezTo>
                      <a:pt x="404" y="620"/>
                      <a:pt x="402" y="624"/>
                      <a:pt x="402" y="624"/>
                    </a:cubicBezTo>
                    <a:cubicBezTo>
                      <a:pt x="396" y="633"/>
                      <a:pt x="398" y="633"/>
                      <a:pt x="398" y="642"/>
                    </a:cubicBezTo>
                    <a:cubicBezTo>
                      <a:pt x="398" y="652"/>
                      <a:pt x="403" y="652"/>
                      <a:pt x="405" y="654"/>
                    </a:cubicBezTo>
                    <a:lnTo>
                      <a:pt x="413" y="655"/>
                    </a:lnTo>
                    <a:cubicBezTo>
                      <a:pt x="416" y="660"/>
                      <a:pt x="418" y="662"/>
                      <a:pt x="419" y="662"/>
                    </a:cubicBezTo>
                    <a:cubicBezTo>
                      <a:pt x="420" y="662"/>
                      <a:pt x="421" y="660"/>
                      <a:pt x="421" y="655"/>
                    </a:cubicBezTo>
                    <a:cubicBezTo>
                      <a:pt x="421" y="651"/>
                      <a:pt x="421" y="648"/>
                      <a:pt x="422" y="646"/>
                    </a:cubicBezTo>
                    <a:lnTo>
                      <a:pt x="422" y="646"/>
                    </a:lnTo>
                    <a:cubicBezTo>
                      <a:pt x="422" y="656"/>
                      <a:pt x="429" y="662"/>
                      <a:pt x="435" y="662"/>
                    </a:cubicBezTo>
                    <a:cubicBezTo>
                      <a:pt x="441" y="662"/>
                      <a:pt x="446" y="658"/>
                      <a:pt x="448" y="649"/>
                    </a:cubicBezTo>
                    <a:lnTo>
                      <a:pt x="448" y="659"/>
                    </a:lnTo>
                    <a:cubicBezTo>
                      <a:pt x="448" y="668"/>
                      <a:pt x="450" y="668"/>
                      <a:pt x="454" y="668"/>
                    </a:cubicBezTo>
                    <a:cubicBezTo>
                      <a:pt x="456" y="668"/>
                      <a:pt x="464" y="658"/>
                      <a:pt x="470" y="657"/>
                    </a:cubicBezTo>
                    <a:cubicBezTo>
                      <a:pt x="479" y="657"/>
                      <a:pt x="485" y="657"/>
                      <a:pt x="483" y="647"/>
                    </a:cubicBezTo>
                    <a:cubicBezTo>
                      <a:pt x="486" y="647"/>
                      <a:pt x="486" y="647"/>
                      <a:pt x="487" y="657"/>
                    </a:cubicBezTo>
                    <a:cubicBezTo>
                      <a:pt x="486" y="666"/>
                      <a:pt x="488" y="666"/>
                      <a:pt x="490" y="666"/>
                    </a:cubicBezTo>
                    <a:cubicBezTo>
                      <a:pt x="492" y="666"/>
                      <a:pt x="491" y="656"/>
                      <a:pt x="489" y="647"/>
                    </a:cubicBezTo>
                    <a:cubicBezTo>
                      <a:pt x="488" y="642"/>
                      <a:pt x="489" y="640"/>
                      <a:pt x="490" y="640"/>
                    </a:cubicBezTo>
                    <a:cubicBezTo>
                      <a:pt x="491" y="640"/>
                      <a:pt x="493" y="642"/>
                      <a:pt x="496" y="647"/>
                    </a:cubicBezTo>
                    <a:cubicBezTo>
                      <a:pt x="498" y="651"/>
                      <a:pt x="501" y="653"/>
                      <a:pt x="504" y="653"/>
                    </a:cubicBezTo>
                    <a:cubicBezTo>
                      <a:pt x="507" y="653"/>
                      <a:pt x="510" y="650"/>
                      <a:pt x="511" y="645"/>
                    </a:cubicBezTo>
                    <a:cubicBezTo>
                      <a:pt x="514" y="645"/>
                      <a:pt x="515" y="645"/>
                      <a:pt x="517" y="654"/>
                    </a:cubicBezTo>
                    <a:cubicBezTo>
                      <a:pt x="519" y="658"/>
                      <a:pt x="522" y="662"/>
                      <a:pt x="525" y="662"/>
                    </a:cubicBezTo>
                    <a:cubicBezTo>
                      <a:pt x="526" y="662"/>
                      <a:pt x="528" y="659"/>
                      <a:pt x="527" y="650"/>
                    </a:cubicBezTo>
                    <a:cubicBezTo>
                      <a:pt x="529" y="650"/>
                      <a:pt x="529" y="650"/>
                      <a:pt x="532" y="659"/>
                    </a:cubicBezTo>
                    <a:cubicBezTo>
                      <a:pt x="534" y="664"/>
                      <a:pt x="536" y="668"/>
                      <a:pt x="537" y="668"/>
                    </a:cubicBezTo>
                    <a:cubicBezTo>
                      <a:pt x="538" y="668"/>
                      <a:pt x="537" y="666"/>
                      <a:pt x="536" y="658"/>
                    </a:cubicBezTo>
                    <a:cubicBezTo>
                      <a:pt x="537" y="652"/>
                      <a:pt x="539" y="649"/>
                      <a:pt x="542" y="649"/>
                    </a:cubicBezTo>
                    <a:cubicBezTo>
                      <a:pt x="545" y="649"/>
                      <a:pt x="547" y="650"/>
                      <a:pt x="551" y="654"/>
                    </a:cubicBezTo>
                    <a:cubicBezTo>
                      <a:pt x="552" y="652"/>
                      <a:pt x="554" y="652"/>
                      <a:pt x="551" y="643"/>
                    </a:cubicBezTo>
                    <a:lnTo>
                      <a:pt x="547" y="634"/>
                    </a:lnTo>
                    <a:lnTo>
                      <a:pt x="547" y="634"/>
                    </a:lnTo>
                    <a:cubicBezTo>
                      <a:pt x="552" y="643"/>
                      <a:pt x="554" y="647"/>
                      <a:pt x="555" y="647"/>
                    </a:cubicBezTo>
                    <a:cubicBezTo>
                      <a:pt x="555" y="647"/>
                      <a:pt x="554" y="642"/>
                      <a:pt x="552" y="633"/>
                    </a:cubicBezTo>
                    <a:cubicBezTo>
                      <a:pt x="550" y="629"/>
                      <a:pt x="549" y="627"/>
                      <a:pt x="550" y="627"/>
                    </a:cubicBezTo>
                    <a:lnTo>
                      <a:pt x="550" y="627"/>
                    </a:lnTo>
                    <a:cubicBezTo>
                      <a:pt x="550" y="627"/>
                      <a:pt x="552" y="629"/>
                      <a:pt x="554" y="633"/>
                    </a:cubicBezTo>
                    <a:cubicBezTo>
                      <a:pt x="558" y="641"/>
                      <a:pt x="561" y="641"/>
                      <a:pt x="561" y="641"/>
                    </a:cubicBezTo>
                    <a:cubicBezTo>
                      <a:pt x="563" y="641"/>
                      <a:pt x="569" y="628"/>
                      <a:pt x="578" y="623"/>
                    </a:cubicBezTo>
                    <a:cubicBezTo>
                      <a:pt x="591" y="615"/>
                      <a:pt x="597" y="612"/>
                      <a:pt x="591" y="604"/>
                    </a:cubicBezTo>
                    <a:cubicBezTo>
                      <a:pt x="589" y="600"/>
                      <a:pt x="588" y="597"/>
                      <a:pt x="589" y="597"/>
                    </a:cubicBezTo>
                    <a:lnTo>
                      <a:pt x="589" y="597"/>
                    </a:lnTo>
                    <a:cubicBezTo>
                      <a:pt x="589" y="597"/>
                      <a:pt x="591" y="599"/>
                      <a:pt x="594" y="603"/>
                    </a:cubicBezTo>
                    <a:cubicBezTo>
                      <a:pt x="599" y="607"/>
                      <a:pt x="601" y="608"/>
                      <a:pt x="603" y="608"/>
                    </a:cubicBezTo>
                    <a:cubicBezTo>
                      <a:pt x="604" y="608"/>
                      <a:pt x="605" y="608"/>
                      <a:pt x="606" y="608"/>
                    </a:cubicBezTo>
                    <a:cubicBezTo>
                      <a:pt x="606" y="607"/>
                      <a:pt x="606" y="607"/>
                      <a:pt x="607" y="607"/>
                    </a:cubicBezTo>
                    <a:cubicBezTo>
                      <a:pt x="609" y="607"/>
                      <a:pt x="611" y="608"/>
                      <a:pt x="614" y="613"/>
                    </a:cubicBezTo>
                    <a:cubicBezTo>
                      <a:pt x="611" y="604"/>
                      <a:pt x="610" y="604"/>
                      <a:pt x="612" y="603"/>
                    </a:cubicBezTo>
                    <a:lnTo>
                      <a:pt x="612" y="603"/>
                    </a:lnTo>
                    <a:cubicBezTo>
                      <a:pt x="615" y="606"/>
                      <a:pt x="616" y="608"/>
                      <a:pt x="617" y="608"/>
                    </a:cubicBezTo>
                    <a:cubicBezTo>
                      <a:pt x="618" y="608"/>
                      <a:pt x="617" y="605"/>
                      <a:pt x="614" y="601"/>
                    </a:cubicBezTo>
                    <a:cubicBezTo>
                      <a:pt x="609" y="592"/>
                      <a:pt x="607" y="588"/>
                      <a:pt x="607" y="588"/>
                    </a:cubicBezTo>
                    <a:lnTo>
                      <a:pt x="607" y="588"/>
                    </a:lnTo>
                    <a:cubicBezTo>
                      <a:pt x="608" y="588"/>
                      <a:pt x="611" y="592"/>
                      <a:pt x="617" y="599"/>
                    </a:cubicBezTo>
                    <a:cubicBezTo>
                      <a:pt x="620" y="604"/>
                      <a:pt x="627" y="607"/>
                      <a:pt x="628" y="607"/>
                    </a:cubicBezTo>
                    <a:cubicBezTo>
                      <a:pt x="629" y="607"/>
                      <a:pt x="628" y="606"/>
                      <a:pt x="626" y="604"/>
                    </a:cubicBezTo>
                    <a:cubicBezTo>
                      <a:pt x="619" y="596"/>
                      <a:pt x="622" y="594"/>
                      <a:pt x="618" y="585"/>
                    </a:cubicBezTo>
                    <a:cubicBezTo>
                      <a:pt x="618" y="585"/>
                      <a:pt x="619" y="584"/>
                      <a:pt x="620" y="584"/>
                    </a:cubicBezTo>
                    <a:cubicBezTo>
                      <a:pt x="621" y="584"/>
                      <a:pt x="623" y="585"/>
                      <a:pt x="627" y="590"/>
                    </a:cubicBezTo>
                    <a:cubicBezTo>
                      <a:pt x="628" y="591"/>
                      <a:pt x="629" y="591"/>
                      <a:pt x="630" y="591"/>
                    </a:cubicBezTo>
                    <a:cubicBezTo>
                      <a:pt x="635" y="591"/>
                      <a:pt x="635" y="581"/>
                      <a:pt x="631" y="574"/>
                    </a:cubicBezTo>
                    <a:cubicBezTo>
                      <a:pt x="628" y="570"/>
                      <a:pt x="626" y="568"/>
                      <a:pt x="627" y="568"/>
                    </a:cubicBezTo>
                    <a:lnTo>
                      <a:pt x="627" y="568"/>
                    </a:lnTo>
                    <a:cubicBezTo>
                      <a:pt x="627" y="568"/>
                      <a:pt x="629" y="570"/>
                      <a:pt x="632" y="573"/>
                    </a:cubicBezTo>
                    <a:cubicBezTo>
                      <a:pt x="636" y="577"/>
                      <a:pt x="638" y="578"/>
                      <a:pt x="640" y="578"/>
                    </a:cubicBezTo>
                    <a:cubicBezTo>
                      <a:pt x="641" y="578"/>
                      <a:pt x="642" y="577"/>
                      <a:pt x="643" y="576"/>
                    </a:cubicBezTo>
                    <a:cubicBezTo>
                      <a:pt x="641" y="574"/>
                      <a:pt x="640" y="573"/>
                      <a:pt x="641" y="573"/>
                    </a:cubicBezTo>
                    <a:lnTo>
                      <a:pt x="641" y="573"/>
                    </a:lnTo>
                    <a:cubicBezTo>
                      <a:pt x="641" y="573"/>
                      <a:pt x="646" y="577"/>
                      <a:pt x="650" y="582"/>
                    </a:cubicBezTo>
                    <a:cubicBezTo>
                      <a:pt x="653" y="586"/>
                      <a:pt x="655" y="587"/>
                      <a:pt x="656" y="587"/>
                    </a:cubicBezTo>
                    <a:cubicBezTo>
                      <a:pt x="658" y="587"/>
                      <a:pt x="659" y="586"/>
                      <a:pt x="660" y="585"/>
                    </a:cubicBezTo>
                    <a:cubicBezTo>
                      <a:pt x="657" y="578"/>
                      <a:pt x="658" y="571"/>
                      <a:pt x="664" y="566"/>
                    </a:cubicBezTo>
                    <a:cubicBezTo>
                      <a:pt x="671" y="557"/>
                      <a:pt x="664" y="550"/>
                      <a:pt x="651" y="536"/>
                    </a:cubicBezTo>
                    <a:lnTo>
                      <a:pt x="637" y="525"/>
                    </a:lnTo>
                    <a:lnTo>
                      <a:pt x="653" y="535"/>
                    </a:lnTo>
                    <a:cubicBezTo>
                      <a:pt x="659" y="540"/>
                      <a:pt x="677" y="549"/>
                      <a:pt x="677" y="549"/>
                    </a:cubicBezTo>
                    <a:cubicBezTo>
                      <a:pt x="678" y="547"/>
                      <a:pt x="671" y="541"/>
                      <a:pt x="663" y="537"/>
                    </a:cubicBezTo>
                    <a:cubicBezTo>
                      <a:pt x="657" y="533"/>
                      <a:pt x="656" y="531"/>
                      <a:pt x="659" y="531"/>
                    </a:cubicBezTo>
                    <a:lnTo>
                      <a:pt x="659" y="531"/>
                    </a:lnTo>
                    <a:cubicBezTo>
                      <a:pt x="661" y="531"/>
                      <a:pt x="663" y="532"/>
                      <a:pt x="666" y="532"/>
                    </a:cubicBezTo>
                    <a:cubicBezTo>
                      <a:pt x="668" y="533"/>
                      <a:pt x="670" y="533"/>
                      <a:pt x="671" y="533"/>
                    </a:cubicBezTo>
                    <a:cubicBezTo>
                      <a:pt x="676" y="533"/>
                      <a:pt x="676" y="531"/>
                      <a:pt x="671" y="526"/>
                    </a:cubicBezTo>
                    <a:cubicBezTo>
                      <a:pt x="671" y="525"/>
                      <a:pt x="672" y="524"/>
                      <a:pt x="675" y="524"/>
                    </a:cubicBezTo>
                    <a:cubicBezTo>
                      <a:pt x="677" y="524"/>
                      <a:pt x="679" y="524"/>
                      <a:pt x="682" y="525"/>
                    </a:cubicBezTo>
                    <a:cubicBezTo>
                      <a:pt x="683" y="524"/>
                      <a:pt x="683" y="524"/>
                      <a:pt x="674" y="519"/>
                    </a:cubicBezTo>
                    <a:cubicBezTo>
                      <a:pt x="669" y="516"/>
                      <a:pt x="667" y="514"/>
                      <a:pt x="670" y="514"/>
                    </a:cubicBezTo>
                    <a:lnTo>
                      <a:pt x="670" y="514"/>
                    </a:lnTo>
                    <a:cubicBezTo>
                      <a:pt x="671" y="514"/>
                      <a:pt x="673" y="515"/>
                      <a:pt x="676" y="516"/>
                    </a:cubicBezTo>
                    <a:cubicBezTo>
                      <a:pt x="682" y="518"/>
                      <a:pt x="686" y="519"/>
                      <a:pt x="688" y="519"/>
                    </a:cubicBezTo>
                    <a:cubicBezTo>
                      <a:pt x="694" y="519"/>
                      <a:pt x="694" y="515"/>
                      <a:pt x="688" y="512"/>
                    </a:cubicBezTo>
                    <a:cubicBezTo>
                      <a:pt x="679" y="508"/>
                      <a:pt x="681" y="507"/>
                      <a:pt x="682" y="504"/>
                    </a:cubicBezTo>
                    <a:cubicBezTo>
                      <a:pt x="682" y="503"/>
                      <a:pt x="683" y="501"/>
                      <a:pt x="675" y="496"/>
                    </a:cubicBezTo>
                    <a:lnTo>
                      <a:pt x="677" y="492"/>
                    </a:lnTo>
                    <a:cubicBezTo>
                      <a:pt x="677" y="492"/>
                      <a:pt x="677" y="492"/>
                      <a:pt x="678" y="492"/>
                    </a:cubicBezTo>
                    <a:cubicBezTo>
                      <a:pt x="680" y="492"/>
                      <a:pt x="685" y="496"/>
                      <a:pt x="685" y="498"/>
                    </a:cubicBezTo>
                    <a:lnTo>
                      <a:pt x="694" y="499"/>
                    </a:lnTo>
                    <a:cubicBezTo>
                      <a:pt x="696" y="496"/>
                      <a:pt x="697" y="493"/>
                      <a:pt x="690" y="489"/>
                    </a:cubicBezTo>
                    <a:cubicBezTo>
                      <a:pt x="681" y="484"/>
                      <a:pt x="676" y="482"/>
                      <a:pt x="677" y="482"/>
                    </a:cubicBezTo>
                    <a:lnTo>
                      <a:pt x="677" y="482"/>
                    </a:lnTo>
                    <a:cubicBezTo>
                      <a:pt x="678" y="482"/>
                      <a:pt x="682" y="483"/>
                      <a:pt x="690" y="487"/>
                    </a:cubicBezTo>
                    <a:cubicBezTo>
                      <a:pt x="694" y="488"/>
                      <a:pt x="699" y="490"/>
                      <a:pt x="702" y="490"/>
                    </a:cubicBezTo>
                    <a:cubicBezTo>
                      <a:pt x="704" y="490"/>
                      <a:pt x="704" y="489"/>
                      <a:pt x="701" y="487"/>
                    </a:cubicBezTo>
                    <a:cubicBezTo>
                      <a:pt x="691" y="482"/>
                      <a:pt x="690" y="480"/>
                      <a:pt x="693" y="480"/>
                    </a:cubicBezTo>
                    <a:lnTo>
                      <a:pt x="693" y="480"/>
                    </a:lnTo>
                    <a:cubicBezTo>
                      <a:pt x="695" y="480"/>
                      <a:pt x="699" y="481"/>
                      <a:pt x="702" y="482"/>
                    </a:cubicBezTo>
                    <a:cubicBezTo>
                      <a:pt x="710" y="486"/>
                      <a:pt x="714" y="488"/>
                      <a:pt x="715" y="488"/>
                    </a:cubicBezTo>
                    <a:cubicBezTo>
                      <a:pt x="717" y="488"/>
                      <a:pt x="713" y="485"/>
                      <a:pt x="704" y="476"/>
                    </a:cubicBezTo>
                    <a:cubicBezTo>
                      <a:pt x="705" y="472"/>
                      <a:pt x="699" y="462"/>
                      <a:pt x="700" y="456"/>
                    </a:cubicBezTo>
                    <a:cubicBezTo>
                      <a:pt x="702" y="448"/>
                      <a:pt x="703" y="445"/>
                      <a:pt x="713" y="445"/>
                    </a:cubicBezTo>
                    <a:cubicBezTo>
                      <a:pt x="721" y="447"/>
                      <a:pt x="726" y="447"/>
                      <a:pt x="728" y="447"/>
                    </a:cubicBezTo>
                    <a:cubicBezTo>
                      <a:pt x="730" y="447"/>
                      <a:pt x="728" y="446"/>
                      <a:pt x="722" y="446"/>
                    </a:cubicBezTo>
                    <a:cubicBezTo>
                      <a:pt x="704" y="443"/>
                      <a:pt x="704" y="441"/>
                      <a:pt x="706" y="435"/>
                    </a:cubicBezTo>
                    <a:cubicBezTo>
                      <a:pt x="718" y="431"/>
                      <a:pt x="708" y="425"/>
                      <a:pt x="699" y="422"/>
                    </a:cubicBezTo>
                    <a:cubicBezTo>
                      <a:pt x="699" y="424"/>
                      <a:pt x="699" y="426"/>
                      <a:pt x="699" y="426"/>
                    </a:cubicBezTo>
                    <a:cubicBezTo>
                      <a:pt x="679" y="423"/>
                      <a:pt x="681" y="422"/>
                      <a:pt x="690" y="418"/>
                    </a:cubicBezTo>
                    <a:cubicBezTo>
                      <a:pt x="690" y="418"/>
                      <a:pt x="690" y="418"/>
                      <a:pt x="692" y="418"/>
                    </a:cubicBezTo>
                    <a:cubicBezTo>
                      <a:pt x="695" y="418"/>
                      <a:pt x="702" y="419"/>
                      <a:pt x="709" y="419"/>
                    </a:cubicBezTo>
                    <a:cubicBezTo>
                      <a:pt x="711" y="420"/>
                      <a:pt x="714" y="420"/>
                      <a:pt x="716" y="420"/>
                    </a:cubicBezTo>
                    <a:cubicBezTo>
                      <a:pt x="723" y="420"/>
                      <a:pt x="728" y="419"/>
                      <a:pt x="728" y="417"/>
                    </a:cubicBezTo>
                    <a:cubicBezTo>
                      <a:pt x="729" y="415"/>
                      <a:pt x="729" y="413"/>
                      <a:pt x="723" y="413"/>
                    </a:cubicBezTo>
                    <a:cubicBezTo>
                      <a:pt x="722" y="413"/>
                      <a:pt x="721" y="413"/>
                      <a:pt x="719" y="414"/>
                    </a:cubicBezTo>
                    <a:cubicBezTo>
                      <a:pt x="710" y="413"/>
                      <a:pt x="710" y="413"/>
                      <a:pt x="710" y="411"/>
                    </a:cubicBezTo>
                    <a:cubicBezTo>
                      <a:pt x="710" y="409"/>
                      <a:pt x="710" y="407"/>
                      <a:pt x="701" y="404"/>
                    </a:cubicBezTo>
                    <a:cubicBezTo>
                      <a:pt x="692" y="404"/>
                      <a:pt x="692" y="401"/>
                      <a:pt x="692" y="399"/>
                    </a:cubicBezTo>
                    <a:cubicBezTo>
                      <a:pt x="702" y="398"/>
                      <a:pt x="702" y="395"/>
                      <a:pt x="702" y="395"/>
                    </a:cubicBezTo>
                    <a:lnTo>
                      <a:pt x="712" y="395"/>
                    </a:lnTo>
                    <a:cubicBezTo>
                      <a:pt x="718" y="395"/>
                      <a:pt x="724" y="395"/>
                      <a:pt x="731" y="394"/>
                    </a:cubicBezTo>
                    <a:cubicBezTo>
                      <a:pt x="731" y="391"/>
                      <a:pt x="722" y="391"/>
                      <a:pt x="722" y="391"/>
                    </a:cubicBezTo>
                    <a:cubicBezTo>
                      <a:pt x="714" y="390"/>
                      <a:pt x="712" y="342"/>
                      <a:pt x="712" y="336"/>
                    </a:cubicBezTo>
                    <a:cubicBezTo>
                      <a:pt x="719" y="332"/>
                      <a:pt x="720" y="327"/>
                      <a:pt x="715" y="327"/>
                    </a:cubicBezTo>
                    <a:lnTo>
                      <a:pt x="715" y="327"/>
                    </a:lnTo>
                    <a:cubicBezTo>
                      <a:pt x="714" y="327"/>
                      <a:pt x="713" y="327"/>
                      <a:pt x="711" y="327"/>
                    </a:cubicBezTo>
                    <a:cubicBezTo>
                      <a:pt x="710" y="327"/>
                      <a:pt x="710" y="328"/>
                      <a:pt x="709" y="328"/>
                    </a:cubicBezTo>
                    <a:cubicBezTo>
                      <a:pt x="702" y="328"/>
                      <a:pt x="700" y="319"/>
                      <a:pt x="697" y="308"/>
                    </a:cubicBezTo>
                    <a:cubicBezTo>
                      <a:pt x="694" y="295"/>
                      <a:pt x="692" y="287"/>
                      <a:pt x="685" y="287"/>
                    </a:cubicBezTo>
                    <a:cubicBezTo>
                      <a:pt x="685" y="287"/>
                      <a:pt x="684" y="287"/>
                      <a:pt x="683" y="287"/>
                    </a:cubicBezTo>
                    <a:lnTo>
                      <a:pt x="682" y="281"/>
                    </a:lnTo>
                    <a:cubicBezTo>
                      <a:pt x="681" y="278"/>
                      <a:pt x="671" y="278"/>
                      <a:pt x="669" y="276"/>
                    </a:cubicBezTo>
                    <a:cubicBezTo>
                      <a:pt x="667" y="277"/>
                      <a:pt x="665" y="277"/>
                      <a:pt x="663" y="277"/>
                    </a:cubicBezTo>
                    <a:cubicBezTo>
                      <a:pt x="661" y="277"/>
                      <a:pt x="662" y="276"/>
                      <a:pt x="669" y="275"/>
                    </a:cubicBezTo>
                    <a:cubicBezTo>
                      <a:pt x="677" y="271"/>
                      <a:pt x="686" y="268"/>
                      <a:pt x="686" y="266"/>
                    </a:cubicBezTo>
                    <a:cubicBezTo>
                      <a:pt x="686" y="265"/>
                      <a:pt x="684" y="264"/>
                      <a:pt x="683" y="264"/>
                    </a:cubicBezTo>
                    <a:cubicBezTo>
                      <a:pt x="679" y="264"/>
                      <a:pt x="673" y="267"/>
                      <a:pt x="667" y="269"/>
                    </a:cubicBezTo>
                    <a:cubicBezTo>
                      <a:pt x="663" y="271"/>
                      <a:pt x="660" y="272"/>
                      <a:pt x="659" y="272"/>
                    </a:cubicBezTo>
                    <a:cubicBezTo>
                      <a:pt x="657" y="272"/>
                      <a:pt x="657" y="271"/>
                      <a:pt x="657" y="271"/>
                    </a:cubicBezTo>
                    <a:cubicBezTo>
                      <a:pt x="657" y="270"/>
                      <a:pt x="657" y="270"/>
                      <a:pt x="665" y="266"/>
                    </a:cubicBezTo>
                    <a:lnTo>
                      <a:pt x="683" y="258"/>
                    </a:lnTo>
                    <a:lnTo>
                      <a:pt x="682" y="257"/>
                    </a:lnTo>
                    <a:cubicBezTo>
                      <a:pt x="677" y="259"/>
                      <a:pt x="675" y="259"/>
                      <a:pt x="674" y="259"/>
                    </a:cubicBezTo>
                    <a:cubicBezTo>
                      <a:pt x="673" y="259"/>
                      <a:pt x="673" y="259"/>
                      <a:pt x="673" y="259"/>
                    </a:cubicBezTo>
                    <a:cubicBezTo>
                      <a:pt x="672" y="257"/>
                      <a:pt x="672" y="257"/>
                      <a:pt x="690" y="249"/>
                    </a:cubicBezTo>
                    <a:cubicBezTo>
                      <a:pt x="700" y="244"/>
                      <a:pt x="703" y="242"/>
                      <a:pt x="701" y="242"/>
                    </a:cubicBezTo>
                    <a:lnTo>
                      <a:pt x="701" y="242"/>
                    </a:lnTo>
                    <a:cubicBezTo>
                      <a:pt x="699" y="242"/>
                      <a:pt x="695" y="243"/>
                      <a:pt x="687" y="246"/>
                    </a:cubicBezTo>
                    <a:lnTo>
                      <a:pt x="677" y="246"/>
                    </a:lnTo>
                    <a:cubicBezTo>
                      <a:pt x="685" y="241"/>
                      <a:pt x="685" y="239"/>
                      <a:pt x="682" y="239"/>
                    </a:cubicBezTo>
                    <a:cubicBezTo>
                      <a:pt x="678" y="239"/>
                      <a:pt x="671" y="241"/>
                      <a:pt x="666" y="242"/>
                    </a:cubicBezTo>
                    <a:cubicBezTo>
                      <a:pt x="675" y="236"/>
                      <a:pt x="679" y="233"/>
                      <a:pt x="677" y="233"/>
                    </a:cubicBezTo>
                    <a:lnTo>
                      <a:pt x="677" y="233"/>
                    </a:lnTo>
                    <a:cubicBezTo>
                      <a:pt x="675" y="233"/>
                      <a:pt x="671" y="235"/>
                      <a:pt x="664" y="238"/>
                    </a:cubicBezTo>
                    <a:cubicBezTo>
                      <a:pt x="661" y="239"/>
                      <a:pt x="659" y="240"/>
                      <a:pt x="658" y="240"/>
                    </a:cubicBezTo>
                    <a:cubicBezTo>
                      <a:pt x="656" y="240"/>
                      <a:pt x="657" y="238"/>
                      <a:pt x="662" y="234"/>
                    </a:cubicBezTo>
                    <a:cubicBezTo>
                      <a:pt x="669" y="228"/>
                      <a:pt x="668" y="227"/>
                      <a:pt x="666" y="223"/>
                    </a:cubicBezTo>
                    <a:lnTo>
                      <a:pt x="666" y="223"/>
                    </a:lnTo>
                    <a:cubicBezTo>
                      <a:pt x="665" y="224"/>
                      <a:pt x="664" y="224"/>
                      <a:pt x="663" y="224"/>
                    </a:cubicBezTo>
                    <a:cubicBezTo>
                      <a:pt x="655" y="224"/>
                      <a:pt x="648" y="214"/>
                      <a:pt x="641" y="202"/>
                    </a:cubicBezTo>
                    <a:cubicBezTo>
                      <a:pt x="634" y="192"/>
                      <a:pt x="626" y="185"/>
                      <a:pt x="620" y="185"/>
                    </a:cubicBezTo>
                    <a:cubicBezTo>
                      <a:pt x="619" y="185"/>
                      <a:pt x="617" y="186"/>
                      <a:pt x="616" y="187"/>
                    </a:cubicBezTo>
                    <a:cubicBezTo>
                      <a:pt x="614" y="186"/>
                      <a:pt x="614" y="186"/>
                      <a:pt x="619" y="178"/>
                    </a:cubicBezTo>
                    <a:cubicBezTo>
                      <a:pt x="622" y="175"/>
                      <a:pt x="624" y="173"/>
                      <a:pt x="623" y="173"/>
                    </a:cubicBezTo>
                    <a:lnTo>
                      <a:pt x="623" y="173"/>
                    </a:lnTo>
                    <a:cubicBezTo>
                      <a:pt x="622" y="173"/>
                      <a:pt x="618" y="176"/>
                      <a:pt x="610" y="183"/>
                    </a:cubicBezTo>
                    <a:cubicBezTo>
                      <a:pt x="606" y="186"/>
                      <a:pt x="602" y="190"/>
                      <a:pt x="602" y="190"/>
                    </a:cubicBezTo>
                    <a:cubicBezTo>
                      <a:pt x="602" y="190"/>
                      <a:pt x="604" y="188"/>
                      <a:pt x="609" y="182"/>
                    </a:cubicBezTo>
                    <a:cubicBezTo>
                      <a:pt x="616" y="174"/>
                      <a:pt x="612" y="172"/>
                      <a:pt x="608" y="166"/>
                    </a:cubicBezTo>
                    <a:cubicBezTo>
                      <a:pt x="605" y="163"/>
                      <a:pt x="602" y="161"/>
                      <a:pt x="599" y="161"/>
                    </a:cubicBezTo>
                    <a:cubicBezTo>
                      <a:pt x="596" y="161"/>
                      <a:pt x="593" y="162"/>
                      <a:pt x="591" y="165"/>
                    </a:cubicBezTo>
                    <a:cubicBezTo>
                      <a:pt x="587" y="168"/>
                      <a:pt x="585" y="170"/>
                      <a:pt x="585" y="170"/>
                    </a:cubicBezTo>
                    <a:cubicBezTo>
                      <a:pt x="585" y="170"/>
                      <a:pt x="586" y="168"/>
                      <a:pt x="590" y="165"/>
                    </a:cubicBezTo>
                    <a:cubicBezTo>
                      <a:pt x="599" y="154"/>
                      <a:pt x="599" y="144"/>
                      <a:pt x="593" y="144"/>
                    </a:cubicBezTo>
                    <a:lnTo>
                      <a:pt x="593" y="144"/>
                    </a:lnTo>
                    <a:cubicBezTo>
                      <a:pt x="591" y="144"/>
                      <a:pt x="587" y="146"/>
                      <a:pt x="583" y="149"/>
                    </a:cubicBezTo>
                    <a:cubicBezTo>
                      <a:pt x="582" y="148"/>
                      <a:pt x="581" y="147"/>
                      <a:pt x="585" y="139"/>
                    </a:cubicBezTo>
                    <a:cubicBezTo>
                      <a:pt x="584" y="139"/>
                      <a:pt x="584" y="138"/>
                      <a:pt x="582" y="138"/>
                    </a:cubicBezTo>
                    <a:cubicBezTo>
                      <a:pt x="581" y="138"/>
                      <a:pt x="578" y="139"/>
                      <a:pt x="572" y="143"/>
                    </a:cubicBezTo>
                    <a:lnTo>
                      <a:pt x="561" y="135"/>
                    </a:lnTo>
                    <a:cubicBezTo>
                      <a:pt x="560" y="135"/>
                      <a:pt x="560" y="135"/>
                      <a:pt x="560" y="135"/>
                    </a:cubicBezTo>
                    <a:cubicBezTo>
                      <a:pt x="556" y="135"/>
                      <a:pt x="549" y="141"/>
                      <a:pt x="549" y="141"/>
                    </a:cubicBezTo>
                    <a:cubicBezTo>
                      <a:pt x="549" y="141"/>
                      <a:pt x="547" y="140"/>
                      <a:pt x="547" y="140"/>
                    </a:cubicBezTo>
                    <a:lnTo>
                      <a:pt x="547" y="140"/>
                    </a:lnTo>
                    <a:cubicBezTo>
                      <a:pt x="547" y="140"/>
                      <a:pt x="548" y="140"/>
                      <a:pt x="548" y="140"/>
                    </a:cubicBezTo>
                    <a:cubicBezTo>
                      <a:pt x="552" y="131"/>
                      <a:pt x="543" y="128"/>
                      <a:pt x="529" y="123"/>
                    </a:cubicBezTo>
                    <a:cubicBezTo>
                      <a:pt x="517" y="119"/>
                      <a:pt x="506" y="114"/>
                      <a:pt x="506" y="106"/>
                    </a:cubicBezTo>
                    <a:cubicBezTo>
                      <a:pt x="506" y="106"/>
                      <a:pt x="504" y="106"/>
                      <a:pt x="499" y="114"/>
                    </a:cubicBezTo>
                    <a:cubicBezTo>
                      <a:pt x="497" y="125"/>
                      <a:pt x="495" y="130"/>
                      <a:pt x="494" y="130"/>
                    </a:cubicBezTo>
                    <a:cubicBezTo>
                      <a:pt x="493" y="130"/>
                      <a:pt x="492" y="127"/>
                      <a:pt x="492" y="123"/>
                    </a:cubicBezTo>
                    <a:cubicBezTo>
                      <a:pt x="493" y="114"/>
                      <a:pt x="491" y="109"/>
                      <a:pt x="488" y="109"/>
                    </a:cubicBezTo>
                    <a:cubicBezTo>
                      <a:pt x="486" y="109"/>
                      <a:pt x="483" y="113"/>
                      <a:pt x="481" y="122"/>
                    </a:cubicBezTo>
                    <a:cubicBezTo>
                      <a:pt x="481" y="125"/>
                      <a:pt x="481" y="126"/>
                      <a:pt x="481" y="126"/>
                    </a:cubicBezTo>
                    <a:cubicBezTo>
                      <a:pt x="481" y="126"/>
                      <a:pt x="481" y="119"/>
                      <a:pt x="482" y="112"/>
                    </a:cubicBezTo>
                    <a:cubicBezTo>
                      <a:pt x="482" y="105"/>
                      <a:pt x="481" y="102"/>
                      <a:pt x="479" y="102"/>
                    </a:cubicBezTo>
                    <a:cubicBezTo>
                      <a:pt x="477" y="102"/>
                      <a:pt x="473" y="109"/>
                      <a:pt x="471" y="120"/>
                    </a:cubicBezTo>
                    <a:cubicBezTo>
                      <a:pt x="470" y="114"/>
                      <a:pt x="469" y="107"/>
                      <a:pt x="468" y="107"/>
                    </a:cubicBezTo>
                    <a:cubicBezTo>
                      <a:pt x="467" y="107"/>
                      <a:pt x="466" y="108"/>
                      <a:pt x="465" y="110"/>
                    </a:cubicBezTo>
                    <a:cubicBezTo>
                      <a:pt x="464" y="110"/>
                      <a:pt x="464" y="110"/>
                      <a:pt x="465" y="91"/>
                    </a:cubicBezTo>
                    <a:cubicBezTo>
                      <a:pt x="465" y="82"/>
                      <a:pt x="467" y="72"/>
                      <a:pt x="464" y="72"/>
                    </a:cubicBezTo>
                    <a:close/>
                  </a:path>
                </a:pathLst>
              </a:custGeom>
              <a:solidFill>
                <a:srgbClr val="000A3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4" name="Google Shape;9064;p33"/>
              <p:cNvSpPr/>
              <p:nvPr/>
            </p:nvSpPr>
            <p:spPr>
              <a:xfrm>
                <a:off x="6398992" y="2439390"/>
                <a:ext cx="43225" cy="37229"/>
              </a:xfrm>
              <a:custGeom>
                <a:avLst/>
                <a:gdLst/>
                <a:ahLst/>
                <a:cxnLst/>
                <a:rect l="l" t="t" r="r" b="b"/>
                <a:pathLst>
                  <a:path w="483" h="416" extrusionOk="0">
                    <a:moveTo>
                      <a:pt x="294" y="0"/>
                    </a:moveTo>
                    <a:cubicBezTo>
                      <a:pt x="293" y="0"/>
                      <a:pt x="294" y="10"/>
                      <a:pt x="295" y="19"/>
                    </a:cubicBezTo>
                    <a:lnTo>
                      <a:pt x="296" y="19"/>
                    </a:lnTo>
                    <a:cubicBezTo>
                      <a:pt x="296" y="12"/>
                      <a:pt x="296" y="7"/>
                      <a:pt x="296" y="0"/>
                    </a:cubicBezTo>
                    <a:close/>
                    <a:moveTo>
                      <a:pt x="222" y="123"/>
                    </a:moveTo>
                    <a:cubicBezTo>
                      <a:pt x="221" y="123"/>
                      <a:pt x="221" y="124"/>
                      <a:pt x="220" y="124"/>
                    </a:cubicBezTo>
                    <a:cubicBezTo>
                      <a:pt x="219" y="124"/>
                      <a:pt x="224" y="132"/>
                      <a:pt x="224" y="132"/>
                    </a:cubicBezTo>
                    <a:cubicBezTo>
                      <a:pt x="229" y="138"/>
                      <a:pt x="230" y="139"/>
                      <a:pt x="231" y="139"/>
                    </a:cubicBezTo>
                    <a:cubicBezTo>
                      <a:pt x="231" y="139"/>
                      <a:pt x="231" y="139"/>
                      <a:pt x="231" y="139"/>
                    </a:cubicBezTo>
                    <a:cubicBezTo>
                      <a:pt x="233" y="140"/>
                      <a:pt x="234" y="141"/>
                      <a:pt x="234" y="141"/>
                    </a:cubicBezTo>
                    <a:cubicBezTo>
                      <a:pt x="236" y="141"/>
                      <a:pt x="232" y="135"/>
                      <a:pt x="228" y="129"/>
                    </a:cubicBezTo>
                    <a:cubicBezTo>
                      <a:pt x="224" y="125"/>
                      <a:pt x="223" y="123"/>
                      <a:pt x="222" y="123"/>
                    </a:cubicBezTo>
                    <a:close/>
                    <a:moveTo>
                      <a:pt x="239" y="132"/>
                    </a:moveTo>
                    <a:cubicBezTo>
                      <a:pt x="242" y="138"/>
                      <a:pt x="246" y="143"/>
                      <a:pt x="247" y="150"/>
                    </a:cubicBezTo>
                    <a:cubicBezTo>
                      <a:pt x="242" y="146"/>
                      <a:pt x="239" y="140"/>
                      <a:pt x="237" y="133"/>
                    </a:cubicBezTo>
                    <a:lnTo>
                      <a:pt x="239" y="132"/>
                    </a:lnTo>
                    <a:close/>
                    <a:moveTo>
                      <a:pt x="294" y="122"/>
                    </a:moveTo>
                    <a:cubicBezTo>
                      <a:pt x="297" y="128"/>
                      <a:pt x="298" y="134"/>
                      <a:pt x="299" y="140"/>
                    </a:cubicBezTo>
                    <a:cubicBezTo>
                      <a:pt x="304" y="159"/>
                      <a:pt x="304" y="159"/>
                      <a:pt x="303" y="159"/>
                    </a:cubicBezTo>
                    <a:cubicBezTo>
                      <a:pt x="302" y="159"/>
                      <a:pt x="302" y="159"/>
                      <a:pt x="299" y="150"/>
                    </a:cubicBezTo>
                    <a:lnTo>
                      <a:pt x="299" y="150"/>
                    </a:lnTo>
                    <a:cubicBezTo>
                      <a:pt x="300" y="153"/>
                      <a:pt x="300" y="154"/>
                      <a:pt x="300" y="154"/>
                    </a:cubicBezTo>
                    <a:cubicBezTo>
                      <a:pt x="301" y="154"/>
                      <a:pt x="300" y="147"/>
                      <a:pt x="298" y="140"/>
                    </a:cubicBezTo>
                    <a:lnTo>
                      <a:pt x="294" y="122"/>
                    </a:lnTo>
                    <a:close/>
                    <a:moveTo>
                      <a:pt x="308" y="140"/>
                    </a:moveTo>
                    <a:lnTo>
                      <a:pt x="311" y="149"/>
                    </a:lnTo>
                    <a:cubicBezTo>
                      <a:pt x="312" y="159"/>
                      <a:pt x="311" y="159"/>
                      <a:pt x="311" y="159"/>
                    </a:cubicBezTo>
                    <a:cubicBezTo>
                      <a:pt x="309" y="159"/>
                      <a:pt x="309" y="159"/>
                      <a:pt x="308" y="149"/>
                    </a:cubicBezTo>
                    <a:cubicBezTo>
                      <a:pt x="308" y="149"/>
                      <a:pt x="307" y="140"/>
                      <a:pt x="308" y="140"/>
                    </a:cubicBezTo>
                    <a:close/>
                    <a:moveTo>
                      <a:pt x="328" y="166"/>
                    </a:moveTo>
                    <a:cubicBezTo>
                      <a:pt x="328" y="173"/>
                      <a:pt x="328" y="179"/>
                      <a:pt x="327" y="185"/>
                    </a:cubicBezTo>
                    <a:cubicBezTo>
                      <a:pt x="327" y="190"/>
                      <a:pt x="326" y="193"/>
                      <a:pt x="326" y="193"/>
                    </a:cubicBezTo>
                    <a:cubicBezTo>
                      <a:pt x="326" y="193"/>
                      <a:pt x="327" y="179"/>
                      <a:pt x="328" y="166"/>
                    </a:cubicBezTo>
                    <a:close/>
                    <a:moveTo>
                      <a:pt x="207" y="177"/>
                    </a:moveTo>
                    <a:lnTo>
                      <a:pt x="222" y="189"/>
                    </a:lnTo>
                    <a:cubicBezTo>
                      <a:pt x="234" y="198"/>
                      <a:pt x="240" y="202"/>
                      <a:pt x="240" y="202"/>
                    </a:cubicBezTo>
                    <a:cubicBezTo>
                      <a:pt x="240" y="202"/>
                      <a:pt x="236" y="199"/>
                      <a:pt x="229" y="195"/>
                    </a:cubicBezTo>
                    <a:cubicBezTo>
                      <a:pt x="221" y="191"/>
                      <a:pt x="213" y="185"/>
                      <a:pt x="206" y="179"/>
                    </a:cubicBezTo>
                    <a:lnTo>
                      <a:pt x="207" y="177"/>
                    </a:lnTo>
                    <a:close/>
                    <a:moveTo>
                      <a:pt x="239" y="196"/>
                    </a:moveTo>
                    <a:lnTo>
                      <a:pt x="247" y="202"/>
                    </a:lnTo>
                    <a:cubicBezTo>
                      <a:pt x="255" y="206"/>
                      <a:pt x="255" y="207"/>
                      <a:pt x="253" y="207"/>
                    </a:cubicBezTo>
                    <a:lnTo>
                      <a:pt x="246" y="203"/>
                    </a:lnTo>
                    <a:lnTo>
                      <a:pt x="239" y="196"/>
                    </a:lnTo>
                    <a:close/>
                    <a:moveTo>
                      <a:pt x="202" y="210"/>
                    </a:moveTo>
                    <a:lnTo>
                      <a:pt x="219" y="217"/>
                    </a:lnTo>
                    <a:cubicBezTo>
                      <a:pt x="213" y="216"/>
                      <a:pt x="207" y="214"/>
                      <a:pt x="202" y="211"/>
                    </a:cubicBezTo>
                    <a:lnTo>
                      <a:pt x="202" y="210"/>
                    </a:lnTo>
                    <a:close/>
                    <a:moveTo>
                      <a:pt x="407" y="208"/>
                    </a:moveTo>
                    <a:cubicBezTo>
                      <a:pt x="399" y="214"/>
                      <a:pt x="391" y="219"/>
                      <a:pt x="382" y="222"/>
                    </a:cubicBezTo>
                    <a:cubicBezTo>
                      <a:pt x="382" y="221"/>
                      <a:pt x="382" y="221"/>
                      <a:pt x="390" y="216"/>
                    </a:cubicBezTo>
                    <a:cubicBezTo>
                      <a:pt x="396" y="213"/>
                      <a:pt x="401" y="211"/>
                      <a:pt x="407" y="208"/>
                    </a:cubicBezTo>
                    <a:close/>
                    <a:moveTo>
                      <a:pt x="230" y="214"/>
                    </a:moveTo>
                    <a:lnTo>
                      <a:pt x="230" y="214"/>
                    </a:lnTo>
                    <a:cubicBezTo>
                      <a:pt x="238" y="217"/>
                      <a:pt x="246" y="221"/>
                      <a:pt x="253" y="225"/>
                    </a:cubicBezTo>
                    <a:lnTo>
                      <a:pt x="255" y="225"/>
                    </a:lnTo>
                    <a:cubicBezTo>
                      <a:pt x="258" y="227"/>
                      <a:pt x="260" y="228"/>
                      <a:pt x="260" y="228"/>
                    </a:cubicBezTo>
                    <a:cubicBezTo>
                      <a:pt x="259" y="228"/>
                      <a:pt x="255" y="226"/>
                      <a:pt x="246" y="222"/>
                    </a:cubicBezTo>
                    <a:lnTo>
                      <a:pt x="230" y="214"/>
                    </a:lnTo>
                    <a:close/>
                    <a:moveTo>
                      <a:pt x="176" y="225"/>
                    </a:moveTo>
                    <a:cubicBezTo>
                      <a:pt x="176" y="225"/>
                      <a:pt x="177" y="225"/>
                      <a:pt x="179" y="225"/>
                    </a:cubicBezTo>
                    <a:cubicBezTo>
                      <a:pt x="179" y="225"/>
                      <a:pt x="180" y="225"/>
                      <a:pt x="180" y="225"/>
                    </a:cubicBezTo>
                    <a:cubicBezTo>
                      <a:pt x="181" y="225"/>
                      <a:pt x="187" y="228"/>
                      <a:pt x="187" y="229"/>
                    </a:cubicBezTo>
                    <a:lnTo>
                      <a:pt x="179" y="228"/>
                    </a:lnTo>
                    <a:cubicBezTo>
                      <a:pt x="179" y="227"/>
                      <a:pt x="174" y="225"/>
                      <a:pt x="176" y="225"/>
                    </a:cubicBezTo>
                    <a:close/>
                    <a:moveTo>
                      <a:pt x="441" y="224"/>
                    </a:moveTo>
                    <a:cubicBezTo>
                      <a:pt x="442" y="224"/>
                      <a:pt x="442" y="224"/>
                      <a:pt x="437" y="225"/>
                    </a:cubicBezTo>
                    <a:lnTo>
                      <a:pt x="429" y="228"/>
                    </a:lnTo>
                    <a:cubicBezTo>
                      <a:pt x="424" y="228"/>
                      <a:pt x="418" y="229"/>
                      <a:pt x="417" y="229"/>
                    </a:cubicBezTo>
                    <a:cubicBezTo>
                      <a:pt x="416" y="229"/>
                      <a:pt x="417" y="229"/>
                      <a:pt x="420" y="228"/>
                    </a:cubicBezTo>
                    <a:cubicBezTo>
                      <a:pt x="420" y="228"/>
                      <a:pt x="428" y="225"/>
                      <a:pt x="437" y="224"/>
                    </a:cubicBezTo>
                    <a:cubicBezTo>
                      <a:pt x="437" y="224"/>
                      <a:pt x="439" y="224"/>
                      <a:pt x="441" y="224"/>
                    </a:cubicBezTo>
                    <a:close/>
                    <a:moveTo>
                      <a:pt x="347" y="237"/>
                    </a:moveTo>
                    <a:cubicBezTo>
                      <a:pt x="346" y="238"/>
                      <a:pt x="346" y="239"/>
                      <a:pt x="346" y="239"/>
                    </a:cubicBezTo>
                    <a:cubicBezTo>
                      <a:pt x="346" y="239"/>
                      <a:pt x="346" y="238"/>
                      <a:pt x="347" y="237"/>
                    </a:cubicBezTo>
                    <a:close/>
                    <a:moveTo>
                      <a:pt x="386" y="239"/>
                    </a:moveTo>
                    <a:lnTo>
                      <a:pt x="380" y="240"/>
                    </a:lnTo>
                    <a:lnTo>
                      <a:pt x="380" y="240"/>
                    </a:lnTo>
                    <a:cubicBezTo>
                      <a:pt x="382" y="240"/>
                      <a:pt x="384" y="239"/>
                      <a:pt x="386" y="239"/>
                    </a:cubicBezTo>
                    <a:close/>
                    <a:moveTo>
                      <a:pt x="222" y="240"/>
                    </a:moveTo>
                    <a:cubicBezTo>
                      <a:pt x="228" y="241"/>
                      <a:pt x="233" y="242"/>
                      <a:pt x="239" y="243"/>
                    </a:cubicBezTo>
                    <a:cubicBezTo>
                      <a:pt x="242" y="244"/>
                      <a:pt x="243" y="244"/>
                      <a:pt x="242" y="244"/>
                    </a:cubicBezTo>
                    <a:cubicBezTo>
                      <a:pt x="240" y="244"/>
                      <a:pt x="232" y="243"/>
                      <a:pt x="221" y="242"/>
                    </a:cubicBezTo>
                    <a:lnTo>
                      <a:pt x="222" y="240"/>
                    </a:lnTo>
                    <a:close/>
                    <a:moveTo>
                      <a:pt x="238" y="249"/>
                    </a:moveTo>
                    <a:cubicBezTo>
                      <a:pt x="238" y="249"/>
                      <a:pt x="238" y="250"/>
                      <a:pt x="237" y="250"/>
                    </a:cubicBezTo>
                    <a:cubicBezTo>
                      <a:pt x="235" y="250"/>
                      <a:pt x="233" y="249"/>
                      <a:pt x="229" y="249"/>
                    </a:cubicBezTo>
                    <a:close/>
                    <a:moveTo>
                      <a:pt x="263" y="256"/>
                    </a:moveTo>
                    <a:lnTo>
                      <a:pt x="246" y="257"/>
                    </a:lnTo>
                    <a:lnTo>
                      <a:pt x="263" y="257"/>
                    </a:lnTo>
                    <a:lnTo>
                      <a:pt x="263" y="256"/>
                    </a:lnTo>
                    <a:close/>
                    <a:moveTo>
                      <a:pt x="428" y="258"/>
                    </a:moveTo>
                    <a:cubicBezTo>
                      <a:pt x="428" y="258"/>
                      <a:pt x="437" y="258"/>
                      <a:pt x="437" y="259"/>
                    </a:cubicBezTo>
                    <a:cubicBezTo>
                      <a:pt x="437" y="259"/>
                      <a:pt x="433" y="259"/>
                      <a:pt x="428" y="259"/>
                    </a:cubicBezTo>
                    <a:cubicBezTo>
                      <a:pt x="425" y="259"/>
                      <a:pt x="422" y="259"/>
                      <a:pt x="419" y="259"/>
                    </a:cubicBezTo>
                    <a:cubicBezTo>
                      <a:pt x="423" y="258"/>
                      <a:pt x="426" y="258"/>
                      <a:pt x="428" y="258"/>
                    </a:cubicBezTo>
                    <a:close/>
                    <a:moveTo>
                      <a:pt x="362" y="261"/>
                    </a:moveTo>
                    <a:cubicBezTo>
                      <a:pt x="362" y="261"/>
                      <a:pt x="363" y="261"/>
                      <a:pt x="366" y="261"/>
                    </a:cubicBezTo>
                    <a:lnTo>
                      <a:pt x="366" y="261"/>
                    </a:lnTo>
                    <a:cubicBezTo>
                      <a:pt x="365" y="261"/>
                      <a:pt x="365" y="261"/>
                      <a:pt x="365" y="261"/>
                    </a:cubicBezTo>
                    <a:cubicBezTo>
                      <a:pt x="363" y="261"/>
                      <a:pt x="362" y="261"/>
                      <a:pt x="362" y="261"/>
                    </a:cubicBezTo>
                    <a:close/>
                    <a:moveTo>
                      <a:pt x="366" y="261"/>
                    </a:moveTo>
                    <a:cubicBezTo>
                      <a:pt x="367" y="262"/>
                      <a:pt x="369" y="263"/>
                      <a:pt x="374" y="263"/>
                    </a:cubicBezTo>
                    <a:cubicBezTo>
                      <a:pt x="371" y="263"/>
                      <a:pt x="368" y="262"/>
                      <a:pt x="366" y="261"/>
                    </a:cubicBezTo>
                    <a:close/>
                    <a:moveTo>
                      <a:pt x="303" y="261"/>
                    </a:moveTo>
                    <a:lnTo>
                      <a:pt x="303" y="261"/>
                    </a:lnTo>
                    <a:cubicBezTo>
                      <a:pt x="303" y="261"/>
                      <a:pt x="300" y="262"/>
                      <a:pt x="293" y="264"/>
                    </a:cubicBezTo>
                    <a:lnTo>
                      <a:pt x="293" y="264"/>
                    </a:lnTo>
                    <a:cubicBezTo>
                      <a:pt x="294" y="264"/>
                      <a:pt x="296" y="264"/>
                      <a:pt x="297" y="263"/>
                    </a:cubicBezTo>
                    <a:cubicBezTo>
                      <a:pt x="301" y="262"/>
                      <a:pt x="303" y="261"/>
                      <a:pt x="303" y="261"/>
                    </a:cubicBezTo>
                    <a:close/>
                    <a:moveTo>
                      <a:pt x="202" y="261"/>
                    </a:moveTo>
                    <a:cubicBezTo>
                      <a:pt x="211" y="261"/>
                      <a:pt x="211" y="262"/>
                      <a:pt x="211" y="262"/>
                    </a:cubicBezTo>
                    <a:cubicBezTo>
                      <a:pt x="211" y="262"/>
                      <a:pt x="211" y="263"/>
                      <a:pt x="202" y="264"/>
                    </a:cubicBezTo>
                    <a:cubicBezTo>
                      <a:pt x="202" y="264"/>
                      <a:pt x="194" y="264"/>
                      <a:pt x="194" y="263"/>
                    </a:cubicBezTo>
                    <a:cubicBezTo>
                      <a:pt x="194" y="263"/>
                      <a:pt x="202" y="261"/>
                      <a:pt x="202" y="261"/>
                    </a:cubicBezTo>
                    <a:close/>
                    <a:moveTo>
                      <a:pt x="303" y="263"/>
                    </a:moveTo>
                    <a:cubicBezTo>
                      <a:pt x="303" y="263"/>
                      <a:pt x="301" y="264"/>
                      <a:pt x="298" y="265"/>
                    </a:cubicBezTo>
                    <a:lnTo>
                      <a:pt x="298" y="265"/>
                    </a:lnTo>
                    <a:cubicBezTo>
                      <a:pt x="301" y="264"/>
                      <a:pt x="303" y="263"/>
                      <a:pt x="303" y="263"/>
                    </a:cubicBezTo>
                    <a:close/>
                    <a:moveTo>
                      <a:pt x="293" y="264"/>
                    </a:moveTo>
                    <a:cubicBezTo>
                      <a:pt x="291" y="265"/>
                      <a:pt x="290" y="265"/>
                      <a:pt x="289" y="266"/>
                    </a:cubicBezTo>
                    <a:lnTo>
                      <a:pt x="289" y="266"/>
                    </a:lnTo>
                    <a:cubicBezTo>
                      <a:pt x="289" y="266"/>
                      <a:pt x="289" y="266"/>
                      <a:pt x="289" y="266"/>
                    </a:cubicBezTo>
                    <a:cubicBezTo>
                      <a:pt x="291" y="265"/>
                      <a:pt x="292" y="265"/>
                      <a:pt x="293" y="264"/>
                    </a:cubicBezTo>
                    <a:close/>
                    <a:moveTo>
                      <a:pt x="357" y="264"/>
                    </a:moveTo>
                    <a:cubicBezTo>
                      <a:pt x="357" y="264"/>
                      <a:pt x="359" y="265"/>
                      <a:pt x="364" y="266"/>
                    </a:cubicBezTo>
                    <a:lnTo>
                      <a:pt x="364" y="266"/>
                    </a:lnTo>
                    <a:cubicBezTo>
                      <a:pt x="364" y="266"/>
                      <a:pt x="364" y="266"/>
                      <a:pt x="363" y="266"/>
                    </a:cubicBezTo>
                    <a:cubicBezTo>
                      <a:pt x="360" y="265"/>
                      <a:pt x="357" y="264"/>
                      <a:pt x="357" y="264"/>
                    </a:cubicBezTo>
                    <a:close/>
                    <a:moveTo>
                      <a:pt x="437" y="267"/>
                    </a:moveTo>
                    <a:cubicBezTo>
                      <a:pt x="438" y="267"/>
                      <a:pt x="441" y="267"/>
                      <a:pt x="445" y="268"/>
                    </a:cubicBezTo>
                    <a:lnTo>
                      <a:pt x="445" y="269"/>
                    </a:lnTo>
                    <a:lnTo>
                      <a:pt x="436" y="269"/>
                    </a:lnTo>
                    <a:lnTo>
                      <a:pt x="436" y="268"/>
                    </a:lnTo>
                    <a:cubicBezTo>
                      <a:pt x="436" y="267"/>
                      <a:pt x="436" y="267"/>
                      <a:pt x="437" y="267"/>
                    </a:cubicBezTo>
                    <a:close/>
                    <a:moveTo>
                      <a:pt x="289" y="266"/>
                    </a:moveTo>
                    <a:cubicBezTo>
                      <a:pt x="285" y="267"/>
                      <a:pt x="282" y="267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7"/>
                      <a:pt x="280" y="267"/>
                    </a:cubicBezTo>
                    <a:lnTo>
                      <a:pt x="280" y="267"/>
                    </a:lnTo>
                    <a:cubicBezTo>
                      <a:pt x="272" y="269"/>
                      <a:pt x="272" y="269"/>
                      <a:pt x="272" y="269"/>
                    </a:cubicBezTo>
                    <a:cubicBezTo>
                      <a:pt x="272" y="269"/>
                      <a:pt x="272" y="270"/>
                      <a:pt x="273" y="270"/>
                    </a:cubicBezTo>
                    <a:cubicBezTo>
                      <a:pt x="274" y="270"/>
                      <a:pt x="276" y="269"/>
                      <a:pt x="280" y="268"/>
                    </a:cubicBezTo>
                    <a:lnTo>
                      <a:pt x="280" y="268"/>
                    </a:lnTo>
                    <a:cubicBezTo>
                      <a:pt x="280" y="268"/>
                      <a:pt x="280" y="269"/>
                      <a:pt x="280" y="269"/>
                    </a:cubicBezTo>
                    <a:cubicBezTo>
                      <a:pt x="283" y="268"/>
                      <a:pt x="286" y="267"/>
                      <a:pt x="289" y="266"/>
                    </a:cubicBezTo>
                    <a:close/>
                    <a:moveTo>
                      <a:pt x="449" y="271"/>
                    </a:moveTo>
                    <a:cubicBezTo>
                      <a:pt x="448" y="271"/>
                      <a:pt x="449" y="271"/>
                      <a:pt x="453" y="272"/>
                    </a:cubicBezTo>
                    <a:cubicBezTo>
                      <a:pt x="453" y="272"/>
                      <a:pt x="450" y="271"/>
                      <a:pt x="449" y="271"/>
                    </a:cubicBezTo>
                    <a:close/>
                    <a:moveTo>
                      <a:pt x="371" y="270"/>
                    </a:moveTo>
                    <a:lnTo>
                      <a:pt x="371" y="270"/>
                    </a:lnTo>
                    <a:cubicBezTo>
                      <a:pt x="377" y="271"/>
                      <a:pt x="382" y="272"/>
                      <a:pt x="388" y="275"/>
                    </a:cubicBezTo>
                    <a:lnTo>
                      <a:pt x="379" y="273"/>
                    </a:lnTo>
                    <a:lnTo>
                      <a:pt x="371" y="270"/>
                    </a:lnTo>
                    <a:close/>
                    <a:moveTo>
                      <a:pt x="278" y="275"/>
                    </a:moveTo>
                    <a:lnTo>
                      <a:pt x="278" y="275"/>
                    </a:lnTo>
                    <a:cubicBezTo>
                      <a:pt x="277" y="275"/>
                      <a:pt x="276" y="276"/>
                      <a:pt x="275" y="276"/>
                    </a:cubicBezTo>
                    <a:lnTo>
                      <a:pt x="275" y="276"/>
                    </a:lnTo>
                    <a:cubicBezTo>
                      <a:pt x="276" y="276"/>
                      <a:pt x="277" y="275"/>
                      <a:pt x="278" y="275"/>
                    </a:cubicBezTo>
                    <a:close/>
                    <a:moveTo>
                      <a:pt x="273" y="276"/>
                    </a:moveTo>
                    <a:cubicBezTo>
                      <a:pt x="273" y="276"/>
                      <a:pt x="274" y="276"/>
                      <a:pt x="274" y="276"/>
                    </a:cubicBezTo>
                    <a:cubicBezTo>
                      <a:pt x="274" y="276"/>
                      <a:pt x="275" y="276"/>
                      <a:pt x="275" y="276"/>
                    </a:cubicBezTo>
                    <a:lnTo>
                      <a:pt x="275" y="276"/>
                    </a:lnTo>
                    <a:cubicBezTo>
                      <a:pt x="272" y="277"/>
                      <a:pt x="270" y="278"/>
                      <a:pt x="270" y="278"/>
                    </a:cubicBezTo>
                    <a:cubicBezTo>
                      <a:pt x="269" y="278"/>
                      <a:pt x="270" y="277"/>
                      <a:pt x="273" y="276"/>
                    </a:cubicBezTo>
                    <a:close/>
                    <a:moveTo>
                      <a:pt x="434" y="275"/>
                    </a:moveTo>
                    <a:cubicBezTo>
                      <a:pt x="435" y="275"/>
                      <a:pt x="438" y="275"/>
                      <a:pt x="443" y="277"/>
                    </a:cubicBezTo>
                    <a:lnTo>
                      <a:pt x="443" y="278"/>
                    </a:lnTo>
                    <a:lnTo>
                      <a:pt x="434" y="277"/>
                    </a:lnTo>
                    <a:lnTo>
                      <a:pt x="434" y="276"/>
                    </a:lnTo>
                    <a:cubicBezTo>
                      <a:pt x="434" y="275"/>
                      <a:pt x="434" y="275"/>
                      <a:pt x="434" y="275"/>
                    </a:cubicBezTo>
                    <a:close/>
                    <a:moveTo>
                      <a:pt x="369" y="278"/>
                    </a:moveTo>
                    <a:lnTo>
                      <a:pt x="369" y="278"/>
                    </a:lnTo>
                    <a:cubicBezTo>
                      <a:pt x="368" y="278"/>
                      <a:pt x="370" y="279"/>
                      <a:pt x="374" y="281"/>
                    </a:cubicBezTo>
                    <a:cubicBezTo>
                      <a:pt x="371" y="279"/>
                      <a:pt x="369" y="278"/>
                      <a:pt x="369" y="278"/>
                    </a:cubicBezTo>
                    <a:close/>
                    <a:moveTo>
                      <a:pt x="211" y="277"/>
                    </a:moveTo>
                    <a:cubicBezTo>
                      <a:pt x="212" y="277"/>
                      <a:pt x="212" y="277"/>
                      <a:pt x="212" y="278"/>
                    </a:cubicBezTo>
                    <a:cubicBezTo>
                      <a:pt x="212" y="279"/>
                      <a:pt x="203" y="281"/>
                      <a:pt x="203" y="281"/>
                    </a:cubicBezTo>
                    <a:cubicBezTo>
                      <a:pt x="201" y="282"/>
                      <a:pt x="200" y="282"/>
                      <a:pt x="200" y="282"/>
                    </a:cubicBezTo>
                    <a:cubicBezTo>
                      <a:pt x="198" y="282"/>
                      <a:pt x="203" y="280"/>
                      <a:pt x="203" y="279"/>
                    </a:cubicBezTo>
                    <a:cubicBezTo>
                      <a:pt x="208" y="278"/>
                      <a:pt x="210" y="277"/>
                      <a:pt x="211" y="277"/>
                    </a:cubicBezTo>
                    <a:close/>
                    <a:moveTo>
                      <a:pt x="328" y="278"/>
                    </a:moveTo>
                    <a:lnTo>
                      <a:pt x="330" y="282"/>
                    </a:lnTo>
                    <a:lnTo>
                      <a:pt x="330" y="282"/>
                    </a:lnTo>
                    <a:cubicBezTo>
                      <a:pt x="329" y="281"/>
                      <a:pt x="329" y="280"/>
                      <a:pt x="328" y="278"/>
                    </a:cubicBezTo>
                    <a:close/>
                    <a:moveTo>
                      <a:pt x="378" y="277"/>
                    </a:moveTo>
                    <a:cubicBezTo>
                      <a:pt x="378" y="277"/>
                      <a:pt x="378" y="277"/>
                      <a:pt x="386" y="280"/>
                    </a:cubicBezTo>
                    <a:cubicBezTo>
                      <a:pt x="389" y="281"/>
                      <a:pt x="391" y="282"/>
                      <a:pt x="393" y="284"/>
                    </a:cubicBezTo>
                    <a:lnTo>
                      <a:pt x="386" y="281"/>
                    </a:lnTo>
                    <a:cubicBezTo>
                      <a:pt x="377" y="278"/>
                      <a:pt x="378" y="277"/>
                      <a:pt x="378" y="277"/>
                    </a:cubicBezTo>
                    <a:close/>
                    <a:moveTo>
                      <a:pt x="426" y="280"/>
                    </a:moveTo>
                    <a:cubicBezTo>
                      <a:pt x="427" y="280"/>
                      <a:pt x="429" y="280"/>
                      <a:pt x="433" y="280"/>
                    </a:cubicBezTo>
                    <a:cubicBezTo>
                      <a:pt x="441" y="282"/>
                      <a:pt x="441" y="282"/>
                      <a:pt x="441" y="284"/>
                    </a:cubicBezTo>
                    <a:cubicBezTo>
                      <a:pt x="440" y="285"/>
                      <a:pt x="440" y="285"/>
                      <a:pt x="439" y="285"/>
                    </a:cubicBezTo>
                    <a:cubicBezTo>
                      <a:pt x="438" y="285"/>
                      <a:pt x="436" y="284"/>
                      <a:pt x="432" y="282"/>
                    </a:cubicBezTo>
                    <a:cubicBezTo>
                      <a:pt x="427" y="280"/>
                      <a:pt x="425" y="280"/>
                      <a:pt x="426" y="280"/>
                    </a:cubicBezTo>
                    <a:close/>
                    <a:moveTo>
                      <a:pt x="330" y="282"/>
                    </a:moveTo>
                    <a:lnTo>
                      <a:pt x="330" y="282"/>
                    </a:lnTo>
                    <a:cubicBezTo>
                      <a:pt x="330" y="284"/>
                      <a:pt x="330" y="285"/>
                      <a:pt x="331" y="287"/>
                    </a:cubicBezTo>
                    <a:lnTo>
                      <a:pt x="330" y="282"/>
                    </a:lnTo>
                    <a:close/>
                    <a:moveTo>
                      <a:pt x="350" y="281"/>
                    </a:moveTo>
                    <a:lnTo>
                      <a:pt x="356" y="288"/>
                    </a:lnTo>
                    <a:cubicBezTo>
                      <a:pt x="355" y="286"/>
                      <a:pt x="353" y="284"/>
                      <a:pt x="350" y="281"/>
                    </a:cubicBezTo>
                    <a:close/>
                    <a:moveTo>
                      <a:pt x="356" y="288"/>
                    </a:moveTo>
                    <a:lnTo>
                      <a:pt x="356" y="288"/>
                    </a:lnTo>
                    <a:cubicBezTo>
                      <a:pt x="356" y="288"/>
                      <a:pt x="356" y="288"/>
                      <a:pt x="356" y="288"/>
                    </a:cubicBezTo>
                    <a:close/>
                    <a:moveTo>
                      <a:pt x="339" y="289"/>
                    </a:moveTo>
                    <a:lnTo>
                      <a:pt x="339" y="289"/>
                    </a:lnTo>
                    <a:cubicBezTo>
                      <a:pt x="339" y="289"/>
                      <a:pt x="340" y="290"/>
                      <a:pt x="341" y="293"/>
                    </a:cubicBezTo>
                    <a:lnTo>
                      <a:pt x="341" y="293"/>
                    </a:lnTo>
                    <a:cubicBezTo>
                      <a:pt x="340" y="291"/>
                      <a:pt x="339" y="289"/>
                      <a:pt x="339" y="289"/>
                    </a:cubicBezTo>
                    <a:close/>
                    <a:moveTo>
                      <a:pt x="236" y="285"/>
                    </a:moveTo>
                    <a:cubicBezTo>
                      <a:pt x="237" y="285"/>
                      <a:pt x="233" y="287"/>
                      <a:pt x="223" y="291"/>
                    </a:cubicBezTo>
                    <a:cubicBezTo>
                      <a:pt x="214" y="294"/>
                      <a:pt x="214" y="294"/>
                      <a:pt x="214" y="294"/>
                    </a:cubicBezTo>
                    <a:cubicBezTo>
                      <a:pt x="214" y="294"/>
                      <a:pt x="222" y="289"/>
                      <a:pt x="231" y="287"/>
                    </a:cubicBezTo>
                    <a:cubicBezTo>
                      <a:pt x="234" y="286"/>
                      <a:pt x="236" y="285"/>
                      <a:pt x="236" y="285"/>
                    </a:cubicBezTo>
                    <a:close/>
                    <a:moveTo>
                      <a:pt x="356" y="288"/>
                    </a:moveTo>
                    <a:cubicBezTo>
                      <a:pt x="359" y="290"/>
                      <a:pt x="361" y="292"/>
                      <a:pt x="363" y="294"/>
                    </a:cubicBezTo>
                    <a:lnTo>
                      <a:pt x="363" y="294"/>
                    </a:lnTo>
                    <a:cubicBezTo>
                      <a:pt x="361" y="292"/>
                      <a:pt x="359" y="290"/>
                      <a:pt x="356" y="288"/>
                    </a:cubicBezTo>
                    <a:close/>
                    <a:moveTo>
                      <a:pt x="232" y="292"/>
                    </a:moveTo>
                    <a:lnTo>
                      <a:pt x="232" y="294"/>
                    </a:lnTo>
                    <a:cubicBezTo>
                      <a:pt x="228" y="296"/>
                      <a:pt x="222" y="298"/>
                      <a:pt x="216" y="299"/>
                    </a:cubicBezTo>
                    <a:lnTo>
                      <a:pt x="224" y="295"/>
                    </a:lnTo>
                    <a:lnTo>
                      <a:pt x="232" y="292"/>
                    </a:lnTo>
                    <a:close/>
                    <a:moveTo>
                      <a:pt x="28" y="301"/>
                    </a:moveTo>
                    <a:cubicBezTo>
                      <a:pt x="21" y="301"/>
                      <a:pt x="15" y="301"/>
                      <a:pt x="9" y="303"/>
                    </a:cubicBezTo>
                    <a:cubicBezTo>
                      <a:pt x="0" y="304"/>
                      <a:pt x="0" y="306"/>
                      <a:pt x="19" y="306"/>
                    </a:cubicBezTo>
                    <a:cubicBezTo>
                      <a:pt x="28" y="304"/>
                      <a:pt x="28" y="304"/>
                      <a:pt x="28" y="301"/>
                    </a:cubicBezTo>
                    <a:close/>
                    <a:moveTo>
                      <a:pt x="296" y="299"/>
                    </a:moveTo>
                    <a:cubicBezTo>
                      <a:pt x="292" y="307"/>
                      <a:pt x="289" y="311"/>
                      <a:pt x="289" y="311"/>
                    </a:cubicBezTo>
                    <a:cubicBezTo>
                      <a:pt x="289" y="311"/>
                      <a:pt x="291" y="307"/>
                      <a:pt x="296" y="299"/>
                    </a:cubicBezTo>
                    <a:close/>
                    <a:moveTo>
                      <a:pt x="346" y="303"/>
                    </a:moveTo>
                    <a:lnTo>
                      <a:pt x="346" y="303"/>
                    </a:lnTo>
                    <a:cubicBezTo>
                      <a:pt x="351" y="310"/>
                      <a:pt x="353" y="314"/>
                      <a:pt x="353" y="314"/>
                    </a:cubicBezTo>
                    <a:cubicBezTo>
                      <a:pt x="353" y="314"/>
                      <a:pt x="350" y="310"/>
                      <a:pt x="346" y="303"/>
                    </a:cubicBezTo>
                    <a:close/>
                    <a:moveTo>
                      <a:pt x="304" y="305"/>
                    </a:moveTo>
                    <a:lnTo>
                      <a:pt x="304" y="305"/>
                    </a:lnTo>
                    <a:cubicBezTo>
                      <a:pt x="302" y="310"/>
                      <a:pt x="299" y="316"/>
                      <a:pt x="297" y="322"/>
                    </a:cubicBezTo>
                    <a:lnTo>
                      <a:pt x="296" y="321"/>
                    </a:lnTo>
                    <a:cubicBezTo>
                      <a:pt x="300" y="313"/>
                      <a:pt x="304" y="305"/>
                      <a:pt x="304" y="305"/>
                    </a:cubicBezTo>
                    <a:close/>
                    <a:moveTo>
                      <a:pt x="380" y="345"/>
                    </a:moveTo>
                    <a:cubicBezTo>
                      <a:pt x="383" y="350"/>
                      <a:pt x="387" y="355"/>
                      <a:pt x="389" y="361"/>
                    </a:cubicBezTo>
                    <a:lnTo>
                      <a:pt x="388" y="361"/>
                    </a:lnTo>
                    <a:lnTo>
                      <a:pt x="379" y="346"/>
                    </a:lnTo>
                    <a:lnTo>
                      <a:pt x="380" y="345"/>
                    </a:lnTo>
                    <a:close/>
                    <a:moveTo>
                      <a:pt x="247" y="350"/>
                    </a:moveTo>
                    <a:cubicBezTo>
                      <a:pt x="241" y="356"/>
                      <a:pt x="235" y="363"/>
                      <a:pt x="234" y="363"/>
                    </a:cubicBezTo>
                    <a:lnTo>
                      <a:pt x="239" y="355"/>
                    </a:lnTo>
                    <a:lnTo>
                      <a:pt x="246" y="350"/>
                    </a:lnTo>
                    <a:close/>
                    <a:moveTo>
                      <a:pt x="294" y="359"/>
                    </a:moveTo>
                    <a:cubicBezTo>
                      <a:pt x="293" y="364"/>
                      <a:pt x="290" y="370"/>
                      <a:pt x="288" y="375"/>
                    </a:cubicBezTo>
                    <a:lnTo>
                      <a:pt x="290" y="366"/>
                    </a:lnTo>
                    <a:lnTo>
                      <a:pt x="294" y="359"/>
                    </a:lnTo>
                    <a:close/>
                    <a:moveTo>
                      <a:pt x="267" y="355"/>
                    </a:moveTo>
                    <a:cubicBezTo>
                      <a:pt x="268" y="355"/>
                      <a:pt x="268" y="355"/>
                      <a:pt x="263" y="363"/>
                    </a:cubicBezTo>
                    <a:cubicBezTo>
                      <a:pt x="261" y="369"/>
                      <a:pt x="258" y="373"/>
                      <a:pt x="255" y="379"/>
                    </a:cubicBezTo>
                    <a:cubicBezTo>
                      <a:pt x="258" y="370"/>
                      <a:pt x="262" y="363"/>
                      <a:pt x="267" y="355"/>
                    </a:cubicBezTo>
                    <a:close/>
                    <a:moveTo>
                      <a:pt x="351" y="364"/>
                    </a:moveTo>
                    <a:cubicBezTo>
                      <a:pt x="352" y="364"/>
                      <a:pt x="352" y="364"/>
                      <a:pt x="354" y="372"/>
                    </a:cubicBezTo>
                    <a:cubicBezTo>
                      <a:pt x="356" y="381"/>
                      <a:pt x="354" y="381"/>
                      <a:pt x="354" y="381"/>
                    </a:cubicBezTo>
                    <a:cubicBezTo>
                      <a:pt x="352" y="377"/>
                      <a:pt x="351" y="370"/>
                      <a:pt x="351" y="364"/>
                    </a:cubicBezTo>
                    <a:close/>
                    <a:moveTo>
                      <a:pt x="333" y="72"/>
                    </a:moveTo>
                    <a:cubicBezTo>
                      <a:pt x="332" y="72"/>
                      <a:pt x="331" y="82"/>
                      <a:pt x="331" y="91"/>
                    </a:cubicBezTo>
                    <a:lnTo>
                      <a:pt x="328" y="91"/>
                    </a:lnTo>
                    <a:cubicBezTo>
                      <a:pt x="328" y="91"/>
                      <a:pt x="327" y="91"/>
                      <a:pt x="327" y="100"/>
                    </a:cubicBezTo>
                    <a:cubicBezTo>
                      <a:pt x="326" y="109"/>
                      <a:pt x="325" y="109"/>
                      <a:pt x="325" y="109"/>
                    </a:cubicBezTo>
                    <a:cubicBezTo>
                      <a:pt x="325" y="106"/>
                      <a:pt x="325" y="105"/>
                      <a:pt x="325" y="105"/>
                    </a:cubicBezTo>
                    <a:cubicBezTo>
                      <a:pt x="325" y="105"/>
                      <a:pt x="324" y="111"/>
                      <a:pt x="324" y="118"/>
                    </a:cubicBezTo>
                    <a:cubicBezTo>
                      <a:pt x="325" y="124"/>
                      <a:pt x="325" y="131"/>
                      <a:pt x="324" y="137"/>
                    </a:cubicBezTo>
                    <a:lnTo>
                      <a:pt x="324" y="156"/>
                    </a:lnTo>
                    <a:cubicBezTo>
                      <a:pt x="324" y="175"/>
                      <a:pt x="324" y="184"/>
                      <a:pt x="324" y="194"/>
                    </a:cubicBezTo>
                    <a:cubicBezTo>
                      <a:pt x="325" y="200"/>
                      <a:pt x="326" y="205"/>
                      <a:pt x="326" y="205"/>
                    </a:cubicBezTo>
                    <a:cubicBezTo>
                      <a:pt x="327" y="205"/>
                      <a:pt x="327" y="202"/>
                      <a:pt x="327" y="195"/>
                    </a:cubicBezTo>
                    <a:cubicBezTo>
                      <a:pt x="327" y="192"/>
                      <a:pt x="328" y="188"/>
                      <a:pt x="330" y="185"/>
                    </a:cubicBezTo>
                    <a:cubicBezTo>
                      <a:pt x="330" y="188"/>
                      <a:pt x="330" y="192"/>
                      <a:pt x="330" y="195"/>
                    </a:cubicBezTo>
                    <a:cubicBezTo>
                      <a:pt x="328" y="204"/>
                      <a:pt x="330" y="205"/>
                      <a:pt x="332" y="205"/>
                    </a:cubicBezTo>
                    <a:cubicBezTo>
                      <a:pt x="334" y="206"/>
                      <a:pt x="335" y="206"/>
                      <a:pt x="333" y="215"/>
                    </a:cubicBezTo>
                    <a:cubicBezTo>
                      <a:pt x="331" y="225"/>
                      <a:pt x="331" y="225"/>
                      <a:pt x="331" y="225"/>
                    </a:cubicBezTo>
                    <a:cubicBezTo>
                      <a:pt x="332" y="219"/>
                      <a:pt x="334" y="218"/>
                      <a:pt x="335" y="218"/>
                    </a:cubicBezTo>
                    <a:cubicBezTo>
                      <a:pt x="335" y="218"/>
                      <a:pt x="336" y="218"/>
                      <a:pt x="336" y="219"/>
                    </a:cubicBezTo>
                    <a:cubicBezTo>
                      <a:pt x="337" y="219"/>
                      <a:pt x="337" y="219"/>
                      <a:pt x="338" y="219"/>
                    </a:cubicBezTo>
                    <a:cubicBezTo>
                      <a:pt x="339" y="219"/>
                      <a:pt x="341" y="218"/>
                      <a:pt x="344" y="212"/>
                    </a:cubicBezTo>
                    <a:lnTo>
                      <a:pt x="344" y="212"/>
                    </a:lnTo>
                    <a:cubicBezTo>
                      <a:pt x="341" y="221"/>
                      <a:pt x="341" y="221"/>
                      <a:pt x="341" y="221"/>
                    </a:cubicBezTo>
                    <a:cubicBezTo>
                      <a:pt x="345" y="215"/>
                      <a:pt x="346" y="214"/>
                      <a:pt x="346" y="214"/>
                    </a:cubicBezTo>
                    <a:cubicBezTo>
                      <a:pt x="346" y="214"/>
                      <a:pt x="346" y="214"/>
                      <a:pt x="346" y="214"/>
                    </a:cubicBezTo>
                    <a:cubicBezTo>
                      <a:pt x="342" y="222"/>
                      <a:pt x="342" y="222"/>
                      <a:pt x="343" y="223"/>
                    </a:cubicBezTo>
                    <a:cubicBezTo>
                      <a:pt x="343" y="223"/>
                      <a:pt x="343" y="223"/>
                      <a:pt x="348" y="215"/>
                    </a:cubicBezTo>
                    <a:lnTo>
                      <a:pt x="348" y="215"/>
                    </a:lnTo>
                    <a:cubicBezTo>
                      <a:pt x="348" y="215"/>
                      <a:pt x="350" y="217"/>
                      <a:pt x="345" y="225"/>
                    </a:cubicBezTo>
                    <a:cubicBezTo>
                      <a:pt x="344" y="228"/>
                      <a:pt x="343" y="229"/>
                      <a:pt x="343" y="229"/>
                    </a:cubicBezTo>
                    <a:cubicBezTo>
                      <a:pt x="343" y="229"/>
                      <a:pt x="347" y="224"/>
                      <a:pt x="351" y="219"/>
                    </a:cubicBezTo>
                    <a:cubicBezTo>
                      <a:pt x="354" y="214"/>
                      <a:pt x="359" y="208"/>
                      <a:pt x="363" y="204"/>
                    </a:cubicBezTo>
                    <a:lnTo>
                      <a:pt x="363" y="204"/>
                    </a:lnTo>
                    <a:lnTo>
                      <a:pt x="352" y="220"/>
                    </a:lnTo>
                    <a:cubicBezTo>
                      <a:pt x="345" y="226"/>
                      <a:pt x="345" y="226"/>
                      <a:pt x="346" y="226"/>
                    </a:cubicBezTo>
                    <a:lnTo>
                      <a:pt x="346" y="228"/>
                    </a:lnTo>
                    <a:cubicBezTo>
                      <a:pt x="350" y="223"/>
                      <a:pt x="351" y="222"/>
                      <a:pt x="352" y="222"/>
                    </a:cubicBezTo>
                    <a:cubicBezTo>
                      <a:pt x="353" y="222"/>
                      <a:pt x="354" y="223"/>
                      <a:pt x="354" y="223"/>
                    </a:cubicBezTo>
                    <a:cubicBezTo>
                      <a:pt x="355" y="225"/>
                      <a:pt x="355" y="226"/>
                      <a:pt x="356" y="226"/>
                    </a:cubicBezTo>
                    <a:cubicBezTo>
                      <a:pt x="358" y="226"/>
                      <a:pt x="360" y="224"/>
                      <a:pt x="363" y="221"/>
                    </a:cubicBezTo>
                    <a:cubicBezTo>
                      <a:pt x="366" y="218"/>
                      <a:pt x="368" y="217"/>
                      <a:pt x="368" y="217"/>
                    </a:cubicBezTo>
                    <a:lnTo>
                      <a:pt x="368" y="217"/>
                    </a:lnTo>
                    <a:cubicBezTo>
                      <a:pt x="368" y="217"/>
                      <a:pt x="367" y="218"/>
                      <a:pt x="363" y="222"/>
                    </a:cubicBezTo>
                    <a:cubicBezTo>
                      <a:pt x="355" y="231"/>
                      <a:pt x="350" y="235"/>
                      <a:pt x="347" y="237"/>
                    </a:cubicBezTo>
                    <a:lnTo>
                      <a:pt x="347" y="237"/>
                    </a:lnTo>
                    <a:cubicBezTo>
                      <a:pt x="348" y="237"/>
                      <a:pt x="349" y="236"/>
                      <a:pt x="350" y="235"/>
                    </a:cubicBezTo>
                    <a:cubicBezTo>
                      <a:pt x="350" y="235"/>
                      <a:pt x="358" y="230"/>
                      <a:pt x="364" y="224"/>
                    </a:cubicBezTo>
                    <a:cubicBezTo>
                      <a:pt x="371" y="219"/>
                      <a:pt x="375" y="216"/>
                      <a:pt x="376" y="216"/>
                    </a:cubicBezTo>
                    <a:lnTo>
                      <a:pt x="376" y="216"/>
                    </a:lnTo>
                    <a:cubicBezTo>
                      <a:pt x="376" y="216"/>
                      <a:pt x="373" y="219"/>
                      <a:pt x="365" y="225"/>
                    </a:cubicBezTo>
                    <a:cubicBezTo>
                      <a:pt x="358" y="231"/>
                      <a:pt x="357" y="233"/>
                      <a:pt x="358" y="233"/>
                    </a:cubicBezTo>
                    <a:cubicBezTo>
                      <a:pt x="360" y="233"/>
                      <a:pt x="366" y="230"/>
                      <a:pt x="374" y="226"/>
                    </a:cubicBezTo>
                    <a:lnTo>
                      <a:pt x="374" y="226"/>
                    </a:lnTo>
                    <a:lnTo>
                      <a:pt x="367" y="231"/>
                    </a:lnTo>
                    <a:cubicBezTo>
                      <a:pt x="359" y="235"/>
                      <a:pt x="359" y="235"/>
                      <a:pt x="359" y="236"/>
                    </a:cubicBezTo>
                    <a:lnTo>
                      <a:pt x="360" y="238"/>
                    </a:lnTo>
                    <a:cubicBezTo>
                      <a:pt x="365" y="235"/>
                      <a:pt x="368" y="234"/>
                      <a:pt x="369" y="234"/>
                    </a:cubicBezTo>
                    <a:lnTo>
                      <a:pt x="369" y="234"/>
                    </a:lnTo>
                    <a:cubicBezTo>
                      <a:pt x="370" y="234"/>
                      <a:pt x="365" y="238"/>
                      <a:pt x="360" y="240"/>
                    </a:cubicBezTo>
                    <a:cubicBezTo>
                      <a:pt x="351" y="243"/>
                      <a:pt x="351" y="243"/>
                      <a:pt x="351" y="244"/>
                    </a:cubicBezTo>
                    <a:cubicBezTo>
                      <a:pt x="357" y="242"/>
                      <a:pt x="360" y="241"/>
                      <a:pt x="361" y="241"/>
                    </a:cubicBezTo>
                    <a:lnTo>
                      <a:pt x="361" y="241"/>
                    </a:lnTo>
                    <a:cubicBezTo>
                      <a:pt x="362" y="241"/>
                      <a:pt x="357" y="244"/>
                      <a:pt x="351" y="245"/>
                    </a:cubicBezTo>
                    <a:lnTo>
                      <a:pt x="351" y="247"/>
                    </a:lnTo>
                    <a:cubicBezTo>
                      <a:pt x="360" y="244"/>
                      <a:pt x="360" y="244"/>
                      <a:pt x="360" y="244"/>
                    </a:cubicBezTo>
                    <a:cubicBezTo>
                      <a:pt x="360" y="245"/>
                      <a:pt x="360" y="245"/>
                      <a:pt x="360" y="245"/>
                    </a:cubicBezTo>
                    <a:cubicBezTo>
                      <a:pt x="361" y="245"/>
                      <a:pt x="364" y="245"/>
                      <a:pt x="369" y="243"/>
                    </a:cubicBezTo>
                    <a:cubicBezTo>
                      <a:pt x="370" y="243"/>
                      <a:pt x="371" y="243"/>
                      <a:pt x="372" y="242"/>
                    </a:cubicBezTo>
                    <a:lnTo>
                      <a:pt x="372" y="242"/>
                    </a:lnTo>
                    <a:cubicBezTo>
                      <a:pt x="369" y="244"/>
                      <a:pt x="369" y="245"/>
                      <a:pt x="369" y="247"/>
                    </a:cubicBezTo>
                    <a:cubicBezTo>
                      <a:pt x="368" y="248"/>
                      <a:pt x="368" y="249"/>
                      <a:pt x="360" y="250"/>
                    </a:cubicBezTo>
                    <a:lnTo>
                      <a:pt x="368" y="250"/>
                    </a:lnTo>
                    <a:cubicBezTo>
                      <a:pt x="360" y="251"/>
                      <a:pt x="359" y="252"/>
                      <a:pt x="368" y="252"/>
                    </a:cubicBezTo>
                    <a:lnTo>
                      <a:pt x="368" y="253"/>
                    </a:lnTo>
                    <a:cubicBezTo>
                      <a:pt x="350" y="254"/>
                      <a:pt x="350" y="254"/>
                      <a:pt x="368" y="254"/>
                    </a:cubicBezTo>
                    <a:cubicBezTo>
                      <a:pt x="359" y="254"/>
                      <a:pt x="359" y="256"/>
                      <a:pt x="359" y="256"/>
                    </a:cubicBezTo>
                    <a:cubicBezTo>
                      <a:pt x="365" y="256"/>
                      <a:pt x="366" y="257"/>
                      <a:pt x="362" y="257"/>
                    </a:cubicBezTo>
                    <a:cubicBezTo>
                      <a:pt x="361" y="257"/>
                      <a:pt x="359" y="257"/>
                      <a:pt x="358" y="257"/>
                    </a:cubicBezTo>
                    <a:lnTo>
                      <a:pt x="358" y="258"/>
                    </a:lnTo>
                    <a:cubicBezTo>
                      <a:pt x="367" y="258"/>
                      <a:pt x="367" y="259"/>
                      <a:pt x="367" y="259"/>
                    </a:cubicBezTo>
                    <a:cubicBezTo>
                      <a:pt x="367" y="259"/>
                      <a:pt x="367" y="259"/>
                      <a:pt x="374" y="260"/>
                    </a:cubicBezTo>
                    <a:cubicBezTo>
                      <a:pt x="383" y="262"/>
                      <a:pt x="383" y="262"/>
                      <a:pt x="383" y="262"/>
                    </a:cubicBezTo>
                    <a:cubicBezTo>
                      <a:pt x="378" y="262"/>
                      <a:pt x="372" y="261"/>
                      <a:pt x="365" y="260"/>
                    </a:cubicBezTo>
                    <a:cubicBezTo>
                      <a:pt x="363" y="260"/>
                      <a:pt x="361" y="259"/>
                      <a:pt x="360" y="259"/>
                    </a:cubicBezTo>
                    <a:lnTo>
                      <a:pt x="360" y="259"/>
                    </a:lnTo>
                    <a:cubicBezTo>
                      <a:pt x="360" y="259"/>
                      <a:pt x="364" y="260"/>
                      <a:pt x="374" y="262"/>
                    </a:cubicBezTo>
                    <a:cubicBezTo>
                      <a:pt x="383" y="265"/>
                      <a:pt x="388" y="266"/>
                      <a:pt x="387" y="266"/>
                    </a:cubicBezTo>
                    <a:cubicBezTo>
                      <a:pt x="386" y="266"/>
                      <a:pt x="382" y="265"/>
                      <a:pt x="374" y="263"/>
                    </a:cubicBezTo>
                    <a:lnTo>
                      <a:pt x="373" y="264"/>
                    </a:lnTo>
                    <a:cubicBezTo>
                      <a:pt x="369" y="264"/>
                      <a:pt x="367" y="264"/>
                      <a:pt x="365" y="264"/>
                    </a:cubicBezTo>
                    <a:cubicBezTo>
                      <a:pt x="364" y="264"/>
                      <a:pt x="364" y="264"/>
                      <a:pt x="364" y="264"/>
                    </a:cubicBezTo>
                    <a:cubicBezTo>
                      <a:pt x="368" y="266"/>
                      <a:pt x="370" y="266"/>
                      <a:pt x="370" y="266"/>
                    </a:cubicBezTo>
                    <a:cubicBezTo>
                      <a:pt x="370" y="266"/>
                      <a:pt x="368" y="266"/>
                      <a:pt x="363" y="264"/>
                    </a:cubicBezTo>
                    <a:cubicBezTo>
                      <a:pt x="360" y="264"/>
                      <a:pt x="359" y="263"/>
                      <a:pt x="358" y="263"/>
                    </a:cubicBezTo>
                    <a:lnTo>
                      <a:pt x="358" y="263"/>
                    </a:lnTo>
                    <a:cubicBezTo>
                      <a:pt x="357" y="263"/>
                      <a:pt x="361" y="265"/>
                      <a:pt x="372" y="267"/>
                    </a:cubicBezTo>
                    <a:cubicBezTo>
                      <a:pt x="377" y="268"/>
                      <a:pt x="379" y="269"/>
                      <a:pt x="377" y="269"/>
                    </a:cubicBezTo>
                    <a:cubicBezTo>
                      <a:pt x="377" y="269"/>
                      <a:pt x="374" y="269"/>
                      <a:pt x="371" y="268"/>
                    </a:cubicBezTo>
                    <a:cubicBezTo>
                      <a:pt x="368" y="267"/>
                      <a:pt x="366" y="266"/>
                      <a:pt x="364" y="266"/>
                    </a:cubicBezTo>
                    <a:lnTo>
                      <a:pt x="364" y="266"/>
                    </a:lnTo>
                    <a:cubicBezTo>
                      <a:pt x="371" y="269"/>
                      <a:pt x="371" y="269"/>
                      <a:pt x="371" y="269"/>
                    </a:cubicBezTo>
                    <a:cubicBezTo>
                      <a:pt x="369" y="268"/>
                      <a:pt x="367" y="268"/>
                      <a:pt x="366" y="268"/>
                    </a:cubicBezTo>
                    <a:cubicBezTo>
                      <a:pt x="362" y="268"/>
                      <a:pt x="362" y="270"/>
                      <a:pt x="360" y="271"/>
                    </a:cubicBezTo>
                    <a:cubicBezTo>
                      <a:pt x="360" y="271"/>
                      <a:pt x="368" y="276"/>
                      <a:pt x="376" y="279"/>
                    </a:cubicBezTo>
                    <a:cubicBezTo>
                      <a:pt x="383" y="283"/>
                      <a:pt x="385" y="284"/>
                      <a:pt x="385" y="284"/>
                    </a:cubicBezTo>
                    <a:cubicBezTo>
                      <a:pt x="384" y="284"/>
                      <a:pt x="380" y="282"/>
                      <a:pt x="376" y="280"/>
                    </a:cubicBezTo>
                    <a:lnTo>
                      <a:pt x="376" y="280"/>
                    </a:lnTo>
                    <a:cubicBezTo>
                      <a:pt x="384" y="284"/>
                      <a:pt x="388" y="286"/>
                      <a:pt x="387" y="286"/>
                    </a:cubicBezTo>
                    <a:cubicBezTo>
                      <a:pt x="387" y="286"/>
                      <a:pt x="383" y="285"/>
                      <a:pt x="374" y="281"/>
                    </a:cubicBezTo>
                    <a:lnTo>
                      <a:pt x="374" y="281"/>
                    </a:lnTo>
                    <a:cubicBezTo>
                      <a:pt x="379" y="284"/>
                      <a:pt x="381" y="285"/>
                      <a:pt x="380" y="285"/>
                    </a:cubicBezTo>
                    <a:cubicBezTo>
                      <a:pt x="380" y="285"/>
                      <a:pt x="378" y="284"/>
                      <a:pt x="374" y="282"/>
                    </a:cubicBezTo>
                    <a:cubicBezTo>
                      <a:pt x="369" y="279"/>
                      <a:pt x="363" y="277"/>
                      <a:pt x="363" y="277"/>
                    </a:cubicBezTo>
                    <a:lnTo>
                      <a:pt x="363" y="277"/>
                    </a:lnTo>
                    <a:cubicBezTo>
                      <a:pt x="362" y="277"/>
                      <a:pt x="363" y="278"/>
                      <a:pt x="365" y="279"/>
                    </a:cubicBezTo>
                    <a:lnTo>
                      <a:pt x="365" y="279"/>
                    </a:lnTo>
                    <a:cubicBezTo>
                      <a:pt x="365" y="279"/>
                      <a:pt x="365" y="279"/>
                      <a:pt x="358" y="275"/>
                    </a:cubicBezTo>
                    <a:cubicBezTo>
                      <a:pt x="356" y="274"/>
                      <a:pt x="355" y="273"/>
                      <a:pt x="354" y="273"/>
                    </a:cubicBezTo>
                    <a:lnTo>
                      <a:pt x="354" y="273"/>
                    </a:lnTo>
                    <a:cubicBezTo>
                      <a:pt x="354" y="273"/>
                      <a:pt x="359" y="277"/>
                      <a:pt x="364" y="280"/>
                    </a:cubicBezTo>
                    <a:cubicBezTo>
                      <a:pt x="372" y="285"/>
                      <a:pt x="375" y="288"/>
                      <a:pt x="375" y="288"/>
                    </a:cubicBezTo>
                    <a:cubicBezTo>
                      <a:pt x="375" y="288"/>
                      <a:pt x="371" y="286"/>
                      <a:pt x="364" y="281"/>
                    </a:cubicBezTo>
                    <a:cubicBezTo>
                      <a:pt x="359" y="278"/>
                      <a:pt x="356" y="276"/>
                      <a:pt x="356" y="276"/>
                    </a:cubicBezTo>
                    <a:lnTo>
                      <a:pt x="356" y="276"/>
                    </a:lnTo>
                    <a:cubicBezTo>
                      <a:pt x="355" y="276"/>
                      <a:pt x="361" y="281"/>
                      <a:pt x="370" y="287"/>
                    </a:cubicBezTo>
                    <a:cubicBezTo>
                      <a:pt x="378" y="293"/>
                      <a:pt x="382" y="296"/>
                      <a:pt x="382" y="296"/>
                    </a:cubicBezTo>
                    <a:cubicBezTo>
                      <a:pt x="382" y="296"/>
                      <a:pt x="380" y="295"/>
                      <a:pt x="377" y="292"/>
                    </a:cubicBezTo>
                    <a:cubicBezTo>
                      <a:pt x="370" y="288"/>
                      <a:pt x="370" y="288"/>
                      <a:pt x="370" y="288"/>
                    </a:cubicBezTo>
                    <a:cubicBezTo>
                      <a:pt x="369" y="288"/>
                      <a:pt x="369" y="288"/>
                      <a:pt x="362" y="284"/>
                    </a:cubicBezTo>
                    <a:lnTo>
                      <a:pt x="362" y="284"/>
                    </a:lnTo>
                    <a:cubicBezTo>
                      <a:pt x="362" y="284"/>
                      <a:pt x="361" y="284"/>
                      <a:pt x="368" y="289"/>
                    </a:cubicBezTo>
                    <a:cubicBezTo>
                      <a:pt x="373" y="294"/>
                      <a:pt x="375" y="296"/>
                      <a:pt x="375" y="296"/>
                    </a:cubicBezTo>
                    <a:cubicBezTo>
                      <a:pt x="373" y="296"/>
                      <a:pt x="368" y="292"/>
                      <a:pt x="360" y="286"/>
                    </a:cubicBezTo>
                    <a:lnTo>
                      <a:pt x="360" y="286"/>
                    </a:lnTo>
                    <a:lnTo>
                      <a:pt x="365" y="291"/>
                    </a:lnTo>
                    <a:cubicBezTo>
                      <a:pt x="374" y="299"/>
                      <a:pt x="379" y="305"/>
                      <a:pt x="379" y="305"/>
                    </a:cubicBezTo>
                    <a:cubicBezTo>
                      <a:pt x="379" y="305"/>
                      <a:pt x="377" y="303"/>
                      <a:pt x="372" y="298"/>
                    </a:cubicBezTo>
                    <a:cubicBezTo>
                      <a:pt x="368" y="295"/>
                      <a:pt x="369" y="296"/>
                      <a:pt x="366" y="293"/>
                    </a:cubicBezTo>
                    <a:lnTo>
                      <a:pt x="366" y="293"/>
                    </a:lnTo>
                    <a:cubicBezTo>
                      <a:pt x="371" y="298"/>
                      <a:pt x="372" y="300"/>
                      <a:pt x="371" y="300"/>
                    </a:cubicBezTo>
                    <a:cubicBezTo>
                      <a:pt x="371" y="300"/>
                      <a:pt x="368" y="298"/>
                      <a:pt x="363" y="294"/>
                    </a:cubicBezTo>
                    <a:lnTo>
                      <a:pt x="363" y="294"/>
                    </a:lnTo>
                    <a:cubicBezTo>
                      <a:pt x="365" y="296"/>
                      <a:pt x="367" y="298"/>
                      <a:pt x="369" y="300"/>
                    </a:cubicBezTo>
                    <a:cubicBezTo>
                      <a:pt x="369" y="300"/>
                      <a:pt x="369" y="300"/>
                      <a:pt x="369" y="300"/>
                    </a:cubicBezTo>
                    <a:cubicBezTo>
                      <a:pt x="368" y="300"/>
                      <a:pt x="366" y="300"/>
                      <a:pt x="362" y="295"/>
                    </a:cubicBezTo>
                    <a:cubicBezTo>
                      <a:pt x="358" y="290"/>
                      <a:pt x="353" y="286"/>
                      <a:pt x="353" y="286"/>
                    </a:cubicBezTo>
                    <a:lnTo>
                      <a:pt x="353" y="286"/>
                    </a:lnTo>
                    <a:cubicBezTo>
                      <a:pt x="352" y="286"/>
                      <a:pt x="353" y="287"/>
                      <a:pt x="355" y="289"/>
                    </a:cubicBezTo>
                    <a:lnTo>
                      <a:pt x="355" y="289"/>
                    </a:lnTo>
                    <a:cubicBezTo>
                      <a:pt x="355" y="289"/>
                      <a:pt x="354" y="288"/>
                      <a:pt x="349" y="282"/>
                    </a:cubicBezTo>
                    <a:lnTo>
                      <a:pt x="348" y="284"/>
                    </a:lnTo>
                    <a:cubicBezTo>
                      <a:pt x="350" y="287"/>
                      <a:pt x="351" y="289"/>
                      <a:pt x="351" y="289"/>
                    </a:cubicBezTo>
                    <a:cubicBezTo>
                      <a:pt x="351" y="289"/>
                      <a:pt x="349" y="287"/>
                      <a:pt x="346" y="284"/>
                    </a:cubicBezTo>
                    <a:lnTo>
                      <a:pt x="346" y="284"/>
                    </a:lnTo>
                    <a:cubicBezTo>
                      <a:pt x="346" y="284"/>
                      <a:pt x="347" y="284"/>
                      <a:pt x="352" y="291"/>
                    </a:cubicBezTo>
                    <a:cubicBezTo>
                      <a:pt x="351" y="291"/>
                      <a:pt x="351" y="291"/>
                      <a:pt x="345" y="285"/>
                    </a:cubicBezTo>
                    <a:lnTo>
                      <a:pt x="345" y="285"/>
                    </a:lnTo>
                    <a:cubicBezTo>
                      <a:pt x="351" y="291"/>
                      <a:pt x="350" y="291"/>
                      <a:pt x="350" y="291"/>
                    </a:cubicBezTo>
                    <a:lnTo>
                      <a:pt x="349" y="291"/>
                    </a:lnTo>
                    <a:cubicBezTo>
                      <a:pt x="354" y="299"/>
                      <a:pt x="354" y="299"/>
                      <a:pt x="353" y="299"/>
                    </a:cubicBezTo>
                    <a:cubicBezTo>
                      <a:pt x="351" y="297"/>
                      <a:pt x="349" y="295"/>
                      <a:pt x="346" y="292"/>
                    </a:cubicBezTo>
                    <a:lnTo>
                      <a:pt x="346" y="292"/>
                    </a:lnTo>
                    <a:cubicBezTo>
                      <a:pt x="346" y="293"/>
                      <a:pt x="346" y="293"/>
                      <a:pt x="351" y="300"/>
                    </a:cubicBezTo>
                    <a:cubicBezTo>
                      <a:pt x="350" y="300"/>
                      <a:pt x="345" y="294"/>
                      <a:pt x="344" y="294"/>
                    </a:cubicBezTo>
                    <a:cubicBezTo>
                      <a:pt x="344" y="294"/>
                      <a:pt x="344" y="294"/>
                      <a:pt x="344" y="294"/>
                    </a:cubicBezTo>
                    <a:cubicBezTo>
                      <a:pt x="343" y="294"/>
                      <a:pt x="343" y="294"/>
                      <a:pt x="346" y="303"/>
                    </a:cubicBezTo>
                    <a:cubicBezTo>
                      <a:pt x="344" y="299"/>
                      <a:pt x="342" y="296"/>
                      <a:pt x="341" y="293"/>
                    </a:cubicBezTo>
                    <a:lnTo>
                      <a:pt x="341" y="293"/>
                    </a:lnTo>
                    <a:cubicBezTo>
                      <a:pt x="341" y="294"/>
                      <a:pt x="342" y="294"/>
                      <a:pt x="342" y="295"/>
                    </a:cubicBezTo>
                    <a:cubicBezTo>
                      <a:pt x="345" y="303"/>
                      <a:pt x="345" y="303"/>
                      <a:pt x="344" y="303"/>
                    </a:cubicBezTo>
                    <a:cubicBezTo>
                      <a:pt x="342" y="299"/>
                      <a:pt x="342" y="297"/>
                      <a:pt x="342" y="297"/>
                    </a:cubicBezTo>
                    <a:lnTo>
                      <a:pt x="342" y="297"/>
                    </a:lnTo>
                    <a:cubicBezTo>
                      <a:pt x="341" y="297"/>
                      <a:pt x="342" y="299"/>
                      <a:pt x="343" y="303"/>
                    </a:cubicBezTo>
                    <a:cubicBezTo>
                      <a:pt x="343" y="303"/>
                      <a:pt x="343" y="303"/>
                      <a:pt x="340" y="295"/>
                    </a:cubicBezTo>
                    <a:lnTo>
                      <a:pt x="339" y="295"/>
                    </a:lnTo>
                    <a:cubicBezTo>
                      <a:pt x="341" y="302"/>
                      <a:pt x="341" y="305"/>
                      <a:pt x="341" y="305"/>
                    </a:cubicBezTo>
                    <a:cubicBezTo>
                      <a:pt x="340" y="305"/>
                      <a:pt x="338" y="300"/>
                      <a:pt x="336" y="295"/>
                    </a:cubicBezTo>
                    <a:lnTo>
                      <a:pt x="336" y="295"/>
                    </a:lnTo>
                    <a:cubicBezTo>
                      <a:pt x="336" y="298"/>
                      <a:pt x="336" y="300"/>
                      <a:pt x="337" y="304"/>
                    </a:cubicBezTo>
                    <a:cubicBezTo>
                      <a:pt x="335" y="295"/>
                      <a:pt x="333" y="291"/>
                      <a:pt x="333" y="291"/>
                    </a:cubicBezTo>
                    <a:lnTo>
                      <a:pt x="333" y="291"/>
                    </a:lnTo>
                    <a:cubicBezTo>
                      <a:pt x="333" y="291"/>
                      <a:pt x="334" y="295"/>
                      <a:pt x="336" y="304"/>
                    </a:cubicBezTo>
                    <a:cubicBezTo>
                      <a:pt x="337" y="307"/>
                      <a:pt x="337" y="310"/>
                      <a:pt x="337" y="310"/>
                    </a:cubicBezTo>
                    <a:cubicBezTo>
                      <a:pt x="336" y="310"/>
                      <a:pt x="335" y="306"/>
                      <a:pt x="333" y="296"/>
                    </a:cubicBezTo>
                    <a:lnTo>
                      <a:pt x="331" y="287"/>
                    </a:lnTo>
                    <a:lnTo>
                      <a:pt x="331" y="287"/>
                    </a:lnTo>
                    <a:cubicBezTo>
                      <a:pt x="332" y="295"/>
                      <a:pt x="332" y="295"/>
                      <a:pt x="331" y="295"/>
                    </a:cubicBezTo>
                    <a:cubicBezTo>
                      <a:pt x="331" y="295"/>
                      <a:pt x="331" y="304"/>
                      <a:pt x="330" y="304"/>
                    </a:cubicBezTo>
                    <a:cubicBezTo>
                      <a:pt x="328" y="304"/>
                      <a:pt x="327" y="304"/>
                      <a:pt x="326" y="295"/>
                    </a:cubicBezTo>
                    <a:cubicBezTo>
                      <a:pt x="326" y="295"/>
                      <a:pt x="326" y="295"/>
                      <a:pt x="325" y="304"/>
                    </a:cubicBezTo>
                    <a:cubicBezTo>
                      <a:pt x="325" y="303"/>
                      <a:pt x="325" y="303"/>
                      <a:pt x="325" y="303"/>
                    </a:cubicBezTo>
                    <a:lnTo>
                      <a:pt x="324" y="303"/>
                    </a:lnTo>
                    <a:cubicBezTo>
                      <a:pt x="324" y="312"/>
                      <a:pt x="323" y="312"/>
                      <a:pt x="323" y="312"/>
                    </a:cubicBezTo>
                    <a:cubicBezTo>
                      <a:pt x="323" y="308"/>
                      <a:pt x="323" y="305"/>
                      <a:pt x="323" y="303"/>
                    </a:cubicBezTo>
                    <a:cubicBezTo>
                      <a:pt x="322" y="312"/>
                      <a:pt x="322" y="312"/>
                      <a:pt x="321" y="312"/>
                    </a:cubicBezTo>
                    <a:cubicBezTo>
                      <a:pt x="320" y="306"/>
                      <a:pt x="316" y="303"/>
                      <a:pt x="312" y="303"/>
                    </a:cubicBezTo>
                    <a:cubicBezTo>
                      <a:pt x="310" y="303"/>
                      <a:pt x="308" y="304"/>
                      <a:pt x="307" y="307"/>
                    </a:cubicBezTo>
                    <a:lnTo>
                      <a:pt x="306" y="306"/>
                    </a:lnTo>
                    <a:lnTo>
                      <a:pt x="305" y="306"/>
                    </a:lnTo>
                    <a:cubicBezTo>
                      <a:pt x="307" y="298"/>
                      <a:pt x="308" y="296"/>
                      <a:pt x="308" y="296"/>
                    </a:cubicBezTo>
                    <a:lnTo>
                      <a:pt x="308" y="296"/>
                    </a:lnTo>
                    <a:cubicBezTo>
                      <a:pt x="307" y="296"/>
                      <a:pt x="305" y="300"/>
                      <a:pt x="302" y="304"/>
                    </a:cubicBezTo>
                    <a:cubicBezTo>
                      <a:pt x="298" y="312"/>
                      <a:pt x="297" y="312"/>
                      <a:pt x="297" y="312"/>
                    </a:cubicBezTo>
                    <a:cubicBezTo>
                      <a:pt x="302" y="302"/>
                      <a:pt x="303" y="298"/>
                      <a:pt x="303" y="298"/>
                    </a:cubicBezTo>
                    <a:lnTo>
                      <a:pt x="303" y="298"/>
                    </a:lnTo>
                    <a:cubicBezTo>
                      <a:pt x="302" y="298"/>
                      <a:pt x="301" y="300"/>
                      <a:pt x="299" y="303"/>
                    </a:cubicBezTo>
                    <a:cubicBezTo>
                      <a:pt x="295" y="310"/>
                      <a:pt x="293" y="314"/>
                      <a:pt x="293" y="314"/>
                    </a:cubicBezTo>
                    <a:cubicBezTo>
                      <a:pt x="292" y="314"/>
                      <a:pt x="294" y="310"/>
                      <a:pt x="298" y="301"/>
                    </a:cubicBezTo>
                    <a:cubicBezTo>
                      <a:pt x="302" y="294"/>
                      <a:pt x="305" y="290"/>
                      <a:pt x="304" y="290"/>
                    </a:cubicBezTo>
                    <a:lnTo>
                      <a:pt x="304" y="290"/>
                    </a:lnTo>
                    <a:cubicBezTo>
                      <a:pt x="304" y="290"/>
                      <a:pt x="301" y="296"/>
                      <a:pt x="293" y="308"/>
                    </a:cubicBezTo>
                    <a:cubicBezTo>
                      <a:pt x="298" y="299"/>
                      <a:pt x="300" y="295"/>
                      <a:pt x="300" y="295"/>
                    </a:cubicBezTo>
                    <a:lnTo>
                      <a:pt x="300" y="295"/>
                    </a:lnTo>
                    <a:cubicBezTo>
                      <a:pt x="300" y="295"/>
                      <a:pt x="298" y="297"/>
                      <a:pt x="296" y="299"/>
                    </a:cubicBezTo>
                    <a:cubicBezTo>
                      <a:pt x="301" y="291"/>
                      <a:pt x="303" y="287"/>
                      <a:pt x="303" y="287"/>
                    </a:cubicBezTo>
                    <a:lnTo>
                      <a:pt x="303" y="287"/>
                    </a:lnTo>
                    <a:cubicBezTo>
                      <a:pt x="302" y="287"/>
                      <a:pt x="300" y="291"/>
                      <a:pt x="295" y="298"/>
                    </a:cubicBezTo>
                    <a:cubicBezTo>
                      <a:pt x="290" y="305"/>
                      <a:pt x="287" y="308"/>
                      <a:pt x="286" y="308"/>
                    </a:cubicBezTo>
                    <a:cubicBezTo>
                      <a:pt x="285" y="308"/>
                      <a:pt x="287" y="305"/>
                      <a:pt x="293" y="297"/>
                    </a:cubicBezTo>
                    <a:cubicBezTo>
                      <a:pt x="293" y="296"/>
                      <a:pt x="295" y="293"/>
                      <a:pt x="295" y="293"/>
                    </a:cubicBezTo>
                    <a:lnTo>
                      <a:pt x="295" y="293"/>
                    </a:lnTo>
                    <a:cubicBezTo>
                      <a:pt x="295" y="293"/>
                      <a:pt x="294" y="294"/>
                      <a:pt x="293" y="296"/>
                    </a:cubicBezTo>
                    <a:lnTo>
                      <a:pt x="297" y="289"/>
                    </a:lnTo>
                    <a:lnTo>
                      <a:pt x="297" y="288"/>
                    </a:lnTo>
                    <a:lnTo>
                      <a:pt x="292" y="295"/>
                    </a:lnTo>
                    <a:cubicBezTo>
                      <a:pt x="292" y="295"/>
                      <a:pt x="296" y="286"/>
                      <a:pt x="295" y="285"/>
                    </a:cubicBezTo>
                    <a:cubicBezTo>
                      <a:pt x="294" y="283"/>
                      <a:pt x="293" y="282"/>
                      <a:pt x="292" y="282"/>
                    </a:cubicBezTo>
                    <a:cubicBezTo>
                      <a:pt x="291" y="282"/>
                      <a:pt x="290" y="284"/>
                      <a:pt x="286" y="287"/>
                    </a:cubicBezTo>
                    <a:cubicBezTo>
                      <a:pt x="279" y="293"/>
                      <a:pt x="276" y="296"/>
                      <a:pt x="276" y="296"/>
                    </a:cubicBezTo>
                    <a:cubicBezTo>
                      <a:pt x="276" y="296"/>
                      <a:pt x="279" y="292"/>
                      <a:pt x="286" y="286"/>
                    </a:cubicBezTo>
                    <a:cubicBezTo>
                      <a:pt x="286" y="286"/>
                      <a:pt x="293" y="280"/>
                      <a:pt x="292" y="279"/>
                    </a:cubicBezTo>
                    <a:cubicBezTo>
                      <a:pt x="292" y="279"/>
                      <a:pt x="292" y="278"/>
                      <a:pt x="298" y="273"/>
                    </a:cubicBezTo>
                    <a:lnTo>
                      <a:pt x="298" y="272"/>
                    </a:lnTo>
                    <a:cubicBezTo>
                      <a:pt x="291" y="277"/>
                      <a:pt x="287" y="279"/>
                      <a:pt x="286" y="279"/>
                    </a:cubicBezTo>
                    <a:cubicBezTo>
                      <a:pt x="285" y="279"/>
                      <a:pt x="286" y="277"/>
                      <a:pt x="290" y="275"/>
                    </a:cubicBezTo>
                    <a:cubicBezTo>
                      <a:pt x="290" y="275"/>
                      <a:pt x="290" y="274"/>
                      <a:pt x="290" y="274"/>
                    </a:cubicBezTo>
                    <a:cubicBezTo>
                      <a:pt x="289" y="274"/>
                      <a:pt x="287" y="275"/>
                      <a:pt x="283" y="277"/>
                    </a:cubicBezTo>
                    <a:cubicBezTo>
                      <a:pt x="279" y="278"/>
                      <a:pt x="277" y="279"/>
                      <a:pt x="276" y="279"/>
                    </a:cubicBezTo>
                    <a:cubicBezTo>
                      <a:pt x="276" y="279"/>
                      <a:pt x="277" y="278"/>
                      <a:pt x="281" y="276"/>
                    </a:cubicBezTo>
                    <a:cubicBezTo>
                      <a:pt x="286" y="274"/>
                      <a:pt x="291" y="271"/>
                      <a:pt x="290" y="271"/>
                    </a:cubicBezTo>
                    <a:lnTo>
                      <a:pt x="290" y="271"/>
                    </a:lnTo>
                    <a:cubicBezTo>
                      <a:pt x="290" y="271"/>
                      <a:pt x="287" y="272"/>
                      <a:pt x="281" y="275"/>
                    </a:cubicBezTo>
                    <a:lnTo>
                      <a:pt x="289" y="270"/>
                    </a:lnTo>
                    <a:lnTo>
                      <a:pt x="289" y="270"/>
                    </a:lnTo>
                    <a:cubicBezTo>
                      <a:pt x="287" y="271"/>
                      <a:pt x="284" y="272"/>
                      <a:pt x="281" y="273"/>
                    </a:cubicBezTo>
                    <a:cubicBezTo>
                      <a:pt x="280" y="274"/>
                      <a:pt x="279" y="274"/>
                      <a:pt x="278" y="275"/>
                    </a:cubicBezTo>
                    <a:lnTo>
                      <a:pt x="278" y="275"/>
                    </a:lnTo>
                    <a:cubicBezTo>
                      <a:pt x="279" y="274"/>
                      <a:pt x="279" y="274"/>
                      <a:pt x="280" y="273"/>
                    </a:cubicBezTo>
                    <a:lnTo>
                      <a:pt x="280" y="273"/>
                    </a:lnTo>
                    <a:cubicBezTo>
                      <a:pt x="277" y="274"/>
                      <a:pt x="275" y="275"/>
                      <a:pt x="273" y="276"/>
                    </a:cubicBezTo>
                    <a:lnTo>
                      <a:pt x="273" y="276"/>
                    </a:lnTo>
                    <a:cubicBezTo>
                      <a:pt x="272" y="276"/>
                      <a:pt x="271" y="275"/>
                      <a:pt x="270" y="274"/>
                    </a:cubicBezTo>
                    <a:lnTo>
                      <a:pt x="270" y="274"/>
                    </a:lnTo>
                    <a:cubicBezTo>
                      <a:pt x="267" y="275"/>
                      <a:pt x="265" y="275"/>
                      <a:pt x="264" y="275"/>
                    </a:cubicBezTo>
                    <a:cubicBezTo>
                      <a:pt x="264" y="275"/>
                      <a:pt x="263" y="275"/>
                      <a:pt x="263" y="275"/>
                    </a:cubicBez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9" y="274"/>
                      <a:pt x="269" y="274"/>
                      <a:pt x="270" y="274"/>
                    </a:cubicBezTo>
                    <a:lnTo>
                      <a:pt x="270" y="274"/>
                    </a:lnTo>
                    <a:cubicBezTo>
                      <a:pt x="270" y="274"/>
                      <a:pt x="271" y="274"/>
                      <a:pt x="272" y="273"/>
                    </a:cubicBezTo>
                    <a:cubicBezTo>
                      <a:pt x="275" y="272"/>
                      <a:pt x="278" y="271"/>
                      <a:pt x="280" y="270"/>
                    </a:cubicBezTo>
                    <a:lnTo>
                      <a:pt x="280" y="270"/>
                    </a:lnTo>
                    <a:cubicBezTo>
                      <a:pt x="280" y="271"/>
                      <a:pt x="280" y="272"/>
                      <a:pt x="280" y="273"/>
                    </a:cubicBezTo>
                    <a:lnTo>
                      <a:pt x="280" y="273"/>
                    </a:lnTo>
                    <a:cubicBezTo>
                      <a:pt x="282" y="272"/>
                      <a:pt x="285" y="271"/>
                      <a:pt x="289" y="269"/>
                    </a:cubicBezTo>
                    <a:cubicBezTo>
                      <a:pt x="293" y="267"/>
                      <a:pt x="296" y="266"/>
                      <a:pt x="298" y="265"/>
                    </a:cubicBezTo>
                    <a:lnTo>
                      <a:pt x="298" y="265"/>
                    </a:lnTo>
                    <a:cubicBezTo>
                      <a:pt x="298" y="265"/>
                      <a:pt x="298" y="265"/>
                      <a:pt x="297" y="266"/>
                    </a:cubicBezTo>
                    <a:cubicBezTo>
                      <a:pt x="292" y="268"/>
                      <a:pt x="286" y="270"/>
                      <a:pt x="286" y="270"/>
                    </a:cubicBezTo>
                    <a:cubicBezTo>
                      <a:pt x="285" y="270"/>
                      <a:pt x="286" y="269"/>
                      <a:pt x="289" y="268"/>
                    </a:cubicBezTo>
                    <a:lnTo>
                      <a:pt x="289" y="268"/>
                    </a:lnTo>
                    <a:cubicBezTo>
                      <a:pt x="286" y="268"/>
                      <a:pt x="283" y="269"/>
                      <a:pt x="280" y="270"/>
                    </a:cubicBezTo>
                    <a:lnTo>
                      <a:pt x="280" y="270"/>
                    </a:lnTo>
                    <a:cubicBezTo>
                      <a:pt x="280" y="270"/>
                      <a:pt x="280" y="270"/>
                      <a:pt x="280" y="270"/>
                    </a:cubicBezTo>
                    <a:lnTo>
                      <a:pt x="280" y="270"/>
                    </a:lnTo>
                    <a:lnTo>
                      <a:pt x="269" y="273"/>
                    </a:lnTo>
                    <a:lnTo>
                      <a:pt x="269" y="273"/>
                    </a:lnTo>
                    <a:cubicBezTo>
                      <a:pt x="268" y="272"/>
                      <a:pt x="268" y="271"/>
                      <a:pt x="268" y="270"/>
                    </a:cubicBezTo>
                    <a:cubicBezTo>
                      <a:pt x="268" y="269"/>
                      <a:pt x="268" y="267"/>
                      <a:pt x="269" y="266"/>
                    </a:cubicBezTo>
                    <a:lnTo>
                      <a:pt x="269" y="266"/>
                    </a:lnTo>
                    <a:cubicBezTo>
                      <a:pt x="261" y="267"/>
                      <a:pt x="253" y="269"/>
                      <a:pt x="246" y="270"/>
                    </a:cubicBezTo>
                    <a:cubicBezTo>
                      <a:pt x="238" y="271"/>
                      <a:pt x="234" y="272"/>
                      <a:pt x="233" y="272"/>
                    </a:cubicBezTo>
                    <a:cubicBezTo>
                      <a:pt x="232" y="272"/>
                      <a:pt x="236" y="271"/>
                      <a:pt x="246" y="269"/>
                    </a:cubicBezTo>
                    <a:cubicBezTo>
                      <a:pt x="255" y="268"/>
                      <a:pt x="255" y="267"/>
                      <a:pt x="255" y="267"/>
                    </a:cubicBezTo>
                    <a:lnTo>
                      <a:pt x="255" y="267"/>
                    </a:lnTo>
                    <a:cubicBezTo>
                      <a:pt x="253" y="267"/>
                      <a:pt x="252" y="267"/>
                      <a:pt x="251" y="267"/>
                    </a:cubicBezTo>
                    <a:cubicBezTo>
                      <a:pt x="249" y="267"/>
                      <a:pt x="252" y="266"/>
                      <a:pt x="254" y="266"/>
                    </a:cubicBezTo>
                    <a:cubicBezTo>
                      <a:pt x="254" y="266"/>
                      <a:pt x="255" y="266"/>
                      <a:pt x="255" y="267"/>
                    </a:cubicBezTo>
                    <a:cubicBezTo>
                      <a:pt x="259" y="266"/>
                      <a:pt x="261" y="265"/>
                      <a:pt x="262" y="265"/>
                    </a:cubicBezTo>
                    <a:cubicBezTo>
                      <a:pt x="263" y="265"/>
                      <a:pt x="263" y="266"/>
                      <a:pt x="263" y="266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0" y="265"/>
                      <a:pt x="269" y="266"/>
                      <a:pt x="269" y="266"/>
                    </a:cubicBezTo>
                    <a:lnTo>
                      <a:pt x="269" y="266"/>
                    </a:lnTo>
                    <a:cubicBezTo>
                      <a:pt x="272" y="266"/>
                      <a:pt x="276" y="265"/>
                      <a:pt x="279" y="265"/>
                    </a:cubicBezTo>
                    <a:lnTo>
                      <a:pt x="279" y="265"/>
                    </a:lnTo>
                    <a:cubicBezTo>
                      <a:pt x="279" y="265"/>
                      <a:pt x="280" y="266"/>
                      <a:pt x="280" y="267"/>
                    </a:cubicBezTo>
                    <a:lnTo>
                      <a:pt x="280" y="267"/>
                    </a:lnTo>
                    <a:cubicBezTo>
                      <a:pt x="280" y="267"/>
                      <a:pt x="280" y="267"/>
                      <a:pt x="280" y="267"/>
                    </a:cubicBezTo>
                    <a:cubicBezTo>
                      <a:pt x="289" y="264"/>
                      <a:pt x="289" y="264"/>
                      <a:pt x="289" y="263"/>
                    </a:cubicBezTo>
                    <a:lnTo>
                      <a:pt x="289" y="263"/>
                    </a:lnTo>
                    <a:cubicBezTo>
                      <a:pt x="289" y="263"/>
                      <a:pt x="285" y="264"/>
                      <a:pt x="279" y="265"/>
                    </a:cubicBezTo>
                    <a:lnTo>
                      <a:pt x="279" y="265"/>
                    </a:lnTo>
                    <a:cubicBezTo>
                      <a:pt x="278" y="264"/>
                      <a:pt x="277" y="264"/>
                      <a:pt x="276" y="264"/>
                    </a:cubicBezTo>
                    <a:lnTo>
                      <a:pt x="276" y="264"/>
                    </a:lnTo>
                    <a:cubicBezTo>
                      <a:pt x="275" y="264"/>
                      <a:pt x="273" y="264"/>
                      <a:pt x="271" y="264"/>
                    </a:cubicBezTo>
                    <a:lnTo>
                      <a:pt x="270" y="265"/>
                    </a:lnTo>
                    <a:lnTo>
                      <a:pt x="270" y="265"/>
                    </a:lnTo>
                    <a:cubicBezTo>
                      <a:pt x="272" y="264"/>
                      <a:pt x="273" y="263"/>
                      <a:pt x="274" y="263"/>
                    </a:cubicBezTo>
                    <a:cubicBezTo>
                      <a:pt x="275" y="263"/>
                      <a:pt x="276" y="263"/>
                      <a:pt x="276" y="264"/>
                    </a:cubicBezTo>
                    <a:lnTo>
                      <a:pt x="276" y="264"/>
                    </a:lnTo>
                    <a:cubicBezTo>
                      <a:pt x="283" y="262"/>
                      <a:pt x="285" y="262"/>
                      <a:pt x="285" y="262"/>
                    </a:cubicBezTo>
                    <a:lnTo>
                      <a:pt x="285" y="262"/>
                    </a:lnTo>
                    <a:cubicBezTo>
                      <a:pt x="284" y="262"/>
                      <a:pt x="279" y="262"/>
                      <a:pt x="271" y="263"/>
                    </a:cubicBezTo>
                    <a:cubicBezTo>
                      <a:pt x="268" y="264"/>
                      <a:pt x="266" y="264"/>
                      <a:pt x="266" y="264"/>
                    </a:cubicBezTo>
                    <a:cubicBezTo>
                      <a:pt x="265" y="264"/>
                      <a:pt x="267" y="264"/>
                      <a:pt x="271" y="262"/>
                    </a:cubicBezTo>
                    <a:cubicBezTo>
                      <a:pt x="275" y="262"/>
                      <a:pt x="278" y="261"/>
                      <a:pt x="280" y="261"/>
                    </a:cubicBezTo>
                    <a:lnTo>
                      <a:pt x="280" y="261"/>
                    </a:lnTo>
                    <a:cubicBezTo>
                      <a:pt x="280" y="261"/>
                      <a:pt x="280" y="260"/>
                      <a:pt x="289" y="259"/>
                    </a:cubicBezTo>
                    <a:cubicBezTo>
                      <a:pt x="289" y="258"/>
                      <a:pt x="289" y="258"/>
                      <a:pt x="288" y="258"/>
                    </a:cubicBezTo>
                    <a:cubicBezTo>
                      <a:pt x="287" y="258"/>
                      <a:pt x="285" y="258"/>
                      <a:pt x="280" y="259"/>
                    </a:cubicBezTo>
                    <a:lnTo>
                      <a:pt x="272" y="259"/>
                    </a:lnTo>
                    <a:cubicBezTo>
                      <a:pt x="272" y="258"/>
                      <a:pt x="272" y="258"/>
                      <a:pt x="263" y="258"/>
                    </a:cubicBezTo>
                    <a:cubicBezTo>
                      <a:pt x="261" y="258"/>
                      <a:pt x="258" y="258"/>
                      <a:pt x="256" y="258"/>
                    </a:cubicBezTo>
                    <a:cubicBezTo>
                      <a:pt x="250" y="258"/>
                      <a:pt x="246" y="257"/>
                      <a:pt x="246" y="257"/>
                    </a:cubicBezTo>
                    <a:cubicBezTo>
                      <a:pt x="237" y="256"/>
                      <a:pt x="237" y="256"/>
                      <a:pt x="255" y="256"/>
                    </a:cubicBezTo>
                    <a:cubicBezTo>
                      <a:pt x="263" y="256"/>
                      <a:pt x="263" y="254"/>
                      <a:pt x="263" y="254"/>
                    </a:cubicBezTo>
                    <a:cubicBezTo>
                      <a:pt x="263" y="254"/>
                      <a:pt x="263" y="253"/>
                      <a:pt x="272" y="253"/>
                    </a:cubicBezTo>
                    <a:lnTo>
                      <a:pt x="263" y="253"/>
                    </a:lnTo>
                    <a:lnTo>
                      <a:pt x="246" y="252"/>
                    </a:lnTo>
                    <a:lnTo>
                      <a:pt x="272" y="252"/>
                    </a:lnTo>
                    <a:cubicBezTo>
                      <a:pt x="263" y="252"/>
                      <a:pt x="256" y="251"/>
                      <a:pt x="265" y="250"/>
                    </a:cubicBezTo>
                    <a:cubicBezTo>
                      <a:pt x="265" y="250"/>
                      <a:pt x="265" y="249"/>
                      <a:pt x="267" y="249"/>
                    </a:cubicBezTo>
                    <a:cubicBezTo>
                      <a:pt x="269" y="249"/>
                      <a:pt x="271" y="250"/>
                      <a:pt x="274" y="250"/>
                    </a:cubicBezTo>
                    <a:cubicBezTo>
                      <a:pt x="283" y="250"/>
                      <a:pt x="274" y="249"/>
                      <a:pt x="274" y="249"/>
                    </a:cubicBezTo>
                    <a:cubicBezTo>
                      <a:pt x="265" y="248"/>
                      <a:pt x="265" y="247"/>
                      <a:pt x="274" y="247"/>
                    </a:cubicBezTo>
                    <a:cubicBezTo>
                      <a:pt x="282" y="248"/>
                      <a:pt x="286" y="248"/>
                      <a:pt x="287" y="248"/>
                    </a:cubicBezTo>
                    <a:cubicBezTo>
                      <a:pt x="288" y="248"/>
                      <a:pt x="284" y="247"/>
                      <a:pt x="275" y="245"/>
                    </a:cubicBezTo>
                    <a:cubicBezTo>
                      <a:pt x="269" y="244"/>
                      <a:pt x="263" y="243"/>
                      <a:pt x="264" y="243"/>
                    </a:cubicBezTo>
                    <a:lnTo>
                      <a:pt x="264" y="243"/>
                    </a:lnTo>
                    <a:cubicBezTo>
                      <a:pt x="265" y="243"/>
                      <a:pt x="268" y="243"/>
                      <a:pt x="275" y="244"/>
                    </a:cubicBezTo>
                    <a:cubicBezTo>
                      <a:pt x="277" y="245"/>
                      <a:pt x="278" y="245"/>
                      <a:pt x="278" y="245"/>
                    </a:cubicBezTo>
                    <a:cubicBezTo>
                      <a:pt x="279" y="245"/>
                      <a:pt x="273" y="243"/>
                      <a:pt x="267" y="241"/>
                    </a:cubicBezTo>
                    <a:lnTo>
                      <a:pt x="267" y="241"/>
                    </a:lnTo>
                    <a:lnTo>
                      <a:pt x="284" y="245"/>
                    </a:lnTo>
                    <a:lnTo>
                      <a:pt x="276" y="243"/>
                    </a:lnTo>
                    <a:lnTo>
                      <a:pt x="267" y="241"/>
                    </a:lnTo>
                    <a:lnTo>
                      <a:pt x="267" y="241"/>
                    </a:lnTo>
                    <a:cubicBezTo>
                      <a:pt x="267" y="241"/>
                      <a:pt x="267" y="241"/>
                      <a:pt x="267" y="241"/>
                    </a:cubicBezTo>
                    <a:lnTo>
                      <a:pt x="232" y="232"/>
                    </a:lnTo>
                    <a:cubicBezTo>
                      <a:pt x="221" y="229"/>
                      <a:pt x="217" y="228"/>
                      <a:pt x="219" y="228"/>
                    </a:cubicBezTo>
                    <a:lnTo>
                      <a:pt x="219" y="228"/>
                    </a:lnTo>
                    <a:cubicBezTo>
                      <a:pt x="219" y="228"/>
                      <a:pt x="221" y="228"/>
                      <a:pt x="224" y="229"/>
                    </a:cubicBezTo>
                    <a:cubicBezTo>
                      <a:pt x="230" y="229"/>
                      <a:pt x="237" y="230"/>
                      <a:pt x="242" y="232"/>
                    </a:cubicBezTo>
                    <a:cubicBezTo>
                      <a:pt x="250" y="234"/>
                      <a:pt x="250" y="234"/>
                      <a:pt x="250" y="234"/>
                    </a:cubicBezTo>
                    <a:lnTo>
                      <a:pt x="250" y="235"/>
                    </a:lnTo>
                    <a:cubicBezTo>
                      <a:pt x="256" y="238"/>
                      <a:pt x="261" y="239"/>
                      <a:pt x="268" y="239"/>
                    </a:cubicBezTo>
                    <a:cubicBezTo>
                      <a:pt x="268" y="239"/>
                      <a:pt x="268" y="239"/>
                      <a:pt x="268" y="239"/>
                    </a:cubicBezTo>
                    <a:lnTo>
                      <a:pt x="268" y="239"/>
                    </a:lnTo>
                    <a:cubicBezTo>
                      <a:pt x="272" y="240"/>
                      <a:pt x="274" y="240"/>
                      <a:pt x="275" y="240"/>
                    </a:cubicBezTo>
                    <a:cubicBezTo>
                      <a:pt x="277" y="240"/>
                      <a:pt x="277" y="239"/>
                      <a:pt x="277" y="239"/>
                    </a:cubicBezTo>
                    <a:cubicBezTo>
                      <a:pt x="277" y="239"/>
                      <a:pt x="277" y="239"/>
                      <a:pt x="278" y="239"/>
                    </a:cubicBezTo>
                    <a:cubicBezTo>
                      <a:pt x="279" y="239"/>
                      <a:pt x="281" y="239"/>
                      <a:pt x="286" y="241"/>
                    </a:cubicBezTo>
                    <a:cubicBezTo>
                      <a:pt x="287" y="240"/>
                      <a:pt x="287" y="240"/>
                      <a:pt x="278" y="236"/>
                    </a:cubicBezTo>
                    <a:cubicBezTo>
                      <a:pt x="268" y="232"/>
                      <a:pt x="264" y="230"/>
                      <a:pt x="265" y="230"/>
                    </a:cubicBezTo>
                    <a:lnTo>
                      <a:pt x="265" y="230"/>
                    </a:lnTo>
                    <a:cubicBezTo>
                      <a:pt x="266" y="230"/>
                      <a:pt x="267" y="231"/>
                      <a:pt x="270" y="232"/>
                    </a:cubicBezTo>
                    <a:cubicBezTo>
                      <a:pt x="279" y="236"/>
                      <a:pt x="286" y="238"/>
                      <a:pt x="288" y="238"/>
                    </a:cubicBezTo>
                    <a:cubicBezTo>
                      <a:pt x="290" y="238"/>
                      <a:pt x="289" y="236"/>
                      <a:pt x="281" y="232"/>
                    </a:cubicBezTo>
                    <a:lnTo>
                      <a:pt x="283" y="231"/>
                    </a:lnTo>
                    <a:cubicBezTo>
                      <a:pt x="286" y="233"/>
                      <a:pt x="288" y="234"/>
                      <a:pt x="289" y="234"/>
                    </a:cubicBezTo>
                    <a:cubicBezTo>
                      <a:pt x="290" y="234"/>
                      <a:pt x="288" y="232"/>
                      <a:pt x="284" y="229"/>
                    </a:cubicBezTo>
                    <a:lnTo>
                      <a:pt x="285" y="228"/>
                    </a:lnTo>
                    <a:cubicBezTo>
                      <a:pt x="288" y="230"/>
                      <a:pt x="290" y="231"/>
                      <a:pt x="291" y="231"/>
                    </a:cubicBezTo>
                    <a:cubicBezTo>
                      <a:pt x="291" y="231"/>
                      <a:pt x="289" y="229"/>
                      <a:pt x="286" y="226"/>
                    </a:cubicBezTo>
                    <a:cubicBezTo>
                      <a:pt x="281" y="222"/>
                      <a:pt x="276" y="218"/>
                      <a:pt x="276" y="218"/>
                    </a:cubicBezTo>
                    <a:lnTo>
                      <a:pt x="276" y="218"/>
                    </a:lnTo>
                    <a:cubicBezTo>
                      <a:pt x="276" y="218"/>
                      <a:pt x="277" y="219"/>
                      <a:pt x="279" y="221"/>
                    </a:cubicBezTo>
                    <a:cubicBezTo>
                      <a:pt x="284" y="225"/>
                      <a:pt x="286" y="226"/>
                      <a:pt x="287" y="226"/>
                    </a:cubicBezTo>
                    <a:cubicBezTo>
                      <a:pt x="287" y="226"/>
                      <a:pt x="287" y="226"/>
                      <a:pt x="287" y="225"/>
                    </a:cubicBezTo>
                    <a:cubicBezTo>
                      <a:pt x="288" y="224"/>
                      <a:pt x="288" y="224"/>
                      <a:pt x="281" y="219"/>
                    </a:cubicBezTo>
                    <a:cubicBezTo>
                      <a:pt x="280" y="216"/>
                      <a:pt x="279" y="215"/>
                      <a:pt x="279" y="215"/>
                    </a:cubicBezTo>
                    <a:lnTo>
                      <a:pt x="279" y="215"/>
                    </a:lnTo>
                    <a:cubicBezTo>
                      <a:pt x="280" y="215"/>
                      <a:pt x="285" y="219"/>
                      <a:pt x="289" y="223"/>
                    </a:cubicBezTo>
                    <a:cubicBezTo>
                      <a:pt x="295" y="229"/>
                      <a:pt x="298" y="232"/>
                      <a:pt x="299" y="232"/>
                    </a:cubicBezTo>
                    <a:cubicBezTo>
                      <a:pt x="299" y="232"/>
                      <a:pt x="294" y="227"/>
                      <a:pt x="283" y="216"/>
                    </a:cubicBezTo>
                    <a:cubicBezTo>
                      <a:pt x="275" y="208"/>
                      <a:pt x="272" y="204"/>
                      <a:pt x="272" y="204"/>
                    </a:cubicBezTo>
                    <a:lnTo>
                      <a:pt x="272" y="204"/>
                    </a:lnTo>
                    <a:cubicBezTo>
                      <a:pt x="273" y="204"/>
                      <a:pt x="274" y="206"/>
                      <a:pt x="277" y="208"/>
                    </a:cubicBezTo>
                    <a:cubicBezTo>
                      <a:pt x="284" y="215"/>
                      <a:pt x="284" y="216"/>
                      <a:pt x="284" y="216"/>
                    </a:cubicBezTo>
                    <a:lnTo>
                      <a:pt x="297" y="229"/>
                    </a:lnTo>
                    <a:cubicBezTo>
                      <a:pt x="295" y="226"/>
                      <a:pt x="293" y="224"/>
                      <a:pt x="290" y="222"/>
                    </a:cubicBezTo>
                    <a:cubicBezTo>
                      <a:pt x="290" y="222"/>
                      <a:pt x="290" y="222"/>
                      <a:pt x="285" y="215"/>
                    </a:cubicBezTo>
                    <a:cubicBezTo>
                      <a:pt x="278" y="208"/>
                      <a:pt x="272" y="202"/>
                      <a:pt x="265" y="195"/>
                    </a:cubicBezTo>
                    <a:cubicBezTo>
                      <a:pt x="258" y="188"/>
                      <a:pt x="259" y="188"/>
                      <a:pt x="259" y="188"/>
                    </a:cubicBezTo>
                    <a:lnTo>
                      <a:pt x="259" y="188"/>
                    </a:lnTo>
                    <a:cubicBezTo>
                      <a:pt x="267" y="194"/>
                      <a:pt x="272" y="201"/>
                      <a:pt x="279" y="207"/>
                    </a:cubicBezTo>
                    <a:cubicBezTo>
                      <a:pt x="283" y="213"/>
                      <a:pt x="287" y="217"/>
                      <a:pt x="292" y="222"/>
                    </a:cubicBezTo>
                    <a:cubicBezTo>
                      <a:pt x="293" y="223"/>
                      <a:pt x="293" y="224"/>
                      <a:pt x="293" y="224"/>
                    </a:cubicBezTo>
                    <a:cubicBezTo>
                      <a:pt x="294" y="224"/>
                      <a:pt x="284" y="212"/>
                      <a:pt x="275" y="199"/>
                    </a:cubicBezTo>
                    <a:lnTo>
                      <a:pt x="275" y="199"/>
                    </a:lnTo>
                    <a:lnTo>
                      <a:pt x="280" y="206"/>
                    </a:lnTo>
                    <a:cubicBezTo>
                      <a:pt x="286" y="212"/>
                      <a:pt x="287" y="213"/>
                      <a:pt x="288" y="213"/>
                    </a:cubicBezTo>
                    <a:cubicBezTo>
                      <a:pt x="288" y="213"/>
                      <a:pt x="288" y="213"/>
                      <a:pt x="288" y="213"/>
                    </a:cubicBezTo>
                    <a:cubicBezTo>
                      <a:pt x="289" y="212"/>
                      <a:pt x="289" y="212"/>
                      <a:pt x="284" y="205"/>
                    </a:cubicBezTo>
                    <a:cubicBezTo>
                      <a:pt x="279" y="199"/>
                      <a:pt x="276" y="195"/>
                      <a:pt x="272" y="189"/>
                    </a:cubicBezTo>
                    <a:cubicBezTo>
                      <a:pt x="268" y="185"/>
                      <a:pt x="263" y="180"/>
                      <a:pt x="260" y="175"/>
                    </a:cubicBezTo>
                    <a:lnTo>
                      <a:pt x="260" y="175"/>
                    </a:lnTo>
                    <a:cubicBezTo>
                      <a:pt x="260" y="175"/>
                      <a:pt x="267" y="182"/>
                      <a:pt x="274" y="189"/>
                    </a:cubicBezTo>
                    <a:cubicBezTo>
                      <a:pt x="285" y="202"/>
                      <a:pt x="291" y="210"/>
                      <a:pt x="292" y="210"/>
                    </a:cubicBezTo>
                    <a:cubicBezTo>
                      <a:pt x="292" y="210"/>
                      <a:pt x="293" y="210"/>
                      <a:pt x="293" y="210"/>
                    </a:cubicBezTo>
                    <a:cubicBezTo>
                      <a:pt x="294" y="210"/>
                      <a:pt x="295" y="210"/>
                      <a:pt x="300" y="217"/>
                    </a:cubicBezTo>
                    <a:cubicBezTo>
                      <a:pt x="300" y="216"/>
                      <a:pt x="300" y="216"/>
                      <a:pt x="296" y="208"/>
                    </a:cubicBezTo>
                    <a:lnTo>
                      <a:pt x="297" y="208"/>
                    </a:lnTo>
                    <a:cubicBezTo>
                      <a:pt x="299" y="212"/>
                      <a:pt x="301" y="214"/>
                      <a:pt x="301" y="214"/>
                    </a:cubicBezTo>
                    <a:cubicBezTo>
                      <a:pt x="301" y="214"/>
                      <a:pt x="301" y="212"/>
                      <a:pt x="298" y="207"/>
                    </a:cubicBezTo>
                    <a:cubicBezTo>
                      <a:pt x="297" y="205"/>
                      <a:pt x="296" y="204"/>
                      <a:pt x="297" y="204"/>
                    </a:cubicBezTo>
                    <a:lnTo>
                      <a:pt x="297" y="204"/>
                    </a:lnTo>
                    <a:cubicBezTo>
                      <a:pt x="297" y="204"/>
                      <a:pt x="299" y="207"/>
                      <a:pt x="299" y="207"/>
                    </a:cubicBezTo>
                    <a:cubicBezTo>
                      <a:pt x="303" y="215"/>
                      <a:pt x="306" y="219"/>
                      <a:pt x="306" y="219"/>
                    </a:cubicBezTo>
                    <a:cubicBezTo>
                      <a:pt x="306" y="219"/>
                      <a:pt x="302" y="213"/>
                      <a:pt x="295" y="198"/>
                    </a:cubicBezTo>
                    <a:cubicBezTo>
                      <a:pt x="293" y="193"/>
                      <a:pt x="289" y="187"/>
                      <a:pt x="285" y="183"/>
                    </a:cubicBezTo>
                    <a:lnTo>
                      <a:pt x="284" y="184"/>
                    </a:lnTo>
                    <a:lnTo>
                      <a:pt x="281" y="175"/>
                    </a:lnTo>
                    <a:cubicBezTo>
                      <a:pt x="279" y="168"/>
                      <a:pt x="277" y="163"/>
                      <a:pt x="275" y="157"/>
                    </a:cubicBezTo>
                    <a:cubicBezTo>
                      <a:pt x="275" y="157"/>
                      <a:pt x="270" y="148"/>
                      <a:pt x="270" y="148"/>
                    </a:cubicBezTo>
                    <a:lnTo>
                      <a:pt x="270" y="148"/>
                    </a:lnTo>
                    <a:lnTo>
                      <a:pt x="279" y="165"/>
                    </a:lnTo>
                    <a:cubicBezTo>
                      <a:pt x="283" y="174"/>
                      <a:pt x="287" y="182"/>
                      <a:pt x="292" y="191"/>
                    </a:cubicBezTo>
                    <a:cubicBezTo>
                      <a:pt x="297" y="201"/>
                      <a:pt x="301" y="208"/>
                      <a:pt x="301" y="208"/>
                    </a:cubicBezTo>
                    <a:cubicBezTo>
                      <a:pt x="301" y="208"/>
                      <a:pt x="300" y="205"/>
                      <a:pt x="297" y="198"/>
                    </a:cubicBezTo>
                    <a:lnTo>
                      <a:pt x="297" y="198"/>
                    </a:lnTo>
                    <a:cubicBezTo>
                      <a:pt x="297" y="198"/>
                      <a:pt x="297" y="199"/>
                      <a:pt x="302" y="206"/>
                    </a:cubicBezTo>
                    <a:cubicBezTo>
                      <a:pt x="303" y="210"/>
                      <a:pt x="305" y="212"/>
                      <a:pt x="305" y="212"/>
                    </a:cubicBezTo>
                    <a:cubicBezTo>
                      <a:pt x="305" y="212"/>
                      <a:pt x="303" y="208"/>
                      <a:pt x="298" y="198"/>
                    </a:cubicBezTo>
                    <a:cubicBezTo>
                      <a:pt x="295" y="189"/>
                      <a:pt x="293" y="185"/>
                      <a:pt x="294" y="185"/>
                    </a:cubicBezTo>
                    <a:lnTo>
                      <a:pt x="294" y="185"/>
                    </a:lnTo>
                    <a:cubicBezTo>
                      <a:pt x="294" y="185"/>
                      <a:pt x="297" y="189"/>
                      <a:pt x="300" y="198"/>
                    </a:cubicBezTo>
                    <a:cubicBezTo>
                      <a:pt x="305" y="208"/>
                      <a:pt x="307" y="212"/>
                      <a:pt x="308" y="212"/>
                    </a:cubicBezTo>
                    <a:cubicBezTo>
                      <a:pt x="308" y="212"/>
                      <a:pt x="307" y="210"/>
                      <a:pt x="306" y="206"/>
                    </a:cubicBezTo>
                    <a:cubicBezTo>
                      <a:pt x="302" y="196"/>
                      <a:pt x="301" y="191"/>
                      <a:pt x="302" y="191"/>
                    </a:cubicBezTo>
                    <a:lnTo>
                      <a:pt x="302" y="191"/>
                    </a:lnTo>
                    <a:cubicBezTo>
                      <a:pt x="302" y="191"/>
                      <a:pt x="304" y="194"/>
                      <a:pt x="305" y="197"/>
                    </a:cubicBezTo>
                    <a:cubicBezTo>
                      <a:pt x="307" y="202"/>
                      <a:pt x="307" y="204"/>
                      <a:pt x="308" y="204"/>
                    </a:cubicBezTo>
                    <a:lnTo>
                      <a:pt x="308" y="204"/>
                    </a:lnTo>
                    <a:cubicBezTo>
                      <a:pt x="308" y="204"/>
                      <a:pt x="307" y="202"/>
                      <a:pt x="306" y="197"/>
                    </a:cubicBezTo>
                    <a:lnTo>
                      <a:pt x="306" y="197"/>
                    </a:lnTo>
                    <a:cubicBezTo>
                      <a:pt x="308" y="204"/>
                      <a:pt x="310" y="210"/>
                      <a:pt x="310" y="210"/>
                    </a:cubicBezTo>
                    <a:cubicBezTo>
                      <a:pt x="310" y="210"/>
                      <a:pt x="310" y="209"/>
                      <a:pt x="309" y="206"/>
                    </a:cubicBezTo>
                    <a:cubicBezTo>
                      <a:pt x="309" y="206"/>
                      <a:pt x="309" y="206"/>
                      <a:pt x="307" y="197"/>
                    </a:cubicBezTo>
                    <a:lnTo>
                      <a:pt x="303" y="178"/>
                    </a:lnTo>
                    <a:cubicBezTo>
                      <a:pt x="300" y="173"/>
                      <a:pt x="298" y="167"/>
                      <a:pt x="297" y="160"/>
                    </a:cubicBezTo>
                    <a:cubicBezTo>
                      <a:pt x="297" y="158"/>
                      <a:pt x="296" y="157"/>
                      <a:pt x="297" y="157"/>
                    </a:cubicBezTo>
                    <a:lnTo>
                      <a:pt x="297" y="157"/>
                    </a:lnTo>
                    <a:cubicBezTo>
                      <a:pt x="298" y="157"/>
                      <a:pt x="302" y="166"/>
                      <a:pt x="307" y="187"/>
                    </a:cubicBezTo>
                    <a:lnTo>
                      <a:pt x="313" y="205"/>
                    </a:lnTo>
                    <a:lnTo>
                      <a:pt x="308" y="187"/>
                    </a:lnTo>
                    <a:cubicBezTo>
                      <a:pt x="309" y="187"/>
                      <a:pt x="309" y="187"/>
                      <a:pt x="312" y="196"/>
                    </a:cubicBezTo>
                    <a:cubicBezTo>
                      <a:pt x="314" y="205"/>
                      <a:pt x="314" y="205"/>
                      <a:pt x="314" y="205"/>
                    </a:cubicBezTo>
                    <a:cubicBezTo>
                      <a:pt x="314" y="202"/>
                      <a:pt x="313" y="199"/>
                      <a:pt x="313" y="196"/>
                    </a:cubicBezTo>
                    <a:cubicBezTo>
                      <a:pt x="310" y="185"/>
                      <a:pt x="309" y="180"/>
                      <a:pt x="310" y="180"/>
                    </a:cubicBezTo>
                    <a:lnTo>
                      <a:pt x="310" y="180"/>
                    </a:lnTo>
                    <a:cubicBezTo>
                      <a:pt x="310" y="180"/>
                      <a:pt x="311" y="183"/>
                      <a:pt x="312" y="187"/>
                    </a:cubicBezTo>
                    <a:cubicBezTo>
                      <a:pt x="313" y="196"/>
                      <a:pt x="314" y="201"/>
                      <a:pt x="314" y="201"/>
                    </a:cubicBezTo>
                    <a:cubicBezTo>
                      <a:pt x="314" y="201"/>
                      <a:pt x="314" y="196"/>
                      <a:pt x="313" y="187"/>
                    </a:cubicBezTo>
                    <a:lnTo>
                      <a:pt x="313" y="187"/>
                    </a:lnTo>
                    <a:cubicBezTo>
                      <a:pt x="314" y="190"/>
                      <a:pt x="314" y="193"/>
                      <a:pt x="315" y="196"/>
                    </a:cubicBezTo>
                    <a:cubicBezTo>
                      <a:pt x="314" y="185"/>
                      <a:pt x="314" y="180"/>
                      <a:pt x="314" y="180"/>
                    </a:cubicBezTo>
                    <a:lnTo>
                      <a:pt x="314" y="180"/>
                    </a:lnTo>
                    <a:cubicBezTo>
                      <a:pt x="314" y="180"/>
                      <a:pt x="315" y="183"/>
                      <a:pt x="315" y="187"/>
                    </a:cubicBezTo>
                    <a:cubicBezTo>
                      <a:pt x="316" y="192"/>
                      <a:pt x="316" y="194"/>
                      <a:pt x="316" y="194"/>
                    </a:cubicBezTo>
                    <a:cubicBezTo>
                      <a:pt x="316" y="194"/>
                      <a:pt x="316" y="192"/>
                      <a:pt x="316" y="187"/>
                    </a:cubicBezTo>
                    <a:cubicBezTo>
                      <a:pt x="317" y="187"/>
                      <a:pt x="318" y="187"/>
                      <a:pt x="318" y="196"/>
                    </a:cubicBezTo>
                    <a:cubicBezTo>
                      <a:pt x="320" y="206"/>
                      <a:pt x="320" y="210"/>
                      <a:pt x="320" y="210"/>
                    </a:cubicBezTo>
                    <a:cubicBezTo>
                      <a:pt x="320" y="210"/>
                      <a:pt x="320" y="206"/>
                      <a:pt x="320" y="196"/>
                    </a:cubicBezTo>
                    <a:cubicBezTo>
                      <a:pt x="320" y="192"/>
                      <a:pt x="320" y="189"/>
                      <a:pt x="320" y="189"/>
                    </a:cubicBezTo>
                    <a:cubicBezTo>
                      <a:pt x="320" y="189"/>
                      <a:pt x="320" y="192"/>
                      <a:pt x="321" y="196"/>
                    </a:cubicBezTo>
                    <a:cubicBezTo>
                      <a:pt x="321" y="201"/>
                      <a:pt x="321" y="204"/>
                      <a:pt x="322" y="204"/>
                    </a:cubicBezTo>
                    <a:cubicBezTo>
                      <a:pt x="322" y="204"/>
                      <a:pt x="322" y="201"/>
                      <a:pt x="322" y="196"/>
                    </a:cubicBezTo>
                    <a:cubicBezTo>
                      <a:pt x="322" y="187"/>
                      <a:pt x="321" y="178"/>
                      <a:pt x="320" y="168"/>
                    </a:cubicBezTo>
                    <a:cubicBezTo>
                      <a:pt x="320" y="168"/>
                      <a:pt x="320" y="168"/>
                      <a:pt x="318" y="159"/>
                    </a:cubicBezTo>
                    <a:lnTo>
                      <a:pt x="320" y="159"/>
                    </a:lnTo>
                    <a:cubicBezTo>
                      <a:pt x="321" y="159"/>
                      <a:pt x="322" y="159"/>
                      <a:pt x="323" y="149"/>
                    </a:cubicBezTo>
                    <a:cubicBezTo>
                      <a:pt x="324" y="142"/>
                      <a:pt x="324" y="128"/>
                      <a:pt x="323" y="128"/>
                    </a:cubicBezTo>
                    <a:lnTo>
                      <a:pt x="323" y="128"/>
                    </a:lnTo>
                    <a:cubicBezTo>
                      <a:pt x="323" y="128"/>
                      <a:pt x="323" y="129"/>
                      <a:pt x="323" y="131"/>
                    </a:cubicBezTo>
                    <a:lnTo>
                      <a:pt x="322" y="121"/>
                    </a:lnTo>
                    <a:cubicBezTo>
                      <a:pt x="321" y="107"/>
                      <a:pt x="320" y="100"/>
                      <a:pt x="320" y="100"/>
                    </a:cubicBezTo>
                    <a:cubicBezTo>
                      <a:pt x="319" y="100"/>
                      <a:pt x="319" y="107"/>
                      <a:pt x="320" y="121"/>
                    </a:cubicBezTo>
                    <a:cubicBezTo>
                      <a:pt x="320" y="137"/>
                      <a:pt x="320" y="144"/>
                      <a:pt x="320" y="144"/>
                    </a:cubicBezTo>
                    <a:cubicBezTo>
                      <a:pt x="320" y="144"/>
                      <a:pt x="320" y="139"/>
                      <a:pt x="320" y="131"/>
                    </a:cubicBezTo>
                    <a:cubicBezTo>
                      <a:pt x="318" y="112"/>
                      <a:pt x="317" y="112"/>
                      <a:pt x="316" y="112"/>
                    </a:cubicBezTo>
                    <a:cubicBezTo>
                      <a:pt x="315" y="112"/>
                      <a:pt x="315" y="112"/>
                      <a:pt x="315" y="103"/>
                    </a:cubicBezTo>
                    <a:cubicBezTo>
                      <a:pt x="315" y="96"/>
                      <a:pt x="314" y="90"/>
                      <a:pt x="311" y="84"/>
                    </a:cubicBezTo>
                    <a:cubicBezTo>
                      <a:pt x="309" y="84"/>
                      <a:pt x="309" y="84"/>
                      <a:pt x="311" y="93"/>
                    </a:cubicBezTo>
                    <a:cubicBezTo>
                      <a:pt x="311" y="97"/>
                      <a:pt x="312" y="100"/>
                      <a:pt x="311" y="100"/>
                    </a:cubicBezTo>
                    <a:cubicBezTo>
                      <a:pt x="311" y="100"/>
                      <a:pt x="309" y="95"/>
                      <a:pt x="307" y="84"/>
                    </a:cubicBezTo>
                    <a:cubicBezTo>
                      <a:pt x="306" y="80"/>
                      <a:pt x="306" y="78"/>
                      <a:pt x="306" y="78"/>
                    </a:cubicBezTo>
                    <a:lnTo>
                      <a:pt x="306" y="78"/>
                    </a:lnTo>
                    <a:cubicBezTo>
                      <a:pt x="305" y="78"/>
                      <a:pt x="306" y="83"/>
                      <a:pt x="307" y="93"/>
                    </a:cubicBezTo>
                    <a:cubicBezTo>
                      <a:pt x="308" y="103"/>
                      <a:pt x="308" y="107"/>
                      <a:pt x="308" y="107"/>
                    </a:cubicBezTo>
                    <a:cubicBezTo>
                      <a:pt x="307" y="107"/>
                      <a:pt x="306" y="103"/>
                      <a:pt x="304" y="93"/>
                    </a:cubicBezTo>
                    <a:lnTo>
                      <a:pt x="302" y="94"/>
                    </a:lnTo>
                    <a:cubicBezTo>
                      <a:pt x="300" y="100"/>
                      <a:pt x="302" y="106"/>
                      <a:pt x="303" y="112"/>
                    </a:cubicBezTo>
                    <a:cubicBezTo>
                      <a:pt x="305" y="123"/>
                      <a:pt x="306" y="128"/>
                      <a:pt x="305" y="128"/>
                    </a:cubicBezTo>
                    <a:cubicBezTo>
                      <a:pt x="305" y="128"/>
                      <a:pt x="304" y="126"/>
                      <a:pt x="303" y="122"/>
                    </a:cubicBezTo>
                    <a:cubicBezTo>
                      <a:pt x="300" y="112"/>
                      <a:pt x="299" y="103"/>
                      <a:pt x="299" y="103"/>
                    </a:cubicBezTo>
                    <a:cubicBezTo>
                      <a:pt x="298" y="94"/>
                      <a:pt x="297" y="94"/>
                      <a:pt x="296" y="94"/>
                    </a:cubicBezTo>
                    <a:cubicBezTo>
                      <a:pt x="295" y="94"/>
                      <a:pt x="292" y="94"/>
                      <a:pt x="294" y="103"/>
                    </a:cubicBezTo>
                    <a:cubicBezTo>
                      <a:pt x="293" y="99"/>
                      <a:pt x="293" y="99"/>
                      <a:pt x="292" y="94"/>
                    </a:cubicBezTo>
                    <a:cubicBezTo>
                      <a:pt x="291" y="94"/>
                      <a:pt x="290" y="90"/>
                      <a:pt x="290" y="90"/>
                    </a:cubicBezTo>
                    <a:lnTo>
                      <a:pt x="290" y="90"/>
                    </a:lnTo>
                    <a:cubicBezTo>
                      <a:pt x="290" y="90"/>
                      <a:pt x="290" y="91"/>
                      <a:pt x="290" y="94"/>
                    </a:cubicBezTo>
                    <a:cubicBezTo>
                      <a:pt x="290" y="94"/>
                      <a:pt x="289" y="94"/>
                      <a:pt x="285" y="85"/>
                    </a:cubicBezTo>
                    <a:cubicBezTo>
                      <a:pt x="284" y="84"/>
                      <a:pt x="283" y="83"/>
                      <a:pt x="283" y="83"/>
                    </a:cubicBezTo>
                    <a:lnTo>
                      <a:pt x="283" y="83"/>
                    </a:lnTo>
                    <a:cubicBezTo>
                      <a:pt x="281" y="83"/>
                      <a:pt x="283" y="98"/>
                      <a:pt x="289" y="113"/>
                    </a:cubicBezTo>
                    <a:lnTo>
                      <a:pt x="288" y="113"/>
                    </a:lnTo>
                    <a:cubicBezTo>
                      <a:pt x="287" y="114"/>
                      <a:pt x="289" y="123"/>
                      <a:pt x="289" y="123"/>
                    </a:cubicBezTo>
                    <a:cubicBezTo>
                      <a:pt x="293" y="132"/>
                      <a:pt x="292" y="132"/>
                      <a:pt x="290" y="132"/>
                    </a:cubicBezTo>
                    <a:cubicBezTo>
                      <a:pt x="290" y="132"/>
                      <a:pt x="288" y="123"/>
                      <a:pt x="286" y="114"/>
                    </a:cubicBezTo>
                    <a:cubicBezTo>
                      <a:pt x="282" y="98"/>
                      <a:pt x="279" y="89"/>
                      <a:pt x="278" y="89"/>
                    </a:cubicBezTo>
                    <a:lnTo>
                      <a:pt x="278" y="89"/>
                    </a:lnTo>
                    <a:cubicBezTo>
                      <a:pt x="277" y="89"/>
                      <a:pt x="278" y="94"/>
                      <a:pt x="280" y="105"/>
                    </a:cubicBezTo>
                    <a:cubicBezTo>
                      <a:pt x="279" y="101"/>
                      <a:pt x="279" y="102"/>
                      <a:pt x="278" y="96"/>
                    </a:cubicBezTo>
                    <a:cubicBezTo>
                      <a:pt x="277" y="92"/>
                      <a:pt x="276" y="90"/>
                      <a:pt x="276" y="90"/>
                    </a:cubicBezTo>
                    <a:cubicBezTo>
                      <a:pt x="275" y="90"/>
                      <a:pt x="275" y="92"/>
                      <a:pt x="275" y="98"/>
                    </a:cubicBezTo>
                    <a:cubicBezTo>
                      <a:pt x="276" y="106"/>
                      <a:pt x="278" y="117"/>
                      <a:pt x="281" y="126"/>
                    </a:cubicBezTo>
                    <a:cubicBezTo>
                      <a:pt x="285" y="134"/>
                      <a:pt x="284" y="134"/>
                      <a:pt x="284" y="134"/>
                    </a:cubicBezTo>
                    <a:cubicBezTo>
                      <a:pt x="283" y="134"/>
                      <a:pt x="283" y="134"/>
                      <a:pt x="279" y="126"/>
                    </a:cubicBezTo>
                    <a:cubicBezTo>
                      <a:pt x="276" y="117"/>
                      <a:pt x="275" y="113"/>
                      <a:pt x="274" y="113"/>
                    </a:cubicBezTo>
                    <a:lnTo>
                      <a:pt x="274" y="113"/>
                    </a:lnTo>
                    <a:cubicBezTo>
                      <a:pt x="273" y="113"/>
                      <a:pt x="274" y="117"/>
                      <a:pt x="277" y="127"/>
                    </a:cubicBezTo>
                    <a:lnTo>
                      <a:pt x="274" y="118"/>
                    </a:lnTo>
                    <a:cubicBezTo>
                      <a:pt x="271" y="112"/>
                      <a:pt x="268" y="105"/>
                      <a:pt x="266" y="105"/>
                    </a:cubicBezTo>
                    <a:cubicBezTo>
                      <a:pt x="265" y="105"/>
                      <a:pt x="264" y="107"/>
                      <a:pt x="263" y="110"/>
                    </a:cubicBezTo>
                    <a:cubicBezTo>
                      <a:pt x="262" y="110"/>
                      <a:pt x="260" y="111"/>
                      <a:pt x="259" y="111"/>
                    </a:cubicBezTo>
                    <a:cubicBezTo>
                      <a:pt x="257" y="111"/>
                      <a:pt x="255" y="110"/>
                      <a:pt x="252" y="104"/>
                    </a:cubicBezTo>
                    <a:cubicBezTo>
                      <a:pt x="252" y="103"/>
                      <a:pt x="251" y="102"/>
                      <a:pt x="251" y="102"/>
                    </a:cubicBezTo>
                    <a:lnTo>
                      <a:pt x="251" y="102"/>
                    </a:lnTo>
                    <a:cubicBezTo>
                      <a:pt x="249" y="102"/>
                      <a:pt x="253" y="118"/>
                      <a:pt x="259" y="132"/>
                    </a:cubicBezTo>
                    <a:cubicBezTo>
                      <a:pt x="256" y="127"/>
                      <a:pt x="254" y="125"/>
                      <a:pt x="253" y="125"/>
                    </a:cubicBezTo>
                    <a:cubicBezTo>
                      <a:pt x="253" y="125"/>
                      <a:pt x="253" y="125"/>
                      <a:pt x="252" y="126"/>
                    </a:cubicBezTo>
                    <a:cubicBezTo>
                      <a:pt x="251" y="126"/>
                      <a:pt x="251" y="126"/>
                      <a:pt x="250" y="126"/>
                    </a:cubicBezTo>
                    <a:cubicBezTo>
                      <a:pt x="249" y="126"/>
                      <a:pt x="248" y="124"/>
                      <a:pt x="244" y="119"/>
                    </a:cubicBezTo>
                    <a:cubicBezTo>
                      <a:pt x="240" y="111"/>
                      <a:pt x="238" y="106"/>
                      <a:pt x="238" y="106"/>
                    </a:cubicBezTo>
                    <a:lnTo>
                      <a:pt x="238" y="106"/>
                    </a:lnTo>
                    <a:cubicBezTo>
                      <a:pt x="237" y="106"/>
                      <a:pt x="239" y="111"/>
                      <a:pt x="243" y="120"/>
                    </a:cubicBezTo>
                    <a:cubicBezTo>
                      <a:pt x="247" y="126"/>
                      <a:pt x="248" y="129"/>
                      <a:pt x="247" y="129"/>
                    </a:cubicBezTo>
                    <a:cubicBezTo>
                      <a:pt x="246" y="129"/>
                      <a:pt x="240" y="123"/>
                      <a:pt x="234" y="113"/>
                    </a:cubicBezTo>
                    <a:cubicBezTo>
                      <a:pt x="231" y="108"/>
                      <a:pt x="229" y="107"/>
                      <a:pt x="228" y="107"/>
                    </a:cubicBezTo>
                    <a:cubicBezTo>
                      <a:pt x="227" y="107"/>
                      <a:pt x="226" y="107"/>
                      <a:pt x="225" y="108"/>
                    </a:cubicBezTo>
                    <a:cubicBezTo>
                      <a:pt x="230" y="115"/>
                      <a:pt x="228" y="117"/>
                      <a:pt x="227" y="119"/>
                    </a:cubicBezTo>
                    <a:cubicBezTo>
                      <a:pt x="223" y="121"/>
                      <a:pt x="223" y="121"/>
                      <a:pt x="234" y="136"/>
                    </a:cubicBezTo>
                    <a:cubicBezTo>
                      <a:pt x="246" y="151"/>
                      <a:pt x="244" y="151"/>
                      <a:pt x="243" y="152"/>
                    </a:cubicBezTo>
                    <a:cubicBezTo>
                      <a:pt x="243" y="153"/>
                      <a:pt x="243" y="153"/>
                      <a:pt x="243" y="153"/>
                    </a:cubicBezTo>
                    <a:cubicBezTo>
                      <a:pt x="242" y="153"/>
                      <a:pt x="241" y="152"/>
                      <a:pt x="237" y="147"/>
                    </a:cubicBezTo>
                    <a:cubicBezTo>
                      <a:pt x="237" y="147"/>
                      <a:pt x="230" y="140"/>
                      <a:pt x="229" y="140"/>
                    </a:cubicBezTo>
                    <a:cubicBezTo>
                      <a:pt x="228" y="140"/>
                      <a:pt x="228" y="141"/>
                      <a:pt x="228" y="141"/>
                    </a:cubicBezTo>
                    <a:cubicBezTo>
                      <a:pt x="227" y="141"/>
                      <a:pt x="225" y="140"/>
                      <a:pt x="221" y="134"/>
                    </a:cubicBezTo>
                    <a:cubicBezTo>
                      <a:pt x="221" y="134"/>
                      <a:pt x="215" y="130"/>
                      <a:pt x="213" y="130"/>
                    </a:cubicBezTo>
                    <a:cubicBezTo>
                      <a:pt x="212" y="130"/>
                      <a:pt x="212" y="130"/>
                      <a:pt x="212" y="130"/>
                    </a:cubicBezTo>
                    <a:cubicBezTo>
                      <a:pt x="211" y="131"/>
                      <a:pt x="211" y="131"/>
                      <a:pt x="209" y="131"/>
                    </a:cubicBezTo>
                    <a:cubicBezTo>
                      <a:pt x="208" y="131"/>
                      <a:pt x="205" y="130"/>
                      <a:pt x="202" y="127"/>
                    </a:cubicBezTo>
                    <a:cubicBezTo>
                      <a:pt x="201" y="127"/>
                      <a:pt x="201" y="127"/>
                      <a:pt x="207" y="133"/>
                    </a:cubicBezTo>
                    <a:cubicBezTo>
                      <a:pt x="213" y="139"/>
                      <a:pt x="218" y="145"/>
                      <a:pt x="213" y="145"/>
                    </a:cubicBezTo>
                    <a:cubicBezTo>
                      <a:pt x="213" y="145"/>
                      <a:pt x="211" y="145"/>
                      <a:pt x="210" y="145"/>
                    </a:cubicBezTo>
                    <a:lnTo>
                      <a:pt x="210" y="145"/>
                    </a:lnTo>
                    <a:cubicBezTo>
                      <a:pt x="209" y="146"/>
                      <a:pt x="206" y="149"/>
                      <a:pt x="213" y="155"/>
                    </a:cubicBezTo>
                    <a:cubicBezTo>
                      <a:pt x="213" y="155"/>
                      <a:pt x="213" y="155"/>
                      <a:pt x="213" y="155"/>
                    </a:cubicBezTo>
                    <a:cubicBezTo>
                      <a:pt x="212" y="155"/>
                      <a:pt x="211" y="154"/>
                      <a:pt x="205" y="150"/>
                    </a:cubicBezTo>
                    <a:cubicBezTo>
                      <a:pt x="199" y="144"/>
                      <a:pt x="196" y="141"/>
                      <a:pt x="195" y="141"/>
                    </a:cubicBezTo>
                    <a:lnTo>
                      <a:pt x="195" y="141"/>
                    </a:lnTo>
                    <a:cubicBezTo>
                      <a:pt x="193" y="141"/>
                      <a:pt x="196" y="146"/>
                      <a:pt x="203" y="154"/>
                    </a:cubicBezTo>
                    <a:cubicBezTo>
                      <a:pt x="207" y="157"/>
                      <a:pt x="208" y="158"/>
                      <a:pt x="208" y="158"/>
                    </a:cubicBezTo>
                    <a:cubicBezTo>
                      <a:pt x="207" y="158"/>
                      <a:pt x="205" y="157"/>
                      <a:pt x="202" y="155"/>
                    </a:cubicBezTo>
                    <a:lnTo>
                      <a:pt x="202" y="155"/>
                    </a:lnTo>
                    <a:cubicBezTo>
                      <a:pt x="202" y="155"/>
                      <a:pt x="201" y="156"/>
                      <a:pt x="207" y="163"/>
                    </a:cubicBezTo>
                    <a:cubicBezTo>
                      <a:pt x="211" y="166"/>
                      <a:pt x="213" y="168"/>
                      <a:pt x="212" y="168"/>
                    </a:cubicBezTo>
                    <a:cubicBezTo>
                      <a:pt x="211" y="168"/>
                      <a:pt x="209" y="167"/>
                      <a:pt x="205" y="165"/>
                    </a:cubicBezTo>
                    <a:cubicBezTo>
                      <a:pt x="201" y="161"/>
                      <a:pt x="199" y="160"/>
                      <a:pt x="198" y="160"/>
                    </a:cubicBezTo>
                    <a:cubicBezTo>
                      <a:pt x="197" y="160"/>
                      <a:pt x="197" y="161"/>
                      <a:pt x="196" y="161"/>
                    </a:cubicBezTo>
                    <a:cubicBezTo>
                      <a:pt x="201" y="167"/>
                      <a:pt x="198" y="175"/>
                      <a:pt x="191" y="175"/>
                    </a:cubicBezTo>
                    <a:cubicBezTo>
                      <a:pt x="191" y="175"/>
                      <a:pt x="189" y="175"/>
                      <a:pt x="188" y="175"/>
                    </a:cubicBezTo>
                    <a:lnTo>
                      <a:pt x="188" y="175"/>
                    </a:lnTo>
                    <a:cubicBezTo>
                      <a:pt x="195" y="180"/>
                      <a:pt x="195" y="180"/>
                      <a:pt x="195" y="182"/>
                    </a:cubicBezTo>
                    <a:cubicBezTo>
                      <a:pt x="190" y="179"/>
                      <a:pt x="187" y="178"/>
                      <a:pt x="186" y="178"/>
                    </a:cubicBezTo>
                    <a:lnTo>
                      <a:pt x="186" y="178"/>
                    </a:lnTo>
                    <a:cubicBezTo>
                      <a:pt x="184" y="178"/>
                      <a:pt x="191" y="182"/>
                      <a:pt x="202" y="188"/>
                    </a:cubicBezTo>
                    <a:lnTo>
                      <a:pt x="203" y="187"/>
                    </a:lnTo>
                    <a:lnTo>
                      <a:pt x="203" y="186"/>
                    </a:lnTo>
                    <a:cubicBezTo>
                      <a:pt x="211" y="191"/>
                      <a:pt x="215" y="193"/>
                      <a:pt x="213" y="193"/>
                    </a:cubicBezTo>
                    <a:cubicBezTo>
                      <a:pt x="212" y="193"/>
                      <a:pt x="205" y="191"/>
                      <a:pt x="194" y="185"/>
                    </a:cubicBezTo>
                    <a:cubicBezTo>
                      <a:pt x="186" y="181"/>
                      <a:pt x="182" y="179"/>
                      <a:pt x="181" y="179"/>
                    </a:cubicBezTo>
                    <a:lnTo>
                      <a:pt x="181" y="179"/>
                    </a:lnTo>
                    <a:cubicBezTo>
                      <a:pt x="181" y="179"/>
                      <a:pt x="185" y="181"/>
                      <a:pt x="193" y="186"/>
                    </a:cubicBezTo>
                    <a:cubicBezTo>
                      <a:pt x="202" y="192"/>
                      <a:pt x="205" y="194"/>
                      <a:pt x="204" y="194"/>
                    </a:cubicBezTo>
                    <a:cubicBezTo>
                      <a:pt x="203" y="194"/>
                      <a:pt x="198" y="192"/>
                      <a:pt x="191" y="189"/>
                    </a:cubicBezTo>
                    <a:cubicBezTo>
                      <a:pt x="183" y="186"/>
                      <a:pt x="179" y="184"/>
                      <a:pt x="179" y="184"/>
                    </a:cubicBezTo>
                    <a:lnTo>
                      <a:pt x="179" y="184"/>
                    </a:lnTo>
                    <a:cubicBezTo>
                      <a:pt x="179" y="184"/>
                      <a:pt x="183" y="186"/>
                      <a:pt x="191" y="191"/>
                    </a:cubicBezTo>
                    <a:cubicBezTo>
                      <a:pt x="210" y="201"/>
                      <a:pt x="220" y="207"/>
                      <a:pt x="218" y="207"/>
                    </a:cubicBezTo>
                    <a:cubicBezTo>
                      <a:pt x="216" y="207"/>
                      <a:pt x="210" y="205"/>
                      <a:pt x="196" y="199"/>
                    </a:cubicBezTo>
                    <a:cubicBezTo>
                      <a:pt x="182" y="193"/>
                      <a:pt x="174" y="190"/>
                      <a:pt x="171" y="190"/>
                    </a:cubicBezTo>
                    <a:cubicBezTo>
                      <a:pt x="171" y="190"/>
                      <a:pt x="170" y="190"/>
                      <a:pt x="170" y="191"/>
                    </a:cubicBezTo>
                    <a:cubicBezTo>
                      <a:pt x="170" y="192"/>
                      <a:pt x="178" y="195"/>
                      <a:pt x="187" y="198"/>
                    </a:cubicBezTo>
                    <a:cubicBezTo>
                      <a:pt x="197" y="202"/>
                      <a:pt x="201" y="203"/>
                      <a:pt x="199" y="203"/>
                    </a:cubicBezTo>
                    <a:cubicBezTo>
                      <a:pt x="198" y="203"/>
                      <a:pt x="194" y="202"/>
                      <a:pt x="186" y="201"/>
                    </a:cubicBezTo>
                    <a:cubicBezTo>
                      <a:pt x="177" y="198"/>
                      <a:pt x="171" y="197"/>
                      <a:pt x="167" y="197"/>
                    </a:cubicBezTo>
                    <a:cubicBezTo>
                      <a:pt x="161" y="197"/>
                      <a:pt x="164" y="200"/>
                      <a:pt x="175" y="206"/>
                    </a:cubicBezTo>
                    <a:cubicBezTo>
                      <a:pt x="184" y="212"/>
                      <a:pt x="188" y="215"/>
                      <a:pt x="186" y="215"/>
                    </a:cubicBezTo>
                    <a:cubicBezTo>
                      <a:pt x="184" y="215"/>
                      <a:pt x="180" y="214"/>
                      <a:pt x="174" y="211"/>
                    </a:cubicBezTo>
                    <a:cubicBezTo>
                      <a:pt x="165" y="206"/>
                      <a:pt x="161" y="204"/>
                      <a:pt x="160" y="204"/>
                    </a:cubicBezTo>
                    <a:lnTo>
                      <a:pt x="160" y="204"/>
                    </a:lnTo>
                    <a:cubicBezTo>
                      <a:pt x="159" y="204"/>
                      <a:pt x="161" y="206"/>
                      <a:pt x="165" y="208"/>
                    </a:cubicBezTo>
                    <a:cubicBezTo>
                      <a:pt x="164" y="211"/>
                      <a:pt x="164" y="213"/>
                      <a:pt x="163" y="214"/>
                    </a:cubicBezTo>
                    <a:cubicBezTo>
                      <a:pt x="163" y="215"/>
                      <a:pt x="172" y="219"/>
                      <a:pt x="179" y="221"/>
                    </a:cubicBezTo>
                    <a:cubicBezTo>
                      <a:pt x="173" y="220"/>
                      <a:pt x="168" y="219"/>
                      <a:pt x="164" y="219"/>
                    </a:cubicBezTo>
                    <a:cubicBezTo>
                      <a:pt x="159" y="219"/>
                      <a:pt x="159" y="221"/>
                      <a:pt x="170" y="224"/>
                    </a:cubicBezTo>
                    <a:lnTo>
                      <a:pt x="170" y="226"/>
                    </a:lnTo>
                    <a:cubicBezTo>
                      <a:pt x="169" y="228"/>
                      <a:pt x="169" y="228"/>
                      <a:pt x="178" y="231"/>
                    </a:cubicBezTo>
                    <a:cubicBezTo>
                      <a:pt x="183" y="232"/>
                      <a:pt x="183" y="232"/>
                      <a:pt x="181" y="232"/>
                    </a:cubicBezTo>
                    <a:cubicBezTo>
                      <a:pt x="178" y="232"/>
                      <a:pt x="174" y="232"/>
                      <a:pt x="169" y="232"/>
                    </a:cubicBezTo>
                    <a:cubicBezTo>
                      <a:pt x="159" y="232"/>
                      <a:pt x="150" y="232"/>
                      <a:pt x="159" y="233"/>
                    </a:cubicBezTo>
                    <a:cubicBezTo>
                      <a:pt x="169" y="235"/>
                      <a:pt x="177" y="239"/>
                      <a:pt x="186" y="240"/>
                    </a:cubicBezTo>
                    <a:cubicBezTo>
                      <a:pt x="191" y="241"/>
                      <a:pt x="190" y="242"/>
                      <a:pt x="188" y="242"/>
                    </a:cubicBezTo>
                    <a:cubicBezTo>
                      <a:pt x="186" y="242"/>
                      <a:pt x="181" y="241"/>
                      <a:pt x="177" y="240"/>
                    </a:cubicBezTo>
                    <a:cubicBezTo>
                      <a:pt x="170" y="240"/>
                      <a:pt x="165" y="240"/>
                      <a:pt x="158" y="241"/>
                    </a:cubicBezTo>
                    <a:cubicBezTo>
                      <a:pt x="158" y="242"/>
                      <a:pt x="158" y="244"/>
                      <a:pt x="167" y="245"/>
                    </a:cubicBezTo>
                    <a:cubicBezTo>
                      <a:pt x="176" y="245"/>
                      <a:pt x="175" y="252"/>
                      <a:pt x="167" y="253"/>
                    </a:cubicBezTo>
                    <a:lnTo>
                      <a:pt x="167" y="256"/>
                    </a:lnTo>
                    <a:cubicBezTo>
                      <a:pt x="167" y="258"/>
                      <a:pt x="176" y="258"/>
                      <a:pt x="176" y="259"/>
                    </a:cubicBezTo>
                    <a:cubicBezTo>
                      <a:pt x="176" y="259"/>
                      <a:pt x="176" y="260"/>
                      <a:pt x="185" y="261"/>
                    </a:cubicBezTo>
                    <a:cubicBezTo>
                      <a:pt x="185" y="262"/>
                      <a:pt x="185" y="263"/>
                      <a:pt x="176" y="263"/>
                    </a:cubicBezTo>
                    <a:cubicBezTo>
                      <a:pt x="193" y="264"/>
                      <a:pt x="193" y="263"/>
                      <a:pt x="176" y="266"/>
                    </a:cubicBezTo>
                    <a:cubicBezTo>
                      <a:pt x="166" y="267"/>
                      <a:pt x="161" y="267"/>
                      <a:pt x="163" y="267"/>
                    </a:cubicBezTo>
                    <a:cubicBezTo>
                      <a:pt x="164" y="267"/>
                      <a:pt x="169" y="267"/>
                      <a:pt x="176" y="267"/>
                    </a:cubicBezTo>
                    <a:cubicBezTo>
                      <a:pt x="185" y="268"/>
                      <a:pt x="185" y="268"/>
                      <a:pt x="176" y="270"/>
                    </a:cubicBezTo>
                    <a:cubicBezTo>
                      <a:pt x="167" y="270"/>
                      <a:pt x="167" y="271"/>
                      <a:pt x="176" y="271"/>
                    </a:cubicBezTo>
                    <a:cubicBezTo>
                      <a:pt x="180" y="271"/>
                      <a:pt x="184" y="271"/>
                      <a:pt x="187" y="271"/>
                    </a:cubicBezTo>
                    <a:cubicBezTo>
                      <a:pt x="196" y="271"/>
                      <a:pt x="198" y="272"/>
                      <a:pt x="185" y="275"/>
                    </a:cubicBezTo>
                    <a:cubicBezTo>
                      <a:pt x="185" y="275"/>
                      <a:pt x="185" y="275"/>
                      <a:pt x="187" y="275"/>
                    </a:cubicBezTo>
                    <a:cubicBezTo>
                      <a:pt x="189" y="275"/>
                      <a:pt x="190" y="275"/>
                      <a:pt x="193" y="275"/>
                    </a:cubicBezTo>
                    <a:cubicBezTo>
                      <a:pt x="200" y="274"/>
                      <a:pt x="205" y="274"/>
                      <a:pt x="206" y="274"/>
                    </a:cubicBezTo>
                    <a:lnTo>
                      <a:pt x="206" y="274"/>
                    </a:lnTo>
                    <a:cubicBezTo>
                      <a:pt x="208" y="274"/>
                      <a:pt x="203" y="274"/>
                      <a:pt x="193" y="276"/>
                    </a:cubicBezTo>
                    <a:cubicBezTo>
                      <a:pt x="182" y="279"/>
                      <a:pt x="178" y="280"/>
                      <a:pt x="182" y="280"/>
                    </a:cubicBezTo>
                    <a:cubicBezTo>
                      <a:pt x="184" y="280"/>
                      <a:pt x="188" y="280"/>
                      <a:pt x="194" y="279"/>
                    </a:cubicBezTo>
                    <a:cubicBezTo>
                      <a:pt x="194" y="279"/>
                      <a:pt x="195" y="279"/>
                      <a:pt x="197" y="279"/>
                    </a:cubicBezTo>
                    <a:cubicBezTo>
                      <a:pt x="198" y="279"/>
                      <a:pt x="199" y="279"/>
                      <a:pt x="194" y="281"/>
                    </a:cubicBezTo>
                    <a:cubicBezTo>
                      <a:pt x="188" y="284"/>
                      <a:pt x="182" y="290"/>
                      <a:pt x="187" y="290"/>
                    </a:cubicBezTo>
                    <a:cubicBezTo>
                      <a:pt x="189" y="290"/>
                      <a:pt x="191" y="289"/>
                      <a:pt x="195" y="288"/>
                    </a:cubicBezTo>
                    <a:lnTo>
                      <a:pt x="196" y="290"/>
                    </a:lnTo>
                    <a:cubicBezTo>
                      <a:pt x="190" y="293"/>
                      <a:pt x="189" y="295"/>
                      <a:pt x="191" y="295"/>
                    </a:cubicBezTo>
                    <a:cubicBezTo>
                      <a:pt x="192" y="295"/>
                      <a:pt x="194" y="294"/>
                      <a:pt x="196" y="294"/>
                    </a:cubicBezTo>
                    <a:lnTo>
                      <a:pt x="205" y="292"/>
                    </a:lnTo>
                    <a:lnTo>
                      <a:pt x="205" y="292"/>
                    </a:lnTo>
                    <a:cubicBezTo>
                      <a:pt x="200" y="294"/>
                      <a:pt x="194" y="296"/>
                      <a:pt x="188" y="299"/>
                    </a:cubicBezTo>
                    <a:cubicBezTo>
                      <a:pt x="188" y="300"/>
                      <a:pt x="188" y="300"/>
                      <a:pt x="189" y="300"/>
                    </a:cubicBezTo>
                    <a:cubicBezTo>
                      <a:pt x="190" y="300"/>
                      <a:pt x="192" y="299"/>
                      <a:pt x="197" y="298"/>
                    </a:cubicBezTo>
                    <a:cubicBezTo>
                      <a:pt x="202" y="296"/>
                      <a:pt x="204" y="295"/>
                      <a:pt x="205" y="295"/>
                    </a:cubicBezTo>
                    <a:cubicBezTo>
                      <a:pt x="205" y="295"/>
                      <a:pt x="205" y="295"/>
                      <a:pt x="205" y="296"/>
                    </a:cubicBezTo>
                    <a:cubicBezTo>
                      <a:pt x="201" y="299"/>
                      <a:pt x="195" y="303"/>
                      <a:pt x="190" y="304"/>
                    </a:cubicBezTo>
                    <a:lnTo>
                      <a:pt x="190" y="305"/>
                    </a:lnTo>
                    <a:cubicBezTo>
                      <a:pt x="199" y="302"/>
                      <a:pt x="203" y="300"/>
                      <a:pt x="204" y="300"/>
                    </a:cubicBezTo>
                    <a:lnTo>
                      <a:pt x="204" y="300"/>
                    </a:lnTo>
                    <a:cubicBezTo>
                      <a:pt x="204" y="300"/>
                      <a:pt x="202" y="301"/>
                      <a:pt x="198" y="303"/>
                    </a:cubicBezTo>
                    <a:cubicBezTo>
                      <a:pt x="191" y="307"/>
                      <a:pt x="191" y="308"/>
                      <a:pt x="192" y="309"/>
                    </a:cubicBezTo>
                    <a:cubicBezTo>
                      <a:pt x="194" y="308"/>
                      <a:pt x="195" y="308"/>
                      <a:pt x="195" y="308"/>
                    </a:cubicBezTo>
                    <a:lnTo>
                      <a:pt x="195" y="308"/>
                    </a:lnTo>
                    <a:cubicBezTo>
                      <a:pt x="196" y="308"/>
                      <a:pt x="193" y="309"/>
                      <a:pt x="192" y="309"/>
                    </a:cubicBezTo>
                    <a:cubicBezTo>
                      <a:pt x="192" y="309"/>
                      <a:pt x="192" y="309"/>
                      <a:pt x="192" y="309"/>
                    </a:cubicBezTo>
                    <a:lnTo>
                      <a:pt x="183" y="313"/>
                    </a:lnTo>
                    <a:cubicBezTo>
                      <a:pt x="180" y="314"/>
                      <a:pt x="179" y="315"/>
                      <a:pt x="180" y="315"/>
                    </a:cubicBezTo>
                    <a:cubicBezTo>
                      <a:pt x="181" y="315"/>
                      <a:pt x="187" y="313"/>
                      <a:pt x="192" y="310"/>
                    </a:cubicBezTo>
                    <a:lnTo>
                      <a:pt x="193" y="312"/>
                    </a:lnTo>
                    <a:cubicBezTo>
                      <a:pt x="193" y="312"/>
                      <a:pt x="193" y="313"/>
                      <a:pt x="194" y="313"/>
                    </a:cubicBezTo>
                    <a:cubicBezTo>
                      <a:pt x="194" y="313"/>
                      <a:pt x="196" y="312"/>
                      <a:pt x="201" y="309"/>
                    </a:cubicBezTo>
                    <a:cubicBezTo>
                      <a:pt x="206" y="307"/>
                      <a:pt x="212" y="305"/>
                      <a:pt x="218" y="304"/>
                    </a:cubicBezTo>
                    <a:lnTo>
                      <a:pt x="218" y="304"/>
                    </a:lnTo>
                    <a:cubicBezTo>
                      <a:pt x="212" y="305"/>
                      <a:pt x="206" y="308"/>
                      <a:pt x="202" y="312"/>
                    </a:cubicBezTo>
                    <a:cubicBezTo>
                      <a:pt x="202" y="313"/>
                      <a:pt x="194" y="316"/>
                      <a:pt x="194" y="316"/>
                    </a:cubicBezTo>
                    <a:cubicBezTo>
                      <a:pt x="183" y="320"/>
                      <a:pt x="184" y="322"/>
                      <a:pt x="187" y="322"/>
                    </a:cubicBezTo>
                    <a:cubicBezTo>
                      <a:pt x="189" y="322"/>
                      <a:pt x="192" y="321"/>
                      <a:pt x="195" y="321"/>
                    </a:cubicBezTo>
                    <a:cubicBezTo>
                      <a:pt x="203" y="318"/>
                      <a:pt x="207" y="316"/>
                      <a:pt x="208" y="316"/>
                    </a:cubicBezTo>
                    <a:lnTo>
                      <a:pt x="208" y="316"/>
                    </a:lnTo>
                    <a:cubicBezTo>
                      <a:pt x="209" y="316"/>
                      <a:pt x="205" y="318"/>
                      <a:pt x="196" y="323"/>
                    </a:cubicBezTo>
                    <a:cubicBezTo>
                      <a:pt x="191" y="326"/>
                      <a:pt x="190" y="327"/>
                      <a:pt x="191" y="327"/>
                    </a:cubicBezTo>
                    <a:cubicBezTo>
                      <a:pt x="193" y="327"/>
                      <a:pt x="205" y="322"/>
                      <a:pt x="221" y="314"/>
                    </a:cubicBezTo>
                    <a:lnTo>
                      <a:pt x="221" y="314"/>
                    </a:lnTo>
                    <a:cubicBezTo>
                      <a:pt x="201" y="326"/>
                      <a:pt x="194" y="330"/>
                      <a:pt x="197" y="330"/>
                    </a:cubicBezTo>
                    <a:cubicBezTo>
                      <a:pt x="198" y="330"/>
                      <a:pt x="202" y="329"/>
                      <a:pt x="207" y="327"/>
                    </a:cubicBezTo>
                    <a:cubicBezTo>
                      <a:pt x="212" y="326"/>
                      <a:pt x="214" y="325"/>
                      <a:pt x="214" y="325"/>
                    </a:cubicBezTo>
                    <a:lnTo>
                      <a:pt x="214" y="325"/>
                    </a:lnTo>
                    <a:cubicBezTo>
                      <a:pt x="215" y="325"/>
                      <a:pt x="213" y="326"/>
                      <a:pt x="209" y="328"/>
                    </a:cubicBezTo>
                    <a:cubicBezTo>
                      <a:pt x="201" y="333"/>
                      <a:pt x="202" y="334"/>
                      <a:pt x="203" y="337"/>
                    </a:cubicBezTo>
                    <a:cubicBezTo>
                      <a:pt x="204" y="338"/>
                      <a:pt x="205" y="339"/>
                      <a:pt x="206" y="339"/>
                    </a:cubicBezTo>
                    <a:cubicBezTo>
                      <a:pt x="207" y="339"/>
                      <a:pt x="209" y="338"/>
                      <a:pt x="213" y="336"/>
                    </a:cubicBezTo>
                    <a:lnTo>
                      <a:pt x="214" y="337"/>
                    </a:lnTo>
                    <a:cubicBezTo>
                      <a:pt x="208" y="342"/>
                      <a:pt x="207" y="344"/>
                      <a:pt x="207" y="344"/>
                    </a:cubicBezTo>
                    <a:cubicBezTo>
                      <a:pt x="208" y="344"/>
                      <a:pt x="214" y="340"/>
                      <a:pt x="222" y="334"/>
                    </a:cubicBezTo>
                    <a:lnTo>
                      <a:pt x="223" y="335"/>
                    </a:lnTo>
                    <a:lnTo>
                      <a:pt x="216" y="341"/>
                    </a:lnTo>
                    <a:cubicBezTo>
                      <a:pt x="210" y="346"/>
                      <a:pt x="210" y="349"/>
                      <a:pt x="215" y="355"/>
                    </a:cubicBezTo>
                    <a:cubicBezTo>
                      <a:pt x="218" y="359"/>
                      <a:pt x="220" y="361"/>
                      <a:pt x="223" y="361"/>
                    </a:cubicBezTo>
                    <a:cubicBezTo>
                      <a:pt x="225" y="361"/>
                      <a:pt x="229" y="358"/>
                      <a:pt x="235" y="351"/>
                    </a:cubicBezTo>
                    <a:cubicBezTo>
                      <a:pt x="241" y="345"/>
                      <a:pt x="244" y="342"/>
                      <a:pt x="245" y="342"/>
                    </a:cubicBezTo>
                    <a:lnTo>
                      <a:pt x="245" y="342"/>
                    </a:lnTo>
                    <a:cubicBezTo>
                      <a:pt x="245" y="342"/>
                      <a:pt x="242" y="345"/>
                      <a:pt x="237" y="352"/>
                    </a:cubicBezTo>
                    <a:cubicBezTo>
                      <a:pt x="232" y="357"/>
                      <a:pt x="228" y="362"/>
                      <a:pt x="228" y="362"/>
                    </a:cubicBezTo>
                    <a:cubicBezTo>
                      <a:pt x="229" y="362"/>
                      <a:pt x="229" y="362"/>
                      <a:pt x="231" y="360"/>
                    </a:cubicBezTo>
                    <a:lnTo>
                      <a:pt x="231" y="360"/>
                    </a:lnTo>
                    <a:cubicBezTo>
                      <a:pt x="231" y="360"/>
                      <a:pt x="232" y="361"/>
                      <a:pt x="228" y="369"/>
                    </a:cubicBezTo>
                    <a:cubicBezTo>
                      <a:pt x="223" y="376"/>
                      <a:pt x="223" y="379"/>
                      <a:pt x="224" y="379"/>
                    </a:cubicBezTo>
                    <a:cubicBezTo>
                      <a:pt x="225" y="379"/>
                      <a:pt x="228" y="376"/>
                      <a:pt x="231" y="372"/>
                    </a:cubicBezTo>
                    <a:cubicBezTo>
                      <a:pt x="235" y="366"/>
                      <a:pt x="237" y="364"/>
                      <a:pt x="237" y="364"/>
                    </a:cubicBezTo>
                    <a:lnTo>
                      <a:pt x="237" y="364"/>
                    </a:lnTo>
                    <a:cubicBezTo>
                      <a:pt x="237" y="364"/>
                      <a:pt x="234" y="369"/>
                      <a:pt x="231" y="373"/>
                    </a:cubicBezTo>
                    <a:cubicBezTo>
                      <a:pt x="228" y="379"/>
                      <a:pt x="225" y="384"/>
                      <a:pt x="225" y="384"/>
                    </a:cubicBezTo>
                    <a:cubicBezTo>
                      <a:pt x="225" y="384"/>
                      <a:pt x="226" y="383"/>
                      <a:pt x="228" y="381"/>
                    </a:cubicBezTo>
                    <a:cubicBezTo>
                      <a:pt x="231" y="378"/>
                      <a:pt x="235" y="376"/>
                      <a:pt x="237" y="376"/>
                    </a:cubicBezTo>
                    <a:lnTo>
                      <a:pt x="237" y="376"/>
                    </a:lnTo>
                    <a:cubicBezTo>
                      <a:pt x="239" y="376"/>
                      <a:pt x="240" y="379"/>
                      <a:pt x="234" y="387"/>
                    </a:cubicBezTo>
                    <a:lnTo>
                      <a:pt x="237" y="388"/>
                    </a:lnTo>
                    <a:cubicBezTo>
                      <a:pt x="239" y="383"/>
                      <a:pt x="241" y="382"/>
                      <a:pt x="242" y="382"/>
                    </a:cubicBezTo>
                    <a:cubicBezTo>
                      <a:pt x="243" y="382"/>
                      <a:pt x="244" y="382"/>
                      <a:pt x="244" y="383"/>
                    </a:cubicBezTo>
                    <a:cubicBezTo>
                      <a:pt x="247" y="384"/>
                      <a:pt x="248" y="384"/>
                      <a:pt x="243" y="392"/>
                    </a:cubicBezTo>
                    <a:cubicBezTo>
                      <a:pt x="240" y="396"/>
                      <a:pt x="239" y="398"/>
                      <a:pt x="240" y="398"/>
                    </a:cubicBezTo>
                    <a:cubicBezTo>
                      <a:pt x="240" y="398"/>
                      <a:pt x="242" y="397"/>
                      <a:pt x="246" y="393"/>
                    </a:cubicBezTo>
                    <a:cubicBezTo>
                      <a:pt x="246" y="393"/>
                      <a:pt x="246" y="393"/>
                      <a:pt x="246" y="393"/>
                    </a:cubicBezTo>
                    <a:cubicBezTo>
                      <a:pt x="247" y="393"/>
                      <a:pt x="256" y="380"/>
                      <a:pt x="257" y="380"/>
                    </a:cubicBezTo>
                    <a:cubicBezTo>
                      <a:pt x="259" y="374"/>
                      <a:pt x="262" y="370"/>
                      <a:pt x="267" y="365"/>
                    </a:cubicBezTo>
                    <a:lnTo>
                      <a:pt x="267" y="365"/>
                    </a:lnTo>
                    <a:lnTo>
                      <a:pt x="262" y="373"/>
                    </a:lnTo>
                    <a:lnTo>
                      <a:pt x="255" y="389"/>
                    </a:lnTo>
                    <a:cubicBezTo>
                      <a:pt x="255" y="389"/>
                      <a:pt x="255" y="389"/>
                      <a:pt x="255" y="389"/>
                    </a:cubicBezTo>
                    <a:cubicBezTo>
                      <a:pt x="256" y="389"/>
                      <a:pt x="257" y="388"/>
                      <a:pt x="260" y="382"/>
                    </a:cubicBezTo>
                    <a:lnTo>
                      <a:pt x="260" y="382"/>
                    </a:lnTo>
                    <a:cubicBezTo>
                      <a:pt x="257" y="391"/>
                      <a:pt x="258" y="392"/>
                      <a:pt x="260" y="392"/>
                    </a:cubicBezTo>
                    <a:cubicBezTo>
                      <a:pt x="261" y="393"/>
                      <a:pt x="262" y="393"/>
                      <a:pt x="263" y="393"/>
                    </a:cubicBezTo>
                    <a:cubicBezTo>
                      <a:pt x="264" y="393"/>
                      <a:pt x="266" y="392"/>
                      <a:pt x="269" y="387"/>
                    </a:cubicBezTo>
                    <a:lnTo>
                      <a:pt x="269" y="387"/>
                    </a:lnTo>
                    <a:cubicBezTo>
                      <a:pt x="265" y="396"/>
                      <a:pt x="266" y="401"/>
                      <a:pt x="269" y="401"/>
                    </a:cubicBezTo>
                    <a:cubicBezTo>
                      <a:pt x="271" y="401"/>
                      <a:pt x="274" y="397"/>
                      <a:pt x="277" y="390"/>
                    </a:cubicBezTo>
                    <a:cubicBezTo>
                      <a:pt x="279" y="386"/>
                      <a:pt x="279" y="383"/>
                      <a:pt x="280" y="383"/>
                    </a:cubicBezTo>
                    <a:lnTo>
                      <a:pt x="280" y="383"/>
                    </a:lnTo>
                    <a:cubicBezTo>
                      <a:pt x="280" y="383"/>
                      <a:pt x="280" y="386"/>
                      <a:pt x="279" y="390"/>
                    </a:cubicBezTo>
                    <a:cubicBezTo>
                      <a:pt x="278" y="395"/>
                      <a:pt x="277" y="397"/>
                      <a:pt x="278" y="397"/>
                    </a:cubicBezTo>
                    <a:cubicBezTo>
                      <a:pt x="278" y="397"/>
                      <a:pt x="279" y="395"/>
                      <a:pt x="281" y="391"/>
                    </a:cubicBezTo>
                    <a:cubicBezTo>
                      <a:pt x="282" y="389"/>
                      <a:pt x="283" y="388"/>
                      <a:pt x="283" y="388"/>
                    </a:cubicBezTo>
                    <a:lnTo>
                      <a:pt x="283" y="388"/>
                    </a:lnTo>
                    <a:cubicBezTo>
                      <a:pt x="284" y="388"/>
                      <a:pt x="282" y="395"/>
                      <a:pt x="281" y="401"/>
                    </a:cubicBezTo>
                    <a:cubicBezTo>
                      <a:pt x="279" y="412"/>
                      <a:pt x="278" y="416"/>
                      <a:pt x="279" y="416"/>
                    </a:cubicBezTo>
                    <a:cubicBezTo>
                      <a:pt x="280" y="416"/>
                      <a:pt x="281" y="414"/>
                      <a:pt x="283" y="411"/>
                    </a:cubicBezTo>
                    <a:cubicBezTo>
                      <a:pt x="286" y="404"/>
                      <a:pt x="288" y="403"/>
                      <a:pt x="290" y="403"/>
                    </a:cubicBezTo>
                    <a:cubicBezTo>
                      <a:pt x="290" y="403"/>
                      <a:pt x="290" y="403"/>
                      <a:pt x="290" y="403"/>
                    </a:cubicBezTo>
                    <a:cubicBezTo>
                      <a:pt x="294" y="399"/>
                      <a:pt x="296" y="393"/>
                      <a:pt x="296" y="387"/>
                    </a:cubicBezTo>
                    <a:cubicBezTo>
                      <a:pt x="298" y="378"/>
                      <a:pt x="300" y="370"/>
                      <a:pt x="300" y="370"/>
                    </a:cubicBezTo>
                    <a:cubicBezTo>
                      <a:pt x="302" y="367"/>
                      <a:pt x="302" y="366"/>
                      <a:pt x="302" y="366"/>
                    </a:cubicBezTo>
                    <a:lnTo>
                      <a:pt x="302" y="366"/>
                    </a:lnTo>
                    <a:cubicBezTo>
                      <a:pt x="303" y="366"/>
                      <a:pt x="302" y="370"/>
                      <a:pt x="302" y="370"/>
                    </a:cubicBezTo>
                    <a:cubicBezTo>
                      <a:pt x="299" y="375"/>
                      <a:pt x="298" y="381"/>
                      <a:pt x="298" y="387"/>
                    </a:cubicBezTo>
                    <a:cubicBezTo>
                      <a:pt x="297" y="396"/>
                      <a:pt x="299" y="397"/>
                      <a:pt x="300" y="397"/>
                    </a:cubicBezTo>
                    <a:lnTo>
                      <a:pt x="305" y="397"/>
                    </a:lnTo>
                    <a:cubicBezTo>
                      <a:pt x="306" y="402"/>
                      <a:pt x="307" y="404"/>
                      <a:pt x="308" y="404"/>
                    </a:cubicBezTo>
                    <a:cubicBezTo>
                      <a:pt x="308" y="404"/>
                      <a:pt x="309" y="402"/>
                      <a:pt x="309" y="398"/>
                    </a:cubicBezTo>
                    <a:cubicBezTo>
                      <a:pt x="309" y="390"/>
                      <a:pt x="309" y="393"/>
                      <a:pt x="311" y="389"/>
                    </a:cubicBezTo>
                    <a:lnTo>
                      <a:pt x="311" y="389"/>
                    </a:lnTo>
                    <a:cubicBezTo>
                      <a:pt x="310" y="398"/>
                      <a:pt x="313" y="403"/>
                      <a:pt x="317" y="403"/>
                    </a:cubicBezTo>
                    <a:cubicBezTo>
                      <a:pt x="320" y="403"/>
                      <a:pt x="323" y="400"/>
                      <a:pt x="323" y="391"/>
                    </a:cubicBezTo>
                    <a:lnTo>
                      <a:pt x="323" y="400"/>
                    </a:lnTo>
                    <a:cubicBezTo>
                      <a:pt x="323" y="409"/>
                      <a:pt x="324" y="409"/>
                      <a:pt x="326" y="409"/>
                    </a:cubicBezTo>
                    <a:cubicBezTo>
                      <a:pt x="328" y="409"/>
                      <a:pt x="332" y="400"/>
                      <a:pt x="335" y="400"/>
                    </a:cubicBezTo>
                    <a:cubicBezTo>
                      <a:pt x="340" y="400"/>
                      <a:pt x="343" y="399"/>
                      <a:pt x="342" y="391"/>
                    </a:cubicBezTo>
                    <a:cubicBezTo>
                      <a:pt x="343" y="391"/>
                      <a:pt x="343" y="391"/>
                      <a:pt x="344" y="399"/>
                    </a:cubicBezTo>
                    <a:cubicBezTo>
                      <a:pt x="344" y="408"/>
                      <a:pt x="345" y="408"/>
                      <a:pt x="346" y="408"/>
                    </a:cubicBezTo>
                    <a:cubicBezTo>
                      <a:pt x="348" y="402"/>
                      <a:pt x="346" y="397"/>
                      <a:pt x="345" y="391"/>
                    </a:cubicBezTo>
                    <a:cubicBezTo>
                      <a:pt x="345" y="386"/>
                      <a:pt x="344" y="384"/>
                      <a:pt x="345" y="384"/>
                    </a:cubicBezTo>
                    <a:lnTo>
                      <a:pt x="345" y="384"/>
                    </a:lnTo>
                    <a:cubicBezTo>
                      <a:pt x="345" y="384"/>
                      <a:pt x="346" y="386"/>
                      <a:pt x="349" y="390"/>
                    </a:cubicBezTo>
                    <a:cubicBezTo>
                      <a:pt x="350" y="394"/>
                      <a:pt x="352" y="397"/>
                      <a:pt x="354" y="397"/>
                    </a:cubicBezTo>
                    <a:cubicBezTo>
                      <a:pt x="355" y="397"/>
                      <a:pt x="356" y="394"/>
                      <a:pt x="356" y="390"/>
                    </a:cubicBezTo>
                    <a:cubicBezTo>
                      <a:pt x="358" y="390"/>
                      <a:pt x="359" y="390"/>
                      <a:pt x="361" y="398"/>
                    </a:cubicBezTo>
                    <a:cubicBezTo>
                      <a:pt x="363" y="403"/>
                      <a:pt x="365" y="408"/>
                      <a:pt x="366" y="408"/>
                    </a:cubicBezTo>
                    <a:cubicBezTo>
                      <a:pt x="367" y="408"/>
                      <a:pt x="368" y="405"/>
                      <a:pt x="367" y="397"/>
                    </a:cubicBezTo>
                    <a:lnTo>
                      <a:pt x="367" y="397"/>
                    </a:lnTo>
                    <a:cubicBezTo>
                      <a:pt x="368" y="397"/>
                      <a:pt x="368" y="397"/>
                      <a:pt x="370" y="405"/>
                    </a:cubicBezTo>
                    <a:cubicBezTo>
                      <a:pt x="372" y="410"/>
                      <a:pt x="374" y="415"/>
                      <a:pt x="374" y="415"/>
                    </a:cubicBezTo>
                    <a:cubicBezTo>
                      <a:pt x="375" y="415"/>
                      <a:pt x="374" y="412"/>
                      <a:pt x="372" y="405"/>
                    </a:cubicBezTo>
                    <a:cubicBezTo>
                      <a:pt x="372" y="400"/>
                      <a:pt x="373" y="397"/>
                      <a:pt x="374" y="397"/>
                    </a:cubicBezTo>
                    <a:cubicBezTo>
                      <a:pt x="376" y="397"/>
                      <a:pt x="378" y="399"/>
                      <a:pt x="380" y="402"/>
                    </a:cubicBezTo>
                    <a:cubicBezTo>
                      <a:pt x="381" y="402"/>
                      <a:pt x="382" y="401"/>
                      <a:pt x="379" y="393"/>
                    </a:cubicBezTo>
                    <a:lnTo>
                      <a:pt x="376" y="386"/>
                    </a:lnTo>
                    <a:lnTo>
                      <a:pt x="376" y="386"/>
                    </a:lnTo>
                    <a:cubicBezTo>
                      <a:pt x="379" y="393"/>
                      <a:pt x="381" y="397"/>
                      <a:pt x="382" y="397"/>
                    </a:cubicBezTo>
                    <a:cubicBezTo>
                      <a:pt x="382" y="397"/>
                      <a:pt x="381" y="393"/>
                      <a:pt x="378" y="384"/>
                    </a:cubicBezTo>
                    <a:cubicBezTo>
                      <a:pt x="376" y="380"/>
                      <a:pt x="376" y="379"/>
                      <a:pt x="376" y="379"/>
                    </a:cubicBezTo>
                    <a:lnTo>
                      <a:pt x="376" y="379"/>
                    </a:lnTo>
                    <a:cubicBezTo>
                      <a:pt x="376" y="379"/>
                      <a:pt x="377" y="380"/>
                      <a:pt x="379" y="384"/>
                    </a:cubicBezTo>
                    <a:cubicBezTo>
                      <a:pt x="383" y="392"/>
                      <a:pt x="385" y="392"/>
                      <a:pt x="385" y="392"/>
                    </a:cubicBezTo>
                    <a:cubicBezTo>
                      <a:pt x="386" y="392"/>
                      <a:pt x="387" y="382"/>
                      <a:pt x="391" y="379"/>
                    </a:cubicBezTo>
                    <a:cubicBezTo>
                      <a:pt x="399" y="375"/>
                      <a:pt x="402" y="374"/>
                      <a:pt x="397" y="366"/>
                    </a:cubicBezTo>
                    <a:cubicBezTo>
                      <a:pt x="395" y="362"/>
                      <a:pt x="394" y="360"/>
                      <a:pt x="395" y="360"/>
                    </a:cubicBezTo>
                    <a:lnTo>
                      <a:pt x="395" y="360"/>
                    </a:lnTo>
                    <a:cubicBezTo>
                      <a:pt x="395" y="360"/>
                      <a:pt x="396" y="362"/>
                      <a:pt x="399" y="365"/>
                    </a:cubicBezTo>
                    <a:cubicBezTo>
                      <a:pt x="403" y="370"/>
                      <a:pt x="405" y="371"/>
                      <a:pt x="406" y="371"/>
                    </a:cubicBezTo>
                    <a:cubicBezTo>
                      <a:pt x="406" y="371"/>
                      <a:pt x="407" y="371"/>
                      <a:pt x="407" y="371"/>
                    </a:cubicBezTo>
                    <a:cubicBezTo>
                      <a:pt x="407" y="371"/>
                      <a:pt x="407" y="371"/>
                      <a:pt x="408" y="371"/>
                    </a:cubicBezTo>
                    <a:cubicBezTo>
                      <a:pt x="409" y="371"/>
                      <a:pt x="410" y="372"/>
                      <a:pt x="415" y="378"/>
                    </a:cubicBezTo>
                    <a:cubicBezTo>
                      <a:pt x="410" y="370"/>
                      <a:pt x="410" y="370"/>
                      <a:pt x="410" y="369"/>
                    </a:cubicBezTo>
                    <a:lnTo>
                      <a:pt x="410" y="369"/>
                    </a:lnTo>
                    <a:cubicBezTo>
                      <a:pt x="413" y="372"/>
                      <a:pt x="415" y="374"/>
                      <a:pt x="415" y="374"/>
                    </a:cubicBezTo>
                    <a:cubicBezTo>
                      <a:pt x="416" y="374"/>
                      <a:pt x="415" y="372"/>
                      <a:pt x="413" y="368"/>
                    </a:cubicBezTo>
                    <a:cubicBezTo>
                      <a:pt x="407" y="360"/>
                      <a:pt x="405" y="357"/>
                      <a:pt x="405" y="357"/>
                    </a:cubicBezTo>
                    <a:lnTo>
                      <a:pt x="405" y="357"/>
                    </a:lnTo>
                    <a:cubicBezTo>
                      <a:pt x="405" y="357"/>
                      <a:pt x="408" y="360"/>
                      <a:pt x="414" y="368"/>
                    </a:cubicBezTo>
                    <a:cubicBezTo>
                      <a:pt x="417" y="372"/>
                      <a:pt x="422" y="375"/>
                      <a:pt x="423" y="375"/>
                    </a:cubicBezTo>
                    <a:cubicBezTo>
                      <a:pt x="423" y="375"/>
                      <a:pt x="423" y="374"/>
                      <a:pt x="420" y="372"/>
                    </a:cubicBezTo>
                    <a:cubicBezTo>
                      <a:pt x="415" y="365"/>
                      <a:pt x="417" y="364"/>
                      <a:pt x="411" y="356"/>
                    </a:cubicBezTo>
                    <a:cubicBezTo>
                      <a:pt x="412" y="356"/>
                      <a:pt x="412" y="356"/>
                      <a:pt x="412" y="356"/>
                    </a:cubicBezTo>
                    <a:cubicBezTo>
                      <a:pt x="413" y="356"/>
                      <a:pt x="415" y="357"/>
                      <a:pt x="419" y="362"/>
                    </a:cubicBezTo>
                    <a:cubicBezTo>
                      <a:pt x="421" y="363"/>
                      <a:pt x="422" y="364"/>
                      <a:pt x="422" y="364"/>
                    </a:cubicBezTo>
                    <a:cubicBezTo>
                      <a:pt x="425" y="364"/>
                      <a:pt x="423" y="356"/>
                      <a:pt x="418" y="351"/>
                    </a:cubicBezTo>
                    <a:cubicBezTo>
                      <a:pt x="415" y="348"/>
                      <a:pt x="414" y="346"/>
                      <a:pt x="414" y="346"/>
                    </a:cubicBezTo>
                    <a:lnTo>
                      <a:pt x="414" y="346"/>
                    </a:lnTo>
                    <a:cubicBezTo>
                      <a:pt x="414" y="346"/>
                      <a:pt x="416" y="348"/>
                      <a:pt x="419" y="351"/>
                    </a:cubicBezTo>
                    <a:cubicBezTo>
                      <a:pt x="424" y="355"/>
                      <a:pt x="425" y="356"/>
                      <a:pt x="426" y="356"/>
                    </a:cubicBezTo>
                    <a:cubicBezTo>
                      <a:pt x="427" y="356"/>
                      <a:pt x="427" y="356"/>
                      <a:pt x="427" y="355"/>
                    </a:cubicBezTo>
                    <a:cubicBezTo>
                      <a:pt x="425" y="353"/>
                      <a:pt x="425" y="352"/>
                      <a:pt x="425" y="352"/>
                    </a:cubicBezTo>
                    <a:lnTo>
                      <a:pt x="425" y="352"/>
                    </a:lnTo>
                    <a:cubicBezTo>
                      <a:pt x="426" y="352"/>
                      <a:pt x="430" y="356"/>
                      <a:pt x="435" y="361"/>
                    </a:cubicBezTo>
                    <a:cubicBezTo>
                      <a:pt x="438" y="365"/>
                      <a:pt x="440" y="366"/>
                      <a:pt x="441" y="366"/>
                    </a:cubicBezTo>
                    <a:cubicBezTo>
                      <a:pt x="442" y="366"/>
                      <a:pt x="442" y="366"/>
                      <a:pt x="443" y="365"/>
                    </a:cubicBezTo>
                    <a:cubicBezTo>
                      <a:pt x="437" y="359"/>
                      <a:pt x="441" y="355"/>
                      <a:pt x="443" y="352"/>
                    </a:cubicBezTo>
                    <a:cubicBezTo>
                      <a:pt x="446" y="347"/>
                      <a:pt x="439" y="341"/>
                      <a:pt x="426" y="329"/>
                    </a:cubicBezTo>
                    <a:lnTo>
                      <a:pt x="413" y="318"/>
                    </a:lnTo>
                    <a:lnTo>
                      <a:pt x="427" y="328"/>
                    </a:lnTo>
                    <a:lnTo>
                      <a:pt x="450" y="343"/>
                    </a:lnTo>
                    <a:cubicBezTo>
                      <a:pt x="451" y="342"/>
                      <a:pt x="443" y="337"/>
                      <a:pt x="436" y="332"/>
                    </a:cubicBezTo>
                    <a:cubicBezTo>
                      <a:pt x="431" y="329"/>
                      <a:pt x="430" y="328"/>
                      <a:pt x="431" y="328"/>
                    </a:cubicBezTo>
                    <a:lnTo>
                      <a:pt x="431" y="328"/>
                    </a:lnTo>
                    <a:cubicBezTo>
                      <a:pt x="432" y="328"/>
                      <a:pt x="434" y="328"/>
                      <a:pt x="437" y="329"/>
                    </a:cubicBezTo>
                    <a:cubicBezTo>
                      <a:pt x="441" y="331"/>
                      <a:pt x="443" y="331"/>
                      <a:pt x="444" y="331"/>
                    </a:cubicBezTo>
                    <a:cubicBezTo>
                      <a:pt x="446" y="331"/>
                      <a:pt x="445" y="330"/>
                      <a:pt x="441" y="326"/>
                    </a:cubicBezTo>
                    <a:cubicBezTo>
                      <a:pt x="441" y="326"/>
                      <a:pt x="441" y="326"/>
                      <a:pt x="441" y="326"/>
                    </a:cubicBezTo>
                    <a:cubicBezTo>
                      <a:pt x="442" y="326"/>
                      <a:pt x="444" y="326"/>
                      <a:pt x="450" y="328"/>
                    </a:cubicBezTo>
                    <a:cubicBezTo>
                      <a:pt x="450" y="327"/>
                      <a:pt x="450" y="327"/>
                      <a:pt x="442" y="323"/>
                    </a:cubicBezTo>
                    <a:cubicBezTo>
                      <a:pt x="438" y="320"/>
                      <a:pt x="436" y="319"/>
                      <a:pt x="437" y="319"/>
                    </a:cubicBezTo>
                    <a:lnTo>
                      <a:pt x="437" y="319"/>
                    </a:lnTo>
                    <a:cubicBezTo>
                      <a:pt x="438" y="319"/>
                      <a:pt x="440" y="319"/>
                      <a:pt x="443" y="321"/>
                    </a:cubicBezTo>
                    <a:cubicBezTo>
                      <a:pt x="450" y="324"/>
                      <a:pt x="454" y="325"/>
                      <a:pt x="456" y="325"/>
                    </a:cubicBezTo>
                    <a:cubicBezTo>
                      <a:pt x="458" y="325"/>
                      <a:pt x="457" y="323"/>
                      <a:pt x="453" y="322"/>
                    </a:cubicBezTo>
                    <a:cubicBezTo>
                      <a:pt x="445" y="317"/>
                      <a:pt x="445" y="316"/>
                      <a:pt x="446" y="316"/>
                    </a:cubicBezTo>
                    <a:cubicBezTo>
                      <a:pt x="446" y="315"/>
                      <a:pt x="447" y="314"/>
                      <a:pt x="439" y="309"/>
                    </a:cubicBezTo>
                    <a:lnTo>
                      <a:pt x="441" y="307"/>
                    </a:lnTo>
                    <a:cubicBezTo>
                      <a:pt x="441" y="307"/>
                      <a:pt x="448" y="310"/>
                      <a:pt x="448" y="312"/>
                    </a:cubicBezTo>
                    <a:lnTo>
                      <a:pt x="456" y="315"/>
                    </a:lnTo>
                    <a:cubicBezTo>
                      <a:pt x="457" y="313"/>
                      <a:pt x="458" y="312"/>
                      <a:pt x="451" y="307"/>
                    </a:cubicBezTo>
                    <a:cubicBezTo>
                      <a:pt x="443" y="303"/>
                      <a:pt x="439" y="302"/>
                      <a:pt x="439" y="301"/>
                    </a:cubicBezTo>
                    <a:lnTo>
                      <a:pt x="439" y="301"/>
                    </a:lnTo>
                    <a:cubicBezTo>
                      <a:pt x="439" y="302"/>
                      <a:pt x="443" y="303"/>
                      <a:pt x="451" y="306"/>
                    </a:cubicBezTo>
                    <a:cubicBezTo>
                      <a:pt x="456" y="308"/>
                      <a:pt x="461" y="310"/>
                      <a:pt x="462" y="310"/>
                    </a:cubicBezTo>
                    <a:cubicBezTo>
                      <a:pt x="463" y="310"/>
                      <a:pt x="462" y="309"/>
                      <a:pt x="460" y="308"/>
                    </a:cubicBezTo>
                    <a:cubicBezTo>
                      <a:pt x="452" y="304"/>
                      <a:pt x="450" y="303"/>
                      <a:pt x="451" y="303"/>
                    </a:cubicBezTo>
                    <a:lnTo>
                      <a:pt x="451" y="303"/>
                    </a:lnTo>
                    <a:cubicBezTo>
                      <a:pt x="453" y="303"/>
                      <a:pt x="457" y="304"/>
                      <a:pt x="461" y="306"/>
                    </a:cubicBezTo>
                    <a:cubicBezTo>
                      <a:pt x="468" y="309"/>
                      <a:pt x="472" y="311"/>
                      <a:pt x="473" y="311"/>
                    </a:cubicBezTo>
                    <a:cubicBezTo>
                      <a:pt x="474" y="311"/>
                      <a:pt x="470" y="308"/>
                      <a:pt x="462" y="303"/>
                    </a:cubicBezTo>
                    <a:cubicBezTo>
                      <a:pt x="463" y="300"/>
                      <a:pt x="455" y="294"/>
                      <a:pt x="456" y="290"/>
                    </a:cubicBezTo>
                    <a:cubicBezTo>
                      <a:pt x="457" y="287"/>
                      <a:pt x="458" y="285"/>
                      <a:pt x="463" y="285"/>
                    </a:cubicBezTo>
                    <a:cubicBezTo>
                      <a:pt x="465" y="285"/>
                      <a:pt x="466" y="286"/>
                      <a:pt x="467" y="286"/>
                    </a:cubicBezTo>
                    <a:cubicBezTo>
                      <a:pt x="476" y="287"/>
                      <a:pt x="480" y="288"/>
                      <a:pt x="482" y="288"/>
                    </a:cubicBezTo>
                    <a:cubicBezTo>
                      <a:pt x="483" y="288"/>
                      <a:pt x="481" y="287"/>
                      <a:pt x="476" y="287"/>
                    </a:cubicBezTo>
                    <a:cubicBezTo>
                      <a:pt x="458" y="284"/>
                      <a:pt x="460" y="282"/>
                      <a:pt x="460" y="279"/>
                    </a:cubicBezTo>
                    <a:cubicBezTo>
                      <a:pt x="470" y="278"/>
                      <a:pt x="461" y="275"/>
                      <a:pt x="453" y="272"/>
                    </a:cubicBezTo>
                    <a:lnTo>
                      <a:pt x="453" y="275"/>
                    </a:lnTo>
                    <a:cubicBezTo>
                      <a:pt x="435" y="271"/>
                      <a:pt x="435" y="271"/>
                      <a:pt x="444" y="270"/>
                    </a:cubicBezTo>
                    <a:cubicBezTo>
                      <a:pt x="450" y="270"/>
                      <a:pt x="456" y="270"/>
                      <a:pt x="462" y="271"/>
                    </a:cubicBezTo>
                    <a:cubicBezTo>
                      <a:pt x="465" y="272"/>
                      <a:pt x="467" y="272"/>
                      <a:pt x="470" y="272"/>
                    </a:cubicBezTo>
                    <a:cubicBezTo>
                      <a:pt x="473" y="272"/>
                      <a:pt x="476" y="272"/>
                      <a:pt x="480" y="271"/>
                    </a:cubicBezTo>
                    <a:cubicBezTo>
                      <a:pt x="480" y="270"/>
                      <a:pt x="480" y="269"/>
                      <a:pt x="471" y="269"/>
                    </a:cubicBezTo>
                    <a:cubicBezTo>
                      <a:pt x="462" y="268"/>
                      <a:pt x="462" y="268"/>
                      <a:pt x="462" y="267"/>
                    </a:cubicBezTo>
                    <a:cubicBezTo>
                      <a:pt x="462" y="266"/>
                      <a:pt x="463" y="264"/>
                      <a:pt x="454" y="263"/>
                    </a:cubicBezTo>
                    <a:cubicBezTo>
                      <a:pt x="445" y="263"/>
                      <a:pt x="445" y="262"/>
                      <a:pt x="445" y="261"/>
                    </a:cubicBezTo>
                    <a:cubicBezTo>
                      <a:pt x="454" y="260"/>
                      <a:pt x="455" y="259"/>
                      <a:pt x="455" y="259"/>
                    </a:cubicBezTo>
                    <a:lnTo>
                      <a:pt x="463" y="259"/>
                    </a:lnTo>
                    <a:cubicBezTo>
                      <a:pt x="470" y="259"/>
                      <a:pt x="475" y="259"/>
                      <a:pt x="481" y="258"/>
                    </a:cubicBezTo>
                    <a:cubicBezTo>
                      <a:pt x="481" y="257"/>
                      <a:pt x="473" y="257"/>
                      <a:pt x="473" y="257"/>
                    </a:cubicBezTo>
                    <a:cubicBezTo>
                      <a:pt x="465" y="257"/>
                      <a:pt x="464" y="231"/>
                      <a:pt x="464" y="228"/>
                    </a:cubicBezTo>
                    <a:cubicBezTo>
                      <a:pt x="471" y="224"/>
                      <a:pt x="472" y="222"/>
                      <a:pt x="470" y="222"/>
                    </a:cubicBezTo>
                    <a:lnTo>
                      <a:pt x="470" y="222"/>
                    </a:lnTo>
                    <a:cubicBezTo>
                      <a:pt x="468" y="222"/>
                      <a:pt x="467" y="222"/>
                      <a:pt x="464" y="223"/>
                    </a:cubicBezTo>
                    <a:cubicBezTo>
                      <a:pt x="463" y="223"/>
                      <a:pt x="461" y="224"/>
                      <a:pt x="460" y="224"/>
                    </a:cubicBezTo>
                    <a:cubicBezTo>
                      <a:pt x="455" y="224"/>
                      <a:pt x="454" y="219"/>
                      <a:pt x="453" y="214"/>
                    </a:cubicBezTo>
                    <a:cubicBezTo>
                      <a:pt x="452" y="209"/>
                      <a:pt x="451" y="204"/>
                      <a:pt x="447" y="204"/>
                    </a:cubicBezTo>
                    <a:cubicBezTo>
                      <a:pt x="446" y="204"/>
                      <a:pt x="444" y="204"/>
                      <a:pt x="443" y="205"/>
                    </a:cubicBezTo>
                    <a:cubicBezTo>
                      <a:pt x="443" y="205"/>
                      <a:pt x="443" y="204"/>
                      <a:pt x="443" y="203"/>
                    </a:cubicBezTo>
                    <a:cubicBezTo>
                      <a:pt x="442" y="202"/>
                      <a:pt x="441" y="202"/>
                      <a:pt x="439" y="202"/>
                    </a:cubicBezTo>
                    <a:cubicBezTo>
                      <a:pt x="437" y="202"/>
                      <a:pt x="435" y="202"/>
                      <a:pt x="434" y="202"/>
                    </a:cubicBezTo>
                    <a:cubicBezTo>
                      <a:pt x="433" y="202"/>
                      <a:pt x="433" y="202"/>
                      <a:pt x="433" y="202"/>
                    </a:cubicBezTo>
                    <a:cubicBezTo>
                      <a:pt x="429" y="203"/>
                      <a:pt x="427" y="204"/>
                      <a:pt x="426" y="204"/>
                    </a:cubicBezTo>
                    <a:cubicBezTo>
                      <a:pt x="425" y="204"/>
                      <a:pt x="427" y="203"/>
                      <a:pt x="433" y="201"/>
                    </a:cubicBezTo>
                    <a:cubicBezTo>
                      <a:pt x="438" y="198"/>
                      <a:pt x="443" y="196"/>
                      <a:pt x="448" y="192"/>
                    </a:cubicBezTo>
                    <a:cubicBezTo>
                      <a:pt x="448" y="191"/>
                      <a:pt x="448" y="191"/>
                      <a:pt x="448" y="191"/>
                    </a:cubicBezTo>
                    <a:cubicBezTo>
                      <a:pt x="445" y="191"/>
                      <a:pt x="438" y="194"/>
                      <a:pt x="432" y="198"/>
                    </a:cubicBezTo>
                    <a:cubicBezTo>
                      <a:pt x="426" y="201"/>
                      <a:pt x="424" y="202"/>
                      <a:pt x="423" y="202"/>
                    </a:cubicBezTo>
                    <a:cubicBezTo>
                      <a:pt x="423" y="202"/>
                      <a:pt x="423" y="202"/>
                      <a:pt x="423" y="202"/>
                    </a:cubicBezTo>
                    <a:cubicBezTo>
                      <a:pt x="423" y="202"/>
                      <a:pt x="423" y="202"/>
                      <a:pt x="430" y="197"/>
                    </a:cubicBezTo>
                    <a:lnTo>
                      <a:pt x="446" y="188"/>
                    </a:lnTo>
                    <a:lnTo>
                      <a:pt x="446" y="187"/>
                    </a:lnTo>
                    <a:cubicBezTo>
                      <a:pt x="441" y="190"/>
                      <a:pt x="439" y="191"/>
                      <a:pt x="439" y="191"/>
                    </a:cubicBezTo>
                    <a:cubicBezTo>
                      <a:pt x="438" y="191"/>
                      <a:pt x="438" y="191"/>
                      <a:pt x="438" y="191"/>
                    </a:cubicBezTo>
                    <a:cubicBezTo>
                      <a:pt x="437" y="189"/>
                      <a:pt x="437" y="189"/>
                      <a:pt x="453" y="180"/>
                    </a:cubicBezTo>
                    <a:cubicBezTo>
                      <a:pt x="461" y="176"/>
                      <a:pt x="465" y="173"/>
                      <a:pt x="465" y="173"/>
                    </a:cubicBezTo>
                    <a:lnTo>
                      <a:pt x="465" y="173"/>
                    </a:lnTo>
                    <a:cubicBezTo>
                      <a:pt x="464" y="173"/>
                      <a:pt x="460" y="175"/>
                      <a:pt x="453" y="178"/>
                    </a:cubicBezTo>
                    <a:lnTo>
                      <a:pt x="444" y="182"/>
                    </a:lnTo>
                    <a:cubicBezTo>
                      <a:pt x="450" y="177"/>
                      <a:pt x="451" y="176"/>
                      <a:pt x="450" y="176"/>
                    </a:cubicBezTo>
                    <a:lnTo>
                      <a:pt x="450" y="176"/>
                    </a:lnTo>
                    <a:cubicBezTo>
                      <a:pt x="448" y="176"/>
                      <a:pt x="440" y="180"/>
                      <a:pt x="435" y="183"/>
                    </a:cubicBezTo>
                    <a:cubicBezTo>
                      <a:pt x="443" y="176"/>
                      <a:pt x="447" y="173"/>
                      <a:pt x="446" y="173"/>
                    </a:cubicBezTo>
                    <a:lnTo>
                      <a:pt x="446" y="173"/>
                    </a:lnTo>
                    <a:cubicBezTo>
                      <a:pt x="445" y="173"/>
                      <a:pt x="441" y="175"/>
                      <a:pt x="434" y="179"/>
                    </a:cubicBezTo>
                    <a:cubicBezTo>
                      <a:pt x="430" y="182"/>
                      <a:pt x="428" y="183"/>
                      <a:pt x="428" y="183"/>
                    </a:cubicBezTo>
                    <a:cubicBezTo>
                      <a:pt x="427" y="183"/>
                      <a:pt x="429" y="181"/>
                      <a:pt x="433" y="178"/>
                    </a:cubicBezTo>
                    <a:cubicBezTo>
                      <a:pt x="439" y="171"/>
                      <a:pt x="439" y="170"/>
                      <a:pt x="438" y="169"/>
                    </a:cubicBezTo>
                    <a:lnTo>
                      <a:pt x="438" y="169"/>
                    </a:lnTo>
                    <a:cubicBezTo>
                      <a:pt x="436" y="170"/>
                      <a:pt x="435" y="171"/>
                      <a:pt x="433" y="171"/>
                    </a:cubicBezTo>
                    <a:cubicBezTo>
                      <a:pt x="429" y="171"/>
                      <a:pt x="426" y="166"/>
                      <a:pt x="423" y="161"/>
                    </a:cubicBezTo>
                    <a:cubicBezTo>
                      <a:pt x="420" y="156"/>
                      <a:pt x="417" y="153"/>
                      <a:pt x="413" y="153"/>
                    </a:cubicBezTo>
                    <a:cubicBezTo>
                      <a:pt x="411" y="153"/>
                      <a:pt x="409" y="154"/>
                      <a:pt x="407" y="157"/>
                    </a:cubicBezTo>
                    <a:cubicBezTo>
                      <a:pt x="407" y="156"/>
                      <a:pt x="407" y="156"/>
                      <a:pt x="411" y="148"/>
                    </a:cubicBezTo>
                    <a:cubicBezTo>
                      <a:pt x="414" y="145"/>
                      <a:pt x="416" y="143"/>
                      <a:pt x="415" y="143"/>
                    </a:cubicBezTo>
                    <a:lnTo>
                      <a:pt x="415" y="143"/>
                    </a:lnTo>
                    <a:cubicBezTo>
                      <a:pt x="415" y="143"/>
                      <a:pt x="412" y="146"/>
                      <a:pt x="405" y="154"/>
                    </a:cubicBezTo>
                    <a:cubicBezTo>
                      <a:pt x="401" y="157"/>
                      <a:pt x="397" y="162"/>
                      <a:pt x="397" y="162"/>
                    </a:cubicBezTo>
                    <a:cubicBezTo>
                      <a:pt x="397" y="162"/>
                      <a:pt x="399" y="160"/>
                      <a:pt x="404" y="154"/>
                    </a:cubicBezTo>
                    <a:cubicBezTo>
                      <a:pt x="410" y="146"/>
                      <a:pt x="408" y="145"/>
                      <a:pt x="406" y="141"/>
                    </a:cubicBezTo>
                    <a:cubicBezTo>
                      <a:pt x="405" y="140"/>
                      <a:pt x="403" y="139"/>
                      <a:pt x="402" y="139"/>
                    </a:cubicBezTo>
                    <a:cubicBezTo>
                      <a:pt x="400" y="139"/>
                      <a:pt x="398" y="140"/>
                      <a:pt x="395" y="145"/>
                    </a:cubicBezTo>
                    <a:cubicBezTo>
                      <a:pt x="402" y="134"/>
                      <a:pt x="405" y="125"/>
                      <a:pt x="402" y="125"/>
                    </a:cubicBezTo>
                    <a:lnTo>
                      <a:pt x="402" y="125"/>
                    </a:lnTo>
                    <a:cubicBezTo>
                      <a:pt x="400" y="125"/>
                      <a:pt x="398" y="127"/>
                      <a:pt x="393" y="132"/>
                    </a:cubicBezTo>
                    <a:cubicBezTo>
                      <a:pt x="392" y="132"/>
                      <a:pt x="392" y="131"/>
                      <a:pt x="397" y="123"/>
                    </a:cubicBezTo>
                    <a:cubicBezTo>
                      <a:pt x="397" y="123"/>
                      <a:pt x="396" y="123"/>
                      <a:pt x="396" y="123"/>
                    </a:cubicBezTo>
                    <a:cubicBezTo>
                      <a:pt x="395" y="123"/>
                      <a:pt x="393" y="124"/>
                      <a:pt x="388" y="129"/>
                    </a:cubicBezTo>
                    <a:lnTo>
                      <a:pt x="382" y="124"/>
                    </a:lnTo>
                    <a:cubicBezTo>
                      <a:pt x="382" y="124"/>
                      <a:pt x="382" y="124"/>
                      <a:pt x="382" y="124"/>
                    </a:cubicBezTo>
                    <a:cubicBezTo>
                      <a:pt x="379" y="124"/>
                      <a:pt x="374" y="132"/>
                      <a:pt x="374" y="132"/>
                    </a:cubicBezTo>
                    <a:lnTo>
                      <a:pt x="373" y="131"/>
                    </a:lnTo>
                    <a:cubicBezTo>
                      <a:pt x="377" y="122"/>
                      <a:pt x="372" y="121"/>
                      <a:pt x="365" y="118"/>
                    </a:cubicBezTo>
                    <a:cubicBezTo>
                      <a:pt x="359" y="115"/>
                      <a:pt x="353" y="113"/>
                      <a:pt x="354" y="104"/>
                    </a:cubicBezTo>
                    <a:lnTo>
                      <a:pt x="354" y="104"/>
                    </a:lnTo>
                    <a:cubicBezTo>
                      <a:pt x="354" y="104"/>
                      <a:pt x="353" y="104"/>
                      <a:pt x="350" y="113"/>
                    </a:cubicBezTo>
                    <a:cubicBezTo>
                      <a:pt x="347" y="124"/>
                      <a:pt x="346" y="128"/>
                      <a:pt x="346" y="128"/>
                    </a:cubicBezTo>
                    <a:cubicBezTo>
                      <a:pt x="345" y="128"/>
                      <a:pt x="345" y="126"/>
                      <a:pt x="345" y="122"/>
                    </a:cubicBezTo>
                    <a:cubicBezTo>
                      <a:pt x="346" y="112"/>
                      <a:pt x="346" y="107"/>
                      <a:pt x="344" y="107"/>
                    </a:cubicBezTo>
                    <a:cubicBezTo>
                      <a:pt x="343" y="107"/>
                      <a:pt x="342" y="110"/>
                      <a:pt x="341" y="116"/>
                    </a:cubicBezTo>
                    <a:lnTo>
                      <a:pt x="341" y="116"/>
                    </a:lnTo>
                    <a:cubicBezTo>
                      <a:pt x="341" y="115"/>
                      <a:pt x="341" y="114"/>
                      <a:pt x="341" y="111"/>
                    </a:cubicBezTo>
                    <a:cubicBezTo>
                      <a:pt x="341" y="104"/>
                      <a:pt x="341" y="101"/>
                      <a:pt x="340" y="101"/>
                    </a:cubicBezTo>
                    <a:cubicBezTo>
                      <a:pt x="339" y="101"/>
                      <a:pt x="337" y="109"/>
                      <a:pt x="335" y="120"/>
                    </a:cubicBezTo>
                    <a:cubicBezTo>
                      <a:pt x="335" y="113"/>
                      <a:pt x="335" y="106"/>
                      <a:pt x="334" y="106"/>
                    </a:cubicBezTo>
                    <a:cubicBezTo>
                      <a:pt x="334" y="106"/>
                      <a:pt x="333" y="107"/>
                      <a:pt x="333" y="110"/>
                    </a:cubicBezTo>
                    <a:cubicBezTo>
                      <a:pt x="332" y="110"/>
                      <a:pt x="332" y="110"/>
                      <a:pt x="333" y="91"/>
                    </a:cubicBezTo>
                    <a:cubicBezTo>
                      <a:pt x="334" y="85"/>
                      <a:pt x="334" y="78"/>
                      <a:pt x="333" y="7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5" name="Google Shape;9065;p33"/>
              <p:cNvSpPr/>
              <p:nvPr/>
            </p:nvSpPr>
            <p:spPr>
              <a:xfrm>
                <a:off x="5647344" y="1742869"/>
                <a:ext cx="61392" cy="57007"/>
              </a:xfrm>
              <a:custGeom>
                <a:avLst/>
                <a:gdLst/>
                <a:ahLst/>
                <a:cxnLst/>
                <a:rect l="l" t="t" r="r" b="b"/>
                <a:pathLst>
                  <a:path w="686" h="637" extrusionOk="0">
                    <a:moveTo>
                      <a:pt x="629" y="1"/>
                    </a:moveTo>
                    <a:cubicBezTo>
                      <a:pt x="626" y="1"/>
                      <a:pt x="621" y="8"/>
                      <a:pt x="616" y="15"/>
                    </a:cubicBezTo>
                    <a:lnTo>
                      <a:pt x="618" y="17"/>
                    </a:lnTo>
                    <a:cubicBezTo>
                      <a:pt x="623" y="12"/>
                      <a:pt x="627" y="8"/>
                      <a:pt x="632" y="3"/>
                    </a:cubicBezTo>
                    <a:lnTo>
                      <a:pt x="630" y="1"/>
                    </a:lnTo>
                    <a:cubicBezTo>
                      <a:pt x="629" y="1"/>
                      <a:pt x="629" y="1"/>
                      <a:pt x="629" y="1"/>
                    </a:cubicBezTo>
                    <a:close/>
                    <a:moveTo>
                      <a:pt x="413" y="10"/>
                    </a:moveTo>
                    <a:cubicBezTo>
                      <a:pt x="411" y="10"/>
                      <a:pt x="409" y="19"/>
                      <a:pt x="409" y="19"/>
                    </a:cubicBezTo>
                    <a:cubicBezTo>
                      <a:pt x="409" y="29"/>
                      <a:pt x="411" y="29"/>
                      <a:pt x="413" y="29"/>
                    </a:cubicBezTo>
                    <a:cubicBezTo>
                      <a:pt x="414" y="32"/>
                      <a:pt x="415" y="33"/>
                      <a:pt x="416" y="33"/>
                    </a:cubicBezTo>
                    <a:cubicBezTo>
                      <a:pt x="418" y="33"/>
                      <a:pt x="419" y="27"/>
                      <a:pt x="420" y="20"/>
                    </a:cubicBezTo>
                    <a:cubicBezTo>
                      <a:pt x="420" y="11"/>
                      <a:pt x="418" y="10"/>
                      <a:pt x="413" y="10"/>
                    </a:cubicBezTo>
                    <a:close/>
                    <a:moveTo>
                      <a:pt x="427" y="30"/>
                    </a:moveTo>
                    <a:lnTo>
                      <a:pt x="431" y="31"/>
                    </a:lnTo>
                    <a:cubicBezTo>
                      <a:pt x="430" y="40"/>
                      <a:pt x="425" y="49"/>
                      <a:pt x="423" y="49"/>
                    </a:cubicBezTo>
                    <a:cubicBezTo>
                      <a:pt x="421" y="49"/>
                      <a:pt x="422" y="39"/>
                      <a:pt x="427" y="30"/>
                    </a:cubicBezTo>
                    <a:close/>
                    <a:moveTo>
                      <a:pt x="2" y="69"/>
                    </a:moveTo>
                    <a:cubicBezTo>
                      <a:pt x="0" y="69"/>
                      <a:pt x="2" y="72"/>
                      <a:pt x="12" y="81"/>
                    </a:cubicBezTo>
                    <a:cubicBezTo>
                      <a:pt x="17" y="84"/>
                      <a:pt x="19" y="85"/>
                      <a:pt x="20" y="85"/>
                    </a:cubicBezTo>
                    <a:cubicBezTo>
                      <a:pt x="21" y="85"/>
                      <a:pt x="21" y="85"/>
                      <a:pt x="22" y="83"/>
                    </a:cubicBezTo>
                    <a:cubicBezTo>
                      <a:pt x="18" y="79"/>
                      <a:pt x="13" y="74"/>
                      <a:pt x="8" y="71"/>
                    </a:cubicBezTo>
                    <a:cubicBezTo>
                      <a:pt x="5" y="69"/>
                      <a:pt x="3" y="69"/>
                      <a:pt x="2" y="69"/>
                    </a:cubicBezTo>
                    <a:close/>
                    <a:moveTo>
                      <a:pt x="324" y="46"/>
                    </a:moveTo>
                    <a:cubicBezTo>
                      <a:pt x="324" y="46"/>
                      <a:pt x="325" y="56"/>
                      <a:pt x="325" y="65"/>
                    </a:cubicBezTo>
                    <a:cubicBezTo>
                      <a:pt x="327" y="81"/>
                      <a:pt x="328" y="88"/>
                      <a:pt x="328" y="88"/>
                    </a:cubicBezTo>
                    <a:cubicBezTo>
                      <a:pt x="328" y="88"/>
                      <a:pt x="326" y="84"/>
                      <a:pt x="324" y="75"/>
                    </a:cubicBezTo>
                    <a:cubicBezTo>
                      <a:pt x="320" y="66"/>
                      <a:pt x="319" y="57"/>
                      <a:pt x="320" y="47"/>
                    </a:cubicBezTo>
                    <a:lnTo>
                      <a:pt x="324" y="46"/>
                    </a:lnTo>
                    <a:close/>
                    <a:moveTo>
                      <a:pt x="218" y="80"/>
                    </a:moveTo>
                    <a:lnTo>
                      <a:pt x="218" y="80"/>
                    </a:lnTo>
                    <a:cubicBezTo>
                      <a:pt x="218" y="80"/>
                      <a:pt x="219" y="81"/>
                      <a:pt x="221" y="83"/>
                    </a:cubicBezTo>
                    <a:cubicBezTo>
                      <a:pt x="221" y="83"/>
                      <a:pt x="221" y="83"/>
                      <a:pt x="221" y="83"/>
                    </a:cubicBezTo>
                    <a:cubicBezTo>
                      <a:pt x="223" y="83"/>
                      <a:pt x="225" y="91"/>
                      <a:pt x="223" y="93"/>
                    </a:cubicBezTo>
                    <a:lnTo>
                      <a:pt x="217" y="85"/>
                    </a:lnTo>
                    <a:cubicBezTo>
                      <a:pt x="219" y="84"/>
                      <a:pt x="217" y="80"/>
                      <a:pt x="218" y="80"/>
                    </a:cubicBezTo>
                    <a:close/>
                    <a:moveTo>
                      <a:pt x="267" y="76"/>
                    </a:moveTo>
                    <a:cubicBezTo>
                      <a:pt x="269" y="82"/>
                      <a:pt x="271" y="89"/>
                      <a:pt x="273" y="94"/>
                    </a:cubicBezTo>
                    <a:lnTo>
                      <a:pt x="272" y="95"/>
                    </a:lnTo>
                    <a:cubicBezTo>
                      <a:pt x="268" y="86"/>
                      <a:pt x="262" y="79"/>
                      <a:pt x="264" y="77"/>
                    </a:cubicBezTo>
                    <a:lnTo>
                      <a:pt x="267" y="76"/>
                    </a:lnTo>
                    <a:close/>
                    <a:moveTo>
                      <a:pt x="337" y="82"/>
                    </a:moveTo>
                    <a:lnTo>
                      <a:pt x="342" y="91"/>
                    </a:lnTo>
                    <a:cubicBezTo>
                      <a:pt x="344" y="100"/>
                      <a:pt x="342" y="101"/>
                      <a:pt x="341" y="101"/>
                    </a:cubicBezTo>
                    <a:lnTo>
                      <a:pt x="338" y="92"/>
                    </a:lnTo>
                    <a:lnTo>
                      <a:pt x="337" y="82"/>
                    </a:lnTo>
                    <a:close/>
                    <a:moveTo>
                      <a:pt x="531" y="81"/>
                    </a:moveTo>
                    <a:cubicBezTo>
                      <a:pt x="532" y="82"/>
                      <a:pt x="530" y="92"/>
                      <a:pt x="524" y="100"/>
                    </a:cubicBezTo>
                    <a:cubicBezTo>
                      <a:pt x="519" y="112"/>
                      <a:pt x="516" y="115"/>
                      <a:pt x="515" y="115"/>
                    </a:cubicBezTo>
                    <a:cubicBezTo>
                      <a:pt x="514" y="115"/>
                      <a:pt x="514" y="115"/>
                      <a:pt x="513" y="114"/>
                    </a:cubicBezTo>
                    <a:cubicBezTo>
                      <a:pt x="512" y="113"/>
                      <a:pt x="510" y="112"/>
                      <a:pt x="515" y="104"/>
                    </a:cubicBezTo>
                    <a:lnTo>
                      <a:pt x="517" y="105"/>
                    </a:lnTo>
                    <a:cubicBezTo>
                      <a:pt x="515" y="108"/>
                      <a:pt x="515" y="109"/>
                      <a:pt x="515" y="109"/>
                    </a:cubicBezTo>
                    <a:cubicBezTo>
                      <a:pt x="515" y="109"/>
                      <a:pt x="519" y="104"/>
                      <a:pt x="521" y="98"/>
                    </a:cubicBezTo>
                    <a:lnTo>
                      <a:pt x="531" y="81"/>
                    </a:lnTo>
                    <a:close/>
                    <a:moveTo>
                      <a:pt x="541" y="112"/>
                    </a:moveTo>
                    <a:cubicBezTo>
                      <a:pt x="541" y="112"/>
                      <a:pt x="541" y="112"/>
                      <a:pt x="541" y="112"/>
                    </a:cubicBezTo>
                    <a:lnTo>
                      <a:pt x="537" y="120"/>
                    </a:lnTo>
                    <a:cubicBezTo>
                      <a:pt x="533" y="125"/>
                      <a:pt x="531" y="126"/>
                      <a:pt x="530" y="126"/>
                    </a:cubicBezTo>
                    <a:cubicBezTo>
                      <a:pt x="530" y="126"/>
                      <a:pt x="529" y="126"/>
                      <a:pt x="529" y="126"/>
                    </a:cubicBezTo>
                    <a:cubicBezTo>
                      <a:pt x="528" y="124"/>
                      <a:pt x="528" y="124"/>
                      <a:pt x="532" y="117"/>
                    </a:cubicBezTo>
                    <a:cubicBezTo>
                      <a:pt x="532" y="117"/>
                      <a:pt x="539" y="112"/>
                      <a:pt x="541" y="112"/>
                    </a:cubicBezTo>
                    <a:close/>
                    <a:moveTo>
                      <a:pt x="292" y="95"/>
                    </a:moveTo>
                    <a:cubicBezTo>
                      <a:pt x="295" y="95"/>
                      <a:pt x="296" y="104"/>
                      <a:pt x="302" y="122"/>
                    </a:cubicBezTo>
                    <a:cubicBezTo>
                      <a:pt x="303" y="127"/>
                      <a:pt x="304" y="129"/>
                      <a:pt x="304" y="129"/>
                    </a:cubicBezTo>
                    <a:cubicBezTo>
                      <a:pt x="303" y="129"/>
                      <a:pt x="301" y="125"/>
                      <a:pt x="297" y="114"/>
                    </a:cubicBezTo>
                    <a:cubicBezTo>
                      <a:pt x="295" y="105"/>
                      <a:pt x="292" y="95"/>
                      <a:pt x="292" y="95"/>
                    </a:cubicBezTo>
                    <a:close/>
                    <a:moveTo>
                      <a:pt x="240" y="128"/>
                    </a:moveTo>
                    <a:cubicBezTo>
                      <a:pt x="246" y="135"/>
                      <a:pt x="253" y="141"/>
                      <a:pt x="252" y="142"/>
                    </a:cubicBezTo>
                    <a:cubicBezTo>
                      <a:pt x="254" y="145"/>
                      <a:pt x="254" y="146"/>
                      <a:pt x="254" y="146"/>
                    </a:cubicBezTo>
                    <a:cubicBezTo>
                      <a:pt x="252" y="146"/>
                      <a:pt x="246" y="140"/>
                      <a:pt x="237" y="130"/>
                    </a:cubicBezTo>
                    <a:lnTo>
                      <a:pt x="240" y="128"/>
                    </a:lnTo>
                    <a:close/>
                    <a:moveTo>
                      <a:pt x="234" y="146"/>
                    </a:moveTo>
                    <a:lnTo>
                      <a:pt x="243" y="151"/>
                    </a:lnTo>
                    <a:lnTo>
                      <a:pt x="242" y="153"/>
                    </a:lnTo>
                    <a:cubicBezTo>
                      <a:pt x="241" y="153"/>
                      <a:pt x="241" y="153"/>
                      <a:pt x="240" y="153"/>
                    </a:cubicBezTo>
                    <a:cubicBezTo>
                      <a:pt x="239" y="153"/>
                      <a:pt x="238" y="152"/>
                      <a:pt x="233" y="148"/>
                    </a:cubicBezTo>
                    <a:lnTo>
                      <a:pt x="234" y="146"/>
                    </a:lnTo>
                    <a:close/>
                    <a:moveTo>
                      <a:pt x="488" y="144"/>
                    </a:moveTo>
                    <a:cubicBezTo>
                      <a:pt x="484" y="151"/>
                      <a:pt x="484" y="151"/>
                      <a:pt x="485" y="153"/>
                    </a:cubicBezTo>
                    <a:lnTo>
                      <a:pt x="486" y="154"/>
                    </a:lnTo>
                    <a:lnTo>
                      <a:pt x="490" y="145"/>
                    </a:lnTo>
                    <a:lnTo>
                      <a:pt x="488" y="144"/>
                    </a:lnTo>
                    <a:close/>
                    <a:moveTo>
                      <a:pt x="183" y="150"/>
                    </a:moveTo>
                    <a:cubicBezTo>
                      <a:pt x="186" y="150"/>
                      <a:pt x="192" y="153"/>
                      <a:pt x="192" y="153"/>
                    </a:cubicBezTo>
                    <a:lnTo>
                      <a:pt x="192" y="151"/>
                    </a:lnTo>
                    <a:cubicBezTo>
                      <a:pt x="199" y="157"/>
                      <a:pt x="198" y="159"/>
                      <a:pt x="198" y="159"/>
                    </a:cubicBezTo>
                    <a:cubicBezTo>
                      <a:pt x="198" y="160"/>
                      <a:pt x="197" y="161"/>
                      <a:pt x="196" y="161"/>
                    </a:cubicBezTo>
                    <a:cubicBezTo>
                      <a:pt x="194" y="161"/>
                      <a:pt x="192" y="160"/>
                      <a:pt x="188" y="157"/>
                    </a:cubicBezTo>
                    <a:cubicBezTo>
                      <a:pt x="188" y="157"/>
                      <a:pt x="180" y="151"/>
                      <a:pt x="181" y="150"/>
                    </a:cubicBezTo>
                    <a:cubicBezTo>
                      <a:pt x="182" y="150"/>
                      <a:pt x="183" y="150"/>
                      <a:pt x="183" y="150"/>
                    </a:cubicBezTo>
                    <a:close/>
                    <a:moveTo>
                      <a:pt x="287" y="151"/>
                    </a:moveTo>
                    <a:lnTo>
                      <a:pt x="291" y="159"/>
                    </a:lnTo>
                    <a:lnTo>
                      <a:pt x="297" y="167"/>
                    </a:lnTo>
                    <a:lnTo>
                      <a:pt x="287" y="151"/>
                    </a:lnTo>
                    <a:close/>
                    <a:moveTo>
                      <a:pt x="567" y="152"/>
                    </a:moveTo>
                    <a:cubicBezTo>
                      <a:pt x="567" y="152"/>
                      <a:pt x="564" y="155"/>
                      <a:pt x="557" y="161"/>
                    </a:cubicBezTo>
                    <a:cubicBezTo>
                      <a:pt x="550" y="168"/>
                      <a:pt x="543" y="173"/>
                      <a:pt x="542" y="173"/>
                    </a:cubicBezTo>
                    <a:cubicBezTo>
                      <a:pt x="541" y="173"/>
                      <a:pt x="541" y="173"/>
                      <a:pt x="541" y="173"/>
                    </a:cubicBezTo>
                    <a:cubicBezTo>
                      <a:pt x="537" y="176"/>
                      <a:pt x="535" y="177"/>
                      <a:pt x="534" y="177"/>
                    </a:cubicBezTo>
                    <a:cubicBezTo>
                      <a:pt x="533" y="177"/>
                      <a:pt x="543" y="168"/>
                      <a:pt x="556" y="160"/>
                    </a:cubicBezTo>
                    <a:cubicBezTo>
                      <a:pt x="563" y="155"/>
                      <a:pt x="566" y="152"/>
                      <a:pt x="567" y="152"/>
                    </a:cubicBezTo>
                    <a:close/>
                    <a:moveTo>
                      <a:pt x="235" y="173"/>
                    </a:moveTo>
                    <a:lnTo>
                      <a:pt x="235" y="173"/>
                    </a:lnTo>
                    <a:cubicBezTo>
                      <a:pt x="234" y="175"/>
                      <a:pt x="242" y="181"/>
                      <a:pt x="242" y="181"/>
                    </a:cubicBezTo>
                    <a:cubicBezTo>
                      <a:pt x="242" y="181"/>
                      <a:pt x="248" y="185"/>
                      <a:pt x="250" y="185"/>
                    </a:cubicBezTo>
                    <a:cubicBezTo>
                      <a:pt x="251" y="185"/>
                      <a:pt x="251" y="185"/>
                      <a:pt x="251" y="185"/>
                    </a:cubicBezTo>
                    <a:lnTo>
                      <a:pt x="252" y="184"/>
                    </a:lnTo>
                    <a:cubicBezTo>
                      <a:pt x="246" y="179"/>
                      <a:pt x="241" y="176"/>
                      <a:pt x="235" y="173"/>
                    </a:cubicBezTo>
                    <a:close/>
                    <a:moveTo>
                      <a:pt x="170" y="184"/>
                    </a:moveTo>
                    <a:cubicBezTo>
                      <a:pt x="180" y="186"/>
                      <a:pt x="180" y="186"/>
                      <a:pt x="178" y="189"/>
                    </a:cubicBezTo>
                    <a:cubicBezTo>
                      <a:pt x="178" y="190"/>
                      <a:pt x="177" y="190"/>
                      <a:pt x="177" y="190"/>
                    </a:cubicBezTo>
                    <a:cubicBezTo>
                      <a:pt x="174" y="190"/>
                      <a:pt x="169" y="187"/>
                      <a:pt x="169" y="187"/>
                    </a:cubicBezTo>
                    <a:cubicBezTo>
                      <a:pt x="163" y="184"/>
                      <a:pt x="165" y="184"/>
                      <a:pt x="167" y="184"/>
                    </a:cubicBezTo>
                    <a:cubicBezTo>
                      <a:pt x="169" y="184"/>
                      <a:pt x="170" y="184"/>
                      <a:pt x="170" y="184"/>
                    </a:cubicBezTo>
                    <a:close/>
                    <a:moveTo>
                      <a:pt x="131" y="222"/>
                    </a:moveTo>
                    <a:cubicBezTo>
                      <a:pt x="135" y="224"/>
                      <a:pt x="135" y="224"/>
                      <a:pt x="135" y="224"/>
                    </a:cubicBezTo>
                    <a:cubicBezTo>
                      <a:pt x="134" y="224"/>
                      <a:pt x="131" y="223"/>
                      <a:pt x="131" y="222"/>
                    </a:cubicBezTo>
                    <a:close/>
                    <a:moveTo>
                      <a:pt x="164" y="219"/>
                    </a:moveTo>
                    <a:lnTo>
                      <a:pt x="164" y="219"/>
                    </a:lnTo>
                    <a:cubicBezTo>
                      <a:pt x="169" y="220"/>
                      <a:pt x="176" y="222"/>
                      <a:pt x="181" y="224"/>
                    </a:cubicBezTo>
                    <a:cubicBezTo>
                      <a:pt x="186" y="226"/>
                      <a:pt x="188" y="227"/>
                      <a:pt x="186" y="227"/>
                    </a:cubicBezTo>
                    <a:cubicBezTo>
                      <a:pt x="184" y="227"/>
                      <a:pt x="180" y="226"/>
                      <a:pt x="171" y="224"/>
                    </a:cubicBezTo>
                    <a:cubicBezTo>
                      <a:pt x="162" y="221"/>
                      <a:pt x="162" y="221"/>
                      <a:pt x="164" y="219"/>
                    </a:cubicBezTo>
                    <a:close/>
                    <a:moveTo>
                      <a:pt x="158" y="231"/>
                    </a:moveTo>
                    <a:lnTo>
                      <a:pt x="168" y="232"/>
                    </a:lnTo>
                    <a:lnTo>
                      <a:pt x="176" y="237"/>
                    </a:lnTo>
                    <a:lnTo>
                      <a:pt x="176" y="239"/>
                    </a:lnTo>
                    <a:cubicBezTo>
                      <a:pt x="167" y="235"/>
                      <a:pt x="158" y="233"/>
                      <a:pt x="158" y="231"/>
                    </a:cubicBezTo>
                    <a:close/>
                    <a:moveTo>
                      <a:pt x="156" y="240"/>
                    </a:moveTo>
                    <a:cubicBezTo>
                      <a:pt x="160" y="241"/>
                      <a:pt x="160" y="242"/>
                      <a:pt x="159" y="242"/>
                    </a:cubicBezTo>
                    <a:cubicBezTo>
                      <a:pt x="157" y="242"/>
                      <a:pt x="155" y="241"/>
                      <a:pt x="156" y="240"/>
                    </a:cubicBezTo>
                    <a:close/>
                    <a:moveTo>
                      <a:pt x="282" y="235"/>
                    </a:moveTo>
                    <a:cubicBezTo>
                      <a:pt x="282" y="237"/>
                      <a:pt x="281" y="238"/>
                      <a:pt x="281" y="238"/>
                    </a:cubicBezTo>
                    <a:cubicBezTo>
                      <a:pt x="286" y="241"/>
                      <a:pt x="288" y="242"/>
                      <a:pt x="289" y="242"/>
                    </a:cubicBezTo>
                    <a:cubicBezTo>
                      <a:pt x="290" y="242"/>
                      <a:pt x="290" y="241"/>
                      <a:pt x="290" y="241"/>
                    </a:cubicBezTo>
                    <a:cubicBezTo>
                      <a:pt x="291" y="240"/>
                      <a:pt x="291" y="240"/>
                      <a:pt x="282" y="235"/>
                    </a:cubicBezTo>
                    <a:close/>
                    <a:moveTo>
                      <a:pt x="133" y="358"/>
                    </a:moveTo>
                    <a:lnTo>
                      <a:pt x="143" y="360"/>
                    </a:lnTo>
                    <a:lnTo>
                      <a:pt x="143" y="361"/>
                    </a:lnTo>
                    <a:cubicBezTo>
                      <a:pt x="138" y="362"/>
                      <a:pt x="132" y="362"/>
                      <a:pt x="128" y="362"/>
                    </a:cubicBezTo>
                    <a:cubicBezTo>
                      <a:pt x="126" y="362"/>
                      <a:pt x="124" y="362"/>
                      <a:pt x="124" y="361"/>
                    </a:cubicBezTo>
                    <a:lnTo>
                      <a:pt x="133" y="358"/>
                    </a:lnTo>
                    <a:close/>
                    <a:moveTo>
                      <a:pt x="588" y="381"/>
                    </a:moveTo>
                    <a:cubicBezTo>
                      <a:pt x="589" y="381"/>
                      <a:pt x="592" y="382"/>
                      <a:pt x="596" y="382"/>
                    </a:cubicBezTo>
                    <a:cubicBezTo>
                      <a:pt x="605" y="384"/>
                      <a:pt x="614" y="389"/>
                      <a:pt x="614" y="390"/>
                    </a:cubicBezTo>
                    <a:cubicBezTo>
                      <a:pt x="604" y="390"/>
                      <a:pt x="595" y="387"/>
                      <a:pt x="586" y="382"/>
                    </a:cubicBezTo>
                    <a:cubicBezTo>
                      <a:pt x="587" y="382"/>
                      <a:pt x="587" y="381"/>
                      <a:pt x="588" y="381"/>
                    </a:cubicBezTo>
                    <a:close/>
                    <a:moveTo>
                      <a:pt x="159" y="404"/>
                    </a:moveTo>
                    <a:cubicBezTo>
                      <a:pt x="159" y="405"/>
                      <a:pt x="159" y="405"/>
                      <a:pt x="150" y="408"/>
                    </a:cubicBezTo>
                    <a:cubicBezTo>
                      <a:pt x="144" y="409"/>
                      <a:pt x="138" y="410"/>
                      <a:pt x="131" y="410"/>
                    </a:cubicBezTo>
                    <a:cubicBezTo>
                      <a:pt x="131" y="409"/>
                      <a:pt x="150" y="406"/>
                      <a:pt x="159" y="404"/>
                    </a:cubicBezTo>
                    <a:close/>
                    <a:moveTo>
                      <a:pt x="230" y="409"/>
                    </a:moveTo>
                    <a:lnTo>
                      <a:pt x="230" y="410"/>
                    </a:lnTo>
                    <a:cubicBezTo>
                      <a:pt x="222" y="414"/>
                      <a:pt x="215" y="417"/>
                      <a:pt x="212" y="417"/>
                    </a:cubicBezTo>
                    <a:cubicBezTo>
                      <a:pt x="212" y="417"/>
                      <a:pt x="212" y="417"/>
                      <a:pt x="212" y="417"/>
                    </a:cubicBezTo>
                    <a:lnTo>
                      <a:pt x="212" y="415"/>
                    </a:lnTo>
                    <a:cubicBezTo>
                      <a:pt x="217" y="413"/>
                      <a:pt x="223" y="411"/>
                      <a:pt x="230" y="409"/>
                    </a:cubicBezTo>
                    <a:close/>
                    <a:moveTo>
                      <a:pt x="597" y="443"/>
                    </a:moveTo>
                    <a:lnTo>
                      <a:pt x="597" y="443"/>
                    </a:lnTo>
                    <a:cubicBezTo>
                      <a:pt x="597" y="443"/>
                      <a:pt x="598" y="444"/>
                      <a:pt x="601" y="445"/>
                    </a:cubicBezTo>
                    <a:cubicBezTo>
                      <a:pt x="606" y="448"/>
                      <a:pt x="612" y="452"/>
                      <a:pt x="616" y="455"/>
                    </a:cubicBezTo>
                    <a:cubicBezTo>
                      <a:pt x="616" y="455"/>
                      <a:pt x="620" y="459"/>
                      <a:pt x="619" y="459"/>
                    </a:cubicBezTo>
                    <a:cubicBezTo>
                      <a:pt x="618" y="459"/>
                      <a:pt x="617" y="458"/>
                      <a:pt x="615" y="457"/>
                    </a:cubicBezTo>
                    <a:lnTo>
                      <a:pt x="607" y="453"/>
                    </a:lnTo>
                    <a:cubicBezTo>
                      <a:pt x="601" y="448"/>
                      <a:pt x="596" y="443"/>
                      <a:pt x="597" y="443"/>
                    </a:cubicBezTo>
                    <a:close/>
                    <a:moveTo>
                      <a:pt x="186" y="453"/>
                    </a:moveTo>
                    <a:lnTo>
                      <a:pt x="187" y="455"/>
                    </a:lnTo>
                    <a:cubicBezTo>
                      <a:pt x="181" y="459"/>
                      <a:pt x="173" y="462"/>
                      <a:pt x="170" y="462"/>
                    </a:cubicBezTo>
                    <a:cubicBezTo>
                      <a:pt x="170" y="462"/>
                      <a:pt x="169" y="462"/>
                      <a:pt x="169" y="462"/>
                    </a:cubicBezTo>
                    <a:lnTo>
                      <a:pt x="177" y="456"/>
                    </a:lnTo>
                    <a:lnTo>
                      <a:pt x="186" y="453"/>
                    </a:lnTo>
                    <a:close/>
                    <a:moveTo>
                      <a:pt x="486" y="494"/>
                    </a:moveTo>
                    <a:cubicBezTo>
                      <a:pt x="492" y="503"/>
                      <a:pt x="496" y="511"/>
                      <a:pt x="494" y="511"/>
                    </a:cubicBezTo>
                    <a:lnTo>
                      <a:pt x="488" y="504"/>
                    </a:lnTo>
                    <a:lnTo>
                      <a:pt x="485" y="495"/>
                    </a:lnTo>
                    <a:lnTo>
                      <a:pt x="486" y="494"/>
                    </a:lnTo>
                    <a:close/>
                    <a:moveTo>
                      <a:pt x="555" y="504"/>
                    </a:moveTo>
                    <a:cubicBezTo>
                      <a:pt x="557" y="504"/>
                      <a:pt x="562" y="509"/>
                      <a:pt x="562" y="509"/>
                    </a:cubicBezTo>
                    <a:cubicBezTo>
                      <a:pt x="562" y="509"/>
                      <a:pt x="569" y="516"/>
                      <a:pt x="568" y="517"/>
                    </a:cubicBezTo>
                    <a:cubicBezTo>
                      <a:pt x="562" y="513"/>
                      <a:pt x="558" y="510"/>
                      <a:pt x="553" y="506"/>
                    </a:cubicBezTo>
                    <a:lnTo>
                      <a:pt x="555" y="504"/>
                    </a:lnTo>
                    <a:cubicBezTo>
                      <a:pt x="555" y="504"/>
                      <a:pt x="555" y="504"/>
                      <a:pt x="555" y="504"/>
                    </a:cubicBezTo>
                    <a:close/>
                    <a:moveTo>
                      <a:pt x="476" y="509"/>
                    </a:moveTo>
                    <a:cubicBezTo>
                      <a:pt x="476" y="509"/>
                      <a:pt x="477" y="511"/>
                      <a:pt x="480" y="518"/>
                    </a:cubicBezTo>
                    <a:cubicBezTo>
                      <a:pt x="480" y="518"/>
                      <a:pt x="483" y="527"/>
                      <a:pt x="482" y="527"/>
                    </a:cubicBezTo>
                    <a:lnTo>
                      <a:pt x="477" y="519"/>
                    </a:lnTo>
                    <a:cubicBezTo>
                      <a:pt x="473" y="510"/>
                      <a:pt x="475" y="510"/>
                      <a:pt x="475" y="510"/>
                    </a:cubicBezTo>
                    <a:cubicBezTo>
                      <a:pt x="475" y="510"/>
                      <a:pt x="476" y="509"/>
                      <a:pt x="476" y="509"/>
                    </a:cubicBezTo>
                    <a:close/>
                    <a:moveTo>
                      <a:pt x="556" y="528"/>
                    </a:moveTo>
                    <a:cubicBezTo>
                      <a:pt x="557" y="528"/>
                      <a:pt x="558" y="530"/>
                      <a:pt x="562" y="535"/>
                    </a:cubicBezTo>
                    <a:lnTo>
                      <a:pt x="561" y="536"/>
                    </a:lnTo>
                    <a:lnTo>
                      <a:pt x="553" y="530"/>
                    </a:lnTo>
                    <a:lnTo>
                      <a:pt x="555" y="529"/>
                    </a:lnTo>
                    <a:cubicBezTo>
                      <a:pt x="555" y="529"/>
                      <a:pt x="556" y="528"/>
                      <a:pt x="556" y="528"/>
                    </a:cubicBezTo>
                    <a:close/>
                    <a:moveTo>
                      <a:pt x="540" y="539"/>
                    </a:moveTo>
                    <a:cubicBezTo>
                      <a:pt x="542" y="539"/>
                      <a:pt x="542" y="539"/>
                      <a:pt x="548" y="546"/>
                    </a:cubicBezTo>
                    <a:lnTo>
                      <a:pt x="546" y="547"/>
                    </a:lnTo>
                    <a:lnTo>
                      <a:pt x="539" y="540"/>
                    </a:lnTo>
                    <a:lnTo>
                      <a:pt x="540" y="539"/>
                    </a:lnTo>
                    <a:close/>
                    <a:moveTo>
                      <a:pt x="561" y="543"/>
                    </a:moveTo>
                    <a:cubicBezTo>
                      <a:pt x="561" y="543"/>
                      <a:pt x="561" y="544"/>
                      <a:pt x="562" y="547"/>
                    </a:cubicBezTo>
                    <a:cubicBezTo>
                      <a:pt x="564" y="546"/>
                      <a:pt x="562" y="543"/>
                      <a:pt x="561" y="543"/>
                    </a:cubicBezTo>
                    <a:close/>
                    <a:moveTo>
                      <a:pt x="527" y="540"/>
                    </a:moveTo>
                    <a:cubicBezTo>
                      <a:pt x="527" y="540"/>
                      <a:pt x="529" y="542"/>
                      <a:pt x="531" y="546"/>
                    </a:cubicBezTo>
                    <a:cubicBezTo>
                      <a:pt x="537" y="554"/>
                      <a:pt x="537" y="554"/>
                      <a:pt x="534" y="555"/>
                    </a:cubicBezTo>
                    <a:cubicBezTo>
                      <a:pt x="534" y="555"/>
                      <a:pt x="533" y="555"/>
                      <a:pt x="532" y="555"/>
                    </a:cubicBezTo>
                    <a:cubicBezTo>
                      <a:pt x="531" y="555"/>
                      <a:pt x="530" y="554"/>
                      <a:pt x="528" y="547"/>
                    </a:cubicBezTo>
                    <a:cubicBezTo>
                      <a:pt x="526" y="542"/>
                      <a:pt x="526" y="540"/>
                      <a:pt x="527" y="540"/>
                    </a:cubicBezTo>
                    <a:close/>
                    <a:moveTo>
                      <a:pt x="271" y="549"/>
                    </a:moveTo>
                    <a:cubicBezTo>
                      <a:pt x="271" y="549"/>
                      <a:pt x="271" y="549"/>
                      <a:pt x="271" y="549"/>
                    </a:cubicBezTo>
                    <a:cubicBezTo>
                      <a:pt x="274" y="550"/>
                      <a:pt x="274" y="550"/>
                      <a:pt x="269" y="559"/>
                    </a:cubicBezTo>
                    <a:cubicBezTo>
                      <a:pt x="266" y="564"/>
                      <a:pt x="264" y="565"/>
                      <a:pt x="262" y="565"/>
                    </a:cubicBezTo>
                    <a:cubicBezTo>
                      <a:pt x="261" y="565"/>
                      <a:pt x="260" y="564"/>
                      <a:pt x="260" y="564"/>
                    </a:cubicBezTo>
                    <a:cubicBezTo>
                      <a:pt x="262" y="555"/>
                      <a:pt x="268" y="549"/>
                      <a:pt x="271" y="549"/>
                    </a:cubicBezTo>
                    <a:close/>
                    <a:moveTo>
                      <a:pt x="561" y="580"/>
                    </a:moveTo>
                    <a:cubicBezTo>
                      <a:pt x="562" y="580"/>
                      <a:pt x="562" y="581"/>
                      <a:pt x="562" y="582"/>
                    </a:cubicBezTo>
                    <a:cubicBezTo>
                      <a:pt x="563" y="582"/>
                      <a:pt x="563" y="582"/>
                      <a:pt x="564" y="583"/>
                    </a:cubicBezTo>
                    <a:lnTo>
                      <a:pt x="564" y="583"/>
                    </a:lnTo>
                    <a:cubicBezTo>
                      <a:pt x="563" y="582"/>
                      <a:pt x="562" y="581"/>
                      <a:pt x="561" y="580"/>
                    </a:cubicBezTo>
                    <a:close/>
                    <a:moveTo>
                      <a:pt x="564" y="583"/>
                    </a:moveTo>
                    <a:cubicBezTo>
                      <a:pt x="566" y="585"/>
                      <a:pt x="567" y="586"/>
                      <a:pt x="567" y="586"/>
                    </a:cubicBezTo>
                    <a:cubicBezTo>
                      <a:pt x="567" y="586"/>
                      <a:pt x="566" y="585"/>
                      <a:pt x="564" y="583"/>
                    </a:cubicBezTo>
                    <a:close/>
                    <a:moveTo>
                      <a:pt x="344" y="572"/>
                    </a:moveTo>
                    <a:lnTo>
                      <a:pt x="345" y="573"/>
                    </a:lnTo>
                    <a:cubicBezTo>
                      <a:pt x="343" y="582"/>
                      <a:pt x="342" y="591"/>
                      <a:pt x="339" y="591"/>
                    </a:cubicBezTo>
                    <a:lnTo>
                      <a:pt x="337" y="590"/>
                    </a:lnTo>
                    <a:cubicBezTo>
                      <a:pt x="339" y="584"/>
                      <a:pt x="342" y="578"/>
                      <a:pt x="344" y="572"/>
                    </a:cubicBezTo>
                    <a:close/>
                    <a:moveTo>
                      <a:pt x="385" y="0"/>
                    </a:moveTo>
                    <a:cubicBezTo>
                      <a:pt x="383" y="0"/>
                      <a:pt x="383" y="0"/>
                      <a:pt x="384" y="10"/>
                    </a:cubicBezTo>
                    <a:cubicBezTo>
                      <a:pt x="385" y="17"/>
                      <a:pt x="384" y="24"/>
                      <a:pt x="380" y="24"/>
                    </a:cubicBezTo>
                    <a:cubicBezTo>
                      <a:pt x="379" y="24"/>
                      <a:pt x="377" y="23"/>
                      <a:pt x="374" y="20"/>
                    </a:cubicBezTo>
                    <a:cubicBezTo>
                      <a:pt x="370" y="20"/>
                      <a:pt x="363" y="21"/>
                      <a:pt x="364" y="30"/>
                    </a:cubicBezTo>
                    <a:cubicBezTo>
                      <a:pt x="362" y="30"/>
                      <a:pt x="362" y="30"/>
                      <a:pt x="361" y="21"/>
                    </a:cubicBezTo>
                    <a:cubicBezTo>
                      <a:pt x="360" y="12"/>
                      <a:pt x="358" y="8"/>
                      <a:pt x="356" y="8"/>
                    </a:cubicBezTo>
                    <a:cubicBezTo>
                      <a:pt x="354" y="8"/>
                      <a:pt x="352" y="13"/>
                      <a:pt x="352" y="23"/>
                    </a:cubicBezTo>
                    <a:cubicBezTo>
                      <a:pt x="352" y="27"/>
                      <a:pt x="352" y="29"/>
                      <a:pt x="352" y="29"/>
                    </a:cubicBezTo>
                    <a:cubicBezTo>
                      <a:pt x="351" y="29"/>
                      <a:pt x="350" y="27"/>
                      <a:pt x="347" y="23"/>
                    </a:cubicBezTo>
                    <a:cubicBezTo>
                      <a:pt x="347" y="23"/>
                      <a:pt x="345" y="24"/>
                      <a:pt x="345" y="33"/>
                    </a:cubicBezTo>
                    <a:cubicBezTo>
                      <a:pt x="345" y="38"/>
                      <a:pt x="345" y="40"/>
                      <a:pt x="344" y="40"/>
                    </a:cubicBezTo>
                    <a:cubicBezTo>
                      <a:pt x="343" y="40"/>
                      <a:pt x="342" y="38"/>
                      <a:pt x="338" y="34"/>
                    </a:cubicBezTo>
                    <a:cubicBezTo>
                      <a:pt x="337" y="27"/>
                      <a:pt x="336" y="25"/>
                      <a:pt x="334" y="25"/>
                    </a:cubicBezTo>
                    <a:cubicBezTo>
                      <a:pt x="334" y="25"/>
                      <a:pt x="333" y="26"/>
                      <a:pt x="333" y="26"/>
                    </a:cubicBezTo>
                    <a:cubicBezTo>
                      <a:pt x="330" y="32"/>
                      <a:pt x="320" y="36"/>
                      <a:pt x="312" y="36"/>
                    </a:cubicBezTo>
                    <a:cubicBezTo>
                      <a:pt x="307" y="36"/>
                      <a:pt x="304" y="35"/>
                      <a:pt x="302" y="33"/>
                    </a:cubicBezTo>
                    <a:cubicBezTo>
                      <a:pt x="302" y="43"/>
                      <a:pt x="302" y="42"/>
                      <a:pt x="301" y="43"/>
                    </a:cubicBezTo>
                    <a:cubicBezTo>
                      <a:pt x="298" y="36"/>
                      <a:pt x="296" y="34"/>
                      <a:pt x="295" y="34"/>
                    </a:cubicBezTo>
                    <a:lnTo>
                      <a:pt x="295" y="34"/>
                    </a:lnTo>
                    <a:cubicBezTo>
                      <a:pt x="294" y="34"/>
                      <a:pt x="296" y="41"/>
                      <a:pt x="300" y="53"/>
                    </a:cubicBezTo>
                    <a:lnTo>
                      <a:pt x="302" y="53"/>
                    </a:lnTo>
                    <a:lnTo>
                      <a:pt x="304" y="52"/>
                    </a:lnTo>
                    <a:cubicBezTo>
                      <a:pt x="307" y="60"/>
                      <a:pt x="307" y="65"/>
                      <a:pt x="306" y="65"/>
                    </a:cubicBezTo>
                    <a:cubicBezTo>
                      <a:pt x="304" y="65"/>
                      <a:pt x="300" y="59"/>
                      <a:pt x="295" y="45"/>
                    </a:cubicBezTo>
                    <a:cubicBezTo>
                      <a:pt x="291" y="37"/>
                      <a:pt x="289" y="32"/>
                      <a:pt x="288" y="32"/>
                    </a:cubicBezTo>
                    <a:lnTo>
                      <a:pt x="288" y="32"/>
                    </a:lnTo>
                    <a:cubicBezTo>
                      <a:pt x="287" y="32"/>
                      <a:pt x="288" y="37"/>
                      <a:pt x="290" y="46"/>
                    </a:cubicBezTo>
                    <a:cubicBezTo>
                      <a:pt x="293" y="55"/>
                      <a:pt x="294" y="60"/>
                      <a:pt x="293" y="60"/>
                    </a:cubicBezTo>
                    <a:cubicBezTo>
                      <a:pt x="292" y="60"/>
                      <a:pt x="289" y="56"/>
                      <a:pt x="285" y="48"/>
                    </a:cubicBezTo>
                    <a:cubicBezTo>
                      <a:pt x="281" y="39"/>
                      <a:pt x="280" y="35"/>
                      <a:pt x="279" y="35"/>
                    </a:cubicBezTo>
                    <a:lnTo>
                      <a:pt x="279" y="35"/>
                    </a:lnTo>
                    <a:cubicBezTo>
                      <a:pt x="279" y="35"/>
                      <a:pt x="280" y="40"/>
                      <a:pt x="282" y="49"/>
                    </a:cubicBezTo>
                    <a:cubicBezTo>
                      <a:pt x="289" y="70"/>
                      <a:pt x="291" y="82"/>
                      <a:pt x="289" y="82"/>
                    </a:cubicBezTo>
                    <a:cubicBezTo>
                      <a:pt x="287" y="82"/>
                      <a:pt x="283" y="76"/>
                      <a:pt x="277" y="62"/>
                    </a:cubicBezTo>
                    <a:cubicBezTo>
                      <a:pt x="269" y="46"/>
                      <a:pt x="264" y="38"/>
                      <a:pt x="261" y="38"/>
                    </a:cubicBezTo>
                    <a:cubicBezTo>
                      <a:pt x="261" y="38"/>
                      <a:pt x="261" y="38"/>
                      <a:pt x="261" y="38"/>
                    </a:cubicBezTo>
                    <a:cubicBezTo>
                      <a:pt x="259" y="38"/>
                      <a:pt x="262" y="47"/>
                      <a:pt x="267" y="55"/>
                    </a:cubicBezTo>
                    <a:cubicBezTo>
                      <a:pt x="272" y="64"/>
                      <a:pt x="274" y="68"/>
                      <a:pt x="273" y="68"/>
                    </a:cubicBezTo>
                    <a:cubicBezTo>
                      <a:pt x="273" y="68"/>
                      <a:pt x="269" y="64"/>
                      <a:pt x="263" y="57"/>
                    </a:cubicBezTo>
                    <a:cubicBezTo>
                      <a:pt x="254" y="46"/>
                      <a:pt x="248" y="41"/>
                      <a:pt x="245" y="41"/>
                    </a:cubicBezTo>
                    <a:cubicBezTo>
                      <a:pt x="241" y="41"/>
                      <a:pt x="241" y="47"/>
                      <a:pt x="243" y="57"/>
                    </a:cubicBezTo>
                    <a:cubicBezTo>
                      <a:pt x="244" y="68"/>
                      <a:pt x="243" y="74"/>
                      <a:pt x="241" y="74"/>
                    </a:cubicBezTo>
                    <a:cubicBezTo>
                      <a:pt x="239" y="74"/>
                      <a:pt x="237" y="70"/>
                      <a:pt x="235" y="62"/>
                    </a:cubicBezTo>
                    <a:cubicBezTo>
                      <a:pt x="231" y="51"/>
                      <a:pt x="230" y="47"/>
                      <a:pt x="229" y="47"/>
                    </a:cubicBezTo>
                    <a:lnTo>
                      <a:pt x="229" y="47"/>
                    </a:lnTo>
                    <a:cubicBezTo>
                      <a:pt x="229" y="47"/>
                      <a:pt x="229" y="50"/>
                      <a:pt x="230" y="54"/>
                    </a:cubicBezTo>
                    <a:lnTo>
                      <a:pt x="221" y="60"/>
                    </a:lnTo>
                    <a:cubicBezTo>
                      <a:pt x="218" y="62"/>
                      <a:pt x="222" y="70"/>
                      <a:pt x="227" y="77"/>
                    </a:cubicBezTo>
                    <a:cubicBezTo>
                      <a:pt x="221" y="70"/>
                      <a:pt x="215" y="65"/>
                      <a:pt x="212" y="65"/>
                    </a:cubicBezTo>
                    <a:lnTo>
                      <a:pt x="212" y="65"/>
                    </a:lnTo>
                    <a:cubicBezTo>
                      <a:pt x="209" y="65"/>
                      <a:pt x="209" y="69"/>
                      <a:pt x="213" y="76"/>
                    </a:cubicBezTo>
                    <a:lnTo>
                      <a:pt x="209" y="80"/>
                    </a:lnTo>
                    <a:cubicBezTo>
                      <a:pt x="208" y="81"/>
                      <a:pt x="207" y="81"/>
                      <a:pt x="213" y="90"/>
                    </a:cubicBezTo>
                    <a:cubicBezTo>
                      <a:pt x="214" y="93"/>
                      <a:pt x="214" y="94"/>
                      <a:pt x="213" y="94"/>
                    </a:cubicBezTo>
                    <a:cubicBezTo>
                      <a:pt x="212" y="94"/>
                      <a:pt x="206" y="90"/>
                      <a:pt x="200" y="86"/>
                    </a:cubicBezTo>
                    <a:cubicBezTo>
                      <a:pt x="195" y="83"/>
                      <a:pt x="190" y="80"/>
                      <a:pt x="189" y="80"/>
                    </a:cubicBezTo>
                    <a:lnTo>
                      <a:pt x="189" y="80"/>
                    </a:lnTo>
                    <a:cubicBezTo>
                      <a:pt x="189" y="80"/>
                      <a:pt x="189" y="81"/>
                      <a:pt x="192" y="83"/>
                    </a:cubicBezTo>
                    <a:cubicBezTo>
                      <a:pt x="197" y="91"/>
                      <a:pt x="202" y="99"/>
                      <a:pt x="206" y="108"/>
                    </a:cubicBezTo>
                    <a:cubicBezTo>
                      <a:pt x="208" y="110"/>
                      <a:pt x="208" y="111"/>
                      <a:pt x="208" y="111"/>
                    </a:cubicBezTo>
                    <a:cubicBezTo>
                      <a:pt x="207" y="111"/>
                      <a:pt x="202" y="107"/>
                      <a:pt x="198" y="102"/>
                    </a:cubicBezTo>
                    <a:cubicBezTo>
                      <a:pt x="194" y="98"/>
                      <a:pt x="188" y="94"/>
                      <a:pt x="181" y="93"/>
                    </a:cubicBezTo>
                    <a:lnTo>
                      <a:pt x="181" y="93"/>
                    </a:lnTo>
                    <a:cubicBezTo>
                      <a:pt x="179" y="94"/>
                      <a:pt x="176" y="98"/>
                      <a:pt x="184" y="104"/>
                    </a:cubicBezTo>
                    <a:cubicBezTo>
                      <a:pt x="189" y="109"/>
                      <a:pt x="184" y="117"/>
                      <a:pt x="177" y="117"/>
                    </a:cubicBezTo>
                    <a:cubicBezTo>
                      <a:pt x="176" y="117"/>
                      <a:pt x="174" y="116"/>
                      <a:pt x="172" y="116"/>
                    </a:cubicBezTo>
                    <a:cubicBezTo>
                      <a:pt x="172" y="116"/>
                      <a:pt x="171" y="118"/>
                      <a:pt x="170" y="119"/>
                    </a:cubicBezTo>
                    <a:cubicBezTo>
                      <a:pt x="168" y="121"/>
                      <a:pt x="175" y="129"/>
                      <a:pt x="174" y="130"/>
                    </a:cubicBezTo>
                    <a:cubicBezTo>
                      <a:pt x="174" y="130"/>
                      <a:pt x="171" y="132"/>
                      <a:pt x="178" y="139"/>
                    </a:cubicBezTo>
                    <a:cubicBezTo>
                      <a:pt x="178" y="140"/>
                      <a:pt x="177" y="141"/>
                      <a:pt x="176" y="141"/>
                    </a:cubicBezTo>
                    <a:cubicBezTo>
                      <a:pt x="174" y="141"/>
                      <a:pt x="172" y="140"/>
                      <a:pt x="168" y="137"/>
                    </a:cubicBezTo>
                    <a:lnTo>
                      <a:pt x="168" y="137"/>
                    </a:lnTo>
                    <a:cubicBezTo>
                      <a:pt x="175" y="144"/>
                      <a:pt x="178" y="147"/>
                      <a:pt x="178" y="147"/>
                    </a:cubicBezTo>
                    <a:cubicBezTo>
                      <a:pt x="177" y="147"/>
                      <a:pt x="173" y="144"/>
                      <a:pt x="165" y="140"/>
                    </a:cubicBezTo>
                    <a:cubicBezTo>
                      <a:pt x="158" y="135"/>
                      <a:pt x="154" y="133"/>
                      <a:pt x="154" y="133"/>
                    </a:cubicBezTo>
                    <a:lnTo>
                      <a:pt x="154" y="133"/>
                    </a:lnTo>
                    <a:cubicBezTo>
                      <a:pt x="153" y="133"/>
                      <a:pt x="156" y="136"/>
                      <a:pt x="164" y="142"/>
                    </a:cubicBezTo>
                    <a:cubicBezTo>
                      <a:pt x="167" y="146"/>
                      <a:pt x="169" y="148"/>
                      <a:pt x="168" y="148"/>
                    </a:cubicBezTo>
                    <a:cubicBezTo>
                      <a:pt x="167" y="148"/>
                      <a:pt x="165" y="147"/>
                      <a:pt x="161" y="146"/>
                    </a:cubicBezTo>
                    <a:cubicBezTo>
                      <a:pt x="158" y="144"/>
                      <a:pt x="156" y="143"/>
                      <a:pt x="155" y="143"/>
                    </a:cubicBezTo>
                    <a:lnTo>
                      <a:pt x="155" y="143"/>
                    </a:lnTo>
                    <a:cubicBezTo>
                      <a:pt x="154" y="143"/>
                      <a:pt x="155" y="145"/>
                      <a:pt x="160" y="148"/>
                    </a:cubicBezTo>
                    <a:cubicBezTo>
                      <a:pt x="171" y="157"/>
                      <a:pt x="176" y="164"/>
                      <a:pt x="172" y="164"/>
                    </a:cubicBezTo>
                    <a:cubicBezTo>
                      <a:pt x="171" y="164"/>
                      <a:pt x="168" y="163"/>
                      <a:pt x="164" y="160"/>
                    </a:cubicBezTo>
                    <a:lnTo>
                      <a:pt x="164" y="160"/>
                    </a:lnTo>
                    <a:cubicBezTo>
                      <a:pt x="163" y="160"/>
                      <a:pt x="161" y="161"/>
                      <a:pt x="169" y="168"/>
                    </a:cubicBezTo>
                    <a:cubicBezTo>
                      <a:pt x="177" y="174"/>
                      <a:pt x="180" y="177"/>
                      <a:pt x="180" y="177"/>
                    </a:cubicBezTo>
                    <a:cubicBezTo>
                      <a:pt x="179" y="177"/>
                      <a:pt x="175" y="175"/>
                      <a:pt x="168" y="170"/>
                    </a:cubicBezTo>
                    <a:cubicBezTo>
                      <a:pt x="160" y="167"/>
                      <a:pt x="156" y="165"/>
                      <a:pt x="154" y="165"/>
                    </a:cubicBezTo>
                    <a:lnTo>
                      <a:pt x="154" y="165"/>
                    </a:lnTo>
                    <a:cubicBezTo>
                      <a:pt x="152" y="165"/>
                      <a:pt x="156" y="168"/>
                      <a:pt x="165" y="175"/>
                    </a:cubicBezTo>
                    <a:cubicBezTo>
                      <a:pt x="165" y="175"/>
                      <a:pt x="169" y="179"/>
                      <a:pt x="166" y="179"/>
                    </a:cubicBezTo>
                    <a:cubicBezTo>
                      <a:pt x="165" y="179"/>
                      <a:pt x="164" y="179"/>
                      <a:pt x="162" y="178"/>
                    </a:cubicBezTo>
                    <a:cubicBezTo>
                      <a:pt x="162" y="178"/>
                      <a:pt x="161" y="178"/>
                      <a:pt x="160" y="178"/>
                    </a:cubicBezTo>
                    <a:cubicBezTo>
                      <a:pt x="150" y="178"/>
                      <a:pt x="138" y="185"/>
                      <a:pt x="156" y="192"/>
                    </a:cubicBezTo>
                    <a:lnTo>
                      <a:pt x="153" y="195"/>
                    </a:lnTo>
                    <a:cubicBezTo>
                      <a:pt x="143" y="195"/>
                      <a:pt x="142" y="197"/>
                      <a:pt x="150" y="203"/>
                    </a:cubicBezTo>
                    <a:lnTo>
                      <a:pt x="158" y="209"/>
                    </a:lnTo>
                    <a:cubicBezTo>
                      <a:pt x="152" y="206"/>
                      <a:pt x="145" y="204"/>
                      <a:pt x="142" y="204"/>
                    </a:cubicBezTo>
                    <a:cubicBezTo>
                      <a:pt x="140" y="204"/>
                      <a:pt x="139" y="204"/>
                      <a:pt x="139" y="205"/>
                    </a:cubicBezTo>
                    <a:cubicBezTo>
                      <a:pt x="138" y="206"/>
                      <a:pt x="138" y="206"/>
                      <a:pt x="147" y="210"/>
                    </a:cubicBezTo>
                    <a:cubicBezTo>
                      <a:pt x="156" y="212"/>
                      <a:pt x="156" y="213"/>
                      <a:pt x="155" y="215"/>
                    </a:cubicBezTo>
                    <a:cubicBezTo>
                      <a:pt x="154" y="216"/>
                      <a:pt x="153" y="216"/>
                      <a:pt x="152" y="216"/>
                    </a:cubicBezTo>
                    <a:cubicBezTo>
                      <a:pt x="148" y="216"/>
                      <a:pt x="142" y="215"/>
                      <a:pt x="135" y="213"/>
                    </a:cubicBezTo>
                    <a:lnTo>
                      <a:pt x="134" y="214"/>
                    </a:lnTo>
                    <a:cubicBezTo>
                      <a:pt x="147" y="219"/>
                      <a:pt x="150" y="221"/>
                      <a:pt x="148" y="221"/>
                    </a:cubicBezTo>
                    <a:cubicBezTo>
                      <a:pt x="147" y="221"/>
                      <a:pt x="145" y="221"/>
                      <a:pt x="142" y="220"/>
                    </a:cubicBezTo>
                    <a:cubicBezTo>
                      <a:pt x="140" y="220"/>
                      <a:pt x="139" y="219"/>
                      <a:pt x="138" y="219"/>
                    </a:cubicBezTo>
                    <a:cubicBezTo>
                      <a:pt x="133" y="219"/>
                      <a:pt x="132" y="221"/>
                      <a:pt x="131" y="222"/>
                    </a:cubicBezTo>
                    <a:lnTo>
                      <a:pt x="122" y="220"/>
                    </a:lnTo>
                    <a:cubicBezTo>
                      <a:pt x="121" y="220"/>
                      <a:pt x="120" y="220"/>
                      <a:pt x="119" y="220"/>
                    </a:cubicBezTo>
                    <a:lnTo>
                      <a:pt x="119" y="220"/>
                    </a:lnTo>
                    <a:cubicBezTo>
                      <a:pt x="115" y="220"/>
                      <a:pt x="123" y="222"/>
                      <a:pt x="131" y="224"/>
                    </a:cubicBezTo>
                    <a:lnTo>
                      <a:pt x="129" y="229"/>
                    </a:lnTo>
                    <a:cubicBezTo>
                      <a:pt x="129" y="231"/>
                      <a:pt x="128" y="232"/>
                      <a:pt x="138" y="233"/>
                    </a:cubicBezTo>
                    <a:cubicBezTo>
                      <a:pt x="147" y="235"/>
                      <a:pt x="156" y="239"/>
                      <a:pt x="156" y="240"/>
                    </a:cubicBezTo>
                    <a:cubicBezTo>
                      <a:pt x="147" y="238"/>
                      <a:pt x="140" y="236"/>
                      <a:pt x="137" y="236"/>
                    </a:cubicBezTo>
                    <a:cubicBezTo>
                      <a:pt x="137" y="236"/>
                      <a:pt x="137" y="236"/>
                      <a:pt x="137" y="237"/>
                    </a:cubicBezTo>
                    <a:cubicBezTo>
                      <a:pt x="136" y="237"/>
                      <a:pt x="135" y="238"/>
                      <a:pt x="133" y="238"/>
                    </a:cubicBezTo>
                    <a:cubicBezTo>
                      <a:pt x="131" y="238"/>
                      <a:pt x="127" y="237"/>
                      <a:pt x="127" y="237"/>
                    </a:cubicBezTo>
                    <a:cubicBezTo>
                      <a:pt x="123" y="235"/>
                      <a:pt x="120" y="234"/>
                      <a:pt x="118" y="234"/>
                    </a:cubicBezTo>
                    <a:lnTo>
                      <a:pt x="118" y="234"/>
                    </a:lnTo>
                    <a:cubicBezTo>
                      <a:pt x="112" y="234"/>
                      <a:pt x="117" y="242"/>
                      <a:pt x="124" y="244"/>
                    </a:cubicBezTo>
                    <a:cubicBezTo>
                      <a:pt x="135" y="250"/>
                      <a:pt x="139" y="253"/>
                      <a:pt x="135" y="253"/>
                    </a:cubicBezTo>
                    <a:cubicBezTo>
                      <a:pt x="133" y="253"/>
                      <a:pt x="129" y="252"/>
                      <a:pt x="123" y="251"/>
                    </a:cubicBezTo>
                    <a:cubicBezTo>
                      <a:pt x="120" y="251"/>
                      <a:pt x="118" y="250"/>
                      <a:pt x="117" y="250"/>
                    </a:cubicBezTo>
                    <a:lnTo>
                      <a:pt x="117" y="250"/>
                    </a:lnTo>
                    <a:cubicBezTo>
                      <a:pt x="110" y="250"/>
                      <a:pt x="126" y="257"/>
                      <a:pt x="149" y="262"/>
                    </a:cubicBezTo>
                    <a:lnTo>
                      <a:pt x="177" y="269"/>
                    </a:lnTo>
                    <a:lnTo>
                      <a:pt x="149" y="265"/>
                    </a:lnTo>
                    <a:cubicBezTo>
                      <a:pt x="133" y="263"/>
                      <a:pt x="124" y="262"/>
                      <a:pt x="120" y="262"/>
                    </a:cubicBezTo>
                    <a:cubicBezTo>
                      <a:pt x="114" y="262"/>
                      <a:pt x="118" y="264"/>
                      <a:pt x="129" y="269"/>
                    </a:cubicBezTo>
                    <a:cubicBezTo>
                      <a:pt x="135" y="273"/>
                      <a:pt x="137" y="274"/>
                      <a:pt x="134" y="274"/>
                    </a:cubicBezTo>
                    <a:cubicBezTo>
                      <a:pt x="133" y="274"/>
                      <a:pt x="131" y="274"/>
                      <a:pt x="128" y="274"/>
                    </a:cubicBezTo>
                    <a:cubicBezTo>
                      <a:pt x="126" y="273"/>
                      <a:pt x="124" y="273"/>
                      <a:pt x="123" y="273"/>
                    </a:cubicBezTo>
                    <a:cubicBezTo>
                      <a:pt x="118" y="273"/>
                      <a:pt x="118" y="275"/>
                      <a:pt x="118" y="280"/>
                    </a:cubicBezTo>
                    <a:cubicBezTo>
                      <a:pt x="116" y="287"/>
                      <a:pt x="116" y="289"/>
                      <a:pt x="125" y="289"/>
                    </a:cubicBezTo>
                    <a:cubicBezTo>
                      <a:pt x="125" y="289"/>
                      <a:pt x="125" y="291"/>
                      <a:pt x="125" y="294"/>
                    </a:cubicBezTo>
                    <a:cubicBezTo>
                      <a:pt x="108" y="295"/>
                      <a:pt x="114" y="298"/>
                      <a:pt x="128" y="298"/>
                    </a:cubicBezTo>
                    <a:cubicBezTo>
                      <a:pt x="130" y="298"/>
                      <a:pt x="132" y="298"/>
                      <a:pt x="134" y="298"/>
                    </a:cubicBezTo>
                    <a:lnTo>
                      <a:pt x="134" y="302"/>
                    </a:lnTo>
                    <a:lnTo>
                      <a:pt x="125" y="302"/>
                    </a:lnTo>
                    <a:cubicBezTo>
                      <a:pt x="115" y="302"/>
                      <a:pt x="115" y="306"/>
                      <a:pt x="115" y="324"/>
                    </a:cubicBezTo>
                    <a:cubicBezTo>
                      <a:pt x="114" y="344"/>
                      <a:pt x="114" y="346"/>
                      <a:pt x="133" y="346"/>
                    </a:cubicBezTo>
                    <a:cubicBezTo>
                      <a:pt x="152" y="348"/>
                      <a:pt x="152" y="350"/>
                      <a:pt x="133" y="350"/>
                    </a:cubicBezTo>
                    <a:cubicBezTo>
                      <a:pt x="126" y="351"/>
                      <a:pt x="118" y="352"/>
                      <a:pt x="121" y="352"/>
                    </a:cubicBezTo>
                    <a:cubicBezTo>
                      <a:pt x="121" y="352"/>
                      <a:pt x="122" y="352"/>
                      <a:pt x="124" y="352"/>
                    </a:cubicBezTo>
                    <a:lnTo>
                      <a:pt x="124" y="352"/>
                    </a:lnTo>
                    <a:cubicBezTo>
                      <a:pt x="124" y="352"/>
                      <a:pt x="124" y="356"/>
                      <a:pt x="114" y="360"/>
                    </a:cubicBezTo>
                    <a:cubicBezTo>
                      <a:pt x="100" y="366"/>
                      <a:pt x="103" y="368"/>
                      <a:pt x="109" y="368"/>
                    </a:cubicBezTo>
                    <a:cubicBezTo>
                      <a:pt x="111" y="368"/>
                      <a:pt x="113" y="368"/>
                      <a:pt x="115" y="368"/>
                    </a:cubicBezTo>
                    <a:cubicBezTo>
                      <a:pt x="122" y="367"/>
                      <a:pt x="125" y="366"/>
                      <a:pt x="125" y="366"/>
                    </a:cubicBezTo>
                    <a:lnTo>
                      <a:pt x="125" y="366"/>
                    </a:lnTo>
                    <a:cubicBezTo>
                      <a:pt x="127" y="366"/>
                      <a:pt x="121" y="368"/>
                      <a:pt x="115" y="370"/>
                    </a:cubicBezTo>
                    <a:cubicBezTo>
                      <a:pt x="108" y="373"/>
                      <a:pt x="100" y="376"/>
                      <a:pt x="104" y="376"/>
                    </a:cubicBezTo>
                    <a:cubicBezTo>
                      <a:pt x="104" y="376"/>
                      <a:pt x="105" y="376"/>
                      <a:pt x="106" y="376"/>
                    </a:cubicBezTo>
                    <a:cubicBezTo>
                      <a:pt x="115" y="377"/>
                      <a:pt x="127" y="388"/>
                      <a:pt x="109" y="391"/>
                    </a:cubicBezTo>
                    <a:cubicBezTo>
                      <a:pt x="109" y="391"/>
                      <a:pt x="109" y="393"/>
                      <a:pt x="109" y="396"/>
                    </a:cubicBezTo>
                    <a:cubicBezTo>
                      <a:pt x="110" y="395"/>
                      <a:pt x="112" y="395"/>
                      <a:pt x="113" y="395"/>
                    </a:cubicBezTo>
                    <a:cubicBezTo>
                      <a:pt x="119" y="395"/>
                      <a:pt x="119" y="399"/>
                      <a:pt x="120" y="402"/>
                    </a:cubicBezTo>
                    <a:cubicBezTo>
                      <a:pt x="121" y="407"/>
                      <a:pt x="121" y="409"/>
                      <a:pt x="112" y="411"/>
                    </a:cubicBezTo>
                    <a:cubicBezTo>
                      <a:pt x="102" y="411"/>
                      <a:pt x="103" y="414"/>
                      <a:pt x="113" y="416"/>
                    </a:cubicBezTo>
                    <a:cubicBezTo>
                      <a:pt x="113" y="416"/>
                      <a:pt x="115" y="417"/>
                      <a:pt x="117" y="417"/>
                    </a:cubicBezTo>
                    <a:cubicBezTo>
                      <a:pt x="121" y="417"/>
                      <a:pt x="126" y="416"/>
                      <a:pt x="129" y="416"/>
                    </a:cubicBezTo>
                    <a:cubicBezTo>
                      <a:pt x="131" y="416"/>
                      <a:pt x="133" y="416"/>
                      <a:pt x="133" y="417"/>
                    </a:cubicBezTo>
                    <a:cubicBezTo>
                      <a:pt x="139" y="416"/>
                      <a:pt x="144" y="415"/>
                      <a:pt x="148" y="415"/>
                    </a:cubicBezTo>
                    <a:cubicBezTo>
                      <a:pt x="150" y="415"/>
                      <a:pt x="152" y="415"/>
                      <a:pt x="152" y="416"/>
                    </a:cubicBezTo>
                    <a:lnTo>
                      <a:pt x="143" y="418"/>
                    </a:lnTo>
                    <a:lnTo>
                      <a:pt x="125" y="424"/>
                    </a:lnTo>
                    <a:cubicBezTo>
                      <a:pt x="125" y="425"/>
                      <a:pt x="126" y="427"/>
                      <a:pt x="128" y="427"/>
                    </a:cubicBezTo>
                    <a:cubicBezTo>
                      <a:pt x="130" y="427"/>
                      <a:pt x="132" y="426"/>
                      <a:pt x="135" y="425"/>
                    </a:cubicBezTo>
                    <a:lnTo>
                      <a:pt x="135" y="425"/>
                    </a:lnTo>
                    <a:cubicBezTo>
                      <a:pt x="127" y="430"/>
                      <a:pt x="128" y="433"/>
                      <a:pt x="129" y="436"/>
                    </a:cubicBezTo>
                    <a:cubicBezTo>
                      <a:pt x="130" y="440"/>
                      <a:pt x="131" y="443"/>
                      <a:pt x="137" y="443"/>
                    </a:cubicBezTo>
                    <a:cubicBezTo>
                      <a:pt x="138" y="443"/>
                      <a:pt x="139" y="443"/>
                      <a:pt x="141" y="443"/>
                    </a:cubicBezTo>
                    <a:lnTo>
                      <a:pt x="141" y="443"/>
                    </a:lnTo>
                    <a:cubicBezTo>
                      <a:pt x="127" y="450"/>
                      <a:pt x="129" y="460"/>
                      <a:pt x="139" y="460"/>
                    </a:cubicBezTo>
                    <a:cubicBezTo>
                      <a:pt x="141" y="460"/>
                      <a:pt x="144" y="460"/>
                      <a:pt x="148" y="458"/>
                    </a:cubicBezTo>
                    <a:cubicBezTo>
                      <a:pt x="150" y="457"/>
                      <a:pt x="152" y="457"/>
                      <a:pt x="153" y="457"/>
                    </a:cubicBezTo>
                    <a:lnTo>
                      <a:pt x="153" y="457"/>
                    </a:lnTo>
                    <a:cubicBezTo>
                      <a:pt x="155" y="457"/>
                      <a:pt x="154" y="459"/>
                      <a:pt x="149" y="463"/>
                    </a:cubicBezTo>
                    <a:cubicBezTo>
                      <a:pt x="144" y="466"/>
                      <a:pt x="142" y="468"/>
                      <a:pt x="144" y="468"/>
                    </a:cubicBezTo>
                    <a:cubicBezTo>
                      <a:pt x="145" y="468"/>
                      <a:pt x="147" y="467"/>
                      <a:pt x="151" y="466"/>
                    </a:cubicBezTo>
                    <a:cubicBezTo>
                      <a:pt x="152" y="466"/>
                      <a:pt x="153" y="466"/>
                      <a:pt x="154" y="466"/>
                    </a:cubicBezTo>
                    <a:lnTo>
                      <a:pt x="154" y="466"/>
                    </a:lnTo>
                    <a:cubicBezTo>
                      <a:pt x="158" y="466"/>
                      <a:pt x="151" y="472"/>
                      <a:pt x="146" y="478"/>
                    </a:cubicBezTo>
                    <a:cubicBezTo>
                      <a:pt x="133" y="485"/>
                      <a:pt x="131" y="488"/>
                      <a:pt x="135" y="488"/>
                    </a:cubicBezTo>
                    <a:cubicBezTo>
                      <a:pt x="136" y="488"/>
                      <a:pt x="138" y="488"/>
                      <a:pt x="140" y="488"/>
                    </a:cubicBezTo>
                    <a:cubicBezTo>
                      <a:pt x="141" y="487"/>
                      <a:pt x="142" y="487"/>
                      <a:pt x="143" y="487"/>
                    </a:cubicBezTo>
                    <a:cubicBezTo>
                      <a:pt x="151" y="487"/>
                      <a:pt x="152" y="491"/>
                      <a:pt x="153" y="492"/>
                    </a:cubicBezTo>
                    <a:cubicBezTo>
                      <a:pt x="164" y="491"/>
                      <a:pt x="165" y="493"/>
                      <a:pt x="171" y="486"/>
                    </a:cubicBezTo>
                    <a:cubicBezTo>
                      <a:pt x="177" y="483"/>
                      <a:pt x="183" y="480"/>
                      <a:pt x="188" y="478"/>
                    </a:cubicBezTo>
                    <a:cubicBezTo>
                      <a:pt x="189" y="477"/>
                      <a:pt x="190" y="477"/>
                      <a:pt x="191" y="477"/>
                    </a:cubicBezTo>
                    <a:lnTo>
                      <a:pt x="191" y="477"/>
                    </a:lnTo>
                    <a:cubicBezTo>
                      <a:pt x="196" y="477"/>
                      <a:pt x="192" y="480"/>
                      <a:pt x="190" y="480"/>
                    </a:cubicBezTo>
                    <a:cubicBezTo>
                      <a:pt x="190" y="480"/>
                      <a:pt x="189" y="480"/>
                      <a:pt x="189" y="480"/>
                    </a:cubicBezTo>
                    <a:cubicBezTo>
                      <a:pt x="180" y="481"/>
                      <a:pt x="180" y="483"/>
                      <a:pt x="174" y="490"/>
                    </a:cubicBezTo>
                    <a:cubicBezTo>
                      <a:pt x="167" y="497"/>
                      <a:pt x="169" y="500"/>
                      <a:pt x="170" y="502"/>
                    </a:cubicBezTo>
                    <a:lnTo>
                      <a:pt x="176" y="509"/>
                    </a:lnTo>
                    <a:cubicBezTo>
                      <a:pt x="173" y="516"/>
                      <a:pt x="172" y="520"/>
                      <a:pt x="175" y="520"/>
                    </a:cubicBezTo>
                    <a:cubicBezTo>
                      <a:pt x="176" y="520"/>
                      <a:pt x="178" y="519"/>
                      <a:pt x="180" y="517"/>
                    </a:cubicBezTo>
                    <a:lnTo>
                      <a:pt x="188" y="510"/>
                    </a:lnTo>
                    <a:lnTo>
                      <a:pt x="188" y="510"/>
                    </a:lnTo>
                    <a:cubicBezTo>
                      <a:pt x="177" y="521"/>
                      <a:pt x="185" y="535"/>
                      <a:pt x="196" y="535"/>
                    </a:cubicBezTo>
                    <a:cubicBezTo>
                      <a:pt x="199" y="535"/>
                      <a:pt x="202" y="534"/>
                      <a:pt x="205" y="531"/>
                    </a:cubicBezTo>
                    <a:lnTo>
                      <a:pt x="205" y="531"/>
                    </a:lnTo>
                    <a:lnTo>
                      <a:pt x="198" y="538"/>
                    </a:lnTo>
                    <a:cubicBezTo>
                      <a:pt x="192" y="544"/>
                      <a:pt x="193" y="546"/>
                      <a:pt x="196" y="549"/>
                    </a:cubicBezTo>
                    <a:cubicBezTo>
                      <a:pt x="197" y="550"/>
                      <a:pt x="211" y="549"/>
                      <a:pt x="215" y="554"/>
                    </a:cubicBezTo>
                    <a:cubicBezTo>
                      <a:pt x="219" y="557"/>
                      <a:pt x="222" y="560"/>
                      <a:pt x="226" y="560"/>
                    </a:cubicBezTo>
                    <a:cubicBezTo>
                      <a:pt x="228" y="560"/>
                      <a:pt x="230" y="559"/>
                      <a:pt x="232" y="556"/>
                    </a:cubicBezTo>
                    <a:lnTo>
                      <a:pt x="232" y="556"/>
                    </a:lnTo>
                    <a:cubicBezTo>
                      <a:pt x="234" y="557"/>
                      <a:pt x="234" y="557"/>
                      <a:pt x="229" y="565"/>
                    </a:cubicBezTo>
                    <a:cubicBezTo>
                      <a:pt x="221" y="572"/>
                      <a:pt x="223" y="573"/>
                      <a:pt x="224" y="574"/>
                    </a:cubicBezTo>
                    <a:cubicBezTo>
                      <a:pt x="224" y="574"/>
                      <a:pt x="224" y="574"/>
                      <a:pt x="224" y="574"/>
                    </a:cubicBezTo>
                    <a:cubicBezTo>
                      <a:pt x="227" y="574"/>
                      <a:pt x="232" y="567"/>
                      <a:pt x="237" y="560"/>
                    </a:cubicBezTo>
                    <a:cubicBezTo>
                      <a:pt x="239" y="557"/>
                      <a:pt x="241" y="555"/>
                      <a:pt x="242" y="555"/>
                    </a:cubicBezTo>
                    <a:cubicBezTo>
                      <a:pt x="243" y="555"/>
                      <a:pt x="243" y="558"/>
                      <a:pt x="242" y="564"/>
                    </a:cubicBezTo>
                    <a:cubicBezTo>
                      <a:pt x="240" y="571"/>
                      <a:pt x="244" y="575"/>
                      <a:pt x="249" y="575"/>
                    </a:cubicBezTo>
                    <a:cubicBezTo>
                      <a:pt x="251" y="575"/>
                      <a:pt x="253" y="574"/>
                      <a:pt x="255" y="573"/>
                    </a:cubicBezTo>
                    <a:lnTo>
                      <a:pt x="255" y="573"/>
                    </a:lnTo>
                    <a:cubicBezTo>
                      <a:pt x="258" y="574"/>
                      <a:pt x="260" y="575"/>
                      <a:pt x="254" y="584"/>
                    </a:cubicBezTo>
                    <a:cubicBezTo>
                      <a:pt x="253" y="590"/>
                      <a:pt x="252" y="596"/>
                      <a:pt x="255" y="596"/>
                    </a:cubicBezTo>
                    <a:cubicBezTo>
                      <a:pt x="257" y="596"/>
                      <a:pt x="260" y="594"/>
                      <a:pt x="264" y="590"/>
                    </a:cubicBezTo>
                    <a:lnTo>
                      <a:pt x="264" y="590"/>
                    </a:lnTo>
                    <a:cubicBezTo>
                      <a:pt x="265" y="591"/>
                      <a:pt x="265" y="591"/>
                      <a:pt x="262" y="599"/>
                    </a:cubicBezTo>
                    <a:cubicBezTo>
                      <a:pt x="260" y="604"/>
                      <a:pt x="258" y="609"/>
                      <a:pt x="259" y="609"/>
                    </a:cubicBezTo>
                    <a:cubicBezTo>
                      <a:pt x="260" y="609"/>
                      <a:pt x="261" y="607"/>
                      <a:pt x="265" y="601"/>
                    </a:cubicBezTo>
                    <a:cubicBezTo>
                      <a:pt x="268" y="598"/>
                      <a:pt x="271" y="597"/>
                      <a:pt x="273" y="597"/>
                    </a:cubicBezTo>
                    <a:cubicBezTo>
                      <a:pt x="277" y="597"/>
                      <a:pt x="279" y="601"/>
                      <a:pt x="280" y="607"/>
                    </a:cubicBezTo>
                    <a:cubicBezTo>
                      <a:pt x="280" y="608"/>
                      <a:pt x="281" y="608"/>
                      <a:pt x="282" y="608"/>
                    </a:cubicBezTo>
                    <a:cubicBezTo>
                      <a:pt x="283" y="608"/>
                      <a:pt x="285" y="607"/>
                      <a:pt x="287" y="601"/>
                    </a:cubicBezTo>
                    <a:lnTo>
                      <a:pt x="291" y="593"/>
                    </a:lnTo>
                    <a:lnTo>
                      <a:pt x="291" y="593"/>
                    </a:lnTo>
                    <a:cubicBezTo>
                      <a:pt x="288" y="602"/>
                      <a:pt x="287" y="607"/>
                      <a:pt x="287" y="607"/>
                    </a:cubicBezTo>
                    <a:cubicBezTo>
                      <a:pt x="288" y="607"/>
                      <a:pt x="290" y="602"/>
                      <a:pt x="295" y="594"/>
                    </a:cubicBezTo>
                    <a:cubicBezTo>
                      <a:pt x="297" y="590"/>
                      <a:pt x="298" y="588"/>
                      <a:pt x="299" y="588"/>
                    </a:cubicBezTo>
                    <a:lnTo>
                      <a:pt x="299" y="588"/>
                    </a:lnTo>
                    <a:cubicBezTo>
                      <a:pt x="299" y="588"/>
                      <a:pt x="299" y="590"/>
                      <a:pt x="297" y="595"/>
                    </a:cubicBezTo>
                    <a:cubicBezTo>
                      <a:pt x="296" y="605"/>
                      <a:pt x="297" y="605"/>
                      <a:pt x="297" y="605"/>
                    </a:cubicBezTo>
                    <a:cubicBezTo>
                      <a:pt x="297" y="605"/>
                      <a:pt x="298" y="605"/>
                      <a:pt x="298" y="605"/>
                    </a:cubicBezTo>
                    <a:cubicBezTo>
                      <a:pt x="301" y="605"/>
                      <a:pt x="307" y="604"/>
                      <a:pt x="314" y="604"/>
                    </a:cubicBezTo>
                    <a:cubicBezTo>
                      <a:pt x="317" y="604"/>
                      <a:pt x="320" y="604"/>
                      <a:pt x="323" y="605"/>
                    </a:cubicBezTo>
                    <a:cubicBezTo>
                      <a:pt x="330" y="608"/>
                      <a:pt x="335" y="609"/>
                      <a:pt x="339" y="609"/>
                    </a:cubicBezTo>
                    <a:cubicBezTo>
                      <a:pt x="343" y="609"/>
                      <a:pt x="346" y="607"/>
                      <a:pt x="346" y="602"/>
                    </a:cubicBezTo>
                    <a:cubicBezTo>
                      <a:pt x="348" y="598"/>
                      <a:pt x="349" y="595"/>
                      <a:pt x="350" y="595"/>
                    </a:cubicBezTo>
                    <a:cubicBezTo>
                      <a:pt x="351" y="595"/>
                      <a:pt x="351" y="598"/>
                      <a:pt x="351" y="603"/>
                    </a:cubicBezTo>
                    <a:cubicBezTo>
                      <a:pt x="351" y="613"/>
                      <a:pt x="353" y="613"/>
                      <a:pt x="355" y="614"/>
                    </a:cubicBezTo>
                    <a:cubicBezTo>
                      <a:pt x="357" y="614"/>
                      <a:pt x="360" y="614"/>
                      <a:pt x="357" y="624"/>
                    </a:cubicBezTo>
                    <a:cubicBezTo>
                      <a:pt x="360" y="617"/>
                      <a:pt x="361" y="615"/>
                      <a:pt x="362" y="615"/>
                    </a:cubicBezTo>
                    <a:cubicBezTo>
                      <a:pt x="362" y="615"/>
                      <a:pt x="362" y="615"/>
                      <a:pt x="363" y="615"/>
                    </a:cubicBezTo>
                    <a:cubicBezTo>
                      <a:pt x="362" y="620"/>
                      <a:pt x="363" y="622"/>
                      <a:pt x="364" y="622"/>
                    </a:cubicBezTo>
                    <a:cubicBezTo>
                      <a:pt x="364" y="622"/>
                      <a:pt x="366" y="620"/>
                      <a:pt x="367" y="615"/>
                    </a:cubicBezTo>
                    <a:cubicBezTo>
                      <a:pt x="370" y="607"/>
                      <a:pt x="371" y="602"/>
                      <a:pt x="371" y="602"/>
                    </a:cubicBezTo>
                    <a:lnTo>
                      <a:pt x="371" y="602"/>
                    </a:lnTo>
                    <a:cubicBezTo>
                      <a:pt x="371" y="602"/>
                      <a:pt x="370" y="607"/>
                      <a:pt x="370" y="616"/>
                    </a:cubicBezTo>
                    <a:cubicBezTo>
                      <a:pt x="369" y="623"/>
                      <a:pt x="371" y="630"/>
                      <a:pt x="373" y="630"/>
                    </a:cubicBezTo>
                    <a:cubicBezTo>
                      <a:pt x="373" y="630"/>
                      <a:pt x="373" y="628"/>
                      <a:pt x="373" y="625"/>
                    </a:cubicBezTo>
                    <a:cubicBezTo>
                      <a:pt x="374" y="616"/>
                      <a:pt x="378" y="616"/>
                      <a:pt x="380" y="607"/>
                    </a:cubicBezTo>
                    <a:cubicBezTo>
                      <a:pt x="382" y="607"/>
                      <a:pt x="384" y="607"/>
                      <a:pt x="384" y="618"/>
                    </a:cubicBezTo>
                    <a:cubicBezTo>
                      <a:pt x="385" y="620"/>
                      <a:pt x="386" y="621"/>
                      <a:pt x="388" y="621"/>
                    </a:cubicBezTo>
                    <a:cubicBezTo>
                      <a:pt x="392" y="621"/>
                      <a:pt x="397" y="615"/>
                      <a:pt x="398" y="609"/>
                    </a:cubicBezTo>
                    <a:cubicBezTo>
                      <a:pt x="398" y="604"/>
                      <a:pt x="398" y="601"/>
                      <a:pt x="399" y="601"/>
                    </a:cubicBezTo>
                    <a:cubicBezTo>
                      <a:pt x="399" y="601"/>
                      <a:pt x="400" y="604"/>
                      <a:pt x="400" y="609"/>
                    </a:cubicBezTo>
                    <a:cubicBezTo>
                      <a:pt x="401" y="618"/>
                      <a:pt x="403" y="618"/>
                      <a:pt x="406" y="618"/>
                    </a:cubicBezTo>
                    <a:cubicBezTo>
                      <a:pt x="406" y="615"/>
                      <a:pt x="406" y="613"/>
                      <a:pt x="407" y="613"/>
                    </a:cubicBezTo>
                    <a:cubicBezTo>
                      <a:pt x="407" y="613"/>
                      <a:pt x="408" y="620"/>
                      <a:pt x="408" y="627"/>
                    </a:cubicBezTo>
                    <a:cubicBezTo>
                      <a:pt x="407" y="634"/>
                      <a:pt x="408" y="636"/>
                      <a:pt x="410" y="636"/>
                    </a:cubicBezTo>
                    <a:cubicBezTo>
                      <a:pt x="411" y="636"/>
                      <a:pt x="412" y="636"/>
                      <a:pt x="413" y="636"/>
                    </a:cubicBezTo>
                    <a:cubicBezTo>
                      <a:pt x="415" y="627"/>
                      <a:pt x="423" y="625"/>
                      <a:pt x="430" y="625"/>
                    </a:cubicBezTo>
                    <a:cubicBezTo>
                      <a:pt x="441" y="624"/>
                      <a:pt x="441" y="614"/>
                      <a:pt x="443" y="595"/>
                    </a:cubicBezTo>
                    <a:lnTo>
                      <a:pt x="441" y="576"/>
                    </a:lnTo>
                    <a:lnTo>
                      <a:pt x="445" y="595"/>
                    </a:lnTo>
                    <a:cubicBezTo>
                      <a:pt x="446" y="604"/>
                      <a:pt x="453" y="622"/>
                      <a:pt x="453" y="622"/>
                    </a:cubicBezTo>
                    <a:cubicBezTo>
                      <a:pt x="455" y="622"/>
                      <a:pt x="453" y="613"/>
                      <a:pt x="450" y="603"/>
                    </a:cubicBezTo>
                    <a:cubicBezTo>
                      <a:pt x="450" y="598"/>
                      <a:pt x="450" y="596"/>
                      <a:pt x="451" y="596"/>
                    </a:cubicBezTo>
                    <a:cubicBezTo>
                      <a:pt x="452" y="596"/>
                      <a:pt x="454" y="598"/>
                      <a:pt x="457" y="602"/>
                    </a:cubicBezTo>
                    <a:cubicBezTo>
                      <a:pt x="460" y="606"/>
                      <a:pt x="462" y="608"/>
                      <a:pt x="463" y="608"/>
                    </a:cubicBezTo>
                    <a:cubicBezTo>
                      <a:pt x="464" y="608"/>
                      <a:pt x="465" y="606"/>
                      <a:pt x="465" y="601"/>
                    </a:cubicBezTo>
                    <a:cubicBezTo>
                      <a:pt x="466" y="600"/>
                      <a:pt x="466" y="600"/>
                      <a:pt x="467" y="600"/>
                    </a:cubicBezTo>
                    <a:cubicBezTo>
                      <a:pt x="469" y="600"/>
                      <a:pt x="471" y="602"/>
                      <a:pt x="474" y="609"/>
                    </a:cubicBezTo>
                    <a:cubicBezTo>
                      <a:pt x="476" y="607"/>
                      <a:pt x="476" y="607"/>
                      <a:pt x="473" y="599"/>
                    </a:cubicBezTo>
                    <a:cubicBezTo>
                      <a:pt x="472" y="594"/>
                      <a:pt x="472" y="592"/>
                      <a:pt x="473" y="592"/>
                    </a:cubicBezTo>
                    <a:lnTo>
                      <a:pt x="473" y="592"/>
                    </a:lnTo>
                    <a:cubicBezTo>
                      <a:pt x="473" y="592"/>
                      <a:pt x="475" y="594"/>
                      <a:pt x="477" y="597"/>
                    </a:cubicBezTo>
                    <a:cubicBezTo>
                      <a:pt x="482" y="607"/>
                      <a:pt x="485" y="611"/>
                      <a:pt x="488" y="611"/>
                    </a:cubicBezTo>
                    <a:cubicBezTo>
                      <a:pt x="489" y="611"/>
                      <a:pt x="490" y="608"/>
                      <a:pt x="488" y="604"/>
                    </a:cubicBezTo>
                    <a:cubicBezTo>
                      <a:pt x="485" y="595"/>
                      <a:pt x="487" y="595"/>
                      <a:pt x="490" y="594"/>
                    </a:cubicBezTo>
                    <a:cubicBezTo>
                      <a:pt x="492" y="594"/>
                      <a:pt x="493" y="593"/>
                      <a:pt x="492" y="584"/>
                    </a:cubicBezTo>
                    <a:lnTo>
                      <a:pt x="496" y="583"/>
                    </a:lnTo>
                    <a:cubicBezTo>
                      <a:pt x="496" y="583"/>
                      <a:pt x="496" y="583"/>
                      <a:pt x="497" y="583"/>
                    </a:cubicBezTo>
                    <a:cubicBezTo>
                      <a:pt x="498" y="583"/>
                      <a:pt x="500" y="591"/>
                      <a:pt x="497" y="592"/>
                    </a:cubicBezTo>
                    <a:lnTo>
                      <a:pt x="503" y="600"/>
                    </a:lnTo>
                    <a:cubicBezTo>
                      <a:pt x="506" y="599"/>
                      <a:pt x="509" y="597"/>
                      <a:pt x="508" y="588"/>
                    </a:cubicBezTo>
                    <a:cubicBezTo>
                      <a:pt x="505" y="579"/>
                      <a:pt x="503" y="575"/>
                      <a:pt x="504" y="575"/>
                    </a:cubicBezTo>
                    <a:lnTo>
                      <a:pt x="504" y="575"/>
                    </a:lnTo>
                    <a:cubicBezTo>
                      <a:pt x="504" y="575"/>
                      <a:pt x="506" y="579"/>
                      <a:pt x="510" y="587"/>
                    </a:cubicBezTo>
                    <a:cubicBezTo>
                      <a:pt x="512" y="593"/>
                      <a:pt x="515" y="599"/>
                      <a:pt x="517" y="599"/>
                    </a:cubicBezTo>
                    <a:cubicBezTo>
                      <a:pt x="517" y="599"/>
                      <a:pt x="517" y="598"/>
                      <a:pt x="517" y="595"/>
                    </a:cubicBezTo>
                    <a:cubicBezTo>
                      <a:pt x="514" y="587"/>
                      <a:pt x="514" y="583"/>
                      <a:pt x="515" y="583"/>
                    </a:cubicBezTo>
                    <a:lnTo>
                      <a:pt x="515" y="583"/>
                    </a:lnTo>
                    <a:cubicBezTo>
                      <a:pt x="516" y="583"/>
                      <a:pt x="519" y="588"/>
                      <a:pt x="521" y="593"/>
                    </a:cubicBezTo>
                    <a:cubicBezTo>
                      <a:pt x="524" y="602"/>
                      <a:pt x="525" y="606"/>
                      <a:pt x="526" y="606"/>
                    </a:cubicBezTo>
                    <a:cubicBezTo>
                      <a:pt x="527" y="606"/>
                      <a:pt x="527" y="601"/>
                      <a:pt x="527" y="591"/>
                    </a:cubicBezTo>
                    <a:cubicBezTo>
                      <a:pt x="531" y="588"/>
                      <a:pt x="534" y="576"/>
                      <a:pt x="539" y="574"/>
                    </a:cubicBezTo>
                    <a:cubicBezTo>
                      <a:pt x="543" y="571"/>
                      <a:pt x="546" y="570"/>
                      <a:pt x="549" y="570"/>
                    </a:cubicBezTo>
                    <a:cubicBezTo>
                      <a:pt x="551" y="570"/>
                      <a:pt x="554" y="571"/>
                      <a:pt x="557" y="574"/>
                    </a:cubicBezTo>
                    <a:cubicBezTo>
                      <a:pt x="558" y="576"/>
                      <a:pt x="560" y="578"/>
                      <a:pt x="561" y="580"/>
                    </a:cubicBezTo>
                    <a:lnTo>
                      <a:pt x="561" y="580"/>
                    </a:lnTo>
                    <a:cubicBezTo>
                      <a:pt x="552" y="566"/>
                      <a:pt x="554" y="565"/>
                      <a:pt x="559" y="562"/>
                    </a:cubicBezTo>
                    <a:lnTo>
                      <a:pt x="559" y="562"/>
                    </a:lnTo>
                    <a:cubicBezTo>
                      <a:pt x="561" y="562"/>
                      <a:pt x="562" y="563"/>
                      <a:pt x="563" y="563"/>
                    </a:cubicBezTo>
                    <a:cubicBezTo>
                      <a:pt x="568" y="563"/>
                      <a:pt x="566" y="554"/>
                      <a:pt x="562" y="547"/>
                    </a:cubicBezTo>
                    <a:lnTo>
                      <a:pt x="560" y="549"/>
                    </a:lnTo>
                    <a:cubicBezTo>
                      <a:pt x="552" y="540"/>
                      <a:pt x="550" y="536"/>
                      <a:pt x="552" y="536"/>
                    </a:cubicBezTo>
                    <a:lnTo>
                      <a:pt x="552" y="536"/>
                    </a:lnTo>
                    <a:cubicBezTo>
                      <a:pt x="553" y="536"/>
                      <a:pt x="555" y="537"/>
                      <a:pt x="558" y="539"/>
                    </a:cubicBezTo>
                    <a:cubicBezTo>
                      <a:pt x="558" y="539"/>
                      <a:pt x="559" y="539"/>
                      <a:pt x="559" y="539"/>
                    </a:cubicBezTo>
                    <a:cubicBezTo>
                      <a:pt x="562" y="539"/>
                      <a:pt x="567" y="546"/>
                      <a:pt x="573" y="551"/>
                    </a:cubicBezTo>
                    <a:cubicBezTo>
                      <a:pt x="577" y="558"/>
                      <a:pt x="584" y="563"/>
                      <a:pt x="587" y="563"/>
                    </a:cubicBezTo>
                    <a:cubicBezTo>
                      <a:pt x="587" y="563"/>
                      <a:pt x="588" y="563"/>
                      <a:pt x="588" y="563"/>
                    </a:cubicBezTo>
                    <a:cubicBezTo>
                      <a:pt x="589" y="562"/>
                      <a:pt x="592" y="560"/>
                      <a:pt x="584" y="555"/>
                    </a:cubicBezTo>
                    <a:cubicBezTo>
                      <a:pt x="577" y="548"/>
                      <a:pt x="577" y="548"/>
                      <a:pt x="578" y="546"/>
                    </a:cubicBezTo>
                    <a:cubicBezTo>
                      <a:pt x="580" y="545"/>
                      <a:pt x="582" y="544"/>
                      <a:pt x="576" y="536"/>
                    </a:cubicBezTo>
                    <a:cubicBezTo>
                      <a:pt x="570" y="529"/>
                      <a:pt x="571" y="528"/>
                      <a:pt x="573" y="527"/>
                    </a:cubicBezTo>
                    <a:lnTo>
                      <a:pt x="573" y="527"/>
                    </a:lnTo>
                    <a:cubicBezTo>
                      <a:pt x="576" y="529"/>
                      <a:pt x="579" y="530"/>
                      <a:pt x="581" y="530"/>
                    </a:cubicBezTo>
                    <a:cubicBezTo>
                      <a:pt x="583" y="530"/>
                      <a:pt x="584" y="529"/>
                      <a:pt x="584" y="529"/>
                    </a:cubicBezTo>
                    <a:lnTo>
                      <a:pt x="590" y="535"/>
                    </a:lnTo>
                    <a:cubicBezTo>
                      <a:pt x="595" y="539"/>
                      <a:pt x="601" y="543"/>
                      <a:pt x="606" y="546"/>
                    </a:cubicBezTo>
                    <a:cubicBezTo>
                      <a:pt x="607" y="545"/>
                      <a:pt x="601" y="538"/>
                      <a:pt x="601" y="538"/>
                    </a:cubicBezTo>
                    <a:cubicBezTo>
                      <a:pt x="595" y="532"/>
                      <a:pt x="627" y="493"/>
                      <a:pt x="630" y="486"/>
                    </a:cubicBezTo>
                    <a:cubicBezTo>
                      <a:pt x="631" y="487"/>
                      <a:pt x="633" y="487"/>
                      <a:pt x="634" y="487"/>
                    </a:cubicBezTo>
                    <a:cubicBezTo>
                      <a:pt x="642" y="487"/>
                      <a:pt x="643" y="483"/>
                      <a:pt x="634" y="480"/>
                    </a:cubicBezTo>
                    <a:cubicBezTo>
                      <a:pt x="626" y="475"/>
                      <a:pt x="632" y="466"/>
                      <a:pt x="638" y="455"/>
                    </a:cubicBezTo>
                    <a:cubicBezTo>
                      <a:pt x="644" y="443"/>
                      <a:pt x="649" y="433"/>
                      <a:pt x="640" y="429"/>
                    </a:cubicBezTo>
                    <a:lnTo>
                      <a:pt x="642" y="424"/>
                    </a:lnTo>
                    <a:cubicBezTo>
                      <a:pt x="643" y="420"/>
                      <a:pt x="636" y="414"/>
                      <a:pt x="636" y="411"/>
                    </a:cubicBezTo>
                    <a:cubicBezTo>
                      <a:pt x="632" y="409"/>
                      <a:pt x="630" y="407"/>
                      <a:pt x="631" y="407"/>
                    </a:cubicBezTo>
                    <a:lnTo>
                      <a:pt x="631" y="407"/>
                    </a:lnTo>
                    <a:cubicBezTo>
                      <a:pt x="631" y="407"/>
                      <a:pt x="634" y="408"/>
                      <a:pt x="638" y="410"/>
                    </a:cubicBezTo>
                    <a:cubicBezTo>
                      <a:pt x="644" y="412"/>
                      <a:pt x="651" y="414"/>
                      <a:pt x="654" y="414"/>
                    </a:cubicBezTo>
                    <a:cubicBezTo>
                      <a:pt x="655" y="414"/>
                      <a:pt x="655" y="414"/>
                      <a:pt x="655" y="414"/>
                    </a:cubicBezTo>
                    <a:cubicBezTo>
                      <a:pt x="658" y="409"/>
                      <a:pt x="648" y="407"/>
                      <a:pt x="639" y="405"/>
                    </a:cubicBezTo>
                    <a:cubicBezTo>
                      <a:pt x="630" y="402"/>
                      <a:pt x="631" y="400"/>
                      <a:pt x="631" y="400"/>
                    </a:cubicBezTo>
                    <a:cubicBezTo>
                      <a:pt x="631" y="399"/>
                      <a:pt x="631" y="399"/>
                      <a:pt x="632" y="399"/>
                    </a:cubicBezTo>
                    <a:cubicBezTo>
                      <a:pt x="633" y="399"/>
                      <a:pt x="635" y="399"/>
                      <a:pt x="640" y="401"/>
                    </a:cubicBezTo>
                    <a:lnTo>
                      <a:pt x="659" y="406"/>
                    </a:lnTo>
                    <a:lnTo>
                      <a:pt x="659" y="404"/>
                    </a:lnTo>
                    <a:cubicBezTo>
                      <a:pt x="650" y="401"/>
                      <a:pt x="650" y="399"/>
                      <a:pt x="650" y="399"/>
                    </a:cubicBezTo>
                    <a:cubicBezTo>
                      <a:pt x="650" y="399"/>
                      <a:pt x="651" y="398"/>
                      <a:pt x="652" y="398"/>
                    </a:cubicBezTo>
                    <a:cubicBezTo>
                      <a:pt x="653" y="398"/>
                      <a:pt x="658" y="399"/>
                      <a:pt x="669" y="401"/>
                    </a:cubicBezTo>
                    <a:cubicBezTo>
                      <a:pt x="676" y="403"/>
                      <a:pt x="680" y="404"/>
                      <a:pt x="682" y="404"/>
                    </a:cubicBezTo>
                    <a:cubicBezTo>
                      <a:pt x="686" y="404"/>
                      <a:pt x="681" y="401"/>
                      <a:pt x="670" y="398"/>
                    </a:cubicBezTo>
                    <a:lnTo>
                      <a:pt x="662" y="391"/>
                    </a:lnTo>
                    <a:lnTo>
                      <a:pt x="662" y="391"/>
                    </a:lnTo>
                    <a:cubicBezTo>
                      <a:pt x="665" y="391"/>
                      <a:pt x="666" y="392"/>
                      <a:pt x="668" y="392"/>
                    </a:cubicBezTo>
                    <a:cubicBezTo>
                      <a:pt x="677" y="392"/>
                      <a:pt x="662" y="385"/>
                      <a:pt x="654" y="382"/>
                    </a:cubicBezTo>
                    <a:lnTo>
                      <a:pt x="654" y="382"/>
                    </a:lnTo>
                    <a:cubicBezTo>
                      <a:pt x="658" y="382"/>
                      <a:pt x="660" y="383"/>
                      <a:pt x="662" y="383"/>
                    </a:cubicBezTo>
                    <a:cubicBezTo>
                      <a:pt x="673" y="383"/>
                      <a:pt x="671" y="380"/>
                      <a:pt x="655" y="376"/>
                    </a:cubicBezTo>
                    <a:cubicBezTo>
                      <a:pt x="647" y="374"/>
                      <a:pt x="647" y="372"/>
                      <a:pt x="657" y="372"/>
                    </a:cubicBezTo>
                    <a:cubicBezTo>
                      <a:pt x="667" y="371"/>
                      <a:pt x="667" y="369"/>
                      <a:pt x="667" y="365"/>
                    </a:cubicBezTo>
                    <a:cubicBezTo>
                      <a:pt x="658" y="361"/>
                      <a:pt x="660" y="349"/>
                      <a:pt x="660" y="331"/>
                    </a:cubicBezTo>
                    <a:cubicBezTo>
                      <a:pt x="661" y="311"/>
                      <a:pt x="661" y="298"/>
                      <a:pt x="652" y="298"/>
                    </a:cubicBezTo>
                    <a:cubicBezTo>
                      <a:pt x="652" y="298"/>
                      <a:pt x="651" y="298"/>
                      <a:pt x="651" y="298"/>
                    </a:cubicBezTo>
                    <a:cubicBezTo>
                      <a:pt x="651" y="296"/>
                      <a:pt x="651" y="296"/>
                      <a:pt x="661" y="294"/>
                    </a:cubicBezTo>
                    <a:cubicBezTo>
                      <a:pt x="670" y="294"/>
                      <a:pt x="670" y="291"/>
                      <a:pt x="651" y="290"/>
                    </a:cubicBezTo>
                    <a:cubicBezTo>
                      <a:pt x="642" y="289"/>
                      <a:pt x="632" y="290"/>
                      <a:pt x="651" y="288"/>
                    </a:cubicBezTo>
                    <a:cubicBezTo>
                      <a:pt x="661" y="288"/>
                      <a:pt x="661" y="284"/>
                      <a:pt x="660" y="276"/>
                    </a:cubicBezTo>
                    <a:cubicBezTo>
                      <a:pt x="660" y="271"/>
                      <a:pt x="659" y="263"/>
                      <a:pt x="652" y="263"/>
                    </a:cubicBezTo>
                    <a:cubicBezTo>
                      <a:pt x="651" y="263"/>
                      <a:pt x="650" y="263"/>
                      <a:pt x="649" y="263"/>
                    </a:cubicBezTo>
                    <a:cubicBezTo>
                      <a:pt x="640" y="261"/>
                      <a:pt x="640" y="261"/>
                      <a:pt x="649" y="261"/>
                    </a:cubicBezTo>
                    <a:cubicBezTo>
                      <a:pt x="668" y="260"/>
                      <a:pt x="676" y="248"/>
                      <a:pt x="655" y="246"/>
                    </a:cubicBezTo>
                    <a:cubicBezTo>
                      <a:pt x="655" y="243"/>
                      <a:pt x="655" y="241"/>
                      <a:pt x="664" y="239"/>
                    </a:cubicBezTo>
                    <a:cubicBezTo>
                      <a:pt x="663" y="237"/>
                      <a:pt x="663" y="235"/>
                      <a:pt x="652" y="231"/>
                    </a:cubicBezTo>
                    <a:lnTo>
                      <a:pt x="649" y="218"/>
                    </a:lnTo>
                    <a:cubicBezTo>
                      <a:pt x="648" y="213"/>
                      <a:pt x="638" y="213"/>
                      <a:pt x="638" y="213"/>
                    </a:cubicBezTo>
                    <a:cubicBezTo>
                      <a:pt x="637" y="212"/>
                      <a:pt x="637" y="211"/>
                      <a:pt x="637" y="211"/>
                    </a:cubicBezTo>
                    <a:lnTo>
                      <a:pt x="637" y="211"/>
                    </a:lnTo>
                    <a:cubicBezTo>
                      <a:pt x="645" y="207"/>
                      <a:pt x="642" y="198"/>
                      <a:pt x="636" y="185"/>
                    </a:cubicBezTo>
                    <a:cubicBezTo>
                      <a:pt x="630" y="172"/>
                      <a:pt x="624" y="160"/>
                      <a:pt x="631" y="154"/>
                    </a:cubicBezTo>
                    <a:cubicBezTo>
                      <a:pt x="631" y="154"/>
                      <a:pt x="631" y="153"/>
                      <a:pt x="629" y="153"/>
                    </a:cubicBezTo>
                    <a:cubicBezTo>
                      <a:pt x="628" y="153"/>
                      <a:pt x="625" y="154"/>
                      <a:pt x="621" y="155"/>
                    </a:cubicBezTo>
                    <a:cubicBezTo>
                      <a:pt x="613" y="159"/>
                      <a:pt x="608" y="161"/>
                      <a:pt x="606" y="161"/>
                    </a:cubicBezTo>
                    <a:cubicBezTo>
                      <a:pt x="605" y="161"/>
                      <a:pt x="606" y="159"/>
                      <a:pt x="610" y="155"/>
                    </a:cubicBezTo>
                    <a:cubicBezTo>
                      <a:pt x="619" y="147"/>
                      <a:pt x="621" y="141"/>
                      <a:pt x="615" y="141"/>
                    </a:cubicBezTo>
                    <a:lnTo>
                      <a:pt x="615" y="141"/>
                    </a:lnTo>
                    <a:cubicBezTo>
                      <a:pt x="612" y="141"/>
                      <a:pt x="608" y="143"/>
                      <a:pt x="603" y="146"/>
                    </a:cubicBezTo>
                    <a:lnTo>
                      <a:pt x="611" y="140"/>
                    </a:lnTo>
                    <a:cubicBezTo>
                      <a:pt x="618" y="133"/>
                      <a:pt x="618" y="130"/>
                      <a:pt x="614" y="130"/>
                    </a:cubicBezTo>
                    <a:lnTo>
                      <a:pt x="614" y="130"/>
                    </a:lnTo>
                    <a:cubicBezTo>
                      <a:pt x="611" y="130"/>
                      <a:pt x="604" y="132"/>
                      <a:pt x="597" y="137"/>
                    </a:cubicBezTo>
                    <a:cubicBezTo>
                      <a:pt x="602" y="131"/>
                      <a:pt x="607" y="125"/>
                      <a:pt x="604" y="125"/>
                    </a:cubicBezTo>
                    <a:lnTo>
                      <a:pt x="604" y="125"/>
                    </a:lnTo>
                    <a:cubicBezTo>
                      <a:pt x="604" y="125"/>
                      <a:pt x="602" y="126"/>
                      <a:pt x="601" y="127"/>
                    </a:cubicBezTo>
                    <a:cubicBezTo>
                      <a:pt x="599" y="124"/>
                      <a:pt x="599" y="124"/>
                      <a:pt x="614" y="112"/>
                    </a:cubicBezTo>
                    <a:cubicBezTo>
                      <a:pt x="621" y="107"/>
                      <a:pt x="627" y="100"/>
                      <a:pt x="626" y="99"/>
                    </a:cubicBezTo>
                    <a:cubicBezTo>
                      <a:pt x="626" y="98"/>
                      <a:pt x="626" y="98"/>
                      <a:pt x="625" y="98"/>
                    </a:cubicBezTo>
                    <a:cubicBezTo>
                      <a:pt x="623" y="98"/>
                      <a:pt x="616" y="103"/>
                      <a:pt x="611" y="109"/>
                    </a:cubicBezTo>
                    <a:lnTo>
                      <a:pt x="607" y="105"/>
                    </a:lnTo>
                    <a:cubicBezTo>
                      <a:pt x="607" y="105"/>
                      <a:pt x="607" y="105"/>
                      <a:pt x="607" y="105"/>
                    </a:cubicBezTo>
                    <a:cubicBezTo>
                      <a:pt x="606" y="105"/>
                      <a:pt x="604" y="106"/>
                      <a:pt x="599" y="110"/>
                    </a:cubicBezTo>
                    <a:cubicBezTo>
                      <a:pt x="596" y="114"/>
                      <a:pt x="594" y="115"/>
                      <a:pt x="592" y="115"/>
                    </a:cubicBezTo>
                    <a:cubicBezTo>
                      <a:pt x="591" y="115"/>
                      <a:pt x="590" y="114"/>
                      <a:pt x="589" y="113"/>
                    </a:cubicBezTo>
                    <a:cubicBezTo>
                      <a:pt x="591" y="112"/>
                      <a:pt x="592" y="111"/>
                      <a:pt x="592" y="111"/>
                    </a:cubicBezTo>
                    <a:lnTo>
                      <a:pt x="592" y="111"/>
                    </a:lnTo>
                    <a:cubicBezTo>
                      <a:pt x="591" y="111"/>
                      <a:pt x="586" y="115"/>
                      <a:pt x="583" y="120"/>
                    </a:cubicBezTo>
                    <a:cubicBezTo>
                      <a:pt x="576" y="126"/>
                      <a:pt x="570" y="132"/>
                      <a:pt x="568" y="132"/>
                    </a:cubicBezTo>
                    <a:cubicBezTo>
                      <a:pt x="568" y="132"/>
                      <a:pt x="568" y="132"/>
                      <a:pt x="568" y="132"/>
                    </a:cubicBezTo>
                    <a:lnTo>
                      <a:pt x="555" y="146"/>
                    </a:lnTo>
                    <a:cubicBezTo>
                      <a:pt x="546" y="154"/>
                      <a:pt x="537" y="164"/>
                      <a:pt x="530" y="174"/>
                    </a:cubicBezTo>
                    <a:cubicBezTo>
                      <a:pt x="528" y="181"/>
                      <a:pt x="525" y="188"/>
                      <a:pt x="528" y="188"/>
                    </a:cubicBezTo>
                    <a:cubicBezTo>
                      <a:pt x="529" y="188"/>
                      <a:pt x="532" y="186"/>
                      <a:pt x="537" y="182"/>
                    </a:cubicBezTo>
                    <a:cubicBezTo>
                      <a:pt x="537" y="182"/>
                      <a:pt x="542" y="178"/>
                      <a:pt x="545" y="178"/>
                    </a:cubicBezTo>
                    <a:cubicBezTo>
                      <a:pt x="545" y="178"/>
                      <a:pt x="545" y="178"/>
                      <a:pt x="546" y="178"/>
                    </a:cubicBezTo>
                    <a:cubicBezTo>
                      <a:pt x="546" y="179"/>
                      <a:pt x="540" y="186"/>
                      <a:pt x="540" y="186"/>
                    </a:cubicBezTo>
                    <a:cubicBezTo>
                      <a:pt x="532" y="192"/>
                      <a:pt x="536" y="196"/>
                      <a:pt x="539" y="202"/>
                    </a:cubicBezTo>
                    <a:cubicBezTo>
                      <a:pt x="543" y="209"/>
                      <a:pt x="545" y="213"/>
                      <a:pt x="538" y="219"/>
                    </a:cubicBezTo>
                    <a:cubicBezTo>
                      <a:pt x="530" y="224"/>
                      <a:pt x="530" y="225"/>
                      <a:pt x="530" y="225"/>
                    </a:cubicBezTo>
                    <a:cubicBezTo>
                      <a:pt x="532" y="224"/>
                      <a:pt x="534" y="224"/>
                      <a:pt x="535" y="224"/>
                    </a:cubicBezTo>
                    <a:cubicBezTo>
                      <a:pt x="540" y="224"/>
                      <a:pt x="543" y="230"/>
                      <a:pt x="546" y="237"/>
                    </a:cubicBezTo>
                    <a:cubicBezTo>
                      <a:pt x="549" y="244"/>
                      <a:pt x="551" y="252"/>
                      <a:pt x="557" y="252"/>
                    </a:cubicBezTo>
                    <a:cubicBezTo>
                      <a:pt x="558" y="252"/>
                      <a:pt x="559" y="252"/>
                      <a:pt x="560" y="251"/>
                    </a:cubicBezTo>
                    <a:lnTo>
                      <a:pt x="561" y="253"/>
                    </a:lnTo>
                    <a:cubicBezTo>
                      <a:pt x="552" y="257"/>
                      <a:pt x="552" y="259"/>
                      <a:pt x="553" y="261"/>
                    </a:cubicBezTo>
                    <a:cubicBezTo>
                      <a:pt x="562" y="261"/>
                      <a:pt x="564" y="265"/>
                      <a:pt x="564" y="265"/>
                    </a:cubicBezTo>
                    <a:cubicBezTo>
                      <a:pt x="555" y="267"/>
                      <a:pt x="555" y="268"/>
                      <a:pt x="555" y="270"/>
                    </a:cubicBezTo>
                    <a:cubicBezTo>
                      <a:pt x="555" y="272"/>
                      <a:pt x="556" y="274"/>
                      <a:pt x="558" y="274"/>
                    </a:cubicBezTo>
                    <a:cubicBezTo>
                      <a:pt x="559" y="274"/>
                      <a:pt x="562" y="273"/>
                      <a:pt x="565" y="272"/>
                    </a:cubicBezTo>
                    <a:lnTo>
                      <a:pt x="565" y="272"/>
                    </a:lnTo>
                    <a:cubicBezTo>
                      <a:pt x="566" y="279"/>
                      <a:pt x="562" y="285"/>
                      <a:pt x="557" y="288"/>
                    </a:cubicBezTo>
                    <a:cubicBezTo>
                      <a:pt x="548" y="290"/>
                      <a:pt x="557" y="290"/>
                      <a:pt x="567" y="290"/>
                    </a:cubicBezTo>
                    <a:cubicBezTo>
                      <a:pt x="570" y="290"/>
                      <a:pt x="572" y="290"/>
                      <a:pt x="575" y="290"/>
                    </a:cubicBezTo>
                    <a:cubicBezTo>
                      <a:pt x="581" y="290"/>
                      <a:pt x="586" y="291"/>
                      <a:pt x="586" y="291"/>
                    </a:cubicBezTo>
                    <a:lnTo>
                      <a:pt x="567" y="293"/>
                    </a:lnTo>
                    <a:cubicBezTo>
                      <a:pt x="557" y="293"/>
                      <a:pt x="557" y="293"/>
                      <a:pt x="557" y="295"/>
                    </a:cubicBezTo>
                    <a:lnTo>
                      <a:pt x="557" y="297"/>
                    </a:lnTo>
                    <a:cubicBezTo>
                      <a:pt x="567" y="298"/>
                      <a:pt x="567" y="299"/>
                      <a:pt x="566" y="317"/>
                    </a:cubicBezTo>
                    <a:cubicBezTo>
                      <a:pt x="566" y="337"/>
                      <a:pt x="565" y="343"/>
                      <a:pt x="573" y="343"/>
                    </a:cubicBezTo>
                    <a:cubicBezTo>
                      <a:pt x="573" y="343"/>
                      <a:pt x="574" y="343"/>
                      <a:pt x="575" y="343"/>
                    </a:cubicBezTo>
                    <a:cubicBezTo>
                      <a:pt x="584" y="343"/>
                      <a:pt x="584" y="344"/>
                      <a:pt x="574" y="349"/>
                    </a:cubicBezTo>
                    <a:cubicBezTo>
                      <a:pt x="545" y="354"/>
                      <a:pt x="545" y="353"/>
                      <a:pt x="555" y="355"/>
                    </a:cubicBezTo>
                    <a:cubicBezTo>
                      <a:pt x="556" y="355"/>
                      <a:pt x="558" y="355"/>
                      <a:pt x="560" y="355"/>
                    </a:cubicBezTo>
                    <a:cubicBezTo>
                      <a:pt x="564" y="355"/>
                      <a:pt x="569" y="356"/>
                      <a:pt x="574" y="356"/>
                    </a:cubicBezTo>
                    <a:cubicBezTo>
                      <a:pt x="588" y="357"/>
                      <a:pt x="591" y="359"/>
                      <a:pt x="581" y="359"/>
                    </a:cubicBezTo>
                    <a:cubicBezTo>
                      <a:pt x="579" y="359"/>
                      <a:pt x="576" y="359"/>
                      <a:pt x="573" y="359"/>
                    </a:cubicBezTo>
                    <a:cubicBezTo>
                      <a:pt x="572" y="359"/>
                      <a:pt x="571" y="359"/>
                      <a:pt x="570" y="359"/>
                    </a:cubicBezTo>
                    <a:cubicBezTo>
                      <a:pt x="555" y="359"/>
                      <a:pt x="561" y="376"/>
                      <a:pt x="577" y="381"/>
                    </a:cubicBezTo>
                    <a:lnTo>
                      <a:pt x="568" y="379"/>
                    </a:lnTo>
                    <a:cubicBezTo>
                      <a:pt x="565" y="378"/>
                      <a:pt x="563" y="378"/>
                      <a:pt x="562" y="378"/>
                    </a:cubicBezTo>
                    <a:cubicBezTo>
                      <a:pt x="559" y="378"/>
                      <a:pt x="558" y="380"/>
                      <a:pt x="557" y="383"/>
                    </a:cubicBezTo>
                    <a:lnTo>
                      <a:pt x="556" y="387"/>
                    </a:lnTo>
                    <a:cubicBezTo>
                      <a:pt x="569" y="391"/>
                      <a:pt x="565" y="395"/>
                      <a:pt x="559" y="395"/>
                    </a:cubicBezTo>
                    <a:cubicBezTo>
                      <a:pt x="557" y="395"/>
                      <a:pt x="555" y="394"/>
                      <a:pt x="552" y="393"/>
                    </a:cubicBezTo>
                    <a:cubicBezTo>
                      <a:pt x="548" y="392"/>
                      <a:pt x="546" y="392"/>
                      <a:pt x="544" y="392"/>
                    </a:cubicBezTo>
                    <a:cubicBezTo>
                      <a:pt x="543" y="392"/>
                      <a:pt x="543" y="392"/>
                      <a:pt x="542" y="393"/>
                    </a:cubicBezTo>
                    <a:cubicBezTo>
                      <a:pt x="554" y="401"/>
                      <a:pt x="551" y="404"/>
                      <a:pt x="546" y="404"/>
                    </a:cubicBezTo>
                    <a:cubicBezTo>
                      <a:pt x="543" y="404"/>
                      <a:pt x="540" y="404"/>
                      <a:pt x="538" y="402"/>
                    </a:cubicBezTo>
                    <a:lnTo>
                      <a:pt x="537" y="405"/>
                    </a:lnTo>
                    <a:cubicBezTo>
                      <a:pt x="545" y="409"/>
                      <a:pt x="543" y="413"/>
                      <a:pt x="543" y="414"/>
                    </a:cubicBezTo>
                    <a:cubicBezTo>
                      <a:pt x="541" y="417"/>
                      <a:pt x="540" y="418"/>
                      <a:pt x="549" y="421"/>
                    </a:cubicBezTo>
                    <a:cubicBezTo>
                      <a:pt x="558" y="426"/>
                      <a:pt x="566" y="430"/>
                      <a:pt x="565" y="432"/>
                    </a:cubicBezTo>
                    <a:lnTo>
                      <a:pt x="557" y="427"/>
                    </a:lnTo>
                    <a:cubicBezTo>
                      <a:pt x="554" y="426"/>
                      <a:pt x="552" y="425"/>
                      <a:pt x="550" y="425"/>
                    </a:cubicBezTo>
                    <a:cubicBezTo>
                      <a:pt x="547" y="425"/>
                      <a:pt x="546" y="427"/>
                      <a:pt x="543" y="430"/>
                    </a:cubicBezTo>
                    <a:cubicBezTo>
                      <a:pt x="540" y="434"/>
                      <a:pt x="538" y="437"/>
                      <a:pt x="535" y="437"/>
                    </a:cubicBezTo>
                    <a:cubicBezTo>
                      <a:pt x="533" y="437"/>
                      <a:pt x="531" y="436"/>
                      <a:pt x="529" y="435"/>
                    </a:cubicBezTo>
                    <a:lnTo>
                      <a:pt x="529" y="435"/>
                    </a:lnTo>
                    <a:lnTo>
                      <a:pt x="536" y="442"/>
                    </a:lnTo>
                    <a:cubicBezTo>
                      <a:pt x="540" y="445"/>
                      <a:pt x="541" y="447"/>
                      <a:pt x="539" y="447"/>
                    </a:cubicBezTo>
                    <a:cubicBezTo>
                      <a:pt x="539" y="447"/>
                      <a:pt x="536" y="446"/>
                      <a:pt x="533" y="444"/>
                    </a:cubicBezTo>
                    <a:cubicBezTo>
                      <a:pt x="531" y="443"/>
                      <a:pt x="529" y="442"/>
                      <a:pt x="527" y="442"/>
                    </a:cubicBezTo>
                    <a:cubicBezTo>
                      <a:pt x="523" y="442"/>
                      <a:pt x="523" y="446"/>
                      <a:pt x="527" y="452"/>
                    </a:cubicBezTo>
                    <a:cubicBezTo>
                      <a:pt x="525" y="453"/>
                      <a:pt x="524" y="454"/>
                      <a:pt x="524" y="454"/>
                    </a:cubicBezTo>
                    <a:cubicBezTo>
                      <a:pt x="518" y="449"/>
                      <a:pt x="514" y="447"/>
                      <a:pt x="512" y="447"/>
                    </a:cubicBezTo>
                    <a:lnTo>
                      <a:pt x="512" y="447"/>
                    </a:lnTo>
                    <a:cubicBezTo>
                      <a:pt x="509" y="447"/>
                      <a:pt x="512" y="452"/>
                      <a:pt x="520" y="460"/>
                    </a:cubicBezTo>
                    <a:cubicBezTo>
                      <a:pt x="515" y="455"/>
                      <a:pt x="513" y="454"/>
                      <a:pt x="512" y="454"/>
                    </a:cubicBezTo>
                    <a:cubicBezTo>
                      <a:pt x="511" y="454"/>
                      <a:pt x="511" y="455"/>
                      <a:pt x="511" y="455"/>
                    </a:cubicBezTo>
                    <a:cubicBezTo>
                      <a:pt x="514" y="461"/>
                      <a:pt x="513" y="464"/>
                      <a:pt x="511" y="464"/>
                    </a:cubicBezTo>
                    <a:cubicBezTo>
                      <a:pt x="510" y="464"/>
                      <a:pt x="508" y="463"/>
                      <a:pt x="505" y="461"/>
                    </a:cubicBezTo>
                    <a:lnTo>
                      <a:pt x="504" y="461"/>
                    </a:lnTo>
                    <a:cubicBezTo>
                      <a:pt x="510" y="469"/>
                      <a:pt x="510" y="470"/>
                      <a:pt x="509" y="470"/>
                    </a:cubicBezTo>
                    <a:cubicBezTo>
                      <a:pt x="508" y="471"/>
                      <a:pt x="508" y="471"/>
                      <a:pt x="512" y="479"/>
                    </a:cubicBezTo>
                    <a:cubicBezTo>
                      <a:pt x="518" y="486"/>
                      <a:pt x="517" y="488"/>
                      <a:pt x="517" y="488"/>
                    </a:cubicBezTo>
                    <a:cubicBezTo>
                      <a:pt x="517" y="488"/>
                      <a:pt x="516" y="488"/>
                      <a:pt x="516" y="488"/>
                    </a:cubicBezTo>
                    <a:cubicBezTo>
                      <a:pt x="516" y="488"/>
                      <a:pt x="511" y="479"/>
                      <a:pt x="505" y="472"/>
                    </a:cubicBezTo>
                    <a:cubicBezTo>
                      <a:pt x="504" y="469"/>
                      <a:pt x="502" y="468"/>
                      <a:pt x="502" y="468"/>
                    </a:cubicBezTo>
                    <a:lnTo>
                      <a:pt x="502" y="468"/>
                    </a:lnTo>
                    <a:cubicBezTo>
                      <a:pt x="501" y="468"/>
                      <a:pt x="502" y="472"/>
                      <a:pt x="508" y="482"/>
                    </a:cubicBezTo>
                    <a:cubicBezTo>
                      <a:pt x="512" y="491"/>
                      <a:pt x="514" y="495"/>
                      <a:pt x="514" y="495"/>
                    </a:cubicBezTo>
                    <a:cubicBezTo>
                      <a:pt x="514" y="495"/>
                      <a:pt x="512" y="491"/>
                      <a:pt x="508" y="483"/>
                    </a:cubicBezTo>
                    <a:cubicBezTo>
                      <a:pt x="504" y="478"/>
                      <a:pt x="500" y="472"/>
                      <a:pt x="500" y="472"/>
                    </a:cubicBezTo>
                    <a:lnTo>
                      <a:pt x="500" y="472"/>
                    </a:lnTo>
                    <a:cubicBezTo>
                      <a:pt x="500" y="472"/>
                      <a:pt x="500" y="473"/>
                      <a:pt x="501" y="475"/>
                    </a:cubicBezTo>
                    <a:cubicBezTo>
                      <a:pt x="501" y="475"/>
                      <a:pt x="500" y="476"/>
                      <a:pt x="505" y="484"/>
                    </a:cubicBezTo>
                    <a:lnTo>
                      <a:pt x="502" y="486"/>
                    </a:lnTo>
                    <a:cubicBezTo>
                      <a:pt x="496" y="482"/>
                      <a:pt x="495" y="480"/>
                      <a:pt x="494" y="480"/>
                    </a:cubicBezTo>
                    <a:cubicBezTo>
                      <a:pt x="494" y="480"/>
                      <a:pt x="493" y="481"/>
                      <a:pt x="493" y="481"/>
                    </a:cubicBezTo>
                    <a:cubicBezTo>
                      <a:pt x="495" y="485"/>
                      <a:pt x="496" y="488"/>
                      <a:pt x="496" y="488"/>
                    </a:cubicBezTo>
                    <a:cubicBezTo>
                      <a:pt x="496" y="488"/>
                      <a:pt x="494" y="486"/>
                      <a:pt x="491" y="482"/>
                    </a:cubicBezTo>
                    <a:cubicBezTo>
                      <a:pt x="489" y="479"/>
                      <a:pt x="488" y="477"/>
                      <a:pt x="487" y="477"/>
                    </a:cubicBezTo>
                    <a:lnTo>
                      <a:pt x="487" y="477"/>
                    </a:lnTo>
                    <a:cubicBezTo>
                      <a:pt x="487" y="477"/>
                      <a:pt x="489" y="481"/>
                      <a:pt x="495" y="491"/>
                    </a:cubicBezTo>
                    <a:cubicBezTo>
                      <a:pt x="497" y="495"/>
                      <a:pt x="498" y="497"/>
                      <a:pt x="497" y="497"/>
                    </a:cubicBezTo>
                    <a:cubicBezTo>
                      <a:pt x="496" y="497"/>
                      <a:pt x="494" y="496"/>
                      <a:pt x="492" y="492"/>
                    </a:cubicBezTo>
                    <a:cubicBezTo>
                      <a:pt x="486" y="483"/>
                      <a:pt x="483" y="479"/>
                      <a:pt x="483" y="479"/>
                    </a:cubicBezTo>
                    <a:lnTo>
                      <a:pt x="483" y="479"/>
                    </a:lnTo>
                    <a:cubicBezTo>
                      <a:pt x="483" y="479"/>
                      <a:pt x="484" y="481"/>
                      <a:pt x="486" y="484"/>
                    </a:cubicBezTo>
                    <a:cubicBezTo>
                      <a:pt x="490" y="493"/>
                      <a:pt x="488" y="494"/>
                      <a:pt x="488" y="494"/>
                    </a:cubicBezTo>
                    <a:cubicBezTo>
                      <a:pt x="486" y="491"/>
                      <a:pt x="483" y="489"/>
                      <a:pt x="480" y="489"/>
                    </a:cubicBezTo>
                    <a:cubicBezTo>
                      <a:pt x="475" y="489"/>
                      <a:pt x="469" y="492"/>
                      <a:pt x="463" y="494"/>
                    </a:cubicBezTo>
                    <a:cubicBezTo>
                      <a:pt x="463" y="501"/>
                      <a:pt x="464" y="507"/>
                      <a:pt x="466" y="512"/>
                    </a:cubicBezTo>
                    <a:cubicBezTo>
                      <a:pt x="469" y="520"/>
                      <a:pt x="470" y="523"/>
                      <a:pt x="470" y="523"/>
                    </a:cubicBezTo>
                    <a:cubicBezTo>
                      <a:pt x="470" y="523"/>
                      <a:pt x="468" y="518"/>
                      <a:pt x="465" y="513"/>
                    </a:cubicBezTo>
                    <a:cubicBezTo>
                      <a:pt x="460" y="500"/>
                      <a:pt x="457" y="494"/>
                      <a:pt x="456" y="494"/>
                    </a:cubicBezTo>
                    <a:lnTo>
                      <a:pt x="456" y="494"/>
                    </a:lnTo>
                    <a:cubicBezTo>
                      <a:pt x="455" y="494"/>
                      <a:pt x="457" y="500"/>
                      <a:pt x="463" y="513"/>
                    </a:cubicBezTo>
                    <a:cubicBezTo>
                      <a:pt x="466" y="522"/>
                      <a:pt x="468" y="527"/>
                      <a:pt x="467" y="527"/>
                    </a:cubicBezTo>
                    <a:cubicBezTo>
                      <a:pt x="467" y="527"/>
                      <a:pt x="465" y="523"/>
                      <a:pt x="460" y="514"/>
                    </a:cubicBezTo>
                    <a:cubicBezTo>
                      <a:pt x="459" y="510"/>
                      <a:pt x="458" y="508"/>
                      <a:pt x="458" y="508"/>
                    </a:cubicBezTo>
                    <a:lnTo>
                      <a:pt x="458" y="508"/>
                    </a:lnTo>
                    <a:cubicBezTo>
                      <a:pt x="457" y="508"/>
                      <a:pt x="458" y="510"/>
                      <a:pt x="458" y="516"/>
                    </a:cubicBezTo>
                    <a:cubicBezTo>
                      <a:pt x="459" y="520"/>
                      <a:pt x="460" y="522"/>
                      <a:pt x="459" y="522"/>
                    </a:cubicBezTo>
                    <a:cubicBezTo>
                      <a:pt x="459" y="522"/>
                      <a:pt x="458" y="520"/>
                      <a:pt x="457" y="516"/>
                    </a:cubicBezTo>
                    <a:cubicBezTo>
                      <a:pt x="454" y="509"/>
                      <a:pt x="451" y="503"/>
                      <a:pt x="450" y="503"/>
                    </a:cubicBezTo>
                    <a:lnTo>
                      <a:pt x="450" y="503"/>
                    </a:lnTo>
                    <a:cubicBezTo>
                      <a:pt x="450" y="503"/>
                      <a:pt x="451" y="504"/>
                      <a:pt x="452" y="507"/>
                    </a:cubicBezTo>
                    <a:cubicBezTo>
                      <a:pt x="452" y="507"/>
                      <a:pt x="451" y="507"/>
                      <a:pt x="451" y="507"/>
                    </a:cubicBezTo>
                    <a:cubicBezTo>
                      <a:pt x="451" y="507"/>
                      <a:pt x="449" y="506"/>
                      <a:pt x="446" y="499"/>
                    </a:cubicBezTo>
                    <a:cubicBezTo>
                      <a:pt x="445" y="496"/>
                      <a:pt x="444" y="495"/>
                      <a:pt x="443" y="495"/>
                    </a:cubicBezTo>
                    <a:lnTo>
                      <a:pt x="443" y="495"/>
                    </a:lnTo>
                    <a:cubicBezTo>
                      <a:pt x="442" y="495"/>
                      <a:pt x="443" y="502"/>
                      <a:pt x="444" y="509"/>
                    </a:cubicBezTo>
                    <a:cubicBezTo>
                      <a:pt x="444" y="519"/>
                      <a:pt x="443" y="523"/>
                      <a:pt x="443" y="523"/>
                    </a:cubicBezTo>
                    <a:cubicBezTo>
                      <a:pt x="442" y="523"/>
                      <a:pt x="441" y="519"/>
                      <a:pt x="439" y="510"/>
                    </a:cubicBezTo>
                    <a:cubicBezTo>
                      <a:pt x="438" y="503"/>
                      <a:pt x="437" y="500"/>
                      <a:pt x="436" y="500"/>
                    </a:cubicBezTo>
                    <a:cubicBezTo>
                      <a:pt x="434" y="500"/>
                      <a:pt x="433" y="508"/>
                      <a:pt x="434" y="520"/>
                    </a:cubicBezTo>
                    <a:cubicBezTo>
                      <a:pt x="435" y="531"/>
                      <a:pt x="435" y="536"/>
                      <a:pt x="435" y="536"/>
                    </a:cubicBezTo>
                    <a:cubicBezTo>
                      <a:pt x="435" y="536"/>
                      <a:pt x="435" y="534"/>
                      <a:pt x="435" y="530"/>
                    </a:cubicBezTo>
                    <a:cubicBezTo>
                      <a:pt x="432" y="520"/>
                      <a:pt x="431" y="520"/>
                      <a:pt x="431" y="520"/>
                    </a:cubicBezTo>
                    <a:cubicBezTo>
                      <a:pt x="431" y="520"/>
                      <a:pt x="430" y="521"/>
                      <a:pt x="430" y="521"/>
                    </a:cubicBezTo>
                    <a:cubicBezTo>
                      <a:pt x="428" y="521"/>
                      <a:pt x="427" y="519"/>
                      <a:pt x="426" y="512"/>
                    </a:cubicBezTo>
                    <a:cubicBezTo>
                      <a:pt x="426" y="512"/>
                      <a:pt x="425" y="512"/>
                      <a:pt x="423" y="521"/>
                    </a:cubicBezTo>
                    <a:cubicBezTo>
                      <a:pt x="423" y="529"/>
                      <a:pt x="422" y="532"/>
                      <a:pt x="420" y="532"/>
                    </a:cubicBezTo>
                    <a:cubicBezTo>
                      <a:pt x="418" y="532"/>
                      <a:pt x="414" y="524"/>
                      <a:pt x="412" y="513"/>
                    </a:cubicBezTo>
                    <a:lnTo>
                      <a:pt x="410" y="522"/>
                    </a:lnTo>
                    <a:cubicBezTo>
                      <a:pt x="411" y="534"/>
                      <a:pt x="411" y="543"/>
                      <a:pt x="410" y="543"/>
                    </a:cubicBezTo>
                    <a:cubicBezTo>
                      <a:pt x="409" y="543"/>
                      <a:pt x="409" y="540"/>
                      <a:pt x="408" y="532"/>
                    </a:cubicBezTo>
                    <a:cubicBezTo>
                      <a:pt x="407" y="526"/>
                      <a:pt x="406" y="519"/>
                      <a:pt x="406" y="519"/>
                    </a:cubicBezTo>
                    <a:lnTo>
                      <a:pt x="406" y="519"/>
                    </a:lnTo>
                    <a:cubicBezTo>
                      <a:pt x="406" y="519"/>
                      <a:pt x="406" y="520"/>
                      <a:pt x="407" y="523"/>
                    </a:cubicBezTo>
                    <a:cubicBezTo>
                      <a:pt x="407" y="530"/>
                      <a:pt x="406" y="533"/>
                      <a:pt x="404" y="533"/>
                    </a:cubicBezTo>
                    <a:cubicBezTo>
                      <a:pt x="402" y="533"/>
                      <a:pt x="399" y="525"/>
                      <a:pt x="398" y="513"/>
                    </a:cubicBezTo>
                    <a:cubicBezTo>
                      <a:pt x="398" y="504"/>
                      <a:pt x="398" y="504"/>
                      <a:pt x="397" y="504"/>
                    </a:cubicBezTo>
                    <a:lnTo>
                      <a:pt x="397" y="514"/>
                    </a:lnTo>
                    <a:cubicBezTo>
                      <a:pt x="398" y="523"/>
                      <a:pt x="398" y="532"/>
                      <a:pt x="397" y="532"/>
                    </a:cubicBezTo>
                    <a:cubicBezTo>
                      <a:pt x="394" y="532"/>
                      <a:pt x="393" y="532"/>
                      <a:pt x="392" y="523"/>
                    </a:cubicBezTo>
                    <a:cubicBezTo>
                      <a:pt x="390" y="517"/>
                      <a:pt x="390" y="510"/>
                      <a:pt x="390" y="510"/>
                    </a:cubicBezTo>
                    <a:cubicBezTo>
                      <a:pt x="390" y="510"/>
                      <a:pt x="390" y="511"/>
                      <a:pt x="390" y="513"/>
                    </a:cubicBezTo>
                    <a:cubicBezTo>
                      <a:pt x="390" y="513"/>
                      <a:pt x="389" y="513"/>
                      <a:pt x="388" y="504"/>
                    </a:cubicBezTo>
                    <a:lnTo>
                      <a:pt x="384" y="504"/>
                    </a:lnTo>
                    <a:cubicBezTo>
                      <a:pt x="384" y="509"/>
                      <a:pt x="383" y="511"/>
                      <a:pt x="382" y="511"/>
                    </a:cubicBezTo>
                    <a:cubicBezTo>
                      <a:pt x="382" y="511"/>
                      <a:pt x="381" y="508"/>
                      <a:pt x="382" y="503"/>
                    </a:cubicBezTo>
                    <a:lnTo>
                      <a:pt x="382" y="503"/>
                    </a:lnTo>
                    <a:cubicBezTo>
                      <a:pt x="382" y="503"/>
                      <a:pt x="380" y="503"/>
                      <a:pt x="379" y="512"/>
                    </a:cubicBezTo>
                    <a:cubicBezTo>
                      <a:pt x="376" y="512"/>
                      <a:pt x="375" y="512"/>
                      <a:pt x="376" y="502"/>
                    </a:cubicBezTo>
                    <a:cubicBezTo>
                      <a:pt x="377" y="498"/>
                      <a:pt x="377" y="495"/>
                      <a:pt x="377" y="495"/>
                    </a:cubicBezTo>
                    <a:lnTo>
                      <a:pt x="377" y="495"/>
                    </a:lnTo>
                    <a:cubicBezTo>
                      <a:pt x="377" y="495"/>
                      <a:pt x="376" y="498"/>
                      <a:pt x="375" y="502"/>
                    </a:cubicBezTo>
                    <a:cubicBezTo>
                      <a:pt x="374" y="510"/>
                      <a:pt x="374" y="512"/>
                      <a:pt x="373" y="512"/>
                    </a:cubicBezTo>
                    <a:cubicBezTo>
                      <a:pt x="373" y="512"/>
                      <a:pt x="372" y="511"/>
                      <a:pt x="372" y="511"/>
                    </a:cubicBezTo>
                    <a:lnTo>
                      <a:pt x="370" y="511"/>
                    </a:lnTo>
                    <a:cubicBezTo>
                      <a:pt x="367" y="520"/>
                      <a:pt x="367" y="520"/>
                      <a:pt x="366" y="520"/>
                    </a:cubicBezTo>
                    <a:cubicBezTo>
                      <a:pt x="365" y="519"/>
                      <a:pt x="363" y="509"/>
                      <a:pt x="362" y="509"/>
                    </a:cubicBezTo>
                    <a:cubicBezTo>
                      <a:pt x="361" y="509"/>
                      <a:pt x="360" y="508"/>
                      <a:pt x="360" y="508"/>
                    </a:cubicBezTo>
                    <a:cubicBezTo>
                      <a:pt x="358" y="508"/>
                      <a:pt x="358" y="510"/>
                      <a:pt x="357" y="518"/>
                    </a:cubicBezTo>
                    <a:cubicBezTo>
                      <a:pt x="358" y="518"/>
                      <a:pt x="357" y="522"/>
                      <a:pt x="357" y="522"/>
                    </a:cubicBezTo>
                    <a:cubicBezTo>
                      <a:pt x="357" y="522"/>
                      <a:pt x="356" y="520"/>
                      <a:pt x="356" y="517"/>
                    </a:cubicBezTo>
                    <a:cubicBezTo>
                      <a:pt x="355" y="517"/>
                      <a:pt x="354" y="506"/>
                      <a:pt x="350" y="504"/>
                    </a:cubicBezTo>
                    <a:cubicBezTo>
                      <a:pt x="348" y="504"/>
                      <a:pt x="347" y="504"/>
                      <a:pt x="347" y="504"/>
                    </a:cubicBezTo>
                    <a:cubicBezTo>
                      <a:pt x="345" y="504"/>
                      <a:pt x="344" y="506"/>
                      <a:pt x="342" y="512"/>
                    </a:cubicBezTo>
                    <a:cubicBezTo>
                      <a:pt x="340" y="521"/>
                      <a:pt x="338" y="525"/>
                      <a:pt x="338" y="525"/>
                    </a:cubicBezTo>
                    <a:cubicBezTo>
                      <a:pt x="337" y="525"/>
                      <a:pt x="338" y="520"/>
                      <a:pt x="341" y="511"/>
                    </a:cubicBezTo>
                    <a:cubicBezTo>
                      <a:pt x="343" y="500"/>
                      <a:pt x="343" y="495"/>
                      <a:pt x="343" y="495"/>
                    </a:cubicBezTo>
                    <a:lnTo>
                      <a:pt x="343" y="495"/>
                    </a:lnTo>
                    <a:cubicBezTo>
                      <a:pt x="343" y="495"/>
                      <a:pt x="342" y="497"/>
                      <a:pt x="341" y="501"/>
                    </a:cubicBezTo>
                    <a:cubicBezTo>
                      <a:pt x="335" y="509"/>
                      <a:pt x="335" y="509"/>
                      <a:pt x="334" y="509"/>
                    </a:cubicBezTo>
                    <a:cubicBezTo>
                      <a:pt x="336" y="504"/>
                      <a:pt x="336" y="501"/>
                      <a:pt x="335" y="501"/>
                    </a:cubicBezTo>
                    <a:lnTo>
                      <a:pt x="335" y="501"/>
                    </a:lnTo>
                    <a:cubicBezTo>
                      <a:pt x="335" y="501"/>
                      <a:pt x="333" y="503"/>
                      <a:pt x="330" y="507"/>
                    </a:cubicBezTo>
                    <a:cubicBezTo>
                      <a:pt x="328" y="506"/>
                      <a:pt x="329" y="506"/>
                      <a:pt x="333" y="498"/>
                    </a:cubicBezTo>
                    <a:lnTo>
                      <a:pt x="330" y="497"/>
                    </a:lnTo>
                    <a:cubicBezTo>
                      <a:pt x="327" y="502"/>
                      <a:pt x="324" y="504"/>
                      <a:pt x="322" y="504"/>
                    </a:cubicBezTo>
                    <a:cubicBezTo>
                      <a:pt x="318" y="504"/>
                      <a:pt x="317" y="496"/>
                      <a:pt x="319" y="490"/>
                    </a:cubicBezTo>
                    <a:lnTo>
                      <a:pt x="319" y="490"/>
                    </a:lnTo>
                    <a:cubicBezTo>
                      <a:pt x="319" y="490"/>
                      <a:pt x="318" y="490"/>
                      <a:pt x="313" y="497"/>
                    </a:cubicBezTo>
                    <a:cubicBezTo>
                      <a:pt x="307" y="504"/>
                      <a:pt x="304" y="508"/>
                      <a:pt x="303" y="508"/>
                    </a:cubicBezTo>
                    <a:cubicBezTo>
                      <a:pt x="303" y="508"/>
                      <a:pt x="305" y="504"/>
                      <a:pt x="309" y="495"/>
                    </a:cubicBezTo>
                    <a:cubicBezTo>
                      <a:pt x="314" y="487"/>
                      <a:pt x="317" y="483"/>
                      <a:pt x="317" y="483"/>
                    </a:cubicBezTo>
                    <a:lnTo>
                      <a:pt x="317" y="483"/>
                    </a:lnTo>
                    <a:cubicBezTo>
                      <a:pt x="316" y="483"/>
                      <a:pt x="314" y="487"/>
                      <a:pt x="308" y="494"/>
                    </a:cubicBezTo>
                    <a:cubicBezTo>
                      <a:pt x="306" y="497"/>
                      <a:pt x="304" y="498"/>
                      <a:pt x="303" y="498"/>
                    </a:cubicBezTo>
                    <a:cubicBezTo>
                      <a:pt x="300" y="498"/>
                      <a:pt x="299" y="493"/>
                      <a:pt x="307" y="483"/>
                    </a:cubicBezTo>
                    <a:lnTo>
                      <a:pt x="317" y="466"/>
                    </a:lnTo>
                    <a:lnTo>
                      <a:pt x="317" y="466"/>
                    </a:lnTo>
                    <a:cubicBezTo>
                      <a:pt x="313" y="472"/>
                      <a:pt x="311" y="473"/>
                      <a:pt x="311" y="473"/>
                    </a:cubicBezTo>
                    <a:cubicBezTo>
                      <a:pt x="310" y="473"/>
                      <a:pt x="310" y="473"/>
                      <a:pt x="310" y="473"/>
                    </a:cubicBezTo>
                    <a:cubicBezTo>
                      <a:pt x="307" y="478"/>
                      <a:pt x="305" y="479"/>
                      <a:pt x="304" y="479"/>
                    </a:cubicBezTo>
                    <a:cubicBezTo>
                      <a:pt x="303" y="479"/>
                      <a:pt x="302" y="478"/>
                      <a:pt x="300" y="478"/>
                    </a:cubicBezTo>
                    <a:cubicBezTo>
                      <a:pt x="300" y="477"/>
                      <a:pt x="300" y="477"/>
                      <a:pt x="300" y="477"/>
                    </a:cubicBezTo>
                    <a:cubicBezTo>
                      <a:pt x="298" y="477"/>
                      <a:pt x="292" y="479"/>
                      <a:pt x="289" y="479"/>
                    </a:cubicBezTo>
                    <a:cubicBezTo>
                      <a:pt x="288" y="479"/>
                      <a:pt x="287" y="479"/>
                      <a:pt x="287" y="479"/>
                    </a:cubicBezTo>
                    <a:cubicBezTo>
                      <a:pt x="285" y="476"/>
                      <a:pt x="281" y="474"/>
                      <a:pt x="287" y="466"/>
                    </a:cubicBezTo>
                    <a:cubicBezTo>
                      <a:pt x="286" y="466"/>
                      <a:pt x="286" y="465"/>
                      <a:pt x="285" y="465"/>
                    </a:cubicBezTo>
                    <a:cubicBezTo>
                      <a:pt x="284" y="465"/>
                      <a:pt x="282" y="466"/>
                      <a:pt x="277" y="470"/>
                    </a:cubicBezTo>
                    <a:cubicBezTo>
                      <a:pt x="274" y="472"/>
                      <a:pt x="272" y="474"/>
                      <a:pt x="271" y="474"/>
                    </a:cubicBezTo>
                    <a:cubicBezTo>
                      <a:pt x="270" y="474"/>
                      <a:pt x="271" y="471"/>
                      <a:pt x="274" y="467"/>
                    </a:cubicBezTo>
                    <a:lnTo>
                      <a:pt x="273" y="466"/>
                    </a:lnTo>
                    <a:cubicBezTo>
                      <a:pt x="268" y="469"/>
                      <a:pt x="266" y="470"/>
                      <a:pt x="265" y="470"/>
                    </a:cubicBezTo>
                    <a:cubicBezTo>
                      <a:pt x="264" y="470"/>
                      <a:pt x="264" y="470"/>
                      <a:pt x="264" y="470"/>
                    </a:cubicBezTo>
                    <a:cubicBezTo>
                      <a:pt x="269" y="465"/>
                      <a:pt x="274" y="460"/>
                      <a:pt x="273" y="460"/>
                    </a:cubicBezTo>
                    <a:lnTo>
                      <a:pt x="273" y="460"/>
                    </a:lnTo>
                    <a:cubicBezTo>
                      <a:pt x="273" y="460"/>
                      <a:pt x="272" y="460"/>
                      <a:pt x="270" y="462"/>
                    </a:cubicBezTo>
                    <a:cubicBezTo>
                      <a:pt x="266" y="466"/>
                      <a:pt x="264" y="467"/>
                      <a:pt x="263" y="467"/>
                    </a:cubicBezTo>
                    <a:cubicBezTo>
                      <a:pt x="262" y="467"/>
                      <a:pt x="261" y="466"/>
                      <a:pt x="260" y="465"/>
                    </a:cubicBezTo>
                    <a:cubicBezTo>
                      <a:pt x="264" y="458"/>
                      <a:pt x="243" y="422"/>
                      <a:pt x="236" y="422"/>
                    </a:cubicBezTo>
                    <a:cubicBezTo>
                      <a:pt x="236" y="422"/>
                      <a:pt x="235" y="423"/>
                      <a:pt x="235" y="423"/>
                    </a:cubicBezTo>
                    <a:lnTo>
                      <a:pt x="233" y="419"/>
                    </a:lnTo>
                    <a:cubicBezTo>
                      <a:pt x="233" y="417"/>
                      <a:pt x="232" y="415"/>
                      <a:pt x="232" y="415"/>
                    </a:cubicBezTo>
                    <a:cubicBezTo>
                      <a:pt x="249" y="407"/>
                      <a:pt x="237" y="405"/>
                      <a:pt x="227" y="404"/>
                    </a:cubicBezTo>
                    <a:cubicBezTo>
                      <a:pt x="224" y="404"/>
                      <a:pt x="222" y="405"/>
                      <a:pt x="220" y="405"/>
                    </a:cubicBezTo>
                    <a:cubicBezTo>
                      <a:pt x="218" y="405"/>
                      <a:pt x="217" y="404"/>
                      <a:pt x="217" y="402"/>
                    </a:cubicBezTo>
                    <a:cubicBezTo>
                      <a:pt x="235" y="397"/>
                      <a:pt x="234" y="392"/>
                      <a:pt x="224" y="392"/>
                    </a:cubicBezTo>
                    <a:lnTo>
                      <a:pt x="224" y="392"/>
                    </a:lnTo>
                    <a:cubicBezTo>
                      <a:pt x="217" y="394"/>
                      <a:pt x="212" y="395"/>
                      <a:pt x="211" y="395"/>
                    </a:cubicBezTo>
                    <a:cubicBezTo>
                      <a:pt x="209" y="395"/>
                      <a:pt x="214" y="393"/>
                      <a:pt x="224" y="390"/>
                    </a:cubicBezTo>
                    <a:cubicBezTo>
                      <a:pt x="235" y="387"/>
                      <a:pt x="239" y="384"/>
                      <a:pt x="233" y="384"/>
                    </a:cubicBezTo>
                    <a:cubicBezTo>
                      <a:pt x="230" y="384"/>
                      <a:pt x="223" y="385"/>
                      <a:pt x="213" y="387"/>
                    </a:cubicBezTo>
                    <a:cubicBezTo>
                      <a:pt x="210" y="387"/>
                      <a:pt x="207" y="387"/>
                      <a:pt x="207" y="387"/>
                    </a:cubicBezTo>
                    <a:cubicBezTo>
                      <a:pt x="205" y="387"/>
                      <a:pt x="207" y="387"/>
                      <a:pt x="213" y="384"/>
                    </a:cubicBezTo>
                    <a:cubicBezTo>
                      <a:pt x="225" y="380"/>
                      <a:pt x="229" y="378"/>
                      <a:pt x="227" y="378"/>
                    </a:cubicBezTo>
                    <a:lnTo>
                      <a:pt x="227" y="378"/>
                    </a:lnTo>
                    <a:cubicBezTo>
                      <a:pt x="226" y="378"/>
                      <a:pt x="224" y="378"/>
                      <a:pt x="222" y="379"/>
                    </a:cubicBezTo>
                    <a:cubicBezTo>
                      <a:pt x="216" y="380"/>
                      <a:pt x="212" y="380"/>
                      <a:pt x="209" y="380"/>
                    </a:cubicBezTo>
                    <a:cubicBezTo>
                      <a:pt x="205" y="380"/>
                      <a:pt x="208" y="378"/>
                      <a:pt x="221" y="374"/>
                    </a:cubicBezTo>
                    <a:cubicBezTo>
                      <a:pt x="231" y="371"/>
                      <a:pt x="235" y="369"/>
                      <a:pt x="234" y="369"/>
                    </a:cubicBezTo>
                    <a:lnTo>
                      <a:pt x="234" y="369"/>
                    </a:lnTo>
                    <a:cubicBezTo>
                      <a:pt x="232" y="369"/>
                      <a:pt x="228" y="370"/>
                      <a:pt x="220" y="371"/>
                    </a:cubicBezTo>
                    <a:cubicBezTo>
                      <a:pt x="217" y="371"/>
                      <a:pt x="215" y="371"/>
                      <a:pt x="213" y="371"/>
                    </a:cubicBezTo>
                    <a:cubicBezTo>
                      <a:pt x="202" y="371"/>
                      <a:pt x="203" y="366"/>
                      <a:pt x="220" y="362"/>
                    </a:cubicBezTo>
                    <a:cubicBezTo>
                      <a:pt x="219" y="361"/>
                      <a:pt x="225" y="360"/>
                      <a:pt x="222" y="360"/>
                    </a:cubicBezTo>
                    <a:lnTo>
                      <a:pt x="222" y="360"/>
                    </a:lnTo>
                    <a:cubicBezTo>
                      <a:pt x="222" y="360"/>
                      <a:pt x="220" y="360"/>
                      <a:pt x="218" y="360"/>
                    </a:cubicBezTo>
                    <a:lnTo>
                      <a:pt x="229" y="358"/>
                    </a:lnTo>
                    <a:lnTo>
                      <a:pt x="227" y="355"/>
                    </a:lnTo>
                    <a:lnTo>
                      <a:pt x="218" y="355"/>
                    </a:lnTo>
                    <a:cubicBezTo>
                      <a:pt x="218" y="353"/>
                      <a:pt x="227" y="349"/>
                      <a:pt x="229" y="335"/>
                    </a:cubicBezTo>
                    <a:cubicBezTo>
                      <a:pt x="229" y="314"/>
                      <a:pt x="229" y="308"/>
                      <a:pt x="223" y="308"/>
                    </a:cubicBezTo>
                    <a:cubicBezTo>
                      <a:pt x="222" y="308"/>
                      <a:pt x="221" y="308"/>
                      <a:pt x="220" y="308"/>
                    </a:cubicBezTo>
                    <a:cubicBezTo>
                      <a:pt x="216" y="309"/>
                      <a:pt x="213" y="309"/>
                      <a:pt x="211" y="309"/>
                    </a:cubicBezTo>
                    <a:cubicBezTo>
                      <a:pt x="201" y="309"/>
                      <a:pt x="204" y="306"/>
                      <a:pt x="220" y="304"/>
                    </a:cubicBezTo>
                    <a:cubicBezTo>
                      <a:pt x="220" y="303"/>
                      <a:pt x="230" y="300"/>
                      <a:pt x="230" y="298"/>
                    </a:cubicBezTo>
                    <a:cubicBezTo>
                      <a:pt x="230" y="296"/>
                      <a:pt x="230" y="293"/>
                      <a:pt x="236" y="293"/>
                    </a:cubicBezTo>
                    <a:cubicBezTo>
                      <a:pt x="237" y="293"/>
                      <a:pt x="238" y="294"/>
                      <a:pt x="240" y="294"/>
                    </a:cubicBezTo>
                    <a:lnTo>
                      <a:pt x="240" y="293"/>
                    </a:lnTo>
                    <a:cubicBezTo>
                      <a:pt x="221" y="289"/>
                      <a:pt x="223" y="280"/>
                      <a:pt x="233" y="278"/>
                    </a:cubicBezTo>
                    <a:cubicBezTo>
                      <a:pt x="233" y="276"/>
                      <a:pt x="234" y="275"/>
                      <a:pt x="225" y="270"/>
                    </a:cubicBezTo>
                    <a:cubicBezTo>
                      <a:pt x="219" y="267"/>
                      <a:pt x="217" y="266"/>
                      <a:pt x="219" y="266"/>
                    </a:cubicBezTo>
                    <a:lnTo>
                      <a:pt x="219" y="266"/>
                    </a:lnTo>
                    <a:cubicBezTo>
                      <a:pt x="221" y="266"/>
                      <a:pt x="223" y="266"/>
                      <a:pt x="226" y="267"/>
                    </a:cubicBezTo>
                    <a:cubicBezTo>
                      <a:pt x="228" y="267"/>
                      <a:pt x="230" y="267"/>
                      <a:pt x="231" y="267"/>
                    </a:cubicBezTo>
                    <a:cubicBezTo>
                      <a:pt x="238" y="267"/>
                      <a:pt x="243" y="264"/>
                      <a:pt x="229" y="259"/>
                    </a:cubicBezTo>
                    <a:lnTo>
                      <a:pt x="229" y="259"/>
                    </a:lnTo>
                    <a:lnTo>
                      <a:pt x="237" y="261"/>
                    </a:lnTo>
                    <a:cubicBezTo>
                      <a:pt x="239" y="261"/>
                      <a:pt x="240" y="261"/>
                      <a:pt x="241" y="261"/>
                    </a:cubicBezTo>
                    <a:cubicBezTo>
                      <a:pt x="245" y="261"/>
                      <a:pt x="237" y="259"/>
                      <a:pt x="230" y="256"/>
                    </a:cubicBezTo>
                    <a:cubicBezTo>
                      <a:pt x="220" y="253"/>
                      <a:pt x="216" y="251"/>
                      <a:pt x="218" y="251"/>
                    </a:cubicBezTo>
                    <a:lnTo>
                      <a:pt x="218" y="251"/>
                    </a:lnTo>
                    <a:cubicBezTo>
                      <a:pt x="220" y="251"/>
                      <a:pt x="227" y="252"/>
                      <a:pt x="240" y="256"/>
                    </a:cubicBezTo>
                    <a:cubicBezTo>
                      <a:pt x="249" y="259"/>
                      <a:pt x="254" y="261"/>
                      <a:pt x="254" y="261"/>
                    </a:cubicBezTo>
                    <a:cubicBezTo>
                      <a:pt x="255" y="261"/>
                      <a:pt x="253" y="259"/>
                      <a:pt x="249" y="258"/>
                    </a:cubicBezTo>
                    <a:cubicBezTo>
                      <a:pt x="242" y="254"/>
                      <a:pt x="235" y="251"/>
                      <a:pt x="238" y="251"/>
                    </a:cubicBezTo>
                    <a:lnTo>
                      <a:pt x="238" y="251"/>
                    </a:lnTo>
                    <a:cubicBezTo>
                      <a:pt x="239" y="251"/>
                      <a:pt x="240" y="251"/>
                      <a:pt x="242" y="251"/>
                    </a:cubicBezTo>
                    <a:cubicBezTo>
                      <a:pt x="242" y="250"/>
                      <a:pt x="243" y="249"/>
                      <a:pt x="225" y="242"/>
                    </a:cubicBezTo>
                    <a:cubicBezTo>
                      <a:pt x="216" y="239"/>
                      <a:pt x="217" y="238"/>
                      <a:pt x="217" y="237"/>
                    </a:cubicBezTo>
                    <a:lnTo>
                      <a:pt x="217" y="237"/>
                    </a:lnTo>
                    <a:cubicBezTo>
                      <a:pt x="223" y="239"/>
                      <a:pt x="229" y="241"/>
                      <a:pt x="234" y="244"/>
                    </a:cubicBezTo>
                    <a:cubicBezTo>
                      <a:pt x="234" y="245"/>
                      <a:pt x="234" y="245"/>
                      <a:pt x="234" y="245"/>
                    </a:cubicBezTo>
                    <a:cubicBezTo>
                      <a:pt x="234" y="245"/>
                      <a:pt x="234" y="244"/>
                      <a:pt x="235" y="242"/>
                    </a:cubicBezTo>
                    <a:cubicBezTo>
                      <a:pt x="236" y="242"/>
                      <a:pt x="238" y="242"/>
                      <a:pt x="239" y="242"/>
                    </a:cubicBezTo>
                    <a:cubicBezTo>
                      <a:pt x="244" y="242"/>
                      <a:pt x="250" y="244"/>
                      <a:pt x="254" y="246"/>
                    </a:cubicBezTo>
                    <a:cubicBezTo>
                      <a:pt x="257" y="247"/>
                      <a:pt x="260" y="247"/>
                      <a:pt x="260" y="247"/>
                    </a:cubicBezTo>
                    <a:cubicBezTo>
                      <a:pt x="262" y="247"/>
                      <a:pt x="258" y="245"/>
                      <a:pt x="246" y="241"/>
                    </a:cubicBezTo>
                    <a:cubicBezTo>
                      <a:pt x="230" y="233"/>
                      <a:pt x="230" y="233"/>
                      <a:pt x="231" y="231"/>
                    </a:cubicBezTo>
                    <a:cubicBezTo>
                      <a:pt x="231" y="230"/>
                      <a:pt x="231" y="230"/>
                      <a:pt x="232" y="230"/>
                    </a:cubicBezTo>
                    <a:cubicBezTo>
                      <a:pt x="234" y="230"/>
                      <a:pt x="236" y="230"/>
                      <a:pt x="241" y="232"/>
                    </a:cubicBezTo>
                    <a:cubicBezTo>
                      <a:pt x="245" y="235"/>
                      <a:pt x="247" y="236"/>
                      <a:pt x="248" y="236"/>
                    </a:cubicBezTo>
                    <a:cubicBezTo>
                      <a:pt x="249" y="236"/>
                      <a:pt x="249" y="235"/>
                      <a:pt x="250" y="234"/>
                    </a:cubicBezTo>
                    <a:cubicBezTo>
                      <a:pt x="252" y="231"/>
                      <a:pt x="230" y="214"/>
                      <a:pt x="214" y="203"/>
                    </a:cubicBezTo>
                    <a:cubicBezTo>
                      <a:pt x="205" y="198"/>
                      <a:pt x="201" y="196"/>
                      <a:pt x="201" y="196"/>
                    </a:cubicBezTo>
                    <a:lnTo>
                      <a:pt x="201" y="196"/>
                    </a:lnTo>
                    <a:cubicBezTo>
                      <a:pt x="202" y="196"/>
                      <a:pt x="206" y="198"/>
                      <a:pt x="215" y="202"/>
                    </a:cubicBezTo>
                    <a:cubicBezTo>
                      <a:pt x="219" y="204"/>
                      <a:pt x="222" y="205"/>
                      <a:pt x="223" y="205"/>
                    </a:cubicBezTo>
                    <a:cubicBezTo>
                      <a:pt x="224" y="205"/>
                      <a:pt x="225" y="205"/>
                      <a:pt x="225" y="204"/>
                    </a:cubicBezTo>
                    <a:cubicBezTo>
                      <a:pt x="222" y="202"/>
                      <a:pt x="221" y="201"/>
                      <a:pt x="221" y="201"/>
                    </a:cubicBezTo>
                    <a:lnTo>
                      <a:pt x="221" y="201"/>
                    </a:lnTo>
                    <a:cubicBezTo>
                      <a:pt x="222" y="201"/>
                      <a:pt x="225" y="203"/>
                      <a:pt x="225" y="204"/>
                    </a:cubicBezTo>
                    <a:cubicBezTo>
                      <a:pt x="233" y="209"/>
                      <a:pt x="232" y="210"/>
                      <a:pt x="231" y="211"/>
                    </a:cubicBezTo>
                    <a:lnTo>
                      <a:pt x="240" y="215"/>
                    </a:lnTo>
                    <a:cubicBezTo>
                      <a:pt x="247" y="219"/>
                      <a:pt x="252" y="221"/>
                      <a:pt x="253" y="221"/>
                    </a:cubicBezTo>
                    <a:cubicBezTo>
                      <a:pt x="254" y="221"/>
                      <a:pt x="251" y="218"/>
                      <a:pt x="242" y="212"/>
                    </a:cubicBezTo>
                    <a:cubicBezTo>
                      <a:pt x="238" y="209"/>
                      <a:pt x="236" y="207"/>
                      <a:pt x="236" y="207"/>
                    </a:cubicBezTo>
                    <a:lnTo>
                      <a:pt x="236" y="207"/>
                    </a:lnTo>
                    <a:cubicBezTo>
                      <a:pt x="237" y="207"/>
                      <a:pt x="239" y="208"/>
                      <a:pt x="243" y="210"/>
                    </a:cubicBezTo>
                    <a:cubicBezTo>
                      <a:pt x="249" y="212"/>
                      <a:pt x="255" y="215"/>
                      <a:pt x="256" y="215"/>
                    </a:cubicBezTo>
                    <a:cubicBezTo>
                      <a:pt x="257" y="215"/>
                      <a:pt x="256" y="214"/>
                      <a:pt x="253" y="212"/>
                    </a:cubicBezTo>
                    <a:cubicBezTo>
                      <a:pt x="253" y="212"/>
                      <a:pt x="253" y="211"/>
                      <a:pt x="255" y="211"/>
                    </a:cubicBezTo>
                    <a:cubicBezTo>
                      <a:pt x="256" y="211"/>
                      <a:pt x="259" y="212"/>
                      <a:pt x="263" y="214"/>
                    </a:cubicBezTo>
                    <a:cubicBezTo>
                      <a:pt x="265" y="212"/>
                      <a:pt x="265" y="211"/>
                      <a:pt x="259" y="205"/>
                    </a:cubicBezTo>
                    <a:cubicBezTo>
                      <a:pt x="251" y="200"/>
                      <a:pt x="251" y="198"/>
                      <a:pt x="252" y="197"/>
                    </a:cubicBezTo>
                    <a:cubicBezTo>
                      <a:pt x="253" y="196"/>
                      <a:pt x="254" y="195"/>
                      <a:pt x="246" y="189"/>
                    </a:cubicBezTo>
                    <a:cubicBezTo>
                      <a:pt x="239" y="184"/>
                      <a:pt x="233" y="177"/>
                      <a:pt x="235" y="174"/>
                    </a:cubicBezTo>
                    <a:cubicBezTo>
                      <a:pt x="233" y="170"/>
                      <a:pt x="231" y="168"/>
                      <a:pt x="232" y="168"/>
                    </a:cubicBezTo>
                    <a:lnTo>
                      <a:pt x="232" y="168"/>
                    </a:lnTo>
                    <a:cubicBezTo>
                      <a:pt x="233" y="168"/>
                      <a:pt x="237" y="171"/>
                      <a:pt x="245" y="176"/>
                    </a:cubicBezTo>
                    <a:cubicBezTo>
                      <a:pt x="250" y="179"/>
                      <a:pt x="252" y="180"/>
                      <a:pt x="254" y="180"/>
                    </a:cubicBezTo>
                    <a:cubicBezTo>
                      <a:pt x="254" y="180"/>
                      <a:pt x="255" y="180"/>
                      <a:pt x="255" y="179"/>
                    </a:cubicBezTo>
                    <a:cubicBezTo>
                      <a:pt x="255" y="179"/>
                      <a:pt x="256" y="179"/>
                      <a:pt x="256" y="179"/>
                    </a:cubicBezTo>
                    <a:cubicBezTo>
                      <a:pt x="257" y="179"/>
                      <a:pt x="259" y="180"/>
                      <a:pt x="264" y="183"/>
                    </a:cubicBezTo>
                    <a:cubicBezTo>
                      <a:pt x="266" y="184"/>
                      <a:pt x="268" y="185"/>
                      <a:pt x="268" y="185"/>
                    </a:cubicBezTo>
                    <a:cubicBezTo>
                      <a:pt x="269" y="185"/>
                      <a:pt x="264" y="180"/>
                      <a:pt x="259" y="176"/>
                    </a:cubicBezTo>
                    <a:lnTo>
                      <a:pt x="244" y="164"/>
                    </a:lnTo>
                    <a:lnTo>
                      <a:pt x="244" y="164"/>
                    </a:lnTo>
                    <a:cubicBezTo>
                      <a:pt x="253" y="168"/>
                      <a:pt x="261" y="173"/>
                      <a:pt x="268" y="179"/>
                    </a:cubicBezTo>
                    <a:cubicBezTo>
                      <a:pt x="275" y="185"/>
                      <a:pt x="279" y="188"/>
                      <a:pt x="280" y="188"/>
                    </a:cubicBezTo>
                    <a:cubicBezTo>
                      <a:pt x="280" y="188"/>
                      <a:pt x="276" y="185"/>
                      <a:pt x="269" y="178"/>
                    </a:cubicBezTo>
                    <a:cubicBezTo>
                      <a:pt x="264" y="174"/>
                      <a:pt x="258" y="168"/>
                      <a:pt x="261" y="168"/>
                    </a:cubicBezTo>
                    <a:lnTo>
                      <a:pt x="261" y="168"/>
                    </a:lnTo>
                    <a:cubicBezTo>
                      <a:pt x="262" y="168"/>
                      <a:pt x="263" y="168"/>
                      <a:pt x="265" y="169"/>
                    </a:cubicBezTo>
                    <a:cubicBezTo>
                      <a:pt x="266" y="168"/>
                      <a:pt x="267" y="167"/>
                      <a:pt x="268" y="167"/>
                    </a:cubicBezTo>
                    <a:cubicBezTo>
                      <a:pt x="270" y="167"/>
                      <a:pt x="272" y="168"/>
                      <a:pt x="276" y="172"/>
                    </a:cubicBezTo>
                    <a:cubicBezTo>
                      <a:pt x="278" y="174"/>
                      <a:pt x="279" y="174"/>
                      <a:pt x="280" y="174"/>
                    </a:cubicBezTo>
                    <a:cubicBezTo>
                      <a:pt x="281" y="174"/>
                      <a:pt x="278" y="170"/>
                      <a:pt x="278" y="170"/>
                    </a:cubicBezTo>
                    <a:cubicBezTo>
                      <a:pt x="274" y="166"/>
                      <a:pt x="273" y="164"/>
                      <a:pt x="274" y="164"/>
                    </a:cubicBezTo>
                    <a:lnTo>
                      <a:pt x="274" y="164"/>
                    </a:lnTo>
                    <a:cubicBezTo>
                      <a:pt x="275" y="164"/>
                      <a:pt x="277" y="165"/>
                      <a:pt x="281" y="167"/>
                    </a:cubicBezTo>
                    <a:cubicBezTo>
                      <a:pt x="289" y="172"/>
                      <a:pt x="293" y="175"/>
                      <a:pt x="294" y="175"/>
                    </a:cubicBezTo>
                    <a:cubicBezTo>
                      <a:pt x="295" y="175"/>
                      <a:pt x="293" y="171"/>
                      <a:pt x="287" y="164"/>
                    </a:cubicBezTo>
                    <a:cubicBezTo>
                      <a:pt x="283" y="159"/>
                      <a:pt x="279" y="155"/>
                      <a:pt x="279" y="155"/>
                    </a:cubicBezTo>
                    <a:lnTo>
                      <a:pt x="279" y="155"/>
                    </a:lnTo>
                    <a:cubicBezTo>
                      <a:pt x="280" y="155"/>
                      <a:pt x="282" y="157"/>
                      <a:pt x="287" y="163"/>
                    </a:cubicBezTo>
                    <a:cubicBezTo>
                      <a:pt x="289" y="164"/>
                      <a:pt x="290" y="165"/>
                      <a:pt x="290" y="165"/>
                    </a:cubicBezTo>
                    <a:cubicBezTo>
                      <a:pt x="291" y="165"/>
                      <a:pt x="288" y="159"/>
                      <a:pt x="286" y="153"/>
                    </a:cubicBezTo>
                    <a:cubicBezTo>
                      <a:pt x="281" y="145"/>
                      <a:pt x="270" y="129"/>
                      <a:pt x="264" y="121"/>
                    </a:cubicBezTo>
                    <a:cubicBezTo>
                      <a:pt x="258" y="112"/>
                      <a:pt x="255" y="108"/>
                      <a:pt x="256" y="108"/>
                    </a:cubicBezTo>
                    <a:lnTo>
                      <a:pt x="256" y="108"/>
                    </a:lnTo>
                    <a:cubicBezTo>
                      <a:pt x="256" y="108"/>
                      <a:pt x="259" y="110"/>
                      <a:pt x="262" y="112"/>
                    </a:cubicBezTo>
                    <a:cubicBezTo>
                      <a:pt x="262" y="112"/>
                      <a:pt x="262" y="112"/>
                      <a:pt x="262" y="112"/>
                    </a:cubicBezTo>
                    <a:cubicBezTo>
                      <a:pt x="264" y="112"/>
                      <a:pt x="270" y="118"/>
                      <a:pt x="276" y="126"/>
                    </a:cubicBezTo>
                    <a:cubicBezTo>
                      <a:pt x="280" y="133"/>
                      <a:pt x="279" y="135"/>
                      <a:pt x="279" y="135"/>
                    </a:cubicBezTo>
                    <a:lnTo>
                      <a:pt x="278" y="135"/>
                    </a:lnTo>
                    <a:cubicBezTo>
                      <a:pt x="283" y="142"/>
                      <a:pt x="288" y="149"/>
                      <a:pt x="291" y="149"/>
                    </a:cubicBezTo>
                    <a:cubicBezTo>
                      <a:pt x="291" y="149"/>
                      <a:pt x="291" y="149"/>
                      <a:pt x="291" y="149"/>
                    </a:cubicBezTo>
                    <a:cubicBezTo>
                      <a:pt x="294" y="152"/>
                      <a:pt x="296" y="154"/>
                      <a:pt x="296" y="154"/>
                    </a:cubicBezTo>
                    <a:cubicBezTo>
                      <a:pt x="297" y="154"/>
                      <a:pt x="296" y="152"/>
                      <a:pt x="293" y="148"/>
                    </a:cubicBezTo>
                    <a:lnTo>
                      <a:pt x="293" y="148"/>
                    </a:lnTo>
                    <a:cubicBezTo>
                      <a:pt x="297" y="152"/>
                      <a:pt x="299" y="153"/>
                      <a:pt x="301" y="153"/>
                    </a:cubicBezTo>
                    <a:cubicBezTo>
                      <a:pt x="302" y="153"/>
                      <a:pt x="303" y="153"/>
                      <a:pt x="304" y="153"/>
                    </a:cubicBezTo>
                    <a:cubicBezTo>
                      <a:pt x="304" y="152"/>
                      <a:pt x="305" y="152"/>
                      <a:pt x="306" y="152"/>
                    </a:cubicBezTo>
                    <a:cubicBezTo>
                      <a:pt x="308" y="152"/>
                      <a:pt x="311" y="153"/>
                      <a:pt x="315" y="158"/>
                    </a:cubicBezTo>
                    <a:cubicBezTo>
                      <a:pt x="317" y="157"/>
                      <a:pt x="318" y="157"/>
                      <a:pt x="314" y="148"/>
                    </a:cubicBezTo>
                    <a:cubicBezTo>
                      <a:pt x="309" y="138"/>
                      <a:pt x="307" y="134"/>
                      <a:pt x="308" y="134"/>
                    </a:cubicBezTo>
                    <a:lnTo>
                      <a:pt x="308" y="134"/>
                    </a:lnTo>
                    <a:cubicBezTo>
                      <a:pt x="308" y="134"/>
                      <a:pt x="310" y="135"/>
                      <a:pt x="311" y="139"/>
                    </a:cubicBezTo>
                    <a:cubicBezTo>
                      <a:pt x="316" y="148"/>
                      <a:pt x="324" y="153"/>
                      <a:pt x="330" y="153"/>
                    </a:cubicBezTo>
                    <a:cubicBezTo>
                      <a:pt x="334" y="153"/>
                      <a:pt x="337" y="149"/>
                      <a:pt x="335" y="141"/>
                    </a:cubicBezTo>
                    <a:lnTo>
                      <a:pt x="337" y="140"/>
                    </a:lnTo>
                    <a:cubicBezTo>
                      <a:pt x="340" y="144"/>
                      <a:pt x="343" y="145"/>
                      <a:pt x="345" y="145"/>
                    </a:cubicBezTo>
                    <a:cubicBezTo>
                      <a:pt x="348" y="145"/>
                      <a:pt x="350" y="142"/>
                      <a:pt x="350" y="137"/>
                    </a:cubicBezTo>
                    <a:lnTo>
                      <a:pt x="354" y="137"/>
                    </a:lnTo>
                    <a:cubicBezTo>
                      <a:pt x="357" y="141"/>
                      <a:pt x="358" y="143"/>
                      <a:pt x="359" y="143"/>
                    </a:cubicBezTo>
                    <a:cubicBezTo>
                      <a:pt x="360" y="143"/>
                      <a:pt x="360" y="140"/>
                      <a:pt x="360" y="136"/>
                    </a:cubicBezTo>
                    <a:cubicBezTo>
                      <a:pt x="360" y="129"/>
                      <a:pt x="358" y="122"/>
                      <a:pt x="359" y="122"/>
                    </a:cubicBezTo>
                    <a:lnTo>
                      <a:pt x="359" y="122"/>
                    </a:lnTo>
                    <a:cubicBezTo>
                      <a:pt x="359" y="122"/>
                      <a:pt x="359" y="123"/>
                      <a:pt x="360" y="126"/>
                    </a:cubicBezTo>
                    <a:cubicBezTo>
                      <a:pt x="361" y="133"/>
                      <a:pt x="363" y="134"/>
                      <a:pt x="366" y="134"/>
                    </a:cubicBezTo>
                    <a:cubicBezTo>
                      <a:pt x="367" y="134"/>
                      <a:pt x="369" y="134"/>
                      <a:pt x="371" y="133"/>
                    </a:cubicBezTo>
                    <a:cubicBezTo>
                      <a:pt x="376" y="133"/>
                      <a:pt x="376" y="133"/>
                      <a:pt x="374" y="124"/>
                    </a:cubicBezTo>
                    <a:cubicBezTo>
                      <a:pt x="376" y="121"/>
                      <a:pt x="377" y="120"/>
                      <a:pt x="377" y="120"/>
                    </a:cubicBezTo>
                    <a:cubicBezTo>
                      <a:pt x="379" y="120"/>
                      <a:pt x="380" y="127"/>
                      <a:pt x="381" y="133"/>
                    </a:cubicBezTo>
                    <a:cubicBezTo>
                      <a:pt x="381" y="141"/>
                      <a:pt x="382" y="146"/>
                      <a:pt x="383" y="146"/>
                    </a:cubicBezTo>
                    <a:cubicBezTo>
                      <a:pt x="383" y="146"/>
                      <a:pt x="384" y="139"/>
                      <a:pt x="383" y="123"/>
                    </a:cubicBezTo>
                    <a:cubicBezTo>
                      <a:pt x="383" y="112"/>
                      <a:pt x="384" y="107"/>
                      <a:pt x="386" y="107"/>
                    </a:cubicBezTo>
                    <a:cubicBezTo>
                      <a:pt x="386" y="107"/>
                      <a:pt x="387" y="110"/>
                      <a:pt x="388" y="113"/>
                    </a:cubicBezTo>
                    <a:cubicBezTo>
                      <a:pt x="388" y="123"/>
                      <a:pt x="387" y="123"/>
                      <a:pt x="384" y="123"/>
                    </a:cubicBezTo>
                    <a:cubicBezTo>
                      <a:pt x="384" y="123"/>
                      <a:pt x="385" y="132"/>
                      <a:pt x="387" y="142"/>
                    </a:cubicBezTo>
                    <a:cubicBezTo>
                      <a:pt x="389" y="142"/>
                      <a:pt x="388" y="142"/>
                      <a:pt x="389" y="132"/>
                    </a:cubicBezTo>
                    <a:cubicBezTo>
                      <a:pt x="389" y="132"/>
                      <a:pt x="390" y="132"/>
                      <a:pt x="391" y="123"/>
                    </a:cubicBezTo>
                    <a:cubicBezTo>
                      <a:pt x="392" y="113"/>
                      <a:pt x="391" y="104"/>
                      <a:pt x="389" y="94"/>
                    </a:cubicBezTo>
                    <a:cubicBezTo>
                      <a:pt x="387" y="85"/>
                      <a:pt x="389" y="85"/>
                      <a:pt x="390" y="85"/>
                    </a:cubicBezTo>
                    <a:cubicBezTo>
                      <a:pt x="394" y="94"/>
                      <a:pt x="395" y="104"/>
                      <a:pt x="394" y="113"/>
                    </a:cubicBezTo>
                    <a:cubicBezTo>
                      <a:pt x="392" y="113"/>
                      <a:pt x="393" y="123"/>
                      <a:pt x="393" y="132"/>
                    </a:cubicBezTo>
                    <a:cubicBezTo>
                      <a:pt x="393" y="134"/>
                      <a:pt x="394" y="135"/>
                      <a:pt x="394" y="135"/>
                    </a:cubicBezTo>
                    <a:cubicBezTo>
                      <a:pt x="397" y="135"/>
                      <a:pt x="401" y="119"/>
                      <a:pt x="401" y="104"/>
                    </a:cubicBezTo>
                    <a:lnTo>
                      <a:pt x="402" y="113"/>
                    </a:lnTo>
                    <a:cubicBezTo>
                      <a:pt x="402" y="122"/>
                      <a:pt x="404" y="123"/>
                      <a:pt x="407" y="123"/>
                    </a:cubicBezTo>
                    <a:cubicBezTo>
                      <a:pt x="408" y="123"/>
                      <a:pt x="409" y="123"/>
                      <a:pt x="410" y="114"/>
                    </a:cubicBezTo>
                    <a:cubicBezTo>
                      <a:pt x="410" y="104"/>
                      <a:pt x="410" y="95"/>
                      <a:pt x="412" y="95"/>
                    </a:cubicBezTo>
                    <a:cubicBezTo>
                      <a:pt x="410" y="89"/>
                      <a:pt x="410" y="83"/>
                      <a:pt x="411" y="76"/>
                    </a:cubicBezTo>
                    <a:lnTo>
                      <a:pt x="411" y="76"/>
                    </a:lnTo>
                    <a:cubicBezTo>
                      <a:pt x="413" y="83"/>
                      <a:pt x="415" y="89"/>
                      <a:pt x="415" y="95"/>
                    </a:cubicBezTo>
                    <a:cubicBezTo>
                      <a:pt x="416" y="114"/>
                      <a:pt x="417" y="124"/>
                      <a:pt x="421" y="126"/>
                    </a:cubicBezTo>
                    <a:cubicBezTo>
                      <a:pt x="425" y="126"/>
                      <a:pt x="428" y="127"/>
                      <a:pt x="427" y="136"/>
                    </a:cubicBezTo>
                    <a:cubicBezTo>
                      <a:pt x="427" y="136"/>
                      <a:pt x="428" y="136"/>
                      <a:pt x="428" y="136"/>
                    </a:cubicBezTo>
                    <a:cubicBezTo>
                      <a:pt x="430" y="136"/>
                      <a:pt x="431" y="134"/>
                      <a:pt x="432" y="128"/>
                    </a:cubicBezTo>
                    <a:lnTo>
                      <a:pt x="436" y="129"/>
                    </a:lnTo>
                    <a:cubicBezTo>
                      <a:pt x="435" y="134"/>
                      <a:pt x="436" y="136"/>
                      <a:pt x="436" y="136"/>
                    </a:cubicBezTo>
                    <a:cubicBezTo>
                      <a:pt x="437" y="136"/>
                      <a:pt x="438" y="134"/>
                      <a:pt x="439" y="130"/>
                    </a:cubicBezTo>
                    <a:cubicBezTo>
                      <a:pt x="440" y="127"/>
                      <a:pt x="441" y="126"/>
                      <a:pt x="441" y="126"/>
                    </a:cubicBezTo>
                    <a:cubicBezTo>
                      <a:pt x="442" y="126"/>
                      <a:pt x="442" y="131"/>
                      <a:pt x="443" y="131"/>
                    </a:cubicBezTo>
                    <a:cubicBezTo>
                      <a:pt x="442" y="140"/>
                      <a:pt x="441" y="145"/>
                      <a:pt x="441" y="145"/>
                    </a:cubicBezTo>
                    <a:cubicBezTo>
                      <a:pt x="442" y="145"/>
                      <a:pt x="443" y="138"/>
                      <a:pt x="447" y="123"/>
                    </a:cubicBezTo>
                    <a:cubicBezTo>
                      <a:pt x="449" y="117"/>
                      <a:pt x="450" y="110"/>
                      <a:pt x="448" y="103"/>
                    </a:cubicBezTo>
                    <a:lnTo>
                      <a:pt x="444" y="102"/>
                    </a:lnTo>
                    <a:lnTo>
                      <a:pt x="450" y="94"/>
                    </a:lnTo>
                    <a:cubicBezTo>
                      <a:pt x="451" y="94"/>
                      <a:pt x="451" y="94"/>
                      <a:pt x="451" y="94"/>
                    </a:cubicBezTo>
                    <a:cubicBezTo>
                      <a:pt x="453" y="94"/>
                      <a:pt x="458" y="86"/>
                      <a:pt x="460" y="77"/>
                    </a:cubicBezTo>
                    <a:cubicBezTo>
                      <a:pt x="460" y="77"/>
                      <a:pt x="463" y="69"/>
                      <a:pt x="465" y="69"/>
                    </a:cubicBezTo>
                    <a:cubicBezTo>
                      <a:pt x="465" y="69"/>
                      <a:pt x="465" y="70"/>
                      <a:pt x="465" y="70"/>
                    </a:cubicBezTo>
                    <a:lnTo>
                      <a:pt x="459" y="88"/>
                    </a:lnTo>
                    <a:cubicBezTo>
                      <a:pt x="456" y="95"/>
                      <a:pt x="453" y="104"/>
                      <a:pt x="449" y="114"/>
                    </a:cubicBezTo>
                    <a:cubicBezTo>
                      <a:pt x="447" y="126"/>
                      <a:pt x="446" y="134"/>
                      <a:pt x="448" y="134"/>
                    </a:cubicBezTo>
                    <a:cubicBezTo>
                      <a:pt x="449" y="134"/>
                      <a:pt x="450" y="131"/>
                      <a:pt x="453" y="124"/>
                    </a:cubicBezTo>
                    <a:lnTo>
                      <a:pt x="453" y="124"/>
                    </a:lnTo>
                    <a:cubicBezTo>
                      <a:pt x="454" y="126"/>
                      <a:pt x="454" y="126"/>
                      <a:pt x="452" y="135"/>
                    </a:cubicBezTo>
                    <a:cubicBezTo>
                      <a:pt x="451" y="138"/>
                      <a:pt x="450" y="141"/>
                      <a:pt x="451" y="141"/>
                    </a:cubicBezTo>
                    <a:cubicBezTo>
                      <a:pt x="452" y="141"/>
                      <a:pt x="454" y="137"/>
                      <a:pt x="458" y="127"/>
                    </a:cubicBezTo>
                    <a:cubicBezTo>
                      <a:pt x="462" y="119"/>
                      <a:pt x="464" y="115"/>
                      <a:pt x="465" y="115"/>
                    </a:cubicBezTo>
                    <a:lnTo>
                      <a:pt x="465" y="115"/>
                    </a:lnTo>
                    <a:cubicBezTo>
                      <a:pt x="466" y="115"/>
                      <a:pt x="465" y="120"/>
                      <a:pt x="462" y="129"/>
                    </a:cubicBezTo>
                    <a:cubicBezTo>
                      <a:pt x="459" y="141"/>
                      <a:pt x="460" y="146"/>
                      <a:pt x="462" y="146"/>
                    </a:cubicBezTo>
                    <a:cubicBezTo>
                      <a:pt x="463" y="146"/>
                      <a:pt x="465" y="145"/>
                      <a:pt x="466" y="141"/>
                    </a:cubicBezTo>
                    <a:cubicBezTo>
                      <a:pt x="470" y="132"/>
                      <a:pt x="473" y="129"/>
                      <a:pt x="475" y="129"/>
                    </a:cubicBezTo>
                    <a:lnTo>
                      <a:pt x="475" y="129"/>
                    </a:lnTo>
                    <a:cubicBezTo>
                      <a:pt x="476" y="129"/>
                      <a:pt x="477" y="132"/>
                      <a:pt x="475" y="136"/>
                    </a:cubicBezTo>
                    <a:cubicBezTo>
                      <a:pt x="474" y="141"/>
                      <a:pt x="474" y="143"/>
                      <a:pt x="475" y="143"/>
                    </a:cubicBezTo>
                    <a:cubicBezTo>
                      <a:pt x="475" y="143"/>
                      <a:pt x="477" y="141"/>
                      <a:pt x="480" y="138"/>
                    </a:cubicBezTo>
                    <a:lnTo>
                      <a:pt x="480" y="138"/>
                    </a:lnTo>
                    <a:cubicBezTo>
                      <a:pt x="476" y="144"/>
                      <a:pt x="474" y="151"/>
                      <a:pt x="475" y="151"/>
                    </a:cubicBezTo>
                    <a:cubicBezTo>
                      <a:pt x="475" y="151"/>
                      <a:pt x="476" y="150"/>
                      <a:pt x="477" y="148"/>
                    </a:cubicBezTo>
                    <a:cubicBezTo>
                      <a:pt x="477" y="148"/>
                      <a:pt x="480" y="148"/>
                      <a:pt x="482" y="139"/>
                    </a:cubicBezTo>
                    <a:lnTo>
                      <a:pt x="494" y="124"/>
                    </a:lnTo>
                    <a:cubicBezTo>
                      <a:pt x="492" y="123"/>
                      <a:pt x="496" y="116"/>
                      <a:pt x="501" y="107"/>
                    </a:cubicBezTo>
                    <a:cubicBezTo>
                      <a:pt x="502" y="105"/>
                      <a:pt x="503" y="104"/>
                      <a:pt x="503" y="104"/>
                    </a:cubicBezTo>
                    <a:lnTo>
                      <a:pt x="503" y="104"/>
                    </a:lnTo>
                    <a:cubicBezTo>
                      <a:pt x="506" y="104"/>
                      <a:pt x="505" y="116"/>
                      <a:pt x="496" y="137"/>
                    </a:cubicBezTo>
                    <a:lnTo>
                      <a:pt x="488" y="155"/>
                    </a:lnTo>
                    <a:lnTo>
                      <a:pt x="499" y="139"/>
                    </a:lnTo>
                    <a:lnTo>
                      <a:pt x="499" y="139"/>
                    </a:lnTo>
                    <a:cubicBezTo>
                      <a:pt x="500" y="139"/>
                      <a:pt x="501" y="140"/>
                      <a:pt x="496" y="148"/>
                    </a:cubicBezTo>
                    <a:cubicBezTo>
                      <a:pt x="491" y="156"/>
                      <a:pt x="491" y="156"/>
                      <a:pt x="492" y="157"/>
                    </a:cubicBezTo>
                    <a:cubicBezTo>
                      <a:pt x="492" y="157"/>
                      <a:pt x="492" y="157"/>
                      <a:pt x="492" y="157"/>
                    </a:cubicBezTo>
                    <a:cubicBezTo>
                      <a:pt x="493" y="157"/>
                      <a:pt x="494" y="156"/>
                      <a:pt x="499" y="150"/>
                    </a:cubicBezTo>
                    <a:cubicBezTo>
                      <a:pt x="504" y="141"/>
                      <a:pt x="507" y="137"/>
                      <a:pt x="507" y="137"/>
                    </a:cubicBezTo>
                    <a:lnTo>
                      <a:pt x="507" y="137"/>
                    </a:lnTo>
                    <a:cubicBezTo>
                      <a:pt x="508" y="137"/>
                      <a:pt x="507" y="140"/>
                      <a:pt x="505" y="144"/>
                    </a:cubicBezTo>
                    <a:cubicBezTo>
                      <a:pt x="501" y="152"/>
                      <a:pt x="498" y="156"/>
                      <a:pt x="499" y="156"/>
                    </a:cubicBezTo>
                    <a:cubicBezTo>
                      <a:pt x="500" y="156"/>
                      <a:pt x="503" y="153"/>
                      <a:pt x="509" y="146"/>
                    </a:cubicBezTo>
                    <a:cubicBezTo>
                      <a:pt x="514" y="138"/>
                      <a:pt x="517" y="134"/>
                      <a:pt x="517" y="134"/>
                    </a:cubicBezTo>
                    <a:lnTo>
                      <a:pt x="517" y="134"/>
                    </a:lnTo>
                    <a:cubicBezTo>
                      <a:pt x="517" y="134"/>
                      <a:pt x="515" y="138"/>
                      <a:pt x="510" y="147"/>
                    </a:cubicBezTo>
                    <a:cubicBezTo>
                      <a:pt x="504" y="155"/>
                      <a:pt x="500" y="163"/>
                      <a:pt x="501" y="164"/>
                    </a:cubicBezTo>
                    <a:lnTo>
                      <a:pt x="506" y="156"/>
                    </a:lnTo>
                    <a:cubicBezTo>
                      <a:pt x="513" y="148"/>
                      <a:pt x="516" y="145"/>
                      <a:pt x="517" y="145"/>
                    </a:cubicBezTo>
                    <a:lnTo>
                      <a:pt x="517" y="145"/>
                    </a:lnTo>
                    <a:cubicBezTo>
                      <a:pt x="517" y="145"/>
                      <a:pt x="516" y="147"/>
                      <a:pt x="514" y="150"/>
                    </a:cubicBezTo>
                    <a:cubicBezTo>
                      <a:pt x="511" y="155"/>
                      <a:pt x="510" y="157"/>
                      <a:pt x="511" y="157"/>
                    </a:cubicBezTo>
                    <a:cubicBezTo>
                      <a:pt x="512" y="157"/>
                      <a:pt x="514" y="156"/>
                      <a:pt x="518" y="154"/>
                    </a:cubicBezTo>
                    <a:lnTo>
                      <a:pt x="518" y="154"/>
                    </a:lnTo>
                    <a:cubicBezTo>
                      <a:pt x="520" y="156"/>
                      <a:pt x="521" y="156"/>
                      <a:pt x="515" y="164"/>
                    </a:cubicBezTo>
                    <a:cubicBezTo>
                      <a:pt x="509" y="171"/>
                      <a:pt x="506" y="175"/>
                      <a:pt x="506" y="175"/>
                    </a:cubicBezTo>
                    <a:cubicBezTo>
                      <a:pt x="507" y="175"/>
                      <a:pt x="510" y="171"/>
                      <a:pt x="517" y="165"/>
                    </a:cubicBezTo>
                    <a:cubicBezTo>
                      <a:pt x="520" y="162"/>
                      <a:pt x="521" y="160"/>
                      <a:pt x="522" y="160"/>
                    </a:cubicBezTo>
                    <a:lnTo>
                      <a:pt x="522" y="160"/>
                    </a:lnTo>
                    <a:cubicBezTo>
                      <a:pt x="523" y="160"/>
                      <a:pt x="522" y="162"/>
                      <a:pt x="520" y="167"/>
                    </a:cubicBezTo>
                    <a:cubicBezTo>
                      <a:pt x="517" y="171"/>
                      <a:pt x="515" y="173"/>
                      <a:pt x="516" y="173"/>
                    </a:cubicBezTo>
                    <a:cubicBezTo>
                      <a:pt x="516" y="173"/>
                      <a:pt x="518" y="172"/>
                      <a:pt x="521" y="169"/>
                    </a:cubicBezTo>
                    <a:cubicBezTo>
                      <a:pt x="533" y="155"/>
                      <a:pt x="540" y="148"/>
                      <a:pt x="539" y="147"/>
                    </a:cubicBezTo>
                    <a:cubicBezTo>
                      <a:pt x="538" y="146"/>
                      <a:pt x="538" y="146"/>
                      <a:pt x="545" y="139"/>
                    </a:cubicBezTo>
                    <a:lnTo>
                      <a:pt x="547" y="141"/>
                    </a:lnTo>
                    <a:cubicBezTo>
                      <a:pt x="547" y="142"/>
                      <a:pt x="548" y="142"/>
                      <a:pt x="549" y="142"/>
                    </a:cubicBezTo>
                    <a:cubicBezTo>
                      <a:pt x="550" y="142"/>
                      <a:pt x="553" y="142"/>
                      <a:pt x="558" y="139"/>
                    </a:cubicBezTo>
                    <a:cubicBezTo>
                      <a:pt x="566" y="135"/>
                      <a:pt x="577" y="125"/>
                      <a:pt x="573" y="125"/>
                    </a:cubicBezTo>
                    <a:lnTo>
                      <a:pt x="573" y="125"/>
                    </a:lnTo>
                    <a:cubicBezTo>
                      <a:pt x="572" y="125"/>
                      <a:pt x="571" y="125"/>
                      <a:pt x="570" y="126"/>
                    </a:cubicBezTo>
                    <a:lnTo>
                      <a:pt x="576" y="118"/>
                    </a:lnTo>
                    <a:cubicBezTo>
                      <a:pt x="586" y="107"/>
                      <a:pt x="590" y="101"/>
                      <a:pt x="589" y="101"/>
                    </a:cubicBezTo>
                    <a:lnTo>
                      <a:pt x="589" y="101"/>
                    </a:lnTo>
                    <a:cubicBezTo>
                      <a:pt x="588" y="101"/>
                      <a:pt x="582" y="105"/>
                      <a:pt x="574" y="114"/>
                    </a:cubicBezTo>
                    <a:cubicBezTo>
                      <a:pt x="563" y="126"/>
                      <a:pt x="558" y="131"/>
                      <a:pt x="557" y="131"/>
                    </a:cubicBezTo>
                    <a:cubicBezTo>
                      <a:pt x="557" y="131"/>
                      <a:pt x="560" y="127"/>
                      <a:pt x="566" y="120"/>
                    </a:cubicBezTo>
                    <a:cubicBezTo>
                      <a:pt x="578" y="107"/>
                      <a:pt x="577" y="105"/>
                      <a:pt x="575" y="103"/>
                    </a:cubicBezTo>
                    <a:cubicBezTo>
                      <a:pt x="574" y="102"/>
                      <a:pt x="574" y="102"/>
                      <a:pt x="579" y="95"/>
                    </a:cubicBezTo>
                    <a:cubicBezTo>
                      <a:pt x="586" y="89"/>
                      <a:pt x="590" y="80"/>
                      <a:pt x="588" y="77"/>
                    </a:cubicBezTo>
                    <a:cubicBezTo>
                      <a:pt x="588" y="77"/>
                      <a:pt x="588" y="77"/>
                      <a:pt x="587" y="77"/>
                    </a:cubicBezTo>
                    <a:cubicBezTo>
                      <a:pt x="587" y="77"/>
                      <a:pt x="586" y="78"/>
                      <a:pt x="582" y="84"/>
                    </a:cubicBezTo>
                    <a:cubicBezTo>
                      <a:pt x="580" y="87"/>
                      <a:pt x="578" y="88"/>
                      <a:pt x="578" y="88"/>
                    </a:cubicBezTo>
                    <a:cubicBezTo>
                      <a:pt x="576" y="88"/>
                      <a:pt x="577" y="84"/>
                      <a:pt x="584" y="73"/>
                    </a:cubicBezTo>
                    <a:cubicBezTo>
                      <a:pt x="585" y="69"/>
                      <a:pt x="586" y="67"/>
                      <a:pt x="586" y="67"/>
                    </a:cubicBezTo>
                    <a:lnTo>
                      <a:pt x="586" y="67"/>
                    </a:lnTo>
                    <a:cubicBezTo>
                      <a:pt x="585" y="67"/>
                      <a:pt x="582" y="71"/>
                      <a:pt x="576" y="80"/>
                    </a:cubicBezTo>
                    <a:cubicBezTo>
                      <a:pt x="571" y="86"/>
                      <a:pt x="567" y="89"/>
                      <a:pt x="566" y="89"/>
                    </a:cubicBezTo>
                    <a:cubicBezTo>
                      <a:pt x="564" y="89"/>
                      <a:pt x="565" y="84"/>
                      <a:pt x="570" y="75"/>
                    </a:cubicBezTo>
                    <a:lnTo>
                      <a:pt x="567" y="72"/>
                    </a:lnTo>
                    <a:cubicBezTo>
                      <a:pt x="567" y="72"/>
                      <a:pt x="567" y="72"/>
                      <a:pt x="567" y="72"/>
                    </a:cubicBezTo>
                    <a:cubicBezTo>
                      <a:pt x="565" y="72"/>
                      <a:pt x="560" y="79"/>
                      <a:pt x="555" y="86"/>
                    </a:cubicBezTo>
                    <a:cubicBezTo>
                      <a:pt x="548" y="95"/>
                      <a:pt x="545" y="99"/>
                      <a:pt x="545" y="99"/>
                    </a:cubicBezTo>
                    <a:cubicBezTo>
                      <a:pt x="545" y="99"/>
                      <a:pt x="546" y="97"/>
                      <a:pt x="548" y="93"/>
                    </a:cubicBezTo>
                    <a:cubicBezTo>
                      <a:pt x="550" y="88"/>
                      <a:pt x="553" y="82"/>
                      <a:pt x="557" y="76"/>
                    </a:cubicBezTo>
                    <a:cubicBezTo>
                      <a:pt x="562" y="68"/>
                      <a:pt x="560" y="67"/>
                      <a:pt x="558" y="66"/>
                    </a:cubicBezTo>
                    <a:cubicBezTo>
                      <a:pt x="557" y="65"/>
                      <a:pt x="556" y="64"/>
                      <a:pt x="554" y="64"/>
                    </a:cubicBezTo>
                    <a:cubicBezTo>
                      <a:pt x="553" y="64"/>
                      <a:pt x="552" y="65"/>
                      <a:pt x="550" y="66"/>
                    </a:cubicBezTo>
                    <a:lnTo>
                      <a:pt x="550" y="66"/>
                    </a:lnTo>
                    <a:lnTo>
                      <a:pt x="553" y="62"/>
                    </a:lnTo>
                    <a:cubicBezTo>
                      <a:pt x="552" y="61"/>
                      <a:pt x="554" y="57"/>
                      <a:pt x="553" y="57"/>
                    </a:cubicBezTo>
                    <a:lnTo>
                      <a:pt x="553" y="57"/>
                    </a:lnTo>
                    <a:cubicBezTo>
                      <a:pt x="553" y="57"/>
                      <a:pt x="553" y="58"/>
                      <a:pt x="551" y="61"/>
                    </a:cubicBezTo>
                    <a:cubicBezTo>
                      <a:pt x="551" y="61"/>
                      <a:pt x="549" y="60"/>
                      <a:pt x="550" y="49"/>
                    </a:cubicBezTo>
                    <a:cubicBezTo>
                      <a:pt x="550" y="47"/>
                      <a:pt x="550" y="45"/>
                      <a:pt x="548" y="45"/>
                    </a:cubicBezTo>
                    <a:cubicBezTo>
                      <a:pt x="545" y="45"/>
                      <a:pt x="536" y="56"/>
                      <a:pt x="532" y="71"/>
                    </a:cubicBezTo>
                    <a:lnTo>
                      <a:pt x="530" y="70"/>
                    </a:lnTo>
                    <a:cubicBezTo>
                      <a:pt x="530" y="70"/>
                      <a:pt x="530" y="69"/>
                      <a:pt x="530" y="69"/>
                    </a:cubicBezTo>
                    <a:cubicBezTo>
                      <a:pt x="528" y="69"/>
                      <a:pt x="524" y="77"/>
                      <a:pt x="524" y="77"/>
                    </a:cubicBezTo>
                    <a:cubicBezTo>
                      <a:pt x="521" y="83"/>
                      <a:pt x="519" y="84"/>
                      <a:pt x="518" y="84"/>
                    </a:cubicBezTo>
                    <a:cubicBezTo>
                      <a:pt x="517" y="84"/>
                      <a:pt x="517" y="83"/>
                      <a:pt x="517" y="83"/>
                    </a:cubicBezTo>
                    <a:lnTo>
                      <a:pt x="525" y="66"/>
                    </a:lnTo>
                    <a:cubicBezTo>
                      <a:pt x="535" y="52"/>
                      <a:pt x="539" y="43"/>
                      <a:pt x="537" y="43"/>
                    </a:cubicBezTo>
                    <a:lnTo>
                      <a:pt x="537" y="43"/>
                    </a:lnTo>
                    <a:cubicBezTo>
                      <a:pt x="535" y="43"/>
                      <a:pt x="532" y="47"/>
                      <a:pt x="525" y="56"/>
                    </a:cubicBezTo>
                    <a:cubicBezTo>
                      <a:pt x="524" y="58"/>
                      <a:pt x="524" y="59"/>
                      <a:pt x="524" y="59"/>
                    </a:cubicBezTo>
                    <a:cubicBezTo>
                      <a:pt x="524" y="59"/>
                      <a:pt x="527" y="54"/>
                      <a:pt x="530" y="47"/>
                    </a:cubicBezTo>
                    <a:cubicBezTo>
                      <a:pt x="532" y="43"/>
                      <a:pt x="533" y="41"/>
                      <a:pt x="531" y="41"/>
                    </a:cubicBezTo>
                    <a:lnTo>
                      <a:pt x="531" y="41"/>
                    </a:lnTo>
                    <a:cubicBezTo>
                      <a:pt x="530" y="41"/>
                      <a:pt x="528" y="42"/>
                      <a:pt x="524" y="45"/>
                    </a:cubicBezTo>
                    <a:cubicBezTo>
                      <a:pt x="524" y="45"/>
                      <a:pt x="524" y="45"/>
                      <a:pt x="524" y="45"/>
                    </a:cubicBezTo>
                    <a:cubicBezTo>
                      <a:pt x="521" y="45"/>
                      <a:pt x="512" y="60"/>
                      <a:pt x="509" y="67"/>
                    </a:cubicBezTo>
                    <a:cubicBezTo>
                      <a:pt x="505" y="75"/>
                      <a:pt x="503" y="75"/>
                      <a:pt x="502" y="75"/>
                    </a:cubicBezTo>
                    <a:cubicBezTo>
                      <a:pt x="502" y="75"/>
                      <a:pt x="502" y="75"/>
                      <a:pt x="502" y="75"/>
                    </a:cubicBezTo>
                    <a:cubicBezTo>
                      <a:pt x="501" y="74"/>
                      <a:pt x="501" y="74"/>
                      <a:pt x="504" y="66"/>
                    </a:cubicBezTo>
                    <a:cubicBezTo>
                      <a:pt x="508" y="57"/>
                      <a:pt x="509" y="52"/>
                      <a:pt x="508" y="52"/>
                    </a:cubicBezTo>
                    <a:lnTo>
                      <a:pt x="508" y="52"/>
                    </a:lnTo>
                    <a:cubicBezTo>
                      <a:pt x="506" y="52"/>
                      <a:pt x="503" y="56"/>
                      <a:pt x="499" y="63"/>
                    </a:cubicBezTo>
                    <a:lnTo>
                      <a:pt x="503" y="55"/>
                    </a:lnTo>
                    <a:cubicBezTo>
                      <a:pt x="506" y="48"/>
                      <a:pt x="508" y="39"/>
                      <a:pt x="501" y="39"/>
                    </a:cubicBezTo>
                    <a:cubicBezTo>
                      <a:pt x="499" y="39"/>
                      <a:pt x="497" y="40"/>
                      <a:pt x="495" y="40"/>
                    </a:cubicBezTo>
                    <a:cubicBezTo>
                      <a:pt x="487" y="37"/>
                      <a:pt x="481" y="35"/>
                      <a:pt x="484" y="26"/>
                    </a:cubicBezTo>
                    <a:cubicBezTo>
                      <a:pt x="484" y="24"/>
                      <a:pt x="484" y="23"/>
                      <a:pt x="483" y="23"/>
                    </a:cubicBezTo>
                    <a:cubicBezTo>
                      <a:pt x="480" y="23"/>
                      <a:pt x="470" y="35"/>
                      <a:pt x="463" y="49"/>
                    </a:cubicBezTo>
                    <a:cubicBezTo>
                      <a:pt x="466" y="40"/>
                      <a:pt x="464" y="39"/>
                      <a:pt x="459" y="38"/>
                    </a:cubicBezTo>
                    <a:cubicBezTo>
                      <a:pt x="454" y="36"/>
                      <a:pt x="454" y="36"/>
                      <a:pt x="456" y="27"/>
                    </a:cubicBezTo>
                    <a:cubicBezTo>
                      <a:pt x="459" y="18"/>
                      <a:pt x="461" y="14"/>
                      <a:pt x="461" y="14"/>
                    </a:cubicBezTo>
                    <a:lnTo>
                      <a:pt x="461" y="14"/>
                    </a:lnTo>
                    <a:cubicBezTo>
                      <a:pt x="460" y="14"/>
                      <a:pt x="458" y="18"/>
                      <a:pt x="454" y="27"/>
                    </a:cubicBezTo>
                    <a:cubicBezTo>
                      <a:pt x="452" y="33"/>
                      <a:pt x="450" y="36"/>
                      <a:pt x="448" y="36"/>
                    </a:cubicBezTo>
                    <a:cubicBezTo>
                      <a:pt x="446" y="36"/>
                      <a:pt x="445" y="27"/>
                      <a:pt x="447" y="16"/>
                    </a:cubicBezTo>
                    <a:cubicBezTo>
                      <a:pt x="449" y="6"/>
                      <a:pt x="447" y="6"/>
                      <a:pt x="443" y="5"/>
                    </a:cubicBezTo>
                    <a:cubicBezTo>
                      <a:pt x="439" y="12"/>
                      <a:pt x="435" y="12"/>
                      <a:pt x="432" y="12"/>
                    </a:cubicBezTo>
                    <a:cubicBezTo>
                      <a:pt x="431" y="12"/>
                      <a:pt x="430" y="12"/>
                      <a:pt x="429" y="12"/>
                    </a:cubicBezTo>
                    <a:cubicBezTo>
                      <a:pt x="428" y="12"/>
                      <a:pt x="427" y="12"/>
                      <a:pt x="426" y="12"/>
                    </a:cubicBezTo>
                    <a:cubicBezTo>
                      <a:pt x="422" y="12"/>
                      <a:pt x="422" y="15"/>
                      <a:pt x="421" y="30"/>
                    </a:cubicBezTo>
                    <a:cubicBezTo>
                      <a:pt x="419" y="48"/>
                      <a:pt x="418" y="48"/>
                      <a:pt x="413" y="48"/>
                    </a:cubicBezTo>
                    <a:cubicBezTo>
                      <a:pt x="412" y="48"/>
                      <a:pt x="410" y="48"/>
                      <a:pt x="410" y="38"/>
                    </a:cubicBezTo>
                    <a:cubicBezTo>
                      <a:pt x="410" y="38"/>
                      <a:pt x="409" y="29"/>
                      <a:pt x="407" y="29"/>
                    </a:cubicBezTo>
                    <a:cubicBezTo>
                      <a:pt x="404" y="29"/>
                      <a:pt x="402" y="29"/>
                      <a:pt x="402" y="19"/>
                    </a:cubicBezTo>
                    <a:cubicBezTo>
                      <a:pt x="402" y="19"/>
                      <a:pt x="400" y="10"/>
                      <a:pt x="395" y="10"/>
                    </a:cubicBezTo>
                    <a:cubicBezTo>
                      <a:pt x="391" y="10"/>
                      <a:pt x="387" y="10"/>
                      <a:pt x="3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9066" name="Google Shape;9066;p33"/>
            <p:cNvSpPr/>
            <p:nvPr/>
          </p:nvSpPr>
          <p:spPr>
            <a:xfrm>
              <a:off x="1013075" y="3169600"/>
              <a:ext cx="42300" cy="423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9067" name="Google Shape;9067;p33"/>
            <p:cNvGrpSpPr/>
            <p:nvPr/>
          </p:nvGrpSpPr>
          <p:grpSpPr>
            <a:xfrm>
              <a:off x="1406621" y="3536205"/>
              <a:ext cx="441642" cy="350956"/>
              <a:chOff x="1378475" y="3603275"/>
              <a:chExt cx="640525" cy="509000"/>
            </a:xfrm>
          </p:grpSpPr>
          <p:sp>
            <p:nvSpPr>
              <p:cNvPr id="9068" name="Google Shape;9068;p33"/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69" name="Google Shape;9069;p33"/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70" name="Google Shape;9070;p33"/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71" name="Google Shape;9071;p33"/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rgbClr val="D581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72" name="Google Shape;9072;p33"/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073" name="Google Shape;9073;p33"/>
            <p:cNvGrpSpPr/>
            <p:nvPr/>
          </p:nvGrpSpPr>
          <p:grpSpPr>
            <a:xfrm flipH="1">
              <a:off x="3568071" y="1627155"/>
              <a:ext cx="441642" cy="350956"/>
              <a:chOff x="1378475" y="3603275"/>
              <a:chExt cx="640525" cy="509000"/>
            </a:xfrm>
          </p:grpSpPr>
          <p:sp>
            <p:nvSpPr>
              <p:cNvPr id="9074" name="Google Shape;9074;p33"/>
              <p:cNvSpPr/>
              <p:nvPr/>
            </p:nvSpPr>
            <p:spPr>
              <a:xfrm>
                <a:off x="1439475" y="3603275"/>
                <a:ext cx="579525" cy="509000"/>
              </a:xfrm>
              <a:custGeom>
                <a:avLst/>
                <a:gdLst/>
                <a:ahLst/>
                <a:cxnLst/>
                <a:rect l="l" t="t" r="r" b="b"/>
                <a:pathLst>
                  <a:path w="23181" h="20360" extrusionOk="0">
                    <a:moveTo>
                      <a:pt x="3365" y="1"/>
                    </a:moveTo>
                    <a:lnTo>
                      <a:pt x="3365" y="16987"/>
                    </a:lnTo>
                    <a:cubicBezTo>
                      <a:pt x="3365" y="18851"/>
                      <a:pt x="1857" y="20359"/>
                      <a:pt x="1" y="20359"/>
                    </a:cubicBezTo>
                    <a:lnTo>
                      <a:pt x="19954" y="20359"/>
                    </a:lnTo>
                    <a:cubicBezTo>
                      <a:pt x="21738" y="20359"/>
                      <a:pt x="23181" y="18916"/>
                      <a:pt x="23181" y="17133"/>
                    </a:cubicBezTo>
                    <a:lnTo>
                      <a:pt x="23181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75" name="Google Shape;9075;p33"/>
              <p:cNvSpPr/>
              <p:nvPr/>
            </p:nvSpPr>
            <p:spPr>
              <a:xfrm>
                <a:off x="1378475" y="3973800"/>
                <a:ext cx="1451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5531" extrusionOk="0">
                    <a:moveTo>
                      <a:pt x="0" y="1"/>
                    </a:moveTo>
                    <a:lnTo>
                      <a:pt x="0" y="2766"/>
                    </a:lnTo>
                    <a:cubicBezTo>
                      <a:pt x="0" y="4257"/>
                      <a:pt x="1184" y="5482"/>
                      <a:pt x="2668" y="5530"/>
                    </a:cubicBezTo>
                    <a:cubicBezTo>
                      <a:pt x="4435" y="5409"/>
                      <a:pt x="5805" y="3941"/>
                      <a:pt x="5805" y="2166"/>
                    </a:cubicBezTo>
                    <a:lnTo>
                      <a:pt x="580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76" name="Google Shape;9076;p33"/>
              <p:cNvSpPr/>
              <p:nvPr/>
            </p:nvSpPr>
            <p:spPr>
              <a:xfrm>
                <a:off x="1445150" y="3973800"/>
                <a:ext cx="573850" cy="138275"/>
              </a:xfrm>
              <a:custGeom>
                <a:avLst/>
                <a:gdLst/>
                <a:ahLst/>
                <a:cxnLst/>
                <a:rect l="l" t="t" r="r" b="b"/>
                <a:pathLst>
                  <a:path w="22954" h="5531" extrusionOk="0">
                    <a:moveTo>
                      <a:pt x="3138" y="1"/>
                    </a:moveTo>
                    <a:lnTo>
                      <a:pt x="3138" y="2166"/>
                    </a:lnTo>
                    <a:cubicBezTo>
                      <a:pt x="3138" y="3941"/>
                      <a:pt x="1768" y="5409"/>
                      <a:pt x="1" y="5530"/>
                    </a:cubicBezTo>
                    <a:lnTo>
                      <a:pt x="19865" y="5530"/>
                    </a:lnTo>
                    <a:cubicBezTo>
                      <a:pt x="21592" y="5457"/>
                      <a:pt x="22954" y="4038"/>
                      <a:pt x="22954" y="2312"/>
                    </a:cubicBezTo>
                    <a:lnTo>
                      <a:pt x="229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77" name="Google Shape;9077;p33"/>
              <p:cNvSpPr/>
              <p:nvPr/>
            </p:nvSpPr>
            <p:spPr>
              <a:xfrm>
                <a:off x="1873850" y="3960425"/>
                <a:ext cx="145150" cy="151650"/>
              </a:xfrm>
              <a:custGeom>
                <a:avLst/>
                <a:gdLst/>
                <a:ahLst/>
                <a:cxnLst/>
                <a:rect l="l" t="t" r="r" b="b"/>
                <a:pathLst>
                  <a:path w="5806" h="6066" extrusionOk="0">
                    <a:moveTo>
                      <a:pt x="1" y="1"/>
                    </a:moveTo>
                    <a:lnTo>
                      <a:pt x="1" y="3301"/>
                    </a:lnTo>
                    <a:cubicBezTo>
                      <a:pt x="1" y="4792"/>
                      <a:pt x="1184" y="6017"/>
                      <a:pt x="2668" y="6065"/>
                    </a:cubicBezTo>
                    <a:cubicBezTo>
                      <a:pt x="4598" y="6065"/>
                      <a:pt x="5806" y="4906"/>
                      <a:pt x="5806" y="2847"/>
                    </a:cubicBezTo>
                    <a:lnTo>
                      <a:pt x="5806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78" name="Google Shape;9078;p33"/>
              <p:cNvSpPr/>
              <p:nvPr/>
            </p:nvSpPr>
            <p:spPr>
              <a:xfrm>
                <a:off x="1531950" y="3688225"/>
                <a:ext cx="473475" cy="53250"/>
              </a:xfrm>
              <a:custGeom>
                <a:avLst/>
                <a:gdLst/>
                <a:ahLst/>
                <a:cxnLst/>
                <a:rect l="l" t="t" r="r" b="b"/>
                <a:pathLst>
                  <a:path w="18939" h="2130" extrusionOk="0">
                    <a:moveTo>
                      <a:pt x="5277" y="0"/>
                    </a:moveTo>
                    <a:cubicBezTo>
                      <a:pt x="5228" y="0"/>
                      <a:pt x="5228" y="0"/>
                      <a:pt x="5253" y="57"/>
                    </a:cubicBezTo>
                    <a:lnTo>
                      <a:pt x="5293" y="57"/>
                    </a:lnTo>
                    <a:cubicBezTo>
                      <a:pt x="5293" y="0"/>
                      <a:pt x="5293" y="0"/>
                      <a:pt x="5277" y="0"/>
                    </a:cubicBezTo>
                    <a:close/>
                    <a:moveTo>
                      <a:pt x="729" y="324"/>
                    </a:moveTo>
                    <a:lnTo>
                      <a:pt x="753" y="389"/>
                    </a:lnTo>
                    <a:lnTo>
                      <a:pt x="777" y="389"/>
                    </a:lnTo>
                    <a:cubicBezTo>
                      <a:pt x="777" y="324"/>
                      <a:pt x="777" y="324"/>
                      <a:pt x="753" y="324"/>
                    </a:cubicBezTo>
                    <a:close/>
                    <a:moveTo>
                      <a:pt x="13247" y="341"/>
                    </a:moveTo>
                    <a:cubicBezTo>
                      <a:pt x="13247" y="397"/>
                      <a:pt x="13247" y="454"/>
                      <a:pt x="13223" y="454"/>
                    </a:cubicBezTo>
                    <a:lnTo>
                      <a:pt x="13198" y="397"/>
                    </a:lnTo>
                    <a:lnTo>
                      <a:pt x="13223" y="341"/>
                    </a:lnTo>
                    <a:close/>
                    <a:moveTo>
                      <a:pt x="8350" y="357"/>
                    </a:moveTo>
                    <a:cubicBezTo>
                      <a:pt x="8350" y="422"/>
                      <a:pt x="8350" y="478"/>
                      <a:pt x="8326" y="478"/>
                    </a:cubicBezTo>
                    <a:lnTo>
                      <a:pt x="8301" y="478"/>
                    </a:lnTo>
                    <a:cubicBezTo>
                      <a:pt x="8301" y="438"/>
                      <a:pt x="8309" y="397"/>
                      <a:pt x="8326" y="357"/>
                    </a:cubicBezTo>
                    <a:close/>
                    <a:moveTo>
                      <a:pt x="12955" y="389"/>
                    </a:moveTo>
                    <a:cubicBezTo>
                      <a:pt x="12979" y="389"/>
                      <a:pt x="12979" y="389"/>
                      <a:pt x="12979" y="454"/>
                    </a:cubicBezTo>
                    <a:cubicBezTo>
                      <a:pt x="12979" y="454"/>
                      <a:pt x="12979" y="511"/>
                      <a:pt x="12955" y="511"/>
                    </a:cubicBezTo>
                    <a:lnTo>
                      <a:pt x="12931" y="454"/>
                    </a:lnTo>
                    <a:cubicBezTo>
                      <a:pt x="12931" y="389"/>
                      <a:pt x="12955" y="389"/>
                      <a:pt x="12955" y="389"/>
                    </a:cubicBezTo>
                    <a:close/>
                    <a:moveTo>
                      <a:pt x="4847" y="405"/>
                    </a:moveTo>
                    <a:cubicBezTo>
                      <a:pt x="4855" y="446"/>
                      <a:pt x="4855" y="486"/>
                      <a:pt x="4872" y="527"/>
                    </a:cubicBezTo>
                    <a:cubicBezTo>
                      <a:pt x="4896" y="527"/>
                      <a:pt x="4896" y="470"/>
                      <a:pt x="4896" y="470"/>
                    </a:cubicBezTo>
                    <a:cubicBezTo>
                      <a:pt x="4896" y="470"/>
                      <a:pt x="4896" y="405"/>
                      <a:pt x="4872" y="405"/>
                    </a:cubicBezTo>
                    <a:close/>
                    <a:moveTo>
                      <a:pt x="15647" y="446"/>
                    </a:moveTo>
                    <a:cubicBezTo>
                      <a:pt x="15671" y="446"/>
                      <a:pt x="15671" y="446"/>
                      <a:pt x="15671" y="503"/>
                    </a:cubicBezTo>
                    <a:cubicBezTo>
                      <a:pt x="15671" y="568"/>
                      <a:pt x="15647" y="624"/>
                      <a:pt x="15631" y="624"/>
                    </a:cubicBezTo>
                    <a:cubicBezTo>
                      <a:pt x="15606" y="624"/>
                      <a:pt x="15606" y="503"/>
                      <a:pt x="15647" y="446"/>
                    </a:cubicBezTo>
                    <a:close/>
                    <a:moveTo>
                      <a:pt x="4628" y="584"/>
                    </a:moveTo>
                    <a:cubicBezTo>
                      <a:pt x="4653" y="584"/>
                      <a:pt x="4653" y="584"/>
                      <a:pt x="4653" y="641"/>
                    </a:cubicBezTo>
                    <a:lnTo>
                      <a:pt x="4628" y="641"/>
                    </a:lnTo>
                    <a:lnTo>
                      <a:pt x="4604" y="584"/>
                    </a:lnTo>
                    <a:close/>
                    <a:moveTo>
                      <a:pt x="18793" y="399"/>
                    </a:moveTo>
                    <a:cubicBezTo>
                      <a:pt x="18805" y="399"/>
                      <a:pt x="18797" y="481"/>
                      <a:pt x="18768" y="568"/>
                    </a:cubicBezTo>
                    <a:cubicBezTo>
                      <a:pt x="18756" y="628"/>
                      <a:pt x="18750" y="659"/>
                      <a:pt x="18747" y="659"/>
                    </a:cubicBezTo>
                    <a:cubicBezTo>
                      <a:pt x="18744" y="659"/>
                      <a:pt x="18744" y="628"/>
                      <a:pt x="18744" y="568"/>
                    </a:cubicBezTo>
                    <a:cubicBezTo>
                      <a:pt x="18744" y="511"/>
                      <a:pt x="18744" y="446"/>
                      <a:pt x="18768" y="446"/>
                    </a:cubicBezTo>
                    <a:cubicBezTo>
                      <a:pt x="18780" y="413"/>
                      <a:pt x="18788" y="399"/>
                      <a:pt x="18793" y="399"/>
                    </a:cubicBezTo>
                    <a:close/>
                    <a:moveTo>
                      <a:pt x="3047" y="551"/>
                    </a:moveTo>
                    <a:lnTo>
                      <a:pt x="3047" y="608"/>
                    </a:lnTo>
                    <a:lnTo>
                      <a:pt x="3023" y="673"/>
                    </a:lnTo>
                    <a:lnTo>
                      <a:pt x="2999" y="608"/>
                    </a:lnTo>
                    <a:cubicBezTo>
                      <a:pt x="2999" y="551"/>
                      <a:pt x="3023" y="551"/>
                      <a:pt x="3047" y="551"/>
                    </a:cubicBezTo>
                    <a:close/>
                    <a:moveTo>
                      <a:pt x="3660" y="466"/>
                    </a:moveTo>
                    <a:cubicBezTo>
                      <a:pt x="3668" y="466"/>
                      <a:pt x="3662" y="495"/>
                      <a:pt x="3647" y="568"/>
                    </a:cubicBezTo>
                    <a:lnTo>
                      <a:pt x="3599" y="681"/>
                    </a:lnTo>
                    <a:cubicBezTo>
                      <a:pt x="3582" y="681"/>
                      <a:pt x="3607" y="624"/>
                      <a:pt x="3623" y="503"/>
                    </a:cubicBezTo>
                    <a:cubicBezTo>
                      <a:pt x="3643" y="480"/>
                      <a:pt x="3654" y="466"/>
                      <a:pt x="3660" y="466"/>
                    </a:cubicBezTo>
                    <a:close/>
                    <a:moveTo>
                      <a:pt x="4445" y="558"/>
                    </a:moveTo>
                    <a:cubicBezTo>
                      <a:pt x="4460" y="558"/>
                      <a:pt x="4468" y="615"/>
                      <a:pt x="4450" y="697"/>
                    </a:cubicBezTo>
                    <a:lnTo>
                      <a:pt x="4401" y="697"/>
                    </a:lnTo>
                    <a:cubicBezTo>
                      <a:pt x="4401" y="644"/>
                      <a:pt x="4401" y="583"/>
                      <a:pt x="4422" y="583"/>
                    </a:cubicBezTo>
                    <a:cubicBezTo>
                      <a:pt x="4423" y="583"/>
                      <a:pt x="4424" y="583"/>
                      <a:pt x="4426" y="584"/>
                    </a:cubicBezTo>
                    <a:cubicBezTo>
                      <a:pt x="4432" y="566"/>
                      <a:pt x="4439" y="558"/>
                      <a:pt x="4445" y="558"/>
                    </a:cubicBezTo>
                    <a:close/>
                    <a:moveTo>
                      <a:pt x="437" y="616"/>
                    </a:moveTo>
                    <a:cubicBezTo>
                      <a:pt x="461" y="616"/>
                      <a:pt x="461" y="616"/>
                      <a:pt x="461" y="681"/>
                    </a:cubicBezTo>
                    <a:cubicBezTo>
                      <a:pt x="461" y="681"/>
                      <a:pt x="437" y="738"/>
                      <a:pt x="420" y="738"/>
                    </a:cubicBezTo>
                    <a:lnTo>
                      <a:pt x="396" y="681"/>
                    </a:lnTo>
                    <a:cubicBezTo>
                      <a:pt x="396" y="616"/>
                      <a:pt x="420" y="616"/>
                      <a:pt x="437" y="616"/>
                    </a:cubicBezTo>
                    <a:close/>
                    <a:moveTo>
                      <a:pt x="14001" y="649"/>
                    </a:moveTo>
                    <a:cubicBezTo>
                      <a:pt x="14025" y="649"/>
                      <a:pt x="14025" y="713"/>
                      <a:pt x="14025" y="713"/>
                    </a:cubicBezTo>
                    <a:cubicBezTo>
                      <a:pt x="14025" y="713"/>
                      <a:pt x="14025" y="770"/>
                      <a:pt x="14001" y="770"/>
                    </a:cubicBezTo>
                    <a:cubicBezTo>
                      <a:pt x="13985" y="730"/>
                      <a:pt x="13985" y="689"/>
                      <a:pt x="13977" y="649"/>
                    </a:cubicBezTo>
                    <a:close/>
                    <a:moveTo>
                      <a:pt x="5795" y="628"/>
                    </a:moveTo>
                    <a:cubicBezTo>
                      <a:pt x="5802" y="628"/>
                      <a:pt x="5814" y="657"/>
                      <a:pt x="5828" y="730"/>
                    </a:cubicBezTo>
                    <a:cubicBezTo>
                      <a:pt x="5828" y="786"/>
                      <a:pt x="5828" y="786"/>
                      <a:pt x="5804" y="786"/>
                    </a:cubicBezTo>
                    <a:cubicBezTo>
                      <a:pt x="5796" y="746"/>
                      <a:pt x="5788" y="705"/>
                      <a:pt x="5788" y="665"/>
                    </a:cubicBezTo>
                    <a:cubicBezTo>
                      <a:pt x="5788" y="642"/>
                      <a:pt x="5790" y="628"/>
                      <a:pt x="5795" y="628"/>
                    </a:cubicBezTo>
                    <a:close/>
                    <a:moveTo>
                      <a:pt x="5982" y="673"/>
                    </a:moveTo>
                    <a:cubicBezTo>
                      <a:pt x="5982" y="730"/>
                      <a:pt x="5982" y="786"/>
                      <a:pt x="5966" y="786"/>
                    </a:cubicBezTo>
                    <a:lnTo>
                      <a:pt x="5942" y="730"/>
                    </a:lnTo>
                    <a:lnTo>
                      <a:pt x="5966" y="673"/>
                    </a:lnTo>
                    <a:close/>
                    <a:moveTo>
                      <a:pt x="14911" y="646"/>
                    </a:moveTo>
                    <a:cubicBezTo>
                      <a:pt x="14915" y="646"/>
                      <a:pt x="14917" y="654"/>
                      <a:pt x="14917" y="673"/>
                    </a:cubicBezTo>
                    <a:cubicBezTo>
                      <a:pt x="14917" y="713"/>
                      <a:pt x="14909" y="754"/>
                      <a:pt x="14893" y="786"/>
                    </a:cubicBezTo>
                    <a:cubicBezTo>
                      <a:pt x="14893" y="786"/>
                      <a:pt x="14882" y="815"/>
                      <a:pt x="14875" y="815"/>
                    </a:cubicBezTo>
                    <a:cubicBezTo>
                      <a:pt x="14871" y="815"/>
                      <a:pt x="14868" y="808"/>
                      <a:pt x="14868" y="786"/>
                    </a:cubicBezTo>
                    <a:lnTo>
                      <a:pt x="14868" y="730"/>
                    </a:lnTo>
                    <a:cubicBezTo>
                      <a:pt x="14886" y="690"/>
                      <a:pt x="14903" y="646"/>
                      <a:pt x="14911" y="646"/>
                    </a:cubicBezTo>
                    <a:close/>
                    <a:moveTo>
                      <a:pt x="13410" y="713"/>
                    </a:moveTo>
                    <a:cubicBezTo>
                      <a:pt x="13419" y="713"/>
                      <a:pt x="13425" y="730"/>
                      <a:pt x="13425" y="762"/>
                    </a:cubicBezTo>
                    <a:cubicBezTo>
                      <a:pt x="13425" y="819"/>
                      <a:pt x="13425" y="819"/>
                      <a:pt x="13401" y="819"/>
                    </a:cubicBezTo>
                    <a:cubicBezTo>
                      <a:pt x="13352" y="819"/>
                      <a:pt x="13352" y="819"/>
                      <a:pt x="13377" y="762"/>
                    </a:cubicBezTo>
                    <a:cubicBezTo>
                      <a:pt x="13389" y="730"/>
                      <a:pt x="13401" y="713"/>
                      <a:pt x="13410" y="713"/>
                    </a:cubicBezTo>
                    <a:close/>
                    <a:moveTo>
                      <a:pt x="13555" y="762"/>
                    </a:moveTo>
                    <a:cubicBezTo>
                      <a:pt x="13579" y="762"/>
                      <a:pt x="13579" y="762"/>
                      <a:pt x="13579" y="819"/>
                    </a:cubicBezTo>
                    <a:lnTo>
                      <a:pt x="13555" y="819"/>
                    </a:lnTo>
                    <a:lnTo>
                      <a:pt x="13531" y="762"/>
                    </a:lnTo>
                    <a:close/>
                    <a:moveTo>
                      <a:pt x="13782" y="770"/>
                    </a:moveTo>
                    <a:cubicBezTo>
                      <a:pt x="13798" y="770"/>
                      <a:pt x="13798" y="770"/>
                      <a:pt x="13798" y="827"/>
                    </a:cubicBezTo>
                    <a:lnTo>
                      <a:pt x="13782" y="827"/>
                    </a:lnTo>
                    <a:lnTo>
                      <a:pt x="13758" y="770"/>
                    </a:lnTo>
                    <a:close/>
                    <a:moveTo>
                      <a:pt x="11106" y="713"/>
                    </a:moveTo>
                    <a:cubicBezTo>
                      <a:pt x="11106" y="770"/>
                      <a:pt x="11106" y="835"/>
                      <a:pt x="11082" y="835"/>
                    </a:cubicBezTo>
                    <a:lnTo>
                      <a:pt x="11058" y="835"/>
                    </a:lnTo>
                    <a:cubicBezTo>
                      <a:pt x="11066" y="795"/>
                      <a:pt x="11074" y="754"/>
                      <a:pt x="11082" y="713"/>
                    </a:cubicBezTo>
                    <a:close/>
                    <a:moveTo>
                      <a:pt x="8634" y="722"/>
                    </a:moveTo>
                    <a:cubicBezTo>
                      <a:pt x="8634" y="786"/>
                      <a:pt x="8634" y="843"/>
                      <a:pt x="8609" y="843"/>
                    </a:cubicBezTo>
                    <a:lnTo>
                      <a:pt x="8593" y="786"/>
                    </a:lnTo>
                    <a:lnTo>
                      <a:pt x="8609" y="722"/>
                    </a:lnTo>
                    <a:close/>
                    <a:moveTo>
                      <a:pt x="5431" y="778"/>
                    </a:moveTo>
                    <a:cubicBezTo>
                      <a:pt x="5447" y="778"/>
                      <a:pt x="5447" y="843"/>
                      <a:pt x="5447" y="843"/>
                    </a:cubicBezTo>
                    <a:cubicBezTo>
                      <a:pt x="5447" y="860"/>
                      <a:pt x="5446" y="867"/>
                      <a:pt x="5443" y="867"/>
                    </a:cubicBezTo>
                    <a:cubicBezTo>
                      <a:pt x="5437" y="867"/>
                      <a:pt x="5424" y="835"/>
                      <a:pt x="5407" y="835"/>
                    </a:cubicBezTo>
                    <a:cubicBezTo>
                      <a:pt x="5382" y="778"/>
                      <a:pt x="5382" y="778"/>
                      <a:pt x="5431" y="778"/>
                    </a:cubicBezTo>
                    <a:close/>
                    <a:moveTo>
                      <a:pt x="688" y="624"/>
                    </a:moveTo>
                    <a:cubicBezTo>
                      <a:pt x="704" y="624"/>
                      <a:pt x="729" y="624"/>
                      <a:pt x="729" y="689"/>
                    </a:cubicBezTo>
                    <a:lnTo>
                      <a:pt x="704" y="689"/>
                    </a:lnTo>
                    <a:cubicBezTo>
                      <a:pt x="704" y="670"/>
                      <a:pt x="703" y="662"/>
                      <a:pt x="701" y="662"/>
                    </a:cubicBezTo>
                    <a:cubicBezTo>
                      <a:pt x="697" y="662"/>
                      <a:pt x="693" y="706"/>
                      <a:pt x="704" y="746"/>
                    </a:cubicBezTo>
                    <a:lnTo>
                      <a:pt x="704" y="868"/>
                    </a:lnTo>
                    <a:cubicBezTo>
                      <a:pt x="688" y="859"/>
                      <a:pt x="664" y="803"/>
                      <a:pt x="664" y="746"/>
                    </a:cubicBezTo>
                    <a:cubicBezTo>
                      <a:pt x="639" y="624"/>
                      <a:pt x="639" y="624"/>
                      <a:pt x="688" y="624"/>
                    </a:cubicBezTo>
                    <a:close/>
                    <a:moveTo>
                      <a:pt x="3826" y="746"/>
                    </a:moveTo>
                    <a:cubicBezTo>
                      <a:pt x="3826" y="803"/>
                      <a:pt x="3826" y="868"/>
                      <a:pt x="3801" y="868"/>
                    </a:cubicBezTo>
                    <a:lnTo>
                      <a:pt x="3777" y="868"/>
                    </a:lnTo>
                    <a:cubicBezTo>
                      <a:pt x="3777" y="827"/>
                      <a:pt x="3785" y="786"/>
                      <a:pt x="3801" y="746"/>
                    </a:cubicBezTo>
                    <a:close/>
                    <a:moveTo>
                      <a:pt x="10174" y="754"/>
                    </a:moveTo>
                    <a:cubicBezTo>
                      <a:pt x="10215" y="754"/>
                      <a:pt x="10215" y="754"/>
                      <a:pt x="10215" y="819"/>
                    </a:cubicBezTo>
                    <a:cubicBezTo>
                      <a:pt x="10215" y="876"/>
                      <a:pt x="10174" y="876"/>
                      <a:pt x="10150" y="876"/>
                    </a:cubicBezTo>
                    <a:cubicBezTo>
                      <a:pt x="10125" y="811"/>
                      <a:pt x="10150" y="754"/>
                      <a:pt x="10174" y="754"/>
                    </a:cubicBezTo>
                    <a:close/>
                    <a:moveTo>
                      <a:pt x="13733" y="855"/>
                    </a:moveTo>
                    <a:cubicBezTo>
                      <a:pt x="13731" y="855"/>
                      <a:pt x="13725" y="862"/>
                      <a:pt x="13717" y="884"/>
                    </a:cubicBezTo>
                    <a:cubicBezTo>
                      <a:pt x="13733" y="884"/>
                      <a:pt x="13739" y="855"/>
                      <a:pt x="13733" y="855"/>
                    </a:cubicBezTo>
                    <a:close/>
                    <a:moveTo>
                      <a:pt x="5001" y="770"/>
                    </a:moveTo>
                    <a:cubicBezTo>
                      <a:pt x="5026" y="770"/>
                      <a:pt x="5050" y="770"/>
                      <a:pt x="5050" y="835"/>
                    </a:cubicBezTo>
                    <a:cubicBezTo>
                      <a:pt x="5050" y="835"/>
                      <a:pt x="5050" y="892"/>
                      <a:pt x="5026" y="892"/>
                    </a:cubicBezTo>
                    <a:cubicBezTo>
                      <a:pt x="5001" y="892"/>
                      <a:pt x="4985" y="827"/>
                      <a:pt x="4985" y="827"/>
                    </a:cubicBezTo>
                    <a:cubicBezTo>
                      <a:pt x="4985" y="770"/>
                      <a:pt x="5001" y="770"/>
                      <a:pt x="5001" y="770"/>
                    </a:cubicBezTo>
                    <a:close/>
                    <a:moveTo>
                      <a:pt x="3156" y="653"/>
                    </a:moveTo>
                    <a:cubicBezTo>
                      <a:pt x="3161" y="653"/>
                      <a:pt x="3161" y="683"/>
                      <a:pt x="3161" y="738"/>
                    </a:cubicBezTo>
                    <a:cubicBezTo>
                      <a:pt x="3161" y="795"/>
                      <a:pt x="3145" y="859"/>
                      <a:pt x="3112" y="916"/>
                    </a:cubicBezTo>
                    <a:lnTo>
                      <a:pt x="3064" y="908"/>
                    </a:lnTo>
                    <a:cubicBezTo>
                      <a:pt x="3064" y="908"/>
                      <a:pt x="3088" y="851"/>
                      <a:pt x="3112" y="795"/>
                    </a:cubicBezTo>
                    <a:cubicBezTo>
                      <a:pt x="3139" y="697"/>
                      <a:pt x="3151" y="653"/>
                      <a:pt x="3156" y="653"/>
                    </a:cubicBezTo>
                    <a:close/>
                    <a:moveTo>
                      <a:pt x="7434" y="819"/>
                    </a:moveTo>
                    <a:cubicBezTo>
                      <a:pt x="7434" y="876"/>
                      <a:pt x="7434" y="941"/>
                      <a:pt x="7409" y="941"/>
                    </a:cubicBezTo>
                    <a:lnTo>
                      <a:pt x="7385" y="876"/>
                    </a:lnTo>
                    <a:lnTo>
                      <a:pt x="7409" y="819"/>
                    </a:lnTo>
                    <a:close/>
                    <a:moveTo>
                      <a:pt x="1977" y="827"/>
                    </a:moveTo>
                    <a:cubicBezTo>
                      <a:pt x="2001" y="827"/>
                      <a:pt x="2001" y="892"/>
                      <a:pt x="1953" y="949"/>
                    </a:cubicBezTo>
                    <a:lnTo>
                      <a:pt x="1912" y="949"/>
                    </a:lnTo>
                    <a:cubicBezTo>
                      <a:pt x="1912" y="892"/>
                      <a:pt x="1953" y="827"/>
                      <a:pt x="1977" y="827"/>
                    </a:cubicBezTo>
                    <a:close/>
                    <a:moveTo>
                      <a:pt x="7944" y="770"/>
                    </a:moveTo>
                    <a:cubicBezTo>
                      <a:pt x="7969" y="770"/>
                      <a:pt x="7969" y="770"/>
                      <a:pt x="7969" y="827"/>
                    </a:cubicBezTo>
                    <a:cubicBezTo>
                      <a:pt x="7969" y="868"/>
                      <a:pt x="7961" y="908"/>
                      <a:pt x="7944" y="949"/>
                    </a:cubicBezTo>
                    <a:cubicBezTo>
                      <a:pt x="7920" y="949"/>
                      <a:pt x="7944" y="827"/>
                      <a:pt x="7944" y="770"/>
                    </a:cubicBezTo>
                    <a:close/>
                    <a:moveTo>
                      <a:pt x="4272" y="932"/>
                    </a:moveTo>
                    <a:lnTo>
                      <a:pt x="4272" y="997"/>
                    </a:lnTo>
                    <a:cubicBezTo>
                      <a:pt x="4255" y="997"/>
                      <a:pt x="4239" y="1022"/>
                      <a:pt x="4230" y="1022"/>
                    </a:cubicBezTo>
                    <a:cubicBezTo>
                      <a:pt x="4226" y="1022"/>
                      <a:pt x="4223" y="1016"/>
                      <a:pt x="4223" y="997"/>
                    </a:cubicBezTo>
                    <a:cubicBezTo>
                      <a:pt x="4199" y="997"/>
                      <a:pt x="4247" y="932"/>
                      <a:pt x="4272" y="932"/>
                    </a:cubicBezTo>
                    <a:close/>
                    <a:moveTo>
                      <a:pt x="13491" y="1027"/>
                    </a:moveTo>
                    <a:cubicBezTo>
                      <a:pt x="13490" y="1035"/>
                      <a:pt x="13490" y="1044"/>
                      <a:pt x="13490" y="1054"/>
                    </a:cubicBezTo>
                    <a:cubicBezTo>
                      <a:pt x="13491" y="1057"/>
                      <a:pt x="13492" y="1060"/>
                      <a:pt x="13493" y="1062"/>
                    </a:cubicBezTo>
                    <a:lnTo>
                      <a:pt x="13493" y="1062"/>
                    </a:lnTo>
                    <a:cubicBezTo>
                      <a:pt x="13492" y="1053"/>
                      <a:pt x="13491" y="1041"/>
                      <a:pt x="13491" y="1027"/>
                    </a:cubicBezTo>
                    <a:close/>
                    <a:moveTo>
                      <a:pt x="2076" y="925"/>
                    </a:moveTo>
                    <a:cubicBezTo>
                      <a:pt x="2054" y="925"/>
                      <a:pt x="2042" y="967"/>
                      <a:pt x="2042" y="1013"/>
                    </a:cubicBezTo>
                    <a:cubicBezTo>
                      <a:pt x="2042" y="1070"/>
                      <a:pt x="2066" y="1070"/>
                      <a:pt x="2107" y="1070"/>
                    </a:cubicBezTo>
                    <a:cubicBezTo>
                      <a:pt x="2131" y="1070"/>
                      <a:pt x="2156" y="1013"/>
                      <a:pt x="2156" y="1013"/>
                    </a:cubicBezTo>
                    <a:cubicBezTo>
                      <a:pt x="2156" y="949"/>
                      <a:pt x="2131" y="949"/>
                      <a:pt x="2107" y="949"/>
                    </a:cubicBezTo>
                    <a:cubicBezTo>
                      <a:pt x="2095" y="932"/>
                      <a:pt x="2085" y="925"/>
                      <a:pt x="2076" y="925"/>
                    </a:cubicBezTo>
                    <a:close/>
                    <a:moveTo>
                      <a:pt x="13493" y="1062"/>
                    </a:moveTo>
                    <a:cubicBezTo>
                      <a:pt x="13496" y="1086"/>
                      <a:pt x="13499" y="1097"/>
                      <a:pt x="13500" y="1097"/>
                    </a:cubicBezTo>
                    <a:cubicBezTo>
                      <a:pt x="13502" y="1097"/>
                      <a:pt x="13501" y="1085"/>
                      <a:pt x="13493" y="1062"/>
                    </a:cubicBezTo>
                    <a:close/>
                    <a:moveTo>
                      <a:pt x="5650" y="142"/>
                    </a:moveTo>
                    <a:cubicBezTo>
                      <a:pt x="5642" y="142"/>
                      <a:pt x="5640" y="171"/>
                      <a:pt x="5650" y="243"/>
                    </a:cubicBezTo>
                    <a:cubicBezTo>
                      <a:pt x="5650" y="357"/>
                      <a:pt x="5650" y="357"/>
                      <a:pt x="5609" y="357"/>
                    </a:cubicBezTo>
                    <a:cubicBezTo>
                      <a:pt x="5585" y="357"/>
                      <a:pt x="5561" y="357"/>
                      <a:pt x="5561" y="300"/>
                    </a:cubicBezTo>
                    <a:cubicBezTo>
                      <a:pt x="5561" y="235"/>
                      <a:pt x="5561" y="235"/>
                      <a:pt x="5520" y="235"/>
                    </a:cubicBezTo>
                    <a:cubicBezTo>
                      <a:pt x="5455" y="235"/>
                      <a:pt x="5382" y="414"/>
                      <a:pt x="5366" y="535"/>
                    </a:cubicBezTo>
                    <a:cubicBezTo>
                      <a:pt x="5366" y="596"/>
                      <a:pt x="5366" y="626"/>
                      <a:pt x="5363" y="626"/>
                    </a:cubicBezTo>
                    <a:cubicBezTo>
                      <a:pt x="5360" y="626"/>
                      <a:pt x="5354" y="596"/>
                      <a:pt x="5342" y="535"/>
                    </a:cubicBezTo>
                    <a:cubicBezTo>
                      <a:pt x="5342" y="470"/>
                      <a:pt x="5318" y="470"/>
                      <a:pt x="5293" y="470"/>
                    </a:cubicBezTo>
                    <a:cubicBezTo>
                      <a:pt x="5293" y="492"/>
                      <a:pt x="5291" y="499"/>
                      <a:pt x="5290" y="499"/>
                    </a:cubicBezTo>
                    <a:cubicBezTo>
                      <a:pt x="5286" y="499"/>
                      <a:pt x="5282" y="470"/>
                      <a:pt x="5293" y="470"/>
                    </a:cubicBezTo>
                    <a:cubicBezTo>
                      <a:pt x="5293" y="414"/>
                      <a:pt x="5318" y="414"/>
                      <a:pt x="5342" y="414"/>
                    </a:cubicBezTo>
                    <a:lnTo>
                      <a:pt x="5342" y="357"/>
                    </a:lnTo>
                    <a:cubicBezTo>
                      <a:pt x="5330" y="296"/>
                      <a:pt x="5318" y="266"/>
                      <a:pt x="5306" y="266"/>
                    </a:cubicBezTo>
                    <a:cubicBezTo>
                      <a:pt x="5295" y="266"/>
                      <a:pt x="5285" y="296"/>
                      <a:pt x="5277" y="357"/>
                    </a:cubicBezTo>
                    <a:cubicBezTo>
                      <a:pt x="5265" y="384"/>
                      <a:pt x="5259" y="398"/>
                      <a:pt x="5253" y="398"/>
                    </a:cubicBezTo>
                    <a:cubicBezTo>
                      <a:pt x="5247" y="398"/>
                      <a:pt x="5241" y="382"/>
                      <a:pt x="5228" y="349"/>
                    </a:cubicBezTo>
                    <a:cubicBezTo>
                      <a:pt x="5211" y="309"/>
                      <a:pt x="5198" y="268"/>
                      <a:pt x="5192" y="268"/>
                    </a:cubicBezTo>
                    <a:cubicBezTo>
                      <a:pt x="5189" y="268"/>
                      <a:pt x="5188" y="275"/>
                      <a:pt x="5188" y="292"/>
                    </a:cubicBezTo>
                    <a:cubicBezTo>
                      <a:pt x="5188" y="292"/>
                      <a:pt x="5139" y="292"/>
                      <a:pt x="5115" y="227"/>
                    </a:cubicBezTo>
                    <a:cubicBezTo>
                      <a:pt x="5074" y="227"/>
                      <a:pt x="5050" y="227"/>
                      <a:pt x="5050" y="292"/>
                    </a:cubicBezTo>
                    <a:cubicBezTo>
                      <a:pt x="5050" y="349"/>
                      <a:pt x="5026" y="349"/>
                      <a:pt x="5009" y="349"/>
                    </a:cubicBezTo>
                    <a:cubicBezTo>
                      <a:pt x="4985" y="349"/>
                      <a:pt x="4961" y="349"/>
                      <a:pt x="4961" y="405"/>
                    </a:cubicBezTo>
                    <a:cubicBezTo>
                      <a:pt x="4961" y="470"/>
                      <a:pt x="4936" y="527"/>
                      <a:pt x="4896" y="527"/>
                    </a:cubicBezTo>
                    <a:cubicBezTo>
                      <a:pt x="4876" y="550"/>
                      <a:pt x="4864" y="564"/>
                      <a:pt x="4856" y="564"/>
                    </a:cubicBezTo>
                    <a:cubicBezTo>
                      <a:pt x="4845" y="564"/>
                      <a:pt x="4841" y="534"/>
                      <a:pt x="4831" y="462"/>
                    </a:cubicBezTo>
                    <a:cubicBezTo>
                      <a:pt x="4831" y="405"/>
                      <a:pt x="4807" y="405"/>
                      <a:pt x="4782" y="405"/>
                    </a:cubicBezTo>
                    <a:cubicBezTo>
                      <a:pt x="4782" y="405"/>
                      <a:pt x="4758" y="405"/>
                      <a:pt x="4742" y="341"/>
                    </a:cubicBezTo>
                    <a:cubicBezTo>
                      <a:pt x="4735" y="324"/>
                      <a:pt x="4730" y="317"/>
                      <a:pt x="4726" y="317"/>
                    </a:cubicBezTo>
                    <a:cubicBezTo>
                      <a:pt x="4718" y="317"/>
                      <a:pt x="4718" y="359"/>
                      <a:pt x="4718" y="405"/>
                    </a:cubicBezTo>
                    <a:cubicBezTo>
                      <a:pt x="4718" y="462"/>
                      <a:pt x="4718" y="519"/>
                      <a:pt x="4718" y="519"/>
                    </a:cubicBezTo>
                    <a:cubicBezTo>
                      <a:pt x="4693" y="519"/>
                      <a:pt x="4669" y="397"/>
                      <a:pt x="4677" y="341"/>
                    </a:cubicBezTo>
                    <a:cubicBezTo>
                      <a:pt x="4665" y="280"/>
                      <a:pt x="4659" y="249"/>
                      <a:pt x="4656" y="249"/>
                    </a:cubicBezTo>
                    <a:cubicBezTo>
                      <a:pt x="4653" y="249"/>
                      <a:pt x="4653" y="280"/>
                      <a:pt x="4653" y="341"/>
                    </a:cubicBezTo>
                    <a:cubicBezTo>
                      <a:pt x="4653" y="380"/>
                      <a:pt x="4641" y="424"/>
                      <a:pt x="4619" y="424"/>
                    </a:cubicBezTo>
                    <a:cubicBezTo>
                      <a:pt x="4610" y="424"/>
                      <a:pt x="4600" y="417"/>
                      <a:pt x="4588" y="397"/>
                    </a:cubicBezTo>
                    <a:cubicBezTo>
                      <a:pt x="4539" y="397"/>
                      <a:pt x="4499" y="397"/>
                      <a:pt x="4499" y="341"/>
                    </a:cubicBezTo>
                    <a:cubicBezTo>
                      <a:pt x="4491" y="319"/>
                      <a:pt x="4482" y="312"/>
                      <a:pt x="4475" y="312"/>
                    </a:cubicBezTo>
                    <a:cubicBezTo>
                      <a:pt x="4461" y="312"/>
                      <a:pt x="4450" y="341"/>
                      <a:pt x="4450" y="341"/>
                    </a:cubicBezTo>
                    <a:cubicBezTo>
                      <a:pt x="4438" y="368"/>
                      <a:pt x="4428" y="382"/>
                      <a:pt x="4413" y="382"/>
                    </a:cubicBezTo>
                    <a:cubicBezTo>
                      <a:pt x="4397" y="382"/>
                      <a:pt x="4374" y="366"/>
                      <a:pt x="4337" y="332"/>
                    </a:cubicBezTo>
                    <a:cubicBezTo>
                      <a:pt x="4284" y="272"/>
                      <a:pt x="4257" y="241"/>
                      <a:pt x="4244" y="241"/>
                    </a:cubicBezTo>
                    <a:cubicBezTo>
                      <a:pt x="4231" y="241"/>
                      <a:pt x="4231" y="272"/>
                      <a:pt x="4231" y="332"/>
                    </a:cubicBezTo>
                    <a:cubicBezTo>
                      <a:pt x="4231" y="366"/>
                      <a:pt x="4231" y="401"/>
                      <a:pt x="4226" y="401"/>
                    </a:cubicBezTo>
                    <a:cubicBezTo>
                      <a:pt x="4223" y="401"/>
                      <a:pt x="4217" y="383"/>
                      <a:pt x="4207" y="332"/>
                    </a:cubicBezTo>
                    <a:cubicBezTo>
                      <a:pt x="4200" y="316"/>
                      <a:pt x="4193" y="309"/>
                      <a:pt x="4185" y="309"/>
                    </a:cubicBezTo>
                    <a:cubicBezTo>
                      <a:pt x="4167" y="309"/>
                      <a:pt x="4146" y="349"/>
                      <a:pt x="4118" y="389"/>
                    </a:cubicBezTo>
                    <a:cubicBezTo>
                      <a:pt x="4093" y="470"/>
                      <a:pt x="4093" y="551"/>
                      <a:pt x="4093" y="632"/>
                    </a:cubicBezTo>
                    <a:cubicBezTo>
                      <a:pt x="4093" y="699"/>
                      <a:pt x="4093" y="726"/>
                      <a:pt x="4083" y="726"/>
                    </a:cubicBezTo>
                    <a:cubicBezTo>
                      <a:pt x="4077" y="726"/>
                      <a:pt x="4065" y="713"/>
                      <a:pt x="4045" y="689"/>
                    </a:cubicBezTo>
                    <a:cubicBezTo>
                      <a:pt x="4028" y="689"/>
                      <a:pt x="4004" y="624"/>
                      <a:pt x="4004" y="568"/>
                    </a:cubicBezTo>
                    <a:cubicBezTo>
                      <a:pt x="4004" y="511"/>
                      <a:pt x="4028" y="511"/>
                      <a:pt x="4028" y="511"/>
                    </a:cubicBezTo>
                    <a:lnTo>
                      <a:pt x="4053" y="511"/>
                    </a:lnTo>
                    <a:cubicBezTo>
                      <a:pt x="4053" y="446"/>
                      <a:pt x="4053" y="389"/>
                      <a:pt x="4004" y="389"/>
                    </a:cubicBezTo>
                    <a:cubicBezTo>
                      <a:pt x="3992" y="357"/>
                      <a:pt x="3982" y="341"/>
                      <a:pt x="3975" y="341"/>
                    </a:cubicBezTo>
                    <a:cubicBezTo>
                      <a:pt x="3968" y="341"/>
                      <a:pt x="3964" y="357"/>
                      <a:pt x="3964" y="389"/>
                    </a:cubicBezTo>
                    <a:cubicBezTo>
                      <a:pt x="3939" y="324"/>
                      <a:pt x="3891" y="324"/>
                      <a:pt x="3850" y="324"/>
                    </a:cubicBezTo>
                    <a:cubicBezTo>
                      <a:pt x="3801" y="324"/>
                      <a:pt x="3737" y="324"/>
                      <a:pt x="3712" y="259"/>
                    </a:cubicBezTo>
                    <a:cubicBezTo>
                      <a:pt x="3672" y="259"/>
                      <a:pt x="3647" y="259"/>
                      <a:pt x="3647" y="324"/>
                    </a:cubicBezTo>
                    <a:cubicBezTo>
                      <a:pt x="3647" y="391"/>
                      <a:pt x="3639" y="418"/>
                      <a:pt x="3632" y="418"/>
                    </a:cubicBezTo>
                    <a:cubicBezTo>
                      <a:pt x="3627" y="418"/>
                      <a:pt x="3623" y="405"/>
                      <a:pt x="3623" y="381"/>
                    </a:cubicBezTo>
                    <a:cubicBezTo>
                      <a:pt x="3613" y="305"/>
                      <a:pt x="3495" y="251"/>
                      <a:pt x="3402" y="251"/>
                    </a:cubicBezTo>
                    <a:cubicBezTo>
                      <a:pt x="3346" y="251"/>
                      <a:pt x="3300" y="271"/>
                      <a:pt x="3291" y="316"/>
                    </a:cubicBezTo>
                    <a:lnTo>
                      <a:pt x="3250" y="316"/>
                    </a:lnTo>
                    <a:cubicBezTo>
                      <a:pt x="3225" y="283"/>
                      <a:pt x="3178" y="267"/>
                      <a:pt x="3135" y="267"/>
                    </a:cubicBezTo>
                    <a:cubicBezTo>
                      <a:pt x="3096" y="267"/>
                      <a:pt x="3059" y="281"/>
                      <a:pt x="3047" y="308"/>
                    </a:cubicBezTo>
                    <a:lnTo>
                      <a:pt x="2983" y="308"/>
                    </a:lnTo>
                    <a:cubicBezTo>
                      <a:pt x="2958" y="276"/>
                      <a:pt x="2940" y="259"/>
                      <a:pt x="2926" y="259"/>
                    </a:cubicBezTo>
                    <a:cubicBezTo>
                      <a:pt x="2912" y="259"/>
                      <a:pt x="2901" y="276"/>
                      <a:pt x="2893" y="308"/>
                    </a:cubicBezTo>
                    <a:cubicBezTo>
                      <a:pt x="2876" y="348"/>
                      <a:pt x="2871" y="388"/>
                      <a:pt x="2870" y="388"/>
                    </a:cubicBezTo>
                    <a:cubicBezTo>
                      <a:pt x="2869" y="388"/>
                      <a:pt x="2869" y="381"/>
                      <a:pt x="2869" y="365"/>
                    </a:cubicBezTo>
                    <a:cubicBezTo>
                      <a:pt x="2869" y="308"/>
                      <a:pt x="2820" y="300"/>
                      <a:pt x="2739" y="300"/>
                    </a:cubicBezTo>
                    <a:cubicBezTo>
                      <a:pt x="2650" y="300"/>
                      <a:pt x="2650" y="300"/>
                      <a:pt x="2666" y="357"/>
                    </a:cubicBezTo>
                    <a:cubicBezTo>
                      <a:pt x="2640" y="376"/>
                      <a:pt x="2621" y="384"/>
                      <a:pt x="2608" y="384"/>
                    </a:cubicBezTo>
                    <a:cubicBezTo>
                      <a:pt x="2577" y="384"/>
                      <a:pt x="2577" y="340"/>
                      <a:pt x="2577" y="300"/>
                    </a:cubicBezTo>
                    <a:cubicBezTo>
                      <a:pt x="2588" y="245"/>
                      <a:pt x="2586" y="215"/>
                      <a:pt x="2578" y="215"/>
                    </a:cubicBezTo>
                    <a:cubicBezTo>
                      <a:pt x="2568" y="215"/>
                      <a:pt x="2550" y="259"/>
                      <a:pt x="2537" y="357"/>
                    </a:cubicBezTo>
                    <a:cubicBezTo>
                      <a:pt x="2523" y="427"/>
                      <a:pt x="2500" y="457"/>
                      <a:pt x="2486" y="457"/>
                    </a:cubicBezTo>
                    <a:cubicBezTo>
                      <a:pt x="2475" y="457"/>
                      <a:pt x="2468" y="441"/>
                      <a:pt x="2472" y="414"/>
                    </a:cubicBezTo>
                    <a:cubicBezTo>
                      <a:pt x="2472" y="357"/>
                      <a:pt x="2488" y="357"/>
                      <a:pt x="2512" y="357"/>
                    </a:cubicBezTo>
                    <a:lnTo>
                      <a:pt x="2512" y="235"/>
                    </a:lnTo>
                    <a:cubicBezTo>
                      <a:pt x="2488" y="235"/>
                      <a:pt x="2488" y="235"/>
                      <a:pt x="2472" y="300"/>
                    </a:cubicBezTo>
                    <a:cubicBezTo>
                      <a:pt x="2472" y="300"/>
                      <a:pt x="2447" y="300"/>
                      <a:pt x="2423" y="357"/>
                    </a:cubicBezTo>
                    <a:cubicBezTo>
                      <a:pt x="2399" y="414"/>
                      <a:pt x="2399" y="478"/>
                      <a:pt x="2423" y="535"/>
                    </a:cubicBezTo>
                    <a:cubicBezTo>
                      <a:pt x="2443" y="587"/>
                      <a:pt x="2431" y="592"/>
                      <a:pt x="2413" y="592"/>
                    </a:cubicBezTo>
                    <a:cubicBezTo>
                      <a:pt x="2408" y="592"/>
                      <a:pt x="2404" y="592"/>
                      <a:pt x="2399" y="592"/>
                    </a:cubicBezTo>
                    <a:cubicBezTo>
                      <a:pt x="2358" y="543"/>
                      <a:pt x="2350" y="470"/>
                      <a:pt x="2383" y="414"/>
                    </a:cubicBezTo>
                    <a:cubicBezTo>
                      <a:pt x="2399" y="414"/>
                      <a:pt x="2399" y="357"/>
                      <a:pt x="2399" y="292"/>
                    </a:cubicBezTo>
                    <a:cubicBezTo>
                      <a:pt x="2399" y="282"/>
                      <a:pt x="2396" y="277"/>
                      <a:pt x="2390" y="277"/>
                    </a:cubicBezTo>
                    <a:cubicBezTo>
                      <a:pt x="2364" y="277"/>
                      <a:pt x="2289" y="377"/>
                      <a:pt x="2269" y="470"/>
                    </a:cubicBezTo>
                    <a:lnTo>
                      <a:pt x="2269" y="414"/>
                    </a:lnTo>
                    <a:cubicBezTo>
                      <a:pt x="2269" y="357"/>
                      <a:pt x="2220" y="349"/>
                      <a:pt x="2180" y="349"/>
                    </a:cubicBezTo>
                    <a:cubicBezTo>
                      <a:pt x="2131" y="349"/>
                      <a:pt x="2115" y="349"/>
                      <a:pt x="2115" y="405"/>
                    </a:cubicBezTo>
                    <a:cubicBezTo>
                      <a:pt x="2115" y="470"/>
                      <a:pt x="2115" y="527"/>
                      <a:pt x="2091" y="527"/>
                    </a:cubicBezTo>
                    <a:cubicBezTo>
                      <a:pt x="2115" y="527"/>
                      <a:pt x="2107" y="592"/>
                      <a:pt x="2107" y="649"/>
                    </a:cubicBezTo>
                    <a:cubicBezTo>
                      <a:pt x="2083" y="608"/>
                      <a:pt x="2058" y="568"/>
                      <a:pt x="2042" y="527"/>
                    </a:cubicBezTo>
                    <a:cubicBezTo>
                      <a:pt x="2001" y="405"/>
                      <a:pt x="1953" y="349"/>
                      <a:pt x="1864" y="349"/>
                    </a:cubicBezTo>
                    <a:cubicBezTo>
                      <a:pt x="1823" y="341"/>
                      <a:pt x="1758" y="341"/>
                      <a:pt x="1734" y="284"/>
                    </a:cubicBezTo>
                    <a:cubicBezTo>
                      <a:pt x="1685" y="284"/>
                      <a:pt x="1669" y="284"/>
                      <a:pt x="1669" y="341"/>
                    </a:cubicBezTo>
                    <a:lnTo>
                      <a:pt x="1620" y="341"/>
                    </a:lnTo>
                    <a:cubicBezTo>
                      <a:pt x="1608" y="308"/>
                      <a:pt x="1592" y="292"/>
                      <a:pt x="1579" y="292"/>
                    </a:cubicBezTo>
                    <a:cubicBezTo>
                      <a:pt x="1566" y="292"/>
                      <a:pt x="1556" y="308"/>
                      <a:pt x="1556" y="341"/>
                    </a:cubicBezTo>
                    <a:cubicBezTo>
                      <a:pt x="1547" y="359"/>
                      <a:pt x="1539" y="366"/>
                      <a:pt x="1532" y="366"/>
                    </a:cubicBezTo>
                    <a:cubicBezTo>
                      <a:pt x="1516" y="366"/>
                      <a:pt x="1501" y="341"/>
                      <a:pt x="1491" y="341"/>
                    </a:cubicBezTo>
                    <a:cubicBezTo>
                      <a:pt x="1469" y="286"/>
                      <a:pt x="1457" y="255"/>
                      <a:pt x="1452" y="255"/>
                    </a:cubicBezTo>
                    <a:cubicBezTo>
                      <a:pt x="1447" y="255"/>
                      <a:pt x="1453" y="300"/>
                      <a:pt x="1466" y="397"/>
                    </a:cubicBezTo>
                    <a:cubicBezTo>
                      <a:pt x="1466" y="454"/>
                      <a:pt x="1507" y="519"/>
                      <a:pt x="1531" y="519"/>
                    </a:cubicBezTo>
                    <a:lnTo>
                      <a:pt x="1596" y="519"/>
                    </a:lnTo>
                    <a:lnTo>
                      <a:pt x="1531" y="576"/>
                    </a:lnTo>
                    <a:cubicBezTo>
                      <a:pt x="1507" y="576"/>
                      <a:pt x="1466" y="632"/>
                      <a:pt x="1466" y="697"/>
                    </a:cubicBezTo>
                    <a:cubicBezTo>
                      <a:pt x="1466" y="697"/>
                      <a:pt x="1466" y="754"/>
                      <a:pt x="1442" y="754"/>
                    </a:cubicBezTo>
                    <a:lnTo>
                      <a:pt x="1442" y="632"/>
                    </a:lnTo>
                    <a:cubicBezTo>
                      <a:pt x="1458" y="576"/>
                      <a:pt x="1466" y="519"/>
                      <a:pt x="1466" y="454"/>
                    </a:cubicBezTo>
                    <a:cubicBezTo>
                      <a:pt x="1451" y="380"/>
                      <a:pt x="1422" y="330"/>
                      <a:pt x="1400" y="330"/>
                    </a:cubicBezTo>
                    <a:cubicBezTo>
                      <a:pt x="1387" y="330"/>
                      <a:pt x="1377" y="350"/>
                      <a:pt x="1377" y="397"/>
                    </a:cubicBezTo>
                    <a:cubicBezTo>
                      <a:pt x="1353" y="397"/>
                      <a:pt x="1353" y="397"/>
                      <a:pt x="1329" y="332"/>
                    </a:cubicBezTo>
                    <a:cubicBezTo>
                      <a:pt x="1329" y="309"/>
                      <a:pt x="1326" y="295"/>
                      <a:pt x="1321" y="295"/>
                    </a:cubicBezTo>
                    <a:cubicBezTo>
                      <a:pt x="1314" y="295"/>
                      <a:pt x="1302" y="323"/>
                      <a:pt x="1288" y="389"/>
                    </a:cubicBezTo>
                    <a:cubicBezTo>
                      <a:pt x="1276" y="450"/>
                      <a:pt x="1264" y="480"/>
                      <a:pt x="1253" y="480"/>
                    </a:cubicBezTo>
                    <a:cubicBezTo>
                      <a:pt x="1241" y="480"/>
                      <a:pt x="1231" y="450"/>
                      <a:pt x="1223" y="389"/>
                    </a:cubicBezTo>
                    <a:cubicBezTo>
                      <a:pt x="1195" y="319"/>
                      <a:pt x="1153" y="289"/>
                      <a:pt x="1123" y="289"/>
                    </a:cubicBezTo>
                    <a:cubicBezTo>
                      <a:pt x="1101" y="289"/>
                      <a:pt x="1085" y="305"/>
                      <a:pt x="1085" y="332"/>
                    </a:cubicBezTo>
                    <a:cubicBezTo>
                      <a:pt x="1085" y="399"/>
                      <a:pt x="1063" y="426"/>
                      <a:pt x="1040" y="426"/>
                    </a:cubicBezTo>
                    <a:cubicBezTo>
                      <a:pt x="1023" y="426"/>
                      <a:pt x="1006" y="413"/>
                      <a:pt x="996" y="389"/>
                    </a:cubicBezTo>
                    <a:cubicBezTo>
                      <a:pt x="984" y="357"/>
                      <a:pt x="974" y="341"/>
                      <a:pt x="964" y="341"/>
                    </a:cubicBezTo>
                    <a:cubicBezTo>
                      <a:pt x="954" y="341"/>
                      <a:pt x="943" y="357"/>
                      <a:pt x="931" y="389"/>
                    </a:cubicBezTo>
                    <a:cubicBezTo>
                      <a:pt x="931" y="343"/>
                      <a:pt x="919" y="301"/>
                      <a:pt x="903" y="301"/>
                    </a:cubicBezTo>
                    <a:cubicBezTo>
                      <a:pt x="897" y="301"/>
                      <a:pt x="890" y="308"/>
                      <a:pt x="883" y="324"/>
                    </a:cubicBezTo>
                    <a:cubicBezTo>
                      <a:pt x="883" y="324"/>
                      <a:pt x="866" y="324"/>
                      <a:pt x="883" y="381"/>
                    </a:cubicBezTo>
                    <a:cubicBezTo>
                      <a:pt x="883" y="381"/>
                      <a:pt x="866" y="446"/>
                      <a:pt x="842" y="503"/>
                    </a:cubicBezTo>
                    <a:cubicBezTo>
                      <a:pt x="866" y="503"/>
                      <a:pt x="866" y="568"/>
                      <a:pt x="866" y="624"/>
                    </a:cubicBezTo>
                    <a:cubicBezTo>
                      <a:pt x="866" y="638"/>
                      <a:pt x="861" y="645"/>
                      <a:pt x="852" y="645"/>
                    </a:cubicBezTo>
                    <a:cubicBezTo>
                      <a:pt x="825" y="645"/>
                      <a:pt x="765" y="578"/>
                      <a:pt x="729" y="438"/>
                    </a:cubicBezTo>
                    <a:lnTo>
                      <a:pt x="688" y="324"/>
                    </a:lnTo>
                    <a:lnTo>
                      <a:pt x="688" y="438"/>
                    </a:lnTo>
                    <a:cubicBezTo>
                      <a:pt x="664" y="438"/>
                      <a:pt x="639" y="438"/>
                      <a:pt x="639" y="381"/>
                    </a:cubicBezTo>
                    <a:cubicBezTo>
                      <a:pt x="639" y="316"/>
                      <a:pt x="639" y="316"/>
                      <a:pt x="623" y="316"/>
                    </a:cubicBezTo>
                    <a:cubicBezTo>
                      <a:pt x="623" y="316"/>
                      <a:pt x="599" y="316"/>
                      <a:pt x="599" y="381"/>
                    </a:cubicBezTo>
                    <a:cubicBezTo>
                      <a:pt x="599" y="448"/>
                      <a:pt x="599" y="475"/>
                      <a:pt x="594" y="475"/>
                    </a:cubicBezTo>
                    <a:cubicBezTo>
                      <a:pt x="590" y="475"/>
                      <a:pt x="585" y="461"/>
                      <a:pt x="575" y="438"/>
                    </a:cubicBezTo>
                    <a:cubicBezTo>
                      <a:pt x="562" y="377"/>
                      <a:pt x="552" y="347"/>
                      <a:pt x="542" y="347"/>
                    </a:cubicBezTo>
                    <a:cubicBezTo>
                      <a:pt x="532" y="347"/>
                      <a:pt x="522" y="377"/>
                      <a:pt x="510" y="438"/>
                    </a:cubicBezTo>
                    <a:cubicBezTo>
                      <a:pt x="510" y="499"/>
                      <a:pt x="510" y="529"/>
                      <a:pt x="507" y="529"/>
                    </a:cubicBezTo>
                    <a:cubicBezTo>
                      <a:pt x="504" y="529"/>
                      <a:pt x="497" y="499"/>
                      <a:pt x="485" y="438"/>
                    </a:cubicBezTo>
                    <a:cubicBezTo>
                      <a:pt x="485" y="373"/>
                      <a:pt x="461" y="316"/>
                      <a:pt x="445" y="316"/>
                    </a:cubicBezTo>
                    <a:lnTo>
                      <a:pt x="445" y="373"/>
                    </a:lnTo>
                    <a:cubicBezTo>
                      <a:pt x="445" y="445"/>
                      <a:pt x="436" y="475"/>
                      <a:pt x="424" y="475"/>
                    </a:cubicBezTo>
                    <a:cubicBezTo>
                      <a:pt x="416" y="475"/>
                      <a:pt x="406" y="461"/>
                      <a:pt x="396" y="438"/>
                    </a:cubicBezTo>
                    <a:cubicBezTo>
                      <a:pt x="396" y="404"/>
                      <a:pt x="390" y="388"/>
                      <a:pt x="378" y="388"/>
                    </a:cubicBezTo>
                    <a:cubicBezTo>
                      <a:pt x="367" y="388"/>
                      <a:pt x="351" y="402"/>
                      <a:pt x="331" y="430"/>
                    </a:cubicBezTo>
                    <a:cubicBezTo>
                      <a:pt x="283" y="430"/>
                      <a:pt x="266" y="430"/>
                      <a:pt x="266" y="373"/>
                    </a:cubicBezTo>
                    <a:cubicBezTo>
                      <a:pt x="266" y="312"/>
                      <a:pt x="266" y="282"/>
                      <a:pt x="263" y="282"/>
                    </a:cubicBezTo>
                    <a:cubicBezTo>
                      <a:pt x="260" y="282"/>
                      <a:pt x="254" y="312"/>
                      <a:pt x="242" y="373"/>
                    </a:cubicBezTo>
                    <a:cubicBezTo>
                      <a:pt x="230" y="401"/>
                      <a:pt x="224" y="416"/>
                      <a:pt x="216" y="416"/>
                    </a:cubicBezTo>
                    <a:cubicBezTo>
                      <a:pt x="208" y="416"/>
                      <a:pt x="197" y="401"/>
                      <a:pt x="177" y="373"/>
                    </a:cubicBezTo>
                    <a:cubicBezTo>
                      <a:pt x="165" y="341"/>
                      <a:pt x="159" y="324"/>
                      <a:pt x="153" y="324"/>
                    </a:cubicBezTo>
                    <a:cubicBezTo>
                      <a:pt x="147" y="324"/>
                      <a:pt x="141" y="341"/>
                      <a:pt x="129" y="373"/>
                    </a:cubicBezTo>
                    <a:cubicBezTo>
                      <a:pt x="129" y="486"/>
                      <a:pt x="129" y="551"/>
                      <a:pt x="153" y="551"/>
                    </a:cubicBezTo>
                    <a:cubicBezTo>
                      <a:pt x="177" y="551"/>
                      <a:pt x="177" y="551"/>
                      <a:pt x="177" y="608"/>
                    </a:cubicBezTo>
                    <a:lnTo>
                      <a:pt x="129" y="608"/>
                    </a:lnTo>
                    <a:cubicBezTo>
                      <a:pt x="104" y="608"/>
                      <a:pt x="88" y="608"/>
                      <a:pt x="39" y="665"/>
                    </a:cubicBezTo>
                    <a:cubicBezTo>
                      <a:pt x="7" y="717"/>
                      <a:pt x="0" y="805"/>
                      <a:pt x="20" y="805"/>
                    </a:cubicBezTo>
                    <a:cubicBezTo>
                      <a:pt x="25" y="805"/>
                      <a:pt x="31" y="799"/>
                      <a:pt x="39" y="786"/>
                    </a:cubicBezTo>
                    <a:lnTo>
                      <a:pt x="39" y="795"/>
                    </a:lnTo>
                    <a:lnTo>
                      <a:pt x="64" y="851"/>
                    </a:lnTo>
                    <a:cubicBezTo>
                      <a:pt x="64" y="941"/>
                      <a:pt x="74" y="985"/>
                      <a:pt x="84" y="985"/>
                    </a:cubicBezTo>
                    <a:cubicBezTo>
                      <a:pt x="94" y="985"/>
                      <a:pt x="104" y="941"/>
                      <a:pt x="104" y="851"/>
                    </a:cubicBezTo>
                    <a:cubicBezTo>
                      <a:pt x="104" y="754"/>
                      <a:pt x="104" y="709"/>
                      <a:pt x="108" y="709"/>
                    </a:cubicBezTo>
                    <a:cubicBezTo>
                      <a:pt x="112" y="709"/>
                      <a:pt x="118" y="740"/>
                      <a:pt x="129" y="795"/>
                    </a:cubicBezTo>
                    <a:cubicBezTo>
                      <a:pt x="129" y="916"/>
                      <a:pt x="153" y="916"/>
                      <a:pt x="169" y="916"/>
                    </a:cubicBezTo>
                    <a:cubicBezTo>
                      <a:pt x="193" y="916"/>
                      <a:pt x="193" y="916"/>
                      <a:pt x="193" y="973"/>
                    </a:cubicBezTo>
                    <a:cubicBezTo>
                      <a:pt x="193" y="1038"/>
                      <a:pt x="218" y="1095"/>
                      <a:pt x="242" y="1095"/>
                    </a:cubicBezTo>
                    <a:cubicBezTo>
                      <a:pt x="258" y="1095"/>
                      <a:pt x="258" y="1095"/>
                      <a:pt x="258" y="1038"/>
                    </a:cubicBezTo>
                    <a:cubicBezTo>
                      <a:pt x="251" y="1010"/>
                      <a:pt x="255" y="995"/>
                      <a:pt x="263" y="995"/>
                    </a:cubicBezTo>
                    <a:cubicBezTo>
                      <a:pt x="273" y="995"/>
                      <a:pt x="293" y="1024"/>
                      <a:pt x="307" y="1095"/>
                    </a:cubicBezTo>
                    <a:cubicBezTo>
                      <a:pt x="317" y="1122"/>
                      <a:pt x="323" y="1138"/>
                      <a:pt x="327" y="1138"/>
                    </a:cubicBezTo>
                    <a:cubicBezTo>
                      <a:pt x="331" y="1138"/>
                      <a:pt x="331" y="1108"/>
                      <a:pt x="331" y="1038"/>
                    </a:cubicBezTo>
                    <a:cubicBezTo>
                      <a:pt x="331" y="977"/>
                      <a:pt x="341" y="947"/>
                      <a:pt x="355" y="947"/>
                    </a:cubicBezTo>
                    <a:cubicBezTo>
                      <a:pt x="368" y="947"/>
                      <a:pt x="384" y="977"/>
                      <a:pt x="396" y="1038"/>
                    </a:cubicBezTo>
                    <a:lnTo>
                      <a:pt x="437" y="1038"/>
                    </a:lnTo>
                    <a:cubicBezTo>
                      <a:pt x="461" y="1038"/>
                      <a:pt x="461" y="981"/>
                      <a:pt x="461" y="916"/>
                    </a:cubicBezTo>
                    <a:cubicBezTo>
                      <a:pt x="461" y="850"/>
                      <a:pt x="461" y="822"/>
                      <a:pt x="466" y="822"/>
                    </a:cubicBezTo>
                    <a:cubicBezTo>
                      <a:pt x="469" y="822"/>
                      <a:pt x="475" y="836"/>
                      <a:pt x="485" y="859"/>
                    </a:cubicBezTo>
                    <a:cubicBezTo>
                      <a:pt x="502" y="900"/>
                      <a:pt x="502" y="941"/>
                      <a:pt x="510" y="981"/>
                    </a:cubicBezTo>
                    <a:cubicBezTo>
                      <a:pt x="510" y="1038"/>
                      <a:pt x="526" y="1038"/>
                      <a:pt x="550" y="1038"/>
                    </a:cubicBezTo>
                    <a:cubicBezTo>
                      <a:pt x="555" y="1038"/>
                      <a:pt x="561" y="1038"/>
                      <a:pt x="566" y="1038"/>
                    </a:cubicBezTo>
                    <a:cubicBezTo>
                      <a:pt x="589" y="1038"/>
                      <a:pt x="615" y="1033"/>
                      <a:pt x="615" y="981"/>
                    </a:cubicBezTo>
                    <a:lnTo>
                      <a:pt x="615" y="1046"/>
                    </a:lnTo>
                    <a:cubicBezTo>
                      <a:pt x="631" y="1046"/>
                      <a:pt x="637" y="1071"/>
                      <a:pt x="638" y="1071"/>
                    </a:cubicBezTo>
                    <a:cubicBezTo>
                      <a:pt x="639" y="1071"/>
                      <a:pt x="639" y="1065"/>
                      <a:pt x="639" y="1046"/>
                    </a:cubicBezTo>
                    <a:cubicBezTo>
                      <a:pt x="639" y="1046"/>
                      <a:pt x="664" y="1046"/>
                      <a:pt x="704" y="1103"/>
                    </a:cubicBezTo>
                    <a:cubicBezTo>
                      <a:pt x="714" y="1115"/>
                      <a:pt x="724" y="1121"/>
                      <a:pt x="733" y="1121"/>
                    </a:cubicBezTo>
                    <a:cubicBezTo>
                      <a:pt x="773" y="1121"/>
                      <a:pt x="805" y="1023"/>
                      <a:pt x="753" y="924"/>
                    </a:cubicBezTo>
                    <a:lnTo>
                      <a:pt x="777" y="924"/>
                    </a:lnTo>
                    <a:cubicBezTo>
                      <a:pt x="793" y="924"/>
                      <a:pt x="793" y="868"/>
                      <a:pt x="793" y="868"/>
                    </a:cubicBezTo>
                    <a:cubicBezTo>
                      <a:pt x="793" y="820"/>
                      <a:pt x="807" y="807"/>
                      <a:pt x="823" y="807"/>
                    </a:cubicBezTo>
                    <a:cubicBezTo>
                      <a:pt x="829" y="807"/>
                      <a:pt x="836" y="809"/>
                      <a:pt x="842" y="811"/>
                    </a:cubicBezTo>
                    <a:lnTo>
                      <a:pt x="842" y="924"/>
                    </a:lnTo>
                    <a:cubicBezTo>
                      <a:pt x="828" y="1029"/>
                      <a:pt x="839" y="1095"/>
                      <a:pt x="853" y="1095"/>
                    </a:cubicBezTo>
                    <a:cubicBezTo>
                      <a:pt x="864" y="1095"/>
                      <a:pt x="876" y="1063"/>
                      <a:pt x="883" y="989"/>
                    </a:cubicBezTo>
                    <a:lnTo>
                      <a:pt x="883" y="1046"/>
                    </a:lnTo>
                    <a:cubicBezTo>
                      <a:pt x="883" y="1078"/>
                      <a:pt x="889" y="1095"/>
                      <a:pt x="901" y="1095"/>
                    </a:cubicBezTo>
                    <a:cubicBezTo>
                      <a:pt x="913" y="1095"/>
                      <a:pt x="931" y="1078"/>
                      <a:pt x="956" y="1046"/>
                    </a:cubicBezTo>
                    <a:cubicBezTo>
                      <a:pt x="972" y="1046"/>
                      <a:pt x="996" y="932"/>
                      <a:pt x="996" y="868"/>
                    </a:cubicBezTo>
                    <a:cubicBezTo>
                      <a:pt x="996" y="811"/>
                      <a:pt x="1020" y="811"/>
                      <a:pt x="1020" y="811"/>
                    </a:cubicBezTo>
                    <a:cubicBezTo>
                      <a:pt x="1045" y="811"/>
                      <a:pt x="1045" y="811"/>
                      <a:pt x="1045" y="868"/>
                    </a:cubicBezTo>
                    <a:cubicBezTo>
                      <a:pt x="1045" y="929"/>
                      <a:pt x="1055" y="960"/>
                      <a:pt x="1069" y="960"/>
                    </a:cubicBezTo>
                    <a:cubicBezTo>
                      <a:pt x="1082" y="960"/>
                      <a:pt x="1098" y="931"/>
                      <a:pt x="1110" y="876"/>
                    </a:cubicBezTo>
                    <a:lnTo>
                      <a:pt x="1110" y="932"/>
                    </a:lnTo>
                    <a:cubicBezTo>
                      <a:pt x="1110" y="974"/>
                      <a:pt x="1122" y="1019"/>
                      <a:pt x="1170" y="1019"/>
                    </a:cubicBezTo>
                    <a:cubicBezTo>
                      <a:pt x="1188" y="1019"/>
                      <a:pt x="1211" y="1013"/>
                      <a:pt x="1239" y="997"/>
                    </a:cubicBezTo>
                    <a:cubicBezTo>
                      <a:pt x="1329" y="997"/>
                      <a:pt x="1401" y="997"/>
                      <a:pt x="1401" y="1062"/>
                    </a:cubicBezTo>
                    <a:cubicBezTo>
                      <a:pt x="1401" y="1072"/>
                      <a:pt x="1404" y="1077"/>
                      <a:pt x="1409" y="1077"/>
                    </a:cubicBezTo>
                    <a:cubicBezTo>
                      <a:pt x="1431" y="1077"/>
                      <a:pt x="1498" y="977"/>
                      <a:pt x="1531" y="884"/>
                    </a:cubicBezTo>
                    <a:cubicBezTo>
                      <a:pt x="1531" y="941"/>
                      <a:pt x="1556" y="941"/>
                      <a:pt x="1596" y="941"/>
                    </a:cubicBezTo>
                    <a:cubicBezTo>
                      <a:pt x="1669" y="941"/>
                      <a:pt x="1669" y="941"/>
                      <a:pt x="1669" y="1005"/>
                    </a:cubicBezTo>
                    <a:cubicBezTo>
                      <a:pt x="1657" y="1062"/>
                      <a:pt x="1651" y="1091"/>
                      <a:pt x="1653" y="1091"/>
                    </a:cubicBezTo>
                    <a:cubicBezTo>
                      <a:pt x="1655" y="1091"/>
                      <a:pt x="1665" y="1062"/>
                      <a:pt x="1685" y="1005"/>
                    </a:cubicBezTo>
                    <a:cubicBezTo>
                      <a:pt x="1694" y="959"/>
                      <a:pt x="1710" y="940"/>
                      <a:pt x="1725" y="940"/>
                    </a:cubicBezTo>
                    <a:cubicBezTo>
                      <a:pt x="1749" y="940"/>
                      <a:pt x="1774" y="992"/>
                      <a:pt x="1774" y="1062"/>
                    </a:cubicBezTo>
                    <a:cubicBezTo>
                      <a:pt x="1774" y="1127"/>
                      <a:pt x="1799" y="1127"/>
                      <a:pt x="1839" y="1127"/>
                    </a:cubicBezTo>
                    <a:cubicBezTo>
                      <a:pt x="1859" y="1075"/>
                      <a:pt x="1894" y="1070"/>
                      <a:pt x="1928" y="1070"/>
                    </a:cubicBezTo>
                    <a:cubicBezTo>
                      <a:pt x="1936" y="1070"/>
                      <a:pt x="1945" y="1070"/>
                      <a:pt x="1953" y="1070"/>
                    </a:cubicBezTo>
                    <a:cubicBezTo>
                      <a:pt x="2018" y="1070"/>
                      <a:pt x="2018" y="1070"/>
                      <a:pt x="2018" y="949"/>
                    </a:cubicBezTo>
                    <a:cubicBezTo>
                      <a:pt x="2024" y="852"/>
                      <a:pt x="2036" y="832"/>
                      <a:pt x="2065" y="832"/>
                    </a:cubicBezTo>
                    <a:cubicBezTo>
                      <a:pt x="2072" y="832"/>
                      <a:pt x="2081" y="833"/>
                      <a:pt x="2091" y="835"/>
                    </a:cubicBezTo>
                    <a:cubicBezTo>
                      <a:pt x="2115" y="835"/>
                      <a:pt x="2131" y="835"/>
                      <a:pt x="2131" y="892"/>
                    </a:cubicBezTo>
                    <a:cubicBezTo>
                      <a:pt x="2131" y="892"/>
                      <a:pt x="2156" y="949"/>
                      <a:pt x="2180" y="957"/>
                    </a:cubicBezTo>
                    <a:cubicBezTo>
                      <a:pt x="2196" y="957"/>
                      <a:pt x="2220" y="957"/>
                      <a:pt x="2220" y="1013"/>
                    </a:cubicBezTo>
                    <a:cubicBezTo>
                      <a:pt x="2220" y="1013"/>
                      <a:pt x="2245" y="1070"/>
                      <a:pt x="2285" y="1078"/>
                    </a:cubicBezTo>
                    <a:cubicBezTo>
                      <a:pt x="2334" y="1078"/>
                      <a:pt x="2374" y="1078"/>
                      <a:pt x="2374" y="1135"/>
                    </a:cubicBezTo>
                    <a:cubicBezTo>
                      <a:pt x="2399" y="1135"/>
                      <a:pt x="2399" y="1135"/>
                      <a:pt x="2399" y="1078"/>
                    </a:cubicBezTo>
                    <a:cubicBezTo>
                      <a:pt x="2399" y="1034"/>
                      <a:pt x="2410" y="993"/>
                      <a:pt x="2446" y="993"/>
                    </a:cubicBezTo>
                    <a:cubicBezTo>
                      <a:pt x="2463" y="993"/>
                      <a:pt x="2484" y="1001"/>
                      <a:pt x="2512" y="1022"/>
                    </a:cubicBezTo>
                    <a:cubicBezTo>
                      <a:pt x="2553" y="1022"/>
                      <a:pt x="2626" y="1022"/>
                      <a:pt x="2626" y="965"/>
                    </a:cubicBezTo>
                    <a:cubicBezTo>
                      <a:pt x="2642" y="965"/>
                      <a:pt x="2642" y="965"/>
                      <a:pt x="2642" y="1022"/>
                    </a:cubicBezTo>
                    <a:cubicBezTo>
                      <a:pt x="2642" y="1082"/>
                      <a:pt x="2654" y="1113"/>
                      <a:pt x="2671" y="1113"/>
                    </a:cubicBezTo>
                    <a:cubicBezTo>
                      <a:pt x="2689" y="1113"/>
                      <a:pt x="2711" y="1082"/>
                      <a:pt x="2731" y="1022"/>
                    </a:cubicBezTo>
                    <a:cubicBezTo>
                      <a:pt x="2731" y="993"/>
                      <a:pt x="2737" y="979"/>
                      <a:pt x="2746" y="979"/>
                    </a:cubicBezTo>
                    <a:cubicBezTo>
                      <a:pt x="2755" y="979"/>
                      <a:pt x="2768" y="993"/>
                      <a:pt x="2780" y="1022"/>
                    </a:cubicBezTo>
                    <a:cubicBezTo>
                      <a:pt x="2780" y="1022"/>
                      <a:pt x="2804" y="1022"/>
                      <a:pt x="2820" y="965"/>
                    </a:cubicBezTo>
                    <a:cubicBezTo>
                      <a:pt x="2833" y="936"/>
                      <a:pt x="2839" y="922"/>
                      <a:pt x="2848" y="922"/>
                    </a:cubicBezTo>
                    <a:cubicBezTo>
                      <a:pt x="2857" y="922"/>
                      <a:pt x="2869" y="936"/>
                      <a:pt x="2893" y="965"/>
                    </a:cubicBezTo>
                    <a:cubicBezTo>
                      <a:pt x="2893" y="1030"/>
                      <a:pt x="2910" y="1030"/>
                      <a:pt x="2934" y="1030"/>
                    </a:cubicBezTo>
                    <a:cubicBezTo>
                      <a:pt x="2957" y="999"/>
                      <a:pt x="3022" y="985"/>
                      <a:pt x="3088" y="985"/>
                    </a:cubicBezTo>
                    <a:cubicBezTo>
                      <a:pt x="3162" y="985"/>
                      <a:pt x="3237" y="1003"/>
                      <a:pt x="3250" y="1038"/>
                    </a:cubicBezTo>
                    <a:cubicBezTo>
                      <a:pt x="3266" y="973"/>
                      <a:pt x="3266" y="973"/>
                      <a:pt x="3291" y="973"/>
                    </a:cubicBezTo>
                    <a:cubicBezTo>
                      <a:pt x="3300" y="1020"/>
                      <a:pt x="3308" y="1041"/>
                      <a:pt x="3315" y="1041"/>
                    </a:cubicBezTo>
                    <a:cubicBezTo>
                      <a:pt x="3326" y="1041"/>
                      <a:pt x="3334" y="990"/>
                      <a:pt x="3339" y="916"/>
                    </a:cubicBezTo>
                    <a:lnTo>
                      <a:pt x="3291" y="916"/>
                    </a:lnTo>
                    <a:cubicBezTo>
                      <a:pt x="3291" y="862"/>
                      <a:pt x="3304" y="832"/>
                      <a:pt x="3318" y="832"/>
                    </a:cubicBezTo>
                    <a:cubicBezTo>
                      <a:pt x="3336" y="832"/>
                      <a:pt x="3355" y="878"/>
                      <a:pt x="3355" y="981"/>
                    </a:cubicBezTo>
                    <a:cubicBezTo>
                      <a:pt x="3368" y="1038"/>
                      <a:pt x="3374" y="1066"/>
                      <a:pt x="3380" y="1066"/>
                    </a:cubicBezTo>
                    <a:cubicBezTo>
                      <a:pt x="3386" y="1066"/>
                      <a:pt x="3392" y="1038"/>
                      <a:pt x="3404" y="981"/>
                    </a:cubicBezTo>
                    <a:cubicBezTo>
                      <a:pt x="3416" y="920"/>
                      <a:pt x="3426" y="890"/>
                      <a:pt x="3437" y="890"/>
                    </a:cubicBezTo>
                    <a:cubicBezTo>
                      <a:pt x="3447" y="890"/>
                      <a:pt x="3457" y="920"/>
                      <a:pt x="3469" y="981"/>
                    </a:cubicBezTo>
                    <a:cubicBezTo>
                      <a:pt x="3469" y="1042"/>
                      <a:pt x="3469" y="1072"/>
                      <a:pt x="3472" y="1072"/>
                    </a:cubicBezTo>
                    <a:cubicBezTo>
                      <a:pt x="3475" y="1072"/>
                      <a:pt x="3481" y="1042"/>
                      <a:pt x="3493" y="981"/>
                    </a:cubicBezTo>
                    <a:cubicBezTo>
                      <a:pt x="3516" y="845"/>
                      <a:pt x="3549" y="768"/>
                      <a:pt x="3572" y="768"/>
                    </a:cubicBezTo>
                    <a:cubicBezTo>
                      <a:pt x="3590" y="768"/>
                      <a:pt x="3602" y="817"/>
                      <a:pt x="3599" y="924"/>
                    </a:cubicBezTo>
                    <a:cubicBezTo>
                      <a:pt x="3599" y="1038"/>
                      <a:pt x="3623" y="1103"/>
                      <a:pt x="3647" y="1103"/>
                    </a:cubicBezTo>
                    <a:cubicBezTo>
                      <a:pt x="3672" y="1103"/>
                      <a:pt x="3672" y="1046"/>
                      <a:pt x="3672" y="981"/>
                    </a:cubicBezTo>
                    <a:cubicBezTo>
                      <a:pt x="3660" y="921"/>
                      <a:pt x="3660" y="893"/>
                      <a:pt x="3667" y="893"/>
                    </a:cubicBezTo>
                    <a:cubicBezTo>
                      <a:pt x="3675" y="893"/>
                      <a:pt x="3692" y="923"/>
                      <a:pt x="3712" y="981"/>
                    </a:cubicBezTo>
                    <a:cubicBezTo>
                      <a:pt x="3748" y="1084"/>
                      <a:pt x="3779" y="1130"/>
                      <a:pt x="3810" y="1130"/>
                    </a:cubicBezTo>
                    <a:cubicBezTo>
                      <a:pt x="3836" y="1130"/>
                      <a:pt x="3862" y="1100"/>
                      <a:pt x="3891" y="1046"/>
                    </a:cubicBezTo>
                    <a:cubicBezTo>
                      <a:pt x="3935" y="989"/>
                      <a:pt x="3974" y="961"/>
                      <a:pt x="3993" y="961"/>
                    </a:cubicBezTo>
                    <a:cubicBezTo>
                      <a:pt x="4012" y="961"/>
                      <a:pt x="4012" y="989"/>
                      <a:pt x="3980" y="1046"/>
                    </a:cubicBezTo>
                    <a:cubicBezTo>
                      <a:pt x="3956" y="1118"/>
                      <a:pt x="3946" y="1147"/>
                      <a:pt x="3950" y="1147"/>
                    </a:cubicBezTo>
                    <a:cubicBezTo>
                      <a:pt x="3954" y="1147"/>
                      <a:pt x="3963" y="1134"/>
                      <a:pt x="3980" y="1111"/>
                    </a:cubicBezTo>
                    <a:lnTo>
                      <a:pt x="4093" y="1111"/>
                    </a:lnTo>
                    <a:cubicBezTo>
                      <a:pt x="4118" y="1111"/>
                      <a:pt x="4134" y="1054"/>
                      <a:pt x="4134" y="989"/>
                    </a:cubicBezTo>
                    <a:cubicBezTo>
                      <a:pt x="4149" y="1065"/>
                      <a:pt x="4174" y="1119"/>
                      <a:pt x="4200" y="1119"/>
                    </a:cubicBezTo>
                    <a:cubicBezTo>
                      <a:pt x="4216" y="1119"/>
                      <a:pt x="4232" y="1100"/>
                      <a:pt x="4247" y="1054"/>
                    </a:cubicBezTo>
                    <a:lnTo>
                      <a:pt x="4296" y="1054"/>
                    </a:lnTo>
                    <a:cubicBezTo>
                      <a:pt x="4312" y="1054"/>
                      <a:pt x="4312" y="1054"/>
                      <a:pt x="4337" y="997"/>
                    </a:cubicBezTo>
                    <a:cubicBezTo>
                      <a:pt x="4344" y="981"/>
                      <a:pt x="4351" y="974"/>
                      <a:pt x="4358" y="974"/>
                    </a:cubicBezTo>
                    <a:cubicBezTo>
                      <a:pt x="4374" y="974"/>
                      <a:pt x="4390" y="1014"/>
                      <a:pt x="4401" y="1054"/>
                    </a:cubicBezTo>
                    <a:cubicBezTo>
                      <a:pt x="4419" y="1100"/>
                      <a:pt x="4436" y="1142"/>
                      <a:pt x="4445" y="1142"/>
                    </a:cubicBezTo>
                    <a:cubicBezTo>
                      <a:pt x="4448" y="1142"/>
                      <a:pt x="4450" y="1135"/>
                      <a:pt x="4450" y="1119"/>
                    </a:cubicBezTo>
                    <a:cubicBezTo>
                      <a:pt x="4458" y="1054"/>
                      <a:pt x="4482" y="997"/>
                      <a:pt x="4515" y="941"/>
                    </a:cubicBezTo>
                    <a:cubicBezTo>
                      <a:pt x="4522" y="924"/>
                      <a:pt x="4529" y="917"/>
                      <a:pt x="4535" y="917"/>
                    </a:cubicBezTo>
                    <a:cubicBezTo>
                      <a:pt x="4549" y="917"/>
                      <a:pt x="4556" y="957"/>
                      <a:pt x="4539" y="997"/>
                    </a:cubicBezTo>
                    <a:cubicBezTo>
                      <a:pt x="4539" y="1062"/>
                      <a:pt x="4539" y="1062"/>
                      <a:pt x="4580" y="1119"/>
                    </a:cubicBezTo>
                    <a:cubicBezTo>
                      <a:pt x="4604" y="1119"/>
                      <a:pt x="4653" y="1119"/>
                      <a:pt x="4653" y="1062"/>
                    </a:cubicBezTo>
                    <a:cubicBezTo>
                      <a:pt x="4653" y="1035"/>
                      <a:pt x="4683" y="1021"/>
                      <a:pt x="4717" y="1021"/>
                    </a:cubicBezTo>
                    <a:cubicBezTo>
                      <a:pt x="4753" y="1021"/>
                      <a:pt x="4794" y="1037"/>
                      <a:pt x="4807" y="1070"/>
                    </a:cubicBezTo>
                    <a:lnTo>
                      <a:pt x="4847" y="1070"/>
                    </a:lnTo>
                    <a:cubicBezTo>
                      <a:pt x="4872" y="1070"/>
                      <a:pt x="4896" y="1005"/>
                      <a:pt x="4920" y="1005"/>
                    </a:cubicBezTo>
                    <a:cubicBezTo>
                      <a:pt x="4920" y="1005"/>
                      <a:pt x="4936" y="1005"/>
                      <a:pt x="4961" y="949"/>
                    </a:cubicBezTo>
                    <a:cubicBezTo>
                      <a:pt x="4985" y="949"/>
                      <a:pt x="5009" y="949"/>
                      <a:pt x="5009" y="1013"/>
                    </a:cubicBezTo>
                    <a:cubicBezTo>
                      <a:pt x="5018" y="953"/>
                      <a:pt x="5022" y="922"/>
                      <a:pt x="5027" y="922"/>
                    </a:cubicBezTo>
                    <a:cubicBezTo>
                      <a:pt x="5032" y="922"/>
                      <a:pt x="5038" y="953"/>
                      <a:pt x="5050" y="1013"/>
                    </a:cubicBezTo>
                    <a:cubicBezTo>
                      <a:pt x="5050" y="1074"/>
                      <a:pt x="5050" y="1105"/>
                      <a:pt x="5053" y="1105"/>
                    </a:cubicBezTo>
                    <a:cubicBezTo>
                      <a:pt x="5056" y="1105"/>
                      <a:pt x="5062" y="1074"/>
                      <a:pt x="5074" y="1013"/>
                    </a:cubicBezTo>
                    <a:cubicBezTo>
                      <a:pt x="5086" y="981"/>
                      <a:pt x="5093" y="965"/>
                      <a:pt x="5098" y="965"/>
                    </a:cubicBezTo>
                    <a:cubicBezTo>
                      <a:pt x="5103" y="965"/>
                      <a:pt x="5107" y="981"/>
                      <a:pt x="5115" y="1013"/>
                    </a:cubicBezTo>
                    <a:cubicBezTo>
                      <a:pt x="5115" y="1042"/>
                      <a:pt x="5121" y="1056"/>
                      <a:pt x="5127" y="1056"/>
                    </a:cubicBezTo>
                    <a:cubicBezTo>
                      <a:pt x="5133" y="1056"/>
                      <a:pt x="5139" y="1042"/>
                      <a:pt x="5139" y="1013"/>
                    </a:cubicBezTo>
                    <a:cubicBezTo>
                      <a:pt x="5154" y="939"/>
                      <a:pt x="5184" y="889"/>
                      <a:pt x="5205" y="889"/>
                    </a:cubicBezTo>
                    <a:cubicBezTo>
                      <a:pt x="5219" y="889"/>
                      <a:pt x="5228" y="909"/>
                      <a:pt x="5228" y="957"/>
                    </a:cubicBezTo>
                    <a:cubicBezTo>
                      <a:pt x="5228" y="957"/>
                      <a:pt x="5253" y="957"/>
                      <a:pt x="5277" y="892"/>
                    </a:cubicBezTo>
                    <a:cubicBezTo>
                      <a:pt x="5285" y="835"/>
                      <a:pt x="5289" y="807"/>
                      <a:pt x="5291" y="807"/>
                    </a:cubicBezTo>
                    <a:cubicBezTo>
                      <a:pt x="5293" y="807"/>
                      <a:pt x="5293" y="835"/>
                      <a:pt x="5293" y="892"/>
                    </a:cubicBezTo>
                    <a:cubicBezTo>
                      <a:pt x="5306" y="954"/>
                      <a:pt x="5318" y="984"/>
                      <a:pt x="5330" y="984"/>
                    </a:cubicBezTo>
                    <a:cubicBezTo>
                      <a:pt x="5342" y="984"/>
                      <a:pt x="5354" y="956"/>
                      <a:pt x="5366" y="900"/>
                    </a:cubicBezTo>
                    <a:cubicBezTo>
                      <a:pt x="5366" y="900"/>
                      <a:pt x="5373" y="871"/>
                      <a:pt x="5385" y="871"/>
                    </a:cubicBezTo>
                    <a:cubicBezTo>
                      <a:pt x="5391" y="871"/>
                      <a:pt x="5399" y="878"/>
                      <a:pt x="5407" y="900"/>
                    </a:cubicBezTo>
                    <a:cubicBezTo>
                      <a:pt x="5430" y="933"/>
                      <a:pt x="5487" y="969"/>
                      <a:pt x="5525" y="969"/>
                    </a:cubicBezTo>
                    <a:cubicBezTo>
                      <a:pt x="5553" y="969"/>
                      <a:pt x="5571" y="951"/>
                      <a:pt x="5561" y="900"/>
                    </a:cubicBezTo>
                    <a:lnTo>
                      <a:pt x="5609" y="900"/>
                    </a:lnTo>
                    <a:cubicBezTo>
                      <a:pt x="5630" y="932"/>
                      <a:pt x="5646" y="949"/>
                      <a:pt x="5660" y="949"/>
                    </a:cubicBezTo>
                    <a:cubicBezTo>
                      <a:pt x="5674" y="949"/>
                      <a:pt x="5686" y="932"/>
                      <a:pt x="5699" y="900"/>
                    </a:cubicBezTo>
                    <a:lnTo>
                      <a:pt x="5715" y="843"/>
                    </a:lnTo>
                    <a:cubicBezTo>
                      <a:pt x="5715" y="900"/>
                      <a:pt x="5739" y="965"/>
                      <a:pt x="5763" y="965"/>
                    </a:cubicBezTo>
                    <a:cubicBezTo>
                      <a:pt x="5788" y="965"/>
                      <a:pt x="5788" y="965"/>
                      <a:pt x="5788" y="908"/>
                    </a:cubicBezTo>
                    <a:cubicBezTo>
                      <a:pt x="5763" y="843"/>
                      <a:pt x="5788" y="843"/>
                      <a:pt x="5804" y="843"/>
                    </a:cubicBezTo>
                    <a:cubicBezTo>
                      <a:pt x="5828" y="843"/>
                      <a:pt x="5853" y="908"/>
                      <a:pt x="5853" y="965"/>
                    </a:cubicBezTo>
                    <a:lnTo>
                      <a:pt x="5877" y="965"/>
                    </a:lnTo>
                    <a:cubicBezTo>
                      <a:pt x="5877" y="895"/>
                      <a:pt x="5882" y="868"/>
                      <a:pt x="5887" y="868"/>
                    </a:cubicBezTo>
                    <a:cubicBezTo>
                      <a:pt x="5890" y="868"/>
                      <a:pt x="5893" y="884"/>
                      <a:pt x="5893" y="908"/>
                    </a:cubicBezTo>
                    <a:cubicBezTo>
                      <a:pt x="5918" y="965"/>
                      <a:pt x="5942" y="965"/>
                      <a:pt x="5966" y="965"/>
                    </a:cubicBezTo>
                    <a:cubicBezTo>
                      <a:pt x="5966" y="946"/>
                      <a:pt x="5968" y="940"/>
                      <a:pt x="5970" y="940"/>
                    </a:cubicBezTo>
                    <a:cubicBezTo>
                      <a:pt x="5973" y="940"/>
                      <a:pt x="5977" y="965"/>
                      <a:pt x="5966" y="965"/>
                    </a:cubicBezTo>
                    <a:lnTo>
                      <a:pt x="5966" y="1030"/>
                    </a:lnTo>
                    <a:cubicBezTo>
                      <a:pt x="5971" y="1046"/>
                      <a:pt x="5974" y="1053"/>
                      <a:pt x="5977" y="1053"/>
                    </a:cubicBezTo>
                    <a:cubicBezTo>
                      <a:pt x="5982" y="1053"/>
                      <a:pt x="5982" y="1011"/>
                      <a:pt x="5982" y="965"/>
                    </a:cubicBezTo>
                    <a:lnTo>
                      <a:pt x="6031" y="973"/>
                    </a:lnTo>
                    <a:cubicBezTo>
                      <a:pt x="6055" y="973"/>
                      <a:pt x="6072" y="973"/>
                      <a:pt x="6055" y="908"/>
                    </a:cubicBezTo>
                    <a:cubicBezTo>
                      <a:pt x="6055" y="855"/>
                      <a:pt x="6055" y="794"/>
                      <a:pt x="6069" y="794"/>
                    </a:cubicBezTo>
                    <a:cubicBezTo>
                      <a:pt x="6070" y="794"/>
                      <a:pt x="6071" y="794"/>
                      <a:pt x="6072" y="795"/>
                    </a:cubicBezTo>
                    <a:cubicBezTo>
                      <a:pt x="6072" y="773"/>
                      <a:pt x="6074" y="766"/>
                      <a:pt x="6077" y="766"/>
                    </a:cubicBezTo>
                    <a:cubicBezTo>
                      <a:pt x="6082" y="766"/>
                      <a:pt x="6088" y="795"/>
                      <a:pt x="6072" y="795"/>
                    </a:cubicBezTo>
                    <a:cubicBezTo>
                      <a:pt x="6072" y="851"/>
                      <a:pt x="6072" y="908"/>
                      <a:pt x="6096" y="908"/>
                    </a:cubicBezTo>
                    <a:cubicBezTo>
                      <a:pt x="6120" y="908"/>
                      <a:pt x="6120" y="973"/>
                      <a:pt x="6120" y="973"/>
                    </a:cubicBezTo>
                    <a:cubicBezTo>
                      <a:pt x="6110" y="1021"/>
                      <a:pt x="6120" y="1038"/>
                      <a:pt x="6137" y="1038"/>
                    </a:cubicBezTo>
                    <a:cubicBezTo>
                      <a:pt x="6160" y="1038"/>
                      <a:pt x="6195" y="1006"/>
                      <a:pt x="6209" y="973"/>
                    </a:cubicBezTo>
                    <a:cubicBezTo>
                      <a:pt x="6230" y="912"/>
                      <a:pt x="6246" y="882"/>
                      <a:pt x="6257" y="882"/>
                    </a:cubicBezTo>
                    <a:cubicBezTo>
                      <a:pt x="6268" y="882"/>
                      <a:pt x="6274" y="912"/>
                      <a:pt x="6274" y="973"/>
                    </a:cubicBezTo>
                    <a:cubicBezTo>
                      <a:pt x="6274" y="1007"/>
                      <a:pt x="6278" y="1022"/>
                      <a:pt x="6284" y="1022"/>
                    </a:cubicBezTo>
                    <a:cubicBezTo>
                      <a:pt x="6299" y="1022"/>
                      <a:pt x="6327" y="923"/>
                      <a:pt x="6339" y="795"/>
                    </a:cubicBezTo>
                    <a:lnTo>
                      <a:pt x="6363" y="616"/>
                    </a:lnTo>
                    <a:lnTo>
                      <a:pt x="6363" y="795"/>
                    </a:lnTo>
                    <a:cubicBezTo>
                      <a:pt x="6378" y="937"/>
                      <a:pt x="6384" y="996"/>
                      <a:pt x="6399" y="996"/>
                    </a:cubicBezTo>
                    <a:cubicBezTo>
                      <a:pt x="6410" y="996"/>
                      <a:pt x="6426" y="967"/>
                      <a:pt x="6453" y="916"/>
                    </a:cubicBezTo>
                    <a:cubicBezTo>
                      <a:pt x="6477" y="888"/>
                      <a:pt x="6489" y="874"/>
                      <a:pt x="6495" y="874"/>
                    </a:cubicBezTo>
                    <a:cubicBezTo>
                      <a:pt x="6501" y="874"/>
                      <a:pt x="6501" y="888"/>
                      <a:pt x="6501" y="916"/>
                    </a:cubicBezTo>
                    <a:cubicBezTo>
                      <a:pt x="6501" y="981"/>
                      <a:pt x="6517" y="981"/>
                      <a:pt x="6590" y="981"/>
                    </a:cubicBezTo>
                    <a:cubicBezTo>
                      <a:pt x="6655" y="981"/>
                      <a:pt x="6680" y="981"/>
                      <a:pt x="6680" y="924"/>
                    </a:cubicBezTo>
                    <a:lnTo>
                      <a:pt x="6720" y="924"/>
                    </a:lnTo>
                    <a:cubicBezTo>
                      <a:pt x="6729" y="970"/>
                      <a:pt x="6741" y="990"/>
                      <a:pt x="6751" y="990"/>
                    </a:cubicBezTo>
                    <a:cubicBezTo>
                      <a:pt x="6767" y="990"/>
                      <a:pt x="6779" y="938"/>
                      <a:pt x="6769" y="868"/>
                    </a:cubicBezTo>
                    <a:lnTo>
                      <a:pt x="6809" y="868"/>
                    </a:lnTo>
                    <a:lnTo>
                      <a:pt x="6809" y="924"/>
                    </a:lnTo>
                    <a:cubicBezTo>
                      <a:pt x="6809" y="981"/>
                      <a:pt x="6858" y="989"/>
                      <a:pt x="7036" y="989"/>
                    </a:cubicBezTo>
                    <a:cubicBezTo>
                      <a:pt x="7076" y="991"/>
                      <a:pt x="7109" y="992"/>
                      <a:pt x="7136" y="992"/>
                    </a:cubicBezTo>
                    <a:cubicBezTo>
                      <a:pt x="7240" y="992"/>
                      <a:pt x="7255" y="972"/>
                      <a:pt x="7255" y="876"/>
                    </a:cubicBezTo>
                    <a:cubicBezTo>
                      <a:pt x="7267" y="815"/>
                      <a:pt x="7280" y="784"/>
                      <a:pt x="7289" y="784"/>
                    </a:cubicBezTo>
                    <a:cubicBezTo>
                      <a:pt x="7298" y="784"/>
                      <a:pt x="7304" y="815"/>
                      <a:pt x="7304" y="876"/>
                    </a:cubicBezTo>
                    <a:cubicBezTo>
                      <a:pt x="7304" y="916"/>
                      <a:pt x="7312" y="959"/>
                      <a:pt x="7317" y="959"/>
                    </a:cubicBezTo>
                    <a:cubicBezTo>
                      <a:pt x="7319" y="959"/>
                      <a:pt x="7320" y="952"/>
                      <a:pt x="7320" y="932"/>
                    </a:cubicBezTo>
                    <a:cubicBezTo>
                      <a:pt x="7320" y="932"/>
                      <a:pt x="7369" y="932"/>
                      <a:pt x="7393" y="997"/>
                    </a:cubicBezTo>
                    <a:cubicBezTo>
                      <a:pt x="7420" y="1048"/>
                      <a:pt x="7440" y="1066"/>
                      <a:pt x="7454" y="1066"/>
                    </a:cubicBezTo>
                    <a:cubicBezTo>
                      <a:pt x="7474" y="1066"/>
                      <a:pt x="7482" y="1030"/>
                      <a:pt x="7482" y="997"/>
                    </a:cubicBezTo>
                    <a:cubicBezTo>
                      <a:pt x="7472" y="947"/>
                      <a:pt x="7470" y="928"/>
                      <a:pt x="7473" y="928"/>
                    </a:cubicBezTo>
                    <a:cubicBezTo>
                      <a:pt x="7477" y="928"/>
                      <a:pt x="7489" y="964"/>
                      <a:pt x="7499" y="997"/>
                    </a:cubicBezTo>
                    <a:cubicBezTo>
                      <a:pt x="7516" y="1043"/>
                      <a:pt x="7533" y="1085"/>
                      <a:pt x="7542" y="1085"/>
                    </a:cubicBezTo>
                    <a:cubicBezTo>
                      <a:pt x="7545" y="1085"/>
                      <a:pt x="7547" y="1079"/>
                      <a:pt x="7547" y="1062"/>
                    </a:cubicBezTo>
                    <a:cubicBezTo>
                      <a:pt x="7561" y="1025"/>
                      <a:pt x="7609" y="991"/>
                      <a:pt x="7648" y="991"/>
                    </a:cubicBezTo>
                    <a:cubicBezTo>
                      <a:pt x="7677" y="991"/>
                      <a:pt x="7701" y="1010"/>
                      <a:pt x="7701" y="1062"/>
                    </a:cubicBezTo>
                    <a:lnTo>
                      <a:pt x="7750" y="1062"/>
                    </a:lnTo>
                    <a:cubicBezTo>
                      <a:pt x="7750" y="1005"/>
                      <a:pt x="7790" y="1005"/>
                      <a:pt x="7839" y="1005"/>
                    </a:cubicBezTo>
                    <a:cubicBezTo>
                      <a:pt x="7880" y="1005"/>
                      <a:pt x="7904" y="1005"/>
                      <a:pt x="7904" y="1062"/>
                    </a:cubicBezTo>
                    <a:cubicBezTo>
                      <a:pt x="7891" y="1096"/>
                      <a:pt x="7892" y="1112"/>
                      <a:pt x="7901" y="1112"/>
                    </a:cubicBezTo>
                    <a:cubicBezTo>
                      <a:pt x="7909" y="1112"/>
                      <a:pt x="7925" y="1098"/>
                      <a:pt x="7944" y="1070"/>
                    </a:cubicBezTo>
                    <a:cubicBezTo>
                      <a:pt x="7969" y="1070"/>
                      <a:pt x="7993" y="949"/>
                      <a:pt x="8017" y="949"/>
                    </a:cubicBezTo>
                    <a:cubicBezTo>
                      <a:pt x="8017" y="892"/>
                      <a:pt x="8034" y="827"/>
                      <a:pt x="8058" y="827"/>
                    </a:cubicBezTo>
                    <a:lnTo>
                      <a:pt x="8058" y="892"/>
                    </a:lnTo>
                    <a:lnTo>
                      <a:pt x="8058" y="1013"/>
                    </a:lnTo>
                    <a:cubicBezTo>
                      <a:pt x="8082" y="1013"/>
                      <a:pt x="8107" y="1013"/>
                      <a:pt x="8107" y="949"/>
                    </a:cubicBezTo>
                    <a:cubicBezTo>
                      <a:pt x="8123" y="1013"/>
                      <a:pt x="8147" y="1013"/>
                      <a:pt x="8196" y="1013"/>
                    </a:cubicBezTo>
                    <a:cubicBezTo>
                      <a:pt x="8236" y="1013"/>
                      <a:pt x="8285" y="1013"/>
                      <a:pt x="8301" y="957"/>
                    </a:cubicBezTo>
                    <a:cubicBezTo>
                      <a:pt x="8313" y="1018"/>
                      <a:pt x="8352" y="1048"/>
                      <a:pt x="8390" y="1048"/>
                    </a:cubicBezTo>
                    <a:cubicBezTo>
                      <a:pt x="8429" y="1048"/>
                      <a:pt x="8467" y="1018"/>
                      <a:pt x="8480" y="957"/>
                    </a:cubicBezTo>
                    <a:cubicBezTo>
                      <a:pt x="8480" y="928"/>
                      <a:pt x="8486" y="914"/>
                      <a:pt x="8495" y="914"/>
                    </a:cubicBezTo>
                    <a:cubicBezTo>
                      <a:pt x="8504" y="914"/>
                      <a:pt x="8516" y="928"/>
                      <a:pt x="8528" y="957"/>
                    </a:cubicBezTo>
                    <a:cubicBezTo>
                      <a:pt x="8536" y="989"/>
                      <a:pt x="8540" y="1005"/>
                      <a:pt x="8545" y="1005"/>
                    </a:cubicBezTo>
                    <a:cubicBezTo>
                      <a:pt x="8551" y="1005"/>
                      <a:pt x="8557" y="989"/>
                      <a:pt x="8569" y="957"/>
                    </a:cubicBezTo>
                    <a:cubicBezTo>
                      <a:pt x="8575" y="941"/>
                      <a:pt x="8582" y="935"/>
                      <a:pt x="8589" y="935"/>
                    </a:cubicBezTo>
                    <a:cubicBezTo>
                      <a:pt x="8606" y="935"/>
                      <a:pt x="8622" y="980"/>
                      <a:pt x="8634" y="1022"/>
                    </a:cubicBezTo>
                    <a:cubicBezTo>
                      <a:pt x="8648" y="1092"/>
                      <a:pt x="8662" y="1122"/>
                      <a:pt x="8676" y="1122"/>
                    </a:cubicBezTo>
                    <a:cubicBezTo>
                      <a:pt x="8686" y="1122"/>
                      <a:pt x="8696" y="1106"/>
                      <a:pt x="8707" y="1078"/>
                    </a:cubicBezTo>
                    <a:cubicBezTo>
                      <a:pt x="8731" y="1046"/>
                      <a:pt x="8771" y="1022"/>
                      <a:pt x="8812" y="1022"/>
                    </a:cubicBezTo>
                    <a:cubicBezTo>
                      <a:pt x="8861" y="965"/>
                      <a:pt x="8885" y="965"/>
                      <a:pt x="8861" y="908"/>
                    </a:cubicBezTo>
                    <a:cubicBezTo>
                      <a:pt x="8861" y="868"/>
                      <a:pt x="8869" y="827"/>
                      <a:pt x="8885" y="786"/>
                    </a:cubicBezTo>
                    <a:cubicBezTo>
                      <a:pt x="8898" y="768"/>
                      <a:pt x="8907" y="761"/>
                      <a:pt x="8913" y="761"/>
                    </a:cubicBezTo>
                    <a:cubicBezTo>
                      <a:pt x="8923" y="761"/>
                      <a:pt x="8917" y="786"/>
                      <a:pt x="8901" y="786"/>
                    </a:cubicBezTo>
                    <a:cubicBezTo>
                      <a:pt x="8861" y="843"/>
                      <a:pt x="8885" y="843"/>
                      <a:pt x="8901" y="908"/>
                    </a:cubicBezTo>
                    <a:cubicBezTo>
                      <a:pt x="8915" y="943"/>
                      <a:pt x="8942" y="966"/>
                      <a:pt x="8975" y="966"/>
                    </a:cubicBezTo>
                    <a:cubicBezTo>
                      <a:pt x="8980" y="966"/>
                      <a:pt x="8985" y="966"/>
                      <a:pt x="8990" y="965"/>
                    </a:cubicBezTo>
                    <a:lnTo>
                      <a:pt x="9080" y="973"/>
                    </a:lnTo>
                    <a:cubicBezTo>
                      <a:pt x="9116" y="1001"/>
                      <a:pt x="9138" y="1016"/>
                      <a:pt x="9152" y="1016"/>
                    </a:cubicBezTo>
                    <a:cubicBezTo>
                      <a:pt x="9165" y="1016"/>
                      <a:pt x="9169" y="1001"/>
                      <a:pt x="9169" y="973"/>
                    </a:cubicBezTo>
                    <a:lnTo>
                      <a:pt x="9169" y="908"/>
                    </a:lnTo>
                    <a:cubicBezTo>
                      <a:pt x="9181" y="971"/>
                      <a:pt x="9252" y="1003"/>
                      <a:pt x="9321" y="1003"/>
                    </a:cubicBezTo>
                    <a:cubicBezTo>
                      <a:pt x="9386" y="1003"/>
                      <a:pt x="9449" y="975"/>
                      <a:pt x="9461" y="916"/>
                    </a:cubicBezTo>
                    <a:lnTo>
                      <a:pt x="9461" y="973"/>
                    </a:lnTo>
                    <a:cubicBezTo>
                      <a:pt x="9461" y="1038"/>
                      <a:pt x="9485" y="1038"/>
                      <a:pt x="9525" y="1038"/>
                    </a:cubicBezTo>
                    <a:cubicBezTo>
                      <a:pt x="9550" y="1038"/>
                      <a:pt x="9639" y="981"/>
                      <a:pt x="9704" y="981"/>
                    </a:cubicBezTo>
                    <a:cubicBezTo>
                      <a:pt x="9793" y="981"/>
                      <a:pt x="9866" y="981"/>
                      <a:pt x="9866" y="924"/>
                    </a:cubicBezTo>
                    <a:cubicBezTo>
                      <a:pt x="9882" y="924"/>
                      <a:pt x="9882" y="924"/>
                      <a:pt x="9882" y="981"/>
                    </a:cubicBezTo>
                    <a:cubicBezTo>
                      <a:pt x="9866" y="1046"/>
                      <a:pt x="9882" y="1046"/>
                      <a:pt x="9907" y="1046"/>
                    </a:cubicBezTo>
                    <a:cubicBezTo>
                      <a:pt x="9931" y="1046"/>
                      <a:pt x="9931" y="989"/>
                      <a:pt x="9931" y="924"/>
                    </a:cubicBezTo>
                    <a:cubicBezTo>
                      <a:pt x="9931" y="896"/>
                      <a:pt x="9937" y="882"/>
                      <a:pt x="9948" y="882"/>
                    </a:cubicBezTo>
                    <a:cubicBezTo>
                      <a:pt x="9959" y="882"/>
                      <a:pt x="9975" y="896"/>
                      <a:pt x="9996" y="924"/>
                    </a:cubicBezTo>
                    <a:cubicBezTo>
                      <a:pt x="10017" y="958"/>
                      <a:pt x="10051" y="974"/>
                      <a:pt x="10085" y="974"/>
                    </a:cubicBezTo>
                    <a:cubicBezTo>
                      <a:pt x="10118" y="974"/>
                      <a:pt x="10151" y="960"/>
                      <a:pt x="10174" y="932"/>
                    </a:cubicBezTo>
                    <a:cubicBezTo>
                      <a:pt x="10198" y="932"/>
                      <a:pt x="10223" y="932"/>
                      <a:pt x="10215" y="989"/>
                    </a:cubicBezTo>
                    <a:cubicBezTo>
                      <a:pt x="10229" y="1027"/>
                      <a:pt x="10251" y="1062"/>
                      <a:pt x="10276" y="1062"/>
                    </a:cubicBezTo>
                    <a:cubicBezTo>
                      <a:pt x="10293" y="1062"/>
                      <a:pt x="10311" y="1044"/>
                      <a:pt x="10328" y="997"/>
                    </a:cubicBezTo>
                    <a:cubicBezTo>
                      <a:pt x="10352" y="997"/>
                      <a:pt x="10352" y="997"/>
                      <a:pt x="10352" y="1054"/>
                    </a:cubicBezTo>
                    <a:cubicBezTo>
                      <a:pt x="10367" y="1087"/>
                      <a:pt x="10373" y="1123"/>
                      <a:pt x="10378" y="1123"/>
                    </a:cubicBezTo>
                    <a:cubicBezTo>
                      <a:pt x="10382" y="1123"/>
                      <a:pt x="10386" y="1105"/>
                      <a:pt x="10393" y="1054"/>
                    </a:cubicBezTo>
                    <a:cubicBezTo>
                      <a:pt x="10413" y="1027"/>
                      <a:pt x="10444" y="1012"/>
                      <a:pt x="10474" y="1012"/>
                    </a:cubicBezTo>
                    <a:cubicBezTo>
                      <a:pt x="10506" y="1012"/>
                      <a:pt x="10538" y="1029"/>
                      <a:pt x="10555" y="1062"/>
                    </a:cubicBezTo>
                    <a:cubicBezTo>
                      <a:pt x="10571" y="1062"/>
                      <a:pt x="10596" y="1062"/>
                      <a:pt x="10596" y="997"/>
                    </a:cubicBezTo>
                    <a:cubicBezTo>
                      <a:pt x="10596" y="976"/>
                      <a:pt x="10596" y="956"/>
                      <a:pt x="10596" y="941"/>
                    </a:cubicBezTo>
                    <a:cubicBezTo>
                      <a:pt x="10608" y="1001"/>
                      <a:pt x="10614" y="1032"/>
                      <a:pt x="10620" y="1032"/>
                    </a:cubicBezTo>
                    <a:cubicBezTo>
                      <a:pt x="10626" y="1032"/>
                      <a:pt x="10632" y="1001"/>
                      <a:pt x="10644" y="941"/>
                    </a:cubicBezTo>
                    <a:cubicBezTo>
                      <a:pt x="10644" y="912"/>
                      <a:pt x="10648" y="898"/>
                      <a:pt x="10652" y="898"/>
                    </a:cubicBezTo>
                    <a:cubicBezTo>
                      <a:pt x="10657" y="898"/>
                      <a:pt x="10661" y="912"/>
                      <a:pt x="10661" y="941"/>
                    </a:cubicBezTo>
                    <a:cubicBezTo>
                      <a:pt x="10685" y="1005"/>
                      <a:pt x="10709" y="1005"/>
                      <a:pt x="10709" y="1005"/>
                    </a:cubicBezTo>
                    <a:cubicBezTo>
                      <a:pt x="10790" y="973"/>
                      <a:pt x="10871" y="957"/>
                      <a:pt x="10952" y="949"/>
                    </a:cubicBezTo>
                    <a:cubicBezTo>
                      <a:pt x="11131" y="949"/>
                      <a:pt x="11196" y="949"/>
                      <a:pt x="11196" y="892"/>
                    </a:cubicBezTo>
                    <a:cubicBezTo>
                      <a:pt x="11208" y="863"/>
                      <a:pt x="11214" y="849"/>
                      <a:pt x="11220" y="849"/>
                    </a:cubicBezTo>
                    <a:cubicBezTo>
                      <a:pt x="11226" y="849"/>
                      <a:pt x="11232" y="863"/>
                      <a:pt x="11244" y="892"/>
                    </a:cubicBezTo>
                    <a:cubicBezTo>
                      <a:pt x="11269" y="957"/>
                      <a:pt x="11285" y="957"/>
                      <a:pt x="11309" y="957"/>
                    </a:cubicBezTo>
                    <a:cubicBezTo>
                      <a:pt x="11334" y="957"/>
                      <a:pt x="11358" y="957"/>
                      <a:pt x="11358" y="1013"/>
                    </a:cubicBezTo>
                    <a:cubicBezTo>
                      <a:pt x="11374" y="957"/>
                      <a:pt x="11374" y="957"/>
                      <a:pt x="11398" y="957"/>
                    </a:cubicBezTo>
                    <a:cubicBezTo>
                      <a:pt x="11398" y="985"/>
                      <a:pt x="11404" y="999"/>
                      <a:pt x="11414" y="999"/>
                    </a:cubicBezTo>
                    <a:cubicBezTo>
                      <a:pt x="11423" y="999"/>
                      <a:pt x="11435" y="985"/>
                      <a:pt x="11447" y="957"/>
                    </a:cubicBezTo>
                    <a:cubicBezTo>
                      <a:pt x="11455" y="896"/>
                      <a:pt x="11459" y="866"/>
                      <a:pt x="11461" y="866"/>
                    </a:cubicBezTo>
                    <a:cubicBezTo>
                      <a:pt x="11463" y="866"/>
                      <a:pt x="11463" y="896"/>
                      <a:pt x="11463" y="957"/>
                    </a:cubicBezTo>
                    <a:cubicBezTo>
                      <a:pt x="11463" y="997"/>
                      <a:pt x="11499" y="1041"/>
                      <a:pt x="11512" y="1041"/>
                    </a:cubicBezTo>
                    <a:cubicBezTo>
                      <a:pt x="11518" y="1041"/>
                      <a:pt x="11519" y="1033"/>
                      <a:pt x="11512" y="1013"/>
                    </a:cubicBezTo>
                    <a:cubicBezTo>
                      <a:pt x="11512" y="957"/>
                      <a:pt x="11552" y="957"/>
                      <a:pt x="11577" y="900"/>
                    </a:cubicBezTo>
                    <a:cubicBezTo>
                      <a:pt x="11601" y="900"/>
                      <a:pt x="11625" y="900"/>
                      <a:pt x="11625" y="957"/>
                    </a:cubicBezTo>
                    <a:cubicBezTo>
                      <a:pt x="11630" y="977"/>
                      <a:pt x="11645" y="985"/>
                      <a:pt x="11663" y="985"/>
                    </a:cubicBezTo>
                    <a:cubicBezTo>
                      <a:pt x="11704" y="985"/>
                      <a:pt x="11763" y="945"/>
                      <a:pt x="11779" y="900"/>
                    </a:cubicBezTo>
                    <a:cubicBezTo>
                      <a:pt x="11779" y="872"/>
                      <a:pt x="11786" y="857"/>
                      <a:pt x="11792" y="857"/>
                    </a:cubicBezTo>
                    <a:cubicBezTo>
                      <a:pt x="11798" y="857"/>
                      <a:pt x="11804" y="872"/>
                      <a:pt x="11804" y="900"/>
                    </a:cubicBezTo>
                    <a:cubicBezTo>
                      <a:pt x="11796" y="965"/>
                      <a:pt x="11820" y="965"/>
                      <a:pt x="11844" y="965"/>
                    </a:cubicBezTo>
                    <a:cubicBezTo>
                      <a:pt x="11851" y="948"/>
                      <a:pt x="11856" y="941"/>
                      <a:pt x="11860" y="941"/>
                    </a:cubicBezTo>
                    <a:cubicBezTo>
                      <a:pt x="11869" y="941"/>
                      <a:pt x="11869" y="981"/>
                      <a:pt x="11869" y="1022"/>
                    </a:cubicBezTo>
                    <a:cubicBezTo>
                      <a:pt x="11844" y="1086"/>
                      <a:pt x="11869" y="1086"/>
                      <a:pt x="11909" y="1086"/>
                    </a:cubicBezTo>
                    <a:cubicBezTo>
                      <a:pt x="11933" y="1030"/>
                      <a:pt x="12023" y="1030"/>
                      <a:pt x="12088" y="1030"/>
                    </a:cubicBezTo>
                    <a:cubicBezTo>
                      <a:pt x="12201" y="1030"/>
                      <a:pt x="12225" y="973"/>
                      <a:pt x="12266" y="851"/>
                    </a:cubicBezTo>
                    <a:lnTo>
                      <a:pt x="12290" y="738"/>
                    </a:lnTo>
                    <a:lnTo>
                      <a:pt x="12290" y="851"/>
                    </a:lnTo>
                    <a:cubicBezTo>
                      <a:pt x="12290" y="916"/>
                      <a:pt x="12298" y="973"/>
                      <a:pt x="12315" y="1030"/>
                    </a:cubicBezTo>
                    <a:cubicBezTo>
                      <a:pt x="12315" y="1030"/>
                      <a:pt x="12316" y="1030"/>
                      <a:pt x="12317" y="1030"/>
                    </a:cubicBezTo>
                    <a:cubicBezTo>
                      <a:pt x="12331" y="1030"/>
                      <a:pt x="12331" y="970"/>
                      <a:pt x="12331" y="916"/>
                    </a:cubicBezTo>
                    <a:cubicBezTo>
                      <a:pt x="12331" y="884"/>
                      <a:pt x="12337" y="868"/>
                      <a:pt x="12349" y="868"/>
                    </a:cubicBezTo>
                    <a:cubicBezTo>
                      <a:pt x="12361" y="868"/>
                      <a:pt x="12379" y="884"/>
                      <a:pt x="12404" y="916"/>
                    </a:cubicBezTo>
                    <a:cubicBezTo>
                      <a:pt x="12424" y="945"/>
                      <a:pt x="12440" y="959"/>
                      <a:pt x="12454" y="959"/>
                    </a:cubicBezTo>
                    <a:cubicBezTo>
                      <a:pt x="12469" y="959"/>
                      <a:pt x="12481" y="945"/>
                      <a:pt x="12493" y="916"/>
                    </a:cubicBezTo>
                    <a:cubicBezTo>
                      <a:pt x="12509" y="916"/>
                      <a:pt x="12533" y="916"/>
                      <a:pt x="12558" y="981"/>
                    </a:cubicBezTo>
                    <a:cubicBezTo>
                      <a:pt x="12582" y="981"/>
                      <a:pt x="12582" y="981"/>
                      <a:pt x="12582" y="916"/>
                    </a:cubicBezTo>
                    <a:cubicBezTo>
                      <a:pt x="12582" y="888"/>
                      <a:pt x="12586" y="874"/>
                      <a:pt x="12593" y="874"/>
                    </a:cubicBezTo>
                    <a:cubicBezTo>
                      <a:pt x="12600" y="874"/>
                      <a:pt x="12610" y="888"/>
                      <a:pt x="12623" y="916"/>
                    </a:cubicBezTo>
                    <a:cubicBezTo>
                      <a:pt x="12637" y="988"/>
                      <a:pt x="12666" y="1018"/>
                      <a:pt x="12687" y="1018"/>
                    </a:cubicBezTo>
                    <a:cubicBezTo>
                      <a:pt x="12701" y="1018"/>
                      <a:pt x="12712" y="1004"/>
                      <a:pt x="12712" y="981"/>
                    </a:cubicBezTo>
                    <a:cubicBezTo>
                      <a:pt x="12712" y="924"/>
                      <a:pt x="12736" y="924"/>
                      <a:pt x="12760" y="924"/>
                    </a:cubicBezTo>
                    <a:cubicBezTo>
                      <a:pt x="12777" y="924"/>
                      <a:pt x="12801" y="924"/>
                      <a:pt x="12825" y="868"/>
                    </a:cubicBezTo>
                    <a:lnTo>
                      <a:pt x="12866" y="868"/>
                    </a:lnTo>
                    <a:cubicBezTo>
                      <a:pt x="12890" y="868"/>
                      <a:pt x="12866" y="924"/>
                      <a:pt x="12850" y="924"/>
                    </a:cubicBezTo>
                    <a:lnTo>
                      <a:pt x="12866" y="981"/>
                    </a:lnTo>
                    <a:cubicBezTo>
                      <a:pt x="12879" y="983"/>
                      <a:pt x="12890" y="985"/>
                      <a:pt x="12899" y="985"/>
                    </a:cubicBezTo>
                    <a:cubicBezTo>
                      <a:pt x="12927" y="985"/>
                      <a:pt x="12943" y="972"/>
                      <a:pt x="12955" y="924"/>
                    </a:cubicBezTo>
                    <a:cubicBezTo>
                      <a:pt x="12967" y="868"/>
                      <a:pt x="12973" y="839"/>
                      <a:pt x="12976" y="839"/>
                    </a:cubicBezTo>
                    <a:cubicBezTo>
                      <a:pt x="12979" y="839"/>
                      <a:pt x="12979" y="868"/>
                      <a:pt x="12979" y="924"/>
                    </a:cubicBezTo>
                    <a:cubicBezTo>
                      <a:pt x="12979" y="970"/>
                      <a:pt x="12992" y="1012"/>
                      <a:pt x="13008" y="1012"/>
                    </a:cubicBezTo>
                    <a:cubicBezTo>
                      <a:pt x="13014" y="1012"/>
                      <a:pt x="13021" y="1006"/>
                      <a:pt x="13028" y="989"/>
                    </a:cubicBezTo>
                    <a:cubicBezTo>
                      <a:pt x="13035" y="938"/>
                      <a:pt x="13043" y="920"/>
                      <a:pt x="13050" y="920"/>
                    </a:cubicBezTo>
                    <a:cubicBezTo>
                      <a:pt x="13060" y="920"/>
                      <a:pt x="13069" y="956"/>
                      <a:pt x="13069" y="989"/>
                    </a:cubicBezTo>
                    <a:cubicBezTo>
                      <a:pt x="13056" y="1050"/>
                      <a:pt x="13050" y="1080"/>
                      <a:pt x="13058" y="1080"/>
                    </a:cubicBezTo>
                    <a:cubicBezTo>
                      <a:pt x="13067" y="1080"/>
                      <a:pt x="13089" y="1050"/>
                      <a:pt x="13133" y="989"/>
                    </a:cubicBezTo>
                    <a:cubicBezTo>
                      <a:pt x="13182" y="989"/>
                      <a:pt x="13271" y="932"/>
                      <a:pt x="13336" y="932"/>
                    </a:cubicBezTo>
                    <a:cubicBezTo>
                      <a:pt x="13425" y="932"/>
                      <a:pt x="13474" y="941"/>
                      <a:pt x="13490" y="997"/>
                    </a:cubicBezTo>
                    <a:cubicBezTo>
                      <a:pt x="13490" y="1008"/>
                      <a:pt x="13490" y="1018"/>
                      <a:pt x="13491" y="1027"/>
                    </a:cubicBezTo>
                    <a:lnTo>
                      <a:pt x="13491" y="1027"/>
                    </a:lnTo>
                    <a:cubicBezTo>
                      <a:pt x="13495" y="941"/>
                      <a:pt x="13520" y="941"/>
                      <a:pt x="13579" y="941"/>
                    </a:cubicBezTo>
                    <a:cubicBezTo>
                      <a:pt x="13601" y="957"/>
                      <a:pt x="13619" y="964"/>
                      <a:pt x="13636" y="964"/>
                    </a:cubicBezTo>
                    <a:cubicBezTo>
                      <a:pt x="13675" y="964"/>
                      <a:pt x="13700" y="924"/>
                      <a:pt x="13717" y="884"/>
                    </a:cubicBezTo>
                    <a:lnTo>
                      <a:pt x="13669" y="884"/>
                    </a:lnTo>
                    <a:cubicBezTo>
                      <a:pt x="13669" y="812"/>
                      <a:pt x="13677" y="782"/>
                      <a:pt x="13694" y="782"/>
                    </a:cubicBezTo>
                    <a:cubicBezTo>
                      <a:pt x="13706" y="782"/>
                      <a:pt x="13722" y="796"/>
                      <a:pt x="13742" y="819"/>
                    </a:cubicBezTo>
                    <a:cubicBezTo>
                      <a:pt x="13758" y="819"/>
                      <a:pt x="13758" y="884"/>
                      <a:pt x="13758" y="941"/>
                    </a:cubicBezTo>
                    <a:cubicBezTo>
                      <a:pt x="13758" y="1005"/>
                      <a:pt x="13782" y="1062"/>
                      <a:pt x="13806" y="1062"/>
                    </a:cubicBezTo>
                    <a:cubicBezTo>
                      <a:pt x="13823" y="1062"/>
                      <a:pt x="13847" y="1062"/>
                      <a:pt x="13823" y="1005"/>
                    </a:cubicBezTo>
                    <a:cubicBezTo>
                      <a:pt x="13823" y="941"/>
                      <a:pt x="13823" y="941"/>
                      <a:pt x="13847" y="941"/>
                    </a:cubicBezTo>
                    <a:cubicBezTo>
                      <a:pt x="13852" y="941"/>
                      <a:pt x="13857" y="941"/>
                      <a:pt x="13862" y="941"/>
                    </a:cubicBezTo>
                    <a:cubicBezTo>
                      <a:pt x="13881" y="941"/>
                      <a:pt x="13900" y="936"/>
                      <a:pt x="13920" y="884"/>
                    </a:cubicBezTo>
                    <a:cubicBezTo>
                      <a:pt x="13920" y="827"/>
                      <a:pt x="13936" y="827"/>
                      <a:pt x="13960" y="827"/>
                    </a:cubicBezTo>
                    <a:cubicBezTo>
                      <a:pt x="13985" y="884"/>
                      <a:pt x="14025" y="884"/>
                      <a:pt x="14025" y="884"/>
                    </a:cubicBezTo>
                    <a:lnTo>
                      <a:pt x="14025" y="949"/>
                    </a:lnTo>
                    <a:cubicBezTo>
                      <a:pt x="14025" y="989"/>
                      <a:pt x="14033" y="1030"/>
                      <a:pt x="14050" y="1070"/>
                    </a:cubicBezTo>
                    <a:cubicBezTo>
                      <a:pt x="14074" y="1070"/>
                      <a:pt x="14074" y="1005"/>
                      <a:pt x="14074" y="1005"/>
                    </a:cubicBezTo>
                    <a:cubicBezTo>
                      <a:pt x="14074" y="961"/>
                      <a:pt x="14398" y="956"/>
                      <a:pt x="14572" y="956"/>
                    </a:cubicBezTo>
                    <a:cubicBezTo>
                      <a:pt x="14622" y="956"/>
                      <a:pt x="14659" y="957"/>
                      <a:pt x="14674" y="957"/>
                    </a:cubicBezTo>
                    <a:cubicBezTo>
                      <a:pt x="14695" y="990"/>
                      <a:pt x="14724" y="1006"/>
                      <a:pt x="14745" y="1006"/>
                    </a:cubicBezTo>
                    <a:cubicBezTo>
                      <a:pt x="14764" y="1006"/>
                      <a:pt x="14775" y="992"/>
                      <a:pt x="14763" y="965"/>
                    </a:cubicBezTo>
                    <a:cubicBezTo>
                      <a:pt x="14763" y="913"/>
                      <a:pt x="14836" y="908"/>
                      <a:pt x="14931" y="908"/>
                    </a:cubicBezTo>
                    <a:cubicBezTo>
                      <a:pt x="14955" y="908"/>
                      <a:pt x="14980" y="908"/>
                      <a:pt x="15006" y="908"/>
                    </a:cubicBezTo>
                    <a:cubicBezTo>
                      <a:pt x="15037" y="908"/>
                      <a:pt x="15066" y="908"/>
                      <a:pt x="15093" y="908"/>
                    </a:cubicBezTo>
                    <a:cubicBezTo>
                      <a:pt x="15201" y="908"/>
                      <a:pt x="15274" y="903"/>
                      <a:pt x="15274" y="851"/>
                    </a:cubicBezTo>
                    <a:lnTo>
                      <a:pt x="15339" y="851"/>
                    </a:lnTo>
                    <a:cubicBezTo>
                      <a:pt x="15387" y="851"/>
                      <a:pt x="15428" y="795"/>
                      <a:pt x="15452" y="795"/>
                    </a:cubicBezTo>
                    <a:cubicBezTo>
                      <a:pt x="15464" y="766"/>
                      <a:pt x="15477" y="752"/>
                      <a:pt x="15483" y="752"/>
                    </a:cubicBezTo>
                    <a:cubicBezTo>
                      <a:pt x="15489" y="752"/>
                      <a:pt x="15489" y="766"/>
                      <a:pt x="15477" y="795"/>
                    </a:cubicBezTo>
                    <a:cubicBezTo>
                      <a:pt x="15477" y="859"/>
                      <a:pt x="15477" y="916"/>
                      <a:pt x="15501" y="916"/>
                    </a:cubicBezTo>
                    <a:cubicBezTo>
                      <a:pt x="15541" y="916"/>
                      <a:pt x="15541" y="859"/>
                      <a:pt x="15541" y="795"/>
                    </a:cubicBezTo>
                    <a:cubicBezTo>
                      <a:pt x="15541" y="738"/>
                      <a:pt x="15566" y="738"/>
                      <a:pt x="15566" y="738"/>
                    </a:cubicBezTo>
                    <a:cubicBezTo>
                      <a:pt x="15590" y="738"/>
                      <a:pt x="15590" y="738"/>
                      <a:pt x="15590" y="803"/>
                    </a:cubicBezTo>
                    <a:cubicBezTo>
                      <a:pt x="15590" y="859"/>
                      <a:pt x="15590" y="916"/>
                      <a:pt x="15590" y="916"/>
                    </a:cubicBezTo>
                    <a:lnTo>
                      <a:pt x="15606" y="916"/>
                    </a:lnTo>
                    <a:cubicBezTo>
                      <a:pt x="15606" y="859"/>
                      <a:pt x="15631" y="859"/>
                      <a:pt x="15631" y="859"/>
                    </a:cubicBezTo>
                    <a:cubicBezTo>
                      <a:pt x="15655" y="859"/>
                      <a:pt x="15655" y="859"/>
                      <a:pt x="15655" y="981"/>
                    </a:cubicBezTo>
                    <a:cubicBezTo>
                      <a:pt x="15655" y="1042"/>
                      <a:pt x="15659" y="1072"/>
                      <a:pt x="15666" y="1072"/>
                    </a:cubicBezTo>
                    <a:cubicBezTo>
                      <a:pt x="15673" y="1072"/>
                      <a:pt x="15683" y="1042"/>
                      <a:pt x="15695" y="981"/>
                    </a:cubicBezTo>
                    <a:lnTo>
                      <a:pt x="15744" y="924"/>
                    </a:lnTo>
                    <a:cubicBezTo>
                      <a:pt x="15749" y="959"/>
                      <a:pt x="15757" y="973"/>
                      <a:pt x="15767" y="973"/>
                    </a:cubicBezTo>
                    <a:cubicBezTo>
                      <a:pt x="15788" y="973"/>
                      <a:pt x="15817" y="907"/>
                      <a:pt x="15833" y="868"/>
                    </a:cubicBezTo>
                    <a:cubicBezTo>
                      <a:pt x="15841" y="924"/>
                      <a:pt x="15852" y="953"/>
                      <a:pt x="15863" y="953"/>
                    </a:cubicBezTo>
                    <a:cubicBezTo>
                      <a:pt x="15874" y="953"/>
                      <a:pt x="15886" y="924"/>
                      <a:pt x="15898" y="868"/>
                    </a:cubicBezTo>
                    <a:cubicBezTo>
                      <a:pt x="15898" y="835"/>
                      <a:pt x="15904" y="819"/>
                      <a:pt x="15913" y="819"/>
                    </a:cubicBezTo>
                    <a:cubicBezTo>
                      <a:pt x="15923" y="819"/>
                      <a:pt x="15935" y="835"/>
                      <a:pt x="15947" y="868"/>
                    </a:cubicBezTo>
                    <a:cubicBezTo>
                      <a:pt x="15963" y="924"/>
                      <a:pt x="15987" y="924"/>
                      <a:pt x="16028" y="924"/>
                    </a:cubicBezTo>
                    <a:cubicBezTo>
                      <a:pt x="16046" y="883"/>
                      <a:pt x="16132" y="872"/>
                      <a:pt x="16246" y="872"/>
                    </a:cubicBezTo>
                    <a:cubicBezTo>
                      <a:pt x="16289" y="872"/>
                      <a:pt x="16336" y="873"/>
                      <a:pt x="16385" y="876"/>
                    </a:cubicBezTo>
                    <a:cubicBezTo>
                      <a:pt x="16425" y="876"/>
                      <a:pt x="16463" y="876"/>
                      <a:pt x="16498" y="876"/>
                    </a:cubicBezTo>
                    <a:cubicBezTo>
                      <a:pt x="16637" y="876"/>
                      <a:pt x="16725" y="871"/>
                      <a:pt x="16725" y="819"/>
                    </a:cubicBezTo>
                    <a:cubicBezTo>
                      <a:pt x="16741" y="819"/>
                      <a:pt x="16741" y="819"/>
                      <a:pt x="16766" y="884"/>
                    </a:cubicBezTo>
                    <a:cubicBezTo>
                      <a:pt x="16766" y="907"/>
                      <a:pt x="16770" y="921"/>
                      <a:pt x="16777" y="921"/>
                    </a:cubicBezTo>
                    <a:cubicBezTo>
                      <a:pt x="16786" y="921"/>
                      <a:pt x="16800" y="893"/>
                      <a:pt x="16814" y="827"/>
                    </a:cubicBezTo>
                    <a:cubicBezTo>
                      <a:pt x="16824" y="790"/>
                      <a:pt x="16828" y="756"/>
                      <a:pt x="16829" y="756"/>
                    </a:cubicBezTo>
                    <a:cubicBezTo>
                      <a:pt x="16831" y="756"/>
                      <a:pt x="16831" y="775"/>
                      <a:pt x="16831" y="827"/>
                    </a:cubicBezTo>
                    <a:cubicBezTo>
                      <a:pt x="16831" y="884"/>
                      <a:pt x="16879" y="884"/>
                      <a:pt x="16968" y="884"/>
                    </a:cubicBezTo>
                    <a:cubicBezTo>
                      <a:pt x="16981" y="884"/>
                      <a:pt x="16995" y="884"/>
                      <a:pt x="17009" y="884"/>
                    </a:cubicBezTo>
                    <a:cubicBezTo>
                      <a:pt x="17065" y="884"/>
                      <a:pt x="17122" y="879"/>
                      <a:pt x="17122" y="827"/>
                    </a:cubicBezTo>
                    <a:cubicBezTo>
                      <a:pt x="17147" y="799"/>
                      <a:pt x="17159" y="784"/>
                      <a:pt x="17162" y="784"/>
                    </a:cubicBezTo>
                    <a:cubicBezTo>
                      <a:pt x="17165" y="784"/>
                      <a:pt x="17159" y="799"/>
                      <a:pt x="17147" y="827"/>
                    </a:cubicBezTo>
                    <a:cubicBezTo>
                      <a:pt x="17132" y="903"/>
                      <a:pt x="17170" y="957"/>
                      <a:pt x="17217" y="957"/>
                    </a:cubicBezTo>
                    <a:cubicBezTo>
                      <a:pt x="17245" y="957"/>
                      <a:pt x="17276" y="937"/>
                      <a:pt x="17301" y="892"/>
                    </a:cubicBezTo>
                    <a:cubicBezTo>
                      <a:pt x="17325" y="892"/>
                      <a:pt x="17349" y="892"/>
                      <a:pt x="17349" y="957"/>
                    </a:cubicBezTo>
                    <a:cubicBezTo>
                      <a:pt x="17366" y="957"/>
                      <a:pt x="17390" y="957"/>
                      <a:pt x="17455" y="900"/>
                    </a:cubicBezTo>
                    <a:lnTo>
                      <a:pt x="17617" y="900"/>
                    </a:lnTo>
                    <a:cubicBezTo>
                      <a:pt x="17658" y="900"/>
                      <a:pt x="17706" y="843"/>
                      <a:pt x="17706" y="843"/>
                    </a:cubicBezTo>
                    <a:lnTo>
                      <a:pt x="17722" y="843"/>
                    </a:lnTo>
                    <a:cubicBezTo>
                      <a:pt x="17722" y="900"/>
                      <a:pt x="17836" y="900"/>
                      <a:pt x="17990" y="908"/>
                    </a:cubicBezTo>
                    <a:cubicBezTo>
                      <a:pt x="18144" y="908"/>
                      <a:pt x="18282" y="908"/>
                      <a:pt x="18306" y="973"/>
                    </a:cubicBezTo>
                    <a:cubicBezTo>
                      <a:pt x="18306" y="973"/>
                      <a:pt x="18322" y="973"/>
                      <a:pt x="18347" y="916"/>
                    </a:cubicBezTo>
                    <a:cubicBezTo>
                      <a:pt x="18361" y="844"/>
                      <a:pt x="18376" y="815"/>
                      <a:pt x="18388" y="815"/>
                    </a:cubicBezTo>
                    <a:cubicBezTo>
                      <a:pt x="18397" y="815"/>
                      <a:pt x="18405" y="828"/>
                      <a:pt x="18412" y="851"/>
                    </a:cubicBezTo>
                    <a:cubicBezTo>
                      <a:pt x="18424" y="913"/>
                      <a:pt x="18453" y="944"/>
                      <a:pt x="18482" y="944"/>
                    </a:cubicBezTo>
                    <a:cubicBezTo>
                      <a:pt x="18510" y="944"/>
                      <a:pt x="18537" y="915"/>
                      <a:pt x="18549" y="859"/>
                    </a:cubicBezTo>
                    <a:lnTo>
                      <a:pt x="18549" y="916"/>
                    </a:lnTo>
                    <a:cubicBezTo>
                      <a:pt x="18559" y="964"/>
                      <a:pt x="18574" y="984"/>
                      <a:pt x="18591" y="984"/>
                    </a:cubicBezTo>
                    <a:cubicBezTo>
                      <a:pt x="18618" y="984"/>
                      <a:pt x="18648" y="934"/>
                      <a:pt x="18663" y="859"/>
                    </a:cubicBezTo>
                    <a:cubicBezTo>
                      <a:pt x="18674" y="906"/>
                      <a:pt x="18690" y="948"/>
                      <a:pt x="18707" y="948"/>
                    </a:cubicBezTo>
                    <a:cubicBezTo>
                      <a:pt x="18714" y="948"/>
                      <a:pt x="18721" y="941"/>
                      <a:pt x="18728" y="924"/>
                    </a:cubicBezTo>
                    <a:cubicBezTo>
                      <a:pt x="18752" y="924"/>
                      <a:pt x="18752" y="924"/>
                      <a:pt x="18752" y="1038"/>
                    </a:cubicBezTo>
                    <a:cubicBezTo>
                      <a:pt x="18752" y="1103"/>
                      <a:pt x="18752" y="1159"/>
                      <a:pt x="18768" y="1159"/>
                    </a:cubicBezTo>
                    <a:cubicBezTo>
                      <a:pt x="18793" y="1159"/>
                      <a:pt x="18793" y="1103"/>
                      <a:pt x="18793" y="1038"/>
                    </a:cubicBezTo>
                    <a:lnTo>
                      <a:pt x="18841" y="1046"/>
                    </a:lnTo>
                    <a:cubicBezTo>
                      <a:pt x="18841" y="1046"/>
                      <a:pt x="18858" y="1046"/>
                      <a:pt x="18858" y="981"/>
                    </a:cubicBezTo>
                    <a:cubicBezTo>
                      <a:pt x="18858" y="924"/>
                      <a:pt x="18882" y="924"/>
                      <a:pt x="18906" y="924"/>
                    </a:cubicBezTo>
                    <a:cubicBezTo>
                      <a:pt x="18906" y="941"/>
                      <a:pt x="18908" y="948"/>
                      <a:pt x="18911" y="948"/>
                    </a:cubicBezTo>
                    <a:cubicBezTo>
                      <a:pt x="18916" y="948"/>
                      <a:pt x="18923" y="908"/>
                      <a:pt x="18906" y="868"/>
                    </a:cubicBezTo>
                    <a:cubicBezTo>
                      <a:pt x="18906" y="803"/>
                      <a:pt x="18906" y="746"/>
                      <a:pt x="18930" y="746"/>
                    </a:cubicBezTo>
                    <a:lnTo>
                      <a:pt x="18930" y="624"/>
                    </a:lnTo>
                    <a:cubicBezTo>
                      <a:pt x="18939" y="543"/>
                      <a:pt x="18922" y="462"/>
                      <a:pt x="18882" y="389"/>
                    </a:cubicBezTo>
                    <a:cubicBezTo>
                      <a:pt x="18829" y="351"/>
                      <a:pt x="18785" y="313"/>
                      <a:pt x="18758" y="313"/>
                    </a:cubicBezTo>
                    <a:cubicBezTo>
                      <a:pt x="18739" y="313"/>
                      <a:pt x="18728" y="331"/>
                      <a:pt x="18728" y="381"/>
                    </a:cubicBezTo>
                    <a:cubicBezTo>
                      <a:pt x="18728" y="381"/>
                      <a:pt x="18703" y="438"/>
                      <a:pt x="18679" y="438"/>
                    </a:cubicBezTo>
                    <a:cubicBezTo>
                      <a:pt x="18663" y="438"/>
                      <a:pt x="18639" y="381"/>
                      <a:pt x="18639" y="381"/>
                    </a:cubicBezTo>
                    <a:cubicBezTo>
                      <a:pt x="18639" y="324"/>
                      <a:pt x="18549" y="316"/>
                      <a:pt x="18436" y="316"/>
                    </a:cubicBezTo>
                    <a:cubicBezTo>
                      <a:pt x="18306" y="316"/>
                      <a:pt x="18241" y="316"/>
                      <a:pt x="18217" y="251"/>
                    </a:cubicBezTo>
                    <a:cubicBezTo>
                      <a:pt x="18193" y="195"/>
                      <a:pt x="18168" y="195"/>
                      <a:pt x="18168" y="195"/>
                    </a:cubicBezTo>
                    <a:cubicBezTo>
                      <a:pt x="18168" y="236"/>
                      <a:pt x="18100" y="247"/>
                      <a:pt x="18004" y="247"/>
                    </a:cubicBezTo>
                    <a:cubicBezTo>
                      <a:pt x="17967" y="247"/>
                      <a:pt x="17927" y="245"/>
                      <a:pt x="17885" y="243"/>
                    </a:cubicBezTo>
                    <a:cubicBezTo>
                      <a:pt x="17722" y="243"/>
                      <a:pt x="17568" y="243"/>
                      <a:pt x="17568" y="300"/>
                    </a:cubicBezTo>
                    <a:lnTo>
                      <a:pt x="17528" y="300"/>
                    </a:lnTo>
                    <a:cubicBezTo>
                      <a:pt x="17528" y="235"/>
                      <a:pt x="17479" y="235"/>
                      <a:pt x="17439" y="235"/>
                    </a:cubicBezTo>
                    <a:cubicBezTo>
                      <a:pt x="17414" y="268"/>
                      <a:pt x="17382" y="292"/>
                      <a:pt x="17349" y="292"/>
                    </a:cubicBezTo>
                    <a:cubicBezTo>
                      <a:pt x="17349" y="235"/>
                      <a:pt x="17325" y="235"/>
                      <a:pt x="17276" y="235"/>
                    </a:cubicBezTo>
                    <a:cubicBezTo>
                      <a:pt x="17236" y="235"/>
                      <a:pt x="17212" y="235"/>
                      <a:pt x="17212" y="292"/>
                    </a:cubicBezTo>
                    <a:cubicBezTo>
                      <a:pt x="17131" y="292"/>
                      <a:pt x="17041" y="276"/>
                      <a:pt x="16968" y="227"/>
                    </a:cubicBezTo>
                    <a:cubicBezTo>
                      <a:pt x="16961" y="210"/>
                      <a:pt x="16954" y="204"/>
                      <a:pt x="16947" y="204"/>
                    </a:cubicBezTo>
                    <a:cubicBezTo>
                      <a:pt x="16931" y="204"/>
                      <a:pt x="16915" y="244"/>
                      <a:pt x="16904" y="284"/>
                    </a:cubicBezTo>
                    <a:cubicBezTo>
                      <a:pt x="16904" y="349"/>
                      <a:pt x="16879" y="405"/>
                      <a:pt x="16855" y="405"/>
                    </a:cubicBezTo>
                    <a:lnTo>
                      <a:pt x="16855" y="284"/>
                    </a:lnTo>
                    <a:cubicBezTo>
                      <a:pt x="16879" y="227"/>
                      <a:pt x="16879" y="227"/>
                      <a:pt x="16831" y="227"/>
                    </a:cubicBezTo>
                    <a:lnTo>
                      <a:pt x="16790" y="227"/>
                    </a:lnTo>
                    <a:cubicBezTo>
                      <a:pt x="16790" y="268"/>
                      <a:pt x="16730" y="280"/>
                      <a:pt x="16639" y="280"/>
                    </a:cubicBezTo>
                    <a:cubicBezTo>
                      <a:pt x="16604" y="280"/>
                      <a:pt x="16565" y="278"/>
                      <a:pt x="16522" y="276"/>
                    </a:cubicBezTo>
                    <a:cubicBezTo>
                      <a:pt x="16320" y="276"/>
                      <a:pt x="16255" y="276"/>
                      <a:pt x="16255" y="332"/>
                    </a:cubicBezTo>
                    <a:cubicBezTo>
                      <a:pt x="16255" y="361"/>
                      <a:pt x="16249" y="375"/>
                      <a:pt x="16235" y="375"/>
                    </a:cubicBezTo>
                    <a:cubicBezTo>
                      <a:pt x="16220" y="375"/>
                      <a:pt x="16198" y="361"/>
                      <a:pt x="16166" y="332"/>
                    </a:cubicBezTo>
                    <a:cubicBezTo>
                      <a:pt x="16084" y="215"/>
                      <a:pt x="16054" y="172"/>
                      <a:pt x="16037" y="172"/>
                    </a:cubicBezTo>
                    <a:cubicBezTo>
                      <a:pt x="16026" y="172"/>
                      <a:pt x="16021" y="187"/>
                      <a:pt x="16012" y="211"/>
                    </a:cubicBezTo>
                    <a:cubicBezTo>
                      <a:pt x="16036" y="211"/>
                      <a:pt x="16036" y="268"/>
                      <a:pt x="16036" y="324"/>
                    </a:cubicBezTo>
                    <a:cubicBezTo>
                      <a:pt x="16036" y="385"/>
                      <a:pt x="16030" y="416"/>
                      <a:pt x="16021" y="416"/>
                    </a:cubicBezTo>
                    <a:cubicBezTo>
                      <a:pt x="16012" y="416"/>
                      <a:pt x="16000" y="385"/>
                      <a:pt x="15987" y="324"/>
                    </a:cubicBezTo>
                    <a:cubicBezTo>
                      <a:pt x="15987" y="280"/>
                      <a:pt x="15936" y="260"/>
                      <a:pt x="15873" y="260"/>
                    </a:cubicBezTo>
                    <a:cubicBezTo>
                      <a:pt x="15774" y="260"/>
                      <a:pt x="15645" y="307"/>
                      <a:pt x="15631" y="381"/>
                    </a:cubicBezTo>
                    <a:lnTo>
                      <a:pt x="15631" y="316"/>
                    </a:lnTo>
                    <a:cubicBezTo>
                      <a:pt x="15631" y="259"/>
                      <a:pt x="15606" y="259"/>
                      <a:pt x="15517" y="259"/>
                    </a:cubicBezTo>
                    <a:lnTo>
                      <a:pt x="15452" y="259"/>
                    </a:lnTo>
                    <a:cubicBezTo>
                      <a:pt x="15452" y="307"/>
                      <a:pt x="15430" y="324"/>
                      <a:pt x="15404" y="324"/>
                    </a:cubicBezTo>
                    <a:cubicBezTo>
                      <a:pt x="15367" y="324"/>
                      <a:pt x="15323" y="289"/>
                      <a:pt x="15323" y="251"/>
                    </a:cubicBezTo>
                    <a:cubicBezTo>
                      <a:pt x="15298" y="195"/>
                      <a:pt x="15298" y="195"/>
                      <a:pt x="15250" y="195"/>
                    </a:cubicBezTo>
                    <a:cubicBezTo>
                      <a:pt x="15223" y="242"/>
                      <a:pt x="15187" y="260"/>
                      <a:pt x="15155" y="260"/>
                    </a:cubicBezTo>
                    <a:cubicBezTo>
                      <a:pt x="15110" y="260"/>
                      <a:pt x="15071" y="224"/>
                      <a:pt x="15071" y="186"/>
                    </a:cubicBezTo>
                    <a:lnTo>
                      <a:pt x="15031" y="186"/>
                    </a:lnTo>
                    <a:cubicBezTo>
                      <a:pt x="15024" y="222"/>
                      <a:pt x="14992" y="245"/>
                      <a:pt x="14957" y="245"/>
                    </a:cubicBezTo>
                    <a:cubicBezTo>
                      <a:pt x="14952" y="245"/>
                      <a:pt x="14947" y="244"/>
                      <a:pt x="14941" y="243"/>
                    </a:cubicBezTo>
                    <a:cubicBezTo>
                      <a:pt x="14877" y="243"/>
                      <a:pt x="14852" y="243"/>
                      <a:pt x="14877" y="308"/>
                    </a:cubicBezTo>
                    <a:cubicBezTo>
                      <a:pt x="14877" y="365"/>
                      <a:pt x="14877" y="422"/>
                      <a:pt x="14852" y="422"/>
                    </a:cubicBezTo>
                    <a:lnTo>
                      <a:pt x="14852" y="365"/>
                    </a:lnTo>
                    <a:cubicBezTo>
                      <a:pt x="14852" y="308"/>
                      <a:pt x="14787" y="308"/>
                      <a:pt x="14698" y="300"/>
                    </a:cubicBezTo>
                    <a:cubicBezTo>
                      <a:pt x="14585" y="300"/>
                      <a:pt x="14536" y="300"/>
                      <a:pt x="14520" y="235"/>
                    </a:cubicBezTo>
                    <a:lnTo>
                      <a:pt x="14496" y="300"/>
                    </a:lnTo>
                    <a:cubicBezTo>
                      <a:pt x="14483" y="328"/>
                      <a:pt x="14471" y="343"/>
                      <a:pt x="14462" y="343"/>
                    </a:cubicBezTo>
                    <a:cubicBezTo>
                      <a:pt x="14453" y="343"/>
                      <a:pt x="14447" y="328"/>
                      <a:pt x="14447" y="300"/>
                    </a:cubicBezTo>
                    <a:cubicBezTo>
                      <a:pt x="14430" y="266"/>
                      <a:pt x="14400" y="250"/>
                      <a:pt x="14370" y="250"/>
                    </a:cubicBezTo>
                    <a:cubicBezTo>
                      <a:pt x="14341" y="250"/>
                      <a:pt x="14312" y="264"/>
                      <a:pt x="14293" y="292"/>
                    </a:cubicBezTo>
                    <a:lnTo>
                      <a:pt x="14252" y="292"/>
                    </a:lnTo>
                    <a:cubicBezTo>
                      <a:pt x="14240" y="231"/>
                      <a:pt x="14218" y="201"/>
                      <a:pt x="14196" y="201"/>
                    </a:cubicBezTo>
                    <a:cubicBezTo>
                      <a:pt x="14173" y="201"/>
                      <a:pt x="14151" y="231"/>
                      <a:pt x="14139" y="292"/>
                    </a:cubicBezTo>
                    <a:cubicBezTo>
                      <a:pt x="14139" y="227"/>
                      <a:pt x="14114" y="227"/>
                      <a:pt x="14098" y="227"/>
                    </a:cubicBezTo>
                    <a:cubicBezTo>
                      <a:pt x="14075" y="258"/>
                      <a:pt x="14042" y="273"/>
                      <a:pt x="14014" y="273"/>
                    </a:cubicBezTo>
                    <a:cubicBezTo>
                      <a:pt x="13984" y="273"/>
                      <a:pt x="13960" y="256"/>
                      <a:pt x="13960" y="227"/>
                    </a:cubicBezTo>
                    <a:lnTo>
                      <a:pt x="13936" y="227"/>
                    </a:lnTo>
                    <a:cubicBezTo>
                      <a:pt x="13920" y="284"/>
                      <a:pt x="13896" y="284"/>
                      <a:pt x="13871" y="284"/>
                    </a:cubicBezTo>
                    <a:cubicBezTo>
                      <a:pt x="13847" y="284"/>
                      <a:pt x="13831" y="284"/>
                      <a:pt x="13806" y="341"/>
                    </a:cubicBezTo>
                    <a:cubicBezTo>
                      <a:pt x="13782" y="405"/>
                      <a:pt x="13758" y="405"/>
                      <a:pt x="13758" y="405"/>
                    </a:cubicBezTo>
                    <a:cubicBezTo>
                      <a:pt x="13742" y="405"/>
                      <a:pt x="13758" y="341"/>
                      <a:pt x="13782" y="284"/>
                    </a:cubicBezTo>
                    <a:cubicBezTo>
                      <a:pt x="13802" y="260"/>
                      <a:pt x="13801" y="247"/>
                      <a:pt x="13789" y="247"/>
                    </a:cubicBezTo>
                    <a:cubicBezTo>
                      <a:pt x="13772" y="247"/>
                      <a:pt x="13731" y="274"/>
                      <a:pt x="13693" y="341"/>
                    </a:cubicBezTo>
                    <a:cubicBezTo>
                      <a:pt x="13660" y="401"/>
                      <a:pt x="13644" y="432"/>
                      <a:pt x="13641" y="432"/>
                    </a:cubicBezTo>
                    <a:cubicBezTo>
                      <a:pt x="13638" y="432"/>
                      <a:pt x="13648" y="401"/>
                      <a:pt x="13669" y="341"/>
                    </a:cubicBezTo>
                    <a:cubicBezTo>
                      <a:pt x="13686" y="300"/>
                      <a:pt x="13703" y="260"/>
                      <a:pt x="13694" y="260"/>
                    </a:cubicBezTo>
                    <a:cubicBezTo>
                      <a:pt x="13691" y="260"/>
                      <a:pt x="13683" y="267"/>
                      <a:pt x="13669" y="284"/>
                    </a:cubicBezTo>
                    <a:cubicBezTo>
                      <a:pt x="13669" y="284"/>
                      <a:pt x="13628" y="284"/>
                      <a:pt x="13628" y="341"/>
                    </a:cubicBezTo>
                    <a:lnTo>
                      <a:pt x="13563" y="341"/>
                    </a:lnTo>
                    <a:cubicBezTo>
                      <a:pt x="13514" y="276"/>
                      <a:pt x="13490" y="276"/>
                      <a:pt x="13474" y="276"/>
                    </a:cubicBezTo>
                    <a:cubicBezTo>
                      <a:pt x="13462" y="308"/>
                      <a:pt x="13456" y="324"/>
                      <a:pt x="13450" y="324"/>
                    </a:cubicBezTo>
                    <a:cubicBezTo>
                      <a:pt x="13444" y="324"/>
                      <a:pt x="13437" y="308"/>
                      <a:pt x="13425" y="276"/>
                    </a:cubicBezTo>
                    <a:cubicBezTo>
                      <a:pt x="13425" y="253"/>
                      <a:pt x="13421" y="239"/>
                      <a:pt x="13417" y="239"/>
                    </a:cubicBezTo>
                    <a:cubicBezTo>
                      <a:pt x="13410" y="239"/>
                      <a:pt x="13401" y="268"/>
                      <a:pt x="13401" y="341"/>
                    </a:cubicBezTo>
                    <a:cubicBezTo>
                      <a:pt x="13393" y="368"/>
                      <a:pt x="13383" y="382"/>
                      <a:pt x="13373" y="382"/>
                    </a:cubicBezTo>
                    <a:cubicBezTo>
                      <a:pt x="13361" y="382"/>
                      <a:pt x="13349" y="366"/>
                      <a:pt x="13336" y="332"/>
                    </a:cubicBezTo>
                    <a:cubicBezTo>
                      <a:pt x="13336" y="266"/>
                      <a:pt x="13328" y="238"/>
                      <a:pt x="13321" y="238"/>
                    </a:cubicBezTo>
                    <a:cubicBezTo>
                      <a:pt x="13316" y="238"/>
                      <a:pt x="13312" y="252"/>
                      <a:pt x="13312" y="276"/>
                    </a:cubicBezTo>
                    <a:cubicBezTo>
                      <a:pt x="13296" y="332"/>
                      <a:pt x="13271" y="332"/>
                      <a:pt x="13271" y="332"/>
                    </a:cubicBezTo>
                    <a:cubicBezTo>
                      <a:pt x="13271" y="276"/>
                      <a:pt x="13069" y="268"/>
                      <a:pt x="12866" y="268"/>
                    </a:cubicBezTo>
                    <a:cubicBezTo>
                      <a:pt x="12850" y="268"/>
                      <a:pt x="12825" y="324"/>
                      <a:pt x="12825" y="381"/>
                    </a:cubicBezTo>
                    <a:cubicBezTo>
                      <a:pt x="12825" y="433"/>
                      <a:pt x="12825" y="453"/>
                      <a:pt x="12823" y="453"/>
                    </a:cubicBezTo>
                    <a:cubicBezTo>
                      <a:pt x="12821" y="453"/>
                      <a:pt x="12815" y="418"/>
                      <a:pt x="12801" y="381"/>
                    </a:cubicBezTo>
                    <a:cubicBezTo>
                      <a:pt x="12789" y="292"/>
                      <a:pt x="12773" y="247"/>
                      <a:pt x="12763" y="247"/>
                    </a:cubicBezTo>
                    <a:cubicBezTo>
                      <a:pt x="12752" y="247"/>
                      <a:pt x="12748" y="292"/>
                      <a:pt x="12760" y="381"/>
                    </a:cubicBezTo>
                    <a:cubicBezTo>
                      <a:pt x="12769" y="442"/>
                      <a:pt x="12773" y="472"/>
                      <a:pt x="12770" y="472"/>
                    </a:cubicBezTo>
                    <a:cubicBezTo>
                      <a:pt x="12767" y="472"/>
                      <a:pt x="12756" y="442"/>
                      <a:pt x="12736" y="381"/>
                    </a:cubicBezTo>
                    <a:cubicBezTo>
                      <a:pt x="12724" y="353"/>
                      <a:pt x="12718" y="339"/>
                      <a:pt x="12712" y="339"/>
                    </a:cubicBezTo>
                    <a:cubicBezTo>
                      <a:pt x="12706" y="339"/>
                      <a:pt x="12700" y="353"/>
                      <a:pt x="12688" y="381"/>
                    </a:cubicBezTo>
                    <a:cubicBezTo>
                      <a:pt x="12688" y="412"/>
                      <a:pt x="12684" y="427"/>
                      <a:pt x="12680" y="427"/>
                    </a:cubicBezTo>
                    <a:cubicBezTo>
                      <a:pt x="12676" y="427"/>
                      <a:pt x="12671" y="410"/>
                      <a:pt x="12671" y="381"/>
                    </a:cubicBezTo>
                    <a:cubicBezTo>
                      <a:pt x="12654" y="341"/>
                      <a:pt x="12637" y="297"/>
                      <a:pt x="12628" y="297"/>
                    </a:cubicBezTo>
                    <a:cubicBezTo>
                      <a:pt x="12625" y="297"/>
                      <a:pt x="12623" y="305"/>
                      <a:pt x="12623" y="324"/>
                    </a:cubicBezTo>
                    <a:cubicBezTo>
                      <a:pt x="12623" y="324"/>
                      <a:pt x="12598" y="324"/>
                      <a:pt x="12582" y="259"/>
                    </a:cubicBezTo>
                    <a:cubicBezTo>
                      <a:pt x="12575" y="243"/>
                      <a:pt x="12568" y="236"/>
                      <a:pt x="12561" y="236"/>
                    </a:cubicBezTo>
                    <a:cubicBezTo>
                      <a:pt x="12544" y="236"/>
                      <a:pt x="12526" y="276"/>
                      <a:pt x="12509" y="316"/>
                    </a:cubicBezTo>
                    <a:cubicBezTo>
                      <a:pt x="12477" y="377"/>
                      <a:pt x="12454" y="407"/>
                      <a:pt x="12443" y="407"/>
                    </a:cubicBezTo>
                    <a:cubicBezTo>
                      <a:pt x="12432" y="407"/>
                      <a:pt x="12432" y="377"/>
                      <a:pt x="12444" y="316"/>
                    </a:cubicBezTo>
                    <a:cubicBezTo>
                      <a:pt x="12453" y="270"/>
                      <a:pt x="12443" y="251"/>
                      <a:pt x="12425" y="251"/>
                    </a:cubicBezTo>
                    <a:cubicBezTo>
                      <a:pt x="12395" y="251"/>
                      <a:pt x="12346" y="303"/>
                      <a:pt x="12331" y="373"/>
                    </a:cubicBezTo>
                    <a:cubicBezTo>
                      <a:pt x="12321" y="445"/>
                      <a:pt x="12317" y="475"/>
                      <a:pt x="12316" y="475"/>
                    </a:cubicBezTo>
                    <a:cubicBezTo>
                      <a:pt x="12315" y="475"/>
                      <a:pt x="12315" y="461"/>
                      <a:pt x="12315" y="438"/>
                    </a:cubicBezTo>
                    <a:cubicBezTo>
                      <a:pt x="12315" y="373"/>
                      <a:pt x="12290" y="373"/>
                      <a:pt x="12290" y="373"/>
                    </a:cubicBezTo>
                    <a:cubicBezTo>
                      <a:pt x="12266" y="373"/>
                      <a:pt x="12242" y="373"/>
                      <a:pt x="12250" y="316"/>
                    </a:cubicBezTo>
                    <a:lnTo>
                      <a:pt x="12250" y="316"/>
                    </a:lnTo>
                    <a:cubicBezTo>
                      <a:pt x="12250" y="316"/>
                      <a:pt x="12225" y="316"/>
                      <a:pt x="12177" y="373"/>
                    </a:cubicBezTo>
                    <a:cubicBezTo>
                      <a:pt x="12161" y="416"/>
                      <a:pt x="12143" y="434"/>
                      <a:pt x="12124" y="434"/>
                    </a:cubicBezTo>
                    <a:cubicBezTo>
                      <a:pt x="12093" y="434"/>
                      <a:pt x="12062" y="384"/>
                      <a:pt x="12047" y="308"/>
                    </a:cubicBezTo>
                    <a:lnTo>
                      <a:pt x="11998" y="365"/>
                    </a:lnTo>
                    <a:cubicBezTo>
                      <a:pt x="11988" y="441"/>
                      <a:pt x="11975" y="491"/>
                      <a:pt x="11966" y="491"/>
                    </a:cubicBezTo>
                    <a:cubicBezTo>
                      <a:pt x="11961" y="491"/>
                      <a:pt x="11958" y="473"/>
                      <a:pt x="11958" y="430"/>
                    </a:cubicBezTo>
                    <a:lnTo>
                      <a:pt x="11958" y="365"/>
                    </a:lnTo>
                    <a:cubicBezTo>
                      <a:pt x="11949" y="411"/>
                      <a:pt x="11930" y="430"/>
                      <a:pt x="11911" y="430"/>
                    </a:cubicBezTo>
                    <a:cubicBezTo>
                      <a:pt x="11879" y="430"/>
                      <a:pt x="11844" y="379"/>
                      <a:pt x="11844" y="308"/>
                    </a:cubicBezTo>
                    <a:cubicBezTo>
                      <a:pt x="11844" y="243"/>
                      <a:pt x="11844" y="243"/>
                      <a:pt x="11820" y="243"/>
                    </a:cubicBezTo>
                    <a:lnTo>
                      <a:pt x="11820" y="308"/>
                    </a:lnTo>
                    <a:cubicBezTo>
                      <a:pt x="11820" y="365"/>
                      <a:pt x="11820" y="422"/>
                      <a:pt x="11804" y="422"/>
                    </a:cubicBezTo>
                    <a:cubicBezTo>
                      <a:pt x="11779" y="422"/>
                      <a:pt x="11755" y="422"/>
                      <a:pt x="11755" y="365"/>
                    </a:cubicBezTo>
                    <a:cubicBezTo>
                      <a:pt x="11738" y="319"/>
                      <a:pt x="11725" y="277"/>
                      <a:pt x="11718" y="277"/>
                    </a:cubicBezTo>
                    <a:cubicBezTo>
                      <a:pt x="11716" y="277"/>
                      <a:pt x="11715" y="284"/>
                      <a:pt x="11715" y="300"/>
                    </a:cubicBezTo>
                    <a:cubicBezTo>
                      <a:pt x="11715" y="300"/>
                      <a:pt x="11690" y="300"/>
                      <a:pt x="11666" y="243"/>
                    </a:cubicBezTo>
                    <a:lnTo>
                      <a:pt x="11577" y="243"/>
                    </a:lnTo>
                    <a:cubicBezTo>
                      <a:pt x="11565" y="271"/>
                      <a:pt x="11549" y="285"/>
                      <a:pt x="11537" y="285"/>
                    </a:cubicBezTo>
                    <a:cubicBezTo>
                      <a:pt x="11523" y="285"/>
                      <a:pt x="11512" y="269"/>
                      <a:pt x="11512" y="235"/>
                    </a:cubicBezTo>
                    <a:cubicBezTo>
                      <a:pt x="11512" y="235"/>
                      <a:pt x="11463" y="235"/>
                      <a:pt x="11447" y="300"/>
                    </a:cubicBezTo>
                    <a:cubicBezTo>
                      <a:pt x="11398" y="292"/>
                      <a:pt x="11374" y="292"/>
                      <a:pt x="11374" y="235"/>
                    </a:cubicBezTo>
                    <a:cubicBezTo>
                      <a:pt x="11374" y="207"/>
                      <a:pt x="11374" y="193"/>
                      <a:pt x="11372" y="193"/>
                    </a:cubicBezTo>
                    <a:cubicBezTo>
                      <a:pt x="11370" y="193"/>
                      <a:pt x="11366" y="207"/>
                      <a:pt x="11358" y="235"/>
                    </a:cubicBezTo>
                    <a:cubicBezTo>
                      <a:pt x="11358" y="292"/>
                      <a:pt x="11334" y="292"/>
                      <a:pt x="11309" y="292"/>
                    </a:cubicBezTo>
                    <a:lnTo>
                      <a:pt x="11269" y="292"/>
                    </a:lnTo>
                    <a:cubicBezTo>
                      <a:pt x="11269" y="357"/>
                      <a:pt x="11269" y="357"/>
                      <a:pt x="11244" y="357"/>
                    </a:cubicBezTo>
                    <a:cubicBezTo>
                      <a:pt x="11220" y="349"/>
                      <a:pt x="11155" y="292"/>
                      <a:pt x="11131" y="292"/>
                    </a:cubicBezTo>
                    <a:cubicBezTo>
                      <a:pt x="11066" y="292"/>
                      <a:pt x="11066" y="292"/>
                      <a:pt x="11090" y="349"/>
                    </a:cubicBezTo>
                    <a:cubicBezTo>
                      <a:pt x="11101" y="349"/>
                      <a:pt x="11105" y="377"/>
                      <a:pt x="11094" y="377"/>
                    </a:cubicBezTo>
                    <a:cubicBezTo>
                      <a:pt x="11088" y="377"/>
                      <a:pt x="11079" y="370"/>
                      <a:pt x="11066" y="349"/>
                    </a:cubicBezTo>
                    <a:cubicBezTo>
                      <a:pt x="11042" y="349"/>
                      <a:pt x="10977" y="292"/>
                      <a:pt x="10912" y="284"/>
                    </a:cubicBezTo>
                    <a:cubicBezTo>
                      <a:pt x="10823" y="284"/>
                      <a:pt x="10823" y="284"/>
                      <a:pt x="10823" y="349"/>
                    </a:cubicBezTo>
                    <a:cubicBezTo>
                      <a:pt x="10831" y="404"/>
                      <a:pt x="10831" y="433"/>
                      <a:pt x="10826" y="433"/>
                    </a:cubicBezTo>
                    <a:cubicBezTo>
                      <a:pt x="10821" y="433"/>
                      <a:pt x="10811" y="402"/>
                      <a:pt x="10798" y="341"/>
                    </a:cubicBezTo>
                    <a:cubicBezTo>
                      <a:pt x="10770" y="274"/>
                      <a:pt x="10753" y="247"/>
                      <a:pt x="10743" y="247"/>
                    </a:cubicBezTo>
                    <a:cubicBezTo>
                      <a:pt x="10736" y="247"/>
                      <a:pt x="10734" y="260"/>
                      <a:pt x="10734" y="284"/>
                    </a:cubicBezTo>
                    <a:cubicBezTo>
                      <a:pt x="10709" y="341"/>
                      <a:pt x="10709" y="341"/>
                      <a:pt x="10685" y="341"/>
                    </a:cubicBezTo>
                    <a:cubicBezTo>
                      <a:pt x="10685" y="312"/>
                      <a:pt x="10679" y="298"/>
                      <a:pt x="10668" y="298"/>
                    </a:cubicBezTo>
                    <a:cubicBezTo>
                      <a:pt x="10657" y="298"/>
                      <a:pt x="10640" y="312"/>
                      <a:pt x="10620" y="341"/>
                    </a:cubicBezTo>
                    <a:cubicBezTo>
                      <a:pt x="10596" y="341"/>
                      <a:pt x="10596" y="341"/>
                      <a:pt x="10596" y="284"/>
                    </a:cubicBezTo>
                    <a:lnTo>
                      <a:pt x="10555" y="276"/>
                    </a:lnTo>
                    <a:cubicBezTo>
                      <a:pt x="10535" y="326"/>
                      <a:pt x="10501" y="345"/>
                      <a:pt x="10466" y="345"/>
                    </a:cubicBezTo>
                    <a:cubicBezTo>
                      <a:pt x="10417" y="345"/>
                      <a:pt x="10367" y="309"/>
                      <a:pt x="10352" y="276"/>
                    </a:cubicBezTo>
                    <a:cubicBezTo>
                      <a:pt x="10352" y="276"/>
                      <a:pt x="10328" y="276"/>
                      <a:pt x="10304" y="332"/>
                    </a:cubicBezTo>
                    <a:cubicBezTo>
                      <a:pt x="10296" y="393"/>
                      <a:pt x="10286" y="424"/>
                      <a:pt x="10277" y="424"/>
                    </a:cubicBezTo>
                    <a:cubicBezTo>
                      <a:pt x="10269" y="424"/>
                      <a:pt x="10263" y="393"/>
                      <a:pt x="10263" y="332"/>
                    </a:cubicBezTo>
                    <a:cubicBezTo>
                      <a:pt x="10263" y="272"/>
                      <a:pt x="10263" y="241"/>
                      <a:pt x="10260" y="241"/>
                    </a:cubicBezTo>
                    <a:cubicBezTo>
                      <a:pt x="10257" y="241"/>
                      <a:pt x="10251" y="272"/>
                      <a:pt x="10239" y="332"/>
                    </a:cubicBezTo>
                    <a:cubicBezTo>
                      <a:pt x="10229" y="355"/>
                      <a:pt x="10206" y="369"/>
                      <a:pt x="10183" y="369"/>
                    </a:cubicBezTo>
                    <a:cubicBezTo>
                      <a:pt x="10149" y="369"/>
                      <a:pt x="10116" y="340"/>
                      <a:pt x="10125" y="268"/>
                    </a:cubicBezTo>
                    <a:lnTo>
                      <a:pt x="10125" y="154"/>
                    </a:lnTo>
                    <a:cubicBezTo>
                      <a:pt x="10109" y="211"/>
                      <a:pt x="10085" y="211"/>
                      <a:pt x="10085" y="211"/>
                    </a:cubicBezTo>
                    <a:cubicBezTo>
                      <a:pt x="10085" y="268"/>
                      <a:pt x="10061" y="268"/>
                      <a:pt x="9996" y="268"/>
                    </a:cubicBezTo>
                    <a:cubicBezTo>
                      <a:pt x="9947" y="268"/>
                      <a:pt x="9858" y="324"/>
                      <a:pt x="9817" y="324"/>
                    </a:cubicBezTo>
                    <a:cubicBezTo>
                      <a:pt x="9769" y="324"/>
                      <a:pt x="9704" y="324"/>
                      <a:pt x="9688" y="259"/>
                    </a:cubicBezTo>
                    <a:cubicBezTo>
                      <a:pt x="9663" y="259"/>
                      <a:pt x="9639" y="259"/>
                      <a:pt x="9598" y="324"/>
                    </a:cubicBezTo>
                    <a:cubicBezTo>
                      <a:pt x="9587" y="352"/>
                      <a:pt x="9569" y="366"/>
                      <a:pt x="9554" y="366"/>
                    </a:cubicBezTo>
                    <a:cubicBezTo>
                      <a:pt x="9538" y="366"/>
                      <a:pt x="9525" y="350"/>
                      <a:pt x="9525" y="316"/>
                    </a:cubicBezTo>
                    <a:lnTo>
                      <a:pt x="9509" y="316"/>
                    </a:lnTo>
                    <a:cubicBezTo>
                      <a:pt x="9461" y="381"/>
                      <a:pt x="9436" y="381"/>
                      <a:pt x="9436" y="381"/>
                    </a:cubicBezTo>
                    <a:cubicBezTo>
                      <a:pt x="9436" y="335"/>
                      <a:pt x="9428" y="293"/>
                      <a:pt x="9415" y="293"/>
                    </a:cubicBezTo>
                    <a:cubicBezTo>
                      <a:pt x="9409" y="293"/>
                      <a:pt x="9403" y="300"/>
                      <a:pt x="9396" y="316"/>
                    </a:cubicBezTo>
                    <a:cubicBezTo>
                      <a:pt x="9396" y="373"/>
                      <a:pt x="9371" y="373"/>
                      <a:pt x="9331" y="373"/>
                    </a:cubicBezTo>
                    <a:cubicBezTo>
                      <a:pt x="9303" y="341"/>
                      <a:pt x="9052" y="321"/>
                      <a:pt x="8840" y="321"/>
                    </a:cubicBezTo>
                    <a:cubicBezTo>
                      <a:pt x="8681" y="321"/>
                      <a:pt x="8544" y="332"/>
                      <a:pt x="8544" y="357"/>
                    </a:cubicBezTo>
                    <a:lnTo>
                      <a:pt x="8415" y="357"/>
                    </a:lnTo>
                    <a:cubicBezTo>
                      <a:pt x="8415" y="305"/>
                      <a:pt x="8394" y="285"/>
                      <a:pt x="8365" y="285"/>
                    </a:cubicBezTo>
                    <a:cubicBezTo>
                      <a:pt x="8326" y="285"/>
                      <a:pt x="8273" y="320"/>
                      <a:pt x="8236" y="357"/>
                    </a:cubicBezTo>
                    <a:cubicBezTo>
                      <a:pt x="8212" y="414"/>
                      <a:pt x="8188" y="414"/>
                      <a:pt x="8171" y="414"/>
                    </a:cubicBezTo>
                    <a:cubicBezTo>
                      <a:pt x="8171" y="341"/>
                      <a:pt x="8149" y="312"/>
                      <a:pt x="8120" y="312"/>
                    </a:cubicBezTo>
                    <a:cubicBezTo>
                      <a:pt x="8100" y="312"/>
                      <a:pt x="8078" y="326"/>
                      <a:pt x="8058" y="349"/>
                    </a:cubicBezTo>
                    <a:cubicBezTo>
                      <a:pt x="8046" y="409"/>
                      <a:pt x="8034" y="440"/>
                      <a:pt x="8025" y="440"/>
                    </a:cubicBezTo>
                    <a:cubicBezTo>
                      <a:pt x="8015" y="440"/>
                      <a:pt x="8009" y="409"/>
                      <a:pt x="8009" y="349"/>
                    </a:cubicBezTo>
                    <a:cubicBezTo>
                      <a:pt x="8013" y="294"/>
                      <a:pt x="8005" y="264"/>
                      <a:pt x="7991" y="264"/>
                    </a:cubicBezTo>
                    <a:cubicBezTo>
                      <a:pt x="7973" y="264"/>
                      <a:pt x="7947" y="308"/>
                      <a:pt x="7920" y="405"/>
                    </a:cubicBezTo>
                    <a:cubicBezTo>
                      <a:pt x="7912" y="438"/>
                      <a:pt x="7908" y="454"/>
                      <a:pt x="7903" y="454"/>
                    </a:cubicBezTo>
                    <a:cubicBezTo>
                      <a:pt x="7898" y="454"/>
                      <a:pt x="7892" y="438"/>
                      <a:pt x="7880" y="405"/>
                    </a:cubicBezTo>
                    <a:cubicBezTo>
                      <a:pt x="7866" y="335"/>
                      <a:pt x="7854" y="305"/>
                      <a:pt x="7847" y="305"/>
                    </a:cubicBezTo>
                    <a:cubicBezTo>
                      <a:pt x="7842" y="305"/>
                      <a:pt x="7839" y="321"/>
                      <a:pt x="7839" y="349"/>
                    </a:cubicBezTo>
                    <a:cubicBezTo>
                      <a:pt x="7827" y="404"/>
                      <a:pt x="7815" y="433"/>
                      <a:pt x="7803" y="433"/>
                    </a:cubicBezTo>
                    <a:cubicBezTo>
                      <a:pt x="7791" y="433"/>
                      <a:pt x="7778" y="402"/>
                      <a:pt x="7766" y="341"/>
                    </a:cubicBezTo>
                    <a:cubicBezTo>
                      <a:pt x="7746" y="284"/>
                      <a:pt x="7736" y="255"/>
                      <a:pt x="7728" y="255"/>
                    </a:cubicBezTo>
                    <a:cubicBezTo>
                      <a:pt x="7719" y="255"/>
                      <a:pt x="7713" y="284"/>
                      <a:pt x="7701" y="341"/>
                    </a:cubicBezTo>
                    <a:cubicBezTo>
                      <a:pt x="7689" y="401"/>
                      <a:pt x="7661" y="432"/>
                      <a:pt x="7633" y="432"/>
                    </a:cubicBezTo>
                    <a:cubicBezTo>
                      <a:pt x="7606" y="432"/>
                      <a:pt x="7580" y="401"/>
                      <a:pt x="7572" y="341"/>
                    </a:cubicBezTo>
                    <a:cubicBezTo>
                      <a:pt x="7555" y="341"/>
                      <a:pt x="7539" y="312"/>
                      <a:pt x="7530" y="312"/>
                    </a:cubicBezTo>
                    <a:cubicBezTo>
                      <a:pt x="7526" y="312"/>
                      <a:pt x="7523" y="319"/>
                      <a:pt x="7523" y="341"/>
                    </a:cubicBezTo>
                    <a:lnTo>
                      <a:pt x="7499" y="276"/>
                    </a:lnTo>
                    <a:lnTo>
                      <a:pt x="7458" y="276"/>
                    </a:lnTo>
                    <a:lnTo>
                      <a:pt x="7458" y="341"/>
                    </a:lnTo>
                    <a:cubicBezTo>
                      <a:pt x="7353" y="300"/>
                      <a:pt x="7255" y="284"/>
                      <a:pt x="7142" y="268"/>
                    </a:cubicBezTo>
                    <a:cubicBezTo>
                      <a:pt x="6899" y="268"/>
                      <a:pt x="6858" y="268"/>
                      <a:pt x="6874" y="324"/>
                    </a:cubicBezTo>
                    <a:cubicBezTo>
                      <a:pt x="6886" y="385"/>
                      <a:pt x="6882" y="416"/>
                      <a:pt x="6872" y="416"/>
                    </a:cubicBezTo>
                    <a:cubicBezTo>
                      <a:pt x="6862" y="416"/>
                      <a:pt x="6846" y="385"/>
                      <a:pt x="6834" y="324"/>
                    </a:cubicBezTo>
                    <a:cubicBezTo>
                      <a:pt x="6809" y="324"/>
                      <a:pt x="6769" y="268"/>
                      <a:pt x="6720" y="259"/>
                    </a:cubicBezTo>
                    <a:cubicBezTo>
                      <a:pt x="6680" y="259"/>
                      <a:pt x="6631" y="259"/>
                      <a:pt x="6631" y="203"/>
                    </a:cubicBezTo>
                    <a:lnTo>
                      <a:pt x="6607" y="203"/>
                    </a:lnTo>
                    <a:cubicBezTo>
                      <a:pt x="6586" y="264"/>
                      <a:pt x="6528" y="299"/>
                      <a:pt x="6467" y="299"/>
                    </a:cubicBezTo>
                    <a:cubicBezTo>
                      <a:pt x="6431" y="299"/>
                      <a:pt x="6394" y="287"/>
                      <a:pt x="6363" y="259"/>
                    </a:cubicBezTo>
                    <a:cubicBezTo>
                      <a:pt x="6353" y="257"/>
                      <a:pt x="6343" y="256"/>
                      <a:pt x="6334" y="256"/>
                    </a:cubicBezTo>
                    <a:cubicBezTo>
                      <a:pt x="6309" y="256"/>
                      <a:pt x="6288" y="268"/>
                      <a:pt x="6258" y="316"/>
                    </a:cubicBezTo>
                    <a:cubicBezTo>
                      <a:pt x="6234" y="345"/>
                      <a:pt x="6222" y="359"/>
                      <a:pt x="6212" y="359"/>
                    </a:cubicBezTo>
                    <a:cubicBezTo>
                      <a:pt x="6203" y="359"/>
                      <a:pt x="6197" y="345"/>
                      <a:pt x="6185" y="316"/>
                    </a:cubicBezTo>
                    <a:cubicBezTo>
                      <a:pt x="6185" y="278"/>
                      <a:pt x="6140" y="240"/>
                      <a:pt x="6103" y="240"/>
                    </a:cubicBezTo>
                    <a:cubicBezTo>
                      <a:pt x="6077" y="240"/>
                      <a:pt x="6055" y="258"/>
                      <a:pt x="6055" y="308"/>
                    </a:cubicBezTo>
                    <a:lnTo>
                      <a:pt x="6031" y="251"/>
                    </a:lnTo>
                    <a:cubicBezTo>
                      <a:pt x="6024" y="232"/>
                      <a:pt x="6017" y="224"/>
                      <a:pt x="6012" y="224"/>
                    </a:cubicBezTo>
                    <a:cubicBezTo>
                      <a:pt x="5999" y="224"/>
                      <a:pt x="5990" y="268"/>
                      <a:pt x="5990" y="308"/>
                    </a:cubicBezTo>
                    <a:cubicBezTo>
                      <a:pt x="5990" y="362"/>
                      <a:pt x="5986" y="393"/>
                      <a:pt x="5978" y="393"/>
                    </a:cubicBezTo>
                    <a:cubicBezTo>
                      <a:pt x="5969" y="393"/>
                      <a:pt x="5955" y="346"/>
                      <a:pt x="5942" y="243"/>
                    </a:cubicBezTo>
                    <a:cubicBezTo>
                      <a:pt x="5942" y="177"/>
                      <a:pt x="5933" y="149"/>
                      <a:pt x="5927" y="149"/>
                    </a:cubicBezTo>
                    <a:cubicBezTo>
                      <a:pt x="5922" y="149"/>
                      <a:pt x="5918" y="163"/>
                      <a:pt x="5918" y="186"/>
                    </a:cubicBezTo>
                    <a:cubicBezTo>
                      <a:pt x="5906" y="226"/>
                      <a:pt x="5891" y="270"/>
                      <a:pt x="5874" y="270"/>
                    </a:cubicBezTo>
                    <a:cubicBezTo>
                      <a:pt x="5867" y="270"/>
                      <a:pt x="5860" y="263"/>
                      <a:pt x="5853" y="243"/>
                    </a:cubicBezTo>
                    <a:cubicBezTo>
                      <a:pt x="5828" y="243"/>
                      <a:pt x="5812" y="243"/>
                      <a:pt x="5812" y="365"/>
                    </a:cubicBezTo>
                    <a:cubicBezTo>
                      <a:pt x="5812" y="422"/>
                      <a:pt x="5788" y="422"/>
                      <a:pt x="5763" y="422"/>
                    </a:cubicBezTo>
                    <a:cubicBezTo>
                      <a:pt x="5763" y="381"/>
                      <a:pt x="5772" y="341"/>
                      <a:pt x="5788" y="300"/>
                    </a:cubicBezTo>
                    <a:lnTo>
                      <a:pt x="5739" y="300"/>
                    </a:lnTo>
                    <a:cubicBezTo>
                      <a:pt x="5723" y="300"/>
                      <a:pt x="5674" y="243"/>
                      <a:pt x="5674" y="178"/>
                    </a:cubicBezTo>
                    <a:cubicBezTo>
                      <a:pt x="5664" y="155"/>
                      <a:pt x="5656" y="142"/>
                      <a:pt x="5650" y="142"/>
                    </a:cubicBezTo>
                    <a:close/>
                    <a:moveTo>
                      <a:pt x="372" y="1516"/>
                    </a:moveTo>
                    <a:cubicBezTo>
                      <a:pt x="356" y="1557"/>
                      <a:pt x="347" y="1589"/>
                      <a:pt x="347" y="1638"/>
                    </a:cubicBezTo>
                    <a:lnTo>
                      <a:pt x="372" y="1638"/>
                    </a:lnTo>
                    <a:cubicBezTo>
                      <a:pt x="396" y="1638"/>
                      <a:pt x="396" y="1573"/>
                      <a:pt x="396" y="1516"/>
                    </a:cubicBezTo>
                    <a:close/>
                    <a:moveTo>
                      <a:pt x="5293" y="1970"/>
                    </a:moveTo>
                    <a:cubicBezTo>
                      <a:pt x="5277" y="2011"/>
                      <a:pt x="5269" y="2051"/>
                      <a:pt x="5269" y="2092"/>
                    </a:cubicBezTo>
                    <a:cubicBezTo>
                      <a:pt x="5269" y="2115"/>
                      <a:pt x="5273" y="2129"/>
                      <a:pt x="5280" y="2129"/>
                    </a:cubicBezTo>
                    <a:cubicBezTo>
                      <a:pt x="5289" y="2129"/>
                      <a:pt x="5303" y="2102"/>
                      <a:pt x="5318" y="2035"/>
                    </a:cubicBezTo>
                    <a:cubicBezTo>
                      <a:pt x="5318" y="1970"/>
                      <a:pt x="5318" y="1970"/>
                      <a:pt x="5293" y="197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2" name="Google Shape;8791;p31">
            <a:extLst>
              <a:ext uri="{FF2B5EF4-FFF2-40B4-BE49-F238E27FC236}">
                <a16:creationId xmlns:a16="http://schemas.microsoft.com/office/drawing/2014/main" id="{FC7849ED-1418-973E-6BB6-1EC92893F696}"/>
              </a:ext>
            </a:extLst>
          </p:cNvPr>
          <p:cNvSpPr txBox="1">
            <a:spLocks/>
          </p:cNvSpPr>
          <p:nvPr/>
        </p:nvSpPr>
        <p:spPr>
          <a:xfrm>
            <a:off x="3216572" y="446420"/>
            <a:ext cx="866671" cy="452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3000" b="1" dirty="0">
                <a:ln>
                  <a:solidFill>
                    <a:schemeClr val="accent3">
                      <a:lumMod val="75000"/>
                    </a:schemeClr>
                  </a:solidFill>
                </a:ln>
                <a:solidFill>
                  <a:schemeClr val="accent3">
                    <a:lumMod val="7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02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3" name="Google Shape;9083;p34"/>
          <p:cNvSpPr txBox="1">
            <a:spLocks noGrp="1"/>
          </p:cNvSpPr>
          <p:nvPr>
            <p:ph type="title"/>
          </p:nvPr>
        </p:nvSpPr>
        <p:spPr>
          <a:xfrm>
            <a:off x="588363" y="407919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processes  Model 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7F58715-F6D4-1F42-09BB-7E933C10370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363" y="1019330"/>
            <a:ext cx="7663721" cy="403253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8791;p31">
            <a:extLst>
              <a:ext uri="{FF2B5EF4-FFF2-40B4-BE49-F238E27FC236}">
                <a16:creationId xmlns:a16="http://schemas.microsoft.com/office/drawing/2014/main" id="{C36EB6C6-B39B-7080-1E9E-7622870A2C7C}"/>
              </a:ext>
            </a:extLst>
          </p:cNvPr>
          <p:cNvSpPr txBox="1">
            <a:spLocks/>
          </p:cNvSpPr>
          <p:nvPr/>
        </p:nvSpPr>
        <p:spPr>
          <a:xfrm>
            <a:off x="998027" y="668288"/>
            <a:ext cx="866671" cy="452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3000" b="1" dirty="0">
                <a:ln>
                  <a:solidFill>
                    <a:schemeClr val="accent3">
                      <a:lumMod val="75000"/>
                    </a:schemeClr>
                  </a:solidFill>
                </a:ln>
                <a:solidFill>
                  <a:schemeClr val="accent3">
                    <a:lumMod val="7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03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6" name="Google Shape;9106;p36"/>
          <p:cNvSpPr txBox="1">
            <a:spLocks noGrp="1"/>
          </p:cNvSpPr>
          <p:nvPr>
            <p:ph type="subTitle" idx="1"/>
          </p:nvPr>
        </p:nvSpPr>
        <p:spPr>
          <a:xfrm>
            <a:off x="553198" y="2943128"/>
            <a:ext cx="2851827" cy="13667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hlink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Strong, innovative company culture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Clr>
                <a:schemeClr val="hlink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Unique product and knowledge</a:t>
            </a:r>
          </a:p>
        </p:txBody>
      </p:sp>
      <p:sp>
        <p:nvSpPr>
          <p:cNvPr id="9107" name="Google Shape;9107;p36"/>
          <p:cNvSpPr txBox="1">
            <a:spLocks noGrp="1"/>
          </p:cNvSpPr>
          <p:nvPr>
            <p:ph type="subTitle" idx="2"/>
          </p:nvPr>
        </p:nvSpPr>
        <p:spPr>
          <a:xfrm>
            <a:off x="895259" y="2243228"/>
            <a:ext cx="2021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Strength</a:t>
            </a:r>
            <a:endParaRPr dirty="0"/>
          </a:p>
        </p:txBody>
      </p:sp>
      <p:sp>
        <p:nvSpPr>
          <p:cNvPr id="9108" name="Google Shape;9108;p36"/>
          <p:cNvSpPr txBox="1">
            <a:spLocks noGrp="1"/>
          </p:cNvSpPr>
          <p:nvPr>
            <p:ph type="subTitle" idx="3"/>
          </p:nvPr>
        </p:nvSpPr>
        <p:spPr>
          <a:xfrm>
            <a:off x="5267626" y="2916845"/>
            <a:ext cx="2599371" cy="13769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Slower to market than competitors</a:t>
            </a:r>
          </a:p>
          <a:p>
            <a:pPr marL="285750" lvl="0" indent="-285750" algn="l" rtl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dirty="0"/>
              <a:t>Low efficiency and high waste</a:t>
            </a:r>
          </a:p>
        </p:txBody>
      </p:sp>
      <p:sp>
        <p:nvSpPr>
          <p:cNvPr id="9109" name="Google Shape;9109;p36"/>
          <p:cNvSpPr txBox="1">
            <a:spLocks noGrp="1"/>
          </p:cNvSpPr>
          <p:nvPr>
            <p:ph type="subTitle" idx="4"/>
          </p:nvPr>
        </p:nvSpPr>
        <p:spPr>
          <a:xfrm>
            <a:off x="5738977" y="2279164"/>
            <a:ext cx="2021700" cy="6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Weakness</a:t>
            </a:r>
            <a:endParaRPr dirty="0"/>
          </a:p>
        </p:txBody>
      </p:sp>
      <p:grpSp>
        <p:nvGrpSpPr>
          <p:cNvPr id="9110" name="Google Shape;9110;p36"/>
          <p:cNvGrpSpPr/>
          <p:nvPr/>
        </p:nvGrpSpPr>
        <p:grpSpPr>
          <a:xfrm>
            <a:off x="82939" y="1368193"/>
            <a:ext cx="1513514" cy="640501"/>
            <a:chOff x="1477023" y="596200"/>
            <a:chExt cx="6057805" cy="2477150"/>
          </a:xfrm>
        </p:grpSpPr>
        <p:sp>
          <p:nvSpPr>
            <p:cNvPr id="9111" name="Google Shape;9111;p36"/>
            <p:cNvSpPr/>
            <p:nvPr/>
          </p:nvSpPr>
          <p:spPr>
            <a:xfrm>
              <a:off x="4563275" y="1245600"/>
              <a:ext cx="86700" cy="31850"/>
            </a:xfrm>
            <a:custGeom>
              <a:avLst/>
              <a:gdLst/>
              <a:ahLst/>
              <a:cxnLst/>
              <a:rect l="l" t="t" r="r" b="b"/>
              <a:pathLst>
                <a:path w="3468" h="1274" extrusionOk="0">
                  <a:moveTo>
                    <a:pt x="943" y="1"/>
                  </a:moveTo>
                  <a:cubicBezTo>
                    <a:pt x="933" y="1"/>
                    <a:pt x="933" y="1"/>
                    <a:pt x="943" y="38"/>
                  </a:cubicBezTo>
                  <a:lnTo>
                    <a:pt x="949" y="38"/>
                  </a:lnTo>
                  <a:cubicBezTo>
                    <a:pt x="946" y="1"/>
                    <a:pt x="946" y="1"/>
                    <a:pt x="943" y="1"/>
                  </a:cubicBezTo>
                  <a:close/>
                  <a:moveTo>
                    <a:pt x="1551" y="201"/>
                  </a:moveTo>
                  <a:cubicBezTo>
                    <a:pt x="1554" y="226"/>
                    <a:pt x="1551" y="248"/>
                    <a:pt x="1544" y="273"/>
                  </a:cubicBezTo>
                  <a:lnTo>
                    <a:pt x="1541" y="273"/>
                  </a:lnTo>
                  <a:cubicBezTo>
                    <a:pt x="1541" y="248"/>
                    <a:pt x="1544" y="223"/>
                    <a:pt x="1548" y="201"/>
                  </a:cubicBezTo>
                  <a:close/>
                  <a:moveTo>
                    <a:pt x="886" y="255"/>
                  </a:moveTo>
                  <a:cubicBezTo>
                    <a:pt x="889" y="289"/>
                    <a:pt x="899" y="327"/>
                    <a:pt x="899" y="327"/>
                  </a:cubicBezTo>
                  <a:cubicBezTo>
                    <a:pt x="902" y="327"/>
                    <a:pt x="899" y="289"/>
                    <a:pt x="899" y="289"/>
                  </a:cubicBezTo>
                  <a:cubicBezTo>
                    <a:pt x="899" y="289"/>
                    <a:pt x="896" y="255"/>
                    <a:pt x="889" y="255"/>
                  </a:cubicBezTo>
                  <a:close/>
                  <a:moveTo>
                    <a:pt x="858" y="364"/>
                  </a:moveTo>
                  <a:cubicBezTo>
                    <a:pt x="861" y="364"/>
                    <a:pt x="861" y="364"/>
                    <a:pt x="864" y="399"/>
                  </a:cubicBezTo>
                  <a:lnTo>
                    <a:pt x="861" y="399"/>
                  </a:lnTo>
                  <a:lnTo>
                    <a:pt x="852" y="364"/>
                  </a:lnTo>
                  <a:close/>
                  <a:moveTo>
                    <a:pt x="110" y="376"/>
                  </a:moveTo>
                  <a:cubicBezTo>
                    <a:pt x="109" y="376"/>
                    <a:pt x="107" y="376"/>
                    <a:pt x="106" y="377"/>
                  </a:cubicBezTo>
                  <a:lnTo>
                    <a:pt x="103" y="377"/>
                  </a:lnTo>
                  <a:lnTo>
                    <a:pt x="119" y="408"/>
                  </a:lnTo>
                  <a:lnTo>
                    <a:pt x="122" y="408"/>
                  </a:lnTo>
                  <a:cubicBezTo>
                    <a:pt x="114" y="382"/>
                    <a:pt x="113" y="376"/>
                    <a:pt x="110" y="376"/>
                  </a:cubicBezTo>
                  <a:close/>
                  <a:moveTo>
                    <a:pt x="2478" y="339"/>
                  </a:moveTo>
                  <a:cubicBezTo>
                    <a:pt x="2475" y="364"/>
                    <a:pt x="2466" y="386"/>
                    <a:pt x="2456" y="408"/>
                  </a:cubicBezTo>
                  <a:lnTo>
                    <a:pt x="2463" y="371"/>
                  </a:lnTo>
                  <a:lnTo>
                    <a:pt x="2475" y="339"/>
                  </a:lnTo>
                  <a:close/>
                  <a:moveTo>
                    <a:pt x="2419" y="355"/>
                  </a:moveTo>
                  <a:lnTo>
                    <a:pt x="2419" y="355"/>
                  </a:lnTo>
                  <a:cubicBezTo>
                    <a:pt x="2422" y="358"/>
                    <a:pt x="2422" y="358"/>
                    <a:pt x="2413" y="392"/>
                  </a:cubicBezTo>
                  <a:cubicBezTo>
                    <a:pt x="2413" y="392"/>
                    <a:pt x="2404" y="424"/>
                    <a:pt x="2400" y="424"/>
                  </a:cubicBezTo>
                  <a:cubicBezTo>
                    <a:pt x="2400" y="424"/>
                    <a:pt x="2400" y="424"/>
                    <a:pt x="2400" y="424"/>
                  </a:cubicBezTo>
                  <a:lnTo>
                    <a:pt x="2403" y="389"/>
                  </a:lnTo>
                  <a:cubicBezTo>
                    <a:pt x="2413" y="355"/>
                    <a:pt x="2419" y="355"/>
                    <a:pt x="2419" y="355"/>
                  </a:cubicBezTo>
                  <a:close/>
                  <a:moveTo>
                    <a:pt x="822" y="352"/>
                  </a:moveTo>
                  <a:cubicBezTo>
                    <a:pt x="824" y="352"/>
                    <a:pt x="829" y="384"/>
                    <a:pt x="833" y="436"/>
                  </a:cubicBezTo>
                  <a:lnTo>
                    <a:pt x="827" y="436"/>
                  </a:lnTo>
                  <a:cubicBezTo>
                    <a:pt x="821" y="414"/>
                    <a:pt x="817" y="389"/>
                    <a:pt x="821" y="367"/>
                  </a:cubicBezTo>
                  <a:cubicBezTo>
                    <a:pt x="821" y="357"/>
                    <a:pt x="821" y="352"/>
                    <a:pt x="822" y="352"/>
                  </a:cubicBezTo>
                  <a:close/>
                  <a:moveTo>
                    <a:pt x="667" y="320"/>
                  </a:moveTo>
                  <a:cubicBezTo>
                    <a:pt x="669" y="320"/>
                    <a:pt x="671" y="337"/>
                    <a:pt x="676" y="380"/>
                  </a:cubicBezTo>
                  <a:cubicBezTo>
                    <a:pt x="676" y="414"/>
                    <a:pt x="680" y="449"/>
                    <a:pt x="680" y="449"/>
                  </a:cubicBezTo>
                  <a:cubicBezTo>
                    <a:pt x="670" y="414"/>
                    <a:pt x="667" y="380"/>
                    <a:pt x="664" y="342"/>
                  </a:cubicBezTo>
                  <a:cubicBezTo>
                    <a:pt x="665" y="328"/>
                    <a:pt x="666" y="320"/>
                    <a:pt x="667" y="320"/>
                  </a:cubicBezTo>
                  <a:close/>
                  <a:moveTo>
                    <a:pt x="1074" y="368"/>
                  </a:moveTo>
                  <a:cubicBezTo>
                    <a:pt x="1075" y="368"/>
                    <a:pt x="1078" y="385"/>
                    <a:pt x="1084" y="427"/>
                  </a:cubicBezTo>
                  <a:cubicBezTo>
                    <a:pt x="1087" y="461"/>
                    <a:pt x="1087" y="461"/>
                    <a:pt x="1084" y="461"/>
                  </a:cubicBezTo>
                  <a:cubicBezTo>
                    <a:pt x="1084" y="461"/>
                    <a:pt x="1078" y="427"/>
                    <a:pt x="1074" y="392"/>
                  </a:cubicBezTo>
                  <a:cubicBezTo>
                    <a:pt x="1073" y="377"/>
                    <a:pt x="1073" y="368"/>
                    <a:pt x="1074" y="368"/>
                  </a:cubicBezTo>
                  <a:close/>
                  <a:moveTo>
                    <a:pt x="1112" y="392"/>
                  </a:moveTo>
                  <a:cubicBezTo>
                    <a:pt x="1115" y="414"/>
                    <a:pt x="1115" y="439"/>
                    <a:pt x="1112" y="461"/>
                  </a:cubicBezTo>
                  <a:lnTo>
                    <a:pt x="1106" y="427"/>
                  </a:lnTo>
                  <a:lnTo>
                    <a:pt x="1106" y="392"/>
                  </a:lnTo>
                  <a:close/>
                  <a:moveTo>
                    <a:pt x="564" y="392"/>
                  </a:moveTo>
                  <a:lnTo>
                    <a:pt x="570" y="430"/>
                  </a:lnTo>
                  <a:lnTo>
                    <a:pt x="573" y="465"/>
                  </a:lnTo>
                  <a:lnTo>
                    <a:pt x="564" y="430"/>
                  </a:lnTo>
                  <a:cubicBezTo>
                    <a:pt x="554" y="396"/>
                    <a:pt x="560" y="396"/>
                    <a:pt x="564" y="392"/>
                  </a:cubicBezTo>
                  <a:close/>
                  <a:moveTo>
                    <a:pt x="1133" y="448"/>
                  </a:moveTo>
                  <a:cubicBezTo>
                    <a:pt x="1134" y="448"/>
                    <a:pt x="1136" y="465"/>
                    <a:pt x="1134" y="465"/>
                  </a:cubicBezTo>
                  <a:lnTo>
                    <a:pt x="1134" y="465"/>
                  </a:lnTo>
                  <a:cubicBezTo>
                    <a:pt x="1133" y="452"/>
                    <a:pt x="1133" y="448"/>
                    <a:pt x="1133" y="448"/>
                  </a:cubicBezTo>
                  <a:close/>
                  <a:moveTo>
                    <a:pt x="1595" y="424"/>
                  </a:moveTo>
                  <a:cubicBezTo>
                    <a:pt x="1595" y="446"/>
                    <a:pt x="1591" y="471"/>
                    <a:pt x="1585" y="493"/>
                  </a:cubicBezTo>
                  <a:lnTo>
                    <a:pt x="1582" y="458"/>
                  </a:lnTo>
                  <a:lnTo>
                    <a:pt x="1588" y="424"/>
                  </a:lnTo>
                  <a:close/>
                  <a:moveTo>
                    <a:pt x="1015" y="465"/>
                  </a:moveTo>
                  <a:cubicBezTo>
                    <a:pt x="1018" y="465"/>
                    <a:pt x="1021" y="499"/>
                    <a:pt x="1021" y="499"/>
                  </a:cubicBezTo>
                  <a:cubicBezTo>
                    <a:pt x="1022" y="512"/>
                    <a:pt x="1022" y="516"/>
                    <a:pt x="1022" y="516"/>
                  </a:cubicBezTo>
                  <a:cubicBezTo>
                    <a:pt x="1020" y="516"/>
                    <a:pt x="1017" y="499"/>
                    <a:pt x="1015" y="499"/>
                  </a:cubicBezTo>
                  <a:cubicBezTo>
                    <a:pt x="1009" y="465"/>
                    <a:pt x="1009" y="465"/>
                    <a:pt x="1015" y="465"/>
                  </a:cubicBezTo>
                  <a:close/>
                  <a:moveTo>
                    <a:pt x="940" y="468"/>
                  </a:moveTo>
                  <a:cubicBezTo>
                    <a:pt x="943" y="468"/>
                    <a:pt x="946" y="468"/>
                    <a:pt x="949" y="502"/>
                  </a:cubicBezTo>
                  <a:cubicBezTo>
                    <a:pt x="949" y="502"/>
                    <a:pt x="955" y="537"/>
                    <a:pt x="949" y="537"/>
                  </a:cubicBezTo>
                  <a:cubicBezTo>
                    <a:pt x="946" y="537"/>
                    <a:pt x="940" y="502"/>
                    <a:pt x="940" y="502"/>
                  </a:cubicBezTo>
                  <a:cubicBezTo>
                    <a:pt x="933" y="468"/>
                    <a:pt x="940" y="468"/>
                    <a:pt x="940" y="468"/>
                  </a:cubicBezTo>
                  <a:close/>
                  <a:moveTo>
                    <a:pt x="1867" y="468"/>
                  </a:moveTo>
                  <a:cubicBezTo>
                    <a:pt x="1877" y="471"/>
                    <a:pt x="1877" y="471"/>
                    <a:pt x="1870" y="505"/>
                  </a:cubicBezTo>
                  <a:cubicBezTo>
                    <a:pt x="1867" y="540"/>
                    <a:pt x="1858" y="540"/>
                    <a:pt x="1855" y="540"/>
                  </a:cubicBezTo>
                  <a:cubicBezTo>
                    <a:pt x="1855" y="515"/>
                    <a:pt x="1858" y="490"/>
                    <a:pt x="1867" y="468"/>
                  </a:cubicBezTo>
                  <a:close/>
                  <a:moveTo>
                    <a:pt x="2040" y="471"/>
                  </a:moveTo>
                  <a:cubicBezTo>
                    <a:pt x="2036" y="493"/>
                    <a:pt x="2033" y="518"/>
                    <a:pt x="2024" y="540"/>
                  </a:cubicBezTo>
                  <a:lnTo>
                    <a:pt x="2018" y="540"/>
                  </a:lnTo>
                  <a:cubicBezTo>
                    <a:pt x="2024" y="515"/>
                    <a:pt x="2030" y="493"/>
                    <a:pt x="2036" y="471"/>
                  </a:cubicBezTo>
                  <a:close/>
                  <a:moveTo>
                    <a:pt x="1375" y="474"/>
                  </a:moveTo>
                  <a:cubicBezTo>
                    <a:pt x="1378" y="496"/>
                    <a:pt x="1375" y="521"/>
                    <a:pt x="1372" y="546"/>
                  </a:cubicBezTo>
                  <a:lnTo>
                    <a:pt x="1366" y="508"/>
                  </a:lnTo>
                  <a:lnTo>
                    <a:pt x="1372" y="474"/>
                  </a:lnTo>
                  <a:close/>
                  <a:moveTo>
                    <a:pt x="727" y="483"/>
                  </a:moveTo>
                  <a:cubicBezTo>
                    <a:pt x="733" y="505"/>
                    <a:pt x="733" y="530"/>
                    <a:pt x="733" y="552"/>
                  </a:cubicBezTo>
                  <a:lnTo>
                    <a:pt x="730" y="552"/>
                  </a:lnTo>
                  <a:cubicBezTo>
                    <a:pt x="723" y="518"/>
                    <a:pt x="720" y="483"/>
                    <a:pt x="720" y="483"/>
                  </a:cubicBezTo>
                  <a:close/>
                  <a:moveTo>
                    <a:pt x="1469" y="446"/>
                  </a:moveTo>
                  <a:lnTo>
                    <a:pt x="1469" y="446"/>
                  </a:lnTo>
                  <a:cubicBezTo>
                    <a:pt x="1472" y="447"/>
                    <a:pt x="1472" y="453"/>
                    <a:pt x="1469" y="480"/>
                  </a:cubicBezTo>
                  <a:cubicBezTo>
                    <a:pt x="1469" y="518"/>
                    <a:pt x="1463" y="552"/>
                    <a:pt x="1463" y="552"/>
                  </a:cubicBezTo>
                  <a:cubicBezTo>
                    <a:pt x="1463" y="518"/>
                    <a:pt x="1463" y="480"/>
                    <a:pt x="1469" y="446"/>
                  </a:cubicBezTo>
                  <a:close/>
                  <a:moveTo>
                    <a:pt x="595" y="448"/>
                  </a:moveTo>
                  <a:lnTo>
                    <a:pt x="595" y="448"/>
                  </a:lnTo>
                  <a:cubicBezTo>
                    <a:pt x="596" y="448"/>
                    <a:pt x="599" y="465"/>
                    <a:pt x="604" y="496"/>
                  </a:cubicBezTo>
                  <a:cubicBezTo>
                    <a:pt x="614" y="530"/>
                    <a:pt x="617" y="568"/>
                    <a:pt x="620" y="602"/>
                  </a:cubicBezTo>
                  <a:lnTo>
                    <a:pt x="611" y="602"/>
                  </a:lnTo>
                  <a:cubicBezTo>
                    <a:pt x="611" y="602"/>
                    <a:pt x="607" y="568"/>
                    <a:pt x="604" y="533"/>
                  </a:cubicBezTo>
                  <a:cubicBezTo>
                    <a:pt x="597" y="474"/>
                    <a:pt x="594" y="448"/>
                    <a:pt x="595" y="448"/>
                  </a:cubicBezTo>
                  <a:close/>
                  <a:moveTo>
                    <a:pt x="2446" y="566"/>
                  </a:moveTo>
                  <a:cubicBezTo>
                    <a:pt x="2447" y="566"/>
                    <a:pt x="2446" y="575"/>
                    <a:pt x="2441" y="593"/>
                  </a:cubicBezTo>
                  <a:cubicBezTo>
                    <a:pt x="2433" y="620"/>
                    <a:pt x="2432" y="626"/>
                    <a:pt x="2430" y="626"/>
                  </a:cubicBezTo>
                  <a:cubicBezTo>
                    <a:pt x="2429" y="626"/>
                    <a:pt x="2429" y="625"/>
                    <a:pt x="2428" y="624"/>
                  </a:cubicBezTo>
                  <a:cubicBezTo>
                    <a:pt x="2419" y="624"/>
                    <a:pt x="2419" y="624"/>
                    <a:pt x="2434" y="590"/>
                  </a:cubicBezTo>
                  <a:cubicBezTo>
                    <a:pt x="2440" y="573"/>
                    <a:pt x="2444" y="566"/>
                    <a:pt x="2446" y="566"/>
                  </a:cubicBezTo>
                  <a:close/>
                  <a:moveTo>
                    <a:pt x="110" y="560"/>
                  </a:moveTo>
                  <a:cubicBezTo>
                    <a:pt x="113" y="560"/>
                    <a:pt x="114" y="567"/>
                    <a:pt x="122" y="593"/>
                  </a:cubicBezTo>
                  <a:cubicBezTo>
                    <a:pt x="122" y="593"/>
                    <a:pt x="131" y="627"/>
                    <a:pt x="128" y="631"/>
                  </a:cubicBezTo>
                  <a:lnTo>
                    <a:pt x="112" y="596"/>
                  </a:lnTo>
                  <a:cubicBezTo>
                    <a:pt x="100" y="562"/>
                    <a:pt x="103" y="562"/>
                    <a:pt x="106" y="562"/>
                  </a:cubicBezTo>
                  <a:cubicBezTo>
                    <a:pt x="107" y="561"/>
                    <a:pt x="109" y="560"/>
                    <a:pt x="110" y="560"/>
                  </a:cubicBezTo>
                  <a:close/>
                  <a:moveTo>
                    <a:pt x="2557" y="559"/>
                  </a:moveTo>
                  <a:lnTo>
                    <a:pt x="2560" y="562"/>
                  </a:lnTo>
                  <a:cubicBezTo>
                    <a:pt x="2566" y="562"/>
                    <a:pt x="2554" y="596"/>
                    <a:pt x="2554" y="596"/>
                  </a:cubicBezTo>
                  <a:cubicBezTo>
                    <a:pt x="2554" y="596"/>
                    <a:pt x="2544" y="631"/>
                    <a:pt x="2538" y="631"/>
                  </a:cubicBezTo>
                  <a:cubicBezTo>
                    <a:pt x="2538" y="631"/>
                    <a:pt x="2547" y="593"/>
                    <a:pt x="2557" y="559"/>
                  </a:cubicBezTo>
                  <a:close/>
                  <a:moveTo>
                    <a:pt x="821" y="580"/>
                  </a:moveTo>
                  <a:lnTo>
                    <a:pt x="827" y="618"/>
                  </a:lnTo>
                  <a:cubicBezTo>
                    <a:pt x="825" y="618"/>
                    <a:pt x="824" y="633"/>
                    <a:pt x="822" y="633"/>
                  </a:cubicBezTo>
                  <a:cubicBezTo>
                    <a:pt x="821" y="633"/>
                    <a:pt x="819" y="630"/>
                    <a:pt x="817" y="618"/>
                  </a:cubicBezTo>
                  <a:cubicBezTo>
                    <a:pt x="814" y="618"/>
                    <a:pt x="817" y="580"/>
                    <a:pt x="821" y="580"/>
                  </a:cubicBezTo>
                  <a:close/>
                  <a:moveTo>
                    <a:pt x="2460" y="599"/>
                  </a:moveTo>
                  <a:lnTo>
                    <a:pt x="2463" y="602"/>
                  </a:lnTo>
                  <a:cubicBezTo>
                    <a:pt x="2469" y="602"/>
                    <a:pt x="2469" y="602"/>
                    <a:pt x="2456" y="637"/>
                  </a:cubicBezTo>
                  <a:lnTo>
                    <a:pt x="2453" y="637"/>
                  </a:lnTo>
                  <a:lnTo>
                    <a:pt x="2460" y="599"/>
                  </a:lnTo>
                  <a:close/>
                  <a:moveTo>
                    <a:pt x="2892" y="552"/>
                  </a:moveTo>
                  <a:cubicBezTo>
                    <a:pt x="2895" y="552"/>
                    <a:pt x="2895" y="552"/>
                    <a:pt x="2883" y="587"/>
                  </a:cubicBezTo>
                  <a:cubicBezTo>
                    <a:pt x="2876" y="609"/>
                    <a:pt x="2864" y="631"/>
                    <a:pt x="2848" y="649"/>
                  </a:cubicBezTo>
                  <a:cubicBezTo>
                    <a:pt x="2858" y="615"/>
                    <a:pt x="2873" y="580"/>
                    <a:pt x="2892" y="552"/>
                  </a:cubicBezTo>
                  <a:close/>
                  <a:moveTo>
                    <a:pt x="2500" y="615"/>
                  </a:moveTo>
                  <a:cubicBezTo>
                    <a:pt x="2507" y="618"/>
                    <a:pt x="2507" y="618"/>
                    <a:pt x="2494" y="653"/>
                  </a:cubicBezTo>
                  <a:lnTo>
                    <a:pt x="2491" y="649"/>
                  </a:lnTo>
                  <a:lnTo>
                    <a:pt x="2497" y="615"/>
                  </a:lnTo>
                  <a:close/>
                  <a:moveTo>
                    <a:pt x="410" y="599"/>
                  </a:moveTo>
                  <a:cubicBezTo>
                    <a:pt x="423" y="621"/>
                    <a:pt x="426" y="646"/>
                    <a:pt x="426" y="671"/>
                  </a:cubicBezTo>
                  <a:lnTo>
                    <a:pt x="416" y="671"/>
                  </a:lnTo>
                  <a:cubicBezTo>
                    <a:pt x="410" y="649"/>
                    <a:pt x="407" y="624"/>
                    <a:pt x="410" y="599"/>
                  </a:cubicBezTo>
                  <a:close/>
                  <a:moveTo>
                    <a:pt x="2480" y="665"/>
                  </a:moveTo>
                  <a:lnTo>
                    <a:pt x="2480" y="665"/>
                  </a:lnTo>
                  <a:cubicBezTo>
                    <a:pt x="2479" y="665"/>
                    <a:pt x="2477" y="669"/>
                    <a:pt x="2472" y="681"/>
                  </a:cubicBezTo>
                  <a:cubicBezTo>
                    <a:pt x="2474" y="681"/>
                    <a:pt x="2480" y="665"/>
                    <a:pt x="2480" y="665"/>
                  </a:cubicBezTo>
                  <a:close/>
                  <a:moveTo>
                    <a:pt x="153" y="549"/>
                  </a:moveTo>
                  <a:cubicBezTo>
                    <a:pt x="157" y="549"/>
                    <a:pt x="161" y="551"/>
                    <a:pt x="169" y="580"/>
                  </a:cubicBezTo>
                  <a:lnTo>
                    <a:pt x="166" y="580"/>
                  </a:lnTo>
                  <a:cubicBezTo>
                    <a:pt x="163" y="572"/>
                    <a:pt x="162" y="568"/>
                    <a:pt x="161" y="568"/>
                  </a:cubicBezTo>
                  <a:lnTo>
                    <a:pt x="161" y="568"/>
                  </a:lnTo>
                  <a:cubicBezTo>
                    <a:pt x="160" y="568"/>
                    <a:pt x="167" y="592"/>
                    <a:pt x="178" y="615"/>
                  </a:cubicBezTo>
                  <a:lnTo>
                    <a:pt x="200" y="684"/>
                  </a:lnTo>
                  <a:cubicBezTo>
                    <a:pt x="184" y="665"/>
                    <a:pt x="175" y="640"/>
                    <a:pt x="169" y="618"/>
                  </a:cubicBezTo>
                  <a:cubicBezTo>
                    <a:pt x="144" y="552"/>
                    <a:pt x="144" y="552"/>
                    <a:pt x="150" y="549"/>
                  </a:cubicBezTo>
                  <a:cubicBezTo>
                    <a:pt x="151" y="549"/>
                    <a:pt x="152" y="549"/>
                    <a:pt x="153" y="549"/>
                  </a:cubicBezTo>
                  <a:close/>
                  <a:moveTo>
                    <a:pt x="2721" y="613"/>
                  </a:moveTo>
                  <a:cubicBezTo>
                    <a:pt x="2722" y="613"/>
                    <a:pt x="2720" y="617"/>
                    <a:pt x="2716" y="627"/>
                  </a:cubicBezTo>
                  <a:cubicBezTo>
                    <a:pt x="2716" y="627"/>
                    <a:pt x="2704" y="662"/>
                    <a:pt x="2688" y="693"/>
                  </a:cubicBezTo>
                  <a:cubicBezTo>
                    <a:pt x="2688" y="693"/>
                    <a:pt x="2680" y="706"/>
                    <a:pt x="2678" y="706"/>
                  </a:cubicBezTo>
                  <a:cubicBezTo>
                    <a:pt x="2677" y="706"/>
                    <a:pt x="2678" y="702"/>
                    <a:pt x="2682" y="690"/>
                  </a:cubicBezTo>
                  <a:lnTo>
                    <a:pt x="2695" y="659"/>
                  </a:lnTo>
                  <a:cubicBezTo>
                    <a:pt x="2708" y="635"/>
                    <a:pt x="2719" y="613"/>
                    <a:pt x="2721" y="613"/>
                  </a:cubicBezTo>
                  <a:close/>
                  <a:moveTo>
                    <a:pt x="442" y="651"/>
                  </a:moveTo>
                  <a:lnTo>
                    <a:pt x="442" y="651"/>
                  </a:lnTo>
                  <a:cubicBezTo>
                    <a:pt x="439" y="651"/>
                    <a:pt x="444" y="678"/>
                    <a:pt x="451" y="703"/>
                  </a:cubicBezTo>
                  <a:cubicBezTo>
                    <a:pt x="456" y="732"/>
                    <a:pt x="461" y="734"/>
                    <a:pt x="467" y="734"/>
                  </a:cubicBezTo>
                  <a:cubicBezTo>
                    <a:pt x="468" y="734"/>
                    <a:pt x="469" y="734"/>
                    <a:pt x="470" y="734"/>
                  </a:cubicBezTo>
                  <a:cubicBezTo>
                    <a:pt x="473" y="734"/>
                    <a:pt x="470" y="696"/>
                    <a:pt x="470" y="696"/>
                  </a:cubicBezTo>
                  <a:cubicBezTo>
                    <a:pt x="462" y="667"/>
                    <a:pt x="458" y="665"/>
                    <a:pt x="453" y="665"/>
                  </a:cubicBezTo>
                  <a:cubicBezTo>
                    <a:pt x="453" y="665"/>
                    <a:pt x="452" y="665"/>
                    <a:pt x="451" y="665"/>
                  </a:cubicBezTo>
                  <a:cubicBezTo>
                    <a:pt x="446" y="655"/>
                    <a:pt x="444" y="651"/>
                    <a:pt x="442" y="651"/>
                  </a:cubicBezTo>
                  <a:close/>
                  <a:moveTo>
                    <a:pt x="253" y="743"/>
                  </a:moveTo>
                  <a:cubicBezTo>
                    <a:pt x="257" y="754"/>
                    <a:pt x="257" y="758"/>
                    <a:pt x="258" y="763"/>
                  </a:cubicBezTo>
                  <a:lnTo>
                    <a:pt x="258" y="763"/>
                  </a:lnTo>
                  <a:cubicBezTo>
                    <a:pt x="257" y="757"/>
                    <a:pt x="255" y="750"/>
                    <a:pt x="253" y="743"/>
                  </a:cubicBezTo>
                  <a:close/>
                  <a:moveTo>
                    <a:pt x="3441" y="797"/>
                  </a:moveTo>
                  <a:cubicBezTo>
                    <a:pt x="3444" y="797"/>
                    <a:pt x="3416" y="841"/>
                    <a:pt x="3384" y="881"/>
                  </a:cubicBezTo>
                  <a:cubicBezTo>
                    <a:pt x="3364" y="911"/>
                    <a:pt x="3354" y="926"/>
                    <a:pt x="3353" y="926"/>
                  </a:cubicBezTo>
                  <a:cubicBezTo>
                    <a:pt x="3352" y="926"/>
                    <a:pt x="3362" y="910"/>
                    <a:pt x="3381" y="878"/>
                  </a:cubicBezTo>
                  <a:cubicBezTo>
                    <a:pt x="3400" y="847"/>
                    <a:pt x="3418" y="819"/>
                    <a:pt x="3422" y="819"/>
                  </a:cubicBezTo>
                  <a:cubicBezTo>
                    <a:pt x="3434" y="803"/>
                    <a:pt x="3440" y="797"/>
                    <a:pt x="3441" y="797"/>
                  </a:cubicBezTo>
                  <a:close/>
                  <a:moveTo>
                    <a:pt x="275" y="1069"/>
                  </a:moveTo>
                  <a:lnTo>
                    <a:pt x="272" y="1072"/>
                  </a:lnTo>
                  <a:cubicBezTo>
                    <a:pt x="272" y="1072"/>
                    <a:pt x="282" y="1107"/>
                    <a:pt x="291" y="1138"/>
                  </a:cubicBezTo>
                  <a:lnTo>
                    <a:pt x="294" y="1138"/>
                  </a:lnTo>
                  <a:cubicBezTo>
                    <a:pt x="291" y="1116"/>
                    <a:pt x="285" y="1091"/>
                    <a:pt x="275" y="1069"/>
                  </a:cubicBezTo>
                  <a:close/>
                  <a:moveTo>
                    <a:pt x="1085" y="82"/>
                  </a:moveTo>
                  <a:cubicBezTo>
                    <a:pt x="1084" y="82"/>
                    <a:pt x="1084" y="92"/>
                    <a:pt x="1084" y="107"/>
                  </a:cubicBezTo>
                  <a:cubicBezTo>
                    <a:pt x="1084" y="132"/>
                    <a:pt x="1082" y="157"/>
                    <a:pt x="1079" y="157"/>
                  </a:cubicBezTo>
                  <a:cubicBezTo>
                    <a:pt x="1078" y="157"/>
                    <a:pt x="1076" y="153"/>
                    <a:pt x="1074" y="142"/>
                  </a:cubicBezTo>
                  <a:cubicBezTo>
                    <a:pt x="1071" y="142"/>
                    <a:pt x="1065" y="142"/>
                    <a:pt x="1071" y="214"/>
                  </a:cubicBezTo>
                  <a:cubicBezTo>
                    <a:pt x="1074" y="248"/>
                    <a:pt x="1068" y="251"/>
                    <a:pt x="1065" y="251"/>
                  </a:cubicBezTo>
                  <a:cubicBezTo>
                    <a:pt x="1062" y="226"/>
                    <a:pt x="1062" y="201"/>
                    <a:pt x="1065" y="179"/>
                  </a:cubicBezTo>
                  <a:lnTo>
                    <a:pt x="1056" y="179"/>
                  </a:lnTo>
                  <a:cubicBezTo>
                    <a:pt x="1043" y="157"/>
                    <a:pt x="1037" y="132"/>
                    <a:pt x="1037" y="107"/>
                  </a:cubicBezTo>
                  <a:cubicBezTo>
                    <a:pt x="1034" y="93"/>
                    <a:pt x="1032" y="85"/>
                    <a:pt x="1030" y="85"/>
                  </a:cubicBezTo>
                  <a:lnTo>
                    <a:pt x="1030" y="85"/>
                  </a:lnTo>
                  <a:cubicBezTo>
                    <a:pt x="1028" y="85"/>
                    <a:pt x="1028" y="102"/>
                    <a:pt x="1034" y="145"/>
                  </a:cubicBezTo>
                  <a:cubicBezTo>
                    <a:pt x="1040" y="214"/>
                    <a:pt x="1040" y="214"/>
                    <a:pt x="1034" y="214"/>
                  </a:cubicBezTo>
                  <a:cubicBezTo>
                    <a:pt x="1033" y="214"/>
                    <a:pt x="1032" y="214"/>
                    <a:pt x="1031" y="214"/>
                  </a:cubicBezTo>
                  <a:cubicBezTo>
                    <a:pt x="1026" y="214"/>
                    <a:pt x="1024" y="212"/>
                    <a:pt x="1021" y="179"/>
                  </a:cubicBezTo>
                  <a:cubicBezTo>
                    <a:pt x="1018" y="145"/>
                    <a:pt x="1018" y="145"/>
                    <a:pt x="1009" y="145"/>
                  </a:cubicBezTo>
                  <a:cubicBezTo>
                    <a:pt x="996" y="145"/>
                    <a:pt x="993" y="251"/>
                    <a:pt x="996" y="324"/>
                  </a:cubicBezTo>
                  <a:cubicBezTo>
                    <a:pt x="999" y="360"/>
                    <a:pt x="1001" y="378"/>
                    <a:pt x="1000" y="378"/>
                  </a:cubicBezTo>
                  <a:cubicBezTo>
                    <a:pt x="999" y="378"/>
                    <a:pt x="996" y="360"/>
                    <a:pt x="990" y="324"/>
                  </a:cubicBezTo>
                  <a:cubicBezTo>
                    <a:pt x="987" y="289"/>
                    <a:pt x="983" y="289"/>
                    <a:pt x="980" y="289"/>
                  </a:cubicBezTo>
                  <a:cubicBezTo>
                    <a:pt x="981" y="301"/>
                    <a:pt x="981" y="304"/>
                    <a:pt x="980" y="304"/>
                  </a:cubicBezTo>
                  <a:cubicBezTo>
                    <a:pt x="979" y="304"/>
                    <a:pt x="976" y="289"/>
                    <a:pt x="980" y="289"/>
                  </a:cubicBezTo>
                  <a:cubicBezTo>
                    <a:pt x="974" y="255"/>
                    <a:pt x="980" y="251"/>
                    <a:pt x="983" y="251"/>
                  </a:cubicBezTo>
                  <a:lnTo>
                    <a:pt x="980" y="217"/>
                  </a:lnTo>
                  <a:cubicBezTo>
                    <a:pt x="976" y="181"/>
                    <a:pt x="972" y="163"/>
                    <a:pt x="969" y="163"/>
                  </a:cubicBezTo>
                  <a:cubicBezTo>
                    <a:pt x="967" y="163"/>
                    <a:pt x="966" y="181"/>
                    <a:pt x="968" y="217"/>
                  </a:cubicBezTo>
                  <a:cubicBezTo>
                    <a:pt x="968" y="236"/>
                    <a:pt x="968" y="245"/>
                    <a:pt x="967" y="245"/>
                  </a:cubicBezTo>
                  <a:cubicBezTo>
                    <a:pt x="965" y="245"/>
                    <a:pt x="963" y="236"/>
                    <a:pt x="958" y="217"/>
                  </a:cubicBezTo>
                  <a:cubicBezTo>
                    <a:pt x="954" y="193"/>
                    <a:pt x="948" y="168"/>
                    <a:pt x="946" y="168"/>
                  </a:cubicBezTo>
                  <a:cubicBezTo>
                    <a:pt x="945" y="168"/>
                    <a:pt x="945" y="172"/>
                    <a:pt x="946" y="182"/>
                  </a:cubicBezTo>
                  <a:cubicBezTo>
                    <a:pt x="946" y="182"/>
                    <a:pt x="940" y="182"/>
                    <a:pt x="930" y="148"/>
                  </a:cubicBezTo>
                  <a:cubicBezTo>
                    <a:pt x="921" y="148"/>
                    <a:pt x="918" y="148"/>
                    <a:pt x="921" y="182"/>
                  </a:cubicBezTo>
                  <a:cubicBezTo>
                    <a:pt x="924" y="220"/>
                    <a:pt x="921" y="220"/>
                    <a:pt x="918" y="220"/>
                  </a:cubicBezTo>
                  <a:cubicBezTo>
                    <a:pt x="911" y="220"/>
                    <a:pt x="908" y="220"/>
                    <a:pt x="911" y="255"/>
                  </a:cubicBezTo>
                  <a:cubicBezTo>
                    <a:pt x="915" y="292"/>
                    <a:pt x="915" y="327"/>
                    <a:pt x="908" y="327"/>
                  </a:cubicBezTo>
                  <a:cubicBezTo>
                    <a:pt x="906" y="341"/>
                    <a:pt x="904" y="349"/>
                    <a:pt x="902" y="349"/>
                  </a:cubicBezTo>
                  <a:cubicBezTo>
                    <a:pt x="900" y="349"/>
                    <a:pt x="897" y="333"/>
                    <a:pt x="889" y="292"/>
                  </a:cubicBezTo>
                  <a:cubicBezTo>
                    <a:pt x="887" y="260"/>
                    <a:pt x="884" y="258"/>
                    <a:pt x="879" y="258"/>
                  </a:cubicBezTo>
                  <a:cubicBezTo>
                    <a:pt x="879" y="258"/>
                    <a:pt x="878" y="258"/>
                    <a:pt x="877" y="258"/>
                  </a:cubicBezTo>
                  <a:cubicBezTo>
                    <a:pt x="877" y="258"/>
                    <a:pt x="874" y="258"/>
                    <a:pt x="864" y="220"/>
                  </a:cubicBezTo>
                  <a:cubicBezTo>
                    <a:pt x="862" y="210"/>
                    <a:pt x="860" y="206"/>
                    <a:pt x="860" y="206"/>
                  </a:cubicBezTo>
                  <a:lnTo>
                    <a:pt x="860" y="206"/>
                  </a:lnTo>
                  <a:cubicBezTo>
                    <a:pt x="858" y="206"/>
                    <a:pt x="862" y="231"/>
                    <a:pt x="864" y="258"/>
                  </a:cubicBezTo>
                  <a:cubicBezTo>
                    <a:pt x="871" y="292"/>
                    <a:pt x="874" y="327"/>
                    <a:pt x="874" y="327"/>
                  </a:cubicBezTo>
                  <a:cubicBezTo>
                    <a:pt x="864" y="292"/>
                    <a:pt x="855" y="258"/>
                    <a:pt x="852" y="223"/>
                  </a:cubicBezTo>
                  <a:cubicBezTo>
                    <a:pt x="846" y="187"/>
                    <a:pt x="842" y="169"/>
                    <a:pt x="842" y="169"/>
                  </a:cubicBezTo>
                  <a:lnTo>
                    <a:pt x="842" y="169"/>
                  </a:lnTo>
                  <a:cubicBezTo>
                    <a:pt x="842" y="169"/>
                    <a:pt x="844" y="187"/>
                    <a:pt x="849" y="223"/>
                  </a:cubicBezTo>
                  <a:cubicBezTo>
                    <a:pt x="851" y="248"/>
                    <a:pt x="852" y="273"/>
                    <a:pt x="847" y="273"/>
                  </a:cubicBezTo>
                  <a:cubicBezTo>
                    <a:pt x="846" y="273"/>
                    <a:pt x="843" y="269"/>
                    <a:pt x="839" y="258"/>
                  </a:cubicBezTo>
                  <a:cubicBezTo>
                    <a:pt x="837" y="258"/>
                    <a:pt x="835" y="259"/>
                    <a:pt x="833" y="259"/>
                  </a:cubicBezTo>
                  <a:cubicBezTo>
                    <a:pt x="827" y="259"/>
                    <a:pt x="822" y="253"/>
                    <a:pt x="817" y="226"/>
                  </a:cubicBezTo>
                  <a:cubicBezTo>
                    <a:pt x="814" y="214"/>
                    <a:pt x="812" y="210"/>
                    <a:pt x="811" y="210"/>
                  </a:cubicBezTo>
                  <a:cubicBezTo>
                    <a:pt x="808" y="210"/>
                    <a:pt x="808" y="226"/>
                    <a:pt x="808" y="226"/>
                  </a:cubicBezTo>
                  <a:cubicBezTo>
                    <a:pt x="810" y="244"/>
                    <a:pt x="809" y="252"/>
                    <a:pt x="806" y="252"/>
                  </a:cubicBezTo>
                  <a:cubicBezTo>
                    <a:pt x="803" y="252"/>
                    <a:pt x="797" y="244"/>
                    <a:pt x="789" y="226"/>
                  </a:cubicBezTo>
                  <a:cubicBezTo>
                    <a:pt x="772" y="192"/>
                    <a:pt x="764" y="175"/>
                    <a:pt x="761" y="175"/>
                  </a:cubicBezTo>
                  <a:lnTo>
                    <a:pt x="761" y="175"/>
                  </a:lnTo>
                  <a:cubicBezTo>
                    <a:pt x="758" y="175"/>
                    <a:pt x="761" y="193"/>
                    <a:pt x="767" y="229"/>
                  </a:cubicBezTo>
                  <a:cubicBezTo>
                    <a:pt x="769" y="250"/>
                    <a:pt x="772" y="271"/>
                    <a:pt x="771" y="271"/>
                  </a:cubicBezTo>
                  <a:cubicBezTo>
                    <a:pt x="770" y="271"/>
                    <a:pt x="768" y="260"/>
                    <a:pt x="761" y="229"/>
                  </a:cubicBezTo>
                  <a:cubicBezTo>
                    <a:pt x="758" y="219"/>
                    <a:pt x="757" y="215"/>
                    <a:pt x="756" y="215"/>
                  </a:cubicBezTo>
                  <a:cubicBezTo>
                    <a:pt x="753" y="215"/>
                    <a:pt x="754" y="240"/>
                    <a:pt x="752" y="267"/>
                  </a:cubicBezTo>
                  <a:cubicBezTo>
                    <a:pt x="752" y="302"/>
                    <a:pt x="761" y="374"/>
                    <a:pt x="767" y="408"/>
                  </a:cubicBezTo>
                  <a:cubicBezTo>
                    <a:pt x="775" y="451"/>
                    <a:pt x="778" y="468"/>
                    <a:pt x="776" y="468"/>
                  </a:cubicBezTo>
                  <a:cubicBezTo>
                    <a:pt x="774" y="468"/>
                    <a:pt x="771" y="460"/>
                    <a:pt x="764" y="446"/>
                  </a:cubicBezTo>
                  <a:cubicBezTo>
                    <a:pt x="755" y="424"/>
                    <a:pt x="748" y="399"/>
                    <a:pt x="745" y="374"/>
                  </a:cubicBezTo>
                  <a:cubicBezTo>
                    <a:pt x="739" y="339"/>
                    <a:pt x="745" y="339"/>
                    <a:pt x="745" y="339"/>
                  </a:cubicBezTo>
                  <a:lnTo>
                    <a:pt x="748" y="339"/>
                  </a:lnTo>
                  <a:cubicBezTo>
                    <a:pt x="742" y="306"/>
                    <a:pt x="739" y="270"/>
                    <a:pt x="731" y="270"/>
                  </a:cubicBezTo>
                  <a:cubicBezTo>
                    <a:pt x="730" y="270"/>
                    <a:pt x="730" y="270"/>
                    <a:pt x="730" y="270"/>
                  </a:cubicBezTo>
                  <a:cubicBezTo>
                    <a:pt x="725" y="251"/>
                    <a:pt x="721" y="242"/>
                    <a:pt x="719" y="242"/>
                  </a:cubicBezTo>
                  <a:lnTo>
                    <a:pt x="719" y="242"/>
                  </a:lnTo>
                  <a:cubicBezTo>
                    <a:pt x="717" y="242"/>
                    <a:pt x="717" y="251"/>
                    <a:pt x="720" y="270"/>
                  </a:cubicBezTo>
                  <a:cubicBezTo>
                    <a:pt x="711" y="236"/>
                    <a:pt x="701" y="236"/>
                    <a:pt x="692" y="236"/>
                  </a:cubicBezTo>
                  <a:cubicBezTo>
                    <a:pt x="691" y="236"/>
                    <a:pt x="690" y="236"/>
                    <a:pt x="689" y="236"/>
                  </a:cubicBezTo>
                  <a:cubicBezTo>
                    <a:pt x="682" y="236"/>
                    <a:pt x="671" y="234"/>
                    <a:pt x="661" y="204"/>
                  </a:cubicBezTo>
                  <a:cubicBezTo>
                    <a:pt x="654" y="204"/>
                    <a:pt x="648" y="204"/>
                    <a:pt x="654" y="239"/>
                  </a:cubicBezTo>
                  <a:cubicBezTo>
                    <a:pt x="662" y="282"/>
                    <a:pt x="664" y="299"/>
                    <a:pt x="663" y="299"/>
                  </a:cubicBezTo>
                  <a:cubicBezTo>
                    <a:pt x="662" y="299"/>
                    <a:pt x="660" y="291"/>
                    <a:pt x="658" y="277"/>
                  </a:cubicBezTo>
                  <a:cubicBezTo>
                    <a:pt x="646" y="234"/>
                    <a:pt x="620" y="206"/>
                    <a:pt x="602" y="206"/>
                  </a:cubicBezTo>
                  <a:cubicBezTo>
                    <a:pt x="590" y="206"/>
                    <a:pt x="582" y="219"/>
                    <a:pt x="586" y="248"/>
                  </a:cubicBezTo>
                  <a:lnTo>
                    <a:pt x="576" y="248"/>
                  </a:lnTo>
                  <a:cubicBezTo>
                    <a:pt x="570" y="234"/>
                    <a:pt x="561" y="227"/>
                    <a:pt x="553" y="227"/>
                  </a:cubicBezTo>
                  <a:cubicBezTo>
                    <a:pt x="544" y="227"/>
                    <a:pt x="537" y="236"/>
                    <a:pt x="538" y="255"/>
                  </a:cubicBezTo>
                  <a:lnTo>
                    <a:pt x="526" y="258"/>
                  </a:lnTo>
                  <a:cubicBezTo>
                    <a:pt x="518" y="241"/>
                    <a:pt x="514" y="232"/>
                    <a:pt x="511" y="232"/>
                  </a:cubicBezTo>
                  <a:cubicBezTo>
                    <a:pt x="509" y="232"/>
                    <a:pt x="509" y="242"/>
                    <a:pt x="510" y="261"/>
                  </a:cubicBezTo>
                  <a:cubicBezTo>
                    <a:pt x="513" y="285"/>
                    <a:pt x="516" y="310"/>
                    <a:pt x="516" y="310"/>
                  </a:cubicBezTo>
                  <a:cubicBezTo>
                    <a:pt x="516" y="310"/>
                    <a:pt x="515" y="305"/>
                    <a:pt x="513" y="295"/>
                  </a:cubicBezTo>
                  <a:cubicBezTo>
                    <a:pt x="506" y="269"/>
                    <a:pt x="501" y="263"/>
                    <a:pt x="490" y="263"/>
                  </a:cubicBezTo>
                  <a:cubicBezTo>
                    <a:pt x="487" y="263"/>
                    <a:pt x="483" y="263"/>
                    <a:pt x="479" y="264"/>
                  </a:cubicBezTo>
                  <a:cubicBezTo>
                    <a:pt x="463" y="267"/>
                    <a:pt x="463" y="267"/>
                    <a:pt x="473" y="302"/>
                  </a:cubicBezTo>
                  <a:cubicBezTo>
                    <a:pt x="471" y="313"/>
                    <a:pt x="469" y="318"/>
                    <a:pt x="466" y="318"/>
                  </a:cubicBezTo>
                  <a:cubicBezTo>
                    <a:pt x="461" y="318"/>
                    <a:pt x="455" y="293"/>
                    <a:pt x="451" y="267"/>
                  </a:cubicBezTo>
                  <a:cubicBezTo>
                    <a:pt x="445" y="236"/>
                    <a:pt x="440" y="219"/>
                    <a:pt x="438" y="219"/>
                  </a:cubicBezTo>
                  <a:lnTo>
                    <a:pt x="438" y="219"/>
                  </a:lnTo>
                  <a:cubicBezTo>
                    <a:pt x="435" y="219"/>
                    <a:pt x="437" y="246"/>
                    <a:pt x="448" y="305"/>
                  </a:cubicBezTo>
                  <a:cubicBezTo>
                    <a:pt x="455" y="346"/>
                    <a:pt x="456" y="364"/>
                    <a:pt x="453" y="364"/>
                  </a:cubicBezTo>
                  <a:cubicBezTo>
                    <a:pt x="451" y="364"/>
                    <a:pt x="448" y="356"/>
                    <a:pt x="444" y="342"/>
                  </a:cubicBezTo>
                  <a:cubicBezTo>
                    <a:pt x="435" y="308"/>
                    <a:pt x="441" y="305"/>
                    <a:pt x="444" y="305"/>
                  </a:cubicBezTo>
                  <a:cubicBezTo>
                    <a:pt x="444" y="305"/>
                    <a:pt x="435" y="270"/>
                    <a:pt x="429" y="236"/>
                  </a:cubicBezTo>
                  <a:cubicBezTo>
                    <a:pt x="423" y="236"/>
                    <a:pt x="423" y="236"/>
                    <a:pt x="429" y="270"/>
                  </a:cubicBezTo>
                  <a:cubicBezTo>
                    <a:pt x="429" y="270"/>
                    <a:pt x="423" y="273"/>
                    <a:pt x="429" y="308"/>
                  </a:cubicBezTo>
                  <a:cubicBezTo>
                    <a:pt x="432" y="342"/>
                    <a:pt x="441" y="380"/>
                    <a:pt x="451" y="411"/>
                  </a:cubicBezTo>
                  <a:cubicBezTo>
                    <a:pt x="463" y="446"/>
                    <a:pt x="460" y="446"/>
                    <a:pt x="457" y="449"/>
                  </a:cubicBezTo>
                  <a:cubicBezTo>
                    <a:pt x="441" y="414"/>
                    <a:pt x="432" y="380"/>
                    <a:pt x="429" y="342"/>
                  </a:cubicBezTo>
                  <a:cubicBezTo>
                    <a:pt x="426" y="320"/>
                    <a:pt x="423" y="295"/>
                    <a:pt x="416" y="273"/>
                  </a:cubicBezTo>
                  <a:cubicBezTo>
                    <a:pt x="415" y="267"/>
                    <a:pt x="413" y="264"/>
                    <a:pt x="412" y="264"/>
                  </a:cubicBezTo>
                  <a:lnTo>
                    <a:pt x="412" y="264"/>
                  </a:lnTo>
                  <a:cubicBezTo>
                    <a:pt x="405" y="264"/>
                    <a:pt x="403" y="324"/>
                    <a:pt x="416" y="383"/>
                  </a:cubicBezTo>
                  <a:cubicBezTo>
                    <a:pt x="410" y="367"/>
                    <a:pt x="413" y="377"/>
                    <a:pt x="407" y="349"/>
                  </a:cubicBezTo>
                  <a:cubicBezTo>
                    <a:pt x="400" y="322"/>
                    <a:pt x="392" y="316"/>
                    <a:pt x="387" y="316"/>
                  </a:cubicBezTo>
                  <a:cubicBezTo>
                    <a:pt x="385" y="316"/>
                    <a:pt x="383" y="317"/>
                    <a:pt x="382" y="317"/>
                  </a:cubicBezTo>
                  <a:cubicBezTo>
                    <a:pt x="372" y="317"/>
                    <a:pt x="369" y="320"/>
                    <a:pt x="376" y="355"/>
                  </a:cubicBezTo>
                  <a:cubicBezTo>
                    <a:pt x="385" y="377"/>
                    <a:pt x="391" y="399"/>
                    <a:pt x="391" y="424"/>
                  </a:cubicBezTo>
                  <a:cubicBezTo>
                    <a:pt x="401" y="446"/>
                    <a:pt x="410" y="468"/>
                    <a:pt x="413" y="493"/>
                  </a:cubicBezTo>
                  <a:cubicBezTo>
                    <a:pt x="413" y="493"/>
                    <a:pt x="394" y="458"/>
                    <a:pt x="382" y="427"/>
                  </a:cubicBezTo>
                  <a:cubicBezTo>
                    <a:pt x="358" y="361"/>
                    <a:pt x="340" y="330"/>
                    <a:pt x="324" y="330"/>
                  </a:cubicBezTo>
                  <a:cubicBezTo>
                    <a:pt x="324" y="330"/>
                    <a:pt x="323" y="330"/>
                    <a:pt x="322" y="330"/>
                  </a:cubicBezTo>
                  <a:cubicBezTo>
                    <a:pt x="321" y="330"/>
                    <a:pt x="319" y="330"/>
                    <a:pt x="318" y="330"/>
                  </a:cubicBezTo>
                  <a:cubicBezTo>
                    <a:pt x="309" y="330"/>
                    <a:pt x="298" y="328"/>
                    <a:pt x="288" y="298"/>
                  </a:cubicBezTo>
                  <a:cubicBezTo>
                    <a:pt x="278" y="302"/>
                    <a:pt x="275" y="302"/>
                    <a:pt x="285" y="336"/>
                  </a:cubicBezTo>
                  <a:lnTo>
                    <a:pt x="275" y="339"/>
                  </a:lnTo>
                  <a:cubicBezTo>
                    <a:pt x="269" y="323"/>
                    <a:pt x="264" y="315"/>
                    <a:pt x="261" y="315"/>
                  </a:cubicBezTo>
                  <a:lnTo>
                    <a:pt x="261" y="315"/>
                  </a:lnTo>
                  <a:cubicBezTo>
                    <a:pt x="258" y="315"/>
                    <a:pt x="258" y="324"/>
                    <a:pt x="263" y="342"/>
                  </a:cubicBezTo>
                  <a:cubicBezTo>
                    <a:pt x="265" y="354"/>
                    <a:pt x="264" y="358"/>
                    <a:pt x="263" y="358"/>
                  </a:cubicBezTo>
                  <a:cubicBezTo>
                    <a:pt x="260" y="358"/>
                    <a:pt x="252" y="342"/>
                    <a:pt x="250" y="342"/>
                  </a:cubicBezTo>
                  <a:cubicBezTo>
                    <a:pt x="238" y="313"/>
                    <a:pt x="231" y="297"/>
                    <a:pt x="230" y="297"/>
                  </a:cubicBezTo>
                  <a:lnTo>
                    <a:pt x="230" y="297"/>
                  </a:lnTo>
                  <a:cubicBezTo>
                    <a:pt x="229" y="297"/>
                    <a:pt x="237" y="322"/>
                    <a:pt x="256" y="380"/>
                  </a:cubicBezTo>
                  <a:cubicBezTo>
                    <a:pt x="260" y="402"/>
                    <a:pt x="272" y="427"/>
                    <a:pt x="288" y="446"/>
                  </a:cubicBezTo>
                  <a:lnTo>
                    <a:pt x="300" y="443"/>
                  </a:lnTo>
                  <a:lnTo>
                    <a:pt x="297" y="480"/>
                  </a:lnTo>
                  <a:cubicBezTo>
                    <a:pt x="294" y="502"/>
                    <a:pt x="297" y="527"/>
                    <a:pt x="307" y="552"/>
                  </a:cubicBezTo>
                  <a:cubicBezTo>
                    <a:pt x="307" y="552"/>
                    <a:pt x="316" y="587"/>
                    <a:pt x="310" y="587"/>
                  </a:cubicBezTo>
                  <a:lnTo>
                    <a:pt x="291" y="518"/>
                  </a:lnTo>
                  <a:cubicBezTo>
                    <a:pt x="285" y="483"/>
                    <a:pt x="275" y="449"/>
                    <a:pt x="266" y="414"/>
                  </a:cubicBezTo>
                  <a:cubicBezTo>
                    <a:pt x="251" y="372"/>
                    <a:pt x="237" y="344"/>
                    <a:pt x="232" y="344"/>
                  </a:cubicBezTo>
                  <a:lnTo>
                    <a:pt x="232" y="344"/>
                  </a:lnTo>
                  <a:cubicBezTo>
                    <a:pt x="229" y="344"/>
                    <a:pt x="230" y="356"/>
                    <a:pt x="238" y="383"/>
                  </a:cubicBezTo>
                  <a:cubicBezTo>
                    <a:pt x="235" y="383"/>
                    <a:pt x="235" y="383"/>
                    <a:pt x="222" y="349"/>
                  </a:cubicBezTo>
                  <a:cubicBezTo>
                    <a:pt x="217" y="335"/>
                    <a:pt x="213" y="327"/>
                    <a:pt x="212" y="327"/>
                  </a:cubicBezTo>
                  <a:lnTo>
                    <a:pt x="212" y="327"/>
                  </a:lnTo>
                  <a:cubicBezTo>
                    <a:pt x="210" y="327"/>
                    <a:pt x="213" y="345"/>
                    <a:pt x="222" y="386"/>
                  </a:cubicBezTo>
                  <a:cubicBezTo>
                    <a:pt x="230" y="421"/>
                    <a:pt x="233" y="438"/>
                    <a:pt x="231" y="438"/>
                  </a:cubicBezTo>
                  <a:cubicBezTo>
                    <a:pt x="229" y="438"/>
                    <a:pt x="222" y="422"/>
                    <a:pt x="209" y="389"/>
                  </a:cubicBezTo>
                  <a:cubicBezTo>
                    <a:pt x="194" y="351"/>
                    <a:pt x="181" y="336"/>
                    <a:pt x="175" y="336"/>
                  </a:cubicBezTo>
                  <a:cubicBezTo>
                    <a:pt x="170" y="336"/>
                    <a:pt x="169" y="346"/>
                    <a:pt x="175" y="361"/>
                  </a:cubicBezTo>
                  <a:cubicBezTo>
                    <a:pt x="186" y="403"/>
                    <a:pt x="187" y="420"/>
                    <a:pt x="183" y="420"/>
                  </a:cubicBezTo>
                  <a:cubicBezTo>
                    <a:pt x="180" y="420"/>
                    <a:pt x="175" y="412"/>
                    <a:pt x="169" y="399"/>
                  </a:cubicBezTo>
                  <a:cubicBezTo>
                    <a:pt x="161" y="383"/>
                    <a:pt x="156" y="376"/>
                    <a:pt x="154" y="376"/>
                  </a:cubicBezTo>
                  <a:lnTo>
                    <a:pt x="154" y="376"/>
                  </a:lnTo>
                  <a:cubicBezTo>
                    <a:pt x="152" y="376"/>
                    <a:pt x="153" y="384"/>
                    <a:pt x="156" y="402"/>
                  </a:cubicBezTo>
                  <a:cubicBezTo>
                    <a:pt x="147" y="378"/>
                    <a:pt x="139" y="356"/>
                    <a:pt x="136" y="356"/>
                  </a:cubicBezTo>
                  <a:lnTo>
                    <a:pt x="136" y="356"/>
                  </a:lnTo>
                  <a:cubicBezTo>
                    <a:pt x="135" y="356"/>
                    <a:pt x="135" y="360"/>
                    <a:pt x="137" y="371"/>
                  </a:cubicBezTo>
                  <a:cubicBezTo>
                    <a:pt x="137" y="371"/>
                    <a:pt x="131" y="371"/>
                    <a:pt x="147" y="405"/>
                  </a:cubicBezTo>
                  <a:cubicBezTo>
                    <a:pt x="147" y="405"/>
                    <a:pt x="153" y="439"/>
                    <a:pt x="162" y="474"/>
                  </a:cubicBezTo>
                  <a:cubicBezTo>
                    <a:pt x="172" y="496"/>
                    <a:pt x="181" y="518"/>
                    <a:pt x="188" y="543"/>
                  </a:cubicBezTo>
                  <a:cubicBezTo>
                    <a:pt x="190" y="552"/>
                    <a:pt x="190" y="556"/>
                    <a:pt x="188" y="556"/>
                  </a:cubicBezTo>
                  <a:cubicBezTo>
                    <a:pt x="183" y="556"/>
                    <a:pt x="161" y="520"/>
                    <a:pt x="131" y="446"/>
                  </a:cubicBezTo>
                  <a:lnTo>
                    <a:pt x="100" y="380"/>
                  </a:lnTo>
                  <a:lnTo>
                    <a:pt x="100" y="380"/>
                  </a:lnTo>
                  <a:cubicBezTo>
                    <a:pt x="109" y="414"/>
                    <a:pt x="122" y="449"/>
                    <a:pt x="122" y="449"/>
                  </a:cubicBezTo>
                  <a:cubicBezTo>
                    <a:pt x="121" y="449"/>
                    <a:pt x="121" y="449"/>
                    <a:pt x="120" y="449"/>
                  </a:cubicBezTo>
                  <a:cubicBezTo>
                    <a:pt x="117" y="449"/>
                    <a:pt x="111" y="447"/>
                    <a:pt x="103" y="418"/>
                  </a:cubicBezTo>
                  <a:cubicBezTo>
                    <a:pt x="90" y="383"/>
                    <a:pt x="90" y="383"/>
                    <a:pt x="87" y="383"/>
                  </a:cubicBezTo>
                  <a:cubicBezTo>
                    <a:pt x="87" y="383"/>
                    <a:pt x="81" y="386"/>
                    <a:pt x="93" y="421"/>
                  </a:cubicBezTo>
                  <a:cubicBezTo>
                    <a:pt x="106" y="460"/>
                    <a:pt x="112" y="475"/>
                    <a:pt x="111" y="475"/>
                  </a:cubicBezTo>
                  <a:cubicBezTo>
                    <a:pt x="110" y="475"/>
                    <a:pt x="106" y="468"/>
                    <a:pt x="100" y="455"/>
                  </a:cubicBezTo>
                  <a:cubicBezTo>
                    <a:pt x="87" y="423"/>
                    <a:pt x="80" y="406"/>
                    <a:pt x="77" y="406"/>
                  </a:cubicBezTo>
                  <a:lnTo>
                    <a:pt x="77" y="406"/>
                  </a:lnTo>
                  <a:cubicBezTo>
                    <a:pt x="75" y="406"/>
                    <a:pt x="78" y="423"/>
                    <a:pt x="87" y="458"/>
                  </a:cubicBezTo>
                  <a:cubicBezTo>
                    <a:pt x="100" y="491"/>
                    <a:pt x="106" y="508"/>
                    <a:pt x="106" y="508"/>
                  </a:cubicBezTo>
                  <a:cubicBezTo>
                    <a:pt x="105" y="508"/>
                    <a:pt x="98" y="491"/>
                    <a:pt x="84" y="458"/>
                  </a:cubicBezTo>
                  <a:cubicBezTo>
                    <a:pt x="78" y="436"/>
                    <a:pt x="68" y="414"/>
                    <a:pt x="53" y="392"/>
                  </a:cubicBezTo>
                  <a:lnTo>
                    <a:pt x="53" y="392"/>
                  </a:lnTo>
                  <a:lnTo>
                    <a:pt x="65" y="427"/>
                  </a:lnTo>
                  <a:cubicBezTo>
                    <a:pt x="78" y="468"/>
                    <a:pt x="83" y="485"/>
                    <a:pt x="80" y="485"/>
                  </a:cubicBezTo>
                  <a:cubicBezTo>
                    <a:pt x="79" y="485"/>
                    <a:pt x="75" y="477"/>
                    <a:pt x="68" y="465"/>
                  </a:cubicBezTo>
                  <a:cubicBezTo>
                    <a:pt x="62" y="448"/>
                    <a:pt x="58" y="439"/>
                    <a:pt x="56" y="439"/>
                  </a:cubicBezTo>
                  <a:cubicBezTo>
                    <a:pt x="54" y="439"/>
                    <a:pt x="54" y="448"/>
                    <a:pt x="56" y="468"/>
                  </a:cubicBezTo>
                  <a:cubicBezTo>
                    <a:pt x="54" y="468"/>
                    <a:pt x="53" y="468"/>
                    <a:pt x="52" y="468"/>
                  </a:cubicBezTo>
                  <a:cubicBezTo>
                    <a:pt x="45" y="468"/>
                    <a:pt x="41" y="465"/>
                    <a:pt x="31" y="436"/>
                  </a:cubicBezTo>
                  <a:cubicBezTo>
                    <a:pt x="20" y="402"/>
                    <a:pt x="14" y="385"/>
                    <a:pt x="13" y="385"/>
                  </a:cubicBezTo>
                  <a:lnTo>
                    <a:pt x="13" y="385"/>
                  </a:lnTo>
                  <a:cubicBezTo>
                    <a:pt x="12" y="385"/>
                    <a:pt x="17" y="402"/>
                    <a:pt x="28" y="436"/>
                  </a:cubicBezTo>
                  <a:cubicBezTo>
                    <a:pt x="31" y="454"/>
                    <a:pt x="32" y="463"/>
                    <a:pt x="31" y="463"/>
                  </a:cubicBezTo>
                  <a:cubicBezTo>
                    <a:pt x="29" y="463"/>
                    <a:pt x="24" y="455"/>
                    <a:pt x="15" y="439"/>
                  </a:cubicBezTo>
                  <a:cubicBezTo>
                    <a:pt x="8" y="424"/>
                    <a:pt x="4" y="416"/>
                    <a:pt x="2" y="416"/>
                  </a:cubicBezTo>
                  <a:lnTo>
                    <a:pt x="2" y="416"/>
                  </a:lnTo>
                  <a:cubicBezTo>
                    <a:pt x="1" y="416"/>
                    <a:pt x="3" y="425"/>
                    <a:pt x="6" y="443"/>
                  </a:cubicBezTo>
                  <a:cubicBezTo>
                    <a:pt x="15" y="477"/>
                    <a:pt x="31" y="512"/>
                    <a:pt x="46" y="543"/>
                  </a:cubicBezTo>
                  <a:cubicBezTo>
                    <a:pt x="50" y="543"/>
                    <a:pt x="50" y="543"/>
                    <a:pt x="62" y="574"/>
                  </a:cubicBezTo>
                  <a:lnTo>
                    <a:pt x="56" y="577"/>
                  </a:lnTo>
                  <a:cubicBezTo>
                    <a:pt x="53" y="577"/>
                    <a:pt x="46" y="580"/>
                    <a:pt x="53" y="615"/>
                  </a:cubicBezTo>
                  <a:cubicBezTo>
                    <a:pt x="55" y="645"/>
                    <a:pt x="70" y="691"/>
                    <a:pt x="72" y="691"/>
                  </a:cubicBezTo>
                  <a:cubicBezTo>
                    <a:pt x="73" y="691"/>
                    <a:pt x="73" y="688"/>
                    <a:pt x="72" y="681"/>
                  </a:cubicBezTo>
                  <a:lnTo>
                    <a:pt x="72" y="681"/>
                  </a:lnTo>
                  <a:lnTo>
                    <a:pt x="87" y="712"/>
                  </a:lnTo>
                  <a:cubicBezTo>
                    <a:pt x="106" y="763"/>
                    <a:pt x="117" y="788"/>
                    <a:pt x="119" y="788"/>
                  </a:cubicBezTo>
                  <a:cubicBezTo>
                    <a:pt x="121" y="788"/>
                    <a:pt x="114" y="763"/>
                    <a:pt x="97" y="712"/>
                  </a:cubicBezTo>
                  <a:cubicBezTo>
                    <a:pt x="76" y="657"/>
                    <a:pt x="67" y="632"/>
                    <a:pt x="67" y="632"/>
                  </a:cubicBezTo>
                  <a:lnTo>
                    <a:pt x="67" y="632"/>
                  </a:lnTo>
                  <a:cubicBezTo>
                    <a:pt x="68" y="632"/>
                    <a:pt x="75" y="648"/>
                    <a:pt x="87" y="678"/>
                  </a:cubicBezTo>
                  <a:cubicBezTo>
                    <a:pt x="112" y="743"/>
                    <a:pt x="115" y="743"/>
                    <a:pt x="119" y="743"/>
                  </a:cubicBezTo>
                  <a:cubicBezTo>
                    <a:pt x="120" y="743"/>
                    <a:pt x="121" y="742"/>
                    <a:pt x="122" y="742"/>
                  </a:cubicBezTo>
                  <a:cubicBezTo>
                    <a:pt x="125" y="742"/>
                    <a:pt x="127" y="748"/>
                    <a:pt x="134" y="775"/>
                  </a:cubicBezTo>
                  <a:cubicBezTo>
                    <a:pt x="144" y="797"/>
                    <a:pt x="153" y="822"/>
                    <a:pt x="169" y="841"/>
                  </a:cubicBezTo>
                  <a:cubicBezTo>
                    <a:pt x="172" y="841"/>
                    <a:pt x="172" y="841"/>
                    <a:pt x="159" y="806"/>
                  </a:cubicBezTo>
                  <a:cubicBezTo>
                    <a:pt x="153" y="792"/>
                    <a:pt x="150" y="783"/>
                    <a:pt x="151" y="783"/>
                  </a:cubicBezTo>
                  <a:lnTo>
                    <a:pt x="151" y="783"/>
                  </a:lnTo>
                  <a:cubicBezTo>
                    <a:pt x="153" y="783"/>
                    <a:pt x="162" y="799"/>
                    <a:pt x="178" y="837"/>
                  </a:cubicBezTo>
                  <a:cubicBezTo>
                    <a:pt x="185" y="850"/>
                    <a:pt x="188" y="858"/>
                    <a:pt x="189" y="858"/>
                  </a:cubicBezTo>
                  <a:cubicBezTo>
                    <a:pt x="190" y="858"/>
                    <a:pt x="184" y="842"/>
                    <a:pt x="169" y="803"/>
                  </a:cubicBezTo>
                  <a:cubicBezTo>
                    <a:pt x="158" y="768"/>
                    <a:pt x="154" y="751"/>
                    <a:pt x="156" y="751"/>
                  </a:cubicBezTo>
                  <a:lnTo>
                    <a:pt x="156" y="751"/>
                  </a:lnTo>
                  <a:cubicBezTo>
                    <a:pt x="159" y="751"/>
                    <a:pt x="167" y="767"/>
                    <a:pt x="181" y="800"/>
                  </a:cubicBezTo>
                  <a:cubicBezTo>
                    <a:pt x="181" y="800"/>
                    <a:pt x="184" y="800"/>
                    <a:pt x="188" y="797"/>
                  </a:cubicBezTo>
                  <a:cubicBezTo>
                    <a:pt x="184" y="775"/>
                    <a:pt x="178" y="750"/>
                    <a:pt x="169" y="728"/>
                  </a:cubicBezTo>
                  <a:cubicBezTo>
                    <a:pt x="156" y="689"/>
                    <a:pt x="150" y="673"/>
                    <a:pt x="152" y="673"/>
                  </a:cubicBezTo>
                  <a:lnTo>
                    <a:pt x="152" y="673"/>
                  </a:lnTo>
                  <a:cubicBezTo>
                    <a:pt x="152" y="673"/>
                    <a:pt x="156" y="681"/>
                    <a:pt x="162" y="693"/>
                  </a:cubicBezTo>
                  <a:cubicBezTo>
                    <a:pt x="178" y="728"/>
                    <a:pt x="188" y="759"/>
                    <a:pt x="188" y="759"/>
                  </a:cubicBezTo>
                  <a:cubicBezTo>
                    <a:pt x="200" y="794"/>
                    <a:pt x="203" y="794"/>
                    <a:pt x="206" y="794"/>
                  </a:cubicBezTo>
                  <a:cubicBezTo>
                    <a:pt x="212" y="791"/>
                    <a:pt x="218" y="790"/>
                    <a:pt x="209" y="765"/>
                  </a:cubicBezTo>
                  <a:lnTo>
                    <a:pt x="209" y="765"/>
                  </a:lnTo>
                  <a:cubicBezTo>
                    <a:pt x="213" y="774"/>
                    <a:pt x="214" y="775"/>
                    <a:pt x="219" y="790"/>
                  </a:cubicBezTo>
                  <a:cubicBezTo>
                    <a:pt x="219" y="790"/>
                    <a:pt x="219" y="790"/>
                    <a:pt x="219" y="790"/>
                  </a:cubicBezTo>
                  <a:cubicBezTo>
                    <a:pt x="222" y="790"/>
                    <a:pt x="227" y="803"/>
                    <a:pt x="227" y="803"/>
                  </a:cubicBezTo>
                  <a:cubicBezTo>
                    <a:pt x="228" y="803"/>
                    <a:pt x="226" y="799"/>
                    <a:pt x="222" y="787"/>
                  </a:cubicBezTo>
                  <a:lnTo>
                    <a:pt x="222" y="787"/>
                  </a:lnTo>
                  <a:cubicBezTo>
                    <a:pt x="222" y="787"/>
                    <a:pt x="225" y="787"/>
                    <a:pt x="244" y="819"/>
                  </a:cubicBezTo>
                  <a:cubicBezTo>
                    <a:pt x="247" y="825"/>
                    <a:pt x="250" y="828"/>
                    <a:pt x="251" y="828"/>
                  </a:cubicBezTo>
                  <a:cubicBezTo>
                    <a:pt x="259" y="828"/>
                    <a:pt x="247" y="769"/>
                    <a:pt x="219" y="715"/>
                  </a:cubicBezTo>
                  <a:lnTo>
                    <a:pt x="222" y="715"/>
                  </a:lnTo>
                  <a:cubicBezTo>
                    <a:pt x="228" y="715"/>
                    <a:pt x="216" y="681"/>
                    <a:pt x="216" y="681"/>
                  </a:cubicBezTo>
                  <a:cubicBezTo>
                    <a:pt x="203" y="646"/>
                    <a:pt x="209" y="643"/>
                    <a:pt x="213" y="643"/>
                  </a:cubicBezTo>
                  <a:lnTo>
                    <a:pt x="213" y="643"/>
                  </a:lnTo>
                  <a:lnTo>
                    <a:pt x="235" y="712"/>
                  </a:lnTo>
                  <a:cubicBezTo>
                    <a:pt x="251" y="771"/>
                    <a:pt x="264" y="807"/>
                    <a:pt x="267" y="807"/>
                  </a:cubicBezTo>
                  <a:cubicBezTo>
                    <a:pt x="268" y="807"/>
                    <a:pt x="267" y="796"/>
                    <a:pt x="261" y="771"/>
                  </a:cubicBezTo>
                  <a:lnTo>
                    <a:pt x="261" y="771"/>
                  </a:lnTo>
                  <a:cubicBezTo>
                    <a:pt x="261" y="773"/>
                    <a:pt x="262" y="775"/>
                    <a:pt x="263" y="778"/>
                  </a:cubicBezTo>
                  <a:cubicBezTo>
                    <a:pt x="269" y="795"/>
                    <a:pt x="273" y="803"/>
                    <a:pt x="275" y="803"/>
                  </a:cubicBezTo>
                  <a:cubicBezTo>
                    <a:pt x="277" y="803"/>
                    <a:pt x="277" y="794"/>
                    <a:pt x="275" y="775"/>
                  </a:cubicBezTo>
                  <a:cubicBezTo>
                    <a:pt x="269" y="740"/>
                    <a:pt x="263" y="706"/>
                    <a:pt x="250" y="671"/>
                  </a:cubicBezTo>
                  <a:cubicBezTo>
                    <a:pt x="241" y="637"/>
                    <a:pt x="244" y="634"/>
                    <a:pt x="244" y="634"/>
                  </a:cubicBezTo>
                  <a:cubicBezTo>
                    <a:pt x="247" y="634"/>
                    <a:pt x="247" y="634"/>
                    <a:pt x="256" y="668"/>
                  </a:cubicBezTo>
                  <a:cubicBezTo>
                    <a:pt x="267" y="702"/>
                    <a:pt x="275" y="718"/>
                    <a:pt x="278" y="718"/>
                  </a:cubicBezTo>
                  <a:cubicBezTo>
                    <a:pt x="281" y="718"/>
                    <a:pt x="279" y="700"/>
                    <a:pt x="269" y="665"/>
                  </a:cubicBezTo>
                  <a:lnTo>
                    <a:pt x="269" y="665"/>
                  </a:lnTo>
                  <a:lnTo>
                    <a:pt x="278" y="700"/>
                  </a:lnTo>
                  <a:cubicBezTo>
                    <a:pt x="287" y="723"/>
                    <a:pt x="295" y="745"/>
                    <a:pt x="303" y="745"/>
                  </a:cubicBezTo>
                  <a:cubicBezTo>
                    <a:pt x="306" y="745"/>
                    <a:pt x="310" y="740"/>
                    <a:pt x="313" y="728"/>
                  </a:cubicBezTo>
                  <a:cubicBezTo>
                    <a:pt x="317" y="727"/>
                    <a:pt x="322" y="726"/>
                    <a:pt x="326" y="726"/>
                  </a:cubicBezTo>
                  <a:cubicBezTo>
                    <a:pt x="336" y="726"/>
                    <a:pt x="344" y="731"/>
                    <a:pt x="350" y="756"/>
                  </a:cubicBezTo>
                  <a:cubicBezTo>
                    <a:pt x="352" y="762"/>
                    <a:pt x="353" y="765"/>
                    <a:pt x="354" y="765"/>
                  </a:cubicBezTo>
                  <a:cubicBezTo>
                    <a:pt x="357" y="765"/>
                    <a:pt x="352" y="708"/>
                    <a:pt x="344" y="649"/>
                  </a:cubicBezTo>
                  <a:lnTo>
                    <a:pt x="344" y="649"/>
                  </a:lnTo>
                  <a:cubicBezTo>
                    <a:pt x="351" y="676"/>
                    <a:pt x="355" y="682"/>
                    <a:pt x="359" y="682"/>
                  </a:cubicBezTo>
                  <a:cubicBezTo>
                    <a:pt x="360" y="682"/>
                    <a:pt x="362" y="681"/>
                    <a:pt x="363" y="681"/>
                  </a:cubicBezTo>
                  <a:cubicBezTo>
                    <a:pt x="376" y="681"/>
                    <a:pt x="376" y="681"/>
                    <a:pt x="385" y="715"/>
                  </a:cubicBezTo>
                  <a:cubicBezTo>
                    <a:pt x="393" y="749"/>
                    <a:pt x="397" y="767"/>
                    <a:pt x="397" y="767"/>
                  </a:cubicBezTo>
                  <a:cubicBezTo>
                    <a:pt x="398" y="767"/>
                    <a:pt x="394" y="749"/>
                    <a:pt x="388" y="712"/>
                  </a:cubicBezTo>
                  <a:cubicBezTo>
                    <a:pt x="383" y="685"/>
                    <a:pt x="383" y="673"/>
                    <a:pt x="386" y="673"/>
                  </a:cubicBezTo>
                  <a:lnTo>
                    <a:pt x="386" y="673"/>
                  </a:lnTo>
                  <a:cubicBezTo>
                    <a:pt x="390" y="673"/>
                    <a:pt x="402" y="702"/>
                    <a:pt x="413" y="743"/>
                  </a:cubicBezTo>
                  <a:cubicBezTo>
                    <a:pt x="423" y="778"/>
                    <a:pt x="426" y="778"/>
                    <a:pt x="435" y="778"/>
                  </a:cubicBezTo>
                  <a:cubicBezTo>
                    <a:pt x="429" y="740"/>
                    <a:pt x="435" y="740"/>
                    <a:pt x="444" y="740"/>
                  </a:cubicBezTo>
                  <a:cubicBezTo>
                    <a:pt x="454" y="737"/>
                    <a:pt x="454" y="737"/>
                    <a:pt x="438" y="668"/>
                  </a:cubicBezTo>
                  <a:cubicBezTo>
                    <a:pt x="419" y="599"/>
                    <a:pt x="423" y="596"/>
                    <a:pt x="432" y="596"/>
                  </a:cubicBezTo>
                  <a:cubicBezTo>
                    <a:pt x="432" y="596"/>
                    <a:pt x="433" y="596"/>
                    <a:pt x="433" y="596"/>
                  </a:cubicBezTo>
                  <a:cubicBezTo>
                    <a:pt x="436" y="596"/>
                    <a:pt x="440" y="598"/>
                    <a:pt x="448" y="627"/>
                  </a:cubicBezTo>
                  <a:cubicBezTo>
                    <a:pt x="448" y="627"/>
                    <a:pt x="460" y="662"/>
                    <a:pt x="463" y="662"/>
                  </a:cubicBezTo>
                  <a:cubicBezTo>
                    <a:pt x="464" y="662"/>
                    <a:pt x="464" y="662"/>
                    <a:pt x="465" y="662"/>
                  </a:cubicBezTo>
                  <a:cubicBezTo>
                    <a:pt x="468" y="662"/>
                    <a:pt x="474" y="664"/>
                    <a:pt x="479" y="696"/>
                  </a:cubicBezTo>
                  <a:cubicBezTo>
                    <a:pt x="479" y="696"/>
                    <a:pt x="491" y="728"/>
                    <a:pt x="501" y="728"/>
                  </a:cubicBezTo>
                  <a:cubicBezTo>
                    <a:pt x="502" y="727"/>
                    <a:pt x="504" y="726"/>
                    <a:pt x="506" y="726"/>
                  </a:cubicBezTo>
                  <a:cubicBezTo>
                    <a:pt x="511" y="726"/>
                    <a:pt x="518" y="733"/>
                    <a:pt x="523" y="759"/>
                  </a:cubicBezTo>
                  <a:cubicBezTo>
                    <a:pt x="529" y="759"/>
                    <a:pt x="529" y="759"/>
                    <a:pt x="520" y="725"/>
                  </a:cubicBezTo>
                  <a:cubicBezTo>
                    <a:pt x="513" y="700"/>
                    <a:pt x="509" y="673"/>
                    <a:pt x="516" y="673"/>
                  </a:cubicBezTo>
                  <a:cubicBezTo>
                    <a:pt x="519" y="673"/>
                    <a:pt x="523" y="677"/>
                    <a:pt x="529" y="687"/>
                  </a:cubicBezTo>
                  <a:cubicBezTo>
                    <a:pt x="538" y="687"/>
                    <a:pt x="548" y="684"/>
                    <a:pt x="542" y="649"/>
                  </a:cubicBezTo>
                  <a:cubicBezTo>
                    <a:pt x="545" y="649"/>
                    <a:pt x="545" y="649"/>
                    <a:pt x="554" y="684"/>
                  </a:cubicBezTo>
                  <a:cubicBezTo>
                    <a:pt x="562" y="718"/>
                    <a:pt x="567" y="735"/>
                    <a:pt x="570" y="735"/>
                  </a:cubicBezTo>
                  <a:cubicBezTo>
                    <a:pt x="573" y="735"/>
                    <a:pt x="573" y="717"/>
                    <a:pt x="570" y="681"/>
                  </a:cubicBezTo>
                  <a:cubicBezTo>
                    <a:pt x="565" y="664"/>
                    <a:pt x="564" y="655"/>
                    <a:pt x="565" y="655"/>
                  </a:cubicBezTo>
                  <a:lnTo>
                    <a:pt x="565" y="655"/>
                  </a:lnTo>
                  <a:cubicBezTo>
                    <a:pt x="566" y="655"/>
                    <a:pt x="570" y="664"/>
                    <a:pt x="576" y="681"/>
                  </a:cubicBezTo>
                  <a:cubicBezTo>
                    <a:pt x="576" y="681"/>
                    <a:pt x="579" y="681"/>
                    <a:pt x="576" y="643"/>
                  </a:cubicBezTo>
                  <a:cubicBezTo>
                    <a:pt x="575" y="626"/>
                    <a:pt x="574" y="617"/>
                    <a:pt x="575" y="617"/>
                  </a:cubicBezTo>
                  <a:lnTo>
                    <a:pt x="575" y="617"/>
                  </a:lnTo>
                  <a:cubicBezTo>
                    <a:pt x="577" y="617"/>
                    <a:pt x="581" y="626"/>
                    <a:pt x="589" y="643"/>
                  </a:cubicBezTo>
                  <a:cubicBezTo>
                    <a:pt x="595" y="678"/>
                    <a:pt x="598" y="678"/>
                    <a:pt x="604" y="678"/>
                  </a:cubicBezTo>
                  <a:cubicBezTo>
                    <a:pt x="601" y="657"/>
                    <a:pt x="616" y="646"/>
                    <a:pt x="631" y="646"/>
                  </a:cubicBezTo>
                  <a:cubicBezTo>
                    <a:pt x="643" y="646"/>
                    <a:pt x="655" y="653"/>
                    <a:pt x="658" y="668"/>
                  </a:cubicBezTo>
                  <a:cubicBezTo>
                    <a:pt x="654" y="634"/>
                    <a:pt x="654" y="634"/>
                    <a:pt x="658" y="634"/>
                  </a:cubicBezTo>
                  <a:cubicBezTo>
                    <a:pt x="664" y="660"/>
                    <a:pt x="667" y="671"/>
                    <a:pt x="669" y="671"/>
                  </a:cubicBezTo>
                  <a:cubicBezTo>
                    <a:pt x="671" y="671"/>
                    <a:pt x="667" y="641"/>
                    <a:pt x="658" y="596"/>
                  </a:cubicBezTo>
                  <a:lnTo>
                    <a:pt x="654" y="596"/>
                  </a:lnTo>
                  <a:lnTo>
                    <a:pt x="651" y="599"/>
                  </a:lnTo>
                  <a:cubicBezTo>
                    <a:pt x="644" y="566"/>
                    <a:pt x="643" y="549"/>
                    <a:pt x="646" y="549"/>
                  </a:cubicBezTo>
                  <a:lnTo>
                    <a:pt x="646" y="549"/>
                  </a:lnTo>
                  <a:cubicBezTo>
                    <a:pt x="649" y="549"/>
                    <a:pt x="658" y="574"/>
                    <a:pt x="670" y="631"/>
                  </a:cubicBezTo>
                  <a:cubicBezTo>
                    <a:pt x="678" y="667"/>
                    <a:pt x="682" y="685"/>
                    <a:pt x="683" y="685"/>
                  </a:cubicBezTo>
                  <a:cubicBezTo>
                    <a:pt x="683" y="685"/>
                    <a:pt x="681" y="667"/>
                    <a:pt x="676" y="631"/>
                  </a:cubicBezTo>
                  <a:cubicBezTo>
                    <a:pt x="672" y="594"/>
                    <a:pt x="670" y="576"/>
                    <a:pt x="672" y="576"/>
                  </a:cubicBezTo>
                  <a:lnTo>
                    <a:pt x="672" y="576"/>
                  </a:lnTo>
                  <a:cubicBezTo>
                    <a:pt x="674" y="576"/>
                    <a:pt x="680" y="593"/>
                    <a:pt x="689" y="627"/>
                  </a:cubicBezTo>
                  <a:cubicBezTo>
                    <a:pt x="695" y="664"/>
                    <a:pt x="698" y="682"/>
                    <a:pt x="699" y="682"/>
                  </a:cubicBezTo>
                  <a:cubicBezTo>
                    <a:pt x="699" y="682"/>
                    <a:pt x="697" y="664"/>
                    <a:pt x="692" y="627"/>
                  </a:cubicBezTo>
                  <a:cubicBezTo>
                    <a:pt x="681" y="548"/>
                    <a:pt x="679" y="501"/>
                    <a:pt x="683" y="501"/>
                  </a:cubicBezTo>
                  <a:lnTo>
                    <a:pt x="683" y="501"/>
                  </a:lnTo>
                  <a:cubicBezTo>
                    <a:pt x="686" y="501"/>
                    <a:pt x="694" y="529"/>
                    <a:pt x="705" y="590"/>
                  </a:cubicBezTo>
                  <a:cubicBezTo>
                    <a:pt x="708" y="627"/>
                    <a:pt x="717" y="662"/>
                    <a:pt x="733" y="696"/>
                  </a:cubicBezTo>
                  <a:cubicBezTo>
                    <a:pt x="733" y="671"/>
                    <a:pt x="730" y="649"/>
                    <a:pt x="723" y="624"/>
                  </a:cubicBezTo>
                  <a:cubicBezTo>
                    <a:pt x="716" y="590"/>
                    <a:pt x="712" y="573"/>
                    <a:pt x="714" y="573"/>
                  </a:cubicBezTo>
                  <a:lnTo>
                    <a:pt x="714" y="573"/>
                  </a:lnTo>
                  <a:cubicBezTo>
                    <a:pt x="716" y="573"/>
                    <a:pt x="722" y="590"/>
                    <a:pt x="733" y="624"/>
                  </a:cubicBezTo>
                  <a:cubicBezTo>
                    <a:pt x="748" y="681"/>
                    <a:pt x="757" y="706"/>
                    <a:pt x="762" y="706"/>
                  </a:cubicBezTo>
                  <a:cubicBezTo>
                    <a:pt x="766" y="706"/>
                    <a:pt x="767" y="688"/>
                    <a:pt x="767" y="656"/>
                  </a:cubicBezTo>
                  <a:cubicBezTo>
                    <a:pt x="769" y="620"/>
                    <a:pt x="773" y="602"/>
                    <a:pt x="776" y="602"/>
                  </a:cubicBezTo>
                  <a:cubicBezTo>
                    <a:pt x="780" y="602"/>
                    <a:pt x="783" y="620"/>
                    <a:pt x="783" y="656"/>
                  </a:cubicBezTo>
                  <a:cubicBezTo>
                    <a:pt x="785" y="698"/>
                    <a:pt x="786" y="715"/>
                    <a:pt x="786" y="715"/>
                  </a:cubicBezTo>
                  <a:cubicBezTo>
                    <a:pt x="787" y="715"/>
                    <a:pt x="788" y="706"/>
                    <a:pt x="789" y="690"/>
                  </a:cubicBezTo>
                  <a:lnTo>
                    <a:pt x="808" y="690"/>
                  </a:lnTo>
                  <a:cubicBezTo>
                    <a:pt x="811" y="668"/>
                    <a:pt x="811" y="649"/>
                    <a:pt x="807" y="628"/>
                  </a:cubicBezTo>
                  <a:lnTo>
                    <a:pt x="807" y="628"/>
                  </a:lnTo>
                  <a:cubicBezTo>
                    <a:pt x="816" y="667"/>
                    <a:pt x="823" y="692"/>
                    <a:pt x="827" y="692"/>
                  </a:cubicBezTo>
                  <a:cubicBezTo>
                    <a:pt x="830" y="692"/>
                    <a:pt x="831" y="680"/>
                    <a:pt x="830" y="653"/>
                  </a:cubicBezTo>
                  <a:lnTo>
                    <a:pt x="836" y="653"/>
                  </a:lnTo>
                  <a:cubicBezTo>
                    <a:pt x="842" y="653"/>
                    <a:pt x="842" y="653"/>
                    <a:pt x="839" y="615"/>
                  </a:cubicBezTo>
                  <a:cubicBezTo>
                    <a:pt x="839" y="605"/>
                    <a:pt x="840" y="601"/>
                    <a:pt x="841" y="601"/>
                  </a:cubicBezTo>
                  <a:cubicBezTo>
                    <a:pt x="845" y="601"/>
                    <a:pt x="851" y="625"/>
                    <a:pt x="855" y="649"/>
                  </a:cubicBezTo>
                  <a:cubicBezTo>
                    <a:pt x="862" y="674"/>
                    <a:pt x="868" y="700"/>
                    <a:pt x="869" y="700"/>
                  </a:cubicBezTo>
                  <a:cubicBezTo>
                    <a:pt x="870" y="700"/>
                    <a:pt x="869" y="695"/>
                    <a:pt x="868" y="684"/>
                  </a:cubicBezTo>
                  <a:cubicBezTo>
                    <a:pt x="864" y="649"/>
                    <a:pt x="864" y="612"/>
                    <a:pt x="868" y="577"/>
                  </a:cubicBezTo>
                  <a:cubicBezTo>
                    <a:pt x="867" y="567"/>
                    <a:pt x="867" y="563"/>
                    <a:pt x="867" y="563"/>
                  </a:cubicBezTo>
                  <a:lnTo>
                    <a:pt x="867" y="563"/>
                  </a:lnTo>
                  <a:cubicBezTo>
                    <a:pt x="869" y="563"/>
                    <a:pt x="874" y="587"/>
                    <a:pt x="874" y="612"/>
                  </a:cubicBezTo>
                  <a:cubicBezTo>
                    <a:pt x="877" y="637"/>
                    <a:pt x="883" y="662"/>
                    <a:pt x="893" y="684"/>
                  </a:cubicBezTo>
                  <a:cubicBezTo>
                    <a:pt x="896" y="684"/>
                    <a:pt x="902" y="681"/>
                    <a:pt x="899" y="646"/>
                  </a:cubicBezTo>
                  <a:cubicBezTo>
                    <a:pt x="896" y="629"/>
                    <a:pt x="901" y="619"/>
                    <a:pt x="907" y="619"/>
                  </a:cubicBezTo>
                  <a:cubicBezTo>
                    <a:pt x="913" y="619"/>
                    <a:pt x="921" y="628"/>
                    <a:pt x="924" y="646"/>
                  </a:cubicBezTo>
                  <a:lnTo>
                    <a:pt x="933" y="646"/>
                  </a:lnTo>
                  <a:cubicBezTo>
                    <a:pt x="936" y="646"/>
                    <a:pt x="936" y="609"/>
                    <a:pt x="940" y="609"/>
                  </a:cubicBezTo>
                  <a:cubicBezTo>
                    <a:pt x="940" y="609"/>
                    <a:pt x="946" y="609"/>
                    <a:pt x="946" y="574"/>
                  </a:cubicBezTo>
                  <a:cubicBezTo>
                    <a:pt x="949" y="574"/>
                    <a:pt x="952" y="574"/>
                    <a:pt x="955" y="609"/>
                  </a:cubicBezTo>
                  <a:cubicBezTo>
                    <a:pt x="954" y="573"/>
                    <a:pt x="953" y="555"/>
                    <a:pt x="954" y="555"/>
                  </a:cubicBezTo>
                  <a:lnTo>
                    <a:pt x="954" y="555"/>
                  </a:lnTo>
                  <a:cubicBezTo>
                    <a:pt x="955" y="555"/>
                    <a:pt x="958" y="573"/>
                    <a:pt x="965" y="609"/>
                  </a:cubicBezTo>
                  <a:cubicBezTo>
                    <a:pt x="968" y="645"/>
                    <a:pt x="969" y="663"/>
                    <a:pt x="970" y="663"/>
                  </a:cubicBezTo>
                  <a:cubicBezTo>
                    <a:pt x="970" y="663"/>
                    <a:pt x="969" y="645"/>
                    <a:pt x="968" y="609"/>
                  </a:cubicBezTo>
                  <a:cubicBezTo>
                    <a:pt x="968" y="591"/>
                    <a:pt x="968" y="583"/>
                    <a:pt x="969" y="583"/>
                  </a:cubicBezTo>
                  <a:cubicBezTo>
                    <a:pt x="970" y="583"/>
                    <a:pt x="973" y="591"/>
                    <a:pt x="977" y="609"/>
                  </a:cubicBezTo>
                  <a:cubicBezTo>
                    <a:pt x="979" y="626"/>
                    <a:pt x="980" y="635"/>
                    <a:pt x="981" y="635"/>
                  </a:cubicBezTo>
                  <a:cubicBezTo>
                    <a:pt x="982" y="635"/>
                    <a:pt x="982" y="626"/>
                    <a:pt x="980" y="609"/>
                  </a:cubicBezTo>
                  <a:cubicBezTo>
                    <a:pt x="978" y="564"/>
                    <a:pt x="980" y="534"/>
                    <a:pt x="984" y="534"/>
                  </a:cubicBezTo>
                  <a:cubicBezTo>
                    <a:pt x="986" y="534"/>
                    <a:pt x="989" y="545"/>
                    <a:pt x="993" y="571"/>
                  </a:cubicBezTo>
                  <a:cubicBezTo>
                    <a:pt x="993" y="571"/>
                    <a:pt x="996" y="571"/>
                    <a:pt x="996" y="537"/>
                  </a:cubicBezTo>
                  <a:cubicBezTo>
                    <a:pt x="994" y="501"/>
                    <a:pt x="994" y="483"/>
                    <a:pt x="994" y="483"/>
                  </a:cubicBezTo>
                  <a:lnTo>
                    <a:pt x="994" y="483"/>
                  </a:lnTo>
                  <a:cubicBezTo>
                    <a:pt x="994" y="483"/>
                    <a:pt x="996" y="501"/>
                    <a:pt x="999" y="537"/>
                  </a:cubicBezTo>
                  <a:cubicBezTo>
                    <a:pt x="1005" y="573"/>
                    <a:pt x="1009" y="591"/>
                    <a:pt x="1011" y="591"/>
                  </a:cubicBezTo>
                  <a:cubicBezTo>
                    <a:pt x="1013" y="591"/>
                    <a:pt x="1013" y="573"/>
                    <a:pt x="1012" y="537"/>
                  </a:cubicBezTo>
                  <a:cubicBezTo>
                    <a:pt x="1012" y="537"/>
                    <a:pt x="1012" y="521"/>
                    <a:pt x="1014" y="521"/>
                  </a:cubicBezTo>
                  <a:cubicBezTo>
                    <a:pt x="1016" y="521"/>
                    <a:pt x="1018" y="525"/>
                    <a:pt x="1021" y="537"/>
                  </a:cubicBezTo>
                  <a:cubicBezTo>
                    <a:pt x="1027" y="557"/>
                    <a:pt x="1037" y="576"/>
                    <a:pt x="1043" y="576"/>
                  </a:cubicBezTo>
                  <a:cubicBezTo>
                    <a:pt x="1048" y="576"/>
                    <a:pt x="1050" y="566"/>
                    <a:pt x="1046" y="537"/>
                  </a:cubicBezTo>
                  <a:lnTo>
                    <a:pt x="1056" y="537"/>
                  </a:lnTo>
                  <a:cubicBezTo>
                    <a:pt x="1060" y="554"/>
                    <a:pt x="1063" y="562"/>
                    <a:pt x="1066" y="562"/>
                  </a:cubicBezTo>
                  <a:cubicBezTo>
                    <a:pt x="1068" y="562"/>
                    <a:pt x="1070" y="554"/>
                    <a:pt x="1071" y="537"/>
                  </a:cubicBezTo>
                  <a:lnTo>
                    <a:pt x="1071" y="499"/>
                  </a:lnTo>
                  <a:cubicBezTo>
                    <a:pt x="1071" y="524"/>
                    <a:pt x="1078" y="549"/>
                    <a:pt x="1084" y="571"/>
                  </a:cubicBezTo>
                  <a:cubicBezTo>
                    <a:pt x="1090" y="571"/>
                    <a:pt x="1090" y="571"/>
                    <a:pt x="1087" y="533"/>
                  </a:cubicBezTo>
                  <a:cubicBezTo>
                    <a:pt x="1081" y="499"/>
                    <a:pt x="1084" y="499"/>
                    <a:pt x="1087" y="499"/>
                  </a:cubicBezTo>
                  <a:cubicBezTo>
                    <a:pt x="1096" y="521"/>
                    <a:pt x="1099" y="546"/>
                    <a:pt x="1099" y="571"/>
                  </a:cubicBezTo>
                  <a:lnTo>
                    <a:pt x="1106" y="571"/>
                  </a:lnTo>
                  <a:cubicBezTo>
                    <a:pt x="1102" y="528"/>
                    <a:pt x="1102" y="511"/>
                    <a:pt x="1103" y="511"/>
                  </a:cubicBezTo>
                  <a:lnTo>
                    <a:pt x="1103" y="511"/>
                  </a:lnTo>
                  <a:cubicBezTo>
                    <a:pt x="1103" y="511"/>
                    <a:pt x="1104" y="519"/>
                    <a:pt x="1106" y="533"/>
                  </a:cubicBezTo>
                  <a:cubicBezTo>
                    <a:pt x="1112" y="571"/>
                    <a:pt x="1115" y="571"/>
                    <a:pt x="1121" y="571"/>
                  </a:cubicBezTo>
                  <a:cubicBezTo>
                    <a:pt x="1120" y="559"/>
                    <a:pt x="1120" y="554"/>
                    <a:pt x="1121" y="554"/>
                  </a:cubicBezTo>
                  <a:lnTo>
                    <a:pt x="1121" y="554"/>
                  </a:lnTo>
                  <a:cubicBezTo>
                    <a:pt x="1121" y="554"/>
                    <a:pt x="1123" y="571"/>
                    <a:pt x="1121" y="571"/>
                  </a:cubicBezTo>
                  <a:lnTo>
                    <a:pt x="1121" y="606"/>
                  </a:lnTo>
                  <a:cubicBezTo>
                    <a:pt x="1123" y="617"/>
                    <a:pt x="1125" y="621"/>
                    <a:pt x="1125" y="621"/>
                  </a:cubicBezTo>
                  <a:cubicBezTo>
                    <a:pt x="1127" y="621"/>
                    <a:pt x="1127" y="595"/>
                    <a:pt x="1125" y="571"/>
                  </a:cubicBezTo>
                  <a:lnTo>
                    <a:pt x="1131" y="571"/>
                  </a:lnTo>
                  <a:cubicBezTo>
                    <a:pt x="1137" y="571"/>
                    <a:pt x="1140" y="571"/>
                    <a:pt x="1134" y="533"/>
                  </a:cubicBezTo>
                  <a:cubicBezTo>
                    <a:pt x="1131" y="512"/>
                    <a:pt x="1131" y="486"/>
                    <a:pt x="1134" y="465"/>
                  </a:cubicBezTo>
                  <a:cubicBezTo>
                    <a:pt x="1134" y="486"/>
                    <a:pt x="1134" y="512"/>
                    <a:pt x="1140" y="537"/>
                  </a:cubicBezTo>
                  <a:cubicBezTo>
                    <a:pt x="1146" y="537"/>
                    <a:pt x="1146" y="571"/>
                    <a:pt x="1146" y="571"/>
                  </a:cubicBezTo>
                  <a:cubicBezTo>
                    <a:pt x="1146" y="602"/>
                    <a:pt x="1149" y="613"/>
                    <a:pt x="1153" y="613"/>
                  </a:cubicBezTo>
                  <a:cubicBezTo>
                    <a:pt x="1157" y="613"/>
                    <a:pt x="1162" y="593"/>
                    <a:pt x="1162" y="571"/>
                  </a:cubicBezTo>
                  <a:cubicBezTo>
                    <a:pt x="1165" y="535"/>
                    <a:pt x="1168" y="517"/>
                    <a:pt x="1170" y="517"/>
                  </a:cubicBezTo>
                  <a:cubicBezTo>
                    <a:pt x="1172" y="517"/>
                    <a:pt x="1173" y="535"/>
                    <a:pt x="1175" y="571"/>
                  </a:cubicBezTo>
                  <a:cubicBezTo>
                    <a:pt x="1176" y="591"/>
                    <a:pt x="1177" y="600"/>
                    <a:pt x="1178" y="600"/>
                  </a:cubicBezTo>
                  <a:cubicBezTo>
                    <a:pt x="1181" y="600"/>
                    <a:pt x="1183" y="541"/>
                    <a:pt x="1181" y="465"/>
                  </a:cubicBezTo>
                  <a:lnTo>
                    <a:pt x="1181" y="358"/>
                  </a:lnTo>
                  <a:lnTo>
                    <a:pt x="1184" y="465"/>
                  </a:lnTo>
                  <a:cubicBezTo>
                    <a:pt x="1191" y="549"/>
                    <a:pt x="1194" y="584"/>
                    <a:pt x="1198" y="584"/>
                  </a:cubicBezTo>
                  <a:cubicBezTo>
                    <a:pt x="1200" y="584"/>
                    <a:pt x="1202" y="566"/>
                    <a:pt x="1206" y="537"/>
                  </a:cubicBezTo>
                  <a:cubicBezTo>
                    <a:pt x="1209" y="519"/>
                    <a:pt x="1211" y="511"/>
                    <a:pt x="1211" y="511"/>
                  </a:cubicBezTo>
                  <a:cubicBezTo>
                    <a:pt x="1212" y="511"/>
                    <a:pt x="1212" y="519"/>
                    <a:pt x="1212" y="537"/>
                  </a:cubicBezTo>
                  <a:cubicBezTo>
                    <a:pt x="1212" y="574"/>
                    <a:pt x="1219" y="574"/>
                    <a:pt x="1228" y="574"/>
                  </a:cubicBezTo>
                  <a:cubicBezTo>
                    <a:pt x="1240" y="574"/>
                    <a:pt x="1244" y="574"/>
                    <a:pt x="1244" y="540"/>
                  </a:cubicBezTo>
                  <a:lnTo>
                    <a:pt x="1253" y="540"/>
                  </a:lnTo>
                  <a:cubicBezTo>
                    <a:pt x="1254" y="566"/>
                    <a:pt x="1256" y="577"/>
                    <a:pt x="1258" y="577"/>
                  </a:cubicBezTo>
                  <a:cubicBezTo>
                    <a:pt x="1261" y="577"/>
                    <a:pt x="1263" y="547"/>
                    <a:pt x="1259" y="502"/>
                  </a:cubicBezTo>
                  <a:lnTo>
                    <a:pt x="1266" y="502"/>
                  </a:lnTo>
                  <a:lnTo>
                    <a:pt x="1269" y="540"/>
                  </a:lnTo>
                  <a:cubicBezTo>
                    <a:pt x="1269" y="574"/>
                    <a:pt x="1275" y="574"/>
                    <a:pt x="1306" y="577"/>
                  </a:cubicBezTo>
                  <a:cubicBezTo>
                    <a:pt x="1341" y="577"/>
                    <a:pt x="1347" y="577"/>
                    <a:pt x="1344" y="508"/>
                  </a:cubicBezTo>
                  <a:cubicBezTo>
                    <a:pt x="1347" y="472"/>
                    <a:pt x="1349" y="454"/>
                    <a:pt x="1351" y="454"/>
                  </a:cubicBezTo>
                  <a:cubicBezTo>
                    <a:pt x="1353" y="454"/>
                    <a:pt x="1353" y="472"/>
                    <a:pt x="1353" y="508"/>
                  </a:cubicBezTo>
                  <a:cubicBezTo>
                    <a:pt x="1353" y="533"/>
                    <a:pt x="1355" y="559"/>
                    <a:pt x="1356" y="559"/>
                  </a:cubicBezTo>
                  <a:cubicBezTo>
                    <a:pt x="1356" y="559"/>
                    <a:pt x="1356" y="554"/>
                    <a:pt x="1356" y="543"/>
                  </a:cubicBezTo>
                  <a:cubicBezTo>
                    <a:pt x="1356" y="543"/>
                    <a:pt x="1366" y="546"/>
                    <a:pt x="1369" y="580"/>
                  </a:cubicBezTo>
                  <a:cubicBezTo>
                    <a:pt x="1374" y="611"/>
                    <a:pt x="1378" y="623"/>
                    <a:pt x="1380" y="623"/>
                  </a:cubicBezTo>
                  <a:cubicBezTo>
                    <a:pt x="1384" y="623"/>
                    <a:pt x="1385" y="602"/>
                    <a:pt x="1385" y="580"/>
                  </a:cubicBezTo>
                  <a:cubicBezTo>
                    <a:pt x="1383" y="552"/>
                    <a:pt x="1383" y="541"/>
                    <a:pt x="1384" y="541"/>
                  </a:cubicBezTo>
                  <a:lnTo>
                    <a:pt x="1384" y="541"/>
                  </a:lnTo>
                  <a:cubicBezTo>
                    <a:pt x="1384" y="541"/>
                    <a:pt x="1386" y="562"/>
                    <a:pt x="1388" y="584"/>
                  </a:cubicBezTo>
                  <a:cubicBezTo>
                    <a:pt x="1390" y="608"/>
                    <a:pt x="1392" y="634"/>
                    <a:pt x="1393" y="634"/>
                  </a:cubicBezTo>
                  <a:cubicBezTo>
                    <a:pt x="1394" y="634"/>
                    <a:pt x="1394" y="629"/>
                    <a:pt x="1394" y="618"/>
                  </a:cubicBezTo>
                  <a:cubicBezTo>
                    <a:pt x="1398" y="598"/>
                    <a:pt x="1406" y="579"/>
                    <a:pt x="1413" y="579"/>
                  </a:cubicBezTo>
                  <a:cubicBezTo>
                    <a:pt x="1418" y="579"/>
                    <a:pt x="1422" y="590"/>
                    <a:pt x="1422" y="621"/>
                  </a:cubicBezTo>
                  <a:lnTo>
                    <a:pt x="1432" y="621"/>
                  </a:lnTo>
                  <a:cubicBezTo>
                    <a:pt x="1432" y="587"/>
                    <a:pt x="1438" y="587"/>
                    <a:pt x="1447" y="587"/>
                  </a:cubicBezTo>
                  <a:cubicBezTo>
                    <a:pt x="1454" y="587"/>
                    <a:pt x="1457" y="587"/>
                    <a:pt x="1457" y="624"/>
                  </a:cubicBezTo>
                  <a:cubicBezTo>
                    <a:pt x="1455" y="642"/>
                    <a:pt x="1455" y="650"/>
                    <a:pt x="1456" y="650"/>
                  </a:cubicBezTo>
                  <a:cubicBezTo>
                    <a:pt x="1457" y="650"/>
                    <a:pt x="1460" y="642"/>
                    <a:pt x="1463" y="624"/>
                  </a:cubicBezTo>
                  <a:cubicBezTo>
                    <a:pt x="1469" y="624"/>
                    <a:pt x="1475" y="555"/>
                    <a:pt x="1478" y="555"/>
                  </a:cubicBezTo>
                  <a:cubicBezTo>
                    <a:pt x="1479" y="555"/>
                    <a:pt x="1479" y="555"/>
                    <a:pt x="1479" y="555"/>
                  </a:cubicBezTo>
                  <a:cubicBezTo>
                    <a:pt x="1479" y="530"/>
                    <a:pt x="1482" y="505"/>
                    <a:pt x="1488" y="483"/>
                  </a:cubicBezTo>
                  <a:lnTo>
                    <a:pt x="1488" y="518"/>
                  </a:lnTo>
                  <a:lnTo>
                    <a:pt x="1485" y="590"/>
                  </a:lnTo>
                  <a:cubicBezTo>
                    <a:pt x="1488" y="590"/>
                    <a:pt x="1491" y="590"/>
                    <a:pt x="1494" y="555"/>
                  </a:cubicBezTo>
                  <a:cubicBezTo>
                    <a:pt x="1497" y="593"/>
                    <a:pt x="1501" y="593"/>
                    <a:pt x="1507" y="593"/>
                  </a:cubicBezTo>
                  <a:cubicBezTo>
                    <a:pt x="1516" y="593"/>
                    <a:pt x="1523" y="593"/>
                    <a:pt x="1529" y="559"/>
                  </a:cubicBezTo>
                  <a:cubicBezTo>
                    <a:pt x="1529" y="595"/>
                    <a:pt x="1535" y="614"/>
                    <a:pt x="1541" y="614"/>
                  </a:cubicBezTo>
                  <a:cubicBezTo>
                    <a:pt x="1548" y="614"/>
                    <a:pt x="1556" y="597"/>
                    <a:pt x="1560" y="562"/>
                  </a:cubicBezTo>
                  <a:cubicBezTo>
                    <a:pt x="1560" y="545"/>
                    <a:pt x="1562" y="536"/>
                    <a:pt x="1563" y="536"/>
                  </a:cubicBezTo>
                  <a:cubicBezTo>
                    <a:pt x="1565" y="536"/>
                    <a:pt x="1566" y="546"/>
                    <a:pt x="1566" y="565"/>
                  </a:cubicBezTo>
                  <a:cubicBezTo>
                    <a:pt x="1568" y="582"/>
                    <a:pt x="1569" y="591"/>
                    <a:pt x="1570" y="591"/>
                  </a:cubicBezTo>
                  <a:cubicBezTo>
                    <a:pt x="1571" y="591"/>
                    <a:pt x="1573" y="582"/>
                    <a:pt x="1576" y="565"/>
                  </a:cubicBezTo>
                  <a:cubicBezTo>
                    <a:pt x="1578" y="555"/>
                    <a:pt x="1579" y="551"/>
                    <a:pt x="1580" y="551"/>
                  </a:cubicBezTo>
                  <a:cubicBezTo>
                    <a:pt x="1582" y="551"/>
                    <a:pt x="1583" y="576"/>
                    <a:pt x="1585" y="602"/>
                  </a:cubicBezTo>
                  <a:cubicBezTo>
                    <a:pt x="1585" y="645"/>
                    <a:pt x="1586" y="662"/>
                    <a:pt x="1588" y="662"/>
                  </a:cubicBezTo>
                  <a:cubicBezTo>
                    <a:pt x="1590" y="662"/>
                    <a:pt x="1592" y="654"/>
                    <a:pt x="1595" y="640"/>
                  </a:cubicBezTo>
                  <a:cubicBezTo>
                    <a:pt x="1604" y="606"/>
                    <a:pt x="1610" y="606"/>
                    <a:pt x="1617" y="606"/>
                  </a:cubicBezTo>
                  <a:cubicBezTo>
                    <a:pt x="1626" y="584"/>
                    <a:pt x="1629" y="562"/>
                    <a:pt x="1629" y="537"/>
                  </a:cubicBezTo>
                  <a:cubicBezTo>
                    <a:pt x="1632" y="502"/>
                    <a:pt x="1638" y="465"/>
                    <a:pt x="1638" y="465"/>
                  </a:cubicBezTo>
                  <a:cubicBezTo>
                    <a:pt x="1641" y="454"/>
                    <a:pt x="1643" y="450"/>
                    <a:pt x="1644" y="450"/>
                  </a:cubicBezTo>
                  <a:lnTo>
                    <a:pt x="1644" y="450"/>
                  </a:lnTo>
                  <a:cubicBezTo>
                    <a:pt x="1646" y="450"/>
                    <a:pt x="1644" y="465"/>
                    <a:pt x="1642" y="465"/>
                  </a:cubicBezTo>
                  <a:cubicBezTo>
                    <a:pt x="1642" y="465"/>
                    <a:pt x="1642" y="465"/>
                    <a:pt x="1642" y="465"/>
                  </a:cubicBezTo>
                  <a:cubicBezTo>
                    <a:pt x="1632" y="490"/>
                    <a:pt x="1632" y="515"/>
                    <a:pt x="1635" y="537"/>
                  </a:cubicBezTo>
                  <a:cubicBezTo>
                    <a:pt x="1638" y="574"/>
                    <a:pt x="1645" y="574"/>
                    <a:pt x="1648" y="574"/>
                  </a:cubicBezTo>
                  <a:lnTo>
                    <a:pt x="1664" y="577"/>
                  </a:lnTo>
                  <a:cubicBezTo>
                    <a:pt x="1668" y="597"/>
                    <a:pt x="1672" y="606"/>
                    <a:pt x="1674" y="606"/>
                  </a:cubicBezTo>
                  <a:cubicBezTo>
                    <a:pt x="1676" y="606"/>
                    <a:pt x="1678" y="597"/>
                    <a:pt x="1679" y="580"/>
                  </a:cubicBezTo>
                  <a:cubicBezTo>
                    <a:pt x="1681" y="560"/>
                    <a:pt x="1682" y="557"/>
                    <a:pt x="1682" y="553"/>
                  </a:cubicBezTo>
                  <a:lnTo>
                    <a:pt x="1682" y="553"/>
                  </a:lnTo>
                  <a:cubicBezTo>
                    <a:pt x="1683" y="584"/>
                    <a:pt x="1693" y="601"/>
                    <a:pt x="1705" y="601"/>
                  </a:cubicBezTo>
                  <a:cubicBezTo>
                    <a:pt x="1716" y="601"/>
                    <a:pt x="1728" y="585"/>
                    <a:pt x="1732" y="552"/>
                  </a:cubicBezTo>
                  <a:lnTo>
                    <a:pt x="1732" y="552"/>
                  </a:lnTo>
                  <a:cubicBezTo>
                    <a:pt x="1732" y="571"/>
                    <a:pt x="1732" y="568"/>
                    <a:pt x="1729" y="587"/>
                  </a:cubicBezTo>
                  <a:cubicBezTo>
                    <a:pt x="1726" y="621"/>
                    <a:pt x="1729" y="624"/>
                    <a:pt x="1739" y="624"/>
                  </a:cubicBezTo>
                  <a:cubicBezTo>
                    <a:pt x="1742" y="624"/>
                    <a:pt x="1759" y="596"/>
                    <a:pt x="1769" y="596"/>
                  </a:cubicBezTo>
                  <a:cubicBezTo>
                    <a:pt x="1769" y="596"/>
                    <a:pt x="1770" y="596"/>
                    <a:pt x="1770" y="596"/>
                  </a:cubicBezTo>
                  <a:cubicBezTo>
                    <a:pt x="1774" y="597"/>
                    <a:pt x="1777" y="597"/>
                    <a:pt x="1780" y="597"/>
                  </a:cubicBezTo>
                  <a:cubicBezTo>
                    <a:pt x="1791" y="597"/>
                    <a:pt x="1799" y="591"/>
                    <a:pt x="1801" y="565"/>
                  </a:cubicBezTo>
                  <a:cubicBezTo>
                    <a:pt x="1808" y="565"/>
                    <a:pt x="1808" y="565"/>
                    <a:pt x="1801" y="602"/>
                  </a:cubicBezTo>
                  <a:cubicBezTo>
                    <a:pt x="1795" y="637"/>
                    <a:pt x="1798" y="637"/>
                    <a:pt x="1801" y="637"/>
                  </a:cubicBezTo>
                  <a:cubicBezTo>
                    <a:pt x="1808" y="615"/>
                    <a:pt x="1814" y="590"/>
                    <a:pt x="1814" y="568"/>
                  </a:cubicBezTo>
                  <a:cubicBezTo>
                    <a:pt x="1815" y="550"/>
                    <a:pt x="1818" y="541"/>
                    <a:pt x="1820" y="541"/>
                  </a:cubicBezTo>
                  <a:cubicBezTo>
                    <a:pt x="1822" y="541"/>
                    <a:pt x="1825" y="550"/>
                    <a:pt x="1826" y="568"/>
                  </a:cubicBezTo>
                  <a:cubicBezTo>
                    <a:pt x="1828" y="588"/>
                    <a:pt x="1833" y="598"/>
                    <a:pt x="1840" y="598"/>
                  </a:cubicBezTo>
                  <a:cubicBezTo>
                    <a:pt x="1845" y="598"/>
                    <a:pt x="1852" y="590"/>
                    <a:pt x="1858" y="574"/>
                  </a:cubicBezTo>
                  <a:cubicBezTo>
                    <a:pt x="1861" y="577"/>
                    <a:pt x="1864" y="577"/>
                    <a:pt x="1861" y="612"/>
                  </a:cubicBezTo>
                  <a:cubicBezTo>
                    <a:pt x="1859" y="634"/>
                    <a:pt x="1859" y="656"/>
                    <a:pt x="1864" y="656"/>
                  </a:cubicBezTo>
                  <a:cubicBezTo>
                    <a:pt x="1867" y="656"/>
                    <a:pt x="1872" y="645"/>
                    <a:pt x="1880" y="615"/>
                  </a:cubicBezTo>
                  <a:lnTo>
                    <a:pt x="1880" y="615"/>
                  </a:lnTo>
                  <a:cubicBezTo>
                    <a:pt x="1883" y="618"/>
                    <a:pt x="1883" y="618"/>
                    <a:pt x="1877" y="653"/>
                  </a:cubicBezTo>
                  <a:cubicBezTo>
                    <a:pt x="1877" y="674"/>
                    <a:pt x="1875" y="695"/>
                    <a:pt x="1876" y="695"/>
                  </a:cubicBezTo>
                  <a:cubicBezTo>
                    <a:pt x="1877" y="695"/>
                    <a:pt x="1879" y="683"/>
                    <a:pt x="1886" y="653"/>
                  </a:cubicBezTo>
                  <a:cubicBezTo>
                    <a:pt x="1892" y="638"/>
                    <a:pt x="1897" y="630"/>
                    <a:pt x="1901" y="630"/>
                  </a:cubicBezTo>
                  <a:cubicBezTo>
                    <a:pt x="1906" y="630"/>
                    <a:pt x="1909" y="639"/>
                    <a:pt x="1911" y="659"/>
                  </a:cubicBezTo>
                  <a:cubicBezTo>
                    <a:pt x="1912" y="659"/>
                    <a:pt x="1912" y="659"/>
                    <a:pt x="1912" y="659"/>
                  </a:cubicBezTo>
                  <a:cubicBezTo>
                    <a:pt x="1915" y="659"/>
                    <a:pt x="1918" y="657"/>
                    <a:pt x="1924" y="624"/>
                  </a:cubicBezTo>
                  <a:cubicBezTo>
                    <a:pt x="1927" y="606"/>
                    <a:pt x="1927" y="609"/>
                    <a:pt x="1930" y="590"/>
                  </a:cubicBezTo>
                  <a:lnTo>
                    <a:pt x="1930" y="590"/>
                  </a:lnTo>
                  <a:cubicBezTo>
                    <a:pt x="1927" y="626"/>
                    <a:pt x="1925" y="644"/>
                    <a:pt x="1926" y="644"/>
                  </a:cubicBezTo>
                  <a:cubicBezTo>
                    <a:pt x="1927" y="644"/>
                    <a:pt x="1930" y="627"/>
                    <a:pt x="1936" y="593"/>
                  </a:cubicBezTo>
                  <a:cubicBezTo>
                    <a:pt x="1939" y="575"/>
                    <a:pt x="1942" y="566"/>
                    <a:pt x="1943" y="566"/>
                  </a:cubicBezTo>
                  <a:lnTo>
                    <a:pt x="1943" y="566"/>
                  </a:lnTo>
                  <a:cubicBezTo>
                    <a:pt x="1944" y="566"/>
                    <a:pt x="1944" y="575"/>
                    <a:pt x="1942" y="593"/>
                  </a:cubicBezTo>
                  <a:cubicBezTo>
                    <a:pt x="1939" y="627"/>
                    <a:pt x="1942" y="631"/>
                    <a:pt x="1942" y="631"/>
                  </a:cubicBezTo>
                  <a:cubicBezTo>
                    <a:pt x="1945" y="631"/>
                    <a:pt x="1966" y="605"/>
                    <a:pt x="1984" y="605"/>
                  </a:cubicBezTo>
                  <a:cubicBezTo>
                    <a:pt x="1986" y="605"/>
                    <a:pt x="1988" y="605"/>
                    <a:pt x="1989" y="606"/>
                  </a:cubicBezTo>
                  <a:cubicBezTo>
                    <a:pt x="2000" y="608"/>
                    <a:pt x="2009" y="610"/>
                    <a:pt x="2016" y="610"/>
                  </a:cubicBezTo>
                  <a:cubicBezTo>
                    <a:pt x="2029" y="610"/>
                    <a:pt x="2035" y="603"/>
                    <a:pt x="2040" y="580"/>
                  </a:cubicBezTo>
                  <a:cubicBezTo>
                    <a:pt x="2044" y="564"/>
                    <a:pt x="2047" y="555"/>
                    <a:pt x="2047" y="555"/>
                  </a:cubicBezTo>
                  <a:lnTo>
                    <a:pt x="2047" y="555"/>
                  </a:lnTo>
                  <a:cubicBezTo>
                    <a:pt x="2048" y="555"/>
                    <a:pt x="2047" y="564"/>
                    <a:pt x="2046" y="584"/>
                  </a:cubicBezTo>
                  <a:cubicBezTo>
                    <a:pt x="2043" y="618"/>
                    <a:pt x="2046" y="618"/>
                    <a:pt x="2052" y="621"/>
                  </a:cubicBezTo>
                  <a:cubicBezTo>
                    <a:pt x="2055" y="621"/>
                    <a:pt x="2058" y="621"/>
                    <a:pt x="2052" y="659"/>
                  </a:cubicBezTo>
                  <a:cubicBezTo>
                    <a:pt x="2062" y="624"/>
                    <a:pt x="2062" y="624"/>
                    <a:pt x="2068" y="624"/>
                  </a:cubicBezTo>
                  <a:cubicBezTo>
                    <a:pt x="2063" y="642"/>
                    <a:pt x="2062" y="652"/>
                    <a:pt x="2064" y="652"/>
                  </a:cubicBezTo>
                  <a:cubicBezTo>
                    <a:pt x="2066" y="652"/>
                    <a:pt x="2070" y="644"/>
                    <a:pt x="2074" y="627"/>
                  </a:cubicBezTo>
                  <a:cubicBezTo>
                    <a:pt x="2083" y="591"/>
                    <a:pt x="2088" y="573"/>
                    <a:pt x="2089" y="573"/>
                  </a:cubicBezTo>
                  <a:lnTo>
                    <a:pt x="2089" y="573"/>
                  </a:lnTo>
                  <a:cubicBezTo>
                    <a:pt x="2089" y="573"/>
                    <a:pt x="2085" y="591"/>
                    <a:pt x="2077" y="627"/>
                  </a:cubicBezTo>
                  <a:cubicBezTo>
                    <a:pt x="2073" y="652"/>
                    <a:pt x="2073" y="679"/>
                    <a:pt x="2075" y="679"/>
                  </a:cubicBezTo>
                  <a:cubicBezTo>
                    <a:pt x="2075" y="679"/>
                    <a:pt x="2076" y="675"/>
                    <a:pt x="2077" y="665"/>
                  </a:cubicBezTo>
                  <a:cubicBezTo>
                    <a:pt x="2083" y="640"/>
                    <a:pt x="2093" y="618"/>
                    <a:pt x="2102" y="596"/>
                  </a:cubicBezTo>
                  <a:cubicBezTo>
                    <a:pt x="2109" y="599"/>
                    <a:pt x="2112" y="599"/>
                    <a:pt x="2105" y="634"/>
                  </a:cubicBezTo>
                  <a:cubicBezTo>
                    <a:pt x="2104" y="646"/>
                    <a:pt x="2106" y="651"/>
                    <a:pt x="2110" y="651"/>
                  </a:cubicBezTo>
                  <a:cubicBezTo>
                    <a:pt x="2117" y="651"/>
                    <a:pt x="2130" y="629"/>
                    <a:pt x="2137" y="606"/>
                  </a:cubicBezTo>
                  <a:cubicBezTo>
                    <a:pt x="2141" y="588"/>
                    <a:pt x="2145" y="580"/>
                    <a:pt x="2146" y="580"/>
                  </a:cubicBezTo>
                  <a:lnTo>
                    <a:pt x="2146" y="580"/>
                  </a:lnTo>
                  <a:cubicBezTo>
                    <a:pt x="2147" y="580"/>
                    <a:pt x="2146" y="588"/>
                    <a:pt x="2143" y="606"/>
                  </a:cubicBezTo>
                  <a:cubicBezTo>
                    <a:pt x="2134" y="643"/>
                    <a:pt x="2140" y="643"/>
                    <a:pt x="2143" y="643"/>
                  </a:cubicBezTo>
                  <a:cubicBezTo>
                    <a:pt x="2146" y="634"/>
                    <a:pt x="2147" y="630"/>
                    <a:pt x="2147" y="630"/>
                  </a:cubicBezTo>
                  <a:lnTo>
                    <a:pt x="2147" y="630"/>
                  </a:lnTo>
                  <a:cubicBezTo>
                    <a:pt x="2149" y="630"/>
                    <a:pt x="2144" y="656"/>
                    <a:pt x="2137" y="681"/>
                  </a:cubicBezTo>
                  <a:cubicBezTo>
                    <a:pt x="2127" y="715"/>
                    <a:pt x="2130" y="715"/>
                    <a:pt x="2137" y="718"/>
                  </a:cubicBezTo>
                  <a:cubicBezTo>
                    <a:pt x="2146" y="694"/>
                    <a:pt x="2156" y="688"/>
                    <a:pt x="2165" y="688"/>
                  </a:cubicBezTo>
                  <a:cubicBezTo>
                    <a:pt x="2168" y="688"/>
                    <a:pt x="2172" y="689"/>
                    <a:pt x="2174" y="690"/>
                  </a:cubicBezTo>
                  <a:cubicBezTo>
                    <a:pt x="2176" y="691"/>
                    <a:pt x="2177" y="691"/>
                    <a:pt x="2179" y="691"/>
                  </a:cubicBezTo>
                  <a:cubicBezTo>
                    <a:pt x="2195" y="691"/>
                    <a:pt x="2208" y="659"/>
                    <a:pt x="2228" y="596"/>
                  </a:cubicBezTo>
                  <a:lnTo>
                    <a:pt x="2250" y="527"/>
                  </a:lnTo>
                  <a:lnTo>
                    <a:pt x="2234" y="596"/>
                  </a:lnTo>
                  <a:lnTo>
                    <a:pt x="2212" y="703"/>
                  </a:lnTo>
                  <a:cubicBezTo>
                    <a:pt x="2221" y="681"/>
                    <a:pt x="2228" y="659"/>
                    <a:pt x="2231" y="634"/>
                  </a:cubicBezTo>
                  <a:cubicBezTo>
                    <a:pt x="2235" y="617"/>
                    <a:pt x="2238" y="609"/>
                    <a:pt x="2240" y="609"/>
                  </a:cubicBezTo>
                  <a:cubicBezTo>
                    <a:pt x="2242" y="609"/>
                    <a:pt x="2243" y="619"/>
                    <a:pt x="2243" y="637"/>
                  </a:cubicBezTo>
                  <a:cubicBezTo>
                    <a:pt x="2243" y="657"/>
                    <a:pt x="2244" y="667"/>
                    <a:pt x="2247" y="667"/>
                  </a:cubicBezTo>
                  <a:cubicBezTo>
                    <a:pt x="2249" y="667"/>
                    <a:pt x="2253" y="659"/>
                    <a:pt x="2259" y="643"/>
                  </a:cubicBezTo>
                  <a:cubicBezTo>
                    <a:pt x="2262" y="643"/>
                    <a:pt x="2265" y="646"/>
                    <a:pt x="2262" y="681"/>
                  </a:cubicBezTo>
                  <a:cubicBezTo>
                    <a:pt x="2263" y="681"/>
                    <a:pt x="2263" y="682"/>
                    <a:pt x="2264" y="682"/>
                  </a:cubicBezTo>
                  <a:cubicBezTo>
                    <a:pt x="2266" y="682"/>
                    <a:pt x="2267" y="675"/>
                    <a:pt x="2275" y="646"/>
                  </a:cubicBezTo>
                  <a:cubicBezTo>
                    <a:pt x="2278" y="630"/>
                    <a:pt x="2281" y="622"/>
                    <a:pt x="2282" y="622"/>
                  </a:cubicBezTo>
                  <a:lnTo>
                    <a:pt x="2282" y="622"/>
                  </a:lnTo>
                  <a:cubicBezTo>
                    <a:pt x="2284" y="622"/>
                    <a:pt x="2284" y="631"/>
                    <a:pt x="2281" y="649"/>
                  </a:cubicBezTo>
                  <a:cubicBezTo>
                    <a:pt x="2273" y="693"/>
                    <a:pt x="2274" y="711"/>
                    <a:pt x="2277" y="711"/>
                  </a:cubicBezTo>
                  <a:cubicBezTo>
                    <a:pt x="2280" y="711"/>
                    <a:pt x="2283" y="704"/>
                    <a:pt x="2287" y="690"/>
                  </a:cubicBezTo>
                  <a:cubicBezTo>
                    <a:pt x="2297" y="656"/>
                    <a:pt x="2300" y="656"/>
                    <a:pt x="2303" y="656"/>
                  </a:cubicBezTo>
                  <a:cubicBezTo>
                    <a:pt x="2304" y="656"/>
                    <a:pt x="2305" y="657"/>
                    <a:pt x="2306" y="657"/>
                  </a:cubicBezTo>
                  <a:cubicBezTo>
                    <a:pt x="2309" y="657"/>
                    <a:pt x="2315" y="651"/>
                    <a:pt x="2325" y="627"/>
                  </a:cubicBezTo>
                  <a:lnTo>
                    <a:pt x="2331" y="627"/>
                  </a:lnTo>
                  <a:cubicBezTo>
                    <a:pt x="2334" y="631"/>
                    <a:pt x="2322" y="662"/>
                    <a:pt x="2319" y="662"/>
                  </a:cubicBezTo>
                  <a:lnTo>
                    <a:pt x="2312" y="696"/>
                  </a:lnTo>
                  <a:cubicBezTo>
                    <a:pt x="2315" y="697"/>
                    <a:pt x="2317" y="698"/>
                    <a:pt x="2319" y="698"/>
                  </a:cubicBezTo>
                  <a:cubicBezTo>
                    <a:pt x="2324" y="698"/>
                    <a:pt x="2328" y="693"/>
                    <a:pt x="2337" y="668"/>
                  </a:cubicBezTo>
                  <a:cubicBezTo>
                    <a:pt x="2348" y="634"/>
                    <a:pt x="2354" y="617"/>
                    <a:pt x="2354" y="617"/>
                  </a:cubicBezTo>
                  <a:lnTo>
                    <a:pt x="2354" y="617"/>
                  </a:lnTo>
                  <a:cubicBezTo>
                    <a:pt x="2355" y="617"/>
                    <a:pt x="2350" y="634"/>
                    <a:pt x="2340" y="668"/>
                  </a:cubicBezTo>
                  <a:cubicBezTo>
                    <a:pt x="2334" y="693"/>
                    <a:pt x="2329" y="719"/>
                    <a:pt x="2331" y="719"/>
                  </a:cubicBezTo>
                  <a:cubicBezTo>
                    <a:pt x="2332" y="719"/>
                    <a:pt x="2334" y="715"/>
                    <a:pt x="2337" y="706"/>
                  </a:cubicBezTo>
                  <a:cubicBezTo>
                    <a:pt x="2348" y="678"/>
                    <a:pt x="2353" y="667"/>
                    <a:pt x="2354" y="667"/>
                  </a:cubicBezTo>
                  <a:lnTo>
                    <a:pt x="2354" y="667"/>
                  </a:lnTo>
                  <a:cubicBezTo>
                    <a:pt x="2357" y="667"/>
                    <a:pt x="2352" y="689"/>
                    <a:pt x="2347" y="709"/>
                  </a:cubicBezTo>
                  <a:cubicBezTo>
                    <a:pt x="2336" y="744"/>
                    <a:pt x="2330" y="761"/>
                    <a:pt x="2331" y="761"/>
                  </a:cubicBezTo>
                  <a:cubicBezTo>
                    <a:pt x="2333" y="761"/>
                    <a:pt x="2341" y="745"/>
                    <a:pt x="2356" y="712"/>
                  </a:cubicBezTo>
                  <a:cubicBezTo>
                    <a:pt x="2357" y="712"/>
                    <a:pt x="2357" y="712"/>
                    <a:pt x="2358" y="712"/>
                  </a:cubicBezTo>
                  <a:cubicBezTo>
                    <a:pt x="2367" y="712"/>
                    <a:pt x="2386" y="690"/>
                    <a:pt x="2398" y="690"/>
                  </a:cubicBezTo>
                  <a:cubicBezTo>
                    <a:pt x="2399" y="690"/>
                    <a:pt x="2399" y="690"/>
                    <a:pt x="2400" y="690"/>
                  </a:cubicBezTo>
                  <a:cubicBezTo>
                    <a:pt x="2416" y="696"/>
                    <a:pt x="2422" y="700"/>
                    <a:pt x="2416" y="734"/>
                  </a:cubicBezTo>
                  <a:cubicBezTo>
                    <a:pt x="2403" y="775"/>
                    <a:pt x="2398" y="792"/>
                    <a:pt x="2399" y="792"/>
                  </a:cubicBezTo>
                  <a:cubicBezTo>
                    <a:pt x="2400" y="792"/>
                    <a:pt x="2402" y="784"/>
                    <a:pt x="2406" y="769"/>
                  </a:cubicBezTo>
                  <a:cubicBezTo>
                    <a:pt x="2421" y="714"/>
                    <a:pt x="2426" y="705"/>
                    <a:pt x="2434" y="705"/>
                  </a:cubicBezTo>
                  <a:cubicBezTo>
                    <a:pt x="2436" y="705"/>
                    <a:pt x="2438" y="705"/>
                    <a:pt x="2441" y="706"/>
                  </a:cubicBezTo>
                  <a:cubicBezTo>
                    <a:pt x="2441" y="718"/>
                    <a:pt x="2443" y="723"/>
                    <a:pt x="2446" y="723"/>
                  </a:cubicBezTo>
                  <a:cubicBezTo>
                    <a:pt x="2452" y="723"/>
                    <a:pt x="2464" y="702"/>
                    <a:pt x="2472" y="681"/>
                  </a:cubicBezTo>
                  <a:lnTo>
                    <a:pt x="2466" y="678"/>
                  </a:lnTo>
                  <a:cubicBezTo>
                    <a:pt x="2477" y="638"/>
                    <a:pt x="2483" y="622"/>
                    <a:pt x="2486" y="622"/>
                  </a:cubicBezTo>
                  <a:cubicBezTo>
                    <a:pt x="2489" y="622"/>
                    <a:pt x="2489" y="631"/>
                    <a:pt x="2488" y="646"/>
                  </a:cubicBezTo>
                  <a:cubicBezTo>
                    <a:pt x="2485" y="671"/>
                    <a:pt x="2478" y="693"/>
                    <a:pt x="2469" y="718"/>
                  </a:cubicBezTo>
                  <a:cubicBezTo>
                    <a:pt x="2460" y="740"/>
                    <a:pt x="2456" y="765"/>
                    <a:pt x="2456" y="787"/>
                  </a:cubicBezTo>
                  <a:cubicBezTo>
                    <a:pt x="2457" y="788"/>
                    <a:pt x="2458" y="789"/>
                    <a:pt x="2459" y="789"/>
                  </a:cubicBezTo>
                  <a:cubicBezTo>
                    <a:pt x="2461" y="789"/>
                    <a:pt x="2464" y="782"/>
                    <a:pt x="2469" y="756"/>
                  </a:cubicBezTo>
                  <a:cubicBezTo>
                    <a:pt x="2481" y="722"/>
                    <a:pt x="2481" y="722"/>
                    <a:pt x="2485" y="722"/>
                  </a:cubicBezTo>
                  <a:cubicBezTo>
                    <a:pt x="2485" y="722"/>
                    <a:pt x="2486" y="723"/>
                    <a:pt x="2487" y="723"/>
                  </a:cubicBezTo>
                  <a:cubicBezTo>
                    <a:pt x="2490" y="723"/>
                    <a:pt x="2495" y="717"/>
                    <a:pt x="2507" y="693"/>
                  </a:cubicBezTo>
                  <a:cubicBezTo>
                    <a:pt x="2514" y="667"/>
                    <a:pt x="2517" y="661"/>
                    <a:pt x="2521" y="661"/>
                  </a:cubicBezTo>
                  <a:cubicBezTo>
                    <a:pt x="2523" y="661"/>
                    <a:pt x="2524" y="661"/>
                    <a:pt x="2525" y="662"/>
                  </a:cubicBezTo>
                  <a:cubicBezTo>
                    <a:pt x="2516" y="696"/>
                    <a:pt x="2525" y="700"/>
                    <a:pt x="2525" y="700"/>
                  </a:cubicBezTo>
                  <a:cubicBezTo>
                    <a:pt x="2519" y="718"/>
                    <a:pt x="2519" y="715"/>
                    <a:pt x="2513" y="734"/>
                  </a:cubicBezTo>
                  <a:cubicBezTo>
                    <a:pt x="2503" y="769"/>
                    <a:pt x="2494" y="803"/>
                    <a:pt x="2494" y="803"/>
                  </a:cubicBezTo>
                  <a:cubicBezTo>
                    <a:pt x="2497" y="803"/>
                    <a:pt x="2510" y="772"/>
                    <a:pt x="2510" y="772"/>
                  </a:cubicBezTo>
                  <a:cubicBezTo>
                    <a:pt x="2513" y="760"/>
                    <a:pt x="2523" y="756"/>
                    <a:pt x="2537" y="756"/>
                  </a:cubicBezTo>
                  <a:cubicBezTo>
                    <a:pt x="2566" y="756"/>
                    <a:pt x="2610" y="776"/>
                    <a:pt x="2616" y="778"/>
                  </a:cubicBezTo>
                  <a:cubicBezTo>
                    <a:pt x="2615" y="798"/>
                    <a:pt x="2616" y="808"/>
                    <a:pt x="2620" y="808"/>
                  </a:cubicBezTo>
                  <a:cubicBezTo>
                    <a:pt x="2623" y="808"/>
                    <a:pt x="2627" y="800"/>
                    <a:pt x="2632" y="784"/>
                  </a:cubicBezTo>
                  <a:cubicBezTo>
                    <a:pt x="2639" y="766"/>
                    <a:pt x="2647" y="760"/>
                    <a:pt x="2657" y="760"/>
                  </a:cubicBezTo>
                  <a:cubicBezTo>
                    <a:pt x="2665" y="760"/>
                    <a:pt x="2673" y="764"/>
                    <a:pt x="2682" y="769"/>
                  </a:cubicBezTo>
                  <a:cubicBezTo>
                    <a:pt x="2694" y="773"/>
                    <a:pt x="2704" y="777"/>
                    <a:pt x="2713" y="777"/>
                  </a:cubicBezTo>
                  <a:cubicBezTo>
                    <a:pt x="2723" y="777"/>
                    <a:pt x="2732" y="771"/>
                    <a:pt x="2738" y="753"/>
                  </a:cubicBezTo>
                  <a:lnTo>
                    <a:pt x="2751" y="759"/>
                  </a:lnTo>
                  <a:cubicBezTo>
                    <a:pt x="2751" y="759"/>
                    <a:pt x="2752" y="759"/>
                    <a:pt x="2752" y="759"/>
                  </a:cubicBezTo>
                  <a:cubicBezTo>
                    <a:pt x="2759" y="759"/>
                    <a:pt x="2779" y="734"/>
                    <a:pt x="2782" y="734"/>
                  </a:cubicBezTo>
                  <a:cubicBezTo>
                    <a:pt x="2790" y="719"/>
                    <a:pt x="2794" y="712"/>
                    <a:pt x="2795" y="712"/>
                  </a:cubicBezTo>
                  <a:lnTo>
                    <a:pt x="2795" y="712"/>
                  </a:lnTo>
                  <a:cubicBezTo>
                    <a:pt x="2797" y="712"/>
                    <a:pt x="2794" y="721"/>
                    <a:pt x="2785" y="737"/>
                  </a:cubicBezTo>
                  <a:cubicBezTo>
                    <a:pt x="2773" y="759"/>
                    <a:pt x="2767" y="781"/>
                    <a:pt x="2764" y="803"/>
                  </a:cubicBezTo>
                  <a:cubicBezTo>
                    <a:pt x="2764" y="803"/>
                    <a:pt x="2765" y="804"/>
                    <a:pt x="2765" y="804"/>
                  </a:cubicBezTo>
                  <a:cubicBezTo>
                    <a:pt x="2772" y="804"/>
                    <a:pt x="2783" y="772"/>
                    <a:pt x="2795" y="740"/>
                  </a:cubicBezTo>
                  <a:cubicBezTo>
                    <a:pt x="2810" y="709"/>
                    <a:pt x="2814" y="709"/>
                    <a:pt x="2814" y="709"/>
                  </a:cubicBezTo>
                  <a:lnTo>
                    <a:pt x="2814" y="709"/>
                  </a:lnTo>
                  <a:cubicBezTo>
                    <a:pt x="2817" y="712"/>
                    <a:pt x="2817" y="712"/>
                    <a:pt x="2804" y="747"/>
                  </a:cubicBezTo>
                  <a:lnTo>
                    <a:pt x="2776" y="812"/>
                  </a:lnTo>
                  <a:lnTo>
                    <a:pt x="2779" y="812"/>
                  </a:lnTo>
                  <a:cubicBezTo>
                    <a:pt x="2792" y="781"/>
                    <a:pt x="2798" y="781"/>
                    <a:pt x="2798" y="781"/>
                  </a:cubicBezTo>
                  <a:lnTo>
                    <a:pt x="2798" y="781"/>
                  </a:lnTo>
                  <a:cubicBezTo>
                    <a:pt x="2801" y="784"/>
                    <a:pt x="2801" y="784"/>
                    <a:pt x="2773" y="850"/>
                  </a:cubicBezTo>
                  <a:cubicBezTo>
                    <a:pt x="2758" y="884"/>
                    <a:pt x="2752" y="901"/>
                    <a:pt x="2754" y="901"/>
                  </a:cubicBezTo>
                  <a:cubicBezTo>
                    <a:pt x="2755" y="901"/>
                    <a:pt x="2764" y="885"/>
                    <a:pt x="2779" y="853"/>
                  </a:cubicBezTo>
                  <a:lnTo>
                    <a:pt x="2801" y="825"/>
                  </a:lnTo>
                  <a:lnTo>
                    <a:pt x="2801" y="825"/>
                  </a:lnTo>
                  <a:cubicBezTo>
                    <a:pt x="2793" y="846"/>
                    <a:pt x="2791" y="854"/>
                    <a:pt x="2793" y="854"/>
                  </a:cubicBezTo>
                  <a:cubicBezTo>
                    <a:pt x="2797" y="854"/>
                    <a:pt x="2817" y="819"/>
                    <a:pt x="2829" y="800"/>
                  </a:cubicBezTo>
                  <a:lnTo>
                    <a:pt x="2829" y="800"/>
                  </a:lnTo>
                  <a:cubicBezTo>
                    <a:pt x="2816" y="834"/>
                    <a:pt x="2811" y="851"/>
                    <a:pt x="2813" y="851"/>
                  </a:cubicBezTo>
                  <a:cubicBezTo>
                    <a:pt x="2815" y="851"/>
                    <a:pt x="2823" y="835"/>
                    <a:pt x="2839" y="803"/>
                  </a:cubicBezTo>
                  <a:cubicBezTo>
                    <a:pt x="2846" y="788"/>
                    <a:pt x="2851" y="780"/>
                    <a:pt x="2852" y="780"/>
                  </a:cubicBezTo>
                  <a:lnTo>
                    <a:pt x="2852" y="780"/>
                  </a:lnTo>
                  <a:cubicBezTo>
                    <a:pt x="2854" y="780"/>
                    <a:pt x="2851" y="788"/>
                    <a:pt x="2845" y="806"/>
                  </a:cubicBezTo>
                  <a:cubicBezTo>
                    <a:pt x="2836" y="841"/>
                    <a:pt x="2839" y="844"/>
                    <a:pt x="2845" y="847"/>
                  </a:cubicBezTo>
                  <a:cubicBezTo>
                    <a:pt x="2853" y="833"/>
                    <a:pt x="2863" y="827"/>
                    <a:pt x="2874" y="827"/>
                  </a:cubicBezTo>
                  <a:cubicBezTo>
                    <a:pt x="2887" y="827"/>
                    <a:pt x="2902" y="835"/>
                    <a:pt x="2917" y="844"/>
                  </a:cubicBezTo>
                  <a:cubicBezTo>
                    <a:pt x="2934" y="852"/>
                    <a:pt x="2948" y="860"/>
                    <a:pt x="2959" y="860"/>
                  </a:cubicBezTo>
                  <a:cubicBezTo>
                    <a:pt x="2968" y="860"/>
                    <a:pt x="2976" y="855"/>
                    <a:pt x="2983" y="841"/>
                  </a:cubicBezTo>
                  <a:cubicBezTo>
                    <a:pt x="2986" y="841"/>
                    <a:pt x="2986" y="841"/>
                    <a:pt x="2977" y="875"/>
                  </a:cubicBezTo>
                  <a:cubicBezTo>
                    <a:pt x="2970" y="890"/>
                    <a:pt x="2967" y="898"/>
                    <a:pt x="2968" y="898"/>
                  </a:cubicBezTo>
                  <a:cubicBezTo>
                    <a:pt x="2969" y="898"/>
                    <a:pt x="2979" y="883"/>
                    <a:pt x="2999" y="847"/>
                  </a:cubicBezTo>
                  <a:cubicBezTo>
                    <a:pt x="3009" y="831"/>
                    <a:pt x="3019" y="812"/>
                    <a:pt x="3020" y="812"/>
                  </a:cubicBezTo>
                  <a:lnTo>
                    <a:pt x="3020" y="812"/>
                  </a:lnTo>
                  <a:cubicBezTo>
                    <a:pt x="3020" y="812"/>
                    <a:pt x="3015" y="822"/>
                    <a:pt x="3002" y="850"/>
                  </a:cubicBezTo>
                  <a:cubicBezTo>
                    <a:pt x="2986" y="881"/>
                    <a:pt x="2992" y="884"/>
                    <a:pt x="3005" y="894"/>
                  </a:cubicBezTo>
                  <a:cubicBezTo>
                    <a:pt x="3010" y="897"/>
                    <a:pt x="3016" y="900"/>
                    <a:pt x="3022" y="900"/>
                  </a:cubicBezTo>
                  <a:cubicBezTo>
                    <a:pt x="3029" y="900"/>
                    <a:pt x="3037" y="894"/>
                    <a:pt x="3046" y="875"/>
                  </a:cubicBezTo>
                  <a:cubicBezTo>
                    <a:pt x="3056" y="861"/>
                    <a:pt x="3062" y="854"/>
                    <a:pt x="3062" y="854"/>
                  </a:cubicBezTo>
                  <a:lnTo>
                    <a:pt x="3062" y="854"/>
                  </a:lnTo>
                  <a:cubicBezTo>
                    <a:pt x="3063" y="854"/>
                    <a:pt x="3058" y="862"/>
                    <a:pt x="3049" y="878"/>
                  </a:cubicBezTo>
                  <a:cubicBezTo>
                    <a:pt x="3026" y="920"/>
                    <a:pt x="3018" y="952"/>
                    <a:pt x="3028" y="952"/>
                  </a:cubicBezTo>
                  <a:cubicBezTo>
                    <a:pt x="3034" y="952"/>
                    <a:pt x="3043" y="944"/>
                    <a:pt x="3058" y="925"/>
                  </a:cubicBezTo>
                  <a:lnTo>
                    <a:pt x="3058" y="925"/>
                  </a:lnTo>
                  <a:cubicBezTo>
                    <a:pt x="3061" y="925"/>
                    <a:pt x="3064" y="928"/>
                    <a:pt x="3049" y="960"/>
                  </a:cubicBezTo>
                  <a:cubicBezTo>
                    <a:pt x="3049" y="960"/>
                    <a:pt x="3050" y="961"/>
                    <a:pt x="3052" y="961"/>
                  </a:cubicBezTo>
                  <a:cubicBezTo>
                    <a:pt x="3055" y="961"/>
                    <a:pt x="3061" y="956"/>
                    <a:pt x="3080" y="938"/>
                  </a:cubicBezTo>
                  <a:lnTo>
                    <a:pt x="3105" y="953"/>
                  </a:lnTo>
                  <a:cubicBezTo>
                    <a:pt x="3105" y="954"/>
                    <a:pt x="3106" y="954"/>
                    <a:pt x="3106" y="954"/>
                  </a:cubicBezTo>
                  <a:cubicBezTo>
                    <a:pt x="3114" y="954"/>
                    <a:pt x="3136" y="928"/>
                    <a:pt x="3136" y="928"/>
                  </a:cubicBezTo>
                  <a:cubicBezTo>
                    <a:pt x="3140" y="931"/>
                    <a:pt x="3143" y="931"/>
                    <a:pt x="3140" y="931"/>
                  </a:cubicBezTo>
                  <a:cubicBezTo>
                    <a:pt x="3121" y="963"/>
                    <a:pt x="3140" y="972"/>
                    <a:pt x="3161" y="988"/>
                  </a:cubicBezTo>
                  <a:cubicBezTo>
                    <a:pt x="3183" y="1004"/>
                    <a:pt x="3202" y="1016"/>
                    <a:pt x="3190" y="1051"/>
                  </a:cubicBezTo>
                  <a:cubicBezTo>
                    <a:pt x="3190" y="1051"/>
                    <a:pt x="3190" y="1051"/>
                    <a:pt x="3190" y="1051"/>
                  </a:cubicBezTo>
                  <a:cubicBezTo>
                    <a:pt x="3191" y="1051"/>
                    <a:pt x="3196" y="1048"/>
                    <a:pt x="3215" y="1022"/>
                  </a:cubicBezTo>
                  <a:cubicBezTo>
                    <a:pt x="3235" y="990"/>
                    <a:pt x="3246" y="976"/>
                    <a:pt x="3248" y="976"/>
                  </a:cubicBezTo>
                  <a:lnTo>
                    <a:pt x="3248" y="976"/>
                  </a:lnTo>
                  <a:cubicBezTo>
                    <a:pt x="3250" y="976"/>
                    <a:pt x="3247" y="985"/>
                    <a:pt x="3240" y="1000"/>
                  </a:cubicBezTo>
                  <a:cubicBezTo>
                    <a:pt x="3223" y="1035"/>
                    <a:pt x="3219" y="1053"/>
                    <a:pt x="3225" y="1053"/>
                  </a:cubicBezTo>
                  <a:cubicBezTo>
                    <a:pt x="3231" y="1053"/>
                    <a:pt x="3243" y="1040"/>
                    <a:pt x="3262" y="1013"/>
                  </a:cubicBezTo>
                  <a:lnTo>
                    <a:pt x="3262" y="1013"/>
                  </a:lnTo>
                  <a:cubicBezTo>
                    <a:pt x="3252" y="1029"/>
                    <a:pt x="3252" y="1025"/>
                    <a:pt x="3243" y="1044"/>
                  </a:cubicBezTo>
                  <a:cubicBezTo>
                    <a:pt x="3229" y="1070"/>
                    <a:pt x="3225" y="1081"/>
                    <a:pt x="3229" y="1081"/>
                  </a:cubicBezTo>
                  <a:cubicBezTo>
                    <a:pt x="3234" y="1081"/>
                    <a:pt x="3253" y="1058"/>
                    <a:pt x="3277" y="1022"/>
                  </a:cubicBezTo>
                  <a:lnTo>
                    <a:pt x="3277" y="1022"/>
                  </a:lnTo>
                  <a:cubicBezTo>
                    <a:pt x="3266" y="1047"/>
                    <a:pt x="3255" y="1071"/>
                    <a:pt x="3258" y="1071"/>
                  </a:cubicBezTo>
                  <a:cubicBezTo>
                    <a:pt x="3259" y="1071"/>
                    <a:pt x="3262" y="1068"/>
                    <a:pt x="3268" y="1060"/>
                  </a:cubicBezTo>
                  <a:lnTo>
                    <a:pt x="3268" y="1060"/>
                  </a:lnTo>
                  <a:cubicBezTo>
                    <a:pt x="3271" y="1063"/>
                    <a:pt x="3271" y="1063"/>
                    <a:pt x="3234" y="1126"/>
                  </a:cubicBezTo>
                  <a:cubicBezTo>
                    <a:pt x="3221" y="1145"/>
                    <a:pt x="3209" y="1167"/>
                    <a:pt x="3202" y="1188"/>
                  </a:cubicBezTo>
                  <a:cubicBezTo>
                    <a:pt x="3218" y="1170"/>
                    <a:pt x="3230" y="1151"/>
                    <a:pt x="3243" y="1129"/>
                  </a:cubicBezTo>
                  <a:lnTo>
                    <a:pt x="3249" y="1132"/>
                  </a:lnTo>
                  <a:cubicBezTo>
                    <a:pt x="3249" y="1132"/>
                    <a:pt x="3249" y="1132"/>
                    <a:pt x="3250" y="1132"/>
                  </a:cubicBezTo>
                  <a:cubicBezTo>
                    <a:pt x="3251" y="1132"/>
                    <a:pt x="3256" y="1130"/>
                    <a:pt x="3271" y="1104"/>
                  </a:cubicBezTo>
                  <a:cubicBezTo>
                    <a:pt x="3284" y="1082"/>
                    <a:pt x="3290" y="1077"/>
                    <a:pt x="3293" y="1077"/>
                  </a:cubicBezTo>
                  <a:cubicBezTo>
                    <a:pt x="3294" y="1077"/>
                    <a:pt x="3295" y="1078"/>
                    <a:pt x="3296" y="1079"/>
                  </a:cubicBezTo>
                  <a:cubicBezTo>
                    <a:pt x="3291" y="1088"/>
                    <a:pt x="3289" y="1092"/>
                    <a:pt x="3289" y="1092"/>
                  </a:cubicBezTo>
                  <a:cubicBezTo>
                    <a:pt x="3290" y="1092"/>
                    <a:pt x="3304" y="1071"/>
                    <a:pt x="3315" y="1047"/>
                  </a:cubicBezTo>
                  <a:cubicBezTo>
                    <a:pt x="3334" y="1016"/>
                    <a:pt x="3353" y="988"/>
                    <a:pt x="3356" y="988"/>
                  </a:cubicBezTo>
                  <a:lnTo>
                    <a:pt x="3393" y="928"/>
                  </a:lnTo>
                  <a:cubicBezTo>
                    <a:pt x="3422" y="888"/>
                    <a:pt x="3444" y="847"/>
                    <a:pt x="3462" y="803"/>
                  </a:cubicBezTo>
                  <a:cubicBezTo>
                    <a:pt x="3464" y="777"/>
                    <a:pt x="3467" y="753"/>
                    <a:pt x="3461" y="753"/>
                  </a:cubicBezTo>
                  <a:cubicBezTo>
                    <a:pt x="3457" y="753"/>
                    <a:pt x="3450" y="762"/>
                    <a:pt x="3437" y="784"/>
                  </a:cubicBezTo>
                  <a:cubicBezTo>
                    <a:pt x="3437" y="784"/>
                    <a:pt x="3412" y="812"/>
                    <a:pt x="3409" y="812"/>
                  </a:cubicBezTo>
                  <a:cubicBezTo>
                    <a:pt x="3406" y="809"/>
                    <a:pt x="3422" y="775"/>
                    <a:pt x="3422" y="775"/>
                  </a:cubicBezTo>
                  <a:cubicBezTo>
                    <a:pt x="3440" y="743"/>
                    <a:pt x="3425" y="734"/>
                    <a:pt x="3406" y="725"/>
                  </a:cubicBezTo>
                  <a:cubicBezTo>
                    <a:pt x="3387" y="709"/>
                    <a:pt x="3375" y="703"/>
                    <a:pt x="3390" y="668"/>
                  </a:cubicBezTo>
                  <a:cubicBezTo>
                    <a:pt x="3403" y="634"/>
                    <a:pt x="3400" y="634"/>
                    <a:pt x="3400" y="634"/>
                  </a:cubicBezTo>
                  <a:lnTo>
                    <a:pt x="3400" y="634"/>
                  </a:lnTo>
                  <a:cubicBezTo>
                    <a:pt x="3392" y="646"/>
                    <a:pt x="3383" y="650"/>
                    <a:pt x="3374" y="650"/>
                  </a:cubicBezTo>
                  <a:cubicBezTo>
                    <a:pt x="3362" y="650"/>
                    <a:pt x="3348" y="642"/>
                    <a:pt x="3334" y="631"/>
                  </a:cubicBezTo>
                  <a:cubicBezTo>
                    <a:pt x="3319" y="622"/>
                    <a:pt x="3304" y="613"/>
                    <a:pt x="3290" y="613"/>
                  </a:cubicBezTo>
                  <a:cubicBezTo>
                    <a:pt x="3280" y="613"/>
                    <a:pt x="3272" y="617"/>
                    <a:pt x="3265" y="631"/>
                  </a:cubicBezTo>
                  <a:lnTo>
                    <a:pt x="3259" y="627"/>
                  </a:lnTo>
                  <a:cubicBezTo>
                    <a:pt x="3274" y="596"/>
                    <a:pt x="3268" y="590"/>
                    <a:pt x="3259" y="587"/>
                  </a:cubicBezTo>
                  <a:cubicBezTo>
                    <a:pt x="3243" y="606"/>
                    <a:pt x="3234" y="609"/>
                    <a:pt x="3230" y="609"/>
                  </a:cubicBezTo>
                  <a:cubicBezTo>
                    <a:pt x="3228" y="609"/>
                    <a:pt x="3227" y="609"/>
                    <a:pt x="3227" y="609"/>
                  </a:cubicBezTo>
                  <a:cubicBezTo>
                    <a:pt x="3243" y="577"/>
                    <a:pt x="3240" y="577"/>
                    <a:pt x="3234" y="571"/>
                  </a:cubicBezTo>
                  <a:cubicBezTo>
                    <a:pt x="3231" y="570"/>
                    <a:pt x="3228" y="569"/>
                    <a:pt x="3226" y="569"/>
                  </a:cubicBezTo>
                  <a:cubicBezTo>
                    <a:pt x="3221" y="569"/>
                    <a:pt x="3216" y="574"/>
                    <a:pt x="3205" y="596"/>
                  </a:cubicBezTo>
                  <a:cubicBezTo>
                    <a:pt x="3187" y="587"/>
                    <a:pt x="3177" y="562"/>
                    <a:pt x="3180" y="540"/>
                  </a:cubicBezTo>
                  <a:cubicBezTo>
                    <a:pt x="3184" y="529"/>
                    <a:pt x="3185" y="525"/>
                    <a:pt x="3183" y="525"/>
                  </a:cubicBezTo>
                  <a:lnTo>
                    <a:pt x="3183" y="525"/>
                  </a:lnTo>
                  <a:cubicBezTo>
                    <a:pt x="3179" y="525"/>
                    <a:pt x="3165" y="545"/>
                    <a:pt x="3152" y="565"/>
                  </a:cubicBezTo>
                  <a:cubicBezTo>
                    <a:pt x="3136" y="599"/>
                    <a:pt x="3118" y="627"/>
                    <a:pt x="3114" y="627"/>
                  </a:cubicBezTo>
                  <a:lnTo>
                    <a:pt x="3146" y="562"/>
                  </a:lnTo>
                  <a:cubicBezTo>
                    <a:pt x="3165" y="530"/>
                    <a:pt x="3165" y="530"/>
                    <a:pt x="3158" y="527"/>
                  </a:cubicBezTo>
                  <a:lnTo>
                    <a:pt x="3149" y="524"/>
                  </a:lnTo>
                  <a:cubicBezTo>
                    <a:pt x="3142" y="539"/>
                    <a:pt x="3134" y="544"/>
                    <a:pt x="3125" y="544"/>
                  </a:cubicBezTo>
                  <a:cubicBezTo>
                    <a:pt x="3114" y="544"/>
                    <a:pt x="3103" y="537"/>
                    <a:pt x="3089" y="530"/>
                  </a:cubicBezTo>
                  <a:cubicBezTo>
                    <a:pt x="3073" y="521"/>
                    <a:pt x="3061" y="515"/>
                    <a:pt x="3052" y="515"/>
                  </a:cubicBezTo>
                  <a:cubicBezTo>
                    <a:pt x="3042" y="515"/>
                    <a:pt x="3035" y="522"/>
                    <a:pt x="3027" y="540"/>
                  </a:cubicBezTo>
                  <a:cubicBezTo>
                    <a:pt x="3021" y="554"/>
                    <a:pt x="3017" y="561"/>
                    <a:pt x="3014" y="561"/>
                  </a:cubicBezTo>
                  <a:cubicBezTo>
                    <a:pt x="3010" y="561"/>
                    <a:pt x="3009" y="551"/>
                    <a:pt x="3011" y="530"/>
                  </a:cubicBezTo>
                  <a:cubicBezTo>
                    <a:pt x="3025" y="459"/>
                    <a:pt x="3030" y="434"/>
                    <a:pt x="3027" y="434"/>
                  </a:cubicBezTo>
                  <a:lnTo>
                    <a:pt x="3027" y="434"/>
                  </a:lnTo>
                  <a:cubicBezTo>
                    <a:pt x="3025" y="434"/>
                    <a:pt x="3021" y="441"/>
                    <a:pt x="3014" y="452"/>
                  </a:cubicBezTo>
                  <a:cubicBezTo>
                    <a:pt x="3008" y="474"/>
                    <a:pt x="3002" y="499"/>
                    <a:pt x="2989" y="518"/>
                  </a:cubicBezTo>
                  <a:cubicBezTo>
                    <a:pt x="2975" y="550"/>
                    <a:pt x="2967" y="567"/>
                    <a:pt x="2966" y="567"/>
                  </a:cubicBezTo>
                  <a:cubicBezTo>
                    <a:pt x="2964" y="567"/>
                    <a:pt x="2969" y="550"/>
                    <a:pt x="2980" y="515"/>
                  </a:cubicBezTo>
                  <a:cubicBezTo>
                    <a:pt x="2995" y="483"/>
                    <a:pt x="2985" y="467"/>
                    <a:pt x="2967" y="467"/>
                  </a:cubicBezTo>
                  <a:cubicBezTo>
                    <a:pt x="2948" y="467"/>
                    <a:pt x="2921" y="484"/>
                    <a:pt x="2905" y="518"/>
                  </a:cubicBezTo>
                  <a:cubicBezTo>
                    <a:pt x="2911" y="502"/>
                    <a:pt x="2908" y="512"/>
                    <a:pt x="2920" y="483"/>
                  </a:cubicBezTo>
                  <a:cubicBezTo>
                    <a:pt x="2933" y="452"/>
                    <a:pt x="2930" y="449"/>
                    <a:pt x="2914" y="443"/>
                  </a:cubicBezTo>
                  <a:lnTo>
                    <a:pt x="2901" y="436"/>
                  </a:lnTo>
                  <a:cubicBezTo>
                    <a:pt x="2892" y="461"/>
                    <a:pt x="2884" y="470"/>
                    <a:pt x="2879" y="470"/>
                  </a:cubicBezTo>
                  <a:cubicBezTo>
                    <a:pt x="2871" y="470"/>
                    <a:pt x="2870" y="445"/>
                    <a:pt x="2879" y="424"/>
                  </a:cubicBezTo>
                  <a:cubicBezTo>
                    <a:pt x="2889" y="389"/>
                    <a:pt x="2889" y="389"/>
                    <a:pt x="2879" y="386"/>
                  </a:cubicBezTo>
                  <a:cubicBezTo>
                    <a:pt x="2866" y="408"/>
                    <a:pt x="2856" y="416"/>
                    <a:pt x="2850" y="416"/>
                  </a:cubicBezTo>
                  <a:cubicBezTo>
                    <a:pt x="2840" y="416"/>
                    <a:pt x="2840" y="392"/>
                    <a:pt x="2848" y="371"/>
                  </a:cubicBezTo>
                  <a:lnTo>
                    <a:pt x="2839" y="367"/>
                  </a:lnTo>
                  <a:cubicBezTo>
                    <a:pt x="2826" y="393"/>
                    <a:pt x="2817" y="396"/>
                    <a:pt x="2813" y="396"/>
                  </a:cubicBezTo>
                  <a:cubicBezTo>
                    <a:pt x="2812" y="396"/>
                    <a:pt x="2811" y="396"/>
                    <a:pt x="2811" y="396"/>
                  </a:cubicBezTo>
                  <a:cubicBezTo>
                    <a:pt x="2806" y="393"/>
                    <a:pt x="2803" y="392"/>
                    <a:pt x="2801" y="392"/>
                  </a:cubicBezTo>
                  <a:cubicBezTo>
                    <a:pt x="2795" y="392"/>
                    <a:pt x="2792" y="399"/>
                    <a:pt x="2785" y="424"/>
                  </a:cubicBezTo>
                  <a:cubicBezTo>
                    <a:pt x="2779" y="446"/>
                    <a:pt x="2770" y="468"/>
                    <a:pt x="2757" y="490"/>
                  </a:cubicBezTo>
                  <a:lnTo>
                    <a:pt x="2770" y="455"/>
                  </a:lnTo>
                  <a:cubicBezTo>
                    <a:pt x="2782" y="421"/>
                    <a:pt x="2770" y="414"/>
                    <a:pt x="2754" y="408"/>
                  </a:cubicBezTo>
                  <a:cubicBezTo>
                    <a:pt x="2735" y="402"/>
                    <a:pt x="2726" y="396"/>
                    <a:pt x="2735" y="361"/>
                  </a:cubicBezTo>
                  <a:lnTo>
                    <a:pt x="2735" y="361"/>
                  </a:lnTo>
                  <a:lnTo>
                    <a:pt x="2720" y="392"/>
                  </a:lnTo>
                  <a:cubicBezTo>
                    <a:pt x="2712" y="409"/>
                    <a:pt x="2708" y="417"/>
                    <a:pt x="2706" y="417"/>
                  </a:cubicBezTo>
                  <a:cubicBezTo>
                    <a:pt x="2704" y="417"/>
                    <a:pt x="2705" y="407"/>
                    <a:pt x="2710" y="389"/>
                  </a:cubicBezTo>
                  <a:cubicBezTo>
                    <a:pt x="2716" y="370"/>
                    <a:pt x="2713" y="359"/>
                    <a:pt x="2705" y="359"/>
                  </a:cubicBezTo>
                  <a:cubicBezTo>
                    <a:pt x="2700" y="359"/>
                    <a:pt x="2691" y="365"/>
                    <a:pt x="2682" y="377"/>
                  </a:cubicBezTo>
                  <a:lnTo>
                    <a:pt x="2676" y="374"/>
                  </a:lnTo>
                  <a:cubicBezTo>
                    <a:pt x="2686" y="338"/>
                    <a:pt x="2687" y="319"/>
                    <a:pt x="2682" y="319"/>
                  </a:cubicBezTo>
                  <a:lnTo>
                    <a:pt x="2682" y="319"/>
                  </a:lnTo>
                  <a:cubicBezTo>
                    <a:pt x="2678" y="319"/>
                    <a:pt x="2669" y="334"/>
                    <a:pt x="2657" y="367"/>
                  </a:cubicBezTo>
                  <a:cubicBezTo>
                    <a:pt x="2666" y="333"/>
                    <a:pt x="2663" y="330"/>
                    <a:pt x="2660" y="330"/>
                  </a:cubicBezTo>
                  <a:lnTo>
                    <a:pt x="2660" y="330"/>
                  </a:lnTo>
                  <a:cubicBezTo>
                    <a:pt x="2650" y="344"/>
                    <a:pt x="2642" y="350"/>
                    <a:pt x="2637" y="350"/>
                  </a:cubicBezTo>
                  <a:cubicBezTo>
                    <a:pt x="2630" y="350"/>
                    <a:pt x="2628" y="340"/>
                    <a:pt x="2635" y="320"/>
                  </a:cubicBezTo>
                  <a:lnTo>
                    <a:pt x="2629" y="320"/>
                  </a:lnTo>
                  <a:cubicBezTo>
                    <a:pt x="2618" y="346"/>
                    <a:pt x="2612" y="349"/>
                    <a:pt x="2609" y="349"/>
                  </a:cubicBezTo>
                  <a:cubicBezTo>
                    <a:pt x="2608" y="349"/>
                    <a:pt x="2607" y="349"/>
                    <a:pt x="2607" y="349"/>
                  </a:cubicBezTo>
                  <a:cubicBezTo>
                    <a:pt x="2606" y="349"/>
                    <a:pt x="2606" y="348"/>
                    <a:pt x="2605" y="348"/>
                  </a:cubicBezTo>
                  <a:cubicBezTo>
                    <a:pt x="2602" y="348"/>
                    <a:pt x="2598" y="351"/>
                    <a:pt x="2585" y="377"/>
                  </a:cubicBezTo>
                  <a:cubicBezTo>
                    <a:pt x="2572" y="406"/>
                    <a:pt x="2567" y="408"/>
                    <a:pt x="2566" y="408"/>
                  </a:cubicBezTo>
                  <a:cubicBezTo>
                    <a:pt x="2566" y="408"/>
                    <a:pt x="2566" y="408"/>
                    <a:pt x="2566" y="408"/>
                  </a:cubicBezTo>
                  <a:cubicBezTo>
                    <a:pt x="2569" y="386"/>
                    <a:pt x="2579" y="364"/>
                    <a:pt x="2591" y="342"/>
                  </a:cubicBezTo>
                  <a:cubicBezTo>
                    <a:pt x="2599" y="329"/>
                    <a:pt x="2602" y="321"/>
                    <a:pt x="2599" y="321"/>
                  </a:cubicBezTo>
                  <a:lnTo>
                    <a:pt x="2599" y="321"/>
                  </a:lnTo>
                  <a:cubicBezTo>
                    <a:pt x="2595" y="321"/>
                    <a:pt x="2583" y="335"/>
                    <a:pt x="2563" y="371"/>
                  </a:cubicBezTo>
                  <a:cubicBezTo>
                    <a:pt x="2547" y="403"/>
                    <a:pt x="2539" y="420"/>
                    <a:pt x="2539" y="420"/>
                  </a:cubicBezTo>
                  <a:cubicBezTo>
                    <a:pt x="2539" y="420"/>
                    <a:pt x="2546" y="403"/>
                    <a:pt x="2560" y="371"/>
                  </a:cubicBezTo>
                  <a:cubicBezTo>
                    <a:pt x="2571" y="346"/>
                    <a:pt x="2580" y="323"/>
                    <a:pt x="2578" y="323"/>
                  </a:cubicBezTo>
                  <a:lnTo>
                    <a:pt x="2578" y="323"/>
                  </a:lnTo>
                  <a:cubicBezTo>
                    <a:pt x="2577" y="323"/>
                    <a:pt x="2575" y="327"/>
                    <a:pt x="2569" y="336"/>
                  </a:cubicBezTo>
                  <a:cubicBezTo>
                    <a:pt x="2569" y="336"/>
                    <a:pt x="2569" y="336"/>
                    <a:pt x="2569" y="336"/>
                  </a:cubicBezTo>
                  <a:cubicBezTo>
                    <a:pt x="2567" y="336"/>
                    <a:pt x="2561" y="338"/>
                    <a:pt x="2554" y="367"/>
                  </a:cubicBezTo>
                  <a:lnTo>
                    <a:pt x="2541" y="361"/>
                  </a:lnTo>
                  <a:cubicBezTo>
                    <a:pt x="2541" y="324"/>
                    <a:pt x="2538" y="324"/>
                    <a:pt x="2535" y="320"/>
                  </a:cubicBezTo>
                  <a:cubicBezTo>
                    <a:pt x="2527" y="337"/>
                    <a:pt x="2523" y="346"/>
                    <a:pt x="2522" y="346"/>
                  </a:cubicBezTo>
                  <a:cubicBezTo>
                    <a:pt x="2521" y="346"/>
                    <a:pt x="2522" y="336"/>
                    <a:pt x="2525" y="317"/>
                  </a:cubicBezTo>
                  <a:cubicBezTo>
                    <a:pt x="2529" y="304"/>
                    <a:pt x="2531" y="296"/>
                    <a:pt x="2530" y="296"/>
                  </a:cubicBezTo>
                  <a:lnTo>
                    <a:pt x="2530" y="296"/>
                  </a:lnTo>
                  <a:cubicBezTo>
                    <a:pt x="2529" y="296"/>
                    <a:pt x="2524" y="312"/>
                    <a:pt x="2513" y="352"/>
                  </a:cubicBezTo>
                  <a:cubicBezTo>
                    <a:pt x="2505" y="367"/>
                    <a:pt x="2500" y="375"/>
                    <a:pt x="2498" y="375"/>
                  </a:cubicBezTo>
                  <a:cubicBezTo>
                    <a:pt x="2496" y="375"/>
                    <a:pt x="2497" y="366"/>
                    <a:pt x="2500" y="349"/>
                  </a:cubicBezTo>
                  <a:cubicBezTo>
                    <a:pt x="2512" y="307"/>
                    <a:pt x="2515" y="289"/>
                    <a:pt x="2514" y="289"/>
                  </a:cubicBezTo>
                  <a:lnTo>
                    <a:pt x="2514" y="289"/>
                  </a:lnTo>
                  <a:cubicBezTo>
                    <a:pt x="2513" y="289"/>
                    <a:pt x="2510" y="297"/>
                    <a:pt x="2507" y="311"/>
                  </a:cubicBezTo>
                  <a:cubicBezTo>
                    <a:pt x="2493" y="340"/>
                    <a:pt x="2489" y="342"/>
                    <a:pt x="2488" y="342"/>
                  </a:cubicBezTo>
                  <a:cubicBezTo>
                    <a:pt x="2488" y="342"/>
                    <a:pt x="2488" y="342"/>
                    <a:pt x="2488" y="342"/>
                  </a:cubicBezTo>
                  <a:cubicBezTo>
                    <a:pt x="2497" y="308"/>
                    <a:pt x="2463" y="292"/>
                    <a:pt x="2425" y="283"/>
                  </a:cubicBezTo>
                  <a:cubicBezTo>
                    <a:pt x="2409" y="302"/>
                    <a:pt x="2400" y="327"/>
                    <a:pt x="2397" y="349"/>
                  </a:cubicBezTo>
                  <a:cubicBezTo>
                    <a:pt x="2389" y="378"/>
                    <a:pt x="2386" y="388"/>
                    <a:pt x="2386" y="388"/>
                  </a:cubicBezTo>
                  <a:cubicBezTo>
                    <a:pt x="2385" y="388"/>
                    <a:pt x="2390" y="368"/>
                    <a:pt x="2394" y="349"/>
                  </a:cubicBezTo>
                  <a:cubicBezTo>
                    <a:pt x="2405" y="295"/>
                    <a:pt x="2409" y="267"/>
                    <a:pt x="2407" y="267"/>
                  </a:cubicBezTo>
                  <a:lnTo>
                    <a:pt x="2407" y="267"/>
                  </a:lnTo>
                  <a:cubicBezTo>
                    <a:pt x="2404" y="267"/>
                    <a:pt x="2397" y="293"/>
                    <a:pt x="2384" y="345"/>
                  </a:cubicBezTo>
                  <a:cubicBezTo>
                    <a:pt x="2378" y="380"/>
                    <a:pt x="2375" y="397"/>
                    <a:pt x="2375" y="397"/>
                  </a:cubicBezTo>
                  <a:cubicBezTo>
                    <a:pt x="2374" y="397"/>
                    <a:pt x="2376" y="380"/>
                    <a:pt x="2381" y="345"/>
                  </a:cubicBezTo>
                  <a:cubicBezTo>
                    <a:pt x="2384" y="326"/>
                    <a:pt x="2386" y="317"/>
                    <a:pt x="2385" y="317"/>
                  </a:cubicBezTo>
                  <a:lnTo>
                    <a:pt x="2385" y="317"/>
                  </a:lnTo>
                  <a:cubicBezTo>
                    <a:pt x="2383" y="317"/>
                    <a:pt x="2379" y="325"/>
                    <a:pt x="2372" y="342"/>
                  </a:cubicBezTo>
                  <a:cubicBezTo>
                    <a:pt x="2369" y="359"/>
                    <a:pt x="2366" y="367"/>
                    <a:pt x="2365" y="367"/>
                  </a:cubicBezTo>
                  <a:cubicBezTo>
                    <a:pt x="2363" y="367"/>
                    <a:pt x="2364" y="357"/>
                    <a:pt x="2369" y="339"/>
                  </a:cubicBezTo>
                  <a:cubicBezTo>
                    <a:pt x="2373" y="314"/>
                    <a:pt x="2376" y="288"/>
                    <a:pt x="2374" y="288"/>
                  </a:cubicBezTo>
                  <a:lnTo>
                    <a:pt x="2374" y="288"/>
                  </a:lnTo>
                  <a:cubicBezTo>
                    <a:pt x="2373" y="288"/>
                    <a:pt x="2371" y="292"/>
                    <a:pt x="2369" y="302"/>
                  </a:cubicBezTo>
                  <a:cubicBezTo>
                    <a:pt x="2369" y="302"/>
                    <a:pt x="2366" y="302"/>
                    <a:pt x="2372" y="267"/>
                  </a:cubicBezTo>
                  <a:cubicBezTo>
                    <a:pt x="2373" y="255"/>
                    <a:pt x="2372" y="251"/>
                    <a:pt x="2371" y="251"/>
                  </a:cubicBezTo>
                  <a:cubicBezTo>
                    <a:pt x="2367" y="251"/>
                    <a:pt x="2358" y="274"/>
                    <a:pt x="2350" y="295"/>
                  </a:cubicBezTo>
                  <a:cubicBezTo>
                    <a:pt x="2336" y="328"/>
                    <a:pt x="2327" y="344"/>
                    <a:pt x="2325" y="344"/>
                  </a:cubicBezTo>
                  <a:cubicBezTo>
                    <a:pt x="2322" y="344"/>
                    <a:pt x="2326" y="327"/>
                    <a:pt x="2337" y="292"/>
                  </a:cubicBezTo>
                  <a:cubicBezTo>
                    <a:pt x="2346" y="264"/>
                    <a:pt x="2346" y="252"/>
                    <a:pt x="2342" y="252"/>
                  </a:cubicBezTo>
                  <a:cubicBezTo>
                    <a:pt x="2336" y="252"/>
                    <a:pt x="2320" y="279"/>
                    <a:pt x="2309" y="320"/>
                  </a:cubicBezTo>
                  <a:cubicBezTo>
                    <a:pt x="2296" y="361"/>
                    <a:pt x="2291" y="377"/>
                    <a:pt x="2291" y="377"/>
                  </a:cubicBezTo>
                  <a:cubicBezTo>
                    <a:pt x="2290" y="377"/>
                    <a:pt x="2293" y="369"/>
                    <a:pt x="2297" y="355"/>
                  </a:cubicBezTo>
                  <a:cubicBezTo>
                    <a:pt x="2303" y="320"/>
                    <a:pt x="2300" y="320"/>
                    <a:pt x="2300" y="320"/>
                  </a:cubicBezTo>
                  <a:cubicBezTo>
                    <a:pt x="2297" y="317"/>
                    <a:pt x="2293" y="317"/>
                    <a:pt x="2300" y="283"/>
                  </a:cubicBezTo>
                  <a:cubicBezTo>
                    <a:pt x="2300" y="283"/>
                    <a:pt x="2300" y="283"/>
                    <a:pt x="2299" y="283"/>
                  </a:cubicBezTo>
                  <a:cubicBezTo>
                    <a:pt x="2298" y="283"/>
                    <a:pt x="2294" y="285"/>
                    <a:pt x="2281" y="314"/>
                  </a:cubicBezTo>
                  <a:cubicBezTo>
                    <a:pt x="2272" y="338"/>
                    <a:pt x="2266" y="348"/>
                    <a:pt x="2262" y="348"/>
                  </a:cubicBezTo>
                  <a:cubicBezTo>
                    <a:pt x="2255" y="348"/>
                    <a:pt x="2256" y="316"/>
                    <a:pt x="2262" y="270"/>
                  </a:cubicBezTo>
                  <a:lnTo>
                    <a:pt x="2262" y="270"/>
                  </a:lnTo>
                  <a:lnTo>
                    <a:pt x="2246" y="302"/>
                  </a:lnTo>
                  <a:cubicBezTo>
                    <a:pt x="2235" y="344"/>
                    <a:pt x="2226" y="374"/>
                    <a:pt x="2224" y="374"/>
                  </a:cubicBezTo>
                  <a:cubicBezTo>
                    <a:pt x="2223" y="374"/>
                    <a:pt x="2225" y="362"/>
                    <a:pt x="2231" y="336"/>
                  </a:cubicBezTo>
                  <a:cubicBezTo>
                    <a:pt x="2237" y="317"/>
                    <a:pt x="2234" y="320"/>
                    <a:pt x="2240" y="302"/>
                  </a:cubicBezTo>
                  <a:lnTo>
                    <a:pt x="2240" y="302"/>
                  </a:lnTo>
                  <a:cubicBezTo>
                    <a:pt x="2232" y="325"/>
                    <a:pt x="2226" y="336"/>
                    <a:pt x="2223" y="336"/>
                  </a:cubicBezTo>
                  <a:cubicBezTo>
                    <a:pt x="2217" y="336"/>
                    <a:pt x="2218" y="304"/>
                    <a:pt x="2228" y="258"/>
                  </a:cubicBezTo>
                  <a:cubicBezTo>
                    <a:pt x="2234" y="223"/>
                    <a:pt x="2234" y="223"/>
                    <a:pt x="2231" y="223"/>
                  </a:cubicBezTo>
                  <a:lnTo>
                    <a:pt x="2221" y="258"/>
                  </a:lnTo>
                  <a:cubicBezTo>
                    <a:pt x="2218" y="283"/>
                    <a:pt x="2212" y="305"/>
                    <a:pt x="2203" y="327"/>
                  </a:cubicBezTo>
                  <a:cubicBezTo>
                    <a:pt x="2199" y="327"/>
                    <a:pt x="2196" y="324"/>
                    <a:pt x="2203" y="289"/>
                  </a:cubicBezTo>
                  <a:cubicBezTo>
                    <a:pt x="2205" y="264"/>
                    <a:pt x="2207" y="238"/>
                    <a:pt x="2206" y="238"/>
                  </a:cubicBezTo>
                  <a:lnTo>
                    <a:pt x="2206" y="238"/>
                  </a:lnTo>
                  <a:cubicBezTo>
                    <a:pt x="2205" y="238"/>
                    <a:pt x="2204" y="242"/>
                    <a:pt x="2203" y="251"/>
                  </a:cubicBezTo>
                  <a:cubicBezTo>
                    <a:pt x="2203" y="251"/>
                    <a:pt x="2196" y="251"/>
                    <a:pt x="2199" y="214"/>
                  </a:cubicBezTo>
                  <a:lnTo>
                    <a:pt x="2184" y="211"/>
                  </a:lnTo>
                  <a:cubicBezTo>
                    <a:pt x="2178" y="227"/>
                    <a:pt x="2173" y="235"/>
                    <a:pt x="2171" y="235"/>
                  </a:cubicBezTo>
                  <a:cubicBezTo>
                    <a:pt x="2168" y="235"/>
                    <a:pt x="2168" y="226"/>
                    <a:pt x="2171" y="208"/>
                  </a:cubicBezTo>
                  <a:cubicBezTo>
                    <a:pt x="2171" y="208"/>
                    <a:pt x="2171" y="207"/>
                    <a:pt x="2171" y="207"/>
                  </a:cubicBezTo>
                  <a:cubicBezTo>
                    <a:pt x="2168" y="207"/>
                    <a:pt x="2160" y="210"/>
                    <a:pt x="2152" y="239"/>
                  </a:cubicBezTo>
                  <a:cubicBezTo>
                    <a:pt x="2143" y="239"/>
                    <a:pt x="2140" y="236"/>
                    <a:pt x="2146" y="201"/>
                  </a:cubicBezTo>
                  <a:cubicBezTo>
                    <a:pt x="2149" y="184"/>
                    <a:pt x="2151" y="175"/>
                    <a:pt x="2150" y="175"/>
                  </a:cubicBezTo>
                  <a:lnTo>
                    <a:pt x="2150" y="175"/>
                  </a:lnTo>
                  <a:cubicBezTo>
                    <a:pt x="2149" y="175"/>
                    <a:pt x="2146" y="184"/>
                    <a:pt x="2140" y="201"/>
                  </a:cubicBezTo>
                  <a:cubicBezTo>
                    <a:pt x="2135" y="228"/>
                    <a:pt x="2132" y="234"/>
                    <a:pt x="2130" y="234"/>
                  </a:cubicBezTo>
                  <a:cubicBezTo>
                    <a:pt x="2129" y="234"/>
                    <a:pt x="2128" y="233"/>
                    <a:pt x="2127" y="233"/>
                  </a:cubicBezTo>
                  <a:lnTo>
                    <a:pt x="2118" y="233"/>
                  </a:lnTo>
                  <a:cubicBezTo>
                    <a:pt x="2112" y="267"/>
                    <a:pt x="2112" y="267"/>
                    <a:pt x="2105" y="267"/>
                  </a:cubicBezTo>
                  <a:cubicBezTo>
                    <a:pt x="2102" y="264"/>
                    <a:pt x="2096" y="226"/>
                    <a:pt x="2093" y="226"/>
                  </a:cubicBezTo>
                  <a:cubicBezTo>
                    <a:pt x="2090" y="226"/>
                    <a:pt x="2088" y="225"/>
                    <a:pt x="2086" y="225"/>
                  </a:cubicBezTo>
                  <a:cubicBezTo>
                    <a:pt x="2080" y="225"/>
                    <a:pt x="2080" y="231"/>
                    <a:pt x="2077" y="258"/>
                  </a:cubicBezTo>
                  <a:cubicBezTo>
                    <a:pt x="2081" y="260"/>
                    <a:pt x="2080" y="275"/>
                    <a:pt x="2078" y="275"/>
                  </a:cubicBezTo>
                  <a:cubicBezTo>
                    <a:pt x="2077" y="275"/>
                    <a:pt x="2075" y="271"/>
                    <a:pt x="2074" y="258"/>
                  </a:cubicBezTo>
                  <a:cubicBezTo>
                    <a:pt x="2071" y="258"/>
                    <a:pt x="2065" y="217"/>
                    <a:pt x="2049" y="214"/>
                  </a:cubicBezTo>
                  <a:cubicBezTo>
                    <a:pt x="2045" y="213"/>
                    <a:pt x="2043" y="213"/>
                    <a:pt x="2040" y="213"/>
                  </a:cubicBezTo>
                  <a:cubicBezTo>
                    <a:pt x="2033" y="213"/>
                    <a:pt x="2032" y="219"/>
                    <a:pt x="2027" y="245"/>
                  </a:cubicBezTo>
                  <a:cubicBezTo>
                    <a:pt x="2024" y="281"/>
                    <a:pt x="2022" y="299"/>
                    <a:pt x="2021" y="299"/>
                  </a:cubicBezTo>
                  <a:cubicBezTo>
                    <a:pt x="2020" y="299"/>
                    <a:pt x="2021" y="281"/>
                    <a:pt x="2024" y="245"/>
                  </a:cubicBezTo>
                  <a:cubicBezTo>
                    <a:pt x="2026" y="203"/>
                    <a:pt x="2025" y="185"/>
                    <a:pt x="2024" y="185"/>
                  </a:cubicBezTo>
                  <a:cubicBezTo>
                    <a:pt x="2022" y="185"/>
                    <a:pt x="2020" y="193"/>
                    <a:pt x="2018" y="208"/>
                  </a:cubicBezTo>
                  <a:cubicBezTo>
                    <a:pt x="2010" y="234"/>
                    <a:pt x="2009" y="240"/>
                    <a:pt x="2006" y="240"/>
                  </a:cubicBezTo>
                  <a:cubicBezTo>
                    <a:pt x="2005" y="240"/>
                    <a:pt x="2003" y="240"/>
                    <a:pt x="2002" y="239"/>
                  </a:cubicBezTo>
                  <a:cubicBezTo>
                    <a:pt x="2005" y="222"/>
                    <a:pt x="2006" y="213"/>
                    <a:pt x="2004" y="213"/>
                  </a:cubicBezTo>
                  <a:lnTo>
                    <a:pt x="2004" y="213"/>
                  </a:lnTo>
                  <a:cubicBezTo>
                    <a:pt x="2002" y="213"/>
                    <a:pt x="1997" y="222"/>
                    <a:pt x="1989" y="239"/>
                  </a:cubicBezTo>
                  <a:cubicBezTo>
                    <a:pt x="1986" y="236"/>
                    <a:pt x="1986" y="236"/>
                    <a:pt x="1993" y="201"/>
                  </a:cubicBezTo>
                  <a:lnTo>
                    <a:pt x="1983" y="198"/>
                  </a:lnTo>
                  <a:cubicBezTo>
                    <a:pt x="1976" y="227"/>
                    <a:pt x="1968" y="238"/>
                    <a:pt x="1962" y="238"/>
                  </a:cubicBezTo>
                  <a:cubicBezTo>
                    <a:pt x="1952" y="238"/>
                    <a:pt x="1946" y="214"/>
                    <a:pt x="1946" y="192"/>
                  </a:cubicBezTo>
                  <a:cubicBezTo>
                    <a:pt x="1946" y="192"/>
                    <a:pt x="1939" y="192"/>
                    <a:pt x="1933" y="226"/>
                  </a:cubicBezTo>
                  <a:cubicBezTo>
                    <a:pt x="1925" y="260"/>
                    <a:pt x="1921" y="278"/>
                    <a:pt x="1919" y="278"/>
                  </a:cubicBezTo>
                  <a:cubicBezTo>
                    <a:pt x="1917" y="278"/>
                    <a:pt x="1919" y="260"/>
                    <a:pt x="1924" y="223"/>
                  </a:cubicBezTo>
                  <a:cubicBezTo>
                    <a:pt x="1928" y="189"/>
                    <a:pt x="1931" y="172"/>
                    <a:pt x="1930" y="172"/>
                  </a:cubicBezTo>
                  <a:lnTo>
                    <a:pt x="1930" y="172"/>
                  </a:lnTo>
                  <a:cubicBezTo>
                    <a:pt x="1930" y="172"/>
                    <a:pt x="1927" y="189"/>
                    <a:pt x="1921" y="223"/>
                  </a:cubicBezTo>
                  <a:cubicBezTo>
                    <a:pt x="1917" y="237"/>
                    <a:pt x="1911" y="245"/>
                    <a:pt x="1906" y="245"/>
                  </a:cubicBezTo>
                  <a:cubicBezTo>
                    <a:pt x="1899" y="245"/>
                    <a:pt x="1894" y="226"/>
                    <a:pt x="1902" y="182"/>
                  </a:cubicBezTo>
                  <a:cubicBezTo>
                    <a:pt x="1908" y="148"/>
                    <a:pt x="1911" y="114"/>
                    <a:pt x="1911" y="114"/>
                  </a:cubicBezTo>
                  <a:lnTo>
                    <a:pt x="1911" y="114"/>
                  </a:lnTo>
                  <a:cubicBezTo>
                    <a:pt x="1902" y="148"/>
                    <a:pt x="1899" y="148"/>
                    <a:pt x="1899" y="148"/>
                  </a:cubicBezTo>
                  <a:cubicBezTo>
                    <a:pt x="1896" y="175"/>
                    <a:pt x="1892" y="181"/>
                    <a:pt x="1884" y="181"/>
                  </a:cubicBezTo>
                  <a:cubicBezTo>
                    <a:pt x="1882" y="181"/>
                    <a:pt x="1880" y="180"/>
                    <a:pt x="1877" y="179"/>
                  </a:cubicBezTo>
                  <a:cubicBezTo>
                    <a:pt x="1876" y="179"/>
                    <a:pt x="1876" y="179"/>
                    <a:pt x="1875" y="179"/>
                  </a:cubicBezTo>
                  <a:cubicBezTo>
                    <a:pt x="1866" y="179"/>
                    <a:pt x="1850" y="208"/>
                    <a:pt x="1840" y="208"/>
                  </a:cubicBezTo>
                  <a:cubicBezTo>
                    <a:pt x="1840" y="208"/>
                    <a:pt x="1839" y="208"/>
                    <a:pt x="1839" y="208"/>
                  </a:cubicBezTo>
                  <a:cubicBezTo>
                    <a:pt x="1830" y="208"/>
                    <a:pt x="1817" y="204"/>
                    <a:pt x="1817" y="167"/>
                  </a:cubicBezTo>
                  <a:cubicBezTo>
                    <a:pt x="1814" y="167"/>
                    <a:pt x="1808" y="167"/>
                    <a:pt x="1798" y="201"/>
                  </a:cubicBezTo>
                  <a:cubicBezTo>
                    <a:pt x="1794" y="218"/>
                    <a:pt x="1789" y="226"/>
                    <a:pt x="1786" y="226"/>
                  </a:cubicBezTo>
                  <a:cubicBezTo>
                    <a:pt x="1783" y="226"/>
                    <a:pt x="1781" y="216"/>
                    <a:pt x="1783" y="198"/>
                  </a:cubicBezTo>
                  <a:lnTo>
                    <a:pt x="1779" y="198"/>
                  </a:lnTo>
                  <a:cubicBezTo>
                    <a:pt x="1767" y="229"/>
                    <a:pt x="1764" y="229"/>
                    <a:pt x="1764" y="229"/>
                  </a:cubicBezTo>
                  <a:cubicBezTo>
                    <a:pt x="1766" y="205"/>
                    <a:pt x="1767" y="179"/>
                    <a:pt x="1764" y="179"/>
                  </a:cubicBezTo>
                  <a:cubicBezTo>
                    <a:pt x="1762" y="179"/>
                    <a:pt x="1760" y="184"/>
                    <a:pt x="1758" y="195"/>
                  </a:cubicBezTo>
                  <a:cubicBezTo>
                    <a:pt x="1755" y="222"/>
                    <a:pt x="1753" y="228"/>
                    <a:pt x="1747" y="228"/>
                  </a:cubicBezTo>
                  <a:cubicBezTo>
                    <a:pt x="1746" y="228"/>
                    <a:pt x="1744" y="227"/>
                    <a:pt x="1742" y="226"/>
                  </a:cubicBezTo>
                  <a:cubicBezTo>
                    <a:pt x="1740" y="205"/>
                    <a:pt x="1684" y="189"/>
                    <a:pt x="1641" y="189"/>
                  </a:cubicBezTo>
                  <a:cubicBezTo>
                    <a:pt x="1616" y="189"/>
                    <a:pt x="1596" y="195"/>
                    <a:pt x="1595" y="208"/>
                  </a:cubicBezTo>
                  <a:lnTo>
                    <a:pt x="1582" y="204"/>
                  </a:lnTo>
                  <a:lnTo>
                    <a:pt x="1570" y="204"/>
                  </a:lnTo>
                  <a:cubicBezTo>
                    <a:pt x="1571" y="173"/>
                    <a:pt x="1567" y="161"/>
                    <a:pt x="1562" y="161"/>
                  </a:cubicBezTo>
                  <a:cubicBezTo>
                    <a:pt x="1555" y="161"/>
                    <a:pt x="1544" y="180"/>
                    <a:pt x="1535" y="201"/>
                  </a:cubicBezTo>
                  <a:cubicBezTo>
                    <a:pt x="1529" y="236"/>
                    <a:pt x="1526" y="236"/>
                    <a:pt x="1523" y="236"/>
                  </a:cubicBezTo>
                  <a:cubicBezTo>
                    <a:pt x="1523" y="193"/>
                    <a:pt x="1518" y="176"/>
                    <a:pt x="1513" y="176"/>
                  </a:cubicBezTo>
                  <a:cubicBezTo>
                    <a:pt x="1509" y="176"/>
                    <a:pt x="1504" y="184"/>
                    <a:pt x="1501" y="198"/>
                  </a:cubicBezTo>
                  <a:cubicBezTo>
                    <a:pt x="1497" y="234"/>
                    <a:pt x="1495" y="251"/>
                    <a:pt x="1494" y="251"/>
                  </a:cubicBezTo>
                  <a:cubicBezTo>
                    <a:pt x="1492" y="251"/>
                    <a:pt x="1491" y="233"/>
                    <a:pt x="1491" y="198"/>
                  </a:cubicBezTo>
                  <a:cubicBezTo>
                    <a:pt x="1493" y="165"/>
                    <a:pt x="1491" y="147"/>
                    <a:pt x="1489" y="147"/>
                  </a:cubicBezTo>
                  <a:cubicBezTo>
                    <a:pt x="1486" y="147"/>
                    <a:pt x="1481" y="173"/>
                    <a:pt x="1476" y="233"/>
                  </a:cubicBezTo>
                  <a:cubicBezTo>
                    <a:pt x="1472" y="249"/>
                    <a:pt x="1471" y="258"/>
                    <a:pt x="1470" y="258"/>
                  </a:cubicBezTo>
                  <a:cubicBezTo>
                    <a:pt x="1468" y="258"/>
                    <a:pt x="1468" y="249"/>
                    <a:pt x="1466" y="229"/>
                  </a:cubicBezTo>
                  <a:cubicBezTo>
                    <a:pt x="1464" y="188"/>
                    <a:pt x="1462" y="170"/>
                    <a:pt x="1461" y="170"/>
                  </a:cubicBezTo>
                  <a:cubicBezTo>
                    <a:pt x="1460" y="170"/>
                    <a:pt x="1460" y="179"/>
                    <a:pt x="1460" y="195"/>
                  </a:cubicBezTo>
                  <a:cubicBezTo>
                    <a:pt x="1457" y="229"/>
                    <a:pt x="1454" y="246"/>
                    <a:pt x="1451" y="246"/>
                  </a:cubicBezTo>
                  <a:cubicBezTo>
                    <a:pt x="1448" y="246"/>
                    <a:pt x="1446" y="228"/>
                    <a:pt x="1444" y="192"/>
                  </a:cubicBezTo>
                  <a:cubicBezTo>
                    <a:pt x="1441" y="156"/>
                    <a:pt x="1439" y="138"/>
                    <a:pt x="1438" y="138"/>
                  </a:cubicBezTo>
                  <a:cubicBezTo>
                    <a:pt x="1436" y="138"/>
                    <a:pt x="1435" y="156"/>
                    <a:pt x="1432" y="192"/>
                  </a:cubicBezTo>
                  <a:cubicBezTo>
                    <a:pt x="1430" y="227"/>
                    <a:pt x="1425" y="244"/>
                    <a:pt x="1419" y="244"/>
                  </a:cubicBezTo>
                  <a:cubicBezTo>
                    <a:pt x="1414" y="244"/>
                    <a:pt x="1408" y="226"/>
                    <a:pt x="1407" y="189"/>
                  </a:cubicBezTo>
                  <a:cubicBezTo>
                    <a:pt x="1404" y="189"/>
                    <a:pt x="1402" y="173"/>
                    <a:pt x="1401" y="173"/>
                  </a:cubicBezTo>
                  <a:cubicBezTo>
                    <a:pt x="1401" y="173"/>
                    <a:pt x="1400" y="177"/>
                    <a:pt x="1400" y="189"/>
                  </a:cubicBezTo>
                  <a:lnTo>
                    <a:pt x="1394" y="154"/>
                  </a:lnTo>
                  <a:lnTo>
                    <a:pt x="1388" y="151"/>
                  </a:lnTo>
                  <a:lnTo>
                    <a:pt x="1385" y="189"/>
                  </a:lnTo>
                  <a:cubicBezTo>
                    <a:pt x="1381" y="189"/>
                    <a:pt x="1356" y="151"/>
                    <a:pt x="1325" y="148"/>
                  </a:cubicBezTo>
                  <a:cubicBezTo>
                    <a:pt x="1315" y="147"/>
                    <a:pt x="1306" y="147"/>
                    <a:pt x="1299" y="147"/>
                  </a:cubicBezTo>
                  <a:cubicBezTo>
                    <a:pt x="1275" y="147"/>
                    <a:pt x="1270" y="153"/>
                    <a:pt x="1275" y="182"/>
                  </a:cubicBezTo>
                  <a:cubicBezTo>
                    <a:pt x="1278" y="219"/>
                    <a:pt x="1277" y="237"/>
                    <a:pt x="1275" y="237"/>
                  </a:cubicBezTo>
                  <a:cubicBezTo>
                    <a:pt x="1273" y="237"/>
                    <a:pt x="1269" y="219"/>
                    <a:pt x="1266" y="182"/>
                  </a:cubicBezTo>
                  <a:cubicBezTo>
                    <a:pt x="1262" y="182"/>
                    <a:pt x="1253" y="145"/>
                    <a:pt x="1244" y="145"/>
                  </a:cubicBezTo>
                  <a:cubicBezTo>
                    <a:pt x="1234" y="145"/>
                    <a:pt x="1225" y="145"/>
                    <a:pt x="1225" y="110"/>
                  </a:cubicBezTo>
                  <a:lnTo>
                    <a:pt x="1222" y="110"/>
                  </a:lnTo>
                  <a:cubicBezTo>
                    <a:pt x="1218" y="151"/>
                    <a:pt x="1208" y="168"/>
                    <a:pt x="1197" y="168"/>
                  </a:cubicBezTo>
                  <a:cubicBezTo>
                    <a:pt x="1189" y="168"/>
                    <a:pt x="1181" y="159"/>
                    <a:pt x="1175" y="145"/>
                  </a:cubicBezTo>
                  <a:cubicBezTo>
                    <a:pt x="1165" y="145"/>
                    <a:pt x="1162" y="145"/>
                    <a:pt x="1153" y="179"/>
                  </a:cubicBezTo>
                  <a:cubicBezTo>
                    <a:pt x="1150" y="197"/>
                    <a:pt x="1148" y="205"/>
                    <a:pt x="1146" y="205"/>
                  </a:cubicBezTo>
                  <a:cubicBezTo>
                    <a:pt x="1145" y="205"/>
                    <a:pt x="1143" y="197"/>
                    <a:pt x="1140" y="179"/>
                  </a:cubicBezTo>
                  <a:cubicBezTo>
                    <a:pt x="1140" y="158"/>
                    <a:pt x="1131" y="137"/>
                    <a:pt x="1124" y="137"/>
                  </a:cubicBezTo>
                  <a:cubicBezTo>
                    <a:pt x="1118" y="137"/>
                    <a:pt x="1114" y="149"/>
                    <a:pt x="1115" y="179"/>
                  </a:cubicBezTo>
                  <a:lnTo>
                    <a:pt x="1109" y="142"/>
                  </a:lnTo>
                  <a:cubicBezTo>
                    <a:pt x="1107" y="132"/>
                    <a:pt x="1105" y="128"/>
                    <a:pt x="1104" y="128"/>
                  </a:cubicBezTo>
                  <a:cubicBezTo>
                    <a:pt x="1101" y="128"/>
                    <a:pt x="1100" y="153"/>
                    <a:pt x="1103" y="179"/>
                  </a:cubicBezTo>
                  <a:cubicBezTo>
                    <a:pt x="1104" y="210"/>
                    <a:pt x="1104" y="227"/>
                    <a:pt x="1103" y="227"/>
                  </a:cubicBezTo>
                  <a:cubicBezTo>
                    <a:pt x="1102" y="227"/>
                    <a:pt x="1098" y="201"/>
                    <a:pt x="1093" y="142"/>
                  </a:cubicBezTo>
                  <a:cubicBezTo>
                    <a:pt x="1090" y="100"/>
                    <a:pt x="1087" y="82"/>
                    <a:pt x="1085" y="82"/>
                  </a:cubicBezTo>
                  <a:close/>
                  <a:moveTo>
                    <a:pt x="1059" y="1179"/>
                  </a:moveTo>
                  <a:cubicBezTo>
                    <a:pt x="1059" y="1179"/>
                    <a:pt x="1059" y="1214"/>
                    <a:pt x="1062" y="1251"/>
                  </a:cubicBezTo>
                  <a:cubicBezTo>
                    <a:pt x="1063" y="1265"/>
                    <a:pt x="1064" y="1274"/>
                    <a:pt x="1065" y="1274"/>
                  </a:cubicBezTo>
                  <a:cubicBezTo>
                    <a:pt x="1066" y="1274"/>
                    <a:pt x="1067" y="1256"/>
                    <a:pt x="1065" y="1214"/>
                  </a:cubicBezTo>
                  <a:cubicBezTo>
                    <a:pt x="1062" y="1179"/>
                    <a:pt x="1062" y="1179"/>
                    <a:pt x="1059" y="117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2" name="Google Shape;9112;p36"/>
            <p:cNvSpPr/>
            <p:nvPr/>
          </p:nvSpPr>
          <p:spPr>
            <a:xfrm>
              <a:off x="5164400" y="1920525"/>
              <a:ext cx="84000" cy="312550"/>
            </a:xfrm>
            <a:custGeom>
              <a:avLst/>
              <a:gdLst/>
              <a:ahLst/>
              <a:cxnLst/>
              <a:rect l="l" t="t" r="r" b="b"/>
              <a:pathLst>
                <a:path w="3360" h="12502" extrusionOk="0">
                  <a:moveTo>
                    <a:pt x="581" y="244"/>
                  </a:moveTo>
                  <a:cubicBezTo>
                    <a:pt x="603" y="244"/>
                    <a:pt x="606" y="257"/>
                    <a:pt x="608" y="268"/>
                  </a:cubicBezTo>
                  <a:cubicBezTo>
                    <a:pt x="611" y="283"/>
                    <a:pt x="611" y="283"/>
                    <a:pt x="577" y="293"/>
                  </a:cubicBezTo>
                  <a:cubicBezTo>
                    <a:pt x="577" y="293"/>
                    <a:pt x="536" y="283"/>
                    <a:pt x="536" y="268"/>
                  </a:cubicBezTo>
                  <a:lnTo>
                    <a:pt x="567" y="246"/>
                  </a:lnTo>
                  <a:cubicBezTo>
                    <a:pt x="573" y="245"/>
                    <a:pt x="577" y="244"/>
                    <a:pt x="581" y="244"/>
                  </a:cubicBezTo>
                  <a:close/>
                  <a:moveTo>
                    <a:pt x="36" y="331"/>
                  </a:moveTo>
                  <a:cubicBezTo>
                    <a:pt x="24" y="331"/>
                    <a:pt x="13" y="332"/>
                    <a:pt x="0" y="334"/>
                  </a:cubicBezTo>
                  <a:lnTo>
                    <a:pt x="3" y="349"/>
                  </a:lnTo>
                  <a:cubicBezTo>
                    <a:pt x="5" y="356"/>
                    <a:pt x="11" y="358"/>
                    <a:pt x="20" y="358"/>
                  </a:cubicBezTo>
                  <a:cubicBezTo>
                    <a:pt x="34" y="358"/>
                    <a:pt x="55" y="353"/>
                    <a:pt x="75" y="349"/>
                  </a:cubicBezTo>
                  <a:lnTo>
                    <a:pt x="72" y="334"/>
                  </a:lnTo>
                  <a:cubicBezTo>
                    <a:pt x="60" y="332"/>
                    <a:pt x="48" y="331"/>
                    <a:pt x="36" y="331"/>
                  </a:cubicBezTo>
                  <a:close/>
                  <a:moveTo>
                    <a:pt x="818" y="425"/>
                  </a:moveTo>
                  <a:lnTo>
                    <a:pt x="787" y="446"/>
                  </a:lnTo>
                  <a:lnTo>
                    <a:pt x="790" y="462"/>
                  </a:lnTo>
                  <a:cubicBezTo>
                    <a:pt x="824" y="453"/>
                    <a:pt x="824" y="453"/>
                    <a:pt x="821" y="440"/>
                  </a:cubicBezTo>
                  <a:lnTo>
                    <a:pt x="818" y="425"/>
                  </a:lnTo>
                  <a:close/>
                  <a:moveTo>
                    <a:pt x="626" y="410"/>
                  </a:moveTo>
                  <a:cubicBezTo>
                    <a:pt x="635" y="410"/>
                    <a:pt x="636" y="417"/>
                    <a:pt x="639" y="431"/>
                  </a:cubicBezTo>
                  <a:cubicBezTo>
                    <a:pt x="643" y="446"/>
                    <a:pt x="646" y="462"/>
                    <a:pt x="608" y="468"/>
                  </a:cubicBezTo>
                  <a:lnTo>
                    <a:pt x="608" y="453"/>
                  </a:lnTo>
                  <a:cubicBezTo>
                    <a:pt x="624" y="450"/>
                    <a:pt x="625" y="447"/>
                    <a:pt x="617" y="447"/>
                  </a:cubicBezTo>
                  <a:cubicBezTo>
                    <a:pt x="608" y="447"/>
                    <a:pt x="589" y="451"/>
                    <a:pt x="571" y="462"/>
                  </a:cubicBezTo>
                  <a:lnTo>
                    <a:pt x="502" y="475"/>
                  </a:lnTo>
                  <a:cubicBezTo>
                    <a:pt x="498" y="462"/>
                    <a:pt x="530" y="440"/>
                    <a:pt x="567" y="431"/>
                  </a:cubicBezTo>
                  <a:cubicBezTo>
                    <a:pt x="600" y="417"/>
                    <a:pt x="617" y="410"/>
                    <a:pt x="626" y="410"/>
                  </a:cubicBezTo>
                  <a:close/>
                  <a:moveTo>
                    <a:pt x="633" y="1279"/>
                  </a:moveTo>
                  <a:cubicBezTo>
                    <a:pt x="664" y="1279"/>
                    <a:pt x="696" y="1297"/>
                    <a:pt x="699" y="1308"/>
                  </a:cubicBezTo>
                  <a:cubicBezTo>
                    <a:pt x="701" y="1317"/>
                    <a:pt x="691" y="1322"/>
                    <a:pt x="676" y="1322"/>
                  </a:cubicBezTo>
                  <a:cubicBezTo>
                    <a:pt x="663" y="1322"/>
                    <a:pt x="646" y="1318"/>
                    <a:pt x="627" y="1308"/>
                  </a:cubicBezTo>
                  <a:cubicBezTo>
                    <a:pt x="624" y="1296"/>
                    <a:pt x="621" y="1280"/>
                    <a:pt x="621" y="1280"/>
                  </a:cubicBezTo>
                  <a:cubicBezTo>
                    <a:pt x="625" y="1279"/>
                    <a:pt x="629" y="1279"/>
                    <a:pt x="633" y="1279"/>
                  </a:cubicBezTo>
                  <a:close/>
                  <a:moveTo>
                    <a:pt x="626" y="1374"/>
                  </a:moveTo>
                  <a:cubicBezTo>
                    <a:pt x="619" y="1374"/>
                    <a:pt x="610" y="1375"/>
                    <a:pt x="602" y="1377"/>
                  </a:cubicBezTo>
                  <a:lnTo>
                    <a:pt x="602" y="1374"/>
                  </a:lnTo>
                  <a:cubicBezTo>
                    <a:pt x="567" y="1383"/>
                    <a:pt x="571" y="1399"/>
                    <a:pt x="577" y="1427"/>
                  </a:cubicBezTo>
                  <a:cubicBezTo>
                    <a:pt x="580" y="1443"/>
                    <a:pt x="618" y="1449"/>
                    <a:pt x="618" y="1449"/>
                  </a:cubicBezTo>
                  <a:cubicBezTo>
                    <a:pt x="652" y="1443"/>
                    <a:pt x="649" y="1427"/>
                    <a:pt x="646" y="1412"/>
                  </a:cubicBezTo>
                  <a:cubicBezTo>
                    <a:pt x="667" y="1385"/>
                    <a:pt x="651" y="1374"/>
                    <a:pt x="626" y="1374"/>
                  </a:cubicBezTo>
                  <a:close/>
                  <a:moveTo>
                    <a:pt x="988" y="1957"/>
                  </a:moveTo>
                  <a:cubicBezTo>
                    <a:pt x="1007" y="1957"/>
                    <a:pt x="1009" y="1970"/>
                    <a:pt x="1009" y="1982"/>
                  </a:cubicBezTo>
                  <a:lnTo>
                    <a:pt x="975" y="1988"/>
                  </a:lnTo>
                  <a:lnTo>
                    <a:pt x="937" y="1982"/>
                  </a:lnTo>
                  <a:lnTo>
                    <a:pt x="969" y="1960"/>
                  </a:lnTo>
                  <a:cubicBezTo>
                    <a:pt x="976" y="1958"/>
                    <a:pt x="983" y="1957"/>
                    <a:pt x="988" y="1957"/>
                  </a:cubicBezTo>
                  <a:close/>
                  <a:moveTo>
                    <a:pt x="802" y="2038"/>
                  </a:moveTo>
                  <a:lnTo>
                    <a:pt x="878" y="2054"/>
                  </a:lnTo>
                  <a:cubicBezTo>
                    <a:pt x="990" y="2063"/>
                    <a:pt x="990" y="2063"/>
                    <a:pt x="918" y="2076"/>
                  </a:cubicBezTo>
                  <a:cubicBezTo>
                    <a:pt x="904" y="2081"/>
                    <a:pt x="889" y="2084"/>
                    <a:pt x="873" y="2084"/>
                  </a:cubicBezTo>
                  <a:cubicBezTo>
                    <a:pt x="851" y="2084"/>
                    <a:pt x="829" y="2079"/>
                    <a:pt x="809" y="2070"/>
                  </a:cubicBezTo>
                  <a:cubicBezTo>
                    <a:pt x="806" y="2054"/>
                    <a:pt x="802" y="2038"/>
                    <a:pt x="802" y="2038"/>
                  </a:cubicBezTo>
                  <a:close/>
                  <a:moveTo>
                    <a:pt x="1033" y="2355"/>
                  </a:moveTo>
                  <a:cubicBezTo>
                    <a:pt x="1051" y="2355"/>
                    <a:pt x="1080" y="2358"/>
                    <a:pt x="1119" y="2358"/>
                  </a:cubicBezTo>
                  <a:cubicBezTo>
                    <a:pt x="1160" y="2380"/>
                    <a:pt x="1160" y="2380"/>
                    <a:pt x="1088" y="2380"/>
                  </a:cubicBezTo>
                  <a:lnTo>
                    <a:pt x="1012" y="2364"/>
                  </a:lnTo>
                  <a:cubicBezTo>
                    <a:pt x="1011" y="2357"/>
                    <a:pt x="1018" y="2355"/>
                    <a:pt x="1033" y="2355"/>
                  </a:cubicBezTo>
                  <a:close/>
                  <a:moveTo>
                    <a:pt x="966" y="2501"/>
                  </a:moveTo>
                  <a:cubicBezTo>
                    <a:pt x="978" y="2501"/>
                    <a:pt x="990" y="2502"/>
                    <a:pt x="1003" y="2505"/>
                  </a:cubicBezTo>
                  <a:lnTo>
                    <a:pt x="1006" y="2518"/>
                  </a:lnTo>
                  <a:cubicBezTo>
                    <a:pt x="987" y="2523"/>
                    <a:pt x="967" y="2527"/>
                    <a:pt x="952" y="2527"/>
                  </a:cubicBezTo>
                  <a:cubicBezTo>
                    <a:pt x="940" y="2527"/>
                    <a:pt x="932" y="2525"/>
                    <a:pt x="931" y="2518"/>
                  </a:cubicBezTo>
                  <a:lnTo>
                    <a:pt x="931" y="2505"/>
                  </a:lnTo>
                  <a:cubicBezTo>
                    <a:pt x="942" y="2502"/>
                    <a:pt x="954" y="2501"/>
                    <a:pt x="966" y="2501"/>
                  </a:cubicBezTo>
                  <a:close/>
                  <a:moveTo>
                    <a:pt x="1320" y="2637"/>
                  </a:moveTo>
                  <a:lnTo>
                    <a:pt x="1251" y="2653"/>
                  </a:lnTo>
                  <a:lnTo>
                    <a:pt x="1285" y="2646"/>
                  </a:lnTo>
                  <a:lnTo>
                    <a:pt x="1320" y="2637"/>
                  </a:lnTo>
                  <a:close/>
                  <a:moveTo>
                    <a:pt x="920" y="2810"/>
                  </a:moveTo>
                  <a:cubicBezTo>
                    <a:pt x="930" y="2810"/>
                    <a:pt x="954" y="2826"/>
                    <a:pt x="956" y="2838"/>
                  </a:cubicBezTo>
                  <a:lnTo>
                    <a:pt x="922" y="2844"/>
                  </a:lnTo>
                  <a:cubicBezTo>
                    <a:pt x="918" y="2828"/>
                    <a:pt x="881" y="2822"/>
                    <a:pt x="915" y="2816"/>
                  </a:cubicBezTo>
                  <a:cubicBezTo>
                    <a:pt x="915" y="2812"/>
                    <a:pt x="916" y="2810"/>
                    <a:pt x="920" y="2810"/>
                  </a:cubicBezTo>
                  <a:close/>
                  <a:moveTo>
                    <a:pt x="1168" y="2888"/>
                  </a:moveTo>
                  <a:cubicBezTo>
                    <a:pt x="1179" y="2888"/>
                    <a:pt x="1187" y="2890"/>
                    <a:pt x="1188" y="2897"/>
                  </a:cubicBezTo>
                  <a:cubicBezTo>
                    <a:pt x="1226" y="2903"/>
                    <a:pt x="1194" y="2925"/>
                    <a:pt x="1119" y="2925"/>
                  </a:cubicBezTo>
                  <a:lnTo>
                    <a:pt x="1116" y="2897"/>
                  </a:lnTo>
                  <a:cubicBezTo>
                    <a:pt x="1135" y="2892"/>
                    <a:pt x="1154" y="2888"/>
                    <a:pt x="1168" y="2888"/>
                  </a:cubicBezTo>
                  <a:close/>
                  <a:moveTo>
                    <a:pt x="1210" y="3013"/>
                  </a:moveTo>
                  <a:lnTo>
                    <a:pt x="1213" y="3029"/>
                  </a:lnTo>
                  <a:cubicBezTo>
                    <a:pt x="1216" y="3044"/>
                    <a:pt x="1216" y="3044"/>
                    <a:pt x="1182" y="3051"/>
                  </a:cubicBezTo>
                  <a:lnTo>
                    <a:pt x="1179" y="3035"/>
                  </a:lnTo>
                  <a:lnTo>
                    <a:pt x="1210" y="3013"/>
                  </a:lnTo>
                  <a:close/>
                  <a:moveTo>
                    <a:pt x="1348" y="3154"/>
                  </a:moveTo>
                  <a:cubicBezTo>
                    <a:pt x="1323" y="3160"/>
                    <a:pt x="1301" y="3170"/>
                    <a:pt x="1279" y="3185"/>
                  </a:cubicBezTo>
                  <a:cubicBezTo>
                    <a:pt x="1280" y="3192"/>
                    <a:pt x="1290" y="3193"/>
                    <a:pt x="1299" y="3193"/>
                  </a:cubicBezTo>
                  <a:cubicBezTo>
                    <a:pt x="1308" y="3193"/>
                    <a:pt x="1316" y="3192"/>
                    <a:pt x="1316" y="3192"/>
                  </a:cubicBezTo>
                  <a:cubicBezTo>
                    <a:pt x="1316" y="3192"/>
                    <a:pt x="1354" y="3185"/>
                    <a:pt x="1351" y="3170"/>
                  </a:cubicBezTo>
                  <a:lnTo>
                    <a:pt x="1348" y="3154"/>
                  </a:lnTo>
                  <a:close/>
                  <a:moveTo>
                    <a:pt x="1138" y="3292"/>
                  </a:moveTo>
                  <a:cubicBezTo>
                    <a:pt x="1155" y="3292"/>
                    <a:pt x="1157" y="3301"/>
                    <a:pt x="1157" y="3301"/>
                  </a:cubicBezTo>
                  <a:cubicBezTo>
                    <a:pt x="1160" y="3317"/>
                    <a:pt x="1163" y="3330"/>
                    <a:pt x="1128" y="3339"/>
                  </a:cubicBezTo>
                  <a:cubicBezTo>
                    <a:pt x="1128" y="3339"/>
                    <a:pt x="1121" y="3340"/>
                    <a:pt x="1113" y="3340"/>
                  </a:cubicBezTo>
                  <a:cubicBezTo>
                    <a:pt x="1102" y="3340"/>
                    <a:pt x="1091" y="3338"/>
                    <a:pt x="1091" y="3330"/>
                  </a:cubicBezTo>
                  <a:cubicBezTo>
                    <a:pt x="1088" y="3317"/>
                    <a:pt x="1119" y="3295"/>
                    <a:pt x="1119" y="3295"/>
                  </a:cubicBezTo>
                  <a:cubicBezTo>
                    <a:pt x="1127" y="3293"/>
                    <a:pt x="1133" y="3292"/>
                    <a:pt x="1138" y="3292"/>
                  </a:cubicBezTo>
                  <a:close/>
                  <a:moveTo>
                    <a:pt x="1635" y="3361"/>
                  </a:moveTo>
                  <a:cubicBezTo>
                    <a:pt x="1630" y="3361"/>
                    <a:pt x="1623" y="3366"/>
                    <a:pt x="1608" y="3377"/>
                  </a:cubicBezTo>
                  <a:cubicBezTo>
                    <a:pt x="1611" y="3392"/>
                    <a:pt x="1614" y="3405"/>
                    <a:pt x="1614" y="3405"/>
                  </a:cubicBezTo>
                  <a:cubicBezTo>
                    <a:pt x="1649" y="3398"/>
                    <a:pt x="1649" y="3398"/>
                    <a:pt x="1645" y="3383"/>
                  </a:cubicBezTo>
                  <a:cubicBezTo>
                    <a:pt x="1642" y="3368"/>
                    <a:pt x="1641" y="3361"/>
                    <a:pt x="1635" y="3361"/>
                  </a:cubicBezTo>
                  <a:close/>
                  <a:moveTo>
                    <a:pt x="1199" y="3559"/>
                  </a:moveTo>
                  <a:cubicBezTo>
                    <a:pt x="1205" y="3559"/>
                    <a:pt x="1206" y="3566"/>
                    <a:pt x="1210" y="3583"/>
                  </a:cubicBezTo>
                  <a:cubicBezTo>
                    <a:pt x="1213" y="3596"/>
                    <a:pt x="1179" y="3605"/>
                    <a:pt x="1179" y="3605"/>
                  </a:cubicBezTo>
                  <a:cubicBezTo>
                    <a:pt x="1174" y="3606"/>
                    <a:pt x="1171" y="3606"/>
                    <a:pt x="1169" y="3606"/>
                  </a:cubicBezTo>
                  <a:cubicBezTo>
                    <a:pt x="1151" y="3606"/>
                    <a:pt x="1175" y="3588"/>
                    <a:pt x="1172" y="3574"/>
                  </a:cubicBezTo>
                  <a:cubicBezTo>
                    <a:pt x="1187" y="3564"/>
                    <a:pt x="1194" y="3559"/>
                    <a:pt x="1199" y="3559"/>
                  </a:cubicBezTo>
                  <a:close/>
                  <a:moveTo>
                    <a:pt x="455" y="3637"/>
                  </a:moveTo>
                  <a:cubicBezTo>
                    <a:pt x="443" y="3637"/>
                    <a:pt x="431" y="3638"/>
                    <a:pt x="420" y="3640"/>
                  </a:cubicBezTo>
                  <a:cubicBezTo>
                    <a:pt x="386" y="3646"/>
                    <a:pt x="389" y="3662"/>
                    <a:pt x="461" y="3662"/>
                  </a:cubicBezTo>
                  <a:cubicBezTo>
                    <a:pt x="495" y="3655"/>
                    <a:pt x="495" y="3655"/>
                    <a:pt x="492" y="3640"/>
                  </a:cubicBezTo>
                  <a:cubicBezTo>
                    <a:pt x="480" y="3638"/>
                    <a:pt x="467" y="3637"/>
                    <a:pt x="455" y="3637"/>
                  </a:cubicBezTo>
                  <a:close/>
                  <a:moveTo>
                    <a:pt x="1536" y="3759"/>
                  </a:moveTo>
                  <a:lnTo>
                    <a:pt x="1536" y="3759"/>
                  </a:lnTo>
                  <a:cubicBezTo>
                    <a:pt x="1536" y="3763"/>
                    <a:pt x="1537" y="3765"/>
                    <a:pt x="1537" y="3765"/>
                  </a:cubicBezTo>
                  <a:cubicBezTo>
                    <a:pt x="1537" y="3765"/>
                    <a:pt x="1537" y="3763"/>
                    <a:pt x="1536" y="3759"/>
                  </a:cubicBezTo>
                  <a:cubicBezTo>
                    <a:pt x="1536" y="3759"/>
                    <a:pt x="1536" y="3759"/>
                    <a:pt x="1536" y="3759"/>
                  </a:cubicBezTo>
                  <a:close/>
                  <a:moveTo>
                    <a:pt x="1339" y="3801"/>
                  </a:moveTo>
                  <a:cubicBezTo>
                    <a:pt x="1360" y="3801"/>
                    <a:pt x="1354" y="3816"/>
                    <a:pt x="1298" y="3840"/>
                  </a:cubicBezTo>
                  <a:cubicBezTo>
                    <a:pt x="1283" y="3843"/>
                    <a:pt x="1275" y="3844"/>
                    <a:pt x="1270" y="3844"/>
                  </a:cubicBezTo>
                  <a:cubicBezTo>
                    <a:pt x="1263" y="3844"/>
                    <a:pt x="1262" y="3841"/>
                    <a:pt x="1260" y="3834"/>
                  </a:cubicBezTo>
                  <a:cubicBezTo>
                    <a:pt x="1279" y="3818"/>
                    <a:pt x="1304" y="3809"/>
                    <a:pt x="1326" y="3803"/>
                  </a:cubicBezTo>
                  <a:cubicBezTo>
                    <a:pt x="1331" y="3802"/>
                    <a:pt x="1335" y="3801"/>
                    <a:pt x="1339" y="3801"/>
                  </a:cubicBezTo>
                  <a:close/>
                  <a:moveTo>
                    <a:pt x="1310" y="3912"/>
                  </a:moveTo>
                  <a:lnTo>
                    <a:pt x="1348" y="3922"/>
                  </a:lnTo>
                  <a:lnTo>
                    <a:pt x="1351" y="3938"/>
                  </a:lnTo>
                  <a:cubicBezTo>
                    <a:pt x="1331" y="3941"/>
                    <a:pt x="1311" y="3945"/>
                    <a:pt x="1297" y="3945"/>
                  </a:cubicBezTo>
                  <a:cubicBezTo>
                    <a:pt x="1287" y="3945"/>
                    <a:pt x="1280" y="3943"/>
                    <a:pt x="1279" y="3938"/>
                  </a:cubicBezTo>
                  <a:lnTo>
                    <a:pt x="1310" y="3912"/>
                  </a:lnTo>
                  <a:close/>
                  <a:moveTo>
                    <a:pt x="1426" y="4887"/>
                  </a:moveTo>
                  <a:lnTo>
                    <a:pt x="1464" y="4896"/>
                  </a:lnTo>
                  <a:lnTo>
                    <a:pt x="1467" y="4909"/>
                  </a:lnTo>
                  <a:cubicBezTo>
                    <a:pt x="1448" y="4914"/>
                    <a:pt x="1428" y="4919"/>
                    <a:pt x="1414" y="4919"/>
                  </a:cubicBezTo>
                  <a:cubicBezTo>
                    <a:pt x="1404" y="4919"/>
                    <a:pt x="1396" y="4916"/>
                    <a:pt x="1395" y="4909"/>
                  </a:cubicBezTo>
                  <a:lnTo>
                    <a:pt x="1426" y="4887"/>
                  </a:lnTo>
                  <a:close/>
                  <a:moveTo>
                    <a:pt x="1567" y="5241"/>
                  </a:moveTo>
                  <a:cubicBezTo>
                    <a:pt x="1570" y="5257"/>
                    <a:pt x="1570" y="5257"/>
                    <a:pt x="1536" y="5263"/>
                  </a:cubicBezTo>
                  <a:cubicBezTo>
                    <a:pt x="1523" y="5266"/>
                    <a:pt x="1511" y="5268"/>
                    <a:pt x="1499" y="5268"/>
                  </a:cubicBezTo>
                  <a:cubicBezTo>
                    <a:pt x="1486" y="5268"/>
                    <a:pt x="1475" y="5266"/>
                    <a:pt x="1464" y="5263"/>
                  </a:cubicBezTo>
                  <a:cubicBezTo>
                    <a:pt x="1461" y="5251"/>
                    <a:pt x="1533" y="5251"/>
                    <a:pt x="1567" y="5241"/>
                  </a:cubicBezTo>
                  <a:close/>
                  <a:moveTo>
                    <a:pt x="1824" y="5439"/>
                  </a:moveTo>
                  <a:cubicBezTo>
                    <a:pt x="1837" y="5439"/>
                    <a:pt x="1849" y="5440"/>
                    <a:pt x="1862" y="5442"/>
                  </a:cubicBezTo>
                  <a:lnTo>
                    <a:pt x="1865" y="5457"/>
                  </a:lnTo>
                  <a:cubicBezTo>
                    <a:pt x="1845" y="5461"/>
                    <a:pt x="1825" y="5465"/>
                    <a:pt x="1811" y="5465"/>
                  </a:cubicBezTo>
                  <a:cubicBezTo>
                    <a:pt x="1801" y="5465"/>
                    <a:pt x="1794" y="5463"/>
                    <a:pt x="1793" y="5457"/>
                  </a:cubicBezTo>
                  <a:lnTo>
                    <a:pt x="1790" y="5442"/>
                  </a:lnTo>
                  <a:cubicBezTo>
                    <a:pt x="1801" y="5440"/>
                    <a:pt x="1812" y="5439"/>
                    <a:pt x="1824" y="5439"/>
                  </a:cubicBezTo>
                  <a:close/>
                  <a:moveTo>
                    <a:pt x="1652" y="5671"/>
                  </a:moveTo>
                  <a:lnTo>
                    <a:pt x="1689" y="5677"/>
                  </a:lnTo>
                  <a:lnTo>
                    <a:pt x="1692" y="5692"/>
                  </a:lnTo>
                  <a:cubicBezTo>
                    <a:pt x="1670" y="5696"/>
                    <a:pt x="1649" y="5701"/>
                    <a:pt x="1635" y="5701"/>
                  </a:cubicBezTo>
                  <a:cubicBezTo>
                    <a:pt x="1625" y="5701"/>
                    <a:pt x="1619" y="5699"/>
                    <a:pt x="1617" y="5692"/>
                  </a:cubicBezTo>
                  <a:lnTo>
                    <a:pt x="1652" y="5671"/>
                  </a:lnTo>
                  <a:close/>
                  <a:moveTo>
                    <a:pt x="1858" y="6697"/>
                  </a:moveTo>
                  <a:cubicBezTo>
                    <a:pt x="1873" y="6697"/>
                    <a:pt x="1885" y="6702"/>
                    <a:pt x="1887" y="6711"/>
                  </a:cubicBezTo>
                  <a:cubicBezTo>
                    <a:pt x="1893" y="6739"/>
                    <a:pt x="1893" y="6739"/>
                    <a:pt x="1859" y="6749"/>
                  </a:cubicBezTo>
                  <a:cubicBezTo>
                    <a:pt x="1855" y="6749"/>
                    <a:pt x="1852" y="6749"/>
                    <a:pt x="1849" y="6749"/>
                  </a:cubicBezTo>
                  <a:cubicBezTo>
                    <a:pt x="1823" y="6749"/>
                    <a:pt x="1817" y="6725"/>
                    <a:pt x="1815" y="6711"/>
                  </a:cubicBezTo>
                  <a:cubicBezTo>
                    <a:pt x="1829" y="6701"/>
                    <a:pt x="1845" y="6697"/>
                    <a:pt x="1858" y="6697"/>
                  </a:cubicBezTo>
                  <a:close/>
                  <a:moveTo>
                    <a:pt x="2003" y="7305"/>
                  </a:moveTo>
                  <a:cubicBezTo>
                    <a:pt x="2015" y="7305"/>
                    <a:pt x="2028" y="7306"/>
                    <a:pt x="2040" y="7309"/>
                  </a:cubicBezTo>
                  <a:lnTo>
                    <a:pt x="2043" y="7322"/>
                  </a:lnTo>
                  <a:cubicBezTo>
                    <a:pt x="2022" y="7327"/>
                    <a:pt x="2002" y="7332"/>
                    <a:pt x="1988" y="7332"/>
                  </a:cubicBezTo>
                  <a:cubicBezTo>
                    <a:pt x="1977" y="7332"/>
                    <a:pt x="1970" y="7329"/>
                    <a:pt x="1968" y="7322"/>
                  </a:cubicBezTo>
                  <a:lnTo>
                    <a:pt x="1968" y="7309"/>
                  </a:lnTo>
                  <a:cubicBezTo>
                    <a:pt x="1979" y="7306"/>
                    <a:pt x="1991" y="7305"/>
                    <a:pt x="2003" y="7305"/>
                  </a:cubicBezTo>
                  <a:close/>
                  <a:moveTo>
                    <a:pt x="2470" y="8494"/>
                  </a:moveTo>
                  <a:cubicBezTo>
                    <a:pt x="2487" y="8494"/>
                    <a:pt x="2488" y="8503"/>
                    <a:pt x="2488" y="8503"/>
                  </a:cubicBezTo>
                  <a:cubicBezTo>
                    <a:pt x="2492" y="8519"/>
                    <a:pt x="2492" y="8519"/>
                    <a:pt x="2457" y="8525"/>
                  </a:cubicBezTo>
                  <a:cubicBezTo>
                    <a:pt x="2457" y="8525"/>
                    <a:pt x="2447" y="8528"/>
                    <a:pt x="2437" y="8528"/>
                  </a:cubicBezTo>
                  <a:cubicBezTo>
                    <a:pt x="2429" y="8528"/>
                    <a:pt x="2421" y="8526"/>
                    <a:pt x="2419" y="8519"/>
                  </a:cubicBezTo>
                  <a:lnTo>
                    <a:pt x="2451" y="8497"/>
                  </a:lnTo>
                  <a:cubicBezTo>
                    <a:pt x="2459" y="8495"/>
                    <a:pt x="2465" y="8494"/>
                    <a:pt x="2470" y="8494"/>
                  </a:cubicBezTo>
                  <a:close/>
                  <a:moveTo>
                    <a:pt x="2520" y="8666"/>
                  </a:moveTo>
                  <a:lnTo>
                    <a:pt x="2557" y="8673"/>
                  </a:lnTo>
                  <a:lnTo>
                    <a:pt x="2561" y="8688"/>
                  </a:lnTo>
                  <a:cubicBezTo>
                    <a:pt x="2540" y="8692"/>
                    <a:pt x="2519" y="8697"/>
                    <a:pt x="2506" y="8697"/>
                  </a:cubicBezTo>
                  <a:cubicBezTo>
                    <a:pt x="2496" y="8697"/>
                    <a:pt x="2490" y="8695"/>
                    <a:pt x="2488" y="8688"/>
                  </a:cubicBezTo>
                  <a:lnTo>
                    <a:pt x="2520" y="8666"/>
                  </a:lnTo>
                  <a:close/>
                  <a:moveTo>
                    <a:pt x="2305" y="8824"/>
                  </a:moveTo>
                  <a:cubicBezTo>
                    <a:pt x="2310" y="8824"/>
                    <a:pt x="2318" y="8826"/>
                    <a:pt x="2332" y="8829"/>
                  </a:cubicBezTo>
                  <a:cubicBezTo>
                    <a:pt x="2372" y="8836"/>
                    <a:pt x="2376" y="8851"/>
                    <a:pt x="2338" y="8858"/>
                  </a:cubicBezTo>
                  <a:cubicBezTo>
                    <a:pt x="2324" y="8860"/>
                    <a:pt x="2315" y="8862"/>
                    <a:pt x="2310" y="8862"/>
                  </a:cubicBezTo>
                  <a:cubicBezTo>
                    <a:pt x="2303" y="8862"/>
                    <a:pt x="2302" y="8859"/>
                    <a:pt x="2300" y="8851"/>
                  </a:cubicBezTo>
                  <a:cubicBezTo>
                    <a:pt x="2296" y="8831"/>
                    <a:pt x="2295" y="8824"/>
                    <a:pt x="2305" y="8824"/>
                  </a:cubicBezTo>
                  <a:close/>
                  <a:moveTo>
                    <a:pt x="2173" y="8939"/>
                  </a:moveTo>
                  <a:cubicBezTo>
                    <a:pt x="2173" y="8939"/>
                    <a:pt x="2172" y="8939"/>
                    <a:pt x="2172" y="8939"/>
                  </a:cubicBezTo>
                  <a:cubicBezTo>
                    <a:pt x="2172" y="8939"/>
                    <a:pt x="2172" y="8939"/>
                    <a:pt x="2171" y="8939"/>
                  </a:cubicBezTo>
                  <a:lnTo>
                    <a:pt x="2171" y="8939"/>
                  </a:lnTo>
                  <a:cubicBezTo>
                    <a:pt x="2172" y="8939"/>
                    <a:pt x="2173" y="8939"/>
                    <a:pt x="2173" y="8939"/>
                  </a:cubicBezTo>
                  <a:close/>
                  <a:moveTo>
                    <a:pt x="2171" y="8939"/>
                  </a:moveTo>
                  <a:cubicBezTo>
                    <a:pt x="2154" y="8945"/>
                    <a:pt x="2149" y="8950"/>
                    <a:pt x="2151" y="8950"/>
                  </a:cubicBezTo>
                  <a:cubicBezTo>
                    <a:pt x="2153" y="8950"/>
                    <a:pt x="2161" y="8947"/>
                    <a:pt x="2171" y="8939"/>
                  </a:cubicBezTo>
                  <a:close/>
                  <a:moveTo>
                    <a:pt x="2354" y="8933"/>
                  </a:moveTo>
                  <a:lnTo>
                    <a:pt x="2357" y="8945"/>
                  </a:lnTo>
                  <a:cubicBezTo>
                    <a:pt x="2360" y="8961"/>
                    <a:pt x="2360" y="8961"/>
                    <a:pt x="2325" y="8967"/>
                  </a:cubicBezTo>
                  <a:lnTo>
                    <a:pt x="2322" y="8955"/>
                  </a:lnTo>
                  <a:lnTo>
                    <a:pt x="2354" y="8933"/>
                  </a:lnTo>
                  <a:close/>
                  <a:moveTo>
                    <a:pt x="2307" y="9064"/>
                  </a:moveTo>
                  <a:lnTo>
                    <a:pt x="2307" y="9064"/>
                  </a:lnTo>
                  <a:cubicBezTo>
                    <a:pt x="2308" y="9071"/>
                    <a:pt x="2314" y="9073"/>
                    <a:pt x="2319" y="9073"/>
                  </a:cubicBezTo>
                  <a:cubicBezTo>
                    <a:pt x="2326" y="9073"/>
                    <a:pt x="2329" y="9068"/>
                    <a:pt x="2307" y="9064"/>
                  </a:cubicBezTo>
                  <a:close/>
                  <a:moveTo>
                    <a:pt x="2382" y="9080"/>
                  </a:moveTo>
                  <a:lnTo>
                    <a:pt x="2385" y="9093"/>
                  </a:lnTo>
                  <a:cubicBezTo>
                    <a:pt x="2388" y="9108"/>
                    <a:pt x="2388" y="9108"/>
                    <a:pt x="2354" y="9115"/>
                  </a:cubicBezTo>
                  <a:lnTo>
                    <a:pt x="2351" y="9102"/>
                  </a:lnTo>
                  <a:lnTo>
                    <a:pt x="2382" y="9080"/>
                  </a:lnTo>
                  <a:close/>
                  <a:moveTo>
                    <a:pt x="2479" y="9212"/>
                  </a:moveTo>
                  <a:lnTo>
                    <a:pt x="2482" y="9227"/>
                  </a:lnTo>
                  <a:cubicBezTo>
                    <a:pt x="2485" y="9243"/>
                    <a:pt x="2451" y="9249"/>
                    <a:pt x="2451" y="9249"/>
                  </a:cubicBezTo>
                  <a:cubicBezTo>
                    <a:pt x="2451" y="9249"/>
                    <a:pt x="2444" y="9251"/>
                    <a:pt x="2436" y="9251"/>
                  </a:cubicBezTo>
                  <a:cubicBezTo>
                    <a:pt x="2426" y="9251"/>
                    <a:pt x="2415" y="9249"/>
                    <a:pt x="2413" y="9240"/>
                  </a:cubicBezTo>
                  <a:cubicBezTo>
                    <a:pt x="2435" y="9227"/>
                    <a:pt x="2457" y="9218"/>
                    <a:pt x="2479" y="9212"/>
                  </a:cubicBezTo>
                  <a:close/>
                  <a:moveTo>
                    <a:pt x="2561" y="9810"/>
                  </a:moveTo>
                  <a:cubicBezTo>
                    <a:pt x="2598" y="9817"/>
                    <a:pt x="2636" y="9826"/>
                    <a:pt x="2601" y="9832"/>
                  </a:cubicBezTo>
                  <a:cubicBezTo>
                    <a:pt x="2589" y="9834"/>
                    <a:pt x="2576" y="9835"/>
                    <a:pt x="2564" y="9835"/>
                  </a:cubicBezTo>
                  <a:cubicBezTo>
                    <a:pt x="2551" y="9835"/>
                    <a:pt x="2539" y="9834"/>
                    <a:pt x="2526" y="9832"/>
                  </a:cubicBezTo>
                  <a:cubicBezTo>
                    <a:pt x="2526" y="9832"/>
                    <a:pt x="2488" y="9823"/>
                    <a:pt x="2523" y="9817"/>
                  </a:cubicBezTo>
                  <a:lnTo>
                    <a:pt x="2561" y="9810"/>
                  </a:lnTo>
                  <a:close/>
                  <a:moveTo>
                    <a:pt x="2779" y="10278"/>
                  </a:moveTo>
                  <a:cubicBezTo>
                    <a:pt x="2798" y="10278"/>
                    <a:pt x="2817" y="10281"/>
                    <a:pt x="2833" y="10290"/>
                  </a:cubicBezTo>
                  <a:cubicBezTo>
                    <a:pt x="2836" y="10305"/>
                    <a:pt x="2836" y="10305"/>
                    <a:pt x="2802" y="10312"/>
                  </a:cubicBezTo>
                  <a:cubicBezTo>
                    <a:pt x="2793" y="10313"/>
                    <a:pt x="2784" y="10314"/>
                    <a:pt x="2775" y="10314"/>
                  </a:cubicBezTo>
                  <a:cubicBezTo>
                    <a:pt x="2750" y="10314"/>
                    <a:pt x="2729" y="10308"/>
                    <a:pt x="2727" y="10296"/>
                  </a:cubicBezTo>
                  <a:cubicBezTo>
                    <a:pt x="2725" y="10286"/>
                    <a:pt x="2750" y="10278"/>
                    <a:pt x="2779" y="10278"/>
                  </a:cubicBezTo>
                  <a:close/>
                  <a:moveTo>
                    <a:pt x="3249" y="12339"/>
                  </a:moveTo>
                  <a:cubicBezTo>
                    <a:pt x="3260" y="12339"/>
                    <a:pt x="3267" y="12342"/>
                    <a:pt x="3269" y="12349"/>
                  </a:cubicBezTo>
                  <a:cubicBezTo>
                    <a:pt x="3320" y="12359"/>
                    <a:pt x="3305" y="12368"/>
                    <a:pt x="3266" y="12368"/>
                  </a:cubicBezTo>
                  <a:cubicBezTo>
                    <a:pt x="3248" y="12368"/>
                    <a:pt x="3224" y="12366"/>
                    <a:pt x="3200" y="12361"/>
                  </a:cubicBezTo>
                  <a:cubicBezTo>
                    <a:pt x="3125" y="12361"/>
                    <a:pt x="3125" y="12361"/>
                    <a:pt x="3197" y="12349"/>
                  </a:cubicBezTo>
                  <a:cubicBezTo>
                    <a:pt x="3216" y="12343"/>
                    <a:pt x="3235" y="12339"/>
                    <a:pt x="3249" y="12339"/>
                  </a:cubicBezTo>
                  <a:close/>
                  <a:moveTo>
                    <a:pt x="472" y="0"/>
                  </a:moveTo>
                  <a:cubicBezTo>
                    <a:pt x="444" y="0"/>
                    <a:pt x="425" y="12"/>
                    <a:pt x="451" y="27"/>
                  </a:cubicBezTo>
                  <a:lnTo>
                    <a:pt x="420" y="48"/>
                  </a:lnTo>
                  <a:cubicBezTo>
                    <a:pt x="341" y="65"/>
                    <a:pt x="324" y="85"/>
                    <a:pt x="363" y="85"/>
                  </a:cubicBezTo>
                  <a:cubicBezTo>
                    <a:pt x="377" y="85"/>
                    <a:pt x="397" y="82"/>
                    <a:pt x="423" y="77"/>
                  </a:cubicBezTo>
                  <a:cubicBezTo>
                    <a:pt x="472" y="67"/>
                    <a:pt x="498" y="61"/>
                    <a:pt x="506" y="61"/>
                  </a:cubicBezTo>
                  <a:cubicBezTo>
                    <a:pt x="515" y="61"/>
                    <a:pt x="498" y="69"/>
                    <a:pt x="461" y="86"/>
                  </a:cubicBezTo>
                  <a:cubicBezTo>
                    <a:pt x="392" y="99"/>
                    <a:pt x="395" y="114"/>
                    <a:pt x="398" y="130"/>
                  </a:cubicBezTo>
                  <a:cubicBezTo>
                    <a:pt x="401" y="142"/>
                    <a:pt x="401" y="142"/>
                    <a:pt x="367" y="152"/>
                  </a:cubicBezTo>
                  <a:cubicBezTo>
                    <a:pt x="329" y="158"/>
                    <a:pt x="298" y="180"/>
                    <a:pt x="301" y="196"/>
                  </a:cubicBezTo>
                  <a:cubicBezTo>
                    <a:pt x="303" y="203"/>
                    <a:pt x="304" y="206"/>
                    <a:pt x="311" y="206"/>
                  </a:cubicBezTo>
                  <a:cubicBezTo>
                    <a:pt x="316" y="206"/>
                    <a:pt x="324" y="205"/>
                    <a:pt x="339" y="202"/>
                  </a:cubicBezTo>
                  <a:cubicBezTo>
                    <a:pt x="346" y="197"/>
                    <a:pt x="352" y="195"/>
                    <a:pt x="356" y="195"/>
                  </a:cubicBezTo>
                  <a:cubicBezTo>
                    <a:pt x="369" y="195"/>
                    <a:pt x="361" y="218"/>
                    <a:pt x="310" y="240"/>
                  </a:cubicBezTo>
                  <a:cubicBezTo>
                    <a:pt x="293" y="252"/>
                    <a:pt x="286" y="257"/>
                    <a:pt x="293" y="257"/>
                  </a:cubicBezTo>
                  <a:cubicBezTo>
                    <a:pt x="299" y="257"/>
                    <a:pt x="316" y="253"/>
                    <a:pt x="348" y="246"/>
                  </a:cubicBezTo>
                  <a:cubicBezTo>
                    <a:pt x="360" y="244"/>
                    <a:pt x="369" y="243"/>
                    <a:pt x="377" y="243"/>
                  </a:cubicBezTo>
                  <a:cubicBezTo>
                    <a:pt x="417" y="243"/>
                    <a:pt x="412" y="266"/>
                    <a:pt x="357" y="290"/>
                  </a:cubicBezTo>
                  <a:lnTo>
                    <a:pt x="361" y="321"/>
                  </a:lnTo>
                  <a:cubicBezTo>
                    <a:pt x="362" y="327"/>
                    <a:pt x="369" y="330"/>
                    <a:pt x="379" y="330"/>
                  </a:cubicBezTo>
                  <a:cubicBezTo>
                    <a:pt x="394" y="330"/>
                    <a:pt x="415" y="325"/>
                    <a:pt x="436" y="321"/>
                  </a:cubicBezTo>
                  <a:cubicBezTo>
                    <a:pt x="467" y="314"/>
                    <a:pt x="484" y="310"/>
                    <a:pt x="491" y="310"/>
                  </a:cubicBezTo>
                  <a:cubicBezTo>
                    <a:pt x="498" y="310"/>
                    <a:pt x="490" y="315"/>
                    <a:pt x="473" y="327"/>
                  </a:cubicBezTo>
                  <a:cubicBezTo>
                    <a:pt x="451" y="343"/>
                    <a:pt x="430" y="352"/>
                    <a:pt x="404" y="359"/>
                  </a:cubicBezTo>
                  <a:cubicBezTo>
                    <a:pt x="370" y="365"/>
                    <a:pt x="373" y="381"/>
                    <a:pt x="376" y="393"/>
                  </a:cubicBezTo>
                  <a:cubicBezTo>
                    <a:pt x="379" y="407"/>
                    <a:pt x="384" y="432"/>
                    <a:pt x="411" y="432"/>
                  </a:cubicBezTo>
                  <a:cubicBezTo>
                    <a:pt x="414" y="432"/>
                    <a:pt x="417" y="431"/>
                    <a:pt x="420" y="431"/>
                  </a:cubicBezTo>
                  <a:lnTo>
                    <a:pt x="420" y="431"/>
                  </a:lnTo>
                  <a:lnTo>
                    <a:pt x="386" y="437"/>
                  </a:lnTo>
                  <a:cubicBezTo>
                    <a:pt x="388" y="449"/>
                    <a:pt x="368" y="455"/>
                    <a:pt x="373" y="455"/>
                  </a:cubicBezTo>
                  <a:cubicBezTo>
                    <a:pt x="374" y="455"/>
                    <a:pt x="379" y="454"/>
                    <a:pt x="389" y="453"/>
                  </a:cubicBezTo>
                  <a:lnTo>
                    <a:pt x="389" y="453"/>
                  </a:lnTo>
                  <a:cubicBezTo>
                    <a:pt x="389" y="453"/>
                    <a:pt x="392" y="468"/>
                    <a:pt x="361" y="506"/>
                  </a:cubicBezTo>
                  <a:cubicBezTo>
                    <a:pt x="344" y="526"/>
                    <a:pt x="365" y="546"/>
                    <a:pt x="397" y="546"/>
                  </a:cubicBezTo>
                  <a:cubicBezTo>
                    <a:pt x="420" y="546"/>
                    <a:pt x="448" y="537"/>
                    <a:pt x="473" y="512"/>
                  </a:cubicBezTo>
                  <a:lnTo>
                    <a:pt x="473" y="528"/>
                  </a:lnTo>
                  <a:cubicBezTo>
                    <a:pt x="475" y="534"/>
                    <a:pt x="485" y="536"/>
                    <a:pt x="495" y="536"/>
                  </a:cubicBezTo>
                  <a:cubicBezTo>
                    <a:pt x="505" y="536"/>
                    <a:pt x="514" y="534"/>
                    <a:pt x="514" y="534"/>
                  </a:cubicBezTo>
                  <a:cubicBezTo>
                    <a:pt x="520" y="533"/>
                    <a:pt x="526" y="533"/>
                    <a:pt x="530" y="533"/>
                  </a:cubicBezTo>
                  <a:cubicBezTo>
                    <a:pt x="550" y="533"/>
                    <a:pt x="552" y="543"/>
                    <a:pt x="555" y="556"/>
                  </a:cubicBezTo>
                  <a:lnTo>
                    <a:pt x="483" y="572"/>
                  </a:lnTo>
                  <a:cubicBezTo>
                    <a:pt x="384" y="578"/>
                    <a:pt x="350" y="610"/>
                    <a:pt x="432" y="610"/>
                  </a:cubicBezTo>
                  <a:cubicBezTo>
                    <a:pt x="437" y="610"/>
                    <a:pt x="443" y="610"/>
                    <a:pt x="450" y="610"/>
                  </a:cubicBezTo>
                  <a:lnTo>
                    <a:pt x="450" y="610"/>
                  </a:lnTo>
                  <a:cubicBezTo>
                    <a:pt x="441" y="612"/>
                    <a:pt x="431" y="614"/>
                    <a:pt x="420" y="616"/>
                  </a:cubicBezTo>
                  <a:cubicBezTo>
                    <a:pt x="383" y="622"/>
                    <a:pt x="386" y="638"/>
                    <a:pt x="426" y="660"/>
                  </a:cubicBezTo>
                  <a:cubicBezTo>
                    <a:pt x="428" y="668"/>
                    <a:pt x="452" y="672"/>
                    <a:pt x="479" y="672"/>
                  </a:cubicBezTo>
                  <a:cubicBezTo>
                    <a:pt x="500" y="672"/>
                    <a:pt x="523" y="670"/>
                    <a:pt x="539" y="666"/>
                  </a:cubicBezTo>
                  <a:cubicBezTo>
                    <a:pt x="545" y="665"/>
                    <a:pt x="550" y="664"/>
                    <a:pt x="554" y="664"/>
                  </a:cubicBezTo>
                  <a:cubicBezTo>
                    <a:pt x="575" y="664"/>
                    <a:pt x="577" y="675"/>
                    <a:pt x="577" y="675"/>
                  </a:cubicBezTo>
                  <a:cubicBezTo>
                    <a:pt x="580" y="691"/>
                    <a:pt x="580" y="691"/>
                    <a:pt x="542" y="697"/>
                  </a:cubicBezTo>
                  <a:cubicBezTo>
                    <a:pt x="473" y="713"/>
                    <a:pt x="480" y="741"/>
                    <a:pt x="552" y="741"/>
                  </a:cubicBezTo>
                  <a:lnTo>
                    <a:pt x="517" y="747"/>
                  </a:lnTo>
                  <a:cubicBezTo>
                    <a:pt x="483" y="757"/>
                    <a:pt x="451" y="779"/>
                    <a:pt x="498" y="844"/>
                  </a:cubicBezTo>
                  <a:cubicBezTo>
                    <a:pt x="511" y="904"/>
                    <a:pt x="520" y="948"/>
                    <a:pt x="483" y="954"/>
                  </a:cubicBezTo>
                  <a:cubicBezTo>
                    <a:pt x="448" y="964"/>
                    <a:pt x="530" y="1007"/>
                    <a:pt x="605" y="1020"/>
                  </a:cubicBezTo>
                  <a:cubicBezTo>
                    <a:pt x="571" y="1029"/>
                    <a:pt x="574" y="1045"/>
                    <a:pt x="580" y="1073"/>
                  </a:cubicBezTo>
                  <a:cubicBezTo>
                    <a:pt x="589" y="1117"/>
                    <a:pt x="589" y="1117"/>
                    <a:pt x="555" y="1123"/>
                  </a:cubicBezTo>
                  <a:cubicBezTo>
                    <a:pt x="480" y="1123"/>
                    <a:pt x="480" y="1123"/>
                    <a:pt x="555" y="1139"/>
                  </a:cubicBezTo>
                  <a:cubicBezTo>
                    <a:pt x="630" y="1139"/>
                    <a:pt x="602" y="1192"/>
                    <a:pt x="533" y="1205"/>
                  </a:cubicBezTo>
                  <a:cubicBezTo>
                    <a:pt x="498" y="1214"/>
                    <a:pt x="502" y="1227"/>
                    <a:pt x="505" y="1258"/>
                  </a:cubicBezTo>
                  <a:cubicBezTo>
                    <a:pt x="545" y="1264"/>
                    <a:pt x="549" y="1296"/>
                    <a:pt x="555" y="1324"/>
                  </a:cubicBezTo>
                  <a:cubicBezTo>
                    <a:pt x="561" y="1351"/>
                    <a:pt x="563" y="1362"/>
                    <a:pt x="581" y="1362"/>
                  </a:cubicBezTo>
                  <a:cubicBezTo>
                    <a:pt x="591" y="1362"/>
                    <a:pt x="607" y="1358"/>
                    <a:pt x="633" y="1352"/>
                  </a:cubicBezTo>
                  <a:cubicBezTo>
                    <a:pt x="652" y="1349"/>
                    <a:pt x="666" y="1347"/>
                    <a:pt x="676" y="1347"/>
                  </a:cubicBezTo>
                  <a:cubicBezTo>
                    <a:pt x="707" y="1347"/>
                    <a:pt x="709" y="1360"/>
                    <a:pt x="712" y="1383"/>
                  </a:cubicBezTo>
                  <a:cubicBezTo>
                    <a:pt x="715" y="1399"/>
                    <a:pt x="718" y="1412"/>
                    <a:pt x="683" y="1421"/>
                  </a:cubicBezTo>
                  <a:cubicBezTo>
                    <a:pt x="683" y="1421"/>
                    <a:pt x="652" y="1443"/>
                    <a:pt x="655" y="1456"/>
                  </a:cubicBezTo>
                  <a:cubicBezTo>
                    <a:pt x="658" y="1471"/>
                    <a:pt x="661" y="1487"/>
                    <a:pt x="624" y="1493"/>
                  </a:cubicBezTo>
                  <a:cubicBezTo>
                    <a:pt x="624" y="1493"/>
                    <a:pt x="592" y="1515"/>
                    <a:pt x="599" y="1546"/>
                  </a:cubicBezTo>
                  <a:cubicBezTo>
                    <a:pt x="605" y="1575"/>
                    <a:pt x="611" y="1603"/>
                    <a:pt x="574" y="1612"/>
                  </a:cubicBezTo>
                  <a:cubicBezTo>
                    <a:pt x="575" y="1621"/>
                    <a:pt x="576" y="1625"/>
                    <a:pt x="583" y="1625"/>
                  </a:cubicBezTo>
                  <a:cubicBezTo>
                    <a:pt x="588" y="1625"/>
                    <a:pt x="596" y="1623"/>
                    <a:pt x="611" y="1618"/>
                  </a:cubicBezTo>
                  <a:cubicBezTo>
                    <a:pt x="618" y="1617"/>
                    <a:pt x="625" y="1617"/>
                    <a:pt x="632" y="1617"/>
                  </a:cubicBezTo>
                  <a:cubicBezTo>
                    <a:pt x="661" y="1617"/>
                    <a:pt x="682" y="1631"/>
                    <a:pt x="661" y="1684"/>
                  </a:cubicBezTo>
                  <a:cubicBezTo>
                    <a:pt x="667" y="1714"/>
                    <a:pt x="676" y="1754"/>
                    <a:pt x="705" y="1754"/>
                  </a:cubicBezTo>
                  <a:cubicBezTo>
                    <a:pt x="707" y="1754"/>
                    <a:pt x="709" y="1754"/>
                    <a:pt x="712" y="1753"/>
                  </a:cubicBezTo>
                  <a:lnTo>
                    <a:pt x="712" y="1753"/>
                  </a:lnTo>
                  <a:cubicBezTo>
                    <a:pt x="715" y="1766"/>
                    <a:pt x="715" y="1766"/>
                    <a:pt x="680" y="1775"/>
                  </a:cubicBezTo>
                  <a:cubicBezTo>
                    <a:pt x="608" y="1788"/>
                    <a:pt x="614" y="1819"/>
                    <a:pt x="690" y="1835"/>
                  </a:cubicBezTo>
                  <a:cubicBezTo>
                    <a:pt x="697" y="1833"/>
                    <a:pt x="703" y="1832"/>
                    <a:pt x="708" y="1832"/>
                  </a:cubicBezTo>
                  <a:cubicBezTo>
                    <a:pt x="726" y="1832"/>
                    <a:pt x="721" y="1845"/>
                    <a:pt x="696" y="1863"/>
                  </a:cubicBezTo>
                  <a:cubicBezTo>
                    <a:pt x="696" y="1863"/>
                    <a:pt x="699" y="1879"/>
                    <a:pt x="737" y="1885"/>
                  </a:cubicBezTo>
                  <a:cubicBezTo>
                    <a:pt x="774" y="1891"/>
                    <a:pt x="774" y="1891"/>
                    <a:pt x="746" y="1929"/>
                  </a:cubicBezTo>
                  <a:cubicBezTo>
                    <a:pt x="712" y="1938"/>
                    <a:pt x="715" y="1951"/>
                    <a:pt x="715" y="1966"/>
                  </a:cubicBezTo>
                  <a:cubicBezTo>
                    <a:pt x="759" y="1988"/>
                    <a:pt x="790" y="2151"/>
                    <a:pt x="755" y="2173"/>
                  </a:cubicBezTo>
                  <a:cubicBezTo>
                    <a:pt x="793" y="2179"/>
                    <a:pt x="793" y="2179"/>
                    <a:pt x="796" y="2195"/>
                  </a:cubicBezTo>
                  <a:cubicBezTo>
                    <a:pt x="752" y="2214"/>
                    <a:pt x="754" y="2225"/>
                    <a:pt x="782" y="2225"/>
                  </a:cubicBezTo>
                  <a:cubicBezTo>
                    <a:pt x="795" y="2225"/>
                    <a:pt x="814" y="2222"/>
                    <a:pt x="837" y="2217"/>
                  </a:cubicBezTo>
                  <a:lnTo>
                    <a:pt x="834" y="2201"/>
                  </a:lnTo>
                  <a:lnTo>
                    <a:pt x="831" y="2189"/>
                  </a:lnTo>
                  <a:cubicBezTo>
                    <a:pt x="841" y="2187"/>
                    <a:pt x="850" y="2186"/>
                    <a:pt x="858" y="2186"/>
                  </a:cubicBezTo>
                  <a:cubicBezTo>
                    <a:pt x="903" y="2186"/>
                    <a:pt x="897" y="2220"/>
                    <a:pt x="806" y="2239"/>
                  </a:cubicBezTo>
                  <a:cubicBezTo>
                    <a:pt x="740" y="2267"/>
                    <a:pt x="740" y="2267"/>
                    <a:pt x="812" y="2267"/>
                  </a:cubicBezTo>
                  <a:cubicBezTo>
                    <a:pt x="884" y="2270"/>
                    <a:pt x="887" y="2283"/>
                    <a:pt x="821" y="2314"/>
                  </a:cubicBezTo>
                  <a:cubicBezTo>
                    <a:pt x="749" y="2327"/>
                    <a:pt x="749" y="2327"/>
                    <a:pt x="821" y="2327"/>
                  </a:cubicBezTo>
                  <a:cubicBezTo>
                    <a:pt x="969" y="2327"/>
                    <a:pt x="1012" y="2364"/>
                    <a:pt x="871" y="2396"/>
                  </a:cubicBezTo>
                  <a:cubicBezTo>
                    <a:pt x="802" y="2408"/>
                    <a:pt x="771" y="2430"/>
                    <a:pt x="771" y="2446"/>
                  </a:cubicBezTo>
                  <a:cubicBezTo>
                    <a:pt x="772" y="2452"/>
                    <a:pt x="779" y="2454"/>
                    <a:pt x="789" y="2454"/>
                  </a:cubicBezTo>
                  <a:cubicBezTo>
                    <a:pt x="804" y="2454"/>
                    <a:pt x="826" y="2450"/>
                    <a:pt x="846" y="2446"/>
                  </a:cubicBezTo>
                  <a:cubicBezTo>
                    <a:pt x="870" y="2436"/>
                    <a:pt x="886" y="2431"/>
                    <a:pt x="893" y="2431"/>
                  </a:cubicBezTo>
                  <a:cubicBezTo>
                    <a:pt x="906" y="2431"/>
                    <a:pt x="893" y="2446"/>
                    <a:pt x="853" y="2474"/>
                  </a:cubicBezTo>
                  <a:cubicBezTo>
                    <a:pt x="755" y="2543"/>
                    <a:pt x="762" y="2571"/>
                    <a:pt x="840" y="2599"/>
                  </a:cubicBezTo>
                  <a:cubicBezTo>
                    <a:pt x="902" y="2635"/>
                    <a:pt x="921" y="2669"/>
                    <a:pt x="891" y="2669"/>
                  </a:cubicBezTo>
                  <a:cubicBezTo>
                    <a:pt x="882" y="2669"/>
                    <a:pt x="868" y="2666"/>
                    <a:pt x="849" y="2659"/>
                  </a:cubicBezTo>
                  <a:cubicBezTo>
                    <a:pt x="817" y="2654"/>
                    <a:pt x="799" y="2650"/>
                    <a:pt x="791" y="2650"/>
                  </a:cubicBezTo>
                  <a:cubicBezTo>
                    <a:pt x="782" y="2650"/>
                    <a:pt x="792" y="2656"/>
                    <a:pt x="815" y="2668"/>
                  </a:cubicBezTo>
                  <a:cubicBezTo>
                    <a:pt x="821" y="2697"/>
                    <a:pt x="828" y="2725"/>
                    <a:pt x="831" y="2740"/>
                  </a:cubicBezTo>
                  <a:cubicBezTo>
                    <a:pt x="831" y="2752"/>
                    <a:pt x="853" y="2758"/>
                    <a:pt x="879" y="2758"/>
                  </a:cubicBezTo>
                  <a:cubicBezTo>
                    <a:pt x="888" y="2758"/>
                    <a:pt x="897" y="2758"/>
                    <a:pt x="906" y="2756"/>
                  </a:cubicBezTo>
                  <a:lnTo>
                    <a:pt x="906" y="2756"/>
                  </a:lnTo>
                  <a:cubicBezTo>
                    <a:pt x="837" y="2784"/>
                    <a:pt x="809" y="2822"/>
                    <a:pt x="884" y="2838"/>
                  </a:cubicBezTo>
                  <a:lnTo>
                    <a:pt x="890" y="2866"/>
                  </a:lnTo>
                  <a:cubicBezTo>
                    <a:pt x="893" y="2881"/>
                    <a:pt x="893" y="2881"/>
                    <a:pt x="931" y="2888"/>
                  </a:cubicBezTo>
                  <a:cubicBezTo>
                    <a:pt x="969" y="2897"/>
                    <a:pt x="937" y="2919"/>
                    <a:pt x="903" y="2941"/>
                  </a:cubicBezTo>
                  <a:cubicBezTo>
                    <a:pt x="877" y="2959"/>
                    <a:pt x="850" y="2978"/>
                    <a:pt x="863" y="2978"/>
                  </a:cubicBezTo>
                  <a:cubicBezTo>
                    <a:pt x="865" y="2978"/>
                    <a:pt x="869" y="2977"/>
                    <a:pt x="875" y="2975"/>
                  </a:cubicBezTo>
                  <a:cubicBezTo>
                    <a:pt x="879" y="2975"/>
                    <a:pt x="883" y="2974"/>
                    <a:pt x="887" y="2974"/>
                  </a:cubicBezTo>
                  <a:cubicBezTo>
                    <a:pt x="919" y="2974"/>
                    <a:pt x="954" y="2992"/>
                    <a:pt x="987" y="3001"/>
                  </a:cubicBezTo>
                  <a:cubicBezTo>
                    <a:pt x="1020" y="3006"/>
                    <a:pt x="1000" y="3024"/>
                    <a:pt x="969" y="3024"/>
                  </a:cubicBezTo>
                  <a:cubicBezTo>
                    <a:pt x="965" y="3024"/>
                    <a:pt x="961" y="3023"/>
                    <a:pt x="956" y="3022"/>
                  </a:cubicBezTo>
                  <a:cubicBezTo>
                    <a:pt x="922" y="3029"/>
                    <a:pt x="922" y="3029"/>
                    <a:pt x="893" y="3066"/>
                  </a:cubicBezTo>
                  <a:cubicBezTo>
                    <a:pt x="893" y="3078"/>
                    <a:pt x="899" y="3105"/>
                    <a:pt x="925" y="3105"/>
                  </a:cubicBezTo>
                  <a:cubicBezTo>
                    <a:pt x="928" y="3105"/>
                    <a:pt x="931" y="3104"/>
                    <a:pt x="934" y="3104"/>
                  </a:cubicBezTo>
                  <a:cubicBezTo>
                    <a:pt x="936" y="3103"/>
                    <a:pt x="938" y="3103"/>
                    <a:pt x="940" y="3103"/>
                  </a:cubicBezTo>
                  <a:cubicBezTo>
                    <a:pt x="973" y="3103"/>
                    <a:pt x="986" y="3183"/>
                    <a:pt x="956" y="3204"/>
                  </a:cubicBezTo>
                  <a:cubicBezTo>
                    <a:pt x="956" y="3204"/>
                    <a:pt x="959" y="3220"/>
                    <a:pt x="962" y="3236"/>
                  </a:cubicBezTo>
                  <a:cubicBezTo>
                    <a:pt x="965" y="3251"/>
                    <a:pt x="1003" y="3257"/>
                    <a:pt x="1006" y="3273"/>
                  </a:cubicBezTo>
                  <a:cubicBezTo>
                    <a:pt x="1006" y="3273"/>
                    <a:pt x="1006" y="3286"/>
                    <a:pt x="1047" y="3295"/>
                  </a:cubicBezTo>
                  <a:cubicBezTo>
                    <a:pt x="1047" y="3311"/>
                    <a:pt x="1050" y="3323"/>
                    <a:pt x="1016" y="3333"/>
                  </a:cubicBezTo>
                  <a:cubicBezTo>
                    <a:pt x="1088" y="3333"/>
                    <a:pt x="1088" y="3333"/>
                    <a:pt x="1022" y="3361"/>
                  </a:cubicBezTo>
                  <a:cubicBezTo>
                    <a:pt x="953" y="3377"/>
                    <a:pt x="953" y="3377"/>
                    <a:pt x="1025" y="3377"/>
                  </a:cubicBezTo>
                  <a:cubicBezTo>
                    <a:pt x="1063" y="3383"/>
                    <a:pt x="1063" y="3383"/>
                    <a:pt x="1031" y="3405"/>
                  </a:cubicBezTo>
                  <a:cubicBezTo>
                    <a:pt x="1000" y="3410"/>
                    <a:pt x="997" y="3422"/>
                    <a:pt x="1019" y="3422"/>
                  </a:cubicBezTo>
                  <a:cubicBezTo>
                    <a:pt x="1023" y="3422"/>
                    <a:pt x="1028" y="3421"/>
                    <a:pt x="1034" y="3420"/>
                  </a:cubicBezTo>
                  <a:cubicBezTo>
                    <a:pt x="1106" y="3420"/>
                    <a:pt x="1150" y="3458"/>
                    <a:pt x="1078" y="3471"/>
                  </a:cubicBezTo>
                  <a:cubicBezTo>
                    <a:pt x="1078" y="3471"/>
                    <a:pt x="1081" y="3486"/>
                    <a:pt x="1119" y="3493"/>
                  </a:cubicBezTo>
                  <a:cubicBezTo>
                    <a:pt x="1194" y="3493"/>
                    <a:pt x="1194" y="3493"/>
                    <a:pt x="1122" y="3508"/>
                  </a:cubicBezTo>
                  <a:cubicBezTo>
                    <a:pt x="1056" y="3536"/>
                    <a:pt x="1059" y="3552"/>
                    <a:pt x="1131" y="3552"/>
                  </a:cubicBezTo>
                  <a:cubicBezTo>
                    <a:pt x="1131" y="3552"/>
                    <a:pt x="1169" y="3561"/>
                    <a:pt x="1138" y="3583"/>
                  </a:cubicBezTo>
                  <a:cubicBezTo>
                    <a:pt x="1113" y="3614"/>
                    <a:pt x="1096" y="3692"/>
                    <a:pt x="1136" y="3692"/>
                  </a:cubicBezTo>
                  <a:cubicBezTo>
                    <a:pt x="1142" y="3692"/>
                    <a:pt x="1148" y="3690"/>
                    <a:pt x="1157" y="3687"/>
                  </a:cubicBezTo>
                  <a:lnTo>
                    <a:pt x="1163" y="3715"/>
                  </a:lnTo>
                  <a:cubicBezTo>
                    <a:pt x="1135" y="3753"/>
                    <a:pt x="1138" y="3765"/>
                    <a:pt x="1175" y="3775"/>
                  </a:cubicBezTo>
                  <a:lnTo>
                    <a:pt x="1213" y="3781"/>
                  </a:lnTo>
                  <a:cubicBezTo>
                    <a:pt x="1179" y="3790"/>
                    <a:pt x="1144" y="3812"/>
                    <a:pt x="1147" y="3825"/>
                  </a:cubicBezTo>
                  <a:cubicBezTo>
                    <a:pt x="1149" y="3834"/>
                    <a:pt x="1150" y="3838"/>
                    <a:pt x="1158" y="3838"/>
                  </a:cubicBezTo>
                  <a:cubicBezTo>
                    <a:pt x="1163" y="3838"/>
                    <a:pt x="1171" y="3837"/>
                    <a:pt x="1185" y="3834"/>
                  </a:cubicBezTo>
                  <a:cubicBezTo>
                    <a:pt x="1198" y="3826"/>
                    <a:pt x="1207" y="3822"/>
                    <a:pt x="1212" y="3822"/>
                  </a:cubicBezTo>
                  <a:cubicBezTo>
                    <a:pt x="1221" y="3822"/>
                    <a:pt x="1222" y="3831"/>
                    <a:pt x="1222" y="3840"/>
                  </a:cubicBezTo>
                  <a:cubicBezTo>
                    <a:pt x="1226" y="3856"/>
                    <a:pt x="1194" y="3878"/>
                    <a:pt x="1160" y="3884"/>
                  </a:cubicBezTo>
                  <a:lnTo>
                    <a:pt x="1163" y="3900"/>
                  </a:lnTo>
                  <a:cubicBezTo>
                    <a:pt x="1184" y="3895"/>
                    <a:pt x="1200" y="3893"/>
                    <a:pt x="1209" y="3893"/>
                  </a:cubicBezTo>
                  <a:cubicBezTo>
                    <a:pt x="1230" y="3893"/>
                    <a:pt x="1224" y="3902"/>
                    <a:pt x="1200" y="3906"/>
                  </a:cubicBezTo>
                  <a:cubicBezTo>
                    <a:pt x="1169" y="3928"/>
                    <a:pt x="1172" y="3944"/>
                    <a:pt x="1172" y="3959"/>
                  </a:cubicBezTo>
                  <a:cubicBezTo>
                    <a:pt x="1179" y="3958"/>
                    <a:pt x="1184" y="3957"/>
                    <a:pt x="1186" y="3957"/>
                  </a:cubicBezTo>
                  <a:cubicBezTo>
                    <a:pt x="1195" y="3957"/>
                    <a:pt x="1185" y="3963"/>
                    <a:pt x="1178" y="3963"/>
                  </a:cubicBezTo>
                  <a:cubicBezTo>
                    <a:pt x="1175" y="3963"/>
                    <a:pt x="1173" y="3962"/>
                    <a:pt x="1172" y="3959"/>
                  </a:cubicBezTo>
                  <a:lnTo>
                    <a:pt x="1138" y="3966"/>
                  </a:lnTo>
                  <a:cubicBezTo>
                    <a:pt x="1122" y="3977"/>
                    <a:pt x="1123" y="3981"/>
                    <a:pt x="1132" y="3981"/>
                  </a:cubicBezTo>
                  <a:cubicBezTo>
                    <a:pt x="1141" y="3981"/>
                    <a:pt x="1158" y="3977"/>
                    <a:pt x="1175" y="3972"/>
                  </a:cubicBezTo>
                  <a:lnTo>
                    <a:pt x="1182" y="4003"/>
                  </a:lnTo>
                  <a:cubicBezTo>
                    <a:pt x="1184" y="4013"/>
                    <a:pt x="1185" y="4021"/>
                    <a:pt x="1194" y="4021"/>
                  </a:cubicBezTo>
                  <a:cubicBezTo>
                    <a:pt x="1199" y="4021"/>
                    <a:pt x="1207" y="4018"/>
                    <a:pt x="1219" y="4010"/>
                  </a:cubicBezTo>
                  <a:cubicBezTo>
                    <a:pt x="1241" y="4006"/>
                    <a:pt x="1262" y="4002"/>
                    <a:pt x="1276" y="4002"/>
                  </a:cubicBezTo>
                  <a:cubicBezTo>
                    <a:pt x="1286" y="4002"/>
                    <a:pt x="1293" y="4004"/>
                    <a:pt x="1294" y="4010"/>
                  </a:cubicBezTo>
                  <a:cubicBezTo>
                    <a:pt x="1299" y="4009"/>
                    <a:pt x="1302" y="4008"/>
                    <a:pt x="1305" y="4008"/>
                  </a:cubicBezTo>
                  <a:cubicBezTo>
                    <a:pt x="1315" y="4008"/>
                    <a:pt x="1307" y="4015"/>
                    <a:pt x="1300" y="4015"/>
                  </a:cubicBezTo>
                  <a:cubicBezTo>
                    <a:pt x="1297" y="4015"/>
                    <a:pt x="1294" y="4014"/>
                    <a:pt x="1294" y="4010"/>
                  </a:cubicBezTo>
                  <a:cubicBezTo>
                    <a:pt x="1257" y="4019"/>
                    <a:pt x="1222" y="4025"/>
                    <a:pt x="1226" y="4041"/>
                  </a:cubicBezTo>
                  <a:cubicBezTo>
                    <a:pt x="1229" y="4053"/>
                    <a:pt x="1194" y="4063"/>
                    <a:pt x="1194" y="4063"/>
                  </a:cubicBezTo>
                  <a:cubicBezTo>
                    <a:pt x="1122" y="4063"/>
                    <a:pt x="1166" y="4113"/>
                    <a:pt x="1204" y="4119"/>
                  </a:cubicBezTo>
                  <a:cubicBezTo>
                    <a:pt x="1282" y="4135"/>
                    <a:pt x="1285" y="4151"/>
                    <a:pt x="1213" y="4166"/>
                  </a:cubicBezTo>
                  <a:cubicBezTo>
                    <a:pt x="1155" y="4177"/>
                    <a:pt x="1199" y="4190"/>
                    <a:pt x="1278" y="4190"/>
                  </a:cubicBezTo>
                  <a:cubicBezTo>
                    <a:pt x="1293" y="4190"/>
                    <a:pt x="1309" y="4189"/>
                    <a:pt x="1326" y="4188"/>
                  </a:cubicBezTo>
                  <a:lnTo>
                    <a:pt x="1435" y="4179"/>
                  </a:lnTo>
                  <a:lnTo>
                    <a:pt x="1329" y="4201"/>
                  </a:lnTo>
                  <a:cubicBezTo>
                    <a:pt x="1194" y="4245"/>
                    <a:pt x="1194" y="4245"/>
                    <a:pt x="1273" y="4276"/>
                  </a:cubicBezTo>
                  <a:cubicBezTo>
                    <a:pt x="1313" y="4298"/>
                    <a:pt x="1313" y="4298"/>
                    <a:pt x="1276" y="4304"/>
                  </a:cubicBezTo>
                  <a:cubicBezTo>
                    <a:pt x="1241" y="4314"/>
                    <a:pt x="1244" y="4326"/>
                    <a:pt x="1254" y="4370"/>
                  </a:cubicBezTo>
                  <a:cubicBezTo>
                    <a:pt x="1262" y="4410"/>
                    <a:pt x="1265" y="4425"/>
                    <a:pt x="1287" y="4425"/>
                  </a:cubicBezTo>
                  <a:cubicBezTo>
                    <a:pt x="1291" y="4425"/>
                    <a:pt x="1295" y="4424"/>
                    <a:pt x="1301" y="4423"/>
                  </a:cubicBezTo>
                  <a:cubicBezTo>
                    <a:pt x="1301" y="4423"/>
                    <a:pt x="1304" y="4439"/>
                    <a:pt x="1307" y="4451"/>
                  </a:cubicBezTo>
                  <a:cubicBezTo>
                    <a:pt x="1260" y="4473"/>
                    <a:pt x="1264" y="4490"/>
                    <a:pt x="1292" y="4490"/>
                  </a:cubicBezTo>
                  <a:cubicBezTo>
                    <a:pt x="1306" y="4490"/>
                    <a:pt x="1325" y="4486"/>
                    <a:pt x="1348" y="4477"/>
                  </a:cubicBezTo>
                  <a:lnTo>
                    <a:pt x="1351" y="4505"/>
                  </a:lnTo>
                  <a:lnTo>
                    <a:pt x="1316" y="4511"/>
                  </a:lnTo>
                  <a:cubicBezTo>
                    <a:pt x="1282" y="4520"/>
                    <a:pt x="1288" y="4549"/>
                    <a:pt x="1310" y="4668"/>
                  </a:cubicBezTo>
                  <a:cubicBezTo>
                    <a:pt x="1330" y="4773"/>
                    <a:pt x="1336" y="4804"/>
                    <a:pt x="1375" y="4804"/>
                  </a:cubicBezTo>
                  <a:cubicBezTo>
                    <a:pt x="1385" y="4804"/>
                    <a:pt x="1396" y="4802"/>
                    <a:pt x="1410" y="4799"/>
                  </a:cubicBezTo>
                  <a:cubicBezTo>
                    <a:pt x="1482" y="4799"/>
                    <a:pt x="1486" y="4815"/>
                    <a:pt x="1414" y="4831"/>
                  </a:cubicBezTo>
                  <a:cubicBezTo>
                    <a:pt x="1383" y="4836"/>
                    <a:pt x="1355" y="4854"/>
                    <a:pt x="1372" y="4854"/>
                  </a:cubicBezTo>
                  <a:cubicBezTo>
                    <a:pt x="1375" y="4854"/>
                    <a:pt x="1378" y="4853"/>
                    <a:pt x="1382" y="4853"/>
                  </a:cubicBezTo>
                  <a:lnTo>
                    <a:pt x="1382" y="4853"/>
                  </a:lnTo>
                  <a:cubicBezTo>
                    <a:pt x="1385" y="4871"/>
                    <a:pt x="1373" y="4893"/>
                    <a:pt x="1357" y="4903"/>
                  </a:cubicBezTo>
                  <a:cubicBezTo>
                    <a:pt x="1306" y="4951"/>
                    <a:pt x="1321" y="4964"/>
                    <a:pt x="1347" y="4964"/>
                  </a:cubicBezTo>
                  <a:cubicBezTo>
                    <a:pt x="1353" y="4964"/>
                    <a:pt x="1360" y="4963"/>
                    <a:pt x="1367" y="4962"/>
                  </a:cubicBezTo>
                  <a:cubicBezTo>
                    <a:pt x="1390" y="4952"/>
                    <a:pt x="1401" y="4948"/>
                    <a:pt x="1405" y="4948"/>
                  </a:cubicBezTo>
                  <a:cubicBezTo>
                    <a:pt x="1413" y="4948"/>
                    <a:pt x="1390" y="4963"/>
                    <a:pt x="1370" y="4978"/>
                  </a:cubicBezTo>
                  <a:cubicBezTo>
                    <a:pt x="1343" y="4996"/>
                    <a:pt x="1317" y="5015"/>
                    <a:pt x="1330" y="5015"/>
                  </a:cubicBezTo>
                  <a:cubicBezTo>
                    <a:pt x="1332" y="5015"/>
                    <a:pt x="1336" y="5014"/>
                    <a:pt x="1341" y="5012"/>
                  </a:cubicBezTo>
                  <a:cubicBezTo>
                    <a:pt x="1379" y="5022"/>
                    <a:pt x="1432" y="5103"/>
                    <a:pt x="1360" y="5116"/>
                  </a:cubicBezTo>
                  <a:cubicBezTo>
                    <a:pt x="1360" y="5116"/>
                    <a:pt x="1363" y="5131"/>
                    <a:pt x="1367" y="5147"/>
                  </a:cubicBezTo>
                  <a:cubicBezTo>
                    <a:pt x="1371" y="5146"/>
                    <a:pt x="1375" y="5145"/>
                    <a:pt x="1378" y="5145"/>
                  </a:cubicBezTo>
                  <a:cubicBezTo>
                    <a:pt x="1403" y="5145"/>
                    <a:pt x="1408" y="5173"/>
                    <a:pt x="1414" y="5197"/>
                  </a:cubicBezTo>
                  <a:cubicBezTo>
                    <a:pt x="1420" y="5229"/>
                    <a:pt x="1423" y="5241"/>
                    <a:pt x="1385" y="5251"/>
                  </a:cubicBezTo>
                  <a:cubicBezTo>
                    <a:pt x="1378" y="5249"/>
                    <a:pt x="1372" y="5248"/>
                    <a:pt x="1367" y="5248"/>
                  </a:cubicBezTo>
                  <a:cubicBezTo>
                    <a:pt x="1351" y="5248"/>
                    <a:pt x="1359" y="5261"/>
                    <a:pt x="1392" y="5279"/>
                  </a:cubicBezTo>
                  <a:cubicBezTo>
                    <a:pt x="1395" y="5294"/>
                    <a:pt x="1467" y="5294"/>
                    <a:pt x="1470" y="5310"/>
                  </a:cubicBezTo>
                  <a:cubicBezTo>
                    <a:pt x="1480" y="5307"/>
                    <a:pt x="1490" y="5306"/>
                    <a:pt x="1500" y="5306"/>
                  </a:cubicBezTo>
                  <a:cubicBezTo>
                    <a:pt x="1524" y="5306"/>
                    <a:pt x="1545" y="5314"/>
                    <a:pt x="1545" y="5323"/>
                  </a:cubicBezTo>
                  <a:lnTo>
                    <a:pt x="1511" y="5332"/>
                  </a:lnTo>
                  <a:lnTo>
                    <a:pt x="1442" y="5345"/>
                  </a:lnTo>
                  <a:cubicBezTo>
                    <a:pt x="1444" y="5357"/>
                    <a:pt x="1447" y="5369"/>
                    <a:pt x="1465" y="5369"/>
                  </a:cubicBezTo>
                  <a:cubicBezTo>
                    <a:pt x="1469" y="5369"/>
                    <a:pt x="1475" y="5368"/>
                    <a:pt x="1482" y="5367"/>
                  </a:cubicBezTo>
                  <a:lnTo>
                    <a:pt x="1482" y="5367"/>
                  </a:lnTo>
                  <a:cubicBezTo>
                    <a:pt x="1451" y="5388"/>
                    <a:pt x="1451" y="5404"/>
                    <a:pt x="1457" y="5435"/>
                  </a:cubicBezTo>
                  <a:cubicBezTo>
                    <a:pt x="1464" y="5464"/>
                    <a:pt x="1470" y="5492"/>
                    <a:pt x="1508" y="5501"/>
                  </a:cubicBezTo>
                  <a:cubicBezTo>
                    <a:pt x="1441" y="5523"/>
                    <a:pt x="1456" y="5618"/>
                    <a:pt x="1523" y="5618"/>
                  </a:cubicBezTo>
                  <a:cubicBezTo>
                    <a:pt x="1525" y="5618"/>
                    <a:pt x="1527" y="5617"/>
                    <a:pt x="1529" y="5617"/>
                  </a:cubicBezTo>
                  <a:cubicBezTo>
                    <a:pt x="1535" y="5616"/>
                    <a:pt x="1540" y="5616"/>
                    <a:pt x="1544" y="5616"/>
                  </a:cubicBezTo>
                  <a:cubicBezTo>
                    <a:pt x="1566" y="5616"/>
                    <a:pt x="1562" y="5630"/>
                    <a:pt x="1536" y="5649"/>
                  </a:cubicBezTo>
                  <a:cubicBezTo>
                    <a:pt x="1504" y="5671"/>
                    <a:pt x="1504" y="5671"/>
                    <a:pt x="1542" y="5677"/>
                  </a:cubicBezTo>
                  <a:cubicBezTo>
                    <a:pt x="1580" y="5686"/>
                    <a:pt x="1548" y="5708"/>
                    <a:pt x="1517" y="5730"/>
                  </a:cubicBezTo>
                  <a:cubicBezTo>
                    <a:pt x="1448" y="5758"/>
                    <a:pt x="1451" y="5774"/>
                    <a:pt x="1489" y="5780"/>
                  </a:cubicBezTo>
                  <a:cubicBezTo>
                    <a:pt x="1517" y="5793"/>
                    <a:pt x="1533" y="5818"/>
                    <a:pt x="1539" y="5846"/>
                  </a:cubicBezTo>
                  <a:cubicBezTo>
                    <a:pt x="1565" y="5862"/>
                    <a:pt x="1576" y="5873"/>
                    <a:pt x="1588" y="5873"/>
                  </a:cubicBezTo>
                  <a:cubicBezTo>
                    <a:pt x="1595" y="5873"/>
                    <a:pt x="1603" y="5870"/>
                    <a:pt x="1614" y="5862"/>
                  </a:cubicBezTo>
                  <a:cubicBezTo>
                    <a:pt x="1627" y="5860"/>
                    <a:pt x="1639" y="5859"/>
                    <a:pt x="1651" y="5859"/>
                  </a:cubicBezTo>
                  <a:cubicBezTo>
                    <a:pt x="1663" y="5859"/>
                    <a:pt x="1675" y="5860"/>
                    <a:pt x="1686" y="5862"/>
                  </a:cubicBezTo>
                  <a:cubicBezTo>
                    <a:pt x="1713" y="5876"/>
                    <a:pt x="1707" y="5885"/>
                    <a:pt x="1699" y="5885"/>
                  </a:cubicBezTo>
                  <a:cubicBezTo>
                    <a:pt x="1695" y="5885"/>
                    <a:pt x="1690" y="5883"/>
                    <a:pt x="1689" y="5877"/>
                  </a:cubicBezTo>
                  <a:cubicBezTo>
                    <a:pt x="1675" y="5870"/>
                    <a:pt x="1667" y="5867"/>
                    <a:pt x="1660" y="5867"/>
                  </a:cubicBezTo>
                  <a:cubicBezTo>
                    <a:pt x="1647" y="5867"/>
                    <a:pt x="1641" y="5879"/>
                    <a:pt x="1620" y="5893"/>
                  </a:cubicBezTo>
                  <a:cubicBezTo>
                    <a:pt x="1598" y="5906"/>
                    <a:pt x="1589" y="5934"/>
                    <a:pt x="1595" y="5959"/>
                  </a:cubicBezTo>
                  <a:cubicBezTo>
                    <a:pt x="1598" y="5971"/>
                    <a:pt x="1605" y="6003"/>
                    <a:pt x="1608" y="6018"/>
                  </a:cubicBezTo>
                  <a:cubicBezTo>
                    <a:pt x="1585" y="6059"/>
                    <a:pt x="1583" y="6077"/>
                    <a:pt x="1603" y="6077"/>
                  </a:cubicBezTo>
                  <a:cubicBezTo>
                    <a:pt x="1608" y="6077"/>
                    <a:pt x="1614" y="6076"/>
                    <a:pt x="1620" y="6075"/>
                  </a:cubicBezTo>
                  <a:lnTo>
                    <a:pt x="1655" y="6068"/>
                  </a:lnTo>
                  <a:lnTo>
                    <a:pt x="1655" y="6068"/>
                  </a:lnTo>
                  <a:cubicBezTo>
                    <a:pt x="1586" y="6097"/>
                    <a:pt x="1617" y="6260"/>
                    <a:pt x="1692" y="6260"/>
                  </a:cubicBezTo>
                  <a:lnTo>
                    <a:pt x="1655" y="6269"/>
                  </a:lnTo>
                  <a:cubicBezTo>
                    <a:pt x="1620" y="6275"/>
                    <a:pt x="1624" y="6291"/>
                    <a:pt x="1630" y="6319"/>
                  </a:cubicBezTo>
                  <a:cubicBezTo>
                    <a:pt x="1633" y="6335"/>
                    <a:pt x="1680" y="6385"/>
                    <a:pt x="1686" y="6429"/>
                  </a:cubicBezTo>
                  <a:cubicBezTo>
                    <a:pt x="1698" y="6485"/>
                    <a:pt x="1707" y="6527"/>
                    <a:pt x="1736" y="6527"/>
                  </a:cubicBezTo>
                  <a:cubicBezTo>
                    <a:pt x="1738" y="6527"/>
                    <a:pt x="1740" y="6526"/>
                    <a:pt x="1743" y="6526"/>
                  </a:cubicBezTo>
                  <a:lnTo>
                    <a:pt x="1743" y="6526"/>
                  </a:lnTo>
                  <a:cubicBezTo>
                    <a:pt x="1746" y="6542"/>
                    <a:pt x="1746" y="6542"/>
                    <a:pt x="1711" y="6548"/>
                  </a:cubicBezTo>
                  <a:cubicBezTo>
                    <a:pt x="1704" y="6547"/>
                    <a:pt x="1698" y="6546"/>
                    <a:pt x="1693" y="6546"/>
                  </a:cubicBezTo>
                  <a:cubicBezTo>
                    <a:pt x="1672" y="6546"/>
                    <a:pt x="1674" y="6557"/>
                    <a:pt x="1677" y="6570"/>
                  </a:cubicBezTo>
                  <a:cubicBezTo>
                    <a:pt x="1678" y="6577"/>
                    <a:pt x="1686" y="6579"/>
                    <a:pt x="1697" y="6579"/>
                  </a:cubicBezTo>
                  <a:cubicBezTo>
                    <a:pt x="1711" y="6579"/>
                    <a:pt x="1731" y="6575"/>
                    <a:pt x="1752" y="6570"/>
                  </a:cubicBezTo>
                  <a:cubicBezTo>
                    <a:pt x="1757" y="6569"/>
                    <a:pt x="1761" y="6569"/>
                    <a:pt x="1765" y="6569"/>
                  </a:cubicBezTo>
                  <a:cubicBezTo>
                    <a:pt x="1787" y="6569"/>
                    <a:pt x="1785" y="6584"/>
                    <a:pt x="1758" y="6614"/>
                  </a:cubicBezTo>
                  <a:cubicBezTo>
                    <a:pt x="1730" y="6655"/>
                    <a:pt x="1739" y="6708"/>
                    <a:pt x="1783" y="6733"/>
                  </a:cubicBezTo>
                  <a:cubicBezTo>
                    <a:pt x="1783" y="6749"/>
                    <a:pt x="1786" y="6761"/>
                    <a:pt x="1752" y="6770"/>
                  </a:cubicBezTo>
                  <a:cubicBezTo>
                    <a:pt x="1721" y="6792"/>
                    <a:pt x="1692" y="6827"/>
                    <a:pt x="1768" y="6843"/>
                  </a:cubicBezTo>
                  <a:cubicBezTo>
                    <a:pt x="1771" y="6858"/>
                    <a:pt x="1771" y="6858"/>
                    <a:pt x="1733" y="6864"/>
                  </a:cubicBezTo>
                  <a:cubicBezTo>
                    <a:pt x="1702" y="6886"/>
                    <a:pt x="1667" y="6896"/>
                    <a:pt x="1739" y="6896"/>
                  </a:cubicBezTo>
                  <a:cubicBezTo>
                    <a:pt x="1780" y="6915"/>
                    <a:pt x="1790" y="6965"/>
                    <a:pt x="1761" y="6999"/>
                  </a:cubicBezTo>
                  <a:cubicBezTo>
                    <a:pt x="1764" y="7010"/>
                    <a:pt x="1764" y="7023"/>
                    <a:pt x="1787" y="7023"/>
                  </a:cubicBezTo>
                  <a:cubicBezTo>
                    <a:pt x="1791" y="7023"/>
                    <a:pt x="1796" y="7022"/>
                    <a:pt x="1802" y="7021"/>
                  </a:cubicBezTo>
                  <a:lnTo>
                    <a:pt x="1837" y="7012"/>
                  </a:lnTo>
                  <a:lnTo>
                    <a:pt x="1837" y="7012"/>
                  </a:lnTo>
                  <a:cubicBezTo>
                    <a:pt x="1768" y="7043"/>
                    <a:pt x="1768" y="7043"/>
                    <a:pt x="1843" y="7043"/>
                  </a:cubicBezTo>
                  <a:cubicBezTo>
                    <a:pt x="1849" y="7042"/>
                    <a:pt x="1855" y="7041"/>
                    <a:pt x="1859" y="7041"/>
                  </a:cubicBezTo>
                  <a:cubicBezTo>
                    <a:pt x="1877" y="7041"/>
                    <a:pt x="1874" y="7051"/>
                    <a:pt x="1846" y="7059"/>
                  </a:cubicBezTo>
                  <a:cubicBezTo>
                    <a:pt x="1812" y="7081"/>
                    <a:pt x="1815" y="7093"/>
                    <a:pt x="1815" y="7093"/>
                  </a:cubicBezTo>
                  <a:cubicBezTo>
                    <a:pt x="1843" y="7143"/>
                    <a:pt x="1865" y="7194"/>
                    <a:pt x="1884" y="7250"/>
                  </a:cubicBezTo>
                  <a:cubicBezTo>
                    <a:pt x="1904" y="7356"/>
                    <a:pt x="1913" y="7405"/>
                    <a:pt x="1941" y="7405"/>
                  </a:cubicBezTo>
                  <a:cubicBezTo>
                    <a:pt x="1944" y="7405"/>
                    <a:pt x="1947" y="7404"/>
                    <a:pt x="1949" y="7403"/>
                  </a:cubicBezTo>
                  <a:cubicBezTo>
                    <a:pt x="1987" y="7413"/>
                    <a:pt x="1987" y="7413"/>
                    <a:pt x="1956" y="7435"/>
                  </a:cubicBezTo>
                  <a:cubicBezTo>
                    <a:pt x="1921" y="7457"/>
                    <a:pt x="1924" y="7469"/>
                    <a:pt x="1927" y="7485"/>
                  </a:cubicBezTo>
                  <a:cubicBezTo>
                    <a:pt x="1931" y="7501"/>
                    <a:pt x="1934" y="7516"/>
                    <a:pt x="1899" y="7523"/>
                  </a:cubicBezTo>
                  <a:cubicBezTo>
                    <a:pt x="1937" y="7529"/>
                    <a:pt x="1937" y="7529"/>
                    <a:pt x="1940" y="7545"/>
                  </a:cubicBezTo>
                  <a:cubicBezTo>
                    <a:pt x="1906" y="7551"/>
                    <a:pt x="1906" y="7566"/>
                    <a:pt x="1946" y="7573"/>
                  </a:cubicBezTo>
                  <a:cubicBezTo>
                    <a:pt x="2018" y="7573"/>
                    <a:pt x="2018" y="7573"/>
                    <a:pt x="1946" y="7588"/>
                  </a:cubicBezTo>
                  <a:cubicBezTo>
                    <a:pt x="1918" y="7594"/>
                    <a:pt x="1895" y="7631"/>
                    <a:pt x="1907" y="7631"/>
                  </a:cubicBezTo>
                  <a:cubicBezTo>
                    <a:pt x="1909" y="7631"/>
                    <a:pt x="1913" y="7630"/>
                    <a:pt x="1918" y="7626"/>
                  </a:cubicBezTo>
                  <a:cubicBezTo>
                    <a:pt x="1921" y="7625"/>
                    <a:pt x="1925" y="7625"/>
                    <a:pt x="1928" y="7625"/>
                  </a:cubicBezTo>
                  <a:cubicBezTo>
                    <a:pt x="1954" y="7625"/>
                    <a:pt x="1963" y="7649"/>
                    <a:pt x="1996" y="7654"/>
                  </a:cubicBezTo>
                  <a:cubicBezTo>
                    <a:pt x="2000" y="7670"/>
                    <a:pt x="2003" y="7686"/>
                    <a:pt x="1968" y="7692"/>
                  </a:cubicBezTo>
                  <a:cubicBezTo>
                    <a:pt x="1937" y="7714"/>
                    <a:pt x="1984" y="7780"/>
                    <a:pt x="2021" y="7789"/>
                  </a:cubicBezTo>
                  <a:cubicBezTo>
                    <a:pt x="2030" y="7787"/>
                    <a:pt x="2036" y="7786"/>
                    <a:pt x="2041" y="7786"/>
                  </a:cubicBezTo>
                  <a:cubicBezTo>
                    <a:pt x="2057" y="7786"/>
                    <a:pt x="2051" y="7797"/>
                    <a:pt x="2025" y="7801"/>
                  </a:cubicBezTo>
                  <a:cubicBezTo>
                    <a:pt x="1990" y="7811"/>
                    <a:pt x="1993" y="7823"/>
                    <a:pt x="1996" y="7839"/>
                  </a:cubicBezTo>
                  <a:cubicBezTo>
                    <a:pt x="2034" y="7848"/>
                    <a:pt x="2000" y="7855"/>
                    <a:pt x="1965" y="7861"/>
                  </a:cubicBezTo>
                  <a:cubicBezTo>
                    <a:pt x="1960" y="7860"/>
                    <a:pt x="1955" y="7860"/>
                    <a:pt x="1951" y="7860"/>
                  </a:cubicBezTo>
                  <a:cubicBezTo>
                    <a:pt x="1928" y="7860"/>
                    <a:pt x="1928" y="7875"/>
                    <a:pt x="1934" y="7899"/>
                  </a:cubicBezTo>
                  <a:cubicBezTo>
                    <a:pt x="1971" y="7905"/>
                    <a:pt x="1984" y="7964"/>
                    <a:pt x="1993" y="8008"/>
                  </a:cubicBezTo>
                  <a:cubicBezTo>
                    <a:pt x="2006" y="8084"/>
                    <a:pt x="2043" y="8090"/>
                    <a:pt x="2122" y="8105"/>
                  </a:cubicBezTo>
                  <a:lnTo>
                    <a:pt x="2194" y="8105"/>
                  </a:lnTo>
                  <a:lnTo>
                    <a:pt x="2122" y="8121"/>
                  </a:lnTo>
                  <a:cubicBezTo>
                    <a:pt x="2087" y="8131"/>
                    <a:pt x="2053" y="8143"/>
                    <a:pt x="2021" y="8156"/>
                  </a:cubicBezTo>
                  <a:cubicBezTo>
                    <a:pt x="2023" y="8163"/>
                    <a:pt x="2030" y="8165"/>
                    <a:pt x="2041" y="8165"/>
                  </a:cubicBezTo>
                  <a:cubicBezTo>
                    <a:pt x="2055" y="8165"/>
                    <a:pt x="2074" y="8161"/>
                    <a:pt x="2094" y="8156"/>
                  </a:cubicBezTo>
                  <a:cubicBezTo>
                    <a:pt x="2099" y="8155"/>
                    <a:pt x="2103" y="8154"/>
                    <a:pt x="2107" y="8154"/>
                  </a:cubicBezTo>
                  <a:cubicBezTo>
                    <a:pt x="2128" y="8154"/>
                    <a:pt x="2127" y="8170"/>
                    <a:pt x="2103" y="8199"/>
                  </a:cubicBezTo>
                  <a:cubicBezTo>
                    <a:pt x="2072" y="8237"/>
                    <a:pt x="2075" y="8253"/>
                    <a:pt x="2112" y="8259"/>
                  </a:cubicBezTo>
                  <a:cubicBezTo>
                    <a:pt x="2116" y="8275"/>
                    <a:pt x="2119" y="8290"/>
                    <a:pt x="2087" y="8312"/>
                  </a:cubicBezTo>
                  <a:cubicBezTo>
                    <a:pt x="2089" y="8320"/>
                    <a:pt x="2090" y="8323"/>
                    <a:pt x="2097" y="8323"/>
                  </a:cubicBezTo>
                  <a:cubicBezTo>
                    <a:pt x="2102" y="8323"/>
                    <a:pt x="2111" y="8321"/>
                    <a:pt x="2125" y="8319"/>
                  </a:cubicBezTo>
                  <a:cubicBezTo>
                    <a:pt x="2131" y="8317"/>
                    <a:pt x="2136" y="8317"/>
                    <a:pt x="2140" y="8317"/>
                  </a:cubicBezTo>
                  <a:cubicBezTo>
                    <a:pt x="2159" y="8317"/>
                    <a:pt x="2157" y="8329"/>
                    <a:pt x="2131" y="8350"/>
                  </a:cubicBezTo>
                  <a:cubicBezTo>
                    <a:pt x="2067" y="8376"/>
                    <a:pt x="2071" y="8416"/>
                    <a:pt x="2100" y="8416"/>
                  </a:cubicBezTo>
                  <a:cubicBezTo>
                    <a:pt x="2102" y="8416"/>
                    <a:pt x="2104" y="8416"/>
                    <a:pt x="2106" y="8416"/>
                  </a:cubicBezTo>
                  <a:cubicBezTo>
                    <a:pt x="2114" y="8414"/>
                    <a:pt x="2120" y="8413"/>
                    <a:pt x="2125" y="8413"/>
                  </a:cubicBezTo>
                  <a:cubicBezTo>
                    <a:pt x="2145" y="8413"/>
                    <a:pt x="2147" y="8425"/>
                    <a:pt x="2147" y="8438"/>
                  </a:cubicBezTo>
                  <a:cubicBezTo>
                    <a:pt x="2150" y="8450"/>
                    <a:pt x="2153" y="8466"/>
                    <a:pt x="2191" y="8475"/>
                  </a:cubicBezTo>
                  <a:lnTo>
                    <a:pt x="2197" y="8503"/>
                  </a:lnTo>
                  <a:cubicBezTo>
                    <a:pt x="2198" y="8509"/>
                    <a:pt x="2194" y="8512"/>
                    <a:pt x="2187" y="8512"/>
                  </a:cubicBezTo>
                  <a:cubicBezTo>
                    <a:pt x="2177" y="8512"/>
                    <a:pt x="2161" y="8505"/>
                    <a:pt x="2159" y="8497"/>
                  </a:cubicBezTo>
                  <a:lnTo>
                    <a:pt x="2128" y="8519"/>
                  </a:lnTo>
                  <a:cubicBezTo>
                    <a:pt x="2134" y="8547"/>
                    <a:pt x="2137" y="8563"/>
                    <a:pt x="2175" y="8569"/>
                  </a:cubicBezTo>
                  <a:cubicBezTo>
                    <a:pt x="2247" y="8569"/>
                    <a:pt x="2247" y="8569"/>
                    <a:pt x="2178" y="8585"/>
                  </a:cubicBezTo>
                  <a:cubicBezTo>
                    <a:pt x="2141" y="8591"/>
                    <a:pt x="2109" y="8613"/>
                    <a:pt x="2147" y="8623"/>
                  </a:cubicBezTo>
                  <a:cubicBezTo>
                    <a:pt x="2219" y="8623"/>
                    <a:pt x="2188" y="8644"/>
                    <a:pt x="2153" y="8651"/>
                  </a:cubicBezTo>
                  <a:cubicBezTo>
                    <a:pt x="2081" y="8651"/>
                    <a:pt x="2081" y="8651"/>
                    <a:pt x="2163" y="8695"/>
                  </a:cubicBezTo>
                  <a:cubicBezTo>
                    <a:pt x="2169" y="8726"/>
                    <a:pt x="2213" y="8776"/>
                    <a:pt x="2222" y="8820"/>
                  </a:cubicBezTo>
                  <a:cubicBezTo>
                    <a:pt x="2235" y="8880"/>
                    <a:pt x="2241" y="8908"/>
                    <a:pt x="2206" y="8930"/>
                  </a:cubicBezTo>
                  <a:cubicBezTo>
                    <a:pt x="2193" y="8933"/>
                    <a:pt x="2182" y="8936"/>
                    <a:pt x="2173" y="8939"/>
                  </a:cubicBezTo>
                  <a:lnTo>
                    <a:pt x="2173" y="8939"/>
                  </a:lnTo>
                  <a:cubicBezTo>
                    <a:pt x="2190" y="8935"/>
                    <a:pt x="2203" y="8933"/>
                    <a:pt x="2213" y="8933"/>
                  </a:cubicBezTo>
                  <a:cubicBezTo>
                    <a:pt x="2243" y="8933"/>
                    <a:pt x="2246" y="8950"/>
                    <a:pt x="2253" y="8983"/>
                  </a:cubicBezTo>
                  <a:cubicBezTo>
                    <a:pt x="2228" y="9033"/>
                    <a:pt x="2269" y="9058"/>
                    <a:pt x="2307" y="9064"/>
                  </a:cubicBezTo>
                  <a:cubicBezTo>
                    <a:pt x="2304" y="9049"/>
                    <a:pt x="2300" y="9033"/>
                    <a:pt x="2300" y="9033"/>
                  </a:cubicBezTo>
                  <a:cubicBezTo>
                    <a:pt x="2318" y="9030"/>
                    <a:pt x="2331" y="9028"/>
                    <a:pt x="2340" y="9028"/>
                  </a:cubicBezTo>
                  <a:cubicBezTo>
                    <a:pt x="2369" y="9028"/>
                    <a:pt x="2365" y="9042"/>
                    <a:pt x="2344" y="9071"/>
                  </a:cubicBezTo>
                  <a:cubicBezTo>
                    <a:pt x="2347" y="9086"/>
                    <a:pt x="2310" y="9093"/>
                    <a:pt x="2275" y="9102"/>
                  </a:cubicBezTo>
                  <a:cubicBezTo>
                    <a:pt x="2241" y="9108"/>
                    <a:pt x="2210" y="9130"/>
                    <a:pt x="2213" y="9146"/>
                  </a:cubicBezTo>
                  <a:cubicBezTo>
                    <a:pt x="2215" y="9154"/>
                    <a:pt x="2217" y="9163"/>
                    <a:pt x="2226" y="9163"/>
                  </a:cubicBezTo>
                  <a:cubicBezTo>
                    <a:pt x="2231" y="9163"/>
                    <a:pt x="2239" y="9160"/>
                    <a:pt x="2250" y="9152"/>
                  </a:cubicBezTo>
                  <a:cubicBezTo>
                    <a:pt x="2265" y="9150"/>
                    <a:pt x="2273" y="9148"/>
                    <a:pt x="2278" y="9148"/>
                  </a:cubicBezTo>
                  <a:cubicBezTo>
                    <a:pt x="2285" y="9148"/>
                    <a:pt x="2286" y="9151"/>
                    <a:pt x="2288" y="9158"/>
                  </a:cubicBezTo>
                  <a:cubicBezTo>
                    <a:pt x="2291" y="9174"/>
                    <a:pt x="2294" y="9190"/>
                    <a:pt x="2332" y="9196"/>
                  </a:cubicBezTo>
                  <a:cubicBezTo>
                    <a:pt x="2337" y="9195"/>
                    <a:pt x="2342" y="9195"/>
                    <a:pt x="2346" y="9195"/>
                  </a:cubicBezTo>
                  <a:cubicBezTo>
                    <a:pt x="2367" y="9195"/>
                    <a:pt x="2370" y="9207"/>
                    <a:pt x="2372" y="9218"/>
                  </a:cubicBezTo>
                  <a:cubicBezTo>
                    <a:pt x="2354" y="9230"/>
                    <a:pt x="2344" y="9249"/>
                    <a:pt x="2344" y="9271"/>
                  </a:cubicBezTo>
                  <a:lnTo>
                    <a:pt x="2344" y="9271"/>
                  </a:lnTo>
                  <a:cubicBezTo>
                    <a:pt x="2335" y="9273"/>
                    <a:pt x="2322" y="9275"/>
                    <a:pt x="2310" y="9278"/>
                  </a:cubicBezTo>
                  <a:cubicBezTo>
                    <a:pt x="2288" y="9284"/>
                    <a:pt x="2263" y="9293"/>
                    <a:pt x="2244" y="9309"/>
                  </a:cubicBezTo>
                  <a:cubicBezTo>
                    <a:pt x="2246" y="9315"/>
                    <a:pt x="2255" y="9317"/>
                    <a:pt x="2264" y="9317"/>
                  </a:cubicBezTo>
                  <a:cubicBezTo>
                    <a:pt x="2273" y="9317"/>
                    <a:pt x="2282" y="9315"/>
                    <a:pt x="2282" y="9315"/>
                  </a:cubicBezTo>
                  <a:cubicBezTo>
                    <a:pt x="2282" y="9315"/>
                    <a:pt x="2282" y="9315"/>
                    <a:pt x="2283" y="9315"/>
                  </a:cubicBezTo>
                  <a:cubicBezTo>
                    <a:pt x="2317" y="9315"/>
                    <a:pt x="2385" y="9663"/>
                    <a:pt x="2394" y="9707"/>
                  </a:cubicBezTo>
                  <a:cubicBezTo>
                    <a:pt x="2369" y="9735"/>
                    <a:pt x="2370" y="9772"/>
                    <a:pt x="2389" y="9772"/>
                  </a:cubicBezTo>
                  <a:cubicBezTo>
                    <a:pt x="2393" y="9772"/>
                    <a:pt x="2398" y="9770"/>
                    <a:pt x="2404" y="9766"/>
                  </a:cubicBezTo>
                  <a:cubicBezTo>
                    <a:pt x="2406" y="9766"/>
                    <a:pt x="2408" y="9766"/>
                    <a:pt x="2410" y="9766"/>
                  </a:cubicBezTo>
                  <a:cubicBezTo>
                    <a:pt x="2440" y="9766"/>
                    <a:pt x="2455" y="9837"/>
                    <a:pt x="2470" y="9920"/>
                  </a:cubicBezTo>
                  <a:cubicBezTo>
                    <a:pt x="2491" y="10019"/>
                    <a:pt x="2503" y="10090"/>
                    <a:pt x="2534" y="10090"/>
                  </a:cubicBezTo>
                  <a:cubicBezTo>
                    <a:pt x="2536" y="10090"/>
                    <a:pt x="2537" y="10089"/>
                    <a:pt x="2539" y="10089"/>
                  </a:cubicBezTo>
                  <a:lnTo>
                    <a:pt x="2548" y="10133"/>
                  </a:lnTo>
                  <a:cubicBezTo>
                    <a:pt x="2554" y="10164"/>
                    <a:pt x="2595" y="10186"/>
                    <a:pt x="2598" y="10202"/>
                  </a:cubicBezTo>
                  <a:cubicBezTo>
                    <a:pt x="2627" y="10207"/>
                    <a:pt x="2636" y="10217"/>
                    <a:pt x="2620" y="10217"/>
                  </a:cubicBezTo>
                  <a:cubicBezTo>
                    <a:pt x="2616" y="10217"/>
                    <a:pt x="2610" y="10217"/>
                    <a:pt x="2601" y="10215"/>
                  </a:cubicBezTo>
                  <a:cubicBezTo>
                    <a:pt x="2567" y="10224"/>
                    <a:pt x="2529" y="10230"/>
                    <a:pt x="2532" y="10246"/>
                  </a:cubicBezTo>
                  <a:cubicBezTo>
                    <a:pt x="2536" y="10261"/>
                    <a:pt x="2547" y="10266"/>
                    <a:pt x="2563" y="10266"/>
                  </a:cubicBezTo>
                  <a:cubicBezTo>
                    <a:pt x="2577" y="10266"/>
                    <a:pt x="2593" y="10263"/>
                    <a:pt x="2611" y="10258"/>
                  </a:cubicBezTo>
                  <a:cubicBezTo>
                    <a:pt x="2616" y="10257"/>
                    <a:pt x="2621" y="10257"/>
                    <a:pt x="2625" y="10257"/>
                  </a:cubicBezTo>
                  <a:cubicBezTo>
                    <a:pt x="2646" y="10257"/>
                    <a:pt x="2648" y="10268"/>
                    <a:pt x="2648" y="10268"/>
                  </a:cubicBezTo>
                  <a:cubicBezTo>
                    <a:pt x="2651" y="10280"/>
                    <a:pt x="2651" y="10280"/>
                    <a:pt x="2614" y="10290"/>
                  </a:cubicBezTo>
                  <a:lnTo>
                    <a:pt x="2545" y="10302"/>
                  </a:lnTo>
                  <a:lnTo>
                    <a:pt x="2548" y="10318"/>
                  </a:lnTo>
                  <a:cubicBezTo>
                    <a:pt x="2554" y="10317"/>
                    <a:pt x="2559" y="10316"/>
                    <a:pt x="2563" y="10316"/>
                  </a:cubicBezTo>
                  <a:cubicBezTo>
                    <a:pt x="2583" y="10316"/>
                    <a:pt x="2586" y="10327"/>
                    <a:pt x="2586" y="10327"/>
                  </a:cubicBezTo>
                  <a:cubicBezTo>
                    <a:pt x="2589" y="10340"/>
                    <a:pt x="2589" y="10340"/>
                    <a:pt x="2520" y="10356"/>
                  </a:cubicBezTo>
                  <a:cubicBezTo>
                    <a:pt x="2448" y="10371"/>
                    <a:pt x="2451" y="10384"/>
                    <a:pt x="2523" y="10384"/>
                  </a:cubicBezTo>
                  <a:lnTo>
                    <a:pt x="2564" y="10406"/>
                  </a:lnTo>
                  <a:cubicBezTo>
                    <a:pt x="2498" y="10437"/>
                    <a:pt x="2573" y="10453"/>
                    <a:pt x="2611" y="10459"/>
                  </a:cubicBezTo>
                  <a:cubicBezTo>
                    <a:pt x="2545" y="10487"/>
                    <a:pt x="2548" y="10503"/>
                    <a:pt x="2620" y="10503"/>
                  </a:cubicBezTo>
                  <a:cubicBezTo>
                    <a:pt x="2626" y="10502"/>
                    <a:pt x="2631" y="10501"/>
                    <a:pt x="2635" y="10501"/>
                  </a:cubicBezTo>
                  <a:cubicBezTo>
                    <a:pt x="2655" y="10501"/>
                    <a:pt x="2652" y="10513"/>
                    <a:pt x="2626" y="10531"/>
                  </a:cubicBezTo>
                  <a:cubicBezTo>
                    <a:pt x="2595" y="10553"/>
                    <a:pt x="2595" y="10569"/>
                    <a:pt x="2601" y="10600"/>
                  </a:cubicBezTo>
                  <a:cubicBezTo>
                    <a:pt x="2639" y="10606"/>
                    <a:pt x="2661" y="10710"/>
                    <a:pt x="2683" y="10829"/>
                  </a:cubicBezTo>
                  <a:cubicBezTo>
                    <a:pt x="2707" y="10956"/>
                    <a:pt x="2725" y="11042"/>
                    <a:pt x="2758" y="11042"/>
                  </a:cubicBezTo>
                  <a:cubicBezTo>
                    <a:pt x="2759" y="11042"/>
                    <a:pt x="2760" y="11042"/>
                    <a:pt x="2761" y="11042"/>
                  </a:cubicBezTo>
                  <a:lnTo>
                    <a:pt x="2761" y="11042"/>
                  </a:lnTo>
                  <a:cubicBezTo>
                    <a:pt x="2764" y="11058"/>
                    <a:pt x="2764" y="11058"/>
                    <a:pt x="2730" y="11079"/>
                  </a:cubicBezTo>
                  <a:cubicBezTo>
                    <a:pt x="2695" y="11086"/>
                    <a:pt x="2698" y="11101"/>
                    <a:pt x="2770" y="11101"/>
                  </a:cubicBezTo>
                  <a:cubicBezTo>
                    <a:pt x="2811" y="11108"/>
                    <a:pt x="2846" y="11101"/>
                    <a:pt x="2774" y="11114"/>
                  </a:cubicBezTo>
                  <a:cubicBezTo>
                    <a:pt x="2739" y="11123"/>
                    <a:pt x="2745" y="11152"/>
                    <a:pt x="2758" y="11211"/>
                  </a:cubicBezTo>
                  <a:cubicBezTo>
                    <a:pt x="2764" y="11253"/>
                    <a:pt x="2776" y="11309"/>
                    <a:pt x="2806" y="11309"/>
                  </a:cubicBezTo>
                  <a:cubicBezTo>
                    <a:pt x="2808" y="11309"/>
                    <a:pt x="2810" y="11309"/>
                    <a:pt x="2811" y="11308"/>
                  </a:cubicBezTo>
                  <a:cubicBezTo>
                    <a:pt x="2836" y="11321"/>
                    <a:pt x="2846" y="11327"/>
                    <a:pt x="2841" y="11327"/>
                  </a:cubicBezTo>
                  <a:cubicBezTo>
                    <a:pt x="2838" y="11327"/>
                    <a:pt x="2829" y="11324"/>
                    <a:pt x="2814" y="11321"/>
                  </a:cubicBezTo>
                  <a:cubicBezTo>
                    <a:pt x="2742" y="11321"/>
                    <a:pt x="2720" y="11402"/>
                    <a:pt x="2799" y="11434"/>
                  </a:cubicBezTo>
                  <a:cubicBezTo>
                    <a:pt x="2802" y="11446"/>
                    <a:pt x="2805" y="11462"/>
                    <a:pt x="2770" y="11468"/>
                  </a:cubicBezTo>
                  <a:cubicBezTo>
                    <a:pt x="2774" y="11484"/>
                    <a:pt x="2777" y="11499"/>
                    <a:pt x="2821" y="11537"/>
                  </a:cubicBezTo>
                  <a:cubicBezTo>
                    <a:pt x="2824" y="11550"/>
                    <a:pt x="2833" y="11609"/>
                    <a:pt x="2839" y="11640"/>
                  </a:cubicBezTo>
                  <a:cubicBezTo>
                    <a:pt x="2846" y="11669"/>
                    <a:pt x="2886" y="11691"/>
                    <a:pt x="2886" y="11691"/>
                  </a:cubicBezTo>
                  <a:cubicBezTo>
                    <a:pt x="2888" y="11696"/>
                    <a:pt x="2889" y="11702"/>
                    <a:pt x="2890" y="11706"/>
                  </a:cubicBezTo>
                  <a:lnTo>
                    <a:pt x="2890" y="11706"/>
                  </a:lnTo>
                  <a:cubicBezTo>
                    <a:pt x="2852" y="11712"/>
                    <a:pt x="2868" y="11788"/>
                    <a:pt x="2886" y="11891"/>
                  </a:cubicBezTo>
                  <a:cubicBezTo>
                    <a:pt x="2908" y="11995"/>
                    <a:pt x="2924" y="12082"/>
                    <a:pt x="2893" y="12104"/>
                  </a:cubicBezTo>
                  <a:cubicBezTo>
                    <a:pt x="2893" y="12104"/>
                    <a:pt x="2896" y="12120"/>
                    <a:pt x="2933" y="12126"/>
                  </a:cubicBezTo>
                  <a:cubicBezTo>
                    <a:pt x="3006" y="12126"/>
                    <a:pt x="3009" y="12142"/>
                    <a:pt x="2977" y="12164"/>
                  </a:cubicBezTo>
                  <a:cubicBezTo>
                    <a:pt x="2908" y="12192"/>
                    <a:pt x="2921" y="12251"/>
                    <a:pt x="2993" y="12251"/>
                  </a:cubicBezTo>
                  <a:cubicBezTo>
                    <a:pt x="3004" y="12250"/>
                    <a:pt x="3009" y="12249"/>
                    <a:pt x="3009" y="12249"/>
                  </a:cubicBezTo>
                  <a:lnTo>
                    <a:pt x="3009" y="12249"/>
                  </a:lnTo>
                  <a:cubicBezTo>
                    <a:pt x="3009" y="12249"/>
                    <a:pt x="2983" y="12253"/>
                    <a:pt x="2959" y="12258"/>
                  </a:cubicBezTo>
                  <a:cubicBezTo>
                    <a:pt x="2893" y="12289"/>
                    <a:pt x="2937" y="12327"/>
                    <a:pt x="3009" y="12327"/>
                  </a:cubicBezTo>
                  <a:cubicBezTo>
                    <a:pt x="2977" y="12349"/>
                    <a:pt x="2943" y="12371"/>
                    <a:pt x="2980" y="12377"/>
                  </a:cubicBezTo>
                  <a:cubicBezTo>
                    <a:pt x="2984" y="12393"/>
                    <a:pt x="2984" y="12393"/>
                    <a:pt x="2915" y="12408"/>
                  </a:cubicBezTo>
                  <a:cubicBezTo>
                    <a:pt x="2880" y="12414"/>
                    <a:pt x="2846" y="12421"/>
                    <a:pt x="2846" y="12436"/>
                  </a:cubicBezTo>
                  <a:cubicBezTo>
                    <a:pt x="2847" y="12443"/>
                    <a:pt x="2854" y="12445"/>
                    <a:pt x="2864" y="12445"/>
                  </a:cubicBezTo>
                  <a:cubicBezTo>
                    <a:pt x="2879" y="12445"/>
                    <a:pt x="2900" y="12440"/>
                    <a:pt x="2921" y="12436"/>
                  </a:cubicBezTo>
                  <a:lnTo>
                    <a:pt x="2927" y="12465"/>
                  </a:lnTo>
                  <a:cubicBezTo>
                    <a:pt x="2927" y="12465"/>
                    <a:pt x="2927" y="12475"/>
                    <a:pt x="2949" y="12475"/>
                  </a:cubicBezTo>
                  <a:cubicBezTo>
                    <a:pt x="2953" y="12475"/>
                    <a:pt x="2959" y="12475"/>
                    <a:pt x="2965" y="12474"/>
                  </a:cubicBezTo>
                  <a:cubicBezTo>
                    <a:pt x="2972" y="12472"/>
                    <a:pt x="2978" y="12471"/>
                    <a:pt x="2983" y="12471"/>
                  </a:cubicBezTo>
                  <a:cubicBezTo>
                    <a:pt x="3001" y="12471"/>
                    <a:pt x="3003" y="12484"/>
                    <a:pt x="3006" y="12496"/>
                  </a:cubicBezTo>
                  <a:cubicBezTo>
                    <a:pt x="2988" y="12499"/>
                    <a:pt x="2987" y="12502"/>
                    <a:pt x="2995" y="12502"/>
                  </a:cubicBezTo>
                  <a:cubicBezTo>
                    <a:pt x="3004" y="12502"/>
                    <a:pt x="3023" y="12498"/>
                    <a:pt x="3040" y="12487"/>
                  </a:cubicBezTo>
                  <a:cubicBezTo>
                    <a:pt x="3060" y="12483"/>
                    <a:pt x="3080" y="12479"/>
                    <a:pt x="3094" y="12479"/>
                  </a:cubicBezTo>
                  <a:cubicBezTo>
                    <a:pt x="3104" y="12479"/>
                    <a:pt x="3111" y="12481"/>
                    <a:pt x="3112" y="12487"/>
                  </a:cubicBezTo>
                  <a:lnTo>
                    <a:pt x="3184" y="12474"/>
                  </a:lnTo>
                  <a:cubicBezTo>
                    <a:pt x="3253" y="12458"/>
                    <a:pt x="3288" y="12452"/>
                    <a:pt x="3316" y="12414"/>
                  </a:cubicBezTo>
                  <a:cubicBezTo>
                    <a:pt x="3338" y="12357"/>
                    <a:pt x="3360" y="12308"/>
                    <a:pt x="3318" y="12308"/>
                  </a:cubicBezTo>
                  <a:cubicBezTo>
                    <a:pt x="3312" y="12308"/>
                    <a:pt x="3305" y="12309"/>
                    <a:pt x="3297" y="12311"/>
                  </a:cubicBezTo>
                  <a:cubicBezTo>
                    <a:pt x="3297" y="12311"/>
                    <a:pt x="3259" y="12305"/>
                    <a:pt x="3256" y="12289"/>
                  </a:cubicBezTo>
                  <a:cubicBezTo>
                    <a:pt x="3253" y="12273"/>
                    <a:pt x="3284" y="12251"/>
                    <a:pt x="3284" y="12251"/>
                  </a:cubicBezTo>
                  <a:cubicBezTo>
                    <a:pt x="3322" y="12245"/>
                    <a:pt x="3309" y="12186"/>
                    <a:pt x="3294" y="12114"/>
                  </a:cubicBezTo>
                  <a:cubicBezTo>
                    <a:pt x="3278" y="12023"/>
                    <a:pt x="3269" y="11979"/>
                    <a:pt x="3303" y="11957"/>
                  </a:cubicBezTo>
                  <a:cubicBezTo>
                    <a:pt x="3335" y="11935"/>
                    <a:pt x="3331" y="11919"/>
                    <a:pt x="3331" y="11919"/>
                  </a:cubicBezTo>
                  <a:lnTo>
                    <a:pt x="3331" y="11919"/>
                  </a:lnTo>
                  <a:cubicBezTo>
                    <a:pt x="3330" y="11920"/>
                    <a:pt x="3328" y="11920"/>
                    <a:pt x="3327" y="11920"/>
                  </a:cubicBezTo>
                  <a:cubicBezTo>
                    <a:pt x="3295" y="11920"/>
                    <a:pt x="3277" y="11833"/>
                    <a:pt x="3259" y="11734"/>
                  </a:cubicBezTo>
                  <a:cubicBezTo>
                    <a:pt x="3241" y="11637"/>
                    <a:pt x="3220" y="11537"/>
                    <a:pt x="3187" y="11537"/>
                  </a:cubicBezTo>
                  <a:cubicBezTo>
                    <a:pt x="3186" y="11537"/>
                    <a:pt x="3185" y="11537"/>
                    <a:pt x="3184" y="11537"/>
                  </a:cubicBezTo>
                  <a:cubicBezTo>
                    <a:pt x="3181" y="11521"/>
                    <a:pt x="3178" y="11506"/>
                    <a:pt x="3178" y="11506"/>
                  </a:cubicBezTo>
                  <a:cubicBezTo>
                    <a:pt x="3212" y="11499"/>
                    <a:pt x="3209" y="11471"/>
                    <a:pt x="3203" y="11440"/>
                  </a:cubicBezTo>
                  <a:cubicBezTo>
                    <a:pt x="3181" y="11430"/>
                    <a:pt x="3162" y="11412"/>
                    <a:pt x="3156" y="11390"/>
                  </a:cubicBezTo>
                  <a:cubicBezTo>
                    <a:pt x="3190" y="11380"/>
                    <a:pt x="3187" y="11368"/>
                    <a:pt x="3181" y="11336"/>
                  </a:cubicBezTo>
                  <a:cubicBezTo>
                    <a:pt x="3176" y="11314"/>
                    <a:pt x="3175" y="11299"/>
                    <a:pt x="3155" y="11299"/>
                  </a:cubicBezTo>
                  <a:cubicBezTo>
                    <a:pt x="3151" y="11299"/>
                    <a:pt x="3145" y="11300"/>
                    <a:pt x="3137" y="11302"/>
                  </a:cubicBezTo>
                  <a:cubicBezTo>
                    <a:pt x="3134" y="11286"/>
                    <a:pt x="3115" y="11183"/>
                    <a:pt x="3143" y="11130"/>
                  </a:cubicBezTo>
                  <a:cubicBezTo>
                    <a:pt x="3175" y="11108"/>
                    <a:pt x="3137" y="11101"/>
                    <a:pt x="3100" y="11095"/>
                  </a:cubicBezTo>
                  <a:cubicBezTo>
                    <a:pt x="3091" y="11097"/>
                    <a:pt x="3081" y="11098"/>
                    <a:pt x="3072" y="11098"/>
                  </a:cubicBezTo>
                  <a:cubicBezTo>
                    <a:pt x="3047" y="11098"/>
                    <a:pt x="3024" y="11091"/>
                    <a:pt x="3021" y="11079"/>
                  </a:cubicBezTo>
                  <a:lnTo>
                    <a:pt x="3093" y="11064"/>
                  </a:lnTo>
                  <a:cubicBezTo>
                    <a:pt x="3107" y="11067"/>
                    <a:pt x="3115" y="11069"/>
                    <a:pt x="3120" y="11069"/>
                  </a:cubicBezTo>
                  <a:cubicBezTo>
                    <a:pt x="3130" y="11069"/>
                    <a:pt x="3129" y="11062"/>
                    <a:pt x="3125" y="11042"/>
                  </a:cubicBezTo>
                  <a:cubicBezTo>
                    <a:pt x="3121" y="11026"/>
                    <a:pt x="3118" y="11014"/>
                    <a:pt x="3118" y="11014"/>
                  </a:cubicBezTo>
                  <a:cubicBezTo>
                    <a:pt x="3117" y="11014"/>
                    <a:pt x="3116" y="11014"/>
                    <a:pt x="3114" y="11014"/>
                  </a:cubicBezTo>
                  <a:cubicBezTo>
                    <a:pt x="3083" y="11014"/>
                    <a:pt x="3070" y="10944"/>
                    <a:pt x="3049" y="10844"/>
                  </a:cubicBezTo>
                  <a:cubicBezTo>
                    <a:pt x="3026" y="10718"/>
                    <a:pt x="3016" y="10671"/>
                    <a:pt x="2986" y="10671"/>
                  </a:cubicBezTo>
                  <a:cubicBezTo>
                    <a:pt x="2985" y="10671"/>
                    <a:pt x="2983" y="10672"/>
                    <a:pt x="2980" y="10672"/>
                  </a:cubicBezTo>
                  <a:cubicBezTo>
                    <a:pt x="2974" y="10674"/>
                    <a:pt x="2969" y="10675"/>
                    <a:pt x="2965" y="10675"/>
                  </a:cubicBezTo>
                  <a:cubicBezTo>
                    <a:pt x="2946" y="10675"/>
                    <a:pt x="2947" y="10657"/>
                    <a:pt x="2968" y="10616"/>
                  </a:cubicBezTo>
                  <a:cubicBezTo>
                    <a:pt x="3059" y="10503"/>
                    <a:pt x="3059" y="10503"/>
                    <a:pt x="3018" y="10497"/>
                  </a:cubicBezTo>
                  <a:lnTo>
                    <a:pt x="3018" y="10497"/>
                  </a:lnTo>
                  <a:cubicBezTo>
                    <a:pt x="3021" y="10512"/>
                    <a:pt x="2987" y="10518"/>
                    <a:pt x="2952" y="10525"/>
                  </a:cubicBezTo>
                  <a:cubicBezTo>
                    <a:pt x="2933" y="10529"/>
                    <a:pt x="2920" y="10531"/>
                    <a:pt x="2911" y="10531"/>
                  </a:cubicBezTo>
                  <a:cubicBezTo>
                    <a:pt x="2887" y="10531"/>
                    <a:pt x="2898" y="10517"/>
                    <a:pt x="2946" y="10497"/>
                  </a:cubicBezTo>
                  <a:cubicBezTo>
                    <a:pt x="3018" y="10481"/>
                    <a:pt x="2940" y="10268"/>
                    <a:pt x="2864" y="10268"/>
                  </a:cubicBezTo>
                  <a:lnTo>
                    <a:pt x="2902" y="10262"/>
                  </a:lnTo>
                  <a:cubicBezTo>
                    <a:pt x="2937" y="10252"/>
                    <a:pt x="2933" y="10240"/>
                    <a:pt x="2921" y="10180"/>
                  </a:cubicBezTo>
                  <a:cubicBezTo>
                    <a:pt x="2915" y="10149"/>
                    <a:pt x="2915" y="10136"/>
                    <a:pt x="2915" y="10136"/>
                  </a:cubicBezTo>
                  <a:cubicBezTo>
                    <a:pt x="2910" y="10137"/>
                    <a:pt x="2906" y="10137"/>
                    <a:pt x="2902" y="10137"/>
                  </a:cubicBezTo>
                  <a:cubicBezTo>
                    <a:pt x="2845" y="10137"/>
                    <a:pt x="2864" y="10054"/>
                    <a:pt x="2896" y="10045"/>
                  </a:cubicBezTo>
                  <a:cubicBezTo>
                    <a:pt x="2927" y="10023"/>
                    <a:pt x="2927" y="10023"/>
                    <a:pt x="2924" y="9995"/>
                  </a:cubicBezTo>
                  <a:cubicBezTo>
                    <a:pt x="2843" y="9964"/>
                    <a:pt x="2864" y="9885"/>
                    <a:pt x="2899" y="9876"/>
                  </a:cubicBezTo>
                  <a:cubicBezTo>
                    <a:pt x="2899" y="9876"/>
                    <a:pt x="2896" y="9860"/>
                    <a:pt x="2893" y="9848"/>
                  </a:cubicBezTo>
                  <a:cubicBezTo>
                    <a:pt x="2868" y="9842"/>
                    <a:pt x="2849" y="9823"/>
                    <a:pt x="2849" y="9795"/>
                  </a:cubicBezTo>
                  <a:cubicBezTo>
                    <a:pt x="2842" y="9764"/>
                    <a:pt x="2839" y="9747"/>
                    <a:pt x="2827" y="9747"/>
                  </a:cubicBezTo>
                  <a:cubicBezTo>
                    <a:pt x="2821" y="9747"/>
                    <a:pt x="2814" y="9750"/>
                    <a:pt x="2805" y="9757"/>
                  </a:cubicBezTo>
                  <a:cubicBezTo>
                    <a:pt x="2784" y="9762"/>
                    <a:pt x="2764" y="9767"/>
                    <a:pt x="2750" y="9767"/>
                  </a:cubicBezTo>
                  <a:cubicBezTo>
                    <a:pt x="2739" y="9767"/>
                    <a:pt x="2731" y="9764"/>
                    <a:pt x="2730" y="9757"/>
                  </a:cubicBezTo>
                  <a:lnTo>
                    <a:pt x="2767" y="9751"/>
                  </a:lnTo>
                  <a:cubicBezTo>
                    <a:pt x="2802" y="9744"/>
                    <a:pt x="2792" y="9701"/>
                    <a:pt x="2780" y="9641"/>
                  </a:cubicBezTo>
                  <a:cubicBezTo>
                    <a:pt x="2767" y="9566"/>
                    <a:pt x="2761" y="9538"/>
                    <a:pt x="2792" y="9516"/>
                  </a:cubicBezTo>
                  <a:lnTo>
                    <a:pt x="2755" y="9506"/>
                  </a:lnTo>
                  <a:cubicBezTo>
                    <a:pt x="2717" y="9500"/>
                    <a:pt x="2714" y="9484"/>
                    <a:pt x="2749" y="9478"/>
                  </a:cubicBezTo>
                  <a:cubicBezTo>
                    <a:pt x="2783" y="9456"/>
                    <a:pt x="2770" y="9397"/>
                    <a:pt x="2730" y="9375"/>
                  </a:cubicBezTo>
                  <a:cubicBezTo>
                    <a:pt x="2727" y="9359"/>
                    <a:pt x="2723" y="9346"/>
                    <a:pt x="2723" y="9346"/>
                  </a:cubicBezTo>
                  <a:cubicBezTo>
                    <a:pt x="2792" y="9315"/>
                    <a:pt x="2783" y="9271"/>
                    <a:pt x="2711" y="9271"/>
                  </a:cubicBezTo>
                  <a:cubicBezTo>
                    <a:pt x="2745" y="9265"/>
                    <a:pt x="2742" y="9249"/>
                    <a:pt x="2739" y="9234"/>
                  </a:cubicBezTo>
                  <a:cubicBezTo>
                    <a:pt x="2698" y="9212"/>
                    <a:pt x="2686" y="9152"/>
                    <a:pt x="2723" y="9146"/>
                  </a:cubicBezTo>
                  <a:lnTo>
                    <a:pt x="2720" y="9130"/>
                  </a:lnTo>
                  <a:cubicBezTo>
                    <a:pt x="2683" y="9124"/>
                    <a:pt x="2680" y="9108"/>
                    <a:pt x="2676" y="9096"/>
                  </a:cubicBezTo>
                  <a:cubicBezTo>
                    <a:pt x="2673" y="9080"/>
                    <a:pt x="2670" y="9064"/>
                    <a:pt x="2633" y="9058"/>
                  </a:cubicBezTo>
                  <a:cubicBezTo>
                    <a:pt x="2595" y="9049"/>
                    <a:pt x="2592" y="9036"/>
                    <a:pt x="2592" y="9036"/>
                  </a:cubicBezTo>
                  <a:cubicBezTo>
                    <a:pt x="2590" y="9029"/>
                    <a:pt x="2597" y="9027"/>
                    <a:pt x="2608" y="9027"/>
                  </a:cubicBezTo>
                  <a:cubicBezTo>
                    <a:pt x="2622" y="9027"/>
                    <a:pt x="2643" y="9031"/>
                    <a:pt x="2664" y="9036"/>
                  </a:cubicBezTo>
                  <a:cubicBezTo>
                    <a:pt x="2672" y="9040"/>
                    <a:pt x="2677" y="9042"/>
                    <a:pt x="2681" y="9042"/>
                  </a:cubicBezTo>
                  <a:cubicBezTo>
                    <a:pt x="2699" y="9042"/>
                    <a:pt x="2681" y="9008"/>
                    <a:pt x="2617" y="8983"/>
                  </a:cubicBezTo>
                  <a:cubicBezTo>
                    <a:pt x="2572" y="8967"/>
                    <a:pt x="2553" y="8960"/>
                    <a:pt x="2559" y="8960"/>
                  </a:cubicBezTo>
                  <a:cubicBezTo>
                    <a:pt x="2563" y="8960"/>
                    <a:pt x="2582" y="8964"/>
                    <a:pt x="2614" y="8970"/>
                  </a:cubicBezTo>
                  <a:cubicBezTo>
                    <a:pt x="2633" y="8973"/>
                    <a:pt x="2651" y="8976"/>
                    <a:pt x="2661" y="8976"/>
                  </a:cubicBezTo>
                  <a:cubicBezTo>
                    <a:pt x="2673" y="8976"/>
                    <a:pt x="2673" y="8973"/>
                    <a:pt x="2651" y="8961"/>
                  </a:cubicBezTo>
                  <a:cubicBezTo>
                    <a:pt x="2646" y="8946"/>
                    <a:pt x="2634" y="8937"/>
                    <a:pt x="2621" y="8937"/>
                  </a:cubicBezTo>
                  <a:cubicBezTo>
                    <a:pt x="2617" y="8937"/>
                    <a:pt x="2614" y="8938"/>
                    <a:pt x="2611" y="8939"/>
                  </a:cubicBezTo>
                  <a:cubicBezTo>
                    <a:pt x="2608" y="8923"/>
                    <a:pt x="2604" y="8911"/>
                    <a:pt x="2601" y="8895"/>
                  </a:cubicBezTo>
                  <a:cubicBezTo>
                    <a:pt x="2629" y="8858"/>
                    <a:pt x="2626" y="8845"/>
                    <a:pt x="2623" y="8829"/>
                  </a:cubicBezTo>
                  <a:cubicBezTo>
                    <a:pt x="2586" y="8820"/>
                    <a:pt x="2586" y="8820"/>
                    <a:pt x="2620" y="8798"/>
                  </a:cubicBezTo>
                  <a:cubicBezTo>
                    <a:pt x="2644" y="8794"/>
                    <a:pt x="2650" y="8785"/>
                    <a:pt x="2629" y="8785"/>
                  </a:cubicBezTo>
                  <a:cubicBezTo>
                    <a:pt x="2619" y="8785"/>
                    <a:pt x="2604" y="8787"/>
                    <a:pt x="2582" y="8792"/>
                  </a:cubicBezTo>
                  <a:cubicBezTo>
                    <a:pt x="2542" y="8786"/>
                    <a:pt x="2542" y="8770"/>
                    <a:pt x="2573" y="8748"/>
                  </a:cubicBezTo>
                  <a:cubicBezTo>
                    <a:pt x="2630" y="8735"/>
                    <a:pt x="2638" y="8724"/>
                    <a:pt x="2620" y="8724"/>
                  </a:cubicBezTo>
                  <a:cubicBezTo>
                    <a:pt x="2616" y="8724"/>
                    <a:pt x="2611" y="8725"/>
                    <a:pt x="2604" y="8726"/>
                  </a:cubicBezTo>
                  <a:cubicBezTo>
                    <a:pt x="2567" y="8717"/>
                    <a:pt x="2564" y="8704"/>
                    <a:pt x="2564" y="8704"/>
                  </a:cubicBezTo>
                  <a:cubicBezTo>
                    <a:pt x="2598" y="8695"/>
                    <a:pt x="2573" y="8563"/>
                    <a:pt x="2548" y="8431"/>
                  </a:cubicBezTo>
                  <a:cubicBezTo>
                    <a:pt x="2546" y="8420"/>
                    <a:pt x="2524" y="8413"/>
                    <a:pt x="2499" y="8413"/>
                  </a:cubicBezTo>
                  <a:cubicBezTo>
                    <a:pt x="2491" y="8413"/>
                    <a:pt x="2482" y="8414"/>
                    <a:pt x="2473" y="8416"/>
                  </a:cubicBezTo>
                  <a:cubicBezTo>
                    <a:pt x="2448" y="8421"/>
                    <a:pt x="2436" y="8423"/>
                    <a:pt x="2432" y="8423"/>
                  </a:cubicBezTo>
                  <a:cubicBezTo>
                    <a:pt x="2424" y="8423"/>
                    <a:pt x="2447" y="8414"/>
                    <a:pt x="2470" y="8400"/>
                  </a:cubicBezTo>
                  <a:cubicBezTo>
                    <a:pt x="2538" y="8377"/>
                    <a:pt x="2558" y="8355"/>
                    <a:pt x="2532" y="8355"/>
                  </a:cubicBezTo>
                  <a:cubicBezTo>
                    <a:pt x="2520" y="8355"/>
                    <a:pt x="2497" y="8360"/>
                    <a:pt x="2463" y="8372"/>
                  </a:cubicBezTo>
                  <a:cubicBezTo>
                    <a:pt x="2434" y="8384"/>
                    <a:pt x="2418" y="8391"/>
                    <a:pt x="2414" y="8391"/>
                  </a:cubicBezTo>
                  <a:cubicBezTo>
                    <a:pt x="2410" y="8391"/>
                    <a:pt x="2425" y="8381"/>
                    <a:pt x="2460" y="8356"/>
                  </a:cubicBezTo>
                  <a:cubicBezTo>
                    <a:pt x="2492" y="8334"/>
                    <a:pt x="2492" y="8334"/>
                    <a:pt x="2454" y="8328"/>
                  </a:cubicBezTo>
                  <a:cubicBezTo>
                    <a:pt x="2448" y="8329"/>
                    <a:pt x="2444" y="8329"/>
                    <a:pt x="2440" y="8329"/>
                  </a:cubicBezTo>
                  <a:cubicBezTo>
                    <a:pt x="2419" y="8329"/>
                    <a:pt x="2422" y="8318"/>
                    <a:pt x="2451" y="8312"/>
                  </a:cubicBezTo>
                  <a:cubicBezTo>
                    <a:pt x="2481" y="8293"/>
                    <a:pt x="2509" y="8274"/>
                    <a:pt x="2492" y="8274"/>
                  </a:cubicBezTo>
                  <a:cubicBezTo>
                    <a:pt x="2489" y="8274"/>
                    <a:pt x="2486" y="8274"/>
                    <a:pt x="2482" y="8275"/>
                  </a:cubicBezTo>
                  <a:cubicBezTo>
                    <a:pt x="2482" y="8275"/>
                    <a:pt x="2479" y="8262"/>
                    <a:pt x="2510" y="8237"/>
                  </a:cubicBezTo>
                  <a:cubicBezTo>
                    <a:pt x="2542" y="8215"/>
                    <a:pt x="2504" y="8209"/>
                    <a:pt x="2466" y="8203"/>
                  </a:cubicBezTo>
                  <a:cubicBezTo>
                    <a:pt x="2395" y="8174"/>
                    <a:pt x="2386" y="8158"/>
                    <a:pt x="2441" y="8158"/>
                  </a:cubicBezTo>
                  <a:cubicBezTo>
                    <a:pt x="2446" y="8158"/>
                    <a:pt x="2451" y="8158"/>
                    <a:pt x="2457" y="8159"/>
                  </a:cubicBezTo>
                  <a:cubicBezTo>
                    <a:pt x="2532" y="8159"/>
                    <a:pt x="2482" y="8090"/>
                    <a:pt x="2410" y="8090"/>
                  </a:cubicBezTo>
                  <a:cubicBezTo>
                    <a:pt x="2335" y="8090"/>
                    <a:pt x="2335" y="8090"/>
                    <a:pt x="2372" y="8084"/>
                  </a:cubicBezTo>
                  <a:cubicBezTo>
                    <a:pt x="2407" y="8077"/>
                    <a:pt x="2404" y="8062"/>
                    <a:pt x="2404" y="8062"/>
                  </a:cubicBezTo>
                  <a:cubicBezTo>
                    <a:pt x="2401" y="8046"/>
                    <a:pt x="2398" y="8030"/>
                    <a:pt x="2432" y="8024"/>
                  </a:cubicBezTo>
                  <a:cubicBezTo>
                    <a:pt x="2432" y="8024"/>
                    <a:pt x="2429" y="8008"/>
                    <a:pt x="2388" y="7986"/>
                  </a:cubicBezTo>
                  <a:cubicBezTo>
                    <a:pt x="2313" y="7974"/>
                    <a:pt x="2341" y="7921"/>
                    <a:pt x="2407" y="7892"/>
                  </a:cubicBezTo>
                  <a:lnTo>
                    <a:pt x="2366" y="7870"/>
                  </a:lnTo>
                  <a:cubicBezTo>
                    <a:pt x="2294" y="7870"/>
                    <a:pt x="2257" y="7861"/>
                    <a:pt x="2325" y="7848"/>
                  </a:cubicBezTo>
                  <a:cubicBezTo>
                    <a:pt x="2350" y="7842"/>
                    <a:pt x="2375" y="7837"/>
                    <a:pt x="2374" y="7837"/>
                  </a:cubicBezTo>
                  <a:lnTo>
                    <a:pt x="2374" y="7837"/>
                  </a:lnTo>
                  <a:cubicBezTo>
                    <a:pt x="2374" y="7837"/>
                    <a:pt x="2370" y="7837"/>
                    <a:pt x="2360" y="7839"/>
                  </a:cubicBezTo>
                  <a:cubicBezTo>
                    <a:pt x="2288" y="7839"/>
                    <a:pt x="2313" y="7773"/>
                    <a:pt x="2382" y="7758"/>
                  </a:cubicBezTo>
                  <a:cubicBezTo>
                    <a:pt x="2416" y="7751"/>
                    <a:pt x="2416" y="7751"/>
                    <a:pt x="2413" y="7736"/>
                  </a:cubicBezTo>
                  <a:lnTo>
                    <a:pt x="2413" y="7736"/>
                  </a:lnTo>
                  <a:lnTo>
                    <a:pt x="2379" y="7745"/>
                  </a:lnTo>
                  <a:cubicBezTo>
                    <a:pt x="2359" y="7749"/>
                    <a:pt x="2339" y="7752"/>
                    <a:pt x="2325" y="7752"/>
                  </a:cubicBezTo>
                  <a:cubicBezTo>
                    <a:pt x="2315" y="7752"/>
                    <a:pt x="2308" y="7750"/>
                    <a:pt x="2307" y="7745"/>
                  </a:cubicBezTo>
                  <a:cubicBezTo>
                    <a:pt x="2304" y="7729"/>
                    <a:pt x="2300" y="7714"/>
                    <a:pt x="2335" y="7707"/>
                  </a:cubicBezTo>
                  <a:cubicBezTo>
                    <a:pt x="2363" y="7688"/>
                    <a:pt x="2393" y="7669"/>
                    <a:pt x="2374" y="7669"/>
                  </a:cubicBezTo>
                  <a:cubicBezTo>
                    <a:pt x="2371" y="7669"/>
                    <a:pt x="2368" y="7669"/>
                    <a:pt x="2363" y="7670"/>
                  </a:cubicBezTo>
                  <a:cubicBezTo>
                    <a:pt x="2363" y="7670"/>
                    <a:pt x="2363" y="7654"/>
                    <a:pt x="2394" y="7632"/>
                  </a:cubicBezTo>
                  <a:cubicBezTo>
                    <a:pt x="2391" y="7620"/>
                    <a:pt x="2388" y="7604"/>
                    <a:pt x="2382" y="7576"/>
                  </a:cubicBezTo>
                  <a:cubicBezTo>
                    <a:pt x="2344" y="7566"/>
                    <a:pt x="2338" y="7538"/>
                    <a:pt x="2372" y="7529"/>
                  </a:cubicBezTo>
                  <a:cubicBezTo>
                    <a:pt x="2369" y="7510"/>
                    <a:pt x="2351" y="7494"/>
                    <a:pt x="2332" y="7494"/>
                  </a:cubicBezTo>
                  <a:cubicBezTo>
                    <a:pt x="2325" y="7463"/>
                    <a:pt x="2322" y="7451"/>
                    <a:pt x="2357" y="7441"/>
                  </a:cubicBezTo>
                  <a:cubicBezTo>
                    <a:pt x="2391" y="7435"/>
                    <a:pt x="2391" y="7435"/>
                    <a:pt x="2354" y="7425"/>
                  </a:cubicBezTo>
                  <a:cubicBezTo>
                    <a:pt x="2346" y="7427"/>
                    <a:pt x="2341" y="7428"/>
                    <a:pt x="2336" y="7428"/>
                  </a:cubicBezTo>
                  <a:cubicBezTo>
                    <a:pt x="2318" y="7428"/>
                    <a:pt x="2315" y="7416"/>
                    <a:pt x="2313" y="7403"/>
                  </a:cubicBezTo>
                  <a:cubicBezTo>
                    <a:pt x="2310" y="7391"/>
                    <a:pt x="2307" y="7375"/>
                    <a:pt x="2307" y="7375"/>
                  </a:cubicBezTo>
                  <a:cubicBezTo>
                    <a:pt x="2292" y="7378"/>
                    <a:pt x="2284" y="7379"/>
                    <a:pt x="2279" y="7379"/>
                  </a:cubicBezTo>
                  <a:cubicBezTo>
                    <a:pt x="2272" y="7379"/>
                    <a:pt x="2271" y="7376"/>
                    <a:pt x="2269" y="7369"/>
                  </a:cubicBezTo>
                  <a:cubicBezTo>
                    <a:pt x="2266" y="7353"/>
                    <a:pt x="2294" y="7300"/>
                    <a:pt x="2291" y="7288"/>
                  </a:cubicBezTo>
                  <a:cubicBezTo>
                    <a:pt x="2285" y="7262"/>
                    <a:pt x="2283" y="7251"/>
                    <a:pt x="2276" y="7251"/>
                  </a:cubicBezTo>
                  <a:cubicBezTo>
                    <a:pt x="2271" y="7251"/>
                    <a:pt x="2263" y="7257"/>
                    <a:pt x="2250" y="7266"/>
                  </a:cubicBezTo>
                  <a:cubicBezTo>
                    <a:pt x="2252" y="7271"/>
                    <a:pt x="2244" y="7277"/>
                    <a:pt x="2239" y="7277"/>
                  </a:cubicBezTo>
                  <a:cubicBezTo>
                    <a:pt x="2233" y="7277"/>
                    <a:pt x="2230" y="7270"/>
                    <a:pt x="2247" y="7250"/>
                  </a:cubicBezTo>
                  <a:cubicBezTo>
                    <a:pt x="2244" y="7234"/>
                    <a:pt x="2269" y="7184"/>
                    <a:pt x="2263" y="7140"/>
                  </a:cubicBezTo>
                  <a:cubicBezTo>
                    <a:pt x="2253" y="7095"/>
                    <a:pt x="2251" y="7084"/>
                    <a:pt x="2236" y="7084"/>
                  </a:cubicBezTo>
                  <a:cubicBezTo>
                    <a:pt x="2231" y="7084"/>
                    <a:pt x="2224" y="7085"/>
                    <a:pt x="2216" y="7087"/>
                  </a:cubicBezTo>
                  <a:cubicBezTo>
                    <a:pt x="2189" y="7099"/>
                    <a:pt x="2173" y="7104"/>
                    <a:pt x="2166" y="7104"/>
                  </a:cubicBezTo>
                  <a:cubicBezTo>
                    <a:pt x="2155" y="7104"/>
                    <a:pt x="2170" y="7091"/>
                    <a:pt x="2213" y="7071"/>
                  </a:cubicBezTo>
                  <a:cubicBezTo>
                    <a:pt x="2265" y="7034"/>
                    <a:pt x="2274" y="7020"/>
                    <a:pt x="2253" y="7020"/>
                  </a:cubicBezTo>
                  <a:cubicBezTo>
                    <a:pt x="2249" y="7020"/>
                    <a:pt x="2244" y="7020"/>
                    <a:pt x="2238" y="7021"/>
                  </a:cubicBezTo>
                  <a:cubicBezTo>
                    <a:pt x="2200" y="7015"/>
                    <a:pt x="2200" y="7015"/>
                    <a:pt x="2197" y="6999"/>
                  </a:cubicBezTo>
                  <a:cubicBezTo>
                    <a:pt x="2235" y="6993"/>
                    <a:pt x="2231" y="6977"/>
                    <a:pt x="2191" y="6955"/>
                  </a:cubicBezTo>
                  <a:cubicBezTo>
                    <a:pt x="2188" y="6940"/>
                    <a:pt x="2188" y="6940"/>
                    <a:pt x="2222" y="6933"/>
                  </a:cubicBezTo>
                  <a:cubicBezTo>
                    <a:pt x="2222" y="6933"/>
                    <a:pt x="2219" y="6918"/>
                    <a:pt x="2216" y="6902"/>
                  </a:cubicBezTo>
                  <a:cubicBezTo>
                    <a:pt x="2141" y="6890"/>
                    <a:pt x="2159" y="6792"/>
                    <a:pt x="2191" y="6770"/>
                  </a:cubicBezTo>
                  <a:cubicBezTo>
                    <a:pt x="2191" y="6770"/>
                    <a:pt x="2188" y="6755"/>
                    <a:pt x="2150" y="6749"/>
                  </a:cubicBezTo>
                  <a:cubicBezTo>
                    <a:pt x="2078" y="6749"/>
                    <a:pt x="2075" y="6733"/>
                    <a:pt x="2144" y="6717"/>
                  </a:cubicBezTo>
                  <a:cubicBezTo>
                    <a:pt x="2213" y="6705"/>
                    <a:pt x="2213" y="6705"/>
                    <a:pt x="2141" y="6705"/>
                  </a:cubicBezTo>
                  <a:cubicBezTo>
                    <a:pt x="2103" y="6695"/>
                    <a:pt x="2090" y="6623"/>
                    <a:pt x="2163" y="6623"/>
                  </a:cubicBezTo>
                  <a:lnTo>
                    <a:pt x="2231" y="6608"/>
                  </a:lnTo>
                  <a:cubicBezTo>
                    <a:pt x="2194" y="6601"/>
                    <a:pt x="2191" y="6586"/>
                    <a:pt x="2191" y="6586"/>
                  </a:cubicBezTo>
                  <a:cubicBezTo>
                    <a:pt x="2185" y="6587"/>
                    <a:pt x="2181" y="6587"/>
                    <a:pt x="2177" y="6587"/>
                  </a:cubicBezTo>
                  <a:cubicBezTo>
                    <a:pt x="2155" y="6587"/>
                    <a:pt x="2152" y="6572"/>
                    <a:pt x="2144" y="6535"/>
                  </a:cubicBezTo>
                  <a:cubicBezTo>
                    <a:pt x="2141" y="6504"/>
                    <a:pt x="2094" y="6454"/>
                    <a:pt x="2087" y="6423"/>
                  </a:cubicBezTo>
                  <a:cubicBezTo>
                    <a:pt x="2081" y="6394"/>
                    <a:pt x="2072" y="6351"/>
                    <a:pt x="2106" y="6329"/>
                  </a:cubicBezTo>
                  <a:cubicBezTo>
                    <a:pt x="2103" y="6313"/>
                    <a:pt x="2100" y="6297"/>
                    <a:pt x="2059" y="6275"/>
                  </a:cubicBezTo>
                  <a:cubicBezTo>
                    <a:pt x="2021" y="6269"/>
                    <a:pt x="2015" y="6238"/>
                    <a:pt x="2050" y="6231"/>
                  </a:cubicBezTo>
                  <a:lnTo>
                    <a:pt x="2047" y="6216"/>
                  </a:lnTo>
                  <a:cubicBezTo>
                    <a:pt x="2006" y="6194"/>
                    <a:pt x="2003" y="6181"/>
                    <a:pt x="2003" y="6181"/>
                  </a:cubicBezTo>
                  <a:cubicBezTo>
                    <a:pt x="2037" y="6172"/>
                    <a:pt x="2072" y="6150"/>
                    <a:pt x="2034" y="6144"/>
                  </a:cubicBezTo>
                  <a:lnTo>
                    <a:pt x="2034" y="6144"/>
                  </a:lnTo>
                  <a:cubicBezTo>
                    <a:pt x="2028" y="6145"/>
                    <a:pt x="2024" y="6145"/>
                    <a:pt x="2020" y="6145"/>
                  </a:cubicBezTo>
                  <a:cubicBezTo>
                    <a:pt x="1996" y="6145"/>
                    <a:pt x="1996" y="6130"/>
                    <a:pt x="1990" y="6106"/>
                  </a:cubicBezTo>
                  <a:cubicBezTo>
                    <a:pt x="2018" y="6069"/>
                    <a:pt x="1926" y="5589"/>
                    <a:pt x="1891" y="5589"/>
                  </a:cubicBezTo>
                  <a:cubicBezTo>
                    <a:pt x="1890" y="5589"/>
                    <a:pt x="1890" y="5589"/>
                    <a:pt x="1890" y="5589"/>
                  </a:cubicBezTo>
                  <a:lnTo>
                    <a:pt x="1880" y="5545"/>
                  </a:lnTo>
                  <a:lnTo>
                    <a:pt x="1871" y="5501"/>
                  </a:lnTo>
                  <a:cubicBezTo>
                    <a:pt x="1943" y="5486"/>
                    <a:pt x="1893" y="5420"/>
                    <a:pt x="1849" y="5382"/>
                  </a:cubicBezTo>
                  <a:cubicBezTo>
                    <a:pt x="1812" y="5376"/>
                    <a:pt x="1808" y="5360"/>
                    <a:pt x="1805" y="5345"/>
                  </a:cubicBezTo>
                  <a:cubicBezTo>
                    <a:pt x="1877" y="5332"/>
                    <a:pt x="1868" y="5288"/>
                    <a:pt x="1827" y="5266"/>
                  </a:cubicBezTo>
                  <a:cubicBezTo>
                    <a:pt x="1755" y="5266"/>
                    <a:pt x="1752" y="5251"/>
                    <a:pt x="1821" y="5235"/>
                  </a:cubicBezTo>
                  <a:cubicBezTo>
                    <a:pt x="1890" y="5219"/>
                    <a:pt x="1887" y="5191"/>
                    <a:pt x="1774" y="5185"/>
                  </a:cubicBezTo>
                  <a:cubicBezTo>
                    <a:pt x="1736" y="5175"/>
                    <a:pt x="1736" y="5175"/>
                    <a:pt x="1768" y="5153"/>
                  </a:cubicBezTo>
                  <a:cubicBezTo>
                    <a:pt x="1826" y="5129"/>
                    <a:pt x="1833" y="5114"/>
                    <a:pt x="1812" y="5114"/>
                  </a:cubicBezTo>
                  <a:cubicBezTo>
                    <a:pt x="1808" y="5114"/>
                    <a:pt x="1804" y="5115"/>
                    <a:pt x="1799" y="5116"/>
                  </a:cubicBezTo>
                  <a:cubicBezTo>
                    <a:pt x="1727" y="5116"/>
                    <a:pt x="1724" y="5103"/>
                    <a:pt x="1790" y="5072"/>
                  </a:cubicBezTo>
                  <a:cubicBezTo>
                    <a:pt x="1855" y="5028"/>
                    <a:pt x="1855" y="5028"/>
                    <a:pt x="1780" y="5028"/>
                  </a:cubicBezTo>
                  <a:cubicBezTo>
                    <a:pt x="1708" y="5028"/>
                    <a:pt x="1696" y="4969"/>
                    <a:pt x="1765" y="4940"/>
                  </a:cubicBezTo>
                  <a:cubicBezTo>
                    <a:pt x="1762" y="4927"/>
                    <a:pt x="1783" y="4910"/>
                    <a:pt x="1770" y="4910"/>
                  </a:cubicBezTo>
                  <a:cubicBezTo>
                    <a:pt x="1768" y="4910"/>
                    <a:pt x="1764" y="4911"/>
                    <a:pt x="1758" y="4912"/>
                  </a:cubicBezTo>
                  <a:lnTo>
                    <a:pt x="1790" y="4890"/>
                  </a:lnTo>
                  <a:lnTo>
                    <a:pt x="1786" y="4859"/>
                  </a:lnTo>
                  <a:lnTo>
                    <a:pt x="1749" y="4865"/>
                  </a:lnTo>
                  <a:cubicBezTo>
                    <a:pt x="1755" y="4796"/>
                    <a:pt x="1755" y="4724"/>
                    <a:pt x="1746" y="4652"/>
                  </a:cubicBezTo>
                  <a:cubicBezTo>
                    <a:pt x="1720" y="4520"/>
                    <a:pt x="1711" y="4476"/>
                    <a:pt x="1692" y="4476"/>
                  </a:cubicBezTo>
                  <a:cubicBezTo>
                    <a:pt x="1688" y="4476"/>
                    <a:pt x="1683" y="4479"/>
                    <a:pt x="1677" y="4483"/>
                  </a:cubicBezTo>
                  <a:cubicBezTo>
                    <a:pt x="1657" y="4491"/>
                    <a:pt x="1642" y="4494"/>
                    <a:pt x="1633" y="4494"/>
                  </a:cubicBezTo>
                  <a:cubicBezTo>
                    <a:pt x="1611" y="4494"/>
                    <a:pt x="1622" y="4475"/>
                    <a:pt x="1671" y="4455"/>
                  </a:cubicBezTo>
                  <a:cubicBezTo>
                    <a:pt x="1667" y="4439"/>
                    <a:pt x="1696" y="4401"/>
                    <a:pt x="1689" y="4373"/>
                  </a:cubicBezTo>
                  <a:cubicBezTo>
                    <a:pt x="1686" y="4342"/>
                    <a:pt x="1680" y="4314"/>
                    <a:pt x="1714" y="4307"/>
                  </a:cubicBezTo>
                  <a:lnTo>
                    <a:pt x="1711" y="4292"/>
                  </a:lnTo>
                  <a:cubicBezTo>
                    <a:pt x="1636" y="4276"/>
                    <a:pt x="1617" y="4188"/>
                    <a:pt x="1645" y="4135"/>
                  </a:cubicBezTo>
                  <a:cubicBezTo>
                    <a:pt x="1642" y="4107"/>
                    <a:pt x="1624" y="4079"/>
                    <a:pt x="1595" y="4069"/>
                  </a:cubicBezTo>
                  <a:cubicBezTo>
                    <a:pt x="1555" y="4047"/>
                    <a:pt x="1555" y="4047"/>
                    <a:pt x="1586" y="4025"/>
                  </a:cubicBezTo>
                  <a:cubicBezTo>
                    <a:pt x="1621" y="4019"/>
                    <a:pt x="1637" y="3936"/>
                    <a:pt x="1584" y="3936"/>
                  </a:cubicBezTo>
                  <a:cubicBezTo>
                    <a:pt x="1580" y="3936"/>
                    <a:pt x="1575" y="3936"/>
                    <a:pt x="1570" y="3938"/>
                  </a:cubicBezTo>
                  <a:lnTo>
                    <a:pt x="1602" y="3916"/>
                  </a:lnTo>
                  <a:cubicBezTo>
                    <a:pt x="1625" y="3899"/>
                    <a:pt x="1610" y="3890"/>
                    <a:pt x="1587" y="3890"/>
                  </a:cubicBezTo>
                  <a:cubicBezTo>
                    <a:pt x="1579" y="3890"/>
                    <a:pt x="1570" y="3891"/>
                    <a:pt x="1561" y="3894"/>
                  </a:cubicBezTo>
                  <a:cubicBezTo>
                    <a:pt x="1544" y="3897"/>
                    <a:pt x="1530" y="3898"/>
                    <a:pt x="1522" y="3898"/>
                  </a:cubicBezTo>
                  <a:cubicBezTo>
                    <a:pt x="1497" y="3898"/>
                    <a:pt x="1515" y="3884"/>
                    <a:pt x="1592" y="3856"/>
                  </a:cubicBezTo>
                  <a:cubicBezTo>
                    <a:pt x="1649" y="3843"/>
                    <a:pt x="1657" y="3832"/>
                    <a:pt x="1639" y="3832"/>
                  </a:cubicBezTo>
                  <a:cubicBezTo>
                    <a:pt x="1635" y="3832"/>
                    <a:pt x="1630" y="3833"/>
                    <a:pt x="1624" y="3834"/>
                  </a:cubicBezTo>
                  <a:cubicBezTo>
                    <a:pt x="1586" y="3825"/>
                    <a:pt x="1548" y="3818"/>
                    <a:pt x="1580" y="3796"/>
                  </a:cubicBezTo>
                  <a:cubicBezTo>
                    <a:pt x="1577" y="3785"/>
                    <a:pt x="1575" y="3776"/>
                    <a:pt x="1549" y="3776"/>
                  </a:cubicBezTo>
                  <a:cubicBezTo>
                    <a:pt x="1538" y="3776"/>
                    <a:pt x="1524" y="3777"/>
                    <a:pt x="1504" y="3781"/>
                  </a:cubicBezTo>
                  <a:cubicBezTo>
                    <a:pt x="1497" y="3783"/>
                    <a:pt x="1490" y="3784"/>
                    <a:pt x="1485" y="3784"/>
                  </a:cubicBezTo>
                  <a:cubicBezTo>
                    <a:pt x="1467" y="3784"/>
                    <a:pt x="1466" y="3771"/>
                    <a:pt x="1464" y="3759"/>
                  </a:cubicBezTo>
                  <a:cubicBezTo>
                    <a:pt x="1475" y="3756"/>
                    <a:pt x="1486" y="3754"/>
                    <a:pt x="1499" y="3754"/>
                  </a:cubicBezTo>
                  <a:cubicBezTo>
                    <a:pt x="1511" y="3754"/>
                    <a:pt x="1523" y="3756"/>
                    <a:pt x="1536" y="3759"/>
                  </a:cubicBezTo>
                  <a:lnTo>
                    <a:pt x="1536" y="3759"/>
                  </a:lnTo>
                  <a:cubicBezTo>
                    <a:pt x="1534" y="3753"/>
                    <a:pt x="1532" y="3743"/>
                    <a:pt x="1529" y="3731"/>
                  </a:cubicBezTo>
                  <a:cubicBezTo>
                    <a:pt x="1526" y="3715"/>
                    <a:pt x="1558" y="3677"/>
                    <a:pt x="1592" y="3671"/>
                  </a:cubicBezTo>
                  <a:cubicBezTo>
                    <a:pt x="1611" y="3658"/>
                    <a:pt x="1617" y="3647"/>
                    <a:pt x="1605" y="3647"/>
                  </a:cubicBezTo>
                  <a:cubicBezTo>
                    <a:pt x="1598" y="3647"/>
                    <a:pt x="1581" y="3652"/>
                    <a:pt x="1555" y="3665"/>
                  </a:cubicBezTo>
                  <a:cubicBezTo>
                    <a:pt x="1526" y="3670"/>
                    <a:pt x="1508" y="3673"/>
                    <a:pt x="1498" y="3673"/>
                  </a:cubicBezTo>
                  <a:cubicBezTo>
                    <a:pt x="1481" y="3673"/>
                    <a:pt x="1480" y="3666"/>
                    <a:pt x="1476" y="3649"/>
                  </a:cubicBezTo>
                  <a:cubicBezTo>
                    <a:pt x="1476" y="3634"/>
                    <a:pt x="1473" y="3618"/>
                    <a:pt x="1508" y="3612"/>
                  </a:cubicBezTo>
                  <a:cubicBezTo>
                    <a:pt x="1542" y="3605"/>
                    <a:pt x="1542" y="3605"/>
                    <a:pt x="1536" y="3574"/>
                  </a:cubicBezTo>
                  <a:cubicBezTo>
                    <a:pt x="1526" y="3530"/>
                    <a:pt x="1414" y="3508"/>
                    <a:pt x="1341" y="3508"/>
                  </a:cubicBezTo>
                  <a:cubicBezTo>
                    <a:pt x="1313" y="3515"/>
                    <a:pt x="1296" y="3518"/>
                    <a:pt x="1291" y="3518"/>
                  </a:cubicBezTo>
                  <a:cubicBezTo>
                    <a:pt x="1284" y="3518"/>
                    <a:pt x="1300" y="3511"/>
                    <a:pt x="1338" y="3493"/>
                  </a:cubicBezTo>
                  <a:cubicBezTo>
                    <a:pt x="1373" y="3486"/>
                    <a:pt x="1370" y="3471"/>
                    <a:pt x="1367" y="3458"/>
                  </a:cubicBezTo>
                  <a:lnTo>
                    <a:pt x="1367" y="3458"/>
                  </a:lnTo>
                  <a:cubicBezTo>
                    <a:pt x="1362" y="3459"/>
                    <a:pt x="1359" y="3459"/>
                    <a:pt x="1356" y="3459"/>
                  </a:cubicBezTo>
                  <a:cubicBezTo>
                    <a:pt x="1345" y="3459"/>
                    <a:pt x="1353" y="3452"/>
                    <a:pt x="1360" y="3452"/>
                  </a:cubicBezTo>
                  <a:cubicBezTo>
                    <a:pt x="1363" y="3452"/>
                    <a:pt x="1366" y="3454"/>
                    <a:pt x="1367" y="3458"/>
                  </a:cubicBezTo>
                  <a:cubicBezTo>
                    <a:pt x="1374" y="3456"/>
                    <a:pt x="1381" y="3455"/>
                    <a:pt x="1386" y="3455"/>
                  </a:cubicBezTo>
                  <a:cubicBezTo>
                    <a:pt x="1404" y="3455"/>
                    <a:pt x="1405" y="3468"/>
                    <a:pt x="1407" y="3480"/>
                  </a:cubicBezTo>
                  <a:lnTo>
                    <a:pt x="1445" y="3471"/>
                  </a:lnTo>
                  <a:cubicBezTo>
                    <a:pt x="1511" y="3442"/>
                    <a:pt x="1508" y="3427"/>
                    <a:pt x="1435" y="3427"/>
                  </a:cubicBezTo>
                  <a:cubicBezTo>
                    <a:pt x="1398" y="3420"/>
                    <a:pt x="1398" y="3420"/>
                    <a:pt x="1429" y="3398"/>
                  </a:cubicBezTo>
                  <a:cubicBezTo>
                    <a:pt x="1457" y="3379"/>
                    <a:pt x="1487" y="3360"/>
                    <a:pt x="1468" y="3360"/>
                  </a:cubicBezTo>
                  <a:cubicBezTo>
                    <a:pt x="1465" y="3360"/>
                    <a:pt x="1462" y="3360"/>
                    <a:pt x="1457" y="3361"/>
                  </a:cubicBezTo>
                  <a:cubicBezTo>
                    <a:pt x="1457" y="3339"/>
                    <a:pt x="1467" y="3320"/>
                    <a:pt x="1486" y="3311"/>
                  </a:cubicBezTo>
                  <a:cubicBezTo>
                    <a:pt x="1480" y="3285"/>
                    <a:pt x="1477" y="3272"/>
                    <a:pt x="1457" y="3272"/>
                  </a:cubicBezTo>
                  <a:cubicBezTo>
                    <a:pt x="1452" y="3272"/>
                    <a:pt x="1447" y="3272"/>
                    <a:pt x="1442" y="3273"/>
                  </a:cubicBezTo>
                  <a:cubicBezTo>
                    <a:pt x="1436" y="3274"/>
                    <a:pt x="1430" y="3275"/>
                    <a:pt x="1426" y="3275"/>
                  </a:cubicBezTo>
                  <a:cubicBezTo>
                    <a:pt x="1406" y="3275"/>
                    <a:pt x="1404" y="3264"/>
                    <a:pt x="1401" y="3251"/>
                  </a:cubicBezTo>
                  <a:cubicBezTo>
                    <a:pt x="1399" y="3239"/>
                    <a:pt x="1396" y="3226"/>
                    <a:pt x="1378" y="3226"/>
                  </a:cubicBezTo>
                  <a:cubicBezTo>
                    <a:pt x="1373" y="3226"/>
                    <a:pt x="1367" y="3227"/>
                    <a:pt x="1360" y="3229"/>
                  </a:cubicBezTo>
                  <a:cubicBezTo>
                    <a:pt x="1353" y="3231"/>
                    <a:pt x="1345" y="3231"/>
                    <a:pt x="1337" y="3231"/>
                  </a:cubicBezTo>
                  <a:cubicBezTo>
                    <a:pt x="1310" y="3231"/>
                    <a:pt x="1287" y="3222"/>
                    <a:pt x="1282" y="3198"/>
                  </a:cubicBezTo>
                  <a:cubicBezTo>
                    <a:pt x="1241" y="3176"/>
                    <a:pt x="1241" y="3176"/>
                    <a:pt x="1307" y="3148"/>
                  </a:cubicBezTo>
                  <a:cubicBezTo>
                    <a:pt x="1341" y="3138"/>
                    <a:pt x="1341" y="3126"/>
                    <a:pt x="1338" y="3110"/>
                  </a:cubicBezTo>
                  <a:cubicBezTo>
                    <a:pt x="1338" y="3110"/>
                    <a:pt x="1335" y="3095"/>
                    <a:pt x="1367" y="3073"/>
                  </a:cubicBezTo>
                  <a:cubicBezTo>
                    <a:pt x="1381" y="3062"/>
                    <a:pt x="1381" y="3059"/>
                    <a:pt x="1374" y="3059"/>
                  </a:cubicBezTo>
                  <a:cubicBezTo>
                    <a:pt x="1365" y="3059"/>
                    <a:pt x="1347" y="3063"/>
                    <a:pt x="1329" y="3066"/>
                  </a:cubicBezTo>
                  <a:lnTo>
                    <a:pt x="1260" y="3082"/>
                  </a:lnTo>
                  <a:cubicBezTo>
                    <a:pt x="1257" y="3066"/>
                    <a:pt x="1323" y="3038"/>
                    <a:pt x="1357" y="3029"/>
                  </a:cubicBezTo>
                  <a:cubicBezTo>
                    <a:pt x="1398" y="3012"/>
                    <a:pt x="1415" y="3005"/>
                    <a:pt x="1406" y="3005"/>
                  </a:cubicBezTo>
                  <a:cubicBezTo>
                    <a:pt x="1400" y="3005"/>
                    <a:pt x="1383" y="3008"/>
                    <a:pt x="1354" y="3013"/>
                  </a:cubicBezTo>
                  <a:cubicBezTo>
                    <a:pt x="1346" y="3015"/>
                    <a:pt x="1337" y="3016"/>
                    <a:pt x="1330" y="3016"/>
                  </a:cubicBezTo>
                  <a:cubicBezTo>
                    <a:pt x="1305" y="3016"/>
                    <a:pt x="1289" y="3005"/>
                    <a:pt x="1310" y="2979"/>
                  </a:cubicBezTo>
                  <a:cubicBezTo>
                    <a:pt x="1307" y="2947"/>
                    <a:pt x="1301" y="2919"/>
                    <a:pt x="1335" y="2913"/>
                  </a:cubicBezTo>
                  <a:cubicBezTo>
                    <a:pt x="1367" y="2888"/>
                    <a:pt x="1329" y="2881"/>
                    <a:pt x="1329" y="2881"/>
                  </a:cubicBezTo>
                  <a:cubicBezTo>
                    <a:pt x="1291" y="2875"/>
                    <a:pt x="1288" y="2859"/>
                    <a:pt x="1316" y="2809"/>
                  </a:cubicBezTo>
                  <a:cubicBezTo>
                    <a:pt x="1354" y="2745"/>
                    <a:pt x="1365" y="2726"/>
                    <a:pt x="1344" y="2726"/>
                  </a:cubicBezTo>
                  <a:cubicBezTo>
                    <a:pt x="1335" y="2726"/>
                    <a:pt x="1321" y="2730"/>
                    <a:pt x="1301" y="2734"/>
                  </a:cubicBezTo>
                  <a:cubicBezTo>
                    <a:pt x="1285" y="2737"/>
                    <a:pt x="1269" y="2740"/>
                    <a:pt x="1263" y="2740"/>
                  </a:cubicBezTo>
                  <a:cubicBezTo>
                    <a:pt x="1256" y="2740"/>
                    <a:pt x="1262" y="2736"/>
                    <a:pt x="1298" y="2718"/>
                  </a:cubicBezTo>
                  <a:cubicBezTo>
                    <a:pt x="1329" y="2697"/>
                    <a:pt x="1291" y="2690"/>
                    <a:pt x="1251" y="2668"/>
                  </a:cubicBezTo>
                  <a:cubicBezTo>
                    <a:pt x="1242" y="2668"/>
                    <a:pt x="1234" y="2668"/>
                    <a:pt x="1226" y="2668"/>
                  </a:cubicBezTo>
                  <a:cubicBezTo>
                    <a:pt x="1187" y="2668"/>
                    <a:pt x="1148" y="2673"/>
                    <a:pt x="1110" y="2681"/>
                  </a:cubicBezTo>
                  <a:cubicBezTo>
                    <a:pt x="1081" y="2687"/>
                    <a:pt x="1064" y="2691"/>
                    <a:pt x="1056" y="2691"/>
                  </a:cubicBezTo>
                  <a:cubicBezTo>
                    <a:pt x="1042" y="2691"/>
                    <a:pt x="1050" y="2682"/>
                    <a:pt x="1069" y="2659"/>
                  </a:cubicBezTo>
                  <a:cubicBezTo>
                    <a:pt x="1066" y="2646"/>
                    <a:pt x="1097" y="2624"/>
                    <a:pt x="1131" y="2615"/>
                  </a:cubicBezTo>
                  <a:cubicBezTo>
                    <a:pt x="1137" y="2614"/>
                    <a:pt x="1142" y="2614"/>
                    <a:pt x="1146" y="2614"/>
                  </a:cubicBezTo>
                  <a:cubicBezTo>
                    <a:pt x="1167" y="2614"/>
                    <a:pt x="1169" y="2624"/>
                    <a:pt x="1169" y="2624"/>
                  </a:cubicBezTo>
                  <a:lnTo>
                    <a:pt x="1172" y="2637"/>
                  </a:lnTo>
                  <a:cubicBezTo>
                    <a:pt x="1207" y="2631"/>
                    <a:pt x="1244" y="2624"/>
                    <a:pt x="1238" y="2593"/>
                  </a:cubicBezTo>
                  <a:cubicBezTo>
                    <a:pt x="1263" y="2576"/>
                    <a:pt x="1266" y="2562"/>
                    <a:pt x="1249" y="2562"/>
                  </a:cubicBezTo>
                  <a:cubicBezTo>
                    <a:pt x="1244" y="2562"/>
                    <a:pt x="1239" y="2563"/>
                    <a:pt x="1232" y="2565"/>
                  </a:cubicBezTo>
                  <a:cubicBezTo>
                    <a:pt x="1263" y="2543"/>
                    <a:pt x="1257" y="2512"/>
                    <a:pt x="1254" y="2483"/>
                  </a:cubicBezTo>
                  <a:cubicBezTo>
                    <a:pt x="1247" y="2455"/>
                    <a:pt x="1238" y="2408"/>
                    <a:pt x="1269" y="2386"/>
                  </a:cubicBezTo>
                  <a:cubicBezTo>
                    <a:pt x="1264" y="2364"/>
                    <a:pt x="1263" y="2349"/>
                    <a:pt x="1244" y="2349"/>
                  </a:cubicBezTo>
                  <a:cubicBezTo>
                    <a:pt x="1239" y="2349"/>
                    <a:pt x="1233" y="2350"/>
                    <a:pt x="1226" y="2352"/>
                  </a:cubicBezTo>
                  <a:cubicBezTo>
                    <a:pt x="1205" y="2356"/>
                    <a:pt x="1190" y="2357"/>
                    <a:pt x="1180" y="2357"/>
                  </a:cubicBezTo>
                  <a:cubicBezTo>
                    <a:pt x="1158" y="2357"/>
                    <a:pt x="1164" y="2349"/>
                    <a:pt x="1188" y="2342"/>
                  </a:cubicBezTo>
                  <a:cubicBezTo>
                    <a:pt x="1257" y="2314"/>
                    <a:pt x="1254" y="2114"/>
                    <a:pt x="1182" y="2114"/>
                  </a:cubicBezTo>
                  <a:lnTo>
                    <a:pt x="1175" y="2085"/>
                  </a:lnTo>
                  <a:cubicBezTo>
                    <a:pt x="1204" y="2048"/>
                    <a:pt x="1188" y="1960"/>
                    <a:pt x="1150" y="1951"/>
                  </a:cubicBezTo>
                  <a:lnTo>
                    <a:pt x="1141" y="1907"/>
                  </a:lnTo>
                  <a:cubicBezTo>
                    <a:pt x="1169" y="1872"/>
                    <a:pt x="1169" y="1857"/>
                    <a:pt x="1128" y="1847"/>
                  </a:cubicBezTo>
                  <a:cubicBezTo>
                    <a:pt x="1110" y="1844"/>
                    <a:pt x="1092" y="1844"/>
                    <a:pt x="1083" y="1844"/>
                  </a:cubicBezTo>
                  <a:cubicBezTo>
                    <a:pt x="1074" y="1844"/>
                    <a:pt x="1074" y="1844"/>
                    <a:pt x="1091" y="1841"/>
                  </a:cubicBezTo>
                  <a:cubicBezTo>
                    <a:pt x="1128" y="1835"/>
                    <a:pt x="1122" y="1803"/>
                    <a:pt x="1110" y="1747"/>
                  </a:cubicBezTo>
                  <a:cubicBezTo>
                    <a:pt x="1102" y="1710"/>
                    <a:pt x="1099" y="1696"/>
                    <a:pt x="1090" y="1696"/>
                  </a:cubicBezTo>
                  <a:cubicBezTo>
                    <a:pt x="1085" y="1696"/>
                    <a:pt x="1078" y="1701"/>
                    <a:pt x="1066" y="1709"/>
                  </a:cubicBezTo>
                  <a:cubicBezTo>
                    <a:pt x="1019" y="1656"/>
                    <a:pt x="1056" y="1650"/>
                    <a:pt x="1091" y="1644"/>
                  </a:cubicBezTo>
                  <a:cubicBezTo>
                    <a:pt x="1156" y="1644"/>
                    <a:pt x="1157" y="1618"/>
                    <a:pt x="1077" y="1618"/>
                  </a:cubicBezTo>
                  <a:cubicBezTo>
                    <a:pt x="1069" y="1618"/>
                    <a:pt x="1060" y="1618"/>
                    <a:pt x="1050" y="1618"/>
                  </a:cubicBezTo>
                  <a:cubicBezTo>
                    <a:pt x="975" y="1618"/>
                    <a:pt x="972" y="1590"/>
                    <a:pt x="1006" y="1584"/>
                  </a:cubicBezTo>
                  <a:cubicBezTo>
                    <a:pt x="1013" y="1582"/>
                    <a:pt x="1019" y="1581"/>
                    <a:pt x="1024" y="1581"/>
                  </a:cubicBezTo>
                  <a:cubicBezTo>
                    <a:pt x="1042" y="1581"/>
                    <a:pt x="1044" y="1594"/>
                    <a:pt x="1047" y="1606"/>
                  </a:cubicBezTo>
                  <a:lnTo>
                    <a:pt x="1116" y="1590"/>
                  </a:lnTo>
                  <a:cubicBezTo>
                    <a:pt x="1113" y="1575"/>
                    <a:pt x="1113" y="1575"/>
                    <a:pt x="1075" y="1568"/>
                  </a:cubicBezTo>
                  <a:cubicBezTo>
                    <a:pt x="1075" y="1568"/>
                    <a:pt x="1072" y="1553"/>
                    <a:pt x="1034" y="1546"/>
                  </a:cubicBezTo>
                  <a:cubicBezTo>
                    <a:pt x="1025" y="1544"/>
                    <a:pt x="1015" y="1543"/>
                    <a:pt x="1005" y="1543"/>
                  </a:cubicBezTo>
                  <a:cubicBezTo>
                    <a:pt x="978" y="1543"/>
                    <a:pt x="952" y="1552"/>
                    <a:pt x="931" y="1568"/>
                  </a:cubicBezTo>
                  <a:cubicBezTo>
                    <a:pt x="918" y="1576"/>
                    <a:pt x="910" y="1579"/>
                    <a:pt x="904" y="1579"/>
                  </a:cubicBezTo>
                  <a:cubicBezTo>
                    <a:pt x="894" y="1579"/>
                    <a:pt x="892" y="1570"/>
                    <a:pt x="890" y="1562"/>
                  </a:cubicBezTo>
                  <a:cubicBezTo>
                    <a:pt x="910" y="1535"/>
                    <a:pt x="939" y="1521"/>
                    <a:pt x="969" y="1521"/>
                  </a:cubicBezTo>
                  <a:cubicBezTo>
                    <a:pt x="977" y="1521"/>
                    <a:pt x="986" y="1522"/>
                    <a:pt x="994" y="1524"/>
                  </a:cubicBezTo>
                  <a:cubicBezTo>
                    <a:pt x="995" y="1531"/>
                    <a:pt x="1001" y="1533"/>
                    <a:pt x="1011" y="1533"/>
                  </a:cubicBezTo>
                  <a:cubicBezTo>
                    <a:pt x="1025" y="1533"/>
                    <a:pt x="1045" y="1528"/>
                    <a:pt x="1066" y="1524"/>
                  </a:cubicBezTo>
                  <a:cubicBezTo>
                    <a:pt x="1103" y="1515"/>
                    <a:pt x="1019" y="1459"/>
                    <a:pt x="943" y="1459"/>
                  </a:cubicBezTo>
                  <a:lnTo>
                    <a:pt x="981" y="1449"/>
                  </a:lnTo>
                  <a:cubicBezTo>
                    <a:pt x="1016" y="1443"/>
                    <a:pt x="1009" y="1415"/>
                    <a:pt x="1003" y="1383"/>
                  </a:cubicBezTo>
                  <a:cubicBezTo>
                    <a:pt x="998" y="1359"/>
                    <a:pt x="995" y="1344"/>
                    <a:pt x="972" y="1344"/>
                  </a:cubicBezTo>
                  <a:cubicBezTo>
                    <a:pt x="969" y="1344"/>
                    <a:pt x="964" y="1345"/>
                    <a:pt x="959" y="1346"/>
                  </a:cubicBezTo>
                  <a:cubicBezTo>
                    <a:pt x="940" y="1351"/>
                    <a:pt x="921" y="1355"/>
                    <a:pt x="907" y="1355"/>
                  </a:cubicBezTo>
                  <a:cubicBezTo>
                    <a:pt x="896" y="1355"/>
                    <a:pt x="888" y="1353"/>
                    <a:pt x="887" y="1346"/>
                  </a:cubicBezTo>
                  <a:lnTo>
                    <a:pt x="887" y="1346"/>
                  </a:lnTo>
                  <a:cubicBezTo>
                    <a:pt x="890" y="1362"/>
                    <a:pt x="856" y="1368"/>
                    <a:pt x="818" y="1377"/>
                  </a:cubicBezTo>
                  <a:cubicBezTo>
                    <a:pt x="837" y="1355"/>
                    <a:pt x="859" y="1333"/>
                    <a:pt x="881" y="1318"/>
                  </a:cubicBezTo>
                  <a:cubicBezTo>
                    <a:pt x="947" y="1274"/>
                    <a:pt x="975" y="1236"/>
                    <a:pt x="962" y="1177"/>
                  </a:cubicBezTo>
                  <a:cubicBezTo>
                    <a:pt x="959" y="1148"/>
                    <a:pt x="950" y="1105"/>
                    <a:pt x="981" y="1083"/>
                  </a:cubicBezTo>
                  <a:cubicBezTo>
                    <a:pt x="976" y="1057"/>
                    <a:pt x="973" y="1042"/>
                    <a:pt x="954" y="1042"/>
                  </a:cubicBezTo>
                  <a:cubicBezTo>
                    <a:pt x="949" y="1042"/>
                    <a:pt x="944" y="1043"/>
                    <a:pt x="937" y="1045"/>
                  </a:cubicBezTo>
                  <a:lnTo>
                    <a:pt x="931" y="1014"/>
                  </a:lnTo>
                  <a:cubicBezTo>
                    <a:pt x="962" y="994"/>
                    <a:pt x="960" y="969"/>
                    <a:pt x="934" y="969"/>
                  </a:cubicBezTo>
                  <a:cubicBezTo>
                    <a:pt x="931" y="969"/>
                    <a:pt x="928" y="969"/>
                    <a:pt x="925" y="970"/>
                  </a:cubicBezTo>
                  <a:cubicBezTo>
                    <a:pt x="887" y="964"/>
                    <a:pt x="918" y="942"/>
                    <a:pt x="915" y="926"/>
                  </a:cubicBezTo>
                  <a:cubicBezTo>
                    <a:pt x="948" y="903"/>
                    <a:pt x="963" y="892"/>
                    <a:pt x="957" y="892"/>
                  </a:cubicBezTo>
                  <a:cubicBezTo>
                    <a:pt x="951" y="892"/>
                    <a:pt x="926" y="902"/>
                    <a:pt x="878" y="920"/>
                  </a:cubicBezTo>
                  <a:cubicBezTo>
                    <a:pt x="843" y="926"/>
                    <a:pt x="812" y="964"/>
                    <a:pt x="815" y="979"/>
                  </a:cubicBezTo>
                  <a:lnTo>
                    <a:pt x="824" y="1023"/>
                  </a:lnTo>
                  <a:lnTo>
                    <a:pt x="781" y="985"/>
                  </a:lnTo>
                  <a:cubicBezTo>
                    <a:pt x="778" y="972"/>
                    <a:pt x="746" y="953"/>
                    <a:pt x="715" y="953"/>
                  </a:cubicBezTo>
                  <a:cubicBezTo>
                    <a:pt x="711" y="953"/>
                    <a:pt x="706" y="953"/>
                    <a:pt x="702" y="954"/>
                  </a:cubicBezTo>
                  <a:cubicBezTo>
                    <a:pt x="702" y="954"/>
                    <a:pt x="692" y="957"/>
                    <a:pt x="682" y="957"/>
                  </a:cubicBezTo>
                  <a:cubicBezTo>
                    <a:pt x="674" y="957"/>
                    <a:pt x="666" y="955"/>
                    <a:pt x="665" y="948"/>
                  </a:cubicBezTo>
                  <a:lnTo>
                    <a:pt x="734" y="932"/>
                  </a:lnTo>
                  <a:cubicBezTo>
                    <a:pt x="747" y="934"/>
                    <a:pt x="760" y="935"/>
                    <a:pt x="773" y="935"/>
                  </a:cubicBezTo>
                  <a:cubicBezTo>
                    <a:pt x="796" y="935"/>
                    <a:pt x="819" y="932"/>
                    <a:pt x="843" y="926"/>
                  </a:cubicBezTo>
                  <a:cubicBezTo>
                    <a:pt x="901" y="901"/>
                    <a:pt x="930" y="857"/>
                    <a:pt x="887" y="857"/>
                  </a:cubicBezTo>
                  <a:cubicBezTo>
                    <a:pt x="881" y="857"/>
                    <a:pt x="874" y="858"/>
                    <a:pt x="865" y="860"/>
                  </a:cubicBezTo>
                  <a:cubicBezTo>
                    <a:pt x="862" y="844"/>
                    <a:pt x="862" y="844"/>
                    <a:pt x="893" y="823"/>
                  </a:cubicBezTo>
                  <a:cubicBezTo>
                    <a:pt x="931" y="816"/>
                    <a:pt x="928" y="801"/>
                    <a:pt x="853" y="801"/>
                  </a:cubicBezTo>
                  <a:cubicBezTo>
                    <a:pt x="781" y="801"/>
                    <a:pt x="777" y="785"/>
                    <a:pt x="846" y="757"/>
                  </a:cubicBezTo>
                  <a:cubicBezTo>
                    <a:pt x="906" y="715"/>
                    <a:pt x="900" y="659"/>
                    <a:pt x="867" y="659"/>
                  </a:cubicBezTo>
                  <a:cubicBezTo>
                    <a:pt x="866" y="659"/>
                    <a:pt x="864" y="659"/>
                    <a:pt x="862" y="660"/>
                  </a:cubicBezTo>
                  <a:cubicBezTo>
                    <a:pt x="852" y="662"/>
                    <a:pt x="843" y="663"/>
                    <a:pt x="836" y="663"/>
                  </a:cubicBezTo>
                  <a:cubicBezTo>
                    <a:pt x="791" y="663"/>
                    <a:pt x="789" y="628"/>
                    <a:pt x="818" y="609"/>
                  </a:cubicBezTo>
                  <a:cubicBezTo>
                    <a:pt x="849" y="587"/>
                    <a:pt x="846" y="572"/>
                    <a:pt x="809" y="566"/>
                  </a:cubicBezTo>
                  <a:cubicBezTo>
                    <a:pt x="843" y="556"/>
                    <a:pt x="875" y="534"/>
                    <a:pt x="837" y="528"/>
                  </a:cubicBezTo>
                  <a:cubicBezTo>
                    <a:pt x="837" y="528"/>
                    <a:pt x="836" y="523"/>
                    <a:pt x="829" y="523"/>
                  </a:cubicBezTo>
                  <a:cubicBezTo>
                    <a:pt x="823" y="523"/>
                    <a:pt x="815" y="525"/>
                    <a:pt x="802" y="534"/>
                  </a:cubicBezTo>
                  <a:lnTo>
                    <a:pt x="727" y="522"/>
                  </a:lnTo>
                  <a:lnTo>
                    <a:pt x="727" y="522"/>
                  </a:lnTo>
                  <a:cubicBezTo>
                    <a:pt x="730" y="534"/>
                    <a:pt x="696" y="544"/>
                    <a:pt x="658" y="550"/>
                  </a:cubicBezTo>
                  <a:cubicBezTo>
                    <a:pt x="657" y="550"/>
                    <a:pt x="655" y="550"/>
                    <a:pt x="654" y="550"/>
                  </a:cubicBezTo>
                  <a:cubicBezTo>
                    <a:pt x="626" y="550"/>
                    <a:pt x="653" y="488"/>
                    <a:pt x="746" y="440"/>
                  </a:cubicBezTo>
                  <a:lnTo>
                    <a:pt x="812" y="396"/>
                  </a:lnTo>
                  <a:lnTo>
                    <a:pt x="812" y="396"/>
                  </a:lnTo>
                  <a:lnTo>
                    <a:pt x="743" y="409"/>
                  </a:lnTo>
                  <a:cubicBezTo>
                    <a:pt x="740" y="396"/>
                    <a:pt x="737" y="381"/>
                    <a:pt x="771" y="374"/>
                  </a:cubicBezTo>
                  <a:cubicBezTo>
                    <a:pt x="806" y="365"/>
                    <a:pt x="806" y="365"/>
                    <a:pt x="802" y="349"/>
                  </a:cubicBezTo>
                  <a:cubicBezTo>
                    <a:pt x="802" y="349"/>
                    <a:pt x="800" y="341"/>
                    <a:pt x="782" y="341"/>
                  </a:cubicBezTo>
                  <a:cubicBezTo>
                    <a:pt x="777" y="341"/>
                    <a:pt x="772" y="342"/>
                    <a:pt x="765" y="343"/>
                  </a:cubicBezTo>
                  <a:cubicBezTo>
                    <a:pt x="733" y="350"/>
                    <a:pt x="716" y="354"/>
                    <a:pt x="710" y="354"/>
                  </a:cubicBezTo>
                  <a:cubicBezTo>
                    <a:pt x="702" y="354"/>
                    <a:pt x="710" y="349"/>
                    <a:pt x="727" y="337"/>
                  </a:cubicBezTo>
                  <a:cubicBezTo>
                    <a:pt x="796" y="305"/>
                    <a:pt x="793" y="293"/>
                    <a:pt x="718" y="293"/>
                  </a:cubicBezTo>
                  <a:cubicBezTo>
                    <a:pt x="690" y="298"/>
                    <a:pt x="674" y="301"/>
                    <a:pt x="668" y="301"/>
                  </a:cubicBezTo>
                  <a:cubicBezTo>
                    <a:pt x="659" y="301"/>
                    <a:pt x="675" y="294"/>
                    <a:pt x="715" y="277"/>
                  </a:cubicBezTo>
                  <a:cubicBezTo>
                    <a:pt x="752" y="271"/>
                    <a:pt x="784" y="249"/>
                    <a:pt x="781" y="233"/>
                  </a:cubicBezTo>
                  <a:lnTo>
                    <a:pt x="781" y="233"/>
                  </a:lnTo>
                  <a:lnTo>
                    <a:pt x="746" y="240"/>
                  </a:lnTo>
                  <a:cubicBezTo>
                    <a:pt x="726" y="244"/>
                    <a:pt x="711" y="246"/>
                    <a:pt x="701" y="246"/>
                  </a:cubicBezTo>
                  <a:cubicBezTo>
                    <a:pt x="676" y="246"/>
                    <a:pt x="683" y="233"/>
                    <a:pt x="705" y="218"/>
                  </a:cubicBezTo>
                  <a:cubicBezTo>
                    <a:pt x="740" y="211"/>
                    <a:pt x="737" y="196"/>
                    <a:pt x="696" y="174"/>
                  </a:cubicBezTo>
                  <a:cubicBezTo>
                    <a:pt x="690" y="146"/>
                    <a:pt x="686" y="130"/>
                    <a:pt x="724" y="121"/>
                  </a:cubicBezTo>
                  <a:cubicBezTo>
                    <a:pt x="793" y="108"/>
                    <a:pt x="793" y="108"/>
                    <a:pt x="721" y="108"/>
                  </a:cubicBezTo>
                  <a:cubicBezTo>
                    <a:pt x="683" y="99"/>
                    <a:pt x="683" y="99"/>
                    <a:pt x="712" y="64"/>
                  </a:cubicBezTo>
                  <a:cubicBezTo>
                    <a:pt x="743" y="42"/>
                    <a:pt x="743" y="42"/>
                    <a:pt x="705" y="33"/>
                  </a:cubicBezTo>
                  <a:cubicBezTo>
                    <a:pt x="636" y="48"/>
                    <a:pt x="602" y="55"/>
                    <a:pt x="602" y="70"/>
                  </a:cubicBezTo>
                  <a:cubicBezTo>
                    <a:pt x="605" y="86"/>
                    <a:pt x="605" y="86"/>
                    <a:pt x="571" y="92"/>
                  </a:cubicBezTo>
                  <a:lnTo>
                    <a:pt x="564" y="64"/>
                  </a:lnTo>
                  <a:cubicBezTo>
                    <a:pt x="561" y="48"/>
                    <a:pt x="558" y="33"/>
                    <a:pt x="517" y="11"/>
                  </a:cubicBezTo>
                  <a:cubicBezTo>
                    <a:pt x="503" y="3"/>
                    <a:pt x="487" y="0"/>
                    <a:pt x="4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3" name="Google Shape;9113;p36"/>
            <p:cNvSpPr/>
            <p:nvPr/>
          </p:nvSpPr>
          <p:spPr>
            <a:xfrm>
              <a:off x="4680900" y="1621000"/>
              <a:ext cx="390200" cy="97850"/>
            </a:xfrm>
            <a:custGeom>
              <a:avLst/>
              <a:gdLst/>
              <a:ahLst/>
              <a:cxnLst/>
              <a:rect l="l" t="t" r="r" b="b"/>
              <a:pathLst>
                <a:path w="15608" h="3914" extrusionOk="0">
                  <a:moveTo>
                    <a:pt x="4524" y="8"/>
                  </a:moveTo>
                  <a:cubicBezTo>
                    <a:pt x="4486" y="8"/>
                    <a:pt x="4486" y="8"/>
                    <a:pt x="4502" y="43"/>
                  </a:cubicBezTo>
                  <a:lnTo>
                    <a:pt x="4539" y="46"/>
                  </a:lnTo>
                  <a:cubicBezTo>
                    <a:pt x="4542" y="8"/>
                    <a:pt x="4542" y="8"/>
                    <a:pt x="4524" y="8"/>
                  </a:cubicBezTo>
                  <a:close/>
                  <a:moveTo>
                    <a:pt x="641" y="40"/>
                  </a:moveTo>
                  <a:lnTo>
                    <a:pt x="656" y="77"/>
                  </a:lnTo>
                  <a:lnTo>
                    <a:pt x="675" y="77"/>
                  </a:lnTo>
                  <a:cubicBezTo>
                    <a:pt x="678" y="40"/>
                    <a:pt x="678" y="40"/>
                    <a:pt x="660" y="40"/>
                  </a:cubicBezTo>
                  <a:close/>
                  <a:moveTo>
                    <a:pt x="3508" y="130"/>
                  </a:moveTo>
                  <a:lnTo>
                    <a:pt x="3505" y="202"/>
                  </a:lnTo>
                  <a:cubicBezTo>
                    <a:pt x="3505" y="212"/>
                    <a:pt x="3505" y="217"/>
                    <a:pt x="3505" y="217"/>
                  </a:cubicBezTo>
                  <a:cubicBezTo>
                    <a:pt x="3505" y="217"/>
                    <a:pt x="3506" y="192"/>
                    <a:pt x="3508" y="165"/>
                  </a:cubicBezTo>
                  <a:lnTo>
                    <a:pt x="3508" y="130"/>
                  </a:lnTo>
                  <a:close/>
                  <a:moveTo>
                    <a:pt x="387" y="202"/>
                  </a:moveTo>
                  <a:cubicBezTo>
                    <a:pt x="406" y="206"/>
                    <a:pt x="406" y="206"/>
                    <a:pt x="403" y="240"/>
                  </a:cubicBezTo>
                  <a:cubicBezTo>
                    <a:pt x="403" y="240"/>
                    <a:pt x="384" y="275"/>
                    <a:pt x="362" y="275"/>
                  </a:cubicBezTo>
                  <a:lnTo>
                    <a:pt x="346" y="237"/>
                  </a:lnTo>
                  <a:cubicBezTo>
                    <a:pt x="346" y="202"/>
                    <a:pt x="368" y="202"/>
                    <a:pt x="387" y="202"/>
                  </a:cubicBezTo>
                  <a:close/>
                  <a:moveTo>
                    <a:pt x="4151" y="240"/>
                  </a:moveTo>
                  <a:cubicBezTo>
                    <a:pt x="4151" y="262"/>
                    <a:pt x="4157" y="287"/>
                    <a:pt x="4166" y="312"/>
                  </a:cubicBezTo>
                  <a:cubicBezTo>
                    <a:pt x="4185" y="312"/>
                    <a:pt x="4188" y="278"/>
                    <a:pt x="4188" y="278"/>
                  </a:cubicBezTo>
                  <a:cubicBezTo>
                    <a:pt x="4188" y="278"/>
                    <a:pt x="4188" y="240"/>
                    <a:pt x="4169" y="240"/>
                  </a:cubicBezTo>
                  <a:close/>
                  <a:moveTo>
                    <a:pt x="2596" y="258"/>
                  </a:moveTo>
                  <a:cubicBezTo>
                    <a:pt x="2600" y="258"/>
                    <a:pt x="2605" y="258"/>
                    <a:pt x="2609" y="259"/>
                  </a:cubicBezTo>
                  <a:lnTo>
                    <a:pt x="2609" y="293"/>
                  </a:lnTo>
                  <a:lnTo>
                    <a:pt x="2587" y="328"/>
                  </a:lnTo>
                  <a:lnTo>
                    <a:pt x="2568" y="293"/>
                  </a:lnTo>
                  <a:cubicBezTo>
                    <a:pt x="2570" y="264"/>
                    <a:pt x="2582" y="258"/>
                    <a:pt x="2596" y="258"/>
                  </a:cubicBezTo>
                  <a:close/>
                  <a:moveTo>
                    <a:pt x="3135" y="229"/>
                  </a:moveTo>
                  <a:cubicBezTo>
                    <a:pt x="3141" y="229"/>
                    <a:pt x="3136" y="246"/>
                    <a:pt x="3123" y="287"/>
                  </a:cubicBezTo>
                  <a:lnTo>
                    <a:pt x="3079" y="356"/>
                  </a:lnTo>
                  <a:cubicBezTo>
                    <a:pt x="3060" y="356"/>
                    <a:pt x="3082" y="322"/>
                    <a:pt x="3104" y="249"/>
                  </a:cubicBezTo>
                  <a:cubicBezTo>
                    <a:pt x="3120" y="237"/>
                    <a:pt x="3130" y="229"/>
                    <a:pt x="3135" y="229"/>
                  </a:cubicBezTo>
                  <a:close/>
                  <a:moveTo>
                    <a:pt x="578" y="214"/>
                  </a:moveTo>
                  <a:cubicBezTo>
                    <a:pt x="582" y="214"/>
                    <a:pt x="587" y="214"/>
                    <a:pt x="594" y="215"/>
                  </a:cubicBezTo>
                  <a:cubicBezTo>
                    <a:pt x="613" y="215"/>
                    <a:pt x="631" y="218"/>
                    <a:pt x="631" y="253"/>
                  </a:cubicBezTo>
                  <a:lnTo>
                    <a:pt x="613" y="253"/>
                  </a:lnTo>
                  <a:cubicBezTo>
                    <a:pt x="613" y="242"/>
                    <a:pt x="611" y="237"/>
                    <a:pt x="609" y="237"/>
                  </a:cubicBezTo>
                  <a:lnTo>
                    <a:pt x="609" y="237"/>
                  </a:lnTo>
                  <a:cubicBezTo>
                    <a:pt x="604" y="237"/>
                    <a:pt x="598" y="263"/>
                    <a:pt x="609" y="287"/>
                  </a:cubicBezTo>
                  <a:lnTo>
                    <a:pt x="606" y="359"/>
                  </a:lnTo>
                  <a:cubicBezTo>
                    <a:pt x="587" y="359"/>
                    <a:pt x="572" y="322"/>
                    <a:pt x="572" y="287"/>
                  </a:cubicBezTo>
                  <a:cubicBezTo>
                    <a:pt x="559" y="225"/>
                    <a:pt x="557" y="214"/>
                    <a:pt x="578" y="214"/>
                  </a:cubicBezTo>
                  <a:close/>
                  <a:moveTo>
                    <a:pt x="3956" y="334"/>
                  </a:moveTo>
                  <a:cubicBezTo>
                    <a:pt x="3975" y="337"/>
                    <a:pt x="3975" y="337"/>
                    <a:pt x="3975" y="372"/>
                  </a:cubicBezTo>
                  <a:lnTo>
                    <a:pt x="3956" y="372"/>
                  </a:lnTo>
                  <a:lnTo>
                    <a:pt x="3938" y="334"/>
                  </a:lnTo>
                  <a:close/>
                  <a:moveTo>
                    <a:pt x="3801" y="312"/>
                  </a:moveTo>
                  <a:cubicBezTo>
                    <a:pt x="3813" y="312"/>
                    <a:pt x="3819" y="346"/>
                    <a:pt x="3803" y="397"/>
                  </a:cubicBezTo>
                  <a:lnTo>
                    <a:pt x="3762" y="397"/>
                  </a:lnTo>
                  <a:cubicBezTo>
                    <a:pt x="3765" y="359"/>
                    <a:pt x="3765" y="325"/>
                    <a:pt x="3787" y="325"/>
                  </a:cubicBezTo>
                  <a:cubicBezTo>
                    <a:pt x="3792" y="316"/>
                    <a:pt x="3797" y="312"/>
                    <a:pt x="3801" y="312"/>
                  </a:cubicBezTo>
                  <a:close/>
                  <a:moveTo>
                    <a:pt x="7115" y="334"/>
                  </a:moveTo>
                  <a:lnTo>
                    <a:pt x="7134" y="337"/>
                  </a:lnTo>
                  <a:cubicBezTo>
                    <a:pt x="7131" y="370"/>
                    <a:pt x="7131" y="406"/>
                    <a:pt x="7114" y="406"/>
                  </a:cubicBezTo>
                  <a:cubicBezTo>
                    <a:pt x="7114" y="406"/>
                    <a:pt x="7113" y="406"/>
                    <a:pt x="7112" y="406"/>
                  </a:cubicBezTo>
                  <a:lnTo>
                    <a:pt x="7093" y="406"/>
                  </a:lnTo>
                  <a:cubicBezTo>
                    <a:pt x="7093" y="381"/>
                    <a:pt x="7103" y="356"/>
                    <a:pt x="7115" y="334"/>
                  </a:cubicBezTo>
                  <a:close/>
                  <a:moveTo>
                    <a:pt x="1691" y="384"/>
                  </a:moveTo>
                  <a:cubicBezTo>
                    <a:pt x="1709" y="387"/>
                    <a:pt x="1706" y="422"/>
                    <a:pt x="1669" y="456"/>
                  </a:cubicBezTo>
                  <a:lnTo>
                    <a:pt x="1631" y="453"/>
                  </a:lnTo>
                  <a:cubicBezTo>
                    <a:pt x="1634" y="422"/>
                    <a:pt x="1656" y="394"/>
                    <a:pt x="1691" y="384"/>
                  </a:cubicBezTo>
                  <a:close/>
                  <a:moveTo>
                    <a:pt x="2698" y="321"/>
                  </a:moveTo>
                  <a:cubicBezTo>
                    <a:pt x="2702" y="321"/>
                    <a:pt x="2701" y="339"/>
                    <a:pt x="2700" y="372"/>
                  </a:cubicBezTo>
                  <a:cubicBezTo>
                    <a:pt x="2703" y="409"/>
                    <a:pt x="2687" y="450"/>
                    <a:pt x="2656" y="475"/>
                  </a:cubicBezTo>
                  <a:lnTo>
                    <a:pt x="2618" y="475"/>
                  </a:lnTo>
                  <a:lnTo>
                    <a:pt x="2659" y="403"/>
                  </a:lnTo>
                  <a:cubicBezTo>
                    <a:pt x="2683" y="347"/>
                    <a:pt x="2694" y="321"/>
                    <a:pt x="2698" y="321"/>
                  </a:cubicBezTo>
                  <a:close/>
                  <a:moveTo>
                    <a:pt x="3267" y="403"/>
                  </a:moveTo>
                  <a:cubicBezTo>
                    <a:pt x="3267" y="441"/>
                    <a:pt x="3264" y="475"/>
                    <a:pt x="3245" y="475"/>
                  </a:cubicBezTo>
                  <a:lnTo>
                    <a:pt x="3226" y="472"/>
                  </a:lnTo>
                  <a:cubicBezTo>
                    <a:pt x="3229" y="447"/>
                    <a:pt x="3236" y="425"/>
                    <a:pt x="3248" y="403"/>
                  </a:cubicBezTo>
                  <a:close/>
                  <a:moveTo>
                    <a:pt x="4951" y="404"/>
                  </a:moveTo>
                  <a:cubicBezTo>
                    <a:pt x="4958" y="404"/>
                    <a:pt x="4969" y="423"/>
                    <a:pt x="4978" y="466"/>
                  </a:cubicBezTo>
                  <a:cubicBezTo>
                    <a:pt x="4978" y="500"/>
                    <a:pt x="4978" y="500"/>
                    <a:pt x="4956" y="500"/>
                  </a:cubicBezTo>
                  <a:cubicBezTo>
                    <a:pt x="4947" y="478"/>
                    <a:pt x="4940" y="453"/>
                    <a:pt x="4940" y="428"/>
                  </a:cubicBezTo>
                  <a:cubicBezTo>
                    <a:pt x="4942" y="413"/>
                    <a:pt x="4945" y="404"/>
                    <a:pt x="4951" y="404"/>
                  </a:cubicBezTo>
                  <a:close/>
                  <a:moveTo>
                    <a:pt x="5094" y="434"/>
                  </a:moveTo>
                  <a:lnTo>
                    <a:pt x="5113" y="438"/>
                  </a:lnTo>
                  <a:cubicBezTo>
                    <a:pt x="5110" y="471"/>
                    <a:pt x="5110" y="507"/>
                    <a:pt x="5093" y="507"/>
                  </a:cubicBezTo>
                  <a:cubicBezTo>
                    <a:pt x="5092" y="507"/>
                    <a:pt x="5092" y="507"/>
                    <a:pt x="5091" y="506"/>
                  </a:cubicBezTo>
                  <a:lnTo>
                    <a:pt x="5072" y="469"/>
                  </a:lnTo>
                  <a:lnTo>
                    <a:pt x="5094" y="434"/>
                  </a:lnTo>
                  <a:close/>
                  <a:moveTo>
                    <a:pt x="4615" y="480"/>
                  </a:moveTo>
                  <a:cubicBezTo>
                    <a:pt x="4620" y="480"/>
                    <a:pt x="4627" y="481"/>
                    <a:pt x="4636" y="481"/>
                  </a:cubicBezTo>
                  <a:cubicBezTo>
                    <a:pt x="4655" y="481"/>
                    <a:pt x="4652" y="519"/>
                    <a:pt x="4652" y="519"/>
                  </a:cubicBezTo>
                  <a:cubicBezTo>
                    <a:pt x="4652" y="530"/>
                    <a:pt x="4650" y="534"/>
                    <a:pt x="4647" y="534"/>
                  </a:cubicBezTo>
                  <a:cubicBezTo>
                    <a:pt x="4640" y="534"/>
                    <a:pt x="4627" y="516"/>
                    <a:pt x="4614" y="516"/>
                  </a:cubicBezTo>
                  <a:cubicBezTo>
                    <a:pt x="4600" y="487"/>
                    <a:pt x="4597" y="480"/>
                    <a:pt x="4615" y="480"/>
                  </a:cubicBezTo>
                  <a:close/>
                  <a:moveTo>
                    <a:pt x="1771" y="446"/>
                  </a:moveTo>
                  <a:cubicBezTo>
                    <a:pt x="1753" y="446"/>
                    <a:pt x="1743" y="471"/>
                    <a:pt x="1741" y="497"/>
                  </a:cubicBezTo>
                  <a:cubicBezTo>
                    <a:pt x="1741" y="532"/>
                    <a:pt x="1760" y="532"/>
                    <a:pt x="1797" y="535"/>
                  </a:cubicBezTo>
                  <a:cubicBezTo>
                    <a:pt x="1816" y="535"/>
                    <a:pt x="1838" y="500"/>
                    <a:pt x="1838" y="500"/>
                  </a:cubicBezTo>
                  <a:cubicBezTo>
                    <a:pt x="1838" y="466"/>
                    <a:pt x="1819" y="466"/>
                    <a:pt x="1800" y="463"/>
                  </a:cubicBezTo>
                  <a:cubicBezTo>
                    <a:pt x="1789" y="451"/>
                    <a:pt x="1779" y="446"/>
                    <a:pt x="1771" y="446"/>
                  </a:cubicBezTo>
                  <a:close/>
                  <a:moveTo>
                    <a:pt x="4273" y="459"/>
                  </a:moveTo>
                  <a:cubicBezTo>
                    <a:pt x="4292" y="463"/>
                    <a:pt x="4314" y="463"/>
                    <a:pt x="4310" y="500"/>
                  </a:cubicBezTo>
                  <a:cubicBezTo>
                    <a:pt x="4310" y="500"/>
                    <a:pt x="4310" y="535"/>
                    <a:pt x="4289" y="535"/>
                  </a:cubicBezTo>
                  <a:cubicBezTo>
                    <a:pt x="4270" y="532"/>
                    <a:pt x="4254" y="494"/>
                    <a:pt x="4254" y="494"/>
                  </a:cubicBezTo>
                  <a:cubicBezTo>
                    <a:pt x="4254" y="459"/>
                    <a:pt x="4273" y="459"/>
                    <a:pt x="4273" y="459"/>
                  </a:cubicBezTo>
                  <a:close/>
                  <a:moveTo>
                    <a:pt x="3643" y="532"/>
                  </a:moveTo>
                  <a:lnTo>
                    <a:pt x="3643" y="569"/>
                  </a:lnTo>
                  <a:cubicBezTo>
                    <a:pt x="3642" y="569"/>
                    <a:pt x="3641" y="569"/>
                    <a:pt x="3640" y="569"/>
                  </a:cubicBezTo>
                  <a:cubicBezTo>
                    <a:pt x="3627" y="569"/>
                    <a:pt x="3615" y="581"/>
                    <a:pt x="3608" y="581"/>
                  </a:cubicBezTo>
                  <a:cubicBezTo>
                    <a:pt x="3604" y="581"/>
                    <a:pt x="3602" y="578"/>
                    <a:pt x="3602" y="566"/>
                  </a:cubicBezTo>
                  <a:cubicBezTo>
                    <a:pt x="3583" y="566"/>
                    <a:pt x="3624" y="532"/>
                    <a:pt x="3643" y="532"/>
                  </a:cubicBezTo>
                  <a:close/>
                  <a:moveTo>
                    <a:pt x="7353" y="563"/>
                  </a:moveTo>
                  <a:lnTo>
                    <a:pt x="7372" y="566"/>
                  </a:lnTo>
                  <a:cubicBezTo>
                    <a:pt x="7369" y="599"/>
                    <a:pt x="7369" y="635"/>
                    <a:pt x="7352" y="635"/>
                  </a:cubicBezTo>
                  <a:cubicBezTo>
                    <a:pt x="7352" y="635"/>
                    <a:pt x="7351" y="635"/>
                    <a:pt x="7350" y="635"/>
                  </a:cubicBezTo>
                  <a:lnTo>
                    <a:pt x="7331" y="597"/>
                  </a:lnTo>
                  <a:lnTo>
                    <a:pt x="7353" y="563"/>
                  </a:lnTo>
                  <a:close/>
                  <a:moveTo>
                    <a:pt x="6344" y="579"/>
                  </a:moveTo>
                  <a:cubicBezTo>
                    <a:pt x="6341" y="612"/>
                    <a:pt x="6341" y="648"/>
                    <a:pt x="6322" y="648"/>
                  </a:cubicBezTo>
                  <a:cubicBezTo>
                    <a:pt x="6321" y="648"/>
                    <a:pt x="6320" y="648"/>
                    <a:pt x="6319" y="647"/>
                  </a:cubicBezTo>
                  <a:lnTo>
                    <a:pt x="6304" y="613"/>
                  </a:lnTo>
                  <a:lnTo>
                    <a:pt x="6325" y="579"/>
                  </a:lnTo>
                  <a:close/>
                  <a:moveTo>
                    <a:pt x="6780" y="566"/>
                  </a:moveTo>
                  <a:cubicBezTo>
                    <a:pt x="6799" y="569"/>
                    <a:pt x="6799" y="569"/>
                    <a:pt x="6799" y="604"/>
                  </a:cubicBezTo>
                  <a:cubicBezTo>
                    <a:pt x="6796" y="629"/>
                    <a:pt x="6789" y="654"/>
                    <a:pt x="6777" y="676"/>
                  </a:cubicBezTo>
                  <a:cubicBezTo>
                    <a:pt x="6758" y="673"/>
                    <a:pt x="6780" y="604"/>
                    <a:pt x="6780" y="566"/>
                  </a:cubicBezTo>
                  <a:close/>
                  <a:moveTo>
                    <a:pt x="8692" y="697"/>
                  </a:moveTo>
                  <a:cubicBezTo>
                    <a:pt x="8693" y="697"/>
                    <a:pt x="8694" y="697"/>
                    <a:pt x="8695" y="698"/>
                  </a:cubicBezTo>
                  <a:cubicBezTo>
                    <a:pt x="8732" y="704"/>
                    <a:pt x="8732" y="704"/>
                    <a:pt x="8726" y="738"/>
                  </a:cubicBezTo>
                  <a:cubicBezTo>
                    <a:pt x="8724" y="763"/>
                    <a:pt x="8706" y="769"/>
                    <a:pt x="8690" y="769"/>
                  </a:cubicBezTo>
                  <a:cubicBezTo>
                    <a:pt x="8681" y="769"/>
                    <a:pt x="8673" y="768"/>
                    <a:pt x="8666" y="767"/>
                  </a:cubicBezTo>
                  <a:cubicBezTo>
                    <a:pt x="8651" y="728"/>
                    <a:pt x="8674" y="697"/>
                    <a:pt x="8692" y="697"/>
                  </a:cubicBezTo>
                  <a:close/>
                  <a:moveTo>
                    <a:pt x="302" y="738"/>
                  </a:moveTo>
                  <a:cubicBezTo>
                    <a:pt x="290" y="757"/>
                    <a:pt x="284" y="782"/>
                    <a:pt x="280" y="807"/>
                  </a:cubicBezTo>
                  <a:lnTo>
                    <a:pt x="299" y="807"/>
                  </a:lnTo>
                  <a:cubicBezTo>
                    <a:pt x="300" y="807"/>
                    <a:pt x="301" y="807"/>
                    <a:pt x="301" y="807"/>
                  </a:cubicBezTo>
                  <a:cubicBezTo>
                    <a:pt x="318" y="807"/>
                    <a:pt x="321" y="771"/>
                    <a:pt x="321" y="738"/>
                  </a:cubicBezTo>
                  <a:close/>
                  <a:moveTo>
                    <a:pt x="9478" y="804"/>
                  </a:moveTo>
                  <a:lnTo>
                    <a:pt x="9497" y="807"/>
                  </a:lnTo>
                  <a:cubicBezTo>
                    <a:pt x="9491" y="843"/>
                    <a:pt x="9485" y="876"/>
                    <a:pt x="9468" y="876"/>
                  </a:cubicBezTo>
                  <a:cubicBezTo>
                    <a:pt x="9467" y="876"/>
                    <a:pt x="9466" y="876"/>
                    <a:pt x="9466" y="876"/>
                  </a:cubicBezTo>
                  <a:lnTo>
                    <a:pt x="9447" y="870"/>
                  </a:lnTo>
                  <a:cubicBezTo>
                    <a:pt x="9453" y="848"/>
                    <a:pt x="9462" y="823"/>
                    <a:pt x="9478" y="804"/>
                  </a:cubicBezTo>
                  <a:close/>
                  <a:moveTo>
                    <a:pt x="11104" y="1039"/>
                  </a:moveTo>
                  <a:cubicBezTo>
                    <a:pt x="11106" y="1039"/>
                    <a:pt x="11108" y="1039"/>
                    <a:pt x="11108" y="1039"/>
                  </a:cubicBezTo>
                  <a:cubicBezTo>
                    <a:pt x="11126" y="1045"/>
                    <a:pt x="11126" y="1045"/>
                    <a:pt x="11114" y="1080"/>
                  </a:cubicBezTo>
                  <a:cubicBezTo>
                    <a:pt x="11114" y="1080"/>
                    <a:pt x="11106" y="1109"/>
                    <a:pt x="11090" y="1109"/>
                  </a:cubicBezTo>
                  <a:cubicBezTo>
                    <a:pt x="11089" y="1109"/>
                    <a:pt x="11087" y="1109"/>
                    <a:pt x="11086" y="1108"/>
                  </a:cubicBezTo>
                  <a:lnTo>
                    <a:pt x="11079" y="1067"/>
                  </a:lnTo>
                  <a:cubicBezTo>
                    <a:pt x="11086" y="1042"/>
                    <a:pt x="11098" y="1039"/>
                    <a:pt x="11104" y="1039"/>
                  </a:cubicBezTo>
                  <a:close/>
                  <a:moveTo>
                    <a:pt x="11343" y="1083"/>
                  </a:moveTo>
                  <a:lnTo>
                    <a:pt x="11362" y="1089"/>
                  </a:lnTo>
                  <a:cubicBezTo>
                    <a:pt x="11350" y="1121"/>
                    <a:pt x="11339" y="1150"/>
                    <a:pt x="11322" y="1150"/>
                  </a:cubicBezTo>
                  <a:cubicBezTo>
                    <a:pt x="11321" y="1150"/>
                    <a:pt x="11319" y="1149"/>
                    <a:pt x="11318" y="1149"/>
                  </a:cubicBezTo>
                  <a:lnTo>
                    <a:pt x="11311" y="1111"/>
                  </a:lnTo>
                  <a:lnTo>
                    <a:pt x="11343" y="1083"/>
                  </a:lnTo>
                  <a:close/>
                  <a:moveTo>
                    <a:pt x="4489" y="1190"/>
                  </a:moveTo>
                  <a:cubicBezTo>
                    <a:pt x="4477" y="1212"/>
                    <a:pt x="4470" y="1237"/>
                    <a:pt x="4467" y="1262"/>
                  </a:cubicBezTo>
                  <a:cubicBezTo>
                    <a:pt x="4466" y="1276"/>
                    <a:pt x="4468" y="1284"/>
                    <a:pt x="4473" y="1284"/>
                  </a:cubicBezTo>
                  <a:cubicBezTo>
                    <a:pt x="4481" y="1284"/>
                    <a:pt x="4493" y="1268"/>
                    <a:pt x="4508" y="1227"/>
                  </a:cubicBezTo>
                  <a:cubicBezTo>
                    <a:pt x="4508" y="1193"/>
                    <a:pt x="4508" y="1193"/>
                    <a:pt x="4489" y="1190"/>
                  </a:cubicBezTo>
                  <a:close/>
                  <a:moveTo>
                    <a:pt x="11413" y="1351"/>
                  </a:moveTo>
                  <a:cubicBezTo>
                    <a:pt x="11423" y="1351"/>
                    <a:pt x="11425" y="1362"/>
                    <a:pt x="11418" y="1381"/>
                  </a:cubicBezTo>
                  <a:cubicBezTo>
                    <a:pt x="11409" y="1405"/>
                    <a:pt x="11407" y="1412"/>
                    <a:pt x="11400" y="1412"/>
                  </a:cubicBezTo>
                  <a:cubicBezTo>
                    <a:pt x="11398" y="1412"/>
                    <a:pt x="11394" y="1411"/>
                    <a:pt x="11390" y="1409"/>
                  </a:cubicBezTo>
                  <a:cubicBezTo>
                    <a:pt x="11352" y="1393"/>
                    <a:pt x="11352" y="1393"/>
                    <a:pt x="11383" y="1368"/>
                  </a:cubicBezTo>
                  <a:cubicBezTo>
                    <a:pt x="11396" y="1357"/>
                    <a:pt x="11407" y="1351"/>
                    <a:pt x="11413" y="1351"/>
                  </a:cubicBezTo>
                  <a:close/>
                  <a:moveTo>
                    <a:pt x="11509" y="1418"/>
                  </a:moveTo>
                  <a:lnTo>
                    <a:pt x="11528" y="1425"/>
                  </a:lnTo>
                  <a:cubicBezTo>
                    <a:pt x="11543" y="1431"/>
                    <a:pt x="11543" y="1431"/>
                    <a:pt x="11531" y="1465"/>
                  </a:cubicBezTo>
                  <a:lnTo>
                    <a:pt x="11515" y="1459"/>
                  </a:lnTo>
                  <a:lnTo>
                    <a:pt x="11509" y="1418"/>
                  </a:lnTo>
                  <a:close/>
                  <a:moveTo>
                    <a:pt x="11687" y="1487"/>
                  </a:moveTo>
                  <a:lnTo>
                    <a:pt x="11706" y="1497"/>
                  </a:lnTo>
                  <a:cubicBezTo>
                    <a:pt x="11725" y="1503"/>
                    <a:pt x="11725" y="1503"/>
                    <a:pt x="11709" y="1537"/>
                  </a:cubicBezTo>
                  <a:lnTo>
                    <a:pt x="11694" y="1528"/>
                  </a:lnTo>
                  <a:lnTo>
                    <a:pt x="11687" y="1487"/>
                  </a:lnTo>
                  <a:close/>
                  <a:moveTo>
                    <a:pt x="11643" y="1532"/>
                  </a:moveTo>
                  <a:cubicBezTo>
                    <a:pt x="11641" y="1532"/>
                    <a:pt x="11636" y="1535"/>
                    <a:pt x="11628" y="1544"/>
                  </a:cubicBezTo>
                  <a:cubicBezTo>
                    <a:pt x="11629" y="1544"/>
                    <a:pt x="11631" y="1545"/>
                    <a:pt x="11632" y="1545"/>
                  </a:cubicBezTo>
                  <a:cubicBezTo>
                    <a:pt x="11641" y="1545"/>
                    <a:pt x="11648" y="1532"/>
                    <a:pt x="11643" y="1532"/>
                  </a:cubicBezTo>
                  <a:close/>
                  <a:moveTo>
                    <a:pt x="11894" y="1497"/>
                  </a:moveTo>
                  <a:lnTo>
                    <a:pt x="11910" y="1506"/>
                  </a:lnTo>
                  <a:cubicBezTo>
                    <a:pt x="11929" y="1512"/>
                    <a:pt x="11916" y="1547"/>
                    <a:pt x="11916" y="1547"/>
                  </a:cubicBezTo>
                  <a:cubicBezTo>
                    <a:pt x="11916" y="1547"/>
                    <a:pt x="11903" y="1573"/>
                    <a:pt x="11889" y="1573"/>
                  </a:cubicBezTo>
                  <a:cubicBezTo>
                    <a:pt x="11888" y="1573"/>
                    <a:pt x="11886" y="1573"/>
                    <a:pt x="11885" y="1572"/>
                  </a:cubicBezTo>
                  <a:cubicBezTo>
                    <a:pt x="11882" y="1547"/>
                    <a:pt x="11885" y="1522"/>
                    <a:pt x="11894" y="1497"/>
                  </a:cubicBezTo>
                  <a:close/>
                  <a:moveTo>
                    <a:pt x="11424" y="1541"/>
                  </a:moveTo>
                  <a:cubicBezTo>
                    <a:pt x="11419" y="1549"/>
                    <a:pt x="11414" y="1559"/>
                    <a:pt x="11409" y="1572"/>
                  </a:cubicBezTo>
                  <a:cubicBezTo>
                    <a:pt x="11409" y="1576"/>
                    <a:pt x="11410" y="1580"/>
                    <a:pt x="11410" y="1583"/>
                  </a:cubicBezTo>
                  <a:lnTo>
                    <a:pt x="11410" y="1583"/>
                  </a:lnTo>
                  <a:cubicBezTo>
                    <a:pt x="11412" y="1574"/>
                    <a:pt x="11416" y="1560"/>
                    <a:pt x="11424" y="1541"/>
                  </a:cubicBezTo>
                  <a:close/>
                  <a:moveTo>
                    <a:pt x="11410" y="1583"/>
                  </a:moveTo>
                  <a:lnTo>
                    <a:pt x="11410" y="1583"/>
                  </a:lnTo>
                  <a:cubicBezTo>
                    <a:pt x="11408" y="1593"/>
                    <a:pt x="11408" y="1597"/>
                    <a:pt x="11409" y="1597"/>
                  </a:cubicBezTo>
                  <a:cubicBezTo>
                    <a:pt x="11409" y="1597"/>
                    <a:pt x="11410" y="1593"/>
                    <a:pt x="11410" y="1583"/>
                  </a:cubicBezTo>
                  <a:close/>
                  <a:moveTo>
                    <a:pt x="12631" y="1827"/>
                  </a:moveTo>
                  <a:cubicBezTo>
                    <a:pt x="12636" y="1827"/>
                    <a:pt x="12636" y="1831"/>
                    <a:pt x="12631" y="1841"/>
                  </a:cubicBezTo>
                  <a:cubicBezTo>
                    <a:pt x="12618" y="1863"/>
                    <a:pt x="12603" y="1885"/>
                    <a:pt x="12581" y="1898"/>
                  </a:cubicBezTo>
                  <a:cubicBezTo>
                    <a:pt x="12581" y="1898"/>
                    <a:pt x="12570" y="1907"/>
                    <a:pt x="12564" y="1907"/>
                  </a:cubicBezTo>
                  <a:cubicBezTo>
                    <a:pt x="12560" y="1907"/>
                    <a:pt x="12559" y="1903"/>
                    <a:pt x="12565" y="1888"/>
                  </a:cubicBezTo>
                  <a:lnTo>
                    <a:pt x="12581" y="1857"/>
                  </a:lnTo>
                  <a:cubicBezTo>
                    <a:pt x="12601" y="1843"/>
                    <a:pt x="12623" y="1827"/>
                    <a:pt x="12631" y="1827"/>
                  </a:cubicBezTo>
                  <a:close/>
                  <a:moveTo>
                    <a:pt x="13264" y="2020"/>
                  </a:moveTo>
                  <a:cubicBezTo>
                    <a:pt x="13279" y="2029"/>
                    <a:pt x="13279" y="2029"/>
                    <a:pt x="13261" y="2061"/>
                  </a:cubicBezTo>
                  <a:cubicBezTo>
                    <a:pt x="13247" y="2087"/>
                    <a:pt x="13221" y="2107"/>
                    <a:pt x="13202" y="2107"/>
                  </a:cubicBezTo>
                  <a:cubicBezTo>
                    <a:pt x="13198" y="2107"/>
                    <a:pt x="13195" y="2106"/>
                    <a:pt x="13192" y="2105"/>
                  </a:cubicBezTo>
                  <a:cubicBezTo>
                    <a:pt x="13176" y="2095"/>
                    <a:pt x="13210" y="2033"/>
                    <a:pt x="13264" y="2020"/>
                  </a:cubicBezTo>
                  <a:close/>
                  <a:moveTo>
                    <a:pt x="15535" y="3576"/>
                  </a:moveTo>
                  <a:cubicBezTo>
                    <a:pt x="15561" y="3576"/>
                    <a:pt x="15518" y="3617"/>
                    <a:pt x="15457" y="3640"/>
                  </a:cubicBezTo>
                  <a:cubicBezTo>
                    <a:pt x="15428" y="3659"/>
                    <a:pt x="15413" y="3669"/>
                    <a:pt x="15409" y="3669"/>
                  </a:cubicBezTo>
                  <a:cubicBezTo>
                    <a:pt x="15405" y="3669"/>
                    <a:pt x="15417" y="3656"/>
                    <a:pt x="15442" y="3628"/>
                  </a:cubicBezTo>
                  <a:cubicBezTo>
                    <a:pt x="15460" y="3604"/>
                    <a:pt x="15480" y="3581"/>
                    <a:pt x="15496" y="3581"/>
                  </a:cubicBezTo>
                  <a:cubicBezTo>
                    <a:pt x="15499" y="3581"/>
                    <a:pt x="15502" y="3582"/>
                    <a:pt x="15504" y="3584"/>
                  </a:cubicBezTo>
                  <a:cubicBezTo>
                    <a:pt x="15519" y="3578"/>
                    <a:pt x="15529" y="3576"/>
                    <a:pt x="15535" y="3576"/>
                  </a:cubicBezTo>
                  <a:close/>
                  <a:moveTo>
                    <a:pt x="240" y="1"/>
                  </a:moveTo>
                  <a:cubicBezTo>
                    <a:pt x="237" y="1"/>
                    <a:pt x="232" y="18"/>
                    <a:pt x="221" y="52"/>
                  </a:cubicBezTo>
                  <a:cubicBezTo>
                    <a:pt x="210" y="69"/>
                    <a:pt x="205" y="78"/>
                    <a:pt x="198" y="78"/>
                  </a:cubicBezTo>
                  <a:cubicBezTo>
                    <a:pt x="191" y="78"/>
                    <a:pt x="182" y="68"/>
                    <a:pt x="164" y="49"/>
                  </a:cubicBezTo>
                  <a:cubicBezTo>
                    <a:pt x="155" y="32"/>
                    <a:pt x="150" y="23"/>
                    <a:pt x="146" y="23"/>
                  </a:cubicBezTo>
                  <a:cubicBezTo>
                    <a:pt x="141" y="23"/>
                    <a:pt x="136" y="32"/>
                    <a:pt x="127" y="49"/>
                  </a:cubicBezTo>
                  <a:cubicBezTo>
                    <a:pt x="124" y="118"/>
                    <a:pt x="121" y="155"/>
                    <a:pt x="139" y="155"/>
                  </a:cubicBezTo>
                  <a:cubicBezTo>
                    <a:pt x="158" y="159"/>
                    <a:pt x="158" y="159"/>
                    <a:pt x="158" y="193"/>
                  </a:cubicBezTo>
                  <a:lnTo>
                    <a:pt x="121" y="190"/>
                  </a:lnTo>
                  <a:cubicBezTo>
                    <a:pt x="117" y="190"/>
                    <a:pt x="114" y="189"/>
                    <a:pt x="111" y="189"/>
                  </a:cubicBezTo>
                  <a:cubicBezTo>
                    <a:pt x="84" y="189"/>
                    <a:pt x="59" y="202"/>
                    <a:pt x="42" y="221"/>
                  </a:cubicBezTo>
                  <a:cubicBezTo>
                    <a:pt x="9" y="247"/>
                    <a:pt x="1" y="299"/>
                    <a:pt x="21" y="299"/>
                  </a:cubicBezTo>
                  <a:cubicBezTo>
                    <a:pt x="25" y="299"/>
                    <a:pt x="32" y="297"/>
                    <a:pt x="39" y="290"/>
                  </a:cubicBezTo>
                  <a:lnTo>
                    <a:pt x="58" y="328"/>
                  </a:lnTo>
                  <a:cubicBezTo>
                    <a:pt x="55" y="382"/>
                    <a:pt x="63" y="409"/>
                    <a:pt x="72" y="409"/>
                  </a:cubicBezTo>
                  <a:cubicBezTo>
                    <a:pt x="82" y="409"/>
                    <a:pt x="92" y="383"/>
                    <a:pt x="95" y="331"/>
                  </a:cubicBezTo>
                  <a:cubicBezTo>
                    <a:pt x="97" y="273"/>
                    <a:pt x="98" y="246"/>
                    <a:pt x="101" y="246"/>
                  </a:cubicBezTo>
                  <a:cubicBezTo>
                    <a:pt x="103" y="246"/>
                    <a:pt x="107" y="264"/>
                    <a:pt x="114" y="296"/>
                  </a:cubicBezTo>
                  <a:cubicBezTo>
                    <a:pt x="111" y="369"/>
                    <a:pt x="130" y="369"/>
                    <a:pt x="149" y="369"/>
                  </a:cubicBezTo>
                  <a:cubicBezTo>
                    <a:pt x="168" y="372"/>
                    <a:pt x="168" y="372"/>
                    <a:pt x="168" y="406"/>
                  </a:cubicBezTo>
                  <a:cubicBezTo>
                    <a:pt x="164" y="441"/>
                    <a:pt x="183" y="478"/>
                    <a:pt x="202" y="481"/>
                  </a:cubicBezTo>
                  <a:cubicBezTo>
                    <a:pt x="221" y="481"/>
                    <a:pt x="221" y="481"/>
                    <a:pt x="221" y="444"/>
                  </a:cubicBezTo>
                  <a:cubicBezTo>
                    <a:pt x="215" y="430"/>
                    <a:pt x="217" y="422"/>
                    <a:pt x="223" y="422"/>
                  </a:cubicBezTo>
                  <a:cubicBezTo>
                    <a:pt x="232" y="422"/>
                    <a:pt x="249" y="440"/>
                    <a:pt x="258" y="485"/>
                  </a:cubicBezTo>
                  <a:cubicBezTo>
                    <a:pt x="266" y="499"/>
                    <a:pt x="271" y="507"/>
                    <a:pt x="274" y="507"/>
                  </a:cubicBezTo>
                  <a:cubicBezTo>
                    <a:pt x="278" y="507"/>
                    <a:pt x="279" y="490"/>
                    <a:pt x="280" y="447"/>
                  </a:cubicBezTo>
                  <a:cubicBezTo>
                    <a:pt x="282" y="413"/>
                    <a:pt x="292" y="396"/>
                    <a:pt x="303" y="396"/>
                  </a:cubicBezTo>
                  <a:cubicBezTo>
                    <a:pt x="315" y="396"/>
                    <a:pt x="329" y="415"/>
                    <a:pt x="337" y="453"/>
                  </a:cubicBezTo>
                  <a:lnTo>
                    <a:pt x="374" y="453"/>
                  </a:lnTo>
                  <a:cubicBezTo>
                    <a:pt x="375" y="453"/>
                    <a:pt x="376" y="453"/>
                    <a:pt x="377" y="453"/>
                  </a:cubicBezTo>
                  <a:cubicBezTo>
                    <a:pt x="393" y="453"/>
                    <a:pt x="393" y="417"/>
                    <a:pt x="396" y="384"/>
                  </a:cubicBezTo>
                  <a:cubicBezTo>
                    <a:pt x="398" y="342"/>
                    <a:pt x="399" y="325"/>
                    <a:pt x="403" y="325"/>
                  </a:cubicBezTo>
                  <a:cubicBezTo>
                    <a:pt x="406" y="325"/>
                    <a:pt x="410" y="334"/>
                    <a:pt x="418" y="350"/>
                  </a:cubicBezTo>
                  <a:cubicBezTo>
                    <a:pt x="428" y="372"/>
                    <a:pt x="434" y="397"/>
                    <a:pt x="434" y="422"/>
                  </a:cubicBezTo>
                  <a:cubicBezTo>
                    <a:pt x="431" y="456"/>
                    <a:pt x="450" y="459"/>
                    <a:pt x="468" y="459"/>
                  </a:cubicBezTo>
                  <a:cubicBezTo>
                    <a:pt x="471" y="459"/>
                    <a:pt x="475" y="460"/>
                    <a:pt x="478" y="460"/>
                  </a:cubicBezTo>
                  <a:cubicBezTo>
                    <a:pt x="496" y="460"/>
                    <a:pt x="521" y="458"/>
                    <a:pt x="527" y="435"/>
                  </a:cubicBezTo>
                  <a:lnTo>
                    <a:pt x="527" y="435"/>
                  </a:lnTo>
                  <a:cubicBezTo>
                    <a:pt x="526" y="443"/>
                    <a:pt x="526" y="453"/>
                    <a:pt x="525" y="463"/>
                  </a:cubicBezTo>
                  <a:cubicBezTo>
                    <a:pt x="537" y="463"/>
                    <a:pt x="542" y="479"/>
                    <a:pt x="543" y="479"/>
                  </a:cubicBezTo>
                  <a:cubicBezTo>
                    <a:pt x="544" y="479"/>
                    <a:pt x="544" y="475"/>
                    <a:pt x="544" y="463"/>
                  </a:cubicBezTo>
                  <a:cubicBezTo>
                    <a:pt x="544" y="463"/>
                    <a:pt x="562" y="466"/>
                    <a:pt x="600" y="503"/>
                  </a:cubicBezTo>
                  <a:cubicBezTo>
                    <a:pt x="607" y="511"/>
                    <a:pt x="615" y="514"/>
                    <a:pt x="623" y="514"/>
                  </a:cubicBezTo>
                  <a:cubicBezTo>
                    <a:pt x="656" y="514"/>
                    <a:pt x="687" y="457"/>
                    <a:pt x="644" y="397"/>
                  </a:cubicBezTo>
                  <a:lnTo>
                    <a:pt x="644" y="397"/>
                  </a:lnTo>
                  <a:lnTo>
                    <a:pt x="663" y="400"/>
                  </a:lnTo>
                  <a:cubicBezTo>
                    <a:pt x="681" y="400"/>
                    <a:pt x="681" y="365"/>
                    <a:pt x="681" y="365"/>
                  </a:cubicBezTo>
                  <a:cubicBezTo>
                    <a:pt x="684" y="336"/>
                    <a:pt x="696" y="330"/>
                    <a:pt x="710" y="330"/>
                  </a:cubicBezTo>
                  <a:cubicBezTo>
                    <a:pt x="714" y="330"/>
                    <a:pt x="718" y="330"/>
                    <a:pt x="722" y="331"/>
                  </a:cubicBezTo>
                  <a:lnTo>
                    <a:pt x="719" y="403"/>
                  </a:lnTo>
                  <a:cubicBezTo>
                    <a:pt x="704" y="465"/>
                    <a:pt x="711" y="504"/>
                    <a:pt x="724" y="504"/>
                  </a:cubicBezTo>
                  <a:cubicBezTo>
                    <a:pt x="733" y="504"/>
                    <a:pt x="745" y="486"/>
                    <a:pt x="756" y="445"/>
                  </a:cubicBezTo>
                  <a:lnTo>
                    <a:pt x="756" y="445"/>
                  </a:lnTo>
                  <a:cubicBezTo>
                    <a:pt x="755" y="454"/>
                    <a:pt x="755" y="465"/>
                    <a:pt x="754" y="475"/>
                  </a:cubicBezTo>
                  <a:cubicBezTo>
                    <a:pt x="754" y="494"/>
                    <a:pt x="758" y="504"/>
                    <a:pt x="768" y="504"/>
                  </a:cubicBezTo>
                  <a:cubicBezTo>
                    <a:pt x="778" y="504"/>
                    <a:pt x="792" y="495"/>
                    <a:pt x="810" y="478"/>
                  </a:cubicBezTo>
                  <a:cubicBezTo>
                    <a:pt x="810" y="478"/>
                    <a:pt x="811" y="478"/>
                    <a:pt x="811" y="478"/>
                  </a:cubicBezTo>
                  <a:cubicBezTo>
                    <a:pt x="830" y="478"/>
                    <a:pt x="851" y="409"/>
                    <a:pt x="854" y="375"/>
                  </a:cubicBezTo>
                  <a:cubicBezTo>
                    <a:pt x="857" y="343"/>
                    <a:pt x="871" y="340"/>
                    <a:pt x="875" y="340"/>
                  </a:cubicBezTo>
                  <a:cubicBezTo>
                    <a:pt x="875" y="340"/>
                    <a:pt x="876" y="340"/>
                    <a:pt x="876" y="340"/>
                  </a:cubicBezTo>
                  <a:cubicBezTo>
                    <a:pt x="895" y="340"/>
                    <a:pt x="895" y="340"/>
                    <a:pt x="891" y="375"/>
                  </a:cubicBezTo>
                  <a:cubicBezTo>
                    <a:pt x="890" y="412"/>
                    <a:pt x="899" y="430"/>
                    <a:pt x="911" y="430"/>
                  </a:cubicBezTo>
                  <a:cubicBezTo>
                    <a:pt x="923" y="430"/>
                    <a:pt x="937" y="413"/>
                    <a:pt x="948" y="378"/>
                  </a:cubicBezTo>
                  <a:lnTo>
                    <a:pt x="948" y="416"/>
                  </a:lnTo>
                  <a:cubicBezTo>
                    <a:pt x="946" y="441"/>
                    <a:pt x="955" y="468"/>
                    <a:pt x="999" y="468"/>
                  </a:cubicBezTo>
                  <a:cubicBezTo>
                    <a:pt x="1015" y="468"/>
                    <a:pt x="1035" y="465"/>
                    <a:pt x="1061" y="456"/>
                  </a:cubicBezTo>
                  <a:cubicBezTo>
                    <a:pt x="1136" y="463"/>
                    <a:pt x="1192" y="466"/>
                    <a:pt x="1189" y="500"/>
                  </a:cubicBezTo>
                  <a:cubicBezTo>
                    <a:pt x="1189" y="507"/>
                    <a:pt x="1192" y="510"/>
                    <a:pt x="1197" y="510"/>
                  </a:cubicBezTo>
                  <a:cubicBezTo>
                    <a:pt x="1217" y="510"/>
                    <a:pt x="1275" y="456"/>
                    <a:pt x="1308" y="400"/>
                  </a:cubicBezTo>
                  <a:cubicBezTo>
                    <a:pt x="1308" y="434"/>
                    <a:pt x="1327" y="438"/>
                    <a:pt x="1365" y="438"/>
                  </a:cubicBezTo>
                  <a:cubicBezTo>
                    <a:pt x="1421" y="441"/>
                    <a:pt x="1421" y="441"/>
                    <a:pt x="1421" y="478"/>
                  </a:cubicBezTo>
                  <a:cubicBezTo>
                    <a:pt x="1410" y="513"/>
                    <a:pt x="1405" y="530"/>
                    <a:pt x="1407" y="530"/>
                  </a:cubicBezTo>
                  <a:cubicBezTo>
                    <a:pt x="1409" y="530"/>
                    <a:pt x="1420" y="513"/>
                    <a:pt x="1440" y="478"/>
                  </a:cubicBezTo>
                  <a:cubicBezTo>
                    <a:pt x="1448" y="453"/>
                    <a:pt x="1460" y="442"/>
                    <a:pt x="1473" y="442"/>
                  </a:cubicBezTo>
                  <a:cubicBezTo>
                    <a:pt x="1494" y="442"/>
                    <a:pt x="1514" y="474"/>
                    <a:pt x="1512" y="519"/>
                  </a:cubicBezTo>
                  <a:cubicBezTo>
                    <a:pt x="1512" y="553"/>
                    <a:pt x="1531" y="557"/>
                    <a:pt x="1568" y="560"/>
                  </a:cubicBezTo>
                  <a:cubicBezTo>
                    <a:pt x="1584" y="533"/>
                    <a:pt x="1608" y="527"/>
                    <a:pt x="1635" y="527"/>
                  </a:cubicBezTo>
                  <a:cubicBezTo>
                    <a:pt x="1645" y="527"/>
                    <a:pt x="1655" y="528"/>
                    <a:pt x="1666" y="528"/>
                  </a:cubicBezTo>
                  <a:cubicBezTo>
                    <a:pt x="1675" y="529"/>
                    <a:pt x="1683" y="529"/>
                    <a:pt x="1690" y="529"/>
                  </a:cubicBezTo>
                  <a:cubicBezTo>
                    <a:pt x="1722" y="529"/>
                    <a:pt x="1722" y="519"/>
                    <a:pt x="1725" y="459"/>
                  </a:cubicBezTo>
                  <a:cubicBezTo>
                    <a:pt x="1728" y="393"/>
                    <a:pt x="1744" y="390"/>
                    <a:pt x="1776" y="390"/>
                  </a:cubicBezTo>
                  <a:cubicBezTo>
                    <a:pt x="1779" y="390"/>
                    <a:pt x="1782" y="391"/>
                    <a:pt x="1785" y="391"/>
                  </a:cubicBezTo>
                  <a:cubicBezTo>
                    <a:pt x="1803" y="394"/>
                    <a:pt x="1822" y="394"/>
                    <a:pt x="1822" y="428"/>
                  </a:cubicBezTo>
                  <a:cubicBezTo>
                    <a:pt x="1822" y="428"/>
                    <a:pt x="1838" y="466"/>
                    <a:pt x="1860" y="466"/>
                  </a:cubicBezTo>
                  <a:cubicBezTo>
                    <a:pt x="1879" y="469"/>
                    <a:pt x="1897" y="469"/>
                    <a:pt x="1894" y="506"/>
                  </a:cubicBezTo>
                  <a:cubicBezTo>
                    <a:pt x="1904" y="525"/>
                    <a:pt x="1926" y="541"/>
                    <a:pt x="1951" y="544"/>
                  </a:cubicBezTo>
                  <a:cubicBezTo>
                    <a:pt x="1988" y="547"/>
                    <a:pt x="2026" y="547"/>
                    <a:pt x="2023" y="585"/>
                  </a:cubicBezTo>
                  <a:cubicBezTo>
                    <a:pt x="2045" y="585"/>
                    <a:pt x="2045" y="585"/>
                    <a:pt x="2045" y="550"/>
                  </a:cubicBezTo>
                  <a:cubicBezTo>
                    <a:pt x="2047" y="525"/>
                    <a:pt x="2056" y="501"/>
                    <a:pt x="2086" y="501"/>
                  </a:cubicBezTo>
                  <a:cubicBezTo>
                    <a:pt x="2100" y="501"/>
                    <a:pt x="2118" y="506"/>
                    <a:pt x="2142" y="519"/>
                  </a:cubicBezTo>
                  <a:cubicBezTo>
                    <a:pt x="2152" y="520"/>
                    <a:pt x="2164" y="521"/>
                    <a:pt x="2176" y="521"/>
                  </a:cubicBezTo>
                  <a:cubicBezTo>
                    <a:pt x="2207" y="521"/>
                    <a:pt x="2237" y="515"/>
                    <a:pt x="2239" y="488"/>
                  </a:cubicBezTo>
                  <a:cubicBezTo>
                    <a:pt x="2258" y="491"/>
                    <a:pt x="2258" y="491"/>
                    <a:pt x="2255" y="525"/>
                  </a:cubicBezTo>
                  <a:cubicBezTo>
                    <a:pt x="2253" y="563"/>
                    <a:pt x="2262" y="581"/>
                    <a:pt x="2277" y="581"/>
                  </a:cubicBezTo>
                  <a:cubicBezTo>
                    <a:pt x="2291" y="581"/>
                    <a:pt x="2310" y="565"/>
                    <a:pt x="2330" y="532"/>
                  </a:cubicBezTo>
                  <a:cubicBezTo>
                    <a:pt x="2331" y="513"/>
                    <a:pt x="2337" y="503"/>
                    <a:pt x="2344" y="503"/>
                  </a:cubicBezTo>
                  <a:cubicBezTo>
                    <a:pt x="2352" y="503"/>
                    <a:pt x="2361" y="513"/>
                    <a:pt x="2371" y="532"/>
                  </a:cubicBezTo>
                  <a:cubicBezTo>
                    <a:pt x="2371" y="532"/>
                    <a:pt x="2371" y="532"/>
                    <a:pt x="2372" y="532"/>
                  </a:cubicBezTo>
                  <a:cubicBezTo>
                    <a:pt x="2376" y="532"/>
                    <a:pt x="2392" y="529"/>
                    <a:pt x="2408" y="497"/>
                  </a:cubicBezTo>
                  <a:cubicBezTo>
                    <a:pt x="2419" y="481"/>
                    <a:pt x="2424" y="472"/>
                    <a:pt x="2431" y="472"/>
                  </a:cubicBezTo>
                  <a:cubicBezTo>
                    <a:pt x="2438" y="472"/>
                    <a:pt x="2447" y="482"/>
                    <a:pt x="2465" y="503"/>
                  </a:cubicBezTo>
                  <a:cubicBezTo>
                    <a:pt x="2465" y="538"/>
                    <a:pt x="2483" y="538"/>
                    <a:pt x="2502" y="541"/>
                  </a:cubicBezTo>
                  <a:cubicBezTo>
                    <a:pt x="2519" y="527"/>
                    <a:pt x="2564" y="521"/>
                    <a:pt x="2612" y="521"/>
                  </a:cubicBezTo>
                  <a:cubicBezTo>
                    <a:pt x="2681" y="521"/>
                    <a:pt x="2758" y="533"/>
                    <a:pt x="2769" y="553"/>
                  </a:cubicBezTo>
                  <a:cubicBezTo>
                    <a:pt x="2783" y="527"/>
                    <a:pt x="2786" y="521"/>
                    <a:pt x="2796" y="521"/>
                  </a:cubicBezTo>
                  <a:cubicBezTo>
                    <a:pt x="2799" y="521"/>
                    <a:pt x="2802" y="521"/>
                    <a:pt x="2806" y="522"/>
                  </a:cubicBezTo>
                  <a:cubicBezTo>
                    <a:pt x="2812" y="550"/>
                    <a:pt x="2819" y="562"/>
                    <a:pt x="2826" y="562"/>
                  </a:cubicBezTo>
                  <a:cubicBezTo>
                    <a:pt x="2836" y="562"/>
                    <a:pt x="2845" y="532"/>
                    <a:pt x="2847" y="488"/>
                  </a:cubicBezTo>
                  <a:lnTo>
                    <a:pt x="2828" y="488"/>
                  </a:lnTo>
                  <a:lnTo>
                    <a:pt x="2809" y="485"/>
                  </a:lnTo>
                  <a:cubicBezTo>
                    <a:pt x="2811" y="453"/>
                    <a:pt x="2822" y="437"/>
                    <a:pt x="2834" y="437"/>
                  </a:cubicBezTo>
                  <a:cubicBezTo>
                    <a:pt x="2850" y="437"/>
                    <a:pt x="2868" y="465"/>
                    <a:pt x="2866" y="525"/>
                  </a:cubicBezTo>
                  <a:cubicBezTo>
                    <a:pt x="2874" y="561"/>
                    <a:pt x="2878" y="579"/>
                    <a:pt x="2882" y="579"/>
                  </a:cubicBezTo>
                  <a:cubicBezTo>
                    <a:pt x="2887" y="579"/>
                    <a:pt x="2892" y="561"/>
                    <a:pt x="2903" y="525"/>
                  </a:cubicBezTo>
                  <a:cubicBezTo>
                    <a:pt x="2914" y="492"/>
                    <a:pt x="2924" y="474"/>
                    <a:pt x="2933" y="474"/>
                  </a:cubicBezTo>
                  <a:cubicBezTo>
                    <a:pt x="2943" y="474"/>
                    <a:pt x="2952" y="493"/>
                    <a:pt x="2960" y="532"/>
                  </a:cubicBezTo>
                  <a:cubicBezTo>
                    <a:pt x="2958" y="566"/>
                    <a:pt x="2957" y="583"/>
                    <a:pt x="2960" y="583"/>
                  </a:cubicBezTo>
                  <a:cubicBezTo>
                    <a:pt x="2962" y="583"/>
                    <a:pt x="2968" y="566"/>
                    <a:pt x="2979" y="532"/>
                  </a:cubicBezTo>
                  <a:cubicBezTo>
                    <a:pt x="3003" y="453"/>
                    <a:pt x="3032" y="409"/>
                    <a:pt x="3052" y="409"/>
                  </a:cubicBezTo>
                  <a:cubicBezTo>
                    <a:pt x="3068" y="409"/>
                    <a:pt x="3079" y="437"/>
                    <a:pt x="3076" y="500"/>
                  </a:cubicBezTo>
                  <a:cubicBezTo>
                    <a:pt x="3073" y="572"/>
                    <a:pt x="3088" y="610"/>
                    <a:pt x="3107" y="610"/>
                  </a:cubicBezTo>
                  <a:cubicBezTo>
                    <a:pt x="3126" y="610"/>
                    <a:pt x="3129" y="575"/>
                    <a:pt x="3129" y="541"/>
                  </a:cubicBezTo>
                  <a:cubicBezTo>
                    <a:pt x="3121" y="504"/>
                    <a:pt x="3122" y="486"/>
                    <a:pt x="3129" y="486"/>
                  </a:cubicBezTo>
                  <a:cubicBezTo>
                    <a:pt x="3136" y="486"/>
                    <a:pt x="3149" y="505"/>
                    <a:pt x="3167" y="541"/>
                  </a:cubicBezTo>
                  <a:cubicBezTo>
                    <a:pt x="3197" y="604"/>
                    <a:pt x="3221" y="632"/>
                    <a:pt x="3248" y="632"/>
                  </a:cubicBezTo>
                  <a:cubicBezTo>
                    <a:pt x="3269" y="632"/>
                    <a:pt x="3291" y="615"/>
                    <a:pt x="3317" y="585"/>
                  </a:cubicBezTo>
                  <a:cubicBezTo>
                    <a:pt x="3356" y="553"/>
                    <a:pt x="3390" y="537"/>
                    <a:pt x="3407" y="537"/>
                  </a:cubicBezTo>
                  <a:cubicBezTo>
                    <a:pt x="3426" y="537"/>
                    <a:pt x="3426" y="555"/>
                    <a:pt x="3395" y="591"/>
                  </a:cubicBezTo>
                  <a:cubicBezTo>
                    <a:pt x="3370" y="631"/>
                    <a:pt x="3359" y="648"/>
                    <a:pt x="3363" y="648"/>
                  </a:cubicBezTo>
                  <a:cubicBezTo>
                    <a:pt x="3365" y="648"/>
                    <a:pt x="3375" y="640"/>
                    <a:pt x="3392" y="626"/>
                  </a:cubicBezTo>
                  <a:lnTo>
                    <a:pt x="3486" y="632"/>
                  </a:lnTo>
                  <a:cubicBezTo>
                    <a:pt x="3505" y="632"/>
                    <a:pt x="3527" y="597"/>
                    <a:pt x="3530" y="563"/>
                  </a:cubicBezTo>
                  <a:cubicBezTo>
                    <a:pt x="3540" y="608"/>
                    <a:pt x="3557" y="640"/>
                    <a:pt x="3579" y="640"/>
                  </a:cubicBezTo>
                  <a:cubicBezTo>
                    <a:pt x="3592" y="640"/>
                    <a:pt x="3606" y="629"/>
                    <a:pt x="3621" y="604"/>
                  </a:cubicBezTo>
                  <a:lnTo>
                    <a:pt x="3659" y="607"/>
                  </a:lnTo>
                  <a:cubicBezTo>
                    <a:pt x="3677" y="607"/>
                    <a:pt x="3677" y="607"/>
                    <a:pt x="3699" y="572"/>
                  </a:cubicBezTo>
                  <a:cubicBezTo>
                    <a:pt x="3705" y="563"/>
                    <a:pt x="3711" y="559"/>
                    <a:pt x="3717" y="559"/>
                  </a:cubicBezTo>
                  <a:cubicBezTo>
                    <a:pt x="3730" y="559"/>
                    <a:pt x="3742" y="585"/>
                    <a:pt x="3756" y="610"/>
                  </a:cubicBezTo>
                  <a:cubicBezTo>
                    <a:pt x="3767" y="637"/>
                    <a:pt x="3780" y="664"/>
                    <a:pt x="3786" y="664"/>
                  </a:cubicBezTo>
                  <a:cubicBezTo>
                    <a:pt x="3789" y="664"/>
                    <a:pt x="3790" y="660"/>
                    <a:pt x="3790" y="651"/>
                  </a:cubicBezTo>
                  <a:cubicBezTo>
                    <a:pt x="3793" y="613"/>
                    <a:pt x="3831" y="579"/>
                    <a:pt x="3853" y="544"/>
                  </a:cubicBezTo>
                  <a:cubicBezTo>
                    <a:pt x="3859" y="534"/>
                    <a:pt x="3865" y="530"/>
                    <a:pt x="3869" y="530"/>
                  </a:cubicBezTo>
                  <a:cubicBezTo>
                    <a:pt x="3881" y="530"/>
                    <a:pt x="3885" y="557"/>
                    <a:pt x="3872" y="582"/>
                  </a:cubicBezTo>
                  <a:cubicBezTo>
                    <a:pt x="3869" y="619"/>
                    <a:pt x="3869" y="619"/>
                    <a:pt x="3906" y="657"/>
                  </a:cubicBezTo>
                  <a:cubicBezTo>
                    <a:pt x="3909" y="657"/>
                    <a:pt x="3912" y="657"/>
                    <a:pt x="3915" y="657"/>
                  </a:cubicBezTo>
                  <a:cubicBezTo>
                    <a:pt x="3935" y="657"/>
                    <a:pt x="3963" y="655"/>
                    <a:pt x="3963" y="622"/>
                  </a:cubicBezTo>
                  <a:cubicBezTo>
                    <a:pt x="3964" y="607"/>
                    <a:pt x="3987" y="600"/>
                    <a:pt x="4014" y="600"/>
                  </a:cubicBezTo>
                  <a:cubicBezTo>
                    <a:pt x="4048" y="600"/>
                    <a:pt x="4087" y="611"/>
                    <a:pt x="4097" y="632"/>
                  </a:cubicBezTo>
                  <a:lnTo>
                    <a:pt x="4135" y="632"/>
                  </a:lnTo>
                  <a:cubicBezTo>
                    <a:pt x="4136" y="632"/>
                    <a:pt x="4137" y="632"/>
                    <a:pt x="4137" y="632"/>
                  </a:cubicBezTo>
                  <a:cubicBezTo>
                    <a:pt x="4155" y="632"/>
                    <a:pt x="4173" y="600"/>
                    <a:pt x="4191" y="600"/>
                  </a:cubicBezTo>
                  <a:cubicBezTo>
                    <a:pt x="4191" y="600"/>
                    <a:pt x="4213" y="600"/>
                    <a:pt x="4232" y="566"/>
                  </a:cubicBezTo>
                  <a:cubicBezTo>
                    <a:pt x="4251" y="569"/>
                    <a:pt x="4270" y="569"/>
                    <a:pt x="4270" y="604"/>
                  </a:cubicBezTo>
                  <a:cubicBezTo>
                    <a:pt x="4281" y="570"/>
                    <a:pt x="4286" y="552"/>
                    <a:pt x="4291" y="552"/>
                  </a:cubicBezTo>
                  <a:cubicBezTo>
                    <a:pt x="4295" y="552"/>
                    <a:pt x="4299" y="570"/>
                    <a:pt x="4307" y="607"/>
                  </a:cubicBezTo>
                  <a:cubicBezTo>
                    <a:pt x="4306" y="643"/>
                    <a:pt x="4305" y="661"/>
                    <a:pt x="4307" y="661"/>
                  </a:cubicBezTo>
                  <a:cubicBezTo>
                    <a:pt x="4310" y="661"/>
                    <a:pt x="4315" y="643"/>
                    <a:pt x="4326" y="607"/>
                  </a:cubicBezTo>
                  <a:cubicBezTo>
                    <a:pt x="4335" y="590"/>
                    <a:pt x="4340" y="581"/>
                    <a:pt x="4345" y="581"/>
                  </a:cubicBezTo>
                  <a:cubicBezTo>
                    <a:pt x="4349" y="581"/>
                    <a:pt x="4354" y="591"/>
                    <a:pt x="4364" y="610"/>
                  </a:cubicBezTo>
                  <a:cubicBezTo>
                    <a:pt x="4364" y="627"/>
                    <a:pt x="4369" y="637"/>
                    <a:pt x="4373" y="637"/>
                  </a:cubicBezTo>
                  <a:cubicBezTo>
                    <a:pt x="4378" y="637"/>
                    <a:pt x="4383" y="628"/>
                    <a:pt x="4383" y="610"/>
                  </a:cubicBezTo>
                  <a:cubicBezTo>
                    <a:pt x="4396" y="568"/>
                    <a:pt x="4423" y="540"/>
                    <a:pt x="4442" y="540"/>
                  </a:cubicBezTo>
                  <a:cubicBezTo>
                    <a:pt x="4454" y="540"/>
                    <a:pt x="4462" y="552"/>
                    <a:pt x="4461" y="579"/>
                  </a:cubicBezTo>
                  <a:cubicBezTo>
                    <a:pt x="4461" y="579"/>
                    <a:pt x="4461" y="579"/>
                    <a:pt x="4462" y="579"/>
                  </a:cubicBezTo>
                  <a:cubicBezTo>
                    <a:pt x="4467" y="579"/>
                    <a:pt x="4483" y="576"/>
                    <a:pt x="4498" y="547"/>
                  </a:cubicBezTo>
                  <a:cubicBezTo>
                    <a:pt x="4511" y="511"/>
                    <a:pt x="4517" y="493"/>
                    <a:pt x="4520" y="493"/>
                  </a:cubicBezTo>
                  <a:lnTo>
                    <a:pt x="4520" y="493"/>
                  </a:lnTo>
                  <a:cubicBezTo>
                    <a:pt x="4522" y="493"/>
                    <a:pt x="4520" y="511"/>
                    <a:pt x="4517" y="547"/>
                  </a:cubicBezTo>
                  <a:cubicBezTo>
                    <a:pt x="4525" y="584"/>
                    <a:pt x="4535" y="603"/>
                    <a:pt x="4545" y="603"/>
                  </a:cubicBezTo>
                  <a:cubicBezTo>
                    <a:pt x="4555" y="603"/>
                    <a:pt x="4566" y="586"/>
                    <a:pt x="4577" y="550"/>
                  </a:cubicBezTo>
                  <a:cubicBezTo>
                    <a:pt x="4577" y="550"/>
                    <a:pt x="4585" y="536"/>
                    <a:pt x="4595" y="536"/>
                  </a:cubicBezTo>
                  <a:cubicBezTo>
                    <a:pt x="4601" y="536"/>
                    <a:pt x="4608" y="540"/>
                    <a:pt x="4614" y="553"/>
                  </a:cubicBezTo>
                  <a:cubicBezTo>
                    <a:pt x="4635" y="576"/>
                    <a:pt x="4684" y="599"/>
                    <a:pt x="4716" y="599"/>
                  </a:cubicBezTo>
                  <a:cubicBezTo>
                    <a:pt x="4738" y="599"/>
                    <a:pt x="4752" y="589"/>
                    <a:pt x="4746" y="560"/>
                  </a:cubicBezTo>
                  <a:lnTo>
                    <a:pt x="4746" y="560"/>
                  </a:lnTo>
                  <a:lnTo>
                    <a:pt x="4784" y="563"/>
                  </a:lnTo>
                  <a:cubicBezTo>
                    <a:pt x="4803" y="582"/>
                    <a:pt x="4817" y="591"/>
                    <a:pt x="4829" y="591"/>
                  </a:cubicBezTo>
                  <a:cubicBezTo>
                    <a:pt x="4841" y="591"/>
                    <a:pt x="4851" y="583"/>
                    <a:pt x="4862" y="566"/>
                  </a:cubicBezTo>
                  <a:lnTo>
                    <a:pt x="4881" y="532"/>
                  </a:lnTo>
                  <a:cubicBezTo>
                    <a:pt x="4881" y="569"/>
                    <a:pt x="4896" y="604"/>
                    <a:pt x="4915" y="607"/>
                  </a:cubicBezTo>
                  <a:cubicBezTo>
                    <a:pt x="4934" y="607"/>
                    <a:pt x="4934" y="607"/>
                    <a:pt x="4937" y="572"/>
                  </a:cubicBezTo>
                  <a:cubicBezTo>
                    <a:pt x="4923" y="543"/>
                    <a:pt x="4931" y="537"/>
                    <a:pt x="4944" y="537"/>
                  </a:cubicBezTo>
                  <a:cubicBezTo>
                    <a:pt x="4948" y="537"/>
                    <a:pt x="4952" y="537"/>
                    <a:pt x="4956" y="538"/>
                  </a:cubicBezTo>
                  <a:cubicBezTo>
                    <a:pt x="4975" y="538"/>
                    <a:pt x="4994" y="575"/>
                    <a:pt x="4990" y="610"/>
                  </a:cubicBezTo>
                  <a:lnTo>
                    <a:pt x="5009" y="610"/>
                  </a:lnTo>
                  <a:cubicBezTo>
                    <a:pt x="5011" y="569"/>
                    <a:pt x="5019" y="553"/>
                    <a:pt x="5025" y="553"/>
                  </a:cubicBezTo>
                  <a:cubicBezTo>
                    <a:pt x="5030" y="553"/>
                    <a:pt x="5033" y="561"/>
                    <a:pt x="5031" y="575"/>
                  </a:cubicBezTo>
                  <a:cubicBezTo>
                    <a:pt x="5037" y="600"/>
                    <a:pt x="5063" y="616"/>
                    <a:pt x="5088" y="616"/>
                  </a:cubicBezTo>
                  <a:cubicBezTo>
                    <a:pt x="5088" y="604"/>
                    <a:pt x="5090" y="599"/>
                    <a:pt x="5092" y="599"/>
                  </a:cubicBezTo>
                  <a:lnTo>
                    <a:pt x="5092" y="599"/>
                  </a:lnTo>
                  <a:cubicBezTo>
                    <a:pt x="5096" y="599"/>
                    <a:pt x="5100" y="616"/>
                    <a:pt x="5088" y="616"/>
                  </a:cubicBezTo>
                  <a:lnTo>
                    <a:pt x="5084" y="651"/>
                  </a:lnTo>
                  <a:cubicBezTo>
                    <a:pt x="5090" y="662"/>
                    <a:pt x="5094" y="667"/>
                    <a:pt x="5097" y="667"/>
                  </a:cubicBezTo>
                  <a:cubicBezTo>
                    <a:pt x="5104" y="667"/>
                    <a:pt x="5104" y="642"/>
                    <a:pt x="5106" y="616"/>
                  </a:cubicBezTo>
                  <a:lnTo>
                    <a:pt x="5144" y="619"/>
                  </a:lnTo>
                  <a:cubicBezTo>
                    <a:pt x="5147" y="619"/>
                    <a:pt x="5149" y="619"/>
                    <a:pt x="5152" y="619"/>
                  </a:cubicBezTo>
                  <a:cubicBezTo>
                    <a:pt x="5167" y="619"/>
                    <a:pt x="5179" y="617"/>
                    <a:pt x="5163" y="585"/>
                  </a:cubicBezTo>
                  <a:cubicBezTo>
                    <a:pt x="5166" y="547"/>
                    <a:pt x="5166" y="513"/>
                    <a:pt x="5185" y="513"/>
                  </a:cubicBezTo>
                  <a:cubicBezTo>
                    <a:pt x="5186" y="502"/>
                    <a:pt x="5188" y="498"/>
                    <a:pt x="5191" y="498"/>
                  </a:cubicBezTo>
                  <a:cubicBezTo>
                    <a:pt x="5195" y="498"/>
                    <a:pt x="5199" y="513"/>
                    <a:pt x="5187" y="513"/>
                  </a:cubicBezTo>
                  <a:cubicBezTo>
                    <a:pt x="5187" y="513"/>
                    <a:pt x="5186" y="513"/>
                    <a:pt x="5185" y="513"/>
                  </a:cubicBezTo>
                  <a:lnTo>
                    <a:pt x="5185" y="513"/>
                  </a:lnTo>
                  <a:cubicBezTo>
                    <a:pt x="5185" y="550"/>
                    <a:pt x="5182" y="585"/>
                    <a:pt x="5200" y="585"/>
                  </a:cubicBezTo>
                  <a:cubicBezTo>
                    <a:pt x="5219" y="588"/>
                    <a:pt x="5219" y="622"/>
                    <a:pt x="5219" y="622"/>
                  </a:cubicBezTo>
                  <a:cubicBezTo>
                    <a:pt x="5210" y="654"/>
                    <a:pt x="5220" y="666"/>
                    <a:pt x="5235" y="666"/>
                  </a:cubicBezTo>
                  <a:cubicBezTo>
                    <a:pt x="5255" y="666"/>
                    <a:pt x="5284" y="648"/>
                    <a:pt x="5294" y="629"/>
                  </a:cubicBezTo>
                  <a:cubicBezTo>
                    <a:pt x="5314" y="593"/>
                    <a:pt x="5329" y="576"/>
                    <a:pt x="5338" y="576"/>
                  </a:cubicBezTo>
                  <a:cubicBezTo>
                    <a:pt x="5348" y="576"/>
                    <a:pt x="5352" y="595"/>
                    <a:pt x="5351" y="632"/>
                  </a:cubicBezTo>
                  <a:cubicBezTo>
                    <a:pt x="5350" y="651"/>
                    <a:pt x="5353" y="659"/>
                    <a:pt x="5358" y="659"/>
                  </a:cubicBezTo>
                  <a:cubicBezTo>
                    <a:pt x="5370" y="659"/>
                    <a:pt x="5398" y="602"/>
                    <a:pt x="5414" y="525"/>
                  </a:cubicBezTo>
                  <a:lnTo>
                    <a:pt x="5439" y="422"/>
                  </a:lnTo>
                  <a:lnTo>
                    <a:pt x="5432" y="528"/>
                  </a:lnTo>
                  <a:cubicBezTo>
                    <a:pt x="5440" y="614"/>
                    <a:pt x="5443" y="648"/>
                    <a:pt x="5456" y="648"/>
                  </a:cubicBezTo>
                  <a:cubicBezTo>
                    <a:pt x="5466" y="648"/>
                    <a:pt x="5480" y="632"/>
                    <a:pt x="5504" y="604"/>
                  </a:cubicBezTo>
                  <a:cubicBezTo>
                    <a:pt x="5524" y="587"/>
                    <a:pt x="5535" y="578"/>
                    <a:pt x="5539" y="578"/>
                  </a:cubicBezTo>
                  <a:cubicBezTo>
                    <a:pt x="5544" y="578"/>
                    <a:pt x="5544" y="588"/>
                    <a:pt x="5542" y="607"/>
                  </a:cubicBezTo>
                  <a:cubicBezTo>
                    <a:pt x="5542" y="641"/>
                    <a:pt x="5561" y="641"/>
                    <a:pt x="5617" y="644"/>
                  </a:cubicBezTo>
                  <a:cubicBezTo>
                    <a:pt x="5633" y="645"/>
                    <a:pt x="5646" y="646"/>
                    <a:pt x="5656" y="646"/>
                  </a:cubicBezTo>
                  <a:cubicBezTo>
                    <a:pt x="5683" y="646"/>
                    <a:pt x="5693" y="640"/>
                    <a:pt x="5696" y="613"/>
                  </a:cubicBezTo>
                  <a:lnTo>
                    <a:pt x="5733" y="616"/>
                  </a:lnTo>
                  <a:cubicBezTo>
                    <a:pt x="5739" y="644"/>
                    <a:pt x="5749" y="657"/>
                    <a:pt x="5758" y="657"/>
                  </a:cubicBezTo>
                  <a:cubicBezTo>
                    <a:pt x="5772" y="657"/>
                    <a:pt x="5783" y="627"/>
                    <a:pt x="5774" y="582"/>
                  </a:cubicBezTo>
                  <a:lnTo>
                    <a:pt x="5774" y="582"/>
                  </a:lnTo>
                  <a:lnTo>
                    <a:pt x="5812" y="585"/>
                  </a:lnTo>
                  <a:lnTo>
                    <a:pt x="5808" y="622"/>
                  </a:lnTo>
                  <a:cubicBezTo>
                    <a:pt x="5808" y="657"/>
                    <a:pt x="5846" y="660"/>
                    <a:pt x="5996" y="666"/>
                  </a:cubicBezTo>
                  <a:cubicBezTo>
                    <a:pt x="6047" y="670"/>
                    <a:pt x="6085" y="673"/>
                    <a:pt x="6112" y="673"/>
                  </a:cubicBezTo>
                  <a:cubicBezTo>
                    <a:pt x="6179" y="673"/>
                    <a:pt x="6189" y="658"/>
                    <a:pt x="6191" y="607"/>
                  </a:cubicBezTo>
                  <a:cubicBezTo>
                    <a:pt x="6202" y="573"/>
                    <a:pt x="6212" y="555"/>
                    <a:pt x="6219" y="555"/>
                  </a:cubicBezTo>
                  <a:cubicBezTo>
                    <a:pt x="6226" y="555"/>
                    <a:pt x="6230" y="573"/>
                    <a:pt x="6228" y="610"/>
                  </a:cubicBezTo>
                  <a:cubicBezTo>
                    <a:pt x="6226" y="634"/>
                    <a:pt x="6235" y="660"/>
                    <a:pt x="6241" y="660"/>
                  </a:cubicBezTo>
                  <a:cubicBezTo>
                    <a:pt x="6244" y="660"/>
                    <a:pt x="6246" y="655"/>
                    <a:pt x="6247" y="644"/>
                  </a:cubicBezTo>
                  <a:cubicBezTo>
                    <a:pt x="6269" y="647"/>
                    <a:pt x="6291" y="663"/>
                    <a:pt x="6300" y="685"/>
                  </a:cubicBezTo>
                  <a:cubicBezTo>
                    <a:pt x="6324" y="718"/>
                    <a:pt x="6341" y="730"/>
                    <a:pt x="6353" y="730"/>
                  </a:cubicBezTo>
                  <a:cubicBezTo>
                    <a:pt x="6369" y="730"/>
                    <a:pt x="6376" y="709"/>
                    <a:pt x="6376" y="688"/>
                  </a:cubicBezTo>
                  <a:cubicBezTo>
                    <a:pt x="6369" y="658"/>
                    <a:pt x="6369" y="647"/>
                    <a:pt x="6371" y="647"/>
                  </a:cubicBezTo>
                  <a:lnTo>
                    <a:pt x="6371" y="647"/>
                  </a:lnTo>
                  <a:cubicBezTo>
                    <a:pt x="6375" y="647"/>
                    <a:pt x="6385" y="669"/>
                    <a:pt x="6394" y="691"/>
                  </a:cubicBezTo>
                  <a:cubicBezTo>
                    <a:pt x="6408" y="716"/>
                    <a:pt x="6422" y="743"/>
                    <a:pt x="6428" y="743"/>
                  </a:cubicBezTo>
                  <a:cubicBezTo>
                    <a:pt x="6431" y="743"/>
                    <a:pt x="6432" y="739"/>
                    <a:pt x="6432" y="729"/>
                  </a:cubicBezTo>
                  <a:cubicBezTo>
                    <a:pt x="6444" y="710"/>
                    <a:pt x="6485" y="692"/>
                    <a:pt x="6517" y="692"/>
                  </a:cubicBezTo>
                  <a:cubicBezTo>
                    <a:pt x="6544" y="692"/>
                    <a:pt x="6565" y="703"/>
                    <a:pt x="6564" y="735"/>
                  </a:cubicBezTo>
                  <a:lnTo>
                    <a:pt x="6604" y="738"/>
                  </a:lnTo>
                  <a:cubicBezTo>
                    <a:pt x="6604" y="711"/>
                    <a:pt x="6624" y="705"/>
                    <a:pt x="6649" y="705"/>
                  </a:cubicBezTo>
                  <a:cubicBezTo>
                    <a:pt x="6659" y="705"/>
                    <a:pt x="6669" y="706"/>
                    <a:pt x="6680" y="707"/>
                  </a:cubicBezTo>
                  <a:cubicBezTo>
                    <a:pt x="6717" y="710"/>
                    <a:pt x="6736" y="710"/>
                    <a:pt x="6736" y="745"/>
                  </a:cubicBezTo>
                  <a:cubicBezTo>
                    <a:pt x="6725" y="763"/>
                    <a:pt x="6724" y="772"/>
                    <a:pt x="6732" y="772"/>
                  </a:cubicBezTo>
                  <a:cubicBezTo>
                    <a:pt x="6740" y="772"/>
                    <a:pt x="6754" y="764"/>
                    <a:pt x="6774" y="748"/>
                  </a:cubicBezTo>
                  <a:cubicBezTo>
                    <a:pt x="6792" y="748"/>
                    <a:pt x="6814" y="679"/>
                    <a:pt x="6833" y="679"/>
                  </a:cubicBezTo>
                  <a:cubicBezTo>
                    <a:pt x="6836" y="644"/>
                    <a:pt x="6855" y="610"/>
                    <a:pt x="6874" y="610"/>
                  </a:cubicBezTo>
                  <a:lnTo>
                    <a:pt x="6874" y="647"/>
                  </a:lnTo>
                  <a:lnTo>
                    <a:pt x="6871" y="716"/>
                  </a:lnTo>
                  <a:cubicBezTo>
                    <a:pt x="6875" y="717"/>
                    <a:pt x="6879" y="718"/>
                    <a:pt x="6884" y="718"/>
                  </a:cubicBezTo>
                  <a:cubicBezTo>
                    <a:pt x="6897" y="718"/>
                    <a:pt x="6909" y="712"/>
                    <a:pt x="6912" y="685"/>
                  </a:cubicBezTo>
                  <a:cubicBezTo>
                    <a:pt x="6927" y="720"/>
                    <a:pt x="6946" y="723"/>
                    <a:pt x="6984" y="723"/>
                  </a:cubicBezTo>
                  <a:cubicBezTo>
                    <a:pt x="6994" y="724"/>
                    <a:pt x="7005" y="725"/>
                    <a:pt x="7016" y="725"/>
                  </a:cubicBezTo>
                  <a:cubicBezTo>
                    <a:pt x="7042" y="725"/>
                    <a:pt x="7065" y="719"/>
                    <a:pt x="7081" y="694"/>
                  </a:cubicBezTo>
                  <a:cubicBezTo>
                    <a:pt x="7092" y="733"/>
                    <a:pt x="7126" y="752"/>
                    <a:pt x="7159" y="752"/>
                  </a:cubicBezTo>
                  <a:cubicBezTo>
                    <a:pt x="7188" y="752"/>
                    <a:pt x="7218" y="736"/>
                    <a:pt x="7231" y="704"/>
                  </a:cubicBezTo>
                  <a:cubicBezTo>
                    <a:pt x="7233" y="685"/>
                    <a:pt x="7238" y="676"/>
                    <a:pt x="7246" y="676"/>
                  </a:cubicBezTo>
                  <a:cubicBezTo>
                    <a:pt x="7253" y="676"/>
                    <a:pt x="7262" y="685"/>
                    <a:pt x="7272" y="704"/>
                  </a:cubicBezTo>
                  <a:cubicBezTo>
                    <a:pt x="7280" y="723"/>
                    <a:pt x="7284" y="732"/>
                    <a:pt x="7289" y="732"/>
                  </a:cubicBezTo>
                  <a:cubicBezTo>
                    <a:pt x="7293" y="732"/>
                    <a:pt x="7299" y="724"/>
                    <a:pt x="7310" y="707"/>
                  </a:cubicBezTo>
                  <a:cubicBezTo>
                    <a:pt x="7315" y="697"/>
                    <a:pt x="7320" y="693"/>
                    <a:pt x="7325" y="693"/>
                  </a:cubicBezTo>
                  <a:cubicBezTo>
                    <a:pt x="7339" y="693"/>
                    <a:pt x="7351" y="720"/>
                    <a:pt x="7363" y="745"/>
                  </a:cubicBezTo>
                  <a:cubicBezTo>
                    <a:pt x="7372" y="789"/>
                    <a:pt x="7384" y="808"/>
                    <a:pt x="7395" y="808"/>
                  </a:cubicBezTo>
                  <a:cubicBezTo>
                    <a:pt x="7403" y="808"/>
                    <a:pt x="7412" y="799"/>
                    <a:pt x="7419" y="785"/>
                  </a:cubicBezTo>
                  <a:cubicBezTo>
                    <a:pt x="7442" y="767"/>
                    <a:pt x="7470" y="756"/>
                    <a:pt x="7498" y="756"/>
                  </a:cubicBezTo>
                  <a:cubicBezTo>
                    <a:pt x="7504" y="756"/>
                    <a:pt x="7510" y="756"/>
                    <a:pt x="7516" y="757"/>
                  </a:cubicBezTo>
                  <a:cubicBezTo>
                    <a:pt x="7557" y="723"/>
                    <a:pt x="7576" y="726"/>
                    <a:pt x="7557" y="688"/>
                  </a:cubicBezTo>
                  <a:cubicBezTo>
                    <a:pt x="7560" y="663"/>
                    <a:pt x="7570" y="638"/>
                    <a:pt x="7582" y="616"/>
                  </a:cubicBezTo>
                  <a:cubicBezTo>
                    <a:pt x="7594" y="606"/>
                    <a:pt x="7602" y="603"/>
                    <a:pt x="7607" y="603"/>
                  </a:cubicBezTo>
                  <a:cubicBezTo>
                    <a:pt x="7618" y="603"/>
                    <a:pt x="7614" y="619"/>
                    <a:pt x="7601" y="619"/>
                  </a:cubicBezTo>
                  <a:cubicBezTo>
                    <a:pt x="7560" y="651"/>
                    <a:pt x="7579" y="654"/>
                    <a:pt x="7595" y="691"/>
                  </a:cubicBezTo>
                  <a:cubicBezTo>
                    <a:pt x="7610" y="716"/>
                    <a:pt x="7639" y="732"/>
                    <a:pt x="7670" y="732"/>
                  </a:cubicBezTo>
                  <a:lnTo>
                    <a:pt x="7745" y="738"/>
                  </a:lnTo>
                  <a:cubicBezTo>
                    <a:pt x="7774" y="758"/>
                    <a:pt x="7794" y="768"/>
                    <a:pt x="7806" y="768"/>
                  </a:cubicBezTo>
                  <a:cubicBezTo>
                    <a:pt x="7817" y="768"/>
                    <a:pt x="7822" y="760"/>
                    <a:pt x="7823" y="741"/>
                  </a:cubicBezTo>
                  <a:cubicBezTo>
                    <a:pt x="7825" y="701"/>
                    <a:pt x="7826" y="684"/>
                    <a:pt x="7826" y="684"/>
                  </a:cubicBezTo>
                  <a:cubicBezTo>
                    <a:pt x="7827" y="684"/>
                    <a:pt x="7827" y="693"/>
                    <a:pt x="7827" y="707"/>
                  </a:cubicBezTo>
                  <a:cubicBezTo>
                    <a:pt x="7834" y="748"/>
                    <a:pt x="7903" y="771"/>
                    <a:pt x="7967" y="771"/>
                  </a:cubicBezTo>
                  <a:cubicBezTo>
                    <a:pt x="8016" y="771"/>
                    <a:pt x="8062" y="757"/>
                    <a:pt x="8074" y="729"/>
                  </a:cubicBezTo>
                  <a:lnTo>
                    <a:pt x="8074" y="729"/>
                  </a:lnTo>
                  <a:cubicBezTo>
                    <a:pt x="8073" y="738"/>
                    <a:pt x="8072" y="751"/>
                    <a:pt x="8071" y="763"/>
                  </a:cubicBezTo>
                  <a:cubicBezTo>
                    <a:pt x="8065" y="801"/>
                    <a:pt x="8087" y="801"/>
                    <a:pt x="8124" y="807"/>
                  </a:cubicBezTo>
                  <a:cubicBezTo>
                    <a:pt x="8125" y="807"/>
                    <a:pt x="8126" y="808"/>
                    <a:pt x="8128" y="808"/>
                  </a:cubicBezTo>
                  <a:cubicBezTo>
                    <a:pt x="8149" y="808"/>
                    <a:pt x="8209" y="788"/>
                    <a:pt x="8260" y="788"/>
                  </a:cubicBezTo>
                  <a:cubicBezTo>
                    <a:pt x="8266" y="788"/>
                    <a:pt x="8272" y="788"/>
                    <a:pt x="8278" y="789"/>
                  </a:cubicBezTo>
                  <a:cubicBezTo>
                    <a:pt x="8310" y="792"/>
                    <a:pt x="8338" y="796"/>
                    <a:pt x="8361" y="796"/>
                  </a:cubicBezTo>
                  <a:cubicBezTo>
                    <a:pt x="8392" y="796"/>
                    <a:pt x="8412" y="790"/>
                    <a:pt x="8416" y="770"/>
                  </a:cubicBezTo>
                  <a:cubicBezTo>
                    <a:pt x="8435" y="770"/>
                    <a:pt x="8435" y="770"/>
                    <a:pt x="8428" y="807"/>
                  </a:cubicBezTo>
                  <a:cubicBezTo>
                    <a:pt x="8406" y="839"/>
                    <a:pt x="8425" y="842"/>
                    <a:pt x="8444" y="845"/>
                  </a:cubicBezTo>
                  <a:cubicBezTo>
                    <a:pt x="8445" y="845"/>
                    <a:pt x="8445" y="845"/>
                    <a:pt x="8446" y="845"/>
                  </a:cubicBezTo>
                  <a:cubicBezTo>
                    <a:pt x="8463" y="845"/>
                    <a:pt x="8469" y="809"/>
                    <a:pt x="8472" y="776"/>
                  </a:cubicBezTo>
                  <a:cubicBezTo>
                    <a:pt x="8474" y="759"/>
                    <a:pt x="8479" y="751"/>
                    <a:pt x="8487" y="751"/>
                  </a:cubicBezTo>
                  <a:cubicBezTo>
                    <a:pt x="8497" y="751"/>
                    <a:pt x="8511" y="761"/>
                    <a:pt x="8529" y="782"/>
                  </a:cubicBezTo>
                  <a:cubicBezTo>
                    <a:pt x="8554" y="808"/>
                    <a:pt x="8588" y="823"/>
                    <a:pt x="8621" y="823"/>
                  </a:cubicBezTo>
                  <a:cubicBezTo>
                    <a:pt x="8641" y="823"/>
                    <a:pt x="8661" y="818"/>
                    <a:pt x="8679" y="807"/>
                  </a:cubicBezTo>
                  <a:cubicBezTo>
                    <a:pt x="8698" y="810"/>
                    <a:pt x="8717" y="814"/>
                    <a:pt x="8713" y="848"/>
                  </a:cubicBezTo>
                  <a:cubicBezTo>
                    <a:pt x="8721" y="872"/>
                    <a:pt x="8736" y="896"/>
                    <a:pt x="8759" y="896"/>
                  </a:cubicBezTo>
                  <a:cubicBezTo>
                    <a:pt x="8772" y="896"/>
                    <a:pt x="8789" y="887"/>
                    <a:pt x="8807" y="864"/>
                  </a:cubicBezTo>
                  <a:cubicBezTo>
                    <a:pt x="8826" y="867"/>
                    <a:pt x="8826" y="867"/>
                    <a:pt x="8820" y="901"/>
                  </a:cubicBezTo>
                  <a:cubicBezTo>
                    <a:pt x="8827" y="924"/>
                    <a:pt x="8829" y="946"/>
                    <a:pt x="8836" y="946"/>
                  </a:cubicBezTo>
                  <a:cubicBezTo>
                    <a:pt x="8840" y="946"/>
                    <a:pt x="8846" y="936"/>
                    <a:pt x="8858" y="908"/>
                  </a:cubicBezTo>
                  <a:cubicBezTo>
                    <a:pt x="8875" y="897"/>
                    <a:pt x="8893" y="891"/>
                    <a:pt x="8912" y="891"/>
                  </a:cubicBezTo>
                  <a:cubicBezTo>
                    <a:pt x="8941" y="891"/>
                    <a:pt x="8970" y="905"/>
                    <a:pt x="8989" y="930"/>
                  </a:cubicBezTo>
                  <a:cubicBezTo>
                    <a:pt x="8994" y="930"/>
                    <a:pt x="9000" y="931"/>
                    <a:pt x="9005" y="931"/>
                  </a:cubicBezTo>
                  <a:cubicBezTo>
                    <a:pt x="9017" y="931"/>
                    <a:pt x="9029" y="925"/>
                    <a:pt x="9033" y="898"/>
                  </a:cubicBezTo>
                  <a:lnTo>
                    <a:pt x="9039" y="864"/>
                  </a:lnTo>
                  <a:cubicBezTo>
                    <a:pt x="9043" y="902"/>
                    <a:pt x="9044" y="921"/>
                    <a:pt x="9049" y="921"/>
                  </a:cubicBezTo>
                  <a:cubicBezTo>
                    <a:pt x="9054" y="921"/>
                    <a:pt x="9062" y="904"/>
                    <a:pt x="9077" y="870"/>
                  </a:cubicBezTo>
                  <a:cubicBezTo>
                    <a:pt x="9080" y="854"/>
                    <a:pt x="9086" y="846"/>
                    <a:pt x="9090" y="846"/>
                  </a:cubicBezTo>
                  <a:cubicBezTo>
                    <a:pt x="9095" y="846"/>
                    <a:pt x="9099" y="855"/>
                    <a:pt x="9096" y="873"/>
                  </a:cubicBezTo>
                  <a:cubicBezTo>
                    <a:pt x="9108" y="914"/>
                    <a:pt x="9127" y="917"/>
                    <a:pt x="9127" y="917"/>
                  </a:cubicBezTo>
                  <a:cubicBezTo>
                    <a:pt x="9152" y="915"/>
                    <a:pt x="9176" y="914"/>
                    <a:pt x="9201" y="914"/>
                  </a:cubicBezTo>
                  <a:cubicBezTo>
                    <a:pt x="9247" y="914"/>
                    <a:pt x="9294" y="917"/>
                    <a:pt x="9340" y="923"/>
                  </a:cubicBezTo>
                  <a:cubicBezTo>
                    <a:pt x="9426" y="941"/>
                    <a:pt x="9481" y="953"/>
                    <a:pt x="9513" y="953"/>
                  </a:cubicBezTo>
                  <a:cubicBezTo>
                    <a:pt x="9537" y="953"/>
                    <a:pt x="9549" y="947"/>
                    <a:pt x="9553" y="933"/>
                  </a:cubicBezTo>
                  <a:cubicBezTo>
                    <a:pt x="9565" y="918"/>
                    <a:pt x="9572" y="910"/>
                    <a:pt x="9576" y="910"/>
                  </a:cubicBezTo>
                  <a:cubicBezTo>
                    <a:pt x="9581" y="910"/>
                    <a:pt x="9584" y="919"/>
                    <a:pt x="9591" y="939"/>
                  </a:cubicBezTo>
                  <a:cubicBezTo>
                    <a:pt x="9600" y="980"/>
                    <a:pt x="9619" y="983"/>
                    <a:pt x="9638" y="986"/>
                  </a:cubicBezTo>
                  <a:cubicBezTo>
                    <a:pt x="9657" y="989"/>
                    <a:pt x="9676" y="995"/>
                    <a:pt x="9666" y="1030"/>
                  </a:cubicBezTo>
                  <a:cubicBezTo>
                    <a:pt x="9686" y="1008"/>
                    <a:pt x="9692" y="1001"/>
                    <a:pt x="9700" y="1001"/>
                  </a:cubicBezTo>
                  <a:cubicBezTo>
                    <a:pt x="9703" y="1001"/>
                    <a:pt x="9707" y="1003"/>
                    <a:pt x="9713" y="1005"/>
                  </a:cubicBezTo>
                  <a:cubicBezTo>
                    <a:pt x="9708" y="1024"/>
                    <a:pt x="9711" y="1034"/>
                    <a:pt x="9721" y="1034"/>
                  </a:cubicBezTo>
                  <a:cubicBezTo>
                    <a:pt x="9728" y="1034"/>
                    <a:pt x="9738" y="1028"/>
                    <a:pt x="9751" y="1014"/>
                  </a:cubicBezTo>
                  <a:cubicBezTo>
                    <a:pt x="9768" y="982"/>
                    <a:pt x="9776" y="965"/>
                    <a:pt x="9778" y="965"/>
                  </a:cubicBezTo>
                  <a:lnTo>
                    <a:pt x="9778" y="965"/>
                  </a:lnTo>
                  <a:cubicBezTo>
                    <a:pt x="9781" y="965"/>
                    <a:pt x="9776" y="982"/>
                    <a:pt x="9766" y="1017"/>
                  </a:cubicBezTo>
                  <a:cubicBezTo>
                    <a:pt x="9762" y="1045"/>
                    <a:pt x="9785" y="1077"/>
                    <a:pt x="9795" y="1077"/>
                  </a:cubicBezTo>
                  <a:cubicBezTo>
                    <a:pt x="9799" y="1077"/>
                    <a:pt x="9800" y="1072"/>
                    <a:pt x="9798" y="1061"/>
                  </a:cubicBezTo>
                  <a:cubicBezTo>
                    <a:pt x="9804" y="1027"/>
                    <a:pt x="9842" y="1036"/>
                    <a:pt x="9870" y="1008"/>
                  </a:cubicBezTo>
                  <a:cubicBezTo>
                    <a:pt x="9889" y="1011"/>
                    <a:pt x="9907" y="1017"/>
                    <a:pt x="9898" y="1052"/>
                  </a:cubicBezTo>
                  <a:cubicBezTo>
                    <a:pt x="9902" y="1069"/>
                    <a:pt x="9925" y="1076"/>
                    <a:pt x="9952" y="1076"/>
                  </a:cubicBezTo>
                  <a:cubicBezTo>
                    <a:pt x="9984" y="1076"/>
                    <a:pt x="10021" y="1066"/>
                    <a:pt x="10036" y="1049"/>
                  </a:cubicBezTo>
                  <a:cubicBezTo>
                    <a:pt x="10040" y="1033"/>
                    <a:pt x="10046" y="1026"/>
                    <a:pt x="10051" y="1026"/>
                  </a:cubicBezTo>
                  <a:cubicBezTo>
                    <a:pt x="10057" y="1026"/>
                    <a:pt x="10060" y="1036"/>
                    <a:pt x="10055" y="1055"/>
                  </a:cubicBezTo>
                  <a:cubicBezTo>
                    <a:pt x="10045" y="1089"/>
                    <a:pt x="10064" y="1092"/>
                    <a:pt x="10083" y="1099"/>
                  </a:cubicBezTo>
                  <a:cubicBezTo>
                    <a:pt x="10091" y="1090"/>
                    <a:pt x="10096" y="1086"/>
                    <a:pt x="10098" y="1086"/>
                  </a:cubicBezTo>
                  <a:cubicBezTo>
                    <a:pt x="10106" y="1086"/>
                    <a:pt x="10099" y="1111"/>
                    <a:pt x="10092" y="1136"/>
                  </a:cubicBezTo>
                  <a:cubicBezTo>
                    <a:pt x="10064" y="1168"/>
                    <a:pt x="10083" y="1171"/>
                    <a:pt x="10121" y="1180"/>
                  </a:cubicBezTo>
                  <a:cubicBezTo>
                    <a:pt x="10131" y="1169"/>
                    <a:pt x="10147" y="1164"/>
                    <a:pt x="10166" y="1164"/>
                  </a:cubicBezTo>
                  <a:cubicBezTo>
                    <a:pt x="10199" y="1164"/>
                    <a:pt x="10240" y="1178"/>
                    <a:pt x="10274" y="1190"/>
                  </a:cubicBezTo>
                  <a:cubicBezTo>
                    <a:pt x="10298" y="1196"/>
                    <a:pt x="10317" y="1199"/>
                    <a:pt x="10333" y="1199"/>
                  </a:cubicBezTo>
                  <a:cubicBezTo>
                    <a:pt x="10383" y="1199"/>
                    <a:pt x="10408" y="1172"/>
                    <a:pt x="10453" y="1130"/>
                  </a:cubicBezTo>
                  <a:lnTo>
                    <a:pt x="10490" y="1067"/>
                  </a:lnTo>
                  <a:lnTo>
                    <a:pt x="10490" y="1067"/>
                  </a:lnTo>
                  <a:lnTo>
                    <a:pt x="10468" y="1133"/>
                  </a:lnTo>
                  <a:cubicBezTo>
                    <a:pt x="10462" y="1171"/>
                    <a:pt x="10459" y="1205"/>
                    <a:pt x="10459" y="1243"/>
                  </a:cubicBezTo>
                  <a:cubicBezTo>
                    <a:pt x="10460" y="1243"/>
                    <a:pt x="10461" y="1244"/>
                    <a:pt x="10463" y="1244"/>
                  </a:cubicBezTo>
                  <a:cubicBezTo>
                    <a:pt x="10477" y="1244"/>
                    <a:pt x="10488" y="1212"/>
                    <a:pt x="10497" y="1180"/>
                  </a:cubicBezTo>
                  <a:cubicBezTo>
                    <a:pt x="10501" y="1165"/>
                    <a:pt x="10506" y="1158"/>
                    <a:pt x="10514" y="1158"/>
                  </a:cubicBezTo>
                  <a:cubicBezTo>
                    <a:pt x="10523" y="1158"/>
                    <a:pt x="10536" y="1171"/>
                    <a:pt x="10550" y="1196"/>
                  </a:cubicBezTo>
                  <a:cubicBezTo>
                    <a:pt x="10566" y="1223"/>
                    <a:pt x="10580" y="1236"/>
                    <a:pt x="10593" y="1236"/>
                  </a:cubicBezTo>
                  <a:cubicBezTo>
                    <a:pt x="10603" y="1236"/>
                    <a:pt x="10613" y="1230"/>
                    <a:pt x="10625" y="1218"/>
                  </a:cubicBezTo>
                  <a:cubicBezTo>
                    <a:pt x="10644" y="1224"/>
                    <a:pt x="10660" y="1230"/>
                    <a:pt x="10669" y="1268"/>
                  </a:cubicBezTo>
                  <a:cubicBezTo>
                    <a:pt x="10675" y="1270"/>
                    <a:pt x="10679" y="1271"/>
                    <a:pt x="10682" y="1271"/>
                  </a:cubicBezTo>
                  <a:cubicBezTo>
                    <a:pt x="10689" y="1271"/>
                    <a:pt x="10691" y="1264"/>
                    <a:pt x="10697" y="1240"/>
                  </a:cubicBezTo>
                  <a:cubicBezTo>
                    <a:pt x="10703" y="1225"/>
                    <a:pt x="10709" y="1217"/>
                    <a:pt x="10715" y="1217"/>
                  </a:cubicBezTo>
                  <a:cubicBezTo>
                    <a:pt x="10722" y="1217"/>
                    <a:pt x="10729" y="1229"/>
                    <a:pt x="10735" y="1252"/>
                  </a:cubicBezTo>
                  <a:cubicBezTo>
                    <a:pt x="10733" y="1303"/>
                    <a:pt x="10757" y="1328"/>
                    <a:pt x="10775" y="1328"/>
                  </a:cubicBezTo>
                  <a:cubicBezTo>
                    <a:pt x="10784" y="1328"/>
                    <a:pt x="10791" y="1323"/>
                    <a:pt x="10794" y="1312"/>
                  </a:cubicBezTo>
                  <a:cubicBezTo>
                    <a:pt x="10802" y="1291"/>
                    <a:pt x="10812" y="1285"/>
                    <a:pt x="10822" y="1285"/>
                  </a:cubicBezTo>
                  <a:cubicBezTo>
                    <a:pt x="10829" y="1285"/>
                    <a:pt x="10835" y="1287"/>
                    <a:pt x="10841" y="1290"/>
                  </a:cubicBezTo>
                  <a:cubicBezTo>
                    <a:pt x="10850" y="1294"/>
                    <a:pt x="10859" y="1296"/>
                    <a:pt x="10867" y="1296"/>
                  </a:cubicBezTo>
                  <a:cubicBezTo>
                    <a:pt x="10882" y="1296"/>
                    <a:pt x="10897" y="1289"/>
                    <a:pt x="10907" y="1274"/>
                  </a:cubicBezTo>
                  <a:lnTo>
                    <a:pt x="10945" y="1287"/>
                  </a:lnTo>
                  <a:cubicBezTo>
                    <a:pt x="10962" y="1292"/>
                    <a:pt x="10938" y="1316"/>
                    <a:pt x="10919" y="1316"/>
                  </a:cubicBezTo>
                  <a:cubicBezTo>
                    <a:pt x="10917" y="1316"/>
                    <a:pt x="10915" y="1316"/>
                    <a:pt x="10913" y="1315"/>
                  </a:cubicBezTo>
                  <a:lnTo>
                    <a:pt x="10913" y="1315"/>
                  </a:lnTo>
                  <a:lnTo>
                    <a:pt x="10923" y="1356"/>
                  </a:lnTo>
                  <a:cubicBezTo>
                    <a:pt x="10939" y="1362"/>
                    <a:pt x="10952" y="1366"/>
                    <a:pt x="10964" y="1366"/>
                  </a:cubicBezTo>
                  <a:cubicBezTo>
                    <a:pt x="10977" y="1366"/>
                    <a:pt x="10990" y="1361"/>
                    <a:pt x="11004" y="1346"/>
                  </a:cubicBezTo>
                  <a:cubicBezTo>
                    <a:pt x="11024" y="1316"/>
                    <a:pt x="11034" y="1300"/>
                    <a:pt x="11037" y="1300"/>
                  </a:cubicBezTo>
                  <a:lnTo>
                    <a:pt x="11037" y="1300"/>
                  </a:lnTo>
                  <a:cubicBezTo>
                    <a:pt x="11040" y="1300"/>
                    <a:pt x="11034" y="1317"/>
                    <a:pt x="11023" y="1353"/>
                  </a:cubicBezTo>
                  <a:cubicBezTo>
                    <a:pt x="11013" y="1379"/>
                    <a:pt x="11015" y="1409"/>
                    <a:pt x="11030" y="1409"/>
                  </a:cubicBezTo>
                  <a:cubicBezTo>
                    <a:pt x="11035" y="1409"/>
                    <a:pt x="11041" y="1406"/>
                    <a:pt x="11048" y="1400"/>
                  </a:cubicBezTo>
                  <a:cubicBezTo>
                    <a:pt x="11064" y="1376"/>
                    <a:pt x="11074" y="1367"/>
                    <a:pt x="11080" y="1367"/>
                  </a:cubicBezTo>
                  <a:cubicBezTo>
                    <a:pt x="11091" y="1367"/>
                    <a:pt x="11090" y="1391"/>
                    <a:pt x="11083" y="1412"/>
                  </a:cubicBezTo>
                  <a:cubicBezTo>
                    <a:pt x="11060" y="1445"/>
                    <a:pt x="11050" y="1459"/>
                    <a:pt x="11062" y="1459"/>
                  </a:cubicBezTo>
                  <a:cubicBezTo>
                    <a:pt x="11071" y="1459"/>
                    <a:pt x="11095" y="1449"/>
                    <a:pt x="11139" y="1431"/>
                  </a:cubicBezTo>
                  <a:cubicBezTo>
                    <a:pt x="11173" y="1443"/>
                    <a:pt x="11258" y="1434"/>
                    <a:pt x="11311" y="1456"/>
                  </a:cubicBezTo>
                  <a:cubicBezTo>
                    <a:pt x="11383" y="1484"/>
                    <a:pt x="11418" y="1500"/>
                    <a:pt x="11424" y="1541"/>
                  </a:cubicBezTo>
                  <a:cubicBezTo>
                    <a:pt x="11424" y="1541"/>
                    <a:pt x="11424" y="1541"/>
                    <a:pt x="11424" y="1541"/>
                  </a:cubicBezTo>
                  <a:lnTo>
                    <a:pt x="11424" y="1541"/>
                  </a:lnTo>
                  <a:cubicBezTo>
                    <a:pt x="11434" y="1525"/>
                    <a:pt x="11444" y="1519"/>
                    <a:pt x="11456" y="1519"/>
                  </a:cubicBezTo>
                  <a:cubicBezTo>
                    <a:pt x="11469" y="1519"/>
                    <a:pt x="11484" y="1525"/>
                    <a:pt x="11506" y="1534"/>
                  </a:cubicBezTo>
                  <a:cubicBezTo>
                    <a:pt x="11521" y="1557"/>
                    <a:pt x="11546" y="1569"/>
                    <a:pt x="11571" y="1569"/>
                  </a:cubicBezTo>
                  <a:cubicBezTo>
                    <a:pt x="11592" y="1569"/>
                    <a:pt x="11612" y="1561"/>
                    <a:pt x="11628" y="1544"/>
                  </a:cubicBezTo>
                  <a:lnTo>
                    <a:pt x="11590" y="1528"/>
                  </a:lnTo>
                  <a:cubicBezTo>
                    <a:pt x="11605" y="1494"/>
                    <a:pt x="11616" y="1479"/>
                    <a:pt x="11626" y="1479"/>
                  </a:cubicBezTo>
                  <a:cubicBezTo>
                    <a:pt x="11636" y="1479"/>
                    <a:pt x="11645" y="1493"/>
                    <a:pt x="11656" y="1516"/>
                  </a:cubicBezTo>
                  <a:cubicBezTo>
                    <a:pt x="11675" y="1525"/>
                    <a:pt x="11662" y="1556"/>
                    <a:pt x="11650" y="1591"/>
                  </a:cubicBezTo>
                  <a:cubicBezTo>
                    <a:pt x="11634" y="1625"/>
                    <a:pt x="11640" y="1663"/>
                    <a:pt x="11656" y="1672"/>
                  </a:cubicBezTo>
                  <a:cubicBezTo>
                    <a:pt x="11663" y="1675"/>
                    <a:pt x="11670" y="1677"/>
                    <a:pt x="11675" y="1677"/>
                  </a:cubicBezTo>
                  <a:cubicBezTo>
                    <a:pt x="11685" y="1677"/>
                    <a:pt x="11691" y="1670"/>
                    <a:pt x="11687" y="1644"/>
                  </a:cubicBezTo>
                  <a:cubicBezTo>
                    <a:pt x="11698" y="1622"/>
                    <a:pt x="11702" y="1616"/>
                    <a:pt x="11708" y="1616"/>
                  </a:cubicBezTo>
                  <a:cubicBezTo>
                    <a:pt x="11711" y="1616"/>
                    <a:pt x="11714" y="1617"/>
                    <a:pt x="11719" y="1619"/>
                  </a:cubicBezTo>
                  <a:cubicBezTo>
                    <a:pt x="11727" y="1623"/>
                    <a:pt x="11735" y="1625"/>
                    <a:pt x="11744" y="1625"/>
                  </a:cubicBezTo>
                  <a:cubicBezTo>
                    <a:pt x="11760" y="1625"/>
                    <a:pt x="11776" y="1619"/>
                    <a:pt x="11788" y="1606"/>
                  </a:cubicBezTo>
                  <a:cubicBezTo>
                    <a:pt x="11795" y="1589"/>
                    <a:pt x="11804" y="1583"/>
                    <a:pt x="11813" y="1583"/>
                  </a:cubicBezTo>
                  <a:cubicBezTo>
                    <a:pt x="11820" y="1583"/>
                    <a:pt x="11828" y="1587"/>
                    <a:pt x="11835" y="1591"/>
                  </a:cubicBezTo>
                  <a:cubicBezTo>
                    <a:pt x="11838" y="1616"/>
                    <a:pt x="11853" y="1634"/>
                    <a:pt x="11875" y="1647"/>
                  </a:cubicBezTo>
                  <a:lnTo>
                    <a:pt x="11875" y="1647"/>
                  </a:lnTo>
                  <a:cubicBezTo>
                    <a:pt x="11871" y="1656"/>
                    <a:pt x="11866" y="1669"/>
                    <a:pt x="11860" y="1682"/>
                  </a:cubicBezTo>
                  <a:cubicBezTo>
                    <a:pt x="11850" y="1704"/>
                    <a:pt x="11847" y="1729"/>
                    <a:pt x="11850" y="1754"/>
                  </a:cubicBezTo>
                  <a:cubicBezTo>
                    <a:pt x="11852" y="1755"/>
                    <a:pt x="11854" y="1755"/>
                    <a:pt x="11856" y="1755"/>
                  </a:cubicBezTo>
                  <a:cubicBezTo>
                    <a:pt x="11870" y="1755"/>
                    <a:pt x="11882" y="1729"/>
                    <a:pt x="11882" y="1729"/>
                  </a:cubicBezTo>
                  <a:cubicBezTo>
                    <a:pt x="11883" y="1726"/>
                    <a:pt x="11886" y="1725"/>
                    <a:pt x="11892" y="1725"/>
                  </a:cubicBezTo>
                  <a:cubicBezTo>
                    <a:pt x="11958" y="1725"/>
                    <a:pt x="12318" y="1882"/>
                    <a:pt x="12364" y="1910"/>
                  </a:cubicBezTo>
                  <a:cubicBezTo>
                    <a:pt x="12377" y="1943"/>
                    <a:pt x="12402" y="1965"/>
                    <a:pt x="12419" y="1965"/>
                  </a:cubicBezTo>
                  <a:cubicBezTo>
                    <a:pt x="12427" y="1965"/>
                    <a:pt x="12433" y="1959"/>
                    <a:pt x="12433" y="1945"/>
                  </a:cubicBezTo>
                  <a:cubicBezTo>
                    <a:pt x="12436" y="1938"/>
                    <a:pt x="12443" y="1934"/>
                    <a:pt x="12454" y="1934"/>
                  </a:cubicBezTo>
                  <a:cubicBezTo>
                    <a:pt x="12488" y="1934"/>
                    <a:pt x="12558" y="1969"/>
                    <a:pt x="12637" y="2008"/>
                  </a:cubicBezTo>
                  <a:cubicBezTo>
                    <a:pt x="12730" y="2054"/>
                    <a:pt x="12800" y="2093"/>
                    <a:pt x="12835" y="2093"/>
                  </a:cubicBezTo>
                  <a:cubicBezTo>
                    <a:pt x="12845" y="2093"/>
                    <a:pt x="12852" y="2090"/>
                    <a:pt x="12856" y="2083"/>
                  </a:cubicBezTo>
                  <a:lnTo>
                    <a:pt x="12906" y="2111"/>
                  </a:lnTo>
                  <a:cubicBezTo>
                    <a:pt x="12941" y="2130"/>
                    <a:pt x="12991" y="2117"/>
                    <a:pt x="13007" y="2127"/>
                  </a:cubicBezTo>
                  <a:cubicBezTo>
                    <a:pt x="13020" y="2118"/>
                    <a:pt x="13031" y="2114"/>
                    <a:pt x="13037" y="2114"/>
                  </a:cubicBezTo>
                  <a:cubicBezTo>
                    <a:pt x="13046" y="2114"/>
                    <a:pt x="13044" y="2123"/>
                    <a:pt x="13026" y="2136"/>
                  </a:cubicBezTo>
                  <a:cubicBezTo>
                    <a:pt x="13007" y="2167"/>
                    <a:pt x="12991" y="2199"/>
                    <a:pt x="13007" y="2208"/>
                  </a:cubicBezTo>
                  <a:cubicBezTo>
                    <a:pt x="13014" y="2212"/>
                    <a:pt x="13020" y="2214"/>
                    <a:pt x="13026" y="2214"/>
                  </a:cubicBezTo>
                  <a:cubicBezTo>
                    <a:pt x="13048" y="2214"/>
                    <a:pt x="13061" y="2188"/>
                    <a:pt x="13076" y="2161"/>
                  </a:cubicBezTo>
                  <a:cubicBezTo>
                    <a:pt x="13086" y="2142"/>
                    <a:pt x="13097" y="2138"/>
                    <a:pt x="13103" y="2138"/>
                  </a:cubicBezTo>
                  <a:cubicBezTo>
                    <a:pt x="13108" y="2138"/>
                    <a:pt x="13110" y="2139"/>
                    <a:pt x="13110" y="2139"/>
                  </a:cubicBezTo>
                  <a:cubicBezTo>
                    <a:pt x="13126" y="2149"/>
                    <a:pt x="13126" y="2149"/>
                    <a:pt x="13107" y="2180"/>
                  </a:cubicBezTo>
                  <a:lnTo>
                    <a:pt x="13073" y="2243"/>
                  </a:lnTo>
                  <a:lnTo>
                    <a:pt x="13091" y="2252"/>
                  </a:lnTo>
                  <a:cubicBezTo>
                    <a:pt x="13101" y="2232"/>
                    <a:pt x="13112" y="2229"/>
                    <a:pt x="13119" y="2229"/>
                  </a:cubicBezTo>
                  <a:cubicBezTo>
                    <a:pt x="13123" y="2229"/>
                    <a:pt x="13126" y="2230"/>
                    <a:pt x="13126" y="2230"/>
                  </a:cubicBezTo>
                  <a:cubicBezTo>
                    <a:pt x="13142" y="2239"/>
                    <a:pt x="13142" y="2239"/>
                    <a:pt x="13107" y="2302"/>
                  </a:cubicBezTo>
                  <a:cubicBezTo>
                    <a:pt x="13088" y="2337"/>
                    <a:pt x="13084" y="2356"/>
                    <a:pt x="13094" y="2356"/>
                  </a:cubicBezTo>
                  <a:cubicBezTo>
                    <a:pt x="13101" y="2356"/>
                    <a:pt x="13116" y="2344"/>
                    <a:pt x="13138" y="2321"/>
                  </a:cubicBezTo>
                  <a:lnTo>
                    <a:pt x="13192" y="2308"/>
                  </a:lnTo>
                  <a:lnTo>
                    <a:pt x="13192" y="2308"/>
                  </a:lnTo>
                  <a:cubicBezTo>
                    <a:pt x="13184" y="2338"/>
                    <a:pt x="13191" y="2348"/>
                    <a:pt x="13205" y="2348"/>
                  </a:cubicBezTo>
                  <a:cubicBezTo>
                    <a:pt x="13224" y="2348"/>
                    <a:pt x="13255" y="2329"/>
                    <a:pt x="13273" y="2318"/>
                  </a:cubicBezTo>
                  <a:lnTo>
                    <a:pt x="13273" y="2318"/>
                  </a:lnTo>
                  <a:cubicBezTo>
                    <a:pt x="13262" y="2359"/>
                    <a:pt x="13263" y="2380"/>
                    <a:pt x="13275" y="2380"/>
                  </a:cubicBezTo>
                  <a:cubicBezTo>
                    <a:pt x="13285" y="2380"/>
                    <a:pt x="13301" y="2369"/>
                    <a:pt x="13323" y="2346"/>
                  </a:cubicBezTo>
                  <a:cubicBezTo>
                    <a:pt x="13331" y="2334"/>
                    <a:pt x="13338" y="2328"/>
                    <a:pt x="13343" y="2328"/>
                  </a:cubicBezTo>
                  <a:cubicBezTo>
                    <a:pt x="13352" y="2328"/>
                    <a:pt x="13358" y="2341"/>
                    <a:pt x="13358" y="2368"/>
                  </a:cubicBezTo>
                  <a:cubicBezTo>
                    <a:pt x="13355" y="2409"/>
                    <a:pt x="13370" y="2418"/>
                    <a:pt x="13405" y="2437"/>
                  </a:cubicBezTo>
                  <a:cubicBezTo>
                    <a:pt x="13409" y="2434"/>
                    <a:pt x="13414" y="2433"/>
                    <a:pt x="13421" y="2433"/>
                  </a:cubicBezTo>
                  <a:cubicBezTo>
                    <a:pt x="13467" y="2433"/>
                    <a:pt x="13568" y="2497"/>
                    <a:pt x="13684" y="2565"/>
                  </a:cubicBezTo>
                  <a:cubicBezTo>
                    <a:pt x="13804" y="2647"/>
                    <a:pt x="13890" y="2704"/>
                    <a:pt x="13927" y="2704"/>
                  </a:cubicBezTo>
                  <a:cubicBezTo>
                    <a:pt x="13935" y="2704"/>
                    <a:pt x="13940" y="2702"/>
                    <a:pt x="13944" y="2697"/>
                  </a:cubicBezTo>
                  <a:cubicBezTo>
                    <a:pt x="13959" y="2706"/>
                    <a:pt x="13959" y="2706"/>
                    <a:pt x="13956" y="2747"/>
                  </a:cubicBezTo>
                  <a:cubicBezTo>
                    <a:pt x="13945" y="2763"/>
                    <a:pt x="13944" y="2773"/>
                    <a:pt x="13952" y="2773"/>
                  </a:cubicBezTo>
                  <a:cubicBezTo>
                    <a:pt x="13960" y="2773"/>
                    <a:pt x="13978" y="2763"/>
                    <a:pt x="14006" y="2738"/>
                  </a:cubicBezTo>
                  <a:cubicBezTo>
                    <a:pt x="14027" y="2727"/>
                    <a:pt x="14042" y="2714"/>
                    <a:pt x="14045" y="2714"/>
                  </a:cubicBezTo>
                  <a:lnTo>
                    <a:pt x="14045" y="2714"/>
                  </a:lnTo>
                  <a:cubicBezTo>
                    <a:pt x="14047" y="2714"/>
                    <a:pt x="14041" y="2723"/>
                    <a:pt x="14022" y="2750"/>
                  </a:cubicBezTo>
                  <a:cubicBezTo>
                    <a:pt x="14003" y="2778"/>
                    <a:pt x="14035" y="2800"/>
                    <a:pt x="14097" y="2844"/>
                  </a:cubicBezTo>
                  <a:cubicBezTo>
                    <a:pt x="14136" y="2869"/>
                    <a:pt x="14181" y="2900"/>
                    <a:pt x="14209" y="2900"/>
                  </a:cubicBezTo>
                  <a:cubicBezTo>
                    <a:pt x="14217" y="2900"/>
                    <a:pt x="14224" y="2898"/>
                    <a:pt x="14229" y="2891"/>
                  </a:cubicBezTo>
                  <a:cubicBezTo>
                    <a:pt x="14247" y="2889"/>
                    <a:pt x="14259" y="2888"/>
                    <a:pt x="14265" y="2888"/>
                  </a:cubicBezTo>
                  <a:cubicBezTo>
                    <a:pt x="14274" y="2888"/>
                    <a:pt x="14266" y="2892"/>
                    <a:pt x="14245" y="2904"/>
                  </a:cubicBezTo>
                  <a:cubicBezTo>
                    <a:pt x="14195" y="2945"/>
                    <a:pt x="14232" y="3015"/>
                    <a:pt x="14301" y="3015"/>
                  </a:cubicBezTo>
                  <a:cubicBezTo>
                    <a:pt x="14311" y="3015"/>
                    <a:pt x="14321" y="3013"/>
                    <a:pt x="14332" y="3010"/>
                  </a:cubicBezTo>
                  <a:cubicBezTo>
                    <a:pt x="14348" y="3023"/>
                    <a:pt x="14364" y="3032"/>
                    <a:pt x="14342" y="3064"/>
                  </a:cubicBezTo>
                  <a:cubicBezTo>
                    <a:pt x="14366" y="3080"/>
                    <a:pt x="14396" y="3089"/>
                    <a:pt x="14426" y="3089"/>
                  </a:cubicBezTo>
                  <a:cubicBezTo>
                    <a:pt x="14430" y="3089"/>
                    <a:pt x="14435" y="3089"/>
                    <a:pt x="14439" y="3089"/>
                  </a:cubicBezTo>
                  <a:lnTo>
                    <a:pt x="14549" y="3170"/>
                  </a:lnTo>
                  <a:cubicBezTo>
                    <a:pt x="14569" y="3181"/>
                    <a:pt x="14592" y="3187"/>
                    <a:pt x="14616" y="3187"/>
                  </a:cubicBezTo>
                  <a:cubicBezTo>
                    <a:pt x="14620" y="3187"/>
                    <a:pt x="14625" y="3186"/>
                    <a:pt x="14630" y="3186"/>
                  </a:cubicBezTo>
                  <a:cubicBezTo>
                    <a:pt x="14636" y="3190"/>
                    <a:pt x="14642" y="3195"/>
                    <a:pt x="14646" y="3198"/>
                  </a:cubicBezTo>
                  <a:lnTo>
                    <a:pt x="14646" y="3198"/>
                  </a:lnTo>
                  <a:cubicBezTo>
                    <a:pt x="14624" y="3227"/>
                    <a:pt x="14699" y="3286"/>
                    <a:pt x="14802" y="3371"/>
                  </a:cubicBezTo>
                  <a:cubicBezTo>
                    <a:pt x="14909" y="3455"/>
                    <a:pt x="14997" y="3527"/>
                    <a:pt x="14990" y="3565"/>
                  </a:cubicBezTo>
                  <a:cubicBezTo>
                    <a:pt x="14990" y="3565"/>
                    <a:pt x="14996" y="3571"/>
                    <a:pt x="15011" y="3571"/>
                  </a:cubicBezTo>
                  <a:cubicBezTo>
                    <a:pt x="15018" y="3571"/>
                    <a:pt x="15028" y="3569"/>
                    <a:pt x="15041" y="3565"/>
                  </a:cubicBezTo>
                  <a:cubicBezTo>
                    <a:pt x="15067" y="3546"/>
                    <a:pt x="15084" y="3537"/>
                    <a:pt x="15095" y="3537"/>
                  </a:cubicBezTo>
                  <a:cubicBezTo>
                    <a:pt x="15109" y="3537"/>
                    <a:pt x="15112" y="3551"/>
                    <a:pt x="15106" y="3574"/>
                  </a:cubicBezTo>
                  <a:cubicBezTo>
                    <a:pt x="15083" y="3626"/>
                    <a:pt x="15110" y="3665"/>
                    <a:pt x="15150" y="3665"/>
                  </a:cubicBezTo>
                  <a:cubicBezTo>
                    <a:pt x="15164" y="3665"/>
                    <a:pt x="15179" y="3660"/>
                    <a:pt x="15194" y="3650"/>
                  </a:cubicBezTo>
                  <a:lnTo>
                    <a:pt x="15194" y="3650"/>
                  </a:lnTo>
                  <a:lnTo>
                    <a:pt x="15172" y="3678"/>
                  </a:lnTo>
                  <a:cubicBezTo>
                    <a:pt x="15153" y="3718"/>
                    <a:pt x="15170" y="3737"/>
                    <a:pt x="15199" y="3737"/>
                  </a:cubicBezTo>
                  <a:cubicBezTo>
                    <a:pt x="15218" y="3737"/>
                    <a:pt x="15243" y="3728"/>
                    <a:pt x="15266" y="3712"/>
                  </a:cubicBezTo>
                  <a:lnTo>
                    <a:pt x="15266" y="3712"/>
                  </a:lnTo>
                  <a:cubicBezTo>
                    <a:pt x="15258" y="3747"/>
                    <a:pt x="15250" y="3782"/>
                    <a:pt x="15273" y="3782"/>
                  </a:cubicBezTo>
                  <a:cubicBezTo>
                    <a:pt x="15277" y="3782"/>
                    <a:pt x="15282" y="3781"/>
                    <a:pt x="15288" y="3778"/>
                  </a:cubicBezTo>
                  <a:lnTo>
                    <a:pt x="15288" y="3778"/>
                  </a:lnTo>
                  <a:cubicBezTo>
                    <a:pt x="15301" y="3791"/>
                    <a:pt x="15301" y="3791"/>
                    <a:pt x="15254" y="3844"/>
                  </a:cubicBezTo>
                  <a:cubicBezTo>
                    <a:pt x="15232" y="3872"/>
                    <a:pt x="15207" y="3897"/>
                    <a:pt x="15222" y="3910"/>
                  </a:cubicBezTo>
                  <a:cubicBezTo>
                    <a:pt x="15225" y="3912"/>
                    <a:pt x="15227" y="3913"/>
                    <a:pt x="15230" y="3913"/>
                  </a:cubicBezTo>
                  <a:cubicBezTo>
                    <a:pt x="15244" y="3913"/>
                    <a:pt x="15264" y="3892"/>
                    <a:pt x="15282" y="3869"/>
                  </a:cubicBezTo>
                  <a:lnTo>
                    <a:pt x="15310" y="3894"/>
                  </a:lnTo>
                  <a:cubicBezTo>
                    <a:pt x="15310" y="3894"/>
                    <a:pt x="15314" y="3897"/>
                    <a:pt x="15321" y="3897"/>
                  </a:cubicBezTo>
                  <a:cubicBezTo>
                    <a:pt x="15328" y="3897"/>
                    <a:pt x="15338" y="3894"/>
                    <a:pt x="15351" y="3882"/>
                  </a:cubicBezTo>
                  <a:cubicBezTo>
                    <a:pt x="15361" y="3869"/>
                    <a:pt x="15369" y="3865"/>
                    <a:pt x="15377" y="3865"/>
                  </a:cubicBezTo>
                  <a:cubicBezTo>
                    <a:pt x="15386" y="3865"/>
                    <a:pt x="15394" y="3871"/>
                    <a:pt x="15401" y="3878"/>
                  </a:cubicBezTo>
                  <a:cubicBezTo>
                    <a:pt x="15393" y="3888"/>
                    <a:pt x="15393" y="3893"/>
                    <a:pt x="15396" y="3893"/>
                  </a:cubicBezTo>
                  <a:cubicBezTo>
                    <a:pt x="15402" y="3893"/>
                    <a:pt x="15420" y="3877"/>
                    <a:pt x="15426" y="3850"/>
                  </a:cubicBezTo>
                  <a:cubicBezTo>
                    <a:pt x="15447" y="3829"/>
                    <a:pt x="15466" y="3806"/>
                    <a:pt x="15480" y="3806"/>
                  </a:cubicBezTo>
                  <a:cubicBezTo>
                    <a:pt x="15483" y="3806"/>
                    <a:pt x="15486" y="3807"/>
                    <a:pt x="15489" y="3809"/>
                  </a:cubicBezTo>
                  <a:lnTo>
                    <a:pt x="15536" y="3756"/>
                  </a:lnTo>
                  <a:cubicBezTo>
                    <a:pt x="15583" y="3703"/>
                    <a:pt x="15608" y="3678"/>
                    <a:pt x="15602" y="3625"/>
                  </a:cubicBezTo>
                  <a:cubicBezTo>
                    <a:pt x="15576" y="3566"/>
                    <a:pt x="15557" y="3514"/>
                    <a:pt x="15530" y="3514"/>
                  </a:cubicBezTo>
                  <a:cubicBezTo>
                    <a:pt x="15520" y="3514"/>
                    <a:pt x="15510" y="3520"/>
                    <a:pt x="15498" y="3534"/>
                  </a:cubicBezTo>
                  <a:cubicBezTo>
                    <a:pt x="15498" y="3534"/>
                    <a:pt x="15479" y="3542"/>
                    <a:pt x="15462" y="3542"/>
                  </a:cubicBezTo>
                  <a:cubicBezTo>
                    <a:pt x="15456" y="3542"/>
                    <a:pt x="15449" y="3540"/>
                    <a:pt x="15445" y="3537"/>
                  </a:cubicBezTo>
                  <a:cubicBezTo>
                    <a:pt x="15429" y="3524"/>
                    <a:pt x="15439" y="3484"/>
                    <a:pt x="15439" y="3484"/>
                  </a:cubicBezTo>
                  <a:cubicBezTo>
                    <a:pt x="15464" y="3455"/>
                    <a:pt x="15404" y="3405"/>
                    <a:pt x="15329" y="3339"/>
                  </a:cubicBezTo>
                  <a:cubicBezTo>
                    <a:pt x="15241" y="3261"/>
                    <a:pt x="15194" y="3223"/>
                    <a:pt x="15200" y="3186"/>
                  </a:cubicBezTo>
                  <a:cubicBezTo>
                    <a:pt x="15207" y="3145"/>
                    <a:pt x="15191" y="3133"/>
                    <a:pt x="15191" y="3133"/>
                  </a:cubicBezTo>
                  <a:cubicBezTo>
                    <a:pt x="15188" y="3137"/>
                    <a:pt x="15183" y="3139"/>
                    <a:pt x="15177" y="3139"/>
                  </a:cubicBezTo>
                  <a:cubicBezTo>
                    <a:pt x="15142" y="3139"/>
                    <a:pt x="15062" y="3073"/>
                    <a:pt x="14969" y="3001"/>
                  </a:cubicBezTo>
                  <a:cubicBezTo>
                    <a:pt x="14877" y="2926"/>
                    <a:pt x="14784" y="2853"/>
                    <a:pt x="14745" y="2853"/>
                  </a:cubicBezTo>
                  <a:cubicBezTo>
                    <a:pt x="14739" y="2853"/>
                    <a:pt x="14734" y="2855"/>
                    <a:pt x="14730" y="2860"/>
                  </a:cubicBezTo>
                  <a:lnTo>
                    <a:pt x="14699" y="2835"/>
                  </a:lnTo>
                  <a:cubicBezTo>
                    <a:pt x="14721" y="2807"/>
                    <a:pt x="14686" y="2785"/>
                    <a:pt x="14655" y="2760"/>
                  </a:cubicBezTo>
                  <a:cubicBezTo>
                    <a:pt x="14648" y="2761"/>
                    <a:pt x="14640" y="2762"/>
                    <a:pt x="14633" y="2762"/>
                  </a:cubicBezTo>
                  <a:cubicBezTo>
                    <a:pt x="14611" y="2762"/>
                    <a:pt x="14589" y="2756"/>
                    <a:pt x="14571" y="2744"/>
                  </a:cubicBezTo>
                  <a:cubicBezTo>
                    <a:pt x="14592" y="2713"/>
                    <a:pt x="14577" y="2703"/>
                    <a:pt x="14545" y="2678"/>
                  </a:cubicBezTo>
                  <a:cubicBezTo>
                    <a:pt x="14525" y="2665"/>
                    <a:pt x="14511" y="2656"/>
                    <a:pt x="14500" y="2656"/>
                  </a:cubicBezTo>
                  <a:cubicBezTo>
                    <a:pt x="14491" y="2656"/>
                    <a:pt x="14484" y="2660"/>
                    <a:pt x="14477" y="2672"/>
                  </a:cubicBezTo>
                  <a:cubicBezTo>
                    <a:pt x="14461" y="2663"/>
                    <a:pt x="14351" y="2578"/>
                    <a:pt x="14320" y="2518"/>
                  </a:cubicBezTo>
                  <a:cubicBezTo>
                    <a:pt x="14321" y="2501"/>
                    <a:pt x="14315" y="2494"/>
                    <a:pt x="14304" y="2494"/>
                  </a:cubicBezTo>
                  <a:cubicBezTo>
                    <a:pt x="14291" y="2494"/>
                    <a:pt x="14270" y="2505"/>
                    <a:pt x="14251" y="2515"/>
                  </a:cubicBezTo>
                  <a:cubicBezTo>
                    <a:pt x="14235" y="2538"/>
                    <a:pt x="14207" y="2555"/>
                    <a:pt x="14189" y="2555"/>
                  </a:cubicBezTo>
                  <a:cubicBezTo>
                    <a:pt x="14185" y="2555"/>
                    <a:pt x="14182" y="2554"/>
                    <a:pt x="14179" y="2553"/>
                  </a:cubicBezTo>
                  <a:lnTo>
                    <a:pt x="14216" y="2493"/>
                  </a:lnTo>
                  <a:cubicBezTo>
                    <a:pt x="14254" y="2474"/>
                    <a:pt x="14254" y="2474"/>
                    <a:pt x="14223" y="2453"/>
                  </a:cubicBezTo>
                  <a:lnTo>
                    <a:pt x="14188" y="2431"/>
                  </a:lnTo>
                  <a:cubicBezTo>
                    <a:pt x="14185" y="2436"/>
                    <a:pt x="14179" y="2438"/>
                    <a:pt x="14172" y="2438"/>
                  </a:cubicBezTo>
                  <a:cubicBezTo>
                    <a:pt x="14138" y="2438"/>
                    <a:pt x="14066" y="2391"/>
                    <a:pt x="13972" y="2327"/>
                  </a:cubicBezTo>
                  <a:cubicBezTo>
                    <a:pt x="13862" y="2252"/>
                    <a:pt x="13804" y="2219"/>
                    <a:pt x="13774" y="2219"/>
                  </a:cubicBezTo>
                  <a:cubicBezTo>
                    <a:pt x="13764" y="2219"/>
                    <a:pt x="13757" y="2223"/>
                    <a:pt x="13753" y="2230"/>
                  </a:cubicBezTo>
                  <a:cubicBezTo>
                    <a:pt x="13746" y="2241"/>
                    <a:pt x="13739" y="2247"/>
                    <a:pt x="13732" y="2247"/>
                  </a:cubicBezTo>
                  <a:cubicBezTo>
                    <a:pt x="13720" y="2247"/>
                    <a:pt x="13707" y="2229"/>
                    <a:pt x="13687" y="2189"/>
                  </a:cubicBezTo>
                  <a:cubicBezTo>
                    <a:pt x="13653" y="2078"/>
                    <a:pt x="13643" y="2047"/>
                    <a:pt x="13628" y="2047"/>
                  </a:cubicBezTo>
                  <a:cubicBezTo>
                    <a:pt x="13622" y="2047"/>
                    <a:pt x="13615" y="2052"/>
                    <a:pt x="13605" y="2058"/>
                  </a:cubicBezTo>
                  <a:cubicBezTo>
                    <a:pt x="13621" y="2067"/>
                    <a:pt x="13605" y="2098"/>
                    <a:pt x="13587" y="2130"/>
                  </a:cubicBezTo>
                  <a:cubicBezTo>
                    <a:pt x="13570" y="2156"/>
                    <a:pt x="13558" y="2169"/>
                    <a:pt x="13551" y="2169"/>
                  </a:cubicBezTo>
                  <a:cubicBezTo>
                    <a:pt x="13542" y="2169"/>
                    <a:pt x="13542" y="2148"/>
                    <a:pt x="13552" y="2108"/>
                  </a:cubicBezTo>
                  <a:cubicBezTo>
                    <a:pt x="13583" y="2056"/>
                    <a:pt x="13403" y="1966"/>
                    <a:pt x="13309" y="1966"/>
                  </a:cubicBezTo>
                  <a:cubicBezTo>
                    <a:pt x="13289" y="1966"/>
                    <a:pt x="13273" y="1970"/>
                    <a:pt x="13264" y="1979"/>
                  </a:cubicBezTo>
                  <a:lnTo>
                    <a:pt x="13283" y="1948"/>
                  </a:lnTo>
                  <a:cubicBezTo>
                    <a:pt x="13298" y="1917"/>
                    <a:pt x="13283" y="1907"/>
                    <a:pt x="13214" y="1870"/>
                  </a:cubicBezTo>
                  <a:lnTo>
                    <a:pt x="13160" y="1841"/>
                  </a:lnTo>
                  <a:cubicBezTo>
                    <a:pt x="13152" y="1857"/>
                    <a:pt x="13140" y="1863"/>
                    <a:pt x="13127" y="1863"/>
                  </a:cubicBezTo>
                  <a:cubicBezTo>
                    <a:pt x="13090" y="1863"/>
                    <a:pt x="13045" y="1808"/>
                    <a:pt x="13057" y="1785"/>
                  </a:cubicBezTo>
                  <a:cubicBezTo>
                    <a:pt x="13057" y="1744"/>
                    <a:pt x="13057" y="1744"/>
                    <a:pt x="13022" y="1726"/>
                  </a:cubicBezTo>
                  <a:cubicBezTo>
                    <a:pt x="13008" y="1731"/>
                    <a:pt x="12995" y="1733"/>
                    <a:pt x="12982" y="1733"/>
                  </a:cubicBezTo>
                  <a:cubicBezTo>
                    <a:pt x="12916" y="1733"/>
                    <a:pt x="12868" y="1676"/>
                    <a:pt x="12881" y="1650"/>
                  </a:cubicBezTo>
                  <a:lnTo>
                    <a:pt x="12847" y="1631"/>
                  </a:lnTo>
                  <a:cubicBezTo>
                    <a:pt x="12833" y="1639"/>
                    <a:pt x="12819" y="1643"/>
                    <a:pt x="12804" y="1643"/>
                  </a:cubicBezTo>
                  <a:cubicBezTo>
                    <a:pt x="12788" y="1643"/>
                    <a:pt x="12772" y="1638"/>
                    <a:pt x="12759" y="1628"/>
                  </a:cubicBezTo>
                  <a:cubicBezTo>
                    <a:pt x="12732" y="1616"/>
                    <a:pt x="12715" y="1607"/>
                    <a:pt x="12704" y="1607"/>
                  </a:cubicBezTo>
                  <a:cubicBezTo>
                    <a:pt x="12694" y="1607"/>
                    <a:pt x="12690" y="1615"/>
                    <a:pt x="12690" y="1635"/>
                  </a:cubicBezTo>
                  <a:cubicBezTo>
                    <a:pt x="12676" y="1662"/>
                    <a:pt x="12662" y="1693"/>
                    <a:pt x="12649" y="1693"/>
                  </a:cubicBezTo>
                  <a:cubicBezTo>
                    <a:pt x="12647" y="1693"/>
                    <a:pt x="12645" y="1692"/>
                    <a:pt x="12643" y="1691"/>
                  </a:cubicBezTo>
                  <a:lnTo>
                    <a:pt x="12659" y="1657"/>
                  </a:lnTo>
                  <a:cubicBezTo>
                    <a:pt x="12675" y="1625"/>
                    <a:pt x="12621" y="1600"/>
                    <a:pt x="12549" y="1566"/>
                  </a:cubicBezTo>
                  <a:cubicBezTo>
                    <a:pt x="12461" y="1522"/>
                    <a:pt x="12427" y="1503"/>
                    <a:pt x="12424" y="1462"/>
                  </a:cubicBezTo>
                  <a:lnTo>
                    <a:pt x="12393" y="1487"/>
                  </a:lnTo>
                  <a:cubicBezTo>
                    <a:pt x="12379" y="1496"/>
                    <a:pt x="12368" y="1500"/>
                    <a:pt x="12361" y="1500"/>
                  </a:cubicBezTo>
                  <a:cubicBezTo>
                    <a:pt x="12349" y="1500"/>
                    <a:pt x="12345" y="1490"/>
                    <a:pt x="12355" y="1469"/>
                  </a:cubicBezTo>
                  <a:cubicBezTo>
                    <a:pt x="12352" y="1435"/>
                    <a:pt x="12303" y="1408"/>
                    <a:pt x="12258" y="1408"/>
                  </a:cubicBezTo>
                  <a:cubicBezTo>
                    <a:pt x="12248" y="1408"/>
                    <a:pt x="12239" y="1409"/>
                    <a:pt x="12230" y="1412"/>
                  </a:cubicBezTo>
                  <a:lnTo>
                    <a:pt x="12192" y="1396"/>
                  </a:lnTo>
                  <a:cubicBezTo>
                    <a:pt x="12200" y="1352"/>
                    <a:pt x="12181" y="1326"/>
                    <a:pt x="12156" y="1326"/>
                  </a:cubicBezTo>
                  <a:cubicBezTo>
                    <a:pt x="12140" y="1326"/>
                    <a:pt x="12121" y="1336"/>
                    <a:pt x="12104" y="1359"/>
                  </a:cubicBezTo>
                  <a:cubicBezTo>
                    <a:pt x="12117" y="1324"/>
                    <a:pt x="12098" y="1315"/>
                    <a:pt x="12082" y="1309"/>
                  </a:cubicBezTo>
                  <a:cubicBezTo>
                    <a:pt x="12073" y="1312"/>
                    <a:pt x="12063" y="1313"/>
                    <a:pt x="12053" y="1313"/>
                  </a:cubicBezTo>
                  <a:cubicBezTo>
                    <a:pt x="12009" y="1313"/>
                    <a:pt x="11962" y="1287"/>
                    <a:pt x="11973" y="1259"/>
                  </a:cubicBezTo>
                  <a:lnTo>
                    <a:pt x="11954" y="1252"/>
                  </a:lnTo>
                  <a:cubicBezTo>
                    <a:pt x="11944" y="1264"/>
                    <a:pt x="11930" y="1269"/>
                    <a:pt x="11916" y="1269"/>
                  </a:cubicBezTo>
                  <a:cubicBezTo>
                    <a:pt x="11907" y="1269"/>
                    <a:pt x="11897" y="1267"/>
                    <a:pt x="11888" y="1262"/>
                  </a:cubicBezTo>
                  <a:cubicBezTo>
                    <a:pt x="11878" y="1257"/>
                    <a:pt x="11868" y="1254"/>
                    <a:pt x="11859" y="1254"/>
                  </a:cubicBezTo>
                  <a:cubicBezTo>
                    <a:pt x="11843" y="1254"/>
                    <a:pt x="11829" y="1261"/>
                    <a:pt x="11819" y="1274"/>
                  </a:cubicBezTo>
                  <a:cubicBezTo>
                    <a:pt x="11798" y="1291"/>
                    <a:pt x="11783" y="1294"/>
                    <a:pt x="11775" y="1294"/>
                  </a:cubicBezTo>
                  <a:cubicBezTo>
                    <a:pt x="11771" y="1294"/>
                    <a:pt x="11769" y="1293"/>
                    <a:pt x="11769" y="1293"/>
                  </a:cubicBezTo>
                  <a:cubicBezTo>
                    <a:pt x="11750" y="1284"/>
                    <a:pt x="11781" y="1259"/>
                    <a:pt x="11813" y="1234"/>
                  </a:cubicBezTo>
                  <a:cubicBezTo>
                    <a:pt x="11841" y="1223"/>
                    <a:pt x="11836" y="1211"/>
                    <a:pt x="11812" y="1211"/>
                  </a:cubicBezTo>
                  <a:cubicBezTo>
                    <a:pt x="11793" y="1211"/>
                    <a:pt x="11763" y="1218"/>
                    <a:pt x="11728" y="1237"/>
                  </a:cubicBezTo>
                  <a:cubicBezTo>
                    <a:pt x="11689" y="1258"/>
                    <a:pt x="11668" y="1269"/>
                    <a:pt x="11665" y="1269"/>
                  </a:cubicBezTo>
                  <a:cubicBezTo>
                    <a:pt x="11661" y="1269"/>
                    <a:pt x="11677" y="1256"/>
                    <a:pt x="11709" y="1230"/>
                  </a:cubicBezTo>
                  <a:cubicBezTo>
                    <a:pt x="11733" y="1209"/>
                    <a:pt x="11757" y="1189"/>
                    <a:pt x="11745" y="1189"/>
                  </a:cubicBezTo>
                  <a:cubicBezTo>
                    <a:pt x="11741" y="1189"/>
                    <a:pt x="11734" y="1191"/>
                    <a:pt x="11722" y="1196"/>
                  </a:cubicBezTo>
                  <a:cubicBezTo>
                    <a:pt x="11722" y="1196"/>
                    <a:pt x="11713" y="1192"/>
                    <a:pt x="11703" y="1192"/>
                  </a:cubicBezTo>
                  <a:cubicBezTo>
                    <a:pt x="11692" y="1192"/>
                    <a:pt x="11678" y="1197"/>
                    <a:pt x="11672" y="1215"/>
                  </a:cubicBezTo>
                  <a:lnTo>
                    <a:pt x="11618" y="1193"/>
                  </a:lnTo>
                  <a:cubicBezTo>
                    <a:pt x="11593" y="1146"/>
                    <a:pt x="11575" y="1136"/>
                    <a:pt x="11556" y="1130"/>
                  </a:cubicBezTo>
                  <a:cubicBezTo>
                    <a:pt x="11543" y="1143"/>
                    <a:pt x="11536" y="1150"/>
                    <a:pt x="11532" y="1150"/>
                  </a:cubicBezTo>
                  <a:cubicBezTo>
                    <a:pt x="11526" y="1150"/>
                    <a:pt x="11525" y="1140"/>
                    <a:pt x="11521" y="1118"/>
                  </a:cubicBezTo>
                  <a:cubicBezTo>
                    <a:pt x="11527" y="1102"/>
                    <a:pt x="11526" y="1092"/>
                    <a:pt x="11521" y="1092"/>
                  </a:cubicBezTo>
                  <a:cubicBezTo>
                    <a:pt x="11516" y="1092"/>
                    <a:pt x="11504" y="1107"/>
                    <a:pt x="11490" y="1143"/>
                  </a:cubicBezTo>
                  <a:cubicBezTo>
                    <a:pt x="11478" y="1152"/>
                    <a:pt x="11467" y="1157"/>
                    <a:pt x="11459" y="1157"/>
                  </a:cubicBezTo>
                  <a:cubicBezTo>
                    <a:pt x="11446" y="1157"/>
                    <a:pt x="11437" y="1145"/>
                    <a:pt x="11434" y="1121"/>
                  </a:cubicBezTo>
                  <a:cubicBezTo>
                    <a:pt x="11449" y="1079"/>
                    <a:pt x="11448" y="1060"/>
                    <a:pt x="11442" y="1060"/>
                  </a:cubicBezTo>
                  <a:cubicBezTo>
                    <a:pt x="11439" y="1060"/>
                    <a:pt x="11434" y="1067"/>
                    <a:pt x="11430" y="1080"/>
                  </a:cubicBezTo>
                  <a:cubicBezTo>
                    <a:pt x="11410" y="1097"/>
                    <a:pt x="11394" y="1099"/>
                    <a:pt x="11386" y="1099"/>
                  </a:cubicBezTo>
                  <a:cubicBezTo>
                    <a:pt x="11382" y="1099"/>
                    <a:pt x="11380" y="1099"/>
                    <a:pt x="11380" y="1099"/>
                  </a:cubicBezTo>
                  <a:cubicBezTo>
                    <a:pt x="11393" y="1064"/>
                    <a:pt x="11224" y="1008"/>
                    <a:pt x="11058" y="948"/>
                  </a:cubicBezTo>
                  <a:cubicBezTo>
                    <a:pt x="11056" y="948"/>
                    <a:pt x="11054" y="947"/>
                    <a:pt x="11052" y="947"/>
                  </a:cubicBezTo>
                  <a:cubicBezTo>
                    <a:pt x="11033" y="947"/>
                    <a:pt x="11007" y="973"/>
                    <a:pt x="10998" y="1002"/>
                  </a:cubicBezTo>
                  <a:cubicBezTo>
                    <a:pt x="10989" y="1030"/>
                    <a:pt x="10985" y="1041"/>
                    <a:pt x="10984" y="1041"/>
                  </a:cubicBezTo>
                  <a:cubicBezTo>
                    <a:pt x="10981" y="1041"/>
                    <a:pt x="10983" y="1019"/>
                    <a:pt x="10979" y="995"/>
                  </a:cubicBezTo>
                  <a:cubicBezTo>
                    <a:pt x="10987" y="939"/>
                    <a:pt x="10981" y="909"/>
                    <a:pt x="10970" y="909"/>
                  </a:cubicBezTo>
                  <a:cubicBezTo>
                    <a:pt x="10961" y="909"/>
                    <a:pt x="10949" y="933"/>
                    <a:pt x="10942" y="983"/>
                  </a:cubicBezTo>
                  <a:cubicBezTo>
                    <a:pt x="10940" y="1020"/>
                    <a:pt x="10939" y="1038"/>
                    <a:pt x="10937" y="1038"/>
                  </a:cubicBezTo>
                  <a:cubicBezTo>
                    <a:pt x="10935" y="1038"/>
                    <a:pt x="10931" y="1018"/>
                    <a:pt x="10923" y="977"/>
                  </a:cubicBezTo>
                  <a:cubicBezTo>
                    <a:pt x="10919" y="954"/>
                    <a:pt x="10918" y="944"/>
                    <a:pt x="10912" y="944"/>
                  </a:cubicBezTo>
                  <a:cubicBezTo>
                    <a:pt x="10907" y="944"/>
                    <a:pt x="10899" y="951"/>
                    <a:pt x="10885" y="964"/>
                  </a:cubicBezTo>
                  <a:cubicBezTo>
                    <a:pt x="10881" y="980"/>
                    <a:pt x="10875" y="987"/>
                    <a:pt x="10870" y="987"/>
                  </a:cubicBezTo>
                  <a:cubicBezTo>
                    <a:pt x="10865" y="987"/>
                    <a:pt x="10863" y="977"/>
                    <a:pt x="10870" y="958"/>
                  </a:cubicBezTo>
                  <a:cubicBezTo>
                    <a:pt x="10863" y="928"/>
                    <a:pt x="10857" y="898"/>
                    <a:pt x="10850" y="898"/>
                  </a:cubicBezTo>
                  <a:cubicBezTo>
                    <a:pt x="10847" y="898"/>
                    <a:pt x="10845" y="902"/>
                    <a:pt x="10841" y="911"/>
                  </a:cubicBezTo>
                  <a:cubicBezTo>
                    <a:pt x="10841" y="911"/>
                    <a:pt x="10823" y="904"/>
                    <a:pt x="10816" y="864"/>
                  </a:cubicBezTo>
                  <a:cubicBezTo>
                    <a:pt x="10813" y="851"/>
                    <a:pt x="10807" y="846"/>
                    <a:pt x="10800" y="846"/>
                  </a:cubicBezTo>
                  <a:cubicBezTo>
                    <a:pt x="10786" y="846"/>
                    <a:pt x="10766" y="864"/>
                    <a:pt x="10747" y="883"/>
                  </a:cubicBezTo>
                  <a:cubicBezTo>
                    <a:pt x="10712" y="905"/>
                    <a:pt x="10690" y="916"/>
                    <a:pt x="10679" y="916"/>
                  </a:cubicBezTo>
                  <a:cubicBezTo>
                    <a:pt x="10666" y="916"/>
                    <a:pt x="10670" y="899"/>
                    <a:pt x="10691" y="864"/>
                  </a:cubicBezTo>
                  <a:cubicBezTo>
                    <a:pt x="10710" y="834"/>
                    <a:pt x="10696" y="820"/>
                    <a:pt x="10672" y="820"/>
                  </a:cubicBezTo>
                  <a:cubicBezTo>
                    <a:pt x="10646" y="820"/>
                    <a:pt x="10607" y="837"/>
                    <a:pt x="10587" y="870"/>
                  </a:cubicBezTo>
                  <a:cubicBezTo>
                    <a:pt x="10564" y="906"/>
                    <a:pt x="10554" y="921"/>
                    <a:pt x="10552" y="921"/>
                  </a:cubicBezTo>
                  <a:cubicBezTo>
                    <a:pt x="10551" y="921"/>
                    <a:pt x="10554" y="913"/>
                    <a:pt x="10559" y="898"/>
                  </a:cubicBezTo>
                  <a:cubicBezTo>
                    <a:pt x="10569" y="864"/>
                    <a:pt x="10550" y="861"/>
                    <a:pt x="10550" y="861"/>
                  </a:cubicBezTo>
                  <a:cubicBezTo>
                    <a:pt x="10531" y="854"/>
                    <a:pt x="10512" y="848"/>
                    <a:pt x="10522" y="814"/>
                  </a:cubicBezTo>
                  <a:cubicBezTo>
                    <a:pt x="10522" y="814"/>
                    <a:pt x="10520" y="813"/>
                    <a:pt x="10515" y="813"/>
                  </a:cubicBezTo>
                  <a:cubicBezTo>
                    <a:pt x="10506" y="813"/>
                    <a:pt x="10487" y="816"/>
                    <a:pt x="10456" y="832"/>
                  </a:cubicBezTo>
                  <a:cubicBezTo>
                    <a:pt x="10439" y="849"/>
                    <a:pt x="10423" y="857"/>
                    <a:pt x="10409" y="857"/>
                  </a:cubicBezTo>
                  <a:cubicBezTo>
                    <a:pt x="10376" y="857"/>
                    <a:pt x="10352" y="816"/>
                    <a:pt x="10352" y="763"/>
                  </a:cubicBezTo>
                  <a:lnTo>
                    <a:pt x="10305" y="785"/>
                  </a:lnTo>
                  <a:cubicBezTo>
                    <a:pt x="10283" y="825"/>
                    <a:pt x="10264" y="850"/>
                    <a:pt x="10256" y="850"/>
                  </a:cubicBezTo>
                  <a:cubicBezTo>
                    <a:pt x="10251" y="850"/>
                    <a:pt x="10251" y="838"/>
                    <a:pt x="10258" y="810"/>
                  </a:cubicBezTo>
                  <a:lnTo>
                    <a:pt x="10268" y="776"/>
                  </a:lnTo>
                  <a:lnTo>
                    <a:pt x="10268" y="776"/>
                  </a:lnTo>
                  <a:cubicBezTo>
                    <a:pt x="10256" y="796"/>
                    <a:pt x="10242" y="804"/>
                    <a:pt x="10228" y="804"/>
                  </a:cubicBezTo>
                  <a:cubicBezTo>
                    <a:pt x="10197" y="804"/>
                    <a:pt x="10169" y="764"/>
                    <a:pt x="10180" y="716"/>
                  </a:cubicBezTo>
                  <a:cubicBezTo>
                    <a:pt x="10189" y="682"/>
                    <a:pt x="10189" y="682"/>
                    <a:pt x="10171" y="679"/>
                  </a:cubicBezTo>
                  <a:lnTo>
                    <a:pt x="10161" y="713"/>
                  </a:lnTo>
                  <a:cubicBezTo>
                    <a:pt x="10153" y="745"/>
                    <a:pt x="10144" y="777"/>
                    <a:pt x="10128" y="777"/>
                  </a:cubicBezTo>
                  <a:cubicBezTo>
                    <a:pt x="10127" y="777"/>
                    <a:pt x="10125" y="776"/>
                    <a:pt x="10124" y="776"/>
                  </a:cubicBezTo>
                  <a:cubicBezTo>
                    <a:pt x="10105" y="773"/>
                    <a:pt x="10086" y="767"/>
                    <a:pt x="10095" y="732"/>
                  </a:cubicBezTo>
                  <a:cubicBezTo>
                    <a:pt x="10089" y="703"/>
                    <a:pt x="10080" y="675"/>
                    <a:pt x="10074" y="675"/>
                  </a:cubicBezTo>
                  <a:cubicBezTo>
                    <a:pt x="10071" y="675"/>
                    <a:pt x="10069" y="679"/>
                    <a:pt x="10067" y="688"/>
                  </a:cubicBezTo>
                  <a:cubicBezTo>
                    <a:pt x="10067" y="688"/>
                    <a:pt x="10048" y="682"/>
                    <a:pt x="10036" y="644"/>
                  </a:cubicBezTo>
                  <a:lnTo>
                    <a:pt x="9961" y="626"/>
                  </a:lnTo>
                  <a:cubicBezTo>
                    <a:pt x="9949" y="637"/>
                    <a:pt x="9937" y="642"/>
                    <a:pt x="9926" y="642"/>
                  </a:cubicBezTo>
                  <a:cubicBezTo>
                    <a:pt x="9909" y="642"/>
                    <a:pt x="9897" y="630"/>
                    <a:pt x="9901" y="610"/>
                  </a:cubicBezTo>
                  <a:cubicBezTo>
                    <a:pt x="9896" y="609"/>
                    <a:pt x="9892" y="608"/>
                    <a:pt x="9887" y="608"/>
                  </a:cubicBezTo>
                  <a:cubicBezTo>
                    <a:pt x="9869" y="608"/>
                    <a:pt x="9851" y="616"/>
                    <a:pt x="9838" y="629"/>
                  </a:cubicBezTo>
                  <a:cubicBezTo>
                    <a:pt x="9798" y="619"/>
                    <a:pt x="9779" y="616"/>
                    <a:pt x="9788" y="582"/>
                  </a:cubicBezTo>
                  <a:cubicBezTo>
                    <a:pt x="9792" y="564"/>
                    <a:pt x="9793" y="555"/>
                    <a:pt x="9790" y="555"/>
                  </a:cubicBezTo>
                  <a:lnTo>
                    <a:pt x="9790" y="555"/>
                  </a:lnTo>
                  <a:cubicBezTo>
                    <a:pt x="9788" y="555"/>
                    <a:pt x="9781" y="562"/>
                    <a:pt x="9770" y="575"/>
                  </a:cubicBezTo>
                  <a:cubicBezTo>
                    <a:pt x="9763" y="598"/>
                    <a:pt x="9753" y="604"/>
                    <a:pt x="9742" y="604"/>
                  </a:cubicBezTo>
                  <a:cubicBezTo>
                    <a:pt x="9736" y="604"/>
                    <a:pt x="9729" y="603"/>
                    <a:pt x="9723" y="600"/>
                  </a:cubicBezTo>
                  <a:lnTo>
                    <a:pt x="9685" y="594"/>
                  </a:lnTo>
                  <a:cubicBezTo>
                    <a:pt x="9678" y="621"/>
                    <a:pt x="9676" y="627"/>
                    <a:pt x="9667" y="627"/>
                  </a:cubicBezTo>
                  <a:cubicBezTo>
                    <a:pt x="9664" y="627"/>
                    <a:pt x="9661" y="626"/>
                    <a:pt x="9657" y="626"/>
                  </a:cubicBezTo>
                  <a:cubicBezTo>
                    <a:pt x="9638" y="619"/>
                    <a:pt x="9588" y="572"/>
                    <a:pt x="9569" y="569"/>
                  </a:cubicBezTo>
                  <a:cubicBezTo>
                    <a:pt x="9548" y="565"/>
                    <a:pt x="9534" y="562"/>
                    <a:pt x="9526" y="562"/>
                  </a:cubicBezTo>
                  <a:cubicBezTo>
                    <a:pt x="9511" y="562"/>
                    <a:pt x="9514" y="571"/>
                    <a:pt x="9522" y="597"/>
                  </a:cubicBezTo>
                  <a:cubicBezTo>
                    <a:pt x="9534" y="599"/>
                    <a:pt x="9536" y="614"/>
                    <a:pt x="9527" y="614"/>
                  </a:cubicBezTo>
                  <a:cubicBezTo>
                    <a:pt x="9523" y="614"/>
                    <a:pt x="9515" y="609"/>
                    <a:pt x="9503" y="594"/>
                  </a:cubicBezTo>
                  <a:cubicBezTo>
                    <a:pt x="9484" y="588"/>
                    <a:pt x="9434" y="541"/>
                    <a:pt x="9375" y="528"/>
                  </a:cubicBezTo>
                  <a:cubicBezTo>
                    <a:pt x="9345" y="522"/>
                    <a:pt x="9327" y="519"/>
                    <a:pt x="9316" y="519"/>
                  </a:cubicBezTo>
                  <a:cubicBezTo>
                    <a:pt x="9298" y="519"/>
                    <a:pt x="9296" y="527"/>
                    <a:pt x="9290" y="550"/>
                  </a:cubicBezTo>
                  <a:cubicBezTo>
                    <a:pt x="9293" y="585"/>
                    <a:pt x="9290" y="602"/>
                    <a:pt x="9286" y="602"/>
                  </a:cubicBezTo>
                  <a:cubicBezTo>
                    <a:pt x="9281" y="602"/>
                    <a:pt x="9274" y="583"/>
                    <a:pt x="9271" y="544"/>
                  </a:cubicBezTo>
                  <a:cubicBezTo>
                    <a:pt x="9256" y="496"/>
                    <a:pt x="9243" y="476"/>
                    <a:pt x="9234" y="476"/>
                  </a:cubicBezTo>
                  <a:cubicBezTo>
                    <a:pt x="9228" y="476"/>
                    <a:pt x="9224" y="484"/>
                    <a:pt x="9221" y="497"/>
                  </a:cubicBezTo>
                  <a:cubicBezTo>
                    <a:pt x="9202" y="521"/>
                    <a:pt x="9198" y="527"/>
                    <a:pt x="9188" y="527"/>
                  </a:cubicBezTo>
                  <a:cubicBezTo>
                    <a:pt x="9185" y="527"/>
                    <a:pt x="9182" y="526"/>
                    <a:pt x="9177" y="525"/>
                  </a:cubicBezTo>
                  <a:cubicBezTo>
                    <a:pt x="9181" y="506"/>
                    <a:pt x="9175" y="496"/>
                    <a:pt x="9162" y="496"/>
                  </a:cubicBezTo>
                  <a:cubicBezTo>
                    <a:pt x="9152" y="496"/>
                    <a:pt x="9137" y="502"/>
                    <a:pt x="9118" y="516"/>
                  </a:cubicBezTo>
                  <a:cubicBezTo>
                    <a:pt x="9099" y="513"/>
                    <a:pt x="9099" y="513"/>
                    <a:pt x="9105" y="478"/>
                  </a:cubicBezTo>
                  <a:lnTo>
                    <a:pt x="9064" y="472"/>
                  </a:lnTo>
                  <a:cubicBezTo>
                    <a:pt x="9048" y="493"/>
                    <a:pt x="9025" y="501"/>
                    <a:pt x="9001" y="501"/>
                  </a:cubicBezTo>
                  <a:cubicBezTo>
                    <a:pt x="8952" y="501"/>
                    <a:pt x="8899" y="468"/>
                    <a:pt x="8889" y="441"/>
                  </a:cubicBezTo>
                  <a:cubicBezTo>
                    <a:pt x="8889" y="441"/>
                    <a:pt x="8888" y="441"/>
                    <a:pt x="8888" y="441"/>
                  </a:cubicBezTo>
                  <a:cubicBezTo>
                    <a:pt x="8883" y="441"/>
                    <a:pt x="8866" y="443"/>
                    <a:pt x="8845" y="472"/>
                  </a:cubicBezTo>
                  <a:cubicBezTo>
                    <a:pt x="8831" y="504"/>
                    <a:pt x="8820" y="519"/>
                    <a:pt x="8813" y="519"/>
                  </a:cubicBezTo>
                  <a:cubicBezTo>
                    <a:pt x="8805" y="519"/>
                    <a:pt x="8803" y="501"/>
                    <a:pt x="8807" y="466"/>
                  </a:cubicBezTo>
                  <a:cubicBezTo>
                    <a:pt x="8812" y="429"/>
                    <a:pt x="8815" y="411"/>
                    <a:pt x="8812" y="411"/>
                  </a:cubicBezTo>
                  <a:lnTo>
                    <a:pt x="8812" y="411"/>
                  </a:lnTo>
                  <a:cubicBezTo>
                    <a:pt x="8810" y="411"/>
                    <a:pt x="8803" y="428"/>
                    <a:pt x="8789" y="463"/>
                  </a:cubicBezTo>
                  <a:cubicBezTo>
                    <a:pt x="8780" y="473"/>
                    <a:pt x="8765" y="478"/>
                    <a:pt x="8748" y="478"/>
                  </a:cubicBezTo>
                  <a:cubicBezTo>
                    <a:pt x="8714" y="478"/>
                    <a:pt x="8676" y="456"/>
                    <a:pt x="8695" y="409"/>
                  </a:cubicBezTo>
                  <a:cubicBezTo>
                    <a:pt x="8701" y="375"/>
                    <a:pt x="8704" y="340"/>
                    <a:pt x="8704" y="340"/>
                  </a:cubicBezTo>
                  <a:lnTo>
                    <a:pt x="8704" y="340"/>
                  </a:lnTo>
                  <a:cubicBezTo>
                    <a:pt x="8686" y="366"/>
                    <a:pt x="8667" y="369"/>
                    <a:pt x="8662" y="369"/>
                  </a:cubicBezTo>
                  <a:cubicBezTo>
                    <a:pt x="8661" y="369"/>
                    <a:pt x="8660" y="369"/>
                    <a:pt x="8660" y="369"/>
                  </a:cubicBezTo>
                  <a:cubicBezTo>
                    <a:pt x="8658" y="392"/>
                    <a:pt x="8650" y="398"/>
                    <a:pt x="8630" y="398"/>
                  </a:cubicBezTo>
                  <a:cubicBezTo>
                    <a:pt x="8618" y="398"/>
                    <a:pt x="8601" y="396"/>
                    <a:pt x="8579" y="394"/>
                  </a:cubicBezTo>
                  <a:cubicBezTo>
                    <a:pt x="8575" y="393"/>
                    <a:pt x="8571" y="393"/>
                    <a:pt x="8566" y="393"/>
                  </a:cubicBezTo>
                  <a:cubicBezTo>
                    <a:pt x="8529" y="393"/>
                    <a:pt x="8468" y="410"/>
                    <a:pt x="8432" y="410"/>
                  </a:cubicBezTo>
                  <a:cubicBezTo>
                    <a:pt x="8427" y="410"/>
                    <a:pt x="8423" y="410"/>
                    <a:pt x="8419" y="409"/>
                  </a:cubicBezTo>
                  <a:cubicBezTo>
                    <a:pt x="8378" y="406"/>
                    <a:pt x="8322" y="400"/>
                    <a:pt x="8306" y="359"/>
                  </a:cubicBezTo>
                  <a:cubicBezTo>
                    <a:pt x="8302" y="359"/>
                    <a:pt x="8298" y="359"/>
                    <a:pt x="8294" y="359"/>
                  </a:cubicBezTo>
                  <a:cubicBezTo>
                    <a:pt x="8267" y="359"/>
                    <a:pt x="8241" y="368"/>
                    <a:pt x="8221" y="387"/>
                  </a:cubicBezTo>
                  <a:cubicBezTo>
                    <a:pt x="8211" y="403"/>
                    <a:pt x="8198" y="410"/>
                    <a:pt x="8187" y="410"/>
                  </a:cubicBezTo>
                  <a:cubicBezTo>
                    <a:pt x="8174" y="410"/>
                    <a:pt x="8163" y="400"/>
                    <a:pt x="8165" y="381"/>
                  </a:cubicBezTo>
                  <a:lnTo>
                    <a:pt x="8143" y="378"/>
                  </a:lnTo>
                  <a:cubicBezTo>
                    <a:pt x="8109" y="404"/>
                    <a:pt x="8090" y="406"/>
                    <a:pt x="8085" y="406"/>
                  </a:cubicBezTo>
                  <a:cubicBezTo>
                    <a:pt x="8084" y="406"/>
                    <a:pt x="8084" y="406"/>
                    <a:pt x="8084" y="406"/>
                  </a:cubicBezTo>
                  <a:cubicBezTo>
                    <a:pt x="8086" y="381"/>
                    <a:pt x="8076" y="354"/>
                    <a:pt x="8062" y="354"/>
                  </a:cubicBezTo>
                  <a:cubicBezTo>
                    <a:pt x="8057" y="354"/>
                    <a:pt x="8052" y="357"/>
                    <a:pt x="8046" y="365"/>
                  </a:cubicBezTo>
                  <a:cubicBezTo>
                    <a:pt x="8044" y="393"/>
                    <a:pt x="8033" y="399"/>
                    <a:pt x="8013" y="399"/>
                  </a:cubicBezTo>
                  <a:cubicBezTo>
                    <a:pt x="8006" y="399"/>
                    <a:pt x="7997" y="398"/>
                    <a:pt x="7986" y="397"/>
                  </a:cubicBezTo>
                  <a:cubicBezTo>
                    <a:pt x="7959" y="369"/>
                    <a:pt x="7600" y="335"/>
                    <a:pt x="7415" y="335"/>
                  </a:cubicBezTo>
                  <a:cubicBezTo>
                    <a:pt x="7349" y="335"/>
                    <a:pt x="7305" y="339"/>
                    <a:pt x="7306" y="350"/>
                  </a:cubicBezTo>
                  <a:lnTo>
                    <a:pt x="7247" y="347"/>
                  </a:lnTo>
                  <a:lnTo>
                    <a:pt x="7190" y="344"/>
                  </a:lnTo>
                  <a:cubicBezTo>
                    <a:pt x="7192" y="311"/>
                    <a:pt x="7173" y="300"/>
                    <a:pt x="7147" y="300"/>
                  </a:cubicBezTo>
                  <a:cubicBezTo>
                    <a:pt x="7114" y="300"/>
                    <a:pt x="7071" y="317"/>
                    <a:pt x="7040" y="334"/>
                  </a:cubicBezTo>
                  <a:cubicBezTo>
                    <a:pt x="7032" y="353"/>
                    <a:pt x="7013" y="367"/>
                    <a:pt x="6992" y="367"/>
                  </a:cubicBezTo>
                  <a:cubicBezTo>
                    <a:pt x="6988" y="367"/>
                    <a:pt x="6984" y="366"/>
                    <a:pt x="6980" y="365"/>
                  </a:cubicBezTo>
                  <a:cubicBezTo>
                    <a:pt x="6982" y="323"/>
                    <a:pt x="6962" y="306"/>
                    <a:pt x="6936" y="306"/>
                  </a:cubicBezTo>
                  <a:cubicBezTo>
                    <a:pt x="6920" y="306"/>
                    <a:pt x="6902" y="313"/>
                    <a:pt x="6886" y="325"/>
                  </a:cubicBezTo>
                  <a:cubicBezTo>
                    <a:pt x="6876" y="360"/>
                    <a:pt x="6866" y="378"/>
                    <a:pt x="6858" y="378"/>
                  </a:cubicBezTo>
                  <a:cubicBezTo>
                    <a:pt x="6851" y="378"/>
                    <a:pt x="6847" y="360"/>
                    <a:pt x="6849" y="325"/>
                  </a:cubicBezTo>
                  <a:cubicBezTo>
                    <a:pt x="6850" y="292"/>
                    <a:pt x="6843" y="273"/>
                    <a:pt x="6831" y="273"/>
                  </a:cubicBezTo>
                  <a:cubicBezTo>
                    <a:pt x="6817" y="273"/>
                    <a:pt x="6796" y="299"/>
                    <a:pt x="6774" y="356"/>
                  </a:cubicBezTo>
                  <a:cubicBezTo>
                    <a:pt x="6763" y="373"/>
                    <a:pt x="6757" y="382"/>
                    <a:pt x="6752" y="382"/>
                  </a:cubicBezTo>
                  <a:cubicBezTo>
                    <a:pt x="6747" y="382"/>
                    <a:pt x="6742" y="372"/>
                    <a:pt x="6733" y="353"/>
                  </a:cubicBezTo>
                  <a:cubicBezTo>
                    <a:pt x="6724" y="310"/>
                    <a:pt x="6713" y="292"/>
                    <a:pt x="6706" y="292"/>
                  </a:cubicBezTo>
                  <a:cubicBezTo>
                    <a:pt x="6701" y="292"/>
                    <a:pt x="6698" y="300"/>
                    <a:pt x="6698" y="315"/>
                  </a:cubicBezTo>
                  <a:cubicBezTo>
                    <a:pt x="6688" y="349"/>
                    <a:pt x="6677" y="367"/>
                    <a:pt x="6668" y="367"/>
                  </a:cubicBezTo>
                  <a:cubicBezTo>
                    <a:pt x="6659" y="367"/>
                    <a:pt x="6650" y="349"/>
                    <a:pt x="6642" y="312"/>
                  </a:cubicBezTo>
                  <a:cubicBezTo>
                    <a:pt x="6625" y="274"/>
                    <a:pt x="6616" y="255"/>
                    <a:pt x="6608" y="255"/>
                  </a:cubicBezTo>
                  <a:cubicBezTo>
                    <a:pt x="6601" y="255"/>
                    <a:pt x="6595" y="273"/>
                    <a:pt x="6582" y="309"/>
                  </a:cubicBezTo>
                  <a:cubicBezTo>
                    <a:pt x="6572" y="342"/>
                    <a:pt x="6549" y="359"/>
                    <a:pt x="6526" y="359"/>
                  </a:cubicBezTo>
                  <a:cubicBezTo>
                    <a:pt x="6502" y="359"/>
                    <a:pt x="6478" y="340"/>
                    <a:pt x="6470" y="303"/>
                  </a:cubicBezTo>
                  <a:cubicBezTo>
                    <a:pt x="6457" y="301"/>
                    <a:pt x="6446" y="284"/>
                    <a:pt x="6439" y="284"/>
                  </a:cubicBezTo>
                  <a:cubicBezTo>
                    <a:pt x="6435" y="284"/>
                    <a:pt x="6433" y="288"/>
                    <a:pt x="6432" y="300"/>
                  </a:cubicBezTo>
                  <a:lnTo>
                    <a:pt x="6413" y="262"/>
                  </a:lnTo>
                  <a:lnTo>
                    <a:pt x="6376" y="259"/>
                  </a:lnTo>
                  <a:lnTo>
                    <a:pt x="6376" y="296"/>
                  </a:lnTo>
                  <a:cubicBezTo>
                    <a:pt x="6288" y="271"/>
                    <a:pt x="6200" y="253"/>
                    <a:pt x="6112" y="246"/>
                  </a:cubicBezTo>
                  <a:cubicBezTo>
                    <a:pt x="6028" y="241"/>
                    <a:pt x="5972" y="238"/>
                    <a:pt x="5936" y="238"/>
                  </a:cubicBezTo>
                  <a:cubicBezTo>
                    <a:pt x="5881" y="238"/>
                    <a:pt x="5871" y="246"/>
                    <a:pt x="5880" y="268"/>
                  </a:cubicBezTo>
                  <a:cubicBezTo>
                    <a:pt x="5888" y="304"/>
                    <a:pt x="5883" y="321"/>
                    <a:pt x="5874" y="321"/>
                  </a:cubicBezTo>
                  <a:cubicBezTo>
                    <a:pt x="5865" y="321"/>
                    <a:pt x="5851" y="302"/>
                    <a:pt x="5843" y="265"/>
                  </a:cubicBezTo>
                  <a:cubicBezTo>
                    <a:pt x="5824" y="265"/>
                    <a:pt x="5790" y="228"/>
                    <a:pt x="5752" y="224"/>
                  </a:cubicBezTo>
                  <a:cubicBezTo>
                    <a:pt x="5711" y="221"/>
                    <a:pt x="5674" y="221"/>
                    <a:pt x="5677" y="184"/>
                  </a:cubicBezTo>
                  <a:lnTo>
                    <a:pt x="5658" y="184"/>
                  </a:lnTo>
                  <a:cubicBezTo>
                    <a:pt x="5636" y="221"/>
                    <a:pt x="5591" y="236"/>
                    <a:pt x="5547" y="236"/>
                  </a:cubicBezTo>
                  <a:cubicBezTo>
                    <a:pt x="5509" y="236"/>
                    <a:pt x="5472" y="226"/>
                    <a:pt x="5448" y="209"/>
                  </a:cubicBezTo>
                  <a:cubicBezTo>
                    <a:pt x="5440" y="207"/>
                    <a:pt x="5431" y="206"/>
                    <a:pt x="5423" y="206"/>
                  </a:cubicBezTo>
                  <a:cubicBezTo>
                    <a:pt x="5395" y="206"/>
                    <a:pt x="5370" y="218"/>
                    <a:pt x="5351" y="237"/>
                  </a:cubicBezTo>
                  <a:cubicBezTo>
                    <a:pt x="5331" y="254"/>
                    <a:pt x="5321" y="262"/>
                    <a:pt x="5314" y="262"/>
                  </a:cubicBezTo>
                  <a:cubicBezTo>
                    <a:pt x="5306" y="262"/>
                    <a:pt x="5302" y="253"/>
                    <a:pt x="5294" y="234"/>
                  </a:cubicBezTo>
                  <a:cubicBezTo>
                    <a:pt x="5294" y="213"/>
                    <a:pt x="5253" y="189"/>
                    <a:pt x="5220" y="189"/>
                  </a:cubicBezTo>
                  <a:cubicBezTo>
                    <a:pt x="5198" y="189"/>
                    <a:pt x="5180" y="199"/>
                    <a:pt x="5179" y="228"/>
                  </a:cubicBezTo>
                  <a:lnTo>
                    <a:pt x="5163" y="190"/>
                  </a:lnTo>
                  <a:cubicBezTo>
                    <a:pt x="5157" y="180"/>
                    <a:pt x="5152" y="176"/>
                    <a:pt x="5147" y="176"/>
                  </a:cubicBezTo>
                  <a:cubicBezTo>
                    <a:pt x="5134" y="176"/>
                    <a:pt x="5124" y="200"/>
                    <a:pt x="5122" y="224"/>
                  </a:cubicBezTo>
                  <a:cubicBezTo>
                    <a:pt x="5121" y="257"/>
                    <a:pt x="5116" y="275"/>
                    <a:pt x="5110" y="275"/>
                  </a:cubicBezTo>
                  <a:cubicBezTo>
                    <a:pt x="5103" y="275"/>
                    <a:pt x="5095" y="247"/>
                    <a:pt x="5088" y="187"/>
                  </a:cubicBezTo>
                  <a:cubicBezTo>
                    <a:pt x="5089" y="144"/>
                    <a:pt x="5084" y="127"/>
                    <a:pt x="5078" y="127"/>
                  </a:cubicBezTo>
                  <a:cubicBezTo>
                    <a:pt x="5074" y="127"/>
                    <a:pt x="5070" y="135"/>
                    <a:pt x="5069" y="149"/>
                  </a:cubicBezTo>
                  <a:cubicBezTo>
                    <a:pt x="5053" y="174"/>
                    <a:pt x="5039" y="198"/>
                    <a:pt x="5026" y="198"/>
                  </a:cubicBezTo>
                  <a:cubicBezTo>
                    <a:pt x="5020" y="198"/>
                    <a:pt x="5015" y="194"/>
                    <a:pt x="5009" y="184"/>
                  </a:cubicBezTo>
                  <a:cubicBezTo>
                    <a:pt x="5006" y="183"/>
                    <a:pt x="5003" y="183"/>
                    <a:pt x="5000" y="183"/>
                  </a:cubicBezTo>
                  <a:cubicBezTo>
                    <a:pt x="4984" y="183"/>
                    <a:pt x="4971" y="193"/>
                    <a:pt x="4969" y="253"/>
                  </a:cubicBezTo>
                  <a:cubicBezTo>
                    <a:pt x="4969" y="287"/>
                    <a:pt x="4950" y="287"/>
                    <a:pt x="4931" y="287"/>
                  </a:cubicBezTo>
                  <a:cubicBezTo>
                    <a:pt x="4928" y="259"/>
                    <a:pt x="4937" y="234"/>
                    <a:pt x="4953" y="215"/>
                  </a:cubicBezTo>
                  <a:lnTo>
                    <a:pt x="4915" y="212"/>
                  </a:lnTo>
                  <a:cubicBezTo>
                    <a:pt x="4881" y="202"/>
                    <a:pt x="4862" y="171"/>
                    <a:pt x="4859" y="137"/>
                  </a:cubicBezTo>
                  <a:cubicBezTo>
                    <a:pt x="4852" y="122"/>
                    <a:pt x="4845" y="113"/>
                    <a:pt x="4840" y="113"/>
                  </a:cubicBezTo>
                  <a:cubicBezTo>
                    <a:pt x="4833" y="113"/>
                    <a:pt x="4831" y="131"/>
                    <a:pt x="4840" y="174"/>
                  </a:cubicBezTo>
                  <a:cubicBezTo>
                    <a:pt x="4837" y="243"/>
                    <a:pt x="4837" y="243"/>
                    <a:pt x="4799" y="243"/>
                  </a:cubicBezTo>
                  <a:cubicBezTo>
                    <a:pt x="4781" y="240"/>
                    <a:pt x="4762" y="240"/>
                    <a:pt x="4762" y="206"/>
                  </a:cubicBezTo>
                  <a:cubicBezTo>
                    <a:pt x="4765" y="168"/>
                    <a:pt x="4765" y="168"/>
                    <a:pt x="4727" y="165"/>
                  </a:cubicBezTo>
                  <a:cubicBezTo>
                    <a:pt x="4726" y="165"/>
                    <a:pt x="4726" y="165"/>
                    <a:pt x="4725" y="165"/>
                  </a:cubicBezTo>
                  <a:cubicBezTo>
                    <a:pt x="4666" y="165"/>
                    <a:pt x="4608" y="269"/>
                    <a:pt x="4586" y="337"/>
                  </a:cubicBezTo>
                  <a:cubicBezTo>
                    <a:pt x="4583" y="373"/>
                    <a:pt x="4582" y="391"/>
                    <a:pt x="4579" y="391"/>
                  </a:cubicBezTo>
                  <a:cubicBezTo>
                    <a:pt x="4576" y="391"/>
                    <a:pt x="4572" y="373"/>
                    <a:pt x="4564" y="337"/>
                  </a:cubicBezTo>
                  <a:cubicBezTo>
                    <a:pt x="4567" y="300"/>
                    <a:pt x="4549" y="300"/>
                    <a:pt x="4530" y="300"/>
                  </a:cubicBezTo>
                  <a:cubicBezTo>
                    <a:pt x="4529" y="311"/>
                    <a:pt x="4527" y="314"/>
                    <a:pt x="4525" y="314"/>
                  </a:cubicBezTo>
                  <a:cubicBezTo>
                    <a:pt x="4520" y="314"/>
                    <a:pt x="4517" y="299"/>
                    <a:pt x="4528" y="299"/>
                  </a:cubicBezTo>
                  <a:cubicBezTo>
                    <a:pt x="4528" y="299"/>
                    <a:pt x="4529" y="300"/>
                    <a:pt x="4530" y="300"/>
                  </a:cubicBezTo>
                  <a:cubicBezTo>
                    <a:pt x="4530" y="267"/>
                    <a:pt x="4544" y="265"/>
                    <a:pt x="4559" y="265"/>
                  </a:cubicBezTo>
                  <a:cubicBezTo>
                    <a:pt x="4562" y="265"/>
                    <a:pt x="4565" y="265"/>
                    <a:pt x="4567" y="265"/>
                  </a:cubicBezTo>
                  <a:lnTo>
                    <a:pt x="4571" y="231"/>
                  </a:lnTo>
                  <a:cubicBezTo>
                    <a:pt x="4563" y="193"/>
                    <a:pt x="4554" y="174"/>
                    <a:pt x="4544" y="174"/>
                  </a:cubicBezTo>
                  <a:cubicBezTo>
                    <a:pt x="4535" y="174"/>
                    <a:pt x="4525" y="192"/>
                    <a:pt x="4514" y="228"/>
                  </a:cubicBezTo>
                  <a:cubicBezTo>
                    <a:pt x="4503" y="244"/>
                    <a:pt x="4498" y="253"/>
                    <a:pt x="4493" y="253"/>
                  </a:cubicBezTo>
                  <a:cubicBezTo>
                    <a:pt x="4488" y="253"/>
                    <a:pt x="4485" y="244"/>
                    <a:pt x="4477" y="224"/>
                  </a:cubicBezTo>
                  <a:cubicBezTo>
                    <a:pt x="4463" y="198"/>
                    <a:pt x="4452" y="171"/>
                    <a:pt x="4445" y="171"/>
                  </a:cubicBezTo>
                  <a:cubicBezTo>
                    <a:pt x="4442" y="171"/>
                    <a:pt x="4440" y="176"/>
                    <a:pt x="4439" y="187"/>
                  </a:cubicBezTo>
                  <a:cubicBezTo>
                    <a:pt x="4414" y="184"/>
                    <a:pt x="4395" y="168"/>
                    <a:pt x="4383" y="146"/>
                  </a:cubicBezTo>
                  <a:cubicBezTo>
                    <a:pt x="4377" y="146"/>
                    <a:pt x="4372" y="146"/>
                    <a:pt x="4368" y="146"/>
                  </a:cubicBezTo>
                  <a:cubicBezTo>
                    <a:pt x="4340" y="146"/>
                    <a:pt x="4326" y="148"/>
                    <a:pt x="4326" y="181"/>
                  </a:cubicBezTo>
                  <a:cubicBezTo>
                    <a:pt x="4324" y="207"/>
                    <a:pt x="4312" y="213"/>
                    <a:pt x="4298" y="213"/>
                  </a:cubicBezTo>
                  <a:cubicBezTo>
                    <a:pt x="4294" y="213"/>
                    <a:pt x="4290" y="213"/>
                    <a:pt x="4285" y="212"/>
                  </a:cubicBezTo>
                  <a:cubicBezTo>
                    <a:pt x="4267" y="212"/>
                    <a:pt x="4248" y="212"/>
                    <a:pt x="4248" y="246"/>
                  </a:cubicBezTo>
                  <a:cubicBezTo>
                    <a:pt x="4245" y="279"/>
                    <a:pt x="4224" y="315"/>
                    <a:pt x="4189" y="315"/>
                  </a:cubicBezTo>
                  <a:cubicBezTo>
                    <a:pt x="4188" y="315"/>
                    <a:pt x="4187" y="315"/>
                    <a:pt x="4185" y="315"/>
                  </a:cubicBezTo>
                  <a:cubicBezTo>
                    <a:pt x="4170" y="329"/>
                    <a:pt x="4161" y="338"/>
                    <a:pt x="4154" y="338"/>
                  </a:cubicBezTo>
                  <a:cubicBezTo>
                    <a:pt x="4145" y="338"/>
                    <a:pt x="4141" y="319"/>
                    <a:pt x="4132" y="275"/>
                  </a:cubicBezTo>
                  <a:cubicBezTo>
                    <a:pt x="4132" y="240"/>
                    <a:pt x="4113" y="240"/>
                    <a:pt x="4094" y="237"/>
                  </a:cubicBezTo>
                  <a:cubicBezTo>
                    <a:pt x="4094" y="237"/>
                    <a:pt x="4075" y="237"/>
                    <a:pt x="4057" y="199"/>
                  </a:cubicBezTo>
                  <a:cubicBezTo>
                    <a:pt x="4052" y="188"/>
                    <a:pt x="4048" y="184"/>
                    <a:pt x="4046" y="184"/>
                  </a:cubicBezTo>
                  <a:cubicBezTo>
                    <a:pt x="4039" y="184"/>
                    <a:pt x="4038" y="210"/>
                    <a:pt x="4038" y="234"/>
                  </a:cubicBezTo>
                  <a:lnTo>
                    <a:pt x="4035" y="306"/>
                  </a:lnTo>
                  <a:cubicBezTo>
                    <a:pt x="4016" y="306"/>
                    <a:pt x="4000" y="234"/>
                    <a:pt x="4000" y="196"/>
                  </a:cubicBezTo>
                  <a:cubicBezTo>
                    <a:pt x="3992" y="160"/>
                    <a:pt x="3988" y="142"/>
                    <a:pt x="3986" y="142"/>
                  </a:cubicBezTo>
                  <a:cubicBezTo>
                    <a:pt x="3984" y="142"/>
                    <a:pt x="3983" y="160"/>
                    <a:pt x="3981" y="196"/>
                  </a:cubicBezTo>
                  <a:cubicBezTo>
                    <a:pt x="3981" y="220"/>
                    <a:pt x="3971" y="244"/>
                    <a:pt x="3953" y="244"/>
                  </a:cubicBezTo>
                  <a:cubicBezTo>
                    <a:pt x="3945" y="244"/>
                    <a:pt x="3936" y="239"/>
                    <a:pt x="3925" y="228"/>
                  </a:cubicBezTo>
                  <a:cubicBezTo>
                    <a:pt x="3884" y="224"/>
                    <a:pt x="3847" y="224"/>
                    <a:pt x="3850" y="187"/>
                  </a:cubicBezTo>
                  <a:cubicBezTo>
                    <a:pt x="3844" y="175"/>
                    <a:pt x="3837" y="171"/>
                    <a:pt x="3832" y="171"/>
                  </a:cubicBezTo>
                  <a:cubicBezTo>
                    <a:pt x="3821" y="171"/>
                    <a:pt x="3812" y="187"/>
                    <a:pt x="3812" y="187"/>
                  </a:cubicBezTo>
                  <a:cubicBezTo>
                    <a:pt x="3802" y="203"/>
                    <a:pt x="3792" y="211"/>
                    <a:pt x="3779" y="211"/>
                  </a:cubicBezTo>
                  <a:cubicBezTo>
                    <a:pt x="3764" y="211"/>
                    <a:pt x="3745" y="201"/>
                    <a:pt x="3715" y="181"/>
                  </a:cubicBezTo>
                  <a:cubicBezTo>
                    <a:pt x="3669" y="141"/>
                    <a:pt x="3646" y="121"/>
                    <a:pt x="3634" y="121"/>
                  </a:cubicBezTo>
                  <a:cubicBezTo>
                    <a:pt x="3623" y="121"/>
                    <a:pt x="3623" y="139"/>
                    <a:pt x="3621" y="174"/>
                  </a:cubicBezTo>
                  <a:cubicBezTo>
                    <a:pt x="3621" y="196"/>
                    <a:pt x="3620" y="216"/>
                    <a:pt x="3616" y="216"/>
                  </a:cubicBezTo>
                  <a:cubicBezTo>
                    <a:pt x="3613" y="216"/>
                    <a:pt x="3609" y="205"/>
                    <a:pt x="3602" y="174"/>
                  </a:cubicBezTo>
                  <a:cubicBezTo>
                    <a:pt x="3597" y="163"/>
                    <a:pt x="3592" y="158"/>
                    <a:pt x="3586" y="158"/>
                  </a:cubicBezTo>
                  <a:cubicBezTo>
                    <a:pt x="3571" y="158"/>
                    <a:pt x="3552" y="182"/>
                    <a:pt x="3524" y="206"/>
                  </a:cubicBezTo>
                  <a:cubicBezTo>
                    <a:pt x="3508" y="249"/>
                    <a:pt x="3499" y="300"/>
                    <a:pt x="3499" y="347"/>
                  </a:cubicBezTo>
                  <a:cubicBezTo>
                    <a:pt x="3497" y="388"/>
                    <a:pt x="3496" y="406"/>
                    <a:pt x="3489" y="406"/>
                  </a:cubicBezTo>
                  <a:cubicBezTo>
                    <a:pt x="3484" y="406"/>
                    <a:pt x="3476" y="397"/>
                    <a:pt x="3461" y="381"/>
                  </a:cubicBezTo>
                  <a:cubicBezTo>
                    <a:pt x="3442" y="381"/>
                    <a:pt x="3424" y="344"/>
                    <a:pt x="3427" y="306"/>
                  </a:cubicBezTo>
                  <a:cubicBezTo>
                    <a:pt x="3427" y="271"/>
                    <a:pt x="3446" y="271"/>
                    <a:pt x="3446" y="271"/>
                  </a:cubicBezTo>
                  <a:lnTo>
                    <a:pt x="3464" y="275"/>
                  </a:lnTo>
                  <a:cubicBezTo>
                    <a:pt x="3467" y="237"/>
                    <a:pt x="3467" y="202"/>
                    <a:pt x="3430" y="199"/>
                  </a:cubicBezTo>
                  <a:cubicBezTo>
                    <a:pt x="3422" y="180"/>
                    <a:pt x="3413" y="171"/>
                    <a:pt x="3406" y="171"/>
                  </a:cubicBezTo>
                  <a:cubicBezTo>
                    <a:pt x="3399" y="171"/>
                    <a:pt x="3394" y="179"/>
                    <a:pt x="3392" y="196"/>
                  </a:cubicBezTo>
                  <a:cubicBezTo>
                    <a:pt x="3373" y="162"/>
                    <a:pt x="3336" y="159"/>
                    <a:pt x="3298" y="155"/>
                  </a:cubicBezTo>
                  <a:cubicBezTo>
                    <a:pt x="3261" y="155"/>
                    <a:pt x="3204" y="152"/>
                    <a:pt x="3185" y="115"/>
                  </a:cubicBezTo>
                  <a:cubicBezTo>
                    <a:pt x="3177" y="114"/>
                    <a:pt x="3169" y="113"/>
                    <a:pt x="3162" y="113"/>
                  </a:cubicBezTo>
                  <a:cubicBezTo>
                    <a:pt x="3140" y="113"/>
                    <a:pt x="3129" y="120"/>
                    <a:pt x="3129" y="146"/>
                  </a:cubicBezTo>
                  <a:cubicBezTo>
                    <a:pt x="3127" y="188"/>
                    <a:pt x="3120" y="205"/>
                    <a:pt x="3114" y="205"/>
                  </a:cubicBezTo>
                  <a:cubicBezTo>
                    <a:pt x="3110" y="205"/>
                    <a:pt x="3107" y="196"/>
                    <a:pt x="3107" y="181"/>
                  </a:cubicBezTo>
                  <a:cubicBezTo>
                    <a:pt x="3097" y="133"/>
                    <a:pt x="2988" y="95"/>
                    <a:pt x="2908" y="95"/>
                  </a:cubicBezTo>
                  <a:cubicBezTo>
                    <a:pt x="2866" y="95"/>
                    <a:pt x="2833" y="106"/>
                    <a:pt x="2825" y="130"/>
                  </a:cubicBezTo>
                  <a:lnTo>
                    <a:pt x="2787" y="127"/>
                  </a:lnTo>
                  <a:cubicBezTo>
                    <a:pt x="2767" y="106"/>
                    <a:pt x="2723" y="95"/>
                    <a:pt x="2684" y="95"/>
                  </a:cubicBezTo>
                  <a:cubicBezTo>
                    <a:pt x="2653" y="95"/>
                    <a:pt x="2625" y="102"/>
                    <a:pt x="2615" y="118"/>
                  </a:cubicBezTo>
                  <a:lnTo>
                    <a:pt x="2559" y="115"/>
                  </a:lnTo>
                  <a:cubicBezTo>
                    <a:pt x="2539" y="95"/>
                    <a:pt x="2525" y="85"/>
                    <a:pt x="2513" y="85"/>
                  </a:cubicBezTo>
                  <a:cubicBezTo>
                    <a:pt x="2501" y="85"/>
                    <a:pt x="2492" y="94"/>
                    <a:pt x="2483" y="112"/>
                  </a:cubicBezTo>
                  <a:cubicBezTo>
                    <a:pt x="2468" y="136"/>
                    <a:pt x="2463" y="160"/>
                    <a:pt x="2462" y="160"/>
                  </a:cubicBezTo>
                  <a:cubicBezTo>
                    <a:pt x="2462" y="160"/>
                    <a:pt x="2462" y="156"/>
                    <a:pt x="2462" y="146"/>
                  </a:cubicBezTo>
                  <a:cubicBezTo>
                    <a:pt x="2465" y="108"/>
                    <a:pt x="2427" y="105"/>
                    <a:pt x="2349" y="102"/>
                  </a:cubicBezTo>
                  <a:cubicBezTo>
                    <a:pt x="2331" y="101"/>
                    <a:pt x="2318" y="101"/>
                    <a:pt x="2308" y="101"/>
                  </a:cubicBezTo>
                  <a:cubicBezTo>
                    <a:pt x="2274" y="101"/>
                    <a:pt x="2278" y="107"/>
                    <a:pt x="2292" y="134"/>
                  </a:cubicBezTo>
                  <a:cubicBezTo>
                    <a:pt x="2271" y="142"/>
                    <a:pt x="2255" y="146"/>
                    <a:pt x="2244" y="146"/>
                  </a:cubicBezTo>
                  <a:cubicBezTo>
                    <a:pt x="2214" y="146"/>
                    <a:pt x="2215" y="121"/>
                    <a:pt x="2217" y="96"/>
                  </a:cubicBezTo>
                  <a:cubicBezTo>
                    <a:pt x="2227" y="63"/>
                    <a:pt x="2225" y="45"/>
                    <a:pt x="2217" y="45"/>
                  </a:cubicBezTo>
                  <a:cubicBezTo>
                    <a:pt x="2207" y="45"/>
                    <a:pt x="2190" y="71"/>
                    <a:pt x="2176" y="127"/>
                  </a:cubicBezTo>
                  <a:cubicBezTo>
                    <a:pt x="2164" y="169"/>
                    <a:pt x="2146" y="185"/>
                    <a:pt x="2134" y="185"/>
                  </a:cubicBezTo>
                  <a:cubicBezTo>
                    <a:pt x="2125" y="185"/>
                    <a:pt x="2119" y="176"/>
                    <a:pt x="2120" y="162"/>
                  </a:cubicBezTo>
                  <a:cubicBezTo>
                    <a:pt x="2120" y="130"/>
                    <a:pt x="2134" y="127"/>
                    <a:pt x="2150" y="127"/>
                  </a:cubicBezTo>
                  <a:cubicBezTo>
                    <a:pt x="2152" y="127"/>
                    <a:pt x="2155" y="127"/>
                    <a:pt x="2158" y="127"/>
                  </a:cubicBezTo>
                  <a:lnTo>
                    <a:pt x="2161" y="55"/>
                  </a:lnTo>
                  <a:cubicBezTo>
                    <a:pt x="2142" y="55"/>
                    <a:pt x="2142" y="55"/>
                    <a:pt x="2123" y="90"/>
                  </a:cubicBezTo>
                  <a:cubicBezTo>
                    <a:pt x="2123" y="90"/>
                    <a:pt x="2104" y="90"/>
                    <a:pt x="2082" y="124"/>
                  </a:cubicBezTo>
                  <a:cubicBezTo>
                    <a:pt x="2064" y="155"/>
                    <a:pt x="2060" y="196"/>
                    <a:pt x="2076" y="231"/>
                  </a:cubicBezTo>
                  <a:cubicBezTo>
                    <a:pt x="2092" y="263"/>
                    <a:pt x="2081" y="265"/>
                    <a:pt x="2065" y="265"/>
                  </a:cubicBezTo>
                  <a:cubicBezTo>
                    <a:pt x="2063" y="265"/>
                    <a:pt x="2060" y="265"/>
                    <a:pt x="2057" y="265"/>
                  </a:cubicBezTo>
                  <a:cubicBezTo>
                    <a:pt x="2026" y="237"/>
                    <a:pt x="2020" y="190"/>
                    <a:pt x="2042" y="155"/>
                  </a:cubicBezTo>
                  <a:lnTo>
                    <a:pt x="2042" y="155"/>
                  </a:lnTo>
                  <a:cubicBezTo>
                    <a:pt x="2042" y="156"/>
                    <a:pt x="2043" y="156"/>
                    <a:pt x="2044" y="156"/>
                  </a:cubicBezTo>
                  <a:cubicBezTo>
                    <a:pt x="2061" y="156"/>
                    <a:pt x="2064" y="120"/>
                    <a:pt x="2067" y="87"/>
                  </a:cubicBezTo>
                  <a:cubicBezTo>
                    <a:pt x="2067" y="79"/>
                    <a:pt x="2063" y="76"/>
                    <a:pt x="2057" y="76"/>
                  </a:cubicBezTo>
                  <a:cubicBezTo>
                    <a:pt x="2032" y="76"/>
                    <a:pt x="1965" y="131"/>
                    <a:pt x="1948" y="187"/>
                  </a:cubicBezTo>
                  <a:cubicBezTo>
                    <a:pt x="1946" y="203"/>
                    <a:pt x="1945" y="212"/>
                    <a:pt x="1945" y="212"/>
                  </a:cubicBezTo>
                  <a:cubicBezTo>
                    <a:pt x="1945" y="212"/>
                    <a:pt x="1946" y="194"/>
                    <a:pt x="1948" y="152"/>
                  </a:cubicBezTo>
                  <a:cubicBezTo>
                    <a:pt x="1951" y="115"/>
                    <a:pt x="1913" y="115"/>
                    <a:pt x="1872" y="112"/>
                  </a:cubicBezTo>
                  <a:cubicBezTo>
                    <a:pt x="1864" y="111"/>
                    <a:pt x="1856" y="110"/>
                    <a:pt x="1849" y="110"/>
                  </a:cubicBezTo>
                  <a:cubicBezTo>
                    <a:pt x="1827" y="110"/>
                    <a:pt x="1816" y="116"/>
                    <a:pt x="1816" y="143"/>
                  </a:cubicBezTo>
                  <a:cubicBezTo>
                    <a:pt x="1813" y="181"/>
                    <a:pt x="1813" y="215"/>
                    <a:pt x="1794" y="215"/>
                  </a:cubicBezTo>
                  <a:cubicBezTo>
                    <a:pt x="1813" y="215"/>
                    <a:pt x="1810" y="253"/>
                    <a:pt x="1810" y="287"/>
                  </a:cubicBezTo>
                  <a:cubicBezTo>
                    <a:pt x="1788" y="265"/>
                    <a:pt x="1769" y="240"/>
                    <a:pt x="1753" y="212"/>
                  </a:cubicBezTo>
                  <a:cubicBezTo>
                    <a:pt x="1719" y="140"/>
                    <a:pt x="1684" y="99"/>
                    <a:pt x="1609" y="96"/>
                  </a:cubicBezTo>
                  <a:cubicBezTo>
                    <a:pt x="1568" y="93"/>
                    <a:pt x="1512" y="90"/>
                    <a:pt x="1496" y="55"/>
                  </a:cubicBezTo>
                  <a:cubicBezTo>
                    <a:pt x="1488" y="54"/>
                    <a:pt x="1480" y="54"/>
                    <a:pt x="1473" y="54"/>
                  </a:cubicBezTo>
                  <a:cubicBezTo>
                    <a:pt x="1451" y="54"/>
                    <a:pt x="1439" y="60"/>
                    <a:pt x="1437" y="87"/>
                  </a:cubicBezTo>
                  <a:lnTo>
                    <a:pt x="1399" y="83"/>
                  </a:lnTo>
                  <a:cubicBezTo>
                    <a:pt x="1389" y="65"/>
                    <a:pt x="1374" y="56"/>
                    <a:pt x="1362" y="56"/>
                  </a:cubicBezTo>
                  <a:cubicBezTo>
                    <a:pt x="1351" y="56"/>
                    <a:pt x="1343" y="64"/>
                    <a:pt x="1343" y="80"/>
                  </a:cubicBezTo>
                  <a:cubicBezTo>
                    <a:pt x="1336" y="92"/>
                    <a:pt x="1329" y="95"/>
                    <a:pt x="1323" y="95"/>
                  </a:cubicBezTo>
                  <a:cubicBezTo>
                    <a:pt x="1310" y="95"/>
                    <a:pt x="1299" y="79"/>
                    <a:pt x="1286" y="77"/>
                  </a:cubicBezTo>
                  <a:cubicBezTo>
                    <a:pt x="1271" y="45"/>
                    <a:pt x="1262" y="27"/>
                    <a:pt x="1259" y="27"/>
                  </a:cubicBezTo>
                  <a:lnTo>
                    <a:pt x="1259" y="27"/>
                  </a:lnTo>
                  <a:cubicBezTo>
                    <a:pt x="1254" y="27"/>
                    <a:pt x="1258" y="53"/>
                    <a:pt x="1264" y="112"/>
                  </a:cubicBezTo>
                  <a:cubicBezTo>
                    <a:pt x="1264" y="146"/>
                    <a:pt x="1286" y="174"/>
                    <a:pt x="1318" y="187"/>
                  </a:cubicBezTo>
                  <a:lnTo>
                    <a:pt x="1374" y="190"/>
                  </a:lnTo>
                  <a:lnTo>
                    <a:pt x="1318" y="224"/>
                  </a:lnTo>
                  <a:cubicBezTo>
                    <a:pt x="1283" y="231"/>
                    <a:pt x="1261" y="259"/>
                    <a:pt x="1255" y="290"/>
                  </a:cubicBezTo>
                  <a:cubicBezTo>
                    <a:pt x="1255" y="290"/>
                    <a:pt x="1255" y="325"/>
                    <a:pt x="1238" y="325"/>
                  </a:cubicBezTo>
                  <a:cubicBezTo>
                    <a:pt x="1238" y="325"/>
                    <a:pt x="1237" y="325"/>
                    <a:pt x="1236" y="325"/>
                  </a:cubicBezTo>
                  <a:cubicBezTo>
                    <a:pt x="1236" y="325"/>
                    <a:pt x="1236" y="290"/>
                    <a:pt x="1239" y="256"/>
                  </a:cubicBezTo>
                  <a:cubicBezTo>
                    <a:pt x="1255" y="221"/>
                    <a:pt x="1264" y="184"/>
                    <a:pt x="1261" y="149"/>
                  </a:cubicBezTo>
                  <a:cubicBezTo>
                    <a:pt x="1251" y="104"/>
                    <a:pt x="1226" y="71"/>
                    <a:pt x="1209" y="71"/>
                  </a:cubicBezTo>
                  <a:cubicBezTo>
                    <a:pt x="1198" y="71"/>
                    <a:pt x="1190" y="82"/>
                    <a:pt x="1189" y="108"/>
                  </a:cubicBezTo>
                  <a:cubicBezTo>
                    <a:pt x="1170" y="108"/>
                    <a:pt x="1170" y="108"/>
                    <a:pt x="1152" y="71"/>
                  </a:cubicBezTo>
                  <a:cubicBezTo>
                    <a:pt x="1153" y="55"/>
                    <a:pt x="1150" y="46"/>
                    <a:pt x="1145" y="46"/>
                  </a:cubicBezTo>
                  <a:cubicBezTo>
                    <a:pt x="1138" y="46"/>
                    <a:pt x="1127" y="63"/>
                    <a:pt x="1114" y="105"/>
                  </a:cubicBezTo>
                  <a:cubicBezTo>
                    <a:pt x="1102" y="139"/>
                    <a:pt x="1091" y="157"/>
                    <a:pt x="1081" y="157"/>
                  </a:cubicBezTo>
                  <a:cubicBezTo>
                    <a:pt x="1071" y="157"/>
                    <a:pt x="1062" y="139"/>
                    <a:pt x="1054" y="102"/>
                  </a:cubicBezTo>
                  <a:cubicBezTo>
                    <a:pt x="1033" y="56"/>
                    <a:pt x="997" y="37"/>
                    <a:pt x="972" y="37"/>
                  </a:cubicBezTo>
                  <a:cubicBezTo>
                    <a:pt x="956" y="37"/>
                    <a:pt x="945" y="45"/>
                    <a:pt x="945" y="58"/>
                  </a:cubicBezTo>
                  <a:cubicBezTo>
                    <a:pt x="943" y="99"/>
                    <a:pt x="923" y="116"/>
                    <a:pt x="903" y="116"/>
                  </a:cubicBezTo>
                  <a:cubicBezTo>
                    <a:pt x="888" y="116"/>
                    <a:pt x="873" y="106"/>
                    <a:pt x="866" y="90"/>
                  </a:cubicBezTo>
                  <a:cubicBezTo>
                    <a:pt x="857" y="70"/>
                    <a:pt x="847" y="61"/>
                    <a:pt x="838" y="61"/>
                  </a:cubicBezTo>
                  <a:cubicBezTo>
                    <a:pt x="828" y="61"/>
                    <a:pt x="819" y="70"/>
                    <a:pt x="810" y="87"/>
                  </a:cubicBezTo>
                  <a:cubicBezTo>
                    <a:pt x="810" y="62"/>
                    <a:pt x="802" y="35"/>
                    <a:pt x="789" y="35"/>
                  </a:cubicBezTo>
                  <a:cubicBezTo>
                    <a:pt x="784" y="35"/>
                    <a:pt x="779" y="39"/>
                    <a:pt x="772" y="49"/>
                  </a:cubicBezTo>
                  <a:cubicBezTo>
                    <a:pt x="772" y="49"/>
                    <a:pt x="754" y="49"/>
                    <a:pt x="772" y="83"/>
                  </a:cubicBezTo>
                  <a:lnTo>
                    <a:pt x="729" y="152"/>
                  </a:lnTo>
                  <a:cubicBezTo>
                    <a:pt x="747" y="155"/>
                    <a:pt x="747" y="190"/>
                    <a:pt x="744" y="228"/>
                  </a:cubicBezTo>
                  <a:cubicBezTo>
                    <a:pt x="744" y="236"/>
                    <a:pt x="740" y="239"/>
                    <a:pt x="734" y="239"/>
                  </a:cubicBezTo>
                  <a:cubicBezTo>
                    <a:pt x="712" y="239"/>
                    <a:pt x="662" y="196"/>
                    <a:pt x="638" y="112"/>
                  </a:cubicBezTo>
                  <a:lnTo>
                    <a:pt x="603" y="40"/>
                  </a:lnTo>
                  <a:cubicBezTo>
                    <a:pt x="600" y="74"/>
                    <a:pt x="600" y="112"/>
                    <a:pt x="600" y="112"/>
                  </a:cubicBezTo>
                  <a:cubicBezTo>
                    <a:pt x="581" y="108"/>
                    <a:pt x="559" y="108"/>
                    <a:pt x="562" y="74"/>
                  </a:cubicBezTo>
                  <a:cubicBezTo>
                    <a:pt x="566" y="36"/>
                    <a:pt x="566" y="36"/>
                    <a:pt x="544" y="36"/>
                  </a:cubicBezTo>
                  <a:cubicBezTo>
                    <a:pt x="544" y="36"/>
                    <a:pt x="543" y="36"/>
                    <a:pt x="543" y="36"/>
                  </a:cubicBezTo>
                  <a:cubicBezTo>
                    <a:pt x="539" y="36"/>
                    <a:pt x="525" y="39"/>
                    <a:pt x="525" y="71"/>
                  </a:cubicBezTo>
                  <a:cubicBezTo>
                    <a:pt x="523" y="113"/>
                    <a:pt x="522" y="130"/>
                    <a:pt x="518" y="130"/>
                  </a:cubicBezTo>
                  <a:cubicBezTo>
                    <a:pt x="515" y="130"/>
                    <a:pt x="511" y="121"/>
                    <a:pt x="503" y="105"/>
                  </a:cubicBezTo>
                  <a:cubicBezTo>
                    <a:pt x="495" y="69"/>
                    <a:pt x="486" y="50"/>
                    <a:pt x="476" y="50"/>
                  </a:cubicBezTo>
                  <a:cubicBezTo>
                    <a:pt x="467" y="50"/>
                    <a:pt x="457" y="67"/>
                    <a:pt x="446" y="102"/>
                  </a:cubicBezTo>
                  <a:cubicBezTo>
                    <a:pt x="445" y="138"/>
                    <a:pt x="444" y="156"/>
                    <a:pt x="442" y="156"/>
                  </a:cubicBezTo>
                  <a:cubicBezTo>
                    <a:pt x="439" y="156"/>
                    <a:pt x="435" y="138"/>
                    <a:pt x="428" y="102"/>
                  </a:cubicBezTo>
                  <a:cubicBezTo>
                    <a:pt x="431" y="65"/>
                    <a:pt x="412" y="27"/>
                    <a:pt x="393" y="27"/>
                  </a:cubicBezTo>
                  <a:lnTo>
                    <a:pt x="390" y="61"/>
                  </a:lnTo>
                  <a:cubicBezTo>
                    <a:pt x="388" y="103"/>
                    <a:pt x="381" y="121"/>
                    <a:pt x="372" y="121"/>
                  </a:cubicBezTo>
                  <a:cubicBezTo>
                    <a:pt x="366" y="121"/>
                    <a:pt x="359" y="112"/>
                    <a:pt x="352" y="96"/>
                  </a:cubicBezTo>
                  <a:cubicBezTo>
                    <a:pt x="352" y="78"/>
                    <a:pt x="347" y="68"/>
                    <a:pt x="337" y="68"/>
                  </a:cubicBezTo>
                  <a:cubicBezTo>
                    <a:pt x="328" y="68"/>
                    <a:pt x="314" y="76"/>
                    <a:pt x="296" y="93"/>
                  </a:cubicBezTo>
                  <a:cubicBezTo>
                    <a:pt x="258" y="90"/>
                    <a:pt x="240" y="90"/>
                    <a:pt x="240" y="55"/>
                  </a:cubicBezTo>
                  <a:cubicBezTo>
                    <a:pt x="241" y="19"/>
                    <a:pt x="242" y="1"/>
                    <a:pt x="2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4" name="Google Shape;9114;p36"/>
            <p:cNvSpPr/>
            <p:nvPr/>
          </p:nvSpPr>
          <p:spPr>
            <a:xfrm>
              <a:off x="3638300" y="1599725"/>
              <a:ext cx="702550" cy="827125"/>
            </a:xfrm>
            <a:custGeom>
              <a:avLst/>
              <a:gdLst/>
              <a:ahLst/>
              <a:cxnLst/>
              <a:rect l="l" t="t" r="r" b="b"/>
              <a:pathLst>
                <a:path w="28102" h="33085" extrusionOk="0">
                  <a:moveTo>
                    <a:pt x="19402" y="167"/>
                  </a:moveTo>
                  <a:cubicBezTo>
                    <a:pt x="19462" y="170"/>
                    <a:pt x="19462" y="170"/>
                    <a:pt x="19459" y="204"/>
                  </a:cubicBezTo>
                  <a:cubicBezTo>
                    <a:pt x="19459" y="237"/>
                    <a:pt x="19401" y="270"/>
                    <a:pt x="19344" y="270"/>
                  </a:cubicBezTo>
                  <a:cubicBezTo>
                    <a:pt x="19341" y="270"/>
                    <a:pt x="19339" y="270"/>
                    <a:pt x="19336" y="270"/>
                  </a:cubicBezTo>
                  <a:cubicBezTo>
                    <a:pt x="19280" y="270"/>
                    <a:pt x="19283" y="198"/>
                    <a:pt x="19402" y="167"/>
                  </a:cubicBezTo>
                  <a:close/>
                  <a:moveTo>
                    <a:pt x="17406" y="295"/>
                  </a:moveTo>
                  <a:cubicBezTo>
                    <a:pt x="17413" y="295"/>
                    <a:pt x="17418" y="299"/>
                    <a:pt x="17418" y="308"/>
                  </a:cubicBezTo>
                  <a:cubicBezTo>
                    <a:pt x="17418" y="308"/>
                    <a:pt x="17422" y="345"/>
                    <a:pt x="17362" y="386"/>
                  </a:cubicBezTo>
                  <a:cubicBezTo>
                    <a:pt x="17362" y="386"/>
                    <a:pt x="17334" y="406"/>
                    <a:pt x="17317" y="406"/>
                  </a:cubicBezTo>
                  <a:cubicBezTo>
                    <a:pt x="17309" y="406"/>
                    <a:pt x="17303" y="402"/>
                    <a:pt x="17302" y="392"/>
                  </a:cubicBezTo>
                  <a:lnTo>
                    <a:pt x="17299" y="355"/>
                  </a:lnTo>
                  <a:cubicBezTo>
                    <a:pt x="17343" y="325"/>
                    <a:pt x="17385" y="295"/>
                    <a:pt x="17406" y="295"/>
                  </a:cubicBezTo>
                  <a:close/>
                  <a:moveTo>
                    <a:pt x="27761" y="408"/>
                  </a:moveTo>
                  <a:cubicBezTo>
                    <a:pt x="27797" y="408"/>
                    <a:pt x="27772" y="458"/>
                    <a:pt x="27685" y="505"/>
                  </a:cubicBezTo>
                  <a:cubicBezTo>
                    <a:pt x="27653" y="541"/>
                    <a:pt x="27638" y="559"/>
                    <a:pt x="27630" y="559"/>
                  </a:cubicBezTo>
                  <a:cubicBezTo>
                    <a:pt x="27623" y="559"/>
                    <a:pt x="27624" y="541"/>
                    <a:pt x="27625" y="505"/>
                  </a:cubicBezTo>
                  <a:cubicBezTo>
                    <a:pt x="27625" y="469"/>
                    <a:pt x="27628" y="436"/>
                    <a:pt x="27681" y="436"/>
                  </a:cubicBezTo>
                  <a:cubicBezTo>
                    <a:pt x="27683" y="436"/>
                    <a:pt x="27685" y="436"/>
                    <a:pt x="27688" y="436"/>
                  </a:cubicBezTo>
                  <a:cubicBezTo>
                    <a:pt x="27722" y="416"/>
                    <a:pt x="27747" y="408"/>
                    <a:pt x="27761" y="408"/>
                  </a:cubicBezTo>
                  <a:close/>
                  <a:moveTo>
                    <a:pt x="15008" y="698"/>
                  </a:moveTo>
                  <a:cubicBezTo>
                    <a:pt x="15042" y="698"/>
                    <a:pt x="15046" y="721"/>
                    <a:pt x="15046" y="721"/>
                  </a:cubicBezTo>
                  <a:cubicBezTo>
                    <a:pt x="15046" y="721"/>
                    <a:pt x="15056" y="756"/>
                    <a:pt x="14999" y="771"/>
                  </a:cubicBezTo>
                  <a:cubicBezTo>
                    <a:pt x="14999" y="771"/>
                    <a:pt x="14930" y="753"/>
                    <a:pt x="14924" y="718"/>
                  </a:cubicBezTo>
                  <a:lnTo>
                    <a:pt x="14980" y="702"/>
                  </a:lnTo>
                  <a:cubicBezTo>
                    <a:pt x="14991" y="700"/>
                    <a:pt x="15001" y="698"/>
                    <a:pt x="15008" y="698"/>
                  </a:cubicBezTo>
                  <a:close/>
                  <a:moveTo>
                    <a:pt x="14465" y="918"/>
                  </a:moveTo>
                  <a:cubicBezTo>
                    <a:pt x="14478" y="918"/>
                    <a:pt x="14481" y="926"/>
                    <a:pt x="14488" y="947"/>
                  </a:cubicBezTo>
                  <a:lnTo>
                    <a:pt x="14429" y="963"/>
                  </a:lnTo>
                  <a:lnTo>
                    <a:pt x="14360" y="944"/>
                  </a:lnTo>
                  <a:lnTo>
                    <a:pt x="14419" y="928"/>
                  </a:lnTo>
                  <a:cubicBezTo>
                    <a:pt x="14442" y="922"/>
                    <a:pt x="14456" y="918"/>
                    <a:pt x="14465" y="918"/>
                  </a:cubicBezTo>
                  <a:close/>
                  <a:moveTo>
                    <a:pt x="14306" y="1023"/>
                  </a:moveTo>
                  <a:cubicBezTo>
                    <a:pt x="14301" y="1023"/>
                    <a:pt x="14288" y="1031"/>
                    <a:pt x="14269" y="1053"/>
                  </a:cubicBezTo>
                  <a:cubicBezTo>
                    <a:pt x="14303" y="1040"/>
                    <a:pt x="14313" y="1023"/>
                    <a:pt x="14306" y="1023"/>
                  </a:cubicBezTo>
                  <a:close/>
                  <a:moveTo>
                    <a:pt x="13900" y="1114"/>
                  </a:moveTo>
                  <a:cubicBezTo>
                    <a:pt x="13911" y="1114"/>
                    <a:pt x="13914" y="1122"/>
                    <a:pt x="13921" y="1141"/>
                  </a:cubicBezTo>
                  <a:lnTo>
                    <a:pt x="13865" y="1163"/>
                  </a:lnTo>
                  <a:lnTo>
                    <a:pt x="13796" y="1151"/>
                  </a:lnTo>
                  <a:lnTo>
                    <a:pt x="13852" y="1129"/>
                  </a:lnTo>
                  <a:cubicBezTo>
                    <a:pt x="13877" y="1119"/>
                    <a:pt x="13891" y="1114"/>
                    <a:pt x="13900" y="1114"/>
                  </a:cubicBezTo>
                  <a:close/>
                  <a:moveTo>
                    <a:pt x="12972" y="1207"/>
                  </a:moveTo>
                  <a:lnTo>
                    <a:pt x="12972" y="1207"/>
                  </a:lnTo>
                  <a:cubicBezTo>
                    <a:pt x="12987" y="1242"/>
                    <a:pt x="13000" y="1273"/>
                    <a:pt x="12947" y="1301"/>
                  </a:cubicBezTo>
                  <a:lnTo>
                    <a:pt x="12874" y="1292"/>
                  </a:lnTo>
                  <a:lnTo>
                    <a:pt x="12918" y="1235"/>
                  </a:lnTo>
                  <a:lnTo>
                    <a:pt x="12972" y="1207"/>
                  </a:lnTo>
                  <a:close/>
                  <a:moveTo>
                    <a:pt x="13489" y="1237"/>
                  </a:moveTo>
                  <a:cubicBezTo>
                    <a:pt x="13501" y="1237"/>
                    <a:pt x="13510" y="1243"/>
                    <a:pt x="13514" y="1254"/>
                  </a:cubicBezTo>
                  <a:cubicBezTo>
                    <a:pt x="13526" y="1285"/>
                    <a:pt x="13526" y="1285"/>
                    <a:pt x="13470" y="1307"/>
                  </a:cubicBezTo>
                  <a:cubicBezTo>
                    <a:pt x="13417" y="1326"/>
                    <a:pt x="13389" y="1336"/>
                    <a:pt x="13379" y="1336"/>
                  </a:cubicBezTo>
                  <a:cubicBezTo>
                    <a:pt x="13367" y="1336"/>
                    <a:pt x="13378" y="1323"/>
                    <a:pt x="13401" y="1295"/>
                  </a:cubicBezTo>
                  <a:cubicBezTo>
                    <a:pt x="13430" y="1259"/>
                    <a:pt x="13465" y="1237"/>
                    <a:pt x="13489" y="1237"/>
                  </a:cubicBezTo>
                  <a:close/>
                  <a:moveTo>
                    <a:pt x="13741" y="1343"/>
                  </a:moveTo>
                  <a:lnTo>
                    <a:pt x="13741" y="1343"/>
                  </a:lnTo>
                  <a:cubicBezTo>
                    <a:pt x="13742" y="1348"/>
                    <a:pt x="13744" y="1353"/>
                    <a:pt x="13746" y="1357"/>
                  </a:cubicBezTo>
                  <a:cubicBezTo>
                    <a:pt x="13749" y="1358"/>
                    <a:pt x="13751" y="1359"/>
                    <a:pt x="13754" y="1359"/>
                  </a:cubicBezTo>
                  <a:lnTo>
                    <a:pt x="13754" y="1359"/>
                  </a:lnTo>
                  <a:cubicBezTo>
                    <a:pt x="13750" y="1355"/>
                    <a:pt x="13745" y="1350"/>
                    <a:pt x="13741" y="1343"/>
                  </a:cubicBezTo>
                  <a:close/>
                  <a:moveTo>
                    <a:pt x="13754" y="1359"/>
                  </a:moveTo>
                  <a:cubicBezTo>
                    <a:pt x="13763" y="1369"/>
                    <a:pt x="13772" y="1373"/>
                    <a:pt x="13776" y="1373"/>
                  </a:cubicBezTo>
                  <a:cubicBezTo>
                    <a:pt x="13782" y="1373"/>
                    <a:pt x="13778" y="1366"/>
                    <a:pt x="13754" y="1359"/>
                  </a:cubicBezTo>
                  <a:close/>
                  <a:moveTo>
                    <a:pt x="12316" y="1559"/>
                  </a:moveTo>
                  <a:cubicBezTo>
                    <a:pt x="12326" y="1559"/>
                    <a:pt x="12330" y="1567"/>
                    <a:pt x="12339" y="1583"/>
                  </a:cubicBezTo>
                  <a:cubicBezTo>
                    <a:pt x="12339" y="1583"/>
                    <a:pt x="12354" y="1614"/>
                    <a:pt x="12298" y="1640"/>
                  </a:cubicBezTo>
                  <a:lnTo>
                    <a:pt x="12229" y="1636"/>
                  </a:lnTo>
                  <a:cubicBezTo>
                    <a:pt x="12210" y="1602"/>
                    <a:pt x="12266" y="1577"/>
                    <a:pt x="12266" y="1577"/>
                  </a:cubicBezTo>
                  <a:cubicBezTo>
                    <a:pt x="12293" y="1565"/>
                    <a:pt x="12307" y="1559"/>
                    <a:pt x="12316" y="1559"/>
                  </a:cubicBezTo>
                  <a:close/>
                  <a:moveTo>
                    <a:pt x="8475" y="4845"/>
                  </a:moveTo>
                  <a:cubicBezTo>
                    <a:pt x="8500" y="4870"/>
                    <a:pt x="8528" y="4892"/>
                    <a:pt x="8487" y="4939"/>
                  </a:cubicBezTo>
                  <a:lnTo>
                    <a:pt x="8449" y="4983"/>
                  </a:lnTo>
                  <a:cubicBezTo>
                    <a:pt x="8421" y="4961"/>
                    <a:pt x="8434" y="4892"/>
                    <a:pt x="8434" y="4892"/>
                  </a:cubicBezTo>
                  <a:lnTo>
                    <a:pt x="8475" y="4845"/>
                  </a:lnTo>
                  <a:close/>
                  <a:moveTo>
                    <a:pt x="7121" y="6832"/>
                  </a:moveTo>
                  <a:cubicBezTo>
                    <a:pt x="7127" y="6832"/>
                    <a:pt x="7133" y="6836"/>
                    <a:pt x="7143" y="6842"/>
                  </a:cubicBezTo>
                  <a:cubicBezTo>
                    <a:pt x="7174" y="6860"/>
                    <a:pt x="7111" y="6964"/>
                    <a:pt x="7083" y="7014"/>
                  </a:cubicBezTo>
                  <a:cubicBezTo>
                    <a:pt x="7071" y="7020"/>
                    <a:pt x="7062" y="7023"/>
                    <a:pt x="7054" y="7023"/>
                  </a:cubicBezTo>
                  <a:cubicBezTo>
                    <a:pt x="7022" y="7023"/>
                    <a:pt x="7026" y="6970"/>
                    <a:pt x="7052" y="6926"/>
                  </a:cubicBezTo>
                  <a:cubicBezTo>
                    <a:pt x="7094" y="6854"/>
                    <a:pt x="7106" y="6832"/>
                    <a:pt x="7121" y="6832"/>
                  </a:cubicBezTo>
                  <a:close/>
                  <a:moveTo>
                    <a:pt x="5604" y="10787"/>
                  </a:moveTo>
                  <a:cubicBezTo>
                    <a:pt x="5638" y="10796"/>
                    <a:pt x="5673" y="10806"/>
                    <a:pt x="5657" y="10862"/>
                  </a:cubicBezTo>
                  <a:lnTo>
                    <a:pt x="5610" y="10912"/>
                  </a:lnTo>
                  <a:lnTo>
                    <a:pt x="5588" y="10847"/>
                  </a:lnTo>
                  <a:lnTo>
                    <a:pt x="5604" y="10787"/>
                  </a:lnTo>
                  <a:close/>
                  <a:moveTo>
                    <a:pt x="5209" y="11483"/>
                  </a:moveTo>
                  <a:cubicBezTo>
                    <a:pt x="5244" y="11489"/>
                    <a:pt x="5278" y="11498"/>
                    <a:pt x="5262" y="11558"/>
                  </a:cubicBezTo>
                  <a:lnTo>
                    <a:pt x="5250" y="11614"/>
                  </a:lnTo>
                  <a:cubicBezTo>
                    <a:pt x="5215" y="11605"/>
                    <a:pt x="5193" y="11539"/>
                    <a:pt x="5193" y="11539"/>
                  </a:cubicBezTo>
                  <a:lnTo>
                    <a:pt x="5209" y="11483"/>
                  </a:lnTo>
                  <a:close/>
                  <a:moveTo>
                    <a:pt x="5219" y="12525"/>
                  </a:moveTo>
                  <a:cubicBezTo>
                    <a:pt x="5225" y="12525"/>
                    <a:pt x="5233" y="12527"/>
                    <a:pt x="5244" y="12529"/>
                  </a:cubicBezTo>
                  <a:cubicBezTo>
                    <a:pt x="5278" y="12539"/>
                    <a:pt x="5297" y="12605"/>
                    <a:pt x="5297" y="12605"/>
                  </a:cubicBezTo>
                  <a:cubicBezTo>
                    <a:pt x="5294" y="12620"/>
                    <a:pt x="5287" y="12625"/>
                    <a:pt x="5279" y="12625"/>
                  </a:cubicBezTo>
                  <a:cubicBezTo>
                    <a:pt x="5256" y="12625"/>
                    <a:pt x="5219" y="12583"/>
                    <a:pt x="5193" y="12576"/>
                  </a:cubicBezTo>
                  <a:cubicBezTo>
                    <a:pt x="5202" y="12536"/>
                    <a:pt x="5205" y="12525"/>
                    <a:pt x="5219" y="12525"/>
                  </a:cubicBezTo>
                  <a:close/>
                  <a:moveTo>
                    <a:pt x="4899" y="13908"/>
                  </a:moveTo>
                  <a:cubicBezTo>
                    <a:pt x="4933" y="13918"/>
                    <a:pt x="4968" y="13924"/>
                    <a:pt x="4952" y="13984"/>
                  </a:cubicBezTo>
                  <a:lnTo>
                    <a:pt x="4905" y="14031"/>
                  </a:lnTo>
                  <a:lnTo>
                    <a:pt x="4883" y="13965"/>
                  </a:lnTo>
                  <a:lnTo>
                    <a:pt x="4899" y="13908"/>
                  </a:lnTo>
                  <a:close/>
                  <a:moveTo>
                    <a:pt x="4021" y="17385"/>
                  </a:moveTo>
                  <a:cubicBezTo>
                    <a:pt x="4026" y="17385"/>
                    <a:pt x="4029" y="17392"/>
                    <a:pt x="4025" y="17412"/>
                  </a:cubicBezTo>
                  <a:cubicBezTo>
                    <a:pt x="4003" y="17406"/>
                    <a:pt x="4014" y="17385"/>
                    <a:pt x="4021" y="17385"/>
                  </a:cubicBezTo>
                  <a:close/>
                  <a:moveTo>
                    <a:pt x="3896" y="17625"/>
                  </a:moveTo>
                  <a:cubicBezTo>
                    <a:pt x="3931" y="17634"/>
                    <a:pt x="3965" y="17641"/>
                    <a:pt x="3952" y="17700"/>
                  </a:cubicBezTo>
                  <a:lnTo>
                    <a:pt x="3902" y="17747"/>
                  </a:lnTo>
                  <a:lnTo>
                    <a:pt x="3884" y="17681"/>
                  </a:lnTo>
                  <a:lnTo>
                    <a:pt x="3896" y="17625"/>
                  </a:lnTo>
                  <a:close/>
                  <a:moveTo>
                    <a:pt x="3830" y="18036"/>
                  </a:moveTo>
                  <a:cubicBezTo>
                    <a:pt x="3865" y="18045"/>
                    <a:pt x="3865" y="18045"/>
                    <a:pt x="3852" y="18101"/>
                  </a:cubicBezTo>
                  <a:cubicBezTo>
                    <a:pt x="3852" y="18101"/>
                    <a:pt x="3810" y="18143"/>
                    <a:pt x="3777" y="18143"/>
                  </a:cubicBezTo>
                  <a:cubicBezTo>
                    <a:pt x="3774" y="18143"/>
                    <a:pt x="3771" y="18143"/>
                    <a:pt x="3768" y="18142"/>
                  </a:cubicBezTo>
                  <a:cubicBezTo>
                    <a:pt x="3733" y="18133"/>
                    <a:pt x="3749" y="18076"/>
                    <a:pt x="3830" y="18036"/>
                  </a:cubicBezTo>
                  <a:close/>
                  <a:moveTo>
                    <a:pt x="3653" y="19028"/>
                  </a:moveTo>
                  <a:cubicBezTo>
                    <a:pt x="3656" y="19028"/>
                    <a:pt x="3658" y="19029"/>
                    <a:pt x="3658" y="19029"/>
                  </a:cubicBezTo>
                  <a:cubicBezTo>
                    <a:pt x="3692" y="19038"/>
                    <a:pt x="3642" y="19089"/>
                    <a:pt x="3630" y="19145"/>
                  </a:cubicBezTo>
                  <a:lnTo>
                    <a:pt x="3627" y="19145"/>
                  </a:lnTo>
                  <a:cubicBezTo>
                    <a:pt x="3608" y="19163"/>
                    <a:pt x="3597" y="19175"/>
                    <a:pt x="3592" y="19175"/>
                  </a:cubicBezTo>
                  <a:cubicBezTo>
                    <a:pt x="3584" y="19175"/>
                    <a:pt x="3591" y="19148"/>
                    <a:pt x="3608" y="19079"/>
                  </a:cubicBezTo>
                  <a:cubicBezTo>
                    <a:pt x="3620" y="19034"/>
                    <a:pt x="3642" y="19028"/>
                    <a:pt x="3653" y="19028"/>
                  </a:cubicBezTo>
                  <a:close/>
                  <a:moveTo>
                    <a:pt x="3348" y="19380"/>
                  </a:moveTo>
                  <a:lnTo>
                    <a:pt x="3348" y="19380"/>
                  </a:lnTo>
                  <a:cubicBezTo>
                    <a:pt x="3370" y="19386"/>
                    <a:pt x="3358" y="19407"/>
                    <a:pt x="3351" y="19407"/>
                  </a:cubicBezTo>
                  <a:cubicBezTo>
                    <a:pt x="3346" y="19407"/>
                    <a:pt x="3343" y="19400"/>
                    <a:pt x="3348" y="19380"/>
                  </a:cubicBezTo>
                  <a:close/>
                  <a:moveTo>
                    <a:pt x="3084" y="19313"/>
                  </a:moveTo>
                  <a:cubicBezTo>
                    <a:pt x="3071" y="19313"/>
                    <a:pt x="3067" y="19324"/>
                    <a:pt x="3056" y="19364"/>
                  </a:cubicBezTo>
                  <a:cubicBezTo>
                    <a:pt x="3039" y="19435"/>
                    <a:pt x="3032" y="19463"/>
                    <a:pt x="3041" y="19463"/>
                  </a:cubicBezTo>
                  <a:cubicBezTo>
                    <a:pt x="3047" y="19463"/>
                    <a:pt x="3059" y="19452"/>
                    <a:pt x="3078" y="19433"/>
                  </a:cubicBezTo>
                  <a:cubicBezTo>
                    <a:pt x="3091" y="19374"/>
                    <a:pt x="3106" y="19317"/>
                    <a:pt x="3106" y="19317"/>
                  </a:cubicBezTo>
                  <a:cubicBezTo>
                    <a:pt x="3096" y="19315"/>
                    <a:pt x="3089" y="19313"/>
                    <a:pt x="3084" y="19313"/>
                  </a:cubicBezTo>
                  <a:close/>
                  <a:moveTo>
                    <a:pt x="4243" y="19548"/>
                  </a:moveTo>
                  <a:cubicBezTo>
                    <a:pt x="4230" y="19548"/>
                    <a:pt x="4227" y="19559"/>
                    <a:pt x="4216" y="19599"/>
                  </a:cubicBezTo>
                  <a:cubicBezTo>
                    <a:pt x="4216" y="19599"/>
                    <a:pt x="4238" y="19665"/>
                    <a:pt x="4272" y="19675"/>
                  </a:cubicBezTo>
                  <a:cubicBezTo>
                    <a:pt x="4275" y="19675"/>
                    <a:pt x="4277" y="19676"/>
                    <a:pt x="4279" y="19676"/>
                  </a:cubicBezTo>
                  <a:cubicBezTo>
                    <a:pt x="4308" y="19676"/>
                    <a:pt x="4315" y="19622"/>
                    <a:pt x="4266" y="19552"/>
                  </a:cubicBezTo>
                  <a:cubicBezTo>
                    <a:pt x="4256" y="19550"/>
                    <a:pt x="4249" y="19548"/>
                    <a:pt x="4243" y="19548"/>
                  </a:cubicBezTo>
                  <a:close/>
                  <a:moveTo>
                    <a:pt x="3391" y="20062"/>
                  </a:moveTo>
                  <a:cubicBezTo>
                    <a:pt x="3393" y="20062"/>
                    <a:pt x="3395" y="20062"/>
                    <a:pt x="3398" y="20063"/>
                  </a:cubicBezTo>
                  <a:cubicBezTo>
                    <a:pt x="3398" y="20063"/>
                    <a:pt x="3432" y="20073"/>
                    <a:pt x="3420" y="20129"/>
                  </a:cubicBezTo>
                  <a:cubicBezTo>
                    <a:pt x="3407" y="20170"/>
                    <a:pt x="3385" y="20207"/>
                    <a:pt x="3357" y="20235"/>
                  </a:cubicBezTo>
                  <a:cubicBezTo>
                    <a:pt x="3319" y="20226"/>
                    <a:pt x="3335" y="20170"/>
                    <a:pt x="3335" y="20170"/>
                  </a:cubicBezTo>
                  <a:cubicBezTo>
                    <a:pt x="3350" y="20117"/>
                    <a:pt x="3362" y="20062"/>
                    <a:pt x="3391" y="20062"/>
                  </a:cubicBezTo>
                  <a:close/>
                  <a:moveTo>
                    <a:pt x="3085" y="20414"/>
                  </a:moveTo>
                  <a:cubicBezTo>
                    <a:pt x="3075" y="20414"/>
                    <a:pt x="3052" y="20419"/>
                    <a:pt x="3041" y="20461"/>
                  </a:cubicBezTo>
                  <a:lnTo>
                    <a:pt x="3028" y="20521"/>
                  </a:lnTo>
                  <a:cubicBezTo>
                    <a:pt x="3030" y="20521"/>
                    <a:pt x="3032" y="20521"/>
                    <a:pt x="3035" y="20521"/>
                  </a:cubicBezTo>
                  <a:cubicBezTo>
                    <a:pt x="3068" y="20521"/>
                    <a:pt x="3109" y="20480"/>
                    <a:pt x="3109" y="20480"/>
                  </a:cubicBezTo>
                  <a:cubicBezTo>
                    <a:pt x="3125" y="20420"/>
                    <a:pt x="3091" y="20414"/>
                    <a:pt x="3091" y="20414"/>
                  </a:cubicBezTo>
                  <a:cubicBezTo>
                    <a:pt x="3091" y="20414"/>
                    <a:pt x="3089" y="20414"/>
                    <a:pt x="3085" y="20414"/>
                  </a:cubicBezTo>
                  <a:close/>
                  <a:moveTo>
                    <a:pt x="3015" y="21068"/>
                  </a:moveTo>
                  <a:cubicBezTo>
                    <a:pt x="3020" y="21068"/>
                    <a:pt x="3027" y="21069"/>
                    <a:pt x="3037" y="21072"/>
                  </a:cubicBezTo>
                  <a:lnTo>
                    <a:pt x="3022" y="21129"/>
                  </a:lnTo>
                  <a:lnTo>
                    <a:pt x="2975" y="21179"/>
                  </a:lnTo>
                  <a:lnTo>
                    <a:pt x="2987" y="21119"/>
                  </a:lnTo>
                  <a:cubicBezTo>
                    <a:pt x="2998" y="21079"/>
                    <a:pt x="3002" y="21068"/>
                    <a:pt x="3015" y="21068"/>
                  </a:cubicBezTo>
                  <a:close/>
                  <a:moveTo>
                    <a:pt x="2888" y="21560"/>
                  </a:moveTo>
                  <a:cubicBezTo>
                    <a:pt x="2903" y="21560"/>
                    <a:pt x="2923" y="21571"/>
                    <a:pt x="2943" y="21599"/>
                  </a:cubicBezTo>
                  <a:lnTo>
                    <a:pt x="2912" y="21712"/>
                  </a:lnTo>
                  <a:cubicBezTo>
                    <a:pt x="2878" y="21702"/>
                    <a:pt x="2843" y="21696"/>
                    <a:pt x="2859" y="21636"/>
                  </a:cubicBezTo>
                  <a:cubicBezTo>
                    <a:pt x="2845" y="21594"/>
                    <a:pt x="2860" y="21560"/>
                    <a:pt x="2888" y="21560"/>
                  </a:cubicBezTo>
                  <a:close/>
                  <a:moveTo>
                    <a:pt x="2965" y="22094"/>
                  </a:moveTo>
                  <a:lnTo>
                    <a:pt x="3000" y="22100"/>
                  </a:lnTo>
                  <a:cubicBezTo>
                    <a:pt x="2988" y="22156"/>
                    <a:pt x="3004" y="22217"/>
                    <a:pt x="2978" y="22217"/>
                  </a:cubicBezTo>
                  <a:cubicBezTo>
                    <a:pt x="2976" y="22217"/>
                    <a:pt x="2974" y="22217"/>
                    <a:pt x="2972" y="22216"/>
                  </a:cubicBezTo>
                  <a:cubicBezTo>
                    <a:pt x="2969" y="22226"/>
                    <a:pt x="2967" y="22231"/>
                    <a:pt x="2966" y="22231"/>
                  </a:cubicBezTo>
                  <a:cubicBezTo>
                    <a:pt x="2957" y="22231"/>
                    <a:pt x="2955" y="22140"/>
                    <a:pt x="2965" y="22094"/>
                  </a:cubicBezTo>
                  <a:close/>
                  <a:moveTo>
                    <a:pt x="2470" y="22454"/>
                  </a:moveTo>
                  <a:lnTo>
                    <a:pt x="2505" y="22464"/>
                  </a:lnTo>
                  <a:lnTo>
                    <a:pt x="2505" y="22464"/>
                  </a:lnTo>
                  <a:lnTo>
                    <a:pt x="2470" y="22454"/>
                  </a:lnTo>
                  <a:close/>
                  <a:moveTo>
                    <a:pt x="2577" y="23216"/>
                  </a:moveTo>
                  <a:cubicBezTo>
                    <a:pt x="2611" y="23225"/>
                    <a:pt x="2646" y="23231"/>
                    <a:pt x="2630" y="23291"/>
                  </a:cubicBezTo>
                  <a:lnTo>
                    <a:pt x="2617" y="23347"/>
                  </a:lnTo>
                  <a:cubicBezTo>
                    <a:pt x="2583" y="23338"/>
                    <a:pt x="2561" y="23272"/>
                    <a:pt x="2561" y="23272"/>
                  </a:cubicBezTo>
                  <a:lnTo>
                    <a:pt x="2577" y="23216"/>
                  </a:lnTo>
                  <a:close/>
                  <a:moveTo>
                    <a:pt x="2311" y="23597"/>
                  </a:moveTo>
                  <a:cubicBezTo>
                    <a:pt x="2319" y="23597"/>
                    <a:pt x="2333" y="23615"/>
                    <a:pt x="2357" y="23648"/>
                  </a:cubicBezTo>
                  <a:cubicBezTo>
                    <a:pt x="2376" y="23714"/>
                    <a:pt x="2398" y="23780"/>
                    <a:pt x="2398" y="23780"/>
                  </a:cubicBezTo>
                  <a:cubicBezTo>
                    <a:pt x="2394" y="23796"/>
                    <a:pt x="2390" y="23802"/>
                    <a:pt x="2384" y="23802"/>
                  </a:cubicBezTo>
                  <a:cubicBezTo>
                    <a:pt x="2370" y="23802"/>
                    <a:pt x="2349" y="23750"/>
                    <a:pt x="2307" y="23695"/>
                  </a:cubicBezTo>
                  <a:cubicBezTo>
                    <a:pt x="2304" y="23627"/>
                    <a:pt x="2302" y="23597"/>
                    <a:pt x="2311" y="23597"/>
                  </a:cubicBezTo>
                  <a:close/>
                  <a:moveTo>
                    <a:pt x="2104" y="24931"/>
                  </a:moveTo>
                  <a:cubicBezTo>
                    <a:pt x="2112" y="24931"/>
                    <a:pt x="2126" y="24934"/>
                    <a:pt x="2144" y="24939"/>
                  </a:cubicBezTo>
                  <a:cubicBezTo>
                    <a:pt x="2179" y="24949"/>
                    <a:pt x="2213" y="24955"/>
                    <a:pt x="2219" y="25080"/>
                  </a:cubicBezTo>
                  <a:lnTo>
                    <a:pt x="2191" y="25196"/>
                  </a:lnTo>
                  <a:cubicBezTo>
                    <a:pt x="2191" y="25196"/>
                    <a:pt x="2172" y="25127"/>
                    <a:pt x="2151" y="25062"/>
                  </a:cubicBezTo>
                  <a:cubicBezTo>
                    <a:pt x="2095" y="24958"/>
                    <a:pt x="2081" y="24931"/>
                    <a:pt x="2104" y="24931"/>
                  </a:cubicBezTo>
                  <a:close/>
                  <a:moveTo>
                    <a:pt x="1969" y="25199"/>
                  </a:moveTo>
                  <a:lnTo>
                    <a:pt x="2003" y="25209"/>
                  </a:lnTo>
                  <a:lnTo>
                    <a:pt x="2025" y="25275"/>
                  </a:lnTo>
                  <a:lnTo>
                    <a:pt x="1975" y="25322"/>
                  </a:lnTo>
                  <a:cubicBezTo>
                    <a:pt x="1941" y="25315"/>
                    <a:pt x="1956" y="25256"/>
                    <a:pt x="1969" y="25199"/>
                  </a:cubicBezTo>
                  <a:close/>
                  <a:moveTo>
                    <a:pt x="1667" y="27568"/>
                  </a:moveTo>
                  <a:cubicBezTo>
                    <a:pt x="1637" y="27568"/>
                    <a:pt x="1623" y="27620"/>
                    <a:pt x="1612" y="27675"/>
                  </a:cubicBezTo>
                  <a:cubicBezTo>
                    <a:pt x="1546" y="27782"/>
                    <a:pt x="1568" y="27848"/>
                    <a:pt x="1602" y="27857"/>
                  </a:cubicBezTo>
                  <a:cubicBezTo>
                    <a:pt x="1604" y="27857"/>
                    <a:pt x="1606" y="27857"/>
                    <a:pt x="1607" y="27857"/>
                  </a:cubicBezTo>
                  <a:cubicBezTo>
                    <a:pt x="1638" y="27857"/>
                    <a:pt x="1654" y="27801"/>
                    <a:pt x="1680" y="27691"/>
                  </a:cubicBezTo>
                  <a:cubicBezTo>
                    <a:pt x="1687" y="27650"/>
                    <a:pt x="1687" y="27609"/>
                    <a:pt x="1674" y="27569"/>
                  </a:cubicBezTo>
                  <a:cubicBezTo>
                    <a:pt x="1672" y="27568"/>
                    <a:pt x="1669" y="27568"/>
                    <a:pt x="1667" y="27568"/>
                  </a:cubicBezTo>
                  <a:close/>
                  <a:moveTo>
                    <a:pt x="1478" y="27968"/>
                  </a:moveTo>
                  <a:cubicBezTo>
                    <a:pt x="1493" y="27968"/>
                    <a:pt x="1507" y="28000"/>
                    <a:pt x="1511" y="28076"/>
                  </a:cubicBezTo>
                  <a:lnTo>
                    <a:pt x="1480" y="28192"/>
                  </a:lnTo>
                  <a:cubicBezTo>
                    <a:pt x="1445" y="28183"/>
                    <a:pt x="1439" y="28057"/>
                    <a:pt x="1455" y="28001"/>
                  </a:cubicBezTo>
                  <a:cubicBezTo>
                    <a:pt x="1461" y="27980"/>
                    <a:pt x="1469" y="27968"/>
                    <a:pt x="1478" y="27968"/>
                  </a:cubicBezTo>
                  <a:close/>
                  <a:moveTo>
                    <a:pt x="417" y="31036"/>
                  </a:moveTo>
                  <a:cubicBezTo>
                    <a:pt x="404" y="31036"/>
                    <a:pt x="401" y="31048"/>
                    <a:pt x="389" y="31091"/>
                  </a:cubicBezTo>
                  <a:lnTo>
                    <a:pt x="374" y="31147"/>
                  </a:lnTo>
                  <a:lnTo>
                    <a:pt x="424" y="31097"/>
                  </a:lnTo>
                  <a:lnTo>
                    <a:pt x="439" y="31041"/>
                  </a:lnTo>
                  <a:cubicBezTo>
                    <a:pt x="430" y="31038"/>
                    <a:pt x="423" y="31036"/>
                    <a:pt x="417" y="31036"/>
                  </a:cubicBezTo>
                  <a:close/>
                  <a:moveTo>
                    <a:pt x="577" y="31200"/>
                  </a:moveTo>
                  <a:cubicBezTo>
                    <a:pt x="579" y="31200"/>
                    <a:pt x="581" y="31200"/>
                    <a:pt x="584" y="31201"/>
                  </a:cubicBezTo>
                  <a:lnTo>
                    <a:pt x="568" y="31257"/>
                  </a:lnTo>
                  <a:cubicBezTo>
                    <a:pt x="566" y="31257"/>
                    <a:pt x="565" y="31257"/>
                    <a:pt x="564" y="31257"/>
                  </a:cubicBezTo>
                  <a:cubicBezTo>
                    <a:pt x="544" y="31257"/>
                    <a:pt x="549" y="31285"/>
                    <a:pt x="570" y="31285"/>
                  </a:cubicBezTo>
                  <a:cubicBezTo>
                    <a:pt x="578" y="31285"/>
                    <a:pt x="589" y="31281"/>
                    <a:pt x="602" y="31266"/>
                  </a:cubicBezTo>
                  <a:lnTo>
                    <a:pt x="671" y="31285"/>
                  </a:lnTo>
                  <a:cubicBezTo>
                    <a:pt x="660" y="31337"/>
                    <a:pt x="617" y="31384"/>
                    <a:pt x="583" y="31384"/>
                  </a:cubicBezTo>
                  <a:cubicBezTo>
                    <a:pt x="580" y="31384"/>
                    <a:pt x="577" y="31383"/>
                    <a:pt x="574" y="31382"/>
                  </a:cubicBezTo>
                  <a:cubicBezTo>
                    <a:pt x="543" y="31398"/>
                    <a:pt x="523" y="31407"/>
                    <a:pt x="512" y="31407"/>
                  </a:cubicBezTo>
                  <a:cubicBezTo>
                    <a:pt x="494" y="31407"/>
                    <a:pt x="501" y="31380"/>
                    <a:pt x="521" y="31307"/>
                  </a:cubicBezTo>
                  <a:cubicBezTo>
                    <a:pt x="533" y="31255"/>
                    <a:pt x="547" y="31200"/>
                    <a:pt x="577" y="31200"/>
                  </a:cubicBezTo>
                  <a:close/>
                  <a:moveTo>
                    <a:pt x="389" y="31886"/>
                  </a:moveTo>
                  <a:cubicBezTo>
                    <a:pt x="394" y="31886"/>
                    <a:pt x="401" y="31887"/>
                    <a:pt x="411" y="31890"/>
                  </a:cubicBezTo>
                  <a:cubicBezTo>
                    <a:pt x="424" y="31931"/>
                    <a:pt x="424" y="31972"/>
                    <a:pt x="418" y="32015"/>
                  </a:cubicBezTo>
                  <a:lnTo>
                    <a:pt x="367" y="32062"/>
                  </a:lnTo>
                  <a:cubicBezTo>
                    <a:pt x="333" y="32053"/>
                    <a:pt x="349" y="31997"/>
                    <a:pt x="361" y="31940"/>
                  </a:cubicBezTo>
                  <a:cubicBezTo>
                    <a:pt x="372" y="31898"/>
                    <a:pt x="376" y="31886"/>
                    <a:pt x="389" y="31886"/>
                  </a:cubicBezTo>
                  <a:close/>
                  <a:moveTo>
                    <a:pt x="853" y="32188"/>
                  </a:moveTo>
                  <a:lnTo>
                    <a:pt x="841" y="32244"/>
                  </a:lnTo>
                  <a:cubicBezTo>
                    <a:pt x="841" y="32244"/>
                    <a:pt x="859" y="32313"/>
                    <a:pt x="894" y="32319"/>
                  </a:cubicBezTo>
                  <a:lnTo>
                    <a:pt x="910" y="32263"/>
                  </a:lnTo>
                  <a:cubicBezTo>
                    <a:pt x="922" y="32207"/>
                    <a:pt x="888" y="32197"/>
                    <a:pt x="853" y="32188"/>
                  </a:cubicBezTo>
                  <a:close/>
                  <a:moveTo>
                    <a:pt x="18327" y="1"/>
                  </a:moveTo>
                  <a:cubicBezTo>
                    <a:pt x="18248" y="32"/>
                    <a:pt x="18145" y="43"/>
                    <a:pt x="18054" y="43"/>
                  </a:cubicBezTo>
                  <a:cubicBezTo>
                    <a:pt x="17934" y="43"/>
                    <a:pt x="17834" y="23"/>
                    <a:pt x="17832" y="4"/>
                  </a:cubicBezTo>
                  <a:lnTo>
                    <a:pt x="17710" y="4"/>
                  </a:lnTo>
                  <a:cubicBezTo>
                    <a:pt x="17650" y="38"/>
                    <a:pt x="17528" y="44"/>
                    <a:pt x="17465" y="54"/>
                  </a:cubicBezTo>
                  <a:cubicBezTo>
                    <a:pt x="17284" y="69"/>
                    <a:pt x="17221" y="76"/>
                    <a:pt x="17284" y="104"/>
                  </a:cubicBezTo>
                  <a:cubicBezTo>
                    <a:pt x="17287" y="142"/>
                    <a:pt x="17290" y="176"/>
                    <a:pt x="17227" y="182"/>
                  </a:cubicBezTo>
                  <a:lnTo>
                    <a:pt x="17227" y="148"/>
                  </a:lnTo>
                  <a:cubicBezTo>
                    <a:pt x="17226" y="132"/>
                    <a:pt x="17191" y="125"/>
                    <a:pt x="17133" y="125"/>
                  </a:cubicBezTo>
                  <a:cubicBezTo>
                    <a:pt x="17055" y="125"/>
                    <a:pt x="16934" y="137"/>
                    <a:pt x="16795" y="151"/>
                  </a:cubicBezTo>
                  <a:cubicBezTo>
                    <a:pt x="16644" y="163"/>
                    <a:pt x="16538" y="173"/>
                    <a:pt x="16460" y="176"/>
                  </a:cubicBezTo>
                  <a:cubicBezTo>
                    <a:pt x="16438" y="182"/>
                    <a:pt x="16415" y="184"/>
                    <a:pt x="16392" y="184"/>
                  </a:cubicBezTo>
                  <a:cubicBezTo>
                    <a:pt x="16363" y="184"/>
                    <a:pt x="16334" y="180"/>
                    <a:pt x="16306" y="173"/>
                  </a:cubicBezTo>
                  <a:lnTo>
                    <a:pt x="16250" y="220"/>
                  </a:lnTo>
                  <a:cubicBezTo>
                    <a:pt x="16215" y="247"/>
                    <a:pt x="16180" y="262"/>
                    <a:pt x="16156" y="262"/>
                  </a:cubicBezTo>
                  <a:cubicBezTo>
                    <a:pt x="16140" y="262"/>
                    <a:pt x="16130" y="255"/>
                    <a:pt x="16127" y="242"/>
                  </a:cubicBezTo>
                  <a:cubicBezTo>
                    <a:pt x="16114" y="237"/>
                    <a:pt x="16094" y="235"/>
                    <a:pt x="16070" y="235"/>
                  </a:cubicBezTo>
                  <a:cubicBezTo>
                    <a:pt x="15971" y="235"/>
                    <a:pt x="15797" y="272"/>
                    <a:pt x="15704" y="317"/>
                  </a:cubicBezTo>
                  <a:lnTo>
                    <a:pt x="15585" y="339"/>
                  </a:lnTo>
                  <a:cubicBezTo>
                    <a:pt x="15558" y="319"/>
                    <a:pt x="15517" y="309"/>
                    <a:pt x="15474" y="309"/>
                  </a:cubicBezTo>
                  <a:cubicBezTo>
                    <a:pt x="15396" y="309"/>
                    <a:pt x="15310" y="340"/>
                    <a:pt x="15284" y="399"/>
                  </a:cubicBezTo>
                  <a:cubicBezTo>
                    <a:pt x="15280" y="383"/>
                    <a:pt x="15266" y="378"/>
                    <a:pt x="15247" y="378"/>
                  </a:cubicBezTo>
                  <a:cubicBezTo>
                    <a:pt x="15222" y="378"/>
                    <a:pt x="15189" y="387"/>
                    <a:pt x="15156" y="395"/>
                  </a:cubicBezTo>
                  <a:cubicBezTo>
                    <a:pt x="15067" y="449"/>
                    <a:pt x="14896" y="502"/>
                    <a:pt x="14829" y="502"/>
                  </a:cubicBezTo>
                  <a:cubicBezTo>
                    <a:pt x="14813" y="502"/>
                    <a:pt x="14804" y="499"/>
                    <a:pt x="14802" y="493"/>
                  </a:cubicBezTo>
                  <a:lnTo>
                    <a:pt x="14742" y="508"/>
                  </a:lnTo>
                  <a:cubicBezTo>
                    <a:pt x="14695" y="552"/>
                    <a:pt x="14636" y="580"/>
                    <a:pt x="14573" y="590"/>
                  </a:cubicBezTo>
                  <a:cubicBezTo>
                    <a:pt x="14510" y="602"/>
                    <a:pt x="14454" y="630"/>
                    <a:pt x="14407" y="674"/>
                  </a:cubicBezTo>
                  <a:cubicBezTo>
                    <a:pt x="14376" y="706"/>
                    <a:pt x="14338" y="728"/>
                    <a:pt x="14297" y="740"/>
                  </a:cubicBezTo>
                  <a:cubicBezTo>
                    <a:pt x="14290" y="742"/>
                    <a:pt x="14284" y="743"/>
                    <a:pt x="14280" y="743"/>
                  </a:cubicBezTo>
                  <a:cubicBezTo>
                    <a:pt x="14250" y="743"/>
                    <a:pt x="14294" y="699"/>
                    <a:pt x="14335" y="655"/>
                  </a:cubicBezTo>
                  <a:cubicBezTo>
                    <a:pt x="14369" y="636"/>
                    <a:pt x="14375" y="626"/>
                    <a:pt x="14362" y="626"/>
                  </a:cubicBezTo>
                  <a:cubicBezTo>
                    <a:pt x="14334" y="626"/>
                    <a:pt x="14217" y="674"/>
                    <a:pt x="14115" y="768"/>
                  </a:cubicBezTo>
                  <a:cubicBezTo>
                    <a:pt x="14037" y="835"/>
                    <a:pt x="14000" y="867"/>
                    <a:pt x="13994" y="867"/>
                  </a:cubicBezTo>
                  <a:cubicBezTo>
                    <a:pt x="13990" y="867"/>
                    <a:pt x="14012" y="840"/>
                    <a:pt x="14056" y="787"/>
                  </a:cubicBezTo>
                  <a:cubicBezTo>
                    <a:pt x="14087" y="752"/>
                    <a:pt x="14117" y="716"/>
                    <a:pt x="14106" y="716"/>
                  </a:cubicBezTo>
                  <a:cubicBezTo>
                    <a:pt x="14100" y="716"/>
                    <a:pt x="14082" y="726"/>
                    <a:pt x="14046" y="753"/>
                  </a:cubicBezTo>
                  <a:cubicBezTo>
                    <a:pt x="14046" y="753"/>
                    <a:pt x="13931" y="797"/>
                    <a:pt x="13943" y="831"/>
                  </a:cubicBezTo>
                  <a:lnTo>
                    <a:pt x="13771" y="894"/>
                  </a:lnTo>
                  <a:cubicBezTo>
                    <a:pt x="13686" y="897"/>
                    <a:pt x="13605" y="912"/>
                    <a:pt x="13526" y="944"/>
                  </a:cubicBezTo>
                  <a:cubicBezTo>
                    <a:pt x="13496" y="982"/>
                    <a:pt x="13487" y="994"/>
                    <a:pt x="13461" y="994"/>
                  </a:cubicBezTo>
                  <a:cubicBezTo>
                    <a:pt x="13449" y="994"/>
                    <a:pt x="13433" y="992"/>
                    <a:pt x="13410" y="988"/>
                  </a:cubicBezTo>
                  <a:cubicBezTo>
                    <a:pt x="13406" y="977"/>
                    <a:pt x="13398" y="971"/>
                    <a:pt x="13389" y="971"/>
                  </a:cubicBezTo>
                  <a:cubicBezTo>
                    <a:pt x="13370" y="971"/>
                    <a:pt x="13349" y="996"/>
                    <a:pt x="13366" y="1041"/>
                  </a:cubicBezTo>
                  <a:cubicBezTo>
                    <a:pt x="13333" y="1085"/>
                    <a:pt x="13282" y="1110"/>
                    <a:pt x="13228" y="1110"/>
                  </a:cubicBezTo>
                  <a:cubicBezTo>
                    <a:pt x="13216" y="1110"/>
                    <a:pt x="13205" y="1109"/>
                    <a:pt x="13194" y="1107"/>
                  </a:cubicBezTo>
                  <a:cubicBezTo>
                    <a:pt x="13183" y="1075"/>
                    <a:pt x="13165" y="1064"/>
                    <a:pt x="13150" y="1064"/>
                  </a:cubicBezTo>
                  <a:cubicBezTo>
                    <a:pt x="13132" y="1064"/>
                    <a:pt x="13118" y="1080"/>
                    <a:pt x="13125" y="1097"/>
                  </a:cubicBezTo>
                  <a:cubicBezTo>
                    <a:pt x="13100" y="1135"/>
                    <a:pt x="13066" y="1163"/>
                    <a:pt x="13028" y="1182"/>
                  </a:cubicBezTo>
                  <a:cubicBezTo>
                    <a:pt x="13027" y="1181"/>
                    <a:pt x="13026" y="1180"/>
                    <a:pt x="13022" y="1180"/>
                  </a:cubicBezTo>
                  <a:cubicBezTo>
                    <a:pt x="12963" y="1180"/>
                    <a:pt x="12479" y="1384"/>
                    <a:pt x="12019" y="1630"/>
                  </a:cubicBezTo>
                  <a:cubicBezTo>
                    <a:pt x="11966" y="1661"/>
                    <a:pt x="11931" y="1724"/>
                    <a:pt x="11947" y="1755"/>
                  </a:cubicBezTo>
                  <a:cubicBezTo>
                    <a:pt x="11964" y="1787"/>
                    <a:pt x="11969" y="1795"/>
                    <a:pt x="11960" y="1795"/>
                  </a:cubicBezTo>
                  <a:cubicBezTo>
                    <a:pt x="11952" y="1795"/>
                    <a:pt x="11930" y="1787"/>
                    <a:pt x="11894" y="1787"/>
                  </a:cubicBezTo>
                  <a:cubicBezTo>
                    <a:pt x="11862" y="1767"/>
                    <a:pt x="11831" y="1759"/>
                    <a:pt x="11805" y="1759"/>
                  </a:cubicBezTo>
                  <a:cubicBezTo>
                    <a:pt x="11745" y="1759"/>
                    <a:pt x="11715" y="1803"/>
                    <a:pt x="11787" y="1846"/>
                  </a:cubicBezTo>
                  <a:cubicBezTo>
                    <a:pt x="11875" y="1878"/>
                    <a:pt x="11875" y="1878"/>
                    <a:pt x="11734" y="1878"/>
                  </a:cubicBezTo>
                  <a:cubicBezTo>
                    <a:pt x="11665" y="1878"/>
                    <a:pt x="11665" y="1878"/>
                    <a:pt x="11630" y="1937"/>
                  </a:cubicBezTo>
                  <a:cubicBezTo>
                    <a:pt x="11641" y="1959"/>
                    <a:pt x="11618" y="1982"/>
                    <a:pt x="11598" y="1982"/>
                  </a:cubicBezTo>
                  <a:cubicBezTo>
                    <a:pt x="11589" y="1982"/>
                    <a:pt x="11582" y="1978"/>
                    <a:pt x="11577" y="1969"/>
                  </a:cubicBezTo>
                  <a:cubicBezTo>
                    <a:pt x="11505" y="1969"/>
                    <a:pt x="11433" y="1969"/>
                    <a:pt x="11452" y="1997"/>
                  </a:cubicBezTo>
                  <a:cubicBezTo>
                    <a:pt x="11414" y="2019"/>
                    <a:pt x="11370" y="2028"/>
                    <a:pt x="11326" y="2028"/>
                  </a:cubicBezTo>
                  <a:cubicBezTo>
                    <a:pt x="11254" y="2028"/>
                    <a:pt x="11220" y="2088"/>
                    <a:pt x="11188" y="2157"/>
                  </a:cubicBezTo>
                  <a:cubicBezTo>
                    <a:pt x="11117" y="2260"/>
                    <a:pt x="11071" y="2312"/>
                    <a:pt x="11049" y="2312"/>
                  </a:cubicBezTo>
                  <a:cubicBezTo>
                    <a:pt x="11037" y="2312"/>
                    <a:pt x="11033" y="2294"/>
                    <a:pt x="11038" y="2260"/>
                  </a:cubicBezTo>
                  <a:cubicBezTo>
                    <a:pt x="11040" y="2242"/>
                    <a:pt x="11034" y="2235"/>
                    <a:pt x="11023" y="2235"/>
                  </a:cubicBezTo>
                  <a:cubicBezTo>
                    <a:pt x="10972" y="2235"/>
                    <a:pt x="10814" y="2387"/>
                    <a:pt x="10806" y="2464"/>
                  </a:cubicBezTo>
                  <a:cubicBezTo>
                    <a:pt x="10800" y="2523"/>
                    <a:pt x="10798" y="2545"/>
                    <a:pt x="10792" y="2545"/>
                  </a:cubicBezTo>
                  <a:cubicBezTo>
                    <a:pt x="10788" y="2545"/>
                    <a:pt x="10783" y="2538"/>
                    <a:pt x="10775" y="2526"/>
                  </a:cubicBezTo>
                  <a:cubicBezTo>
                    <a:pt x="10769" y="2518"/>
                    <a:pt x="10761" y="2515"/>
                    <a:pt x="10752" y="2515"/>
                  </a:cubicBezTo>
                  <a:cubicBezTo>
                    <a:pt x="10731" y="2515"/>
                    <a:pt x="10706" y="2533"/>
                    <a:pt x="10706" y="2533"/>
                  </a:cubicBezTo>
                  <a:cubicBezTo>
                    <a:pt x="10669" y="2558"/>
                    <a:pt x="10631" y="2584"/>
                    <a:pt x="10606" y="2584"/>
                  </a:cubicBezTo>
                  <a:cubicBezTo>
                    <a:pt x="10597" y="2584"/>
                    <a:pt x="10589" y="2581"/>
                    <a:pt x="10584" y="2573"/>
                  </a:cubicBezTo>
                  <a:cubicBezTo>
                    <a:pt x="10533" y="2611"/>
                    <a:pt x="10490" y="2658"/>
                    <a:pt x="10452" y="2708"/>
                  </a:cubicBezTo>
                  <a:cubicBezTo>
                    <a:pt x="10398" y="2820"/>
                    <a:pt x="10260" y="2905"/>
                    <a:pt x="10167" y="2905"/>
                  </a:cubicBezTo>
                  <a:cubicBezTo>
                    <a:pt x="10158" y="2905"/>
                    <a:pt x="10150" y="2904"/>
                    <a:pt x="10142" y="2902"/>
                  </a:cubicBezTo>
                  <a:lnTo>
                    <a:pt x="10070" y="3009"/>
                  </a:lnTo>
                  <a:cubicBezTo>
                    <a:pt x="10067" y="3080"/>
                    <a:pt x="10053" y="3135"/>
                    <a:pt x="10027" y="3135"/>
                  </a:cubicBezTo>
                  <a:cubicBezTo>
                    <a:pt x="10018" y="3135"/>
                    <a:pt x="10008" y="3129"/>
                    <a:pt x="9998" y="3116"/>
                  </a:cubicBezTo>
                  <a:lnTo>
                    <a:pt x="9976" y="3087"/>
                  </a:lnTo>
                  <a:cubicBezTo>
                    <a:pt x="9973" y="3166"/>
                    <a:pt x="9826" y="3266"/>
                    <a:pt x="9751" y="3266"/>
                  </a:cubicBezTo>
                  <a:cubicBezTo>
                    <a:pt x="9736" y="3266"/>
                    <a:pt x="9723" y="3262"/>
                    <a:pt x="9716" y="3253"/>
                  </a:cubicBezTo>
                  <a:cubicBezTo>
                    <a:pt x="9706" y="3241"/>
                    <a:pt x="9700" y="3234"/>
                    <a:pt x="9693" y="3234"/>
                  </a:cubicBezTo>
                  <a:cubicBezTo>
                    <a:pt x="9684" y="3234"/>
                    <a:pt x="9672" y="3244"/>
                    <a:pt x="9647" y="3266"/>
                  </a:cubicBezTo>
                  <a:lnTo>
                    <a:pt x="9669" y="3294"/>
                  </a:lnTo>
                  <a:cubicBezTo>
                    <a:pt x="9690" y="3319"/>
                    <a:pt x="9716" y="3347"/>
                    <a:pt x="9669" y="3385"/>
                  </a:cubicBezTo>
                  <a:cubicBezTo>
                    <a:pt x="9633" y="3416"/>
                    <a:pt x="9597" y="3445"/>
                    <a:pt x="9571" y="3445"/>
                  </a:cubicBezTo>
                  <a:cubicBezTo>
                    <a:pt x="9563" y="3445"/>
                    <a:pt x="9556" y="3442"/>
                    <a:pt x="9549" y="3435"/>
                  </a:cubicBezTo>
                  <a:cubicBezTo>
                    <a:pt x="9477" y="3448"/>
                    <a:pt x="9412" y="3463"/>
                    <a:pt x="9434" y="3492"/>
                  </a:cubicBezTo>
                  <a:cubicBezTo>
                    <a:pt x="9402" y="3520"/>
                    <a:pt x="9365" y="3539"/>
                    <a:pt x="9324" y="3551"/>
                  </a:cubicBezTo>
                  <a:lnTo>
                    <a:pt x="9145" y="3720"/>
                  </a:lnTo>
                  <a:cubicBezTo>
                    <a:pt x="9129" y="3780"/>
                    <a:pt x="9061" y="3854"/>
                    <a:pt x="9026" y="3854"/>
                  </a:cubicBezTo>
                  <a:cubicBezTo>
                    <a:pt x="9021" y="3854"/>
                    <a:pt x="9017" y="3853"/>
                    <a:pt x="9014" y="3849"/>
                  </a:cubicBezTo>
                  <a:cubicBezTo>
                    <a:pt x="9014" y="3849"/>
                    <a:pt x="8926" y="3937"/>
                    <a:pt x="8907" y="4006"/>
                  </a:cubicBezTo>
                  <a:cubicBezTo>
                    <a:pt x="8836" y="4074"/>
                    <a:pt x="8794" y="4116"/>
                    <a:pt x="8767" y="4116"/>
                  </a:cubicBezTo>
                  <a:cubicBezTo>
                    <a:pt x="8760" y="4116"/>
                    <a:pt x="8755" y="4114"/>
                    <a:pt x="8750" y="4109"/>
                  </a:cubicBezTo>
                  <a:cubicBezTo>
                    <a:pt x="8741" y="4099"/>
                    <a:pt x="8735" y="4093"/>
                    <a:pt x="8730" y="4093"/>
                  </a:cubicBezTo>
                  <a:cubicBezTo>
                    <a:pt x="8723" y="4093"/>
                    <a:pt x="8718" y="4109"/>
                    <a:pt x="8706" y="4150"/>
                  </a:cubicBezTo>
                  <a:cubicBezTo>
                    <a:pt x="8735" y="4178"/>
                    <a:pt x="8688" y="4215"/>
                    <a:pt x="8647" y="4262"/>
                  </a:cubicBezTo>
                  <a:lnTo>
                    <a:pt x="8565" y="4357"/>
                  </a:lnTo>
                  <a:cubicBezTo>
                    <a:pt x="8594" y="4382"/>
                    <a:pt x="8594" y="4382"/>
                    <a:pt x="8553" y="4429"/>
                  </a:cubicBezTo>
                  <a:cubicBezTo>
                    <a:pt x="8512" y="4472"/>
                    <a:pt x="8365" y="4588"/>
                    <a:pt x="8324" y="4635"/>
                  </a:cubicBezTo>
                  <a:cubicBezTo>
                    <a:pt x="8239" y="4734"/>
                    <a:pt x="8215" y="4762"/>
                    <a:pt x="8232" y="4762"/>
                  </a:cubicBezTo>
                  <a:cubicBezTo>
                    <a:pt x="8239" y="4762"/>
                    <a:pt x="8252" y="4758"/>
                    <a:pt x="8271" y="4751"/>
                  </a:cubicBezTo>
                  <a:cubicBezTo>
                    <a:pt x="8285" y="4735"/>
                    <a:pt x="8298" y="4727"/>
                    <a:pt x="8304" y="4727"/>
                  </a:cubicBezTo>
                  <a:cubicBezTo>
                    <a:pt x="8315" y="4727"/>
                    <a:pt x="8303" y="4754"/>
                    <a:pt x="8233" y="4798"/>
                  </a:cubicBezTo>
                  <a:cubicBezTo>
                    <a:pt x="8193" y="4845"/>
                    <a:pt x="8042" y="4958"/>
                    <a:pt x="7926" y="5102"/>
                  </a:cubicBezTo>
                  <a:cubicBezTo>
                    <a:pt x="7782" y="5300"/>
                    <a:pt x="7782" y="5300"/>
                    <a:pt x="7810" y="5322"/>
                  </a:cubicBezTo>
                  <a:cubicBezTo>
                    <a:pt x="7816" y="5321"/>
                    <a:pt x="7820" y="5321"/>
                    <a:pt x="7825" y="5321"/>
                  </a:cubicBezTo>
                  <a:cubicBezTo>
                    <a:pt x="7897" y="5321"/>
                    <a:pt x="7861" y="5366"/>
                    <a:pt x="7773" y="5372"/>
                  </a:cubicBezTo>
                  <a:cubicBezTo>
                    <a:pt x="7644" y="5425"/>
                    <a:pt x="7610" y="5478"/>
                    <a:pt x="7638" y="5497"/>
                  </a:cubicBezTo>
                  <a:cubicBezTo>
                    <a:pt x="7641" y="5541"/>
                    <a:pt x="7625" y="5585"/>
                    <a:pt x="7594" y="5619"/>
                  </a:cubicBezTo>
                  <a:cubicBezTo>
                    <a:pt x="7590" y="5616"/>
                    <a:pt x="7585" y="5614"/>
                    <a:pt x="7580" y="5614"/>
                  </a:cubicBezTo>
                  <a:cubicBezTo>
                    <a:pt x="7554" y="5614"/>
                    <a:pt x="7522" y="5666"/>
                    <a:pt x="7487" y="5767"/>
                  </a:cubicBezTo>
                  <a:cubicBezTo>
                    <a:pt x="7464" y="5798"/>
                    <a:pt x="7455" y="5810"/>
                    <a:pt x="7445" y="5810"/>
                  </a:cubicBezTo>
                  <a:cubicBezTo>
                    <a:pt x="7439" y="5810"/>
                    <a:pt x="7432" y="5805"/>
                    <a:pt x="7422" y="5798"/>
                  </a:cubicBezTo>
                  <a:lnTo>
                    <a:pt x="7350" y="5895"/>
                  </a:lnTo>
                  <a:cubicBezTo>
                    <a:pt x="7328" y="6030"/>
                    <a:pt x="7121" y="6331"/>
                    <a:pt x="7055" y="6365"/>
                  </a:cubicBezTo>
                  <a:cubicBezTo>
                    <a:pt x="7036" y="6403"/>
                    <a:pt x="7024" y="6444"/>
                    <a:pt x="7024" y="6487"/>
                  </a:cubicBezTo>
                  <a:cubicBezTo>
                    <a:pt x="7046" y="6559"/>
                    <a:pt x="7031" y="6605"/>
                    <a:pt x="6995" y="6605"/>
                  </a:cubicBezTo>
                  <a:cubicBezTo>
                    <a:pt x="6985" y="6605"/>
                    <a:pt x="6974" y="6601"/>
                    <a:pt x="6961" y="6594"/>
                  </a:cubicBezTo>
                  <a:cubicBezTo>
                    <a:pt x="6936" y="6579"/>
                    <a:pt x="6921" y="6570"/>
                    <a:pt x="6914" y="6570"/>
                  </a:cubicBezTo>
                  <a:cubicBezTo>
                    <a:pt x="6903" y="6570"/>
                    <a:pt x="6909" y="6591"/>
                    <a:pt x="6926" y="6644"/>
                  </a:cubicBezTo>
                  <a:cubicBezTo>
                    <a:pt x="6926" y="6706"/>
                    <a:pt x="6810" y="6908"/>
                    <a:pt x="6758" y="6908"/>
                  </a:cubicBezTo>
                  <a:cubicBezTo>
                    <a:pt x="6749" y="6908"/>
                    <a:pt x="6743" y="6903"/>
                    <a:pt x="6738" y="6892"/>
                  </a:cubicBezTo>
                  <a:lnTo>
                    <a:pt x="6676" y="6854"/>
                  </a:lnTo>
                  <a:cubicBezTo>
                    <a:pt x="6676" y="6898"/>
                    <a:pt x="6666" y="6942"/>
                    <a:pt x="6648" y="6980"/>
                  </a:cubicBezTo>
                  <a:cubicBezTo>
                    <a:pt x="6679" y="6998"/>
                    <a:pt x="6651" y="7052"/>
                    <a:pt x="6572" y="7218"/>
                  </a:cubicBezTo>
                  <a:cubicBezTo>
                    <a:pt x="6516" y="7327"/>
                    <a:pt x="6441" y="7566"/>
                    <a:pt x="6387" y="7675"/>
                  </a:cubicBezTo>
                  <a:cubicBezTo>
                    <a:pt x="6334" y="7785"/>
                    <a:pt x="6253" y="7951"/>
                    <a:pt x="6193" y="7992"/>
                  </a:cubicBezTo>
                  <a:cubicBezTo>
                    <a:pt x="6162" y="8067"/>
                    <a:pt x="6143" y="8152"/>
                    <a:pt x="6137" y="8233"/>
                  </a:cubicBezTo>
                  <a:cubicBezTo>
                    <a:pt x="6149" y="8301"/>
                    <a:pt x="6110" y="8406"/>
                    <a:pt x="6076" y="8406"/>
                  </a:cubicBezTo>
                  <a:cubicBezTo>
                    <a:pt x="6075" y="8406"/>
                    <a:pt x="6073" y="8406"/>
                    <a:pt x="6071" y="8405"/>
                  </a:cubicBezTo>
                  <a:lnTo>
                    <a:pt x="6049" y="8462"/>
                  </a:lnTo>
                  <a:cubicBezTo>
                    <a:pt x="6046" y="8524"/>
                    <a:pt x="6036" y="8587"/>
                    <a:pt x="6018" y="8647"/>
                  </a:cubicBezTo>
                  <a:cubicBezTo>
                    <a:pt x="6014" y="8645"/>
                    <a:pt x="6009" y="8645"/>
                    <a:pt x="6005" y="8645"/>
                  </a:cubicBezTo>
                  <a:cubicBezTo>
                    <a:pt x="5971" y="8645"/>
                    <a:pt x="5928" y="8686"/>
                    <a:pt x="5939" y="8750"/>
                  </a:cubicBezTo>
                  <a:cubicBezTo>
                    <a:pt x="5974" y="8763"/>
                    <a:pt x="5952" y="8819"/>
                    <a:pt x="5908" y="8932"/>
                  </a:cubicBezTo>
                  <a:cubicBezTo>
                    <a:pt x="5855" y="8979"/>
                    <a:pt x="5704" y="9493"/>
                    <a:pt x="5560" y="9991"/>
                  </a:cubicBezTo>
                  <a:cubicBezTo>
                    <a:pt x="5485" y="10245"/>
                    <a:pt x="5435" y="10480"/>
                    <a:pt x="5391" y="10662"/>
                  </a:cubicBezTo>
                  <a:cubicBezTo>
                    <a:pt x="5353" y="10843"/>
                    <a:pt x="5328" y="10963"/>
                    <a:pt x="5338" y="10966"/>
                  </a:cubicBezTo>
                  <a:lnTo>
                    <a:pt x="5294" y="11138"/>
                  </a:lnTo>
                  <a:lnTo>
                    <a:pt x="5250" y="11310"/>
                  </a:lnTo>
                  <a:cubicBezTo>
                    <a:pt x="5248" y="11310"/>
                    <a:pt x="5246" y="11310"/>
                    <a:pt x="5244" y="11310"/>
                  </a:cubicBezTo>
                  <a:cubicBezTo>
                    <a:pt x="5179" y="11310"/>
                    <a:pt x="5143" y="11595"/>
                    <a:pt x="5137" y="11771"/>
                  </a:cubicBezTo>
                  <a:cubicBezTo>
                    <a:pt x="5153" y="11831"/>
                    <a:pt x="5150" y="11893"/>
                    <a:pt x="5128" y="11950"/>
                  </a:cubicBezTo>
                  <a:cubicBezTo>
                    <a:pt x="5125" y="11949"/>
                    <a:pt x="5122" y="11949"/>
                    <a:pt x="5119" y="11949"/>
                  </a:cubicBezTo>
                  <a:cubicBezTo>
                    <a:pt x="5055" y="11949"/>
                    <a:pt x="5015" y="12112"/>
                    <a:pt x="5021" y="12229"/>
                  </a:cubicBezTo>
                  <a:cubicBezTo>
                    <a:pt x="5070" y="12294"/>
                    <a:pt x="5065" y="12348"/>
                    <a:pt x="5016" y="12348"/>
                  </a:cubicBezTo>
                  <a:cubicBezTo>
                    <a:pt x="5009" y="12348"/>
                    <a:pt x="5002" y="12347"/>
                    <a:pt x="4993" y="12345"/>
                  </a:cubicBezTo>
                  <a:cubicBezTo>
                    <a:pt x="4988" y="12343"/>
                    <a:pt x="4983" y="12343"/>
                    <a:pt x="4979" y="12343"/>
                  </a:cubicBezTo>
                  <a:cubicBezTo>
                    <a:pt x="4920" y="12343"/>
                    <a:pt x="4901" y="12452"/>
                    <a:pt x="4971" y="12583"/>
                  </a:cubicBezTo>
                  <a:cubicBezTo>
                    <a:pt x="4990" y="12649"/>
                    <a:pt x="4990" y="12649"/>
                    <a:pt x="4943" y="12699"/>
                  </a:cubicBezTo>
                  <a:cubicBezTo>
                    <a:pt x="4858" y="12736"/>
                    <a:pt x="4842" y="12796"/>
                    <a:pt x="4880" y="12805"/>
                  </a:cubicBezTo>
                  <a:cubicBezTo>
                    <a:pt x="4933" y="12880"/>
                    <a:pt x="4918" y="12937"/>
                    <a:pt x="4836" y="12978"/>
                  </a:cubicBezTo>
                  <a:cubicBezTo>
                    <a:pt x="4739" y="13075"/>
                    <a:pt x="4739" y="13075"/>
                    <a:pt x="4792" y="13150"/>
                  </a:cubicBezTo>
                  <a:cubicBezTo>
                    <a:pt x="4849" y="13225"/>
                    <a:pt x="4789" y="13454"/>
                    <a:pt x="4708" y="13495"/>
                  </a:cubicBezTo>
                  <a:cubicBezTo>
                    <a:pt x="4692" y="13551"/>
                    <a:pt x="4642" y="13598"/>
                    <a:pt x="4676" y="13608"/>
                  </a:cubicBezTo>
                  <a:lnTo>
                    <a:pt x="4629" y="13658"/>
                  </a:lnTo>
                  <a:lnTo>
                    <a:pt x="4601" y="13770"/>
                  </a:lnTo>
                  <a:lnTo>
                    <a:pt x="4636" y="13780"/>
                  </a:lnTo>
                  <a:cubicBezTo>
                    <a:pt x="4620" y="13839"/>
                    <a:pt x="4501" y="14175"/>
                    <a:pt x="4401" y="14576"/>
                  </a:cubicBezTo>
                  <a:cubicBezTo>
                    <a:pt x="4261" y="15128"/>
                    <a:pt x="4222" y="15284"/>
                    <a:pt x="4247" y="15284"/>
                  </a:cubicBezTo>
                  <a:cubicBezTo>
                    <a:pt x="4251" y="15284"/>
                    <a:pt x="4256" y="15281"/>
                    <a:pt x="4263" y="15275"/>
                  </a:cubicBezTo>
                  <a:cubicBezTo>
                    <a:pt x="4275" y="15269"/>
                    <a:pt x="4284" y="15266"/>
                    <a:pt x="4292" y="15266"/>
                  </a:cubicBezTo>
                  <a:cubicBezTo>
                    <a:pt x="4335" y="15266"/>
                    <a:pt x="4304" y="15356"/>
                    <a:pt x="4235" y="15391"/>
                  </a:cubicBezTo>
                  <a:cubicBezTo>
                    <a:pt x="4219" y="15447"/>
                    <a:pt x="4156" y="15554"/>
                    <a:pt x="4128" y="15666"/>
                  </a:cubicBezTo>
                  <a:cubicBezTo>
                    <a:pt x="4098" y="15778"/>
                    <a:pt x="4071" y="15889"/>
                    <a:pt x="4038" y="15889"/>
                  </a:cubicBezTo>
                  <a:cubicBezTo>
                    <a:pt x="4037" y="15889"/>
                    <a:pt x="4035" y="15889"/>
                    <a:pt x="4034" y="15889"/>
                  </a:cubicBezTo>
                  <a:lnTo>
                    <a:pt x="4021" y="15945"/>
                  </a:lnTo>
                  <a:cubicBezTo>
                    <a:pt x="4062" y="16080"/>
                    <a:pt x="3974" y="16425"/>
                    <a:pt x="3896" y="16588"/>
                  </a:cubicBezTo>
                  <a:cubicBezTo>
                    <a:pt x="3868" y="16682"/>
                    <a:pt x="3855" y="16782"/>
                    <a:pt x="3862" y="16882"/>
                  </a:cubicBezTo>
                  <a:cubicBezTo>
                    <a:pt x="3868" y="17008"/>
                    <a:pt x="3868" y="17008"/>
                    <a:pt x="3818" y="17055"/>
                  </a:cubicBezTo>
                  <a:cubicBezTo>
                    <a:pt x="3817" y="17055"/>
                    <a:pt x="3817" y="17054"/>
                    <a:pt x="3816" y="17054"/>
                  </a:cubicBezTo>
                  <a:cubicBezTo>
                    <a:pt x="3780" y="17054"/>
                    <a:pt x="3662" y="17384"/>
                    <a:pt x="3730" y="17399"/>
                  </a:cubicBezTo>
                  <a:lnTo>
                    <a:pt x="3683" y="17450"/>
                  </a:lnTo>
                  <a:cubicBezTo>
                    <a:pt x="3633" y="17497"/>
                    <a:pt x="3655" y="17562"/>
                    <a:pt x="3689" y="17572"/>
                  </a:cubicBezTo>
                  <a:cubicBezTo>
                    <a:pt x="3758" y="17591"/>
                    <a:pt x="3743" y="17647"/>
                    <a:pt x="3623" y="17678"/>
                  </a:cubicBezTo>
                  <a:cubicBezTo>
                    <a:pt x="3614" y="17676"/>
                    <a:pt x="3606" y="17675"/>
                    <a:pt x="3599" y="17675"/>
                  </a:cubicBezTo>
                  <a:cubicBezTo>
                    <a:pt x="3552" y="17675"/>
                    <a:pt x="3547" y="17720"/>
                    <a:pt x="3576" y="17728"/>
                  </a:cubicBezTo>
                  <a:cubicBezTo>
                    <a:pt x="3595" y="17794"/>
                    <a:pt x="3617" y="17860"/>
                    <a:pt x="3567" y="17907"/>
                  </a:cubicBezTo>
                  <a:cubicBezTo>
                    <a:pt x="3554" y="17967"/>
                    <a:pt x="3539" y="18023"/>
                    <a:pt x="3608" y="18042"/>
                  </a:cubicBezTo>
                  <a:cubicBezTo>
                    <a:pt x="3642" y="18048"/>
                    <a:pt x="3630" y="18108"/>
                    <a:pt x="3614" y="18164"/>
                  </a:cubicBezTo>
                  <a:cubicBezTo>
                    <a:pt x="3580" y="18155"/>
                    <a:pt x="3580" y="18155"/>
                    <a:pt x="3561" y="18089"/>
                  </a:cubicBezTo>
                  <a:lnTo>
                    <a:pt x="3529" y="18205"/>
                  </a:lnTo>
                  <a:cubicBezTo>
                    <a:pt x="3517" y="18259"/>
                    <a:pt x="3459" y="18359"/>
                    <a:pt x="3424" y="18359"/>
                  </a:cubicBezTo>
                  <a:cubicBezTo>
                    <a:pt x="3423" y="18359"/>
                    <a:pt x="3421" y="18359"/>
                    <a:pt x="3420" y="18358"/>
                  </a:cubicBezTo>
                  <a:cubicBezTo>
                    <a:pt x="3382" y="18396"/>
                    <a:pt x="3363" y="18438"/>
                    <a:pt x="3394" y="18438"/>
                  </a:cubicBezTo>
                  <a:cubicBezTo>
                    <a:pt x="3404" y="18438"/>
                    <a:pt x="3418" y="18434"/>
                    <a:pt x="3439" y="18424"/>
                  </a:cubicBezTo>
                  <a:cubicBezTo>
                    <a:pt x="3507" y="18443"/>
                    <a:pt x="3507" y="18443"/>
                    <a:pt x="3479" y="18559"/>
                  </a:cubicBezTo>
                  <a:cubicBezTo>
                    <a:pt x="3465" y="18611"/>
                    <a:pt x="3453" y="18663"/>
                    <a:pt x="3424" y="18663"/>
                  </a:cubicBezTo>
                  <a:cubicBezTo>
                    <a:pt x="3422" y="18663"/>
                    <a:pt x="3419" y="18663"/>
                    <a:pt x="3417" y="18662"/>
                  </a:cubicBezTo>
                  <a:cubicBezTo>
                    <a:pt x="3410" y="18661"/>
                    <a:pt x="3405" y="18660"/>
                    <a:pt x="3400" y="18660"/>
                  </a:cubicBezTo>
                  <a:cubicBezTo>
                    <a:pt x="3381" y="18660"/>
                    <a:pt x="3377" y="18678"/>
                    <a:pt x="3354" y="18769"/>
                  </a:cubicBezTo>
                  <a:cubicBezTo>
                    <a:pt x="3319" y="18922"/>
                    <a:pt x="3345" y="19082"/>
                    <a:pt x="3426" y="19217"/>
                  </a:cubicBezTo>
                  <a:cubicBezTo>
                    <a:pt x="3495" y="19233"/>
                    <a:pt x="3495" y="19233"/>
                    <a:pt x="3410" y="19273"/>
                  </a:cubicBezTo>
                  <a:cubicBezTo>
                    <a:pt x="3408" y="19273"/>
                    <a:pt x="3406" y="19272"/>
                    <a:pt x="3403" y="19272"/>
                  </a:cubicBezTo>
                  <a:cubicBezTo>
                    <a:pt x="3374" y="19272"/>
                    <a:pt x="3362" y="19328"/>
                    <a:pt x="3348" y="19380"/>
                  </a:cubicBezTo>
                  <a:cubicBezTo>
                    <a:pt x="3313" y="19371"/>
                    <a:pt x="3329" y="19314"/>
                    <a:pt x="3341" y="19258"/>
                  </a:cubicBezTo>
                  <a:lnTo>
                    <a:pt x="3307" y="19248"/>
                  </a:lnTo>
                  <a:cubicBezTo>
                    <a:pt x="3222" y="19286"/>
                    <a:pt x="3210" y="19345"/>
                    <a:pt x="3263" y="19421"/>
                  </a:cubicBezTo>
                  <a:cubicBezTo>
                    <a:pt x="3285" y="19487"/>
                    <a:pt x="3285" y="19487"/>
                    <a:pt x="3235" y="19534"/>
                  </a:cubicBezTo>
                  <a:cubicBezTo>
                    <a:pt x="3188" y="19584"/>
                    <a:pt x="3138" y="19631"/>
                    <a:pt x="3172" y="19640"/>
                  </a:cubicBezTo>
                  <a:cubicBezTo>
                    <a:pt x="3172" y="19640"/>
                    <a:pt x="3144" y="19756"/>
                    <a:pt x="3094" y="19803"/>
                  </a:cubicBezTo>
                  <a:cubicBezTo>
                    <a:pt x="3066" y="19919"/>
                    <a:pt x="3050" y="19975"/>
                    <a:pt x="3088" y="19985"/>
                  </a:cubicBezTo>
                  <a:cubicBezTo>
                    <a:pt x="3122" y="19994"/>
                    <a:pt x="3106" y="20051"/>
                    <a:pt x="3091" y="20110"/>
                  </a:cubicBezTo>
                  <a:cubicBezTo>
                    <a:pt x="3078" y="20167"/>
                    <a:pt x="3062" y="20223"/>
                    <a:pt x="3097" y="20232"/>
                  </a:cubicBezTo>
                  <a:cubicBezTo>
                    <a:pt x="3131" y="20242"/>
                    <a:pt x="3153" y="20308"/>
                    <a:pt x="3125" y="20424"/>
                  </a:cubicBezTo>
                  <a:cubicBezTo>
                    <a:pt x="3131" y="20546"/>
                    <a:pt x="3131" y="20546"/>
                    <a:pt x="3047" y="20586"/>
                  </a:cubicBezTo>
                  <a:cubicBezTo>
                    <a:pt x="3044" y="20586"/>
                    <a:pt x="3042" y="20585"/>
                    <a:pt x="3039" y="20585"/>
                  </a:cubicBezTo>
                  <a:cubicBezTo>
                    <a:pt x="3010" y="20585"/>
                    <a:pt x="2996" y="20638"/>
                    <a:pt x="2984" y="20693"/>
                  </a:cubicBezTo>
                  <a:cubicBezTo>
                    <a:pt x="2972" y="20734"/>
                    <a:pt x="2950" y="20768"/>
                    <a:pt x="2921" y="20800"/>
                  </a:cubicBezTo>
                  <a:cubicBezTo>
                    <a:pt x="2871" y="20847"/>
                    <a:pt x="2906" y="20856"/>
                    <a:pt x="2940" y="20865"/>
                  </a:cubicBezTo>
                  <a:lnTo>
                    <a:pt x="3009" y="20881"/>
                  </a:lnTo>
                  <a:cubicBezTo>
                    <a:pt x="2987" y="20937"/>
                    <a:pt x="2934" y="20972"/>
                    <a:pt x="2878" y="20972"/>
                  </a:cubicBezTo>
                  <a:cubicBezTo>
                    <a:pt x="2793" y="21010"/>
                    <a:pt x="2793" y="21010"/>
                    <a:pt x="2862" y="21028"/>
                  </a:cubicBezTo>
                  <a:cubicBezTo>
                    <a:pt x="2896" y="21038"/>
                    <a:pt x="2918" y="21104"/>
                    <a:pt x="2856" y="21210"/>
                  </a:cubicBezTo>
                  <a:cubicBezTo>
                    <a:pt x="2826" y="21319"/>
                    <a:pt x="2798" y="21430"/>
                    <a:pt x="2766" y="21430"/>
                  </a:cubicBezTo>
                  <a:cubicBezTo>
                    <a:pt x="2764" y="21430"/>
                    <a:pt x="2763" y="21430"/>
                    <a:pt x="2762" y="21429"/>
                  </a:cubicBezTo>
                  <a:cubicBezTo>
                    <a:pt x="2733" y="21461"/>
                    <a:pt x="2724" y="21505"/>
                    <a:pt x="2733" y="21545"/>
                  </a:cubicBezTo>
                  <a:cubicBezTo>
                    <a:pt x="2755" y="21611"/>
                    <a:pt x="2740" y="21668"/>
                    <a:pt x="2661" y="21834"/>
                  </a:cubicBezTo>
                  <a:cubicBezTo>
                    <a:pt x="2520" y="22103"/>
                    <a:pt x="2520" y="22103"/>
                    <a:pt x="2589" y="22119"/>
                  </a:cubicBezTo>
                  <a:cubicBezTo>
                    <a:pt x="2624" y="22128"/>
                    <a:pt x="2658" y="22138"/>
                    <a:pt x="2577" y="22178"/>
                  </a:cubicBezTo>
                  <a:cubicBezTo>
                    <a:pt x="2527" y="22225"/>
                    <a:pt x="2549" y="22291"/>
                    <a:pt x="2555" y="22417"/>
                  </a:cubicBezTo>
                  <a:cubicBezTo>
                    <a:pt x="2574" y="22482"/>
                    <a:pt x="2643" y="22501"/>
                    <a:pt x="2677" y="22508"/>
                  </a:cubicBezTo>
                  <a:cubicBezTo>
                    <a:pt x="2746" y="22526"/>
                    <a:pt x="2746" y="22526"/>
                    <a:pt x="2683" y="22633"/>
                  </a:cubicBezTo>
                  <a:cubicBezTo>
                    <a:pt x="2672" y="22685"/>
                    <a:pt x="2629" y="22731"/>
                    <a:pt x="2595" y="22731"/>
                  </a:cubicBezTo>
                  <a:cubicBezTo>
                    <a:pt x="2592" y="22731"/>
                    <a:pt x="2589" y="22731"/>
                    <a:pt x="2586" y="22730"/>
                  </a:cubicBezTo>
                  <a:cubicBezTo>
                    <a:pt x="2552" y="22721"/>
                    <a:pt x="2564" y="22664"/>
                    <a:pt x="2564" y="22664"/>
                  </a:cubicBezTo>
                  <a:lnTo>
                    <a:pt x="2580" y="22605"/>
                  </a:lnTo>
                  <a:cubicBezTo>
                    <a:pt x="2571" y="22603"/>
                    <a:pt x="2563" y="22601"/>
                    <a:pt x="2554" y="22601"/>
                  </a:cubicBezTo>
                  <a:cubicBezTo>
                    <a:pt x="2529" y="22601"/>
                    <a:pt x="2504" y="22617"/>
                    <a:pt x="2483" y="22702"/>
                  </a:cubicBezTo>
                  <a:cubicBezTo>
                    <a:pt x="2433" y="22752"/>
                    <a:pt x="2420" y="22808"/>
                    <a:pt x="2455" y="22818"/>
                  </a:cubicBezTo>
                  <a:cubicBezTo>
                    <a:pt x="2404" y="22868"/>
                    <a:pt x="2376" y="22981"/>
                    <a:pt x="2348" y="23097"/>
                  </a:cubicBezTo>
                  <a:cubicBezTo>
                    <a:pt x="2317" y="23213"/>
                    <a:pt x="2276" y="23385"/>
                    <a:pt x="2226" y="23432"/>
                  </a:cubicBezTo>
                  <a:cubicBezTo>
                    <a:pt x="2198" y="23548"/>
                    <a:pt x="2182" y="23604"/>
                    <a:pt x="2216" y="23614"/>
                  </a:cubicBezTo>
                  <a:cubicBezTo>
                    <a:pt x="2283" y="23631"/>
                    <a:pt x="2275" y="23681"/>
                    <a:pt x="2246" y="23681"/>
                  </a:cubicBezTo>
                  <a:cubicBezTo>
                    <a:pt x="2243" y="23681"/>
                    <a:pt x="2241" y="23680"/>
                    <a:pt x="2238" y="23680"/>
                  </a:cubicBezTo>
                  <a:cubicBezTo>
                    <a:pt x="2154" y="23720"/>
                    <a:pt x="1934" y="24457"/>
                    <a:pt x="1988" y="24532"/>
                  </a:cubicBezTo>
                  <a:lnTo>
                    <a:pt x="1959" y="24648"/>
                  </a:lnTo>
                  <a:cubicBezTo>
                    <a:pt x="1897" y="24754"/>
                    <a:pt x="1809" y="25099"/>
                    <a:pt x="1831" y="25165"/>
                  </a:cubicBezTo>
                  <a:lnTo>
                    <a:pt x="1787" y="25337"/>
                  </a:lnTo>
                  <a:cubicBezTo>
                    <a:pt x="1724" y="25444"/>
                    <a:pt x="1709" y="25500"/>
                    <a:pt x="1731" y="25566"/>
                  </a:cubicBezTo>
                  <a:cubicBezTo>
                    <a:pt x="1746" y="25618"/>
                    <a:pt x="1770" y="25635"/>
                    <a:pt x="1763" y="25635"/>
                  </a:cubicBezTo>
                  <a:cubicBezTo>
                    <a:pt x="1761" y="25635"/>
                    <a:pt x="1757" y="25634"/>
                    <a:pt x="1749" y="25632"/>
                  </a:cubicBezTo>
                  <a:cubicBezTo>
                    <a:pt x="1749" y="25632"/>
                    <a:pt x="1748" y="25632"/>
                    <a:pt x="1747" y="25632"/>
                  </a:cubicBezTo>
                  <a:cubicBezTo>
                    <a:pt x="1713" y="25632"/>
                    <a:pt x="1685" y="25745"/>
                    <a:pt x="1630" y="25970"/>
                  </a:cubicBezTo>
                  <a:cubicBezTo>
                    <a:pt x="1592" y="26126"/>
                    <a:pt x="1580" y="26176"/>
                    <a:pt x="1591" y="26176"/>
                  </a:cubicBezTo>
                  <a:cubicBezTo>
                    <a:pt x="1596" y="26176"/>
                    <a:pt x="1606" y="26165"/>
                    <a:pt x="1621" y="26149"/>
                  </a:cubicBezTo>
                  <a:lnTo>
                    <a:pt x="1621" y="26149"/>
                  </a:lnTo>
                  <a:cubicBezTo>
                    <a:pt x="1603" y="26344"/>
                    <a:pt x="1577" y="26375"/>
                    <a:pt x="1550" y="26375"/>
                  </a:cubicBezTo>
                  <a:cubicBezTo>
                    <a:pt x="1543" y="26375"/>
                    <a:pt x="1537" y="26373"/>
                    <a:pt x="1530" y="26371"/>
                  </a:cubicBezTo>
                  <a:cubicBezTo>
                    <a:pt x="1517" y="26354"/>
                    <a:pt x="1506" y="26347"/>
                    <a:pt x="1497" y="26347"/>
                  </a:cubicBezTo>
                  <a:cubicBezTo>
                    <a:pt x="1467" y="26347"/>
                    <a:pt x="1466" y="26431"/>
                    <a:pt x="1536" y="26494"/>
                  </a:cubicBezTo>
                  <a:cubicBezTo>
                    <a:pt x="1588" y="26566"/>
                    <a:pt x="1563" y="26676"/>
                    <a:pt x="1531" y="26676"/>
                  </a:cubicBezTo>
                  <a:cubicBezTo>
                    <a:pt x="1530" y="26676"/>
                    <a:pt x="1528" y="26676"/>
                    <a:pt x="1527" y="26675"/>
                  </a:cubicBezTo>
                  <a:cubicBezTo>
                    <a:pt x="1492" y="26666"/>
                    <a:pt x="1508" y="26610"/>
                    <a:pt x="1521" y="26553"/>
                  </a:cubicBezTo>
                  <a:cubicBezTo>
                    <a:pt x="1521" y="26553"/>
                    <a:pt x="1486" y="26544"/>
                    <a:pt x="1452" y="26534"/>
                  </a:cubicBezTo>
                  <a:lnTo>
                    <a:pt x="1452" y="26534"/>
                  </a:lnTo>
                  <a:cubicBezTo>
                    <a:pt x="1436" y="26591"/>
                    <a:pt x="1436" y="26591"/>
                    <a:pt x="1458" y="26660"/>
                  </a:cubicBezTo>
                  <a:cubicBezTo>
                    <a:pt x="1449" y="26701"/>
                    <a:pt x="1452" y="26741"/>
                    <a:pt x="1464" y="26782"/>
                  </a:cubicBezTo>
                  <a:cubicBezTo>
                    <a:pt x="1475" y="26820"/>
                    <a:pt x="1492" y="26840"/>
                    <a:pt x="1513" y="26840"/>
                  </a:cubicBezTo>
                  <a:cubicBezTo>
                    <a:pt x="1529" y="26840"/>
                    <a:pt x="1547" y="26830"/>
                    <a:pt x="1568" y="26810"/>
                  </a:cubicBezTo>
                  <a:cubicBezTo>
                    <a:pt x="1581" y="26797"/>
                    <a:pt x="1590" y="26791"/>
                    <a:pt x="1595" y="26791"/>
                  </a:cubicBezTo>
                  <a:cubicBezTo>
                    <a:pt x="1610" y="26791"/>
                    <a:pt x="1599" y="26833"/>
                    <a:pt x="1590" y="26876"/>
                  </a:cubicBezTo>
                  <a:cubicBezTo>
                    <a:pt x="1555" y="26933"/>
                    <a:pt x="1528" y="26957"/>
                    <a:pt x="1509" y="26957"/>
                  </a:cubicBezTo>
                  <a:cubicBezTo>
                    <a:pt x="1492" y="26957"/>
                    <a:pt x="1479" y="26938"/>
                    <a:pt x="1470" y="26907"/>
                  </a:cubicBezTo>
                  <a:cubicBezTo>
                    <a:pt x="1483" y="26848"/>
                    <a:pt x="1449" y="26838"/>
                    <a:pt x="1414" y="26832"/>
                  </a:cubicBezTo>
                  <a:cubicBezTo>
                    <a:pt x="1414" y="26832"/>
                    <a:pt x="1413" y="26832"/>
                    <a:pt x="1413" y="26832"/>
                  </a:cubicBezTo>
                  <a:cubicBezTo>
                    <a:pt x="1380" y="26832"/>
                    <a:pt x="1377" y="27128"/>
                    <a:pt x="1433" y="27202"/>
                  </a:cubicBezTo>
                  <a:lnTo>
                    <a:pt x="1433" y="27202"/>
                  </a:lnTo>
                  <a:cubicBezTo>
                    <a:pt x="1424" y="27200"/>
                    <a:pt x="1413" y="27196"/>
                    <a:pt x="1398" y="27193"/>
                  </a:cubicBezTo>
                  <a:cubicBezTo>
                    <a:pt x="1397" y="27192"/>
                    <a:pt x="1396" y="27192"/>
                    <a:pt x="1394" y="27192"/>
                  </a:cubicBezTo>
                  <a:cubicBezTo>
                    <a:pt x="1362" y="27192"/>
                    <a:pt x="1335" y="27304"/>
                    <a:pt x="1308" y="27415"/>
                  </a:cubicBezTo>
                  <a:cubicBezTo>
                    <a:pt x="1276" y="27528"/>
                    <a:pt x="1264" y="27587"/>
                    <a:pt x="1298" y="27597"/>
                  </a:cubicBezTo>
                  <a:cubicBezTo>
                    <a:pt x="1333" y="27603"/>
                    <a:pt x="1367" y="27612"/>
                    <a:pt x="1351" y="27672"/>
                  </a:cubicBezTo>
                  <a:cubicBezTo>
                    <a:pt x="1361" y="27634"/>
                    <a:pt x="1379" y="27624"/>
                    <a:pt x="1399" y="27624"/>
                  </a:cubicBezTo>
                  <a:cubicBezTo>
                    <a:pt x="1411" y="27624"/>
                    <a:pt x="1423" y="27628"/>
                    <a:pt x="1436" y="27631"/>
                  </a:cubicBezTo>
                  <a:cubicBezTo>
                    <a:pt x="1405" y="27685"/>
                    <a:pt x="1367" y="27738"/>
                    <a:pt x="1323" y="27785"/>
                  </a:cubicBezTo>
                  <a:cubicBezTo>
                    <a:pt x="1226" y="27882"/>
                    <a:pt x="1163" y="27989"/>
                    <a:pt x="1104" y="28217"/>
                  </a:cubicBezTo>
                  <a:cubicBezTo>
                    <a:pt x="1076" y="28333"/>
                    <a:pt x="1035" y="28506"/>
                    <a:pt x="985" y="28556"/>
                  </a:cubicBezTo>
                  <a:cubicBezTo>
                    <a:pt x="957" y="28669"/>
                    <a:pt x="941" y="28728"/>
                    <a:pt x="975" y="28734"/>
                  </a:cubicBezTo>
                  <a:lnTo>
                    <a:pt x="947" y="28850"/>
                  </a:lnTo>
                  <a:cubicBezTo>
                    <a:pt x="900" y="28900"/>
                    <a:pt x="869" y="29013"/>
                    <a:pt x="903" y="29023"/>
                  </a:cubicBezTo>
                  <a:cubicBezTo>
                    <a:pt x="925" y="29088"/>
                    <a:pt x="875" y="29139"/>
                    <a:pt x="863" y="29195"/>
                  </a:cubicBezTo>
                  <a:cubicBezTo>
                    <a:pt x="799" y="29257"/>
                    <a:pt x="775" y="29279"/>
                    <a:pt x="798" y="29279"/>
                  </a:cubicBezTo>
                  <a:cubicBezTo>
                    <a:pt x="811" y="29279"/>
                    <a:pt x="838" y="29272"/>
                    <a:pt x="881" y="29261"/>
                  </a:cubicBezTo>
                  <a:cubicBezTo>
                    <a:pt x="883" y="29261"/>
                    <a:pt x="884" y="29261"/>
                    <a:pt x="886" y="29261"/>
                  </a:cubicBezTo>
                  <a:cubicBezTo>
                    <a:pt x="921" y="29261"/>
                    <a:pt x="979" y="29161"/>
                    <a:pt x="994" y="29107"/>
                  </a:cubicBezTo>
                  <a:lnTo>
                    <a:pt x="1038" y="28935"/>
                  </a:lnTo>
                  <a:lnTo>
                    <a:pt x="1029" y="29117"/>
                  </a:lnTo>
                  <a:cubicBezTo>
                    <a:pt x="1016" y="29173"/>
                    <a:pt x="1019" y="29298"/>
                    <a:pt x="1057" y="29305"/>
                  </a:cubicBezTo>
                  <a:cubicBezTo>
                    <a:pt x="1057" y="29305"/>
                    <a:pt x="1091" y="29314"/>
                    <a:pt x="1076" y="29374"/>
                  </a:cubicBezTo>
                  <a:lnTo>
                    <a:pt x="1007" y="29355"/>
                  </a:lnTo>
                  <a:cubicBezTo>
                    <a:pt x="997" y="29311"/>
                    <a:pt x="963" y="29277"/>
                    <a:pt x="916" y="29270"/>
                  </a:cubicBezTo>
                  <a:cubicBezTo>
                    <a:pt x="834" y="29311"/>
                    <a:pt x="756" y="29474"/>
                    <a:pt x="825" y="29493"/>
                  </a:cubicBezTo>
                  <a:cubicBezTo>
                    <a:pt x="819" y="29533"/>
                    <a:pt x="797" y="29571"/>
                    <a:pt x="762" y="29596"/>
                  </a:cubicBezTo>
                  <a:cubicBezTo>
                    <a:pt x="760" y="29596"/>
                    <a:pt x="758" y="29595"/>
                    <a:pt x="755" y="29595"/>
                  </a:cubicBezTo>
                  <a:cubicBezTo>
                    <a:pt x="726" y="29595"/>
                    <a:pt x="716" y="29652"/>
                    <a:pt x="769" y="29722"/>
                  </a:cubicBezTo>
                  <a:cubicBezTo>
                    <a:pt x="822" y="29797"/>
                    <a:pt x="809" y="29853"/>
                    <a:pt x="725" y="29894"/>
                  </a:cubicBezTo>
                  <a:cubicBezTo>
                    <a:pt x="628" y="29991"/>
                    <a:pt x="568" y="30220"/>
                    <a:pt x="602" y="30229"/>
                  </a:cubicBezTo>
                  <a:cubicBezTo>
                    <a:pt x="671" y="30248"/>
                    <a:pt x="631" y="30420"/>
                    <a:pt x="580" y="30467"/>
                  </a:cubicBezTo>
                  <a:cubicBezTo>
                    <a:pt x="533" y="30511"/>
                    <a:pt x="515" y="30580"/>
                    <a:pt x="537" y="30640"/>
                  </a:cubicBezTo>
                  <a:cubicBezTo>
                    <a:pt x="534" y="30639"/>
                    <a:pt x="531" y="30639"/>
                    <a:pt x="528" y="30639"/>
                  </a:cubicBezTo>
                  <a:cubicBezTo>
                    <a:pt x="495" y="30639"/>
                    <a:pt x="457" y="30686"/>
                    <a:pt x="474" y="30746"/>
                  </a:cubicBezTo>
                  <a:cubicBezTo>
                    <a:pt x="474" y="30746"/>
                    <a:pt x="468" y="30774"/>
                    <a:pt x="481" y="30774"/>
                  </a:cubicBezTo>
                  <a:cubicBezTo>
                    <a:pt x="486" y="30774"/>
                    <a:pt x="495" y="30770"/>
                    <a:pt x="508" y="30756"/>
                  </a:cubicBezTo>
                  <a:lnTo>
                    <a:pt x="549" y="30887"/>
                  </a:lnTo>
                  <a:cubicBezTo>
                    <a:pt x="559" y="30851"/>
                    <a:pt x="577" y="30842"/>
                    <a:pt x="598" y="30842"/>
                  </a:cubicBezTo>
                  <a:cubicBezTo>
                    <a:pt x="610" y="30842"/>
                    <a:pt x="622" y="30844"/>
                    <a:pt x="634" y="30847"/>
                  </a:cubicBezTo>
                  <a:cubicBezTo>
                    <a:pt x="668" y="30856"/>
                    <a:pt x="577" y="31078"/>
                    <a:pt x="443" y="31166"/>
                  </a:cubicBezTo>
                  <a:lnTo>
                    <a:pt x="345" y="31263"/>
                  </a:lnTo>
                  <a:lnTo>
                    <a:pt x="414" y="31282"/>
                  </a:lnTo>
                  <a:cubicBezTo>
                    <a:pt x="403" y="31334"/>
                    <a:pt x="389" y="31387"/>
                    <a:pt x="359" y="31387"/>
                  </a:cubicBezTo>
                  <a:cubicBezTo>
                    <a:pt x="357" y="31387"/>
                    <a:pt x="354" y="31386"/>
                    <a:pt x="352" y="31386"/>
                  </a:cubicBezTo>
                  <a:cubicBezTo>
                    <a:pt x="342" y="31383"/>
                    <a:pt x="335" y="31381"/>
                    <a:pt x="330" y="31381"/>
                  </a:cubicBezTo>
                  <a:cubicBezTo>
                    <a:pt x="316" y="31381"/>
                    <a:pt x="313" y="31393"/>
                    <a:pt x="302" y="31436"/>
                  </a:cubicBezTo>
                  <a:cubicBezTo>
                    <a:pt x="302" y="31436"/>
                    <a:pt x="289" y="31492"/>
                    <a:pt x="324" y="31502"/>
                  </a:cubicBezTo>
                  <a:cubicBezTo>
                    <a:pt x="392" y="31520"/>
                    <a:pt x="392" y="31520"/>
                    <a:pt x="342" y="31567"/>
                  </a:cubicBezTo>
                  <a:cubicBezTo>
                    <a:pt x="261" y="31608"/>
                    <a:pt x="245" y="31664"/>
                    <a:pt x="302" y="31740"/>
                  </a:cubicBezTo>
                  <a:cubicBezTo>
                    <a:pt x="371" y="31758"/>
                    <a:pt x="371" y="31758"/>
                    <a:pt x="286" y="31799"/>
                  </a:cubicBezTo>
                  <a:cubicBezTo>
                    <a:pt x="283" y="31798"/>
                    <a:pt x="280" y="31798"/>
                    <a:pt x="277" y="31798"/>
                  </a:cubicBezTo>
                  <a:cubicBezTo>
                    <a:pt x="243" y="31798"/>
                    <a:pt x="200" y="31842"/>
                    <a:pt x="189" y="31896"/>
                  </a:cubicBezTo>
                  <a:lnTo>
                    <a:pt x="223" y="31903"/>
                  </a:lnTo>
                  <a:cubicBezTo>
                    <a:pt x="292" y="31921"/>
                    <a:pt x="277" y="31978"/>
                    <a:pt x="230" y="32028"/>
                  </a:cubicBezTo>
                  <a:cubicBezTo>
                    <a:pt x="227" y="32027"/>
                    <a:pt x="225" y="32027"/>
                    <a:pt x="222" y="32027"/>
                  </a:cubicBezTo>
                  <a:cubicBezTo>
                    <a:pt x="193" y="32027"/>
                    <a:pt x="180" y="32084"/>
                    <a:pt x="186" y="32200"/>
                  </a:cubicBezTo>
                  <a:cubicBezTo>
                    <a:pt x="159" y="32308"/>
                    <a:pt x="144" y="32364"/>
                    <a:pt x="114" y="32364"/>
                  </a:cubicBezTo>
                  <a:cubicBezTo>
                    <a:pt x="112" y="32364"/>
                    <a:pt x="110" y="32364"/>
                    <a:pt x="107" y="32363"/>
                  </a:cubicBezTo>
                  <a:cubicBezTo>
                    <a:pt x="84" y="32357"/>
                    <a:pt x="69" y="32353"/>
                    <a:pt x="61" y="32353"/>
                  </a:cubicBezTo>
                  <a:cubicBezTo>
                    <a:pt x="45" y="32353"/>
                    <a:pt x="57" y="32370"/>
                    <a:pt x="95" y="32420"/>
                  </a:cubicBezTo>
                  <a:cubicBezTo>
                    <a:pt x="114" y="32489"/>
                    <a:pt x="114" y="32489"/>
                    <a:pt x="51" y="32592"/>
                  </a:cubicBezTo>
                  <a:cubicBezTo>
                    <a:pt x="1" y="32642"/>
                    <a:pt x="1" y="32642"/>
                    <a:pt x="23" y="32708"/>
                  </a:cubicBezTo>
                  <a:cubicBezTo>
                    <a:pt x="52" y="32716"/>
                    <a:pt x="75" y="32722"/>
                    <a:pt x="93" y="32722"/>
                  </a:cubicBezTo>
                  <a:cubicBezTo>
                    <a:pt x="117" y="32722"/>
                    <a:pt x="131" y="32711"/>
                    <a:pt x="139" y="32677"/>
                  </a:cubicBezTo>
                  <a:cubicBezTo>
                    <a:pt x="150" y="32637"/>
                    <a:pt x="153" y="32625"/>
                    <a:pt x="166" y="32625"/>
                  </a:cubicBezTo>
                  <a:cubicBezTo>
                    <a:pt x="172" y="32625"/>
                    <a:pt x="179" y="32627"/>
                    <a:pt x="189" y="32630"/>
                  </a:cubicBezTo>
                  <a:lnTo>
                    <a:pt x="161" y="32743"/>
                  </a:lnTo>
                  <a:cubicBezTo>
                    <a:pt x="139" y="32821"/>
                    <a:pt x="132" y="32902"/>
                    <a:pt x="139" y="32984"/>
                  </a:cubicBezTo>
                  <a:cubicBezTo>
                    <a:pt x="142" y="33049"/>
                    <a:pt x="163" y="33085"/>
                    <a:pt x="181" y="33085"/>
                  </a:cubicBezTo>
                  <a:cubicBezTo>
                    <a:pt x="197" y="33085"/>
                    <a:pt x="210" y="33058"/>
                    <a:pt x="208" y="32999"/>
                  </a:cubicBezTo>
                  <a:lnTo>
                    <a:pt x="258" y="32952"/>
                  </a:lnTo>
                  <a:cubicBezTo>
                    <a:pt x="268" y="32955"/>
                    <a:pt x="277" y="32956"/>
                    <a:pt x="286" y="32956"/>
                  </a:cubicBezTo>
                  <a:cubicBezTo>
                    <a:pt x="365" y="32956"/>
                    <a:pt x="379" y="32859"/>
                    <a:pt x="286" y="32837"/>
                  </a:cubicBezTo>
                  <a:cubicBezTo>
                    <a:pt x="183" y="32808"/>
                    <a:pt x="183" y="32808"/>
                    <a:pt x="264" y="32771"/>
                  </a:cubicBezTo>
                  <a:lnTo>
                    <a:pt x="264" y="32771"/>
                  </a:lnTo>
                  <a:cubicBezTo>
                    <a:pt x="272" y="32773"/>
                    <a:pt x="279" y="32773"/>
                    <a:pt x="286" y="32773"/>
                  </a:cubicBezTo>
                  <a:cubicBezTo>
                    <a:pt x="337" y="32773"/>
                    <a:pt x="350" y="32723"/>
                    <a:pt x="364" y="32674"/>
                  </a:cubicBezTo>
                  <a:cubicBezTo>
                    <a:pt x="373" y="32631"/>
                    <a:pt x="376" y="32619"/>
                    <a:pt x="389" y="32619"/>
                  </a:cubicBezTo>
                  <a:cubicBezTo>
                    <a:pt x="394" y="32619"/>
                    <a:pt x="401" y="32621"/>
                    <a:pt x="411" y="32623"/>
                  </a:cubicBezTo>
                  <a:cubicBezTo>
                    <a:pt x="414" y="32624"/>
                    <a:pt x="417" y="32625"/>
                    <a:pt x="421" y="32625"/>
                  </a:cubicBezTo>
                  <a:cubicBezTo>
                    <a:pt x="454" y="32625"/>
                    <a:pt x="497" y="32581"/>
                    <a:pt x="508" y="32526"/>
                  </a:cubicBezTo>
                  <a:cubicBezTo>
                    <a:pt x="524" y="32470"/>
                    <a:pt x="524" y="32470"/>
                    <a:pt x="490" y="32460"/>
                  </a:cubicBezTo>
                  <a:cubicBezTo>
                    <a:pt x="481" y="32469"/>
                    <a:pt x="475" y="32473"/>
                    <a:pt x="471" y="32473"/>
                  </a:cubicBezTo>
                  <a:cubicBezTo>
                    <a:pt x="451" y="32473"/>
                    <a:pt x="482" y="32388"/>
                    <a:pt x="552" y="32354"/>
                  </a:cubicBezTo>
                  <a:cubicBezTo>
                    <a:pt x="602" y="32307"/>
                    <a:pt x="602" y="32307"/>
                    <a:pt x="533" y="32288"/>
                  </a:cubicBezTo>
                  <a:cubicBezTo>
                    <a:pt x="465" y="32269"/>
                    <a:pt x="493" y="32156"/>
                    <a:pt x="574" y="32116"/>
                  </a:cubicBezTo>
                  <a:cubicBezTo>
                    <a:pt x="574" y="32116"/>
                    <a:pt x="590" y="32059"/>
                    <a:pt x="606" y="32000"/>
                  </a:cubicBezTo>
                  <a:cubicBezTo>
                    <a:pt x="618" y="31943"/>
                    <a:pt x="584" y="31934"/>
                    <a:pt x="549" y="31925"/>
                  </a:cubicBezTo>
                  <a:cubicBezTo>
                    <a:pt x="480" y="31909"/>
                    <a:pt x="480" y="31909"/>
                    <a:pt x="530" y="31859"/>
                  </a:cubicBezTo>
                  <a:cubicBezTo>
                    <a:pt x="564" y="31825"/>
                    <a:pt x="591" y="31820"/>
                    <a:pt x="604" y="31820"/>
                  </a:cubicBezTo>
                  <a:cubicBezTo>
                    <a:pt x="609" y="31820"/>
                    <a:pt x="612" y="31821"/>
                    <a:pt x="612" y="31821"/>
                  </a:cubicBezTo>
                  <a:cubicBezTo>
                    <a:pt x="614" y="31821"/>
                    <a:pt x="615" y="31822"/>
                    <a:pt x="617" y="31822"/>
                  </a:cubicBezTo>
                  <a:cubicBezTo>
                    <a:pt x="648" y="31822"/>
                    <a:pt x="663" y="31768"/>
                    <a:pt x="675" y="31715"/>
                  </a:cubicBezTo>
                  <a:cubicBezTo>
                    <a:pt x="690" y="31655"/>
                    <a:pt x="718" y="31542"/>
                    <a:pt x="684" y="31533"/>
                  </a:cubicBezTo>
                  <a:lnTo>
                    <a:pt x="684" y="31533"/>
                  </a:lnTo>
                  <a:lnTo>
                    <a:pt x="718" y="31542"/>
                  </a:lnTo>
                  <a:cubicBezTo>
                    <a:pt x="734" y="31483"/>
                    <a:pt x="769" y="31492"/>
                    <a:pt x="734" y="31483"/>
                  </a:cubicBezTo>
                  <a:cubicBezTo>
                    <a:pt x="753" y="31426"/>
                    <a:pt x="778" y="31370"/>
                    <a:pt x="812" y="31320"/>
                  </a:cubicBezTo>
                  <a:cubicBezTo>
                    <a:pt x="858" y="31242"/>
                    <a:pt x="855" y="31121"/>
                    <a:pt x="808" y="31121"/>
                  </a:cubicBezTo>
                  <a:cubicBezTo>
                    <a:pt x="790" y="31121"/>
                    <a:pt x="767" y="31137"/>
                    <a:pt x="737" y="31179"/>
                  </a:cubicBezTo>
                  <a:cubicBezTo>
                    <a:pt x="731" y="31202"/>
                    <a:pt x="727" y="31216"/>
                    <a:pt x="727" y="31216"/>
                  </a:cubicBezTo>
                  <a:cubicBezTo>
                    <a:pt x="726" y="31216"/>
                    <a:pt x="733" y="31188"/>
                    <a:pt x="750" y="31122"/>
                  </a:cubicBezTo>
                  <a:cubicBezTo>
                    <a:pt x="765" y="31063"/>
                    <a:pt x="731" y="31053"/>
                    <a:pt x="731" y="31053"/>
                  </a:cubicBezTo>
                  <a:cubicBezTo>
                    <a:pt x="696" y="31047"/>
                    <a:pt x="709" y="30988"/>
                    <a:pt x="725" y="30931"/>
                  </a:cubicBezTo>
                  <a:lnTo>
                    <a:pt x="725" y="30931"/>
                  </a:lnTo>
                  <a:lnTo>
                    <a:pt x="794" y="30950"/>
                  </a:lnTo>
                  <a:cubicBezTo>
                    <a:pt x="816" y="30972"/>
                    <a:pt x="838" y="30981"/>
                    <a:pt x="855" y="30981"/>
                  </a:cubicBezTo>
                  <a:cubicBezTo>
                    <a:pt x="905" y="30981"/>
                    <a:pt x="924" y="30906"/>
                    <a:pt x="856" y="30843"/>
                  </a:cubicBezTo>
                  <a:lnTo>
                    <a:pt x="856" y="30843"/>
                  </a:lnTo>
                  <a:cubicBezTo>
                    <a:pt x="866" y="30846"/>
                    <a:pt x="878" y="30849"/>
                    <a:pt x="891" y="30853"/>
                  </a:cubicBezTo>
                  <a:cubicBezTo>
                    <a:pt x="893" y="30853"/>
                    <a:pt x="895" y="30854"/>
                    <a:pt x="898" y="30854"/>
                  </a:cubicBezTo>
                  <a:cubicBezTo>
                    <a:pt x="927" y="30854"/>
                    <a:pt x="940" y="30794"/>
                    <a:pt x="935" y="30680"/>
                  </a:cubicBezTo>
                  <a:cubicBezTo>
                    <a:pt x="941" y="30621"/>
                    <a:pt x="910" y="30565"/>
                    <a:pt x="859" y="30539"/>
                  </a:cubicBezTo>
                  <a:cubicBezTo>
                    <a:pt x="825" y="30530"/>
                    <a:pt x="837" y="30471"/>
                    <a:pt x="837" y="30471"/>
                  </a:cubicBezTo>
                  <a:cubicBezTo>
                    <a:pt x="849" y="30430"/>
                    <a:pt x="852" y="30419"/>
                    <a:pt x="865" y="30419"/>
                  </a:cubicBezTo>
                  <a:cubicBezTo>
                    <a:pt x="871" y="30419"/>
                    <a:pt x="878" y="30421"/>
                    <a:pt x="888" y="30423"/>
                  </a:cubicBezTo>
                  <a:cubicBezTo>
                    <a:pt x="893" y="30425"/>
                    <a:pt x="897" y="30426"/>
                    <a:pt x="902" y="30426"/>
                  </a:cubicBezTo>
                  <a:cubicBezTo>
                    <a:pt x="960" y="30426"/>
                    <a:pt x="981" y="30321"/>
                    <a:pt x="931" y="30251"/>
                  </a:cubicBezTo>
                  <a:lnTo>
                    <a:pt x="931" y="30251"/>
                  </a:lnTo>
                  <a:lnTo>
                    <a:pt x="966" y="30261"/>
                  </a:lnTo>
                  <a:cubicBezTo>
                    <a:pt x="968" y="30261"/>
                    <a:pt x="971" y="30262"/>
                    <a:pt x="973" y="30262"/>
                  </a:cubicBezTo>
                  <a:cubicBezTo>
                    <a:pt x="1007" y="30262"/>
                    <a:pt x="1050" y="30199"/>
                    <a:pt x="1085" y="29925"/>
                  </a:cubicBezTo>
                  <a:cubicBezTo>
                    <a:pt x="1143" y="29699"/>
                    <a:pt x="1183" y="29530"/>
                    <a:pt x="1217" y="29530"/>
                  </a:cubicBezTo>
                  <a:cubicBezTo>
                    <a:pt x="1218" y="29530"/>
                    <a:pt x="1219" y="29530"/>
                    <a:pt x="1220" y="29530"/>
                  </a:cubicBezTo>
                  <a:cubicBezTo>
                    <a:pt x="1220" y="29531"/>
                    <a:pt x="1221" y="29531"/>
                    <a:pt x="1222" y="29531"/>
                  </a:cubicBezTo>
                  <a:cubicBezTo>
                    <a:pt x="1254" y="29531"/>
                    <a:pt x="1244" y="29290"/>
                    <a:pt x="1204" y="29161"/>
                  </a:cubicBezTo>
                  <a:lnTo>
                    <a:pt x="1204" y="29161"/>
                  </a:lnTo>
                  <a:cubicBezTo>
                    <a:pt x="1206" y="29161"/>
                    <a:pt x="1208" y="29161"/>
                    <a:pt x="1209" y="29161"/>
                  </a:cubicBezTo>
                  <a:cubicBezTo>
                    <a:pt x="1240" y="29161"/>
                    <a:pt x="1253" y="29105"/>
                    <a:pt x="1279" y="28994"/>
                  </a:cubicBezTo>
                  <a:cubicBezTo>
                    <a:pt x="1315" y="28855"/>
                    <a:pt x="1322" y="28828"/>
                    <a:pt x="1341" y="28828"/>
                  </a:cubicBezTo>
                  <a:cubicBezTo>
                    <a:pt x="1346" y="28828"/>
                    <a:pt x="1351" y="28830"/>
                    <a:pt x="1358" y="28832"/>
                  </a:cubicBezTo>
                  <a:cubicBezTo>
                    <a:pt x="1382" y="28864"/>
                    <a:pt x="1396" y="28882"/>
                    <a:pt x="1400" y="28882"/>
                  </a:cubicBezTo>
                  <a:cubicBezTo>
                    <a:pt x="1407" y="28882"/>
                    <a:pt x="1397" y="28850"/>
                    <a:pt x="1373" y="28775"/>
                  </a:cubicBezTo>
                  <a:cubicBezTo>
                    <a:pt x="1320" y="28703"/>
                    <a:pt x="1388" y="28552"/>
                    <a:pt x="1455" y="28552"/>
                  </a:cubicBezTo>
                  <a:cubicBezTo>
                    <a:pt x="1458" y="28552"/>
                    <a:pt x="1461" y="28552"/>
                    <a:pt x="1464" y="28553"/>
                  </a:cubicBezTo>
                  <a:cubicBezTo>
                    <a:pt x="1467" y="28553"/>
                    <a:pt x="1469" y="28554"/>
                    <a:pt x="1471" y="28554"/>
                  </a:cubicBezTo>
                  <a:cubicBezTo>
                    <a:pt x="1501" y="28554"/>
                    <a:pt x="1516" y="28497"/>
                    <a:pt x="1543" y="28390"/>
                  </a:cubicBezTo>
                  <a:cubicBezTo>
                    <a:pt x="1521" y="28324"/>
                    <a:pt x="1552" y="28208"/>
                    <a:pt x="1580" y="28095"/>
                  </a:cubicBezTo>
                  <a:cubicBezTo>
                    <a:pt x="1621" y="27923"/>
                    <a:pt x="1621" y="27923"/>
                    <a:pt x="1552" y="27904"/>
                  </a:cubicBezTo>
                  <a:cubicBezTo>
                    <a:pt x="1483" y="27885"/>
                    <a:pt x="1499" y="27829"/>
                    <a:pt x="1527" y="27713"/>
                  </a:cubicBezTo>
                  <a:cubicBezTo>
                    <a:pt x="1539" y="27661"/>
                    <a:pt x="1553" y="27608"/>
                    <a:pt x="1582" y="27608"/>
                  </a:cubicBezTo>
                  <a:cubicBezTo>
                    <a:pt x="1585" y="27608"/>
                    <a:pt x="1587" y="27609"/>
                    <a:pt x="1590" y="27609"/>
                  </a:cubicBezTo>
                  <a:cubicBezTo>
                    <a:pt x="1618" y="27578"/>
                    <a:pt x="1640" y="27540"/>
                    <a:pt x="1652" y="27503"/>
                  </a:cubicBezTo>
                  <a:cubicBezTo>
                    <a:pt x="1667" y="27448"/>
                    <a:pt x="1679" y="27395"/>
                    <a:pt x="1710" y="27395"/>
                  </a:cubicBezTo>
                  <a:cubicBezTo>
                    <a:pt x="1713" y="27395"/>
                    <a:pt x="1715" y="27396"/>
                    <a:pt x="1718" y="27396"/>
                  </a:cubicBezTo>
                  <a:cubicBezTo>
                    <a:pt x="1756" y="27349"/>
                    <a:pt x="1784" y="27293"/>
                    <a:pt x="1793" y="27233"/>
                  </a:cubicBezTo>
                  <a:cubicBezTo>
                    <a:pt x="1823" y="27122"/>
                    <a:pt x="1851" y="27010"/>
                    <a:pt x="1883" y="27010"/>
                  </a:cubicBezTo>
                  <a:cubicBezTo>
                    <a:pt x="1885" y="27010"/>
                    <a:pt x="1886" y="27010"/>
                    <a:pt x="1887" y="27011"/>
                  </a:cubicBezTo>
                  <a:cubicBezTo>
                    <a:pt x="1900" y="26954"/>
                    <a:pt x="1900" y="26954"/>
                    <a:pt x="1865" y="26945"/>
                  </a:cubicBezTo>
                  <a:cubicBezTo>
                    <a:pt x="1831" y="26936"/>
                    <a:pt x="1812" y="26870"/>
                    <a:pt x="1903" y="26650"/>
                  </a:cubicBezTo>
                  <a:cubicBezTo>
                    <a:pt x="1931" y="26534"/>
                    <a:pt x="1975" y="26362"/>
                    <a:pt x="1941" y="26353"/>
                  </a:cubicBezTo>
                  <a:cubicBezTo>
                    <a:pt x="1949" y="26313"/>
                    <a:pt x="1952" y="26301"/>
                    <a:pt x="1965" y="26301"/>
                  </a:cubicBezTo>
                  <a:cubicBezTo>
                    <a:pt x="1970" y="26301"/>
                    <a:pt x="1978" y="26303"/>
                    <a:pt x="1988" y="26306"/>
                  </a:cubicBezTo>
                  <a:cubicBezTo>
                    <a:pt x="1992" y="26307"/>
                    <a:pt x="1996" y="26307"/>
                    <a:pt x="2001" y="26307"/>
                  </a:cubicBezTo>
                  <a:cubicBezTo>
                    <a:pt x="2063" y="26307"/>
                    <a:pt x="2085" y="26200"/>
                    <a:pt x="2047" y="26074"/>
                  </a:cubicBezTo>
                  <a:cubicBezTo>
                    <a:pt x="2013" y="26064"/>
                    <a:pt x="2025" y="26008"/>
                    <a:pt x="2075" y="25961"/>
                  </a:cubicBezTo>
                  <a:cubicBezTo>
                    <a:pt x="2085" y="25917"/>
                    <a:pt x="2082" y="25876"/>
                    <a:pt x="2069" y="25836"/>
                  </a:cubicBezTo>
                  <a:cubicBezTo>
                    <a:pt x="2050" y="25770"/>
                    <a:pt x="2050" y="25770"/>
                    <a:pt x="2113" y="25663"/>
                  </a:cubicBezTo>
                  <a:cubicBezTo>
                    <a:pt x="2115" y="25664"/>
                    <a:pt x="2118" y="25664"/>
                    <a:pt x="2120" y="25664"/>
                  </a:cubicBezTo>
                  <a:cubicBezTo>
                    <a:pt x="2149" y="25664"/>
                    <a:pt x="2161" y="25612"/>
                    <a:pt x="2176" y="25557"/>
                  </a:cubicBezTo>
                  <a:cubicBezTo>
                    <a:pt x="2169" y="25434"/>
                    <a:pt x="2326" y="24801"/>
                    <a:pt x="2376" y="24754"/>
                  </a:cubicBezTo>
                  <a:cubicBezTo>
                    <a:pt x="2357" y="24685"/>
                    <a:pt x="2357" y="24685"/>
                    <a:pt x="2370" y="24629"/>
                  </a:cubicBezTo>
                  <a:cubicBezTo>
                    <a:pt x="2455" y="24588"/>
                    <a:pt x="2433" y="24523"/>
                    <a:pt x="2364" y="24507"/>
                  </a:cubicBezTo>
                  <a:lnTo>
                    <a:pt x="2351" y="24563"/>
                  </a:lnTo>
                  <a:lnTo>
                    <a:pt x="2335" y="24620"/>
                  </a:lnTo>
                  <a:cubicBezTo>
                    <a:pt x="2271" y="24605"/>
                    <a:pt x="2305" y="24454"/>
                    <a:pt x="2394" y="24454"/>
                  </a:cubicBezTo>
                  <a:cubicBezTo>
                    <a:pt x="2400" y="24454"/>
                    <a:pt x="2407" y="24455"/>
                    <a:pt x="2414" y="24457"/>
                  </a:cubicBezTo>
                  <a:cubicBezTo>
                    <a:pt x="2498" y="24416"/>
                    <a:pt x="2498" y="24416"/>
                    <a:pt x="2442" y="24341"/>
                  </a:cubicBezTo>
                  <a:cubicBezTo>
                    <a:pt x="2386" y="24266"/>
                    <a:pt x="2401" y="24209"/>
                    <a:pt x="2486" y="24168"/>
                  </a:cubicBezTo>
                  <a:cubicBezTo>
                    <a:pt x="2509" y="24175"/>
                    <a:pt x="2524" y="24179"/>
                    <a:pt x="2532" y="24179"/>
                  </a:cubicBezTo>
                  <a:cubicBezTo>
                    <a:pt x="2549" y="24179"/>
                    <a:pt x="2536" y="24162"/>
                    <a:pt x="2498" y="24112"/>
                  </a:cubicBezTo>
                  <a:cubicBezTo>
                    <a:pt x="2399" y="23975"/>
                    <a:pt x="2397" y="23812"/>
                    <a:pt x="2502" y="23812"/>
                  </a:cubicBezTo>
                  <a:cubicBezTo>
                    <a:pt x="2512" y="23812"/>
                    <a:pt x="2524" y="23814"/>
                    <a:pt x="2536" y="23817"/>
                  </a:cubicBezTo>
                  <a:cubicBezTo>
                    <a:pt x="2544" y="23819"/>
                    <a:pt x="2551" y="23820"/>
                    <a:pt x="2559" y="23820"/>
                  </a:cubicBezTo>
                  <a:cubicBezTo>
                    <a:pt x="2612" y="23820"/>
                    <a:pt x="2659" y="23782"/>
                    <a:pt x="2668" y="23727"/>
                  </a:cubicBezTo>
                  <a:cubicBezTo>
                    <a:pt x="2683" y="23670"/>
                    <a:pt x="2649" y="23661"/>
                    <a:pt x="2614" y="23651"/>
                  </a:cubicBezTo>
                  <a:cubicBezTo>
                    <a:pt x="2595" y="23660"/>
                    <a:pt x="2581" y="23665"/>
                    <a:pt x="2572" y="23665"/>
                  </a:cubicBezTo>
                  <a:cubicBezTo>
                    <a:pt x="2541" y="23665"/>
                    <a:pt x="2567" y="23614"/>
                    <a:pt x="2643" y="23539"/>
                  </a:cubicBezTo>
                  <a:cubicBezTo>
                    <a:pt x="2790" y="23391"/>
                    <a:pt x="2818" y="23278"/>
                    <a:pt x="2793" y="23087"/>
                  </a:cubicBezTo>
                  <a:cubicBezTo>
                    <a:pt x="2784" y="22914"/>
                    <a:pt x="2803" y="22777"/>
                    <a:pt x="2824" y="22777"/>
                  </a:cubicBezTo>
                  <a:cubicBezTo>
                    <a:pt x="2833" y="22777"/>
                    <a:pt x="2842" y="22801"/>
                    <a:pt x="2849" y="22858"/>
                  </a:cubicBezTo>
                  <a:cubicBezTo>
                    <a:pt x="2870" y="22925"/>
                    <a:pt x="2880" y="22958"/>
                    <a:pt x="2884" y="22958"/>
                  </a:cubicBezTo>
                  <a:cubicBezTo>
                    <a:pt x="2889" y="22958"/>
                    <a:pt x="2887" y="22927"/>
                    <a:pt x="2884" y="22865"/>
                  </a:cubicBezTo>
                  <a:lnTo>
                    <a:pt x="2956" y="22580"/>
                  </a:lnTo>
                  <a:cubicBezTo>
                    <a:pt x="2972" y="22520"/>
                    <a:pt x="2950" y="22454"/>
                    <a:pt x="2915" y="22445"/>
                  </a:cubicBezTo>
                  <a:cubicBezTo>
                    <a:pt x="3015" y="22395"/>
                    <a:pt x="3062" y="22276"/>
                    <a:pt x="3022" y="22169"/>
                  </a:cubicBezTo>
                  <a:cubicBezTo>
                    <a:pt x="3037" y="22110"/>
                    <a:pt x="3050" y="22053"/>
                    <a:pt x="3050" y="22053"/>
                  </a:cubicBezTo>
                  <a:cubicBezTo>
                    <a:pt x="3066" y="21997"/>
                    <a:pt x="3066" y="21997"/>
                    <a:pt x="3044" y="21928"/>
                  </a:cubicBezTo>
                  <a:cubicBezTo>
                    <a:pt x="3025" y="21862"/>
                    <a:pt x="3072" y="21815"/>
                    <a:pt x="3122" y="21765"/>
                  </a:cubicBezTo>
                  <a:cubicBezTo>
                    <a:pt x="3172" y="21718"/>
                    <a:pt x="3219" y="21668"/>
                    <a:pt x="3185" y="21658"/>
                  </a:cubicBezTo>
                  <a:cubicBezTo>
                    <a:pt x="3150" y="21652"/>
                    <a:pt x="3144" y="21527"/>
                    <a:pt x="3125" y="21461"/>
                  </a:cubicBezTo>
                  <a:cubicBezTo>
                    <a:pt x="3110" y="21417"/>
                    <a:pt x="3128" y="21380"/>
                    <a:pt x="3147" y="21380"/>
                  </a:cubicBezTo>
                  <a:cubicBezTo>
                    <a:pt x="3156" y="21380"/>
                    <a:pt x="3166" y="21389"/>
                    <a:pt x="3172" y="21411"/>
                  </a:cubicBezTo>
                  <a:cubicBezTo>
                    <a:pt x="3180" y="21413"/>
                    <a:pt x="3186" y="21414"/>
                    <a:pt x="3192" y="21414"/>
                  </a:cubicBezTo>
                  <a:cubicBezTo>
                    <a:pt x="3210" y="21414"/>
                    <a:pt x="3222" y="21396"/>
                    <a:pt x="3272" y="21314"/>
                  </a:cubicBezTo>
                  <a:cubicBezTo>
                    <a:pt x="3285" y="21257"/>
                    <a:pt x="3313" y="21141"/>
                    <a:pt x="3279" y="21135"/>
                  </a:cubicBezTo>
                  <a:cubicBezTo>
                    <a:pt x="3244" y="21125"/>
                    <a:pt x="3332" y="20781"/>
                    <a:pt x="3379" y="20731"/>
                  </a:cubicBezTo>
                  <a:cubicBezTo>
                    <a:pt x="3379" y="20731"/>
                    <a:pt x="3395" y="20674"/>
                    <a:pt x="3407" y="20618"/>
                  </a:cubicBezTo>
                  <a:cubicBezTo>
                    <a:pt x="3423" y="20558"/>
                    <a:pt x="3404" y="20492"/>
                    <a:pt x="3417" y="20436"/>
                  </a:cubicBezTo>
                  <a:cubicBezTo>
                    <a:pt x="3426" y="20395"/>
                    <a:pt x="3423" y="20351"/>
                    <a:pt x="3410" y="20311"/>
                  </a:cubicBezTo>
                  <a:cubicBezTo>
                    <a:pt x="3425" y="20257"/>
                    <a:pt x="3437" y="20204"/>
                    <a:pt x="3468" y="20204"/>
                  </a:cubicBezTo>
                  <a:cubicBezTo>
                    <a:pt x="3470" y="20204"/>
                    <a:pt x="3471" y="20204"/>
                    <a:pt x="3473" y="20204"/>
                  </a:cubicBezTo>
                  <a:cubicBezTo>
                    <a:pt x="3420" y="20129"/>
                    <a:pt x="3420" y="20129"/>
                    <a:pt x="3504" y="20091"/>
                  </a:cubicBezTo>
                  <a:cubicBezTo>
                    <a:pt x="3526" y="20096"/>
                    <a:pt x="3541" y="20100"/>
                    <a:pt x="3549" y="20100"/>
                  </a:cubicBezTo>
                  <a:cubicBezTo>
                    <a:pt x="3568" y="20100"/>
                    <a:pt x="3556" y="20083"/>
                    <a:pt x="3517" y="20032"/>
                  </a:cubicBezTo>
                  <a:cubicBezTo>
                    <a:pt x="3498" y="19966"/>
                    <a:pt x="3498" y="19966"/>
                    <a:pt x="3545" y="19919"/>
                  </a:cubicBezTo>
                  <a:cubicBezTo>
                    <a:pt x="3548" y="19920"/>
                    <a:pt x="3550" y="19920"/>
                    <a:pt x="3552" y="19920"/>
                  </a:cubicBezTo>
                  <a:cubicBezTo>
                    <a:pt x="3582" y="19920"/>
                    <a:pt x="3593" y="19868"/>
                    <a:pt x="3561" y="19859"/>
                  </a:cubicBezTo>
                  <a:cubicBezTo>
                    <a:pt x="3507" y="19787"/>
                    <a:pt x="3513" y="19620"/>
                    <a:pt x="3574" y="19620"/>
                  </a:cubicBezTo>
                  <a:cubicBezTo>
                    <a:pt x="3577" y="19620"/>
                    <a:pt x="3580" y="19621"/>
                    <a:pt x="3583" y="19621"/>
                  </a:cubicBezTo>
                  <a:cubicBezTo>
                    <a:pt x="3592" y="19581"/>
                    <a:pt x="3589" y="19540"/>
                    <a:pt x="3576" y="19499"/>
                  </a:cubicBezTo>
                  <a:cubicBezTo>
                    <a:pt x="3540" y="19447"/>
                    <a:pt x="3528" y="19431"/>
                    <a:pt x="3547" y="19431"/>
                  </a:cubicBezTo>
                  <a:cubicBezTo>
                    <a:pt x="3556" y="19431"/>
                    <a:pt x="3570" y="19435"/>
                    <a:pt x="3592" y="19440"/>
                  </a:cubicBezTo>
                  <a:cubicBezTo>
                    <a:pt x="3674" y="19402"/>
                    <a:pt x="3689" y="19342"/>
                    <a:pt x="3636" y="19267"/>
                  </a:cubicBezTo>
                  <a:cubicBezTo>
                    <a:pt x="3623" y="19226"/>
                    <a:pt x="3633" y="19186"/>
                    <a:pt x="3664" y="19154"/>
                  </a:cubicBezTo>
                  <a:cubicBezTo>
                    <a:pt x="3724" y="19053"/>
                    <a:pt x="3834" y="18747"/>
                    <a:pt x="3776" y="18747"/>
                  </a:cubicBezTo>
                  <a:cubicBezTo>
                    <a:pt x="3772" y="18747"/>
                    <a:pt x="3769" y="18748"/>
                    <a:pt x="3764" y="18750"/>
                  </a:cubicBezTo>
                  <a:lnTo>
                    <a:pt x="3793" y="18637"/>
                  </a:lnTo>
                  <a:cubicBezTo>
                    <a:pt x="3855" y="18531"/>
                    <a:pt x="3871" y="18474"/>
                    <a:pt x="3849" y="18405"/>
                  </a:cubicBezTo>
                  <a:lnTo>
                    <a:pt x="3830" y="18340"/>
                  </a:lnTo>
                  <a:lnTo>
                    <a:pt x="3830" y="18340"/>
                  </a:lnTo>
                  <a:cubicBezTo>
                    <a:pt x="3833" y="18340"/>
                    <a:pt x="3836" y="18341"/>
                    <a:pt x="3839" y="18341"/>
                  </a:cubicBezTo>
                  <a:cubicBezTo>
                    <a:pt x="3873" y="18341"/>
                    <a:pt x="3913" y="18297"/>
                    <a:pt x="3927" y="18242"/>
                  </a:cubicBezTo>
                  <a:cubicBezTo>
                    <a:pt x="3940" y="18186"/>
                    <a:pt x="3940" y="18186"/>
                    <a:pt x="3905" y="18177"/>
                  </a:cubicBezTo>
                  <a:cubicBezTo>
                    <a:pt x="3893" y="18190"/>
                    <a:pt x="3885" y="18195"/>
                    <a:pt x="3880" y="18195"/>
                  </a:cubicBezTo>
                  <a:cubicBezTo>
                    <a:pt x="3865" y="18195"/>
                    <a:pt x="3875" y="18152"/>
                    <a:pt x="3887" y="18111"/>
                  </a:cubicBezTo>
                  <a:cubicBezTo>
                    <a:pt x="3898" y="18059"/>
                    <a:pt x="3941" y="18012"/>
                    <a:pt x="3975" y="18012"/>
                  </a:cubicBezTo>
                  <a:cubicBezTo>
                    <a:pt x="3978" y="18012"/>
                    <a:pt x="3981" y="18013"/>
                    <a:pt x="3984" y="18014"/>
                  </a:cubicBezTo>
                  <a:lnTo>
                    <a:pt x="3999" y="17957"/>
                  </a:lnTo>
                  <a:cubicBezTo>
                    <a:pt x="3934" y="17939"/>
                    <a:pt x="3942" y="17888"/>
                    <a:pt x="3972" y="17888"/>
                  </a:cubicBezTo>
                  <a:cubicBezTo>
                    <a:pt x="3974" y="17888"/>
                    <a:pt x="3976" y="17888"/>
                    <a:pt x="3978" y="17888"/>
                  </a:cubicBezTo>
                  <a:cubicBezTo>
                    <a:pt x="4018" y="17844"/>
                    <a:pt x="4046" y="17788"/>
                    <a:pt x="4056" y="17725"/>
                  </a:cubicBezTo>
                  <a:cubicBezTo>
                    <a:pt x="4034" y="17719"/>
                    <a:pt x="4046" y="17698"/>
                    <a:pt x="4054" y="17698"/>
                  </a:cubicBezTo>
                  <a:cubicBezTo>
                    <a:pt x="4059" y="17698"/>
                    <a:pt x="4062" y="17705"/>
                    <a:pt x="4056" y="17725"/>
                  </a:cubicBezTo>
                  <a:lnTo>
                    <a:pt x="4090" y="17735"/>
                  </a:lnTo>
                  <a:cubicBezTo>
                    <a:pt x="4141" y="17688"/>
                    <a:pt x="4106" y="17678"/>
                    <a:pt x="4072" y="17669"/>
                  </a:cubicBezTo>
                  <a:lnTo>
                    <a:pt x="4100" y="17553"/>
                  </a:lnTo>
                  <a:cubicBezTo>
                    <a:pt x="4109" y="17511"/>
                    <a:pt x="4120" y="17470"/>
                    <a:pt x="4105" y="17470"/>
                  </a:cubicBezTo>
                  <a:cubicBezTo>
                    <a:pt x="4100" y="17470"/>
                    <a:pt x="4091" y="17475"/>
                    <a:pt x="4078" y="17487"/>
                  </a:cubicBezTo>
                  <a:cubicBezTo>
                    <a:pt x="4043" y="17478"/>
                    <a:pt x="4009" y="17468"/>
                    <a:pt x="4025" y="17412"/>
                  </a:cubicBezTo>
                  <a:lnTo>
                    <a:pt x="4025" y="17412"/>
                  </a:lnTo>
                  <a:cubicBezTo>
                    <a:pt x="4037" y="17415"/>
                    <a:pt x="4050" y="17419"/>
                    <a:pt x="4062" y="17419"/>
                  </a:cubicBezTo>
                  <a:cubicBezTo>
                    <a:pt x="4081" y="17419"/>
                    <a:pt x="4098" y="17409"/>
                    <a:pt x="4106" y="17371"/>
                  </a:cubicBezTo>
                  <a:cubicBezTo>
                    <a:pt x="4118" y="17329"/>
                    <a:pt x="4140" y="17324"/>
                    <a:pt x="4151" y="17324"/>
                  </a:cubicBezTo>
                  <a:cubicBezTo>
                    <a:pt x="4154" y="17324"/>
                    <a:pt x="4156" y="17324"/>
                    <a:pt x="4156" y="17324"/>
                  </a:cubicBezTo>
                  <a:cubicBezTo>
                    <a:pt x="4164" y="17334"/>
                    <a:pt x="4171" y="17339"/>
                    <a:pt x="4177" y="17339"/>
                  </a:cubicBezTo>
                  <a:cubicBezTo>
                    <a:pt x="4218" y="17339"/>
                    <a:pt x="4232" y="17152"/>
                    <a:pt x="4213" y="17095"/>
                  </a:cubicBezTo>
                  <a:cubicBezTo>
                    <a:pt x="4177" y="16977"/>
                    <a:pt x="4184" y="16920"/>
                    <a:pt x="4233" y="16920"/>
                  </a:cubicBezTo>
                  <a:cubicBezTo>
                    <a:pt x="4240" y="16920"/>
                    <a:pt x="4248" y="16921"/>
                    <a:pt x="4256" y="16923"/>
                  </a:cubicBezTo>
                  <a:cubicBezTo>
                    <a:pt x="4260" y="16924"/>
                    <a:pt x="4264" y="16924"/>
                    <a:pt x="4267" y="16924"/>
                  </a:cubicBezTo>
                  <a:cubicBezTo>
                    <a:pt x="4321" y="16924"/>
                    <a:pt x="4280" y="16802"/>
                    <a:pt x="4197" y="16723"/>
                  </a:cubicBezTo>
                  <a:lnTo>
                    <a:pt x="4106" y="16638"/>
                  </a:lnTo>
                  <a:lnTo>
                    <a:pt x="4106" y="16638"/>
                  </a:lnTo>
                  <a:lnTo>
                    <a:pt x="4209" y="16666"/>
                  </a:lnTo>
                  <a:cubicBezTo>
                    <a:pt x="4363" y="16644"/>
                    <a:pt x="4363" y="16644"/>
                    <a:pt x="4338" y="16453"/>
                  </a:cubicBezTo>
                  <a:cubicBezTo>
                    <a:pt x="4333" y="16353"/>
                    <a:pt x="4332" y="16335"/>
                    <a:pt x="4350" y="16335"/>
                  </a:cubicBezTo>
                  <a:cubicBezTo>
                    <a:pt x="4355" y="16335"/>
                    <a:pt x="4360" y="16336"/>
                    <a:pt x="4366" y="16337"/>
                  </a:cubicBezTo>
                  <a:cubicBezTo>
                    <a:pt x="4369" y="16338"/>
                    <a:pt x="4371" y="16338"/>
                    <a:pt x="4373" y="16338"/>
                  </a:cubicBezTo>
                  <a:cubicBezTo>
                    <a:pt x="4403" y="16338"/>
                    <a:pt x="4416" y="16278"/>
                    <a:pt x="4457" y="16118"/>
                  </a:cubicBezTo>
                  <a:cubicBezTo>
                    <a:pt x="4501" y="15945"/>
                    <a:pt x="4513" y="15889"/>
                    <a:pt x="4479" y="15880"/>
                  </a:cubicBezTo>
                  <a:lnTo>
                    <a:pt x="4510" y="15764"/>
                  </a:lnTo>
                  <a:cubicBezTo>
                    <a:pt x="4580" y="15729"/>
                    <a:pt x="4586" y="15633"/>
                    <a:pt x="4534" y="15633"/>
                  </a:cubicBezTo>
                  <a:cubicBezTo>
                    <a:pt x="4525" y="15633"/>
                    <a:pt x="4515" y="15636"/>
                    <a:pt x="4504" y="15641"/>
                  </a:cubicBezTo>
                  <a:lnTo>
                    <a:pt x="4532" y="15525"/>
                  </a:lnTo>
                  <a:lnTo>
                    <a:pt x="4567" y="15535"/>
                  </a:lnTo>
                  <a:cubicBezTo>
                    <a:pt x="4568" y="15535"/>
                    <a:pt x="4569" y="15535"/>
                    <a:pt x="4570" y="15535"/>
                  </a:cubicBezTo>
                  <a:cubicBezTo>
                    <a:pt x="4603" y="15535"/>
                    <a:pt x="4634" y="15411"/>
                    <a:pt x="4745" y="14968"/>
                  </a:cubicBezTo>
                  <a:cubicBezTo>
                    <a:pt x="4874" y="14450"/>
                    <a:pt x="4886" y="14394"/>
                    <a:pt x="4817" y="14375"/>
                  </a:cubicBezTo>
                  <a:cubicBezTo>
                    <a:pt x="4771" y="14310"/>
                    <a:pt x="4775" y="14259"/>
                    <a:pt x="4821" y="14259"/>
                  </a:cubicBezTo>
                  <a:cubicBezTo>
                    <a:pt x="4828" y="14259"/>
                    <a:pt x="4837" y="14260"/>
                    <a:pt x="4846" y="14262"/>
                  </a:cubicBezTo>
                  <a:cubicBezTo>
                    <a:pt x="4848" y="14263"/>
                    <a:pt x="4850" y="14263"/>
                    <a:pt x="4852" y="14263"/>
                  </a:cubicBezTo>
                  <a:cubicBezTo>
                    <a:pt x="4886" y="14263"/>
                    <a:pt x="4928" y="14221"/>
                    <a:pt x="4896" y="14212"/>
                  </a:cubicBezTo>
                  <a:cubicBezTo>
                    <a:pt x="4896" y="14212"/>
                    <a:pt x="4924" y="14096"/>
                    <a:pt x="4974" y="14049"/>
                  </a:cubicBezTo>
                  <a:cubicBezTo>
                    <a:pt x="5087" y="13896"/>
                    <a:pt x="5065" y="13827"/>
                    <a:pt x="5031" y="13821"/>
                  </a:cubicBezTo>
                  <a:lnTo>
                    <a:pt x="5031" y="13821"/>
                  </a:lnTo>
                  <a:cubicBezTo>
                    <a:pt x="5009" y="13830"/>
                    <a:pt x="4996" y="13834"/>
                    <a:pt x="4990" y="13834"/>
                  </a:cubicBezTo>
                  <a:cubicBezTo>
                    <a:pt x="4971" y="13834"/>
                    <a:pt x="5009" y="13799"/>
                    <a:pt x="5046" y="13761"/>
                  </a:cubicBezTo>
                  <a:cubicBezTo>
                    <a:pt x="5093" y="13714"/>
                    <a:pt x="5143" y="13664"/>
                    <a:pt x="5109" y="13655"/>
                  </a:cubicBezTo>
                  <a:cubicBezTo>
                    <a:pt x="5087" y="13590"/>
                    <a:pt x="5137" y="13253"/>
                    <a:pt x="5204" y="13253"/>
                  </a:cubicBezTo>
                  <a:cubicBezTo>
                    <a:pt x="5206" y="13253"/>
                    <a:pt x="5207" y="13253"/>
                    <a:pt x="5209" y="13253"/>
                  </a:cubicBezTo>
                  <a:lnTo>
                    <a:pt x="5237" y="13137"/>
                  </a:lnTo>
                  <a:cubicBezTo>
                    <a:pt x="5203" y="13131"/>
                    <a:pt x="5231" y="13015"/>
                    <a:pt x="5259" y="12899"/>
                  </a:cubicBezTo>
                  <a:cubicBezTo>
                    <a:pt x="5286" y="12794"/>
                    <a:pt x="5301" y="12735"/>
                    <a:pt x="5331" y="12735"/>
                  </a:cubicBezTo>
                  <a:cubicBezTo>
                    <a:pt x="5333" y="12735"/>
                    <a:pt x="5335" y="12736"/>
                    <a:pt x="5338" y="12736"/>
                  </a:cubicBezTo>
                  <a:cubicBezTo>
                    <a:pt x="5344" y="12755"/>
                    <a:pt x="5349" y="12764"/>
                    <a:pt x="5354" y="12764"/>
                  </a:cubicBezTo>
                  <a:cubicBezTo>
                    <a:pt x="5365" y="12764"/>
                    <a:pt x="5370" y="12710"/>
                    <a:pt x="5366" y="12620"/>
                  </a:cubicBezTo>
                  <a:cubicBezTo>
                    <a:pt x="5381" y="12564"/>
                    <a:pt x="5325" y="12489"/>
                    <a:pt x="5341" y="12432"/>
                  </a:cubicBezTo>
                  <a:cubicBezTo>
                    <a:pt x="5306" y="12423"/>
                    <a:pt x="5284" y="12357"/>
                    <a:pt x="5300" y="12298"/>
                  </a:cubicBezTo>
                  <a:lnTo>
                    <a:pt x="5300" y="12298"/>
                  </a:lnTo>
                  <a:lnTo>
                    <a:pt x="5334" y="12307"/>
                  </a:lnTo>
                  <a:lnTo>
                    <a:pt x="5403" y="12326"/>
                  </a:lnTo>
                  <a:cubicBezTo>
                    <a:pt x="5419" y="12269"/>
                    <a:pt x="5432" y="12210"/>
                    <a:pt x="5397" y="12200"/>
                  </a:cubicBezTo>
                  <a:cubicBezTo>
                    <a:pt x="5447" y="12153"/>
                    <a:pt x="5460" y="12097"/>
                    <a:pt x="5491" y="11981"/>
                  </a:cubicBezTo>
                  <a:cubicBezTo>
                    <a:pt x="5519" y="11865"/>
                    <a:pt x="5548" y="11752"/>
                    <a:pt x="5526" y="11683"/>
                  </a:cubicBezTo>
                  <a:cubicBezTo>
                    <a:pt x="5610" y="11646"/>
                    <a:pt x="5695" y="11301"/>
                    <a:pt x="5642" y="11226"/>
                  </a:cubicBezTo>
                  <a:cubicBezTo>
                    <a:pt x="5607" y="11216"/>
                    <a:pt x="5620" y="11160"/>
                    <a:pt x="5670" y="11110"/>
                  </a:cubicBezTo>
                  <a:cubicBezTo>
                    <a:pt x="5720" y="11063"/>
                    <a:pt x="5720" y="11063"/>
                    <a:pt x="5698" y="10994"/>
                  </a:cubicBezTo>
                  <a:cubicBezTo>
                    <a:pt x="5679" y="10928"/>
                    <a:pt x="5726" y="10881"/>
                    <a:pt x="5776" y="10831"/>
                  </a:cubicBezTo>
                  <a:cubicBezTo>
                    <a:pt x="5861" y="10793"/>
                    <a:pt x="5873" y="10734"/>
                    <a:pt x="5855" y="10668"/>
                  </a:cubicBezTo>
                  <a:cubicBezTo>
                    <a:pt x="5852" y="10568"/>
                    <a:pt x="5864" y="10467"/>
                    <a:pt x="5892" y="10373"/>
                  </a:cubicBezTo>
                  <a:cubicBezTo>
                    <a:pt x="5885" y="10278"/>
                    <a:pt x="5896" y="10222"/>
                    <a:pt x="5878" y="10222"/>
                  </a:cubicBezTo>
                  <a:cubicBezTo>
                    <a:pt x="5873" y="10222"/>
                    <a:pt x="5864" y="10228"/>
                    <a:pt x="5852" y="10239"/>
                  </a:cubicBezTo>
                  <a:cubicBezTo>
                    <a:pt x="5817" y="10229"/>
                    <a:pt x="5798" y="10163"/>
                    <a:pt x="5798" y="10163"/>
                  </a:cubicBezTo>
                  <a:cubicBezTo>
                    <a:pt x="5798" y="10094"/>
                    <a:pt x="5810" y="10066"/>
                    <a:pt x="5816" y="10066"/>
                  </a:cubicBezTo>
                  <a:cubicBezTo>
                    <a:pt x="5820" y="10066"/>
                    <a:pt x="5822" y="10082"/>
                    <a:pt x="5814" y="10107"/>
                  </a:cubicBezTo>
                  <a:cubicBezTo>
                    <a:pt x="5815" y="10163"/>
                    <a:pt x="5819" y="10182"/>
                    <a:pt x="5828" y="10182"/>
                  </a:cubicBezTo>
                  <a:cubicBezTo>
                    <a:pt x="5838" y="10182"/>
                    <a:pt x="5856" y="10152"/>
                    <a:pt x="5886" y="10126"/>
                  </a:cubicBezTo>
                  <a:cubicBezTo>
                    <a:pt x="5936" y="10076"/>
                    <a:pt x="5968" y="9963"/>
                    <a:pt x="5986" y="9906"/>
                  </a:cubicBezTo>
                  <a:lnTo>
                    <a:pt x="6052" y="9678"/>
                  </a:lnTo>
                  <a:cubicBezTo>
                    <a:pt x="6134" y="9515"/>
                    <a:pt x="6149" y="9458"/>
                    <a:pt x="6118" y="9449"/>
                  </a:cubicBezTo>
                  <a:lnTo>
                    <a:pt x="6083" y="9436"/>
                  </a:lnTo>
                  <a:cubicBezTo>
                    <a:pt x="6130" y="9421"/>
                    <a:pt x="6181" y="9252"/>
                    <a:pt x="6250" y="9085"/>
                  </a:cubicBezTo>
                  <a:cubicBezTo>
                    <a:pt x="6315" y="8919"/>
                    <a:pt x="6362" y="8747"/>
                    <a:pt x="6340" y="8706"/>
                  </a:cubicBezTo>
                  <a:lnTo>
                    <a:pt x="6340" y="8706"/>
                  </a:lnTo>
                  <a:lnTo>
                    <a:pt x="6372" y="8719"/>
                  </a:lnTo>
                  <a:cubicBezTo>
                    <a:pt x="6375" y="8720"/>
                    <a:pt x="6378" y="8721"/>
                    <a:pt x="6381" y="8721"/>
                  </a:cubicBezTo>
                  <a:cubicBezTo>
                    <a:pt x="6411" y="8721"/>
                    <a:pt x="6432" y="8668"/>
                    <a:pt x="6469" y="8568"/>
                  </a:cubicBezTo>
                  <a:cubicBezTo>
                    <a:pt x="6494" y="8512"/>
                    <a:pt x="6541" y="8274"/>
                    <a:pt x="6610" y="8111"/>
                  </a:cubicBezTo>
                  <a:cubicBezTo>
                    <a:pt x="6716" y="7898"/>
                    <a:pt x="6795" y="7738"/>
                    <a:pt x="6764" y="7722"/>
                  </a:cubicBezTo>
                  <a:cubicBezTo>
                    <a:pt x="6780" y="7688"/>
                    <a:pt x="6785" y="7676"/>
                    <a:pt x="6796" y="7676"/>
                  </a:cubicBezTo>
                  <a:cubicBezTo>
                    <a:pt x="6802" y="7676"/>
                    <a:pt x="6809" y="7679"/>
                    <a:pt x="6820" y="7685"/>
                  </a:cubicBezTo>
                  <a:cubicBezTo>
                    <a:pt x="6822" y="7708"/>
                    <a:pt x="6826" y="7717"/>
                    <a:pt x="6832" y="7717"/>
                  </a:cubicBezTo>
                  <a:cubicBezTo>
                    <a:pt x="6844" y="7717"/>
                    <a:pt x="6861" y="7682"/>
                    <a:pt x="6879" y="7647"/>
                  </a:cubicBezTo>
                  <a:cubicBezTo>
                    <a:pt x="6905" y="7594"/>
                    <a:pt x="6873" y="7578"/>
                    <a:pt x="6842" y="7562"/>
                  </a:cubicBezTo>
                  <a:cubicBezTo>
                    <a:pt x="6807" y="7547"/>
                    <a:pt x="6836" y="7490"/>
                    <a:pt x="6920" y="7399"/>
                  </a:cubicBezTo>
                  <a:cubicBezTo>
                    <a:pt x="7002" y="7309"/>
                    <a:pt x="7108" y="7099"/>
                    <a:pt x="7143" y="6980"/>
                  </a:cubicBezTo>
                  <a:cubicBezTo>
                    <a:pt x="7169" y="6937"/>
                    <a:pt x="7196" y="6894"/>
                    <a:pt x="7223" y="6894"/>
                  </a:cubicBezTo>
                  <a:cubicBezTo>
                    <a:pt x="7227" y="6894"/>
                    <a:pt x="7232" y="6895"/>
                    <a:pt x="7237" y="6898"/>
                  </a:cubicBezTo>
                  <a:cubicBezTo>
                    <a:pt x="7331" y="6848"/>
                    <a:pt x="7390" y="6748"/>
                    <a:pt x="7390" y="6641"/>
                  </a:cubicBezTo>
                  <a:cubicBezTo>
                    <a:pt x="7408" y="6610"/>
                    <a:pt x="7414" y="6598"/>
                    <a:pt x="7424" y="6598"/>
                  </a:cubicBezTo>
                  <a:cubicBezTo>
                    <a:pt x="7431" y="6598"/>
                    <a:pt x="7438" y="6603"/>
                    <a:pt x="7450" y="6610"/>
                  </a:cubicBezTo>
                  <a:cubicBezTo>
                    <a:pt x="7509" y="6578"/>
                    <a:pt x="7541" y="6597"/>
                    <a:pt x="7512" y="6509"/>
                  </a:cubicBezTo>
                  <a:cubicBezTo>
                    <a:pt x="7544" y="6390"/>
                    <a:pt x="7628" y="6231"/>
                    <a:pt x="7732" y="6158"/>
                  </a:cubicBezTo>
                  <a:cubicBezTo>
                    <a:pt x="7766" y="6111"/>
                    <a:pt x="7801" y="6061"/>
                    <a:pt x="7773" y="6042"/>
                  </a:cubicBezTo>
                  <a:lnTo>
                    <a:pt x="7744" y="6021"/>
                  </a:lnTo>
                  <a:cubicBezTo>
                    <a:pt x="7838" y="6014"/>
                    <a:pt x="7835" y="6014"/>
                    <a:pt x="7813" y="5927"/>
                  </a:cubicBezTo>
                  <a:cubicBezTo>
                    <a:pt x="7790" y="5908"/>
                    <a:pt x="7810" y="5872"/>
                    <a:pt x="7834" y="5872"/>
                  </a:cubicBezTo>
                  <a:cubicBezTo>
                    <a:pt x="7839" y="5872"/>
                    <a:pt x="7843" y="5873"/>
                    <a:pt x="7848" y="5876"/>
                  </a:cubicBezTo>
                  <a:cubicBezTo>
                    <a:pt x="7885" y="5861"/>
                    <a:pt x="7920" y="5836"/>
                    <a:pt x="7948" y="5801"/>
                  </a:cubicBezTo>
                  <a:cubicBezTo>
                    <a:pt x="7986" y="5757"/>
                    <a:pt x="8120" y="5488"/>
                    <a:pt x="8308" y="5256"/>
                  </a:cubicBezTo>
                  <a:cubicBezTo>
                    <a:pt x="8622" y="4896"/>
                    <a:pt x="8738" y="4761"/>
                    <a:pt x="8710" y="4736"/>
                  </a:cubicBezTo>
                  <a:cubicBezTo>
                    <a:pt x="8722" y="4667"/>
                    <a:pt x="8722" y="4667"/>
                    <a:pt x="8788" y="4645"/>
                  </a:cubicBezTo>
                  <a:cubicBezTo>
                    <a:pt x="8847" y="4623"/>
                    <a:pt x="8894" y="4585"/>
                    <a:pt x="8932" y="4535"/>
                  </a:cubicBezTo>
                  <a:cubicBezTo>
                    <a:pt x="8961" y="4499"/>
                    <a:pt x="8996" y="4468"/>
                    <a:pt x="9022" y="4468"/>
                  </a:cubicBezTo>
                  <a:cubicBezTo>
                    <a:pt x="9030" y="4468"/>
                    <a:pt x="9036" y="4470"/>
                    <a:pt x="9042" y="4476"/>
                  </a:cubicBezTo>
                  <a:cubicBezTo>
                    <a:pt x="9045" y="4432"/>
                    <a:pt x="9067" y="4391"/>
                    <a:pt x="9101" y="4366"/>
                  </a:cubicBezTo>
                  <a:cubicBezTo>
                    <a:pt x="9106" y="4371"/>
                    <a:pt x="9112" y="4373"/>
                    <a:pt x="9118" y="4373"/>
                  </a:cubicBezTo>
                  <a:cubicBezTo>
                    <a:pt x="9142" y="4373"/>
                    <a:pt x="9171" y="4337"/>
                    <a:pt x="9186" y="4284"/>
                  </a:cubicBezTo>
                  <a:cubicBezTo>
                    <a:pt x="9181" y="4230"/>
                    <a:pt x="9178" y="4207"/>
                    <a:pt x="9187" y="4207"/>
                  </a:cubicBezTo>
                  <a:cubicBezTo>
                    <a:pt x="9193" y="4207"/>
                    <a:pt x="9206" y="4219"/>
                    <a:pt x="9227" y="4241"/>
                  </a:cubicBezTo>
                  <a:cubicBezTo>
                    <a:pt x="9230" y="4243"/>
                    <a:pt x="9234" y="4245"/>
                    <a:pt x="9240" y="4245"/>
                  </a:cubicBezTo>
                  <a:cubicBezTo>
                    <a:pt x="9280" y="4245"/>
                    <a:pt x="9379" y="4182"/>
                    <a:pt x="9348" y="4182"/>
                  </a:cubicBezTo>
                  <a:cubicBezTo>
                    <a:pt x="9345" y="4182"/>
                    <a:pt x="9342" y="4183"/>
                    <a:pt x="9336" y="4184"/>
                  </a:cubicBezTo>
                  <a:cubicBezTo>
                    <a:pt x="9311" y="4159"/>
                    <a:pt x="9399" y="4074"/>
                    <a:pt x="9415" y="4009"/>
                  </a:cubicBezTo>
                  <a:cubicBezTo>
                    <a:pt x="9449" y="3974"/>
                    <a:pt x="9484" y="3941"/>
                    <a:pt x="9508" y="3941"/>
                  </a:cubicBezTo>
                  <a:cubicBezTo>
                    <a:pt x="9514" y="3941"/>
                    <a:pt x="9520" y="3944"/>
                    <a:pt x="9524" y="3949"/>
                  </a:cubicBezTo>
                  <a:cubicBezTo>
                    <a:pt x="9593" y="3933"/>
                    <a:pt x="9778" y="3702"/>
                    <a:pt x="9806" y="3642"/>
                  </a:cubicBezTo>
                  <a:cubicBezTo>
                    <a:pt x="9790" y="3621"/>
                    <a:pt x="9812" y="3594"/>
                    <a:pt x="9834" y="3594"/>
                  </a:cubicBezTo>
                  <a:cubicBezTo>
                    <a:pt x="9841" y="3594"/>
                    <a:pt x="9848" y="3597"/>
                    <a:pt x="9853" y="3604"/>
                  </a:cubicBezTo>
                  <a:cubicBezTo>
                    <a:pt x="9859" y="3610"/>
                    <a:pt x="9866" y="3613"/>
                    <a:pt x="9873" y="3613"/>
                  </a:cubicBezTo>
                  <a:cubicBezTo>
                    <a:pt x="9898" y="3613"/>
                    <a:pt x="9933" y="3583"/>
                    <a:pt x="9969" y="3554"/>
                  </a:cubicBezTo>
                  <a:cubicBezTo>
                    <a:pt x="9979" y="3524"/>
                    <a:pt x="9989" y="3514"/>
                    <a:pt x="9999" y="3514"/>
                  </a:cubicBezTo>
                  <a:cubicBezTo>
                    <a:pt x="10012" y="3514"/>
                    <a:pt x="10025" y="3529"/>
                    <a:pt x="10038" y="3545"/>
                  </a:cubicBezTo>
                  <a:cubicBezTo>
                    <a:pt x="10030" y="3568"/>
                    <a:pt x="10031" y="3579"/>
                    <a:pt x="10039" y="3579"/>
                  </a:cubicBezTo>
                  <a:cubicBezTo>
                    <a:pt x="10054" y="3579"/>
                    <a:pt x="10093" y="3546"/>
                    <a:pt x="10151" y="3498"/>
                  </a:cubicBezTo>
                  <a:cubicBezTo>
                    <a:pt x="10176" y="3432"/>
                    <a:pt x="10358" y="3282"/>
                    <a:pt x="10496" y="3166"/>
                  </a:cubicBezTo>
                  <a:cubicBezTo>
                    <a:pt x="10728" y="2984"/>
                    <a:pt x="10762" y="2931"/>
                    <a:pt x="10819" y="2802"/>
                  </a:cubicBezTo>
                  <a:lnTo>
                    <a:pt x="10828" y="2708"/>
                  </a:lnTo>
                  <a:lnTo>
                    <a:pt x="10869" y="2768"/>
                  </a:lnTo>
                  <a:cubicBezTo>
                    <a:pt x="10888" y="2796"/>
                    <a:pt x="10978" y="2821"/>
                    <a:pt x="10978" y="2821"/>
                  </a:cubicBezTo>
                  <a:cubicBezTo>
                    <a:pt x="11025" y="2790"/>
                    <a:pt x="11007" y="2758"/>
                    <a:pt x="10985" y="2730"/>
                  </a:cubicBezTo>
                  <a:cubicBezTo>
                    <a:pt x="10966" y="2699"/>
                    <a:pt x="11016" y="2664"/>
                    <a:pt x="11132" y="2627"/>
                  </a:cubicBezTo>
                  <a:cubicBezTo>
                    <a:pt x="11251" y="2589"/>
                    <a:pt x="11298" y="2555"/>
                    <a:pt x="11329" y="2492"/>
                  </a:cubicBezTo>
                  <a:cubicBezTo>
                    <a:pt x="11377" y="2459"/>
                    <a:pt x="11423" y="2426"/>
                    <a:pt x="11490" y="2426"/>
                  </a:cubicBezTo>
                  <a:cubicBezTo>
                    <a:pt x="11493" y="2426"/>
                    <a:pt x="11496" y="2426"/>
                    <a:pt x="11499" y="2426"/>
                  </a:cubicBezTo>
                  <a:cubicBezTo>
                    <a:pt x="11549" y="2395"/>
                    <a:pt x="11549" y="2395"/>
                    <a:pt x="11530" y="2363"/>
                  </a:cubicBezTo>
                  <a:cubicBezTo>
                    <a:pt x="11511" y="2335"/>
                    <a:pt x="11564" y="2304"/>
                    <a:pt x="11633" y="2304"/>
                  </a:cubicBezTo>
                  <a:cubicBezTo>
                    <a:pt x="11647" y="2309"/>
                    <a:pt x="11662" y="2312"/>
                    <a:pt x="11678" y="2312"/>
                  </a:cubicBezTo>
                  <a:cubicBezTo>
                    <a:pt x="11766" y="2312"/>
                    <a:pt x="11875" y="2243"/>
                    <a:pt x="11859" y="2216"/>
                  </a:cubicBezTo>
                  <a:cubicBezTo>
                    <a:pt x="11840" y="2188"/>
                    <a:pt x="11894" y="2157"/>
                    <a:pt x="11944" y="2128"/>
                  </a:cubicBezTo>
                  <a:cubicBezTo>
                    <a:pt x="12000" y="2100"/>
                    <a:pt x="12050" y="2059"/>
                    <a:pt x="12082" y="2006"/>
                  </a:cubicBezTo>
                  <a:lnTo>
                    <a:pt x="12185" y="1947"/>
                  </a:lnTo>
                  <a:cubicBezTo>
                    <a:pt x="12195" y="1941"/>
                    <a:pt x="12202" y="1939"/>
                    <a:pt x="12206" y="1939"/>
                  </a:cubicBezTo>
                  <a:cubicBezTo>
                    <a:pt x="12225" y="1939"/>
                    <a:pt x="12194" y="1984"/>
                    <a:pt x="12151" y="2009"/>
                  </a:cubicBezTo>
                  <a:lnTo>
                    <a:pt x="12219" y="2009"/>
                  </a:lnTo>
                  <a:cubicBezTo>
                    <a:pt x="12323" y="1953"/>
                    <a:pt x="12373" y="1918"/>
                    <a:pt x="12411" y="1865"/>
                  </a:cubicBezTo>
                  <a:cubicBezTo>
                    <a:pt x="12422" y="1816"/>
                    <a:pt x="12428" y="1793"/>
                    <a:pt x="12436" y="1793"/>
                  </a:cubicBezTo>
                  <a:cubicBezTo>
                    <a:pt x="12443" y="1793"/>
                    <a:pt x="12451" y="1810"/>
                    <a:pt x="12467" y="1840"/>
                  </a:cubicBezTo>
                  <a:cubicBezTo>
                    <a:pt x="12474" y="1855"/>
                    <a:pt x="12493" y="1864"/>
                    <a:pt x="12515" y="1864"/>
                  </a:cubicBezTo>
                  <a:cubicBezTo>
                    <a:pt x="12540" y="1864"/>
                    <a:pt x="12569" y="1852"/>
                    <a:pt x="12589" y="1821"/>
                  </a:cubicBezTo>
                  <a:cubicBezTo>
                    <a:pt x="12602" y="1768"/>
                    <a:pt x="12632" y="1749"/>
                    <a:pt x="12658" y="1749"/>
                  </a:cubicBezTo>
                  <a:cubicBezTo>
                    <a:pt x="12675" y="1749"/>
                    <a:pt x="12691" y="1758"/>
                    <a:pt x="12696" y="1771"/>
                  </a:cubicBezTo>
                  <a:cubicBezTo>
                    <a:pt x="12686" y="1809"/>
                    <a:pt x="12681" y="1831"/>
                    <a:pt x="12692" y="1831"/>
                  </a:cubicBezTo>
                  <a:cubicBezTo>
                    <a:pt x="12708" y="1831"/>
                    <a:pt x="12753" y="1791"/>
                    <a:pt x="12859" y="1696"/>
                  </a:cubicBezTo>
                  <a:cubicBezTo>
                    <a:pt x="12965" y="1646"/>
                    <a:pt x="13169" y="1511"/>
                    <a:pt x="13329" y="1436"/>
                  </a:cubicBezTo>
                  <a:cubicBezTo>
                    <a:pt x="13523" y="1362"/>
                    <a:pt x="13634" y="1324"/>
                    <a:pt x="13705" y="1324"/>
                  </a:cubicBezTo>
                  <a:cubicBezTo>
                    <a:pt x="13715" y="1324"/>
                    <a:pt x="13724" y="1325"/>
                    <a:pt x="13733" y="1326"/>
                  </a:cubicBezTo>
                  <a:cubicBezTo>
                    <a:pt x="13736" y="1333"/>
                    <a:pt x="13738" y="1338"/>
                    <a:pt x="13741" y="1343"/>
                  </a:cubicBezTo>
                  <a:lnTo>
                    <a:pt x="13741" y="1343"/>
                  </a:lnTo>
                  <a:cubicBezTo>
                    <a:pt x="13730" y="1288"/>
                    <a:pt x="13789" y="1265"/>
                    <a:pt x="13943" y="1210"/>
                  </a:cubicBezTo>
                  <a:cubicBezTo>
                    <a:pt x="14125" y="1182"/>
                    <a:pt x="14225" y="1107"/>
                    <a:pt x="14269" y="1053"/>
                  </a:cubicBezTo>
                  <a:lnTo>
                    <a:pt x="14269" y="1053"/>
                  </a:lnTo>
                  <a:lnTo>
                    <a:pt x="14156" y="1094"/>
                  </a:lnTo>
                  <a:cubicBezTo>
                    <a:pt x="14134" y="1025"/>
                    <a:pt x="14191" y="1006"/>
                    <a:pt x="14316" y="997"/>
                  </a:cubicBezTo>
                  <a:cubicBezTo>
                    <a:pt x="14326" y="994"/>
                    <a:pt x="14334" y="992"/>
                    <a:pt x="14342" y="992"/>
                  </a:cubicBezTo>
                  <a:cubicBezTo>
                    <a:pt x="14374" y="992"/>
                    <a:pt x="14384" y="1022"/>
                    <a:pt x="14391" y="1047"/>
                  </a:cubicBezTo>
                  <a:cubicBezTo>
                    <a:pt x="14401" y="1073"/>
                    <a:pt x="14441" y="1090"/>
                    <a:pt x="14485" y="1090"/>
                  </a:cubicBezTo>
                  <a:cubicBezTo>
                    <a:pt x="14500" y="1090"/>
                    <a:pt x="14515" y="1089"/>
                    <a:pt x="14529" y="1085"/>
                  </a:cubicBezTo>
                  <a:cubicBezTo>
                    <a:pt x="14585" y="1069"/>
                    <a:pt x="14642" y="1053"/>
                    <a:pt x="14576" y="1035"/>
                  </a:cubicBezTo>
                  <a:cubicBezTo>
                    <a:pt x="14564" y="1000"/>
                    <a:pt x="14564" y="1000"/>
                    <a:pt x="14623" y="985"/>
                  </a:cubicBezTo>
                  <a:cubicBezTo>
                    <a:pt x="14683" y="975"/>
                    <a:pt x="14739" y="947"/>
                    <a:pt x="14786" y="903"/>
                  </a:cubicBezTo>
                  <a:cubicBezTo>
                    <a:pt x="14777" y="869"/>
                    <a:pt x="14833" y="853"/>
                    <a:pt x="14893" y="837"/>
                  </a:cubicBezTo>
                  <a:cubicBezTo>
                    <a:pt x="14908" y="842"/>
                    <a:pt x="14926" y="843"/>
                    <a:pt x="14944" y="843"/>
                  </a:cubicBezTo>
                  <a:cubicBezTo>
                    <a:pt x="15002" y="843"/>
                    <a:pt x="15066" y="827"/>
                    <a:pt x="15074" y="825"/>
                  </a:cubicBezTo>
                  <a:lnTo>
                    <a:pt x="15074" y="825"/>
                  </a:lnTo>
                  <a:cubicBezTo>
                    <a:pt x="15076" y="834"/>
                    <a:pt x="15078" y="847"/>
                    <a:pt x="15081" y="859"/>
                  </a:cubicBezTo>
                  <a:cubicBezTo>
                    <a:pt x="15090" y="897"/>
                    <a:pt x="15156" y="916"/>
                    <a:pt x="15156" y="916"/>
                  </a:cubicBezTo>
                  <a:cubicBezTo>
                    <a:pt x="15212" y="900"/>
                    <a:pt x="15206" y="865"/>
                    <a:pt x="15206" y="865"/>
                  </a:cubicBezTo>
                  <a:cubicBezTo>
                    <a:pt x="15203" y="856"/>
                    <a:pt x="15287" y="825"/>
                    <a:pt x="15419" y="784"/>
                  </a:cubicBezTo>
                  <a:cubicBezTo>
                    <a:pt x="15551" y="753"/>
                    <a:pt x="15732" y="718"/>
                    <a:pt x="15917" y="684"/>
                  </a:cubicBezTo>
                  <a:lnTo>
                    <a:pt x="16453" y="583"/>
                  </a:lnTo>
                  <a:cubicBezTo>
                    <a:pt x="16610" y="555"/>
                    <a:pt x="16732" y="552"/>
                    <a:pt x="16776" y="546"/>
                  </a:cubicBezTo>
                  <a:cubicBezTo>
                    <a:pt x="16818" y="554"/>
                    <a:pt x="16867" y="558"/>
                    <a:pt x="16910" y="558"/>
                  </a:cubicBezTo>
                  <a:cubicBezTo>
                    <a:pt x="16993" y="558"/>
                    <a:pt x="17055" y="544"/>
                    <a:pt x="17014" y="524"/>
                  </a:cubicBezTo>
                  <a:cubicBezTo>
                    <a:pt x="17011" y="489"/>
                    <a:pt x="17309" y="458"/>
                    <a:pt x="17663" y="433"/>
                  </a:cubicBezTo>
                  <a:cubicBezTo>
                    <a:pt x="18083" y="433"/>
                    <a:pt x="18381" y="430"/>
                    <a:pt x="18381" y="395"/>
                  </a:cubicBezTo>
                  <a:lnTo>
                    <a:pt x="18559" y="395"/>
                  </a:lnTo>
                  <a:cubicBezTo>
                    <a:pt x="18673" y="392"/>
                    <a:pt x="18790" y="361"/>
                    <a:pt x="18852" y="361"/>
                  </a:cubicBezTo>
                  <a:cubicBezTo>
                    <a:pt x="18855" y="361"/>
                    <a:pt x="18857" y="361"/>
                    <a:pt x="18860" y="361"/>
                  </a:cubicBezTo>
                  <a:cubicBezTo>
                    <a:pt x="18888" y="344"/>
                    <a:pt x="18917" y="337"/>
                    <a:pt x="18932" y="337"/>
                  </a:cubicBezTo>
                  <a:cubicBezTo>
                    <a:pt x="18949" y="337"/>
                    <a:pt x="18951" y="346"/>
                    <a:pt x="18920" y="364"/>
                  </a:cubicBezTo>
                  <a:cubicBezTo>
                    <a:pt x="18916" y="399"/>
                    <a:pt x="18916" y="436"/>
                    <a:pt x="18973" y="436"/>
                  </a:cubicBezTo>
                  <a:cubicBezTo>
                    <a:pt x="18982" y="437"/>
                    <a:pt x="18990" y="437"/>
                    <a:pt x="18998" y="437"/>
                  </a:cubicBezTo>
                  <a:cubicBezTo>
                    <a:pt x="19092" y="437"/>
                    <a:pt x="19095" y="402"/>
                    <a:pt x="19095" y="370"/>
                  </a:cubicBezTo>
                  <a:cubicBezTo>
                    <a:pt x="19098" y="336"/>
                    <a:pt x="19158" y="336"/>
                    <a:pt x="19158" y="336"/>
                  </a:cubicBezTo>
                  <a:cubicBezTo>
                    <a:pt x="19217" y="339"/>
                    <a:pt x="19217" y="339"/>
                    <a:pt x="19214" y="373"/>
                  </a:cubicBezTo>
                  <a:cubicBezTo>
                    <a:pt x="19211" y="411"/>
                    <a:pt x="19211" y="446"/>
                    <a:pt x="19211" y="446"/>
                  </a:cubicBezTo>
                  <a:lnTo>
                    <a:pt x="19271" y="449"/>
                  </a:lnTo>
                  <a:cubicBezTo>
                    <a:pt x="19271" y="416"/>
                    <a:pt x="19314" y="414"/>
                    <a:pt x="19327" y="414"/>
                  </a:cubicBezTo>
                  <a:cubicBezTo>
                    <a:pt x="19329" y="414"/>
                    <a:pt x="19330" y="414"/>
                    <a:pt x="19330" y="414"/>
                  </a:cubicBezTo>
                  <a:cubicBezTo>
                    <a:pt x="19390" y="417"/>
                    <a:pt x="19390" y="417"/>
                    <a:pt x="19386" y="489"/>
                  </a:cubicBezTo>
                  <a:cubicBezTo>
                    <a:pt x="19385" y="526"/>
                    <a:pt x="19399" y="544"/>
                    <a:pt x="19422" y="544"/>
                  </a:cubicBezTo>
                  <a:cubicBezTo>
                    <a:pt x="19444" y="544"/>
                    <a:pt x="19475" y="527"/>
                    <a:pt x="19506" y="493"/>
                  </a:cubicBezTo>
                  <a:lnTo>
                    <a:pt x="19625" y="461"/>
                  </a:lnTo>
                  <a:cubicBezTo>
                    <a:pt x="19643" y="486"/>
                    <a:pt x="19669" y="495"/>
                    <a:pt x="19697" y="495"/>
                  </a:cubicBezTo>
                  <a:cubicBezTo>
                    <a:pt x="19754" y="495"/>
                    <a:pt x="19823" y="456"/>
                    <a:pt x="19863" y="433"/>
                  </a:cubicBezTo>
                  <a:cubicBezTo>
                    <a:pt x="19892" y="472"/>
                    <a:pt x="19923" y="492"/>
                    <a:pt x="19954" y="492"/>
                  </a:cubicBezTo>
                  <a:cubicBezTo>
                    <a:pt x="19982" y="492"/>
                    <a:pt x="20011" y="475"/>
                    <a:pt x="20041" y="442"/>
                  </a:cubicBezTo>
                  <a:cubicBezTo>
                    <a:pt x="20041" y="424"/>
                    <a:pt x="20055" y="416"/>
                    <a:pt x="20076" y="416"/>
                  </a:cubicBezTo>
                  <a:cubicBezTo>
                    <a:pt x="20099" y="416"/>
                    <a:pt x="20130" y="426"/>
                    <a:pt x="20161" y="446"/>
                  </a:cubicBezTo>
                  <a:cubicBezTo>
                    <a:pt x="20217" y="483"/>
                    <a:pt x="20276" y="486"/>
                    <a:pt x="20396" y="489"/>
                  </a:cubicBezTo>
                  <a:cubicBezTo>
                    <a:pt x="20421" y="475"/>
                    <a:pt x="20513" y="469"/>
                    <a:pt x="20646" y="469"/>
                  </a:cubicBezTo>
                  <a:cubicBezTo>
                    <a:pt x="20822" y="469"/>
                    <a:pt x="21073" y="479"/>
                    <a:pt x="21342" y="489"/>
                  </a:cubicBezTo>
                  <a:cubicBezTo>
                    <a:pt x="21631" y="500"/>
                    <a:pt x="21868" y="508"/>
                    <a:pt x="22024" y="508"/>
                  </a:cubicBezTo>
                  <a:cubicBezTo>
                    <a:pt x="22156" y="508"/>
                    <a:pt x="22231" y="502"/>
                    <a:pt x="22232" y="486"/>
                  </a:cubicBezTo>
                  <a:cubicBezTo>
                    <a:pt x="22236" y="486"/>
                    <a:pt x="22241" y="486"/>
                    <a:pt x="22245" y="486"/>
                  </a:cubicBezTo>
                  <a:cubicBezTo>
                    <a:pt x="22284" y="486"/>
                    <a:pt x="22320" y="499"/>
                    <a:pt x="22348" y="527"/>
                  </a:cubicBezTo>
                  <a:cubicBezTo>
                    <a:pt x="22348" y="542"/>
                    <a:pt x="22359" y="551"/>
                    <a:pt x="22376" y="551"/>
                  </a:cubicBezTo>
                  <a:cubicBezTo>
                    <a:pt x="22400" y="551"/>
                    <a:pt x="22434" y="535"/>
                    <a:pt x="22470" y="496"/>
                  </a:cubicBezTo>
                  <a:cubicBezTo>
                    <a:pt x="22505" y="476"/>
                    <a:pt x="22519" y="455"/>
                    <a:pt x="22525" y="455"/>
                  </a:cubicBezTo>
                  <a:cubicBezTo>
                    <a:pt x="22529" y="455"/>
                    <a:pt x="22528" y="465"/>
                    <a:pt x="22527" y="496"/>
                  </a:cubicBezTo>
                  <a:cubicBezTo>
                    <a:pt x="22527" y="533"/>
                    <a:pt x="22646" y="536"/>
                    <a:pt x="22881" y="546"/>
                  </a:cubicBezTo>
                  <a:cubicBezTo>
                    <a:pt x="22956" y="548"/>
                    <a:pt x="23041" y="552"/>
                    <a:pt x="23115" y="552"/>
                  </a:cubicBezTo>
                  <a:cubicBezTo>
                    <a:pt x="23216" y="552"/>
                    <a:pt x="23296" y="546"/>
                    <a:pt x="23297" y="524"/>
                  </a:cubicBezTo>
                  <a:cubicBezTo>
                    <a:pt x="23356" y="509"/>
                    <a:pt x="23385" y="501"/>
                    <a:pt x="23394" y="501"/>
                  </a:cubicBezTo>
                  <a:cubicBezTo>
                    <a:pt x="23402" y="501"/>
                    <a:pt x="23387" y="509"/>
                    <a:pt x="23357" y="527"/>
                  </a:cubicBezTo>
                  <a:cubicBezTo>
                    <a:pt x="23315" y="573"/>
                    <a:pt x="23431" y="609"/>
                    <a:pt x="23565" y="609"/>
                  </a:cubicBezTo>
                  <a:cubicBezTo>
                    <a:pt x="23634" y="609"/>
                    <a:pt x="23707" y="599"/>
                    <a:pt x="23768" y="577"/>
                  </a:cubicBezTo>
                  <a:cubicBezTo>
                    <a:pt x="23827" y="580"/>
                    <a:pt x="23887" y="583"/>
                    <a:pt x="23887" y="618"/>
                  </a:cubicBezTo>
                  <a:cubicBezTo>
                    <a:pt x="23899" y="618"/>
                    <a:pt x="23912" y="618"/>
                    <a:pt x="23925" y="618"/>
                  </a:cubicBezTo>
                  <a:cubicBezTo>
                    <a:pt x="24012" y="618"/>
                    <a:pt x="24097" y="609"/>
                    <a:pt x="24184" y="593"/>
                  </a:cubicBezTo>
                  <a:lnTo>
                    <a:pt x="24598" y="608"/>
                  </a:lnTo>
                  <a:cubicBezTo>
                    <a:pt x="24676" y="608"/>
                    <a:pt x="24758" y="599"/>
                    <a:pt x="24836" y="580"/>
                  </a:cubicBezTo>
                  <a:lnTo>
                    <a:pt x="24896" y="583"/>
                  </a:lnTo>
                  <a:cubicBezTo>
                    <a:pt x="24893" y="618"/>
                    <a:pt x="25190" y="630"/>
                    <a:pt x="25604" y="646"/>
                  </a:cubicBezTo>
                  <a:cubicBezTo>
                    <a:pt x="26018" y="662"/>
                    <a:pt x="26372" y="674"/>
                    <a:pt x="26431" y="712"/>
                  </a:cubicBezTo>
                  <a:cubicBezTo>
                    <a:pt x="26472" y="712"/>
                    <a:pt x="26513" y="699"/>
                    <a:pt x="26550" y="681"/>
                  </a:cubicBezTo>
                  <a:cubicBezTo>
                    <a:pt x="26586" y="641"/>
                    <a:pt x="26621" y="624"/>
                    <a:pt x="26655" y="624"/>
                  </a:cubicBezTo>
                  <a:cubicBezTo>
                    <a:pt x="26681" y="624"/>
                    <a:pt x="26705" y="633"/>
                    <a:pt x="26729" y="649"/>
                  </a:cubicBezTo>
                  <a:cubicBezTo>
                    <a:pt x="26760" y="690"/>
                    <a:pt x="26843" y="712"/>
                    <a:pt x="26923" y="712"/>
                  </a:cubicBezTo>
                  <a:cubicBezTo>
                    <a:pt x="26990" y="712"/>
                    <a:pt x="27054" y="696"/>
                    <a:pt x="27083" y="665"/>
                  </a:cubicBezTo>
                  <a:cubicBezTo>
                    <a:pt x="27084" y="654"/>
                    <a:pt x="27084" y="649"/>
                    <a:pt x="27084" y="649"/>
                  </a:cubicBezTo>
                  <a:lnTo>
                    <a:pt x="27084" y="649"/>
                  </a:lnTo>
                  <a:cubicBezTo>
                    <a:pt x="27085" y="649"/>
                    <a:pt x="27083" y="675"/>
                    <a:pt x="27083" y="699"/>
                  </a:cubicBezTo>
                  <a:cubicBezTo>
                    <a:pt x="27106" y="730"/>
                    <a:pt x="27149" y="743"/>
                    <a:pt x="27196" y="743"/>
                  </a:cubicBezTo>
                  <a:cubicBezTo>
                    <a:pt x="27266" y="743"/>
                    <a:pt x="27344" y="715"/>
                    <a:pt x="27381" y="674"/>
                  </a:cubicBezTo>
                  <a:cubicBezTo>
                    <a:pt x="27422" y="702"/>
                    <a:pt x="27466" y="730"/>
                    <a:pt x="27510" y="730"/>
                  </a:cubicBezTo>
                  <a:cubicBezTo>
                    <a:pt x="27525" y="730"/>
                    <a:pt x="27541" y="726"/>
                    <a:pt x="27556" y="718"/>
                  </a:cubicBezTo>
                  <a:cubicBezTo>
                    <a:pt x="27616" y="718"/>
                    <a:pt x="27616" y="718"/>
                    <a:pt x="27613" y="790"/>
                  </a:cubicBezTo>
                  <a:cubicBezTo>
                    <a:pt x="27610" y="825"/>
                    <a:pt x="27610" y="862"/>
                    <a:pt x="27669" y="865"/>
                  </a:cubicBezTo>
                  <a:cubicBezTo>
                    <a:pt x="27729" y="865"/>
                    <a:pt x="27729" y="831"/>
                    <a:pt x="27732" y="793"/>
                  </a:cubicBezTo>
                  <a:lnTo>
                    <a:pt x="27848" y="800"/>
                  </a:lnTo>
                  <a:cubicBezTo>
                    <a:pt x="27848" y="800"/>
                    <a:pt x="27849" y="800"/>
                    <a:pt x="27851" y="800"/>
                  </a:cubicBezTo>
                  <a:cubicBezTo>
                    <a:pt x="27864" y="800"/>
                    <a:pt x="27908" y="797"/>
                    <a:pt x="27910" y="765"/>
                  </a:cubicBezTo>
                  <a:cubicBezTo>
                    <a:pt x="27910" y="739"/>
                    <a:pt x="27946" y="733"/>
                    <a:pt x="27989" y="733"/>
                  </a:cubicBezTo>
                  <a:cubicBezTo>
                    <a:pt x="28002" y="733"/>
                    <a:pt x="28016" y="733"/>
                    <a:pt x="28030" y="734"/>
                  </a:cubicBezTo>
                  <a:cubicBezTo>
                    <a:pt x="28029" y="745"/>
                    <a:pt x="28034" y="750"/>
                    <a:pt x="28040" y="750"/>
                  </a:cubicBezTo>
                  <a:cubicBezTo>
                    <a:pt x="28053" y="750"/>
                    <a:pt x="28071" y="725"/>
                    <a:pt x="28030" y="699"/>
                  </a:cubicBezTo>
                  <a:cubicBezTo>
                    <a:pt x="28033" y="663"/>
                    <a:pt x="28036" y="630"/>
                    <a:pt x="28085" y="630"/>
                  </a:cubicBezTo>
                  <a:cubicBezTo>
                    <a:pt x="28088" y="630"/>
                    <a:pt x="28090" y="630"/>
                    <a:pt x="28092" y="630"/>
                  </a:cubicBezTo>
                  <a:lnTo>
                    <a:pt x="28095" y="558"/>
                  </a:lnTo>
                  <a:cubicBezTo>
                    <a:pt x="28098" y="486"/>
                    <a:pt x="28102" y="449"/>
                    <a:pt x="27986" y="411"/>
                  </a:cubicBezTo>
                  <a:cubicBezTo>
                    <a:pt x="27841" y="384"/>
                    <a:pt x="27719" y="357"/>
                    <a:pt x="27645" y="357"/>
                  </a:cubicBezTo>
                  <a:cubicBezTo>
                    <a:pt x="27599" y="357"/>
                    <a:pt x="27571" y="368"/>
                    <a:pt x="27569" y="395"/>
                  </a:cubicBezTo>
                  <a:cubicBezTo>
                    <a:pt x="27534" y="414"/>
                    <a:pt x="27494" y="427"/>
                    <a:pt x="27450" y="427"/>
                  </a:cubicBezTo>
                  <a:cubicBezTo>
                    <a:pt x="27409" y="424"/>
                    <a:pt x="27368" y="408"/>
                    <a:pt x="27334" y="386"/>
                  </a:cubicBezTo>
                  <a:cubicBezTo>
                    <a:pt x="27334" y="352"/>
                    <a:pt x="27099" y="342"/>
                    <a:pt x="26804" y="330"/>
                  </a:cubicBezTo>
                  <a:cubicBezTo>
                    <a:pt x="26447" y="317"/>
                    <a:pt x="26271" y="311"/>
                    <a:pt x="26212" y="273"/>
                  </a:cubicBezTo>
                  <a:cubicBezTo>
                    <a:pt x="26177" y="251"/>
                    <a:pt x="26137" y="236"/>
                    <a:pt x="26096" y="232"/>
                  </a:cubicBezTo>
                  <a:cubicBezTo>
                    <a:pt x="26096" y="251"/>
                    <a:pt x="26012" y="257"/>
                    <a:pt x="25878" y="257"/>
                  </a:cubicBezTo>
                  <a:cubicBezTo>
                    <a:pt x="25736" y="257"/>
                    <a:pt x="25538" y="250"/>
                    <a:pt x="25325" y="242"/>
                  </a:cubicBezTo>
                  <a:cubicBezTo>
                    <a:pt x="25094" y="233"/>
                    <a:pt x="24863" y="224"/>
                    <a:pt x="24703" y="224"/>
                  </a:cubicBezTo>
                  <a:cubicBezTo>
                    <a:pt x="24577" y="224"/>
                    <a:pt x="24496" y="230"/>
                    <a:pt x="24495" y="245"/>
                  </a:cubicBezTo>
                  <a:lnTo>
                    <a:pt x="24376" y="242"/>
                  </a:lnTo>
                  <a:cubicBezTo>
                    <a:pt x="24379" y="207"/>
                    <a:pt x="24260" y="201"/>
                    <a:pt x="24140" y="198"/>
                  </a:cubicBezTo>
                  <a:cubicBezTo>
                    <a:pt x="24075" y="214"/>
                    <a:pt x="24004" y="224"/>
                    <a:pt x="23933" y="224"/>
                  </a:cubicBezTo>
                  <a:cubicBezTo>
                    <a:pt x="23923" y="224"/>
                    <a:pt x="23913" y="223"/>
                    <a:pt x="23902" y="223"/>
                  </a:cubicBezTo>
                  <a:cubicBezTo>
                    <a:pt x="23905" y="189"/>
                    <a:pt x="23846" y="185"/>
                    <a:pt x="23727" y="182"/>
                  </a:cubicBezTo>
                  <a:cubicBezTo>
                    <a:pt x="23693" y="181"/>
                    <a:pt x="23665" y="180"/>
                    <a:pt x="23640" y="180"/>
                  </a:cubicBezTo>
                  <a:cubicBezTo>
                    <a:pt x="23581" y="180"/>
                    <a:pt x="23550" y="186"/>
                    <a:pt x="23548" y="210"/>
                  </a:cubicBezTo>
                  <a:cubicBezTo>
                    <a:pt x="23489" y="210"/>
                    <a:pt x="23075" y="195"/>
                    <a:pt x="22899" y="151"/>
                  </a:cubicBezTo>
                  <a:cubicBezTo>
                    <a:pt x="22882" y="139"/>
                    <a:pt x="22864" y="135"/>
                    <a:pt x="22846" y="135"/>
                  </a:cubicBezTo>
                  <a:cubicBezTo>
                    <a:pt x="22805" y="135"/>
                    <a:pt x="22762" y="158"/>
                    <a:pt x="22721" y="182"/>
                  </a:cubicBezTo>
                  <a:cubicBezTo>
                    <a:pt x="22718" y="215"/>
                    <a:pt x="22663" y="248"/>
                    <a:pt x="22606" y="248"/>
                  </a:cubicBezTo>
                  <a:cubicBezTo>
                    <a:pt x="22604" y="248"/>
                    <a:pt x="22601" y="248"/>
                    <a:pt x="22599" y="248"/>
                  </a:cubicBezTo>
                  <a:cubicBezTo>
                    <a:pt x="22599" y="248"/>
                    <a:pt x="22602" y="214"/>
                    <a:pt x="22602" y="176"/>
                  </a:cubicBezTo>
                  <a:cubicBezTo>
                    <a:pt x="22661" y="142"/>
                    <a:pt x="22661" y="142"/>
                    <a:pt x="22545" y="138"/>
                  </a:cubicBezTo>
                  <a:lnTo>
                    <a:pt x="22426" y="135"/>
                  </a:lnTo>
                  <a:cubicBezTo>
                    <a:pt x="22425" y="153"/>
                    <a:pt x="22350" y="159"/>
                    <a:pt x="22225" y="159"/>
                  </a:cubicBezTo>
                  <a:cubicBezTo>
                    <a:pt x="22099" y="159"/>
                    <a:pt x="21922" y="153"/>
                    <a:pt x="21715" y="145"/>
                  </a:cubicBezTo>
                  <a:cubicBezTo>
                    <a:pt x="21449" y="135"/>
                    <a:pt x="21271" y="128"/>
                    <a:pt x="21159" y="128"/>
                  </a:cubicBezTo>
                  <a:cubicBezTo>
                    <a:pt x="21048" y="128"/>
                    <a:pt x="21004" y="135"/>
                    <a:pt x="21004" y="154"/>
                  </a:cubicBezTo>
                  <a:cubicBezTo>
                    <a:pt x="21002" y="170"/>
                    <a:pt x="20988" y="179"/>
                    <a:pt x="20956" y="179"/>
                  </a:cubicBezTo>
                  <a:cubicBezTo>
                    <a:pt x="20919" y="179"/>
                    <a:pt x="20858" y="168"/>
                    <a:pt x="20765" y="145"/>
                  </a:cubicBezTo>
                  <a:cubicBezTo>
                    <a:pt x="20535" y="66"/>
                    <a:pt x="20457" y="39"/>
                    <a:pt x="20413" y="39"/>
                  </a:cubicBezTo>
                  <a:cubicBezTo>
                    <a:pt x="20390" y="39"/>
                    <a:pt x="20376" y="46"/>
                    <a:pt x="20355" y="57"/>
                  </a:cubicBezTo>
                  <a:cubicBezTo>
                    <a:pt x="20414" y="60"/>
                    <a:pt x="20411" y="98"/>
                    <a:pt x="20411" y="132"/>
                  </a:cubicBezTo>
                  <a:cubicBezTo>
                    <a:pt x="20410" y="167"/>
                    <a:pt x="20395" y="185"/>
                    <a:pt x="20373" y="185"/>
                  </a:cubicBezTo>
                  <a:cubicBezTo>
                    <a:pt x="20351" y="185"/>
                    <a:pt x="20321" y="166"/>
                    <a:pt x="20292" y="129"/>
                  </a:cubicBezTo>
                  <a:cubicBezTo>
                    <a:pt x="20294" y="93"/>
                    <a:pt x="20077" y="76"/>
                    <a:pt x="19850" y="76"/>
                  </a:cubicBezTo>
                  <a:cubicBezTo>
                    <a:pt x="19618" y="76"/>
                    <a:pt x="19376" y="94"/>
                    <a:pt x="19346" y="129"/>
                  </a:cubicBezTo>
                  <a:cubicBezTo>
                    <a:pt x="19344" y="143"/>
                    <a:pt x="19344" y="152"/>
                    <a:pt x="19343" y="152"/>
                  </a:cubicBezTo>
                  <a:cubicBezTo>
                    <a:pt x="19343" y="152"/>
                    <a:pt x="19344" y="135"/>
                    <a:pt x="19346" y="95"/>
                  </a:cubicBezTo>
                  <a:cubicBezTo>
                    <a:pt x="19349" y="57"/>
                    <a:pt x="19289" y="54"/>
                    <a:pt x="19051" y="48"/>
                  </a:cubicBezTo>
                  <a:lnTo>
                    <a:pt x="18876" y="41"/>
                  </a:lnTo>
                  <a:cubicBezTo>
                    <a:pt x="18876" y="68"/>
                    <a:pt x="18813" y="79"/>
                    <a:pt x="18739" y="79"/>
                  </a:cubicBezTo>
                  <a:cubicBezTo>
                    <a:pt x="18635" y="79"/>
                    <a:pt x="18509" y="58"/>
                    <a:pt x="18509" y="38"/>
                  </a:cubicBezTo>
                  <a:cubicBezTo>
                    <a:pt x="18449" y="1"/>
                    <a:pt x="18449" y="1"/>
                    <a:pt x="1832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5" name="Google Shape;9115;p36"/>
            <p:cNvSpPr/>
            <p:nvPr/>
          </p:nvSpPr>
          <p:spPr>
            <a:xfrm>
              <a:off x="3983725" y="2062625"/>
              <a:ext cx="89250" cy="605425"/>
            </a:xfrm>
            <a:custGeom>
              <a:avLst/>
              <a:gdLst/>
              <a:ahLst/>
              <a:cxnLst/>
              <a:rect l="l" t="t" r="r" b="b"/>
              <a:pathLst>
                <a:path w="3570" h="24217" extrusionOk="0">
                  <a:moveTo>
                    <a:pt x="2746" y="375"/>
                  </a:moveTo>
                  <a:lnTo>
                    <a:pt x="2743" y="403"/>
                  </a:lnTo>
                  <a:cubicBezTo>
                    <a:pt x="2740" y="432"/>
                    <a:pt x="2774" y="435"/>
                    <a:pt x="2812" y="441"/>
                  </a:cubicBezTo>
                  <a:lnTo>
                    <a:pt x="2815" y="413"/>
                  </a:lnTo>
                  <a:cubicBezTo>
                    <a:pt x="2796" y="394"/>
                    <a:pt x="2774" y="381"/>
                    <a:pt x="2746" y="375"/>
                  </a:cubicBezTo>
                  <a:close/>
                  <a:moveTo>
                    <a:pt x="3307" y="507"/>
                  </a:moveTo>
                  <a:cubicBezTo>
                    <a:pt x="3341" y="513"/>
                    <a:pt x="3338" y="541"/>
                    <a:pt x="3335" y="569"/>
                  </a:cubicBezTo>
                  <a:cubicBezTo>
                    <a:pt x="3333" y="589"/>
                    <a:pt x="3332" y="595"/>
                    <a:pt x="3320" y="595"/>
                  </a:cubicBezTo>
                  <a:cubicBezTo>
                    <a:pt x="3315" y="595"/>
                    <a:pt x="3306" y="593"/>
                    <a:pt x="3294" y="591"/>
                  </a:cubicBezTo>
                  <a:cubicBezTo>
                    <a:pt x="3294" y="591"/>
                    <a:pt x="3263" y="560"/>
                    <a:pt x="3266" y="532"/>
                  </a:cubicBezTo>
                  <a:lnTo>
                    <a:pt x="3307" y="507"/>
                  </a:lnTo>
                  <a:close/>
                  <a:moveTo>
                    <a:pt x="3281" y="834"/>
                  </a:moveTo>
                  <a:cubicBezTo>
                    <a:pt x="3299" y="834"/>
                    <a:pt x="3297" y="847"/>
                    <a:pt x="3291" y="883"/>
                  </a:cubicBezTo>
                  <a:cubicBezTo>
                    <a:pt x="3288" y="908"/>
                    <a:pt x="3286" y="934"/>
                    <a:pt x="3257" y="934"/>
                  </a:cubicBezTo>
                  <a:cubicBezTo>
                    <a:pt x="3254" y="934"/>
                    <a:pt x="3251" y="934"/>
                    <a:pt x="3247" y="933"/>
                  </a:cubicBezTo>
                  <a:lnTo>
                    <a:pt x="3254" y="905"/>
                  </a:lnTo>
                  <a:cubicBezTo>
                    <a:pt x="3257" y="905"/>
                    <a:pt x="3259" y="905"/>
                    <a:pt x="3261" y="905"/>
                  </a:cubicBezTo>
                  <a:cubicBezTo>
                    <a:pt x="3276" y="905"/>
                    <a:pt x="3266" y="892"/>
                    <a:pt x="3246" y="892"/>
                  </a:cubicBezTo>
                  <a:cubicBezTo>
                    <a:pt x="3238" y="892"/>
                    <a:pt x="3227" y="895"/>
                    <a:pt x="3216" y="902"/>
                  </a:cubicBezTo>
                  <a:lnTo>
                    <a:pt x="3147" y="892"/>
                  </a:lnTo>
                  <a:cubicBezTo>
                    <a:pt x="3155" y="862"/>
                    <a:pt x="3183" y="844"/>
                    <a:pt x="3212" y="844"/>
                  </a:cubicBezTo>
                  <a:cubicBezTo>
                    <a:pt x="3217" y="844"/>
                    <a:pt x="3221" y="844"/>
                    <a:pt x="3225" y="845"/>
                  </a:cubicBezTo>
                  <a:cubicBezTo>
                    <a:pt x="3253" y="838"/>
                    <a:pt x="3270" y="834"/>
                    <a:pt x="3281" y="834"/>
                  </a:cubicBezTo>
                  <a:close/>
                  <a:moveTo>
                    <a:pt x="3460" y="961"/>
                  </a:moveTo>
                  <a:lnTo>
                    <a:pt x="3423" y="986"/>
                  </a:lnTo>
                  <a:lnTo>
                    <a:pt x="3417" y="1014"/>
                  </a:lnTo>
                  <a:cubicBezTo>
                    <a:pt x="3428" y="1016"/>
                    <a:pt x="3436" y="1018"/>
                    <a:pt x="3442" y="1018"/>
                  </a:cubicBezTo>
                  <a:cubicBezTo>
                    <a:pt x="3454" y="1018"/>
                    <a:pt x="3455" y="1011"/>
                    <a:pt x="3457" y="989"/>
                  </a:cubicBezTo>
                  <a:lnTo>
                    <a:pt x="3460" y="961"/>
                  </a:lnTo>
                  <a:close/>
                  <a:moveTo>
                    <a:pt x="2899" y="2421"/>
                  </a:moveTo>
                  <a:cubicBezTo>
                    <a:pt x="2934" y="2428"/>
                    <a:pt x="2962" y="2490"/>
                    <a:pt x="2959" y="2519"/>
                  </a:cubicBezTo>
                  <a:cubicBezTo>
                    <a:pt x="2957" y="2529"/>
                    <a:pt x="2950" y="2535"/>
                    <a:pt x="2942" y="2535"/>
                  </a:cubicBezTo>
                  <a:cubicBezTo>
                    <a:pt x="2928" y="2535"/>
                    <a:pt x="2908" y="2518"/>
                    <a:pt x="2890" y="2481"/>
                  </a:cubicBezTo>
                  <a:lnTo>
                    <a:pt x="2899" y="2421"/>
                  </a:lnTo>
                  <a:close/>
                  <a:moveTo>
                    <a:pt x="2835" y="2587"/>
                  </a:moveTo>
                  <a:cubicBezTo>
                    <a:pt x="2805" y="2587"/>
                    <a:pt x="2799" y="2615"/>
                    <a:pt x="2793" y="2669"/>
                  </a:cubicBezTo>
                  <a:cubicBezTo>
                    <a:pt x="2790" y="2697"/>
                    <a:pt x="2821" y="2732"/>
                    <a:pt x="2821" y="2732"/>
                  </a:cubicBezTo>
                  <a:cubicBezTo>
                    <a:pt x="2823" y="2732"/>
                    <a:pt x="2825" y="2732"/>
                    <a:pt x="2826" y="2732"/>
                  </a:cubicBezTo>
                  <a:cubicBezTo>
                    <a:pt x="2856" y="2732"/>
                    <a:pt x="2859" y="2705"/>
                    <a:pt x="2865" y="2678"/>
                  </a:cubicBezTo>
                  <a:cubicBezTo>
                    <a:pt x="2909" y="2625"/>
                    <a:pt x="2874" y="2594"/>
                    <a:pt x="2840" y="2588"/>
                  </a:cubicBezTo>
                  <a:cubicBezTo>
                    <a:pt x="2838" y="2587"/>
                    <a:pt x="2837" y="2587"/>
                    <a:pt x="2835" y="2587"/>
                  </a:cubicBezTo>
                  <a:close/>
                  <a:moveTo>
                    <a:pt x="2921" y="3844"/>
                  </a:moveTo>
                  <a:cubicBezTo>
                    <a:pt x="2956" y="3850"/>
                    <a:pt x="2953" y="3879"/>
                    <a:pt x="2946" y="3907"/>
                  </a:cubicBezTo>
                  <a:lnTo>
                    <a:pt x="2912" y="3904"/>
                  </a:lnTo>
                  <a:lnTo>
                    <a:pt x="2881" y="3869"/>
                  </a:lnTo>
                  <a:lnTo>
                    <a:pt x="2921" y="3844"/>
                  </a:lnTo>
                  <a:close/>
                  <a:moveTo>
                    <a:pt x="2730" y="3907"/>
                  </a:moveTo>
                  <a:lnTo>
                    <a:pt x="2793" y="3973"/>
                  </a:lnTo>
                  <a:cubicBezTo>
                    <a:pt x="2867" y="4026"/>
                    <a:pt x="2886" y="4040"/>
                    <a:pt x="2863" y="4040"/>
                  </a:cubicBezTo>
                  <a:cubicBezTo>
                    <a:pt x="2854" y="4040"/>
                    <a:pt x="2840" y="4038"/>
                    <a:pt x="2821" y="4035"/>
                  </a:cubicBezTo>
                  <a:cubicBezTo>
                    <a:pt x="2777" y="4035"/>
                    <a:pt x="2737" y="4007"/>
                    <a:pt x="2724" y="3963"/>
                  </a:cubicBezTo>
                  <a:lnTo>
                    <a:pt x="2730" y="3907"/>
                  </a:lnTo>
                  <a:close/>
                  <a:moveTo>
                    <a:pt x="2788" y="4598"/>
                  </a:moveTo>
                  <a:cubicBezTo>
                    <a:pt x="2803" y="4598"/>
                    <a:pt x="2832" y="4623"/>
                    <a:pt x="2881" y="4653"/>
                  </a:cubicBezTo>
                  <a:cubicBezTo>
                    <a:pt x="2896" y="4686"/>
                    <a:pt x="2903" y="4701"/>
                    <a:pt x="2895" y="4701"/>
                  </a:cubicBezTo>
                  <a:cubicBezTo>
                    <a:pt x="2888" y="4701"/>
                    <a:pt x="2872" y="4691"/>
                    <a:pt x="2843" y="4675"/>
                  </a:cubicBezTo>
                  <a:lnTo>
                    <a:pt x="2777" y="4609"/>
                  </a:lnTo>
                  <a:cubicBezTo>
                    <a:pt x="2779" y="4601"/>
                    <a:pt x="2782" y="4598"/>
                    <a:pt x="2788" y="4598"/>
                  </a:cubicBezTo>
                  <a:close/>
                  <a:moveTo>
                    <a:pt x="2639" y="4822"/>
                  </a:moveTo>
                  <a:cubicBezTo>
                    <a:pt x="2668" y="4828"/>
                    <a:pt x="2690" y="4841"/>
                    <a:pt x="2708" y="4860"/>
                  </a:cubicBezTo>
                  <a:lnTo>
                    <a:pt x="2705" y="4888"/>
                  </a:lnTo>
                  <a:cubicBezTo>
                    <a:pt x="2668" y="4885"/>
                    <a:pt x="2633" y="4878"/>
                    <a:pt x="2636" y="4850"/>
                  </a:cubicBezTo>
                  <a:lnTo>
                    <a:pt x="2639" y="4822"/>
                  </a:lnTo>
                  <a:close/>
                  <a:moveTo>
                    <a:pt x="2871" y="5258"/>
                  </a:moveTo>
                  <a:lnTo>
                    <a:pt x="2906" y="5264"/>
                  </a:lnTo>
                  <a:lnTo>
                    <a:pt x="2940" y="5267"/>
                  </a:lnTo>
                  <a:lnTo>
                    <a:pt x="2940" y="5267"/>
                  </a:lnTo>
                  <a:lnTo>
                    <a:pt x="2871" y="5258"/>
                  </a:lnTo>
                  <a:close/>
                  <a:moveTo>
                    <a:pt x="2496" y="5374"/>
                  </a:moveTo>
                  <a:cubicBezTo>
                    <a:pt x="2505" y="5374"/>
                    <a:pt x="2523" y="5420"/>
                    <a:pt x="2520" y="5442"/>
                  </a:cubicBezTo>
                  <a:lnTo>
                    <a:pt x="2483" y="5439"/>
                  </a:lnTo>
                  <a:cubicBezTo>
                    <a:pt x="2488" y="5413"/>
                    <a:pt x="2462" y="5382"/>
                    <a:pt x="2485" y="5382"/>
                  </a:cubicBezTo>
                  <a:cubicBezTo>
                    <a:pt x="2487" y="5382"/>
                    <a:pt x="2489" y="5382"/>
                    <a:pt x="2492" y="5383"/>
                  </a:cubicBezTo>
                  <a:cubicBezTo>
                    <a:pt x="2493" y="5377"/>
                    <a:pt x="2494" y="5374"/>
                    <a:pt x="2496" y="5374"/>
                  </a:cubicBezTo>
                  <a:close/>
                  <a:moveTo>
                    <a:pt x="2636" y="5634"/>
                  </a:moveTo>
                  <a:cubicBezTo>
                    <a:pt x="2674" y="5637"/>
                    <a:pt x="2708" y="5643"/>
                    <a:pt x="2705" y="5671"/>
                  </a:cubicBezTo>
                  <a:cubicBezTo>
                    <a:pt x="2725" y="5693"/>
                    <a:pt x="2716" y="5710"/>
                    <a:pt x="2690" y="5710"/>
                  </a:cubicBezTo>
                  <a:cubicBezTo>
                    <a:pt x="2675" y="5710"/>
                    <a:pt x="2654" y="5704"/>
                    <a:pt x="2630" y="5690"/>
                  </a:cubicBezTo>
                  <a:lnTo>
                    <a:pt x="2636" y="5634"/>
                  </a:lnTo>
                  <a:close/>
                  <a:moveTo>
                    <a:pt x="2674" y="5900"/>
                  </a:moveTo>
                  <a:lnTo>
                    <a:pt x="2671" y="5928"/>
                  </a:lnTo>
                  <a:cubicBezTo>
                    <a:pt x="2666" y="5947"/>
                    <a:pt x="2665" y="5954"/>
                    <a:pt x="2654" y="5954"/>
                  </a:cubicBezTo>
                  <a:cubicBezTo>
                    <a:pt x="2649" y="5954"/>
                    <a:pt x="2641" y="5952"/>
                    <a:pt x="2630" y="5950"/>
                  </a:cubicBezTo>
                  <a:lnTo>
                    <a:pt x="2633" y="5922"/>
                  </a:lnTo>
                  <a:lnTo>
                    <a:pt x="2674" y="5900"/>
                  </a:lnTo>
                  <a:close/>
                  <a:moveTo>
                    <a:pt x="2737" y="6226"/>
                  </a:moveTo>
                  <a:cubicBezTo>
                    <a:pt x="2711" y="6226"/>
                    <a:pt x="2686" y="6232"/>
                    <a:pt x="2661" y="6245"/>
                  </a:cubicBezTo>
                  <a:cubicBezTo>
                    <a:pt x="2658" y="6273"/>
                    <a:pt x="2693" y="6279"/>
                    <a:pt x="2693" y="6279"/>
                  </a:cubicBezTo>
                  <a:cubicBezTo>
                    <a:pt x="2693" y="6279"/>
                    <a:pt x="2694" y="6279"/>
                    <a:pt x="2696" y="6279"/>
                  </a:cubicBezTo>
                  <a:cubicBezTo>
                    <a:pt x="2705" y="6279"/>
                    <a:pt x="2731" y="6277"/>
                    <a:pt x="2733" y="6254"/>
                  </a:cubicBezTo>
                  <a:lnTo>
                    <a:pt x="2737" y="6226"/>
                  </a:lnTo>
                  <a:close/>
                  <a:moveTo>
                    <a:pt x="2464" y="6364"/>
                  </a:moveTo>
                  <a:cubicBezTo>
                    <a:pt x="2501" y="6367"/>
                    <a:pt x="2495" y="6395"/>
                    <a:pt x="2495" y="6395"/>
                  </a:cubicBezTo>
                  <a:cubicBezTo>
                    <a:pt x="2492" y="6421"/>
                    <a:pt x="2489" y="6449"/>
                    <a:pt x="2463" y="6449"/>
                  </a:cubicBezTo>
                  <a:cubicBezTo>
                    <a:pt x="2460" y="6449"/>
                    <a:pt x="2457" y="6449"/>
                    <a:pt x="2454" y="6448"/>
                  </a:cubicBezTo>
                  <a:cubicBezTo>
                    <a:pt x="2454" y="6448"/>
                    <a:pt x="2417" y="6445"/>
                    <a:pt x="2423" y="6414"/>
                  </a:cubicBezTo>
                  <a:cubicBezTo>
                    <a:pt x="2426" y="6386"/>
                    <a:pt x="2464" y="6364"/>
                    <a:pt x="2464" y="6364"/>
                  </a:cubicBezTo>
                  <a:close/>
                  <a:moveTo>
                    <a:pt x="1659" y="6632"/>
                  </a:moveTo>
                  <a:cubicBezTo>
                    <a:pt x="1633" y="6632"/>
                    <a:pt x="1636" y="6659"/>
                    <a:pt x="1696" y="6696"/>
                  </a:cubicBezTo>
                  <a:cubicBezTo>
                    <a:pt x="1705" y="6697"/>
                    <a:pt x="1713" y="6697"/>
                    <a:pt x="1718" y="6697"/>
                  </a:cubicBezTo>
                  <a:cubicBezTo>
                    <a:pt x="1734" y="6697"/>
                    <a:pt x="1734" y="6692"/>
                    <a:pt x="1737" y="6671"/>
                  </a:cubicBezTo>
                  <a:cubicBezTo>
                    <a:pt x="1718" y="6652"/>
                    <a:pt x="1696" y="6640"/>
                    <a:pt x="1668" y="6633"/>
                  </a:cubicBezTo>
                  <a:cubicBezTo>
                    <a:pt x="1665" y="6633"/>
                    <a:pt x="1662" y="6632"/>
                    <a:pt x="1659" y="6632"/>
                  </a:cubicBezTo>
                  <a:close/>
                  <a:moveTo>
                    <a:pt x="2909" y="6751"/>
                  </a:moveTo>
                  <a:cubicBezTo>
                    <a:pt x="2904" y="6751"/>
                    <a:pt x="2895" y="6756"/>
                    <a:pt x="2881" y="6765"/>
                  </a:cubicBezTo>
                  <a:lnTo>
                    <a:pt x="2871" y="6824"/>
                  </a:lnTo>
                  <a:cubicBezTo>
                    <a:pt x="2880" y="6825"/>
                    <a:pt x="2886" y="6826"/>
                    <a:pt x="2891" y="6826"/>
                  </a:cubicBezTo>
                  <a:cubicBezTo>
                    <a:pt x="2906" y="6826"/>
                    <a:pt x="2907" y="6821"/>
                    <a:pt x="2912" y="6799"/>
                  </a:cubicBezTo>
                  <a:cubicBezTo>
                    <a:pt x="2916" y="6765"/>
                    <a:pt x="2917" y="6751"/>
                    <a:pt x="2909" y="6751"/>
                  </a:cubicBezTo>
                  <a:close/>
                  <a:moveTo>
                    <a:pt x="2420" y="6889"/>
                  </a:moveTo>
                  <a:cubicBezTo>
                    <a:pt x="2428" y="6889"/>
                    <a:pt x="2427" y="6903"/>
                    <a:pt x="2423" y="6937"/>
                  </a:cubicBezTo>
                  <a:cubicBezTo>
                    <a:pt x="2419" y="6957"/>
                    <a:pt x="2401" y="6960"/>
                    <a:pt x="2390" y="6960"/>
                  </a:cubicBezTo>
                  <a:cubicBezTo>
                    <a:pt x="2386" y="6960"/>
                    <a:pt x="2382" y="6959"/>
                    <a:pt x="2382" y="6959"/>
                  </a:cubicBezTo>
                  <a:cubicBezTo>
                    <a:pt x="2348" y="6956"/>
                    <a:pt x="2386" y="6931"/>
                    <a:pt x="2392" y="6903"/>
                  </a:cubicBezTo>
                  <a:cubicBezTo>
                    <a:pt x="2406" y="6894"/>
                    <a:pt x="2415" y="6889"/>
                    <a:pt x="2420" y="6889"/>
                  </a:cubicBezTo>
                  <a:close/>
                  <a:moveTo>
                    <a:pt x="2430" y="7401"/>
                  </a:moveTo>
                  <a:lnTo>
                    <a:pt x="2430" y="7401"/>
                  </a:lnTo>
                  <a:cubicBezTo>
                    <a:pt x="2467" y="7407"/>
                    <a:pt x="2461" y="7436"/>
                    <a:pt x="2386" y="7454"/>
                  </a:cubicBezTo>
                  <a:cubicBezTo>
                    <a:pt x="2351" y="7448"/>
                    <a:pt x="2351" y="7448"/>
                    <a:pt x="2354" y="7420"/>
                  </a:cubicBezTo>
                  <a:cubicBezTo>
                    <a:pt x="2378" y="7408"/>
                    <a:pt x="2403" y="7402"/>
                    <a:pt x="2430" y="7401"/>
                  </a:cubicBezTo>
                  <a:close/>
                  <a:moveTo>
                    <a:pt x="2223" y="7605"/>
                  </a:moveTo>
                  <a:cubicBezTo>
                    <a:pt x="2244" y="7609"/>
                    <a:pt x="2236" y="7619"/>
                    <a:pt x="2229" y="7619"/>
                  </a:cubicBezTo>
                  <a:cubicBezTo>
                    <a:pt x="2224" y="7619"/>
                    <a:pt x="2220" y="7615"/>
                    <a:pt x="2223" y="7605"/>
                  </a:cubicBezTo>
                  <a:close/>
                  <a:moveTo>
                    <a:pt x="2367" y="7595"/>
                  </a:moveTo>
                  <a:lnTo>
                    <a:pt x="2398" y="7630"/>
                  </a:lnTo>
                  <a:lnTo>
                    <a:pt x="2395" y="7658"/>
                  </a:lnTo>
                  <a:cubicBezTo>
                    <a:pt x="2360" y="7652"/>
                    <a:pt x="2323" y="7649"/>
                    <a:pt x="2329" y="7620"/>
                  </a:cubicBezTo>
                  <a:lnTo>
                    <a:pt x="2367" y="7595"/>
                  </a:lnTo>
                  <a:close/>
                  <a:moveTo>
                    <a:pt x="2307" y="7761"/>
                  </a:moveTo>
                  <a:lnTo>
                    <a:pt x="2307" y="7761"/>
                  </a:lnTo>
                  <a:cubicBezTo>
                    <a:pt x="2331" y="7765"/>
                    <a:pt x="2324" y="7776"/>
                    <a:pt x="2316" y="7776"/>
                  </a:cubicBezTo>
                  <a:cubicBezTo>
                    <a:pt x="2311" y="7776"/>
                    <a:pt x="2306" y="7772"/>
                    <a:pt x="2307" y="7761"/>
                  </a:cubicBezTo>
                  <a:close/>
                  <a:moveTo>
                    <a:pt x="2041" y="9435"/>
                  </a:moveTo>
                  <a:lnTo>
                    <a:pt x="2072" y="9469"/>
                  </a:lnTo>
                  <a:lnTo>
                    <a:pt x="2069" y="9498"/>
                  </a:lnTo>
                  <a:cubicBezTo>
                    <a:pt x="2035" y="9491"/>
                    <a:pt x="2000" y="9488"/>
                    <a:pt x="2003" y="9460"/>
                  </a:cubicBezTo>
                  <a:lnTo>
                    <a:pt x="2041" y="9435"/>
                  </a:lnTo>
                  <a:close/>
                  <a:moveTo>
                    <a:pt x="1924" y="10133"/>
                  </a:moveTo>
                  <a:cubicBezTo>
                    <a:pt x="1947" y="10133"/>
                    <a:pt x="1991" y="10153"/>
                    <a:pt x="2016" y="10156"/>
                  </a:cubicBezTo>
                  <a:cubicBezTo>
                    <a:pt x="2013" y="10177"/>
                    <a:pt x="2013" y="10182"/>
                    <a:pt x="1997" y="10182"/>
                  </a:cubicBezTo>
                  <a:cubicBezTo>
                    <a:pt x="1991" y="10182"/>
                    <a:pt x="1984" y="10182"/>
                    <a:pt x="1975" y="10181"/>
                  </a:cubicBezTo>
                  <a:cubicBezTo>
                    <a:pt x="1950" y="10175"/>
                    <a:pt x="1928" y="10162"/>
                    <a:pt x="1909" y="10143"/>
                  </a:cubicBezTo>
                  <a:cubicBezTo>
                    <a:pt x="1910" y="10136"/>
                    <a:pt x="1916" y="10133"/>
                    <a:pt x="1924" y="10133"/>
                  </a:cubicBezTo>
                  <a:close/>
                  <a:moveTo>
                    <a:pt x="2129" y="10635"/>
                  </a:moveTo>
                  <a:cubicBezTo>
                    <a:pt x="2157" y="10641"/>
                    <a:pt x="2179" y="10654"/>
                    <a:pt x="2198" y="10673"/>
                  </a:cubicBezTo>
                  <a:lnTo>
                    <a:pt x="2194" y="10701"/>
                  </a:lnTo>
                  <a:cubicBezTo>
                    <a:pt x="2157" y="10698"/>
                    <a:pt x="2122" y="10692"/>
                    <a:pt x="2125" y="10663"/>
                  </a:cubicBezTo>
                  <a:lnTo>
                    <a:pt x="2129" y="10635"/>
                  </a:lnTo>
                  <a:close/>
                  <a:moveTo>
                    <a:pt x="1903" y="10983"/>
                  </a:moveTo>
                  <a:lnTo>
                    <a:pt x="1934" y="11014"/>
                  </a:lnTo>
                  <a:lnTo>
                    <a:pt x="1928" y="11043"/>
                  </a:lnTo>
                  <a:cubicBezTo>
                    <a:pt x="1894" y="11039"/>
                    <a:pt x="1859" y="11033"/>
                    <a:pt x="1862" y="11005"/>
                  </a:cubicBezTo>
                  <a:lnTo>
                    <a:pt x="1903" y="10983"/>
                  </a:lnTo>
                  <a:close/>
                  <a:moveTo>
                    <a:pt x="1619" y="12960"/>
                  </a:moveTo>
                  <a:cubicBezTo>
                    <a:pt x="1641" y="12960"/>
                    <a:pt x="1663" y="12980"/>
                    <a:pt x="1658" y="13007"/>
                  </a:cubicBezTo>
                  <a:cubicBezTo>
                    <a:pt x="1654" y="13050"/>
                    <a:pt x="1653" y="13060"/>
                    <a:pt x="1636" y="13060"/>
                  </a:cubicBezTo>
                  <a:cubicBezTo>
                    <a:pt x="1631" y="13060"/>
                    <a:pt x="1624" y="13059"/>
                    <a:pt x="1615" y="13058"/>
                  </a:cubicBezTo>
                  <a:cubicBezTo>
                    <a:pt x="1580" y="13054"/>
                    <a:pt x="1590" y="12998"/>
                    <a:pt x="1593" y="12970"/>
                  </a:cubicBezTo>
                  <a:cubicBezTo>
                    <a:pt x="1601" y="12963"/>
                    <a:pt x="1610" y="12960"/>
                    <a:pt x="1619" y="12960"/>
                  </a:cubicBezTo>
                  <a:close/>
                  <a:moveTo>
                    <a:pt x="1467" y="14139"/>
                  </a:moveTo>
                  <a:cubicBezTo>
                    <a:pt x="1492" y="14145"/>
                    <a:pt x="1517" y="14158"/>
                    <a:pt x="1533" y="14176"/>
                  </a:cubicBezTo>
                  <a:lnTo>
                    <a:pt x="1530" y="14205"/>
                  </a:lnTo>
                  <a:cubicBezTo>
                    <a:pt x="1496" y="14201"/>
                    <a:pt x="1458" y="14195"/>
                    <a:pt x="1464" y="14167"/>
                  </a:cubicBezTo>
                  <a:lnTo>
                    <a:pt x="1467" y="14139"/>
                  </a:lnTo>
                  <a:close/>
                  <a:moveTo>
                    <a:pt x="1386" y="16564"/>
                  </a:moveTo>
                  <a:cubicBezTo>
                    <a:pt x="1423" y="16567"/>
                    <a:pt x="1417" y="16596"/>
                    <a:pt x="1417" y="16596"/>
                  </a:cubicBezTo>
                  <a:cubicBezTo>
                    <a:pt x="1415" y="16617"/>
                    <a:pt x="1414" y="16622"/>
                    <a:pt x="1400" y="16622"/>
                  </a:cubicBezTo>
                  <a:cubicBezTo>
                    <a:pt x="1395" y="16622"/>
                    <a:pt x="1388" y="16622"/>
                    <a:pt x="1380" y="16621"/>
                  </a:cubicBezTo>
                  <a:cubicBezTo>
                    <a:pt x="1380" y="16621"/>
                    <a:pt x="1342" y="16614"/>
                    <a:pt x="1348" y="16586"/>
                  </a:cubicBezTo>
                  <a:lnTo>
                    <a:pt x="1386" y="16564"/>
                  </a:lnTo>
                  <a:close/>
                  <a:moveTo>
                    <a:pt x="1376" y="16909"/>
                  </a:moveTo>
                  <a:lnTo>
                    <a:pt x="1408" y="16944"/>
                  </a:lnTo>
                  <a:lnTo>
                    <a:pt x="1402" y="16972"/>
                  </a:lnTo>
                  <a:cubicBezTo>
                    <a:pt x="1367" y="16965"/>
                    <a:pt x="1333" y="16962"/>
                    <a:pt x="1336" y="16934"/>
                  </a:cubicBezTo>
                  <a:lnTo>
                    <a:pt x="1376" y="16909"/>
                  </a:lnTo>
                  <a:close/>
                  <a:moveTo>
                    <a:pt x="1106" y="17085"/>
                  </a:moveTo>
                  <a:cubicBezTo>
                    <a:pt x="1111" y="17085"/>
                    <a:pt x="1119" y="17093"/>
                    <a:pt x="1132" y="17106"/>
                  </a:cubicBezTo>
                  <a:cubicBezTo>
                    <a:pt x="1162" y="17139"/>
                    <a:pt x="1158" y="17166"/>
                    <a:pt x="1128" y="17166"/>
                  </a:cubicBezTo>
                  <a:cubicBezTo>
                    <a:pt x="1126" y="17166"/>
                    <a:pt x="1124" y="17166"/>
                    <a:pt x="1123" y="17166"/>
                  </a:cubicBezTo>
                  <a:cubicBezTo>
                    <a:pt x="1088" y="17160"/>
                    <a:pt x="1088" y="17160"/>
                    <a:pt x="1091" y="17132"/>
                  </a:cubicBezTo>
                  <a:cubicBezTo>
                    <a:pt x="1097" y="17099"/>
                    <a:pt x="1099" y="17085"/>
                    <a:pt x="1106" y="17085"/>
                  </a:cubicBezTo>
                  <a:close/>
                  <a:moveTo>
                    <a:pt x="935" y="17226"/>
                  </a:moveTo>
                  <a:cubicBezTo>
                    <a:pt x="934" y="17226"/>
                    <a:pt x="933" y="17227"/>
                    <a:pt x="932" y="17227"/>
                  </a:cubicBezTo>
                  <a:lnTo>
                    <a:pt x="932" y="17227"/>
                  </a:lnTo>
                  <a:cubicBezTo>
                    <a:pt x="935" y="17227"/>
                    <a:pt x="939" y="17227"/>
                    <a:pt x="943" y="17227"/>
                  </a:cubicBezTo>
                  <a:lnTo>
                    <a:pt x="943" y="17227"/>
                  </a:lnTo>
                  <a:cubicBezTo>
                    <a:pt x="940" y="17226"/>
                    <a:pt x="938" y="17226"/>
                    <a:pt x="935" y="17226"/>
                  </a:cubicBezTo>
                  <a:close/>
                  <a:moveTo>
                    <a:pt x="932" y="17227"/>
                  </a:moveTo>
                  <a:cubicBezTo>
                    <a:pt x="911" y="17229"/>
                    <a:pt x="905" y="17236"/>
                    <a:pt x="910" y="17236"/>
                  </a:cubicBezTo>
                  <a:cubicBezTo>
                    <a:pt x="914" y="17236"/>
                    <a:pt x="921" y="17233"/>
                    <a:pt x="932" y="17227"/>
                  </a:cubicBezTo>
                  <a:close/>
                  <a:moveTo>
                    <a:pt x="1104" y="17307"/>
                  </a:moveTo>
                  <a:lnTo>
                    <a:pt x="1101" y="17335"/>
                  </a:lnTo>
                  <a:cubicBezTo>
                    <a:pt x="1096" y="17356"/>
                    <a:pt x="1095" y="17362"/>
                    <a:pt x="1080" y="17362"/>
                  </a:cubicBezTo>
                  <a:cubicBezTo>
                    <a:pt x="1075" y="17362"/>
                    <a:pt x="1069" y="17361"/>
                    <a:pt x="1060" y="17360"/>
                  </a:cubicBezTo>
                  <a:lnTo>
                    <a:pt x="1063" y="17332"/>
                  </a:lnTo>
                  <a:lnTo>
                    <a:pt x="1104" y="17307"/>
                  </a:lnTo>
                  <a:close/>
                  <a:moveTo>
                    <a:pt x="1000" y="17523"/>
                  </a:moveTo>
                  <a:cubicBezTo>
                    <a:pt x="999" y="17538"/>
                    <a:pt x="1007" y="17547"/>
                    <a:pt x="1012" y="17547"/>
                  </a:cubicBezTo>
                  <a:cubicBezTo>
                    <a:pt x="1015" y="17547"/>
                    <a:pt x="1015" y="17540"/>
                    <a:pt x="1000" y="17523"/>
                  </a:cubicBezTo>
                  <a:close/>
                  <a:moveTo>
                    <a:pt x="1063" y="17592"/>
                  </a:moveTo>
                  <a:lnTo>
                    <a:pt x="1060" y="17620"/>
                  </a:lnTo>
                  <a:cubicBezTo>
                    <a:pt x="1058" y="17640"/>
                    <a:pt x="1057" y="17646"/>
                    <a:pt x="1046" y="17646"/>
                  </a:cubicBezTo>
                  <a:cubicBezTo>
                    <a:pt x="1041" y="17646"/>
                    <a:pt x="1033" y="17644"/>
                    <a:pt x="1022" y="17642"/>
                  </a:cubicBezTo>
                  <a:lnTo>
                    <a:pt x="1025" y="17614"/>
                  </a:lnTo>
                  <a:lnTo>
                    <a:pt x="1063" y="17592"/>
                  </a:lnTo>
                  <a:close/>
                  <a:moveTo>
                    <a:pt x="1084" y="17886"/>
                  </a:moveTo>
                  <a:cubicBezTo>
                    <a:pt x="1088" y="17886"/>
                    <a:pt x="1093" y="17886"/>
                    <a:pt x="1098" y="17887"/>
                  </a:cubicBezTo>
                  <a:lnTo>
                    <a:pt x="1091" y="17915"/>
                  </a:lnTo>
                  <a:cubicBezTo>
                    <a:pt x="1089" y="17935"/>
                    <a:pt x="1072" y="17938"/>
                    <a:pt x="1062" y="17938"/>
                  </a:cubicBezTo>
                  <a:cubicBezTo>
                    <a:pt x="1057" y="17938"/>
                    <a:pt x="1054" y="17937"/>
                    <a:pt x="1054" y="17937"/>
                  </a:cubicBezTo>
                  <a:cubicBezTo>
                    <a:pt x="1054" y="17937"/>
                    <a:pt x="1016" y="17934"/>
                    <a:pt x="1022" y="17906"/>
                  </a:cubicBezTo>
                  <a:cubicBezTo>
                    <a:pt x="1041" y="17893"/>
                    <a:pt x="1061" y="17886"/>
                    <a:pt x="1084" y="17886"/>
                  </a:cubicBezTo>
                  <a:close/>
                  <a:moveTo>
                    <a:pt x="861" y="19014"/>
                  </a:moveTo>
                  <a:cubicBezTo>
                    <a:pt x="863" y="19014"/>
                    <a:pt x="866" y="19014"/>
                    <a:pt x="869" y="19015"/>
                  </a:cubicBezTo>
                  <a:lnTo>
                    <a:pt x="903" y="19018"/>
                  </a:lnTo>
                  <a:cubicBezTo>
                    <a:pt x="932" y="19050"/>
                    <a:pt x="961" y="19082"/>
                    <a:pt x="938" y="19082"/>
                  </a:cubicBezTo>
                  <a:cubicBezTo>
                    <a:pt x="937" y="19082"/>
                    <a:pt x="934" y="19081"/>
                    <a:pt x="931" y="19081"/>
                  </a:cubicBezTo>
                  <a:cubicBezTo>
                    <a:pt x="906" y="19075"/>
                    <a:pt x="881" y="19062"/>
                    <a:pt x="866" y="19043"/>
                  </a:cubicBezTo>
                  <a:cubicBezTo>
                    <a:pt x="866" y="19043"/>
                    <a:pt x="839" y="19014"/>
                    <a:pt x="861" y="19014"/>
                  </a:cubicBezTo>
                  <a:close/>
                  <a:moveTo>
                    <a:pt x="866" y="19981"/>
                  </a:moveTo>
                  <a:cubicBezTo>
                    <a:pt x="890" y="19981"/>
                    <a:pt x="926" y="19999"/>
                    <a:pt x="944" y="20040"/>
                  </a:cubicBezTo>
                  <a:cubicBezTo>
                    <a:pt x="942" y="20059"/>
                    <a:pt x="941" y="20065"/>
                    <a:pt x="930" y="20065"/>
                  </a:cubicBezTo>
                  <a:cubicBezTo>
                    <a:pt x="925" y="20065"/>
                    <a:pt x="917" y="20064"/>
                    <a:pt x="906" y="20062"/>
                  </a:cubicBezTo>
                  <a:cubicBezTo>
                    <a:pt x="869" y="20059"/>
                    <a:pt x="837" y="20024"/>
                    <a:pt x="841" y="19996"/>
                  </a:cubicBezTo>
                  <a:cubicBezTo>
                    <a:pt x="843" y="19986"/>
                    <a:pt x="853" y="19981"/>
                    <a:pt x="866" y="19981"/>
                  </a:cubicBezTo>
                  <a:close/>
                  <a:moveTo>
                    <a:pt x="318" y="23983"/>
                  </a:moveTo>
                  <a:cubicBezTo>
                    <a:pt x="326" y="23983"/>
                    <a:pt x="341" y="23985"/>
                    <a:pt x="364" y="23988"/>
                  </a:cubicBezTo>
                  <a:cubicBezTo>
                    <a:pt x="399" y="23995"/>
                    <a:pt x="436" y="23998"/>
                    <a:pt x="433" y="24026"/>
                  </a:cubicBezTo>
                  <a:cubicBezTo>
                    <a:pt x="462" y="24056"/>
                    <a:pt x="462" y="24071"/>
                    <a:pt x="448" y="24071"/>
                  </a:cubicBezTo>
                  <a:cubicBezTo>
                    <a:pt x="431" y="24071"/>
                    <a:pt x="395" y="24052"/>
                    <a:pt x="361" y="24017"/>
                  </a:cubicBezTo>
                  <a:cubicBezTo>
                    <a:pt x="317" y="23991"/>
                    <a:pt x="303" y="23983"/>
                    <a:pt x="318" y="23983"/>
                  </a:cubicBezTo>
                  <a:close/>
                  <a:moveTo>
                    <a:pt x="3311" y="0"/>
                  </a:moveTo>
                  <a:cubicBezTo>
                    <a:pt x="3295" y="0"/>
                    <a:pt x="3287" y="14"/>
                    <a:pt x="3301" y="43"/>
                  </a:cubicBezTo>
                  <a:lnTo>
                    <a:pt x="3297" y="43"/>
                  </a:lnTo>
                  <a:lnTo>
                    <a:pt x="3260" y="65"/>
                  </a:lnTo>
                  <a:cubicBezTo>
                    <a:pt x="3249" y="64"/>
                    <a:pt x="3240" y="63"/>
                    <a:pt x="3231" y="63"/>
                  </a:cubicBezTo>
                  <a:cubicBezTo>
                    <a:pt x="3153" y="63"/>
                    <a:pt x="3154" y="110"/>
                    <a:pt x="3250" y="124"/>
                  </a:cubicBezTo>
                  <a:cubicBezTo>
                    <a:pt x="3357" y="137"/>
                    <a:pt x="3357" y="137"/>
                    <a:pt x="3282" y="156"/>
                  </a:cubicBezTo>
                  <a:cubicBezTo>
                    <a:pt x="3273" y="154"/>
                    <a:pt x="3264" y="154"/>
                    <a:pt x="3257" y="154"/>
                  </a:cubicBezTo>
                  <a:cubicBezTo>
                    <a:pt x="3211" y="154"/>
                    <a:pt x="3206" y="178"/>
                    <a:pt x="3203" y="203"/>
                  </a:cubicBezTo>
                  <a:cubicBezTo>
                    <a:pt x="3201" y="224"/>
                    <a:pt x="3201" y="229"/>
                    <a:pt x="3186" y="229"/>
                  </a:cubicBezTo>
                  <a:cubicBezTo>
                    <a:pt x="3181" y="229"/>
                    <a:pt x="3174" y="229"/>
                    <a:pt x="3166" y="228"/>
                  </a:cubicBezTo>
                  <a:cubicBezTo>
                    <a:pt x="3161" y="227"/>
                    <a:pt x="3157" y="227"/>
                    <a:pt x="3153" y="227"/>
                  </a:cubicBezTo>
                  <a:cubicBezTo>
                    <a:pt x="3123" y="227"/>
                    <a:pt x="3096" y="245"/>
                    <a:pt x="3088" y="275"/>
                  </a:cubicBezTo>
                  <a:cubicBezTo>
                    <a:pt x="3081" y="303"/>
                    <a:pt x="3081" y="303"/>
                    <a:pt x="3119" y="309"/>
                  </a:cubicBezTo>
                  <a:cubicBezTo>
                    <a:pt x="3125" y="305"/>
                    <a:pt x="3131" y="303"/>
                    <a:pt x="3135" y="303"/>
                  </a:cubicBezTo>
                  <a:cubicBezTo>
                    <a:pt x="3152" y="303"/>
                    <a:pt x="3137" y="344"/>
                    <a:pt x="3075" y="359"/>
                  </a:cubicBezTo>
                  <a:cubicBezTo>
                    <a:pt x="3034" y="384"/>
                    <a:pt x="3034" y="384"/>
                    <a:pt x="3106" y="394"/>
                  </a:cubicBezTo>
                  <a:cubicBezTo>
                    <a:pt x="3175" y="403"/>
                    <a:pt x="3169" y="460"/>
                    <a:pt x="3094" y="479"/>
                  </a:cubicBezTo>
                  <a:lnTo>
                    <a:pt x="3088" y="535"/>
                  </a:lnTo>
                  <a:cubicBezTo>
                    <a:pt x="3081" y="563"/>
                    <a:pt x="3119" y="569"/>
                    <a:pt x="3153" y="573"/>
                  </a:cubicBezTo>
                  <a:cubicBezTo>
                    <a:pt x="3225" y="582"/>
                    <a:pt x="3225" y="582"/>
                    <a:pt x="3185" y="607"/>
                  </a:cubicBezTo>
                  <a:cubicBezTo>
                    <a:pt x="3163" y="620"/>
                    <a:pt x="3138" y="626"/>
                    <a:pt x="3109" y="626"/>
                  </a:cubicBezTo>
                  <a:cubicBezTo>
                    <a:pt x="3106" y="625"/>
                    <a:pt x="3103" y="625"/>
                    <a:pt x="3100" y="625"/>
                  </a:cubicBezTo>
                  <a:cubicBezTo>
                    <a:pt x="3074" y="625"/>
                    <a:pt x="3071" y="651"/>
                    <a:pt x="3066" y="679"/>
                  </a:cubicBezTo>
                  <a:cubicBezTo>
                    <a:pt x="3062" y="707"/>
                    <a:pt x="3056" y="764"/>
                    <a:pt x="3091" y="767"/>
                  </a:cubicBezTo>
                  <a:lnTo>
                    <a:pt x="3056" y="764"/>
                  </a:lnTo>
                  <a:cubicBezTo>
                    <a:pt x="3050" y="792"/>
                    <a:pt x="3015" y="786"/>
                    <a:pt x="3050" y="792"/>
                  </a:cubicBezTo>
                  <a:cubicBezTo>
                    <a:pt x="3040" y="823"/>
                    <a:pt x="3025" y="848"/>
                    <a:pt x="3003" y="873"/>
                  </a:cubicBezTo>
                  <a:cubicBezTo>
                    <a:pt x="2971" y="910"/>
                    <a:pt x="2994" y="970"/>
                    <a:pt x="3042" y="970"/>
                  </a:cubicBezTo>
                  <a:cubicBezTo>
                    <a:pt x="3059" y="970"/>
                    <a:pt x="3079" y="963"/>
                    <a:pt x="3101" y="944"/>
                  </a:cubicBezTo>
                  <a:lnTo>
                    <a:pt x="3101" y="944"/>
                  </a:lnTo>
                  <a:cubicBezTo>
                    <a:pt x="3100" y="951"/>
                    <a:pt x="3099" y="960"/>
                    <a:pt x="3097" y="971"/>
                  </a:cubicBezTo>
                  <a:cubicBezTo>
                    <a:pt x="3094" y="999"/>
                    <a:pt x="3131" y="1005"/>
                    <a:pt x="3131" y="1005"/>
                  </a:cubicBezTo>
                  <a:cubicBezTo>
                    <a:pt x="3166" y="1011"/>
                    <a:pt x="3163" y="1039"/>
                    <a:pt x="3156" y="1068"/>
                  </a:cubicBezTo>
                  <a:lnTo>
                    <a:pt x="3088" y="1058"/>
                  </a:lnTo>
                  <a:cubicBezTo>
                    <a:pt x="3060" y="1047"/>
                    <a:pt x="3037" y="1042"/>
                    <a:pt x="3019" y="1042"/>
                  </a:cubicBezTo>
                  <a:cubicBezTo>
                    <a:pt x="2971" y="1042"/>
                    <a:pt x="2968" y="1078"/>
                    <a:pt x="3044" y="1108"/>
                  </a:cubicBezTo>
                  <a:lnTo>
                    <a:pt x="3009" y="1105"/>
                  </a:lnTo>
                  <a:cubicBezTo>
                    <a:pt x="3006" y="1105"/>
                    <a:pt x="3003" y="1104"/>
                    <a:pt x="3000" y="1104"/>
                  </a:cubicBezTo>
                  <a:cubicBezTo>
                    <a:pt x="2971" y="1104"/>
                    <a:pt x="2971" y="1133"/>
                    <a:pt x="2997" y="1190"/>
                  </a:cubicBezTo>
                  <a:cubicBezTo>
                    <a:pt x="2993" y="1218"/>
                    <a:pt x="3059" y="1256"/>
                    <a:pt x="3094" y="1262"/>
                  </a:cubicBezTo>
                  <a:cubicBezTo>
                    <a:pt x="3131" y="1265"/>
                    <a:pt x="3125" y="1293"/>
                    <a:pt x="3125" y="1293"/>
                  </a:cubicBezTo>
                  <a:cubicBezTo>
                    <a:pt x="3123" y="1314"/>
                    <a:pt x="3122" y="1320"/>
                    <a:pt x="3107" y="1320"/>
                  </a:cubicBezTo>
                  <a:cubicBezTo>
                    <a:pt x="3103" y="1320"/>
                    <a:pt x="3096" y="1319"/>
                    <a:pt x="3088" y="1318"/>
                  </a:cubicBezTo>
                  <a:cubicBezTo>
                    <a:pt x="3082" y="1318"/>
                    <a:pt x="3077" y="1317"/>
                    <a:pt x="3072" y="1317"/>
                  </a:cubicBezTo>
                  <a:cubicBezTo>
                    <a:pt x="3015" y="1317"/>
                    <a:pt x="3014" y="1368"/>
                    <a:pt x="3075" y="1403"/>
                  </a:cubicBezTo>
                  <a:lnTo>
                    <a:pt x="3040" y="1400"/>
                  </a:lnTo>
                  <a:cubicBezTo>
                    <a:pt x="3037" y="1399"/>
                    <a:pt x="3034" y="1399"/>
                    <a:pt x="3031" y="1399"/>
                  </a:cubicBezTo>
                  <a:cubicBezTo>
                    <a:pt x="2997" y="1399"/>
                    <a:pt x="2967" y="1432"/>
                    <a:pt x="2981" y="1566"/>
                  </a:cubicBezTo>
                  <a:cubicBezTo>
                    <a:pt x="2966" y="1677"/>
                    <a:pt x="2953" y="1760"/>
                    <a:pt x="2920" y="1760"/>
                  </a:cubicBezTo>
                  <a:cubicBezTo>
                    <a:pt x="2920" y="1760"/>
                    <a:pt x="2919" y="1760"/>
                    <a:pt x="2918" y="1760"/>
                  </a:cubicBezTo>
                  <a:cubicBezTo>
                    <a:pt x="2917" y="1760"/>
                    <a:pt x="2917" y="1760"/>
                    <a:pt x="2916" y="1760"/>
                  </a:cubicBezTo>
                  <a:cubicBezTo>
                    <a:pt x="2886" y="1760"/>
                    <a:pt x="2939" y="1878"/>
                    <a:pt x="3000" y="1945"/>
                  </a:cubicBezTo>
                  <a:cubicBezTo>
                    <a:pt x="2997" y="1945"/>
                    <a:pt x="2994" y="1944"/>
                    <a:pt x="2991" y="1944"/>
                  </a:cubicBezTo>
                  <a:cubicBezTo>
                    <a:pt x="2965" y="1944"/>
                    <a:pt x="2961" y="1972"/>
                    <a:pt x="2953" y="2023"/>
                  </a:cubicBezTo>
                  <a:cubicBezTo>
                    <a:pt x="2945" y="2093"/>
                    <a:pt x="2944" y="2107"/>
                    <a:pt x="2925" y="2107"/>
                  </a:cubicBezTo>
                  <a:cubicBezTo>
                    <a:pt x="2920" y="2107"/>
                    <a:pt x="2914" y="2106"/>
                    <a:pt x="2906" y="2105"/>
                  </a:cubicBezTo>
                  <a:cubicBezTo>
                    <a:pt x="2877" y="2089"/>
                    <a:pt x="2861" y="2080"/>
                    <a:pt x="2857" y="2080"/>
                  </a:cubicBezTo>
                  <a:cubicBezTo>
                    <a:pt x="2852" y="2080"/>
                    <a:pt x="2867" y="2096"/>
                    <a:pt x="2903" y="2133"/>
                  </a:cubicBezTo>
                  <a:cubicBezTo>
                    <a:pt x="2965" y="2169"/>
                    <a:pt x="2926" y="2244"/>
                    <a:pt x="2863" y="2244"/>
                  </a:cubicBezTo>
                  <a:cubicBezTo>
                    <a:pt x="2860" y="2244"/>
                    <a:pt x="2856" y="2243"/>
                    <a:pt x="2852" y="2243"/>
                  </a:cubicBezTo>
                  <a:cubicBezTo>
                    <a:pt x="2849" y="2242"/>
                    <a:pt x="2846" y="2242"/>
                    <a:pt x="2843" y="2242"/>
                  </a:cubicBezTo>
                  <a:cubicBezTo>
                    <a:pt x="2814" y="2242"/>
                    <a:pt x="2811" y="2270"/>
                    <a:pt x="2805" y="2324"/>
                  </a:cubicBezTo>
                  <a:cubicBezTo>
                    <a:pt x="2837" y="2356"/>
                    <a:pt x="2827" y="2412"/>
                    <a:pt x="2821" y="2472"/>
                  </a:cubicBezTo>
                  <a:cubicBezTo>
                    <a:pt x="2809" y="2556"/>
                    <a:pt x="2809" y="2556"/>
                    <a:pt x="2881" y="2566"/>
                  </a:cubicBezTo>
                  <a:cubicBezTo>
                    <a:pt x="2950" y="2575"/>
                    <a:pt x="2946" y="2603"/>
                    <a:pt x="2937" y="2660"/>
                  </a:cubicBezTo>
                  <a:cubicBezTo>
                    <a:pt x="2934" y="2686"/>
                    <a:pt x="2931" y="2713"/>
                    <a:pt x="2901" y="2713"/>
                  </a:cubicBezTo>
                  <a:cubicBezTo>
                    <a:pt x="2900" y="2713"/>
                    <a:pt x="2898" y="2713"/>
                    <a:pt x="2896" y="2713"/>
                  </a:cubicBezTo>
                  <a:cubicBezTo>
                    <a:pt x="2896" y="2713"/>
                    <a:pt x="2856" y="2735"/>
                    <a:pt x="2852" y="2763"/>
                  </a:cubicBezTo>
                  <a:cubicBezTo>
                    <a:pt x="2847" y="2790"/>
                    <a:pt x="2843" y="2817"/>
                    <a:pt x="2814" y="2817"/>
                  </a:cubicBezTo>
                  <a:cubicBezTo>
                    <a:pt x="2812" y="2817"/>
                    <a:pt x="2810" y="2816"/>
                    <a:pt x="2809" y="2816"/>
                  </a:cubicBezTo>
                  <a:cubicBezTo>
                    <a:pt x="2780" y="2835"/>
                    <a:pt x="2765" y="2863"/>
                    <a:pt x="2762" y="2898"/>
                  </a:cubicBezTo>
                  <a:cubicBezTo>
                    <a:pt x="2753" y="2951"/>
                    <a:pt x="2747" y="3005"/>
                    <a:pt x="2717" y="3005"/>
                  </a:cubicBezTo>
                  <a:cubicBezTo>
                    <a:pt x="2715" y="3005"/>
                    <a:pt x="2713" y="3005"/>
                    <a:pt x="2711" y="3004"/>
                  </a:cubicBezTo>
                  <a:lnTo>
                    <a:pt x="2711" y="3004"/>
                  </a:lnTo>
                  <a:cubicBezTo>
                    <a:pt x="2705" y="3036"/>
                    <a:pt x="2705" y="3036"/>
                    <a:pt x="2743" y="3039"/>
                  </a:cubicBezTo>
                  <a:cubicBezTo>
                    <a:pt x="2777" y="3045"/>
                    <a:pt x="2809" y="3076"/>
                    <a:pt x="2758" y="3186"/>
                  </a:cubicBezTo>
                  <a:cubicBezTo>
                    <a:pt x="2749" y="3243"/>
                    <a:pt x="2737" y="3327"/>
                    <a:pt x="2774" y="3333"/>
                  </a:cubicBezTo>
                  <a:cubicBezTo>
                    <a:pt x="2772" y="3353"/>
                    <a:pt x="2771" y="3359"/>
                    <a:pt x="2759" y="3359"/>
                  </a:cubicBezTo>
                  <a:cubicBezTo>
                    <a:pt x="2754" y="3359"/>
                    <a:pt x="2745" y="3357"/>
                    <a:pt x="2733" y="3355"/>
                  </a:cubicBezTo>
                  <a:cubicBezTo>
                    <a:pt x="2729" y="3355"/>
                    <a:pt x="2724" y="3354"/>
                    <a:pt x="2720" y="3354"/>
                  </a:cubicBezTo>
                  <a:cubicBezTo>
                    <a:pt x="2663" y="3354"/>
                    <a:pt x="2659" y="3410"/>
                    <a:pt x="2718" y="3471"/>
                  </a:cubicBezTo>
                  <a:cubicBezTo>
                    <a:pt x="2755" y="3474"/>
                    <a:pt x="2749" y="3503"/>
                    <a:pt x="2711" y="3528"/>
                  </a:cubicBezTo>
                  <a:cubicBezTo>
                    <a:pt x="2711" y="3550"/>
                    <a:pt x="2721" y="3575"/>
                    <a:pt x="2740" y="3590"/>
                  </a:cubicBezTo>
                  <a:cubicBezTo>
                    <a:pt x="2771" y="3622"/>
                    <a:pt x="2771" y="3622"/>
                    <a:pt x="2727" y="3675"/>
                  </a:cubicBezTo>
                  <a:cubicBezTo>
                    <a:pt x="2724" y="3674"/>
                    <a:pt x="2720" y="3674"/>
                    <a:pt x="2717" y="3674"/>
                  </a:cubicBezTo>
                  <a:cubicBezTo>
                    <a:pt x="2689" y="3674"/>
                    <a:pt x="2686" y="3700"/>
                    <a:pt x="2683" y="3725"/>
                  </a:cubicBezTo>
                  <a:cubicBezTo>
                    <a:pt x="2711" y="3788"/>
                    <a:pt x="2668" y="4101"/>
                    <a:pt x="2627" y="4126"/>
                  </a:cubicBezTo>
                  <a:cubicBezTo>
                    <a:pt x="2661" y="4158"/>
                    <a:pt x="2661" y="4158"/>
                    <a:pt x="2655" y="4186"/>
                  </a:cubicBezTo>
                  <a:cubicBezTo>
                    <a:pt x="2580" y="4205"/>
                    <a:pt x="2611" y="4239"/>
                    <a:pt x="2683" y="4248"/>
                  </a:cubicBezTo>
                  <a:lnTo>
                    <a:pt x="2686" y="4220"/>
                  </a:lnTo>
                  <a:lnTo>
                    <a:pt x="2693" y="4192"/>
                  </a:lnTo>
                  <a:lnTo>
                    <a:pt x="2693" y="4192"/>
                  </a:lnTo>
                  <a:cubicBezTo>
                    <a:pt x="2756" y="4201"/>
                    <a:pt x="2753" y="4272"/>
                    <a:pt x="2671" y="4272"/>
                  </a:cubicBezTo>
                  <a:cubicBezTo>
                    <a:pt x="2663" y="4272"/>
                    <a:pt x="2655" y="4272"/>
                    <a:pt x="2646" y="4270"/>
                  </a:cubicBezTo>
                  <a:cubicBezTo>
                    <a:pt x="2570" y="4289"/>
                    <a:pt x="2570" y="4289"/>
                    <a:pt x="2636" y="4330"/>
                  </a:cubicBezTo>
                  <a:cubicBezTo>
                    <a:pt x="2702" y="4368"/>
                    <a:pt x="2699" y="4396"/>
                    <a:pt x="2624" y="4415"/>
                  </a:cubicBezTo>
                  <a:cubicBezTo>
                    <a:pt x="2601" y="4411"/>
                    <a:pt x="2585" y="4409"/>
                    <a:pt x="2578" y="4409"/>
                  </a:cubicBezTo>
                  <a:cubicBezTo>
                    <a:pt x="2562" y="4409"/>
                    <a:pt x="2577" y="4418"/>
                    <a:pt x="2621" y="4443"/>
                  </a:cubicBezTo>
                  <a:cubicBezTo>
                    <a:pt x="2743" y="4511"/>
                    <a:pt x="2772" y="4593"/>
                    <a:pt x="2671" y="4593"/>
                  </a:cubicBezTo>
                  <a:cubicBezTo>
                    <a:pt x="2660" y="4593"/>
                    <a:pt x="2649" y="4592"/>
                    <a:pt x="2636" y="4590"/>
                  </a:cubicBezTo>
                  <a:cubicBezTo>
                    <a:pt x="2625" y="4589"/>
                    <a:pt x="2614" y="4588"/>
                    <a:pt x="2604" y="4588"/>
                  </a:cubicBezTo>
                  <a:cubicBezTo>
                    <a:pt x="2553" y="4588"/>
                    <a:pt x="2526" y="4607"/>
                    <a:pt x="2523" y="4631"/>
                  </a:cubicBezTo>
                  <a:cubicBezTo>
                    <a:pt x="2517" y="4659"/>
                    <a:pt x="2555" y="4665"/>
                    <a:pt x="2589" y="4672"/>
                  </a:cubicBezTo>
                  <a:cubicBezTo>
                    <a:pt x="2605" y="4668"/>
                    <a:pt x="2618" y="4666"/>
                    <a:pt x="2627" y="4666"/>
                  </a:cubicBezTo>
                  <a:cubicBezTo>
                    <a:pt x="2660" y="4666"/>
                    <a:pt x="2645" y="4691"/>
                    <a:pt x="2583" y="4728"/>
                  </a:cubicBezTo>
                  <a:cubicBezTo>
                    <a:pt x="2464" y="4797"/>
                    <a:pt x="2454" y="4856"/>
                    <a:pt x="2514" y="4950"/>
                  </a:cubicBezTo>
                  <a:cubicBezTo>
                    <a:pt x="2554" y="5036"/>
                    <a:pt x="2559" y="5103"/>
                    <a:pt x="2538" y="5103"/>
                  </a:cubicBezTo>
                  <a:cubicBezTo>
                    <a:pt x="2530" y="5103"/>
                    <a:pt x="2516" y="5091"/>
                    <a:pt x="2498" y="5063"/>
                  </a:cubicBezTo>
                  <a:cubicBezTo>
                    <a:pt x="2467" y="5030"/>
                    <a:pt x="2451" y="5014"/>
                    <a:pt x="2447" y="5014"/>
                  </a:cubicBezTo>
                  <a:lnTo>
                    <a:pt x="2447" y="5014"/>
                  </a:lnTo>
                  <a:cubicBezTo>
                    <a:pt x="2443" y="5014"/>
                    <a:pt x="2450" y="5029"/>
                    <a:pt x="2464" y="5060"/>
                  </a:cubicBezTo>
                  <a:lnTo>
                    <a:pt x="2445" y="5201"/>
                  </a:lnTo>
                  <a:cubicBezTo>
                    <a:pt x="2439" y="5229"/>
                    <a:pt x="2470" y="5264"/>
                    <a:pt x="2508" y="5267"/>
                  </a:cubicBezTo>
                  <a:cubicBezTo>
                    <a:pt x="2433" y="5286"/>
                    <a:pt x="2389" y="5339"/>
                    <a:pt x="2451" y="5405"/>
                  </a:cubicBezTo>
                  <a:cubicBezTo>
                    <a:pt x="2448" y="5433"/>
                    <a:pt x="2445" y="5461"/>
                    <a:pt x="2445" y="5461"/>
                  </a:cubicBezTo>
                  <a:cubicBezTo>
                    <a:pt x="2439" y="5489"/>
                    <a:pt x="2439" y="5489"/>
                    <a:pt x="2470" y="5524"/>
                  </a:cubicBezTo>
                  <a:cubicBezTo>
                    <a:pt x="2501" y="5558"/>
                    <a:pt x="2464" y="5580"/>
                    <a:pt x="2423" y="5605"/>
                  </a:cubicBezTo>
                  <a:cubicBezTo>
                    <a:pt x="2386" y="5627"/>
                    <a:pt x="2345" y="5652"/>
                    <a:pt x="2382" y="5656"/>
                  </a:cubicBezTo>
                  <a:cubicBezTo>
                    <a:pt x="2417" y="5662"/>
                    <a:pt x="2445" y="5724"/>
                    <a:pt x="2476" y="5756"/>
                  </a:cubicBezTo>
                  <a:cubicBezTo>
                    <a:pt x="2497" y="5779"/>
                    <a:pt x="2486" y="5796"/>
                    <a:pt x="2468" y="5796"/>
                  </a:cubicBezTo>
                  <a:cubicBezTo>
                    <a:pt x="2458" y="5796"/>
                    <a:pt x="2446" y="5791"/>
                    <a:pt x="2436" y="5781"/>
                  </a:cubicBezTo>
                  <a:cubicBezTo>
                    <a:pt x="2427" y="5779"/>
                    <a:pt x="2420" y="5778"/>
                    <a:pt x="2415" y="5778"/>
                  </a:cubicBezTo>
                  <a:cubicBezTo>
                    <a:pt x="2398" y="5778"/>
                    <a:pt x="2390" y="5788"/>
                    <a:pt x="2357" y="5828"/>
                  </a:cubicBezTo>
                  <a:cubicBezTo>
                    <a:pt x="2354" y="5856"/>
                    <a:pt x="2345" y="5913"/>
                    <a:pt x="2382" y="5919"/>
                  </a:cubicBezTo>
                  <a:cubicBezTo>
                    <a:pt x="2417" y="5922"/>
                    <a:pt x="2392" y="6094"/>
                    <a:pt x="2354" y="6116"/>
                  </a:cubicBezTo>
                  <a:lnTo>
                    <a:pt x="2345" y="6173"/>
                  </a:lnTo>
                  <a:cubicBezTo>
                    <a:pt x="2342" y="6201"/>
                    <a:pt x="2373" y="6235"/>
                    <a:pt x="2370" y="6264"/>
                  </a:cubicBezTo>
                  <a:cubicBezTo>
                    <a:pt x="2370" y="6285"/>
                    <a:pt x="2379" y="6311"/>
                    <a:pt x="2398" y="6326"/>
                  </a:cubicBezTo>
                  <a:cubicBezTo>
                    <a:pt x="2395" y="6352"/>
                    <a:pt x="2390" y="6377"/>
                    <a:pt x="2363" y="6377"/>
                  </a:cubicBezTo>
                  <a:cubicBezTo>
                    <a:pt x="2361" y="6377"/>
                    <a:pt x="2357" y="6377"/>
                    <a:pt x="2354" y="6376"/>
                  </a:cubicBezTo>
                  <a:lnTo>
                    <a:pt x="2354" y="6376"/>
                  </a:lnTo>
                  <a:cubicBezTo>
                    <a:pt x="2420" y="6414"/>
                    <a:pt x="2420" y="6414"/>
                    <a:pt x="2345" y="6433"/>
                  </a:cubicBezTo>
                  <a:cubicBezTo>
                    <a:pt x="2322" y="6430"/>
                    <a:pt x="2307" y="6428"/>
                    <a:pt x="2299" y="6428"/>
                  </a:cubicBezTo>
                  <a:cubicBezTo>
                    <a:pt x="2283" y="6428"/>
                    <a:pt x="2297" y="6437"/>
                    <a:pt x="2342" y="6464"/>
                  </a:cubicBezTo>
                  <a:cubicBezTo>
                    <a:pt x="2373" y="6495"/>
                    <a:pt x="2373" y="6495"/>
                    <a:pt x="2335" y="6520"/>
                  </a:cubicBezTo>
                  <a:cubicBezTo>
                    <a:pt x="2332" y="6520"/>
                    <a:pt x="2328" y="6520"/>
                    <a:pt x="2325" y="6520"/>
                  </a:cubicBezTo>
                  <a:cubicBezTo>
                    <a:pt x="2298" y="6520"/>
                    <a:pt x="2298" y="6543"/>
                    <a:pt x="2329" y="6549"/>
                  </a:cubicBezTo>
                  <a:cubicBezTo>
                    <a:pt x="2395" y="6584"/>
                    <a:pt x="2418" y="6668"/>
                    <a:pt x="2360" y="6668"/>
                  </a:cubicBezTo>
                  <a:cubicBezTo>
                    <a:pt x="2358" y="6668"/>
                    <a:pt x="2354" y="6668"/>
                    <a:pt x="2351" y="6668"/>
                  </a:cubicBezTo>
                  <a:lnTo>
                    <a:pt x="2351" y="6668"/>
                  </a:lnTo>
                  <a:cubicBezTo>
                    <a:pt x="2351" y="6690"/>
                    <a:pt x="2360" y="6712"/>
                    <a:pt x="2379" y="6727"/>
                  </a:cubicBezTo>
                  <a:cubicBezTo>
                    <a:pt x="2423" y="6752"/>
                    <a:pt x="2438" y="6761"/>
                    <a:pt x="2421" y="6761"/>
                  </a:cubicBezTo>
                  <a:cubicBezTo>
                    <a:pt x="2413" y="6761"/>
                    <a:pt x="2397" y="6759"/>
                    <a:pt x="2373" y="6756"/>
                  </a:cubicBezTo>
                  <a:cubicBezTo>
                    <a:pt x="2301" y="6774"/>
                    <a:pt x="2295" y="6803"/>
                    <a:pt x="2364" y="6843"/>
                  </a:cubicBezTo>
                  <a:cubicBezTo>
                    <a:pt x="2379" y="6859"/>
                    <a:pt x="2376" y="6887"/>
                    <a:pt x="2354" y="6900"/>
                  </a:cubicBezTo>
                  <a:cubicBezTo>
                    <a:pt x="2313" y="6947"/>
                    <a:pt x="2260" y="7099"/>
                    <a:pt x="2316" y="7099"/>
                  </a:cubicBezTo>
                  <a:cubicBezTo>
                    <a:pt x="2319" y="7099"/>
                    <a:pt x="2322" y="7098"/>
                    <a:pt x="2326" y="7097"/>
                  </a:cubicBezTo>
                  <a:lnTo>
                    <a:pt x="2326" y="7097"/>
                  </a:lnTo>
                  <a:lnTo>
                    <a:pt x="2320" y="7154"/>
                  </a:lnTo>
                  <a:cubicBezTo>
                    <a:pt x="2276" y="7207"/>
                    <a:pt x="2273" y="7235"/>
                    <a:pt x="2304" y="7269"/>
                  </a:cubicBezTo>
                  <a:lnTo>
                    <a:pt x="2335" y="7301"/>
                  </a:lnTo>
                  <a:cubicBezTo>
                    <a:pt x="2333" y="7301"/>
                    <a:pt x="2330" y="7300"/>
                    <a:pt x="2328" y="7300"/>
                  </a:cubicBezTo>
                  <a:cubicBezTo>
                    <a:pt x="2296" y="7300"/>
                    <a:pt x="2266" y="7319"/>
                    <a:pt x="2257" y="7348"/>
                  </a:cubicBezTo>
                  <a:cubicBezTo>
                    <a:pt x="2254" y="7376"/>
                    <a:pt x="2254" y="7376"/>
                    <a:pt x="2288" y="7382"/>
                  </a:cubicBezTo>
                  <a:cubicBezTo>
                    <a:pt x="2298" y="7376"/>
                    <a:pt x="2305" y="7373"/>
                    <a:pt x="2310" y="7373"/>
                  </a:cubicBezTo>
                  <a:cubicBezTo>
                    <a:pt x="2324" y="7373"/>
                    <a:pt x="2322" y="7396"/>
                    <a:pt x="2320" y="7417"/>
                  </a:cubicBezTo>
                  <a:cubicBezTo>
                    <a:pt x="2309" y="7444"/>
                    <a:pt x="2283" y="7465"/>
                    <a:pt x="2253" y="7465"/>
                  </a:cubicBezTo>
                  <a:cubicBezTo>
                    <a:pt x="2249" y="7465"/>
                    <a:pt x="2245" y="7464"/>
                    <a:pt x="2241" y="7464"/>
                  </a:cubicBezTo>
                  <a:lnTo>
                    <a:pt x="2238" y="7492"/>
                  </a:lnTo>
                  <a:cubicBezTo>
                    <a:pt x="2300" y="7500"/>
                    <a:pt x="2304" y="7524"/>
                    <a:pt x="2279" y="7524"/>
                  </a:cubicBezTo>
                  <a:cubicBezTo>
                    <a:pt x="2276" y="7524"/>
                    <a:pt x="2273" y="7524"/>
                    <a:pt x="2270" y="7523"/>
                  </a:cubicBezTo>
                  <a:cubicBezTo>
                    <a:pt x="2238" y="7542"/>
                    <a:pt x="2223" y="7570"/>
                    <a:pt x="2223" y="7605"/>
                  </a:cubicBezTo>
                  <a:lnTo>
                    <a:pt x="2185" y="7602"/>
                  </a:lnTo>
                  <a:lnTo>
                    <a:pt x="2185" y="7602"/>
                  </a:lnTo>
                  <a:cubicBezTo>
                    <a:pt x="2147" y="7624"/>
                    <a:pt x="2182" y="7630"/>
                    <a:pt x="2216" y="7633"/>
                  </a:cubicBezTo>
                  <a:lnTo>
                    <a:pt x="2210" y="7689"/>
                  </a:lnTo>
                  <a:cubicBezTo>
                    <a:pt x="2208" y="7710"/>
                    <a:pt x="2204" y="7733"/>
                    <a:pt x="2218" y="7733"/>
                  </a:cubicBezTo>
                  <a:cubicBezTo>
                    <a:pt x="2224" y="7733"/>
                    <a:pt x="2231" y="7730"/>
                    <a:pt x="2241" y="7724"/>
                  </a:cubicBezTo>
                  <a:cubicBezTo>
                    <a:pt x="2276" y="7727"/>
                    <a:pt x="2313" y="7733"/>
                    <a:pt x="2307" y="7761"/>
                  </a:cubicBezTo>
                  <a:cubicBezTo>
                    <a:pt x="2294" y="7760"/>
                    <a:pt x="2281" y="7759"/>
                    <a:pt x="2269" y="7759"/>
                  </a:cubicBezTo>
                  <a:cubicBezTo>
                    <a:pt x="2250" y="7759"/>
                    <a:pt x="2236" y="7763"/>
                    <a:pt x="2232" y="7780"/>
                  </a:cubicBezTo>
                  <a:cubicBezTo>
                    <a:pt x="2229" y="7803"/>
                    <a:pt x="2206" y="7805"/>
                    <a:pt x="2197" y="7805"/>
                  </a:cubicBezTo>
                  <a:cubicBezTo>
                    <a:pt x="2196" y="7805"/>
                    <a:pt x="2194" y="7805"/>
                    <a:pt x="2194" y="7805"/>
                  </a:cubicBezTo>
                  <a:cubicBezTo>
                    <a:pt x="2185" y="7800"/>
                    <a:pt x="2177" y="7798"/>
                    <a:pt x="2171" y="7798"/>
                  </a:cubicBezTo>
                  <a:cubicBezTo>
                    <a:pt x="2132" y="7798"/>
                    <a:pt x="2152" y="7888"/>
                    <a:pt x="2179" y="7918"/>
                  </a:cubicBezTo>
                  <a:cubicBezTo>
                    <a:pt x="2234" y="7976"/>
                    <a:pt x="2238" y="8005"/>
                    <a:pt x="2190" y="8005"/>
                  </a:cubicBezTo>
                  <a:cubicBezTo>
                    <a:pt x="2183" y="8005"/>
                    <a:pt x="2175" y="8004"/>
                    <a:pt x="2166" y="8003"/>
                  </a:cubicBezTo>
                  <a:cubicBezTo>
                    <a:pt x="2161" y="8002"/>
                    <a:pt x="2157" y="8002"/>
                    <a:pt x="2154" y="8002"/>
                  </a:cubicBezTo>
                  <a:cubicBezTo>
                    <a:pt x="2103" y="8002"/>
                    <a:pt x="2166" y="8062"/>
                    <a:pt x="2260" y="8103"/>
                  </a:cubicBezTo>
                  <a:lnTo>
                    <a:pt x="2364" y="8147"/>
                  </a:lnTo>
                  <a:lnTo>
                    <a:pt x="2257" y="8131"/>
                  </a:lnTo>
                  <a:cubicBezTo>
                    <a:pt x="2113" y="8141"/>
                    <a:pt x="2113" y="8141"/>
                    <a:pt x="2169" y="8235"/>
                  </a:cubicBezTo>
                  <a:cubicBezTo>
                    <a:pt x="2191" y="8282"/>
                    <a:pt x="2196" y="8294"/>
                    <a:pt x="2182" y="8294"/>
                  </a:cubicBezTo>
                  <a:cubicBezTo>
                    <a:pt x="2178" y="8294"/>
                    <a:pt x="2171" y="8293"/>
                    <a:pt x="2163" y="8291"/>
                  </a:cubicBezTo>
                  <a:cubicBezTo>
                    <a:pt x="2161" y="8291"/>
                    <a:pt x="2160" y="8291"/>
                    <a:pt x="2158" y="8291"/>
                  </a:cubicBezTo>
                  <a:cubicBezTo>
                    <a:pt x="2128" y="8291"/>
                    <a:pt x="2122" y="8320"/>
                    <a:pt x="2113" y="8401"/>
                  </a:cubicBezTo>
                  <a:cubicBezTo>
                    <a:pt x="2100" y="8489"/>
                    <a:pt x="2097" y="8517"/>
                    <a:pt x="2132" y="8520"/>
                  </a:cubicBezTo>
                  <a:lnTo>
                    <a:pt x="2122" y="8576"/>
                  </a:lnTo>
                  <a:cubicBezTo>
                    <a:pt x="2059" y="8593"/>
                    <a:pt x="2070" y="8642"/>
                    <a:pt x="2124" y="8642"/>
                  </a:cubicBezTo>
                  <a:cubicBezTo>
                    <a:pt x="2132" y="8642"/>
                    <a:pt x="2141" y="8641"/>
                    <a:pt x="2150" y="8639"/>
                  </a:cubicBezTo>
                  <a:lnTo>
                    <a:pt x="2150" y="8639"/>
                  </a:lnTo>
                  <a:cubicBezTo>
                    <a:pt x="2150" y="8639"/>
                    <a:pt x="2147" y="8667"/>
                    <a:pt x="2144" y="8695"/>
                  </a:cubicBezTo>
                  <a:lnTo>
                    <a:pt x="2107" y="8692"/>
                  </a:lnTo>
                  <a:cubicBezTo>
                    <a:pt x="2105" y="8692"/>
                    <a:pt x="2103" y="8692"/>
                    <a:pt x="2102" y="8692"/>
                  </a:cubicBezTo>
                  <a:cubicBezTo>
                    <a:pt x="2071" y="8692"/>
                    <a:pt x="2064" y="8753"/>
                    <a:pt x="2035" y="8971"/>
                  </a:cubicBezTo>
                  <a:cubicBezTo>
                    <a:pt x="1997" y="9228"/>
                    <a:pt x="1994" y="9256"/>
                    <a:pt x="2066" y="9266"/>
                  </a:cubicBezTo>
                  <a:cubicBezTo>
                    <a:pt x="2123" y="9298"/>
                    <a:pt x="2128" y="9324"/>
                    <a:pt x="2081" y="9324"/>
                  </a:cubicBezTo>
                  <a:cubicBezTo>
                    <a:pt x="2074" y="9324"/>
                    <a:pt x="2066" y="9323"/>
                    <a:pt x="2056" y="9322"/>
                  </a:cubicBezTo>
                  <a:cubicBezTo>
                    <a:pt x="2053" y="9321"/>
                    <a:pt x="2049" y="9321"/>
                    <a:pt x="2045" y="9321"/>
                  </a:cubicBezTo>
                  <a:cubicBezTo>
                    <a:pt x="2014" y="9321"/>
                    <a:pt x="1985" y="9341"/>
                    <a:pt x="2019" y="9344"/>
                  </a:cubicBezTo>
                  <a:cubicBezTo>
                    <a:pt x="2013" y="9379"/>
                    <a:pt x="1997" y="9407"/>
                    <a:pt x="1972" y="9426"/>
                  </a:cubicBezTo>
                  <a:cubicBezTo>
                    <a:pt x="1887" y="9501"/>
                    <a:pt x="1919" y="9535"/>
                    <a:pt x="1956" y="9538"/>
                  </a:cubicBezTo>
                  <a:cubicBezTo>
                    <a:pt x="1974" y="9534"/>
                    <a:pt x="1985" y="9532"/>
                    <a:pt x="1991" y="9532"/>
                  </a:cubicBezTo>
                  <a:cubicBezTo>
                    <a:pt x="2010" y="9532"/>
                    <a:pt x="1981" y="9550"/>
                    <a:pt x="1950" y="9567"/>
                  </a:cubicBezTo>
                  <a:cubicBezTo>
                    <a:pt x="1912" y="9592"/>
                    <a:pt x="1872" y="9617"/>
                    <a:pt x="1909" y="9620"/>
                  </a:cubicBezTo>
                  <a:cubicBezTo>
                    <a:pt x="1940" y="9653"/>
                    <a:pt x="1949" y="9821"/>
                    <a:pt x="1886" y="9821"/>
                  </a:cubicBezTo>
                  <a:cubicBezTo>
                    <a:pt x="1885" y="9821"/>
                    <a:pt x="1883" y="9821"/>
                    <a:pt x="1881" y="9820"/>
                  </a:cubicBezTo>
                  <a:lnTo>
                    <a:pt x="1872" y="9877"/>
                  </a:lnTo>
                  <a:cubicBezTo>
                    <a:pt x="1909" y="9880"/>
                    <a:pt x="1900" y="9939"/>
                    <a:pt x="1894" y="9996"/>
                  </a:cubicBezTo>
                  <a:cubicBezTo>
                    <a:pt x="1885" y="10047"/>
                    <a:pt x="1882" y="10075"/>
                    <a:pt x="1855" y="10075"/>
                  </a:cubicBezTo>
                  <a:cubicBezTo>
                    <a:pt x="1853" y="10075"/>
                    <a:pt x="1850" y="10075"/>
                    <a:pt x="1847" y="10074"/>
                  </a:cubicBezTo>
                  <a:cubicBezTo>
                    <a:pt x="1837" y="10065"/>
                    <a:pt x="1830" y="10061"/>
                    <a:pt x="1825" y="10061"/>
                  </a:cubicBezTo>
                  <a:cubicBezTo>
                    <a:pt x="1813" y="10061"/>
                    <a:pt x="1817" y="10089"/>
                    <a:pt x="1837" y="10134"/>
                  </a:cubicBezTo>
                  <a:cubicBezTo>
                    <a:pt x="1834" y="10162"/>
                    <a:pt x="1900" y="10200"/>
                    <a:pt x="1897" y="10228"/>
                  </a:cubicBezTo>
                  <a:cubicBezTo>
                    <a:pt x="1931" y="10231"/>
                    <a:pt x="1962" y="10265"/>
                    <a:pt x="1959" y="10294"/>
                  </a:cubicBezTo>
                  <a:lnTo>
                    <a:pt x="1925" y="10290"/>
                  </a:lnTo>
                  <a:lnTo>
                    <a:pt x="1853" y="10281"/>
                  </a:lnTo>
                  <a:lnTo>
                    <a:pt x="1853" y="10281"/>
                  </a:lnTo>
                  <a:cubicBezTo>
                    <a:pt x="1850" y="10309"/>
                    <a:pt x="1847" y="10337"/>
                    <a:pt x="1881" y="10341"/>
                  </a:cubicBezTo>
                  <a:cubicBezTo>
                    <a:pt x="1840" y="10366"/>
                    <a:pt x="1837" y="10394"/>
                    <a:pt x="1831" y="10450"/>
                  </a:cubicBezTo>
                  <a:cubicBezTo>
                    <a:pt x="1821" y="10507"/>
                    <a:pt x="1815" y="10563"/>
                    <a:pt x="1847" y="10598"/>
                  </a:cubicBezTo>
                  <a:cubicBezTo>
                    <a:pt x="1771" y="10616"/>
                    <a:pt x="1746" y="10786"/>
                    <a:pt x="1815" y="10826"/>
                  </a:cubicBezTo>
                  <a:cubicBezTo>
                    <a:pt x="1850" y="10829"/>
                    <a:pt x="1847" y="10858"/>
                    <a:pt x="1806" y="10883"/>
                  </a:cubicBezTo>
                  <a:cubicBezTo>
                    <a:pt x="1768" y="10905"/>
                    <a:pt x="1768" y="10905"/>
                    <a:pt x="1800" y="10939"/>
                  </a:cubicBezTo>
                  <a:cubicBezTo>
                    <a:pt x="1831" y="10970"/>
                    <a:pt x="1790" y="10996"/>
                    <a:pt x="1753" y="11021"/>
                  </a:cubicBezTo>
                  <a:cubicBezTo>
                    <a:pt x="1677" y="11039"/>
                    <a:pt x="1671" y="11068"/>
                    <a:pt x="1705" y="11099"/>
                  </a:cubicBezTo>
                  <a:cubicBezTo>
                    <a:pt x="1724" y="11146"/>
                    <a:pt x="1731" y="11196"/>
                    <a:pt x="1721" y="11246"/>
                  </a:cubicBezTo>
                  <a:cubicBezTo>
                    <a:pt x="1740" y="11294"/>
                    <a:pt x="1743" y="11321"/>
                    <a:pt x="1761" y="11321"/>
                  </a:cubicBezTo>
                  <a:cubicBezTo>
                    <a:pt x="1766" y="11321"/>
                    <a:pt x="1774" y="11318"/>
                    <a:pt x="1784" y="11312"/>
                  </a:cubicBezTo>
                  <a:cubicBezTo>
                    <a:pt x="1809" y="11318"/>
                    <a:pt x="1831" y="11334"/>
                    <a:pt x="1850" y="11353"/>
                  </a:cubicBezTo>
                  <a:cubicBezTo>
                    <a:pt x="1866" y="11387"/>
                    <a:pt x="1861" y="11401"/>
                    <a:pt x="1855" y="11401"/>
                  </a:cubicBezTo>
                  <a:cubicBezTo>
                    <a:pt x="1851" y="11401"/>
                    <a:pt x="1845" y="11393"/>
                    <a:pt x="1847" y="11381"/>
                  </a:cubicBezTo>
                  <a:cubicBezTo>
                    <a:pt x="1834" y="11353"/>
                    <a:pt x="1826" y="11343"/>
                    <a:pt x="1818" y="11343"/>
                  </a:cubicBezTo>
                  <a:cubicBezTo>
                    <a:pt x="1808" y="11343"/>
                    <a:pt x="1797" y="11358"/>
                    <a:pt x="1774" y="11372"/>
                  </a:cubicBezTo>
                  <a:cubicBezTo>
                    <a:pt x="1737" y="11394"/>
                    <a:pt x="1727" y="11450"/>
                    <a:pt x="1724" y="11478"/>
                  </a:cubicBezTo>
                  <a:lnTo>
                    <a:pt x="1709" y="11594"/>
                  </a:lnTo>
                  <a:cubicBezTo>
                    <a:pt x="1662" y="11672"/>
                    <a:pt x="1658" y="11701"/>
                    <a:pt x="1693" y="11707"/>
                  </a:cubicBezTo>
                  <a:lnTo>
                    <a:pt x="1727" y="11710"/>
                  </a:lnTo>
                  <a:cubicBezTo>
                    <a:pt x="1652" y="11732"/>
                    <a:pt x="1611" y="12042"/>
                    <a:pt x="1677" y="12080"/>
                  </a:cubicBezTo>
                  <a:lnTo>
                    <a:pt x="1643" y="12077"/>
                  </a:lnTo>
                  <a:cubicBezTo>
                    <a:pt x="1639" y="12076"/>
                    <a:pt x="1636" y="12076"/>
                    <a:pt x="1633" y="12076"/>
                  </a:cubicBezTo>
                  <a:cubicBezTo>
                    <a:pt x="1605" y="12076"/>
                    <a:pt x="1602" y="12104"/>
                    <a:pt x="1596" y="12158"/>
                  </a:cubicBezTo>
                  <a:cubicBezTo>
                    <a:pt x="1590" y="12186"/>
                    <a:pt x="1611" y="12305"/>
                    <a:pt x="1599" y="12390"/>
                  </a:cubicBezTo>
                  <a:cubicBezTo>
                    <a:pt x="1583" y="12503"/>
                    <a:pt x="1571" y="12588"/>
                    <a:pt x="1608" y="12594"/>
                  </a:cubicBezTo>
                  <a:cubicBezTo>
                    <a:pt x="1604" y="12613"/>
                    <a:pt x="1603" y="12619"/>
                    <a:pt x="1591" y="12619"/>
                  </a:cubicBezTo>
                  <a:cubicBezTo>
                    <a:pt x="1586" y="12619"/>
                    <a:pt x="1579" y="12618"/>
                    <a:pt x="1568" y="12616"/>
                  </a:cubicBezTo>
                  <a:cubicBezTo>
                    <a:pt x="1558" y="12606"/>
                    <a:pt x="1551" y="12602"/>
                    <a:pt x="1546" y="12602"/>
                  </a:cubicBezTo>
                  <a:cubicBezTo>
                    <a:pt x="1534" y="12602"/>
                    <a:pt x="1531" y="12621"/>
                    <a:pt x="1527" y="12641"/>
                  </a:cubicBezTo>
                  <a:cubicBezTo>
                    <a:pt x="1524" y="12669"/>
                    <a:pt x="1558" y="12675"/>
                    <a:pt x="1596" y="12678"/>
                  </a:cubicBezTo>
                  <a:cubicBezTo>
                    <a:pt x="1630" y="12685"/>
                    <a:pt x="1627" y="12713"/>
                    <a:pt x="1583" y="12763"/>
                  </a:cubicBezTo>
                  <a:cubicBezTo>
                    <a:pt x="1539" y="12832"/>
                    <a:pt x="1527" y="12917"/>
                    <a:pt x="1552" y="12992"/>
                  </a:cubicBezTo>
                  <a:cubicBezTo>
                    <a:pt x="1549" y="13019"/>
                    <a:pt x="1546" y="13045"/>
                    <a:pt x="1514" y="13045"/>
                  </a:cubicBezTo>
                  <a:cubicBezTo>
                    <a:pt x="1512" y="13045"/>
                    <a:pt x="1510" y="13045"/>
                    <a:pt x="1508" y="13045"/>
                  </a:cubicBezTo>
                  <a:cubicBezTo>
                    <a:pt x="1470" y="13067"/>
                    <a:pt x="1427" y="13120"/>
                    <a:pt x="1489" y="13186"/>
                  </a:cubicBezTo>
                  <a:cubicBezTo>
                    <a:pt x="1487" y="13205"/>
                    <a:pt x="1486" y="13211"/>
                    <a:pt x="1474" y="13211"/>
                  </a:cubicBezTo>
                  <a:cubicBezTo>
                    <a:pt x="1469" y="13211"/>
                    <a:pt x="1461" y="13210"/>
                    <a:pt x="1449" y="13208"/>
                  </a:cubicBezTo>
                  <a:cubicBezTo>
                    <a:pt x="1411" y="13233"/>
                    <a:pt x="1373" y="13230"/>
                    <a:pt x="1442" y="13268"/>
                  </a:cubicBezTo>
                  <a:cubicBezTo>
                    <a:pt x="1467" y="13333"/>
                    <a:pt x="1458" y="13409"/>
                    <a:pt x="1414" y="13465"/>
                  </a:cubicBezTo>
                  <a:cubicBezTo>
                    <a:pt x="1411" y="13493"/>
                    <a:pt x="1408" y="13521"/>
                    <a:pt x="1442" y="13528"/>
                  </a:cubicBezTo>
                  <a:lnTo>
                    <a:pt x="1477" y="13531"/>
                  </a:lnTo>
                  <a:cubicBezTo>
                    <a:pt x="1402" y="13550"/>
                    <a:pt x="1402" y="13550"/>
                    <a:pt x="1470" y="13590"/>
                  </a:cubicBezTo>
                  <a:cubicBezTo>
                    <a:pt x="1503" y="13593"/>
                    <a:pt x="1502" y="13619"/>
                    <a:pt x="1472" y="13619"/>
                  </a:cubicBezTo>
                  <a:cubicBezTo>
                    <a:pt x="1471" y="13619"/>
                    <a:pt x="1469" y="13619"/>
                    <a:pt x="1467" y="13619"/>
                  </a:cubicBezTo>
                  <a:cubicBezTo>
                    <a:pt x="1445" y="13628"/>
                    <a:pt x="1430" y="13647"/>
                    <a:pt x="1423" y="13669"/>
                  </a:cubicBezTo>
                  <a:cubicBezTo>
                    <a:pt x="1427" y="13775"/>
                    <a:pt x="1423" y="13882"/>
                    <a:pt x="1414" y="13988"/>
                  </a:cubicBezTo>
                  <a:cubicBezTo>
                    <a:pt x="1383" y="14214"/>
                    <a:pt x="1373" y="14302"/>
                    <a:pt x="1408" y="14305"/>
                  </a:cubicBezTo>
                  <a:cubicBezTo>
                    <a:pt x="1439" y="14339"/>
                    <a:pt x="1439" y="14339"/>
                    <a:pt x="1398" y="14361"/>
                  </a:cubicBezTo>
                  <a:cubicBezTo>
                    <a:pt x="1370" y="14377"/>
                    <a:pt x="1351" y="14408"/>
                    <a:pt x="1351" y="14443"/>
                  </a:cubicBezTo>
                  <a:cubicBezTo>
                    <a:pt x="1348" y="14470"/>
                    <a:pt x="1345" y="14496"/>
                    <a:pt x="1316" y="14496"/>
                  </a:cubicBezTo>
                  <a:cubicBezTo>
                    <a:pt x="1314" y="14496"/>
                    <a:pt x="1312" y="14496"/>
                    <a:pt x="1311" y="14496"/>
                  </a:cubicBezTo>
                  <a:lnTo>
                    <a:pt x="1311" y="14496"/>
                  </a:lnTo>
                  <a:cubicBezTo>
                    <a:pt x="1342" y="14527"/>
                    <a:pt x="1342" y="14527"/>
                    <a:pt x="1336" y="14556"/>
                  </a:cubicBezTo>
                  <a:cubicBezTo>
                    <a:pt x="1334" y="14555"/>
                    <a:pt x="1332" y="14555"/>
                    <a:pt x="1331" y="14555"/>
                  </a:cubicBezTo>
                  <a:cubicBezTo>
                    <a:pt x="1301" y="14555"/>
                    <a:pt x="1300" y="14582"/>
                    <a:pt x="1329" y="14612"/>
                  </a:cubicBezTo>
                  <a:cubicBezTo>
                    <a:pt x="1373" y="14637"/>
                    <a:pt x="1388" y="14645"/>
                    <a:pt x="1372" y="14645"/>
                  </a:cubicBezTo>
                  <a:cubicBezTo>
                    <a:pt x="1365" y="14645"/>
                    <a:pt x="1349" y="14643"/>
                    <a:pt x="1326" y="14640"/>
                  </a:cubicBezTo>
                  <a:cubicBezTo>
                    <a:pt x="1326" y="14640"/>
                    <a:pt x="1325" y="14640"/>
                    <a:pt x="1324" y="14640"/>
                  </a:cubicBezTo>
                  <a:cubicBezTo>
                    <a:pt x="1292" y="14640"/>
                    <a:pt x="1254" y="14698"/>
                    <a:pt x="1271" y="14698"/>
                  </a:cubicBezTo>
                  <a:cubicBezTo>
                    <a:pt x="1273" y="14698"/>
                    <a:pt x="1277" y="14697"/>
                    <a:pt x="1282" y="14693"/>
                  </a:cubicBezTo>
                  <a:cubicBezTo>
                    <a:pt x="1317" y="14700"/>
                    <a:pt x="1311" y="14756"/>
                    <a:pt x="1342" y="14787"/>
                  </a:cubicBezTo>
                  <a:cubicBezTo>
                    <a:pt x="1336" y="14813"/>
                    <a:pt x="1333" y="14842"/>
                    <a:pt x="1306" y="14842"/>
                  </a:cubicBezTo>
                  <a:cubicBezTo>
                    <a:pt x="1304" y="14842"/>
                    <a:pt x="1301" y="14841"/>
                    <a:pt x="1298" y="14841"/>
                  </a:cubicBezTo>
                  <a:lnTo>
                    <a:pt x="1298" y="14841"/>
                  </a:lnTo>
                  <a:cubicBezTo>
                    <a:pt x="1257" y="14866"/>
                    <a:pt x="1273" y="15010"/>
                    <a:pt x="1304" y="15044"/>
                  </a:cubicBezTo>
                  <a:cubicBezTo>
                    <a:pt x="1338" y="15050"/>
                    <a:pt x="1339" y="15074"/>
                    <a:pt x="1311" y="15074"/>
                  </a:cubicBezTo>
                  <a:cubicBezTo>
                    <a:pt x="1308" y="15074"/>
                    <a:pt x="1305" y="15073"/>
                    <a:pt x="1301" y="15073"/>
                  </a:cubicBezTo>
                  <a:cubicBezTo>
                    <a:pt x="1299" y="15072"/>
                    <a:pt x="1298" y="15072"/>
                    <a:pt x="1296" y="15072"/>
                  </a:cubicBezTo>
                  <a:cubicBezTo>
                    <a:pt x="1266" y="15072"/>
                    <a:pt x="1263" y="15099"/>
                    <a:pt x="1257" y="15126"/>
                  </a:cubicBezTo>
                  <a:cubicBezTo>
                    <a:pt x="1277" y="15146"/>
                    <a:pt x="1270" y="15152"/>
                    <a:pt x="1254" y="15152"/>
                  </a:cubicBezTo>
                  <a:cubicBezTo>
                    <a:pt x="1244" y="15152"/>
                    <a:pt x="1232" y="15150"/>
                    <a:pt x="1220" y="15148"/>
                  </a:cubicBezTo>
                  <a:cubicBezTo>
                    <a:pt x="1211" y="15139"/>
                    <a:pt x="1204" y="15135"/>
                    <a:pt x="1199" y="15135"/>
                  </a:cubicBezTo>
                  <a:cubicBezTo>
                    <a:pt x="1185" y="15135"/>
                    <a:pt x="1180" y="15161"/>
                    <a:pt x="1176" y="15201"/>
                  </a:cubicBezTo>
                  <a:cubicBezTo>
                    <a:pt x="1207" y="15236"/>
                    <a:pt x="1192" y="15348"/>
                    <a:pt x="1179" y="15433"/>
                  </a:cubicBezTo>
                  <a:cubicBezTo>
                    <a:pt x="1160" y="15577"/>
                    <a:pt x="1192" y="15609"/>
                    <a:pt x="1254" y="15674"/>
                  </a:cubicBezTo>
                  <a:lnTo>
                    <a:pt x="1323" y="15712"/>
                  </a:lnTo>
                  <a:lnTo>
                    <a:pt x="1251" y="15703"/>
                  </a:lnTo>
                  <a:cubicBezTo>
                    <a:pt x="1213" y="15703"/>
                    <a:pt x="1176" y="15709"/>
                    <a:pt x="1141" y="15718"/>
                  </a:cubicBezTo>
                  <a:cubicBezTo>
                    <a:pt x="1138" y="15746"/>
                    <a:pt x="1173" y="15753"/>
                    <a:pt x="1207" y="15756"/>
                  </a:cubicBezTo>
                  <a:cubicBezTo>
                    <a:pt x="1245" y="15762"/>
                    <a:pt x="1239" y="15790"/>
                    <a:pt x="1195" y="15840"/>
                  </a:cubicBezTo>
                  <a:cubicBezTo>
                    <a:pt x="1154" y="15894"/>
                    <a:pt x="1148" y="15922"/>
                    <a:pt x="1179" y="15956"/>
                  </a:cubicBezTo>
                  <a:cubicBezTo>
                    <a:pt x="1179" y="15988"/>
                    <a:pt x="1163" y="16019"/>
                    <a:pt x="1132" y="16035"/>
                  </a:cubicBezTo>
                  <a:cubicBezTo>
                    <a:pt x="1129" y="16063"/>
                    <a:pt x="1129" y="16063"/>
                    <a:pt x="1163" y="16069"/>
                  </a:cubicBezTo>
                  <a:cubicBezTo>
                    <a:pt x="1201" y="16072"/>
                    <a:pt x="1198" y="16101"/>
                    <a:pt x="1157" y="16126"/>
                  </a:cubicBezTo>
                  <a:cubicBezTo>
                    <a:pt x="1082" y="16144"/>
                    <a:pt x="1069" y="16229"/>
                    <a:pt x="1107" y="16235"/>
                  </a:cubicBezTo>
                  <a:cubicBezTo>
                    <a:pt x="1141" y="16238"/>
                    <a:pt x="1138" y="16267"/>
                    <a:pt x="1132" y="16295"/>
                  </a:cubicBezTo>
                  <a:cubicBezTo>
                    <a:pt x="1126" y="16329"/>
                    <a:pt x="1135" y="16364"/>
                    <a:pt x="1157" y="16386"/>
                  </a:cubicBezTo>
                  <a:cubicBezTo>
                    <a:pt x="1154" y="16414"/>
                    <a:pt x="1151" y="16442"/>
                    <a:pt x="1151" y="16442"/>
                  </a:cubicBezTo>
                  <a:cubicBezTo>
                    <a:pt x="1149" y="16450"/>
                    <a:pt x="1145" y="16453"/>
                    <a:pt x="1141" y="16453"/>
                  </a:cubicBezTo>
                  <a:cubicBezTo>
                    <a:pt x="1130" y="16453"/>
                    <a:pt x="1114" y="16431"/>
                    <a:pt x="1116" y="16411"/>
                  </a:cubicBezTo>
                  <a:lnTo>
                    <a:pt x="1116" y="16411"/>
                  </a:lnTo>
                  <a:lnTo>
                    <a:pt x="1079" y="16433"/>
                  </a:lnTo>
                  <a:cubicBezTo>
                    <a:pt x="1069" y="16489"/>
                    <a:pt x="1066" y="16520"/>
                    <a:pt x="1098" y="16552"/>
                  </a:cubicBezTo>
                  <a:cubicBezTo>
                    <a:pt x="1143" y="16577"/>
                    <a:pt x="1159" y="16585"/>
                    <a:pt x="1143" y="16585"/>
                  </a:cubicBezTo>
                  <a:cubicBezTo>
                    <a:pt x="1134" y="16585"/>
                    <a:pt x="1118" y="16583"/>
                    <a:pt x="1094" y="16580"/>
                  </a:cubicBezTo>
                  <a:cubicBezTo>
                    <a:pt x="1092" y="16580"/>
                    <a:pt x="1090" y="16580"/>
                    <a:pt x="1088" y="16580"/>
                  </a:cubicBezTo>
                  <a:cubicBezTo>
                    <a:pt x="1055" y="16580"/>
                    <a:pt x="1021" y="16601"/>
                    <a:pt x="1051" y="16633"/>
                  </a:cubicBezTo>
                  <a:cubicBezTo>
                    <a:pt x="1112" y="16667"/>
                    <a:pt x="1086" y="16691"/>
                    <a:pt x="1055" y="16691"/>
                  </a:cubicBezTo>
                  <a:cubicBezTo>
                    <a:pt x="1051" y="16691"/>
                    <a:pt x="1048" y="16690"/>
                    <a:pt x="1044" y="16690"/>
                  </a:cubicBezTo>
                  <a:cubicBezTo>
                    <a:pt x="1020" y="16676"/>
                    <a:pt x="1004" y="16668"/>
                    <a:pt x="996" y="16668"/>
                  </a:cubicBezTo>
                  <a:cubicBezTo>
                    <a:pt x="982" y="16668"/>
                    <a:pt x="995" y="16696"/>
                    <a:pt x="1032" y="16774"/>
                  </a:cubicBezTo>
                  <a:cubicBezTo>
                    <a:pt x="1022" y="16831"/>
                    <a:pt x="1044" y="16950"/>
                    <a:pt x="1032" y="17034"/>
                  </a:cubicBezTo>
                  <a:cubicBezTo>
                    <a:pt x="1016" y="17150"/>
                    <a:pt x="1007" y="17207"/>
                    <a:pt x="969" y="17229"/>
                  </a:cubicBezTo>
                  <a:cubicBezTo>
                    <a:pt x="959" y="17227"/>
                    <a:pt x="950" y="17227"/>
                    <a:pt x="943" y="17227"/>
                  </a:cubicBezTo>
                  <a:cubicBezTo>
                    <a:pt x="943" y="17227"/>
                    <a:pt x="943" y="17227"/>
                    <a:pt x="943" y="17227"/>
                  </a:cubicBezTo>
                  <a:lnTo>
                    <a:pt x="943" y="17227"/>
                  </a:lnTo>
                  <a:cubicBezTo>
                    <a:pt x="1003" y="17237"/>
                    <a:pt x="1000" y="17267"/>
                    <a:pt x="988" y="17348"/>
                  </a:cubicBezTo>
                  <a:cubicBezTo>
                    <a:pt x="950" y="17401"/>
                    <a:pt x="957" y="17476"/>
                    <a:pt x="1000" y="17523"/>
                  </a:cubicBezTo>
                  <a:lnTo>
                    <a:pt x="1010" y="17467"/>
                  </a:lnTo>
                  <a:cubicBezTo>
                    <a:pt x="1079" y="17476"/>
                    <a:pt x="1076" y="17504"/>
                    <a:pt x="1032" y="17558"/>
                  </a:cubicBezTo>
                  <a:cubicBezTo>
                    <a:pt x="1030" y="17575"/>
                    <a:pt x="1016" y="17579"/>
                    <a:pt x="997" y="17579"/>
                  </a:cubicBezTo>
                  <a:cubicBezTo>
                    <a:pt x="985" y="17579"/>
                    <a:pt x="971" y="17578"/>
                    <a:pt x="957" y="17577"/>
                  </a:cubicBezTo>
                  <a:cubicBezTo>
                    <a:pt x="953" y="17576"/>
                    <a:pt x="949" y="17575"/>
                    <a:pt x="945" y="17575"/>
                  </a:cubicBezTo>
                  <a:cubicBezTo>
                    <a:pt x="915" y="17575"/>
                    <a:pt x="889" y="17596"/>
                    <a:pt x="878" y="17624"/>
                  </a:cubicBezTo>
                  <a:cubicBezTo>
                    <a:pt x="876" y="17645"/>
                    <a:pt x="873" y="17666"/>
                    <a:pt x="888" y="17666"/>
                  </a:cubicBezTo>
                  <a:cubicBezTo>
                    <a:pt x="893" y="17666"/>
                    <a:pt x="900" y="17664"/>
                    <a:pt x="910" y="17658"/>
                  </a:cubicBezTo>
                  <a:cubicBezTo>
                    <a:pt x="944" y="17661"/>
                    <a:pt x="944" y="17661"/>
                    <a:pt x="941" y="17689"/>
                  </a:cubicBezTo>
                  <a:cubicBezTo>
                    <a:pt x="931" y="17724"/>
                    <a:pt x="941" y="17755"/>
                    <a:pt x="966" y="17780"/>
                  </a:cubicBezTo>
                  <a:cubicBezTo>
                    <a:pt x="1000" y="17787"/>
                    <a:pt x="997" y="17815"/>
                    <a:pt x="994" y="17843"/>
                  </a:cubicBezTo>
                  <a:cubicBezTo>
                    <a:pt x="966" y="17862"/>
                    <a:pt x="950" y="17890"/>
                    <a:pt x="947" y="17921"/>
                  </a:cubicBezTo>
                  <a:lnTo>
                    <a:pt x="910" y="17918"/>
                  </a:lnTo>
                  <a:cubicBezTo>
                    <a:pt x="884" y="17918"/>
                    <a:pt x="859" y="17924"/>
                    <a:pt x="834" y="17937"/>
                  </a:cubicBezTo>
                  <a:cubicBezTo>
                    <a:pt x="831" y="17965"/>
                    <a:pt x="866" y="17971"/>
                    <a:pt x="866" y="17971"/>
                  </a:cubicBezTo>
                  <a:cubicBezTo>
                    <a:pt x="903" y="17975"/>
                    <a:pt x="809" y="18658"/>
                    <a:pt x="797" y="18742"/>
                  </a:cubicBezTo>
                  <a:cubicBezTo>
                    <a:pt x="758" y="18789"/>
                    <a:pt x="744" y="18860"/>
                    <a:pt x="768" y="18860"/>
                  </a:cubicBezTo>
                  <a:cubicBezTo>
                    <a:pt x="772" y="18860"/>
                    <a:pt x="776" y="18858"/>
                    <a:pt x="781" y="18855"/>
                  </a:cubicBezTo>
                  <a:lnTo>
                    <a:pt x="781" y="18855"/>
                  </a:lnTo>
                  <a:cubicBezTo>
                    <a:pt x="815" y="18861"/>
                    <a:pt x="797" y="19002"/>
                    <a:pt x="775" y="19175"/>
                  </a:cubicBezTo>
                  <a:cubicBezTo>
                    <a:pt x="747" y="19372"/>
                    <a:pt x="728" y="19516"/>
                    <a:pt x="762" y="19520"/>
                  </a:cubicBezTo>
                  <a:lnTo>
                    <a:pt x="750" y="19604"/>
                  </a:lnTo>
                  <a:cubicBezTo>
                    <a:pt x="743" y="19664"/>
                    <a:pt x="768" y="19723"/>
                    <a:pt x="765" y="19751"/>
                  </a:cubicBezTo>
                  <a:cubicBezTo>
                    <a:pt x="787" y="19775"/>
                    <a:pt x="792" y="19795"/>
                    <a:pt x="783" y="19795"/>
                  </a:cubicBezTo>
                  <a:cubicBezTo>
                    <a:pt x="779" y="19795"/>
                    <a:pt x="772" y="19791"/>
                    <a:pt x="762" y="19780"/>
                  </a:cubicBezTo>
                  <a:cubicBezTo>
                    <a:pt x="750" y="19778"/>
                    <a:pt x="737" y="19777"/>
                    <a:pt x="725" y="19777"/>
                  </a:cubicBezTo>
                  <a:cubicBezTo>
                    <a:pt x="705" y="19777"/>
                    <a:pt x="689" y="19782"/>
                    <a:pt x="687" y="19802"/>
                  </a:cubicBezTo>
                  <a:cubicBezTo>
                    <a:pt x="681" y="19858"/>
                    <a:pt x="715" y="19861"/>
                    <a:pt x="750" y="19867"/>
                  </a:cubicBezTo>
                  <a:cubicBezTo>
                    <a:pt x="787" y="19870"/>
                    <a:pt x="781" y="19899"/>
                    <a:pt x="781" y="19899"/>
                  </a:cubicBezTo>
                  <a:cubicBezTo>
                    <a:pt x="779" y="19920"/>
                    <a:pt x="778" y="19925"/>
                    <a:pt x="763" y="19925"/>
                  </a:cubicBezTo>
                  <a:cubicBezTo>
                    <a:pt x="758" y="19925"/>
                    <a:pt x="752" y="19925"/>
                    <a:pt x="743" y="19924"/>
                  </a:cubicBezTo>
                  <a:lnTo>
                    <a:pt x="671" y="19914"/>
                  </a:lnTo>
                  <a:lnTo>
                    <a:pt x="668" y="19943"/>
                  </a:lnTo>
                  <a:cubicBezTo>
                    <a:pt x="703" y="19946"/>
                    <a:pt x="700" y="19974"/>
                    <a:pt x="700" y="19974"/>
                  </a:cubicBezTo>
                  <a:cubicBezTo>
                    <a:pt x="698" y="19994"/>
                    <a:pt x="697" y="20001"/>
                    <a:pt x="677" y="20001"/>
                  </a:cubicBezTo>
                  <a:cubicBezTo>
                    <a:pt x="666" y="20001"/>
                    <a:pt x="650" y="19999"/>
                    <a:pt x="624" y="19996"/>
                  </a:cubicBezTo>
                  <a:cubicBezTo>
                    <a:pt x="613" y="19994"/>
                    <a:pt x="604" y="19993"/>
                    <a:pt x="596" y="19993"/>
                  </a:cubicBezTo>
                  <a:cubicBezTo>
                    <a:pt x="553" y="19993"/>
                    <a:pt x="560" y="20020"/>
                    <a:pt x="618" y="20052"/>
                  </a:cubicBezTo>
                  <a:lnTo>
                    <a:pt x="643" y="20112"/>
                  </a:lnTo>
                  <a:cubicBezTo>
                    <a:pt x="568" y="20131"/>
                    <a:pt x="634" y="20200"/>
                    <a:pt x="665" y="20231"/>
                  </a:cubicBezTo>
                  <a:cubicBezTo>
                    <a:pt x="590" y="20250"/>
                    <a:pt x="587" y="20278"/>
                    <a:pt x="653" y="20315"/>
                  </a:cubicBezTo>
                  <a:cubicBezTo>
                    <a:pt x="687" y="20322"/>
                    <a:pt x="684" y="20350"/>
                    <a:pt x="643" y="20375"/>
                  </a:cubicBezTo>
                  <a:cubicBezTo>
                    <a:pt x="606" y="20397"/>
                    <a:pt x="602" y="20425"/>
                    <a:pt x="593" y="20482"/>
                  </a:cubicBezTo>
                  <a:cubicBezTo>
                    <a:pt x="624" y="20516"/>
                    <a:pt x="596" y="20717"/>
                    <a:pt x="565" y="20942"/>
                  </a:cubicBezTo>
                  <a:cubicBezTo>
                    <a:pt x="530" y="21199"/>
                    <a:pt x="508" y="21368"/>
                    <a:pt x="543" y="21375"/>
                  </a:cubicBezTo>
                  <a:cubicBezTo>
                    <a:pt x="540" y="21403"/>
                    <a:pt x="540" y="21403"/>
                    <a:pt x="499" y="21428"/>
                  </a:cubicBezTo>
                  <a:cubicBezTo>
                    <a:pt x="496" y="21427"/>
                    <a:pt x="493" y="21427"/>
                    <a:pt x="490" y="21427"/>
                  </a:cubicBezTo>
                  <a:cubicBezTo>
                    <a:pt x="465" y="21427"/>
                    <a:pt x="468" y="21453"/>
                    <a:pt x="527" y="21488"/>
                  </a:cubicBezTo>
                  <a:cubicBezTo>
                    <a:pt x="549" y="21511"/>
                    <a:pt x="572" y="21520"/>
                    <a:pt x="561" y="21520"/>
                  </a:cubicBezTo>
                  <a:cubicBezTo>
                    <a:pt x="556" y="21520"/>
                    <a:pt x="545" y="21519"/>
                    <a:pt x="524" y="21516"/>
                  </a:cubicBezTo>
                  <a:cubicBezTo>
                    <a:pt x="523" y="21516"/>
                    <a:pt x="522" y="21516"/>
                    <a:pt x="521" y="21516"/>
                  </a:cubicBezTo>
                  <a:cubicBezTo>
                    <a:pt x="486" y="21516"/>
                    <a:pt x="480" y="21572"/>
                    <a:pt x="465" y="21682"/>
                  </a:cubicBezTo>
                  <a:cubicBezTo>
                    <a:pt x="452" y="21766"/>
                    <a:pt x="436" y="21882"/>
                    <a:pt x="474" y="21886"/>
                  </a:cubicBezTo>
                  <a:cubicBezTo>
                    <a:pt x="488" y="21922"/>
                    <a:pt x="494" y="21937"/>
                    <a:pt x="491" y="21937"/>
                  </a:cubicBezTo>
                  <a:cubicBezTo>
                    <a:pt x="489" y="21937"/>
                    <a:pt x="481" y="21928"/>
                    <a:pt x="468" y="21914"/>
                  </a:cubicBezTo>
                  <a:cubicBezTo>
                    <a:pt x="460" y="21909"/>
                    <a:pt x="453" y="21907"/>
                    <a:pt x="445" y="21907"/>
                  </a:cubicBezTo>
                  <a:cubicBezTo>
                    <a:pt x="390" y="21907"/>
                    <a:pt x="352" y="22025"/>
                    <a:pt x="405" y="22108"/>
                  </a:cubicBezTo>
                  <a:cubicBezTo>
                    <a:pt x="402" y="22134"/>
                    <a:pt x="399" y="22162"/>
                    <a:pt x="370" y="22162"/>
                  </a:cubicBezTo>
                  <a:cubicBezTo>
                    <a:pt x="367" y="22162"/>
                    <a:pt x="364" y="22162"/>
                    <a:pt x="361" y="22161"/>
                  </a:cubicBezTo>
                  <a:lnTo>
                    <a:pt x="361" y="22161"/>
                  </a:lnTo>
                  <a:cubicBezTo>
                    <a:pt x="355" y="22211"/>
                    <a:pt x="361" y="22262"/>
                    <a:pt x="377" y="22309"/>
                  </a:cubicBezTo>
                  <a:lnTo>
                    <a:pt x="352" y="22509"/>
                  </a:lnTo>
                  <a:cubicBezTo>
                    <a:pt x="349" y="22547"/>
                    <a:pt x="355" y="22588"/>
                    <a:pt x="370" y="22625"/>
                  </a:cubicBezTo>
                  <a:cubicBezTo>
                    <a:pt x="369" y="22635"/>
                    <a:pt x="368" y="22646"/>
                    <a:pt x="367" y="22653"/>
                  </a:cubicBezTo>
                  <a:cubicBezTo>
                    <a:pt x="367" y="22653"/>
                    <a:pt x="367" y="22653"/>
                    <a:pt x="366" y="22653"/>
                  </a:cubicBezTo>
                  <a:cubicBezTo>
                    <a:pt x="329" y="22653"/>
                    <a:pt x="311" y="22793"/>
                    <a:pt x="283" y="22992"/>
                  </a:cubicBezTo>
                  <a:cubicBezTo>
                    <a:pt x="258" y="23189"/>
                    <a:pt x="233" y="23362"/>
                    <a:pt x="195" y="23383"/>
                  </a:cubicBezTo>
                  <a:cubicBezTo>
                    <a:pt x="195" y="23409"/>
                    <a:pt x="204" y="23430"/>
                    <a:pt x="220" y="23446"/>
                  </a:cubicBezTo>
                  <a:cubicBezTo>
                    <a:pt x="289" y="23484"/>
                    <a:pt x="286" y="23512"/>
                    <a:pt x="245" y="23537"/>
                  </a:cubicBezTo>
                  <a:cubicBezTo>
                    <a:pt x="170" y="23562"/>
                    <a:pt x="154" y="23662"/>
                    <a:pt x="223" y="23706"/>
                  </a:cubicBezTo>
                  <a:lnTo>
                    <a:pt x="186" y="23703"/>
                  </a:lnTo>
                  <a:lnTo>
                    <a:pt x="186" y="23703"/>
                  </a:lnTo>
                  <a:cubicBezTo>
                    <a:pt x="110" y="23722"/>
                    <a:pt x="135" y="23813"/>
                    <a:pt x="201" y="23850"/>
                  </a:cubicBezTo>
                  <a:cubicBezTo>
                    <a:pt x="164" y="23872"/>
                    <a:pt x="123" y="23897"/>
                    <a:pt x="154" y="23929"/>
                  </a:cubicBezTo>
                  <a:cubicBezTo>
                    <a:pt x="152" y="23948"/>
                    <a:pt x="152" y="23955"/>
                    <a:pt x="135" y="23955"/>
                  </a:cubicBezTo>
                  <a:cubicBezTo>
                    <a:pt x="124" y="23955"/>
                    <a:pt x="107" y="23952"/>
                    <a:pt x="79" y="23948"/>
                  </a:cubicBezTo>
                  <a:cubicBezTo>
                    <a:pt x="66" y="23946"/>
                    <a:pt x="54" y="23945"/>
                    <a:pt x="43" y="23945"/>
                  </a:cubicBezTo>
                  <a:cubicBezTo>
                    <a:pt x="23" y="23945"/>
                    <a:pt x="8" y="23950"/>
                    <a:pt x="4" y="23970"/>
                  </a:cubicBezTo>
                  <a:cubicBezTo>
                    <a:pt x="1" y="23998"/>
                    <a:pt x="38" y="24001"/>
                    <a:pt x="73" y="24007"/>
                  </a:cubicBezTo>
                  <a:lnTo>
                    <a:pt x="63" y="24064"/>
                  </a:lnTo>
                  <a:cubicBezTo>
                    <a:pt x="63" y="24064"/>
                    <a:pt x="60" y="24092"/>
                    <a:pt x="95" y="24095"/>
                  </a:cubicBezTo>
                  <a:cubicBezTo>
                    <a:pt x="132" y="24101"/>
                    <a:pt x="126" y="24129"/>
                    <a:pt x="123" y="24158"/>
                  </a:cubicBezTo>
                  <a:cubicBezTo>
                    <a:pt x="121" y="24157"/>
                    <a:pt x="120" y="24157"/>
                    <a:pt x="118" y="24157"/>
                  </a:cubicBezTo>
                  <a:cubicBezTo>
                    <a:pt x="99" y="24157"/>
                    <a:pt x="109" y="24172"/>
                    <a:pt x="131" y="24172"/>
                  </a:cubicBezTo>
                  <a:cubicBezTo>
                    <a:pt x="140" y="24172"/>
                    <a:pt x="150" y="24170"/>
                    <a:pt x="161" y="24164"/>
                  </a:cubicBezTo>
                  <a:cubicBezTo>
                    <a:pt x="195" y="24167"/>
                    <a:pt x="229" y="24173"/>
                    <a:pt x="226" y="24201"/>
                  </a:cubicBezTo>
                  <a:lnTo>
                    <a:pt x="298" y="24211"/>
                  </a:lnTo>
                  <a:cubicBezTo>
                    <a:pt x="321" y="24214"/>
                    <a:pt x="341" y="24216"/>
                    <a:pt x="358" y="24216"/>
                  </a:cubicBezTo>
                  <a:cubicBezTo>
                    <a:pt x="393" y="24216"/>
                    <a:pt x="419" y="24207"/>
                    <a:pt x="446" y="24173"/>
                  </a:cubicBezTo>
                  <a:cubicBezTo>
                    <a:pt x="499" y="24064"/>
                    <a:pt x="546" y="23982"/>
                    <a:pt x="474" y="23973"/>
                  </a:cubicBezTo>
                  <a:cubicBezTo>
                    <a:pt x="474" y="23973"/>
                    <a:pt x="443" y="23941"/>
                    <a:pt x="446" y="23910"/>
                  </a:cubicBezTo>
                  <a:cubicBezTo>
                    <a:pt x="452" y="23882"/>
                    <a:pt x="490" y="23860"/>
                    <a:pt x="490" y="23860"/>
                  </a:cubicBezTo>
                  <a:cubicBezTo>
                    <a:pt x="490" y="23860"/>
                    <a:pt x="491" y="23860"/>
                    <a:pt x="491" y="23860"/>
                  </a:cubicBezTo>
                  <a:cubicBezTo>
                    <a:pt x="524" y="23860"/>
                    <a:pt x="540" y="23748"/>
                    <a:pt x="562" y="23609"/>
                  </a:cubicBezTo>
                  <a:cubicBezTo>
                    <a:pt x="584" y="23437"/>
                    <a:pt x="596" y="23352"/>
                    <a:pt x="637" y="23327"/>
                  </a:cubicBezTo>
                  <a:cubicBezTo>
                    <a:pt x="656" y="23318"/>
                    <a:pt x="671" y="23299"/>
                    <a:pt x="678" y="23277"/>
                  </a:cubicBezTo>
                  <a:cubicBezTo>
                    <a:pt x="643" y="23271"/>
                    <a:pt x="668" y="23101"/>
                    <a:pt x="693" y="22901"/>
                  </a:cubicBezTo>
                  <a:cubicBezTo>
                    <a:pt x="721" y="22703"/>
                    <a:pt x="750" y="22503"/>
                    <a:pt x="712" y="22500"/>
                  </a:cubicBezTo>
                  <a:lnTo>
                    <a:pt x="721" y="22440"/>
                  </a:lnTo>
                  <a:cubicBezTo>
                    <a:pt x="723" y="22441"/>
                    <a:pt x="725" y="22441"/>
                    <a:pt x="727" y="22441"/>
                  </a:cubicBezTo>
                  <a:cubicBezTo>
                    <a:pt x="757" y="22441"/>
                    <a:pt x="766" y="22387"/>
                    <a:pt x="772" y="22334"/>
                  </a:cubicBezTo>
                  <a:cubicBezTo>
                    <a:pt x="756" y="22296"/>
                    <a:pt x="750" y="22255"/>
                    <a:pt x="753" y="22215"/>
                  </a:cubicBezTo>
                  <a:lnTo>
                    <a:pt x="753" y="22215"/>
                  </a:lnTo>
                  <a:cubicBezTo>
                    <a:pt x="755" y="22215"/>
                    <a:pt x="756" y="22215"/>
                    <a:pt x="758" y="22215"/>
                  </a:cubicBezTo>
                  <a:cubicBezTo>
                    <a:pt x="788" y="22215"/>
                    <a:pt x="791" y="22187"/>
                    <a:pt x="800" y="22133"/>
                  </a:cubicBezTo>
                  <a:cubicBezTo>
                    <a:pt x="806" y="22077"/>
                    <a:pt x="812" y="22048"/>
                    <a:pt x="775" y="22042"/>
                  </a:cubicBezTo>
                  <a:cubicBezTo>
                    <a:pt x="781" y="22014"/>
                    <a:pt x="806" y="21817"/>
                    <a:pt x="853" y="21735"/>
                  </a:cubicBezTo>
                  <a:cubicBezTo>
                    <a:pt x="894" y="21710"/>
                    <a:pt x="862" y="21679"/>
                    <a:pt x="831" y="21644"/>
                  </a:cubicBezTo>
                  <a:cubicBezTo>
                    <a:pt x="797" y="21641"/>
                    <a:pt x="762" y="21607"/>
                    <a:pt x="768" y="21578"/>
                  </a:cubicBezTo>
                  <a:lnTo>
                    <a:pt x="768" y="21578"/>
                  </a:lnTo>
                  <a:lnTo>
                    <a:pt x="837" y="21588"/>
                  </a:lnTo>
                  <a:cubicBezTo>
                    <a:pt x="851" y="21603"/>
                    <a:pt x="859" y="21611"/>
                    <a:pt x="864" y="21611"/>
                  </a:cubicBezTo>
                  <a:cubicBezTo>
                    <a:pt x="871" y="21611"/>
                    <a:pt x="873" y="21597"/>
                    <a:pt x="878" y="21563"/>
                  </a:cubicBezTo>
                  <a:lnTo>
                    <a:pt x="884" y="21506"/>
                  </a:lnTo>
                  <a:cubicBezTo>
                    <a:pt x="850" y="21503"/>
                    <a:pt x="869" y="21359"/>
                    <a:pt x="897" y="21162"/>
                  </a:cubicBezTo>
                  <a:cubicBezTo>
                    <a:pt x="931" y="20905"/>
                    <a:pt x="944" y="20820"/>
                    <a:pt x="910" y="20814"/>
                  </a:cubicBezTo>
                  <a:cubicBezTo>
                    <a:pt x="872" y="20811"/>
                    <a:pt x="878" y="20782"/>
                    <a:pt x="925" y="20701"/>
                  </a:cubicBezTo>
                  <a:cubicBezTo>
                    <a:pt x="1054" y="20544"/>
                    <a:pt x="1054" y="20544"/>
                    <a:pt x="1022" y="20513"/>
                  </a:cubicBezTo>
                  <a:lnTo>
                    <a:pt x="1022" y="20513"/>
                  </a:lnTo>
                  <a:cubicBezTo>
                    <a:pt x="1020" y="20530"/>
                    <a:pt x="1007" y="20535"/>
                    <a:pt x="987" y="20535"/>
                  </a:cubicBezTo>
                  <a:cubicBezTo>
                    <a:pt x="976" y="20535"/>
                    <a:pt x="962" y="20533"/>
                    <a:pt x="947" y="20532"/>
                  </a:cubicBezTo>
                  <a:cubicBezTo>
                    <a:pt x="878" y="20522"/>
                    <a:pt x="881" y="20491"/>
                    <a:pt x="957" y="20472"/>
                  </a:cubicBezTo>
                  <a:cubicBezTo>
                    <a:pt x="957" y="20472"/>
                    <a:pt x="958" y="20472"/>
                    <a:pt x="959" y="20472"/>
                  </a:cubicBezTo>
                  <a:cubicBezTo>
                    <a:pt x="1026" y="20472"/>
                    <a:pt x="1050" y="20052"/>
                    <a:pt x="982" y="20015"/>
                  </a:cubicBezTo>
                  <a:lnTo>
                    <a:pt x="982" y="20015"/>
                  </a:lnTo>
                  <a:lnTo>
                    <a:pt x="1019" y="20018"/>
                  </a:lnTo>
                  <a:cubicBezTo>
                    <a:pt x="1022" y="20018"/>
                    <a:pt x="1025" y="20019"/>
                    <a:pt x="1027" y="20019"/>
                  </a:cubicBezTo>
                  <a:cubicBezTo>
                    <a:pt x="1054" y="20019"/>
                    <a:pt x="1058" y="19986"/>
                    <a:pt x="1072" y="19880"/>
                  </a:cubicBezTo>
                  <a:lnTo>
                    <a:pt x="1085" y="19795"/>
                  </a:lnTo>
                  <a:cubicBezTo>
                    <a:pt x="1014" y="19786"/>
                    <a:pt x="1070" y="19626"/>
                    <a:pt x="1108" y="19626"/>
                  </a:cubicBezTo>
                  <a:cubicBezTo>
                    <a:pt x="1109" y="19626"/>
                    <a:pt x="1109" y="19626"/>
                    <a:pt x="1110" y="19626"/>
                  </a:cubicBezTo>
                  <a:cubicBezTo>
                    <a:pt x="1148" y="19601"/>
                    <a:pt x="1148" y="19601"/>
                    <a:pt x="1157" y="19545"/>
                  </a:cubicBezTo>
                  <a:cubicBezTo>
                    <a:pt x="1098" y="19452"/>
                    <a:pt x="1150" y="19316"/>
                    <a:pt x="1187" y="19316"/>
                  </a:cubicBezTo>
                  <a:cubicBezTo>
                    <a:pt x="1188" y="19316"/>
                    <a:pt x="1188" y="19316"/>
                    <a:pt x="1188" y="19316"/>
                  </a:cubicBezTo>
                  <a:cubicBezTo>
                    <a:pt x="1188" y="19316"/>
                    <a:pt x="1192" y="19288"/>
                    <a:pt x="1195" y="19259"/>
                  </a:cubicBezTo>
                  <a:cubicBezTo>
                    <a:pt x="1163" y="19225"/>
                    <a:pt x="1173" y="19169"/>
                    <a:pt x="1176" y="19140"/>
                  </a:cubicBezTo>
                  <a:cubicBezTo>
                    <a:pt x="1186" y="19074"/>
                    <a:pt x="1190" y="19042"/>
                    <a:pt x="1171" y="19042"/>
                  </a:cubicBezTo>
                  <a:cubicBezTo>
                    <a:pt x="1166" y="19042"/>
                    <a:pt x="1160" y="19045"/>
                    <a:pt x="1151" y="19049"/>
                  </a:cubicBezTo>
                  <a:cubicBezTo>
                    <a:pt x="1116" y="19046"/>
                    <a:pt x="1082" y="19040"/>
                    <a:pt x="1085" y="19012"/>
                  </a:cubicBezTo>
                  <a:lnTo>
                    <a:pt x="1085" y="19012"/>
                  </a:lnTo>
                  <a:lnTo>
                    <a:pt x="1119" y="19018"/>
                  </a:lnTo>
                  <a:cubicBezTo>
                    <a:pt x="1120" y="19018"/>
                    <a:pt x="1121" y="19018"/>
                    <a:pt x="1121" y="19018"/>
                  </a:cubicBezTo>
                  <a:cubicBezTo>
                    <a:pt x="1157" y="19018"/>
                    <a:pt x="1167" y="18935"/>
                    <a:pt x="1182" y="18824"/>
                  </a:cubicBezTo>
                  <a:cubicBezTo>
                    <a:pt x="1204" y="18680"/>
                    <a:pt x="1210" y="18623"/>
                    <a:pt x="1251" y="18601"/>
                  </a:cubicBezTo>
                  <a:lnTo>
                    <a:pt x="1217" y="18567"/>
                  </a:lnTo>
                  <a:cubicBezTo>
                    <a:pt x="1188" y="18538"/>
                    <a:pt x="1191" y="18510"/>
                    <a:pt x="1218" y="18510"/>
                  </a:cubicBezTo>
                  <a:cubicBezTo>
                    <a:pt x="1220" y="18510"/>
                    <a:pt x="1223" y="18510"/>
                    <a:pt x="1226" y="18510"/>
                  </a:cubicBezTo>
                  <a:cubicBezTo>
                    <a:pt x="1267" y="18485"/>
                    <a:pt x="1282" y="18373"/>
                    <a:pt x="1254" y="18310"/>
                  </a:cubicBezTo>
                  <a:cubicBezTo>
                    <a:pt x="1257" y="18282"/>
                    <a:pt x="1260" y="18253"/>
                    <a:pt x="1260" y="18253"/>
                  </a:cubicBezTo>
                  <a:cubicBezTo>
                    <a:pt x="1336" y="18244"/>
                    <a:pt x="1348" y="18144"/>
                    <a:pt x="1279" y="18112"/>
                  </a:cubicBezTo>
                  <a:lnTo>
                    <a:pt x="1279" y="18112"/>
                  </a:lnTo>
                  <a:cubicBezTo>
                    <a:pt x="1281" y="18113"/>
                    <a:pt x="1283" y="18113"/>
                    <a:pt x="1285" y="18113"/>
                  </a:cubicBezTo>
                  <a:cubicBezTo>
                    <a:pt x="1317" y="18113"/>
                    <a:pt x="1320" y="18086"/>
                    <a:pt x="1323" y="18059"/>
                  </a:cubicBezTo>
                  <a:cubicBezTo>
                    <a:pt x="1296" y="18001"/>
                    <a:pt x="1313" y="17890"/>
                    <a:pt x="1346" y="17890"/>
                  </a:cubicBezTo>
                  <a:cubicBezTo>
                    <a:pt x="1346" y="17890"/>
                    <a:pt x="1347" y="17890"/>
                    <a:pt x="1348" y="17890"/>
                  </a:cubicBezTo>
                  <a:lnTo>
                    <a:pt x="1351" y="17862"/>
                  </a:lnTo>
                  <a:cubicBezTo>
                    <a:pt x="1329" y="17837"/>
                    <a:pt x="1320" y="17802"/>
                    <a:pt x="1326" y="17771"/>
                  </a:cubicBezTo>
                  <a:cubicBezTo>
                    <a:pt x="1336" y="17740"/>
                    <a:pt x="1326" y="17705"/>
                    <a:pt x="1304" y="17680"/>
                  </a:cubicBezTo>
                  <a:cubicBezTo>
                    <a:pt x="1286" y="17664"/>
                    <a:pt x="1276" y="17642"/>
                    <a:pt x="1276" y="17620"/>
                  </a:cubicBezTo>
                  <a:cubicBezTo>
                    <a:pt x="1277" y="17612"/>
                    <a:pt x="1280" y="17608"/>
                    <a:pt x="1285" y="17608"/>
                  </a:cubicBezTo>
                  <a:cubicBezTo>
                    <a:pt x="1297" y="17608"/>
                    <a:pt x="1319" y="17633"/>
                    <a:pt x="1342" y="17658"/>
                  </a:cubicBezTo>
                  <a:cubicBezTo>
                    <a:pt x="1349" y="17672"/>
                    <a:pt x="1354" y="17678"/>
                    <a:pt x="1358" y="17678"/>
                  </a:cubicBezTo>
                  <a:cubicBezTo>
                    <a:pt x="1372" y="17678"/>
                    <a:pt x="1369" y="17611"/>
                    <a:pt x="1323" y="17539"/>
                  </a:cubicBezTo>
                  <a:cubicBezTo>
                    <a:pt x="1291" y="17487"/>
                    <a:pt x="1276" y="17463"/>
                    <a:pt x="1279" y="17463"/>
                  </a:cubicBezTo>
                  <a:lnTo>
                    <a:pt x="1279" y="17463"/>
                  </a:lnTo>
                  <a:cubicBezTo>
                    <a:pt x="1282" y="17463"/>
                    <a:pt x="1297" y="17480"/>
                    <a:pt x="1326" y="17511"/>
                  </a:cubicBezTo>
                  <a:cubicBezTo>
                    <a:pt x="1345" y="17529"/>
                    <a:pt x="1364" y="17549"/>
                    <a:pt x="1372" y="17549"/>
                  </a:cubicBezTo>
                  <a:cubicBezTo>
                    <a:pt x="1376" y="17549"/>
                    <a:pt x="1375" y="17540"/>
                    <a:pt x="1364" y="17514"/>
                  </a:cubicBezTo>
                  <a:cubicBezTo>
                    <a:pt x="1364" y="17514"/>
                    <a:pt x="1370" y="17457"/>
                    <a:pt x="1336" y="17454"/>
                  </a:cubicBezTo>
                  <a:lnTo>
                    <a:pt x="1348" y="17367"/>
                  </a:lnTo>
                  <a:cubicBezTo>
                    <a:pt x="1376" y="17338"/>
                    <a:pt x="1395" y="17301"/>
                    <a:pt x="1398" y="17260"/>
                  </a:cubicBezTo>
                  <a:cubicBezTo>
                    <a:pt x="1367" y="17226"/>
                    <a:pt x="1367" y="17226"/>
                    <a:pt x="1405" y="17200"/>
                  </a:cubicBezTo>
                  <a:cubicBezTo>
                    <a:pt x="1408" y="17201"/>
                    <a:pt x="1412" y="17201"/>
                    <a:pt x="1415" y="17201"/>
                  </a:cubicBezTo>
                  <a:cubicBezTo>
                    <a:pt x="1442" y="17201"/>
                    <a:pt x="1438" y="17178"/>
                    <a:pt x="1373" y="17169"/>
                  </a:cubicBezTo>
                  <a:cubicBezTo>
                    <a:pt x="1342" y="17135"/>
                    <a:pt x="1348" y="17106"/>
                    <a:pt x="1386" y="17085"/>
                  </a:cubicBezTo>
                  <a:cubicBezTo>
                    <a:pt x="1396" y="17086"/>
                    <a:pt x="1405" y="17086"/>
                    <a:pt x="1412" y="17086"/>
                  </a:cubicBezTo>
                  <a:cubicBezTo>
                    <a:pt x="1458" y="17086"/>
                    <a:pt x="1456" y="17065"/>
                    <a:pt x="1427" y="17059"/>
                  </a:cubicBezTo>
                  <a:cubicBezTo>
                    <a:pt x="1408" y="17044"/>
                    <a:pt x="1398" y="17022"/>
                    <a:pt x="1398" y="16997"/>
                  </a:cubicBezTo>
                  <a:lnTo>
                    <a:pt x="1398" y="16997"/>
                  </a:lnTo>
                  <a:cubicBezTo>
                    <a:pt x="1399" y="16997"/>
                    <a:pt x="1399" y="16997"/>
                    <a:pt x="1400" y="16997"/>
                  </a:cubicBezTo>
                  <a:cubicBezTo>
                    <a:pt x="1434" y="16997"/>
                    <a:pt x="1468" y="16743"/>
                    <a:pt x="1505" y="16489"/>
                  </a:cubicBezTo>
                  <a:cubicBezTo>
                    <a:pt x="1508" y="16461"/>
                    <a:pt x="1477" y="16430"/>
                    <a:pt x="1439" y="16423"/>
                  </a:cubicBezTo>
                  <a:cubicBezTo>
                    <a:pt x="1370" y="16414"/>
                    <a:pt x="1405" y="16420"/>
                    <a:pt x="1445" y="16395"/>
                  </a:cubicBezTo>
                  <a:cubicBezTo>
                    <a:pt x="1542" y="16384"/>
                    <a:pt x="1559" y="16336"/>
                    <a:pt x="1485" y="16336"/>
                  </a:cubicBezTo>
                  <a:cubicBezTo>
                    <a:pt x="1475" y="16336"/>
                    <a:pt x="1464" y="16337"/>
                    <a:pt x="1452" y="16339"/>
                  </a:cubicBezTo>
                  <a:cubicBezTo>
                    <a:pt x="1423" y="16346"/>
                    <a:pt x="1405" y="16350"/>
                    <a:pt x="1398" y="16350"/>
                  </a:cubicBezTo>
                  <a:cubicBezTo>
                    <a:pt x="1388" y="16350"/>
                    <a:pt x="1407" y="16339"/>
                    <a:pt x="1455" y="16310"/>
                  </a:cubicBezTo>
                  <a:cubicBezTo>
                    <a:pt x="1496" y="16285"/>
                    <a:pt x="1496" y="16285"/>
                    <a:pt x="1464" y="16254"/>
                  </a:cubicBezTo>
                  <a:cubicBezTo>
                    <a:pt x="1433" y="16248"/>
                    <a:pt x="1433" y="16225"/>
                    <a:pt x="1458" y="16225"/>
                  </a:cubicBezTo>
                  <a:cubicBezTo>
                    <a:pt x="1461" y="16225"/>
                    <a:pt x="1464" y="16225"/>
                    <a:pt x="1467" y="16226"/>
                  </a:cubicBezTo>
                  <a:cubicBezTo>
                    <a:pt x="1508" y="16201"/>
                    <a:pt x="1546" y="16179"/>
                    <a:pt x="1511" y="16173"/>
                  </a:cubicBezTo>
                  <a:cubicBezTo>
                    <a:pt x="1517" y="16151"/>
                    <a:pt x="1533" y="16132"/>
                    <a:pt x="1555" y="16119"/>
                  </a:cubicBezTo>
                  <a:cubicBezTo>
                    <a:pt x="1593" y="16097"/>
                    <a:pt x="1561" y="16063"/>
                    <a:pt x="1530" y="16032"/>
                  </a:cubicBezTo>
                  <a:cubicBezTo>
                    <a:pt x="1487" y="15962"/>
                    <a:pt x="1478" y="15928"/>
                    <a:pt x="1501" y="15928"/>
                  </a:cubicBezTo>
                  <a:cubicBezTo>
                    <a:pt x="1510" y="15928"/>
                    <a:pt x="1524" y="15933"/>
                    <a:pt x="1543" y="15944"/>
                  </a:cubicBezTo>
                  <a:cubicBezTo>
                    <a:pt x="1550" y="15948"/>
                    <a:pt x="1556" y="15950"/>
                    <a:pt x="1562" y="15950"/>
                  </a:cubicBezTo>
                  <a:cubicBezTo>
                    <a:pt x="1604" y="15950"/>
                    <a:pt x="1585" y="15833"/>
                    <a:pt x="1527" y="15797"/>
                  </a:cubicBezTo>
                  <a:cubicBezTo>
                    <a:pt x="1480" y="15770"/>
                    <a:pt x="1467" y="15762"/>
                    <a:pt x="1475" y="15762"/>
                  </a:cubicBezTo>
                  <a:cubicBezTo>
                    <a:pt x="1478" y="15762"/>
                    <a:pt x="1486" y="15763"/>
                    <a:pt x="1496" y="15765"/>
                  </a:cubicBezTo>
                  <a:cubicBezTo>
                    <a:pt x="1497" y="15765"/>
                    <a:pt x="1499" y="15765"/>
                    <a:pt x="1501" y="15765"/>
                  </a:cubicBezTo>
                  <a:cubicBezTo>
                    <a:pt x="1530" y="15765"/>
                    <a:pt x="1533" y="15740"/>
                    <a:pt x="1533" y="15740"/>
                  </a:cubicBezTo>
                  <a:cubicBezTo>
                    <a:pt x="1539" y="15715"/>
                    <a:pt x="1542" y="15689"/>
                    <a:pt x="1568" y="15689"/>
                  </a:cubicBezTo>
                  <a:cubicBezTo>
                    <a:pt x="1571" y="15689"/>
                    <a:pt x="1574" y="15689"/>
                    <a:pt x="1577" y="15690"/>
                  </a:cubicBezTo>
                  <a:cubicBezTo>
                    <a:pt x="1577" y="15659"/>
                    <a:pt x="1571" y="15627"/>
                    <a:pt x="1555" y="15599"/>
                  </a:cubicBezTo>
                  <a:cubicBezTo>
                    <a:pt x="1492" y="15533"/>
                    <a:pt x="1539" y="15452"/>
                    <a:pt x="1615" y="15433"/>
                  </a:cubicBezTo>
                  <a:lnTo>
                    <a:pt x="1586" y="15370"/>
                  </a:lnTo>
                  <a:cubicBezTo>
                    <a:pt x="1526" y="15337"/>
                    <a:pt x="1494" y="15309"/>
                    <a:pt x="1536" y="15309"/>
                  </a:cubicBezTo>
                  <a:cubicBezTo>
                    <a:pt x="1542" y="15309"/>
                    <a:pt x="1549" y="15310"/>
                    <a:pt x="1558" y="15311"/>
                  </a:cubicBezTo>
                  <a:lnTo>
                    <a:pt x="1593" y="15314"/>
                  </a:lnTo>
                  <a:cubicBezTo>
                    <a:pt x="1530" y="15278"/>
                    <a:pt x="1573" y="15175"/>
                    <a:pt x="1640" y="15175"/>
                  </a:cubicBezTo>
                  <a:cubicBezTo>
                    <a:pt x="1643" y="15175"/>
                    <a:pt x="1646" y="15176"/>
                    <a:pt x="1649" y="15176"/>
                  </a:cubicBezTo>
                  <a:cubicBezTo>
                    <a:pt x="1660" y="15178"/>
                    <a:pt x="1668" y="15179"/>
                    <a:pt x="1673" y="15179"/>
                  </a:cubicBezTo>
                  <a:cubicBezTo>
                    <a:pt x="1684" y="15179"/>
                    <a:pt x="1685" y="15173"/>
                    <a:pt x="1687" y="15154"/>
                  </a:cubicBezTo>
                  <a:lnTo>
                    <a:pt x="1652" y="15148"/>
                  </a:lnTo>
                  <a:cubicBezTo>
                    <a:pt x="1618" y="15145"/>
                    <a:pt x="1580" y="15138"/>
                    <a:pt x="1586" y="15110"/>
                  </a:cubicBezTo>
                  <a:cubicBezTo>
                    <a:pt x="1589" y="15083"/>
                    <a:pt x="1592" y="15057"/>
                    <a:pt x="1625" y="15057"/>
                  </a:cubicBezTo>
                  <a:cubicBezTo>
                    <a:pt x="1627" y="15057"/>
                    <a:pt x="1628" y="15057"/>
                    <a:pt x="1630" y="15057"/>
                  </a:cubicBezTo>
                  <a:cubicBezTo>
                    <a:pt x="1668" y="15035"/>
                    <a:pt x="1709" y="15010"/>
                    <a:pt x="1671" y="15007"/>
                  </a:cubicBezTo>
                  <a:cubicBezTo>
                    <a:pt x="1677" y="14985"/>
                    <a:pt x="1693" y="14963"/>
                    <a:pt x="1715" y="14954"/>
                  </a:cubicBezTo>
                  <a:cubicBezTo>
                    <a:pt x="1718" y="14925"/>
                    <a:pt x="1724" y="14897"/>
                    <a:pt x="1731" y="14841"/>
                  </a:cubicBezTo>
                  <a:cubicBezTo>
                    <a:pt x="1701" y="14808"/>
                    <a:pt x="1708" y="14756"/>
                    <a:pt x="1738" y="14756"/>
                  </a:cubicBezTo>
                  <a:cubicBezTo>
                    <a:pt x="1740" y="14756"/>
                    <a:pt x="1741" y="14756"/>
                    <a:pt x="1743" y="14756"/>
                  </a:cubicBezTo>
                  <a:cubicBezTo>
                    <a:pt x="1746" y="14722"/>
                    <a:pt x="1740" y="14690"/>
                    <a:pt x="1718" y="14665"/>
                  </a:cubicBezTo>
                  <a:cubicBezTo>
                    <a:pt x="1727" y="14612"/>
                    <a:pt x="1730" y="14584"/>
                    <a:pt x="1760" y="14584"/>
                  </a:cubicBezTo>
                  <a:cubicBezTo>
                    <a:pt x="1762" y="14584"/>
                    <a:pt x="1763" y="14584"/>
                    <a:pt x="1765" y="14584"/>
                  </a:cubicBezTo>
                  <a:cubicBezTo>
                    <a:pt x="1776" y="14586"/>
                    <a:pt x="1784" y="14587"/>
                    <a:pt x="1789" y="14587"/>
                  </a:cubicBezTo>
                  <a:cubicBezTo>
                    <a:pt x="1800" y="14587"/>
                    <a:pt x="1793" y="14580"/>
                    <a:pt x="1771" y="14556"/>
                  </a:cubicBezTo>
                  <a:cubicBezTo>
                    <a:pt x="1734" y="14552"/>
                    <a:pt x="1740" y="14521"/>
                    <a:pt x="1743" y="14493"/>
                  </a:cubicBezTo>
                  <a:lnTo>
                    <a:pt x="1749" y="14436"/>
                  </a:lnTo>
                  <a:cubicBezTo>
                    <a:pt x="1715" y="14433"/>
                    <a:pt x="1715" y="14433"/>
                    <a:pt x="1718" y="14405"/>
                  </a:cubicBezTo>
                  <a:cubicBezTo>
                    <a:pt x="1724" y="14377"/>
                    <a:pt x="1771" y="14295"/>
                    <a:pt x="1774" y="14267"/>
                  </a:cubicBezTo>
                  <a:cubicBezTo>
                    <a:pt x="1783" y="14211"/>
                    <a:pt x="1786" y="14192"/>
                    <a:pt x="1775" y="14192"/>
                  </a:cubicBezTo>
                  <a:cubicBezTo>
                    <a:pt x="1769" y="14192"/>
                    <a:pt x="1760" y="14197"/>
                    <a:pt x="1746" y="14205"/>
                  </a:cubicBezTo>
                  <a:cubicBezTo>
                    <a:pt x="1745" y="14216"/>
                    <a:pt x="1738" y="14222"/>
                    <a:pt x="1733" y="14222"/>
                  </a:cubicBezTo>
                  <a:cubicBezTo>
                    <a:pt x="1726" y="14222"/>
                    <a:pt x="1723" y="14208"/>
                    <a:pt x="1749" y="14176"/>
                  </a:cubicBezTo>
                  <a:cubicBezTo>
                    <a:pt x="1756" y="14148"/>
                    <a:pt x="1803" y="14067"/>
                    <a:pt x="1812" y="13982"/>
                  </a:cubicBezTo>
                  <a:cubicBezTo>
                    <a:pt x="1828" y="13869"/>
                    <a:pt x="1828" y="13869"/>
                    <a:pt x="1793" y="13863"/>
                  </a:cubicBezTo>
                  <a:cubicBezTo>
                    <a:pt x="1776" y="13867"/>
                    <a:pt x="1763" y="13869"/>
                    <a:pt x="1753" y="13869"/>
                  </a:cubicBezTo>
                  <a:cubicBezTo>
                    <a:pt x="1723" y="13869"/>
                    <a:pt x="1739" y="13849"/>
                    <a:pt x="1796" y="13835"/>
                  </a:cubicBezTo>
                  <a:cubicBezTo>
                    <a:pt x="1875" y="13788"/>
                    <a:pt x="1881" y="13760"/>
                    <a:pt x="1843" y="13753"/>
                  </a:cubicBezTo>
                  <a:cubicBezTo>
                    <a:pt x="1812" y="13722"/>
                    <a:pt x="1812" y="13722"/>
                    <a:pt x="1815" y="13694"/>
                  </a:cubicBezTo>
                  <a:lnTo>
                    <a:pt x="1815" y="13694"/>
                  </a:lnTo>
                  <a:cubicBezTo>
                    <a:pt x="1817" y="13694"/>
                    <a:pt x="1819" y="13694"/>
                    <a:pt x="1821" y="13694"/>
                  </a:cubicBezTo>
                  <a:cubicBezTo>
                    <a:pt x="1853" y="13694"/>
                    <a:pt x="1855" y="13666"/>
                    <a:pt x="1828" y="13606"/>
                  </a:cubicBezTo>
                  <a:cubicBezTo>
                    <a:pt x="1830" y="13587"/>
                    <a:pt x="1831" y="13581"/>
                    <a:pt x="1843" y="13581"/>
                  </a:cubicBezTo>
                  <a:cubicBezTo>
                    <a:pt x="1848" y="13581"/>
                    <a:pt x="1856" y="13582"/>
                    <a:pt x="1868" y="13584"/>
                  </a:cubicBezTo>
                  <a:lnTo>
                    <a:pt x="1875" y="13528"/>
                  </a:lnTo>
                  <a:cubicBezTo>
                    <a:pt x="1812" y="13459"/>
                    <a:pt x="1872" y="13296"/>
                    <a:pt x="1912" y="13271"/>
                  </a:cubicBezTo>
                  <a:cubicBezTo>
                    <a:pt x="1912" y="13246"/>
                    <a:pt x="1900" y="13224"/>
                    <a:pt x="1884" y="13208"/>
                  </a:cubicBezTo>
                  <a:cubicBezTo>
                    <a:pt x="1824" y="13175"/>
                    <a:pt x="1821" y="13150"/>
                    <a:pt x="1866" y="13150"/>
                  </a:cubicBezTo>
                  <a:cubicBezTo>
                    <a:pt x="1873" y="13150"/>
                    <a:pt x="1881" y="13150"/>
                    <a:pt x="1890" y="13152"/>
                  </a:cubicBezTo>
                  <a:cubicBezTo>
                    <a:pt x="1914" y="13155"/>
                    <a:pt x="1930" y="13157"/>
                    <a:pt x="1939" y="13157"/>
                  </a:cubicBezTo>
                  <a:cubicBezTo>
                    <a:pt x="1955" y="13157"/>
                    <a:pt x="1939" y="13148"/>
                    <a:pt x="1894" y="13123"/>
                  </a:cubicBezTo>
                  <a:cubicBezTo>
                    <a:pt x="1866" y="13093"/>
                    <a:pt x="1880" y="12979"/>
                    <a:pt x="1929" y="12979"/>
                  </a:cubicBezTo>
                  <a:cubicBezTo>
                    <a:pt x="1935" y="12979"/>
                    <a:pt x="1942" y="12981"/>
                    <a:pt x="1950" y="12986"/>
                  </a:cubicBezTo>
                  <a:lnTo>
                    <a:pt x="2022" y="12995"/>
                  </a:lnTo>
                  <a:cubicBezTo>
                    <a:pt x="2003" y="12979"/>
                    <a:pt x="1994" y="12957"/>
                    <a:pt x="1994" y="12935"/>
                  </a:cubicBezTo>
                  <a:cubicBezTo>
                    <a:pt x="1956" y="12929"/>
                    <a:pt x="1962" y="12901"/>
                    <a:pt x="1972" y="12816"/>
                  </a:cubicBezTo>
                  <a:cubicBezTo>
                    <a:pt x="1981" y="12760"/>
                    <a:pt x="1962" y="12641"/>
                    <a:pt x="1969" y="12584"/>
                  </a:cubicBezTo>
                  <a:cubicBezTo>
                    <a:pt x="1978" y="12525"/>
                    <a:pt x="1988" y="12440"/>
                    <a:pt x="2028" y="12418"/>
                  </a:cubicBezTo>
                  <a:cubicBezTo>
                    <a:pt x="2035" y="12378"/>
                    <a:pt x="2028" y="12334"/>
                    <a:pt x="2009" y="12299"/>
                  </a:cubicBezTo>
                  <a:cubicBezTo>
                    <a:pt x="1980" y="12267"/>
                    <a:pt x="1984" y="12214"/>
                    <a:pt x="2014" y="12214"/>
                  </a:cubicBezTo>
                  <a:cubicBezTo>
                    <a:pt x="2015" y="12214"/>
                    <a:pt x="2017" y="12214"/>
                    <a:pt x="2019" y="12215"/>
                  </a:cubicBezTo>
                  <a:lnTo>
                    <a:pt x="2025" y="12183"/>
                  </a:lnTo>
                  <a:cubicBezTo>
                    <a:pt x="2009" y="12158"/>
                    <a:pt x="2000" y="12127"/>
                    <a:pt x="2000" y="12096"/>
                  </a:cubicBezTo>
                  <a:lnTo>
                    <a:pt x="2000" y="12096"/>
                  </a:lnTo>
                  <a:cubicBezTo>
                    <a:pt x="2002" y="12096"/>
                    <a:pt x="2004" y="12096"/>
                    <a:pt x="2007" y="12096"/>
                  </a:cubicBezTo>
                  <a:cubicBezTo>
                    <a:pt x="2039" y="12096"/>
                    <a:pt x="2073" y="12075"/>
                    <a:pt x="2044" y="12042"/>
                  </a:cubicBezTo>
                  <a:cubicBezTo>
                    <a:pt x="2009" y="12039"/>
                    <a:pt x="2013" y="12011"/>
                    <a:pt x="2019" y="11951"/>
                  </a:cubicBezTo>
                  <a:cubicBezTo>
                    <a:pt x="2063" y="11901"/>
                    <a:pt x="2191" y="10961"/>
                    <a:pt x="2157" y="10958"/>
                  </a:cubicBezTo>
                  <a:lnTo>
                    <a:pt x="2169" y="10870"/>
                  </a:lnTo>
                  <a:lnTo>
                    <a:pt x="2182" y="10786"/>
                  </a:lnTo>
                  <a:cubicBezTo>
                    <a:pt x="2184" y="10786"/>
                    <a:pt x="2186" y="10786"/>
                    <a:pt x="2188" y="10786"/>
                  </a:cubicBezTo>
                  <a:cubicBezTo>
                    <a:pt x="2250" y="10786"/>
                    <a:pt x="2234" y="10645"/>
                    <a:pt x="2213" y="10557"/>
                  </a:cubicBezTo>
                  <a:cubicBezTo>
                    <a:pt x="2188" y="10535"/>
                    <a:pt x="2179" y="10500"/>
                    <a:pt x="2188" y="10469"/>
                  </a:cubicBezTo>
                  <a:lnTo>
                    <a:pt x="2188" y="10469"/>
                  </a:lnTo>
                  <a:cubicBezTo>
                    <a:pt x="2192" y="10470"/>
                    <a:pt x="2195" y="10470"/>
                    <a:pt x="2199" y="10470"/>
                  </a:cubicBezTo>
                  <a:cubicBezTo>
                    <a:pt x="2261" y="10470"/>
                    <a:pt x="2268" y="10391"/>
                    <a:pt x="2245" y="10331"/>
                  </a:cubicBezTo>
                  <a:cubicBezTo>
                    <a:pt x="2185" y="10299"/>
                    <a:pt x="2179" y="10273"/>
                    <a:pt x="2226" y="10273"/>
                  </a:cubicBezTo>
                  <a:cubicBezTo>
                    <a:pt x="2233" y="10273"/>
                    <a:pt x="2241" y="10274"/>
                    <a:pt x="2251" y="10275"/>
                  </a:cubicBezTo>
                  <a:cubicBezTo>
                    <a:pt x="2256" y="10275"/>
                    <a:pt x="2261" y="10276"/>
                    <a:pt x="2266" y="10276"/>
                  </a:cubicBezTo>
                  <a:cubicBezTo>
                    <a:pt x="2323" y="10276"/>
                    <a:pt x="2322" y="10222"/>
                    <a:pt x="2232" y="10156"/>
                  </a:cubicBezTo>
                  <a:cubicBezTo>
                    <a:pt x="2201" y="10121"/>
                    <a:pt x="2201" y="10121"/>
                    <a:pt x="2238" y="10099"/>
                  </a:cubicBezTo>
                  <a:cubicBezTo>
                    <a:pt x="2313" y="10080"/>
                    <a:pt x="2317" y="10052"/>
                    <a:pt x="2282" y="10046"/>
                  </a:cubicBezTo>
                  <a:cubicBezTo>
                    <a:pt x="2216" y="10008"/>
                    <a:pt x="2219" y="9980"/>
                    <a:pt x="2295" y="9961"/>
                  </a:cubicBezTo>
                  <a:cubicBezTo>
                    <a:pt x="2373" y="9914"/>
                    <a:pt x="2373" y="9914"/>
                    <a:pt x="2307" y="9877"/>
                  </a:cubicBezTo>
                  <a:cubicBezTo>
                    <a:pt x="2238" y="9830"/>
                    <a:pt x="2254" y="9730"/>
                    <a:pt x="2329" y="9704"/>
                  </a:cubicBezTo>
                  <a:cubicBezTo>
                    <a:pt x="2332" y="9676"/>
                    <a:pt x="2373" y="9654"/>
                    <a:pt x="2339" y="9648"/>
                  </a:cubicBezTo>
                  <a:lnTo>
                    <a:pt x="2376" y="9623"/>
                  </a:lnTo>
                  <a:cubicBezTo>
                    <a:pt x="2379" y="9595"/>
                    <a:pt x="2386" y="9567"/>
                    <a:pt x="2386" y="9567"/>
                  </a:cubicBezTo>
                  <a:lnTo>
                    <a:pt x="2348" y="9563"/>
                  </a:lnTo>
                  <a:cubicBezTo>
                    <a:pt x="2389" y="9435"/>
                    <a:pt x="2417" y="9303"/>
                    <a:pt x="2439" y="9169"/>
                  </a:cubicBezTo>
                  <a:cubicBezTo>
                    <a:pt x="2477" y="8897"/>
                    <a:pt x="2487" y="8819"/>
                    <a:pt x="2464" y="8819"/>
                  </a:cubicBezTo>
                  <a:cubicBezTo>
                    <a:pt x="2461" y="8819"/>
                    <a:pt x="2456" y="8820"/>
                    <a:pt x="2451" y="8824"/>
                  </a:cubicBezTo>
                  <a:cubicBezTo>
                    <a:pt x="2441" y="8826"/>
                    <a:pt x="2432" y="8828"/>
                    <a:pt x="2425" y="8828"/>
                  </a:cubicBezTo>
                  <a:cubicBezTo>
                    <a:pt x="2379" y="8828"/>
                    <a:pt x="2393" y="8784"/>
                    <a:pt x="2458" y="8767"/>
                  </a:cubicBezTo>
                  <a:cubicBezTo>
                    <a:pt x="2464" y="8736"/>
                    <a:pt x="2505" y="8686"/>
                    <a:pt x="2514" y="8630"/>
                  </a:cubicBezTo>
                  <a:cubicBezTo>
                    <a:pt x="2520" y="8576"/>
                    <a:pt x="2529" y="8519"/>
                    <a:pt x="2559" y="8519"/>
                  </a:cubicBezTo>
                  <a:cubicBezTo>
                    <a:pt x="2561" y="8519"/>
                    <a:pt x="2562" y="8520"/>
                    <a:pt x="2564" y="8520"/>
                  </a:cubicBezTo>
                  <a:lnTo>
                    <a:pt x="2567" y="8492"/>
                  </a:lnTo>
                  <a:cubicBezTo>
                    <a:pt x="2505" y="8426"/>
                    <a:pt x="2530" y="8253"/>
                    <a:pt x="2577" y="8172"/>
                  </a:cubicBezTo>
                  <a:cubicBezTo>
                    <a:pt x="2589" y="8125"/>
                    <a:pt x="2583" y="8072"/>
                    <a:pt x="2561" y="8028"/>
                  </a:cubicBezTo>
                  <a:cubicBezTo>
                    <a:pt x="2533" y="7965"/>
                    <a:pt x="2533" y="7965"/>
                    <a:pt x="2574" y="7940"/>
                  </a:cubicBezTo>
                  <a:cubicBezTo>
                    <a:pt x="2574" y="7940"/>
                    <a:pt x="2575" y="7940"/>
                    <a:pt x="2575" y="7940"/>
                  </a:cubicBezTo>
                  <a:cubicBezTo>
                    <a:pt x="2610" y="7940"/>
                    <a:pt x="2666" y="7780"/>
                    <a:pt x="2595" y="7771"/>
                  </a:cubicBezTo>
                  <a:lnTo>
                    <a:pt x="2636" y="7746"/>
                  </a:lnTo>
                  <a:cubicBezTo>
                    <a:pt x="2674" y="7724"/>
                    <a:pt x="2643" y="7689"/>
                    <a:pt x="2608" y="7686"/>
                  </a:cubicBezTo>
                  <a:cubicBezTo>
                    <a:pt x="2536" y="7677"/>
                    <a:pt x="2539" y="7646"/>
                    <a:pt x="2652" y="7633"/>
                  </a:cubicBezTo>
                  <a:cubicBezTo>
                    <a:pt x="2662" y="7634"/>
                    <a:pt x="2670" y="7635"/>
                    <a:pt x="2677" y="7635"/>
                  </a:cubicBezTo>
                  <a:cubicBezTo>
                    <a:pt x="2722" y="7635"/>
                    <a:pt x="2722" y="7613"/>
                    <a:pt x="2690" y="7608"/>
                  </a:cubicBezTo>
                  <a:cubicBezTo>
                    <a:pt x="2658" y="7577"/>
                    <a:pt x="2627" y="7542"/>
                    <a:pt x="2668" y="7520"/>
                  </a:cubicBezTo>
                  <a:cubicBezTo>
                    <a:pt x="2671" y="7492"/>
                    <a:pt x="2674" y="7461"/>
                    <a:pt x="2602" y="7451"/>
                  </a:cubicBezTo>
                  <a:cubicBezTo>
                    <a:pt x="2567" y="7448"/>
                    <a:pt x="2570" y="7420"/>
                    <a:pt x="2577" y="7392"/>
                  </a:cubicBezTo>
                  <a:lnTo>
                    <a:pt x="2577" y="7392"/>
                  </a:lnTo>
                  <a:cubicBezTo>
                    <a:pt x="2611" y="7395"/>
                    <a:pt x="2611" y="7395"/>
                    <a:pt x="2643" y="7429"/>
                  </a:cubicBezTo>
                  <a:lnTo>
                    <a:pt x="2652" y="7373"/>
                  </a:lnTo>
                  <a:cubicBezTo>
                    <a:pt x="2655" y="7345"/>
                    <a:pt x="2696" y="7294"/>
                    <a:pt x="2730" y="7294"/>
                  </a:cubicBezTo>
                  <a:cubicBezTo>
                    <a:pt x="2731" y="7294"/>
                    <a:pt x="2732" y="7294"/>
                    <a:pt x="2733" y="7295"/>
                  </a:cubicBezTo>
                  <a:cubicBezTo>
                    <a:pt x="2765" y="7278"/>
                    <a:pt x="2774" y="7257"/>
                    <a:pt x="2742" y="7257"/>
                  </a:cubicBezTo>
                  <a:cubicBezTo>
                    <a:pt x="2732" y="7257"/>
                    <a:pt x="2719" y="7259"/>
                    <a:pt x="2702" y="7263"/>
                  </a:cubicBezTo>
                  <a:cubicBezTo>
                    <a:pt x="2630" y="7254"/>
                    <a:pt x="2630" y="7254"/>
                    <a:pt x="2639" y="7197"/>
                  </a:cubicBezTo>
                  <a:cubicBezTo>
                    <a:pt x="2642" y="7172"/>
                    <a:pt x="2645" y="7143"/>
                    <a:pt x="2674" y="7143"/>
                  </a:cubicBezTo>
                  <a:cubicBezTo>
                    <a:pt x="2677" y="7143"/>
                    <a:pt x="2680" y="7144"/>
                    <a:pt x="2683" y="7144"/>
                  </a:cubicBezTo>
                  <a:cubicBezTo>
                    <a:pt x="2691" y="7145"/>
                    <a:pt x="2697" y="7146"/>
                    <a:pt x="2701" y="7146"/>
                  </a:cubicBezTo>
                  <a:cubicBezTo>
                    <a:pt x="2718" y="7146"/>
                    <a:pt x="2719" y="7135"/>
                    <a:pt x="2724" y="7091"/>
                  </a:cubicBezTo>
                  <a:cubicBezTo>
                    <a:pt x="2737" y="7006"/>
                    <a:pt x="2643" y="6906"/>
                    <a:pt x="2574" y="6868"/>
                  </a:cubicBezTo>
                  <a:cubicBezTo>
                    <a:pt x="2505" y="6859"/>
                    <a:pt x="2505" y="6859"/>
                    <a:pt x="2580" y="6840"/>
                  </a:cubicBezTo>
                  <a:cubicBezTo>
                    <a:pt x="2583" y="6841"/>
                    <a:pt x="2586" y="6841"/>
                    <a:pt x="2589" y="6841"/>
                  </a:cubicBezTo>
                  <a:cubicBezTo>
                    <a:pt x="2615" y="6841"/>
                    <a:pt x="2618" y="6815"/>
                    <a:pt x="2624" y="6787"/>
                  </a:cubicBezTo>
                  <a:cubicBezTo>
                    <a:pt x="2599" y="6785"/>
                    <a:pt x="2608" y="6774"/>
                    <a:pt x="2616" y="6774"/>
                  </a:cubicBezTo>
                  <a:cubicBezTo>
                    <a:pt x="2620" y="6774"/>
                    <a:pt x="2625" y="6777"/>
                    <a:pt x="2624" y="6787"/>
                  </a:cubicBezTo>
                  <a:cubicBezTo>
                    <a:pt x="2658" y="6793"/>
                    <a:pt x="2655" y="6821"/>
                    <a:pt x="2649" y="6850"/>
                  </a:cubicBezTo>
                  <a:lnTo>
                    <a:pt x="2686" y="6856"/>
                  </a:lnTo>
                  <a:cubicBezTo>
                    <a:pt x="2762" y="6837"/>
                    <a:pt x="2765" y="6809"/>
                    <a:pt x="2696" y="6768"/>
                  </a:cubicBezTo>
                  <a:cubicBezTo>
                    <a:pt x="2664" y="6737"/>
                    <a:pt x="2664" y="6737"/>
                    <a:pt x="2705" y="6712"/>
                  </a:cubicBezTo>
                  <a:cubicBezTo>
                    <a:pt x="2746" y="6690"/>
                    <a:pt x="2784" y="6665"/>
                    <a:pt x="2749" y="6662"/>
                  </a:cubicBezTo>
                  <a:cubicBezTo>
                    <a:pt x="2752" y="6627"/>
                    <a:pt x="2771" y="6599"/>
                    <a:pt x="2796" y="6580"/>
                  </a:cubicBezTo>
                  <a:cubicBezTo>
                    <a:pt x="2802" y="6524"/>
                    <a:pt x="2809" y="6495"/>
                    <a:pt x="2771" y="6489"/>
                  </a:cubicBezTo>
                  <a:cubicBezTo>
                    <a:pt x="2737" y="6486"/>
                    <a:pt x="2740" y="6458"/>
                    <a:pt x="2743" y="6430"/>
                  </a:cubicBezTo>
                  <a:cubicBezTo>
                    <a:pt x="2749" y="6398"/>
                    <a:pt x="2752" y="6370"/>
                    <a:pt x="2718" y="6367"/>
                  </a:cubicBezTo>
                  <a:cubicBezTo>
                    <a:pt x="2674" y="6358"/>
                    <a:pt x="2646" y="6314"/>
                    <a:pt x="2658" y="6273"/>
                  </a:cubicBezTo>
                  <a:cubicBezTo>
                    <a:pt x="2630" y="6210"/>
                    <a:pt x="2630" y="6210"/>
                    <a:pt x="2705" y="6191"/>
                  </a:cubicBezTo>
                  <a:cubicBezTo>
                    <a:pt x="2707" y="6192"/>
                    <a:pt x="2709" y="6192"/>
                    <a:pt x="2710" y="6192"/>
                  </a:cubicBezTo>
                  <a:cubicBezTo>
                    <a:pt x="2740" y="6192"/>
                    <a:pt x="2743" y="6165"/>
                    <a:pt x="2749" y="6138"/>
                  </a:cubicBezTo>
                  <a:cubicBezTo>
                    <a:pt x="2755" y="6116"/>
                    <a:pt x="2771" y="6097"/>
                    <a:pt x="2790" y="6088"/>
                  </a:cubicBezTo>
                  <a:cubicBezTo>
                    <a:pt x="2831" y="6063"/>
                    <a:pt x="2796" y="6057"/>
                    <a:pt x="2758" y="6054"/>
                  </a:cubicBezTo>
                  <a:lnTo>
                    <a:pt x="2690" y="6044"/>
                  </a:lnTo>
                  <a:cubicBezTo>
                    <a:pt x="2692" y="6018"/>
                    <a:pt x="2757" y="6000"/>
                    <a:pt x="2794" y="6000"/>
                  </a:cubicBezTo>
                  <a:cubicBezTo>
                    <a:pt x="2797" y="6000"/>
                    <a:pt x="2800" y="6000"/>
                    <a:pt x="2802" y="6000"/>
                  </a:cubicBezTo>
                  <a:cubicBezTo>
                    <a:pt x="2878" y="5981"/>
                    <a:pt x="2878" y="5981"/>
                    <a:pt x="2805" y="5972"/>
                  </a:cubicBezTo>
                  <a:cubicBezTo>
                    <a:pt x="2771" y="5969"/>
                    <a:pt x="2740" y="5934"/>
                    <a:pt x="2784" y="5881"/>
                  </a:cubicBezTo>
                  <a:cubicBezTo>
                    <a:pt x="2789" y="5828"/>
                    <a:pt x="2798" y="5774"/>
                    <a:pt x="2829" y="5774"/>
                  </a:cubicBezTo>
                  <a:cubicBezTo>
                    <a:pt x="2830" y="5774"/>
                    <a:pt x="2832" y="5774"/>
                    <a:pt x="2834" y="5775"/>
                  </a:cubicBezTo>
                  <a:cubicBezTo>
                    <a:pt x="2856" y="5762"/>
                    <a:pt x="2859" y="5734"/>
                    <a:pt x="2843" y="5718"/>
                  </a:cubicBezTo>
                  <a:cubicBezTo>
                    <a:pt x="2812" y="5684"/>
                    <a:pt x="2815" y="5656"/>
                    <a:pt x="2862" y="5574"/>
                  </a:cubicBezTo>
                  <a:cubicBezTo>
                    <a:pt x="2953" y="5442"/>
                    <a:pt x="2953" y="5442"/>
                    <a:pt x="2881" y="5433"/>
                  </a:cubicBezTo>
                  <a:cubicBezTo>
                    <a:pt x="2846" y="5427"/>
                    <a:pt x="2812" y="5424"/>
                    <a:pt x="2884" y="5405"/>
                  </a:cubicBezTo>
                  <a:cubicBezTo>
                    <a:pt x="2925" y="5380"/>
                    <a:pt x="2893" y="5348"/>
                    <a:pt x="2865" y="5286"/>
                  </a:cubicBezTo>
                  <a:cubicBezTo>
                    <a:pt x="2834" y="5251"/>
                    <a:pt x="2762" y="5242"/>
                    <a:pt x="2727" y="5239"/>
                  </a:cubicBezTo>
                  <a:cubicBezTo>
                    <a:pt x="2655" y="5229"/>
                    <a:pt x="2655" y="5229"/>
                    <a:pt x="2699" y="5176"/>
                  </a:cubicBezTo>
                  <a:cubicBezTo>
                    <a:pt x="2710" y="5146"/>
                    <a:pt x="2735" y="5128"/>
                    <a:pt x="2764" y="5128"/>
                  </a:cubicBezTo>
                  <a:cubicBezTo>
                    <a:pt x="2768" y="5128"/>
                    <a:pt x="2773" y="5128"/>
                    <a:pt x="2777" y="5129"/>
                  </a:cubicBezTo>
                  <a:cubicBezTo>
                    <a:pt x="2815" y="5132"/>
                    <a:pt x="2809" y="5160"/>
                    <a:pt x="2809" y="5160"/>
                  </a:cubicBezTo>
                  <a:lnTo>
                    <a:pt x="2805" y="5192"/>
                  </a:lnTo>
                  <a:cubicBezTo>
                    <a:pt x="2815" y="5193"/>
                    <a:pt x="2825" y="5194"/>
                    <a:pt x="2834" y="5194"/>
                  </a:cubicBezTo>
                  <a:cubicBezTo>
                    <a:pt x="2859" y="5194"/>
                    <a:pt x="2879" y="5185"/>
                    <a:pt x="2884" y="5142"/>
                  </a:cubicBezTo>
                  <a:cubicBezTo>
                    <a:pt x="2925" y="5120"/>
                    <a:pt x="2928" y="5091"/>
                    <a:pt x="2893" y="5085"/>
                  </a:cubicBezTo>
                  <a:cubicBezTo>
                    <a:pt x="2931" y="5063"/>
                    <a:pt x="2940" y="5007"/>
                    <a:pt x="2946" y="4947"/>
                  </a:cubicBezTo>
                  <a:cubicBezTo>
                    <a:pt x="2956" y="4891"/>
                    <a:pt x="2968" y="4806"/>
                    <a:pt x="3006" y="4781"/>
                  </a:cubicBezTo>
                  <a:cubicBezTo>
                    <a:pt x="3015" y="4725"/>
                    <a:pt x="3019" y="4697"/>
                    <a:pt x="2984" y="4693"/>
                  </a:cubicBezTo>
                  <a:cubicBezTo>
                    <a:pt x="2916" y="4685"/>
                    <a:pt x="2915" y="4659"/>
                    <a:pt x="2947" y="4659"/>
                  </a:cubicBezTo>
                  <a:cubicBezTo>
                    <a:pt x="2949" y="4659"/>
                    <a:pt x="2951" y="4659"/>
                    <a:pt x="2953" y="4659"/>
                  </a:cubicBezTo>
                  <a:cubicBezTo>
                    <a:pt x="3025" y="4640"/>
                    <a:pt x="3113" y="4277"/>
                    <a:pt x="3047" y="4236"/>
                  </a:cubicBezTo>
                  <a:cubicBezTo>
                    <a:pt x="3047" y="4236"/>
                    <a:pt x="3050" y="4208"/>
                    <a:pt x="3053" y="4180"/>
                  </a:cubicBezTo>
                  <a:cubicBezTo>
                    <a:pt x="3097" y="4129"/>
                    <a:pt x="3119" y="3957"/>
                    <a:pt x="3088" y="3926"/>
                  </a:cubicBezTo>
                  <a:lnTo>
                    <a:pt x="3100" y="3838"/>
                  </a:lnTo>
                  <a:cubicBezTo>
                    <a:pt x="3144" y="3788"/>
                    <a:pt x="3147" y="3760"/>
                    <a:pt x="3116" y="3725"/>
                  </a:cubicBezTo>
                  <a:cubicBezTo>
                    <a:pt x="3090" y="3697"/>
                    <a:pt x="3062" y="3690"/>
                    <a:pt x="3072" y="3690"/>
                  </a:cubicBezTo>
                  <a:cubicBezTo>
                    <a:pt x="3074" y="3690"/>
                    <a:pt x="3078" y="3690"/>
                    <a:pt x="3084" y="3691"/>
                  </a:cubicBezTo>
                  <a:cubicBezTo>
                    <a:pt x="3086" y="3691"/>
                    <a:pt x="3088" y="3691"/>
                    <a:pt x="3089" y="3691"/>
                  </a:cubicBezTo>
                  <a:cubicBezTo>
                    <a:pt x="3120" y="3691"/>
                    <a:pt x="3129" y="3635"/>
                    <a:pt x="3144" y="3525"/>
                  </a:cubicBezTo>
                  <a:cubicBezTo>
                    <a:pt x="3155" y="3448"/>
                    <a:pt x="3158" y="3423"/>
                    <a:pt x="3146" y="3423"/>
                  </a:cubicBezTo>
                  <a:cubicBezTo>
                    <a:pt x="3141" y="3423"/>
                    <a:pt x="3132" y="3429"/>
                    <a:pt x="3119" y="3437"/>
                  </a:cubicBezTo>
                  <a:cubicBezTo>
                    <a:pt x="3104" y="3342"/>
                    <a:pt x="3123" y="3325"/>
                    <a:pt x="3150" y="3325"/>
                  </a:cubicBezTo>
                  <a:cubicBezTo>
                    <a:pt x="3157" y="3325"/>
                    <a:pt x="3164" y="3326"/>
                    <a:pt x="3172" y="3327"/>
                  </a:cubicBezTo>
                  <a:cubicBezTo>
                    <a:pt x="3187" y="3336"/>
                    <a:pt x="3199" y="3339"/>
                    <a:pt x="3208" y="3339"/>
                  </a:cubicBezTo>
                  <a:cubicBezTo>
                    <a:pt x="3235" y="3339"/>
                    <a:pt x="3221" y="3298"/>
                    <a:pt x="3144" y="3264"/>
                  </a:cubicBezTo>
                  <a:cubicBezTo>
                    <a:pt x="3079" y="3229"/>
                    <a:pt x="3084" y="3176"/>
                    <a:pt x="3114" y="3176"/>
                  </a:cubicBezTo>
                  <a:cubicBezTo>
                    <a:pt x="3115" y="3176"/>
                    <a:pt x="3117" y="3176"/>
                    <a:pt x="3119" y="3177"/>
                  </a:cubicBezTo>
                  <a:cubicBezTo>
                    <a:pt x="3156" y="3180"/>
                    <a:pt x="3150" y="3208"/>
                    <a:pt x="3147" y="3236"/>
                  </a:cubicBezTo>
                  <a:lnTo>
                    <a:pt x="3219" y="3246"/>
                  </a:lnTo>
                  <a:cubicBezTo>
                    <a:pt x="3222" y="3217"/>
                    <a:pt x="3222" y="3217"/>
                    <a:pt x="3191" y="3186"/>
                  </a:cubicBezTo>
                  <a:cubicBezTo>
                    <a:pt x="3191" y="3161"/>
                    <a:pt x="3182" y="3139"/>
                    <a:pt x="3163" y="3123"/>
                  </a:cubicBezTo>
                  <a:cubicBezTo>
                    <a:pt x="3148" y="3105"/>
                    <a:pt x="3125" y="3095"/>
                    <a:pt x="3101" y="3095"/>
                  </a:cubicBezTo>
                  <a:cubicBezTo>
                    <a:pt x="3086" y="3095"/>
                    <a:pt x="3070" y="3099"/>
                    <a:pt x="3056" y="3108"/>
                  </a:cubicBezTo>
                  <a:cubicBezTo>
                    <a:pt x="3045" y="3115"/>
                    <a:pt x="3037" y="3117"/>
                    <a:pt x="3032" y="3117"/>
                  </a:cubicBezTo>
                  <a:cubicBezTo>
                    <a:pt x="3019" y="3117"/>
                    <a:pt x="3023" y="3097"/>
                    <a:pt x="3025" y="3076"/>
                  </a:cubicBezTo>
                  <a:cubicBezTo>
                    <a:pt x="3048" y="3048"/>
                    <a:pt x="3069" y="3037"/>
                    <a:pt x="3087" y="3037"/>
                  </a:cubicBezTo>
                  <a:cubicBezTo>
                    <a:pt x="3104" y="3037"/>
                    <a:pt x="3120" y="3046"/>
                    <a:pt x="3135" y="3061"/>
                  </a:cubicBezTo>
                  <a:cubicBezTo>
                    <a:pt x="3131" y="3089"/>
                    <a:pt x="3166" y="3095"/>
                    <a:pt x="3203" y="3098"/>
                  </a:cubicBezTo>
                  <a:cubicBezTo>
                    <a:pt x="3204" y="3098"/>
                    <a:pt x="3205" y="3099"/>
                    <a:pt x="3205" y="3099"/>
                  </a:cubicBezTo>
                  <a:cubicBezTo>
                    <a:pt x="3236" y="3099"/>
                    <a:pt x="3186" y="2950"/>
                    <a:pt x="3119" y="2913"/>
                  </a:cubicBezTo>
                  <a:lnTo>
                    <a:pt x="3119" y="2913"/>
                  </a:lnTo>
                  <a:lnTo>
                    <a:pt x="3153" y="2920"/>
                  </a:lnTo>
                  <a:cubicBezTo>
                    <a:pt x="3154" y="2920"/>
                    <a:pt x="3155" y="2920"/>
                    <a:pt x="3156" y="2920"/>
                  </a:cubicBezTo>
                  <a:cubicBezTo>
                    <a:pt x="3191" y="2920"/>
                    <a:pt x="3197" y="2865"/>
                    <a:pt x="3207" y="2810"/>
                  </a:cubicBezTo>
                  <a:cubicBezTo>
                    <a:pt x="3213" y="2754"/>
                    <a:pt x="3216" y="2725"/>
                    <a:pt x="3182" y="2719"/>
                  </a:cubicBezTo>
                  <a:cubicBezTo>
                    <a:pt x="3147" y="2716"/>
                    <a:pt x="3109" y="2710"/>
                    <a:pt x="3116" y="2682"/>
                  </a:cubicBezTo>
                  <a:lnTo>
                    <a:pt x="3116" y="2682"/>
                  </a:lnTo>
                  <a:cubicBezTo>
                    <a:pt x="3112" y="2699"/>
                    <a:pt x="3097" y="2705"/>
                    <a:pt x="3078" y="2705"/>
                  </a:cubicBezTo>
                  <a:cubicBezTo>
                    <a:pt x="3066" y="2705"/>
                    <a:pt x="3053" y="2703"/>
                    <a:pt x="3040" y="2700"/>
                  </a:cubicBezTo>
                  <a:cubicBezTo>
                    <a:pt x="3062" y="2672"/>
                    <a:pt x="3091" y="2647"/>
                    <a:pt x="3122" y="2625"/>
                  </a:cubicBezTo>
                  <a:cubicBezTo>
                    <a:pt x="3203" y="2584"/>
                    <a:pt x="3257" y="2503"/>
                    <a:pt x="3260" y="2412"/>
                  </a:cubicBezTo>
                  <a:cubicBezTo>
                    <a:pt x="3269" y="2356"/>
                    <a:pt x="3279" y="2271"/>
                    <a:pt x="3319" y="2246"/>
                  </a:cubicBezTo>
                  <a:cubicBezTo>
                    <a:pt x="3329" y="2190"/>
                    <a:pt x="3332" y="2161"/>
                    <a:pt x="3294" y="2155"/>
                  </a:cubicBezTo>
                  <a:lnTo>
                    <a:pt x="3304" y="2099"/>
                  </a:lnTo>
                  <a:cubicBezTo>
                    <a:pt x="3341" y="2077"/>
                    <a:pt x="3351" y="2017"/>
                    <a:pt x="3316" y="2014"/>
                  </a:cubicBezTo>
                  <a:cubicBezTo>
                    <a:pt x="3285" y="1980"/>
                    <a:pt x="3323" y="1958"/>
                    <a:pt x="3326" y="1929"/>
                  </a:cubicBezTo>
                  <a:cubicBezTo>
                    <a:pt x="3378" y="1897"/>
                    <a:pt x="3397" y="1886"/>
                    <a:pt x="3374" y="1886"/>
                  </a:cubicBezTo>
                  <a:cubicBezTo>
                    <a:pt x="3361" y="1886"/>
                    <a:pt x="3335" y="1889"/>
                    <a:pt x="3294" y="1895"/>
                  </a:cubicBezTo>
                  <a:cubicBezTo>
                    <a:pt x="3292" y="1895"/>
                    <a:pt x="3291" y="1894"/>
                    <a:pt x="3289" y="1894"/>
                  </a:cubicBezTo>
                  <a:cubicBezTo>
                    <a:pt x="3255" y="1894"/>
                    <a:pt x="3216" y="1944"/>
                    <a:pt x="3213" y="1970"/>
                  </a:cubicBezTo>
                  <a:lnTo>
                    <a:pt x="3200" y="2055"/>
                  </a:lnTo>
                  <a:lnTo>
                    <a:pt x="3178" y="1967"/>
                  </a:lnTo>
                  <a:cubicBezTo>
                    <a:pt x="3182" y="1939"/>
                    <a:pt x="3153" y="1876"/>
                    <a:pt x="3119" y="1870"/>
                  </a:cubicBezTo>
                  <a:cubicBezTo>
                    <a:pt x="3119" y="1870"/>
                    <a:pt x="3081" y="1867"/>
                    <a:pt x="3088" y="1839"/>
                  </a:cubicBezTo>
                  <a:lnTo>
                    <a:pt x="3088" y="1839"/>
                  </a:lnTo>
                  <a:lnTo>
                    <a:pt x="3156" y="1848"/>
                  </a:lnTo>
                  <a:cubicBezTo>
                    <a:pt x="3185" y="1873"/>
                    <a:pt x="3222" y="1889"/>
                    <a:pt x="3260" y="1889"/>
                  </a:cubicBezTo>
                  <a:cubicBezTo>
                    <a:pt x="3335" y="1870"/>
                    <a:pt x="3382" y="1792"/>
                    <a:pt x="3310" y="1782"/>
                  </a:cubicBezTo>
                  <a:cubicBezTo>
                    <a:pt x="3316" y="1754"/>
                    <a:pt x="3316" y="1754"/>
                    <a:pt x="3354" y="1729"/>
                  </a:cubicBezTo>
                  <a:cubicBezTo>
                    <a:pt x="3357" y="1729"/>
                    <a:pt x="3360" y="1730"/>
                    <a:pt x="3363" y="1730"/>
                  </a:cubicBezTo>
                  <a:cubicBezTo>
                    <a:pt x="3389" y="1730"/>
                    <a:pt x="3388" y="1703"/>
                    <a:pt x="3326" y="1666"/>
                  </a:cubicBezTo>
                  <a:cubicBezTo>
                    <a:pt x="3260" y="1629"/>
                    <a:pt x="3263" y="1600"/>
                    <a:pt x="3338" y="1582"/>
                  </a:cubicBezTo>
                  <a:cubicBezTo>
                    <a:pt x="3417" y="1535"/>
                    <a:pt x="3432" y="1422"/>
                    <a:pt x="3398" y="1416"/>
                  </a:cubicBezTo>
                  <a:cubicBezTo>
                    <a:pt x="3326" y="1406"/>
                    <a:pt x="3338" y="1322"/>
                    <a:pt x="3379" y="1296"/>
                  </a:cubicBezTo>
                  <a:cubicBezTo>
                    <a:pt x="3417" y="1274"/>
                    <a:pt x="3420" y="1246"/>
                    <a:pt x="3388" y="1212"/>
                  </a:cubicBezTo>
                  <a:lnTo>
                    <a:pt x="3388" y="1212"/>
                  </a:lnTo>
                  <a:cubicBezTo>
                    <a:pt x="3392" y="1212"/>
                    <a:pt x="3396" y="1213"/>
                    <a:pt x="3400" y="1213"/>
                  </a:cubicBezTo>
                  <a:cubicBezTo>
                    <a:pt x="3433" y="1213"/>
                    <a:pt x="3460" y="1189"/>
                    <a:pt x="3432" y="1159"/>
                  </a:cubicBezTo>
                  <a:cubicBezTo>
                    <a:pt x="3432" y="1159"/>
                    <a:pt x="3434" y="1145"/>
                    <a:pt x="3422" y="1145"/>
                  </a:cubicBezTo>
                  <a:cubicBezTo>
                    <a:pt x="3417" y="1145"/>
                    <a:pt x="3409" y="1148"/>
                    <a:pt x="3398" y="1155"/>
                  </a:cubicBezTo>
                  <a:lnTo>
                    <a:pt x="3335" y="1090"/>
                  </a:lnTo>
                  <a:cubicBezTo>
                    <a:pt x="3331" y="1107"/>
                    <a:pt x="3317" y="1111"/>
                    <a:pt x="3298" y="1111"/>
                  </a:cubicBezTo>
                  <a:cubicBezTo>
                    <a:pt x="3286" y="1111"/>
                    <a:pt x="3273" y="1110"/>
                    <a:pt x="3260" y="1108"/>
                  </a:cubicBezTo>
                  <a:cubicBezTo>
                    <a:pt x="3222" y="1102"/>
                    <a:pt x="3276" y="996"/>
                    <a:pt x="3388" y="952"/>
                  </a:cubicBezTo>
                  <a:lnTo>
                    <a:pt x="3467" y="905"/>
                  </a:lnTo>
                  <a:lnTo>
                    <a:pt x="3398" y="895"/>
                  </a:lnTo>
                  <a:cubicBezTo>
                    <a:pt x="3401" y="869"/>
                    <a:pt x="3404" y="842"/>
                    <a:pt x="3436" y="842"/>
                  </a:cubicBezTo>
                  <a:cubicBezTo>
                    <a:pt x="3438" y="842"/>
                    <a:pt x="3440" y="842"/>
                    <a:pt x="3442" y="842"/>
                  </a:cubicBezTo>
                  <a:cubicBezTo>
                    <a:pt x="3452" y="844"/>
                    <a:pt x="3460" y="845"/>
                    <a:pt x="3465" y="845"/>
                  </a:cubicBezTo>
                  <a:cubicBezTo>
                    <a:pt x="3476" y="845"/>
                    <a:pt x="3477" y="839"/>
                    <a:pt x="3479" y="817"/>
                  </a:cubicBezTo>
                  <a:cubicBezTo>
                    <a:pt x="3479" y="817"/>
                    <a:pt x="3482" y="789"/>
                    <a:pt x="3448" y="786"/>
                  </a:cubicBezTo>
                  <a:cubicBezTo>
                    <a:pt x="3376" y="776"/>
                    <a:pt x="3376" y="776"/>
                    <a:pt x="3417" y="751"/>
                  </a:cubicBezTo>
                  <a:cubicBezTo>
                    <a:pt x="3492" y="732"/>
                    <a:pt x="3495" y="704"/>
                    <a:pt x="3429" y="667"/>
                  </a:cubicBezTo>
                  <a:cubicBezTo>
                    <a:pt x="3357" y="657"/>
                    <a:pt x="3357" y="657"/>
                    <a:pt x="3432" y="638"/>
                  </a:cubicBezTo>
                  <a:cubicBezTo>
                    <a:pt x="3436" y="639"/>
                    <a:pt x="3440" y="639"/>
                    <a:pt x="3444" y="639"/>
                  </a:cubicBezTo>
                  <a:cubicBezTo>
                    <a:pt x="3474" y="639"/>
                    <a:pt x="3502" y="619"/>
                    <a:pt x="3511" y="591"/>
                  </a:cubicBezTo>
                  <a:lnTo>
                    <a:pt x="3476" y="585"/>
                  </a:lnTo>
                  <a:cubicBezTo>
                    <a:pt x="3404" y="576"/>
                    <a:pt x="3407" y="547"/>
                    <a:pt x="3448" y="526"/>
                  </a:cubicBezTo>
                  <a:lnTo>
                    <a:pt x="3448" y="526"/>
                  </a:lnTo>
                  <a:cubicBezTo>
                    <a:pt x="3450" y="526"/>
                    <a:pt x="3451" y="526"/>
                    <a:pt x="3453" y="526"/>
                  </a:cubicBezTo>
                  <a:cubicBezTo>
                    <a:pt x="3483" y="526"/>
                    <a:pt x="3487" y="497"/>
                    <a:pt x="3460" y="438"/>
                  </a:cubicBezTo>
                  <a:cubicBezTo>
                    <a:pt x="3466" y="387"/>
                    <a:pt x="3469" y="359"/>
                    <a:pt x="3498" y="359"/>
                  </a:cubicBezTo>
                  <a:cubicBezTo>
                    <a:pt x="3501" y="359"/>
                    <a:pt x="3504" y="359"/>
                    <a:pt x="3507" y="359"/>
                  </a:cubicBezTo>
                  <a:cubicBezTo>
                    <a:pt x="3530" y="363"/>
                    <a:pt x="3546" y="365"/>
                    <a:pt x="3554" y="365"/>
                  </a:cubicBezTo>
                  <a:cubicBezTo>
                    <a:pt x="3569" y="365"/>
                    <a:pt x="3554" y="356"/>
                    <a:pt x="3511" y="331"/>
                  </a:cubicBezTo>
                  <a:cubicBezTo>
                    <a:pt x="3479" y="297"/>
                    <a:pt x="3479" y="297"/>
                    <a:pt x="3523" y="243"/>
                  </a:cubicBezTo>
                  <a:cubicBezTo>
                    <a:pt x="3561" y="222"/>
                    <a:pt x="3561" y="222"/>
                    <a:pt x="3529" y="187"/>
                  </a:cubicBezTo>
                  <a:cubicBezTo>
                    <a:pt x="3501" y="183"/>
                    <a:pt x="3478" y="180"/>
                    <a:pt x="3460" y="180"/>
                  </a:cubicBezTo>
                  <a:cubicBezTo>
                    <a:pt x="3435" y="180"/>
                    <a:pt x="3422" y="186"/>
                    <a:pt x="3420" y="203"/>
                  </a:cubicBezTo>
                  <a:cubicBezTo>
                    <a:pt x="3418" y="222"/>
                    <a:pt x="3417" y="228"/>
                    <a:pt x="3406" y="228"/>
                  </a:cubicBezTo>
                  <a:cubicBezTo>
                    <a:pt x="3401" y="228"/>
                    <a:pt x="3393" y="227"/>
                    <a:pt x="3382" y="225"/>
                  </a:cubicBezTo>
                  <a:lnTo>
                    <a:pt x="3388" y="168"/>
                  </a:lnTo>
                  <a:cubicBezTo>
                    <a:pt x="3395" y="128"/>
                    <a:pt x="3388" y="87"/>
                    <a:pt x="3370" y="49"/>
                  </a:cubicBezTo>
                  <a:cubicBezTo>
                    <a:pt x="3355" y="18"/>
                    <a:pt x="3328" y="0"/>
                    <a:pt x="33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6" name="Google Shape;9116;p36"/>
            <p:cNvSpPr/>
            <p:nvPr/>
          </p:nvSpPr>
          <p:spPr>
            <a:xfrm>
              <a:off x="4475100" y="1191925"/>
              <a:ext cx="189150" cy="37875"/>
            </a:xfrm>
            <a:custGeom>
              <a:avLst/>
              <a:gdLst/>
              <a:ahLst/>
              <a:cxnLst/>
              <a:rect l="l" t="t" r="r" b="b"/>
              <a:pathLst>
                <a:path w="7566" h="1515" extrusionOk="0">
                  <a:moveTo>
                    <a:pt x="5397" y="0"/>
                  </a:moveTo>
                  <a:cubicBezTo>
                    <a:pt x="5394" y="0"/>
                    <a:pt x="5390" y="21"/>
                    <a:pt x="5388" y="70"/>
                  </a:cubicBezTo>
                  <a:cubicBezTo>
                    <a:pt x="5391" y="114"/>
                    <a:pt x="5391" y="114"/>
                    <a:pt x="5400" y="114"/>
                  </a:cubicBezTo>
                  <a:cubicBezTo>
                    <a:pt x="5404" y="86"/>
                    <a:pt x="5404" y="57"/>
                    <a:pt x="5404" y="29"/>
                  </a:cubicBezTo>
                  <a:cubicBezTo>
                    <a:pt x="5402" y="11"/>
                    <a:pt x="5400" y="0"/>
                    <a:pt x="5397" y="0"/>
                  </a:cubicBezTo>
                  <a:close/>
                  <a:moveTo>
                    <a:pt x="7281" y="95"/>
                  </a:moveTo>
                  <a:cubicBezTo>
                    <a:pt x="7271" y="98"/>
                    <a:pt x="7281" y="139"/>
                    <a:pt x="7290" y="180"/>
                  </a:cubicBezTo>
                  <a:lnTo>
                    <a:pt x="7300" y="180"/>
                  </a:lnTo>
                  <a:cubicBezTo>
                    <a:pt x="7296" y="151"/>
                    <a:pt x="7293" y="123"/>
                    <a:pt x="7290" y="95"/>
                  </a:cubicBezTo>
                  <a:close/>
                  <a:moveTo>
                    <a:pt x="2217" y="599"/>
                  </a:moveTo>
                  <a:cubicBezTo>
                    <a:pt x="2216" y="599"/>
                    <a:pt x="2215" y="607"/>
                    <a:pt x="2216" y="620"/>
                  </a:cubicBezTo>
                  <a:lnTo>
                    <a:pt x="2216" y="620"/>
                  </a:lnTo>
                  <a:cubicBezTo>
                    <a:pt x="2217" y="605"/>
                    <a:pt x="2217" y="599"/>
                    <a:pt x="2217" y="599"/>
                  </a:cubicBezTo>
                  <a:close/>
                  <a:moveTo>
                    <a:pt x="2216" y="620"/>
                  </a:moveTo>
                  <a:lnTo>
                    <a:pt x="2216" y="620"/>
                  </a:lnTo>
                  <a:cubicBezTo>
                    <a:pt x="2215" y="628"/>
                    <a:pt x="2214" y="639"/>
                    <a:pt x="2213" y="652"/>
                  </a:cubicBezTo>
                  <a:lnTo>
                    <a:pt x="2213" y="652"/>
                  </a:lnTo>
                  <a:cubicBezTo>
                    <a:pt x="2214" y="645"/>
                    <a:pt x="2215" y="637"/>
                    <a:pt x="2217" y="628"/>
                  </a:cubicBezTo>
                  <a:cubicBezTo>
                    <a:pt x="2216" y="625"/>
                    <a:pt x="2216" y="623"/>
                    <a:pt x="2216" y="620"/>
                  </a:cubicBezTo>
                  <a:close/>
                  <a:moveTo>
                    <a:pt x="107" y="488"/>
                  </a:moveTo>
                  <a:cubicBezTo>
                    <a:pt x="108" y="488"/>
                    <a:pt x="103" y="508"/>
                    <a:pt x="92" y="549"/>
                  </a:cubicBezTo>
                  <a:cubicBezTo>
                    <a:pt x="83" y="589"/>
                    <a:pt x="71" y="628"/>
                    <a:pt x="62" y="628"/>
                  </a:cubicBezTo>
                  <a:cubicBezTo>
                    <a:pt x="61" y="628"/>
                    <a:pt x="61" y="628"/>
                    <a:pt x="60" y="628"/>
                  </a:cubicBezTo>
                  <a:cubicBezTo>
                    <a:pt x="50" y="650"/>
                    <a:pt x="44" y="660"/>
                    <a:pt x="42" y="660"/>
                  </a:cubicBezTo>
                  <a:cubicBezTo>
                    <a:pt x="37" y="660"/>
                    <a:pt x="56" y="602"/>
                    <a:pt x="82" y="546"/>
                  </a:cubicBezTo>
                  <a:cubicBezTo>
                    <a:pt x="98" y="508"/>
                    <a:pt x="106" y="488"/>
                    <a:pt x="107" y="488"/>
                  </a:cubicBezTo>
                  <a:close/>
                  <a:moveTo>
                    <a:pt x="6701" y="614"/>
                  </a:moveTo>
                  <a:cubicBezTo>
                    <a:pt x="6698" y="614"/>
                    <a:pt x="6695" y="615"/>
                    <a:pt x="6692" y="615"/>
                  </a:cubicBezTo>
                  <a:cubicBezTo>
                    <a:pt x="6682" y="615"/>
                    <a:pt x="6679" y="659"/>
                    <a:pt x="6679" y="659"/>
                  </a:cubicBezTo>
                  <a:cubicBezTo>
                    <a:pt x="6684" y="691"/>
                    <a:pt x="6691" y="698"/>
                    <a:pt x="6698" y="698"/>
                  </a:cubicBezTo>
                  <a:cubicBezTo>
                    <a:pt x="6700" y="698"/>
                    <a:pt x="6702" y="697"/>
                    <a:pt x="6704" y="697"/>
                  </a:cubicBezTo>
                  <a:cubicBezTo>
                    <a:pt x="6711" y="708"/>
                    <a:pt x="6716" y="713"/>
                    <a:pt x="6720" y="713"/>
                  </a:cubicBezTo>
                  <a:cubicBezTo>
                    <a:pt x="6729" y="713"/>
                    <a:pt x="6727" y="682"/>
                    <a:pt x="6723" y="653"/>
                  </a:cubicBezTo>
                  <a:cubicBezTo>
                    <a:pt x="6718" y="621"/>
                    <a:pt x="6711" y="614"/>
                    <a:pt x="6701" y="614"/>
                  </a:cubicBezTo>
                  <a:close/>
                  <a:moveTo>
                    <a:pt x="2109" y="737"/>
                  </a:moveTo>
                  <a:cubicBezTo>
                    <a:pt x="2103" y="737"/>
                    <a:pt x="2099" y="755"/>
                    <a:pt x="2101" y="755"/>
                  </a:cubicBezTo>
                  <a:cubicBezTo>
                    <a:pt x="2102" y="755"/>
                    <a:pt x="2105" y="751"/>
                    <a:pt x="2110" y="738"/>
                  </a:cubicBezTo>
                  <a:cubicBezTo>
                    <a:pt x="2110" y="737"/>
                    <a:pt x="2109" y="737"/>
                    <a:pt x="2109" y="737"/>
                  </a:cubicBezTo>
                  <a:close/>
                  <a:moveTo>
                    <a:pt x="6783" y="687"/>
                  </a:moveTo>
                  <a:lnTo>
                    <a:pt x="6783" y="687"/>
                  </a:lnTo>
                  <a:cubicBezTo>
                    <a:pt x="6789" y="728"/>
                    <a:pt x="6779" y="775"/>
                    <a:pt x="6770" y="775"/>
                  </a:cubicBezTo>
                  <a:cubicBezTo>
                    <a:pt x="6761" y="775"/>
                    <a:pt x="6754" y="734"/>
                    <a:pt x="6764" y="691"/>
                  </a:cubicBezTo>
                  <a:cubicBezTo>
                    <a:pt x="6773" y="691"/>
                    <a:pt x="6782" y="687"/>
                    <a:pt x="6783" y="687"/>
                  </a:cubicBezTo>
                  <a:close/>
                  <a:moveTo>
                    <a:pt x="7397" y="722"/>
                  </a:moveTo>
                  <a:lnTo>
                    <a:pt x="7412" y="763"/>
                  </a:lnTo>
                  <a:cubicBezTo>
                    <a:pt x="7422" y="806"/>
                    <a:pt x="7412" y="806"/>
                    <a:pt x="7406" y="806"/>
                  </a:cubicBezTo>
                  <a:cubicBezTo>
                    <a:pt x="7404" y="807"/>
                    <a:pt x="7402" y="808"/>
                    <a:pt x="7401" y="808"/>
                  </a:cubicBezTo>
                  <a:cubicBezTo>
                    <a:pt x="7396" y="808"/>
                    <a:pt x="7395" y="801"/>
                    <a:pt x="7387" y="769"/>
                  </a:cubicBezTo>
                  <a:cubicBezTo>
                    <a:pt x="7387" y="769"/>
                    <a:pt x="7387" y="725"/>
                    <a:pt x="7397" y="722"/>
                  </a:cubicBezTo>
                  <a:close/>
                  <a:moveTo>
                    <a:pt x="2069" y="772"/>
                  </a:moveTo>
                  <a:lnTo>
                    <a:pt x="2076" y="775"/>
                  </a:lnTo>
                  <a:lnTo>
                    <a:pt x="2079" y="819"/>
                  </a:lnTo>
                  <a:lnTo>
                    <a:pt x="2069" y="816"/>
                  </a:lnTo>
                  <a:cubicBezTo>
                    <a:pt x="2063" y="816"/>
                    <a:pt x="2063" y="816"/>
                    <a:pt x="2069" y="772"/>
                  </a:cubicBezTo>
                  <a:close/>
                  <a:moveTo>
                    <a:pt x="5863" y="756"/>
                  </a:moveTo>
                  <a:cubicBezTo>
                    <a:pt x="5865" y="756"/>
                    <a:pt x="5866" y="760"/>
                    <a:pt x="5867" y="775"/>
                  </a:cubicBezTo>
                  <a:cubicBezTo>
                    <a:pt x="5877" y="775"/>
                    <a:pt x="5861" y="816"/>
                    <a:pt x="5855" y="819"/>
                  </a:cubicBezTo>
                  <a:lnTo>
                    <a:pt x="5849" y="775"/>
                  </a:lnTo>
                  <a:cubicBezTo>
                    <a:pt x="5855" y="775"/>
                    <a:pt x="5860" y="756"/>
                    <a:pt x="5863" y="756"/>
                  </a:cubicBezTo>
                  <a:close/>
                  <a:moveTo>
                    <a:pt x="7265" y="659"/>
                  </a:moveTo>
                  <a:cubicBezTo>
                    <a:pt x="7275" y="659"/>
                    <a:pt x="7290" y="697"/>
                    <a:pt x="7300" y="741"/>
                  </a:cubicBezTo>
                  <a:cubicBezTo>
                    <a:pt x="7325" y="822"/>
                    <a:pt x="7325" y="822"/>
                    <a:pt x="7306" y="825"/>
                  </a:cubicBezTo>
                  <a:cubicBezTo>
                    <a:pt x="7305" y="825"/>
                    <a:pt x="7304" y="825"/>
                    <a:pt x="7303" y="825"/>
                  </a:cubicBezTo>
                  <a:cubicBezTo>
                    <a:pt x="7297" y="825"/>
                    <a:pt x="7289" y="823"/>
                    <a:pt x="7281" y="785"/>
                  </a:cubicBezTo>
                  <a:lnTo>
                    <a:pt x="7290" y="785"/>
                  </a:lnTo>
                  <a:cubicBezTo>
                    <a:pt x="7293" y="796"/>
                    <a:pt x="7295" y="801"/>
                    <a:pt x="7296" y="801"/>
                  </a:cubicBezTo>
                  <a:cubicBezTo>
                    <a:pt x="7298" y="801"/>
                    <a:pt x="7294" y="773"/>
                    <a:pt x="7281" y="744"/>
                  </a:cubicBezTo>
                  <a:lnTo>
                    <a:pt x="7265" y="659"/>
                  </a:lnTo>
                  <a:close/>
                  <a:moveTo>
                    <a:pt x="1643" y="711"/>
                  </a:moveTo>
                  <a:lnTo>
                    <a:pt x="1643" y="711"/>
                  </a:lnTo>
                  <a:cubicBezTo>
                    <a:pt x="1645" y="711"/>
                    <a:pt x="1645" y="716"/>
                    <a:pt x="1643" y="731"/>
                  </a:cubicBezTo>
                  <a:lnTo>
                    <a:pt x="1637" y="772"/>
                  </a:lnTo>
                  <a:cubicBezTo>
                    <a:pt x="1624" y="800"/>
                    <a:pt x="1612" y="829"/>
                    <a:pt x="1610" y="829"/>
                  </a:cubicBezTo>
                  <a:cubicBezTo>
                    <a:pt x="1608" y="829"/>
                    <a:pt x="1609" y="823"/>
                    <a:pt x="1612" y="810"/>
                  </a:cubicBezTo>
                  <a:cubicBezTo>
                    <a:pt x="1615" y="781"/>
                    <a:pt x="1624" y="756"/>
                    <a:pt x="1634" y="728"/>
                  </a:cubicBezTo>
                  <a:cubicBezTo>
                    <a:pt x="1634" y="728"/>
                    <a:pt x="1640" y="711"/>
                    <a:pt x="1643" y="711"/>
                  </a:cubicBezTo>
                  <a:close/>
                  <a:moveTo>
                    <a:pt x="2157" y="788"/>
                  </a:moveTo>
                  <a:lnTo>
                    <a:pt x="2163" y="791"/>
                  </a:lnTo>
                  <a:lnTo>
                    <a:pt x="2166" y="835"/>
                  </a:lnTo>
                  <a:lnTo>
                    <a:pt x="2157" y="832"/>
                  </a:lnTo>
                  <a:cubicBezTo>
                    <a:pt x="2151" y="832"/>
                    <a:pt x="2151" y="832"/>
                    <a:pt x="2157" y="788"/>
                  </a:cubicBezTo>
                  <a:close/>
                  <a:moveTo>
                    <a:pt x="5181" y="844"/>
                  </a:moveTo>
                  <a:cubicBezTo>
                    <a:pt x="5182" y="858"/>
                    <a:pt x="5181" y="862"/>
                    <a:pt x="5180" y="862"/>
                  </a:cubicBezTo>
                  <a:cubicBezTo>
                    <a:pt x="5178" y="862"/>
                    <a:pt x="5175" y="844"/>
                    <a:pt x="5181" y="844"/>
                  </a:cubicBezTo>
                  <a:close/>
                  <a:moveTo>
                    <a:pt x="2221" y="802"/>
                  </a:moveTo>
                  <a:cubicBezTo>
                    <a:pt x="2222" y="802"/>
                    <a:pt x="2224" y="803"/>
                    <a:pt x="2226" y="803"/>
                  </a:cubicBezTo>
                  <a:cubicBezTo>
                    <a:pt x="2242" y="806"/>
                    <a:pt x="2242" y="806"/>
                    <a:pt x="2229" y="844"/>
                  </a:cubicBezTo>
                  <a:cubicBezTo>
                    <a:pt x="2221" y="864"/>
                    <a:pt x="2215" y="874"/>
                    <a:pt x="2212" y="874"/>
                  </a:cubicBezTo>
                  <a:cubicBezTo>
                    <a:pt x="2208" y="874"/>
                    <a:pt x="2207" y="863"/>
                    <a:pt x="2210" y="841"/>
                  </a:cubicBezTo>
                  <a:cubicBezTo>
                    <a:pt x="2215" y="809"/>
                    <a:pt x="2216" y="802"/>
                    <a:pt x="2221" y="802"/>
                  </a:cubicBezTo>
                  <a:close/>
                  <a:moveTo>
                    <a:pt x="1982" y="800"/>
                  </a:moveTo>
                  <a:cubicBezTo>
                    <a:pt x="1985" y="828"/>
                    <a:pt x="1982" y="857"/>
                    <a:pt x="1978" y="885"/>
                  </a:cubicBezTo>
                  <a:lnTo>
                    <a:pt x="1969" y="885"/>
                  </a:lnTo>
                  <a:cubicBezTo>
                    <a:pt x="1960" y="882"/>
                    <a:pt x="1966" y="841"/>
                    <a:pt x="1966" y="841"/>
                  </a:cubicBezTo>
                  <a:cubicBezTo>
                    <a:pt x="1966" y="841"/>
                    <a:pt x="1975" y="800"/>
                    <a:pt x="1982" y="800"/>
                  </a:cubicBezTo>
                  <a:close/>
                  <a:moveTo>
                    <a:pt x="1322" y="791"/>
                  </a:moveTo>
                  <a:cubicBezTo>
                    <a:pt x="1323" y="791"/>
                    <a:pt x="1323" y="791"/>
                    <a:pt x="1323" y="791"/>
                  </a:cubicBezTo>
                  <a:cubicBezTo>
                    <a:pt x="1333" y="794"/>
                    <a:pt x="1314" y="875"/>
                    <a:pt x="1289" y="913"/>
                  </a:cubicBezTo>
                  <a:cubicBezTo>
                    <a:pt x="1280" y="913"/>
                    <a:pt x="1280" y="913"/>
                    <a:pt x="1289" y="869"/>
                  </a:cubicBezTo>
                  <a:cubicBezTo>
                    <a:pt x="1298" y="830"/>
                    <a:pt x="1313" y="791"/>
                    <a:pt x="1322" y="791"/>
                  </a:cubicBezTo>
                  <a:close/>
                  <a:moveTo>
                    <a:pt x="6052" y="847"/>
                  </a:moveTo>
                  <a:cubicBezTo>
                    <a:pt x="6055" y="875"/>
                    <a:pt x="6055" y="904"/>
                    <a:pt x="6052" y="932"/>
                  </a:cubicBezTo>
                  <a:lnTo>
                    <a:pt x="6043" y="935"/>
                  </a:lnTo>
                  <a:cubicBezTo>
                    <a:pt x="6040" y="891"/>
                    <a:pt x="6037" y="850"/>
                    <a:pt x="6043" y="847"/>
                  </a:cubicBezTo>
                  <a:close/>
                  <a:moveTo>
                    <a:pt x="5557" y="875"/>
                  </a:moveTo>
                  <a:cubicBezTo>
                    <a:pt x="5567" y="875"/>
                    <a:pt x="5576" y="916"/>
                    <a:pt x="5576" y="916"/>
                  </a:cubicBezTo>
                  <a:cubicBezTo>
                    <a:pt x="5579" y="960"/>
                    <a:pt x="5573" y="960"/>
                    <a:pt x="5573" y="960"/>
                  </a:cubicBezTo>
                  <a:cubicBezTo>
                    <a:pt x="5563" y="960"/>
                    <a:pt x="5554" y="960"/>
                    <a:pt x="5551" y="919"/>
                  </a:cubicBezTo>
                  <a:cubicBezTo>
                    <a:pt x="5551" y="919"/>
                    <a:pt x="5548" y="875"/>
                    <a:pt x="5557" y="875"/>
                  </a:cubicBezTo>
                  <a:close/>
                  <a:moveTo>
                    <a:pt x="4608" y="879"/>
                  </a:moveTo>
                  <a:lnTo>
                    <a:pt x="4617" y="922"/>
                  </a:lnTo>
                  <a:lnTo>
                    <a:pt x="4608" y="966"/>
                  </a:lnTo>
                  <a:lnTo>
                    <a:pt x="4601" y="963"/>
                  </a:lnTo>
                  <a:cubicBezTo>
                    <a:pt x="4598" y="922"/>
                    <a:pt x="4598" y="879"/>
                    <a:pt x="4608" y="879"/>
                  </a:cubicBezTo>
                  <a:close/>
                  <a:moveTo>
                    <a:pt x="5392" y="904"/>
                  </a:moveTo>
                  <a:cubicBezTo>
                    <a:pt x="5396" y="904"/>
                    <a:pt x="5403" y="922"/>
                    <a:pt x="5407" y="922"/>
                  </a:cubicBezTo>
                  <a:cubicBezTo>
                    <a:pt x="5419" y="963"/>
                    <a:pt x="5419" y="963"/>
                    <a:pt x="5400" y="966"/>
                  </a:cubicBezTo>
                  <a:cubicBezTo>
                    <a:pt x="5394" y="966"/>
                    <a:pt x="5391" y="922"/>
                    <a:pt x="5391" y="922"/>
                  </a:cubicBezTo>
                  <a:cubicBezTo>
                    <a:pt x="5390" y="909"/>
                    <a:pt x="5391" y="904"/>
                    <a:pt x="5392" y="904"/>
                  </a:cubicBezTo>
                  <a:close/>
                  <a:moveTo>
                    <a:pt x="6331" y="781"/>
                  </a:moveTo>
                  <a:cubicBezTo>
                    <a:pt x="6331" y="781"/>
                    <a:pt x="6328" y="825"/>
                    <a:pt x="6325" y="866"/>
                  </a:cubicBezTo>
                  <a:cubicBezTo>
                    <a:pt x="6323" y="937"/>
                    <a:pt x="6322" y="969"/>
                    <a:pt x="6321" y="969"/>
                  </a:cubicBezTo>
                  <a:cubicBezTo>
                    <a:pt x="6319" y="969"/>
                    <a:pt x="6317" y="948"/>
                    <a:pt x="6312" y="910"/>
                  </a:cubicBezTo>
                  <a:cubicBezTo>
                    <a:pt x="6303" y="869"/>
                    <a:pt x="6303" y="825"/>
                    <a:pt x="6312" y="781"/>
                  </a:cubicBezTo>
                  <a:close/>
                  <a:moveTo>
                    <a:pt x="3517" y="894"/>
                  </a:moveTo>
                  <a:cubicBezTo>
                    <a:pt x="3523" y="937"/>
                    <a:pt x="3515" y="979"/>
                    <a:pt x="3506" y="979"/>
                  </a:cubicBezTo>
                  <a:cubicBezTo>
                    <a:pt x="3505" y="979"/>
                    <a:pt x="3505" y="979"/>
                    <a:pt x="3505" y="979"/>
                  </a:cubicBezTo>
                  <a:cubicBezTo>
                    <a:pt x="3486" y="979"/>
                    <a:pt x="3486" y="979"/>
                    <a:pt x="3489" y="935"/>
                  </a:cubicBezTo>
                  <a:cubicBezTo>
                    <a:pt x="3492" y="894"/>
                    <a:pt x="3511" y="894"/>
                    <a:pt x="3517" y="894"/>
                  </a:cubicBezTo>
                  <a:close/>
                  <a:moveTo>
                    <a:pt x="3154" y="897"/>
                  </a:moveTo>
                  <a:cubicBezTo>
                    <a:pt x="3150" y="926"/>
                    <a:pt x="3144" y="954"/>
                    <a:pt x="3138" y="982"/>
                  </a:cubicBezTo>
                  <a:lnTo>
                    <a:pt x="3128" y="982"/>
                  </a:lnTo>
                  <a:cubicBezTo>
                    <a:pt x="3132" y="938"/>
                    <a:pt x="3135" y="897"/>
                    <a:pt x="3144" y="897"/>
                  </a:cubicBezTo>
                  <a:close/>
                  <a:moveTo>
                    <a:pt x="5144" y="969"/>
                  </a:moveTo>
                  <a:cubicBezTo>
                    <a:pt x="5144" y="984"/>
                    <a:pt x="5142" y="989"/>
                    <a:pt x="5141" y="989"/>
                  </a:cubicBezTo>
                  <a:cubicBezTo>
                    <a:pt x="5139" y="989"/>
                    <a:pt x="5137" y="969"/>
                    <a:pt x="5144" y="969"/>
                  </a:cubicBezTo>
                  <a:close/>
                  <a:moveTo>
                    <a:pt x="4395" y="872"/>
                  </a:moveTo>
                  <a:cubicBezTo>
                    <a:pt x="4404" y="872"/>
                    <a:pt x="4395" y="957"/>
                    <a:pt x="4395" y="1001"/>
                  </a:cubicBezTo>
                  <a:cubicBezTo>
                    <a:pt x="4385" y="1001"/>
                    <a:pt x="4385" y="1001"/>
                    <a:pt x="4385" y="957"/>
                  </a:cubicBezTo>
                  <a:cubicBezTo>
                    <a:pt x="4388" y="929"/>
                    <a:pt x="4391" y="900"/>
                    <a:pt x="4395" y="872"/>
                  </a:cubicBezTo>
                  <a:close/>
                  <a:moveTo>
                    <a:pt x="4128" y="944"/>
                  </a:moveTo>
                  <a:lnTo>
                    <a:pt x="4138" y="988"/>
                  </a:lnTo>
                  <a:lnTo>
                    <a:pt x="4128" y="1029"/>
                  </a:lnTo>
                  <a:lnTo>
                    <a:pt x="4119" y="1029"/>
                  </a:lnTo>
                  <a:cubicBezTo>
                    <a:pt x="4119" y="985"/>
                    <a:pt x="4119" y="944"/>
                    <a:pt x="4128" y="944"/>
                  </a:cubicBezTo>
                  <a:close/>
                  <a:moveTo>
                    <a:pt x="6372" y="947"/>
                  </a:moveTo>
                  <a:lnTo>
                    <a:pt x="6385" y="988"/>
                  </a:lnTo>
                  <a:cubicBezTo>
                    <a:pt x="6391" y="1032"/>
                    <a:pt x="6381" y="1032"/>
                    <a:pt x="6372" y="1032"/>
                  </a:cubicBezTo>
                  <a:lnTo>
                    <a:pt x="6366" y="991"/>
                  </a:lnTo>
                  <a:lnTo>
                    <a:pt x="6372" y="947"/>
                  </a:lnTo>
                  <a:close/>
                  <a:moveTo>
                    <a:pt x="7306" y="998"/>
                  </a:moveTo>
                  <a:cubicBezTo>
                    <a:pt x="7312" y="1038"/>
                    <a:pt x="7312" y="1038"/>
                    <a:pt x="7322" y="1038"/>
                  </a:cubicBezTo>
                  <a:lnTo>
                    <a:pt x="7331" y="1035"/>
                  </a:lnTo>
                  <a:lnTo>
                    <a:pt x="7315" y="998"/>
                  </a:lnTo>
                  <a:close/>
                  <a:moveTo>
                    <a:pt x="5187" y="969"/>
                  </a:moveTo>
                  <a:lnTo>
                    <a:pt x="5200" y="1013"/>
                  </a:lnTo>
                  <a:lnTo>
                    <a:pt x="5191" y="1057"/>
                  </a:lnTo>
                  <a:lnTo>
                    <a:pt x="5184" y="1057"/>
                  </a:lnTo>
                  <a:cubicBezTo>
                    <a:pt x="5181" y="1013"/>
                    <a:pt x="5178" y="969"/>
                    <a:pt x="5187" y="969"/>
                  </a:cubicBezTo>
                  <a:close/>
                  <a:moveTo>
                    <a:pt x="5730" y="1038"/>
                  </a:moveTo>
                  <a:lnTo>
                    <a:pt x="5742" y="1082"/>
                  </a:lnTo>
                  <a:lnTo>
                    <a:pt x="5733" y="1082"/>
                  </a:lnTo>
                  <a:cubicBezTo>
                    <a:pt x="5723" y="1082"/>
                    <a:pt x="5723" y="1082"/>
                    <a:pt x="5720" y="1038"/>
                  </a:cubicBezTo>
                  <a:close/>
                  <a:moveTo>
                    <a:pt x="5250" y="969"/>
                  </a:moveTo>
                  <a:cubicBezTo>
                    <a:pt x="5256" y="998"/>
                    <a:pt x="5263" y="1026"/>
                    <a:pt x="5263" y="1054"/>
                  </a:cubicBezTo>
                  <a:cubicBezTo>
                    <a:pt x="5264" y="1072"/>
                    <a:pt x="5263" y="1083"/>
                    <a:pt x="5261" y="1083"/>
                  </a:cubicBezTo>
                  <a:cubicBezTo>
                    <a:pt x="5257" y="1083"/>
                    <a:pt x="5251" y="1062"/>
                    <a:pt x="5244" y="1013"/>
                  </a:cubicBezTo>
                  <a:cubicBezTo>
                    <a:pt x="5241" y="969"/>
                    <a:pt x="5241" y="969"/>
                    <a:pt x="5250" y="969"/>
                  </a:cubicBezTo>
                  <a:close/>
                  <a:moveTo>
                    <a:pt x="5817" y="991"/>
                  </a:moveTo>
                  <a:cubicBezTo>
                    <a:pt x="5820" y="1032"/>
                    <a:pt x="5824" y="1076"/>
                    <a:pt x="5814" y="1076"/>
                  </a:cubicBezTo>
                  <a:cubicBezTo>
                    <a:pt x="5813" y="1088"/>
                    <a:pt x="5812" y="1093"/>
                    <a:pt x="5810" y="1093"/>
                  </a:cubicBezTo>
                  <a:cubicBezTo>
                    <a:pt x="5804" y="1093"/>
                    <a:pt x="5796" y="1053"/>
                    <a:pt x="5798" y="991"/>
                  </a:cubicBezTo>
                  <a:close/>
                  <a:moveTo>
                    <a:pt x="6137" y="969"/>
                  </a:moveTo>
                  <a:cubicBezTo>
                    <a:pt x="6146" y="969"/>
                    <a:pt x="6143" y="1013"/>
                    <a:pt x="6143" y="1098"/>
                  </a:cubicBezTo>
                  <a:cubicBezTo>
                    <a:pt x="6138" y="1116"/>
                    <a:pt x="6135" y="1127"/>
                    <a:pt x="6133" y="1127"/>
                  </a:cubicBezTo>
                  <a:cubicBezTo>
                    <a:pt x="6131" y="1127"/>
                    <a:pt x="6131" y="1106"/>
                    <a:pt x="6131" y="1057"/>
                  </a:cubicBezTo>
                  <a:cubicBezTo>
                    <a:pt x="6134" y="1013"/>
                    <a:pt x="6137" y="969"/>
                    <a:pt x="6137" y="969"/>
                  </a:cubicBezTo>
                  <a:close/>
                  <a:moveTo>
                    <a:pt x="2373" y="1045"/>
                  </a:moveTo>
                  <a:lnTo>
                    <a:pt x="2376" y="1089"/>
                  </a:lnTo>
                  <a:cubicBezTo>
                    <a:pt x="2370" y="1129"/>
                    <a:pt x="2361" y="1129"/>
                    <a:pt x="2361" y="1129"/>
                  </a:cubicBezTo>
                  <a:cubicBezTo>
                    <a:pt x="2351" y="1126"/>
                    <a:pt x="2351" y="1126"/>
                    <a:pt x="2358" y="1085"/>
                  </a:cubicBezTo>
                  <a:cubicBezTo>
                    <a:pt x="2358" y="1085"/>
                    <a:pt x="2364" y="1045"/>
                    <a:pt x="2373" y="1045"/>
                  </a:cubicBezTo>
                  <a:close/>
                  <a:moveTo>
                    <a:pt x="2260" y="1067"/>
                  </a:moveTo>
                  <a:lnTo>
                    <a:pt x="2264" y="1110"/>
                  </a:lnTo>
                  <a:lnTo>
                    <a:pt x="2248" y="1151"/>
                  </a:lnTo>
                  <a:lnTo>
                    <a:pt x="2238" y="1151"/>
                  </a:lnTo>
                  <a:cubicBezTo>
                    <a:pt x="2245" y="1107"/>
                    <a:pt x="2251" y="1067"/>
                    <a:pt x="2260" y="1067"/>
                  </a:cubicBezTo>
                  <a:close/>
                  <a:moveTo>
                    <a:pt x="5639" y="1129"/>
                  </a:moveTo>
                  <a:cubicBezTo>
                    <a:pt x="5629" y="1129"/>
                    <a:pt x="5632" y="1170"/>
                    <a:pt x="5632" y="1170"/>
                  </a:cubicBezTo>
                  <a:cubicBezTo>
                    <a:pt x="5632" y="1170"/>
                    <a:pt x="5636" y="1214"/>
                    <a:pt x="5645" y="1214"/>
                  </a:cubicBezTo>
                  <a:lnTo>
                    <a:pt x="5654" y="1214"/>
                  </a:lnTo>
                  <a:cubicBezTo>
                    <a:pt x="5651" y="1186"/>
                    <a:pt x="5645" y="1157"/>
                    <a:pt x="5639" y="1129"/>
                  </a:cubicBezTo>
                  <a:close/>
                  <a:moveTo>
                    <a:pt x="5960" y="1177"/>
                  </a:moveTo>
                  <a:cubicBezTo>
                    <a:pt x="5960" y="1177"/>
                    <a:pt x="5961" y="1182"/>
                    <a:pt x="5961" y="1195"/>
                  </a:cubicBezTo>
                  <a:lnTo>
                    <a:pt x="5971" y="1280"/>
                  </a:lnTo>
                  <a:lnTo>
                    <a:pt x="5968" y="1236"/>
                  </a:lnTo>
                  <a:cubicBezTo>
                    <a:pt x="5963" y="1207"/>
                    <a:pt x="5960" y="1177"/>
                    <a:pt x="5960" y="1177"/>
                  </a:cubicBezTo>
                  <a:close/>
                  <a:moveTo>
                    <a:pt x="4250" y="1208"/>
                  </a:moveTo>
                  <a:cubicBezTo>
                    <a:pt x="4247" y="1236"/>
                    <a:pt x="4244" y="1264"/>
                    <a:pt x="4238" y="1292"/>
                  </a:cubicBezTo>
                  <a:lnTo>
                    <a:pt x="4228" y="1292"/>
                  </a:lnTo>
                  <a:cubicBezTo>
                    <a:pt x="4232" y="1248"/>
                    <a:pt x="4232" y="1208"/>
                    <a:pt x="4241" y="1208"/>
                  </a:cubicBezTo>
                  <a:close/>
                  <a:moveTo>
                    <a:pt x="194" y="136"/>
                  </a:moveTo>
                  <a:cubicBezTo>
                    <a:pt x="185" y="136"/>
                    <a:pt x="176" y="175"/>
                    <a:pt x="164" y="214"/>
                  </a:cubicBezTo>
                  <a:lnTo>
                    <a:pt x="148" y="211"/>
                  </a:lnTo>
                  <a:cubicBezTo>
                    <a:pt x="148" y="211"/>
                    <a:pt x="148" y="211"/>
                    <a:pt x="148" y="211"/>
                  </a:cubicBezTo>
                  <a:cubicBezTo>
                    <a:pt x="146" y="211"/>
                    <a:pt x="137" y="213"/>
                    <a:pt x="126" y="249"/>
                  </a:cubicBezTo>
                  <a:cubicBezTo>
                    <a:pt x="119" y="278"/>
                    <a:pt x="113" y="285"/>
                    <a:pt x="106" y="285"/>
                  </a:cubicBezTo>
                  <a:cubicBezTo>
                    <a:pt x="103" y="285"/>
                    <a:pt x="101" y="284"/>
                    <a:pt x="98" y="283"/>
                  </a:cubicBezTo>
                  <a:cubicBezTo>
                    <a:pt x="102" y="271"/>
                    <a:pt x="103" y="266"/>
                    <a:pt x="102" y="266"/>
                  </a:cubicBezTo>
                  <a:lnTo>
                    <a:pt x="102" y="266"/>
                  </a:lnTo>
                  <a:cubicBezTo>
                    <a:pt x="101" y="266"/>
                    <a:pt x="91" y="296"/>
                    <a:pt x="89" y="327"/>
                  </a:cubicBezTo>
                  <a:cubicBezTo>
                    <a:pt x="77" y="366"/>
                    <a:pt x="67" y="406"/>
                    <a:pt x="58" y="406"/>
                  </a:cubicBezTo>
                  <a:cubicBezTo>
                    <a:pt x="58" y="406"/>
                    <a:pt x="58" y="405"/>
                    <a:pt x="57" y="405"/>
                  </a:cubicBezTo>
                  <a:cubicBezTo>
                    <a:pt x="57" y="405"/>
                    <a:pt x="45" y="446"/>
                    <a:pt x="35" y="487"/>
                  </a:cubicBezTo>
                  <a:cubicBezTo>
                    <a:pt x="13" y="568"/>
                    <a:pt x="1" y="612"/>
                    <a:pt x="7" y="656"/>
                  </a:cubicBezTo>
                  <a:cubicBezTo>
                    <a:pt x="23" y="689"/>
                    <a:pt x="33" y="719"/>
                    <a:pt x="44" y="719"/>
                  </a:cubicBezTo>
                  <a:cubicBezTo>
                    <a:pt x="51" y="719"/>
                    <a:pt x="58" y="707"/>
                    <a:pt x="67" y="675"/>
                  </a:cubicBezTo>
                  <a:cubicBezTo>
                    <a:pt x="67" y="675"/>
                    <a:pt x="89" y="637"/>
                    <a:pt x="98" y="637"/>
                  </a:cubicBezTo>
                  <a:cubicBezTo>
                    <a:pt x="104" y="640"/>
                    <a:pt x="104" y="684"/>
                    <a:pt x="104" y="684"/>
                  </a:cubicBezTo>
                  <a:cubicBezTo>
                    <a:pt x="92" y="725"/>
                    <a:pt x="126" y="738"/>
                    <a:pt x="170" y="750"/>
                  </a:cubicBezTo>
                  <a:cubicBezTo>
                    <a:pt x="223" y="766"/>
                    <a:pt x="249" y="772"/>
                    <a:pt x="245" y="816"/>
                  </a:cubicBezTo>
                  <a:cubicBezTo>
                    <a:pt x="245" y="860"/>
                    <a:pt x="252" y="863"/>
                    <a:pt x="252" y="863"/>
                  </a:cubicBezTo>
                  <a:cubicBezTo>
                    <a:pt x="258" y="844"/>
                    <a:pt x="272" y="837"/>
                    <a:pt x="292" y="837"/>
                  </a:cubicBezTo>
                  <a:cubicBezTo>
                    <a:pt x="314" y="837"/>
                    <a:pt x="344" y="845"/>
                    <a:pt x="377" y="853"/>
                  </a:cubicBezTo>
                  <a:cubicBezTo>
                    <a:pt x="409" y="864"/>
                    <a:pt x="442" y="873"/>
                    <a:pt x="467" y="873"/>
                  </a:cubicBezTo>
                  <a:cubicBezTo>
                    <a:pt x="489" y="873"/>
                    <a:pt x="504" y="866"/>
                    <a:pt x="509" y="847"/>
                  </a:cubicBezTo>
                  <a:lnTo>
                    <a:pt x="527" y="853"/>
                  </a:lnTo>
                  <a:cubicBezTo>
                    <a:pt x="518" y="894"/>
                    <a:pt x="534" y="897"/>
                    <a:pt x="552" y="904"/>
                  </a:cubicBezTo>
                  <a:cubicBezTo>
                    <a:pt x="574" y="875"/>
                    <a:pt x="588" y="872"/>
                    <a:pt x="593" y="872"/>
                  </a:cubicBezTo>
                  <a:cubicBezTo>
                    <a:pt x="595" y="872"/>
                    <a:pt x="596" y="872"/>
                    <a:pt x="596" y="872"/>
                  </a:cubicBezTo>
                  <a:cubicBezTo>
                    <a:pt x="587" y="913"/>
                    <a:pt x="596" y="916"/>
                    <a:pt x="612" y="919"/>
                  </a:cubicBezTo>
                  <a:cubicBezTo>
                    <a:pt x="617" y="921"/>
                    <a:pt x="622" y="922"/>
                    <a:pt x="626" y="922"/>
                  </a:cubicBezTo>
                  <a:cubicBezTo>
                    <a:pt x="636" y="922"/>
                    <a:pt x="643" y="914"/>
                    <a:pt x="650" y="885"/>
                  </a:cubicBezTo>
                  <a:cubicBezTo>
                    <a:pt x="687" y="894"/>
                    <a:pt x="719" y="919"/>
                    <a:pt x="737" y="954"/>
                  </a:cubicBezTo>
                  <a:cubicBezTo>
                    <a:pt x="736" y="967"/>
                    <a:pt x="738" y="973"/>
                    <a:pt x="740" y="973"/>
                  </a:cubicBezTo>
                  <a:cubicBezTo>
                    <a:pt x="746" y="973"/>
                    <a:pt x="759" y="945"/>
                    <a:pt x="772" y="919"/>
                  </a:cubicBezTo>
                  <a:cubicBezTo>
                    <a:pt x="781" y="877"/>
                    <a:pt x="799" y="841"/>
                    <a:pt x="808" y="841"/>
                  </a:cubicBezTo>
                  <a:cubicBezTo>
                    <a:pt x="809" y="841"/>
                    <a:pt x="809" y="841"/>
                    <a:pt x="809" y="841"/>
                  </a:cubicBezTo>
                  <a:cubicBezTo>
                    <a:pt x="809" y="841"/>
                    <a:pt x="800" y="882"/>
                    <a:pt x="791" y="922"/>
                  </a:cubicBezTo>
                  <a:cubicBezTo>
                    <a:pt x="772" y="963"/>
                    <a:pt x="772" y="963"/>
                    <a:pt x="788" y="966"/>
                  </a:cubicBezTo>
                  <a:lnTo>
                    <a:pt x="806" y="973"/>
                  </a:lnTo>
                  <a:cubicBezTo>
                    <a:pt x="811" y="950"/>
                    <a:pt x="825" y="942"/>
                    <a:pt x="846" y="942"/>
                  </a:cubicBezTo>
                  <a:cubicBezTo>
                    <a:pt x="866" y="942"/>
                    <a:pt x="892" y="949"/>
                    <a:pt x="922" y="957"/>
                  </a:cubicBezTo>
                  <a:cubicBezTo>
                    <a:pt x="958" y="966"/>
                    <a:pt x="983" y="972"/>
                    <a:pt x="1000" y="972"/>
                  </a:cubicBezTo>
                  <a:cubicBezTo>
                    <a:pt x="1020" y="972"/>
                    <a:pt x="1030" y="963"/>
                    <a:pt x="1035" y="941"/>
                  </a:cubicBezTo>
                  <a:cubicBezTo>
                    <a:pt x="1040" y="922"/>
                    <a:pt x="1044" y="912"/>
                    <a:pt x="1049" y="912"/>
                  </a:cubicBezTo>
                  <a:cubicBezTo>
                    <a:pt x="1055" y="912"/>
                    <a:pt x="1061" y="924"/>
                    <a:pt x="1070" y="951"/>
                  </a:cubicBezTo>
                  <a:cubicBezTo>
                    <a:pt x="1088" y="1040"/>
                    <a:pt x="1094" y="1071"/>
                    <a:pt x="1102" y="1071"/>
                  </a:cubicBezTo>
                  <a:cubicBezTo>
                    <a:pt x="1106" y="1071"/>
                    <a:pt x="1110" y="1062"/>
                    <a:pt x="1117" y="1048"/>
                  </a:cubicBezTo>
                  <a:cubicBezTo>
                    <a:pt x="1107" y="1045"/>
                    <a:pt x="1117" y="1004"/>
                    <a:pt x="1123" y="963"/>
                  </a:cubicBezTo>
                  <a:cubicBezTo>
                    <a:pt x="1132" y="922"/>
                    <a:pt x="1139" y="901"/>
                    <a:pt x="1143" y="901"/>
                  </a:cubicBezTo>
                  <a:lnTo>
                    <a:pt x="1143" y="901"/>
                  </a:lnTo>
                  <a:cubicBezTo>
                    <a:pt x="1146" y="901"/>
                    <a:pt x="1146" y="923"/>
                    <a:pt x="1142" y="966"/>
                  </a:cubicBezTo>
                  <a:cubicBezTo>
                    <a:pt x="1133" y="1006"/>
                    <a:pt x="1160" y="1024"/>
                    <a:pt x="1193" y="1024"/>
                  </a:cubicBezTo>
                  <a:cubicBezTo>
                    <a:pt x="1231" y="1024"/>
                    <a:pt x="1277" y="1000"/>
                    <a:pt x="1289" y="957"/>
                  </a:cubicBezTo>
                  <a:cubicBezTo>
                    <a:pt x="1293" y="940"/>
                    <a:pt x="1295" y="930"/>
                    <a:pt x="1295" y="930"/>
                  </a:cubicBezTo>
                  <a:lnTo>
                    <a:pt x="1295" y="930"/>
                  </a:lnTo>
                  <a:cubicBezTo>
                    <a:pt x="1296" y="930"/>
                    <a:pt x="1292" y="951"/>
                    <a:pt x="1283" y="1001"/>
                  </a:cubicBezTo>
                  <a:cubicBezTo>
                    <a:pt x="1273" y="1041"/>
                    <a:pt x="1283" y="1045"/>
                    <a:pt x="1317" y="1051"/>
                  </a:cubicBezTo>
                  <a:lnTo>
                    <a:pt x="1345" y="1057"/>
                  </a:lnTo>
                  <a:cubicBezTo>
                    <a:pt x="1351" y="1026"/>
                    <a:pt x="1361" y="1015"/>
                    <a:pt x="1371" y="1015"/>
                  </a:cubicBezTo>
                  <a:cubicBezTo>
                    <a:pt x="1387" y="1015"/>
                    <a:pt x="1402" y="1045"/>
                    <a:pt x="1399" y="1070"/>
                  </a:cubicBezTo>
                  <a:cubicBezTo>
                    <a:pt x="1399" y="1114"/>
                    <a:pt x="1399" y="1114"/>
                    <a:pt x="1417" y="1120"/>
                  </a:cubicBezTo>
                  <a:cubicBezTo>
                    <a:pt x="1433" y="1090"/>
                    <a:pt x="1448" y="1079"/>
                    <a:pt x="1461" y="1079"/>
                  </a:cubicBezTo>
                  <a:cubicBezTo>
                    <a:pt x="1481" y="1079"/>
                    <a:pt x="1493" y="1107"/>
                    <a:pt x="1490" y="1132"/>
                  </a:cubicBezTo>
                  <a:lnTo>
                    <a:pt x="1505" y="1139"/>
                  </a:lnTo>
                  <a:cubicBezTo>
                    <a:pt x="1517" y="1109"/>
                    <a:pt x="1530" y="1102"/>
                    <a:pt x="1540" y="1102"/>
                  </a:cubicBezTo>
                  <a:cubicBezTo>
                    <a:pt x="1543" y="1102"/>
                    <a:pt x="1547" y="1103"/>
                    <a:pt x="1549" y="1104"/>
                  </a:cubicBezTo>
                  <a:cubicBezTo>
                    <a:pt x="1556" y="1105"/>
                    <a:pt x="1561" y="1106"/>
                    <a:pt x="1565" y="1106"/>
                  </a:cubicBezTo>
                  <a:cubicBezTo>
                    <a:pt x="1578" y="1106"/>
                    <a:pt x="1584" y="1099"/>
                    <a:pt x="1584" y="1067"/>
                  </a:cubicBezTo>
                  <a:cubicBezTo>
                    <a:pt x="1590" y="1027"/>
                    <a:pt x="1599" y="985"/>
                    <a:pt x="1605" y="985"/>
                  </a:cubicBezTo>
                  <a:cubicBezTo>
                    <a:pt x="1605" y="985"/>
                    <a:pt x="1605" y="985"/>
                    <a:pt x="1605" y="985"/>
                  </a:cubicBezTo>
                  <a:lnTo>
                    <a:pt x="1599" y="1026"/>
                  </a:lnTo>
                  <a:cubicBezTo>
                    <a:pt x="1593" y="1070"/>
                    <a:pt x="1618" y="1073"/>
                    <a:pt x="1656" y="1082"/>
                  </a:cubicBezTo>
                  <a:cubicBezTo>
                    <a:pt x="1699" y="1092"/>
                    <a:pt x="1715" y="1095"/>
                    <a:pt x="1718" y="1139"/>
                  </a:cubicBezTo>
                  <a:lnTo>
                    <a:pt x="1734" y="1098"/>
                  </a:lnTo>
                  <a:cubicBezTo>
                    <a:pt x="1741" y="1078"/>
                    <a:pt x="1748" y="1069"/>
                    <a:pt x="1751" y="1069"/>
                  </a:cubicBezTo>
                  <a:cubicBezTo>
                    <a:pt x="1755" y="1069"/>
                    <a:pt x="1756" y="1080"/>
                    <a:pt x="1753" y="1101"/>
                  </a:cubicBezTo>
                  <a:cubicBezTo>
                    <a:pt x="1753" y="1126"/>
                    <a:pt x="1765" y="1140"/>
                    <a:pt x="1781" y="1140"/>
                  </a:cubicBezTo>
                  <a:cubicBezTo>
                    <a:pt x="1792" y="1140"/>
                    <a:pt x="1805" y="1133"/>
                    <a:pt x="1815" y="1117"/>
                  </a:cubicBezTo>
                  <a:lnTo>
                    <a:pt x="1831" y="1120"/>
                  </a:lnTo>
                  <a:cubicBezTo>
                    <a:pt x="1829" y="1164"/>
                    <a:pt x="1836" y="1187"/>
                    <a:pt x="1845" y="1187"/>
                  </a:cubicBezTo>
                  <a:cubicBezTo>
                    <a:pt x="1853" y="1187"/>
                    <a:pt x="1865" y="1168"/>
                    <a:pt x="1875" y="1129"/>
                  </a:cubicBezTo>
                  <a:lnTo>
                    <a:pt x="1875" y="1129"/>
                  </a:lnTo>
                  <a:cubicBezTo>
                    <a:pt x="1869" y="1170"/>
                    <a:pt x="1878" y="1173"/>
                    <a:pt x="1888" y="1173"/>
                  </a:cubicBezTo>
                  <a:cubicBezTo>
                    <a:pt x="1899" y="1156"/>
                    <a:pt x="1912" y="1148"/>
                    <a:pt x="1923" y="1148"/>
                  </a:cubicBezTo>
                  <a:cubicBezTo>
                    <a:pt x="1935" y="1148"/>
                    <a:pt x="1944" y="1160"/>
                    <a:pt x="1941" y="1183"/>
                  </a:cubicBezTo>
                  <a:lnTo>
                    <a:pt x="1950" y="1186"/>
                  </a:lnTo>
                  <a:cubicBezTo>
                    <a:pt x="1962" y="1154"/>
                    <a:pt x="1971" y="1147"/>
                    <a:pt x="1978" y="1147"/>
                  </a:cubicBezTo>
                  <a:cubicBezTo>
                    <a:pt x="1981" y="1147"/>
                    <a:pt x="1983" y="1147"/>
                    <a:pt x="1985" y="1148"/>
                  </a:cubicBezTo>
                  <a:cubicBezTo>
                    <a:pt x="1985" y="1148"/>
                    <a:pt x="1986" y="1148"/>
                    <a:pt x="1987" y="1148"/>
                  </a:cubicBezTo>
                  <a:cubicBezTo>
                    <a:pt x="1994" y="1148"/>
                    <a:pt x="2002" y="1146"/>
                    <a:pt x="2016" y="1110"/>
                  </a:cubicBezTo>
                  <a:cubicBezTo>
                    <a:pt x="2030" y="1075"/>
                    <a:pt x="2038" y="1073"/>
                    <a:pt x="2041" y="1073"/>
                  </a:cubicBezTo>
                  <a:cubicBezTo>
                    <a:pt x="2041" y="1073"/>
                    <a:pt x="2041" y="1073"/>
                    <a:pt x="2041" y="1073"/>
                  </a:cubicBezTo>
                  <a:cubicBezTo>
                    <a:pt x="2050" y="1073"/>
                    <a:pt x="2035" y="1114"/>
                    <a:pt x="2019" y="1154"/>
                  </a:cubicBezTo>
                  <a:cubicBezTo>
                    <a:pt x="2008" y="1171"/>
                    <a:pt x="2007" y="1181"/>
                    <a:pt x="2013" y="1181"/>
                  </a:cubicBezTo>
                  <a:cubicBezTo>
                    <a:pt x="2021" y="1181"/>
                    <a:pt x="2039" y="1164"/>
                    <a:pt x="2060" y="1120"/>
                  </a:cubicBezTo>
                  <a:cubicBezTo>
                    <a:pt x="2080" y="1079"/>
                    <a:pt x="2090" y="1059"/>
                    <a:pt x="2092" y="1059"/>
                  </a:cubicBezTo>
                  <a:lnTo>
                    <a:pt x="2092" y="1059"/>
                  </a:lnTo>
                  <a:cubicBezTo>
                    <a:pt x="2093" y="1059"/>
                    <a:pt x="2085" y="1079"/>
                    <a:pt x="2069" y="1120"/>
                  </a:cubicBezTo>
                  <a:cubicBezTo>
                    <a:pt x="2058" y="1149"/>
                    <a:pt x="2048" y="1179"/>
                    <a:pt x="2052" y="1179"/>
                  </a:cubicBezTo>
                  <a:cubicBezTo>
                    <a:pt x="2053" y="1179"/>
                    <a:pt x="2057" y="1174"/>
                    <a:pt x="2063" y="1164"/>
                  </a:cubicBezTo>
                  <a:cubicBezTo>
                    <a:pt x="2063" y="1164"/>
                    <a:pt x="2063" y="1164"/>
                    <a:pt x="2064" y="1164"/>
                  </a:cubicBezTo>
                  <a:cubicBezTo>
                    <a:pt x="2067" y="1164"/>
                    <a:pt x="2083" y="1161"/>
                    <a:pt x="2088" y="1123"/>
                  </a:cubicBezTo>
                  <a:lnTo>
                    <a:pt x="2113" y="1129"/>
                  </a:lnTo>
                  <a:cubicBezTo>
                    <a:pt x="2126" y="1173"/>
                    <a:pt x="2135" y="1176"/>
                    <a:pt x="2144" y="1176"/>
                  </a:cubicBezTo>
                  <a:cubicBezTo>
                    <a:pt x="2152" y="1156"/>
                    <a:pt x="2156" y="1146"/>
                    <a:pt x="2158" y="1146"/>
                  </a:cubicBezTo>
                  <a:cubicBezTo>
                    <a:pt x="2161" y="1146"/>
                    <a:pt x="2162" y="1157"/>
                    <a:pt x="2163" y="1179"/>
                  </a:cubicBezTo>
                  <a:cubicBezTo>
                    <a:pt x="2161" y="1198"/>
                    <a:pt x="2161" y="1208"/>
                    <a:pt x="2162" y="1208"/>
                  </a:cubicBezTo>
                  <a:cubicBezTo>
                    <a:pt x="2165" y="1208"/>
                    <a:pt x="2170" y="1188"/>
                    <a:pt x="2176" y="1139"/>
                  </a:cubicBezTo>
                  <a:cubicBezTo>
                    <a:pt x="2183" y="1121"/>
                    <a:pt x="2189" y="1111"/>
                    <a:pt x="2194" y="1111"/>
                  </a:cubicBezTo>
                  <a:cubicBezTo>
                    <a:pt x="2199" y="1111"/>
                    <a:pt x="2202" y="1122"/>
                    <a:pt x="2204" y="1145"/>
                  </a:cubicBezTo>
                  <a:cubicBezTo>
                    <a:pt x="2197" y="1195"/>
                    <a:pt x="2197" y="1217"/>
                    <a:pt x="2200" y="1217"/>
                  </a:cubicBezTo>
                  <a:cubicBezTo>
                    <a:pt x="2202" y="1217"/>
                    <a:pt x="2205" y="1207"/>
                    <a:pt x="2207" y="1189"/>
                  </a:cubicBezTo>
                  <a:cubicBezTo>
                    <a:pt x="2221" y="1153"/>
                    <a:pt x="2227" y="1151"/>
                    <a:pt x="2229" y="1151"/>
                  </a:cubicBezTo>
                  <a:cubicBezTo>
                    <a:pt x="2229" y="1151"/>
                    <a:pt x="2229" y="1151"/>
                    <a:pt x="2229" y="1151"/>
                  </a:cubicBezTo>
                  <a:cubicBezTo>
                    <a:pt x="2226" y="1192"/>
                    <a:pt x="2304" y="1208"/>
                    <a:pt x="2386" y="1220"/>
                  </a:cubicBezTo>
                  <a:cubicBezTo>
                    <a:pt x="2395" y="1220"/>
                    <a:pt x="2411" y="1179"/>
                    <a:pt x="2414" y="1139"/>
                  </a:cubicBezTo>
                  <a:cubicBezTo>
                    <a:pt x="2419" y="1103"/>
                    <a:pt x="2421" y="1089"/>
                    <a:pt x="2422" y="1089"/>
                  </a:cubicBezTo>
                  <a:lnTo>
                    <a:pt x="2422" y="1089"/>
                  </a:lnTo>
                  <a:cubicBezTo>
                    <a:pt x="2423" y="1089"/>
                    <a:pt x="2422" y="1113"/>
                    <a:pt x="2423" y="1139"/>
                  </a:cubicBezTo>
                  <a:cubicBezTo>
                    <a:pt x="2420" y="1204"/>
                    <a:pt x="2423" y="1237"/>
                    <a:pt x="2428" y="1237"/>
                  </a:cubicBezTo>
                  <a:cubicBezTo>
                    <a:pt x="2433" y="1237"/>
                    <a:pt x="2439" y="1205"/>
                    <a:pt x="2442" y="1142"/>
                  </a:cubicBezTo>
                  <a:cubicBezTo>
                    <a:pt x="2442" y="1100"/>
                    <a:pt x="2442" y="1079"/>
                    <a:pt x="2443" y="1079"/>
                  </a:cubicBezTo>
                  <a:cubicBezTo>
                    <a:pt x="2444" y="1079"/>
                    <a:pt x="2447" y="1101"/>
                    <a:pt x="2452" y="1145"/>
                  </a:cubicBezTo>
                  <a:cubicBezTo>
                    <a:pt x="2453" y="1167"/>
                    <a:pt x="2454" y="1178"/>
                    <a:pt x="2456" y="1178"/>
                  </a:cubicBezTo>
                  <a:cubicBezTo>
                    <a:pt x="2458" y="1178"/>
                    <a:pt x="2461" y="1168"/>
                    <a:pt x="2467" y="1148"/>
                  </a:cubicBezTo>
                  <a:cubicBezTo>
                    <a:pt x="2470" y="1126"/>
                    <a:pt x="2474" y="1115"/>
                    <a:pt x="2477" y="1115"/>
                  </a:cubicBezTo>
                  <a:cubicBezTo>
                    <a:pt x="2479" y="1115"/>
                    <a:pt x="2480" y="1126"/>
                    <a:pt x="2477" y="1148"/>
                  </a:cubicBezTo>
                  <a:cubicBezTo>
                    <a:pt x="2479" y="1179"/>
                    <a:pt x="2483" y="1210"/>
                    <a:pt x="2486" y="1210"/>
                  </a:cubicBezTo>
                  <a:cubicBezTo>
                    <a:pt x="2487" y="1210"/>
                    <a:pt x="2488" y="1205"/>
                    <a:pt x="2489" y="1192"/>
                  </a:cubicBezTo>
                  <a:cubicBezTo>
                    <a:pt x="2489" y="1192"/>
                    <a:pt x="2499" y="1195"/>
                    <a:pt x="2502" y="1239"/>
                  </a:cubicBezTo>
                  <a:cubicBezTo>
                    <a:pt x="2504" y="1252"/>
                    <a:pt x="2506" y="1258"/>
                    <a:pt x="2509" y="1258"/>
                  </a:cubicBezTo>
                  <a:cubicBezTo>
                    <a:pt x="2516" y="1258"/>
                    <a:pt x="2525" y="1230"/>
                    <a:pt x="2536" y="1201"/>
                  </a:cubicBezTo>
                  <a:cubicBezTo>
                    <a:pt x="2553" y="1161"/>
                    <a:pt x="2564" y="1141"/>
                    <a:pt x="2569" y="1141"/>
                  </a:cubicBezTo>
                  <a:lnTo>
                    <a:pt x="2569" y="1141"/>
                  </a:lnTo>
                  <a:cubicBezTo>
                    <a:pt x="2573" y="1141"/>
                    <a:pt x="2571" y="1162"/>
                    <a:pt x="2561" y="1204"/>
                  </a:cubicBezTo>
                  <a:cubicBezTo>
                    <a:pt x="2554" y="1237"/>
                    <a:pt x="2557" y="1251"/>
                    <a:pt x="2565" y="1251"/>
                  </a:cubicBezTo>
                  <a:cubicBezTo>
                    <a:pt x="2577" y="1251"/>
                    <a:pt x="2600" y="1219"/>
                    <a:pt x="2611" y="1170"/>
                  </a:cubicBezTo>
                  <a:cubicBezTo>
                    <a:pt x="2622" y="1121"/>
                    <a:pt x="2627" y="1100"/>
                    <a:pt x="2628" y="1100"/>
                  </a:cubicBezTo>
                  <a:lnTo>
                    <a:pt x="2628" y="1100"/>
                  </a:lnTo>
                  <a:cubicBezTo>
                    <a:pt x="2629" y="1100"/>
                    <a:pt x="2628" y="1111"/>
                    <a:pt x="2627" y="1129"/>
                  </a:cubicBezTo>
                  <a:cubicBezTo>
                    <a:pt x="2621" y="1170"/>
                    <a:pt x="2630" y="1170"/>
                    <a:pt x="2630" y="1170"/>
                  </a:cubicBezTo>
                  <a:cubicBezTo>
                    <a:pt x="2640" y="1173"/>
                    <a:pt x="2649" y="1173"/>
                    <a:pt x="2643" y="1217"/>
                  </a:cubicBezTo>
                  <a:cubicBezTo>
                    <a:pt x="2643" y="1217"/>
                    <a:pt x="2652" y="1217"/>
                    <a:pt x="2674" y="1179"/>
                  </a:cubicBezTo>
                  <a:cubicBezTo>
                    <a:pt x="2685" y="1149"/>
                    <a:pt x="2694" y="1136"/>
                    <a:pt x="2702" y="1136"/>
                  </a:cubicBezTo>
                  <a:cubicBezTo>
                    <a:pt x="2716" y="1136"/>
                    <a:pt x="2724" y="1174"/>
                    <a:pt x="2724" y="1230"/>
                  </a:cubicBezTo>
                  <a:lnTo>
                    <a:pt x="2746" y="1189"/>
                  </a:lnTo>
                  <a:cubicBezTo>
                    <a:pt x="2758" y="1139"/>
                    <a:pt x="2767" y="1104"/>
                    <a:pt x="2770" y="1104"/>
                  </a:cubicBezTo>
                  <a:lnTo>
                    <a:pt x="2770" y="1104"/>
                  </a:lnTo>
                  <a:cubicBezTo>
                    <a:pt x="2772" y="1104"/>
                    <a:pt x="2772" y="1118"/>
                    <a:pt x="2768" y="1151"/>
                  </a:cubicBezTo>
                  <a:cubicBezTo>
                    <a:pt x="2766" y="1180"/>
                    <a:pt x="2762" y="1210"/>
                    <a:pt x="2762" y="1210"/>
                  </a:cubicBezTo>
                  <a:cubicBezTo>
                    <a:pt x="2762" y="1210"/>
                    <a:pt x="2763" y="1205"/>
                    <a:pt x="2765" y="1192"/>
                  </a:cubicBezTo>
                  <a:cubicBezTo>
                    <a:pt x="2771" y="1162"/>
                    <a:pt x="2778" y="1150"/>
                    <a:pt x="2786" y="1150"/>
                  </a:cubicBezTo>
                  <a:cubicBezTo>
                    <a:pt x="2798" y="1150"/>
                    <a:pt x="2810" y="1188"/>
                    <a:pt x="2806" y="1242"/>
                  </a:cubicBezTo>
                  <a:cubicBezTo>
                    <a:pt x="2799" y="1283"/>
                    <a:pt x="2799" y="1283"/>
                    <a:pt x="2809" y="1286"/>
                  </a:cubicBezTo>
                  <a:lnTo>
                    <a:pt x="2812" y="1242"/>
                  </a:lnTo>
                  <a:cubicBezTo>
                    <a:pt x="2818" y="1203"/>
                    <a:pt x="2821" y="1160"/>
                    <a:pt x="2830" y="1160"/>
                  </a:cubicBezTo>
                  <a:cubicBezTo>
                    <a:pt x="2830" y="1160"/>
                    <a:pt x="2830" y="1160"/>
                    <a:pt x="2831" y="1161"/>
                  </a:cubicBezTo>
                  <a:cubicBezTo>
                    <a:pt x="2840" y="1161"/>
                    <a:pt x="2850" y="1161"/>
                    <a:pt x="2843" y="1204"/>
                  </a:cubicBezTo>
                  <a:cubicBezTo>
                    <a:pt x="2848" y="1235"/>
                    <a:pt x="2851" y="1266"/>
                    <a:pt x="2854" y="1266"/>
                  </a:cubicBezTo>
                  <a:cubicBezTo>
                    <a:pt x="2856" y="1266"/>
                    <a:pt x="2857" y="1261"/>
                    <a:pt x="2859" y="1248"/>
                  </a:cubicBezTo>
                  <a:cubicBezTo>
                    <a:pt x="2859" y="1248"/>
                    <a:pt x="2868" y="1248"/>
                    <a:pt x="2872" y="1292"/>
                  </a:cubicBezTo>
                  <a:lnTo>
                    <a:pt x="2909" y="1298"/>
                  </a:lnTo>
                  <a:cubicBezTo>
                    <a:pt x="2915" y="1278"/>
                    <a:pt x="2923" y="1268"/>
                    <a:pt x="2928" y="1268"/>
                  </a:cubicBezTo>
                  <a:cubicBezTo>
                    <a:pt x="2934" y="1268"/>
                    <a:pt x="2937" y="1279"/>
                    <a:pt x="2934" y="1302"/>
                  </a:cubicBezTo>
                  <a:cubicBezTo>
                    <a:pt x="2934" y="1302"/>
                    <a:pt x="2934" y="1302"/>
                    <a:pt x="2935" y="1302"/>
                  </a:cubicBezTo>
                  <a:cubicBezTo>
                    <a:pt x="2939" y="1302"/>
                    <a:pt x="2955" y="1299"/>
                    <a:pt x="2966" y="1261"/>
                  </a:cubicBezTo>
                  <a:cubicBezTo>
                    <a:pt x="2984" y="1264"/>
                    <a:pt x="2994" y="1264"/>
                    <a:pt x="2991" y="1308"/>
                  </a:cubicBezTo>
                  <a:cubicBezTo>
                    <a:pt x="2987" y="1329"/>
                    <a:pt x="2986" y="1340"/>
                    <a:pt x="2987" y="1340"/>
                  </a:cubicBezTo>
                  <a:cubicBezTo>
                    <a:pt x="2988" y="1340"/>
                    <a:pt x="2992" y="1329"/>
                    <a:pt x="3000" y="1308"/>
                  </a:cubicBezTo>
                  <a:cubicBezTo>
                    <a:pt x="3002" y="1276"/>
                    <a:pt x="3009" y="1269"/>
                    <a:pt x="3016" y="1269"/>
                  </a:cubicBezTo>
                  <a:cubicBezTo>
                    <a:pt x="3018" y="1269"/>
                    <a:pt x="3020" y="1270"/>
                    <a:pt x="3022" y="1270"/>
                  </a:cubicBezTo>
                  <a:lnTo>
                    <a:pt x="3038" y="1270"/>
                  </a:lnTo>
                  <a:cubicBezTo>
                    <a:pt x="3044" y="1230"/>
                    <a:pt x="3044" y="1230"/>
                    <a:pt x="3053" y="1230"/>
                  </a:cubicBezTo>
                  <a:cubicBezTo>
                    <a:pt x="3060" y="1230"/>
                    <a:pt x="3085" y="1277"/>
                    <a:pt x="3094" y="1277"/>
                  </a:cubicBezTo>
                  <a:cubicBezTo>
                    <a:pt x="3099" y="1277"/>
                    <a:pt x="3104" y="1278"/>
                    <a:pt x="3107" y="1278"/>
                  </a:cubicBezTo>
                  <a:cubicBezTo>
                    <a:pt x="3119" y="1278"/>
                    <a:pt x="3118" y="1271"/>
                    <a:pt x="3116" y="1239"/>
                  </a:cubicBezTo>
                  <a:cubicBezTo>
                    <a:pt x="3110" y="1237"/>
                    <a:pt x="3109" y="1219"/>
                    <a:pt x="3113" y="1219"/>
                  </a:cubicBezTo>
                  <a:lnTo>
                    <a:pt x="3113" y="1219"/>
                  </a:lnTo>
                  <a:cubicBezTo>
                    <a:pt x="3115" y="1219"/>
                    <a:pt x="3118" y="1224"/>
                    <a:pt x="3122" y="1239"/>
                  </a:cubicBezTo>
                  <a:cubicBezTo>
                    <a:pt x="3132" y="1239"/>
                    <a:pt x="3157" y="1286"/>
                    <a:pt x="3182" y="1289"/>
                  </a:cubicBezTo>
                  <a:cubicBezTo>
                    <a:pt x="3190" y="1290"/>
                    <a:pt x="3196" y="1290"/>
                    <a:pt x="3201" y="1290"/>
                  </a:cubicBezTo>
                  <a:cubicBezTo>
                    <a:pt x="3220" y="1290"/>
                    <a:pt x="3220" y="1283"/>
                    <a:pt x="3223" y="1251"/>
                  </a:cubicBezTo>
                  <a:cubicBezTo>
                    <a:pt x="3221" y="1208"/>
                    <a:pt x="3222" y="1187"/>
                    <a:pt x="3225" y="1187"/>
                  </a:cubicBezTo>
                  <a:cubicBezTo>
                    <a:pt x="3227" y="1187"/>
                    <a:pt x="3230" y="1209"/>
                    <a:pt x="3232" y="1251"/>
                  </a:cubicBezTo>
                  <a:cubicBezTo>
                    <a:pt x="3239" y="1304"/>
                    <a:pt x="3245" y="1325"/>
                    <a:pt x="3249" y="1325"/>
                  </a:cubicBezTo>
                  <a:cubicBezTo>
                    <a:pt x="3252" y="1325"/>
                    <a:pt x="3254" y="1315"/>
                    <a:pt x="3257" y="1298"/>
                  </a:cubicBezTo>
                  <a:cubicBezTo>
                    <a:pt x="3266" y="1258"/>
                    <a:pt x="3266" y="1258"/>
                    <a:pt x="3276" y="1258"/>
                  </a:cubicBezTo>
                  <a:cubicBezTo>
                    <a:pt x="3274" y="1280"/>
                    <a:pt x="3276" y="1291"/>
                    <a:pt x="3281" y="1291"/>
                  </a:cubicBezTo>
                  <a:cubicBezTo>
                    <a:pt x="3285" y="1291"/>
                    <a:pt x="3293" y="1281"/>
                    <a:pt x="3304" y="1261"/>
                  </a:cubicBezTo>
                  <a:cubicBezTo>
                    <a:pt x="3313" y="1261"/>
                    <a:pt x="3313" y="1261"/>
                    <a:pt x="3310" y="1305"/>
                  </a:cubicBezTo>
                  <a:lnTo>
                    <a:pt x="3329" y="1305"/>
                  </a:lnTo>
                  <a:cubicBezTo>
                    <a:pt x="3338" y="1272"/>
                    <a:pt x="3352" y="1260"/>
                    <a:pt x="3365" y="1260"/>
                  </a:cubicBezTo>
                  <a:cubicBezTo>
                    <a:pt x="3386" y="1260"/>
                    <a:pt x="3407" y="1288"/>
                    <a:pt x="3411" y="1314"/>
                  </a:cubicBezTo>
                  <a:cubicBezTo>
                    <a:pt x="3411" y="1314"/>
                    <a:pt x="3420" y="1314"/>
                    <a:pt x="3429" y="1273"/>
                  </a:cubicBezTo>
                  <a:cubicBezTo>
                    <a:pt x="3437" y="1231"/>
                    <a:pt x="3443" y="1210"/>
                    <a:pt x="3447" y="1210"/>
                  </a:cubicBezTo>
                  <a:cubicBezTo>
                    <a:pt x="3450" y="1210"/>
                    <a:pt x="3451" y="1231"/>
                    <a:pt x="3448" y="1273"/>
                  </a:cubicBezTo>
                  <a:cubicBezTo>
                    <a:pt x="3445" y="1318"/>
                    <a:pt x="3443" y="1340"/>
                    <a:pt x="3445" y="1340"/>
                  </a:cubicBezTo>
                  <a:cubicBezTo>
                    <a:pt x="3446" y="1340"/>
                    <a:pt x="3450" y="1318"/>
                    <a:pt x="3458" y="1277"/>
                  </a:cubicBezTo>
                  <a:cubicBezTo>
                    <a:pt x="3462" y="1259"/>
                    <a:pt x="3472" y="1250"/>
                    <a:pt x="3482" y="1250"/>
                  </a:cubicBezTo>
                  <a:cubicBezTo>
                    <a:pt x="3496" y="1250"/>
                    <a:pt x="3509" y="1272"/>
                    <a:pt x="3501" y="1324"/>
                  </a:cubicBezTo>
                  <a:lnTo>
                    <a:pt x="3495" y="1408"/>
                  </a:lnTo>
                  <a:cubicBezTo>
                    <a:pt x="3508" y="1367"/>
                    <a:pt x="3517" y="1367"/>
                    <a:pt x="3517" y="1367"/>
                  </a:cubicBezTo>
                  <a:cubicBezTo>
                    <a:pt x="3517" y="1329"/>
                    <a:pt x="3524" y="1327"/>
                    <a:pt x="3545" y="1327"/>
                  </a:cubicBezTo>
                  <a:cubicBezTo>
                    <a:pt x="3548" y="1327"/>
                    <a:pt x="3551" y="1327"/>
                    <a:pt x="3555" y="1327"/>
                  </a:cubicBezTo>
                  <a:cubicBezTo>
                    <a:pt x="3555" y="1327"/>
                    <a:pt x="3556" y="1327"/>
                    <a:pt x="3557" y="1327"/>
                  </a:cubicBezTo>
                  <a:cubicBezTo>
                    <a:pt x="3576" y="1327"/>
                    <a:pt x="3609" y="1292"/>
                    <a:pt x="3628" y="1292"/>
                  </a:cubicBezTo>
                  <a:cubicBezTo>
                    <a:pt x="3628" y="1292"/>
                    <a:pt x="3629" y="1292"/>
                    <a:pt x="3630" y="1292"/>
                  </a:cubicBezTo>
                  <a:cubicBezTo>
                    <a:pt x="3632" y="1292"/>
                    <a:pt x="3633" y="1292"/>
                    <a:pt x="3635" y="1292"/>
                  </a:cubicBezTo>
                  <a:cubicBezTo>
                    <a:pt x="3661" y="1292"/>
                    <a:pt x="3680" y="1313"/>
                    <a:pt x="3683" y="1339"/>
                  </a:cubicBezTo>
                  <a:cubicBezTo>
                    <a:pt x="3684" y="1339"/>
                    <a:pt x="3685" y="1339"/>
                    <a:pt x="3686" y="1339"/>
                  </a:cubicBezTo>
                  <a:cubicBezTo>
                    <a:pt x="3692" y="1339"/>
                    <a:pt x="3702" y="1337"/>
                    <a:pt x="3721" y="1302"/>
                  </a:cubicBezTo>
                  <a:cubicBezTo>
                    <a:pt x="3725" y="1280"/>
                    <a:pt x="3732" y="1270"/>
                    <a:pt x="3738" y="1270"/>
                  </a:cubicBezTo>
                  <a:cubicBezTo>
                    <a:pt x="3743" y="1270"/>
                    <a:pt x="3747" y="1281"/>
                    <a:pt x="3746" y="1302"/>
                  </a:cubicBezTo>
                  <a:lnTo>
                    <a:pt x="3755" y="1305"/>
                  </a:lnTo>
                  <a:cubicBezTo>
                    <a:pt x="3777" y="1264"/>
                    <a:pt x="3787" y="1264"/>
                    <a:pt x="3787" y="1264"/>
                  </a:cubicBezTo>
                  <a:lnTo>
                    <a:pt x="3787" y="1264"/>
                  </a:lnTo>
                  <a:cubicBezTo>
                    <a:pt x="3784" y="1295"/>
                    <a:pt x="3787" y="1325"/>
                    <a:pt x="3793" y="1325"/>
                  </a:cubicBezTo>
                  <a:cubicBezTo>
                    <a:pt x="3796" y="1325"/>
                    <a:pt x="3799" y="1320"/>
                    <a:pt x="3802" y="1308"/>
                  </a:cubicBezTo>
                  <a:cubicBezTo>
                    <a:pt x="3802" y="1269"/>
                    <a:pt x="3809" y="1267"/>
                    <a:pt x="3824" y="1267"/>
                  </a:cubicBezTo>
                  <a:cubicBezTo>
                    <a:pt x="3826" y="1267"/>
                    <a:pt x="3828" y="1267"/>
                    <a:pt x="3830" y="1267"/>
                  </a:cubicBezTo>
                  <a:cubicBezTo>
                    <a:pt x="3840" y="1294"/>
                    <a:pt x="3953" y="1311"/>
                    <a:pt x="4041" y="1311"/>
                  </a:cubicBezTo>
                  <a:cubicBezTo>
                    <a:pt x="4099" y="1311"/>
                    <a:pt x="4147" y="1303"/>
                    <a:pt x="4147" y="1286"/>
                  </a:cubicBezTo>
                  <a:lnTo>
                    <a:pt x="4175" y="1289"/>
                  </a:lnTo>
                  <a:lnTo>
                    <a:pt x="4203" y="1292"/>
                  </a:lnTo>
                  <a:cubicBezTo>
                    <a:pt x="4202" y="1329"/>
                    <a:pt x="4210" y="1342"/>
                    <a:pt x="4222" y="1342"/>
                  </a:cubicBezTo>
                  <a:cubicBezTo>
                    <a:pt x="4237" y="1342"/>
                    <a:pt x="4259" y="1319"/>
                    <a:pt x="4275" y="1295"/>
                  </a:cubicBezTo>
                  <a:cubicBezTo>
                    <a:pt x="4284" y="1257"/>
                    <a:pt x="4292" y="1255"/>
                    <a:pt x="4300" y="1255"/>
                  </a:cubicBezTo>
                  <a:cubicBezTo>
                    <a:pt x="4301" y="1255"/>
                    <a:pt x="4302" y="1255"/>
                    <a:pt x="4304" y="1255"/>
                  </a:cubicBezTo>
                  <a:cubicBezTo>
                    <a:pt x="4302" y="1305"/>
                    <a:pt x="4311" y="1325"/>
                    <a:pt x="4323" y="1325"/>
                  </a:cubicBezTo>
                  <a:cubicBezTo>
                    <a:pt x="4331" y="1325"/>
                    <a:pt x="4340" y="1315"/>
                    <a:pt x="4348" y="1298"/>
                  </a:cubicBezTo>
                  <a:cubicBezTo>
                    <a:pt x="4352" y="1256"/>
                    <a:pt x="4357" y="1235"/>
                    <a:pt x="4360" y="1235"/>
                  </a:cubicBezTo>
                  <a:cubicBezTo>
                    <a:pt x="4364" y="1235"/>
                    <a:pt x="4366" y="1256"/>
                    <a:pt x="4366" y="1298"/>
                  </a:cubicBezTo>
                  <a:cubicBezTo>
                    <a:pt x="4366" y="1337"/>
                    <a:pt x="4370" y="1358"/>
                    <a:pt x="4376" y="1358"/>
                  </a:cubicBezTo>
                  <a:cubicBezTo>
                    <a:pt x="4383" y="1358"/>
                    <a:pt x="4394" y="1327"/>
                    <a:pt x="4404" y="1258"/>
                  </a:cubicBezTo>
                  <a:cubicBezTo>
                    <a:pt x="4409" y="1236"/>
                    <a:pt x="4411" y="1225"/>
                    <a:pt x="4413" y="1225"/>
                  </a:cubicBezTo>
                  <a:cubicBezTo>
                    <a:pt x="4415" y="1225"/>
                    <a:pt x="4416" y="1236"/>
                    <a:pt x="4420" y="1258"/>
                  </a:cubicBezTo>
                  <a:cubicBezTo>
                    <a:pt x="4425" y="1308"/>
                    <a:pt x="4431" y="1328"/>
                    <a:pt x="4434" y="1328"/>
                  </a:cubicBezTo>
                  <a:cubicBezTo>
                    <a:pt x="4437" y="1328"/>
                    <a:pt x="4438" y="1318"/>
                    <a:pt x="4438" y="1302"/>
                  </a:cubicBezTo>
                  <a:cubicBezTo>
                    <a:pt x="4443" y="1259"/>
                    <a:pt x="4448" y="1238"/>
                    <a:pt x="4453" y="1238"/>
                  </a:cubicBezTo>
                  <a:cubicBezTo>
                    <a:pt x="4457" y="1238"/>
                    <a:pt x="4462" y="1259"/>
                    <a:pt x="4467" y="1302"/>
                  </a:cubicBezTo>
                  <a:cubicBezTo>
                    <a:pt x="4476" y="1344"/>
                    <a:pt x="4481" y="1365"/>
                    <a:pt x="4484" y="1365"/>
                  </a:cubicBezTo>
                  <a:cubicBezTo>
                    <a:pt x="4488" y="1365"/>
                    <a:pt x="4490" y="1344"/>
                    <a:pt x="4495" y="1302"/>
                  </a:cubicBezTo>
                  <a:cubicBezTo>
                    <a:pt x="4499" y="1260"/>
                    <a:pt x="4510" y="1240"/>
                    <a:pt x="4521" y="1240"/>
                  </a:cubicBezTo>
                  <a:cubicBezTo>
                    <a:pt x="4532" y="1240"/>
                    <a:pt x="4543" y="1262"/>
                    <a:pt x="4548" y="1305"/>
                  </a:cubicBezTo>
                  <a:cubicBezTo>
                    <a:pt x="4554" y="1305"/>
                    <a:pt x="4561" y="1324"/>
                    <a:pt x="4564" y="1324"/>
                  </a:cubicBezTo>
                  <a:cubicBezTo>
                    <a:pt x="4566" y="1324"/>
                    <a:pt x="4567" y="1319"/>
                    <a:pt x="4567" y="1305"/>
                  </a:cubicBezTo>
                  <a:lnTo>
                    <a:pt x="4576" y="1349"/>
                  </a:lnTo>
                  <a:lnTo>
                    <a:pt x="4595" y="1349"/>
                  </a:lnTo>
                  <a:lnTo>
                    <a:pt x="4595" y="1305"/>
                  </a:lnTo>
                  <a:cubicBezTo>
                    <a:pt x="4633" y="1330"/>
                    <a:pt x="4677" y="1345"/>
                    <a:pt x="4720" y="1352"/>
                  </a:cubicBezTo>
                  <a:cubicBezTo>
                    <a:pt x="4742" y="1352"/>
                    <a:pt x="4760" y="1353"/>
                    <a:pt x="4775" y="1353"/>
                  </a:cubicBezTo>
                  <a:cubicBezTo>
                    <a:pt x="4829" y="1353"/>
                    <a:pt x="4838" y="1346"/>
                    <a:pt x="4830" y="1311"/>
                  </a:cubicBezTo>
                  <a:cubicBezTo>
                    <a:pt x="4825" y="1269"/>
                    <a:pt x="4827" y="1248"/>
                    <a:pt x="4831" y="1248"/>
                  </a:cubicBezTo>
                  <a:cubicBezTo>
                    <a:pt x="4836" y="1248"/>
                    <a:pt x="4843" y="1269"/>
                    <a:pt x="4849" y="1311"/>
                  </a:cubicBezTo>
                  <a:cubicBezTo>
                    <a:pt x="4858" y="1311"/>
                    <a:pt x="4877" y="1355"/>
                    <a:pt x="4896" y="1355"/>
                  </a:cubicBezTo>
                  <a:cubicBezTo>
                    <a:pt x="4915" y="1355"/>
                    <a:pt x="4934" y="1355"/>
                    <a:pt x="4934" y="1396"/>
                  </a:cubicBezTo>
                  <a:lnTo>
                    <a:pt x="4943" y="1396"/>
                  </a:lnTo>
                  <a:cubicBezTo>
                    <a:pt x="4952" y="1346"/>
                    <a:pt x="4974" y="1326"/>
                    <a:pt x="4997" y="1326"/>
                  </a:cubicBezTo>
                  <a:cubicBezTo>
                    <a:pt x="5013" y="1326"/>
                    <a:pt x="5030" y="1337"/>
                    <a:pt x="5043" y="1355"/>
                  </a:cubicBezTo>
                  <a:cubicBezTo>
                    <a:pt x="5059" y="1355"/>
                    <a:pt x="5068" y="1355"/>
                    <a:pt x="5087" y="1311"/>
                  </a:cubicBezTo>
                  <a:cubicBezTo>
                    <a:pt x="5095" y="1291"/>
                    <a:pt x="5099" y="1280"/>
                    <a:pt x="5102" y="1280"/>
                  </a:cubicBezTo>
                  <a:cubicBezTo>
                    <a:pt x="5105" y="1280"/>
                    <a:pt x="5107" y="1291"/>
                    <a:pt x="5112" y="1311"/>
                  </a:cubicBezTo>
                  <a:cubicBezTo>
                    <a:pt x="5114" y="1336"/>
                    <a:pt x="5133" y="1360"/>
                    <a:pt x="5149" y="1360"/>
                  </a:cubicBezTo>
                  <a:cubicBezTo>
                    <a:pt x="5160" y="1360"/>
                    <a:pt x="5170" y="1347"/>
                    <a:pt x="5169" y="1311"/>
                  </a:cubicBezTo>
                  <a:lnTo>
                    <a:pt x="5169" y="1311"/>
                  </a:lnTo>
                  <a:lnTo>
                    <a:pt x="5178" y="1355"/>
                  </a:lnTo>
                  <a:cubicBezTo>
                    <a:pt x="5182" y="1367"/>
                    <a:pt x="5185" y="1372"/>
                    <a:pt x="5187" y="1372"/>
                  </a:cubicBezTo>
                  <a:cubicBezTo>
                    <a:pt x="5194" y="1372"/>
                    <a:pt x="5197" y="1342"/>
                    <a:pt x="5197" y="1311"/>
                  </a:cubicBezTo>
                  <a:cubicBezTo>
                    <a:pt x="5194" y="1273"/>
                    <a:pt x="5194" y="1252"/>
                    <a:pt x="5197" y="1252"/>
                  </a:cubicBezTo>
                  <a:cubicBezTo>
                    <a:pt x="5200" y="1252"/>
                    <a:pt x="5207" y="1284"/>
                    <a:pt x="5216" y="1355"/>
                  </a:cubicBezTo>
                  <a:cubicBezTo>
                    <a:pt x="5217" y="1404"/>
                    <a:pt x="5221" y="1425"/>
                    <a:pt x="5224" y="1425"/>
                  </a:cubicBezTo>
                  <a:cubicBezTo>
                    <a:pt x="5226" y="1425"/>
                    <a:pt x="5228" y="1414"/>
                    <a:pt x="5228" y="1396"/>
                  </a:cubicBezTo>
                  <a:cubicBezTo>
                    <a:pt x="5233" y="1367"/>
                    <a:pt x="5237" y="1337"/>
                    <a:pt x="5244" y="1337"/>
                  </a:cubicBezTo>
                  <a:cubicBezTo>
                    <a:pt x="5246" y="1337"/>
                    <a:pt x="5250" y="1342"/>
                    <a:pt x="5253" y="1355"/>
                  </a:cubicBezTo>
                  <a:cubicBezTo>
                    <a:pt x="5263" y="1355"/>
                    <a:pt x="5272" y="1355"/>
                    <a:pt x="5266" y="1267"/>
                  </a:cubicBezTo>
                  <a:cubicBezTo>
                    <a:pt x="5263" y="1226"/>
                    <a:pt x="5272" y="1226"/>
                    <a:pt x="5281" y="1226"/>
                  </a:cubicBezTo>
                  <a:cubicBezTo>
                    <a:pt x="5285" y="1255"/>
                    <a:pt x="5285" y="1283"/>
                    <a:pt x="5278" y="1311"/>
                  </a:cubicBezTo>
                  <a:lnTo>
                    <a:pt x="5297" y="1311"/>
                  </a:lnTo>
                  <a:cubicBezTo>
                    <a:pt x="5306" y="1311"/>
                    <a:pt x="5325" y="1352"/>
                    <a:pt x="5328" y="1396"/>
                  </a:cubicBezTo>
                  <a:cubicBezTo>
                    <a:pt x="5332" y="1412"/>
                    <a:pt x="5336" y="1422"/>
                    <a:pt x="5338" y="1422"/>
                  </a:cubicBezTo>
                  <a:cubicBezTo>
                    <a:pt x="5342" y="1422"/>
                    <a:pt x="5342" y="1402"/>
                    <a:pt x="5335" y="1352"/>
                  </a:cubicBezTo>
                  <a:cubicBezTo>
                    <a:pt x="5332" y="1267"/>
                    <a:pt x="5332" y="1267"/>
                    <a:pt x="5347" y="1267"/>
                  </a:cubicBezTo>
                  <a:cubicBezTo>
                    <a:pt x="5348" y="1267"/>
                    <a:pt x="5350" y="1267"/>
                    <a:pt x="5351" y="1267"/>
                  </a:cubicBezTo>
                  <a:cubicBezTo>
                    <a:pt x="5359" y="1267"/>
                    <a:pt x="5366" y="1269"/>
                    <a:pt x="5369" y="1308"/>
                  </a:cubicBezTo>
                  <a:cubicBezTo>
                    <a:pt x="5372" y="1342"/>
                    <a:pt x="5372" y="1350"/>
                    <a:pt x="5382" y="1350"/>
                  </a:cubicBezTo>
                  <a:cubicBezTo>
                    <a:pt x="5384" y="1350"/>
                    <a:pt x="5387" y="1349"/>
                    <a:pt x="5391" y="1349"/>
                  </a:cubicBezTo>
                  <a:cubicBezTo>
                    <a:pt x="5416" y="1349"/>
                    <a:pt x="5438" y="1220"/>
                    <a:pt x="5441" y="1136"/>
                  </a:cubicBezTo>
                  <a:cubicBezTo>
                    <a:pt x="5438" y="1093"/>
                    <a:pt x="5437" y="1072"/>
                    <a:pt x="5438" y="1072"/>
                  </a:cubicBezTo>
                  <a:lnTo>
                    <a:pt x="5438" y="1072"/>
                  </a:lnTo>
                  <a:cubicBezTo>
                    <a:pt x="5439" y="1072"/>
                    <a:pt x="5443" y="1093"/>
                    <a:pt x="5451" y="1136"/>
                  </a:cubicBezTo>
                  <a:cubicBezTo>
                    <a:pt x="5454" y="1176"/>
                    <a:pt x="5460" y="1176"/>
                    <a:pt x="5469" y="1176"/>
                  </a:cubicBezTo>
                  <a:cubicBezTo>
                    <a:pt x="5468" y="1163"/>
                    <a:pt x="5469" y="1158"/>
                    <a:pt x="5470" y="1158"/>
                  </a:cubicBezTo>
                  <a:lnTo>
                    <a:pt x="5470" y="1158"/>
                  </a:lnTo>
                  <a:cubicBezTo>
                    <a:pt x="5472" y="1158"/>
                    <a:pt x="5476" y="1176"/>
                    <a:pt x="5469" y="1176"/>
                  </a:cubicBezTo>
                  <a:cubicBezTo>
                    <a:pt x="5473" y="1220"/>
                    <a:pt x="5463" y="1220"/>
                    <a:pt x="5454" y="1220"/>
                  </a:cubicBezTo>
                  <a:lnTo>
                    <a:pt x="5457" y="1264"/>
                  </a:lnTo>
                  <a:cubicBezTo>
                    <a:pt x="5465" y="1306"/>
                    <a:pt x="5471" y="1327"/>
                    <a:pt x="5476" y="1327"/>
                  </a:cubicBezTo>
                  <a:cubicBezTo>
                    <a:pt x="5480" y="1327"/>
                    <a:pt x="5484" y="1305"/>
                    <a:pt x="5485" y="1261"/>
                  </a:cubicBezTo>
                  <a:cubicBezTo>
                    <a:pt x="5488" y="1240"/>
                    <a:pt x="5490" y="1230"/>
                    <a:pt x="5492" y="1230"/>
                  </a:cubicBezTo>
                  <a:cubicBezTo>
                    <a:pt x="5495" y="1230"/>
                    <a:pt x="5498" y="1240"/>
                    <a:pt x="5504" y="1261"/>
                  </a:cubicBezTo>
                  <a:cubicBezTo>
                    <a:pt x="5513" y="1291"/>
                    <a:pt x="5520" y="1320"/>
                    <a:pt x="5523" y="1320"/>
                  </a:cubicBezTo>
                  <a:cubicBezTo>
                    <a:pt x="5525" y="1320"/>
                    <a:pt x="5526" y="1315"/>
                    <a:pt x="5526" y="1302"/>
                  </a:cubicBezTo>
                  <a:cubicBezTo>
                    <a:pt x="5526" y="1302"/>
                    <a:pt x="5542" y="1302"/>
                    <a:pt x="5554" y="1345"/>
                  </a:cubicBezTo>
                  <a:cubicBezTo>
                    <a:pt x="5573" y="1345"/>
                    <a:pt x="5582" y="1342"/>
                    <a:pt x="5579" y="1302"/>
                  </a:cubicBezTo>
                  <a:cubicBezTo>
                    <a:pt x="5576" y="1258"/>
                    <a:pt x="5585" y="1258"/>
                    <a:pt x="5595" y="1258"/>
                  </a:cubicBezTo>
                  <a:cubicBezTo>
                    <a:pt x="5604" y="1258"/>
                    <a:pt x="5614" y="1258"/>
                    <a:pt x="5610" y="1214"/>
                  </a:cubicBezTo>
                  <a:cubicBezTo>
                    <a:pt x="5607" y="1173"/>
                    <a:pt x="5614" y="1129"/>
                    <a:pt x="5629" y="1129"/>
                  </a:cubicBezTo>
                  <a:cubicBezTo>
                    <a:pt x="5636" y="1111"/>
                    <a:pt x="5640" y="1100"/>
                    <a:pt x="5643" y="1100"/>
                  </a:cubicBezTo>
                  <a:cubicBezTo>
                    <a:pt x="5648" y="1100"/>
                    <a:pt x="5651" y="1121"/>
                    <a:pt x="5661" y="1170"/>
                  </a:cubicBezTo>
                  <a:cubicBezTo>
                    <a:pt x="5664" y="1214"/>
                    <a:pt x="5673" y="1214"/>
                    <a:pt x="5683" y="1214"/>
                  </a:cubicBezTo>
                  <a:cubicBezTo>
                    <a:pt x="5683" y="1214"/>
                    <a:pt x="5692" y="1214"/>
                    <a:pt x="5704" y="1255"/>
                  </a:cubicBezTo>
                  <a:cubicBezTo>
                    <a:pt x="5708" y="1267"/>
                    <a:pt x="5710" y="1273"/>
                    <a:pt x="5712" y="1273"/>
                  </a:cubicBezTo>
                  <a:cubicBezTo>
                    <a:pt x="5715" y="1273"/>
                    <a:pt x="5713" y="1242"/>
                    <a:pt x="5711" y="1211"/>
                  </a:cubicBezTo>
                  <a:cubicBezTo>
                    <a:pt x="5704" y="1170"/>
                    <a:pt x="5701" y="1126"/>
                    <a:pt x="5701" y="1126"/>
                  </a:cubicBezTo>
                  <a:lnTo>
                    <a:pt x="5701" y="1126"/>
                  </a:lnTo>
                  <a:cubicBezTo>
                    <a:pt x="5711" y="1126"/>
                    <a:pt x="5726" y="1211"/>
                    <a:pt x="5730" y="1255"/>
                  </a:cubicBezTo>
                  <a:cubicBezTo>
                    <a:pt x="5739" y="1295"/>
                    <a:pt x="5744" y="1315"/>
                    <a:pt x="5745" y="1315"/>
                  </a:cubicBezTo>
                  <a:cubicBezTo>
                    <a:pt x="5746" y="1315"/>
                    <a:pt x="5744" y="1294"/>
                    <a:pt x="5739" y="1251"/>
                  </a:cubicBezTo>
                  <a:cubicBezTo>
                    <a:pt x="5737" y="1222"/>
                    <a:pt x="5739" y="1191"/>
                    <a:pt x="5749" y="1191"/>
                  </a:cubicBezTo>
                  <a:cubicBezTo>
                    <a:pt x="5753" y="1191"/>
                    <a:pt x="5758" y="1196"/>
                    <a:pt x="5764" y="1208"/>
                  </a:cubicBezTo>
                  <a:cubicBezTo>
                    <a:pt x="5783" y="1208"/>
                    <a:pt x="5802" y="1208"/>
                    <a:pt x="5805" y="1248"/>
                  </a:cubicBezTo>
                  <a:cubicBezTo>
                    <a:pt x="5809" y="1262"/>
                    <a:pt x="5812" y="1266"/>
                    <a:pt x="5815" y="1266"/>
                  </a:cubicBezTo>
                  <a:cubicBezTo>
                    <a:pt x="5821" y="1266"/>
                    <a:pt x="5824" y="1248"/>
                    <a:pt x="5824" y="1248"/>
                  </a:cubicBezTo>
                  <a:cubicBezTo>
                    <a:pt x="5825" y="1226"/>
                    <a:pt x="5828" y="1215"/>
                    <a:pt x="5835" y="1215"/>
                  </a:cubicBezTo>
                  <a:cubicBezTo>
                    <a:pt x="5842" y="1215"/>
                    <a:pt x="5852" y="1225"/>
                    <a:pt x="5867" y="1245"/>
                  </a:cubicBezTo>
                  <a:cubicBezTo>
                    <a:pt x="5894" y="1286"/>
                    <a:pt x="5907" y="1306"/>
                    <a:pt x="5913" y="1306"/>
                  </a:cubicBezTo>
                  <a:cubicBezTo>
                    <a:pt x="5919" y="1306"/>
                    <a:pt x="5918" y="1285"/>
                    <a:pt x="5914" y="1242"/>
                  </a:cubicBezTo>
                  <a:cubicBezTo>
                    <a:pt x="5911" y="1217"/>
                    <a:pt x="5908" y="1193"/>
                    <a:pt x="5910" y="1193"/>
                  </a:cubicBezTo>
                  <a:lnTo>
                    <a:pt x="5910" y="1193"/>
                  </a:lnTo>
                  <a:cubicBezTo>
                    <a:pt x="5911" y="1193"/>
                    <a:pt x="5914" y="1206"/>
                    <a:pt x="5921" y="1242"/>
                  </a:cubicBezTo>
                  <a:cubicBezTo>
                    <a:pt x="5925" y="1253"/>
                    <a:pt x="5929" y="1258"/>
                    <a:pt x="5931" y="1258"/>
                  </a:cubicBezTo>
                  <a:cubicBezTo>
                    <a:pt x="5939" y="1258"/>
                    <a:pt x="5944" y="1227"/>
                    <a:pt x="5955" y="1195"/>
                  </a:cubicBezTo>
                  <a:cubicBezTo>
                    <a:pt x="5955" y="1139"/>
                    <a:pt x="5955" y="1082"/>
                    <a:pt x="5946" y="1026"/>
                  </a:cubicBezTo>
                  <a:cubicBezTo>
                    <a:pt x="5942" y="976"/>
                    <a:pt x="5941" y="955"/>
                    <a:pt x="5944" y="955"/>
                  </a:cubicBezTo>
                  <a:lnTo>
                    <a:pt x="5944" y="955"/>
                  </a:lnTo>
                  <a:cubicBezTo>
                    <a:pt x="5947" y="955"/>
                    <a:pt x="5952" y="965"/>
                    <a:pt x="5961" y="982"/>
                  </a:cubicBezTo>
                  <a:cubicBezTo>
                    <a:pt x="5968" y="982"/>
                    <a:pt x="5983" y="1023"/>
                    <a:pt x="5987" y="1067"/>
                  </a:cubicBezTo>
                  <a:cubicBezTo>
                    <a:pt x="5990" y="1107"/>
                    <a:pt x="5983" y="1110"/>
                    <a:pt x="5983" y="1110"/>
                  </a:cubicBezTo>
                  <a:lnTo>
                    <a:pt x="5974" y="1110"/>
                  </a:lnTo>
                  <a:cubicBezTo>
                    <a:pt x="5977" y="1150"/>
                    <a:pt x="5980" y="1192"/>
                    <a:pt x="5997" y="1192"/>
                  </a:cubicBezTo>
                  <a:cubicBezTo>
                    <a:pt x="5998" y="1192"/>
                    <a:pt x="5998" y="1192"/>
                    <a:pt x="5999" y="1192"/>
                  </a:cubicBezTo>
                  <a:cubicBezTo>
                    <a:pt x="6007" y="1214"/>
                    <a:pt x="6012" y="1225"/>
                    <a:pt x="6016" y="1225"/>
                  </a:cubicBezTo>
                  <a:cubicBezTo>
                    <a:pt x="6019" y="1225"/>
                    <a:pt x="6019" y="1214"/>
                    <a:pt x="6018" y="1192"/>
                  </a:cubicBezTo>
                  <a:lnTo>
                    <a:pt x="6018" y="1192"/>
                  </a:lnTo>
                  <a:cubicBezTo>
                    <a:pt x="6030" y="1233"/>
                    <a:pt x="6049" y="1233"/>
                    <a:pt x="6068" y="1233"/>
                  </a:cubicBezTo>
                  <a:cubicBezTo>
                    <a:pt x="6072" y="1232"/>
                    <a:pt x="6076" y="1231"/>
                    <a:pt x="6080" y="1231"/>
                  </a:cubicBezTo>
                  <a:cubicBezTo>
                    <a:pt x="6103" y="1231"/>
                    <a:pt x="6122" y="1246"/>
                    <a:pt x="6128" y="1270"/>
                  </a:cubicBezTo>
                  <a:cubicBezTo>
                    <a:pt x="6146" y="1270"/>
                    <a:pt x="6156" y="1267"/>
                    <a:pt x="6149" y="1226"/>
                  </a:cubicBezTo>
                  <a:cubicBezTo>
                    <a:pt x="6144" y="1176"/>
                    <a:pt x="6145" y="1156"/>
                    <a:pt x="6148" y="1156"/>
                  </a:cubicBezTo>
                  <a:lnTo>
                    <a:pt x="6148" y="1156"/>
                  </a:lnTo>
                  <a:cubicBezTo>
                    <a:pt x="6150" y="1156"/>
                    <a:pt x="6153" y="1166"/>
                    <a:pt x="6156" y="1183"/>
                  </a:cubicBezTo>
                  <a:cubicBezTo>
                    <a:pt x="6165" y="1232"/>
                    <a:pt x="6212" y="1264"/>
                    <a:pt x="6250" y="1264"/>
                  </a:cubicBezTo>
                  <a:cubicBezTo>
                    <a:pt x="6276" y="1264"/>
                    <a:pt x="6297" y="1249"/>
                    <a:pt x="6297" y="1214"/>
                  </a:cubicBezTo>
                  <a:lnTo>
                    <a:pt x="6312" y="1211"/>
                  </a:lnTo>
                  <a:cubicBezTo>
                    <a:pt x="6324" y="1230"/>
                    <a:pt x="6342" y="1238"/>
                    <a:pt x="6358" y="1238"/>
                  </a:cubicBezTo>
                  <a:cubicBezTo>
                    <a:pt x="6377" y="1238"/>
                    <a:pt x="6394" y="1226"/>
                    <a:pt x="6397" y="1204"/>
                  </a:cubicBezTo>
                  <a:lnTo>
                    <a:pt x="6422" y="1201"/>
                  </a:lnTo>
                  <a:cubicBezTo>
                    <a:pt x="6434" y="1221"/>
                    <a:pt x="6443" y="1230"/>
                    <a:pt x="6448" y="1230"/>
                  </a:cubicBezTo>
                  <a:cubicBezTo>
                    <a:pt x="6455" y="1230"/>
                    <a:pt x="6458" y="1219"/>
                    <a:pt x="6460" y="1198"/>
                  </a:cubicBezTo>
                  <a:cubicBezTo>
                    <a:pt x="6462" y="1167"/>
                    <a:pt x="6459" y="1136"/>
                    <a:pt x="6460" y="1136"/>
                  </a:cubicBezTo>
                  <a:lnTo>
                    <a:pt x="6460" y="1136"/>
                  </a:lnTo>
                  <a:cubicBezTo>
                    <a:pt x="6460" y="1136"/>
                    <a:pt x="6461" y="1141"/>
                    <a:pt x="6463" y="1154"/>
                  </a:cubicBezTo>
                  <a:cubicBezTo>
                    <a:pt x="6468" y="1186"/>
                    <a:pt x="6480" y="1193"/>
                    <a:pt x="6502" y="1193"/>
                  </a:cubicBezTo>
                  <a:cubicBezTo>
                    <a:pt x="6508" y="1193"/>
                    <a:pt x="6515" y="1193"/>
                    <a:pt x="6522" y="1192"/>
                  </a:cubicBezTo>
                  <a:cubicBezTo>
                    <a:pt x="6560" y="1186"/>
                    <a:pt x="6560" y="1186"/>
                    <a:pt x="6544" y="1145"/>
                  </a:cubicBezTo>
                  <a:cubicBezTo>
                    <a:pt x="6554" y="1132"/>
                    <a:pt x="6561" y="1126"/>
                    <a:pt x="6567" y="1126"/>
                  </a:cubicBezTo>
                  <a:cubicBezTo>
                    <a:pt x="6579" y="1126"/>
                    <a:pt x="6584" y="1155"/>
                    <a:pt x="6588" y="1186"/>
                  </a:cubicBezTo>
                  <a:cubicBezTo>
                    <a:pt x="6590" y="1223"/>
                    <a:pt x="6593" y="1243"/>
                    <a:pt x="6597" y="1243"/>
                  </a:cubicBezTo>
                  <a:cubicBezTo>
                    <a:pt x="6601" y="1243"/>
                    <a:pt x="6604" y="1212"/>
                    <a:pt x="6601" y="1142"/>
                  </a:cubicBezTo>
                  <a:cubicBezTo>
                    <a:pt x="6597" y="1090"/>
                    <a:pt x="6602" y="1068"/>
                    <a:pt x="6608" y="1068"/>
                  </a:cubicBezTo>
                  <a:cubicBezTo>
                    <a:pt x="6612" y="1068"/>
                    <a:pt x="6617" y="1078"/>
                    <a:pt x="6620" y="1095"/>
                  </a:cubicBezTo>
                  <a:cubicBezTo>
                    <a:pt x="6626" y="1139"/>
                    <a:pt x="6616" y="1139"/>
                    <a:pt x="6607" y="1139"/>
                  </a:cubicBezTo>
                  <a:cubicBezTo>
                    <a:pt x="6607" y="1139"/>
                    <a:pt x="6613" y="1183"/>
                    <a:pt x="6620" y="1223"/>
                  </a:cubicBezTo>
                  <a:cubicBezTo>
                    <a:pt x="6629" y="1223"/>
                    <a:pt x="6629" y="1223"/>
                    <a:pt x="6632" y="1179"/>
                  </a:cubicBezTo>
                  <a:cubicBezTo>
                    <a:pt x="6632" y="1179"/>
                    <a:pt x="6641" y="1179"/>
                    <a:pt x="6645" y="1136"/>
                  </a:cubicBezTo>
                  <a:cubicBezTo>
                    <a:pt x="6648" y="1092"/>
                    <a:pt x="6641" y="1051"/>
                    <a:pt x="6626" y="1010"/>
                  </a:cubicBezTo>
                  <a:cubicBezTo>
                    <a:pt x="6610" y="969"/>
                    <a:pt x="6620" y="966"/>
                    <a:pt x="6629" y="966"/>
                  </a:cubicBezTo>
                  <a:cubicBezTo>
                    <a:pt x="6651" y="1004"/>
                    <a:pt x="6660" y="1048"/>
                    <a:pt x="6657" y="1092"/>
                  </a:cubicBezTo>
                  <a:cubicBezTo>
                    <a:pt x="6648" y="1092"/>
                    <a:pt x="6654" y="1136"/>
                    <a:pt x="6660" y="1176"/>
                  </a:cubicBezTo>
                  <a:cubicBezTo>
                    <a:pt x="6661" y="1184"/>
                    <a:pt x="6663" y="1188"/>
                    <a:pt x="6666" y="1188"/>
                  </a:cubicBezTo>
                  <a:cubicBezTo>
                    <a:pt x="6677" y="1188"/>
                    <a:pt x="6697" y="1114"/>
                    <a:pt x="6695" y="1045"/>
                  </a:cubicBezTo>
                  <a:cubicBezTo>
                    <a:pt x="6692" y="1026"/>
                    <a:pt x="6691" y="1016"/>
                    <a:pt x="6691" y="1016"/>
                  </a:cubicBezTo>
                  <a:lnTo>
                    <a:pt x="6691" y="1016"/>
                  </a:lnTo>
                  <a:cubicBezTo>
                    <a:pt x="6691" y="1016"/>
                    <a:pt x="6694" y="1036"/>
                    <a:pt x="6701" y="1085"/>
                  </a:cubicBezTo>
                  <a:cubicBezTo>
                    <a:pt x="6706" y="1118"/>
                    <a:pt x="6717" y="1125"/>
                    <a:pt x="6731" y="1125"/>
                  </a:cubicBezTo>
                  <a:cubicBezTo>
                    <a:pt x="6735" y="1125"/>
                    <a:pt x="6740" y="1124"/>
                    <a:pt x="6745" y="1123"/>
                  </a:cubicBezTo>
                  <a:cubicBezTo>
                    <a:pt x="6764" y="1120"/>
                    <a:pt x="6773" y="1120"/>
                    <a:pt x="6764" y="1076"/>
                  </a:cubicBezTo>
                  <a:cubicBezTo>
                    <a:pt x="6757" y="1035"/>
                    <a:pt x="6751" y="994"/>
                    <a:pt x="6761" y="991"/>
                  </a:cubicBezTo>
                  <a:lnTo>
                    <a:pt x="6761" y="991"/>
                  </a:lnTo>
                  <a:cubicBezTo>
                    <a:pt x="6760" y="991"/>
                    <a:pt x="6760" y="992"/>
                    <a:pt x="6760" y="992"/>
                  </a:cubicBezTo>
                  <a:cubicBezTo>
                    <a:pt x="6751" y="992"/>
                    <a:pt x="6745" y="949"/>
                    <a:pt x="6739" y="910"/>
                  </a:cubicBezTo>
                  <a:lnTo>
                    <a:pt x="6739" y="910"/>
                  </a:lnTo>
                  <a:cubicBezTo>
                    <a:pt x="6754" y="935"/>
                    <a:pt x="6767" y="963"/>
                    <a:pt x="6779" y="988"/>
                  </a:cubicBezTo>
                  <a:cubicBezTo>
                    <a:pt x="6810" y="1070"/>
                    <a:pt x="6834" y="1107"/>
                    <a:pt x="6866" y="1107"/>
                  </a:cubicBezTo>
                  <a:cubicBezTo>
                    <a:pt x="6868" y="1107"/>
                    <a:pt x="6869" y="1107"/>
                    <a:pt x="6870" y="1107"/>
                  </a:cubicBezTo>
                  <a:cubicBezTo>
                    <a:pt x="6876" y="1105"/>
                    <a:pt x="6881" y="1105"/>
                    <a:pt x="6887" y="1105"/>
                  </a:cubicBezTo>
                  <a:cubicBezTo>
                    <a:pt x="6909" y="1105"/>
                    <a:pt x="6928" y="1119"/>
                    <a:pt x="6933" y="1142"/>
                  </a:cubicBezTo>
                  <a:cubicBezTo>
                    <a:pt x="6952" y="1139"/>
                    <a:pt x="6961" y="1139"/>
                    <a:pt x="6952" y="1095"/>
                  </a:cubicBezTo>
                  <a:lnTo>
                    <a:pt x="6971" y="1092"/>
                  </a:lnTo>
                  <a:cubicBezTo>
                    <a:pt x="6978" y="1112"/>
                    <a:pt x="6987" y="1122"/>
                    <a:pt x="6993" y="1122"/>
                  </a:cubicBezTo>
                  <a:cubicBezTo>
                    <a:pt x="6999" y="1122"/>
                    <a:pt x="7002" y="1111"/>
                    <a:pt x="6999" y="1089"/>
                  </a:cubicBezTo>
                  <a:cubicBezTo>
                    <a:pt x="6999" y="1073"/>
                    <a:pt x="7001" y="1068"/>
                    <a:pt x="7004" y="1068"/>
                  </a:cubicBezTo>
                  <a:cubicBezTo>
                    <a:pt x="7010" y="1068"/>
                    <a:pt x="7020" y="1085"/>
                    <a:pt x="7024" y="1085"/>
                  </a:cubicBezTo>
                  <a:cubicBezTo>
                    <a:pt x="7039" y="1122"/>
                    <a:pt x="7048" y="1142"/>
                    <a:pt x="7050" y="1142"/>
                  </a:cubicBezTo>
                  <a:cubicBezTo>
                    <a:pt x="7052" y="1142"/>
                    <a:pt x="7044" y="1111"/>
                    <a:pt x="7027" y="1041"/>
                  </a:cubicBezTo>
                  <a:cubicBezTo>
                    <a:pt x="7021" y="1002"/>
                    <a:pt x="6994" y="963"/>
                    <a:pt x="6987" y="963"/>
                  </a:cubicBezTo>
                  <a:cubicBezTo>
                    <a:pt x="6987" y="963"/>
                    <a:pt x="6986" y="963"/>
                    <a:pt x="6986" y="963"/>
                  </a:cubicBezTo>
                  <a:lnTo>
                    <a:pt x="6958" y="966"/>
                  </a:lnTo>
                  <a:lnTo>
                    <a:pt x="6958" y="966"/>
                  </a:lnTo>
                  <a:lnTo>
                    <a:pt x="6977" y="919"/>
                  </a:lnTo>
                  <a:cubicBezTo>
                    <a:pt x="6986" y="919"/>
                    <a:pt x="6996" y="875"/>
                    <a:pt x="6989" y="832"/>
                  </a:cubicBezTo>
                  <a:cubicBezTo>
                    <a:pt x="6989" y="832"/>
                    <a:pt x="6983" y="791"/>
                    <a:pt x="6989" y="791"/>
                  </a:cubicBezTo>
                  <a:cubicBezTo>
                    <a:pt x="6989" y="791"/>
                    <a:pt x="6999" y="832"/>
                    <a:pt x="7005" y="872"/>
                  </a:cubicBezTo>
                  <a:cubicBezTo>
                    <a:pt x="7005" y="916"/>
                    <a:pt x="7011" y="960"/>
                    <a:pt x="7021" y="1001"/>
                  </a:cubicBezTo>
                  <a:cubicBezTo>
                    <a:pt x="7034" y="1050"/>
                    <a:pt x="7052" y="1084"/>
                    <a:pt x="7061" y="1084"/>
                  </a:cubicBezTo>
                  <a:cubicBezTo>
                    <a:pt x="7066" y="1084"/>
                    <a:pt x="7068" y="1070"/>
                    <a:pt x="7061" y="1038"/>
                  </a:cubicBezTo>
                  <a:cubicBezTo>
                    <a:pt x="7063" y="1038"/>
                    <a:pt x="7065" y="1037"/>
                    <a:pt x="7067" y="1037"/>
                  </a:cubicBezTo>
                  <a:cubicBezTo>
                    <a:pt x="7072" y="1037"/>
                    <a:pt x="7075" y="1044"/>
                    <a:pt x="7090" y="1076"/>
                  </a:cubicBezTo>
                  <a:cubicBezTo>
                    <a:pt x="7092" y="1094"/>
                    <a:pt x="7095" y="1104"/>
                    <a:pt x="7098" y="1104"/>
                  </a:cubicBezTo>
                  <a:cubicBezTo>
                    <a:pt x="7101" y="1104"/>
                    <a:pt x="7103" y="1082"/>
                    <a:pt x="7099" y="1032"/>
                  </a:cubicBezTo>
                  <a:cubicBezTo>
                    <a:pt x="7096" y="989"/>
                    <a:pt x="7097" y="968"/>
                    <a:pt x="7102" y="968"/>
                  </a:cubicBezTo>
                  <a:cubicBezTo>
                    <a:pt x="7106" y="968"/>
                    <a:pt x="7115" y="989"/>
                    <a:pt x="7127" y="1029"/>
                  </a:cubicBezTo>
                  <a:cubicBezTo>
                    <a:pt x="7145" y="1075"/>
                    <a:pt x="7164" y="1093"/>
                    <a:pt x="7176" y="1093"/>
                  </a:cubicBezTo>
                  <a:cubicBezTo>
                    <a:pt x="7186" y="1093"/>
                    <a:pt x="7191" y="1081"/>
                    <a:pt x="7187" y="1063"/>
                  </a:cubicBezTo>
                  <a:cubicBezTo>
                    <a:pt x="7177" y="1011"/>
                    <a:pt x="7184" y="989"/>
                    <a:pt x="7195" y="989"/>
                  </a:cubicBezTo>
                  <a:cubicBezTo>
                    <a:pt x="7201" y="989"/>
                    <a:pt x="7209" y="998"/>
                    <a:pt x="7215" y="1013"/>
                  </a:cubicBezTo>
                  <a:cubicBezTo>
                    <a:pt x="7224" y="1033"/>
                    <a:pt x="7231" y="1043"/>
                    <a:pt x="7236" y="1043"/>
                  </a:cubicBezTo>
                  <a:cubicBezTo>
                    <a:pt x="7241" y="1043"/>
                    <a:pt x="7243" y="1033"/>
                    <a:pt x="7243" y="1010"/>
                  </a:cubicBezTo>
                  <a:cubicBezTo>
                    <a:pt x="7250" y="1038"/>
                    <a:pt x="7259" y="1067"/>
                    <a:pt x="7264" y="1067"/>
                  </a:cubicBezTo>
                  <a:cubicBezTo>
                    <a:pt x="7267" y="1067"/>
                    <a:pt x="7268" y="1061"/>
                    <a:pt x="7268" y="1048"/>
                  </a:cubicBezTo>
                  <a:cubicBezTo>
                    <a:pt x="7268" y="1048"/>
                    <a:pt x="7278" y="1048"/>
                    <a:pt x="7262" y="1007"/>
                  </a:cubicBezTo>
                  <a:cubicBezTo>
                    <a:pt x="7262" y="1007"/>
                    <a:pt x="7262" y="963"/>
                    <a:pt x="7262" y="919"/>
                  </a:cubicBezTo>
                  <a:cubicBezTo>
                    <a:pt x="7262" y="919"/>
                    <a:pt x="7261" y="919"/>
                    <a:pt x="7261" y="919"/>
                  </a:cubicBezTo>
                  <a:cubicBezTo>
                    <a:pt x="7252" y="919"/>
                    <a:pt x="7246" y="877"/>
                    <a:pt x="7237" y="838"/>
                  </a:cubicBezTo>
                  <a:cubicBezTo>
                    <a:pt x="7234" y="826"/>
                    <a:pt x="7236" y="820"/>
                    <a:pt x="7240" y="820"/>
                  </a:cubicBezTo>
                  <a:cubicBezTo>
                    <a:pt x="7251" y="820"/>
                    <a:pt x="7283" y="864"/>
                    <a:pt x="7315" y="954"/>
                  </a:cubicBezTo>
                  <a:lnTo>
                    <a:pt x="7350" y="1035"/>
                  </a:lnTo>
                  <a:lnTo>
                    <a:pt x="7334" y="951"/>
                  </a:lnTo>
                  <a:cubicBezTo>
                    <a:pt x="7336" y="950"/>
                    <a:pt x="7338" y="949"/>
                    <a:pt x="7340" y="949"/>
                  </a:cubicBezTo>
                  <a:cubicBezTo>
                    <a:pt x="7347" y="949"/>
                    <a:pt x="7354" y="956"/>
                    <a:pt x="7359" y="988"/>
                  </a:cubicBezTo>
                  <a:cubicBezTo>
                    <a:pt x="7367" y="1023"/>
                    <a:pt x="7368" y="1030"/>
                    <a:pt x="7373" y="1030"/>
                  </a:cubicBezTo>
                  <a:cubicBezTo>
                    <a:pt x="7374" y="1030"/>
                    <a:pt x="7376" y="1030"/>
                    <a:pt x="7378" y="1029"/>
                  </a:cubicBezTo>
                  <a:cubicBezTo>
                    <a:pt x="7378" y="1029"/>
                    <a:pt x="7387" y="1029"/>
                    <a:pt x="7378" y="985"/>
                  </a:cubicBezTo>
                  <a:cubicBezTo>
                    <a:pt x="7369" y="937"/>
                    <a:pt x="7365" y="918"/>
                    <a:pt x="7367" y="918"/>
                  </a:cubicBezTo>
                  <a:lnTo>
                    <a:pt x="7367" y="918"/>
                  </a:lnTo>
                  <a:cubicBezTo>
                    <a:pt x="7368" y="918"/>
                    <a:pt x="7371" y="927"/>
                    <a:pt x="7378" y="944"/>
                  </a:cubicBezTo>
                  <a:cubicBezTo>
                    <a:pt x="7392" y="984"/>
                    <a:pt x="7400" y="1004"/>
                    <a:pt x="7405" y="1004"/>
                  </a:cubicBezTo>
                  <a:cubicBezTo>
                    <a:pt x="7409" y="1004"/>
                    <a:pt x="7409" y="982"/>
                    <a:pt x="7406" y="938"/>
                  </a:cubicBezTo>
                  <a:cubicBezTo>
                    <a:pt x="7397" y="896"/>
                    <a:pt x="7392" y="875"/>
                    <a:pt x="7393" y="875"/>
                  </a:cubicBezTo>
                  <a:lnTo>
                    <a:pt x="7393" y="875"/>
                  </a:lnTo>
                  <a:cubicBezTo>
                    <a:pt x="7394" y="875"/>
                    <a:pt x="7401" y="896"/>
                    <a:pt x="7416" y="938"/>
                  </a:cubicBezTo>
                  <a:cubicBezTo>
                    <a:pt x="7422" y="977"/>
                    <a:pt x="7439" y="1017"/>
                    <a:pt x="7449" y="1017"/>
                  </a:cubicBezTo>
                  <a:cubicBezTo>
                    <a:pt x="7449" y="1017"/>
                    <a:pt x="7450" y="1017"/>
                    <a:pt x="7450" y="1016"/>
                  </a:cubicBezTo>
                  <a:lnTo>
                    <a:pt x="7441" y="976"/>
                  </a:lnTo>
                  <a:cubicBezTo>
                    <a:pt x="7431" y="926"/>
                    <a:pt x="7430" y="905"/>
                    <a:pt x="7434" y="905"/>
                  </a:cubicBezTo>
                  <a:lnTo>
                    <a:pt x="7434" y="905"/>
                  </a:lnTo>
                  <a:cubicBezTo>
                    <a:pt x="7437" y="905"/>
                    <a:pt x="7442" y="915"/>
                    <a:pt x="7450" y="932"/>
                  </a:cubicBezTo>
                  <a:cubicBezTo>
                    <a:pt x="7454" y="951"/>
                    <a:pt x="7459" y="961"/>
                    <a:pt x="7463" y="961"/>
                  </a:cubicBezTo>
                  <a:cubicBezTo>
                    <a:pt x="7468" y="961"/>
                    <a:pt x="7473" y="949"/>
                    <a:pt x="7478" y="926"/>
                  </a:cubicBezTo>
                  <a:cubicBezTo>
                    <a:pt x="7482" y="925"/>
                    <a:pt x="7485" y="924"/>
                    <a:pt x="7488" y="924"/>
                  </a:cubicBezTo>
                  <a:cubicBezTo>
                    <a:pt x="7498" y="924"/>
                    <a:pt x="7505" y="931"/>
                    <a:pt x="7513" y="963"/>
                  </a:cubicBezTo>
                  <a:cubicBezTo>
                    <a:pt x="7522" y="1005"/>
                    <a:pt x="7527" y="1026"/>
                    <a:pt x="7528" y="1026"/>
                  </a:cubicBezTo>
                  <a:cubicBezTo>
                    <a:pt x="7529" y="1026"/>
                    <a:pt x="7527" y="1004"/>
                    <a:pt x="7522" y="960"/>
                  </a:cubicBezTo>
                  <a:cubicBezTo>
                    <a:pt x="7522" y="939"/>
                    <a:pt x="7522" y="929"/>
                    <a:pt x="7526" y="929"/>
                  </a:cubicBezTo>
                  <a:cubicBezTo>
                    <a:pt x="7529" y="929"/>
                    <a:pt x="7536" y="938"/>
                    <a:pt x="7550" y="957"/>
                  </a:cubicBezTo>
                  <a:cubicBezTo>
                    <a:pt x="7558" y="977"/>
                    <a:pt x="7562" y="987"/>
                    <a:pt x="7564" y="987"/>
                  </a:cubicBezTo>
                  <a:cubicBezTo>
                    <a:pt x="7566" y="987"/>
                    <a:pt x="7566" y="976"/>
                    <a:pt x="7566" y="954"/>
                  </a:cubicBezTo>
                  <a:cubicBezTo>
                    <a:pt x="7548" y="872"/>
                    <a:pt x="7541" y="831"/>
                    <a:pt x="7532" y="831"/>
                  </a:cubicBezTo>
                  <a:cubicBezTo>
                    <a:pt x="7532" y="831"/>
                    <a:pt x="7532" y="831"/>
                    <a:pt x="7531" y="832"/>
                  </a:cubicBezTo>
                  <a:cubicBezTo>
                    <a:pt x="7522" y="832"/>
                    <a:pt x="7522" y="832"/>
                    <a:pt x="7513" y="791"/>
                  </a:cubicBezTo>
                  <a:lnTo>
                    <a:pt x="7531" y="788"/>
                  </a:lnTo>
                  <a:cubicBezTo>
                    <a:pt x="7538" y="785"/>
                    <a:pt x="7547" y="785"/>
                    <a:pt x="7557" y="741"/>
                  </a:cubicBezTo>
                  <a:cubicBezTo>
                    <a:pt x="7564" y="703"/>
                    <a:pt x="7552" y="643"/>
                    <a:pt x="7543" y="643"/>
                  </a:cubicBezTo>
                  <a:cubicBezTo>
                    <a:pt x="7541" y="643"/>
                    <a:pt x="7539" y="647"/>
                    <a:pt x="7538" y="656"/>
                  </a:cubicBezTo>
                  <a:lnTo>
                    <a:pt x="7519" y="615"/>
                  </a:lnTo>
                  <a:cubicBezTo>
                    <a:pt x="7505" y="553"/>
                    <a:pt x="7493" y="523"/>
                    <a:pt x="7489" y="523"/>
                  </a:cubicBezTo>
                  <a:lnTo>
                    <a:pt x="7489" y="523"/>
                  </a:lnTo>
                  <a:cubicBezTo>
                    <a:pt x="7484" y="523"/>
                    <a:pt x="7486" y="555"/>
                    <a:pt x="7500" y="618"/>
                  </a:cubicBezTo>
                  <a:cubicBezTo>
                    <a:pt x="7516" y="688"/>
                    <a:pt x="7523" y="719"/>
                    <a:pt x="7521" y="719"/>
                  </a:cubicBezTo>
                  <a:cubicBezTo>
                    <a:pt x="7520" y="719"/>
                    <a:pt x="7513" y="699"/>
                    <a:pt x="7500" y="662"/>
                  </a:cubicBezTo>
                  <a:cubicBezTo>
                    <a:pt x="7486" y="584"/>
                    <a:pt x="7476" y="581"/>
                    <a:pt x="7468" y="581"/>
                  </a:cubicBezTo>
                  <a:cubicBezTo>
                    <a:pt x="7467" y="581"/>
                    <a:pt x="7466" y="581"/>
                    <a:pt x="7466" y="581"/>
                  </a:cubicBezTo>
                  <a:cubicBezTo>
                    <a:pt x="7464" y="581"/>
                    <a:pt x="7462" y="582"/>
                    <a:pt x="7461" y="582"/>
                  </a:cubicBezTo>
                  <a:cubicBezTo>
                    <a:pt x="7456" y="582"/>
                    <a:pt x="7454" y="575"/>
                    <a:pt x="7447" y="540"/>
                  </a:cubicBezTo>
                  <a:cubicBezTo>
                    <a:pt x="7438" y="501"/>
                    <a:pt x="7423" y="462"/>
                    <a:pt x="7413" y="462"/>
                  </a:cubicBezTo>
                  <a:cubicBezTo>
                    <a:pt x="7413" y="462"/>
                    <a:pt x="7413" y="462"/>
                    <a:pt x="7412" y="462"/>
                  </a:cubicBezTo>
                  <a:cubicBezTo>
                    <a:pt x="7403" y="462"/>
                    <a:pt x="7403" y="462"/>
                    <a:pt x="7412" y="506"/>
                  </a:cubicBezTo>
                  <a:cubicBezTo>
                    <a:pt x="7420" y="521"/>
                    <a:pt x="7422" y="531"/>
                    <a:pt x="7419" y="531"/>
                  </a:cubicBezTo>
                  <a:cubicBezTo>
                    <a:pt x="7414" y="531"/>
                    <a:pt x="7402" y="512"/>
                    <a:pt x="7387" y="465"/>
                  </a:cubicBezTo>
                  <a:cubicBezTo>
                    <a:pt x="7380" y="448"/>
                    <a:pt x="7375" y="438"/>
                    <a:pt x="7374" y="438"/>
                  </a:cubicBezTo>
                  <a:lnTo>
                    <a:pt x="7374" y="438"/>
                  </a:lnTo>
                  <a:cubicBezTo>
                    <a:pt x="7372" y="438"/>
                    <a:pt x="7376" y="459"/>
                    <a:pt x="7387" y="509"/>
                  </a:cubicBezTo>
                  <a:cubicBezTo>
                    <a:pt x="7395" y="552"/>
                    <a:pt x="7395" y="574"/>
                    <a:pt x="7389" y="574"/>
                  </a:cubicBezTo>
                  <a:cubicBezTo>
                    <a:pt x="7384" y="574"/>
                    <a:pt x="7373" y="553"/>
                    <a:pt x="7359" y="512"/>
                  </a:cubicBezTo>
                  <a:lnTo>
                    <a:pt x="7343" y="515"/>
                  </a:lnTo>
                  <a:cubicBezTo>
                    <a:pt x="7334" y="518"/>
                    <a:pt x="7343" y="559"/>
                    <a:pt x="7353" y="600"/>
                  </a:cubicBezTo>
                  <a:cubicBezTo>
                    <a:pt x="7362" y="650"/>
                    <a:pt x="7366" y="670"/>
                    <a:pt x="7364" y="670"/>
                  </a:cubicBezTo>
                  <a:cubicBezTo>
                    <a:pt x="7363" y="670"/>
                    <a:pt x="7359" y="660"/>
                    <a:pt x="7353" y="644"/>
                  </a:cubicBezTo>
                  <a:cubicBezTo>
                    <a:pt x="7340" y="618"/>
                    <a:pt x="7331" y="590"/>
                    <a:pt x="7325" y="562"/>
                  </a:cubicBezTo>
                  <a:cubicBezTo>
                    <a:pt x="7320" y="530"/>
                    <a:pt x="7313" y="523"/>
                    <a:pt x="7306" y="523"/>
                  </a:cubicBezTo>
                  <a:cubicBezTo>
                    <a:pt x="7304" y="523"/>
                    <a:pt x="7302" y="524"/>
                    <a:pt x="7300" y="524"/>
                  </a:cubicBezTo>
                  <a:cubicBezTo>
                    <a:pt x="7290" y="524"/>
                    <a:pt x="7275" y="528"/>
                    <a:pt x="7281" y="568"/>
                  </a:cubicBezTo>
                  <a:lnTo>
                    <a:pt x="7275" y="528"/>
                  </a:lnTo>
                  <a:cubicBezTo>
                    <a:pt x="7274" y="528"/>
                    <a:pt x="7274" y="528"/>
                    <a:pt x="7274" y="528"/>
                  </a:cubicBezTo>
                  <a:cubicBezTo>
                    <a:pt x="7268" y="528"/>
                    <a:pt x="7262" y="511"/>
                    <a:pt x="7261" y="511"/>
                  </a:cubicBezTo>
                  <a:lnTo>
                    <a:pt x="7261" y="511"/>
                  </a:lnTo>
                  <a:cubicBezTo>
                    <a:pt x="7261" y="511"/>
                    <a:pt x="7262" y="516"/>
                    <a:pt x="7265" y="531"/>
                  </a:cubicBezTo>
                  <a:cubicBezTo>
                    <a:pt x="7265" y="531"/>
                    <a:pt x="7256" y="531"/>
                    <a:pt x="7231" y="493"/>
                  </a:cubicBezTo>
                  <a:cubicBezTo>
                    <a:pt x="7226" y="486"/>
                    <a:pt x="7222" y="483"/>
                    <a:pt x="7219" y="483"/>
                  </a:cubicBezTo>
                  <a:cubicBezTo>
                    <a:pt x="7204" y="483"/>
                    <a:pt x="7203" y="554"/>
                    <a:pt x="7237" y="622"/>
                  </a:cubicBezTo>
                  <a:lnTo>
                    <a:pt x="7231" y="622"/>
                  </a:lnTo>
                  <a:cubicBezTo>
                    <a:pt x="7221" y="625"/>
                    <a:pt x="7231" y="665"/>
                    <a:pt x="7231" y="665"/>
                  </a:cubicBezTo>
                  <a:cubicBezTo>
                    <a:pt x="7237" y="706"/>
                    <a:pt x="7228" y="709"/>
                    <a:pt x="7221" y="709"/>
                  </a:cubicBezTo>
                  <a:cubicBezTo>
                    <a:pt x="7221" y="709"/>
                    <a:pt x="7212" y="669"/>
                    <a:pt x="7202" y="625"/>
                  </a:cubicBezTo>
                  <a:cubicBezTo>
                    <a:pt x="7193" y="553"/>
                    <a:pt x="7181" y="510"/>
                    <a:pt x="7176" y="510"/>
                  </a:cubicBezTo>
                  <a:lnTo>
                    <a:pt x="7176" y="510"/>
                  </a:lnTo>
                  <a:cubicBezTo>
                    <a:pt x="7171" y="510"/>
                    <a:pt x="7171" y="534"/>
                    <a:pt x="7177" y="587"/>
                  </a:cubicBezTo>
                  <a:lnTo>
                    <a:pt x="7168" y="546"/>
                  </a:lnTo>
                  <a:cubicBezTo>
                    <a:pt x="7165" y="525"/>
                    <a:pt x="7161" y="515"/>
                    <a:pt x="7157" y="515"/>
                  </a:cubicBezTo>
                  <a:cubicBezTo>
                    <a:pt x="7153" y="515"/>
                    <a:pt x="7148" y="527"/>
                    <a:pt x="7143" y="549"/>
                  </a:cubicBezTo>
                  <a:cubicBezTo>
                    <a:pt x="7133" y="553"/>
                    <a:pt x="7143" y="637"/>
                    <a:pt x="7149" y="678"/>
                  </a:cubicBezTo>
                  <a:cubicBezTo>
                    <a:pt x="7159" y="722"/>
                    <a:pt x="7149" y="722"/>
                    <a:pt x="7149" y="722"/>
                  </a:cubicBezTo>
                  <a:cubicBezTo>
                    <a:pt x="7140" y="722"/>
                    <a:pt x="7140" y="722"/>
                    <a:pt x="7133" y="681"/>
                  </a:cubicBezTo>
                  <a:cubicBezTo>
                    <a:pt x="7126" y="640"/>
                    <a:pt x="7118" y="620"/>
                    <a:pt x="7112" y="620"/>
                  </a:cubicBezTo>
                  <a:cubicBezTo>
                    <a:pt x="7105" y="620"/>
                    <a:pt x="7102" y="642"/>
                    <a:pt x="7105" y="687"/>
                  </a:cubicBezTo>
                  <a:lnTo>
                    <a:pt x="7099" y="644"/>
                  </a:lnTo>
                  <a:cubicBezTo>
                    <a:pt x="7093" y="616"/>
                    <a:pt x="7083" y="588"/>
                    <a:pt x="7067" y="588"/>
                  </a:cubicBezTo>
                  <a:cubicBezTo>
                    <a:pt x="7060" y="588"/>
                    <a:pt x="7050" y="594"/>
                    <a:pt x="7039" y="609"/>
                  </a:cubicBezTo>
                  <a:cubicBezTo>
                    <a:pt x="7027" y="611"/>
                    <a:pt x="7017" y="613"/>
                    <a:pt x="7007" y="613"/>
                  </a:cubicBezTo>
                  <a:cubicBezTo>
                    <a:pt x="6988" y="613"/>
                    <a:pt x="6975" y="605"/>
                    <a:pt x="6971" y="578"/>
                  </a:cubicBezTo>
                  <a:cubicBezTo>
                    <a:pt x="6969" y="570"/>
                    <a:pt x="6967" y="566"/>
                    <a:pt x="6965" y="566"/>
                  </a:cubicBezTo>
                  <a:cubicBezTo>
                    <a:pt x="6955" y="566"/>
                    <a:pt x="6942" y="640"/>
                    <a:pt x="6939" y="709"/>
                  </a:cubicBezTo>
                  <a:cubicBezTo>
                    <a:pt x="6934" y="677"/>
                    <a:pt x="6927" y="670"/>
                    <a:pt x="6916" y="670"/>
                  </a:cubicBezTo>
                  <a:cubicBezTo>
                    <a:pt x="6912" y="670"/>
                    <a:pt x="6909" y="671"/>
                    <a:pt x="6905" y="672"/>
                  </a:cubicBezTo>
                  <a:cubicBezTo>
                    <a:pt x="6899" y="672"/>
                    <a:pt x="6895" y="673"/>
                    <a:pt x="6892" y="673"/>
                  </a:cubicBezTo>
                  <a:cubicBezTo>
                    <a:pt x="6879" y="673"/>
                    <a:pt x="6878" y="666"/>
                    <a:pt x="6873" y="634"/>
                  </a:cubicBezTo>
                  <a:cubicBezTo>
                    <a:pt x="6870" y="590"/>
                    <a:pt x="6869" y="568"/>
                    <a:pt x="6868" y="568"/>
                  </a:cubicBezTo>
                  <a:cubicBezTo>
                    <a:pt x="6866" y="568"/>
                    <a:pt x="6866" y="590"/>
                    <a:pt x="6864" y="634"/>
                  </a:cubicBezTo>
                  <a:cubicBezTo>
                    <a:pt x="6866" y="667"/>
                    <a:pt x="6863" y="682"/>
                    <a:pt x="6856" y="682"/>
                  </a:cubicBezTo>
                  <a:cubicBezTo>
                    <a:pt x="6846" y="682"/>
                    <a:pt x="6830" y="648"/>
                    <a:pt x="6820" y="596"/>
                  </a:cubicBezTo>
                  <a:cubicBezTo>
                    <a:pt x="6815" y="565"/>
                    <a:pt x="6808" y="558"/>
                    <a:pt x="6798" y="558"/>
                  </a:cubicBezTo>
                  <a:cubicBezTo>
                    <a:pt x="6795" y="558"/>
                    <a:pt x="6792" y="558"/>
                    <a:pt x="6789" y="559"/>
                  </a:cubicBezTo>
                  <a:cubicBezTo>
                    <a:pt x="6786" y="600"/>
                    <a:pt x="6770" y="603"/>
                    <a:pt x="6751" y="606"/>
                  </a:cubicBezTo>
                  <a:cubicBezTo>
                    <a:pt x="6726" y="609"/>
                    <a:pt x="6726" y="609"/>
                    <a:pt x="6739" y="694"/>
                  </a:cubicBezTo>
                  <a:cubicBezTo>
                    <a:pt x="6751" y="778"/>
                    <a:pt x="6745" y="778"/>
                    <a:pt x="6726" y="781"/>
                  </a:cubicBezTo>
                  <a:cubicBezTo>
                    <a:pt x="6725" y="781"/>
                    <a:pt x="6724" y="781"/>
                    <a:pt x="6723" y="781"/>
                  </a:cubicBezTo>
                  <a:cubicBezTo>
                    <a:pt x="6714" y="781"/>
                    <a:pt x="6707" y="779"/>
                    <a:pt x="6701" y="741"/>
                  </a:cubicBezTo>
                  <a:cubicBezTo>
                    <a:pt x="6701" y="741"/>
                    <a:pt x="6685" y="700"/>
                    <a:pt x="6676" y="700"/>
                  </a:cubicBezTo>
                  <a:cubicBezTo>
                    <a:pt x="6675" y="701"/>
                    <a:pt x="6673" y="701"/>
                    <a:pt x="6671" y="701"/>
                  </a:cubicBezTo>
                  <a:cubicBezTo>
                    <a:pt x="6666" y="701"/>
                    <a:pt x="6659" y="694"/>
                    <a:pt x="6654" y="662"/>
                  </a:cubicBezTo>
                  <a:cubicBezTo>
                    <a:pt x="6654" y="662"/>
                    <a:pt x="6638" y="622"/>
                    <a:pt x="6620" y="622"/>
                  </a:cubicBezTo>
                  <a:cubicBezTo>
                    <a:pt x="6616" y="622"/>
                    <a:pt x="6611" y="623"/>
                    <a:pt x="6607" y="623"/>
                  </a:cubicBezTo>
                  <a:cubicBezTo>
                    <a:pt x="6595" y="623"/>
                    <a:pt x="6583" y="617"/>
                    <a:pt x="6579" y="584"/>
                  </a:cubicBezTo>
                  <a:cubicBezTo>
                    <a:pt x="6569" y="587"/>
                    <a:pt x="6569" y="587"/>
                    <a:pt x="6576" y="628"/>
                  </a:cubicBezTo>
                  <a:cubicBezTo>
                    <a:pt x="6580" y="660"/>
                    <a:pt x="6581" y="690"/>
                    <a:pt x="6565" y="690"/>
                  </a:cubicBezTo>
                  <a:cubicBezTo>
                    <a:pt x="6559" y="690"/>
                    <a:pt x="6550" y="685"/>
                    <a:pt x="6538" y="675"/>
                  </a:cubicBezTo>
                  <a:cubicBezTo>
                    <a:pt x="6522" y="678"/>
                    <a:pt x="6494" y="678"/>
                    <a:pt x="6500" y="722"/>
                  </a:cubicBezTo>
                  <a:cubicBezTo>
                    <a:pt x="6494" y="722"/>
                    <a:pt x="6494" y="722"/>
                    <a:pt x="6488" y="681"/>
                  </a:cubicBezTo>
                  <a:cubicBezTo>
                    <a:pt x="6482" y="639"/>
                    <a:pt x="6474" y="618"/>
                    <a:pt x="6467" y="618"/>
                  </a:cubicBezTo>
                  <a:cubicBezTo>
                    <a:pt x="6460" y="618"/>
                    <a:pt x="6453" y="640"/>
                    <a:pt x="6450" y="684"/>
                  </a:cubicBezTo>
                  <a:cubicBezTo>
                    <a:pt x="6454" y="705"/>
                    <a:pt x="6453" y="716"/>
                    <a:pt x="6449" y="716"/>
                  </a:cubicBezTo>
                  <a:cubicBezTo>
                    <a:pt x="6446" y="716"/>
                    <a:pt x="6441" y="706"/>
                    <a:pt x="6435" y="684"/>
                  </a:cubicBezTo>
                  <a:cubicBezTo>
                    <a:pt x="6435" y="684"/>
                    <a:pt x="6425" y="687"/>
                    <a:pt x="6422" y="728"/>
                  </a:cubicBezTo>
                  <a:cubicBezTo>
                    <a:pt x="6421" y="750"/>
                    <a:pt x="6420" y="761"/>
                    <a:pt x="6416" y="761"/>
                  </a:cubicBezTo>
                  <a:cubicBezTo>
                    <a:pt x="6413" y="761"/>
                    <a:pt x="6408" y="751"/>
                    <a:pt x="6397" y="731"/>
                  </a:cubicBezTo>
                  <a:cubicBezTo>
                    <a:pt x="6391" y="691"/>
                    <a:pt x="6381" y="691"/>
                    <a:pt x="6372" y="691"/>
                  </a:cubicBezTo>
                  <a:cubicBezTo>
                    <a:pt x="6365" y="715"/>
                    <a:pt x="6331" y="729"/>
                    <a:pt x="6300" y="729"/>
                  </a:cubicBezTo>
                  <a:cubicBezTo>
                    <a:pt x="6277" y="729"/>
                    <a:pt x="6255" y="721"/>
                    <a:pt x="6250" y="703"/>
                  </a:cubicBezTo>
                  <a:cubicBezTo>
                    <a:pt x="6247" y="747"/>
                    <a:pt x="6247" y="747"/>
                    <a:pt x="6237" y="747"/>
                  </a:cubicBezTo>
                  <a:cubicBezTo>
                    <a:pt x="6230" y="715"/>
                    <a:pt x="6225" y="701"/>
                    <a:pt x="6222" y="701"/>
                  </a:cubicBezTo>
                  <a:lnTo>
                    <a:pt x="6222" y="701"/>
                  </a:lnTo>
                  <a:cubicBezTo>
                    <a:pt x="6218" y="701"/>
                    <a:pt x="6219" y="738"/>
                    <a:pt x="6225" y="791"/>
                  </a:cubicBezTo>
                  <a:lnTo>
                    <a:pt x="6243" y="791"/>
                  </a:lnTo>
                  <a:cubicBezTo>
                    <a:pt x="6248" y="829"/>
                    <a:pt x="6245" y="850"/>
                    <a:pt x="6239" y="850"/>
                  </a:cubicBezTo>
                  <a:cubicBezTo>
                    <a:pt x="6232" y="850"/>
                    <a:pt x="6221" y="819"/>
                    <a:pt x="6212" y="750"/>
                  </a:cubicBezTo>
                  <a:cubicBezTo>
                    <a:pt x="6203" y="708"/>
                    <a:pt x="6198" y="687"/>
                    <a:pt x="6196" y="687"/>
                  </a:cubicBezTo>
                  <a:cubicBezTo>
                    <a:pt x="6193" y="687"/>
                    <a:pt x="6193" y="708"/>
                    <a:pt x="6193" y="750"/>
                  </a:cubicBezTo>
                  <a:cubicBezTo>
                    <a:pt x="6193" y="794"/>
                    <a:pt x="6192" y="816"/>
                    <a:pt x="6188" y="816"/>
                  </a:cubicBezTo>
                  <a:cubicBezTo>
                    <a:pt x="6184" y="816"/>
                    <a:pt x="6178" y="795"/>
                    <a:pt x="6168" y="753"/>
                  </a:cubicBezTo>
                  <a:cubicBezTo>
                    <a:pt x="6162" y="711"/>
                    <a:pt x="6159" y="690"/>
                    <a:pt x="6158" y="690"/>
                  </a:cubicBezTo>
                  <a:lnTo>
                    <a:pt x="6158" y="690"/>
                  </a:lnTo>
                  <a:cubicBezTo>
                    <a:pt x="6157" y="690"/>
                    <a:pt x="6157" y="712"/>
                    <a:pt x="6159" y="756"/>
                  </a:cubicBezTo>
                  <a:cubicBezTo>
                    <a:pt x="6159" y="852"/>
                    <a:pt x="6152" y="907"/>
                    <a:pt x="6142" y="907"/>
                  </a:cubicBezTo>
                  <a:cubicBezTo>
                    <a:pt x="6135" y="907"/>
                    <a:pt x="6126" y="874"/>
                    <a:pt x="6118" y="800"/>
                  </a:cubicBezTo>
                  <a:cubicBezTo>
                    <a:pt x="6109" y="716"/>
                    <a:pt x="6096" y="675"/>
                    <a:pt x="6087" y="675"/>
                  </a:cubicBezTo>
                  <a:cubicBezTo>
                    <a:pt x="6077" y="675"/>
                    <a:pt x="6084" y="719"/>
                    <a:pt x="6087" y="759"/>
                  </a:cubicBezTo>
                  <a:cubicBezTo>
                    <a:pt x="6096" y="802"/>
                    <a:pt x="6099" y="823"/>
                    <a:pt x="6095" y="823"/>
                  </a:cubicBezTo>
                  <a:cubicBezTo>
                    <a:pt x="6092" y="823"/>
                    <a:pt x="6084" y="803"/>
                    <a:pt x="6071" y="763"/>
                  </a:cubicBezTo>
                  <a:cubicBezTo>
                    <a:pt x="6049" y="694"/>
                    <a:pt x="6033" y="663"/>
                    <a:pt x="6021" y="663"/>
                  </a:cubicBezTo>
                  <a:cubicBezTo>
                    <a:pt x="6011" y="663"/>
                    <a:pt x="6003" y="684"/>
                    <a:pt x="5996" y="722"/>
                  </a:cubicBezTo>
                  <a:cubicBezTo>
                    <a:pt x="5982" y="767"/>
                    <a:pt x="5968" y="789"/>
                    <a:pt x="5961" y="789"/>
                  </a:cubicBezTo>
                  <a:cubicBezTo>
                    <a:pt x="5954" y="789"/>
                    <a:pt x="5952" y="768"/>
                    <a:pt x="5961" y="725"/>
                  </a:cubicBezTo>
                  <a:cubicBezTo>
                    <a:pt x="5965" y="676"/>
                    <a:pt x="5967" y="655"/>
                    <a:pt x="5965" y="655"/>
                  </a:cubicBezTo>
                  <a:lnTo>
                    <a:pt x="5965" y="655"/>
                  </a:lnTo>
                  <a:cubicBezTo>
                    <a:pt x="5963" y="655"/>
                    <a:pt x="5960" y="666"/>
                    <a:pt x="5955" y="684"/>
                  </a:cubicBezTo>
                  <a:cubicBezTo>
                    <a:pt x="5940" y="684"/>
                    <a:pt x="5921" y="684"/>
                    <a:pt x="5911" y="687"/>
                  </a:cubicBezTo>
                  <a:cubicBezTo>
                    <a:pt x="5902" y="687"/>
                    <a:pt x="5899" y="728"/>
                    <a:pt x="5902" y="772"/>
                  </a:cubicBezTo>
                  <a:cubicBezTo>
                    <a:pt x="5892" y="720"/>
                    <a:pt x="5880" y="685"/>
                    <a:pt x="5870" y="685"/>
                  </a:cubicBezTo>
                  <a:cubicBezTo>
                    <a:pt x="5864" y="685"/>
                    <a:pt x="5859" y="699"/>
                    <a:pt x="5855" y="731"/>
                  </a:cubicBezTo>
                  <a:lnTo>
                    <a:pt x="5836" y="734"/>
                  </a:lnTo>
                  <a:cubicBezTo>
                    <a:pt x="5827" y="734"/>
                    <a:pt x="5827" y="734"/>
                    <a:pt x="5824" y="778"/>
                  </a:cubicBezTo>
                  <a:cubicBezTo>
                    <a:pt x="5822" y="790"/>
                    <a:pt x="5819" y="795"/>
                    <a:pt x="5817" y="795"/>
                  </a:cubicBezTo>
                  <a:cubicBezTo>
                    <a:pt x="5810" y="795"/>
                    <a:pt x="5801" y="766"/>
                    <a:pt x="5792" y="738"/>
                  </a:cubicBezTo>
                  <a:cubicBezTo>
                    <a:pt x="5783" y="706"/>
                    <a:pt x="5774" y="677"/>
                    <a:pt x="5771" y="677"/>
                  </a:cubicBezTo>
                  <a:cubicBezTo>
                    <a:pt x="5770" y="677"/>
                    <a:pt x="5769" y="682"/>
                    <a:pt x="5770" y="694"/>
                  </a:cubicBezTo>
                  <a:cubicBezTo>
                    <a:pt x="5770" y="738"/>
                    <a:pt x="5767" y="781"/>
                    <a:pt x="5758" y="825"/>
                  </a:cubicBezTo>
                  <a:cubicBezTo>
                    <a:pt x="5756" y="837"/>
                    <a:pt x="5754" y="842"/>
                    <a:pt x="5751" y="842"/>
                  </a:cubicBezTo>
                  <a:cubicBezTo>
                    <a:pt x="5746" y="842"/>
                    <a:pt x="5741" y="813"/>
                    <a:pt x="5745" y="781"/>
                  </a:cubicBezTo>
                  <a:cubicBezTo>
                    <a:pt x="5745" y="753"/>
                    <a:pt x="5736" y="722"/>
                    <a:pt x="5720" y="697"/>
                  </a:cubicBezTo>
                  <a:cubicBezTo>
                    <a:pt x="5711" y="700"/>
                    <a:pt x="5692" y="700"/>
                    <a:pt x="5695" y="741"/>
                  </a:cubicBezTo>
                  <a:cubicBezTo>
                    <a:pt x="5698" y="763"/>
                    <a:pt x="5686" y="775"/>
                    <a:pt x="5671" y="775"/>
                  </a:cubicBezTo>
                  <a:cubicBezTo>
                    <a:pt x="5657" y="775"/>
                    <a:pt x="5642" y="765"/>
                    <a:pt x="5636" y="744"/>
                  </a:cubicBezTo>
                  <a:lnTo>
                    <a:pt x="5617" y="747"/>
                  </a:lnTo>
                  <a:cubicBezTo>
                    <a:pt x="5607" y="747"/>
                    <a:pt x="5604" y="788"/>
                    <a:pt x="5595" y="788"/>
                  </a:cubicBezTo>
                  <a:cubicBezTo>
                    <a:pt x="5595" y="788"/>
                    <a:pt x="5585" y="788"/>
                    <a:pt x="5579" y="832"/>
                  </a:cubicBezTo>
                  <a:cubicBezTo>
                    <a:pt x="5570" y="832"/>
                    <a:pt x="5563" y="832"/>
                    <a:pt x="5560" y="791"/>
                  </a:cubicBezTo>
                  <a:cubicBezTo>
                    <a:pt x="5559" y="833"/>
                    <a:pt x="5558" y="854"/>
                    <a:pt x="5556" y="854"/>
                  </a:cubicBezTo>
                  <a:cubicBezTo>
                    <a:pt x="5553" y="854"/>
                    <a:pt x="5549" y="833"/>
                    <a:pt x="5542" y="791"/>
                  </a:cubicBezTo>
                  <a:cubicBezTo>
                    <a:pt x="5538" y="748"/>
                    <a:pt x="5537" y="727"/>
                    <a:pt x="5536" y="727"/>
                  </a:cubicBezTo>
                  <a:cubicBezTo>
                    <a:pt x="5534" y="727"/>
                    <a:pt x="5534" y="748"/>
                    <a:pt x="5532" y="791"/>
                  </a:cubicBezTo>
                  <a:cubicBezTo>
                    <a:pt x="5529" y="813"/>
                    <a:pt x="5527" y="824"/>
                    <a:pt x="5525" y="824"/>
                  </a:cubicBezTo>
                  <a:cubicBezTo>
                    <a:pt x="5523" y="824"/>
                    <a:pt x="5520" y="813"/>
                    <a:pt x="5513" y="791"/>
                  </a:cubicBezTo>
                  <a:cubicBezTo>
                    <a:pt x="5513" y="770"/>
                    <a:pt x="5511" y="760"/>
                    <a:pt x="5509" y="760"/>
                  </a:cubicBezTo>
                  <a:cubicBezTo>
                    <a:pt x="5507" y="760"/>
                    <a:pt x="5505" y="770"/>
                    <a:pt x="5507" y="791"/>
                  </a:cubicBezTo>
                  <a:cubicBezTo>
                    <a:pt x="5505" y="843"/>
                    <a:pt x="5495" y="880"/>
                    <a:pt x="5486" y="880"/>
                  </a:cubicBezTo>
                  <a:cubicBezTo>
                    <a:pt x="5480" y="880"/>
                    <a:pt x="5475" y="867"/>
                    <a:pt x="5473" y="835"/>
                  </a:cubicBezTo>
                  <a:cubicBezTo>
                    <a:pt x="5473" y="835"/>
                    <a:pt x="5463" y="835"/>
                    <a:pt x="5460" y="879"/>
                  </a:cubicBezTo>
                  <a:cubicBezTo>
                    <a:pt x="5457" y="921"/>
                    <a:pt x="5455" y="942"/>
                    <a:pt x="5454" y="942"/>
                  </a:cubicBezTo>
                  <a:cubicBezTo>
                    <a:pt x="5453" y="942"/>
                    <a:pt x="5452" y="921"/>
                    <a:pt x="5451" y="879"/>
                  </a:cubicBezTo>
                  <a:cubicBezTo>
                    <a:pt x="5443" y="836"/>
                    <a:pt x="5437" y="815"/>
                    <a:pt x="5432" y="815"/>
                  </a:cubicBezTo>
                  <a:cubicBezTo>
                    <a:pt x="5427" y="815"/>
                    <a:pt x="5424" y="836"/>
                    <a:pt x="5422" y="879"/>
                  </a:cubicBezTo>
                  <a:cubicBezTo>
                    <a:pt x="5422" y="879"/>
                    <a:pt x="5420" y="898"/>
                    <a:pt x="5415" y="898"/>
                  </a:cubicBezTo>
                  <a:cubicBezTo>
                    <a:pt x="5413" y="898"/>
                    <a:pt x="5410" y="893"/>
                    <a:pt x="5407" y="879"/>
                  </a:cubicBezTo>
                  <a:cubicBezTo>
                    <a:pt x="5394" y="855"/>
                    <a:pt x="5371" y="832"/>
                    <a:pt x="5355" y="832"/>
                  </a:cubicBezTo>
                  <a:cubicBezTo>
                    <a:pt x="5344" y="832"/>
                    <a:pt x="5337" y="845"/>
                    <a:pt x="5344" y="882"/>
                  </a:cubicBezTo>
                  <a:lnTo>
                    <a:pt x="5325" y="882"/>
                  </a:lnTo>
                  <a:cubicBezTo>
                    <a:pt x="5316" y="861"/>
                    <a:pt x="5309" y="851"/>
                    <a:pt x="5303" y="851"/>
                  </a:cubicBezTo>
                  <a:cubicBezTo>
                    <a:pt x="5298" y="851"/>
                    <a:pt x="5294" y="861"/>
                    <a:pt x="5291" y="882"/>
                  </a:cubicBezTo>
                  <a:lnTo>
                    <a:pt x="5285" y="926"/>
                  </a:lnTo>
                  <a:cubicBezTo>
                    <a:pt x="5281" y="885"/>
                    <a:pt x="5269" y="841"/>
                    <a:pt x="5263" y="841"/>
                  </a:cubicBezTo>
                  <a:cubicBezTo>
                    <a:pt x="5253" y="841"/>
                    <a:pt x="5253" y="841"/>
                    <a:pt x="5253" y="885"/>
                  </a:cubicBezTo>
                  <a:cubicBezTo>
                    <a:pt x="5266" y="926"/>
                    <a:pt x="5256" y="926"/>
                    <a:pt x="5247" y="926"/>
                  </a:cubicBezTo>
                  <a:cubicBezTo>
                    <a:pt x="5247" y="926"/>
                    <a:pt x="5246" y="926"/>
                    <a:pt x="5246" y="926"/>
                  </a:cubicBezTo>
                  <a:cubicBezTo>
                    <a:pt x="5237" y="926"/>
                    <a:pt x="5228" y="883"/>
                    <a:pt x="5225" y="841"/>
                  </a:cubicBezTo>
                  <a:lnTo>
                    <a:pt x="5219" y="844"/>
                  </a:lnTo>
                  <a:cubicBezTo>
                    <a:pt x="5221" y="893"/>
                    <a:pt x="5218" y="914"/>
                    <a:pt x="5215" y="914"/>
                  </a:cubicBezTo>
                  <a:cubicBezTo>
                    <a:pt x="5213" y="914"/>
                    <a:pt x="5211" y="903"/>
                    <a:pt x="5209" y="885"/>
                  </a:cubicBezTo>
                  <a:cubicBezTo>
                    <a:pt x="5200" y="844"/>
                    <a:pt x="5191" y="844"/>
                    <a:pt x="5181" y="844"/>
                  </a:cubicBezTo>
                  <a:lnTo>
                    <a:pt x="5181" y="800"/>
                  </a:lnTo>
                  <a:cubicBezTo>
                    <a:pt x="5177" y="788"/>
                    <a:pt x="5175" y="783"/>
                    <a:pt x="5174" y="783"/>
                  </a:cubicBezTo>
                  <a:cubicBezTo>
                    <a:pt x="5170" y="783"/>
                    <a:pt x="5172" y="813"/>
                    <a:pt x="5172" y="844"/>
                  </a:cubicBezTo>
                  <a:lnTo>
                    <a:pt x="5156" y="844"/>
                  </a:lnTo>
                  <a:cubicBezTo>
                    <a:pt x="5147" y="844"/>
                    <a:pt x="5137" y="844"/>
                    <a:pt x="5150" y="885"/>
                  </a:cubicBezTo>
                  <a:cubicBezTo>
                    <a:pt x="5150" y="929"/>
                    <a:pt x="5153" y="969"/>
                    <a:pt x="5144" y="969"/>
                  </a:cubicBezTo>
                  <a:cubicBezTo>
                    <a:pt x="5140" y="929"/>
                    <a:pt x="5140" y="885"/>
                    <a:pt x="5131" y="885"/>
                  </a:cubicBezTo>
                  <a:cubicBezTo>
                    <a:pt x="5122" y="885"/>
                    <a:pt x="5118" y="844"/>
                    <a:pt x="5118" y="844"/>
                  </a:cubicBezTo>
                  <a:cubicBezTo>
                    <a:pt x="5121" y="807"/>
                    <a:pt x="5116" y="793"/>
                    <a:pt x="5110" y="793"/>
                  </a:cubicBezTo>
                  <a:cubicBezTo>
                    <a:pt x="5101" y="793"/>
                    <a:pt x="5088" y="819"/>
                    <a:pt x="5084" y="844"/>
                  </a:cubicBezTo>
                  <a:cubicBezTo>
                    <a:pt x="5078" y="886"/>
                    <a:pt x="5072" y="908"/>
                    <a:pt x="5068" y="908"/>
                  </a:cubicBezTo>
                  <a:cubicBezTo>
                    <a:pt x="5064" y="908"/>
                    <a:pt x="5060" y="886"/>
                    <a:pt x="5059" y="844"/>
                  </a:cubicBezTo>
                  <a:cubicBezTo>
                    <a:pt x="5058" y="819"/>
                    <a:pt x="5056" y="809"/>
                    <a:pt x="5054" y="809"/>
                  </a:cubicBezTo>
                  <a:cubicBezTo>
                    <a:pt x="5048" y="809"/>
                    <a:pt x="5039" y="879"/>
                    <a:pt x="5037" y="969"/>
                  </a:cubicBezTo>
                  <a:lnTo>
                    <a:pt x="5031" y="1098"/>
                  </a:lnTo>
                  <a:lnTo>
                    <a:pt x="5028" y="969"/>
                  </a:lnTo>
                  <a:cubicBezTo>
                    <a:pt x="5018" y="870"/>
                    <a:pt x="5015" y="829"/>
                    <a:pt x="5009" y="829"/>
                  </a:cubicBezTo>
                  <a:cubicBezTo>
                    <a:pt x="5004" y="829"/>
                    <a:pt x="4999" y="850"/>
                    <a:pt x="4990" y="885"/>
                  </a:cubicBezTo>
                  <a:cubicBezTo>
                    <a:pt x="4981" y="907"/>
                    <a:pt x="4976" y="918"/>
                    <a:pt x="4974" y="918"/>
                  </a:cubicBezTo>
                  <a:cubicBezTo>
                    <a:pt x="4971" y="918"/>
                    <a:pt x="4971" y="907"/>
                    <a:pt x="4971" y="885"/>
                  </a:cubicBezTo>
                  <a:cubicBezTo>
                    <a:pt x="4971" y="844"/>
                    <a:pt x="4962" y="844"/>
                    <a:pt x="4934" y="844"/>
                  </a:cubicBezTo>
                  <a:cubicBezTo>
                    <a:pt x="4908" y="844"/>
                    <a:pt x="4899" y="844"/>
                    <a:pt x="4899" y="885"/>
                  </a:cubicBezTo>
                  <a:lnTo>
                    <a:pt x="4883" y="885"/>
                  </a:lnTo>
                  <a:cubicBezTo>
                    <a:pt x="4879" y="852"/>
                    <a:pt x="4873" y="838"/>
                    <a:pt x="4869" y="838"/>
                  </a:cubicBezTo>
                  <a:cubicBezTo>
                    <a:pt x="4863" y="838"/>
                    <a:pt x="4859" y="875"/>
                    <a:pt x="4865" y="929"/>
                  </a:cubicBezTo>
                  <a:lnTo>
                    <a:pt x="4849" y="929"/>
                  </a:lnTo>
                  <a:lnTo>
                    <a:pt x="4846" y="885"/>
                  </a:lnTo>
                  <a:cubicBezTo>
                    <a:pt x="4846" y="841"/>
                    <a:pt x="4827" y="841"/>
                    <a:pt x="4758" y="841"/>
                  </a:cubicBezTo>
                  <a:cubicBezTo>
                    <a:pt x="4753" y="841"/>
                    <a:pt x="4748" y="841"/>
                    <a:pt x="4743" y="841"/>
                  </a:cubicBezTo>
                  <a:cubicBezTo>
                    <a:pt x="4679" y="841"/>
                    <a:pt x="4670" y="844"/>
                    <a:pt x="4670" y="926"/>
                  </a:cubicBezTo>
                  <a:cubicBezTo>
                    <a:pt x="4667" y="968"/>
                    <a:pt x="4663" y="989"/>
                    <a:pt x="4660" y="989"/>
                  </a:cubicBezTo>
                  <a:cubicBezTo>
                    <a:pt x="4656" y="989"/>
                    <a:pt x="4653" y="968"/>
                    <a:pt x="4652" y="926"/>
                  </a:cubicBezTo>
                  <a:cubicBezTo>
                    <a:pt x="4652" y="895"/>
                    <a:pt x="4647" y="863"/>
                    <a:pt x="4644" y="863"/>
                  </a:cubicBezTo>
                  <a:cubicBezTo>
                    <a:pt x="4643" y="863"/>
                    <a:pt x="4642" y="869"/>
                    <a:pt x="4642" y="882"/>
                  </a:cubicBezTo>
                  <a:cubicBezTo>
                    <a:pt x="4642" y="882"/>
                    <a:pt x="4626" y="882"/>
                    <a:pt x="4617" y="838"/>
                  </a:cubicBezTo>
                  <a:cubicBezTo>
                    <a:pt x="4605" y="801"/>
                    <a:pt x="4597" y="787"/>
                    <a:pt x="4592" y="787"/>
                  </a:cubicBezTo>
                  <a:cubicBezTo>
                    <a:pt x="4585" y="787"/>
                    <a:pt x="4583" y="812"/>
                    <a:pt x="4583" y="838"/>
                  </a:cubicBezTo>
                  <a:cubicBezTo>
                    <a:pt x="4586" y="873"/>
                    <a:pt x="4587" y="886"/>
                    <a:pt x="4586" y="886"/>
                  </a:cubicBezTo>
                  <a:cubicBezTo>
                    <a:pt x="4584" y="886"/>
                    <a:pt x="4579" y="860"/>
                    <a:pt x="4573" y="835"/>
                  </a:cubicBezTo>
                  <a:cubicBezTo>
                    <a:pt x="4567" y="806"/>
                    <a:pt x="4560" y="776"/>
                    <a:pt x="4557" y="776"/>
                  </a:cubicBezTo>
                  <a:cubicBezTo>
                    <a:pt x="4555" y="776"/>
                    <a:pt x="4554" y="781"/>
                    <a:pt x="4554" y="794"/>
                  </a:cubicBezTo>
                  <a:cubicBezTo>
                    <a:pt x="4549" y="817"/>
                    <a:pt x="4529" y="840"/>
                    <a:pt x="4514" y="840"/>
                  </a:cubicBezTo>
                  <a:cubicBezTo>
                    <a:pt x="4503" y="840"/>
                    <a:pt x="4493" y="827"/>
                    <a:pt x="4495" y="791"/>
                  </a:cubicBezTo>
                  <a:lnTo>
                    <a:pt x="4476" y="791"/>
                  </a:lnTo>
                  <a:cubicBezTo>
                    <a:pt x="4476" y="832"/>
                    <a:pt x="4457" y="832"/>
                    <a:pt x="4442" y="832"/>
                  </a:cubicBezTo>
                  <a:cubicBezTo>
                    <a:pt x="4423" y="832"/>
                    <a:pt x="4413" y="832"/>
                    <a:pt x="4413" y="788"/>
                  </a:cubicBezTo>
                  <a:cubicBezTo>
                    <a:pt x="4418" y="767"/>
                    <a:pt x="4418" y="757"/>
                    <a:pt x="4415" y="757"/>
                  </a:cubicBezTo>
                  <a:lnTo>
                    <a:pt x="4415" y="757"/>
                  </a:lnTo>
                  <a:cubicBezTo>
                    <a:pt x="4412" y="757"/>
                    <a:pt x="4406" y="767"/>
                    <a:pt x="4398" y="788"/>
                  </a:cubicBezTo>
                  <a:cubicBezTo>
                    <a:pt x="4388" y="788"/>
                    <a:pt x="4379" y="872"/>
                    <a:pt x="4369" y="872"/>
                  </a:cubicBezTo>
                  <a:cubicBezTo>
                    <a:pt x="4369" y="913"/>
                    <a:pt x="4360" y="957"/>
                    <a:pt x="4351" y="957"/>
                  </a:cubicBezTo>
                  <a:lnTo>
                    <a:pt x="4351" y="913"/>
                  </a:lnTo>
                  <a:lnTo>
                    <a:pt x="4354" y="828"/>
                  </a:lnTo>
                  <a:cubicBezTo>
                    <a:pt x="4344" y="828"/>
                    <a:pt x="4335" y="828"/>
                    <a:pt x="4335" y="869"/>
                  </a:cubicBezTo>
                  <a:cubicBezTo>
                    <a:pt x="4326" y="828"/>
                    <a:pt x="4316" y="828"/>
                    <a:pt x="4301" y="825"/>
                  </a:cubicBezTo>
                  <a:cubicBezTo>
                    <a:pt x="4282" y="825"/>
                    <a:pt x="4263" y="825"/>
                    <a:pt x="4254" y="866"/>
                  </a:cubicBezTo>
                  <a:cubicBezTo>
                    <a:pt x="4250" y="823"/>
                    <a:pt x="4235" y="801"/>
                    <a:pt x="4219" y="801"/>
                  </a:cubicBezTo>
                  <a:cubicBezTo>
                    <a:pt x="4204" y="801"/>
                    <a:pt x="4189" y="821"/>
                    <a:pt x="4185" y="863"/>
                  </a:cubicBezTo>
                  <a:cubicBezTo>
                    <a:pt x="4185" y="884"/>
                    <a:pt x="4182" y="895"/>
                    <a:pt x="4179" y="895"/>
                  </a:cubicBezTo>
                  <a:cubicBezTo>
                    <a:pt x="4175" y="895"/>
                    <a:pt x="4171" y="884"/>
                    <a:pt x="4166" y="863"/>
                  </a:cubicBezTo>
                  <a:cubicBezTo>
                    <a:pt x="4163" y="841"/>
                    <a:pt x="4161" y="830"/>
                    <a:pt x="4159" y="830"/>
                  </a:cubicBezTo>
                  <a:cubicBezTo>
                    <a:pt x="4157" y="830"/>
                    <a:pt x="4155" y="840"/>
                    <a:pt x="4150" y="860"/>
                  </a:cubicBezTo>
                  <a:cubicBezTo>
                    <a:pt x="4146" y="873"/>
                    <a:pt x="4143" y="878"/>
                    <a:pt x="4141" y="878"/>
                  </a:cubicBezTo>
                  <a:cubicBezTo>
                    <a:pt x="4134" y="878"/>
                    <a:pt x="4129" y="847"/>
                    <a:pt x="4125" y="816"/>
                  </a:cubicBezTo>
                  <a:cubicBezTo>
                    <a:pt x="4119" y="766"/>
                    <a:pt x="4115" y="745"/>
                    <a:pt x="4110" y="745"/>
                  </a:cubicBezTo>
                  <a:cubicBezTo>
                    <a:pt x="4106" y="745"/>
                    <a:pt x="4102" y="755"/>
                    <a:pt x="4097" y="772"/>
                  </a:cubicBezTo>
                  <a:cubicBezTo>
                    <a:pt x="4078" y="813"/>
                    <a:pt x="4062" y="813"/>
                    <a:pt x="4053" y="813"/>
                  </a:cubicBezTo>
                  <a:cubicBezTo>
                    <a:pt x="4034" y="853"/>
                    <a:pt x="4025" y="853"/>
                    <a:pt x="4034" y="894"/>
                  </a:cubicBezTo>
                  <a:cubicBezTo>
                    <a:pt x="4031" y="922"/>
                    <a:pt x="4028" y="951"/>
                    <a:pt x="4022" y="979"/>
                  </a:cubicBezTo>
                  <a:cubicBezTo>
                    <a:pt x="4015" y="993"/>
                    <a:pt x="4011" y="998"/>
                    <a:pt x="4009" y="998"/>
                  </a:cubicBezTo>
                  <a:cubicBezTo>
                    <a:pt x="4004" y="998"/>
                    <a:pt x="4006" y="979"/>
                    <a:pt x="4012" y="979"/>
                  </a:cubicBezTo>
                  <a:cubicBezTo>
                    <a:pt x="4031" y="938"/>
                    <a:pt x="4022" y="938"/>
                    <a:pt x="4015" y="894"/>
                  </a:cubicBezTo>
                  <a:cubicBezTo>
                    <a:pt x="4009" y="850"/>
                    <a:pt x="3990" y="850"/>
                    <a:pt x="3981" y="850"/>
                  </a:cubicBezTo>
                  <a:lnTo>
                    <a:pt x="3946" y="847"/>
                  </a:lnTo>
                  <a:cubicBezTo>
                    <a:pt x="3934" y="825"/>
                    <a:pt x="3925" y="814"/>
                    <a:pt x="3919" y="814"/>
                  </a:cubicBezTo>
                  <a:cubicBezTo>
                    <a:pt x="3914" y="814"/>
                    <a:pt x="3912" y="824"/>
                    <a:pt x="3912" y="844"/>
                  </a:cubicBezTo>
                  <a:cubicBezTo>
                    <a:pt x="3910" y="894"/>
                    <a:pt x="3909" y="914"/>
                    <a:pt x="3909" y="914"/>
                  </a:cubicBezTo>
                  <a:cubicBezTo>
                    <a:pt x="3909" y="914"/>
                    <a:pt x="3909" y="905"/>
                    <a:pt x="3909" y="888"/>
                  </a:cubicBezTo>
                  <a:cubicBezTo>
                    <a:pt x="3906" y="842"/>
                    <a:pt x="3878" y="818"/>
                    <a:pt x="3851" y="818"/>
                  </a:cubicBezTo>
                  <a:cubicBezTo>
                    <a:pt x="3827" y="818"/>
                    <a:pt x="3802" y="837"/>
                    <a:pt x="3794" y="874"/>
                  </a:cubicBezTo>
                  <a:lnTo>
                    <a:pt x="3794" y="874"/>
                  </a:lnTo>
                  <a:cubicBezTo>
                    <a:pt x="3794" y="863"/>
                    <a:pt x="3795" y="850"/>
                    <a:pt x="3796" y="838"/>
                  </a:cubicBezTo>
                  <a:cubicBezTo>
                    <a:pt x="3799" y="794"/>
                    <a:pt x="3790" y="794"/>
                    <a:pt x="3771" y="791"/>
                  </a:cubicBezTo>
                  <a:cubicBezTo>
                    <a:pt x="3765" y="791"/>
                    <a:pt x="3730" y="829"/>
                    <a:pt x="3702" y="829"/>
                  </a:cubicBezTo>
                  <a:cubicBezTo>
                    <a:pt x="3701" y="829"/>
                    <a:pt x="3700" y="829"/>
                    <a:pt x="3699" y="828"/>
                  </a:cubicBezTo>
                  <a:cubicBezTo>
                    <a:pt x="3690" y="828"/>
                    <a:pt x="3681" y="827"/>
                    <a:pt x="3673" y="827"/>
                  </a:cubicBezTo>
                  <a:cubicBezTo>
                    <a:pt x="3653" y="827"/>
                    <a:pt x="3638" y="833"/>
                    <a:pt x="3636" y="863"/>
                  </a:cubicBezTo>
                  <a:cubicBezTo>
                    <a:pt x="3627" y="863"/>
                    <a:pt x="3627" y="863"/>
                    <a:pt x="3630" y="822"/>
                  </a:cubicBezTo>
                  <a:cubicBezTo>
                    <a:pt x="3639" y="778"/>
                    <a:pt x="3633" y="778"/>
                    <a:pt x="3624" y="778"/>
                  </a:cubicBezTo>
                  <a:cubicBezTo>
                    <a:pt x="3614" y="778"/>
                    <a:pt x="3611" y="819"/>
                    <a:pt x="3608" y="863"/>
                  </a:cubicBezTo>
                  <a:cubicBezTo>
                    <a:pt x="3608" y="883"/>
                    <a:pt x="3606" y="893"/>
                    <a:pt x="3602" y="893"/>
                  </a:cubicBezTo>
                  <a:cubicBezTo>
                    <a:pt x="3597" y="893"/>
                    <a:pt x="3591" y="882"/>
                    <a:pt x="3583" y="860"/>
                  </a:cubicBezTo>
                  <a:cubicBezTo>
                    <a:pt x="3575" y="837"/>
                    <a:pt x="3561" y="825"/>
                    <a:pt x="3547" y="825"/>
                  </a:cubicBezTo>
                  <a:cubicBezTo>
                    <a:pt x="3534" y="825"/>
                    <a:pt x="3521" y="834"/>
                    <a:pt x="3511" y="853"/>
                  </a:cubicBezTo>
                  <a:cubicBezTo>
                    <a:pt x="3505" y="850"/>
                    <a:pt x="3495" y="850"/>
                    <a:pt x="3498" y="810"/>
                  </a:cubicBezTo>
                  <a:cubicBezTo>
                    <a:pt x="3495" y="784"/>
                    <a:pt x="3488" y="758"/>
                    <a:pt x="3478" y="758"/>
                  </a:cubicBezTo>
                  <a:cubicBezTo>
                    <a:pt x="3471" y="758"/>
                    <a:pt x="3463" y="770"/>
                    <a:pt x="3454" y="803"/>
                  </a:cubicBezTo>
                  <a:cubicBezTo>
                    <a:pt x="3445" y="803"/>
                    <a:pt x="3445" y="803"/>
                    <a:pt x="3448" y="759"/>
                  </a:cubicBezTo>
                  <a:cubicBezTo>
                    <a:pt x="3444" y="736"/>
                    <a:pt x="3444" y="711"/>
                    <a:pt x="3441" y="711"/>
                  </a:cubicBezTo>
                  <a:cubicBezTo>
                    <a:pt x="3439" y="711"/>
                    <a:pt x="3436" y="724"/>
                    <a:pt x="3429" y="759"/>
                  </a:cubicBezTo>
                  <a:cubicBezTo>
                    <a:pt x="3420" y="779"/>
                    <a:pt x="3409" y="788"/>
                    <a:pt x="3399" y="788"/>
                  </a:cubicBezTo>
                  <a:cubicBezTo>
                    <a:pt x="3387" y="788"/>
                    <a:pt x="3376" y="776"/>
                    <a:pt x="3370" y="753"/>
                  </a:cubicBezTo>
                  <a:cubicBezTo>
                    <a:pt x="3369" y="753"/>
                    <a:pt x="3367" y="753"/>
                    <a:pt x="3366" y="753"/>
                  </a:cubicBezTo>
                  <a:cubicBezTo>
                    <a:pt x="3358" y="753"/>
                    <a:pt x="3351" y="756"/>
                    <a:pt x="3348" y="794"/>
                  </a:cubicBezTo>
                  <a:lnTo>
                    <a:pt x="3345" y="838"/>
                  </a:lnTo>
                  <a:cubicBezTo>
                    <a:pt x="3343" y="794"/>
                    <a:pt x="3342" y="772"/>
                    <a:pt x="3340" y="772"/>
                  </a:cubicBezTo>
                  <a:cubicBezTo>
                    <a:pt x="3338" y="772"/>
                    <a:pt x="3334" y="793"/>
                    <a:pt x="3326" y="835"/>
                  </a:cubicBezTo>
                  <a:cubicBezTo>
                    <a:pt x="3324" y="856"/>
                    <a:pt x="3322" y="866"/>
                    <a:pt x="3321" y="866"/>
                  </a:cubicBezTo>
                  <a:cubicBezTo>
                    <a:pt x="3319" y="866"/>
                    <a:pt x="3318" y="855"/>
                    <a:pt x="3320" y="835"/>
                  </a:cubicBezTo>
                  <a:cubicBezTo>
                    <a:pt x="3313" y="791"/>
                    <a:pt x="3304" y="788"/>
                    <a:pt x="3304" y="788"/>
                  </a:cubicBezTo>
                  <a:cubicBezTo>
                    <a:pt x="3295" y="788"/>
                    <a:pt x="3255" y="820"/>
                    <a:pt x="3214" y="820"/>
                  </a:cubicBezTo>
                  <a:cubicBezTo>
                    <a:pt x="3210" y="820"/>
                    <a:pt x="3207" y="819"/>
                    <a:pt x="3204" y="819"/>
                  </a:cubicBezTo>
                  <a:cubicBezTo>
                    <a:pt x="3180" y="816"/>
                    <a:pt x="3160" y="813"/>
                    <a:pt x="3146" y="813"/>
                  </a:cubicBezTo>
                  <a:cubicBezTo>
                    <a:pt x="3118" y="813"/>
                    <a:pt x="3105" y="822"/>
                    <a:pt x="3103" y="850"/>
                  </a:cubicBezTo>
                  <a:cubicBezTo>
                    <a:pt x="3097" y="870"/>
                    <a:pt x="3094" y="881"/>
                    <a:pt x="3092" y="881"/>
                  </a:cubicBezTo>
                  <a:cubicBezTo>
                    <a:pt x="3090" y="881"/>
                    <a:pt x="3089" y="870"/>
                    <a:pt x="3088" y="847"/>
                  </a:cubicBezTo>
                  <a:cubicBezTo>
                    <a:pt x="3081" y="803"/>
                    <a:pt x="3072" y="803"/>
                    <a:pt x="3063" y="800"/>
                  </a:cubicBezTo>
                  <a:cubicBezTo>
                    <a:pt x="3056" y="800"/>
                    <a:pt x="3047" y="800"/>
                    <a:pt x="3050" y="756"/>
                  </a:cubicBezTo>
                  <a:lnTo>
                    <a:pt x="3050" y="756"/>
                  </a:lnTo>
                  <a:cubicBezTo>
                    <a:pt x="3038" y="797"/>
                    <a:pt x="3038" y="797"/>
                    <a:pt x="3028" y="797"/>
                  </a:cubicBezTo>
                  <a:cubicBezTo>
                    <a:pt x="3031" y="775"/>
                    <a:pt x="3031" y="764"/>
                    <a:pt x="3027" y="764"/>
                  </a:cubicBezTo>
                  <a:cubicBezTo>
                    <a:pt x="3024" y="764"/>
                    <a:pt x="3019" y="774"/>
                    <a:pt x="3013" y="794"/>
                  </a:cubicBezTo>
                  <a:cubicBezTo>
                    <a:pt x="3003" y="836"/>
                    <a:pt x="2998" y="857"/>
                    <a:pt x="2997" y="857"/>
                  </a:cubicBezTo>
                  <a:cubicBezTo>
                    <a:pt x="2996" y="857"/>
                    <a:pt x="2998" y="836"/>
                    <a:pt x="3003" y="794"/>
                  </a:cubicBezTo>
                  <a:cubicBezTo>
                    <a:pt x="3005" y="763"/>
                    <a:pt x="2995" y="732"/>
                    <a:pt x="2991" y="732"/>
                  </a:cubicBezTo>
                  <a:cubicBezTo>
                    <a:pt x="2989" y="732"/>
                    <a:pt x="2989" y="737"/>
                    <a:pt x="2991" y="750"/>
                  </a:cubicBezTo>
                  <a:cubicBezTo>
                    <a:pt x="2984" y="791"/>
                    <a:pt x="2969" y="791"/>
                    <a:pt x="2956" y="832"/>
                  </a:cubicBezTo>
                  <a:cubicBezTo>
                    <a:pt x="2947" y="828"/>
                    <a:pt x="2937" y="828"/>
                    <a:pt x="2940" y="785"/>
                  </a:cubicBezTo>
                  <a:cubicBezTo>
                    <a:pt x="2939" y="772"/>
                    <a:pt x="2934" y="766"/>
                    <a:pt x="2927" y="766"/>
                  </a:cubicBezTo>
                  <a:cubicBezTo>
                    <a:pt x="2911" y="766"/>
                    <a:pt x="2885" y="792"/>
                    <a:pt x="2875" y="822"/>
                  </a:cubicBezTo>
                  <a:cubicBezTo>
                    <a:pt x="2873" y="842"/>
                    <a:pt x="2870" y="852"/>
                    <a:pt x="2868" y="852"/>
                  </a:cubicBezTo>
                  <a:cubicBezTo>
                    <a:pt x="2865" y="852"/>
                    <a:pt x="2864" y="841"/>
                    <a:pt x="2865" y="819"/>
                  </a:cubicBezTo>
                  <a:cubicBezTo>
                    <a:pt x="2872" y="778"/>
                    <a:pt x="2862" y="775"/>
                    <a:pt x="2853" y="775"/>
                  </a:cubicBezTo>
                  <a:cubicBezTo>
                    <a:pt x="2849" y="787"/>
                    <a:pt x="2847" y="791"/>
                    <a:pt x="2846" y="791"/>
                  </a:cubicBezTo>
                  <a:cubicBezTo>
                    <a:pt x="2843" y="791"/>
                    <a:pt x="2847" y="761"/>
                    <a:pt x="2850" y="731"/>
                  </a:cubicBezTo>
                  <a:cubicBezTo>
                    <a:pt x="2862" y="691"/>
                    <a:pt x="2853" y="687"/>
                    <a:pt x="2837" y="687"/>
                  </a:cubicBezTo>
                  <a:cubicBezTo>
                    <a:pt x="2829" y="715"/>
                    <a:pt x="2810" y="721"/>
                    <a:pt x="2790" y="721"/>
                  </a:cubicBezTo>
                  <a:cubicBezTo>
                    <a:pt x="2781" y="721"/>
                    <a:pt x="2771" y="720"/>
                    <a:pt x="2762" y="719"/>
                  </a:cubicBezTo>
                  <a:cubicBezTo>
                    <a:pt x="2758" y="718"/>
                    <a:pt x="2754" y="717"/>
                    <a:pt x="2751" y="717"/>
                  </a:cubicBezTo>
                  <a:cubicBezTo>
                    <a:pt x="2716" y="717"/>
                    <a:pt x="2703" y="760"/>
                    <a:pt x="2677" y="835"/>
                  </a:cubicBezTo>
                  <a:lnTo>
                    <a:pt x="2658" y="916"/>
                  </a:lnTo>
                  <a:lnTo>
                    <a:pt x="2668" y="832"/>
                  </a:lnTo>
                  <a:cubicBezTo>
                    <a:pt x="2674" y="791"/>
                    <a:pt x="2674" y="703"/>
                    <a:pt x="2674" y="703"/>
                  </a:cubicBezTo>
                  <a:lnTo>
                    <a:pt x="2674" y="703"/>
                  </a:lnTo>
                  <a:cubicBezTo>
                    <a:pt x="2668" y="703"/>
                    <a:pt x="2662" y="744"/>
                    <a:pt x="2655" y="788"/>
                  </a:cubicBezTo>
                  <a:cubicBezTo>
                    <a:pt x="2654" y="808"/>
                    <a:pt x="2651" y="818"/>
                    <a:pt x="2647" y="818"/>
                  </a:cubicBezTo>
                  <a:cubicBezTo>
                    <a:pt x="2642" y="818"/>
                    <a:pt x="2637" y="807"/>
                    <a:pt x="2630" y="785"/>
                  </a:cubicBezTo>
                  <a:cubicBezTo>
                    <a:pt x="2624" y="760"/>
                    <a:pt x="2618" y="748"/>
                    <a:pt x="2612" y="748"/>
                  </a:cubicBezTo>
                  <a:cubicBezTo>
                    <a:pt x="2607" y="748"/>
                    <a:pt x="2602" y="759"/>
                    <a:pt x="2596" y="778"/>
                  </a:cubicBezTo>
                  <a:cubicBezTo>
                    <a:pt x="2586" y="775"/>
                    <a:pt x="2577" y="775"/>
                    <a:pt x="2574" y="731"/>
                  </a:cubicBezTo>
                  <a:cubicBezTo>
                    <a:pt x="2564" y="731"/>
                    <a:pt x="2564" y="731"/>
                    <a:pt x="2561" y="772"/>
                  </a:cubicBezTo>
                  <a:cubicBezTo>
                    <a:pt x="2558" y="793"/>
                    <a:pt x="2554" y="803"/>
                    <a:pt x="2551" y="803"/>
                  </a:cubicBezTo>
                  <a:cubicBezTo>
                    <a:pt x="2547" y="803"/>
                    <a:pt x="2544" y="792"/>
                    <a:pt x="2542" y="769"/>
                  </a:cubicBezTo>
                  <a:cubicBezTo>
                    <a:pt x="2544" y="718"/>
                    <a:pt x="2535" y="695"/>
                    <a:pt x="2526" y="695"/>
                  </a:cubicBezTo>
                  <a:cubicBezTo>
                    <a:pt x="2521" y="695"/>
                    <a:pt x="2515" y="705"/>
                    <a:pt x="2514" y="722"/>
                  </a:cubicBezTo>
                  <a:cubicBezTo>
                    <a:pt x="2509" y="760"/>
                    <a:pt x="2501" y="763"/>
                    <a:pt x="2493" y="763"/>
                  </a:cubicBezTo>
                  <a:cubicBezTo>
                    <a:pt x="2492" y="763"/>
                    <a:pt x="2490" y="763"/>
                    <a:pt x="2489" y="763"/>
                  </a:cubicBezTo>
                  <a:cubicBezTo>
                    <a:pt x="2488" y="762"/>
                    <a:pt x="2486" y="761"/>
                    <a:pt x="2485" y="761"/>
                  </a:cubicBezTo>
                  <a:cubicBezTo>
                    <a:pt x="2479" y="761"/>
                    <a:pt x="2470" y="768"/>
                    <a:pt x="2458" y="800"/>
                  </a:cubicBezTo>
                  <a:lnTo>
                    <a:pt x="2442" y="797"/>
                  </a:lnTo>
                  <a:cubicBezTo>
                    <a:pt x="2433" y="797"/>
                    <a:pt x="2444" y="756"/>
                    <a:pt x="2454" y="756"/>
                  </a:cubicBezTo>
                  <a:cubicBezTo>
                    <a:pt x="2454" y="756"/>
                    <a:pt x="2454" y="756"/>
                    <a:pt x="2455" y="756"/>
                  </a:cubicBezTo>
                  <a:lnTo>
                    <a:pt x="2452" y="712"/>
                  </a:lnTo>
                  <a:cubicBezTo>
                    <a:pt x="2448" y="712"/>
                    <a:pt x="2445" y="711"/>
                    <a:pt x="2442" y="711"/>
                  </a:cubicBezTo>
                  <a:cubicBezTo>
                    <a:pt x="2432" y="711"/>
                    <a:pt x="2423" y="718"/>
                    <a:pt x="2411" y="750"/>
                  </a:cubicBezTo>
                  <a:cubicBezTo>
                    <a:pt x="2402" y="790"/>
                    <a:pt x="2397" y="811"/>
                    <a:pt x="2396" y="811"/>
                  </a:cubicBezTo>
                  <a:cubicBezTo>
                    <a:pt x="2395" y="811"/>
                    <a:pt x="2398" y="790"/>
                    <a:pt x="2405" y="747"/>
                  </a:cubicBezTo>
                  <a:cubicBezTo>
                    <a:pt x="2407" y="718"/>
                    <a:pt x="2406" y="687"/>
                    <a:pt x="2400" y="687"/>
                  </a:cubicBezTo>
                  <a:cubicBezTo>
                    <a:pt x="2398" y="687"/>
                    <a:pt x="2396" y="692"/>
                    <a:pt x="2392" y="703"/>
                  </a:cubicBezTo>
                  <a:cubicBezTo>
                    <a:pt x="2383" y="737"/>
                    <a:pt x="2377" y="749"/>
                    <a:pt x="2374" y="749"/>
                  </a:cubicBezTo>
                  <a:cubicBezTo>
                    <a:pt x="2369" y="749"/>
                    <a:pt x="2370" y="724"/>
                    <a:pt x="2373" y="700"/>
                  </a:cubicBezTo>
                  <a:cubicBezTo>
                    <a:pt x="2384" y="657"/>
                    <a:pt x="2390" y="636"/>
                    <a:pt x="2386" y="636"/>
                  </a:cubicBezTo>
                  <a:lnTo>
                    <a:pt x="2386" y="636"/>
                  </a:lnTo>
                  <a:cubicBezTo>
                    <a:pt x="2383" y="636"/>
                    <a:pt x="2371" y="655"/>
                    <a:pt x="2348" y="694"/>
                  </a:cubicBezTo>
                  <a:cubicBezTo>
                    <a:pt x="2347" y="694"/>
                    <a:pt x="2347" y="693"/>
                    <a:pt x="2346" y="693"/>
                  </a:cubicBezTo>
                  <a:cubicBezTo>
                    <a:pt x="2328" y="693"/>
                    <a:pt x="2294" y="723"/>
                    <a:pt x="2270" y="723"/>
                  </a:cubicBezTo>
                  <a:cubicBezTo>
                    <a:pt x="2268" y="723"/>
                    <a:pt x="2265" y="722"/>
                    <a:pt x="2264" y="722"/>
                  </a:cubicBezTo>
                  <a:cubicBezTo>
                    <a:pt x="2229" y="716"/>
                    <a:pt x="2210" y="712"/>
                    <a:pt x="2210" y="669"/>
                  </a:cubicBezTo>
                  <a:cubicBezTo>
                    <a:pt x="2211" y="663"/>
                    <a:pt x="2212" y="657"/>
                    <a:pt x="2213" y="652"/>
                  </a:cubicBezTo>
                  <a:lnTo>
                    <a:pt x="2213" y="652"/>
                  </a:lnTo>
                  <a:cubicBezTo>
                    <a:pt x="2204" y="699"/>
                    <a:pt x="2196" y="707"/>
                    <a:pt x="2182" y="707"/>
                  </a:cubicBezTo>
                  <a:cubicBezTo>
                    <a:pt x="2178" y="707"/>
                    <a:pt x="2174" y="707"/>
                    <a:pt x="2170" y="706"/>
                  </a:cubicBezTo>
                  <a:cubicBezTo>
                    <a:pt x="2162" y="691"/>
                    <a:pt x="2155" y="684"/>
                    <a:pt x="2148" y="684"/>
                  </a:cubicBezTo>
                  <a:cubicBezTo>
                    <a:pt x="2134" y="684"/>
                    <a:pt x="2120" y="710"/>
                    <a:pt x="2110" y="738"/>
                  </a:cubicBezTo>
                  <a:lnTo>
                    <a:pt x="2126" y="741"/>
                  </a:lnTo>
                  <a:cubicBezTo>
                    <a:pt x="2119" y="789"/>
                    <a:pt x="2113" y="809"/>
                    <a:pt x="2108" y="809"/>
                  </a:cubicBezTo>
                  <a:cubicBezTo>
                    <a:pt x="2104" y="809"/>
                    <a:pt x="2100" y="797"/>
                    <a:pt x="2094" y="778"/>
                  </a:cubicBezTo>
                  <a:cubicBezTo>
                    <a:pt x="2085" y="775"/>
                    <a:pt x="2091" y="734"/>
                    <a:pt x="2097" y="694"/>
                  </a:cubicBezTo>
                  <a:cubicBezTo>
                    <a:pt x="2104" y="650"/>
                    <a:pt x="2104" y="606"/>
                    <a:pt x="2094" y="606"/>
                  </a:cubicBezTo>
                  <a:cubicBezTo>
                    <a:pt x="2092" y="605"/>
                    <a:pt x="2090" y="605"/>
                    <a:pt x="2089" y="605"/>
                  </a:cubicBezTo>
                  <a:cubicBezTo>
                    <a:pt x="2082" y="605"/>
                    <a:pt x="2076" y="612"/>
                    <a:pt x="2079" y="647"/>
                  </a:cubicBezTo>
                  <a:cubicBezTo>
                    <a:pt x="2074" y="679"/>
                    <a:pt x="2073" y="685"/>
                    <a:pt x="2068" y="685"/>
                  </a:cubicBezTo>
                  <a:cubicBezTo>
                    <a:pt x="2067" y="685"/>
                    <a:pt x="2065" y="685"/>
                    <a:pt x="2063" y="684"/>
                  </a:cubicBezTo>
                  <a:cubicBezTo>
                    <a:pt x="2062" y="684"/>
                    <a:pt x="2061" y="684"/>
                    <a:pt x="2059" y="684"/>
                  </a:cubicBezTo>
                  <a:cubicBezTo>
                    <a:pt x="2052" y="684"/>
                    <a:pt x="2045" y="687"/>
                    <a:pt x="2032" y="722"/>
                  </a:cubicBezTo>
                  <a:cubicBezTo>
                    <a:pt x="2026" y="760"/>
                    <a:pt x="2018" y="763"/>
                    <a:pt x="2010" y="763"/>
                  </a:cubicBezTo>
                  <a:cubicBezTo>
                    <a:pt x="2009" y="763"/>
                    <a:pt x="2008" y="763"/>
                    <a:pt x="2007" y="763"/>
                  </a:cubicBezTo>
                  <a:cubicBezTo>
                    <a:pt x="2003" y="719"/>
                    <a:pt x="1988" y="716"/>
                    <a:pt x="1988" y="716"/>
                  </a:cubicBezTo>
                  <a:cubicBezTo>
                    <a:pt x="1986" y="727"/>
                    <a:pt x="1985" y="732"/>
                    <a:pt x="1985" y="732"/>
                  </a:cubicBezTo>
                  <a:cubicBezTo>
                    <a:pt x="1985" y="732"/>
                    <a:pt x="1990" y="703"/>
                    <a:pt x="1994" y="672"/>
                  </a:cubicBezTo>
                  <a:cubicBezTo>
                    <a:pt x="1997" y="644"/>
                    <a:pt x="2000" y="615"/>
                    <a:pt x="1997" y="587"/>
                  </a:cubicBezTo>
                  <a:cubicBezTo>
                    <a:pt x="1997" y="587"/>
                    <a:pt x="1997" y="587"/>
                    <a:pt x="1997" y="587"/>
                  </a:cubicBezTo>
                  <a:cubicBezTo>
                    <a:pt x="1990" y="587"/>
                    <a:pt x="1985" y="628"/>
                    <a:pt x="1985" y="628"/>
                  </a:cubicBezTo>
                  <a:cubicBezTo>
                    <a:pt x="1982" y="642"/>
                    <a:pt x="1958" y="647"/>
                    <a:pt x="1926" y="647"/>
                  </a:cubicBezTo>
                  <a:cubicBezTo>
                    <a:pt x="1860" y="647"/>
                    <a:pt x="1760" y="626"/>
                    <a:pt x="1743" y="622"/>
                  </a:cubicBezTo>
                  <a:cubicBezTo>
                    <a:pt x="1738" y="597"/>
                    <a:pt x="1728" y="584"/>
                    <a:pt x="1720" y="584"/>
                  </a:cubicBezTo>
                  <a:cubicBezTo>
                    <a:pt x="1713" y="584"/>
                    <a:pt x="1707" y="594"/>
                    <a:pt x="1709" y="615"/>
                  </a:cubicBezTo>
                  <a:cubicBezTo>
                    <a:pt x="1705" y="638"/>
                    <a:pt x="1690" y="645"/>
                    <a:pt x="1667" y="645"/>
                  </a:cubicBezTo>
                  <a:cubicBezTo>
                    <a:pt x="1650" y="645"/>
                    <a:pt x="1629" y="641"/>
                    <a:pt x="1605" y="637"/>
                  </a:cubicBezTo>
                  <a:cubicBezTo>
                    <a:pt x="1578" y="630"/>
                    <a:pt x="1554" y="624"/>
                    <a:pt x="1535" y="624"/>
                  </a:cubicBezTo>
                  <a:cubicBezTo>
                    <a:pt x="1513" y="624"/>
                    <a:pt x="1498" y="632"/>
                    <a:pt x="1493" y="656"/>
                  </a:cubicBezTo>
                  <a:lnTo>
                    <a:pt x="1468" y="650"/>
                  </a:lnTo>
                  <a:cubicBezTo>
                    <a:pt x="1467" y="650"/>
                    <a:pt x="1466" y="650"/>
                    <a:pt x="1466" y="650"/>
                  </a:cubicBezTo>
                  <a:cubicBezTo>
                    <a:pt x="1451" y="650"/>
                    <a:pt x="1428" y="681"/>
                    <a:pt x="1419" y="681"/>
                  </a:cubicBezTo>
                  <a:cubicBezTo>
                    <a:pt x="1418" y="681"/>
                    <a:pt x="1418" y="681"/>
                    <a:pt x="1417" y="681"/>
                  </a:cubicBezTo>
                  <a:cubicBezTo>
                    <a:pt x="1408" y="701"/>
                    <a:pt x="1402" y="710"/>
                    <a:pt x="1400" y="710"/>
                  </a:cubicBezTo>
                  <a:cubicBezTo>
                    <a:pt x="1398" y="710"/>
                    <a:pt x="1400" y="700"/>
                    <a:pt x="1408" y="681"/>
                  </a:cubicBezTo>
                  <a:cubicBezTo>
                    <a:pt x="1417" y="637"/>
                    <a:pt x="1424" y="596"/>
                    <a:pt x="1414" y="593"/>
                  </a:cubicBezTo>
                  <a:cubicBezTo>
                    <a:pt x="1414" y="593"/>
                    <a:pt x="1413" y="593"/>
                    <a:pt x="1413" y="593"/>
                  </a:cubicBezTo>
                  <a:cubicBezTo>
                    <a:pt x="1398" y="593"/>
                    <a:pt x="1389" y="633"/>
                    <a:pt x="1383" y="675"/>
                  </a:cubicBezTo>
                  <a:cubicBezTo>
                    <a:pt x="1375" y="710"/>
                    <a:pt x="1367" y="713"/>
                    <a:pt x="1365" y="713"/>
                  </a:cubicBezTo>
                  <a:cubicBezTo>
                    <a:pt x="1364" y="713"/>
                    <a:pt x="1364" y="712"/>
                    <a:pt x="1364" y="712"/>
                  </a:cubicBezTo>
                  <a:cubicBezTo>
                    <a:pt x="1358" y="712"/>
                    <a:pt x="1358" y="712"/>
                    <a:pt x="1364" y="669"/>
                  </a:cubicBezTo>
                  <a:cubicBezTo>
                    <a:pt x="1374" y="628"/>
                    <a:pt x="1380" y="587"/>
                    <a:pt x="1380" y="587"/>
                  </a:cubicBezTo>
                  <a:lnTo>
                    <a:pt x="1374" y="584"/>
                  </a:lnTo>
                  <a:cubicBezTo>
                    <a:pt x="1364" y="625"/>
                    <a:pt x="1355" y="625"/>
                    <a:pt x="1355" y="625"/>
                  </a:cubicBezTo>
                  <a:cubicBezTo>
                    <a:pt x="1348" y="622"/>
                    <a:pt x="1348" y="622"/>
                    <a:pt x="1364" y="537"/>
                  </a:cubicBezTo>
                  <a:cubicBezTo>
                    <a:pt x="1372" y="495"/>
                    <a:pt x="1374" y="474"/>
                    <a:pt x="1370" y="474"/>
                  </a:cubicBezTo>
                  <a:lnTo>
                    <a:pt x="1370" y="474"/>
                  </a:lnTo>
                  <a:cubicBezTo>
                    <a:pt x="1366" y="474"/>
                    <a:pt x="1358" y="494"/>
                    <a:pt x="1345" y="534"/>
                  </a:cubicBezTo>
                  <a:lnTo>
                    <a:pt x="1320" y="571"/>
                  </a:lnTo>
                  <a:cubicBezTo>
                    <a:pt x="1323" y="544"/>
                    <a:pt x="1322" y="534"/>
                    <a:pt x="1318" y="534"/>
                  </a:cubicBezTo>
                  <a:cubicBezTo>
                    <a:pt x="1309" y="534"/>
                    <a:pt x="1290" y="578"/>
                    <a:pt x="1280" y="606"/>
                  </a:cubicBezTo>
                  <a:cubicBezTo>
                    <a:pt x="1283" y="561"/>
                    <a:pt x="1282" y="539"/>
                    <a:pt x="1277" y="539"/>
                  </a:cubicBezTo>
                  <a:cubicBezTo>
                    <a:pt x="1272" y="539"/>
                    <a:pt x="1264" y="560"/>
                    <a:pt x="1251" y="600"/>
                  </a:cubicBezTo>
                  <a:cubicBezTo>
                    <a:pt x="1248" y="619"/>
                    <a:pt x="1245" y="628"/>
                    <a:pt x="1242" y="628"/>
                  </a:cubicBezTo>
                  <a:cubicBezTo>
                    <a:pt x="1238" y="628"/>
                    <a:pt x="1236" y="617"/>
                    <a:pt x="1236" y="593"/>
                  </a:cubicBezTo>
                  <a:cubicBezTo>
                    <a:pt x="1236" y="549"/>
                    <a:pt x="1226" y="549"/>
                    <a:pt x="1211" y="543"/>
                  </a:cubicBezTo>
                  <a:cubicBezTo>
                    <a:pt x="1202" y="562"/>
                    <a:pt x="1184" y="569"/>
                    <a:pt x="1160" y="569"/>
                  </a:cubicBezTo>
                  <a:cubicBezTo>
                    <a:pt x="1133" y="569"/>
                    <a:pt x="1100" y="561"/>
                    <a:pt x="1063" y="553"/>
                  </a:cubicBezTo>
                  <a:cubicBezTo>
                    <a:pt x="1023" y="543"/>
                    <a:pt x="990" y="535"/>
                    <a:pt x="967" y="535"/>
                  </a:cubicBezTo>
                  <a:cubicBezTo>
                    <a:pt x="944" y="535"/>
                    <a:pt x="930" y="542"/>
                    <a:pt x="925" y="562"/>
                  </a:cubicBezTo>
                  <a:cubicBezTo>
                    <a:pt x="916" y="559"/>
                    <a:pt x="916" y="559"/>
                    <a:pt x="916" y="515"/>
                  </a:cubicBezTo>
                  <a:cubicBezTo>
                    <a:pt x="920" y="498"/>
                    <a:pt x="921" y="487"/>
                    <a:pt x="918" y="487"/>
                  </a:cubicBezTo>
                  <a:lnTo>
                    <a:pt x="918" y="487"/>
                  </a:lnTo>
                  <a:cubicBezTo>
                    <a:pt x="915" y="487"/>
                    <a:pt x="905" y="506"/>
                    <a:pt x="891" y="553"/>
                  </a:cubicBezTo>
                  <a:cubicBezTo>
                    <a:pt x="880" y="576"/>
                    <a:pt x="873" y="599"/>
                    <a:pt x="871" y="599"/>
                  </a:cubicBezTo>
                  <a:cubicBezTo>
                    <a:pt x="871" y="599"/>
                    <a:pt x="873" y="586"/>
                    <a:pt x="882" y="549"/>
                  </a:cubicBezTo>
                  <a:cubicBezTo>
                    <a:pt x="891" y="509"/>
                    <a:pt x="875" y="506"/>
                    <a:pt x="841" y="496"/>
                  </a:cubicBezTo>
                  <a:cubicBezTo>
                    <a:pt x="830" y="492"/>
                    <a:pt x="818" y="489"/>
                    <a:pt x="807" y="489"/>
                  </a:cubicBezTo>
                  <a:cubicBezTo>
                    <a:pt x="791" y="489"/>
                    <a:pt x="776" y="497"/>
                    <a:pt x="769" y="521"/>
                  </a:cubicBezTo>
                  <a:cubicBezTo>
                    <a:pt x="756" y="540"/>
                    <a:pt x="750" y="549"/>
                    <a:pt x="749" y="549"/>
                  </a:cubicBezTo>
                  <a:cubicBezTo>
                    <a:pt x="748" y="549"/>
                    <a:pt x="753" y="539"/>
                    <a:pt x="762" y="518"/>
                  </a:cubicBezTo>
                  <a:cubicBezTo>
                    <a:pt x="781" y="465"/>
                    <a:pt x="773" y="423"/>
                    <a:pt x="752" y="423"/>
                  </a:cubicBezTo>
                  <a:cubicBezTo>
                    <a:pt x="741" y="423"/>
                    <a:pt x="727" y="435"/>
                    <a:pt x="712" y="462"/>
                  </a:cubicBezTo>
                  <a:cubicBezTo>
                    <a:pt x="703" y="459"/>
                    <a:pt x="694" y="455"/>
                    <a:pt x="703" y="415"/>
                  </a:cubicBezTo>
                  <a:cubicBezTo>
                    <a:pt x="701" y="414"/>
                    <a:pt x="700" y="413"/>
                    <a:pt x="698" y="413"/>
                  </a:cubicBezTo>
                  <a:cubicBezTo>
                    <a:pt x="691" y="413"/>
                    <a:pt x="679" y="420"/>
                    <a:pt x="653" y="446"/>
                  </a:cubicBezTo>
                  <a:lnTo>
                    <a:pt x="593" y="427"/>
                  </a:lnTo>
                  <a:cubicBezTo>
                    <a:pt x="592" y="427"/>
                    <a:pt x="592" y="427"/>
                    <a:pt x="591" y="427"/>
                  </a:cubicBezTo>
                  <a:cubicBezTo>
                    <a:pt x="572" y="427"/>
                    <a:pt x="546" y="462"/>
                    <a:pt x="546" y="462"/>
                  </a:cubicBezTo>
                  <a:lnTo>
                    <a:pt x="540" y="459"/>
                  </a:lnTo>
                  <a:cubicBezTo>
                    <a:pt x="549" y="418"/>
                    <a:pt x="505" y="405"/>
                    <a:pt x="446" y="387"/>
                  </a:cubicBezTo>
                  <a:cubicBezTo>
                    <a:pt x="386" y="371"/>
                    <a:pt x="336" y="355"/>
                    <a:pt x="339" y="311"/>
                  </a:cubicBezTo>
                  <a:cubicBezTo>
                    <a:pt x="339" y="311"/>
                    <a:pt x="339" y="311"/>
                    <a:pt x="339" y="311"/>
                  </a:cubicBezTo>
                  <a:cubicBezTo>
                    <a:pt x="337" y="311"/>
                    <a:pt x="327" y="314"/>
                    <a:pt x="311" y="346"/>
                  </a:cubicBezTo>
                  <a:cubicBezTo>
                    <a:pt x="295" y="392"/>
                    <a:pt x="285" y="411"/>
                    <a:pt x="280" y="411"/>
                  </a:cubicBezTo>
                  <a:cubicBezTo>
                    <a:pt x="276" y="411"/>
                    <a:pt x="275" y="399"/>
                    <a:pt x="277" y="380"/>
                  </a:cubicBezTo>
                  <a:cubicBezTo>
                    <a:pt x="283" y="335"/>
                    <a:pt x="277" y="311"/>
                    <a:pt x="264" y="311"/>
                  </a:cubicBezTo>
                  <a:cubicBezTo>
                    <a:pt x="254" y="311"/>
                    <a:pt x="240" y="327"/>
                    <a:pt x="226" y="359"/>
                  </a:cubicBezTo>
                  <a:lnTo>
                    <a:pt x="226" y="359"/>
                  </a:lnTo>
                  <a:cubicBezTo>
                    <a:pt x="229" y="349"/>
                    <a:pt x="232" y="336"/>
                    <a:pt x="236" y="324"/>
                  </a:cubicBezTo>
                  <a:cubicBezTo>
                    <a:pt x="241" y="289"/>
                    <a:pt x="238" y="275"/>
                    <a:pt x="230" y="275"/>
                  </a:cubicBezTo>
                  <a:cubicBezTo>
                    <a:pt x="219" y="275"/>
                    <a:pt x="199" y="306"/>
                    <a:pt x="183" y="352"/>
                  </a:cubicBezTo>
                  <a:cubicBezTo>
                    <a:pt x="185" y="320"/>
                    <a:pt x="186" y="289"/>
                    <a:pt x="179" y="289"/>
                  </a:cubicBezTo>
                  <a:cubicBezTo>
                    <a:pt x="176" y="289"/>
                    <a:pt x="172" y="294"/>
                    <a:pt x="167" y="305"/>
                  </a:cubicBezTo>
                  <a:cubicBezTo>
                    <a:pt x="158" y="302"/>
                    <a:pt x="158" y="302"/>
                    <a:pt x="180" y="220"/>
                  </a:cubicBezTo>
                  <a:cubicBezTo>
                    <a:pt x="192" y="180"/>
                    <a:pt x="202" y="136"/>
                    <a:pt x="195" y="136"/>
                  </a:cubicBezTo>
                  <a:cubicBezTo>
                    <a:pt x="195" y="136"/>
                    <a:pt x="195" y="136"/>
                    <a:pt x="194" y="136"/>
                  </a:cubicBezTo>
                  <a:close/>
                  <a:moveTo>
                    <a:pt x="5488" y="1474"/>
                  </a:moveTo>
                  <a:cubicBezTo>
                    <a:pt x="5491" y="1515"/>
                    <a:pt x="5491" y="1515"/>
                    <a:pt x="5501" y="1515"/>
                  </a:cubicBezTo>
                  <a:cubicBezTo>
                    <a:pt x="5520" y="1515"/>
                    <a:pt x="5520" y="1515"/>
                    <a:pt x="5507" y="147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7" name="Google Shape;9117;p36"/>
            <p:cNvSpPr/>
            <p:nvPr/>
          </p:nvSpPr>
          <p:spPr>
            <a:xfrm>
              <a:off x="4471125" y="1003025"/>
              <a:ext cx="293900" cy="206050"/>
            </a:xfrm>
            <a:custGeom>
              <a:avLst/>
              <a:gdLst/>
              <a:ahLst/>
              <a:cxnLst/>
              <a:rect l="l" t="t" r="r" b="b"/>
              <a:pathLst>
                <a:path w="11756" h="8242" extrusionOk="0">
                  <a:moveTo>
                    <a:pt x="7032" y="114"/>
                  </a:moveTo>
                  <a:lnTo>
                    <a:pt x="7032" y="114"/>
                  </a:lnTo>
                  <a:cubicBezTo>
                    <a:pt x="7036" y="149"/>
                    <a:pt x="7039" y="186"/>
                    <a:pt x="7020" y="186"/>
                  </a:cubicBezTo>
                  <a:lnTo>
                    <a:pt x="6998" y="155"/>
                  </a:lnTo>
                  <a:lnTo>
                    <a:pt x="7014" y="117"/>
                  </a:lnTo>
                  <a:lnTo>
                    <a:pt x="7032" y="114"/>
                  </a:lnTo>
                  <a:close/>
                  <a:moveTo>
                    <a:pt x="6792" y="176"/>
                  </a:moveTo>
                  <a:cubicBezTo>
                    <a:pt x="6801" y="176"/>
                    <a:pt x="6802" y="182"/>
                    <a:pt x="6807" y="211"/>
                  </a:cubicBezTo>
                  <a:cubicBezTo>
                    <a:pt x="6807" y="211"/>
                    <a:pt x="6810" y="246"/>
                    <a:pt x="6791" y="249"/>
                  </a:cubicBezTo>
                  <a:lnTo>
                    <a:pt x="6766" y="215"/>
                  </a:lnTo>
                  <a:cubicBezTo>
                    <a:pt x="6763" y="180"/>
                    <a:pt x="6782" y="177"/>
                    <a:pt x="6782" y="177"/>
                  </a:cubicBezTo>
                  <a:cubicBezTo>
                    <a:pt x="6786" y="176"/>
                    <a:pt x="6789" y="176"/>
                    <a:pt x="6792" y="176"/>
                  </a:cubicBezTo>
                  <a:close/>
                  <a:moveTo>
                    <a:pt x="5907" y="321"/>
                  </a:moveTo>
                  <a:lnTo>
                    <a:pt x="5907" y="321"/>
                  </a:lnTo>
                  <a:cubicBezTo>
                    <a:pt x="5906" y="321"/>
                    <a:pt x="5908" y="329"/>
                    <a:pt x="5910" y="339"/>
                  </a:cubicBezTo>
                  <a:lnTo>
                    <a:pt x="5910" y="339"/>
                  </a:lnTo>
                  <a:cubicBezTo>
                    <a:pt x="5910" y="338"/>
                    <a:pt x="5910" y="338"/>
                    <a:pt x="5910" y="337"/>
                  </a:cubicBezTo>
                  <a:cubicBezTo>
                    <a:pt x="5908" y="326"/>
                    <a:pt x="5907" y="321"/>
                    <a:pt x="5907" y="321"/>
                  </a:cubicBezTo>
                  <a:close/>
                  <a:moveTo>
                    <a:pt x="7703" y="271"/>
                  </a:moveTo>
                  <a:cubicBezTo>
                    <a:pt x="7722" y="271"/>
                    <a:pt x="7722" y="305"/>
                    <a:pt x="7722" y="305"/>
                  </a:cubicBezTo>
                  <a:cubicBezTo>
                    <a:pt x="7722" y="305"/>
                    <a:pt x="7722" y="340"/>
                    <a:pt x="7703" y="340"/>
                  </a:cubicBezTo>
                  <a:cubicBezTo>
                    <a:pt x="7690" y="318"/>
                    <a:pt x="7684" y="293"/>
                    <a:pt x="7684" y="271"/>
                  </a:cubicBezTo>
                  <a:close/>
                  <a:moveTo>
                    <a:pt x="7512" y="343"/>
                  </a:moveTo>
                  <a:cubicBezTo>
                    <a:pt x="7531" y="343"/>
                    <a:pt x="7531" y="343"/>
                    <a:pt x="7531" y="378"/>
                  </a:cubicBezTo>
                  <a:lnTo>
                    <a:pt x="7512" y="378"/>
                  </a:lnTo>
                  <a:lnTo>
                    <a:pt x="7493" y="343"/>
                  </a:lnTo>
                  <a:close/>
                  <a:moveTo>
                    <a:pt x="7321" y="343"/>
                  </a:moveTo>
                  <a:cubicBezTo>
                    <a:pt x="7340" y="343"/>
                    <a:pt x="7340" y="343"/>
                    <a:pt x="7343" y="381"/>
                  </a:cubicBezTo>
                  <a:lnTo>
                    <a:pt x="7324" y="381"/>
                  </a:lnTo>
                  <a:lnTo>
                    <a:pt x="7302" y="343"/>
                  </a:lnTo>
                  <a:close/>
                  <a:moveTo>
                    <a:pt x="7195" y="323"/>
                  </a:moveTo>
                  <a:cubicBezTo>
                    <a:pt x="7201" y="323"/>
                    <a:pt x="7206" y="331"/>
                    <a:pt x="7208" y="349"/>
                  </a:cubicBezTo>
                  <a:cubicBezTo>
                    <a:pt x="7211" y="384"/>
                    <a:pt x="7211" y="384"/>
                    <a:pt x="7192" y="387"/>
                  </a:cubicBezTo>
                  <a:cubicBezTo>
                    <a:pt x="7184" y="388"/>
                    <a:pt x="7177" y="388"/>
                    <a:pt x="7172" y="388"/>
                  </a:cubicBezTo>
                  <a:cubicBezTo>
                    <a:pt x="7155" y="388"/>
                    <a:pt x="7158" y="382"/>
                    <a:pt x="7170" y="352"/>
                  </a:cubicBezTo>
                  <a:cubicBezTo>
                    <a:pt x="7178" y="333"/>
                    <a:pt x="7187" y="323"/>
                    <a:pt x="7195" y="323"/>
                  </a:cubicBezTo>
                  <a:close/>
                  <a:moveTo>
                    <a:pt x="9141" y="296"/>
                  </a:moveTo>
                  <a:cubicBezTo>
                    <a:pt x="9160" y="299"/>
                    <a:pt x="9160" y="299"/>
                    <a:pt x="9154" y="334"/>
                  </a:cubicBezTo>
                  <a:cubicBezTo>
                    <a:pt x="9145" y="367"/>
                    <a:pt x="9122" y="397"/>
                    <a:pt x="9103" y="397"/>
                  </a:cubicBezTo>
                  <a:cubicBezTo>
                    <a:pt x="9102" y="397"/>
                    <a:pt x="9102" y="396"/>
                    <a:pt x="9101" y="396"/>
                  </a:cubicBezTo>
                  <a:cubicBezTo>
                    <a:pt x="9082" y="393"/>
                    <a:pt x="9094" y="324"/>
                    <a:pt x="9141" y="296"/>
                  </a:cubicBezTo>
                  <a:close/>
                  <a:moveTo>
                    <a:pt x="8486" y="307"/>
                  </a:moveTo>
                  <a:cubicBezTo>
                    <a:pt x="8489" y="307"/>
                    <a:pt x="8491" y="311"/>
                    <a:pt x="8490" y="321"/>
                  </a:cubicBezTo>
                  <a:cubicBezTo>
                    <a:pt x="8483" y="346"/>
                    <a:pt x="8474" y="371"/>
                    <a:pt x="8461" y="390"/>
                  </a:cubicBezTo>
                  <a:cubicBezTo>
                    <a:pt x="8461" y="390"/>
                    <a:pt x="8452" y="405"/>
                    <a:pt x="8446" y="405"/>
                  </a:cubicBezTo>
                  <a:cubicBezTo>
                    <a:pt x="8443" y="405"/>
                    <a:pt x="8442" y="402"/>
                    <a:pt x="8443" y="390"/>
                  </a:cubicBezTo>
                  <a:lnTo>
                    <a:pt x="8446" y="356"/>
                  </a:lnTo>
                  <a:cubicBezTo>
                    <a:pt x="8461" y="331"/>
                    <a:pt x="8478" y="307"/>
                    <a:pt x="8486" y="307"/>
                  </a:cubicBezTo>
                  <a:close/>
                  <a:moveTo>
                    <a:pt x="7470" y="398"/>
                  </a:moveTo>
                  <a:lnTo>
                    <a:pt x="7470" y="398"/>
                  </a:lnTo>
                  <a:cubicBezTo>
                    <a:pt x="7468" y="398"/>
                    <a:pt x="7464" y="403"/>
                    <a:pt x="7459" y="415"/>
                  </a:cubicBezTo>
                  <a:cubicBezTo>
                    <a:pt x="7471" y="415"/>
                    <a:pt x="7474" y="398"/>
                    <a:pt x="7470" y="398"/>
                  </a:cubicBezTo>
                  <a:close/>
                  <a:moveTo>
                    <a:pt x="7276" y="517"/>
                  </a:moveTo>
                  <a:lnTo>
                    <a:pt x="7276" y="517"/>
                  </a:lnTo>
                  <a:cubicBezTo>
                    <a:pt x="7276" y="519"/>
                    <a:pt x="7277" y="522"/>
                    <a:pt x="7277" y="525"/>
                  </a:cubicBezTo>
                  <a:cubicBezTo>
                    <a:pt x="7277" y="525"/>
                    <a:pt x="7278" y="526"/>
                    <a:pt x="7278" y="527"/>
                  </a:cubicBezTo>
                  <a:lnTo>
                    <a:pt x="7278" y="527"/>
                  </a:lnTo>
                  <a:cubicBezTo>
                    <a:pt x="7277" y="524"/>
                    <a:pt x="7277" y="520"/>
                    <a:pt x="7276" y="517"/>
                  </a:cubicBezTo>
                  <a:close/>
                  <a:moveTo>
                    <a:pt x="7278" y="527"/>
                  </a:moveTo>
                  <a:cubicBezTo>
                    <a:pt x="7281" y="541"/>
                    <a:pt x="7284" y="547"/>
                    <a:pt x="7285" y="547"/>
                  </a:cubicBezTo>
                  <a:cubicBezTo>
                    <a:pt x="7286" y="547"/>
                    <a:pt x="7285" y="540"/>
                    <a:pt x="7278" y="527"/>
                  </a:cubicBezTo>
                  <a:close/>
                  <a:moveTo>
                    <a:pt x="5271" y="763"/>
                  </a:moveTo>
                  <a:cubicBezTo>
                    <a:pt x="5287" y="794"/>
                    <a:pt x="5299" y="829"/>
                    <a:pt x="5281" y="835"/>
                  </a:cubicBezTo>
                  <a:lnTo>
                    <a:pt x="5265" y="844"/>
                  </a:lnTo>
                  <a:cubicBezTo>
                    <a:pt x="5256" y="819"/>
                    <a:pt x="5252" y="794"/>
                    <a:pt x="5256" y="769"/>
                  </a:cubicBezTo>
                  <a:lnTo>
                    <a:pt x="5271" y="763"/>
                  </a:lnTo>
                  <a:close/>
                  <a:moveTo>
                    <a:pt x="4586" y="1111"/>
                  </a:moveTo>
                  <a:cubicBezTo>
                    <a:pt x="4594" y="1111"/>
                    <a:pt x="4598" y="1118"/>
                    <a:pt x="4607" y="1136"/>
                  </a:cubicBezTo>
                  <a:cubicBezTo>
                    <a:pt x="4622" y="1167"/>
                    <a:pt x="4591" y="1186"/>
                    <a:pt x="4572" y="1195"/>
                  </a:cubicBezTo>
                  <a:cubicBezTo>
                    <a:pt x="4541" y="1170"/>
                    <a:pt x="4538" y="1133"/>
                    <a:pt x="4557" y="1123"/>
                  </a:cubicBezTo>
                  <a:cubicBezTo>
                    <a:pt x="4572" y="1115"/>
                    <a:pt x="4580" y="1111"/>
                    <a:pt x="4586" y="1111"/>
                  </a:cubicBezTo>
                  <a:close/>
                  <a:moveTo>
                    <a:pt x="11675" y="1361"/>
                  </a:moveTo>
                  <a:cubicBezTo>
                    <a:pt x="11698" y="1361"/>
                    <a:pt x="11658" y="1403"/>
                    <a:pt x="11601" y="1430"/>
                  </a:cubicBezTo>
                  <a:cubicBezTo>
                    <a:pt x="11575" y="1453"/>
                    <a:pt x="11561" y="1464"/>
                    <a:pt x="11558" y="1464"/>
                  </a:cubicBezTo>
                  <a:cubicBezTo>
                    <a:pt x="11554" y="1464"/>
                    <a:pt x="11564" y="1449"/>
                    <a:pt x="11586" y="1418"/>
                  </a:cubicBezTo>
                  <a:lnTo>
                    <a:pt x="11586" y="1421"/>
                  </a:lnTo>
                  <a:cubicBezTo>
                    <a:pt x="11605" y="1394"/>
                    <a:pt x="11621" y="1369"/>
                    <a:pt x="11636" y="1369"/>
                  </a:cubicBezTo>
                  <a:cubicBezTo>
                    <a:pt x="11638" y="1369"/>
                    <a:pt x="11640" y="1370"/>
                    <a:pt x="11642" y="1371"/>
                  </a:cubicBezTo>
                  <a:cubicBezTo>
                    <a:pt x="11658" y="1364"/>
                    <a:pt x="11669" y="1361"/>
                    <a:pt x="11675" y="1361"/>
                  </a:cubicBezTo>
                  <a:close/>
                  <a:moveTo>
                    <a:pt x="3454" y="1835"/>
                  </a:moveTo>
                  <a:cubicBezTo>
                    <a:pt x="3476" y="1863"/>
                    <a:pt x="3497" y="1891"/>
                    <a:pt x="3482" y="1904"/>
                  </a:cubicBezTo>
                  <a:lnTo>
                    <a:pt x="3447" y="1888"/>
                  </a:lnTo>
                  <a:lnTo>
                    <a:pt x="3438" y="1847"/>
                  </a:lnTo>
                  <a:lnTo>
                    <a:pt x="3454" y="1835"/>
                  </a:lnTo>
                  <a:close/>
                  <a:moveTo>
                    <a:pt x="3118" y="1832"/>
                  </a:moveTo>
                  <a:cubicBezTo>
                    <a:pt x="3140" y="1857"/>
                    <a:pt x="3165" y="1885"/>
                    <a:pt x="3150" y="1897"/>
                  </a:cubicBezTo>
                  <a:lnTo>
                    <a:pt x="3134" y="1910"/>
                  </a:lnTo>
                  <a:cubicBezTo>
                    <a:pt x="3118" y="1891"/>
                    <a:pt x="3109" y="1866"/>
                    <a:pt x="3103" y="1844"/>
                  </a:cubicBezTo>
                  <a:lnTo>
                    <a:pt x="3118" y="1832"/>
                  </a:lnTo>
                  <a:close/>
                  <a:moveTo>
                    <a:pt x="3042" y="2240"/>
                  </a:moveTo>
                  <a:cubicBezTo>
                    <a:pt x="3047" y="2240"/>
                    <a:pt x="3053" y="2246"/>
                    <a:pt x="3068" y="2261"/>
                  </a:cubicBezTo>
                  <a:cubicBezTo>
                    <a:pt x="3084" y="2280"/>
                    <a:pt x="3096" y="2302"/>
                    <a:pt x="3106" y="2327"/>
                  </a:cubicBezTo>
                  <a:cubicBezTo>
                    <a:pt x="3105" y="2328"/>
                    <a:pt x="3103" y="2328"/>
                    <a:pt x="3102" y="2328"/>
                  </a:cubicBezTo>
                  <a:cubicBezTo>
                    <a:pt x="3087" y="2328"/>
                    <a:pt x="3053" y="2274"/>
                    <a:pt x="3031" y="2248"/>
                  </a:cubicBezTo>
                  <a:cubicBezTo>
                    <a:pt x="3036" y="2243"/>
                    <a:pt x="3039" y="2240"/>
                    <a:pt x="3042" y="2240"/>
                  </a:cubicBezTo>
                  <a:close/>
                  <a:moveTo>
                    <a:pt x="2745" y="2581"/>
                  </a:moveTo>
                  <a:cubicBezTo>
                    <a:pt x="2770" y="2606"/>
                    <a:pt x="2795" y="2628"/>
                    <a:pt x="2786" y="2643"/>
                  </a:cubicBezTo>
                  <a:lnTo>
                    <a:pt x="2745" y="2634"/>
                  </a:lnTo>
                  <a:lnTo>
                    <a:pt x="2733" y="2596"/>
                  </a:lnTo>
                  <a:cubicBezTo>
                    <a:pt x="2742" y="2581"/>
                    <a:pt x="2745" y="2581"/>
                    <a:pt x="2745" y="2581"/>
                  </a:cubicBezTo>
                  <a:close/>
                  <a:moveTo>
                    <a:pt x="2034" y="3486"/>
                  </a:moveTo>
                  <a:cubicBezTo>
                    <a:pt x="2040" y="3486"/>
                    <a:pt x="2048" y="3491"/>
                    <a:pt x="2043" y="3499"/>
                  </a:cubicBezTo>
                  <a:cubicBezTo>
                    <a:pt x="2028" y="3490"/>
                    <a:pt x="2030" y="3486"/>
                    <a:pt x="2034" y="3486"/>
                  </a:cubicBezTo>
                  <a:close/>
                  <a:moveTo>
                    <a:pt x="1937" y="3527"/>
                  </a:moveTo>
                  <a:cubicBezTo>
                    <a:pt x="1968" y="3543"/>
                    <a:pt x="1999" y="3561"/>
                    <a:pt x="1990" y="3577"/>
                  </a:cubicBezTo>
                  <a:lnTo>
                    <a:pt x="1946" y="3577"/>
                  </a:lnTo>
                  <a:lnTo>
                    <a:pt x="1927" y="3543"/>
                  </a:lnTo>
                  <a:lnTo>
                    <a:pt x="1937" y="3527"/>
                  </a:lnTo>
                  <a:close/>
                  <a:moveTo>
                    <a:pt x="1848" y="3649"/>
                  </a:moveTo>
                  <a:cubicBezTo>
                    <a:pt x="1858" y="3649"/>
                    <a:pt x="1874" y="3652"/>
                    <a:pt x="1896" y="3659"/>
                  </a:cubicBezTo>
                  <a:cubicBezTo>
                    <a:pt x="1927" y="3674"/>
                    <a:pt x="1927" y="3674"/>
                    <a:pt x="1918" y="3693"/>
                  </a:cubicBezTo>
                  <a:cubicBezTo>
                    <a:pt x="1896" y="3690"/>
                    <a:pt x="1871" y="3684"/>
                    <a:pt x="1849" y="3674"/>
                  </a:cubicBezTo>
                  <a:cubicBezTo>
                    <a:pt x="1828" y="3662"/>
                    <a:pt x="1825" y="3649"/>
                    <a:pt x="1848" y="3649"/>
                  </a:cubicBezTo>
                  <a:close/>
                  <a:moveTo>
                    <a:pt x="1298" y="3873"/>
                  </a:moveTo>
                  <a:cubicBezTo>
                    <a:pt x="1292" y="3873"/>
                    <a:pt x="1290" y="3878"/>
                    <a:pt x="1285" y="3887"/>
                  </a:cubicBezTo>
                  <a:cubicBezTo>
                    <a:pt x="1270" y="3917"/>
                    <a:pt x="1267" y="3923"/>
                    <a:pt x="1285" y="3923"/>
                  </a:cubicBezTo>
                  <a:cubicBezTo>
                    <a:pt x="1291" y="3923"/>
                    <a:pt x="1298" y="3923"/>
                    <a:pt x="1307" y="3922"/>
                  </a:cubicBezTo>
                  <a:lnTo>
                    <a:pt x="1326" y="3884"/>
                  </a:lnTo>
                  <a:cubicBezTo>
                    <a:pt x="1311" y="3877"/>
                    <a:pt x="1303" y="3873"/>
                    <a:pt x="1298" y="3873"/>
                  </a:cubicBezTo>
                  <a:close/>
                  <a:moveTo>
                    <a:pt x="1779" y="3968"/>
                  </a:moveTo>
                  <a:cubicBezTo>
                    <a:pt x="1791" y="3968"/>
                    <a:pt x="1805" y="3975"/>
                    <a:pt x="1805" y="3975"/>
                  </a:cubicBezTo>
                  <a:cubicBezTo>
                    <a:pt x="1840" y="3994"/>
                    <a:pt x="1799" y="3994"/>
                    <a:pt x="1790" y="4010"/>
                  </a:cubicBezTo>
                  <a:cubicBezTo>
                    <a:pt x="1749" y="4010"/>
                    <a:pt x="1749" y="4010"/>
                    <a:pt x="1764" y="3975"/>
                  </a:cubicBezTo>
                  <a:cubicBezTo>
                    <a:pt x="1768" y="3970"/>
                    <a:pt x="1773" y="3968"/>
                    <a:pt x="1779" y="3968"/>
                  </a:cubicBezTo>
                  <a:close/>
                  <a:moveTo>
                    <a:pt x="1551" y="3997"/>
                  </a:moveTo>
                  <a:lnTo>
                    <a:pt x="1551" y="3997"/>
                  </a:lnTo>
                  <a:cubicBezTo>
                    <a:pt x="1568" y="4005"/>
                    <a:pt x="1564" y="4010"/>
                    <a:pt x="1559" y="4010"/>
                  </a:cubicBezTo>
                  <a:cubicBezTo>
                    <a:pt x="1554" y="4010"/>
                    <a:pt x="1547" y="4006"/>
                    <a:pt x="1551" y="3997"/>
                  </a:cubicBezTo>
                  <a:close/>
                  <a:moveTo>
                    <a:pt x="1625" y="4273"/>
                  </a:moveTo>
                  <a:cubicBezTo>
                    <a:pt x="1631" y="4273"/>
                    <a:pt x="1639" y="4275"/>
                    <a:pt x="1649" y="4279"/>
                  </a:cubicBezTo>
                  <a:cubicBezTo>
                    <a:pt x="1649" y="4279"/>
                    <a:pt x="1680" y="4292"/>
                    <a:pt x="1674" y="4310"/>
                  </a:cubicBezTo>
                  <a:cubicBezTo>
                    <a:pt x="1667" y="4326"/>
                    <a:pt x="1627" y="4329"/>
                    <a:pt x="1627" y="4329"/>
                  </a:cubicBezTo>
                  <a:cubicBezTo>
                    <a:pt x="1592" y="4317"/>
                    <a:pt x="1602" y="4298"/>
                    <a:pt x="1602" y="4298"/>
                  </a:cubicBezTo>
                  <a:cubicBezTo>
                    <a:pt x="1606" y="4285"/>
                    <a:pt x="1610" y="4273"/>
                    <a:pt x="1625" y="4273"/>
                  </a:cubicBezTo>
                  <a:close/>
                  <a:moveTo>
                    <a:pt x="1379" y="4309"/>
                  </a:moveTo>
                  <a:cubicBezTo>
                    <a:pt x="1371" y="4309"/>
                    <a:pt x="1363" y="4312"/>
                    <a:pt x="1360" y="4320"/>
                  </a:cubicBezTo>
                  <a:lnTo>
                    <a:pt x="1351" y="4336"/>
                  </a:lnTo>
                  <a:cubicBezTo>
                    <a:pt x="1376" y="4345"/>
                    <a:pt x="1401" y="4348"/>
                    <a:pt x="1426" y="4348"/>
                  </a:cubicBezTo>
                  <a:cubicBezTo>
                    <a:pt x="1432" y="4329"/>
                    <a:pt x="1401" y="4314"/>
                    <a:pt x="1401" y="4314"/>
                  </a:cubicBezTo>
                  <a:cubicBezTo>
                    <a:pt x="1401" y="4314"/>
                    <a:pt x="1390" y="4309"/>
                    <a:pt x="1379" y="4309"/>
                  </a:cubicBezTo>
                  <a:close/>
                  <a:moveTo>
                    <a:pt x="2363" y="4383"/>
                  </a:moveTo>
                  <a:cubicBezTo>
                    <a:pt x="2358" y="4383"/>
                    <a:pt x="2357" y="4387"/>
                    <a:pt x="2354" y="4395"/>
                  </a:cubicBezTo>
                  <a:cubicBezTo>
                    <a:pt x="2369" y="4414"/>
                    <a:pt x="2388" y="4430"/>
                    <a:pt x="2410" y="4442"/>
                  </a:cubicBezTo>
                  <a:cubicBezTo>
                    <a:pt x="2418" y="4446"/>
                    <a:pt x="2424" y="4448"/>
                    <a:pt x="2429" y="4448"/>
                  </a:cubicBezTo>
                  <a:cubicBezTo>
                    <a:pt x="2442" y="4448"/>
                    <a:pt x="2437" y="4430"/>
                    <a:pt x="2394" y="4395"/>
                  </a:cubicBezTo>
                  <a:cubicBezTo>
                    <a:pt x="2377" y="4387"/>
                    <a:pt x="2369" y="4383"/>
                    <a:pt x="2363" y="4383"/>
                  </a:cubicBezTo>
                  <a:close/>
                  <a:moveTo>
                    <a:pt x="1390" y="4543"/>
                  </a:moveTo>
                  <a:cubicBezTo>
                    <a:pt x="1395" y="4543"/>
                    <a:pt x="1403" y="4546"/>
                    <a:pt x="1417" y="4552"/>
                  </a:cubicBezTo>
                  <a:lnTo>
                    <a:pt x="1410" y="4571"/>
                  </a:lnTo>
                  <a:lnTo>
                    <a:pt x="1370" y="4574"/>
                  </a:lnTo>
                  <a:lnTo>
                    <a:pt x="1376" y="4558"/>
                  </a:lnTo>
                  <a:cubicBezTo>
                    <a:pt x="1381" y="4548"/>
                    <a:pt x="1383" y="4543"/>
                    <a:pt x="1390" y="4543"/>
                  </a:cubicBezTo>
                  <a:close/>
                  <a:moveTo>
                    <a:pt x="1315" y="4694"/>
                  </a:moveTo>
                  <a:cubicBezTo>
                    <a:pt x="1329" y="4694"/>
                    <a:pt x="1355" y="4703"/>
                    <a:pt x="1385" y="4724"/>
                  </a:cubicBezTo>
                  <a:lnTo>
                    <a:pt x="1370" y="4762"/>
                  </a:lnTo>
                  <a:cubicBezTo>
                    <a:pt x="1335" y="4749"/>
                    <a:pt x="1304" y="4737"/>
                    <a:pt x="1310" y="4718"/>
                  </a:cubicBezTo>
                  <a:cubicBezTo>
                    <a:pt x="1298" y="4703"/>
                    <a:pt x="1301" y="4694"/>
                    <a:pt x="1315" y="4694"/>
                  </a:cubicBezTo>
                  <a:close/>
                  <a:moveTo>
                    <a:pt x="1041" y="4925"/>
                  </a:moveTo>
                  <a:lnTo>
                    <a:pt x="1075" y="4937"/>
                  </a:lnTo>
                  <a:lnTo>
                    <a:pt x="1106" y="4947"/>
                  </a:lnTo>
                  <a:lnTo>
                    <a:pt x="1106" y="4947"/>
                  </a:lnTo>
                  <a:lnTo>
                    <a:pt x="1041" y="4925"/>
                  </a:lnTo>
                  <a:close/>
                  <a:moveTo>
                    <a:pt x="1460" y="4912"/>
                  </a:moveTo>
                  <a:lnTo>
                    <a:pt x="1495" y="4925"/>
                  </a:lnTo>
                  <a:cubicBezTo>
                    <a:pt x="1490" y="4940"/>
                    <a:pt x="1508" y="4962"/>
                    <a:pt x="1495" y="4962"/>
                  </a:cubicBezTo>
                  <a:cubicBezTo>
                    <a:pt x="1492" y="4962"/>
                    <a:pt x="1488" y="4961"/>
                    <a:pt x="1482" y="4959"/>
                  </a:cubicBezTo>
                  <a:cubicBezTo>
                    <a:pt x="1481" y="4962"/>
                    <a:pt x="1480" y="4964"/>
                    <a:pt x="1479" y="4964"/>
                  </a:cubicBezTo>
                  <a:cubicBezTo>
                    <a:pt x="1471" y="4964"/>
                    <a:pt x="1458" y="4928"/>
                    <a:pt x="1460" y="4912"/>
                  </a:cubicBezTo>
                  <a:close/>
                  <a:moveTo>
                    <a:pt x="1235" y="5226"/>
                  </a:moveTo>
                  <a:cubicBezTo>
                    <a:pt x="1269" y="5238"/>
                    <a:pt x="1304" y="5251"/>
                    <a:pt x="1298" y="5269"/>
                  </a:cubicBezTo>
                  <a:lnTo>
                    <a:pt x="1291" y="5285"/>
                  </a:lnTo>
                  <a:cubicBezTo>
                    <a:pt x="1266" y="5276"/>
                    <a:pt x="1247" y="5263"/>
                    <a:pt x="1229" y="5244"/>
                  </a:cubicBezTo>
                  <a:lnTo>
                    <a:pt x="1235" y="5226"/>
                  </a:lnTo>
                  <a:close/>
                  <a:moveTo>
                    <a:pt x="1033" y="5302"/>
                  </a:moveTo>
                  <a:cubicBezTo>
                    <a:pt x="1039" y="5302"/>
                    <a:pt x="1054" y="5312"/>
                    <a:pt x="1084" y="5332"/>
                  </a:cubicBezTo>
                  <a:lnTo>
                    <a:pt x="1138" y="5388"/>
                  </a:lnTo>
                  <a:cubicBezTo>
                    <a:pt x="1136" y="5393"/>
                    <a:pt x="1134" y="5394"/>
                    <a:pt x="1131" y="5394"/>
                  </a:cubicBezTo>
                  <a:cubicBezTo>
                    <a:pt x="1119" y="5394"/>
                    <a:pt x="1093" y="5370"/>
                    <a:pt x="1044" y="5338"/>
                  </a:cubicBezTo>
                  <a:cubicBezTo>
                    <a:pt x="1032" y="5314"/>
                    <a:pt x="1027" y="5302"/>
                    <a:pt x="1033" y="5302"/>
                  </a:cubicBezTo>
                  <a:close/>
                  <a:moveTo>
                    <a:pt x="915" y="5802"/>
                  </a:moveTo>
                  <a:lnTo>
                    <a:pt x="950" y="5815"/>
                  </a:lnTo>
                  <a:lnTo>
                    <a:pt x="975" y="5843"/>
                  </a:lnTo>
                  <a:lnTo>
                    <a:pt x="937" y="5849"/>
                  </a:lnTo>
                  <a:cubicBezTo>
                    <a:pt x="903" y="5837"/>
                    <a:pt x="909" y="5821"/>
                    <a:pt x="915" y="5802"/>
                  </a:cubicBezTo>
                  <a:close/>
                  <a:moveTo>
                    <a:pt x="1002" y="5737"/>
                  </a:moveTo>
                  <a:cubicBezTo>
                    <a:pt x="1007" y="5737"/>
                    <a:pt x="1022" y="5743"/>
                    <a:pt x="1047" y="5752"/>
                  </a:cubicBezTo>
                  <a:cubicBezTo>
                    <a:pt x="1088" y="5758"/>
                    <a:pt x="1119" y="5783"/>
                    <a:pt x="1138" y="5821"/>
                  </a:cubicBezTo>
                  <a:cubicBezTo>
                    <a:pt x="1131" y="5837"/>
                    <a:pt x="1125" y="5855"/>
                    <a:pt x="1125" y="5855"/>
                  </a:cubicBezTo>
                  <a:lnTo>
                    <a:pt x="1069" y="5796"/>
                  </a:lnTo>
                  <a:cubicBezTo>
                    <a:pt x="1014" y="5753"/>
                    <a:pt x="993" y="5737"/>
                    <a:pt x="1002" y="5737"/>
                  </a:cubicBezTo>
                  <a:close/>
                  <a:moveTo>
                    <a:pt x="916" y="6591"/>
                  </a:moveTo>
                  <a:cubicBezTo>
                    <a:pt x="900" y="6591"/>
                    <a:pt x="895" y="6605"/>
                    <a:pt x="890" y="6617"/>
                  </a:cubicBezTo>
                  <a:cubicBezTo>
                    <a:pt x="843" y="6642"/>
                    <a:pt x="871" y="6670"/>
                    <a:pt x="903" y="6683"/>
                  </a:cubicBezTo>
                  <a:cubicBezTo>
                    <a:pt x="909" y="6685"/>
                    <a:pt x="915" y="6685"/>
                    <a:pt x="920" y="6685"/>
                  </a:cubicBezTo>
                  <a:cubicBezTo>
                    <a:pt x="940" y="6685"/>
                    <a:pt x="946" y="6670"/>
                    <a:pt x="956" y="6642"/>
                  </a:cubicBezTo>
                  <a:cubicBezTo>
                    <a:pt x="962" y="6623"/>
                    <a:pt x="934" y="6595"/>
                    <a:pt x="934" y="6595"/>
                  </a:cubicBezTo>
                  <a:cubicBezTo>
                    <a:pt x="927" y="6592"/>
                    <a:pt x="921" y="6591"/>
                    <a:pt x="916" y="6591"/>
                  </a:cubicBezTo>
                  <a:close/>
                  <a:moveTo>
                    <a:pt x="795" y="6691"/>
                  </a:moveTo>
                  <a:cubicBezTo>
                    <a:pt x="809" y="6691"/>
                    <a:pt x="831" y="6706"/>
                    <a:pt x="846" y="6739"/>
                  </a:cubicBezTo>
                  <a:lnTo>
                    <a:pt x="834" y="6774"/>
                  </a:lnTo>
                  <a:cubicBezTo>
                    <a:pt x="802" y="6761"/>
                    <a:pt x="784" y="6733"/>
                    <a:pt x="784" y="6698"/>
                  </a:cubicBezTo>
                  <a:cubicBezTo>
                    <a:pt x="785" y="6694"/>
                    <a:pt x="790" y="6691"/>
                    <a:pt x="795" y="6691"/>
                  </a:cubicBezTo>
                  <a:close/>
                  <a:moveTo>
                    <a:pt x="180" y="7551"/>
                  </a:moveTo>
                  <a:cubicBezTo>
                    <a:pt x="174" y="7551"/>
                    <a:pt x="173" y="7555"/>
                    <a:pt x="169" y="7563"/>
                  </a:cubicBezTo>
                  <a:lnTo>
                    <a:pt x="163" y="7582"/>
                  </a:lnTo>
                  <a:lnTo>
                    <a:pt x="204" y="7576"/>
                  </a:lnTo>
                  <a:lnTo>
                    <a:pt x="210" y="7560"/>
                  </a:lnTo>
                  <a:cubicBezTo>
                    <a:pt x="194" y="7554"/>
                    <a:pt x="185" y="7551"/>
                    <a:pt x="180" y="7551"/>
                  </a:cubicBezTo>
                  <a:close/>
                  <a:moveTo>
                    <a:pt x="349" y="7648"/>
                  </a:moveTo>
                  <a:cubicBezTo>
                    <a:pt x="354" y="7648"/>
                    <a:pt x="360" y="7649"/>
                    <a:pt x="367" y="7651"/>
                  </a:cubicBezTo>
                  <a:lnTo>
                    <a:pt x="361" y="7670"/>
                  </a:lnTo>
                  <a:cubicBezTo>
                    <a:pt x="355" y="7668"/>
                    <a:pt x="351" y="7667"/>
                    <a:pt x="348" y="7667"/>
                  </a:cubicBezTo>
                  <a:cubicBezTo>
                    <a:pt x="337" y="7667"/>
                    <a:pt x="356" y="7683"/>
                    <a:pt x="382" y="7683"/>
                  </a:cubicBezTo>
                  <a:cubicBezTo>
                    <a:pt x="385" y="7683"/>
                    <a:pt x="388" y="7683"/>
                    <a:pt x="392" y="7682"/>
                  </a:cubicBezTo>
                  <a:lnTo>
                    <a:pt x="461" y="7704"/>
                  </a:lnTo>
                  <a:cubicBezTo>
                    <a:pt x="457" y="7717"/>
                    <a:pt x="438" y="7723"/>
                    <a:pt x="416" y="7723"/>
                  </a:cubicBezTo>
                  <a:cubicBezTo>
                    <a:pt x="405" y="7723"/>
                    <a:pt x="392" y="7721"/>
                    <a:pt x="379" y="7717"/>
                  </a:cubicBezTo>
                  <a:cubicBezTo>
                    <a:pt x="307" y="7711"/>
                    <a:pt x="307" y="7711"/>
                    <a:pt x="320" y="7676"/>
                  </a:cubicBezTo>
                  <a:cubicBezTo>
                    <a:pt x="325" y="7661"/>
                    <a:pt x="330" y="7648"/>
                    <a:pt x="349" y="7648"/>
                  </a:cubicBezTo>
                  <a:close/>
                  <a:moveTo>
                    <a:pt x="262" y="7852"/>
                  </a:moveTo>
                  <a:cubicBezTo>
                    <a:pt x="268" y="7852"/>
                    <a:pt x="276" y="7855"/>
                    <a:pt x="292" y="7861"/>
                  </a:cubicBezTo>
                  <a:cubicBezTo>
                    <a:pt x="292" y="7861"/>
                    <a:pt x="317" y="7892"/>
                    <a:pt x="310" y="7908"/>
                  </a:cubicBezTo>
                  <a:lnTo>
                    <a:pt x="273" y="7914"/>
                  </a:lnTo>
                  <a:cubicBezTo>
                    <a:pt x="238" y="7902"/>
                    <a:pt x="245" y="7886"/>
                    <a:pt x="251" y="7867"/>
                  </a:cubicBezTo>
                  <a:cubicBezTo>
                    <a:pt x="254" y="7857"/>
                    <a:pt x="256" y="7852"/>
                    <a:pt x="262" y="7852"/>
                  </a:cubicBezTo>
                  <a:close/>
                  <a:moveTo>
                    <a:pt x="746" y="8077"/>
                  </a:moveTo>
                  <a:lnTo>
                    <a:pt x="740" y="8096"/>
                  </a:lnTo>
                  <a:cubicBezTo>
                    <a:pt x="755" y="8115"/>
                    <a:pt x="777" y="8127"/>
                    <a:pt x="799" y="8137"/>
                  </a:cubicBezTo>
                  <a:lnTo>
                    <a:pt x="806" y="8118"/>
                  </a:lnTo>
                  <a:cubicBezTo>
                    <a:pt x="812" y="8102"/>
                    <a:pt x="780" y="8090"/>
                    <a:pt x="746" y="8077"/>
                  </a:cubicBezTo>
                  <a:close/>
                  <a:moveTo>
                    <a:pt x="7873" y="1"/>
                  </a:moveTo>
                  <a:cubicBezTo>
                    <a:pt x="7853" y="1"/>
                    <a:pt x="7833" y="19"/>
                    <a:pt x="7822" y="55"/>
                  </a:cubicBezTo>
                  <a:cubicBezTo>
                    <a:pt x="7822" y="20"/>
                    <a:pt x="7803" y="20"/>
                    <a:pt x="7785" y="20"/>
                  </a:cubicBezTo>
                  <a:cubicBezTo>
                    <a:pt x="7764" y="38"/>
                    <a:pt x="7734" y="46"/>
                    <a:pt x="7708" y="46"/>
                  </a:cubicBezTo>
                  <a:cubicBezTo>
                    <a:pt x="7683" y="46"/>
                    <a:pt x="7662" y="38"/>
                    <a:pt x="7662" y="20"/>
                  </a:cubicBezTo>
                  <a:lnTo>
                    <a:pt x="7643" y="20"/>
                  </a:lnTo>
                  <a:cubicBezTo>
                    <a:pt x="7635" y="43"/>
                    <a:pt x="7614" y="55"/>
                    <a:pt x="7592" y="55"/>
                  </a:cubicBezTo>
                  <a:cubicBezTo>
                    <a:pt x="7589" y="55"/>
                    <a:pt x="7586" y="55"/>
                    <a:pt x="7584" y="55"/>
                  </a:cubicBezTo>
                  <a:cubicBezTo>
                    <a:pt x="7582" y="54"/>
                    <a:pt x="7580" y="54"/>
                    <a:pt x="7578" y="54"/>
                  </a:cubicBezTo>
                  <a:cubicBezTo>
                    <a:pt x="7555" y="54"/>
                    <a:pt x="7533" y="69"/>
                    <a:pt x="7524" y="92"/>
                  </a:cubicBezTo>
                  <a:cubicBezTo>
                    <a:pt x="7506" y="127"/>
                    <a:pt x="7487" y="130"/>
                    <a:pt x="7487" y="130"/>
                  </a:cubicBezTo>
                  <a:cubicBezTo>
                    <a:pt x="7468" y="130"/>
                    <a:pt x="7487" y="92"/>
                    <a:pt x="7506" y="58"/>
                  </a:cubicBezTo>
                  <a:cubicBezTo>
                    <a:pt x="7521" y="42"/>
                    <a:pt x="7520" y="33"/>
                    <a:pt x="7509" y="33"/>
                  </a:cubicBezTo>
                  <a:cubicBezTo>
                    <a:pt x="7494" y="33"/>
                    <a:pt x="7460" y="51"/>
                    <a:pt x="7427" y="92"/>
                  </a:cubicBezTo>
                  <a:cubicBezTo>
                    <a:pt x="7399" y="128"/>
                    <a:pt x="7385" y="146"/>
                    <a:pt x="7382" y="146"/>
                  </a:cubicBezTo>
                  <a:cubicBezTo>
                    <a:pt x="7379" y="146"/>
                    <a:pt x="7388" y="128"/>
                    <a:pt x="7405" y="92"/>
                  </a:cubicBezTo>
                  <a:cubicBezTo>
                    <a:pt x="7419" y="68"/>
                    <a:pt x="7432" y="42"/>
                    <a:pt x="7425" y="42"/>
                  </a:cubicBezTo>
                  <a:cubicBezTo>
                    <a:pt x="7423" y="42"/>
                    <a:pt x="7416" y="47"/>
                    <a:pt x="7405" y="58"/>
                  </a:cubicBezTo>
                  <a:cubicBezTo>
                    <a:pt x="7405" y="58"/>
                    <a:pt x="7365" y="58"/>
                    <a:pt x="7368" y="92"/>
                  </a:cubicBezTo>
                  <a:lnTo>
                    <a:pt x="7308" y="95"/>
                  </a:lnTo>
                  <a:cubicBezTo>
                    <a:pt x="7286" y="70"/>
                    <a:pt x="7258" y="58"/>
                    <a:pt x="7227" y="58"/>
                  </a:cubicBezTo>
                  <a:cubicBezTo>
                    <a:pt x="7217" y="78"/>
                    <a:pt x="7212" y="87"/>
                    <a:pt x="7207" y="87"/>
                  </a:cubicBezTo>
                  <a:cubicBezTo>
                    <a:pt x="7202" y="87"/>
                    <a:pt x="7196" y="79"/>
                    <a:pt x="7186" y="64"/>
                  </a:cubicBezTo>
                  <a:cubicBezTo>
                    <a:pt x="7185" y="49"/>
                    <a:pt x="7181" y="40"/>
                    <a:pt x="7177" y="40"/>
                  </a:cubicBezTo>
                  <a:cubicBezTo>
                    <a:pt x="7172" y="40"/>
                    <a:pt x="7167" y="59"/>
                    <a:pt x="7170" y="102"/>
                  </a:cubicBezTo>
                  <a:cubicBezTo>
                    <a:pt x="7160" y="121"/>
                    <a:pt x="7151" y="131"/>
                    <a:pt x="7140" y="131"/>
                  </a:cubicBezTo>
                  <a:cubicBezTo>
                    <a:pt x="7131" y="131"/>
                    <a:pt x="7121" y="123"/>
                    <a:pt x="7111" y="108"/>
                  </a:cubicBezTo>
                  <a:cubicBezTo>
                    <a:pt x="7107" y="67"/>
                    <a:pt x="7099" y="50"/>
                    <a:pt x="7094" y="50"/>
                  </a:cubicBezTo>
                  <a:cubicBezTo>
                    <a:pt x="7090" y="50"/>
                    <a:pt x="7087" y="59"/>
                    <a:pt x="7089" y="74"/>
                  </a:cubicBezTo>
                  <a:cubicBezTo>
                    <a:pt x="7070" y="111"/>
                    <a:pt x="7051" y="114"/>
                    <a:pt x="7051" y="114"/>
                  </a:cubicBezTo>
                  <a:cubicBezTo>
                    <a:pt x="7050" y="98"/>
                    <a:pt x="7017" y="93"/>
                    <a:pt x="6967" y="93"/>
                  </a:cubicBezTo>
                  <a:cubicBezTo>
                    <a:pt x="6898" y="93"/>
                    <a:pt x="6795" y="103"/>
                    <a:pt x="6694" y="114"/>
                  </a:cubicBezTo>
                  <a:cubicBezTo>
                    <a:pt x="6672" y="117"/>
                    <a:pt x="6659" y="155"/>
                    <a:pt x="6663" y="189"/>
                  </a:cubicBezTo>
                  <a:cubicBezTo>
                    <a:pt x="6668" y="220"/>
                    <a:pt x="6670" y="231"/>
                    <a:pt x="6668" y="231"/>
                  </a:cubicBezTo>
                  <a:cubicBezTo>
                    <a:pt x="6666" y="231"/>
                    <a:pt x="6658" y="211"/>
                    <a:pt x="6644" y="193"/>
                  </a:cubicBezTo>
                  <a:cubicBezTo>
                    <a:pt x="6627" y="142"/>
                    <a:pt x="6608" y="117"/>
                    <a:pt x="6598" y="117"/>
                  </a:cubicBezTo>
                  <a:cubicBezTo>
                    <a:pt x="6588" y="117"/>
                    <a:pt x="6587" y="143"/>
                    <a:pt x="6606" y="196"/>
                  </a:cubicBezTo>
                  <a:cubicBezTo>
                    <a:pt x="6620" y="231"/>
                    <a:pt x="6628" y="248"/>
                    <a:pt x="6625" y="248"/>
                  </a:cubicBezTo>
                  <a:cubicBezTo>
                    <a:pt x="6622" y="248"/>
                    <a:pt x="6609" y="231"/>
                    <a:pt x="6584" y="199"/>
                  </a:cubicBezTo>
                  <a:cubicBezTo>
                    <a:pt x="6572" y="182"/>
                    <a:pt x="6566" y="174"/>
                    <a:pt x="6561" y="174"/>
                  </a:cubicBezTo>
                  <a:cubicBezTo>
                    <a:pt x="6556" y="174"/>
                    <a:pt x="6553" y="184"/>
                    <a:pt x="6547" y="205"/>
                  </a:cubicBezTo>
                  <a:cubicBezTo>
                    <a:pt x="6550" y="223"/>
                    <a:pt x="6546" y="233"/>
                    <a:pt x="6541" y="233"/>
                  </a:cubicBezTo>
                  <a:cubicBezTo>
                    <a:pt x="6537" y="233"/>
                    <a:pt x="6531" y="225"/>
                    <a:pt x="6528" y="208"/>
                  </a:cubicBezTo>
                  <a:cubicBezTo>
                    <a:pt x="6511" y="187"/>
                    <a:pt x="6492" y="165"/>
                    <a:pt x="6484" y="165"/>
                  </a:cubicBezTo>
                  <a:cubicBezTo>
                    <a:pt x="6480" y="165"/>
                    <a:pt x="6479" y="169"/>
                    <a:pt x="6481" y="180"/>
                  </a:cubicBezTo>
                  <a:cubicBezTo>
                    <a:pt x="6481" y="180"/>
                    <a:pt x="6480" y="180"/>
                    <a:pt x="6479" y="180"/>
                  </a:cubicBezTo>
                  <a:cubicBezTo>
                    <a:pt x="6474" y="180"/>
                    <a:pt x="6458" y="178"/>
                    <a:pt x="6437" y="152"/>
                  </a:cubicBezTo>
                  <a:cubicBezTo>
                    <a:pt x="6431" y="144"/>
                    <a:pt x="6425" y="141"/>
                    <a:pt x="6420" y="141"/>
                  </a:cubicBezTo>
                  <a:cubicBezTo>
                    <a:pt x="6404" y="141"/>
                    <a:pt x="6393" y="171"/>
                    <a:pt x="6384" y="199"/>
                  </a:cubicBezTo>
                  <a:cubicBezTo>
                    <a:pt x="6361" y="243"/>
                    <a:pt x="6345" y="265"/>
                    <a:pt x="6335" y="265"/>
                  </a:cubicBezTo>
                  <a:cubicBezTo>
                    <a:pt x="6327" y="265"/>
                    <a:pt x="6324" y="247"/>
                    <a:pt x="6327" y="211"/>
                  </a:cubicBezTo>
                  <a:cubicBezTo>
                    <a:pt x="6329" y="186"/>
                    <a:pt x="6321" y="176"/>
                    <a:pt x="6308" y="176"/>
                  </a:cubicBezTo>
                  <a:cubicBezTo>
                    <a:pt x="6282" y="176"/>
                    <a:pt x="6241" y="218"/>
                    <a:pt x="6236" y="268"/>
                  </a:cubicBezTo>
                  <a:cubicBezTo>
                    <a:pt x="6235" y="310"/>
                    <a:pt x="6234" y="328"/>
                    <a:pt x="6232" y="328"/>
                  </a:cubicBezTo>
                  <a:cubicBezTo>
                    <a:pt x="6231" y="328"/>
                    <a:pt x="6230" y="320"/>
                    <a:pt x="6227" y="305"/>
                  </a:cubicBezTo>
                  <a:cubicBezTo>
                    <a:pt x="6219" y="276"/>
                    <a:pt x="6204" y="274"/>
                    <a:pt x="6200" y="274"/>
                  </a:cubicBezTo>
                  <a:cubicBezTo>
                    <a:pt x="6199" y="274"/>
                    <a:pt x="6199" y="274"/>
                    <a:pt x="6199" y="274"/>
                  </a:cubicBezTo>
                  <a:cubicBezTo>
                    <a:pt x="6192" y="276"/>
                    <a:pt x="6186" y="278"/>
                    <a:pt x="6180" y="278"/>
                  </a:cubicBezTo>
                  <a:cubicBezTo>
                    <a:pt x="6168" y="278"/>
                    <a:pt x="6158" y="272"/>
                    <a:pt x="6152" y="249"/>
                  </a:cubicBezTo>
                  <a:cubicBezTo>
                    <a:pt x="6152" y="249"/>
                    <a:pt x="6133" y="252"/>
                    <a:pt x="6102" y="296"/>
                  </a:cubicBezTo>
                  <a:cubicBezTo>
                    <a:pt x="6092" y="329"/>
                    <a:pt x="6074" y="343"/>
                    <a:pt x="6053" y="343"/>
                  </a:cubicBezTo>
                  <a:cubicBezTo>
                    <a:pt x="6027" y="343"/>
                    <a:pt x="5997" y="320"/>
                    <a:pt x="5976" y="284"/>
                  </a:cubicBezTo>
                  <a:lnTo>
                    <a:pt x="5948" y="327"/>
                  </a:lnTo>
                  <a:cubicBezTo>
                    <a:pt x="5946" y="373"/>
                    <a:pt x="5942" y="407"/>
                    <a:pt x="5934" y="407"/>
                  </a:cubicBezTo>
                  <a:cubicBezTo>
                    <a:pt x="5929" y="407"/>
                    <a:pt x="5924" y="396"/>
                    <a:pt x="5917" y="371"/>
                  </a:cubicBezTo>
                  <a:cubicBezTo>
                    <a:pt x="5915" y="360"/>
                    <a:pt x="5912" y="348"/>
                    <a:pt x="5910" y="339"/>
                  </a:cubicBezTo>
                  <a:lnTo>
                    <a:pt x="5910" y="339"/>
                  </a:lnTo>
                  <a:cubicBezTo>
                    <a:pt x="5908" y="372"/>
                    <a:pt x="5890" y="387"/>
                    <a:pt x="5868" y="387"/>
                  </a:cubicBezTo>
                  <a:cubicBezTo>
                    <a:pt x="5844" y="387"/>
                    <a:pt x="5816" y="367"/>
                    <a:pt x="5804" y="331"/>
                  </a:cubicBezTo>
                  <a:cubicBezTo>
                    <a:pt x="5797" y="304"/>
                    <a:pt x="5795" y="298"/>
                    <a:pt x="5786" y="298"/>
                  </a:cubicBezTo>
                  <a:cubicBezTo>
                    <a:pt x="5783" y="298"/>
                    <a:pt x="5780" y="298"/>
                    <a:pt x="5776" y="299"/>
                  </a:cubicBezTo>
                  <a:lnTo>
                    <a:pt x="5785" y="334"/>
                  </a:lnTo>
                  <a:cubicBezTo>
                    <a:pt x="5795" y="368"/>
                    <a:pt x="5807" y="403"/>
                    <a:pt x="5788" y="409"/>
                  </a:cubicBezTo>
                  <a:cubicBezTo>
                    <a:pt x="5781" y="411"/>
                    <a:pt x="5774" y="414"/>
                    <a:pt x="5767" y="414"/>
                  </a:cubicBezTo>
                  <a:cubicBezTo>
                    <a:pt x="5756" y="414"/>
                    <a:pt x="5746" y="408"/>
                    <a:pt x="5738" y="387"/>
                  </a:cubicBezTo>
                  <a:cubicBezTo>
                    <a:pt x="5719" y="368"/>
                    <a:pt x="5700" y="349"/>
                    <a:pt x="5693" y="349"/>
                  </a:cubicBezTo>
                  <a:cubicBezTo>
                    <a:pt x="5689" y="349"/>
                    <a:pt x="5688" y="354"/>
                    <a:pt x="5691" y="365"/>
                  </a:cubicBezTo>
                  <a:cubicBezTo>
                    <a:pt x="5691" y="365"/>
                    <a:pt x="5690" y="366"/>
                    <a:pt x="5687" y="366"/>
                  </a:cubicBezTo>
                  <a:cubicBezTo>
                    <a:pt x="5680" y="366"/>
                    <a:pt x="5664" y="362"/>
                    <a:pt x="5644" y="340"/>
                  </a:cubicBezTo>
                  <a:lnTo>
                    <a:pt x="5566" y="365"/>
                  </a:lnTo>
                  <a:cubicBezTo>
                    <a:pt x="5562" y="389"/>
                    <a:pt x="5547" y="402"/>
                    <a:pt x="5533" y="402"/>
                  </a:cubicBezTo>
                  <a:cubicBezTo>
                    <a:pt x="5524" y="402"/>
                    <a:pt x="5514" y="396"/>
                    <a:pt x="5509" y="384"/>
                  </a:cubicBezTo>
                  <a:cubicBezTo>
                    <a:pt x="5487" y="390"/>
                    <a:pt x="5469" y="409"/>
                    <a:pt x="5465" y="434"/>
                  </a:cubicBezTo>
                  <a:cubicBezTo>
                    <a:pt x="5447" y="440"/>
                    <a:pt x="5433" y="444"/>
                    <a:pt x="5423" y="444"/>
                  </a:cubicBezTo>
                  <a:cubicBezTo>
                    <a:pt x="5410" y="444"/>
                    <a:pt x="5402" y="437"/>
                    <a:pt x="5397" y="418"/>
                  </a:cubicBezTo>
                  <a:cubicBezTo>
                    <a:pt x="5391" y="402"/>
                    <a:pt x="5387" y="393"/>
                    <a:pt x="5385" y="393"/>
                  </a:cubicBezTo>
                  <a:cubicBezTo>
                    <a:pt x="5383" y="393"/>
                    <a:pt x="5381" y="403"/>
                    <a:pt x="5378" y="425"/>
                  </a:cubicBezTo>
                  <a:cubicBezTo>
                    <a:pt x="5387" y="459"/>
                    <a:pt x="5368" y="462"/>
                    <a:pt x="5350" y="468"/>
                  </a:cubicBezTo>
                  <a:lnTo>
                    <a:pt x="5312" y="481"/>
                  </a:lnTo>
                  <a:cubicBezTo>
                    <a:pt x="5324" y="515"/>
                    <a:pt x="5324" y="515"/>
                    <a:pt x="5306" y="522"/>
                  </a:cubicBezTo>
                  <a:cubicBezTo>
                    <a:pt x="5288" y="520"/>
                    <a:pt x="5271" y="519"/>
                    <a:pt x="5254" y="519"/>
                  </a:cubicBezTo>
                  <a:cubicBezTo>
                    <a:pt x="5236" y="519"/>
                    <a:pt x="5218" y="520"/>
                    <a:pt x="5199" y="522"/>
                  </a:cubicBezTo>
                  <a:cubicBezTo>
                    <a:pt x="5146" y="544"/>
                    <a:pt x="5146" y="544"/>
                    <a:pt x="5177" y="569"/>
                  </a:cubicBezTo>
                  <a:cubicBezTo>
                    <a:pt x="5179" y="568"/>
                    <a:pt x="5180" y="568"/>
                    <a:pt x="5182" y="568"/>
                  </a:cubicBezTo>
                  <a:cubicBezTo>
                    <a:pt x="5194" y="568"/>
                    <a:pt x="5201" y="584"/>
                    <a:pt x="5183" y="584"/>
                  </a:cubicBezTo>
                  <a:cubicBezTo>
                    <a:pt x="5177" y="584"/>
                    <a:pt x="5169" y="582"/>
                    <a:pt x="5158" y="578"/>
                  </a:cubicBezTo>
                  <a:cubicBezTo>
                    <a:pt x="5140" y="584"/>
                    <a:pt x="5074" y="575"/>
                    <a:pt x="5017" y="597"/>
                  </a:cubicBezTo>
                  <a:cubicBezTo>
                    <a:pt x="4945" y="628"/>
                    <a:pt x="4945" y="628"/>
                    <a:pt x="4958" y="660"/>
                  </a:cubicBezTo>
                  <a:cubicBezTo>
                    <a:pt x="4983" y="691"/>
                    <a:pt x="4989" y="708"/>
                    <a:pt x="4983" y="708"/>
                  </a:cubicBezTo>
                  <a:cubicBezTo>
                    <a:pt x="4977" y="708"/>
                    <a:pt x="4961" y="695"/>
                    <a:pt x="4939" y="669"/>
                  </a:cubicBezTo>
                  <a:cubicBezTo>
                    <a:pt x="4907" y="643"/>
                    <a:pt x="4887" y="633"/>
                    <a:pt x="4876" y="633"/>
                  </a:cubicBezTo>
                  <a:cubicBezTo>
                    <a:pt x="4865" y="633"/>
                    <a:pt x="4864" y="643"/>
                    <a:pt x="4870" y="660"/>
                  </a:cubicBezTo>
                  <a:cubicBezTo>
                    <a:pt x="4867" y="697"/>
                    <a:pt x="4867" y="697"/>
                    <a:pt x="4848" y="707"/>
                  </a:cubicBezTo>
                  <a:cubicBezTo>
                    <a:pt x="4843" y="693"/>
                    <a:pt x="4837" y="686"/>
                    <a:pt x="4830" y="686"/>
                  </a:cubicBezTo>
                  <a:cubicBezTo>
                    <a:pt x="4820" y="686"/>
                    <a:pt x="4808" y="701"/>
                    <a:pt x="4795" y="729"/>
                  </a:cubicBezTo>
                  <a:cubicBezTo>
                    <a:pt x="4788" y="732"/>
                    <a:pt x="4784" y="734"/>
                    <a:pt x="4781" y="734"/>
                  </a:cubicBezTo>
                  <a:cubicBezTo>
                    <a:pt x="4774" y="734"/>
                    <a:pt x="4771" y="726"/>
                    <a:pt x="4760" y="703"/>
                  </a:cubicBezTo>
                  <a:lnTo>
                    <a:pt x="4723" y="719"/>
                  </a:lnTo>
                  <a:cubicBezTo>
                    <a:pt x="4718" y="778"/>
                    <a:pt x="4649" y="803"/>
                    <a:pt x="4601" y="803"/>
                  </a:cubicBezTo>
                  <a:cubicBezTo>
                    <a:pt x="4585" y="803"/>
                    <a:pt x="4571" y="800"/>
                    <a:pt x="4563" y="794"/>
                  </a:cubicBezTo>
                  <a:cubicBezTo>
                    <a:pt x="4563" y="794"/>
                    <a:pt x="4544" y="804"/>
                    <a:pt x="4544" y="844"/>
                  </a:cubicBezTo>
                  <a:cubicBezTo>
                    <a:pt x="4553" y="886"/>
                    <a:pt x="4551" y="907"/>
                    <a:pt x="4542" y="907"/>
                  </a:cubicBezTo>
                  <a:cubicBezTo>
                    <a:pt x="4535" y="907"/>
                    <a:pt x="4524" y="893"/>
                    <a:pt x="4510" y="863"/>
                  </a:cubicBezTo>
                  <a:cubicBezTo>
                    <a:pt x="4493" y="833"/>
                    <a:pt x="4484" y="817"/>
                    <a:pt x="4482" y="817"/>
                  </a:cubicBezTo>
                  <a:lnTo>
                    <a:pt x="4482" y="817"/>
                  </a:lnTo>
                  <a:cubicBezTo>
                    <a:pt x="4479" y="817"/>
                    <a:pt x="4483" y="835"/>
                    <a:pt x="4491" y="873"/>
                  </a:cubicBezTo>
                  <a:cubicBezTo>
                    <a:pt x="4491" y="898"/>
                    <a:pt x="4457" y="926"/>
                    <a:pt x="4427" y="926"/>
                  </a:cubicBezTo>
                  <a:cubicBezTo>
                    <a:pt x="4410" y="926"/>
                    <a:pt x="4393" y="916"/>
                    <a:pt x="4387" y="888"/>
                  </a:cubicBezTo>
                  <a:lnTo>
                    <a:pt x="4353" y="826"/>
                  </a:lnTo>
                  <a:cubicBezTo>
                    <a:pt x="4353" y="866"/>
                    <a:pt x="4334" y="876"/>
                    <a:pt x="4334" y="876"/>
                  </a:cubicBezTo>
                  <a:cubicBezTo>
                    <a:pt x="4353" y="907"/>
                    <a:pt x="4334" y="917"/>
                    <a:pt x="4281" y="945"/>
                  </a:cubicBezTo>
                  <a:cubicBezTo>
                    <a:pt x="4246" y="964"/>
                    <a:pt x="4193" y="1032"/>
                    <a:pt x="4159" y="1051"/>
                  </a:cubicBezTo>
                  <a:cubicBezTo>
                    <a:pt x="4133" y="1065"/>
                    <a:pt x="4096" y="1083"/>
                    <a:pt x="4065" y="1083"/>
                  </a:cubicBezTo>
                  <a:cubicBezTo>
                    <a:pt x="4055" y="1083"/>
                    <a:pt x="4045" y="1081"/>
                    <a:pt x="4036" y="1076"/>
                  </a:cubicBezTo>
                  <a:cubicBezTo>
                    <a:pt x="4011" y="1092"/>
                    <a:pt x="3993" y="1120"/>
                    <a:pt x="3989" y="1152"/>
                  </a:cubicBezTo>
                  <a:cubicBezTo>
                    <a:pt x="3992" y="1179"/>
                    <a:pt x="3977" y="1198"/>
                    <a:pt x="3961" y="1198"/>
                  </a:cubicBezTo>
                  <a:cubicBezTo>
                    <a:pt x="3953" y="1198"/>
                    <a:pt x="3946" y="1193"/>
                    <a:pt x="3939" y="1183"/>
                  </a:cubicBezTo>
                  <a:lnTo>
                    <a:pt x="3924" y="1195"/>
                  </a:lnTo>
                  <a:cubicBezTo>
                    <a:pt x="3911" y="1246"/>
                    <a:pt x="3892" y="1258"/>
                    <a:pt x="3892" y="1258"/>
                  </a:cubicBezTo>
                  <a:cubicBezTo>
                    <a:pt x="3881" y="1240"/>
                    <a:pt x="3865" y="1225"/>
                    <a:pt x="3853" y="1225"/>
                  </a:cubicBezTo>
                  <a:cubicBezTo>
                    <a:pt x="3846" y="1225"/>
                    <a:pt x="3841" y="1232"/>
                    <a:pt x="3842" y="1249"/>
                  </a:cubicBezTo>
                  <a:cubicBezTo>
                    <a:pt x="3861" y="1280"/>
                    <a:pt x="3845" y="1289"/>
                    <a:pt x="3811" y="1311"/>
                  </a:cubicBezTo>
                  <a:cubicBezTo>
                    <a:pt x="3810" y="1311"/>
                    <a:pt x="3810" y="1311"/>
                    <a:pt x="3809" y="1311"/>
                  </a:cubicBezTo>
                  <a:cubicBezTo>
                    <a:pt x="3780" y="1311"/>
                    <a:pt x="3633" y="1395"/>
                    <a:pt x="3497" y="1490"/>
                  </a:cubicBezTo>
                  <a:cubicBezTo>
                    <a:pt x="3366" y="1597"/>
                    <a:pt x="3244" y="1706"/>
                    <a:pt x="3256" y="1719"/>
                  </a:cubicBezTo>
                  <a:lnTo>
                    <a:pt x="3209" y="1756"/>
                  </a:lnTo>
                  <a:lnTo>
                    <a:pt x="3165" y="1794"/>
                  </a:lnTo>
                  <a:cubicBezTo>
                    <a:pt x="3155" y="1783"/>
                    <a:pt x="3145" y="1778"/>
                    <a:pt x="3134" y="1778"/>
                  </a:cubicBezTo>
                  <a:cubicBezTo>
                    <a:pt x="3096" y="1778"/>
                    <a:pt x="3057" y="1843"/>
                    <a:pt x="3040" y="1894"/>
                  </a:cubicBezTo>
                  <a:cubicBezTo>
                    <a:pt x="3049" y="1916"/>
                    <a:pt x="3040" y="1944"/>
                    <a:pt x="3021" y="1960"/>
                  </a:cubicBezTo>
                  <a:cubicBezTo>
                    <a:pt x="3005" y="1942"/>
                    <a:pt x="2989" y="1935"/>
                    <a:pt x="2975" y="1935"/>
                  </a:cubicBezTo>
                  <a:cubicBezTo>
                    <a:pt x="2948" y="1935"/>
                    <a:pt x="2929" y="1965"/>
                    <a:pt x="2927" y="2001"/>
                  </a:cubicBezTo>
                  <a:cubicBezTo>
                    <a:pt x="2947" y="2040"/>
                    <a:pt x="2950" y="2061"/>
                    <a:pt x="2940" y="2061"/>
                  </a:cubicBezTo>
                  <a:cubicBezTo>
                    <a:pt x="2932" y="2061"/>
                    <a:pt x="2918" y="2051"/>
                    <a:pt x="2899" y="2029"/>
                  </a:cubicBezTo>
                  <a:cubicBezTo>
                    <a:pt x="2883" y="2012"/>
                    <a:pt x="2869" y="2003"/>
                    <a:pt x="2859" y="2003"/>
                  </a:cubicBezTo>
                  <a:cubicBezTo>
                    <a:pt x="2838" y="2003"/>
                    <a:pt x="2836" y="2040"/>
                    <a:pt x="2868" y="2111"/>
                  </a:cubicBezTo>
                  <a:cubicBezTo>
                    <a:pt x="2874" y="2136"/>
                    <a:pt x="2876" y="2144"/>
                    <a:pt x="2865" y="2144"/>
                  </a:cubicBezTo>
                  <a:cubicBezTo>
                    <a:pt x="2860" y="2144"/>
                    <a:pt x="2852" y="2142"/>
                    <a:pt x="2839" y="2139"/>
                  </a:cubicBezTo>
                  <a:cubicBezTo>
                    <a:pt x="2810" y="2122"/>
                    <a:pt x="2791" y="2115"/>
                    <a:pt x="2781" y="2115"/>
                  </a:cubicBezTo>
                  <a:cubicBezTo>
                    <a:pt x="2770" y="2115"/>
                    <a:pt x="2772" y="2125"/>
                    <a:pt x="2786" y="2139"/>
                  </a:cubicBezTo>
                  <a:cubicBezTo>
                    <a:pt x="2808" y="2181"/>
                    <a:pt x="2811" y="2201"/>
                    <a:pt x="2793" y="2201"/>
                  </a:cubicBezTo>
                  <a:cubicBezTo>
                    <a:pt x="2783" y="2201"/>
                    <a:pt x="2766" y="2195"/>
                    <a:pt x="2742" y="2183"/>
                  </a:cubicBezTo>
                  <a:cubicBezTo>
                    <a:pt x="2713" y="2173"/>
                    <a:pt x="2695" y="2168"/>
                    <a:pt x="2685" y="2168"/>
                  </a:cubicBezTo>
                  <a:cubicBezTo>
                    <a:pt x="2669" y="2168"/>
                    <a:pt x="2678" y="2184"/>
                    <a:pt x="2701" y="2223"/>
                  </a:cubicBezTo>
                  <a:cubicBezTo>
                    <a:pt x="2731" y="2273"/>
                    <a:pt x="2702" y="2318"/>
                    <a:pt x="2656" y="2318"/>
                  </a:cubicBezTo>
                  <a:cubicBezTo>
                    <a:pt x="2644" y="2318"/>
                    <a:pt x="2631" y="2315"/>
                    <a:pt x="2617" y="2308"/>
                  </a:cubicBezTo>
                  <a:cubicBezTo>
                    <a:pt x="2601" y="2320"/>
                    <a:pt x="2560" y="2311"/>
                    <a:pt x="2589" y="2333"/>
                  </a:cubicBezTo>
                  <a:lnTo>
                    <a:pt x="2548" y="2324"/>
                  </a:lnTo>
                  <a:lnTo>
                    <a:pt x="2520" y="2352"/>
                  </a:lnTo>
                  <a:lnTo>
                    <a:pt x="2545" y="2377"/>
                  </a:lnTo>
                  <a:cubicBezTo>
                    <a:pt x="2470" y="2430"/>
                    <a:pt x="2401" y="2493"/>
                    <a:pt x="2338" y="2565"/>
                  </a:cubicBezTo>
                  <a:cubicBezTo>
                    <a:pt x="2200" y="2731"/>
                    <a:pt x="2175" y="2762"/>
                    <a:pt x="2216" y="2769"/>
                  </a:cubicBezTo>
                  <a:cubicBezTo>
                    <a:pt x="2266" y="2789"/>
                    <a:pt x="2266" y="2811"/>
                    <a:pt x="2237" y="2811"/>
                  </a:cubicBezTo>
                  <a:cubicBezTo>
                    <a:pt x="2226" y="2811"/>
                    <a:pt x="2210" y="2808"/>
                    <a:pt x="2191" y="2800"/>
                  </a:cubicBezTo>
                  <a:cubicBezTo>
                    <a:pt x="2178" y="2816"/>
                    <a:pt x="2122" y="2825"/>
                    <a:pt x="2097" y="2853"/>
                  </a:cubicBezTo>
                  <a:cubicBezTo>
                    <a:pt x="2077" y="2878"/>
                    <a:pt x="2057" y="2903"/>
                    <a:pt x="2036" y="2903"/>
                  </a:cubicBezTo>
                  <a:cubicBezTo>
                    <a:pt x="2030" y="2903"/>
                    <a:pt x="2024" y="2901"/>
                    <a:pt x="2018" y="2897"/>
                  </a:cubicBezTo>
                  <a:lnTo>
                    <a:pt x="2009" y="2913"/>
                  </a:lnTo>
                  <a:cubicBezTo>
                    <a:pt x="2043" y="2988"/>
                    <a:pt x="1978" y="3085"/>
                    <a:pt x="1915" y="3113"/>
                  </a:cubicBezTo>
                  <a:cubicBezTo>
                    <a:pt x="1890" y="3142"/>
                    <a:pt x="1880" y="3179"/>
                    <a:pt x="1887" y="3217"/>
                  </a:cubicBezTo>
                  <a:cubicBezTo>
                    <a:pt x="1894" y="3260"/>
                    <a:pt x="1896" y="3268"/>
                    <a:pt x="1875" y="3268"/>
                  </a:cubicBezTo>
                  <a:cubicBezTo>
                    <a:pt x="1870" y="3268"/>
                    <a:pt x="1863" y="3268"/>
                    <a:pt x="1855" y="3267"/>
                  </a:cubicBezTo>
                  <a:cubicBezTo>
                    <a:pt x="1852" y="3265"/>
                    <a:pt x="1848" y="3264"/>
                    <a:pt x="1844" y="3264"/>
                  </a:cubicBezTo>
                  <a:cubicBezTo>
                    <a:pt x="1805" y="3264"/>
                    <a:pt x="1733" y="3330"/>
                    <a:pt x="1790" y="3364"/>
                  </a:cubicBezTo>
                  <a:lnTo>
                    <a:pt x="1746" y="3361"/>
                  </a:lnTo>
                  <a:cubicBezTo>
                    <a:pt x="1705" y="3361"/>
                    <a:pt x="1724" y="3395"/>
                    <a:pt x="1755" y="3414"/>
                  </a:cubicBezTo>
                  <a:cubicBezTo>
                    <a:pt x="1791" y="3437"/>
                    <a:pt x="1802" y="3451"/>
                    <a:pt x="1782" y="3451"/>
                  </a:cubicBezTo>
                  <a:cubicBezTo>
                    <a:pt x="1769" y="3451"/>
                    <a:pt x="1743" y="3445"/>
                    <a:pt x="1702" y="3430"/>
                  </a:cubicBezTo>
                  <a:cubicBezTo>
                    <a:pt x="1675" y="3413"/>
                    <a:pt x="1658" y="3407"/>
                    <a:pt x="1650" y="3407"/>
                  </a:cubicBezTo>
                  <a:cubicBezTo>
                    <a:pt x="1640" y="3407"/>
                    <a:pt x="1644" y="3416"/>
                    <a:pt x="1661" y="3427"/>
                  </a:cubicBezTo>
                  <a:cubicBezTo>
                    <a:pt x="1680" y="3461"/>
                    <a:pt x="1699" y="3496"/>
                    <a:pt x="1661" y="3496"/>
                  </a:cubicBezTo>
                  <a:cubicBezTo>
                    <a:pt x="1652" y="3514"/>
                    <a:pt x="1639" y="3530"/>
                    <a:pt x="1702" y="3568"/>
                  </a:cubicBezTo>
                  <a:cubicBezTo>
                    <a:pt x="1733" y="3583"/>
                    <a:pt x="1724" y="3602"/>
                    <a:pt x="1714" y="3618"/>
                  </a:cubicBezTo>
                  <a:cubicBezTo>
                    <a:pt x="1692" y="3608"/>
                    <a:pt x="1674" y="3590"/>
                    <a:pt x="1661" y="3568"/>
                  </a:cubicBezTo>
                  <a:lnTo>
                    <a:pt x="1642" y="3602"/>
                  </a:lnTo>
                  <a:cubicBezTo>
                    <a:pt x="1628" y="3617"/>
                    <a:pt x="1607" y="3626"/>
                    <a:pt x="1585" y="3626"/>
                  </a:cubicBezTo>
                  <a:cubicBezTo>
                    <a:pt x="1574" y="3626"/>
                    <a:pt x="1562" y="3623"/>
                    <a:pt x="1551" y="3618"/>
                  </a:cubicBezTo>
                  <a:cubicBezTo>
                    <a:pt x="1511" y="3618"/>
                    <a:pt x="1501" y="3637"/>
                    <a:pt x="1573" y="3652"/>
                  </a:cubicBezTo>
                  <a:cubicBezTo>
                    <a:pt x="1636" y="3687"/>
                    <a:pt x="1636" y="3687"/>
                    <a:pt x="1617" y="3724"/>
                  </a:cubicBezTo>
                  <a:cubicBezTo>
                    <a:pt x="1611" y="3735"/>
                    <a:pt x="1604" y="3748"/>
                    <a:pt x="1590" y="3748"/>
                  </a:cubicBezTo>
                  <a:cubicBezTo>
                    <a:pt x="1584" y="3748"/>
                    <a:pt x="1576" y="3746"/>
                    <a:pt x="1567" y="3740"/>
                  </a:cubicBezTo>
                  <a:cubicBezTo>
                    <a:pt x="1554" y="3734"/>
                    <a:pt x="1547" y="3730"/>
                    <a:pt x="1541" y="3730"/>
                  </a:cubicBezTo>
                  <a:cubicBezTo>
                    <a:pt x="1533" y="3730"/>
                    <a:pt x="1528" y="3738"/>
                    <a:pt x="1517" y="3759"/>
                  </a:cubicBezTo>
                  <a:cubicBezTo>
                    <a:pt x="1489" y="3812"/>
                    <a:pt x="1558" y="3912"/>
                    <a:pt x="1611" y="3963"/>
                  </a:cubicBezTo>
                  <a:cubicBezTo>
                    <a:pt x="1648" y="3981"/>
                    <a:pt x="1663" y="3989"/>
                    <a:pt x="1655" y="3989"/>
                  </a:cubicBezTo>
                  <a:cubicBezTo>
                    <a:pt x="1649" y="3989"/>
                    <a:pt x="1631" y="3985"/>
                    <a:pt x="1602" y="3978"/>
                  </a:cubicBezTo>
                  <a:cubicBezTo>
                    <a:pt x="1593" y="3974"/>
                    <a:pt x="1586" y="3972"/>
                    <a:pt x="1581" y="3972"/>
                  </a:cubicBezTo>
                  <a:cubicBezTo>
                    <a:pt x="1565" y="3972"/>
                    <a:pt x="1558" y="3986"/>
                    <a:pt x="1551" y="3997"/>
                  </a:cubicBezTo>
                  <a:cubicBezTo>
                    <a:pt x="1520" y="3981"/>
                    <a:pt x="1529" y="3966"/>
                    <a:pt x="1539" y="3947"/>
                  </a:cubicBezTo>
                  <a:lnTo>
                    <a:pt x="1504" y="3931"/>
                  </a:lnTo>
                  <a:cubicBezTo>
                    <a:pt x="1488" y="3928"/>
                    <a:pt x="1475" y="3926"/>
                    <a:pt x="1465" y="3926"/>
                  </a:cubicBezTo>
                  <a:cubicBezTo>
                    <a:pt x="1431" y="3926"/>
                    <a:pt x="1435" y="3946"/>
                    <a:pt x="1476" y="3985"/>
                  </a:cubicBezTo>
                  <a:cubicBezTo>
                    <a:pt x="1501" y="4016"/>
                    <a:pt x="1501" y="4016"/>
                    <a:pt x="1460" y="4019"/>
                  </a:cubicBezTo>
                  <a:cubicBezTo>
                    <a:pt x="1417" y="4019"/>
                    <a:pt x="1376" y="4022"/>
                    <a:pt x="1407" y="4038"/>
                  </a:cubicBezTo>
                  <a:cubicBezTo>
                    <a:pt x="1395" y="4060"/>
                    <a:pt x="1373" y="4072"/>
                    <a:pt x="1348" y="4075"/>
                  </a:cubicBezTo>
                  <a:cubicBezTo>
                    <a:pt x="1329" y="4110"/>
                    <a:pt x="1323" y="4129"/>
                    <a:pt x="1354" y="4144"/>
                  </a:cubicBezTo>
                  <a:cubicBezTo>
                    <a:pt x="1388" y="4160"/>
                    <a:pt x="1379" y="4179"/>
                    <a:pt x="1373" y="4195"/>
                  </a:cubicBezTo>
                  <a:cubicBezTo>
                    <a:pt x="1366" y="4213"/>
                    <a:pt x="1357" y="4232"/>
                    <a:pt x="1392" y="4248"/>
                  </a:cubicBezTo>
                  <a:cubicBezTo>
                    <a:pt x="1426" y="4257"/>
                    <a:pt x="1445" y="4295"/>
                    <a:pt x="1432" y="4329"/>
                  </a:cubicBezTo>
                  <a:cubicBezTo>
                    <a:pt x="1445" y="4364"/>
                    <a:pt x="1449" y="4375"/>
                    <a:pt x="1426" y="4375"/>
                  </a:cubicBezTo>
                  <a:cubicBezTo>
                    <a:pt x="1416" y="4375"/>
                    <a:pt x="1401" y="4373"/>
                    <a:pt x="1379" y="4370"/>
                  </a:cubicBezTo>
                  <a:cubicBezTo>
                    <a:pt x="1370" y="4366"/>
                    <a:pt x="1363" y="4364"/>
                    <a:pt x="1357" y="4364"/>
                  </a:cubicBezTo>
                  <a:cubicBezTo>
                    <a:pt x="1341" y="4364"/>
                    <a:pt x="1336" y="4378"/>
                    <a:pt x="1329" y="4392"/>
                  </a:cubicBezTo>
                  <a:cubicBezTo>
                    <a:pt x="1329" y="4392"/>
                    <a:pt x="1323" y="4411"/>
                    <a:pt x="1282" y="4414"/>
                  </a:cubicBezTo>
                  <a:cubicBezTo>
                    <a:pt x="1241" y="4420"/>
                    <a:pt x="1272" y="4433"/>
                    <a:pt x="1307" y="4445"/>
                  </a:cubicBezTo>
                  <a:lnTo>
                    <a:pt x="1373" y="4473"/>
                  </a:lnTo>
                  <a:cubicBezTo>
                    <a:pt x="1370" y="4481"/>
                    <a:pt x="1357" y="4484"/>
                    <a:pt x="1340" y="4484"/>
                  </a:cubicBezTo>
                  <a:cubicBezTo>
                    <a:pt x="1314" y="4484"/>
                    <a:pt x="1279" y="4477"/>
                    <a:pt x="1260" y="4467"/>
                  </a:cubicBezTo>
                  <a:cubicBezTo>
                    <a:pt x="1235" y="4465"/>
                    <a:pt x="1218" y="4464"/>
                    <a:pt x="1209" y="4464"/>
                  </a:cubicBezTo>
                  <a:cubicBezTo>
                    <a:pt x="1192" y="4464"/>
                    <a:pt x="1207" y="4469"/>
                    <a:pt x="1251" y="4486"/>
                  </a:cubicBezTo>
                  <a:cubicBezTo>
                    <a:pt x="1285" y="4502"/>
                    <a:pt x="1310" y="4533"/>
                    <a:pt x="1263" y="4555"/>
                  </a:cubicBezTo>
                  <a:cubicBezTo>
                    <a:pt x="1250" y="4587"/>
                    <a:pt x="1236" y="4617"/>
                    <a:pt x="1211" y="4617"/>
                  </a:cubicBezTo>
                  <a:cubicBezTo>
                    <a:pt x="1207" y="4617"/>
                    <a:pt x="1202" y="4616"/>
                    <a:pt x="1197" y="4614"/>
                  </a:cubicBezTo>
                  <a:cubicBezTo>
                    <a:pt x="1156" y="4621"/>
                    <a:pt x="1185" y="4652"/>
                    <a:pt x="1185" y="4652"/>
                  </a:cubicBezTo>
                  <a:cubicBezTo>
                    <a:pt x="1210" y="4683"/>
                    <a:pt x="1200" y="4699"/>
                    <a:pt x="1144" y="4743"/>
                  </a:cubicBezTo>
                  <a:cubicBezTo>
                    <a:pt x="1041" y="4809"/>
                    <a:pt x="1044" y="4809"/>
                    <a:pt x="1113" y="4831"/>
                  </a:cubicBezTo>
                  <a:cubicBezTo>
                    <a:pt x="1138" y="4841"/>
                    <a:pt x="1166" y="4851"/>
                    <a:pt x="1136" y="4851"/>
                  </a:cubicBezTo>
                  <a:cubicBezTo>
                    <a:pt x="1129" y="4851"/>
                    <a:pt x="1120" y="4851"/>
                    <a:pt x="1106" y="4849"/>
                  </a:cubicBezTo>
                  <a:lnTo>
                    <a:pt x="1106" y="4849"/>
                  </a:lnTo>
                  <a:cubicBezTo>
                    <a:pt x="1066" y="4856"/>
                    <a:pt x="1094" y="4884"/>
                    <a:pt x="1113" y="4931"/>
                  </a:cubicBezTo>
                  <a:cubicBezTo>
                    <a:pt x="1153" y="4959"/>
                    <a:pt x="1197" y="4981"/>
                    <a:pt x="1244" y="4994"/>
                  </a:cubicBezTo>
                  <a:cubicBezTo>
                    <a:pt x="1310" y="5019"/>
                    <a:pt x="1310" y="5019"/>
                    <a:pt x="1266" y="5041"/>
                  </a:cubicBezTo>
                  <a:cubicBezTo>
                    <a:pt x="1262" y="5053"/>
                    <a:pt x="1244" y="5060"/>
                    <a:pt x="1222" y="5060"/>
                  </a:cubicBezTo>
                  <a:cubicBezTo>
                    <a:pt x="1210" y="5060"/>
                    <a:pt x="1197" y="5058"/>
                    <a:pt x="1185" y="5053"/>
                  </a:cubicBezTo>
                  <a:cubicBezTo>
                    <a:pt x="1150" y="5041"/>
                    <a:pt x="1156" y="5025"/>
                    <a:pt x="1156" y="5025"/>
                  </a:cubicBezTo>
                  <a:lnTo>
                    <a:pt x="1163" y="5006"/>
                  </a:lnTo>
                  <a:cubicBezTo>
                    <a:pt x="1146" y="5000"/>
                    <a:pt x="1130" y="4995"/>
                    <a:pt x="1117" y="4995"/>
                  </a:cubicBezTo>
                  <a:cubicBezTo>
                    <a:pt x="1102" y="4995"/>
                    <a:pt x="1091" y="5001"/>
                    <a:pt x="1084" y="5019"/>
                  </a:cubicBezTo>
                  <a:cubicBezTo>
                    <a:pt x="1044" y="5025"/>
                    <a:pt x="1037" y="5041"/>
                    <a:pt x="1072" y="5053"/>
                  </a:cubicBezTo>
                  <a:cubicBezTo>
                    <a:pt x="1031" y="5059"/>
                    <a:pt x="1019" y="5094"/>
                    <a:pt x="1006" y="5128"/>
                  </a:cubicBezTo>
                  <a:cubicBezTo>
                    <a:pt x="994" y="5163"/>
                    <a:pt x="975" y="5216"/>
                    <a:pt x="934" y="5222"/>
                  </a:cubicBezTo>
                  <a:cubicBezTo>
                    <a:pt x="921" y="5257"/>
                    <a:pt x="915" y="5273"/>
                    <a:pt x="950" y="5285"/>
                  </a:cubicBezTo>
                  <a:cubicBezTo>
                    <a:pt x="1000" y="5304"/>
                    <a:pt x="1008" y="5318"/>
                    <a:pt x="996" y="5318"/>
                  </a:cubicBezTo>
                  <a:cubicBezTo>
                    <a:pt x="992" y="5318"/>
                    <a:pt x="985" y="5316"/>
                    <a:pt x="978" y="5313"/>
                  </a:cubicBezTo>
                  <a:cubicBezTo>
                    <a:pt x="977" y="5313"/>
                    <a:pt x="976" y="5313"/>
                    <a:pt x="975" y="5313"/>
                  </a:cubicBezTo>
                  <a:cubicBezTo>
                    <a:pt x="899" y="5313"/>
                    <a:pt x="788" y="5524"/>
                    <a:pt x="849" y="5564"/>
                  </a:cubicBezTo>
                  <a:lnTo>
                    <a:pt x="837" y="5598"/>
                  </a:lnTo>
                  <a:cubicBezTo>
                    <a:pt x="790" y="5624"/>
                    <a:pt x="752" y="5727"/>
                    <a:pt x="780" y="5755"/>
                  </a:cubicBezTo>
                  <a:lnTo>
                    <a:pt x="762" y="5808"/>
                  </a:lnTo>
                  <a:cubicBezTo>
                    <a:pt x="715" y="5830"/>
                    <a:pt x="708" y="5849"/>
                    <a:pt x="737" y="5877"/>
                  </a:cubicBezTo>
                  <a:cubicBezTo>
                    <a:pt x="758" y="5901"/>
                    <a:pt x="781" y="5912"/>
                    <a:pt x="777" y="5912"/>
                  </a:cubicBezTo>
                  <a:cubicBezTo>
                    <a:pt x="776" y="5912"/>
                    <a:pt x="772" y="5911"/>
                    <a:pt x="765" y="5909"/>
                  </a:cubicBezTo>
                  <a:cubicBezTo>
                    <a:pt x="760" y="5907"/>
                    <a:pt x="756" y="5906"/>
                    <a:pt x="752" y="5906"/>
                  </a:cubicBezTo>
                  <a:cubicBezTo>
                    <a:pt x="727" y="5906"/>
                    <a:pt x="714" y="5940"/>
                    <a:pt x="693" y="6000"/>
                  </a:cubicBezTo>
                  <a:cubicBezTo>
                    <a:pt x="673" y="6055"/>
                    <a:pt x="669" y="6068"/>
                    <a:pt x="687" y="6068"/>
                  </a:cubicBezTo>
                  <a:cubicBezTo>
                    <a:pt x="692" y="6068"/>
                    <a:pt x="699" y="6067"/>
                    <a:pt x="708" y="6065"/>
                  </a:cubicBezTo>
                  <a:lnTo>
                    <a:pt x="708" y="6065"/>
                  </a:lnTo>
                  <a:cubicBezTo>
                    <a:pt x="712" y="6117"/>
                    <a:pt x="701" y="6131"/>
                    <a:pt x="684" y="6131"/>
                  </a:cubicBezTo>
                  <a:cubicBezTo>
                    <a:pt x="674" y="6131"/>
                    <a:pt x="661" y="6126"/>
                    <a:pt x="649" y="6122"/>
                  </a:cubicBezTo>
                  <a:cubicBezTo>
                    <a:pt x="630" y="6109"/>
                    <a:pt x="615" y="6104"/>
                    <a:pt x="607" y="6104"/>
                  </a:cubicBezTo>
                  <a:cubicBezTo>
                    <a:pt x="589" y="6104"/>
                    <a:pt x="603" y="6132"/>
                    <a:pt x="671" y="6169"/>
                  </a:cubicBezTo>
                  <a:cubicBezTo>
                    <a:pt x="724" y="6205"/>
                    <a:pt x="720" y="6236"/>
                    <a:pt x="696" y="6236"/>
                  </a:cubicBezTo>
                  <a:cubicBezTo>
                    <a:pt x="693" y="6236"/>
                    <a:pt x="690" y="6236"/>
                    <a:pt x="686" y="6235"/>
                  </a:cubicBezTo>
                  <a:cubicBezTo>
                    <a:pt x="652" y="6222"/>
                    <a:pt x="658" y="6203"/>
                    <a:pt x="664" y="6188"/>
                  </a:cubicBezTo>
                  <a:lnTo>
                    <a:pt x="596" y="6163"/>
                  </a:lnTo>
                  <a:lnTo>
                    <a:pt x="596" y="6163"/>
                  </a:lnTo>
                  <a:cubicBezTo>
                    <a:pt x="589" y="6181"/>
                    <a:pt x="589" y="6181"/>
                    <a:pt x="617" y="6210"/>
                  </a:cubicBezTo>
                  <a:cubicBezTo>
                    <a:pt x="617" y="6210"/>
                    <a:pt x="611" y="6228"/>
                    <a:pt x="639" y="6257"/>
                  </a:cubicBezTo>
                  <a:cubicBezTo>
                    <a:pt x="660" y="6280"/>
                    <a:pt x="690" y="6293"/>
                    <a:pt x="721" y="6293"/>
                  </a:cubicBezTo>
                  <a:cubicBezTo>
                    <a:pt x="727" y="6293"/>
                    <a:pt x="733" y="6292"/>
                    <a:pt x="740" y="6291"/>
                  </a:cubicBezTo>
                  <a:cubicBezTo>
                    <a:pt x="745" y="6290"/>
                    <a:pt x="750" y="6290"/>
                    <a:pt x="754" y="6290"/>
                  </a:cubicBezTo>
                  <a:cubicBezTo>
                    <a:pt x="779" y="6290"/>
                    <a:pt x="773" y="6306"/>
                    <a:pt x="768" y="6322"/>
                  </a:cubicBezTo>
                  <a:cubicBezTo>
                    <a:pt x="755" y="6330"/>
                    <a:pt x="741" y="6334"/>
                    <a:pt x="726" y="6334"/>
                  </a:cubicBezTo>
                  <a:cubicBezTo>
                    <a:pt x="701" y="6334"/>
                    <a:pt x="676" y="6323"/>
                    <a:pt x="658" y="6304"/>
                  </a:cubicBezTo>
                  <a:cubicBezTo>
                    <a:pt x="664" y="6285"/>
                    <a:pt x="633" y="6275"/>
                    <a:pt x="599" y="6263"/>
                  </a:cubicBezTo>
                  <a:cubicBezTo>
                    <a:pt x="597" y="6262"/>
                    <a:pt x="595" y="6262"/>
                    <a:pt x="594" y="6262"/>
                  </a:cubicBezTo>
                  <a:cubicBezTo>
                    <a:pt x="568" y="6262"/>
                    <a:pt x="605" y="6362"/>
                    <a:pt x="661" y="6401"/>
                  </a:cubicBezTo>
                  <a:lnTo>
                    <a:pt x="630" y="6391"/>
                  </a:lnTo>
                  <a:cubicBezTo>
                    <a:pt x="625" y="6389"/>
                    <a:pt x="621" y="6389"/>
                    <a:pt x="616" y="6389"/>
                  </a:cubicBezTo>
                  <a:cubicBezTo>
                    <a:pt x="592" y="6389"/>
                    <a:pt x="581" y="6418"/>
                    <a:pt x="570" y="6448"/>
                  </a:cubicBezTo>
                  <a:cubicBezTo>
                    <a:pt x="558" y="6482"/>
                    <a:pt x="552" y="6501"/>
                    <a:pt x="586" y="6514"/>
                  </a:cubicBezTo>
                  <a:cubicBezTo>
                    <a:pt x="617" y="6523"/>
                    <a:pt x="652" y="6535"/>
                    <a:pt x="646" y="6554"/>
                  </a:cubicBezTo>
                  <a:cubicBezTo>
                    <a:pt x="648" y="6547"/>
                    <a:pt x="654" y="6545"/>
                    <a:pt x="663" y="6545"/>
                  </a:cubicBezTo>
                  <a:cubicBezTo>
                    <a:pt x="677" y="6545"/>
                    <a:pt x="699" y="6553"/>
                    <a:pt x="721" y="6561"/>
                  </a:cubicBezTo>
                  <a:cubicBezTo>
                    <a:pt x="693" y="6573"/>
                    <a:pt x="664" y="6582"/>
                    <a:pt x="633" y="6589"/>
                  </a:cubicBezTo>
                  <a:cubicBezTo>
                    <a:pt x="555" y="6601"/>
                    <a:pt x="508" y="6623"/>
                    <a:pt x="483" y="6692"/>
                  </a:cubicBezTo>
                  <a:cubicBezTo>
                    <a:pt x="470" y="6727"/>
                    <a:pt x="451" y="6780"/>
                    <a:pt x="411" y="6786"/>
                  </a:cubicBezTo>
                  <a:cubicBezTo>
                    <a:pt x="398" y="6821"/>
                    <a:pt x="392" y="6839"/>
                    <a:pt x="426" y="6849"/>
                  </a:cubicBezTo>
                  <a:lnTo>
                    <a:pt x="414" y="6883"/>
                  </a:lnTo>
                  <a:cubicBezTo>
                    <a:pt x="373" y="6890"/>
                    <a:pt x="361" y="6924"/>
                    <a:pt x="395" y="6937"/>
                  </a:cubicBezTo>
                  <a:cubicBezTo>
                    <a:pt x="423" y="6965"/>
                    <a:pt x="382" y="6971"/>
                    <a:pt x="376" y="6990"/>
                  </a:cubicBezTo>
                  <a:cubicBezTo>
                    <a:pt x="295" y="6999"/>
                    <a:pt x="295" y="6999"/>
                    <a:pt x="404" y="7018"/>
                  </a:cubicBezTo>
                  <a:cubicBezTo>
                    <a:pt x="411" y="7020"/>
                    <a:pt x="419" y="7021"/>
                    <a:pt x="426" y="7021"/>
                  </a:cubicBezTo>
                  <a:cubicBezTo>
                    <a:pt x="450" y="7021"/>
                    <a:pt x="474" y="7009"/>
                    <a:pt x="489" y="6990"/>
                  </a:cubicBezTo>
                  <a:lnTo>
                    <a:pt x="508" y="6937"/>
                  </a:lnTo>
                  <a:lnTo>
                    <a:pt x="523" y="7002"/>
                  </a:lnTo>
                  <a:cubicBezTo>
                    <a:pt x="523" y="7034"/>
                    <a:pt x="542" y="7065"/>
                    <a:pt x="574" y="7078"/>
                  </a:cubicBezTo>
                  <a:cubicBezTo>
                    <a:pt x="574" y="7078"/>
                    <a:pt x="605" y="7090"/>
                    <a:pt x="599" y="7106"/>
                  </a:cubicBezTo>
                  <a:lnTo>
                    <a:pt x="533" y="7084"/>
                  </a:lnTo>
                  <a:cubicBezTo>
                    <a:pt x="505" y="7059"/>
                    <a:pt x="473" y="7040"/>
                    <a:pt x="436" y="7031"/>
                  </a:cubicBezTo>
                  <a:cubicBezTo>
                    <a:pt x="431" y="7030"/>
                    <a:pt x="426" y="7030"/>
                    <a:pt x="421" y="7030"/>
                  </a:cubicBezTo>
                  <a:cubicBezTo>
                    <a:pt x="357" y="7030"/>
                    <a:pt x="315" y="7067"/>
                    <a:pt x="379" y="7087"/>
                  </a:cubicBezTo>
                  <a:cubicBezTo>
                    <a:pt x="373" y="7106"/>
                    <a:pt x="373" y="7106"/>
                    <a:pt x="332" y="7112"/>
                  </a:cubicBezTo>
                  <a:cubicBezTo>
                    <a:pt x="325" y="7109"/>
                    <a:pt x="319" y="7108"/>
                    <a:pt x="315" y="7108"/>
                  </a:cubicBezTo>
                  <a:cubicBezTo>
                    <a:pt x="298" y="7108"/>
                    <a:pt x="305" y="7127"/>
                    <a:pt x="354" y="7159"/>
                  </a:cubicBezTo>
                  <a:cubicBezTo>
                    <a:pt x="405" y="7194"/>
                    <a:pt x="408" y="7211"/>
                    <a:pt x="362" y="7211"/>
                  </a:cubicBezTo>
                  <a:cubicBezTo>
                    <a:pt x="355" y="7211"/>
                    <a:pt x="346" y="7210"/>
                    <a:pt x="335" y="7209"/>
                  </a:cubicBezTo>
                  <a:cubicBezTo>
                    <a:pt x="254" y="7222"/>
                    <a:pt x="229" y="7291"/>
                    <a:pt x="263" y="7303"/>
                  </a:cubicBezTo>
                  <a:cubicBezTo>
                    <a:pt x="329" y="7328"/>
                    <a:pt x="310" y="7378"/>
                    <a:pt x="273" y="7385"/>
                  </a:cubicBezTo>
                  <a:cubicBezTo>
                    <a:pt x="232" y="7391"/>
                    <a:pt x="226" y="7407"/>
                    <a:pt x="254" y="7438"/>
                  </a:cubicBezTo>
                  <a:cubicBezTo>
                    <a:pt x="243" y="7434"/>
                    <a:pt x="231" y="7432"/>
                    <a:pt x="221" y="7432"/>
                  </a:cubicBezTo>
                  <a:cubicBezTo>
                    <a:pt x="200" y="7432"/>
                    <a:pt x="188" y="7441"/>
                    <a:pt x="207" y="7460"/>
                  </a:cubicBezTo>
                  <a:cubicBezTo>
                    <a:pt x="207" y="7460"/>
                    <a:pt x="202" y="7474"/>
                    <a:pt x="227" y="7474"/>
                  </a:cubicBezTo>
                  <a:cubicBezTo>
                    <a:pt x="231" y="7474"/>
                    <a:pt x="236" y="7473"/>
                    <a:pt x="241" y="7472"/>
                  </a:cubicBezTo>
                  <a:lnTo>
                    <a:pt x="295" y="7532"/>
                  </a:lnTo>
                  <a:cubicBezTo>
                    <a:pt x="297" y="7525"/>
                    <a:pt x="304" y="7522"/>
                    <a:pt x="312" y="7522"/>
                  </a:cubicBezTo>
                  <a:cubicBezTo>
                    <a:pt x="327" y="7522"/>
                    <a:pt x="349" y="7529"/>
                    <a:pt x="370" y="7535"/>
                  </a:cubicBezTo>
                  <a:cubicBezTo>
                    <a:pt x="404" y="7548"/>
                    <a:pt x="345" y="7607"/>
                    <a:pt x="229" y="7607"/>
                  </a:cubicBezTo>
                  <a:lnTo>
                    <a:pt x="151" y="7617"/>
                  </a:lnTo>
                  <a:lnTo>
                    <a:pt x="216" y="7642"/>
                  </a:lnTo>
                  <a:cubicBezTo>
                    <a:pt x="214" y="7654"/>
                    <a:pt x="210" y="7668"/>
                    <a:pt x="192" y="7668"/>
                  </a:cubicBezTo>
                  <a:cubicBezTo>
                    <a:pt x="187" y="7668"/>
                    <a:pt x="180" y="7666"/>
                    <a:pt x="172" y="7664"/>
                  </a:cubicBezTo>
                  <a:cubicBezTo>
                    <a:pt x="157" y="7658"/>
                    <a:pt x="148" y="7655"/>
                    <a:pt x="143" y="7655"/>
                  </a:cubicBezTo>
                  <a:cubicBezTo>
                    <a:pt x="137" y="7655"/>
                    <a:pt x="135" y="7660"/>
                    <a:pt x="132" y="7670"/>
                  </a:cubicBezTo>
                  <a:cubicBezTo>
                    <a:pt x="132" y="7670"/>
                    <a:pt x="125" y="7689"/>
                    <a:pt x="160" y="7698"/>
                  </a:cubicBezTo>
                  <a:cubicBezTo>
                    <a:pt x="226" y="7723"/>
                    <a:pt x="226" y="7723"/>
                    <a:pt x="185" y="7729"/>
                  </a:cubicBezTo>
                  <a:cubicBezTo>
                    <a:pt x="175" y="7729"/>
                    <a:pt x="166" y="7728"/>
                    <a:pt x="158" y="7728"/>
                  </a:cubicBezTo>
                  <a:cubicBezTo>
                    <a:pt x="112" y="7728"/>
                    <a:pt x="115" y="7745"/>
                    <a:pt x="166" y="7780"/>
                  </a:cubicBezTo>
                  <a:cubicBezTo>
                    <a:pt x="212" y="7796"/>
                    <a:pt x="228" y="7802"/>
                    <a:pt x="210" y="7802"/>
                  </a:cubicBezTo>
                  <a:cubicBezTo>
                    <a:pt x="202" y="7802"/>
                    <a:pt x="185" y="7800"/>
                    <a:pt x="160" y="7798"/>
                  </a:cubicBezTo>
                  <a:cubicBezTo>
                    <a:pt x="149" y="7794"/>
                    <a:pt x="137" y="7792"/>
                    <a:pt x="125" y="7792"/>
                  </a:cubicBezTo>
                  <a:cubicBezTo>
                    <a:pt x="104" y="7792"/>
                    <a:pt x="86" y="7799"/>
                    <a:pt x="82" y="7811"/>
                  </a:cubicBezTo>
                  <a:lnTo>
                    <a:pt x="116" y="7820"/>
                  </a:lnTo>
                  <a:cubicBezTo>
                    <a:pt x="182" y="7845"/>
                    <a:pt x="176" y="7861"/>
                    <a:pt x="138" y="7867"/>
                  </a:cubicBezTo>
                  <a:cubicBezTo>
                    <a:pt x="131" y="7865"/>
                    <a:pt x="125" y="7864"/>
                    <a:pt x="121" y="7864"/>
                  </a:cubicBezTo>
                  <a:cubicBezTo>
                    <a:pt x="102" y="7864"/>
                    <a:pt x="102" y="7883"/>
                    <a:pt x="119" y="7921"/>
                  </a:cubicBezTo>
                  <a:cubicBezTo>
                    <a:pt x="109" y="7948"/>
                    <a:pt x="103" y="7965"/>
                    <a:pt x="84" y="7965"/>
                  </a:cubicBezTo>
                  <a:cubicBezTo>
                    <a:pt x="79" y="7965"/>
                    <a:pt x="73" y="7964"/>
                    <a:pt x="66" y="7961"/>
                  </a:cubicBezTo>
                  <a:cubicBezTo>
                    <a:pt x="36" y="7950"/>
                    <a:pt x="19" y="7944"/>
                    <a:pt x="14" y="7944"/>
                  </a:cubicBezTo>
                  <a:cubicBezTo>
                    <a:pt x="9" y="7944"/>
                    <a:pt x="25" y="7954"/>
                    <a:pt x="60" y="7977"/>
                  </a:cubicBezTo>
                  <a:cubicBezTo>
                    <a:pt x="85" y="8008"/>
                    <a:pt x="85" y="8008"/>
                    <a:pt x="41" y="8030"/>
                  </a:cubicBezTo>
                  <a:cubicBezTo>
                    <a:pt x="0" y="8037"/>
                    <a:pt x="0" y="8037"/>
                    <a:pt x="28" y="8065"/>
                  </a:cubicBezTo>
                  <a:cubicBezTo>
                    <a:pt x="72" y="8081"/>
                    <a:pt x="102" y="8091"/>
                    <a:pt x="119" y="8091"/>
                  </a:cubicBezTo>
                  <a:cubicBezTo>
                    <a:pt x="128" y="8091"/>
                    <a:pt x="133" y="8089"/>
                    <a:pt x="135" y="8084"/>
                  </a:cubicBezTo>
                  <a:cubicBezTo>
                    <a:pt x="138" y="8073"/>
                    <a:pt x="140" y="8069"/>
                    <a:pt x="146" y="8069"/>
                  </a:cubicBezTo>
                  <a:cubicBezTo>
                    <a:pt x="152" y="8069"/>
                    <a:pt x="160" y="8072"/>
                    <a:pt x="176" y="8077"/>
                  </a:cubicBezTo>
                  <a:lnTo>
                    <a:pt x="163" y="8112"/>
                  </a:lnTo>
                  <a:cubicBezTo>
                    <a:pt x="154" y="8140"/>
                    <a:pt x="157" y="8168"/>
                    <a:pt x="172" y="8193"/>
                  </a:cubicBezTo>
                  <a:cubicBezTo>
                    <a:pt x="186" y="8222"/>
                    <a:pt x="216" y="8241"/>
                    <a:pt x="232" y="8241"/>
                  </a:cubicBezTo>
                  <a:cubicBezTo>
                    <a:pt x="242" y="8241"/>
                    <a:pt x="247" y="8233"/>
                    <a:pt x="238" y="8215"/>
                  </a:cubicBezTo>
                  <a:lnTo>
                    <a:pt x="279" y="8212"/>
                  </a:lnTo>
                  <a:cubicBezTo>
                    <a:pt x="308" y="8222"/>
                    <a:pt x="330" y="8226"/>
                    <a:pt x="344" y="8226"/>
                  </a:cubicBezTo>
                  <a:cubicBezTo>
                    <a:pt x="377" y="8226"/>
                    <a:pt x="362" y="8202"/>
                    <a:pt x="292" y="8178"/>
                  </a:cubicBezTo>
                  <a:cubicBezTo>
                    <a:pt x="220" y="8151"/>
                    <a:pt x="200" y="8143"/>
                    <a:pt x="220" y="8143"/>
                  </a:cubicBezTo>
                  <a:cubicBezTo>
                    <a:pt x="228" y="8143"/>
                    <a:pt x="242" y="8144"/>
                    <a:pt x="263" y="8146"/>
                  </a:cubicBezTo>
                  <a:cubicBezTo>
                    <a:pt x="288" y="8155"/>
                    <a:pt x="304" y="8158"/>
                    <a:pt x="316" y="8158"/>
                  </a:cubicBezTo>
                  <a:cubicBezTo>
                    <a:pt x="337" y="8158"/>
                    <a:pt x="341" y="8147"/>
                    <a:pt x="345" y="8137"/>
                  </a:cubicBezTo>
                  <a:cubicBezTo>
                    <a:pt x="348" y="8126"/>
                    <a:pt x="350" y="8122"/>
                    <a:pt x="356" y="8122"/>
                  </a:cubicBezTo>
                  <a:cubicBezTo>
                    <a:pt x="362" y="8122"/>
                    <a:pt x="370" y="8125"/>
                    <a:pt x="386" y="8131"/>
                  </a:cubicBezTo>
                  <a:cubicBezTo>
                    <a:pt x="397" y="8134"/>
                    <a:pt x="409" y="8136"/>
                    <a:pt x="421" y="8136"/>
                  </a:cubicBezTo>
                  <a:cubicBezTo>
                    <a:pt x="442" y="8136"/>
                    <a:pt x="460" y="8130"/>
                    <a:pt x="464" y="8118"/>
                  </a:cubicBezTo>
                  <a:cubicBezTo>
                    <a:pt x="470" y="8102"/>
                    <a:pt x="470" y="8102"/>
                    <a:pt x="436" y="8090"/>
                  </a:cubicBezTo>
                  <a:cubicBezTo>
                    <a:pt x="433" y="8090"/>
                    <a:pt x="430" y="8091"/>
                    <a:pt x="428" y="8091"/>
                  </a:cubicBezTo>
                  <a:cubicBezTo>
                    <a:pt x="403" y="8091"/>
                    <a:pt x="414" y="8064"/>
                    <a:pt x="467" y="8064"/>
                  </a:cubicBezTo>
                  <a:cubicBezTo>
                    <a:pt x="472" y="8064"/>
                    <a:pt x="477" y="8064"/>
                    <a:pt x="483" y="8065"/>
                  </a:cubicBezTo>
                  <a:cubicBezTo>
                    <a:pt x="523" y="8062"/>
                    <a:pt x="523" y="8062"/>
                    <a:pt x="458" y="8037"/>
                  </a:cubicBezTo>
                  <a:cubicBezTo>
                    <a:pt x="394" y="8016"/>
                    <a:pt x="400" y="7983"/>
                    <a:pt x="461" y="7983"/>
                  </a:cubicBezTo>
                  <a:cubicBezTo>
                    <a:pt x="465" y="7983"/>
                    <a:pt x="471" y="7983"/>
                    <a:pt x="476" y="7983"/>
                  </a:cubicBezTo>
                  <a:lnTo>
                    <a:pt x="489" y="7949"/>
                  </a:lnTo>
                  <a:cubicBezTo>
                    <a:pt x="495" y="7933"/>
                    <a:pt x="461" y="7921"/>
                    <a:pt x="426" y="7908"/>
                  </a:cubicBezTo>
                  <a:cubicBezTo>
                    <a:pt x="357" y="7886"/>
                    <a:pt x="357" y="7886"/>
                    <a:pt x="398" y="7880"/>
                  </a:cubicBezTo>
                  <a:cubicBezTo>
                    <a:pt x="407" y="7879"/>
                    <a:pt x="416" y="7878"/>
                    <a:pt x="426" y="7878"/>
                  </a:cubicBezTo>
                  <a:cubicBezTo>
                    <a:pt x="442" y="7878"/>
                    <a:pt x="457" y="7880"/>
                    <a:pt x="473" y="7886"/>
                  </a:cubicBezTo>
                  <a:cubicBezTo>
                    <a:pt x="481" y="7889"/>
                    <a:pt x="487" y="7890"/>
                    <a:pt x="493" y="7890"/>
                  </a:cubicBezTo>
                  <a:cubicBezTo>
                    <a:pt x="511" y="7890"/>
                    <a:pt x="515" y="7876"/>
                    <a:pt x="520" y="7861"/>
                  </a:cubicBezTo>
                  <a:cubicBezTo>
                    <a:pt x="527" y="7845"/>
                    <a:pt x="539" y="7811"/>
                    <a:pt x="505" y="7798"/>
                  </a:cubicBezTo>
                  <a:lnTo>
                    <a:pt x="505" y="7798"/>
                  </a:lnTo>
                  <a:cubicBezTo>
                    <a:pt x="514" y="7802"/>
                    <a:pt x="527" y="7806"/>
                    <a:pt x="539" y="7811"/>
                  </a:cubicBezTo>
                  <a:cubicBezTo>
                    <a:pt x="545" y="7792"/>
                    <a:pt x="577" y="7805"/>
                    <a:pt x="545" y="7792"/>
                  </a:cubicBezTo>
                  <a:cubicBezTo>
                    <a:pt x="545" y="7792"/>
                    <a:pt x="552" y="7776"/>
                    <a:pt x="596" y="7751"/>
                  </a:cubicBezTo>
                  <a:cubicBezTo>
                    <a:pt x="635" y="7733"/>
                    <a:pt x="608" y="7676"/>
                    <a:pt x="545" y="7676"/>
                  </a:cubicBezTo>
                  <a:cubicBezTo>
                    <a:pt x="534" y="7676"/>
                    <a:pt x="521" y="7678"/>
                    <a:pt x="508" y="7682"/>
                  </a:cubicBezTo>
                  <a:lnTo>
                    <a:pt x="514" y="7664"/>
                  </a:lnTo>
                  <a:cubicBezTo>
                    <a:pt x="520" y="7648"/>
                    <a:pt x="486" y="7635"/>
                    <a:pt x="486" y="7635"/>
                  </a:cubicBezTo>
                  <a:cubicBezTo>
                    <a:pt x="451" y="7623"/>
                    <a:pt x="458" y="7607"/>
                    <a:pt x="464" y="7588"/>
                  </a:cubicBezTo>
                  <a:lnTo>
                    <a:pt x="464" y="7588"/>
                  </a:lnTo>
                  <a:lnTo>
                    <a:pt x="533" y="7613"/>
                  </a:lnTo>
                  <a:cubicBezTo>
                    <a:pt x="570" y="7633"/>
                    <a:pt x="599" y="7642"/>
                    <a:pt x="616" y="7642"/>
                  </a:cubicBezTo>
                  <a:cubicBezTo>
                    <a:pt x="642" y="7642"/>
                    <a:pt x="637" y="7621"/>
                    <a:pt x="580" y="7588"/>
                  </a:cubicBezTo>
                  <a:lnTo>
                    <a:pt x="580" y="7588"/>
                  </a:lnTo>
                  <a:lnTo>
                    <a:pt x="614" y="7601"/>
                  </a:lnTo>
                  <a:cubicBezTo>
                    <a:pt x="621" y="7603"/>
                    <a:pt x="626" y="7605"/>
                    <a:pt x="630" y="7605"/>
                  </a:cubicBezTo>
                  <a:cubicBezTo>
                    <a:pt x="647" y="7605"/>
                    <a:pt x="648" y="7585"/>
                    <a:pt x="633" y="7548"/>
                  </a:cubicBezTo>
                  <a:cubicBezTo>
                    <a:pt x="639" y="7532"/>
                    <a:pt x="577" y="7491"/>
                    <a:pt x="542" y="7479"/>
                  </a:cubicBezTo>
                  <a:cubicBezTo>
                    <a:pt x="508" y="7466"/>
                    <a:pt x="514" y="7451"/>
                    <a:pt x="514" y="7451"/>
                  </a:cubicBezTo>
                  <a:cubicBezTo>
                    <a:pt x="518" y="7440"/>
                    <a:pt x="519" y="7436"/>
                    <a:pt x="526" y="7436"/>
                  </a:cubicBezTo>
                  <a:cubicBezTo>
                    <a:pt x="531" y="7436"/>
                    <a:pt x="539" y="7439"/>
                    <a:pt x="555" y="7444"/>
                  </a:cubicBezTo>
                  <a:cubicBezTo>
                    <a:pt x="570" y="7449"/>
                    <a:pt x="582" y="7451"/>
                    <a:pt x="591" y="7451"/>
                  </a:cubicBezTo>
                  <a:cubicBezTo>
                    <a:pt x="626" y="7451"/>
                    <a:pt x="623" y="7423"/>
                    <a:pt x="574" y="7391"/>
                  </a:cubicBezTo>
                  <a:lnTo>
                    <a:pt x="574" y="7391"/>
                  </a:lnTo>
                  <a:lnTo>
                    <a:pt x="608" y="7404"/>
                  </a:lnTo>
                  <a:cubicBezTo>
                    <a:pt x="616" y="7406"/>
                    <a:pt x="624" y="7408"/>
                    <a:pt x="632" y="7408"/>
                  </a:cubicBezTo>
                  <a:cubicBezTo>
                    <a:pt x="659" y="7408"/>
                    <a:pt x="683" y="7387"/>
                    <a:pt x="680" y="7310"/>
                  </a:cubicBezTo>
                  <a:cubicBezTo>
                    <a:pt x="703" y="7247"/>
                    <a:pt x="720" y="7198"/>
                    <a:pt x="749" y="7198"/>
                  </a:cubicBezTo>
                  <a:cubicBezTo>
                    <a:pt x="752" y="7198"/>
                    <a:pt x="755" y="7199"/>
                    <a:pt x="759" y="7200"/>
                  </a:cubicBezTo>
                  <a:cubicBezTo>
                    <a:pt x="760" y="7201"/>
                    <a:pt x="762" y="7201"/>
                    <a:pt x="763" y="7201"/>
                  </a:cubicBezTo>
                  <a:cubicBezTo>
                    <a:pt x="785" y="7201"/>
                    <a:pt x="746" y="7115"/>
                    <a:pt x="693" y="7059"/>
                  </a:cubicBezTo>
                  <a:lnTo>
                    <a:pt x="693" y="7059"/>
                  </a:lnTo>
                  <a:cubicBezTo>
                    <a:pt x="700" y="7061"/>
                    <a:pt x="706" y="7063"/>
                    <a:pt x="711" y="7063"/>
                  </a:cubicBezTo>
                  <a:cubicBezTo>
                    <a:pt x="730" y="7063"/>
                    <a:pt x="736" y="7045"/>
                    <a:pt x="746" y="7018"/>
                  </a:cubicBezTo>
                  <a:cubicBezTo>
                    <a:pt x="759" y="6983"/>
                    <a:pt x="763" y="6972"/>
                    <a:pt x="776" y="6972"/>
                  </a:cubicBezTo>
                  <a:cubicBezTo>
                    <a:pt x="782" y="6972"/>
                    <a:pt x="789" y="6974"/>
                    <a:pt x="799" y="6977"/>
                  </a:cubicBezTo>
                  <a:cubicBezTo>
                    <a:pt x="827" y="6996"/>
                    <a:pt x="841" y="7006"/>
                    <a:pt x="844" y="7006"/>
                  </a:cubicBezTo>
                  <a:cubicBezTo>
                    <a:pt x="848" y="7006"/>
                    <a:pt x="834" y="6992"/>
                    <a:pt x="806" y="6962"/>
                  </a:cubicBezTo>
                  <a:cubicBezTo>
                    <a:pt x="755" y="6929"/>
                    <a:pt x="780" y="6896"/>
                    <a:pt x="826" y="6896"/>
                  </a:cubicBezTo>
                  <a:cubicBezTo>
                    <a:pt x="837" y="6896"/>
                    <a:pt x="849" y="6898"/>
                    <a:pt x="862" y="6902"/>
                  </a:cubicBezTo>
                  <a:cubicBezTo>
                    <a:pt x="869" y="6905"/>
                    <a:pt x="875" y="6906"/>
                    <a:pt x="880" y="6906"/>
                  </a:cubicBezTo>
                  <a:cubicBezTo>
                    <a:pt x="899" y="6906"/>
                    <a:pt x="905" y="6889"/>
                    <a:pt x="915" y="6861"/>
                  </a:cubicBezTo>
                  <a:cubicBezTo>
                    <a:pt x="887" y="6833"/>
                    <a:pt x="900" y="6799"/>
                    <a:pt x="912" y="6764"/>
                  </a:cubicBezTo>
                  <a:cubicBezTo>
                    <a:pt x="931" y="6711"/>
                    <a:pt x="931" y="6711"/>
                    <a:pt x="865" y="6689"/>
                  </a:cubicBezTo>
                  <a:cubicBezTo>
                    <a:pt x="796" y="6664"/>
                    <a:pt x="802" y="6645"/>
                    <a:pt x="815" y="6611"/>
                  </a:cubicBezTo>
                  <a:cubicBezTo>
                    <a:pt x="820" y="6599"/>
                    <a:pt x="825" y="6585"/>
                    <a:pt x="842" y="6585"/>
                  </a:cubicBezTo>
                  <a:cubicBezTo>
                    <a:pt x="848" y="6585"/>
                    <a:pt x="854" y="6586"/>
                    <a:pt x="862" y="6589"/>
                  </a:cubicBezTo>
                  <a:cubicBezTo>
                    <a:pt x="862" y="6589"/>
                    <a:pt x="903" y="6582"/>
                    <a:pt x="909" y="6567"/>
                  </a:cubicBezTo>
                  <a:cubicBezTo>
                    <a:pt x="914" y="6552"/>
                    <a:pt x="919" y="6538"/>
                    <a:pt x="937" y="6538"/>
                  </a:cubicBezTo>
                  <a:cubicBezTo>
                    <a:pt x="942" y="6538"/>
                    <a:pt x="948" y="6539"/>
                    <a:pt x="956" y="6542"/>
                  </a:cubicBezTo>
                  <a:cubicBezTo>
                    <a:pt x="978" y="6539"/>
                    <a:pt x="997" y="6523"/>
                    <a:pt x="1006" y="6501"/>
                  </a:cubicBezTo>
                  <a:cubicBezTo>
                    <a:pt x="1017" y="6471"/>
                    <a:pt x="1028" y="6442"/>
                    <a:pt x="1052" y="6442"/>
                  </a:cubicBezTo>
                  <a:cubicBezTo>
                    <a:pt x="1056" y="6442"/>
                    <a:pt x="1061" y="6443"/>
                    <a:pt x="1066" y="6445"/>
                  </a:cubicBezTo>
                  <a:cubicBezTo>
                    <a:pt x="1072" y="6426"/>
                    <a:pt x="1072" y="6426"/>
                    <a:pt x="1037" y="6413"/>
                  </a:cubicBezTo>
                  <a:cubicBezTo>
                    <a:pt x="1006" y="6404"/>
                    <a:pt x="978" y="6372"/>
                    <a:pt x="1037" y="6316"/>
                  </a:cubicBezTo>
                  <a:cubicBezTo>
                    <a:pt x="1050" y="6282"/>
                    <a:pt x="1069" y="6228"/>
                    <a:pt x="1034" y="6216"/>
                  </a:cubicBezTo>
                  <a:cubicBezTo>
                    <a:pt x="1038" y="6207"/>
                    <a:pt x="1039" y="6203"/>
                    <a:pt x="1046" y="6203"/>
                  </a:cubicBezTo>
                  <a:cubicBezTo>
                    <a:pt x="1051" y="6203"/>
                    <a:pt x="1060" y="6205"/>
                    <a:pt x="1075" y="6210"/>
                  </a:cubicBezTo>
                  <a:cubicBezTo>
                    <a:pt x="1090" y="6215"/>
                    <a:pt x="1102" y="6218"/>
                    <a:pt x="1111" y="6218"/>
                  </a:cubicBezTo>
                  <a:cubicBezTo>
                    <a:pt x="1143" y="6218"/>
                    <a:pt x="1141" y="6187"/>
                    <a:pt x="1100" y="6141"/>
                  </a:cubicBezTo>
                  <a:cubicBezTo>
                    <a:pt x="1066" y="6128"/>
                    <a:pt x="1072" y="6112"/>
                    <a:pt x="1113" y="6106"/>
                  </a:cubicBezTo>
                  <a:cubicBezTo>
                    <a:pt x="1113" y="6106"/>
                    <a:pt x="1116" y="6087"/>
                    <a:pt x="1091" y="6059"/>
                  </a:cubicBezTo>
                  <a:cubicBezTo>
                    <a:pt x="1062" y="6031"/>
                    <a:pt x="1062" y="6031"/>
                    <a:pt x="1109" y="6006"/>
                  </a:cubicBezTo>
                  <a:cubicBezTo>
                    <a:pt x="1117" y="6009"/>
                    <a:pt x="1124" y="6010"/>
                    <a:pt x="1129" y="6010"/>
                  </a:cubicBezTo>
                  <a:cubicBezTo>
                    <a:pt x="1144" y="6010"/>
                    <a:pt x="1149" y="5998"/>
                    <a:pt x="1153" y="5984"/>
                  </a:cubicBezTo>
                  <a:cubicBezTo>
                    <a:pt x="1135" y="5937"/>
                    <a:pt x="1204" y="5746"/>
                    <a:pt x="1241" y="5739"/>
                  </a:cubicBezTo>
                  <a:cubicBezTo>
                    <a:pt x="1216" y="5711"/>
                    <a:pt x="1216" y="5711"/>
                    <a:pt x="1222" y="5692"/>
                  </a:cubicBezTo>
                  <a:lnTo>
                    <a:pt x="1222" y="5692"/>
                  </a:lnTo>
                  <a:cubicBezTo>
                    <a:pt x="1229" y="5693"/>
                    <a:pt x="1235" y="5693"/>
                    <a:pt x="1240" y="5693"/>
                  </a:cubicBezTo>
                  <a:cubicBezTo>
                    <a:pt x="1289" y="5693"/>
                    <a:pt x="1260" y="5668"/>
                    <a:pt x="1200" y="5645"/>
                  </a:cubicBezTo>
                  <a:lnTo>
                    <a:pt x="1194" y="5664"/>
                  </a:lnTo>
                  <a:lnTo>
                    <a:pt x="1188" y="5680"/>
                  </a:lnTo>
                  <a:cubicBezTo>
                    <a:pt x="1135" y="5663"/>
                    <a:pt x="1134" y="5628"/>
                    <a:pt x="1183" y="5628"/>
                  </a:cubicBezTo>
                  <a:cubicBezTo>
                    <a:pt x="1197" y="5628"/>
                    <a:pt x="1217" y="5631"/>
                    <a:pt x="1241" y="5639"/>
                  </a:cubicBezTo>
                  <a:cubicBezTo>
                    <a:pt x="1261" y="5641"/>
                    <a:pt x="1276" y="5642"/>
                    <a:pt x="1285" y="5642"/>
                  </a:cubicBezTo>
                  <a:cubicBezTo>
                    <a:pt x="1308" y="5642"/>
                    <a:pt x="1296" y="5634"/>
                    <a:pt x="1254" y="5605"/>
                  </a:cubicBezTo>
                  <a:cubicBezTo>
                    <a:pt x="1200" y="5570"/>
                    <a:pt x="1197" y="5553"/>
                    <a:pt x="1245" y="5553"/>
                  </a:cubicBezTo>
                  <a:cubicBezTo>
                    <a:pt x="1253" y="5553"/>
                    <a:pt x="1262" y="5554"/>
                    <a:pt x="1272" y="5555"/>
                  </a:cubicBezTo>
                  <a:cubicBezTo>
                    <a:pt x="1300" y="5564"/>
                    <a:pt x="1316" y="5569"/>
                    <a:pt x="1321" y="5569"/>
                  </a:cubicBezTo>
                  <a:cubicBezTo>
                    <a:pt x="1328" y="5569"/>
                    <a:pt x="1313" y="5559"/>
                    <a:pt x="1279" y="5536"/>
                  </a:cubicBezTo>
                  <a:cubicBezTo>
                    <a:pt x="1182" y="5473"/>
                    <a:pt x="1153" y="5420"/>
                    <a:pt x="1205" y="5420"/>
                  </a:cubicBezTo>
                  <a:cubicBezTo>
                    <a:pt x="1221" y="5420"/>
                    <a:pt x="1244" y="5425"/>
                    <a:pt x="1276" y="5435"/>
                  </a:cubicBezTo>
                  <a:cubicBezTo>
                    <a:pt x="1307" y="5448"/>
                    <a:pt x="1333" y="5452"/>
                    <a:pt x="1352" y="5452"/>
                  </a:cubicBezTo>
                  <a:cubicBezTo>
                    <a:pt x="1373" y="5452"/>
                    <a:pt x="1385" y="5447"/>
                    <a:pt x="1388" y="5439"/>
                  </a:cubicBezTo>
                  <a:cubicBezTo>
                    <a:pt x="1395" y="5420"/>
                    <a:pt x="1360" y="5407"/>
                    <a:pt x="1329" y="5395"/>
                  </a:cubicBezTo>
                  <a:cubicBezTo>
                    <a:pt x="1254" y="5392"/>
                    <a:pt x="1260" y="5373"/>
                    <a:pt x="1341" y="5360"/>
                  </a:cubicBezTo>
                  <a:cubicBezTo>
                    <a:pt x="1460" y="5345"/>
                    <a:pt x="1473" y="5310"/>
                    <a:pt x="1423" y="5235"/>
                  </a:cubicBezTo>
                  <a:cubicBezTo>
                    <a:pt x="1396" y="5172"/>
                    <a:pt x="1395" y="5127"/>
                    <a:pt x="1412" y="5127"/>
                  </a:cubicBezTo>
                  <a:cubicBezTo>
                    <a:pt x="1420" y="5127"/>
                    <a:pt x="1432" y="5138"/>
                    <a:pt x="1448" y="5163"/>
                  </a:cubicBezTo>
                  <a:cubicBezTo>
                    <a:pt x="1478" y="5194"/>
                    <a:pt x="1492" y="5209"/>
                    <a:pt x="1495" y="5209"/>
                  </a:cubicBezTo>
                  <a:cubicBezTo>
                    <a:pt x="1498" y="5209"/>
                    <a:pt x="1493" y="5197"/>
                    <a:pt x="1482" y="5175"/>
                  </a:cubicBezTo>
                  <a:cubicBezTo>
                    <a:pt x="1495" y="5141"/>
                    <a:pt x="1507" y="5106"/>
                    <a:pt x="1514" y="5088"/>
                  </a:cubicBezTo>
                  <a:cubicBezTo>
                    <a:pt x="1520" y="5072"/>
                    <a:pt x="1492" y="5041"/>
                    <a:pt x="1460" y="5031"/>
                  </a:cubicBezTo>
                  <a:lnTo>
                    <a:pt x="1460" y="5031"/>
                  </a:lnTo>
                  <a:cubicBezTo>
                    <a:pt x="1465" y="5031"/>
                    <a:pt x="1469" y="5032"/>
                    <a:pt x="1473" y="5032"/>
                  </a:cubicBezTo>
                  <a:cubicBezTo>
                    <a:pt x="1538" y="5032"/>
                    <a:pt x="1576" y="5009"/>
                    <a:pt x="1523" y="4953"/>
                  </a:cubicBezTo>
                  <a:lnTo>
                    <a:pt x="1536" y="4918"/>
                  </a:lnTo>
                  <a:cubicBezTo>
                    <a:pt x="1545" y="4903"/>
                    <a:pt x="1545" y="4903"/>
                    <a:pt x="1517" y="4875"/>
                  </a:cubicBezTo>
                  <a:cubicBezTo>
                    <a:pt x="1492" y="4843"/>
                    <a:pt x="1533" y="4840"/>
                    <a:pt x="1573" y="4834"/>
                  </a:cubicBezTo>
                  <a:cubicBezTo>
                    <a:pt x="1614" y="4828"/>
                    <a:pt x="1655" y="4824"/>
                    <a:pt x="1620" y="4812"/>
                  </a:cubicBezTo>
                  <a:cubicBezTo>
                    <a:pt x="1586" y="4799"/>
                    <a:pt x="1567" y="4752"/>
                    <a:pt x="1542" y="4724"/>
                  </a:cubicBezTo>
                  <a:cubicBezTo>
                    <a:pt x="1527" y="4707"/>
                    <a:pt x="1532" y="4699"/>
                    <a:pt x="1544" y="4699"/>
                  </a:cubicBezTo>
                  <a:cubicBezTo>
                    <a:pt x="1554" y="4699"/>
                    <a:pt x="1570" y="4705"/>
                    <a:pt x="1583" y="4718"/>
                  </a:cubicBezTo>
                  <a:cubicBezTo>
                    <a:pt x="1596" y="4723"/>
                    <a:pt x="1604" y="4726"/>
                    <a:pt x="1612" y="4726"/>
                  </a:cubicBezTo>
                  <a:cubicBezTo>
                    <a:pt x="1623" y="4726"/>
                    <a:pt x="1636" y="4721"/>
                    <a:pt x="1664" y="4708"/>
                  </a:cubicBezTo>
                  <a:cubicBezTo>
                    <a:pt x="1670" y="4693"/>
                    <a:pt x="1683" y="4658"/>
                    <a:pt x="1652" y="4646"/>
                  </a:cubicBezTo>
                  <a:cubicBezTo>
                    <a:pt x="1617" y="4633"/>
                    <a:pt x="1661" y="4530"/>
                    <a:pt x="1702" y="4527"/>
                  </a:cubicBezTo>
                  <a:cubicBezTo>
                    <a:pt x="1702" y="4527"/>
                    <a:pt x="1708" y="4508"/>
                    <a:pt x="1714" y="4492"/>
                  </a:cubicBezTo>
                  <a:cubicBezTo>
                    <a:pt x="1721" y="4473"/>
                    <a:pt x="1696" y="4442"/>
                    <a:pt x="1705" y="4426"/>
                  </a:cubicBezTo>
                  <a:cubicBezTo>
                    <a:pt x="1705" y="4426"/>
                    <a:pt x="1711" y="4408"/>
                    <a:pt x="1686" y="4376"/>
                  </a:cubicBezTo>
                  <a:cubicBezTo>
                    <a:pt x="1691" y="4365"/>
                    <a:pt x="1695" y="4352"/>
                    <a:pt x="1711" y="4352"/>
                  </a:cubicBezTo>
                  <a:cubicBezTo>
                    <a:pt x="1717" y="4352"/>
                    <a:pt x="1724" y="4353"/>
                    <a:pt x="1733" y="4357"/>
                  </a:cubicBezTo>
                  <a:cubicBezTo>
                    <a:pt x="1694" y="4326"/>
                    <a:pt x="1680" y="4316"/>
                    <a:pt x="1697" y="4316"/>
                  </a:cubicBezTo>
                  <a:cubicBezTo>
                    <a:pt x="1705" y="4316"/>
                    <a:pt x="1721" y="4319"/>
                    <a:pt x="1746" y="4323"/>
                  </a:cubicBezTo>
                  <a:cubicBezTo>
                    <a:pt x="1774" y="4335"/>
                    <a:pt x="1791" y="4342"/>
                    <a:pt x="1795" y="4342"/>
                  </a:cubicBezTo>
                  <a:cubicBezTo>
                    <a:pt x="1801" y="4342"/>
                    <a:pt x="1787" y="4331"/>
                    <a:pt x="1755" y="4304"/>
                  </a:cubicBezTo>
                  <a:cubicBezTo>
                    <a:pt x="1727" y="4273"/>
                    <a:pt x="1727" y="4273"/>
                    <a:pt x="1771" y="4273"/>
                  </a:cubicBezTo>
                  <a:cubicBezTo>
                    <a:pt x="1779" y="4277"/>
                    <a:pt x="1786" y="4279"/>
                    <a:pt x="1791" y="4279"/>
                  </a:cubicBezTo>
                  <a:cubicBezTo>
                    <a:pt x="1804" y="4279"/>
                    <a:pt x="1802" y="4266"/>
                    <a:pt x="1777" y="4254"/>
                  </a:cubicBezTo>
                  <a:cubicBezTo>
                    <a:pt x="1733" y="4218"/>
                    <a:pt x="1721" y="4168"/>
                    <a:pt x="1754" y="4168"/>
                  </a:cubicBezTo>
                  <a:cubicBezTo>
                    <a:pt x="1762" y="4168"/>
                    <a:pt x="1771" y="4170"/>
                    <a:pt x="1783" y="4176"/>
                  </a:cubicBezTo>
                  <a:cubicBezTo>
                    <a:pt x="1783" y="4176"/>
                    <a:pt x="1790" y="4157"/>
                    <a:pt x="1768" y="4126"/>
                  </a:cubicBezTo>
                  <a:cubicBezTo>
                    <a:pt x="1737" y="4100"/>
                    <a:pt x="1723" y="4088"/>
                    <a:pt x="1727" y="4088"/>
                  </a:cubicBezTo>
                  <a:cubicBezTo>
                    <a:pt x="1731" y="4088"/>
                    <a:pt x="1747" y="4096"/>
                    <a:pt x="1777" y="4110"/>
                  </a:cubicBezTo>
                  <a:cubicBezTo>
                    <a:pt x="1794" y="4114"/>
                    <a:pt x="1807" y="4115"/>
                    <a:pt x="1817" y="4115"/>
                  </a:cubicBezTo>
                  <a:cubicBezTo>
                    <a:pt x="1850" y="4115"/>
                    <a:pt x="1845" y="4096"/>
                    <a:pt x="1802" y="4060"/>
                  </a:cubicBezTo>
                  <a:cubicBezTo>
                    <a:pt x="1802" y="4060"/>
                    <a:pt x="1780" y="4025"/>
                    <a:pt x="1821" y="4025"/>
                  </a:cubicBezTo>
                  <a:cubicBezTo>
                    <a:pt x="1871" y="4010"/>
                    <a:pt x="1956" y="3928"/>
                    <a:pt x="1884" y="3909"/>
                  </a:cubicBezTo>
                  <a:lnTo>
                    <a:pt x="1902" y="3878"/>
                  </a:lnTo>
                  <a:cubicBezTo>
                    <a:pt x="1952" y="3862"/>
                    <a:pt x="1959" y="3844"/>
                    <a:pt x="1937" y="3812"/>
                  </a:cubicBezTo>
                  <a:lnTo>
                    <a:pt x="1915" y="3778"/>
                  </a:lnTo>
                  <a:lnTo>
                    <a:pt x="1915" y="3778"/>
                  </a:lnTo>
                  <a:cubicBezTo>
                    <a:pt x="1931" y="3786"/>
                    <a:pt x="1950" y="3791"/>
                    <a:pt x="1966" y="3791"/>
                  </a:cubicBezTo>
                  <a:cubicBezTo>
                    <a:pt x="1980" y="3791"/>
                    <a:pt x="1992" y="3787"/>
                    <a:pt x="1996" y="3778"/>
                  </a:cubicBezTo>
                  <a:cubicBezTo>
                    <a:pt x="2006" y="3762"/>
                    <a:pt x="2006" y="3762"/>
                    <a:pt x="1974" y="3743"/>
                  </a:cubicBezTo>
                  <a:cubicBezTo>
                    <a:pt x="1934" y="3743"/>
                    <a:pt x="1943" y="3728"/>
                    <a:pt x="1952" y="3709"/>
                  </a:cubicBezTo>
                  <a:cubicBezTo>
                    <a:pt x="1955" y="3702"/>
                    <a:pt x="1965" y="3698"/>
                    <a:pt x="1978" y="3698"/>
                  </a:cubicBezTo>
                  <a:cubicBezTo>
                    <a:pt x="1994" y="3698"/>
                    <a:pt x="2014" y="3703"/>
                    <a:pt x="2031" y="3712"/>
                  </a:cubicBezTo>
                  <a:lnTo>
                    <a:pt x="2040" y="3696"/>
                  </a:lnTo>
                  <a:cubicBezTo>
                    <a:pt x="1995" y="3671"/>
                    <a:pt x="1987" y="3654"/>
                    <a:pt x="1999" y="3654"/>
                  </a:cubicBezTo>
                  <a:cubicBezTo>
                    <a:pt x="2003" y="3654"/>
                    <a:pt x="2010" y="3657"/>
                    <a:pt x="2018" y="3662"/>
                  </a:cubicBezTo>
                  <a:cubicBezTo>
                    <a:pt x="2023" y="3663"/>
                    <a:pt x="2027" y="3663"/>
                    <a:pt x="2031" y="3663"/>
                  </a:cubicBezTo>
                  <a:cubicBezTo>
                    <a:pt x="2052" y="3663"/>
                    <a:pt x="2071" y="3652"/>
                    <a:pt x="2081" y="3634"/>
                  </a:cubicBezTo>
                  <a:cubicBezTo>
                    <a:pt x="2066" y="3625"/>
                    <a:pt x="2067" y="3621"/>
                    <a:pt x="2072" y="3621"/>
                  </a:cubicBezTo>
                  <a:cubicBezTo>
                    <a:pt x="2077" y="3621"/>
                    <a:pt x="2086" y="3625"/>
                    <a:pt x="2081" y="3634"/>
                  </a:cubicBezTo>
                  <a:lnTo>
                    <a:pt x="2112" y="3652"/>
                  </a:lnTo>
                  <a:cubicBezTo>
                    <a:pt x="2115" y="3653"/>
                    <a:pt x="2118" y="3653"/>
                    <a:pt x="2120" y="3653"/>
                  </a:cubicBezTo>
                  <a:cubicBezTo>
                    <a:pt x="2148" y="3653"/>
                    <a:pt x="2119" y="3635"/>
                    <a:pt x="2090" y="3618"/>
                  </a:cubicBezTo>
                  <a:lnTo>
                    <a:pt x="2112" y="3590"/>
                  </a:lnTo>
                  <a:cubicBezTo>
                    <a:pt x="2122" y="3574"/>
                    <a:pt x="2134" y="3558"/>
                    <a:pt x="2094" y="3555"/>
                  </a:cubicBezTo>
                  <a:cubicBezTo>
                    <a:pt x="2062" y="3533"/>
                    <a:pt x="2031" y="3514"/>
                    <a:pt x="2043" y="3499"/>
                  </a:cubicBezTo>
                  <a:lnTo>
                    <a:pt x="2043" y="3499"/>
                  </a:lnTo>
                  <a:cubicBezTo>
                    <a:pt x="2065" y="3513"/>
                    <a:pt x="2088" y="3529"/>
                    <a:pt x="2104" y="3529"/>
                  </a:cubicBezTo>
                  <a:cubicBezTo>
                    <a:pt x="2108" y="3529"/>
                    <a:pt x="2112" y="3528"/>
                    <a:pt x="2115" y="3524"/>
                  </a:cubicBezTo>
                  <a:cubicBezTo>
                    <a:pt x="2118" y="3519"/>
                    <a:pt x="2123" y="3518"/>
                    <a:pt x="2128" y="3518"/>
                  </a:cubicBezTo>
                  <a:cubicBezTo>
                    <a:pt x="2141" y="3518"/>
                    <a:pt x="2156" y="3527"/>
                    <a:pt x="2156" y="3527"/>
                  </a:cubicBezTo>
                  <a:cubicBezTo>
                    <a:pt x="2168" y="3540"/>
                    <a:pt x="2177" y="3545"/>
                    <a:pt x="2185" y="3545"/>
                  </a:cubicBezTo>
                  <a:cubicBezTo>
                    <a:pt x="2209" y="3545"/>
                    <a:pt x="2211" y="3491"/>
                    <a:pt x="2197" y="3464"/>
                  </a:cubicBezTo>
                  <a:cubicBezTo>
                    <a:pt x="2173" y="3420"/>
                    <a:pt x="2168" y="3397"/>
                    <a:pt x="2184" y="3397"/>
                  </a:cubicBezTo>
                  <a:cubicBezTo>
                    <a:pt x="2192" y="3397"/>
                    <a:pt x="2207" y="3404"/>
                    <a:pt x="2228" y="3417"/>
                  </a:cubicBezTo>
                  <a:cubicBezTo>
                    <a:pt x="2240" y="3425"/>
                    <a:pt x="2248" y="3429"/>
                    <a:pt x="2253" y="3429"/>
                  </a:cubicBezTo>
                  <a:cubicBezTo>
                    <a:pt x="2271" y="3429"/>
                    <a:pt x="2235" y="3371"/>
                    <a:pt x="2172" y="3311"/>
                  </a:cubicBezTo>
                  <a:lnTo>
                    <a:pt x="2094" y="3236"/>
                  </a:lnTo>
                  <a:lnTo>
                    <a:pt x="2181" y="3295"/>
                  </a:lnTo>
                  <a:cubicBezTo>
                    <a:pt x="2241" y="3326"/>
                    <a:pt x="2273" y="3342"/>
                    <a:pt x="2287" y="3342"/>
                  </a:cubicBezTo>
                  <a:cubicBezTo>
                    <a:pt x="2304" y="3342"/>
                    <a:pt x="2297" y="3320"/>
                    <a:pt x="2282" y="3273"/>
                  </a:cubicBezTo>
                  <a:cubicBezTo>
                    <a:pt x="2278" y="3242"/>
                    <a:pt x="2276" y="3230"/>
                    <a:pt x="2282" y="3230"/>
                  </a:cubicBezTo>
                  <a:cubicBezTo>
                    <a:pt x="2286" y="3230"/>
                    <a:pt x="2293" y="3235"/>
                    <a:pt x="2303" y="3242"/>
                  </a:cubicBezTo>
                  <a:cubicBezTo>
                    <a:pt x="2312" y="3248"/>
                    <a:pt x="2319" y="3252"/>
                    <a:pt x="2325" y="3252"/>
                  </a:cubicBezTo>
                  <a:cubicBezTo>
                    <a:pt x="2341" y="3252"/>
                    <a:pt x="2354" y="3234"/>
                    <a:pt x="2376" y="3201"/>
                  </a:cubicBezTo>
                  <a:cubicBezTo>
                    <a:pt x="2407" y="3154"/>
                    <a:pt x="2416" y="3142"/>
                    <a:pt x="2388" y="3120"/>
                  </a:cubicBezTo>
                  <a:lnTo>
                    <a:pt x="2413" y="3091"/>
                  </a:lnTo>
                  <a:cubicBezTo>
                    <a:pt x="2427" y="3097"/>
                    <a:pt x="2439" y="3100"/>
                    <a:pt x="2447" y="3100"/>
                  </a:cubicBezTo>
                  <a:cubicBezTo>
                    <a:pt x="2478" y="3100"/>
                    <a:pt x="2465" y="3064"/>
                    <a:pt x="2410" y="3041"/>
                  </a:cubicBezTo>
                  <a:cubicBezTo>
                    <a:pt x="2410" y="3041"/>
                    <a:pt x="2419" y="3026"/>
                    <a:pt x="2432" y="3010"/>
                  </a:cubicBezTo>
                  <a:lnTo>
                    <a:pt x="2460" y="3032"/>
                  </a:lnTo>
                  <a:cubicBezTo>
                    <a:pt x="2466" y="3036"/>
                    <a:pt x="2472" y="3039"/>
                    <a:pt x="2478" y="3039"/>
                  </a:cubicBezTo>
                  <a:cubicBezTo>
                    <a:pt x="2502" y="3039"/>
                    <a:pt x="2533" y="3003"/>
                    <a:pt x="2611" y="2913"/>
                  </a:cubicBezTo>
                  <a:cubicBezTo>
                    <a:pt x="2717" y="2781"/>
                    <a:pt x="2730" y="2769"/>
                    <a:pt x="2673" y="2722"/>
                  </a:cubicBezTo>
                  <a:cubicBezTo>
                    <a:pt x="2649" y="2685"/>
                    <a:pt x="2644" y="2665"/>
                    <a:pt x="2654" y="2665"/>
                  </a:cubicBezTo>
                  <a:cubicBezTo>
                    <a:pt x="2662" y="2665"/>
                    <a:pt x="2677" y="2674"/>
                    <a:pt x="2698" y="2693"/>
                  </a:cubicBezTo>
                  <a:cubicBezTo>
                    <a:pt x="2715" y="2707"/>
                    <a:pt x="2736" y="2715"/>
                    <a:pt x="2744" y="2715"/>
                  </a:cubicBezTo>
                  <a:cubicBezTo>
                    <a:pt x="2749" y="2715"/>
                    <a:pt x="2749" y="2712"/>
                    <a:pt x="2739" y="2703"/>
                  </a:cubicBezTo>
                  <a:cubicBezTo>
                    <a:pt x="2752" y="2687"/>
                    <a:pt x="2770" y="2680"/>
                    <a:pt x="2790" y="2680"/>
                  </a:cubicBezTo>
                  <a:cubicBezTo>
                    <a:pt x="2794" y="2680"/>
                    <a:pt x="2798" y="2680"/>
                    <a:pt x="2802" y="2681"/>
                  </a:cubicBezTo>
                  <a:cubicBezTo>
                    <a:pt x="2809" y="2681"/>
                    <a:pt x="2815" y="2682"/>
                    <a:pt x="2821" y="2682"/>
                  </a:cubicBezTo>
                  <a:cubicBezTo>
                    <a:pt x="2888" y="2682"/>
                    <a:pt x="2878" y="2651"/>
                    <a:pt x="2852" y="2628"/>
                  </a:cubicBezTo>
                  <a:cubicBezTo>
                    <a:pt x="2818" y="2610"/>
                    <a:pt x="2811" y="2604"/>
                    <a:pt x="2819" y="2604"/>
                  </a:cubicBezTo>
                  <a:cubicBezTo>
                    <a:pt x="2826" y="2604"/>
                    <a:pt x="2845" y="2609"/>
                    <a:pt x="2864" y="2615"/>
                  </a:cubicBezTo>
                  <a:cubicBezTo>
                    <a:pt x="2887" y="2620"/>
                    <a:pt x="2909" y="2627"/>
                    <a:pt x="2920" y="2627"/>
                  </a:cubicBezTo>
                  <a:cubicBezTo>
                    <a:pt x="2928" y="2627"/>
                    <a:pt x="2929" y="2623"/>
                    <a:pt x="2918" y="2612"/>
                  </a:cubicBezTo>
                  <a:cubicBezTo>
                    <a:pt x="2908" y="2581"/>
                    <a:pt x="2941" y="2508"/>
                    <a:pt x="2980" y="2508"/>
                  </a:cubicBezTo>
                  <a:cubicBezTo>
                    <a:pt x="2990" y="2508"/>
                    <a:pt x="2999" y="2512"/>
                    <a:pt x="3009" y="2521"/>
                  </a:cubicBezTo>
                  <a:lnTo>
                    <a:pt x="3037" y="2496"/>
                  </a:lnTo>
                  <a:cubicBezTo>
                    <a:pt x="3012" y="2471"/>
                    <a:pt x="3037" y="2446"/>
                    <a:pt x="3065" y="2418"/>
                  </a:cubicBezTo>
                  <a:cubicBezTo>
                    <a:pt x="3080" y="2402"/>
                    <a:pt x="3091" y="2391"/>
                    <a:pt x="3103" y="2391"/>
                  </a:cubicBezTo>
                  <a:cubicBezTo>
                    <a:pt x="3110" y="2391"/>
                    <a:pt x="3118" y="2396"/>
                    <a:pt x="3128" y="2405"/>
                  </a:cubicBezTo>
                  <a:cubicBezTo>
                    <a:pt x="3133" y="2420"/>
                    <a:pt x="3138" y="2427"/>
                    <a:pt x="3142" y="2427"/>
                  </a:cubicBezTo>
                  <a:cubicBezTo>
                    <a:pt x="3149" y="2427"/>
                    <a:pt x="3154" y="2410"/>
                    <a:pt x="3156" y="2380"/>
                  </a:cubicBezTo>
                  <a:cubicBezTo>
                    <a:pt x="3168" y="2364"/>
                    <a:pt x="3131" y="2302"/>
                    <a:pt x="3146" y="2289"/>
                  </a:cubicBezTo>
                  <a:cubicBezTo>
                    <a:pt x="3121" y="2261"/>
                    <a:pt x="3109" y="2223"/>
                    <a:pt x="3121" y="2211"/>
                  </a:cubicBezTo>
                  <a:lnTo>
                    <a:pt x="3121" y="2211"/>
                  </a:lnTo>
                  <a:lnTo>
                    <a:pt x="3146" y="2236"/>
                  </a:lnTo>
                  <a:lnTo>
                    <a:pt x="3197" y="2289"/>
                  </a:lnTo>
                  <a:cubicBezTo>
                    <a:pt x="3209" y="2273"/>
                    <a:pt x="3222" y="2261"/>
                    <a:pt x="3200" y="2236"/>
                  </a:cubicBezTo>
                  <a:lnTo>
                    <a:pt x="3200" y="2236"/>
                  </a:lnTo>
                  <a:cubicBezTo>
                    <a:pt x="3210" y="2239"/>
                    <a:pt x="3218" y="2241"/>
                    <a:pt x="3225" y="2241"/>
                  </a:cubicBezTo>
                  <a:cubicBezTo>
                    <a:pt x="3245" y="2241"/>
                    <a:pt x="3257" y="2229"/>
                    <a:pt x="3275" y="2211"/>
                  </a:cubicBezTo>
                  <a:cubicBezTo>
                    <a:pt x="3306" y="2186"/>
                    <a:pt x="3334" y="2164"/>
                    <a:pt x="3325" y="2123"/>
                  </a:cubicBezTo>
                  <a:lnTo>
                    <a:pt x="3325" y="2123"/>
                  </a:lnTo>
                  <a:cubicBezTo>
                    <a:pt x="3339" y="2132"/>
                    <a:pt x="3353" y="2136"/>
                    <a:pt x="3367" y="2136"/>
                  </a:cubicBezTo>
                  <a:cubicBezTo>
                    <a:pt x="3417" y="2136"/>
                    <a:pt x="3461" y="2085"/>
                    <a:pt x="3441" y="2029"/>
                  </a:cubicBezTo>
                  <a:cubicBezTo>
                    <a:pt x="3426" y="2012"/>
                    <a:pt x="3427" y="2000"/>
                    <a:pt x="3442" y="2000"/>
                  </a:cubicBezTo>
                  <a:cubicBezTo>
                    <a:pt x="3449" y="2000"/>
                    <a:pt x="3458" y="2002"/>
                    <a:pt x="3469" y="2007"/>
                  </a:cubicBezTo>
                  <a:cubicBezTo>
                    <a:pt x="3484" y="2013"/>
                    <a:pt x="3493" y="2017"/>
                    <a:pt x="3498" y="2017"/>
                  </a:cubicBezTo>
                  <a:cubicBezTo>
                    <a:pt x="3506" y="2017"/>
                    <a:pt x="3504" y="2007"/>
                    <a:pt x="3501" y="1982"/>
                  </a:cubicBezTo>
                  <a:cubicBezTo>
                    <a:pt x="3496" y="1965"/>
                    <a:pt x="3502" y="1959"/>
                    <a:pt x="3513" y="1959"/>
                  </a:cubicBezTo>
                  <a:cubicBezTo>
                    <a:pt x="3526" y="1959"/>
                    <a:pt x="3546" y="1967"/>
                    <a:pt x="3566" y="1976"/>
                  </a:cubicBezTo>
                  <a:cubicBezTo>
                    <a:pt x="3593" y="1995"/>
                    <a:pt x="3610" y="2004"/>
                    <a:pt x="3620" y="2004"/>
                  </a:cubicBezTo>
                  <a:cubicBezTo>
                    <a:pt x="3633" y="2004"/>
                    <a:pt x="3636" y="1990"/>
                    <a:pt x="3632" y="1969"/>
                  </a:cubicBezTo>
                  <a:cubicBezTo>
                    <a:pt x="3635" y="1935"/>
                    <a:pt x="3654" y="1904"/>
                    <a:pt x="3682" y="1882"/>
                  </a:cubicBezTo>
                  <a:cubicBezTo>
                    <a:pt x="3689" y="1832"/>
                    <a:pt x="3704" y="1819"/>
                    <a:pt x="3667" y="1800"/>
                  </a:cubicBezTo>
                  <a:cubicBezTo>
                    <a:pt x="3651" y="1781"/>
                    <a:pt x="3642" y="1756"/>
                    <a:pt x="3638" y="1731"/>
                  </a:cubicBezTo>
                  <a:cubicBezTo>
                    <a:pt x="3641" y="1710"/>
                    <a:pt x="3647" y="1703"/>
                    <a:pt x="3651" y="1703"/>
                  </a:cubicBezTo>
                  <a:cubicBezTo>
                    <a:pt x="3657" y="1703"/>
                    <a:pt x="3661" y="1715"/>
                    <a:pt x="3654" y="1722"/>
                  </a:cubicBezTo>
                  <a:cubicBezTo>
                    <a:pt x="3645" y="1772"/>
                    <a:pt x="3660" y="1763"/>
                    <a:pt x="3695" y="1778"/>
                  </a:cubicBezTo>
                  <a:cubicBezTo>
                    <a:pt x="3704" y="1781"/>
                    <a:pt x="3713" y="1783"/>
                    <a:pt x="3722" y="1783"/>
                  </a:cubicBezTo>
                  <a:cubicBezTo>
                    <a:pt x="3742" y="1783"/>
                    <a:pt x="3762" y="1776"/>
                    <a:pt x="3779" y="1763"/>
                  </a:cubicBezTo>
                  <a:lnTo>
                    <a:pt x="3839" y="1722"/>
                  </a:lnTo>
                  <a:cubicBezTo>
                    <a:pt x="3908" y="1719"/>
                    <a:pt x="3924" y="1709"/>
                    <a:pt x="3902" y="1681"/>
                  </a:cubicBezTo>
                  <a:lnTo>
                    <a:pt x="3883" y="1650"/>
                  </a:lnTo>
                  <a:lnTo>
                    <a:pt x="3883" y="1650"/>
                  </a:lnTo>
                  <a:cubicBezTo>
                    <a:pt x="3893" y="1658"/>
                    <a:pt x="3906" y="1662"/>
                    <a:pt x="3921" y="1662"/>
                  </a:cubicBezTo>
                  <a:cubicBezTo>
                    <a:pt x="3992" y="1662"/>
                    <a:pt x="4105" y="1575"/>
                    <a:pt x="4087" y="1515"/>
                  </a:cubicBezTo>
                  <a:lnTo>
                    <a:pt x="4087" y="1515"/>
                  </a:lnTo>
                  <a:lnTo>
                    <a:pt x="4105" y="1546"/>
                  </a:lnTo>
                  <a:cubicBezTo>
                    <a:pt x="4114" y="1560"/>
                    <a:pt x="4121" y="1566"/>
                    <a:pt x="4130" y="1566"/>
                  </a:cubicBezTo>
                  <a:cubicBezTo>
                    <a:pt x="4141" y="1566"/>
                    <a:pt x="4154" y="1557"/>
                    <a:pt x="4171" y="1546"/>
                  </a:cubicBezTo>
                  <a:cubicBezTo>
                    <a:pt x="4187" y="1537"/>
                    <a:pt x="4231" y="1462"/>
                    <a:pt x="4278" y="1434"/>
                  </a:cubicBezTo>
                  <a:cubicBezTo>
                    <a:pt x="4344" y="1399"/>
                    <a:pt x="4394" y="1371"/>
                    <a:pt x="4375" y="1343"/>
                  </a:cubicBezTo>
                  <a:cubicBezTo>
                    <a:pt x="4380" y="1339"/>
                    <a:pt x="4384" y="1337"/>
                    <a:pt x="4387" y="1337"/>
                  </a:cubicBezTo>
                  <a:cubicBezTo>
                    <a:pt x="4393" y="1337"/>
                    <a:pt x="4397" y="1344"/>
                    <a:pt x="4409" y="1365"/>
                  </a:cubicBezTo>
                  <a:cubicBezTo>
                    <a:pt x="4409" y="1387"/>
                    <a:pt x="4416" y="1394"/>
                    <a:pt x="4425" y="1394"/>
                  </a:cubicBezTo>
                  <a:cubicBezTo>
                    <a:pt x="4431" y="1394"/>
                    <a:pt x="4437" y="1390"/>
                    <a:pt x="4444" y="1387"/>
                  </a:cubicBezTo>
                  <a:cubicBezTo>
                    <a:pt x="4460" y="1377"/>
                    <a:pt x="4441" y="1346"/>
                    <a:pt x="4425" y="1315"/>
                  </a:cubicBezTo>
                  <a:cubicBezTo>
                    <a:pt x="4412" y="1293"/>
                    <a:pt x="4417" y="1282"/>
                    <a:pt x="4437" y="1282"/>
                  </a:cubicBezTo>
                  <a:cubicBezTo>
                    <a:pt x="4446" y="1282"/>
                    <a:pt x="4459" y="1284"/>
                    <a:pt x="4475" y="1289"/>
                  </a:cubicBezTo>
                  <a:cubicBezTo>
                    <a:pt x="4482" y="1291"/>
                    <a:pt x="4489" y="1291"/>
                    <a:pt x="4496" y="1291"/>
                  </a:cubicBezTo>
                  <a:cubicBezTo>
                    <a:pt x="4542" y="1291"/>
                    <a:pt x="4588" y="1264"/>
                    <a:pt x="4607" y="1217"/>
                  </a:cubicBezTo>
                  <a:cubicBezTo>
                    <a:pt x="4614" y="1213"/>
                    <a:pt x="4621" y="1210"/>
                    <a:pt x="4629" y="1210"/>
                  </a:cubicBezTo>
                  <a:cubicBezTo>
                    <a:pt x="4638" y="1210"/>
                    <a:pt x="4648" y="1215"/>
                    <a:pt x="4657" y="1233"/>
                  </a:cubicBezTo>
                  <a:cubicBezTo>
                    <a:pt x="4670" y="1242"/>
                    <a:pt x="4687" y="1251"/>
                    <a:pt x="4702" y="1251"/>
                  </a:cubicBezTo>
                  <a:cubicBezTo>
                    <a:pt x="4722" y="1251"/>
                    <a:pt x="4738" y="1236"/>
                    <a:pt x="4738" y="1189"/>
                  </a:cubicBezTo>
                  <a:cubicBezTo>
                    <a:pt x="4744" y="1186"/>
                    <a:pt x="4748" y="1184"/>
                    <a:pt x="4751" y="1184"/>
                  </a:cubicBezTo>
                  <a:cubicBezTo>
                    <a:pt x="4756" y="1184"/>
                    <a:pt x="4760" y="1191"/>
                    <a:pt x="4770" y="1211"/>
                  </a:cubicBezTo>
                  <a:cubicBezTo>
                    <a:pt x="4788" y="1225"/>
                    <a:pt x="4801" y="1240"/>
                    <a:pt x="4807" y="1240"/>
                  </a:cubicBezTo>
                  <a:cubicBezTo>
                    <a:pt x="4812" y="1240"/>
                    <a:pt x="4811" y="1229"/>
                    <a:pt x="4804" y="1195"/>
                  </a:cubicBezTo>
                  <a:cubicBezTo>
                    <a:pt x="4816" y="1158"/>
                    <a:pt x="4849" y="1134"/>
                    <a:pt x="4886" y="1134"/>
                  </a:cubicBezTo>
                  <a:cubicBezTo>
                    <a:pt x="4898" y="1134"/>
                    <a:pt x="4911" y="1137"/>
                    <a:pt x="4923" y="1142"/>
                  </a:cubicBezTo>
                  <a:cubicBezTo>
                    <a:pt x="4939" y="1133"/>
                    <a:pt x="4958" y="1127"/>
                    <a:pt x="4942" y="1095"/>
                  </a:cubicBezTo>
                  <a:lnTo>
                    <a:pt x="4926" y="1061"/>
                  </a:lnTo>
                  <a:lnTo>
                    <a:pt x="4926" y="1061"/>
                  </a:lnTo>
                  <a:cubicBezTo>
                    <a:pt x="4949" y="1089"/>
                    <a:pt x="4961" y="1104"/>
                    <a:pt x="4965" y="1104"/>
                  </a:cubicBezTo>
                  <a:cubicBezTo>
                    <a:pt x="4971" y="1104"/>
                    <a:pt x="4968" y="1086"/>
                    <a:pt x="4961" y="1048"/>
                  </a:cubicBezTo>
                  <a:cubicBezTo>
                    <a:pt x="4952" y="1029"/>
                    <a:pt x="4954" y="1018"/>
                    <a:pt x="4960" y="1018"/>
                  </a:cubicBezTo>
                  <a:cubicBezTo>
                    <a:pt x="4965" y="1018"/>
                    <a:pt x="4973" y="1025"/>
                    <a:pt x="4980" y="1039"/>
                  </a:cubicBezTo>
                  <a:cubicBezTo>
                    <a:pt x="5001" y="1055"/>
                    <a:pt x="5015" y="1058"/>
                    <a:pt x="5022" y="1058"/>
                  </a:cubicBezTo>
                  <a:cubicBezTo>
                    <a:pt x="5025" y="1058"/>
                    <a:pt x="5027" y="1058"/>
                    <a:pt x="5027" y="1058"/>
                  </a:cubicBezTo>
                  <a:cubicBezTo>
                    <a:pt x="5083" y="1017"/>
                    <a:pt x="5140" y="979"/>
                    <a:pt x="5202" y="948"/>
                  </a:cubicBezTo>
                  <a:cubicBezTo>
                    <a:pt x="5340" y="888"/>
                    <a:pt x="5393" y="866"/>
                    <a:pt x="5381" y="835"/>
                  </a:cubicBezTo>
                  <a:cubicBezTo>
                    <a:pt x="5384" y="813"/>
                    <a:pt x="5386" y="803"/>
                    <a:pt x="5391" y="803"/>
                  </a:cubicBezTo>
                  <a:cubicBezTo>
                    <a:pt x="5396" y="803"/>
                    <a:pt x="5403" y="810"/>
                    <a:pt x="5415" y="823"/>
                  </a:cubicBezTo>
                  <a:cubicBezTo>
                    <a:pt x="5427" y="836"/>
                    <a:pt x="5445" y="845"/>
                    <a:pt x="5464" y="845"/>
                  </a:cubicBezTo>
                  <a:cubicBezTo>
                    <a:pt x="5471" y="845"/>
                    <a:pt x="5478" y="844"/>
                    <a:pt x="5484" y="841"/>
                  </a:cubicBezTo>
                  <a:cubicBezTo>
                    <a:pt x="5490" y="839"/>
                    <a:pt x="5497" y="836"/>
                    <a:pt x="5504" y="836"/>
                  </a:cubicBezTo>
                  <a:cubicBezTo>
                    <a:pt x="5514" y="836"/>
                    <a:pt x="5524" y="842"/>
                    <a:pt x="5531" y="863"/>
                  </a:cubicBezTo>
                  <a:cubicBezTo>
                    <a:pt x="5538" y="823"/>
                    <a:pt x="5538" y="823"/>
                    <a:pt x="5553" y="819"/>
                  </a:cubicBezTo>
                  <a:cubicBezTo>
                    <a:pt x="5559" y="833"/>
                    <a:pt x="5566" y="840"/>
                    <a:pt x="5572" y="840"/>
                  </a:cubicBezTo>
                  <a:cubicBezTo>
                    <a:pt x="5580" y="840"/>
                    <a:pt x="5587" y="829"/>
                    <a:pt x="5591" y="807"/>
                  </a:cubicBezTo>
                  <a:cubicBezTo>
                    <a:pt x="5588" y="770"/>
                    <a:pt x="5586" y="752"/>
                    <a:pt x="5589" y="752"/>
                  </a:cubicBezTo>
                  <a:lnTo>
                    <a:pt x="5589" y="752"/>
                  </a:lnTo>
                  <a:cubicBezTo>
                    <a:pt x="5591" y="752"/>
                    <a:pt x="5597" y="768"/>
                    <a:pt x="5610" y="801"/>
                  </a:cubicBezTo>
                  <a:cubicBezTo>
                    <a:pt x="5616" y="823"/>
                    <a:pt x="5647" y="839"/>
                    <a:pt x="5659" y="839"/>
                  </a:cubicBezTo>
                  <a:cubicBezTo>
                    <a:pt x="5665" y="839"/>
                    <a:pt x="5666" y="835"/>
                    <a:pt x="5657" y="826"/>
                  </a:cubicBezTo>
                  <a:cubicBezTo>
                    <a:pt x="5644" y="791"/>
                    <a:pt x="5679" y="779"/>
                    <a:pt x="5688" y="741"/>
                  </a:cubicBezTo>
                  <a:cubicBezTo>
                    <a:pt x="5694" y="739"/>
                    <a:pt x="5701" y="736"/>
                    <a:pt x="5707" y="736"/>
                  </a:cubicBezTo>
                  <a:cubicBezTo>
                    <a:pt x="5717" y="736"/>
                    <a:pt x="5727" y="742"/>
                    <a:pt x="5735" y="763"/>
                  </a:cubicBezTo>
                  <a:cubicBezTo>
                    <a:pt x="5740" y="768"/>
                    <a:pt x="5747" y="770"/>
                    <a:pt x="5754" y="770"/>
                  </a:cubicBezTo>
                  <a:cubicBezTo>
                    <a:pt x="5789" y="770"/>
                    <a:pt x="5843" y="724"/>
                    <a:pt x="5848" y="691"/>
                  </a:cubicBezTo>
                  <a:cubicBezTo>
                    <a:pt x="5843" y="672"/>
                    <a:pt x="5846" y="662"/>
                    <a:pt x="5851" y="662"/>
                  </a:cubicBezTo>
                  <a:cubicBezTo>
                    <a:pt x="5856" y="662"/>
                    <a:pt x="5862" y="669"/>
                    <a:pt x="5867" y="685"/>
                  </a:cubicBezTo>
                  <a:cubicBezTo>
                    <a:pt x="5873" y="707"/>
                    <a:pt x="5883" y="712"/>
                    <a:pt x="5894" y="712"/>
                  </a:cubicBezTo>
                  <a:cubicBezTo>
                    <a:pt x="5901" y="712"/>
                    <a:pt x="5907" y="711"/>
                    <a:pt x="5914" y="710"/>
                  </a:cubicBezTo>
                  <a:cubicBezTo>
                    <a:pt x="5916" y="697"/>
                    <a:pt x="5918" y="691"/>
                    <a:pt x="5921" y="691"/>
                  </a:cubicBezTo>
                  <a:cubicBezTo>
                    <a:pt x="5926" y="691"/>
                    <a:pt x="5932" y="715"/>
                    <a:pt x="5939" y="738"/>
                  </a:cubicBezTo>
                  <a:cubicBezTo>
                    <a:pt x="5935" y="761"/>
                    <a:pt x="5939" y="769"/>
                    <a:pt x="5950" y="769"/>
                  </a:cubicBezTo>
                  <a:cubicBezTo>
                    <a:pt x="5958" y="769"/>
                    <a:pt x="5970" y="765"/>
                    <a:pt x="5986" y="760"/>
                  </a:cubicBezTo>
                  <a:cubicBezTo>
                    <a:pt x="5992" y="719"/>
                    <a:pt x="6064" y="703"/>
                    <a:pt x="6120" y="694"/>
                  </a:cubicBezTo>
                  <a:cubicBezTo>
                    <a:pt x="6211" y="675"/>
                    <a:pt x="6221" y="634"/>
                    <a:pt x="6243" y="559"/>
                  </a:cubicBezTo>
                  <a:lnTo>
                    <a:pt x="6246" y="484"/>
                  </a:lnTo>
                  <a:lnTo>
                    <a:pt x="6261" y="556"/>
                  </a:lnTo>
                  <a:cubicBezTo>
                    <a:pt x="6271" y="591"/>
                    <a:pt x="6287" y="622"/>
                    <a:pt x="6302" y="656"/>
                  </a:cubicBezTo>
                  <a:cubicBezTo>
                    <a:pt x="6321" y="653"/>
                    <a:pt x="6312" y="616"/>
                    <a:pt x="6305" y="581"/>
                  </a:cubicBezTo>
                  <a:cubicBezTo>
                    <a:pt x="6302" y="562"/>
                    <a:pt x="6306" y="553"/>
                    <a:pt x="6318" y="553"/>
                  </a:cubicBezTo>
                  <a:cubicBezTo>
                    <a:pt x="6327" y="553"/>
                    <a:pt x="6342" y="559"/>
                    <a:pt x="6362" y="572"/>
                  </a:cubicBezTo>
                  <a:cubicBezTo>
                    <a:pt x="6380" y="582"/>
                    <a:pt x="6394" y="588"/>
                    <a:pt x="6404" y="588"/>
                  </a:cubicBezTo>
                  <a:cubicBezTo>
                    <a:pt x="6418" y="588"/>
                    <a:pt x="6427" y="578"/>
                    <a:pt x="6434" y="556"/>
                  </a:cubicBezTo>
                  <a:cubicBezTo>
                    <a:pt x="6440" y="554"/>
                    <a:pt x="6445" y="553"/>
                    <a:pt x="6451" y="553"/>
                  </a:cubicBezTo>
                  <a:cubicBezTo>
                    <a:pt x="6470" y="553"/>
                    <a:pt x="6487" y="564"/>
                    <a:pt x="6497" y="581"/>
                  </a:cubicBezTo>
                  <a:cubicBezTo>
                    <a:pt x="6515" y="575"/>
                    <a:pt x="6515" y="575"/>
                    <a:pt x="6509" y="540"/>
                  </a:cubicBezTo>
                  <a:cubicBezTo>
                    <a:pt x="6506" y="522"/>
                    <a:pt x="6509" y="513"/>
                    <a:pt x="6516" y="513"/>
                  </a:cubicBezTo>
                  <a:cubicBezTo>
                    <a:pt x="6522" y="513"/>
                    <a:pt x="6532" y="520"/>
                    <a:pt x="6544" y="534"/>
                  </a:cubicBezTo>
                  <a:cubicBezTo>
                    <a:pt x="6560" y="568"/>
                    <a:pt x="6582" y="581"/>
                    <a:pt x="6599" y="581"/>
                  </a:cubicBezTo>
                  <a:cubicBezTo>
                    <a:pt x="6615" y="581"/>
                    <a:pt x="6627" y="570"/>
                    <a:pt x="6625" y="553"/>
                  </a:cubicBezTo>
                  <a:cubicBezTo>
                    <a:pt x="6619" y="519"/>
                    <a:pt x="6638" y="515"/>
                    <a:pt x="6656" y="515"/>
                  </a:cubicBezTo>
                  <a:cubicBezTo>
                    <a:pt x="6675" y="512"/>
                    <a:pt x="6694" y="509"/>
                    <a:pt x="6706" y="475"/>
                  </a:cubicBezTo>
                  <a:lnTo>
                    <a:pt x="6744" y="468"/>
                  </a:lnTo>
                  <a:cubicBezTo>
                    <a:pt x="6763" y="468"/>
                    <a:pt x="6750" y="506"/>
                    <a:pt x="6732" y="506"/>
                  </a:cubicBezTo>
                  <a:lnTo>
                    <a:pt x="6753" y="540"/>
                  </a:lnTo>
                  <a:cubicBezTo>
                    <a:pt x="6791" y="537"/>
                    <a:pt x="6810" y="534"/>
                    <a:pt x="6822" y="497"/>
                  </a:cubicBezTo>
                  <a:cubicBezTo>
                    <a:pt x="6827" y="460"/>
                    <a:pt x="6830" y="442"/>
                    <a:pt x="6832" y="442"/>
                  </a:cubicBezTo>
                  <a:cubicBezTo>
                    <a:pt x="6834" y="442"/>
                    <a:pt x="6837" y="459"/>
                    <a:pt x="6841" y="493"/>
                  </a:cubicBezTo>
                  <a:cubicBezTo>
                    <a:pt x="6846" y="520"/>
                    <a:pt x="6857" y="544"/>
                    <a:pt x="6870" y="544"/>
                  </a:cubicBezTo>
                  <a:cubicBezTo>
                    <a:pt x="6875" y="544"/>
                    <a:pt x="6880" y="539"/>
                    <a:pt x="6885" y="528"/>
                  </a:cubicBezTo>
                  <a:cubicBezTo>
                    <a:pt x="6889" y="495"/>
                    <a:pt x="6896" y="483"/>
                    <a:pt x="6902" y="483"/>
                  </a:cubicBezTo>
                  <a:cubicBezTo>
                    <a:pt x="6910" y="483"/>
                    <a:pt x="6918" y="502"/>
                    <a:pt x="6920" y="522"/>
                  </a:cubicBezTo>
                  <a:cubicBezTo>
                    <a:pt x="6915" y="559"/>
                    <a:pt x="6913" y="577"/>
                    <a:pt x="6919" y="577"/>
                  </a:cubicBezTo>
                  <a:cubicBezTo>
                    <a:pt x="6926" y="577"/>
                    <a:pt x="6942" y="557"/>
                    <a:pt x="6976" y="515"/>
                  </a:cubicBezTo>
                  <a:cubicBezTo>
                    <a:pt x="7014" y="512"/>
                    <a:pt x="7086" y="468"/>
                    <a:pt x="7142" y="462"/>
                  </a:cubicBezTo>
                  <a:cubicBezTo>
                    <a:pt x="7169" y="460"/>
                    <a:pt x="7192" y="457"/>
                    <a:pt x="7210" y="457"/>
                  </a:cubicBezTo>
                  <a:cubicBezTo>
                    <a:pt x="7240" y="457"/>
                    <a:pt x="7260" y="464"/>
                    <a:pt x="7274" y="487"/>
                  </a:cubicBezTo>
                  <a:cubicBezTo>
                    <a:pt x="7274" y="499"/>
                    <a:pt x="7275" y="509"/>
                    <a:pt x="7276" y="517"/>
                  </a:cubicBezTo>
                  <a:lnTo>
                    <a:pt x="7276" y="517"/>
                  </a:lnTo>
                  <a:cubicBezTo>
                    <a:pt x="7272" y="453"/>
                    <a:pt x="7292" y="453"/>
                    <a:pt x="7346" y="453"/>
                  </a:cubicBezTo>
                  <a:cubicBezTo>
                    <a:pt x="7359" y="462"/>
                    <a:pt x="7373" y="466"/>
                    <a:pt x="7388" y="466"/>
                  </a:cubicBezTo>
                  <a:cubicBezTo>
                    <a:pt x="7418" y="466"/>
                    <a:pt x="7448" y="447"/>
                    <a:pt x="7459" y="415"/>
                  </a:cubicBezTo>
                  <a:lnTo>
                    <a:pt x="7421" y="415"/>
                  </a:lnTo>
                  <a:cubicBezTo>
                    <a:pt x="7419" y="373"/>
                    <a:pt x="7425" y="355"/>
                    <a:pt x="7438" y="355"/>
                  </a:cubicBezTo>
                  <a:cubicBezTo>
                    <a:pt x="7447" y="355"/>
                    <a:pt x="7459" y="363"/>
                    <a:pt x="7474" y="378"/>
                  </a:cubicBezTo>
                  <a:cubicBezTo>
                    <a:pt x="7493" y="378"/>
                    <a:pt x="7496" y="415"/>
                    <a:pt x="7496" y="450"/>
                  </a:cubicBezTo>
                  <a:cubicBezTo>
                    <a:pt x="7496" y="487"/>
                    <a:pt x="7518" y="522"/>
                    <a:pt x="7537" y="522"/>
                  </a:cubicBezTo>
                  <a:cubicBezTo>
                    <a:pt x="7553" y="522"/>
                    <a:pt x="7571" y="522"/>
                    <a:pt x="7553" y="487"/>
                  </a:cubicBezTo>
                  <a:cubicBezTo>
                    <a:pt x="7553" y="450"/>
                    <a:pt x="7553" y="450"/>
                    <a:pt x="7571" y="450"/>
                  </a:cubicBezTo>
                  <a:cubicBezTo>
                    <a:pt x="7574" y="450"/>
                    <a:pt x="7576" y="450"/>
                    <a:pt x="7578" y="450"/>
                  </a:cubicBezTo>
                  <a:cubicBezTo>
                    <a:pt x="7600" y="450"/>
                    <a:pt x="7619" y="435"/>
                    <a:pt x="7628" y="412"/>
                  </a:cubicBezTo>
                  <a:cubicBezTo>
                    <a:pt x="7628" y="378"/>
                    <a:pt x="7647" y="378"/>
                    <a:pt x="7665" y="378"/>
                  </a:cubicBezTo>
                  <a:cubicBezTo>
                    <a:pt x="7675" y="399"/>
                    <a:pt x="7697" y="412"/>
                    <a:pt x="7722" y="412"/>
                  </a:cubicBezTo>
                  <a:lnTo>
                    <a:pt x="7722" y="450"/>
                  </a:lnTo>
                  <a:cubicBezTo>
                    <a:pt x="7722" y="475"/>
                    <a:pt x="7728" y="497"/>
                    <a:pt x="7741" y="519"/>
                  </a:cubicBezTo>
                  <a:cubicBezTo>
                    <a:pt x="7756" y="519"/>
                    <a:pt x="7759" y="484"/>
                    <a:pt x="7759" y="484"/>
                  </a:cubicBezTo>
                  <a:cubicBezTo>
                    <a:pt x="7759" y="467"/>
                    <a:pt x="7822" y="461"/>
                    <a:pt x="7903" y="461"/>
                  </a:cubicBezTo>
                  <a:cubicBezTo>
                    <a:pt x="8039" y="461"/>
                    <a:pt x="8229" y="477"/>
                    <a:pt x="8264" y="481"/>
                  </a:cubicBezTo>
                  <a:cubicBezTo>
                    <a:pt x="8281" y="503"/>
                    <a:pt x="8304" y="514"/>
                    <a:pt x="8320" y="514"/>
                  </a:cubicBezTo>
                  <a:cubicBezTo>
                    <a:pt x="8335" y="514"/>
                    <a:pt x="8343" y="505"/>
                    <a:pt x="8336" y="487"/>
                  </a:cubicBezTo>
                  <a:cubicBezTo>
                    <a:pt x="8338" y="469"/>
                    <a:pt x="8366" y="463"/>
                    <a:pt x="8409" y="463"/>
                  </a:cubicBezTo>
                  <a:cubicBezTo>
                    <a:pt x="8446" y="463"/>
                    <a:pt x="8494" y="467"/>
                    <a:pt x="8546" y="472"/>
                  </a:cubicBezTo>
                  <a:cubicBezTo>
                    <a:pt x="8622" y="486"/>
                    <a:pt x="8686" y="499"/>
                    <a:pt x="8727" y="499"/>
                  </a:cubicBezTo>
                  <a:cubicBezTo>
                    <a:pt x="8755" y="499"/>
                    <a:pt x="8772" y="493"/>
                    <a:pt x="8775" y="478"/>
                  </a:cubicBezTo>
                  <a:lnTo>
                    <a:pt x="8828" y="490"/>
                  </a:lnTo>
                  <a:cubicBezTo>
                    <a:pt x="8832" y="491"/>
                    <a:pt x="8836" y="491"/>
                    <a:pt x="8840" y="491"/>
                  </a:cubicBezTo>
                  <a:cubicBezTo>
                    <a:pt x="8872" y="491"/>
                    <a:pt x="8907" y="471"/>
                    <a:pt x="8925" y="471"/>
                  </a:cubicBezTo>
                  <a:cubicBezTo>
                    <a:pt x="8926" y="471"/>
                    <a:pt x="8927" y="471"/>
                    <a:pt x="8928" y="472"/>
                  </a:cubicBezTo>
                  <a:cubicBezTo>
                    <a:pt x="8940" y="457"/>
                    <a:pt x="8950" y="451"/>
                    <a:pt x="8955" y="451"/>
                  </a:cubicBezTo>
                  <a:cubicBezTo>
                    <a:pt x="8961" y="451"/>
                    <a:pt x="8961" y="461"/>
                    <a:pt x="8947" y="478"/>
                  </a:cubicBezTo>
                  <a:cubicBezTo>
                    <a:pt x="8941" y="512"/>
                    <a:pt x="8935" y="547"/>
                    <a:pt x="8953" y="550"/>
                  </a:cubicBezTo>
                  <a:cubicBezTo>
                    <a:pt x="8956" y="550"/>
                    <a:pt x="8959" y="551"/>
                    <a:pt x="8961" y="551"/>
                  </a:cubicBezTo>
                  <a:cubicBezTo>
                    <a:pt x="8989" y="551"/>
                    <a:pt x="8998" y="519"/>
                    <a:pt x="9004" y="487"/>
                  </a:cubicBezTo>
                  <a:cubicBezTo>
                    <a:pt x="9009" y="458"/>
                    <a:pt x="9023" y="456"/>
                    <a:pt x="9027" y="456"/>
                  </a:cubicBezTo>
                  <a:cubicBezTo>
                    <a:pt x="9028" y="456"/>
                    <a:pt x="9029" y="456"/>
                    <a:pt x="9029" y="456"/>
                  </a:cubicBezTo>
                  <a:cubicBezTo>
                    <a:pt x="9047" y="459"/>
                    <a:pt x="9047" y="459"/>
                    <a:pt x="9041" y="493"/>
                  </a:cubicBezTo>
                  <a:cubicBezTo>
                    <a:pt x="9032" y="531"/>
                    <a:pt x="9025" y="566"/>
                    <a:pt x="9025" y="566"/>
                  </a:cubicBezTo>
                  <a:lnTo>
                    <a:pt x="9044" y="569"/>
                  </a:lnTo>
                  <a:cubicBezTo>
                    <a:pt x="9050" y="540"/>
                    <a:pt x="9064" y="537"/>
                    <a:pt x="9068" y="537"/>
                  </a:cubicBezTo>
                  <a:cubicBezTo>
                    <a:pt x="9069" y="537"/>
                    <a:pt x="9069" y="537"/>
                    <a:pt x="9069" y="537"/>
                  </a:cubicBezTo>
                  <a:cubicBezTo>
                    <a:pt x="9088" y="540"/>
                    <a:pt x="9088" y="540"/>
                    <a:pt x="9072" y="609"/>
                  </a:cubicBezTo>
                  <a:cubicBezTo>
                    <a:pt x="9064" y="647"/>
                    <a:pt x="9066" y="666"/>
                    <a:pt x="9073" y="666"/>
                  </a:cubicBezTo>
                  <a:cubicBezTo>
                    <a:pt x="9081" y="666"/>
                    <a:pt x="9094" y="650"/>
                    <a:pt x="9110" y="619"/>
                  </a:cubicBezTo>
                  <a:lnTo>
                    <a:pt x="9154" y="591"/>
                  </a:lnTo>
                  <a:cubicBezTo>
                    <a:pt x="9155" y="615"/>
                    <a:pt x="9162" y="624"/>
                    <a:pt x="9171" y="624"/>
                  </a:cubicBezTo>
                  <a:cubicBezTo>
                    <a:pt x="9190" y="624"/>
                    <a:pt x="9219" y="590"/>
                    <a:pt x="9235" y="572"/>
                  </a:cubicBezTo>
                  <a:cubicBezTo>
                    <a:pt x="9237" y="612"/>
                    <a:pt x="9242" y="633"/>
                    <a:pt x="9253" y="633"/>
                  </a:cubicBezTo>
                  <a:cubicBezTo>
                    <a:pt x="9262" y="633"/>
                    <a:pt x="9275" y="618"/>
                    <a:pt x="9292" y="587"/>
                  </a:cubicBezTo>
                  <a:cubicBezTo>
                    <a:pt x="9295" y="572"/>
                    <a:pt x="9300" y="565"/>
                    <a:pt x="9305" y="565"/>
                  </a:cubicBezTo>
                  <a:cubicBezTo>
                    <a:pt x="9313" y="565"/>
                    <a:pt x="9321" y="577"/>
                    <a:pt x="9326" y="600"/>
                  </a:cubicBezTo>
                  <a:cubicBezTo>
                    <a:pt x="9336" y="641"/>
                    <a:pt x="9355" y="644"/>
                    <a:pt x="9389" y="656"/>
                  </a:cubicBezTo>
                  <a:cubicBezTo>
                    <a:pt x="9396" y="650"/>
                    <a:pt x="9408" y="647"/>
                    <a:pt x="9425" y="647"/>
                  </a:cubicBezTo>
                  <a:cubicBezTo>
                    <a:pt x="9479" y="647"/>
                    <a:pt x="9577" y="676"/>
                    <a:pt x="9687" y="710"/>
                  </a:cubicBezTo>
                  <a:cubicBezTo>
                    <a:pt x="9807" y="744"/>
                    <a:pt x="9897" y="776"/>
                    <a:pt x="9941" y="776"/>
                  </a:cubicBezTo>
                  <a:cubicBezTo>
                    <a:pt x="9956" y="776"/>
                    <a:pt x="9966" y="772"/>
                    <a:pt x="9969" y="763"/>
                  </a:cubicBezTo>
                  <a:cubicBezTo>
                    <a:pt x="9984" y="769"/>
                    <a:pt x="9988" y="769"/>
                    <a:pt x="9991" y="810"/>
                  </a:cubicBezTo>
                  <a:cubicBezTo>
                    <a:pt x="9985" y="826"/>
                    <a:pt x="9986" y="836"/>
                    <a:pt x="9993" y="836"/>
                  </a:cubicBezTo>
                  <a:cubicBezTo>
                    <a:pt x="10000" y="836"/>
                    <a:pt x="10016" y="823"/>
                    <a:pt x="10038" y="791"/>
                  </a:cubicBezTo>
                  <a:cubicBezTo>
                    <a:pt x="10055" y="775"/>
                    <a:pt x="10067" y="758"/>
                    <a:pt x="10069" y="758"/>
                  </a:cubicBezTo>
                  <a:lnTo>
                    <a:pt x="10069" y="758"/>
                  </a:lnTo>
                  <a:cubicBezTo>
                    <a:pt x="10071" y="758"/>
                    <a:pt x="10067" y="769"/>
                    <a:pt x="10057" y="797"/>
                  </a:cubicBezTo>
                  <a:cubicBezTo>
                    <a:pt x="10044" y="832"/>
                    <a:pt x="10078" y="844"/>
                    <a:pt x="10147" y="873"/>
                  </a:cubicBezTo>
                  <a:cubicBezTo>
                    <a:pt x="10184" y="888"/>
                    <a:pt x="10227" y="905"/>
                    <a:pt x="10256" y="905"/>
                  </a:cubicBezTo>
                  <a:cubicBezTo>
                    <a:pt x="10270" y="905"/>
                    <a:pt x="10280" y="901"/>
                    <a:pt x="10285" y="891"/>
                  </a:cubicBezTo>
                  <a:cubicBezTo>
                    <a:pt x="10307" y="883"/>
                    <a:pt x="10319" y="878"/>
                    <a:pt x="10322" y="878"/>
                  </a:cubicBezTo>
                  <a:cubicBezTo>
                    <a:pt x="10326" y="878"/>
                    <a:pt x="10318" y="884"/>
                    <a:pt x="10301" y="898"/>
                  </a:cubicBezTo>
                  <a:cubicBezTo>
                    <a:pt x="10266" y="945"/>
                    <a:pt x="10302" y="998"/>
                    <a:pt x="10359" y="998"/>
                  </a:cubicBezTo>
                  <a:cubicBezTo>
                    <a:pt x="10374" y="998"/>
                    <a:pt x="10390" y="994"/>
                    <a:pt x="10408" y="985"/>
                  </a:cubicBezTo>
                  <a:cubicBezTo>
                    <a:pt x="10423" y="992"/>
                    <a:pt x="10442" y="1001"/>
                    <a:pt x="10426" y="1032"/>
                  </a:cubicBezTo>
                  <a:cubicBezTo>
                    <a:pt x="10446" y="1042"/>
                    <a:pt x="10467" y="1047"/>
                    <a:pt x="10488" y="1047"/>
                  </a:cubicBezTo>
                  <a:cubicBezTo>
                    <a:pt x="10501" y="1047"/>
                    <a:pt x="10514" y="1045"/>
                    <a:pt x="10527" y="1042"/>
                  </a:cubicBezTo>
                  <a:lnTo>
                    <a:pt x="10646" y="1101"/>
                  </a:lnTo>
                  <a:cubicBezTo>
                    <a:pt x="10659" y="1107"/>
                    <a:pt x="10674" y="1109"/>
                    <a:pt x="10689" y="1109"/>
                  </a:cubicBezTo>
                  <a:cubicBezTo>
                    <a:pt x="10702" y="1109"/>
                    <a:pt x="10714" y="1107"/>
                    <a:pt x="10727" y="1105"/>
                  </a:cubicBezTo>
                  <a:lnTo>
                    <a:pt x="10743" y="1111"/>
                  </a:lnTo>
                  <a:cubicBezTo>
                    <a:pt x="10727" y="1145"/>
                    <a:pt x="10812" y="1186"/>
                    <a:pt x="10925" y="1252"/>
                  </a:cubicBezTo>
                  <a:cubicBezTo>
                    <a:pt x="11041" y="1318"/>
                    <a:pt x="11135" y="1377"/>
                    <a:pt x="11131" y="1418"/>
                  </a:cubicBezTo>
                  <a:cubicBezTo>
                    <a:pt x="11131" y="1418"/>
                    <a:pt x="11135" y="1420"/>
                    <a:pt x="11144" y="1420"/>
                  </a:cubicBezTo>
                  <a:cubicBezTo>
                    <a:pt x="11152" y="1420"/>
                    <a:pt x="11164" y="1418"/>
                    <a:pt x="11182" y="1409"/>
                  </a:cubicBezTo>
                  <a:cubicBezTo>
                    <a:pt x="11208" y="1385"/>
                    <a:pt x="11226" y="1374"/>
                    <a:pt x="11237" y="1374"/>
                  </a:cubicBezTo>
                  <a:cubicBezTo>
                    <a:pt x="11249" y="1374"/>
                    <a:pt x="11252" y="1387"/>
                    <a:pt x="11250" y="1409"/>
                  </a:cubicBezTo>
                  <a:cubicBezTo>
                    <a:pt x="11235" y="1459"/>
                    <a:pt x="11259" y="1492"/>
                    <a:pt x="11294" y="1492"/>
                  </a:cubicBezTo>
                  <a:cubicBezTo>
                    <a:pt x="11310" y="1492"/>
                    <a:pt x="11327" y="1486"/>
                    <a:pt x="11345" y="1471"/>
                  </a:cubicBezTo>
                  <a:lnTo>
                    <a:pt x="11345" y="1471"/>
                  </a:lnTo>
                  <a:lnTo>
                    <a:pt x="11326" y="1499"/>
                  </a:lnTo>
                  <a:cubicBezTo>
                    <a:pt x="11312" y="1539"/>
                    <a:pt x="11326" y="1557"/>
                    <a:pt x="11351" y="1557"/>
                  </a:cubicBezTo>
                  <a:cubicBezTo>
                    <a:pt x="11371" y="1557"/>
                    <a:pt x="11398" y="1546"/>
                    <a:pt x="11423" y="1524"/>
                  </a:cubicBezTo>
                  <a:lnTo>
                    <a:pt x="11423" y="1524"/>
                  </a:lnTo>
                  <a:cubicBezTo>
                    <a:pt x="11418" y="1558"/>
                    <a:pt x="11415" y="1592"/>
                    <a:pt x="11433" y="1592"/>
                  </a:cubicBezTo>
                  <a:cubicBezTo>
                    <a:pt x="11437" y="1592"/>
                    <a:pt x="11442" y="1590"/>
                    <a:pt x="11448" y="1587"/>
                  </a:cubicBezTo>
                  <a:lnTo>
                    <a:pt x="11448" y="1587"/>
                  </a:lnTo>
                  <a:cubicBezTo>
                    <a:pt x="11464" y="1597"/>
                    <a:pt x="11464" y="1597"/>
                    <a:pt x="11423" y="1656"/>
                  </a:cubicBezTo>
                  <a:cubicBezTo>
                    <a:pt x="11401" y="1684"/>
                    <a:pt x="11382" y="1716"/>
                    <a:pt x="11398" y="1725"/>
                  </a:cubicBezTo>
                  <a:cubicBezTo>
                    <a:pt x="11400" y="1726"/>
                    <a:pt x="11402" y="1727"/>
                    <a:pt x="11404" y="1727"/>
                  </a:cubicBezTo>
                  <a:cubicBezTo>
                    <a:pt x="11419" y="1727"/>
                    <a:pt x="11435" y="1702"/>
                    <a:pt x="11454" y="1678"/>
                  </a:cubicBezTo>
                  <a:lnTo>
                    <a:pt x="11482" y="1700"/>
                  </a:lnTo>
                  <a:cubicBezTo>
                    <a:pt x="11482" y="1700"/>
                    <a:pt x="11485" y="1701"/>
                    <a:pt x="11489" y="1701"/>
                  </a:cubicBezTo>
                  <a:cubicBezTo>
                    <a:pt x="11496" y="1701"/>
                    <a:pt x="11507" y="1698"/>
                    <a:pt x="11520" y="1681"/>
                  </a:cubicBezTo>
                  <a:cubicBezTo>
                    <a:pt x="11529" y="1668"/>
                    <a:pt x="11537" y="1663"/>
                    <a:pt x="11545" y="1663"/>
                  </a:cubicBezTo>
                  <a:cubicBezTo>
                    <a:pt x="11554" y="1663"/>
                    <a:pt x="11562" y="1668"/>
                    <a:pt x="11570" y="1675"/>
                  </a:cubicBezTo>
                  <a:cubicBezTo>
                    <a:pt x="11563" y="1684"/>
                    <a:pt x="11562" y="1688"/>
                    <a:pt x="11565" y="1688"/>
                  </a:cubicBezTo>
                  <a:cubicBezTo>
                    <a:pt x="11570" y="1688"/>
                    <a:pt x="11588" y="1671"/>
                    <a:pt x="11592" y="1644"/>
                  </a:cubicBezTo>
                  <a:cubicBezTo>
                    <a:pt x="11608" y="1619"/>
                    <a:pt x="11627" y="1595"/>
                    <a:pt x="11642" y="1595"/>
                  </a:cubicBezTo>
                  <a:cubicBezTo>
                    <a:pt x="11644" y="1595"/>
                    <a:pt x="11646" y="1595"/>
                    <a:pt x="11648" y="1597"/>
                  </a:cubicBezTo>
                  <a:lnTo>
                    <a:pt x="11689" y="1540"/>
                  </a:lnTo>
                  <a:cubicBezTo>
                    <a:pt x="11733" y="1484"/>
                    <a:pt x="11755" y="1452"/>
                    <a:pt x="11743" y="1402"/>
                  </a:cubicBezTo>
                  <a:cubicBezTo>
                    <a:pt x="11713" y="1347"/>
                    <a:pt x="11688" y="1298"/>
                    <a:pt x="11662" y="1298"/>
                  </a:cubicBezTo>
                  <a:cubicBezTo>
                    <a:pt x="11653" y="1298"/>
                    <a:pt x="11643" y="1305"/>
                    <a:pt x="11633" y="1321"/>
                  </a:cubicBezTo>
                  <a:cubicBezTo>
                    <a:pt x="11633" y="1321"/>
                    <a:pt x="11612" y="1331"/>
                    <a:pt x="11594" y="1331"/>
                  </a:cubicBezTo>
                  <a:cubicBezTo>
                    <a:pt x="11589" y="1331"/>
                    <a:pt x="11583" y="1330"/>
                    <a:pt x="11580" y="1327"/>
                  </a:cubicBezTo>
                  <a:cubicBezTo>
                    <a:pt x="11564" y="1318"/>
                    <a:pt x="11567" y="1277"/>
                    <a:pt x="11567" y="1277"/>
                  </a:cubicBezTo>
                  <a:cubicBezTo>
                    <a:pt x="11586" y="1246"/>
                    <a:pt x="11523" y="1202"/>
                    <a:pt x="11439" y="1148"/>
                  </a:cubicBezTo>
                  <a:cubicBezTo>
                    <a:pt x="11338" y="1083"/>
                    <a:pt x="11288" y="1051"/>
                    <a:pt x="11291" y="1011"/>
                  </a:cubicBezTo>
                  <a:cubicBezTo>
                    <a:pt x="11291" y="970"/>
                    <a:pt x="11272" y="960"/>
                    <a:pt x="11272" y="960"/>
                  </a:cubicBezTo>
                  <a:cubicBezTo>
                    <a:pt x="11270" y="965"/>
                    <a:pt x="11264" y="968"/>
                    <a:pt x="11257" y="968"/>
                  </a:cubicBezTo>
                  <a:cubicBezTo>
                    <a:pt x="11220" y="968"/>
                    <a:pt x="11132" y="917"/>
                    <a:pt x="11031" y="860"/>
                  </a:cubicBezTo>
                  <a:cubicBezTo>
                    <a:pt x="10933" y="805"/>
                    <a:pt x="10832" y="753"/>
                    <a:pt x="10789" y="753"/>
                  </a:cubicBezTo>
                  <a:cubicBezTo>
                    <a:pt x="10778" y="753"/>
                    <a:pt x="10771" y="756"/>
                    <a:pt x="10768" y="763"/>
                  </a:cubicBezTo>
                  <a:lnTo>
                    <a:pt x="10733" y="744"/>
                  </a:lnTo>
                  <a:cubicBezTo>
                    <a:pt x="10749" y="713"/>
                    <a:pt x="10715" y="694"/>
                    <a:pt x="10677" y="678"/>
                  </a:cubicBezTo>
                  <a:cubicBezTo>
                    <a:pt x="10665" y="682"/>
                    <a:pt x="10653" y="684"/>
                    <a:pt x="10640" y="684"/>
                  </a:cubicBezTo>
                  <a:cubicBezTo>
                    <a:pt x="10623" y="684"/>
                    <a:pt x="10606" y="681"/>
                    <a:pt x="10589" y="675"/>
                  </a:cubicBezTo>
                  <a:cubicBezTo>
                    <a:pt x="10605" y="644"/>
                    <a:pt x="10586" y="634"/>
                    <a:pt x="10552" y="619"/>
                  </a:cubicBezTo>
                  <a:cubicBezTo>
                    <a:pt x="10533" y="609"/>
                    <a:pt x="10519" y="603"/>
                    <a:pt x="10508" y="603"/>
                  </a:cubicBezTo>
                  <a:cubicBezTo>
                    <a:pt x="10497" y="603"/>
                    <a:pt x="10489" y="609"/>
                    <a:pt x="10483" y="625"/>
                  </a:cubicBezTo>
                  <a:cubicBezTo>
                    <a:pt x="10464" y="619"/>
                    <a:pt x="10339" y="562"/>
                    <a:pt x="10295" y="506"/>
                  </a:cubicBezTo>
                  <a:cubicBezTo>
                    <a:pt x="10292" y="491"/>
                    <a:pt x="10286" y="485"/>
                    <a:pt x="10278" y="485"/>
                  </a:cubicBezTo>
                  <a:cubicBezTo>
                    <a:pt x="10265" y="485"/>
                    <a:pt x="10245" y="501"/>
                    <a:pt x="10226" y="519"/>
                  </a:cubicBezTo>
                  <a:cubicBezTo>
                    <a:pt x="10215" y="546"/>
                    <a:pt x="10190" y="571"/>
                    <a:pt x="10171" y="571"/>
                  </a:cubicBezTo>
                  <a:cubicBezTo>
                    <a:pt x="10168" y="571"/>
                    <a:pt x="10166" y="570"/>
                    <a:pt x="10163" y="569"/>
                  </a:cubicBezTo>
                  <a:lnTo>
                    <a:pt x="10188" y="503"/>
                  </a:lnTo>
                  <a:cubicBezTo>
                    <a:pt x="10219" y="478"/>
                    <a:pt x="10219" y="478"/>
                    <a:pt x="10185" y="462"/>
                  </a:cubicBezTo>
                  <a:lnTo>
                    <a:pt x="10147" y="450"/>
                  </a:lnTo>
                  <a:cubicBezTo>
                    <a:pt x="10144" y="459"/>
                    <a:pt x="10135" y="463"/>
                    <a:pt x="10122" y="463"/>
                  </a:cubicBezTo>
                  <a:cubicBezTo>
                    <a:pt x="10084" y="463"/>
                    <a:pt x="10008" y="433"/>
                    <a:pt x="9909" y="403"/>
                  </a:cubicBezTo>
                  <a:cubicBezTo>
                    <a:pt x="9801" y="368"/>
                    <a:pt x="9738" y="350"/>
                    <a:pt x="9703" y="350"/>
                  </a:cubicBezTo>
                  <a:cubicBezTo>
                    <a:pt x="9684" y="350"/>
                    <a:pt x="9674" y="356"/>
                    <a:pt x="9671" y="368"/>
                  </a:cubicBezTo>
                  <a:cubicBezTo>
                    <a:pt x="9667" y="382"/>
                    <a:pt x="9662" y="390"/>
                    <a:pt x="9653" y="390"/>
                  </a:cubicBezTo>
                  <a:cubicBezTo>
                    <a:pt x="9641" y="390"/>
                    <a:pt x="9623" y="375"/>
                    <a:pt x="9596" y="346"/>
                  </a:cubicBezTo>
                  <a:cubicBezTo>
                    <a:pt x="9538" y="251"/>
                    <a:pt x="9519" y="222"/>
                    <a:pt x="9505" y="222"/>
                  </a:cubicBezTo>
                  <a:cubicBezTo>
                    <a:pt x="9498" y="222"/>
                    <a:pt x="9492" y="228"/>
                    <a:pt x="9483" y="237"/>
                  </a:cubicBezTo>
                  <a:cubicBezTo>
                    <a:pt x="9502" y="243"/>
                    <a:pt x="9492" y="277"/>
                    <a:pt x="9483" y="312"/>
                  </a:cubicBezTo>
                  <a:cubicBezTo>
                    <a:pt x="9474" y="344"/>
                    <a:pt x="9465" y="360"/>
                    <a:pt x="9459" y="360"/>
                  </a:cubicBezTo>
                  <a:cubicBezTo>
                    <a:pt x="9451" y="360"/>
                    <a:pt x="9445" y="339"/>
                    <a:pt x="9445" y="299"/>
                  </a:cubicBezTo>
                  <a:cubicBezTo>
                    <a:pt x="9455" y="265"/>
                    <a:pt x="9386" y="233"/>
                    <a:pt x="9308" y="221"/>
                  </a:cubicBezTo>
                  <a:cubicBezTo>
                    <a:pt x="9291" y="219"/>
                    <a:pt x="9275" y="218"/>
                    <a:pt x="9259" y="218"/>
                  </a:cubicBezTo>
                  <a:cubicBezTo>
                    <a:pt x="9202" y="218"/>
                    <a:pt x="9149" y="230"/>
                    <a:pt x="9131" y="255"/>
                  </a:cubicBezTo>
                  <a:lnTo>
                    <a:pt x="9131" y="255"/>
                  </a:lnTo>
                  <a:cubicBezTo>
                    <a:pt x="9133" y="246"/>
                    <a:pt x="9135" y="236"/>
                    <a:pt x="9138" y="224"/>
                  </a:cubicBezTo>
                  <a:cubicBezTo>
                    <a:pt x="9145" y="186"/>
                    <a:pt x="9126" y="183"/>
                    <a:pt x="9047" y="168"/>
                  </a:cubicBezTo>
                  <a:lnTo>
                    <a:pt x="8988" y="158"/>
                  </a:lnTo>
                  <a:cubicBezTo>
                    <a:pt x="8984" y="182"/>
                    <a:pt x="8968" y="191"/>
                    <a:pt x="8949" y="191"/>
                  </a:cubicBezTo>
                  <a:cubicBezTo>
                    <a:pt x="8914" y="191"/>
                    <a:pt x="8868" y="158"/>
                    <a:pt x="8872" y="133"/>
                  </a:cubicBezTo>
                  <a:cubicBezTo>
                    <a:pt x="8859" y="95"/>
                    <a:pt x="8859" y="95"/>
                    <a:pt x="8819" y="86"/>
                  </a:cubicBezTo>
                  <a:cubicBezTo>
                    <a:pt x="8796" y="105"/>
                    <a:pt x="8771" y="113"/>
                    <a:pt x="8748" y="113"/>
                  </a:cubicBezTo>
                  <a:cubicBezTo>
                    <a:pt x="8699" y="113"/>
                    <a:pt x="8658" y="81"/>
                    <a:pt x="8662" y="58"/>
                  </a:cubicBezTo>
                  <a:lnTo>
                    <a:pt x="8621" y="48"/>
                  </a:lnTo>
                  <a:cubicBezTo>
                    <a:pt x="8604" y="69"/>
                    <a:pt x="8580" y="79"/>
                    <a:pt x="8557" y="79"/>
                  </a:cubicBezTo>
                  <a:cubicBezTo>
                    <a:pt x="8551" y="79"/>
                    <a:pt x="8545" y="78"/>
                    <a:pt x="8540" y="77"/>
                  </a:cubicBezTo>
                  <a:cubicBezTo>
                    <a:pt x="8520" y="75"/>
                    <a:pt x="8504" y="73"/>
                    <a:pt x="8493" y="73"/>
                  </a:cubicBezTo>
                  <a:cubicBezTo>
                    <a:pt x="8470" y="73"/>
                    <a:pt x="8463" y="80"/>
                    <a:pt x="8474" y="105"/>
                  </a:cubicBezTo>
                  <a:cubicBezTo>
                    <a:pt x="8471" y="142"/>
                    <a:pt x="8468" y="177"/>
                    <a:pt x="8446" y="177"/>
                  </a:cubicBezTo>
                  <a:lnTo>
                    <a:pt x="8452" y="139"/>
                  </a:lnTo>
                  <a:cubicBezTo>
                    <a:pt x="8455" y="105"/>
                    <a:pt x="8396" y="99"/>
                    <a:pt x="8317" y="92"/>
                  </a:cubicBezTo>
                  <a:cubicBezTo>
                    <a:pt x="8217" y="83"/>
                    <a:pt x="8179" y="80"/>
                    <a:pt x="8161" y="42"/>
                  </a:cubicBezTo>
                  <a:lnTo>
                    <a:pt x="8139" y="74"/>
                  </a:lnTo>
                  <a:cubicBezTo>
                    <a:pt x="8128" y="90"/>
                    <a:pt x="8118" y="99"/>
                    <a:pt x="8111" y="99"/>
                  </a:cubicBezTo>
                  <a:cubicBezTo>
                    <a:pt x="8104" y="99"/>
                    <a:pt x="8099" y="90"/>
                    <a:pt x="8101" y="70"/>
                  </a:cubicBezTo>
                  <a:cubicBezTo>
                    <a:pt x="8090" y="49"/>
                    <a:pt x="8059" y="38"/>
                    <a:pt x="8027" y="38"/>
                  </a:cubicBezTo>
                  <a:cubicBezTo>
                    <a:pt x="8003" y="38"/>
                    <a:pt x="7978" y="44"/>
                    <a:pt x="7960" y="58"/>
                  </a:cubicBezTo>
                  <a:lnTo>
                    <a:pt x="7922" y="55"/>
                  </a:lnTo>
                  <a:cubicBezTo>
                    <a:pt x="7913" y="19"/>
                    <a:pt x="7893" y="1"/>
                    <a:pt x="787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8" name="Google Shape;9118;p36"/>
            <p:cNvSpPr/>
            <p:nvPr/>
          </p:nvSpPr>
          <p:spPr>
            <a:xfrm>
              <a:off x="4546250" y="1511575"/>
              <a:ext cx="253475" cy="73300"/>
            </a:xfrm>
            <a:custGeom>
              <a:avLst/>
              <a:gdLst/>
              <a:ahLst/>
              <a:cxnLst/>
              <a:rect l="l" t="t" r="r" b="b"/>
              <a:pathLst>
                <a:path w="10139" h="2932" extrusionOk="0">
                  <a:moveTo>
                    <a:pt x="139" y="286"/>
                  </a:moveTo>
                  <a:cubicBezTo>
                    <a:pt x="141" y="286"/>
                    <a:pt x="134" y="303"/>
                    <a:pt x="120" y="336"/>
                  </a:cubicBezTo>
                  <a:cubicBezTo>
                    <a:pt x="108" y="365"/>
                    <a:pt x="94" y="397"/>
                    <a:pt x="82" y="397"/>
                  </a:cubicBezTo>
                  <a:cubicBezTo>
                    <a:pt x="81" y="397"/>
                    <a:pt x="80" y="396"/>
                    <a:pt x="79" y="396"/>
                  </a:cubicBezTo>
                  <a:cubicBezTo>
                    <a:pt x="65" y="411"/>
                    <a:pt x="57" y="417"/>
                    <a:pt x="54" y="417"/>
                  </a:cubicBezTo>
                  <a:cubicBezTo>
                    <a:pt x="45" y="417"/>
                    <a:pt x="70" y="371"/>
                    <a:pt x="107" y="330"/>
                  </a:cubicBezTo>
                  <a:cubicBezTo>
                    <a:pt x="127" y="301"/>
                    <a:pt x="137" y="286"/>
                    <a:pt x="139" y="286"/>
                  </a:cubicBezTo>
                  <a:close/>
                  <a:moveTo>
                    <a:pt x="1747" y="960"/>
                  </a:moveTo>
                  <a:cubicBezTo>
                    <a:pt x="1748" y="960"/>
                    <a:pt x="1748" y="960"/>
                    <a:pt x="1749" y="960"/>
                  </a:cubicBezTo>
                  <a:cubicBezTo>
                    <a:pt x="1762" y="966"/>
                    <a:pt x="1733" y="1032"/>
                    <a:pt x="1699" y="1057"/>
                  </a:cubicBezTo>
                  <a:cubicBezTo>
                    <a:pt x="1686" y="1051"/>
                    <a:pt x="1686" y="1051"/>
                    <a:pt x="1699" y="1016"/>
                  </a:cubicBezTo>
                  <a:cubicBezTo>
                    <a:pt x="1711" y="987"/>
                    <a:pt x="1734" y="960"/>
                    <a:pt x="1747" y="960"/>
                  </a:cubicBezTo>
                  <a:close/>
                  <a:moveTo>
                    <a:pt x="2183" y="1005"/>
                  </a:moveTo>
                  <a:cubicBezTo>
                    <a:pt x="2186" y="1005"/>
                    <a:pt x="2186" y="1010"/>
                    <a:pt x="2182" y="1023"/>
                  </a:cubicBezTo>
                  <a:lnTo>
                    <a:pt x="2169" y="1057"/>
                  </a:lnTo>
                  <a:cubicBezTo>
                    <a:pt x="2152" y="1076"/>
                    <a:pt x="2135" y="1095"/>
                    <a:pt x="2130" y="1095"/>
                  </a:cubicBezTo>
                  <a:cubicBezTo>
                    <a:pt x="2127" y="1095"/>
                    <a:pt x="2127" y="1090"/>
                    <a:pt x="2131" y="1079"/>
                  </a:cubicBezTo>
                  <a:cubicBezTo>
                    <a:pt x="2141" y="1057"/>
                    <a:pt x="2153" y="1035"/>
                    <a:pt x="2169" y="1016"/>
                  </a:cubicBezTo>
                  <a:cubicBezTo>
                    <a:pt x="2169" y="1016"/>
                    <a:pt x="2179" y="1005"/>
                    <a:pt x="2183" y="1005"/>
                  </a:cubicBezTo>
                  <a:close/>
                  <a:moveTo>
                    <a:pt x="2965" y="1108"/>
                  </a:moveTo>
                  <a:lnTo>
                    <a:pt x="2965" y="1108"/>
                  </a:lnTo>
                  <a:cubicBezTo>
                    <a:pt x="2964" y="1108"/>
                    <a:pt x="2962" y="1115"/>
                    <a:pt x="2962" y="1127"/>
                  </a:cubicBezTo>
                  <a:lnTo>
                    <a:pt x="2962" y="1127"/>
                  </a:lnTo>
                  <a:cubicBezTo>
                    <a:pt x="2965" y="1114"/>
                    <a:pt x="2965" y="1108"/>
                    <a:pt x="2965" y="1108"/>
                  </a:cubicBezTo>
                  <a:close/>
                  <a:moveTo>
                    <a:pt x="2962" y="1127"/>
                  </a:moveTo>
                  <a:cubicBezTo>
                    <a:pt x="2960" y="1135"/>
                    <a:pt x="2956" y="1147"/>
                    <a:pt x="2951" y="1162"/>
                  </a:cubicBezTo>
                  <a:lnTo>
                    <a:pt x="2951" y="1162"/>
                  </a:lnTo>
                  <a:cubicBezTo>
                    <a:pt x="2955" y="1154"/>
                    <a:pt x="2958" y="1144"/>
                    <a:pt x="2962" y="1132"/>
                  </a:cubicBezTo>
                  <a:cubicBezTo>
                    <a:pt x="2962" y="1130"/>
                    <a:pt x="2962" y="1128"/>
                    <a:pt x="2962" y="1127"/>
                  </a:cubicBezTo>
                  <a:close/>
                  <a:moveTo>
                    <a:pt x="9364" y="1151"/>
                  </a:moveTo>
                  <a:lnTo>
                    <a:pt x="9361" y="1161"/>
                  </a:lnTo>
                  <a:cubicBezTo>
                    <a:pt x="9355" y="1170"/>
                    <a:pt x="9389" y="1182"/>
                    <a:pt x="9421" y="1198"/>
                  </a:cubicBezTo>
                  <a:lnTo>
                    <a:pt x="9427" y="1189"/>
                  </a:lnTo>
                  <a:cubicBezTo>
                    <a:pt x="9408" y="1173"/>
                    <a:pt x="9386" y="1161"/>
                    <a:pt x="9364" y="1151"/>
                  </a:cubicBezTo>
                  <a:close/>
                  <a:moveTo>
                    <a:pt x="2808" y="1191"/>
                  </a:moveTo>
                  <a:cubicBezTo>
                    <a:pt x="2801" y="1191"/>
                    <a:pt x="2794" y="1203"/>
                    <a:pt x="2798" y="1203"/>
                  </a:cubicBezTo>
                  <a:cubicBezTo>
                    <a:pt x="2800" y="1203"/>
                    <a:pt x="2804" y="1200"/>
                    <a:pt x="2811" y="1192"/>
                  </a:cubicBezTo>
                  <a:cubicBezTo>
                    <a:pt x="2810" y="1191"/>
                    <a:pt x="2809" y="1191"/>
                    <a:pt x="2808" y="1191"/>
                  </a:cubicBezTo>
                  <a:close/>
                  <a:moveTo>
                    <a:pt x="2752" y="1208"/>
                  </a:moveTo>
                  <a:lnTo>
                    <a:pt x="2764" y="1211"/>
                  </a:lnTo>
                  <a:lnTo>
                    <a:pt x="2764" y="1248"/>
                  </a:lnTo>
                  <a:lnTo>
                    <a:pt x="2752" y="1245"/>
                  </a:lnTo>
                  <a:cubicBezTo>
                    <a:pt x="2739" y="1242"/>
                    <a:pt x="2739" y="1242"/>
                    <a:pt x="2752" y="1208"/>
                  </a:cubicBezTo>
                  <a:close/>
                  <a:moveTo>
                    <a:pt x="2630" y="1200"/>
                  </a:moveTo>
                  <a:cubicBezTo>
                    <a:pt x="2631" y="1200"/>
                    <a:pt x="2632" y="1201"/>
                    <a:pt x="2633" y="1201"/>
                  </a:cubicBezTo>
                  <a:cubicBezTo>
                    <a:pt x="2633" y="1226"/>
                    <a:pt x="2630" y="1248"/>
                    <a:pt x="2620" y="1273"/>
                  </a:cubicBezTo>
                  <a:lnTo>
                    <a:pt x="2611" y="1267"/>
                  </a:lnTo>
                  <a:cubicBezTo>
                    <a:pt x="2598" y="1264"/>
                    <a:pt x="2611" y="1229"/>
                    <a:pt x="2611" y="1229"/>
                  </a:cubicBezTo>
                  <a:cubicBezTo>
                    <a:pt x="2611" y="1229"/>
                    <a:pt x="2621" y="1200"/>
                    <a:pt x="2630" y="1200"/>
                  </a:cubicBezTo>
                  <a:close/>
                  <a:moveTo>
                    <a:pt x="2868" y="1251"/>
                  </a:moveTo>
                  <a:lnTo>
                    <a:pt x="2880" y="1255"/>
                  </a:lnTo>
                  <a:lnTo>
                    <a:pt x="2880" y="1292"/>
                  </a:lnTo>
                  <a:lnTo>
                    <a:pt x="2868" y="1289"/>
                  </a:lnTo>
                  <a:cubicBezTo>
                    <a:pt x="2858" y="1286"/>
                    <a:pt x="2858" y="1286"/>
                    <a:pt x="2868" y="1251"/>
                  </a:cubicBezTo>
                  <a:close/>
                  <a:moveTo>
                    <a:pt x="2955" y="1283"/>
                  </a:moveTo>
                  <a:cubicBezTo>
                    <a:pt x="2957" y="1283"/>
                    <a:pt x="2959" y="1284"/>
                    <a:pt x="2962" y="1286"/>
                  </a:cubicBezTo>
                  <a:cubicBezTo>
                    <a:pt x="2987" y="1295"/>
                    <a:pt x="2987" y="1295"/>
                    <a:pt x="2962" y="1323"/>
                  </a:cubicBezTo>
                  <a:cubicBezTo>
                    <a:pt x="2952" y="1336"/>
                    <a:pt x="2944" y="1342"/>
                    <a:pt x="2939" y="1342"/>
                  </a:cubicBezTo>
                  <a:cubicBezTo>
                    <a:pt x="2934" y="1342"/>
                    <a:pt x="2933" y="1333"/>
                    <a:pt x="2940" y="1314"/>
                  </a:cubicBezTo>
                  <a:cubicBezTo>
                    <a:pt x="2949" y="1290"/>
                    <a:pt x="2951" y="1283"/>
                    <a:pt x="2955" y="1283"/>
                  </a:cubicBezTo>
                  <a:close/>
                  <a:moveTo>
                    <a:pt x="9841" y="1399"/>
                  </a:moveTo>
                  <a:lnTo>
                    <a:pt x="9878" y="1402"/>
                  </a:lnTo>
                  <a:cubicBezTo>
                    <a:pt x="9913" y="1414"/>
                    <a:pt x="9906" y="1427"/>
                    <a:pt x="9900" y="1439"/>
                  </a:cubicBezTo>
                  <a:cubicBezTo>
                    <a:pt x="9897" y="1445"/>
                    <a:pt x="9896" y="1448"/>
                    <a:pt x="9892" y="1448"/>
                  </a:cubicBezTo>
                  <a:cubicBezTo>
                    <a:pt x="9887" y="1448"/>
                    <a:pt x="9879" y="1445"/>
                    <a:pt x="9863" y="1436"/>
                  </a:cubicBezTo>
                  <a:cubicBezTo>
                    <a:pt x="9863" y="1436"/>
                    <a:pt x="9834" y="1411"/>
                    <a:pt x="9841" y="1399"/>
                  </a:cubicBezTo>
                  <a:close/>
                  <a:moveTo>
                    <a:pt x="2984" y="1523"/>
                  </a:moveTo>
                  <a:cubicBezTo>
                    <a:pt x="2985" y="1523"/>
                    <a:pt x="2986" y="1524"/>
                    <a:pt x="2987" y="1524"/>
                  </a:cubicBezTo>
                  <a:lnTo>
                    <a:pt x="2987" y="1562"/>
                  </a:lnTo>
                  <a:lnTo>
                    <a:pt x="2965" y="1590"/>
                  </a:lnTo>
                  <a:lnTo>
                    <a:pt x="2952" y="1587"/>
                  </a:lnTo>
                  <a:cubicBezTo>
                    <a:pt x="2964" y="1555"/>
                    <a:pt x="2973" y="1523"/>
                    <a:pt x="2984" y="1523"/>
                  </a:cubicBezTo>
                  <a:close/>
                  <a:moveTo>
                    <a:pt x="9717" y="1514"/>
                  </a:moveTo>
                  <a:cubicBezTo>
                    <a:pt x="9733" y="1514"/>
                    <a:pt x="9755" y="1520"/>
                    <a:pt x="9775" y="1530"/>
                  </a:cubicBezTo>
                  <a:cubicBezTo>
                    <a:pt x="9844" y="1552"/>
                    <a:pt x="9844" y="1552"/>
                    <a:pt x="9831" y="1574"/>
                  </a:cubicBezTo>
                  <a:cubicBezTo>
                    <a:pt x="9827" y="1583"/>
                    <a:pt x="9823" y="1591"/>
                    <a:pt x="9811" y="1591"/>
                  </a:cubicBezTo>
                  <a:cubicBezTo>
                    <a:pt x="9805" y="1591"/>
                    <a:pt x="9798" y="1589"/>
                    <a:pt x="9787" y="1584"/>
                  </a:cubicBezTo>
                  <a:lnTo>
                    <a:pt x="9794" y="1571"/>
                  </a:lnTo>
                  <a:cubicBezTo>
                    <a:pt x="9800" y="1574"/>
                    <a:pt x="9804" y="1576"/>
                    <a:pt x="9806" y="1576"/>
                  </a:cubicBezTo>
                  <a:cubicBezTo>
                    <a:pt x="9814" y="1576"/>
                    <a:pt x="9792" y="1558"/>
                    <a:pt x="9762" y="1555"/>
                  </a:cubicBezTo>
                  <a:lnTo>
                    <a:pt x="9700" y="1521"/>
                  </a:lnTo>
                  <a:cubicBezTo>
                    <a:pt x="9702" y="1516"/>
                    <a:pt x="9708" y="1514"/>
                    <a:pt x="9717" y="1514"/>
                  </a:cubicBezTo>
                  <a:close/>
                  <a:moveTo>
                    <a:pt x="3142" y="1539"/>
                  </a:moveTo>
                  <a:cubicBezTo>
                    <a:pt x="3142" y="1539"/>
                    <a:pt x="3143" y="1540"/>
                    <a:pt x="3144" y="1540"/>
                  </a:cubicBezTo>
                  <a:lnTo>
                    <a:pt x="3144" y="1577"/>
                  </a:lnTo>
                  <a:cubicBezTo>
                    <a:pt x="3133" y="1606"/>
                    <a:pt x="3122" y="1609"/>
                    <a:pt x="3119" y="1609"/>
                  </a:cubicBezTo>
                  <a:cubicBezTo>
                    <a:pt x="3119" y="1609"/>
                    <a:pt x="3119" y="1609"/>
                    <a:pt x="3119" y="1609"/>
                  </a:cubicBezTo>
                  <a:cubicBezTo>
                    <a:pt x="3109" y="1602"/>
                    <a:pt x="3109" y="1602"/>
                    <a:pt x="3119" y="1568"/>
                  </a:cubicBezTo>
                  <a:cubicBezTo>
                    <a:pt x="3119" y="1568"/>
                    <a:pt x="3130" y="1539"/>
                    <a:pt x="3142" y="1539"/>
                  </a:cubicBezTo>
                  <a:close/>
                  <a:moveTo>
                    <a:pt x="9938" y="1681"/>
                  </a:moveTo>
                  <a:lnTo>
                    <a:pt x="9928" y="1693"/>
                  </a:lnTo>
                  <a:cubicBezTo>
                    <a:pt x="9946" y="1704"/>
                    <a:pt x="9953" y="1708"/>
                    <a:pt x="9958" y="1708"/>
                  </a:cubicBezTo>
                  <a:cubicBezTo>
                    <a:pt x="9963" y="1708"/>
                    <a:pt x="9965" y="1705"/>
                    <a:pt x="9969" y="1700"/>
                  </a:cubicBezTo>
                  <a:lnTo>
                    <a:pt x="9975" y="1684"/>
                  </a:lnTo>
                  <a:lnTo>
                    <a:pt x="9938" y="1681"/>
                  </a:lnTo>
                  <a:close/>
                  <a:moveTo>
                    <a:pt x="4208" y="1659"/>
                  </a:moveTo>
                  <a:cubicBezTo>
                    <a:pt x="4208" y="1659"/>
                    <a:pt x="4209" y="1659"/>
                    <a:pt x="4209" y="1659"/>
                  </a:cubicBezTo>
                  <a:lnTo>
                    <a:pt x="4219" y="1662"/>
                  </a:lnTo>
                  <a:cubicBezTo>
                    <a:pt x="4212" y="1687"/>
                    <a:pt x="4203" y="1709"/>
                    <a:pt x="4187" y="1728"/>
                  </a:cubicBezTo>
                  <a:lnTo>
                    <a:pt x="4178" y="1725"/>
                  </a:lnTo>
                  <a:cubicBezTo>
                    <a:pt x="4187" y="1692"/>
                    <a:pt x="4196" y="1659"/>
                    <a:pt x="4208" y="1659"/>
                  </a:cubicBezTo>
                  <a:close/>
                  <a:moveTo>
                    <a:pt x="7499" y="1670"/>
                  </a:moveTo>
                  <a:cubicBezTo>
                    <a:pt x="7495" y="1670"/>
                    <a:pt x="7486" y="1686"/>
                    <a:pt x="7471" y="1725"/>
                  </a:cubicBezTo>
                  <a:cubicBezTo>
                    <a:pt x="7465" y="1759"/>
                    <a:pt x="7465" y="1759"/>
                    <a:pt x="7475" y="1762"/>
                  </a:cubicBezTo>
                  <a:cubicBezTo>
                    <a:pt x="7487" y="1740"/>
                    <a:pt x="7493" y="1718"/>
                    <a:pt x="7500" y="1693"/>
                  </a:cubicBezTo>
                  <a:cubicBezTo>
                    <a:pt x="7502" y="1679"/>
                    <a:pt x="7502" y="1670"/>
                    <a:pt x="7499" y="1670"/>
                  </a:cubicBezTo>
                  <a:close/>
                  <a:moveTo>
                    <a:pt x="4706" y="1768"/>
                  </a:moveTo>
                  <a:cubicBezTo>
                    <a:pt x="4711" y="1768"/>
                    <a:pt x="4716" y="1769"/>
                    <a:pt x="4720" y="1772"/>
                  </a:cubicBezTo>
                  <a:cubicBezTo>
                    <a:pt x="4723" y="1807"/>
                    <a:pt x="4703" y="1838"/>
                    <a:pt x="4690" y="1838"/>
                  </a:cubicBezTo>
                  <a:cubicBezTo>
                    <a:pt x="4690" y="1838"/>
                    <a:pt x="4689" y="1838"/>
                    <a:pt x="4689" y="1837"/>
                  </a:cubicBezTo>
                  <a:cubicBezTo>
                    <a:pt x="4667" y="1831"/>
                    <a:pt x="4667" y="1831"/>
                    <a:pt x="4676" y="1797"/>
                  </a:cubicBezTo>
                  <a:cubicBezTo>
                    <a:pt x="4676" y="1780"/>
                    <a:pt x="4691" y="1768"/>
                    <a:pt x="4706" y="1768"/>
                  </a:cubicBezTo>
                  <a:close/>
                  <a:moveTo>
                    <a:pt x="5546" y="2000"/>
                  </a:moveTo>
                  <a:cubicBezTo>
                    <a:pt x="5546" y="2000"/>
                    <a:pt x="5547" y="2000"/>
                    <a:pt x="5547" y="2000"/>
                  </a:cubicBezTo>
                  <a:lnTo>
                    <a:pt x="5550" y="2038"/>
                  </a:lnTo>
                  <a:lnTo>
                    <a:pt x="5528" y="2069"/>
                  </a:lnTo>
                  <a:lnTo>
                    <a:pt x="5519" y="2066"/>
                  </a:lnTo>
                  <a:cubicBezTo>
                    <a:pt x="5525" y="2033"/>
                    <a:pt x="5534" y="2000"/>
                    <a:pt x="5546" y="2000"/>
                  </a:cubicBezTo>
                  <a:close/>
                  <a:moveTo>
                    <a:pt x="9115" y="2040"/>
                  </a:moveTo>
                  <a:cubicBezTo>
                    <a:pt x="9107" y="2040"/>
                    <a:pt x="9099" y="2046"/>
                    <a:pt x="9088" y="2054"/>
                  </a:cubicBezTo>
                  <a:cubicBezTo>
                    <a:pt x="9079" y="2060"/>
                    <a:pt x="9088" y="2094"/>
                    <a:pt x="9088" y="2094"/>
                  </a:cubicBezTo>
                  <a:cubicBezTo>
                    <a:pt x="9101" y="2112"/>
                    <a:pt x="9109" y="2118"/>
                    <a:pt x="9116" y="2118"/>
                  </a:cubicBezTo>
                  <a:cubicBezTo>
                    <a:pt x="9121" y="2118"/>
                    <a:pt x="9125" y="2114"/>
                    <a:pt x="9129" y="2110"/>
                  </a:cubicBezTo>
                  <a:cubicBezTo>
                    <a:pt x="9136" y="2113"/>
                    <a:pt x="9142" y="2114"/>
                    <a:pt x="9147" y="2114"/>
                  </a:cubicBezTo>
                  <a:cubicBezTo>
                    <a:pt x="9170" y="2114"/>
                    <a:pt x="9160" y="2084"/>
                    <a:pt x="9142" y="2060"/>
                  </a:cubicBezTo>
                  <a:cubicBezTo>
                    <a:pt x="9131" y="2046"/>
                    <a:pt x="9123" y="2040"/>
                    <a:pt x="9115" y="2040"/>
                  </a:cubicBezTo>
                  <a:close/>
                  <a:moveTo>
                    <a:pt x="9223" y="2041"/>
                  </a:moveTo>
                  <a:cubicBezTo>
                    <a:pt x="9248" y="2069"/>
                    <a:pt x="9248" y="2113"/>
                    <a:pt x="9239" y="2123"/>
                  </a:cubicBezTo>
                  <a:cubicBezTo>
                    <a:pt x="9238" y="2123"/>
                    <a:pt x="9236" y="2123"/>
                    <a:pt x="9235" y="2123"/>
                  </a:cubicBezTo>
                  <a:cubicBezTo>
                    <a:pt x="9222" y="2123"/>
                    <a:pt x="9204" y="2097"/>
                    <a:pt x="9204" y="2057"/>
                  </a:cubicBezTo>
                  <a:lnTo>
                    <a:pt x="9223" y="2041"/>
                  </a:lnTo>
                  <a:close/>
                  <a:moveTo>
                    <a:pt x="5923" y="2029"/>
                  </a:moveTo>
                  <a:cubicBezTo>
                    <a:pt x="5936" y="2032"/>
                    <a:pt x="5908" y="2098"/>
                    <a:pt x="5898" y="2132"/>
                  </a:cubicBezTo>
                  <a:cubicBezTo>
                    <a:pt x="5886" y="2129"/>
                    <a:pt x="5886" y="2129"/>
                    <a:pt x="5895" y="2094"/>
                  </a:cubicBezTo>
                  <a:cubicBezTo>
                    <a:pt x="5901" y="2072"/>
                    <a:pt x="5911" y="2051"/>
                    <a:pt x="5923" y="2029"/>
                  </a:cubicBezTo>
                  <a:close/>
                  <a:moveTo>
                    <a:pt x="6210" y="2107"/>
                  </a:moveTo>
                  <a:cubicBezTo>
                    <a:pt x="6211" y="2107"/>
                    <a:pt x="6211" y="2107"/>
                    <a:pt x="6212" y="2107"/>
                  </a:cubicBezTo>
                  <a:lnTo>
                    <a:pt x="6215" y="2145"/>
                  </a:lnTo>
                  <a:lnTo>
                    <a:pt x="6196" y="2176"/>
                  </a:lnTo>
                  <a:lnTo>
                    <a:pt x="6183" y="2173"/>
                  </a:lnTo>
                  <a:cubicBezTo>
                    <a:pt x="6192" y="2140"/>
                    <a:pt x="6201" y="2107"/>
                    <a:pt x="6210" y="2107"/>
                  </a:cubicBezTo>
                  <a:close/>
                  <a:moveTo>
                    <a:pt x="5649" y="2251"/>
                  </a:moveTo>
                  <a:cubicBezTo>
                    <a:pt x="5650" y="2251"/>
                    <a:pt x="5650" y="2251"/>
                    <a:pt x="5651" y="2251"/>
                  </a:cubicBezTo>
                  <a:lnTo>
                    <a:pt x="5663" y="2254"/>
                  </a:lnTo>
                  <a:cubicBezTo>
                    <a:pt x="5657" y="2279"/>
                    <a:pt x="5648" y="2301"/>
                    <a:pt x="5635" y="2320"/>
                  </a:cubicBezTo>
                  <a:lnTo>
                    <a:pt x="5622" y="2317"/>
                  </a:lnTo>
                  <a:cubicBezTo>
                    <a:pt x="5631" y="2284"/>
                    <a:pt x="5638" y="2251"/>
                    <a:pt x="5649" y="2251"/>
                  </a:cubicBezTo>
                  <a:close/>
                  <a:moveTo>
                    <a:pt x="7969" y="2386"/>
                  </a:moveTo>
                  <a:cubicBezTo>
                    <a:pt x="7971" y="2386"/>
                    <a:pt x="7973" y="2390"/>
                    <a:pt x="7973" y="2401"/>
                  </a:cubicBezTo>
                  <a:cubicBezTo>
                    <a:pt x="7985" y="2401"/>
                    <a:pt x="7957" y="2439"/>
                    <a:pt x="7945" y="2439"/>
                  </a:cubicBezTo>
                  <a:lnTo>
                    <a:pt x="7948" y="2401"/>
                  </a:lnTo>
                  <a:cubicBezTo>
                    <a:pt x="7956" y="2401"/>
                    <a:pt x="7964" y="2386"/>
                    <a:pt x="7969" y="2386"/>
                  </a:cubicBezTo>
                  <a:close/>
                  <a:moveTo>
                    <a:pt x="6978" y="2382"/>
                  </a:moveTo>
                  <a:cubicBezTo>
                    <a:pt x="6978" y="2382"/>
                    <a:pt x="6979" y="2383"/>
                    <a:pt x="6979" y="2383"/>
                  </a:cubicBezTo>
                  <a:lnTo>
                    <a:pt x="6983" y="2420"/>
                  </a:lnTo>
                  <a:lnTo>
                    <a:pt x="6964" y="2452"/>
                  </a:lnTo>
                  <a:lnTo>
                    <a:pt x="6951" y="2452"/>
                  </a:lnTo>
                  <a:cubicBezTo>
                    <a:pt x="6957" y="2416"/>
                    <a:pt x="6966" y="2382"/>
                    <a:pt x="6978" y="2382"/>
                  </a:cubicBezTo>
                  <a:close/>
                  <a:moveTo>
                    <a:pt x="7277" y="2400"/>
                  </a:moveTo>
                  <a:cubicBezTo>
                    <a:pt x="7282" y="2400"/>
                    <a:pt x="7287" y="2418"/>
                    <a:pt x="7296" y="2420"/>
                  </a:cubicBezTo>
                  <a:lnTo>
                    <a:pt x="7293" y="2420"/>
                  </a:lnTo>
                  <a:cubicBezTo>
                    <a:pt x="7297" y="2447"/>
                    <a:pt x="7299" y="2455"/>
                    <a:pt x="7290" y="2455"/>
                  </a:cubicBezTo>
                  <a:cubicBezTo>
                    <a:pt x="7286" y="2455"/>
                    <a:pt x="7281" y="2453"/>
                    <a:pt x="7274" y="2452"/>
                  </a:cubicBezTo>
                  <a:cubicBezTo>
                    <a:pt x="7261" y="2448"/>
                    <a:pt x="7271" y="2414"/>
                    <a:pt x="7271" y="2414"/>
                  </a:cubicBezTo>
                  <a:cubicBezTo>
                    <a:pt x="7273" y="2403"/>
                    <a:pt x="7275" y="2400"/>
                    <a:pt x="7277" y="2400"/>
                  </a:cubicBezTo>
                  <a:close/>
                  <a:moveTo>
                    <a:pt x="7512" y="2423"/>
                  </a:moveTo>
                  <a:cubicBezTo>
                    <a:pt x="7525" y="2427"/>
                    <a:pt x="7534" y="2464"/>
                    <a:pt x="7534" y="2464"/>
                  </a:cubicBezTo>
                  <a:lnTo>
                    <a:pt x="7531" y="2464"/>
                  </a:lnTo>
                  <a:cubicBezTo>
                    <a:pt x="7528" y="2499"/>
                    <a:pt x="7515" y="2499"/>
                    <a:pt x="7515" y="2499"/>
                  </a:cubicBezTo>
                  <a:cubicBezTo>
                    <a:pt x="7503" y="2496"/>
                    <a:pt x="7490" y="2492"/>
                    <a:pt x="7493" y="2458"/>
                  </a:cubicBezTo>
                  <a:cubicBezTo>
                    <a:pt x="7493" y="2458"/>
                    <a:pt x="7500" y="2423"/>
                    <a:pt x="7512" y="2423"/>
                  </a:cubicBezTo>
                  <a:close/>
                  <a:moveTo>
                    <a:pt x="7057" y="2403"/>
                  </a:moveTo>
                  <a:cubicBezTo>
                    <a:pt x="7059" y="2403"/>
                    <a:pt x="7061" y="2404"/>
                    <a:pt x="7064" y="2405"/>
                  </a:cubicBezTo>
                  <a:cubicBezTo>
                    <a:pt x="7067" y="2430"/>
                    <a:pt x="7067" y="2455"/>
                    <a:pt x="7061" y="2477"/>
                  </a:cubicBezTo>
                  <a:cubicBezTo>
                    <a:pt x="7058" y="2491"/>
                    <a:pt x="7055" y="2499"/>
                    <a:pt x="7052" y="2499"/>
                  </a:cubicBezTo>
                  <a:cubicBezTo>
                    <a:pt x="7047" y="2499"/>
                    <a:pt x="7043" y="2481"/>
                    <a:pt x="7045" y="2436"/>
                  </a:cubicBezTo>
                  <a:cubicBezTo>
                    <a:pt x="7050" y="2409"/>
                    <a:pt x="7051" y="2403"/>
                    <a:pt x="7057" y="2403"/>
                  </a:cubicBezTo>
                  <a:close/>
                  <a:moveTo>
                    <a:pt x="8637" y="2373"/>
                  </a:moveTo>
                  <a:cubicBezTo>
                    <a:pt x="8637" y="2373"/>
                    <a:pt x="8634" y="2411"/>
                    <a:pt x="8631" y="2448"/>
                  </a:cubicBezTo>
                  <a:cubicBezTo>
                    <a:pt x="8631" y="2511"/>
                    <a:pt x="8631" y="2539"/>
                    <a:pt x="8628" y="2539"/>
                  </a:cubicBezTo>
                  <a:cubicBezTo>
                    <a:pt x="8625" y="2539"/>
                    <a:pt x="8621" y="2521"/>
                    <a:pt x="8612" y="2489"/>
                  </a:cubicBezTo>
                  <a:cubicBezTo>
                    <a:pt x="8600" y="2455"/>
                    <a:pt x="8600" y="2417"/>
                    <a:pt x="8612" y="2380"/>
                  </a:cubicBezTo>
                  <a:lnTo>
                    <a:pt x="8637" y="2373"/>
                  </a:lnTo>
                  <a:close/>
                  <a:moveTo>
                    <a:pt x="8230" y="2474"/>
                  </a:moveTo>
                  <a:cubicBezTo>
                    <a:pt x="8230" y="2499"/>
                    <a:pt x="8227" y="2521"/>
                    <a:pt x="8220" y="2546"/>
                  </a:cubicBezTo>
                  <a:lnTo>
                    <a:pt x="8208" y="2546"/>
                  </a:lnTo>
                  <a:cubicBezTo>
                    <a:pt x="8205" y="2511"/>
                    <a:pt x="8205" y="2474"/>
                    <a:pt x="8217" y="2474"/>
                  </a:cubicBezTo>
                  <a:close/>
                  <a:moveTo>
                    <a:pt x="8703" y="2505"/>
                  </a:moveTo>
                  <a:lnTo>
                    <a:pt x="8728" y="2536"/>
                  </a:lnTo>
                  <a:cubicBezTo>
                    <a:pt x="8738" y="2571"/>
                    <a:pt x="8725" y="2574"/>
                    <a:pt x="8709" y="2577"/>
                  </a:cubicBezTo>
                  <a:lnTo>
                    <a:pt x="8700" y="2543"/>
                  </a:lnTo>
                  <a:lnTo>
                    <a:pt x="8703" y="2505"/>
                  </a:lnTo>
                  <a:close/>
                  <a:moveTo>
                    <a:pt x="7713" y="2596"/>
                  </a:moveTo>
                  <a:lnTo>
                    <a:pt x="7725" y="2599"/>
                  </a:lnTo>
                  <a:lnTo>
                    <a:pt x="7738" y="2637"/>
                  </a:lnTo>
                  <a:lnTo>
                    <a:pt x="7722" y="2633"/>
                  </a:lnTo>
                  <a:cubicBezTo>
                    <a:pt x="7710" y="2633"/>
                    <a:pt x="7710" y="2633"/>
                    <a:pt x="7713" y="2596"/>
                  </a:cubicBezTo>
                  <a:close/>
                  <a:moveTo>
                    <a:pt x="7860" y="2574"/>
                  </a:moveTo>
                  <a:cubicBezTo>
                    <a:pt x="7860" y="2611"/>
                    <a:pt x="7857" y="2646"/>
                    <a:pt x="7844" y="2646"/>
                  </a:cubicBezTo>
                  <a:cubicBezTo>
                    <a:pt x="7840" y="2655"/>
                    <a:pt x="7836" y="2659"/>
                    <a:pt x="7833" y="2659"/>
                  </a:cubicBezTo>
                  <a:cubicBezTo>
                    <a:pt x="7824" y="2659"/>
                    <a:pt x="7821" y="2625"/>
                    <a:pt x="7835" y="2574"/>
                  </a:cubicBezTo>
                  <a:close/>
                  <a:moveTo>
                    <a:pt x="8346" y="2571"/>
                  </a:moveTo>
                  <a:cubicBezTo>
                    <a:pt x="8361" y="2571"/>
                    <a:pt x="8352" y="2605"/>
                    <a:pt x="8346" y="2680"/>
                  </a:cubicBezTo>
                  <a:cubicBezTo>
                    <a:pt x="8335" y="2696"/>
                    <a:pt x="8329" y="2705"/>
                    <a:pt x="8326" y="2705"/>
                  </a:cubicBezTo>
                  <a:cubicBezTo>
                    <a:pt x="8322" y="2705"/>
                    <a:pt x="8323" y="2688"/>
                    <a:pt x="8327" y="2646"/>
                  </a:cubicBezTo>
                  <a:lnTo>
                    <a:pt x="8346" y="2571"/>
                  </a:lnTo>
                  <a:close/>
                  <a:moveTo>
                    <a:pt x="7573" y="2652"/>
                  </a:moveTo>
                  <a:cubicBezTo>
                    <a:pt x="7559" y="2652"/>
                    <a:pt x="7556" y="2684"/>
                    <a:pt x="7556" y="2684"/>
                  </a:cubicBezTo>
                  <a:cubicBezTo>
                    <a:pt x="7556" y="2684"/>
                    <a:pt x="7550" y="2721"/>
                    <a:pt x="7565" y="2721"/>
                  </a:cubicBezTo>
                  <a:lnTo>
                    <a:pt x="7578" y="2724"/>
                  </a:lnTo>
                  <a:cubicBezTo>
                    <a:pt x="7581" y="2699"/>
                    <a:pt x="7578" y="2674"/>
                    <a:pt x="7575" y="2652"/>
                  </a:cubicBezTo>
                  <a:cubicBezTo>
                    <a:pt x="7574" y="2652"/>
                    <a:pt x="7574" y="2652"/>
                    <a:pt x="7573" y="2652"/>
                  </a:cubicBezTo>
                  <a:close/>
                  <a:moveTo>
                    <a:pt x="245" y="0"/>
                  </a:moveTo>
                  <a:cubicBezTo>
                    <a:pt x="233" y="0"/>
                    <a:pt x="222" y="29"/>
                    <a:pt x="207" y="61"/>
                  </a:cubicBezTo>
                  <a:cubicBezTo>
                    <a:pt x="207" y="61"/>
                    <a:pt x="198" y="54"/>
                    <a:pt x="185" y="51"/>
                  </a:cubicBezTo>
                  <a:cubicBezTo>
                    <a:pt x="185" y="51"/>
                    <a:pt x="184" y="51"/>
                    <a:pt x="183" y="51"/>
                  </a:cubicBezTo>
                  <a:cubicBezTo>
                    <a:pt x="179" y="51"/>
                    <a:pt x="169" y="54"/>
                    <a:pt x="160" y="79"/>
                  </a:cubicBezTo>
                  <a:cubicBezTo>
                    <a:pt x="152" y="99"/>
                    <a:pt x="144" y="105"/>
                    <a:pt x="136" y="105"/>
                  </a:cubicBezTo>
                  <a:cubicBezTo>
                    <a:pt x="132" y="105"/>
                    <a:pt x="127" y="104"/>
                    <a:pt x="123" y="101"/>
                  </a:cubicBezTo>
                  <a:cubicBezTo>
                    <a:pt x="128" y="91"/>
                    <a:pt x="128" y="87"/>
                    <a:pt x="127" y="87"/>
                  </a:cubicBezTo>
                  <a:lnTo>
                    <a:pt x="127" y="87"/>
                  </a:lnTo>
                  <a:cubicBezTo>
                    <a:pt x="125" y="87"/>
                    <a:pt x="112" y="108"/>
                    <a:pt x="110" y="136"/>
                  </a:cubicBezTo>
                  <a:cubicBezTo>
                    <a:pt x="96" y="165"/>
                    <a:pt x="84" y="196"/>
                    <a:pt x="72" y="196"/>
                  </a:cubicBezTo>
                  <a:cubicBezTo>
                    <a:pt x="71" y="196"/>
                    <a:pt x="70" y="196"/>
                    <a:pt x="69" y="195"/>
                  </a:cubicBezTo>
                  <a:cubicBezTo>
                    <a:pt x="69" y="195"/>
                    <a:pt x="57" y="230"/>
                    <a:pt x="44" y="261"/>
                  </a:cubicBezTo>
                  <a:cubicBezTo>
                    <a:pt x="16" y="327"/>
                    <a:pt x="0" y="361"/>
                    <a:pt x="10" y="405"/>
                  </a:cubicBezTo>
                  <a:cubicBezTo>
                    <a:pt x="30" y="438"/>
                    <a:pt x="47" y="471"/>
                    <a:pt x="64" y="471"/>
                  </a:cubicBezTo>
                  <a:cubicBezTo>
                    <a:pt x="73" y="471"/>
                    <a:pt x="82" y="462"/>
                    <a:pt x="91" y="440"/>
                  </a:cubicBezTo>
                  <a:cubicBezTo>
                    <a:pt x="91" y="440"/>
                    <a:pt x="114" y="414"/>
                    <a:pt x="124" y="414"/>
                  </a:cubicBezTo>
                  <a:cubicBezTo>
                    <a:pt x="125" y="414"/>
                    <a:pt x="125" y="414"/>
                    <a:pt x="126" y="415"/>
                  </a:cubicBezTo>
                  <a:cubicBezTo>
                    <a:pt x="138" y="421"/>
                    <a:pt x="135" y="459"/>
                    <a:pt x="135" y="459"/>
                  </a:cubicBezTo>
                  <a:cubicBezTo>
                    <a:pt x="123" y="493"/>
                    <a:pt x="167" y="512"/>
                    <a:pt x="223" y="537"/>
                  </a:cubicBezTo>
                  <a:cubicBezTo>
                    <a:pt x="292" y="568"/>
                    <a:pt x="326" y="584"/>
                    <a:pt x="323" y="621"/>
                  </a:cubicBezTo>
                  <a:cubicBezTo>
                    <a:pt x="323" y="659"/>
                    <a:pt x="333" y="662"/>
                    <a:pt x="333" y="662"/>
                  </a:cubicBezTo>
                  <a:cubicBezTo>
                    <a:pt x="337" y="653"/>
                    <a:pt x="346" y="649"/>
                    <a:pt x="359" y="649"/>
                  </a:cubicBezTo>
                  <a:cubicBezTo>
                    <a:pt x="389" y="649"/>
                    <a:pt x="440" y="672"/>
                    <a:pt x="496" y="697"/>
                  </a:cubicBezTo>
                  <a:cubicBezTo>
                    <a:pt x="551" y="721"/>
                    <a:pt x="608" y="745"/>
                    <a:pt x="642" y="745"/>
                  </a:cubicBezTo>
                  <a:cubicBezTo>
                    <a:pt x="656" y="745"/>
                    <a:pt x="666" y="741"/>
                    <a:pt x="671" y="731"/>
                  </a:cubicBezTo>
                  <a:lnTo>
                    <a:pt x="693" y="744"/>
                  </a:lnTo>
                  <a:cubicBezTo>
                    <a:pt x="677" y="775"/>
                    <a:pt x="702" y="784"/>
                    <a:pt x="724" y="797"/>
                  </a:cubicBezTo>
                  <a:cubicBezTo>
                    <a:pt x="737" y="785"/>
                    <a:pt x="752" y="780"/>
                    <a:pt x="769" y="780"/>
                  </a:cubicBezTo>
                  <a:cubicBezTo>
                    <a:pt x="774" y="780"/>
                    <a:pt x="779" y="781"/>
                    <a:pt x="784" y="781"/>
                  </a:cubicBezTo>
                  <a:cubicBezTo>
                    <a:pt x="771" y="816"/>
                    <a:pt x="781" y="819"/>
                    <a:pt x="806" y="831"/>
                  </a:cubicBezTo>
                  <a:cubicBezTo>
                    <a:pt x="815" y="835"/>
                    <a:pt x="822" y="838"/>
                    <a:pt x="828" y="838"/>
                  </a:cubicBezTo>
                  <a:cubicBezTo>
                    <a:pt x="838" y="838"/>
                    <a:pt x="845" y="832"/>
                    <a:pt x="853" y="813"/>
                  </a:cubicBezTo>
                  <a:cubicBezTo>
                    <a:pt x="865" y="816"/>
                    <a:pt x="944" y="853"/>
                    <a:pt x="966" y="900"/>
                  </a:cubicBezTo>
                  <a:cubicBezTo>
                    <a:pt x="965" y="913"/>
                    <a:pt x="967" y="919"/>
                    <a:pt x="971" y="919"/>
                  </a:cubicBezTo>
                  <a:cubicBezTo>
                    <a:pt x="980" y="919"/>
                    <a:pt x="996" y="900"/>
                    <a:pt x="1013" y="882"/>
                  </a:cubicBezTo>
                  <a:cubicBezTo>
                    <a:pt x="1024" y="850"/>
                    <a:pt x="1046" y="824"/>
                    <a:pt x="1059" y="824"/>
                  </a:cubicBezTo>
                  <a:cubicBezTo>
                    <a:pt x="1060" y="824"/>
                    <a:pt x="1062" y="825"/>
                    <a:pt x="1063" y="825"/>
                  </a:cubicBezTo>
                  <a:lnTo>
                    <a:pt x="1035" y="891"/>
                  </a:lnTo>
                  <a:cubicBezTo>
                    <a:pt x="1010" y="919"/>
                    <a:pt x="1010" y="919"/>
                    <a:pt x="1035" y="929"/>
                  </a:cubicBezTo>
                  <a:lnTo>
                    <a:pt x="1057" y="938"/>
                  </a:lnTo>
                  <a:cubicBezTo>
                    <a:pt x="1061" y="928"/>
                    <a:pt x="1069" y="924"/>
                    <a:pt x="1082" y="924"/>
                  </a:cubicBezTo>
                  <a:cubicBezTo>
                    <a:pt x="1109" y="924"/>
                    <a:pt x="1154" y="943"/>
                    <a:pt x="1207" y="966"/>
                  </a:cubicBezTo>
                  <a:cubicBezTo>
                    <a:pt x="1274" y="994"/>
                    <a:pt x="1312" y="1010"/>
                    <a:pt x="1335" y="1010"/>
                  </a:cubicBezTo>
                  <a:cubicBezTo>
                    <a:pt x="1348" y="1010"/>
                    <a:pt x="1356" y="1004"/>
                    <a:pt x="1361" y="991"/>
                  </a:cubicBezTo>
                  <a:cubicBezTo>
                    <a:pt x="1366" y="977"/>
                    <a:pt x="1371" y="969"/>
                    <a:pt x="1377" y="969"/>
                  </a:cubicBezTo>
                  <a:cubicBezTo>
                    <a:pt x="1385" y="969"/>
                    <a:pt x="1395" y="983"/>
                    <a:pt x="1408" y="1010"/>
                  </a:cubicBezTo>
                  <a:cubicBezTo>
                    <a:pt x="1427" y="1098"/>
                    <a:pt x="1433" y="1125"/>
                    <a:pt x="1443" y="1125"/>
                  </a:cubicBezTo>
                  <a:cubicBezTo>
                    <a:pt x="1447" y="1125"/>
                    <a:pt x="1453" y="1119"/>
                    <a:pt x="1461" y="1110"/>
                  </a:cubicBezTo>
                  <a:cubicBezTo>
                    <a:pt x="1448" y="1107"/>
                    <a:pt x="1461" y="1073"/>
                    <a:pt x="1476" y="1041"/>
                  </a:cubicBezTo>
                  <a:cubicBezTo>
                    <a:pt x="1488" y="1009"/>
                    <a:pt x="1497" y="993"/>
                    <a:pt x="1502" y="993"/>
                  </a:cubicBezTo>
                  <a:cubicBezTo>
                    <a:pt x="1507" y="993"/>
                    <a:pt x="1507" y="1013"/>
                    <a:pt x="1498" y="1051"/>
                  </a:cubicBezTo>
                  <a:cubicBezTo>
                    <a:pt x="1480" y="1094"/>
                    <a:pt x="1553" y="1124"/>
                    <a:pt x="1617" y="1124"/>
                  </a:cubicBezTo>
                  <a:cubicBezTo>
                    <a:pt x="1651" y="1124"/>
                    <a:pt x="1683" y="1116"/>
                    <a:pt x="1696" y="1095"/>
                  </a:cubicBezTo>
                  <a:lnTo>
                    <a:pt x="1696" y="1095"/>
                  </a:lnTo>
                  <a:lnTo>
                    <a:pt x="1683" y="1126"/>
                  </a:lnTo>
                  <a:cubicBezTo>
                    <a:pt x="1671" y="1161"/>
                    <a:pt x="1683" y="1167"/>
                    <a:pt x="1727" y="1186"/>
                  </a:cubicBezTo>
                  <a:lnTo>
                    <a:pt x="1762" y="1198"/>
                  </a:lnTo>
                  <a:cubicBezTo>
                    <a:pt x="1771" y="1177"/>
                    <a:pt x="1782" y="1169"/>
                    <a:pt x="1794" y="1169"/>
                  </a:cubicBezTo>
                  <a:cubicBezTo>
                    <a:pt x="1819" y="1169"/>
                    <a:pt x="1842" y="1206"/>
                    <a:pt x="1834" y="1229"/>
                  </a:cubicBezTo>
                  <a:cubicBezTo>
                    <a:pt x="1831" y="1267"/>
                    <a:pt x="1831" y="1267"/>
                    <a:pt x="1856" y="1276"/>
                  </a:cubicBezTo>
                  <a:cubicBezTo>
                    <a:pt x="1873" y="1261"/>
                    <a:pt x="1890" y="1255"/>
                    <a:pt x="1904" y="1255"/>
                  </a:cubicBezTo>
                  <a:cubicBezTo>
                    <a:pt x="1938" y="1255"/>
                    <a:pt x="1959" y="1290"/>
                    <a:pt x="1950" y="1314"/>
                  </a:cubicBezTo>
                  <a:lnTo>
                    <a:pt x="1972" y="1323"/>
                  </a:lnTo>
                  <a:cubicBezTo>
                    <a:pt x="1980" y="1310"/>
                    <a:pt x="1995" y="1303"/>
                    <a:pt x="2010" y="1303"/>
                  </a:cubicBezTo>
                  <a:cubicBezTo>
                    <a:pt x="2017" y="1303"/>
                    <a:pt x="2024" y="1305"/>
                    <a:pt x="2031" y="1308"/>
                  </a:cubicBezTo>
                  <a:cubicBezTo>
                    <a:pt x="2046" y="1314"/>
                    <a:pt x="2056" y="1319"/>
                    <a:pt x="2064" y="1319"/>
                  </a:cubicBezTo>
                  <a:cubicBezTo>
                    <a:pt x="2074" y="1319"/>
                    <a:pt x="2078" y="1311"/>
                    <a:pt x="2078" y="1289"/>
                  </a:cubicBezTo>
                  <a:cubicBezTo>
                    <a:pt x="2090" y="1256"/>
                    <a:pt x="2102" y="1226"/>
                    <a:pt x="2114" y="1226"/>
                  </a:cubicBezTo>
                  <a:cubicBezTo>
                    <a:pt x="2115" y="1226"/>
                    <a:pt x="2115" y="1226"/>
                    <a:pt x="2116" y="1226"/>
                  </a:cubicBezTo>
                  <a:lnTo>
                    <a:pt x="2103" y="1261"/>
                  </a:lnTo>
                  <a:cubicBezTo>
                    <a:pt x="2091" y="1295"/>
                    <a:pt x="2125" y="1308"/>
                    <a:pt x="2172" y="1327"/>
                  </a:cubicBezTo>
                  <a:cubicBezTo>
                    <a:pt x="2232" y="1352"/>
                    <a:pt x="2254" y="1361"/>
                    <a:pt x="2254" y="1399"/>
                  </a:cubicBezTo>
                  <a:lnTo>
                    <a:pt x="2279" y="1370"/>
                  </a:lnTo>
                  <a:cubicBezTo>
                    <a:pt x="2290" y="1357"/>
                    <a:pt x="2298" y="1350"/>
                    <a:pt x="2302" y="1350"/>
                  </a:cubicBezTo>
                  <a:cubicBezTo>
                    <a:pt x="2308" y="1350"/>
                    <a:pt x="2308" y="1361"/>
                    <a:pt x="2301" y="1380"/>
                  </a:cubicBezTo>
                  <a:cubicBezTo>
                    <a:pt x="2301" y="1406"/>
                    <a:pt x="2323" y="1423"/>
                    <a:pt x="2349" y="1423"/>
                  </a:cubicBezTo>
                  <a:cubicBezTo>
                    <a:pt x="2361" y="1423"/>
                    <a:pt x="2373" y="1419"/>
                    <a:pt x="2385" y="1411"/>
                  </a:cubicBezTo>
                  <a:cubicBezTo>
                    <a:pt x="2395" y="1414"/>
                    <a:pt x="2407" y="1421"/>
                    <a:pt x="2407" y="1421"/>
                  </a:cubicBezTo>
                  <a:cubicBezTo>
                    <a:pt x="2400" y="1461"/>
                    <a:pt x="2408" y="1483"/>
                    <a:pt x="2423" y="1483"/>
                  </a:cubicBezTo>
                  <a:cubicBezTo>
                    <a:pt x="2435" y="1483"/>
                    <a:pt x="2450" y="1470"/>
                    <a:pt x="2467" y="1443"/>
                  </a:cubicBezTo>
                  <a:lnTo>
                    <a:pt x="2467" y="1443"/>
                  </a:lnTo>
                  <a:cubicBezTo>
                    <a:pt x="2454" y="1477"/>
                    <a:pt x="2467" y="1480"/>
                    <a:pt x="2479" y="1486"/>
                  </a:cubicBezTo>
                  <a:cubicBezTo>
                    <a:pt x="2490" y="1478"/>
                    <a:pt x="2503" y="1475"/>
                    <a:pt x="2514" y="1475"/>
                  </a:cubicBezTo>
                  <a:cubicBezTo>
                    <a:pt x="2538" y="1475"/>
                    <a:pt x="2557" y="1490"/>
                    <a:pt x="2548" y="1511"/>
                  </a:cubicBezTo>
                  <a:lnTo>
                    <a:pt x="2561" y="1518"/>
                  </a:lnTo>
                  <a:cubicBezTo>
                    <a:pt x="2576" y="1500"/>
                    <a:pt x="2586" y="1495"/>
                    <a:pt x="2594" y="1495"/>
                  </a:cubicBezTo>
                  <a:cubicBezTo>
                    <a:pt x="2599" y="1495"/>
                    <a:pt x="2603" y="1497"/>
                    <a:pt x="2608" y="1499"/>
                  </a:cubicBezTo>
                  <a:cubicBezTo>
                    <a:pt x="2612" y="1500"/>
                    <a:pt x="2616" y="1501"/>
                    <a:pt x="2620" y="1501"/>
                  </a:cubicBezTo>
                  <a:cubicBezTo>
                    <a:pt x="2629" y="1501"/>
                    <a:pt x="2640" y="1496"/>
                    <a:pt x="2655" y="1477"/>
                  </a:cubicBezTo>
                  <a:cubicBezTo>
                    <a:pt x="2675" y="1454"/>
                    <a:pt x="2687" y="1452"/>
                    <a:pt x="2691" y="1452"/>
                  </a:cubicBezTo>
                  <a:cubicBezTo>
                    <a:pt x="2692" y="1452"/>
                    <a:pt x="2692" y="1452"/>
                    <a:pt x="2692" y="1452"/>
                  </a:cubicBezTo>
                  <a:cubicBezTo>
                    <a:pt x="2705" y="1455"/>
                    <a:pt x="2680" y="1486"/>
                    <a:pt x="2655" y="1515"/>
                  </a:cubicBezTo>
                  <a:cubicBezTo>
                    <a:pt x="2638" y="1527"/>
                    <a:pt x="2638" y="1536"/>
                    <a:pt x="2649" y="1536"/>
                  </a:cubicBezTo>
                  <a:cubicBezTo>
                    <a:pt x="2660" y="1536"/>
                    <a:pt x="2684" y="1526"/>
                    <a:pt x="2714" y="1499"/>
                  </a:cubicBezTo>
                  <a:cubicBezTo>
                    <a:pt x="2744" y="1473"/>
                    <a:pt x="2759" y="1459"/>
                    <a:pt x="2760" y="1459"/>
                  </a:cubicBezTo>
                  <a:lnTo>
                    <a:pt x="2760" y="1459"/>
                  </a:lnTo>
                  <a:cubicBezTo>
                    <a:pt x="2762" y="1459"/>
                    <a:pt x="2751" y="1473"/>
                    <a:pt x="2727" y="1502"/>
                  </a:cubicBezTo>
                  <a:cubicBezTo>
                    <a:pt x="2711" y="1525"/>
                    <a:pt x="2693" y="1546"/>
                    <a:pt x="2698" y="1546"/>
                  </a:cubicBezTo>
                  <a:cubicBezTo>
                    <a:pt x="2700" y="1546"/>
                    <a:pt x="2705" y="1543"/>
                    <a:pt x="2714" y="1537"/>
                  </a:cubicBezTo>
                  <a:cubicBezTo>
                    <a:pt x="2714" y="1537"/>
                    <a:pt x="2717" y="1538"/>
                    <a:pt x="2722" y="1538"/>
                  </a:cubicBezTo>
                  <a:cubicBezTo>
                    <a:pt x="2730" y="1538"/>
                    <a:pt x="2744" y="1534"/>
                    <a:pt x="2752" y="1511"/>
                  </a:cubicBezTo>
                  <a:lnTo>
                    <a:pt x="2786" y="1524"/>
                  </a:lnTo>
                  <a:cubicBezTo>
                    <a:pt x="2799" y="1568"/>
                    <a:pt x="2811" y="1571"/>
                    <a:pt x="2824" y="1577"/>
                  </a:cubicBezTo>
                  <a:cubicBezTo>
                    <a:pt x="2834" y="1563"/>
                    <a:pt x="2840" y="1555"/>
                    <a:pt x="2843" y="1555"/>
                  </a:cubicBezTo>
                  <a:cubicBezTo>
                    <a:pt x="2846" y="1555"/>
                    <a:pt x="2846" y="1565"/>
                    <a:pt x="2846" y="1587"/>
                  </a:cubicBezTo>
                  <a:cubicBezTo>
                    <a:pt x="2840" y="1600"/>
                    <a:pt x="2840" y="1609"/>
                    <a:pt x="2843" y="1609"/>
                  </a:cubicBezTo>
                  <a:cubicBezTo>
                    <a:pt x="2847" y="1609"/>
                    <a:pt x="2857" y="1594"/>
                    <a:pt x="2871" y="1555"/>
                  </a:cubicBezTo>
                  <a:cubicBezTo>
                    <a:pt x="2881" y="1543"/>
                    <a:pt x="2889" y="1537"/>
                    <a:pt x="2894" y="1537"/>
                  </a:cubicBezTo>
                  <a:cubicBezTo>
                    <a:pt x="2902" y="1537"/>
                    <a:pt x="2905" y="1547"/>
                    <a:pt x="2905" y="1568"/>
                  </a:cubicBezTo>
                  <a:cubicBezTo>
                    <a:pt x="2892" y="1610"/>
                    <a:pt x="2890" y="1628"/>
                    <a:pt x="2894" y="1628"/>
                  </a:cubicBezTo>
                  <a:cubicBezTo>
                    <a:pt x="2896" y="1628"/>
                    <a:pt x="2901" y="1621"/>
                    <a:pt x="2905" y="1609"/>
                  </a:cubicBezTo>
                  <a:cubicBezTo>
                    <a:pt x="2923" y="1586"/>
                    <a:pt x="2933" y="1583"/>
                    <a:pt x="2938" y="1583"/>
                  </a:cubicBezTo>
                  <a:cubicBezTo>
                    <a:pt x="2939" y="1583"/>
                    <a:pt x="2940" y="1584"/>
                    <a:pt x="2940" y="1584"/>
                  </a:cubicBezTo>
                  <a:cubicBezTo>
                    <a:pt x="2931" y="1618"/>
                    <a:pt x="3037" y="1656"/>
                    <a:pt x="3147" y="1693"/>
                  </a:cubicBezTo>
                  <a:cubicBezTo>
                    <a:pt x="3147" y="1693"/>
                    <a:pt x="3148" y="1693"/>
                    <a:pt x="3148" y="1693"/>
                  </a:cubicBezTo>
                  <a:cubicBezTo>
                    <a:pt x="3158" y="1693"/>
                    <a:pt x="3182" y="1664"/>
                    <a:pt x="3191" y="1634"/>
                  </a:cubicBezTo>
                  <a:cubicBezTo>
                    <a:pt x="3200" y="1605"/>
                    <a:pt x="3204" y="1594"/>
                    <a:pt x="3205" y="1594"/>
                  </a:cubicBezTo>
                  <a:lnTo>
                    <a:pt x="3205" y="1594"/>
                  </a:lnTo>
                  <a:cubicBezTo>
                    <a:pt x="3206" y="1594"/>
                    <a:pt x="3203" y="1615"/>
                    <a:pt x="3203" y="1637"/>
                  </a:cubicBezTo>
                  <a:cubicBezTo>
                    <a:pt x="3192" y="1692"/>
                    <a:pt x="3193" y="1722"/>
                    <a:pt x="3200" y="1722"/>
                  </a:cubicBezTo>
                  <a:cubicBezTo>
                    <a:pt x="3207" y="1722"/>
                    <a:pt x="3218" y="1697"/>
                    <a:pt x="3228" y="1646"/>
                  </a:cubicBezTo>
                  <a:cubicBezTo>
                    <a:pt x="3233" y="1611"/>
                    <a:pt x="3235" y="1593"/>
                    <a:pt x="3237" y="1593"/>
                  </a:cubicBezTo>
                  <a:cubicBezTo>
                    <a:pt x="3238" y="1593"/>
                    <a:pt x="3239" y="1611"/>
                    <a:pt x="3241" y="1649"/>
                  </a:cubicBezTo>
                  <a:cubicBezTo>
                    <a:pt x="3241" y="1670"/>
                    <a:pt x="3241" y="1679"/>
                    <a:pt x="3244" y="1679"/>
                  </a:cubicBezTo>
                  <a:cubicBezTo>
                    <a:pt x="3247" y="1679"/>
                    <a:pt x="3253" y="1672"/>
                    <a:pt x="3263" y="1659"/>
                  </a:cubicBezTo>
                  <a:cubicBezTo>
                    <a:pt x="3269" y="1642"/>
                    <a:pt x="3274" y="1634"/>
                    <a:pt x="3277" y="1634"/>
                  </a:cubicBezTo>
                  <a:lnTo>
                    <a:pt x="3277" y="1634"/>
                  </a:lnTo>
                  <a:cubicBezTo>
                    <a:pt x="3280" y="1634"/>
                    <a:pt x="3280" y="1644"/>
                    <a:pt x="3275" y="1662"/>
                  </a:cubicBezTo>
                  <a:cubicBezTo>
                    <a:pt x="3275" y="1690"/>
                    <a:pt x="3277" y="1717"/>
                    <a:pt x="3282" y="1717"/>
                  </a:cubicBezTo>
                  <a:cubicBezTo>
                    <a:pt x="3283" y="1717"/>
                    <a:pt x="3285" y="1714"/>
                    <a:pt x="3288" y="1706"/>
                  </a:cubicBezTo>
                  <a:cubicBezTo>
                    <a:pt x="3288" y="1706"/>
                    <a:pt x="3300" y="1709"/>
                    <a:pt x="3300" y="1747"/>
                  </a:cubicBezTo>
                  <a:cubicBezTo>
                    <a:pt x="3301" y="1759"/>
                    <a:pt x="3304" y="1764"/>
                    <a:pt x="3309" y="1764"/>
                  </a:cubicBezTo>
                  <a:cubicBezTo>
                    <a:pt x="3318" y="1764"/>
                    <a:pt x="3333" y="1743"/>
                    <a:pt x="3347" y="1725"/>
                  </a:cubicBezTo>
                  <a:cubicBezTo>
                    <a:pt x="3375" y="1698"/>
                    <a:pt x="3393" y="1685"/>
                    <a:pt x="3400" y="1685"/>
                  </a:cubicBezTo>
                  <a:cubicBezTo>
                    <a:pt x="3408" y="1685"/>
                    <a:pt x="3403" y="1702"/>
                    <a:pt x="3385" y="1737"/>
                  </a:cubicBezTo>
                  <a:cubicBezTo>
                    <a:pt x="3370" y="1765"/>
                    <a:pt x="3375" y="1778"/>
                    <a:pt x="3389" y="1778"/>
                  </a:cubicBezTo>
                  <a:cubicBezTo>
                    <a:pt x="3407" y="1778"/>
                    <a:pt x="3437" y="1758"/>
                    <a:pt x="3454" y="1721"/>
                  </a:cubicBezTo>
                  <a:cubicBezTo>
                    <a:pt x="3474" y="1685"/>
                    <a:pt x="3482" y="1670"/>
                    <a:pt x="3484" y="1670"/>
                  </a:cubicBezTo>
                  <a:lnTo>
                    <a:pt x="3484" y="1670"/>
                  </a:lnTo>
                  <a:cubicBezTo>
                    <a:pt x="3485" y="1670"/>
                    <a:pt x="3483" y="1679"/>
                    <a:pt x="3479" y="1693"/>
                  </a:cubicBezTo>
                  <a:cubicBezTo>
                    <a:pt x="3466" y="1725"/>
                    <a:pt x="3479" y="1731"/>
                    <a:pt x="3479" y="1731"/>
                  </a:cubicBezTo>
                  <a:cubicBezTo>
                    <a:pt x="3492" y="1734"/>
                    <a:pt x="3504" y="1737"/>
                    <a:pt x="3492" y="1772"/>
                  </a:cubicBezTo>
                  <a:cubicBezTo>
                    <a:pt x="3492" y="1772"/>
                    <a:pt x="3492" y="1772"/>
                    <a:pt x="3493" y="1772"/>
                  </a:cubicBezTo>
                  <a:cubicBezTo>
                    <a:pt x="3497" y="1772"/>
                    <a:pt x="3511" y="1770"/>
                    <a:pt x="3539" y="1750"/>
                  </a:cubicBezTo>
                  <a:cubicBezTo>
                    <a:pt x="3554" y="1730"/>
                    <a:pt x="3567" y="1722"/>
                    <a:pt x="3577" y="1722"/>
                  </a:cubicBezTo>
                  <a:cubicBezTo>
                    <a:pt x="3598" y="1722"/>
                    <a:pt x="3608" y="1758"/>
                    <a:pt x="3601" y="1809"/>
                  </a:cubicBezTo>
                  <a:lnTo>
                    <a:pt x="3636" y="1781"/>
                  </a:lnTo>
                  <a:cubicBezTo>
                    <a:pt x="3655" y="1743"/>
                    <a:pt x="3671" y="1717"/>
                    <a:pt x="3677" y="1717"/>
                  </a:cubicBezTo>
                  <a:lnTo>
                    <a:pt x="3677" y="1717"/>
                  </a:lnTo>
                  <a:cubicBezTo>
                    <a:pt x="3680" y="1717"/>
                    <a:pt x="3679" y="1728"/>
                    <a:pt x="3670" y="1756"/>
                  </a:cubicBezTo>
                  <a:cubicBezTo>
                    <a:pt x="3663" y="1780"/>
                    <a:pt x="3655" y="1805"/>
                    <a:pt x="3655" y="1805"/>
                  </a:cubicBezTo>
                  <a:cubicBezTo>
                    <a:pt x="3656" y="1805"/>
                    <a:pt x="3657" y="1800"/>
                    <a:pt x="3661" y="1790"/>
                  </a:cubicBezTo>
                  <a:cubicBezTo>
                    <a:pt x="3671" y="1769"/>
                    <a:pt x="3682" y="1760"/>
                    <a:pt x="3691" y="1760"/>
                  </a:cubicBezTo>
                  <a:cubicBezTo>
                    <a:pt x="3711" y="1760"/>
                    <a:pt x="3723" y="1797"/>
                    <a:pt x="3711" y="1844"/>
                  </a:cubicBezTo>
                  <a:cubicBezTo>
                    <a:pt x="3698" y="1878"/>
                    <a:pt x="3698" y="1878"/>
                    <a:pt x="3711" y="1881"/>
                  </a:cubicBezTo>
                  <a:lnTo>
                    <a:pt x="3723" y="1847"/>
                  </a:lnTo>
                  <a:cubicBezTo>
                    <a:pt x="3732" y="1814"/>
                    <a:pt x="3741" y="1781"/>
                    <a:pt x="3753" y="1781"/>
                  </a:cubicBezTo>
                  <a:cubicBezTo>
                    <a:pt x="3754" y="1781"/>
                    <a:pt x="3754" y="1781"/>
                    <a:pt x="3755" y="1781"/>
                  </a:cubicBezTo>
                  <a:cubicBezTo>
                    <a:pt x="3767" y="1784"/>
                    <a:pt x="3780" y="1790"/>
                    <a:pt x="3767" y="1825"/>
                  </a:cubicBezTo>
                  <a:cubicBezTo>
                    <a:pt x="3770" y="1852"/>
                    <a:pt x="3772" y="1879"/>
                    <a:pt x="3776" y="1879"/>
                  </a:cubicBezTo>
                  <a:cubicBezTo>
                    <a:pt x="3778" y="1879"/>
                    <a:pt x="3780" y="1875"/>
                    <a:pt x="3783" y="1866"/>
                  </a:cubicBezTo>
                  <a:cubicBezTo>
                    <a:pt x="3783" y="1866"/>
                    <a:pt x="3795" y="1869"/>
                    <a:pt x="3795" y="1906"/>
                  </a:cubicBezTo>
                  <a:lnTo>
                    <a:pt x="3846" y="1922"/>
                  </a:lnTo>
                  <a:cubicBezTo>
                    <a:pt x="3855" y="1909"/>
                    <a:pt x="3865" y="1903"/>
                    <a:pt x="3872" y="1903"/>
                  </a:cubicBezTo>
                  <a:cubicBezTo>
                    <a:pt x="3882" y="1903"/>
                    <a:pt x="3887" y="1914"/>
                    <a:pt x="3880" y="1935"/>
                  </a:cubicBezTo>
                  <a:cubicBezTo>
                    <a:pt x="3880" y="1935"/>
                    <a:pt x="3882" y="1935"/>
                    <a:pt x="3886" y="1935"/>
                  </a:cubicBezTo>
                  <a:cubicBezTo>
                    <a:pt x="3894" y="1935"/>
                    <a:pt x="3911" y="1932"/>
                    <a:pt x="3927" y="1909"/>
                  </a:cubicBezTo>
                  <a:cubicBezTo>
                    <a:pt x="3952" y="1919"/>
                    <a:pt x="3965" y="1922"/>
                    <a:pt x="3955" y="1956"/>
                  </a:cubicBezTo>
                  <a:cubicBezTo>
                    <a:pt x="3949" y="1974"/>
                    <a:pt x="3946" y="1983"/>
                    <a:pt x="3947" y="1983"/>
                  </a:cubicBezTo>
                  <a:cubicBezTo>
                    <a:pt x="3949" y="1983"/>
                    <a:pt x="3954" y="1975"/>
                    <a:pt x="3965" y="1960"/>
                  </a:cubicBezTo>
                  <a:cubicBezTo>
                    <a:pt x="3973" y="1937"/>
                    <a:pt x="3980" y="1931"/>
                    <a:pt x="3987" y="1931"/>
                  </a:cubicBezTo>
                  <a:cubicBezTo>
                    <a:pt x="3991" y="1931"/>
                    <a:pt x="3995" y="1932"/>
                    <a:pt x="3999" y="1935"/>
                  </a:cubicBezTo>
                  <a:lnTo>
                    <a:pt x="4024" y="1941"/>
                  </a:lnTo>
                  <a:cubicBezTo>
                    <a:pt x="4031" y="1914"/>
                    <a:pt x="4033" y="1908"/>
                    <a:pt x="4039" y="1908"/>
                  </a:cubicBezTo>
                  <a:cubicBezTo>
                    <a:pt x="4041" y="1908"/>
                    <a:pt x="4043" y="1909"/>
                    <a:pt x="4046" y="1909"/>
                  </a:cubicBezTo>
                  <a:cubicBezTo>
                    <a:pt x="4059" y="1913"/>
                    <a:pt x="4084" y="1960"/>
                    <a:pt x="4096" y="1963"/>
                  </a:cubicBezTo>
                  <a:cubicBezTo>
                    <a:pt x="4109" y="1966"/>
                    <a:pt x="4117" y="1968"/>
                    <a:pt x="4123" y="1968"/>
                  </a:cubicBezTo>
                  <a:cubicBezTo>
                    <a:pt x="4134" y="1968"/>
                    <a:pt x="4133" y="1960"/>
                    <a:pt x="4131" y="1935"/>
                  </a:cubicBezTo>
                  <a:cubicBezTo>
                    <a:pt x="4123" y="1933"/>
                    <a:pt x="4124" y="1918"/>
                    <a:pt x="4129" y="1918"/>
                  </a:cubicBezTo>
                  <a:cubicBezTo>
                    <a:pt x="4133" y="1918"/>
                    <a:pt x="4138" y="1923"/>
                    <a:pt x="4143" y="1938"/>
                  </a:cubicBezTo>
                  <a:cubicBezTo>
                    <a:pt x="4156" y="1941"/>
                    <a:pt x="4181" y="1988"/>
                    <a:pt x="4219" y="1997"/>
                  </a:cubicBezTo>
                  <a:cubicBezTo>
                    <a:pt x="4237" y="2004"/>
                    <a:pt x="4249" y="2007"/>
                    <a:pt x="4256" y="2007"/>
                  </a:cubicBezTo>
                  <a:cubicBezTo>
                    <a:pt x="4267" y="2007"/>
                    <a:pt x="4269" y="1999"/>
                    <a:pt x="4275" y="1978"/>
                  </a:cubicBezTo>
                  <a:cubicBezTo>
                    <a:pt x="4278" y="1943"/>
                    <a:pt x="4283" y="1926"/>
                    <a:pt x="4286" y="1926"/>
                  </a:cubicBezTo>
                  <a:cubicBezTo>
                    <a:pt x="4289" y="1926"/>
                    <a:pt x="4291" y="1945"/>
                    <a:pt x="4287" y="1982"/>
                  </a:cubicBezTo>
                  <a:cubicBezTo>
                    <a:pt x="4291" y="2028"/>
                    <a:pt x="4297" y="2047"/>
                    <a:pt x="4304" y="2047"/>
                  </a:cubicBezTo>
                  <a:cubicBezTo>
                    <a:pt x="4308" y="2047"/>
                    <a:pt x="4312" y="2039"/>
                    <a:pt x="4316" y="2025"/>
                  </a:cubicBezTo>
                  <a:cubicBezTo>
                    <a:pt x="4330" y="2004"/>
                    <a:pt x="4333" y="1999"/>
                    <a:pt x="4339" y="1999"/>
                  </a:cubicBezTo>
                  <a:cubicBezTo>
                    <a:pt x="4342" y="1999"/>
                    <a:pt x="4344" y="2000"/>
                    <a:pt x="4347" y="2000"/>
                  </a:cubicBezTo>
                  <a:cubicBezTo>
                    <a:pt x="4342" y="2019"/>
                    <a:pt x="4343" y="2029"/>
                    <a:pt x="4351" y="2029"/>
                  </a:cubicBezTo>
                  <a:cubicBezTo>
                    <a:pt x="4358" y="2029"/>
                    <a:pt x="4369" y="2022"/>
                    <a:pt x="4385" y="2010"/>
                  </a:cubicBezTo>
                  <a:cubicBezTo>
                    <a:pt x="4397" y="2013"/>
                    <a:pt x="4397" y="2013"/>
                    <a:pt x="4388" y="2047"/>
                  </a:cubicBezTo>
                  <a:lnTo>
                    <a:pt x="4410" y="2054"/>
                  </a:lnTo>
                  <a:cubicBezTo>
                    <a:pt x="4424" y="2033"/>
                    <a:pt x="4440" y="2026"/>
                    <a:pt x="4456" y="2026"/>
                  </a:cubicBezTo>
                  <a:cubicBezTo>
                    <a:pt x="4488" y="2026"/>
                    <a:pt x="4517" y="2060"/>
                    <a:pt x="4519" y="2085"/>
                  </a:cubicBezTo>
                  <a:cubicBezTo>
                    <a:pt x="4519" y="2085"/>
                    <a:pt x="4520" y="2085"/>
                    <a:pt x="4520" y="2085"/>
                  </a:cubicBezTo>
                  <a:cubicBezTo>
                    <a:pt x="4524" y="2085"/>
                    <a:pt x="4536" y="2083"/>
                    <a:pt x="4554" y="2057"/>
                  </a:cubicBezTo>
                  <a:cubicBezTo>
                    <a:pt x="4567" y="2027"/>
                    <a:pt x="4577" y="2012"/>
                    <a:pt x="4582" y="2012"/>
                  </a:cubicBezTo>
                  <a:cubicBezTo>
                    <a:pt x="4587" y="2012"/>
                    <a:pt x="4586" y="2030"/>
                    <a:pt x="4576" y="2066"/>
                  </a:cubicBezTo>
                  <a:cubicBezTo>
                    <a:pt x="4568" y="2101"/>
                    <a:pt x="4564" y="2118"/>
                    <a:pt x="4566" y="2118"/>
                  </a:cubicBezTo>
                  <a:cubicBezTo>
                    <a:pt x="4567" y="2118"/>
                    <a:pt x="4574" y="2102"/>
                    <a:pt x="4588" y="2069"/>
                  </a:cubicBezTo>
                  <a:cubicBezTo>
                    <a:pt x="4596" y="2059"/>
                    <a:pt x="4607" y="2054"/>
                    <a:pt x="4618" y="2054"/>
                  </a:cubicBezTo>
                  <a:cubicBezTo>
                    <a:pt x="4640" y="2054"/>
                    <a:pt x="4661" y="2075"/>
                    <a:pt x="4642" y="2119"/>
                  </a:cubicBezTo>
                  <a:cubicBezTo>
                    <a:pt x="4632" y="2154"/>
                    <a:pt x="4623" y="2188"/>
                    <a:pt x="4623" y="2188"/>
                  </a:cubicBezTo>
                  <a:cubicBezTo>
                    <a:pt x="4638" y="2166"/>
                    <a:pt x="4648" y="2163"/>
                    <a:pt x="4652" y="2163"/>
                  </a:cubicBezTo>
                  <a:cubicBezTo>
                    <a:pt x="4653" y="2163"/>
                    <a:pt x="4654" y="2163"/>
                    <a:pt x="4654" y="2163"/>
                  </a:cubicBezTo>
                  <a:cubicBezTo>
                    <a:pt x="4660" y="2142"/>
                    <a:pt x="4667" y="2135"/>
                    <a:pt x="4680" y="2135"/>
                  </a:cubicBezTo>
                  <a:cubicBezTo>
                    <a:pt x="4689" y="2135"/>
                    <a:pt x="4699" y="2138"/>
                    <a:pt x="4714" y="2141"/>
                  </a:cubicBezTo>
                  <a:cubicBezTo>
                    <a:pt x="4716" y="2142"/>
                    <a:pt x="4720" y="2143"/>
                    <a:pt x="4724" y="2143"/>
                  </a:cubicBezTo>
                  <a:cubicBezTo>
                    <a:pt x="4746" y="2143"/>
                    <a:pt x="4784" y="2131"/>
                    <a:pt x="4807" y="2131"/>
                  </a:cubicBezTo>
                  <a:cubicBezTo>
                    <a:pt x="4811" y="2131"/>
                    <a:pt x="4814" y="2131"/>
                    <a:pt x="4817" y="2132"/>
                  </a:cubicBezTo>
                  <a:cubicBezTo>
                    <a:pt x="4842" y="2141"/>
                    <a:pt x="4880" y="2151"/>
                    <a:pt x="4883" y="2188"/>
                  </a:cubicBezTo>
                  <a:cubicBezTo>
                    <a:pt x="4886" y="2189"/>
                    <a:pt x="4889" y="2190"/>
                    <a:pt x="4893" y="2190"/>
                  </a:cubicBezTo>
                  <a:cubicBezTo>
                    <a:pt x="4902" y="2190"/>
                    <a:pt x="4916" y="2186"/>
                    <a:pt x="4939" y="2166"/>
                  </a:cubicBezTo>
                  <a:cubicBezTo>
                    <a:pt x="4949" y="2153"/>
                    <a:pt x="4959" y="2146"/>
                    <a:pt x="4966" y="2146"/>
                  </a:cubicBezTo>
                  <a:cubicBezTo>
                    <a:pt x="4975" y="2146"/>
                    <a:pt x="4979" y="2157"/>
                    <a:pt x="4974" y="2176"/>
                  </a:cubicBezTo>
                  <a:lnTo>
                    <a:pt x="4986" y="2179"/>
                  </a:lnTo>
                  <a:cubicBezTo>
                    <a:pt x="5014" y="2159"/>
                    <a:pt x="5027" y="2157"/>
                    <a:pt x="5032" y="2157"/>
                  </a:cubicBezTo>
                  <a:cubicBezTo>
                    <a:pt x="5033" y="2157"/>
                    <a:pt x="5033" y="2157"/>
                    <a:pt x="5033" y="2157"/>
                  </a:cubicBezTo>
                  <a:cubicBezTo>
                    <a:pt x="5026" y="2182"/>
                    <a:pt x="5026" y="2210"/>
                    <a:pt x="5034" y="2210"/>
                  </a:cubicBezTo>
                  <a:cubicBezTo>
                    <a:pt x="5037" y="2210"/>
                    <a:pt x="5041" y="2206"/>
                    <a:pt x="5046" y="2198"/>
                  </a:cubicBezTo>
                  <a:cubicBezTo>
                    <a:pt x="5052" y="2175"/>
                    <a:pt x="5060" y="2169"/>
                    <a:pt x="5071" y="2169"/>
                  </a:cubicBezTo>
                  <a:cubicBezTo>
                    <a:pt x="5077" y="2169"/>
                    <a:pt x="5084" y="2171"/>
                    <a:pt x="5093" y="2173"/>
                  </a:cubicBezTo>
                  <a:cubicBezTo>
                    <a:pt x="5106" y="2208"/>
                    <a:pt x="5405" y="2295"/>
                    <a:pt x="5491" y="2295"/>
                  </a:cubicBezTo>
                  <a:cubicBezTo>
                    <a:pt x="5504" y="2295"/>
                    <a:pt x="5512" y="2293"/>
                    <a:pt x="5513" y="2289"/>
                  </a:cubicBezTo>
                  <a:lnTo>
                    <a:pt x="5550" y="2298"/>
                  </a:lnTo>
                  <a:lnTo>
                    <a:pt x="5585" y="2307"/>
                  </a:lnTo>
                  <a:cubicBezTo>
                    <a:pt x="5577" y="2343"/>
                    <a:pt x="5591" y="2355"/>
                    <a:pt x="5613" y="2355"/>
                  </a:cubicBezTo>
                  <a:cubicBezTo>
                    <a:pt x="5634" y="2355"/>
                    <a:pt x="5661" y="2345"/>
                    <a:pt x="5682" y="2333"/>
                  </a:cubicBezTo>
                  <a:cubicBezTo>
                    <a:pt x="5697" y="2311"/>
                    <a:pt x="5707" y="2306"/>
                    <a:pt x="5715" y="2306"/>
                  </a:cubicBezTo>
                  <a:cubicBezTo>
                    <a:pt x="5719" y="2306"/>
                    <a:pt x="5722" y="2307"/>
                    <a:pt x="5726" y="2307"/>
                  </a:cubicBezTo>
                  <a:cubicBezTo>
                    <a:pt x="5715" y="2354"/>
                    <a:pt x="5728" y="2375"/>
                    <a:pt x="5747" y="2375"/>
                  </a:cubicBezTo>
                  <a:cubicBezTo>
                    <a:pt x="5757" y="2375"/>
                    <a:pt x="5768" y="2370"/>
                    <a:pt x="5779" y="2361"/>
                  </a:cubicBezTo>
                  <a:cubicBezTo>
                    <a:pt x="5793" y="2327"/>
                    <a:pt x="5803" y="2311"/>
                    <a:pt x="5807" y="2311"/>
                  </a:cubicBezTo>
                  <a:cubicBezTo>
                    <a:pt x="5812" y="2311"/>
                    <a:pt x="5811" y="2330"/>
                    <a:pt x="5801" y="2367"/>
                  </a:cubicBezTo>
                  <a:cubicBezTo>
                    <a:pt x="5794" y="2400"/>
                    <a:pt x="5795" y="2418"/>
                    <a:pt x="5803" y="2418"/>
                  </a:cubicBezTo>
                  <a:cubicBezTo>
                    <a:pt x="5813" y="2418"/>
                    <a:pt x="5831" y="2396"/>
                    <a:pt x="5858" y="2345"/>
                  </a:cubicBezTo>
                  <a:cubicBezTo>
                    <a:pt x="5868" y="2330"/>
                    <a:pt x="5873" y="2322"/>
                    <a:pt x="5877" y="2322"/>
                  </a:cubicBezTo>
                  <a:cubicBezTo>
                    <a:pt x="5880" y="2322"/>
                    <a:pt x="5881" y="2332"/>
                    <a:pt x="5883" y="2351"/>
                  </a:cubicBezTo>
                  <a:cubicBezTo>
                    <a:pt x="5879" y="2395"/>
                    <a:pt x="5882" y="2413"/>
                    <a:pt x="5887" y="2413"/>
                  </a:cubicBezTo>
                  <a:cubicBezTo>
                    <a:pt x="5890" y="2413"/>
                    <a:pt x="5895" y="2406"/>
                    <a:pt x="5898" y="2392"/>
                  </a:cubicBezTo>
                  <a:cubicBezTo>
                    <a:pt x="5912" y="2361"/>
                    <a:pt x="5922" y="2345"/>
                    <a:pt x="5928" y="2345"/>
                  </a:cubicBezTo>
                  <a:cubicBezTo>
                    <a:pt x="5935" y="2345"/>
                    <a:pt x="5938" y="2364"/>
                    <a:pt x="5936" y="2401"/>
                  </a:cubicBezTo>
                  <a:cubicBezTo>
                    <a:pt x="5939" y="2440"/>
                    <a:pt x="5941" y="2459"/>
                    <a:pt x="5945" y="2459"/>
                  </a:cubicBezTo>
                  <a:cubicBezTo>
                    <a:pt x="5950" y="2459"/>
                    <a:pt x="5957" y="2443"/>
                    <a:pt x="5970" y="2411"/>
                  </a:cubicBezTo>
                  <a:cubicBezTo>
                    <a:pt x="5983" y="2382"/>
                    <a:pt x="6000" y="2368"/>
                    <a:pt x="6014" y="2368"/>
                  </a:cubicBezTo>
                  <a:cubicBezTo>
                    <a:pt x="6032" y="2368"/>
                    <a:pt x="6046" y="2390"/>
                    <a:pt x="6042" y="2430"/>
                  </a:cubicBezTo>
                  <a:cubicBezTo>
                    <a:pt x="6051" y="2432"/>
                    <a:pt x="6055" y="2450"/>
                    <a:pt x="6060" y="2450"/>
                  </a:cubicBezTo>
                  <a:cubicBezTo>
                    <a:pt x="6062" y="2450"/>
                    <a:pt x="6065" y="2447"/>
                    <a:pt x="6067" y="2436"/>
                  </a:cubicBezTo>
                  <a:lnTo>
                    <a:pt x="6071" y="2474"/>
                  </a:lnTo>
                  <a:lnTo>
                    <a:pt x="6093" y="2480"/>
                  </a:lnTo>
                  <a:lnTo>
                    <a:pt x="6102" y="2445"/>
                  </a:lnTo>
                  <a:cubicBezTo>
                    <a:pt x="6152" y="2480"/>
                    <a:pt x="6205" y="2508"/>
                    <a:pt x="6262" y="2527"/>
                  </a:cubicBezTo>
                  <a:cubicBezTo>
                    <a:pt x="6332" y="2545"/>
                    <a:pt x="6372" y="2556"/>
                    <a:pt x="6393" y="2556"/>
                  </a:cubicBezTo>
                  <a:cubicBezTo>
                    <a:pt x="6412" y="2556"/>
                    <a:pt x="6417" y="2548"/>
                    <a:pt x="6415" y="2530"/>
                  </a:cubicBezTo>
                  <a:cubicBezTo>
                    <a:pt x="6418" y="2495"/>
                    <a:pt x="6425" y="2479"/>
                    <a:pt x="6431" y="2479"/>
                  </a:cubicBezTo>
                  <a:cubicBezTo>
                    <a:pt x="6437" y="2479"/>
                    <a:pt x="6442" y="2499"/>
                    <a:pt x="6440" y="2536"/>
                  </a:cubicBezTo>
                  <a:cubicBezTo>
                    <a:pt x="6450" y="2539"/>
                    <a:pt x="6465" y="2580"/>
                    <a:pt x="6491" y="2586"/>
                  </a:cubicBezTo>
                  <a:cubicBezTo>
                    <a:pt x="6516" y="2593"/>
                    <a:pt x="6538" y="2599"/>
                    <a:pt x="6531" y="2637"/>
                  </a:cubicBezTo>
                  <a:lnTo>
                    <a:pt x="6541" y="2640"/>
                  </a:lnTo>
                  <a:cubicBezTo>
                    <a:pt x="6556" y="2612"/>
                    <a:pt x="6583" y="2599"/>
                    <a:pt x="6610" y="2599"/>
                  </a:cubicBezTo>
                  <a:cubicBezTo>
                    <a:pt x="6638" y="2599"/>
                    <a:pt x="6666" y="2613"/>
                    <a:pt x="6682" y="2640"/>
                  </a:cubicBezTo>
                  <a:cubicBezTo>
                    <a:pt x="6691" y="2642"/>
                    <a:pt x="6699" y="2644"/>
                    <a:pt x="6706" y="2644"/>
                  </a:cubicBezTo>
                  <a:cubicBezTo>
                    <a:pt x="6719" y="2644"/>
                    <a:pt x="6731" y="2639"/>
                    <a:pt x="6751" y="2621"/>
                  </a:cubicBezTo>
                  <a:cubicBezTo>
                    <a:pt x="6767" y="2608"/>
                    <a:pt x="6775" y="2601"/>
                    <a:pt x="6780" y="2601"/>
                  </a:cubicBezTo>
                  <a:cubicBezTo>
                    <a:pt x="6786" y="2601"/>
                    <a:pt x="6787" y="2610"/>
                    <a:pt x="6788" y="2630"/>
                  </a:cubicBezTo>
                  <a:cubicBezTo>
                    <a:pt x="6784" y="2653"/>
                    <a:pt x="6810" y="2683"/>
                    <a:pt x="6833" y="2683"/>
                  </a:cubicBezTo>
                  <a:cubicBezTo>
                    <a:pt x="6846" y="2683"/>
                    <a:pt x="6858" y="2674"/>
                    <a:pt x="6863" y="2649"/>
                  </a:cubicBezTo>
                  <a:lnTo>
                    <a:pt x="6867" y="2687"/>
                  </a:lnTo>
                  <a:cubicBezTo>
                    <a:pt x="6869" y="2699"/>
                    <a:pt x="6872" y="2704"/>
                    <a:pt x="6877" y="2704"/>
                  </a:cubicBezTo>
                  <a:cubicBezTo>
                    <a:pt x="6885" y="2704"/>
                    <a:pt x="6897" y="2682"/>
                    <a:pt x="6901" y="2658"/>
                  </a:cubicBezTo>
                  <a:cubicBezTo>
                    <a:pt x="6908" y="2628"/>
                    <a:pt x="6914" y="2612"/>
                    <a:pt x="6918" y="2612"/>
                  </a:cubicBezTo>
                  <a:cubicBezTo>
                    <a:pt x="6924" y="2612"/>
                    <a:pt x="6925" y="2639"/>
                    <a:pt x="6920" y="2699"/>
                  </a:cubicBezTo>
                  <a:cubicBezTo>
                    <a:pt x="6911" y="2742"/>
                    <a:pt x="6911" y="2761"/>
                    <a:pt x="6915" y="2761"/>
                  </a:cubicBezTo>
                  <a:cubicBezTo>
                    <a:pt x="6917" y="2761"/>
                    <a:pt x="6920" y="2752"/>
                    <a:pt x="6923" y="2737"/>
                  </a:cubicBezTo>
                  <a:cubicBezTo>
                    <a:pt x="6938" y="2716"/>
                    <a:pt x="6951" y="2695"/>
                    <a:pt x="6960" y="2695"/>
                  </a:cubicBezTo>
                  <a:cubicBezTo>
                    <a:pt x="6965" y="2695"/>
                    <a:pt x="6968" y="2699"/>
                    <a:pt x="6970" y="2712"/>
                  </a:cubicBezTo>
                  <a:cubicBezTo>
                    <a:pt x="6973" y="2712"/>
                    <a:pt x="6975" y="2713"/>
                    <a:pt x="6978" y="2713"/>
                  </a:cubicBezTo>
                  <a:cubicBezTo>
                    <a:pt x="6988" y="2713"/>
                    <a:pt x="6998" y="2704"/>
                    <a:pt x="7011" y="2649"/>
                  </a:cubicBezTo>
                  <a:cubicBezTo>
                    <a:pt x="7015" y="2625"/>
                    <a:pt x="7023" y="2619"/>
                    <a:pt x="7031" y="2619"/>
                  </a:cubicBezTo>
                  <a:cubicBezTo>
                    <a:pt x="7035" y="2619"/>
                    <a:pt x="7038" y="2620"/>
                    <a:pt x="7042" y="2621"/>
                  </a:cubicBezTo>
                  <a:cubicBezTo>
                    <a:pt x="7039" y="2646"/>
                    <a:pt x="7030" y="2668"/>
                    <a:pt x="7014" y="2687"/>
                  </a:cubicBezTo>
                  <a:lnTo>
                    <a:pt x="7042" y="2693"/>
                  </a:lnTo>
                  <a:cubicBezTo>
                    <a:pt x="7055" y="2696"/>
                    <a:pt x="7070" y="2737"/>
                    <a:pt x="7064" y="2771"/>
                  </a:cubicBezTo>
                  <a:cubicBezTo>
                    <a:pt x="7067" y="2788"/>
                    <a:pt x="7071" y="2797"/>
                    <a:pt x="7074" y="2797"/>
                  </a:cubicBezTo>
                  <a:cubicBezTo>
                    <a:pt x="7079" y="2797"/>
                    <a:pt x="7084" y="2781"/>
                    <a:pt x="7086" y="2740"/>
                  </a:cubicBezTo>
                  <a:cubicBezTo>
                    <a:pt x="7096" y="2687"/>
                    <a:pt x="7098" y="2675"/>
                    <a:pt x="7110" y="2675"/>
                  </a:cubicBezTo>
                  <a:cubicBezTo>
                    <a:pt x="7113" y="2675"/>
                    <a:pt x="7118" y="2676"/>
                    <a:pt x="7124" y="2677"/>
                  </a:cubicBezTo>
                  <a:cubicBezTo>
                    <a:pt x="7139" y="2677"/>
                    <a:pt x="7152" y="2680"/>
                    <a:pt x="7142" y="2718"/>
                  </a:cubicBezTo>
                  <a:cubicBezTo>
                    <a:pt x="7136" y="2752"/>
                    <a:pt x="7136" y="2752"/>
                    <a:pt x="7161" y="2759"/>
                  </a:cubicBezTo>
                  <a:cubicBezTo>
                    <a:pt x="7162" y="2759"/>
                    <a:pt x="7164" y="2759"/>
                    <a:pt x="7165" y="2759"/>
                  </a:cubicBezTo>
                  <a:cubicBezTo>
                    <a:pt x="7206" y="2759"/>
                    <a:pt x="7262" y="2666"/>
                    <a:pt x="7287" y="2602"/>
                  </a:cubicBezTo>
                  <a:cubicBezTo>
                    <a:pt x="7293" y="2566"/>
                    <a:pt x="7296" y="2548"/>
                    <a:pt x="7298" y="2548"/>
                  </a:cubicBezTo>
                  <a:cubicBezTo>
                    <a:pt x="7299" y="2548"/>
                    <a:pt x="7299" y="2566"/>
                    <a:pt x="7299" y="2602"/>
                  </a:cubicBezTo>
                  <a:cubicBezTo>
                    <a:pt x="7293" y="2640"/>
                    <a:pt x="7305" y="2643"/>
                    <a:pt x="7318" y="2643"/>
                  </a:cubicBezTo>
                  <a:cubicBezTo>
                    <a:pt x="7320" y="2632"/>
                    <a:pt x="7322" y="2628"/>
                    <a:pt x="7323" y="2628"/>
                  </a:cubicBezTo>
                  <a:lnTo>
                    <a:pt x="7323" y="2628"/>
                  </a:lnTo>
                  <a:cubicBezTo>
                    <a:pt x="7326" y="2628"/>
                    <a:pt x="7326" y="2643"/>
                    <a:pt x="7319" y="2643"/>
                  </a:cubicBezTo>
                  <a:cubicBezTo>
                    <a:pt x="7319" y="2643"/>
                    <a:pt x="7318" y="2643"/>
                    <a:pt x="7318" y="2643"/>
                  </a:cubicBezTo>
                  <a:cubicBezTo>
                    <a:pt x="7313" y="2670"/>
                    <a:pt x="7306" y="2676"/>
                    <a:pt x="7297" y="2676"/>
                  </a:cubicBezTo>
                  <a:cubicBezTo>
                    <a:pt x="7294" y="2676"/>
                    <a:pt x="7290" y="2675"/>
                    <a:pt x="7287" y="2674"/>
                  </a:cubicBezTo>
                  <a:lnTo>
                    <a:pt x="7280" y="2709"/>
                  </a:lnTo>
                  <a:cubicBezTo>
                    <a:pt x="7280" y="2746"/>
                    <a:pt x="7284" y="2765"/>
                    <a:pt x="7291" y="2765"/>
                  </a:cubicBezTo>
                  <a:cubicBezTo>
                    <a:pt x="7298" y="2765"/>
                    <a:pt x="7308" y="2749"/>
                    <a:pt x="7321" y="2718"/>
                  </a:cubicBezTo>
                  <a:cubicBezTo>
                    <a:pt x="7330" y="2701"/>
                    <a:pt x="7335" y="2693"/>
                    <a:pt x="7338" y="2693"/>
                  </a:cubicBezTo>
                  <a:cubicBezTo>
                    <a:pt x="7341" y="2693"/>
                    <a:pt x="7343" y="2702"/>
                    <a:pt x="7346" y="2721"/>
                  </a:cubicBezTo>
                  <a:cubicBezTo>
                    <a:pt x="7351" y="2748"/>
                    <a:pt x="7357" y="2775"/>
                    <a:pt x="7362" y="2775"/>
                  </a:cubicBezTo>
                  <a:cubicBezTo>
                    <a:pt x="7364" y="2775"/>
                    <a:pt x="7366" y="2771"/>
                    <a:pt x="7368" y="2762"/>
                  </a:cubicBezTo>
                  <a:cubicBezTo>
                    <a:pt x="7387" y="2768"/>
                    <a:pt x="7399" y="2784"/>
                    <a:pt x="7403" y="2806"/>
                  </a:cubicBezTo>
                  <a:cubicBezTo>
                    <a:pt x="7410" y="2807"/>
                    <a:pt x="7416" y="2808"/>
                    <a:pt x="7421" y="2808"/>
                  </a:cubicBezTo>
                  <a:cubicBezTo>
                    <a:pt x="7434" y="2808"/>
                    <a:pt x="7442" y="2802"/>
                    <a:pt x="7446" y="2778"/>
                  </a:cubicBezTo>
                  <a:cubicBezTo>
                    <a:pt x="7451" y="2750"/>
                    <a:pt x="7459" y="2744"/>
                    <a:pt x="7467" y="2744"/>
                  </a:cubicBezTo>
                  <a:cubicBezTo>
                    <a:pt x="7471" y="2744"/>
                    <a:pt x="7474" y="2745"/>
                    <a:pt x="7478" y="2746"/>
                  </a:cubicBezTo>
                  <a:cubicBezTo>
                    <a:pt x="7480" y="2746"/>
                    <a:pt x="7482" y="2746"/>
                    <a:pt x="7485" y="2746"/>
                  </a:cubicBezTo>
                  <a:cubicBezTo>
                    <a:pt x="7497" y="2746"/>
                    <a:pt x="7507" y="2744"/>
                    <a:pt x="7512" y="2715"/>
                  </a:cubicBezTo>
                  <a:cubicBezTo>
                    <a:pt x="7515" y="2679"/>
                    <a:pt x="7532" y="2649"/>
                    <a:pt x="7556" y="2649"/>
                  </a:cubicBezTo>
                  <a:cubicBezTo>
                    <a:pt x="7557" y="2649"/>
                    <a:pt x="7558" y="2649"/>
                    <a:pt x="7559" y="2649"/>
                  </a:cubicBezTo>
                  <a:cubicBezTo>
                    <a:pt x="7572" y="2637"/>
                    <a:pt x="7579" y="2629"/>
                    <a:pt x="7584" y="2629"/>
                  </a:cubicBezTo>
                  <a:cubicBezTo>
                    <a:pt x="7592" y="2629"/>
                    <a:pt x="7593" y="2646"/>
                    <a:pt x="7597" y="2690"/>
                  </a:cubicBezTo>
                  <a:cubicBezTo>
                    <a:pt x="7591" y="2727"/>
                    <a:pt x="7603" y="2727"/>
                    <a:pt x="7619" y="2731"/>
                  </a:cubicBezTo>
                  <a:cubicBezTo>
                    <a:pt x="7619" y="2731"/>
                    <a:pt x="7631" y="2731"/>
                    <a:pt x="7641" y="2768"/>
                  </a:cubicBezTo>
                  <a:cubicBezTo>
                    <a:pt x="7644" y="2780"/>
                    <a:pt x="7646" y="2784"/>
                    <a:pt x="7648" y="2784"/>
                  </a:cubicBezTo>
                  <a:cubicBezTo>
                    <a:pt x="7654" y="2784"/>
                    <a:pt x="7657" y="2760"/>
                    <a:pt x="7659" y="2734"/>
                  </a:cubicBezTo>
                  <a:cubicBezTo>
                    <a:pt x="7663" y="2699"/>
                    <a:pt x="7666" y="2665"/>
                    <a:pt x="7666" y="2665"/>
                  </a:cubicBezTo>
                  <a:cubicBezTo>
                    <a:pt x="7678" y="2665"/>
                    <a:pt x="7685" y="2737"/>
                    <a:pt x="7681" y="2774"/>
                  </a:cubicBezTo>
                  <a:cubicBezTo>
                    <a:pt x="7686" y="2810"/>
                    <a:pt x="7688" y="2828"/>
                    <a:pt x="7690" y="2828"/>
                  </a:cubicBezTo>
                  <a:cubicBezTo>
                    <a:pt x="7692" y="2828"/>
                    <a:pt x="7694" y="2810"/>
                    <a:pt x="7697" y="2774"/>
                  </a:cubicBezTo>
                  <a:cubicBezTo>
                    <a:pt x="7699" y="2751"/>
                    <a:pt x="7707" y="2727"/>
                    <a:pt x="7721" y="2727"/>
                  </a:cubicBezTo>
                  <a:cubicBezTo>
                    <a:pt x="7726" y="2727"/>
                    <a:pt x="7733" y="2731"/>
                    <a:pt x="7741" y="2743"/>
                  </a:cubicBezTo>
                  <a:cubicBezTo>
                    <a:pt x="7769" y="2746"/>
                    <a:pt x="7794" y="2749"/>
                    <a:pt x="7794" y="2787"/>
                  </a:cubicBezTo>
                  <a:cubicBezTo>
                    <a:pt x="7797" y="2798"/>
                    <a:pt x="7802" y="2802"/>
                    <a:pt x="7806" y="2802"/>
                  </a:cubicBezTo>
                  <a:cubicBezTo>
                    <a:pt x="7814" y="2802"/>
                    <a:pt x="7822" y="2787"/>
                    <a:pt x="7822" y="2787"/>
                  </a:cubicBezTo>
                  <a:cubicBezTo>
                    <a:pt x="7830" y="2770"/>
                    <a:pt x="7837" y="2762"/>
                    <a:pt x="7846" y="2762"/>
                  </a:cubicBezTo>
                  <a:cubicBezTo>
                    <a:pt x="7857" y="2762"/>
                    <a:pt x="7870" y="2772"/>
                    <a:pt x="7891" y="2793"/>
                  </a:cubicBezTo>
                  <a:cubicBezTo>
                    <a:pt x="7926" y="2831"/>
                    <a:pt x="7943" y="2850"/>
                    <a:pt x="7952" y="2850"/>
                  </a:cubicBezTo>
                  <a:cubicBezTo>
                    <a:pt x="7961" y="2850"/>
                    <a:pt x="7962" y="2832"/>
                    <a:pt x="7963" y="2796"/>
                  </a:cubicBezTo>
                  <a:cubicBezTo>
                    <a:pt x="7963" y="2776"/>
                    <a:pt x="7963" y="2755"/>
                    <a:pt x="7966" y="2755"/>
                  </a:cubicBezTo>
                  <a:cubicBezTo>
                    <a:pt x="7968" y="2755"/>
                    <a:pt x="7971" y="2766"/>
                    <a:pt x="7976" y="2796"/>
                  </a:cubicBezTo>
                  <a:cubicBezTo>
                    <a:pt x="7981" y="2807"/>
                    <a:pt x="7985" y="2812"/>
                    <a:pt x="7990" y="2812"/>
                  </a:cubicBezTo>
                  <a:cubicBezTo>
                    <a:pt x="8002" y="2812"/>
                    <a:pt x="8016" y="2786"/>
                    <a:pt x="8036" y="2762"/>
                  </a:cubicBezTo>
                  <a:cubicBezTo>
                    <a:pt x="8045" y="2715"/>
                    <a:pt x="8051" y="2668"/>
                    <a:pt x="8048" y="2618"/>
                  </a:cubicBezTo>
                  <a:cubicBezTo>
                    <a:pt x="8048" y="2577"/>
                    <a:pt x="8048" y="2561"/>
                    <a:pt x="8054" y="2561"/>
                  </a:cubicBezTo>
                  <a:cubicBezTo>
                    <a:pt x="8058" y="2561"/>
                    <a:pt x="8065" y="2569"/>
                    <a:pt x="8076" y="2583"/>
                  </a:cubicBezTo>
                  <a:cubicBezTo>
                    <a:pt x="8089" y="2583"/>
                    <a:pt x="8101" y="2621"/>
                    <a:pt x="8104" y="2655"/>
                  </a:cubicBezTo>
                  <a:cubicBezTo>
                    <a:pt x="8104" y="2693"/>
                    <a:pt x="8092" y="2693"/>
                    <a:pt x="8092" y="2693"/>
                  </a:cubicBezTo>
                  <a:lnTo>
                    <a:pt x="8076" y="2693"/>
                  </a:lnTo>
                  <a:cubicBezTo>
                    <a:pt x="8076" y="2727"/>
                    <a:pt x="8076" y="2762"/>
                    <a:pt x="8104" y="2762"/>
                  </a:cubicBezTo>
                  <a:cubicBezTo>
                    <a:pt x="8112" y="2781"/>
                    <a:pt x="8120" y="2790"/>
                    <a:pt x="8126" y="2790"/>
                  </a:cubicBezTo>
                  <a:cubicBezTo>
                    <a:pt x="8132" y="2790"/>
                    <a:pt x="8136" y="2781"/>
                    <a:pt x="8136" y="2762"/>
                  </a:cubicBezTo>
                  <a:cubicBezTo>
                    <a:pt x="8151" y="2796"/>
                    <a:pt x="8180" y="2796"/>
                    <a:pt x="8208" y="2796"/>
                  </a:cubicBezTo>
                  <a:cubicBezTo>
                    <a:pt x="8213" y="2796"/>
                    <a:pt x="8218" y="2796"/>
                    <a:pt x="8223" y="2796"/>
                  </a:cubicBezTo>
                  <a:cubicBezTo>
                    <a:pt x="8252" y="2796"/>
                    <a:pt x="8286" y="2799"/>
                    <a:pt x="8302" y="2828"/>
                  </a:cubicBezTo>
                  <a:cubicBezTo>
                    <a:pt x="8330" y="2825"/>
                    <a:pt x="8346" y="2821"/>
                    <a:pt x="8343" y="2787"/>
                  </a:cubicBezTo>
                  <a:cubicBezTo>
                    <a:pt x="8339" y="2744"/>
                    <a:pt x="8342" y="2727"/>
                    <a:pt x="8346" y="2727"/>
                  </a:cubicBezTo>
                  <a:cubicBezTo>
                    <a:pt x="8349" y="2727"/>
                    <a:pt x="8353" y="2735"/>
                    <a:pt x="8355" y="2749"/>
                  </a:cubicBezTo>
                  <a:cubicBezTo>
                    <a:pt x="8365" y="2788"/>
                    <a:pt x="8424" y="2807"/>
                    <a:pt x="8480" y="2807"/>
                  </a:cubicBezTo>
                  <a:cubicBezTo>
                    <a:pt x="8534" y="2807"/>
                    <a:pt x="8584" y="2789"/>
                    <a:pt x="8584" y="2752"/>
                  </a:cubicBezTo>
                  <a:lnTo>
                    <a:pt x="8612" y="2749"/>
                  </a:lnTo>
                  <a:cubicBezTo>
                    <a:pt x="8624" y="2757"/>
                    <a:pt x="8641" y="2760"/>
                    <a:pt x="8659" y="2760"/>
                  </a:cubicBezTo>
                  <a:cubicBezTo>
                    <a:pt x="8701" y="2760"/>
                    <a:pt x="8748" y="2741"/>
                    <a:pt x="8750" y="2715"/>
                  </a:cubicBezTo>
                  <a:cubicBezTo>
                    <a:pt x="8750" y="2715"/>
                    <a:pt x="8766" y="2712"/>
                    <a:pt x="8797" y="2702"/>
                  </a:cubicBezTo>
                  <a:cubicBezTo>
                    <a:pt x="8813" y="2711"/>
                    <a:pt x="8825" y="2716"/>
                    <a:pt x="8835" y="2716"/>
                  </a:cubicBezTo>
                  <a:cubicBezTo>
                    <a:pt x="8848" y="2716"/>
                    <a:pt x="8855" y="2705"/>
                    <a:pt x="8857" y="2680"/>
                  </a:cubicBezTo>
                  <a:cubicBezTo>
                    <a:pt x="8859" y="2654"/>
                    <a:pt x="8853" y="2629"/>
                    <a:pt x="8854" y="2629"/>
                  </a:cubicBezTo>
                  <a:lnTo>
                    <a:pt x="8854" y="2629"/>
                  </a:lnTo>
                  <a:cubicBezTo>
                    <a:pt x="8855" y="2629"/>
                    <a:pt x="8856" y="2633"/>
                    <a:pt x="8860" y="2643"/>
                  </a:cubicBezTo>
                  <a:cubicBezTo>
                    <a:pt x="8866" y="2659"/>
                    <a:pt x="8875" y="2665"/>
                    <a:pt x="8889" y="2665"/>
                  </a:cubicBezTo>
                  <a:cubicBezTo>
                    <a:pt x="8905" y="2665"/>
                    <a:pt x="8928" y="2656"/>
                    <a:pt x="8960" y="2643"/>
                  </a:cubicBezTo>
                  <a:cubicBezTo>
                    <a:pt x="9020" y="2618"/>
                    <a:pt x="9020" y="2618"/>
                    <a:pt x="8991" y="2593"/>
                  </a:cubicBezTo>
                  <a:cubicBezTo>
                    <a:pt x="9009" y="2570"/>
                    <a:pt x="9022" y="2561"/>
                    <a:pt x="9031" y="2561"/>
                  </a:cubicBezTo>
                  <a:cubicBezTo>
                    <a:pt x="9046" y="2561"/>
                    <a:pt x="9054" y="2580"/>
                    <a:pt x="9063" y="2599"/>
                  </a:cubicBezTo>
                  <a:cubicBezTo>
                    <a:pt x="9070" y="2629"/>
                    <a:pt x="9079" y="2644"/>
                    <a:pt x="9086" y="2644"/>
                  </a:cubicBezTo>
                  <a:cubicBezTo>
                    <a:pt x="9094" y="2644"/>
                    <a:pt x="9097" y="2615"/>
                    <a:pt x="9079" y="2555"/>
                  </a:cubicBezTo>
                  <a:cubicBezTo>
                    <a:pt x="9067" y="2507"/>
                    <a:pt x="9073" y="2486"/>
                    <a:pt x="9085" y="2486"/>
                  </a:cubicBezTo>
                  <a:cubicBezTo>
                    <a:pt x="9091" y="2486"/>
                    <a:pt x="9098" y="2491"/>
                    <a:pt x="9104" y="2502"/>
                  </a:cubicBezTo>
                  <a:cubicBezTo>
                    <a:pt x="9120" y="2533"/>
                    <a:pt x="9107" y="2539"/>
                    <a:pt x="9092" y="2549"/>
                  </a:cubicBezTo>
                  <a:cubicBezTo>
                    <a:pt x="9092" y="2549"/>
                    <a:pt x="9107" y="2580"/>
                    <a:pt x="9126" y="2611"/>
                  </a:cubicBezTo>
                  <a:cubicBezTo>
                    <a:pt x="9139" y="2602"/>
                    <a:pt x="9139" y="2602"/>
                    <a:pt x="9135" y="2564"/>
                  </a:cubicBezTo>
                  <a:cubicBezTo>
                    <a:pt x="9135" y="2564"/>
                    <a:pt x="9151" y="2555"/>
                    <a:pt x="9148" y="2517"/>
                  </a:cubicBezTo>
                  <a:cubicBezTo>
                    <a:pt x="9145" y="2480"/>
                    <a:pt x="9126" y="2445"/>
                    <a:pt x="9095" y="2423"/>
                  </a:cubicBezTo>
                  <a:cubicBezTo>
                    <a:pt x="9067" y="2398"/>
                    <a:pt x="9079" y="2392"/>
                    <a:pt x="9092" y="2386"/>
                  </a:cubicBezTo>
                  <a:lnTo>
                    <a:pt x="9092" y="2386"/>
                  </a:lnTo>
                  <a:cubicBezTo>
                    <a:pt x="9129" y="2398"/>
                    <a:pt x="9157" y="2433"/>
                    <a:pt x="9157" y="2470"/>
                  </a:cubicBezTo>
                  <a:cubicBezTo>
                    <a:pt x="9145" y="2480"/>
                    <a:pt x="9164" y="2511"/>
                    <a:pt x="9179" y="2543"/>
                  </a:cubicBezTo>
                  <a:cubicBezTo>
                    <a:pt x="9182" y="2546"/>
                    <a:pt x="9184" y="2547"/>
                    <a:pt x="9187" y="2547"/>
                  </a:cubicBezTo>
                  <a:cubicBezTo>
                    <a:pt x="9206" y="2547"/>
                    <a:pt x="9231" y="2466"/>
                    <a:pt x="9209" y="2406"/>
                  </a:cubicBezTo>
                  <a:lnTo>
                    <a:pt x="9209" y="2406"/>
                  </a:lnTo>
                  <a:cubicBezTo>
                    <a:pt x="9214" y="2413"/>
                    <a:pt x="9219" y="2422"/>
                    <a:pt x="9226" y="2433"/>
                  </a:cubicBezTo>
                  <a:cubicBezTo>
                    <a:pt x="9234" y="2445"/>
                    <a:pt x="9243" y="2450"/>
                    <a:pt x="9252" y="2450"/>
                  </a:cubicBezTo>
                  <a:cubicBezTo>
                    <a:pt x="9267" y="2450"/>
                    <a:pt x="9283" y="2439"/>
                    <a:pt x="9298" y="2430"/>
                  </a:cubicBezTo>
                  <a:cubicBezTo>
                    <a:pt x="9327" y="2411"/>
                    <a:pt x="9339" y="2401"/>
                    <a:pt x="9317" y="2373"/>
                  </a:cubicBezTo>
                  <a:cubicBezTo>
                    <a:pt x="9298" y="2345"/>
                    <a:pt x="9277" y="2314"/>
                    <a:pt x="9289" y="2307"/>
                  </a:cubicBezTo>
                  <a:lnTo>
                    <a:pt x="9289" y="2307"/>
                  </a:lnTo>
                  <a:cubicBezTo>
                    <a:pt x="9288" y="2308"/>
                    <a:pt x="9287" y="2308"/>
                    <a:pt x="9285" y="2308"/>
                  </a:cubicBezTo>
                  <a:cubicBezTo>
                    <a:pt x="9272" y="2308"/>
                    <a:pt x="9253" y="2283"/>
                    <a:pt x="9236" y="2257"/>
                  </a:cubicBezTo>
                  <a:lnTo>
                    <a:pt x="9236" y="2257"/>
                  </a:lnTo>
                  <a:cubicBezTo>
                    <a:pt x="9261" y="2264"/>
                    <a:pt x="9289" y="2276"/>
                    <a:pt x="9314" y="2289"/>
                  </a:cubicBezTo>
                  <a:cubicBezTo>
                    <a:pt x="9350" y="2311"/>
                    <a:pt x="9380" y="2323"/>
                    <a:pt x="9407" y="2323"/>
                  </a:cubicBezTo>
                  <a:cubicBezTo>
                    <a:pt x="9431" y="2323"/>
                    <a:pt x="9454" y="2314"/>
                    <a:pt x="9477" y="2295"/>
                  </a:cubicBezTo>
                  <a:cubicBezTo>
                    <a:pt x="9497" y="2280"/>
                    <a:pt x="9524" y="2256"/>
                    <a:pt x="9553" y="2256"/>
                  </a:cubicBezTo>
                  <a:cubicBezTo>
                    <a:pt x="9560" y="2256"/>
                    <a:pt x="9567" y="2257"/>
                    <a:pt x="9574" y="2260"/>
                  </a:cubicBezTo>
                  <a:cubicBezTo>
                    <a:pt x="9599" y="2239"/>
                    <a:pt x="9609" y="2226"/>
                    <a:pt x="9584" y="2201"/>
                  </a:cubicBezTo>
                  <a:lnTo>
                    <a:pt x="9606" y="2179"/>
                  </a:lnTo>
                  <a:cubicBezTo>
                    <a:pt x="9613" y="2181"/>
                    <a:pt x="9620" y="2183"/>
                    <a:pt x="9626" y="2183"/>
                  </a:cubicBezTo>
                  <a:cubicBezTo>
                    <a:pt x="9650" y="2183"/>
                    <a:pt x="9660" y="2165"/>
                    <a:pt x="9640" y="2145"/>
                  </a:cubicBezTo>
                  <a:cubicBezTo>
                    <a:pt x="9624" y="2107"/>
                    <a:pt x="9662" y="2123"/>
                    <a:pt x="9671" y="2110"/>
                  </a:cubicBezTo>
                  <a:cubicBezTo>
                    <a:pt x="9700" y="2118"/>
                    <a:pt x="9718" y="2124"/>
                    <a:pt x="9724" y="2124"/>
                  </a:cubicBezTo>
                  <a:cubicBezTo>
                    <a:pt x="9733" y="2124"/>
                    <a:pt x="9712" y="2110"/>
                    <a:pt x="9656" y="2076"/>
                  </a:cubicBezTo>
                  <a:cubicBezTo>
                    <a:pt x="9641" y="2061"/>
                    <a:pt x="9621" y="2054"/>
                    <a:pt x="9602" y="2054"/>
                  </a:cubicBezTo>
                  <a:cubicBezTo>
                    <a:pt x="9591" y="2054"/>
                    <a:pt x="9581" y="2056"/>
                    <a:pt x="9571" y="2060"/>
                  </a:cubicBezTo>
                  <a:lnTo>
                    <a:pt x="9540" y="2091"/>
                  </a:lnTo>
                  <a:lnTo>
                    <a:pt x="9546" y="2035"/>
                  </a:lnTo>
                  <a:cubicBezTo>
                    <a:pt x="9555" y="2025"/>
                    <a:pt x="9549" y="1978"/>
                    <a:pt x="9521" y="1956"/>
                  </a:cubicBezTo>
                  <a:cubicBezTo>
                    <a:pt x="9521" y="1956"/>
                    <a:pt x="9493" y="1935"/>
                    <a:pt x="9502" y="1922"/>
                  </a:cubicBezTo>
                  <a:lnTo>
                    <a:pt x="9502" y="1922"/>
                  </a:lnTo>
                  <a:lnTo>
                    <a:pt x="9559" y="1969"/>
                  </a:lnTo>
                  <a:cubicBezTo>
                    <a:pt x="9574" y="2000"/>
                    <a:pt x="9599" y="2029"/>
                    <a:pt x="9628" y="2051"/>
                  </a:cubicBezTo>
                  <a:cubicBezTo>
                    <a:pt x="9653" y="2065"/>
                    <a:pt x="9677" y="2072"/>
                    <a:pt x="9694" y="2072"/>
                  </a:cubicBezTo>
                  <a:cubicBezTo>
                    <a:pt x="9721" y="2072"/>
                    <a:pt x="9729" y="2055"/>
                    <a:pt x="9696" y="2029"/>
                  </a:cubicBezTo>
                  <a:cubicBezTo>
                    <a:pt x="9701" y="2022"/>
                    <a:pt x="9704" y="2019"/>
                    <a:pt x="9711" y="2019"/>
                  </a:cubicBezTo>
                  <a:cubicBezTo>
                    <a:pt x="9717" y="2019"/>
                    <a:pt x="9726" y="2021"/>
                    <a:pt x="9743" y="2025"/>
                  </a:cubicBezTo>
                  <a:cubicBezTo>
                    <a:pt x="9753" y="2034"/>
                    <a:pt x="9760" y="2038"/>
                    <a:pt x="9764" y="2038"/>
                  </a:cubicBezTo>
                  <a:cubicBezTo>
                    <a:pt x="9772" y="2038"/>
                    <a:pt x="9766" y="2020"/>
                    <a:pt x="9734" y="1982"/>
                  </a:cubicBezTo>
                  <a:cubicBezTo>
                    <a:pt x="9704" y="1945"/>
                    <a:pt x="9697" y="1927"/>
                    <a:pt x="9713" y="1927"/>
                  </a:cubicBezTo>
                  <a:cubicBezTo>
                    <a:pt x="9722" y="1927"/>
                    <a:pt x="9739" y="1933"/>
                    <a:pt x="9762" y="1944"/>
                  </a:cubicBezTo>
                  <a:cubicBezTo>
                    <a:pt x="9774" y="1947"/>
                    <a:pt x="9784" y="1948"/>
                    <a:pt x="9794" y="1948"/>
                  </a:cubicBezTo>
                  <a:cubicBezTo>
                    <a:pt x="9849" y="1948"/>
                    <a:pt x="9871" y="1907"/>
                    <a:pt x="9847" y="1891"/>
                  </a:cubicBezTo>
                  <a:cubicBezTo>
                    <a:pt x="9792" y="1853"/>
                    <a:pt x="9809" y="1821"/>
                    <a:pt x="9841" y="1821"/>
                  </a:cubicBezTo>
                  <a:cubicBezTo>
                    <a:pt x="9844" y="1821"/>
                    <a:pt x="9847" y="1821"/>
                    <a:pt x="9850" y="1822"/>
                  </a:cubicBezTo>
                  <a:cubicBezTo>
                    <a:pt x="9856" y="1823"/>
                    <a:pt x="9862" y="1823"/>
                    <a:pt x="9866" y="1823"/>
                  </a:cubicBezTo>
                  <a:cubicBezTo>
                    <a:pt x="9890" y="1823"/>
                    <a:pt x="9893" y="1810"/>
                    <a:pt x="9875" y="1784"/>
                  </a:cubicBezTo>
                  <a:lnTo>
                    <a:pt x="9875" y="1784"/>
                  </a:lnTo>
                  <a:cubicBezTo>
                    <a:pt x="9891" y="1794"/>
                    <a:pt x="9908" y="1800"/>
                    <a:pt x="9919" y="1800"/>
                  </a:cubicBezTo>
                  <a:cubicBezTo>
                    <a:pt x="9929" y="1800"/>
                    <a:pt x="9933" y="1794"/>
                    <a:pt x="9922" y="1778"/>
                  </a:cubicBezTo>
                  <a:cubicBezTo>
                    <a:pt x="9922" y="1778"/>
                    <a:pt x="9931" y="1762"/>
                    <a:pt x="9891" y="1759"/>
                  </a:cubicBezTo>
                  <a:lnTo>
                    <a:pt x="9844" y="1696"/>
                  </a:lnTo>
                  <a:cubicBezTo>
                    <a:pt x="9842" y="1699"/>
                    <a:pt x="9840" y="1700"/>
                    <a:pt x="9836" y="1700"/>
                  </a:cubicBezTo>
                  <a:cubicBezTo>
                    <a:pt x="9823" y="1700"/>
                    <a:pt x="9799" y="1686"/>
                    <a:pt x="9775" y="1671"/>
                  </a:cubicBezTo>
                  <a:cubicBezTo>
                    <a:pt x="9753" y="1660"/>
                    <a:pt x="9776" y="1641"/>
                    <a:pt x="9831" y="1641"/>
                  </a:cubicBezTo>
                  <a:cubicBezTo>
                    <a:pt x="9853" y="1641"/>
                    <a:pt x="9881" y="1644"/>
                    <a:pt x="9913" y="1653"/>
                  </a:cubicBezTo>
                  <a:lnTo>
                    <a:pt x="9991" y="1659"/>
                  </a:lnTo>
                  <a:lnTo>
                    <a:pt x="9925" y="1627"/>
                  </a:lnTo>
                  <a:cubicBezTo>
                    <a:pt x="9931" y="1617"/>
                    <a:pt x="9936" y="1609"/>
                    <a:pt x="9947" y="1609"/>
                  </a:cubicBezTo>
                  <a:cubicBezTo>
                    <a:pt x="9953" y="1609"/>
                    <a:pt x="9961" y="1611"/>
                    <a:pt x="9972" y="1618"/>
                  </a:cubicBezTo>
                  <a:cubicBezTo>
                    <a:pt x="9989" y="1626"/>
                    <a:pt x="9997" y="1630"/>
                    <a:pt x="10001" y="1630"/>
                  </a:cubicBezTo>
                  <a:cubicBezTo>
                    <a:pt x="10005" y="1630"/>
                    <a:pt x="10007" y="1627"/>
                    <a:pt x="10010" y="1621"/>
                  </a:cubicBezTo>
                  <a:cubicBezTo>
                    <a:pt x="10010" y="1621"/>
                    <a:pt x="10019" y="1606"/>
                    <a:pt x="9985" y="1590"/>
                  </a:cubicBezTo>
                  <a:cubicBezTo>
                    <a:pt x="9937" y="1566"/>
                    <a:pt x="9926" y="1560"/>
                    <a:pt x="9939" y="1560"/>
                  </a:cubicBezTo>
                  <a:cubicBezTo>
                    <a:pt x="9944" y="1560"/>
                    <a:pt x="9951" y="1561"/>
                    <a:pt x="9960" y="1562"/>
                  </a:cubicBezTo>
                  <a:cubicBezTo>
                    <a:pt x="9981" y="1567"/>
                    <a:pt x="9997" y="1570"/>
                    <a:pt x="10007" y="1570"/>
                  </a:cubicBezTo>
                  <a:cubicBezTo>
                    <a:pt x="10030" y="1570"/>
                    <a:pt x="10020" y="1555"/>
                    <a:pt x="9978" y="1524"/>
                  </a:cubicBezTo>
                  <a:cubicBezTo>
                    <a:pt x="9943" y="1506"/>
                    <a:pt x="9928" y="1499"/>
                    <a:pt x="9933" y="1499"/>
                  </a:cubicBezTo>
                  <a:cubicBezTo>
                    <a:pt x="9938" y="1499"/>
                    <a:pt x="9955" y="1503"/>
                    <a:pt x="9985" y="1511"/>
                  </a:cubicBezTo>
                  <a:cubicBezTo>
                    <a:pt x="10003" y="1520"/>
                    <a:pt x="10022" y="1524"/>
                    <a:pt x="10037" y="1524"/>
                  </a:cubicBezTo>
                  <a:cubicBezTo>
                    <a:pt x="10050" y="1524"/>
                    <a:pt x="10060" y="1521"/>
                    <a:pt x="10063" y="1515"/>
                  </a:cubicBezTo>
                  <a:lnTo>
                    <a:pt x="10032" y="1499"/>
                  </a:lnTo>
                  <a:cubicBezTo>
                    <a:pt x="9966" y="1471"/>
                    <a:pt x="9972" y="1458"/>
                    <a:pt x="10010" y="1458"/>
                  </a:cubicBezTo>
                  <a:cubicBezTo>
                    <a:pt x="10019" y="1463"/>
                    <a:pt x="10027" y="1465"/>
                    <a:pt x="10032" y="1465"/>
                  </a:cubicBezTo>
                  <a:cubicBezTo>
                    <a:pt x="10046" y="1465"/>
                    <a:pt x="10044" y="1450"/>
                    <a:pt x="10029" y="1421"/>
                  </a:cubicBezTo>
                  <a:cubicBezTo>
                    <a:pt x="10038" y="1402"/>
                    <a:pt x="10042" y="1389"/>
                    <a:pt x="10056" y="1389"/>
                  </a:cubicBezTo>
                  <a:cubicBezTo>
                    <a:pt x="10062" y="1389"/>
                    <a:pt x="10069" y="1391"/>
                    <a:pt x="10079" y="1396"/>
                  </a:cubicBezTo>
                  <a:cubicBezTo>
                    <a:pt x="10108" y="1407"/>
                    <a:pt x="10124" y="1413"/>
                    <a:pt x="10128" y="1413"/>
                  </a:cubicBezTo>
                  <a:cubicBezTo>
                    <a:pt x="10133" y="1413"/>
                    <a:pt x="10118" y="1403"/>
                    <a:pt x="10085" y="1380"/>
                  </a:cubicBezTo>
                  <a:cubicBezTo>
                    <a:pt x="10057" y="1355"/>
                    <a:pt x="10057" y="1355"/>
                    <a:pt x="10101" y="1342"/>
                  </a:cubicBezTo>
                  <a:cubicBezTo>
                    <a:pt x="10138" y="1342"/>
                    <a:pt x="10138" y="1342"/>
                    <a:pt x="10110" y="1314"/>
                  </a:cubicBezTo>
                  <a:cubicBezTo>
                    <a:pt x="10062" y="1296"/>
                    <a:pt x="10031" y="1284"/>
                    <a:pt x="10016" y="1284"/>
                  </a:cubicBezTo>
                  <a:cubicBezTo>
                    <a:pt x="10011" y="1284"/>
                    <a:pt x="10008" y="1286"/>
                    <a:pt x="10007" y="1289"/>
                  </a:cubicBezTo>
                  <a:cubicBezTo>
                    <a:pt x="10004" y="1295"/>
                    <a:pt x="10002" y="1298"/>
                    <a:pt x="9997" y="1298"/>
                  </a:cubicBezTo>
                  <a:cubicBezTo>
                    <a:pt x="9992" y="1298"/>
                    <a:pt x="9983" y="1295"/>
                    <a:pt x="9966" y="1289"/>
                  </a:cubicBezTo>
                  <a:cubicBezTo>
                    <a:pt x="9966" y="1289"/>
                    <a:pt x="9972" y="1276"/>
                    <a:pt x="9975" y="1264"/>
                  </a:cubicBezTo>
                  <a:cubicBezTo>
                    <a:pt x="9982" y="1251"/>
                    <a:pt x="9988" y="1239"/>
                    <a:pt x="9963" y="1201"/>
                  </a:cubicBezTo>
                  <a:cubicBezTo>
                    <a:pt x="9947" y="1177"/>
                    <a:pt x="9913" y="1159"/>
                    <a:pt x="9898" y="1159"/>
                  </a:cubicBezTo>
                  <a:cubicBezTo>
                    <a:pt x="9889" y="1159"/>
                    <a:pt x="9886" y="1164"/>
                    <a:pt x="9894" y="1176"/>
                  </a:cubicBezTo>
                  <a:lnTo>
                    <a:pt x="9856" y="1176"/>
                  </a:lnTo>
                  <a:cubicBezTo>
                    <a:pt x="9821" y="1164"/>
                    <a:pt x="9797" y="1159"/>
                    <a:pt x="9785" y="1159"/>
                  </a:cubicBezTo>
                  <a:cubicBezTo>
                    <a:pt x="9763" y="1159"/>
                    <a:pt x="9782" y="1177"/>
                    <a:pt x="9847" y="1201"/>
                  </a:cubicBezTo>
                  <a:cubicBezTo>
                    <a:pt x="9910" y="1225"/>
                    <a:pt x="9934" y="1234"/>
                    <a:pt x="9924" y="1234"/>
                  </a:cubicBezTo>
                  <a:cubicBezTo>
                    <a:pt x="9918" y="1234"/>
                    <a:pt x="9901" y="1231"/>
                    <a:pt x="9875" y="1226"/>
                  </a:cubicBezTo>
                  <a:cubicBezTo>
                    <a:pt x="9847" y="1216"/>
                    <a:pt x="9830" y="1212"/>
                    <a:pt x="9819" y="1212"/>
                  </a:cubicBezTo>
                  <a:cubicBezTo>
                    <a:pt x="9805" y="1212"/>
                    <a:pt x="9802" y="1219"/>
                    <a:pt x="9800" y="1226"/>
                  </a:cubicBezTo>
                  <a:cubicBezTo>
                    <a:pt x="9797" y="1231"/>
                    <a:pt x="9795" y="1233"/>
                    <a:pt x="9791" y="1233"/>
                  </a:cubicBezTo>
                  <a:cubicBezTo>
                    <a:pt x="9787" y="1233"/>
                    <a:pt x="9779" y="1230"/>
                    <a:pt x="9762" y="1223"/>
                  </a:cubicBezTo>
                  <a:cubicBezTo>
                    <a:pt x="9744" y="1216"/>
                    <a:pt x="9724" y="1213"/>
                    <a:pt x="9709" y="1213"/>
                  </a:cubicBezTo>
                  <a:cubicBezTo>
                    <a:pt x="9696" y="1213"/>
                    <a:pt x="9687" y="1216"/>
                    <a:pt x="9684" y="1220"/>
                  </a:cubicBezTo>
                  <a:cubicBezTo>
                    <a:pt x="9681" y="1233"/>
                    <a:pt x="9681" y="1233"/>
                    <a:pt x="9712" y="1245"/>
                  </a:cubicBezTo>
                  <a:cubicBezTo>
                    <a:pt x="9740" y="1247"/>
                    <a:pt x="9742" y="1260"/>
                    <a:pt x="9713" y="1260"/>
                  </a:cubicBezTo>
                  <a:cubicBezTo>
                    <a:pt x="9703" y="1260"/>
                    <a:pt x="9689" y="1259"/>
                    <a:pt x="9671" y="1255"/>
                  </a:cubicBezTo>
                  <a:cubicBezTo>
                    <a:pt x="9661" y="1254"/>
                    <a:pt x="9654" y="1253"/>
                    <a:pt x="9649" y="1253"/>
                  </a:cubicBezTo>
                  <a:cubicBezTo>
                    <a:pt x="9635" y="1253"/>
                    <a:pt x="9648" y="1258"/>
                    <a:pt x="9700" y="1280"/>
                  </a:cubicBezTo>
                  <a:cubicBezTo>
                    <a:pt x="9750" y="1301"/>
                    <a:pt x="9754" y="1321"/>
                    <a:pt x="9724" y="1321"/>
                  </a:cubicBezTo>
                  <a:cubicBezTo>
                    <a:pt x="9714" y="1321"/>
                    <a:pt x="9701" y="1319"/>
                    <a:pt x="9684" y="1314"/>
                  </a:cubicBezTo>
                  <a:cubicBezTo>
                    <a:pt x="9684" y="1314"/>
                    <a:pt x="9678" y="1327"/>
                    <a:pt x="9671" y="1336"/>
                  </a:cubicBezTo>
                  <a:cubicBezTo>
                    <a:pt x="9668" y="1349"/>
                    <a:pt x="9700" y="1364"/>
                    <a:pt x="9731" y="1377"/>
                  </a:cubicBezTo>
                  <a:cubicBezTo>
                    <a:pt x="9781" y="1401"/>
                    <a:pt x="9793" y="1406"/>
                    <a:pt x="9779" y="1406"/>
                  </a:cubicBezTo>
                  <a:cubicBezTo>
                    <a:pt x="9775" y="1406"/>
                    <a:pt x="9768" y="1406"/>
                    <a:pt x="9759" y="1405"/>
                  </a:cubicBezTo>
                  <a:cubicBezTo>
                    <a:pt x="9734" y="1402"/>
                    <a:pt x="9709" y="1396"/>
                    <a:pt x="9687" y="1386"/>
                  </a:cubicBezTo>
                  <a:cubicBezTo>
                    <a:pt x="9675" y="1380"/>
                    <a:pt x="9667" y="1378"/>
                    <a:pt x="9661" y="1378"/>
                  </a:cubicBezTo>
                  <a:cubicBezTo>
                    <a:pt x="9651" y="1378"/>
                    <a:pt x="9647" y="1385"/>
                    <a:pt x="9643" y="1392"/>
                  </a:cubicBezTo>
                  <a:cubicBezTo>
                    <a:pt x="9633" y="1408"/>
                    <a:pt x="9635" y="1427"/>
                    <a:pt x="9648" y="1437"/>
                  </a:cubicBezTo>
                  <a:lnTo>
                    <a:pt x="9648" y="1437"/>
                  </a:lnTo>
                  <a:lnTo>
                    <a:pt x="9628" y="1427"/>
                  </a:lnTo>
                  <a:cubicBezTo>
                    <a:pt x="9626" y="1429"/>
                    <a:pt x="9622" y="1430"/>
                    <a:pt x="9619" y="1430"/>
                  </a:cubicBezTo>
                  <a:cubicBezTo>
                    <a:pt x="9614" y="1430"/>
                    <a:pt x="9609" y="1429"/>
                    <a:pt x="9608" y="1429"/>
                  </a:cubicBezTo>
                  <a:lnTo>
                    <a:pt x="9608" y="1429"/>
                  </a:lnTo>
                  <a:cubicBezTo>
                    <a:pt x="9606" y="1429"/>
                    <a:pt x="9609" y="1430"/>
                    <a:pt x="9621" y="1436"/>
                  </a:cubicBezTo>
                  <a:cubicBezTo>
                    <a:pt x="9621" y="1436"/>
                    <a:pt x="9615" y="1449"/>
                    <a:pt x="9571" y="1452"/>
                  </a:cubicBezTo>
                  <a:cubicBezTo>
                    <a:pt x="9527" y="1458"/>
                    <a:pt x="9571" y="1524"/>
                    <a:pt x="9652" y="1527"/>
                  </a:cubicBezTo>
                  <a:lnTo>
                    <a:pt x="9652" y="1527"/>
                  </a:lnTo>
                  <a:cubicBezTo>
                    <a:pt x="9650" y="1530"/>
                    <a:pt x="9648" y="1533"/>
                    <a:pt x="9646" y="1537"/>
                  </a:cubicBezTo>
                  <a:cubicBezTo>
                    <a:pt x="9640" y="1549"/>
                    <a:pt x="9671" y="1565"/>
                    <a:pt x="9671" y="1565"/>
                  </a:cubicBezTo>
                  <a:cubicBezTo>
                    <a:pt x="9703" y="1584"/>
                    <a:pt x="9696" y="1596"/>
                    <a:pt x="9690" y="1606"/>
                  </a:cubicBezTo>
                  <a:lnTo>
                    <a:pt x="9628" y="1571"/>
                  </a:lnTo>
                  <a:cubicBezTo>
                    <a:pt x="9585" y="1539"/>
                    <a:pt x="9553" y="1523"/>
                    <a:pt x="9542" y="1523"/>
                  </a:cubicBezTo>
                  <a:cubicBezTo>
                    <a:pt x="9530" y="1523"/>
                    <a:pt x="9540" y="1540"/>
                    <a:pt x="9584" y="1574"/>
                  </a:cubicBezTo>
                  <a:cubicBezTo>
                    <a:pt x="9575" y="1569"/>
                    <a:pt x="9564" y="1562"/>
                    <a:pt x="9552" y="1555"/>
                  </a:cubicBezTo>
                  <a:cubicBezTo>
                    <a:pt x="9543" y="1550"/>
                    <a:pt x="9535" y="1547"/>
                    <a:pt x="9530" y="1547"/>
                  </a:cubicBezTo>
                  <a:cubicBezTo>
                    <a:pt x="9519" y="1547"/>
                    <a:pt x="9521" y="1561"/>
                    <a:pt x="9533" y="1587"/>
                  </a:cubicBezTo>
                  <a:cubicBezTo>
                    <a:pt x="9524" y="1599"/>
                    <a:pt x="9580" y="1646"/>
                    <a:pt x="9609" y="1665"/>
                  </a:cubicBezTo>
                  <a:cubicBezTo>
                    <a:pt x="9640" y="1687"/>
                    <a:pt x="9631" y="1696"/>
                    <a:pt x="9631" y="1696"/>
                  </a:cubicBezTo>
                  <a:cubicBezTo>
                    <a:pt x="9628" y="1702"/>
                    <a:pt x="9626" y="1705"/>
                    <a:pt x="9623" y="1705"/>
                  </a:cubicBezTo>
                  <a:cubicBezTo>
                    <a:pt x="9619" y="1705"/>
                    <a:pt x="9611" y="1699"/>
                    <a:pt x="9593" y="1687"/>
                  </a:cubicBezTo>
                  <a:cubicBezTo>
                    <a:pt x="9572" y="1674"/>
                    <a:pt x="9556" y="1667"/>
                    <a:pt x="9548" y="1667"/>
                  </a:cubicBezTo>
                  <a:cubicBezTo>
                    <a:pt x="9533" y="1667"/>
                    <a:pt x="9539" y="1687"/>
                    <a:pt x="9571" y="1721"/>
                  </a:cubicBezTo>
                  <a:lnTo>
                    <a:pt x="9543" y="1700"/>
                  </a:lnTo>
                  <a:cubicBezTo>
                    <a:pt x="9530" y="1692"/>
                    <a:pt x="9517" y="1686"/>
                    <a:pt x="9505" y="1686"/>
                  </a:cubicBezTo>
                  <a:cubicBezTo>
                    <a:pt x="9488" y="1686"/>
                    <a:pt x="9473" y="1699"/>
                    <a:pt x="9468" y="1740"/>
                  </a:cubicBezTo>
                  <a:cubicBezTo>
                    <a:pt x="9444" y="1771"/>
                    <a:pt x="9424" y="1795"/>
                    <a:pt x="9403" y="1795"/>
                  </a:cubicBezTo>
                  <a:cubicBezTo>
                    <a:pt x="9396" y="1795"/>
                    <a:pt x="9390" y="1793"/>
                    <a:pt x="9383" y="1787"/>
                  </a:cubicBezTo>
                  <a:cubicBezTo>
                    <a:pt x="9380" y="1785"/>
                    <a:pt x="9377" y="1784"/>
                    <a:pt x="9375" y="1784"/>
                  </a:cubicBezTo>
                  <a:cubicBezTo>
                    <a:pt x="9360" y="1784"/>
                    <a:pt x="9381" y="1855"/>
                    <a:pt x="9411" y="1916"/>
                  </a:cubicBezTo>
                  <a:cubicBezTo>
                    <a:pt x="9400" y="1905"/>
                    <a:pt x="9393" y="1901"/>
                    <a:pt x="9386" y="1901"/>
                  </a:cubicBezTo>
                  <a:cubicBezTo>
                    <a:pt x="9376" y="1901"/>
                    <a:pt x="9369" y="1908"/>
                    <a:pt x="9358" y="1919"/>
                  </a:cubicBezTo>
                  <a:cubicBezTo>
                    <a:pt x="9343" y="1933"/>
                    <a:pt x="9336" y="1940"/>
                    <a:pt x="9330" y="1940"/>
                  </a:cubicBezTo>
                  <a:cubicBezTo>
                    <a:pt x="9323" y="1940"/>
                    <a:pt x="9317" y="1934"/>
                    <a:pt x="9305" y="1922"/>
                  </a:cubicBezTo>
                  <a:cubicBezTo>
                    <a:pt x="9285" y="1893"/>
                    <a:pt x="9275" y="1878"/>
                    <a:pt x="9273" y="1878"/>
                  </a:cubicBezTo>
                  <a:lnTo>
                    <a:pt x="9273" y="1878"/>
                  </a:lnTo>
                  <a:cubicBezTo>
                    <a:pt x="9271" y="1878"/>
                    <a:pt x="9279" y="1895"/>
                    <a:pt x="9295" y="1928"/>
                  </a:cubicBezTo>
                  <a:cubicBezTo>
                    <a:pt x="9318" y="1961"/>
                    <a:pt x="9314" y="1977"/>
                    <a:pt x="9298" y="1977"/>
                  </a:cubicBezTo>
                  <a:cubicBezTo>
                    <a:pt x="9283" y="1977"/>
                    <a:pt x="9258" y="1963"/>
                    <a:pt x="9236" y="1938"/>
                  </a:cubicBezTo>
                  <a:cubicBezTo>
                    <a:pt x="9224" y="1926"/>
                    <a:pt x="9215" y="1921"/>
                    <a:pt x="9208" y="1921"/>
                  </a:cubicBezTo>
                  <a:cubicBezTo>
                    <a:pt x="9199" y="1921"/>
                    <a:pt x="9192" y="1926"/>
                    <a:pt x="9183" y="1935"/>
                  </a:cubicBezTo>
                  <a:cubicBezTo>
                    <a:pt x="9198" y="1969"/>
                    <a:pt x="9176" y="1985"/>
                    <a:pt x="9157" y="2000"/>
                  </a:cubicBezTo>
                  <a:cubicBezTo>
                    <a:pt x="9129" y="2025"/>
                    <a:pt x="9129" y="2022"/>
                    <a:pt x="9173" y="2082"/>
                  </a:cubicBezTo>
                  <a:cubicBezTo>
                    <a:pt x="9217" y="2138"/>
                    <a:pt x="9204" y="2145"/>
                    <a:pt x="9183" y="2160"/>
                  </a:cubicBezTo>
                  <a:cubicBezTo>
                    <a:pt x="9178" y="2164"/>
                    <a:pt x="9173" y="2168"/>
                    <a:pt x="9167" y="2168"/>
                  </a:cubicBezTo>
                  <a:cubicBezTo>
                    <a:pt x="9160" y="2168"/>
                    <a:pt x="9151" y="2163"/>
                    <a:pt x="9139" y="2148"/>
                  </a:cubicBezTo>
                  <a:cubicBezTo>
                    <a:pt x="9139" y="2148"/>
                    <a:pt x="9115" y="2131"/>
                    <a:pt x="9102" y="2131"/>
                  </a:cubicBezTo>
                  <a:cubicBezTo>
                    <a:pt x="9101" y="2131"/>
                    <a:pt x="9099" y="2131"/>
                    <a:pt x="9098" y="2132"/>
                  </a:cubicBezTo>
                  <a:cubicBezTo>
                    <a:pt x="9092" y="2135"/>
                    <a:pt x="9087" y="2138"/>
                    <a:pt x="9082" y="2138"/>
                  </a:cubicBezTo>
                  <a:cubicBezTo>
                    <a:pt x="9075" y="2138"/>
                    <a:pt x="9067" y="2133"/>
                    <a:pt x="9057" y="2116"/>
                  </a:cubicBezTo>
                  <a:cubicBezTo>
                    <a:pt x="9057" y="2116"/>
                    <a:pt x="9038" y="2103"/>
                    <a:pt x="9019" y="2103"/>
                  </a:cubicBezTo>
                  <a:cubicBezTo>
                    <a:pt x="9014" y="2103"/>
                    <a:pt x="9009" y="2104"/>
                    <a:pt x="9004" y="2107"/>
                  </a:cubicBezTo>
                  <a:cubicBezTo>
                    <a:pt x="8992" y="2112"/>
                    <a:pt x="8981" y="2118"/>
                    <a:pt x="8971" y="2118"/>
                  </a:cubicBezTo>
                  <a:cubicBezTo>
                    <a:pt x="8961" y="2118"/>
                    <a:pt x="8952" y="2113"/>
                    <a:pt x="8944" y="2098"/>
                  </a:cubicBezTo>
                  <a:lnTo>
                    <a:pt x="8944" y="2098"/>
                  </a:lnTo>
                  <a:cubicBezTo>
                    <a:pt x="8932" y="2104"/>
                    <a:pt x="8932" y="2104"/>
                    <a:pt x="8951" y="2135"/>
                  </a:cubicBezTo>
                  <a:cubicBezTo>
                    <a:pt x="8967" y="2163"/>
                    <a:pt x="8974" y="2196"/>
                    <a:pt x="8931" y="2196"/>
                  </a:cubicBezTo>
                  <a:cubicBezTo>
                    <a:pt x="8926" y="2196"/>
                    <a:pt x="8920" y="2196"/>
                    <a:pt x="8913" y="2195"/>
                  </a:cubicBezTo>
                  <a:cubicBezTo>
                    <a:pt x="8891" y="2207"/>
                    <a:pt x="8853" y="2223"/>
                    <a:pt x="8869" y="2254"/>
                  </a:cubicBezTo>
                  <a:cubicBezTo>
                    <a:pt x="8866" y="2256"/>
                    <a:pt x="8864" y="2257"/>
                    <a:pt x="8863" y="2257"/>
                  </a:cubicBezTo>
                  <a:cubicBezTo>
                    <a:pt x="8858" y="2257"/>
                    <a:pt x="8855" y="2250"/>
                    <a:pt x="8844" y="2226"/>
                  </a:cubicBezTo>
                  <a:cubicBezTo>
                    <a:pt x="8830" y="2198"/>
                    <a:pt x="8818" y="2184"/>
                    <a:pt x="8810" y="2184"/>
                  </a:cubicBezTo>
                  <a:cubicBezTo>
                    <a:pt x="8800" y="2184"/>
                    <a:pt x="8795" y="2205"/>
                    <a:pt x="8797" y="2248"/>
                  </a:cubicBezTo>
                  <a:cubicBezTo>
                    <a:pt x="8804" y="2266"/>
                    <a:pt x="8803" y="2275"/>
                    <a:pt x="8797" y="2275"/>
                  </a:cubicBezTo>
                  <a:cubicBezTo>
                    <a:pt x="8792" y="2275"/>
                    <a:pt x="8785" y="2270"/>
                    <a:pt x="8775" y="2257"/>
                  </a:cubicBezTo>
                  <a:cubicBezTo>
                    <a:pt x="8775" y="2257"/>
                    <a:pt x="8763" y="2260"/>
                    <a:pt x="8763" y="2298"/>
                  </a:cubicBezTo>
                  <a:cubicBezTo>
                    <a:pt x="8763" y="2319"/>
                    <a:pt x="8763" y="2328"/>
                    <a:pt x="8756" y="2328"/>
                  </a:cubicBezTo>
                  <a:cubicBezTo>
                    <a:pt x="8751" y="2328"/>
                    <a:pt x="8742" y="2322"/>
                    <a:pt x="8725" y="2311"/>
                  </a:cubicBezTo>
                  <a:cubicBezTo>
                    <a:pt x="8716" y="2286"/>
                    <a:pt x="8709" y="2281"/>
                    <a:pt x="8701" y="2281"/>
                  </a:cubicBezTo>
                  <a:cubicBezTo>
                    <a:pt x="8697" y="2281"/>
                    <a:pt x="8694" y="2281"/>
                    <a:pt x="8690" y="2282"/>
                  </a:cubicBezTo>
                  <a:cubicBezTo>
                    <a:pt x="8681" y="2316"/>
                    <a:pt x="8607" y="2342"/>
                    <a:pt x="8558" y="2342"/>
                  </a:cubicBezTo>
                  <a:cubicBezTo>
                    <a:pt x="8539" y="2342"/>
                    <a:pt x="8524" y="2338"/>
                    <a:pt x="8518" y="2329"/>
                  </a:cubicBezTo>
                  <a:cubicBezTo>
                    <a:pt x="8515" y="2367"/>
                    <a:pt x="8515" y="2367"/>
                    <a:pt x="8502" y="2367"/>
                  </a:cubicBezTo>
                  <a:cubicBezTo>
                    <a:pt x="8492" y="2343"/>
                    <a:pt x="8485" y="2332"/>
                    <a:pt x="8481" y="2332"/>
                  </a:cubicBezTo>
                  <a:cubicBezTo>
                    <a:pt x="8474" y="2332"/>
                    <a:pt x="8476" y="2362"/>
                    <a:pt x="8484" y="2408"/>
                  </a:cubicBezTo>
                  <a:lnTo>
                    <a:pt x="8496" y="2405"/>
                  </a:lnTo>
                  <a:lnTo>
                    <a:pt x="8509" y="2405"/>
                  </a:lnTo>
                  <a:cubicBezTo>
                    <a:pt x="8516" y="2437"/>
                    <a:pt x="8511" y="2455"/>
                    <a:pt x="8502" y="2455"/>
                  </a:cubicBezTo>
                  <a:cubicBezTo>
                    <a:pt x="8491" y="2455"/>
                    <a:pt x="8475" y="2430"/>
                    <a:pt x="8465" y="2373"/>
                  </a:cubicBezTo>
                  <a:cubicBezTo>
                    <a:pt x="8452" y="2341"/>
                    <a:pt x="8446" y="2324"/>
                    <a:pt x="8443" y="2324"/>
                  </a:cubicBezTo>
                  <a:cubicBezTo>
                    <a:pt x="8440" y="2324"/>
                    <a:pt x="8440" y="2342"/>
                    <a:pt x="8440" y="2380"/>
                  </a:cubicBezTo>
                  <a:cubicBezTo>
                    <a:pt x="8440" y="2416"/>
                    <a:pt x="8436" y="2434"/>
                    <a:pt x="8429" y="2434"/>
                  </a:cubicBezTo>
                  <a:cubicBezTo>
                    <a:pt x="8422" y="2434"/>
                    <a:pt x="8413" y="2418"/>
                    <a:pt x="8402" y="2386"/>
                  </a:cubicBezTo>
                  <a:cubicBezTo>
                    <a:pt x="8396" y="2350"/>
                    <a:pt x="8393" y="2332"/>
                    <a:pt x="8391" y="2332"/>
                  </a:cubicBezTo>
                  <a:cubicBezTo>
                    <a:pt x="8390" y="2332"/>
                    <a:pt x="8390" y="2350"/>
                    <a:pt x="8390" y="2386"/>
                  </a:cubicBezTo>
                  <a:cubicBezTo>
                    <a:pt x="8388" y="2470"/>
                    <a:pt x="8374" y="2518"/>
                    <a:pt x="8359" y="2518"/>
                  </a:cubicBezTo>
                  <a:cubicBezTo>
                    <a:pt x="8348" y="2518"/>
                    <a:pt x="8337" y="2490"/>
                    <a:pt x="8330" y="2430"/>
                  </a:cubicBezTo>
                  <a:cubicBezTo>
                    <a:pt x="8321" y="2358"/>
                    <a:pt x="8305" y="2323"/>
                    <a:pt x="8293" y="2323"/>
                  </a:cubicBezTo>
                  <a:cubicBezTo>
                    <a:pt x="8280" y="2326"/>
                    <a:pt x="8283" y="2361"/>
                    <a:pt x="8286" y="2395"/>
                  </a:cubicBezTo>
                  <a:cubicBezTo>
                    <a:pt x="8297" y="2432"/>
                    <a:pt x="8300" y="2450"/>
                    <a:pt x="8295" y="2450"/>
                  </a:cubicBezTo>
                  <a:cubicBezTo>
                    <a:pt x="8290" y="2450"/>
                    <a:pt x="8278" y="2432"/>
                    <a:pt x="8261" y="2398"/>
                  </a:cubicBezTo>
                  <a:cubicBezTo>
                    <a:pt x="8236" y="2342"/>
                    <a:pt x="8217" y="2316"/>
                    <a:pt x="8201" y="2316"/>
                  </a:cubicBezTo>
                  <a:cubicBezTo>
                    <a:pt x="8187" y="2316"/>
                    <a:pt x="8175" y="2334"/>
                    <a:pt x="8161" y="2367"/>
                  </a:cubicBezTo>
                  <a:cubicBezTo>
                    <a:pt x="8137" y="2405"/>
                    <a:pt x="8115" y="2424"/>
                    <a:pt x="8104" y="2424"/>
                  </a:cubicBezTo>
                  <a:cubicBezTo>
                    <a:pt x="8093" y="2424"/>
                    <a:pt x="8092" y="2406"/>
                    <a:pt x="8111" y="2370"/>
                  </a:cubicBezTo>
                  <a:cubicBezTo>
                    <a:pt x="8124" y="2328"/>
                    <a:pt x="8129" y="2310"/>
                    <a:pt x="8126" y="2310"/>
                  </a:cubicBezTo>
                  <a:lnTo>
                    <a:pt x="8126" y="2310"/>
                  </a:lnTo>
                  <a:cubicBezTo>
                    <a:pt x="8124" y="2310"/>
                    <a:pt x="8118" y="2318"/>
                    <a:pt x="8108" y="2333"/>
                  </a:cubicBezTo>
                  <a:cubicBezTo>
                    <a:pt x="8100" y="2334"/>
                    <a:pt x="8093" y="2334"/>
                    <a:pt x="8085" y="2334"/>
                  </a:cubicBezTo>
                  <a:cubicBezTo>
                    <a:pt x="8070" y="2334"/>
                    <a:pt x="8056" y="2333"/>
                    <a:pt x="8048" y="2333"/>
                  </a:cubicBezTo>
                  <a:cubicBezTo>
                    <a:pt x="8036" y="2333"/>
                    <a:pt x="8023" y="2367"/>
                    <a:pt x="8023" y="2405"/>
                  </a:cubicBezTo>
                  <a:cubicBezTo>
                    <a:pt x="8015" y="2360"/>
                    <a:pt x="8004" y="2328"/>
                    <a:pt x="7989" y="2328"/>
                  </a:cubicBezTo>
                  <a:cubicBezTo>
                    <a:pt x="7981" y="2328"/>
                    <a:pt x="7971" y="2340"/>
                    <a:pt x="7960" y="2367"/>
                  </a:cubicBezTo>
                  <a:lnTo>
                    <a:pt x="7935" y="2364"/>
                  </a:lnTo>
                  <a:cubicBezTo>
                    <a:pt x="7923" y="2364"/>
                    <a:pt x="7923" y="2364"/>
                    <a:pt x="7910" y="2398"/>
                  </a:cubicBezTo>
                  <a:cubicBezTo>
                    <a:pt x="7906" y="2408"/>
                    <a:pt x="7902" y="2413"/>
                    <a:pt x="7898" y="2413"/>
                  </a:cubicBezTo>
                  <a:cubicBezTo>
                    <a:pt x="7889" y="2413"/>
                    <a:pt x="7881" y="2387"/>
                    <a:pt x="7873" y="2361"/>
                  </a:cubicBezTo>
                  <a:cubicBezTo>
                    <a:pt x="7866" y="2334"/>
                    <a:pt x="7859" y="2308"/>
                    <a:pt x="7855" y="2308"/>
                  </a:cubicBezTo>
                  <a:cubicBezTo>
                    <a:pt x="7853" y="2308"/>
                    <a:pt x="7852" y="2312"/>
                    <a:pt x="7851" y="2323"/>
                  </a:cubicBezTo>
                  <a:cubicBezTo>
                    <a:pt x="7841" y="2361"/>
                    <a:pt x="7826" y="2395"/>
                    <a:pt x="7807" y="2427"/>
                  </a:cubicBezTo>
                  <a:cubicBezTo>
                    <a:pt x="7802" y="2436"/>
                    <a:pt x="7798" y="2440"/>
                    <a:pt x="7795" y="2440"/>
                  </a:cubicBezTo>
                  <a:cubicBezTo>
                    <a:pt x="7788" y="2440"/>
                    <a:pt x="7786" y="2414"/>
                    <a:pt x="7797" y="2389"/>
                  </a:cubicBezTo>
                  <a:cubicBezTo>
                    <a:pt x="7800" y="2364"/>
                    <a:pt x="7794" y="2336"/>
                    <a:pt x="7779" y="2317"/>
                  </a:cubicBezTo>
                  <a:cubicBezTo>
                    <a:pt x="7775" y="2316"/>
                    <a:pt x="7772" y="2315"/>
                    <a:pt x="7769" y="2315"/>
                  </a:cubicBezTo>
                  <a:cubicBezTo>
                    <a:pt x="7751" y="2315"/>
                    <a:pt x="7735" y="2330"/>
                    <a:pt x="7738" y="2348"/>
                  </a:cubicBezTo>
                  <a:cubicBezTo>
                    <a:pt x="7736" y="2363"/>
                    <a:pt x="7721" y="2371"/>
                    <a:pt x="7704" y="2371"/>
                  </a:cubicBezTo>
                  <a:cubicBezTo>
                    <a:pt x="7681" y="2371"/>
                    <a:pt x="7655" y="2359"/>
                    <a:pt x="7650" y="2336"/>
                  </a:cubicBezTo>
                  <a:lnTo>
                    <a:pt x="7625" y="2333"/>
                  </a:lnTo>
                  <a:cubicBezTo>
                    <a:pt x="7616" y="2333"/>
                    <a:pt x="7597" y="2364"/>
                    <a:pt x="7584" y="2364"/>
                  </a:cubicBezTo>
                  <a:cubicBezTo>
                    <a:pt x="7584" y="2364"/>
                    <a:pt x="7584" y="2364"/>
                    <a:pt x="7583" y="2364"/>
                  </a:cubicBezTo>
                  <a:cubicBezTo>
                    <a:pt x="7580" y="2364"/>
                    <a:pt x="7569" y="2366"/>
                    <a:pt x="7556" y="2395"/>
                  </a:cubicBezTo>
                  <a:cubicBezTo>
                    <a:pt x="7544" y="2392"/>
                    <a:pt x="7531" y="2392"/>
                    <a:pt x="7534" y="2354"/>
                  </a:cubicBezTo>
                  <a:lnTo>
                    <a:pt x="7534" y="2354"/>
                  </a:lnTo>
                  <a:cubicBezTo>
                    <a:pt x="7523" y="2389"/>
                    <a:pt x="7518" y="2406"/>
                    <a:pt x="7515" y="2406"/>
                  </a:cubicBezTo>
                  <a:cubicBezTo>
                    <a:pt x="7512" y="2406"/>
                    <a:pt x="7512" y="2388"/>
                    <a:pt x="7512" y="2351"/>
                  </a:cubicBezTo>
                  <a:cubicBezTo>
                    <a:pt x="7517" y="2315"/>
                    <a:pt x="7519" y="2297"/>
                    <a:pt x="7518" y="2297"/>
                  </a:cubicBezTo>
                  <a:lnTo>
                    <a:pt x="7518" y="2297"/>
                  </a:lnTo>
                  <a:cubicBezTo>
                    <a:pt x="7516" y="2297"/>
                    <a:pt x="7510" y="2314"/>
                    <a:pt x="7500" y="2348"/>
                  </a:cubicBezTo>
                  <a:cubicBezTo>
                    <a:pt x="7490" y="2365"/>
                    <a:pt x="7486" y="2374"/>
                    <a:pt x="7483" y="2374"/>
                  </a:cubicBezTo>
                  <a:cubicBezTo>
                    <a:pt x="7479" y="2374"/>
                    <a:pt x="7478" y="2364"/>
                    <a:pt x="7475" y="2345"/>
                  </a:cubicBezTo>
                  <a:cubicBezTo>
                    <a:pt x="7478" y="2327"/>
                    <a:pt x="7476" y="2318"/>
                    <a:pt x="7473" y="2318"/>
                  </a:cubicBezTo>
                  <a:cubicBezTo>
                    <a:pt x="7469" y="2318"/>
                    <a:pt x="7465" y="2325"/>
                    <a:pt x="7462" y="2342"/>
                  </a:cubicBezTo>
                  <a:cubicBezTo>
                    <a:pt x="7447" y="2383"/>
                    <a:pt x="7425" y="2410"/>
                    <a:pt x="7413" y="2410"/>
                  </a:cubicBezTo>
                  <a:cubicBezTo>
                    <a:pt x="7405" y="2410"/>
                    <a:pt x="7401" y="2398"/>
                    <a:pt x="7406" y="2370"/>
                  </a:cubicBezTo>
                  <a:cubicBezTo>
                    <a:pt x="7406" y="2370"/>
                    <a:pt x="7405" y="2370"/>
                    <a:pt x="7405" y="2370"/>
                  </a:cubicBezTo>
                  <a:cubicBezTo>
                    <a:pt x="7401" y="2370"/>
                    <a:pt x="7390" y="2372"/>
                    <a:pt x="7374" y="2398"/>
                  </a:cubicBezTo>
                  <a:cubicBezTo>
                    <a:pt x="7362" y="2433"/>
                    <a:pt x="7355" y="2450"/>
                    <a:pt x="7354" y="2450"/>
                  </a:cubicBezTo>
                  <a:cubicBezTo>
                    <a:pt x="7352" y="2450"/>
                    <a:pt x="7355" y="2433"/>
                    <a:pt x="7362" y="2398"/>
                  </a:cubicBezTo>
                  <a:cubicBezTo>
                    <a:pt x="7362" y="2359"/>
                    <a:pt x="7359" y="2339"/>
                    <a:pt x="7353" y="2339"/>
                  </a:cubicBezTo>
                  <a:cubicBezTo>
                    <a:pt x="7348" y="2339"/>
                    <a:pt x="7339" y="2356"/>
                    <a:pt x="7327" y="2389"/>
                  </a:cubicBezTo>
                  <a:cubicBezTo>
                    <a:pt x="7327" y="2389"/>
                    <a:pt x="7319" y="2401"/>
                    <a:pt x="7312" y="2401"/>
                  </a:cubicBezTo>
                  <a:cubicBezTo>
                    <a:pt x="7307" y="2401"/>
                    <a:pt x="7303" y="2397"/>
                    <a:pt x="7302" y="2383"/>
                  </a:cubicBezTo>
                  <a:cubicBezTo>
                    <a:pt x="7290" y="2359"/>
                    <a:pt x="7260" y="2329"/>
                    <a:pt x="7238" y="2329"/>
                  </a:cubicBezTo>
                  <a:cubicBezTo>
                    <a:pt x="7225" y="2329"/>
                    <a:pt x="7216" y="2339"/>
                    <a:pt x="7214" y="2367"/>
                  </a:cubicBezTo>
                  <a:lnTo>
                    <a:pt x="7189" y="2361"/>
                  </a:lnTo>
                  <a:cubicBezTo>
                    <a:pt x="7181" y="2338"/>
                    <a:pt x="7173" y="2327"/>
                    <a:pt x="7165" y="2327"/>
                  </a:cubicBezTo>
                  <a:cubicBezTo>
                    <a:pt x="7158" y="2327"/>
                    <a:pt x="7151" y="2334"/>
                    <a:pt x="7142" y="2348"/>
                  </a:cubicBezTo>
                  <a:lnTo>
                    <a:pt x="7120" y="2380"/>
                  </a:lnTo>
                  <a:cubicBezTo>
                    <a:pt x="7130" y="2345"/>
                    <a:pt x="7124" y="2307"/>
                    <a:pt x="7111" y="2304"/>
                  </a:cubicBezTo>
                  <a:cubicBezTo>
                    <a:pt x="7108" y="2304"/>
                    <a:pt x="7106" y="2303"/>
                    <a:pt x="7104" y="2303"/>
                  </a:cubicBezTo>
                  <a:cubicBezTo>
                    <a:pt x="7098" y="2303"/>
                    <a:pt x="7097" y="2309"/>
                    <a:pt x="7092" y="2336"/>
                  </a:cubicBezTo>
                  <a:cubicBezTo>
                    <a:pt x="7095" y="2366"/>
                    <a:pt x="7088" y="2372"/>
                    <a:pt x="7081" y="2372"/>
                  </a:cubicBezTo>
                  <a:cubicBezTo>
                    <a:pt x="7079" y="2372"/>
                    <a:pt x="7076" y="2371"/>
                    <a:pt x="7073" y="2370"/>
                  </a:cubicBezTo>
                  <a:cubicBezTo>
                    <a:pt x="7061" y="2367"/>
                    <a:pt x="7055" y="2329"/>
                    <a:pt x="7064" y="2292"/>
                  </a:cubicBezTo>
                  <a:lnTo>
                    <a:pt x="7052" y="2292"/>
                  </a:lnTo>
                  <a:cubicBezTo>
                    <a:pt x="7043" y="2331"/>
                    <a:pt x="7035" y="2347"/>
                    <a:pt x="7031" y="2347"/>
                  </a:cubicBezTo>
                  <a:cubicBezTo>
                    <a:pt x="7028" y="2347"/>
                    <a:pt x="7027" y="2338"/>
                    <a:pt x="7030" y="2323"/>
                  </a:cubicBezTo>
                  <a:cubicBezTo>
                    <a:pt x="7026" y="2286"/>
                    <a:pt x="7014" y="2282"/>
                    <a:pt x="7001" y="2279"/>
                  </a:cubicBezTo>
                  <a:cubicBezTo>
                    <a:pt x="6999" y="2290"/>
                    <a:pt x="6998" y="2294"/>
                    <a:pt x="6997" y="2294"/>
                  </a:cubicBezTo>
                  <a:cubicBezTo>
                    <a:pt x="6995" y="2294"/>
                    <a:pt x="6995" y="2279"/>
                    <a:pt x="7000" y="2279"/>
                  </a:cubicBezTo>
                  <a:cubicBezTo>
                    <a:pt x="7001" y="2279"/>
                    <a:pt x="7001" y="2279"/>
                    <a:pt x="7001" y="2279"/>
                  </a:cubicBezTo>
                  <a:lnTo>
                    <a:pt x="7011" y="2245"/>
                  </a:lnTo>
                  <a:cubicBezTo>
                    <a:pt x="7010" y="2232"/>
                    <a:pt x="7008" y="2227"/>
                    <a:pt x="7006" y="2227"/>
                  </a:cubicBezTo>
                  <a:cubicBezTo>
                    <a:pt x="7002" y="2227"/>
                    <a:pt x="6996" y="2252"/>
                    <a:pt x="6992" y="2276"/>
                  </a:cubicBezTo>
                  <a:lnTo>
                    <a:pt x="6967" y="2270"/>
                  </a:lnTo>
                  <a:cubicBezTo>
                    <a:pt x="6963" y="2269"/>
                    <a:pt x="6960" y="2268"/>
                    <a:pt x="6957" y="2268"/>
                  </a:cubicBezTo>
                  <a:cubicBezTo>
                    <a:pt x="6949" y="2268"/>
                    <a:pt x="6943" y="2274"/>
                    <a:pt x="6945" y="2301"/>
                  </a:cubicBezTo>
                  <a:cubicBezTo>
                    <a:pt x="6939" y="2334"/>
                    <a:pt x="6930" y="2367"/>
                    <a:pt x="6918" y="2367"/>
                  </a:cubicBezTo>
                  <a:cubicBezTo>
                    <a:pt x="6918" y="2367"/>
                    <a:pt x="6917" y="2367"/>
                    <a:pt x="6917" y="2367"/>
                  </a:cubicBezTo>
                  <a:cubicBezTo>
                    <a:pt x="6915" y="2378"/>
                    <a:pt x="6913" y="2382"/>
                    <a:pt x="6911" y="2382"/>
                  </a:cubicBezTo>
                  <a:cubicBezTo>
                    <a:pt x="6909" y="2382"/>
                    <a:pt x="6908" y="2367"/>
                    <a:pt x="6915" y="2367"/>
                  </a:cubicBezTo>
                  <a:cubicBezTo>
                    <a:pt x="6916" y="2367"/>
                    <a:pt x="6916" y="2367"/>
                    <a:pt x="6917" y="2367"/>
                  </a:cubicBezTo>
                  <a:cubicBezTo>
                    <a:pt x="6926" y="2333"/>
                    <a:pt x="6932" y="2298"/>
                    <a:pt x="6923" y="2295"/>
                  </a:cubicBezTo>
                  <a:cubicBezTo>
                    <a:pt x="6910" y="2292"/>
                    <a:pt x="6917" y="2257"/>
                    <a:pt x="6917" y="2257"/>
                  </a:cubicBezTo>
                  <a:cubicBezTo>
                    <a:pt x="6930" y="2226"/>
                    <a:pt x="6924" y="2215"/>
                    <a:pt x="6913" y="2215"/>
                  </a:cubicBezTo>
                  <a:cubicBezTo>
                    <a:pt x="6900" y="2215"/>
                    <a:pt x="6880" y="2228"/>
                    <a:pt x="6870" y="2245"/>
                  </a:cubicBezTo>
                  <a:cubicBezTo>
                    <a:pt x="6850" y="2275"/>
                    <a:pt x="6837" y="2290"/>
                    <a:pt x="6831" y="2290"/>
                  </a:cubicBezTo>
                  <a:cubicBezTo>
                    <a:pt x="6823" y="2290"/>
                    <a:pt x="6824" y="2272"/>
                    <a:pt x="6832" y="2235"/>
                  </a:cubicBezTo>
                  <a:cubicBezTo>
                    <a:pt x="6838" y="2215"/>
                    <a:pt x="6838" y="2206"/>
                    <a:pt x="6835" y="2206"/>
                  </a:cubicBezTo>
                  <a:lnTo>
                    <a:pt x="6835" y="2206"/>
                  </a:lnTo>
                  <a:cubicBezTo>
                    <a:pt x="6827" y="2206"/>
                    <a:pt x="6799" y="2258"/>
                    <a:pt x="6773" y="2329"/>
                  </a:cubicBezTo>
                  <a:lnTo>
                    <a:pt x="6735" y="2430"/>
                  </a:lnTo>
                  <a:lnTo>
                    <a:pt x="6760" y="2326"/>
                  </a:lnTo>
                  <a:cubicBezTo>
                    <a:pt x="6773" y="2241"/>
                    <a:pt x="6779" y="2207"/>
                    <a:pt x="6769" y="2207"/>
                  </a:cubicBezTo>
                  <a:cubicBezTo>
                    <a:pt x="6762" y="2207"/>
                    <a:pt x="6750" y="2221"/>
                    <a:pt x="6729" y="2245"/>
                  </a:cubicBezTo>
                  <a:cubicBezTo>
                    <a:pt x="6714" y="2258"/>
                    <a:pt x="6706" y="2265"/>
                    <a:pt x="6703" y="2265"/>
                  </a:cubicBezTo>
                  <a:cubicBezTo>
                    <a:pt x="6699" y="2265"/>
                    <a:pt x="6700" y="2257"/>
                    <a:pt x="6704" y="2239"/>
                  </a:cubicBezTo>
                  <a:cubicBezTo>
                    <a:pt x="6713" y="2204"/>
                    <a:pt x="6701" y="2201"/>
                    <a:pt x="6666" y="2188"/>
                  </a:cubicBezTo>
                  <a:cubicBezTo>
                    <a:pt x="6652" y="2185"/>
                    <a:pt x="6641" y="2182"/>
                    <a:pt x="6633" y="2182"/>
                  </a:cubicBezTo>
                  <a:cubicBezTo>
                    <a:pt x="6620" y="2182"/>
                    <a:pt x="6614" y="2189"/>
                    <a:pt x="6610" y="2210"/>
                  </a:cubicBezTo>
                  <a:lnTo>
                    <a:pt x="6585" y="2204"/>
                  </a:lnTo>
                  <a:cubicBezTo>
                    <a:pt x="6587" y="2175"/>
                    <a:pt x="6583" y="2162"/>
                    <a:pt x="6577" y="2162"/>
                  </a:cubicBezTo>
                  <a:cubicBezTo>
                    <a:pt x="6568" y="2162"/>
                    <a:pt x="6555" y="2189"/>
                    <a:pt x="6553" y="2232"/>
                  </a:cubicBezTo>
                  <a:lnTo>
                    <a:pt x="6528" y="2226"/>
                  </a:lnTo>
                  <a:lnTo>
                    <a:pt x="6538" y="2192"/>
                  </a:lnTo>
                  <a:cubicBezTo>
                    <a:pt x="6544" y="2157"/>
                    <a:pt x="6522" y="2151"/>
                    <a:pt x="6425" y="2126"/>
                  </a:cubicBezTo>
                  <a:cubicBezTo>
                    <a:pt x="6381" y="2114"/>
                    <a:pt x="6354" y="2107"/>
                    <a:pt x="6335" y="2107"/>
                  </a:cubicBezTo>
                  <a:cubicBezTo>
                    <a:pt x="6307" y="2107"/>
                    <a:pt x="6298" y="2122"/>
                    <a:pt x="6287" y="2163"/>
                  </a:cubicBezTo>
                  <a:cubicBezTo>
                    <a:pt x="6273" y="2195"/>
                    <a:pt x="6263" y="2211"/>
                    <a:pt x="6259" y="2211"/>
                  </a:cubicBezTo>
                  <a:cubicBezTo>
                    <a:pt x="6254" y="2211"/>
                    <a:pt x="6255" y="2193"/>
                    <a:pt x="6265" y="2157"/>
                  </a:cubicBezTo>
                  <a:cubicBezTo>
                    <a:pt x="6269" y="2132"/>
                    <a:pt x="6269" y="2106"/>
                    <a:pt x="6266" y="2106"/>
                  </a:cubicBezTo>
                  <a:lnTo>
                    <a:pt x="6266" y="2106"/>
                  </a:lnTo>
                  <a:cubicBezTo>
                    <a:pt x="6265" y="2106"/>
                    <a:pt x="6264" y="2110"/>
                    <a:pt x="6262" y="2119"/>
                  </a:cubicBezTo>
                  <a:cubicBezTo>
                    <a:pt x="6262" y="2119"/>
                    <a:pt x="6237" y="2113"/>
                    <a:pt x="6234" y="2076"/>
                  </a:cubicBezTo>
                  <a:cubicBezTo>
                    <a:pt x="6225" y="2038"/>
                    <a:pt x="6215" y="2024"/>
                    <a:pt x="6207" y="2024"/>
                  </a:cubicBezTo>
                  <a:cubicBezTo>
                    <a:pt x="6198" y="2024"/>
                    <a:pt x="6190" y="2042"/>
                    <a:pt x="6187" y="2060"/>
                  </a:cubicBezTo>
                  <a:cubicBezTo>
                    <a:pt x="6184" y="2091"/>
                    <a:pt x="6182" y="2102"/>
                    <a:pt x="6180" y="2102"/>
                  </a:cubicBezTo>
                  <a:cubicBezTo>
                    <a:pt x="6178" y="2102"/>
                    <a:pt x="6176" y="2079"/>
                    <a:pt x="6174" y="2057"/>
                  </a:cubicBezTo>
                  <a:cubicBezTo>
                    <a:pt x="6172" y="2030"/>
                    <a:pt x="6170" y="2002"/>
                    <a:pt x="6165" y="2002"/>
                  </a:cubicBezTo>
                  <a:cubicBezTo>
                    <a:pt x="6163" y="2002"/>
                    <a:pt x="6161" y="2006"/>
                    <a:pt x="6158" y="2016"/>
                  </a:cubicBezTo>
                  <a:cubicBezTo>
                    <a:pt x="6148" y="2031"/>
                    <a:pt x="6124" y="2043"/>
                    <a:pt x="6104" y="2043"/>
                  </a:cubicBezTo>
                  <a:cubicBezTo>
                    <a:pt x="6083" y="2043"/>
                    <a:pt x="6066" y="2030"/>
                    <a:pt x="6074" y="1994"/>
                  </a:cubicBezTo>
                  <a:lnTo>
                    <a:pt x="6049" y="1988"/>
                  </a:lnTo>
                  <a:cubicBezTo>
                    <a:pt x="6045" y="2009"/>
                    <a:pt x="6034" y="2015"/>
                    <a:pt x="6021" y="2015"/>
                  </a:cubicBezTo>
                  <a:cubicBezTo>
                    <a:pt x="6012" y="2015"/>
                    <a:pt x="6002" y="2012"/>
                    <a:pt x="5992" y="2010"/>
                  </a:cubicBezTo>
                  <a:cubicBezTo>
                    <a:pt x="5970" y="2003"/>
                    <a:pt x="5958" y="2000"/>
                    <a:pt x="5967" y="1966"/>
                  </a:cubicBezTo>
                  <a:cubicBezTo>
                    <a:pt x="5977" y="1949"/>
                    <a:pt x="5978" y="1940"/>
                    <a:pt x="5972" y="1940"/>
                  </a:cubicBezTo>
                  <a:cubicBezTo>
                    <a:pt x="5967" y="1940"/>
                    <a:pt x="5957" y="1947"/>
                    <a:pt x="5942" y="1960"/>
                  </a:cubicBezTo>
                  <a:cubicBezTo>
                    <a:pt x="5942" y="1960"/>
                    <a:pt x="5942" y="1960"/>
                    <a:pt x="5941" y="1960"/>
                  </a:cubicBezTo>
                  <a:cubicBezTo>
                    <a:pt x="5929" y="1960"/>
                    <a:pt x="5902" y="2019"/>
                    <a:pt x="5890" y="2019"/>
                  </a:cubicBezTo>
                  <a:cubicBezTo>
                    <a:pt x="5889" y="2019"/>
                    <a:pt x="5889" y="2019"/>
                    <a:pt x="5889" y="2019"/>
                  </a:cubicBezTo>
                  <a:cubicBezTo>
                    <a:pt x="5880" y="2052"/>
                    <a:pt x="5862" y="2082"/>
                    <a:pt x="5850" y="2082"/>
                  </a:cubicBezTo>
                  <a:cubicBezTo>
                    <a:pt x="5849" y="2082"/>
                    <a:pt x="5849" y="2082"/>
                    <a:pt x="5848" y="2082"/>
                  </a:cubicBezTo>
                  <a:lnTo>
                    <a:pt x="5854" y="2047"/>
                  </a:lnTo>
                  <a:lnTo>
                    <a:pt x="5873" y="1978"/>
                  </a:lnTo>
                  <a:cubicBezTo>
                    <a:pt x="5870" y="1978"/>
                    <a:pt x="5866" y="1977"/>
                    <a:pt x="5862" y="1977"/>
                  </a:cubicBezTo>
                  <a:cubicBezTo>
                    <a:pt x="5854" y="1977"/>
                    <a:pt x="5846" y="1982"/>
                    <a:pt x="5842" y="2007"/>
                  </a:cubicBezTo>
                  <a:cubicBezTo>
                    <a:pt x="5839" y="1969"/>
                    <a:pt x="5826" y="1966"/>
                    <a:pt x="5801" y="1956"/>
                  </a:cubicBezTo>
                  <a:cubicBezTo>
                    <a:pt x="5791" y="1954"/>
                    <a:pt x="5781" y="1951"/>
                    <a:pt x="5772" y="1951"/>
                  </a:cubicBezTo>
                  <a:cubicBezTo>
                    <a:pt x="5758" y="1951"/>
                    <a:pt x="5745" y="1957"/>
                    <a:pt x="5732" y="1975"/>
                  </a:cubicBezTo>
                  <a:cubicBezTo>
                    <a:pt x="5736" y="1934"/>
                    <a:pt x="5713" y="1910"/>
                    <a:pt x="5688" y="1910"/>
                  </a:cubicBezTo>
                  <a:cubicBezTo>
                    <a:pt x="5670" y="1910"/>
                    <a:pt x="5650" y="1922"/>
                    <a:pt x="5638" y="1950"/>
                  </a:cubicBezTo>
                  <a:cubicBezTo>
                    <a:pt x="5634" y="1966"/>
                    <a:pt x="5629" y="1974"/>
                    <a:pt x="5624" y="1974"/>
                  </a:cubicBezTo>
                  <a:cubicBezTo>
                    <a:pt x="5619" y="1974"/>
                    <a:pt x="5615" y="1964"/>
                    <a:pt x="5613" y="1944"/>
                  </a:cubicBezTo>
                  <a:cubicBezTo>
                    <a:pt x="5611" y="1924"/>
                    <a:pt x="5611" y="1915"/>
                    <a:pt x="5607" y="1915"/>
                  </a:cubicBezTo>
                  <a:cubicBezTo>
                    <a:pt x="5604" y="1915"/>
                    <a:pt x="5598" y="1923"/>
                    <a:pt x="5588" y="1938"/>
                  </a:cubicBezTo>
                  <a:cubicBezTo>
                    <a:pt x="5583" y="1946"/>
                    <a:pt x="5579" y="1949"/>
                    <a:pt x="5576" y="1949"/>
                  </a:cubicBezTo>
                  <a:cubicBezTo>
                    <a:pt x="5567" y="1949"/>
                    <a:pt x="5564" y="1922"/>
                    <a:pt x="5560" y="1894"/>
                  </a:cubicBezTo>
                  <a:cubicBezTo>
                    <a:pt x="5564" y="1847"/>
                    <a:pt x="5560" y="1828"/>
                    <a:pt x="5553" y="1828"/>
                  </a:cubicBezTo>
                  <a:cubicBezTo>
                    <a:pt x="5548" y="1828"/>
                    <a:pt x="5542" y="1835"/>
                    <a:pt x="5535" y="1847"/>
                  </a:cubicBezTo>
                  <a:cubicBezTo>
                    <a:pt x="5521" y="1861"/>
                    <a:pt x="5504" y="1869"/>
                    <a:pt x="5486" y="1869"/>
                  </a:cubicBezTo>
                  <a:cubicBezTo>
                    <a:pt x="5479" y="1869"/>
                    <a:pt x="5473" y="1868"/>
                    <a:pt x="5466" y="1866"/>
                  </a:cubicBezTo>
                  <a:cubicBezTo>
                    <a:pt x="5431" y="1894"/>
                    <a:pt x="5422" y="1891"/>
                    <a:pt x="5425" y="1928"/>
                  </a:cubicBezTo>
                  <a:cubicBezTo>
                    <a:pt x="5416" y="1953"/>
                    <a:pt x="5406" y="1975"/>
                    <a:pt x="5394" y="1997"/>
                  </a:cubicBezTo>
                  <a:cubicBezTo>
                    <a:pt x="5385" y="2005"/>
                    <a:pt x="5379" y="2008"/>
                    <a:pt x="5376" y="2008"/>
                  </a:cubicBezTo>
                  <a:cubicBezTo>
                    <a:pt x="5367" y="2008"/>
                    <a:pt x="5372" y="1991"/>
                    <a:pt x="5380" y="1991"/>
                  </a:cubicBezTo>
                  <a:cubicBezTo>
                    <a:pt x="5380" y="1991"/>
                    <a:pt x="5381" y="1991"/>
                    <a:pt x="5381" y="1991"/>
                  </a:cubicBezTo>
                  <a:cubicBezTo>
                    <a:pt x="5416" y="1963"/>
                    <a:pt x="5403" y="1960"/>
                    <a:pt x="5400" y="1922"/>
                  </a:cubicBezTo>
                  <a:cubicBezTo>
                    <a:pt x="5400" y="1900"/>
                    <a:pt x="5384" y="1878"/>
                    <a:pt x="5359" y="1875"/>
                  </a:cubicBezTo>
                  <a:lnTo>
                    <a:pt x="5312" y="1862"/>
                  </a:lnTo>
                  <a:cubicBezTo>
                    <a:pt x="5297" y="1838"/>
                    <a:pt x="5287" y="1827"/>
                    <a:pt x="5280" y="1827"/>
                  </a:cubicBezTo>
                  <a:cubicBezTo>
                    <a:pt x="5274" y="1827"/>
                    <a:pt x="5269" y="1834"/>
                    <a:pt x="5265" y="1850"/>
                  </a:cubicBezTo>
                  <a:cubicBezTo>
                    <a:pt x="5261" y="1864"/>
                    <a:pt x="5258" y="1876"/>
                    <a:pt x="5256" y="1884"/>
                  </a:cubicBezTo>
                  <a:lnTo>
                    <a:pt x="5256" y="1884"/>
                  </a:lnTo>
                  <a:cubicBezTo>
                    <a:pt x="5260" y="1838"/>
                    <a:pt x="5208" y="1806"/>
                    <a:pt x="5161" y="1806"/>
                  </a:cubicBezTo>
                  <a:cubicBezTo>
                    <a:pt x="5135" y="1806"/>
                    <a:pt x="5110" y="1817"/>
                    <a:pt x="5099" y="1841"/>
                  </a:cubicBezTo>
                  <a:cubicBezTo>
                    <a:pt x="5102" y="1831"/>
                    <a:pt x="5105" y="1819"/>
                    <a:pt x="5109" y="1806"/>
                  </a:cubicBezTo>
                  <a:cubicBezTo>
                    <a:pt x="5118" y="1772"/>
                    <a:pt x="5105" y="1768"/>
                    <a:pt x="5080" y="1762"/>
                  </a:cubicBezTo>
                  <a:cubicBezTo>
                    <a:pt x="5080" y="1762"/>
                    <a:pt x="5079" y="1762"/>
                    <a:pt x="5077" y="1762"/>
                  </a:cubicBezTo>
                  <a:cubicBezTo>
                    <a:pt x="5065" y="1762"/>
                    <a:pt x="5030" y="1771"/>
                    <a:pt x="5000" y="1771"/>
                  </a:cubicBezTo>
                  <a:cubicBezTo>
                    <a:pt x="4992" y="1771"/>
                    <a:pt x="4984" y="1770"/>
                    <a:pt x="4977" y="1768"/>
                  </a:cubicBezTo>
                  <a:cubicBezTo>
                    <a:pt x="4954" y="1762"/>
                    <a:pt x="4934" y="1757"/>
                    <a:pt x="4918" y="1757"/>
                  </a:cubicBezTo>
                  <a:cubicBezTo>
                    <a:pt x="4900" y="1757"/>
                    <a:pt x="4888" y="1763"/>
                    <a:pt x="4883" y="1781"/>
                  </a:cubicBezTo>
                  <a:cubicBezTo>
                    <a:pt x="4874" y="1778"/>
                    <a:pt x="4874" y="1778"/>
                    <a:pt x="4880" y="1743"/>
                  </a:cubicBezTo>
                  <a:cubicBezTo>
                    <a:pt x="4902" y="1712"/>
                    <a:pt x="4889" y="1709"/>
                    <a:pt x="4880" y="1706"/>
                  </a:cubicBezTo>
                  <a:cubicBezTo>
                    <a:pt x="4879" y="1706"/>
                    <a:pt x="4879" y="1706"/>
                    <a:pt x="4878" y="1706"/>
                  </a:cubicBezTo>
                  <a:cubicBezTo>
                    <a:pt x="4866" y="1706"/>
                    <a:pt x="4857" y="1739"/>
                    <a:pt x="4848" y="1772"/>
                  </a:cubicBezTo>
                  <a:cubicBezTo>
                    <a:pt x="4844" y="1787"/>
                    <a:pt x="4839" y="1795"/>
                    <a:pt x="4834" y="1795"/>
                  </a:cubicBezTo>
                  <a:cubicBezTo>
                    <a:pt x="4827" y="1795"/>
                    <a:pt x="4819" y="1783"/>
                    <a:pt x="4811" y="1759"/>
                  </a:cubicBezTo>
                  <a:cubicBezTo>
                    <a:pt x="4803" y="1733"/>
                    <a:pt x="4780" y="1719"/>
                    <a:pt x="4756" y="1719"/>
                  </a:cubicBezTo>
                  <a:cubicBezTo>
                    <a:pt x="4742" y="1719"/>
                    <a:pt x="4728" y="1724"/>
                    <a:pt x="4717" y="1734"/>
                  </a:cubicBezTo>
                  <a:cubicBezTo>
                    <a:pt x="4704" y="1731"/>
                    <a:pt x="4692" y="1725"/>
                    <a:pt x="4701" y="1690"/>
                  </a:cubicBezTo>
                  <a:cubicBezTo>
                    <a:pt x="4699" y="1667"/>
                    <a:pt x="4694" y="1642"/>
                    <a:pt x="4679" y="1642"/>
                  </a:cubicBezTo>
                  <a:cubicBezTo>
                    <a:pt x="4670" y="1642"/>
                    <a:pt x="4658" y="1651"/>
                    <a:pt x="4642" y="1674"/>
                  </a:cubicBezTo>
                  <a:cubicBezTo>
                    <a:pt x="4629" y="1671"/>
                    <a:pt x="4629" y="1671"/>
                    <a:pt x="4638" y="1637"/>
                  </a:cubicBezTo>
                  <a:cubicBezTo>
                    <a:pt x="4637" y="1615"/>
                    <a:pt x="4639" y="1594"/>
                    <a:pt x="4636" y="1594"/>
                  </a:cubicBezTo>
                  <a:cubicBezTo>
                    <a:pt x="4633" y="1594"/>
                    <a:pt x="4628" y="1604"/>
                    <a:pt x="4617" y="1631"/>
                  </a:cubicBezTo>
                  <a:cubicBezTo>
                    <a:pt x="4606" y="1641"/>
                    <a:pt x="4593" y="1646"/>
                    <a:pt x="4580" y="1646"/>
                  </a:cubicBezTo>
                  <a:cubicBezTo>
                    <a:pt x="4557" y="1646"/>
                    <a:pt x="4536" y="1631"/>
                    <a:pt x="4532" y="1606"/>
                  </a:cubicBezTo>
                  <a:cubicBezTo>
                    <a:pt x="4528" y="1605"/>
                    <a:pt x="4525" y="1604"/>
                    <a:pt x="4521" y="1604"/>
                  </a:cubicBezTo>
                  <a:cubicBezTo>
                    <a:pt x="4512" y="1604"/>
                    <a:pt x="4504" y="1609"/>
                    <a:pt x="4497" y="1634"/>
                  </a:cubicBezTo>
                  <a:lnTo>
                    <a:pt x="4488" y="1668"/>
                  </a:lnTo>
                  <a:cubicBezTo>
                    <a:pt x="4493" y="1631"/>
                    <a:pt x="4495" y="1613"/>
                    <a:pt x="4492" y="1613"/>
                  </a:cubicBezTo>
                  <a:lnTo>
                    <a:pt x="4492" y="1613"/>
                  </a:lnTo>
                  <a:cubicBezTo>
                    <a:pt x="4489" y="1613"/>
                    <a:pt x="4481" y="1630"/>
                    <a:pt x="4466" y="1662"/>
                  </a:cubicBezTo>
                  <a:cubicBezTo>
                    <a:pt x="4462" y="1678"/>
                    <a:pt x="4456" y="1686"/>
                    <a:pt x="4453" y="1686"/>
                  </a:cubicBezTo>
                  <a:cubicBezTo>
                    <a:pt x="4450" y="1686"/>
                    <a:pt x="4449" y="1677"/>
                    <a:pt x="4454" y="1659"/>
                  </a:cubicBezTo>
                  <a:cubicBezTo>
                    <a:pt x="4450" y="1618"/>
                    <a:pt x="4438" y="1615"/>
                    <a:pt x="4438" y="1615"/>
                  </a:cubicBezTo>
                  <a:cubicBezTo>
                    <a:pt x="4420" y="1617"/>
                    <a:pt x="4402" y="1618"/>
                    <a:pt x="4384" y="1618"/>
                  </a:cubicBezTo>
                  <a:cubicBezTo>
                    <a:pt x="4355" y="1618"/>
                    <a:pt x="4326" y="1616"/>
                    <a:pt x="4297" y="1612"/>
                  </a:cubicBezTo>
                  <a:cubicBezTo>
                    <a:pt x="4243" y="1596"/>
                    <a:pt x="4209" y="1585"/>
                    <a:pt x="4187" y="1585"/>
                  </a:cubicBezTo>
                  <a:cubicBezTo>
                    <a:pt x="4171" y="1585"/>
                    <a:pt x="4161" y="1591"/>
                    <a:pt x="4156" y="1606"/>
                  </a:cubicBezTo>
                  <a:cubicBezTo>
                    <a:pt x="4145" y="1620"/>
                    <a:pt x="4140" y="1628"/>
                    <a:pt x="4137" y="1628"/>
                  </a:cubicBezTo>
                  <a:cubicBezTo>
                    <a:pt x="4134" y="1628"/>
                    <a:pt x="4134" y="1619"/>
                    <a:pt x="4134" y="1599"/>
                  </a:cubicBezTo>
                  <a:cubicBezTo>
                    <a:pt x="4131" y="1562"/>
                    <a:pt x="4118" y="1558"/>
                    <a:pt x="4106" y="1555"/>
                  </a:cubicBezTo>
                  <a:cubicBezTo>
                    <a:pt x="4096" y="1549"/>
                    <a:pt x="4084" y="1546"/>
                    <a:pt x="4093" y="1511"/>
                  </a:cubicBezTo>
                  <a:lnTo>
                    <a:pt x="4093" y="1511"/>
                  </a:lnTo>
                  <a:cubicBezTo>
                    <a:pt x="4077" y="1535"/>
                    <a:pt x="4073" y="1541"/>
                    <a:pt x="4066" y="1541"/>
                  </a:cubicBezTo>
                  <a:cubicBezTo>
                    <a:pt x="4064" y="1541"/>
                    <a:pt x="4062" y="1540"/>
                    <a:pt x="4059" y="1540"/>
                  </a:cubicBezTo>
                  <a:cubicBezTo>
                    <a:pt x="4064" y="1521"/>
                    <a:pt x="4063" y="1512"/>
                    <a:pt x="4059" y="1512"/>
                  </a:cubicBezTo>
                  <a:cubicBezTo>
                    <a:pt x="4054" y="1512"/>
                    <a:pt x="4047" y="1519"/>
                    <a:pt x="4037" y="1533"/>
                  </a:cubicBezTo>
                  <a:cubicBezTo>
                    <a:pt x="4021" y="1564"/>
                    <a:pt x="4014" y="1580"/>
                    <a:pt x="4012" y="1580"/>
                  </a:cubicBezTo>
                  <a:cubicBezTo>
                    <a:pt x="4010" y="1580"/>
                    <a:pt x="4015" y="1562"/>
                    <a:pt x="4024" y="1527"/>
                  </a:cubicBezTo>
                  <a:cubicBezTo>
                    <a:pt x="4031" y="1502"/>
                    <a:pt x="4020" y="1472"/>
                    <a:pt x="4014" y="1472"/>
                  </a:cubicBezTo>
                  <a:cubicBezTo>
                    <a:pt x="4012" y="1472"/>
                    <a:pt x="4011" y="1476"/>
                    <a:pt x="4012" y="1486"/>
                  </a:cubicBezTo>
                  <a:cubicBezTo>
                    <a:pt x="3999" y="1521"/>
                    <a:pt x="3977" y="1515"/>
                    <a:pt x="3955" y="1543"/>
                  </a:cubicBezTo>
                  <a:cubicBezTo>
                    <a:pt x="3943" y="1540"/>
                    <a:pt x="3930" y="1537"/>
                    <a:pt x="3940" y="1502"/>
                  </a:cubicBezTo>
                  <a:cubicBezTo>
                    <a:pt x="3940" y="1487"/>
                    <a:pt x="3928" y="1480"/>
                    <a:pt x="3913" y="1480"/>
                  </a:cubicBezTo>
                  <a:cubicBezTo>
                    <a:pt x="3891" y="1480"/>
                    <a:pt x="3862" y="1493"/>
                    <a:pt x="3849" y="1511"/>
                  </a:cubicBezTo>
                  <a:cubicBezTo>
                    <a:pt x="3843" y="1527"/>
                    <a:pt x="3838" y="1534"/>
                    <a:pt x="3835" y="1534"/>
                  </a:cubicBezTo>
                  <a:cubicBezTo>
                    <a:pt x="3832" y="1534"/>
                    <a:pt x="3831" y="1524"/>
                    <a:pt x="3836" y="1505"/>
                  </a:cubicBezTo>
                  <a:cubicBezTo>
                    <a:pt x="3846" y="1471"/>
                    <a:pt x="3833" y="1468"/>
                    <a:pt x="3824" y="1464"/>
                  </a:cubicBezTo>
                  <a:cubicBezTo>
                    <a:pt x="3817" y="1473"/>
                    <a:pt x="3813" y="1477"/>
                    <a:pt x="3811" y="1477"/>
                  </a:cubicBezTo>
                  <a:cubicBezTo>
                    <a:pt x="3805" y="1477"/>
                    <a:pt x="3814" y="1452"/>
                    <a:pt x="3821" y="1427"/>
                  </a:cubicBezTo>
                  <a:cubicBezTo>
                    <a:pt x="3842" y="1396"/>
                    <a:pt x="3830" y="1392"/>
                    <a:pt x="3808" y="1386"/>
                  </a:cubicBezTo>
                  <a:cubicBezTo>
                    <a:pt x="3798" y="1399"/>
                    <a:pt x="3783" y="1403"/>
                    <a:pt x="3766" y="1403"/>
                  </a:cubicBezTo>
                  <a:cubicBezTo>
                    <a:pt x="3745" y="1403"/>
                    <a:pt x="3721" y="1396"/>
                    <a:pt x="3701" y="1389"/>
                  </a:cubicBezTo>
                  <a:cubicBezTo>
                    <a:pt x="3689" y="1385"/>
                    <a:pt x="3679" y="1384"/>
                    <a:pt x="3669" y="1384"/>
                  </a:cubicBezTo>
                  <a:cubicBezTo>
                    <a:pt x="3632" y="1384"/>
                    <a:pt x="3611" y="1412"/>
                    <a:pt x="3576" y="1461"/>
                  </a:cubicBezTo>
                  <a:lnTo>
                    <a:pt x="3542" y="1524"/>
                  </a:lnTo>
                  <a:lnTo>
                    <a:pt x="3564" y="1455"/>
                  </a:lnTo>
                  <a:cubicBezTo>
                    <a:pt x="3573" y="1421"/>
                    <a:pt x="3579" y="1386"/>
                    <a:pt x="3586" y="1349"/>
                  </a:cubicBezTo>
                  <a:cubicBezTo>
                    <a:pt x="3585" y="1348"/>
                    <a:pt x="3584" y="1348"/>
                    <a:pt x="3584" y="1348"/>
                  </a:cubicBezTo>
                  <a:cubicBezTo>
                    <a:pt x="3572" y="1348"/>
                    <a:pt x="3560" y="1381"/>
                    <a:pt x="3551" y="1414"/>
                  </a:cubicBezTo>
                  <a:cubicBezTo>
                    <a:pt x="3547" y="1430"/>
                    <a:pt x="3542" y="1438"/>
                    <a:pt x="3537" y="1438"/>
                  </a:cubicBezTo>
                  <a:cubicBezTo>
                    <a:pt x="3530" y="1438"/>
                    <a:pt x="3523" y="1426"/>
                    <a:pt x="3517" y="1402"/>
                  </a:cubicBezTo>
                  <a:cubicBezTo>
                    <a:pt x="3508" y="1378"/>
                    <a:pt x="3501" y="1366"/>
                    <a:pt x="3492" y="1366"/>
                  </a:cubicBezTo>
                  <a:cubicBezTo>
                    <a:pt x="3486" y="1366"/>
                    <a:pt x="3479" y="1373"/>
                    <a:pt x="3470" y="1386"/>
                  </a:cubicBezTo>
                  <a:cubicBezTo>
                    <a:pt x="3457" y="1383"/>
                    <a:pt x="3445" y="1380"/>
                    <a:pt x="3445" y="1339"/>
                  </a:cubicBezTo>
                  <a:cubicBezTo>
                    <a:pt x="3442" y="1338"/>
                    <a:pt x="3439" y="1338"/>
                    <a:pt x="3437" y="1338"/>
                  </a:cubicBezTo>
                  <a:cubicBezTo>
                    <a:pt x="3431" y="1338"/>
                    <a:pt x="3429" y="1344"/>
                    <a:pt x="3419" y="1370"/>
                  </a:cubicBezTo>
                  <a:cubicBezTo>
                    <a:pt x="3415" y="1387"/>
                    <a:pt x="3410" y="1394"/>
                    <a:pt x="3406" y="1394"/>
                  </a:cubicBezTo>
                  <a:cubicBezTo>
                    <a:pt x="3401" y="1394"/>
                    <a:pt x="3397" y="1384"/>
                    <a:pt x="3397" y="1364"/>
                  </a:cubicBezTo>
                  <a:cubicBezTo>
                    <a:pt x="3404" y="1316"/>
                    <a:pt x="3391" y="1295"/>
                    <a:pt x="3378" y="1295"/>
                  </a:cubicBezTo>
                  <a:cubicBezTo>
                    <a:pt x="3371" y="1295"/>
                    <a:pt x="3364" y="1300"/>
                    <a:pt x="3360" y="1311"/>
                  </a:cubicBezTo>
                  <a:cubicBezTo>
                    <a:pt x="3353" y="1335"/>
                    <a:pt x="3345" y="1341"/>
                    <a:pt x="3336" y="1341"/>
                  </a:cubicBezTo>
                  <a:cubicBezTo>
                    <a:pt x="3333" y="1341"/>
                    <a:pt x="3329" y="1340"/>
                    <a:pt x="3325" y="1339"/>
                  </a:cubicBezTo>
                  <a:cubicBezTo>
                    <a:pt x="3322" y="1337"/>
                    <a:pt x="3318" y="1335"/>
                    <a:pt x="3314" y="1335"/>
                  </a:cubicBezTo>
                  <a:cubicBezTo>
                    <a:pt x="3306" y="1335"/>
                    <a:pt x="3296" y="1341"/>
                    <a:pt x="3282" y="1361"/>
                  </a:cubicBezTo>
                  <a:lnTo>
                    <a:pt x="3256" y="1352"/>
                  </a:lnTo>
                  <a:cubicBezTo>
                    <a:pt x="3245" y="1349"/>
                    <a:pt x="3267" y="1320"/>
                    <a:pt x="3277" y="1320"/>
                  </a:cubicBezTo>
                  <a:cubicBezTo>
                    <a:pt x="3277" y="1320"/>
                    <a:pt x="3278" y="1320"/>
                    <a:pt x="3278" y="1320"/>
                  </a:cubicBezTo>
                  <a:lnTo>
                    <a:pt x="3278" y="1283"/>
                  </a:lnTo>
                  <a:cubicBezTo>
                    <a:pt x="3269" y="1280"/>
                    <a:pt x="3262" y="1278"/>
                    <a:pt x="3255" y="1278"/>
                  </a:cubicBezTo>
                  <a:cubicBezTo>
                    <a:pt x="3245" y="1278"/>
                    <a:pt x="3235" y="1283"/>
                    <a:pt x="3222" y="1302"/>
                  </a:cubicBezTo>
                  <a:cubicBezTo>
                    <a:pt x="3205" y="1332"/>
                    <a:pt x="3196" y="1348"/>
                    <a:pt x="3195" y="1348"/>
                  </a:cubicBezTo>
                  <a:cubicBezTo>
                    <a:pt x="3193" y="1348"/>
                    <a:pt x="3198" y="1332"/>
                    <a:pt x="3209" y="1298"/>
                  </a:cubicBezTo>
                  <a:cubicBezTo>
                    <a:pt x="3217" y="1272"/>
                    <a:pt x="3218" y="1245"/>
                    <a:pt x="3209" y="1245"/>
                  </a:cubicBezTo>
                  <a:cubicBezTo>
                    <a:pt x="3206" y="1245"/>
                    <a:pt x="3202" y="1248"/>
                    <a:pt x="3197" y="1255"/>
                  </a:cubicBezTo>
                  <a:cubicBezTo>
                    <a:pt x="3183" y="1279"/>
                    <a:pt x="3175" y="1288"/>
                    <a:pt x="3171" y="1288"/>
                  </a:cubicBezTo>
                  <a:cubicBezTo>
                    <a:pt x="3164" y="1288"/>
                    <a:pt x="3166" y="1266"/>
                    <a:pt x="3172" y="1245"/>
                  </a:cubicBezTo>
                  <a:cubicBezTo>
                    <a:pt x="3190" y="1212"/>
                    <a:pt x="3199" y="1196"/>
                    <a:pt x="3193" y="1196"/>
                  </a:cubicBezTo>
                  <a:cubicBezTo>
                    <a:pt x="3187" y="1196"/>
                    <a:pt x="3170" y="1209"/>
                    <a:pt x="3137" y="1233"/>
                  </a:cubicBezTo>
                  <a:cubicBezTo>
                    <a:pt x="3133" y="1231"/>
                    <a:pt x="3128" y="1231"/>
                    <a:pt x="3122" y="1231"/>
                  </a:cubicBezTo>
                  <a:cubicBezTo>
                    <a:pt x="3105" y="1231"/>
                    <a:pt x="3081" y="1234"/>
                    <a:pt x="3058" y="1234"/>
                  </a:cubicBezTo>
                  <a:cubicBezTo>
                    <a:pt x="3045" y="1234"/>
                    <a:pt x="3032" y="1233"/>
                    <a:pt x="3021" y="1229"/>
                  </a:cubicBezTo>
                  <a:cubicBezTo>
                    <a:pt x="2974" y="1214"/>
                    <a:pt x="2949" y="1204"/>
                    <a:pt x="2949" y="1167"/>
                  </a:cubicBezTo>
                  <a:cubicBezTo>
                    <a:pt x="2950" y="1165"/>
                    <a:pt x="2951" y="1163"/>
                    <a:pt x="2951" y="1162"/>
                  </a:cubicBezTo>
                  <a:lnTo>
                    <a:pt x="2951" y="1162"/>
                  </a:lnTo>
                  <a:cubicBezTo>
                    <a:pt x="2942" y="1183"/>
                    <a:pt x="2933" y="1190"/>
                    <a:pt x="2922" y="1190"/>
                  </a:cubicBezTo>
                  <a:cubicBezTo>
                    <a:pt x="2914" y="1190"/>
                    <a:pt x="2905" y="1187"/>
                    <a:pt x="2893" y="1182"/>
                  </a:cubicBezTo>
                  <a:cubicBezTo>
                    <a:pt x="2883" y="1164"/>
                    <a:pt x="2871" y="1156"/>
                    <a:pt x="2860" y="1156"/>
                  </a:cubicBezTo>
                  <a:cubicBezTo>
                    <a:pt x="2842" y="1156"/>
                    <a:pt x="2825" y="1173"/>
                    <a:pt x="2811" y="1192"/>
                  </a:cubicBezTo>
                  <a:lnTo>
                    <a:pt x="2833" y="1198"/>
                  </a:lnTo>
                  <a:cubicBezTo>
                    <a:pt x="2820" y="1235"/>
                    <a:pt x="2811" y="1250"/>
                    <a:pt x="2804" y="1250"/>
                  </a:cubicBezTo>
                  <a:cubicBezTo>
                    <a:pt x="2797" y="1250"/>
                    <a:pt x="2792" y="1239"/>
                    <a:pt x="2786" y="1220"/>
                  </a:cubicBezTo>
                  <a:cubicBezTo>
                    <a:pt x="2774" y="1217"/>
                    <a:pt x="2786" y="1182"/>
                    <a:pt x="2799" y="1148"/>
                  </a:cubicBezTo>
                  <a:cubicBezTo>
                    <a:pt x="2811" y="1113"/>
                    <a:pt x="2811" y="1076"/>
                    <a:pt x="2799" y="1073"/>
                  </a:cubicBezTo>
                  <a:cubicBezTo>
                    <a:pt x="2795" y="1071"/>
                    <a:pt x="2791" y="1069"/>
                    <a:pt x="2788" y="1069"/>
                  </a:cubicBezTo>
                  <a:cubicBezTo>
                    <a:pt x="2781" y="1069"/>
                    <a:pt x="2777" y="1076"/>
                    <a:pt x="2777" y="1101"/>
                  </a:cubicBezTo>
                  <a:cubicBezTo>
                    <a:pt x="2768" y="1125"/>
                    <a:pt x="2766" y="1132"/>
                    <a:pt x="2760" y="1132"/>
                  </a:cubicBezTo>
                  <a:cubicBezTo>
                    <a:pt x="2758" y="1132"/>
                    <a:pt x="2756" y="1131"/>
                    <a:pt x="2752" y="1129"/>
                  </a:cubicBezTo>
                  <a:cubicBezTo>
                    <a:pt x="2748" y="1128"/>
                    <a:pt x="2744" y="1127"/>
                    <a:pt x="2740" y="1127"/>
                  </a:cubicBezTo>
                  <a:cubicBezTo>
                    <a:pt x="2732" y="1127"/>
                    <a:pt x="2722" y="1132"/>
                    <a:pt x="2705" y="1151"/>
                  </a:cubicBezTo>
                  <a:cubicBezTo>
                    <a:pt x="2697" y="1174"/>
                    <a:pt x="2690" y="1179"/>
                    <a:pt x="2683" y="1179"/>
                  </a:cubicBezTo>
                  <a:cubicBezTo>
                    <a:pt x="2679" y="1179"/>
                    <a:pt x="2675" y="1177"/>
                    <a:pt x="2670" y="1176"/>
                  </a:cubicBezTo>
                  <a:cubicBezTo>
                    <a:pt x="2670" y="1139"/>
                    <a:pt x="2649" y="1129"/>
                    <a:pt x="2649" y="1129"/>
                  </a:cubicBezTo>
                  <a:cubicBezTo>
                    <a:pt x="2645" y="1139"/>
                    <a:pt x="2643" y="1143"/>
                    <a:pt x="2643" y="1143"/>
                  </a:cubicBezTo>
                  <a:cubicBezTo>
                    <a:pt x="2643" y="1143"/>
                    <a:pt x="2651" y="1119"/>
                    <a:pt x="2658" y="1095"/>
                  </a:cubicBezTo>
                  <a:cubicBezTo>
                    <a:pt x="2667" y="1073"/>
                    <a:pt x="2670" y="1048"/>
                    <a:pt x="2674" y="1023"/>
                  </a:cubicBezTo>
                  <a:cubicBezTo>
                    <a:pt x="2673" y="1022"/>
                    <a:pt x="2672" y="1022"/>
                    <a:pt x="2672" y="1022"/>
                  </a:cubicBezTo>
                  <a:cubicBezTo>
                    <a:pt x="2660" y="1022"/>
                    <a:pt x="2649" y="1051"/>
                    <a:pt x="2649" y="1051"/>
                  </a:cubicBezTo>
                  <a:cubicBezTo>
                    <a:pt x="2647" y="1056"/>
                    <a:pt x="2640" y="1058"/>
                    <a:pt x="2629" y="1058"/>
                  </a:cubicBezTo>
                  <a:cubicBezTo>
                    <a:pt x="2564" y="1058"/>
                    <a:pt x="2352" y="977"/>
                    <a:pt x="2323" y="963"/>
                  </a:cubicBezTo>
                  <a:cubicBezTo>
                    <a:pt x="2317" y="937"/>
                    <a:pt x="2303" y="922"/>
                    <a:pt x="2291" y="922"/>
                  </a:cubicBezTo>
                  <a:cubicBezTo>
                    <a:pt x="2283" y="922"/>
                    <a:pt x="2277" y="929"/>
                    <a:pt x="2276" y="944"/>
                  </a:cubicBezTo>
                  <a:cubicBezTo>
                    <a:pt x="2271" y="956"/>
                    <a:pt x="2262" y="961"/>
                    <a:pt x="2248" y="961"/>
                  </a:cubicBezTo>
                  <a:cubicBezTo>
                    <a:pt x="2222" y="961"/>
                    <a:pt x="2183" y="944"/>
                    <a:pt x="2138" y="925"/>
                  </a:cubicBezTo>
                  <a:cubicBezTo>
                    <a:pt x="2084" y="905"/>
                    <a:pt x="2041" y="888"/>
                    <a:pt x="2014" y="888"/>
                  </a:cubicBezTo>
                  <a:cubicBezTo>
                    <a:pt x="2000" y="888"/>
                    <a:pt x="1990" y="893"/>
                    <a:pt x="1984" y="904"/>
                  </a:cubicBezTo>
                  <a:lnTo>
                    <a:pt x="1950" y="891"/>
                  </a:lnTo>
                  <a:cubicBezTo>
                    <a:pt x="1946" y="889"/>
                    <a:pt x="1941" y="889"/>
                    <a:pt x="1937" y="889"/>
                  </a:cubicBezTo>
                  <a:cubicBezTo>
                    <a:pt x="1918" y="889"/>
                    <a:pt x="1895" y="901"/>
                    <a:pt x="1884" y="901"/>
                  </a:cubicBezTo>
                  <a:cubicBezTo>
                    <a:pt x="1883" y="901"/>
                    <a:pt x="1882" y="901"/>
                    <a:pt x="1881" y="900"/>
                  </a:cubicBezTo>
                  <a:cubicBezTo>
                    <a:pt x="1870" y="913"/>
                    <a:pt x="1861" y="919"/>
                    <a:pt x="1857" y="919"/>
                  </a:cubicBezTo>
                  <a:cubicBezTo>
                    <a:pt x="1852" y="919"/>
                    <a:pt x="1854" y="910"/>
                    <a:pt x="1868" y="894"/>
                  </a:cubicBezTo>
                  <a:cubicBezTo>
                    <a:pt x="1881" y="860"/>
                    <a:pt x="1896" y="828"/>
                    <a:pt x="1884" y="822"/>
                  </a:cubicBezTo>
                  <a:cubicBezTo>
                    <a:pt x="1881" y="821"/>
                    <a:pt x="1879" y="820"/>
                    <a:pt x="1877" y="820"/>
                  </a:cubicBezTo>
                  <a:cubicBezTo>
                    <a:pt x="1858" y="820"/>
                    <a:pt x="1845" y="851"/>
                    <a:pt x="1834" y="878"/>
                  </a:cubicBezTo>
                  <a:cubicBezTo>
                    <a:pt x="1823" y="908"/>
                    <a:pt x="1813" y="910"/>
                    <a:pt x="1809" y="910"/>
                  </a:cubicBezTo>
                  <a:cubicBezTo>
                    <a:pt x="1809" y="910"/>
                    <a:pt x="1809" y="910"/>
                    <a:pt x="1809" y="910"/>
                  </a:cubicBezTo>
                  <a:cubicBezTo>
                    <a:pt x="1799" y="904"/>
                    <a:pt x="1799" y="904"/>
                    <a:pt x="1812" y="869"/>
                  </a:cubicBezTo>
                  <a:lnTo>
                    <a:pt x="1837" y="803"/>
                  </a:lnTo>
                  <a:lnTo>
                    <a:pt x="1827" y="800"/>
                  </a:lnTo>
                  <a:cubicBezTo>
                    <a:pt x="1814" y="826"/>
                    <a:pt x="1806" y="828"/>
                    <a:pt x="1803" y="828"/>
                  </a:cubicBezTo>
                  <a:cubicBezTo>
                    <a:pt x="1803" y="828"/>
                    <a:pt x="1802" y="828"/>
                    <a:pt x="1802" y="828"/>
                  </a:cubicBezTo>
                  <a:cubicBezTo>
                    <a:pt x="1790" y="822"/>
                    <a:pt x="1790" y="822"/>
                    <a:pt x="1818" y="756"/>
                  </a:cubicBezTo>
                  <a:cubicBezTo>
                    <a:pt x="1831" y="721"/>
                    <a:pt x="1834" y="703"/>
                    <a:pt x="1828" y="703"/>
                  </a:cubicBezTo>
                  <a:cubicBezTo>
                    <a:pt x="1823" y="703"/>
                    <a:pt x="1811" y="717"/>
                    <a:pt x="1793" y="747"/>
                  </a:cubicBezTo>
                  <a:lnTo>
                    <a:pt x="1759" y="769"/>
                  </a:lnTo>
                  <a:cubicBezTo>
                    <a:pt x="1763" y="745"/>
                    <a:pt x="1760" y="736"/>
                    <a:pt x="1753" y="736"/>
                  </a:cubicBezTo>
                  <a:cubicBezTo>
                    <a:pt x="1741" y="736"/>
                    <a:pt x="1715" y="766"/>
                    <a:pt x="1699" y="784"/>
                  </a:cubicBezTo>
                  <a:cubicBezTo>
                    <a:pt x="1707" y="746"/>
                    <a:pt x="1708" y="727"/>
                    <a:pt x="1700" y="727"/>
                  </a:cubicBezTo>
                  <a:cubicBezTo>
                    <a:pt x="1694" y="727"/>
                    <a:pt x="1682" y="741"/>
                    <a:pt x="1664" y="769"/>
                  </a:cubicBezTo>
                  <a:cubicBezTo>
                    <a:pt x="1659" y="784"/>
                    <a:pt x="1653" y="791"/>
                    <a:pt x="1649" y="791"/>
                  </a:cubicBezTo>
                  <a:cubicBezTo>
                    <a:pt x="1643" y="791"/>
                    <a:pt x="1639" y="780"/>
                    <a:pt x="1639" y="759"/>
                  </a:cubicBezTo>
                  <a:cubicBezTo>
                    <a:pt x="1643" y="722"/>
                    <a:pt x="1630" y="719"/>
                    <a:pt x="1608" y="709"/>
                  </a:cubicBezTo>
                  <a:cubicBezTo>
                    <a:pt x="1602" y="716"/>
                    <a:pt x="1592" y="720"/>
                    <a:pt x="1579" y="720"/>
                  </a:cubicBezTo>
                  <a:cubicBezTo>
                    <a:pt x="1542" y="720"/>
                    <a:pt x="1481" y="693"/>
                    <a:pt x="1411" y="662"/>
                  </a:cubicBezTo>
                  <a:cubicBezTo>
                    <a:pt x="1338" y="631"/>
                    <a:pt x="1284" y="608"/>
                    <a:pt x="1252" y="608"/>
                  </a:cubicBezTo>
                  <a:cubicBezTo>
                    <a:pt x="1239" y="608"/>
                    <a:pt x="1230" y="612"/>
                    <a:pt x="1226" y="621"/>
                  </a:cubicBezTo>
                  <a:cubicBezTo>
                    <a:pt x="1216" y="618"/>
                    <a:pt x="1216" y="618"/>
                    <a:pt x="1216" y="581"/>
                  </a:cubicBezTo>
                  <a:cubicBezTo>
                    <a:pt x="1224" y="565"/>
                    <a:pt x="1225" y="555"/>
                    <a:pt x="1220" y="555"/>
                  </a:cubicBezTo>
                  <a:cubicBezTo>
                    <a:pt x="1215" y="555"/>
                    <a:pt x="1202" y="569"/>
                    <a:pt x="1182" y="603"/>
                  </a:cubicBezTo>
                  <a:cubicBezTo>
                    <a:pt x="1167" y="619"/>
                    <a:pt x="1156" y="637"/>
                    <a:pt x="1155" y="637"/>
                  </a:cubicBezTo>
                  <a:cubicBezTo>
                    <a:pt x="1153" y="637"/>
                    <a:pt x="1157" y="627"/>
                    <a:pt x="1169" y="600"/>
                  </a:cubicBezTo>
                  <a:cubicBezTo>
                    <a:pt x="1182" y="565"/>
                    <a:pt x="1160" y="556"/>
                    <a:pt x="1113" y="537"/>
                  </a:cubicBezTo>
                  <a:cubicBezTo>
                    <a:pt x="1092" y="527"/>
                    <a:pt x="1067" y="515"/>
                    <a:pt x="1049" y="515"/>
                  </a:cubicBezTo>
                  <a:cubicBezTo>
                    <a:pt x="1037" y="515"/>
                    <a:pt x="1027" y="520"/>
                    <a:pt x="1022" y="534"/>
                  </a:cubicBezTo>
                  <a:cubicBezTo>
                    <a:pt x="1004" y="544"/>
                    <a:pt x="995" y="549"/>
                    <a:pt x="993" y="549"/>
                  </a:cubicBezTo>
                  <a:cubicBezTo>
                    <a:pt x="990" y="549"/>
                    <a:pt x="996" y="542"/>
                    <a:pt x="1010" y="527"/>
                  </a:cubicBezTo>
                  <a:cubicBezTo>
                    <a:pt x="1037" y="484"/>
                    <a:pt x="1021" y="441"/>
                    <a:pt x="988" y="441"/>
                  </a:cubicBezTo>
                  <a:cubicBezTo>
                    <a:pt x="975" y="441"/>
                    <a:pt x="960" y="447"/>
                    <a:pt x="944" y="462"/>
                  </a:cubicBezTo>
                  <a:cubicBezTo>
                    <a:pt x="931" y="455"/>
                    <a:pt x="922" y="452"/>
                    <a:pt x="934" y="418"/>
                  </a:cubicBezTo>
                  <a:cubicBezTo>
                    <a:pt x="929" y="415"/>
                    <a:pt x="924" y="413"/>
                    <a:pt x="916" y="413"/>
                  </a:cubicBezTo>
                  <a:cubicBezTo>
                    <a:pt x="906" y="413"/>
                    <a:pt x="891" y="417"/>
                    <a:pt x="862" y="427"/>
                  </a:cubicBezTo>
                  <a:lnTo>
                    <a:pt x="784" y="393"/>
                  </a:lnTo>
                  <a:cubicBezTo>
                    <a:pt x="780" y="390"/>
                    <a:pt x="774" y="389"/>
                    <a:pt x="769" y="389"/>
                  </a:cubicBezTo>
                  <a:cubicBezTo>
                    <a:pt x="748" y="389"/>
                    <a:pt x="724" y="405"/>
                    <a:pt x="724" y="405"/>
                  </a:cubicBezTo>
                  <a:cubicBezTo>
                    <a:pt x="715" y="401"/>
                    <a:pt x="708" y="398"/>
                    <a:pt x="708" y="398"/>
                  </a:cubicBezTo>
                  <a:lnTo>
                    <a:pt x="708" y="398"/>
                  </a:lnTo>
                  <a:cubicBezTo>
                    <a:pt x="708" y="398"/>
                    <a:pt x="709" y="398"/>
                    <a:pt x="712" y="399"/>
                  </a:cubicBezTo>
                  <a:cubicBezTo>
                    <a:pt x="727" y="368"/>
                    <a:pt x="671" y="343"/>
                    <a:pt x="590" y="308"/>
                  </a:cubicBezTo>
                  <a:cubicBezTo>
                    <a:pt x="511" y="271"/>
                    <a:pt x="442" y="242"/>
                    <a:pt x="445" y="205"/>
                  </a:cubicBezTo>
                  <a:cubicBezTo>
                    <a:pt x="445" y="205"/>
                    <a:pt x="444" y="204"/>
                    <a:pt x="442" y="204"/>
                  </a:cubicBezTo>
                  <a:cubicBezTo>
                    <a:pt x="437" y="204"/>
                    <a:pt x="425" y="207"/>
                    <a:pt x="408" y="227"/>
                  </a:cubicBezTo>
                  <a:cubicBezTo>
                    <a:pt x="388" y="260"/>
                    <a:pt x="375" y="274"/>
                    <a:pt x="368" y="274"/>
                  </a:cubicBezTo>
                  <a:cubicBezTo>
                    <a:pt x="361" y="274"/>
                    <a:pt x="359" y="263"/>
                    <a:pt x="361" y="245"/>
                  </a:cubicBezTo>
                  <a:cubicBezTo>
                    <a:pt x="370" y="203"/>
                    <a:pt x="357" y="179"/>
                    <a:pt x="338" y="179"/>
                  </a:cubicBezTo>
                  <a:cubicBezTo>
                    <a:pt x="324" y="179"/>
                    <a:pt x="308" y="190"/>
                    <a:pt x="293" y="213"/>
                  </a:cubicBezTo>
                  <a:lnTo>
                    <a:pt x="293" y="213"/>
                  </a:lnTo>
                  <a:cubicBezTo>
                    <a:pt x="296" y="204"/>
                    <a:pt x="300" y="193"/>
                    <a:pt x="304" y="183"/>
                  </a:cubicBezTo>
                  <a:cubicBezTo>
                    <a:pt x="313" y="150"/>
                    <a:pt x="307" y="136"/>
                    <a:pt x="295" y="136"/>
                  </a:cubicBezTo>
                  <a:cubicBezTo>
                    <a:pt x="280" y="136"/>
                    <a:pt x="256" y="156"/>
                    <a:pt x="235" y="189"/>
                  </a:cubicBezTo>
                  <a:cubicBezTo>
                    <a:pt x="238" y="161"/>
                    <a:pt x="238" y="132"/>
                    <a:pt x="228" y="132"/>
                  </a:cubicBezTo>
                  <a:cubicBezTo>
                    <a:pt x="224" y="132"/>
                    <a:pt x="220" y="135"/>
                    <a:pt x="214" y="142"/>
                  </a:cubicBezTo>
                  <a:cubicBezTo>
                    <a:pt x="204" y="136"/>
                    <a:pt x="204" y="136"/>
                    <a:pt x="232" y="70"/>
                  </a:cubicBezTo>
                  <a:cubicBezTo>
                    <a:pt x="245" y="39"/>
                    <a:pt x="257" y="4"/>
                    <a:pt x="248" y="1"/>
                  </a:cubicBezTo>
                  <a:cubicBezTo>
                    <a:pt x="247" y="0"/>
                    <a:pt x="246" y="0"/>
                    <a:pt x="245" y="0"/>
                  </a:cubicBezTo>
                  <a:close/>
                  <a:moveTo>
                    <a:pt x="7274" y="2890"/>
                  </a:moveTo>
                  <a:lnTo>
                    <a:pt x="7274" y="2890"/>
                  </a:lnTo>
                  <a:cubicBezTo>
                    <a:pt x="7268" y="2925"/>
                    <a:pt x="7268" y="2925"/>
                    <a:pt x="7283" y="2928"/>
                  </a:cubicBezTo>
                  <a:cubicBezTo>
                    <a:pt x="7291" y="2930"/>
                    <a:pt x="7296" y="2931"/>
                    <a:pt x="7299" y="2931"/>
                  </a:cubicBezTo>
                  <a:cubicBezTo>
                    <a:pt x="7308" y="2931"/>
                    <a:pt x="7307" y="2923"/>
                    <a:pt x="7302" y="2897"/>
                  </a:cubicBezTo>
                  <a:lnTo>
                    <a:pt x="7274" y="28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19" name="Google Shape;9119;p36"/>
            <p:cNvSpPr/>
            <p:nvPr/>
          </p:nvSpPr>
          <p:spPr>
            <a:xfrm>
              <a:off x="4857675" y="2047000"/>
              <a:ext cx="226350" cy="1026350"/>
            </a:xfrm>
            <a:custGeom>
              <a:avLst/>
              <a:gdLst/>
              <a:ahLst/>
              <a:cxnLst/>
              <a:rect l="l" t="t" r="r" b="b"/>
              <a:pathLst>
                <a:path w="9054" h="41054" extrusionOk="0">
                  <a:moveTo>
                    <a:pt x="8" y="843"/>
                  </a:moveTo>
                  <a:cubicBezTo>
                    <a:pt x="5" y="843"/>
                    <a:pt x="3" y="843"/>
                    <a:pt x="0" y="843"/>
                  </a:cubicBezTo>
                  <a:lnTo>
                    <a:pt x="10" y="890"/>
                  </a:lnTo>
                  <a:cubicBezTo>
                    <a:pt x="16" y="924"/>
                    <a:pt x="33" y="932"/>
                    <a:pt x="55" y="932"/>
                  </a:cubicBezTo>
                  <a:cubicBezTo>
                    <a:pt x="65" y="932"/>
                    <a:pt x="77" y="930"/>
                    <a:pt x="88" y="928"/>
                  </a:cubicBezTo>
                  <a:lnTo>
                    <a:pt x="82" y="878"/>
                  </a:lnTo>
                  <a:cubicBezTo>
                    <a:pt x="82" y="878"/>
                    <a:pt x="41" y="843"/>
                    <a:pt x="8" y="843"/>
                  </a:cubicBezTo>
                  <a:close/>
                  <a:moveTo>
                    <a:pt x="589" y="837"/>
                  </a:moveTo>
                  <a:cubicBezTo>
                    <a:pt x="619" y="837"/>
                    <a:pt x="628" y="881"/>
                    <a:pt x="636" y="928"/>
                  </a:cubicBezTo>
                  <a:cubicBezTo>
                    <a:pt x="646" y="975"/>
                    <a:pt x="646" y="975"/>
                    <a:pt x="611" y="981"/>
                  </a:cubicBezTo>
                  <a:cubicBezTo>
                    <a:pt x="586" y="956"/>
                    <a:pt x="568" y="925"/>
                    <a:pt x="558" y="890"/>
                  </a:cubicBezTo>
                  <a:lnTo>
                    <a:pt x="583" y="837"/>
                  </a:lnTo>
                  <a:cubicBezTo>
                    <a:pt x="585" y="837"/>
                    <a:pt x="587" y="837"/>
                    <a:pt x="589" y="837"/>
                  </a:cubicBezTo>
                  <a:close/>
                  <a:moveTo>
                    <a:pt x="709" y="1382"/>
                  </a:moveTo>
                  <a:cubicBezTo>
                    <a:pt x="722" y="1382"/>
                    <a:pt x="726" y="1406"/>
                    <a:pt x="737" y="1461"/>
                  </a:cubicBezTo>
                  <a:cubicBezTo>
                    <a:pt x="746" y="1508"/>
                    <a:pt x="756" y="1558"/>
                    <a:pt x="721" y="1564"/>
                  </a:cubicBezTo>
                  <a:lnTo>
                    <a:pt x="712" y="1514"/>
                  </a:lnTo>
                  <a:cubicBezTo>
                    <a:pt x="733" y="1510"/>
                    <a:pt x="724" y="1493"/>
                    <a:pt x="709" y="1493"/>
                  </a:cubicBezTo>
                  <a:cubicBezTo>
                    <a:pt x="699" y="1493"/>
                    <a:pt x="687" y="1500"/>
                    <a:pt x="677" y="1520"/>
                  </a:cubicBezTo>
                  <a:lnTo>
                    <a:pt x="605" y="1533"/>
                  </a:lnTo>
                  <a:cubicBezTo>
                    <a:pt x="596" y="1486"/>
                    <a:pt x="621" y="1433"/>
                    <a:pt x="658" y="1426"/>
                  </a:cubicBezTo>
                  <a:lnTo>
                    <a:pt x="658" y="1423"/>
                  </a:lnTo>
                  <a:cubicBezTo>
                    <a:pt x="685" y="1397"/>
                    <a:pt x="699" y="1382"/>
                    <a:pt x="709" y="1382"/>
                  </a:cubicBezTo>
                  <a:close/>
                  <a:moveTo>
                    <a:pt x="931" y="1523"/>
                  </a:moveTo>
                  <a:lnTo>
                    <a:pt x="906" y="1580"/>
                  </a:lnTo>
                  <a:lnTo>
                    <a:pt x="915" y="1627"/>
                  </a:lnTo>
                  <a:cubicBezTo>
                    <a:pt x="950" y="1621"/>
                    <a:pt x="950" y="1621"/>
                    <a:pt x="940" y="1574"/>
                  </a:cubicBezTo>
                  <a:lnTo>
                    <a:pt x="931" y="1523"/>
                  </a:lnTo>
                  <a:close/>
                  <a:moveTo>
                    <a:pt x="1079" y="4156"/>
                  </a:moveTo>
                  <a:cubicBezTo>
                    <a:pt x="1116" y="4156"/>
                    <a:pt x="1166" y="4242"/>
                    <a:pt x="1176" y="4287"/>
                  </a:cubicBezTo>
                  <a:cubicBezTo>
                    <a:pt x="1180" y="4310"/>
                    <a:pt x="1175" y="4324"/>
                    <a:pt x="1164" y="4324"/>
                  </a:cubicBezTo>
                  <a:cubicBezTo>
                    <a:pt x="1150" y="4324"/>
                    <a:pt x="1127" y="4303"/>
                    <a:pt x="1097" y="4253"/>
                  </a:cubicBezTo>
                  <a:cubicBezTo>
                    <a:pt x="1085" y="4206"/>
                    <a:pt x="1075" y="4159"/>
                    <a:pt x="1075" y="4159"/>
                  </a:cubicBezTo>
                  <a:lnTo>
                    <a:pt x="1075" y="4156"/>
                  </a:lnTo>
                  <a:cubicBezTo>
                    <a:pt x="1076" y="4156"/>
                    <a:pt x="1078" y="4156"/>
                    <a:pt x="1079" y="4156"/>
                  </a:cubicBezTo>
                  <a:close/>
                  <a:moveTo>
                    <a:pt x="1107" y="4453"/>
                  </a:moveTo>
                  <a:cubicBezTo>
                    <a:pt x="1105" y="4453"/>
                    <a:pt x="1103" y="4453"/>
                    <a:pt x="1100" y="4454"/>
                  </a:cubicBezTo>
                  <a:cubicBezTo>
                    <a:pt x="1063" y="4460"/>
                    <a:pt x="1072" y="4510"/>
                    <a:pt x="1094" y="4607"/>
                  </a:cubicBezTo>
                  <a:cubicBezTo>
                    <a:pt x="1103" y="4642"/>
                    <a:pt x="1122" y="4673"/>
                    <a:pt x="1147" y="4698"/>
                  </a:cubicBezTo>
                  <a:cubicBezTo>
                    <a:pt x="1182" y="4689"/>
                    <a:pt x="1172" y="4642"/>
                    <a:pt x="1163" y="4595"/>
                  </a:cubicBezTo>
                  <a:cubicBezTo>
                    <a:pt x="1178" y="4495"/>
                    <a:pt x="1140" y="4453"/>
                    <a:pt x="1107" y="4453"/>
                  </a:cubicBezTo>
                  <a:close/>
                  <a:moveTo>
                    <a:pt x="1764" y="6487"/>
                  </a:moveTo>
                  <a:cubicBezTo>
                    <a:pt x="1794" y="6487"/>
                    <a:pt x="1803" y="6531"/>
                    <a:pt x="1812" y="6578"/>
                  </a:cubicBezTo>
                  <a:lnTo>
                    <a:pt x="1777" y="6585"/>
                  </a:lnTo>
                  <a:lnTo>
                    <a:pt x="1733" y="6544"/>
                  </a:lnTo>
                  <a:lnTo>
                    <a:pt x="1758" y="6487"/>
                  </a:lnTo>
                  <a:cubicBezTo>
                    <a:pt x="1760" y="6487"/>
                    <a:pt x="1762" y="6487"/>
                    <a:pt x="1764" y="6487"/>
                  </a:cubicBezTo>
                  <a:close/>
                  <a:moveTo>
                    <a:pt x="1611" y="6666"/>
                  </a:moveTo>
                  <a:lnTo>
                    <a:pt x="1702" y="6751"/>
                  </a:lnTo>
                  <a:cubicBezTo>
                    <a:pt x="1827" y="6826"/>
                    <a:pt x="1827" y="6826"/>
                    <a:pt x="1755" y="6842"/>
                  </a:cubicBezTo>
                  <a:cubicBezTo>
                    <a:pt x="1747" y="6843"/>
                    <a:pt x="1738" y="6845"/>
                    <a:pt x="1729" y="6845"/>
                  </a:cubicBezTo>
                  <a:cubicBezTo>
                    <a:pt x="1702" y="6845"/>
                    <a:pt x="1672" y="6831"/>
                    <a:pt x="1630" y="6763"/>
                  </a:cubicBezTo>
                  <a:cubicBezTo>
                    <a:pt x="1621" y="6716"/>
                    <a:pt x="1611" y="6666"/>
                    <a:pt x="1611" y="6666"/>
                  </a:cubicBezTo>
                  <a:close/>
                  <a:moveTo>
                    <a:pt x="1994" y="7779"/>
                  </a:moveTo>
                  <a:cubicBezTo>
                    <a:pt x="2010" y="7779"/>
                    <a:pt x="2047" y="7805"/>
                    <a:pt x="2100" y="7829"/>
                  </a:cubicBezTo>
                  <a:cubicBezTo>
                    <a:pt x="2135" y="7885"/>
                    <a:pt x="2148" y="7906"/>
                    <a:pt x="2134" y="7906"/>
                  </a:cubicBezTo>
                  <a:cubicBezTo>
                    <a:pt x="2125" y="7906"/>
                    <a:pt x="2106" y="7898"/>
                    <a:pt x="2075" y="7885"/>
                  </a:cubicBezTo>
                  <a:lnTo>
                    <a:pt x="1987" y="7800"/>
                  </a:lnTo>
                  <a:cubicBezTo>
                    <a:pt x="1984" y="7785"/>
                    <a:pt x="1987" y="7779"/>
                    <a:pt x="1994" y="7779"/>
                  </a:cubicBezTo>
                  <a:close/>
                  <a:moveTo>
                    <a:pt x="1966" y="8207"/>
                  </a:moveTo>
                  <a:cubicBezTo>
                    <a:pt x="1999" y="8207"/>
                    <a:pt x="2037" y="8242"/>
                    <a:pt x="2037" y="8242"/>
                  </a:cubicBezTo>
                  <a:lnTo>
                    <a:pt x="2047" y="8292"/>
                  </a:lnTo>
                  <a:cubicBezTo>
                    <a:pt x="2035" y="8295"/>
                    <a:pt x="2023" y="8297"/>
                    <a:pt x="2012" y="8297"/>
                  </a:cubicBezTo>
                  <a:cubicBezTo>
                    <a:pt x="1992" y="8297"/>
                    <a:pt x="1975" y="8289"/>
                    <a:pt x="1968" y="8258"/>
                  </a:cubicBezTo>
                  <a:lnTo>
                    <a:pt x="1959" y="8208"/>
                  </a:lnTo>
                  <a:cubicBezTo>
                    <a:pt x="1961" y="8207"/>
                    <a:pt x="1964" y="8207"/>
                    <a:pt x="1966" y="8207"/>
                  </a:cubicBezTo>
                  <a:close/>
                  <a:moveTo>
                    <a:pt x="2445" y="8816"/>
                  </a:moveTo>
                  <a:lnTo>
                    <a:pt x="2410" y="8822"/>
                  </a:lnTo>
                  <a:cubicBezTo>
                    <a:pt x="2385" y="8829"/>
                    <a:pt x="2361" y="8834"/>
                    <a:pt x="2362" y="8834"/>
                  </a:cubicBezTo>
                  <a:cubicBezTo>
                    <a:pt x="2362" y="8834"/>
                    <a:pt x="2366" y="8833"/>
                    <a:pt x="2376" y="8831"/>
                  </a:cubicBezTo>
                  <a:lnTo>
                    <a:pt x="2445" y="8816"/>
                  </a:lnTo>
                  <a:close/>
                  <a:moveTo>
                    <a:pt x="2084" y="9176"/>
                  </a:moveTo>
                  <a:cubicBezTo>
                    <a:pt x="2092" y="9176"/>
                    <a:pt x="2130" y="9242"/>
                    <a:pt x="2138" y="9280"/>
                  </a:cubicBezTo>
                  <a:lnTo>
                    <a:pt x="2103" y="9286"/>
                  </a:lnTo>
                  <a:cubicBezTo>
                    <a:pt x="2094" y="9239"/>
                    <a:pt x="2047" y="9198"/>
                    <a:pt x="2081" y="9189"/>
                  </a:cubicBezTo>
                  <a:lnTo>
                    <a:pt x="2084" y="9189"/>
                  </a:lnTo>
                  <a:cubicBezTo>
                    <a:pt x="2082" y="9180"/>
                    <a:pt x="2082" y="9176"/>
                    <a:pt x="2084" y="9176"/>
                  </a:cubicBezTo>
                  <a:close/>
                  <a:moveTo>
                    <a:pt x="2375" y="9536"/>
                  </a:moveTo>
                  <a:cubicBezTo>
                    <a:pt x="2394" y="9536"/>
                    <a:pt x="2411" y="9545"/>
                    <a:pt x="2416" y="9577"/>
                  </a:cubicBezTo>
                  <a:cubicBezTo>
                    <a:pt x="2453" y="9609"/>
                    <a:pt x="2444" y="9651"/>
                    <a:pt x="2401" y="9651"/>
                  </a:cubicBezTo>
                  <a:cubicBezTo>
                    <a:pt x="2389" y="9651"/>
                    <a:pt x="2374" y="9647"/>
                    <a:pt x="2357" y="9640"/>
                  </a:cubicBezTo>
                  <a:cubicBezTo>
                    <a:pt x="2348" y="9590"/>
                    <a:pt x="2348" y="9590"/>
                    <a:pt x="2338" y="9543"/>
                  </a:cubicBezTo>
                  <a:cubicBezTo>
                    <a:pt x="2351" y="9539"/>
                    <a:pt x="2363" y="9536"/>
                    <a:pt x="2375" y="9536"/>
                  </a:cubicBezTo>
                  <a:close/>
                  <a:moveTo>
                    <a:pt x="2495" y="9963"/>
                  </a:moveTo>
                  <a:lnTo>
                    <a:pt x="2504" y="10013"/>
                  </a:lnTo>
                  <a:cubicBezTo>
                    <a:pt x="2517" y="10060"/>
                    <a:pt x="2517" y="10060"/>
                    <a:pt x="2479" y="10066"/>
                  </a:cubicBezTo>
                  <a:lnTo>
                    <a:pt x="2470" y="10019"/>
                  </a:lnTo>
                  <a:lnTo>
                    <a:pt x="2495" y="9963"/>
                  </a:lnTo>
                  <a:close/>
                  <a:moveTo>
                    <a:pt x="2708" y="10474"/>
                  </a:moveTo>
                  <a:cubicBezTo>
                    <a:pt x="2673" y="10483"/>
                    <a:pt x="2648" y="10536"/>
                    <a:pt x="2648" y="10536"/>
                  </a:cubicBezTo>
                  <a:cubicBezTo>
                    <a:pt x="2655" y="10573"/>
                    <a:pt x="2675" y="10578"/>
                    <a:pt x="2686" y="10578"/>
                  </a:cubicBezTo>
                  <a:cubicBezTo>
                    <a:pt x="2690" y="10578"/>
                    <a:pt x="2692" y="10577"/>
                    <a:pt x="2692" y="10577"/>
                  </a:cubicBezTo>
                  <a:cubicBezTo>
                    <a:pt x="2692" y="10577"/>
                    <a:pt x="2730" y="10571"/>
                    <a:pt x="2720" y="10524"/>
                  </a:cubicBezTo>
                  <a:lnTo>
                    <a:pt x="2708" y="10474"/>
                  </a:lnTo>
                  <a:close/>
                  <a:moveTo>
                    <a:pt x="2529" y="10811"/>
                  </a:moveTo>
                  <a:cubicBezTo>
                    <a:pt x="2559" y="10811"/>
                    <a:pt x="2567" y="10856"/>
                    <a:pt x="2567" y="10856"/>
                  </a:cubicBezTo>
                  <a:cubicBezTo>
                    <a:pt x="2576" y="10903"/>
                    <a:pt x="2586" y="10950"/>
                    <a:pt x="2551" y="10959"/>
                  </a:cubicBezTo>
                  <a:cubicBezTo>
                    <a:pt x="2551" y="10959"/>
                    <a:pt x="2550" y="10960"/>
                    <a:pt x="2548" y="10960"/>
                  </a:cubicBezTo>
                  <a:cubicBezTo>
                    <a:pt x="2538" y="10960"/>
                    <a:pt x="2515" y="10956"/>
                    <a:pt x="2507" y="10915"/>
                  </a:cubicBezTo>
                  <a:cubicBezTo>
                    <a:pt x="2501" y="10881"/>
                    <a:pt x="2507" y="10847"/>
                    <a:pt x="2523" y="10812"/>
                  </a:cubicBezTo>
                  <a:cubicBezTo>
                    <a:pt x="2525" y="10812"/>
                    <a:pt x="2527" y="10811"/>
                    <a:pt x="2529" y="10811"/>
                  </a:cubicBezTo>
                  <a:close/>
                  <a:moveTo>
                    <a:pt x="3119" y="11266"/>
                  </a:moveTo>
                  <a:cubicBezTo>
                    <a:pt x="3114" y="11266"/>
                    <a:pt x="3107" y="11280"/>
                    <a:pt x="3097" y="11304"/>
                  </a:cubicBezTo>
                  <a:lnTo>
                    <a:pt x="3115" y="11398"/>
                  </a:lnTo>
                  <a:cubicBezTo>
                    <a:pt x="3153" y="11392"/>
                    <a:pt x="3153" y="11392"/>
                    <a:pt x="3140" y="11345"/>
                  </a:cubicBezTo>
                  <a:cubicBezTo>
                    <a:pt x="3130" y="11290"/>
                    <a:pt x="3125" y="11266"/>
                    <a:pt x="3119" y="11266"/>
                  </a:cubicBezTo>
                  <a:close/>
                  <a:moveTo>
                    <a:pt x="1920" y="11589"/>
                  </a:moveTo>
                  <a:cubicBezTo>
                    <a:pt x="1917" y="11589"/>
                    <a:pt x="1914" y="11589"/>
                    <a:pt x="1912" y="11589"/>
                  </a:cubicBezTo>
                  <a:cubicBezTo>
                    <a:pt x="1877" y="11595"/>
                    <a:pt x="1887" y="11642"/>
                    <a:pt x="1968" y="11677"/>
                  </a:cubicBezTo>
                  <a:cubicBezTo>
                    <a:pt x="2003" y="11671"/>
                    <a:pt x="2003" y="11671"/>
                    <a:pt x="1993" y="11624"/>
                  </a:cubicBezTo>
                  <a:cubicBezTo>
                    <a:pt x="1993" y="11624"/>
                    <a:pt x="1953" y="11589"/>
                    <a:pt x="1920" y="11589"/>
                  </a:cubicBezTo>
                  <a:close/>
                  <a:moveTo>
                    <a:pt x="2730" y="11695"/>
                  </a:moveTo>
                  <a:cubicBezTo>
                    <a:pt x="2737" y="11695"/>
                    <a:pt x="2742" y="11719"/>
                    <a:pt x="2755" y="11774"/>
                  </a:cubicBezTo>
                  <a:cubicBezTo>
                    <a:pt x="2764" y="11821"/>
                    <a:pt x="2730" y="11827"/>
                    <a:pt x="2730" y="11827"/>
                  </a:cubicBezTo>
                  <a:cubicBezTo>
                    <a:pt x="2727" y="11828"/>
                    <a:pt x="2725" y="11828"/>
                    <a:pt x="2722" y="11828"/>
                  </a:cubicBezTo>
                  <a:cubicBezTo>
                    <a:pt x="2696" y="11828"/>
                    <a:pt x="2717" y="11777"/>
                    <a:pt x="2708" y="11733"/>
                  </a:cubicBezTo>
                  <a:cubicBezTo>
                    <a:pt x="2719" y="11709"/>
                    <a:pt x="2725" y="11695"/>
                    <a:pt x="2730" y="11695"/>
                  </a:cubicBezTo>
                  <a:close/>
                  <a:moveTo>
                    <a:pt x="3193" y="12491"/>
                  </a:moveTo>
                  <a:lnTo>
                    <a:pt x="3193" y="12491"/>
                  </a:lnTo>
                  <a:cubicBezTo>
                    <a:pt x="3196" y="12504"/>
                    <a:pt x="3197" y="12510"/>
                    <a:pt x="3197" y="12510"/>
                  </a:cubicBezTo>
                  <a:cubicBezTo>
                    <a:pt x="3197" y="12510"/>
                    <a:pt x="3196" y="12504"/>
                    <a:pt x="3194" y="12492"/>
                  </a:cubicBezTo>
                  <a:cubicBezTo>
                    <a:pt x="3194" y="12492"/>
                    <a:pt x="3193" y="12491"/>
                    <a:pt x="3193" y="12491"/>
                  </a:cubicBezTo>
                  <a:close/>
                  <a:moveTo>
                    <a:pt x="2987" y="12532"/>
                  </a:moveTo>
                  <a:cubicBezTo>
                    <a:pt x="3019" y="12532"/>
                    <a:pt x="3024" y="12577"/>
                    <a:pt x="2968" y="12636"/>
                  </a:cubicBezTo>
                  <a:cubicBezTo>
                    <a:pt x="2958" y="12638"/>
                    <a:pt x="2951" y="12639"/>
                    <a:pt x="2945" y="12639"/>
                  </a:cubicBezTo>
                  <a:cubicBezTo>
                    <a:pt x="2930" y="12639"/>
                    <a:pt x="2928" y="12630"/>
                    <a:pt x="2921" y="12595"/>
                  </a:cubicBezTo>
                  <a:cubicBezTo>
                    <a:pt x="2921" y="12595"/>
                    <a:pt x="2946" y="12539"/>
                    <a:pt x="2981" y="12532"/>
                  </a:cubicBezTo>
                  <a:cubicBezTo>
                    <a:pt x="2983" y="12532"/>
                    <a:pt x="2985" y="12532"/>
                    <a:pt x="2987" y="12532"/>
                  </a:cubicBezTo>
                  <a:close/>
                  <a:moveTo>
                    <a:pt x="3015" y="12877"/>
                  </a:moveTo>
                  <a:lnTo>
                    <a:pt x="3062" y="12921"/>
                  </a:lnTo>
                  <a:lnTo>
                    <a:pt x="3071" y="12968"/>
                  </a:lnTo>
                  <a:cubicBezTo>
                    <a:pt x="3060" y="12970"/>
                    <a:pt x="3047" y="12972"/>
                    <a:pt x="3036" y="12972"/>
                  </a:cubicBezTo>
                  <a:cubicBezTo>
                    <a:pt x="3015" y="12972"/>
                    <a:pt x="2996" y="12965"/>
                    <a:pt x="2990" y="12934"/>
                  </a:cubicBezTo>
                  <a:lnTo>
                    <a:pt x="3015" y="12877"/>
                  </a:lnTo>
                  <a:close/>
                  <a:moveTo>
                    <a:pt x="3589" y="16036"/>
                  </a:moveTo>
                  <a:lnTo>
                    <a:pt x="3636" y="16077"/>
                  </a:lnTo>
                  <a:lnTo>
                    <a:pt x="3645" y="16124"/>
                  </a:lnTo>
                  <a:cubicBezTo>
                    <a:pt x="3632" y="16126"/>
                    <a:pt x="3619" y="16129"/>
                    <a:pt x="3607" y="16129"/>
                  </a:cubicBezTo>
                  <a:cubicBezTo>
                    <a:pt x="3587" y="16129"/>
                    <a:pt x="3569" y="16121"/>
                    <a:pt x="3563" y="16089"/>
                  </a:cubicBezTo>
                  <a:lnTo>
                    <a:pt x="3589" y="16036"/>
                  </a:lnTo>
                  <a:close/>
                  <a:moveTo>
                    <a:pt x="3828" y="17224"/>
                  </a:moveTo>
                  <a:cubicBezTo>
                    <a:pt x="3849" y="17224"/>
                    <a:pt x="3878" y="17231"/>
                    <a:pt x="3898" y="17231"/>
                  </a:cubicBezTo>
                  <a:cubicBezTo>
                    <a:pt x="3902" y="17231"/>
                    <a:pt x="3905" y="17231"/>
                    <a:pt x="3908" y="17230"/>
                  </a:cubicBezTo>
                  <a:lnTo>
                    <a:pt x="3908" y="17230"/>
                  </a:lnTo>
                  <a:cubicBezTo>
                    <a:pt x="3918" y="17277"/>
                    <a:pt x="3918" y="17277"/>
                    <a:pt x="3883" y="17283"/>
                  </a:cubicBezTo>
                  <a:cubicBezTo>
                    <a:pt x="3880" y="17284"/>
                    <a:pt x="3876" y="17285"/>
                    <a:pt x="3873" y="17285"/>
                  </a:cubicBezTo>
                  <a:cubicBezTo>
                    <a:pt x="3840" y="17285"/>
                    <a:pt x="3802" y="17249"/>
                    <a:pt x="3802" y="17249"/>
                  </a:cubicBezTo>
                  <a:cubicBezTo>
                    <a:pt x="3798" y="17229"/>
                    <a:pt x="3810" y="17224"/>
                    <a:pt x="3828" y="17224"/>
                  </a:cubicBezTo>
                  <a:close/>
                  <a:moveTo>
                    <a:pt x="4251" y="17966"/>
                  </a:moveTo>
                  <a:cubicBezTo>
                    <a:pt x="4284" y="17966"/>
                    <a:pt x="4322" y="18001"/>
                    <a:pt x="4322" y="18001"/>
                  </a:cubicBezTo>
                  <a:lnTo>
                    <a:pt x="4331" y="18051"/>
                  </a:lnTo>
                  <a:cubicBezTo>
                    <a:pt x="4319" y="18053"/>
                    <a:pt x="4308" y="18055"/>
                    <a:pt x="4297" y="18055"/>
                  </a:cubicBezTo>
                  <a:cubicBezTo>
                    <a:pt x="4276" y="18055"/>
                    <a:pt x="4259" y="18048"/>
                    <a:pt x="4253" y="18017"/>
                  </a:cubicBezTo>
                  <a:lnTo>
                    <a:pt x="4244" y="17967"/>
                  </a:lnTo>
                  <a:cubicBezTo>
                    <a:pt x="4246" y="17966"/>
                    <a:pt x="4248" y="17966"/>
                    <a:pt x="4251" y="17966"/>
                  </a:cubicBezTo>
                  <a:close/>
                  <a:moveTo>
                    <a:pt x="4197" y="18631"/>
                  </a:moveTo>
                  <a:lnTo>
                    <a:pt x="4240" y="18672"/>
                  </a:lnTo>
                  <a:lnTo>
                    <a:pt x="4250" y="18722"/>
                  </a:lnTo>
                  <a:cubicBezTo>
                    <a:pt x="4238" y="18724"/>
                    <a:pt x="4226" y="18726"/>
                    <a:pt x="4215" y="18726"/>
                  </a:cubicBezTo>
                  <a:cubicBezTo>
                    <a:pt x="4195" y="18726"/>
                    <a:pt x="4178" y="18718"/>
                    <a:pt x="4171" y="18687"/>
                  </a:cubicBezTo>
                  <a:lnTo>
                    <a:pt x="4197" y="18631"/>
                  </a:lnTo>
                  <a:close/>
                  <a:moveTo>
                    <a:pt x="4887" y="21995"/>
                  </a:moveTo>
                  <a:cubicBezTo>
                    <a:pt x="4908" y="21995"/>
                    <a:pt x="4930" y="22025"/>
                    <a:pt x="4936" y="22056"/>
                  </a:cubicBezTo>
                  <a:cubicBezTo>
                    <a:pt x="4958" y="22153"/>
                    <a:pt x="4958" y="22153"/>
                    <a:pt x="4924" y="22160"/>
                  </a:cubicBezTo>
                  <a:cubicBezTo>
                    <a:pt x="4922" y="22160"/>
                    <a:pt x="4921" y="22160"/>
                    <a:pt x="4920" y="22160"/>
                  </a:cubicBezTo>
                  <a:cubicBezTo>
                    <a:pt x="4885" y="22160"/>
                    <a:pt x="4867" y="22067"/>
                    <a:pt x="4858" y="22022"/>
                  </a:cubicBezTo>
                  <a:cubicBezTo>
                    <a:pt x="4866" y="22003"/>
                    <a:pt x="4877" y="21995"/>
                    <a:pt x="4887" y="21995"/>
                  </a:cubicBezTo>
                  <a:close/>
                  <a:moveTo>
                    <a:pt x="5307" y="23995"/>
                  </a:moveTo>
                  <a:cubicBezTo>
                    <a:pt x="5341" y="23995"/>
                    <a:pt x="5381" y="24030"/>
                    <a:pt x="5381" y="24030"/>
                  </a:cubicBezTo>
                  <a:lnTo>
                    <a:pt x="5390" y="24081"/>
                  </a:lnTo>
                  <a:cubicBezTo>
                    <a:pt x="5379" y="24083"/>
                    <a:pt x="5366" y="24085"/>
                    <a:pt x="5355" y="24085"/>
                  </a:cubicBezTo>
                  <a:cubicBezTo>
                    <a:pt x="5334" y="24085"/>
                    <a:pt x="5315" y="24077"/>
                    <a:pt x="5309" y="24046"/>
                  </a:cubicBezTo>
                  <a:lnTo>
                    <a:pt x="5300" y="23996"/>
                  </a:lnTo>
                  <a:cubicBezTo>
                    <a:pt x="5302" y="23996"/>
                    <a:pt x="5305" y="23995"/>
                    <a:pt x="5307" y="23995"/>
                  </a:cubicBezTo>
                  <a:close/>
                  <a:moveTo>
                    <a:pt x="6383" y="28007"/>
                  </a:moveTo>
                  <a:cubicBezTo>
                    <a:pt x="6414" y="28007"/>
                    <a:pt x="6425" y="28051"/>
                    <a:pt x="6425" y="28051"/>
                  </a:cubicBezTo>
                  <a:cubicBezTo>
                    <a:pt x="6434" y="28098"/>
                    <a:pt x="6434" y="28098"/>
                    <a:pt x="6396" y="28104"/>
                  </a:cubicBezTo>
                  <a:cubicBezTo>
                    <a:pt x="6396" y="28104"/>
                    <a:pt x="6394" y="28105"/>
                    <a:pt x="6390" y="28105"/>
                  </a:cubicBezTo>
                  <a:cubicBezTo>
                    <a:pt x="6379" y="28105"/>
                    <a:pt x="6359" y="28100"/>
                    <a:pt x="6353" y="28064"/>
                  </a:cubicBezTo>
                  <a:lnTo>
                    <a:pt x="6378" y="28007"/>
                  </a:lnTo>
                  <a:cubicBezTo>
                    <a:pt x="6380" y="28007"/>
                    <a:pt x="6382" y="28007"/>
                    <a:pt x="6383" y="28007"/>
                  </a:cubicBezTo>
                  <a:close/>
                  <a:moveTo>
                    <a:pt x="6531" y="28581"/>
                  </a:moveTo>
                  <a:lnTo>
                    <a:pt x="6578" y="28625"/>
                  </a:lnTo>
                  <a:lnTo>
                    <a:pt x="6588" y="28672"/>
                  </a:lnTo>
                  <a:cubicBezTo>
                    <a:pt x="6574" y="28674"/>
                    <a:pt x="6560" y="28677"/>
                    <a:pt x="6548" y="28677"/>
                  </a:cubicBezTo>
                  <a:cubicBezTo>
                    <a:pt x="6528" y="28677"/>
                    <a:pt x="6512" y="28669"/>
                    <a:pt x="6506" y="28637"/>
                  </a:cubicBezTo>
                  <a:lnTo>
                    <a:pt x="6531" y="28581"/>
                  </a:lnTo>
                  <a:close/>
                  <a:moveTo>
                    <a:pt x="6367" y="28984"/>
                  </a:moveTo>
                  <a:cubicBezTo>
                    <a:pt x="6372" y="28984"/>
                    <a:pt x="6382" y="28994"/>
                    <a:pt x="6400" y="29010"/>
                  </a:cubicBezTo>
                  <a:cubicBezTo>
                    <a:pt x="6447" y="29051"/>
                    <a:pt x="6456" y="29101"/>
                    <a:pt x="6422" y="29107"/>
                  </a:cubicBezTo>
                  <a:cubicBezTo>
                    <a:pt x="6411" y="29109"/>
                    <a:pt x="6404" y="29110"/>
                    <a:pt x="6399" y="29110"/>
                  </a:cubicBezTo>
                  <a:cubicBezTo>
                    <a:pt x="6383" y="29110"/>
                    <a:pt x="6381" y="29101"/>
                    <a:pt x="6374" y="29066"/>
                  </a:cubicBezTo>
                  <a:cubicBezTo>
                    <a:pt x="6363" y="29007"/>
                    <a:pt x="6359" y="28984"/>
                    <a:pt x="6367" y="28984"/>
                  </a:cubicBezTo>
                  <a:close/>
                  <a:moveTo>
                    <a:pt x="6291" y="29284"/>
                  </a:moveTo>
                  <a:lnTo>
                    <a:pt x="6291" y="29284"/>
                  </a:lnTo>
                  <a:cubicBezTo>
                    <a:pt x="6285" y="29284"/>
                    <a:pt x="6278" y="29285"/>
                    <a:pt x="6271" y="29286"/>
                  </a:cubicBezTo>
                  <a:cubicBezTo>
                    <a:pt x="6269" y="29289"/>
                    <a:pt x="6268" y="29293"/>
                    <a:pt x="6267" y="29295"/>
                  </a:cubicBezTo>
                  <a:lnTo>
                    <a:pt x="6267" y="29295"/>
                  </a:lnTo>
                  <a:cubicBezTo>
                    <a:pt x="6272" y="29291"/>
                    <a:pt x="6280" y="29287"/>
                    <a:pt x="6291" y="29284"/>
                  </a:cubicBezTo>
                  <a:close/>
                  <a:moveTo>
                    <a:pt x="6267" y="29295"/>
                  </a:moveTo>
                  <a:cubicBezTo>
                    <a:pt x="6254" y="29304"/>
                    <a:pt x="6251" y="29312"/>
                    <a:pt x="6253" y="29312"/>
                  </a:cubicBezTo>
                  <a:cubicBezTo>
                    <a:pt x="6255" y="29312"/>
                    <a:pt x="6260" y="29308"/>
                    <a:pt x="6267" y="29295"/>
                  </a:cubicBezTo>
                  <a:close/>
                  <a:moveTo>
                    <a:pt x="6469" y="29348"/>
                  </a:moveTo>
                  <a:lnTo>
                    <a:pt x="6478" y="29399"/>
                  </a:lnTo>
                  <a:cubicBezTo>
                    <a:pt x="6490" y="29446"/>
                    <a:pt x="6490" y="29446"/>
                    <a:pt x="6453" y="29452"/>
                  </a:cubicBezTo>
                  <a:lnTo>
                    <a:pt x="6443" y="29405"/>
                  </a:lnTo>
                  <a:lnTo>
                    <a:pt x="6469" y="29348"/>
                  </a:lnTo>
                  <a:close/>
                  <a:moveTo>
                    <a:pt x="6475" y="29750"/>
                  </a:moveTo>
                  <a:cubicBezTo>
                    <a:pt x="6481" y="29772"/>
                    <a:pt x="6492" y="29783"/>
                    <a:pt x="6497" y="29783"/>
                  </a:cubicBezTo>
                  <a:cubicBezTo>
                    <a:pt x="6502" y="29783"/>
                    <a:pt x="6499" y="29771"/>
                    <a:pt x="6475" y="29750"/>
                  </a:cubicBezTo>
                  <a:close/>
                  <a:moveTo>
                    <a:pt x="6569" y="29834"/>
                  </a:moveTo>
                  <a:lnTo>
                    <a:pt x="6578" y="29881"/>
                  </a:lnTo>
                  <a:cubicBezTo>
                    <a:pt x="6588" y="29928"/>
                    <a:pt x="6588" y="29928"/>
                    <a:pt x="6553" y="29938"/>
                  </a:cubicBezTo>
                  <a:lnTo>
                    <a:pt x="6544" y="29888"/>
                  </a:lnTo>
                  <a:lnTo>
                    <a:pt x="6569" y="29834"/>
                  </a:lnTo>
                  <a:close/>
                  <a:moveTo>
                    <a:pt x="6735" y="30304"/>
                  </a:moveTo>
                  <a:lnTo>
                    <a:pt x="6747" y="30351"/>
                  </a:lnTo>
                  <a:cubicBezTo>
                    <a:pt x="6757" y="30398"/>
                    <a:pt x="6719" y="30408"/>
                    <a:pt x="6719" y="30408"/>
                  </a:cubicBezTo>
                  <a:cubicBezTo>
                    <a:pt x="6719" y="30408"/>
                    <a:pt x="6718" y="30408"/>
                    <a:pt x="6716" y="30408"/>
                  </a:cubicBezTo>
                  <a:cubicBezTo>
                    <a:pt x="6706" y="30408"/>
                    <a:pt x="6683" y="30404"/>
                    <a:pt x="6675" y="30364"/>
                  </a:cubicBezTo>
                  <a:cubicBezTo>
                    <a:pt x="6675" y="30364"/>
                    <a:pt x="6700" y="30311"/>
                    <a:pt x="6735" y="30304"/>
                  </a:cubicBezTo>
                  <a:close/>
                  <a:moveTo>
                    <a:pt x="7092" y="32244"/>
                  </a:moveTo>
                  <a:cubicBezTo>
                    <a:pt x="7139" y="32285"/>
                    <a:pt x="7183" y="32329"/>
                    <a:pt x="7149" y="32335"/>
                  </a:cubicBezTo>
                  <a:cubicBezTo>
                    <a:pt x="7117" y="32335"/>
                    <a:pt x="7089" y="32322"/>
                    <a:pt x="7067" y="32301"/>
                  </a:cubicBezTo>
                  <a:cubicBezTo>
                    <a:pt x="7067" y="32301"/>
                    <a:pt x="7023" y="32260"/>
                    <a:pt x="7058" y="32250"/>
                  </a:cubicBezTo>
                  <a:lnTo>
                    <a:pt x="7092" y="32244"/>
                  </a:lnTo>
                  <a:close/>
                  <a:moveTo>
                    <a:pt x="7524" y="33838"/>
                  </a:moveTo>
                  <a:cubicBezTo>
                    <a:pt x="7548" y="33838"/>
                    <a:pt x="7581" y="33857"/>
                    <a:pt x="7609" y="33905"/>
                  </a:cubicBezTo>
                  <a:cubicBezTo>
                    <a:pt x="7619" y="33952"/>
                    <a:pt x="7619" y="33952"/>
                    <a:pt x="7584" y="33958"/>
                  </a:cubicBezTo>
                  <a:cubicBezTo>
                    <a:pt x="7582" y="33959"/>
                    <a:pt x="7579" y="33959"/>
                    <a:pt x="7577" y="33959"/>
                  </a:cubicBezTo>
                  <a:cubicBezTo>
                    <a:pt x="7544" y="33959"/>
                    <a:pt x="7505" y="33921"/>
                    <a:pt x="7493" y="33877"/>
                  </a:cubicBezTo>
                  <a:cubicBezTo>
                    <a:pt x="7489" y="33853"/>
                    <a:pt x="7503" y="33838"/>
                    <a:pt x="7524" y="33838"/>
                  </a:cubicBezTo>
                  <a:close/>
                  <a:moveTo>
                    <a:pt x="8924" y="40642"/>
                  </a:moveTo>
                  <a:cubicBezTo>
                    <a:pt x="8946" y="40642"/>
                    <a:pt x="8963" y="40650"/>
                    <a:pt x="8969" y="40683"/>
                  </a:cubicBezTo>
                  <a:cubicBezTo>
                    <a:pt x="9016" y="40729"/>
                    <a:pt x="9018" y="40754"/>
                    <a:pt x="8996" y="40754"/>
                  </a:cubicBezTo>
                  <a:cubicBezTo>
                    <a:pt x="8978" y="40754"/>
                    <a:pt x="8941" y="40735"/>
                    <a:pt x="8900" y="40696"/>
                  </a:cubicBezTo>
                  <a:cubicBezTo>
                    <a:pt x="8819" y="40662"/>
                    <a:pt x="8819" y="40662"/>
                    <a:pt x="8891" y="40649"/>
                  </a:cubicBezTo>
                  <a:lnTo>
                    <a:pt x="8891" y="40646"/>
                  </a:lnTo>
                  <a:cubicBezTo>
                    <a:pt x="8902" y="40644"/>
                    <a:pt x="8914" y="40642"/>
                    <a:pt x="8924" y="40642"/>
                  </a:cubicBezTo>
                  <a:close/>
                  <a:moveTo>
                    <a:pt x="365" y="1"/>
                  </a:moveTo>
                  <a:cubicBezTo>
                    <a:pt x="345" y="1"/>
                    <a:pt x="339" y="27"/>
                    <a:pt x="366" y="74"/>
                  </a:cubicBezTo>
                  <a:lnTo>
                    <a:pt x="366" y="74"/>
                  </a:lnTo>
                  <a:lnTo>
                    <a:pt x="339" y="129"/>
                  </a:lnTo>
                  <a:cubicBezTo>
                    <a:pt x="244" y="146"/>
                    <a:pt x="249" y="228"/>
                    <a:pt x="332" y="228"/>
                  </a:cubicBezTo>
                  <a:cubicBezTo>
                    <a:pt x="340" y="228"/>
                    <a:pt x="348" y="228"/>
                    <a:pt x="358" y="226"/>
                  </a:cubicBezTo>
                  <a:cubicBezTo>
                    <a:pt x="396" y="219"/>
                    <a:pt x="420" y="215"/>
                    <a:pt x="433" y="215"/>
                  </a:cubicBezTo>
                  <a:cubicBezTo>
                    <a:pt x="456" y="215"/>
                    <a:pt x="442" y="229"/>
                    <a:pt x="401" y="267"/>
                  </a:cubicBezTo>
                  <a:cubicBezTo>
                    <a:pt x="333" y="279"/>
                    <a:pt x="342" y="329"/>
                    <a:pt x="351" y="376"/>
                  </a:cubicBezTo>
                  <a:cubicBezTo>
                    <a:pt x="361" y="427"/>
                    <a:pt x="361" y="427"/>
                    <a:pt x="323" y="433"/>
                  </a:cubicBezTo>
                  <a:cubicBezTo>
                    <a:pt x="289" y="439"/>
                    <a:pt x="264" y="492"/>
                    <a:pt x="273" y="543"/>
                  </a:cubicBezTo>
                  <a:cubicBezTo>
                    <a:pt x="280" y="577"/>
                    <a:pt x="282" y="586"/>
                    <a:pt x="296" y="586"/>
                  </a:cubicBezTo>
                  <a:cubicBezTo>
                    <a:pt x="301" y="586"/>
                    <a:pt x="308" y="585"/>
                    <a:pt x="317" y="583"/>
                  </a:cubicBezTo>
                  <a:cubicBezTo>
                    <a:pt x="322" y="572"/>
                    <a:pt x="327" y="568"/>
                    <a:pt x="331" y="568"/>
                  </a:cubicBezTo>
                  <a:cubicBezTo>
                    <a:pt x="346" y="568"/>
                    <a:pt x="349" y="639"/>
                    <a:pt x="301" y="687"/>
                  </a:cubicBezTo>
                  <a:cubicBezTo>
                    <a:pt x="282" y="725"/>
                    <a:pt x="276" y="737"/>
                    <a:pt x="297" y="737"/>
                  </a:cubicBezTo>
                  <a:cubicBezTo>
                    <a:pt x="306" y="737"/>
                    <a:pt x="322" y="735"/>
                    <a:pt x="345" y="731"/>
                  </a:cubicBezTo>
                  <a:cubicBezTo>
                    <a:pt x="349" y="730"/>
                    <a:pt x="353" y="729"/>
                    <a:pt x="357" y="729"/>
                  </a:cubicBezTo>
                  <a:cubicBezTo>
                    <a:pt x="416" y="729"/>
                    <a:pt x="429" y="819"/>
                    <a:pt x="370" y="875"/>
                  </a:cubicBezTo>
                  <a:lnTo>
                    <a:pt x="389" y="972"/>
                  </a:lnTo>
                  <a:cubicBezTo>
                    <a:pt x="395" y="1003"/>
                    <a:pt x="411" y="1011"/>
                    <a:pt x="431" y="1011"/>
                  </a:cubicBezTo>
                  <a:cubicBezTo>
                    <a:pt x="443" y="1011"/>
                    <a:pt x="456" y="1009"/>
                    <a:pt x="470" y="1006"/>
                  </a:cubicBezTo>
                  <a:cubicBezTo>
                    <a:pt x="492" y="1002"/>
                    <a:pt x="508" y="1000"/>
                    <a:pt x="517" y="1000"/>
                  </a:cubicBezTo>
                  <a:cubicBezTo>
                    <a:pt x="537" y="1000"/>
                    <a:pt x="531" y="1012"/>
                    <a:pt x="514" y="1050"/>
                  </a:cubicBezTo>
                  <a:cubicBezTo>
                    <a:pt x="489" y="1104"/>
                    <a:pt x="452" y="1110"/>
                    <a:pt x="452" y="1110"/>
                  </a:cubicBezTo>
                  <a:cubicBezTo>
                    <a:pt x="417" y="1116"/>
                    <a:pt x="427" y="1166"/>
                    <a:pt x="436" y="1213"/>
                  </a:cubicBezTo>
                  <a:cubicBezTo>
                    <a:pt x="445" y="1262"/>
                    <a:pt x="463" y="1355"/>
                    <a:pt x="495" y="1355"/>
                  </a:cubicBezTo>
                  <a:cubicBezTo>
                    <a:pt x="496" y="1355"/>
                    <a:pt x="498" y="1354"/>
                    <a:pt x="499" y="1354"/>
                  </a:cubicBezTo>
                  <a:lnTo>
                    <a:pt x="499" y="1354"/>
                  </a:lnTo>
                  <a:lnTo>
                    <a:pt x="464" y="1360"/>
                  </a:lnTo>
                  <a:cubicBezTo>
                    <a:pt x="472" y="1398"/>
                    <a:pt x="449" y="1410"/>
                    <a:pt x="459" y="1410"/>
                  </a:cubicBezTo>
                  <a:cubicBezTo>
                    <a:pt x="461" y="1410"/>
                    <a:pt x="466" y="1409"/>
                    <a:pt x="474" y="1407"/>
                  </a:cubicBezTo>
                  <a:lnTo>
                    <a:pt x="474" y="1407"/>
                  </a:lnTo>
                  <a:cubicBezTo>
                    <a:pt x="477" y="1461"/>
                    <a:pt x="474" y="1511"/>
                    <a:pt x="464" y="1561"/>
                  </a:cubicBezTo>
                  <a:cubicBezTo>
                    <a:pt x="454" y="1630"/>
                    <a:pt x="493" y="1712"/>
                    <a:pt x="534" y="1712"/>
                  </a:cubicBezTo>
                  <a:cubicBezTo>
                    <a:pt x="554" y="1712"/>
                    <a:pt x="575" y="1691"/>
                    <a:pt x="589" y="1639"/>
                  </a:cubicBezTo>
                  <a:cubicBezTo>
                    <a:pt x="586" y="1618"/>
                    <a:pt x="583" y="1606"/>
                    <a:pt x="583" y="1606"/>
                  </a:cubicBezTo>
                  <a:lnTo>
                    <a:pt x="583" y="1606"/>
                  </a:lnTo>
                  <a:cubicBezTo>
                    <a:pt x="583" y="1606"/>
                    <a:pt x="588" y="1630"/>
                    <a:pt x="599" y="1686"/>
                  </a:cubicBezTo>
                  <a:cubicBezTo>
                    <a:pt x="604" y="1724"/>
                    <a:pt x="628" y="1727"/>
                    <a:pt x="638" y="1727"/>
                  </a:cubicBezTo>
                  <a:cubicBezTo>
                    <a:pt x="641" y="1727"/>
                    <a:pt x="643" y="1727"/>
                    <a:pt x="643" y="1727"/>
                  </a:cubicBezTo>
                  <a:cubicBezTo>
                    <a:pt x="645" y="1727"/>
                    <a:pt x="647" y="1727"/>
                    <a:pt x="648" y="1727"/>
                  </a:cubicBezTo>
                  <a:cubicBezTo>
                    <a:pt x="678" y="1727"/>
                    <a:pt x="687" y="1774"/>
                    <a:pt x="696" y="1818"/>
                  </a:cubicBezTo>
                  <a:lnTo>
                    <a:pt x="624" y="1831"/>
                  </a:lnTo>
                  <a:cubicBezTo>
                    <a:pt x="611" y="1827"/>
                    <a:pt x="599" y="1826"/>
                    <a:pt x="588" y="1826"/>
                  </a:cubicBezTo>
                  <a:cubicBezTo>
                    <a:pt x="509" y="1826"/>
                    <a:pt x="506" y="1909"/>
                    <a:pt x="608" y="1934"/>
                  </a:cubicBezTo>
                  <a:lnTo>
                    <a:pt x="574" y="1943"/>
                  </a:lnTo>
                  <a:cubicBezTo>
                    <a:pt x="536" y="1950"/>
                    <a:pt x="546" y="1997"/>
                    <a:pt x="602" y="2088"/>
                  </a:cubicBezTo>
                  <a:cubicBezTo>
                    <a:pt x="611" y="2131"/>
                    <a:pt x="679" y="2167"/>
                    <a:pt x="716" y="2167"/>
                  </a:cubicBezTo>
                  <a:cubicBezTo>
                    <a:pt x="719" y="2167"/>
                    <a:pt x="722" y="2166"/>
                    <a:pt x="724" y="2166"/>
                  </a:cubicBezTo>
                  <a:cubicBezTo>
                    <a:pt x="727" y="2165"/>
                    <a:pt x="730" y="2165"/>
                    <a:pt x="733" y="2165"/>
                  </a:cubicBezTo>
                  <a:cubicBezTo>
                    <a:pt x="763" y="2165"/>
                    <a:pt x="771" y="2207"/>
                    <a:pt x="771" y="2207"/>
                  </a:cubicBezTo>
                  <a:cubicBezTo>
                    <a:pt x="781" y="2254"/>
                    <a:pt x="781" y="2254"/>
                    <a:pt x="743" y="2260"/>
                  </a:cubicBezTo>
                  <a:cubicBezTo>
                    <a:pt x="674" y="2276"/>
                    <a:pt x="693" y="2370"/>
                    <a:pt x="771" y="2407"/>
                  </a:cubicBezTo>
                  <a:lnTo>
                    <a:pt x="737" y="2413"/>
                  </a:lnTo>
                  <a:cubicBezTo>
                    <a:pt x="702" y="2420"/>
                    <a:pt x="677" y="2476"/>
                    <a:pt x="759" y="2711"/>
                  </a:cubicBezTo>
                  <a:cubicBezTo>
                    <a:pt x="796" y="2905"/>
                    <a:pt x="825" y="3050"/>
                    <a:pt x="790" y="3056"/>
                  </a:cubicBezTo>
                  <a:cubicBezTo>
                    <a:pt x="756" y="3062"/>
                    <a:pt x="862" y="3244"/>
                    <a:pt x="950" y="3325"/>
                  </a:cubicBezTo>
                  <a:cubicBezTo>
                    <a:pt x="915" y="3332"/>
                    <a:pt x="925" y="3382"/>
                    <a:pt x="944" y="3479"/>
                  </a:cubicBezTo>
                  <a:cubicBezTo>
                    <a:pt x="972" y="3623"/>
                    <a:pt x="972" y="3623"/>
                    <a:pt x="937" y="3629"/>
                  </a:cubicBezTo>
                  <a:cubicBezTo>
                    <a:pt x="907" y="3616"/>
                    <a:pt x="888" y="3608"/>
                    <a:pt x="882" y="3608"/>
                  </a:cubicBezTo>
                  <a:cubicBezTo>
                    <a:pt x="872" y="3608"/>
                    <a:pt x="893" y="3628"/>
                    <a:pt x="947" y="3679"/>
                  </a:cubicBezTo>
                  <a:cubicBezTo>
                    <a:pt x="1028" y="3714"/>
                    <a:pt x="1019" y="3868"/>
                    <a:pt x="950" y="3880"/>
                  </a:cubicBezTo>
                  <a:cubicBezTo>
                    <a:pt x="915" y="3886"/>
                    <a:pt x="925" y="3933"/>
                    <a:pt x="944" y="4030"/>
                  </a:cubicBezTo>
                  <a:cubicBezTo>
                    <a:pt x="987" y="4074"/>
                    <a:pt x="1006" y="4172"/>
                    <a:pt x="1025" y="4266"/>
                  </a:cubicBezTo>
                  <a:cubicBezTo>
                    <a:pt x="1046" y="4377"/>
                    <a:pt x="1052" y="4404"/>
                    <a:pt x="1084" y="4404"/>
                  </a:cubicBezTo>
                  <a:cubicBezTo>
                    <a:pt x="1094" y="4404"/>
                    <a:pt x="1108" y="4401"/>
                    <a:pt x="1125" y="4397"/>
                  </a:cubicBezTo>
                  <a:cubicBezTo>
                    <a:pt x="1132" y="4396"/>
                    <a:pt x="1139" y="4395"/>
                    <a:pt x="1145" y="4395"/>
                  </a:cubicBezTo>
                  <a:cubicBezTo>
                    <a:pt x="1196" y="4395"/>
                    <a:pt x="1206" y="4444"/>
                    <a:pt x="1223" y="4529"/>
                  </a:cubicBezTo>
                  <a:cubicBezTo>
                    <a:pt x="1232" y="4579"/>
                    <a:pt x="1241" y="4626"/>
                    <a:pt x="1207" y="4635"/>
                  </a:cubicBezTo>
                  <a:cubicBezTo>
                    <a:pt x="1194" y="4667"/>
                    <a:pt x="1188" y="4701"/>
                    <a:pt x="1191" y="4739"/>
                  </a:cubicBezTo>
                  <a:cubicBezTo>
                    <a:pt x="1201" y="4786"/>
                    <a:pt x="1210" y="4833"/>
                    <a:pt x="1176" y="4842"/>
                  </a:cubicBezTo>
                  <a:cubicBezTo>
                    <a:pt x="1160" y="4889"/>
                    <a:pt x="1157" y="4942"/>
                    <a:pt x="1169" y="4993"/>
                  </a:cubicBezTo>
                  <a:cubicBezTo>
                    <a:pt x="1188" y="5090"/>
                    <a:pt x="1207" y="5187"/>
                    <a:pt x="1172" y="5193"/>
                  </a:cubicBezTo>
                  <a:cubicBezTo>
                    <a:pt x="1179" y="5228"/>
                    <a:pt x="1181" y="5239"/>
                    <a:pt x="1193" y="5239"/>
                  </a:cubicBezTo>
                  <a:cubicBezTo>
                    <a:pt x="1199" y="5239"/>
                    <a:pt x="1206" y="5237"/>
                    <a:pt x="1216" y="5234"/>
                  </a:cubicBezTo>
                  <a:cubicBezTo>
                    <a:pt x="1219" y="5233"/>
                    <a:pt x="1221" y="5233"/>
                    <a:pt x="1223" y="5233"/>
                  </a:cubicBezTo>
                  <a:cubicBezTo>
                    <a:pt x="1259" y="5233"/>
                    <a:pt x="1298" y="5281"/>
                    <a:pt x="1301" y="5469"/>
                  </a:cubicBezTo>
                  <a:cubicBezTo>
                    <a:pt x="1319" y="5563"/>
                    <a:pt x="1346" y="5704"/>
                    <a:pt x="1379" y="5704"/>
                  </a:cubicBezTo>
                  <a:cubicBezTo>
                    <a:pt x="1380" y="5704"/>
                    <a:pt x="1381" y="5704"/>
                    <a:pt x="1382" y="5704"/>
                  </a:cubicBezTo>
                  <a:lnTo>
                    <a:pt x="1382" y="5704"/>
                  </a:lnTo>
                  <a:cubicBezTo>
                    <a:pt x="1395" y="5754"/>
                    <a:pt x="1395" y="5754"/>
                    <a:pt x="1357" y="5760"/>
                  </a:cubicBezTo>
                  <a:cubicBezTo>
                    <a:pt x="1288" y="5773"/>
                    <a:pt x="1307" y="5870"/>
                    <a:pt x="1398" y="5955"/>
                  </a:cubicBezTo>
                  <a:cubicBezTo>
                    <a:pt x="1400" y="5954"/>
                    <a:pt x="1402" y="5954"/>
                    <a:pt x="1404" y="5954"/>
                  </a:cubicBezTo>
                  <a:cubicBezTo>
                    <a:pt x="1433" y="5954"/>
                    <a:pt x="1440" y="5999"/>
                    <a:pt x="1417" y="6052"/>
                  </a:cubicBezTo>
                  <a:cubicBezTo>
                    <a:pt x="1426" y="6086"/>
                    <a:pt x="1445" y="6118"/>
                    <a:pt x="1470" y="6140"/>
                  </a:cubicBezTo>
                  <a:cubicBezTo>
                    <a:pt x="1514" y="6183"/>
                    <a:pt x="1514" y="6183"/>
                    <a:pt x="1498" y="6287"/>
                  </a:cubicBezTo>
                  <a:cubicBezTo>
                    <a:pt x="1464" y="6293"/>
                    <a:pt x="1473" y="6340"/>
                    <a:pt x="1483" y="6390"/>
                  </a:cubicBezTo>
                  <a:cubicBezTo>
                    <a:pt x="1536" y="6481"/>
                    <a:pt x="1646" y="7011"/>
                    <a:pt x="1617" y="7067"/>
                  </a:cubicBezTo>
                  <a:cubicBezTo>
                    <a:pt x="1664" y="7108"/>
                    <a:pt x="1664" y="7108"/>
                    <a:pt x="1674" y="7158"/>
                  </a:cubicBezTo>
                  <a:cubicBezTo>
                    <a:pt x="1623" y="7212"/>
                    <a:pt x="1648" y="7249"/>
                    <a:pt x="1699" y="7249"/>
                  </a:cubicBezTo>
                  <a:cubicBezTo>
                    <a:pt x="1708" y="7249"/>
                    <a:pt x="1717" y="7248"/>
                    <a:pt x="1727" y="7246"/>
                  </a:cubicBezTo>
                  <a:lnTo>
                    <a:pt x="1718" y="7199"/>
                  </a:lnTo>
                  <a:lnTo>
                    <a:pt x="1708" y="7152"/>
                  </a:lnTo>
                  <a:cubicBezTo>
                    <a:pt x="1712" y="7151"/>
                    <a:pt x="1716" y="7151"/>
                    <a:pt x="1719" y="7151"/>
                  </a:cubicBezTo>
                  <a:cubicBezTo>
                    <a:pt x="1783" y="7151"/>
                    <a:pt x="1803" y="7281"/>
                    <a:pt x="1702" y="7302"/>
                  </a:cubicBezTo>
                  <a:cubicBezTo>
                    <a:pt x="1642" y="7365"/>
                    <a:pt x="1642" y="7365"/>
                    <a:pt x="1721" y="7399"/>
                  </a:cubicBezTo>
                  <a:cubicBezTo>
                    <a:pt x="1802" y="7434"/>
                    <a:pt x="1812" y="7481"/>
                    <a:pt x="1752" y="7543"/>
                  </a:cubicBezTo>
                  <a:cubicBezTo>
                    <a:pt x="1680" y="7559"/>
                    <a:pt x="1680" y="7559"/>
                    <a:pt x="1762" y="7594"/>
                  </a:cubicBezTo>
                  <a:cubicBezTo>
                    <a:pt x="1921" y="7663"/>
                    <a:pt x="1987" y="7800"/>
                    <a:pt x="1846" y="7829"/>
                  </a:cubicBezTo>
                  <a:cubicBezTo>
                    <a:pt x="1787" y="7835"/>
                    <a:pt x="1749" y="7888"/>
                    <a:pt x="1758" y="7945"/>
                  </a:cubicBezTo>
                  <a:cubicBezTo>
                    <a:pt x="1764" y="7976"/>
                    <a:pt x="1781" y="7984"/>
                    <a:pt x="1802" y="7984"/>
                  </a:cubicBezTo>
                  <a:cubicBezTo>
                    <a:pt x="1814" y="7984"/>
                    <a:pt x="1827" y="7981"/>
                    <a:pt x="1840" y="7979"/>
                  </a:cubicBezTo>
                  <a:cubicBezTo>
                    <a:pt x="1858" y="7960"/>
                    <a:pt x="1871" y="7952"/>
                    <a:pt x="1880" y="7952"/>
                  </a:cubicBezTo>
                  <a:cubicBezTo>
                    <a:pt x="1900" y="7952"/>
                    <a:pt x="1894" y="7999"/>
                    <a:pt x="1859" y="8076"/>
                  </a:cubicBezTo>
                  <a:cubicBezTo>
                    <a:pt x="1783" y="8242"/>
                    <a:pt x="1802" y="8339"/>
                    <a:pt x="1903" y="8471"/>
                  </a:cubicBezTo>
                  <a:cubicBezTo>
                    <a:pt x="1983" y="8601"/>
                    <a:pt x="2019" y="8713"/>
                    <a:pt x="1994" y="8713"/>
                  </a:cubicBezTo>
                  <a:cubicBezTo>
                    <a:pt x="1985" y="8713"/>
                    <a:pt x="1967" y="8698"/>
                    <a:pt x="1940" y="8662"/>
                  </a:cubicBezTo>
                  <a:cubicBezTo>
                    <a:pt x="1896" y="8623"/>
                    <a:pt x="1873" y="8602"/>
                    <a:pt x="1868" y="8602"/>
                  </a:cubicBezTo>
                  <a:lnTo>
                    <a:pt x="1868" y="8602"/>
                  </a:lnTo>
                  <a:cubicBezTo>
                    <a:pt x="1863" y="8602"/>
                    <a:pt x="1877" y="8625"/>
                    <a:pt x="1906" y="8672"/>
                  </a:cubicBezTo>
                  <a:cubicBezTo>
                    <a:pt x="1924" y="8769"/>
                    <a:pt x="1943" y="8863"/>
                    <a:pt x="1953" y="8913"/>
                  </a:cubicBezTo>
                  <a:cubicBezTo>
                    <a:pt x="1961" y="8956"/>
                    <a:pt x="2001" y="8996"/>
                    <a:pt x="2034" y="8996"/>
                  </a:cubicBezTo>
                  <a:cubicBezTo>
                    <a:pt x="2037" y="8996"/>
                    <a:pt x="2040" y="8995"/>
                    <a:pt x="2044" y="8994"/>
                  </a:cubicBezTo>
                  <a:lnTo>
                    <a:pt x="2044" y="8994"/>
                  </a:lnTo>
                  <a:cubicBezTo>
                    <a:pt x="1971" y="9067"/>
                    <a:pt x="1978" y="9182"/>
                    <a:pt x="2056" y="9245"/>
                  </a:cubicBezTo>
                  <a:lnTo>
                    <a:pt x="2078" y="9342"/>
                  </a:lnTo>
                  <a:cubicBezTo>
                    <a:pt x="2087" y="9389"/>
                    <a:pt x="2087" y="9389"/>
                    <a:pt x="2131" y="9430"/>
                  </a:cubicBezTo>
                  <a:cubicBezTo>
                    <a:pt x="2178" y="9471"/>
                    <a:pt x="2150" y="9527"/>
                    <a:pt x="2125" y="9584"/>
                  </a:cubicBezTo>
                  <a:cubicBezTo>
                    <a:pt x="2101" y="9634"/>
                    <a:pt x="2077" y="9687"/>
                    <a:pt x="2105" y="9687"/>
                  </a:cubicBezTo>
                  <a:cubicBezTo>
                    <a:pt x="2106" y="9687"/>
                    <a:pt x="2108" y="9687"/>
                    <a:pt x="2109" y="9687"/>
                  </a:cubicBezTo>
                  <a:cubicBezTo>
                    <a:pt x="2111" y="9687"/>
                    <a:pt x="2112" y="9687"/>
                    <a:pt x="2113" y="9687"/>
                  </a:cubicBezTo>
                  <a:cubicBezTo>
                    <a:pt x="2151" y="9687"/>
                    <a:pt x="2202" y="9770"/>
                    <a:pt x="2244" y="9809"/>
                  </a:cubicBezTo>
                  <a:cubicBezTo>
                    <a:pt x="2279" y="9842"/>
                    <a:pt x="2274" y="9880"/>
                    <a:pt x="2250" y="9880"/>
                  </a:cubicBezTo>
                  <a:cubicBezTo>
                    <a:pt x="2241" y="9880"/>
                    <a:pt x="2231" y="9876"/>
                    <a:pt x="2219" y="9866"/>
                  </a:cubicBezTo>
                  <a:cubicBezTo>
                    <a:pt x="2185" y="9872"/>
                    <a:pt x="2185" y="9872"/>
                    <a:pt x="2169" y="9975"/>
                  </a:cubicBezTo>
                  <a:cubicBezTo>
                    <a:pt x="2178" y="10024"/>
                    <a:pt x="2199" y="10117"/>
                    <a:pt x="2232" y="10117"/>
                  </a:cubicBezTo>
                  <a:cubicBezTo>
                    <a:pt x="2233" y="10117"/>
                    <a:pt x="2234" y="10117"/>
                    <a:pt x="2235" y="10116"/>
                  </a:cubicBezTo>
                  <a:cubicBezTo>
                    <a:pt x="2235" y="10116"/>
                    <a:pt x="2236" y="10116"/>
                    <a:pt x="2236" y="10116"/>
                  </a:cubicBezTo>
                  <a:cubicBezTo>
                    <a:pt x="2271" y="10116"/>
                    <a:pt x="2328" y="10399"/>
                    <a:pt x="2304" y="10455"/>
                  </a:cubicBezTo>
                  <a:cubicBezTo>
                    <a:pt x="2304" y="10455"/>
                    <a:pt x="2313" y="10502"/>
                    <a:pt x="2322" y="10549"/>
                  </a:cubicBezTo>
                  <a:cubicBezTo>
                    <a:pt x="2332" y="10599"/>
                    <a:pt x="2379" y="10640"/>
                    <a:pt x="2388" y="10687"/>
                  </a:cubicBezTo>
                  <a:cubicBezTo>
                    <a:pt x="2398" y="10724"/>
                    <a:pt x="2416" y="10752"/>
                    <a:pt x="2442" y="10778"/>
                  </a:cubicBezTo>
                  <a:cubicBezTo>
                    <a:pt x="2451" y="10828"/>
                    <a:pt x="2460" y="10875"/>
                    <a:pt x="2426" y="10881"/>
                  </a:cubicBezTo>
                  <a:cubicBezTo>
                    <a:pt x="2507" y="10915"/>
                    <a:pt x="2507" y="10915"/>
                    <a:pt x="2445" y="10978"/>
                  </a:cubicBezTo>
                  <a:cubicBezTo>
                    <a:pt x="2376" y="10994"/>
                    <a:pt x="2376" y="10994"/>
                    <a:pt x="2457" y="11025"/>
                  </a:cubicBezTo>
                  <a:cubicBezTo>
                    <a:pt x="2501" y="11069"/>
                    <a:pt x="2501" y="11069"/>
                    <a:pt x="2476" y="11122"/>
                  </a:cubicBezTo>
                  <a:cubicBezTo>
                    <a:pt x="2444" y="11128"/>
                    <a:pt x="2450" y="11174"/>
                    <a:pt x="2478" y="11174"/>
                  </a:cubicBezTo>
                  <a:cubicBezTo>
                    <a:pt x="2480" y="11174"/>
                    <a:pt x="2483" y="11173"/>
                    <a:pt x="2485" y="11172"/>
                  </a:cubicBezTo>
                  <a:cubicBezTo>
                    <a:pt x="2567" y="11207"/>
                    <a:pt x="2630" y="11345"/>
                    <a:pt x="2561" y="11357"/>
                  </a:cubicBezTo>
                  <a:cubicBezTo>
                    <a:pt x="2570" y="11392"/>
                    <a:pt x="2589" y="11423"/>
                    <a:pt x="2614" y="11448"/>
                  </a:cubicBezTo>
                  <a:cubicBezTo>
                    <a:pt x="2695" y="11483"/>
                    <a:pt x="2695" y="11483"/>
                    <a:pt x="2623" y="11495"/>
                  </a:cubicBezTo>
                  <a:cubicBezTo>
                    <a:pt x="2564" y="11558"/>
                    <a:pt x="2573" y="11608"/>
                    <a:pt x="2655" y="11642"/>
                  </a:cubicBezTo>
                  <a:cubicBezTo>
                    <a:pt x="2680" y="11668"/>
                    <a:pt x="2689" y="11705"/>
                    <a:pt x="2673" y="11737"/>
                  </a:cubicBezTo>
                  <a:cubicBezTo>
                    <a:pt x="2659" y="11833"/>
                    <a:pt x="2678" y="12084"/>
                    <a:pt x="2726" y="12084"/>
                  </a:cubicBezTo>
                  <a:cubicBezTo>
                    <a:pt x="2731" y="12084"/>
                    <a:pt x="2737" y="12081"/>
                    <a:pt x="2742" y="12075"/>
                  </a:cubicBezTo>
                  <a:lnTo>
                    <a:pt x="2761" y="12172"/>
                  </a:lnTo>
                  <a:cubicBezTo>
                    <a:pt x="2746" y="12276"/>
                    <a:pt x="2758" y="12326"/>
                    <a:pt x="2802" y="12366"/>
                  </a:cubicBezTo>
                  <a:lnTo>
                    <a:pt x="2846" y="12407"/>
                  </a:lnTo>
                  <a:cubicBezTo>
                    <a:pt x="2811" y="12413"/>
                    <a:pt x="2786" y="12470"/>
                    <a:pt x="2796" y="12520"/>
                  </a:cubicBezTo>
                  <a:cubicBezTo>
                    <a:pt x="2803" y="12554"/>
                    <a:pt x="2804" y="12564"/>
                    <a:pt x="2820" y="12564"/>
                  </a:cubicBezTo>
                  <a:cubicBezTo>
                    <a:pt x="2825" y="12564"/>
                    <a:pt x="2833" y="12562"/>
                    <a:pt x="2843" y="12561"/>
                  </a:cubicBezTo>
                  <a:cubicBezTo>
                    <a:pt x="2851" y="12543"/>
                    <a:pt x="2857" y="12536"/>
                    <a:pt x="2862" y="12536"/>
                  </a:cubicBezTo>
                  <a:cubicBezTo>
                    <a:pt x="2874" y="12536"/>
                    <a:pt x="2880" y="12569"/>
                    <a:pt x="2887" y="12601"/>
                  </a:cubicBezTo>
                  <a:cubicBezTo>
                    <a:pt x="2896" y="12648"/>
                    <a:pt x="2871" y="12705"/>
                    <a:pt x="2836" y="12711"/>
                  </a:cubicBezTo>
                  <a:lnTo>
                    <a:pt x="2846" y="12761"/>
                  </a:lnTo>
                  <a:cubicBezTo>
                    <a:pt x="2855" y="12759"/>
                    <a:pt x="2863" y="12758"/>
                    <a:pt x="2871" y="12758"/>
                  </a:cubicBezTo>
                  <a:cubicBezTo>
                    <a:pt x="2917" y="12758"/>
                    <a:pt x="2922" y="12797"/>
                    <a:pt x="2890" y="12802"/>
                  </a:cubicBezTo>
                  <a:cubicBezTo>
                    <a:pt x="2871" y="12849"/>
                    <a:pt x="2871" y="12905"/>
                    <a:pt x="2887" y="12952"/>
                  </a:cubicBezTo>
                  <a:cubicBezTo>
                    <a:pt x="2888" y="12952"/>
                    <a:pt x="2890" y="12952"/>
                    <a:pt x="2892" y="12952"/>
                  </a:cubicBezTo>
                  <a:cubicBezTo>
                    <a:pt x="2910" y="12952"/>
                    <a:pt x="2905" y="12973"/>
                    <a:pt x="2898" y="12973"/>
                  </a:cubicBezTo>
                  <a:cubicBezTo>
                    <a:pt x="2894" y="12973"/>
                    <a:pt x="2890" y="12968"/>
                    <a:pt x="2887" y="12952"/>
                  </a:cubicBezTo>
                  <a:lnTo>
                    <a:pt x="2849" y="12962"/>
                  </a:lnTo>
                  <a:cubicBezTo>
                    <a:pt x="2832" y="12998"/>
                    <a:pt x="2844" y="13007"/>
                    <a:pt x="2864" y="13007"/>
                  </a:cubicBezTo>
                  <a:cubicBezTo>
                    <a:pt x="2873" y="13007"/>
                    <a:pt x="2885" y="13005"/>
                    <a:pt x="2896" y="13003"/>
                  </a:cubicBezTo>
                  <a:lnTo>
                    <a:pt x="2915" y="13100"/>
                  </a:lnTo>
                  <a:cubicBezTo>
                    <a:pt x="2921" y="13132"/>
                    <a:pt x="2928" y="13165"/>
                    <a:pt x="2939" y="13165"/>
                  </a:cubicBezTo>
                  <a:cubicBezTo>
                    <a:pt x="2944" y="13165"/>
                    <a:pt x="2951" y="13158"/>
                    <a:pt x="2959" y="13140"/>
                  </a:cubicBezTo>
                  <a:cubicBezTo>
                    <a:pt x="2973" y="13138"/>
                    <a:pt x="2986" y="13135"/>
                    <a:pt x="2998" y="13135"/>
                  </a:cubicBezTo>
                  <a:cubicBezTo>
                    <a:pt x="3018" y="13135"/>
                    <a:pt x="3034" y="13143"/>
                    <a:pt x="3040" y="13175"/>
                  </a:cubicBezTo>
                  <a:cubicBezTo>
                    <a:pt x="3042" y="13175"/>
                    <a:pt x="3044" y="13174"/>
                    <a:pt x="3045" y="13174"/>
                  </a:cubicBezTo>
                  <a:cubicBezTo>
                    <a:pt x="3063" y="13174"/>
                    <a:pt x="3059" y="13194"/>
                    <a:pt x="3051" y="13194"/>
                  </a:cubicBezTo>
                  <a:cubicBezTo>
                    <a:pt x="3048" y="13194"/>
                    <a:pt x="3043" y="13190"/>
                    <a:pt x="3040" y="13175"/>
                  </a:cubicBezTo>
                  <a:cubicBezTo>
                    <a:pt x="3006" y="13181"/>
                    <a:pt x="2971" y="13187"/>
                    <a:pt x="2981" y="13238"/>
                  </a:cubicBezTo>
                  <a:cubicBezTo>
                    <a:pt x="2990" y="13285"/>
                    <a:pt x="2956" y="13291"/>
                    <a:pt x="2956" y="13291"/>
                  </a:cubicBezTo>
                  <a:cubicBezTo>
                    <a:pt x="2949" y="13288"/>
                    <a:pt x="2943" y="13287"/>
                    <a:pt x="2938" y="13287"/>
                  </a:cubicBezTo>
                  <a:cubicBezTo>
                    <a:pt x="2886" y="13287"/>
                    <a:pt x="2953" y="13448"/>
                    <a:pt x="2993" y="13485"/>
                  </a:cubicBezTo>
                  <a:cubicBezTo>
                    <a:pt x="3084" y="13570"/>
                    <a:pt x="3093" y="13617"/>
                    <a:pt x="3024" y="13629"/>
                  </a:cubicBezTo>
                  <a:cubicBezTo>
                    <a:pt x="2952" y="13645"/>
                    <a:pt x="3043" y="13726"/>
                    <a:pt x="3159" y="13755"/>
                  </a:cubicBezTo>
                  <a:lnTo>
                    <a:pt x="3275" y="13783"/>
                  </a:lnTo>
                  <a:lnTo>
                    <a:pt x="3169" y="13802"/>
                  </a:lnTo>
                  <a:cubicBezTo>
                    <a:pt x="3037" y="13880"/>
                    <a:pt x="3037" y="13880"/>
                    <a:pt x="3137" y="14012"/>
                  </a:cubicBezTo>
                  <a:cubicBezTo>
                    <a:pt x="3194" y="14099"/>
                    <a:pt x="3194" y="14099"/>
                    <a:pt x="3156" y="14109"/>
                  </a:cubicBezTo>
                  <a:cubicBezTo>
                    <a:pt x="3122" y="14115"/>
                    <a:pt x="3131" y="14162"/>
                    <a:pt x="3162" y="14306"/>
                  </a:cubicBezTo>
                  <a:cubicBezTo>
                    <a:pt x="3189" y="14445"/>
                    <a:pt x="3199" y="14495"/>
                    <a:pt x="3231" y="14495"/>
                  </a:cubicBezTo>
                  <a:cubicBezTo>
                    <a:pt x="3233" y="14495"/>
                    <a:pt x="3235" y="14495"/>
                    <a:pt x="3238" y="14494"/>
                  </a:cubicBezTo>
                  <a:cubicBezTo>
                    <a:pt x="3238" y="14494"/>
                    <a:pt x="3247" y="14541"/>
                    <a:pt x="3256" y="14591"/>
                  </a:cubicBezTo>
                  <a:cubicBezTo>
                    <a:pt x="3211" y="14639"/>
                    <a:pt x="3231" y="14701"/>
                    <a:pt x="3269" y="14701"/>
                  </a:cubicBezTo>
                  <a:cubicBezTo>
                    <a:pt x="3281" y="14701"/>
                    <a:pt x="3295" y="14694"/>
                    <a:pt x="3310" y="14679"/>
                  </a:cubicBezTo>
                  <a:lnTo>
                    <a:pt x="3332" y="14776"/>
                  </a:lnTo>
                  <a:lnTo>
                    <a:pt x="3297" y="14786"/>
                  </a:lnTo>
                  <a:cubicBezTo>
                    <a:pt x="3259" y="14792"/>
                    <a:pt x="3281" y="14889"/>
                    <a:pt x="3360" y="15275"/>
                  </a:cubicBezTo>
                  <a:cubicBezTo>
                    <a:pt x="3443" y="15673"/>
                    <a:pt x="3458" y="15746"/>
                    <a:pt x="3513" y="15746"/>
                  </a:cubicBezTo>
                  <a:cubicBezTo>
                    <a:pt x="3518" y="15746"/>
                    <a:pt x="3523" y="15746"/>
                    <a:pt x="3529" y="15745"/>
                  </a:cubicBezTo>
                  <a:cubicBezTo>
                    <a:pt x="3610" y="15779"/>
                    <a:pt x="3620" y="15826"/>
                    <a:pt x="3548" y="15842"/>
                  </a:cubicBezTo>
                  <a:cubicBezTo>
                    <a:pt x="3516" y="15848"/>
                    <a:pt x="3492" y="15896"/>
                    <a:pt x="3516" y="15896"/>
                  </a:cubicBezTo>
                  <a:cubicBezTo>
                    <a:pt x="3518" y="15896"/>
                    <a:pt x="3520" y="15896"/>
                    <a:pt x="3523" y="15895"/>
                  </a:cubicBezTo>
                  <a:lnTo>
                    <a:pt x="3523" y="15895"/>
                  </a:lnTo>
                  <a:cubicBezTo>
                    <a:pt x="3535" y="15945"/>
                    <a:pt x="3532" y="15998"/>
                    <a:pt x="3520" y="16049"/>
                  </a:cubicBezTo>
                  <a:cubicBezTo>
                    <a:pt x="3481" y="16198"/>
                    <a:pt x="3517" y="16244"/>
                    <a:pt x="3551" y="16244"/>
                  </a:cubicBezTo>
                  <a:cubicBezTo>
                    <a:pt x="3553" y="16244"/>
                    <a:pt x="3555" y="16243"/>
                    <a:pt x="3557" y="16243"/>
                  </a:cubicBezTo>
                  <a:cubicBezTo>
                    <a:pt x="3577" y="16223"/>
                    <a:pt x="3588" y="16215"/>
                    <a:pt x="3593" y="16215"/>
                  </a:cubicBezTo>
                  <a:cubicBezTo>
                    <a:pt x="3604" y="16215"/>
                    <a:pt x="3587" y="16252"/>
                    <a:pt x="3570" y="16290"/>
                  </a:cubicBezTo>
                  <a:cubicBezTo>
                    <a:pt x="3543" y="16343"/>
                    <a:pt x="3519" y="16394"/>
                    <a:pt x="3549" y="16394"/>
                  </a:cubicBezTo>
                  <a:cubicBezTo>
                    <a:pt x="3550" y="16394"/>
                    <a:pt x="3552" y="16394"/>
                    <a:pt x="3554" y="16393"/>
                  </a:cubicBezTo>
                  <a:cubicBezTo>
                    <a:pt x="3598" y="16434"/>
                    <a:pt x="3692" y="16719"/>
                    <a:pt x="3623" y="16732"/>
                  </a:cubicBezTo>
                  <a:lnTo>
                    <a:pt x="3642" y="16829"/>
                  </a:lnTo>
                  <a:cubicBezTo>
                    <a:pt x="3643" y="16829"/>
                    <a:pt x="3644" y="16829"/>
                    <a:pt x="3645" y="16829"/>
                  </a:cubicBezTo>
                  <a:cubicBezTo>
                    <a:pt x="3678" y="16829"/>
                    <a:pt x="3699" y="16920"/>
                    <a:pt x="3717" y="17014"/>
                  </a:cubicBezTo>
                  <a:cubicBezTo>
                    <a:pt x="3736" y="17111"/>
                    <a:pt x="3748" y="17161"/>
                    <a:pt x="3711" y="17167"/>
                  </a:cubicBezTo>
                  <a:cubicBezTo>
                    <a:pt x="3700" y="17157"/>
                    <a:pt x="3692" y="17153"/>
                    <a:pt x="3688" y="17153"/>
                  </a:cubicBezTo>
                  <a:cubicBezTo>
                    <a:pt x="3674" y="17153"/>
                    <a:pt x="3690" y="17196"/>
                    <a:pt x="3733" y="17265"/>
                  </a:cubicBezTo>
                  <a:cubicBezTo>
                    <a:pt x="3742" y="17312"/>
                    <a:pt x="3820" y="17346"/>
                    <a:pt x="3833" y="17396"/>
                  </a:cubicBezTo>
                  <a:cubicBezTo>
                    <a:pt x="3836" y="17395"/>
                    <a:pt x="3840" y="17395"/>
                    <a:pt x="3843" y="17395"/>
                  </a:cubicBezTo>
                  <a:cubicBezTo>
                    <a:pt x="3876" y="17395"/>
                    <a:pt x="3912" y="17432"/>
                    <a:pt x="3921" y="17478"/>
                  </a:cubicBezTo>
                  <a:lnTo>
                    <a:pt x="3886" y="17484"/>
                  </a:lnTo>
                  <a:lnTo>
                    <a:pt x="3817" y="17500"/>
                  </a:lnTo>
                  <a:cubicBezTo>
                    <a:pt x="3826" y="17544"/>
                    <a:pt x="3835" y="17588"/>
                    <a:pt x="3865" y="17588"/>
                  </a:cubicBezTo>
                  <a:cubicBezTo>
                    <a:pt x="3866" y="17588"/>
                    <a:pt x="3868" y="17588"/>
                    <a:pt x="3871" y="17587"/>
                  </a:cubicBezTo>
                  <a:lnTo>
                    <a:pt x="3871" y="17587"/>
                  </a:lnTo>
                  <a:cubicBezTo>
                    <a:pt x="3846" y="17644"/>
                    <a:pt x="3855" y="17691"/>
                    <a:pt x="3877" y="17788"/>
                  </a:cubicBezTo>
                  <a:cubicBezTo>
                    <a:pt x="3896" y="17885"/>
                    <a:pt x="3914" y="17982"/>
                    <a:pt x="3961" y="18023"/>
                  </a:cubicBezTo>
                  <a:cubicBezTo>
                    <a:pt x="3899" y="18086"/>
                    <a:pt x="3961" y="18377"/>
                    <a:pt x="4040" y="18408"/>
                  </a:cubicBezTo>
                  <a:cubicBezTo>
                    <a:pt x="4042" y="18408"/>
                    <a:pt x="4044" y="18408"/>
                    <a:pt x="4045" y="18408"/>
                  </a:cubicBezTo>
                  <a:cubicBezTo>
                    <a:pt x="4075" y="18408"/>
                    <a:pt x="4082" y="18455"/>
                    <a:pt x="4059" y="18506"/>
                  </a:cubicBezTo>
                  <a:cubicBezTo>
                    <a:pt x="4034" y="18562"/>
                    <a:pt x="4034" y="18562"/>
                    <a:pt x="4081" y="18603"/>
                  </a:cubicBezTo>
                  <a:cubicBezTo>
                    <a:pt x="4124" y="18643"/>
                    <a:pt x="4099" y="18700"/>
                    <a:pt x="4074" y="18756"/>
                  </a:cubicBezTo>
                  <a:cubicBezTo>
                    <a:pt x="4015" y="18819"/>
                    <a:pt x="4024" y="18866"/>
                    <a:pt x="4068" y="18907"/>
                  </a:cubicBezTo>
                  <a:cubicBezTo>
                    <a:pt x="4112" y="18979"/>
                    <a:pt x="4140" y="19060"/>
                    <a:pt x="4153" y="19142"/>
                  </a:cubicBezTo>
                  <a:cubicBezTo>
                    <a:pt x="4192" y="19205"/>
                    <a:pt x="4209" y="19248"/>
                    <a:pt x="4224" y="19248"/>
                  </a:cubicBezTo>
                  <a:cubicBezTo>
                    <a:pt x="4230" y="19248"/>
                    <a:pt x="4236" y="19240"/>
                    <a:pt x="4244" y="19223"/>
                  </a:cubicBezTo>
                  <a:cubicBezTo>
                    <a:pt x="4246" y="19223"/>
                    <a:pt x="4248" y="19223"/>
                    <a:pt x="4251" y="19223"/>
                  </a:cubicBezTo>
                  <a:cubicBezTo>
                    <a:pt x="4284" y="19223"/>
                    <a:pt x="4325" y="19258"/>
                    <a:pt x="4325" y="19258"/>
                  </a:cubicBezTo>
                  <a:cubicBezTo>
                    <a:pt x="4357" y="19313"/>
                    <a:pt x="4357" y="19337"/>
                    <a:pt x="4350" y="19337"/>
                  </a:cubicBezTo>
                  <a:cubicBezTo>
                    <a:pt x="4346" y="19337"/>
                    <a:pt x="4338" y="19326"/>
                    <a:pt x="4334" y="19308"/>
                  </a:cubicBezTo>
                  <a:cubicBezTo>
                    <a:pt x="4312" y="19271"/>
                    <a:pt x="4300" y="19258"/>
                    <a:pt x="4293" y="19258"/>
                  </a:cubicBezTo>
                  <a:cubicBezTo>
                    <a:pt x="4282" y="19258"/>
                    <a:pt x="4280" y="19288"/>
                    <a:pt x="4265" y="19320"/>
                  </a:cubicBezTo>
                  <a:cubicBezTo>
                    <a:pt x="4240" y="19377"/>
                    <a:pt x="4259" y="19474"/>
                    <a:pt x="4269" y="19521"/>
                  </a:cubicBezTo>
                  <a:cubicBezTo>
                    <a:pt x="4278" y="19571"/>
                    <a:pt x="4300" y="19665"/>
                    <a:pt x="4309" y="19715"/>
                  </a:cubicBezTo>
                  <a:cubicBezTo>
                    <a:pt x="4303" y="19857"/>
                    <a:pt x="4311" y="19910"/>
                    <a:pt x="4342" y="19910"/>
                  </a:cubicBezTo>
                  <a:cubicBezTo>
                    <a:pt x="4343" y="19910"/>
                    <a:pt x="4345" y="19910"/>
                    <a:pt x="4347" y="19909"/>
                  </a:cubicBezTo>
                  <a:lnTo>
                    <a:pt x="4385" y="19900"/>
                  </a:lnTo>
                  <a:lnTo>
                    <a:pt x="4385" y="19900"/>
                  </a:lnTo>
                  <a:cubicBezTo>
                    <a:pt x="4322" y="19963"/>
                    <a:pt x="4432" y="20495"/>
                    <a:pt x="4513" y="20530"/>
                  </a:cubicBezTo>
                  <a:lnTo>
                    <a:pt x="4479" y="20536"/>
                  </a:lnTo>
                  <a:cubicBezTo>
                    <a:pt x="4441" y="20543"/>
                    <a:pt x="4453" y="20593"/>
                    <a:pt x="4472" y="20690"/>
                  </a:cubicBezTo>
                  <a:cubicBezTo>
                    <a:pt x="4482" y="20737"/>
                    <a:pt x="4557" y="20925"/>
                    <a:pt x="4588" y="21069"/>
                  </a:cubicBezTo>
                  <a:cubicBezTo>
                    <a:pt x="4625" y="21256"/>
                    <a:pt x="4656" y="21401"/>
                    <a:pt x="4690" y="21401"/>
                  </a:cubicBezTo>
                  <a:cubicBezTo>
                    <a:pt x="4690" y="21401"/>
                    <a:pt x="4691" y="21401"/>
                    <a:pt x="4692" y="21401"/>
                  </a:cubicBezTo>
                  <a:lnTo>
                    <a:pt x="4692" y="21401"/>
                  </a:lnTo>
                  <a:cubicBezTo>
                    <a:pt x="4701" y="21448"/>
                    <a:pt x="4701" y="21448"/>
                    <a:pt x="4667" y="21454"/>
                  </a:cubicBezTo>
                  <a:cubicBezTo>
                    <a:pt x="4655" y="21444"/>
                    <a:pt x="4647" y="21439"/>
                    <a:pt x="4642" y="21439"/>
                  </a:cubicBezTo>
                  <a:cubicBezTo>
                    <a:pt x="4628" y="21439"/>
                    <a:pt x="4635" y="21474"/>
                    <a:pt x="4642" y="21511"/>
                  </a:cubicBezTo>
                  <a:cubicBezTo>
                    <a:pt x="4648" y="21542"/>
                    <a:pt x="4665" y="21550"/>
                    <a:pt x="4686" y="21550"/>
                  </a:cubicBezTo>
                  <a:cubicBezTo>
                    <a:pt x="4698" y="21550"/>
                    <a:pt x="4710" y="21547"/>
                    <a:pt x="4723" y="21545"/>
                  </a:cubicBezTo>
                  <a:cubicBezTo>
                    <a:pt x="4725" y="21545"/>
                    <a:pt x="4727" y="21545"/>
                    <a:pt x="4729" y="21545"/>
                  </a:cubicBezTo>
                  <a:cubicBezTo>
                    <a:pt x="4758" y="21545"/>
                    <a:pt x="4766" y="21592"/>
                    <a:pt x="4751" y="21689"/>
                  </a:cubicBezTo>
                  <a:cubicBezTo>
                    <a:pt x="4742" y="21824"/>
                    <a:pt x="4770" y="21956"/>
                    <a:pt x="4830" y="22075"/>
                  </a:cubicBezTo>
                  <a:cubicBezTo>
                    <a:pt x="4842" y="22125"/>
                    <a:pt x="4851" y="22172"/>
                    <a:pt x="4817" y="22181"/>
                  </a:cubicBezTo>
                  <a:cubicBezTo>
                    <a:pt x="4776" y="22263"/>
                    <a:pt x="4798" y="22360"/>
                    <a:pt x="4864" y="22423"/>
                  </a:cubicBezTo>
                  <a:cubicBezTo>
                    <a:pt x="4877" y="22470"/>
                    <a:pt x="4877" y="22470"/>
                    <a:pt x="4839" y="22476"/>
                  </a:cubicBezTo>
                  <a:cubicBezTo>
                    <a:pt x="4814" y="22532"/>
                    <a:pt x="4779" y="22539"/>
                    <a:pt x="4861" y="22573"/>
                  </a:cubicBezTo>
                  <a:cubicBezTo>
                    <a:pt x="4917" y="22677"/>
                    <a:pt x="4942" y="22796"/>
                    <a:pt x="4930" y="22912"/>
                  </a:cubicBezTo>
                  <a:cubicBezTo>
                    <a:pt x="4939" y="22959"/>
                    <a:pt x="4947" y="23003"/>
                    <a:pt x="4977" y="23003"/>
                  </a:cubicBezTo>
                  <a:cubicBezTo>
                    <a:pt x="4979" y="23003"/>
                    <a:pt x="4981" y="23003"/>
                    <a:pt x="4983" y="23003"/>
                  </a:cubicBezTo>
                  <a:lnTo>
                    <a:pt x="5021" y="22996"/>
                  </a:lnTo>
                  <a:lnTo>
                    <a:pt x="5021" y="22996"/>
                  </a:lnTo>
                  <a:cubicBezTo>
                    <a:pt x="4961" y="23056"/>
                    <a:pt x="4961" y="23056"/>
                    <a:pt x="5039" y="23090"/>
                  </a:cubicBezTo>
                  <a:cubicBezTo>
                    <a:pt x="5042" y="23090"/>
                    <a:pt x="5045" y="23089"/>
                    <a:pt x="5047" y="23089"/>
                  </a:cubicBezTo>
                  <a:cubicBezTo>
                    <a:pt x="5076" y="23089"/>
                    <a:pt x="5083" y="23135"/>
                    <a:pt x="5049" y="23140"/>
                  </a:cubicBezTo>
                  <a:cubicBezTo>
                    <a:pt x="5033" y="23172"/>
                    <a:pt x="5030" y="23209"/>
                    <a:pt x="5033" y="23244"/>
                  </a:cubicBezTo>
                  <a:cubicBezTo>
                    <a:pt x="5046" y="23291"/>
                    <a:pt x="5130" y="23526"/>
                    <a:pt x="5177" y="23767"/>
                  </a:cubicBezTo>
                  <a:cubicBezTo>
                    <a:pt x="5257" y="24148"/>
                    <a:pt x="5286" y="24294"/>
                    <a:pt x="5322" y="24294"/>
                  </a:cubicBezTo>
                  <a:cubicBezTo>
                    <a:pt x="5323" y="24294"/>
                    <a:pt x="5324" y="24294"/>
                    <a:pt x="5325" y="24294"/>
                  </a:cubicBezTo>
                  <a:cubicBezTo>
                    <a:pt x="5369" y="24334"/>
                    <a:pt x="5369" y="24334"/>
                    <a:pt x="5343" y="24391"/>
                  </a:cubicBezTo>
                  <a:cubicBezTo>
                    <a:pt x="5325" y="24438"/>
                    <a:pt x="5322" y="24491"/>
                    <a:pt x="5337" y="24541"/>
                  </a:cubicBezTo>
                  <a:cubicBezTo>
                    <a:pt x="5347" y="24591"/>
                    <a:pt x="5356" y="24638"/>
                    <a:pt x="5322" y="24645"/>
                  </a:cubicBezTo>
                  <a:cubicBezTo>
                    <a:pt x="5369" y="24685"/>
                    <a:pt x="5369" y="24685"/>
                    <a:pt x="5378" y="24736"/>
                  </a:cubicBezTo>
                  <a:cubicBezTo>
                    <a:pt x="5343" y="24742"/>
                    <a:pt x="5353" y="24789"/>
                    <a:pt x="5397" y="24833"/>
                  </a:cubicBezTo>
                  <a:cubicBezTo>
                    <a:pt x="5478" y="24867"/>
                    <a:pt x="5478" y="24867"/>
                    <a:pt x="5406" y="24880"/>
                  </a:cubicBezTo>
                  <a:cubicBezTo>
                    <a:pt x="5377" y="24885"/>
                    <a:pt x="5368" y="24996"/>
                    <a:pt x="5381" y="24996"/>
                  </a:cubicBezTo>
                  <a:cubicBezTo>
                    <a:pt x="5383" y="24996"/>
                    <a:pt x="5387" y="24992"/>
                    <a:pt x="5390" y="24983"/>
                  </a:cubicBezTo>
                  <a:cubicBezTo>
                    <a:pt x="5392" y="24983"/>
                    <a:pt x="5393" y="24983"/>
                    <a:pt x="5394" y="24983"/>
                  </a:cubicBezTo>
                  <a:cubicBezTo>
                    <a:pt x="5429" y="24983"/>
                    <a:pt x="5448" y="25075"/>
                    <a:pt x="5491" y="25115"/>
                  </a:cubicBezTo>
                  <a:cubicBezTo>
                    <a:pt x="5500" y="25162"/>
                    <a:pt x="5513" y="25212"/>
                    <a:pt x="5475" y="25218"/>
                  </a:cubicBezTo>
                  <a:cubicBezTo>
                    <a:pt x="5450" y="25275"/>
                    <a:pt x="5535" y="25510"/>
                    <a:pt x="5582" y="25550"/>
                  </a:cubicBezTo>
                  <a:cubicBezTo>
                    <a:pt x="5584" y="25550"/>
                    <a:pt x="5587" y="25549"/>
                    <a:pt x="5590" y="25549"/>
                  </a:cubicBezTo>
                  <a:cubicBezTo>
                    <a:pt x="5617" y="25549"/>
                    <a:pt x="5623" y="25594"/>
                    <a:pt x="5591" y="25597"/>
                  </a:cubicBezTo>
                  <a:cubicBezTo>
                    <a:pt x="5557" y="25607"/>
                    <a:pt x="5566" y="25654"/>
                    <a:pt x="5575" y="25701"/>
                  </a:cubicBezTo>
                  <a:cubicBezTo>
                    <a:pt x="5619" y="25745"/>
                    <a:pt x="5585" y="25751"/>
                    <a:pt x="5550" y="25757"/>
                  </a:cubicBezTo>
                  <a:cubicBezTo>
                    <a:pt x="5540" y="25747"/>
                    <a:pt x="5532" y="25742"/>
                    <a:pt x="5527" y="25742"/>
                  </a:cubicBezTo>
                  <a:cubicBezTo>
                    <a:pt x="5512" y="25742"/>
                    <a:pt x="5520" y="25787"/>
                    <a:pt x="5535" y="25861"/>
                  </a:cubicBezTo>
                  <a:cubicBezTo>
                    <a:pt x="5582" y="25901"/>
                    <a:pt x="5619" y="26096"/>
                    <a:pt x="5651" y="26240"/>
                  </a:cubicBezTo>
                  <a:cubicBezTo>
                    <a:pt x="5701" y="26481"/>
                    <a:pt x="5745" y="26525"/>
                    <a:pt x="5835" y="26606"/>
                  </a:cubicBezTo>
                  <a:lnTo>
                    <a:pt x="5914" y="26641"/>
                  </a:lnTo>
                  <a:lnTo>
                    <a:pt x="5845" y="26653"/>
                  </a:lnTo>
                  <a:cubicBezTo>
                    <a:pt x="5807" y="26672"/>
                    <a:pt x="5776" y="26694"/>
                    <a:pt x="5748" y="26725"/>
                  </a:cubicBezTo>
                  <a:cubicBezTo>
                    <a:pt x="5756" y="26756"/>
                    <a:pt x="5774" y="26764"/>
                    <a:pt x="5795" y="26764"/>
                  </a:cubicBezTo>
                  <a:cubicBezTo>
                    <a:pt x="5806" y="26764"/>
                    <a:pt x="5817" y="26762"/>
                    <a:pt x="5829" y="26760"/>
                  </a:cubicBezTo>
                  <a:cubicBezTo>
                    <a:pt x="5832" y="26759"/>
                    <a:pt x="5835" y="26759"/>
                    <a:pt x="5837" y="26759"/>
                  </a:cubicBezTo>
                  <a:cubicBezTo>
                    <a:pt x="5865" y="26759"/>
                    <a:pt x="5872" y="26809"/>
                    <a:pt x="5857" y="26904"/>
                  </a:cubicBezTo>
                  <a:cubicBezTo>
                    <a:pt x="5842" y="27008"/>
                    <a:pt x="5854" y="27055"/>
                    <a:pt x="5898" y="27095"/>
                  </a:cubicBezTo>
                  <a:cubicBezTo>
                    <a:pt x="5914" y="27145"/>
                    <a:pt x="5911" y="27199"/>
                    <a:pt x="5892" y="27249"/>
                  </a:cubicBezTo>
                  <a:cubicBezTo>
                    <a:pt x="5899" y="27283"/>
                    <a:pt x="5901" y="27292"/>
                    <a:pt x="5916" y="27292"/>
                  </a:cubicBezTo>
                  <a:cubicBezTo>
                    <a:pt x="5921" y="27292"/>
                    <a:pt x="5929" y="27291"/>
                    <a:pt x="5939" y="27290"/>
                  </a:cubicBezTo>
                  <a:cubicBezTo>
                    <a:pt x="5941" y="27289"/>
                    <a:pt x="5943" y="27289"/>
                    <a:pt x="5945" y="27289"/>
                  </a:cubicBezTo>
                  <a:cubicBezTo>
                    <a:pt x="5974" y="27289"/>
                    <a:pt x="5981" y="27334"/>
                    <a:pt x="5958" y="27387"/>
                  </a:cubicBezTo>
                  <a:cubicBezTo>
                    <a:pt x="5899" y="27448"/>
                    <a:pt x="5925" y="27587"/>
                    <a:pt x="5959" y="27587"/>
                  </a:cubicBezTo>
                  <a:cubicBezTo>
                    <a:pt x="5959" y="27587"/>
                    <a:pt x="5960" y="27587"/>
                    <a:pt x="5961" y="27587"/>
                  </a:cubicBezTo>
                  <a:cubicBezTo>
                    <a:pt x="5963" y="27587"/>
                    <a:pt x="5965" y="27587"/>
                    <a:pt x="5967" y="27587"/>
                  </a:cubicBezTo>
                  <a:cubicBezTo>
                    <a:pt x="6000" y="27587"/>
                    <a:pt x="6008" y="27631"/>
                    <a:pt x="6017" y="27678"/>
                  </a:cubicBezTo>
                  <a:cubicBezTo>
                    <a:pt x="6024" y="27728"/>
                    <a:pt x="6045" y="27778"/>
                    <a:pt x="6083" y="27816"/>
                  </a:cubicBezTo>
                  <a:cubicBezTo>
                    <a:pt x="6092" y="27863"/>
                    <a:pt x="6102" y="27913"/>
                    <a:pt x="6102" y="27913"/>
                  </a:cubicBezTo>
                  <a:cubicBezTo>
                    <a:pt x="6105" y="27928"/>
                    <a:pt x="6103" y="27934"/>
                    <a:pt x="6098" y="27934"/>
                  </a:cubicBezTo>
                  <a:cubicBezTo>
                    <a:pt x="6087" y="27934"/>
                    <a:pt x="6063" y="27904"/>
                    <a:pt x="6055" y="27869"/>
                  </a:cubicBezTo>
                  <a:lnTo>
                    <a:pt x="6030" y="27926"/>
                  </a:lnTo>
                  <a:cubicBezTo>
                    <a:pt x="6052" y="28023"/>
                    <a:pt x="6061" y="28070"/>
                    <a:pt x="6105" y="28111"/>
                  </a:cubicBezTo>
                  <a:cubicBezTo>
                    <a:pt x="6186" y="28145"/>
                    <a:pt x="6186" y="28145"/>
                    <a:pt x="6114" y="28161"/>
                  </a:cubicBezTo>
                  <a:cubicBezTo>
                    <a:pt x="6071" y="28176"/>
                    <a:pt x="6061" y="28236"/>
                    <a:pt x="6099" y="28264"/>
                  </a:cubicBezTo>
                  <a:cubicBezTo>
                    <a:pt x="6180" y="28299"/>
                    <a:pt x="6155" y="28355"/>
                    <a:pt x="6121" y="28361"/>
                  </a:cubicBezTo>
                  <a:cubicBezTo>
                    <a:pt x="6096" y="28351"/>
                    <a:pt x="6079" y="28344"/>
                    <a:pt x="6070" y="28344"/>
                  </a:cubicBezTo>
                  <a:cubicBezTo>
                    <a:pt x="6049" y="28344"/>
                    <a:pt x="6073" y="28381"/>
                    <a:pt x="6149" y="28505"/>
                  </a:cubicBezTo>
                  <a:cubicBezTo>
                    <a:pt x="6171" y="28603"/>
                    <a:pt x="6243" y="28788"/>
                    <a:pt x="6274" y="28935"/>
                  </a:cubicBezTo>
                  <a:cubicBezTo>
                    <a:pt x="6312" y="29126"/>
                    <a:pt x="6334" y="29223"/>
                    <a:pt x="6309" y="29280"/>
                  </a:cubicBezTo>
                  <a:cubicBezTo>
                    <a:pt x="6302" y="29281"/>
                    <a:pt x="6296" y="29282"/>
                    <a:pt x="6291" y="29284"/>
                  </a:cubicBezTo>
                  <a:lnTo>
                    <a:pt x="6291" y="29284"/>
                  </a:lnTo>
                  <a:cubicBezTo>
                    <a:pt x="6291" y="29284"/>
                    <a:pt x="6291" y="29284"/>
                    <a:pt x="6291" y="29284"/>
                  </a:cubicBezTo>
                  <a:cubicBezTo>
                    <a:pt x="6345" y="29284"/>
                    <a:pt x="6355" y="29335"/>
                    <a:pt x="6381" y="29464"/>
                  </a:cubicBezTo>
                  <a:cubicBezTo>
                    <a:pt x="6378" y="29618"/>
                    <a:pt x="6431" y="29709"/>
                    <a:pt x="6475" y="29750"/>
                  </a:cubicBezTo>
                  <a:cubicBezTo>
                    <a:pt x="6465" y="29699"/>
                    <a:pt x="6456" y="29652"/>
                    <a:pt x="6456" y="29652"/>
                  </a:cubicBezTo>
                  <a:cubicBezTo>
                    <a:pt x="6464" y="29651"/>
                    <a:pt x="6470" y="29650"/>
                    <a:pt x="6477" y="29650"/>
                  </a:cubicBezTo>
                  <a:cubicBezTo>
                    <a:pt x="6530" y="29650"/>
                    <a:pt x="6536" y="29698"/>
                    <a:pt x="6522" y="29790"/>
                  </a:cubicBezTo>
                  <a:cubicBezTo>
                    <a:pt x="6531" y="29837"/>
                    <a:pt x="6497" y="29847"/>
                    <a:pt x="6462" y="29853"/>
                  </a:cubicBezTo>
                  <a:cubicBezTo>
                    <a:pt x="6425" y="29859"/>
                    <a:pt x="6400" y="29916"/>
                    <a:pt x="6409" y="29963"/>
                  </a:cubicBezTo>
                  <a:cubicBezTo>
                    <a:pt x="6417" y="29997"/>
                    <a:pt x="6424" y="30029"/>
                    <a:pt x="6436" y="30029"/>
                  </a:cubicBezTo>
                  <a:cubicBezTo>
                    <a:pt x="6441" y="30029"/>
                    <a:pt x="6448" y="30022"/>
                    <a:pt x="6456" y="30003"/>
                  </a:cubicBezTo>
                  <a:cubicBezTo>
                    <a:pt x="6465" y="30002"/>
                    <a:pt x="6472" y="30001"/>
                    <a:pt x="6477" y="30001"/>
                  </a:cubicBezTo>
                  <a:cubicBezTo>
                    <a:pt x="6491" y="30001"/>
                    <a:pt x="6493" y="30010"/>
                    <a:pt x="6500" y="30047"/>
                  </a:cubicBezTo>
                  <a:cubicBezTo>
                    <a:pt x="6506" y="30097"/>
                    <a:pt x="6528" y="30148"/>
                    <a:pt x="6566" y="30185"/>
                  </a:cubicBezTo>
                  <a:cubicBezTo>
                    <a:pt x="6568" y="30185"/>
                    <a:pt x="6570" y="30185"/>
                    <a:pt x="6572" y="30185"/>
                  </a:cubicBezTo>
                  <a:cubicBezTo>
                    <a:pt x="6601" y="30185"/>
                    <a:pt x="6610" y="30229"/>
                    <a:pt x="6619" y="30273"/>
                  </a:cubicBezTo>
                  <a:cubicBezTo>
                    <a:pt x="6606" y="30323"/>
                    <a:pt x="6603" y="30376"/>
                    <a:pt x="6613" y="30427"/>
                  </a:cubicBezTo>
                  <a:cubicBezTo>
                    <a:pt x="6624" y="30425"/>
                    <a:pt x="6628" y="30424"/>
                    <a:pt x="6628" y="30424"/>
                  </a:cubicBezTo>
                  <a:lnTo>
                    <a:pt x="6628" y="30424"/>
                  </a:lnTo>
                  <a:cubicBezTo>
                    <a:pt x="6629" y="30424"/>
                    <a:pt x="6603" y="30428"/>
                    <a:pt x="6578" y="30433"/>
                  </a:cubicBezTo>
                  <a:cubicBezTo>
                    <a:pt x="6544" y="30439"/>
                    <a:pt x="6519" y="30495"/>
                    <a:pt x="6519" y="30495"/>
                  </a:cubicBezTo>
                  <a:cubicBezTo>
                    <a:pt x="6526" y="30533"/>
                    <a:pt x="6549" y="30536"/>
                    <a:pt x="6558" y="30536"/>
                  </a:cubicBezTo>
                  <a:cubicBezTo>
                    <a:pt x="6561" y="30536"/>
                    <a:pt x="6563" y="30536"/>
                    <a:pt x="6563" y="30536"/>
                  </a:cubicBezTo>
                  <a:cubicBezTo>
                    <a:pt x="6563" y="30536"/>
                    <a:pt x="6563" y="30536"/>
                    <a:pt x="6563" y="30536"/>
                  </a:cubicBezTo>
                  <a:cubicBezTo>
                    <a:pt x="6598" y="30536"/>
                    <a:pt x="6835" y="31690"/>
                    <a:pt x="6863" y="31837"/>
                  </a:cubicBezTo>
                  <a:cubicBezTo>
                    <a:pt x="6850" y="31924"/>
                    <a:pt x="6868" y="32041"/>
                    <a:pt x="6891" y="32041"/>
                  </a:cubicBezTo>
                  <a:cubicBezTo>
                    <a:pt x="6895" y="32041"/>
                    <a:pt x="6900" y="32037"/>
                    <a:pt x="6904" y="32028"/>
                  </a:cubicBezTo>
                  <a:cubicBezTo>
                    <a:pt x="6905" y="32028"/>
                    <a:pt x="6905" y="32028"/>
                    <a:pt x="6905" y="32028"/>
                  </a:cubicBezTo>
                  <a:cubicBezTo>
                    <a:pt x="6940" y="32028"/>
                    <a:pt x="6986" y="32267"/>
                    <a:pt x="7045" y="32554"/>
                  </a:cubicBezTo>
                  <a:cubicBezTo>
                    <a:pt x="7113" y="32889"/>
                    <a:pt x="7160" y="33128"/>
                    <a:pt x="7194" y="33128"/>
                  </a:cubicBezTo>
                  <a:cubicBezTo>
                    <a:pt x="7195" y="33128"/>
                    <a:pt x="7195" y="33128"/>
                    <a:pt x="7196" y="33128"/>
                  </a:cubicBezTo>
                  <a:lnTo>
                    <a:pt x="7227" y="33272"/>
                  </a:lnTo>
                  <a:cubicBezTo>
                    <a:pt x="7246" y="33369"/>
                    <a:pt x="7299" y="33460"/>
                    <a:pt x="7312" y="33507"/>
                  </a:cubicBezTo>
                  <a:cubicBezTo>
                    <a:pt x="7344" y="33539"/>
                    <a:pt x="7357" y="33573"/>
                    <a:pt x="7345" y="33573"/>
                  </a:cubicBezTo>
                  <a:cubicBezTo>
                    <a:pt x="7341" y="33573"/>
                    <a:pt x="7333" y="33568"/>
                    <a:pt x="7321" y="33557"/>
                  </a:cubicBezTo>
                  <a:cubicBezTo>
                    <a:pt x="7283" y="33563"/>
                    <a:pt x="7249" y="33570"/>
                    <a:pt x="7258" y="33620"/>
                  </a:cubicBezTo>
                  <a:cubicBezTo>
                    <a:pt x="7274" y="33691"/>
                    <a:pt x="7297" y="33705"/>
                    <a:pt x="7322" y="33705"/>
                  </a:cubicBezTo>
                  <a:cubicBezTo>
                    <a:pt x="7331" y="33705"/>
                    <a:pt x="7340" y="33703"/>
                    <a:pt x="7349" y="33701"/>
                  </a:cubicBezTo>
                  <a:cubicBezTo>
                    <a:pt x="7351" y="33701"/>
                    <a:pt x="7353" y="33701"/>
                    <a:pt x="7355" y="33701"/>
                  </a:cubicBezTo>
                  <a:cubicBezTo>
                    <a:pt x="7385" y="33701"/>
                    <a:pt x="7393" y="33742"/>
                    <a:pt x="7393" y="33742"/>
                  </a:cubicBezTo>
                  <a:cubicBezTo>
                    <a:pt x="7402" y="33792"/>
                    <a:pt x="7402" y="33792"/>
                    <a:pt x="7368" y="33798"/>
                  </a:cubicBezTo>
                  <a:lnTo>
                    <a:pt x="7299" y="33811"/>
                  </a:lnTo>
                  <a:lnTo>
                    <a:pt x="7308" y="33861"/>
                  </a:lnTo>
                  <a:cubicBezTo>
                    <a:pt x="7311" y="33861"/>
                    <a:pt x="7313" y="33861"/>
                    <a:pt x="7315" y="33861"/>
                  </a:cubicBezTo>
                  <a:cubicBezTo>
                    <a:pt x="7344" y="33861"/>
                    <a:pt x="7352" y="33902"/>
                    <a:pt x="7352" y="33902"/>
                  </a:cubicBezTo>
                  <a:cubicBezTo>
                    <a:pt x="7362" y="33952"/>
                    <a:pt x="7362" y="33952"/>
                    <a:pt x="7293" y="33965"/>
                  </a:cubicBezTo>
                  <a:cubicBezTo>
                    <a:pt x="7221" y="33977"/>
                    <a:pt x="7230" y="34027"/>
                    <a:pt x="7312" y="34062"/>
                  </a:cubicBezTo>
                  <a:lnTo>
                    <a:pt x="7365" y="34153"/>
                  </a:lnTo>
                  <a:cubicBezTo>
                    <a:pt x="7305" y="34212"/>
                    <a:pt x="7396" y="34297"/>
                    <a:pt x="7440" y="34338"/>
                  </a:cubicBezTo>
                  <a:cubicBezTo>
                    <a:pt x="7380" y="34400"/>
                    <a:pt x="7390" y="34447"/>
                    <a:pt x="7468" y="34482"/>
                  </a:cubicBezTo>
                  <a:cubicBezTo>
                    <a:pt x="7470" y="34481"/>
                    <a:pt x="7472" y="34481"/>
                    <a:pt x="7474" y="34481"/>
                  </a:cubicBezTo>
                  <a:cubicBezTo>
                    <a:pt x="7507" y="34481"/>
                    <a:pt x="7514" y="34529"/>
                    <a:pt x="7490" y="34579"/>
                  </a:cubicBezTo>
                  <a:cubicBezTo>
                    <a:pt x="7462" y="34635"/>
                    <a:pt x="7474" y="34682"/>
                    <a:pt x="7493" y="34779"/>
                  </a:cubicBezTo>
                  <a:cubicBezTo>
                    <a:pt x="7537" y="34823"/>
                    <a:pt x="7603" y="35162"/>
                    <a:pt x="7681" y="35547"/>
                  </a:cubicBezTo>
                  <a:cubicBezTo>
                    <a:pt x="7768" y="35978"/>
                    <a:pt x="7824" y="36268"/>
                    <a:pt x="7859" y="36268"/>
                  </a:cubicBezTo>
                  <a:cubicBezTo>
                    <a:pt x="7859" y="36268"/>
                    <a:pt x="7860" y="36268"/>
                    <a:pt x="7860" y="36268"/>
                  </a:cubicBezTo>
                  <a:lnTo>
                    <a:pt x="7860" y="36268"/>
                  </a:lnTo>
                  <a:cubicBezTo>
                    <a:pt x="7869" y="36315"/>
                    <a:pt x="7869" y="36315"/>
                    <a:pt x="7844" y="36371"/>
                  </a:cubicBezTo>
                  <a:cubicBezTo>
                    <a:pt x="7810" y="36378"/>
                    <a:pt x="7819" y="36428"/>
                    <a:pt x="7898" y="36462"/>
                  </a:cubicBezTo>
                  <a:cubicBezTo>
                    <a:pt x="7945" y="36503"/>
                    <a:pt x="7979" y="36497"/>
                    <a:pt x="7907" y="36509"/>
                  </a:cubicBezTo>
                  <a:cubicBezTo>
                    <a:pt x="7872" y="36516"/>
                    <a:pt x="7891" y="36613"/>
                    <a:pt x="7932" y="36807"/>
                  </a:cubicBezTo>
                  <a:cubicBezTo>
                    <a:pt x="7960" y="36949"/>
                    <a:pt x="7997" y="37139"/>
                    <a:pt x="8031" y="37139"/>
                  </a:cubicBezTo>
                  <a:cubicBezTo>
                    <a:pt x="8031" y="37139"/>
                    <a:pt x="8032" y="37139"/>
                    <a:pt x="8032" y="37139"/>
                  </a:cubicBezTo>
                  <a:cubicBezTo>
                    <a:pt x="8064" y="37193"/>
                    <a:pt x="8077" y="37215"/>
                    <a:pt x="8073" y="37215"/>
                  </a:cubicBezTo>
                  <a:cubicBezTo>
                    <a:pt x="8070" y="37215"/>
                    <a:pt x="8060" y="37204"/>
                    <a:pt x="8042" y="37186"/>
                  </a:cubicBezTo>
                  <a:cubicBezTo>
                    <a:pt x="8037" y="37184"/>
                    <a:pt x="8032" y="37183"/>
                    <a:pt x="8028" y="37183"/>
                  </a:cubicBezTo>
                  <a:cubicBezTo>
                    <a:pt x="7965" y="37183"/>
                    <a:pt x="7979" y="37411"/>
                    <a:pt x="8073" y="37534"/>
                  </a:cubicBezTo>
                  <a:cubicBezTo>
                    <a:pt x="8082" y="37581"/>
                    <a:pt x="8092" y="37631"/>
                    <a:pt x="8057" y="37637"/>
                  </a:cubicBezTo>
                  <a:cubicBezTo>
                    <a:pt x="8073" y="37719"/>
                    <a:pt x="8101" y="37797"/>
                    <a:pt x="8139" y="37872"/>
                  </a:cubicBezTo>
                  <a:cubicBezTo>
                    <a:pt x="8148" y="37923"/>
                    <a:pt x="8186" y="38114"/>
                    <a:pt x="8205" y="38211"/>
                  </a:cubicBezTo>
                  <a:cubicBezTo>
                    <a:pt x="8220" y="38277"/>
                    <a:pt x="8245" y="38339"/>
                    <a:pt x="8277" y="38399"/>
                  </a:cubicBezTo>
                  <a:lnTo>
                    <a:pt x="8286" y="38449"/>
                  </a:lnTo>
                  <a:cubicBezTo>
                    <a:pt x="8252" y="38455"/>
                    <a:pt x="8299" y="38697"/>
                    <a:pt x="8364" y="39035"/>
                  </a:cubicBezTo>
                  <a:cubicBezTo>
                    <a:pt x="8430" y="39374"/>
                    <a:pt x="8484" y="39665"/>
                    <a:pt x="8458" y="39721"/>
                  </a:cubicBezTo>
                  <a:cubicBezTo>
                    <a:pt x="8468" y="39756"/>
                    <a:pt x="8487" y="39787"/>
                    <a:pt x="8512" y="39812"/>
                  </a:cubicBezTo>
                  <a:cubicBezTo>
                    <a:pt x="8593" y="39847"/>
                    <a:pt x="8600" y="39897"/>
                    <a:pt x="8574" y="39950"/>
                  </a:cubicBezTo>
                  <a:cubicBezTo>
                    <a:pt x="8515" y="40013"/>
                    <a:pt x="8549" y="40207"/>
                    <a:pt x="8631" y="40242"/>
                  </a:cubicBezTo>
                  <a:lnTo>
                    <a:pt x="8593" y="40248"/>
                  </a:lnTo>
                  <a:cubicBezTo>
                    <a:pt x="8534" y="40311"/>
                    <a:pt x="8596" y="40448"/>
                    <a:pt x="8675" y="40483"/>
                  </a:cubicBezTo>
                  <a:cubicBezTo>
                    <a:pt x="8650" y="40539"/>
                    <a:pt x="8625" y="40593"/>
                    <a:pt x="8668" y="40636"/>
                  </a:cubicBezTo>
                  <a:cubicBezTo>
                    <a:pt x="8678" y="40683"/>
                    <a:pt x="8678" y="40683"/>
                    <a:pt x="8606" y="40696"/>
                  </a:cubicBezTo>
                  <a:cubicBezTo>
                    <a:pt x="8571" y="40705"/>
                    <a:pt x="8537" y="40712"/>
                    <a:pt x="8546" y="40759"/>
                  </a:cubicBezTo>
                  <a:cubicBezTo>
                    <a:pt x="8552" y="40790"/>
                    <a:pt x="8568" y="40798"/>
                    <a:pt x="8588" y="40798"/>
                  </a:cubicBezTo>
                  <a:cubicBezTo>
                    <a:pt x="8599" y="40798"/>
                    <a:pt x="8612" y="40795"/>
                    <a:pt x="8625" y="40793"/>
                  </a:cubicBezTo>
                  <a:lnTo>
                    <a:pt x="8643" y="40890"/>
                  </a:lnTo>
                  <a:cubicBezTo>
                    <a:pt x="8643" y="40890"/>
                    <a:pt x="8652" y="40935"/>
                    <a:pt x="8681" y="40935"/>
                  </a:cubicBezTo>
                  <a:cubicBezTo>
                    <a:pt x="8683" y="40935"/>
                    <a:pt x="8685" y="40935"/>
                    <a:pt x="8687" y="40934"/>
                  </a:cubicBezTo>
                  <a:cubicBezTo>
                    <a:pt x="8689" y="40934"/>
                    <a:pt x="8691" y="40934"/>
                    <a:pt x="8693" y="40934"/>
                  </a:cubicBezTo>
                  <a:cubicBezTo>
                    <a:pt x="8723" y="40934"/>
                    <a:pt x="8732" y="40978"/>
                    <a:pt x="8741" y="41025"/>
                  </a:cubicBezTo>
                  <a:cubicBezTo>
                    <a:pt x="8719" y="41029"/>
                    <a:pt x="8728" y="41046"/>
                    <a:pt x="8743" y="41046"/>
                  </a:cubicBezTo>
                  <a:cubicBezTo>
                    <a:pt x="8753" y="41046"/>
                    <a:pt x="8765" y="41039"/>
                    <a:pt x="8775" y="41019"/>
                  </a:cubicBezTo>
                  <a:cubicBezTo>
                    <a:pt x="8788" y="41017"/>
                    <a:pt x="8800" y="41014"/>
                    <a:pt x="8812" y="41014"/>
                  </a:cubicBezTo>
                  <a:cubicBezTo>
                    <a:pt x="8833" y="41014"/>
                    <a:pt x="8850" y="41022"/>
                    <a:pt x="8856" y="41053"/>
                  </a:cubicBezTo>
                  <a:lnTo>
                    <a:pt x="8925" y="41041"/>
                  </a:lnTo>
                  <a:cubicBezTo>
                    <a:pt x="8997" y="41028"/>
                    <a:pt x="9032" y="41022"/>
                    <a:pt x="9048" y="40918"/>
                  </a:cubicBezTo>
                  <a:cubicBezTo>
                    <a:pt x="9048" y="40727"/>
                    <a:pt x="9053" y="40579"/>
                    <a:pt x="8994" y="40579"/>
                  </a:cubicBezTo>
                  <a:cubicBezTo>
                    <a:pt x="8991" y="40579"/>
                    <a:pt x="8988" y="40579"/>
                    <a:pt x="8985" y="40580"/>
                  </a:cubicBezTo>
                  <a:cubicBezTo>
                    <a:pt x="8960" y="40555"/>
                    <a:pt x="8941" y="40524"/>
                    <a:pt x="8932" y="40489"/>
                  </a:cubicBezTo>
                  <a:cubicBezTo>
                    <a:pt x="8929" y="40452"/>
                    <a:pt x="8935" y="40417"/>
                    <a:pt x="8947" y="40386"/>
                  </a:cubicBezTo>
                  <a:cubicBezTo>
                    <a:pt x="8985" y="40379"/>
                    <a:pt x="8947" y="40185"/>
                    <a:pt x="8900" y="39941"/>
                  </a:cubicBezTo>
                  <a:cubicBezTo>
                    <a:pt x="8847" y="39649"/>
                    <a:pt x="8819" y="39505"/>
                    <a:pt x="8844" y="39449"/>
                  </a:cubicBezTo>
                  <a:cubicBezTo>
                    <a:pt x="8860" y="39417"/>
                    <a:pt x="8866" y="39380"/>
                    <a:pt x="8863" y="39345"/>
                  </a:cubicBezTo>
                  <a:lnTo>
                    <a:pt x="8863" y="39345"/>
                  </a:lnTo>
                  <a:cubicBezTo>
                    <a:pt x="8862" y="39345"/>
                    <a:pt x="8862" y="39345"/>
                    <a:pt x="8862" y="39345"/>
                  </a:cubicBezTo>
                  <a:cubicBezTo>
                    <a:pt x="8824" y="39345"/>
                    <a:pt x="8771" y="39057"/>
                    <a:pt x="8706" y="38722"/>
                  </a:cubicBezTo>
                  <a:cubicBezTo>
                    <a:pt x="8641" y="38383"/>
                    <a:pt x="8573" y="38048"/>
                    <a:pt x="8538" y="38048"/>
                  </a:cubicBezTo>
                  <a:cubicBezTo>
                    <a:pt x="8537" y="38048"/>
                    <a:pt x="8537" y="38048"/>
                    <a:pt x="8537" y="38048"/>
                  </a:cubicBezTo>
                  <a:lnTo>
                    <a:pt x="8518" y="37951"/>
                  </a:lnTo>
                  <a:cubicBezTo>
                    <a:pt x="8552" y="37945"/>
                    <a:pt x="8534" y="37847"/>
                    <a:pt x="8515" y="37750"/>
                  </a:cubicBezTo>
                  <a:cubicBezTo>
                    <a:pt x="8484" y="37694"/>
                    <a:pt x="8458" y="37628"/>
                    <a:pt x="8443" y="37562"/>
                  </a:cubicBezTo>
                  <a:cubicBezTo>
                    <a:pt x="8477" y="37556"/>
                    <a:pt x="8468" y="37509"/>
                    <a:pt x="8449" y="37412"/>
                  </a:cubicBezTo>
                  <a:cubicBezTo>
                    <a:pt x="8432" y="37322"/>
                    <a:pt x="8422" y="37273"/>
                    <a:pt x="8394" y="37273"/>
                  </a:cubicBezTo>
                  <a:cubicBezTo>
                    <a:pt x="8392" y="37273"/>
                    <a:pt x="8389" y="37273"/>
                    <a:pt x="8386" y="37274"/>
                  </a:cubicBezTo>
                  <a:cubicBezTo>
                    <a:pt x="8377" y="37224"/>
                    <a:pt x="8311" y="36885"/>
                    <a:pt x="8317" y="36732"/>
                  </a:cubicBezTo>
                  <a:cubicBezTo>
                    <a:pt x="8343" y="36678"/>
                    <a:pt x="8299" y="36635"/>
                    <a:pt x="8255" y="36594"/>
                  </a:cubicBezTo>
                  <a:cubicBezTo>
                    <a:pt x="8252" y="36594"/>
                    <a:pt x="8250" y="36594"/>
                    <a:pt x="8247" y="36594"/>
                  </a:cubicBezTo>
                  <a:cubicBezTo>
                    <a:pt x="8211" y="36594"/>
                    <a:pt x="8173" y="36556"/>
                    <a:pt x="8164" y="36509"/>
                  </a:cubicBezTo>
                  <a:lnTo>
                    <a:pt x="8236" y="36497"/>
                  </a:lnTo>
                  <a:cubicBezTo>
                    <a:pt x="8253" y="36513"/>
                    <a:pt x="8264" y="36523"/>
                    <a:pt x="8269" y="36523"/>
                  </a:cubicBezTo>
                  <a:cubicBezTo>
                    <a:pt x="8277" y="36523"/>
                    <a:pt x="8272" y="36500"/>
                    <a:pt x="8261" y="36443"/>
                  </a:cubicBezTo>
                  <a:cubicBezTo>
                    <a:pt x="8252" y="36393"/>
                    <a:pt x="8242" y="36346"/>
                    <a:pt x="8242" y="36346"/>
                  </a:cubicBezTo>
                  <a:cubicBezTo>
                    <a:pt x="8242" y="36346"/>
                    <a:pt x="8241" y="36346"/>
                    <a:pt x="8241" y="36346"/>
                  </a:cubicBezTo>
                  <a:cubicBezTo>
                    <a:pt x="8203" y="36346"/>
                    <a:pt x="8157" y="36107"/>
                    <a:pt x="8092" y="35770"/>
                  </a:cubicBezTo>
                  <a:cubicBezTo>
                    <a:pt x="8006" y="35343"/>
                    <a:pt x="7977" y="35196"/>
                    <a:pt x="7944" y="35196"/>
                  </a:cubicBezTo>
                  <a:cubicBezTo>
                    <a:pt x="7943" y="35196"/>
                    <a:pt x="7942" y="35196"/>
                    <a:pt x="7941" y="35196"/>
                  </a:cubicBezTo>
                  <a:cubicBezTo>
                    <a:pt x="7939" y="35197"/>
                    <a:pt x="7937" y="35197"/>
                    <a:pt x="7935" y="35197"/>
                  </a:cubicBezTo>
                  <a:cubicBezTo>
                    <a:pt x="7903" y="35197"/>
                    <a:pt x="7895" y="35147"/>
                    <a:pt x="7901" y="35002"/>
                  </a:cubicBezTo>
                  <a:cubicBezTo>
                    <a:pt x="7951" y="34692"/>
                    <a:pt x="7951" y="34692"/>
                    <a:pt x="7904" y="34651"/>
                  </a:cubicBezTo>
                  <a:lnTo>
                    <a:pt x="7904" y="34651"/>
                  </a:lnTo>
                  <a:cubicBezTo>
                    <a:pt x="7913" y="34698"/>
                    <a:pt x="7879" y="34704"/>
                    <a:pt x="7844" y="34714"/>
                  </a:cubicBezTo>
                  <a:cubicBezTo>
                    <a:pt x="7837" y="34715"/>
                    <a:pt x="7830" y="34716"/>
                    <a:pt x="7824" y="34716"/>
                  </a:cubicBezTo>
                  <a:cubicBezTo>
                    <a:pt x="7771" y="34716"/>
                    <a:pt x="7769" y="34670"/>
                    <a:pt x="7825" y="34616"/>
                  </a:cubicBezTo>
                  <a:cubicBezTo>
                    <a:pt x="7894" y="34601"/>
                    <a:pt x="7713" y="33883"/>
                    <a:pt x="7634" y="33849"/>
                  </a:cubicBezTo>
                  <a:lnTo>
                    <a:pt x="7669" y="33839"/>
                  </a:lnTo>
                  <a:cubicBezTo>
                    <a:pt x="7703" y="33833"/>
                    <a:pt x="7694" y="33786"/>
                    <a:pt x="7656" y="33592"/>
                  </a:cubicBezTo>
                  <a:cubicBezTo>
                    <a:pt x="7637" y="33495"/>
                    <a:pt x="7628" y="33448"/>
                    <a:pt x="7628" y="33448"/>
                  </a:cubicBezTo>
                  <a:cubicBezTo>
                    <a:pt x="7627" y="33448"/>
                    <a:pt x="7625" y="33448"/>
                    <a:pt x="7624" y="33448"/>
                  </a:cubicBezTo>
                  <a:cubicBezTo>
                    <a:pt x="7555" y="33448"/>
                    <a:pt x="7535" y="33162"/>
                    <a:pt x="7568" y="33156"/>
                  </a:cubicBezTo>
                  <a:cubicBezTo>
                    <a:pt x="7594" y="33100"/>
                    <a:pt x="7594" y="33100"/>
                    <a:pt x="7575" y="33006"/>
                  </a:cubicBezTo>
                  <a:cubicBezTo>
                    <a:pt x="7474" y="32874"/>
                    <a:pt x="7462" y="32623"/>
                    <a:pt x="7496" y="32617"/>
                  </a:cubicBezTo>
                  <a:lnTo>
                    <a:pt x="7478" y="32520"/>
                  </a:lnTo>
                  <a:cubicBezTo>
                    <a:pt x="7431" y="32479"/>
                    <a:pt x="7412" y="32382"/>
                    <a:pt x="7402" y="32332"/>
                  </a:cubicBezTo>
                  <a:cubicBezTo>
                    <a:pt x="7382" y="32226"/>
                    <a:pt x="7371" y="32173"/>
                    <a:pt x="7356" y="32173"/>
                  </a:cubicBezTo>
                  <a:cubicBezTo>
                    <a:pt x="7350" y="32173"/>
                    <a:pt x="7344" y="32180"/>
                    <a:pt x="7337" y="32194"/>
                  </a:cubicBezTo>
                  <a:cubicBezTo>
                    <a:pt x="7324" y="32197"/>
                    <a:pt x="7311" y="32200"/>
                    <a:pt x="7300" y="32200"/>
                  </a:cubicBezTo>
                  <a:cubicBezTo>
                    <a:pt x="7280" y="32200"/>
                    <a:pt x="7264" y="32191"/>
                    <a:pt x="7258" y="32160"/>
                  </a:cubicBezTo>
                  <a:lnTo>
                    <a:pt x="7293" y="32153"/>
                  </a:lnTo>
                  <a:cubicBezTo>
                    <a:pt x="7327" y="32147"/>
                    <a:pt x="7299" y="32003"/>
                    <a:pt x="7261" y="31809"/>
                  </a:cubicBezTo>
                  <a:cubicBezTo>
                    <a:pt x="7211" y="31567"/>
                    <a:pt x="7192" y="31470"/>
                    <a:pt x="7217" y="31414"/>
                  </a:cubicBezTo>
                  <a:lnTo>
                    <a:pt x="7170" y="31373"/>
                  </a:lnTo>
                  <a:cubicBezTo>
                    <a:pt x="7127" y="31332"/>
                    <a:pt x="7117" y="31282"/>
                    <a:pt x="7152" y="31276"/>
                  </a:cubicBezTo>
                  <a:cubicBezTo>
                    <a:pt x="7177" y="31219"/>
                    <a:pt x="7139" y="31028"/>
                    <a:pt x="7083" y="30937"/>
                  </a:cubicBezTo>
                  <a:cubicBezTo>
                    <a:pt x="7073" y="30890"/>
                    <a:pt x="7064" y="30840"/>
                    <a:pt x="7064" y="30840"/>
                  </a:cubicBezTo>
                  <a:cubicBezTo>
                    <a:pt x="7123" y="30778"/>
                    <a:pt x="7095" y="30633"/>
                    <a:pt x="7014" y="30599"/>
                  </a:cubicBezTo>
                  <a:cubicBezTo>
                    <a:pt x="7048" y="30593"/>
                    <a:pt x="7039" y="30542"/>
                    <a:pt x="7029" y="30495"/>
                  </a:cubicBezTo>
                  <a:cubicBezTo>
                    <a:pt x="6976" y="30405"/>
                    <a:pt x="6935" y="30210"/>
                    <a:pt x="6970" y="30204"/>
                  </a:cubicBezTo>
                  <a:lnTo>
                    <a:pt x="6961" y="30157"/>
                  </a:lnTo>
                  <a:cubicBezTo>
                    <a:pt x="6926" y="30119"/>
                    <a:pt x="6901" y="30069"/>
                    <a:pt x="6898" y="30019"/>
                  </a:cubicBezTo>
                  <a:cubicBezTo>
                    <a:pt x="6892" y="29966"/>
                    <a:pt x="6870" y="29916"/>
                    <a:pt x="6832" y="29881"/>
                  </a:cubicBezTo>
                  <a:cubicBezTo>
                    <a:pt x="6807" y="29856"/>
                    <a:pt x="6785" y="29825"/>
                    <a:pt x="6779" y="29790"/>
                  </a:cubicBezTo>
                  <a:cubicBezTo>
                    <a:pt x="6775" y="29774"/>
                    <a:pt x="6777" y="29768"/>
                    <a:pt x="6783" y="29768"/>
                  </a:cubicBezTo>
                  <a:cubicBezTo>
                    <a:pt x="6796" y="29768"/>
                    <a:pt x="6827" y="29797"/>
                    <a:pt x="6857" y="29825"/>
                  </a:cubicBezTo>
                  <a:cubicBezTo>
                    <a:pt x="6869" y="29844"/>
                    <a:pt x="6877" y="29853"/>
                    <a:pt x="6882" y="29853"/>
                  </a:cubicBezTo>
                  <a:cubicBezTo>
                    <a:pt x="6897" y="29853"/>
                    <a:pt x="6861" y="29740"/>
                    <a:pt x="6782" y="29637"/>
                  </a:cubicBezTo>
                  <a:cubicBezTo>
                    <a:pt x="6728" y="29565"/>
                    <a:pt x="6704" y="29534"/>
                    <a:pt x="6708" y="29534"/>
                  </a:cubicBezTo>
                  <a:lnTo>
                    <a:pt x="6708" y="29534"/>
                  </a:lnTo>
                  <a:cubicBezTo>
                    <a:pt x="6712" y="29534"/>
                    <a:pt x="6734" y="29554"/>
                    <a:pt x="6772" y="29590"/>
                  </a:cubicBezTo>
                  <a:cubicBezTo>
                    <a:pt x="6799" y="29613"/>
                    <a:pt x="6824" y="29636"/>
                    <a:pt x="6832" y="29636"/>
                  </a:cubicBezTo>
                  <a:cubicBezTo>
                    <a:pt x="6837" y="29636"/>
                    <a:pt x="6832" y="29622"/>
                    <a:pt x="6807" y="29584"/>
                  </a:cubicBezTo>
                  <a:cubicBezTo>
                    <a:pt x="6807" y="29584"/>
                    <a:pt x="6789" y="29492"/>
                    <a:pt x="6757" y="29492"/>
                  </a:cubicBezTo>
                  <a:cubicBezTo>
                    <a:pt x="6756" y="29492"/>
                    <a:pt x="6755" y="29492"/>
                    <a:pt x="6754" y="29493"/>
                  </a:cubicBezTo>
                  <a:lnTo>
                    <a:pt x="6725" y="29348"/>
                  </a:lnTo>
                  <a:cubicBezTo>
                    <a:pt x="6738" y="29283"/>
                    <a:pt x="6735" y="29214"/>
                    <a:pt x="6719" y="29148"/>
                  </a:cubicBezTo>
                  <a:cubicBezTo>
                    <a:pt x="6675" y="29107"/>
                    <a:pt x="6675" y="29107"/>
                    <a:pt x="6700" y="29051"/>
                  </a:cubicBezTo>
                  <a:cubicBezTo>
                    <a:pt x="6730" y="29045"/>
                    <a:pt x="6727" y="29007"/>
                    <a:pt x="6681" y="29007"/>
                  </a:cubicBezTo>
                  <a:cubicBezTo>
                    <a:pt x="6674" y="29007"/>
                    <a:pt x="6666" y="29008"/>
                    <a:pt x="6657" y="29010"/>
                  </a:cubicBezTo>
                  <a:cubicBezTo>
                    <a:pt x="6613" y="28976"/>
                    <a:pt x="6600" y="28913"/>
                    <a:pt x="6625" y="28866"/>
                  </a:cubicBezTo>
                  <a:cubicBezTo>
                    <a:pt x="6690" y="28851"/>
                    <a:pt x="6686" y="28809"/>
                    <a:pt x="6656" y="28809"/>
                  </a:cubicBezTo>
                  <a:cubicBezTo>
                    <a:pt x="6654" y="28809"/>
                    <a:pt x="6652" y="28809"/>
                    <a:pt x="6650" y="28809"/>
                  </a:cubicBezTo>
                  <a:cubicBezTo>
                    <a:pt x="6625" y="28784"/>
                    <a:pt x="6606" y="28753"/>
                    <a:pt x="6597" y="28719"/>
                  </a:cubicBezTo>
                  <a:cubicBezTo>
                    <a:pt x="6631" y="28712"/>
                    <a:pt x="6541" y="28277"/>
                    <a:pt x="6453" y="27841"/>
                  </a:cubicBezTo>
                  <a:cubicBezTo>
                    <a:pt x="6444" y="27797"/>
                    <a:pt x="6405" y="27759"/>
                    <a:pt x="6370" y="27759"/>
                  </a:cubicBezTo>
                  <a:cubicBezTo>
                    <a:pt x="6367" y="27759"/>
                    <a:pt x="6365" y="27759"/>
                    <a:pt x="6362" y="27760"/>
                  </a:cubicBezTo>
                  <a:cubicBezTo>
                    <a:pt x="6343" y="27763"/>
                    <a:pt x="6332" y="27765"/>
                    <a:pt x="6326" y="27765"/>
                  </a:cubicBezTo>
                  <a:cubicBezTo>
                    <a:pt x="6311" y="27765"/>
                    <a:pt x="6334" y="27751"/>
                    <a:pt x="6353" y="27710"/>
                  </a:cubicBezTo>
                  <a:cubicBezTo>
                    <a:pt x="6426" y="27658"/>
                    <a:pt x="6431" y="27590"/>
                    <a:pt x="6390" y="27590"/>
                  </a:cubicBezTo>
                  <a:cubicBezTo>
                    <a:pt x="6376" y="27590"/>
                    <a:pt x="6357" y="27598"/>
                    <a:pt x="6334" y="27615"/>
                  </a:cubicBezTo>
                  <a:cubicBezTo>
                    <a:pt x="6308" y="27641"/>
                    <a:pt x="6294" y="27655"/>
                    <a:pt x="6289" y="27655"/>
                  </a:cubicBezTo>
                  <a:cubicBezTo>
                    <a:pt x="6283" y="27655"/>
                    <a:pt x="6295" y="27629"/>
                    <a:pt x="6324" y="27565"/>
                  </a:cubicBezTo>
                  <a:cubicBezTo>
                    <a:pt x="6349" y="27509"/>
                    <a:pt x="6349" y="27509"/>
                    <a:pt x="6302" y="27468"/>
                  </a:cubicBezTo>
                  <a:cubicBezTo>
                    <a:pt x="6299" y="27469"/>
                    <a:pt x="6296" y="27470"/>
                    <a:pt x="6293" y="27470"/>
                  </a:cubicBezTo>
                  <a:cubicBezTo>
                    <a:pt x="6267" y="27470"/>
                    <a:pt x="6262" y="27424"/>
                    <a:pt x="6293" y="27421"/>
                  </a:cubicBezTo>
                  <a:cubicBezTo>
                    <a:pt x="6317" y="27368"/>
                    <a:pt x="6340" y="27317"/>
                    <a:pt x="6314" y="27317"/>
                  </a:cubicBezTo>
                  <a:cubicBezTo>
                    <a:pt x="6312" y="27317"/>
                    <a:pt x="6311" y="27317"/>
                    <a:pt x="6309" y="27318"/>
                  </a:cubicBezTo>
                  <a:cubicBezTo>
                    <a:pt x="6306" y="27280"/>
                    <a:pt x="6309" y="27246"/>
                    <a:pt x="6324" y="27214"/>
                  </a:cubicBezTo>
                  <a:cubicBezTo>
                    <a:pt x="6349" y="27158"/>
                    <a:pt x="6306" y="27117"/>
                    <a:pt x="6259" y="27076"/>
                  </a:cubicBezTo>
                  <a:cubicBezTo>
                    <a:pt x="6181" y="26972"/>
                    <a:pt x="6158" y="26919"/>
                    <a:pt x="6192" y="26919"/>
                  </a:cubicBezTo>
                  <a:cubicBezTo>
                    <a:pt x="6201" y="26919"/>
                    <a:pt x="6214" y="26922"/>
                    <a:pt x="6230" y="26929"/>
                  </a:cubicBezTo>
                  <a:cubicBezTo>
                    <a:pt x="6236" y="26932"/>
                    <a:pt x="6241" y="26933"/>
                    <a:pt x="6245" y="26933"/>
                  </a:cubicBezTo>
                  <a:cubicBezTo>
                    <a:pt x="6300" y="26933"/>
                    <a:pt x="6222" y="26726"/>
                    <a:pt x="6146" y="26694"/>
                  </a:cubicBezTo>
                  <a:cubicBezTo>
                    <a:pt x="6064" y="26660"/>
                    <a:pt x="6064" y="26660"/>
                    <a:pt x="6102" y="26653"/>
                  </a:cubicBezTo>
                  <a:cubicBezTo>
                    <a:pt x="6136" y="26647"/>
                    <a:pt x="6127" y="26600"/>
                    <a:pt x="6127" y="26600"/>
                  </a:cubicBezTo>
                  <a:cubicBezTo>
                    <a:pt x="6118" y="26550"/>
                    <a:pt x="6105" y="26503"/>
                    <a:pt x="6143" y="26494"/>
                  </a:cubicBezTo>
                  <a:cubicBezTo>
                    <a:pt x="6127" y="26447"/>
                    <a:pt x="6105" y="26400"/>
                    <a:pt x="6077" y="26356"/>
                  </a:cubicBezTo>
                  <a:cubicBezTo>
                    <a:pt x="5986" y="26274"/>
                    <a:pt x="5992" y="26124"/>
                    <a:pt x="6052" y="26061"/>
                  </a:cubicBezTo>
                  <a:lnTo>
                    <a:pt x="5998" y="25970"/>
                  </a:lnTo>
                  <a:cubicBezTo>
                    <a:pt x="5917" y="25936"/>
                    <a:pt x="5873" y="25895"/>
                    <a:pt x="5942" y="25879"/>
                  </a:cubicBezTo>
                  <a:lnTo>
                    <a:pt x="5977" y="25873"/>
                  </a:lnTo>
                  <a:cubicBezTo>
                    <a:pt x="5898" y="25839"/>
                    <a:pt x="5892" y="25638"/>
                    <a:pt x="5964" y="25626"/>
                  </a:cubicBezTo>
                  <a:cubicBezTo>
                    <a:pt x="5998" y="25619"/>
                    <a:pt x="5998" y="25619"/>
                    <a:pt x="5989" y="25569"/>
                  </a:cubicBezTo>
                  <a:lnTo>
                    <a:pt x="5989" y="25569"/>
                  </a:lnTo>
                  <a:lnTo>
                    <a:pt x="5951" y="25575"/>
                  </a:lnTo>
                  <a:cubicBezTo>
                    <a:pt x="5939" y="25579"/>
                    <a:pt x="5926" y="25582"/>
                    <a:pt x="5915" y="25582"/>
                  </a:cubicBezTo>
                  <a:cubicBezTo>
                    <a:pt x="5895" y="25582"/>
                    <a:pt x="5879" y="25573"/>
                    <a:pt x="5873" y="25541"/>
                  </a:cubicBezTo>
                  <a:cubicBezTo>
                    <a:pt x="5864" y="25494"/>
                    <a:pt x="5854" y="25447"/>
                    <a:pt x="5889" y="25438"/>
                  </a:cubicBezTo>
                  <a:cubicBezTo>
                    <a:pt x="5913" y="25387"/>
                    <a:pt x="5936" y="25334"/>
                    <a:pt x="5909" y="25334"/>
                  </a:cubicBezTo>
                  <a:cubicBezTo>
                    <a:pt x="5908" y="25334"/>
                    <a:pt x="5906" y="25334"/>
                    <a:pt x="5904" y="25334"/>
                  </a:cubicBezTo>
                  <a:cubicBezTo>
                    <a:pt x="5898" y="25300"/>
                    <a:pt x="5904" y="25262"/>
                    <a:pt x="5920" y="25231"/>
                  </a:cubicBezTo>
                  <a:cubicBezTo>
                    <a:pt x="5908" y="25184"/>
                    <a:pt x="5898" y="25134"/>
                    <a:pt x="5879" y="25036"/>
                  </a:cubicBezTo>
                  <a:cubicBezTo>
                    <a:pt x="5832" y="24996"/>
                    <a:pt x="5814" y="24898"/>
                    <a:pt x="5848" y="24892"/>
                  </a:cubicBezTo>
                  <a:cubicBezTo>
                    <a:pt x="5839" y="24842"/>
                    <a:pt x="5817" y="24795"/>
                    <a:pt x="5785" y="24754"/>
                  </a:cubicBezTo>
                  <a:cubicBezTo>
                    <a:pt x="5763" y="24657"/>
                    <a:pt x="5754" y="24610"/>
                    <a:pt x="5788" y="24604"/>
                  </a:cubicBezTo>
                  <a:cubicBezTo>
                    <a:pt x="5826" y="24595"/>
                    <a:pt x="5826" y="24595"/>
                    <a:pt x="5779" y="24554"/>
                  </a:cubicBezTo>
                  <a:cubicBezTo>
                    <a:pt x="5777" y="24554"/>
                    <a:pt x="5775" y="24554"/>
                    <a:pt x="5773" y="24554"/>
                  </a:cubicBezTo>
                  <a:cubicBezTo>
                    <a:pt x="5743" y="24554"/>
                    <a:pt x="5735" y="24510"/>
                    <a:pt x="5726" y="24466"/>
                  </a:cubicBezTo>
                  <a:lnTo>
                    <a:pt x="5704" y="24369"/>
                  </a:lnTo>
                  <a:cubicBezTo>
                    <a:pt x="5695" y="24371"/>
                    <a:pt x="5688" y="24372"/>
                    <a:pt x="5683" y="24372"/>
                  </a:cubicBezTo>
                  <a:cubicBezTo>
                    <a:pt x="5669" y="24372"/>
                    <a:pt x="5667" y="24363"/>
                    <a:pt x="5660" y="24328"/>
                  </a:cubicBezTo>
                  <a:cubicBezTo>
                    <a:pt x="5651" y="24278"/>
                    <a:pt x="5657" y="24128"/>
                    <a:pt x="5644" y="24077"/>
                  </a:cubicBezTo>
                  <a:cubicBezTo>
                    <a:pt x="5627" y="23989"/>
                    <a:pt x="5620" y="23955"/>
                    <a:pt x="5612" y="23955"/>
                  </a:cubicBezTo>
                  <a:cubicBezTo>
                    <a:pt x="5607" y="23955"/>
                    <a:pt x="5601" y="23968"/>
                    <a:pt x="5591" y="23990"/>
                  </a:cubicBezTo>
                  <a:cubicBezTo>
                    <a:pt x="5595" y="24010"/>
                    <a:pt x="5591" y="24022"/>
                    <a:pt x="5586" y="24022"/>
                  </a:cubicBezTo>
                  <a:cubicBezTo>
                    <a:pt x="5580" y="24022"/>
                    <a:pt x="5573" y="23999"/>
                    <a:pt x="5582" y="23940"/>
                  </a:cubicBezTo>
                  <a:cubicBezTo>
                    <a:pt x="5572" y="23893"/>
                    <a:pt x="5575" y="23739"/>
                    <a:pt x="5547" y="23595"/>
                  </a:cubicBezTo>
                  <a:cubicBezTo>
                    <a:pt x="5513" y="23430"/>
                    <a:pt x="5507" y="23405"/>
                    <a:pt x="5486" y="23405"/>
                  </a:cubicBezTo>
                  <a:cubicBezTo>
                    <a:pt x="5482" y="23405"/>
                    <a:pt x="5477" y="23406"/>
                    <a:pt x="5472" y="23407"/>
                  </a:cubicBezTo>
                  <a:cubicBezTo>
                    <a:pt x="5452" y="23428"/>
                    <a:pt x="5437" y="23436"/>
                    <a:pt x="5429" y="23436"/>
                  </a:cubicBezTo>
                  <a:cubicBezTo>
                    <a:pt x="5412" y="23436"/>
                    <a:pt x="5421" y="23402"/>
                    <a:pt x="5463" y="23360"/>
                  </a:cubicBezTo>
                  <a:cubicBezTo>
                    <a:pt x="5510" y="23256"/>
                    <a:pt x="5504" y="23206"/>
                    <a:pt x="5472" y="23206"/>
                  </a:cubicBezTo>
                  <a:cubicBezTo>
                    <a:pt x="5470" y="23206"/>
                    <a:pt x="5468" y="23206"/>
                    <a:pt x="5466" y="23206"/>
                  </a:cubicBezTo>
                  <a:cubicBezTo>
                    <a:pt x="5422" y="23165"/>
                    <a:pt x="5422" y="23165"/>
                    <a:pt x="5412" y="23118"/>
                  </a:cubicBezTo>
                  <a:cubicBezTo>
                    <a:pt x="5447" y="23112"/>
                    <a:pt x="5437" y="23062"/>
                    <a:pt x="5381" y="22974"/>
                  </a:cubicBezTo>
                  <a:cubicBezTo>
                    <a:pt x="5372" y="22924"/>
                    <a:pt x="5372" y="22924"/>
                    <a:pt x="5406" y="22918"/>
                  </a:cubicBezTo>
                  <a:cubicBezTo>
                    <a:pt x="5406" y="22918"/>
                    <a:pt x="5397" y="22871"/>
                    <a:pt x="5387" y="22821"/>
                  </a:cubicBezTo>
                  <a:cubicBezTo>
                    <a:pt x="5296" y="22739"/>
                    <a:pt x="5271" y="22442"/>
                    <a:pt x="5296" y="22385"/>
                  </a:cubicBezTo>
                  <a:cubicBezTo>
                    <a:pt x="5290" y="22351"/>
                    <a:pt x="5268" y="22319"/>
                    <a:pt x="5243" y="22297"/>
                  </a:cubicBezTo>
                  <a:cubicBezTo>
                    <a:pt x="5162" y="22263"/>
                    <a:pt x="5152" y="22213"/>
                    <a:pt x="5224" y="22200"/>
                  </a:cubicBezTo>
                  <a:cubicBezTo>
                    <a:pt x="5293" y="22185"/>
                    <a:pt x="5293" y="22185"/>
                    <a:pt x="5212" y="22150"/>
                  </a:cubicBezTo>
                  <a:cubicBezTo>
                    <a:pt x="5171" y="22112"/>
                    <a:pt x="5124" y="21899"/>
                    <a:pt x="5185" y="21899"/>
                  </a:cubicBezTo>
                  <a:cubicBezTo>
                    <a:pt x="5189" y="21899"/>
                    <a:pt x="5194" y="21900"/>
                    <a:pt x="5199" y="21903"/>
                  </a:cubicBezTo>
                  <a:lnTo>
                    <a:pt x="5268" y="21890"/>
                  </a:lnTo>
                  <a:cubicBezTo>
                    <a:pt x="5243" y="21865"/>
                    <a:pt x="5224" y="21834"/>
                    <a:pt x="5215" y="21799"/>
                  </a:cubicBezTo>
                  <a:cubicBezTo>
                    <a:pt x="5213" y="21800"/>
                    <a:pt x="5211" y="21800"/>
                    <a:pt x="5209" y="21800"/>
                  </a:cubicBezTo>
                  <a:cubicBezTo>
                    <a:pt x="5176" y="21800"/>
                    <a:pt x="5166" y="21750"/>
                    <a:pt x="5140" y="21611"/>
                  </a:cubicBezTo>
                  <a:cubicBezTo>
                    <a:pt x="5118" y="21517"/>
                    <a:pt x="5046" y="21329"/>
                    <a:pt x="5024" y="21232"/>
                  </a:cubicBezTo>
                  <a:cubicBezTo>
                    <a:pt x="5005" y="21135"/>
                    <a:pt x="4974" y="20991"/>
                    <a:pt x="4999" y="20934"/>
                  </a:cubicBezTo>
                  <a:cubicBezTo>
                    <a:pt x="4989" y="20868"/>
                    <a:pt x="4961" y="20806"/>
                    <a:pt x="4924" y="20749"/>
                  </a:cubicBezTo>
                  <a:cubicBezTo>
                    <a:pt x="4880" y="20709"/>
                    <a:pt x="4861" y="20611"/>
                    <a:pt x="4895" y="20605"/>
                  </a:cubicBezTo>
                  <a:lnTo>
                    <a:pt x="4886" y="20555"/>
                  </a:lnTo>
                  <a:cubicBezTo>
                    <a:pt x="4858" y="20514"/>
                    <a:pt x="4836" y="20467"/>
                    <a:pt x="4820" y="20417"/>
                  </a:cubicBezTo>
                  <a:cubicBezTo>
                    <a:pt x="4867" y="20401"/>
                    <a:pt x="4873" y="20342"/>
                    <a:pt x="4836" y="20314"/>
                  </a:cubicBezTo>
                  <a:lnTo>
                    <a:pt x="4836" y="20314"/>
                  </a:lnTo>
                  <a:cubicBezTo>
                    <a:pt x="4834" y="20314"/>
                    <a:pt x="4832" y="20314"/>
                    <a:pt x="4830" y="20314"/>
                  </a:cubicBezTo>
                  <a:cubicBezTo>
                    <a:pt x="4800" y="20314"/>
                    <a:pt x="4791" y="20267"/>
                    <a:pt x="4770" y="20176"/>
                  </a:cubicBezTo>
                  <a:cubicBezTo>
                    <a:pt x="4786" y="20073"/>
                    <a:pt x="4458" y="18484"/>
                    <a:pt x="4422" y="18484"/>
                  </a:cubicBezTo>
                  <a:cubicBezTo>
                    <a:pt x="4422" y="18484"/>
                    <a:pt x="4422" y="18484"/>
                    <a:pt x="4422" y="18484"/>
                  </a:cubicBezTo>
                  <a:lnTo>
                    <a:pt x="4394" y="18339"/>
                  </a:lnTo>
                  <a:cubicBezTo>
                    <a:pt x="4381" y="18292"/>
                    <a:pt x="4363" y="18195"/>
                    <a:pt x="4363" y="18195"/>
                  </a:cubicBezTo>
                  <a:cubicBezTo>
                    <a:pt x="4432" y="18180"/>
                    <a:pt x="4347" y="17948"/>
                    <a:pt x="4284" y="17807"/>
                  </a:cubicBezTo>
                  <a:cubicBezTo>
                    <a:pt x="4247" y="17772"/>
                    <a:pt x="4225" y="17722"/>
                    <a:pt x="4218" y="17669"/>
                  </a:cubicBezTo>
                  <a:cubicBezTo>
                    <a:pt x="4287" y="17656"/>
                    <a:pt x="4259" y="17512"/>
                    <a:pt x="4203" y="17421"/>
                  </a:cubicBezTo>
                  <a:cubicBezTo>
                    <a:pt x="4124" y="17387"/>
                    <a:pt x="4115" y="17340"/>
                    <a:pt x="4184" y="17324"/>
                  </a:cubicBezTo>
                  <a:cubicBezTo>
                    <a:pt x="4253" y="17312"/>
                    <a:pt x="4234" y="17214"/>
                    <a:pt x="4109" y="17139"/>
                  </a:cubicBezTo>
                  <a:cubicBezTo>
                    <a:pt x="4065" y="17098"/>
                    <a:pt x="4065" y="17098"/>
                    <a:pt x="4090" y="17042"/>
                  </a:cubicBezTo>
                  <a:cubicBezTo>
                    <a:pt x="4146" y="16983"/>
                    <a:pt x="4141" y="16938"/>
                    <a:pt x="4112" y="16938"/>
                  </a:cubicBezTo>
                  <a:cubicBezTo>
                    <a:pt x="4110" y="16938"/>
                    <a:pt x="4108" y="16938"/>
                    <a:pt x="4106" y="16939"/>
                  </a:cubicBezTo>
                  <a:cubicBezTo>
                    <a:pt x="4024" y="16904"/>
                    <a:pt x="4015" y="16854"/>
                    <a:pt x="4074" y="16794"/>
                  </a:cubicBezTo>
                  <a:cubicBezTo>
                    <a:pt x="4124" y="16682"/>
                    <a:pt x="4124" y="16682"/>
                    <a:pt x="4046" y="16647"/>
                  </a:cubicBezTo>
                  <a:cubicBezTo>
                    <a:pt x="3965" y="16613"/>
                    <a:pt x="3924" y="16422"/>
                    <a:pt x="3987" y="16359"/>
                  </a:cubicBezTo>
                  <a:cubicBezTo>
                    <a:pt x="3975" y="16311"/>
                    <a:pt x="3999" y="16261"/>
                    <a:pt x="3970" y="16261"/>
                  </a:cubicBezTo>
                  <a:cubicBezTo>
                    <a:pt x="3968" y="16261"/>
                    <a:pt x="3967" y="16261"/>
                    <a:pt x="3965" y="16262"/>
                  </a:cubicBezTo>
                  <a:lnTo>
                    <a:pt x="3990" y="16205"/>
                  </a:lnTo>
                  <a:lnTo>
                    <a:pt x="3971" y="16108"/>
                  </a:lnTo>
                  <a:lnTo>
                    <a:pt x="3936" y="16118"/>
                  </a:lnTo>
                  <a:cubicBezTo>
                    <a:pt x="3927" y="16067"/>
                    <a:pt x="3902" y="15770"/>
                    <a:pt x="3833" y="15431"/>
                  </a:cubicBezTo>
                  <a:cubicBezTo>
                    <a:pt x="3741" y="14987"/>
                    <a:pt x="3711" y="14847"/>
                    <a:pt x="3688" y="14847"/>
                  </a:cubicBezTo>
                  <a:cubicBezTo>
                    <a:pt x="3684" y="14847"/>
                    <a:pt x="3680" y="14852"/>
                    <a:pt x="3676" y="14861"/>
                  </a:cubicBezTo>
                  <a:cubicBezTo>
                    <a:pt x="3663" y="14875"/>
                    <a:pt x="3651" y="14881"/>
                    <a:pt x="3642" y="14881"/>
                  </a:cubicBezTo>
                  <a:cubicBezTo>
                    <a:pt x="3612" y="14881"/>
                    <a:pt x="3611" y="14812"/>
                    <a:pt x="3657" y="14764"/>
                  </a:cubicBezTo>
                  <a:cubicBezTo>
                    <a:pt x="3648" y="14714"/>
                    <a:pt x="3664" y="14610"/>
                    <a:pt x="3642" y="14513"/>
                  </a:cubicBezTo>
                  <a:cubicBezTo>
                    <a:pt x="3623" y="14419"/>
                    <a:pt x="3604" y="14322"/>
                    <a:pt x="3639" y="14312"/>
                  </a:cubicBezTo>
                  <a:lnTo>
                    <a:pt x="3629" y="14265"/>
                  </a:lnTo>
                  <a:cubicBezTo>
                    <a:pt x="3538" y="14184"/>
                    <a:pt x="3479" y="13893"/>
                    <a:pt x="3485" y="13742"/>
                  </a:cubicBezTo>
                  <a:cubicBezTo>
                    <a:pt x="3473" y="13658"/>
                    <a:pt x="3444" y="13576"/>
                    <a:pt x="3401" y="13507"/>
                  </a:cubicBezTo>
                  <a:cubicBezTo>
                    <a:pt x="3347" y="13416"/>
                    <a:pt x="3347" y="13416"/>
                    <a:pt x="3372" y="13360"/>
                  </a:cubicBezTo>
                  <a:cubicBezTo>
                    <a:pt x="3406" y="13354"/>
                    <a:pt x="3383" y="13071"/>
                    <a:pt x="3318" y="13071"/>
                  </a:cubicBezTo>
                  <a:cubicBezTo>
                    <a:pt x="3316" y="13071"/>
                    <a:pt x="3315" y="13071"/>
                    <a:pt x="3313" y="13072"/>
                  </a:cubicBezTo>
                  <a:lnTo>
                    <a:pt x="3338" y="13015"/>
                  </a:lnTo>
                  <a:cubicBezTo>
                    <a:pt x="3362" y="12977"/>
                    <a:pt x="3332" y="12927"/>
                    <a:pt x="3289" y="12927"/>
                  </a:cubicBezTo>
                  <a:cubicBezTo>
                    <a:pt x="3287" y="12927"/>
                    <a:pt x="3284" y="12927"/>
                    <a:pt x="3281" y="12927"/>
                  </a:cubicBezTo>
                  <a:cubicBezTo>
                    <a:pt x="3274" y="12929"/>
                    <a:pt x="3267" y="12929"/>
                    <a:pt x="3261" y="12929"/>
                  </a:cubicBezTo>
                  <a:cubicBezTo>
                    <a:pt x="3212" y="12929"/>
                    <a:pt x="3213" y="12885"/>
                    <a:pt x="3297" y="12821"/>
                  </a:cubicBezTo>
                  <a:cubicBezTo>
                    <a:pt x="3362" y="12809"/>
                    <a:pt x="3358" y="12767"/>
                    <a:pt x="3328" y="12767"/>
                  </a:cubicBezTo>
                  <a:cubicBezTo>
                    <a:pt x="3326" y="12767"/>
                    <a:pt x="3324" y="12767"/>
                    <a:pt x="3322" y="12768"/>
                  </a:cubicBezTo>
                  <a:cubicBezTo>
                    <a:pt x="3278" y="12727"/>
                    <a:pt x="3231" y="12683"/>
                    <a:pt x="3256" y="12630"/>
                  </a:cubicBezTo>
                  <a:cubicBezTo>
                    <a:pt x="3248" y="12585"/>
                    <a:pt x="3240" y="12543"/>
                    <a:pt x="3189" y="12543"/>
                  </a:cubicBezTo>
                  <a:cubicBezTo>
                    <a:pt x="3183" y="12543"/>
                    <a:pt x="3176" y="12544"/>
                    <a:pt x="3169" y="12545"/>
                  </a:cubicBezTo>
                  <a:cubicBezTo>
                    <a:pt x="3166" y="12546"/>
                    <a:pt x="3163" y="12546"/>
                    <a:pt x="3160" y="12546"/>
                  </a:cubicBezTo>
                  <a:cubicBezTo>
                    <a:pt x="3129" y="12546"/>
                    <a:pt x="3121" y="12500"/>
                    <a:pt x="3112" y="12457"/>
                  </a:cubicBezTo>
                  <a:cubicBezTo>
                    <a:pt x="3122" y="12456"/>
                    <a:pt x="3129" y="12454"/>
                    <a:pt x="3135" y="12454"/>
                  </a:cubicBezTo>
                  <a:cubicBezTo>
                    <a:pt x="3150" y="12454"/>
                    <a:pt x="3160" y="12462"/>
                    <a:pt x="3193" y="12491"/>
                  </a:cubicBezTo>
                  <a:lnTo>
                    <a:pt x="3193" y="12491"/>
                  </a:lnTo>
                  <a:cubicBezTo>
                    <a:pt x="3189" y="12472"/>
                    <a:pt x="3182" y="12438"/>
                    <a:pt x="3172" y="12395"/>
                  </a:cubicBezTo>
                  <a:cubicBezTo>
                    <a:pt x="3162" y="12344"/>
                    <a:pt x="3178" y="12241"/>
                    <a:pt x="3212" y="12235"/>
                  </a:cubicBezTo>
                  <a:cubicBezTo>
                    <a:pt x="3229" y="12197"/>
                    <a:pt x="3231" y="12164"/>
                    <a:pt x="3212" y="12164"/>
                  </a:cubicBezTo>
                  <a:cubicBezTo>
                    <a:pt x="3203" y="12164"/>
                    <a:pt x="3189" y="12173"/>
                    <a:pt x="3169" y="12194"/>
                  </a:cubicBezTo>
                  <a:cubicBezTo>
                    <a:pt x="3150" y="12197"/>
                    <a:pt x="3137" y="12200"/>
                    <a:pt x="3126" y="12200"/>
                  </a:cubicBezTo>
                  <a:cubicBezTo>
                    <a:pt x="3098" y="12200"/>
                    <a:pt x="3094" y="12181"/>
                    <a:pt x="3078" y="12113"/>
                  </a:cubicBezTo>
                  <a:cubicBezTo>
                    <a:pt x="3068" y="12062"/>
                    <a:pt x="3059" y="12015"/>
                    <a:pt x="3093" y="12006"/>
                  </a:cubicBezTo>
                  <a:cubicBezTo>
                    <a:pt x="3128" y="12000"/>
                    <a:pt x="3128" y="12000"/>
                    <a:pt x="3109" y="11903"/>
                  </a:cubicBezTo>
                  <a:cubicBezTo>
                    <a:pt x="3075" y="11774"/>
                    <a:pt x="2987" y="11661"/>
                    <a:pt x="2865" y="11602"/>
                  </a:cubicBezTo>
                  <a:cubicBezTo>
                    <a:pt x="2843" y="11606"/>
                    <a:pt x="2829" y="11608"/>
                    <a:pt x="2820" y="11608"/>
                  </a:cubicBezTo>
                  <a:cubicBezTo>
                    <a:pt x="2801" y="11608"/>
                    <a:pt x="2814" y="11595"/>
                    <a:pt x="2855" y="11552"/>
                  </a:cubicBezTo>
                  <a:cubicBezTo>
                    <a:pt x="2890" y="11545"/>
                    <a:pt x="2880" y="11495"/>
                    <a:pt x="2871" y="11448"/>
                  </a:cubicBezTo>
                  <a:lnTo>
                    <a:pt x="2871" y="11448"/>
                  </a:lnTo>
                  <a:cubicBezTo>
                    <a:pt x="2869" y="11449"/>
                    <a:pt x="2867" y="11449"/>
                    <a:pt x="2866" y="11449"/>
                  </a:cubicBezTo>
                  <a:cubicBezTo>
                    <a:pt x="2848" y="11449"/>
                    <a:pt x="2852" y="11429"/>
                    <a:pt x="2860" y="11429"/>
                  </a:cubicBezTo>
                  <a:cubicBezTo>
                    <a:pt x="2864" y="11429"/>
                    <a:pt x="2868" y="11434"/>
                    <a:pt x="2871" y="11448"/>
                  </a:cubicBezTo>
                  <a:cubicBezTo>
                    <a:pt x="2873" y="11448"/>
                    <a:pt x="2875" y="11448"/>
                    <a:pt x="2877" y="11448"/>
                  </a:cubicBezTo>
                  <a:cubicBezTo>
                    <a:pt x="2907" y="11448"/>
                    <a:pt x="2915" y="11492"/>
                    <a:pt x="2924" y="11539"/>
                  </a:cubicBezTo>
                  <a:lnTo>
                    <a:pt x="2962" y="11530"/>
                  </a:lnTo>
                  <a:cubicBezTo>
                    <a:pt x="3021" y="11470"/>
                    <a:pt x="3012" y="11420"/>
                    <a:pt x="2930" y="11386"/>
                  </a:cubicBezTo>
                  <a:cubicBezTo>
                    <a:pt x="2887" y="11345"/>
                    <a:pt x="2887" y="11345"/>
                    <a:pt x="2912" y="11288"/>
                  </a:cubicBezTo>
                  <a:cubicBezTo>
                    <a:pt x="2935" y="11238"/>
                    <a:pt x="2959" y="11184"/>
                    <a:pt x="2932" y="11184"/>
                  </a:cubicBezTo>
                  <a:cubicBezTo>
                    <a:pt x="2931" y="11184"/>
                    <a:pt x="2929" y="11185"/>
                    <a:pt x="2927" y="11185"/>
                  </a:cubicBezTo>
                  <a:cubicBezTo>
                    <a:pt x="2918" y="11135"/>
                    <a:pt x="2918" y="11082"/>
                    <a:pt x="2934" y="11035"/>
                  </a:cubicBezTo>
                  <a:cubicBezTo>
                    <a:pt x="2913" y="10945"/>
                    <a:pt x="2904" y="10896"/>
                    <a:pt x="2876" y="10896"/>
                  </a:cubicBezTo>
                  <a:cubicBezTo>
                    <a:pt x="2873" y="10896"/>
                    <a:pt x="2871" y="10896"/>
                    <a:pt x="2868" y="10897"/>
                  </a:cubicBezTo>
                  <a:cubicBezTo>
                    <a:pt x="2866" y="10897"/>
                    <a:pt x="2864" y="10897"/>
                    <a:pt x="2862" y="10897"/>
                  </a:cubicBezTo>
                  <a:cubicBezTo>
                    <a:pt x="2832" y="10897"/>
                    <a:pt x="2823" y="10850"/>
                    <a:pt x="2814" y="10806"/>
                  </a:cubicBezTo>
                  <a:cubicBezTo>
                    <a:pt x="2803" y="10761"/>
                    <a:pt x="2794" y="10714"/>
                    <a:pt x="2764" y="10714"/>
                  </a:cubicBezTo>
                  <a:cubicBezTo>
                    <a:pt x="2762" y="10714"/>
                    <a:pt x="2760" y="10715"/>
                    <a:pt x="2758" y="10715"/>
                  </a:cubicBezTo>
                  <a:cubicBezTo>
                    <a:pt x="2755" y="10716"/>
                    <a:pt x="2752" y="10716"/>
                    <a:pt x="2749" y="10716"/>
                  </a:cubicBezTo>
                  <a:cubicBezTo>
                    <a:pt x="2716" y="10716"/>
                    <a:pt x="2678" y="10672"/>
                    <a:pt x="2658" y="10586"/>
                  </a:cubicBezTo>
                  <a:cubicBezTo>
                    <a:pt x="2605" y="10496"/>
                    <a:pt x="2605" y="10496"/>
                    <a:pt x="2664" y="10433"/>
                  </a:cubicBezTo>
                  <a:cubicBezTo>
                    <a:pt x="2699" y="10427"/>
                    <a:pt x="2689" y="10376"/>
                    <a:pt x="2680" y="10329"/>
                  </a:cubicBezTo>
                  <a:cubicBezTo>
                    <a:pt x="2673" y="10295"/>
                    <a:pt x="2680" y="10257"/>
                    <a:pt x="2695" y="10226"/>
                  </a:cubicBezTo>
                  <a:cubicBezTo>
                    <a:pt x="2712" y="10189"/>
                    <a:pt x="2703" y="10179"/>
                    <a:pt x="2685" y="10179"/>
                  </a:cubicBezTo>
                  <a:cubicBezTo>
                    <a:pt x="2676" y="10179"/>
                    <a:pt x="2664" y="10182"/>
                    <a:pt x="2652" y="10185"/>
                  </a:cubicBezTo>
                  <a:lnTo>
                    <a:pt x="2579" y="10198"/>
                  </a:lnTo>
                  <a:cubicBezTo>
                    <a:pt x="2570" y="10151"/>
                    <a:pt x="2630" y="10088"/>
                    <a:pt x="2667" y="10082"/>
                  </a:cubicBezTo>
                  <a:cubicBezTo>
                    <a:pt x="2708" y="10039"/>
                    <a:pt x="2721" y="10025"/>
                    <a:pt x="2701" y="10025"/>
                  </a:cubicBezTo>
                  <a:cubicBezTo>
                    <a:pt x="2692" y="10025"/>
                    <a:pt x="2677" y="10028"/>
                    <a:pt x="2655" y="10032"/>
                  </a:cubicBezTo>
                  <a:cubicBezTo>
                    <a:pt x="2652" y="10032"/>
                    <a:pt x="2650" y="10032"/>
                    <a:pt x="2648" y="10032"/>
                  </a:cubicBezTo>
                  <a:cubicBezTo>
                    <a:pt x="2615" y="10032"/>
                    <a:pt x="2577" y="9990"/>
                    <a:pt x="2592" y="9894"/>
                  </a:cubicBezTo>
                  <a:cubicBezTo>
                    <a:pt x="2573" y="9797"/>
                    <a:pt x="2551" y="9700"/>
                    <a:pt x="2589" y="9693"/>
                  </a:cubicBezTo>
                  <a:cubicBezTo>
                    <a:pt x="2601" y="9662"/>
                    <a:pt x="2595" y="9621"/>
                    <a:pt x="2567" y="9596"/>
                  </a:cubicBezTo>
                  <a:cubicBezTo>
                    <a:pt x="2523" y="9555"/>
                    <a:pt x="2514" y="9508"/>
                    <a:pt x="2520" y="9355"/>
                  </a:cubicBezTo>
                  <a:cubicBezTo>
                    <a:pt x="2535" y="9147"/>
                    <a:pt x="2538" y="9109"/>
                    <a:pt x="2501" y="9109"/>
                  </a:cubicBezTo>
                  <a:cubicBezTo>
                    <a:pt x="2493" y="9109"/>
                    <a:pt x="2482" y="9111"/>
                    <a:pt x="2470" y="9114"/>
                  </a:cubicBezTo>
                  <a:cubicBezTo>
                    <a:pt x="2459" y="9115"/>
                    <a:pt x="2448" y="9117"/>
                    <a:pt x="2441" y="9117"/>
                  </a:cubicBezTo>
                  <a:cubicBezTo>
                    <a:pt x="2423" y="9117"/>
                    <a:pt x="2419" y="9108"/>
                    <a:pt x="2460" y="9067"/>
                  </a:cubicBezTo>
                  <a:cubicBezTo>
                    <a:pt x="2485" y="9010"/>
                    <a:pt x="2442" y="8969"/>
                    <a:pt x="2385" y="8878"/>
                  </a:cubicBezTo>
                  <a:cubicBezTo>
                    <a:pt x="2361" y="8856"/>
                    <a:pt x="2328" y="8850"/>
                    <a:pt x="2298" y="8850"/>
                  </a:cubicBezTo>
                  <a:cubicBezTo>
                    <a:pt x="2273" y="8850"/>
                    <a:pt x="2250" y="8854"/>
                    <a:pt x="2235" y="8857"/>
                  </a:cubicBezTo>
                  <a:cubicBezTo>
                    <a:pt x="2215" y="8861"/>
                    <a:pt x="2202" y="8864"/>
                    <a:pt x="2192" y="8864"/>
                  </a:cubicBezTo>
                  <a:cubicBezTo>
                    <a:pt x="2167" y="8864"/>
                    <a:pt x="2170" y="8843"/>
                    <a:pt x="2181" y="8769"/>
                  </a:cubicBezTo>
                  <a:cubicBezTo>
                    <a:pt x="2172" y="8719"/>
                    <a:pt x="2197" y="8665"/>
                    <a:pt x="2232" y="8659"/>
                  </a:cubicBezTo>
                  <a:cubicBezTo>
                    <a:pt x="2235" y="8658"/>
                    <a:pt x="2237" y="8658"/>
                    <a:pt x="2240" y="8658"/>
                  </a:cubicBezTo>
                  <a:cubicBezTo>
                    <a:pt x="2268" y="8658"/>
                    <a:pt x="2275" y="8700"/>
                    <a:pt x="2275" y="8700"/>
                  </a:cubicBezTo>
                  <a:lnTo>
                    <a:pt x="2285" y="8747"/>
                  </a:lnTo>
                  <a:cubicBezTo>
                    <a:pt x="2322" y="8741"/>
                    <a:pt x="2357" y="8734"/>
                    <a:pt x="2338" y="8637"/>
                  </a:cubicBezTo>
                  <a:cubicBezTo>
                    <a:pt x="2362" y="8584"/>
                    <a:pt x="2355" y="8539"/>
                    <a:pt x="2323" y="8539"/>
                  </a:cubicBezTo>
                  <a:cubicBezTo>
                    <a:pt x="2321" y="8539"/>
                    <a:pt x="2318" y="8540"/>
                    <a:pt x="2316" y="8540"/>
                  </a:cubicBezTo>
                  <a:cubicBezTo>
                    <a:pt x="2344" y="8484"/>
                    <a:pt x="2322" y="8390"/>
                    <a:pt x="2304" y="8292"/>
                  </a:cubicBezTo>
                  <a:cubicBezTo>
                    <a:pt x="2285" y="8195"/>
                    <a:pt x="2257" y="8051"/>
                    <a:pt x="2282" y="7995"/>
                  </a:cubicBezTo>
                  <a:cubicBezTo>
                    <a:pt x="2261" y="7903"/>
                    <a:pt x="2252" y="7856"/>
                    <a:pt x="2222" y="7856"/>
                  </a:cubicBezTo>
                  <a:cubicBezTo>
                    <a:pt x="2220" y="7856"/>
                    <a:pt x="2218" y="7856"/>
                    <a:pt x="2216" y="7857"/>
                  </a:cubicBezTo>
                  <a:cubicBezTo>
                    <a:pt x="2208" y="7858"/>
                    <a:pt x="2201" y="7859"/>
                    <a:pt x="2194" y="7859"/>
                  </a:cubicBezTo>
                  <a:cubicBezTo>
                    <a:pt x="2145" y="7859"/>
                    <a:pt x="2142" y="7822"/>
                    <a:pt x="2172" y="7816"/>
                  </a:cubicBezTo>
                  <a:cubicBezTo>
                    <a:pt x="2232" y="7753"/>
                    <a:pt x="2141" y="7117"/>
                    <a:pt x="2062" y="7083"/>
                  </a:cubicBezTo>
                  <a:cubicBezTo>
                    <a:pt x="2062" y="7083"/>
                    <a:pt x="2050" y="7033"/>
                    <a:pt x="2040" y="6986"/>
                  </a:cubicBezTo>
                  <a:cubicBezTo>
                    <a:pt x="2056" y="6882"/>
                    <a:pt x="2000" y="6591"/>
                    <a:pt x="1953" y="6550"/>
                  </a:cubicBezTo>
                  <a:lnTo>
                    <a:pt x="1924" y="6406"/>
                  </a:lnTo>
                  <a:cubicBezTo>
                    <a:pt x="1940" y="6302"/>
                    <a:pt x="1931" y="6252"/>
                    <a:pt x="1887" y="6212"/>
                  </a:cubicBezTo>
                  <a:cubicBezTo>
                    <a:pt x="1843" y="6171"/>
                    <a:pt x="1805" y="6177"/>
                    <a:pt x="1843" y="6171"/>
                  </a:cubicBezTo>
                  <a:cubicBezTo>
                    <a:pt x="1877" y="6165"/>
                    <a:pt x="1859" y="6067"/>
                    <a:pt x="1818" y="5873"/>
                  </a:cubicBezTo>
                  <a:cubicBezTo>
                    <a:pt x="1794" y="5747"/>
                    <a:pt x="1785" y="5703"/>
                    <a:pt x="1775" y="5703"/>
                  </a:cubicBezTo>
                  <a:cubicBezTo>
                    <a:pt x="1770" y="5703"/>
                    <a:pt x="1764" y="5716"/>
                    <a:pt x="1755" y="5735"/>
                  </a:cubicBezTo>
                  <a:cubicBezTo>
                    <a:pt x="1680" y="5547"/>
                    <a:pt x="1718" y="5541"/>
                    <a:pt x="1752" y="5535"/>
                  </a:cubicBezTo>
                  <a:lnTo>
                    <a:pt x="1752" y="5535"/>
                  </a:lnTo>
                  <a:cubicBezTo>
                    <a:pt x="1764" y="5540"/>
                    <a:pt x="1773" y="5542"/>
                    <a:pt x="1780" y="5542"/>
                  </a:cubicBezTo>
                  <a:cubicBezTo>
                    <a:pt x="1823" y="5542"/>
                    <a:pt x="1795" y="5468"/>
                    <a:pt x="1699" y="5444"/>
                  </a:cubicBezTo>
                  <a:cubicBezTo>
                    <a:pt x="1617" y="5409"/>
                    <a:pt x="1599" y="5312"/>
                    <a:pt x="1633" y="5306"/>
                  </a:cubicBezTo>
                  <a:cubicBezTo>
                    <a:pt x="1635" y="5306"/>
                    <a:pt x="1637" y="5305"/>
                    <a:pt x="1639" y="5305"/>
                  </a:cubicBezTo>
                  <a:cubicBezTo>
                    <a:pt x="1669" y="5305"/>
                    <a:pt x="1678" y="5350"/>
                    <a:pt x="1689" y="5397"/>
                  </a:cubicBezTo>
                  <a:lnTo>
                    <a:pt x="1758" y="5381"/>
                  </a:lnTo>
                  <a:cubicBezTo>
                    <a:pt x="1749" y="5334"/>
                    <a:pt x="1749" y="5334"/>
                    <a:pt x="1705" y="5293"/>
                  </a:cubicBezTo>
                  <a:cubicBezTo>
                    <a:pt x="1696" y="5259"/>
                    <a:pt x="1677" y="5228"/>
                    <a:pt x="1649" y="5203"/>
                  </a:cubicBezTo>
                  <a:cubicBezTo>
                    <a:pt x="1630" y="5185"/>
                    <a:pt x="1612" y="5176"/>
                    <a:pt x="1597" y="5176"/>
                  </a:cubicBezTo>
                  <a:cubicBezTo>
                    <a:pt x="1577" y="5176"/>
                    <a:pt x="1560" y="5191"/>
                    <a:pt x="1545" y="5221"/>
                  </a:cubicBezTo>
                  <a:cubicBezTo>
                    <a:pt x="1536" y="5240"/>
                    <a:pt x="1529" y="5247"/>
                    <a:pt x="1523" y="5247"/>
                  </a:cubicBezTo>
                  <a:cubicBezTo>
                    <a:pt x="1511" y="5247"/>
                    <a:pt x="1505" y="5215"/>
                    <a:pt x="1498" y="5181"/>
                  </a:cubicBezTo>
                  <a:cubicBezTo>
                    <a:pt x="1508" y="5115"/>
                    <a:pt x="1527" y="5088"/>
                    <a:pt x="1551" y="5088"/>
                  </a:cubicBezTo>
                  <a:cubicBezTo>
                    <a:pt x="1564" y="5088"/>
                    <a:pt x="1580" y="5097"/>
                    <a:pt x="1595" y="5112"/>
                  </a:cubicBezTo>
                  <a:cubicBezTo>
                    <a:pt x="1601" y="5143"/>
                    <a:pt x="1617" y="5153"/>
                    <a:pt x="1637" y="5153"/>
                  </a:cubicBezTo>
                  <a:cubicBezTo>
                    <a:pt x="1649" y="5153"/>
                    <a:pt x="1661" y="5150"/>
                    <a:pt x="1674" y="5146"/>
                  </a:cubicBezTo>
                  <a:cubicBezTo>
                    <a:pt x="1711" y="5140"/>
                    <a:pt x="1592" y="4911"/>
                    <a:pt x="1511" y="4877"/>
                  </a:cubicBezTo>
                  <a:lnTo>
                    <a:pt x="1548" y="4870"/>
                  </a:lnTo>
                  <a:cubicBezTo>
                    <a:pt x="1583" y="4864"/>
                    <a:pt x="1564" y="4767"/>
                    <a:pt x="1545" y="4670"/>
                  </a:cubicBezTo>
                  <a:cubicBezTo>
                    <a:pt x="1525" y="4578"/>
                    <a:pt x="1515" y="4531"/>
                    <a:pt x="1485" y="4531"/>
                  </a:cubicBezTo>
                  <a:cubicBezTo>
                    <a:pt x="1483" y="4531"/>
                    <a:pt x="1482" y="4532"/>
                    <a:pt x="1479" y="4532"/>
                  </a:cubicBezTo>
                  <a:cubicBezTo>
                    <a:pt x="1468" y="4534"/>
                    <a:pt x="1456" y="4536"/>
                    <a:pt x="1445" y="4536"/>
                  </a:cubicBezTo>
                  <a:cubicBezTo>
                    <a:pt x="1424" y="4536"/>
                    <a:pt x="1407" y="4528"/>
                    <a:pt x="1401" y="4497"/>
                  </a:cubicBezTo>
                  <a:lnTo>
                    <a:pt x="1401" y="4497"/>
                  </a:lnTo>
                  <a:cubicBezTo>
                    <a:pt x="1411" y="4544"/>
                    <a:pt x="1376" y="4551"/>
                    <a:pt x="1338" y="4560"/>
                  </a:cubicBezTo>
                  <a:cubicBezTo>
                    <a:pt x="1348" y="4504"/>
                    <a:pt x="1360" y="4450"/>
                    <a:pt x="1382" y="4400"/>
                  </a:cubicBezTo>
                  <a:cubicBezTo>
                    <a:pt x="1432" y="4291"/>
                    <a:pt x="1448" y="4187"/>
                    <a:pt x="1411" y="3993"/>
                  </a:cubicBezTo>
                  <a:cubicBezTo>
                    <a:pt x="1392" y="3896"/>
                    <a:pt x="1364" y="3752"/>
                    <a:pt x="1389" y="3695"/>
                  </a:cubicBezTo>
                  <a:cubicBezTo>
                    <a:pt x="1371" y="3604"/>
                    <a:pt x="1362" y="3557"/>
                    <a:pt x="1332" y="3557"/>
                  </a:cubicBezTo>
                  <a:cubicBezTo>
                    <a:pt x="1330" y="3557"/>
                    <a:pt x="1328" y="3557"/>
                    <a:pt x="1326" y="3557"/>
                  </a:cubicBezTo>
                  <a:lnTo>
                    <a:pt x="1307" y="3460"/>
                  </a:lnTo>
                  <a:cubicBezTo>
                    <a:pt x="1331" y="3409"/>
                    <a:pt x="1315" y="3316"/>
                    <a:pt x="1282" y="3316"/>
                  </a:cubicBezTo>
                  <a:cubicBezTo>
                    <a:pt x="1281" y="3316"/>
                    <a:pt x="1280" y="3316"/>
                    <a:pt x="1279" y="3316"/>
                  </a:cubicBezTo>
                  <a:cubicBezTo>
                    <a:pt x="1232" y="3272"/>
                    <a:pt x="1260" y="3219"/>
                    <a:pt x="1251" y="3169"/>
                  </a:cubicBezTo>
                  <a:cubicBezTo>
                    <a:pt x="1279" y="3108"/>
                    <a:pt x="1291" y="3080"/>
                    <a:pt x="1280" y="3080"/>
                  </a:cubicBezTo>
                  <a:cubicBezTo>
                    <a:pt x="1271" y="3080"/>
                    <a:pt x="1247" y="3097"/>
                    <a:pt x="1204" y="3128"/>
                  </a:cubicBezTo>
                  <a:cubicBezTo>
                    <a:pt x="1169" y="3134"/>
                    <a:pt x="1154" y="3238"/>
                    <a:pt x="1163" y="3288"/>
                  </a:cubicBezTo>
                  <a:lnTo>
                    <a:pt x="1191" y="3432"/>
                  </a:lnTo>
                  <a:lnTo>
                    <a:pt x="1129" y="3294"/>
                  </a:lnTo>
                  <a:cubicBezTo>
                    <a:pt x="1119" y="3246"/>
                    <a:pt x="1069" y="3162"/>
                    <a:pt x="1032" y="3162"/>
                  </a:cubicBezTo>
                  <a:cubicBezTo>
                    <a:pt x="1031" y="3162"/>
                    <a:pt x="1030" y="3162"/>
                    <a:pt x="1028" y="3162"/>
                  </a:cubicBezTo>
                  <a:cubicBezTo>
                    <a:pt x="1028" y="3162"/>
                    <a:pt x="1027" y="3163"/>
                    <a:pt x="1025" y="3163"/>
                  </a:cubicBezTo>
                  <a:cubicBezTo>
                    <a:pt x="1015" y="3163"/>
                    <a:pt x="992" y="3159"/>
                    <a:pt x="984" y="3119"/>
                  </a:cubicBezTo>
                  <a:lnTo>
                    <a:pt x="1056" y="3106"/>
                  </a:lnTo>
                  <a:cubicBezTo>
                    <a:pt x="1076" y="3128"/>
                    <a:pt x="1104" y="3141"/>
                    <a:pt x="1133" y="3141"/>
                  </a:cubicBezTo>
                  <a:cubicBezTo>
                    <a:pt x="1145" y="3141"/>
                    <a:pt x="1157" y="3139"/>
                    <a:pt x="1169" y="3134"/>
                  </a:cubicBezTo>
                  <a:cubicBezTo>
                    <a:pt x="1229" y="3077"/>
                    <a:pt x="1238" y="2933"/>
                    <a:pt x="1177" y="2933"/>
                  </a:cubicBezTo>
                  <a:cubicBezTo>
                    <a:pt x="1174" y="2933"/>
                    <a:pt x="1172" y="2933"/>
                    <a:pt x="1169" y="2934"/>
                  </a:cubicBezTo>
                  <a:cubicBezTo>
                    <a:pt x="1160" y="2887"/>
                    <a:pt x="1160" y="2887"/>
                    <a:pt x="1185" y="2830"/>
                  </a:cubicBezTo>
                  <a:cubicBezTo>
                    <a:pt x="1219" y="2824"/>
                    <a:pt x="1210" y="2777"/>
                    <a:pt x="1129" y="2742"/>
                  </a:cubicBezTo>
                  <a:cubicBezTo>
                    <a:pt x="1050" y="2705"/>
                    <a:pt x="1041" y="2658"/>
                    <a:pt x="1100" y="2595"/>
                  </a:cubicBezTo>
                  <a:cubicBezTo>
                    <a:pt x="1153" y="2487"/>
                    <a:pt x="1117" y="2297"/>
                    <a:pt x="1083" y="2297"/>
                  </a:cubicBezTo>
                  <a:cubicBezTo>
                    <a:pt x="1083" y="2297"/>
                    <a:pt x="1082" y="2297"/>
                    <a:pt x="1081" y="2297"/>
                  </a:cubicBezTo>
                  <a:cubicBezTo>
                    <a:pt x="1078" y="2298"/>
                    <a:pt x="1074" y="2299"/>
                    <a:pt x="1071" y="2299"/>
                  </a:cubicBezTo>
                  <a:cubicBezTo>
                    <a:pt x="1007" y="2299"/>
                    <a:pt x="982" y="2163"/>
                    <a:pt x="1006" y="2113"/>
                  </a:cubicBezTo>
                  <a:cubicBezTo>
                    <a:pt x="1034" y="2062"/>
                    <a:pt x="1022" y="2003"/>
                    <a:pt x="978" y="1965"/>
                  </a:cubicBezTo>
                  <a:cubicBezTo>
                    <a:pt x="1025" y="1953"/>
                    <a:pt x="1034" y="1890"/>
                    <a:pt x="997" y="1862"/>
                  </a:cubicBezTo>
                  <a:cubicBezTo>
                    <a:pt x="997" y="1862"/>
                    <a:pt x="993" y="1844"/>
                    <a:pt x="984" y="1844"/>
                  </a:cubicBezTo>
                  <a:cubicBezTo>
                    <a:pt x="978" y="1844"/>
                    <a:pt x="970" y="1850"/>
                    <a:pt x="959" y="1871"/>
                  </a:cubicBezTo>
                  <a:lnTo>
                    <a:pt x="872" y="1787"/>
                  </a:lnTo>
                  <a:lnTo>
                    <a:pt x="872" y="1787"/>
                  </a:lnTo>
                  <a:cubicBezTo>
                    <a:pt x="881" y="1834"/>
                    <a:pt x="846" y="1840"/>
                    <a:pt x="812" y="1846"/>
                  </a:cubicBezTo>
                  <a:cubicBezTo>
                    <a:pt x="811" y="1846"/>
                    <a:pt x="810" y="1847"/>
                    <a:pt x="809" y="1847"/>
                  </a:cubicBezTo>
                  <a:cubicBezTo>
                    <a:pt x="774" y="1847"/>
                    <a:pt x="776" y="1652"/>
                    <a:pt x="862" y="1536"/>
                  </a:cubicBezTo>
                  <a:lnTo>
                    <a:pt x="912" y="1426"/>
                  </a:lnTo>
                  <a:lnTo>
                    <a:pt x="912" y="1426"/>
                  </a:lnTo>
                  <a:lnTo>
                    <a:pt x="843" y="1442"/>
                  </a:lnTo>
                  <a:cubicBezTo>
                    <a:pt x="834" y="1392"/>
                    <a:pt x="825" y="1345"/>
                    <a:pt x="859" y="1339"/>
                  </a:cubicBezTo>
                  <a:cubicBezTo>
                    <a:pt x="897" y="1329"/>
                    <a:pt x="897" y="1329"/>
                    <a:pt x="887" y="1282"/>
                  </a:cubicBezTo>
                  <a:cubicBezTo>
                    <a:pt x="887" y="1282"/>
                    <a:pt x="879" y="1241"/>
                    <a:pt x="850" y="1241"/>
                  </a:cubicBezTo>
                  <a:cubicBezTo>
                    <a:pt x="848" y="1241"/>
                    <a:pt x="845" y="1241"/>
                    <a:pt x="843" y="1241"/>
                  </a:cubicBezTo>
                  <a:cubicBezTo>
                    <a:pt x="820" y="1245"/>
                    <a:pt x="805" y="1248"/>
                    <a:pt x="795" y="1248"/>
                  </a:cubicBezTo>
                  <a:cubicBezTo>
                    <a:pt x="774" y="1248"/>
                    <a:pt x="779" y="1236"/>
                    <a:pt x="796" y="1198"/>
                  </a:cubicBezTo>
                  <a:cubicBezTo>
                    <a:pt x="859" y="1138"/>
                    <a:pt x="850" y="1088"/>
                    <a:pt x="771" y="1053"/>
                  </a:cubicBezTo>
                  <a:cubicBezTo>
                    <a:pt x="749" y="1057"/>
                    <a:pt x="734" y="1060"/>
                    <a:pt x="725" y="1060"/>
                  </a:cubicBezTo>
                  <a:cubicBezTo>
                    <a:pt x="705" y="1060"/>
                    <a:pt x="719" y="1047"/>
                    <a:pt x="762" y="1003"/>
                  </a:cubicBezTo>
                  <a:cubicBezTo>
                    <a:pt x="796" y="997"/>
                    <a:pt x="821" y="944"/>
                    <a:pt x="812" y="894"/>
                  </a:cubicBezTo>
                  <a:lnTo>
                    <a:pt x="812" y="894"/>
                  </a:lnTo>
                  <a:lnTo>
                    <a:pt x="778" y="903"/>
                  </a:lnTo>
                  <a:cubicBezTo>
                    <a:pt x="770" y="904"/>
                    <a:pt x="764" y="905"/>
                    <a:pt x="758" y="905"/>
                  </a:cubicBezTo>
                  <a:cubicBezTo>
                    <a:pt x="707" y="905"/>
                    <a:pt x="702" y="860"/>
                    <a:pt x="724" y="812"/>
                  </a:cubicBezTo>
                  <a:cubicBezTo>
                    <a:pt x="759" y="806"/>
                    <a:pt x="749" y="756"/>
                    <a:pt x="696" y="665"/>
                  </a:cubicBezTo>
                  <a:cubicBezTo>
                    <a:pt x="677" y="568"/>
                    <a:pt x="671" y="521"/>
                    <a:pt x="705" y="514"/>
                  </a:cubicBezTo>
                  <a:cubicBezTo>
                    <a:pt x="774" y="502"/>
                    <a:pt x="774" y="502"/>
                    <a:pt x="696" y="464"/>
                  </a:cubicBezTo>
                  <a:cubicBezTo>
                    <a:pt x="652" y="423"/>
                    <a:pt x="652" y="423"/>
                    <a:pt x="668" y="320"/>
                  </a:cubicBezTo>
                  <a:cubicBezTo>
                    <a:pt x="693" y="267"/>
                    <a:pt x="693" y="267"/>
                    <a:pt x="649" y="223"/>
                  </a:cubicBezTo>
                  <a:cubicBezTo>
                    <a:pt x="580" y="235"/>
                    <a:pt x="546" y="242"/>
                    <a:pt x="552" y="292"/>
                  </a:cubicBezTo>
                  <a:cubicBezTo>
                    <a:pt x="561" y="339"/>
                    <a:pt x="561" y="339"/>
                    <a:pt x="527" y="345"/>
                  </a:cubicBezTo>
                  <a:cubicBezTo>
                    <a:pt x="527" y="345"/>
                    <a:pt x="517" y="298"/>
                    <a:pt x="508" y="248"/>
                  </a:cubicBezTo>
                  <a:cubicBezTo>
                    <a:pt x="499" y="182"/>
                    <a:pt x="474" y="119"/>
                    <a:pt x="436" y="63"/>
                  </a:cubicBezTo>
                  <a:cubicBezTo>
                    <a:pt x="411" y="21"/>
                    <a:pt x="383" y="1"/>
                    <a:pt x="3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0" name="Google Shape;9120;p36"/>
            <p:cNvSpPr/>
            <p:nvPr/>
          </p:nvSpPr>
          <p:spPr>
            <a:xfrm>
              <a:off x="4662750" y="1003675"/>
              <a:ext cx="211550" cy="181625"/>
            </a:xfrm>
            <a:custGeom>
              <a:avLst/>
              <a:gdLst/>
              <a:ahLst/>
              <a:cxnLst/>
              <a:rect l="l" t="t" r="r" b="b"/>
              <a:pathLst>
                <a:path w="8462" h="7265" extrusionOk="0">
                  <a:moveTo>
                    <a:pt x="6722" y="1"/>
                  </a:moveTo>
                  <a:cubicBezTo>
                    <a:pt x="2066" y="2454"/>
                    <a:pt x="0" y="7265"/>
                    <a:pt x="0" y="7265"/>
                  </a:cubicBezTo>
                  <a:cubicBezTo>
                    <a:pt x="5356" y="6180"/>
                    <a:pt x="8462" y="2548"/>
                    <a:pt x="8462" y="2548"/>
                  </a:cubicBezTo>
                  <a:cubicBezTo>
                    <a:pt x="7910" y="1141"/>
                    <a:pt x="6722" y="1"/>
                    <a:pt x="67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1" name="Google Shape;9121;p36"/>
            <p:cNvSpPr/>
            <p:nvPr/>
          </p:nvSpPr>
          <p:spPr>
            <a:xfrm>
              <a:off x="4432025" y="926975"/>
              <a:ext cx="460925" cy="259625"/>
            </a:xfrm>
            <a:custGeom>
              <a:avLst/>
              <a:gdLst/>
              <a:ahLst/>
              <a:cxnLst/>
              <a:rect l="l" t="t" r="r" b="b"/>
              <a:pathLst>
                <a:path w="18437" h="10385" extrusionOk="0">
                  <a:moveTo>
                    <a:pt x="9932" y="360"/>
                  </a:moveTo>
                  <a:cubicBezTo>
                    <a:pt x="9935" y="360"/>
                    <a:pt x="9938" y="360"/>
                    <a:pt x="9941" y="361"/>
                  </a:cubicBezTo>
                  <a:cubicBezTo>
                    <a:pt x="10010" y="367"/>
                    <a:pt x="10010" y="367"/>
                    <a:pt x="10007" y="402"/>
                  </a:cubicBezTo>
                  <a:cubicBezTo>
                    <a:pt x="10007" y="426"/>
                    <a:pt x="9972" y="432"/>
                    <a:pt x="9940" y="432"/>
                  </a:cubicBezTo>
                  <a:cubicBezTo>
                    <a:pt x="9928" y="432"/>
                    <a:pt x="9915" y="431"/>
                    <a:pt x="9906" y="430"/>
                  </a:cubicBezTo>
                  <a:cubicBezTo>
                    <a:pt x="9880" y="404"/>
                    <a:pt x="9899" y="360"/>
                    <a:pt x="9932" y="360"/>
                  </a:cubicBezTo>
                  <a:close/>
                  <a:moveTo>
                    <a:pt x="11320" y="502"/>
                  </a:moveTo>
                  <a:lnTo>
                    <a:pt x="11354" y="508"/>
                  </a:lnTo>
                  <a:cubicBezTo>
                    <a:pt x="11348" y="540"/>
                    <a:pt x="11340" y="572"/>
                    <a:pt x="11314" y="572"/>
                  </a:cubicBezTo>
                  <a:cubicBezTo>
                    <a:pt x="11312" y="572"/>
                    <a:pt x="11310" y="571"/>
                    <a:pt x="11307" y="571"/>
                  </a:cubicBezTo>
                  <a:lnTo>
                    <a:pt x="11273" y="565"/>
                  </a:lnTo>
                  <a:cubicBezTo>
                    <a:pt x="11282" y="540"/>
                    <a:pt x="11298" y="518"/>
                    <a:pt x="11320" y="502"/>
                  </a:cubicBezTo>
                  <a:close/>
                  <a:moveTo>
                    <a:pt x="7142" y="502"/>
                  </a:moveTo>
                  <a:lnTo>
                    <a:pt x="7142" y="502"/>
                  </a:lnTo>
                  <a:cubicBezTo>
                    <a:pt x="7152" y="536"/>
                    <a:pt x="7161" y="571"/>
                    <a:pt x="7130" y="580"/>
                  </a:cubicBezTo>
                  <a:lnTo>
                    <a:pt x="7095" y="593"/>
                  </a:lnTo>
                  <a:cubicBezTo>
                    <a:pt x="7092" y="565"/>
                    <a:pt x="7095" y="536"/>
                    <a:pt x="7108" y="514"/>
                  </a:cubicBezTo>
                  <a:lnTo>
                    <a:pt x="7142" y="502"/>
                  </a:lnTo>
                  <a:close/>
                  <a:moveTo>
                    <a:pt x="12669" y="651"/>
                  </a:moveTo>
                  <a:cubicBezTo>
                    <a:pt x="12669" y="651"/>
                    <a:pt x="12667" y="657"/>
                    <a:pt x="12664" y="665"/>
                  </a:cubicBezTo>
                  <a:lnTo>
                    <a:pt x="12664" y="665"/>
                  </a:lnTo>
                  <a:cubicBezTo>
                    <a:pt x="12664" y="665"/>
                    <a:pt x="12664" y="665"/>
                    <a:pt x="12664" y="665"/>
                  </a:cubicBezTo>
                  <a:cubicBezTo>
                    <a:pt x="12668" y="655"/>
                    <a:pt x="12669" y="651"/>
                    <a:pt x="12669" y="651"/>
                  </a:cubicBezTo>
                  <a:close/>
                  <a:moveTo>
                    <a:pt x="7628" y="593"/>
                  </a:moveTo>
                  <a:lnTo>
                    <a:pt x="7628" y="593"/>
                  </a:lnTo>
                  <a:cubicBezTo>
                    <a:pt x="7634" y="627"/>
                    <a:pt x="7644" y="662"/>
                    <a:pt x="7609" y="668"/>
                  </a:cubicBezTo>
                  <a:lnTo>
                    <a:pt x="7569" y="643"/>
                  </a:lnTo>
                  <a:lnTo>
                    <a:pt x="7594" y="599"/>
                  </a:lnTo>
                  <a:lnTo>
                    <a:pt x="7628" y="593"/>
                  </a:lnTo>
                  <a:close/>
                  <a:moveTo>
                    <a:pt x="6659" y="923"/>
                  </a:moveTo>
                  <a:cubicBezTo>
                    <a:pt x="6668" y="923"/>
                    <a:pt x="6671" y="931"/>
                    <a:pt x="6678" y="950"/>
                  </a:cubicBezTo>
                  <a:cubicBezTo>
                    <a:pt x="6685" y="978"/>
                    <a:pt x="6682" y="1006"/>
                    <a:pt x="6672" y="1032"/>
                  </a:cubicBezTo>
                  <a:cubicBezTo>
                    <a:pt x="6670" y="1032"/>
                    <a:pt x="6668" y="1033"/>
                    <a:pt x="6666" y="1033"/>
                  </a:cubicBezTo>
                  <a:cubicBezTo>
                    <a:pt x="6642" y="1033"/>
                    <a:pt x="6646" y="963"/>
                    <a:pt x="6635" y="931"/>
                  </a:cubicBezTo>
                  <a:cubicBezTo>
                    <a:pt x="6647" y="926"/>
                    <a:pt x="6654" y="923"/>
                    <a:pt x="6659" y="923"/>
                  </a:cubicBezTo>
                  <a:close/>
                  <a:moveTo>
                    <a:pt x="5936" y="1267"/>
                  </a:moveTo>
                  <a:cubicBezTo>
                    <a:pt x="5951" y="1301"/>
                    <a:pt x="5967" y="1332"/>
                    <a:pt x="5939" y="1348"/>
                  </a:cubicBezTo>
                  <a:lnTo>
                    <a:pt x="5892" y="1332"/>
                  </a:lnTo>
                  <a:lnTo>
                    <a:pt x="5908" y="1282"/>
                  </a:lnTo>
                  <a:lnTo>
                    <a:pt x="5936" y="1267"/>
                  </a:lnTo>
                  <a:close/>
                  <a:moveTo>
                    <a:pt x="14052" y="1334"/>
                  </a:moveTo>
                  <a:cubicBezTo>
                    <a:pt x="14057" y="1334"/>
                    <a:pt x="14063" y="1336"/>
                    <a:pt x="14068" y="1339"/>
                  </a:cubicBezTo>
                  <a:cubicBezTo>
                    <a:pt x="14096" y="1357"/>
                    <a:pt x="14096" y="1357"/>
                    <a:pt x="14077" y="1389"/>
                  </a:cubicBezTo>
                  <a:cubicBezTo>
                    <a:pt x="14071" y="1399"/>
                    <a:pt x="14060" y="1406"/>
                    <a:pt x="14048" y="1406"/>
                  </a:cubicBezTo>
                  <a:cubicBezTo>
                    <a:pt x="14042" y="1406"/>
                    <a:pt x="14036" y="1404"/>
                    <a:pt x="14030" y="1401"/>
                  </a:cubicBezTo>
                  <a:lnTo>
                    <a:pt x="14021" y="1351"/>
                  </a:lnTo>
                  <a:cubicBezTo>
                    <a:pt x="14027" y="1341"/>
                    <a:pt x="14040" y="1334"/>
                    <a:pt x="14052" y="1334"/>
                  </a:cubicBezTo>
                  <a:close/>
                  <a:moveTo>
                    <a:pt x="14444" y="1527"/>
                  </a:moveTo>
                  <a:lnTo>
                    <a:pt x="14472" y="1546"/>
                  </a:lnTo>
                  <a:cubicBezTo>
                    <a:pt x="14455" y="1570"/>
                    <a:pt x="14440" y="1592"/>
                    <a:pt x="14421" y="1592"/>
                  </a:cubicBezTo>
                  <a:cubicBezTo>
                    <a:pt x="14415" y="1592"/>
                    <a:pt x="14410" y="1590"/>
                    <a:pt x="14403" y="1586"/>
                  </a:cubicBezTo>
                  <a:lnTo>
                    <a:pt x="14394" y="1536"/>
                  </a:lnTo>
                  <a:lnTo>
                    <a:pt x="14444" y="1527"/>
                  </a:lnTo>
                  <a:close/>
                  <a:moveTo>
                    <a:pt x="14518" y="1869"/>
                  </a:moveTo>
                  <a:cubicBezTo>
                    <a:pt x="14552" y="1869"/>
                    <a:pt x="14569" y="1888"/>
                    <a:pt x="14551" y="1912"/>
                  </a:cubicBezTo>
                  <a:cubicBezTo>
                    <a:pt x="14540" y="1928"/>
                    <a:pt x="14536" y="1935"/>
                    <a:pt x="14529" y="1935"/>
                  </a:cubicBezTo>
                  <a:cubicBezTo>
                    <a:pt x="14523" y="1935"/>
                    <a:pt x="14516" y="1930"/>
                    <a:pt x="14504" y="1922"/>
                  </a:cubicBezTo>
                  <a:cubicBezTo>
                    <a:pt x="14447" y="1884"/>
                    <a:pt x="14447" y="1881"/>
                    <a:pt x="14497" y="1871"/>
                  </a:cubicBezTo>
                  <a:cubicBezTo>
                    <a:pt x="14505" y="1870"/>
                    <a:pt x="14512" y="1869"/>
                    <a:pt x="14518" y="1869"/>
                  </a:cubicBezTo>
                  <a:close/>
                  <a:moveTo>
                    <a:pt x="14689" y="2009"/>
                  </a:moveTo>
                  <a:lnTo>
                    <a:pt x="14717" y="2031"/>
                  </a:lnTo>
                  <a:cubicBezTo>
                    <a:pt x="14742" y="2050"/>
                    <a:pt x="14742" y="2050"/>
                    <a:pt x="14723" y="2078"/>
                  </a:cubicBezTo>
                  <a:lnTo>
                    <a:pt x="14695" y="2059"/>
                  </a:lnTo>
                  <a:lnTo>
                    <a:pt x="14689" y="2009"/>
                  </a:lnTo>
                  <a:close/>
                  <a:moveTo>
                    <a:pt x="14532" y="2111"/>
                  </a:moveTo>
                  <a:cubicBezTo>
                    <a:pt x="14531" y="2113"/>
                    <a:pt x="14530" y="2114"/>
                    <a:pt x="14529" y="2116"/>
                  </a:cubicBezTo>
                  <a:cubicBezTo>
                    <a:pt x="14529" y="2117"/>
                    <a:pt x="14529" y="2118"/>
                    <a:pt x="14529" y="2118"/>
                  </a:cubicBezTo>
                  <a:lnTo>
                    <a:pt x="14529" y="2118"/>
                  </a:lnTo>
                  <a:cubicBezTo>
                    <a:pt x="14530" y="2116"/>
                    <a:pt x="14531" y="2114"/>
                    <a:pt x="14532" y="2111"/>
                  </a:cubicBezTo>
                  <a:close/>
                  <a:moveTo>
                    <a:pt x="14529" y="2118"/>
                  </a:moveTo>
                  <a:cubicBezTo>
                    <a:pt x="14523" y="2134"/>
                    <a:pt x="14523" y="2142"/>
                    <a:pt x="14525" y="2142"/>
                  </a:cubicBezTo>
                  <a:cubicBezTo>
                    <a:pt x="14527" y="2142"/>
                    <a:pt x="14530" y="2135"/>
                    <a:pt x="14529" y="2118"/>
                  </a:cubicBezTo>
                  <a:close/>
                  <a:moveTo>
                    <a:pt x="14871" y="2228"/>
                  </a:moveTo>
                  <a:cubicBezTo>
                    <a:pt x="14867" y="2228"/>
                    <a:pt x="14863" y="2228"/>
                    <a:pt x="14858" y="2229"/>
                  </a:cubicBezTo>
                  <a:cubicBezTo>
                    <a:pt x="14866" y="2235"/>
                    <a:pt x="14874" y="2237"/>
                    <a:pt x="14879" y="2237"/>
                  </a:cubicBezTo>
                  <a:cubicBezTo>
                    <a:pt x="14891" y="2237"/>
                    <a:pt x="14893" y="2228"/>
                    <a:pt x="14871" y="2228"/>
                  </a:cubicBezTo>
                  <a:close/>
                  <a:moveTo>
                    <a:pt x="14955" y="2216"/>
                  </a:moveTo>
                  <a:lnTo>
                    <a:pt x="14980" y="2238"/>
                  </a:lnTo>
                  <a:cubicBezTo>
                    <a:pt x="15008" y="2260"/>
                    <a:pt x="15008" y="2260"/>
                    <a:pt x="14983" y="2288"/>
                  </a:cubicBezTo>
                  <a:lnTo>
                    <a:pt x="14958" y="2266"/>
                  </a:lnTo>
                  <a:lnTo>
                    <a:pt x="14955" y="2216"/>
                  </a:lnTo>
                  <a:close/>
                  <a:moveTo>
                    <a:pt x="4217" y="2363"/>
                  </a:moveTo>
                  <a:cubicBezTo>
                    <a:pt x="4224" y="2363"/>
                    <a:pt x="4232" y="2371"/>
                    <a:pt x="4218" y="2382"/>
                  </a:cubicBezTo>
                  <a:cubicBezTo>
                    <a:pt x="4207" y="2369"/>
                    <a:pt x="4211" y="2363"/>
                    <a:pt x="4217" y="2363"/>
                  </a:cubicBezTo>
                  <a:close/>
                  <a:moveTo>
                    <a:pt x="15259" y="2382"/>
                  </a:moveTo>
                  <a:lnTo>
                    <a:pt x="15287" y="2404"/>
                  </a:lnTo>
                  <a:cubicBezTo>
                    <a:pt x="15300" y="2417"/>
                    <a:pt x="15303" y="2439"/>
                    <a:pt x="15287" y="2454"/>
                  </a:cubicBezTo>
                  <a:cubicBezTo>
                    <a:pt x="15280" y="2461"/>
                    <a:pt x="15270" y="2465"/>
                    <a:pt x="15260" y="2465"/>
                  </a:cubicBezTo>
                  <a:cubicBezTo>
                    <a:pt x="15252" y="2465"/>
                    <a:pt x="15244" y="2463"/>
                    <a:pt x="15237" y="2457"/>
                  </a:cubicBezTo>
                  <a:cubicBezTo>
                    <a:pt x="15237" y="2432"/>
                    <a:pt x="15243" y="2404"/>
                    <a:pt x="15259" y="2382"/>
                  </a:cubicBezTo>
                  <a:close/>
                  <a:moveTo>
                    <a:pt x="4068" y="2414"/>
                  </a:moveTo>
                  <a:cubicBezTo>
                    <a:pt x="4090" y="2442"/>
                    <a:pt x="4115" y="2467"/>
                    <a:pt x="4087" y="2489"/>
                  </a:cubicBezTo>
                  <a:lnTo>
                    <a:pt x="4037" y="2483"/>
                  </a:lnTo>
                  <a:lnTo>
                    <a:pt x="4040" y="2436"/>
                  </a:lnTo>
                  <a:lnTo>
                    <a:pt x="4068" y="2414"/>
                  </a:lnTo>
                  <a:close/>
                  <a:moveTo>
                    <a:pt x="3853" y="2579"/>
                  </a:moveTo>
                  <a:cubicBezTo>
                    <a:pt x="3866" y="2579"/>
                    <a:pt x="3885" y="2583"/>
                    <a:pt x="3908" y="2592"/>
                  </a:cubicBezTo>
                  <a:cubicBezTo>
                    <a:pt x="3933" y="2617"/>
                    <a:pt x="3933" y="2617"/>
                    <a:pt x="3908" y="2642"/>
                  </a:cubicBezTo>
                  <a:cubicBezTo>
                    <a:pt x="3880" y="2639"/>
                    <a:pt x="3855" y="2630"/>
                    <a:pt x="3836" y="2614"/>
                  </a:cubicBezTo>
                  <a:cubicBezTo>
                    <a:pt x="3819" y="2595"/>
                    <a:pt x="3825" y="2579"/>
                    <a:pt x="3853" y="2579"/>
                  </a:cubicBezTo>
                  <a:close/>
                  <a:moveTo>
                    <a:pt x="3016" y="2884"/>
                  </a:moveTo>
                  <a:cubicBezTo>
                    <a:pt x="3009" y="2884"/>
                    <a:pt x="3003" y="2891"/>
                    <a:pt x="2990" y="2906"/>
                  </a:cubicBezTo>
                  <a:cubicBezTo>
                    <a:pt x="2955" y="2948"/>
                    <a:pt x="2948" y="2957"/>
                    <a:pt x="2973" y="2957"/>
                  </a:cubicBezTo>
                  <a:cubicBezTo>
                    <a:pt x="2979" y="2957"/>
                    <a:pt x="2986" y="2956"/>
                    <a:pt x="2996" y="2956"/>
                  </a:cubicBezTo>
                  <a:lnTo>
                    <a:pt x="3040" y="2902"/>
                  </a:lnTo>
                  <a:cubicBezTo>
                    <a:pt x="3028" y="2890"/>
                    <a:pt x="3022" y="2884"/>
                    <a:pt x="3016" y="2884"/>
                  </a:cubicBezTo>
                  <a:close/>
                  <a:moveTo>
                    <a:pt x="3225" y="3069"/>
                  </a:moveTo>
                  <a:lnTo>
                    <a:pt x="3225" y="3069"/>
                  </a:lnTo>
                  <a:cubicBezTo>
                    <a:pt x="3240" y="3081"/>
                    <a:pt x="3233" y="3089"/>
                    <a:pt x="3227" y="3089"/>
                  </a:cubicBezTo>
                  <a:cubicBezTo>
                    <a:pt x="3221" y="3089"/>
                    <a:pt x="3214" y="3082"/>
                    <a:pt x="3225" y="3069"/>
                  </a:cubicBezTo>
                  <a:close/>
                  <a:moveTo>
                    <a:pt x="3527" y="3037"/>
                  </a:moveTo>
                  <a:cubicBezTo>
                    <a:pt x="3536" y="3037"/>
                    <a:pt x="3545" y="3040"/>
                    <a:pt x="3551" y="3047"/>
                  </a:cubicBezTo>
                  <a:cubicBezTo>
                    <a:pt x="3576" y="3072"/>
                    <a:pt x="3529" y="3072"/>
                    <a:pt x="3504" y="3097"/>
                  </a:cubicBezTo>
                  <a:cubicBezTo>
                    <a:pt x="3454" y="3094"/>
                    <a:pt x="3454" y="3094"/>
                    <a:pt x="3501" y="3047"/>
                  </a:cubicBezTo>
                  <a:cubicBezTo>
                    <a:pt x="3509" y="3040"/>
                    <a:pt x="3518" y="3037"/>
                    <a:pt x="3527" y="3037"/>
                  </a:cubicBezTo>
                  <a:close/>
                  <a:moveTo>
                    <a:pt x="16177" y="3382"/>
                  </a:moveTo>
                  <a:cubicBezTo>
                    <a:pt x="16227" y="3385"/>
                    <a:pt x="16277" y="3388"/>
                    <a:pt x="16249" y="3410"/>
                  </a:cubicBezTo>
                  <a:cubicBezTo>
                    <a:pt x="16231" y="3423"/>
                    <a:pt x="16208" y="3430"/>
                    <a:pt x="16185" y="3430"/>
                  </a:cubicBezTo>
                  <a:cubicBezTo>
                    <a:pt x="16180" y="3430"/>
                    <a:pt x="16176" y="3429"/>
                    <a:pt x="16171" y="3429"/>
                  </a:cubicBezTo>
                  <a:cubicBezTo>
                    <a:pt x="16171" y="3429"/>
                    <a:pt x="16121" y="3426"/>
                    <a:pt x="16149" y="3404"/>
                  </a:cubicBezTo>
                  <a:lnTo>
                    <a:pt x="16177" y="3382"/>
                  </a:lnTo>
                  <a:close/>
                  <a:moveTo>
                    <a:pt x="3129" y="3490"/>
                  </a:moveTo>
                  <a:cubicBezTo>
                    <a:pt x="3135" y="3490"/>
                    <a:pt x="3142" y="3492"/>
                    <a:pt x="3150" y="3498"/>
                  </a:cubicBezTo>
                  <a:cubicBezTo>
                    <a:pt x="3166" y="3510"/>
                    <a:pt x="3169" y="3532"/>
                    <a:pt x="3156" y="3548"/>
                  </a:cubicBezTo>
                  <a:cubicBezTo>
                    <a:pt x="3137" y="3567"/>
                    <a:pt x="3112" y="3576"/>
                    <a:pt x="3087" y="3576"/>
                  </a:cubicBezTo>
                  <a:cubicBezTo>
                    <a:pt x="3071" y="3567"/>
                    <a:pt x="3068" y="3545"/>
                    <a:pt x="3081" y="3529"/>
                  </a:cubicBezTo>
                  <a:cubicBezTo>
                    <a:pt x="3095" y="3509"/>
                    <a:pt x="3110" y="3490"/>
                    <a:pt x="3129" y="3490"/>
                  </a:cubicBezTo>
                  <a:close/>
                  <a:moveTo>
                    <a:pt x="2810" y="3540"/>
                  </a:moveTo>
                  <a:cubicBezTo>
                    <a:pt x="2799" y="3540"/>
                    <a:pt x="2787" y="3545"/>
                    <a:pt x="2780" y="3554"/>
                  </a:cubicBezTo>
                  <a:lnTo>
                    <a:pt x="2758" y="3579"/>
                  </a:lnTo>
                  <a:cubicBezTo>
                    <a:pt x="2779" y="3592"/>
                    <a:pt x="2802" y="3599"/>
                    <a:pt x="2824" y="3599"/>
                  </a:cubicBezTo>
                  <a:cubicBezTo>
                    <a:pt x="2828" y="3599"/>
                    <a:pt x="2832" y="3599"/>
                    <a:pt x="2836" y="3598"/>
                  </a:cubicBezTo>
                  <a:cubicBezTo>
                    <a:pt x="2849" y="3582"/>
                    <a:pt x="2846" y="3561"/>
                    <a:pt x="2830" y="3548"/>
                  </a:cubicBezTo>
                  <a:cubicBezTo>
                    <a:pt x="2825" y="3543"/>
                    <a:pt x="2818" y="3540"/>
                    <a:pt x="2810" y="3540"/>
                  </a:cubicBezTo>
                  <a:close/>
                  <a:moveTo>
                    <a:pt x="3911" y="3654"/>
                  </a:moveTo>
                  <a:cubicBezTo>
                    <a:pt x="3905" y="3654"/>
                    <a:pt x="3900" y="3660"/>
                    <a:pt x="3889" y="3670"/>
                  </a:cubicBezTo>
                  <a:cubicBezTo>
                    <a:pt x="3893" y="3698"/>
                    <a:pt x="3905" y="3724"/>
                    <a:pt x="3924" y="3742"/>
                  </a:cubicBezTo>
                  <a:cubicBezTo>
                    <a:pt x="3931" y="3749"/>
                    <a:pt x="3937" y="3752"/>
                    <a:pt x="3942" y="3752"/>
                  </a:cubicBezTo>
                  <a:cubicBezTo>
                    <a:pt x="3957" y="3752"/>
                    <a:pt x="3960" y="3725"/>
                    <a:pt x="3936" y="3673"/>
                  </a:cubicBezTo>
                  <a:cubicBezTo>
                    <a:pt x="3923" y="3660"/>
                    <a:pt x="3917" y="3654"/>
                    <a:pt x="3911" y="3654"/>
                  </a:cubicBezTo>
                  <a:close/>
                  <a:moveTo>
                    <a:pt x="2664" y="3898"/>
                  </a:moveTo>
                  <a:cubicBezTo>
                    <a:pt x="2670" y="3898"/>
                    <a:pt x="2676" y="3903"/>
                    <a:pt x="2689" y="3912"/>
                  </a:cubicBezTo>
                  <a:lnTo>
                    <a:pt x="2670" y="3943"/>
                  </a:lnTo>
                  <a:lnTo>
                    <a:pt x="2623" y="3949"/>
                  </a:lnTo>
                  <a:lnTo>
                    <a:pt x="2642" y="3921"/>
                  </a:lnTo>
                  <a:cubicBezTo>
                    <a:pt x="2653" y="3905"/>
                    <a:pt x="2657" y="3898"/>
                    <a:pt x="2664" y="3898"/>
                  </a:cubicBezTo>
                  <a:close/>
                  <a:moveTo>
                    <a:pt x="2490" y="4138"/>
                  </a:moveTo>
                  <a:cubicBezTo>
                    <a:pt x="2506" y="4138"/>
                    <a:pt x="2528" y="4153"/>
                    <a:pt x="2548" y="4187"/>
                  </a:cubicBezTo>
                  <a:cubicBezTo>
                    <a:pt x="2529" y="4216"/>
                    <a:pt x="2529" y="4216"/>
                    <a:pt x="2511" y="4244"/>
                  </a:cubicBezTo>
                  <a:cubicBezTo>
                    <a:pt x="2482" y="4225"/>
                    <a:pt x="2451" y="4206"/>
                    <a:pt x="2470" y="4178"/>
                  </a:cubicBezTo>
                  <a:cubicBezTo>
                    <a:pt x="2465" y="4153"/>
                    <a:pt x="2474" y="4138"/>
                    <a:pt x="2490" y="4138"/>
                  </a:cubicBezTo>
                  <a:close/>
                  <a:moveTo>
                    <a:pt x="16955" y="4235"/>
                  </a:moveTo>
                  <a:cubicBezTo>
                    <a:pt x="16973" y="4235"/>
                    <a:pt x="16993" y="4240"/>
                    <a:pt x="17014" y="4253"/>
                  </a:cubicBezTo>
                  <a:cubicBezTo>
                    <a:pt x="17033" y="4281"/>
                    <a:pt x="17033" y="4281"/>
                    <a:pt x="17001" y="4300"/>
                  </a:cubicBezTo>
                  <a:cubicBezTo>
                    <a:pt x="16990" y="4307"/>
                    <a:pt x="16978" y="4310"/>
                    <a:pt x="16966" y="4310"/>
                  </a:cubicBezTo>
                  <a:cubicBezTo>
                    <a:pt x="16944" y="4310"/>
                    <a:pt x="16920" y="4299"/>
                    <a:pt x="16904" y="4278"/>
                  </a:cubicBezTo>
                  <a:cubicBezTo>
                    <a:pt x="16893" y="4259"/>
                    <a:pt x="16918" y="4235"/>
                    <a:pt x="16955" y="4235"/>
                  </a:cubicBezTo>
                  <a:close/>
                  <a:moveTo>
                    <a:pt x="2044" y="4523"/>
                  </a:moveTo>
                  <a:lnTo>
                    <a:pt x="2075" y="4541"/>
                  </a:lnTo>
                  <a:lnTo>
                    <a:pt x="2106" y="4557"/>
                  </a:lnTo>
                  <a:lnTo>
                    <a:pt x="2044" y="4523"/>
                  </a:lnTo>
                  <a:close/>
                  <a:moveTo>
                    <a:pt x="2520" y="4488"/>
                  </a:moveTo>
                  <a:lnTo>
                    <a:pt x="2551" y="4507"/>
                  </a:lnTo>
                  <a:cubicBezTo>
                    <a:pt x="2535" y="4531"/>
                    <a:pt x="2542" y="4568"/>
                    <a:pt x="2526" y="4568"/>
                  </a:cubicBezTo>
                  <a:cubicBezTo>
                    <a:pt x="2523" y="4568"/>
                    <a:pt x="2519" y="4566"/>
                    <a:pt x="2514" y="4563"/>
                  </a:cubicBezTo>
                  <a:cubicBezTo>
                    <a:pt x="2511" y="4568"/>
                    <a:pt x="2508" y="4570"/>
                    <a:pt x="2507" y="4570"/>
                  </a:cubicBezTo>
                  <a:cubicBezTo>
                    <a:pt x="2497" y="4570"/>
                    <a:pt x="2504" y="4512"/>
                    <a:pt x="2520" y="4488"/>
                  </a:cubicBezTo>
                  <a:close/>
                  <a:moveTo>
                    <a:pt x="2100" y="5024"/>
                  </a:moveTo>
                  <a:cubicBezTo>
                    <a:pt x="2134" y="5040"/>
                    <a:pt x="2166" y="5055"/>
                    <a:pt x="2150" y="5087"/>
                  </a:cubicBezTo>
                  <a:lnTo>
                    <a:pt x="2134" y="5115"/>
                  </a:lnTo>
                  <a:cubicBezTo>
                    <a:pt x="2113" y="5099"/>
                    <a:pt x="2094" y="5077"/>
                    <a:pt x="2084" y="5052"/>
                  </a:cubicBezTo>
                  <a:lnTo>
                    <a:pt x="2100" y="5024"/>
                  </a:lnTo>
                  <a:close/>
                  <a:moveTo>
                    <a:pt x="1836" y="5172"/>
                  </a:moveTo>
                  <a:cubicBezTo>
                    <a:pt x="1843" y="5172"/>
                    <a:pt x="1855" y="5187"/>
                    <a:pt x="1878" y="5215"/>
                  </a:cubicBezTo>
                  <a:cubicBezTo>
                    <a:pt x="1893" y="5262"/>
                    <a:pt x="1915" y="5309"/>
                    <a:pt x="1915" y="5309"/>
                  </a:cubicBezTo>
                  <a:cubicBezTo>
                    <a:pt x="1912" y="5316"/>
                    <a:pt x="1909" y="5319"/>
                    <a:pt x="1905" y="5319"/>
                  </a:cubicBezTo>
                  <a:cubicBezTo>
                    <a:pt x="1892" y="5319"/>
                    <a:pt x="1870" y="5280"/>
                    <a:pt x="1830" y="5231"/>
                  </a:cubicBezTo>
                  <a:cubicBezTo>
                    <a:pt x="1829" y="5191"/>
                    <a:pt x="1829" y="5172"/>
                    <a:pt x="1836" y="5172"/>
                  </a:cubicBezTo>
                  <a:close/>
                  <a:moveTo>
                    <a:pt x="1647" y="5935"/>
                  </a:moveTo>
                  <a:cubicBezTo>
                    <a:pt x="1654" y="5935"/>
                    <a:pt x="1668" y="5940"/>
                    <a:pt x="1689" y="5949"/>
                  </a:cubicBezTo>
                  <a:cubicBezTo>
                    <a:pt x="1736" y="5961"/>
                    <a:pt x="1768" y="6002"/>
                    <a:pt x="1765" y="6049"/>
                  </a:cubicBezTo>
                  <a:lnTo>
                    <a:pt x="1740" y="6111"/>
                  </a:lnTo>
                  <a:lnTo>
                    <a:pt x="1699" y="6024"/>
                  </a:lnTo>
                  <a:cubicBezTo>
                    <a:pt x="1648" y="5958"/>
                    <a:pt x="1632" y="5935"/>
                    <a:pt x="1647" y="5935"/>
                  </a:cubicBezTo>
                  <a:close/>
                  <a:moveTo>
                    <a:pt x="1527" y="6071"/>
                  </a:moveTo>
                  <a:lnTo>
                    <a:pt x="1561" y="6083"/>
                  </a:lnTo>
                  <a:lnTo>
                    <a:pt x="1583" y="6127"/>
                  </a:lnTo>
                  <a:lnTo>
                    <a:pt x="1539" y="6146"/>
                  </a:lnTo>
                  <a:cubicBezTo>
                    <a:pt x="1505" y="6133"/>
                    <a:pt x="1517" y="6102"/>
                    <a:pt x="1527" y="6071"/>
                  </a:cubicBezTo>
                  <a:close/>
                  <a:moveTo>
                    <a:pt x="1344" y="7409"/>
                  </a:moveTo>
                  <a:cubicBezTo>
                    <a:pt x="1322" y="7409"/>
                    <a:pt x="1312" y="7436"/>
                    <a:pt x="1304" y="7462"/>
                  </a:cubicBezTo>
                  <a:cubicBezTo>
                    <a:pt x="1248" y="7512"/>
                    <a:pt x="1270" y="7556"/>
                    <a:pt x="1304" y="7569"/>
                  </a:cubicBezTo>
                  <a:cubicBezTo>
                    <a:pt x="1309" y="7571"/>
                    <a:pt x="1314" y="7571"/>
                    <a:pt x="1318" y="7571"/>
                  </a:cubicBezTo>
                  <a:cubicBezTo>
                    <a:pt x="1342" y="7571"/>
                    <a:pt x="1351" y="7541"/>
                    <a:pt x="1370" y="7487"/>
                  </a:cubicBezTo>
                  <a:cubicBezTo>
                    <a:pt x="1376" y="7462"/>
                    <a:pt x="1370" y="7434"/>
                    <a:pt x="1357" y="7412"/>
                  </a:cubicBezTo>
                  <a:cubicBezTo>
                    <a:pt x="1352" y="7410"/>
                    <a:pt x="1348" y="7409"/>
                    <a:pt x="1344" y="7409"/>
                  </a:cubicBezTo>
                  <a:close/>
                  <a:moveTo>
                    <a:pt x="1188" y="7611"/>
                  </a:moveTo>
                  <a:cubicBezTo>
                    <a:pt x="1201" y="7611"/>
                    <a:pt x="1217" y="7632"/>
                    <a:pt x="1226" y="7682"/>
                  </a:cubicBezTo>
                  <a:lnTo>
                    <a:pt x="1204" y="7744"/>
                  </a:lnTo>
                  <a:cubicBezTo>
                    <a:pt x="1169" y="7732"/>
                    <a:pt x="1160" y="7656"/>
                    <a:pt x="1169" y="7628"/>
                  </a:cubicBezTo>
                  <a:cubicBezTo>
                    <a:pt x="1174" y="7617"/>
                    <a:pt x="1180" y="7611"/>
                    <a:pt x="1188" y="7611"/>
                  </a:cubicBezTo>
                  <a:close/>
                  <a:moveTo>
                    <a:pt x="18229" y="8803"/>
                  </a:moveTo>
                  <a:cubicBezTo>
                    <a:pt x="18236" y="8803"/>
                    <a:pt x="18245" y="8803"/>
                    <a:pt x="18255" y="8803"/>
                  </a:cubicBezTo>
                  <a:cubicBezTo>
                    <a:pt x="18292" y="8803"/>
                    <a:pt x="18327" y="8803"/>
                    <a:pt x="18327" y="8838"/>
                  </a:cubicBezTo>
                  <a:cubicBezTo>
                    <a:pt x="18363" y="8872"/>
                    <a:pt x="18363" y="8890"/>
                    <a:pt x="18345" y="8890"/>
                  </a:cubicBezTo>
                  <a:cubicBezTo>
                    <a:pt x="18327" y="8890"/>
                    <a:pt x="18291" y="8872"/>
                    <a:pt x="18255" y="8838"/>
                  </a:cubicBezTo>
                  <a:cubicBezTo>
                    <a:pt x="18196" y="8806"/>
                    <a:pt x="18187" y="8803"/>
                    <a:pt x="18229" y="8803"/>
                  </a:cubicBezTo>
                  <a:close/>
                  <a:moveTo>
                    <a:pt x="316" y="9221"/>
                  </a:moveTo>
                  <a:cubicBezTo>
                    <a:pt x="306" y="9221"/>
                    <a:pt x="304" y="9228"/>
                    <a:pt x="298" y="9248"/>
                  </a:cubicBezTo>
                  <a:lnTo>
                    <a:pt x="286" y="9280"/>
                  </a:lnTo>
                  <a:lnTo>
                    <a:pt x="329" y="9258"/>
                  </a:lnTo>
                  <a:lnTo>
                    <a:pt x="342" y="9226"/>
                  </a:lnTo>
                  <a:cubicBezTo>
                    <a:pt x="330" y="9223"/>
                    <a:pt x="322" y="9221"/>
                    <a:pt x="316" y="9221"/>
                  </a:cubicBezTo>
                  <a:close/>
                  <a:moveTo>
                    <a:pt x="475" y="9346"/>
                  </a:moveTo>
                  <a:cubicBezTo>
                    <a:pt x="479" y="9346"/>
                    <a:pt x="484" y="9347"/>
                    <a:pt x="489" y="9349"/>
                  </a:cubicBezTo>
                  <a:lnTo>
                    <a:pt x="477" y="9380"/>
                  </a:lnTo>
                  <a:cubicBezTo>
                    <a:pt x="472" y="9378"/>
                    <a:pt x="469" y="9378"/>
                    <a:pt x="466" y="9378"/>
                  </a:cubicBezTo>
                  <a:cubicBezTo>
                    <a:pt x="453" y="9378"/>
                    <a:pt x="465" y="9397"/>
                    <a:pt x="489" y="9397"/>
                  </a:cubicBezTo>
                  <a:cubicBezTo>
                    <a:pt x="496" y="9397"/>
                    <a:pt x="503" y="9396"/>
                    <a:pt x="511" y="9393"/>
                  </a:cubicBezTo>
                  <a:lnTo>
                    <a:pt x="580" y="9414"/>
                  </a:lnTo>
                  <a:cubicBezTo>
                    <a:pt x="565" y="9442"/>
                    <a:pt x="537" y="9458"/>
                    <a:pt x="509" y="9458"/>
                  </a:cubicBezTo>
                  <a:cubicBezTo>
                    <a:pt x="503" y="9458"/>
                    <a:pt x="496" y="9457"/>
                    <a:pt x="489" y="9455"/>
                  </a:cubicBezTo>
                  <a:cubicBezTo>
                    <a:pt x="470" y="9457"/>
                    <a:pt x="456" y="9458"/>
                    <a:pt x="446" y="9458"/>
                  </a:cubicBezTo>
                  <a:cubicBezTo>
                    <a:pt x="412" y="9458"/>
                    <a:pt x="416" y="9446"/>
                    <a:pt x="433" y="9399"/>
                  </a:cubicBezTo>
                  <a:cubicBezTo>
                    <a:pt x="441" y="9372"/>
                    <a:pt x="451" y="9346"/>
                    <a:pt x="475" y="9346"/>
                  </a:cubicBezTo>
                  <a:close/>
                  <a:moveTo>
                    <a:pt x="330" y="9717"/>
                  </a:moveTo>
                  <a:cubicBezTo>
                    <a:pt x="336" y="9717"/>
                    <a:pt x="344" y="9720"/>
                    <a:pt x="358" y="9725"/>
                  </a:cubicBezTo>
                  <a:cubicBezTo>
                    <a:pt x="370" y="9747"/>
                    <a:pt x="373" y="9772"/>
                    <a:pt x="370" y="9797"/>
                  </a:cubicBezTo>
                  <a:lnTo>
                    <a:pt x="323" y="9816"/>
                  </a:lnTo>
                  <a:cubicBezTo>
                    <a:pt x="289" y="9806"/>
                    <a:pt x="301" y="9775"/>
                    <a:pt x="311" y="9744"/>
                  </a:cubicBezTo>
                  <a:cubicBezTo>
                    <a:pt x="318" y="9724"/>
                    <a:pt x="321" y="9717"/>
                    <a:pt x="330" y="9717"/>
                  </a:cubicBezTo>
                  <a:close/>
                  <a:moveTo>
                    <a:pt x="796" y="9982"/>
                  </a:moveTo>
                  <a:lnTo>
                    <a:pt x="787" y="10013"/>
                  </a:lnTo>
                  <a:cubicBezTo>
                    <a:pt x="799" y="10038"/>
                    <a:pt x="818" y="10057"/>
                    <a:pt x="843" y="10069"/>
                  </a:cubicBezTo>
                  <a:lnTo>
                    <a:pt x="853" y="10038"/>
                  </a:lnTo>
                  <a:cubicBezTo>
                    <a:pt x="865" y="10007"/>
                    <a:pt x="831" y="9994"/>
                    <a:pt x="796" y="9982"/>
                  </a:cubicBezTo>
                  <a:close/>
                  <a:moveTo>
                    <a:pt x="9884" y="1"/>
                  </a:moveTo>
                  <a:cubicBezTo>
                    <a:pt x="9866" y="19"/>
                    <a:pt x="9841" y="32"/>
                    <a:pt x="9815" y="35"/>
                  </a:cubicBezTo>
                  <a:cubicBezTo>
                    <a:pt x="9812" y="73"/>
                    <a:pt x="9778" y="73"/>
                    <a:pt x="9674" y="73"/>
                  </a:cubicBezTo>
                  <a:cubicBezTo>
                    <a:pt x="9602" y="76"/>
                    <a:pt x="9464" y="113"/>
                    <a:pt x="9396" y="113"/>
                  </a:cubicBezTo>
                  <a:cubicBezTo>
                    <a:pt x="9385" y="113"/>
                    <a:pt x="9373" y="113"/>
                    <a:pt x="9361" y="113"/>
                  </a:cubicBezTo>
                  <a:cubicBezTo>
                    <a:pt x="9295" y="113"/>
                    <a:pt x="9215" y="111"/>
                    <a:pt x="9186" y="82"/>
                  </a:cubicBezTo>
                  <a:cubicBezTo>
                    <a:pt x="9181" y="82"/>
                    <a:pt x="9176" y="82"/>
                    <a:pt x="9171" y="82"/>
                  </a:cubicBezTo>
                  <a:cubicBezTo>
                    <a:pt x="9126" y="82"/>
                    <a:pt x="9084" y="94"/>
                    <a:pt x="9048" y="120"/>
                  </a:cubicBezTo>
                  <a:cubicBezTo>
                    <a:pt x="9028" y="143"/>
                    <a:pt x="8998" y="155"/>
                    <a:pt x="8975" y="155"/>
                  </a:cubicBezTo>
                  <a:cubicBezTo>
                    <a:pt x="8957" y="155"/>
                    <a:pt x="8944" y="147"/>
                    <a:pt x="8944" y="132"/>
                  </a:cubicBezTo>
                  <a:lnTo>
                    <a:pt x="8910" y="135"/>
                  </a:lnTo>
                  <a:cubicBezTo>
                    <a:pt x="8878" y="157"/>
                    <a:pt x="8844" y="173"/>
                    <a:pt x="8806" y="182"/>
                  </a:cubicBezTo>
                  <a:cubicBezTo>
                    <a:pt x="8804" y="159"/>
                    <a:pt x="8786" y="136"/>
                    <a:pt x="8765" y="136"/>
                  </a:cubicBezTo>
                  <a:cubicBezTo>
                    <a:pt x="8755" y="136"/>
                    <a:pt x="8744" y="141"/>
                    <a:pt x="8734" y="154"/>
                  </a:cubicBezTo>
                  <a:cubicBezTo>
                    <a:pt x="8737" y="189"/>
                    <a:pt x="8703" y="195"/>
                    <a:pt x="8634" y="201"/>
                  </a:cubicBezTo>
                  <a:cubicBezTo>
                    <a:pt x="8602" y="198"/>
                    <a:pt x="8569" y="197"/>
                    <a:pt x="8535" y="197"/>
                  </a:cubicBezTo>
                  <a:cubicBezTo>
                    <a:pt x="8495" y="197"/>
                    <a:pt x="8454" y="199"/>
                    <a:pt x="8415" y="204"/>
                  </a:cubicBezTo>
                  <a:lnTo>
                    <a:pt x="8220" y="223"/>
                  </a:lnTo>
                  <a:lnTo>
                    <a:pt x="8004" y="267"/>
                  </a:lnTo>
                  <a:cubicBezTo>
                    <a:pt x="7716" y="326"/>
                    <a:pt x="7437" y="395"/>
                    <a:pt x="7440" y="414"/>
                  </a:cubicBezTo>
                  <a:cubicBezTo>
                    <a:pt x="7406" y="420"/>
                    <a:pt x="7371" y="430"/>
                    <a:pt x="7340" y="439"/>
                  </a:cubicBezTo>
                  <a:lnTo>
                    <a:pt x="7239" y="471"/>
                  </a:lnTo>
                  <a:cubicBezTo>
                    <a:pt x="7235" y="453"/>
                    <a:pt x="7221" y="445"/>
                    <a:pt x="7201" y="445"/>
                  </a:cubicBezTo>
                  <a:cubicBezTo>
                    <a:pt x="7144" y="445"/>
                    <a:pt x="7041" y="506"/>
                    <a:pt x="6976" y="555"/>
                  </a:cubicBezTo>
                  <a:cubicBezTo>
                    <a:pt x="6957" y="590"/>
                    <a:pt x="6926" y="612"/>
                    <a:pt x="6888" y="621"/>
                  </a:cubicBezTo>
                  <a:cubicBezTo>
                    <a:pt x="6878" y="593"/>
                    <a:pt x="6855" y="581"/>
                    <a:pt x="6828" y="581"/>
                  </a:cubicBezTo>
                  <a:cubicBezTo>
                    <a:pt x="6789" y="581"/>
                    <a:pt x="6741" y="605"/>
                    <a:pt x="6710" y="637"/>
                  </a:cubicBezTo>
                  <a:cubicBezTo>
                    <a:pt x="6705" y="680"/>
                    <a:pt x="6693" y="704"/>
                    <a:pt x="6678" y="704"/>
                  </a:cubicBezTo>
                  <a:cubicBezTo>
                    <a:pt x="6667" y="704"/>
                    <a:pt x="6655" y="689"/>
                    <a:pt x="6644" y="659"/>
                  </a:cubicBezTo>
                  <a:cubicBezTo>
                    <a:pt x="6635" y="634"/>
                    <a:pt x="6621" y="621"/>
                    <a:pt x="6605" y="621"/>
                  </a:cubicBezTo>
                  <a:cubicBezTo>
                    <a:pt x="6577" y="621"/>
                    <a:pt x="6544" y="661"/>
                    <a:pt x="6528" y="743"/>
                  </a:cubicBezTo>
                  <a:cubicBezTo>
                    <a:pt x="6517" y="771"/>
                    <a:pt x="6512" y="783"/>
                    <a:pt x="6501" y="783"/>
                  </a:cubicBezTo>
                  <a:cubicBezTo>
                    <a:pt x="6493" y="783"/>
                    <a:pt x="6481" y="777"/>
                    <a:pt x="6462" y="768"/>
                  </a:cubicBezTo>
                  <a:cubicBezTo>
                    <a:pt x="6436" y="743"/>
                    <a:pt x="6414" y="733"/>
                    <a:pt x="6400" y="733"/>
                  </a:cubicBezTo>
                  <a:cubicBezTo>
                    <a:pt x="6384" y="733"/>
                    <a:pt x="6379" y="746"/>
                    <a:pt x="6387" y="762"/>
                  </a:cubicBezTo>
                  <a:cubicBezTo>
                    <a:pt x="6383" y="811"/>
                    <a:pt x="6371" y="835"/>
                    <a:pt x="6348" y="835"/>
                  </a:cubicBezTo>
                  <a:cubicBezTo>
                    <a:pt x="6333" y="835"/>
                    <a:pt x="6314" y="824"/>
                    <a:pt x="6290" y="803"/>
                  </a:cubicBezTo>
                  <a:cubicBezTo>
                    <a:pt x="6253" y="787"/>
                    <a:pt x="6231" y="778"/>
                    <a:pt x="6217" y="778"/>
                  </a:cubicBezTo>
                  <a:cubicBezTo>
                    <a:pt x="6198" y="778"/>
                    <a:pt x="6196" y="797"/>
                    <a:pt x="6193" y="844"/>
                  </a:cubicBezTo>
                  <a:cubicBezTo>
                    <a:pt x="6190" y="902"/>
                    <a:pt x="6125" y="946"/>
                    <a:pt x="6065" y="946"/>
                  </a:cubicBezTo>
                  <a:cubicBezTo>
                    <a:pt x="6041" y="946"/>
                    <a:pt x="6019" y="940"/>
                    <a:pt x="6002" y="925"/>
                  </a:cubicBezTo>
                  <a:cubicBezTo>
                    <a:pt x="5970" y="941"/>
                    <a:pt x="5923" y="922"/>
                    <a:pt x="5939" y="953"/>
                  </a:cubicBezTo>
                  <a:lnTo>
                    <a:pt x="5892" y="934"/>
                  </a:lnTo>
                  <a:lnTo>
                    <a:pt x="5826" y="963"/>
                  </a:lnTo>
                  <a:lnTo>
                    <a:pt x="5842" y="994"/>
                  </a:lnTo>
                  <a:cubicBezTo>
                    <a:pt x="5688" y="1050"/>
                    <a:pt x="5541" y="1116"/>
                    <a:pt x="5397" y="1191"/>
                  </a:cubicBezTo>
                  <a:cubicBezTo>
                    <a:pt x="5055" y="1370"/>
                    <a:pt x="4999" y="1414"/>
                    <a:pt x="5049" y="1426"/>
                  </a:cubicBezTo>
                  <a:cubicBezTo>
                    <a:pt x="5095" y="1457"/>
                    <a:pt x="5081" y="1485"/>
                    <a:pt x="5045" y="1485"/>
                  </a:cubicBezTo>
                  <a:cubicBezTo>
                    <a:pt x="5030" y="1485"/>
                    <a:pt x="5010" y="1479"/>
                    <a:pt x="4989" y="1467"/>
                  </a:cubicBezTo>
                  <a:cubicBezTo>
                    <a:pt x="4961" y="1486"/>
                    <a:pt x="4886" y="1492"/>
                    <a:pt x="4826" y="1533"/>
                  </a:cubicBezTo>
                  <a:cubicBezTo>
                    <a:pt x="4782" y="1561"/>
                    <a:pt x="4739" y="1591"/>
                    <a:pt x="4712" y="1591"/>
                  </a:cubicBezTo>
                  <a:cubicBezTo>
                    <a:pt x="4703" y="1591"/>
                    <a:pt x="4696" y="1588"/>
                    <a:pt x="4692" y="1580"/>
                  </a:cubicBezTo>
                  <a:lnTo>
                    <a:pt x="4660" y="1599"/>
                  </a:lnTo>
                  <a:cubicBezTo>
                    <a:pt x="4645" y="1699"/>
                    <a:pt x="4469" y="1812"/>
                    <a:pt x="4363" y="1846"/>
                  </a:cubicBezTo>
                  <a:cubicBezTo>
                    <a:pt x="4312" y="1881"/>
                    <a:pt x="4275" y="1928"/>
                    <a:pt x="4250" y="1984"/>
                  </a:cubicBezTo>
                  <a:cubicBezTo>
                    <a:pt x="4226" y="2040"/>
                    <a:pt x="4220" y="2053"/>
                    <a:pt x="4196" y="2053"/>
                  </a:cubicBezTo>
                  <a:cubicBezTo>
                    <a:pt x="4189" y="2053"/>
                    <a:pt x="4180" y="2051"/>
                    <a:pt x="4168" y="2050"/>
                  </a:cubicBezTo>
                  <a:cubicBezTo>
                    <a:pt x="4166" y="2047"/>
                    <a:pt x="4161" y="2045"/>
                    <a:pt x="4155" y="2045"/>
                  </a:cubicBezTo>
                  <a:cubicBezTo>
                    <a:pt x="4107" y="2045"/>
                    <a:pt x="3967" y="2135"/>
                    <a:pt x="4008" y="2185"/>
                  </a:cubicBezTo>
                  <a:lnTo>
                    <a:pt x="3958" y="2179"/>
                  </a:lnTo>
                  <a:cubicBezTo>
                    <a:pt x="3955" y="2178"/>
                    <a:pt x="3953" y="2178"/>
                    <a:pt x="3950" y="2178"/>
                  </a:cubicBezTo>
                  <a:cubicBezTo>
                    <a:pt x="3908" y="2178"/>
                    <a:pt x="3903" y="2224"/>
                    <a:pt x="3927" y="2251"/>
                  </a:cubicBezTo>
                  <a:cubicBezTo>
                    <a:pt x="3954" y="2282"/>
                    <a:pt x="3956" y="2302"/>
                    <a:pt x="3934" y="2302"/>
                  </a:cubicBezTo>
                  <a:cubicBezTo>
                    <a:pt x="3918" y="2302"/>
                    <a:pt x="3889" y="2291"/>
                    <a:pt x="3849" y="2266"/>
                  </a:cubicBezTo>
                  <a:cubicBezTo>
                    <a:pt x="3828" y="2243"/>
                    <a:pt x="3811" y="2234"/>
                    <a:pt x="3801" y="2234"/>
                  </a:cubicBezTo>
                  <a:cubicBezTo>
                    <a:pt x="3789" y="2234"/>
                    <a:pt x="3786" y="2247"/>
                    <a:pt x="3799" y="2263"/>
                  </a:cubicBezTo>
                  <a:cubicBezTo>
                    <a:pt x="3795" y="2312"/>
                    <a:pt x="3792" y="2357"/>
                    <a:pt x="3747" y="2357"/>
                  </a:cubicBezTo>
                  <a:cubicBezTo>
                    <a:pt x="3745" y="2357"/>
                    <a:pt x="3744" y="2357"/>
                    <a:pt x="3742" y="2357"/>
                  </a:cubicBezTo>
                  <a:cubicBezTo>
                    <a:pt x="3714" y="2379"/>
                    <a:pt x="3692" y="2404"/>
                    <a:pt x="3739" y="2457"/>
                  </a:cubicBezTo>
                  <a:cubicBezTo>
                    <a:pt x="3764" y="2483"/>
                    <a:pt x="3739" y="2508"/>
                    <a:pt x="3714" y="2533"/>
                  </a:cubicBezTo>
                  <a:cubicBezTo>
                    <a:pt x="3689" y="2504"/>
                    <a:pt x="3689" y="2504"/>
                    <a:pt x="3689" y="2454"/>
                  </a:cubicBezTo>
                  <a:lnTo>
                    <a:pt x="3639" y="2504"/>
                  </a:lnTo>
                  <a:cubicBezTo>
                    <a:pt x="3624" y="2522"/>
                    <a:pt x="3583" y="2537"/>
                    <a:pt x="3551" y="2537"/>
                  </a:cubicBezTo>
                  <a:cubicBezTo>
                    <a:pt x="3537" y="2537"/>
                    <a:pt x="3524" y="2534"/>
                    <a:pt x="3516" y="2526"/>
                  </a:cubicBezTo>
                  <a:cubicBezTo>
                    <a:pt x="3466" y="2526"/>
                    <a:pt x="3441" y="2551"/>
                    <a:pt x="3516" y="2577"/>
                  </a:cubicBezTo>
                  <a:cubicBezTo>
                    <a:pt x="3567" y="2630"/>
                    <a:pt x="3567" y="2630"/>
                    <a:pt x="3516" y="2677"/>
                  </a:cubicBezTo>
                  <a:cubicBezTo>
                    <a:pt x="3499" y="2695"/>
                    <a:pt x="3483" y="2712"/>
                    <a:pt x="3465" y="2712"/>
                  </a:cubicBezTo>
                  <a:cubicBezTo>
                    <a:pt x="3457" y="2712"/>
                    <a:pt x="3450" y="2709"/>
                    <a:pt x="3441" y="2702"/>
                  </a:cubicBezTo>
                  <a:cubicBezTo>
                    <a:pt x="3431" y="2691"/>
                    <a:pt x="3425" y="2685"/>
                    <a:pt x="3418" y="2685"/>
                  </a:cubicBezTo>
                  <a:cubicBezTo>
                    <a:pt x="3408" y="2685"/>
                    <a:pt x="3396" y="2697"/>
                    <a:pt x="3369" y="2724"/>
                  </a:cubicBezTo>
                  <a:cubicBezTo>
                    <a:pt x="3294" y="2799"/>
                    <a:pt x="3297" y="2946"/>
                    <a:pt x="3325" y="3022"/>
                  </a:cubicBezTo>
                  <a:cubicBezTo>
                    <a:pt x="3356" y="3049"/>
                    <a:pt x="3369" y="3060"/>
                    <a:pt x="3359" y="3060"/>
                  </a:cubicBezTo>
                  <a:cubicBezTo>
                    <a:pt x="3352" y="3060"/>
                    <a:pt x="3333" y="3054"/>
                    <a:pt x="3300" y="3043"/>
                  </a:cubicBezTo>
                  <a:cubicBezTo>
                    <a:pt x="3293" y="3037"/>
                    <a:pt x="3286" y="3034"/>
                    <a:pt x="3279" y="3034"/>
                  </a:cubicBezTo>
                  <a:cubicBezTo>
                    <a:pt x="3261" y="3034"/>
                    <a:pt x="3243" y="3051"/>
                    <a:pt x="3225" y="3069"/>
                  </a:cubicBezTo>
                  <a:cubicBezTo>
                    <a:pt x="3200" y="3047"/>
                    <a:pt x="3225" y="3022"/>
                    <a:pt x="3250" y="2996"/>
                  </a:cubicBezTo>
                  <a:lnTo>
                    <a:pt x="3222" y="2971"/>
                  </a:lnTo>
                  <a:cubicBezTo>
                    <a:pt x="3204" y="2966"/>
                    <a:pt x="3188" y="2963"/>
                    <a:pt x="3175" y="2963"/>
                  </a:cubicBezTo>
                  <a:cubicBezTo>
                    <a:pt x="3136" y="2963"/>
                    <a:pt x="3126" y="2990"/>
                    <a:pt x="3150" y="3047"/>
                  </a:cubicBezTo>
                  <a:cubicBezTo>
                    <a:pt x="3156" y="3100"/>
                    <a:pt x="3156" y="3100"/>
                    <a:pt x="3106" y="3100"/>
                  </a:cubicBezTo>
                  <a:cubicBezTo>
                    <a:pt x="3059" y="3103"/>
                    <a:pt x="3009" y="3109"/>
                    <a:pt x="3034" y="3131"/>
                  </a:cubicBezTo>
                  <a:cubicBezTo>
                    <a:pt x="3012" y="3159"/>
                    <a:pt x="2977" y="3181"/>
                    <a:pt x="2940" y="3188"/>
                  </a:cubicBezTo>
                  <a:cubicBezTo>
                    <a:pt x="2896" y="3244"/>
                    <a:pt x="2874" y="3269"/>
                    <a:pt x="2902" y="3294"/>
                  </a:cubicBezTo>
                  <a:cubicBezTo>
                    <a:pt x="2930" y="3316"/>
                    <a:pt x="2909" y="3344"/>
                    <a:pt x="2887" y="3369"/>
                  </a:cubicBezTo>
                  <a:cubicBezTo>
                    <a:pt x="2865" y="3398"/>
                    <a:pt x="2843" y="3423"/>
                    <a:pt x="2868" y="3445"/>
                  </a:cubicBezTo>
                  <a:cubicBezTo>
                    <a:pt x="2896" y="3470"/>
                    <a:pt x="2902" y="3517"/>
                    <a:pt x="2858" y="3570"/>
                  </a:cubicBezTo>
                  <a:cubicBezTo>
                    <a:pt x="2850" y="3622"/>
                    <a:pt x="2847" y="3638"/>
                    <a:pt x="2820" y="3638"/>
                  </a:cubicBezTo>
                  <a:cubicBezTo>
                    <a:pt x="2807" y="3638"/>
                    <a:pt x="2790" y="3634"/>
                    <a:pt x="2764" y="3629"/>
                  </a:cubicBezTo>
                  <a:cubicBezTo>
                    <a:pt x="2757" y="3624"/>
                    <a:pt x="2750" y="3621"/>
                    <a:pt x="2743" y="3621"/>
                  </a:cubicBezTo>
                  <a:cubicBezTo>
                    <a:pt x="2724" y="3621"/>
                    <a:pt x="2708" y="3640"/>
                    <a:pt x="2692" y="3661"/>
                  </a:cubicBezTo>
                  <a:cubicBezTo>
                    <a:pt x="2673" y="3680"/>
                    <a:pt x="2648" y="3689"/>
                    <a:pt x="2623" y="3692"/>
                  </a:cubicBezTo>
                  <a:cubicBezTo>
                    <a:pt x="2573" y="3702"/>
                    <a:pt x="2601" y="3720"/>
                    <a:pt x="2633" y="3742"/>
                  </a:cubicBezTo>
                  <a:lnTo>
                    <a:pt x="2689" y="3786"/>
                  </a:lnTo>
                  <a:cubicBezTo>
                    <a:pt x="2681" y="3798"/>
                    <a:pt x="2664" y="3802"/>
                    <a:pt x="2643" y="3802"/>
                  </a:cubicBezTo>
                  <a:cubicBezTo>
                    <a:pt x="2614" y="3802"/>
                    <a:pt x="2580" y="3793"/>
                    <a:pt x="2564" y="3780"/>
                  </a:cubicBezTo>
                  <a:cubicBezTo>
                    <a:pt x="2536" y="3775"/>
                    <a:pt x="2518" y="3773"/>
                    <a:pt x="2509" y="3773"/>
                  </a:cubicBezTo>
                  <a:cubicBezTo>
                    <a:pt x="2493" y="3773"/>
                    <a:pt x="2507" y="3782"/>
                    <a:pt x="2545" y="3808"/>
                  </a:cubicBezTo>
                  <a:cubicBezTo>
                    <a:pt x="2573" y="3830"/>
                    <a:pt x="2583" y="3880"/>
                    <a:pt x="2517" y="3915"/>
                  </a:cubicBezTo>
                  <a:cubicBezTo>
                    <a:pt x="2482" y="3966"/>
                    <a:pt x="2449" y="4015"/>
                    <a:pt x="2422" y="4015"/>
                  </a:cubicBezTo>
                  <a:cubicBezTo>
                    <a:pt x="2418" y="4015"/>
                    <a:pt x="2414" y="4014"/>
                    <a:pt x="2410" y="4012"/>
                  </a:cubicBezTo>
                  <a:cubicBezTo>
                    <a:pt x="2382" y="4015"/>
                    <a:pt x="2363" y="4043"/>
                    <a:pt x="2370" y="4068"/>
                  </a:cubicBezTo>
                  <a:cubicBezTo>
                    <a:pt x="2382" y="4118"/>
                    <a:pt x="2363" y="4147"/>
                    <a:pt x="2272" y="4212"/>
                  </a:cubicBezTo>
                  <a:cubicBezTo>
                    <a:pt x="2116" y="4319"/>
                    <a:pt x="2116" y="4322"/>
                    <a:pt x="2178" y="4360"/>
                  </a:cubicBezTo>
                  <a:cubicBezTo>
                    <a:pt x="2202" y="4376"/>
                    <a:pt x="2228" y="4389"/>
                    <a:pt x="2186" y="4389"/>
                  </a:cubicBezTo>
                  <a:cubicBezTo>
                    <a:pt x="2179" y="4389"/>
                    <a:pt x="2169" y="4389"/>
                    <a:pt x="2156" y="4388"/>
                  </a:cubicBezTo>
                  <a:cubicBezTo>
                    <a:pt x="2109" y="4397"/>
                    <a:pt x="2125" y="4447"/>
                    <a:pt x="2122" y="4526"/>
                  </a:cubicBezTo>
                  <a:cubicBezTo>
                    <a:pt x="2138" y="4576"/>
                    <a:pt x="2200" y="4610"/>
                    <a:pt x="2228" y="4629"/>
                  </a:cubicBezTo>
                  <a:cubicBezTo>
                    <a:pt x="2291" y="4664"/>
                    <a:pt x="2291" y="4664"/>
                    <a:pt x="2228" y="4708"/>
                  </a:cubicBezTo>
                  <a:cubicBezTo>
                    <a:pt x="2216" y="4729"/>
                    <a:pt x="2193" y="4740"/>
                    <a:pt x="2168" y="4740"/>
                  </a:cubicBezTo>
                  <a:cubicBezTo>
                    <a:pt x="2157" y="4740"/>
                    <a:pt x="2145" y="4738"/>
                    <a:pt x="2134" y="4733"/>
                  </a:cubicBezTo>
                  <a:cubicBezTo>
                    <a:pt x="2116" y="4723"/>
                    <a:pt x="2109" y="4701"/>
                    <a:pt x="2119" y="4686"/>
                  </a:cubicBezTo>
                  <a:lnTo>
                    <a:pt x="2134" y="4654"/>
                  </a:lnTo>
                  <a:cubicBezTo>
                    <a:pt x="2120" y="4645"/>
                    <a:pt x="2105" y="4637"/>
                    <a:pt x="2090" y="4637"/>
                  </a:cubicBezTo>
                  <a:cubicBezTo>
                    <a:pt x="2074" y="4637"/>
                    <a:pt x="2057" y="4648"/>
                    <a:pt x="2040" y="4679"/>
                  </a:cubicBezTo>
                  <a:cubicBezTo>
                    <a:pt x="1993" y="4692"/>
                    <a:pt x="1978" y="4723"/>
                    <a:pt x="2009" y="4742"/>
                  </a:cubicBezTo>
                  <a:cubicBezTo>
                    <a:pt x="1959" y="4755"/>
                    <a:pt x="1928" y="4817"/>
                    <a:pt x="1893" y="4877"/>
                  </a:cubicBezTo>
                  <a:cubicBezTo>
                    <a:pt x="1862" y="4939"/>
                    <a:pt x="1812" y="5030"/>
                    <a:pt x="1765" y="5046"/>
                  </a:cubicBezTo>
                  <a:cubicBezTo>
                    <a:pt x="1730" y="5109"/>
                    <a:pt x="1715" y="5140"/>
                    <a:pt x="1749" y="5156"/>
                  </a:cubicBezTo>
                  <a:cubicBezTo>
                    <a:pt x="1802" y="5179"/>
                    <a:pt x="1799" y="5206"/>
                    <a:pt x="1778" y="5206"/>
                  </a:cubicBezTo>
                  <a:cubicBezTo>
                    <a:pt x="1774" y="5206"/>
                    <a:pt x="1770" y="5205"/>
                    <a:pt x="1765" y="5203"/>
                  </a:cubicBezTo>
                  <a:cubicBezTo>
                    <a:pt x="1686" y="5203"/>
                    <a:pt x="1480" y="5610"/>
                    <a:pt x="1536" y="5670"/>
                  </a:cubicBezTo>
                  <a:cubicBezTo>
                    <a:pt x="1536" y="5670"/>
                    <a:pt x="1520" y="5701"/>
                    <a:pt x="1508" y="5732"/>
                  </a:cubicBezTo>
                  <a:cubicBezTo>
                    <a:pt x="1448" y="5786"/>
                    <a:pt x="1367" y="5980"/>
                    <a:pt x="1392" y="6024"/>
                  </a:cubicBezTo>
                  <a:lnTo>
                    <a:pt x="1357" y="6118"/>
                  </a:lnTo>
                  <a:cubicBezTo>
                    <a:pt x="1304" y="6168"/>
                    <a:pt x="1291" y="6199"/>
                    <a:pt x="1313" y="6240"/>
                  </a:cubicBezTo>
                  <a:cubicBezTo>
                    <a:pt x="1332" y="6273"/>
                    <a:pt x="1357" y="6288"/>
                    <a:pt x="1353" y="6288"/>
                  </a:cubicBezTo>
                  <a:cubicBezTo>
                    <a:pt x="1351" y="6288"/>
                    <a:pt x="1347" y="6287"/>
                    <a:pt x="1338" y="6284"/>
                  </a:cubicBezTo>
                  <a:cubicBezTo>
                    <a:pt x="1336" y="6283"/>
                    <a:pt x="1333" y="6282"/>
                    <a:pt x="1330" y="6282"/>
                  </a:cubicBezTo>
                  <a:cubicBezTo>
                    <a:pt x="1300" y="6282"/>
                    <a:pt x="1278" y="6344"/>
                    <a:pt x="1238" y="6459"/>
                  </a:cubicBezTo>
                  <a:cubicBezTo>
                    <a:pt x="1207" y="6550"/>
                    <a:pt x="1198" y="6575"/>
                    <a:pt x="1212" y="6575"/>
                  </a:cubicBezTo>
                  <a:cubicBezTo>
                    <a:pt x="1217" y="6575"/>
                    <a:pt x="1226" y="6571"/>
                    <a:pt x="1238" y="6566"/>
                  </a:cubicBezTo>
                  <a:lnTo>
                    <a:pt x="1238" y="6566"/>
                  </a:lnTo>
                  <a:cubicBezTo>
                    <a:pt x="1231" y="6663"/>
                    <a:pt x="1211" y="6685"/>
                    <a:pt x="1188" y="6685"/>
                  </a:cubicBezTo>
                  <a:cubicBezTo>
                    <a:pt x="1179" y="6685"/>
                    <a:pt x="1169" y="6682"/>
                    <a:pt x="1160" y="6679"/>
                  </a:cubicBezTo>
                  <a:cubicBezTo>
                    <a:pt x="1144" y="6663"/>
                    <a:pt x="1132" y="6657"/>
                    <a:pt x="1123" y="6657"/>
                  </a:cubicBezTo>
                  <a:cubicBezTo>
                    <a:pt x="1100" y="6657"/>
                    <a:pt x="1106" y="6703"/>
                    <a:pt x="1172" y="6751"/>
                  </a:cubicBezTo>
                  <a:cubicBezTo>
                    <a:pt x="1224" y="6802"/>
                    <a:pt x="1210" y="6859"/>
                    <a:pt x="1183" y="6859"/>
                  </a:cubicBezTo>
                  <a:cubicBezTo>
                    <a:pt x="1181" y="6859"/>
                    <a:pt x="1178" y="6858"/>
                    <a:pt x="1176" y="6857"/>
                  </a:cubicBezTo>
                  <a:cubicBezTo>
                    <a:pt x="1141" y="6845"/>
                    <a:pt x="1150" y="6813"/>
                    <a:pt x="1163" y="6782"/>
                  </a:cubicBezTo>
                  <a:lnTo>
                    <a:pt x="1094" y="6760"/>
                  </a:lnTo>
                  <a:lnTo>
                    <a:pt x="1094" y="6760"/>
                  </a:lnTo>
                  <a:cubicBezTo>
                    <a:pt x="1085" y="6792"/>
                    <a:pt x="1085" y="6792"/>
                    <a:pt x="1107" y="6835"/>
                  </a:cubicBezTo>
                  <a:cubicBezTo>
                    <a:pt x="1100" y="6860"/>
                    <a:pt x="1103" y="6886"/>
                    <a:pt x="1119" y="6907"/>
                  </a:cubicBezTo>
                  <a:cubicBezTo>
                    <a:pt x="1130" y="6936"/>
                    <a:pt x="1157" y="6954"/>
                    <a:pt x="1185" y="6954"/>
                  </a:cubicBezTo>
                  <a:cubicBezTo>
                    <a:pt x="1197" y="6954"/>
                    <a:pt x="1209" y="6951"/>
                    <a:pt x="1219" y="6945"/>
                  </a:cubicBezTo>
                  <a:cubicBezTo>
                    <a:pt x="1230" y="6940"/>
                    <a:pt x="1237" y="6938"/>
                    <a:pt x="1242" y="6938"/>
                  </a:cubicBezTo>
                  <a:cubicBezTo>
                    <a:pt x="1259" y="6938"/>
                    <a:pt x="1251" y="6962"/>
                    <a:pt x="1241" y="6986"/>
                  </a:cubicBezTo>
                  <a:cubicBezTo>
                    <a:pt x="1217" y="7010"/>
                    <a:pt x="1196" y="7021"/>
                    <a:pt x="1179" y="7021"/>
                  </a:cubicBezTo>
                  <a:cubicBezTo>
                    <a:pt x="1158" y="7021"/>
                    <a:pt x="1142" y="7006"/>
                    <a:pt x="1129" y="6983"/>
                  </a:cubicBezTo>
                  <a:cubicBezTo>
                    <a:pt x="1141" y="6951"/>
                    <a:pt x="1107" y="6939"/>
                    <a:pt x="1072" y="6929"/>
                  </a:cubicBezTo>
                  <a:cubicBezTo>
                    <a:pt x="1071" y="6929"/>
                    <a:pt x="1070" y="6929"/>
                    <a:pt x="1069" y="6929"/>
                  </a:cubicBezTo>
                  <a:cubicBezTo>
                    <a:pt x="1042" y="6929"/>
                    <a:pt x="1055" y="7097"/>
                    <a:pt x="1110" y="7152"/>
                  </a:cubicBezTo>
                  <a:lnTo>
                    <a:pt x="1075" y="7139"/>
                  </a:lnTo>
                  <a:cubicBezTo>
                    <a:pt x="1072" y="7138"/>
                    <a:pt x="1069" y="7138"/>
                    <a:pt x="1067" y="7138"/>
                  </a:cubicBezTo>
                  <a:cubicBezTo>
                    <a:pt x="1037" y="7138"/>
                    <a:pt x="1017" y="7195"/>
                    <a:pt x="997" y="7252"/>
                  </a:cubicBezTo>
                  <a:cubicBezTo>
                    <a:pt x="975" y="7315"/>
                    <a:pt x="966" y="7346"/>
                    <a:pt x="1000" y="7356"/>
                  </a:cubicBezTo>
                  <a:cubicBezTo>
                    <a:pt x="1031" y="7368"/>
                    <a:pt x="1066" y="7381"/>
                    <a:pt x="1056" y="7412"/>
                  </a:cubicBezTo>
                  <a:cubicBezTo>
                    <a:pt x="1061" y="7397"/>
                    <a:pt x="1071" y="7392"/>
                    <a:pt x="1083" y="7392"/>
                  </a:cubicBezTo>
                  <a:cubicBezTo>
                    <a:pt x="1098" y="7392"/>
                    <a:pt x="1116" y="7399"/>
                    <a:pt x="1135" y="7406"/>
                  </a:cubicBezTo>
                  <a:cubicBezTo>
                    <a:pt x="1103" y="7431"/>
                    <a:pt x="1069" y="7456"/>
                    <a:pt x="1035" y="7475"/>
                  </a:cubicBezTo>
                  <a:cubicBezTo>
                    <a:pt x="944" y="7512"/>
                    <a:pt x="887" y="7562"/>
                    <a:pt x="843" y="7688"/>
                  </a:cubicBezTo>
                  <a:cubicBezTo>
                    <a:pt x="821" y="7750"/>
                    <a:pt x="790" y="7844"/>
                    <a:pt x="743" y="7863"/>
                  </a:cubicBezTo>
                  <a:cubicBezTo>
                    <a:pt x="721" y="7926"/>
                    <a:pt x="712" y="7957"/>
                    <a:pt x="746" y="7970"/>
                  </a:cubicBezTo>
                  <a:lnTo>
                    <a:pt x="724" y="8032"/>
                  </a:lnTo>
                  <a:cubicBezTo>
                    <a:pt x="677" y="8051"/>
                    <a:pt x="658" y="8114"/>
                    <a:pt x="690" y="8123"/>
                  </a:cubicBezTo>
                  <a:cubicBezTo>
                    <a:pt x="715" y="8167"/>
                    <a:pt x="668" y="8186"/>
                    <a:pt x="658" y="8217"/>
                  </a:cubicBezTo>
                  <a:cubicBezTo>
                    <a:pt x="568" y="8258"/>
                    <a:pt x="568" y="8258"/>
                    <a:pt x="680" y="8261"/>
                  </a:cubicBezTo>
                  <a:cubicBezTo>
                    <a:pt x="684" y="8263"/>
                    <a:pt x="688" y="8263"/>
                    <a:pt x="692" y="8263"/>
                  </a:cubicBezTo>
                  <a:cubicBezTo>
                    <a:pt x="726" y="8263"/>
                    <a:pt x="772" y="8220"/>
                    <a:pt x="781" y="8192"/>
                  </a:cubicBezTo>
                  <a:lnTo>
                    <a:pt x="815" y="8098"/>
                  </a:lnTo>
                  <a:lnTo>
                    <a:pt x="815" y="8205"/>
                  </a:lnTo>
                  <a:cubicBezTo>
                    <a:pt x="803" y="8236"/>
                    <a:pt x="815" y="8308"/>
                    <a:pt x="850" y="8321"/>
                  </a:cubicBezTo>
                  <a:cubicBezTo>
                    <a:pt x="868" y="8327"/>
                    <a:pt x="878" y="8346"/>
                    <a:pt x="872" y="8365"/>
                  </a:cubicBezTo>
                  <a:lnTo>
                    <a:pt x="806" y="8340"/>
                  </a:lnTo>
                  <a:cubicBezTo>
                    <a:pt x="787" y="8305"/>
                    <a:pt x="752" y="8283"/>
                    <a:pt x="715" y="8274"/>
                  </a:cubicBezTo>
                  <a:cubicBezTo>
                    <a:pt x="637" y="8280"/>
                    <a:pt x="571" y="8362"/>
                    <a:pt x="637" y="8387"/>
                  </a:cubicBezTo>
                  <a:cubicBezTo>
                    <a:pt x="627" y="8418"/>
                    <a:pt x="627" y="8418"/>
                    <a:pt x="580" y="8437"/>
                  </a:cubicBezTo>
                  <a:cubicBezTo>
                    <a:pt x="575" y="8435"/>
                    <a:pt x="571" y="8434"/>
                    <a:pt x="568" y="8434"/>
                  </a:cubicBezTo>
                  <a:cubicBezTo>
                    <a:pt x="547" y="8434"/>
                    <a:pt x="545" y="8464"/>
                    <a:pt x="593" y="8512"/>
                  </a:cubicBezTo>
                  <a:cubicBezTo>
                    <a:pt x="649" y="8565"/>
                    <a:pt x="640" y="8597"/>
                    <a:pt x="561" y="8606"/>
                  </a:cubicBezTo>
                  <a:cubicBezTo>
                    <a:pt x="470" y="8644"/>
                    <a:pt x="427" y="8769"/>
                    <a:pt x="461" y="8778"/>
                  </a:cubicBezTo>
                  <a:cubicBezTo>
                    <a:pt x="527" y="8803"/>
                    <a:pt x="495" y="8897"/>
                    <a:pt x="452" y="8916"/>
                  </a:cubicBezTo>
                  <a:cubicBezTo>
                    <a:pt x="408" y="8926"/>
                    <a:pt x="392" y="8976"/>
                    <a:pt x="417" y="9010"/>
                  </a:cubicBezTo>
                  <a:cubicBezTo>
                    <a:pt x="410" y="9008"/>
                    <a:pt x="403" y="9006"/>
                    <a:pt x="396" y="9006"/>
                  </a:cubicBezTo>
                  <a:cubicBezTo>
                    <a:pt x="368" y="9006"/>
                    <a:pt x="343" y="9025"/>
                    <a:pt x="361" y="9060"/>
                  </a:cubicBezTo>
                  <a:cubicBezTo>
                    <a:pt x="361" y="9060"/>
                    <a:pt x="355" y="9079"/>
                    <a:pt x="373" y="9079"/>
                  </a:cubicBezTo>
                  <a:cubicBezTo>
                    <a:pt x="378" y="9079"/>
                    <a:pt x="385" y="9077"/>
                    <a:pt x="395" y="9073"/>
                  </a:cubicBezTo>
                  <a:cubicBezTo>
                    <a:pt x="395" y="9073"/>
                    <a:pt x="417" y="9114"/>
                    <a:pt x="442" y="9158"/>
                  </a:cubicBezTo>
                  <a:cubicBezTo>
                    <a:pt x="447" y="9143"/>
                    <a:pt x="456" y="9138"/>
                    <a:pt x="469" y="9138"/>
                  </a:cubicBezTo>
                  <a:cubicBezTo>
                    <a:pt x="484" y="9138"/>
                    <a:pt x="502" y="9145"/>
                    <a:pt x="521" y="9151"/>
                  </a:cubicBezTo>
                  <a:cubicBezTo>
                    <a:pt x="555" y="9164"/>
                    <a:pt x="477" y="9277"/>
                    <a:pt x="351" y="9302"/>
                  </a:cubicBezTo>
                  <a:lnTo>
                    <a:pt x="264" y="9342"/>
                  </a:lnTo>
                  <a:lnTo>
                    <a:pt x="329" y="9364"/>
                  </a:lnTo>
                  <a:cubicBezTo>
                    <a:pt x="321" y="9391"/>
                    <a:pt x="311" y="9417"/>
                    <a:pt x="289" y="9417"/>
                  </a:cubicBezTo>
                  <a:cubicBezTo>
                    <a:pt x="285" y="9417"/>
                    <a:pt x="281" y="9416"/>
                    <a:pt x="276" y="9414"/>
                  </a:cubicBezTo>
                  <a:cubicBezTo>
                    <a:pt x="263" y="9410"/>
                    <a:pt x="255" y="9407"/>
                    <a:pt x="249" y="9407"/>
                  </a:cubicBezTo>
                  <a:cubicBezTo>
                    <a:pt x="240" y="9407"/>
                    <a:pt x="237" y="9414"/>
                    <a:pt x="229" y="9433"/>
                  </a:cubicBezTo>
                  <a:cubicBezTo>
                    <a:pt x="223" y="9452"/>
                    <a:pt x="235" y="9474"/>
                    <a:pt x="254" y="9477"/>
                  </a:cubicBezTo>
                  <a:cubicBezTo>
                    <a:pt x="320" y="9502"/>
                    <a:pt x="320" y="9502"/>
                    <a:pt x="276" y="9521"/>
                  </a:cubicBezTo>
                  <a:cubicBezTo>
                    <a:pt x="198" y="9527"/>
                    <a:pt x="185" y="9559"/>
                    <a:pt x="242" y="9615"/>
                  </a:cubicBezTo>
                  <a:cubicBezTo>
                    <a:pt x="311" y="9637"/>
                    <a:pt x="311" y="9637"/>
                    <a:pt x="232" y="9646"/>
                  </a:cubicBezTo>
                  <a:cubicBezTo>
                    <a:pt x="224" y="9643"/>
                    <a:pt x="216" y="9642"/>
                    <a:pt x="208" y="9642"/>
                  </a:cubicBezTo>
                  <a:cubicBezTo>
                    <a:pt x="180" y="9642"/>
                    <a:pt x="153" y="9657"/>
                    <a:pt x="141" y="9684"/>
                  </a:cubicBezTo>
                  <a:lnTo>
                    <a:pt x="176" y="9697"/>
                  </a:lnTo>
                  <a:cubicBezTo>
                    <a:pt x="245" y="9718"/>
                    <a:pt x="232" y="9750"/>
                    <a:pt x="188" y="9769"/>
                  </a:cubicBezTo>
                  <a:cubicBezTo>
                    <a:pt x="184" y="9768"/>
                    <a:pt x="181" y="9767"/>
                    <a:pt x="177" y="9767"/>
                  </a:cubicBezTo>
                  <a:cubicBezTo>
                    <a:pt x="152" y="9767"/>
                    <a:pt x="146" y="9799"/>
                    <a:pt x="154" y="9863"/>
                  </a:cubicBezTo>
                  <a:cubicBezTo>
                    <a:pt x="135" y="9916"/>
                    <a:pt x="126" y="9947"/>
                    <a:pt x="102" y="9947"/>
                  </a:cubicBezTo>
                  <a:cubicBezTo>
                    <a:pt x="98" y="9947"/>
                    <a:pt x="93" y="9946"/>
                    <a:pt x="88" y="9944"/>
                  </a:cubicBezTo>
                  <a:cubicBezTo>
                    <a:pt x="62" y="9936"/>
                    <a:pt x="47" y="9930"/>
                    <a:pt x="41" y="9930"/>
                  </a:cubicBezTo>
                  <a:cubicBezTo>
                    <a:pt x="31" y="9930"/>
                    <a:pt x="44" y="9943"/>
                    <a:pt x="79" y="9975"/>
                  </a:cubicBezTo>
                  <a:cubicBezTo>
                    <a:pt x="101" y="10019"/>
                    <a:pt x="101" y="10019"/>
                    <a:pt x="44" y="10069"/>
                  </a:cubicBezTo>
                  <a:cubicBezTo>
                    <a:pt x="0" y="10088"/>
                    <a:pt x="0" y="10088"/>
                    <a:pt x="22" y="10132"/>
                  </a:cubicBezTo>
                  <a:cubicBezTo>
                    <a:pt x="62" y="10146"/>
                    <a:pt x="90" y="10156"/>
                    <a:pt x="108" y="10156"/>
                  </a:cubicBezTo>
                  <a:cubicBezTo>
                    <a:pt x="122" y="10156"/>
                    <a:pt x="131" y="10150"/>
                    <a:pt x="135" y="10138"/>
                  </a:cubicBezTo>
                  <a:cubicBezTo>
                    <a:pt x="143" y="10118"/>
                    <a:pt x="146" y="10111"/>
                    <a:pt x="156" y="10111"/>
                  </a:cubicBezTo>
                  <a:cubicBezTo>
                    <a:pt x="161" y="10111"/>
                    <a:pt x="168" y="10113"/>
                    <a:pt x="179" y="10116"/>
                  </a:cubicBezTo>
                  <a:lnTo>
                    <a:pt x="157" y="10179"/>
                  </a:lnTo>
                  <a:cubicBezTo>
                    <a:pt x="141" y="10223"/>
                    <a:pt x="138" y="10270"/>
                    <a:pt x="148" y="10317"/>
                  </a:cubicBezTo>
                  <a:cubicBezTo>
                    <a:pt x="155" y="10359"/>
                    <a:pt x="181" y="10385"/>
                    <a:pt x="199" y="10385"/>
                  </a:cubicBezTo>
                  <a:cubicBezTo>
                    <a:pt x="213" y="10385"/>
                    <a:pt x="222" y="10371"/>
                    <a:pt x="217" y="10339"/>
                  </a:cubicBezTo>
                  <a:lnTo>
                    <a:pt x="260" y="10320"/>
                  </a:lnTo>
                  <a:cubicBezTo>
                    <a:pt x="281" y="10327"/>
                    <a:pt x="298" y="10330"/>
                    <a:pt x="312" y="10330"/>
                  </a:cubicBezTo>
                  <a:cubicBezTo>
                    <a:pt x="365" y="10330"/>
                    <a:pt x="362" y="10285"/>
                    <a:pt x="282" y="10257"/>
                  </a:cubicBezTo>
                  <a:cubicBezTo>
                    <a:pt x="182" y="10223"/>
                    <a:pt x="182" y="10223"/>
                    <a:pt x="260" y="10214"/>
                  </a:cubicBezTo>
                  <a:lnTo>
                    <a:pt x="260" y="10214"/>
                  </a:lnTo>
                  <a:cubicBezTo>
                    <a:pt x="277" y="10220"/>
                    <a:pt x="291" y="10223"/>
                    <a:pt x="301" y="10223"/>
                  </a:cubicBezTo>
                  <a:cubicBezTo>
                    <a:pt x="332" y="10223"/>
                    <a:pt x="341" y="10199"/>
                    <a:pt x="348" y="10176"/>
                  </a:cubicBezTo>
                  <a:cubicBezTo>
                    <a:pt x="356" y="10157"/>
                    <a:pt x="359" y="10149"/>
                    <a:pt x="368" y="10149"/>
                  </a:cubicBezTo>
                  <a:cubicBezTo>
                    <a:pt x="374" y="10149"/>
                    <a:pt x="382" y="10152"/>
                    <a:pt x="395" y="10157"/>
                  </a:cubicBezTo>
                  <a:cubicBezTo>
                    <a:pt x="402" y="10159"/>
                    <a:pt x="409" y="10160"/>
                    <a:pt x="415" y="10160"/>
                  </a:cubicBezTo>
                  <a:cubicBezTo>
                    <a:pt x="443" y="10160"/>
                    <a:pt x="470" y="10144"/>
                    <a:pt x="483" y="10116"/>
                  </a:cubicBezTo>
                  <a:cubicBezTo>
                    <a:pt x="495" y="10085"/>
                    <a:pt x="495" y="10085"/>
                    <a:pt x="461" y="10076"/>
                  </a:cubicBezTo>
                  <a:cubicBezTo>
                    <a:pt x="455" y="10078"/>
                    <a:pt x="451" y="10079"/>
                    <a:pt x="447" y="10079"/>
                  </a:cubicBezTo>
                  <a:cubicBezTo>
                    <a:pt x="424" y="10079"/>
                    <a:pt x="449" y="10031"/>
                    <a:pt x="517" y="10026"/>
                  </a:cubicBezTo>
                  <a:cubicBezTo>
                    <a:pt x="561" y="10004"/>
                    <a:pt x="561" y="10004"/>
                    <a:pt x="492" y="9982"/>
                  </a:cubicBezTo>
                  <a:cubicBezTo>
                    <a:pt x="427" y="9957"/>
                    <a:pt x="448" y="9894"/>
                    <a:pt x="527" y="9888"/>
                  </a:cubicBezTo>
                  <a:lnTo>
                    <a:pt x="549" y="9825"/>
                  </a:lnTo>
                  <a:cubicBezTo>
                    <a:pt x="558" y="9794"/>
                    <a:pt x="527" y="9781"/>
                    <a:pt x="492" y="9772"/>
                  </a:cubicBezTo>
                  <a:cubicBezTo>
                    <a:pt x="423" y="9747"/>
                    <a:pt x="423" y="9747"/>
                    <a:pt x="470" y="9728"/>
                  </a:cubicBezTo>
                  <a:cubicBezTo>
                    <a:pt x="485" y="9720"/>
                    <a:pt x="502" y="9715"/>
                    <a:pt x="521" y="9715"/>
                  </a:cubicBezTo>
                  <a:cubicBezTo>
                    <a:pt x="530" y="9715"/>
                    <a:pt x="539" y="9716"/>
                    <a:pt x="549" y="9718"/>
                  </a:cubicBezTo>
                  <a:cubicBezTo>
                    <a:pt x="554" y="9720"/>
                    <a:pt x="558" y="9721"/>
                    <a:pt x="562" y="9721"/>
                  </a:cubicBezTo>
                  <a:cubicBezTo>
                    <a:pt x="584" y="9721"/>
                    <a:pt x="594" y="9695"/>
                    <a:pt x="602" y="9668"/>
                  </a:cubicBezTo>
                  <a:cubicBezTo>
                    <a:pt x="615" y="9637"/>
                    <a:pt x="637" y="9574"/>
                    <a:pt x="602" y="9565"/>
                  </a:cubicBezTo>
                  <a:lnTo>
                    <a:pt x="602" y="9565"/>
                  </a:lnTo>
                  <a:lnTo>
                    <a:pt x="637" y="9574"/>
                  </a:lnTo>
                  <a:cubicBezTo>
                    <a:pt x="646" y="9543"/>
                    <a:pt x="680" y="9556"/>
                    <a:pt x="646" y="9543"/>
                  </a:cubicBezTo>
                  <a:cubicBezTo>
                    <a:pt x="665" y="9512"/>
                    <a:pt x="687" y="9483"/>
                    <a:pt x="715" y="9462"/>
                  </a:cubicBezTo>
                  <a:cubicBezTo>
                    <a:pt x="756" y="9422"/>
                    <a:pt x="745" y="9343"/>
                    <a:pt x="690" y="9343"/>
                  </a:cubicBezTo>
                  <a:cubicBezTo>
                    <a:pt x="675" y="9343"/>
                    <a:pt x="657" y="9349"/>
                    <a:pt x="635" y="9363"/>
                  </a:cubicBezTo>
                  <a:lnTo>
                    <a:pt x="635" y="9363"/>
                  </a:lnTo>
                  <a:cubicBezTo>
                    <a:pt x="638" y="9355"/>
                    <a:pt x="642" y="9345"/>
                    <a:pt x="646" y="9333"/>
                  </a:cubicBezTo>
                  <a:cubicBezTo>
                    <a:pt x="652" y="9314"/>
                    <a:pt x="640" y="9295"/>
                    <a:pt x="624" y="9289"/>
                  </a:cubicBezTo>
                  <a:cubicBezTo>
                    <a:pt x="590" y="9280"/>
                    <a:pt x="599" y="9248"/>
                    <a:pt x="611" y="9217"/>
                  </a:cubicBezTo>
                  <a:lnTo>
                    <a:pt x="611" y="9217"/>
                  </a:lnTo>
                  <a:lnTo>
                    <a:pt x="677" y="9239"/>
                  </a:lnTo>
                  <a:cubicBezTo>
                    <a:pt x="707" y="9261"/>
                    <a:pt x="734" y="9270"/>
                    <a:pt x="752" y="9270"/>
                  </a:cubicBezTo>
                  <a:cubicBezTo>
                    <a:pt x="789" y="9270"/>
                    <a:pt x="794" y="9233"/>
                    <a:pt x="734" y="9189"/>
                  </a:cubicBezTo>
                  <a:lnTo>
                    <a:pt x="734" y="9189"/>
                  </a:lnTo>
                  <a:lnTo>
                    <a:pt x="768" y="9201"/>
                  </a:lnTo>
                  <a:cubicBezTo>
                    <a:pt x="773" y="9203"/>
                    <a:pt x="777" y="9204"/>
                    <a:pt x="781" y="9204"/>
                  </a:cubicBezTo>
                  <a:cubicBezTo>
                    <a:pt x="805" y="9204"/>
                    <a:pt x="810" y="9172"/>
                    <a:pt x="799" y="9107"/>
                  </a:cubicBezTo>
                  <a:cubicBezTo>
                    <a:pt x="812" y="9076"/>
                    <a:pt x="756" y="9020"/>
                    <a:pt x="721" y="9010"/>
                  </a:cubicBezTo>
                  <a:cubicBezTo>
                    <a:pt x="702" y="9004"/>
                    <a:pt x="693" y="8985"/>
                    <a:pt x="699" y="8966"/>
                  </a:cubicBezTo>
                  <a:cubicBezTo>
                    <a:pt x="705" y="8947"/>
                    <a:pt x="707" y="8940"/>
                    <a:pt x="716" y="8940"/>
                  </a:cubicBezTo>
                  <a:cubicBezTo>
                    <a:pt x="722" y="8940"/>
                    <a:pt x="730" y="8943"/>
                    <a:pt x="743" y="8948"/>
                  </a:cubicBezTo>
                  <a:cubicBezTo>
                    <a:pt x="753" y="8951"/>
                    <a:pt x="762" y="8952"/>
                    <a:pt x="769" y="8952"/>
                  </a:cubicBezTo>
                  <a:cubicBezTo>
                    <a:pt x="817" y="8952"/>
                    <a:pt x="826" y="8899"/>
                    <a:pt x="778" y="8854"/>
                  </a:cubicBezTo>
                  <a:lnTo>
                    <a:pt x="778" y="8854"/>
                  </a:lnTo>
                  <a:lnTo>
                    <a:pt x="809" y="8866"/>
                  </a:lnTo>
                  <a:cubicBezTo>
                    <a:pt x="813" y="8867"/>
                    <a:pt x="818" y="8868"/>
                    <a:pt x="823" y="8868"/>
                  </a:cubicBezTo>
                  <a:cubicBezTo>
                    <a:pt x="854" y="8868"/>
                    <a:pt x="890" y="8835"/>
                    <a:pt x="909" y="8691"/>
                  </a:cubicBezTo>
                  <a:cubicBezTo>
                    <a:pt x="950" y="8573"/>
                    <a:pt x="983" y="8483"/>
                    <a:pt x="1013" y="8483"/>
                  </a:cubicBezTo>
                  <a:cubicBezTo>
                    <a:pt x="1015" y="8483"/>
                    <a:pt x="1017" y="8483"/>
                    <a:pt x="1019" y="8484"/>
                  </a:cubicBezTo>
                  <a:cubicBezTo>
                    <a:pt x="1020" y="8484"/>
                    <a:pt x="1021" y="8484"/>
                    <a:pt x="1023" y="8484"/>
                  </a:cubicBezTo>
                  <a:cubicBezTo>
                    <a:pt x="1052" y="8484"/>
                    <a:pt x="1030" y="8343"/>
                    <a:pt x="984" y="8261"/>
                  </a:cubicBezTo>
                  <a:lnTo>
                    <a:pt x="984" y="8261"/>
                  </a:lnTo>
                  <a:cubicBezTo>
                    <a:pt x="989" y="8263"/>
                    <a:pt x="994" y="8264"/>
                    <a:pt x="998" y="8264"/>
                  </a:cubicBezTo>
                  <a:cubicBezTo>
                    <a:pt x="1022" y="8264"/>
                    <a:pt x="1031" y="8233"/>
                    <a:pt x="1050" y="8180"/>
                  </a:cubicBezTo>
                  <a:cubicBezTo>
                    <a:pt x="1075" y="8111"/>
                    <a:pt x="1082" y="8092"/>
                    <a:pt x="1096" y="8092"/>
                  </a:cubicBezTo>
                  <a:cubicBezTo>
                    <a:pt x="1101" y="8092"/>
                    <a:pt x="1108" y="8095"/>
                    <a:pt x="1116" y="8098"/>
                  </a:cubicBezTo>
                  <a:cubicBezTo>
                    <a:pt x="1142" y="8122"/>
                    <a:pt x="1157" y="8135"/>
                    <a:pt x="1161" y="8135"/>
                  </a:cubicBezTo>
                  <a:cubicBezTo>
                    <a:pt x="1166" y="8135"/>
                    <a:pt x="1155" y="8114"/>
                    <a:pt x="1129" y="8067"/>
                  </a:cubicBezTo>
                  <a:cubicBezTo>
                    <a:pt x="1079" y="8018"/>
                    <a:pt x="1123" y="7949"/>
                    <a:pt x="1181" y="7949"/>
                  </a:cubicBezTo>
                  <a:cubicBezTo>
                    <a:pt x="1189" y="7949"/>
                    <a:pt x="1198" y="7951"/>
                    <a:pt x="1207" y="7954"/>
                  </a:cubicBezTo>
                  <a:cubicBezTo>
                    <a:pt x="1211" y="7955"/>
                    <a:pt x="1215" y="7956"/>
                    <a:pt x="1219" y="7956"/>
                  </a:cubicBezTo>
                  <a:cubicBezTo>
                    <a:pt x="1244" y="7956"/>
                    <a:pt x="1254" y="7927"/>
                    <a:pt x="1273" y="7873"/>
                  </a:cubicBezTo>
                  <a:cubicBezTo>
                    <a:pt x="1251" y="7829"/>
                    <a:pt x="1273" y="7766"/>
                    <a:pt x="1295" y="7703"/>
                  </a:cubicBezTo>
                  <a:cubicBezTo>
                    <a:pt x="1326" y="7609"/>
                    <a:pt x="1326" y="7609"/>
                    <a:pt x="1260" y="7587"/>
                  </a:cubicBezTo>
                  <a:cubicBezTo>
                    <a:pt x="1191" y="7562"/>
                    <a:pt x="1204" y="7531"/>
                    <a:pt x="1226" y="7468"/>
                  </a:cubicBezTo>
                  <a:cubicBezTo>
                    <a:pt x="1234" y="7442"/>
                    <a:pt x="1244" y="7415"/>
                    <a:pt x="1266" y="7415"/>
                  </a:cubicBezTo>
                  <a:cubicBezTo>
                    <a:pt x="1270" y="7415"/>
                    <a:pt x="1274" y="7416"/>
                    <a:pt x="1279" y="7418"/>
                  </a:cubicBezTo>
                  <a:cubicBezTo>
                    <a:pt x="1279" y="7418"/>
                    <a:pt x="1326" y="7399"/>
                    <a:pt x="1335" y="7368"/>
                  </a:cubicBezTo>
                  <a:cubicBezTo>
                    <a:pt x="1346" y="7342"/>
                    <a:pt x="1354" y="7315"/>
                    <a:pt x="1377" y="7315"/>
                  </a:cubicBezTo>
                  <a:cubicBezTo>
                    <a:pt x="1382" y="7315"/>
                    <a:pt x="1386" y="7316"/>
                    <a:pt x="1392" y="7318"/>
                  </a:cubicBezTo>
                  <a:cubicBezTo>
                    <a:pt x="1423" y="7299"/>
                    <a:pt x="1448" y="7271"/>
                    <a:pt x="1458" y="7237"/>
                  </a:cubicBezTo>
                  <a:cubicBezTo>
                    <a:pt x="1478" y="7179"/>
                    <a:pt x="1498" y="7122"/>
                    <a:pt x="1527" y="7122"/>
                  </a:cubicBezTo>
                  <a:cubicBezTo>
                    <a:pt x="1530" y="7122"/>
                    <a:pt x="1533" y="7123"/>
                    <a:pt x="1536" y="7124"/>
                  </a:cubicBezTo>
                  <a:cubicBezTo>
                    <a:pt x="1545" y="7092"/>
                    <a:pt x="1545" y="7092"/>
                    <a:pt x="1514" y="7080"/>
                  </a:cubicBezTo>
                  <a:cubicBezTo>
                    <a:pt x="1480" y="7067"/>
                    <a:pt x="1458" y="7027"/>
                    <a:pt x="1533" y="6914"/>
                  </a:cubicBezTo>
                  <a:cubicBezTo>
                    <a:pt x="1555" y="6851"/>
                    <a:pt x="1589" y="6757"/>
                    <a:pt x="1555" y="6744"/>
                  </a:cubicBezTo>
                  <a:cubicBezTo>
                    <a:pt x="1562" y="6725"/>
                    <a:pt x="1565" y="6718"/>
                    <a:pt x="1574" y="6718"/>
                  </a:cubicBezTo>
                  <a:cubicBezTo>
                    <a:pt x="1579" y="6718"/>
                    <a:pt x="1586" y="6721"/>
                    <a:pt x="1599" y="6726"/>
                  </a:cubicBezTo>
                  <a:cubicBezTo>
                    <a:pt x="1608" y="6729"/>
                    <a:pt x="1617" y="6730"/>
                    <a:pt x="1624" y="6730"/>
                  </a:cubicBezTo>
                  <a:cubicBezTo>
                    <a:pt x="1672" y="6730"/>
                    <a:pt x="1683" y="6673"/>
                    <a:pt x="1642" y="6600"/>
                  </a:cubicBezTo>
                  <a:cubicBezTo>
                    <a:pt x="1611" y="6588"/>
                    <a:pt x="1621" y="6556"/>
                    <a:pt x="1664" y="6538"/>
                  </a:cubicBezTo>
                  <a:cubicBezTo>
                    <a:pt x="1671" y="6513"/>
                    <a:pt x="1668" y="6488"/>
                    <a:pt x="1655" y="6462"/>
                  </a:cubicBezTo>
                  <a:cubicBezTo>
                    <a:pt x="1630" y="6422"/>
                    <a:pt x="1630" y="6422"/>
                    <a:pt x="1686" y="6372"/>
                  </a:cubicBezTo>
                  <a:cubicBezTo>
                    <a:pt x="1691" y="6373"/>
                    <a:pt x="1694" y="6373"/>
                    <a:pt x="1698" y="6373"/>
                  </a:cubicBezTo>
                  <a:cubicBezTo>
                    <a:pt x="1723" y="6373"/>
                    <a:pt x="1732" y="6346"/>
                    <a:pt x="1743" y="6318"/>
                  </a:cubicBezTo>
                  <a:cubicBezTo>
                    <a:pt x="1724" y="6243"/>
                    <a:pt x="1862" y="5905"/>
                    <a:pt x="1909" y="5886"/>
                  </a:cubicBezTo>
                  <a:cubicBezTo>
                    <a:pt x="1887" y="5845"/>
                    <a:pt x="1887" y="5845"/>
                    <a:pt x="1899" y="5814"/>
                  </a:cubicBezTo>
                  <a:cubicBezTo>
                    <a:pt x="1981" y="5807"/>
                    <a:pt x="1959" y="5764"/>
                    <a:pt x="1893" y="5739"/>
                  </a:cubicBezTo>
                  <a:lnTo>
                    <a:pt x="1881" y="5770"/>
                  </a:lnTo>
                  <a:lnTo>
                    <a:pt x="1868" y="5801"/>
                  </a:lnTo>
                  <a:cubicBezTo>
                    <a:pt x="1811" y="5778"/>
                    <a:pt x="1829" y="5710"/>
                    <a:pt x="1892" y="5710"/>
                  </a:cubicBezTo>
                  <a:cubicBezTo>
                    <a:pt x="1905" y="5710"/>
                    <a:pt x="1920" y="5713"/>
                    <a:pt x="1937" y="5720"/>
                  </a:cubicBezTo>
                  <a:cubicBezTo>
                    <a:pt x="2019" y="5717"/>
                    <a:pt x="2019" y="5717"/>
                    <a:pt x="1962" y="5660"/>
                  </a:cubicBezTo>
                  <a:cubicBezTo>
                    <a:pt x="1909" y="5601"/>
                    <a:pt x="1925" y="5569"/>
                    <a:pt x="2003" y="5566"/>
                  </a:cubicBezTo>
                  <a:cubicBezTo>
                    <a:pt x="2030" y="5578"/>
                    <a:pt x="2045" y="5584"/>
                    <a:pt x="2050" y="5584"/>
                  </a:cubicBezTo>
                  <a:cubicBezTo>
                    <a:pt x="2058" y="5584"/>
                    <a:pt x="2045" y="5570"/>
                    <a:pt x="2015" y="5535"/>
                  </a:cubicBezTo>
                  <a:cubicBezTo>
                    <a:pt x="1929" y="5439"/>
                    <a:pt x="1917" y="5349"/>
                    <a:pt x="1983" y="5349"/>
                  </a:cubicBezTo>
                  <a:cubicBezTo>
                    <a:pt x="1998" y="5349"/>
                    <a:pt x="2019" y="5354"/>
                    <a:pt x="2044" y="5366"/>
                  </a:cubicBezTo>
                  <a:cubicBezTo>
                    <a:pt x="2069" y="5378"/>
                    <a:pt x="2091" y="5383"/>
                    <a:pt x="2110" y="5383"/>
                  </a:cubicBezTo>
                  <a:cubicBezTo>
                    <a:pt x="2139" y="5383"/>
                    <a:pt x="2159" y="5370"/>
                    <a:pt x="2169" y="5353"/>
                  </a:cubicBezTo>
                  <a:cubicBezTo>
                    <a:pt x="2185" y="5322"/>
                    <a:pt x="2153" y="5306"/>
                    <a:pt x="2119" y="5294"/>
                  </a:cubicBezTo>
                  <a:cubicBezTo>
                    <a:pt x="2040" y="5290"/>
                    <a:pt x="2056" y="5262"/>
                    <a:pt x="2150" y="5234"/>
                  </a:cubicBezTo>
                  <a:cubicBezTo>
                    <a:pt x="2294" y="5193"/>
                    <a:pt x="2326" y="5137"/>
                    <a:pt x="2307" y="5015"/>
                  </a:cubicBezTo>
                  <a:cubicBezTo>
                    <a:pt x="2307" y="4914"/>
                    <a:pt x="2328" y="4841"/>
                    <a:pt x="2347" y="4841"/>
                  </a:cubicBezTo>
                  <a:cubicBezTo>
                    <a:pt x="2356" y="4841"/>
                    <a:pt x="2364" y="4858"/>
                    <a:pt x="2370" y="4899"/>
                  </a:cubicBezTo>
                  <a:cubicBezTo>
                    <a:pt x="2386" y="4946"/>
                    <a:pt x="2394" y="4969"/>
                    <a:pt x="2397" y="4969"/>
                  </a:cubicBezTo>
                  <a:cubicBezTo>
                    <a:pt x="2401" y="4969"/>
                    <a:pt x="2401" y="4950"/>
                    <a:pt x="2401" y="4914"/>
                  </a:cubicBezTo>
                  <a:lnTo>
                    <a:pt x="2479" y="4770"/>
                  </a:lnTo>
                  <a:cubicBezTo>
                    <a:pt x="2492" y="4736"/>
                    <a:pt x="2479" y="4695"/>
                    <a:pt x="2448" y="4676"/>
                  </a:cubicBezTo>
                  <a:lnTo>
                    <a:pt x="2448" y="4676"/>
                  </a:lnTo>
                  <a:cubicBezTo>
                    <a:pt x="2453" y="4677"/>
                    <a:pt x="2458" y="4677"/>
                    <a:pt x="2463" y="4677"/>
                  </a:cubicBezTo>
                  <a:cubicBezTo>
                    <a:pt x="2534" y="4677"/>
                    <a:pt x="2584" y="4636"/>
                    <a:pt x="2564" y="4551"/>
                  </a:cubicBezTo>
                  <a:cubicBezTo>
                    <a:pt x="2583" y="4526"/>
                    <a:pt x="2598" y="4498"/>
                    <a:pt x="2598" y="4498"/>
                  </a:cubicBezTo>
                  <a:cubicBezTo>
                    <a:pt x="2617" y="4469"/>
                    <a:pt x="2617" y="4469"/>
                    <a:pt x="2608" y="4422"/>
                  </a:cubicBezTo>
                  <a:cubicBezTo>
                    <a:pt x="2595" y="4375"/>
                    <a:pt x="2642" y="4369"/>
                    <a:pt x="2692" y="4360"/>
                  </a:cubicBezTo>
                  <a:cubicBezTo>
                    <a:pt x="2739" y="4350"/>
                    <a:pt x="2789" y="4344"/>
                    <a:pt x="2758" y="4325"/>
                  </a:cubicBezTo>
                  <a:cubicBezTo>
                    <a:pt x="2730" y="4303"/>
                    <a:pt x="2736" y="4231"/>
                    <a:pt x="2724" y="4181"/>
                  </a:cubicBezTo>
                  <a:cubicBezTo>
                    <a:pt x="2719" y="4156"/>
                    <a:pt x="2730" y="4142"/>
                    <a:pt x="2743" y="4142"/>
                  </a:cubicBezTo>
                  <a:cubicBezTo>
                    <a:pt x="2755" y="4142"/>
                    <a:pt x="2768" y="4153"/>
                    <a:pt x="2774" y="4175"/>
                  </a:cubicBezTo>
                  <a:cubicBezTo>
                    <a:pt x="2786" y="4183"/>
                    <a:pt x="2793" y="4187"/>
                    <a:pt x="2802" y="4187"/>
                  </a:cubicBezTo>
                  <a:cubicBezTo>
                    <a:pt x="2814" y="4187"/>
                    <a:pt x="2830" y="4179"/>
                    <a:pt x="2868" y="4159"/>
                  </a:cubicBezTo>
                  <a:cubicBezTo>
                    <a:pt x="2887" y="4134"/>
                    <a:pt x="2924" y="4078"/>
                    <a:pt x="2893" y="4059"/>
                  </a:cubicBezTo>
                  <a:cubicBezTo>
                    <a:pt x="2865" y="4037"/>
                    <a:pt x="2974" y="3871"/>
                    <a:pt x="3028" y="3871"/>
                  </a:cubicBezTo>
                  <a:cubicBezTo>
                    <a:pt x="3028" y="3871"/>
                    <a:pt x="3050" y="3846"/>
                    <a:pt x="3071" y="3821"/>
                  </a:cubicBezTo>
                  <a:cubicBezTo>
                    <a:pt x="3093" y="3792"/>
                    <a:pt x="3084" y="3745"/>
                    <a:pt x="3106" y="3720"/>
                  </a:cubicBezTo>
                  <a:cubicBezTo>
                    <a:pt x="3122" y="3698"/>
                    <a:pt x="3125" y="3673"/>
                    <a:pt x="3122" y="3645"/>
                  </a:cubicBezTo>
                  <a:cubicBezTo>
                    <a:pt x="3135" y="3627"/>
                    <a:pt x="3151" y="3609"/>
                    <a:pt x="3169" y="3609"/>
                  </a:cubicBezTo>
                  <a:cubicBezTo>
                    <a:pt x="3176" y="3609"/>
                    <a:pt x="3183" y="3611"/>
                    <a:pt x="3191" y="3617"/>
                  </a:cubicBezTo>
                  <a:cubicBezTo>
                    <a:pt x="3168" y="3572"/>
                    <a:pt x="3160" y="3556"/>
                    <a:pt x="3179" y="3556"/>
                  </a:cubicBezTo>
                  <a:cubicBezTo>
                    <a:pt x="3189" y="3556"/>
                    <a:pt x="3206" y="3560"/>
                    <a:pt x="3231" y="3567"/>
                  </a:cubicBezTo>
                  <a:cubicBezTo>
                    <a:pt x="3257" y="3588"/>
                    <a:pt x="3270" y="3599"/>
                    <a:pt x="3275" y="3599"/>
                  </a:cubicBezTo>
                  <a:cubicBezTo>
                    <a:pt x="3281" y="3599"/>
                    <a:pt x="3272" y="3582"/>
                    <a:pt x="3253" y="3542"/>
                  </a:cubicBezTo>
                  <a:cubicBezTo>
                    <a:pt x="3247" y="3492"/>
                    <a:pt x="3247" y="3492"/>
                    <a:pt x="3297" y="3488"/>
                  </a:cubicBezTo>
                  <a:cubicBezTo>
                    <a:pt x="3304" y="3496"/>
                    <a:pt x="3312" y="3499"/>
                    <a:pt x="3317" y="3499"/>
                  </a:cubicBezTo>
                  <a:cubicBezTo>
                    <a:pt x="3331" y="3499"/>
                    <a:pt x="3336" y="3481"/>
                    <a:pt x="3316" y="3463"/>
                  </a:cubicBezTo>
                  <a:cubicBezTo>
                    <a:pt x="3290" y="3404"/>
                    <a:pt x="3311" y="3326"/>
                    <a:pt x="3349" y="3326"/>
                  </a:cubicBezTo>
                  <a:cubicBezTo>
                    <a:pt x="3357" y="3326"/>
                    <a:pt x="3366" y="3330"/>
                    <a:pt x="3375" y="3338"/>
                  </a:cubicBezTo>
                  <a:cubicBezTo>
                    <a:pt x="3388" y="3316"/>
                    <a:pt x="3394" y="3288"/>
                    <a:pt x="3391" y="3263"/>
                  </a:cubicBezTo>
                  <a:cubicBezTo>
                    <a:pt x="3374" y="3221"/>
                    <a:pt x="3366" y="3203"/>
                    <a:pt x="3372" y="3203"/>
                  </a:cubicBezTo>
                  <a:cubicBezTo>
                    <a:pt x="3376" y="3203"/>
                    <a:pt x="3389" y="3215"/>
                    <a:pt x="3413" y="3238"/>
                  </a:cubicBezTo>
                  <a:cubicBezTo>
                    <a:pt x="3432" y="3244"/>
                    <a:pt x="3448" y="3247"/>
                    <a:pt x="3460" y="3247"/>
                  </a:cubicBezTo>
                  <a:cubicBezTo>
                    <a:pt x="3496" y="3247"/>
                    <a:pt x="3503" y="3220"/>
                    <a:pt x="3482" y="3166"/>
                  </a:cubicBezTo>
                  <a:cubicBezTo>
                    <a:pt x="3482" y="3139"/>
                    <a:pt x="3501" y="3118"/>
                    <a:pt x="3524" y="3118"/>
                  </a:cubicBezTo>
                  <a:cubicBezTo>
                    <a:pt x="3526" y="3118"/>
                    <a:pt x="3527" y="3118"/>
                    <a:pt x="3529" y="3119"/>
                  </a:cubicBezTo>
                  <a:cubicBezTo>
                    <a:pt x="3604" y="3097"/>
                    <a:pt x="3770" y="2981"/>
                    <a:pt x="3695" y="2953"/>
                  </a:cubicBezTo>
                  <a:lnTo>
                    <a:pt x="3742" y="2906"/>
                  </a:lnTo>
                  <a:cubicBezTo>
                    <a:pt x="3814" y="2884"/>
                    <a:pt x="3839" y="2862"/>
                    <a:pt x="3839" y="2812"/>
                  </a:cubicBezTo>
                  <a:lnTo>
                    <a:pt x="3836" y="2761"/>
                  </a:lnTo>
                  <a:lnTo>
                    <a:pt x="3836" y="2761"/>
                  </a:lnTo>
                  <a:cubicBezTo>
                    <a:pt x="3851" y="2776"/>
                    <a:pt x="3870" y="2783"/>
                    <a:pt x="3888" y="2783"/>
                  </a:cubicBezTo>
                  <a:cubicBezTo>
                    <a:pt x="3904" y="2783"/>
                    <a:pt x="3920" y="2778"/>
                    <a:pt x="3933" y="2768"/>
                  </a:cubicBezTo>
                  <a:cubicBezTo>
                    <a:pt x="3958" y="2743"/>
                    <a:pt x="3958" y="2743"/>
                    <a:pt x="3933" y="2718"/>
                  </a:cubicBezTo>
                  <a:cubicBezTo>
                    <a:pt x="3883" y="2714"/>
                    <a:pt x="3908" y="2692"/>
                    <a:pt x="3933" y="2667"/>
                  </a:cubicBezTo>
                  <a:cubicBezTo>
                    <a:pt x="3946" y="2656"/>
                    <a:pt x="3962" y="2650"/>
                    <a:pt x="3977" y="2650"/>
                  </a:cubicBezTo>
                  <a:cubicBezTo>
                    <a:pt x="3996" y="2650"/>
                    <a:pt x="4015" y="2658"/>
                    <a:pt x="4030" y="2674"/>
                  </a:cubicBezTo>
                  <a:lnTo>
                    <a:pt x="4056" y="2655"/>
                  </a:lnTo>
                  <a:cubicBezTo>
                    <a:pt x="4022" y="2617"/>
                    <a:pt x="4025" y="2594"/>
                    <a:pt x="4038" y="2594"/>
                  </a:cubicBezTo>
                  <a:cubicBezTo>
                    <a:pt x="4043" y="2594"/>
                    <a:pt x="4049" y="2598"/>
                    <a:pt x="4056" y="2605"/>
                  </a:cubicBezTo>
                  <a:cubicBezTo>
                    <a:pt x="4061" y="2606"/>
                    <a:pt x="4067" y="2606"/>
                    <a:pt x="4072" y="2606"/>
                  </a:cubicBezTo>
                  <a:cubicBezTo>
                    <a:pt x="4104" y="2606"/>
                    <a:pt x="4135" y="2592"/>
                    <a:pt x="4159" y="2570"/>
                  </a:cubicBezTo>
                  <a:cubicBezTo>
                    <a:pt x="4147" y="2557"/>
                    <a:pt x="4152" y="2551"/>
                    <a:pt x="4158" y="2551"/>
                  </a:cubicBezTo>
                  <a:cubicBezTo>
                    <a:pt x="4164" y="2551"/>
                    <a:pt x="4172" y="2559"/>
                    <a:pt x="4159" y="2570"/>
                  </a:cubicBezTo>
                  <a:lnTo>
                    <a:pt x="4181" y="2595"/>
                  </a:lnTo>
                  <a:cubicBezTo>
                    <a:pt x="4186" y="2596"/>
                    <a:pt x="4191" y="2596"/>
                    <a:pt x="4194" y="2596"/>
                  </a:cubicBezTo>
                  <a:cubicBezTo>
                    <a:pt x="4226" y="2596"/>
                    <a:pt x="4204" y="2574"/>
                    <a:pt x="4184" y="2548"/>
                  </a:cubicBezTo>
                  <a:lnTo>
                    <a:pt x="4234" y="2504"/>
                  </a:lnTo>
                  <a:cubicBezTo>
                    <a:pt x="4259" y="2486"/>
                    <a:pt x="4287" y="2464"/>
                    <a:pt x="4237" y="2457"/>
                  </a:cubicBezTo>
                  <a:cubicBezTo>
                    <a:pt x="4215" y="2429"/>
                    <a:pt x="4190" y="2401"/>
                    <a:pt x="4218" y="2382"/>
                  </a:cubicBezTo>
                  <a:lnTo>
                    <a:pt x="4218" y="2382"/>
                  </a:lnTo>
                  <a:cubicBezTo>
                    <a:pt x="4235" y="2401"/>
                    <a:pt x="4251" y="2421"/>
                    <a:pt x="4270" y="2421"/>
                  </a:cubicBezTo>
                  <a:cubicBezTo>
                    <a:pt x="4277" y="2421"/>
                    <a:pt x="4283" y="2419"/>
                    <a:pt x="4291" y="2414"/>
                  </a:cubicBezTo>
                  <a:cubicBezTo>
                    <a:pt x="4295" y="2410"/>
                    <a:pt x="4302" y="2408"/>
                    <a:pt x="4309" y="2408"/>
                  </a:cubicBezTo>
                  <a:cubicBezTo>
                    <a:pt x="4319" y="2408"/>
                    <a:pt x="4330" y="2412"/>
                    <a:pt x="4338" y="2420"/>
                  </a:cubicBezTo>
                  <a:cubicBezTo>
                    <a:pt x="4342" y="2439"/>
                    <a:pt x="4351" y="2447"/>
                    <a:pt x="4361" y="2447"/>
                  </a:cubicBezTo>
                  <a:cubicBezTo>
                    <a:pt x="4392" y="2447"/>
                    <a:pt x="4439" y="2374"/>
                    <a:pt x="4441" y="2338"/>
                  </a:cubicBezTo>
                  <a:cubicBezTo>
                    <a:pt x="4445" y="2274"/>
                    <a:pt x="4458" y="2242"/>
                    <a:pt x="4478" y="2242"/>
                  </a:cubicBezTo>
                  <a:cubicBezTo>
                    <a:pt x="4490" y="2242"/>
                    <a:pt x="4504" y="2252"/>
                    <a:pt x="4519" y="2273"/>
                  </a:cubicBezTo>
                  <a:cubicBezTo>
                    <a:pt x="4528" y="2284"/>
                    <a:pt x="4536" y="2289"/>
                    <a:pt x="4541" y="2289"/>
                  </a:cubicBezTo>
                  <a:cubicBezTo>
                    <a:pt x="4564" y="2289"/>
                    <a:pt x="4562" y="2210"/>
                    <a:pt x="4532" y="2125"/>
                  </a:cubicBezTo>
                  <a:lnTo>
                    <a:pt x="4491" y="2019"/>
                  </a:lnTo>
                  <a:lnTo>
                    <a:pt x="4557" y="2103"/>
                  </a:lnTo>
                  <a:cubicBezTo>
                    <a:pt x="4610" y="2149"/>
                    <a:pt x="4638" y="2173"/>
                    <a:pt x="4657" y="2173"/>
                  </a:cubicBezTo>
                  <a:cubicBezTo>
                    <a:pt x="4678" y="2173"/>
                    <a:pt x="4689" y="2145"/>
                    <a:pt x="4710" y="2085"/>
                  </a:cubicBezTo>
                  <a:cubicBezTo>
                    <a:pt x="4731" y="2045"/>
                    <a:pt x="4740" y="2029"/>
                    <a:pt x="4747" y="2029"/>
                  </a:cubicBezTo>
                  <a:cubicBezTo>
                    <a:pt x="4752" y="2029"/>
                    <a:pt x="4756" y="2036"/>
                    <a:pt x="4764" y="2047"/>
                  </a:cubicBezTo>
                  <a:cubicBezTo>
                    <a:pt x="4771" y="2057"/>
                    <a:pt x="4779" y="2062"/>
                    <a:pt x="4789" y="2062"/>
                  </a:cubicBezTo>
                  <a:cubicBezTo>
                    <a:pt x="4810" y="2062"/>
                    <a:pt x="4840" y="2041"/>
                    <a:pt x="4895" y="2003"/>
                  </a:cubicBezTo>
                  <a:cubicBezTo>
                    <a:pt x="4980" y="1947"/>
                    <a:pt x="5005" y="1928"/>
                    <a:pt x="4986" y="1900"/>
                  </a:cubicBezTo>
                  <a:lnTo>
                    <a:pt x="5043" y="1862"/>
                  </a:lnTo>
                  <a:cubicBezTo>
                    <a:pt x="5057" y="1871"/>
                    <a:pt x="5070" y="1875"/>
                    <a:pt x="5081" y="1875"/>
                  </a:cubicBezTo>
                  <a:cubicBezTo>
                    <a:pt x="5119" y="1875"/>
                    <a:pt x="5128" y="1827"/>
                    <a:pt x="5077" y="1793"/>
                  </a:cubicBezTo>
                  <a:lnTo>
                    <a:pt x="5134" y="1755"/>
                  </a:lnTo>
                  <a:lnTo>
                    <a:pt x="5152" y="1787"/>
                  </a:lnTo>
                  <a:cubicBezTo>
                    <a:pt x="5157" y="1794"/>
                    <a:pt x="5162" y="1797"/>
                    <a:pt x="5170" y="1797"/>
                  </a:cubicBezTo>
                  <a:cubicBezTo>
                    <a:pt x="5201" y="1797"/>
                    <a:pt x="5268" y="1743"/>
                    <a:pt x="5456" y="1646"/>
                  </a:cubicBezTo>
                  <a:cubicBezTo>
                    <a:pt x="5720" y="1505"/>
                    <a:pt x="5748" y="1489"/>
                    <a:pt x="5716" y="1426"/>
                  </a:cubicBezTo>
                  <a:cubicBezTo>
                    <a:pt x="5715" y="1379"/>
                    <a:pt x="5723" y="1354"/>
                    <a:pt x="5738" y="1354"/>
                  </a:cubicBezTo>
                  <a:cubicBezTo>
                    <a:pt x="5748" y="1354"/>
                    <a:pt x="5761" y="1367"/>
                    <a:pt x="5776" y="1395"/>
                  </a:cubicBezTo>
                  <a:cubicBezTo>
                    <a:pt x="5786" y="1414"/>
                    <a:pt x="5806" y="1428"/>
                    <a:pt x="5817" y="1428"/>
                  </a:cubicBezTo>
                  <a:cubicBezTo>
                    <a:pt x="5823" y="1428"/>
                    <a:pt x="5826" y="1423"/>
                    <a:pt x="5820" y="1411"/>
                  </a:cubicBezTo>
                  <a:cubicBezTo>
                    <a:pt x="5841" y="1398"/>
                    <a:pt x="5866" y="1391"/>
                    <a:pt x="5891" y="1391"/>
                  </a:cubicBezTo>
                  <a:cubicBezTo>
                    <a:pt x="5902" y="1391"/>
                    <a:pt x="5913" y="1392"/>
                    <a:pt x="5923" y="1395"/>
                  </a:cubicBezTo>
                  <a:cubicBezTo>
                    <a:pt x="5940" y="1397"/>
                    <a:pt x="5955" y="1398"/>
                    <a:pt x="5969" y="1398"/>
                  </a:cubicBezTo>
                  <a:cubicBezTo>
                    <a:pt x="6046" y="1398"/>
                    <a:pt x="6056" y="1362"/>
                    <a:pt x="6042" y="1336"/>
                  </a:cubicBezTo>
                  <a:cubicBezTo>
                    <a:pt x="6014" y="1310"/>
                    <a:pt x="6009" y="1301"/>
                    <a:pt x="6017" y="1301"/>
                  </a:cubicBezTo>
                  <a:cubicBezTo>
                    <a:pt x="6026" y="1301"/>
                    <a:pt x="6049" y="1312"/>
                    <a:pt x="6074" y="1323"/>
                  </a:cubicBezTo>
                  <a:cubicBezTo>
                    <a:pt x="6102" y="1335"/>
                    <a:pt x="6130" y="1346"/>
                    <a:pt x="6144" y="1346"/>
                  </a:cubicBezTo>
                  <a:cubicBezTo>
                    <a:pt x="6152" y="1346"/>
                    <a:pt x="6155" y="1341"/>
                    <a:pt x="6149" y="1329"/>
                  </a:cubicBezTo>
                  <a:cubicBezTo>
                    <a:pt x="6161" y="1293"/>
                    <a:pt x="6267" y="1218"/>
                    <a:pt x="6326" y="1218"/>
                  </a:cubicBezTo>
                  <a:cubicBezTo>
                    <a:pt x="6343" y="1218"/>
                    <a:pt x="6356" y="1224"/>
                    <a:pt x="6362" y="1238"/>
                  </a:cubicBezTo>
                  <a:lnTo>
                    <a:pt x="6425" y="1213"/>
                  </a:lnTo>
                  <a:cubicBezTo>
                    <a:pt x="6409" y="1179"/>
                    <a:pt x="6472" y="1154"/>
                    <a:pt x="6531" y="1129"/>
                  </a:cubicBezTo>
                  <a:cubicBezTo>
                    <a:pt x="6568" y="1114"/>
                    <a:pt x="6594" y="1103"/>
                    <a:pt x="6612" y="1103"/>
                  </a:cubicBezTo>
                  <a:cubicBezTo>
                    <a:pt x="6624" y="1103"/>
                    <a:pt x="6633" y="1108"/>
                    <a:pt x="6638" y="1122"/>
                  </a:cubicBezTo>
                  <a:cubicBezTo>
                    <a:pt x="6630" y="1142"/>
                    <a:pt x="6631" y="1151"/>
                    <a:pt x="6638" y="1151"/>
                  </a:cubicBezTo>
                  <a:cubicBezTo>
                    <a:pt x="6647" y="1151"/>
                    <a:pt x="6670" y="1132"/>
                    <a:pt x="6697" y="1097"/>
                  </a:cubicBezTo>
                  <a:cubicBezTo>
                    <a:pt x="6729" y="1085"/>
                    <a:pt x="6735" y="1003"/>
                    <a:pt x="6766" y="994"/>
                  </a:cubicBezTo>
                  <a:cubicBezTo>
                    <a:pt x="6754" y="959"/>
                    <a:pt x="6773" y="922"/>
                    <a:pt x="6807" y="906"/>
                  </a:cubicBezTo>
                  <a:lnTo>
                    <a:pt x="6816" y="941"/>
                  </a:lnTo>
                  <a:lnTo>
                    <a:pt x="6841" y="1010"/>
                  </a:lnTo>
                  <a:cubicBezTo>
                    <a:pt x="6873" y="997"/>
                    <a:pt x="6904" y="988"/>
                    <a:pt x="6892" y="953"/>
                  </a:cubicBezTo>
                  <a:lnTo>
                    <a:pt x="6892" y="953"/>
                  </a:lnTo>
                  <a:cubicBezTo>
                    <a:pt x="6911" y="964"/>
                    <a:pt x="6927" y="968"/>
                    <a:pt x="6945" y="968"/>
                  </a:cubicBezTo>
                  <a:cubicBezTo>
                    <a:pt x="6969" y="968"/>
                    <a:pt x="6995" y="961"/>
                    <a:pt x="7033" y="950"/>
                  </a:cubicBezTo>
                  <a:cubicBezTo>
                    <a:pt x="7095" y="928"/>
                    <a:pt x="7158" y="909"/>
                    <a:pt x="7180" y="865"/>
                  </a:cubicBezTo>
                  <a:cubicBezTo>
                    <a:pt x="7195" y="881"/>
                    <a:pt x="7220" y="888"/>
                    <a:pt x="7250" y="888"/>
                  </a:cubicBezTo>
                  <a:cubicBezTo>
                    <a:pt x="7325" y="888"/>
                    <a:pt x="7425" y="843"/>
                    <a:pt x="7434" y="784"/>
                  </a:cubicBezTo>
                  <a:cubicBezTo>
                    <a:pt x="7428" y="763"/>
                    <a:pt x="7438" y="751"/>
                    <a:pt x="7455" y="751"/>
                  </a:cubicBezTo>
                  <a:cubicBezTo>
                    <a:pt x="7467" y="751"/>
                    <a:pt x="7481" y="756"/>
                    <a:pt x="7496" y="765"/>
                  </a:cubicBezTo>
                  <a:cubicBezTo>
                    <a:pt x="7515" y="778"/>
                    <a:pt x="7525" y="785"/>
                    <a:pt x="7533" y="785"/>
                  </a:cubicBezTo>
                  <a:cubicBezTo>
                    <a:pt x="7542" y="785"/>
                    <a:pt x="7549" y="775"/>
                    <a:pt x="7562" y="753"/>
                  </a:cubicBezTo>
                  <a:cubicBezTo>
                    <a:pt x="7572" y="736"/>
                    <a:pt x="7583" y="730"/>
                    <a:pt x="7596" y="730"/>
                  </a:cubicBezTo>
                  <a:cubicBezTo>
                    <a:pt x="7618" y="730"/>
                    <a:pt x="7643" y="748"/>
                    <a:pt x="7669" y="765"/>
                  </a:cubicBezTo>
                  <a:cubicBezTo>
                    <a:pt x="7695" y="798"/>
                    <a:pt x="7716" y="812"/>
                    <a:pt x="7733" y="812"/>
                  </a:cubicBezTo>
                  <a:cubicBezTo>
                    <a:pt x="7749" y="812"/>
                    <a:pt x="7762" y="800"/>
                    <a:pt x="7772" y="781"/>
                  </a:cubicBezTo>
                  <a:cubicBezTo>
                    <a:pt x="7819" y="743"/>
                    <a:pt x="7872" y="721"/>
                    <a:pt x="7929" y="712"/>
                  </a:cubicBezTo>
                  <a:cubicBezTo>
                    <a:pt x="7985" y="662"/>
                    <a:pt x="8020" y="656"/>
                    <a:pt x="7979" y="627"/>
                  </a:cubicBezTo>
                  <a:cubicBezTo>
                    <a:pt x="7976" y="599"/>
                    <a:pt x="7982" y="574"/>
                    <a:pt x="7998" y="549"/>
                  </a:cubicBezTo>
                  <a:cubicBezTo>
                    <a:pt x="8021" y="531"/>
                    <a:pt x="8036" y="525"/>
                    <a:pt x="8044" y="525"/>
                  </a:cubicBezTo>
                  <a:cubicBezTo>
                    <a:pt x="8056" y="525"/>
                    <a:pt x="8050" y="539"/>
                    <a:pt x="8029" y="543"/>
                  </a:cubicBezTo>
                  <a:cubicBezTo>
                    <a:pt x="7973" y="593"/>
                    <a:pt x="8004" y="587"/>
                    <a:pt x="8045" y="615"/>
                  </a:cubicBezTo>
                  <a:cubicBezTo>
                    <a:pt x="8061" y="627"/>
                    <a:pt x="8083" y="631"/>
                    <a:pt x="8105" y="631"/>
                  </a:cubicBezTo>
                  <a:cubicBezTo>
                    <a:pt x="8134" y="631"/>
                    <a:pt x="8163" y="625"/>
                    <a:pt x="8183" y="621"/>
                  </a:cubicBezTo>
                  <a:cubicBezTo>
                    <a:pt x="8214" y="615"/>
                    <a:pt x="8280" y="599"/>
                    <a:pt x="8311" y="596"/>
                  </a:cubicBezTo>
                  <a:cubicBezTo>
                    <a:pt x="8356" y="607"/>
                    <a:pt x="8388" y="612"/>
                    <a:pt x="8409" y="612"/>
                  </a:cubicBezTo>
                  <a:cubicBezTo>
                    <a:pt x="8438" y="612"/>
                    <a:pt x="8446" y="602"/>
                    <a:pt x="8443" y="580"/>
                  </a:cubicBezTo>
                  <a:cubicBezTo>
                    <a:pt x="8437" y="540"/>
                    <a:pt x="8435" y="523"/>
                    <a:pt x="8435" y="523"/>
                  </a:cubicBezTo>
                  <a:lnTo>
                    <a:pt x="8435" y="523"/>
                  </a:lnTo>
                  <a:cubicBezTo>
                    <a:pt x="8436" y="523"/>
                    <a:pt x="8437" y="532"/>
                    <a:pt x="8440" y="546"/>
                  </a:cubicBezTo>
                  <a:cubicBezTo>
                    <a:pt x="8455" y="571"/>
                    <a:pt x="8512" y="581"/>
                    <a:pt x="8579" y="581"/>
                  </a:cubicBezTo>
                  <a:cubicBezTo>
                    <a:pt x="8699" y="581"/>
                    <a:pt x="8854" y="547"/>
                    <a:pt x="8872" y="499"/>
                  </a:cubicBezTo>
                  <a:cubicBezTo>
                    <a:pt x="8871" y="488"/>
                    <a:pt x="8871" y="483"/>
                    <a:pt x="8871" y="483"/>
                  </a:cubicBezTo>
                  <a:lnTo>
                    <a:pt x="8871" y="483"/>
                  </a:lnTo>
                  <a:cubicBezTo>
                    <a:pt x="8871" y="483"/>
                    <a:pt x="8873" y="509"/>
                    <a:pt x="8875" y="533"/>
                  </a:cubicBezTo>
                  <a:cubicBezTo>
                    <a:pt x="8877" y="557"/>
                    <a:pt x="8890" y="563"/>
                    <a:pt x="8915" y="563"/>
                  </a:cubicBezTo>
                  <a:cubicBezTo>
                    <a:pt x="8931" y="563"/>
                    <a:pt x="8951" y="561"/>
                    <a:pt x="8976" y="558"/>
                  </a:cubicBezTo>
                  <a:cubicBezTo>
                    <a:pt x="9006" y="552"/>
                    <a:pt x="9130" y="508"/>
                    <a:pt x="9229" y="508"/>
                  </a:cubicBezTo>
                  <a:cubicBezTo>
                    <a:pt x="9232" y="508"/>
                    <a:pt x="9236" y="508"/>
                    <a:pt x="9239" y="508"/>
                  </a:cubicBezTo>
                  <a:cubicBezTo>
                    <a:pt x="9370" y="505"/>
                    <a:pt x="9471" y="505"/>
                    <a:pt x="9471" y="471"/>
                  </a:cubicBezTo>
                  <a:cubicBezTo>
                    <a:pt x="9478" y="470"/>
                    <a:pt x="9484" y="469"/>
                    <a:pt x="9489" y="469"/>
                  </a:cubicBezTo>
                  <a:cubicBezTo>
                    <a:pt x="9505" y="469"/>
                    <a:pt x="9505" y="476"/>
                    <a:pt x="9505" y="505"/>
                  </a:cubicBezTo>
                  <a:cubicBezTo>
                    <a:pt x="9471" y="540"/>
                    <a:pt x="9505" y="540"/>
                    <a:pt x="9537" y="540"/>
                  </a:cubicBezTo>
                  <a:cubicBezTo>
                    <a:pt x="9571" y="540"/>
                    <a:pt x="9571" y="505"/>
                    <a:pt x="9571" y="467"/>
                  </a:cubicBezTo>
                  <a:cubicBezTo>
                    <a:pt x="9571" y="450"/>
                    <a:pt x="9580" y="442"/>
                    <a:pt x="9596" y="442"/>
                  </a:cubicBezTo>
                  <a:cubicBezTo>
                    <a:pt x="9613" y="442"/>
                    <a:pt x="9638" y="450"/>
                    <a:pt x="9671" y="467"/>
                  </a:cubicBezTo>
                  <a:cubicBezTo>
                    <a:pt x="9703" y="484"/>
                    <a:pt x="9749" y="491"/>
                    <a:pt x="9796" y="491"/>
                  </a:cubicBezTo>
                  <a:cubicBezTo>
                    <a:pt x="9848" y="491"/>
                    <a:pt x="9901" y="482"/>
                    <a:pt x="9938" y="467"/>
                  </a:cubicBezTo>
                  <a:cubicBezTo>
                    <a:pt x="9972" y="471"/>
                    <a:pt x="10003" y="474"/>
                    <a:pt x="10003" y="508"/>
                  </a:cubicBezTo>
                  <a:cubicBezTo>
                    <a:pt x="10023" y="540"/>
                    <a:pt x="10058" y="557"/>
                    <a:pt x="10092" y="557"/>
                  </a:cubicBezTo>
                  <a:cubicBezTo>
                    <a:pt x="10120" y="557"/>
                    <a:pt x="10147" y="546"/>
                    <a:pt x="10166" y="524"/>
                  </a:cubicBezTo>
                  <a:cubicBezTo>
                    <a:pt x="10201" y="524"/>
                    <a:pt x="10201" y="524"/>
                    <a:pt x="10198" y="561"/>
                  </a:cubicBezTo>
                  <a:cubicBezTo>
                    <a:pt x="10216" y="584"/>
                    <a:pt x="10223" y="606"/>
                    <a:pt x="10233" y="606"/>
                  </a:cubicBezTo>
                  <a:cubicBezTo>
                    <a:pt x="10240" y="606"/>
                    <a:pt x="10248" y="596"/>
                    <a:pt x="10264" y="568"/>
                  </a:cubicBezTo>
                  <a:cubicBezTo>
                    <a:pt x="10294" y="555"/>
                    <a:pt x="10326" y="549"/>
                    <a:pt x="10359" y="549"/>
                  </a:cubicBezTo>
                  <a:cubicBezTo>
                    <a:pt x="10407" y="549"/>
                    <a:pt x="10454" y="562"/>
                    <a:pt x="10495" y="587"/>
                  </a:cubicBezTo>
                  <a:cubicBezTo>
                    <a:pt x="10504" y="587"/>
                    <a:pt x="10513" y="588"/>
                    <a:pt x="10522" y="588"/>
                  </a:cubicBezTo>
                  <a:cubicBezTo>
                    <a:pt x="10544" y="588"/>
                    <a:pt x="10562" y="582"/>
                    <a:pt x="10564" y="555"/>
                  </a:cubicBezTo>
                  <a:cubicBezTo>
                    <a:pt x="10565" y="543"/>
                    <a:pt x="10567" y="532"/>
                    <a:pt x="10568" y="522"/>
                  </a:cubicBezTo>
                  <a:lnTo>
                    <a:pt x="10568" y="522"/>
                  </a:lnTo>
                  <a:cubicBezTo>
                    <a:pt x="10581" y="560"/>
                    <a:pt x="10587" y="578"/>
                    <a:pt x="10596" y="578"/>
                  </a:cubicBezTo>
                  <a:cubicBezTo>
                    <a:pt x="10604" y="578"/>
                    <a:pt x="10615" y="561"/>
                    <a:pt x="10636" y="527"/>
                  </a:cubicBezTo>
                  <a:cubicBezTo>
                    <a:pt x="10638" y="511"/>
                    <a:pt x="10647" y="503"/>
                    <a:pt x="10655" y="503"/>
                  </a:cubicBezTo>
                  <a:cubicBezTo>
                    <a:pt x="10663" y="503"/>
                    <a:pt x="10671" y="512"/>
                    <a:pt x="10668" y="530"/>
                  </a:cubicBezTo>
                  <a:cubicBezTo>
                    <a:pt x="10684" y="552"/>
                    <a:pt x="10705" y="568"/>
                    <a:pt x="10731" y="571"/>
                  </a:cubicBezTo>
                  <a:cubicBezTo>
                    <a:pt x="10853" y="574"/>
                    <a:pt x="10975" y="587"/>
                    <a:pt x="11094" y="605"/>
                  </a:cubicBezTo>
                  <a:cubicBezTo>
                    <a:pt x="11264" y="636"/>
                    <a:pt x="11365" y="654"/>
                    <a:pt x="11418" y="654"/>
                  </a:cubicBezTo>
                  <a:cubicBezTo>
                    <a:pt x="11446" y="654"/>
                    <a:pt x="11461" y="649"/>
                    <a:pt x="11464" y="637"/>
                  </a:cubicBezTo>
                  <a:cubicBezTo>
                    <a:pt x="11482" y="624"/>
                    <a:pt x="11492" y="617"/>
                    <a:pt x="11500" y="617"/>
                  </a:cubicBezTo>
                  <a:cubicBezTo>
                    <a:pt x="11510" y="617"/>
                    <a:pt x="11516" y="627"/>
                    <a:pt x="11530" y="649"/>
                  </a:cubicBezTo>
                  <a:cubicBezTo>
                    <a:pt x="11548" y="681"/>
                    <a:pt x="11583" y="703"/>
                    <a:pt x="11617" y="709"/>
                  </a:cubicBezTo>
                  <a:cubicBezTo>
                    <a:pt x="11649" y="718"/>
                    <a:pt x="11683" y="728"/>
                    <a:pt x="11674" y="762"/>
                  </a:cubicBezTo>
                  <a:cubicBezTo>
                    <a:pt x="11699" y="747"/>
                    <a:pt x="11709" y="741"/>
                    <a:pt x="11720" y="741"/>
                  </a:cubicBezTo>
                  <a:cubicBezTo>
                    <a:pt x="11727" y="741"/>
                    <a:pt x="11734" y="743"/>
                    <a:pt x="11746" y="746"/>
                  </a:cubicBezTo>
                  <a:cubicBezTo>
                    <a:pt x="11740" y="768"/>
                    <a:pt x="11750" y="779"/>
                    <a:pt x="11768" y="779"/>
                  </a:cubicBezTo>
                  <a:cubicBezTo>
                    <a:pt x="11779" y="779"/>
                    <a:pt x="11793" y="775"/>
                    <a:pt x="11809" y="765"/>
                  </a:cubicBezTo>
                  <a:cubicBezTo>
                    <a:pt x="11834" y="737"/>
                    <a:pt x="11848" y="722"/>
                    <a:pt x="11852" y="722"/>
                  </a:cubicBezTo>
                  <a:lnTo>
                    <a:pt x="11852" y="722"/>
                  </a:lnTo>
                  <a:cubicBezTo>
                    <a:pt x="11857" y="722"/>
                    <a:pt x="11851" y="739"/>
                    <a:pt x="11840" y="775"/>
                  </a:cubicBezTo>
                  <a:cubicBezTo>
                    <a:pt x="11833" y="801"/>
                    <a:pt x="11881" y="843"/>
                    <a:pt x="11896" y="843"/>
                  </a:cubicBezTo>
                  <a:cubicBezTo>
                    <a:pt x="11900" y="843"/>
                    <a:pt x="11902" y="839"/>
                    <a:pt x="11896" y="828"/>
                  </a:cubicBezTo>
                  <a:cubicBezTo>
                    <a:pt x="11906" y="793"/>
                    <a:pt x="11968" y="812"/>
                    <a:pt x="12012" y="787"/>
                  </a:cubicBezTo>
                  <a:cubicBezTo>
                    <a:pt x="12044" y="797"/>
                    <a:pt x="12075" y="806"/>
                    <a:pt x="12066" y="840"/>
                  </a:cubicBezTo>
                  <a:cubicBezTo>
                    <a:pt x="12080" y="870"/>
                    <a:pt x="12163" y="885"/>
                    <a:pt x="12228" y="885"/>
                  </a:cubicBezTo>
                  <a:cubicBezTo>
                    <a:pt x="12259" y="885"/>
                    <a:pt x="12286" y="882"/>
                    <a:pt x="12301" y="875"/>
                  </a:cubicBezTo>
                  <a:cubicBezTo>
                    <a:pt x="12305" y="860"/>
                    <a:pt x="12313" y="853"/>
                    <a:pt x="12321" y="853"/>
                  </a:cubicBezTo>
                  <a:cubicBezTo>
                    <a:pt x="12331" y="853"/>
                    <a:pt x="12339" y="865"/>
                    <a:pt x="12332" y="884"/>
                  </a:cubicBezTo>
                  <a:cubicBezTo>
                    <a:pt x="12319" y="916"/>
                    <a:pt x="12354" y="925"/>
                    <a:pt x="12385" y="938"/>
                  </a:cubicBezTo>
                  <a:cubicBezTo>
                    <a:pt x="12394" y="933"/>
                    <a:pt x="12401" y="931"/>
                    <a:pt x="12405" y="931"/>
                  </a:cubicBezTo>
                  <a:cubicBezTo>
                    <a:pt x="12421" y="931"/>
                    <a:pt x="12411" y="957"/>
                    <a:pt x="12404" y="981"/>
                  </a:cubicBezTo>
                  <a:cubicBezTo>
                    <a:pt x="12360" y="1003"/>
                    <a:pt x="12391" y="1016"/>
                    <a:pt x="12451" y="1041"/>
                  </a:cubicBezTo>
                  <a:cubicBezTo>
                    <a:pt x="12458" y="1037"/>
                    <a:pt x="12468" y="1036"/>
                    <a:pt x="12479" y="1036"/>
                  </a:cubicBezTo>
                  <a:cubicBezTo>
                    <a:pt x="12535" y="1036"/>
                    <a:pt x="12633" y="1076"/>
                    <a:pt x="12711" y="1107"/>
                  </a:cubicBezTo>
                  <a:cubicBezTo>
                    <a:pt x="12779" y="1133"/>
                    <a:pt x="12825" y="1143"/>
                    <a:pt x="12863" y="1143"/>
                  </a:cubicBezTo>
                  <a:cubicBezTo>
                    <a:pt x="12912" y="1143"/>
                    <a:pt x="12948" y="1126"/>
                    <a:pt x="12999" y="1104"/>
                  </a:cubicBezTo>
                  <a:lnTo>
                    <a:pt x="13059" y="1054"/>
                  </a:lnTo>
                  <a:lnTo>
                    <a:pt x="13031" y="1116"/>
                  </a:lnTo>
                  <a:cubicBezTo>
                    <a:pt x="13021" y="1154"/>
                    <a:pt x="13018" y="1191"/>
                    <a:pt x="13018" y="1229"/>
                  </a:cubicBezTo>
                  <a:cubicBezTo>
                    <a:pt x="13023" y="1232"/>
                    <a:pt x="13028" y="1233"/>
                    <a:pt x="13032" y="1233"/>
                  </a:cubicBezTo>
                  <a:cubicBezTo>
                    <a:pt x="13052" y="1233"/>
                    <a:pt x="13065" y="1205"/>
                    <a:pt x="13078" y="1179"/>
                  </a:cubicBezTo>
                  <a:cubicBezTo>
                    <a:pt x="13083" y="1167"/>
                    <a:pt x="13090" y="1161"/>
                    <a:pt x="13099" y="1161"/>
                  </a:cubicBezTo>
                  <a:cubicBezTo>
                    <a:pt x="13115" y="1161"/>
                    <a:pt x="13137" y="1182"/>
                    <a:pt x="13165" y="1223"/>
                  </a:cubicBezTo>
                  <a:cubicBezTo>
                    <a:pt x="13200" y="1269"/>
                    <a:pt x="13225" y="1290"/>
                    <a:pt x="13254" y="1290"/>
                  </a:cubicBezTo>
                  <a:cubicBezTo>
                    <a:pt x="13264" y="1290"/>
                    <a:pt x="13275" y="1287"/>
                    <a:pt x="13288" y="1282"/>
                  </a:cubicBezTo>
                  <a:cubicBezTo>
                    <a:pt x="13322" y="1295"/>
                    <a:pt x="13350" y="1323"/>
                    <a:pt x="13360" y="1357"/>
                  </a:cubicBezTo>
                  <a:cubicBezTo>
                    <a:pt x="13373" y="1364"/>
                    <a:pt x="13380" y="1368"/>
                    <a:pt x="13386" y="1368"/>
                  </a:cubicBezTo>
                  <a:cubicBezTo>
                    <a:pt x="13394" y="1368"/>
                    <a:pt x="13398" y="1360"/>
                    <a:pt x="13407" y="1342"/>
                  </a:cubicBezTo>
                  <a:cubicBezTo>
                    <a:pt x="13412" y="1331"/>
                    <a:pt x="13420" y="1325"/>
                    <a:pt x="13428" y="1325"/>
                  </a:cubicBezTo>
                  <a:cubicBezTo>
                    <a:pt x="13443" y="1325"/>
                    <a:pt x="13458" y="1342"/>
                    <a:pt x="13466" y="1370"/>
                  </a:cubicBezTo>
                  <a:cubicBezTo>
                    <a:pt x="13464" y="1432"/>
                    <a:pt x="13518" y="1474"/>
                    <a:pt x="13550" y="1474"/>
                  </a:cubicBezTo>
                  <a:cubicBezTo>
                    <a:pt x="13559" y="1474"/>
                    <a:pt x="13566" y="1471"/>
                    <a:pt x="13570" y="1464"/>
                  </a:cubicBezTo>
                  <a:cubicBezTo>
                    <a:pt x="13577" y="1449"/>
                    <a:pt x="13587" y="1443"/>
                    <a:pt x="13598" y="1443"/>
                  </a:cubicBezTo>
                  <a:cubicBezTo>
                    <a:pt x="13612" y="1443"/>
                    <a:pt x="13629" y="1452"/>
                    <a:pt x="13645" y="1461"/>
                  </a:cubicBezTo>
                  <a:cubicBezTo>
                    <a:pt x="13667" y="1476"/>
                    <a:pt x="13691" y="1485"/>
                    <a:pt x="13716" y="1485"/>
                  </a:cubicBezTo>
                  <a:cubicBezTo>
                    <a:pt x="13727" y="1485"/>
                    <a:pt x="13738" y="1484"/>
                    <a:pt x="13748" y="1480"/>
                  </a:cubicBezTo>
                  <a:lnTo>
                    <a:pt x="13805" y="1514"/>
                  </a:lnTo>
                  <a:cubicBezTo>
                    <a:pt x="13826" y="1527"/>
                    <a:pt x="13811" y="1537"/>
                    <a:pt x="13790" y="1537"/>
                  </a:cubicBezTo>
                  <a:cubicBezTo>
                    <a:pt x="13781" y="1537"/>
                    <a:pt x="13770" y="1535"/>
                    <a:pt x="13761" y="1530"/>
                  </a:cubicBezTo>
                  <a:lnTo>
                    <a:pt x="13761" y="1530"/>
                  </a:lnTo>
                  <a:lnTo>
                    <a:pt x="13770" y="1577"/>
                  </a:lnTo>
                  <a:cubicBezTo>
                    <a:pt x="13813" y="1603"/>
                    <a:pt x="13840" y="1620"/>
                    <a:pt x="13870" y="1620"/>
                  </a:cubicBezTo>
                  <a:cubicBezTo>
                    <a:pt x="13880" y="1620"/>
                    <a:pt x="13890" y="1618"/>
                    <a:pt x="13902" y="1614"/>
                  </a:cubicBezTo>
                  <a:cubicBezTo>
                    <a:pt x="13932" y="1594"/>
                    <a:pt x="13948" y="1584"/>
                    <a:pt x="13954" y="1584"/>
                  </a:cubicBezTo>
                  <a:cubicBezTo>
                    <a:pt x="13960" y="1584"/>
                    <a:pt x="13951" y="1599"/>
                    <a:pt x="13930" y="1633"/>
                  </a:cubicBezTo>
                  <a:cubicBezTo>
                    <a:pt x="13916" y="1661"/>
                    <a:pt x="13922" y="1701"/>
                    <a:pt x="13956" y="1701"/>
                  </a:cubicBezTo>
                  <a:cubicBezTo>
                    <a:pt x="13961" y="1701"/>
                    <a:pt x="13966" y="1700"/>
                    <a:pt x="13971" y="1699"/>
                  </a:cubicBezTo>
                  <a:cubicBezTo>
                    <a:pt x="13990" y="1686"/>
                    <a:pt x="14005" y="1681"/>
                    <a:pt x="14015" y="1681"/>
                  </a:cubicBezTo>
                  <a:cubicBezTo>
                    <a:pt x="14040" y="1681"/>
                    <a:pt x="14041" y="1710"/>
                    <a:pt x="14027" y="1730"/>
                  </a:cubicBezTo>
                  <a:cubicBezTo>
                    <a:pt x="13961" y="1774"/>
                    <a:pt x="13961" y="1774"/>
                    <a:pt x="14112" y="1784"/>
                  </a:cubicBezTo>
                  <a:cubicBezTo>
                    <a:pt x="14171" y="1815"/>
                    <a:pt x="14300" y="1862"/>
                    <a:pt x="14381" y="1922"/>
                  </a:cubicBezTo>
                  <a:cubicBezTo>
                    <a:pt x="14488" y="2000"/>
                    <a:pt x="14544" y="2038"/>
                    <a:pt x="14547" y="2085"/>
                  </a:cubicBezTo>
                  <a:cubicBezTo>
                    <a:pt x="14541" y="2095"/>
                    <a:pt x="14536" y="2104"/>
                    <a:pt x="14532" y="2111"/>
                  </a:cubicBezTo>
                  <a:lnTo>
                    <a:pt x="14532" y="2111"/>
                  </a:lnTo>
                  <a:cubicBezTo>
                    <a:pt x="14548" y="2089"/>
                    <a:pt x="14562" y="2080"/>
                    <a:pt x="14579" y="2080"/>
                  </a:cubicBezTo>
                  <a:cubicBezTo>
                    <a:pt x="14603" y="2080"/>
                    <a:pt x="14632" y="2100"/>
                    <a:pt x="14679" y="2135"/>
                  </a:cubicBezTo>
                  <a:cubicBezTo>
                    <a:pt x="14714" y="2193"/>
                    <a:pt x="14776" y="2229"/>
                    <a:pt x="14842" y="2229"/>
                  </a:cubicBezTo>
                  <a:cubicBezTo>
                    <a:pt x="14847" y="2229"/>
                    <a:pt x="14853" y="2229"/>
                    <a:pt x="14858" y="2229"/>
                  </a:cubicBezTo>
                  <a:lnTo>
                    <a:pt x="14808" y="2185"/>
                  </a:lnTo>
                  <a:cubicBezTo>
                    <a:pt x="14825" y="2163"/>
                    <a:pt x="14839" y="2153"/>
                    <a:pt x="14852" y="2153"/>
                  </a:cubicBezTo>
                  <a:cubicBezTo>
                    <a:pt x="14873" y="2153"/>
                    <a:pt x="14891" y="2178"/>
                    <a:pt x="14908" y="2222"/>
                  </a:cubicBezTo>
                  <a:cubicBezTo>
                    <a:pt x="14933" y="2244"/>
                    <a:pt x="14911" y="2273"/>
                    <a:pt x="14886" y="2301"/>
                  </a:cubicBezTo>
                  <a:cubicBezTo>
                    <a:pt x="14864" y="2329"/>
                    <a:pt x="14867" y="2373"/>
                    <a:pt x="14892" y="2398"/>
                  </a:cubicBezTo>
                  <a:cubicBezTo>
                    <a:pt x="14906" y="2410"/>
                    <a:pt x="14920" y="2422"/>
                    <a:pt x="14929" y="2422"/>
                  </a:cubicBezTo>
                  <a:cubicBezTo>
                    <a:pt x="14937" y="2422"/>
                    <a:pt x="14942" y="2414"/>
                    <a:pt x="14942" y="2392"/>
                  </a:cubicBezTo>
                  <a:cubicBezTo>
                    <a:pt x="14954" y="2377"/>
                    <a:pt x="14959" y="2370"/>
                    <a:pt x="14966" y="2370"/>
                  </a:cubicBezTo>
                  <a:cubicBezTo>
                    <a:pt x="14971" y="2370"/>
                    <a:pt x="14978" y="2375"/>
                    <a:pt x="14989" y="2385"/>
                  </a:cubicBezTo>
                  <a:cubicBezTo>
                    <a:pt x="15011" y="2409"/>
                    <a:pt x="15041" y="2424"/>
                    <a:pt x="15073" y="2424"/>
                  </a:cubicBezTo>
                  <a:cubicBezTo>
                    <a:pt x="15079" y="2424"/>
                    <a:pt x="15084" y="2424"/>
                    <a:pt x="15090" y="2423"/>
                  </a:cubicBezTo>
                  <a:cubicBezTo>
                    <a:pt x="15097" y="2415"/>
                    <a:pt x="15104" y="2412"/>
                    <a:pt x="15111" y="2412"/>
                  </a:cubicBezTo>
                  <a:cubicBezTo>
                    <a:pt x="15127" y="2412"/>
                    <a:pt x="15145" y="2427"/>
                    <a:pt x="15162" y="2442"/>
                  </a:cubicBezTo>
                  <a:cubicBezTo>
                    <a:pt x="15168" y="2476"/>
                    <a:pt x="15187" y="2508"/>
                    <a:pt x="15215" y="2533"/>
                  </a:cubicBezTo>
                  <a:lnTo>
                    <a:pt x="15193" y="2558"/>
                  </a:lnTo>
                  <a:cubicBezTo>
                    <a:pt x="15177" y="2580"/>
                    <a:pt x="15168" y="2608"/>
                    <a:pt x="15171" y="2633"/>
                  </a:cubicBezTo>
                  <a:cubicBezTo>
                    <a:pt x="15177" y="2638"/>
                    <a:pt x="15184" y="2641"/>
                    <a:pt x="15191" y="2641"/>
                  </a:cubicBezTo>
                  <a:cubicBezTo>
                    <a:pt x="15201" y="2641"/>
                    <a:pt x="15211" y="2637"/>
                    <a:pt x="15218" y="2630"/>
                  </a:cubicBezTo>
                  <a:cubicBezTo>
                    <a:pt x="15219" y="2629"/>
                    <a:pt x="15220" y="2629"/>
                    <a:pt x="15221" y="2629"/>
                  </a:cubicBezTo>
                  <a:cubicBezTo>
                    <a:pt x="15274" y="2629"/>
                    <a:pt x="15821" y="3159"/>
                    <a:pt x="15873" y="3244"/>
                  </a:cubicBezTo>
                  <a:cubicBezTo>
                    <a:pt x="15885" y="3302"/>
                    <a:pt x="15926" y="3361"/>
                    <a:pt x="15946" y="3361"/>
                  </a:cubicBezTo>
                  <a:cubicBezTo>
                    <a:pt x="15952" y="3361"/>
                    <a:pt x="15956" y="3356"/>
                    <a:pt x="15958" y="3344"/>
                  </a:cubicBezTo>
                  <a:cubicBezTo>
                    <a:pt x="15960" y="3343"/>
                    <a:pt x="15963" y="3342"/>
                    <a:pt x="15966" y="3342"/>
                  </a:cubicBezTo>
                  <a:cubicBezTo>
                    <a:pt x="16003" y="3342"/>
                    <a:pt x="16105" y="3460"/>
                    <a:pt x="16221" y="3604"/>
                  </a:cubicBezTo>
                  <a:cubicBezTo>
                    <a:pt x="16349" y="3779"/>
                    <a:pt x="16445" y="3908"/>
                    <a:pt x="16480" y="3908"/>
                  </a:cubicBezTo>
                  <a:cubicBezTo>
                    <a:pt x="16483" y="3908"/>
                    <a:pt x="16485" y="3907"/>
                    <a:pt x="16487" y="3905"/>
                  </a:cubicBezTo>
                  <a:lnTo>
                    <a:pt x="16547" y="3987"/>
                  </a:lnTo>
                  <a:cubicBezTo>
                    <a:pt x="16588" y="4043"/>
                    <a:pt x="16657" y="4074"/>
                    <a:pt x="16672" y="4106"/>
                  </a:cubicBezTo>
                  <a:cubicBezTo>
                    <a:pt x="16713" y="4114"/>
                    <a:pt x="16732" y="4136"/>
                    <a:pt x="16707" y="4136"/>
                  </a:cubicBezTo>
                  <a:cubicBezTo>
                    <a:pt x="16703" y="4136"/>
                    <a:pt x="16698" y="4135"/>
                    <a:pt x="16691" y="4134"/>
                  </a:cubicBezTo>
                  <a:cubicBezTo>
                    <a:pt x="16660" y="4153"/>
                    <a:pt x="16631" y="4175"/>
                    <a:pt x="16647" y="4203"/>
                  </a:cubicBezTo>
                  <a:cubicBezTo>
                    <a:pt x="16664" y="4231"/>
                    <a:pt x="16680" y="4240"/>
                    <a:pt x="16696" y="4240"/>
                  </a:cubicBezTo>
                  <a:cubicBezTo>
                    <a:pt x="16712" y="4240"/>
                    <a:pt x="16728" y="4230"/>
                    <a:pt x="16744" y="4219"/>
                  </a:cubicBezTo>
                  <a:cubicBezTo>
                    <a:pt x="16750" y="4215"/>
                    <a:pt x="16757" y="4213"/>
                    <a:pt x="16764" y="4213"/>
                  </a:cubicBezTo>
                  <a:cubicBezTo>
                    <a:pt x="16775" y="4213"/>
                    <a:pt x="16785" y="4218"/>
                    <a:pt x="16791" y="4228"/>
                  </a:cubicBezTo>
                  <a:cubicBezTo>
                    <a:pt x="16810" y="4259"/>
                    <a:pt x="16810" y="4259"/>
                    <a:pt x="16779" y="4278"/>
                  </a:cubicBezTo>
                  <a:lnTo>
                    <a:pt x="16719" y="4316"/>
                  </a:lnTo>
                  <a:lnTo>
                    <a:pt x="16735" y="4344"/>
                  </a:lnTo>
                  <a:cubicBezTo>
                    <a:pt x="16741" y="4339"/>
                    <a:pt x="16747" y="4337"/>
                    <a:pt x="16754" y="4337"/>
                  </a:cubicBezTo>
                  <a:cubicBezTo>
                    <a:pt x="16765" y="4337"/>
                    <a:pt x="16777" y="4343"/>
                    <a:pt x="16785" y="4353"/>
                  </a:cubicBezTo>
                  <a:cubicBezTo>
                    <a:pt x="16801" y="4382"/>
                    <a:pt x="16801" y="4382"/>
                    <a:pt x="16741" y="4419"/>
                  </a:cubicBezTo>
                  <a:cubicBezTo>
                    <a:pt x="16687" y="4452"/>
                    <a:pt x="16694" y="4477"/>
                    <a:pt x="16748" y="4477"/>
                  </a:cubicBezTo>
                  <a:cubicBezTo>
                    <a:pt x="16756" y="4477"/>
                    <a:pt x="16765" y="4477"/>
                    <a:pt x="16776" y="4476"/>
                  </a:cubicBezTo>
                  <a:lnTo>
                    <a:pt x="16841" y="4513"/>
                  </a:lnTo>
                  <a:cubicBezTo>
                    <a:pt x="16798" y="4579"/>
                    <a:pt x="16892" y="4601"/>
                    <a:pt x="16942" y="4610"/>
                  </a:cubicBezTo>
                  <a:cubicBezTo>
                    <a:pt x="16902" y="4668"/>
                    <a:pt x="16911" y="4699"/>
                    <a:pt x="16971" y="4699"/>
                  </a:cubicBezTo>
                  <a:cubicBezTo>
                    <a:pt x="16977" y="4699"/>
                    <a:pt x="16982" y="4699"/>
                    <a:pt x="16989" y="4698"/>
                  </a:cubicBezTo>
                  <a:cubicBezTo>
                    <a:pt x="16995" y="4695"/>
                    <a:pt x="17000" y="4694"/>
                    <a:pt x="17005" y="4694"/>
                  </a:cubicBezTo>
                  <a:cubicBezTo>
                    <a:pt x="17025" y="4694"/>
                    <a:pt x="17033" y="4720"/>
                    <a:pt x="17020" y="4758"/>
                  </a:cubicBezTo>
                  <a:cubicBezTo>
                    <a:pt x="17004" y="4805"/>
                    <a:pt x="17020" y="4836"/>
                    <a:pt x="17051" y="4896"/>
                  </a:cubicBezTo>
                  <a:cubicBezTo>
                    <a:pt x="17092" y="4908"/>
                    <a:pt x="17214" y="5112"/>
                    <a:pt x="17318" y="5359"/>
                  </a:cubicBezTo>
                  <a:cubicBezTo>
                    <a:pt x="17430" y="5629"/>
                    <a:pt x="17507" y="5811"/>
                    <a:pt x="17540" y="5811"/>
                  </a:cubicBezTo>
                  <a:cubicBezTo>
                    <a:pt x="17541" y="5811"/>
                    <a:pt x="17542" y="5811"/>
                    <a:pt x="17543" y="5811"/>
                  </a:cubicBezTo>
                  <a:lnTo>
                    <a:pt x="17543" y="5811"/>
                  </a:lnTo>
                  <a:cubicBezTo>
                    <a:pt x="17556" y="5842"/>
                    <a:pt x="17556" y="5842"/>
                    <a:pt x="17534" y="5886"/>
                  </a:cubicBezTo>
                  <a:cubicBezTo>
                    <a:pt x="17500" y="5898"/>
                    <a:pt x="17509" y="5930"/>
                    <a:pt x="17587" y="5936"/>
                  </a:cubicBezTo>
                  <a:cubicBezTo>
                    <a:pt x="17631" y="5958"/>
                    <a:pt x="17666" y="5945"/>
                    <a:pt x="17597" y="5967"/>
                  </a:cubicBezTo>
                  <a:cubicBezTo>
                    <a:pt x="17565" y="5980"/>
                    <a:pt x="17584" y="6046"/>
                    <a:pt x="17628" y="6171"/>
                  </a:cubicBezTo>
                  <a:cubicBezTo>
                    <a:pt x="17658" y="6265"/>
                    <a:pt x="17697" y="6385"/>
                    <a:pt x="17731" y="6385"/>
                  </a:cubicBezTo>
                  <a:cubicBezTo>
                    <a:pt x="17732" y="6385"/>
                    <a:pt x="17733" y="6384"/>
                    <a:pt x="17735" y="6384"/>
                  </a:cubicBezTo>
                  <a:cubicBezTo>
                    <a:pt x="17769" y="6417"/>
                    <a:pt x="17782" y="6429"/>
                    <a:pt x="17778" y="6429"/>
                  </a:cubicBezTo>
                  <a:cubicBezTo>
                    <a:pt x="17775" y="6429"/>
                    <a:pt x="17764" y="6424"/>
                    <a:pt x="17747" y="6415"/>
                  </a:cubicBezTo>
                  <a:cubicBezTo>
                    <a:pt x="17744" y="6415"/>
                    <a:pt x="17742" y="6415"/>
                    <a:pt x="17739" y="6415"/>
                  </a:cubicBezTo>
                  <a:cubicBezTo>
                    <a:pt x="17670" y="6415"/>
                    <a:pt x="17681" y="6575"/>
                    <a:pt x="17769" y="6654"/>
                  </a:cubicBezTo>
                  <a:cubicBezTo>
                    <a:pt x="17778" y="6685"/>
                    <a:pt x="17785" y="6716"/>
                    <a:pt x="17750" y="6726"/>
                  </a:cubicBezTo>
                  <a:cubicBezTo>
                    <a:pt x="17766" y="6782"/>
                    <a:pt x="17791" y="6835"/>
                    <a:pt x="17825" y="6879"/>
                  </a:cubicBezTo>
                  <a:cubicBezTo>
                    <a:pt x="17832" y="6914"/>
                    <a:pt x="17863" y="7042"/>
                    <a:pt x="17879" y="7108"/>
                  </a:cubicBezTo>
                  <a:cubicBezTo>
                    <a:pt x="17891" y="7152"/>
                    <a:pt x="17910" y="7196"/>
                    <a:pt x="17938" y="7233"/>
                  </a:cubicBezTo>
                  <a:lnTo>
                    <a:pt x="17941" y="7265"/>
                  </a:lnTo>
                  <a:cubicBezTo>
                    <a:pt x="17907" y="7271"/>
                    <a:pt x="17935" y="7437"/>
                    <a:pt x="17973" y="7669"/>
                  </a:cubicBezTo>
                  <a:cubicBezTo>
                    <a:pt x="18004" y="7901"/>
                    <a:pt x="18010" y="8101"/>
                    <a:pt x="17982" y="8136"/>
                  </a:cubicBezTo>
                  <a:cubicBezTo>
                    <a:pt x="17985" y="8161"/>
                    <a:pt x="18001" y="8186"/>
                    <a:pt x="18023" y="8199"/>
                  </a:cubicBezTo>
                  <a:cubicBezTo>
                    <a:pt x="18098" y="8227"/>
                    <a:pt x="18101" y="8261"/>
                    <a:pt x="18067" y="8299"/>
                  </a:cubicBezTo>
                  <a:cubicBezTo>
                    <a:pt x="18001" y="8336"/>
                    <a:pt x="18007" y="8468"/>
                    <a:pt x="18076" y="8499"/>
                  </a:cubicBezTo>
                  <a:lnTo>
                    <a:pt x="18039" y="8499"/>
                  </a:lnTo>
                  <a:cubicBezTo>
                    <a:pt x="17970" y="8537"/>
                    <a:pt x="18004" y="8634"/>
                    <a:pt x="18076" y="8666"/>
                  </a:cubicBezTo>
                  <a:cubicBezTo>
                    <a:pt x="18042" y="8700"/>
                    <a:pt x="18004" y="8734"/>
                    <a:pt x="18042" y="8766"/>
                  </a:cubicBezTo>
                  <a:cubicBezTo>
                    <a:pt x="18042" y="8800"/>
                    <a:pt x="18042" y="8800"/>
                    <a:pt x="17970" y="8800"/>
                  </a:cubicBezTo>
                  <a:cubicBezTo>
                    <a:pt x="17935" y="8800"/>
                    <a:pt x="17898" y="8800"/>
                    <a:pt x="17898" y="8832"/>
                  </a:cubicBezTo>
                  <a:cubicBezTo>
                    <a:pt x="17898" y="8866"/>
                    <a:pt x="17935" y="8866"/>
                    <a:pt x="17970" y="8866"/>
                  </a:cubicBezTo>
                  <a:lnTo>
                    <a:pt x="17970" y="8932"/>
                  </a:lnTo>
                  <a:cubicBezTo>
                    <a:pt x="17970" y="8951"/>
                    <a:pt x="17985" y="8966"/>
                    <a:pt x="18007" y="8966"/>
                  </a:cubicBezTo>
                  <a:cubicBezTo>
                    <a:pt x="18042" y="8966"/>
                    <a:pt x="18042" y="9001"/>
                    <a:pt x="18042" y="9035"/>
                  </a:cubicBezTo>
                  <a:cubicBezTo>
                    <a:pt x="18040" y="9035"/>
                    <a:pt x="18039" y="9035"/>
                    <a:pt x="18037" y="9035"/>
                  </a:cubicBezTo>
                  <a:cubicBezTo>
                    <a:pt x="18019" y="9035"/>
                    <a:pt x="18028" y="9049"/>
                    <a:pt x="18047" y="9049"/>
                  </a:cubicBezTo>
                  <a:cubicBezTo>
                    <a:pt x="18056" y="9049"/>
                    <a:pt x="18067" y="9045"/>
                    <a:pt x="18079" y="9035"/>
                  </a:cubicBezTo>
                  <a:cubicBezTo>
                    <a:pt x="18114" y="9035"/>
                    <a:pt x="18148" y="9038"/>
                    <a:pt x="18148" y="9070"/>
                  </a:cubicBezTo>
                  <a:lnTo>
                    <a:pt x="18220" y="9073"/>
                  </a:lnTo>
                  <a:cubicBezTo>
                    <a:pt x="18235" y="9074"/>
                    <a:pt x="18249" y="9074"/>
                    <a:pt x="18261" y="9074"/>
                  </a:cubicBezTo>
                  <a:cubicBezTo>
                    <a:pt x="18308" y="9074"/>
                    <a:pt x="18337" y="9065"/>
                    <a:pt x="18364" y="9010"/>
                  </a:cubicBezTo>
                  <a:cubicBezTo>
                    <a:pt x="18399" y="8872"/>
                    <a:pt x="18437" y="8766"/>
                    <a:pt x="18364" y="8766"/>
                  </a:cubicBezTo>
                  <a:cubicBezTo>
                    <a:pt x="18346" y="8747"/>
                    <a:pt x="18330" y="8725"/>
                    <a:pt x="18327" y="8697"/>
                  </a:cubicBezTo>
                  <a:cubicBezTo>
                    <a:pt x="18330" y="8672"/>
                    <a:pt x="18343" y="8647"/>
                    <a:pt x="18364" y="8628"/>
                  </a:cubicBezTo>
                  <a:cubicBezTo>
                    <a:pt x="18396" y="8628"/>
                    <a:pt x="18402" y="8487"/>
                    <a:pt x="18393" y="8315"/>
                  </a:cubicBezTo>
                  <a:cubicBezTo>
                    <a:pt x="18374" y="8105"/>
                    <a:pt x="18364" y="8001"/>
                    <a:pt x="18399" y="7964"/>
                  </a:cubicBezTo>
                  <a:cubicBezTo>
                    <a:pt x="18418" y="7945"/>
                    <a:pt x="18427" y="7917"/>
                    <a:pt x="18427" y="7891"/>
                  </a:cubicBezTo>
                  <a:lnTo>
                    <a:pt x="18427" y="7891"/>
                  </a:lnTo>
                  <a:cubicBezTo>
                    <a:pt x="18427" y="7891"/>
                    <a:pt x="18427" y="7892"/>
                    <a:pt x="18426" y="7892"/>
                  </a:cubicBezTo>
                  <a:cubicBezTo>
                    <a:pt x="18392" y="7892"/>
                    <a:pt x="18380" y="7683"/>
                    <a:pt x="18333" y="7443"/>
                  </a:cubicBezTo>
                  <a:cubicBezTo>
                    <a:pt x="18296" y="7207"/>
                    <a:pt x="18259" y="6967"/>
                    <a:pt x="18219" y="6967"/>
                  </a:cubicBezTo>
                  <a:cubicBezTo>
                    <a:pt x="18219" y="6967"/>
                    <a:pt x="18218" y="6967"/>
                    <a:pt x="18217" y="6967"/>
                  </a:cubicBezTo>
                  <a:cubicBezTo>
                    <a:pt x="18208" y="6933"/>
                    <a:pt x="18198" y="6901"/>
                    <a:pt x="18198" y="6901"/>
                  </a:cubicBezTo>
                  <a:cubicBezTo>
                    <a:pt x="18233" y="6892"/>
                    <a:pt x="18217" y="6823"/>
                    <a:pt x="18202" y="6757"/>
                  </a:cubicBezTo>
                  <a:cubicBezTo>
                    <a:pt x="18170" y="6719"/>
                    <a:pt x="18145" y="6676"/>
                    <a:pt x="18133" y="6632"/>
                  </a:cubicBezTo>
                  <a:cubicBezTo>
                    <a:pt x="18167" y="6622"/>
                    <a:pt x="18158" y="6588"/>
                    <a:pt x="18142" y="6519"/>
                  </a:cubicBezTo>
                  <a:cubicBezTo>
                    <a:pt x="18128" y="6458"/>
                    <a:pt x="18119" y="6426"/>
                    <a:pt x="18093" y="6426"/>
                  </a:cubicBezTo>
                  <a:cubicBezTo>
                    <a:pt x="18090" y="6426"/>
                    <a:pt x="18086" y="6427"/>
                    <a:pt x="18082" y="6428"/>
                  </a:cubicBezTo>
                  <a:cubicBezTo>
                    <a:pt x="18079" y="6390"/>
                    <a:pt x="18001" y="6162"/>
                    <a:pt x="18001" y="6049"/>
                  </a:cubicBezTo>
                  <a:cubicBezTo>
                    <a:pt x="18026" y="6005"/>
                    <a:pt x="17979" y="5983"/>
                    <a:pt x="17935" y="5961"/>
                  </a:cubicBezTo>
                  <a:cubicBezTo>
                    <a:pt x="17928" y="5963"/>
                    <a:pt x="17921" y="5964"/>
                    <a:pt x="17914" y="5964"/>
                  </a:cubicBezTo>
                  <a:cubicBezTo>
                    <a:pt x="17884" y="5964"/>
                    <a:pt x="17857" y="5948"/>
                    <a:pt x="17844" y="5920"/>
                  </a:cubicBezTo>
                  <a:lnTo>
                    <a:pt x="17913" y="5895"/>
                  </a:lnTo>
                  <a:cubicBezTo>
                    <a:pt x="17929" y="5903"/>
                    <a:pt x="17939" y="5908"/>
                    <a:pt x="17945" y="5908"/>
                  </a:cubicBezTo>
                  <a:cubicBezTo>
                    <a:pt x="17954" y="5908"/>
                    <a:pt x="17949" y="5893"/>
                    <a:pt x="17935" y="5851"/>
                  </a:cubicBezTo>
                  <a:cubicBezTo>
                    <a:pt x="17926" y="5817"/>
                    <a:pt x="17913" y="5782"/>
                    <a:pt x="17913" y="5782"/>
                  </a:cubicBezTo>
                  <a:cubicBezTo>
                    <a:pt x="17912" y="5783"/>
                    <a:pt x="17911" y="5783"/>
                    <a:pt x="17910" y="5783"/>
                  </a:cubicBezTo>
                  <a:cubicBezTo>
                    <a:pt x="17878" y="5783"/>
                    <a:pt x="17819" y="5624"/>
                    <a:pt x="17725" y="5406"/>
                  </a:cubicBezTo>
                  <a:cubicBezTo>
                    <a:pt x="17614" y="5138"/>
                    <a:pt x="17569" y="5035"/>
                    <a:pt x="17535" y="5035"/>
                  </a:cubicBezTo>
                  <a:cubicBezTo>
                    <a:pt x="17532" y="5035"/>
                    <a:pt x="17530" y="5036"/>
                    <a:pt x="17528" y="5037"/>
                  </a:cubicBezTo>
                  <a:cubicBezTo>
                    <a:pt x="17522" y="5039"/>
                    <a:pt x="17517" y="5041"/>
                    <a:pt x="17512" y="5041"/>
                  </a:cubicBezTo>
                  <a:cubicBezTo>
                    <a:pt x="17488" y="5041"/>
                    <a:pt x="17475" y="5006"/>
                    <a:pt x="17462" y="4914"/>
                  </a:cubicBezTo>
                  <a:cubicBezTo>
                    <a:pt x="17465" y="4679"/>
                    <a:pt x="17462" y="4679"/>
                    <a:pt x="17415" y="4664"/>
                  </a:cubicBezTo>
                  <a:lnTo>
                    <a:pt x="17415" y="4664"/>
                  </a:lnTo>
                  <a:cubicBezTo>
                    <a:pt x="17431" y="4695"/>
                    <a:pt x="17399" y="4711"/>
                    <a:pt x="17368" y="4729"/>
                  </a:cubicBezTo>
                  <a:cubicBezTo>
                    <a:pt x="17351" y="4738"/>
                    <a:pt x="17337" y="4742"/>
                    <a:pt x="17327" y="4742"/>
                  </a:cubicBezTo>
                  <a:cubicBezTo>
                    <a:pt x="17301" y="4742"/>
                    <a:pt x="17303" y="4714"/>
                    <a:pt x="17337" y="4667"/>
                  </a:cubicBezTo>
                  <a:cubicBezTo>
                    <a:pt x="17365" y="4651"/>
                    <a:pt x="17318" y="4526"/>
                    <a:pt x="17243" y="4416"/>
                  </a:cubicBezTo>
                  <a:cubicBezTo>
                    <a:pt x="17165" y="4305"/>
                    <a:pt x="17070" y="4203"/>
                    <a:pt x="17028" y="4203"/>
                  </a:cubicBezTo>
                  <a:cubicBezTo>
                    <a:pt x="17028" y="4203"/>
                    <a:pt x="17027" y="4203"/>
                    <a:pt x="17026" y="4203"/>
                  </a:cubicBezTo>
                  <a:lnTo>
                    <a:pt x="17058" y="4184"/>
                  </a:lnTo>
                  <a:cubicBezTo>
                    <a:pt x="17089" y="4165"/>
                    <a:pt x="17070" y="4137"/>
                    <a:pt x="16995" y="4018"/>
                  </a:cubicBezTo>
                  <a:lnTo>
                    <a:pt x="16942" y="3927"/>
                  </a:lnTo>
                  <a:cubicBezTo>
                    <a:pt x="16937" y="3931"/>
                    <a:pt x="16931" y="3932"/>
                    <a:pt x="16926" y="3932"/>
                  </a:cubicBezTo>
                  <a:cubicBezTo>
                    <a:pt x="16869" y="3932"/>
                    <a:pt x="16794" y="3775"/>
                    <a:pt x="16820" y="3755"/>
                  </a:cubicBezTo>
                  <a:cubicBezTo>
                    <a:pt x="16829" y="3708"/>
                    <a:pt x="16829" y="3708"/>
                    <a:pt x="16788" y="3651"/>
                  </a:cubicBezTo>
                  <a:cubicBezTo>
                    <a:pt x="16669" y="3608"/>
                    <a:pt x="16594" y="3445"/>
                    <a:pt x="16622" y="3423"/>
                  </a:cubicBezTo>
                  <a:lnTo>
                    <a:pt x="16581" y="3366"/>
                  </a:lnTo>
                  <a:cubicBezTo>
                    <a:pt x="16534" y="3360"/>
                    <a:pt x="16490" y="3304"/>
                    <a:pt x="16465" y="3279"/>
                  </a:cubicBezTo>
                  <a:cubicBezTo>
                    <a:pt x="16422" y="3227"/>
                    <a:pt x="16396" y="3197"/>
                    <a:pt x="16383" y="3197"/>
                  </a:cubicBezTo>
                  <a:cubicBezTo>
                    <a:pt x="16376" y="3197"/>
                    <a:pt x="16372" y="3205"/>
                    <a:pt x="16371" y="3222"/>
                  </a:cubicBezTo>
                  <a:cubicBezTo>
                    <a:pt x="16352" y="3237"/>
                    <a:pt x="16333" y="3253"/>
                    <a:pt x="16316" y="3253"/>
                  </a:cubicBezTo>
                  <a:cubicBezTo>
                    <a:pt x="16308" y="3253"/>
                    <a:pt x="16300" y="3250"/>
                    <a:pt x="16293" y="3241"/>
                  </a:cubicBezTo>
                  <a:lnTo>
                    <a:pt x="16321" y="3219"/>
                  </a:lnTo>
                  <a:cubicBezTo>
                    <a:pt x="16346" y="3197"/>
                    <a:pt x="16280" y="3116"/>
                    <a:pt x="16190" y="3009"/>
                  </a:cubicBezTo>
                  <a:cubicBezTo>
                    <a:pt x="16074" y="2877"/>
                    <a:pt x="16030" y="2824"/>
                    <a:pt x="16030" y="2777"/>
                  </a:cubicBezTo>
                  <a:lnTo>
                    <a:pt x="15980" y="2777"/>
                  </a:lnTo>
                  <a:cubicBezTo>
                    <a:pt x="15929" y="2777"/>
                    <a:pt x="15904" y="2752"/>
                    <a:pt x="15929" y="2727"/>
                  </a:cubicBezTo>
                  <a:cubicBezTo>
                    <a:pt x="15933" y="2677"/>
                    <a:pt x="15832" y="2580"/>
                    <a:pt x="15757" y="2555"/>
                  </a:cubicBezTo>
                  <a:lnTo>
                    <a:pt x="15707" y="2504"/>
                  </a:lnTo>
                  <a:cubicBezTo>
                    <a:pt x="15729" y="2440"/>
                    <a:pt x="15678" y="2377"/>
                    <a:pt x="15616" y="2377"/>
                  </a:cubicBezTo>
                  <a:cubicBezTo>
                    <a:pt x="15606" y="2377"/>
                    <a:pt x="15595" y="2379"/>
                    <a:pt x="15585" y="2382"/>
                  </a:cubicBezTo>
                  <a:cubicBezTo>
                    <a:pt x="15610" y="2357"/>
                    <a:pt x="15585" y="2332"/>
                    <a:pt x="15560" y="2307"/>
                  </a:cubicBezTo>
                  <a:cubicBezTo>
                    <a:pt x="15481" y="2288"/>
                    <a:pt x="15375" y="2197"/>
                    <a:pt x="15397" y="2172"/>
                  </a:cubicBezTo>
                  <a:lnTo>
                    <a:pt x="15372" y="2147"/>
                  </a:lnTo>
                  <a:cubicBezTo>
                    <a:pt x="15368" y="2148"/>
                    <a:pt x="15364" y="2148"/>
                    <a:pt x="15360" y="2148"/>
                  </a:cubicBezTo>
                  <a:cubicBezTo>
                    <a:pt x="15326" y="2148"/>
                    <a:pt x="15291" y="2135"/>
                    <a:pt x="15268" y="2106"/>
                  </a:cubicBezTo>
                  <a:cubicBezTo>
                    <a:pt x="15246" y="2081"/>
                    <a:pt x="15213" y="2068"/>
                    <a:pt x="15177" y="2068"/>
                  </a:cubicBezTo>
                  <a:cubicBezTo>
                    <a:pt x="15173" y="2068"/>
                    <a:pt x="15169" y="2069"/>
                    <a:pt x="15165" y="2069"/>
                  </a:cubicBezTo>
                  <a:cubicBezTo>
                    <a:pt x="15161" y="2069"/>
                    <a:pt x="15156" y="2070"/>
                    <a:pt x="15152" y="2070"/>
                  </a:cubicBezTo>
                  <a:cubicBezTo>
                    <a:pt x="15131" y="2070"/>
                    <a:pt x="15108" y="2063"/>
                    <a:pt x="15090" y="2050"/>
                  </a:cubicBezTo>
                  <a:cubicBezTo>
                    <a:pt x="15065" y="2028"/>
                    <a:pt x="15112" y="2022"/>
                    <a:pt x="15162" y="2019"/>
                  </a:cubicBezTo>
                  <a:cubicBezTo>
                    <a:pt x="15169" y="2020"/>
                    <a:pt x="15175" y="2021"/>
                    <a:pt x="15180" y="2021"/>
                  </a:cubicBezTo>
                  <a:cubicBezTo>
                    <a:pt x="15221" y="2021"/>
                    <a:pt x="15146" y="1964"/>
                    <a:pt x="15033" y="1956"/>
                  </a:cubicBezTo>
                  <a:cubicBezTo>
                    <a:pt x="14908" y="1947"/>
                    <a:pt x="14908" y="1950"/>
                    <a:pt x="15005" y="1934"/>
                  </a:cubicBezTo>
                  <a:cubicBezTo>
                    <a:pt x="15055" y="1928"/>
                    <a:pt x="15105" y="1922"/>
                    <a:pt x="15027" y="1906"/>
                  </a:cubicBezTo>
                  <a:cubicBezTo>
                    <a:pt x="15027" y="1906"/>
                    <a:pt x="14996" y="1881"/>
                    <a:pt x="14972" y="1881"/>
                  </a:cubicBezTo>
                  <a:cubicBezTo>
                    <a:pt x="14964" y="1881"/>
                    <a:pt x="14957" y="1883"/>
                    <a:pt x="14952" y="1890"/>
                  </a:cubicBezTo>
                  <a:lnTo>
                    <a:pt x="14867" y="1831"/>
                  </a:lnTo>
                  <a:cubicBezTo>
                    <a:pt x="14845" y="1787"/>
                    <a:pt x="14814" y="1746"/>
                    <a:pt x="14773" y="1721"/>
                  </a:cubicBezTo>
                  <a:cubicBezTo>
                    <a:pt x="14761" y="1723"/>
                    <a:pt x="14751" y="1724"/>
                    <a:pt x="14744" y="1724"/>
                  </a:cubicBezTo>
                  <a:cubicBezTo>
                    <a:pt x="14725" y="1724"/>
                    <a:pt x="14724" y="1715"/>
                    <a:pt x="14717" y="1680"/>
                  </a:cubicBezTo>
                  <a:cubicBezTo>
                    <a:pt x="14728" y="1664"/>
                    <a:pt x="14726" y="1650"/>
                    <a:pt x="14715" y="1650"/>
                  </a:cubicBezTo>
                  <a:cubicBezTo>
                    <a:pt x="14705" y="1650"/>
                    <a:pt x="14689" y="1660"/>
                    <a:pt x="14670" y="1687"/>
                  </a:cubicBezTo>
                  <a:cubicBezTo>
                    <a:pt x="14662" y="1689"/>
                    <a:pt x="14654" y="1691"/>
                    <a:pt x="14647" y="1691"/>
                  </a:cubicBezTo>
                  <a:cubicBezTo>
                    <a:pt x="14613" y="1691"/>
                    <a:pt x="14585" y="1663"/>
                    <a:pt x="14585" y="1627"/>
                  </a:cubicBezTo>
                  <a:cubicBezTo>
                    <a:pt x="14613" y="1586"/>
                    <a:pt x="14607" y="1564"/>
                    <a:pt x="14594" y="1564"/>
                  </a:cubicBezTo>
                  <a:cubicBezTo>
                    <a:pt x="14588" y="1564"/>
                    <a:pt x="14581" y="1568"/>
                    <a:pt x="14576" y="1577"/>
                  </a:cubicBezTo>
                  <a:cubicBezTo>
                    <a:pt x="14567" y="1579"/>
                    <a:pt x="14559" y="1580"/>
                    <a:pt x="14550" y="1580"/>
                  </a:cubicBezTo>
                  <a:cubicBezTo>
                    <a:pt x="14533" y="1580"/>
                    <a:pt x="14515" y="1576"/>
                    <a:pt x="14500" y="1567"/>
                  </a:cubicBezTo>
                  <a:cubicBezTo>
                    <a:pt x="14522" y="1530"/>
                    <a:pt x="14253" y="1367"/>
                    <a:pt x="13983" y="1207"/>
                  </a:cubicBezTo>
                  <a:cubicBezTo>
                    <a:pt x="13973" y="1201"/>
                    <a:pt x="13962" y="1198"/>
                    <a:pt x="13951" y="1198"/>
                  </a:cubicBezTo>
                  <a:cubicBezTo>
                    <a:pt x="13927" y="1198"/>
                    <a:pt x="13902" y="1211"/>
                    <a:pt x="13889" y="1232"/>
                  </a:cubicBezTo>
                  <a:cubicBezTo>
                    <a:pt x="13876" y="1257"/>
                    <a:pt x="13870" y="1267"/>
                    <a:pt x="13867" y="1267"/>
                  </a:cubicBezTo>
                  <a:cubicBezTo>
                    <a:pt x="13863" y="1267"/>
                    <a:pt x="13866" y="1244"/>
                    <a:pt x="13858" y="1213"/>
                  </a:cubicBezTo>
                  <a:cubicBezTo>
                    <a:pt x="13872" y="1149"/>
                    <a:pt x="13858" y="1111"/>
                    <a:pt x="13839" y="1111"/>
                  </a:cubicBezTo>
                  <a:cubicBezTo>
                    <a:pt x="13825" y="1111"/>
                    <a:pt x="13808" y="1132"/>
                    <a:pt x="13799" y="1179"/>
                  </a:cubicBezTo>
                  <a:cubicBezTo>
                    <a:pt x="13797" y="1217"/>
                    <a:pt x="13796" y="1237"/>
                    <a:pt x="13793" y="1237"/>
                  </a:cubicBezTo>
                  <a:cubicBezTo>
                    <a:pt x="13790" y="1237"/>
                    <a:pt x="13784" y="1213"/>
                    <a:pt x="13770" y="1163"/>
                  </a:cubicBezTo>
                  <a:cubicBezTo>
                    <a:pt x="13760" y="1133"/>
                    <a:pt x="13757" y="1122"/>
                    <a:pt x="13743" y="1122"/>
                  </a:cubicBezTo>
                  <a:cubicBezTo>
                    <a:pt x="13736" y="1122"/>
                    <a:pt x="13725" y="1126"/>
                    <a:pt x="13708" y="1132"/>
                  </a:cubicBezTo>
                  <a:cubicBezTo>
                    <a:pt x="13700" y="1144"/>
                    <a:pt x="13692" y="1149"/>
                    <a:pt x="13685" y="1149"/>
                  </a:cubicBezTo>
                  <a:cubicBezTo>
                    <a:pt x="13674" y="1149"/>
                    <a:pt x="13667" y="1136"/>
                    <a:pt x="13676" y="1116"/>
                  </a:cubicBezTo>
                  <a:cubicBezTo>
                    <a:pt x="13664" y="1080"/>
                    <a:pt x="13654" y="1043"/>
                    <a:pt x="13641" y="1043"/>
                  </a:cubicBezTo>
                  <a:cubicBezTo>
                    <a:pt x="13637" y="1043"/>
                    <a:pt x="13634" y="1046"/>
                    <a:pt x="13629" y="1054"/>
                  </a:cubicBezTo>
                  <a:cubicBezTo>
                    <a:pt x="13607" y="1041"/>
                    <a:pt x="13592" y="1016"/>
                    <a:pt x="13585" y="991"/>
                  </a:cubicBezTo>
                  <a:cubicBezTo>
                    <a:pt x="13578" y="968"/>
                    <a:pt x="13563" y="960"/>
                    <a:pt x="13544" y="960"/>
                  </a:cubicBezTo>
                  <a:cubicBezTo>
                    <a:pt x="13524" y="960"/>
                    <a:pt x="13500" y="969"/>
                    <a:pt x="13476" y="978"/>
                  </a:cubicBezTo>
                  <a:cubicBezTo>
                    <a:pt x="13444" y="982"/>
                    <a:pt x="13419" y="984"/>
                    <a:pt x="13399" y="984"/>
                  </a:cubicBezTo>
                  <a:cubicBezTo>
                    <a:pt x="13341" y="984"/>
                    <a:pt x="13335" y="967"/>
                    <a:pt x="13382" y="931"/>
                  </a:cubicBezTo>
                  <a:cubicBezTo>
                    <a:pt x="13426" y="896"/>
                    <a:pt x="13353" y="864"/>
                    <a:pt x="13285" y="864"/>
                  </a:cubicBezTo>
                  <a:cubicBezTo>
                    <a:pt x="13256" y="864"/>
                    <a:pt x="13227" y="870"/>
                    <a:pt x="13209" y="884"/>
                  </a:cubicBezTo>
                  <a:cubicBezTo>
                    <a:pt x="13176" y="912"/>
                    <a:pt x="13161" y="925"/>
                    <a:pt x="13158" y="925"/>
                  </a:cubicBezTo>
                  <a:cubicBezTo>
                    <a:pt x="13155" y="925"/>
                    <a:pt x="13159" y="917"/>
                    <a:pt x="13165" y="903"/>
                  </a:cubicBezTo>
                  <a:cubicBezTo>
                    <a:pt x="13172" y="884"/>
                    <a:pt x="13165" y="862"/>
                    <a:pt x="13147" y="856"/>
                  </a:cubicBezTo>
                  <a:cubicBezTo>
                    <a:pt x="13115" y="844"/>
                    <a:pt x="13084" y="831"/>
                    <a:pt x="13097" y="797"/>
                  </a:cubicBezTo>
                  <a:cubicBezTo>
                    <a:pt x="13078" y="791"/>
                    <a:pt x="13058" y="789"/>
                    <a:pt x="13037" y="789"/>
                  </a:cubicBezTo>
                  <a:cubicBezTo>
                    <a:pt x="13021" y="789"/>
                    <a:pt x="13004" y="791"/>
                    <a:pt x="12987" y="793"/>
                  </a:cubicBezTo>
                  <a:cubicBezTo>
                    <a:pt x="12970" y="800"/>
                    <a:pt x="12953" y="804"/>
                    <a:pt x="12937" y="804"/>
                  </a:cubicBezTo>
                  <a:cubicBezTo>
                    <a:pt x="12871" y="804"/>
                    <a:pt x="12810" y="753"/>
                    <a:pt x="12805" y="681"/>
                  </a:cubicBezTo>
                  <a:lnTo>
                    <a:pt x="12727" y="690"/>
                  </a:lnTo>
                  <a:cubicBezTo>
                    <a:pt x="12695" y="720"/>
                    <a:pt x="12668" y="740"/>
                    <a:pt x="12654" y="740"/>
                  </a:cubicBezTo>
                  <a:cubicBezTo>
                    <a:pt x="12643" y="740"/>
                    <a:pt x="12640" y="727"/>
                    <a:pt x="12652" y="696"/>
                  </a:cubicBezTo>
                  <a:cubicBezTo>
                    <a:pt x="12656" y="685"/>
                    <a:pt x="12660" y="674"/>
                    <a:pt x="12664" y="665"/>
                  </a:cubicBezTo>
                  <a:lnTo>
                    <a:pt x="12664" y="665"/>
                  </a:lnTo>
                  <a:cubicBezTo>
                    <a:pt x="12651" y="677"/>
                    <a:pt x="12636" y="682"/>
                    <a:pt x="12620" y="682"/>
                  </a:cubicBezTo>
                  <a:cubicBezTo>
                    <a:pt x="12563" y="682"/>
                    <a:pt x="12497" y="619"/>
                    <a:pt x="12514" y="568"/>
                  </a:cubicBezTo>
                  <a:cubicBezTo>
                    <a:pt x="12526" y="533"/>
                    <a:pt x="12526" y="530"/>
                    <a:pt x="12492" y="521"/>
                  </a:cubicBezTo>
                  <a:lnTo>
                    <a:pt x="12482" y="555"/>
                  </a:lnTo>
                  <a:cubicBezTo>
                    <a:pt x="12472" y="585"/>
                    <a:pt x="12461" y="614"/>
                    <a:pt x="12438" y="614"/>
                  </a:cubicBezTo>
                  <a:cubicBezTo>
                    <a:pt x="12435" y="614"/>
                    <a:pt x="12430" y="613"/>
                    <a:pt x="12426" y="612"/>
                  </a:cubicBezTo>
                  <a:cubicBezTo>
                    <a:pt x="12391" y="602"/>
                    <a:pt x="12360" y="593"/>
                    <a:pt x="12369" y="558"/>
                  </a:cubicBezTo>
                  <a:cubicBezTo>
                    <a:pt x="12353" y="526"/>
                    <a:pt x="12337" y="493"/>
                    <a:pt x="12324" y="493"/>
                  </a:cubicBezTo>
                  <a:cubicBezTo>
                    <a:pt x="12320" y="493"/>
                    <a:pt x="12316" y="496"/>
                    <a:pt x="12313" y="505"/>
                  </a:cubicBezTo>
                  <a:cubicBezTo>
                    <a:pt x="12288" y="496"/>
                    <a:pt x="12269" y="477"/>
                    <a:pt x="12260" y="452"/>
                  </a:cubicBezTo>
                  <a:lnTo>
                    <a:pt x="12125" y="411"/>
                  </a:lnTo>
                  <a:cubicBezTo>
                    <a:pt x="12111" y="419"/>
                    <a:pt x="12095" y="423"/>
                    <a:pt x="12080" y="423"/>
                  </a:cubicBezTo>
                  <a:cubicBezTo>
                    <a:pt x="12047" y="423"/>
                    <a:pt x="12018" y="406"/>
                    <a:pt x="12025" y="383"/>
                  </a:cubicBezTo>
                  <a:cubicBezTo>
                    <a:pt x="12008" y="377"/>
                    <a:pt x="11992" y="375"/>
                    <a:pt x="11975" y="375"/>
                  </a:cubicBezTo>
                  <a:cubicBezTo>
                    <a:pt x="11954" y="375"/>
                    <a:pt x="11933" y="379"/>
                    <a:pt x="11912" y="386"/>
                  </a:cubicBezTo>
                  <a:cubicBezTo>
                    <a:pt x="11846" y="367"/>
                    <a:pt x="11812" y="358"/>
                    <a:pt x="11821" y="323"/>
                  </a:cubicBezTo>
                  <a:cubicBezTo>
                    <a:pt x="11826" y="305"/>
                    <a:pt x="11828" y="296"/>
                    <a:pt x="11823" y="296"/>
                  </a:cubicBezTo>
                  <a:cubicBezTo>
                    <a:pt x="11819" y="296"/>
                    <a:pt x="11808" y="302"/>
                    <a:pt x="11790" y="314"/>
                  </a:cubicBezTo>
                  <a:cubicBezTo>
                    <a:pt x="11785" y="332"/>
                    <a:pt x="11772" y="338"/>
                    <a:pt x="11757" y="338"/>
                  </a:cubicBezTo>
                  <a:cubicBezTo>
                    <a:pt x="11743" y="338"/>
                    <a:pt x="11727" y="334"/>
                    <a:pt x="11711" y="330"/>
                  </a:cubicBezTo>
                  <a:cubicBezTo>
                    <a:pt x="11680" y="317"/>
                    <a:pt x="11646" y="308"/>
                    <a:pt x="11646" y="308"/>
                  </a:cubicBezTo>
                  <a:cubicBezTo>
                    <a:pt x="11639" y="332"/>
                    <a:pt x="11637" y="339"/>
                    <a:pt x="11626" y="339"/>
                  </a:cubicBezTo>
                  <a:cubicBezTo>
                    <a:pt x="11621" y="339"/>
                    <a:pt x="11614" y="338"/>
                    <a:pt x="11605" y="336"/>
                  </a:cubicBezTo>
                  <a:cubicBezTo>
                    <a:pt x="11570" y="330"/>
                    <a:pt x="11473" y="276"/>
                    <a:pt x="11439" y="270"/>
                  </a:cubicBezTo>
                  <a:cubicBezTo>
                    <a:pt x="11398" y="262"/>
                    <a:pt x="11374" y="258"/>
                    <a:pt x="11361" y="258"/>
                  </a:cubicBezTo>
                  <a:cubicBezTo>
                    <a:pt x="11343" y="258"/>
                    <a:pt x="11349" y="268"/>
                    <a:pt x="11364" y="292"/>
                  </a:cubicBezTo>
                  <a:cubicBezTo>
                    <a:pt x="11385" y="296"/>
                    <a:pt x="11390" y="310"/>
                    <a:pt x="11378" y="310"/>
                  </a:cubicBezTo>
                  <a:cubicBezTo>
                    <a:pt x="11370" y="310"/>
                    <a:pt x="11354" y="304"/>
                    <a:pt x="11329" y="286"/>
                  </a:cubicBezTo>
                  <a:cubicBezTo>
                    <a:pt x="11298" y="279"/>
                    <a:pt x="11201" y="223"/>
                    <a:pt x="11097" y="204"/>
                  </a:cubicBezTo>
                  <a:cubicBezTo>
                    <a:pt x="11034" y="193"/>
                    <a:pt x="10999" y="186"/>
                    <a:pt x="10980" y="186"/>
                  </a:cubicBezTo>
                  <a:cubicBezTo>
                    <a:pt x="10958" y="186"/>
                    <a:pt x="10956" y="195"/>
                    <a:pt x="10953" y="214"/>
                  </a:cubicBezTo>
                  <a:cubicBezTo>
                    <a:pt x="10965" y="251"/>
                    <a:pt x="10963" y="269"/>
                    <a:pt x="10956" y="269"/>
                  </a:cubicBezTo>
                  <a:cubicBezTo>
                    <a:pt x="10948" y="269"/>
                    <a:pt x="10933" y="248"/>
                    <a:pt x="10922" y="207"/>
                  </a:cubicBezTo>
                  <a:cubicBezTo>
                    <a:pt x="10884" y="156"/>
                    <a:pt x="10856" y="133"/>
                    <a:pt x="10839" y="133"/>
                  </a:cubicBezTo>
                  <a:cubicBezTo>
                    <a:pt x="10830" y="133"/>
                    <a:pt x="10824" y="140"/>
                    <a:pt x="10821" y="154"/>
                  </a:cubicBezTo>
                  <a:cubicBezTo>
                    <a:pt x="10793" y="175"/>
                    <a:pt x="10786" y="181"/>
                    <a:pt x="10770" y="181"/>
                  </a:cubicBezTo>
                  <a:cubicBezTo>
                    <a:pt x="10764" y="181"/>
                    <a:pt x="10758" y="180"/>
                    <a:pt x="10749" y="179"/>
                  </a:cubicBezTo>
                  <a:cubicBezTo>
                    <a:pt x="10751" y="160"/>
                    <a:pt x="10741" y="151"/>
                    <a:pt x="10720" y="151"/>
                  </a:cubicBezTo>
                  <a:cubicBezTo>
                    <a:pt x="10703" y="151"/>
                    <a:pt x="10678" y="157"/>
                    <a:pt x="10646" y="170"/>
                  </a:cubicBezTo>
                  <a:cubicBezTo>
                    <a:pt x="10611" y="167"/>
                    <a:pt x="10611" y="167"/>
                    <a:pt x="10615" y="132"/>
                  </a:cubicBezTo>
                  <a:lnTo>
                    <a:pt x="10546" y="126"/>
                  </a:lnTo>
                  <a:cubicBezTo>
                    <a:pt x="10520" y="147"/>
                    <a:pt x="10479" y="155"/>
                    <a:pt x="10437" y="155"/>
                  </a:cubicBezTo>
                  <a:cubicBezTo>
                    <a:pt x="10351" y="155"/>
                    <a:pt x="10253" y="123"/>
                    <a:pt x="10232" y="98"/>
                  </a:cubicBezTo>
                  <a:cubicBezTo>
                    <a:pt x="10204" y="98"/>
                    <a:pt x="10179" y="110"/>
                    <a:pt x="10160" y="129"/>
                  </a:cubicBezTo>
                  <a:cubicBezTo>
                    <a:pt x="10141" y="161"/>
                    <a:pt x="10122" y="176"/>
                    <a:pt x="10109" y="176"/>
                  </a:cubicBezTo>
                  <a:cubicBezTo>
                    <a:pt x="10096" y="176"/>
                    <a:pt x="10088" y="158"/>
                    <a:pt x="10091" y="123"/>
                  </a:cubicBezTo>
                  <a:cubicBezTo>
                    <a:pt x="10093" y="86"/>
                    <a:pt x="10094" y="68"/>
                    <a:pt x="10089" y="68"/>
                  </a:cubicBezTo>
                  <a:cubicBezTo>
                    <a:pt x="10085" y="68"/>
                    <a:pt x="10075" y="86"/>
                    <a:pt x="10057" y="120"/>
                  </a:cubicBezTo>
                  <a:cubicBezTo>
                    <a:pt x="10044" y="130"/>
                    <a:pt x="10015" y="136"/>
                    <a:pt x="9984" y="136"/>
                  </a:cubicBezTo>
                  <a:cubicBezTo>
                    <a:pt x="9925" y="136"/>
                    <a:pt x="9860" y="116"/>
                    <a:pt x="9884" y="73"/>
                  </a:cubicBezTo>
                  <a:lnTo>
                    <a:pt x="988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2" name="Google Shape;9122;p36"/>
            <p:cNvSpPr/>
            <p:nvPr/>
          </p:nvSpPr>
          <p:spPr>
            <a:xfrm>
              <a:off x="4525100" y="1154075"/>
              <a:ext cx="366775" cy="504075"/>
            </a:xfrm>
            <a:custGeom>
              <a:avLst/>
              <a:gdLst/>
              <a:ahLst/>
              <a:cxnLst/>
              <a:rect l="l" t="t" r="r" b="b"/>
              <a:pathLst>
                <a:path w="14671" h="20163" extrusionOk="0">
                  <a:moveTo>
                    <a:pt x="13845" y="519"/>
                  </a:moveTo>
                  <a:lnTo>
                    <a:pt x="13839" y="556"/>
                  </a:lnTo>
                  <a:cubicBezTo>
                    <a:pt x="13836" y="594"/>
                    <a:pt x="13871" y="597"/>
                    <a:pt x="13908" y="600"/>
                  </a:cubicBezTo>
                  <a:lnTo>
                    <a:pt x="13911" y="566"/>
                  </a:lnTo>
                  <a:cubicBezTo>
                    <a:pt x="13896" y="540"/>
                    <a:pt x="13871" y="525"/>
                    <a:pt x="13845" y="519"/>
                  </a:cubicBezTo>
                  <a:close/>
                  <a:moveTo>
                    <a:pt x="14406" y="656"/>
                  </a:moveTo>
                  <a:cubicBezTo>
                    <a:pt x="14441" y="660"/>
                    <a:pt x="14438" y="697"/>
                    <a:pt x="14435" y="735"/>
                  </a:cubicBezTo>
                  <a:cubicBezTo>
                    <a:pt x="14432" y="761"/>
                    <a:pt x="14432" y="769"/>
                    <a:pt x="14418" y="769"/>
                  </a:cubicBezTo>
                  <a:cubicBezTo>
                    <a:pt x="14413" y="769"/>
                    <a:pt x="14405" y="768"/>
                    <a:pt x="14394" y="766"/>
                  </a:cubicBezTo>
                  <a:cubicBezTo>
                    <a:pt x="14378" y="744"/>
                    <a:pt x="14369" y="716"/>
                    <a:pt x="14366" y="688"/>
                  </a:cubicBezTo>
                  <a:lnTo>
                    <a:pt x="14406" y="656"/>
                  </a:lnTo>
                  <a:close/>
                  <a:moveTo>
                    <a:pt x="14382" y="1078"/>
                  </a:moveTo>
                  <a:cubicBezTo>
                    <a:pt x="14399" y="1078"/>
                    <a:pt x="14397" y="1096"/>
                    <a:pt x="14391" y="1142"/>
                  </a:cubicBezTo>
                  <a:cubicBezTo>
                    <a:pt x="14388" y="1175"/>
                    <a:pt x="14385" y="1211"/>
                    <a:pt x="14354" y="1211"/>
                  </a:cubicBezTo>
                  <a:cubicBezTo>
                    <a:pt x="14353" y="1211"/>
                    <a:pt x="14351" y="1211"/>
                    <a:pt x="14350" y="1211"/>
                  </a:cubicBezTo>
                  <a:lnTo>
                    <a:pt x="14353" y="1173"/>
                  </a:lnTo>
                  <a:cubicBezTo>
                    <a:pt x="14354" y="1174"/>
                    <a:pt x="14356" y="1174"/>
                    <a:pt x="14357" y="1174"/>
                  </a:cubicBezTo>
                  <a:cubicBezTo>
                    <a:pt x="14376" y="1174"/>
                    <a:pt x="14368" y="1156"/>
                    <a:pt x="14348" y="1156"/>
                  </a:cubicBezTo>
                  <a:cubicBezTo>
                    <a:pt x="14339" y="1156"/>
                    <a:pt x="14328" y="1160"/>
                    <a:pt x="14316" y="1170"/>
                  </a:cubicBezTo>
                  <a:lnTo>
                    <a:pt x="14247" y="1161"/>
                  </a:lnTo>
                  <a:cubicBezTo>
                    <a:pt x="14253" y="1123"/>
                    <a:pt x="14284" y="1095"/>
                    <a:pt x="14325" y="1095"/>
                  </a:cubicBezTo>
                  <a:cubicBezTo>
                    <a:pt x="14354" y="1084"/>
                    <a:pt x="14371" y="1078"/>
                    <a:pt x="14382" y="1078"/>
                  </a:cubicBezTo>
                  <a:close/>
                  <a:moveTo>
                    <a:pt x="14563" y="1233"/>
                  </a:moveTo>
                  <a:lnTo>
                    <a:pt x="14522" y="1268"/>
                  </a:lnTo>
                  <a:lnTo>
                    <a:pt x="14519" y="1305"/>
                  </a:lnTo>
                  <a:cubicBezTo>
                    <a:pt x="14527" y="1306"/>
                    <a:pt x="14533" y="1306"/>
                    <a:pt x="14538" y="1306"/>
                  </a:cubicBezTo>
                  <a:cubicBezTo>
                    <a:pt x="14554" y="1306"/>
                    <a:pt x="14554" y="1300"/>
                    <a:pt x="14557" y="1271"/>
                  </a:cubicBezTo>
                  <a:lnTo>
                    <a:pt x="14563" y="1233"/>
                  </a:lnTo>
                  <a:close/>
                  <a:moveTo>
                    <a:pt x="14002" y="3157"/>
                  </a:moveTo>
                  <a:cubicBezTo>
                    <a:pt x="14037" y="3160"/>
                    <a:pt x="14065" y="3239"/>
                    <a:pt x="14062" y="3276"/>
                  </a:cubicBezTo>
                  <a:cubicBezTo>
                    <a:pt x="14061" y="3291"/>
                    <a:pt x="14055" y="3299"/>
                    <a:pt x="14046" y="3299"/>
                  </a:cubicBezTo>
                  <a:cubicBezTo>
                    <a:pt x="14033" y="3299"/>
                    <a:pt x="14013" y="3279"/>
                    <a:pt x="13996" y="3232"/>
                  </a:cubicBezTo>
                  <a:cubicBezTo>
                    <a:pt x="13999" y="3195"/>
                    <a:pt x="14002" y="3157"/>
                    <a:pt x="14002" y="3157"/>
                  </a:cubicBezTo>
                  <a:close/>
                  <a:moveTo>
                    <a:pt x="13936" y="3376"/>
                  </a:moveTo>
                  <a:cubicBezTo>
                    <a:pt x="13908" y="3376"/>
                    <a:pt x="13904" y="3413"/>
                    <a:pt x="13896" y="3483"/>
                  </a:cubicBezTo>
                  <a:cubicBezTo>
                    <a:pt x="13899" y="3511"/>
                    <a:pt x="13908" y="3540"/>
                    <a:pt x="13924" y="3561"/>
                  </a:cubicBezTo>
                  <a:cubicBezTo>
                    <a:pt x="13925" y="3562"/>
                    <a:pt x="13927" y="3562"/>
                    <a:pt x="13928" y="3562"/>
                  </a:cubicBezTo>
                  <a:cubicBezTo>
                    <a:pt x="13962" y="3562"/>
                    <a:pt x="13965" y="3525"/>
                    <a:pt x="13968" y="3489"/>
                  </a:cubicBezTo>
                  <a:cubicBezTo>
                    <a:pt x="14012" y="3420"/>
                    <a:pt x="13980" y="3380"/>
                    <a:pt x="13943" y="3377"/>
                  </a:cubicBezTo>
                  <a:cubicBezTo>
                    <a:pt x="13940" y="3376"/>
                    <a:pt x="13938" y="3376"/>
                    <a:pt x="13936" y="3376"/>
                  </a:cubicBezTo>
                  <a:close/>
                  <a:moveTo>
                    <a:pt x="14027" y="4994"/>
                  </a:moveTo>
                  <a:cubicBezTo>
                    <a:pt x="14065" y="4997"/>
                    <a:pt x="14059" y="5034"/>
                    <a:pt x="14055" y="5069"/>
                  </a:cubicBezTo>
                  <a:lnTo>
                    <a:pt x="14021" y="5066"/>
                  </a:lnTo>
                  <a:lnTo>
                    <a:pt x="13990" y="5025"/>
                  </a:lnTo>
                  <a:lnTo>
                    <a:pt x="14027" y="4994"/>
                  </a:lnTo>
                  <a:close/>
                  <a:moveTo>
                    <a:pt x="13839" y="5084"/>
                  </a:moveTo>
                  <a:lnTo>
                    <a:pt x="13902" y="5166"/>
                  </a:lnTo>
                  <a:cubicBezTo>
                    <a:pt x="13981" y="5232"/>
                    <a:pt x="13998" y="5247"/>
                    <a:pt x="13966" y="5247"/>
                  </a:cubicBezTo>
                  <a:cubicBezTo>
                    <a:pt x="13958" y="5247"/>
                    <a:pt x="13946" y="5246"/>
                    <a:pt x="13930" y="5244"/>
                  </a:cubicBezTo>
                  <a:cubicBezTo>
                    <a:pt x="13896" y="5241"/>
                    <a:pt x="13858" y="5238"/>
                    <a:pt x="13830" y="5160"/>
                  </a:cubicBezTo>
                  <a:lnTo>
                    <a:pt x="13839" y="5084"/>
                  </a:lnTo>
                  <a:close/>
                  <a:moveTo>
                    <a:pt x="13899" y="5972"/>
                  </a:moveTo>
                  <a:cubicBezTo>
                    <a:pt x="13913" y="5972"/>
                    <a:pt x="13943" y="6003"/>
                    <a:pt x="13993" y="6037"/>
                  </a:cubicBezTo>
                  <a:cubicBezTo>
                    <a:pt x="14009" y="6080"/>
                    <a:pt x="14016" y="6098"/>
                    <a:pt x="14006" y="6098"/>
                  </a:cubicBezTo>
                  <a:cubicBezTo>
                    <a:pt x="13999" y="6098"/>
                    <a:pt x="13982" y="6087"/>
                    <a:pt x="13952" y="6068"/>
                  </a:cubicBezTo>
                  <a:lnTo>
                    <a:pt x="13889" y="5987"/>
                  </a:lnTo>
                  <a:cubicBezTo>
                    <a:pt x="13890" y="5977"/>
                    <a:pt x="13893" y="5972"/>
                    <a:pt x="13899" y="5972"/>
                  </a:cubicBezTo>
                  <a:close/>
                  <a:moveTo>
                    <a:pt x="13751" y="6272"/>
                  </a:moveTo>
                  <a:cubicBezTo>
                    <a:pt x="13780" y="6282"/>
                    <a:pt x="13802" y="6297"/>
                    <a:pt x="13820" y="6319"/>
                  </a:cubicBezTo>
                  <a:lnTo>
                    <a:pt x="13814" y="6354"/>
                  </a:lnTo>
                  <a:cubicBezTo>
                    <a:pt x="13780" y="6351"/>
                    <a:pt x="13745" y="6347"/>
                    <a:pt x="13748" y="6310"/>
                  </a:cubicBezTo>
                  <a:lnTo>
                    <a:pt x="13751" y="6272"/>
                  </a:lnTo>
                  <a:close/>
                  <a:moveTo>
                    <a:pt x="13969" y="6819"/>
                  </a:moveTo>
                  <a:lnTo>
                    <a:pt x="13969" y="6819"/>
                  </a:lnTo>
                  <a:cubicBezTo>
                    <a:pt x="13969" y="6819"/>
                    <a:pt x="13973" y="6820"/>
                    <a:pt x="13983" y="6821"/>
                  </a:cubicBezTo>
                  <a:lnTo>
                    <a:pt x="14055" y="6827"/>
                  </a:lnTo>
                  <a:lnTo>
                    <a:pt x="14021" y="6824"/>
                  </a:lnTo>
                  <a:cubicBezTo>
                    <a:pt x="13994" y="6822"/>
                    <a:pt x="13969" y="6819"/>
                    <a:pt x="13969" y="6819"/>
                  </a:cubicBezTo>
                  <a:close/>
                  <a:moveTo>
                    <a:pt x="13608" y="6997"/>
                  </a:moveTo>
                  <a:cubicBezTo>
                    <a:pt x="13616" y="6997"/>
                    <a:pt x="13635" y="7053"/>
                    <a:pt x="13632" y="7084"/>
                  </a:cubicBezTo>
                  <a:lnTo>
                    <a:pt x="13598" y="7081"/>
                  </a:lnTo>
                  <a:cubicBezTo>
                    <a:pt x="13601" y="7044"/>
                    <a:pt x="13572" y="7005"/>
                    <a:pt x="13601" y="7005"/>
                  </a:cubicBezTo>
                  <a:cubicBezTo>
                    <a:pt x="13602" y="7005"/>
                    <a:pt x="13603" y="7005"/>
                    <a:pt x="13604" y="7005"/>
                  </a:cubicBezTo>
                  <a:cubicBezTo>
                    <a:pt x="13605" y="6999"/>
                    <a:pt x="13606" y="6997"/>
                    <a:pt x="13608" y="6997"/>
                  </a:cubicBezTo>
                  <a:close/>
                  <a:moveTo>
                    <a:pt x="13751" y="7322"/>
                  </a:moveTo>
                  <a:cubicBezTo>
                    <a:pt x="13789" y="7325"/>
                    <a:pt x="13824" y="7328"/>
                    <a:pt x="13820" y="7366"/>
                  </a:cubicBezTo>
                  <a:cubicBezTo>
                    <a:pt x="13841" y="7393"/>
                    <a:pt x="13832" y="7415"/>
                    <a:pt x="13804" y="7415"/>
                  </a:cubicBezTo>
                  <a:cubicBezTo>
                    <a:pt x="13789" y="7415"/>
                    <a:pt x="13769" y="7409"/>
                    <a:pt x="13745" y="7394"/>
                  </a:cubicBezTo>
                  <a:lnTo>
                    <a:pt x="13751" y="7322"/>
                  </a:lnTo>
                  <a:close/>
                  <a:moveTo>
                    <a:pt x="13789" y="7660"/>
                  </a:moveTo>
                  <a:lnTo>
                    <a:pt x="13786" y="7698"/>
                  </a:lnTo>
                  <a:cubicBezTo>
                    <a:pt x="13784" y="7727"/>
                    <a:pt x="13783" y="7734"/>
                    <a:pt x="13767" y="7734"/>
                  </a:cubicBezTo>
                  <a:cubicBezTo>
                    <a:pt x="13762" y="7734"/>
                    <a:pt x="13756" y="7733"/>
                    <a:pt x="13748" y="7733"/>
                  </a:cubicBezTo>
                  <a:lnTo>
                    <a:pt x="13751" y="7695"/>
                  </a:lnTo>
                  <a:lnTo>
                    <a:pt x="13789" y="7660"/>
                  </a:lnTo>
                  <a:close/>
                  <a:moveTo>
                    <a:pt x="13855" y="8080"/>
                  </a:moveTo>
                  <a:cubicBezTo>
                    <a:pt x="13827" y="8080"/>
                    <a:pt x="13802" y="8093"/>
                    <a:pt x="13780" y="8109"/>
                  </a:cubicBezTo>
                  <a:cubicBezTo>
                    <a:pt x="13776" y="8136"/>
                    <a:pt x="13797" y="8150"/>
                    <a:pt x="13817" y="8150"/>
                  </a:cubicBezTo>
                  <a:cubicBezTo>
                    <a:pt x="13834" y="8150"/>
                    <a:pt x="13850" y="8140"/>
                    <a:pt x="13852" y="8118"/>
                  </a:cubicBezTo>
                  <a:lnTo>
                    <a:pt x="13855" y="8080"/>
                  </a:lnTo>
                  <a:close/>
                  <a:moveTo>
                    <a:pt x="13582" y="8278"/>
                  </a:moveTo>
                  <a:cubicBezTo>
                    <a:pt x="13604" y="8278"/>
                    <a:pt x="13617" y="8297"/>
                    <a:pt x="13617" y="8319"/>
                  </a:cubicBezTo>
                  <a:cubicBezTo>
                    <a:pt x="13611" y="8352"/>
                    <a:pt x="13608" y="8388"/>
                    <a:pt x="13577" y="8388"/>
                  </a:cubicBezTo>
                  <a:cubicBezTo>
                    <a:pt x="13576" y="8388"/>
                    <a:pt x="13574" y="8388"/>
                    <a:pt x="13573" y="8388"/>
                  </a:cubicBezTo>
                  <a:cubicBezTo>
                    <a:pt x="13551" y="8388"/>
                    <a:pt x="13538" y="8369"/>
                    <a:pt x="13542" y="8347"/>
                  </a:cubicBezTo>
                  <a:cubicBezTo>
                    <a:pt x="13548" y="8319"/>
                    <a:pt x="13563" y="8293"/>
                    <a:pt x="13582" y="8278"/>
                  </a:cubicBezTo>
                  <a:close/>
                  <a:moveTo>
                    <a:pt x="12782" y="8682"/>
                  </a:moveTo>
                  <a:cubicBezTo>
                    <a:pt x="12752" y="8682"/>
                    <a:pt x="12751" y="8715"/>
                    <a:pt x="12814" y="8760"/>
                  </a:cubicBezTo>
                  <a:cubicBezTo>
                    <a:pt x="12822" y="8761"/>
                    <a:pt x="12828" y="8762"/>
                    <a:pt x="12833" y="8762"/>
                  </a:cubicBezTo>
                  <a:cubicBezTo>
                    <a:pt x="12849" y="8762"/>
                    <a:pt x="12850" y="8755"/>
                    <a:pt x="12855" y="8726"/>
                  </a:cubicBezTo>
                  <a:cubicBezTo>
                    <a:pt x="12836" y="8704"/>
                    <a:pt x="12814" y="8688"/>
                    <a:pt x="12786" y="8682"/>
                  </a:cubicBezTo>
                  <a:cubicBezTo>
                    <a:pt x="12785" y="8682"/>
                    <a:pt x="12783" y="8682"/>
                    <a:pt x="12782" y="8682"/>
                  </a:cubicBezTo>
                  <a:close/>
                  <a:moveTo>
                    <a:pt x="14031" y="8748"/>
                  </a:moveTo>
                  <a:cubicBezTo>
                    <a:pt x="14026" y="8748"/>
                    <a:pt x="14017" y="8756"/>
                    <a:pt x="14002" y="8770"/>
                  </a:cubicBezTo>
                  <a:lnTo>
                    <a:pt x="13993" y="8842"/>
                  </a:lnTo>
                  <a:cubicBezTo>
                    <a:pt x="14001" y="8843"/>
                    <a:pt x="14008" y="8843"/>
                    <a:pt x="14013" y="8843"/>
                  </a:cubicBezTo>
                  <a:cubicBezTo>
                    <a:pt x="14031" y="8843"/>
                    <a:pt x="14031" y="8837"/>
                    <a:pt x="14034" y="8811"/>
                  </a:cubicBezTo>
                  <a:cubicBezTo>
                    <a:pt x="14037" y="8766"/>
                    <a:pt x="14039" y="8748"/>
                    <a:pt x="14031" y="8748"/>
                  </a:cubicBezTo>
                  <a:close/>
                  <a:moveTo>
                    <a:pt x="13542" y="8960"/>
                  </a:moveTo>
                  <a:cubicBezTo>
                    <a:pt x="13550" y="8960"/>
                    <a:pt x="13548" y="8977"/>
                    <a:pt x="13545" y="9021"/>
                  </a:cubicBezTo>
                  <a:cubicBezTo>
                    <a:pt x="13542" y="9041"/>
                    <a:pt x="13528" y="9055"/>
                    <a:pt x="13509" y="9055"/>
                  </a:cubicBezTo>
                  <a:cubicBezTo>
                    <a:pt x="13508" y="9055"/>
                    <a:pt x="13506" y="9055"/>
                    <a:pt x="13504" y="9055"/>
                  </a:cubicBezTo>
                  <a:cubicBezTo>
                    <a:pt x="13469" y="9052"/>
                    <a:pt x="13507" y="9017"/>
                    <a:pt x="13513" y="8980"/>
                  </a:cubicBezTo>
                  <a:cubicBezTo>
                    <a:pt x="13528" y="8967"/>
                    <a:pt x="13537" y="8960"/>
                    <a:pt x="13542" y="8960"/>
                  </a:cubicBezTo>
                  <a:close/>
                  <a:moveTo>
                    <a:pt x="13554" y="9622"/>
                  </a:moveTo>
                  <a:cubicBezTo>
                    <a:pt x="13592" y="9625"/>
                    <a:pt x="13585" y="9663"/>
                    <a:pt x="13513" y="9691"/>
                  </a:cubicBezTo>
                  <a:cubicBezTo>
                    <a:pt x="13476" y="9688"/>
                    <a:pt x="13476" y="9688"/>
                    <a:pt x="13479" y="9650"/>
                  </a:cubicBezTo>
                  <a:cubicBezTo>
                    <a:pt x="13501" y="9632"/>
                    <a:pt x="13526" y="9622"/>
                    <a:pt x="13554" y="9622"/>
                  </a:cubicBezTo>
                  <a:close/>
                  <a:moveTo>
                    <a:pt x="13347" y="9898"/>
                  </a:moveTo>
                  <a:cubicBezTo>
                    <a:pt x="13370" y="9900"/>
                    <a:pt x="13360" y="9915"/>
                    <a:pt x="13353" y="9915"/>
                  </a:cubicBezTo>
                  <a:cubicBezTo>
                    <a:pt x="13349" y="9915"/>
                    <a:pt x="13345" y="9911"/>
                    <a:pt x="13347" y="9898"/>
                  </a:cubicBezTo>
                  <a:close/>
                  <a:moveTo>
                    <a:pt x="13491" y="9876"/>
                  </a:moveTo>
                  <a:lnTo>
                    <a:pt x="13526" y="9917"/>
                  </a:lnTo>
                  <a:lnTo>
                    <a:pt x="13520" y="9954"/>
                  </a:lnTo>
                  <a:cubicBezTo>
                    <a:pt x="13485" y="9951"/>
                    <a:pt x="13451" y="9948"/>
                    <a:pt x="13454" y="9911"/>
                  </a:cubicBezTo>
                  <a:lnTo>
                    <a:pt x="13491" y="9876"/>
                  </a:lnTo>
                  <a:close/>
                  <a:moveTo>
                    <a:pt x="13435" y="10095"/>
                  </a:moveTo>
                  <a:cubicBezTo>
                    <a:pt x="13457" y="10097"/>
                    <a:pt x="13448" y="10113"/>
                    <a:pt x="13440" y="10113"/>
                  </a:cubicBezTo>
                  <a:cubicBezTo>
                    <a:pt x="13436" y="10113"/>
                    <a:pt x="13433" y="10108"/>
                    <a:pt x="13435" y="10095"/>
                  </a:cubicBezTo>
                  <a:close/>
                  <a:moveTo>
                    <a:pt x="13178" y="12277"/>
                  </a:moveTo>
                  <a:lnTo>
                    <a:pt x="13209" y="12317"/>
                  </a:lnTo>
                  <a:lnTo>
                    <a:pt x="13203" y="12355"/>
                  </a:lnTo>
                  <a:cubicBezTo>
                    <a:pt x="13169" y="12349"/>
                    <a:pt x="13134" y="12345"/>
                    <a:pt x="13137" y="12308"/>
                  </a:cubicBezTo>
                  <a:lnTo>
                    <a:pt x="13178" y="12277"/>
                  </a:lnTo>
                  <a:close/>
                  <a:moveTo>
                    <a:pt x="13064" y="13183"/>
                  </a:moveTo>
                  <a:cubicBezTo>
                    <a:pt x="13087" y="13183"/>
                    <a:pt x="13129" y="13206"/>
                    <a:pt x="13153" y="13210"/>
                  </a:cubicBezTo>
                  <a:cubicBezTo>
                    <a:pt x="13151" y="13237"/>
                    <a:pt x="13150" y="13243"/>
                    <a:pt x="13134" y="13243"/>
                  </a:cubicBezTo>
                  <a:cubicBezTo>
                    <a:pt x="13129" y="13243"/>
                    <a:pt x="13123" y="13242"/>
                    <a:pt x="13115" y="13242"/>
                  </a:cubicBezTo>
                  <a:cubicBezTo>
                    <a:pt x="13087" y="13236"/>
                    <a:pt x="13065" y="13220"/>
                    <a:pt x="13046" y="13198"/>
                  </a:cubicBezTo>
                  <a:cubicBezTo>
                    <a:pt x="13047" y="13187"/>
                    <a:pt x="13054" y="13183"/>
                    <a:pt x="13064" y="13183"/>
                  </a:cubicBezTo>
                  <a:close/>
                  <a:moveTo>
                    <a:pt x="13272" y="13822"/>
                  </a:moveTo>
                  <a:cubicBezTo>
                    <a:pt x="13297" y="13828"/>
                    <a:pt x="13322" y="13843"/>
                    <a:pt x="13338" y="13865"/>
                  </a:cubicBezTo>
                  <a:lnTo>
                    <a:pt x="13335" y="13903"/>
                  </a:lnTo>
                  <a:cubicBezTo>
                    <a:pt x="13300" y="13900"/>
                    <a:pt x="13263" y="13894"/>
                    <a:pt x="13269" y="13859"/>
                  </a:cubicBezTo>
                  <a:lnTo>
                    <a:pt x="13272" y="13822"/>
                  </a:lnTo>
                  <a:close/>
                  <a:moveTo>
                    <a:pt x="13043" y="14282"/>
                  </a:moveTo>
                  <a:lnTo>
                    <a:pt x="13078" y="14323"/>
                  </a:lnTo>
                  <a:lnTo>
                    <a:pt x="13071" y="14361"/>
                  </a:lnTo>
                  <a:cubicBezTo>
                    <a:pt x="13037" y="14357"/>
                    <a:pt x="13002" y="14354"/>
                    <a:pt x="13006" y="14317"/>
                  </a:cubicBezTo>
                  <a:lnTo>
                    <a:pt x="13043" y="14282"/>
                  </a:lnTo>
                  <a:close/>
                  <a:moveTo>
                    <a:pt x="12764" y="16863"/>
                  </a:moveTo>
                  <a:cubicBezTo>
                    <a:pt x="12789" y="16863"/>
                    <a:pt x="12804" y="16893"/>
                    <a:pt x="12802" y="16921"/>
                  </a:cubicBezTo>
                  <a:cubicBezTo>
                    <a:pt x="12792" y="16979"/>
                    <a:pt x="12790" y="16992"/>
                    <a:pt x="12773" y="16992"/>
                  </a:cubicBezTo>
                  <a:cubicBezTo>
                    <a:pt x="12769" y="16992"/>
                    <a:pt x="12763" y="16991"/>
                    <a:pt x="12755" y="16990"/>
                  </a:cubicBezTo>
                  <a:cubicBezTo>
                    <a:pt x="12717" y="16987"/>
                    <a:pt x="12730" y="16911"/>
                    <a:pt x="12736" y="16874"/>
                  </a:cubicBezTo>
                  <a:cubicBezTo>
                    <a:pt x="12746" y="16866"/>
                    <a:pt x="12756" y="16863"/>
                    <a:pt x="12764" y="16863"/>
                  </a:cubicBezTo>
                  <a:close/>
                  <a:moveTo>
                    <a:pt x="320" y="17036"/>
                  </a:moveTo>
                  <a:cubicBezTo>
                    <a:pt x="326" y="17036"/>
                    <a:pt x="319" y="17052"/>
                    <a:pt x="304" y="17087"/>
                  </a:cubicBezTo>
                  <a:cubicBezTo>
                    <a:pt x="291" y="17116"/>
                    <a:pt x="280" y="17143"/>
                    <a:pt x="256" y="17143"/>
                  </a:cubicBezTo>
                  <a:cubicBezTo>
                    <a:pt x="252" y="17143"/>
                    <a:pt x="247" y="17142"/>
                    <a:pt x="242" y="17140"/>
                  </a:cubicBezTo>
                  <a:cubicBezTo>
                    <a:pt x="221" y="17148"/>
                    <a:pt x="206" y="17151"/>
                    <a:pt x="197" y="17151"/>
                  </a:cubicBezTo>
                  <a:cubicBezTo>
                    <a:pt x="159" y="17151"/>
                    <a:pt x="193" y="17104"/>
                    <a:pt x="270" y="17074"/>
                  </a:cubicBezTo>
                  <a:cubicBezTo>
                    <a:pt x="300" y="17049"/>
                    <a:pt x="315" y="17036"/>
                    <a:pt x="320" y="17036"/>
                  </a:cubicBezTo>
                  <a:close/>
                  <a:moveTo>
                    <a:pt x="12379" y="18391"/>
                  </a:moveTo>
                  <a:cubicBezTo>
                    <a:pt x="12404" y="18406"/>
                    <a:pt x="12420" y="18428"/>
                    <a:pt x="12429" y="18456"/>
                  </a:cubicBezTo>
                  <a:lnTo>
                    <a:pt x="12410" y="18491"/>
                  </a:lnTo>
                  <a:cubicBezTo>
                    <a:pt x="12379" y="18475"/>
                    <a:pt x="12348" y="18460"/>
                    <a:pt x="12363" y="18425"/>
                  </a:cubicBezTo>
                  <a:lnTo>
                    <a:pt x="12379" y="18391"/>
                  </a:lnTo>
                  <a:close/>
                  <a:moveTo>
                    <a:pt x="5219" y="18849"/>
                  </a:moveTo>
                  <a:cubicBezTo>
                    <a:pt x="5226" y="18849"/>
                    <a:pt x="5233" y="18850"/>
                    <a:pt x="5240" y="18851"/>
                  </a:cubicBezTo>
                  <a:cubicBezTo>
                    <a:pt x="5275" y="18861"/>
                    <a:pt x="5256" y="18930"/>
                    <a:pt x="5174" y="18942"/>
                  </a:cubicBezTo>
                  <a:cubicBezTo>
                    <a:pt x="5137" y="18933"/>
                    <a:pt x="5137" y="18933"/>
                    <a:pt x="5146" y="18898"/>
                  </a:cubicBezTo>
                  <a:cubicBezTo>
                    <a:pt x="5159" y="18867"/>
                    <a:pt x="5187" y="18849"/>
                    <a:pt x="5219" y="18849"/>
                  </a:cubicBezTo>
                  <a:close/>
                  <a:moveTo>
                    <a:pt x="6484" y="19062"/>
                  </a:moveTo>
                  <a:cubicBezTo>
                    <a:pt x="6492" y="19062"/>
                    <a:pt x="6497" y="19066"/>
                    <a:pt x="6494" y="19080"/>
                  </a:cubicBezTo>
                  <a:lnTo>
                    <a:pt x="6484" y="19115"/>
                  </a:lnTo>
                  <a:cubicBezTo>
                    <a:pt x="6456" y="19131"/>
                    <a:pt x="6426" y="19147"/>
                    <a:pt x="6411" y="19147"/>
                  </a:cubicBezTo>
                  <a:cubicBezTo>
                    <a:pt x="6403" y="19147"/>
                    <a:pt x="6399" y="19142"/>
                    <a:pt x="6403" y="19130"/>
                  </a:cubicBezTo>
                  <a:cubicBezTo>
                    <a:pt x="6412" y="19105"/>
                    <a:pt x="6431" y="19083"/>
                    <a:pt x="6456" y="19071"/>
                  </a:cubicBezTo>
                  <a:cubicBezTo>
                    <a:pt x="6456" y="19071"/>
                    <a:pt x="6472" y="19062"/>
                    <a:pt x="6484" y="19062"/>
                  </a:cubicBezTo>
                  <a:close/>
                  <a:moveTo>
                    <a:pt x="8764" y="19448"/>
                  </a:moveTo>
                  <a:lnTo>
                    <a:pt x="8764" y="19448"/>
                  </a:lnTo>
                  <a:cubicBezTo>
                    <a:pt x="8763" y="19448"/>
                    <a:pt x="8763" y="19454"/>
                    <a:pt x="8769" y="19466"/>
                  </a:cubicBezTo>
                  <a:lnTo>
                    <a:pt x="8769" y="19466"/>
                  </a:lnTo>
                  <a:cubicBezTo>
                    <a:pt x="8768" y="19454"/>
                    <a:pt x="8765" y="19448"/>
                    <a:pt x="8764" y="19448"/>
                  </a:cubicBezTo>
                  <a:close/>
                  <a:moveTo>
                    <a:pt x="8769" y="19466"/>
                  </a:moveTo>
                  <a:cubicBezTo>
                    <a:pt x="8770" y="19473"/>
                    <a:pt x="8770" y="19482"/>
                    <a:pt x="8768" y="19494"/>
                  </a:cubicBezTo>
                  <a:lnTo>
                    <a:pt x="8768" y="19494"/>
                  </a:lnTo>
                  <a:cubicBezTo>
                    <a:pt x="8771" y="19489"/>
                    <a:pt x="8773" y="19482"/>
                    <a:pt x="8775" y="19475"/>
                  </a:cubicBezTo>
                  <a:cubicBezTo>
                    <a:pt x="8773" y="19471"/>
                    <a:pt x="8771" y="19468"/>
                    <a:pt x="8769" y="19466"/>
                  </a:cubicBezTo>
                  <a:close/>
                  <a:moveTo>
                    <a:pt x="8375" y="19486"/>
                  </a:moveTo>
                  <a:cubicBezTo>
                    <a:pt x="8358" y="19486"/>
                    <a:pt x="8352" y="19497"/>
                    <a:pt x="8362" y="19497"/>
                  </a:cubicBezTo>
                  <a:cubicBezTo>
                    <a:pt x="8366" y="19497"/>
                    <a:pt x="8374" y="19494"/>
                    <a:pt x="8386" y="19487"/>
                  </a:cubicBezTo>
                  <a:cubicBezTo>
                    <a:pt x="8382" y="19486"/>
                    <a:pt x="8378" y="19486"/>
                    <a:pt x="8375" y="19486"/>
                  </a:cubicBezTo>
                  <a:close/>
                  <a:moveTo>
                    <a:pt x="7888" y="19438"/>
                  </a:moveTo>
                  <a:cubicBezTo>
                    <a:pt x="7892" y="19438"/>
                    <a:pt x="7896" y="19439"/>
                    <a:pt x="7901" y="19440"/>
                  </a:cubicBezTo>
                  <a:cubicBezTo>
                    <a:pt x="7916" y="19462"/>
                    <a:pt x="7923" y="19491"/>
                    <a:pt x="7919" y="19519"/>
                  </a:cubicBezTo>
                  <a:lnTo>
                    <a:pt x="7882" y="19509"/>
                  </a:lnTo>
                  <a:cubicBezTo>
                    <a:pt x="7839" y="19501"/>
                    <a:pt x="7851" y="19438"/>
                    <a:pt x="7888" y="19438"/>
                  </a:cubicBezTo>
                  <a:close/>
                  <a:moveTo>
                    <a:pt x="8233" y="19487"/>
                  </a:moveTo>
                  <a:lnTo>
                    <a:pt x="8270" y="19497"/>
                  </a:lnTo>
                  <a:lnTo>
                    <a:pt x="8299" y="19541"/>
                  </a:lnTo>
                  <a:lnTo>
                    <a:pt x="8299" y="19541"/>
                  </a:lnTo>
                  <a:lnTo>
                    <a:pt x="8261" y="19531"/>
                  </a:lnTo>
                  <a:cubicBezTo>
                    <a:pt x="8227" y="19522"/>
                    <a:pt x="8227" y="19522"/>
                    <a:pt x="8233" y="19487"/>
                  </a:cubicBezTo>
                  <a:close/>
                  <a:moveTo>
                    <a:pt x="8596" y="19578"/>
                  </a:moveTo>
                  <a:lnTo>
                    <a:pt x="8631" y="19588"/>
                  </a:lnTo>
                  <a:lnTo>
                    <a:pt x="8659" y="19632"/>
                  </a:lnTo>
                  <a:lnTo>
                    <a:pt x="8659" y="19632"/>
                  </a:lnTo>
                  <a:lnTo>
                    <a:pt x="8621" y="19622"/>
                  </a:lnTo>
                  <a:cubicBezTo>
                    <a:pt x="8587" y="19613"/>
                    <a:pt x="8587" y="19613"/>
                    <a:pt x="8596" y="19578"/>
                  </a:cubicBezTo>
                  <a:close/>
                  <a:moveTo>
                    <a:pt x="8861" y="19645"/>
                  </a:moveTo>
                  <a:cubicBezTo>
                    <a:pt x="8866" y="19645"/>
                    <a:pt x="8875" y="19647"/>
                    <a:pt x="8888" y="19650"/>
                  </a:cubicBezTo>
                  <a:cubicBezTo>
                    <a:pt x="8960" y="19666"/>
                    <a:pt x="8960" y="19666"/>
                    <a:pt x="8916" y="19691"/>
                  </a:cubicBezTo>
                  <a:cubicBezTo>
                    <a:pt x="8898" y="19702"/>
                    <a:pt x="8882" y="19708"/>
                    <a:pt x="8869" y="19708"/>
                  </a:cubicBezTo>
                  <a:cubicBezTo>
                    <a:pt x="8849" y="19708"/>
                    <a:pt x="8838" y="19696"/>
                    <a:pt x="8844" y="19675"/>
                  </a:cubicBezTo>
                  <a:cubicBezTo>
                    <a:pt x="8848" y="19653"/>
                    <a:pt x="8849" y="19645"/>
                    <a:pt x="8861" y="19645"/>
                  </a:cubicBezTo>
                  <a:close/>
                  <a:moveTo>
                    <a:pt x="9130" y="19922"/>
                  </a:moveTo>
                  <a:cubicBezTo>
                    <a:pt x="9133" y="19922"/>
                    <a:pt x="9135" y="19923"/>
                    <a:pt x="9139" y="19923"/>
                  </a:cubicBezTo>
                  <a:lnTo>
                    <a:pt x="9170" y="19967"/>
                  </a:lnTo>
                  <a:lnTo>
                    <a:pt x="9126" y="19995"/>
                  </a:lnTo>
                  <a:lnTo>
                    <a:pt x="9088" y="19986"/>
                  </a:lnTo>
                  <a:cubicBezTo>
                    <a:pt x="9094" y="19954"/>
                    <a:pt x="9100" y="19922"/>
                    <a:pt x="9130" y="19922"/>
                  </a:cubicBezTo>
                  <a:close/>
                  <a:moveTo>
                    <a:pt x="9603" y="19966"/>
                  </a:moveTo>
                  <a:cubicBezTo>
                    <a:pt x="9605" y="19966"/>
                    <a:pt x="9607" y="19967"/>
                    <a:pt x="9609" y="19967"/>
                  </a:cubicBezTo>
                  <a:lnTo>
                    <a:pt x="9643" y="20008"/>
                  </a:lnTo>
                  <a:cubicBezTo>
                    <a:pt x="9640" y="20037"/>
                    <a:pt x="9611" y="20039"/>
                    <a:pt x="9602" y="20039"/>
                  </a:cubicBezTo>
                  <a:cubicBezTo>
                    <a:pt x="9600" y="20039"/>
                    <a:pt x="9599" y="20039"/>
                    <a:pt x="9599" y="20039"/>
                  </a:cubicBezTo>
                  <a:cubicBezTo>
                    <a:pt x="9562" y="20033"/>
                    <a:pt x="9562" y="20033"/>
                    <a:pt x="9565" y="19998"/>
                  </a:cubicBezTo>
                  <a:cubicBezTo>
                    <a:pt x="9568" y="19979"/>
                    <a:pt x="9585" y="19966"/>
                    <a:pt x="9603" y="19966"/>
                  </a:cubicBezTo>
                  <a:close/>
                  <a:moveTo>
                    <a:pt x="14409" y="0"/>
                  </a:moveTo>
                  <a:cubicBezTo>
                    <a:pt x="14393" y="0"/>
                    <a:pt x="14384" y="18"/>
                    <a:pt x="14397" y="55"/>
                  </a:cubicBezTo>
                  <a:lnTo>
                    <a:pt x="14356" y="89"/>
                  </a:lnTo>
                  <a:cubicBezTo>
                    <a:pt x="14348" y="88"/>
                    <a:pt x="14341" y="88"/>
                    <a:pt x="14334" y="88"/>
                  </a:cubicBezTo>
                  <a:cubicBezTo>
                    <a:pt x="14249" y="88"/>
                    <a:pt x="14252" y="153"/>
                    <a:pt x="14350" y="164"/>
                  </a:cubicBezTo>
                  <a:cubicBezTo>
                    <a:pt x="14457" y="174"/>
                    <a:pt x="14457" y="174"/>
                    <a:pt x="14381" y="205"/>
                  </a:cubicBezTo>
                  <a:cubicBezTo>
                    <a:pt x="14374" y="204"/>
                    <a:pt x="14367" y="204"/>
                    <a:pt x="14361" y="204"/>
                  </a:cubicBezTo>
                  <a:cubicBezTo>
                    <a:pt x="14309" y="204"/>
                    <a:pt x="14306" y="237"/>
                    <a:pt x="14303" y="271"/>
                  </a:cubicBezTo>
                  <a:cubicBezTo>
                    <a:pt x="14299" y="298"/>
                    <a:pt x="14297" y="305"/>
                    <a:pt x="14285" y="305"/>
                  </a:cubicBezTo>
                  <a:cubicBezTo>
                    <a:pt x="14279" y="305"/>
                    <a:pt x="14272" y="304"/>
                    <a:pt x="14262" y="302"/>
                  </a:cubicBezTo>
                  <a:cubicBezTo>
                    <a:pt x="14225" y="302"/>
                    <a:pt x="14190" y="330"/>
                    <a:pt x="14184" y="368"/>
                  </a:cubicBezTo>
                  <a:cubicBezTo>
                    <a:pt x="14181" y="406"/>
                    <a:pt x="14181" y="406"/>
                    <a:pt x="14215" y="409"/>
                  </a:cubicBezTo>
                  <a:cubicBezTo>
                    <a:pt x="14222" y="404"/>
                    <a:pt x="14227" y="401"/>
                    <a:pt x="14231" y="401"/>
                  </a:cubicBezTo>
                  <a:cubicBezTo>
                    <a:pt x="14251" y="401"/>
                    <a:pt x="14234" y="457"/>
                    <a:pt x="14171" y="481"/>
                  </a:cubicBezTo>
                  <a:cubicBezTo>
                    <a:pt x="14134" y="512"/>
                    <a:pt x="14134" y="512"/>
                    <a:pt x="14203" y="522"/>
                  </a:cubicBezTo>
                  <a:cubicBezTo>
                    <a:pt x="14275" y="528"/>
                    <a:pt x="14269" y="603"/>
                    <a:pt x="14193" y="631"/>
                  </a:cubicBezTo>
                  <a:lnTo>
                    <a:pt x="14184" y="707"/>
                  </a:lnTo>
                  <a:cubicBezTo>
                    <a:pt x="14181" y="744"/>
                    <a:pt x="14215" y="747"/>
                    <a:pt x="14253" y="750"/>
                  </a:cubicBezTo>
                  <a:cubicBezTo>
                    <a:pt x="14322" y="760"/>
                    <a:pt x="14322" y="760"/>
                    <a:pt x="14284" y="791"/>
                  </a:cubicBezTo>
                  <a:cubicBezTo>
                    <a:pt x="14262" y="810"/>
                    <a:pt x="14237" y="823"/>
                    <a:pt x="14209" y="823"/>
                  </a:cubicBezTo>
                  <a:cubicBezTo>
                    <a:pt x="14206" y="822"/>
                    <a:pt x="14204" y="822"/>
                    <a:pt x="14202" y="822"/>
                  </a:cubicBezTo>
                  <a:cubicBezTo>
                    <a:pt x="14174" y="822"/>
                    <a:pt x="14168" y="857"/>
                    <a:pt x="14165" y="891"/>
                  </a:cubicBezTo>
                  <a:cubicBezTo>
                    <a:pt x="14162" y="929"/>
                    <a:pt x="14153" y="1001"/>
                    <a:pt x="14190" y="1007"/>
                  </a:cubicBezTo>
                  <a:lnTo>
                    <a:pt x="14153" y="1001"/>
                  </a:lnTo>
                  <a:cubicBezTo>
                    <a:pt x="14149" y="1039"/>
                    <a:pt x="14115" y="1036"/>
                    <a:pt x="14149" y="1039"/>
                  </a:cubicBezTo>
                  <a:cubicBezTo>
                    <a:pt x="14140" y="1079"/>
                    <a:pt x="14124" y="1114"/>
                    <a:pt x="14102" y="1145"/>
                  </a:cubicBezTo>
                  <a:cubicBezTo>
                    <a:pt x="14071" y="1197"/>
                    <a:pt x="14093" y="1273"/>
                    <a:pt x="14139" y="1273"/>
                  </a:cubicBezTo>
                  <a:cubicBezTo>
                    <a:pt x="14157" y="1273"/>
                    <a:pt x="14179" y="1262"/>
                    <a:pt x="14203" y="1233"/>
                  </a:cubicBezTo>
                  <a:lnTo>
                    <a:pt x="14203" y="1233"/>
                  </a:lnTo>
                  <a:lnTo>
                    <a:pt x="14200" y="1271"/>
                  </a:lnTo>
                  <a:cubicBezTo>
                    <a:pt x="14196" y="1289"/>
                    <a:pt x="14209" y="1308"/>
                    <a:pt x="14231" y="1311"/>
                  </a:cubicBezTo>
                  <a:cubicBezTo>
                    <a:pt x="14265" y="1315"/>
                    <a:pt x="14262" y="1352"/>
                    <a:pt x="14259" y="1390"/>
                  </a:cubicBezTo>
                  <a:lnTo>
                    <a:pt x="14187" y="1380"/>
                  </a:lnTo>
                  <a:cubicBezTo>
                    <a:pt x="14163" y="1369"/>
                    <a:pt x="14142" y="1365"/>
                    <a:pt x="14125" y="1365"/>
                  </a:cubicBezTo>
                  <a:cubicBezTo>
                    <a:pt x="14071" y="1365"/>
                    <a:pt x="14064" y="1413"/>
                    <a:pt x="14143" y="1449"/>
                  </a:cubicBezTo>
                  <a:lnTo>
                    <a:pt x="14109" y="1446"/>
                  </a:lnTo>
                  <a:cubicBezTo>
                    <a:pt x="14107" y="1446"/>
                    <a:pt x="14106" y="1446"/>
                    <a:pt x="14105" y="1446"/>
                  </a:cubicBezTo>
                  <a:cubicBezTo>
                    <a:pt x="14071" y="1446"/>
                    <a:pt x="14069" y="1484"/>
                    <a:pt x="14096" y="1559"/>
                  </a:cubicBezTo>
                  <a:cubicBezTo>
                    <a:pt x="14093" y="1593"/>
                    <a:pt x="14159" y="1640"/>
                    <a:pt x="14196" y="1644"/>
                  </a:cubicBezTo>
                  <a:cubicBezTo>
                    <a:pt x="14215" y="1647"/>
                    <a:pt x="14231" y="1665"/>
                    <a:pt x="14228" y="1684"/>
                  </a:cubicBezTo>
                  <a:cubicBezTo>
                    <a:pt x="14225" y="1713"/>
                    <a:pt x="14225" y="1720"/>
                    <a:pt x="14207" y="1720"/>
                  </a:cubicBezTo>
                  <a:cubicBezTo>
                    <a:pt x="14202" y="1720"/>
                    <a:pt x="14195" y="1719"/>
                    <a:pt x="14187" y="1719"/>
                  </a:cubicBezTo>
                  <a:cubicBezTo>
                    <a:pt x="14183" y="1718"/>
                    <a:pt x="14179" y="1718"/>
                    <a:pt x="14175" y="1718"/>
                  </a:cubicBezTo>
                  <a:cubicBezTo>
                    <a:pt x="14115" y="1718"/>
                    <a:pt x="14113" y="1787"/>
                    <a:pt x="14178" y="1828"/>
                  </a:cubicBezTo>
                  <a:lnTo>
                    <a:pt x="14140" y="1825"/>
                  </a:lnTo>
                  <a:cubicBezTo>
                    <a:pt x="14138" y="1825"/>
                    <a:pt x="14135" y="1825"/>
                    <a:pt x="14133" y="1825"/>
                  </a:cubicBezTo>
                  <a:cubicBezTo>
                    <a:pt x="14100" y="1825"/>
                    <a:pt x="14066" y="1867"/>
                    <a:pt x="14081" y="2042"/>
                  </a:cubicBezTo>
                  <a:cubicBezTo>
                    <a:pt x="14068" y="2190"/>
                    <a:pt x="14056" y="2299"/>
                    <a:pt x="14019" y="2299"/>
                  </a:cubicBezTo>
                  <a:cubicBezTo>
                    <a:pt x="14019" y="2299"/>
                    <a:pt x="14018" y="2299"/>
                    <a:pt x="14018" y="2299"/>
                  </a:cubicBezTo>
                  <a:cubicBezTo>
                    <a:pt x="14017" y="2298"/>
                    <a:pt x="14017" y="2298"/>
                    <a:pt x="14017" y="2298"/>
                  </a:cubicBezTo>
                  <a:cubicBezTo>
                    <a:pt x="13985" y="2298"/>
                    <a:pt x="14040" y="2450"/>
                    <a:pt x="14102" y="2530"/>
                  </a:cubicBezTo>
                  <a:cubicBezTo>
                    <a:pt x="14101" y="2530"/>
                    <a:pt x="14100" y="2530"/>
                    <a:pt x="14099" y="2530"/>
                  </a:cubicBezTo>
                  <a:cubicBezTo>
                    <a:pt x="14068" y="2530"/>
                    <a:pt x="14064" y="2568"/>
                    <a:pt x="14055" y="2640"/>
                  </a:cubicBezTo>
                  <a:cubicBezTo>
                    <a:pt x="14047" y="2734"/>
                    <a:pt x="14046" y="2747"/>
                    <a:pt x="14023" y="2747"/>
                  </a:cubicBezTo>
                  <a:cubicBezTo>
                    <a:pt x="14019" y="2747"/>
                    <a:pt x="14014" y="2747"/>
                    <a:pt x="14008" y="2747"/>
                  </a:cubicBezTo>
                  <a:cubicBezTo>
                    <a:pt x="13981" y="2728"/>
                    <a:pt x="13965" y="2717"/>
                    <a:pt x="13960" y="2717"/>
                  </a:cubicBezTo>
                  <a:cubicBezTo>
                    <a:pt x="13954" y="2717"/>
                    <a:pt x="13969" y="2737"/>
                    <a:pt x="14005" y="2784"/>
                  </a:cubicBezTo>
                  <a:cubicBezTo>
                    <a:pt x="14069" y="2827"/>
                    <a:pt x="14027" y="2929"/>
                    <a:pt x="13961" y="2929"/>
                  </a:cubicBezTo>
                  <a:cubicBezTo>
                    <a:pt x="13959" y="2929"/>
                    <a:pt x="13957" y="2929"/>
                    <a:pt x="13955" y="2928"/>
                  </a:cubicBezTo>
                  <a:cubicBezTo>
                    <a:pt x="13952" y="2928"/>
                    <a:pt x="13950" y="2928"/>
                    <a:pt x="13948" y="2928"/>
                  </a:cubicBezTo>
                  <a:cubicBezTo>
                    <a:pt x="13917" y="2928"/>
                    <a:pt x="13914" y="2965"/>
                    <a:pt x="13908" y="3035"/>
                  </a:cubicBezTo>
                  <a:cubicBezTo>
                    <a:pt x="13939" y="3076"/>
                    <a:pt x="13930" y="3151"/>
                    <a:pt x="13924" y="3223"/>
                  </a:cubicBezTo>
                  <a:cubicBezTo>
                    <a:pt x="13911" y="3336"/>
                    <a:pt x="13911" y="3336"/>
                    <a:pt x="13983" y="3342"/>
                  </a:cubicBezTo>
                  <a:cubicBezTo>
                    <a:pt x="14055" y="3348"/>
                    <a:pt x="14052" y="3386"/>
                    <a:pt x="14043" y="3461"/>
                  </a:cubicBezTo>
                  <a:cubicBezTo>
                    <a:pt x="14040" y="3497"/>
                    <a:pt x="14037" y="3530"/>
                    <a:pt x="14004" y="3530"/>
                  </a:cubicBezTo>
                  <a:cubicBezTo>
                    <a:pt x="14002" y="3530"/>
                    <a:pt x="14001" y="3530"/>
                    <a:pt x="13999" y="3530"/>
                  </a:cubicBezTo>
                  <a:cubicBezTo>
                    <a:pt x="13977" y="3549"/>
                    <a:pt x="13961" y="3574"/>
                    <a:pt x="13955" y="3602"/>
                  </a:cubicBezTo>
                  <a:cubicBezTo>
                    <a:pt x="13952" y="3638"/>
                    <a:pt x="13949" y="3671"/>
                    <a:pt x="13919" y="3671"/>
                  </a:cubicBezTo>
                  <a:cubicBezTo>
                    <a:pt x="13917" y="3671"/>
                    <a:pt x="13916" y="3671"/>
                    <a:pt x="13914" y="3671"/>
                  </a:cubicBezTo>
                  <a:cubicBezTo>
                    <a:pt x="13886" y="3699"/>
                    <a:pt x="13867" y="3740"/>
                    <a:pt x="13867" y="3778"/>
                  </a:cubicBezTo>
                  <a:cubicBezTo>
                    <a:pt x="13858" y="3851"/>
                    <a:pt x="13852" y="3925"/>
                    <a:pt x="13816" y="3925"/>
                  </a:cubicBezTo>
                  <a:cubicBezTo>
                    <a:pt x="13816" y="3925"/>
                    <a:pt x="13815" y="3925"/>
                    <a:pt x="13814" y="3925"/>
                  </a:cubicBezTo>
                  <a:lnTo>
                    <a:pt x="13814" y="3925"/>
                  </a:lnTo>
                  <a:cubicBezTo>
                    <a:pt x="13811" y="3959"/>
                    <a:pt x="13811" y="3959"/>
                    <a:pt x="13845" y="3963"/>
                  </a:cubicBezTo>
                  <a:cubicBezTo>
                    <a:pt x="13883" y="3969"/>
                    <a:pt x="13914" y="4010"/>
                    <a:pt x="13864" y="4154"/>
                  </a:cubicBezTo>
                  <a:cubicBezTo>
                    <a:pt x="13855" y="4226"/>
                    <a:pt x="13845" y="4339"/>
                    <a:pt x="13880" y="4342"/>
                  </a:cubicBezTo>
                  <a:cubicBezTo>
                    <a:pt x="13878" y="4371"/>
                    <a:pt x="13877" y="4377"/>
                    <a:pt x="13859" y="4377"/>
                  </a:cubicBezTo>
                  <a:cubicBezTo>
                    <a:pt x="13854" y="4377"/>
                    <a:pt x="13848" y="4377"/>
                    <a:pt x="13839" y="4376"/>
                  </a:cubicBezTo>
                  <a:cubicBezTo>
                    <a:pt x="13835" y="4376"/>
                    <a:pt x="13832" y="4375"/>
                    <a:pt x="13828" y="4375"/>
                  </a:cubicBezTo>
                  <a:cubicBezTo>
                    <a:pt x="13769" y="4375"/>
                    <a:pt x="13764" y="4447"/>
                    <a:pt x="13824" y="4524"/>
                  </a:cubicBezTo>
                  <a:cubicBezTo>
                    <a:pt x="13861" y="4527"/>
                    <a:pt x="13858" y="4564"/>
                    <a:pt x="13817" y="4596"/>
                  </a:cubicBezTo>
                  <a:cubicBezTo>
                    <a:pt x="13817" y="4627"/>
                    <a:pt x="13827" y="4652"/>
                    <a:pt x="13845" y="4674"/>
                  </a:cubicBezTo>
                  <a:cubicBezTo>
                    <a:pt x="13877" y="4715"/>
                    <a:pt x="13877" y="4715"/>
                    <a:pt x="13833" y="4787"/>
                  </a:cubicBezTo>
                  <a:cubicBezTo>
                    <a:pt x="13831" y="4787"/>
                    <a:pt x="13830" y="4787"/>
                    <a:pt x="13829" y="4787"/>
                  </a:cubicBezTo>
                  <a:cubicBezTo>
                    <a:pt x="13798" y="4787"/>
                    <a:pt x="13795" y="4820"/>
                    <a:pt x="13789" y="4856"/>
                  </a:cubicBezTo>
                  <a:cubicBezTo>
                    <a:pt x="13817" y="4934"/>
                    <a:pt x="13777" y="5341"/>
                    <a:pt x="13736" y="5376"/>
                  </a:cubicBezTo>
                  <a:cubicBezTo>
                    <a:pt x="13767" y="5417"/>
                    <a:pt x="13767" y="5417"/>
                    <a:pt x="13764" y="5451"/>
                  </a:cubicBezTo>
                  <a:cubicBezTo>
                    <a:pt x="13689" y="5482"/>
                    <a:pt x="13720" y="5523"/>
                    <a:pt x="13792" y="5529"/>
                  </a:cubicBezTo>
                  <a:lnTo>
                    <a:pt x="13795" y="5492"/>
                  </a:lnTo>
                  <a:lnTo>
                    <a:pt x="13802" y="5457"/>
                  </a:lnTo>
                  <a:lnTo>
                    <a:pt x="13802" y="5457"/>
                  </a:lnTo>
                  <a:cubicBezTo>
                    <a:pt x="13868" y="5463"/>
                    <a:pt x="13862" y="5565"/>
                    <a:pt x="13767" y="5565"/>
                  </a:cubicBezTo>
                  <a:cubicBezTo>
                    <a:pt x="13763" y="5565"/>
                    <a:pt x="13759" y="5564"/>
                    <a:pt x="13755" y="5564"/>
                  </a:cubicBezTo>
                  <a:cubicBezTo>
                    <a:pt x="13679" y="5592"/>
                    <a:pt x="13679" y="5592"/>
                    <a:pt x="13745" y="5636"/>
                  </a:cubicBezTo>
                  <a:cubicBezTo>
                    <a:pt x="13814" y="5683"/>
                    <a:pt x="13808" y="5718"/>
                    <a:pt x="13733" y="5749"/>
                  </a:cubicBezTo>
                  <a:cubicBezTo>
                    <a:pt x="13714" y="5747"/>
                    <a:pt x="13700" y="5746"/>
                    <a:pt x="13691" y="5746"/>
                  </a:cubicBezTo>
                  <a:cubicBezTo>
                    <a:pt x="13669" y="5746"/>
                    <a:pt x="13682" y="5755"/>
                    <a:pt x="13730" y="5786"/>
                  </a:cubicBezTo>
                  <a:cubicBezTo>
                    <a:pt x="13857" y="5870"/>
                    <a:pt x="13886" y="5975"/>
                    <a:pt x="13766" y="5975"/>
                  </a:cubicBezTo>
                  <a:cubicBezTo>
                    <a:pt x="13760" y="5975"/>
                    <a:pt x="13753" y="5975"/>
                    <a:pt x="13745" y="5974"/>
                  </a:cubicBezTo>
                  <a:cubicBezTo>
                    <a:pt x="13739" y="5974"/>
                    <a:pt x="13733" y="5974"/>
                    <a:pt x="13728" y="5974"/>
                  </a:cubicBezTo>
                  <a:cubicBezTo>
                    <a:pt x="13669" y="5974"/>
                    <a:pt x="13635" y="6003"/>
                    <a:pt x="13632" y="6037"/>
                  </a:cubicBezTo>
                  <a:cubicBezTo>
                    <a:pt x="13629" y="6075"/>
                    <a:pt x="13664" y="6078"/>
                    <a:pt x="13698" y="6081"/>
                  </a:cubicBezTo>
                  <a:cubicBezTo>
                    <a:pt x="13716" y="6074"/>
                    <a:pt x="13730" y="6071"/>
                    <a:pt x="13739" y="6071"/>
                  </a:cubicBezTo>
                  <a:cubicBezTo>
                    <a:pt x="13768" y="6071"/>
                    <a:pt x="13752" y="6104"/>
                    <a:pt x="13692" y="6156"/>
                  </a:cubicBezTo>
                  <a:cubicBezTo>
                    <a:pt x="13573" y="6257"/>
                    <a:pt x="13567" y="6329"/>
                    <a:pt x="13626" y="6448"/>
                  </a:cubicBezTo>
                  <a:cubicBezTo>
                    <a:pt x="13666" y="6558"/>
                    <a:pt x="13671" y="6645"/>
                    <a:pt x="13650" y="6645"/>
                  </a:cubicBezTo>
                  <a:cubicBezTo>
                    <a:pt x="13641" y="6645"/>
                    <a:pt x="13628" y="6630"/>
                    <a:pt x="13610" y="6595"/>
                  </a:cubicBezTo>
                  <a:cubicBezTo>
                    <a:pt x="13579" y="6555"/>
                    <a:pt x="13563" y="6536"/>
                    <a:pt x="13559" y="6536"/>
                  </a:cubicBezTo>
                  <a:lnTo>
                    <a:pt x="13559" y="6536"/>
                  </a:lnTo>
                  <a:cubicBezTo>
                    <a:pt x="13555" y="6536"/>
                    <a:pt x="13562" y="6555"/>
                    <a:pt x="13576" y="6592"/>
                  </a:cubicBezTo>
                  <a:cubicBezTo>
                    <a:pt x="13567" y="6667"/>
                    <a:pt x="13560" y="6742"/>
                    <a:pt x="13557" y="6777"/>
                  </a:cubicBezTo>
                  <a:cubicBezTo>
                    <a:pt x="13554" y="6817"/>
                    <a:pt x="13582" y="6852"/>
                    <a:pt x="13620" y="6858"/>
                  </a:cubicBezTo>
                  <a:cubicBezTo>
                    <a:pt x="13545" y="6890"/>
                    <a:pt x="13501" y="6958"/>
                    <a:pt x="13567" y="7040"/>
                  </a:cubicBezTo>
                  <a:lnTo>
                    <a:pt x="13557" y="7115"/>
                  </a:lnTo>
                  <a:cubicBezTo>
                    <a:pt x="13554" y="7153"/>
                    <a:pt x="13554" y="7153"/>
                    <a:pt x="13585" y="7194"/>
                  </a:cubicBezTo>
                  <a:cubicBezTo>
                    <a:pt x="13617" y="7234"/>
                    <a:pt x="13579" y="7266"/>
                    <a:pt x="13538" y="7300"/>
                  </a:cubicBezTo>
                  <a:cubicBezTo>
                    <a:pt x="13501" y="7335"/>
                    <a:pt x="13460" y="7366"/>
                    <a:pt x="13494" y="7369"/>
                  </a:cubicBezTo>
                  <a:cubicBezTo>
                    <a:pt x="13532" y="7375"/>
                    <a:pt x="13560" y="7450"/>
                    <a:pt x="13592" y="7491"/>
                  </a:cubicBezTo>
                  <a:cubicBezTo>
                    <a:pt x="13613" y="7519"/>
                    <a:pt x="13602" y="7544"/>
                    <a:pt x="13582" y="7544"/>
                  </a:cubicBezTo>
                  <a:cubicBezTo>
                    <a:pt x="13573" y="7544"/>
                    <a:pt x="13562" y="7539"/>
                    <a:pt x="13551" y="7526"/>
                  </a:cubicBezTo>
                  <a:cubicBezTo>
                    <a:pt x="13545" y="7525"/>
                    <a:pt x="13540" y="7525"/>
                    <a:pt x="13535" y="7525"/>
                  </a:cubicBezTo>
                  <a:cubicBezTo>
                    <a:pt x="13515" y="7525"/>
                    <a:pt x="13509" y="7535"/>
                    <a:pt x="13473" y="7592"/>
                  </a:cubicBezTo>
                  <a:cubicBezTo>
                    <a:pt x="13469" y="7629"/>
                    <a:pt x="13463" y="7704"/>
                    <a:pt x="13498" y="7707"/>
                  </a:cubicBezTo>
                  <a:cubicBezTo>
                    <a:pt x="13532" y="7711"/>
                    <a:pt x="13510" y="7933"/>
                    <a:pt x="13473" y="7968"/>
                  </a:cubicBezTo>
                  <a:lnTo>
                    <a:pt x="13463" y="8040"/>
                  </a:lnTo>
                  <a:cubicBezTo>
                    <a:pt x="13460" y="8077"/>
                    <a:pt x="13491" y="8118"/>
                    <a:pt x="13488" y="8156"/>
                  </a:cubicBezTo>
                  <a:cubicBezTo>
                    <a:pt x="13488" y="8184"/>
                    <a:pt x="13498" y="8212"/>
                    <a:pt x="13516" y="8234"/>
                  </a:cubicBezTo>
                  <a:cubicBezTo>
                    <a:pt x="13513" y="8267"/>
                    <a:pt x="13508" y="8303"/>
                    <a:pt x="13476" y="8303"/>
                  </a:cubicBezTo>
                  <a:cubicBezTo>
                    <a:pt x="13475" y="8303"/>
                    <a:pt x="13474" y="8303"/>
                    <a:pt x="13473" y="8303"/>
                  </a:cubicBezTo>
                  <a:lnTo>
                    <a:pt x="13473" y="8303"/>
                  </a:lnTo>
                  <a:cubicBezTo>
                    <a:pt x="13542" y="8347"/>
                    <a:pt x="13542" y="8347"/>
                    <a:pt x="13466" y="8378"/>
                  </a:cubicBezTo>
                  <a:cubicBezTo>
                    <a:pt x="13444" y="8375"/>
                    <a:pt x="13429" y="8373"/>
                    <a:pt x="13420" y="8373"/>
                  </a:cubicBezTo>
                  <a:cubicBezTo>
                    <a:pt x="13400" y="8373"/>
                    <a:pt x="13415" y="8383"/>
                    <a:pt x="13460" y="8416"/>
                  </a:cubicBezTo>
                  <a:cubicBezTo>
                    <a:pt x="13494" y="8453"/>
                    <a:pt x="13494" y="8453"/>
                    <a:pt x="13454" y="8488"/>
                  </a:cubicBezTo>
                  <a:cubicBezTo>
                    <a:pt x="13452" y="8488"/>
                    <a:pt x="13451" y="8488"/>
                    <a:pt x="13450" y="8488"/>
                  </a:cubicBezTo>
                  <a:cubicBezTo>
                    <a:pt x="13419" y="8488"/>
                    <a:pt x="13418" y="8522"/>
                    <a:pt x="13451" y="8525"/>
                  </a:cubicBezTo>
                  <a:cubicBezTo>
                    <a:pt x="13514" y="8568"/>
                    <a:pt x="13540" y="8676"/>
                    <a:pt x="13477" y="8676"/>
                  </a:cubicBezTo>
                  <a:cubicBezTo>
                    <a:pt x="13475" y="8676"/>
                    <a:pt x="13472" y="8676"/>
                    <a:pt x="13469" y="8676"/>
                  </a:cubicBezTo>
                  <a:lnTo>
                    <a:pt x="13469" y="8676"/>
                  </a:lnTo>
                  <a:cubicBezTo>
                    <a:pt x="13469" y="8704"/>
                    <a:pt x="13479" y="8732"/>
                    <a:pt x="13498" y="8754"/>
                  </a:cubicBezTo>
                  <a:cubicBezTo>
                    <a:pt x="13548" y="8786"/>
                    <a:pt x="13561" y="8795"/>
                    <a:pt x="13538" y="8795"/>
                  </a:cubicBezTo>
                  <a:cubicBezTo>
                    <a:pt x="13529" y="8795"/>
                    <a:pt x="13514" y="8793"/>
                    <a:pt x="13494" y="8792"/>
                  </a:cubicBezTo>
                  <a:cubicBezTo>
                    <a:pt x="13419" y="8820"/>
                    <a:pt x="13416" y="8858"/>
                    <a:pt x="13485" y="8901"/>
                  </a:cubicBezTo>
                  <a:cubicBezTo>
                    <a:pt x="13501" y="8927"/>
                    <a:pt x="13498" y="8958"/>
                    <a:pt x="13476" y="8977"/>
                  </a:cubicBezTo>
                  <a:cubicBezTo>
                    <a:pt x="13434" y="9044"/>
                    <a:pt x="13382" y="9239"/>
                    <a:pt x="13438" y="9239"/>
                  </a:cubicBezTo>
                  <a:cubicBezTo>
                    <a:pt x="13442" y="9239"/>
                    <a:pt x="13446" y="9238"/>
                    <a:pt x="13451" y="9237"/>
                  </a:cubicBezTo>
                  <a:lnTo>
                    <a:pt x="13451" y="9237"/>
                  </a:lnTo>
                  <a:lnTo>
                    <a:pt x="13441" y="9309"/>
                  </a:lnTo>
                  <a:cubicBezTo>
                    <a:pt x="13400" y="9381"/>
                    <a:pt x="13394" y="9419"/>
                    <a:pt x="13426" y="9459"/>
                  </a:cubicBezTo>
                  <a:lnTo>
                    <a:pt x="13460" y="9500"/>
                  </a:lnTo>
                  <a:cubicBezTo>
                    <a:pt x="13458" y="9500"/>
                    <a:pt x="13456" y="9500"/>
                    <a:pt x="13454" y="9500"/>
                  </a:cubicBezTo>
                  <a:cubicBezTo>
                    <a:pt x="13416" y="9500"/>
                    <a:pt x="13385" y="9530"/>
                    <a:pt x="13382" y="9566"/>
                  </a:cubicBezTo>
                  <a:cubicBezTo>
                    <a:pt x="13375" y="9603"/>
                    <a:pt x="13375" y="9603"/>
                    <a:pt x="13413" y="9607"/>
                  </a:cubicBezTo>
                  <a:cubicBezTo>
                    <a:pt x="13423" y="9597"/>
                    <a:pt x="13431" y="9593"/>
                    <a:pt x="13436" y="9593"/>
                  </a:cubicBezTo>
                  <a:cubicBezTo>
                    <a:pt x="13449" y="9593"/>
                    <a:pt x="13447" y="9620"/>
                    <a:pt x="13444" y="9647"/>
                  </a:cubicBezTo>
                  <a:cubicBezTo>
                    <a:pt x="13438" y="9685"/>
                    <a:pt x="13404" y="9713"/>
                    <a:pt x="13366" y="9713"/>
                  </a:cubicBezTo>
                  <a:lnTo>
                    <a:pt x="13360" y="9751"/>
                  </a:lnTo>
                  <a:cubicBezTo>
                    <a:pt x="13429" y="9757"/>
                    <a:pt x="13429" y="9792"/>
                    <a:pt x="13398" y="9792"/>
                  </a:cubicBezTo>
                  <a:cubicBezTo>
                    <a:pt x="13397" y="9792"/>
                    <a:pt x="13396" y="9792"/>
                    <a:pt x="13394" y="9791"/>
                  </a:cubicBezTo>
                  <a:cubicBezTo>
                    <a:pt x="13363" y="9820"/>
                    <a:pt x="13344" y="9857"/>
                    <a:pt x="13347" y="9898"/>
                  </a:cubicBezTo>
                  <a:lnTo>
                    <a:pt x="13310" y="9895"/>
                  </a:lnTo>
                  <a:lnTo>
                    <a:pt x="13310" y="9895"/>
                  </a:lnTo>
                  <a:cubicBezTo>
                    <a:pt x="13272" y="9929"/>
                    <a:pt x="13306" y="9932"/>
                    <a:pt x="13341" y="9936"/>
                  </a:cubicBezTo>
                  <a:cubicBezTo>
                    <a:pt x="13341" y="9936"/>
                    <a:pt x="13338" y="9973"/>
                    <a:pt x="13335" y="10011"/>
                  </a:cubicBezTo>
                  <a:cubicBezTo>
                    <a:pt x="13332" y="10036"/>
                    <a:pt x="13330" y="10063"/>
                    <a:pt x="13344" y="10063"/>
                  </a:cubicBezTo>
                  <a:cubicBezTo>
                    <a:pt x="13349" y="10063"/>
                    <a:pt x="13356" y="10060"/>
                    <a:pt x="13366" y="10052"/>
                  </a:cubicBezTo>
                  <a:cubicBezTo>
                    <a:pt x="13404" y="10055"/>
                    <a:pt x="13438" y="10058"/>
                    <a:pt x="13435" y="10095"/>
                  </a:cubicBezTo>
                  <a:cubicBezTo>
                    <a:pt x="13422" y="10094"/>
                    <a:pt x="13410" y="10093"/>
                    <a:pt x="13399" y="10093"/>
                  </a:cubicBezTo>
                  <a:cubicBezTo>
                    <a:pt x="13378" y="10093"/>
                    <a:pt x="13362" y="10099"/>
                    <a:pt x="13360" y="10124"/>
                  </a:cubicBezTo>
                  <a:cubicBezTo>
                    <a:pt x="13357" y="10144"/>
                    <a:pt x="13344" y="10159"/>
                    <a:pt x="13325" y="10159"/>
                  </a:cubicBezTo>
                  <a:cubicBezTo>
                    <a:pt x="13323" y="10159"/>
                    <a:pt x="13321" y="10158"/>
                    <a:pt x="13319" y="10158"/>
                  </a:cubicBezTo>
                  <a:cubicBezTo>
                    <a:pt x="13311" y="10153"/>
                    <a:pt x="13304" y="10150"/>
                    <a:pt x="13298" y="10150"/>
                  </a:cubicBezTo>
                  <a:cubicBezTo>
                    <a:pt x="13258" y="10150"/>
                    <a:pt x="13276" y="10270"/>
                    <a:pt x="13303" y="10305"/>
                  </a:cubicBezTo>
                  <a:cubicBezTo>
                    <a:pt x="13364" y="10381"/>
                    <a:pt x="13366" y="10419"/>
                    <a:pt x="13308" y="10419"/>
                  </a:cubicBezTo>
                  <a:cubicBezTo>
                    <a:pt x="13304" y="10419"/>
                    <a:pt x="13299" y="10419"/>
                    <a:pt x="13294" y="10418"/>
                  </a:cubicBezTo>
                  <a:cubicBezTo>
                    <a:pt x="13290" y="10418"/>
                    <a:pt x="13287" y="10417"/>
                    <a:pt x="13283" y="10417"/>
                  </a:cubicBezTo>
                  <a:cubicBezTo>
                    <a:pt x="13229" y="10417"/>
                    <a:pt x="13290" y="10493"/>
                    <a:pt x="13388" y="10540"/>
                  </a:cubicBezTo>
                  <a:lnTo>
                    <a:pt x="13491" y="10587"/>
                  </a:lnTo>
                  <a:lnTo>
                    <a:pt x="13385" y="10575"/>
                  </a:lnTo>
                  <a:cubicBezTo>
                    <a:pt x="13238" y="10597"/>
                    <a:pt x="13238" y="10597"/>
                    <a:pt x="13300" y="10716"/>
                  </a:cubicBezTo>
                  <a:cubicBezTo>
                    <a:pt x="13324" y="10781"/>
                    <a:pt x="13328" y="10792"/>
                    <a:pt x="13307" y="10792"/>
                  </a:cubicBezTo>
                  <a:cubicBezTo>
                    <a:pt x="13302" y="10792"/>
                    <a:pt x="13297" y="10792"/>
                    <a:pt x="13291" y="10791"/>
                  </a:cubicBezTo>
                  <a:cubicBezTo>
                    <a:pt x="13289" y="10791"/>
                    <a:pt x="13288" y="10791"/>
                    <a:pt x="13287" y="10791"/>
                  </a:cubicBezTo>
                  <a:cubicBezTo>
                    <a:pt x="13256" y="10791"/>
                    <a:pt x="13253" y="10830"/>
                    <a:pt x="13241" y="10935"/>
                  </a:cubicBezTo>
                  <a:cubicBezTo>
                    <a:pt x="13228" y="11045"/>
                    <a:pt x="13225" y="11083"/>
                    <a:pt x="13263" y="11086"/>
                  </a:cubicBezTo>
                  <a:cubicBezTo>
                    <a:pt x="13263" y="11086"/>
                    <a:pt x="13256" y="11123"/>
                    <a:pt x="13253" y="11161"/>
                  </a:cubicBezTo>
                  <a:cubicBezTo>
                    <a:pt x="13189" y="11187"/>
                    <a:pt x="13200" y="11245"/>
                    <a:pt x="13250" y="11245"/>
                  </a:cubicBezTo>
                  <a:cubicBezTo>
                    <a:pt x="13259" y="11245"/>
                    <a:pt x="13270" y="11244"/>
                    <a:pt x="13281" y="11239"/>
                  </a:cubicBezTo>
                  <a:lnTo>
                    <a:pt x="13281" y="11239"/>
                  </a:lnTo>
                  <a:lnTo>
                    <a:pt x="13275" y="11314"/>
                  </a:lnTo>
                  <a:lnTo>
                    <a:pt x="13238" y="11308"/>
                  </a:lnTo>
                  <a:cubicBezTo>
                    <a:pt x="13237" y="11308"/>
                    <a:pt x="13236" y="11308"/>
                    <a:pt x="13236" y="11308"/>
                  </a:cubicBezTo>
                  <a:cubicBezTo>
                    <a:pt x="13203" y="11308"/>
                    <a:pt x="13196" y="11386"/>
                    <a:pt x="13165" y="11675"/>
                  </a:cubicBezTo>
                  <a:cubicBezTo>
                    <a:pt x="13131" y="12010"/>
                    <a:pt x="13128" y="12045"/>
                    <a:pt x="13200" y="12054"/>
                  </a:cubicBezTo>
                  <a:cubicBezTo>
                    <a:pt x="13259" y="12093"/>
                    <a:pt x="13262" y="12128"/>
                    <a:pt x="13211" y="12128"/>
                  </a:cubicBezTo>
                  <a:cubicBezTo>
                    <a:pt x="13205" y="12128"/>
                    <a:pt x="13198" y="12127"/>
                    <a:pt x="13191" y="12126"/>
                  </a:cubicBezTo>
                  <a:cubicBezTo>
                    <a:pt x="13189" y="12126"/>
                    <a:pt x="13188" y="12126"/>
                    <a:pt x="13186" y="12126"/>
                  </a:cubicBezTo>
                  <a:cubicBezTo>
                    <a:pt x="13153" y="12126"/>
                    <a:pt x="13117" y="12158"/>
                    <a:pt x="13153" y="12161"/>
                  </a:cubicBezTo>
                  <a:cubicBezTo>
                    <a:pt x="13150" y="12201"/>
                    <a:pt x="13131" y="12239"/>
                    <a:pt x="13106" y="12267"/>
                  </a:cubicBezTo>
                  <a:cubicBezTo>
                    <a:pt x="13021" y="12371"/>
                    <a:pt x="13056" y="12411"/>
                    <a:pt x="13090" y="12418"/>
                  </a:cubicBezTo>
                  <a:cubicBezTo>
                    <a:pt x="13111" y="12409"/>
                    <a:pt x="13123" y="12405"/>
                    <a:pt x="13129" y="12405"/>
                  </a:cubicBezTo>
                  <a:cubicBezTo>
                    <a:pt x="13143" y="12405"/>
                    <a:pt x="13114" y="12429"/>
                    <a:pt x="13087" y="12452"/>
                  </a:cubicBezTo>
                  <a:cubicBezTo>
                    <a:pt x="13046" y="12487"/>
                    <a:pt x="13009" y="12521"/>
                    <a:pt x="13043" y="12524"/>
                  </a:cubicBezTo>
                  <a:cubicBezTo>
                    <a:pt x="13074" y="12564"/>
                    <a:pt x="13087" y="12784"/>
                    <a:pt x="13021" y="12784"/>
                  </a:cubicBezTo>
                  <a:cubicBezTo>
                    <a:pt x="13020" y="12784"/>
                    <a:pt x="13019" y="12784"/>
                    <a:pt x="13018" y="12784"/>
                  </a:cubicBezTo>
                  <a:lnTo>
                    <a:pt x="13009" y="12856"/>
                  </a:lnTo>
                  <a:cubicBezTo>
                    <a:pt x="13043" y="12859"/>
                    <a:pt x="13037" y="12935"/>
                    <a:pt x="13031" y="13010"/>
                  </a:cubicBezTo>
                  <a:cubicBezTo>
                    <a:pt x="13022" y="13079"/>
                    <a:pt x="13018" y="13117"/>
                    <a:pt x="12988" y="13117"/>
                  </a:cubicBezTo>
                  <a:cubicBezTo>
                    <a:pt x="12986" y="13117"/>
                    <a:pt x="12985" y="13117"/>
                    <a:pt x="12984" y="13116"/>
                  </a:cubicBezTo>
                  <a:cubicBezTo>
                    <a:pt x="12975" y="13105"/>
                    <a:pt x="12968" y="13100"/>
                    <a:pt x="12963" y="13100"/>
                  </a:cubicBezTo>
                  <a:cubicBezTo>
                    <a:pt x="12952" y="13100"/>
                    <a:pt x="12954" y="13134"/>
                    <a:pt x="12974" y="13188"/>
                  </a:cubicBezTo>
                  <a:cubicBezTo>
                    <a:pt x="12971" y="13226"/>
                    <a:pt x="13040" y="13273"/>
                    <a:pt x="13034" y="13308"/>
                  </a:cubicBezTo>
                  <a:cubicBezTo>
                    <a:pt x="13075" y="13317"/>
                    <a:pt x="13100" y="13351"/>
                    <a:pt x="13100" y="13389"/>
                  </a:cubicBezTo>
                  <a:lnTo>
                    <a:pt x="13062" y="13386"/>
                  </a:lnTo>
                  <a:lnTo>
                    <a:pt x="12993" y="13380"/>
                  </a:lnTo>
                  <a:lnTo>
                    <a:pt x="12993" y="13380"/>
                  </a:lnTo>
                  <a:cubicBezTo>
                    <a:pt x="12987" y="13414"/>
                    <a:pt x="12984" y="13452"/>
                    <a:pt x="13021" y="13458"/>
                  </a:cubicBezTo>
                  <a:cubicBezTo>
                    <a:pt x="12981" y="13489"/>
                    <a:pt x="12977" y="13527"/>
                    <a:pt x="12968" y="13602"/>
                  </a:cubicBezTo>
                  <a:cubicBezTo>
                    <a:pt x="12962" y="13674"/>
                    <a:pt x="12955" y="13749"/>
                    <a:pt x="12987" y="13790"/>
                  </a:cubicBezTo>
                  <a:cubicBezTo>
                    <a:pt x="12912" y="13818"/>
                    <a:pt x="12890" y="14041"/>
                    <a:pt x="12955" y="14085"/>
                  </a:cubicBezTo>
                  <a:cubicBezTo>
                    <a:pt x="12993" y="14091"/>
                    <a:pt x="12987" y="14126"/>
                    <a:pt x="12949" y="14160"/>
                  </a:cubicBezTo>
                  <a:cubicBezTo>
                    <a:pt x="12908" y="14194"/>
                    <a:pt x="12908" y="14194"/>
                    <a:pt x="12940" y="14235"/>
                  </a:cubicBezTo>
                  <a:cubicBezTo>
                    <a:pt x="12971" y="14276"/>
                    <a:pt x="12934" y="14307"/>
                    <a:pt x="12893" y="14342"/>
                  </a:cubicBezTo>
                  <a:cubicBezTo>
                    <a:pt x="12818" y="14370"/>
                    <a:pt x="12814" y="14408"/>
                    <a:pt x="12846" y="14448"/>
                  </a:cubicBezTo>
                  <a:cubicBezTo>
                    <a:pt x="12868" y="14508"/>
                    <a:pt x="12874" y="14574"/>
                    <a:pt x="12865" y="14636"/>
                  </a:cubicBezTo>
                  <a:cubicBezTo>
                    <a:pt x="12886" y="14695"/>
                    <a:pt x="12888" y="14731"/>
                    <a:pt x="12904" y="14731"/>
                  </a:cubicBezTo>
                  <a:cubicBezTo>
                    <a:pt x="12910" y="14731"/>
                    <a:pt x="12917" y="14727"/>
                    <a:pt x="12927" y="14718"/>
                  </a:cubicBezTo>
                  <a:cubicBezTo>
                    <a:pt x="12955" y="14727"/>
                    <a:pt x="12977" y="14743"/>
                    <a:pt x="12996" y="14765"/>
                  </a:cubicBezTo>
                  <a:cubicBezTo>
                    <a:pt x="13011" y="14810"/>
                    <a:pt x="13005" y="14827"/>
                    <a:pt x="12999" y="14827"/>
                  </a:cubicBezTo>
                  <a:cubicBezTo>
                    <a:pt x="12994" y="14827"/>
                    <a:pt x="12989" y="14817"/>
                    <a:pt x="12990" y="14802"/>
                  </a:cubicBezTo>
                  <a:cubicBezTo>
                    <a:pt x="12978" y="14768"/>
                    <a:pt x="12970" y="14756"/>
                    <a:pt x="12962" y="14756"/>
                  </a:cubicBezTo>
                  <a:cubicBezTo>
                    <a:pt x="12952" y="14756"/>
                    <a:pt x="12942" y="14775"/>
                    <a:pt x="12921" y="14793"/>
                  </a:cubicBezTo>
                  <a:cubicBezTo>
                    <a:pt x="12880" y="14827"/>
                    <a:pt x="12874" y="14900"/>
                    <a:pt x="12868" y="14937"/>
                  </a:cubicBezTo>
                  <a:cubicBezTo>
                    <a:pt x="12865" y="14975"/>
                    <a:pt x="12858" y="15050"/>
                    <a:pt x="12855" y="15084"/>
                  </a:cubicBezTo>
                  <a:cubicBezTo>
                    <a:pt x="12808" y="15194"/>
                    <a:pt x="12802" y="15229"/>
                    <a:pt x="12840" y="15235"/>
                  </a:cubicBezTo>
                  <a:cubicBezTo>
                    <a:pt x="12854" y="15236"/>
                    <a:pt x="12865" y="15237"/>
                    <a:pt x="12874" y="15238"/>
                  </a:cubicBezTo>
                  <a:lnTo>
                    <a:pt x="12874" y="15238"/>
                  </a:lnTo>
                  <a:cubicBezTo>
                    <a:pt x="12799" y="15266"/>
                    <a:pt x="12758" y="15674"/>
                    <a:pt x="12827" y="15717"/>
                  </a:cubicBezTo>
                  <a:lnTo>
                    <a:pt x="12789" y="15714"/>
                  </a:lnTo>
                  <a:cubicBezTo>
                    <a:pt x="12788" y="15714"/>
                    <a:pt x="12787" y="15714"/>
                    <a:pt x="12786" y="15714"/>
                  </a:cubicBezTo>
                  <a:cubicBezTo>
                    <a:pt x="12755" y="15714"/>
                    <a:pt x="12751" y="15752"/>
                    <a:pt x="12742" y="15821"/>
                  </a:cubicBezTo>
                  <a:cubicBezTo>
                    <a:pt x="12739" y="15858"/>
                    <a:pt x="12758" y="16012"/>
                    <a:pt x="12749" y="16122"/>
                  </a:cubicBezTo>
                  <a:cubicBezTo>
                    <a:pt x="12733" y="16269"/>
                    <a:pt x="12720" y="16382"/>
                    <a:pt x="12758" y="16385"/>
                  </a:cubicBezTo>
                  <a:cubicBezTo>
                    <a:pt x="12756" y="16414"/>
                    <a:pt x="12755" y="16421"/>
                    <a:pt x="12737" y="16421"/>
                  </a:cubicBezTo>
                  <a:cubicBezTo>
                    <a:pt x="12732" y="16421"/>
                    <a:pt x="12726" y="16420"/>
                    <a:pt x="12717" y="16419"/>
                  </a:cubicBezTo>
                  <a:cubicBezTo>
                    <a:pt x="12707" y="16406"/>
                    <a:pt x="12700" y="16401"/>
                    <a:pt x="12695" y="16401"/>
                  </a:cubicBezTo>
                  <a:cubicBezTo>
                    <a:pt x="12684" y="16401"/>
                    <a:pt x="12682" y="16425"/>
                    <a:pt x="12680" y="16451"/>
                  </a:cubicBezTo>
                  <a:cubicBezTo>
                    <a:pt x="12673" y="16488"/>
                    <a:pt x="12711" y="16492"/>
                    <a:pt x="12746" y="16498"/>
                  </a:cubicBezTo>
                  <a:cubicBezTo>
                    <a:pt x="12780" y="16501"/>
                    <a:pt x="12777" y="16539"/>
                    <a:pt x="12733" y="16607"/>
                  </a:cubicBezTo>
                  <a:cubicBezTo>
                    <a:pt x="12686" y="16698"/>
                    <a:pt x="12670" y="16805"/>
                    <a:pt x="12692" y="16905"/>
                  </a:cubicBezTo>
                  <a:cubicBezTo>
                    <a:pt x="12689" y="16940"/>
                    <a:pt x="12684" y="16975"/>
                    <a:pt x="12653" y="16975"/>
                  </a:cubicBezTo>
                  <a:cubicBezTo>
                    <a:pt x="12651" y="16975"/>
                    <a:pt x="12648" y="16975"/>
                    <a:pt x="12645" y="16974"/>
                  </a:cubicBezTo>
                  <a:cubicBezTo>
                    <a:pt x="12586" y="17015"/>
                    <a:pt x="12573" y="17099"/>
                    <a:pt x="12617" y="17159"/>
                  </a:cubicBezTo>
                  <a:cubicBezTo>
                    <a:pt x="12613" y="17186"/>
                    <a:pt x="12611" y="17193"/>
                    <a:pt x="12599" y="17193"/>
                  </a:cubicBezTo>
                  <a:cubicBezTo>
                    <a:pt x="12593" y="17193"/>
                    <a:pt x="12586" y="17192"/>
                    <a:pt x="12576" y="17190"/>
                  </a:cubicBezTo>
                  <a:cubicBezTo>
                    <a:pt x="12532" y="17219"/>
                    <a:pt x="12498" y="17212"/>
                    <a:pt x="12564" y="17262"/>
                  </a:cubicBezTo>
                  <a:cubicBezTo>
                    <a:pt x="12583" y="17350"/>
                    <a:pt x="12564" y="17444"/>
                    <a:pt x="12510" y="17516"/>
                  </a:cubicBezTo>
                  <a:cubicBezTo>
                    <a:pt x="12501" y="17554"/>
                    <a:pt x="12492" y="17591"/>
                    <a:pt x="12526" y="17598"/>
                  </a:cubicBezTo>
                  <a:cubicBezTo>
                    <a:pt x="12540" y="17601"/>
                    <a:pt x="12554" y="17605"/>
                    <a:pt x="12563" y="17607"/>
                  </a:cubicBezTo>
                  <a:lnTo>
                    <a:pt x="12563" y="17607"/>
                  </a:lnTo>
                  <a:cubicBezTo>
                    <a:pt x="12485" y="17626"/>
                    <a:pt x="12486" y="17626"/>
                    <a:pt x="12545" y="17679"/>
                  </a:cubicBezTo>
                  <a:cubicBezTo>
                    <a:pt x="12576" y="17688"/>
                    <a:pt x="12572" y="17718"/>
                    <a:pt x="12546" y="17718"/>
                  </a:cubicBezTo>
                  <a:cubicBezTo>
                    <a:pt x="12543" y="17718"/>
                    <a:pt x="12539" y="17718"/>
                    <a:pt x="12536" y="17717"/>
                  </a:cubicBezTo>
                  <a:cubicBezTo>
                    <a:pt x="12510" y="17729"/>
                    <a:pt x="12492" y="17754"/>
                    <a:pt x="12479" y="17780"/>
                  </a:cubicBezTo>
                  <a:cubicBezTo>
                    <a:pt x="12470" y="17817"/>
                    <a:pt x="12454" y="18008"/>
                    <a:pt x="12385" y="18184"/>
                  </a:cubicBezTo>
                  <a:cubicBezTo>
                    <a:pt x="12275" y="18469"/>
                    <a:pt x="12210" y="18563"/>
                    <a:pt x="12244" y="18582"/>
                  </a:cubicBezTo>
                  <a:cubicBezTo>
                    <a:pt x="12257" y="18632"/>
                    <a:pt x="12257" y="18635"/>
                    <a:pt x="12206" y="18651"/>
                  </a:cubicBezTo>
                  <a:cubicBezTo>
                    <a:pt x="12166" y="18663"/>
                    <a:pt x="12134" y="18691"/>
                    <a:pt x="12116" y="18729"/>
                  </a:cubicBezTo>
                  <a:cubicBezTo>
                    <a:pt x="12098" y="18754"/>
                    <a:pt x="12083" y="18779"/>
                    <a:pt x="12062" y="18779"/>
                  </a:cubicBezTo>
                  <a:cubicBezTo>
                    <a:pt x="12056" y="18779"/>
                    <a:pt x="12050" y="18777"/>
                    <a:pt x="12044" y="18773"/>
                  </a:cubicBezTo>
                  <a:lnTo>
                    <a:pt x="12044" y="18773"/>
                  </a:lnTo>
                  <a:cubicBezTo>
                    <a:pt x="12053" y="18823"/>
                    <a:pt x="12053" y="18826"/>
                    <a:pt x="12031" y="18854"/>
                  </a:cubicBezTo>
                  <a:cubicBezTo>
                    <a:pt x="12025" y="18850"/>
                    <a:pt x="12019" y="18849"/>
                    <a:pt x="12014" y="18849"/>
                  </a:cubicBezTo>
                  <a:cubicBezTo>
                    <a:pt x="11994" y="18849"/>
                    <a:pt x="11979" y="18875"/>
                    <a:pt x="11984" y="18917"/>
                  </a:cubicBezTo>
                  <a:cubicBezTo>
                    <a:pt x="12002" y="18959"/>
                    <a:pt x="12009" y="18978"/>
                    <a:pt x="12003" y="18978"/>
                  </a:cubicBezTo>
                  <a:cubicBezTo>
                    <a:pt x="11998" y="18978"/>
                    <a:pt x="11984" y="18966"/>
                    <a:pt x="11959" y="18945"/>
                  </a:cubicBezTo>
                  <a:cubicBezTo>
                    <a:pt x="11956" y="18943"/>
                    <a:pt x="11951" y="18942"/>
                    <a:pt x="11946" y="18942"/>
                  </a:cubicBezTo>
                  <a:cubicBezTo>
                    <a:pt x="11912" y="18942"/>
                    <a:pt x="11848" y="18983"/>
                    <a:pt x="11878" y="18983"/>
                  </a:cubicBezTo>
                  <a:cubicBezTo>
                    <a:pt x="11879" y="18983"/>
                    <a:pt x="11881" y="18983"/>
                    <a:pt x="11884" y="18983"/>
                  </a:cubicBezTo>
                  <a:lnTo>
                    <a:pt x="11884" y="18983"/>
                  </a:lnTo>
                  <a:cubicBezTo>
                    <a:pt x="11912" y="19005"/>
                    <a:pt x="11859" y="19061"/>
                    <a:pt x="11859" y="19115"/>
                  </a:cubicBezTo>
                  <a:cubicBezTo>
                    <a:pt x="11838" y="19135"/>
                    <a:pt x="11819" y="19156"/>
                    <a:pt x="11801" y="19156"/>
                  </a:cubicBezTo>
                  <a:cubicBezTo>
                    <a:pt x="11794" y="19156"/>
                    <a:pt x="11787" y="19153"/>
                    <a:pt x="11780" y="19146"/>
                  </a:cubicBezTo>
                  <a:cubicBezTo>
                    <a:pt x="11780" y="19146"/>
                    <a:pt x="11779" y="19146"/>
                    <a:pt x="11779" y="19146"/>
                  </a:cubicBezTo>
                  <a:cubicBezTo>
                    <a:pt x="11725" y="19146"/>
                    <a:pt x="11611" y="19300"/>
                    <a:pt x="11595" y="19346"/>
                  </a:cubicBezTo>
                  <a:cubicBezTo>
                    <a:pt x="11610" y="19365"/>
                    <a:pt x="11599" y="19381"/>
                    <a:pt x="11585" y="19381"/>
                  </a:cubicBezTo>
                  <a:cubicBezTo>
                    <a:pt x="11578" y="19381"/>
                    <a:pt x="11570" y="19378"/>
                    <a:pt x="11564" y="19368"/>
                  </a:cubicBezTo>
                  <a:cubicBezTo>
                    <a:pt x="11556" y="19357"/>
                    <a:pt x="11547" y="19353"/>
                    <a:pt x="11537" y="19353"/>
                  </a:cubicBezTo>
                  <a:cubicBezTo>
                    <a:pt x="11520" y="19353"/>
                    <a:pt x="11500" y="19367"/>
                    <a:pt x="11479" y="19381"/>
                  </a:cubicBezTo>
                  <a:cubicBezTo>
                    <a:pt x="11475" y="19402"/>
                    <a:pt x="11469" y="19410"/>
                    <a:pt x="11462" y="19410"/>
                  </a:cubicBezTo>
                  <a:cubicBezTo>
                    <a:pt x="11452" y="19410"/>
                    <a:pt x="11441" y="19391"/>
                    <a:pt x="11429" y="19371"/>
                  </a:cubicBezTo>
                  <a:cubicBezTo>
                    <a:pt x="11435" y="19350"/>
                    <a:pt x="11432" y="19342"/>
                    <a:pt x="11423" y="19342"/>
                  </a:cubicBezTo>
                  <a:cubicBezTo>
                    <a:pt x="11409" y="19342"/>
                    <a:pt x="11383" y="19358"/>
                    <a:pt x="11345" y="19378"/>
                  </a:cubicBezTo>
                  <a:cubicBezTo>
                    <a:pt x="11332" y="19431"/>
                    <a:pt x="11197" y="19497"/>
                    <a:pt x="11091" y="19538"/>
                  </a:cubicBezTo>
                  <a:cubicBezTo>
                    <a:pt x="10915" y="19600"/>
                    <a:pt x="10887" y="19638"/>
                    <a:pt x="10828" y="19729"/>
                  </a:cubicBezTo>
                  <a:lnTo>
                    <a:pt x="10803" y="19807"/>
                  </a:lnTo>
                  <a:lnTo>
                    <a:pt x="10787" y="19735"/>
                  </a:lnTo>
                  <a:cubicBezTo>
                    <a:pt x="10774" y="19701"/>
                    <a:pt x="10756" y="19666"/>
                    <a:pt x="10730" y="19638"/>
                  </a:cubicBezTo>
                  <a:cubicBezTo>
                    <a:pt x="10693" y="19644"/>
                    <a:pt x="10699" y="19679"/>
                    <a:pt x="10705" y="19713"/>
                  </a:cubicBezTo>
                  <a:cubicBezTo>
                    <a:pt x="10709" y="19734"/>
                    <a:pt x="10695" y="19746"/>
                    <a:pt x="10666" y="19746"/>
                  </a:cubicBezTo>
                  <a:cubicBezTo>
                    <a:pt x="10647" y="19746"/>
                    <a:pt x="10623" y="19741"/>
                    <a:pt x="10593" y="19732"/>
                  </a:cubicBezTo>
                  <a:cubicBezTo>
                    <a:pt x="10559" y="19720"/>
                    <a:pt x="10532" y="19714"/>
                    <a:pt x="10511" y="19714"/>
                  </a:cubicBezTo>
                  <a:cubicBezTo>
                    <a:pt x="10480" y="19714"/>
                    <a:pt x="10459" y="19726"/>
                    <a:pt x="10439" y="19748"/>
                  </a:cubicBezTo>
                  <a:cubicBezTo>
                    <a:pt x="10430" y="19750"/>
                    <a:pt x="10421" y="19751"/>
                    <a:pt x="10411" y="19751"/>
                  </a:cubicBezTo>
                  <a:cubicBezTo>
                    <a:pt x="10379" y="19751"/>
                    <a:pt x="10347" y="19739"/>
                    <a:pt x="10323" y="19719"/>
                  </a:cubicBezTo>
                  <a:cubicBezTo>
                    <a:pt x="10285" y="19719"/>
                    <a:pt x="10285" y="19719"/>
                    <a:pt x="10285" y="19757"/>
                  </a:cubicBezTo>
                  <a:cubicBezTo>
                    <a:pt x="10285" y="19775"/>
                    <a:pt x="10276" y="19784"/>
                    <a:pt x="10261" y="19784"/>
                  </a:cubicBezTo>
                  <a:cubicBezTo>
                    <a:pt x="10247" y="19784"/>
                    <a:pt x="10229" y="19775"/>
                    <a:pt x="10210" y="19757"/>
                  </a:cubicBezTo>
                  <a:cubicBezTo>
                    <a:pt x="10186" y="19714"/>
                    <a:pt x="10138" y="19697"/>
                    <a:pt x="10102" y="19697"/>
                  </a:cubicBezTo>
                  <a:cubicBezTo>
                    <a:pt x="10077" y="19697"/>
                    <a:pt x="10058" y="19705"/>
                    <a:pt x="10057" y="19719"/>
                  </a:cubicBezTo>
                  <a:cubicBezTo>
                    <a:pt x="10057" y="19749"/>
                    <a:pt x="10030" y="19751"/>
                    <a:pt x="9999" y="19751"/>
                  </a:cubicBezTo>
                  <a:cubicBezTo>
                    <a:pt x="9993" y="19751"/>
                    <a:pt x="9987" y="19751"/>
                    <a:pt x="9981" y="19751"/>
                  </a:cubicBezTo>
                  <a:cubicBezTo>
                    <a:pt x="9973" y="19749"/>
                    <a:pt x="9965" y="19749"/>
                    <a:pt x="9957" y="19749"/>
                  </a:cubicBezTo>
                  <a:cubicBezTo>
                    <a:pt x="9924" y="19749"/>
                    <a:pt x="9891" y="19759"/>
                    <a:pt x="9866" y="19779"/>
                  </a:cubicBezTo>
                  <a:lnTo>
                    <a:pt x="9787" y="19769"/>
                  </a:lnTo>
                  <a:cubicBezTo>
                    <a:pt x="9751" y="19766"/>
                    <a:pt x="9789" y="19738"/>
                    <a:pt x="9826" y="19738"/>
                  </a:cubicBezTo>
                  <a:cubicBezTo>
                    <a:pt x="9827" y="19738"/>
                    <a:pt x="9829" y="19738"/>
                    <a:pt x="9831" y="19738"/>
                  </a:cubicBezTo>
                  <a:lnTo>
                    <a:pt x="9797" y="19701"/>
                  </a:lnTo>
                  <a:cubicBezTo>
                    <a:pt x="9766" y="19697"/>
                    <a:pt x="9741" y="19694"/>
                    <a:pt x="9720" y="19694"/>
                  </a:cubicBezTo>
                  <a:cubicBezTo>
                    <a:pt x="9690" y="19694"/>
                    <a:pt x="9667" y="19700"/>
                    <a:pt x="9643" y="19716"/>
                  </a:cubicBezTo>
                  <a:cubicBezTo>
                    <a:pt x="9620" y="19749"/>
                    <a:pt x="9607" y="19765"/>
                    <a:pt x="9602" y="19765"/>
                  </a:cubicBezTo>
                  <a:cubicBezTo>
                    <a:pt x="9597" y="19765"/>
                    <a:pt x="9599" y="19748"/>
                    <a:pt x="9605" y="19713"/>
                  </a:cubicBezTo>
                  <a:cubicBezTo>
                    <a:pt x="9608" y="19685"/>
                    <a:pt x="9590" y="19656"/>
                    <a:pt x="9563" y="19656"/>
                  </a:cubicBezTo>
                  <a:cubicBezTo>
                    <a:pt x="9554" y="19656"/>
                    <a:pt x="9544" y="19659"/>
                    <a:pt x="9533" y="19666"/>
                  </a:cubicBezTo>
                  <a:cubicBezTo>
                    <a:pt x="9515" y="19691"/>
                    <a:pt x="9499" y="19701"/>
                    <a:pt x="9487" y="19701"/>
                  </a:cubicBezTo>
                  <a:cubicBezTo>
                    <a:pt x="9468" y="19701"/>
                    <a:pt x="9457" y="19677"/>
                    <a:pt x="9461" y="19654"/>
                  </a:cubicBezTo>
                  <a:cubicBezTo>
                    <a:pt x="9487" y="19619"/>
                    <a:pt x="9499" y="19604"/>
                    <a:pt x="9478" y="19604"/>
                  </a:cubicBezTo>
                  <a:cubicBezTo>
                    <a:pt x="9461" y="19604"/>
                    <a:pt x="9421" y="19615"/>
                    <a:pt x="9348" y="19635"/>
                  </a:cubicBezTo>
                  <a:cubicBezTo>
                    <a:pt x="9276" y="19622"/>
                    <a:pt x="9123" y="19628"/>
                    <a:pt x="9013" y="19603"/>
                  </a:cubicBezTo>
                  <a:cubicBezTo>
                    <a:pt x="8866" y="19572"/>
                    <a:pt x="8794" y="19553"/>
                    <a:pt x="8766" y="19509"/>
                  </a:cubicBezTo>
                  <a:cubicBezTo>
                    <a:pt x="8767" y="19504"/>
                    <a:pt x="8768" y="19499"/>
                    <a:pt x="8768" y="19494"/>
                  </a:cubicBezTo>
                  <a:lnTo>
                    <a:pt x="8768" y="19494"/>
                  </a:lnTo>
                  <a:cubicBezTo>
                    <a:pt x="8758" y="19519"/>
                    <a:pt x="8743" y="19528"/>
                    <a:pt x="8717" y="19528"/>
                  </a:cubicBezTo>
                  <a:cubicBezTo>
                    <a:pt x="8692" y="19528"/>
                    <a:pt x="8659" y="19520"/>
                    <a:pt x="8612" y="19509"/>
                  </a:cubicBezTo>
                  <a:cubicBezTo>
                    <a:pt x="8560" y="19477"/>
                    <a:pt x="8513" y="19465"/>
                    <a:pt x="8474" y="19465"/>
                  </a:cubicBezTo>
                  <a:cubicBezTo>
                    <a:pt x="8437" y="19465"/>
                    <a:pt x="8408" y="19475"/>
                    <a:pt x="8386" y="19487"/>
                  </a:cubicBezTo>
                  <a:lnTo>
                    <a:pt x="8458" y="19506"/>
                  </a:lnTo>
                  <a:cubicBezTo>
                    <a:pt x="8451" y="19540"/>
                    <a:pt x="8438" y="19555"/>
                    <a:pt x="8419" y="19555"/>
                  </a:cubicBezTo>
                  <a:cubicBezTo>
                    <a:pt x="8400" y="19555"/>
                    <a:pt x="8374" y="19539"/>
                    <a:pt x="8343" y="19513"/>
                  </a:cubicBezTo>
                  <a:cubicBezTo>
                    <a:pt x="8305" y="19506"/>
                    <a:pt x="8314" y="19469"/>
                    <a:pt x="8324" y="19434"/>
                  </a:cubicBezTo>
                  <a:cubicBezTo>
                    <a:pt x="8330" y="19397"/>
                    <a:pt x="8305" y="19359"/>
                    <a:pt x="8267" y="19346"/>
                  </a:cubicBezTo>
                  <a:cubicBezTo>
                    <a:pt x="8254" y="19343"/>
                    <a:pt x="8240" y="19340"/>
                    <a:pt x="8230" y="19340"/>
                  </a:cubicBezTo>
                  <a:cubicBezTo>
                    <a:pt x="8214" y="19340"/>
                    <a:pt x="8206" y="19348"/>
                    <a:pt x="8223" y="19375"/>
                  </a:cubicBezTo>
                  <a:cubicBezTo>
                    <a:pt x="8217" y="19397"/>
                    <a:pt x="8215" y="19405"/>
                    <a:pt x="8205" y="19405"/>
                  </a:cubicBezTo>
                  <a:cubicBezTo>
                    <a:pt x="8199" y="19405"/>
                    <a:pt x="8191" y="19403"/>
                    <a:pt x="8180" y="19400"/>
                  </a:cubicBezTo>
                  <a:cubicBezTo>
                    <a:pt x="8163" y="19393"/>
                    <a:pt x="8146" y="19390"/>
                    <a:pt x="8128" y="19390"/>
                  </a:cubicBezTo>
                  <a:cubicBezTo>
                    <a:pt x="8105" y="19390"/>
                    <a:pt x="8082" y="19395"/>
                    <a:pt x="8060" y="19406"/>
                  </a:cubicBezTo>
                  <a:cubicBezTo>
                    <a:pt x="8057" y="19424"/>
                    <a:pt x="8045" y="19430"/>
                    <a:pt x="8029" y="19430"/>
                  </a:cubicBezTo>
                  <a:cubicBezTo>
                    <a:pt x="8015" y="19430"/>
                    <a:pt x="7998" y="19426"/>
                    <a:pt x="7982" y="19422"/>
                  </a:cubicBezTo>
                  <a:cubicBezTo>
                    <a:pt x="7954" y="19393"/>
                    <a:pt x="7919" y="19371"/>
                    <a:pt x="7882" y="19362"/>
                  </a:cubicBezTo>
                  <a:cubicBezTo>
                    <a:pt x="7879" y="19372"/>
                    <a:pt x="7878" y="19376"/>
                    <a:pt x="7878" y="19376"/>
                  </a:cubicBezTo>
                  <a:cubicBezTo>
                    <a:pt x="7878" y="19376"/>
                    <a:pt x="7885" y="19351"/>
                    <a:pt x="7891" y="19324"/>
                  </a:cubicBezTo>
                  <a:cubicBezTo>
                    <a:pt x="7894" y="19299"/>
                    <a:pt x="7885" y="19271"/>
                    <a:pt x="7872" y="19246"/>
                  </a:cubicBezTo>
                  <a:cubicBezTo>
                    <a:pt x="7869" y="19245"/>
                    <a:pt x="7866" y="19245"/>
                    <a:pt x="7862" y="19245"/>
                  </a:cubicBezTo>
                  <a:cubicBezTo>
                    <a:pt x="7846" y="19245"/>
                    <a:pt x="7831" y="19256"/>
                    <a:pt x="7825" y="19274"/>
                  </a:cubicBezTo>
                  <a:cubicBezTo>
                    <a:pt x="7825" y="19277"/>
                    <a:pt x="7820" y="19278"/>
                    <a:pt x="7811" y="19278"/>
                  </a:cubicBezTo>
                  <a:cubicBezTo>
                    <a:pt x="7699" y="19278"/>
                    <a:pt x="6943" y="19084"/>
                    <a:pt x="6845" y="19058"/>
                  </a:cubicBezTo>
                  <a:cubicBezTo>
                    <a:pt x="6804" y="19024"/>
                    <a:pt x="6744" y="19001"/>
                    <a:pt x="6714" y="19001"/>
                  </a:cubicBezTo>
                  <a:cubicBezTo>
                    <a:pt x="6698" y="19001"/>
                    <a:pt x="6690" y="19008"/>
                    <a:pt x="6700" y="19024"/>
                  </a:cubicBezTo>
                  <a:cubicBezTo>
                    <a:pt x="6698" y="19032"/>
                    <a:pt x="6686" y="19035"/>
                    <a:pt x="6667" y="19035"/>
                  </a:cubicBezTo>
                  <a:cubicBezTo>
                    <a:pt x="6604" y="19035"/>
                    <a:pt x="6458" y="18997"/>
                    <a:pt x="6293" y="18952"/>
                  </a:cubicBezTo>
                  <a:cubicBezTo>
                    <a:pt x="6100" y="18903"/>
                    <a:pt x="5950" y="18861"/>
                    <a:pt x="5887" y="18861"/>
                  </a:cubicBezTo>
                  <a:cubicBezTo>
                    <a:pt x="5868" y="18861"/>
                    <a:pt x="5856" y="18865"/>
                    <a:pt x="5854" y="18873"/>
                  </a:cubicBezTo>
                  <a:lnTo>
                    <a:pt x="5745" y="18842"/>
                  </a:lnTo>
                  <a:cubicBezTo>
                    <a:pt x="5713" y="18834"/>
                    <a:pt x="5679" y="18832"/>
                    <a:pt x="5649" y="18832"/>
                  </a:cubicBezTo>
                  <a:cubicBezTo>
                    <a:pt x="5630" y="18832"/>
                    <a:pt x="5611" y="18833"/>
                    <a:pt x="5596" y="18833"/>
                  </a:cubicBezTo>
                  <a:cubicBezTo>
                    <a:pt x="5580" y="18833"/>
                    <a:pt x="5566" y="18832"/>
                    <a:pt x="5557" y="18829"/>
                  </a:cubicBezTo>
                  <a:cubicBezTo>
                    <a:pt x="5538" y="18838"/>
                    <a:pt x="5522" y="18842"/>
                    <a:pt x="5511" y="18842"/>
                  </a:cubicBezTo>
                  <a:cubicBezTo>
                    <a:pt x="5495" y="18842"/>
                    <a:pt x="5492" y="18832"/>
                    <a:pt x="5519" y="18817"/>
                  </a:cubicBezTo>
                  <a:cubicBezTo>
                    <a:pt x="5528" y="18782"/>
                    <a:pt x="5538" y="18748"/>
                    <a:pt x="5503" y="18738"/>
                  </a:cubicBezTo>
                  <a:cubicBezTo>
                    <a:pt x="5489" y="18735"/>
                    <a:pt x="5477" y="18733"/>
                    <a:pt x="5468" y="18733"/>
                  </a:cubicBezTo>
                  <a:cubicBezTo>
                    <a:pt x="5428" y="18733"/>
                    <a:pt x="5420" y="18761"/>
                    <a:pt x="5412" y="18789"/>
                  </a:cubicBezTo>
                  <a:cubicBezTo>
                    <a:pt x="5407" y="18803"/>
                    <a:pt x="5393" y="18812"/>
                    <a:pt x="5377" y="18812"/>
                  </a:cubicBezTo>
                  <a:cubicBezTo>
                    <a:pt x="5373" y="18812"/>
                    <a:pt x="5369" y="18812"/>
                    <a:pt x="5365" y="18811"/>
                  </a:cubicBezTo>
                  <a:cubicBezTo>
                    <a:pt x="5331" y="18801"/>
                    <a:pt x="5331" y="18801"/>
                    <a:pt x="5340" y="18767"/>
                  </a:cubicBezTo>
                  <a:cubicBezTo>
                    <a:pt x="5350" y="18732"/>
                    <a:pt x="5359" y="18698"/>
                    <a:pt x="5359" y="18698"/>
                  </a:cubicBezTo>
                  <a:lnTo>
                    <a:pt x="5325" y="18688"/>
                  </a:lnTo>
                  <a:cubicBezTo>
                    <a:pt x="5320" y="18704"/>
                    <a:pt x="5304" y="18715"/>
                    <a:pt x="5288" y="18715"/>
                  </a:cubicBezTo>
                  <a:cubicBezTo>
                    <a:pt x="5284" y="18715"/>
                    <a:pt x="5281" y="18715"/>
                    <a:pt x="5278" y="18713"/>
                  </a:cubicBezTo>
                  <a:cubicBezTo>
                    <a:pt x="5243" y="18701"/>
                    <a:pt x="5243" y="18701"/>
                    <a:pt x="5262" y="18632"/>
                  </a:cubicBezTo>
                  <a:cubicBezTo>
                    <a:pt x="5272" y="18594"/>
                    <a:pt x="5266" y="18574"/>
                    <a:pt x="5249" y="18574"/>
                  </a:cubicBezTo>
                  <a:cubicBezTo>
                    <a:pt x="5236" y="18574"/>
                    <a:pt x="5215" y="18587"/>
                    <a:pt x="5190" y="18613"/>
                  </a:cubicBezTo>
                  <a:lnTo>
                    <a:pt x="5108" y="18626"/>
                  </a:lnTo>
                  <a:cubicBezTo>
                    <a:pt x="5102" y="18593"/>
                    <a:pt x="5083" y="18582"/>
                    <a:pt x="5059" y="18582"/>
                  </a:cubicBezTo>
                  <a:cubicBezTo>
                    <a:pt x="5025" y="18582"/>
                    <a:pt x="4982" y="18605"/>
                    <a:pt x="4955" y="18619"/>
                  </a:cubicBezTo>
                  <a:cubicBezTo>
                    <a:pt x="4946" y="18572"/>
                    <a:pt x="4930" y="18549"/>
                    <a:pt x="4908" y="18549"/>
                  </a:cubicBezTo>
                  <a:cubicBezTo>
                    <a:pt x="4892" y="18549"/>
                    <a:pt x="4872" y="18561"/>
                    <a:pt x="4848" y="18585"/>
                  </a:cubicBezTo>
                  <a:cubicBezTo>
                    <a:pt x="4843" y="18599"/>
                    <a:pt x="4835" y="18606"/>
                    <a:pt x="4824" y="18606"/>
                  </a:cubicBezTo>
                  <a:cubicBezTo>
                    <a:pt x="4809" y="18606"/>
                    <a:pt x="4791" y="18591"/>
                    <a:pt x="4776" y="18563"/>
                  </a:cubicBezTo>
                  <a:cubicBezTo>
                    <a:pt x="4751" y="18519"/>
                    <a:pt x="4714" y="18510"/>
                    <a:pt x="4645" y="18488"/>
                  </a:cubicBezTo>
                  <a:cubicBezTo>
                    <a:pt x="4640" y="18490"/>
                    <a:pt x="4632" y="18491"/>
                    <a:pt x="4623" y="18491"/>
                  </a:cubicBezTo>
                  <a:cubicBezTo>
                    <a:pt x="4543" y="18491"/>
                    <a:pt x="4317" y="18424"/>
                    <a:pt x="4065" y="18337"/>
                  </a:cubicBezTo>
                  <a:cubicBezTo>
                    <a:pt x="3797" y="18248"/>
                    <a:pt x="3606" y="18179"/>
                    <a:pt x="3544" y="18179"/>
                  </a:cubicBezTo>
                  <a:cubicBezTo>
                    <a:pt x="3532" y="18179"/>
                    <a:pt x="3525" y="18181"/>
                    <a:pt x="3523" y="18187"/>
                  </a:cubicBezTo>
                  <a:cubicBezTo>
                    <a:pt x="3488" y="18174"/>
                    <a:pt x="3488" y="18174"/>
                    <a:pt x="3463" y="18127"/>
                  </a:cubicBezTo>
                  <a:cubicBezTo>
                    <a:pt x="3469" y="18110"/>
                    <a:pt x="3464" y="18099"/>
                    <a:pt x="3449" y="18099"/>
                  </a:cubicBezTo>
                  <a:cubicBezTo>
                    <a:pt x="3435" y="18099"/>
                    <a:pt x="3411" y="18110"/>
                    <a:pt x="3382" y="18137"/>
                  </a:cubicBezTo>
                  <a:cubicBezTo>
                    <a:pt x="3355" y="18147"/>
                    <a:pt x="3340" y="18163"/>
                    <a:pt x="3336" y="18163"/>
                  </a:cubicBezTo>
                  <a:cubicBezTo>
                    <a:pt x="3332" y="18163"/>
                    <a:pt x="3336" y="18153"/>
                    <a:pt x="3347" y="18124"/>
                  </a:cubicBezTo>
                  <a:cubicBezTo>
                    <a:pt x="3360" y="18090"/>
                    <a:pt x="3288" y="18065"/>
                    <a:pt x="3150" y="18011"/>
                  </a:cubicBezTo>
                  <a:cubicBezTo>
                    <a:pt x="3066" y="17982"/>
                    <a:pt x="2962" y="17942"/>
                    <a:pt x="2916" y="17942"/>
                  </a:cubicBezTo>
                  <a:cubicBezTo>
                    <a:pt x="2904" y="17942"/>
                    <a:pt x="2895" y="17945"/>
                    <a:pt x="2893" y="17952"/>
                  </a:cubicBezTo>
                  <a:cubicBezTo>
                    <a:pt x="2862" y="17954"/>
                    <a:pt x="2842" y="17956"/>
                    <a:pt x="2832" y="17956"/>
                  </a:cubicBezTo>
                  <a:cubicBezTo>
                    <a:pt x="2815" y="17956"/>
                    <a:pt x="2825" y="17951"/>
                    <a:pt x="2855" y="17939"/>
                  </a:cubicBezTo>
                  <a:cubicBezTo>
                    <a:pt x="2911" y="17892"/>
                    <a:pt x="2788" y="17807"/>
                    <a:pt x="2669" y="17807"/>
                  </a:cubicBezTo>
                  <a:cubicBezTo>
                    <a:pt x="2655" y="17807"/>
                    <a:pt x="2640" y="17808"/>
                    <a:pt x="2626" y="17811"/>
                  </a:cubicBezTo>
                  <a:cubicBezTo>
                    <a:pt x="2592" y="17798"/>
                    <a:pt x="2558" y="17786"/>
                    <a:pt x="2570" y="17751"/>
                  </a:cubicBezTo>
                  <a:cubicBezTo>
                    <a:pt x="2510" y="17729"/>
                    <a:pt x="2448" y="17717"/>
                    <a:pt x="2382" y="17717"/>
                  </a:cubicBezTo>
                  <a:lnTo>
                    <a:pt x="2141" y="17620"/>
                  </a:lnTo>
                  <a:cubicBezTo>
                    <a:pt x="2099" y="17604"/>
                    <a:pt x="2057" y="17597"/>
                    <a:pt x="2015" y="17597"/>
                  </a:cubicBezTo>
                  <a:cubicBezTo>
                    <a:pt x="2007" y="17597"/>
                    <a:pt x="1998" y="17597"/>
                    <a:pt x="1990" y="17598"/>
                  </a:cubicBezTo>
                  <a:cubicBezTo>
                    <a:pt x="1966" y="17587"/>
                    <a:pt x="1941" y="17577"/>
                    <a:pt x="1942" y="17577"/>
                  </a:cubicBezTo>
                  <a:lnTo>
                    <a:pt x="1942" y="17577"/>
                  </a:lnTo>
                  <a:cubicBezTo>
                    <a:pt x="1942" y="17577"/>
                    <a:pt x="1946" y="17579"/>
                    <a:pt x="1956" y="17582"/>
                  </a:cubicBezTo>
                  <a:cubicBezTo>
                    <a:pt x="1968" y="17548"/>
                    <a:pt x="1796" y="17479"/>
                    <a:pt x="1555" y="17378"/>
                  </a:cubicBezTo>
                  <a:cubicBezTo>
                    <a:pt x="1313" y="17281"/>
                    <a:pt x="1107" y="17193"/>
                    <a:pt x="1088" y="17146"/>
                  </a:cubicBezTo>
                  <a:cubicBezTo>
                    <a:pt x="1076" y="17143"/>
                    <a:pt x="1064" y="17141"/>
                    <a:pt x="1052" y="17141"/>
                  </a:cubicBezTo>
                  <a:cubicBezTo>
                    <a:pt x="1036" y="17141"/>
                    <a:pt x="1020" y="17144"/>
                    <a:pt x="1003" y="17150"/>
                  </a:cubicBezTo>
                  <a:cubicBezTo>
                    <a:pt x="977" y="17173"/>
                    <a:pt x="956" y="17183"/>
                    <a:pt x="938" y="17183"/>
                  </a:cubicBezTo>
                  <a:cubicBezTo>
                    <a:pt x="916" y="17183"/>
                    <a:pt x="899" y="17167"/>
                    <a:pt x="887" y="17140"/>
                  </a:cubicBezTo>
                  <a:cubicBezTo>
                    <a:pt x="883" y="17080"/>
                    <a:pt x="806" y="17034"/>
                    <a:pt x="741" y="17034"/>
                  </a:cubicBezTo>
                  <a:cubicBezTo>
                    <a:pt x="718" y="17034"/>
                    <a:pt x="697" y="17039"/>
                    <a:pt x="680" y="17052"/>
                  </a:cubicBezTo>
                  <a:lnTo>
                    <a:pt x="696" y="17021"/>
                  </a:lnTo>
                  <a:cubicBezTo>
                    <a:pt x="692" y="16973"/>
                    <a:pt x="648" y="16950"/>
                    <a:pt x="601" y="16950"/>
                  </a:cubicBezTo>
                  <a:cubicBezTo>
                    <a:pt x="569" y="16950"/>
                    <a:pt x="535" y="16960"/>
                    <a:pt x="511" y="16980"/>
                  </a:cubicBezTo>
                  <a:cubicBezTo>
                    <a:pt x="493" y="16941"/>
                    <a:pt x="476" y="16901"/>
                    <a:pt x="441" y="16901"/>
                  </a:cubicBezTo>
                  <a:cubicBezTo>
                    <a:pt x="435" y="16901"/>
                    <a:pt x="428" y="16902"/>
                    <a:pt x="420" y="16905"/>
                  </a:cubicBezTo>
                  <a:cubicBezTo>
                    <a:pt x="386" y="16890"/>
                    <a:pt x="386" y="16890"/>
                    <a:pt x="414" y="16824"/>
                  </a:cubicBezTo>
                  <a:cubicBezTo>
                    <a:pt x="430" y="16792"/>
                    <a:pt x="442" y="16758"/>
                    <a:pt x="408" y="16742"/>
                  </a:cubicBezTo>
                  <a:cubicBezTo>
                    <a:pt x="402" y="16740"/>
                    <a:pt x="398" y="16739"/>
                    <a:pt x="393" y="16739"/>
                  </a:cubicBezTo>
                  <a:cubicBezTo>
                    <a:pt x="369" y="16739"/>
                    <a:pt x="358" y="16766"/>
                    <a:pt x="345" y="16796"/>
                  </a:cubicBezTo>
                  <a:lnTo>
                    <a:pt x="276" y="16767"/>
                  </a:lnTo>
                  <a:cubicBezTo>
                    <a:pt x="271" y="16764"/>
                    <a:pt x="266" y="16763"/>
                    <a:pt x="260" y="16763"/>
                  </a:cubicBezTo>
                  <a:cubicBezTo>
                    <a:pt x="248" y="16763"/>
                    <a:pt x="236" y="16770"/>
                    <a:pt x="229" y="16783"/>
                  </a:cubicBezTo>
                  <a:cubicBezTo>
                    <a:pt x="223" y="16799"/>
                    <a:pt x="213" y="16804"/>
                    <a:pt x="201" y="16804"/>
                  </a:cubicBezTo>
                  <a:cubicBezTo>
                    <a:pt x="185" y="16804"/>
                    <a:pt x="166" y="16796"/>
                    <a:pt x="148" y="16789"/>
                  </a:cubicBezTo>
                  <a:cubicBezTo>
                    <a:pt x="152" y="16777"/>
                    <a:pt x="149" y="16772"/>
                    <a:pt x="144" y="16772"/>
                  </a:cubicBezTo>
                  <a:cubicBezTo>
                    <a:pt x="135" y="16772"/>
                    <a:pt x="120" y="16790"/>
                    <a:pt x="132" y="16821"/>
                  </a:cubicBezTo>
                  <a:cubicBezTo>
                    <a:pt x="121" y="16850"/>
                    <a:pt x="108" y="16877"/>
                    <a:pt x="84" y="16877"/>
                  </a:cubicBezTo>
                  <a:cubicBezTo>
                    <a:pt x="79" y="16877"/>
                    <a:pt x="75" y="16876"/>
                    <a:pt x="69" y="16874"/>
                  </a:cubicBezTo>
                  <a:cubicBezTo>
                    <a:pt x="69" y="16874"/>
                    <a:pt x="57" y="16905"/>
                    <a:pt x="41" y="16940"/>
                  </a:cubicBezTo>
                  <a:cubicBezTo>
                    <a:pt x="13" y="17005"/>
                    <a:pt x="0" y="17037"/>
                    <a:pt x="54" y="17099"/>
                  </a:cubicBezTo>
                  <a:cubicBezTo>
                    <a:pt x="146" y="17166"/>
                    <a:pt x="218" y="17225"/>
                    <a:pt x="260" y="17225"/>
                  </a:cubicBezTo>
                  <a:cubicBezTo>
                    <a:pt x="276" y="17225"/>
                    <a:pt x="287" y="17217"/>
                    <a:pt x="295" y="17200"/>
                  </a:cubicBezTo>
                  <a:cubicBezTo>
                    <a:pt x="309" y="17192"/>
                    <a:pt x="324" y="17189"/>
                    <a:pt x="339" y="17189"/>
                  </a:cubicBezTo>
                  <a:cubicBezTo>
                    <a:pt x="381" y="17189"/>
                    <a:pt x="421" y="17216"/>
                    <a:pt x="433" y="17259"/>
                  </a:cubicBezTo>
                  <a:cubicBezTo>
                    <a:pt x="417" y="17291"/>
                    <a:pt x="555" y="17350"/>
                    <a:pt x="727" y="17422"/>
                  </a:cubicBezTo>
                  <a:cubicBezTo>
                    <a:pt x="934" y="17510"/>
                    <a:pt x="1038" y="17554"/>
                    <a:pt x="1060" y="17601"/>
                  </a:cubicBezTo>
                  <a:cubicBezTo>
                    <a:pt x="1069" y="17626"/>
                    <a:pt x="1088" y="17648"/>
                    <a:pt x="1113" y="17660"/>
                  </a:cubicBezTo>
                  <a:cubicBezTo>
                    <a:pt x="1115" y="17656"/>
                    <a:pt x="1121" y="17654"/>
                    <a:pt x="1130" y="17654"/>
                  </a:cubicBezTo>
                  <a:cubicBezTo>
                    <a:pt x="1187" y="17654"/>
                    <a:pt x="1369" y="17731"/>
                    <a:pt x="1577" y="17814"/>
                  </a:cubicBezTo>
                  <a:cubicBezTo>
                    <a:pt x="1787" y="17901"/>
                    <a:pt x="1999" y="17986"/>
                    <a:pt x="2059" y="17986"/>
                  </a:cubicBezTo>
                  <a:cubicBezTo>
                    <a:pt x="2068" y="17986"/>
                    <a:pt x="2073" y="17984"/>
                    <a:pt x="2075" y="17980"/>
                  </a:cubicBezTo>
                  <a:lnTo>
                    <a:pt x="2147" y="18008"/>
                  </a:lnTo>
                  <a:cubicBezTo>
                    <a:pt x="2131" y="18040"/>
                    <a:pt x="2203" y="18068"/>
                    <a:pt x="2272" y="18096"/>
                  </a:cubicBezTo>
                  <a:cubicBezTo>
                    <a:pt x="2279" y="18096"/>
                    <a:pt x="2285" y="18095"/>
                    <a:pt x="2292" y="18095"/>
                  </a:cubicBezTo>
                  <a:cubicBezTo>
                    <a:pt x="2336" y="18095"/>
                    <a:pt x="2382" y="18104"/>
                    <a:pt x="2426" y="18118"/>
                  </a:cubicBezTo>
                  <a:cubicBezTo>
                    <a:pt x="2413" y="18152"/>
                    <a:pt x="2448" y="18165"/>
                    <a:pt x="2517" y="18193"/>
                  </a:cubicBezTo>
                  <a:cubicBezTo>
                    <a:pt x="2559" y="18208"/>
                    <a:pt x="2588" y="18219"/>
                    <a:pt x="2608" y="18219"/>
                  </a:cubicBezTo>
                  <a:cubicBezTo>
                    <a:pt x="2622" y="18219"/>
                    <a:pt x="2631" y="18214"/>
                    <a:pt x="2636" y="18199"/>
                  </a:cubicBezTo>
                  <a:cubicBezTo>
                    <a:pt x="2670" y="18212"/>
                    <a:pt x="2915" y="18309"/>
                    <a:pt x="3012" y="18381"/>
                  </a:cubicBezTo>
                  <a:cubicBezTo>
                    <a:pt x="3022" y="18402"/>
                    <a:pt x="3036" y="18409"/>
                    <a:pt x="3054" y="18409"/>
                  </a:cubicBezTo>
                  <a:cubicBezTo>
                    <a:pt x="3076" y="18409"/>
                    <a:pt x="3102" y="18398"/>
                    <a:pt x="3128" y="18387"/>
                  </a:cubicBezTo>
                  <a:cubicBezTo>
                    <a:pt x="3142" y="18358"/>
                    <a:pt x="3170" y="18342"/>
                    <a:pt x="3199" y="18342"/>
                  </a:cubicBezTo>
                  <a:cubicBezTo>
                    <a:pt x="3208" y="18342"/>
                    <a:pt x="3216" y="18344"/>
                    <a:pt x="3225" y="18347"/>
                  </a:cubicBezTo>
                  <a:cubicBezTo>
                    <a:pt x="3225" y="18347"/>
                    <a:pt x="3212" y="18378"/>
                    <a:pt x="3200" y="18413"/>
                  </a:cubicBezTo>
                  <a:cubicBezTo>
                    <a:pt x="3153" y="18434"/>
                    <a:pt x="3153" y="18434"/>
                    <a:pt x="3222" y="18460"/>
                  </a:cubicBezTo>
                  <a:lnTo>
                    <a:pt x="3294" y="18485"/>
                  </a:lnTo>
                  <a:cubicBezTo>
                    <a:pt x="3296" y="18479"/>
                    <a:pt x="3304" y="18476"/>
                    <a:pt x="3316" y="18476"/>
                  </a:cubicBezTo>
                  <a:cubicBezTo>
                    <a:pt x="3372" y="18476"/>
                    <a:pt x="3529" y="18532"/>
                    <a:pt x="3733" y="18604"/>
                  </a:cubicBezTo>
                  <a:cubicBezTo>
                    <a:pt x="3978" y="18686"/>
                    <a:pt x="4099" y="18726"/>
                    <a:pt x="4149" y="18726"/>
                  </a:cubicBezTo>
                  <a:cubicBezTo>
                    <a:pt x="4166" y="18726"/>
                    <a:pt x="4175" y="18722"/>
                    <a:pt x="4178" y="18713"/>
                  </a:cubicBezTo>
                  <a:cubicBezTo>
                    <a:pt x="4181" y="18702"/>
                    <a:pt x="4188" y="18696"/>
                    <a:pt x="4200" y="18696"/>
                  </a:cubicBezTo>
                  <a:cubicBezTo>
                    <a:pt x="4221" y="18696"/>
                    <a:pt x="4259" y="18716"/>
                    <a:pt x="4322" y="18760"/>
                  </a:cubicBezTo>
                  <a:cubicBezTo>
                    <a:pt x="4455" y="18885"/>
                    <a:pt x="4493" y="18918"/>
                    <a:pt x="4520" y="18918"/>
                  </a:cubicBezTo>
                  <a:cubicBezTo>
                    <a:pt x="4530" y="18918"/>
                    <a:pt x="4539" y="18913"/>
                    <a:pt x="4551" y="18908"/>
                  </a:cubicBezTo>
                  <a:cubicBezTo>
                    <a:pt x="4516" y="18898"/>
                    <a:pt x="4526" y="18864"/>
                    <a:pt x="4538" y="18829"/>
                  </a:cubicBezTo>
                  <a:cubicBezTo>
                    <a:pt x="4548" y="18799"/>
                    <a:pt x="4560" y="18784"/>
                    <a:pt x="4572" y="18784"/>
                  </a:cubicBezTo>
                  <a:cubicBezTo>
                    <a:pt x="4587" y="18784"/>
                    <a:pt x="4601" y="18808"/>
                    <a:pt x="4610" y="18851"/>
                  </a:cubicBezTo>
                  <a:cubicBezTo>
                    <a:pt x="4592" y="18908"/>
                    <a:pt x="4962" y="19004"/>
                    <a:pt x="5127" y="19004"/>
                  </a:cubicBezTo>
                  <a:cubicBezTo>
                    <a:pt x="5162" y="19004"/>
                    <a:pt x="5188" y="19000"/>
                    <a:pt x="5199" y="18990"/>
                  </a:cubicBezTo>
                  <a:lnTo>
                    <a:pt x="5199" y="18990"/>
                  </a:lnTo>
                  <a:cubicBezTo>
                    <a:pt x="5196" y="18998"/>
                    <a:pt x="5193" y="19008"/>
                    <a:pt x="5190" y="19021"/>
                  </a:cubicBezTo>
                  <a:cubicBezTo>
                    <a:pt x="5177" y="19055"/>
                    <a:pt x="5215" y="19068"/>
                    <a:pt x="5359" y="19108"/>
                  </a:cubicBezTo>
                  <a:lnTo>
                    <a:pt x="5469" y="19140"/>
                  </a:lnTo>
                  <a:cubicBezTo>
                    <a:pt x="5474" y="19122"/>
                    <a:pt x="5491" y="19115"/>
                    <a:pt x="5514" y="19115"/>
                  </a:cubicBezTo>
                  <a:cubicBezTo>
                    <a:pt x="5579" y="19115"/>
                    <a:pt x="5692" y="19173"/>
                    <a:pt x="5685" y="19199"/>
                  </a:cubicBezTo>
                  <a:cubicBezTo>
                    <a:pt x="5713" y="19243"/>
                    <a:pt x="5713" y="19243"/>
                    <a:pt x="5785" y="19262"/>
                  </a:cubicBezTo>
                  <a:cubicBezTo>
                    <a:pt x="5809" y="19255"/>
                    <a:pt x="5833" y="19252"/>
                    <a:pt x="5858" y="19252"/>
                  </a:cubicBezTo>
                  <a:cubicBezTo>
                    <a:pt x="5970" y="19252"/>
                    <a:pt x="6084" y="19312"/>
                    <a:pt x="6077" y="19340"/>
                  </a:cubicBezTo>
                  <a:lnTo>
                    <a:pt x="6149" y="19359"/>
                  </a:lnTo>
                  <a:cubicBezTo>
                    <a:pt x="6165" y="19350"/>
                    <a:pt x="6185" y="19346"/>
                    <a:pt x="6206" y="19346"/>
                  </a:cubicBezTo>
                  <a:cubicBezTo>
                    <a:pt x="6241" y="19346"/>
                    <a:pt x="6279" y="19356"/>
                    <a:pt x="6302" y="19362"/>
                  </a:cubicBezTo>
                  <a:cubicBezTo>
                    <a:pt x="6357" y="19376"/>
                    <a:pt x="6393" y="19386"/>
                    <a:pt x="6412" y="19386"/>
                  </a:cubicBezTo>
                  <a:cubicBezTo>
                    <a:pt x="6430" y="19386"/>
                    <a:pt x="6432" y="19377"/>
                    <a:pt x="6418" y="19356"/>
                  </a:cubicBezTo>
                  <a:cubicBezTo>
                    <a:pt x="6427" y="19325"/>
                    <a:pt x="6435" y="19295"/>
                    <a:pt x="6463" y="19295"/>
                  </a:cubicBezTo>
                  <a:cubicBezTo>
                    <a:pt x="6467" y="19295"/>
                    <a:pt x="6470" y="19295"/>
                    <a:pt x="6475" y="19296"/>
                  </a:cubicBezTo>
                  <a:lnTo>
                    <a:pt x="6465" y="19331"/>
                  </a:lnTo>
                  <a:cubicBezTo>
                    <a:pt x="6456" y="19365"/>
                    <a:pt x="6566" y="19393"/>
                    <a:pt x="6710" y="19431"/>
                  </a:cubicBezTo>
                  <a:cubicBezTo>
                    <a:pt x="6888" y="19478"/>
                    <a:pt x="6961" y="19497"/>
                    <a:pt x="6989" y="19541"/>
                  </a:cubicBezTo>
                  <a:lnTo>
                    <a:pt x="7036" y="19516"/>
                  </a:lnTo>
                  <a:cubicBezTo>
                    <a:pt x="7053" y="19506"/>
                    <a:pt x="7068" y="19501"/>
                    <a:pt x="7080" y="19501"/>
                  </a:cubicBezTo>
                  <a:cubicBezTo>
                    <a:pt x="7100" y="19501"/>
                    <a:pt x="7112" y="19513"/>
                    <a:pt x="7108" y="19534"/>
                  </a:cubicBezTo>
                  <a:cubicBezTo>
                    <a:pt x="7129" y="19571"/>
                    <a:pt x="7232" y="19601"/>
                    <a:pt x="7313" y="19601"/>
                  </a:cubicBezTo>
                  <a:cubicBezTo>
                    <a:pt x="7329" y="19601"/>
                    <a:pt x="7345" y="19600"/>
                    <a:pt x="7358" y="19597"/>
                  </a:cubicBezTo>
                  <a:lnTo>
                    <a:pt x="7431" y="19616"/>
                  </a:lnTo>
                  <a:cubicBezTo>
                    <a:pt x="7446" y="19667"/>
                    <a:pt x="7491" y="19696"/>
                    <a:pt x="7537" y="19696"/>
                  </a:cubicBezTo>
                  <a:cubicBezTo>
                    <a:pt x="7564" y="19696"/>
                    <a:pt x="7591" y="19685"/>
                    <a:pt x="7612" y="19663"/>
                  </a:cubicBezTo>
                  <a:lnTo>
                    <a:pt x="7612" y="19663"/>
                  </a:lnTo>
                  <a:cubicBezTo>
                    <a:pt x="7603" y="19697"/>
                    <a:pt x="7641" y="19707"/>
                    <a:pt x="7675" y="19716"/>
                  </a:cubicBezTo>
                  <a:cubicBezTo>
                    <a:pt x="7690" y="19713"/>
                    <a:pt x="7707" y="19711"/>
                    <a:pt x="7725" y="19711"/>
                  </a:cubicBezTo>
                  <a:cubicBezTo>
                    <a:pt x="7804" y="19711"/>
                    <a:pt x="7899" y="19741"/>
                    <a:pt x="7891" y="19769"/>
                  </a:cubicBezTo>
                  <a:lnTo>
                    <a:pt x="7929" y="19779"/>
                  </a:lnTo>
                  <a:cubicBezTo>
                    <a:pt x="7948" y="19768"/>
                    <a:pt x="7971" y="19763"/>
                    <a:pt x="7994" y="19763"/>
                  </a:cubicBezTo>
                  <a:cubicBezTo>
                    <a:pt x="8011" y="19763"/>
                    <a:pt x="8029" y="19766"/>
                    <a:pt x="8045" y="19773"/>
                  </a:cubicBezTo>
                  <a:cubicBezTo>
                    <a:pt x="8061" y="19778"/>
                    <a:pt x="8078" y="19781"/>
                    <a:pt x="8096" y="19781"/>
                  </a:cubicBezTo>
                  <a:cubicBezTo>
                    <a:pt x="8119" y="19781"/>
                    <a:pt x="8142" y="19776"/>
                    <a:pt x="8164" y="19763"/>
                  </a:cubicBezTo>
                  <a:cubicBezTo>
                    <a:pt x="8182" y="19753"/>
                    <a:pt x="8205" y="19747"/>
                    <a:pt x="8228" y="19747"/>
                  </a:cubicBezTo>
                  <a:cubicBezTo>
                    <a:pt x="8233" y="19747"/>
                    <a:pt x="8237" y="19747"/>
                    <a:pt x="8242" y="19748"/>
                  </a:cubicBezTo>
                  <a:cubicBezTo>
                    <a:pt x="8280" y="19757"/>
                    <a:pt x="8236" y="19782"/>
                    <a:pt x="8189" y="19807"/>
                  </a:cubicBezTo>
                  <a:cubicBezTo>
                    <a:pt x="8140" y="19818"/>
                    <a:pt x="8160" y="19832"/>
                    <a:pt x="8212" y="19832"/>
                  </a:cubicBezTo>
                  <a:cubicBezTo>
                    <a:pt x="8246" y="19832"/>
                    <a:pt x="8293" y="19826"/>
                    <a:pt x="8343" y="19810"/>
                  </a:cubicBezTo>
                  <a:cubicBezTo>
                    <a:pt x="8402" y="19789"/>
                    <a:pt x="8433" y="19778"/>
                    <a:pt x="8440" y="19778"/>
                  </a:cubicBezTo>
                  <a:cubicBezTo>
                    <a:pt x="8448" y="19778"/>
                    <a:pt x="8426" y="19792"/>
                    <a:pt x="8380" y="19820"/>
                  </a:cubicBezTo>
                  <a:cubicBezTo>
                    <a:pt x="8343" y="19839"/>
                    <a:pt x="8308" y="19859"/>
                    <a:pt x="8334" y="19859"/>
                  </a:cubicBezTo>
                  <a:cubicBezTo>
                    <a:pt x="8341" y="19859"/>
                    <a:pt x="8353" y="19857"/>
                    <a:pt x="8371" y="19854"/>
                  </a:cubicBezTo>
                  <a:cubicBezTo>
                    <a:pt x="8371" y="19854"/>
                    <a:pt x="8390" y="19859"/>
                    <a:pt x="8410" y="19859"/>
                  </a:cubicBezTo>
                  <a:cubicBezTo>
                    <a:pt x="8429" y="19859"/>
                    <a:pt x="8448" y="19855"/>
                    <a:pt x="8452" y="19838"/>
                  </a:cubicBezTo>
                  <a:lnTo>
                    <a:pt x="8559" y="19863"/>
                  </a:lnTo>
                  <a:cubicBezTo>
                    <a:pt x="8599" y="19901"/>
                    <a:pt x="8646" y="19926"/>
                    <a:pt x="8700" y="19936"/>
                  </a:cubicBezTo>
                  <a:cubicBezTo>
                    <a:pt x="8720" y="19925"/>
                    <a:pt x="8732" y="19919"/>
                    <a:pt x="8740" y="19919"/>
                  </a:cubicBezTo>
                  <a:cubicBezTo>
                    <a:pt x="8752" y="19919"/>
                    <a:pt x="8759" y="19929"/>
                    <a:pt x="8775" y="19954"/>
                  </a:cubicBezTo>
                  <a:cubicBezTo>
                    <a:pt x="8771" y="19970"/>
                    <a:pt x="8776" y="19981"/>
                    <a:pt x="8785" y="19981"/>
                  </a:cubicBezTo>
                  <a:cubicBezTo>
                    <a:pt x="8796" y="19981"/>
                    <a:pt x="8812" y="19965"/>
                    <a:pt x="8822" y="19926"/>
                  </a:cubicBezTo>
                  <a:cubicBezTo>
                    <a:pt x="8835" y="19917"/>
                    <a:pt x="8850" y="19913"/>
                    <a:pt x="8865" y="19913"/>
                  </a:cubicBezTo>
                  <a:cubicBezTo>
                    <a:pt x="8893" y="19913"/>
                    <a:pt x="8921" y="19928"/>
                    <a:pt x="8935" y="19954"/>
                  </a:cubicBezTo>
                  <a:cubicBezTo>
                    <a:pt x="8925" y="19997"/>
                    <a:pt x="8936" y="20017"/>
                    <a:pt x="8947" y="20017"/>
                  </a:cubicBezTo>
                  <a:cubicBezTo>
                    <a:pt x="8954" y="20017"/>
                    <a:pt x="8961" y="20009"/>
                    <a:pt x="8963" y="19995"/>
                  </a:cubicBezTo>
                  <a:cubicBezTo>
                    <a:pt x="8982" y="19983"/>
                    <a:pt x="9004" y="19977"/>
                    <a:pt x="9025" y="19977"/>
                  </a:cubicBezTo>
                  <a:cubicBezTo>
                    <a:pt x="9033" y="19977"/>
                    <a:pt x="9040" y="19978"/>
                    <a:pt x="9048" y="19979"/>
                  </a:cubicBezTo>
                  <a:cubicBezTo>
                    <a:pt x="9038" y="20011"/>
                    <a:pt x="9383" y="20092"/>
                    <a:pt x="9753" y="20127"/>
                  </a:cubicBezTo>
                  <a:cubicBezTo>
                    <a:pt x="9755" y="20127"/>
                    <a:pt x="9757" y="20127"/>
                    <a:pt x="9760" y="20127"/>
                  </a:cubicBezTo>
                  <a:cubicBezTo>
                    <a:pt x="9798" y="20127"/>
                    <a:pt x="9832" y="20103"/>
                    <a:pt x="9840" y="20064"/>
                  </a:cubicBezTo>
                  <a:cubicBezTo>
                    <a:pt x="9843" y="20034"/>
                    <a:pt x="9844" y="20023"/>
                    <a:pt x="9846" y="20023"/>
                  </a:cubicBezTo>
                  <a:cubicBezTo>
                    <a:pt x="9849" y="20023"/>
                    <a:pt x="9856" y="20045"/>
                    <a:pt x="9878" y="20067"/>
                  </a:cubicBezTo>
                  <a:cubicBezTo>
                    <a:pt x="9896" y="20123"/>
                    <a:pt x="9926" y="20151"/>
                    <a:pt x="9947" y="20151"/>
                  </a:cubicBezTo>
                  <a:cubicBezTo>
                    <a:pt x="9968" y="20151"/>
                    <a:pt x="9980" y="20124"/>
                    <a:pt x="9963" y="20070"/>
                  </a:cubicBezTo>
                  <a:cubicBezTo>
                    <a:pt x="9944" y="20035"/>
                    <a:pt x="9935" y="20017"/>
                    <a:pt x="9939" y="20017"/>
                  </a:cubicBezTo>
                  <a:lnTo>
                    <a:pt x="9939" y="20017"/>
                  </a:lnTo>
                  <a:cubicBezTo>
                    <a:pt x="9944" y="20017"/>
                    <a:pt x="9964" y="20035"/>
                    <a:pt x="10003" y="20073"/>
                  </a:cubicBezTo>
                  <a:cubicBezTo>
                    <a:pt x="10023" y="20093"/>
                    <a:pt x="10032" y="20103"/>
                    <a:pt x="10043" y="20103"/>
                  </a:cubicBezTo>
                  <a:cubicBezTo>
                    <a:pt x="10053" y="20103"/>
                    <a:pt x="10064" y="20095"/>
                    <a:pt x="10085" y="20077"/>
                  </a:cubicBezTo>
                  <a:cubicBezTo>
                    <a:pt x="10085" y="20060"/>
                    <a:pt x="10095" y="20051"/>
                    <a:pt x="10105" y="20051"/>
                  </a:cubicBezTo>
                  <a:cubicBezTo>
                    <a:pt x="10115" y="20051"/>
                    <a:pt x="10126" y="20061"/>
                    <a:pt x="10126" y="20080"/>
                  </a:cubicBezTo>
                  <a:cubicBezTo>
                    <a:pt x="10154" y="20104"/>
                    <a:pt x="10185" y="20130"/>
                    <a:pt x="10200" y="20130"/>
                  </a:cubicBezTo>
                  <a:cubicBezTo>
                    <a:pt x="10206" y="20130"/>
                    <a:pt x="10210" y="20125"/>
                    <a:pt x="10210" y="20114"/>
                  </a:cubicBezTo>
                  <a:cubicBezTo>
                    <a:pt x="10242" y="20117"/>
                    <a:pt x="10270" y="20130"/>
                    <a:pt x="10295" y="20149"/>
                  </a:cubicBezTo>
                  <a:cubicBezTo>
                    <a:pt x="10307" y="20158"/>
                    <a:pt x="10319" y="20162"/>
                    <a:pt x="10331" y="20162"/>
                  </a:cubicBezTo>
                  <a:cubicBezTo>
                    <a:pt x="10361" y="20162"/>
                    <a:pt x="10391" y="20135"/>
                    <a:pt x="10420" y="20108"/>
                  </a:cubicBezTo>
                  <a:cubicBezTo>
                    <a:pt x="10485" y="20066"/>
                    <a:pt x="10527" y="20044"/>
                    <a:pt x="10547" y="20044"/>
                  </a:cubicBezTo>
                  <a:cubicBezTo>
                    <a:pt x="10565" y="20044"/>
                    <a:pt x="10565" y="20062"/>
                    <a:pt x="10549" y="20099"/>
                  </a:cubicBezTo>
                  <a:cubicBezTo>
                    <a:pt x="10537" y="20123"/>
                    <a:pt x="10551" y="20133"/>
                    <a:pt x="10578" y="20133"/>
                  </a:cubicBezTo>
                  <a:cubicBezTo>
                    <a:pt x="10633" y="20133"/>
                    <a:pt x="10740" y="20088"/>
                    <a:pt x="10759" y="20033"/>
                  </a:cubicBezTo>
                  <a:cubicBezTo>
                    <a:pt x="10778" y="19986"/>
                    <a:pt x="10785" y="19967"/>
                    <a:pt x="10789" y="19967"/>
                  </a:cubicBezTo>
                  <a:cubicBezTo>
                    <a:pt x="10792" y="19967"/>
                    <a:pt x="10794" y="19975"/>
                    <a:pt x="10796" y="19989"/>
                  </a:cubicBezTo>
                  <a:cubicBezTo>
                    <a:pt x="10801" y="20014"/>
                    <a:pt x="10826" y="20017"/>
                    <a:pt x="10839" y="20017"/>
                  </a:cubicBezTo>
                  <a:cubicBezTo>
                    <a:pt x="10843" y="20017"/>
                    <a:pt x="10846" y="20017"/>
                    <a:pt x="10846" y="20017"/>
                  </a:cubicBezTo>
                  <a:cubicBezTo>
                    <a:pt x="10866" y="20013"/>
                    <a:pt x="10887" y="20007"/>
                    <a:pt x="10903" y="20007"/>
                  </a:cubicBezTo>
                  <a:cubicBezTo>
                    <a:pt x="10922" y="20007"/>
                    <a:pt x="10936" y="20013"/>
                    <a:pt x="10940" y="20033"/>
                  </a:cubicBezTo>
                  <a:cubicBezTo>
                    <a:pt x="10984" y="20017"/>
                    <a:pt x="11025" y="19992"/>
                    <a:pt x="11060" y="19964"/>
                  </a:cubicBezTo>
                  <a:cubicBezTo>
                    <a:pt x="11098" y="19908"/>
                    <a:pt x="11162" y="19879"/>
                    <a:pt x="11226" y="19879"/>
                  </a:cubicBezTo>
                  <a:cubicBezTo>
                    <a:pt x="11260" y="19879"/>
                    <a:pt x="11294" y="19887"/>
                    <a:pt x="11326" y="19904"/>
                  </a:cubicBezTo>
                  <a:lnTo>
                    <a:pt x="11395" y="19835"/>
                  </a:lnTo>
                  <a:cubicBezTo>
                    <a:pt x="11403" y="19779"/>
                    <a:pt x="11415" y="19737"/>
                    <a:pt x="11433" y="19737"/>
                  </a:cubicBezTo>
                  <a:cubicBezTo>
                    <a:pt x="11441" y="19737"/>
                    <a:pt x="11450" y="19746"/>
                    <a:pt x="11461" y="19766"/>
                  </a:cubicBezTo>
                  <a:cubicBezTo>
                    <a:pt x="11466" y="19778"/>
                    <a:pt x="11472" y="19789"/>
                    <a:pt x="11476" y="19798"/>
                  </a:cubicBezTo>
                  <a:cubicBezTo>
                    <a:pt x="11481" y="19737"/>
                    <a:pt x="11570" y="19690"/>
                    <a:pt x="11634" y="19690"/>
                  </a:cubicBezTo>
                  <a:cubicBezTo>
                    <a:pt x="11658" y="19690"/>
                    <a:pt x="11679" y="19697"/>
                    <a:pt x="11689" y="19713"/>
                  </a:cubicBezTo>
                  <a:cubicBezTo>
                    <a:pt x="11701" y="19729"/>
                    <a:pt x="11706" y="19737"/>
                    <a:pt x="11714" y="19737"/>
                  </a:cubicBezTo>
                  <a:cubicBezTo>
                    <a:pt x="11721" y="19737"/>
                    <a:pt x="11731" y="19730"/>
                    <a:pt x="11749" y="19716"/>
                  </a:cubicBezTo>
                  <a:lnTo>
                    <a:pt x="11730" y="19688"/>
                  </a:lnTo>
                  <a:cubicBezTo>
                    <a:pt x="11708" y="19657"/>
                    <a:pt x="11689" y="19628"/>
                    <a:pt x="11727" y="19603"/>
                  </a:cubicBezTo>
                  <a:cubicBezTo>
                    <a:pt x="11751" y="19586"/>
                    <a:pt x="11776" y="19568"/>
                    <a:pt x="11796" y="19568"/>
                  </a:cubicBezTo>
                  <a:cubicBezTo>
                    <a:pt x="11806" y="19568"/>
                    <a:pt x="11814" y="19572"/>
                    <a:pt x="11821" y="19581"/>
                  </a:cubicBezTo>
                  <a:cubicBezTo>
                    <a:pt x="11881" y="19581"/>
                    <a:pt x="11937" y="19578"/>
                    <a:pt x="11912" y="19550"/>
                  </a:cubicBezTo>
                  <a:cubicBezTo>
                    <a:pt x="11940" y="19531"/>
                    <a:pt x="11971" y="19519"/>
                    <a:pt x="12006" y="19519"/>
                  </a:cubicBezTo>
                  <a:cubicBezTo>
                    <a:pt x="12053" y="19478"/>
                    <a:pt x="12100" y="19434"/>
                    <a:pt x="12141" y="19390"/>
                  </a:cubicBezTo>
                  <a:cubicBezTo>
                    <a:pt x="12146" y="19340"/>
                    <a:pt x="12192" y="19285"/>
                    <a:pt x="12221" y="19285"/>
                  </a:cubicBezTo>
                  <a:cubicBezTo>
                    <a:pt x="12226" y="19285"/>
                    <a:pt x="12231" y="19286"/>
                    <a:pt x="12235" y="19290"/>
                  </a:cubicBezTo>
                  <a:cubicBezTo>
                    <a:pt x="12266" y="19252"/>
                    <a:pt x="12285" y="19209"/>
                    <a:pt x="12294" y="19158"/>
                  </a:cubicBezTo>
                  <a:cubicBezTo>
                    <a:pt x="12337" y="19103"/>
                    <a:pt x="12364" y="19068"/>
                    <a:pt x="12387" y="19068"/>
                  </a:cubicBezTo>
                  <a:cubicBezTo>
                    <a:pt x="12393" y="19068"/>
                    <a:pt x="12398" y="19070"/>
                    <a:pt x="12404" y="19074"/>
                  </a:cubicBezTo>
                  <a:cubicBezTo>
                    <a:pt x="12414" y="19082"/>
                    <a:pt x="12421" y="19086"/>
                    <a:pt x="12425" y="19086"/>
                  </a:cubicBezTo>
                  <a:cubicBezTo>
                    <a:pt x="12432" y="19086"/>
                    <a:pt x="12431" y="19072"/>
                    <a:pt x="12429" y="19036"/>
                  </a:cubicBezTo>
                  <a:cubicBezTo>
                    <a:pt x="12398" y="19017"/>
                    <a:pt x="12423" y="18980"/>
                    <a:pt x="12448" y="18942"/>
                  </a:cubicBezTo>
                  <a:lnTo>
                    <a:pt x="12495" y="18867"/>
                  </a:lnTo>
                  <a:cubicBezTo>
                    <a:pt x="12463" y="18848"/>
                    <a:pt x="12463" y="18848"/>
                    <a:pt x="12485" y="18811"/>
                  </a:cubicBezTo>
                  <a:cubicBezTo>
                    <a:pt x="12504" y="18773"/>
                    <a:pt x="12601" y="18679"/>
                    <a:pt x="12617" y="18638"/>
                  </a:cubicBezTo>
                  <a:cubicBezTo>
                    <a:pt x="12656" y="18557"/>
                    <a:pt x="12668" y="18533"/>
                    <a:pt x="12655" y="18533"/>
                  </a:cubicBezTo>
                  <a:cubicBezTo>
                    <a:pt x="12649" y="18533"/>
                    <a:pt x="12638" y="18538"/>
                    <a:pt x="12623" y="18544"/>
                  </a:cubicBezTo>
                  <a:cubicBezTo>
                    <a:pt x="12616" y="18559"/>
                    <a:pt x="12608" y="18567"/>
                    <a:pt x="12603" y="18567"/>
                  </a:cubicBezTo>
                  <a:cubicBezTo>
                    <a:pt x="12595" y="18567"/>
                    <a:pt x="12598" y="18546"/>
                    <a:pt x="12639" y="18507"/>
                  </a:cubicBezTo>
                  <a:cubicBezTo>
                    <a:pt x="12695" y="18425"/>
                    <a:pt x="12742" y="18340"/>
                    <a:pt x="12783" y="18250"/>
                  </a:cubicBezTo>
                  <a:cubicBezTo>
                    <a:pt x="12836" y="18093"/>
                    <a:pt x="12836" y="18093"/>
                    <a:pt x="12802" y="18080"/>
                  </a:cubicBezTo>
                  <a:lnTo>
                    <a:pt x="12802" y="18080"/>
                  </a:lnTo>
                  <a:cubicBezTo>
                    <a:pt x="12788" y="18083"/>
                    <a:pt x="12777" y="18084"/>
                    <a:pt x="12769" y="18084"/>
                  </a:cubicBezTo>
                  <a:cubicBezTo>
                    <a:pt x="12727" y="18084"/>
                    <a:pt x="12747" y="18056"/>
                    <a:pt x="12814" y="18043"/>
                  </a:cubicBezTo>
                  <a:cubicBezTo>
                    <a:pt x="12908" y="17983"/>
                    <a:pt x="12918" y="17946"/>
                    <a:pt x="12883" y="17933"/>
                  </a:cubicBezTo>
                  <a:cubicBezTo>
                    <a:pt x="12861" y="17886"/>
                    <a:pt x="12861" y="17886"/>
                    <a:pt x="12871" y="17845"/>
                  </a:cubicBezTo>
                  <a:lnTo>
                    <a:pt x="12871" y="17845"/>
                  </a:lnTo>
                  <a:cubicBezTo>
                    <a:pt x="12874" y="17846"/>
                    <a:pt x="12878" y="17847"/>
                    <a:pt x="12881" y="17847"/>
                  </a:cubicBezTo>
                  <a:cubicBezTo>
                    <a:pt x="12908" y="17847"/>
                    <a:pt x="12916" y="17808"/>
                    <a:pt x="12902" y="17729"/>
                  </a:cubicBezTo>
                  <a:cubicBezTo>
                    <a:pt x="12909" y="17703"/>
                    <a:pt x="12911" y="17695"/>
                    <a:pt x="12924" y="17695"/>
                  </a:cubicBezTo>
                  <a:cubicBezTo>
                    <a:pt x="12929" y="17695"/>
                    <a:pt x="12936" y="17696"/>
                    <a:pt x="12946" y="17698"/>
                  </a:cubicBezTo>
                  <a:cubicBezTo>
                    <a:pt x="12946" y="17698"/>
                    <a:pt x="12955" y="17660"/>
                    <a:pt x="12965" y="17620"/>
                  </a:cubicBezTo>
                  <a:cubicBezTo>
                    <a:pt x="12912" y="17526"/>
                    <a:pt x="12993" y="17303"/>
                    <a:pt x="13034" y="17272"/>
                  </a:cubicBezTo>
                  <a:cubicBezTo>
                    <a:pt x="13037" y="17241"/>
                    <a:pt x="13028" y="17212"/>
                    <a:pt x="13012" y="17187"/>
                  </a:cubicBezTo>
                  <a:cubicBezTo>
                    <a:pt x="12953" y="17142"/>
                    <a:pt x="12952" y="17107"/>
                    <a:pt x="13004" y="17107"/>
                  </a:cubicBezTo>
                  <a:cubicBezTo>
                    <a:pt x="13010" y="17107"/>
                    <a:pt x="13017" y="17108"/>
                    <a:pt x="13024" y="17109"/>
                  </a:cubicBezTo>
                  <a:cubicBezTo>
                    <a:pt x="13048" y="17113"/>
                    <a:pt x="13064" y="17116"/>
                    <a:pt x="13073" y="17116"/>
                  </a:cubicBezTo>
                  <a:cubicBezTo>
                    <a:pt x="13089" y="17116"/>
                    <a:pt x="13075" y="17105"/>
                    <a:pt x="13031" y="17071"/>
                  </a:cubicBezTo>
                  <a:cubicBezTo>
                    <a:pt x="13003" y="17032"/>
                    <a:pt x="13022" y="16876"/>
                    <a:pt x="13073" y="16876"/>
                  </a:cubicBezTo>
                  <a:cubicBezTo>
                    <a:pt x="13080" y="16876"/>
                    <a:pt x="13086" y="16878"/>
                    <a:pt x="13093" y="16883"/>
                  </a:cubicBezTo>
                  <a:lnTo>
                    <a:pt x="13165" y="16896"/>
                  </a:lnTo>
                  <a:cubicBezTo>
                    <a:pt x="13147" y="16871"/>
                    <a:pt x="13137" y="16843"/>
                    <a:pt x="13140" y="16814"/>
                  </a:cubicBezTo>
                  <a:cubicBezTo>
                    <a:pt x="13103" y="16808"/>
                    <a:pt x="13109" y="16770"/>
                    <a:pt x="13122" y="16654"/>
                  </a:cubicBezTo>
                  <a:cubicBezTo>
                    <a:pt x="13131" y="16579"/>
                    <a:pt x="13115" y="16423"/>
                    <a:pt x="13122" y="16351"/>
                  </a:cubicBezTo>
                  <a:cubicBezTo>
                    <a:pt x="13128" y="16275"/>
                    <a:pt x="13140" y="16166"/>
                    <a:pt x="13178" y="16131"/>
                  </a:cubicBezTo>
                  <a:cubicBezTo>
                    <a:pt x="13184" y="16081"/>
                    <a:pt x="13178" y="16028"/>
                    <a:pt x="13159" y="15981"/>
                  </a:cubicBezTo>
                  <a:cubicBezTo>
                    <a:pt x="13128" y="15941"/>
                    <a:pt x="13134" y="15868"/>
                    <a:pt x="13167" y="15868"/>
                  </a:cubicBezTo>
                  <a:cubicBezTo>
                    <a:pt x="13167" y="15868"/>
                    <a:pt x="13168" y="15868"/>
                    <a:pt x="13169" y="15868"/>
                  </a:cubicBezTo>
                  <a:lnTo>
                    <a:pt x="13175" y="15833"/>
                  </a:lnTo>
                  <a:cubicBezTo>
                    <a:pt x="13159" y="15796"/>
                    <a:pt x="13150" y="15758"/>
                    <a:pt x="13150" y="15717"/>
                  </a:cubicBezTo>
                  <a:lnTo>
                    <a:pt x="13150" y="15717"/>
                  </a:lnTo>
                  <a:cubicBezTo>
                    <a:pt x="13151" y="15718"/>
                    <a:pt x="13153" y="15718"/>
                    <a:pt x="13155" y="15718"/>
                  </a:cubicBezTo>
                  <a:cubicBezTo>
                    <a:pt x="13188" y="15718"/>
                    <a:pt x="13224" y="15687"/>
                    <a:pt x="13194" y="15649"/>
                  </a:cubicBezTo>
                  <a:cubicBezTo>
                    <a:pt x="13156" y="15642"/>
                    <a:pt x="13159" y="15605"/>
                    <a:pt x="13169" y="15533"/>
                  </a:cubicBezTo>
                  <a:cubicBezTo>
                    <a:pt x="13212" y="15461"/>
                    <a:pt x="13335" y="14238"/>
                    <a:pt x="13300" y="14235"/>
                  </a:cubicBezTo>
                  <a:lnTo>
                    <a:pt x="13313" y="14126"/>
                  </a:lnTo>
                  <a:lnTo>
                    <a:pt x="13322" y="14013"/>
                  </a:lnTo>
                  <a:cubicBezTo>
                    <a:pt x="13324" y="14013"/>
                    <a:pt x="13326" y="14013"/>
                    <a:pt x="13327" y="14013"/>
                  </a:cubicBezTo>
                  <a:cubicBezTo>
                    <a:pt x="13393" y="14013"/>
                    <a:pt x="13378" y="13828"/>
                    <a:pt x="13353" y="13718"/>
                  </a:cubicBezTo>
                  <a:cubicBezTo>
                    <a:pt x="13328" y="13684"/>
                    <a:pt x="13319" y="13643"/>
                    <a:pt x="13328" y="13602"/>
                  </a:cubicBezTo>
                  <a:lnTo>
                    <a:pt x="13328" y="13602"/>
                  </a:lnTo>
                  <a:cubicBezTo>
                    <a:pt x="13330" y="13602"/>
                    <a:pt x="13332" y="13602"/>
                    <a:pt x="13334" y="13602"/>
                  </a:cubicBezTo>
                  <a:cubicBezTo>
                    <a:pt x="13401" y="13602"/>
                    <a:pt x="13409" y="13497"/>
                    <a:pt x="13382" y="13420"/>
                  </a:cubicBezTo>
                  <a:cubicBezTo>
                    <a:pt x="13321" y="13380"/>
                    <a:pt x="13319" y="13344"/>
                    <a:pt x="13376" y="13344"/>
                  </a:cubicBezTo>
                  <a:cubicBezTo>
                    <a:pt x="13381" y="13344"/>
                    <a:pt x="13386" y="13345"/>
                    <a:pt x="13391" y="13345"/>
                  </a:cubicBezTo>
                  <a:cubicBezTo>
                    <a:pt x="13395" y="13346"/>
                    <a:pt x="13399" y="13346"/>
                    <a:pt x="13403" y="13346"/>
                  </a:cubicBezTo>
                  <a:cubicBezTo>
                    <a:pt x="13464" y="13346"/>
                    <a:pt x="13464" y="13275"/>
                    <a:pt x="13369" y="13195"/>
                  </a:cubicBezTo>
                  <a:cubicBezTo>
                    <a:pt x="13338" y="13154"/>
                    <a:pt x="13338" y="13154"/>
                    <a:pt x="13379" y="13120"/>
                  </a:cubicBezTo>
                  <a:cubicBezTo>
                    <a:pt x="13454" y="13091"/>
                    <a:pt x="13457" y="13054"/>
                    <a:pt x="13419" y="13051"/>
                  </a:cubicBezTo>
                  <a:cubicBezTo>
                    <a:pt x="13353" y="13007"/>
                    <a:pt x="13357" y="12969"/>
                    <a:pt x="13432" y="12938"/>
                  </a:cubicBezTo>
                  <a:cubicBezTo>
                    <a:pt x="13510" y="12872"/>
                    <a:pt x="13510" y="12872"/>
                    <a:pt x="13444" y="12828"/>
                  </a:cubicBezTo>
                  <a:cubicBezTo>
                    <a:pt x="13375" y="12784"/>
                    <a:pt x="13391" y="12634"/>
                    <a:pt x="13466" y="12606"/>
                  </a:cubicBezTo>
                  <a:cubicBezTo>
                    <a:pt x="13469" y="12568"/>
                    <a:pt x="13510" y="12537"/>
                    <a:pt x="13473" y="12530"/>
                  </a:cubicBezTo>
                  <a:lnTo>
                    <a:pt x="13513" y="12499"/>
                  </a:lnTo>
                  <a:lnTo>
                    <a:pt x="13520" y="12424"/>
                  </a:lnTo>
                  <a:lnTo>
                    <a:pt x="13485" y="12421"/>
                  </a:lnTo>
                  <a:cubicBezTo>
                    <a:pt x="13488" y="12383"/>
                    <a:pt x="13548" y="12164"/>
                    <a:pt x="13573" y="11907"/>
                  </a:cubicBezTo>
                  <a:cubicBezTo>
                    <a:pt x="13608" y="11556"/>
                    <a:pt x="13620" y="11451"/>
                    <a:pt x="13596" y="11451"/>
                  </a:cubicBezTo>
                  <a:cubicBezTo>
                    <a:pt x="13593" y="11451"/>
                    <a:pt x="13588" y="11454"/>
                    <a:pt x="13582" y="11459"/>
                  </a:cubicBezTo>
                  <a:cubicBezTo>
                    <a:pt x="13571" y="11463"/>
                    <a:pt x="13561" y="11465"/>
                    <a:pt x="13554" y="11465"/>
                  </a:cubicBezTo>
                  <a:cubicBezTo>
                    <a:pt x="13511" y="11465"/>
                    <a:pt x="13527" y="11407"/>
                    <a:pt x="13589" y="11383"/>
                  </a:cubicBezTo>
                  <a:cubicBezTo>
                    <a:pt x="13595" y="11346"/>
                    <a:pt x="13636" y="11277"/>
                    <a:pt x="13645" y="11202"/>
                  </a:cubicBezTo>
                  <a:cubicBezTo>
                    <a:pt x="13651" y="11128"/>
                    <a:pt x="13660" y="11057"/>
                    <a:pt x="13693" y="11057"/>
                  </a:cubicBezTo>
                  <a:cubicBezTo>
                    <a:pt x="13694" y="11057"/>
                    <a:pt x="13694" y="11057"/>
                    <a:pt x="13695" y="11058"/>
                  </a:cubicBezTo>
                  <a:lnTo>
                    <a:pt x="13698" y="11020"/>
                  </a:lnTo>
                  <a:cubicBezTo>
                    <a:pt x="13636" y="10938"/>
                    <a:pt x="13657" y="10716"/>
                    <a:pt x="13704" y="10609"/>
                  </a:cubicBezTo>
                  <a:cubicBezTo>
                    <a:pt x="13717" y="10547"/>
                    <a:pt x="13711" y="10481"/>
                    <a:pt x="13689" y="10421"/>
                  </a:cubicBezTo>
                  <a:cubicBezTo>
                    <a:pt x="13661" y="10343"/>
                    <a:pt x="13661" y="10343"/>
                    <a:pt x="13698" y="10309"/>
                  </a:cubicBezTo>
                  <a:cubicBezTo>
                    <a:pt x="13698" y="10309"/>
                    <a:pt x="13699" y="10309"/>
                    <a:pt x="13699" y="10309"/>
                  </a:cubicBezTo>
                  <a:cubicBezTo>
                    <a:pt x="13737" y="10309"/>
                    <a:pt x="13792" y="10095"/>
                    <a:pt x="13723" y="10086"/>
                  </a:cubicBezTo>
                  <a:lnTo>
                    <a:pt x="13761" y="10055"/>
                  </a:lnTo>
                  <a:cubicBezTo>
                    <a:pt x="13802" y="10020"/>
                    <a:pt x="13770" y="9979"/>
                    <a:pt x="13733" y="9976"/>
                  </a:cubicBezTo>
                  <a:cubicBezTo>
                    <a:pt x="13661" y="9967"/>
                    <a:pt x="13667" y="9932"/>
                    <a:pt x="13777" y="9904"/>
                  </a:cubicBezTo>
                  <a:cubicBezTo>
                    <a:pt x="13785" y="9905"/>
                    <a:pt x="13792" y="9906"/>
                    <a:pt x="13798" y="9906"/>
                  </a:cubicBezTo>
                  <a:cubicBezTo>
                    <a:pt x="13849" y="9906"/>
                    <a:pt x="13848" y="9876"/>
                    <a:pt x="13817" y="9873"/>
                  </a:cubicBezTo>
                  <a:cubicBezTo>
                    <a:pt x="13783" y="9832"/>
                    <a:pt x="13751" y="9791"/>
                    <a:pt x="13792" y="9757"/>
                  </a:cubicBezTo>
                  <a:cubicBezTo>
                    <a:pt x="13795" y="9719"/>
                    <a:pt x="13798" y="9682"/>
                    <a:pt x="13726" y="9675"/>
                  </a:cubicBezTo>
                  <a:cubicBezTo>
                    <a:pt x="13692" y="9672"/>
                    <a:pt x="13695" y="9635"/>
                    <a:pt x="13698" y="9597"/>
                  </a:cubicBezTo>
                  <a:lnTo>
                    <a:pt x="13698" y="9597"/>
                  </a:lnTo>
                  <a:cubicBezTo>
                    <a:pt x="13736" y="9600"/>
                    <a:pt x="13736" y="9600"/>
                    <a:pt x="13767" y="9641"/>
                  </a:cubicBezTo>
                  <a:cubicBezTo>
                    <a:pt x="13766" y="9651"/>
                    <a:pt x="13766" y="9656"/>
                    <a:pt x="13766" y="9656"/>
                  </a:cubicBezTo>
                  <a:cubicBezTo>
                    <a:pt x="13766" y="9656"/>
                    <a:pt x="13769" y="9622"/>
                    <a:pt x="13773" y="9569"/>
                  </a:cubicBezTo>
                  <a:cubicBezTo>
                    <a:pt x="13779" y="9533"/>
                    <a:pt x="13817" y="9465"/>
                    <a:pt x="13853" y="9465"/>
                  </a:cubicBezTo>
                  <a:cubicBezTo>
                    <a:pt x="13855" y="9465"/>
                    <a:pt x="13856" y="9465"/>
                    <a:pt x="13858" y="9466"/>
                  </a:cubicBezTo>
                  <a:cubicBezTo>
                    <a:pt x="13886" y="9440"/>
                    <a:pt x="13895" y="9413"/>
                    <a:pt x="13869" y="9413"/>
                  </a:cubicBezTo>
                  <a:cubicBezTo>
                    <a:pt x="13859" y="9413"/>
                    <a:pt x="13846" y="9417"/>
                    <a:pt x="13827" y="9425"/>
                  </a:cubicBezTo>
                  <a:cubicBezTo>
                    <a:pt x="13755" y="9415"/>
                    <a:pt x="13755" y="9415"/>
                    <a:pt x="13761" y="9343"/>
                  </a:cubicBezTo>
                  <a:cubicBezTo>
                    <a:pt x="13767" y="9307"/>
                    <a:pt x="13770" y="9271"/>
                    <a:pt x="13801" y="9271"/>
                  </a:cubicBezTo>
                  <a:cubicBezTo>
                    <a:pt x="13802" y="9271"/>
                    <a:pt x="13803" y="9271"/>
                    <a:pt x="13805" y="9271"/>
                  </a:cubicBezTo>
                  <a:cubicBezTo>
                    <a:pt x="13811" y="9272"/>
                    <a:pt x="13816" y="9272"/>
                    <a:pt x="13820" y="9272"/>
                  </a:cubicBezTo>
                  <a:cubicBezTo>
                    <a:pt x="13839" y="9272"/>
                    <a:pt x="13841" y="9262"/>
                    <a:pt x="13849" y="9202"/>
                  </a:cubicBezTo>
                  <a:cubicBezTo>
                    <a:pt x="13858" y="9089"/>
                    <a:pt x="13764" y="8967"/>
                    <a:pt x="13695" y="8923"/>
                  </a:cubicBezTo>
                  <a:cubicBezTo>
                    <a:pt x="13626" y="8917"/>
                    <a:pt x="13626" y="8917"/>
                    <a:pt x="13701" y="8886"/>
                  </a:cubicBezTo>
                  <a:cubicBezTo>
                    <a:pt x="13703" y="8886"/>
                    <a:pt x="13704" y="8886"/>
                    <a:pt x="13705" y="8886"/>
                  </a:cubicBezTo>
                  <a:cubicBezTo>
                    <a:pt x="13736" y="8886"/>
                    <a:pt x="13739" y="8850"/>
                    <a:pt x="13742" y="8817"/>
                  </a:cubicBezTo>
                  <a:cubicBezTo>
                    <a:pt x="13720" y="8813"/>
                    <a:pt x="13729" y="8799"/>
                    <a:pt x="13736" y="8799"/>
                  </a:cubicBezTo>
                  <a:cubicBezTo>
                    <a:pt x="13740" y="8799"/>
                    <a:pt x="13744" y="8803"/>
                    <a:pt x="13742" y="8817"/>
                  </a:cubicBezTo>
                  <a:cubicBezTo>
                    <a:pt x="13780" y="8820"/>
                    <a:pt x="13777" y="8858"/>
                    <a:pt x="13770" y="8892"/>
                  </a:cubicBezTo>
                  <a:lnTo>
                    <a:pt x="13808" y="8898"/>
                  </a:lnTo>
                  <a:cubicBezTo>
                    <a:pt x="13883" y="8867"/>
                    <a:pt x="13886" y="8829"/>
                    <a:pt x="13817" y="8785"/>
                  </a:cubicBezTo>
                  <a:cubicBezTo>
                    <a:pt x="13786" y="8745"/>
                    <a:pt x="13786" y="8745"/>
                    <a:pt x="13827" y="8710"/>
                  </a:cubicBezTo>
                  <a:cubicBezTo>
                    <a:pt x="13864" y="8679"/>
                    <a:pt x="13905" y="8644"/>
                    <a:pt x="13867" y="8641"/>
                  </a:cubicBezTo>
                  <a:cubicBezTo>
                    <a:pt x="13874" y="8601"/>
                    <a:pt x="13889" y="8563"/>
                    <a:pt x="13914" y="8535"/>
                  </a:cubicBezTo>
                  <a:cubicBezTo>
                    <a:pt x="13924" y="8460"/>
                    <a:pt x="13927" y="8422"/>
                    <a:pt x="13892" y="8419"/>
                  </a:cubicBezTo>
                  <a:cubicBezTo>
                    <a:pt x="13855" y="8416"/>
                    <a:pt x="13861" y="8378"/>
                    <a:pt x="13864" y="8340"/>
                  </a:cubicBezTo>
                  <a:cubicBezTo>
                    <a:pt x="13867" y="8303"/>
                    <a:pt x="13871" y="8268"/>
                    <a:pt x="13836" y="8262"/>
                  </a:cubicBezTo>
                  <a:cubicBezTo>
                    <a:pt x="13798" y="8259"/>
                    <a:pt x="13767" y="8218"/>
                    <a:pt x="13777" y="8146"/>
                  </a:cubicBezTo>
                  <a:cubicBezTo>
                    <a:pt x="13748" y="8068"/>
                    <a:pt x="13748" y="8068"/>
                    <a:pt x="13824" y="8037"/>
                  </a:cubicBezTo>
                  <a:cubicBezTo>
                    <a:pt x="13826" y="8037"/>
                    <a:pt x="13828" y="8037"/>
                    <a:pt x="13831" y="8037"/>
                  </a:cubicBezTo>
                  <a:cubicBezTo>
                    <a:pt x="13858" y="8037"/>
                    <a:pt x="13861" y="8002"/>
                    <a:pt x="13864" y="7968"/>
                  </a:cubicBezTo>
                  <a:cubicBezTo>
                    <a:pt x="13871" y="7939"/>
                    <a:pt x="13886" y="7914"/>
                    <a:pt x="13908" y="7895"/>
                  </a:cubicBezTo>
                  <a:cubicBezTo>
                    <a:pt x="13949" y="7864"/>
                    <a:pt x="13911" y="7861"/>
                    <a:pt x="13877" y="7855"/>
                  </a:cubicBezTo>
                  <a:lnTo>
                    <a:pt x="13805" y="7848"/>
                  </a:lnTo>
                  <a:cubicBezTo>
                    <a:pt x="13808" y="7813"/>
                    <a:pt x="13876" y="7786"/>
                    <a:pt x="13915" y="7786"/>
                  </a:cubicBezTo>
                  <a:cubicBezTo>
                    <a:pt x="13917" y="7786"/>
                    <a:pt x="13919" y="7786"/>
                    <a:pt x="13921" y="7786"/>
                  </a:cubicBezTo>
                  <a:cubicBezTo>
                    <a:pt x="13996" y="7754"/>
                    <a:pt x="13996" y="7754"/>
                    <a:pt x="13924" y="7748"/>
                  </a:cubicBezTo>
                  <a:cubicBezTo>
                    <a:pt x="13889" y="7745"/>
                    <a:pt x="13855" y="7704"/>
                    <a:pt x="13899" y="7635"/>
                  </a:cubicBezTo>
                  <a:cubicBezTo>
                    <a:pt x="13908" y="7562"/>
                    <a:pt x="13914" y="7488"/>
                    <a:pt x="13947" y="7488"/>
                  </a:cubicBezTo>
                  <a:cubicBezTo>
                    <a:pt x="13948" y="7488"/>
                    <a:pt x="13948" y="7488"/>
                    <a:pt x="13949" y="7488"/>
                  </a:cubicBezTo>
                  <a:cubicBezTo>
                    <a:pt x="13974" y="7469"/>
                    <a:pt x="13977" y="7438"/>
                    <a:pt x="13958" y="7416"/>
                  </a:cubicBezTo>
                  <a:cubicBezTo>
                    <a:pt x="13927" y="7375"/>
                    <a:pt x="13930" y="7338"/>
                    <a:pt x="13977" y="7231"/>
                  </a:cubicBezTo>
                  <a:cubicBezTo>
                    <a:pt x="14068" y="7053"/>
                    <a:pt x="14068" y="7053"/>
                    <a:pt x="13996" y="7046"/>
                  </a:cubicBezTo>
                  <a:cubicBezTo>
                    <a:pt x="13958" y="7040"/>
                    <a:pt x="13924" y="7037"/>
                    <a:pt x="13999" y="7009"/>
                  </a:cubicBezTo>
                  <a:cubicBezTo>
                    <a:pt x="14040" y="6974"/>
                    <a:pt x="14005" y="6933"/>
                    <a:pt x="13980" y="6855"/>
                  </a:cubicBezTo>
                  <a:cubicBezTo>
                    <a:pt x="13946" y="6814"/>
                    <a:pt x="13877" y="6808"/>
                    <a:pt x="13839" y="6805"/>
                  </a:cubicBezTo>
                  <a:cubicBezTo>
                    <a:pt x="13767" y="6799"/>
                    <a:pt x="13767" y="6799"/>
                    <a:pt x="13811" y="6727"/>
                  </a:cubicBezTo>
                  <a:cubicBezTo>
                    <a:pt x="13817" y="6689"/>
                    <a:pt x="13852" y="6661"/>
                    <a:pt x="13889" y="6661"/>
                  </a:cubicBezTo>
                  <a:cubicBezTo>
                    <a:pt x="13911" y="6661"/>
                    <a:pt x="13924" y="6680"/>
                    <a:pt x="13924" y="6702"/>
                  </a:cubicBezTo>
                  <a:lnTo>
                    <a:pt x="13918" y="6739"/>
                  </a:lnTo>
                  <a:cubicBezTo>
                    <a:pt x="13925" y="6740"/>
                    <a:pt x="13932" y="6740"/>
                    <a:pt x="13940" y="6740"/>
                  </a:cubicBezTo>
                  <a:cubicBezTo>
                    <a:pt x="13968" y="6740"/>
                    <a:pt x="13991" y="6730"/>
                    <a:pt x="13996" y="6670"/>
                  </a:cubicBezTo>
                  <a:cubicBezTo>
                    <a:pt x="14037" y="6639"/>
                    <a:pt x="14040" y="6601"/>
                    <a:pt x="14005" y="6598"/>
                  </a:cubicBezTo>
                  <a:cubicBezTo>
                    <a:pt x="14043" y="6564"/>
                    <a:pt x="14052" y="6488"/>
                    <a:pt x="14059" y="6416"/>
                  </a:cubicBezTo>
                  <a:cubicBezTo>
                    <a:pt x="14068" y="6341"/>
                    <a:pt x="14077" y="6228"/>
                    <a:pt x="14118" y="6197"/>
                  </a:cubicBezTo>
                  <a:cubicBezTo>
                    <a:pt x="14124" y="6122"/>
                    <a:pt x="14131" y="6084"/>
                    <a:pt x="14093" y="6081"/>
                  </a:cubicBezTo>
                  <a:cubicBezTo>
                    <a:pt x="14024" y="6075"/>
                    <a:pt x="14027" y="6040"/>
                    <a:pt x="14058" y="6040"/>
                  </a:cubicBezTo>
                  <a:cubicBezTo>
                    <a:pt x="14059" y="6040"/>
                    <a:pt x="14060" y="6040"/>
                    <a:pt x="14062" y="6040"/>
                  </a:cubicBezTo>
                  <a:cubicBezTo>
                    <a:pt x="14137" y="6012"/>
                    <a:pt x="14222" y="5533"/>
                    <a:pt x="14156" y="5489"/>
                  </a:cubicBezTo>
                  <a:cubicBezTo>
                    <a:pt x="14156" y="5489"/>
                    <a:pt x="14159" y="5454"/>
                    <a:pt x="14162" y="5417"/>
                  </a:cubicBezTo>
                  <a:cubicBezTo>
                    <a:pt x="14206" y="5345"/>
                    <a:pt x="14228" y="5125"/>
                    <a:pt x="14196" y="5084"/>
                  </a:cubicBezTo>
                  <a:lnTo>
                    <a:pt x="14209" y="4972"/>
                  </a:lnTo>
                  <a:cubicBezTo>
                    <a:pt x="14253" y="4903"/>
                    <a:pt x="14256" y="4865"/>
                    <a:pt x="14225" y="4824"/>
                  </a:cubicBezTo>
                  <a:cubicBezTo>
                    <a:pt x="14199" y="4791"/>
                    <a:pt x="14169" y="4783"/>
                    <a:pt x="14180" y="4783"/>
                  </a:cubicBezTo>
                  <a:cubicBezTo>
                    <a:pt x="14183" y="4783"/>
                    <a:pt x="14187" y="4783"/>
                    <a:pt x="14193" y="4784"/>
                  </a:cubicBezTo>
                  <a:cubicBezTo>
                    <a:pt x="14194" y="4784"/>
                    <a:pt x="14195" y="4784"/>
                    <a:pt x="14195" y="4784"/>
                  </a:cubicBezTo>
                  <a:cubicBezTo>
                    <a:pt x="14228" y="4784"/>
                    <a:pt x="14237" y="4709"/>
                    <a:pt x="14250" y="4564"/>
                  </a:cubicBezTo>
                  <a:cubicBezTo>
                    <a:pt x="14260" y="4465"/>
                    <a:pt x="14264" y="4433"/>
                    <a:pt x="14253" y="4433"/>
                  </a:cubicBezTo>
                  <a:cubicBezTo>
                    <a:pt x="14248" y="4433"/>
                    <a:pt x="14240" y="4440"/>
                    <a:pt x="14228" y="4451"/>
                  </a:cubicBezTo>
                  <a:cubicBezTo>
                    <a:pt x="14210" y="4326"/>
                    <a:pt x="14232" y="4305"/>
                    <a:pt x="14259" y="4305"/>
                  </a:cubicBezTo>
                  <a:cubicBezTo>
                    <a:pt x="14265" y="4305"/>
                    <a:pt x="14272" y="4306"/>
                    <a:pt x="14278" y="4307"/>
                  </a:cubicBezTo>
                  <a:cubicBezTo>
                    <a:pt x="14293" y="4317"/>
                    <a:pt x="14304" y="4321"/>
                    <a:pt x="14313" y="4321"/>
                  </a:cubicBezTo>
                  <a:cubicBezTo>
                    <a:pt x="14345" y="4321"/>
                    <a:pt x="14331" y="4266"/>
                    <a:pt x="14250" y="4229"/>
                  </a:cubicBezTo>
                  <a:cubicBezTo>
                    <a:pt x="14185" y="4186"/>
                    <a:pt x="14190" y="4113"/>
                    <a:pt x="14223" y="4113"/>
                  </a:cubicBezTo>
                  <a:cubicBezTo>
                    <a:pt x="14223" y="4113"/>
                    <a:pt x="14224" y="4113"/>
                    <a:pt x="14225" y="4113"/>
                  </a:cubicBezTo>
                  <a:cubicBezTo>
                    <a:pt x="14262" y="4116"/>
                    <a:pt x="14259" y="4154"/>
                    <a:pt x="14253" y="4191"/>
                  </a:cubicBezTo>
                  <a:lnTo>
                    <a:pt x="14325" y="4198"/>
                  </a:lnTo>
                  <a:cubicBezTo>
                    <a:pt x="14328" y="4163"/>
                    <a:pt x="14328" y="4163"/>
                    <a:pt x="14297" y="4122"/>
                  </a:cubicBezTo>
                  <a:cubicBezTo>
                    <a:pt x="14297" y="4094"/>
                    <a:pt x="14287" y="4066"/>
                    <a:pt x="14269" y="4044"/>
                  </a:cubicBezTo>
                  <a:cubicBezTo>
                    <a:pt x="14256" y="4021"/>
                    <a:pt x="14234" y="4009"/>
                    <a:pt x="14211" y="4009"/>
                  </a:cubicBezTo>
                  <a:cubicBezTo>
                    <a:pt x="14194" y="4009"/>
                    <a:pt x="14176" y="4016"/>
                    <a:pt x="14162" y="4032"/>
                  </a:cubicBezTo>
                  <a:cubicBezTo>
                    <a:pt x="14152" y="4041"/>
                    <a:pt x="14144" y="4045"/>
                    <a:pt x="14139" y="4045"/>
                  </a:cubicBezTo>
                  <a:cubicBezTo>
                    <a:pt x="14126" y="4045"/>
                    <a:pt x="14128" y="4018"/>
                    <a:pt x="14131" y="3991"/>
                  </a:cubicBezTo>
                  <a:cubicBezTo>
                    <a:pt x="14155" y="3953"/>
                    <a:pt x="14176" y="3937"/>
                    <a:pt x="14196" y="3937"/>
                  </a:cubicBezTo>
                  <a:cubicBezTo>
                    <a:pt x="14212" y="3937"/>
                    <a:pt x="14226" y="3947"/>
                    <a:pt x="14240" y="3966"/>
                  </a:cubicBezTo>
                  <a:cubicBezTo>
                    <a:pt x="14237" y="4003"/>
                    <a:pt x="14272" y="4006"/>
                    <a:pt x="14309" y="4010"/>
                  </a:cubicBezTo>
                  <a:cubicBezTo>
                    <a:pt x="14310" y="4010"/>
                    <a:pt x="14310" y="4010"/>
                    <a:pt x="14310" y="4010"/>
                  </a:cubicBezTo>
                  <a:cubicBezTo>
                    <a:pt x="14343" y="4010"/>
                    <a:pt x="14293" y="3821"/>
                    <a:pt x="14225" y="3778"/>
                  </a:cubicBezTo>
                  <a:lnTo>
                    <a:pt x="14225" y="3778"/>
                  </a:lnTo>
                  <a:lnTo>
                    <a:pt x="14259" y="3781"/>
                  </a:lnTo>
                  <a:cubicBezTo>
                    <a:pt x="14260" y="3781"/>
                    <a:pt x="14261" y="3781"/>
                    <a:pt x="14261" y="3781"/>
                  </a:cubicBezTo>
                  <a:cubicBezTo>
                    <a:pt x="14297" y="3781"/>
                    <a:pt x="14303" y="3710"/>
                    <a:pt x="14312" y="3637"/>
                  </a:cubicBezTo>
                  <a:cubicBezTo>
                    <a:pt x="14319" y="3561"/>
                    <a:pt x="14322" y="3527"/>
                    <a:pt x="14287" y="3521"/>
                  </a:cubicBezTo>
                  <a:cubicBezTo>
                    <a:pt x="14253" y="3518"/>
                    <a:pt x="14215" y="3514"/>
                    <a:pt x="14218" y="3477"/>
                  </a:cubicBezTo>
                  <a:lnTo>
                    <a:pt x="14218" y="3477"/>
                  </a:lnTo>
                  <a:cubicBezTo>
                    <a:pt x="14216" y="3504"/>
                    <a:pt x="14198" y="3510"/>
                    <a:pt x="14173" y="3510"/>
                  </a:cubicBezTo>
                  <a:cubicBezTo>
                    <a:pt x="14164" y="3510"/>
                    <a:pt x="14154" y="3509"/>
                    <a:pt x="14143" y="3508"/>
                  </a:cubicBezTo>
                  <a:cubicBezTo>
                    <a:pt x="14168" y="3471"/>
                    <a:pt x="14196" y="3436"/>
                    <a:pt x="14228" y="3405"/>
                  </a:cubicBezTo>
                  <a:cubicBezTo>
                    <a:pt x="14306" y="3336"/>
                    <a:pt x="14350" y="3267"/>
                    <a:pt x="14366" y="3120"/>
                  </a:cubicBezTo>
                  <a:cubicBezTo>
                    <a:pt x="14372" y="3044"/>
                    <a:pt x="14384" y="2935"/>
                    <a:pt x="14425" y="2900"/>
                  </a:cubicBezTo>
                  <a:cubicBezTo>
                    <a:pt x="14432" y="2828"/>
                    <a:pt x="14435" y="2791"/>
                    <a:pt x="14400" y="2787"/>
                  </a:cubicBezTo>
                  <a:lnTo>
                    <a:pt x="14406" y="2712"/>
                  </a:lnTo>
                  <a:cubicBezTo>
                    <a:pt x="14447" y="2678"/>
                    <a:pt x="14453" y="2606"/>
                    <a:pt x="14419" y="2603"/>
                  </a:cubicBezTo>
                  <a:cubicBezTo>
                    <a:pt x="14388" y="2562"/>
                    <a:pt x="14425" y="2527"/>
                    <a:pt x="14432" y="2490"/>
                  </a:cubicBezTo>
                  <a:cubicBezTo>
                    <a:pt x="14480" y="2449"/>
                    <a:pt x="14498" y="2433"/>
                    <a:pt x="14480" y="2433"/>
                  </a:cubicBezTo>
                  <a:cubicBezTo>
                    <a:pt x="14468" y="2433"/>
                    <a:pt x="14442" y="2439"/>
                    <a:pt x="14400" y="2449"/>
                  </a:cubicBezTo>
                  <a:cubicBezTo>
                    <a:pt x="14399" y="2449"/>
                    <a:pt x="14399" y="2449"/>
                    <a:pt x="14398" y="2449"/>
                  </a:cubicBezTo>
                  <a:cubicBezTo>
                    <a:pt x="14361" y="2449"/>
                    <a:pt x="14319" y="2516"/>
                    <a:pt x="14316" y="2552"/>
                  </a:cubicBezTo>
                  <a:lnTo>
                    <a:pt x="14303" y="2665"/>
                  </a:lnTo>
                  <a:lnTo>
                    <a:pt x="14281" y="2549"/>
                  </a:lnTo>
                  <a:cubicBezTo>
                    <a:pt x="14284" y="2512"/>
                    <a:pt x="14256" y="2433"/>
                    <a:pt x="14222" y="2430"/>
                  </a:cubicBezTo>
                  <a:cubicBezTo>
                    <a:pt x="14200" y="2427"/>
                    <a:pt x="14187" y="2408"/>
                    <a:pt x="14190" y="2389"/>
                  </a:cubicBezTo>
                  <a:lnTo>
                    <a:pt x="14190" y="2389"/>
                  </a:lnTo>
                  <a:lnTo>
                    <a:pt x="14259" y="2396"/>
                  </a:lnTo>
                  <a:cubicBezTo>
                    <a:pt x="14284" y="2427"/>
                    <a:pt x="14322" y="2446"/>
                    <a:pt x="14363" y="2446"/>
                  </a:cubicBezTo>
                  <a:cubicBezTo>
                    <a:pt x="14438" y="2418"/>
                    <a:pt x="14485" y="2308"/>
                    <a:pt x="14413" y="2302"/>
                  </a:cubicBezTo>
                  <a:cubicBezTo>
                    <a:pt x="14419" y="2264"/>
                    <a:pt x="14419" y="2264"/>
                    <a:pt x="14457" y="2230"/>
                  </a:cubicBezTo>
                  <a:cubicBezTo>
                    <a:pt x="14459" y="2230"/>
                    <a:pt x="14462" y="2230"/>
                    <a:pt x="14464" y="2230"/>
                  </a:cubicBezTo>
                  <a:cubicBezTo>
                    <a:pt x="14494" y="2230"/>
                    <a:pt x="14492" y="2195"/>
                    <a:pt x="14428" y="2154"/>
                  </a:cubicBezTo>
                  <a:cubicBezTo>
                    <a:pt x="14363" y="2107"/>
                    <a:pt x="14366" y="2073"/>
                    <a:pt x="14441" y="2042"/>
                  </a:cubicBezTo>
                  <a:cubicBezTo>
                    <a:pt x="14519" y="1976"/>
                    <a:pt x="14535" y="1828"/>
                    <a:pt x="14500" y="1825"/>
                  </a:cubicBezTo>
                  <a:cubicBezTo>
                    <a:pt x="14428" y="1816"/>
                    <a:pt x="14441" y="1706"/>
                    <a:pt x="14479" y="1672"/>
                  </a:cubicBezTo>
                  <a:cubicBezTo>
                    <a:pt x="14519" y="1647"/>
                    <a:pt x="14522" y="1593"/>
                    <a:pt x="14491" y="1562"/>
                  </a:cubicBezTo>
                  <a:lnTo>
                    <a:pt x="14491" y="1562"/>
                  </a:lnTo>
                  <a:cubicBezTo>
                    <a:pt x="14493" y="1562"/>
                    <a:pt x="14494" y="1562"/>
                    <a:pt x="14495" y="1562"/>
                  </a:cubicBezTo>
                  <a:cubicBezTo>
                    <a:pt x="14529" y="1562"/>
                    <a:pt x="14565" y="1529"/>
                    <a:pt x="14535" y="1490"/>
                  </a:cubicBezTo>
                  <a:cubicBezTo>
                    <a:pt x="14535" y="1490"/>
                    <a:pt x="14536" y="1474"/>
                    <a:pt x="14524" y="1474"/>
                  </a:cubicBezTo>
                  <a:cubicBezTo>
                    <a:pt x="14518" y="1474"/>
                    <a:pt x="14510" y="1477"/>
                    <a:pt x="14497" y="1487"/>
                  </a:cubicBezTo>
                  <a:cubicBezTo>
                    <a:pt x="14497" y="1487"/>
                    <a:pt x="14466" y="1446"/>
                    <a:pt x="14435" y="1405"/>
                  </a:cubicBezTo>
                  <a:cubicBezTo>
                    <a:pt x="14433" y="1430"/>
                    <a:pt x="14417" y="1437"/>
                    <a:pt x="14395" y="1437"/>
                  </a:cubicBezTo>
                  <a:cubicBezTo>
                    <a:pt x="14384" y="1437"/>
                    <a:pt x="14372" y="1436"/>
                    <a:pt x="14359" y="1434"/>
                  </a:cubicBezTo>
                  <a:cubicBezTo>
                    <a:pt x="14325" y="1430"/>
                    <a:pt x="14375" y="1286"/>
                    <a:pt x="14491" y="1224"/>
                  </a:cubicBezTo>
                  <a:lnTo>
                    <a:pt x="14569" y="1158"/>
                  </a:lnTo>
                  <a:lnTo>
                    <a:pt x="14497" y="1152"/>
                  </a:lnTo>
                  <a:cubicBezTo>
                    <a:pt x="14500" y="1115"/>
                    <a:pt x="14506" y="1079"/>
                    <a:pt x="14537" y="1079"/>
                  </a:cubicBezTo>
                  <a:cubicBezTo>
                    <a:pt x="14539" y="1079"/>
                    <a:pt x="14540" y="1079"/>
                    <a:pt x="14541" y="1079"/>
                  </a:cubicBezTo>
                  <a:cubicBezTo>
                    <a:pt x="14551" y="1081"/>
                    <a:pt x="14558" y="1083"/>
                    <a:pt x="14563" y="1083"/>
                  </a:cubicBezTo>
                  <a:cubicBezTo>
                    <a:pt x="14576" y="1083"/>
                    <a:pt x="14577" y="1075"/>
                    <a:pt x="14579" y="1048"/>
                  </a:cubicBezTo>
                  <a:cubicBezTo>
                    <a:pt x="14582" y="1026"/>
                    <a:pt x="14569" y="1007"/>
                    <a:pt x="14547" y="1007"/>
                  </a:cubicBezTo>
                  <a:cubicBezTo>
                    <a:pt x="14479" y="998"/>
                    <a:pt x="14479" y="998"/>
                    <a:pt x="14516" y="967"/>
                  </a:cubicBezTo>
                  <a:cubicBezTo>
                    <a:pt x="14591" y="935"/>
                    <a:pt x="14594" y="901"/>
                    <a:pt x="14529" y="854"/>
                  </a:cubicBezTo>
                  <a:cubicBezTo>
                    <a:pt x="14457" y="848"/>
                    <a:pt x="14457" y="848"/>
                    <a:pt x="14532" y="816"/>
                  </a:cubicBezTo>
                  <a:cubicBezTo>
                    <a:pt x="14534" y="816"/>
                    <a:pt x="14536" y="816"/>
                    <a:pt x="14538" y="816"/>
                  </a:cubicBezTo>
                  <a:cubicBezTo>
                    <a:pt x="14576" y="816"/>
                    <a:pt x="14604" y="789"/>
                    <a:pt x="14610" y="750"/>
                  </a:cubicBezTo>
                  <a:lnTo>
                    <a:pt x="14576" y="747"/>
                  </a:lnTo>
                  <a:cubicBezTo>
                    <a:pt x="14504" y="741"/>
                    <a:pt x="14507" y="703"/>
                    <a:pt x="14547" y="669"/>
                  </a:cubicBezTo>
                  <a:lnTo>
                    <a:pt x="14547" y="669"/>
                  </a:lnTo>
                  <a:cubicBezTo>
                    <a:pt x="14549" y="669"/>
                    <a:pt x="14550" y="669"/>
                    <a:pt x="14552" y="669"/>
                  </a:cubicBezTo>
                  <a:cubicBezTo>
                    <a:pt x="14582" y="669"/>
                    <a:pt x="14587" y="634"/>
                    <a:pt x="14560" y="559"/>
                  </a:cubicBezTo>
                  <a:cubicBezTo>
                    <a:pt x="14566" y="489"/>
                    <a:pt x="14569" y="452"/>
                    <a:pt x="14599" y="452"/>
                  </a:cubicBezTo>
                  <a:cubicBezTo>
                    <a:pt x="14602" y="452"/>
                    <a:pt x="14604" y="452"/>
                    <a:pt x="14607" y="453"/>
                  </a:cubicBezTo>
                  <a:cubicBezTo>
                    <a:pt x="14626" y="454"/>
                    <a:pt x="14640" y="456"/>
                    <a:pt x="14648" y="456"/>
                  </a:cubicBezTo>
                  <a:cubicBezTo>
                    <a:pt x="14671" y="456"/>
                    <a:pt x="14658" y="447"/>
                    <a:pt x="14610" y="415"/>
                  </a:cubicBezTo>
                  <a:cubicBezTo>
                    <a:pt x="14579" y="374"/>
                    <a:pt x="14579" y="374"/>
                    <a:pt x="14623" y="302"/>
                  </a:cubicBezTo>
                  <a:cubicBezTo>
                    <a:pt x="14660" y="271"/>
                    <a:pt x="14660" y="271"/>
                    <a:pt x="14629" y="230"/>
                  </a:cubicBezTo>
                  <a:cubicBezTo>
                    <a:pt x="14602" y="227"/>
                    <a:pt x="14581" y="224"/>
                    <a:pt x="14564" y="224"/>
                  </a:cubicBezTo>
                  <a:cubicBezTo>
                    <a:pt x="14536" y="224"/>
                    <a:pt x="14521" y="232"/>
                    <a:pt x="14519" y="255"/>
                  </a:cubicBezTo>
                  <a:cubicBezTo>
                    <a:pt x="14517" y="282"/>
                    <a:pt x="14516" y="290"/>
                    <a:pt x="14503" y="290"/>
                  </a:cubicBezTo>
                  <a:cubicBezTo>
                    <a:pt x="14497" y="290"/>
                    <a:pt x="14489" y="288"/>
                    <a:pt x="14479" y="287"/>
                  </a:cubicBezTo>
                  <a:lnTo>
                    <a:pt x="14488" y="215"/>
                  </a:lnTo>
                  <a:cubicBezTo>
                    <a:pt x="14494" y="161"/>
                    <a:pt x="14488" y="111"/>
                    <a:pt x="14466" y="61"/>
                  </a:cubicBezTo>
                  <a:cubicBezTo>
                    <a:pt x="14453" y="21"/>
                    <a:pt x="14427" y="0"/>
                    <a:pt x="1440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3" name="Google Shape;9123;p36"/>
            <p:cNvSpPr/>
            <p:nvPr/>
          </p:nvSpPr>
          <p:spPr>
            <a:xfrm>
              <a:off x="4686150" y="1290425"/>
              <a:ext cx="56525" cy="120275"/>
            </a:xfrm>
            <a:custGeom>
              <a:avLst/>
              <a:gdLst/>
              <a:ahLst/>
              <a:cxnLst/>
              <a:rect l="l" t="t" r="r" b="b"/>
              <a:pathLst>
                <a:path w="2261" h="4811" extrusionOk="0">
                  <a:moveTo>
                    <a:pt x="1114" y="0"/>
                  </a:moveTo>
                  <a:lnTo>
                    <a:pt x="1111" y="7"/>
                  </a:lnTo>
                  <a:cubicBezTo>
                    <a:pt x="1111" y="13"/>
                    <a:pt x="1142" y="25"/>
                    <a:pt x="1177" y="38"/>
                  </a:cubicBezTo>
                  <a:lnTo>
                    <a:pt x="1180" y="32"/>
                  </a:lnTo>
                  <a:cubicBezTo>
                    <a:pt x="1158" y="19"/>
                    <a:pt x="1136" y="10"/>
                    <a:pt x="1114" y="0"/>
                  </a:cubicBezTo>
                  <a:close/>
                  <a:moveTo>
                    <a:pt x="1615" y="198"/>
                  </a:moveTo>
                  <a:lnTo>
                    <a:pt x="1650" y="204"/>
                  </a:lnTo>
                  <a:cubicBezTo>
                    <a:pt x="1684" y="216"/>
                    <a:pt x="1681" y="223"/>
                    <a:pt x="1678" y="229"/>
                  </a:cubicBezTo>
                  <a:cubicBezTo>
                    <a:pt x="1678" y="232"/>
                    <a:pt x="1678" y="233"/>
                    <a:pt x="1676" y="233"/>
                  </a:cubicBezTo>
                  <a:cubicBezTo>
                    <a:pt x="1672" y="233"/>
                    <a:pt x="1664" y="230"/>
                    <a:pt x="1644" y="223"/>
                  </a:cubicBezTo>
                  <a:cubicBezTo>
                    <a:pt x="1644" y="223"/>
                    <a:pt x="1612" y="204"/>
                    <a:pt x="1615" y="198"/>
                  </a:cubicBezTo>
                  <a:close/>
                  <a:moveTo>
                    <a:pt x="1527" y="254"/>
                  </a:moveTo>
                  <a:cubicBezTo>
                    <a:pt x="1541" y="254"/>
                    <a:pt x="1564" y="258"/>
                    <a:pt x="1587" y="267"/>
                  </a:cubicBezTo>
                  <a:cubicBezTo>
                    <a:pt x="1656" y="285"/>
                    <a:pt x="1656" y="285"/>
                    <a:pt x="1653" y="298"/>
                  </a:cubicBezTo>
                  <a:cubicBezTo>
                    <a:pt x="1651" y="302"/>
                    <a:pt x="1649" y="305"/>
                    <a:pt x="1641" y="305"/>
                  </a:cubicBezTo>
                  <a:cubicBezTo>
                    <a:pt x="1636" y="305"/>
                    <a:pt x="1627" y="303"/>
                    <a:pt x="1612" y="298"/>
                  </a:cubicBezTo>
                  <a:lnTo>
                    <a:pt x="1615" y="292"/>
                  </a:lnTo>
                  <a:cubicBezTo>
                    <a:pt x="1624" y="295"/>
                    <a:pt x="1628" y="296"/>
                    <a:pt x="1630" y="296"/>
                  </a:cubicBezTo>
                  <a:cubicBezTo>
                    <a:pt x="1634" y="296"/>
                    <a:pt x="1609" y="284"/>
                    <a:pt x="1581" y="279"/>
                  </a:cubicBezTo>
                  <a:lnTo>
                    <a:pt x="1515" y="257"/>
                  </a:lnTo>
                  <a:cubicBezTo>
                    <a:pt x="1516" y="255"/>
                    <a:pt x="1521" y="254"/>
                    <a:pt x="1527" y="254"/>
                  </a:cubicBezTo>
                  <a:close/>
                  <a:moveTo>
                    <a:pt x="1781" y="364"/>
                  </a:moveTo>
                  <a:lnTo>
                    <a:pt x="1778" y="370"/>
                  </a:lnTo>
                  <a:cubicBezTo>
                    <a:pt x="1798" y="377"/>
                    <a:pt x="1807" y="380"/>
                    <a:pt x="1810" y="380"/>
                  </a:cubicBezTo>
                  <a:cubicBezTo>
                    <a:pt x="1813" y="380"/>
                    <a:pt x="1813" y="379"/>
                    <a:pt x="1813" y="376"/>
                  </a:cubicBezTo>
                  <a:lnTo>
                    <a:pt x="1816" y="370"/>
                  </a:lnTo>
                  <a:lnTo>
                    <a:pt x="1781" y="364"/>
                  </a:lnTo>
                  <a:close/>
                  <a:moveTo>
                    <a:pt x="1349" y="583"/>
                  </a:moveTo>
                  <a:cubicBezTo>
                    <a:pt x="1383" y="596"/>
                    <a:pt x="1412" y="621"/>
                    <a:pt x="1412" y="627"/>
                  </a:cubicBezTo>
                  <a:cubicBezTo>
                    <a:pt x="1411" y="628"/>
                    <a:pt x="1410" y="629"/>
                    <a:pt x="1407" y="629"/>
                  </a:cubicBezTo>
                  <a:cubicBezTo>
                    <a:pt x="1397" y="629"/>
                    <a:pt x="1369" y="617"/>
                    <a:pt x="1346" y="599"/>
                  </a:cubicBezTo>
                  <a:lnTo>
                    <a:pt x="1349" y="583"/>
                  </a:lnTo>
                  <a:close/>
                  <a:moveTo>
                    <a:pt x="1275" y="605"/>
                  </a:moveTo>
                  <a:cubicBezTo>
                    <a:pt x="1265" y="605"/>
                    <a:pt x="1263" y="611"/>
                    <a:pt x="1261" y="621"/>
                  </a:cubicBezTo>
                  <a:cubicBezTo>
                    <a:pt x="1258" y="627"/>
                    <a:pt x="1289" y="643"/>
                    <a:pt x="1289" y="643"/>
                  </a:cubicBezTo>
                  <a:cubicBezTo>
                    <a:pt x="1304" y="648"/>
                    <a:pt x="1313" y="650"/>
                    <a:pt x="1318" y="650"/>
                  </a:cubicBezTo>
                  <a:cubicBezTo>
                    <a:pt x="1326" y="650"/>
                    <a:pt x="1327" y="646"/>
                    <a:pt x="1327" y="643"/>
                  </a:cubicBezTo>
                  <a:cubicBezTo>
                    <a:pt x="1368" y="640"/>
                    <a:pt x="1336" y="624"/>
                    <a:pt x="1302" y="611"/>
                  </a:cubicBezTo>
                  <a:cubicBezTo>
                    <a:pt x="1289" y="607"/>
                    <a:pt x="1281" y="605"/>
                    <a:pt x="1275" y="605"/>
                  </a:cubicBezTo>
                  <a:close/>
                  <a:moveTo>
                    <a:pt x="1405" y="953"/>
                  </a:moveTo>
                  <a:lnTo>
                    <a:pt x="1443" y="959"/>
                  </a:lnTo>
                  <a:cubicBezTo>
                    <a:pt x="1477" y="969"/>
                    <a:pt x="1474" y="975"/>
                    <a:pt x="1471" y="981"/>
                  </a:cubicBezTo>
                  <a:lnTo>
                    <a:pt x="1437" y="972"/>
                  </a:lnTo>
                  <a:lnTo>
                    <a:pt x="1405" y="953"/>
                  </a:lnTo>
                  <a:close/>
                  <a:moveTo>
                    <a:pt x="1264" y="925"/>
                  </a:moveTo>
                  <a:lnTo>
                    <a:pt x="1330" y="959"/>
                  </a:lnTo>
                  <a:cubicBezTo>
                    <a:pt x="1387" y="985"/>
                    <a:pt x="1411" y="996"/>
                    <a:pt x="1407" y="996"/>
                  </a:cubicBezTo>
                  <a:cubicBezTo>
                    <a:pt x="1404" y="996"/>
                    <a:pt x="1387" y="990"/>
                    <a:pt x="1358" y="981"/>
                  </a:cubicBezTo>
                  <a:cubicBezTo>
                    <a:pt x="1324" y="972"/>
                    <a:pt x="1289" y="959"/>
                    <a:pt x="1261" y="937"/>
                  </a:cubicBezTo>
                  <a:lnTo>
                    <a:pt x="1264" y="925"/>
                  </a:lnTo>
                  <a:close/>
                  <a:moveTo>
                    <a:pt x="1230" y="1138"/>
                  </a:moveTo>
                  <a:cubicBezTo>
                    <a:pt x="1255" y="1144"/>
                    <a:pt x="1277" y="1154"/>
                    <a:pt x="1299" y="1163"/>
                  </a:cubicBezTo>
                  <a:lnTo>
                    <a:pt x="1296" y="1169"/>
                  </a:lnTo>
                  <a:cubicBezTo>
                    <a:pt x="1261" y="1160"/>
                    <a:pt x="1227" y="1150"/>
                    <a:pt x="1230" y="1144"/>
                  </a:cubicBezTo>
                  <a:lnTo>
                    <a:pt x="1230" y="1138"/>
                  </a:lnTo>
                  <a:close/>
                  <a:moveTo>
                    <a:pt x="1354" y="1115"/>
                  </a:moveTo>
                  <a:cubicBezTo>
                    <a:pt x="1362" y="1115"/>
                    <a:pt x="1394" y="1129"/>
                    <a:pt x="1452" y="1154"/>
                  </a:cubicBezTo>
                  <a:cubicBezTo>
                    <a:pt x="1468" y="1164"/>
                    <a:pt x="1475" y="1170"/>
                    <a:pt x="1472" y="1170"/>
                  </a:cubicBezTo>
                  <a:cubicBezTo>
                    <a:pt x="1468" y="1170"/>
                    <a:pt x="1450" y="1163"/>
                    <a:pt x="1415" y="1150"/>
                  </a:cubicBezTo>
                  <a:lnTo>
                    <a:pt x="1352" y="1116"/>
                  </a:lnTo>
                  <a:cubicBezTo>
                    <a:pt x="1352" y="1115"/>
                    <a:pt x="1353" y="1115"/>
                    <a:pt x="1354" y="1115"/>
                  </a:cubicBezTo>
                  <a:close/>
                  <a:moveTo>
                    <a:pt x="1109" y="1245"/>
                  </a:moveTo>
                  <a:cubicBezTo>
                    <a:pt x="1111" y="1245"/>
                    <a:pt x="1116" y="1245"/>
                    <a:pt x="1123" y="1248"/>
                  </a:cubicBezTo>
                  <a:cubicBezTo>
                    <a:pt x="1123" y="1247"/>
                    <a:pt x="1124" y="1246"/>
                    <a:pt x="1125" y="1246"/>
                  </a:cubicBezTo>
                  <a:cubicBezTo>
                    <a:pt x="1131" y="1246"/>
                    <a:pt x="1155" y="1264"/>
                    <a:pt x="1155" y="1269"/>
                  </a:cubicBezTo>
                  <a:lnTo>
                    <a:pt x="1117" y="1260"/>
                  </a:lnTo>
                  <a:cubicBezTo>
                    <a:pt x="1120" y="1255"/>
                    <a:pt x="1101" y="1245"/>
                    <a:pt x="1109" y="1245"/>
                  </a:cubicBezTo>
                  <a:close/>
                  <a:moveTo>
                    <a:pt x="1280" y="1345"/>
                  </a:moveTo>
                  <a:cubicBezTo>
                    <a:pt x="1314" y="1351"/>
                    <a:pt x="1349" y="1360"/>
                    <a:pt x="1349" y="1367"/>
                  </a:cubicBezTo>
                  <a:cubicBezTo>
                    <a:pt x="1362" y="1373"/>
                    <a:pt x="1363" y="1376"/>
                    <a:pt x="1355" y="1376"/>
                  </a:cubicBezTo>
                  <a:cubicBezTo>
                    <a:pt x="1344" y="1376"/>
                    <a:pt x="1315" y="1370"/>
                    <a:pt x="1277" y="1357"/>
                  </a:cubicBezTo>
                  <a:lnTo>
                    <a:pt x="1280" y="1345"/>
                  </a:lnTo>
                  <a:close/>
                  <a:moveTo>
                    <a:pt x="1296" y="1414"/>
                  </a:moveTo>
                  <a:lnTo>
                    <a:pt x="1333" y="1417"/>
                  </a:lnTo>
                  <a:lnTo>
                    <a:pt x="1333" y="1423"/>
                  </a:lnTo>
                  <a:cubicBezTo>
                    <a:pt x="1332" y="1426"/>
                    <a:pt x="1331" y="1427"/>
                    <a:pt x="1328" y="1427"/>
                  </a:cubicBezTo>
                  <a:cubicBezTo>
                    <a:pt x="1323" y="1427"/>
                    <a:pt x="1315" y="1425"/>
                    <a:pt x="1296" y="1420"/>
                  </a:cubicBezTo>
                  <a:lnTo>
                    <a:pt x="1296" y="1414"/>
                  </a:lnTo>
                  <a:close/>
                  <a:moveTo>
                    <a:pt x="387" y="1418"/>
                  </a:moveTo>
                  <a:cubicBezTo>
                    <a:pt x="375" y="1418"/>
                    <a:pt x="387" y="1425"/>
                    <a:pt x="437" y="1442"/>
                  </a:cubicBezTo>
                  <a:cubicBezTo>
                    <a:pt x="454" y="1445"/>
                    <a:pt x="463" y="1447"/>
                    <a:pt x="468" y="1447"/>
                  </a:cubicBezTo>
                  <a:cubicBezTo>
                    <a:pt x="472" y="1447"/>
                    <a:pt x="473" y="1445"/>
                    <a:pt x="475" y="1442"/>
                  </a:cubicBezTo>
                  <a:cubicBezTo>
                    <a:pt x="453" y="1432"/>
                    <a:pt x="431" y="1426"/>
                    <a:pt x="406" y="1420"/>
                  </a:cubicBezTo>
                  <a:cubicBezTo>
                    <a:pt x="397" y="1418"/>
                    <a:pt x="391" y="1418"/>
                    <a:pt x="387" y="1418"/>
                  </a:cubicBezTo>
                  <a:close/>
                  <a:moveTo>
                    <a:pt x="1164" y="1492"/>
                  </a:moveTo>
                  <a:cubicBezTo>
                    <a:pt x="1199" y="1501"/>
                    <a:pt x="1199" y="1508"/>
                    <a:pt x="1199" y="1508"/>
                  </a:cubicBezTo>
                  <a:cubicBezTo>
                    <a:pt x="1197" y="1512"/>
                    <a:pt x="1196" y="1516"/>
                    <a:pt x="1186" y="1516"/>
                  </a:cubicBezTo>
                  <a:cubicBezTo>
                    <a:pt x="1180" y="1516"/>
                    <a:pt x="1172" y="1514"/>
                    <a:pt x="1158" y="1511"/>
                  </a:cubicBezTo>
                  <a:cubicBezTo>
                    <a:pt x="1158" y="1511"/>
                    <a:pt x="1123" y="1504"/>
                    <a:pt x="1126" y="1498"/>
                  </a:cubicBezTo>
                  <a:cubicBezTo>
                    <a:pt x="1126" y="1492"/>
                    <a:pt x="1164" y="1492"/>
                    <a:pt x="1164" y="1492"/>
                  </a:cubicBezTo>
                  <a:close/>
                  <a:moveTo>
                    <a:pt x="1346" y="1501"/>
                  </a:moveTo>
                  <a:cubicBezTo>
                    <a:pt x="1346" y="1508"/>
                    <a:pt x="1380" y="1514"/>
                    <a:pt x="1380" y="1514"/>
                  </a:cubicBezTo>
                  <a:cubicBezTo>
                    <a:pt x="1380" y="1514"/>
                    <a:pt x="1400" y="1519"/>
                    <a:pt x="1411" y="1519"/>
                  </a:cubicBezTo>
                  <a:cubicBezTo>
                    <a:pt x="1414" y="1519"/>
                    <a:pt x="1417" y="1519"/>
                    <a:pt x="1418" y="1517"/>
                  </a:cubicBezTo>
                  <a:lnTo>
                    <a:pt x="1418" y="1511"/>
                  </a:lnTo>
                  <a:cubicBezTo>
                    <a:pt x="1396" y="1504"/>
                    <a:pt x="1371" y="1501"/>
                    <a:pt x="1346" y="1501"/>
                  </a:cubicBezTo>
                  <a:close/>
                  <a:moveTo>
                    <a:pt x="1133" y="1614"/>
                  </a:moveTo>
                  <a:cubicBezTo>
                    <a:pt x="1170" y="1614"/>
                    <a:pt x="1170" y="1614"/>
                    <a:pt x="1167" y="1627"/>
                  </a:cubicBezTo>
                  <a:cubicBezTo>
                    <a:pt x="1166" y="1629"/>
                    <a:pt x="1162" y="1629"/>
                    <a:pt x="1156" y="1629"/>
                  </a:cubicBezTo>
                  <a:cubicBezTo>
                    <a:pt x="1145" y="1629"/>
                    <a:pt x="1130" y="1627"/>
                    <a:pt x="1130" y="1627"/>
                  </a:cubicBezTo>
                  <a:cubicBezTo>
                    <a:pt x="1095" y="1620"/>
                    <a:pt x="1133" y="1620"/>
                    <a:pt x="1133" y="1614"/>
                  </a:cubicBezTo>
                  <a:close/>
                  <a:moveTo>
                    <a:pt x="1600" y="1664"/>
                  </a:moveTo>
                  <a:lnTo>
                    <a:pt x="1597" y="1677"/>
                  </a:lnTo>
                  <a:cubicBezTo>
                    <a:pt x="1617" y="1681"/>
                    <a:pt x="1625" y="1682"/>
                    <a:pt x="1629" y="1682"/>
                  </a:cubicBezTo>
                  <a:cubicBezTo>
                    <a:pt x="1632" y="1682"/>
                    <a:pt x="1633" y="1681"/>
                    <a:pt x="1634" y="1680"/>
                  </a:cubicBezTo>
                  <a:cubicBezTo>
                    <a:pt x="1637" y="1667"/>
                    <a:pt x="1637" y="1667"/>
                    <a:pt x="1600" y="1664"/>
                  </a:cubicBezTo>
                  <a:close/>
                  <a:moveTo>
                    <a:pt x="1142" y="1736"/>
                  </a:moveTo>
                  <a:cubicBezTo>
                    <a:pt x="1164" y="1736"/>
                    <a:pt x="1189" y="1740"/>
                    <a:pt x="1211" y="1743"/>
                  </a:cubicBezTo>
                  <a:lnTo>
                    <a:pt x="1214" y="1743"/>
                  </a:lnTo>
                  <a:cubicBezTo>
                    <a:pt x="1239" y="1747"/>
                    <a:pt x="1244" y="1752"/>
                    <a:pt x="1220" y="1752"/>
                  </a:cubicBezTo>
                  <a:cubicBezTo>
                    <a:pt x="1210" y="1752"/>
                    <a:pt x="1195" y="1751"/>
                    <a:pt x="1173" y="1749"/>
                  </a:cubicBezTo>
                  <a:cubicBezTo>
                    <a:pt x="1139" y="1743"/>
                    <a:pt x="1139" y="1743"/>
                    <a:pt x="1142" y="1736"/>
                  </a:cubicBezTo>
                  <a:close/>
                  <a:moveTo>
                    <a:pt x="1026" y="1765"/>
                  </a:moveTo>
                  <a:lnTo>
                    <a:pt x="1026" y="1765"/>
                  </a:lnTo>
                  <a:cubicBezTo>
                    <a:pt x="1046" y="1766"/>
                    <a:pt x="1042" y="1768"/>
                    <a:pt x="1036" y="1768"/>
                  </a:cubicBezTo>
                  <a:cubicBezTo>
                    <a:pt x="1031" y="1768"/>
                    <a:pt x="1025" y="1767"/>
                    <a:pt x="1026" y="1765"/>
                  </a:cubicBezTo>
                  <a:close/>
                  <a:moveTo>
                    <a:pt x="1167" y="1780"/>
                  </a:moveTo>
                  <a:lnTo>
                    <a:pt x="1202" y="1793"/>
                  </a:lnTo>
                  <a:lnTo>
                    <a:pt x="1202" y="1799"/>
                  </a:lnTo>
                  <a:cubicBezTo>
                    <a:pt x="1164" y="1793"/>
                    <a:pt x="1130" y="1787"/>
                    <a:pt x="1133" y="1780"/>
                  </a:cubicBezTo>
                  <a:close/>
                  <a:moveTo>
                    <a:pt x="1126" y="1815"/>
                  </a:moveTo>
                  <a:lnTo>
                    <a:pt x="1126" y="1815"/>
                  </a:lnTo>
                  <a:cubicBezTo>
                    <a:pt x="1146" y="1817"/>
                    <a:pt x="1142" y="1818"/>
                    <a:pt x="1136" y="1818"/>
                  </a:cubicBezTo>
                  <a:cubicBezTo>
                    <a:pt x="1131" y="1818"/>
                    <a:pt x="1125" y="1817"/>
                    <a:pt x="1126" y="1815"/>
                  </a:cubicBezTo>
                  <a:close/>
                  <a:moveTo>
                    <a:pt x="1026" y="2191"/>
                  </a:moveTo>
                  <a:lnTo>
                    <a:pt x="1061" y="2200"/>
                  </a:lnTo>
                  <a:lnTo>
                    <a:pt x="1061" y="2206"/>
                  </a:lnTo>
                  <a:cubicBezTo>
                    <a:pt x="1026" y="2206"/>
                    <a:pt x="989" y="2203"/>
                    <a:pt x="989" y="2197"/>
                  </a:cubicBezTo>
                  <a:lnTo>
                    <a:pt x="1026" y="2191"/>
                  </a:lnTo>
                  <a:close/>
                  <a:moveTo>
                    <a:pt x="973" y="2354"/>
                  </a:moveTo>
                  <a:cubicBezTo>
                    <a:pt x="1011" y="2354"/>
                    <a:pt x="1045" y="2354"/>
                    <a:pt x="1083" y="2360"/>
                  </a:cubicBezTo>
                  <a:cubicBezTo>
                    <a:pt x="1081" y="2364"/>
                    <a:pt x="1080" y="2365"/>
                    <a:pt x="1073" y="2365"/>
                  </a:cubicBezTo>
                  <a:cubicBezTo>
                    <a:pt x="1068" y="2365"/>
                    <a:pt x="1059" y="2364"/>
                    <a:pt x="1045" y="2363"/>
                  </a:cubicBezTo>
                  <a:cubicBezTo>
                    <a:pt x="1020" y="2363"/>
                    <a:pt x="998" y="2360"/>
                    <a:pt x="973" y="2354"/>
                  </a:cubicBezTo>
                  <a:close/>
                  <a:moveTo>
                    <a:pt x="1255" y="2463"/>
                  </a:moveTo>
                  <a:cubicBezTo>
                    <a:pt x="1277" y="2463"/>
                    <a:pt x="1302" y="2467"/>
                    <a:pt x="1327" y="2470"/>
                  </a:cubicBezTo>
                  <a:lnTo>
                    <a:pt x="1324" y="2476"/>
                  </a:lnTo>
                  <a:cubicBezTo>
                    <a:pt x="1289" y="2476"/>
                    <a:pt x="1255" y="2476"/>
                    <a:pt x="1255" y="2470"/>
                  </a:cubicBezTo>
                  <a:lnTo>
                    <a:pt x="1255" y="2463"/>
                  </a:lnTo>
                  <a:close/>
                  <a:moveTo>
                    <a:pt x="1073" y="2545"/>
                  </a:moveTo>
                  <a:lnTo>
                    <a:pt x="1108" y="2551"/>
                  </a:lnTo>
                  <a:lnTo>
                    <a:pt x="1108" y="2557"/>
                  </a:lnTo>
                  <a:cubicBezTo>
                    <a:pt x="1090" y="2557"/>
                    <a:pt x="1072" y="2558"/>
                    <a:pt x="1059" y="2558"/>
                  </a:cubicBezTo>
                  <a:cubicBezTo>
                    <a:pt x="1045" y="2558"/>
                    <a:pt x="1036" y="2557"/>
                    <a:pt x="1036" y="2554"/>
                  </a:cubicBezTo>
                  <a:lnTo>
                    <a:pt x="1073" y="2545"/>
                  </a:lnTo>
                  <a:close/>
                  <a:moveTo>
                    <a:pt x="1106" y="2995"/>
                  </a:moveTo>
                  <a:cubicBezTo>
                    <a:pt x="1117" y="2995"/>
                    <a:pt x="1125" y="2996"/>
                    <a:pt x="1126" y="2999"/>
                  </a:cubicBezTo>
                  <a:cubicBezTo>
                    <a:pt x="1126" y="3012"/>
                    <a:pt x="1126" y="3012"/>
                    <a:pt x="1092" y="3018"/>
                  </a:cubicBezTo>
                  <a:cubicBezTo>
                    <a:pt x="1086" y="3019"/>
                    <a:pt x="1082" y="3020"/>
                    <a:pt x="1078" y="3020"/>
                  </a:cubicBezTo>
                  <a:cubicBezTo>
                    <a:pt x="1057" y="3020"/>
                    <a:pt x="1054" y="3008"/>
                    <a:pt x="1054" y="3002"/>
                  </a:cubicBezTo>
                  <a:cubicBezTo>
                    <a:pt x="1073" y="2997"/>
                    <a:pt x="1092" y="2995"/>
                    <a:pt x="1106" y="2995"/>
                  </a:cubicBezTo>
                  <a:close/>
                  <a:moveTo>
                    <a:pt x="1202" y="3250"/>
                  </a:moveTo>
                  <a:lnTo>
                    <a:pt x="1202" y="3256"/>
                  </a:lnTo>
                  <a:cubicBezTo>
                    <a:pt x="1177" y="3263"/>
                    <a:pt x="1152" y="3268"/>
                    <a:pt x="1139" y="3268"/>
                  </a:cubicBezTo>
                  <a:cubicBezTo>
                    <a:pt x="1134" y="3268"/>
                    <a:pt x="1130" y="3267"/>
                    <a:pt x="1130" y="3266"/>
                  </a:cubicBezTo>
                  <a:lnTo>
                    <a:pt x="1130" y="3259"/>
                  </a:lnTo>
                  <a:cubicBezTo>
                    <a:pt x="1152" y="3253"/>
                    <a:pt x="1177" y="3250"/>
                    <a:pt x="1202" y="3250"/>
                  </a:cubicBezTo>
                  <a:close/>
                  <a:moveTo>
                    <a:pt x="1656" y="3958"/>
                  </a:moveTo>
                  <a:lnTo>
                    <a:pt x="1703" y="3961"/>
                  </a:lnTo>
                  <a:cubicBezTo>
                    <a:pt x="1753" y="3974"/>
                    <a:pt x="1759" y="3986"/>
                    <a:pt x="1759" y="3986"/>
                  </a:cubicBezTo>
                  <a:cubicBezTo>
                    <a:pt x="1762" y="3991"/>
                    <a:pt x="1764" y="3993"/>
                    <a:pt x="1760" y="3993"/>
                  </a:cubicBezTo>
                  <a:cubicBezTo>
                    <a:pt x="1755" y="3993"/>
                    <a:pt x="1742" y="3990"/>
                    <a:pt x="1716" y="3983"/>
                  </a:cubicBezTo>
                  <a:cubicBezTo>
                    <a:pt x="1716" y="3983"/>
                    <a:pt x="1662" y="3971"/>
                    <a:pt x="1656" y="3958"/>
                  </a:cubicBezTo>
                  <a:close/>
                  <a:moveTo>
                    <a:pt x="1486" y="4038"/>
                  </a:moveTo>
                  <a:cubicBezTo>
                    <a:pt x="1490" y="4038"/>
                    <a:pt x="1504" y="4045"/>
                    <a:pt x="1540" y="4062"/>
                  </a:cubicBezTo>
                  <a:cubicBezTo>
                    <a:pt x="1578" y="4081"/>
                    <a:pt x="1596" y="4092"/>
                    <a:pt x="1590" y="4092"/>
                  </a:cubicBezTo>
                  <a:cubicBezTo>
                    <a:pt x="1586" y="4092"/>
                    <a:pt x="1573" y="4087"/>
                    <a:pt x="1550" y="4077"/>
                  </a:cubicBezTo>
                  <a:cubicBezTo>
                    <a:pt x="1493" y="4055"/>
                    <a:pt x="1493" y="4055"/>
                    <a:pt x="1487" y="4046"/>
                  </a:cubicBezTo>
                  <a:cubicBezTo>
                    <a:pt x="1484" y="4041"/>
                    <a:pt x="1483" y="4038"/>
                    <a:pt x="1486" y="4038"/>
                  </a:cubicBezTo>
                  <a:close/>
                  <a:moveTo>
                    <a:pt x="1518" y="4099"/>
                  </a:moveTo>
                  <a:lnTo>
                    <a:pt x="1575" y="4118"/>
                  </a:lnTo>
                  <a:lnTo>
                    <a:pt x="1578" y="4124"/>
                  </a:lnTo>
                  <a:cubicBezTo>
                    <a:pt x="1580" y="4128"/>
                    <a:pt x="1582" y="4130"/>
                    <a:pt x="1579" y="4130"/>
                  </a:cubicBezTo>
                  <a:cubicBezTo>
                    <a:pt x="1575" y="4130"/>
                    <a:pt x="1561" y="4124"/>
                    <a:pt x="1524" y="4109"/>
                  </a:cubicBezTo>
                  <a:lnTo>
                    <a:pt x="1518" y="4099"/>
                  </a:lnTo>
                  <a:close/>
                  <a:moveTo>
                    <a:pt x="1487" y="4121"/>
                  </a:moveTo>
                  <a:cubicBezTo>
                    <a:pt x="1491" y="4127"/>
                    <a:pt x="1517" y="4140"/>
                    <a:pt x="1519" y="4140"/>
                  </a:cubicBezTo>
                  <a:cubicBezTo>
                    <a:pt x="1520" y="4140"/>
                    <a:pt x="1513" y="4135"/>
                    <a:pt x="1487" y="4121"/>
                  </a:cubicBezTo>
                  <a:close/>
                  <a:moveTo>
                    <a:pt x="1785" y="4099"/>
                  </a:moveTo>
                  <a:lnTo>
                    <a:pt x="1835" y="4109"/>
                  </a:lnTo>
                  <a:lnTo>
                    <a:pt x="1897" y="4137"/>
                  </a:lnTo>
                  <a:lnTo>
                    <a:pt x="1904" y="4149"/>
                  </a:lnTo>
                  <a:cubicBezTo>
                    <a:pt x="1863" y="4140"/>
                    <a:pt x="1822" y="4121"/>
                    <a:pt x="1785" y="4099"/>
                  </a:cubicBezTo>
                  <a:close/>
                  <a:moveTo>
                    <a:pt x="1562" y="4174"/>
                  </a:moveTo>
                  <a:lnTo>
                    <a:pt x="1622" y="4196"/>
                  </a:lnTo>
                  <a:lnTo>
                    <a:pt x="1625" y="4206"/>
                  </a:lnTo>
                  <a:cubicBezTo>
                    <a:pt x="1627" y="4208"/>
                    <a:pt x="1628" y="4209"/>
                    <a:pt x="1627" y="4209"/>
                  </a:cubicBezTo>
                  <a:cubicBezTo>
                    <a:pt x="1625" y="4209"/>
                    <a:pt x="1611" y="4202"/>
                    <a:pt x="1565" y="4181"/>
                  </a:cubicBezTo>
                  <a:lnTo>
                    <a:pt x="1562" y="4174"/>
                  </a:lnTo>
                  <a:close/>
                  <a:moveTo>
                    <a:pt x="1665" y="4275"/>
                  </a:moveTo>
                  <a:lnTo>
                    <a:pt x="1800" y="4341"/>
                  </a:lnTo>
                  <a:lnTo>
                    <a:pt x="1797" y="4344"/>
                  </a:lnTo>
                  <a:cubicBezTo>
                    <a:pt x="1775" y="4337"/>
                    <a:pt x="1753" y="4325"/>
                    <a:pt x="1731" y="4316"/>
                  </a:cubicBezTo>
                  <a:cubicBezTo>
                    <a:pt x="1709" y="4303"/>
                    <a:pt x="1687" y="4290"/>
                    <a:pt x="1665" y="4275"/>
                  </a:cubicBezTo>
                  <a:close/>
                  <a:moveTo>
                    <a:pt x="1399" y="4330"/>
                  </a:moveTo>
                  <a:cubicBezTo>
                    <a:pt x="1400" y="4330"/>
                    <a:pt x="1406" y="4333"/>
                    <a:pt x="1421" y="4344"/>
                  </a:cubicBezTo>
                  <a:lnTo>
                    <a:pt x="1465" y="4375"/>
                  </a:lnTo>
                  <a:cubicBezTo>
                    <a:pt x="1492" y="4400"/>
                    <a:pt x="1515" y="4422"/>
                    <a:pt x="1511" y="4422"/>
                  </a:cubicBezTo>
                  <a:cubicBezTo>
                    <a:pt x="1509" y="4422"/>
                    <a:pt x="1503" y="4419"/>
                    <a:pt x="1490" y="4410"/>
                  </a:cubicBezTo>
                  <a:cubicBezTo>
                    <a:pt x="1490" y="4410"/>
                    <a:pt x="1449" y="4378"/>
                    <a:pt x="1412" y="4344"/>
                  </a:cubicBezTo>
                  <a:cubicBezTo>
                    <a:pt x="1412" y="4344"/>
                    <a:pt x="1396" y="4330"/>
                    <a:pt x="1399" y="4330"/>
                  </a:cubicBezTo>
                  <a:close/>
                  <a:moveTo>
                    <a:pt x="1220" y="4463"/>
                  </a:moveTo>
                  <a:lnTo>
                    <a:pt x="1220" y="4463"/>
                  </a:lnTo>
                  <a:cubicBezTo>
                    <a:pt x="1255" y="4488"/>
                    <a:pt x="1283" y="4522"/>
                    <a:pt x="1302" y="4563"/>
                  </a:cubicBezTo>
                  <a:cubicBezTo>
                    <a:pt x="1293" y="4563"/>
                    <a:pt x="1293" y="4563"/>
                    <a:pt x="1261" y="4529"/>
                  </a:cubicBezTo>
                  <a:cubicBezTo>
                    <a:pt x="1230" y="4497"/>
                    <a:pt x="1211" y="4463"/>
                    <a:pt x="1220" y="4463"/>
                  </a:cubicBezTo>
                  <a:close/>
                  <a:moveTo>
                    <a:pt x="65" y="4553"/>
                  </a:moveTo>
                  <a:cubicBezTo>
                    <a:pt x="66" y="4553"/>
                    <a:pt x="69" y="4571"/>
                    <a:pt x="74" y="4607"/>
                  </a:cubicBezTo>
                  <a:cubicBezTo>
                    <a:pt x="77" y="4641"/>
                    <a:pt x="80" y="4679"/>
                    <a:pt x="74" y="4679"/>
                  </a:cubicBezTo>
                  <a:cubicBezTo>
                    <a:pt x="71" y="4700"/>
                    <a:pt x="68" y="4709"/>
                    <a:pt x="66" y="4709"/>
                  </a:cubicBezTo>
                  <a:cubicBezTo>
                    <a:pt x="62" y="4709"/>
                    <a:pt x="60" y="4658"/>
                    <a:pt x="64" y="4607"/>
                  </a:cubicBezTo>
                  <a:cubicBezTo>
                    <a:pt x="64" y="4571"/>
                    <a:pt x="64" y="4553"/>
                    <a:pt x="65" y="4553"/>
                  </a:cubicBezTo>
                  <a:close/>
                  <a:moveTo>
                    <a:pt x="1512" y="52"/>
                  </a:moveTo>
                  <a:cubicBezTo>
                    <a:pt x="1500" y="52"/>
                    <a:pt x="1522" y="65"/>
                    <a:pt x="1581" y="85"/>
                  </a:cubicBezTo>
                  <a:cubicBezTo>
                    <a:pt x="1641" y="107"/>
                    <a:pt x="1667" y="116"/>
                    <a:pt x="1662" y="116"/>
                  </a:cubicBezTo>
                  <a:cubicBezTo>
                    <a:pt x="1660" y="116"/>
                    <a:pt x="1642" y="111"/>
                    <a:pt x="1612" y="104"/>
                  </a:cubicBezTo>
                  <a:cubicBezTo>
                    <a:pt x="1577" y="92"/>
                    <a:pt x="1560" y="88"/>
                    <a:pt x="1551" y="88"/>
                  </a:cubicBezTo>
                  <a:cubicBezTo>
                    <a:pt x="1543" y="88"/>
                    <a:pt x="1542" y="91"/>
                    <a:pt x="1540" y="94"/>
                  </a:cubicBezTo>
                  <a:cubicBezTo>
                    <a:pt x="1539" y="97"/>
                    <a:pt x="1538" y="98"/>
                    <a:pt x="1535" y="98"/>
                  </a:cubicBezTo>
                  <a:cubicBezTo>
                    <a:pt x="1532" y="98"/>
                    <a:pt x="1524" y="95"/>
                    <a:pt x="1506" y="88"/>
                  </a:cubicBezTo>
                  <a:cubicBezTo>
                    <a:pt x="1480" y="79"/>
                    <a:pt x="1454" y="73"/>
                    <a:pt x="1440" y="73"/>
                  </a:cubicBezTo>
                  <a:cubicBezTo>
                    <a:pt x="1435" y="73"/>
                    <a:pt x="1431" y="74"/>
                    <a:pt x="1430" y="75"/>
                  </a:cubicBezTo>
                  <a:cubicBezTo>
                    <a:pt x="1430" y="82"/>
                    <a:pt x="1430" y="82"/>
                    <a:pt x="1462" y="94"/>
                  </a:cubicBezTo>
                  <a:cubicBezTo>
                    <a:pt x="1485" y="98"/>
                    <a:pt x="1491" y="104"/>
                    <a:pt x="1478" y="104"/>
                  </a:cubicBezTo>
                  <a:cubicBezTo>
                    <a:pt x="1469" y="104"/>
                    <a:pt x="1451" y="102"/>
                    <a:pt x="1424" y="94"/>
                  </a:cubicBezTo>
                  <a:cubicBezTo>
                    <a:pt x="1414" y="93"/>
                    <a:pt x="1406" y="93"/>
                    <a:pt x="1402" y="93"/>
                  </a:cubicBezTo>
                  <a:cubicBezTo>
                    <a:pt x="1392" y="93"/>
                    <a:pt x="1405" y="97"/>
                    <a:pt x="1456" y="113"/>
                  </a:cubicBezTo>
                  <a:cubicBezTo>
                    <a:pt x="1501" y="130"/>
                    <a:pt x="1514" y="141"/>
                    <a:pt x="1497" y="141"/>
                  </a:cubicBezTo>
                  <a:cubicBezTo>
                    <a:pt x="1488" y="141"/>
                    <a:pt x="1472" y="138"/>
                    <a:pt x="1449" y="132"/>
                  </a:cubicBezTo>
                  <a:lnTo>
                    <a:pt x="1443" y="144"/>
                  </a:lnTo>
                  <a:cubicBezTo>
                    <a:pt x="1440" y="151"/>
                    <a:pt x="1474" y="163"/>
                    <a:pt x="1509" y="176"/>
                  </a:cubicBezTo>
                  <a:cubicBezTo>
                    <a:pt x="1557" y="192"/>
                    <a:pt x="1570" y="196"/>
                    <a:pt x="1560" y="196"/>
                  </a:cubicBezTo>
                  <a:cubicBezTo>
                    <a:pt x="1556" y="196"/>
                    <a:pt x="1550" y="195"/>
                    <a:pt x="1540" y="195"/>
                  </a:cubicBezTo>
                  <a:cubicBezTo>
                    <a:pt x="1515" y="188"/>
                    <a:pt x="1493" y="182"/>
                    <a:pt x="1468" y="176"/>
                  </a:cubicBezTo>
                  <a:cubicBezTo>
                    <a:pt x="1455" y="170"/>
                    <a:pt x="1447" y="169"/>
                    <a:pt x="1441" y="169"/>
                  </a:cubicBezTo>
                  <a:cubicBezTo>
                    <a:pt x="1434" y="169"/>
                    <a:pt x="1432" y="172"/>
                    <a:pt x="1430" y="176"/>
                  </a:cubicBezTo>
                  <a:cubicBezTo>
                    <a:pt x="1427" y="182"/>
                    <a:pt x="1424" y="195"/>
                    <a:pt x="1459" y="207"/>
                  </a:cubicBezTo>
                  <a:lnTo>
                    <a:pt x="1424" y="195"/>
                  </a:lnTo>
                  <a:cubicBezTo>
                    <a:pt x="1423" y="196"/>
                    <a:pt x="1420" y="197"/>
                    <a:pt x="1416" y="197"/>
                  </a:cubicBezTo>
                  <a:cubicBezTo>
                    <a:pt x="1412" y="197"/>
                    <a:pt x="1407" y="196"/>
                    <a:pt x="1406" y="196"/>
                  </a:cubicBezTo>
                  <a:cubicBezTo>
                    <a:pt x="1405" y="196"/>
                    <a:pt x="1408" y="197"/>
                    <a:pt x="1421" y="201"/>
                  </a:cubicBezTo>
                  <a:cubicBezTo>
                    <a:pt x="1421" y="201"/>
                    <a:pt x="1418" y="207"/>
                    <a:pt x="1380" y="210"/>
                  </a:cubicBezTo>
                  <a:cubicBezTo>
                    <a:pt x="1340" y="210"/>
                    <a:pt x="1402" y="251"/>
                    <a:pt x="1477" y="257"/>
                  </a:cubicBezTo>
                  <a:lnTo>
                    <a:pt x="1474" y="264"/>
                  </a:lnTo>
                  <a:cubicBezTo>
                    <a:pt x="1471" y="270"/>
                    <a:pt x="1506" y="282"/>
                    <a:pt x="1506" y="282"/>
                  </a:cubicBezTo>
                  <a:cubicBezTo>
                    <a:pt x="1540" y="292"/>
                    <a:pt x="1537" y="298"/>
                    <a:pt x="1534" y="304"/>
                  </a:cubicBezTo>
                  <a:cubicBezTo>
                    <a:pt x="1534" y="304"/>
                    <a:pt x="1499" y="295"/>
                    <a:pt x="1465" y="282"/>
                  </a:cubicBezTo>
                  <a:cubicBezTo>
                    <a:pt x="1416" y="262"/>
                    <a:pt x="1382" y="252"/>
                    <a:pt x="1372" y="252"/>
                  </a:cubicBezTo>
                  <a:cubicBezTo>
                    <a:pt x="1362" y="252"/>
                    <a:pt x="1377" y="262"/>
                    <a:pt x="1427" y="282"/>
                  </a:cubicBezTo>
                  <a:lnTo>
                    <a:pt x="1393" y="270"/>
                  </a:lnTo>
                  <a:cubicBezTo>
                    <a:pt x="1383" y="267"/>
                    <a:pt x="1376" y="266"/>
                    <a:pt x="1371" y="266"/>
                  </a:cubicBezTo>
                  <a:cubicBezTo>
                    <a:pt x="1361" y="266"/>
                    <a:pt x="1367" y="274"/>
                    <a:pt x="1387" y="292"/>
                  </a:cubicBezTo>
                  <a:cubicBezTo>
                    <a:pt x="1415" y="311"/>
                    <a:pt x="1449" y="326"/>
                    <a:pt x="1484" y="339"/>
                  </a:cubicBezTo>
                  <a:cubicBezTo>
                    <a:pt x="1518" y="351"/>
                    <a:pt x="1515" y="358"/>
                    <a:pt x="1515" y="358"/>
                  </a:cubicBezTo>
                  <a:cubicBezTo>
                    <a:pt x="1514" y="360"/>
                    <a:pt x="1513" y="362"/>
                    <a:pt x="1510" y="362"/>
                  </a:cubicBezTo>
                  <a:cubicBezTo>
                    <a:pt x="1506" y="362"/>
                    <a:pt x="1498" y="359"/>
                    <a:pt x="1477" y="351"/>
                  </a:cubicBezTo>
                  <a:cubicBezTo>
                    <a:pt x="1453" y="342"/>
                    <a:pt x="1437" y="338"/>
                    <a:pt x="1430" y="338"/>
                  </a:cubicBezTo>
                  <a:cubicBezTo>
                    <a:pt x="1417" y="338"/>
                    <a:pt x="1430" y="350"/>
                    <a:pt x="1471" y="370"/>
                  </a:cubicBezTo>
                  <a:lnTo>
                    <a:pt x="1437" y="358"/>
                  </a:lnTo>
                  <a:cubicBezTo>
                    <a:pt x="1423" y="353"/>
                    <a:pt x="1410" y="349"/>
                    <a:pt x="1400" y="349"/>
                  </a:cubicBezTo>
                  <a:cubicBezTo>
                    <a:pt x="1383" y="349"/>
                    <a:pt x="1375" y="358"/>
                    <a:pt x="1387" y="383"/>
                  </a:cubicBezTo>
                  <a:cubicBezTo>
                    <a:pt x="1379" y="403"/>
                    <a:pt x="1373" y="420"/>
                    <a:pt x="1352" y="420"/>
                  </a:cubicBezTo>
                  <a:cubicBezTo>
                    <a:pt x="1348" y="420"/>
                    <a:pt x="1343" y="419"/>
                    <a:pt x="1336" y="417"/>
                  </a:cubicBezTo>
                  <a:cubicBezTo>
                    <a:pt x="1333" y="416"/>
                    <a:pt x="1330" y="415"/>
                    <a:pt x="1328" y="415"/>
                  </a:cubicBezTo>
                  <a:cubicBezTo>
                    <a:pt x="1315" y="415"/>
                    <a:pt x="1368" y="458"/>
                    <a:pt x="1424" y="489"/>
                  </a:cubicBezTo>
                  <a:cubicBezTo>
                    <a:pt x="1411" y="484"/>
                    <a:pt x="1402" y="482"/>
                    <a:pt x="1397" y="482"/>
                  </a:cubicBezTo>
                  <a:cubicBezTo>
                    <a:pt x="1387" y="482"/>
                    <a:pt x="1385" y="488"/>
                    <a:pt x="1383" y="495"/>
                  </a:cubicBezTo>
                  <a:cubicBezTo>
                    <a:pt x="1380" y="506"/>
                    <a:pt x="1378" y="511"/>
                    <a:pt x="1371" y="511"/>
                  </a:cubicBezTo>
                  <a:cubicBezTo>
                    <a:pt x="1365" y="511"/>
                    <a:pt x="1357" y="509"/>
                    <a:pt x="1343" y="505"/>
                  </a:cubicBezTo>
                  <a:cubicBezTo>
                    <a:pt x="1311" y="490"/>
                    <a:pt x="1295" y="482"/>
                    <a:pt x="1293" y="482"/>
                  </a:cubicBezTo>
                  <a:lnTo>
                    <a:pt x="1293" y="482"/>
                  </a:lnTo>
                  <a:cubicBezTo>
                    <a:pt x="1291" y="482"/>
                    <a:pt x="1307" y="491"/>
                    <a:pt x="1340" y="511"/>
                  </a:cubicBezTo>
                  <a:cubicBezTo>
                    <a:pt x="1379" y="528"/>
                    <a:pt x="1380" y="537"/>
                    <a:pt x="1361" y="537"/>
                  </a:cubicBezTo>
                  <a:cubicBezTo>
                    <a:pt x="1347" y="537"/>
                    <a:pt x="1324" y="533"/>
                    <a:pt x="1296" y="524"/>
                  </a:cubicBezTo>
                  <a:cubicBezTo>
                    <a:pt x="1284" y="519"/>
                    <a:pt x="1277" y="518"/>
                    <a:pt x="1271" y="518"/>
                  </a:cubicBezTo>
                  <a:cubicBezTo>
                    <a:pt x="1261" y="518"/>
                    <a:pt x="1259" y="525"/>
                    <a:pt x="1255" y="533"/>
                  </a:cubicBezTo>
                  <a:cubicBezTo>
                    <a:pt x="1286" y="549"/>
                    <a:pt x="1283" y="561"/>
                    <a:pt x="1277" y="574"/>
                  </a:cubicBezTo>
                  <a:cubicBezTo>
                    <a:pt x="1271" y="593"/>
                    <a:pt x="1271" y="593"/>
                    <a:pt x="1336" y="618"/>
                  </a:cubicBezTo>
                  <a:cubicBezTo>
                    <a:pt x="1405" y="640"/>
                    <a:pt x="1402" y="646"/>
                    <a:pt x="1399" y="658"/>
                  </a:cubicBezTo>
                  <a:cubicBezTo>
                    <a:pt x="1397" y="662"/>
                    <a:pt x="1395" y="666"/>
                    <a:pt x="1388" y="666"/>
                  </a:cubicBezTo>
                  <a:cubicBezTo>
                    <a:pt x="1383" y="666"/>
                    <a:pt x="1375" y="664"/>
                    <a:pt x="1361" y="658"/>
                  </a:cubicBezTo>
                  <a:cubicBezTo>
                    <a:pt x="1361" y="658"/>
                    <a:pt x="1352" y="658"/>
                    <a:pt x="1342" y="658"/>
                  </a:cubicBezTo>
                  <a:cubicBezTo>
                    <a:pt x="1333" y="658"/>
                    <a:pt x="1322" y="658"/>
                    <a:pt x="1321" y="661"/>
                  </a:cubicBezTo>
                  <a:cubicBezTo>
                    <a:pt x="1319" y="665"/>
                    <a:pt x="1318" y="669"/>
                    <a:pt x="1311" y="669"/>
                  </a:cubicBezTo>
                  <a:cubicBezTo>
                    <a:pt x="1306" y="669"/>
                    <a:pt x="1298" y="667"/>
                    <a:pt x="1283" y="661"/>
                  </a:cubicBezTo>
                  <a:cubicBezTo>
                    <a:pt x="1283" y="661"/>
                    <a:pt x="1279" y="661"/>
                    <a:pt x="1273" y="661"/>
                  </a:cubicBezTo>
                  <a:cubicBezTo>
                    <a:pt x="1262" y="661"/>
                    <a:pt x="1245" y="663"/>
                    <a:pt x="1242" y="671"/>
                  </a:cubicBezTo>
                  <a:cubicBezTo>
                    <a:pt x="1238" y="680"/>
                    <a:pt x="1235" y="689"/>
                    <a:pt x="1222" y="689"/>
                  </a:cubicBezTo>
                  <a:cubicBezTo>
                    <a:pt x="1216" y="689"/>
                    <a:pt x="1209" y="687"/>
                    <a:pt x="1199" y="683"/>
                  </a:cubicBezTo>
                  <a:lnTo>
                    <a:pt x="1199" y="683"/>
                  </a:lnTo>
                  <a:cubicBezTo>
                    <a:pt x="1195" y="690"/>
                    <a:pt x="1195" y="690"/>
                    <a:pt x="1230" y="702"/>
                  </a:cubicBezTo>
                  <a:cubicBezTo>
                    <a:pt x="1264" y="712"/>
                    <a:pt x="1296" y="730"/>
                    <a:pt x="1252" y="746"/>
                  </a:cubicBezTo>
                  <a:cubicBezTo>
                    <a:pt x="1249" y="759"/>
                    <a:pt x="1242" y="777"/>
                    <a:pt x="1274" y="787"/>
                  </a:cubicBezTo>
                  <a:cubicBezTo>
                    <a:pt x="1274" y="790"/>
                    <a:pt x="1274" y="791"/>
                    <a:pt x="1271" y="791"/>
                  </a:cubicBezTo>
                  <a:cubicBezTo>
                    <a:pt x="1267" y="791"/>
                    <a:pt x="1258" y="789"/>
                    <a:pt x="1239" y="784"/>
                  </a:cubicBezTo>
                  <a:cubicBezTo>
                    <a:pt x="1216" y="776"/>
                    <a:pt x="1200" y="773"/>
                    <a:pt x="1192" y="773"/>
                  </a:cubicBezTo>
                  <a:cubicBezTo>
                    <a:pt x="1176" y="773"/>
                    <a:pt x="1188" y="786"/>
                    <a:pt x="1230" y="809"/>
                  </a:cubicBezTo>
                  <a:cubicBezTo>
                    <a:pt x="1258" y="817"/>
                    <a:pt x="1261" y="822"/>
                    <a:pt x="1242" y="822"/>
                  </a:cubicBezTo>
                  <a:cubicBezTo>
                    <a:pt x="1238" y="822"/>
                    <a:pt x="1233" y="822"/>
                    <a:pt x="1227" y="821"/>
                  </a:cubicBezTo>
                  <a:lnTo>
                    <a:pt x="1227" y="821"/>
                  </a:lnTo>
                  <a:cubicBezTo>
                    <a:pt x="1227" y="821"/>
                    <a:pt x="1224" y="828"/>
                    <a:pt x="1255" y="843"/>
                  </a:cubicBezTo>
                  <a:cubicBezTo>
                    <a:pt x="1286" y="862"/>
                    <a:pt x="1286" y="862"/>
                    <a:pt x="1249" y="865"/>
                  </a:cubicBezTo>
                  <a:cubicBezTo>
                    <a:pt x="1234" y="860"/>
                    <a:pt x="1225" y="858"/>
                    <a:pt x="1220" y="858"/>
                  </a:cubicBezTo>
                  <a:cubicBezTo>
                    <a:pt x="1212" y="858"/>
                    <a:pt x="1211" y="862"/>
                    <a:pt x="1211" y="865"/>
                  </a:cubicBezTo>
                  <a:cubicBezTo>
                    <a:pt x="1239" y="890"/>
                    <a:pt x="1215" y="956"/>
                    <a:pt x="1182" y="956"/>
                  </a:cubicBezTo>
                  <a:cubicBezTo>
                    <a:pt x="1181" y="956"/>
                    <a:pt x="1181" y="956"/>
                    <a:pt x="1180" y="956"/>
                  </a:cubicBezTo>
                  <a:lnTo>
                    <a:pt x="1180" y="956"/>
                  </a:lnTo>
                  <a:cubicBezTo>
                    <a:pt x="1211" y="972"/>
                    <a:pt x="1211" y="972"/>
                    <a:pt x="1208" y="978"/>
                  </a:cubicBezTo>
                  <a:cubicBezTo>
                    <a:pt x="1191" y="975"/>
                    <a:pt x="1180" y="974"/>
                    <a:pt x="1174" y="974"/>
                  </a:cubicBezTo>
                  <a:cubicBezTo>
                    <a:pt x="1157" y="974"/>
                    <a:pt x="1188" y="986"/>
                    <a:pt x="1239" y="1000"/>
                  </a:cubicBezTo>
                  <a:lnTo>
                    <a:pt x="1242" y="994"/>
                  </a:lnTo>
                  <a:lnTo>
                    <a:pt x="1242" y="987"/>
                  </a:lnTo>
                  <a:cubicBezTo>
                    <a:pt x="1285" y="1001"/>
                    <a:pt x="1299" y="1013"/>
                    <a:pt x="1279" y="1013"/>
                  </a:cubicBezTo>
                  <a:cubicBezTo>
                    <a:pt x="1266" y="1013"/>
                    <a:pt x="1241" y="1009"/>
                    <a:pt x="1202" y="997"/>
                  </a:cubicBezTo>
                  <a:cubicBezTo>
                    <a:pt x="1173" y="992"/>
                    <a:pt x="1156" y="989"/>
                    <a:pt x="1151" y="989"/>
                  </a:cubicBezTo>
                  <a:cubicBezTo>
                    <a:pt x="1144" y="989"/>
                    <a:pt x="1160" y="995"/>
                    <a:pt x="1199" y="1009"/>
                  </a:cubicBezTo>
                  <a:cubicBezTo>
                    <a:pt x="1241" y="1027"/>
                    <a:pt x="1255" y="1037"/>
                    <a:pt x="1241" y="1037"/>
                  </a:cubicBezTo>
                  <a:cubicBezTo>
                    <a:pt x="1233" y="1037"/>
                    <a:pt x="1217" y="1034"/>
                    <a:pt x="1192" y="1028"/>
                  </a:cubicBezTo>
                  <a:cubicBezTo>
                    <a:pt x="1160" y="1019"/>
                    <a:pt x="1143" y="1015"/>
                    <a:pt x="1141" y="1015"/>
                  </a:cubicBezTo>
                  <a:cubicBezTo>
                    <a:pt x="1138" y="1015"/>
                    <a:pt x="1154" y="1021"/>
                    <a:pt x="1189" y="1034"/>
                  </a:cubicBezTo>
                  <a:cubicBezTo>
                    <a:pt x="1281" y="1071"/>
                    <a:pt x="1324" y="1096"/>
                    <a:pt x="1297" y="1096"/>
                  </a:cubicBezTo>
                  <a:cubicBezTo>
                    <a:pt x="1285" y="1096"/>
                    <a:pt x="1258" y="1090"/>
                    <a:pt x="1214" y="1078"/>
                  </a:cubicBezTo>
                  <a:cubicBezTo>
                    <a:pt x="1167" y="1065"/>
                    <a:pt x="1134" y="1058"/>
                    <a:pt x="1117" y="1058"/>
                  </a:cubicBezTo>
                  <a:cubicBezTo>
                    <a:pt x="1110" y="1058"/>
                    <a:pt x="1105" y="1060"/>
                    <a:pt x="1105" y="1063"/>
                  </a:cubicBezTo>
                  <a:cubicBezTo>
                    <a:pt x="1105" y="1069"/>
                    <a:pt x="1139" y="1078"/>
                    <a:pt x="1173" y="1088"/>
                  </a:cubicBezTo>
                  <a:cubicBezTo>
                    <a:pt x="1224" y="1097"/>
                    <a:pt x="1237" y="1103"/>
                    <a:pt x="1212" y="1103"/>
                  </a:cubicBezTo>
                  <a:cubicBezTo>
                    <a:pt x="1202" y="1103"/>
                    <a:pt x="1187" y="1102"/>
                    <a:pt x="1167" y="1100"/>
                  </a:cubicBezTo>
                  <a:cubicBezTo>
                    <a:pt x="1144" y="1098"/>
                    <a:pt x="1126" y="1097"/>
                    <a:pt x="1112" y="1097"/>
                  </a:cubicBezTo>
                  <a:cubicBezTo>
                    <a:pt x="1059" y="1097"/>
                    <a:pt x="1068" y="1111"/>
                    <a:pt x="1117" y="1141"/>
                  </a:cubicBezTo>
                  <a:cubicBezTo>
                    <a:pt x="1157" y="1171"/>
                    <a:pt x="1169" y="1189"/>
                    <a:pt x="1156" y="1189"/>
                  </a:cubicBezTo>
                  <a:cubicBezTo>
                    <a:pt x="1149" y="1189"/>
                    <a:pt x="1134" y="1183"/>
                    <a:pt x="1111" y="1169"/>
                  </a:cubicBezTo>
                  <a:cubicBezTo>
                    <a:pt x="1075" y="1151"/>
                    <a:pt x="1059" y="1142"/>
                    <a:pt x="1056" y="1142"/>
                  </a:cubicBezTo>
                  <a:lnTo>
                    <a:pt x="1056" y="1142"/>
                  </a:lnTo>
                  <a:cubicBezTo>
                    <a:pt x="1054" y="1142"/>
                    <a:pt x="1062" y="1148"/>
                    <a:pt x="1076" y="1160"/>
                  </a:cubicBezTo>
                  <a:lnTo>
                    <a:pt x="1064" y="1191"/>
                  </a:lnTo>
                  <a:cubicBezTo>
                    <a:pt x="1064" y="1197"/>
                    <a:pt x="1095" y="1213"/>
                    <a:pt x="1130" y="1222"/>
                  </a:cubicBezTo>
                  <a:cubicBezTo>
                    <a:pt x="1104" y="1218"/>
                    <a:pt x="1083" y="1216"/>
                    <a:pt x="1069" y="1216"/>
                  </a:cubicBezTo>
                  <a:cubicBezTo>
                    <a:pt x="1044" y="1216"/>
                    <a:pt x="1043" y="1224"/>
                    <a:pt x="1086" y="1244"/>
                  </a:cubicBezTo>
                  <a:cubicBezTo>
                    <a:pt x="1083" y="1251"/>
                    <a:pt x="1083" y="1257"/>
                    <a:pt x="1083" y="1257"/>
                  </a:cubicBezTo>
                  <a:cubicBezTo>
                    <a:pt x="1079" y="1266"/>
                    <a:pt x="1079" y="1266"/>
                    <a:pt x="1114" y="1279"/>
                  </a:cubicBezTo>
                  <a:cubicBezTo>
                    <a:pt x="1136" y="1290"/>
                    <a:pt x="1124" y="1293"/>
                    <a:pt x="1104" y="1293"/>
                  </a:cubicBezTo>
                  <a:cubicBezTo>
                    <a:pt x="1095" y="1293"/>
                    <a:pt x="1084" y="1292"/>
                    <a:pt x="1073" y="1291"/>
                  </a:cubicBezTo>
                  <a:cubicBezTo>
                    <a:pt x="1054" y="1290"/>
                    <a:pt x="1036" y="1288"/>
                    <a:pt x="1026" y="1288"/>
                  </a:cubicBezTo>
                  <a:cubicBezTo>
                    <a:pt x="1016" y="1288"/>
                    <a:pt x="1015" y="1290"/>
                    <a:pt x="1032" y="1295"/>
                  </a:cubicBezTo>
                  <a:cubicBezTo>
                    <a:pt x="1067" y="1307"/>
                    <a:pt x="1101" y="1323"/>
                    <a:pt x="1133" y="1342"/>
                  </a:cubicBezTo>
                  <a:cubicBezTo>
                    <a:pt x="1148" y="1347"/>
                    <a:pt x="1148" y="1351"/>
                    <a:pt x="1140" y="1351"/>
                  </a:cubicBezTo>
                  <a:cubicBezTo>
                    <a:pt x="1132" y="1351"/>
                    <a:pt x="1113" y="1347"/>
                    <a:pt x="1095" y="1338"/>
                  </a:cubicBezTo>
                  <a:cubicBezTo>
                    <a:pt x="1083" y="1333"/>
                    <a:pt x="1070" y="1331"/>
                    <a:pt x="1057" y="1331"/>
                  </a:cubicBezTo>
                  <a:cubicBezTo>
                    <a:pt x="1046" y="1331"/>
                    <a:pt x="1034" y="1332"/>
                    <a:pt x="1023" y="1335"/>
                  </a:cubicBezTo>
                  <a:cubicBezTo>
                    <a:pt x="1020" y="1342"/>
                    <a:pt x="1017" y="1354"/>
                    <a:pt x="1051" y="1363"/>
                  </a:cubicBezTo>
                  <a:cubicBezTo>
                    <a:pt x="1084" y="1370"/>
                    <a:pt x="1077" y="1408"/>
                    <a:pt x="1043" y="1408"/>
                  </a:cubicBezTo>
                  <a:cubicBezTo>
                    <a:pt x="1041" y="1408"/>
                    <a:pt x="1040" y="1407"/>
                    <a:pt x="1039" y="1407"/>
                  </a:cubicBezTo>
                  <a:lnTo>
                    <a:pt x="1036" y="1420"/>
                  </a:lnTo>
                  <a:cubicBezTo>
                    <a:pt x="1032" y="1429"/>
                    <a:pt x="1067" y="1442"/>
                    <a:pt x="1064" y="1448"/>
                  </a:cubicBezTo>
                  <a:cubicBezTo>
                    <a:pt x="1064" y="1448"/>
                    <a:pt x="1064" y="1454"/>
                    <a:pt x="1095" y="1470"/>
                  </a:cubicBezTo>
                  <a:cubicBezTo>
                    <a:pt x="1095" y="1474"/>
                    <a:pt x="1094" y="1479"/>
                    <a:pt x="1080" y="1479"/>
                  </a:cubicBezTo>
                  <a:cubicBezTo>
                    <a:pt x="1075" y="1479"/>
                    <a:pt x="1068" y="1478"/>
                    <a:pt x="1058" y="1476"/>
                  </a:cubicBezTo>
                  <a:lnTo>
                    <a:pt x="1058" y="1476"/>
                  </a:lnTo>
                  <a:cubicBezTo>
                    <a:pt x="1099" y="1490"/>
                    <a:pt x="1116" y="1495"/>
                    <a:pt x="1106" y="1495"/>
                  </a:cubicBezTo>
                  <a:cubicBezTo>
                    <a:pt x="1100" y="1495"/>
                    <a:pt x="1083" y="1493"/>
                    <a:pt x="1054" y="1489"/>
                  </a:cubicBezTo>
                  <a:cubicBezTo>
                    <a:pt x="1023" y="1482"/>
                    <a:pt x="1006" y="1478"/>
                    <a:pt x="1003" y="1478"/>
                  </a:cubicBezTo>
                  <a:cubicBezTo>
                    <a:pt x="999" y="1478"/>
                    <a:pt x="1016" y="1483"/>
                    <a:pt x="1051" y="1495"/>
                  </a:cubicBezTo>
                  <a:cubicBezTo>
                    <a:pt x="1086" y="1508"/>
                    <a:pt x="1086" y="1508"/>
                    <a:pt x="1048" y="1508"/>
                  </a:cubicBezTo>
                  <a:cubicBezTo>
                    <a:pt x="1038" y="1506"/>
                    <a:pt x="1031" y="1505"/>
                    <a:pt x="1027" y="1505"/>
                  </a:cubicBezTo>
                  <a:cubicBezTo>
                    <a:pt x="1017" y="1505"/>
                    <a:pt x="1024" y="1509"/>
                    <a:pt x="1048" y="1514"/>
                  </a:cubicBezTo>
                  <a:cubicBezTo>
                    <a:pt x="1103" y="1531"/>
                    <a:pt x="1132" y="1553"/>
                    <a:pt x="1107" y="1553"/>
                  </a:cubicBezTo>
                  <a:cubicBezTo>
                    <a:pt x="1100" y="1553"/>
                    <a:pt x="1090" y="1552"/>
                    <a:pt x="1076" y="1548"/>
                  </a:cubicBezTo>
                  <a:lnTo>
                    <a:pt x="1076" y="1548"/>
                  </a:lnTo>
                  <a:cubicBezTo>
                    <a:pt x="1076" y="1548"/>
                    <a:pt x="1073" y="1555"/>
                    <a:pt x="1108" y="1567"/>
                  </a:cubicBezTo>
                  <a:cubicBezTo>
                    <a:pt x="1145" y="1579"/>
                    <a:pt x="1162" y="1585"/>
                    <a:pt x="1159" y="1585"/>
                  </a:cubicBezTo>
                  <a:cubicBezTo>
                    <a:pt x="1155" y="1585"/>
                    <a:pt x="1138" y="1581"/>
                    <a:pt x="1105" y="1573"/>
                  </a:cubicBezTo>
                  <a:cubicBezTo>
                    <a:pt x="1088" y="1572"/>
                    <a:pt x="1075" y="1571"/>
                    <a:pt x="1066" y="1571"/>
                  </a:cubicBezTo>
                  <a:cubicBezTo>
                    <a:pt x="1038" y="1571"/>
                    <a:pt x="1049" y="1579"/>
                    <a:pt x="1101" y="1595"/>
                  </a:cubicBezTo>
                  <a:cubicBezTo>
                    <a:pt x="1101" y="1595"/>
                    <a:pt x="1136" y="1608"/>
                    <a:pt x="1098" y="1608"/>
                  </a:cubicBezTo>
                  <a:cubicBezTo>
                    <a:pt x="1061" y="1611"/>
                    <a:pt x="1017" y="1646"/>
                    <a:pt x="1089" y="1652"/>
                  </a:cubicBezTo>
                  <a:lnTo>
                    <a:pt x="1086" y="1664"/>
                  </a:lnTo>
                  <a:cubicBezTo>
                    <a:pt x="1045" y="1671"/>
                    <a:pt x="1045" y="1677"/>
                    <a:pt x="1079" y="1693"/>
                  </a:cubicBezTo>
                  <a:lnTo>
                    <a:pt x="1111" y="1705"/>
                  </a:lnTo>
                  <a:cubicBezTo>
                    <a:pt x="1094" y="1702"/>
                    <a:pt x="1076" y="1700"/>
                    <a:pt x="1062" y="1700"/>
                  </a:cubicBezTo>
                  <a:cubicBezTo>
                    <a:pt x="1048" y="1700"/>
                    <a:pt x="1039" y="1702"/>
                    <a:pt x="1039" y="1705"/>
                  </a:cubicBezTo>
                  <a:cubicBezTo>
                    <a:pt x="1036" y="1711"/>
                    <a:pt x="1036" y="1711"/>
                    <a:pt x="1073" y="1718"/>
                  </a:cubicBezTo>
                  <a:cubicBezTo>
                    <a:pt x="1108" y="1718"/>
                    <a:pt x="1108" y="1724"/>
                    <a:pt x="1105" y="1730"/>
                  </a:cubicBezTo>
                  <a:cubicBezTo>
                    <a:pt x="1105" y="1733"/>
                    <a:pt x="1095" y="1735"/>
                    <a:pt x="1081" y="1735"/>
                  </a:cubicBezTo>
                  <a:cubicBezTo>
                    <a:pt x="1068" y="1735"/>
                    <a:pt x="1050" y="1733"/>
                    <a:pt x="1032" y="1730"/>
                  </a:cubicBezTo>
                  <a:lnTo>
                    <a:pt x="1032" y="1736"/>
                  </a:lnTo>
                  <a:cubicBezTo>
                    <a:pt x="1083" y="1746"/>
                    <a:pt x="1096" y="1751"/>
                    <a:pt x="1085" y="1751"/>
                  </a:cubicBezTo>
                  <a:cubicBezTo>
                    <a:pt x="1081" y="1751"/>
                    <a:pt x="1074" y="1751"/>
                    <a:pt x="1064" y="1749"/>
                  </a:cubicBezTo>
                  <a:cubicBezTo>
                    <a:pt x="1029" y="1749"/>
                    <a:pt x="1026" y="1755"/>
                    <a:pt x="1026" y="1765"/>
                  </a:cubicBezTo>
                  <a:lnTo>
                    <a:pt x="992" y="1758"/>
                  </a:lnTo>
                  <a:cubicBezTo>
                    <a:pt x="954" y="1758"/>
                    <a:pt x="989" y="1765"/>
                    <a:pt x="1023" y="1771"/>
                  </a:cubicBezTo>
                  <a:lnTo>
                    <a:pt x="1023" y="1783"/>
                  </a:lnTo>
                  <a:cubicBezTo>
                    <a:pt x="1020" y="1790"/>
                    <a:pt x="1020" y="1796"/>
                    <a:pt x="1054" y="1796"/>
                  </a:cubicBezTo>
                  <a:cubicBezTo>
                    <a:pt x="1092" y="1802"/>
                    <a:pt x="1126" y="1808"/>
                    <a:pt x="1126" y="1815"/>
                  </a:cubicBezTo>
                  <a:cubicBezTo>
                    <a:pt x="1100" y="1810"/>
                    <a:pt x="1075" y="1806"/>
                    <a:pt x="1062" y="1806"/>
                  </a:cubicBezTo>
                  <a:cubicBezTo>
                    <a:pt x="1057" y="1806"/>
                    <a:pt x="1054" y="1807"/>
                    <a:pt x="1054" y="1808"/>
                  </a:cubicBezTo>
                  <a:cubicBezTo>
                    <a:pt x="1053" y="1811"/>
                    <a:pt x="1049" y="1811"/>
                    <a:pt x="1043" y="1811"/>
                  </a:cubicBezTo>
                  <a:cubicBezTo>
                    <a:pt x="1032" y="1811"/>
                    <a:pt x="1017" y="1808"/>
                    <a:pt x="1017" y="1808"/>
                  </a:cubicBezTo>
                  <a:cubicBezTo>
                    <a:pt x="1003" y="1805"/>
                    <a:pt x="992" y="1803"/>
                    <a:pt x="986" y="1803"/>
                  </a:cubicBezTo>
                  <a:cubicBezTo>
                    <a:pt x="960" y="1803"/>
                    <a:pt x="983" y="1827"/>
                    <a:pt x="1011" y="1837"/>
                  </a:cubicBezTo>
                  <a:cubicBezTo>
                    <a:pt x="1059" y="1852"/>
                    <a:pt x="1072" y="1860"/>
                    <a:pt x="1051" y="1860"/>
                  </a:cubicBezTo>
                  <a:cubicBezTo>
                    <a:pt x="1043" y="1860"/>
                    <a:pt x="1028" y="1858"/>
                    <a:pt x="1007" y="1855"/>
                  </a:cubicBezTo>
                  <a:cubicBezTo>
                    <a:pt x="994" y="1853"/>
                    <a:pt x="986" y="1852"/>
                    <a:pt x="981" y="1852"/>
                  </a:cubicBezTo>
                  <a:cubicBezTo>
                    <a:pt x="962" y="1852"/>
                    <a:pt x="1024" y="1872"/>
                    <a:pt x="1111" y="1890"/>
                  </a:cubicBezTo>
                  <a:lnTo>
                    <a:pt x="1214" y="1912"/>
                  </a:lnTo>
                  <a:lnTo>
                    <a:pt x="1108" y="1896"/>
                  </a:lnTo>
                  <a:cubicBezTo>
                    <a:pt x="1051" y="1891"/>
                    <a:pt x="1017" y="1888"/>
                    <a:pt x="1001" y="1888"/>
                  </a:cubicBezTo>
                  <a:cubicBezTo>
                    <a:pt x="977" y="1888"/>
                    <a:pt x="993" y="1895"/>
                    <a:pt x="1032" y="1912"/>
                  </a:cubicBezTo>
                  <a:cubicBezTo>
                    <a:pt x="1054" y="1924"/>
                    <a:pt x="1062" y="1928"/>
                    <a:pt x="1056" y="1928"/>
                  </a:cubicBezTo>
                  <a:cubicBezTo>
                    <a:pt x="1052" y="1928"/>
                    <a:pt x="1043" y="1927"/>
                    <a:pt x="1029" y="1924"/>
                  </a:cubicBezTo>
                  <a:cubicBezTo>
                    <a:pt x="1024" y="1924"/>
                    <a:pt x="1019" y="1924"/>
                    <a:pt x="1015" y="1924"/>
                  </a:cubicBezTo>
                  <a:cubicBezTo>
                    <a:pt x="995" y="1924"/>
                    <a:pt x="994" y="1931"/>
                    <a:pt x="992" y="1946"/>
                  </a:cubicBezTo>
                  <a:cubicBezTo>
                    <a:pt x="985" y="1968"/>
                    <a:pt x="985" y="1975"/>
                    <a:pt x="1020" y="1978"/>
                  </a:cubicBezTo>
                  <a:cubicBezTo>
                    <a:pt x="1020" y="1978"/>
                    <a:pt x="1020" y="1984"/>
                    <a:pt x="1020" y="1990"/>
                  </a:cubicBezTo>
                  <a:cubicBezTo>
                    <a:pt x="948" y="1990"/>
                    <a:pt x="979" y="2006"/>
                    <a:pt x="1051" y="2009"/>
                  </a:cubicBezTo>
                  <a:cubicBezTo>
                    <a:pt x="1051" y="2009"/>
                    <a:pt x="1051" y="2015"/>
                    <a:pt x="1051" y="2022"/>
                  </a:cubicBezTo>
                  <a:lnTo>
                    <a:pt x="1014" y="2018"/>
                  </a:lnTo>
                  <a:cubicBezTo>
                    <a:pt x="1009" y="2018"/>
                    <a:pt x="1005" y="2017"/>
                    <a:pt x="1001" y="2017"/>
                  </a:cubicBezTo>
                  <a:cubicBezTo>
                    <a:pt x="978" y="2017"/>
                    <a:pt x="975" y="2035"/>
                    <a:pt x="970" y="2081"/>
                  </a:cubicBezTo>
                  <a:cubicBezTo>
                    <a:pt x="960" y="2141"/>
                    <a:pt x="960" y="2147"/>
                    <a:pt x="1032" y="2153"/>
                  </a:cubicBezTo>
                  <a:cubicBezTo>
                    <a:pt x="1083" y="2162"/>
                    <a:pt x="1096" y="2168"/>
                    <a:pt x="1072" y="2168"/>
                  </a:cubicBezTo>
                  <a:cubicBezTo>
                    <a:pt x="1063" y="2168"/>
                    <a:pt x="1049" y="2167"/>
                    <a:pt x="1029" y="2166"/>
                  </a:cubicBezTo>
                  <a:cubicBezTo>
                    <a:pt x="1019" y="2165"/>
                    <a:pt x="1009" y="2164"/>
                    <a:pt x="1000" y="2164"/>
                  </a:cubicBezTo>
                  <a:cubicBezTo>
                    <a:pt x="979" y="2164"/>
                    <a:pt x="968" y="2167"/>
                    <a:pt x="995" y="2169"/>
                  </a:cubicBezTo>
                  <a:cubicBezTo>
                    <a:pt x="995" y="2169"/>
                    <a:pt x="992" y="2181"/>
                    <a:pt x="954" y="2188"/>
                  </a:cubicBezTo>
                  <a:cubicBezTo>
                    <a:pt x="882" y="2200"/>
                    <a:pt x="916" y="2210"/>
                    <a:pt x="951" y="2213"/>
                  </a:cubicBezTo>
                  <a:cubicBezTo>
                    <a:pt x="1023" y="2213"/>
                    <a:pt x="989" y="2216"/>
                    <a:pt x="951" y="2219"/>
                  </a:cubicBezTo>
                  <a:cubicBezTo>
                    <a:pt x="913" y="2225"/>
                    <a:pt x="879" y="2228"/>
                    <a:pt x="913" y="2232"/>
                  </a:cubicBezTo>
                  <a:cubicBezTo>
                    <a:pt x="947" y="2241"/>
                    <a:pt x="980" y="2279"/>
                    <a:pt x="918" y="2279"/>
                  </a:cubicBezTo>
                  <a:cubicBezTo>
                    <a:pt x="915" y="2279"/>
                    <a:pt x="913" y="2279"/>
                    <a:pt x="910" y="2279"/>
                  </a:cubicBezTo>
                  <a:cubicBezTo>
                    <a:pt x="910" y="2279"/>
                    <a:pt x="910" y="2285"/>
                    <a:pt x="907" y="2291"/>
                  </a:cubicBezTo>
                  <a:cubicBezTo>
                    <a:pt x="945" y="2294"/>
                    <a:pt x="942" y="2307"/>
                    <a:pt x="942" y="2319"/>
                  </a:cubicBezTo>
                  <a:cubicBezTo>
                    <a:pt x="942" y="2330"/>
                    <a:pt x="939" y="2339"/>
                    <a:pt x="916" y="2339"/>
                  </a:cubicBezTo>
                  <a:cubicBezTo>
                    <a:pt x="912" y="2339"/>
                    <a:pt x="908" y="2338"/>
                    <a:pt x="904" y="2338"/>
                  </a:cubicBezTo>
                  <a:cubicBezTo>
                    <a:pt x="894" y="2335"/>
                    <a:pt x="887" y="2334"/>
                    <a:pt x="883" y="2334"/>
                  </a:cubicBezTo>
                  <a:cubicBezTo>
                    <a:pt x="872" y="2334"/>
                    <a:pt x="879" y="2342"/>
                    <a:pt x="904" y="2351"/>
                  </a:cubicBezTo>
                  <a:cubicBezTo>
                    <a:pt x="904" y="2360"/>
                    <a:pt x="973" y="2369"/>
                    <a:pt x="973" y="2376"/>
                  </a:cubicBezTo>
                  <a:cubicBezTo>
                    <a:pt x="1007" y="2376"/>
                    <a:pt x="1045" y="2382"/>
                    <a:pt x="1042" y="2391"/>
                  </a:cubicBezTo>
                  <a:lnTo>
                    <a:pt x="1007" y="2388"/>
                  </a:lnTo>
                  <a:lnTo>
                    <a:pt x="935" y="2388"/>
                  </a:lnTo>
                  <a:cubicBezTo>
                    <a:pt x="935" y="2394"/>
                    <a:pt x="935" y="2401"/>
                    <a:pt x="970" y="2401"/>
                  </a:cubicBezTo>
                  <a:cubicBezTo>
                    <a:pt x="935" y="2407"/>
                    <a:pt x="935" y="2413"/>
                    <a:pt x="935" y="2426"/>
                  </a:cubicBezTo>
                  <a:cubicBezTo>
                    <a:pt x="932" y="2441"/>
                    <a:pt x="932" y="2454"/>
                    <a:pt x="967" y="2460"/>
                  </a:cubicBezTo>
                  <a:cubicBezTo>
                    <a:pt x="898" y="2467"/>
                    <a:pt x="895" y="2507"/>
                    <a:pt x="967" y="2514"/>
                  </a:cubicBezTo>
                  <a:cubicBezTo>
                    <a:pt x="1001" y="2514"/>
                    <a:pt x="1001" y="2520"/>
                    <a:pt x="967" y="2526"/>
                  </a:cubicBezTo>
                  <a:cubicBezTo>
                    <a:pt x="929" y="2536"/>
                    <a:pt x="929" y="2536"/>
                    <a:pt x="964" y="2542"/>
                  </a:cubicBezTo>
                  <a:cubicBezTo>
                    <a:pt x="1001" y="2548"/>
                    <a:pt x="964" y="2554"/>
                    <a:pt x="929" y="2561"/>
                  </a:cubicBezTo>
                  <a:cubicBezTo>
                    <a:pt x="857" y="2570"/>
                    <a:pt x="857" y="2576"/>
                    <a:pt x="891" y="2583"/>
                  </a:cubicBezTo>
                  <a:cubicBezTo>
                    <a:pt x="929" y="2595"/>
                    <a:pt x="929" y="2608"/>
                    <a:pt x="929" y="2614"/>
                  </a:cubicBezTo>
                  <a:cubicBezTo>
                    <a:pt x="954" y="2623"/>
                    <a:pt x="961" y="2629"/>
                    <a:pt x="976" y="2629"/>
                  </a:cubicBezTo>
                  <a:cubicBezTo>
                    <a:pt x="982" y="2629"/>
                    <a:pt x="989" y="2628"/>
                    <a:pt x="998" y="2626"/>
                  </a:cubicBezTo>
                  <a:cubicBezTo>
                    <a:pt x="1023" y="2626"/>
                    <a:pt x="1048" y="2626"/>
                    <a:pt x="1070" y="2630"/>
                  </a:cubicBezTo>
                  <a:cubicBezTo>
                    <a:pt x="1092" y="2637"/>
                    <a:pt x="1088" y="2640"/>
                    <a:pt x="1081" y="2640"/>
                  </a:cubicBezTo>
                  <a:cubicBezTo>
                    <a:pt x="1077" y="2640"/>
                    <a:pt x="1070" y="2638"/>
                    <a:pt x="1070" y="2636"/>
                  </a:cubicBezTo>
                  <a:cubicBezTo>
                    <a:pt x="1057" y="2632"/>
                    <a:pt x="1049" y="2631"/>
                    <a:pt x="1042" y="2631"/>
                  </a:cubicBezTo>
                  <a:cubicBezTo>
                    <a:pt x="1031" y="2631"/>
                    <a:pt x="1022" y="2635"/>
                    <a:pt x="998" y="2639"/>
                  </a:cubicBezTo>
                  <a:cubicBezTo>
                    <a:pt x="964" y="2648"/>
                    <a:pt x="964" y="2661"/>
                    <a:pt x="964" y="2667"/>
                  </a:cubicBezTo>
                  <a:cubicBezTo>
                    <a:pt x="964" y="2673"/>
                    <a:pt x="964" y="2686"/>
                    <a:pt x="964" y="2695"/>
                  </a:cubicBezTo>
                  <a:cubicBezTo>
                    <a:pt x="934" y="2714"/>
                    <a:pt x="930" y="2721"/>
                    <a:pt x="950" y="2721"/>
                  </a:cubicBezTo>
                  <a:cubicBezTo>
                    <a:pt x="953" y="2721"/>
                    <a:pt x="958" y="2721"/>
                    <a:pt x="964" y="2720"/>
                  </a:cubicBezTo>
                  <a:lnTo>
                    <a:pt x="1001" y="2717"/>
                  </a:lnTo>
                  <a:lnTo>
                    <a:pt x="1001" y="2717"/>
                  </a:lnTo>
                  <a:cubicBezTo>
                    <a:pt x="929" y="2730"/>
                    <a:pt x="929" y="2805"/>
                    <a:pt x="1004" y="2805"/>
                  </a:cubicBezTo>
                  <a:lnTo>
                    <a:pt x="967" y="2808"/>
                  </a:lnTo>
                  <a:cubicBezTo>
                    <a:pt x="932" y="2811"/>
                    <a:pt x="932" y="2818"/>
                    <a:pt x="932" y="2830"/>
                  </a:cubicBezTo>
                  <a:cubicBezTo>
                    <a:pt x="932" y="2836"/>
                    <a:pt x="970" y="2861"/>
                    <a:pt x="973" y="2880"/>
                  </a:cubicBezTo>
                  <a:cubicBezTo>
                    <a:pt x="973" y="2906"/>
                    <a:pt x="976" y="2924"/>
                    <a:pt x="1003" y="2924"/>
                  </a:cubicBezTo>
                  <a:cubicBezTo>
                    <a:pt x="1006" y="2924"/>
                    <a:pt x="1008" y="2924"/>
                    <a:pt x="1011" y="2924"/>
                  </a:cubicBezTo>
                  <a:lnTo>
                    <a:pt x="1011" y="2924"/>
                  </a:lnTo>
                  <a:cubicBezTo>
                    <a:pt x="1011" y="2930"/>
                    <a:pt x="1011" y="2930"/>
                    <a:pt x="976" y="2934"/>
                  </a:cubicBezTo>
                  <a:cubicBezTo>
                    <a:pt x="971" y="2933"/>
                    <a:pt x="967" y="2933"/>
                    <a:pt x="963" y="2933"/>
                  </a:cubicBezTo>
                  <a:cubicBezTo>
                    <a:pt x="939" y="2933"/>
                    <a:pt x="942" y="2941"/>
                    <a:pt x="942" y="2946"/>
                  </a:cubicBezTo>
                  <a:cubicBezTo>
                    <a:pt x="942" y="2948"/>
                    <a:pt x="945" y="2949"/>
                    <a:pt x="951" y="2949"/>
                  </a:cubicBezTo>
                  <a:cubicBezTo>
                    <a:pt x="963" y="2949"/>
                    <a:pt x="988" y="2945"/>
                    <a:pt x="1014" y="2943"/>
                  </a:cubicBezTo>
                  <a:cubicBezTo>
                    <a:pt x="1019" y="2942"/>
                    <a:pt x="1024" y="2942"/>
                    <a:pt x="1028" y="2942"/>
                  </a:cubicBezTo>
                  <a:cubicBezTo>
                    <a:pt x="1047" y="2942"/>
                    <a:pt x="1042" y="2949"/>
                    <a:pt x="1014" y="2962"/>
                  </a:cubicBezTo>
                  <a:cubicBezTo>
                    <a:pt x="979" y="2981"/>
                    <a:pt x="982" y="3009"/>
                    <a:pt x="1020" y="3015"/>
                  </a:cubicBezTo>
                  <a:cubicBezTo>
                    <a:pt x="1020" y="3021"/>
                    <a:pt x="1020" y="3028"/>
                    <a:pt x="985" y="3034"/>
                  </a:cubicBezTo>
                  <a:cubicBezTo>
                    <a:pt x="951" y="3046"/>
                    <a:pt x="916" y="3065"/>
                    <a:pt x="989" y="3068"/>
                  </a:cubicBezTo>
                  <a:cubicBezTo>
                    <a:pt x="992" y="3075"/>
                    <a:pt x="992" y="3075"/>
                    <a:pt x="954" y="3081"/>
                  </a:cubicBezTo>
                  <a:cubicBezTo>
                    <a:pt x="931" y="3090"/>
                    <a:pt x="905" y="3096"/>
                    <a:pt x="921" y="3096"/>
                  </a:cubicBezTo>
                  <a:cubicBezTo>
                    <a:pt x="926" y="3096"/>
                    <a:pt x="938" y="3095"/>
                    <a:pt x="957" y="3093"/>
                  </a:cubicBezTo>
                  <a:cubicBezTo>
                    <a:pt x="995" y="3100"/>
                    <a:pt x="998" y="3118"/>
                    <a:pt x="964" y="3140"/>
                  </a:cubicBezTo>
                  <a:cubicBezTo>
                    <a:pt x="966" y="3145"/>
                    <a:pt x="966" y="3149"/>
                    <a:pt x="979" y="3149"/>
                  </a:cubicBezTo>
                  <a:cubicBezTo>
                    <a:pt x="984" y="3149"/>
                    <a:pt x="991" y="3148"/>
                    <a:pt x="1001" y="3147"/>
                  </a:cubicBezTo>
                  <a:lnTo>
                    <a:pt x="1036" y="3140"/>
                  </a:lnTo>
                  <a:lnTo>
                    <a:pt x="1036" y="3140"/>
                  </a:lnTo>
                  <a:cubicBezTo>
                    <a:pt x="992" y="3152"/>
                    <a:pt x="976" y="3157"/>
                    <a:pt x="988" y="3157"/>
                  </a:cubicBezTo>
                  <a:cubicBezTo>
                    <a:pt x="996" y="3157"/>
                    <a:pt x="1012" y="3155"/>
                    <a:pt x="1039" y="3153"/>
                  </a:cubicBezTo>
                  <a:cubicBezTo>
                    <a:pt x="1049" y="3151"/>
                    <a:pt x="1056" y="3150"/>
                    <a:pt x="1060" y="3150"/>
                  </a:cubicBezTo>
                  <a:cubicBezTo>
                    <a:pt x="1070" y="3150"/>
                    <a:pt x="1063" y="3155"/>
                    <a:pt x="1039" y="3159"/>
                  </a:cubicBezTo>
                  <a:cubicBezTo>
                    <a:pt x="1004" y="3172"/>
                    <a:pt x="1007" y="3181"/>
                    <a:pt x="1007" y="3181"/>
                  </a:cubicBezTo>
                  <a:cubicBezTo>
                    <a:pt x="1007" y="3187"/>
                    <a:pt x="1048" y="3212"/>
                    <a:pt x="1054" y="3244"/>
                  </a:cubicBezTo>
                  <a:cubicBezTo>
                    <a:pt x="1062" y="3288"/>
                    <a:pt x="1066" y="3309"/>
                    <a:pt x="1089" y="3309"/>
                  </a:cubicBezTo>
                  <a:cubicBezTo>
                    <a:pt x="1093" y="3309"/>
                    <a:pt x="1098" y="3308"/>
                    <a:pt x="1105" y="3306"/>
                  </a:cubicBezTo>
                  <a:cubicBezTo>
                    <a:pt x="1115" y="3305"/>
                    <a:pt x="1123" y="3305"/>
                    <a:pt x="1127" y="3305"/>
                  </a:cubicBezTo>
                  <a:cubicBezTo>
                    <a:pt x="1136" y="3305"/>
                    <a:pt x="1129" y="3308"/>
                    <a:pt x="1108" y="3319"/>
                  </a:cubicBezTo>
                  <a:cubicBezTo>
                    <a:pt x="1073" y="3335"/>
                    <a:pt x="1076" y="3341"/>
                    <a:pt x="1076" y="3347"/>
                  </a:cubicBezTo>
                  <a:cubicBezTo>
                    <a:pt x="1076" y="3353"/>
                    <a:pt x="1079" y="3360"/>
                    <a:pt x="1045" y="3369"/>
                  </a:cubicBezTo>
                  <a:cubicBezTo>
                    <a:pt x="1083" y="3369"/>
                    <a:pt x="1083" y="3369"/>
                    <a:pt x="1083" y="3375"/>
                  </a:cubicBezTo>
                  <a:cubicBezTo>
                    <a:pt x="1054" y="3383"/>
                    <a:pt x="1049" y="3389"/>
                    <a:pt x="1069" y="3389"/>
                  </a:cubicBezTo>
                  <a:cubicBezTo>
                    <a:pt x="1074" y="3389"/>
                    <a:pt x="1079" y="3388"/>
                    <a:pt x="1086" y="3388"/>
                  </a:cubicBezTo>
                  <a:cubicBezTo>
                    <a:pt x="1118" y="3382"/>
                    <a:pt x="1136" y="3379"/>
                    <a:pt x="1140" y="3379"/>
                  </a:cubicBezTo>
                  <a:cubicBezTo>
                    <a:pt x="1144" y="3379"/>
                    <a:pt x="1127" y="3384"/>
                    <a:pt x="1089" y="3394"/>
                  </a:cubicBezTo>
                  <a:cubicBezTo>
                    <a:pt x="1059" y="3402"/>
                    <a:pt x="1035" y="3421"/>
                    <a:pt x="1044" y="3421"/>
                  </a:cubicBezTo>
                  <a:cubicBezTo>
                    <a:pt x="1046" y="3421"/>
                    <a:pt x="1050" y="3419"/>
                    <a:pt x="1058" y="3416"/>
                  </a:cubicBezTo>
                  <a:cubicBezTo>
                    <a:pt x="1067" y="3413"/>
                    <a:pt x="1075" y="3413"/>
                    <a:pt x="1081" y="3413"/>
                  </a:cubicBezTo>
                  <a:cubicBezTo>
                    <a:pt x="1094" y="3413"/>
                    <a:pt x="1102" y="3417"/>
                    <a:pt x="1119" y="3417"/>
                  </a:cubicBezTo>
                  <a:cubicBezTo>
                    <a:pt x="1122" y="3417"/>
                    <a:pt x="1126" y="3416"/>
                    <a:pt x="1130" y="3416"/>
                  </a:cubicBezTo>
                  <a:lnTo>
                    <a:pt x="1130" y="3416"/>
                  </a:lnTo>
                  <a:cubicBezTo>
                    <a:pt x="1133" y="3422"/>
                    <a:pt x="1133" y="3429"/>
                    <a:pt x="1098" y="3438"/>
                  </a:cubicBezTo>
                  <a:cubicBezTo>
                    <a:pt x="1067" y="3457"/>
                    <a:pt x="1111" y="3482"/>
                    <a:pt x="1148" y="3482"/>
                  </a:cubicBezTo>
                  <a:cubicBezTo>
                    <a:pt x="1159" y="3480"/>
                    <a:pt x="1167" y="3479"/>
                    <a:pt x="1172" y="3479"/>
                  </a:cubicBezTo>
                  <a:cubicBezTo>
                    <a:pt x="1183" y="3479"/>
                    <a:pt x="1176" y="3484"/>
                    <a:pt x="1152" y="3488"/>
                  </a:cubicBezTo>
                  <a:cubicBezTo>
                    <a:pt x="1114" y="3494"/>
                    <a:pt x="1117" y="3504"/>
                    <a:pt x="1120" y="3510"/>
                  </a:cubicBezTo>
                  <a:cubicBezTo>
                    <a:pt x="1158" y="3510"/>
                    <a:pt x="1123" y="3516"/>
                    <a:pt x="1086" y="3523"/>
                  </a:cubicBezTo>
                  <a:cubicBezTo>
                    <a:pt x="1048" y="3523"/>
                    <a:pt x="1051" y="3529"/>
                    <a:pt x="1054" y="3541"/>
                  </a:cubicBezTo>
                  <a:cubicBezTo>
                    <a:pt x="1092" y="3541"/>
                    <a:pt x="1098" y="3570"/>
                    <a:pt x="1105" y="3588"/>
                  </a:cubicBezTo>
                  <a:cubicBezTo>
                    <a:pt x="1117" y="3623"/>
                    <a:pt x="1158" y="3626"/>
                    <a:pt x="1246" y="3645"/>
                  </a:cubicBezTo>
                  <a:lnTo>
                    <a:pt x="1330" y="3654"/>
                  </a:lnTo>
                  <a:lnTo>
                    <a:pt x="1249" y="3651"/>
                  </a:lnTo>
                  <a:lnTo>
                    <a:pt x="1130" y="3654"/>
                  </a:lnTo>
                  <a:cubicBezTo>
                    <a:pt x="1151" y="3661"/>
                    <a:pt x="1172" y="3665"/>
                    <a:pt x="1193" y="3665"/>
                  </a:cubicBezTo>
                  <a:cubicBezTo>
                    <a:pt x="1200" y="3665"/>
                    <a:pt x="1207" y="3664"/>
                    <a:pt x="1214" y="3664"/>
                  </a:cubicBezTo>
                  <a:cubicBezTo>
                    <a:pt x="1255" y="3667"/>
                    <a:pt x="1258" y="3676"/>
                    <a:pt x="1220" y="3686"/>
                  </a:cubicBezTo>
                  <a:cubicBezTo>
                    <a:pt x="1186" y="3698"/>
                    <a:pt x="1186" y="3704"/>
                    <a:pt x="1233" y="3714"/>
                  </a:cubicBezTo>
                  <a:cubicBezTo>
                    <a:pt x="1236" y="3723"/>
                    <a:pt x="1239" y="3729"/>
                    <a:pt x="1199" y="3729"/>
                  </a:cubicBezTo>
                  <a:cubicBezTo>
                    <a:pt x="1202" y="3739"/>
                    <a:pt x="1202" y="3739"/>
                    <a:pt x="1246" y="3745"/>
                  </a:cubicBezTo>
                  <a:cubicBezTo>
                    <a:pt x="1289" y="3748"/>
                    <a:pt x="1296" y="3758"/>
                    <a:pt x="1252" y="3758"/>
                  </a:cubicBezTo>
                  <a:cubicBezTo>
                    <a:pt x="1238" y="3757"/>
                    <a:pt x="1227" y="3756"/>
                    <a:pt x="1218" y="3756"/>
                  </a:cubicBezTo>
                  <a:cubicBezTo>
                    <a:pt x="1170" y="3756"/>
                    <a:pt x="1181" y="3769"/>
                    <a:pt x="1220" y="3776"/>
                  </a:cubicBezTo>
                  <a:cubicBezTo>
                    <a:pt x="1267" y="3786"/>
                    <a:pt x="1271" y="3792"/>
                    <a:pt x="1274" y="3802"/>
                  </a:cubicBezTo>
                  <a:cubicBezTo>
                    <a:pt x="1277" y="3808"/>
                    <a:pt x="1280" y="3814"/>
                    <a:pt x="1330" y="3833"/>
                  </a:cubicBezTo>
                  <a:cubicBezTo>
                    <a:pt x="1336" y="3839"/>
                    <a:pt x="1340" y="3849"/>
                    <a:pt x="1340" y="3849"/>
                  </a:cubicBezTo>
                  <a:cubicBezTo>
                    <a:pt x="1340" y="3849"/>
                    <a:pt x="1339" y="3850"/>
                    <a:pt x="1338" y="3850"/>
                  </a:cubicBezTo>
                  <a:cubicBezTo>
                    <a:pt x="1329" y="3850"/>
                    <a:pt x="1289" y="3835"/>
                    <a:pt x="1286" y="3830"/>
                  </a:cubicBezTo>
                  <a:lnTo>
                    <a:pt x="1239" y="3824"/>
                  </a:lnTo>
                  <a:lnTo>
                    <a:pt x="1239" y="3824"/>
                  </a:lnTo>
                  <a:cubicBezTo>
                    <a:pt x="1246" y="3836"/>
                    <a:pt x="1249" y="3842"/>
                    <a:pt x="1302" y="3864"/>
                  </a:cubicBezTo>
                  <a:cubicBezTo>
                    <a:pt x="1358" y="3882"/>
                    <a:pt x="1384" y="3891"/>
                    <a:pt x="1382" y="3891"/>
                  </a:cubicBezTo>
                  <a:cubicBezTo>
                    <a:pt x="1380" y="3891"/>
                    <a:pt x="1354" y="3884"/>
                    <a:pt x="1305" y="3871"/>
                  </a:cubicBezTo>
                  <a:cubicBezTo>
                    <a:pt x="1277" y="3863"/>
                    <a:pt x="1248" y="3857"/>
                    <a:pt x="1239" y="3857"/>
                  </a:cubicBezTo>
                  <a:cubicBezTo>
                    <a:pt x="1232" y="3857"/>
                    <a:pt x="1237" y="3861"/>
                    <a:pt x="1261" y="3871"/>
                  </a:cubicBezTo>
                  <a:cubicBezTo>
                    <a:pt x="1316" y="3890"/>
                    <a:pt x="1330" y="3897"/>
                    <a:pt x="1324" y="3897"/>
                  </a:cubicBezTo>
                  <a:cubicBezTo>
                    <a:pt x="1318" y="3897"/>
                    <a:pt x="1293" y="3891"/>
                    <a:pt x="1267" y="3883"/>
                  </a:cubicBezTo>
                  <a:cubicBezTo>
                    <a:pt x="1242" y="3874"/>
                    <a:pt x="1217" y="3864"/>
                    <a:pt x="1189" y="3858"/>
                  </a:cubicBezTo>
                  <a:lnTo>
                    <a:pt x="1189" y="3858"/>
                  </a:lnTo>
                  <a:cubicBezTo>
                    <a:pt x="1189" y="3858"/>
                    <a:pt x="1217" y="3871"/>
                    <a:pt x="1277" y="3902"/>
                  </a:cubicBezTo>
                  <a:cubicBezTo>
                    <a:pt x="1283" y="3914"/>
                    <a:pt x="1352" y="3961"/>
                    <a:pt x="1361" y="3980"/>
                  </a:cubicBezTo>
                  <a:cubicBezTo>
                    <a:pt x="1372" y="3999"/>
                    <a:pt x="1378" y="4011"/>
                    <a:pt x="1364" y="4011"/>
                  </a:cubicBezTo>
                  <a:cubicBezTo>
                    <a:pt x="1357" y="4011"/>
                    <a:pt x="1345" y="4008"/>
                    <a:pt x="1327" y="4002"/>
                  </a:cubicBezTo>
                  <a:cubicBezTo>
                    <a:pt x="1263" y="3977"/>
                    <a:pt x="1239" y="3969"/>
                    <a:pt x="1238" y="3969"/>
                  </a:cubicBezTo>
                  <a:lnTo>
                    <a:pt x="1238" y="3969"/>
                  </a:lnTo>
                  <a:cubicBezTo>
                    <a:pt x="1236" y="3969"/>
                    <a:pt x="1250" y="3974"/>
                    <a:pt x="1267" y="3980"/>
                  </a:cubicBezTo>
                  <a:cubicBezTo>
                    <a:pt x="1387" y="4027"/>
                    <a:pt x="1393" y="4033"/>
                    <a:pt x="1402" y="4055"/>
                  </a:cubicBezTo>
                  <a:cubicBezTo>
                    <a:pt x="1397" y="4054"/>
                    <a:pt x="1393" y="4054"/>
                    <a:pt x="1391" y="4054"/>
                  </a:cubicBezTo>
                  <a:cubicBezTo>
                    <a:pt x="1366" y="4054"/>
                    <a:pt x="1428" y="4090"/>
                    <a:pt x="1487" y="4121"/>
                  </a:cubicBezTo>
                  <a:lnTo>
                    <a:pt x="1481" y="4109"/>
                  </a:lnTo>
                  <a:lnTo>
                    <a:pt x="1481" y="4109"/>
                  </a:lnTo>
                  <a:cubicBezTo>
                    <a:pt x="1569" y="4149"/>
                    <a:pt x="1597" y="4166"/>
                    <a:pt x="1585" y="4166"/>
                  </a:cubicBezTo>
                  <a:cubicBezTo>
                    <a:pt x="1581" y="4166"/>
                    <a:pt x="1571" y="4163"/>
                    <a:pt x="1556" y="4159"/>
                  </a:cubicBezTo>
                  <a:cubicBezTo>
                    <a:pt x="1512" y="4146"/>
                    <a:pt x="1471" y="4127"/>
                    <a:pt x="1434" y="4106"/>
                  </a:cubicBezTo>
                  <a:cubicBezTo>
                    <a:pt x="1393" y="4087"/>
                    <a:pt x="1352" y="4068"/>
                    <a:pt x="1311" y="4059"/>
                  </a:cubicBezTo>
                  <a:lnTo>
                    <a:pt x="1311" y="4059"/>
                  </a:lnTo>
                  <a:cubicBezTo>
                    <a:pt x="1314" y="4062"/>
                    <a:pt x="1318" y="4068"/>
                    <a:pt x="1380" y="4093"/>
                  </a:cubicBezTo>
                  <a:cubicBezTo>
                    <a:pt x="1443" y="4124"/>
                    <a:pt x="1443" y="4124"/>
                    <a:pt x="1446" y="4134"/>
                  </a:cubicBezTo>
                  <a:cubicBezTo>
                    <a:pt x="1449" y="4140"/>
                    <a:pt x="1456" y="4143"/>
                    <a:pt x="1524" y="4184"/>
                  </a:cubicBezTo>
                  <a:cubicBezTo>
                    <a:pt x="1590" y="4215"/>
                    <a:pt x="1593" y="4225"/>
                    <a:pt x="1600" y="4231"/>
                  </a:cubicBezTo>
                  <a:lnTo>
                    <a:pt x="1562" y="4215"/>
                  </a:lnTo>
                  <a:cubicBezTo>
                    <a:pt x="1550" y="4212"/>
                    <a:pt x="1543" y="4211"/>
                    <a:pt x="1540" y="4211"/>
                  </a:cubicBezTo>
                  <a:cubicBezTo>
                    <a:pt x="1537" y="4211"/>
                    <a:pt x="1537" y="4212"/>
                    <a:pt x="1537" y="4212"/>
                  </a:cubicBezTo>
                  <a:lnTo>
                    <a:pt x="1474" y="4178"/>
                  </a:lnTo>
                  <a:lnTo>
                    <a:pt x="1346" y="4118"/>
                  </a:lnTo>
                  <a:lnTo>
                    <a:pt x="1346" y="4118"/>
                  </a:lnTo>
                  <a:cubicBezTo>
                    <a:pt x="1368" y="4131"/>
                    <a:pt x="1390" y="4143"/>
                    <a:pt x="1412" y="4156"/>
                  </a:cubicBezTo>
                  <a:cubicBezTo>
                    <a:pt x="1430" y="4165"/>
                    <a:pt x="1443" y="4178"/>
                    <a:pt x="1456" y="4193"/>
                  </a:cubicBezTo>
                  <a:cubicBezTo>
                    <a:pt x="1462" y="4203"/>
                    <a:pt x="1468" y="4209"/>
                    <a:pt x="1474" y="4218"/>
                  </a:cubicBezTo>
                  <a:cubicBezTo>
                    <a:pt x="1487" y="4231"/>
                    <a:pt x="1477" y="4234"/>
                    <a:pt x="1465" y="4234"/>
                  </a:cubicBezTo>
                  <a:cubicBezTo>
                    <a:pt x="1421" y="4240"/>
                    <a:pt x="1368" y="4243"/>
                    <a:pt x="1358" y="4247"/>
                  </a:cubicBezTo>
                  <a:cubicBezTo>
                    <a:pt x="1327" y="4231"/>
                    <a:pt x="1306" y="4223"/>
                    <a:pt x="1299" y="4223"/>
                  </a:cubicBezTo>
                  <a:cubicBezTo>
                    <a:pt x="1293" y="4223"/>
                    <a:pt x="1300" y="4231"/>
                    <a:pt x="1327" y="4247"/>
                  </a:cubicBezTo>
                  <a:cubicBezTo>
                    <a:pt x="1374" y="4278"/>
                    <a:pt x="1333" y="4281"/>
                    <a:pt x="1283" y="4284"/>
                  </a:cubicBezTo>
                  <a:cubicBezTo>
                    <a:pt x="1230" y="4287"/>
                    <a:pt x="1189" y="4290"/>
                    <a:pt x="1227" y="4322"/>
                  </a:cubicBezTo>
                  <a:lnTo>
                    <a:pt x="1202" y="4325"/>
                  </a:lnTo>
                  <a:cubicBezTo>
                    <a:pt x="1186" y="4325"/>
                    <a:pt x="1202" y="4359"/>
                    <a:pt x="1195" y="4359"/>
                  </a:cubicBezTo>
                  <a:cubicBezTo>
                    <a:pt x="1208" y="4377"/>
                    <a:pt x="1212" y="4385"/>
                    <a:pt x="1210" y="4385"/>
                  </a:cubicBezTo>
                  <a:cubicBezTo>
                    <a:pt x="1207" y="4385"/>
                    <a:pt x="1199" y="4377"/>
                    <a:pt x="1186" y="4359"/>
                  </a:cubicBezTo>
                  <a:cubicBezTo>
                    <a:pt x="1164" y="4334"/>
                    <a:pt x="1139" y="4312"/>
                    <a:pt x="1111" y="4294"/>
                  </a:cubicBezTo>
                  <a:lnTo>
                    <a:pt x="1111" y="4294"/>
                  </a:lnTo>
                  <a:cubicBezTo>
                    <a:pt x="1095" y="4297"/>
                    <a:pt x="1126" y="4328"/>
                    <a:pt x="1161" y="4363"/>
                  </a:cubicBezTo>
                  <a:cubicBezTo>
                    <a:pt x="1192" y="4394"/>
                    <a:pt x="1183" y="4394"/>
                    <a:pt x="1183" y="4394"/>
                  </a:cubicBezTo>
                  <a:cubicBezTo>
                    <a:pt x="1181" y="4395"/>
                    <a:pt x="1179" y="4395"/>
                    <a:pt x="1177" y="4395"/>
                  </a:cubicBezTo>
                  <a:cubicBezTo>
                    <a:pt x="1172" y="4395"/>
                    <a:pt x="1166" y="4389"/>
                    <a:pt x="1142" y="4363"/>
                  </a:cubicBezTo>
                  <a:lnTo>
                    <a:pt x="1076" y="4297"/>
                  </a:lnTo>
                  <a:lnTo>
                    <a:pt x="1070" y="4297"/>
                  </a:lnTo>
                  <a:cubicBezTo>
                    <a:pt x="1101" y="4331"/>
                    <a:pt x="1092" y="4331"/>
                    <a:pt x="1092" y="4331"/>
                  </a:cubicBezTo>
                  <a:cubicBezTo>
                    <a:pt x="1086" y="4331"/>
                    <a:pt x="1086" y="4331"/>
                    <a:pt x="1023" y="4265"/>
                  </a:cubicBezTo>
                  <a:cubicBezTo>
                    <a:pt x="992" y="4232"/>
                    <a:pt x="974" y="4216"/>
                    <a:pt x="972" y="4216"/>
                  </a:cubicBezTo>
                  <a:lnTo>
                    <a:pt x="972" y="4216"/>
                  </a:lnTo>
                  <a:cubicBezTo>
                    <a:pt x="969" y="4216"/>
                    <a:pt x="981" y="4232"/>
                    <a:pt x="1007" y="4265"/>
                  </a:cubicBezTo>
                  <a:lnTo>
                    <a:pt x="1023" y="4300"/>
                  </a:lnTo>
                  <a:cubicBezTo>
                    <a:pt x="1003" y="4280"/>
                    <a:pt x="993" y="4272"/>
                    <a:pt x="990" y="4272"/>
                  </a:cubicBezTo>
                  <a:cubicBezTo>
                    <a:pt x="982" y="4272"/>
                    <a:pt x="1007" y="4312"/>
                    <a:pt x="1020" y="4334"/>
                  </a:cubicBezTo>
                  <a:cubicBezTo>
                    <a:pt x="987" y="4302"/>
                    <a:pt x="969" y="4285"/>
                    <a:pt x="965" y="4285"/>
                  </a:cubicBezTo>
                  <a:lnTo>
                    <a:pt x="965" y="4285"/>
                  </a:lnTo>
                  <a:cubicBezTo>
                    <a:pt x="961" y="4285"/>
                    <a:pt x="971" y="4303"/>
                    <a:pt x="995" y="4337"/>
                  </a:cubicBezTo>
                  <a:cubicBezTo>
                    <a:pt x="1009" y="4355"/>
                    <a:pt x="1014" y="4363"/>
                    <a:pt x="1011" y="4363"/>
                  </a:cubicBezTo>
                  <a:cubicBezTo>
                    <a:pt x="1007" y="4363"/>
                    <a:pt x="996" y="4355"/>
                    <a:pt x="979" y="4337"/>
                  </a:cubicBezTo>
                  <a:cubicBezTo>
                    <a:pt x="945" y="4306"/>
                    <a:pt x="938" y="4306"/>
                    <a:pt x="923" y="4306"/>
                  </a:cubicBezTo>
                  <a:cubicBezTo>
                    <a:pt x="938" y="4341"/>
                    <a:pt x="882" y="4344"/>
                    <a:pt x="816" y="4350"/>
                  </a:cubicBezTo>
                  <a:cubicBezTo>
                    <a:pt x="744" y="4353"/>
                    <a:pt x="697" y="4356"/>
                    <a:pt x="710" y="4391"/>
                  </a:cubicBezTo>
                  <a:cubicBezTo>
                    <a:pt x="700" y="4391"/>
                    <a:pt x="700" y="4391"/>
                    <a:pt x="681" y="4356"/>
                  </a:cubicBezTo>
                  <a:cubicBezTo>
                    <a:pt x="676" y="4342"/>
                    <a:pt x="672" y="4334"/>
                    <a:pt x="669" y="4334"/>
                  </a:cubicBezTo>
                  <a:lnTo>
                    <a:pt x="669" y="4334"/>
                  </a:lnTo>
                  <a:cubicBezTo>
                    <a:pt x="665" y="4334"/>
                    <a:pt x="666" y="4351"/>
                    <a:pt x="675" y="4394"/>
                  </a:cubicBezTo>
                  <a:cubicBezTo>
                    <a:pt x="677" y="4414"/>
                    <a:pt x="682" y="4434"/>
                    <a:pt x="682" y="4434"/>
                  </a:cubicBezTo>
                  <a:cubicBezTo>
                    <a:pt x="681" y="4434"/>
                    <a:pt x="678" y="4423"/>
                    <a:pt x="669" y="4394"/>
                  </a:cubicBezTo>
                  <a:cubicBezTo>
                    <a:pt x="659" y="4367"/>
                    <a:pt x="648" y="4361"/>
                    <a:pt x="629" y="4361"/>
                  </a:cubicBezTo>
                  <a:cubicBezTo>
                    <a:pt x="623" y="4361"/>
                    <a:pt x="617" y="4362"/>
                    <a:pt x="609" y="4363"/>
                  </a:cubicBezTo>
                  <a:cubicBezTo>
                    <a:pt x="584" y="4363"/>
                    <a:pt x="553" y="4366"/>
                    <a:pt x="559" y="4400"/>
                  </a:cubicBezTo>
                  <a:cubicBezTo>
                    <a:pt x="555" y="4419"/>
                    <a:pt x="552" y="4428"/>
                    <a:pt x="551" y="4428"/>
                  </a:cubicBezTo>
                  <a:lnTo>
                    <a:pt x="551" y="4428"/>
                  </a:lnTo>
                  <a:cubicBezTo>
                    <a:pt x="551" y="4428"/>
                    <a:pt x="551" y="4419"/>
                    <a:pt x="553" y="4400"/>
                  </a:cubicBezTo>
                  <a:cubicBezTo>
                    <a:pt x="549" y="4357"/>
                    <a:pt x="533" y="4328"/>
                    <a:pt x="517" y="4328"/>
                  </a:cubicBezTo>
                  <a:cubicBezTo>
                    <a:pt x="507" y="4328"/>
                    <a:pt x="497" y="4340"/>
                    <a:pt x="490" y="4369"/>
                  </a:cubicBezTo>
                  <a:cubicBezTo>
                    <a:pt x="484" y="4369"/>
                    <a:pt x="478" y="4369"/>
                    <a:pt x="475" y="4334"/>
                  </a:cubicBezTo>
                  <a:cubicBezTo>
                    <a:pt x="468" y="4334"/>
                    <a:pt x="462" y="4334"/>
                    <a:pt x="443" y="4372"/>
                  </a:cubicBezTo>
                  <a:lnTo>
                    <a:pt x="396" y="4375"/>
                  </a:lnTo>
                  <a:cubicBezTo>
                    <a:pt x="384" y="4375"/>
                    <a:pt x="374" y="4413"/>
                    <a:pt x="374" y="4413"/>
                  </a:cubicBezTo>
                  <a:lnTo>
                    <a:pt x="365" y="4413"/>
                  </a:lnTo>
                  <a:cubicBezTo>
                    <a:pt x="363" y="4385"/>
                    <a:pt x="346" y="4380"/>
                    <a:pt x="318" y="4380"/>
                  </a:cubicBezTo>
                  <a:cubicBezTo>
                    <a:pt x="307" y="4380"/>
                    <a:pt x="294" y="4380"/>
                    <a:pt x="280" y="4381"/>
                  </a:cubicBezTo>
                  <a:cubicBezTo>
                    <a:pt x="269" y="4382"/>
                    <a:pt x="259" y="4383"/>
                    <a:pt x="249" y="4383"/>
                  </a:cubicBezTo>
                  <a:cubicBezTo>
                    <a:pt x="216" y="4383"/>
                    <a:pt x="190" y="4376"/>
                    <a:pt x="183" y="4350"/>
                  </a:cubicBezTo>
                  <a:cubicBezTo>
                    <a:pt x="183" y="4350"/>
                    <a:pt x="177" y="4350"/>
                    <a:pt x="174" y="4388"/>
                  </a:cubicBezTo>
                  <a:cubicBezTo>
                    <a:pt x="174" y="4429"/>
                    <a:pt x="172" y="4447"/>
                    <a:pt x="168" y="4447"/>
                  </a:cubicBezTo>
                  <a:cubicBezTo>
                    <a:pt x="165" y="4447"/>
                    <a:pt x="162" y="4438"/>
                    <a:pt x="158" y="4422"/>
                  </a:cubicBezTo>
                  <a:cubicBezTo>
                    <a:pt x="150" y="4388"/>
                    <a:pt x="140" y="4371"/>
                    <a:pt x="132" y="4371"/>
                  </a:cubicBezTo>
                  <a:cubicBezTo>
                    <a:pt x="124" y="4371"/>
                    <a:pt x="117" y="4389"/>
                    <a:pt x="117" y="4425"/>
                  </a:cubicBezTo>
                  <a:cubicBezTo>
                    <a:pt x="114" y="4406"/>
                    <a:pt x="114" y="4410"/>
                    <a:pt x="114" y="4391"/>
                  </a:cubicBezTo>
                  <a:cubicBezTo>
                    <a:pt x="108" y="4364"/>
                    <a:pt x="102" y="4352"/>
                    <a:pt x="97" y="4352"/>
                  </a:cubicBezTo>
                  <a:cubicBezTo>
                    <a:pt x="89" y="4352"/>
                    <a:pt x="83" y="4383"/>
                    <a:pt x="83" y="4428"/>
                  </a:cubicBezTo>
                  <a:cubicBezTo>
                    <a:pt x="76" y="4404"/>
                    <a:pt x="68" y="4378"/>
                    <a:pt x="63" y="4378"/>
                  </a:cubicBezTo>
                  <a:cubicBezTo>
                    <a:pt x="61" y="4378"/>
                    <a:pt x="59" y="4383"/>
                    <a:pt x="58" y="4394"/>
                  </a:cubicBezTo>
                  <a:cubicBezTo>
                    <a:pt x="52" y="4394"/>
                    <a:pt x="52" y="4394"/>
                    <a:pt x="45" y="4322"/>
                  </a:cubicBezTo>
                  <a:cubicBezTo>
                    <a:pt x="42" y="4287"/>
                    <a:pt x="39" y="4250"/>
                    <a:pt x="33" y="4250"/>
                  </a:cubicBezTo>
                  <a:cubicBezTo>
                    <a:pt x="26" y="4253"/>
                    <a:pt x="30" y="4287"/>
                    <a:pt x="33" y="4322"/>
                  </a:cubicBezTo>
                  <a:lnTo>
                    <a:pt x="17" y="4325"/>
                  </a:lnTo>
                  <a:cubicBezTo>
                    <a:pt x="17" y="4325"/>
                    <a:pt x="11" y="4325"/>
                    <a:pt x="14" y="4359"/>
                  </a:cubicBezTo>
                  <a:cubicBezTo>
                    <a:pt x="17" y="4394"/>
                    <a:pt x="11" y="4397"/>
                    <a:pt x="5" y="4397"/>
                  </a:cubicBezTo>
                  <a:cubicBezTo>
                    <a:pt x="4" y="4386"/>
                    <a:pt x="3" y="4381"/>
                    <a:pt x="2" y="4381"/>
                  </a:cubicBezTo>
                  <a:lnTo>
                    <a:pt x="2" y="4381"/>
                  </a:lnTo>
                  <a:cubicBezTo>
                    <a:pt x="1" y="4381"/>
                    <a:pt x="1" y="4407"/>
                    <a:pt x="8" y="4431"/>
                  </a:cubicBezTo>
                  <a:cubicBezTo>
                    <a:pt x="11" y="4466"/>
                    <a:pt x="14" y="4504"/>
                    <a:pt x="8" y="4504"/>
                  </a:cubicBezTo>
                  <a:cubicBezTo>
                    <a:pt x="8" y="4504"/>
                    <a:pt x="11" y="4538"/>
                    <a:pt x="14" y="4576"/>
                  </a:cubicBezTo>
                  <a:cubicBezTo>
                    <a:pt x="14" y="4623"/>
                    <a:pt x="23" y="4673"/>
                    <a:pt x="42" y="4717"/>
                  </a:cubicBezTo>
                  <a:cubicBezTo>
                    <a:pt x="60" y="4736"/>
                    <a:pt x="75" y="4756"/>
                    <a:pt x="83" y="4756"/>
                  </a:cubicBezTo>
                  <a:cubicBezTo>
                    <a:pt x="89" y="4756"/>
                    <a:pt x="92" y="4745"/>
                    <a:pt x="89" y="4714"/>
                  </a:cubicBezTo>
                  <a:cubicBezTo>
                    <a:pt x="89" y="4714"/>
                    <a:pt x="92" y="4679"/>
                    <a:pt x="99" y="4679"/>
                  </a:cubicBezTo>
                  <a:cubicBezTo>
                    <a:pt x="99" y="4679"/>
                    <a:pt x="99" y="4679"/>
                    <a:pt x="99" y="4679"/>
                  </a:cubicBezTo>
                  <a:cubicBezTo>
                    <a:pt x="106" y="4679"/>
                    <a:pt x="117" y="4714"/>
                    <a:pt x="117" y="4714"/>
                  </a:cubicBezTo>
                  <a:cubicBezTo>
                    <a:pt x="120" y="4740"/>
                    <a:pt x="135" y="4746"/>
                    <a:pt x="158" y="4746"/>
                  </a:cubicBezTo>
                  <a:cubicBezTo>
                    <a:pt x="165" y="4746"/>
                    <a:pt x="172" y="4746"/>
                    <a:pt x="180" y="4745"/>
                  </a:cubicBezTo>
                  <a:cubicBezTo>
                    <a:pt x="189" y="4744"/>
                    <a:pt x="198" y="4744"/>
                    <a:pt x="205" y="4744"/>
                  </a:cubicBezTo>
                  <a:cubicBezTo>
                    <a:pt x="230" y="4744"/>
                    <a:pt x="245" y="4750"/>
                    <a:pt x="252" y="4776"/>
                  </a:cubicBezTo>
                  <a:cubicBezTo>
                    <a:pt x="262" y="4811"/>
                    <a:pt x="268" y="4811"/>
                    <a:pt x="268" y="4811"/>
                  </a:cubicBezTo>
                  <a:cubicBezTo>
                    <a:pt x="265" y="4776"/>
                    <a:pt x="305" y="4773"/>
                    <a:pt x="352" y="4770"/>
                  </a:cubicBezTo>
                  <a:cubicBezTo>
                    <a:pt x="399" y="4767"/>
                    <a:pt x="446" y="4767"/>
                    <a:pt x="443" y="4729"/>
                  </a:cubicBezTo>
                  <a:lnTo>
                    <a:pt x="459" y="4729"/>
                  </a:lnTo>
                  <a:cubicBezTo>
                    <a:pt x="462" y="4764"/>
                    <a:pt x="475" y="4764"/>
                    <a:pt x="487" y="4764"/>
                  </a:cubicBezTo>
                  <a:cubicBezTo>
                    <a:pt x="500" y="4726"/>
                    <a:pt x="512" y="4726"/>
                    <a:pt x="512" y="4726"/>
                  </a:cubicBezTo>
                  <a:cubicBezTo>
                    <a:pt x="515" y="4761"/>
                    <a:pt x="522" y="4761"/>
                    <a:pt x="537" y="4761"/>
                  </a:cubicBezTo>
                  <a:cubicBezTo>
                    <a:pt x="562" y="4757"/>
                    <a:pt x="575" y="4757"/>
                    <a:pt x="569" y="4723"/>
                  </a:cubicBezTo>
                  <a:cubicBezTo>
                    <a:pt x="578" y="4722"/>
                    <a:pt x="588" y="4721"/>
                    <a:pt x="597" y="4721"/>
                  </a:cubicBezTo>
                  <a:cubicBezTo>
                    <a:pt x="635" y="4721"/>
                    <a:pt x="672" y="4731"/>
                    <a:pt x="707" y="4748"/>
                  </a:cubicBezTo>
                  <a:cubicBezTo>
                    <a:pt x="713" y="4758"/>
                    <a:pt x="717" y="4762"/>
                    <a:pt x="721" y="4762"/>
                  </a:cubicBezTo>
                  <a:cubicBezTo>
                    <a:pt x="730" y="4762"/>
                    <a:pt x="732" y="4735"/>
                    <a:pt x="732" y="4710"/>
                  </a:cubicBezTo>
                  <a:cubicBezTo>
                    <a:pt x="722" y="4676"/>
                    <a:pt x="722" y="4638"/>
                    <a:pt x="735" y="4638"/>
                  </a:cubicBezTo>
                  <a:cubicBezTo>
                    <a:pt x="735" y="4638"/>
                    <a:pt x="744" y="4673"/>
                    <a:pt x="757" y="4707"/>
                  </a:cubicBezTo>
                  <a:cubicBezTo>
                    <a:pt x="754" y="4736"/>
                    <a:pt x="754" y="4743"/>
                    <a:pt x="765" y="4743"/>
                  </a:cubicBezTo>
                  <a:cubicBezTo>
                    <a:pt x="769" y="4743"/>
                    <a:pt x="773" y="4742"/>
                    <a:pt x="779" y="4742"/>
                  </a:cubicBezTo>
                  <a:lnTo>
                    <a:pt x="804" y="4742"/>
                  </a:lnTo>
                  <a:cubicBezTo>
                    <a:pt x="791" y="4707"/>
                    <a:pt x="851" y="4701"/>
                    <a:pt x="932" y="4695"/>
                  </a:cubicBezTo>
                  <a:cubicBezTo>
                    <a:pt x="1039" y="4688"/>
                    <a:pt x="1073" y="4685"/>
                    <a:pt x="1054" y="4651"/>
                  </a:cubicBezTo>
                  <a:cubicBezTo>
                    <a:pt x="1043" y="4633"/>
                    <a:pt x="1040" y="4625"/>
                    <a:pt x="1047" y="4625"/>
                  </a:cubicBezTo>
                  <a:cubicBezTo>
                    <a:pt x="1054" y="4625"/>
                    <a:pt x="1071" y="4632"/>
                    <a:pt x="1098" y="4648"/>
                  </a:cubicBezTo>
                  <a:cubicBezTo>
                    <a:pt x="1187" y="4709"/>
                    <a:pt x="1222" y="4731"/>
                    <a:pt x="1232" y="4731"/>
                  </a:cubicBezTo>
                  <a:cubicBezTo>
                    <a:pt x="1239" y="4731"/>
                    <a:pt x="1236" y="4723"/>
                    <a:pt x="1230" y="4710"/>
                  </a:cubicBezTo>
                  <a:cubicBezTo>
                    <a:pt x="1217" y="4710"/>
                    <a:pt x="1192" y="4676"/>
                    <a:pt x="1167" y="4641"/>
                  </a:cubicBezTo>
                  <a:cubicBezTo>
                    <a:pt x="1144" y="4609"/>
                    <a:pt x="1134" y="4592"/>
                    <a:pt x="1139" y="4592"/>
                  </a:cubicBezTo>
                  <a:lnTo>
                    <a:pt x="1139" y="4592"/>
                  </a:lnTo>
                  <a:cubicBezTo>
                    <a:pt x="1143" y="4592"/>
                    <a:pt x="1161" y="4609"/>
                    <a:pt x="1192" y="4641"/>
                  </a:cubicBezTo>
                  <a:cubicBezTo>
                    <a:pt x="1209" y="4664"/>
                    <a:pt x="1239" y="4673"/>
                    <a:pt x="1268" y="4673"/>
                  </a:cubicBezTo>
                  <a:cubicBezTo>
                    <a:pt x="1325" y="4673"/>
                    <a:pt x="1381" y="4638"/>
                    <a:pt x="1346" y="4594"/>
                  </a:cubicBezTo>
                  <a:lnTo>
                    <a:pt x="1346" y="4594"/>
                  </a:lnTo>
                  <a:lnTo>
                    <a:pt x="1377" y="4629"/>
                  </a:lnTo>
                  <a:cubicBezTo>
                    <a:pt x="1401" y="4653"/>
                    <a:pt x="1414" y="4658"/>
                    <a:pt x="1439" y="4658"/>
                  </a:cubicBezTo>
                  <a:cubicBezTo>
                    <a:pt x="1447" y="4658"/>
                    <a:pt x="1457" y="4658"/>
                    <a:pt x="1468" y="4657"/>
                  </a:cubicBezTo>
                  <a:lnTo>
                    <a:pt x="1506" y="4654"/>
                  </a:lnTo>
                  <a:cubicBezTo>
                    <a:pt x="1475" y="4625"/>
                    <a:pt x="1478" y="4614"/>
                    <a:pt x="1495" y="4614"/>
                  </a:cubicBezTo>
                  <a:cubicBezTo>
                    <a:pt x="1516" y="4614"/>
                    <a:pt x="1557" y="4630"/>
                    <a:pt x="1578" y="4648"/>
                  </a:cubicBezTo>
                  <a:cubicBezTo>
                    <a:pt x="1628" y="4679"/>
                    <a:pt x="1628" y="4679"/>
                    <a:pt x="1653" y="4679"/>
                  </a:cubicBezTo>
                  <a:cubicBezTo>
                    <a:pt x="1634" y="4648"/>
                    <a:pt x="1644" y="4636"/>
                    <a:pt x="1665" y="4636"/>
                  </a:cubicBezTo>
                  <a:cubicBezTo>
                    <a:pt x="1690" y="4636"/>
                    <a:pt x="1729" y="4653"/>
                    <a:pt x="1753" y="4670"/>
                  </a:cubicBezTo>
                  <a:lnTo>
                    <a:pt x="1778" y="4670"/>
                  </a:lnTo>
                  <a:cubicBezTo>
                    <a:pt x="1747" y="4635"/>
                    <a:pt x="1772" y="4635"/>
                    <a:pt x="1785" y="4632"/>
                  </a:cubicBezTo>
                  <a:cubicBezTo>
                    <a:pt x="1822" y="4629"/>
                    <a:pt x="1832" y="4629"/>
                    <a:pt x="1775" y="4598"/>
                  </a:cubicBezTo>
                  <a:cubicBezTo>
                    <a:pt x="1731" y="4566"/>
                    <a:pt x="1687" y="4535"/>
                    <a:pt x="1700" y="4535"/>
                  </a:cubicBezTo>
                  <a:lnTo>
                    <a:pt x="1700" y="4535"/>
                  </a:lnTo>
                  <a:lnTo>
                    <a:pt x="1744" y="4566"/>
                  </a:lnTo>
                  <a:cubicBezTo>
                    <a:pt x="1772" y="4585"/>
                    <a:pt x="1803" y="4595"/>
                    <a:pt x="1837" y="4595"/>
                  </a:cubicBezTo>
                  <a:cubicBezTo>
                    <a:pt x="1849" y="4595"/>
                    <a:pt x="1860" y="4594"/>
                    <a:pt x="1872" y="4591"/>
                  </a:cubicBezTo>
                  <a:cubicBezTo>
                    <a:pt x="1884" y="4589"/>
                    <a:pt x="1897" y="4588"/>
                    <a:pt x="1909" y="4588"/>
                  </a:cubicBezTo>
                  <a:cubicBezTo>
                    <a:pt x="1946" y="4588"/>
                    <a:pt x="1984" y="4598"/>
                    <a:pt x="2016" y="4616"/>
                  </a:cubicBezTo>
                  <a:lnTo>
                    <a:pt x="1979" y="4585"/>
                  </a:lnTo>
                  <a:cubicBezTo>
                    <a:pt x="1958" y="4567"/>
                    <a:pt x="1951" y="4559"/>
                    <a:pt x="1956" y="4559"/>
                  </a:cubicBezTo>
                  <a:cubicBezTo>
                    <a:pt x="1961" y="4559"/>
                    <a:pt x="1976" y="4567"/>
                    <a:pt x="2001" y="4582"/>
                  </a:cubicBezTo>
                  <a:cubicBezTo>
                    <a:pt x="2030" y="4596"/>
                    <a:pt x="2057" y="4602"/>
                    <a:pt x="2074" y="4602"/>
                  </a:cubicBezTo>
                  <a:cubicBezTo>
                    <a:pt x="2095" y="4602"/>
                    <a:pt x="2103" y="4593"/>
                    <a:pt x="2085" y="4576"/>
                  </a:cubicBezTo>
                  <a:cubicBezTo>
                    <a:pt x="2092" y="4576"/>
                    <a:pt x="2098" y="4572"/>
                    <a:pt x="2104" y="4572"/>
                  </a:cubicBezTo>
                  <a:cubicBezTo>
                    <a:pt x="2160" y="4600"/>
                    <a:pt x="2197" y="4615"/>
                    <a:pt x="2208" y="4615"/>
                  </a:cubicBezTo>
                  <a:cubicBezTo>
                    <a:pt x="2221" y="4615"/>
                    <a:pt x="2202" y="4597"/>
                    <a:pt x="2142" y="4560"/>
                  </a:cubicBezTo>
                  <a:lnTo>
                    <a:pt x="2142" y="4560"/>
                  </a:lnTo>
                  <a:cubicBezTo>
                    <a:pt x="2184" y="4584"/>
                    <a:pt x="2201" y="4590"/>
                    <a:pt x="2211" y="4590"/>
                  </a:cubicBezTo>
                  <a:cubicBezTo>
                    <a:pt x="2215" y="4590"/>
                    <a:pt x="2217" y="4589"/>
                    <a:pt x="2220" y="4588"/>
                  </a:cubicBezTo>
                  <a:cubicBezTo>
                    <a:pt x="2196" y="4569"/>
                    <a:pt x="2194" y="4557"/>
                    <a:pt x="2209" y="4557"/>
                  </a:cubicBezTo>
                  <a:cubicBezTo>
                    <a:pt x="2214" y="4557"/>
                    <a:pt x="2219" y="4558"/>
                    <a:pt x="2226" y="4560"/>
                  </a:cubicBezTo>
                  <a:cubicBezTo>
                    <a:pt x="2227" y="4559"/>
                    <a:pt x="2229" y="4559"/>
                    <a:pt x="2230" y="4559"/>
                  </a:cubicBezTo>
                  <a:cubicBezTo>
                    <a:pt x="2236" y="4559"/>
                    <a:pt x="2247" y="4562"/>
                    <a:pt x="2261" y="4569"/>
                  </a:cubicBezTo>
                  <a:lnTo>
                    <a:pt x="2255" y="4560"/>
                  </a:lnTo>
                  <a:cubicBezTo>
                    <a:pt x="2179" y="4516"/>
                    <a:pt x="2173" y="4504"/>
                    <a:pt x="2167" y="4494"/>
                  </a:cubicBezTo>
                  <a:cubicBezTo>
                    <a:pt x="2161" y="4485"/>
                    <a:pt x="2151" y="4472"/>
                    <a:pt x="2082" y="4428"/>
                  </a:cubicBezTo>
                  <a:cubicBezTo>
                    <a:pt x="2054" y="4416"/>
                    <a:pt x="2026" y="4397"/>
                    <a:pt x="2004" y="4378"/>
                  </a:cubicBezTo>
                  <a:cubicBezTo>
                    <a:pt x="2003" y="4377"/>
                    <a:pt x="2004" y="4376"/>
                    <a:pt x="2005" y="4376"/>
                  </a:cubicBezTo>
                  <a:cubicBezTo>
                    <a:pt x="2015" y="4376"/>
                    <a:pt x="2076" y="4412"/>
                    <a:pt x="2139" y="4450"/>
                  </a:cubicBezTo>
                  <a:cubicBezTo>
                    <a:pt x="2163" y="4467"/>
                    <a:pt x="2178" y="4475"/>
                    <a:pt x="2181" y="4475"/>
                  </a:cubicBezTo>
                  <a:cubicBezTo>
                    <a:pt x="2189" y="4475"/>
                    <a:pt x="2146" y="4437"/>
                    <a:pt x="2045" y="4375"/>
                  </a:cubicBezTo>
                  <a:cubicBezTo>
                    <a:pt x="1971" y="4328"/>
                    <a:pt x="1935" y="4306"/>
                    <a:pt x="1936" y="4306"/>
                  </a:cubicBezTo>
                  <a:lnTo>
                    <a:pt x="1936" y="4306"/>
                  </a:lnTo>
                  <a:cubicBezTo>
                    <a:pt x="1937" y="4306"/>
                    <a:pt x="1971" y="4326"/>
                    <a:pt x="2038" y="4363"/>
                  </a:cubicBezTo>
                  <a:cubicBezTo>
                    <a:pt x="2084" y="4389"/>
                    <a:pt x="2131" y="4416"/>
                    <a:pt x="2135" y="4416"/>
                  </a:cubicBezTo>
                  <a:cubicBezTo>
                    <a:pt x="2137" y="4416"/>
                    <a:pt x="2128" y="4409"/>
                    <a:pt x="2101" y="4391"/>
                  </a:cubicBezTo>
                  <a:cubicBezTo>
                    <a:pt x="2079" y="4369"/>
                    <a:pt x="2054" y="4350"/>
                    <a:pt x="2026" y="4341"/>
                  </a:cubicBezTo>
                  <a:lnTo>
                    <a:pt x="2004" y="4309"/>
                  </a:lnTo>
                  <a:lnTo>
                    <a:pt x="2004" y="4309"/>
                  </a:lnTo>
                  <a:cubicBezTo>
                    <a:pt x="2009" y="4310"/>
                    <a:pt x="2013" y="4310"/>
                    <a:pt x="2017" y="4310"/>
                  </a:cubicBezTo>
                  <a:cubicBezTo>
                    <a:pt x="2049" y="4310"/>
                    <a:pt x="2041" y="4299"/>
                    <a:pt x="2035" y="4287"/>
                  </a:cubicBezTo>
                  <a:cubicBezTo>
                    <a:pt x="1992" y="4266"/>
                    <a:pt x="1977" y="4258"/>
                    <a:pt x="1984" y="4258"/>
                  </a:cubicBezTo>
                  <a:cubicBezTo>
                    <a:pt x="1989" y="4258"/>
                    <a:pt x="2001" y="4261"/>
                    <a:pt x="2020" y="4265"/>
                  </a:cubicBezTo>
                  <a:cubicBezTo>
                    <a:pt x="2039" y="4272"/>
                    <a:pt x="2051" y="4276"/>
                    <a:pt x="2054" y="4276"/>
                  </a:cubicBezTo>
                  <a:cubicBezTo>
                    <a:pt x="2062" y="4276"/>
                    <a:pt x="2032" y="4261"/>
                    <a:pt x="1954" y="4231"/>
                  </a:cubicBezTo>
                  <a:cubicBezTo>
                    <a:pt x="1904" y="4205"/>
                    <a:pt x="1888" y="4193"/>
                    <a:pt x="1906" y="4193"/>
                  </a:cubicBezTo>
                  <a:cubicBezTo>
                    <a:pt x="1911" y="4193"/>
                    <a:pt x="1920" y="4194"/>
                    <a:pt x="1932" y="4196"/>
                  </a:cubicBezTo>
                  <a:cubicBezTo>
                    <a:pt x="1987" y="4217"/>
                    <a:pt x="2014" y="4225"/>
                    <a:pt x="2021" y="4225"/>
                  </a:cubicBezTo>
                  <a:cubicBezTo>
                    <a:pt x="2028" y="4225"/>
                    <a:pt x="2012" y="4216"/>
                    <a:pt x="1982" y="4206"/>
                  </a:cubicBezTo>
                  <a:cubicBezTo>
                    <a:pt x="1919" y="4171"/>
                    <a:pt x="1910" y="4162"/>
                    <a:pt x="1910" y="4162"/>
                  </a:cubicBezTo>
                  <a:lnTo>
                    <a:pt x="1910" y="4162"/>
                  </a:lnTo>
                  <a:cubicBezTo>
                    <a:pt x="1915" y="4164"/>
                    <a:pt x="1919" y="4165"/>
                    <a:pt x="1923" y="4165"/>
                  </a:cubicBezTo>
                  <a:cubicBezTo>
                    <a:pt x="1957" y="4165"/>
                    <a:pt x="1892" y="4065"/>
                    <a:pt x="1832" y="3968"/>
                  </a:cubicBezTo>
                  <a:cubicBezTo>
                    <a:pt x="1797" y="3943"/>
                    <a:pt x="1759" y="3927"/>
                    <a:pt x="1719" y="3921"/>
                  </a:cubicBezTo>
                  <a:cubicBezTo>
                    <a:pt x="1673" y="3910"/>
                    <a:pt x="1660" y="3908"/>
                    <a:pt x="1663" y="3908"/>
                  </a:cubicBezTo>
                  <a:cubicBezTo>
                    <a:pt x="1666" y="3908"/>
                    <a:pt x="1691" y="3911"/>
                    <a:pt x="1712" y="3911"/>
                  </a:cubicBezTo>
                  <a:cubicBezTo>
                    <a:pt x="1747" y="3916"/>
                    <a:pt x="1772" y="3918"/>
                    <a:pt x="1788" y="3918"/>
                  </a:cubicBezTo>
                  <a:cubicBezTo>
                    <a:pt x="1835" y="3918"/>
                    <a:pt x="1801" y="3901"/>
                    <a:pt x="1700" y="3889"/>
                  </a:cubicBezTo>
                  <a:cubicBezTo>
                    <a:pt x="1609" y="3880"/>
                    <a:pt x="1612" y="3880"/>
                    <a:pt x="1694" y="3877"/>
                  </a:cubicBezTo>
                  <a:cubicBezTo>
                    <a:pt x="1734" y="3874"/>
                    <a:pt x="1731" y="3874"/>
                    <a:pt x="1678" y="3855"/>
                  </a:cubicBezTo>
                  <a:cubicBezTo>
                    <a:pt x="1647" y="3848"/>
                    <a:pt x="1635" y="3842"/>
                    <a:pt x="1646" y="3842"/>
                  </a:cubicBezTo>
                  <a:cubicBezTo>
                    <a:pt x="1650" y="3842"/>
                    <a:pt x="1659" y="3843"/>
                    <a:pt x="1672" y="3845"/>
                  </a:cubicBezTo>
                  <a:cubicBezTo>
                    <a:pt x="1712" y="3842"/>
                    <a:pt x="1750" y="3836"/>
                    <a:pt x="1706" y="3830"/>
                  </a:cubicBezTo>
                  <a:cubicBezTo>
                    <a:pt x="1706" y="3830"/>
                    <a:pt x="1697" y="3817"/>
                    <a:pt x="1734" y="3811"/>
                  </a:cubicBezTo>
                  <a:cubicBezTo>
                    <a:pt x="1772" y="3808"/>
                    <a:pt x="1719" y="3789"/>
                    <a:pt x="1669" y="3770"/>
                  </a:cubicBezTo>
                  <a:cubicBezTo>
                    <a:pt x="1599" y="3743"/>
                    <a:pt x="1575" y="3730"/>
                    <a:pt x="1594" y="3730"/>
                  </a:cubicBezTo>
                  <a:cubicBezTo>
                    <a:pt x="1604" y="3730"/>
                    <a:pt x="1623" y="3733"/>
                    <a:pt x="1653" y="3739"/>
                  </a:cubicBezTo>
                  <a:cubicBezTo>
                    <a:pt x="1665" y="3741"/>
                    <a:pt x="1674" y="3742"/>
                    <a:pt x="1680" y="3742"/>
                  </a:cubicBezTo>
                  <a:cubicBezTo>
                    <a:pt x="1724" y="3742"/>
                    <a:pt x="1657" y="3693"/>
                    <a:pt x="1581" y="3682"/>
                  </a:cubicBezTo>
                  <a:cubicBezTo>
                    <a:pt x="1520" y="3671"/>
                    <a:pt x="1503" y="3670"/>
                    <a:pt x="1513" y="3670"/>
                  </a:cubicBezTo>
                  <a:cubicBezTo>
                    <a:pt x="1517" y="3670"/>
                    <a:pt x="1525" y="3670"/>
                    <a:pt x="1537" y="3670"/>
                  </a:cubicBezTo>
                  <a:cubicBezTo>
                    <a:pt x="1578" y="3670"/>
                    <a:pt x="1571" y="3661"/>
                    <a:pt x="1571" y="3661"/>
                  </a:cubicBezTo>
                  <a:cubicBezTo>
                    <a:pt x="1565" y="3651"/>
                    <a:pt x="1559" y="3639"/>
                    <a:pt x="1600" y="3639"/>
                  </a:cubicBezTo>
                  <a:cubicBezTo>
                    <a:pt x="1600" y="3639"/>
                    <a:pt x="1593" y="3629"/>
                    <a:pt x="1543" y="3607"/>
                  </a:cubicBezTo>
                  <a:cubicBezTo>
                    <a:pt x="1456" y="3588"/>
                    <a:pt x="1477" y="3557"/>
                    <a:pt x="1550" y="3541"/>
                  </a:cubicBezTo>
                  <a:lnTo>
                    <a:pt x="1506" y="3523"/>
                  </a:lnTo>
                  <a:cubicBezTo>
                    <a:pt x="1427" y="3520"/>
                    <a:pt x="1387" y="3513"/>
                    <a:pt x="1462" y="3507"/>
                  </a:cubicBezTo>
                  <a:lnTo>
                    <a:pt x="1499" y="3501"/>
                  </a:lnTo>
                  <a:cubicBezTo>
                    <a:pt x="1421" y="3501"/>
                    <a:pt x="1443" y="3457"/>
                    <a:pt x="1515" y="3441"/>
                  </a:cubicBezTo>
                  <a:cubicBezTo>
                    <a:pt x="1553" y="3435"/>
                    <a:pt x="1553" y="3435"/>
                    <a:pt x="1546" y="3426"/>
                  </a:cubicBezTo>
                  <a:lnTo>
                    <a:pt x="1546" y="3426"/>
                  </a:lnTo>
                  <a:lnTo>
                    <a:pt x="1512" y="3432"/>
                  </a:lnTo>
                  <a:cubicBezTo>
                    <a:pt x="1488" y="3436"/>
                    <a:pt x="1466" y="3440"/>
                    <a:pt x="1451" y="3440"/>
                  </a:cubicBezTo>
                  <a:cubicBezTo>
                    <a:pt x="1443" y="3440"/>
                    <a:pt x="1438" y="3438"/>
                    <a:pt x="1437" y="3435"/>
                  </a:cubicBezTo>
                  <a:cubicBezTo>
                    <a:pt x="1434" y="3422"/>
                    <a:pt x="1427" y="3413"/>
                    <a:pt x="1465" y="3407"/>
                  </a:cubicBezTo>
                  <a:cubicBezTo>
                    <a:pt x="1491" y="3391"/>
                    <a:pt x="1517" y="3373"/>
                    <a:pt x="1505" y="3373"/>
                  </a:cubicBezTo>
                  <a:cubicBezTo>
                    <a:pt x="1503" y="3373"/>
                    <a:pt x="1499" y="3374"/>
                    <a:pt x="1493" y="3375"/>
                  </a:cubicBezTo>
                  <a:cubicBezTo>
                    <a:pt x="1493" y="3375"/>
                    <a:pt x="1487" y="3366"/>
                    <a:pt x="1518" y="3344"/>
                  </a:cubicBezTo>
                  <a:cubicBezTo>
                    <a:pt x="1515" y="3335"/>
                    <a:pt x="1512" y="3322"/>
                    <a:pt x="1509" y="3310"/>
                  </a:cubicBezTo>
                  <a:cubicBezTo>
                    <a:pt x="1502" y="3311"/>
                    <a:pt x="1496" y="3311"/>
                    <a:pt x="1491" y="3311"/>
                  </a:cubicBezTo>
                  <a:cubicBezTo>
                    <a:pt x="1471" y="3311"/>
                    <a:pt x="1474" y="3302"/>
                    <a:pt x="1503" y="3294"/>
                  </a:cubicBezTo>
                  <a:cubicBezTo>
                    <a:pt x="1503" y="3294"/>
                    <a:pt x="1503" y="3284"/>
                    <a:pt x="1476" y="3284"/>
                  </a:cubicBezTo>
                  <a:cubicBezTo>
                    <a:pt x="1473" y="3284"/>
                    <a:pt x="1469" y="3284"/>
                    <a:pt x="1465" y="3284"/>
                  </a:cubicBezTo>
                  <a:cubicBezTo>
                    <a:pt x="1462" y="3272"/>
                    <a:pt x="1462" y="3266"/>
                    <a:pt x="1496" y="3256"/>
                  </a:cubicBezTo>
                  <a:cubicBezTo>
                    <a:pt x="1518" y="3250"/>
                    <a:pt x="1526" y="3248"/>
                    <a:pt x="1519" y="3248"/>
                  </a:cubicBezTo>
                  <a:cubicBezTo>
                    <a:pt x="1516" y="3248"/>
                    <a:pt x="1507" y="3249"/>
                    <a:pt x="1493" y="3250"/>
                  </a:cubicBezTo>
                  <a:cubicBezTo>
                    <a:pt x="1480" y="3253"/>
                    <a:pt x="1472" y="3255"/>
                    <a:pt x="1467" y="3255"/>
                  </a:cubicBezTo>
                  <a:cubicBezTo>
                    <a:pt x="1458" y="3255"/>
                    <a:pt x="1457" y="3251"/>
                    <a:pt x="1456" y="3247"/>
                  </a:cubicBezTo>
                  <a:lnTo>
                    <a:pt x="1452" y="3237"/>
                  </a:lnTo>
                  <a:cubicBezTo>
                    <a:pt x="1433" y="3243"/>
                    <a:pt x="1425" y="3245"/>
                    <a:pt x="1421" y="3245"/>
                  </a:cubicBezTo>
                  <a:cubicBezTo>
                    <a:pt x="1418" y="3245"/>
                    <a:pt x="1418" y="3243"/>
                    <a:pt x="1418" y="3241"/>
                  </a:cubicBezTo>
                  <a:cubicBezTo>
                    <a:pt x="1415" y="3234"/>
                    <a:pt x="1446" y="3206"/>
                    <a:pt x="1446" y="3200"/>
                  </a:cubicBezTo>
                  <a:cubicBezTo>
                    <a:pt x="1445" y="3192"/>
                    <a:pt x="1444" y="3188"/>
                    <a:pt x="1439" y="3188"/>
                  </a:cubicBezTo>
                  <a:cubicBezTo>
                    <a:pt x="1434" y="3188"/>
                    <a:pt x="1426" y="3192"/>
                    <a:pt x="1409" y="3200"/>
                  </a:cubicBezTo>
                  <a:cubicBezTo>
                    <a:pt x="1409" y="3202"/>
                    <a:pt x="1399" y="3205"/>
                    <a:pt x="1395" y="3205"/>
                  </a:cubicBezTo>
                  <a:cubicBezTo>
                    <a:pt x="1391" y="3205"/>
                    <a:pt x="1392" y="3202"/>
                    <a:pt x="1409" y="3194"/>
                  </a:cubicBezTo>
                  <a:cubicBezTo>
                    <a:pt x="1405" y="3187"/>
                    <a:pt x="1440" y="3162"/>
                    <a:pt x="1437" y="3143"/>
                  </a:cubicBezTo>
                  <a:cubicBezTo>
                    <a:pt x="1433" y="3130"/>
                    <a:pt x="1431" y="3125"/>
                    <a:pt x="1423" y="3125"/>
                  </a:cubicBezTo>
                  <a:cubicBezTo>
                    <a:pt x="1418" y="3125"/>
                    <a:pt x="1410" y="3127"/>
                    <a:pt x="1396" y="3131"/>
                  </a:cubicBezTo>
                  <a:cubicBezTo>
                    <a:pt x="1367" y="3139"/>
                    <a:pt x="1350" y="3142"/>
                    <a:pt x="1346" y="3142"/>
                  </a:cubicBezTo>
                  <a:cubicBezTo>
                    <a:pt x="1339" y="3142"/>
                    <a:pt x="1356" y="3136"/>
                    <a:pt x="1396" y="3125"/>
                  </a:cubicBezTo>
                  <a:cubicBezTo>
                    <a:pt x="1444" y="3104"/>
                    <a:pt x="1457" y="3097"/>
                    <a:pt x="1447" y="3097"/>
                  </a:cubicBezTo>
                  <a:cubicBezTo>
                    <a:pt x="1444" y="3097"/>
                    <a:pt x="1437" y="3098"/>
                    <a:pt x="1427" y="3100"/>
                  </a:cubicBezTo>
                  <a:cubicBezTo>
                    <a:pt x="1416" y="3101"/>
                    <a:pt x="1409" y="3101"/>
                    <a:pt x="1403" y="3101"/>
                  </a:cubicBezTo>
                  <a:cubicBezTo>
                    <a:pt x="1390" y="3101"/>
                    <a:pt x="1390" y="3099"/>
                    <a:pt x="1390" y="3096"/>
                  </a:cubicBezTo>
                  <a:cubicBezTo>
                    <a:pt x="1424" y="3087"/>
                    <a:pt x="1424" y="3084"/>
                    <a:pt x="1387" y="3078"/>
                  </a:cubicBezTo>
                  <a:cubicBezTo>
                    <a:pt x="1387" y="3071"/>
                    <a:pt x="1387" y="3071"/>
                    <a:pt x="1421" y="3065"/>
                  </a:cubicBezTo>
                  <a:lnTo>
                    <a:pt x="1421" y="3053"/>
                  </a:lnTo>
                  <a:cubicBezTo>
                    <a:pt x="1418" y="3053"/>
                    <a:pt x="1416" y="3053"/>
                    <a:pt x="1413" y="3053"/>
                  </a:cubicBezTo>
                  <a:cubicBezTo>
                    <a:pt x="1351" y="3053"/>
                    <a:pt x="1382" y="3015"/>
                    <a:pt x="1415" y="3002"/>
                  </a:cubicBezTo>
                  <a:cubicBezTo>
                    <a:pt x="1415" y="3002"/>
                    <a:pt x="1412" y="2996"/>
                    <a:pt x="1377" y="2996"/>
                  </a:cubicBezTo>
                  <a:cubicBezTo>
                    <a:pt x="1358" y="2998"/>
                    <a:pt x="1344" y="2999"/>
                    <a:pt x="1335" y="2999"/>
                  </a:cubicBezTo>
                  <a:cubicBezTo>
                    <a:pt x="1310" y="2999"/>
                    <a:pt x="1324" y="2993"/>
                    <a:pt x="1374" y="2984"/>
                  </a:cubicBezTo>
                  <a:cubicBezTo>
                    <a:pt x="1414" y="2978"/>
                    <a:pt x="1432" y="2976"/>
                    <a:pt x="1428" y="2976"/>
                  </a:cubicBezTo>
                  <a:cubicBezTo>
                    <a:pt x="1424" y="2976"/>
                    <a:pt x="1406" y="2978"/>
                    <a:pt x="1374" y="2981"/>
                  </a:cubicBezTo>
                  <a:cubicBezTo>
                    <a:pt x="1340" y="2981"/>
                    <a:pt x="1336" y="2949"/>
                    <a:pt x="1409" y="2946"/>
                  </a:cubicBezTo>
                  <a:lnTo>
                    <a:pt x="1477" y="2934"/>
                  </a:lnTo>
                  <a:cubicBezTo>
                    <a:pt x="1443" y="2934"/>
                    <a:pt x="1443" y="2927"/>
                    <a:pt x="1443" y="2927"/>
                  </a:cubicBezTo>
                  <a:cubicBezTo>
                    <a:pt x="1433" y="2929"/>
                    <a:pt x="1426" y="2930"/>
                    <a:pt x="1421" y="2930"/>
                  </a:cubicBezTo>
                  <a:cubicBezTo>
                    <a:pt x="1405" y="2930"/>
                    <a:pt x="1405" y="2923"/>
                    <a:pt x="1405" y="2912"/>
                  </a:cubicBezTo>
                  <a:cubicBezTo>
                    <a:pt x="1402" y="2899"/>
                    <a:pt x="1365" y="2880"/>
                    <a:pt x="1365" y="2868"/>
                  </a:cubicBezTo>
                  <a:cubicBezTo>
                    <a:pt x="1365" y="2855"/>
                    <a:pt x="1361" y="2839"/>
                    <a:pt x="1399" y="2830"/>
                  </a:cubicBezTo>
                  <a:cubicBezTo>
                    <a:pt x="1399" y="2824"/>
                    <a:pt x="1396" y="2818"/>
                    <a:pt x="1361" y="2808"/>
                  </a:cubicBezTo>
                  <a:cubicBezTo>
                    <a:pt x="1324" y="2808"/>
                    <a:pt x="1324" y="2796"/>
                    <a:pt x="1361" y="2792"/>
                  </a:cubicBezTo>
                  <a:lnTo>
                    <a:pt x="1358" y="2786"/>
                  </a:lnTo>
                  <a:cubicBezTo>
                    <a:pt x="1324" y="2777"/>
                    <a:pt x="1324" y="2771"/>
                    <a:pt x="1324" y="2771"/>
                  </a:cubicBezTo>
                  <a:cubicBezTo>
                    <a:pt x="1358" y="2767"/>
                    <a:pt x="1393" y="2758"/>
                    <a:pt x="1358" y="2755"/>
                  </a:cubicBezTo>
                  <a:lnTo>
                    <a:pt x="1358" y="2755"/>
                  </a:lnTo>
                  <a:cubicBezTo>
                    <a:pt x="1352" y="2755"/>
                    <a:pt x="1346" y="2756"/>
                    <a:pt x="1342" y="2756"/>
                  </a:cubicBezTo>
                  <a:cubicBezTo>
                    <a:pt x="1321" y="2756"/>
                    <a:pt x="1321" y="2750"/>
                    <a:pt x="1321" y="2742"/>
                  </a:cubicBezTo>
                  <a:cubicBezTo>
                    <a:pt x="1355" y="2727"/>
                    <a:pt x="1355" y="2532"/>
                    <a:pt x="1321" y="2532"/>
                  </a:cubicBezTo>
                  <a:cubicBezTo>
                    <a:pt x="1321" y="2532"/>
                    <a:pt x="1321" y="2526"/>
                    <a:pt x="1324" y="2514"/>
                  </a:cubicBezTo>
                  <a:cubicBezTo>
                    <a:pt x="1324" y="2507"/>
                    <a:pt x="1324" y="2495"/>
                    <a:pt x="1324" y="2495"/>
                  </a:cubicBezTo>
                  <a:cubicBezTo>
                    <a:pt x="1396" y="2495"/>
                    <a:pt x="1361" y="2467"/>
                    <a:pt x="1327" y="2448"/>
                  </a:cubicBezTo>
                  <a:cubicBezTo>
                    <a:pt x="1289" y="2441"/>
                    <a:pt x="1289" y="2435"/>
                    <a:pt x="1293" y="2429"/>
                  </a:cubicBezTo>
                  <a:cubicBezTo>
                    <a:pt x="1361" y="2429"/>
                    <a:pt x="1365" y="2410"/>
                    <a:pt x="1330" y="2398"/>
                  </a:cubicBezTo>
                  <a:cubicBezTo>
                    <a:pt x="1258" y="2391"/>
                    <a:pt x="1258" y="2385"/>
                    <a:pt x="1330" y="2385"/>
                  </a:cubicBezTo>
                  <a:cubicBezTo>
                    <a:pt x="1338" y="2385"/>
                    <a:pt x="1344" y="2386"/>
                    <a:pt x="1350" y="2386"/>
                  </a:cubicBezTo>
                  <a:cubicBezTo>
                    <a:pt x="1401" y="2386"/>
                    <a:pt x="1391" y="2374"/>
                    <a:pt x="1296" y="2360"/>
                  </a:cubicBezTo>
                  <a:cubicBezTo>
                    <a:pt x="1261" y="2354"/>
                    <a:pt x="1261" y="2354"/>
                    <a:pt x="1296" y="2347"/>
                  </a:cubicBezTo>
                  <a:cubicBezTo>
                    <a:pt x="1371" y="2344"/>
                    <a:pt x="1371" y="2341"/>
                    <a:pt x="1333" y="2338"/>
                  </a:cubicBezTo>
                  <a:cubicBezTo>
                    <a:pt x="1264" y="2329"/>
                    <a:pt x="1264" y="2322"/>
                    <a:pt x="1336" y="2319"/>
                  </a:cubicBezTo>
                  <a:cubicBezTo>
                    <a:pt x="1409" y="2313"/>
                    <a:pt x="1409" y="2313"/>
                    <a:pt x="1336" y="2300"/>
                  </a:cubicBezTo>
                  <a:cubicBezTo>
                    <a:pt x="1267" y="2291"/>
                    <a:pt x="1267" y="2266"/>
                    <a:pt x="1340" y="2266"/>
                  </a:cubicBezTo>
                  <a:cubicBezTo>
                    <a:pt x="1343" y="2260"/>
                    <a:pt x="1377" y="2257"/>
                    <a:pt x="1343" y="2253"/>
                  </a:cubicBezTo>
                  <a:lnTo>
                    <a:pt x="1380" y="2250"/>
                  </a:lnTo>
                  <a:lnTo>
                    <a:pt x="1380" y="2238"/>
                  </a:lnTo>
                  <a:lnTo>
                    <a:pt x="1346" y="2235"/>
                  </a:lnTo>
                  <a:cubicBezTo>
                    <a:pt x="1346" y="2228"/>
                    <a:pt x="1387" y="2197"/>
                    <a:pt x="1390" y="2156"/>
                  </a:cubicBezTo>
                  <a:cubicBezTo>
                    <a:pt x="1402" y="2091"/>
                    <a:pt x="1402" y="2078"/>
                    <a:pt x="1368" y="2078"/>
                  </a:cubicBezTo>
                  <a:cubicBezTo>
                    <a:pt x="1296" y="2078"/>
                    <a:pt x="1296" y="2065"/>
                    <a:pt x="1368" y="2065"/>
                  </a:cubicBezTo>
                  <a:cubicBezTo>
                    <a:pt x="1368" y="2062"/>
                    <a:pt x="1405" y="2053"/>
                    <a:pt x="1409" y="2040"/>
                  </a:cubicBezTo>
                  <a:cubicBezTo>
                    <a:pt x="1411" y="2029"/>
                    <a:pt x="1412" y="2021"/>
                    <a:pt x="1436" y="2021"/>
                  </a:cubicBezTo>
                  <a:cubicBezTo>
                    <a:pt x="1440" y="2021"/>
                    <a:pt x="1444" y="2021"/>
                    <a:pt x="1449" y="2022"/>
                  </a:cubicBezTo>
                  <a:lnTo>
                    <a:pt x="1449" y="2015"/>
                  </a:lnTo>
                  <a:cubicBezTo>
                    <a:pt x="1380" y="1993"/>
                    <a:pt x="1387" y="1959"/>
                    <a:pt x="1427" y="1946"/>
                  </a:cubicBezTo>
                  <a:cubicBezTo>
                    <a:pt x="1427" y="1934"/>
                    <a:pt x="1430" y="1928"/>
                    <a:pt x="1396" y="1909"/>
                  </a:cubicBezTo>
                  <a:cubicBezTo>
                    <a:pt x="1365" y="1893"/>
                    <a:pt x="1365" y="1890"/>
                    <a:pt x="1399" y="1890"/>
                  </a:cubicBezTo>
                  <a:cubicBezTo>
                    <a:pt x="1402" y="1891"/>
                    <a:pt x="1406" y="1891"/>
                    <a:pt x="1409" y="1891"/>
                  </a:cubicBezTo>
                  <a:cubicBezTo>
                    <a:pt x="1443" y="1891"/>
                    <a:pt x="1471" y="1864"/>
                    <a:pt x="1409" y="1855"/>
                  </a:cubicBezTo>
                  <a:lnTo>
                    <a:pt x="1446" y="1855"/>
                  </a:lnTo>
                  <a:cubicBezTo>
                    <a:pt x="1481" y="1855"/>
                    <a:pt x="1446" y="1843"/>
                    <a:pt x="1412" y="1837"/>
                  </a:cubicBezTo>
                  <a:cubicBezTo>
                    <a:pt x="1369" y="1829"/>
                    <a:pt x="1353" y="1824"/>
                    <a:pt x="1372" y="1824"/>
                  </a:cubicBezTo>
                  <a:cubicBezTo>
                    <a:pt x="1383" y="1824"/>
                    <a:pt x="1409" y="1826"/>
                    <a:pt x="1449" y="1830"/>
                  </a:cubicBezTo>
                  <a:cubicBezTo>
                    <a:pt x="1480" y="1836"/>
                    <a:pt x="1497" y="1838"/>
                    <a:pt x="1505" y="1838"/>
                  </a:cubicBezTo>
                  <a:cubicBezTo>
                    <a:pt x="1515" y="1838"/>
                    <a:pt x="1507" y="1834"/>
                    <a:pt x="1487" y="1830"/>
                  </a:cubicBezTo>
                  <a:cubicBezTo>
                    <a:pt x="1452" y="1818"/>
                    <a:pt x="1418" y="1805"/>
                    <a:pt x="1456" y="1805"/>
                  </a:cubicBezTo>
                  <a:cubicBezTo>
                    <a:pt x="1456" y="1799"/>
                    <a:pt x="1459" y="1793"/>
                    <a:pt x="1387" y="1780"/>
                  </a:cubicBezTo>
                  <a:cubicBezTo>
                    <a:pt x="1352" y="1774"/>
                    <a:pt x="1352" y="1768"/>
                    <a:pt x="1355" y="1761"/>
                  </a:cubicBezTo>
                  <a:lnTo>
                    <a:pt x="1355" y="1761"/>
                  </a:lnTo>
                  <a:cubicBezTo>
                    <a:pt x="1377" y="1765"/>
                    <a:pt x="1402" y="1771"/>
                    <a:pt x="1424" y="1780"/>
                  </a:cubicBezTo>
                  <a:lnTo>
                    <a:pt x="1427" y="1771"/>
                  </a:lnTo>
                  <a:cubicBezTo>
                    <a:pt x="1440" y="1764"/>
                    <a:pt x="1455" y="1760"/>
                    <a:pt x="1470" y="1760"/>
                  </a:cubicBezTo>
                  <a:cubicBezTo>
                    <a:pt x="1481" y="1760"/>
                    <a:pt x="1492" y="1762"/>
                    <a:pt x="1503" y="1765"/>
                  </a:cubicBezTo>
                  <a:cubicBezTo>
                    <a:pt x="1537" y="1765"/>
                    <a:pt x="1540" y="1758"/>
                    <a:pt x="1468" y="1752"/>
                  </a:cubicBezTo>
                  <a:cubicBezTo>
                    <a:pt x="1396" y="1740"/>
                    <a:pt x="1396" y="1740"/>
                    <a:pt x="1399" y="1727"/>
                  </a:cubicBezTo>
                  <a:cubicBezTo>
                    <a:pt x="1401" y="1723"/>
                    <a:pt x="1402" y="1718"/>
                    <a:pt x="1415" y="1718"/>
                  </a:cubicBezTo>
                  <a:cubicBezTo>
                    <a:pt x="1421" y="1718"/>
                    <a:pt x="1429" y="1719"/>
                    <a:pt x="1440" y="1721"/>
                  </a:cubicBezTo>
                  <a:cubicBezTo>
                    <a:pt x="1454" y="1723"/>
                    <a:pt x="1462" y="1725"/>
                    <a:pt x="1468" y="1725"/>
                  </a:cubicBezTo>
                  <a:cubicBezTo>
                    <a:pt x="1475" y="1725"/>
                    <a:pt x="1476" y="1722"/>
                    <a:pt x="1477" y="1714"/>
                  </a:cubicBezTo>
                  <a:cubicBezTo>
                    <a:pt x="1481" y="1699"/>
                    <a:pt x="1380" y="1658"/>
                    <a:pt x="1311" y="1636"/>
                  </a:cubicBezTo>
                  <a:cubicBezTo>
                    <a:pt x="1269" y="1629"/>
                    <a:pt x="1252" y="1626"/>
                    <a:pt x="1259" y="1626"/>
                  </a:cubicBezTo>
                  <a:cubicBezTo>
                    <a:pt x="1264" y="1626"/>
                    <a:pt x="1282" y="1627"/>
                    <a:pt x="1311" y="1630"/>
                  </a:cubicBezTo>
                  <a:cubicBezTo>
                    <a:pt x="1325" y="1633"/>
                    <a:pt x="1334" y="1635"/>
                    <a:pt x="1340" y="1635"/>
                  </a:cubicBezTo>
                  <a:cubicBezTo>
                    <a:pt x="1349" y="1635"/>
                    <a:pt x="1350" y="1631"/>
                    <a:pt x="1352" y="1627"/>
                  </a:cubicBezTo>
                  <a:cubicBezTo>
                    <a:pt x="1335" y="1622"/>
                    <a:pt x="1333" y="1621"/>
                    <a:pt x="1337" y="1621"/>
                  </a:cubicBezTo>
                  <a:cubicBezTo>
                    <a:pt x="1341" y="1621"/>
                    <a:pt x="1352" y="1623"/>
                    <a:pt x="1352" y="1627"/>
                  </a:cubicBezTo>
                  <a:cubicBezTo>
                    <a:pt x="1387" y="1633"/>
                    <a:pt x="1383" y="1639"/>
                    <a:pt x="1383" y="1646"/>
                  </a:cubicBezTo>
                  <a:lnTo>
                    <a:pt x="1418" y="1652"/>
                  </a:lnTo>
                  <a:cubicBezTo>
                    <a:pt x="1440" y="1655"/>
                    <a:pt x="1456" y="1656"/>
                    <a:pt x="1464" y="1656"/>
                  </a:cubicBezTo>
                  <a:cubicBezTo>
                    <a:pt x="1483" y="1656"/>
                    <a:pt x="1469" y="1649"/>
                    <a:pt x="1421" y="1636"/>
                  </a:cubicBezTo>
                  <a:cubicBezTo>
                    <a:pt x="1399" y="1625"/>
                    <a:pt x="1393" y="1622"/>
                    <a:pt x="1402" y="1622"/>
                  </a:cubicBezTo>
                  <a:cubicBezTo>
                    <a:pt x="1406" y="1622"/>
                    <a:pt x="1414" y="1623"/>
                    <a:pt x="1424" y="1624"/>
                  </a:cubicBezTo>
                  <a:cubicBezTo>
                    <a:pt x="1439" y="1624"/>
                    <a:pt x="1454" y="1624"/>
                    <a:pt x="1465" y="1624"/>
                  </a:cubicBezTo>
                  <a:cubicBezTo>
                    <a:pt x="1480" y="1624"/>
                    <a:pt x="1486" y="1623"/>
                    <a:pt x="1465" y="1617"/>
                  </a:cubicBezTo>
                  <a:cubicBezTo>
                    <a:pt x="1465" y="1617"/>
                    <a:pt x="1467" y="1607"/>
                    <a:pt x="1492" y="1607"/>
                  </a:cubicBezTo>
                  <a:cubicBezTo>
                    <a:pt x="1495" y="1607"/>
                    <a:pt x="1499" y="1608"/>
                    <a:pt x="1503" y="1608"/>
                  </a:cubicBezTo>
                  <a:cubicBezTo>
                    <a:pt x="1506" y="1595"/>
                    <a:pt x="1509" y="1589"/>
                    <a:pt x="1474" y="1580"/>
                  </a:cubicBezTo>
                  <a:cubicBezTo>
                    <a:pt x="1440" y="1573"/>
                    <a:pt x="1440" y="1567"/>
                    <a:pt x="1443" y="1561"/>
                  </a:cubicBezTo>
                  <a:cubicBezTo>
                    <a:pt x="1443" y="1555"/>
                    <a:pt x="1446" y="1548"/>
                    <a:pt x="1409" y="1542"/>
                  </a:cubicBezTo>
                  <a:cubicBezTo>
                    <a:pt x="1374" y="1533"/>
                    <a:pt x="1343" y="1520"/>
                    <a:pt x="1346" y="1508"/>
                  </a:cubicBezTo>
                  <a:cubicBezTo>
                    <a:pt x="1327" y="1494"/>
                    <a:pt x="1319" y="1489"/>
                    <a:pt x="1332" y="1489"/>
                  </a:cubicBezTo>
                  <a:cubicBezTo>
                    <a:pt x="1341" y="1489"/>
                    <a:pt x="1358" y="1491"/>
                    <a:pt x="1387" y="1495"/>
                  </a:cubicBezTo>
                  <a:cubicBezTo>
                    <a:pt x="1399" y="1499"/>
                    <a:pt x="1407" y="1500"/>
                    <a:pt x="1412" y="1500"/>
                  </a:cubicBezTo>
                  <a:cubicBezTo>
                    <a:pt x="1421" y="1500"/>
                    <a:pt x="1422" y="1496"/>
                    <a:pt x="1424" y="1492"/>
                  </a:cubicBezTo>
                  <a:cubicBezTo>
                    <a:pt x="1424" y="1492"/>
                    <a:pt x="1424" y="1488"/>
                    <a:pt x="1443" y="1488"/>
                  </a:cubicBezTo>
                  <a:cubicBezTo>
                    <a:pt x="1448" y="1488"/>
                    <a:pt x="1454" y="1488"/>
                    <a:pt x="1462" y="1489"/>
                  </a:cubicBezTo>
                  <a:cubicBezTo>
                    <a:pt x="1499" y="1489"/>
                    <a:pt x="1465" y="1483"/>
                    <a:pt x="1427" y="1473"/>
                  </a:cubicBezTo>
                  <a:lnTo>
                    <a:pt x="1358" y="1457"/>
                  </a:lnTo>
                  <a:cubicBezTo>
                    <a:pt x="1365" y="1457"/>
                    <a:pt x="1372" y="1457"/>
                    <a:pt x="1378" y="1457"/>
                  </a:cubicBezTo>
                  <a:cubicBezTo>
                    <a:pt x="1409" y="1457"/>
                    <a:pt x="1440" y="1462"/>
                    <a:pt x="1468" y="1470"/>
                  </a:cubicBezTo>
                  <a:cubicBezTo>
                    <a:pt x="1498" y="1474"/>
                    <a:pt x="1515" y="1476"/>
                    <a:pt x="1519" y="1476"/>
                  </a:cubicBezTo>
                  <a:cubicBezTo>
                    <a:pt x="1524" y="1476"/>
                    <a:pt x="1507" y="1473"/>
                    <a:pt x="1468" y="1464"/>
                  </a:cubicBezTo>
                  <a:cubicBezTo>
                    <a:pt x="1434" y="1454"/>
                    <a:pt x="1402" y="1442"/>
                    <a:pt x="1440" y="1436"/>
                  </a:cubicBezTo>
                  <a:cubicBezTo>
                    <a:pt x="1442" y="1426"/>
                    <a:pt x="1445" y="1418"/>
                    <a:pt x="1462" y="1418"/>
                  </a:cubicBezTo>
                  <a:cubicBezTo>
                    <a:pt x="1467" y="1418"/>
                    <a:pt x="1473" y="1419"/>
                    <a:pt x="1481" y="1420"/>
                  </a:cubicBezTo>
                  <a:cubicBezTo>
                    <a:pt x="1484" y="1420"/>
                    <a:pt x="1487" y="1420"/>
                    <a:pt x="1489" y="1420"/>
                  </a:cubicBezTo>
                  <a:cubicBezTo>
                    <a:pt x="1512" y="1420"/>
                    <a:pt x="1484" y="1407"/>
                    <a:pt x="1484" y="1407"/>
                  </a:cubicBezTo>
                  <a:cubicBezTo>
                    <a:pt x="1452" y="1395"/>
                    <a:pt x="1452" y="1389"/>
                    <a:pt x="1493" y="1379"/>
                  </a:cubicBezTo>
                  <a:cubicBezTo>
                    <a:pt x="1571" y="1367"/>
                    <a:pt x="1571" y="1367"/>
                    <a:pt x="1503" y="1348"/>
                  </a:cubicBezTo>
                  <a:cubicBezTo>
                    <a:pt x="1480" y="1342"/>
                    <a:pt x="1457" y="1335"/>
                    <a:pt x="1465" y="1335"/>
                  </a:cubicBezTo>
                  <a:cubicBezTo>
                    <a:pt x="1469" y="1335"/>
                    <a:pt x="1481" y="1337"/>
                    <a:pt x="1506" y="1342"/>
                  </a:cubicBezTo>
                  <a:cubicBezTo>
                    <a:pt x="1509" y="1342"/>
                    <a:pt x="1511" y="1342"/>
                    <a:pt x="1513" y="1342"/>
                  </a:cubicBezTo>
                  <a:cubicBezTo>
                    <a:pt x="1535" y="1342"/>
                    <a:pt x="1506" y="1327"/>
                    <a:pt x="1477" y="1307"/>
                  </a:cubicBezTo>
                  <a:cubicBezTo>
                    <a:pt x="1434" y="1291"/>
                    <a:pt x="1387" y="1276"/>
                    <a:pt x="1340" y="1263"/>
                  </a:cubicBezTo>
                  <a:cubicBezTo>
                    <a:pt x="1271" y="1248"/>
                    <a:pt x="1271" y="1248"/>
                    <a:pt x="1311" y="1241"/>
                  </a:cubicBezTo>
                  <a:cubicBezTo>
                    <a:pt x="1311" y="1239"/>
                    <a:pt x="1316" y="1238"/>
                    <a:pt x="1324" y="1238"/>
                  </a:cubicBezTo>
                  <a:cubicBezTo>
                    <a:pt x="1338" y="1238"/>
                    <a:pt x="1361" y="1241"/>
                    <a:pt x="1383" y="1248"/>
                  </a:cubicBezTo>
                  <a:cubicBezTo>
                    <a:pt x="1418" y="1257"/>
                    <a:pt x="1415" y="1263"/>
                    <a:pt x="1415" y="1263"/>
                  </a:cubicBezTo>
                  <a:lnTo>
                    <a:pt x="1415" y="1269"/>
                  </a:lnTo>
                  <a:cubicBezTo>
                    <a:pt x="1437" y="1276"/>
                    <a:pt x="1460" y="1282"/>
                    <a:pt x="1474" y="1282"/>
                  </a:cubicBezTo>
                  <a:cubicBezTo>
                    <a:pt x="1481" y="1282"/>
                    <a:pt x="1486" y="1280"/>
                    <a:pt x="1487" y="1276"/>
                  </a:cubicBezTo>
                  <a:cubicBezTo>
                    <a:pt x="1494" y="1276"/>
                    <a:pt x="1499" y="1277"/>
                    <a:pt x="1503" y="1277"/>
                  </a:cubicBezTo>
                  <a:cubicBezTo>
                    <a:pt x="1523" y="1277"/>
                    <a:pt x="1518" y="1271"/>
                    <a:pt x="1490" y="1263"/>
                  </a:cubicBezTo>
                  <a:lnTo>
                    <a:pt x="1490" y="1263"/>
                  </a:lnTo>
                  <a:cubicBezTo>
                    <a:pt x="1495" y="1264"/>
                    <a:pt x="1499" y="1264"/>
                    <a:pt x="1503" y="1264"/>
                  </a:cubicBezTo>
                  <a:cubicBezTo>
                    <a:pt x="1528" y="1264"/>
                    <a:pt x="1531" y="1255"/>
                    <a:pt x="1534" y="1244"/>
                  </a:cubicBezTo>
                  <a:cubicBezTo>
                    <a:pt x="1540" y="1233"/>
                    <a:pt x="1545" y="1216"/>
                    <a:pt x="1574" y="1216"/>
                  </a:cubicBezTo>
                  <a:cubicBezTo>
                    <a:pt x="1576" y="1216"/>
                    <a:pt x="1578" y="1216"/>
                    <a:pt x="1581" y="1216"/>
                  </a:cubicBezTo>
                  <a:cubicBezTo>
                    <a:pt x="1587" y="1204"/>
                    <a:pt x="1587" y="1197"/>
                    <a:pt x="1553" y="1188"/>
                  </a:cubicBezTo>
                  <a:cubicBezTo>
                    <a:pt x="1505" y="1175"/>
                    <a:pt x="1492" y="1168"/>
                    <a:pt x="1500" y="1168"/>
                  </a:cubicBezTo>
                  <a:cubicBezTo>
                    <a:pt x="1503" y="1168"/>
                    <a:pt x="1511" y="1169"/>
                    <a:pt x="1521" y="1172"/>
                  </a:cubicBezTo>
                  <a:cubicBezTo>
                    <a:pt x="1527" y="1173"/>
                    <a:pt x="1533" y="1174"/>
                    <a:pt x="1538" y="1174"/>
                  </a:cubicBezTo>
                  <a:cubicBezTo>
                    <a:pt x="1600" y="1174"/>
                    <a:pt x="1648" y="1114"/>
                    <a:pt x="1587" y="1091"/>
                  </a:cubicBezTo>
                  <a:lnTo>
                    <a:pt x="1590" y="1078"/>
                  </a:lnTo>
                  <a:cubicBezTo>
                    <a:pt x="1628" y="1075"/>
                    <a:pt x="1640" y="1041"/>
                    <a:pt x="1609" y="1022"/>
                  </a:cubicBezTo>
                  <a:lnTo>
                    <a:pt x="1615" y="1003"/>
                  </a:lnTo>
                  <a:cubicBezTo>
                    <a:pt x="1653" y="1003"/>
                    <a:pt x="1656" y="997"/>
                    <a:pt x="1625" y="981"/>
                  </a:cubicBezTo>
                  <a:cubicBezTo>
                    <a:pt x="1602" y="967"/>
                    <a:pt x="1577" y="959"/>
                    <a:pt x="1579" y="959"/>
                  </a:cubicBezTo>
                  <a:lnTo>
                    <a:pt x="1579" y="959"/>
                  </a:lnTo>
                  <a:cubicBezTo>
                    <a:pt x="1580" y="959"/>
                    <a:pt x="1584" y="960"/>
                    <a:pt x="1593" y="962"/>
                  </a:cubicBezTo>
                  <a:cubicBezTo>
                    <a:pt x="1602" y="966"/>
                    <a:pt x="1608" y="967"/>
                    <a:pt x="1614" y="967"/>
                  </a:cubicBezTo>
                  <a:cubicBezTo>
                    <a:pt x="1628" y="967"/>
                    <a:pt x="1634" y="956"/>
                    <a:pt x="1640" y="937"/>
                  </a:cubicBezTo>
                  <a:cubicBezTo>
                    <a:pt x="1647" y="912"/>
                    <a:pt x="1647" y="912"/>
                    <a:pt x="1612" y="909"/>
                  </a:cubicBezTo>
                  <a:cubicBezTo>
                    <a:pt x="1599" y="890"/>
                    <a:pt x="1602" y="884"/>
                    <a:pt x="1613" y="884"/>
                  </a:cubicBezTo>
                  <a:cubicBezTo>
                    <a:pt x="1623" y="884"/>
                    <a:pt x="1639" y="889"/>
                    <a:pt x="1656" y="893"/>
                  </a:cubicBezTo>
                  <a:cubicBezTo>
                    <a:pt x="1681" y="904"/>
                    <a:pt x="1696" y="909"/>
                    <a:pt x="1701" y="909"/>
                  </a:cubicBezTo>
                  <a:cubicBezTo>
                    <a:pt x="1710" y="909"/>
                    <a:pt x="1688" y="895"/>
                    <a:pt x="1625" y="871"/>
                  </a:cubicBezTo>
                  <a:cubicBezTo>
                    <a:pt x="1573" y="849"/>
                    <a:pt x="1564" y="837"/>
                    <a:pt x="1579" y="837"/>
                  </a:cubicBezTo>
                  <a:cubicBezTo>
                    <a:pt x="1583" y="837"/>
                    <a:pt x="1589" y="838"/>
                    <a:pt x="1597" y="840"/>
                  </a:cubicBezTo>
                  <a:cubicBezTo>
                    <a:pt x="1631" y="853"/>
                    <a:pt x="1631" y="859"/>
                    <a:pt x="1628" y="865"/>
                  </a:cubicBezTo>
                  <a:lnTo>
                    <a:pt x="1697" y="887"/>
                  </a:lnTo>
                  <a:cubicBezTo>
                    <a:pt x="1697" y="881"/>
                    <a:pt x="1697" y="881"/>
                    <a:pt x="1665" y="862"/>
                  </a:cubicBezTo>
                  <a:cubicBezTo>
                    <a:pt x="1665" y="862"/>
                    <a:pt x="1669" y="856"/>
                    <a:pt x="1637" y="840"/>
                  </a:cubicBezTo>
                  <a:cubicBezTo>
                    <a:pt x="1606" y="821"/>
                    <a:pt x="1568" y="812"/>
                    <a:pt x="1534" y="806"/>
                  </a:cubicBezTo>
                  <a:cubicBezTo>
                    <a:pt x="1496" y="803"/>
                    <a:pt x="1499" y="796"/>
                    <a:pt x="1503" y="790"/>
                  </a:cubicBezTo>
                  <a:cubicBezTo>
                    <a:pt x="1540" y="790"/>
                    <a:pt x="1575" y="799"/>
                    <a:pt x="1606" y="815"/>
                  </a:cubicBezTo>
                  <a:cubicBezTo>
                    <a:pt x="1606" y="821"/>
                    <a:pt x="1637" y="834"/>
                    <a:pt x="1672" y="843"/>
                  </a:cubicBezTo>
                  <a:cubicBezTo>
                    <a:pt x="1675" y="845"/>
                    <a:pt x="1678" y="845"/>
                    <a:pt x="1680" y="845"/>
                  </a:cubicBezTo>
                  <a:cubicBezTo>
                    <a:pt x="1695" y="845"/>
                    <a:pt x="1643" y="800"/>
                    <a:pt x="1584" y="774"/>
                  </a:cubicBezTo>
                  <a:lnTo>
                    <a:pt x="1584" y="774"/>
                  </a:lnTo>
                  <a:lnTo>
                    <a:pt x="1618" y="787"/>
                  </a:lnTo>
                  <a:cubicBezTo>
                    <a:pt x="1627" y="789"/>
                    <a:pt x="1633" y="790"/>
                    <a:pt x="1639" y="790"/>
                  </a:cubicBezTo>
                  <a:cubicBezTo>
                    <a:pt x="1655" y="790"/>
                    <a:pt x="1658" y="781"/>
                    <a:pt x="1662" y="771"/>
                  </a:cubicBezTo>
                  <a:cubicBezTo>
                    <a:pt x="1665" y="759"/>
                    <a:pt x="1669" y="752"/>
                    <a:pt x="1634" y="743"/>
                  </a:cubicBezTo>
                  <a:cubicBezTo>
                    <a:pt x="1600" y="730"/>
                    <a:pt x="1565" y="721"/>
                    <a:pt x="1568" y="715"/>
                  </a:cubicBezTo>
                  <a:lnTo>
                    <a:pt x="1568" y="715"/>
                  </a:lnTo>
                  <a:cubicBezTo>
                    <a:pt x="1568" y="716"/>
                    <a:pt x="1566" y="716"/>
                    <a:pt x="1563" y="716"/>
                  </a:cubicBezTo>
                  <a:cubicBezTo>
                    <a:pt x="1552" y="716"/>
                    <a:pt x="1524" y="707"/>
                    <a:pt x="1496" y="699"/>
                  </a:cubicBezTo>
                  <a:cubicBezTo>
                    <a:pt x="1504" y="698"/>
                    <a:pt x="1511" y="698"/>
                    <a:pt x="1518" y="698"/>
                  </a:cubicBezTo>
                  <a:cubicBezTo>
                    <a:pt x="1536" y="698"/>
                    <a:pt x="1554" y="700"/>
                    <a:pt x="1571" y="702"/>
                  </a:cubicBezTo>
                  <a:cubicBezTo>
                    <a:pt x="1600" y="706"/>
                    <a:pt x="1623" y="708"/>
                    <a:pt x="1641" y="708"/>
                  </a:cubicBezTo>
                  <a:cubicBezTo>
                    <a:pt x="1671" y="708"/>
                    <a:pt x="1688" y="702"/>
                    <a:pt x="1694" y="687"/>
                  </a:cubicBezTo>
                  <a:cubicBezTo>
                    <a:pt x="1696" y="676"/>
                    <a:pt x="1704" y="660"/>
                    <a:pt x="1728" y="660"/>
                  </a:cubicBezTo>
                  <a:cubicBezTo>
                    <a:pt x="1732" y="660"/>
                    <a:pt x="1736" y="661"/>
                    <a:pt x="1741" y="661"/>
                  </a:cubicBezTo>
                  <a:cubicBezTo>
                    <a:pt x="1747" y="649"/>
                    <a:pt x="1747" y="643"/>
                    <a:pt x="1716" y="630"/>
                  </a:cubicBezTo>
                  <a:lnTo>
                    <a:pt x="1719" y="618"/>
                  </a:lnTo>
                  <a:cubicBezTo>
                    <a:pt x="1726" y="619"/>
                    <a:pt x="1731" y="619"/>
                    <a:pt x="1736" y="619"/>
                  </a:cubicBezTo>
                  <a:cubicBezTo>
                    <a:pt x="1756" y="619"/>
                    <a:pt x="1753" y="609"/>
                    <a:pt x="1725" y="599"/>
                  </a:cubicBezTo>
                  <a:cubicBezTo>
                    <a:pt x="1694" y="580"/>
                    <a:pt x="1731" y="586"/>
                    <a:pt x="1734" y="580"/>
                  </a:cubicBezTo>
                  <a:cubicBezTo>
                    <a:pt x="1762" y="585"/>
                    <a:pt x="1779" y="588"/>
                    <a:pt x="1784" y="588"/>
                  </a:cubicBezTo>
                  <a:cubicBezTo>
                    <a:pt x="1791" y="588"/>
                    <a:pt x="1766" y="580"/>
                    <a:pt x="1703" y="561"/>
                  </a:cubicBezTo>
                  <a:cubicBezTo>
                    <a:pt x="1684" y="556"/>
                    <a:pt x="1663" y="554"/>
                    <a:pt x="1648" y="554"/>
                  </a:cubicBezTo>
                  <a:cubicBezTo>
                    <a:pt x="1636" y="554"/>
                    <a:pt x="1628" y="555"/>
                    <a:pt x="1628" y="558"/>
                  </a:cubicBezTo>
                  <a:lnTo>
                    <a:pt x="1618" y="577"/>
                  </a:lnTo>
                  <a:lnTo>
                    <a:pt x="1593" y="546"/>
                  </a:lnTo>
                  <a:cubicBezTo>
                    <a:pt x="1597" y="539"/>
                    <a:pt x="1565" y="517"/>
                    <a:pt x="1534" y="505"/>
                  </a:cubicBezTo>
                  <a:cubicBezTo>
                    <a:pt x="1534" y="505"/>
                    <a:pt x="1499" y="492"/>
                    <a:pt x="1503" y="486"/>
                  </a:cubicBezTo>
                  <a:lnTo>
                    <a:pt x="1503" y="486"/>
                  </a:lnTo>
                  <a:lnTo>
                    <a:pt x="1568" y="511"/>
                  </a:lnTo>
                  <a:cubicBezTo>
                    <a:pt x="1600" y="527"/>
                    <a:pt x="1634" y="539"/>
                    <a:pt x="1669" y="552"/>
                  </a:cubicBezTo>
                  <a:cubicBezTo>
                    <a:pt x="1695" y="558"/>
                    <a:pt x="1717" y="561"/>
                    <a:pt x="1730" y="561"/>
                  </a:cubicBezTo>
                  <a:cubicBezTo>
                    <a:pt x="1753" y="561"/>
                    <a:pt x="1753" y="553"/>
                    <a:pt x="1712" y="539"/>
                  </a:cubicBezTo>
                  <a:cubicBezTo>
                    <a:pt x="1712" y="536"/>
                    <a:pt x="1712" y="534"/>
                    <a:pt x="1720" y="534"/>
                  </a:cubicBezTo>
                  <a:cubicBezTo>
                    <a:pt x="1725" y="534"/>
                    <a:pt x="1735" y="535"/>
                    <a:pt x="1750" y="536"/>
                  </a:cubicBezTo>
                  <a:cubicBezTo>
                    <a:pt x="1761" y="540"/>
                    <a:pt x="1769" y="542"/>
                    <a:pt x="1772" y="542"/>
                  </a:cubicBezTo>
                  <a:cubicBezTo>
                    <a:pt x="1779" y="542"/>
                    <a:pt x="1766" y="533"/>
                    <a:pt x="1722" y="514"/>
                  </a:cubicBezTo>
                  <a:cubicBezTo>
                    <a:pt x="1681" y="495"/>
                    <a:pt x="1667" y="485"/>
                    <a:pt x="1679" y="485"/>
                  </a:cubicBezTo>
                  <a:cubicBezTo>
                    <a:pt x="1686" y="485"/>
                    <a:pt x="1702" y="488"/>
                    <a:pt x="1728" y="495"/>
                  </a:cubicBezTo>
                  <a:cubicBezTo>
                    <a:pt x="1739" y="497"/>
                    <a:pt x="1749" y="497"/>
                    <a:pt x="1757" y="497"/>
                  </a:cubicBezTo>
                  <a:cubicBezTo>
                    <a:pt x="1802" y="497"/>
                    <a:pt x="1805" y="478"/>
                    <a:pt x="1778" y="467"/>
                  </a:cubicBezTo>
                  <a:cubicBezTo>
                    <a:pt x="1719" y="448"/>
                    <a:pt x="1715" y="432"/>
                    <a:pt x="1740" y="432"/>
                  </a:cubicBezTo>
                  <a:cubicBezTo>
                    <a:pt x="1744" y="432"/>
                    <a:pt x="1748" y="432"/>
                    <a:pt x="1753" y="433"/>
                  </a:cubicBezTo>
                  <a:cubicBezTo>
                    <a:pt x="1762" y="434"/>
                    <a:pt x="1769" y="435"/>
                    <a:pt x="1773" y="435"/>
                  </a:cubicBezTo>
                  <a:cubicBezTo>
                    <a:pt x="1787" y="435"/>
                    <a:pt x="1783" y="428"/>
                    <a:pt x="1759" y="414"/>
                  </a:cubicBezTo>
                  <a:lnTo>
                    <a:pt x="1759" y="414"/>
                  </a:lnTo>
                  <a:cubicBezTo>
                    <a:pt x="1778" y="421"/>
                    <a:pt x="1796" y="425"/>
                    <a:pt x="1804" y="425"/>
                  </a:cubicBezTo>
                  <a:cubicBezTo>
                    <a:pt x="1812" y="425"/>
                    <a:pt x="1812" y="421"/>
                    <a:pt x="1797" y="414"/>
                  </a:cubicBezTo>
                  <a:cubicBezTo>
                    <a:pt x="1797" y="414"/>
                    <a:pt x="1800" y="408"/>
                    <a:pt x="1766" y="401"/>
                  </a:cubicBezTo>
                  <a:lnTo>
                    <a:pt x="1703" y="364"/>
                  </a:lnTo>
                  <a:cubicBezTo>
                    <a:pt x="1702" y="365"/>
                    <a:pt x="1700" y="366"/>
                    <a:pt x="1697" y="366"/>
                  </a:cubicBezTo>
                  <a:cubicBezTo>
                    <a:pt x="1685" y="366"/>
                    <a:pt x="1658" y="358"/>
                    <a:pt x="1631" y="348"/>
                  </a:cubicBezTo>
                  <a:cubicBezTo>
                    <a:pt x="1612" y="341"/>
                    <a:pt x="1619" y="333"/>
                    <a:pt x="1652" y="333"/>
                  </a:cubicBezTo>
                  <a:cubicBezTo>
                    <a:pt x="1673" y="333"/>
                    <a:pt x="1705" y="336"/>
                    <a:pt x="1747" y="345"/>
                  </a:cubicBezTo>
                  <a:lnTo>
                    <a:pt x="1822" y="358"/>
                  </a:lnTo>
                  <a:lnTo>
                    <a:pt x="1822" y="358"/>
                  </a:lnTo>
                  <a:lnTo>
                    <a:pt x="1753" y="332"/>
                  </a:lnTo>
                  <a:cubicBezTo>
                    <a:pt x="1755" y="329"/>
                    <a:pt x="1757" y="325"/>
                    <a:pt x="1764" y="325"/>
                  </a:cubicBezTo>
                  <a:cubicBezTo>
                    <a:pt x="1769" y="325"/>
                    <a:pt x="1778" y="327"/>
                    <a:pt x="1791" y="332"/>
                  </a:cubicBezTo>
                  <a:cubicBezTo>
                    <a:pt x="1811" y="340"/>
                    <a:pt x="1819" y="343"/>
                    <a:pt x="1823" y="343"/>
                  </a:cubicBezTo>
                  <a:cubicBezTo>
                    <a:pt x="1826" y="343"/>
                    <a:pt x="1827" y="341"/>
                    <a:pt x="1828" y="339"/>
                  </a:cubicBezTo>
                  <a:cubicBezTo>
                    <a:pt x="1828" y="339"/>
                    <a:pt x="1832" y="332"/>
                    <a:pt x="1797" y="320"/>
                  </a:cubicBezTo>
                  <a:cubicBezTo>
                    <a:pt x="1751" y="303"/>
                    <a:pt x="1736" y="298"/>
                    <a:pt x="1742" y="298"/>
                  </a:cubicBezTo>
                  <a:cubicBezTo>
                    <a:pt x="1745" y="298"/>
                    <a:pt x="1753" y="299"/>
                    <a:pt x="1766" y="301"/>
                  </a:cubicBezTo>
                  <a:cubicBezTo>
                    <a:pt x="1792" y="308"/>
                    <a:pt x="1808" y="312"/>
                    <a:pt x="1815" y="312"/>
                  </a:cubicBezTo>
                  <a:cubicBezTo>
                    <a:pt x="1827" y="312"/>
                    <a:pt x="1813" y="302"/>
                    <a:pt x="1772" y="282"/>
                  </a:cubicBezTo>
                  <a:cubicBezTo>
                    <a:pt x="1736" y="270"/>
                    <a:pt x="1720" y="265"/>
                    <a:pt x="1724" y="265"/>
                  </a:cubicBezTo>
                  <a:cubicBezTo>
                    <a:pt x="1726" y="265"/>
                    <a:pt x="1744" y="269"/>
                    <a:pt x="1775" y="276"/>
                  </a:cubicBezTo>
                  <a:cubicBezTo>
                    <a:pt x="1800" y="285"/>
                    <a:pt x="1826" y="291"/>
                    <a:pt x="1839" y="291"/>
                  </a:cubicBezTo>
                  <a:cubicBezTo>
                    <a:pt x="1843" y="291"/>
                    <a:pt x="1846" y="290"/>
                    <a:pt x="1847" y="289"/>
                  </a:cubicBezTo>
                  <a:lnTo>
                    <a:pt x="1813" y="276"/>
                  </a:lnTo>
                  <a:cubicBezTo>
                    <a:pt x="1762" y="257"/>
                    <a:pt x="1752" y="249"/>
                    <a:pt x="1766" y="249"/>
                  </a:cubicBezTo>
                  <a:cubicBezTo>
                    <a:pt x="1770" y="249"/>
                    <a:pt x="1776" y="249"/>
                    <a:pt x="1785" y="251"/>
                  </a:cubicBezTo>
                  <a:cubicBezTo>
                    <a:pt x="1796" y="255"/>
                    <a:pt x="1804" y="257"/>
                    <a:pt x="1809" y="257"/>
                  </a:cubicBezTo>
                  <a:cubicBezTo>
                    <a:pt x="1818" y="257"/>
                    <a:pt x="1813" y="249"/>
                    <a:pt x="1794" y="232"/>
                  </a:cubicBezTo>
                  <a:cubicBezTo>
                    <a:pt x="1796" y="224"/>
                    <a:pt x="1798" y="219"/>
                    <a:pt x="1807" y="219"/>
                  </a:cubicBezTo>
                  <a:cubicBezTo>
                    <a:pt x="1813" y="219"/>
                    <a:pt x="1822" y="221"/>
                    <a:pt x="1835" y="226"/>
                  </a:cubicBezTo>
                  <a:cubicBezTo>
                    <a:pt x="1866" y="238"/>
                    <a:pt x="1882" y="244"/>
                    <a:pt x="1884" y="244"/>
                  </a:cubicBezTo>
                  <a:cubicBezTo>
                    <a:pt x="1887" y="244"/>
                    <a:pt x="1871" y="236"/>
                    <a:pt x="1838" y="220"/>
                  </a:cubicBezTo>
                  <a:cubicBezTo>
                    <a:pt x="1807" y="201"/>
                    <a:pt x="1807" y="201"/>
                    <a:pt x="1844" y="201"/>
                  </a:cubicBezTo>
                  <a:cubicBezTo>
                    <a:pt x="1857" y="203"/>
                    <a:pt x="1865" y="205"/>
                    <a:pt x="1868" y="205"/>
                  </a:cubicBezTo>
                  <a:cubicBezTo>
                    <a:pt x="1874" y="205"/>
                    <a:pt x="1867" y="200"/>
                    <a:pt x="1847" y="188"/>
                  </a:cubicBezTo>
                  <a:cubicBezTo>
                    <a:pt x="1795" y="168"/>
                    <a:pt x="1762" y="158"/>
                    <a:pt x="1749" y="158"/>
                  </a:cubicBezTo>
                  <a:cubicBezTo>
                    <a:pt x="1746" y="158"/>
                    <a:pt x="1744" y="159"/>
                    <a:pt x="1744" y="160"/>
                  </a:cubicBezTo>
                  <a:cubicBezTo>
                    <a:pt x="1744" y="163"/>
                    <a:pt x="1744" y="164"/>
                    <a:pt x="1741" y="164"/>
                  </a:cubicBezTo>
                  <a:cubicBezTo>
                    <a:pt x="1738" y="164"/>
                    <a:pt x="1730" y="161"/>
                    <a:pt x="1709" y="154"/>
                  </a:cubicBezTo>
                  <a:lnTo>
                    <a:pt x="1712" y="141"/>
                  </a:lnTo>
                  <a:cubicBezTo>
                    <a:pt x="1716" y="135"/>
                    <a:pt x="1719" y="129"/>
                    <a:pt x="1691" y="104"/>
                  </a:cubicBezTo>
                  <a:cubicBezTo>
                    <a:pt x="1671" y="86"/>
                    <a:pt x="1630" y="68"/>
                    <a:pt x="1618" y="68"/>
                  </a:cubicBezTo>
                  <a:cubicBezTo>
                    <a:pt x="1613" y="68"/>
                    <a:pt x="1613" y="71"/>
                    <a:pt x="1622" y="79"/>
                  </a:cubicBezTo>
                  <a:lnTo>
                    <a:pt x="1587" y="72"/>
                  </a:lnTo>
                  <a:cubicBezTo>
                    <a:pt x="1546" y="58"/>
                    <a:pt x="1520" y="52"/>
                    <a:pt x="1512" y="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4" name="Google Shape;9124;p36"/>
            <p:cNvSpPr/>
            <p:nvPr/>
          </p:nvSpPr>
          <p:spPr>
            <a:xfrm>
              <a:off x="4762000" y="1310475"/>
              <a:ext cx="27850" cy="39500"/>
            </a:xfrm>
            <a:custGeom>
              <a:avLst/>
              <a:gdLst/>
              <a:ahLst/>
              <a:cxnLst/>
              <a:rect l="l" t="t" r="r" b="b"/>
              <a:pathLst>
                <a:path w="1114" h="1580" extrusionOk="0">
                  <a:moveTo>
                    <a:pt x="631" y="0"/>
                  </a:moveTo>
                  <a:cubicBezTo>
                    <a:pt x="427" y="0"/>
                    <a:pt x="245" y="144"/>
                    <a:pt x="202" y="352"/>
                  </a:cubicBezTo>
                  <a:lnTo>
                    <a:pt x="51" y="1047"/>
                  </a:lnTo>
                  <a:cubicBezTo>
                    <a:pt x="1" y="1285"/>
                    <a:pt x="155" y="1520"/>
                    <a:pt x="393" y="1571"/>
                  </a:cubicBezTo>
                  <a:cubicBezTo>
                    <a:pt x="421" y="1577"/>
                    <a:pt x="452" y="1580"/>
                    <a:pt x="484" y="1580"/>
                  </a:cubicBezTo>
                  <a:cubicBezTo>
                    <a:pt x="690" y="1580"/>
                    <a:pt x="872" y="1433"/>
                    <a:pt x="916" y="1232"/>
                  </a:cubicBezTo>
                  <a:lnTo>
                    <a:pt x="1063" y="533"/>
                  </a:lnTo>
                  <a:cubicBezTo>
                    <a:pt x="1113" y="295"/>
                    <a:pt x="960" y="60"/>
                    <a:pt x="722" y="10"/>
                  </a:cubicBezTo>
                  <a:cubicBezTo>
                    <a:pt x="691" y="4"/>
                    <a:pt x="661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5" name="Google Shape;9125;p36"/>
            <p:cNvSpPr/>
            <p:nvPr/>
          </p:nvSpPr>
          <p:spPr>
            <a:xfrm>
              <a:off x="4737800" y="1255625"/>
              <a:ext cx="96600" cy="36000"/>
            </a:xfrm>
            <a:custGeom>
              <a:avLst/>
              <a:gdLst/>
              <a:ahLst/>
              <a:cxnLst/>
              <a:rect l="l" t="t" r="r" b="b"/>
              <a:pathLst>
                <a:path w="3864" h="1440" extrusionOk="0">
                  <a:moveTo>
                    <a:pt x="1104" y="1"/>
                  </a:moveTo>
                  <a:cubicBezTo>
                    <a:pt x="1094" y="1"/>
                    <a:pt x="1094" y="1"/>
                    <a:pt x="1097" y="38"/>
                  </a:cubicBezTo>
                  <a:lnTo>
                    <a:pt x="1107" y="38"/>
                  </a:lnTo>
                  <a:cubicBezTo>
                    <a:pt x="1107" y="1"/>
                    <a:pt x="1107" y="1"/>
                    <a:pt x="1104" y="1"/>
                  </a:cubicBezTo>
                  <a:close/>
                  <a:moveTo>
                    <a:pt x="844" y="170"/>
                  </a:moveTo>
                  <a:cubicBezTo>
                    <a:pt x="847" y="208"/>
                    <a:pt x="847" y="242"/>
                    <a:pt x="847" y="242"/>
                  </a:cubicBezTo>
                  <a:cubicBezTo>
                    <a:pt x="847" y="223"/>
                    <a:pt x="847" y="226"/>
                    <a:pt x="847" y="208"/>
                  </a:cubicBezTo>
                  <a:lnTo>
                    <a:pt x="844" y="170"/>
                  </a:lnTo>
                  <a:close/>
                  <a:moveTo>
                    <a:pt x="1107" y="289"/>
                  </a:moveTo>
                  <a:cubicBezTo>
                    <a:pt x="1106" y="301"/>
                    <a:pt x="1105" y="304"/>
                    <a:pt x="1104" y="304"/>
                  </a:cubicBezTo>
                  <a:cubicBezTo>
                    <a:pt x="1103" y="304"/>
                    <a:pt x="1103" y="289"/>
                    <a:pt x="1107" y="289"/>
                  </a:cubicBezTo>
                  <a:close/>
                  <a:moveTo>
                    <a:pt x="1010" y="245"/>
                  </a:moveTo>
                  <a:cubicBezTo>
                    <a:pt x="1010" y="270"/>
                    <a:pt x="1013" y="295"/>
                    <a:pt x="1016" y="317"/>
                  </a:cubicBezTo>
                  <a:cubicBezTo>
                    <a:pt x="1019" y="317"/>
                    <a:pt x="1019" y="283"/>
                    <a:pt x="1019" y="283"/>
                  </a:cubicBezTo>
                  <a:cubicBezTo>
                    <a:pt x="1019" y="283"/>
                    <a:pt x="1019" y="248"/>
                    <a:pt x="1016" y="248"/>
                  </a:cubicBezTo>
                  <a:lnTo>
                    <a:pt x="1010" y="245"/>
                  </a:lnTo>
                  <a:close/>
                  <a:moveTo>
                    <a:pt x="129" y="283"/>
                  </a:moveTo>
                  <a:lnTo>
                    <a:pt x="123" y="286"/>
                  </a:lnTo>
                  <a:lnTo>
                    <a:pt x="135" y="321"/>
                  </a:lnTo>
                  <a:lnTo>
                    <a:pt x="142" y="317"/>
                  </a:lnTo>
                  <a:cubicBezTo>
                    <a:pt x="132" y="283"/>
                    <a:pt x="132" y="283"/>
                    <a:pt x="129" y="283"/>
                  </a:cubicBezTo>
                  <a:close/>
                  <a:moveTo>
                    <a:pt x="1759" y="264"/>
                  </a:moveTo>
                  <a:cubicBezTo>
                    <a:pt x="1759" y="289"/>
                    <a:pt x="1752" y="311"/>
                    <a:pt x="1746" y="333"/>
                  </a:cubicBezTo>
                  <a:lnTo>
                    <a:pt x="1740" y="333"/>
                  </a:lnTo>
                  <a:cubicBezTo>
                    <a:pt x="1743" y="311"/>
                    <a:pt x="1749" y="286"/>
                    <a:pt x="1756" y="264"/>
                  </a:cubicBezTo>
                  <a:close/>
                  <a:moveTo>
                    <a:pt x="966" y="352"/>
                  </a:moveTo>
                  <a:cubicBezTo>
                    <a:pt x="969" y="352"/>
                    <a:pt x="969" y="352"/>
                    <a:pt x="969" y="386"/>
                  </a:cubicBezTo>
                  <a:lnTo>
                    <a:pt x="966" y="386"/>
                  </a:lnTo>
                  <a:lnTo>
                    <a:pt x="960" y="352"/>
                  </a:lnTo>
                  <a:close/>
                  <a:moveTo>
                    <a:pt x="758" y="289"/>
                  </a:moveTo>
                  <a:cubicBezTo>
                    <a:pt x="759" y="289"/>
                    <a:pt x="759" y="306"/>
                    <a:pt x="759" y="349"/>
                  </a:cubicBezTo>
                  <a:lnTo>
                    <a:pt x="753" y="421"/>
                  </a:lnTo>
                  <a:cubicBezTo>
                    <a:pt x="750" y="383"/>
                    <a:pt x="750" y="349"/>
                    <a:pt x="753" y="311"/>
                  </a:cubicBezTo>
                  <a:cubicBezTo>
                    <a:pt x="755" y="297"/>
                    <a:pt x="757" y="289"/>
                    <a:pt x="758" y="289"/>
                  </a:cubicBezTo>
                  <a:close/>
                  <a:moveTo>
                    <a:pt x="634" y="352"/>
                  </a:moveTo>
                  <a:lnTo>
                    <a:pt x="637" y="386"/>
                  </a:lnTo>
                  <a:lnTo>
                    <a:pt x="634" y="424"/>
                  </a:lnTo>
                  <a:lnTo>
                    <a:pt x="627" y="386"/>
                  </a:lnTo>
                  <a:cubicBezTo>
                    <a:pt x="624" y="352"/>
                    <a:pt x="627" y="352"/>
                    <a:pt x="634" y="352"/>
                  </a:cubicBezTo>
                  <a:close/>
                  <a:moveTo>
                    <a:pt x="925" y="337"/>
                  </a:moveTo>
                  <a:cubicBezTo>
                    <a:pt x="928" y="337"/>
                    <a:pt x="931" y="371"/>
                    <a:pt x="928" y="424"/>
                  </a:cubicBezTo>
                  <a:lnTo>
                    <a:pt x="919" y="424"/>
                  </a:lnTo>
                  <a:cubicBezTo>
                    <a:pt x="916" y="399"/>
                    <a:pt x="919" y="374"/>
                    <a:pt x="922" y="352"/>
                  </a:cubicBezTo>
                  <a:cubicBezTo>
                    <a:pt x="923" y="342"/>
                    <a:pt x="924" y="337"/>
                    <a:pt x="925" y="337"/>
                  </a:cubicBezTo>
                  <a:close/>
                  <a:moveTo>
                    <a:pt x="1208" y="380"/>
                  </a:moveTo>
                  <a:cubicBezTo>
                    <a:pt x="1210" y="380"/>
                    <a:pt x="1212" y="397"/>
                    <a:pt x="1213" y="440"/>
                  </a:cubicBezTo>
                  <a:cubicBezTo>
                    <a:pt x="1213" y="474"/>
                    <a:pt x="1213" y="474"/>
                    <a:pt x="1207" y="474"/>
                  </a:cubicBezTo>
                  <a:cubicBezTo>
                    <a:pt x="1207" y="452"/>
                    <a:pt x="1204" y="427"/>
                    <a:pt x="1204" y="402"/>
                  </a:cubicBezTo>
                  <a:lnTo>
                    <a:pt x="1207" y="402"/>
                  </a:lnTo>
                  <a:cubicBezTo>
                    <a:pt x="1207" y="388"/>
                    <a:pt x="1208" y="380"/>
                    <a:pt x="1208" y="380"/>
                  </a:cubicBezTo>
                  <a:close/>
                  <a:moveTo>
                    <a:pt x="1248" y="405"/>
                  </a:moveTo>
                  <a:cubicBezTo>
                    <a:pt x="1248" y="430"/>
                    <a:pt x="1245" y="455"/>
                    <a:pt x="1238" y="477"/>
                  </a:cubicBezTo>
                  <a:lnTo>
                    <a:pt x="1235" y="443"/>
                  </a:lnTo>
                  <a:lnTo>
                    <a:pt x="1242" y="405"/>
                  </a:lnTo>
                  <a:close/>
                  <a:moveTo>
                    <a:pt x="1264" y="464"/>
                  </a:moveTo>
                  <a:cubicBezTo>
                    <a:pt x="1265" y="464"/>
                    <a:pt x="1266" y="480"/>
                    <a:pt x="1264" y="480"/>
                  </a:cubicBezTo>
                  <a:cubicBezTo>
                    <a:pt x="1264" y="468"/>
                    <a:pt x="1264" y="464"/>
                    <a:pt x="1264" y="464"/>
                  </a:cubicBezTo>
                  <a:close/>
                  <a:moveTo>
                    <a:pt x="1127" y="470"/>
                  </a:moveTo>
                  <a:cubicBezTo>
                    <a:pt x="1128" y="470"/>
                    <a:pt x="1130" y="470"/>
                    <a:pt x="1132" y="471"/>
                  </a:cubicBezTo>
                  <a:cubicBezTo>
                    <a:pt x="1135" y="471"/>
                    <a:pt x="1135" y="505"/>
                    <a:pt x="1135" y="505"/>
                  </a:cubicBezTo>
                  <a:cubicBezTo>
                    <a:pt x="1135" y="518"/>
                    <a:pt x="1134" y="522"/>
                    <a:pt x="1133" y="522"/>
                  </a:cubicBezTo>
                  <a:cubicBezTo>
                    <a:pt x="1131" y="522"/>
                    <a:pt x="1128" y="505"/>
                    <a:pt x="1126" y="505"/>
                  </a:cubicBezTo>
                  <a:cubicBezTo>
                    <a:pt x="1123" y="476"/>
                    <a:pt x="1123" y="470"/>
                    <a:pt x="1127" y="470"/>
                  </a:cubicBezTo>
                  <a:close/>
                  <a:moveTo>
                    <a:pt x="803" y="455"/>
                  </a:moveTo>
                  <a:cubicBezTo>
                    <a:pt x="806" y="480"/>
                    <a:pt x="806" y="505"/>
                    <a:pt x="800" y="527"/>
                  </a:cubicBezTo>
                  <a:lnTo>
                    <a:pt x="797" y="527"/>
                  </a:lnTo>
                  <a:cubicBezTo>
                    <a:pt x="797" y="502"/>
                    <a:pt x="797" y="480"/>
                    <a:pt x="797" y="455"/>
                  </a:cubicBezTo>
                  <a:close/>
                  <a:moveTo>
                    <a:pt x="1044" y="465"/>
                  </a:moveTo>
                  <a:cubicBezTo>
                    <a:pt x="1047" y="465"/>
                    <a:pt x="1054" y="465"/>
                    <a:pt x="1054" y="499"/>
                  </a:cubicBezTo>
                  <a:cubicBezTo>
                    <a:pt x="1054" y="499"/>
                    <a:pt x="1054" y="537"/>
                    <a:pt x="1047" y="537"/>
                  </a:cubicBezTo>
                  <a:cubicBezTo>
                    <a:pt x="1044" y="534"/>
                    <a:pt x="1041" y="499"/>
                    <a:pt x="1041" y="499"/>
                  </a:cubicBezTo>
                  <a:cubicBezTo>
                    <a:pt x="1041" y="465"/>
                    <a:pt x="1044" y="465"/>
                    <a:pt x="1044" y="465"/>
                  </a:cubicBezTo>
                  <a:close/>
                  <a:moveTo>
                    <a:pt x="98" y="468"/>
                  </a:moveTo>
                  <a:cubicBezTo>
                    <a:pt x="101" y="468"/>
                    <a:pt x="101" y="468"/>
                    <a:pt x="110" y="502"/>
                  </a:cubicBezTo>
                  <a:cubicBezTo>
                    <a:pt x="110" y="502"/>
                    <a:pt x="110" y="540"/>
                    <a:pt x="107" y="540"/>
                  </a:cubicBezTo>
                  <a:lnTo>
                    <a:pt x="95" y="505"/>
                  </a:lnTo>
                  <a:cubicBezTo>
                    <a:pt x="88" y="471"/>
                    <a:pt x="91" y="468"/>
                    <a:pt x="98" y="468"/>
                  </a:cubicBezTo>
                  <a:close/>
                  <a:moveTo>
                    <a:pt x="1790" y="490"/>
                  </a:moveTo>
                  <a:cubicBezTo>
                    <a:pt x="1787" y="515"/>
                    <a:pt x="1784" y="537"/>
                    <a:pt x="1774" y="559"/>
                  </a:cubicBezTo>
                  <a:lnTo>
                    <a:pt x="1774" y="524"/>
                  </a:lnTo>
                  <a:lnTo>
                    <a:pt x="1784" y="490"/>
                  </a:lnTo>
                  <a:close/>
                  <a:moveTo>
                    <a:pt x="660" y="408"/>
                  </a:moveTo>
                  <a:cubicBezTo>
                    <a:pt x="661" y="408"/>
                    <a:pt x="662" y="426"/>
                    <a:pt x="665" y="458"/>
                  </a:cubicBezTo>
                  <a:cubicBezTo>
                    <a:pt x="668" y="493"/>
                    <a:pt x="668" y="530"/>
                    <a:pt x="665" y="565"/>
                  </a:cubicBezTo>
                  <a:lnTo>
                    <a:pt x="656" y="565"/>
                  </a:lnTo>
                  <a:cubicBezTo>
                    <a:pt x="656" y="565"/>
                    <a:pt x="656" y="530"/>
                    <a:pt x="659" y="493"/>
                  </a:cubicBezTo>
                  <a:cubicBezTo>
                    <a:pt x="659" y="434"/>
                    <a:pt x="659" y="408"/>
                    <a:pt x="660" y="408"/>
                  </a:cubicBezTo>
                  <a:close/>
                  <a:moveTo>
                    <a:pt x="2787" y="499"/>
                  </a:moveTo>
                  <a:cubicBezTo>
                    <a:pt x="2775" y="532"/>
                    <a:pt x="2763" y="565"/>
                    <a:pt x="2759" y="565"/>
                  </a:cubicBezTo>
                  <a:cubicBezTo>
                    <a:pt x="2759" y="565"/>
                    <a:pt x="2758" y="565"/>
                    <a:pt x="2758" y="565"/>
                  </a:cubicBezTo>
                  <a:lnTo>
                    <a:pt x="2765" y="530"/>
                  </a:lnTo>
                  <a:lnTo>
                    <a:pt x="2780" y="499"/>
                  </a:lnTo>
                  <a:close/>
                  <a:moveTo>
                    <a:pt x="2714" y="509"/>
                  </a:moveTo>
                  <a:lnTo>
                    <a:pt x="2714" y="509"/>
                  </a:lnTo>
                  <a:cubicBezTo>
                    <a:pt x="2721" y="512"/>
                    <a:pt x="2721" y="512"/>
                    <a:pt x="2708" y="546"/>
                  </a:cubicBezTo>
                  <a:cubicBezTo>
                    <a:pt x="2708" y="546"/>
                    <a:pt x="2696" y="577"/>
                    <a:pt x="2693" y="577"/>
                  </a:cubicBezTo>
                  <a:lnTo>
                    <a:pt x="2699" y="543"/>
                  </a:lnTo>
                  <a:cubicBezTo>
                    <a:pt x="2711" y="509"/>
                    <a:pt x="2714" y="509"/>
                    <a:pt x="2714" y="509"/>
                  </a:cubicBezTo>
                  <a:close/>
                  <a:moveTo>
                    <a:pt x="1533" y="515"/>
                  </a:moveTo>
                  <a:lnTo>
                    <a:pt x="1536" y="518"/>
                  </a:lnTo>
                  <a:cubicBezTo>
                    <a:pt x="1536" y="540"/>
                    <a:pt x="1533" y="565"/>
                    <a:pt x="1527" y="587"/>
                  </a:cubicBezTo>
                  <a:lnTo>
                    <a:pt x="1524" y="549"/>
                  </a:lnTo>
                  <a:lnTo>
                    <a:pt x="1533" y="515"/>
                  </a:lnTo>
                  <a:close/>
                  <a:moveTo>
                    <a:pt x="148" y="462"/>
                  </a:moveTo>
                  <a:cubicBezTo>
                    <a:pt x="151" y="462"/>
                    <a:pt x="157" y="462"/>
                    <a:pt x="164" y="496"/>
                  </a:cubicBezTo>
                  <a:lnTo>
                    <a:pt x="160" y="496"/>
                  </a:lnTo>
                  <a:cubicBezTo>
                    <a:pt x="158" y="486"/>
                    <a:pt x="156" y="482"/>
                    <a:pt x="155" y="482"/>
                  </a:cubicBezTo>
                  <a:lnTo>
                    <a:pt x="155" y="482"/>
                  </a:lnTo>
                  <a:cubicBezTo>
                    <a:pt x="154" y="482"/>
                    <a:pt x="158" y="506"/>
                    <a:pt x="167" y="530"/>
                  </a:cubicBezTo>
                  <a:cubicBezTo>
                    <a:pt x="173" y="568"/>
                    <a:pt x="179" y="603"/>
                    <a:pt x="179" y="603"/>
                  </a:cubicBezTo>
                  <a:cubicBezTo>
                    <a:pt x="167" y="581"/>
                    <a:pt x="160" y="556"/>
                    <a:pt x="157" y="534"/>
                  </a:cubicBezTo>
                  <a:cubicBezTo>
                    <a:pt x="138" y="462"/>
                    <a:pt x="138" y="462"/>
                    <a:pt x="148" y="462"/>
                  </a:cubicBezTo>
                  <a:close/>
                  <a:moveTo>
                    <a:pt x="1646" y="499"/>
                  </a:moveTo>
                  <a:cubicBezTo>
                    <a:pt x="1649" y="499"/>
                    <a:pt x="1649" y="499"/>
                    <a:pt x="1646" y="534"/>
                  </a:cubicBezTo>
                  <a:cubicBezTo>
                    <a:pt x="1643" y="559"/>
                    <a:pt x="1636" y="581"/>
                    <a:pt x="1630" y="606"/>
                  </a:cubicBezTo>
                  <a:cubicBezTo>
                    <a:pt x="1633" y="568"/>
                    <a:pt x="1636" y="534"/>
                    <a:pt x="1646" y="499"/>
                  </a:cubicBezTo>
                  <a:close/>
                  <a:moveTo>
                    <a:pt x="430" y="540"/>
                  </a:moveTo>
                  <a:cubicBezTo>
                    <a:pt x="439" y="562"/>
                    <a:pt x="439" y="587"/>
                    <a:pt x="436" y="612"/>
                  </a:cubicBezTo>
                  <a:lnTo>
                    <a:pt x="427" y="612"/>
                  </a:lnTo>
                  <a:cubicBezTo>
                    <a:pt x="421" y="590"/>
                    <a:pt x="424" y="565"/>
                    <a:pt x="430" y="540"/>
                  </a:cubicBezTo>
                  <a:close/>
                  <a:moveTo>
                    <a:pt x="897" y="565"/>
                  </a:moveTo>
                  <a:lnTo>
                    <a:pt x="897" y="599"/>
                  </a:lnTo>
                  <a:cubicBezTo>
                    <a:pt x="895" y="602"/>
                    <a:pt x="893" y="618"/>
                    <a:pt x="892" y="618"/>
                  </a:cubicBezTo>
                  <a:cubicBezTo>
                    <a:pt x="891" y="618"/>
                    <a:pt x="891" y="614"/>
                    <a:pt x="891" y="603"/>
                  </a:cubicBezTo>
                  <a:lnTo>
                    <a:pt x="891" y="599"/>
                  </a:lnTo>
                  <a:cubicBezTo>
                    <a:pt x="884" y="599"/>
                    <a:pt x="894" y="565"/>
                    <a:pt x="897" y="565"/>
                  </a:cubicBezTo>
                  <a:close/>
                  <a:moveTo>
                    <a:pt x="2097" y="565"/>
                  </a:moveTo>
                  <a:cubicBezTo>
                    <a:pt x="2103" y="568"/>
                    <a:pt x="2103" y="568"/>
                    <a:pt x="2097" y="603"/>
                  </a:cubicBezTo>
                  <a:cubicBezTo>
                    <a:pt x="2089" y="632"/>
                    <a:pt x="2083" y="634"/>
                    <a:pt x="2078" y="634"/>
                  </a:cubicBezTo>
                  <a:cubicBezTo>
                    <a:pt x="2077" y="634"/>
                    <a:pt x="2076" y="634"/>
                    <a:pt x="2075" y="634"/>
                  </a:cubicBezTo>
                  <a:cubicBezTo>
                    <a:pt x="2075" y="609"/>
                    <a:pt x="2081" y="587"/>
                    <a:pt x="2097" y="565"/>
                  </a:cubicBezTo>
                  <a:close/>
                  <a:moveTo>
                    <a:pt x="2288" y="584"/>
                  </a:moveTo>
                  <a:cubicBezTo>
                    <a:pt x="2285" y="609"/>
                    <a:pt x="2279" y="631"/>
                    <a:pt x="2266" y="653"/>
                  </a:cubicBezTo>
                  <a:lnTo>
                    <a:pt x="2263" y="653"/>
                  </a:lnTo>
                  <a:cubicBezTo>
                    <a:pt x="2269" y="628"/>
                    <a:pt x="2276" y="606"/>
                    <a:pt x="2285" y="584"/>
                  </a:cubicBezTo>
                  <a:close/>
                  <a:moveTo>
                    <a:pt x="458" y="595"/>
                  </a:moveTo>
                  <a:lnTo>
                    <a:pt x="458" y="595"/>
                  </a:lnTo>
                  <a:cubicBezTo>
                    <a:pt x="452" y="595"/>
                    <a:pt x="454" y="622"/>
                    <a:pt x="458" y="646"/>
                  </a:cubicBezTo>
                  <a:cubicBezTo>
                    <a:pt x="461" y="681"/>
                    <a:pt x="468" y="681"/>
                    <a:pt x="474" y="681"/>
                  </a:cubicBezTo>
                  <a:cubicBezTo>
                    <a:pt x="480" y="681"/>
                    <a:pt x="480" y="643"/>
                    <a:pt x="480" y="643"/>
                  </a:cubicBezTo>
                  <a:cubicBezTo>
                    <a:pt x="474" y="609"/>
                    <a:pt x="471" y="609"/>
                    <a:pt x="468" y="609"/>
                  </a:cubicBezTo>
                  <a:cubicBezTo>
                    <a:pt x="463" y="599"/>
                    <a:pt x="460" y="595"/>
                    <a:pt x="458" y="595"/>
                  </a:cubicBezTo>
                  <a:close/>
                  <a:moveTo>
                    <a:pt x="2741" y="725"/>
                  </a:moveTo>
                  <a:cubicBezTo>
                    <a:pt x="2743" y="725"/>
                    <a:pt x="2741" y="733"/>
                    <a:pt x="2736" y="750"/>
                  </a:cubicBezTo>
                  <a:cubicBezTo>
                    <a:pt x="2727" y="776"/>
                    <a:pt x="2725" y="782"/>
                    <a:pt x="2721" y="782"/>
                  </a:cubicBezTo>
                  <a:cubicBezTo>
                    <a:pt x="2720" y="782"/>
                    <a:pt x="2719" y="782"/>
                    <a:pt x="2718" y="781"/>
                  </a:cubicBezTo>
                  <a:cubicBezTo>
                    <a:pt x="2711" y="778"/>
                    <a:pt x="2711" y="778"/>
                    <a:pt x="2727" y="747"/>
                  </a:cubicBezTo>
                  <a:cubicBezTo>
                    <a:pt x="2734" y="732"/>
                    <a:pt x="2739" y="725"/>
                    <a:pt x="2741" y="725"/>
                  </a:cubicBezTo>
                  <a:close/>
                  <a:moveTo>
                    <a:pt x="2755" y="759"/>
                  </a:moveTo>
                  <a:lnTo>
                    <a:pt x="2761" y="762"/>
                  </a:lnTo>
                  <a:cubicBezTo>
                    <a:pt x="2765" y="762"/>
                    <a:pt x="2765" y="762"/>
                    <a:pt x="2752" y="797"/>
                  </a:cubicBezTo>
                  <a:lnTo>
                    <a:pt x="2749" y="794"/>
                  </a:lnTo>
                  <a:lnTo>
                    <a:pt x="2755" y="759"/>
                  </a:lnTo>
                  <a:close/>
                  <a:moveTo>
                    <a:pt x="2871" y="731"/>
                  </a:moveTo>
                  <a:cubicBezTo>
                    <a:pt x="2874" y="734"/>
                    <a:pt x="2862" y="766"/>
                    <a:pt x="2862" y="766"/>
                  </a:cubicBezTo>
                  <a:cubicBezTo>
                    <a:pt x="2862" y="766"/>
                    <a:pt x="2850" y="797"/>
                    <a:pt x="2844" y="797"/>
                  </a:cubicBezTo>
                  <a:cubicBezTo>
                    <a:pt x="2844" y="797"/>
                    <a:pt x="2843" y="797"/>
                    <a:pt x="2843" y="797"/>
                  </a:cubicBezTo>
                  <a:cubicBezTo>
                    <a:pt x="2849" y="775"/>
                    <a:pt x="2859" y="753"/>
                    <a:pt x="2865" y="731"/>
                  </a:cubicBezTo>
                  <a:close/>
                  <a:moveTo>
                    <a:pt x="2799" y="778"/>
                  </a:moveTo>
                  <a:lnTo>
                    <a:pt x="2802" y="781"/>
                  </a:lnTo>
                  <a:cubicBezTo>
                    <a:pt x="2805" y="781"/>
                    <a:pt x="2805" y="781"/>
                    <a:pt x="2793" y="816"/>
                  </a:cubicBezTo>
                  <a:lnTo>
                    <a:pt x="2790" y="813"/>
                  </a:lnTo>
                  <a:lnTo>
                    <a:pt x="2799" y="778"/>
                  </a:lnTo>
                  <a:close/>
                  <a:moveTo>
                    <a:pt x="2772" y="827"/>
                  </a:moveTo>
                  <a:cubicBezTo>
                    <a:pt x="2772" y="827"/>
                    <a:pt x="2770" y="831"/>
                    <a:pt x="2765" y="841"/>
                  </a:cubicBezTo>
                  <a:cubicBezTo>
                    <a:pt x="2765" y="841"/>
                    <a:pt x="2765" y="841"/>
                    <a:pt x="2765" y="841"/>
                  </a:cubicBezTo>
                  <a:cubicBezTo>
                    <a:pt x="2768" y="841"/>
                    <a:pt x="2773" y="827"/>
                    <a:pt x="2772" y="827"/>
                  </a:cubicBezTo>
                  <a:close/>
                  <a:moveTo>
                    <a:pt x="3238" y="756"/>
                  </a:moveTo>
                  <a:cubicBezTo>
                    <a:pt x="3241" y="756"/>
                    <a:pt x="3241" y="756"/>
                    <a:pt x="3225" y="791"/>
                  </a:cubicBezTo>
                  <a:cubicBezTo>
                    <a:pt x="3210" y="820"/>
                    <a:pt x="3193" y="850"/>
                    <a:pt x="3188" y="850"/>
                  </a:cubicBezTo>
                  <a:cubicBezTo>
                    <a:pt x="3188" y="850"/>
                    <a:pt x="3188" y="850"/>
                    <a:pt x="3188" y="850"/>
                  </a:cubicBezTo>
                  <a:cubicBezTo>
                    <a:pt x="3197" y="816"/>
                    <a:pt x="3216" y="784"/>
                    <a:pt x="3238" y="756"/>
                  </a:cubicBezTo>
                  <a:close/>
                  <a:moveTo>
                    <a:pt x="3046" y="801"/>
                  </a:moveTo>
                  <a:cubicBezTo>
                    <a:pt x="3047" y="801"/>
                    <a:pt x="3045" y="805"/>
                    <a:pt x="3040" y="816"/>
                  </a:cubicBezTo>
                  <a:cubicBezTo>
                    <a:pt x="3031" y="834"/>
                    <a:pt x="3022" y="856"/>
                    <a:pt x="3009" y="878"/>
                  </a:cubicBezTo>
                  <a:cubicBezTo>
                    <a:pt x="3009" y="878"/>
                    <a:pt x="3001" y="891"/>
                    <a:pt x="2999" y="891"/>
                  </a:cubicBezTo>
                  <a:cubicBezTo>
                    <a:pt x="2998" y="891"/>
                    <a:pt x="2998" y="887"/>
                    <a:pt x="3003" y="875"/>
                  </a:cubicBezTo>
                  <a:lnTo>
                    <a:pt x="3018" y="844"/>
                  </a:lnTo>
                  <a:cubicBezTo>
                    <a:pt x="3031" y="822"/>
                    <a:pt x="3044" y="801"/>
                    <a:pt x="3046" y="801"/>
                  </a:cubicBezTo>
                  <a:close/>
                  <a:moveTo>
                    <a:pt x="192" y="997"/>
                  </a:moveTo>
                  <a:cubicBezTo>
                    <a:pt x="192" y="1019"/>
                    <a:pt x="195" y="1044"/>
                    <a:pt x="201" y="1066"/>
                  </a:cubicBezTo>
                  <a:lnTo>
                    <a:pt x="204" y="1066"/>
                  </a:lnTo>
                  <a:cubicBezTo>
                    <a:pt x="204" y="1044"/>
                    <a:pt x="201" y="1019"/>
                    <a:pt x="195" y="997"/>
                  </a:cubicBezTo>
                  <a:close/>
                  <a:moveTo>
                    <a:pt x="3839" y="1058"/>
                  </a:moveTo>
                  <a:lnTo>
                    <a:pt x="3839" y="1058"/>
                  </a:lnTo>
                  <a:cubicBezTo>
                    <a:pt x="3843" y="1058"/>
                    <a:pt x="3814" y="1100"/>
                    <a:pt x="3780" y="1138"/>
                  </a:cubicBezTo>
                  <a:cubicBezTo>
                    <a:pt x="3758" y="1168"/>
                    <a:pt x="3747" y="1183"/>
                    <a:pt x="3746" y="1183"/>
                  </a:cubicBezTo>
                  <a:cubicBezTo>
                    <a:pt x="3745" y="1183"/>
                    <a:pt x="3755" y="1167"/>
                    <a:pt x="3774" y="1135"/>
                  </a:cubicBezTo>
                  <a:cubicBezTo>
                    <a:pt x="3795" y="1108"/>
                    <a:pt x="3813" y="1079"/>
                    <a:pt x="3817" y="1079"/>
                  </a:cubicBezTo>
                  <a:cubicBezTo>
                    <a:pt x="3817" y="1079"/>
                    <a:pt x="3817" y="1079"/>
                    <a:pt x="3818" y="1079"/>
                  </a:cubicBezTo>
                  <a:cubicBezTo>
                    <a:pt x="3831" y="1064"/>
                    <a:pt x="3837" y="1058"/>
                    <a:pt x="3839" y="1058"/>
                  </a:cubicBezTo>
                  <a:close/>
                  <a:moveTo>
                    <a:pt x="1097" y="1182"/>
                  </a:moveTo>
                  <a:cubicBezTo>
                    <a:pt x="1097" y="1185"/>
                    <a:pt x="1091" y="1220"/>
                    <a:pt x="1091" y="1254"/>
                  </a:cubicBezTo>
                  <a:cubicBezTo>
                    <a:pt x="1091" y="1270"/>
                    <a:pt x="1092" y="1279"/>
                    <a:pt x="1093" y="1279"/>
                  </a:cubicBezTo>
                  <a:cubicBezTo>
                    <a:pt x="1094" y="1279"/>
                    <a:pt x="1097" y="1262"/>
                    <a:pt x="1101" y="1220"/>
                  </a:cubicBezTo>
                  <a:cubicBezTo>
                    <a:pt x="1101" y="1185"/>
                    <a:pt x="1101" y="1185"/>
                    <a:pt x="1097" y="1182"/>
                  </a:cubicBezTo>
                  <a:close/>
                  <a:moveTo>
                    <a:pt x="1186" y="91"/>
                  </a:moveTo>
                  <a:cubicBezTo>
                    <a:pt x="1184" y="91"/>
                    <a:pt x="1183" y="109"/>
                    <a:pt x="1185" y="151"/>
                  </a:cubicBezTo>
                  <a:cubicBezTo>
                    <a:pt x="1182" y="220"/>
                    <a:pt x="1182" y="220"/>
                    <a:pt x="1173" y="220"/>
                  </a:cubicBezTo>
                  <a:cubicBezTo>
                    <a:pt x="1170" y="220"/>
                    <a:pt x="1163" y="220"/>
                    <a:pt x="1163" y="186"/>
                  </a:cubicBezTo>
                  <a:cubicBezTo>
                    <a:pt x="1166" y="148"/>
                    <a:pt x="1166" y="148"/>
                    <a:pt x="1157" y="148"/>
                  </a:cubicBezTo>
                  <a:cubicBezTo>
                    <a:pt x="1141" y="148"/>
                    <a:pt x="1126" y="255"/>
                    <a:pt x="1119" y="324"/>
                  </a:cubicBezTo>
                  <a:cubicBezTo>
                    <a:pt x="1119" y="360"/>
                    <a:pt x="1119" y="378"/>
                    <a:pt x="1119" y="378"/>
                  </a:cubicBezTo>
                  <a:cubicBezTo>
                    <a:pt x="1118" y="378"/>
                    <a:pt x="1116" y="360"/>
                    <a:pt x="1113" y="324"/>
                  </a:cubicBezTo>
                  <a:cubicBezTo>
                    <a:pt x="1116" y="289"/>
                    <a:pt x="1110" y="289"/>
                    <a:pt x="1107" y="289"/>
                  </a:cubicBezTo>
                  <a:cubicBezTo>
                    <a:pt x="1107" y="252"/>
                    <a:pt x="1110" y="252"/>
                    <a:pt x="1116" y="252"/>
                  </a:cubicBezTo>
                  <a:lnTo>
                    <a:pt x="1116" y="217"/>
                  </a:lnTo>
                  <a:cubicBezTo>
                    <a:pt x="1115" y="181"/>
                    <a:pt x="1112" y="163"/>
                    <a:pt x="1110" y="163"/>
                  </a:cubicBezTo>
                  <a:cubicBezTo>
                    <a:pt x="1107" y="163"/>
                    <a:pt x="1104" y="181"/>
                    <a:pt x="1101" y="217"/>
                  </a:cubicBezTo>
                  <a:cubicBezTo>
                    <a:pt x="1099" y="234"/>
                    <a:pt x="1098" y="243"/>
                    <a:pt x="1097" y="243"/>
                  </a:cubicBezTo>
                  <a:cubicBezTo>
                    <a:pt x="1096" y="243"/>
                    <a:pt x="1094" y="233"/>
                    <a:pt x="1091" y="214"/>
                  </a:cubicBezTo>
                  <a:cubicBezTo>
                    <a:pt x="1089" y="190"/>
                    <a:pt x="1085" y="164"/>
                    <a:pt x="1083" y="164"/>
                  </a:cubicBezTo>
                  <a:cubicBezTo>
                    <a:pt x="1082" y="164"/>
                    <a:pt x="1082" y="168"/>
                    <a:pt x="1082" y="179"/>
                  </a:cubicBezTo>
                  <a:cubicBezTo>
                    <a:pt x="1082" y="179"/>
                    <a:pt x="1072" y="179"/>
                    <a:pt x="1069" y="142"/>
                  </a:cubicBezTo>
                  <a:cubicBezTo>
                    <a:pt x="1060" y="142"/>
                    <a:pt x="1054" y="142"/>
                    <a:pt x="1054" y="176"/>
                  </a:cubicBezTo>
                  <a:cubicBezTo>
                    <a:pt x="1054" y="206"/>
                    <a:pt x="1050" y="212"/>
                    <a:pt x="1047" y="212"/>
                  </a:cubicBezTo>
                  <a:cubicBezTo>
                    <a:pt x="1046" y="212"/>
                    <a:pt x="1045" y="212"/>
                    <a:pt x="1044" y="211"/>
                  </a:cubicBezTo>
                  <a:cubicBezTo>
                    <a:pt x="1038" y="211"/>
                    <a:pt x="1035" y="211"/>
                    <a:pt x="1035" y="248"/>
                  </a:cubicBezTo>
                  <a:cubicBezTo>
                    <a:pt x="1035" y="283"/>
                    <a:pt x="1032" y="317"/>
                    <a:pt x="1022" y="317"/>
                  </a:cubicBezTo>
                  <a:cubicBezTo>
                    <a:pt x="1018" y="333"/>
                    <a:pt x="1016" y="342"/>
                    <a:pt x="1014" y="342"/>
                  </a:cubicBezTo>
                  <a:cubicBezTo>
                    <a:pt x="1012" y="342"/>
                    <a:pt x="1010" y="325"/>
                    <a:pt x="1007" y="283"/>
                  </a:cubicBezTo>
                  <a:cubicBezTo>
                    <a:pt x="1007" y="245"/>
                    <a:pt x="1000" y="245"/>
                    <a:pt x="997" y="245"/>
                  </a:cubicBezTo>
                  <a:cubicBezTo>
                    <a:pt x="997" y="245"/>
                    <a:pt x="991" y="245"/>
                    <a:pt x="988" y="208"/>
                  </a:cubicBezTo>
                  <a:cubicBezTo>
                    <a:pt x="986" y="198"/>
                    <a:pt x="985" y="193"/>
                    <a:pt x="984" y="193"/>
                  </a:cubicBezTo>
                  <a:cubicBezTo>
                    <a:pt x="981" y="193"/>
                    <a:pt x="981" y="219"/>
                    <a:pt x="981" y="245"/>
                  </a:cubicBezTo>
                  <a:lnTo>
                    <a:pt x="985" y="317"/>
                  </a:lnTo>
                  <a:cubicBezTo>
                    <a:pt x="975" y="280"/>
                    <a:pt x="972" y="245"/>
                    <a:pt x="972" y="208"/>
                  </a:cubicBezTo>
                  <a:cubicBezTo>
                    <a:pt x="969" y="172"/>
                    <a:pt x="967" y="154"/>
                    <a:pt x="967" y="154"/>
                  </a:cubicBezTo>
                  <a:cubicBezTo>
                    <a:pt x="966" y="154"/>
                    <a:pt x="966" y="172"/>
                    <a:pt x="966" y="208"/>
                  </a:cubicBezTo>
                  <a:cubicBezTo>
                    <a:pt x="968" y="234"/>
                    <a:pt x="966" y="259"/>
                    <a:pt x="961" y="259"/>
                  </a:cubicBezTo>
                  <a:cubicBezTo>
                    <a:pt x="958" y="259"/>
                    <a:pt x="956" y="255"/>
                    <a:pt x="953" y="245"/>
                  </a:cubicBezTo>
                  <a:cubicBezTo>
                    <a:pt x="944" y="245"/>
                    <a:pt x="934" y="242"/>
                    <a:pt x="934" y="208"/>
                  </a:cubicBezTo>
                  <a:cubicBezTo>
                    <a:pt x="932" y="196"/>
                    <a:pt x="931" y="192"/>
                    <a:pt x="929" y="192"/>
                  </a:cubicBezTo>
                  <a:cubicBezTo>
                    <a:pt x="926" y="192"/>
                    <a:pt x="925" y="208"/>
                    <a:pt x="925" y="208"/>
                  </a:cubicBezTo>
                  <a:cubicBezTo>
                    <a:pt x="922" y="225"/>
                    <a:pt x="920" y="234"/>
                    <a:pt x="916" y="234"/>
                  </a:cubicBezTo>
                  <a:cubicBezTo>
                    <a:pt x="913" y="234"/>
                    <a:pt x="908" y="225"/>
                    <a:pt x="900" y="208"/>
                  </a:cubicBezTo>
                  <a:cubicBezTo>
                    <a:pt x="887" y="172"/>
                    <a:pt x="880" y="154"/>
                    <a:pt x="877" y="154"/>
                  </a:cubicBezTo>
                  <a:cubicBezTo>
                    <a:pt x="873" y="154"/>
                    <a:pt x="873" y="172"/>
                    <a:pt x="875" y="208"/>
                  </a:cubicBezTo>
                  <a:cubicBezTo>
                    <a:pt x="877" y="228"/>
                    <a:pt x="878" y="249"/>
                    <a:pt x="877" y="249"/>
                  </a:cubicBezTo>
                  <a:cubicBezTo>
                    <a:pt x="876" y="249"/>
                    <a:pt x="874" y="238"/>
                    <a:pt x="872" y="208"/>
                  </a:cubicBezTo>
                  <a:cubicBezTo>
                    <a:pt x="870" y="197"/>
                    <a:pt x="868" y="192"/>
                    <a:pt x="867" y="192"/>
                  </a:cubicBezTo>
                  <a:cubicBezTo>
                    <a:pt x="863" y="192"/>
                    <a:pt x="860" y="218"/>
                    <a:pt x="853" y="242"/>
                  </a:cubicBezTo>
                  <a:cubicBezTo>
                    <a:pt x="850" y="289"/>
                    <a:pt x="853" y="339"/>
                    <a:pt x="853" y="386"/>
                  </a:cubicBezTo>
                  <a:cubicBezTo>
                    <a:pt x="855" y="428"/>
                    <a:pt x="856" y="446"/>
                    <a:pt x="854" y="446"/>
                  </a:cubicBezTo>
                  <a:cubicBezTo>
                    <a:pt x="853" y="446"/>
                    <a:pt x="851" y="437"/>
                    <a:pt x="847" y="421"/>
                  </a:cubicBezTo>
                  <a:cubicBezTo>
                    <a:pt x="837" y="399"/>
                    <a:pt x="834" y="374"/>
                    <a:pt x="834" y="349"/>
                  </a:cubicBezTo>
                  <a:cubicBezTo>
                    <a:pt x="831" y="314"/>
                    <a:pt x="837" y="314"/>
                    <a:pt x="837" y="314"/>
                  </a:cubicBezTo>
                  <a:lnTo>
                    <a:pt x="840" y="314"/>
                  </a:lnTo>
                  <a:cubicBezTo>
                    <a:pt x="840" y="277"/>
                    <a:pt x="837" y="242"/>
                    <a:pt x="828" y="242"/>
                  </a:cubicBezTo>
                  <a:cubicBezTo>
                    <a:pt x="825" y="223"/>
                    <a:pt x="822" y="214"/>
                    <a:pt x="821" y="214"/>
                  </a:cubicBezTo>
                  <a:cubicBezTo>
                    <a:pt x="819" y="214"/>
                    <a:pt x="819" y="223"/>
                    <a:pt x="819" y="242"/>
                  </a:cubicBezTo>
                  <a:cubicBezTo>
                    <a:pt x="812" y="205"/>
                    <a:pt x="803" y="205"/>
                    <a:pt x="793" y="205"/>
                  </a:cubicBezTo>
                  <a:cubicBezTo>
                    <a:pt x="784" y="205"/>
                    <a:pt x="768" y="205"/>
                    <a:pt x="762" y="170"/>
                  </a:cubicBezTo>
                  <a:cubicBezTo>
                    <a:pt x="753" y="170"/>
                    <a:pt x="750" y="170"/>
                    <a:pt x="750" y="205"/>
                  </a:cubicBezTo>
                  <a:cubicBezTo>
                    <a:pt x="753" y="247"/>
                    <a:pt x="753" y="265"/>
                    <a:pt x="751" y="265"/>
                  </a:cubicBezTo>
                  <a:cubicBezTo>
                    <a:pt x="750" y="265"/>
                    <a:pt x="748" y="256"/>
                    <a:pt x="746" y="242"/>
                  </a:cubicBezTo>
                  <a:cubicBezTo>
                    <a:pt x="743" y="196"/>
                    <a:pt x="717" y="167"/>
                    <a:pt x="697" y="167"/>
                  </a:cubicBezTo>
                  <a:cubicBezTo>
                    <a:pt x="685" y="167"/>
                    <a:pt x="674" y="179"/>
                    <a:pt x="674" y="208"/>
                  </a:cubicBezTo>
                  <a:lnTo>
                    <a:pt x="665" y="208"/>
                  </a:lnTo>
                  <a:cubicBezTo>
                    <a:pt x="659" y="190"/>
                    <a:pt x="648" y="182"/>
                    <a:pt x="638" y="182"/>
                  </a:cubicBezTo>
                  <a:cubicBezTo>
                    <a:pt x="629" y="182"/>
                    <a:pt x="621" y="190"/>
                    <a:pt x="621" y="208"/>
                  </a:cubicBezTo>
                  <a:lnTo>
                    <a:pt x="605" y="208"/>
                  </a:lnTo>
                  <a:cubicBezTo>
                    <a:pt x="599" y="191"/>
                    <a:pt x="595" y="182"/>
                    <a:pt x="592" y="182"/>
                  </a:cubicBezTo>
                  <a:cubicBezTo>
                    <a:pt x="588" y="182"/>
                    <a:pt x="587" y="192"/>
                    <a:pt x="587" y="211"/>
                  </a:cubicBezTo>
                  <a:cubicBezTo>
                    <a:pt x="584" y="235"/>
                    <a:pt x="587" y="260"/>
                    <a:pt x="586" y="260"/>
                  </a:cubicBezTo>
                  <a:cubicBezTo>
                    <a:pt x="586" y="260"/>
                    <a:pt x="585" y="255"/>
                    <a:pt x="583" y="245"/>
                  </a:cubicBezTo>
                  <a:cubicBezTo>
                    <a:pt x="580" y="211"/>
                    <a:pt x="571" y="211"/>
                    <a:pt x="552" y="211"/>
                  </a:cubicBezTo>
                  <a:cubicBezTo>
                    <a:pt x="533" y="211"/>
                    <a:pt x="533" y="211"/>
                    <a:pt x="543" y="248"/>
                  </a:cubicBezTo>
                  <a:cubicBezTo>
                    <a:pt x="538" y="258"/>
                    <a:pt x="535" y="263"/>
                    <a:pt x="532" y="263"/>
                  </a:cubicBezTo>
                  <a:cubicBezTo>
                    <a:pt x="525" y="263"/>
                    <a:pt x="522" y="238"/>
                    <a:pt x="518" y="211"/>
                  </a:cubicBezTo>
                  <a:cubicBezTo>
                    <a:pt x="518" y="180"/>
                    <a:pt x="515" y="163"/>
                    <a:pt x="513" y="163"/>
                  </a:cubicBezTo>
                  <a:lnTo>
                    <a:pt x="513" y="163"/>
                  </a:lnTo>
                  <a:cubicBezTo>
                    <a:pt x="511" y="163"/>
                    <a:pt x="509" y="189"/>
                    <a:pt x="515" y="248"/>
                  </a:cubicBezTo>
                  <a:cubicBezTo>
                    <a:pt x="515" y="290"/>
                    <a:pt x="511" y="308"/>
                    <a:pt x="508" y="308"/>
                  </a:cubicBezTo>
                  <a:cubicBezTo>
                    <a:pt x="506" y="308"/>
                    <a:pt x="503" y="299"/>
                    <a:pt x="502" y="283"/>
                  </a:cubicBezTo>
                  <a:cubicBezTo>
                    <a:pt x="499" y="248"/>
                    <a:pt x="502" y="248"/>
                    <a:pt x="508" y="248"/>
                  </a:cubicBezTo>
                  <a:lnTo>
                    <a:pt x="499" y="176"/>
                  </a:lnTo>
                  <a:cubicBezTo>
                    <a:pt x="496" y="176"/>
                    <a:pt x="496" y="176"/>
                    <a:pt x="496" y="214"/>
                  </a:cubicBezTo>
                  <a:cubicBezTo>
                    <a:pt x="496" y="214"/>
                    <a:pt x="489" y="214"/>
                    <a:pt x="489" y="248"/>
                  </a:cubicBezTo>
                  <a:cubicBezTo>
                    <a:pt x="489" y="286"/>
                    <a:pt x="493" y="321"/>
                    <a:pt x="502" y="355"/>
                  </a:cubicBezTo>
                  <a:cubicBezTo>
                    <a:pt x="508" y="389"/>
                    <a:pt x="505" y="393"/>
                    <a:pt x="499" y="393"/>
                  </a:cubicBezTo>
                  <a:cubicBezTo>
                    <a:pt x="486" y="358"/>
                    <a:pt x="483" y="321"/>
                    <a:pt x="483" y="286"/>
                  </a:cubicBezTo>
                  <a:cubicBezTo>
                    <a:pt x="486" y="261"/>
                    <a:pt x="486" y="236"/>
                    <a:pt x="480" y="214"/>
                  </a:cubicBezTo>
                  <a:cubicBezTo>
                    <a:pt x="480" y="207"/>
                    <a:pt x="478" y="204"/>
                    <a:pt x="477" y="204"/>
                  </a:cubicBezTo>
                  <a:cubicBezTo>
                    <a:pt x="471" y="204"/>
                    <a:pt x="459" y="265"/>
                    <a:pt x="464" y="324"/>
                  </a:cubicBezTo>
                  <a:cubicBezTo>
                    <a:pt x="461" y="308"/>
                    <a:pt x="464" y="317"/>
                    <a:pt x="458" y="286"/>
                  </a:cubicBezTo>
                  <a:cubicBezTo>
                    <a:pt x="455" y="252"/>
                    <a:pt x="446" y="252"/>
                    <a:pt x="436" y="252"/>
                  </a:cubicBezTo>
                  <a:cubicBezTo>
                    <a:pt x="427" y="255"/>
                    <a:pt x="421" y="255"/>
                    <a:pt x="427" y="289"/>
                  </a:cubicBezTo>
                  <a:cubicBezTo>
                    <a:pt x="430" y="314"/>
                    <a:pt x="433" y="336"/>
                    <a:pt x="430" y="361"/>
                  </a:cubicBezTo>
                  <a:cubicBezTo>
                    <a:pt x="439" y="383"/>
                    <a:pt x="442" y="408"/>
                    <a:pt x="442" y="430"/>
                  </a:cubicBezTo>
                  <a:cubicBezTo>
                    <a:pt x="436" y="408"/>
                    <a:pt x="427" y="386"/>
                    <a:pt x="421" y="361"/>
                  </a:cubicBezTo>
                  <a:cubicBezTo>
                    <a:pt x="402" y="292"/>
                    <a:pt x="389" y="258"/>
                    <a:pt x="367" y="258"/>
                  </a:cubicBezTo>
                  <a:cubicBezTo>
                    <a:pt x="366" y="258"/>
                    <a:pt x="364" y="258"/>
                    <a:pt x="363" y="258"/>
                  </a:cubicBezTo>
                  <a:cubicBezTo>
                    <a:pt x="354" y="258"/>
                    <a:pt x="344" y="256"/>
                    <a:pt x="336" y="226"/>
                  </a:cubicBezTo>
                  <a:cubicBezTo>
                    <a:pt x="327" y="226"/>
                    <a:pt x="320" y="226"/>
                    <a:pt x="327" y="261"/>
                  </a:cubicBezTo>
                  <a:lnTo>
                    <a:pt x="317" y="264"/>
                  </a:lnTo>
                  <a:cubicBezTo>
                    <a:pt x="311" y="246"/>
                    <a:pt x="306" y="237"/>
                    <a:pt x="302" y="237"/>
                  </a:cubicBezTo>
                  <a:cubicBezTo>
                    <a:pt x="299" y="237"/>
                    <a:pt x="298" y="246"/>
                    <a:pt x="301" y="264"/>
                  </a:cubicBezTo>
                  <a:cubicBezTo>
                    <a:pt x="301" y="276"/>
                    <a:pt x="300" y="279"/>
                    <a:pt x="299" y="279"/>
                  </a:cubicBezTo>
                  <a:cubicBezTo>
                    <a:pt x="296" y="279"/>
                    <a:pt x="290" y="264"/>
                    <a:pt x="286" y="264"/>
                  </a:cubicBezTo>
                  <a:cubicBezTo>
                    <a:pt x="277" y="233"/>
                    <a:pt x="273" y="216"/>
                    <a:pt x="272" y="216"/>
                  </a:cubicBezTo>
                  <a:lnTo>
                    <a:pt x="272" y="216"/>
                  </a:lnTo>
                  <a:cubicBezTo>
                    <a:pt x="271" y="216"/>
                    <a:pt x="277" y="243"/>
                    <a:pt x="289" y="302"/>
                  </a:cubicBezTo>
                  <a:cubicBezTo>
                    <a:pt x="289" y="327"/>
                    <a:pt x="298" y="349"/>
                    <a:pt x="314" y="371"/>
                  </a:cubicBezTo>
                  <a:lnTo>
                    <a:pt x="327" y="371"/>
                  </a:lnTo>
                  <a:lnTo>
                    <a:pt x="317" y="405"/>
                  </a:lnTo>
                  <a:cubicBezTo>
                    <a:pt x="311" y="430"/>
                    <a:pt x="308" y="455"/>
                    <a:pt x="314" y="477"/>
                  </a:cubicBezTo>
                  <a:cubicBezTo>
                    <a:pt x="314" y="477"/>
                    <a:pt x="320" y="512"/>
                    <a:pt x="317" y="515"/>
                  </a:cubicBezTo>
                  <a:lnTo>
                    <a:pt x="305" y="443"/>
                  </a:lnTo>
                  <a:cubicBezTo>
                    <a:pt x="305" y="408"/>
                    <a:pt x="298" y="371"/>
                    <a:pt x="292" y="336"/>
                  </a:cubicBezTo>
                  <a:cubicBezTo>
                    <a:pt x="282" y="294"/>
                    <a:pt x="271" y="264"/>
                    <a:pt x="268" y="264"/>
                  </a:cubicBezTo>
                  <a:lnTo>
                    <a:pt x="268" y="264"/>
                  </a:lnTo>
                  <a:cubicBezTo>
                    <a:pt x="265" y="264"/>
                    <a:pt x="265" y="275"/>
                    <a:pt x="270" y="302"/>
                  </a:cubicBezTo>
                  <a:cubicBezTo>
                    <a:pt x="264" y="302"/>
                    <a:pt x="264" y="302"/>
                    <a:pt x="254" y="267"/>
                  </a:cubicBezTo>
                  <a:cubicBezTo>
                    <a:pt x="252" y="253"/>
                    <a:pt x="249" y="245"/>
                    <a:pt x="248" y="245"/>
                  </a:cubicBezTo>
                  <a:lnTo>
                    <a:pt x="248" y="245"/>
                  </a:lnTo>
                  <a:cubicBezTo>
                    <a:pt x="245" y="245"/>
                    <a:pt x="244" y="262"/>
                    <a:pt x="248" y="305"/>
                  </a:cubicBezTo>
                  <a:cubicBezTo>
                    <a:pt x="253" y="340"/>
                    <a:pt x="254" y="358"/>
                    <a:pt x="251" y="358"/>
                  </a:cubicBezTo>
                  <a:cubicBezTo>
                    <a:pt x="249" y="358"/>
                    <a:pt x="243" y="340"/>
                    <a:pt x="236" y="305"/>
                  </a:cubicBezTo>
                  <a:cubicBezTo>
                    <a:pt x="223" y="266"/>
                    <a:pt x="212" y="250"/>
                    <a:pt x="205" y="250"/>
                  </a:cubicBezTo>
                  <a:cubicBezTo>
                    <a:pt x="200" y="250"/>
                    <a:pt x="198" y="259"/>
                    <a:pt x="201" y="273"/>
                  </a:cubicBezTo>
                  <a:cubicBezTo>
                    <a:pt x="209" y="316"/>
                    <a:pt x="206" y="334"/>
                    <a:pt x="201" y="334"/>
                  </a:cubicBezTo>
                  <a:cubicBezTo>
                    <a:pt x="197" y="334"/>
                    <a:pt x="192" y="325"/>
                    <a:pt x="189" y="311"/>
                  </a:cubicBezTo>
                  <a:cubicBezTo>
                    <a:pt x="183" y="294"/>
                    <a:pt x="179" y="286"/>
                    <a:pt x="176" y="286"/>
                  </a:cubicBezTo>
                  <a:cubicBezTo>
                    <a:pt x="174" y="286"/>
                    <a:pt x="173" y="295"/>
                    <a:pt x="173" y="314"/>
                  </a:cubicBezTo>
                  <a:cubicBezTo>
                    <a:pt x="169" y="290"/>
                    <a:pt x="163" y="264"/>
                    <a:pt x="159" y="264"/>
                  </a:cubicBezTo>
                  <a:cubicBezTo>
                    <a:pt x="158" y="264"/>
                    <a:pt x="157" y="269"/>
                    <a:pt x="157" y="280"/>
                  </a:cubicBezTo>
                  <a:cubicBezTo>
                    <a:pt x="157" y="280"/>
                    <a:pt x="154" y="280"/>
                    <a:pt x="164" y="314"/>
                  </a:cubicBezTo>
                  <a:cubicBezTo>
                    <a:pt x="164" y="314"/>
                    <a:pt x="167" y="352"/>
                    <a:pt x="167" y="386"/>
                  </a:cubicBezTo>
                  <a:cubicBezTo>
                    <a:pt x="176" y="408"/>
                    <a:pt x="182" y="433"/>
                    <a:pt x="186" y="455"/>
                  </a:cubicBezTo>
                  <a:cubicBezTo>
                    <a:pt x="187" y="465"/>
                    <a:pt x="187" y="470"/>
                    <a:pt x="184" y="470"/>
                  </a:cubicBezTo>
                  <a:cubicBezTo>
                    <a:pt x="178" y="470"/>
                    <a:pt x="159" y="431"/>
                    <a:pt x="138" y="355"/>
                  </a:cubicBezTo>
                  <a:lnTo>
                    <a:pt x="113" y="286"/>
                  </a:lnTo>
                  <a:lnTo>
                    <a:pt x="113" y="286"/>
                  </a:lnTo>
                  <a:cubicBezTo>
                    <a:pt x="120" y="321"/>
                    <a:pt x="129" y="355"/>
                    <a:pt x="129" y="355"/>
                  </a:cubicBezTo>
                  <a:cubicBezTo>
                    <a:pt x="128" y="356"/>
                    <a:pt x="126" y="356"/>
                    <a:pt x="125" y="356"/>
                  </a:cubicBezTo>
                  <a:cubicBezTo>
                    <a:pt x="121" y="356"/>
                    <a:pt x="118" y="350"/>
                    <a:pt x="110" y="324"/>
                  </a:cubicBezTo>
                  <a:cubicBezTo>
                    <a:pt x="105" y="294"/>
                    <a:pt x="104" y="288"/>
                    <a:pt x="103" y="288"/>
                  </a:cubicBezTo>
                  <a:cubicBezTo>
                    <a:pt x="102" y="288"/>
                    <a:pt x="102" y="288"/>
                    <a:pt x="101" y="289"/>
                  </a:cubicBezTo>
                  <a:cubicBezTo>
                    <a:pt x="101" y="289"/>
                    <a:pt x="95" y="289"/>
                    <a:pt x="101" y="324"/>
                  </a:cubicBezTo>
                  <a:cubicBezTo>
                    <a:pt x="110" y="364"/>
                    <a:pt x="114" y="381"/>
                    <a:pt x="113" y="381"/>
                  </a:cubicBezTo>
                  <a:cubicBezTo>
                    <a:pt x="112" y="381"/>
                    <a:pt x="109" y="372"/>
                    <a:pt x="104" y="358"/>
                  </a:cubicBezTo>
                  <a:cubicBezTo>
                    <a:pt x="95" y="324"/>
                    <a:pt x="89" y="307"/>
                    <a:pt x="87" y="307"/>
                  </a:cubicBezTo>
                  <a:lnTo>
                    <a:pt x="87" y="307"/>
                  </a:lnTo>
                  <a:cubicBezTo>
                    <a:pt x="84" y="307"/>
                    <a:pt x="85" y="325"/>
                    <a:pt x="88" y="361"/>
                  </a:cubicBezTo>
                  <a:cubicBezTo>
                    <a:pt x="96" y="396"/>
                    <a:pt x="100" y="413"/>
                    <a:pt x="100" y="413"/>
                  </a:cubicBezTo>
                  <a:cubicBezTo>
                    <a:pt x="99" y="413"/>
                    <a:pt x="95" y="396"/>
                    <a:pt x="85" y="361"/>
                  </a:cubicBezTo>
                  <a:cubicBezTo>
                    <a:pt x="82" y="336"/>
                    <a:pt x="76" y="314"/>
                    <a:pt x="60" y="292"/>
                  </a:cubicBezTo>
                  <a:lnTo>
                    <a:pt x="60" y="292"/>
                  </a:lnTo>
                  <a:lnTo>
                    <a:pt x="70" y="327"/>
                  </a:lnTo>
                  <a:cubicBezTo>
                    <a:pt x="77" y="369"/>
                    <a:pt x="79" y="387"/>
                    <a:pt x="77" y="387"/>
                  </a:cubicBezTo>
                  <a:cubicBezTo>
                    <a:pt x="75" y="387"/>
                    <a:pt x="72" y="378"/>
                    <a:pt x="66" y="364"/>
                  </a:cubicBezTo>
                  <a:cubicBezTo>
                    <a:pt x="63" y="348"/>
                    <a:pt x="60" y="339"/>
                    <a:pt x="58" y="339"/>
                  </a:cubicBezTo>
                  <a:cubicBezTo>
                    <a:pt x="55" y="339"/>
                    <a:pt x="52" y="348"/>
                    <a:pt x="51" y="368"/>
                  </a:cubicBezTo>
                  <a:cubicBezTo>
                    <a:pt x="41" y="368"/>
                    <a:pt x="38" y="368"/>
                    <a:pt x="32" y="333"/>
                  </a:cubicBezTo>
                  <a:cubicBezTo>
                    <a:pt x="24" y="299"/>
                    <a:pt x="20" y="281"/>
                    <a:pt x="19" y="281"/>
                  </a:cubicBezTo>
                  <a:lnTo>
                    <a:pt x="19" y="281"/>
                  </a:lnTo>
                  <a:cubicBezTo>
                    <a:pt x="19" y="281"/>
                    <a:pt x="21" y="299"/>
                    <a:pt x="26" y="333"/>
                  </a:cubicBezTo>
                  <a:cubicBezTo>
                    <a:pt x="27" y="352"/>
                    <a:pt x="28" y="362"/>
                    <a:pt x="26" y="362"/>
                  </a:cubicBezTo>
                  <a:cubicBezTo>
                    <a:pt x="24" y="362"/>
                    <a:pt x="19" y="353"/>
                    <a:pt x="10" y="336"/>
                  </a:cubicBezTo>
                  <a:cubicBezTo>
                    <a:pt x="5" y="319"/>
                    <a:pt x="3" y="310"/>
                    <a:pt x="2" y="310"/>
                  </a:cubicBezTo>
                  <a:cubicBezTo>
                    <a:pt x="1" y="310"/>
                    <a:pt x="1" y="319"/>
                    <a:pt x="1" y="336"/>
                  </a:cubicBezTo>
                  <a:cubicBezTo>
                    <a:pt x="7" y="374"/>
                    <a:pt x="16" y="408"/>
                    <a:pt x="29" y="443"/>
                  </a:cubicBezTo>
                  <a:cubicBezTo>
                    <a:pt x="30" y="442"/>
                    <a:pt x="31" y="441"/>
                    <a:pt x="32" y="441"/>
                  </a:cubicBezTo>
                  <a:cubicBezTo>
                    <a:pt x="35" y="441"/>
                    <a:pt x="36" y="448"/>
                    <a:pt x="41" y="477"/>
                  </a:cubicBezTo>
                  <a:lnTo>
                    <a:pt x="32" y="477"/>
                  </a:lnTo>
                  <a:cubicBezTo>
                    <a:pt x="29" y="477"/>
                    <a:pt x="23" y="480"/>
                    <a:pt x="23" y="515"/>
                  </a:cubicBezTo>
                  <a:cubicBezTo>
                    <a:pt x="20" y="545"/>
                    <a:pt x="29" y="595"/>
                    <a:pt x="33" y="595"/>
                  </a:cubicBezTo>
                  <a:cubicBezTo>
                    <a:pt x="34" y="595"/>
                    <a:pt x="35" y="591"/>
                    <a:pt x="35" y="584"/>
                  </a:cubicBezTo>
                  <a:lnTo>
                    <a:pt x="38" y="584"/>
                  </a:lnTo>
                  <a:lnTo>
                    <a:pt x="48" y="618"/>
                  </a:lnTo>
                  <a:cubicBezTo>
                    <a:pt x="60" y="671"/>
                    <a:pt x="69" y="697"/>
                    <a:pt x="71" y="697"/>
                  </a:cubicBezTo>
                  <a:cubicBezTo>
                    <a:pt x="74" y="697"/>
                    <a:pt x="70" y="670"/>
                    <a:pt x="57" y="618"/>
                  </a:cubicBezTo>
                  <a:cubicBezTo>
                    <a:pt x="45" y="560"/>
                    <a:pt x="40" y="533"/>
                    <a:pt x="40" y="533"/>
                  </a:cubicBezTo>
                  <a:lnTo>
                    <a:pt x="40" y="533"/>
                  </a:lnTo>
                  <a:cubicBezTo>
                    <a:pt x="41" y="533"/>
                    <a:pt x="45" y="551"/>
                    <a:pt x="54" y="584"/>
                  </a:cubicBezTo>
                  <a:cubicBezTo>
                    <a:pt x="70" y="653"/>
                    <a:pt x="76" y="653"/>
                    <a:pt x="79" y="653"/>
                  </a:cubicBezTo>
                  <a:cubicBezTo>
                    <a:pt x="80" y="652"/>
                    <a:pt x="80" y="651"/>
                    <a:pt x="81" y="651"/>
                  </a:cubicBezTo>
                  <a:cubicBezTo>
                    <a:pt x="83" y="651"/>
                    <a:pt x="84" y="658"/>
                    <a:pt x="91" y="684"/>
                  </a:cubicBezTo>
                  <a:cubicBezTo>
                    <a:pt x="95" y="709"/>
                    <a:pt x="101" y="734"/>
                    <a:pt x="113" y="753"/>
                  </a:cubicBezTo>
                  <a:cubicBezTo>
                    <a:pt x="120" y="753"/>
                    <a:pt x="120" y="753"/>
                    <a:pt x="110" y="718"/>
                  </a:cubicBezTo>
                  <a:cubicBezTo>
                    <a:pt x="106" y="704"/>
                    <a:pt x="105" y="696"/>
                    <a:pt x="106" y="696"/>
                  </a:cubicBezTo>
                  <a:lnTo>
                    <a:pt x="106" y="696"/>
                  </a:lnTo>
                  <a:cubicBezTo>
                    <a:pt x="108" y="696"/>
                    <a:pt x="115" y="713"/>
                    <a:pt x="126" y="753"/>
                  </a:cubicBezTo>
                  <a:cubicBezTo>
                    <a:pt x="131" y="767"/>
                    <a:pt x="134" y="776"/>
                    <a:pt x="135" y="776"/>
                  </a:cubicBezTo>
                  <a:cubicBezTo>
                    <a:pt x="136" y="776"/>
                    <a:pt x="132" y="759"/>
                    <a:pt x="123" y="718"/>
                  </a:cubicBezTo>
                  <a:cubicBezTo>
                    <a:pt x="116" y="682"/>
                    <a:pt x="116" y="664"/>
                    <a:pt x="119" y="664"/>
                  </a:cubicBezTo>
                  <a:lnTo>
                    <a:pt x="119" y="664"/>
                  </a:lnTo>
                  <a:cubicBezTo>
                    <a:pt x="122" y="664"/>
                    <a:pt x="129" y="681"/>
                    <a:pt x="138" y="715"/>
                  </a:cubicBezTo>
                  <a:lnTo>
                    <a:pt x="145" y="715"/>
                  </a:lnTo>
                  <a:cubicBezTo>
                    <a:pt x="148" y="690"/>
                    <a:pt x="145" y="665"/>
                    <a:pt x="135" y="643"/>
                  </a:cubicBezTo>
                  <a:cubicBezTo>
                    <a:pt x="128" y="603"/>
                    <a:pt x="125" y="586"/>
                    <a:pt x="126" y="586"/>
                  </a:cubicBezTo>
                  <a:lnTo>
                    <a:pt x="126" y="586"/>
                  </a:lnTo>
                  <a:cubicBezTo>
                    <a:pt x="127" y="586"/>
                    <a:pt x="130" y="595"/>
                    <a:pt x="135" y="609"/>
                  </a:cubicBezTo>
                  <a:cubicBezTo>
                    <a:pt x="142" y="631"/>
                    <a:pt x="148" y="653"/>
                    <a:pt x="151" y="678"/>
                  </a:cubicBezTo>
                  <a:cubicBezTo>
                    <a:pt x="160" y="712"/>
                    <a:pt x="164" y="712"/>
                    <a:pt x="167" y="712"/>
                  </a:cubicBezTo>
                  <a:cubicBezTo>
                    <a:pt x="173" y="712"/>
                    <a:pt x="182" y="709"/>
                    <a:pt x="173" y="675"/>
                  </a:cubicBezTo>
                  <a:lnTo>
                    <a:pt x="173" y="675"/>
                  </a:lnTo>
                  <a:cubicBezTo>
                    <a:pt x="179" y="693"/>
                    <a:pt x="176" y="690"/>
                    <a:pt x="182" y="709"/>
                  </a:cubicBezTo>
                  <a:cubicBezTo>
                    <a:pt x="184" y="709"/>
                    <a:pt x="188" y="724"/>
                    <a:pt x="188" y="724"/>
                  </a:cubicBezTo>
                  <a:cubicBezTo>
                    <a:pt x="188" y="724"/>
                    <a:pt x="188" y="721"/>
                    <a:pt x="186" y="709"/>
                  </a:cubicBezTo>
                  <a:lnTo>
                    <a:pt x="186" y="709"/>
                  </a:lnTo>
                  <a:cubicBezTo>
                    <a:pt x="186" y="709"/>
                    <a:pt x="189" y="709"/>
                    <a:pt x="204" y="744"/>
                  </a:cubicBezTo>
                  <a:cubicBezTo>
                    <a:pt x="207" y="750"/>
                    <a:pt x="209" y="752"/>
                    <a:pt x="211" y="752"/>
                  </a:cubicBezTo>
                  <a:cubicBezTo>
                    <a:pt x="219" y="752"/>
                    <a:pt x="216" y="694"/>
                    <a:pt x="195" y="637"/>
                  </a:cubicBezTo>
                  <a:lnTo>
                    <a:pt x="198" y="634"/>
                  </a:lnTo>
                  <a:cubicBezTo>
                    <a:pt x="204" y="634"/>
                    <a:pt x="198" y="599"/>
                    <a:pt x="198" y="599"/>
                  </a:cubicBezTo>
                  <a:cubicBezTo>
                    <a:pt x="189" y="565"/>
                    <a:pt x="195" y="565"/>
                    <a:pt x="198" y="562"/>
                  </a:cubicBezTo>
                  <a:cubicBezTo>
                    <a:pt x="198" y="562"/>
                    <a:pt x="204" y="599"/>
                    <a:pt x="211" y="634"/>
                  </a:cubicBezTo>
                  <a:cubicBezTo>
                    <a:pt x="220" y="696"/>
                    <a:pt x="229" y="733"/>
                    <a:pt x="232" y="733"/>
                  </a:cubicBezTo>
                  <a:cubicBezTo>
                    <a:pt x="234" y="733"/>
                    <a:pt x="233" y="713"/>
                    <a:pt x="226" y="668"/>
                  </a:cubicBezTo>
                  <a:lnTo>
                    <a:pt x="226" y="668"/>
                  </a:lnTo>
                  <a:cubicBezTo>
                    <a:pt x="229" y="687"/>
                    <a:pt x="229" y="684"/>
                    <a:pt x="233" y="703"/>
                  </a:cubicBezTo>
                  <a:cubicBezTo>
                    <a:pt x="236" y="720"/>
                    <a:pt x="239" y="728"/>
                    <a:pt x="241" y="728"/>
                  </a:cubicBezTo>
                  <a:cubicBezTo>
                    <a:pt x="244" y="728"/>
                    <a:pt x="247" y="719"/>
                    <a:pt x="248" y="700"/>
                  </a:cubicBezTo>
                  <a:cubicBezTo>
                    <a:pt x="248" y="665"/>
                    <a:pt x="245" y="631"/>
                    <a:pt x="236" y="593"/>
                  </a:cubicBezTo>
                  <a:cubicBezTo>
                    <a:pt x="229" y="559"/>
                    <a:pt x="236" y="559"/>
                    <a:pt x="236" y="559"/>
                  </a:cubicBezTo>
                  <a:cubicBezTo>
                    <a:pt x="239" y="559"/>
                    <a:pt x="239" y="559"/>
                    <a:pt x="245" y="593"/>
                  </a:cubicBezTo>
                  <a:cubicBezTo>
                    <a:pt x="251" y="627"/>
                    <a:pt x="257" y="644"/>
                    <a:pt x="260" y="644"/>
                  </a:cubicBezTo>
                  <a:cubicBezTo>
                    <a:pt x="263" y="644"/>
                    <a:pt x="264" y="628"/>
                    <a:pt x="261" y="596"/>
                  </a:cubicBezTo>
                  <a:lnTo>
                    <a:pt x="261" y="596"/>
                  </a:lnTo>
                  <a:lnTo>
                    <a:pt x="264" y="628"/>
                  </a:lnTo>
                  <a:cubicBezTo>
                    <a:pt x="268" y="651"/>
                    <a:pt x="276" y="675"/>
                    <a:pt x="285" y="675"/>
                  </a:cubicBezTo>
                  <a:cubicBezTo>
                    <a:pt x="289" y="675"/>
                    <a:pt x="293" y="671"/>
                    <a:pt x="298" y="659"/>
                  </a:cubicBezTo>
                  <a:cubicBezTo>
                    <a:pt x="302" y="658"/>
                    <a:pt x="306" y="658"/>
                    <a:pt x="309" y="658"/>
                  </a:cubicBezTo>
                  <a:cubicBezTo>
                    <a:pt x="321" y="658"/>
                    <a:pt x="330" y="664"/>
                    <a:pt x="333" y="690"/>
                  </a:cubicBezTo>
                  <a:cubicBezTo>
                    <a:pt x="334" y="697"/>
                    <a:pt x="335" y="701"/>
                    <a:pt x="336" y="701"/>
                  </a:cubicBezTo>
                  <a:cubicBezTo>
                    <a:pt x="341" y="701"/>
                    <a:pt x="345" y="642"/>
                    <a:pt x="345" y="584"/>
                  </a:cubicBezTo>
                  <a:cubicBezTo>
                    <a:pt x="348" y="618"/>
                    <a:pt x="355" y="618"/>
                    <a:pt x="364" y="618"/>
                  </a:cubicBezTo>
                  <a:cubicBezTo>
                    <a:pt x="367" y="618"/>
                    <a:pt x="369" y="617"/>
                    <a:pt x="371" y="617"/>
                  </a:cubicBezTo>
                  <a:cubicBezTo>
                    <a:pt x="377" y="617"/>
                    <a:pt x="378" y="624"/>
                    <a:pt x="383" y="653"/>
                  </a:cubicBezTo>
                  <a:cubicBezTo>
                    <a:pt x="386" y="687"/>
                    <a:pt x="388" y="704"/>
                    <a:pt x="388" y="704"/>
                  </a:cubicBezTo>
                  <a:cubicBezTo>
                    <a:pt x="388" y="704"/>
                    <a:pt x="388" y="687"/>
                    <a:pt x="386" y="653"/>
                  </a:cubicBezTo>
                  <a:cubicBezTo>
                    <a:pt x="384" y="625"/>
                    <a:pt x="385" y="613"/>
                    <a:pt x="388" y="613"/>
                  </a:cubicBezTo>
                  <a:cubicBezTo>
                    <a:pt x="393" y="613"/>
                    <a:pt x="402" y="642"/>
                    <a:pt x="408" y="684"/>
                  </a:cubicBezTo>
                  <a:cubicBezTo>
                    <a:pt x="413" y="713"/>
                    <a:pt x="416" y="720"/>
                    <a:pt x="421" y="720"/>
                  </a:cubicBezTo>
                  <a:cubicBezTo>
                    <a:pt x="423" y="720"/>
                    <a:pt x="425" y="719"/>
                    <a:pt x="427" y="718"/>
                  </a:cubicBezTo>
                  <a:cubicBezTo>
                    <a:pt x="427" y="684"/>
                    <a:pt x="436" y="684"/>
                    <a:pt x="446" y="684"/>
                  </a:cubicBezTo>
                  <a:cubicBezTo>
                    <a:pt x="458" y="681"/>
                    <a:pt x="458" y="681"/>
                    <a:pt x="449" y="612"/>
                  </a:cubicBezTo>
                  <a:cubicBezTo>
                    <a:pt x="439" y="540"/>
                    <a:pt x="442" y="540"/>
                    <a:pt x="452" y="540"/>
                  </a:cubicBezTo>
                  <a:cubicBezTo>
                    <a:pt x="453" y="539"/>
                    <a:pt x="455" y="539"/>
                    <a:pt x="456" y="539"/>
                  </a:cubicBezTo>
                  <a:cubicBezTo>
                    <a:pt x="460" y="539"/>
                    <a:pt x="462" y="545"/>
                    <a:pt x="464" y="574"/>
                  </a:cubicBezTo>
                  <a:cubicBezTo>
                    <a:pt x="464" y="574"/>
                    <a:pt x="474" y="609"/>
                    <a:pt x="480" y="609"/>
                  </a:cubicBezTo>
                  <a:cubicBezTo>
                    <a:pt x="483" y="609"/>
                    <a:pt x="489" y="609"/>
                    <a:pt x="493" y="643"/>
                  </a:cubicBezTo>
                  <a:cubicBezTo>
                    <a:pt x="493" y="643"/>
                    <a:pt x="502" y="678"/>
                    <a:pt x="508" y="678"/>
                  </a:cubicBezTo>
                  <a:cubicBezTo>
                    <a:pt x="510" y="678"/>
                    <a:pt x="511" y="678"/>
                    <a:pt x="512" y="678"/>
                  </a:cubicBezTo>
                  <a:cubicBezTo>
                    <a:pt x="520" y="678"/>
                    <a:pt x="528" y="680"/>
                    <a:pt x="530" y="712"/>
                  </a:cubicBezTo>
                  <a:cubicBezTo>
                    <a:pt x="536" y="712"/>
                    <a:pt x="536" y="712"/>
                    <a:pt x="530" y="675"/>
                  </a:cubicBezTo>
                  <a:cubicBezTo>
                    <a:pt x="528" y="650"/>
                    <a:pt x="527" y="626"/>
                    <a:pt x="535" y="626"/>
                  </a:cubicBezTo>
                  <a:cubicBezTo>
                    <a:pt x="538" y="626"/>
                    <a:pt x="543" y="630"/>
                    <a:pt x="549" y="640"/>
                  </a:cubicBezTo>
                  <a:cubicBezTo>
                    <a:pt x="558" y="640"/>
                    <a:pt x="571" y="640"/>
                    <a:pt x="568" y="603"/>
                  </a:cubicBezTo>
                  <a:cubicBezTo>
                    <a:pt x="574" y="603"/>
                    <a:pt x="574" y="603"/>
                    <a:pt x="577" y="640"/>
                  </a:cubicBezTo>
                  <a:cubicBezTo>
                    <a:pt x="580" y="674"/>
                    <a:pt x="584" y="691"/>
                    <a:pt x="587" y="691"/>
                  </a:cubicBezTo>
                  <a:cubicBezTo>
                    <a:pt x="590" y="691"/>
                    <a:pt x="593" y="673"/>
                    <a:pt x="593" y="637"/>
                  </a:cubicBezTo>
                  <a:cubicBezTo>
                    <a:pt x="591" y="620"/>
                    <a:pt x="592" y="611"/>
                    <a:pt x="594" y="611"/>
                  </a:cubicBezTo>
                  <a:cubicBezTo>
                    <a:pt x="596" y="611"/>
                    <a:pt x="599" y="620"/>
                    <a:pt x="602" y="637"/>
                  </a:cubicBezTo>
                  <a:cubicBezTo>
                    <a:pt x="602" y="637"/>
                    <a:pt x="609" y="637"/>
                    <a:pt x="609" y="603"/>
                  </a:cubicBezTo>
                  <a:cubicBezTo>
                    <a:pt x="609" y="584"/>
                    <a:pt x="609" y="576"/>
                    <a:pt x="610" y="576"/>
                  </a:cubicBezTo>
                  <a:cubicBezTo>
                    <a:pt x="612" y="576"/>
                    <a:pt x="615" y="585"/>
                    <a:pt x="621" y="603"/>
                  </a:cubicBezTo>
                  <a:cubicBezTo>
                    <a:pt x="624" y="637"/>
                    <a:pt x="631" y="637"/>
                    <a:pt x="634" y="637"/>
                  </a:cubicBezTo>
                  <a:cubicBezTo>
                    <a:pt x="637" y="619"/>
                    <a:pt x="652" y="610"/>
                    <a:pt x="667" y="610"/>
                  </a:cubicBezTo>
                  <a:cubicBezTo>
                    <a:pt x="680" y="610"/>
                    <a:pt x="693" y="617"/>
                    <a:pt x="696" y="634"/>
                  </a:cubicBezTo>
                  <a:cubicBezTo>
                    <a:pt x="696" y="599"/>
                    <a:pt x="696" y="599"/>
                    <a:pt x="703" y="599"/>
                  </a:cubicBezTo>
                  <a:cubicBezTo>
                    <a:pt x="706" y="627"/>
                    <a:pt x="708" y="638"/>
                    <a:pt x="710" y="638"/>
                  </a:cubicBezTo>
                  <a:cubicBezTo>
                    <a:pt x="712" y="638"/>
                    <a:pt x="711" y="608"/>
                    <a:pt x="709" y="565"/>
                  </a:cubicBezTo>
                  <a:lnTo>
                    <a:pt x="699" y="565"/>
                  </a:lnTo>
                  <a:cubicBezTo>
                    <a:pt x="697" y="532"/>
                    <a:pt x="698" y="515"/>
                    <a:pt x="701" y="515"/>
                  </a:cubicBezTo>
                  <a:cubicBezTo>
                    <a:pt x="705" y="515"/>
                    <a:pt x="712" y="541"/>
                    <a:pt x="715" y="599"/>
                  </a:cubicBezTo>
                  <a:cubicBezTo>
                    <a:pt x="720" y="635"/>
                    <a:pt x="722" y="653"/>
                    <a:pt x="723" y="653"/>
                  </a:cubicBezTo>
                  <a:cubicBezTo>
                    <a:pt x="725" y="653"/>
                    <a:pt x="725" y="635"/>
                    <a:pt x="725" y="599"/>
                  </a:cubicBezTo>
                  <a:cubicBezTo>
                    <a:pt x="725" y="563"/>
                    <a:pt x="725" y="545"/>
                    <a:pt x="727" y="545"/>
                  </a:cubicBezTo>
                  <a:cubicBezTo>
                    <a:pt x="729" y="545"/>
                    <a:pt x="732" y="563"/>
                    <a:pt x="737" y="599"/>
                  </a:cubicBezTo>
                  <a:cubicBezTo>
                    <a:pt x="740" y="634"/>
                    <a:pt x="742" y="651"/>
                    <a:pt x="743" y="651"/>
                  </a:cubicBezTo>
                  <a:cubicBezTo>
                    <a:pt x="743" y="651"/>
                    <a:pt x="743" y="634"/>
                    <a:pt x="743" y="599"/>
                  </a:cubicBezTo>
                  <a:cubicBezTo>
                    <a:pt x="742" y="518"/>
                    <a:pt x="745" y="471"/>
                    <a:pt x="750" y="471"/>
                  </a:cubicBezTo>
                  <a:cubicBezTo>
                    <a:pt x="753" y="471"/>
                    <a:pt x="758" y="499"/>
                    <a:pt x="762" y="562"/>
                  </a:cubicBezTo>
                  <a:cubicBezTo>
                    <a:pt x="762" y="599"/>
                    <a:pt x="765" y="634"/>
                    <a:pt x="778" y="668"/>
                  </a:cubicBezTo>
                  <a:cubicBezTo>
                    <a:pt x="781" y="646"/>
                    <a:pt x="781" y="621"/>
                    <a:pt x="778" y="599"/>
                  </a:cubicBezTo>
                  <a:cubicBezTo>
                    <a:pt x="773" y="563"/>
                    <a:pt x="772" y="545"/>
                    <a:pt x="774" y="545"/>
                  </a:cubicBezTo>
                  <a:lnTo>
                    <a:pt x="774" y="545"/>
                  </a:lnTo>
                  <a:cubicBezTo>
                    <a:pt x="776" y="545"/>
                    <a:pt x="781" y="563"/>
                    <a:pt x="787" y="599"/>
                  </a:cubicBezTo>
                  <a:cubicBezTo>
                    <a:pt x="798" y="658"/>
                    <a:pt x="805" y="684"/>
                    <a:pt x="811" y="684"/>
                  </a:cubicBezTo>
                  <a:cubicBezTo>
                    <a:pt x="816" y="684"/>
                    <a:pt x="821" y="666"/>
                    <a:pt x="825" y="634"/>
                  </a:cubicBezTo>
                  <a:cubicBezTo>
                    <a:pt x="831" y="599"/>
                    <a:pt x="838" y="582"/>
                    <a:pt x="842" y="582"/>
                  </a:cubicBezTo>
                  <a:lnTo>
                    <a:pt x="842" y="582"/>
                  </a:lnTo>
                  <a:cubicBezTo>
                    <a:pt x="846" y="582"/>
                    <a:pt x="847" y="599"/>
                    <a:pt x="840" y="634"/>
                  </a:cubicBezTo>
                  <a:cubicBezTo>
                    <a:pt x="839" y="676"/>
                    <a:pt x="838" y="694"/>
                    <a:pt x="839" y="694"/>
                  </a:cubicBezTo>
                  <a:cubicBezTo>
                    <a:pt x="840" y="694"/>
                    <a:pt x="841" y="686"/>
                    <a:pt x="844" y="671"/>
                  </a:cubicBezTo>
                  <a:lnTo>
                    <a:pt x="866" y="671"/>
                  </a:lnTo>
                  <a:cubicBezTo>
                    <a:pt x="871" y="653"/>
                    <a:pt x="874" y="631"/>
                    <a:pt x="873" y="610"/>
                  </a:cubicBezTo>
                  <a:lnTo>
                    <a:pt x="873" y="610"/>
                  </a:lnTo>
                  <a:cubicBezTo>
                    <a:pt x="877" y="649"/>
                    <a:pt x="881" y="676"/>
                    <a:pt x="886" y="676"/>
                  </a:cubicBezTo>
                  <a:cubicBezTo>
                    <a:pt x="889" y="676"/>
                    <a:pt x="891" y="664"/>
                    <a:pt x="894" y="637"/>
                  </a:cubicBezTo>
                  <a:lnTo>
                    <a:pt x="903" y="637"/>
                  </a:lnTo>
                  <a:cubicBezTo>
                    <a:pt x="906" y="637"/>
                    <a:pt x="906" y="637"/>
                    <a:pt x="913" y="599"/>
                  </a:cubicBezTo>
                  <a:cubicBezTo>
                    <a:pt x="913" y="589"/>
                    <a:pt x="914" y="585"/>
                    <a:pt x="915" y="585"/>
                  </a:cubicBezTo>
                  <a:cubicBezTo>
                    <a:pt x="918" y="585"/>
                    <a:pt x="921" y="610"/>
                    <a:pt x="925" y="637"/>
                  </a:cubicBezTo>
                  <a:cubicBezTo>
                    <a:pt x="929" y="661"/>
                    <a:pt x="934" y="687"/>
                    <a:pt x="935" y="687"/>
                  </a:cubicBezTo>
                  <a:cubicBezTo>
                    <a:pt x="936" y="687"/>
                    <a:pt x="935" y="683"/>
                    <a:pt x="934" y="671"/>
                  </a:cubicBezTo>
                  <a:cubicBezTo>
                    <a:pt x="938" y="637"/>
                    <a:pt x="941" y="603"/>
                    <a:pt x="947" y="565"/>
                  </a:cubicBezTo>
                  <a:cubicBezTo>
                    <a:pt x="948" y="555"/>
                    <a:pt x="949" y="551"/>
                    <a:pt x="950" y="551"/>
                  </a:cubicBezTo>
                  <a:lnTo>
                    <a:pt x="950" y="551"/>
                  </a:lnTo>
                  <a:cubicBezTo>
                    <a:pt x="953" y="551"/>
                    <a:pt x="955" y="576"/>
                    <a:pt x="950" y="603"/>
                  </a:cubicBezTo>
                  <a:cubicBezTo>
                    <a:pt x="950" y="624"/>
                    <a:pt x="953" y="650"/>
                    <a:pt x="963" y="675"/>
                  </a:cubicBezTo>
                  <a:cubicBezTo>
                    <a:pt x="966" y="675"/>
                    <a:pt x="975" y="675"/>
                    <a:pt x="975" y="637"/>
                  </a:cubicBezTo>
                  <a:cubicBezTo>
                    <a:pt x="974" y="620"/>
                    <a:pt x="980" y="612"/>
                    <a:pt x="987" y="612"/>
                  </a:cubicBezTo>
                  <a:cubicBezTo>
                    <a:pt x="994" y="612"/>
                    <a:pt x="1002" y="621"/>
                    <a:pt x="1003" y="640"/>
                  </a:cubicBezTo>
                  <a:lnTo>
                    <a:pt x="1013" y="640"/>
                  </a:lnTo>
                  <a:cubicBezTo>
                    <a:pt x="1019" y="640"/>
                    <a:pt x="1022" y="606"/>
                    <a:pt x="1025" y="606"/>
                  </a:cubicBezTo>
                  <a:cubicBezTo>
                    <a:pt x="1025" y="606"/>
                    <a:pt x="1032" y="606"/>
                    <a:pt x="1035" y="571"/>
                  </a:cubicBezTo>
                  <a:cubicBezTo>
                    <a:pt x="1041" y="571"/>
                    <a:pt x="1044" y="571"/>
                    <a:pt x="1044" y="606"/>
                  </a:cubicBezTo>
                  <a:cubicBezTo>
                    <a:pt x="1046" y="570"/>
                    <a:pt x="1047" y="552"/>
                    <a:pt x="1048" y="552"/>
                  </a:cubicBezTo>
                  <a:cubicBezTo>
                    <a:pt x="1049" y="552"/>
                    <a:pt x="1050" y="570"/>
                    <a:pt x="1054" y="606"/>
                  </a:cubicBezTo>
                  <a:cubicBezTo>
                    <a:pt x="1054" y="642"/>
                    <a:pt x="1054" y="660"/>
                    <a:pt x="1054" y="660"/>
                  </a:cubicBezTo>
                  <a:cubicBezTo>
                    <a:pt x="1054" y="660"/>
                    <a:pt x="1055" y="642"/>
                    <a:pt x="1057" y="606"/>
                  </a:cubicBezTo>
                  <a:cubicBezTo>
                    <a:pt x="1060" y="589"/>
                    <a:pt x="1061" y="580"/>
                    <a:pt x="1062" y="580"/>
                  </a:cubicBezTo>
                  <a:cubicBezTo>
                    <a:pt x="1064" y="580"/>
                    <a:pt x="1065" y="590"/>
                    <a:pt x="1066" y="609"/>
                  </a:cubicBezTo>
                  <a:cubicBezTo>
                    <a:pt x="1066" y="626"/>
                    <a:pt x="1067" y="635"/>
                    <a:pt x="1068" y="635"/>
                  </a:cubicBezTo>
                  <a:cubicBezTo>
                    <a:pt x="1068" y="635"/>
                    <a:pt x="1069" y="626"/>
                    <a:pt x="1069" y="609"/>
                  </a:cubicBezTo>
                  <a:cubicBezTo>
                    <a:pt x="1073" y="565"/>
                    <a:pt x="1079" y="535"/>
                    <a:pt x="1084" y="535"/>
                  </a:cubicBezTo>
                  <a:cubicBezTo>
                    <a:pt x="1086" y="535"/>
                    <a:pt x="1088" y="546"/>
                    <a:pt x="1088" y="574"/>
                  </a:cubicBezTo>
                  <a:cubicBezTo>
                    <a:pt x="1088" y="574"/>
                    <a:pt x="1094" y="574"/>
                    <a:pt x="1097" y="537"/>
                  </a:cubicBezTo>
                  <a:cubicBezTo>
                    <a:pt x="1101" y="503"/>
                    <a:pt x="1102" y="485"/>
                    <a:pt x="1103" y="485"/>
                  </a:cubicBezTo>
                  <a:cubicBezTo>
                    <a:pt x="1104" y="485"/>
                    <a:pt x="1104" y="503"/>
                    <a:pt x="1104" y="540"/>
                  </a:cubicBezTo>
                  <a:cubicBezTo>
                    <a:pt x="1105" y="576"/>
                    <a:pt x="1107" y="594"/>
                    <a:pt x="1109" y="594"/>
                  </a:cubicBezTo>
                  <a:cubicBezTo>
                    <a:pt x="1111" y="594"/>
                    <a:pt x="1113" y="576"/>
                    <a:pt x="1116" y="540"/>
                  </a:cubicBezTo>
                  <a:cubicBezTo>
                    <a:pt x="1116" y="540"/>
                    <a:pt x="1118" y="525"/>
                    <a:pt x="1120" y="525"/>
                  </a:cubicBezTo>
                  <a:cubicBezTo>
                    <a:pt x="1122" y="525"/>
                    <a:pt x="1124" y="528"/>
                    <a:pt x="1126" y="540"/>
                  </a:cubicBezTo>
                  <a:cubicBezTo>
                    <a:pt x="1129" y="562"/>
                    <a:pt x="1141" y="584"/>
                    <a:pt x="1149" y="584"/>
                  </a:cubicBezTo>
                  <a:cubicBezTo>
                    <a:pt x="1154" y="584"/>
                    <a:pt x="1158" y="573"/>
                    <a:pt x="1157" y="543"/>
                  </a:cubicBezTo>
                  <a:lnTo>
                    <a:pt x="1166" y="543"/>
                  </a:lnTo>
                  <a:cubicBezTo>
                    <a:pt x="1170" y="562"/>
                    <a:pt x="1173" y="571"/>
                    <a:pt x="1175" y="571"/>
                  </a:cubicBezTo>
                  <a:cubicBezTo>
                    <a:pt x="1178" y="571"/>
                    <a:pt x="1180" y="562"/>
                    <a:pt x="1182" y="543"/>
                  </a:cubicBezTo>
                  <a:lnTo>
                    <a:pt x="1188" y="509"/>
                  </a:lnTo>
                  <a:lnTo>
                    <a:pt x="1188" y="509"/>
                  </a:lnTo>
                  <a:cubicBezTo>
                    <a:pt x="1185" y="534"/>
                    <a:pt x="1188" y="559"/>
                    <a:pt x="1195" y="581"/>
                  </a:cubicBezTo>
                  <a:cubicBezTo>
                    <a:pt x="1201" y="581"/>
                    <a:pt x="1201" y="581"/>
                    <a:pt x="1201" y="546"/>
                  </a:cubicBezTo>
                  <a:cubicBezTo>
                    <a:pt x="1198" y="514"/>
                    <a:pt x="1200" y="512"/>
                    <a:pt x="1205" y="512"/>
                  </a:cubicBezTo>
                  <a:cubicBezTo>
                    <a:pt x="1205" y="512"/>
                    <a:pt x="1206" y="512"/>
                    <a:pt x="1207" y="512"/>
                  </a:cubicBezTo>
                  <a:cubicBezTo>
                    <a:pt x="1213" y="534"/>
                    <a:pt x="1217" y="559"/>
                    <a:pt x="1213" y="584"/>
                  </a:cubicBezTo>
                  <a:lnTo>
                    <a:pt x="1217" y="584"/>
                  </a:lnTo>
                  <a:cubicBezTo>
                    <a:pt x="1218" y="541"/>
                    <a:pt x="1221" y="524"/>
                    <a:pt x="1223" y="524"/>
                  </a:cubicBezTo>
                  <a:cubicBezTo>
                    <a:pt x="1224" y="524"/>
                    <a:pt x="1224" y="532"/>
                    <a:pt x="1223" y="546"/>
                  </a:cubicBezTo>
                  <a:cubicBezTo>
                    <a:pt x="1226" y="584"/>
                    <a:pt x="1232" y="584"/>
                    <a:pt x="1235" y="584"/>
                  </a:cubicBezTo>
                  <a:cubicBezTo>
                    <a:pt x="1235" y="572"/>
                    <a:pt x="1236" y="568"/>
                    <a:pt x="1236" y="568"/>
                  </a:cubicBezTo>
                  <a:lnTo>
                    <a:pt x="1236" y="568"/>
                  </a:lnTo>
                  <a:cubicBezTo>
                    <a:pt x="1237" y="568"/>
                    <a:pt x="1237" y="584"/>
                    <a:pt x="1235" y="584"/>
                  </a:cubicBezTo>
                  <a:lnTo>
                    <a:pt x="1235" y="621"/>
                  </a:lnTo>
                  <a:cubicBezTo>
                    <a:pt x="1236" y="631"/>
                    <a:pt x="1237" y="636"/>
                    <a:pt x="1237" y="636"/>
                  </a:cubicBezTo>
                  <a:cubicBezTo>
                    <a:pt x="1238" y="636"/>
                    <a:pt x="1238" y="610"/>
                    <a:pt x="1238" y="584"/>
                  </a:cubicBezTo>
                  <a:lnTo>
                    <a:pt x="1248" y="587"/>
                  </a:lnTo>
                  <a:cubicBezTo>
                    <a:pt x="1254" y="587"/>
                    <a:pt x="1257" y="587"/>
                    <a:pt x="1254" y="552"/>
                  </a:cubicBezTo>
                  <a:cubicBezTo>
                    <a:pt x="1254" y="527"/>
                    <a:pt x="1254" y="502"/>
                    <a:pt x="1264" y="480"/>
                  </a:cubicBezTo>
                  <a:lnTo>
                    <a:pt x="1264" y="480"/>
                  </a:lnTo>
                  <a:cubicBezTo>
                    <a:pt x="1257" y="505"/>
                    <a:pt x="1260" y="527"/>
                    <a:pt x="1264" y="552"/>
                  </a:cubicBezTo>
                  <a:cubicBezTo>
                    <a:pt x="1267" y="552"/>
                    <a:pt x="1267" y="587"/>
                    <a:pt x="1267" y="587"/>
                  </a:cubicBezTo>
                  <a:cubicBezTo>
                    <a:pt x="1264" y="618"/>
                    <a:pt x="1266" y="629"/>
                    <a:pt x="1270" y="629"/>
                  </a:cubicBezTo>
                  <a:cubicBezTo>
                    <a:pt x="1274" y="629"/>
                    <a:pt x="1282" y="610"/>
                    <a:pt x="1285" y="590"/>
                  </a:cubicBezTo>
                  <a:cubicBezTo>
                    <a:pt x="1292" y="556"/>
                    <a:pt x="1296" y="539"/>
                    <a:pt x="1298" y="539"/>
                  </a:cubicBezTo>
                  <a:cubicBezTo>
                    <a:pt x="1300" y="539"/>
                    <a:pt x="1300" y="557"/>
                    <a:pt x="1298" y="593"/>
                  </a:cubicBezTo>
                  <a:cubicBezTo>
                    <a:pt x="1297" y="612"/>
                    <a:pt x="1297" y="621"/>
                    <a:pt x="1299" y="621"/>
                  </a:cubicBezTo>
                  <a:cubicBezTo>
                    <a:pt x="1302" y="621"/>
                    <a:pt x="1310" y="564"/>
                    <a:pt x="1317" y="487"/>
                  </a:cubicBezTo>
                  <a:lnTo>
                    <a:pt x="1326" y="380"/>
                  </a:lnTo>
                  <a:lnTo>
                    <a:pt x="1320" y="487"/>
                  </a:lnTo>
                  <a:cubicBezTo>
                    <a:pt x="1318" y="572"/>
                    <a:pt x="1317" y="607"/>
                    <a:pt x="1321" y="607"/>
                  </a:cubicBezTo>
                  <a:cubicBezTo>
                    <a:pt x="1323" y="607"/>
                    <a:pt x="1328" y="590"/>
                    <a:pt x="1336" y="562"/>
                  </a:cubicBezTo>
                  <a:cubicBezTo>
                    <a:pt x="1340" y="545"/>
                    <a:pt x="1343" y="536"/>
                    <a:pt x="1344" y="536"/>
                  </a:cubicBezTo>
                  <a:cubicBezTo>
                    <a:pt x="1345" y="536"/>
                    <a:pt x="1345" y="545"/>
                    <a:pt x="1345" y="562"/>
                  </a:cubicBezTo>
                  <a:cubicBezTo>
                    <a:pt x="1342" y="596"/>
                    <a:pt x="1345" y="599"/>
                    <a:pt x="1361" y="599"/>
                  </a:cubicBezTo>
                  <a:cubicBezTo>
                    <a:pt x="1363" y="600"/>
                    <a:pt x="1366" y="601"/>
                    <a:pt x="1368" y="601"/>
                  </a:cubicBezTo>
                  <a:cubicBezTo>
                    <a:pt x="1375" y="601"/>
                    <a:pt x="1377" y="594"/>
                    <a:pt x="1379" y="565"/>
                  </a:cubicBezTo>
                  <a:lnTo>
                    <a:pt x="1389" y="568"/>
                  </a:lnTo>
                  <a:cubicBezTo>
                    <a:pt x="1389" y="596"/>
                    <a:pt x="1390" y="608"/>
                    <a:pt x="1392" y="608"/>
                  </a:cubicBezTo>
                  <a:cubicBezTo>
                    <a:pt x="1395" y="608"/>
                    <a:pt x="1399" y="578"/>
                    <a:pt x="1401" y="534"/>
                  </a:cubicBezTo>
                  <a:lnTo>
                    <a:pt x="1408" y="534"/>
                  </a:lnTo>
                  <a:lnTo>
                    <a:pt x="1408" y="568"/>
                  </a:lnTo>
                  <a:cubicBezTo>
                    <a:pt x="1405" y="606"/>
                    <a:pt x="1414" y="606"/>
                    <a:pt x="1448" y="609"/>
                  </a:cubicBezTo>
                  <a:cubicBezTo>
                    <a:pt x="1458" y="610"/>
                    <a:pt x="1466" y="612"/>
                    <a:pt x="1472" y="612"/>
                  </a:cubicBezTo>
                  <a:cubicBezTo>
                    <a:pt x="1489" y="612"/>
                    <a:pt x="1494" y="600"/>
                    <a:pt x="1499" y="546"/>
                  </a:cubicBezTo>
                  <a:cubicBezTo>
                    <a:pt x="1503" y="510"/>
                    <a:pt x="1507" y="493"/>
                    <a:pt x="1509" y="493"/>
                  </a:cubicBezTo>
                  <a:lnTo>
                    <a:pt x="1509" y="493"/>
                  </a:lnTo>
                  <a:cubicBezTo>
                    <a:pt x="1511" y="493"/>
                    <a:pt x="1511" y="511"/>
                    <a:pt x="1508" y="546"/>
                  </a:cubicBezTo>
                  <a:cubicBezTo>
                    <a:pt x="1506" y="573"/>
                    <a:pt x="1505" y="598"/>
                    <a:pt x="1506" y="598"/>
                  </a:cubicBezTo>
                  <a:cubicBezTo>
                    <a:pt x="1506" y="598"/>
                    <a:pt x="1507" y="594"/>
                    <a:pt x="1508" y="584"/>
                  </a:cubicBezTo>
                  <a:cubicBezTo>
                    <a:pt x="1508" y="584"/>
                    <a:pt x="1517" y="584"/>
                    <a:pt x="1517" y="621"/>
                  </a:cubicBezTo>
                  <a:cubicBezTo>
                    <a:pt x="1520" y="652"/>
                    <a:pt x="1523" y="664"/>
                    <a:pt x="1526" y="664"/>
                  </a:cubicBezTo>
                  <a:cubicBezTo>
                    <a:pt x="1531" y="664"/>
                    <a:pt x="1534" y="644"/>
                    <a:pt x="1536" y="624"/>
                  </a:cubicBezTo>
                  <a:cubicBezTo>
                    <a:pt x="1537" y="594"/>
                    <a:pt x="1538" y="583"/>
                    <a:pt x="1539" y="583"/>
                  </a:cubicBezTo>
                  <a:cubicBezTo>
                    <a:pt x="1539" y="583"/>
                    <a:pt x="1539" y="604"/>
                    <a:pt x="1539" y="624"/>
                  </a:cubicBezTo>
                  <a:cubicBezTo>
                    <a:pt x="1539" y="651"/>
                    <a:pt x="1541" y="676"/>
                    <a:pt x="1543" y="676"/>
                  </a:cubicBezTo>
                  <a:cubicBezTo>
                    <a:pt x="1544" y="676"/>
                    <a:pt x="1545" y="672"/>
                    <a:pt x="1546" y="662"/>
                  </a:cubicBezTo>
                  <a:cubicBezTo>
                    <a:pt x="1549" y="643"/>
                    <a:pt x="1560" y="625"/>
                    <a:pt x="1568" y="625"/>
                  </a:cubicBezTo>
                  <a:cubicBezTo>
                    <a:pt x="1574" y="625"/>
                    <a:pt x="1578" y="636"/>
                    <a:pt x="1574" y="668"/>
                  </a:cubicBezTo>
                  <a:lnTo>
                    <a:pt x="1583" y="668"/>
                  </a:lnTo>
                  <a:cubicBezTo>
                    <a:pt x="1586" y="642"/>
                    <a:pt x="1592" y="636"/>
                    <a:pt x="1599" y="636"/>
                  </a:cubicBezTo>
                  <a:cubicBezTo>
                    <a:pt x="1601" y="636"/>
                    <a:pt x="1603" y="636"/>
                    <a:pt x="1605" y="637"/>
                  </a:cubicBezTo>
                  <a:cubicBezTo>
                    <a:pt x="1615" y="637"/>
                    <a:pt x="1618" y="640"/>
                    <a:pt x="1615" y="675"/>
                  </a:cubicBezTo>
                  <a:cubicBezTo>
                    <a:pt x="1610" y="692"/>
                    <a:pt x="1609" y="700"/>
                    <a:pt x="1611" y="700"/>
                  </a:cubicBezTo>
                  <a:cubicBezTo>
                    <a:pt x="1613" y="700"/>
                    <a:pt x="1618" y="692"/>
                    <a:pt x="1624" y="675"/>
                  </a:cubicBezTo>
                  <a:cubicBezTo>
                    <a:pt x="1624" y="675"/>
                    <a:pt x="1624" y="675"/>
                    <a:pt x="1624" y="675"/>
                  </a:cubicBezTo>
                  <a:cubicBezTo>
                    <a:pt x="1628" y="675"/>
                    <a:pt x="1640" y="606"/>
                    <a:pt x="1646" y="606"/>
                  </a:cubicBezTo>
                  <a:cubicBezTo>
                    <a:pt x="1646" y="584"/>
                    <a:pt x="1652" y="559"/>
                    <a:pt x="1662" y="537"/>
                  </a:cubicBezTo>
                  <a:lnTo>
                    <a:pt x="1662" y="537"/>
                  </a:lnTo>
                  <a:lnTo>
                    <a:pt x="1658" y="571"/>
                  </a:lnTo>
                  <a:cubicBezTo>
                    <a:pt x="1652" y="609"/>
                    <a:pt x="1649" y="643"/>
                    <a:pt x="1649" y="643"/>
                  </a:cubicBezTo>
                  <a:cubicBezTo>
                    <a:pt x="1649" y="643"/>
                    <a:pt x="1650" y="643"/>
                    <a:pt x="1651" y="643"/>
                  </a:cubicBezTo>
                  <a:cubicBezTo>
                    <a:pt x="1654" y="643"/>
                    <a:pt x="1659" y="641"/>
                    <a:pt x="1662" y="609"/>
                  </a:cubicBezTo>
                  <a:cubicBezTo>
                    <a:pt x="1662" y="646"/>
                    <a:pt x="1668" y="646"/>
                    <a:pt x="1674" y="650"/>
                  </a:cubicBezTo>
                  <a:cubicBezTo>
                    <a:pt x="1683" y="650"/>
                    <a:pt x="1693" y="650"/>
                    <a:pt x="1702" y="618"/>
                  </a:cubicBezTo>
                  <a:lnTo>
                    <a:pt x="1702" y="618"/>
                  </a:lnTo>
                  <a:cubicBezTo>
                    <a:pt x="1699" y="654"/>
                    <a:pt x="1704" y="673"/>
                    <a:pt x="1712" y="673"/>
                  </a:cubicBezTo>
                  <a:cubicBezTo>
                    <a:pt x="1720" y="673"/>
                    <a:pt x="1729" y="657"/>
                    <a:pt x="1737" y="624"/>
                  </a:cubicBezTo>
                  <a:cubicBezTo>
                    <a:pt x="1740" y="608"/>
                    <a:pt x="1742" y="599"/>
                    <a:pt x="1744" y="599"/>
                  </a:cubicBezTo>
                  <a:cubicBezTo>
                    <a:pt x="1745" y="599"/>
                    <a:pt x="1746" y="608"/>
                    <a:pt x="1746" y="628"/>
                  </a:cubicBezTo>
                  <a:cubicBezTo>
                    <a:pt x="1746" y="645"/>
                    <a:pt x="1746" y="653"/>
                    <a:pt x="1747" y="653"/>
                  </a:cubicBezTo>
                  <a:cubicBezTo>
                    <a:pt x="1748" y="653"/>
                    <a:pt x="1751" y="645"/>
                    <a:pt x="1756" y="628"/>
                  </a:cubicBezTo>
                  <a:cubicBezTo>
                    <a:pt x="1758" y="618"/>
                    <a:pt x="1760" y="614"/>
                    <a:pt x="1761" y="614"/>
                  </a:cubicBezTo>
                  <a:cubicBezTo>
                    <a:pt x="1763" y="614"/>
                    <a:pt x="1762" y="640"/>
                    <a:pt x="1762" y="665"/>
                  </a:cubicBezTo>
                  <a:cubicBezTo>
                    <a:pt x="1758" y="709"/>
                    <a:pt x="1758" y="727"/>
                    <a:pt x="1760" y="727"/>
                  </a:cubicBezTo>
                  <a:cubicBezTo>
                    <a:pt x="1762" y="727"/>
                    <a:pt x="1764" y="720"/>
                    <a:pt x="1768" y="706"/>
                  </a:cubicBezTo>
                  <a:cubicBezTo>
                    <a:pt x="1781" y="677"/>
                    <a:pt x="1790" y="675"/>
                    <a:pt x="1794" y="675"/>
                  </a:cubicBezTo>
                  <a:cubicBezTo>
                    <a:pt x="1795" y="675"/>
                    <a:pt x="1796" y="675"/>
                    <a:pt x="1796" y="675"/>
                  </a:cubicBezTo>
                  <a:cubicBezTo>
                    <a:pt x="1809" y="653"/>
                    <a:pt x="1815" y="631"/>
                    <a:pt x="1815" y="606"/>
                  </a:cubicBezTo>
                  <a:cubicBezTo>
                    <a:pt x="1821" y="581"/>
                    <a:pt x="1824" y="559"/>
                    <a:pt x="1831" y="537"/>
                  </a:cubicBezTo>
                  <a:cubicBezTo>
                    <a:pt x="1836" y="525"/>
                    <a:pt x="1839" y="521"/>
                    <a:pt x="1840" y="521"/>
                  </a:cubicBezTo>
                  <a:lnTo>
                    <a:pt x="1840" y="521"/>
                  </a:lnTo>
                  <a:cubicBezTo>
                    <a:pt x="1843" y="521"/>
                    <a:pt x="1839" y="537"/>
                    <a:pt x="1837" y="537"/>
                  </a:cubicBezTo>
                  <a:cubicBezTo>
                    <a:pt x="1828" y="559"/>
                    <a:pt x="1821" y="584"/>
                    <a:pt x="1824" y="609"/>
                  </a:cubicBezTo>
                  <a:cubicBezTo>
                    <a:pt x="1824" y="643"/>
                    <a:pt x="1834" y="646"/>
                    <a:pt x="1837" y="646"/>
                  </a:cubicBezTo>
                  <a:lnTo>
                    <a:pt x="1856" y="650"/>
                  </a:lnTo>
                  <a:cubicBezTo>
                    <a:pt x="1859" y="671"/>
                    <a:pt x="1861" y="681"/>
                    <a:pt x="1864" y="681"/>
                  </a:cubicBezTo>
                  <a:cubicBezTo>
                    <a:pt x="1866" y="681"/>
                    <a:pt x="1868" y="672"/>
                    <a:pt x="1871" y="656"/>
                  </a:cubicBezTo>
                  <a:cubicBezTo>
                    <a:pt x="1878" y="624"/>
                    <a:pt x="1875" y="634"/>
                    <a:pt x="1878" y="618"/>
                  </a:cubicBezTo>
                  <a:lnTo>
                    <a:pt x="1878" y="618"/>
                  </a:lnTo>
                  <a:cubicBezTo>
                    <a:pt x="1874" y="657"/>
                    <a:pt x="1887" y="679"/>
                    <a:pt x="1901" y="679"/>
                  </a:cubicBezTo>
                  <a:cubicBezTo>
                    <a:pt x="1913" y="679"/>
                    <a:pt x="1927" y="664"/>
                    <a:pt x="1934" y="631"/>
                  </a:cubicBezTo>
                  <a:lnTo>
                    <a:pt x="1934" y="631"/>
                  </a:lnTo>
                  <a:cubicBezTo>
                    <a:pt x="1931" y="653"/>
                    <a:pt x="1931" y="646"/>
                    <a:pt x="1928" y="668"/>
                  </a:cubicBezTo>
                  <a:cubicBezTo>
                    <a:pt x="1922" y="703"/>
                    <a:pt x="1925" y="703"/>
                    <a:pt x="1934" y="706"/>
                  </a:cubicBezTo>
                  <a:cubicBezTo>
                    <a:pt x="1937" y="706"/>
                    <a:pt x="1960" y="681"/>
                    <a:pt x="1973" y="681"/>
                  </a:cubicBezTo>
                  <a:cubicBezTo>
                    <a:pt x="1974" y="681"/>
                    <a:pt x="1974" y="681"/>
                    <a:pt x="1975" y="681"/>
                  </a:cubicBezTo>
                  <a:cubicBezTo>
                    <a:pt x="1980" y="682"/>
                    <a:pt x="1985" y="683"/>
                    <a:pt x="1990" y="683"/>
                  </a:cubicBezTo>
                  <a:cubicBezTo>
                    <a:pt x="2000" y="683"/>
                    <a:pt x="2008" y="677"/>
                    <a:pt x="2013" y="653"/>
                  </a:cubicBezTo>
                  <a:cubicBezTo>
                    <a:pt x="2016" y="653"/>
                    <a:pt x="2016" y="653"/>
                    <a:pt x="2009" y="690"/>
                  </a:cubicBezTo>
                  <a:cubicBezTo>
                    <a:pt x="2000" y="725"/>
                    <a:pt x="2003" y="725"/>
                    <a:pt x="2006" y="725"/>
                  </a:cubicBezTo>
                  <a:cubicBezTo>
                    <a:pt x="2016" y="703"/>
                    <a:pt x="2022" y="681"/>
                    <a:pt x="2025" y="656"/>
                  </a:cubicBezTo>
                  <a:cubicBezTo>
                    <a:pt x="2028" y="639"/>
                    <a:pt x="2031" y="630"/>
                    <a:pt x="2034" y="630"/>
                  </a:cubicBezTo>
                  <a:cubicBezTo>
                    <a:pt x="2036" y="630"/>
                    <a:pt x="2038" y="640"/>
                    <a:pt x="2038" y="659"/>
                  </a:cubicBezTo>
                  <a:cubicBezTo>
                    <a:pt x="2039" y="680"/>
                    <a:pt x="2045" y="691"/>
                    <a:pt x="2052" y="691"/>
                  </a:cubicBezTo>
                  <a:cubicBezTo>
                    <a:pt x="2058" y="691"/>
                    <a:pt x="2065" y="684"/>
                    <a:pt x="2072" y="668"/>
                  </a:cubicBezTo>
                  <a:cubicBezTo>
                    <a:pt x="2078" y="671"/>
                    <a:pt x="2081" y="671"/>
                    <a:pt x="2075" y="706"/>
                  </a:cubicBezTo>
                  <a:cubicBezTo>
                    <a:pt x="2073" y="728"/>
                    <a:pt x="2073" y="751"/>
                    <a:pt x="2078" y="751"/>
                  </a:cubicBezTo>
                  <a:cubicBezTo>
                    <a:pt x="2081" y="751"/>
                    <a:pt x="2087" y="740"/>
                    <a:pt x="2097" y="712"/>
                  </a:cubicBezTo>
                  <a:lnTo>
                    <a:pt x="2097" y="712"/>
                  </a:lnTo>
                  <a:cubicBezTo>
                    <a:pt x="2100" y="715"/>
                    <a:pt x="2100" y="715"/>
                    <a:pt x="2091" y="750"/>
                  </a:cubicBezTo>
                  <a:cubicBezTo>
                    <a:pt x="2089" y="770"/>
                    <a:pt x="2086" y="790"/>
                    <a:pt x="2088" y="790"/>
                  </a:cubicBezTo>
                  <a:cubicBezTo>
                    <a:pt x="2089" y="790"/>
                    <a:pt x="2092" y="779"/>
                    <a:pt x="2100" y="750"/>
                  </a:cubicBezTo>
                  <a:cubicBezTo>
                    <a:pt x="2107" y="736"/>
                    <a:pt x="2114" y="728"/>
                    <a:pt x="2119" y="728"/>
                  </a:cubicBezTo>
                  <a:cubicBezTo>
                    <a:pt x="2125" y="728"/>
                    <a:pt x="2130" y="739"/>
                    <a:pt x="2132" y="759"/>
                  </a:cubicBezTo>
                  <a:cubicBezTo>
                    <a:pt x="2132" y="759"/>
                    <a:pt x="2133" y="759"/>
                    <a:pt x="2133" y="759"/>
                  </a:cubicBezTo>
                  <a:cubicBezTo>
                    <a:pt x="2136" y="759"/>
                    <a:pt x="2139" y="757"/>
                    <a:pt x="2147" y="728"/>
                  </a:cubicBezTo>
                  <a:cubicBezTo>
                    <a:pt x="2150" y="706"/>
                    <a:pt x="2150" y="712"/>
                    <a:pt x="2157" y="693"/>
                  </a:cubicBezTo>
                  <a:lnTo>
                    <a:pt x="2157" y="693"/>
                  </a:lnTo>
                  <a:cubicBezTo>
                    <a:pt x="2150" y="728"/>
                    <a:pt x="2147" y="745"/>
                    <a:pt x="2148" y="745"/>
                  </a:cubicBezTo>
                  <a:cubicBezTo>
                    <a:pt x="2149" y="745"/>
                    <a:pt x="2154" y="728"/>
                    <a:pt x="2163" y="693"/>
                  </a:cubicBezTo>
                  <a:cubicBezTo>
                    <a:pt x="2167" y="677"/>
                    <a:pt x="2170" y="669"/>
                    <a:pt x="2172" y="669"/>
                  </a:cubicBezTo>
                  <a:lnTo>
                    <a:pt x="2172" y="669"/>
                  </a:lnTo>
                  <a:cubicBezTo>
                    <a:pt x="2173" y="669"/>
                    <a:pt x="2172" y="679"/>
                    <a:pt x="2169" y="697"/>
                  </a:cubicBezTo>
                  <a:cubicBezTo>
                    <a:pt x="2163" y="731"/>
                    <a:pt x="2169" y="734"/>
                    <a:pt x="2169" y="734"/>
                  </a:cubicBezTo>
                  <a:cubicBezTo>
                    <a:pt x="2172" y="734"/>
                    <a:pt x="2195" y="711"/>
                    <a:pt x="2216" y="711"/>
                  </a:cubicBezTo>
                  <a:cubicBezTo>
                    <a:pt x="2218" y="711"/>
                    <a:pt x="2220" y="712"/>
                    <a:pt x="2222" y="712"/>
                  </a:cubicBezTo>
                  <a:cubicBezTo>
                    <a:pt x="2237" y="717"/>
                    <a:pt x="2247" y="721"/>
                    <a:pt x="2255" y="721"/>
                  </a:cubicBezTo>
                  <a:cubicBezTo>
                    <a:pt x="2267" y="721"/>
                    <a:pt x="2273" y="714"/>
                    <a:pt x="2279" y="693"/>
                  </a:cubicBezTo>
                  <a:cubicBezTo>
                    <a:pt x="2285" y="678"/>
                    <a:pt x="2288" y="670"/>
                    <a:pt x="2289" y="670"/>
                  </a:cubicBezTo>
                  <a:lnTo>
                    <a:pt x="2289" y="670"/>
                  </a:lnTo>
                  <a:cubicBezTo>
                    <a:pt x="2291" y="670"/>
                    <a:pt x="2290" y="679"/>
                    <a:pt x="2288" y="697"/>
                  </a:cubicBezTo>
                  <a:cubicBezTo>
                    <a:pt x="2282" y="734"/>
                    <a:pt x="2288" y="734"/>
                    <a:pt x="2291" y="734"/>
                  </a:cubicBezTo>
                  <a:cubicBezTo>
                    <a:pt x="2295" y="737"/>
                    <a:pt x="2301" y="737"/>
                    <a:pt x="2291" y="772"/>
                  </a:cubicBezTo>
                  <a:cubicBezTo>
                    <a:pt x="2304" y="740"/>
                    <a:pt x="2304" y="740"/>
                    <a:pt x="2307" y="740"/>
                  </a:cubicBezTo>
                  <a:cubicBezTo>
                    <a:pt x="2302" y="758"/>
                    <a:pt x="2302" y="768"/>
                    <a:pt x="2304" y="768"/>
                  </a:cubicBezTo>
                  <a:cubicBezTo>
                    <a:pt x="2306" y="768"/>
                    <a:pt x="2311" y="760"/>
                    <a:pt x="2316" y="744"/>
                  </a:cubicBezTo>
                  <a:cubicBezTo>
                    <a:pt x="2327" y="709"/>
                    <a:pt x="2333" y="692"/>
                    <a:pt x="2333" y="692"/>
                  </a:cubicBezTo>
                  <a:lnTo>
                    <a:pt x="2333" y="692"/>
                  </a:lnTo>
                  <a:cubicBezTo>
                    <a:pt x="2334" y="692"/>
                    <a:pt x="2329" y="710"/>
                    <a:pt x="2320" y="747"/>
                  </a:cubicBezTo>
                  <a:cubicBezTo>
                    <a:pt x="2313" y="771"/>
                    <a:pt x="2313" y="797"/>
                    <a:pt x="2315" y="797"/>
                  </a:cubicBezTo>
                  <a:cubicBezTo>
                    <a:pt x="2316" y="797"/>
                    <a:pt x="2318" y="792"/>
                    <a:pt x="2320" y="781"/>
                  </a:cubicBezTo>
                  <a:cubicBezTo>
                    <a:pt x="2329" y="747"/>
                    <a:pt x="2338" y="750"/>
                    <a:pt x="2351" y="718"/>
                  </a:cubicBezTo>
                  <a:cubicBezTo>
                    <a:pt x="2357" y="718"/>
                    <a:pt x="2360" y="722"/>
                    <a:pt x="2351" y="756"/>
                  </a:cubicBezTo>
                  <a:cubicBezTo>
                    <a:pt x="2349" y="767"/>
                    <a:pt x="2351" y="772"/>
                    <a:pt x="2355" y="772"/>
                  </a:cubicBezTo>
                  <a:cubicBezTo>
                    <a:pt x="2363" y="772"/>
                    <a:pt x="2380" y="752"/>
                    <a:pt x="2389" y="731"/>
                  </a:cubicBezTo>
                  <a:cubicBezTo>
                    <a:pt x="2395" y="714"/>
                    <a:pt x="2399" y="705"/>
                    <a:pt x="2400" y="705"/>
                  </a:cubicBezTo>
                  <a:lnTo>
                    <a:pt x="2400" y="705"/>
                  </a:lnTo>
                  <a:cubicBezTo>
                    <a:pt x="2401" y="705"/>
                    <a:pt x="2400" y="714"/>
                    <a:pt x="2395" y="731"/>
                  </a:cubicBezTo>
                  <a:cubicBezTo>
                    <a:pt x="2385" y="766"/>
                    <a:pt x="2389" y="769"/>
                    <a:pt x="2392" y="769"/>
                  </a:cubicBezTo>
                  <a:cubicBezTo>
                    <a:pt x="2396" y="760"/>
                    <a:pt x="2398" y="756"/>
                    <a:pt x="2399" y="756"/>
                  </a:cubicBezTo>
                  <a:lnTo>
                    <a:pt x="2399" y="756"/>
                  </a:lnTo>
                  <a:cubicBezTo>
                    <a:pt x="2402" y="756"/>
                    <a:pt x="2395" y="781"/>
                    <a:pt x="2389" y="806"/>
                  </a:cubicBezTo>
                  <a:cubicBezTo>
                    <a:pt x="2373" y="838"/>
                    <a:pt x="2376" y="841"/>
                    <a:pt x="2385" y="844"/>
                  </a:cubicBezTo>
                  <a:cubicBezTo>
                    <a:pt x="2393" y="823"/>
                    <a:pt x="2403" y="817"/>
                    <a:pt x="2412" y="817"/>
                  </a:cubicBezTo>
                  <a:cubicBezTo>
                    <a:pt x="2419" y="817"/>
                    <a:pt x="2424" y="819"/>
                    <a:pt x="2429" y="822"/>
                  </a:cubicBezTo>
                  <a:cubicBezTo>
                    <a:pt x="2431" y="822"/>
                    <a:pt x="2432" y="823"/>
                    <a:pt x="2434" y="823"/>
                  </a:cubicBezTo>
                  <a:cubicBezTo>
                    <a:pt x="2451" y="823"/>
                    <a:pt x="2466" y="791"/>
                    <a:pt x="2492" y="731"/>
                  </a:cubicBezTo>
                  <a:lnTo>
                    <a:pt x="2517" y="662"/>
                  </a:lnTo>
                  <a:lnTo>
                    <a:pt x="2498" y="731"/>
                  </a:lnTo>
                  <a:cubicBezTo>
                    <a:pt x="2489" y="766"/>
                    <a:pt x="2470" y="838"/>
                    <a:pt x="2470" y="838"/>
                  </a:cubicBezTo>
                  <a:cubicBezTo>
                    <a:pt x="2483" y="816"/>
                    <a:pt x="2492" y="794"/>
                    <a:pt x="2495" y="769"/>
                  </a:cubicBezTo>
                  <a:cubicBezTo>
                    <a:pt x="2500" y="753"/>
                    <a:pt x="2503" y="745"/>
                    <a:pt x="2506" y="745"/>
                  </a:cubicBezTo>
                  <a:cubicBezTo>
                    <a:pt x="2508" y="745"/>
                    <a:pt x="2509" y="755"/>
                    <a:pt x="2508" y="775"/>
                  </a:cubicBezTo>
                  <a:cubicBezTo>
                    <a:pt x="2506" y="795"/>
                    <a:pt x="2507" y="804"/>
                    <a:pt x="2510" y="804"/>
                  </a:cubicBezTo>
                  <a:cubicBezTo>
                    <a:pt x="2513" y="804"/>
                    <a:pt x="2517" y="796"/>
                    <a:pt x="2523" y="781"/>
                  </a:cubicBezTo>
                  <a:cubicBezTo>
                    <a:pt x="2530" y="781"/>
                    <a:pt x="2533" y="784"/>
                    <a:pt x="2526" y="819"/>
                  </a:cubicBezTo>
                  <a:cubicBezTo>
                    <a:pt x="2527" y="820"/>
                    <a:pt x="2528" y="820"/>
                    <a:pt x="2528" y="820"/>
                  </a:cubicBezTo>
                  <a:cubicBezTo>
                    <a:pt x="2530" y="820"/>
                    <a:pt x="2532" y="814"/>
                    <a:pt x="2542" y="787"/>
                  </a:cubicBezTo>
                  <a:cubicBezTo>
                    <a:pt x="2547" y="771"/>
                    <a:pt x="2550" y="763"/>
                    <a:pt x="2552" y="763"/>
                  </a:cubicBezTo>
                  <a:lnTo>
                    <a:pt x="2552" y="763"/>
                  </a:lnTo>
                  <a:cubicBezTo>
                    <a:pt x="2554" y="763"/>
                    <a:pt x="2553" y="773"/>
                    <a:pt x="2548" y="791"/>
                  </a:cubicBezTo>
                  <a:cubicBezTo>
                    <a:pt x="2539" y="833"/>
                    <a:pt x="2540" y="852"/>
                    <a:pt x="2544" y="852"/>
                  </a:cubicBezTo>
                  <a:cubicBezTo>
                    <a:pt x="2547" y="852"/>
                    <a:pt x="2551" y="845"/>
                    <a:pt x="2555" y="831"/>
                  </a:cubicBezTo>
                  <a:cubicBezTo>
                    <a:pt x="2565" y="802"/>
                    <a:pt x="2569" y="800"/>
                    <a:pt x="2572" y="800"/>
                  </a:cubicBezTo>
                  <a:cubicBezTo>
                    <a:pt x="2572" y="800"/>
                    <a:pt x="2573" y="800"/>
                    <a:pt x="2573" y="800"/>
                  </a:cubicBezTo>
                  <a:cubicBezTo>
                    <a:pt x="2575" y="801"/>
                    <a:pt x="2576" y="801"/>
                    <a:pt x="2578" y="801"/>
                  </a:cubicBezTo>
                  <a:cubicBezTo>
                    <a:pt x="2582" y="801"/>
                    <a:pt x="2587" y="796"/>
                    <a:pt x="2599" y="772"/>
                  </a:cubicBezTo>
                  <a:lnTo>
                    <a:pt x="2608" y="775"/>
                  </a:lnTo>
                  <a:cubicBezTo>
                    <a:pt x="2611" y="775"/>
                    <a:pt x="2597" y="806"/>
                    <a:pt x="2593" y="806"/>
                  </a:cubicBezTo>
                  <a:cubicBezTo>
                    <a:pt x="2593" y="806"/>
                    <a:pt x="2592" y="806"/>
                    <a:pt x="2592" y="806"/>
                  </a:cubicBezTo>
                  <a:lnTo>
                    <a:pt x="2583" y="841"/>
                  </a:lnTo>
                  <a:cubicBezTo>
                    <a:pt x="2586" y="842"/>
                    <a:pt x="2588" y="843"/>
                    <a:pt x="2590" y="843"/>
                  </a:cubicBezTo>
                  <a:cubicBezTo>
                    <a:pt x="2595" y="843"/>
                    <a:pt x="2600" y="838"/>
                    <a:pt x="2611" y="816"/>
                  </a:cubicBezTo>
                  <a:cubicBezTo>
                    <a:pt x="2625" y="783"/>
                    <a:pt x="2632" y="766"/>
                    <a:pt x="2633" y="766"/>
                  </a:cubicBezTo>
                  <a:lnTo>
                    <a:pt x="2633" y="766"/>
                  </a:lnTo>
                  <a:cubicBezTo>
                    <a:pt x="2634" y="766"/>
                    <a:pt x="2628" y="783"/>
                    <a:pt x="2617" y="816"/>
                  </a:cubicBezTo>
                  <a:cubicBezTo>
                    <a:pt x="2608" y="841"/>
                    <a:pt x="2602" y="866"/>
                    <a:pt x="2606" y="866"/>
                  </a:cubicBezTo>
                  <a:cubicBezTo>
                    <a:pt x="2607" y="866"/>
                    <a:pt x="2610" y="862"/>
                    <a:pt x="2614" y="853"/>
                  </a:cubicBezTo>
                  <a:cubicBezTo>
                    <a:pt x="2625" y="826"/>
                    <a:pt x="2630" y="816"/>
                    <a:pt x="2631" y="816"/>
                  </a:cubicBezTo>
                  <a:lnTo>
                    <a:pt x="2631" y="816"/>
                  </a:lnTo>
                  <a:cubicBezTo>
                    <a:pt x="2633" y="816"/>
                    <a:pt x="2628" y="836"/>
                    <a:pt x="2620" y="856"/>
                  </a:cubicBezTo>
                  <a:cubicBezTo>
                    <a:pt x="2608" y="890"/>
                    <a:pt x="2601" y="907"/>
                    <a:pt x="2603" y="907"/>
                  </a:cubicBezTo>
                  <a:cubicBezTo>
                    <a:pt x="2605" y="907"/>
                    <a:pt x="2615" y="892"/>
                    <a:pt x="2633" y="863"/>
                  </a:cubicBezTo>
                  <a:cubicBezTo>
                    <a:pt x="2634" y="863"/>
                    <a:pt x="2634" y="863"/>
                    <a:pt x="2635" y="863"/>
                  </a:cubicBezTo>
                  <a:cubicBezTo>
                    <a:pt x="2644" y="863"/>
                    <a:pt x="2666" y="843"/>
                    <a:pt x="2679" y="843"/>
                  </a:cubicBezTo>
                  <a:cubicBezTo>
                    <a:pt x="2680" y="843"/>
                    <a:pt x="2682" y="843"/>
                    <a:pt x="2683" y="844"/>
                  </a:cubicBezTo>
                  <a:cubicBezTo>
                    <a:pt x="2699" y="853"/>
                    <a:pt x="2708" y="856"/>
                    <a:pt x="2699" y="891"/>
                  </a:cubicBezTo>
                  <a:cubicBezTo>
                    <a:pt x="2684" y="930"/>
                    <a:pt x="2679" y="947"/>
                    <a:pt x="2679" y="947"/>
                  </a:cubicBezTo>
                  <a:cubicBezTo>
                    <a:pt x="2680" y="947"/>
                    <a:pt x="2682" y="939"/>
                    <a:pt x="2686" y="925"/>
                  </a:cubicBezTo>
                  <a:cubicBezTo>
                    <a:pt x="2705" y="874"/>
                    <a:pt x="2711" y="863"/>
                    <a:pt x="2719" y="863"/>
                  </a:cubicBezTo>
                  <a:cubicBezTo>
                    <a:pt x="2721" y="863"/>
                    <a:pt x="2724" y="864"/>
                    <a:pt x="2727" y="866"/>
                  </a:cubicBezTo>
                  <a:cubicBezTo>
                    <a:pt x="2727" y="878"/>
                    <a:pt x="2729" y="883"/>
                    <a:pt x="2733" y="883"/>
                  </a:cubicBezTo>
                  <a:cubicBezTo>
                    <a:pt x="2741" y="883"/>
                    <a:pt x="2754" y="862"/>
                    <a:pt x="2765" y="841"/>
                  </a:cubicBezTo>
                  <a:lnTo>
                    <a:pt x="2755" y="838"/>
                  </a:lnTo>
                  <a:cubicBezTo>
                    <a:pt x="2770" y="800"/>
                    <a:pt x="2778" y="784"/>
                    <a:pt x="2781" y="784"/>
                  </a:cubicBezTo>
                  <a:lnTo>
                    <a:pt x="2781" y="784"/>
                  </a:lnTo>
                  <a:cubicBezTo>
                    <a:pt x="2783" y="784"/>
                    <a:pt x="2783" y="793"/>
                    <a:pt x="2780" y="809"/>
                  </a:cubicBezTo>
                  <a:cubicBezTo>
                    <a:pt x="2777" y="834"/>
                    <a:pt x="2771" y="856"/>
                    <a:pt x="2761" y="878"/>
                  </a:cubicBezTo>
                  <a:cubicBezTo>
                    <a:pt x="2749" y="900"/>
                    <a:pt x="2743" y="925"/>
                    <a:pt x="2743" y="950"/>
                  </a:cubicBezTo>
                  <a:cubicBezTo>
                    <a:pt x="2743" y="950"/>
                    <a:pt x="2744" y="950"/>
                    <a:pt x="2744" y="950"/>
                  </a:cubicBezTo>
                  <a:cubicBezTo>
                    <a:pt x="2748" y="950"/>
                    <a:pt x="2753" y="948"/>
                    <a:pt x="2758" y="916"/>
                  </a:cubicBezTo>
                  <a:cubicBezTo>
                    <a:pt x="2774" y="885"/>
                    <a:pt x="2774" y="885"/>
                    <a:pt x="2777" y="885"/>
                  </a:cubicBezTo>
                  <a:cubicBezTo>
                    <a:pt x="2778" y="885"/>
                    <a:pt x="2779" y="886"/>
                    <a:pt x="2780" y="886"/>
                  </a:cubicBezTo>
                  <a:cubicBezTo>
                    <a:pt x="2783" y="886"/>
                    <a:pt x="2789" y="881"/>
                    <a:pt x="2802" y="856"/>
                  </a:cubicBezTo>
                  <a:cubicBezTo>
                    <a:pt x="2812" y="833"/>
                    <a:pt x="2816" y="827"/>
                    <a:pt x="2820" y="827"/>
                  </a:cubicBezTo>
                  <a:cubicBezTo>
                    <a:pt x="2821" y="827"/>
                    <a:pt x="2823" y="827"/>
                    <a:pt x="2824" y="828"/>
                  </a:cubicBezTo>
                  <a:cubicBezTo>
                    <a:pt x="2815" y="863"/>
                    <a:pt x="2821" y="866"/>
                    <a:pt x="2821" y="866"/>
                  </a:cubicBezTo>
                  <a:lnTo>
                    <a:pt x="2808" y="900"/>
                  </a:lnTo>
                  <a:cubicBezTo>
                    <a:pt x="2802" y="922"/>
                    <a:pt x="2793" y="944"/>
                    <a:pt x="2787" y="969"/>
                  </a:cubicBezTo>
                  <a:cubicBezTo>
                    <a:pt x="2790" y="969"/>
                    <a:pt x="2805" y="938"/>
                    <a:pt x="2805" y="938"/>
                  </a:cubicBezTo>
                  <a:cubicBezTo>
                    <a:pt x="2809" y="929"/>
                    <a:pt x="2818" y="925"/>
                    <a:pt x="2830" y="925"/>
                  </a:cubicBezTo>
                  <a:cubicBezTo>
                    <a:pt x="2863" y="925"/>
                    <a:pt x="2918" y="952"/>
                    <a:pt x="2924" y="957"/>
                  </a:cubicBezTo>
                  <a:cubicBezTo>
                    <a:pt x="2923" y="977"/>
                    <a:pt x="2925" y="988"/>
                    <a:pt x="2929" y="988"/>
                  </a:cubicBezTo>
                  <a:cubicBezTo>
                    <a:pt x="2932" y="988"/>
                    <a:pt x="2938" y="980"/>
                    <a:pt x="2943" y="963"/>
                  </a:cubicBezTo>
                  <a:cubicBezTo>
                    <a:pt x="2950" y="947"/>
                    <a:pt x="2957" y="942"/>
                    <a:pt x="2967" y="942"/>
                  </a:cubicBezTo>
                  <a:cubicBezTo>
                    <a:pt x="2976" y="942"/>
                    <a:pt x="2987" y="947"/>
                    <a:pt x="3000" y="954"/>
                  </a:cubicBezTo>
                  <a:cubicBezTo>
                    <a:pt x="3014" y="960"/>
                    <a:pt x="3026" y="966"/>
                    <a:pt x="3037" y="966"/>
                  </a:cubicBezTo>
                  <a:cubicBezTo>
                    <a:pt x="3046" y="966"/>
                    <a:pt x="3055" y="961"/>
                    <a:pt x="3062" y="944"/>
                  </a:cubicBezTo>
                  <a:cubicBezTo>
                    <a:pt x="3062" y="944"/>
                    <a:pt x="3065" y="947"/>
                    <a:pt x="3075" y="950"/>
                  </a:cubicBezTo>
                  <a:cubicBezTo>
                    <a:pt x="3075" y="951"/>
                    <a:pt x="3076" y="951"/>
                    <a:pt x="3076" y="951"/>
                  </a:cubicBezTo>
                  <a:cubicBezTo>
                    <a:pt x="3086" y="951"/>
                    <a:pt x="3104" y="928"/>
                    <a:pt x="3109" y="928"/>
                  </a:cubicBezTo>
                  <a:cubicBezTo>
                    <a:pt x="3109" y="928"/>
                    <a:pt x="3109" y="928"/>
                    <a:pt x="3109" y="928"/>
                  </a:cubicBezTo>
                  <a:cubicBezTo>
                    <a:pt x="3118" y="915"/>
                    <a:pt x="3125" y="908"/>
                    <a:pt x="3126" y="908"/>
                  </a:cubicBezTo>
                  <a:lnTo>
                    <a:pt x="3126" y="908"/>
                  </a:lnTo>
                  <a:cubicBezTo>
                    <a:pt x="3128" y="908"/>
                    <a:pt x="3124" y="916"/>
                    <a:pt x="3112" y="932"/>
                  </a:cubicBezTo>
                  <a:cubicBezTo>
                    <a:pt x="3103" y="954"/>
                    <a:pt x="3094" y="975"/>
                    <a:pt x="3087" y="997"/>
                  </a:cubicBezTo>
                  <a:cubicBezTo>
                    <a:pt x="3088" y="998"/>
                    <a:pt x="3089" y="998"/>
                    <a:pt x="3090" y="998"/>
                  </a:cubicBezTo>
                  <a:cubicBezTo>
                    <a:pt x="3099" y="998"/>
                    <a:pt x="3111" y="967"/>
                    <a:pt x="3125" y="938"/>
                  </a:cubicBezTo>
                  <a:cubicBezTo>
                    <a:pt x="3141" y="907"/>
                    <a:pt x="3144" y="907"/>
                    <a:pt x="3144" y="907"/>
                  </a:cubicBezTo>
                  <a:lnTo>
                    <a:pt x="3144" y="907"/>
                  </a:lnTo>
                  <a:cubicBezTo>
                    <a:pt x="3150" y="910"/>
                    <a:pt x="3150" y="910"/>
                    <a:pt x="3134" y="941"/>
                  </a:cubicBezTo>
                  <a:lnTo>
                    <a:pt x="3103" y="1007"/>
                  </a:lnTo>
                  <a:lnTo>
                    <a:pt x="3106" y="1010"/>
                  </a:lnTo>
                  <a:cubicBezTo>
                    <a:pt x="3119" y="981"/>
                    <a:pt x="3124" y="979"/>
                    <a:pt x="3125" y="979"/>
                  </a:cubicBezTo>
                  <a:cubicBezTo>
                    <a:pt x="3125" y="979"/>
                    <a:pt x="3125" y="979"/>
                    <a:pt x="3125" y="979"/>
                  </a:cubicBezTo>
                  <a:cubicBezTo>
                    <a:pt x="3131" y="982"/>
                    <a:pt x="3131" y="982"/>
                    <a:pt x="3100" y="1048"/>
                  </a:cubicBezTo>
                  <a:cubicBezTo>
                    <a:pt x="3084" y="1080"/>
                    <a:pt x="3077" y="1096"/>
                    <a:pt x="3079" y="1096"/>
                  </a:cubicBezTo>
                  <a:cubicBezTo>
                    <a:pt x="3080" y="1096"/>
                    <a:pt x="3089" y="1081"/>
                    <a:pt x="3106" y="1051"/>
                  </a:cubicBezTo>
                  <a:lnTo>
                    <a:pt x="3131" y="1022"/>
                  </a:lnTo>
                  <a:lnTo>
                    <a:pt x="3131" y="1022"/>
                  </a:lnTo>
                  <a:cubicBezTo>
                    <a:pt x="3122" y="1044"/>
                    <a:pt x="3120" y="1052"/>
                    <a:pt x="3123" y="1052"/>
                  </a:cubicBezTo>
                  <a:cubicBezTo>
                    <a:pt x="3128" y="1052"/>
                    <a:pt x="3150" y="1019"/>
                    <a:pt x="3163" y="1001"/>
                  </a:cubicBezTo>
                  <a:lnTo>
                    <a:pt x="3163" y="1001"/>
                  </a:lnTo>
                  <a:cubicBezTo>
                    <a:pt x="3148" y="1035"/>
                    <a:pt x="3142" y="1052"/>
                    <a:pt x="3144" y="1052"/>
                  </a:cubicBezTo>
                  <a:cubicBezTo>
                    <a:pt x="3147" y="1052"/>
                    <a:pt x="3157" y="1037"/>
                    <a:pt x="3175" y="1007"/>
                  </a:cubicBezTo>
                  <a:cubicBezTo>
                    <a:pt x="3183" y="990"/>
                    <a:pt x="3187" y="982"/>
                    <a:pt x="3189" y="982"/>
                  </a:cubicBezTo>
                  <a:lnTo>
                    <a:pt x="3189" y="982"/>
                  </a:lnTo>
                  <a:cubicBezTo>
                    <a:pt x="3190" y="982"/>
                    <a:pt x="3188" y="992"/>
                    <a:pt x="3181" y="1010"/>
                  </a:cubicBezTo>
                  <a:cubicBezTo>
                    <a:pt x="3169" y="1044"/>
                    <a:pt x="3175" y="1048"/>
                    <a:pt x="3181" y="1051"/>
                  </a:cubicBezTo>
                  <a:cubicBezTo>
                    <a:pt x="3189" y="1039"/>
                    <a:pt x="3198" y="1035"/>
                    <a:pt x="3208" y="1035"/>
                  </a:cubicBezTo>
                  <a:cubicBezTo>
                    <a:pt x="3223" y="1035"/>
                    <a:pt x="3241" y="1044"/>
                    <a:pt x="3260" y="1054"/>
                  </a:cubicBezTo>
                  <a:cubicBezTo>
                    <a:pt x="3282" y="1065"/>
                    <a:pt x="3299" y="1075"/>
                    <a:pt x="3312" y="1075"/>
                  </a:cubicBezTo>
                  <a:cubicBezTo>
                    <a:pt x="3321" y="1075"/>
                    <a:pt x="3329" y="1070"/>
                    <a:pt x="3335" y="1057"/>
                  </a:cubicBezTo>
                  <a:lnTo>
                    <a:pt x="3335" y="1057"/>
                  </a:lnTo>
                  <a:cubicBezTo>
                    <a:pt x="3338" y="1060"/>
                    <a:pt x="3338" y="1060"/>
                    <a:pt x="3326" y="1095"/>
                  </a:cubicBezTo>
                  <a:cubicBezTo>
                    <a:pt x="3319" y="1108"/>
                    <a:pt x="3316" y="1116"/>
                    <a:pt x="3317" y="1116"/>
                  </a:cubicBezTo>
                  <a:cubicBezTo>
                    <a:pt x="3319" y="1116"/>
                    <a:pt x="3329" y="1102"/>
                    <a:pt x="3351" y="1066"/>
                  </a:cubicBezTo>
                  <a:cubicBezTo>
                    <a:pt x="3363" y="1050"/>
                    <a:pt x="3374" y="1033"/>
                    <a:pt x="3374" y="1033"/>
                  </a:cubicBezTo>
                  <a:lnTo>
                    <a:pt x="3374" y="1033"/>
                  </a:lnTo>
                  <a:cubicBezTo>
                    <a:pt x="3374" y="1033"/>
                    <a:pt x="3369" y="1043"/>
                    <a:pt x="3354" y="1069"/>
                  </a:cubicBezTo>
                  <a:cubicBezTo>
                    <a:pt x="3338" y="1101"/>
                    <a:pt x="3344" y="1107"/>
                    <a:pt x="3360" y="1116"/>
                  </a:cubicBezTo>
                  <a:cubicBezTo>
                    <a:pt x="3366" y="1119"/>
                    <a:pt x="3372" y="1123"/>
                    <a:pt x="3379" y="1123"/>
                  </a:cubicBezTo>
                  <a:cubicBezTo>
                    <a:pt x="3387" y="1123"/>
                    <a:pt x="3395" y="1118"/>
                    <a:pt x="3404" y="1101"/>
                  </a:cubicBezTo>
                  <a:cubicBezTo>
                    <a:pt x="3416" y="1089"/>
                    <a:pt x="3422" y="1082"/>
                    <a:pt x="3423" y="1082"/>
                  </a:cubicBezTo>
                  <a:lnTo>
                    <a:pt x="3423" y="1082"/>
                  </a:lnTo>
                  <a:cubicBezTo>
                    <a:pt x="3424" y="1082"/>
                    <a:pt x="3418" y="1089"/>
                    <a:pt x="3407" y="1104"/>
                  </a:cubicBezTo>
                  <a:cubicBezTo>
                    <a:pt x="3382" y="1144"/>
                    <a:pt x="3375" y="1177"/>
                    <a:pt x="3387" y="1177"/>
                  </a:cubicBezTo>
                  <a:cubicBezTo>
                    <a:pt x="3392" y="1177"/>
                    <a:pt x="3402" y="1169"/>
                    <a:pt x="3416" y="1151"/>
                  </a:cubicBezTo>
                  <a:lnTo>
                    <a:pt x="3416" y="1151"/>
                  </a:lnTo>
                  <a:cubicBezTo>
                    <a:pt x="3423" y="1154"/>
                    <a:pt x="3426" y="1157"/>
                    <a:pt x="3407" y="1189"/>
                  </a:cubicBezTo>
                  <a:cubicBezTo>
                    <a:pt x="3408" y="1189"/>
                    <a:pt x="3409" y="1189"/>
                    <a:pt x="3410" y="1189"/>
                  </a:cubicBezTo>
                  <a:cubicBezTo>
                    <a:pt x="3414" y="1189"/>
                    <a:pt x="3423" y="1187"/>
                    <a:pt x="3445" y="1170"/>
                  </a:cubicBezTo>
                  <a:lnTo>
                    <a:pt x="3470" y="1185"/>
                  </a:lnTo>
                  <a:cubicBezTo>
                    <a:pt x="3470" y="1186"/>
                    <a:pt x="3471" y="1186"/>
                    <a:pt x="3472" y="1186"/>
                  </a:cubicBezTo>
                  <a:cubicBezTo>
                    <a:pt x="3482" y="1186"/>
                    <a:pt x="3504" y="1163"/>
                    <a:pt x="3504" y="1163"/>
                  </a:cubicBezTo>
                  <a:lnTo>
                    <a:pt x="3507" y="1167"/>
                  </a:lnTo>
                  <a:cubicBezTo>
                    <a:pt x="3492" y="1198"/>
                    <a:pt x="3507" y="1211"/>
                    <a:pt x="3536" y="1229"/>
                  </a:cubicBezTo>
                  <a:cubicBezTo>
                    <a:pt x="3561" y="1245"/>
                    <a:pt x="3583" y="1261"/>
                    <a:pt x="3567" y="1295"/>
                  </a:cubicBezTo>
                  <a:cubicBezTo>
                    <a:pt x="3567" y="1295"/>
                    <a:pt x="3567" y="1295"/>
                    <a:pt x="3567" y="1295"/>
                  </a:cubicBezTo>
                  <a:cubicBezTo>
                    <a:pt x="3569" y="1295"/>
                    <a:pt x="3574" y="1293"/>
                    <a:pt x="3592" y="1270"/>
                  </a:cubicBezTo>
                  <a:cubicBezTo>
                    <a:pt x="3616" y="1237"/>
                    <a:pt x="3628" y="1223"/>
                    <a:pt x="3631" y="1223"/>
                  </a:cubicBezTo>
                  <a:lnTo>
                    <a:pt x="3631" y="1223"/>
                  </a:lnTo>
                  <a:cubicBezTo>
                    <a:pt x="3634" y="1223"/>
                    <a:pt x="3630" y="1233"/>
                    <a:pt x="3623" y="1248"/>
                  </a:cubicBezTo>
                  <a:cubicBezTo>
                    <a:pt x="3604" y="1283"/>
                    <a:pt x="3600" y="1301"/>
                    <a:pt x="3607" y="1301"/>
                  </a:cubicBezTo>
                  <a:cubicBezTo>
                    <a:pt x="3612" y="1301"/>
                    <a:pt x="3626" y="1289"/>
                    <a:pt x="3645" y="1264"/>
                  </a:cubicBezTo>
                  <a:lnTo>
                    <a:pt x="3645" y="1264"/>
                  </a:lnTo>
                  <a:lnTo>
                    <a:pt x="3626" y="1292"/>
                  </a:lnTo>
                  <a:cubicBezTo>
                    <a:pt x="3612" y="1319"/>
                    <a:pt x="3608" y="1330"/>
                    <a:pt x="3613" y="1330"/>
                  </a:cubicBezTo>
                  <a:cubicBezTo>
                    <a:pt x="3619" y="1330"/>
                    <a:pt x="3639" y="1309"/>
                    <a:pt x="3664" y="1276"/>
                  </a:cubicBezTo>
                  <a:lnTo>
                    <a:pt x="3664" y="1276"/>
                  </a:lnTo>
                  <a:cubicBezTo>
                    <a:pt x="3652" y="1299"/>
                    <a:pt x="3641" y="1324"/>
                    <a:pt x="3644" y="1324"/>
                  </a:cubicBezTo>
                  <a:cubicBezTo>
                    <a:pt x="3646" y="1324"/>
                    <a:pt x="3649" y="1321"/>
                    <a:pt x="3655" y="1314"/>
                  </a:cubicBezTo>
                  <a:lnTo>
                    <a:pt x="3655" y="1314"/>
                  </a:lnTo>
                  <a:cubicBezTo>
                    <a:pt x="3658" y="1317"/>
                    <a:pt x="3658" y="1317"/>
                    <a:pt x="3620" y="1377"/>
                  </a:cubicBezTo>
                  <a:cubicBezTo>
                    <a:pt x="3604" y="1395"/>
                    <a:pt x="3592" y="1417"/>
                    <a:pt x="3586" y="1439"/>
                  </a:cubicBezTo>
                  <a:cubicBezTo>
                    <a:pt x="3586" y="1439"/>
                    <a:pt x="3586" y="1439"/>
                    <a:pt x="3586" y="1439"/>
                  </a:cubicBezTo>
                  <a:cubicBezTo>
                    <a:pt x="3591" y="1439"/>
                    <a:pt x="3608" y="1410"/>
                    <a:pt x="3626" y="1383"/>
                  </a:cubicBezTo>
                  <a:lnTo>
                    <a:pt x="3636" y="1386"/>
                  </a:lnTo>
                  <a:cubicBezTo>
                    <a:pt x="3636" y="1386"/>
                    <a:pt x="3636" y="1386"/>
                    <a:pt x="3636" y="1386"/>
                  </a:cubicBezTo>
                  <a:cubicBezTo>
                    <a:pt x="3637" y="1386"/>
                    <a:pt x="3642" y="1384"/>
                    <a:pt x="3658" y="1358"/>
                  </a:cubicBezTo>
                  <a:cubicBezTo>
                    <a:pt x="3671" y="1339"/>
                    <a:pt x="3676" y="1334"/>
                    <a:pt x="3680" y="1334"/>
                  </a:cubicBezTo>
                  <a:cubicBezTo>
                    <a:pt x="3682" y="1334"/>
                    <a:pt x="3684" y="1335"/>
                    <a:pt x="3686" y="1336"/>
                  </a:cubicBezTo>
                  <a:cubicBezTo>
                    <a:pt x="3680" y="1344"/>
                    <a:pt x="3677" y="1347"/>
                    <a:pt x="3677" y="1347"/>
                  </a:cubicBezTo>
                  <a:cubicBezTo>
                    <a:pt x="3678" y="1347"/>
                    <a:pt x="3694" y="1327"/>
                    <a:pt x="3705" y="1305"/>
                  </a:cubicBezTo>
                  <a:cubicBezTo>
                    <a:pt x="3723" y="1275"/>
                    <a:pt x="3740" y="1248"/>
                    <a:pt x="3748" y="1248"/>
                  </a:cubicBezTo>
                  <a:cubicBezTo>
                    <a:pt x="3748" y="1248"/>
                    <a:pt x="3748" y="1248"/>
                    <a:pt x="3749" y="1248"/>
                  </a:cubicBezTo>
                  <a:cubicBezTo>
                    <a:pt x="3749" y="1248"/>
                    <a:pt x="3767" y="1217"/>
                    <a:pt x="3786" y="1189"/>
                  </a:cubicBezTo>
                  <a:cubicBezTo>
                    <a:pt x="3814" y="1148"/>
                    <a:pt x="3840" y="1107"/>
                    <a:pt x="3858" y="1063"/>
                  </a:cubicBezTo>
                  <a:cubicBezTo>
                    <a:pt x="3860" y="1038"/>
                    <a:pt x="3863" y="1012"/>
                    <a:pt x="3856" y="1012"/>
                  </a:cubicBezTo>
                  <a:cubicBezTo>
                    <a:pt x="3852" y="1012"/>
                    <a:pt x="3844" y="1021"/>
                    <a:pt x="3830" y="1044"/>
                  </a:cubicBezTo>
                  <a:cubicBezTo>
                    <a:pt x="3830" y="1044"/>
                    <a:pt x="3811" y="1067"/>
                    <a:pt x="3803" y="1067"/>
                  </a:cubicBezTo>
                  <a:cubicBezTo>
                    <a:pt x="3803" y="1067"/>
                    <a:pt x="3802" y="1067"/>
                    <a:pt x="3802" y="1066"/>
                  </a:cubicBezTo>
                  <a:cubicBezTo>
                    <a:pt x="3799" y="1066"/>
                    <a:pt x="3814" y="1032"/>
                    <a:pt x="3814" y="1032"/>
                  </a:cubicBezTo>
                  <a:cubicBezTo>
                    <a:pt x="3833" y="1001"/>
                    <a:pt x="3818" y="991"/>
                    <a:pt x="3799" y="975"/>
                  </a:cubicBezTo>
                  <a:cubicBezTo>
                    <a:pt x="3774" y="960"/>
                    <a:pt x="3761" y="954"/>
                    <a:pt x="3777" y="919"/>
                  </a:cubicBezTo>
                  <a:cubicBezTo>
                    <a:pt x="3792" y="885"/>
                    <a:pt x="3789" y="881"/>
                    <a:pt x="3789" y="881"/>
                  </a:cubicBezTo>
                  <a:lnTo>
                    <a:pt x="3789" y="881"/>
                  </a:lnTo>
                  <a:cubicBezTo>
                    <a:pt x="3782" y="894"/>
                    <a:pt x="3773" y="899"/>
                    <a:pt x="3763" y="899"/>
                  </a:cubicBezTo>
                  <a:cubicBezTo>
                    <a:pt x="3749" y="899"/>
                    <a:pt x="3734" y="889"/>
                    <a:pt x="3717" y="878"/>
                  </a:cubicBezTo>
                  <a:cubicBezTo>
                    <a:pt x="3700" y="865"/>
                    <a:pt x="3683" y="854"/>
                    <a:pt x="3667" y="854"/>
                  </a:cubicBezTo>
                  <a:cubicBezTo>
                    <a:pt x="3658" y="854"/>
                    <a:pt x="3649" y="858"/>
                    <a:pt x="3642" y="869"/>
                  </a:cubicBezTo>
                  <a:lnTo>
                    <a:pt x="3633" y="866"/>
                  </a:lnTo>
                  <a:cubicBezTo>
                    <a:pt x="3651" y="834"/>
                    <a:pt x="3645" y="828"/>
                    <a:pt x="3636" y="825"/>
                  </a:cubicBezTo>
                  <a:lnTo>
                    <a:pt x="3636" y="825"/>
                  </a:lnTo>
                  <a:cubicBezTo>
                    <a:pt x="3619" y="842"/>
                    <a:pt x="3609" y="845"/>
                    <a:pt x="3605" y="845"/>
                  </a:cubicBezTo>
                  <a:cubicBezTo>
                    <a:pt x="3602" y="845"/>
                    <a:pt x="3601" y="844"/>
                    <a:pt x="3601" y="844"/>
                  </a:cubicBezTo>
                  <a:cubicBezTo>
                    <a:pt x="3620" y="813"/>
                    <a:pt x="3614" y="809"/>
                    <a:pt x="3608" y="806"/>
                  </a:cubicBezTo>
                  <a:cubicBezTo>
                    <a:pt x="3604" y="804"/>
                    <a:pt x="3602" y="802"/>
                    <a:pt x="3599" y="802"/>
                  </a:cubicBezTo>
                  <a:cubicBezTo>
                    <a:pt x="3594" y="802"/>
                    <a:pt x="3588" y="808"/>
                    <a:pt x="3576" y="828"/>
                  </a:cubicBezTo>
                  <a:cubicBezTo>
                    <a:pt x="3557" y="816"/>
                    <a:pt x="3545" y="794"/>
                    <a:pt x="3548" y="769"/>
                  </a:cubicBezTo>
                  <a:cubicBezTo>
                    <a:pt x="3552" y="758"/>
                    <a:pt x="3553" y="753"/>
                    <a:pt x="3551" y="753"/>
                  </a:cubicBezTo>
                  <a:lnTo>
                    <a:pt x="3551" y="753"/>
                  </a:lnTo>
                  <a:cubicBezTo>
                    <a:pt x="3547" y="753"/>
                    <a:pt x="3533" y="774"/>
                    <a:pt x="3520" y="794"/>
                  </a:cubicBezTo>
                  <a:cubicBezTo>
                    <a:pt x="3502" y="823"/>
                    <a:pt x="3484" y="850"/>
                    <a:pt x="3477" y="850"/>
                  </a:cubicBezTo>
                  <a:cubicBezTo>
                    <a:pt x="3477" y="850"/>
                    <a:pt x="3476" y="850"/>
                    <a:pt x="3476" y="850"/>
                  </a:cubicBezTo>
                  <a:lnTo>
                    <a:pt x="3510" y="787"/>
                  </a:lnTo>
                  <a:cubicBezTo>
                    <a:pt x="3532" y="759"/>
                    <a:pt x="3532" y="759"/>
                    <a:pt x="3523" y="753"/>
                  </a:cubicBezTo>
                  <a:lnTo>
                    <a:pt x="3517" y="750"/>
                  </a:lnTo>
                  <a:cubicBezTo>
                    <a:pt x="3509" y="763"/>
                    <a:pt x="3501" y="768"/>
                    <a:pt x="3492" y="768"/>
                  </a:cubicBezTo>
                  <a:cubicBezTo>
                    <a:pt x="3480" y="768"/>
                    <a:pt x="3466" y="759"/>
                    <a:pt x="3448" y="750"/>
                  </a:cubicBezTo>
                  <a:cubicBezTo>
                    <a:pt x="3428" y="739"/>
                    <a:pt x="3416" y="731"/>
                    <a:pt x="3406" y="731"/>
                  </a:cubicBezTo>
                  <a:cubicBezTo>
                    <a:pt x="3396" y="731"/>
                    <a:pt x="3390" y="738"/>
                    <a:pt x="3382" y="753"/>
                  </a:cubicBezTo>
                  <a:cubicBezTo>
                    <a:pt x="3375" y="768"/>
                    <a:pt x="3370" y="775"/>
                    <a:pt x="3368" y="775"/>
                  </a:cubicBezTo>
                  <a:cubicBezTo>
                    <a:pt x="3365" y="775"/>
                    <a:pt x="3365" y="765"/>
                    <a:pt x="3366" y="744"/>
                  </a:cubicBezTo>
                  <a:cubicBezTo>
                    <a:pt x="3381" y="671"/>
                    <a:pt x="3386" y="646"/>
                    <a:pt x="3381" y="646"/>
                  </a:cubicBezTo>
                  <a:lnTo>
                    <a:pt x="3381" y="646"/>
                  </a:lnTo>
                  <a:cubicBezTo>
                    <a:pt x="3379" y="646"/>
                    <a:pt x="3374" y="653"/>
                    <a:pt x="3366" y="662"/>
                  </a:cubicBezTo>
                  <a:cubicBezTo>
                    <a:pt x="3373" y="665"/>
                    <a:pt x="3357" y="697"/>
                    <a:pt x="3341" y="731"/>
                  </a:cubicBezTo>
                  <a:cubicBezTo>
                    <a:pt x="3325" y="761"/>
                    <a:pt x="3315" y="776"/>
                    <a:pt x="3313" y="776"/>
                  </a:cubicBezTo>
                  <a:cubicBezTo>
                    <a:pt x="3311" y="776"/>
                    <a:pt x="3317" y="759"/>
                    <a:pt x="3332" y="725"/>
                  </a:cubicBezTo>
                  <a:cubicBezTo>
                    <a:pt x="3348" y="692"/>
                    <a:pt x="3334" y="675"/>
                    <a:pt x="3311" y="675"/>
                  </a:cubicBezTo>
                  <a:cubicBezTo>
                    <a:pt x="3291" y="675"/>
                    <a:pt x="3264" y="689"/>
                    <a:pt x="3247" y="718"/>
                  </a:cubicBezTo>
                  <a:lnTo>
                    <a:pt x="3263" y="687"/>
                  </a:lnTo>
                  <a:cubicBezTo>
                    <a:pt x="3279" y="656"/>
                    <a:pt x="3275" y="653"/>
                    <a:pt x="3257" y="643"/>
                  </a:cubicBezTo>
                  <a:lnTo>
                    <a:pt x="3244" y="637"/>
                  </a:lnTo>
                  <a:cubicBezTo>
                    <a:pt x="3234" y="660"/>
                    <a:pt x="3225" y="669"/>
                    <a:pt x="3220" y="669"/>
                  </a:cubicBezTo>
                  <a:cubicBezTo>
                    <a:pt x="3210" y="669"/>
                    <a:pt x="3209" y="643"/>
                    <a:pt x="3219" y="621"/>
                  </a:cubicBezTo>
                  <a:cubicBezTo>
                    <a:pt x="3228" y="587"/>
                    <a:pt x="3228" y="587"/>
                    <a:pt x="3222" y="584"/>
                  </a:cubicBezTo>
                  <a:lnTo>
                    <a:pt x="3222" y="584"/>
                  </a:lnTo>
                  <a:cubicBezTo>
                    <a:pt x="3206" y="605"/>
                    <a:pt x="3196" y="613"/>
                    <a:pt x="3189" y="613"/>
                  </a:cubicBezTo>
                  <a:cubicBezTo>
                    <a:pt x="3176" y="613"/>
                    <a:pt x="3177" y="587"/>
                    <a:pt x="3185" y="565"/>
                  </a:cubicBezTo>
                  <a:lnTo>
                    <a:pt x="3178" y="562"/>
                  </a:lnTo>
                  <a:cubicBezTo>
                    <a:pt x="3165" y="584"/>
                    <a:pt x="3156" y="587"/>
                    <a:pt x="3150" y="587"/>
                  </a:cubicBezTo>
                  <a:cubicBezTo>
                    <a:pt x="3148" y="587"/>
                    <a:pt x="3146" y="587"/>
                    <a:pt x="3144" y="587"/>
                  </a:cubicBezTo>
                  <a:cubicBezTo>
                    <a:pt x="3139" y="585"/>
                    <a:pt x="3136" y="583"/>
                    <a:pt x="3134" y="583"/>
                  </a:cubicBezTo>
                  <a:cubicBezTo>
                    <a:pt x="3128" y="583"/>
                    <a:pt x="3125" y="589"/>
                    <a:pt x="3119" y="612"/>
                  </a:cubicBezTo>
                  <a:cubicBezTo>
                    <a:pt x="3104" y="645"/>
                    <a:pt x="3092" y="675"/>
                    <a:pt x="3085" y="675"/>
                  </a:cubicBezTo>
                  <a:cubicBezTo>
                    <a:pt x="3085" y="675"/>
                    <a:pt x="3085" y="675"/>
                    <a:pt x="3084" y="675"/>
                  </a:cubicBezTo>
                  <a:lnTo>
                    <a:pt x="3100" y="643"/>
                  </a:lnTo>
                  <a:cubicBezTo>
                    <a:pt x="3112" y="609"/>
                    <a:pt x="3100" y="603"/>
                    <a:pt x="3084" y="596"/>
                  </a:cubicBezTo>
                  <a:cubicBezTo>
                    <a:pt x="3062" y="584"/>
                    <a:pt x="3053" y="581"/>
                    <a:pt x="3062" y="546"/>
                  </a:cubicBezTo>
                  <a:lnTo>
                    <a:pt x="3062" y="546"/>
                  </a:lnTo>
                  <a:lnTo>
                    <a:pt x="3044" y="577"/>
                  </a:lnTo>
                  <a:cubicBezTo>
                    <a:pt x="3035" y="591"/>
                    <a:pt x="3029" y="598"/>
                    <a:pt x="3027" y="598"/>
                  </a:cubicBezTo>
                  <a:cubicBezTo>
                    <a:pt x="3025" y="598"/>
                    <a:pt x="3028" y="589"/>
                    <a:pt x="3034" y="571"/>
                  </a:cubicBezTo>
                  <a:cubicBezTo>
                    <a:pt x="3040" y="551"/>
                    <a:pt x="3036" y="539"/>
                    <a:pt x="3028" y="539"/>
                  </a:cubicBezTo>
                  <a:cubicBezTo>
                    <a:pt x="3023" y="539"/>
                    <a:pt x="3015" y="544"/>
                    <a:pt x="3006" y="556"/>
                  </a:cubicBezTo>
                  <a:lnTo>
                    <a:pt x="2997" y="552"/>
                  </a:lnTo>
                  <a:cubicBezTo>
                    <a:pt x="3008" y="516"/>
                    <a:pt x="3010" y="497"/>
                    <a:pt x="3005" y="497"/>
                  </a:cubicBezTo>
                  <a:cubicBezTo>
                    <a:pt x="3000" y="497"/>
                    <a:pt x="2989" y="512"/>
                    <a:pt x="2975" y="543"/>
                  </a:cubicBezTo>
                  <a:cubicBezTo>
                    <a:pt x="2987" y="509"/>
                    <a:pt x="2984" y="509"/>
                    <a:pt x="2978" y="505"/>
                  </a:cubicBezTo>
                  <a:lnTo>
                    <a:pt x="2978" y="505"/>
                  </a:lnTo>
                  <a:cubicBezTo>
                    <a:pt x="2968" y="517"/>
                    <a:pt x="2960" y="523"/>
                    <a:pt x="2955" y="523"/>
                  </a:cubicBezTo>
                  <a:cubicBezTo>
                    <a:pt x="2948" y="523"/>
                    <a:pt x="2945" y="513"/>
                    <a:pt x="2953" y="493"/>
                  </a:cubicBezTo>
                  <a:lnTo>
                    <a:pt x="2946" y="493"/>
                  </a:lnTo>
                  <a:cubicBezTo>
                    <a:pt x="2935" y="515"/>
                    <a:pt x="2929" y="520"/>
                    <a:pt x="2925" y="520"/>
                  </a:cubicBezTo>
                  <a:cubicBezTo>
                    <a:pt x="2923" y="520"/>
                    <a:pt x="2922" y="519"/>
                    <a:pt x="2921" y="518"/>
                  </a:cubicBezTo>
                  <a:cubicBezTo>
                    <a:pt x="2921" y="518"/>
                    <a:pt x="2920" y="518"/>
                    <a:pt x="2919" y="518"/>
                  </a:cubicBezTo>
                  <a:cubicBezTo>
                    <a:pt x="2916" y="518"/>
                    <a:pt x="2909" y="520"/>
                    <a:pt x="2896" y="546"/>
                  </a:cubicBezTo>
                  <a:cubicBezTo>
                    <a:pt x="2877" y="577"/>
                    <a:pt x="2874" y="577"/>
                    <a:pt x="2874" y="577"/>
                  </a:cubicBezTo>
                  <a:cubicBezTo>
                    <a:pt x="2868" y="574"/>
                    <a:pt x="2887" y="543"/>
                    <a:pt x="2903" y="512"/>
                  </a:cubicBezTo>
                  <a:cubicBezTo>
                    <a:pt x="2912" y="498"/>
                    <a:pt x="2915" y="490"/>
                    <a:pt x="2912" y="490"/>
                  </a:cubicBezTo>
                  <a:lnTo>
                    <a:pt x="2912" y="490"/>
                  </a:lnTo>
                  <a:cubicBezTo>
                    <a:pt x="2909" y="490"/>
                    <a:pt x="2895" y="503"/>
                    <a:pt x="2874" y="537"/>
                  </a:cubicBezTo>
                  <a:cubicBezTo>
                    <a:pt x="2854" y="568"/>
                    <a:pt x="2845" y="584"/>
                    <a:pt x="2844" y="584"/>
                  </a:cubicBezTo>
                  <a:cubicBezTo>
                    <a:pt x="2844" y="584"/>
                    <a:pt x="2852" y="568"/>
                    <a:pt x="2868" y="537"/>
                  </a:cubicBezTo>
                  <a:cubicBezTo>
                    <a:pt x="2881" y="512"/>
                    <a:pt x="2893" y="489"/>
                    <a:pt x="2891" y="489"/>
                  </a:cubicBezTo>
                  <a:lnTo>
                    <a:pt x="2891" y="489"/>
                  </a:lnTo>
                  <a:cubicBezTo>
                    <a:pt x="2890" y="489"/>
                    <a:pt x="2887" y="493"/>
                    <a:pt x="2881" y="502"/>
                  </a:cubicBezTo>
                  <a:cubicBezTo>
                    <a:pt x="2881" y="502"/>
                    <a:pt x="2880" y="502"/>
                    <a:pt x="2880" y="502"/>
                  </a:cubicBezTo>
                  <a:cubicBezTo>
                    <a:pt x="2877" y="502"/>
                    <a:pt x="2869" y="504"/>
                    <a:pt x="2859" y="530"/>
                  </a:cubicBezTo>
                  <a:lnTo>
                    <a:pt x="2846" y="527"/>
                  </a:lnTo>
                  <a:cubicBezTo>
                    <a:pt x="2849" y="490"/>
                    <a:pt x="2846" y="487"/>
                    <a:pt x="2843" y="483"/>
                  </a:cubicBezTo>
                  <a:cubicBezTo>
                    <a:pt x="2834" y="499"/>
                    <a:pt x="2829" y="507"/>
                    <a:pt x="2828" y="507"/>
                  </a:cubicBezTo>
                  <a:cubicBezTo>
                    <a:pt x="2826" y="507"/>
                    <a:pt x="2829" y="498"/>
                    <a:pt x="2834" y="480"/>
                  </a:cubicBezTo>
                  <a:cubicBezTo>
                    <a:pt x="2839" y="466"/>
                    <a:pt x="2841" y="457"/>
                    <a:pt x="2839" y="457"/>
                  </a:cubicBezTo>
                  <a:lnTo>
                    <a:pt x="2839" y="457"/>
                  </a:lnTo>
                  <a:cubicBezTo>
                    <a:pt x="2838" y="457"/>
                    <a:pt x="2829" y="473"/>
                    <a:pt x="2815" y="512"/>
                  </a:cubicBezTo>
                  <a:cubicBezTo>
                    <a:pt x="2807" y="527"/>
                    <a:pt x="2803" y="534"/>
                    <a:pt x="2801" y="534"/>
                  </a:cubicBezTo>
                  <a:cubicBezTo>
                    <a:pt x="2798" y="534"/>
                    <a:pt x="2799" y="525"/>
                    <a:pt x="2802" y="505"/>
                  </a:cubicBezTo>
                  <a:cubicBezTo>
                    <a:pt x="2817" y="466"/>
                    <a:pt x="2821" y="449"/>
                    <a:pt x="2820" y="449"/>
                  </a:cubicBezTo>
                  <a:lnTo>
                    <a:pt x="2820" y="449"/>
                  </a:lnTo>
                  <a:cubicBezTo>
                    <a:pt x="2819" y="449"/>
                    <a:pt x="2815" y="457"/>
                    <a:pt x="2812" y="471"/>
                  </a:cubicBezTo>
                  <a:cubicBezTo>
                    <a:pt x="2793" y="502"/>
                    <a:pt x="2790" y="502"/>
                    <a:pt x="2790" y="502"/>
                  </a:cubicBezTo>
                  <a:cubicBezTo>
                    <a:pt x="2802" y="468"/>
                    <a:pt x="2761" y="449"/>
                    <a:pt x="2721" y="433"/>
                  </a:cubicBezTo>
                  <a:cubicBezTo>
                    <a:pt x="2718" y="433"/>
                    <a:pt x="2702" y="465"/>
                    <a:pt x="2689" y="499"/>
                  </a:cubicBezTo>
                  <a:cubicBezTo>
                    <a:pt x="2680" y="527"/>
                    <a:pt x="2676" y="537"/>
                    <a:pt x="2676" y="537"/>
                  </a:cubicBezTo>
                  <a:cubicBezTo>
                    <a:pt x="2675" y="537"/>
                    <a:pt x="2681" y="518"/>
                    <a:pt x="2686" y="496"/>
                  </a:cubicBezTo>
                  <a:cubicBezTo>
                    <a:pt x="2701" y="444"/>
                    <a:pt x="2705" y="417"/>
                    <a:pt x="2703" y="417"/>
                  </a:cubicBezTo>
                  <a:lnTo>
                    <a:pt x="2703" y="417"/>
                  </a:lnTo>
                  <a:cubicBezTo>
                    <a:pt x="2700" y="417"/>
                    <a:pt x="2691" y="442"/>
                    <a:pt x="2677" y="493"/>
                  </a:cubicBezTo>
                  <a:cubicBezTo>
                    <a:pt x="2667" y="527"/>
                    <a:pt x="2663" y="545"/>
                    <a:pt x="2662" y="545"/>
                  </a:cubicBezTo>
                  <a:cubicBezTo>
                    <a:pt x="2661" y="545"/>
                    <a:pt x="2664" y="527"/>
                    <a:pt x="2671" y="493"/>
                  </a:cubicBezTo>
                  <a:cubicBezTo>
                    <a:pt x="2674" y="474"/>
                    <a:pt x="2675" y="464"/>
                    <a:pt x="2674" y="464"/>
                  </a:cubicBezTo>
                  <a:lnTo>
                    <a:pt x="2674" y="464"/>
                  </a:lnTo>
                  <a:cubicBezTo>
                    <a:pt x="2673" y="464"/>
                    <a:pt x="2669" y="473"/>
                    <a:pt x="2661" y="490"/>
                  </a:cubicBezTo>
                  <a:cubicBezTo>
                    <a:pt x="2657" y="505"/>
                    <a:pt x="2653" y="513"/>
                    <a:pt x="2652" y="513"/>
                  </a:cubicBezTo>
                  <a:cubicBezTo>
                    <a:pt x="2650" y="513"/>
                    <a:pt x="2652" y="504"/>
                    <a:pt x="2658" y="487"/>
                  </a:cubicBezTo>
                  <a:cubicBezTo>
                    <a:pt x="2663" y="462"/>
                    <a:pt x="2667" y="435"/>
                    <a:pt x="2666" y="435"/>
                  </a:cubicBezTo>
                  <a:lnTo>
                    <a:pt x="2666" y="435"/>
                  </a:lnTo>
                  <a:cubicBezTo>
                    <a:pt x="2665" y="435"/>
                    <a:pt x="2664" y="439"/>
                    <a:pt x="2661" y="449"/>
                  </a:cubicBezTo>
                  <a:cubicBezTo>
                    <a:pt x="2661" y="449"/>
                    <a:pt x="2655" y="449"/>
                    <a:pt x="2661" y="411"/>
                  </a:cubicBezTo>
                  <a:cubicBezTo>
                    <a:pt x="2663" y="401"/>
                    <a:pt x="2663" y="396"/>
                    <a:pt x="2661" y="396"/>
                  </a:cubicBezTo>
                  <a:lnTo>
                    <a:pt x="2661" y="396"/>
                  </a:lnTo>
                  <a:cubicBezTo>
                    <a:pt x="2658" y="396"/>
                    <a:pt x="2647" y="418"/>
                    <a:pt x="2636" y="440"/>
                  </a:cubicBezTo>
                  <a:cubicBezTo>
                    <a:pt x="2619" y="472"/>
                    <a:pt x="2610" y="487"/>
                    <a:pt x="2608" y="487"/>
                  </a:cubicBezTo>
                  <a:cubicBezTo>
                    <a:pt x="2605" y="487"/>
                    <a:pt x="2611" y="470"/>
                    <a:pt x="2624" y="436"/>
                  </a:cubicBezTo>
                  <a:cubicBezTo>
                    <a:pt x="2634" y="410"/>
                    <a:pt x="2635" y="398"/>
                    <a:pt x="2630" y="398"/>
                  </a:cubicBezTo>
                  <a:cubicBezTo>
                    <a:pt x="2624" y="398"/>
                    <a:pt x="2607" y="423"/>
                    <a:pt x="2592" y="462"/>
                  </a:cubicBezTo>
                  <a:cubicBezTo>
                    <a:pt x="2576" y="500"/>
                    <a:pt x="2569" y="516"/>
                    <a:pt x="2569" y="516"/>
                  </a:cubicBezTo>
                  <a:cubicBezTo>
                    <a:pt x="2568" y="516"/>
                    <a:pt x="2571" y="507"/>
                    <a:pt x="2577" y="493"/>
                  </a:cubicBezTo>
                  <a:cubicBezTo>
                    <a:pt x="2586" y="458"/>
                    <a:pt x="2583" y="458"/>
                    <a:pt x="2583" y="458"/>
                  </a:cubicBezTo>
                  <a:cubicBezTo>
                    <a:pt x="2577" y="455"/>
                    <a:pt x="2573" y="455"/>
                    <a:pt x="2583" y="421"/>
                  </a:cubicBezTo>
                  <a:cubicBezTo>
                    <a:pt x="2583" y="421"/>
                    <a:pt x="2583" y="421"/>
                    <a:pt x="2583" y="421"/>
                  </a:cubicBezTo>
                  <a:cubicBezTo>
                    <a:pt x="2581" y="421"/>
                    <a:pt x="2577" y="423"/>
                    <a:pt x="2561" y="449"/>
                  </a:cubicBezTo>
                  <a:cubicBezTo>
                    <a:pt x="2550" y="472"/>
                    <a:pt x="2542" y="482"/>
                    <a:pt x="2538" y="482"/>
                  </a:cubicBezTo>
                  <a:cubicBezTo>
                    <a:pt x="2530" y="482"/>
                    <a:pt x="2532" y="450"/>
                    <a:pt x="2542" y="405"/>
                  </a:cubicBezTo>
                  <a:lnTo>
                    <a:pt x="2542" y="405"/>
                  </a:lnTo>
                  <a:lnTo>
                    <a:pt x="2523" y="436"/>
                  </a:lnTo>
                  <a:cubicBezTo>
                    <a:pt x="2508" y="477"/>
                    <a:pt x="2497" y="506"/>
                    <a:pt x="2496" y="506"/>
                  </a:cubicBezTo>
                  <a:cubicBezTo>
                    <a:pt x="2495" y="506"/>
                    <a:pt x="2497" y="494"/>
                    <a:pt x="2505" y="468"/>
                  </a:cubicBezTo>
                  <a:cubicBezTo>
                    <a:pt x="2511" y="449"/>
                    <a:pt x="2508" y="452"/>
                    <a:pt x="2514" y="433"/>
                  </a:cubicBezTo>
                  <a:lnTo>
                    <a:pt x="2514" y="433"/>
                  </a:lnTo>
                  <a:cubicBezTo>
                    <a:pt x="2505" y="457"/>
                    <a:pt x="2498" y="467"/>
                    <a:pt x="2495" y="467"/>
                  </a:cubicBezTo>
                  <a:cubicBezTo>
                    <a:pt x="2488" y="467"/>
                    <a:pt x="2489" y="434"/>
                    <a:pt x="2501" y="389"/>
                  </a:cubicBezTo>
                  <a:cubicBezTo>
                    <a:pt x="2511" y="355"/>
                    <a:pt x="2511" y="355"/>
                    <a:pt x="2508" y="355"/>
                  </a:cubicBezTo>
                  <a:lnTo>
                    <a:pt x="2498" y="389"/>
                  </a:lnTo>
                  <a:cubicBezTo>
                    <a:pt x="2489" y="422"/>
                    <a:pt x="2477" y="455"/>
                    <a:pt x="2474" y="455"/>
                  </a:cubicBezTo>
                  <a:cubicBezTo>
                    <a:pt x="2473" y="455"/>
                    <a:pt x="2473" y="455"/>
                    <a:pt x="2473" y="455"/>
                  </a:cubicBezTo>
                  <a:cubicBezTo>
                    <a:pt x="2470" y="455"/>
                    <a:pt x="2464" y="452"/>
                    <a:pt x="2473" y="418"/>
                  </a:cubicBezTo>
                  <a:cubicBezTo>
                    <a:pt x="2478" y="393"/>
                    <a:pt x="2482" y="366"/>
                    <a:pt x="2480" y="366"/>
                  </a:cubicBezTo>
                  <a:lnTo>
                    <a:pt x="2480" y="366"/>
                  </a:lnTo>
                  <a:cubicBezTo>
                    <a:pt x="2479" y="366"/>
                    <a:pt x="2477" y="370"/>
                    <a:pt x="2473" y="380"/>
                  </a:cubicBezTo>
                  <a:cubicBezTo>
                    <a:pt x="2473" y="380"/>
                    <a:pt x="2470" y="380"/>
                    <a:pt x="2476" y="342"/>
                  </a:cubicBezTo>
                  <a:lnTo>
                    <a:pt x="2458" y="336"/>
                  </a:lnTo>
                  <a:cubicBezTo>
                    <a:pt x="2450" y="353"/>
                    <a:pt x="2444" y="361"/>
                    <a:pt x="2441" y="361"/>
                  </a:cubicBezTo>
                  <a:cubicBezTo>
                    <a:pt x="2437" y="361"/>
                    <a:pt x="2437" y="351"/>
                    <a:pt x="2442" y="333"/>
                  </a:cubicBezTo>
                  <a:cubicBezTo>
                    <a:pt x="2442" y="333"/>
                    <a:pt x="2442" y="333"/>
                    <a:pt x="2441" y="333"/>
                  </a:cubicBezTo>
                  <a:cubicBezTo>
                    <a:pt x="2439" y="333"/>
                    <a:pt x="2431" y="335"/>
                    <a:pt x="2420" y="364"/>
                  </a:cubicBezTo>
                  <a:cubicBezTo>
                    <a:pt x="2411" y="361"/>
                    <a:pt x="2407" y="358"/>
                    <a:pt x="2414" y="324"/>
                  </a:cubicBezTo>
                  <a:cubicBezTo>
                    <a:pt x="2418" y="306"/>
                    <a:pt x="2421" y="298"/>
                    <a:pt x="2420" y="298"/>
                  </a:cubicBezTo>
                  <a:lnTo>
                    <a:pt x="2420" y="298"/>
                  </a:lnTo>
                  <a:cubicBezTo>
                    <a:pt x="2420" y="298"/>
                    <a:pt x="2417" y="306"/>
                    <a:pt x="2411" y="324"/>
                  </a:cubicBezTo>
                  <a:cubicBezTo>
                    <a:pt x="2403" y="353"/>
                    <a:pt x="2399" y="355"/>
                    <a:pt x="2394" y="355"/>
                  </a:cubicBezTo>
                  <a:cubicBezTo>
                    <a:pt x="2394" y="355"/>
                    <a:pt x="2393" y="355"/>
                    <a:pt x="2392" y="355"/>
                  </a:cubicBezTo>
                  <a:lnTo>
                    <a:pt x="2382" y="352"/>
                  </a:lnTo>
                  <a:cubicBezTo>
                    <a:pt x="2375" y="378"/>
                    <a:pt x="2373" y="384"/>
                    <a:pt x="2372" y="384"/>
                  </a:cubicBezTo>
                  <a:cubicBezTo>
                    <a:pt x="2371" y="384"/>
                    <a:pt x="2370" y="384"/>
                    <a:pt x="2370" y="383"/>
                  </a:cubicBezTo>
                  <a:cubicBezTo>
                    <a:pt x="2363" y="383"/>
                    <a:pt x="2360" y="342"/>
                    <a:pt x="2354" y="342"/>
                  </a:cubicBezTo>
                  <a:cubicBezTo>
                    <a:pt x="2351" y="342"/>
                    <a:pt x="2349" y="341"/>
                    <a:pt x="2347" y="341"/>
                  </a:cubicBezTo>
                  <a:cubicBezTo>
                    <a:pt x="2341" y="341"/>
                    <a:pt x="2341" y="347"/>
                    <a:pt x="2338" y="374"/>
                  </a:cubicBezTo>
                  <a:cubicBezTo>
                    <a:pt x="2340" y="376"/>
                    <a:pt x="2337" y="391"/>
                    <a:pt x="2335" y="391"/>
                  </a:cubicBezTo>
                  <a:cubicBezTo>
                    <a:pt x="2333" y="391"/>
                    <a:pt x="2332" y="387"/>
                    <a:pt x="2332" y="374"/>
                  </a:cubicBezTo>
                  <a:cubicBezTo>
                    <a:pt x="2329" y="371"/>
                    <a:pt x="2323" y="333"/>
                    <a:pt x="2310" y="327"/>
                  </a:cubicBezTo>
                  <a:cubicBezTo>
                    <a:pt x="2305" y="325"/>
                    <a:pt x="2301" y="324"/>
                    <a:pt x="2298" y="324"/>
                  </a:cubicBezTo>
                  <a:cubicBezTo>
                    <a:pt x="2291" y="324"/>
                    <a:pt x="2289" y="331"/>
                    <a:pt x="2282" y="358"/>
                  </a:cubicBezTo>
                  <a:cubicBezTo>
                    <a:pt x="2276" y="392"/>
                    <a:pt x="2272" y="409"/>
                    <a:pt x="2271" y="409"/>
                  </a:cubicBezTo>
                  <a:cubicBezTo>
                    <a:pt x="2270" y="409"/>
                    <a:pt x="2273" y="391"/>
                    <a:pt x="2279" y="355"/>
                  </a:cubicBezTo>
                  <a:cubicBezTo>
                    <a:pt x="2283" y="312"/>
                    <a:pt x="2283" y="294"/>
                    <a:pt x="2281" y="294"/>
                  </a:cubicBezTo>
                  <a:lnTo>
                    <a:pt x="2281" y="294"/>
                  </a:lnTo>
                  <a:cubicBezTo>
                    <a:pt x="2279" y="294"/>
                    <a:pt x="2276" y="302"/>
                    <a:pt x="2273" y="317"/>
                  </a:cubicBezTo>
                  <a:cubicBezTo>
                    <a:pt x="2260" y="349"/>
                    <a:pt x="2260" y="349"/>
                    <a:pt x="2254" y="349"/>
                  </a:cubicBezTo>
                  <a:cubicBezTo>
                    <a:pt x="2259" y="330"/>
                    <a:pt x="2260" y="321"/>
                    <a:pt x="2258" y="321"/>
                  </a:cubicBezTo>
                  <a:lnTo>
                    <a:pt x="2258" y="321"/>
                  </a:lnTo>
                  <a:cubicBezTo>
                    <a:pt x="2255" y="321"/>
                    <a:pt x="2250" y="328"/>
                    <a:pt x="2241" y="342"/>
                  </a:cubicBezTo>
                  <a:cubicBezTo>
                    <a:pt x="2235" y="342"/>
                    <a:pt x="2235" y="342"/>
                    <a:pt x="2244" y="308"/>
                  </a:cubicBezTo>
                  <a:lnTo>
                    <a:pt x="2235" y="305"/>
                  </a:lnTo>
                  <a:cubicBezTo>
                    <a:pt x="2225" y="331"/>
                    <a:pt x="2217" y="341"/>
                    <a:pt x="2210" y="341"/>
                  </a:cubicBezTo>
                  <a:cubicBezTo>
                    <a:pt x="2199" y="341"/>
                    <a:pt x="2192" y="317"/>
                    <a:pt x="2194" y="295"/>
                  </a:cubicBezTo>
                  <a:cubicBezTo>
                    <a:pt x="2194" y="295"/>
                    <a:pt x="2194" y="295"/>
                    <a:pt x="2194" y="295"/>
                  </a:cubicBezTo>
                  <a:cubicBezTo>
                    <a:pt x="2192" y="295"/>
                    <a:pt x="2186" y="298"/>
                    <a:pt x="2175" y="327"/>
                  </a:cubicBezTo>
                  <a:cubicBezTo>
                    <a:pt x="2166" y="360"/>
                    <a:pt x="2160" y="377"/>
                    <a:pt x="2158" y="377"/>
                  </a:cubicBezTo>
                  <a:cubicBezTo>
                    <a:pt x="2156" y="377"/>
                    <a:pt x="2158" y="359"/>
                    <a:pt x="2166" y="324"/>
                  </a:cubicBezTo>
                  <a:cubicBezTo>
                    <a:pt x="2174" y="289"/>
                    <a:pt x="2178" y="272"/>
                    <a:pt x="2177" y="272"/>
                  </a:cubicBezTo>
                  <a:lnTo>
                    <a:pt x="2177" y="272"/>
                  </a:lnTo>
                  <a:cubicBezTo>
                    <a:pt x="2177" y="272"/>
                    <a:pt x="2172" y="289"/>
                    <a:pt x="2163" y="324"/>
                  </a:cubicBezTo>
                  <a:cubicBezTo>
                    <a:pt x="2158" y="335"/>
                    <a:pt x="2152" y="342"/>
                    <a:pt x="2147" y="342"/>
                  </a:cubicBezTo>
                  <a:cubicBezTo>
                    <a:pt x="2140" y="342"/>
                    <a:pt x="2136" y="324"/>
                    <a:pt x="2147" y="283"/>
                  </a:cubicBezTo>
                  <a:lnTo>
                    <a:pt x="2163" y="211"/>
                  </a:lnTo>
                  <a:lnTo>
                    <a:pt x="2163" y="211"/>
                  </a:lnTo>
                  <a:cubicBezTo>
                    <a:pt x="2150" y="245"/>
                    <a:pt x="2144" y="245"/>
                    <a:pt x="2144" y="245"/>
                  </a:cubicBezTo>
                  <a:cubicBezTo>
                    <a:pt x="2140" y="270"/>
                    <a:pt x="2135" y="275"/>
                    <a:pt x="2129" y="275"/>
                  </a:cubicBezTo>
                  <a:cubicBezTo>
                    <a:pt x="2126" y="275"/>
                    <a:pt x="2123" y="274"/>
                    <a:pt x="2119" y="273"/>
                  </a:cubicBezTo>
                  <a:cubicBezTo>
                    <a:pt x="2119" y="273"/>
                    <a:pt x="2118" y="273"/>
                    <a:pt x="2118" y="273"/>
                  </a:cubicBezTo>
                  <a:cubicBezTo>
                    <a:pt x="2108" y="273"/>
                    <a:pt x="2086" y="299"/>
                    <a:pt x="2077" y="299"/>
                  </a:cubicBezTo>
                  <a:cubicBezTo>
                    <a:pt x="2076" y="299"/>
                    <a:pt x="2076" y="299"/>
                    <a:pt x="2075" y="299"/>
                  </a:cubicBezTo>
                  <a:cubicBezTo>
                    <a:pt x="2066" y="295"/>
                    <a:pt x="2050" y="292"/>
                    <a:pt x="2053" y="258"/>
                  </a:cubicBezTo>
                  <a:cubicBezTo>
                    <a:pt x="2052" y="257"/>
                    <a:pt x="2050" y="257"/>
                    <a:pt x="2049" y="257"/>
                  </a:cubicBezTo>
                  <a:cubicBezTo>
                    <a:pt x="2045" y="257"/>
                    <a:pt x="2040" y="262"/>
                    <a:pt x="2028" y="286"/>
                  </a:cubicBezTo>
                  <a:cubicBezTo>
                    <a:pt x="2022" y="302"/>
                    <a:pt x="2017" y="310"/>
                    <a:pt x="2014" y="310"/>
                  </a:cubicBezTo>
                  <a:cubicBezTo>
                    <a:pt x="2010" y="310"/>
                    <a:pt x="2009" y="301"/>
                    <a:pt x="2013" y="283"/>
                  </a:cubicBezTo>
                  <a:lnTo>
                    <a:pt x="2009" y="283"/>
                  </a:lnTo>
                  <a:cubicBezTo>
                    <a:pt x="1994" y="314"/>
                    <a:pt x="1987" y="314"/>
                    <a:pt x="1987" y="314"/>
                  </a:cubicBezTo>
                  <a:cubicBezTo>
                    <a:pt x="1992" y="288"/>
                    <a:pt x="1995" y="262"/>
                    <a:pt x="1992" y="262"/>
                  </a:cubicBezTo>
                  <a:lnTo>
                    <a:pt x="1992" y="262"/>
                  </a:lnTo>
                  <a:cubicBezTo>
                    <a:pt x="1990" y="262"/>
                    <a:pt x="1988" y="267"/>
                    <a:pt x="1984" y="277"/>
                  </a:cubicBezTo>
                  <a:cubicBezTo>
                    <a:pt x="1979" y="303"/>
                    <a:pt x="1977" y="309"/>
                    <a:pt x="1971" y="309"/>
                  </a:cubicBezTo>
                  <a:cubicBezTo>
                    <a:pt x="1970" y="309"/>
                    <a:pt x="1968" y="309"/>
                    <a:pt x="1966" y="308"/>
                  </a:cubicBezTo>
                  <a:cubicBezTo>
                    <a:pt x="1963" y="282"/>
                    <a:pt x="1887" y="257"/>
                    <a:pt x="1840" y="257"/>
                  </a:cubicBezTo>
                  <a:cubicBezTo>
                    <a:pt x="1819" y="257"/>
                    <a:pt x="1804" y="262"/>
                    <a:pt x="1803" y="273"/>
                  </a:cubicBezTo>
                  <a:lnTo>
                    <a:pt x="1787" y="270"/>
                  </a:lnTo>
                  <a:lnTo>
                    <a:pt x="1774" y="267"/>
                  </a:lnTo>
                  <a:cubicBezTo>
                    <a:pt x="1779" y="235"/>
                    <a:pt x="1775" y="223"/>
                    <a:pt x="1768" y="223"/>
                  </a:cubicBezTo>
                  <a:cubicBezTo>
                    <a:pt x="1760" y="223"/>
                    <a:pt x="1747" y="241"/>
                    <a:pt x="1737" y="258"/>
                  </a:cubicBezTo>
                  <a:cubicBezTo>
                    <a:pt x="1727" y="292"/>
                    <a:pt x="1721" y="292"/>
                    <a:pt x="1718" y="292"/>
                  </a:cubicBezTo>
                  <a:cubicBezTo>
                    <a:pt x="1724" y="249"/>
                    <a:pt x="1720" y="232"/>
                    <a:pt x="1714" y="232"/>
                  </a:cubicBezTo>
                  <a:cubicBezTo>
                    <a:pt x="1710" y="232"/>
                    <a:pt x="1704" y="239"/>
                    <a:pt x="1699" y="252"/>
                  </a:cubicBezTo>
                  <a:cubicBezTo>
                    <a:pt x="1691" y="288"/>
                    <a:pt x="1687" y="306"/>
                    <a:pt x="1685" y="306"/>
                  </a:cubicBezTo>
                  <a:cubicBezTo>
                    <a:pt x="1683" y="306"/>
                    <a:pt x="1685" y="288"/>
                    <a:pt x="1690" y="252"/>
                  </a:cubicBezTo>
                  <a:cubicBezTo>
                    <a:pt x="1693" y="219"/>
                    <a:pt x="1692" y="201"/>
                    <a:pt x="1689" y="201"/>
                  </a:cubicBezTo>
                  <a:cubicBezTo>
                    <a:pt x="1685" y="201"/>
                    <a:pt x="1677" y="227"/>
                    <a:pt x="1665" y="283"/>
                  </a:cubicBezTo>
                  <a:cubicBezTo>
                    <a:pt x="1660" y="300"/>
                    <a:pt x="1658" y="309"/>
                    <a:pt x="1656" y="309"/>
                  </a:cubicBezTo>
                  <a:cubicBezTo>
                    <a:pt x="1655" y="309"/>
                    <a:pt x="1655" y="300"/>
                    <a:pt x="1655" y="283"/>
                  </a:cubicBezTo>
                  <a:cubicBezTo>
                    <a:pt x="1657" y="240"/>
                    <a:pt x="1657" y="222"/>
                    <a:pt x="1656" y="222"/>
                  </a:cubicBezTo>
                  <a:lnTo>
                    <a:pt x="1656" y="222"/>
                  </a:lnTo>
                  <a:cubicBezTo>
                    <a:pt x="1655" y="222"/>
                    <a:pt x="1653" y="230"/>
                    <a:pt x="1652" y="245"/>
                  </a:cubicBezTo>
                  <a:cubicBezTo>
                    <a:pt x="1644" y="279"/>
                    <a:pt x="1640" y="297"/>
                    <a:pt x="1637" y="297"/>
                  </a:cubicBezTo>
                  <a:cubicBezTo>
                    <a:pt x="1635" y="297"/>
                    <a:pt x="1635" y="279"/>
                    <a:pt x="1636" y="242"/>
                  </a:cubicBezTo>
                  <a:cubicBezTo>
                    <a:pt x="1636" y="206"/>
                    <a:pt x="1636" y="188"/>
                    <a:pt x="1635" y="188"/>
                  </a:cubicBezTo>
                  <a:cubicBezTo>
                    <a:pt x="1633" y="188"/>
                    <a:pt x="1630" y="205"/>
                    <a:pt x="1624" y="239"/>
                  </a:cubicBezTo>
                  <a:cubicBezTo>
                    <a:pt x="1618" y="274"/>
                    <a:pt x="1610" y="292"/>
                    <a:pt x="1604" y="292"/>
                  </a:cubicBezTo>
                  <a:cubicBezTo>
                    <a:pt x="1597" y="292"/>
                    <a:pt x="1593" y="273"/>
                    <a:pt x="1593" y="236"/>
                  </a:cubicBezTo>
                  <a:cubicBezTo>
                    <a:pt x="1590" y="236"/>
                    <a:pt x="1590" y="218"/>
                    <a:pt x="1588" y="218"/>
                  </a:cubicBezTo>
                  <a:cubicBezTo>
                    <a:pt x="1587" y="218"/>
                    <a:pt x="1585" y="222"/>
                    <a:pt x="1583" y="233"/>
                  </a:cubicBezTo>
                  <a:lnTo>
                    <a:pt x="1583" y="198"/>
                  </a:lnTo>
                  <a:lnTo>
                    <a:pt x="1574" y="195"/>
                  </a:lnTo>
                  <a:lnTo>
                    <a:pt x="1571" y="233"/>
                  </a:lnTo>
                  <a:cubicBezTo>
                    <a:pt x="1564" y="230"/>
                    <a:pt x="1539" y="189"/>
                    <a:pt x="1508" y="186"/>
                  </a:cubicBezTo>
                  <a:cubicBezTo>
                    <a:pt x="1490" y="183"/>
                    <a:pt x="1477" y="181"/>
                    <a:pt x="1468" y="181"/>
                  </a:cubicBezTo>
                  <a:cubicBezTo>
                    <a:pt x="1449" y="181"/>
                    <a:pt x="1445" y="189"/>
                    <a:pt x="1445" y="214"/>
                  </a:cubicBezTo>
                  <a:cubicBezTo>
                    <a:pt x="1445" y="249"/>
                    <a:pt x="1443" y="266"/>
                    <a:pt x="1441" y="266"/>
                  </a:cubicBezTo>
                  <a:cubicBezTo>
                    <a:pt x="1438" y="266"/>
                    <a:pt x="1436" y="248"/>
                    <a:pt x="1436" y="211"/>
                  </a:cubicBezTo>
                  <a:cubicBezTo>
                    <a:pt x="1433" y="211"/>
                    <a:pt x="1426" y="176"/>
                    <a:pt x="1417" y="173"/>
                  </a:cubicBezTo>
                  <a:cubicBezTo>
                    <a:pt x="1408" y="173"/>
                    <a:pt x="1395" y="170"/>
                    <a:pt x="1398" y="136"/>
                  </a:cubicBezTo>
                  <a:lnTo>
                    <a:pt x="1395" y="136"/>
                  </a:lnTo>
                  <a:cubicBezTo>
                    <a:pt x="1386" y="174"/>
                    <a:pt x="1374" y="190"/>
                    <a:pt x="1362" y="190"/>
                  </a:cubicBezTo>
                  <a:cubicBezTo>
                    <a:pt x="1353" y="190"/>
                    <a:pt x="1344" y="180"/>
                    <a:pt x="1339" y="164"/>
                  </a:cubicBezTo>
                  <a:cubicBezTo>
                    <a:pt x="1329" y="164"/>
                    <a:pt x="1323" y="164"/>
                    <a:pt x="1314" y="198"/>
                  </a:cubicBezTo>
                  <a:cubicBezTo>
                    <a:pt x="1308" y="215"/>
                    <a:pt x="1304" y="224"/>
                    <a:pt x="1302" y="224"/>
                  </a:cubicBezTo>
                  <a:cubicBezTo>
                    <a:pt x="1300" y="224"/>
                    <a:pt x="1300" y="214"/>
                    <a:pt x="1298" y="195"/>
                  </a:cubicBezTo>
                  <a:cubicBezTo>
                    <a:pt x="1300" y="175"/>
                    <a:pt x="1291" y="152"/>
                    <a:pt x="1282" y="152"/>
                  </a:cubicBezTo>
                  <a:cubicBezTo>
                    <a:pt x="1276" y="152"/>
                    <a:pt x="1271" y="163"/>
                    <a:pt x="1270" y="192"/>
                  </a:cubicBezTo>
                  <a:lnTo>
                    <a:pt x="1267" y="158"/>
                  </a:lnTo>
                  <a:cubicBezTo>
                    <a:pt x="1266" y="146"/>
                    <a:pt x="1264" y="141"/>
                    <a:pt x="1263" y="141"/>
                  </a:cubicBezTo>
                  <a:cubicBezTo>
                    <a:pt x="1260" y="141"/>
                    <a:pt x="1256" y="166"/>
                    <a:pt x="1254" y="192"/>
                  </a:cubicBezTo>
                  <a:cubicBezTo>
                    <a:pt x="1254" y="224"/>
                    <a:pt x="1253" y="241"/>
                    <a:pt x="1252" y="241"/>
                  </a:cubicBezTo>
                  <a:cubicBezTo>
                    <a:pt x="1250" y="241"/>
                    <a:pt x="1248" y="214"/>
                    <a:pt x="1248" y="154"/>
                  </a:cubicBezTo>
                  <a:cubicBezTo>
                    <a:pt x="1250" y="112"/>
                    <a:pt x="1248" y="94"/>
                    <a:pt x="1247" y="94"/>
                  </a:cubicBezTo>
                  <a:cubicBezTo>
                    <a:pt x="1246" y="94"/>
                    <a:pt x="1245" y="103"/>
                    <a:pt x="1245" y="117"/>
                  </a:cubicBezTo>
                  <a:cubicBezTo>
                    <a:pt x="1240" y="143"/>
                    <a:pt x="1236" y="168"/>
                    <a:pt x="1233" y="168"/>
                  </a:cubicBezTo>
                  <a:cubicBezTo>
                    <a:pt x="1231" y="168"/>
                    <a:pt x="1230" y="163"/>
                    <a:pt x="1229" y="151"/>
                  </a:cubicBezTo>
                  <a:cubicBezTo>
                    <a:pt x="1223" y="151"/>
                    <a:pt x="1220" y="151"/>
                    <a:pt x="1217" y="223"/>
                  </a:cubicBezTo>
                  <a:cubicBezTo>
                    <a:pt x="1217" y="256"/>
                    <a:pt x="1212" y="258"/>
                    <a:pt x="1209" y="258"/>
                  </a:cubicBezTo>
                  <a:cubicBezTo>
                    <a:pt x="1208" y="258"/>
                    <a:pt x="1208" y="258"/>
                    <a:pt x="1207" y="258"/>
                  </a:cubicBezTo>
                  <a:cubicBezTo>
                    <a:pt x="1204" y="236"/>
                    <a:pt x="1207" y="211"/>
                    <a:pt x="1213" y="189"/>
                  </a:cubicBezTo>
                  <a:lnTo>
                    <a:pt x="1204" y="186"/>
                  </a:lnTo>
                  <a:cubicBezTo>
                    <a:pt x="1191" y="164"/>
                    <a:pt x="1188" y="139"/>
                    <a:pt x="1191" y="114"/>
                  </a:cubicBezTo>
                  <a:cubicBezTo>
                    <a:pt x="1189" y="100"/>
                    <a:pt x="1187" y="91"/>
                    <a:pt x="1186" y="9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6" name="Google Shape;9126;p36"/>
            <p:cNvSpPr/>
            <p:nvPr/>
          </p:nvSpPr>
          <p:spPr>
            <a:xfrm>
              <a:off x="4435000" y="1059000"/>
              <a:ext cx="442475" cy="142925"/>
            </a:xfrm>
            <a:custGeom>
              <a:avLst/>
              <a:gdLst/>
              <a:ahLst/>
              <a:cxnLst/>
              <a:rect l="l" t="t" r="r" b="b"/>
              <a:pathLst>
                <a:path w="17699" h="5717" extrusionOk="0">
                  <a:moveTo>
                    <a:pt x="16961" y="0"/>
                  </a:moveTo>
                  <a:lnTo>
                    <a:pt x="16948" y="19"/>
                  </a:lnTo>
                  <a:cubicBezTo>
                    <a:pt x="16932" y="34"/>
                    <a:pt x="16961" y="56"/>
                    <a:pt x="16989" y="81"/>
                  </a:cubicBezTo>
                  <a:lnTo>
                    <a:pt x="17001" y="63"/>
                  </a:lnTo>
                  <a:cubicBezTo>
                    <a:pt x="16992" y="41"/>
                    <a:pt x="16979" y="19"/>
                    <a:pt x="16961" y="0"/>
                  </a:cubicBezTo>
                  <a:close/>
                  <a:moveTo>
                    <a:pt x="17327" y="398"/>
                  </a:moveTo>
                  <a:lnTo>
                    <a:pt x="17371" y="404"/>
                  </a:lnTo>
                  <a:cubicBezTo>
                    <a:pt x="17399" y="426"/>
                    <a:pt x="17384" y="445"/>
                    <a:pt x="17368" y="461"/>
                  </a:cubicBezTo>
                  <a:cubicBezTo>
                    <a:pt x="17360" y="470"/>
                    <a:pt x="17357" y="474"/>
                    <a:pt x="17352" y="474"/>
                  </a:cubicBezTo>
                  <a:cubicBezTo>
                    <a:pt x="17347" y="474"/>
                    <a:pt x="17340" y="469"/>
                    <a:pt x="17327" y="458"/>
                  </a:cubicBezTo>
                  <a:cubicBezTo>
                    <a:pt x="17327" y="458"/>
                    <a:pt x="17315" y="417"/>
                    <a:pt x="17327" y="398"/>
                  </a:cubicBezTo>
                  <a:close/>
                  <a:moveTo>
                    <a:pt x="17106" y="563"/>
                  </a:moveTo>
                  <a:cubicBezTo>
                    <a:pt x="17125" y="563"/>
                    <a:pt x="17149" y="572"/>
                    <a:pt x="17164" y="586"/>
                  </a:cubicBezTo>
                  <a:cubicBezTo>
                    <a:pt x="17233" y="617"/>
                    <a:pt x="17233" y="617"/>
                    <a:pt x="17202" y="652"/>
                  </a:cubicBezTo>
                  <a:cubicBezTo>
                    <a:pt x="17192" y="662"/>
                    <a:pt x="17182" y="672"/>
                    <a:pt x="17169" y="672"/>
                  </a:cubicBezTo>
                  <a:cubicBezTo>
                    <a:pt x="17162" y="672"/>
                    <a:pt x="17154" y="669"/>
                    <a:pt x="17146" y="661"/>
                  </a:cubicBezTo>
                  <a:lnTo>
                    <a:pt x="17161" y="642"/>
                  </a:lnTo>
                  <a:cubicBezTo>
                    <a:pt x="17167" y="648"/>
                    <a:pt x="17171" y="651"/>
                    <a:pt x="17173" y="651"/>
                  </a:cubicBezTo>
                  <a:cubicBezTo>
                    <a:pt x="17180" y="651"/>
                    <a:pt x="17167" y="625"/>
                    <a:pt x="17133" y="620"/>
                  </a:cubicBezTo>
                  <a:lnTo>
                    <a:pt x="17080" y="573"/>
                  </a:lnTo>
                  <a:cubicBezTo>
                    <a:pt x="17086" y="567"/>
                    <a:pt x="17095" y="563"/>
                    <a:pt x="17106" y="563"/>
                  </a:cubicBezTo>
                  <a:close/>
                  <a:moveTo>
                    <a:pt x="17261" y="796"/>
                  </a:moveTo>
                  <a:lnTo>
                    <a:pt x="17246" y="815"/>
                  </a:lnTo>
                  <a:cubicBezTo>
                    <a:pt x="17261" y="827"/>
                    <a:pt x="17268" y="832"/>
                    <a:pt x="17274" y="832"/>
                  </a:cubicBezTo>
                  <a:cubicBezTo>
                    <a:pt x="17279" y="832"/>
                    <a:pt x="17282" y="828"/>
                    <a:pt x="17290" y="821"/>
                  </a:cubicBezTo>
                  <a:lnTo>
                    <a:pt x="17305" y="805"/>
                  </a:lnTo>
                  <a:lnTo>
                    <a:pt x="17261" y="796"/>
                  </a:lnTo>
                  <a:close/>
                  <a:moveTo>
                    <a:pt x="16196" y="1407"/>
                  </a:moveTo>
                  <a:lnTo>
                    <a:pt x="16196" y="1407"/>
                  </a:lnTo>
                  <a:cubicBezTo>
                    <a:pt x="16218" y="1438"/>
                    <a:pt x="16215" y="1476"/>
                    <a:pt x="16193" y="1507"/>
                  </a:cubicBezTo>
                  <a:cubicBezTo>
                    <a:pt x="16190" y="1509"/>
                    <a:pt x="16187" y="1511"/>
                    <a:pt x="16184" y="1511"/>
                  </a:cubicBezTo>
                  <a:cubicBezTo>
                    <a:pt x="16170" y="1511"/>
                    <a:pt x="16154" y="1485"/>
                    <a:pt x="16161" y="1438"/>
                  </a:cubicBezTo>
                  <a:lnTo>
                    <a:pt x="16196" y="1407"/>
                  </a:lnTo>
                  <a:close/>
                  <a:moveTo>
                    <a:pt x="16048" y="1457"/>
                  </a:moveTo>
                  <a:cubicBezTo>
                    <a:pt x="16034" y="1457"/>
                    <a:pt x="16019" y="1470"/>
                    <a:pt x="15999" y="1489"/>
                  </a:cubicBezTo>
                  <a:cubicBezTo>
                    <a:pt x="15980" y="1504"/>
                    <a:pt x="15986" y="1545"/>
                    <a:pt x="15986" y="1545"/>
                  </a:cubicBezTo>
                  <a:cubicBezTo>
                    <a:pt x="15996" y="1556"/>
                    <a:pt x="16005" y="1561"/>
                    <a:pt x="16013" y="1561"/>
                  </a:cubicBezTo>
                  <a:cubicBezTo>
                    <a:pt x="16024" y="1561"/>
                    <a:pt x="16034" y="1551"/>
                    <a:pt x="16046" y="1542"/>
                  </a:cubicBezTo>
                  <a:cubicBezTo>
                    <a:pt x="16102" y="1539"/>
                    <a:pt x="16096" y="1498"/>
                    <a:pt x="16071" y="1470"/>
                  </a:cubicBezTo>
                  <a:cubicBezTo>
                    <a:pt x="16063" y="1461"/>
                    <a:pt x="16056" y="1457"/>
                    <a:pt x="16048" y="1457"/>
                  </a:cubicBezTo>
                  <a:close/>
                  <a:moveTo>
                    <a:pt x="15444" y="2269"/>
                  </a:moveTo>
                  <a:lnTo>
                    <a:pt x="15485" y="2285"/>
                  </a:lnTo>
                  <a:cubicBezTo>
                    <a:pt x="15507" y="2313"/>
                    <a:pt x="15488" y="2325"/>
                    <a:pt x="15469" y="2341"/>
                  </a:cubicBezTo>
                  <a:lnTo>
                    <a:pt x="15447" y="2313"/>
                  </a:lnTo>
                  <a:lnTo>
                    <a:pt x="15444" y="2269"/>
                  </a:lnTo>
                  <a:close/>
                  <a:moveTo>
                    <a:pt x="15322" y="2184"/>
                  </a:moveTo>
                  <a:cubicBezTo>
                    <a:pt x="15322" y="2184"/>
                    <a:pt x="15325" y="2225"/>
                    <a:pt x="15328" y="2266"/>
                  </a:cubicBezTo>
                  <a:cubicBezTo>
                    <a:pt x="15344" y="2332"/>
                    <a:pt x="15351" y="2359"/>
                    <a:pt x="15345" y="2359"/>
                  </a:cubicBezTo>
                  <a:cubicBezTo>
                    <a:pt x="15341" y="2359"/>
                    <a:pt x="15330" y="2346"/>
                    <a:pt x="15312" y="2322"/>
                  </a:cubicBezTo>
                  <a:cubicBezTo>
                    <a:pt x="15284" y="2294"/>
                    <a:pt x="15271" y="2250"/>
                    <a:pt x="15284" y="2209"/>
                  </a:cubicBezTo>
                  <a:lnTo>
                    <a:pt x="15322" y="2184"/>
                  </a:lnTo>
                  <a:close/>
                  <a:moveTo>
                    <a:pt x="14754" y="2632"/>
                  </a:moveTo>
                  <a:cubicBezTo>
                    <a:pt x="14767" y="2654"/>
                    <a:pt x="14776" y="2679"/>
                    <a:pt x="14776" y="2704"/>
                  </a:cubicBezTo>
                  <a:lnTo>
                    <a:pt x="14758" y="2717"/>
                  </a:lnTo>
                  <a:cubicBezTo>
                    <a:pt x="14739" y="2686"/>
                    <a:pt x="14717" y="2657"/>
                    <a:pt x="14736" y="2645"/>
                  </a:cubicBezTo>
                  <a:lnTo>
                    <a:pt x="14754" y="2632"/>
                  </a:lnTo>
                  <a:close/>
                  <a:moveTo>
                    <a:pt x="14974" y="2618"/>
                  </a:moveTo>
                  <a:cubicBezTo>
                    <a:pt x="14987" y="2618"/>
                    <a:pt x="14992" y="2657"/>
                    <a:pt x="15011" y="2720"/>
                  </a:cubicBezTo>
                  <a:cubicBezTo>
                    <a:pt x="15003" y="2745"/>
                    <a:pt x="14998" y="2758"/>
                    <a:pt x="14993" y="2758"/>
                  </a:cubicBezTo>
                  <a:cubicBezTo>
                    <a:pt x="14988" y="2758"/>
                    <a:pt x="14982" y="2740"/>
                    <a:pt x="14971" y="2701"/>
                  </a:cubicBezTo>
                  <a:lnTo>
                    <a:pt x="14968" y="2620"/>
                  </a:lnTo>
                  <a:cubicBezTo>
                    <a:pt x="14970" y="2618"/>
                    <a:pt x="14972" y="2618"/>
                    <a:pt x="14974" y="2618"/>
                  </a:cubicBezTo>
                  <a:close/>
                  <a:moveTo>
                    <a:pt x="13106" y="2767"/>
                  </a:moveTo>
                  <a:cubicBezTo>
                    <a:pt x="13097" y="2767"/>
                    <a:pt x="13092" y="2788"/>
                    <a:pt x="13103" y="2836"/>
                  </a:cubicBezTo>
                  <a:cubicBezTo>
                    <a:pt x="13113" y="2856"/>
                    <a:pt x="13117" y="2864"/>
                    <a:pt x="13123" y="2864"/>
                  </a:cubicBezTo>
                  <a:cubicBezTo>
                    <a:pt x="13126" y="2864"/>
                    <a:pt x="13131" y="2861"/>
                    <a:pt x="13137" y="2858"/>
                  </a:cubicBezTo>
                  <a:cubicBezTo>
                    <a:pt x="13137" y="2833"/>
                    <a:pt x="13134" y="2808"/>
                    <a:pt x="13122" y="2783"/>
                  </a:cubicBezTo>
                  <a:cubicBezTo>
                    <a:pt x="13116" y="2772"/>
                    <a:pt x="13111" y="2767"/>
                    <a:pt x="13106" y="2767"/>
                  </a:cubicBezTo>
                  <a:close/>
                  <a:moveTo>
                    <a:pt x="14329" y="2809"/>
                  </a:moveTo>
                  <a:cubicBezTo>
                    <a:pt x="14332" y="2809"/>
                    <a:pt x="14336" y="2812"/>
                    <a:pt x="14341" y="2820"/>
                  </a:cubicBezTo>
                  <a:cubicBezTo>
                    <a:pt x="14343" y="2819"/>
                    <a:pt x="14344" y="2819"/>
                    <a:pt x="14345" y="2819"/>
                  </a:cubicBezTo>
                  <a:cubicBezTo>
                    <a:pt x="14356" y="2819"/>
                    <a:pt x="14339" y="2862"/>
                    <a:pt x="14322" y="2874"/>
                  </a:cubicBezTo>
                  <a:lnTo>
                    <a:pt x="14303" y="2842"/>
                  </a:lnTo>
                  <a:cubicBezTo>
                    <a:pt x="14317" y="2835"/>
                    <a:pt x="14321" y="2809"/>
                    <a:pt x="14329" y="2809"/>
                  </a:cubicBezTo>
                  <a:close/>
                  <a:moveTo>
                    <a:pt x="14281" y="3065"/>
                  </a:moveTo>
                  <a:cubicBezTo>
                    <a:pt x="14300" y="3096"/>
                    <a:pt x="14319" y="3128"/>
                    <a:pt x="14300" y="3137"/>
                  </a:cubicBezTo>
                  <a:cubicBezTo>
                    <a:pt x="14300" y="3153"/>
                    <a:pt x="14295" y="3160"/>
                    <a:pt x="14288" y="3160"/>
                  </a:cubicBezTo>
                  <a:cubicBezTo>
                    <a:pt x="14275" y="3160"/>
                    <a:pt x="14256" y="3136"/>
                    <a:pt x="14244" y="3090"/>
                  </a:cubicBezTo>
                  <a:lnTo>
                    <a:pt x="14281" y="3065"/>
                  </a:lnTo>
                  <a:close/>
                  <a:moveTo>
                    <a:pt x="14106" y="3215"/>
                  </a:moveTo>
                  <a:lnTo>
                    <a:pt x="14146" y="3234"/>
                  </a:lnTo>
                  <a:lnTo>
                    <a:pt x="14125" y="3247"/>
                  </a:lnTo>
                  <a:cubicBezTo>
                    <a:pt x="14118" y="3250"/>
                    <a:pt x="14113" y="3252"/>
                    <a:pt x="14110" y="3252"/>
                  </a:cubicBezTo>
                  <a:cubicBezTo>
                    <a:pt x="14103" y="3252"/>
                    <a:pt x="14099" y="3246"/>
                    <a:pt x="14087" y="3228"/>
                  </a:cubicBezTo>
                  <a:lnTo>
                    <a:pt x="14106" y="3215"/>
                  </a:lnTo>
                  <a:close/>
                  <a:moveTo>
                    <a:pt x="13697" y="3290"/>
                  </a:moveTo>
                  <a:cubicBezTo>
                    <a:pt x="13716" y="3290"/>
                    <a:pt x="13739" y="3303"/>
                    <a:pt x="13739" y="3303"/>
                  </a:cubicBezTo>
                  <a:cubicBezTo>
                    <a:pt x="13755" y="3334"/>
                    <a:pt x="13736" y="3344"/>
                    <a:pt x="13736" y="3344"/>
                  </a:cubicBezTo>
                  <a:cubicBezTo>
                    <a:pt x="13727" y="3350"/>
                    <a:pt x="13716" y="3356"/>
                    <a:pt x="13707" y="3356"/>
                  </a:cubicBezTo>
                  <a:cubicBezTo>
                    <a:pt x="13697" y="3356"/>
                    <a:pt x="13687" y="3350"/>
                    <a:pt x="13680" y="3334"/>
                  </a:cubicBezTo>
                  <a:cubicBezTo>
                    <a:pt x="13680" y="3334"/>
                    <a:pt x="13661" y="3303"/>
                    <a:pt x="13683" y="3294"/>
                  </a:cubicBezTo>
                  <a:cubicBezTo>
                    <a:pt x="13687" y="3291"/>
                    <a:pt x="13692" y="3290"/>
                    <a:pt x="13697" y="3290"/>
                  </a:cubicBezTo>
                  <a:close/>
                  <a:moveTo>
                    <a:pt x="13927" y="3403"/>
                  </a:moveTo>
                  <a:cubicBezTo>
                    <a:pt x="13905" y="3413"/>
                    <a:pt x="13924" y="3444"/>
                    <a:pt x="13924" y="3444"/>
                  </a:cubicBezTo>
                  <a:cubicBezTo>
                    <a:pt x="13924" y="3444"/>
                    <a:pt x="13937" y="3466"/>
                    <a:pt x="13952" y="3466"/>
                  </a:cubicBezTo>
                  <a:cubicBezTo>
                    <a:pt x="13955" y="3466"/>
                    <a:pt x="13958" y="3465"/>
                    <a:pt x="13962" y="3463"/>
                  </a:cubicBezTo>
                  <a:lnTo>
                    <a:pt x="13983" y="3453"/>
                  </a:lnTo>
                  <a:cubicBezTo>
                    <a:pt x="13968" y="3432"/>
                    <a:pt x="13949" y="3413"/>
                    <a:pt x="13927" y="3403"/>
                  </a:cubicBezTo>
                  <a:close/>
                  <a:moveTo>
                    <a:pt x="13363" y="3507"/>
                  </a:moveTo>
                  <a:lnTo>
                    <a:pt x="13363" y="3507"/>
                  </a:lnTo>
                  <a:cubicBezTo>
                    <a:pt x="13397" y="3529"/>
                    <a:pt x="13397" y="3529"/>
                    <a:pt x="13360" y="3547"/>
                  </a:cubicBezTo>
                  <a:cubicBezTo>
                    <a:pt x="13356" y="3550"/>
                    <a:pt x="13353" y="3550"/>
                    <a:pt x="13349" y="3550"/>
                  </a:cubicBezTo>
                  <a:cubicBezTo>
                    <a:pt x="13333" y="3550"/>
                    <a:pt x="13322" y="3529"/>
                    <a:pt x="13322" y="3529"/>
                  </a:cubicBezTo>
                  <a:cubicBezTo>
                    <a:pt x="13312" y="3512"/>
                    <a:pt x="13318" y="3509"/>
                    <a:pt x="13330" y="3509"/>
                  </a:cubicBezTo>
                  <a:cubicBezTo>
                    <a:pt x="13334" y="3509"/>
                    <a:pt x="13339" y="3510"/>
                    <a:pt x="13344" y="3510"/>
                  </a:cubicBezTo>
                  <a:cubicBezTo>
                    <a:pt x="13350" y="3510"/>
                    <a:pt x="13357" y="3509"/>
                    <a:pt x="13363" y="3507"/>
                  </a:cubicBezTo>
                  <a:close/>
                  <a:moveTo>
                    <a:pt x="13563" y="3628"/>
                  </a:moveTo>
                  <a:cubicBezTo>
                    <a:pt x="13568" y="3628"/>
                    <a:pt x="13577" y="3639"/>
                    <a:pt x="13564" y="3645"/>
                  </a:cubicBezTo>
                  <a:cubicBezTo>
                    <a:pt x="13558" y="3633"/>
                    <a:pt x="13559" y="3628"/>
                    <a:pt x="13563" y="3628"/>
                  </a:cubicBezTo>
                  <a:close/>
                  <a:moveTo>
                    <a:pt x="12827" y="3695"/>
                  </a:moveTo>
                  <a:cubicBezTo>
                    <a:pt x="12833" y="3707"/>
                    <a:pt x="12831" y="3711"/>
                    <a:pt x="12828" y="3711"/>
                  </a:cubicBezTo>
                  <a:cubicBezTo>
                    <a:pt x="12823" y="3711"/>
                    <a:pt x="12814" y="3701"/>
                    <a:pt x="12827" y="3695"/>
                  </a:cubicBezTo>
                  <a:close/>
                  <a:moveTo>
                    <a:pt x="13015" y="3723"/>
                  </a:moveTo>
                  <a:cubicBezTo>
                    <a:pt x="13037" y="3736"/>
                    <a:pt x="13053" y="3754"/>
                    <a:pt x="13068" y="3776"/>
                  </a:cubicBezTo>
                  <a:cubicBezTo>
                    <a:pt x="13076" y="3792"/>
                    <a:pt x="13075" y="3802"/>
                    <a:pt x="13065" y="3802"/>
                  </a:cubicBezTo>
                  <a:cubicBezTo>
                    <a:pt x="13056" y="3802"/>
                    <a:pt x="13038" y="3791"/>
                    <a:pt x="13012" y="3764"/>
                  </a:cubicBezTo>
                  <a:cubicBezTo>
                    <a:pt x="12996" y="3732"/>
                    <a:pt x="12996" y="3732"/>
                    <a:pt x="13015" y="3723"/>
                  </a:cubicBezTo>
                  <a:close/>
                  <a:moveTo>
                    <a:pt x="12771" y="3839"/>
                  </a:moveTo>
                  <a:lnTo>
                    <a:pt x="12771" y="3839"/>
                  </a:lnTo>
                  <a:cubicBezTo>
                    <a:pt x="12777" y="3851"/>
                    <a:pt x="12775" y="3855"/>
                    <a:pt x="12772" y="3855"/>
                  </a:cubicBezTo>
                  <a:cubicBezTo>
                    <a:pt x="12766" y="3855"/>
                    <a:pt x="12757" y="3845"/>
                    <a:pt x="12771" y="3839"/>
                  </a:cubicBezTo>
                  <a:close/>
                  <a:moveTo>
                    <a:pt x="12874" y="3792"/>
                  </a:moveTo>
                  <a:lnTo>
                    <a:pt x="12909" y="3814"/>
                  </a:lnTo>
                  <a:lnTo>
                    <a:pt x="12902" y="3855"/>
                  </a:lnTo>
                  <a:lnTo>
                    <a:pt x="12884" y="3864"/>
                  </a:lnTo>
                  <a:cubicBezTo>
                    <a:pt x="12868" y="3833"/>
                    <a:pt x="12852" y="3801"/>
                    <a:pt x="12874" y="3792"/>
                  </a:cubicBezTo>
                  <a:close/>
                  <a:moveTo>
                    <a:pt x="13723" y="3842"/>
                  </a:moveTo>
                  <a:lnTo>
                    <a:pt x="13683" y="3864"/>
                  </a:lnTo>
                  <a:cubicBezTo>
                    <a:pt x="13695" y="3884"/>
                    <a:pt x="13699" y="3891"/>
                    <a:pt x="13706" y="3891"/>
                  </a:cubicBezTo>
                  <a:cubicBezTo>
                    <a:pt x="13709" y="3891"/>
                    <a:pt x="13714" y="3889"/>
                    <a:pt x="13720" y="3886"/>
                  </a:cubicBezTo>
                  <a:cubicBezTo>
                    <a:pt x="13761" y="3864"/>
                    <a:pt x="13761" y="3864"/>
                    <a:pt x="13723" y="3842"/>
                  </a:cubicBezTo>
                  <a:close/>
                  <a:moveTo>
                    <a:pt x="11492" y="4284"/>
                  </a:moveTo>
                  <a:lnTo>
                    <a:pt x="11527" y="4312"/>
                  </a:lnTo>
                  <a:lnTo>
                    <a:pt x="11517" y="4353"/>
                  </a:lnTo>
                  <a:lnTo>
                    <a:pt x="11495" y="4359"/>
                  </a:lnTo>
                  <a:cubicBezTo>
                    <a:pt x="11483" y="4328"/>
                    <a:pt x="11470" y="4293"/>
                    <a:pt x="11492" y="4284"/>
                  </a:cubicBezTo>
                  <a:close/>
                  <a:moveTo>
                    <a:pt x="10984" y="4459"/>
                  </a:moveTo>
                  <a:cubicBezTo>
                    <a:pt x="11003" y="4459"/>
                    <a:pt x="11004" y="4527"/>
                    <a:pt x="11016" y="4560"/>
                  </a:cubicBezTo>
                  <a:cubicBezTo>
                    <a:pt x="11008" y="4563"/>
                    <a:pt x="11003" y="4565"/>
                    <a:pt x="11000" y="4565"/>
                  </a:cubicBezTo>
                  <a:cubicBezTo>
                    <a:pt x="10992" y="4565"/>
                    <a:pt x="10990" y="4557"/>
                    <a:pt x="10981" y="4535"/>
                  </a:cubicBezTo>
                  <a:cubicBezTo>
                    <a:pt x="10975" y="4510"/>
                    <a:pt x="10975" y="4484"/>
                    <a:pt x="10981" y="4459"/>
                  </a:cubicBezTo>
                  <a:cubicBezTo>
                    <a:pt x="10982" y="4459"/>
                    <a:pt x="10983" y="4459"/>
                    <a:pt x="10984" y="4459"/>
                  </a:cubicBezTo>
                  <a:close/>
                  <a:moveTo>
                    <a:pt x="10355" y="4720"/>
                  </a:moveTo>
                  <a:lnTo>
                    <a:pt x="10386" y="4748"/>
                  </a:lnTo>
                  <a:lnTo>
                    <a:pt x="10376" y="4788"/>
                  </a:lnTo>
                  <a:lnTo>
                    <a:pt x="10355" y="4795"/>
                  </a:lnTo>
                  <a:cubicBezTo>
                    <a:pt x="10342" y="4760"/>
                    <a:pt x="10333" y="4726"/>
                    <a:pt x="10355" y="4720"/>
                  </a:cubicBezTo>
                  <a:close/>
                  <a:moveTo>
                    <a:pt x="203" y="4739"/>
                  </a:moveTo>
                  <a:cubicBezTo>
                    <a:pt x="206" y="4739"/>
                    <a:pt x="201" y="4756"/>
                    <a:pt x="192" y="4792"/>
                  </a:cubicBezTo>
                  <a:cubicBezTo>
                    <a:pt x="183" y="4823"/>
                    <a:pt x="174" y="4855"/>
                    <a:pt x="156" y="4855"/>
                  </a:cubicBezTo>
                  <a:cubicBezTo>
                    <a:pt x="154" y="4855"/>
                    <a:pt x="153" y="4855"/>
                    <a:pt x="151" y="4854"/>
                  </a:cubicBezTo>
                  <a:cubicBezTo>
                    <a:pt x="134" y="4869"/>
                    <a:pt x="124" y="4875"/>
                    <a:pt x="118" y="4875"/>
                  </a:cubicBezTo>
                  <a:cubicBezTo>
                    <a:pt x="101" y="4875"/>
                    <a:pt x="123" y="4827"/>
                    <a:pt x="170" y="4785"/>
                  </a:cubicBezTo>
                  <a:cubicBezTo>
                    <a:pt x="190" y="4755"/>
                    <a:pt x="200" y="4739"/>
                    <a:pt x="203" y="4739"/>
                  </a:cubicBezTo>
                  <a:close/>
                  <a:moveTo>
                    <a:pt x="10721" y="4842"/>
                  </a:moveTo>
                  <a:cubicBezTo>
                    <a:pt x="10727" y="4867"/>
                    <a:pt x="10727" y="4892"/>
                    <a:pt x="10721" y="4917"/>
                  </a:cubicBezTo>
                  <a:lnTo>
                    <a:pt x="10699" y="4920"/>
                  </a:lnTo>
                  <a:cubicBezTo>
                    <a:pt x="10690" y="4889"/>
                    <a:pt x="10677" y="4854"/>
                    <a:pt x="10699" y="4848"/>
                  </a:cubicBezTo>
                  <a:lnTo>
                    <a:pt x="10721" y="4842"/>
                  </a:lnTo>
                  <a:close/>
                  <a:moveTo>
                    <a:pt x="8838" y="5055"/>
                  </a:moveTo>
                  <a:cubicBezTo>
                    <a:pt x="8866" y="5086"/>
                    <a:pt x="8850" y="5127"/>
                    <a:pt x="8828" y="5130"/>
                  </a:cubicBezTo>
                  <a:cubicBezTo>
                    <a:pt x="8815" y="5132"/>
                    <a:pt x="8806" y="5133"/>
                    <a:pt x="8799" y="5133"/>
                  </a:cubicBezTo>
                  <a:cubicBezTo>
                    <a:pt x="8784" y="5133"/>
                    <a:pt x="8783" y="5126"/>
                    <a:pt x="8778" y="5102"/>
                  </a:cubicBezTo>
                  <a:cubicBezTo>
                    <a:pt x="8772" y="5064"/>
                    <a:pt x="8816" y="5058"/>
                    <a:pt x="8838" y="5055"/>
                  </a:cubicBezTo>
                  <a:close/>
                  <a:moveTo>
                    <a:pt x="5472" y="5202"/>
                  </a:moveTo>
                  <a:cubicBezTo>
                    <a:pt x="5471" y="5202"/>
                    <a:pt x="5472" y="5208"/>
                    <a:pt x="5478" y="5218"/>
                  </a:cubicBezTo>
                  <a:lnTo>
                    <a:pt x="5478" y="5218"/>
                  </a:lnTo>
                  <a:cubicBezTo>
                    <a:pt x="5476" y="5207"/>
                    <a:pt x="5473" y="5202"/>
                    <a:pt x="5472" y="5202"/>
                  </a:cubicBezTo>
                  <a:close/>
                  <a:moveTo>
                    <a:pt x="5478" y="5218"/>
                  </a:moveTo>
                  <a:cubicBezTo>
                    <a:pt x="5479" y="5224"/>
                    <a:pt x="5480" y="5232"/>
                    <a:pt x="5481" y="5242"/>
                  </a:cubicBezTo>
                  <a:lnTo>
                    <a:pt x="5481" y="5242"/>
                  </a:lnTo>
                  <a:cubicBezTo>
                    <a:pt x="5481" y="5237"/>
                    <a:pt x="5481" y="5231"/>
                    <a:pt x="5481" y="5224"/>
                  </a:cubicBezTo>
                  <a:cubicBezTo>
                    <a:pt x="5480" y="5222"/>
                    <a:pt x="5479" y="5220"/>
                    <a:pt x="5478" y="5218"/>
                  </a:cubicBezTo>
                  <a:close/>
                  <a:moveTo>
                    <a:pt x="7929" y="5221"/>
                  </a:moveTo>
                  <a:lnTo>
                    <a:pt x="7929" y="5221"/>
                  </a:lnTo>
                  <a:cubicBezTo>
                    <a:pt x="7932" y="5246"/>
                    <a:pt x="7926" y="5271"/>
                    <a:pt x="7916" y="5293"/>
                  </a:cubicBezTo>
                  <a:lnTo>
                    <a:pt x="7895" y="5296"/>
                  </a:lnTo>
                  <a:cubicBezTo>
                    <a:pt x="7888" y="5262"/>
                    <a:pt x="7885" y="5224"/>
                    <a:pt x="7907" y="5224"/>
                  </a:cubicBezTo>
                  <a:lnTo>
                    <a:pt x="7929" y="5221"/>
                  </a:lnTo>
                  <a:close/>
                  <a:moveTo>
                    <a:pt x="5253" y="5327"/>
                  </a:moveTo>
                  <a:cubicBezTo>
                    <a:pt x="5240" y="5327"/>
                    <a:pt x="5236" y="5342"/>
                    <a:pt x="5242" y="5342"/>
                  </a:cubicBezTo>
                  <a:cubicBezTo>
                    <a:pt x="5244" y="5342"/>
                    <a:pt x="5249" y="5338"/>
                    <a:pt x="5256" y="5327"/>
                  </a:cubicBezTo>
                  <a:cubicBezTo>
                    <a:pt x="5255" y="5327"/>
                    <a:pt x="5254" y="5327"/>
                    <a:pt x="5253" y="5327"/>
                  </a:cubicBezTo>
                  <a:close/>
                  <a:moveTo>
                    <a:pt x="5187" y="5359"/>
                  </a:moveTo>
                  <a:lnTo>
                    <a:pt x="5209" y="5396"/>
                  </a:lnTo>
                  <a:lnTo>
                    <a:pt x="5187" y="5396"/>
                  </a:lnTo>
                  <a:cubicBezTo>
                    <a:pt x="5165" y="5393"/>
                    <a:pt x="5165" y="5393"/>
                    <a:pt x="5165" y="5359"/>
                  </a:cubicBezTo>
                  <a:close/>
                  <a:moveTo>
                    <a:pt x="5413" y="5368"/>
                  </a:moveTo>
                  <a:lnTo>
                    <a:pt x="5434" y="5403"/>
                  </a:lnTo>
                  <a:lnTo>
                    <a:pt x="5413" y="5403"/>
                  </a:lnTo>
                  <a:cubicBezTo>
                    <a:pt x="5391" y="5403"/>
                    <a:pt x="5391" y="5403"/>
                    <a:pt x="5391" y="5368"/>
                  </a:cubicBezTo>
                  <a:close/>
                  <a:moveTo>
                    <a:pt x="4079" y="5309"/>
                  </a:moveTo>
                  <a:cubicBezTo>
                    <a:pt x="4083" y="5309"/>
                    <a:pt x="4085" y="5313"/>
                    <a:pt x="4084" y="5324"/>
                  </a:cubicBezTo>
                  <a:lnTo>
                    <a:pt x="4081" y="5362"/>
                  </a:lnTo>
                  <a:cubicBezTo>
                    <a:pt x="4063" y="5384"/>
                    <a:pt x="4045" y="5408"/>
                    <a:pt x="4038" y="5408"/>
                  </a:cubicBezTo>
                  <a:cubicBezTo>
                    <a:pt x="4034" y="5408"/>
                    <a:pt x="4033" y="5403"/>
                    <a:pt x="4034" y="5393"/>
                  </a:cubicBezTo>
                  <a:cubicBezTo>
                    <a:pt x="4037" y="5368"/>
                    <a:pt x="4046" y="5343"/>
                    <a:pt x="4062" y="5324"/>
                  </a:cubicBezTo>
                  <a:cubicBezTo>
                    <a:pt x="4062" y="5324"/>
                    <a:pt x="4073" y="5309"/>
                    <a:pt x="4079" y="5309"/>
                  </a:cubicBezTo>
                  <a:close/>
                  <a:moveTo>
                    <a:pt x="5569" y="5368"/>
                  </a:moveTo>
                  <a:cubicBezTo>
                    <a:pt x="5616" y="5368"/>
                    <a:pt x="5616" y="5368"/>
                    <a:pt x="5591" y="5406"/>
                  </a:cubicBezTo>
                  <a:cubicBezTo>
                    <a:pt x="5580" y="5423"/>
                    <a:pt x="5569" y="5432"/>
                    <a:pt x="5561" y="5432"/>
                  </a:cubicBezTo>
                  <a:cubicBezTo>
                    <a:pt x="5553" y="5432"/>
                    <a:pt x="5547" y="5423"/>
                    <a:pt x="5547" y="5406"/>
                  </a:cubicBezTo>
                  <a:cubicBezTo>
                    <a:pt x="5547" y="5368"/>
                    <a:pt x="5547" y="5368"/>
                    <a:pt x="5569" y="5368"/>
                  </a:cubicBezTo>
                  <a:close/>
                  <a:moveTo>
                    <a:pt x="3307" y="5346"/>
                  </a:moveTo>
                  <a:cubicBezTo>
                    <a:pt x="3308" y="5346"/>
                    <a:pt x="3309" y="5346"/>
                    <a:pt x="3310" y="5346"/>
                  </a:cubicBezTo>
                  <a:cubicBezTo>
                    <a:pt x="3332" y="5349"/>
                    <a:pt x="3325" y="5421"/>
                    <a:pt x="3275" y="5450"/>
                  </a:cubicBezTo>
                  <a:cubicBezTo>
                    <a:pt x="3253" y="5447"/>
                    <a:pt x="3253" y="5447"/>
                    <a:pt x="3256" y="5412"/>
                  </a:cubicBezTo>
                  <a:cubicBezTo>
                    <a:pt x="3259" y="5379"/>
                    <a:pt x="3285" y="5346"/>
                    <a:pt x="3307" y="5346"/>
                  </a:cubicBezTo>
                  <a:close/>
                  <a:moveTo>
                    <a:pt x="4959" y="5387"/>
                  </a:moveTo>
                  <a:cubicBezTo>
                    <a:pt x="4960" y="5387"/>
                    <a:pt x="4960" y="5387"/>
                    <a:pt x="4961" y="5387"/>
                  </a:cubicBezTo>
                  <a:cubicBezTo>
                    <a:pt x="4974" y="5409"/>
                    <a:pt x="4980" y="5434"/>
                    <a:pt x="4980" y="5459"/>
                  </a:cubicBezTo>
                  <a:lnTo>
                    <a:pt x="4958" y="5456"/>
                  </a:lnTo>
                  <a:cubicBezTo>
                    <a:pt x="4936" y="5456"/>
                    <a:pt x="4936" y="5421"/>
                    <a:pt x="4936" y="5421"/>
                  </a:cubicBezTo>
                  <a:cubicBezTo>
                    <a:pt x="4936" y="5421"/>
                    <a:pt x="4939" y="5387"/>
                    <a:pt x="4959" y="5387"/>
                  </a:cubicBezTo>
                  <a:close/>
                  <a:moveTo>
                    <a:pt x="6024" y="5550"/>
                  </a:moveTo>
                  <a:lnTo>
                    <a:pt x="6046" y="5588"/>
                  </a:lnTo>
                  <a:cubicBezTo>
                    <a:pt x="6049" y="5622"/>
                    <a:pt x="6024" y="5622"/>
                    <a:pt x="6024" y="5622"/>
                  </a:cubicBezTo>
                  <a:cubicBezTo>
                    <a:pt x="6002" y="5622"/>
                    <a:pt x="6002" y="5622"/>
                    <a:pt x="6002" y="5588"/>
                  </a:cubicBezTo>
                  <a:cubicBezTo>
                    <a:pt x="6002" y="5588"/>
                    <a:pt x="6002" y="5553"/>
                    <a:pt x="6024" y="5550"/>
                  </a:cubicBezTo>
                  <a:close/>
                  <a:moveTo>
                    <a:pt x="5751" y="5584"/>
                  </a:moveTo>
                  <a:lnTo>
                    <a:pt x="5773" y="5622"/>
                  </a:lnTo>
                  <a:lnTo>
                    <a:pt x="5751" y="5657"/>
                  </a:lnTo>
                  <a:lnTo>
                    <a:pt x="5729" y="5657"/>
                  </a:lnTo>
                  <a:cubicBezTo>
                    <a:pt x="5729" y="5622"/>
                    <a:pt x="5729" y="5584"/>
                    <a:pt x="5751" y="5584"/>
                  </a:cubicBezTo>
                  <a:close/>
                  <a:moveTo>
                    <a:pt x="17439" y="40"/>
                  </a:moveTo>
                  <a:cubicBezTo>
                    <a:pt x="17417" y="40"/>
                    <a:pt x="17425" y="69"/>
                    <a:pt x="17478" y="110"/>
                  </a:cubicBezTo>
                  <a:cubicBezTo>
                    <a:pt x="17529" y="152"/>
                    <a:pt x="17549" y="168"/>
                    <a:pt x="17541" y="168"/>
                  </a:cubicBezTo>
                  <a:cubicBezTo>
                    <a:pt x="17535" y="168"/>
                    <a:pt x="17518" y="161"/>
                    <a:pt x="17490" y="150"/>
                  </a:cubicBezTo>
                  <a:cubicBezTo>
                    <a:pt x="17465" y="130"/>
                    <a:pt x="17448" y="122"/>
                    <a:pt x="17436" y="122"/>
                  </a:cubicBezTo>
                  <a:cubicBezTo>
                    <a:pt x="17422" y="122"/>
                    <a:pt x="17414" y="131"/>
                    <a:pt x="17406" y="141"/>
                  </a:cubicBezTo>
                  <a:cubicBezTo>
                    <a:pt x="17400" y="148"/>
                    <a:pt x="17397" y="152"/>
                    <a:pt x="17392" y="152"/>
                  </a:cubicBezTo>
                  <a:cubicBezTo>
                    <a:pt x="17387" y="152"/>
                    <a:pt x="17380" y="147"/>
                    <a:pt x="17365" y="135"/>
                  </a:cubicBezTo>
                  <a:cubicBezTo>
                    <a:pt x="17347" y="121"/>
                    <a:pt x="17325" y="114"/>
                    <a:pt x="17307" y="114"/>
                  </a:cubicBezTo>
                  <a:cubicBezTo>
                    <a:pt x="17296" y="114"/>
                    <a:pt x="17286" y="116"/>
                    <a:pt x="17280" y="122"/>
                  </a:cubicBezTo>
                  <a:cubicBezTo>
                    <a:pt x="17265" y="141"/>
                    <a:pt x="17265" y="141"/>
                    <a:pt x="17293" y="163"/>
                  </a:cubicBezTo>
                  <a:cubicBezTo>
                    <a:pt x="17324" y="167"/>
                    <a:pt x="17317" y="186"/>
                    <a:pt x="17285" y="186"/>
                  </a:cubicBezTo>
                  <a:cubicBezTo>
                    <a:pt x="17272" y="186"/>
                    <a:pt x="17256" y="183"/>
                    <a:pt x="17236" y="175"/>
                  </a:cubicBezTo>
                  <a:cubicBezTo>
                    <a:pt x="17225" y="174"/>
                    <a:pt x="17217" y="173"/>
                    <a:pt x="17212" y="173"/>
                  </a:cubicBezTo>
                  <a:cubicBezTo>
                    <a:pt x="17200" y="173"/>
                    <a:pt x="17210" y="181"/>
                    <a:pt x="17249" y="213"/>
                  </a:cubicBezTo>
                  <a:cubicBezTo>
                    <a:pt x="17291" y="248"/>
                    <a:pt x="17286" y="277"/>
                    <a:pt x="17250" y="277"/>
                  </a:cubicBezTo>
                  <a:cubicBezTo>
                    <a:pt x="17238" y="277"/>
                    <a:pt x="17223" y="273"/>
                    <a:pt x="17205" y="266"/>
                  </a:cubicBezTo>
                  <a:lnTo>
                    <a:pt x="17177" y="301"/>
                  </a:lnTo>
                  <a:cubicBezTo>
                    <a:pt x="17164" y="317"/>
                    <a:pt x="17189" y="338"/>
                    <a:pt x="17218" y="364"/>
                  </a:cubicBezTo>
                  <a:cubicBezTo>
                    <a:pt x="17257" y="398"/>
                    <a:pt x="17267" y="407"/>
                    <a:pt x="17254" y="407"/>
                  </a:cubicBezTo>
                  <a:cubicBezTo>
                    <a:pt x="17249" y="407"/>
                    <a:pt x="17241" y="406"/>
                    <a:pt x="17230" y="404"/>
                  </a:cubicBezTo>
                  <a:cubicBezTo>
                    <a:pt x="17205" y="401"/>
                    <a:pt x="17180" y="389"/>
                    <a:pt x="17161" y="373"/>
                  </a:cubicBezTo>
                  <a:cubicBezTo>
                    <a:pt x="17151" y="365"/>
                    <a:pt x="17143" y="362"/>
                    <a:pt x="17137" y="362"/>
                  </a:cubicBezTo>
                  <a:cubicBezTo>
                    <a:pt x="17124" y="362"/>
                    <a:pt x="17115" y="373"/>
                    <a:pt x="17105" y="385"/>
                  </a:cubicBezTo>
                  <a:cubicBezTo>
                    <a:pt x="17092" y="401"/>
                    <a:pt x="17062" y="434"/>
                    <a:pt x="17087" y="459"/>
                  </a:cubicBezTo>
                  <a:lnTo>
                    <a:pt x="17087" y="459"/>
                  </a:lnTo>
                  <a:cubicBezTo>
                    <a:pt x="17080" y="453"/>
                    <a:pt x="17071" y="444"/>
                    <a:pt x="17061" y="436"/>
                  </a:cubicBezTo>
                  <a:cubicBezTo>
                    <a:pt x="17056" y="441"/>
                    <a:pt x="17050" y="442"/>
                    <a:pt x="17045" y="442"/>
                  </a:cubicBezTo>
                  <a:cubicBezTo>
                    <a:pt x="17041" y="442"/>
                    <a:pt x="17037" y="441"/>
                    <a:pt x="17035" y="441"/>
                  </a:cubicBezTo>
                  <a:cubicBezTo>
                    <a:pt x="17033" y="441"/>
                    <a:pt x="17035" y="443"/>
                    <a:pt x="17045" y="451"/>
                  </a:cubicBezTo>
                  <a:cubicBezTo>
                    <a:pt x="17026" y="467"/>
                    <a:pt x="16998" y="476"/>
                    <a:pt x="16973" y="476"/>
                  </a:cubicBezTo>
                  <a:cubicBezTo>
                    <a:pt x="16917" y="486"/>
                    <a:pt x="16923" y="582"/>
                    <a:pt x="17022" y="583"/>
                  </a:cubicBezTo>
                  <a:lnTo>
                    <a:pt x="17022" y="583"/>
                  </a:lnTo>
                  <a:cubicBezTo>
                    <a:pt x="17018" y="587"/>
                    <a:pt x="17013" y="592"/>
                    <a:pt x="17008" y="599"/>
                  </a:cubicBezTo>
                  <a:cubicBezTo>
                    <a:pt x="16992" y="614"/>
                    <a:pt x="17020" y="639"/>
                    <a:pt x="17020" y="639"/>
                  </a:cubicBezTo>
                  <a:cubicBezTo>
                    <a:pt x="17045" y="664"/>
                    <a:pt x="17030" y="680"/>
                    <a:pt x="17014" y="696"/>
                  </a:cubicBezTo>
                  <a:lnTo>
                    <a:pt x="16961" y="649"/>
                  </a:lnTo>
                  <a:cubicBezTo>
                    <a:pt x="16931" y="606"/>
                    <a:pt x="16903" y="585"/>
                    <a:pt x="16888" y="585"/>
                  </a:cubicBezTo>
                  <a:cubicBezTo>
                    <a:pt x="16871" y="585"/>
                    <a:pt x="16871" y="610"/>
                    <a:pt x="16904" y="658"/>
                  </a:cubicBezTo>
                  <a:lnTo>
                    <a:pt x="16879" y="633"/>
                  </a:lnTo>
                  <a:cubicBezTo>
                    <a:pt x="16870" y="625"/>
                    <a:pt x="16863" y="621"/>
                    <a:pt x="16857" y="621"/>
                  </a:cubicBezTo>
                  <a:cubicBezTo>
                    <a:pt x="16842" y="621"/>
                    <a:pt x="16834" y="641"/>
                    <a:pt x="16832" y="680"/>
                  </a:cubicBezTo>
                  <a:cubicBezTo>
                    <a:pt x="16816" y="699"/>
                    <a:pt x="16854" y="762"/>
                    <a:pt x="16879" y="787"/>
                  </a:cubicBezTo>
                  <a:cubicBezTo>
                    <a:pt x="16907" y="812"/>
                    <a:pt x="16892" y="827"/>
                    <a:pt x="16892" y="827"/>
                  </a:cubicBezTo>
                  <a:cubicBezTo>
                    <a:pt x="16884" y="836"/>
                    <a:pt x="16880" y="841"/>
                    <a:pt x="16876" y="841"/>
                  </a:cubicBezTo>
                  <a:cubicBezTo>
                    <a:pt x="16871" y="841"/>
                    <a:pt x="16864" y="834"/>
                    <a:pt x="16851" y="821"/>
                  </a:cubicBezTo>
                  <a:cubicBezTo>
                    <a:pt x="16833" y="804"/>
                    <a:pt x="16818" y="797"/>
                    <a:pt x="16807" y="797"/>
                  </a:cubicBezTo>
                  <a:cubicBezTo>
                    <a:pt x="16784" y="797"/>
                    <a:pt x="16779" y="827"/>
                    <a:pt x="16804" y="871"/>
                  </a:cubicBezTo>
                  <a:lnTo>
                    <a:pt x="16779" y="846"/>
                  </a:lnTo>
                  <a:cubicBezTo>
                    <a:pt x="16769" y="837"/>
                    <a:pt x="16757" y="831"/>
                    <a:pt x="16745" y="831"/>
                  </a:cubicBezTo>
                  <a:cubicBezTo>
                    <a:pt x="16721" y="831"/>
                    <a:pt x="16693" y="852"/>
                    <a:pt x="16657" y="918"/>
                  </a:cubicBezTo>
                  <a:cubicBezTo>
                    <a:pt x="16606" y="969"/>
                    <a:pt x="16565" y="1010"/>
                    <a:pt x="16537" y="1010"/>
                  </a:cubicBezTo>
                  <a:cubicBezTo>
                    <a:pt x="16530" y="1010"/>
                    <a:pt x="16524" y="1008"/>
                    <a:pt x="16519" y="1003"/>
                  </a:cubicBezTo>
                  <a:cubicBezTo>
                    <a:pt x="16516" y="1000"/>
                    <a:pt x="16514" y="999"/>
                    <a:pt x="16512" y="999"/>
                  </a:cubicBezTo>
                  <a:cubicBezTo>
                    <a:pt x="16492" y="999"/>
                    <a:pt x="16483" y="1098"/>
                    <a:pt x="16500" y="1172"/>
                  </a:cubicBezTo>
                  <a:cubicBezTo>
                    <a:pt x="16491" y="1163"/>
                    <a:pt x="16484" y="1160"/>
                    <a:pt x="16476" y="1160"/>
                  </a:cubicBezTo>
                  <a:cubicBezTo>
                    <a:pt x="16462" y="1160"/>
                    <a:pt x="16447" y="1173"/>
                    <a:pt x="16425" y="1194"/>
                  </a:cubicBezTo>
                  <a:cubicBezTo>
                    <a:pt x="16398" y="1221"/>
                    <a:pt x="16386" y="1233"/>
                    <a:pt x="16376" y="1233"/>
                  </a:cubicBezTo>
                  <a:cubicBezTo>
                    <a:pt x="16369" y="1233"/>
                    <a:pt x="16363" y="1227"/>
                    <a:pt x="16353" y="1216"/>
                  </a:cubicBezTo>
                  <a:cubicBezTo>
                    <a:pt x="16336" y="1183"/>
                    <a:pt x="16328" y="1166"/>
                    <a:pt x="16325" y="1166"/>
                  </a:cubicBezTo>
                  <a:lnTo>
                    <a:pt x="16325" y="1166"/>
                  </a:lnTo>
                  <a:cubicBezTo>
                    <a:pt x="16322" y="1166"/>
                    <a:pt x="16327" y="1187"/>
                    <a:pt x="16337" y="1232"/>
                  </a:cubicBezTo>
                  <a:cubicBezTo>
                    <a:pt x="16358" y="1272"/>
                    <a:pt x="16338" y="1296"/>
                    <a:pt x="16308" y="1296"/>
                  </a:cubicBezTo>
                  <a:cubicBezTo>
                    <a:pt x="16290" y="1296"/>
                    <a:pt x="16267" y="1287"/>
                    <a:pt x="16249" y="1266"/>
                  </a:cubicBezTo>
                  <a:cubicBezTo>
                    <a:pt x="16240" y="1257"/>
                    <a:pt x="16232" y="1254"/>
                    <a:pt x="16224" y="1254"/>
                  </a:cubicBezTo>
                  <a:cubicBezTo>
                    <a:pt x="16209" y="1254"/>
                    <a:pt x="16194" y="1267"/>
                    <a:pt x="16174" y="1285"/>
                  </a:cubicBezTo>
                  <a:cubicBezTo>
                    <a:pt x="16180" y="1326"/>
                    <a:pt x="16149" y="1357"/>
                    <a:pt x="16114" y="1385"/>
                  </a:cubicBezTo>
                  <a:cubicBezTo>
                    <a:pt x="16064" y="1429"/>
                    <a:pt x="16064" y="1429"/>
                    <a:pt x="16111" y="1482"/>
                  </a:cubicBezTo>
                  <a:cubicBezTo>
                    <a:pt x="16161" y="1536"/>
                    <a:pt x="16143" y="1551"/>
                    <a:pt x="16108" y="1583"/>
                  </a:cubicBezTo>
                  <a:cubicBezTo>
                    <a:pt x="16099" y="1590"/>
                    <a:pt x="16089" y="1599"/>
                    <a:pt x="16077" y="1599"/>
                  </a:cubicBezTo>
                  <a:cubicBezTo>
                    <a:pt x="16070" y="1599"/>
                    <a:pt x="16062" y="1595"/>
                    <a:pt x="16052" y="1586"/>
                  </a:cubicBezTo>
                  <a:cubicBezTo>
                    <a:pt x="16052" y="1586"/>
                    <a:pt x="16036" y="1581"/>
                    <a:pt x="16021" y="1581"/>
                  </a:cubicBezTo>
                  <a:cubicBezTo>
                    <a:pt x="16011" y="1581"/>
                    <a:pt x="16001" y="1583"/>
                    <a:pt x="15995" y="1589"/>
                  </a:cubicBezTo>
                  <a:cubicBezTo>
                    <a:pt x="15984" y="1597"/>
                    <a:pt x="15974" y="1605"/>
                    <a:pt x="15962" y="1605"/>
                  </a:cubicBezTo>
                  <a:cubicBezTo>
                    <a:pt x="15955" y="1605"/>
                    <a:pt x="15948" y="1602"/>
                    <a:pt x="15939" y="1592"/>
                  </a:cubicBezTo>
                  <a:cubicBezTo>
                    <a:pt x="15931" y="1589"/>
                    <a:pt x="15923" y="1588"/>
                    <a:pt x="15916" y="1588"/>
                  </a:cubicBezTo>
                  <a:cubicBezTo>
                    <a:pt x="15896" y="1588"/>
                    <a:pt x="15877" y="1596"/>
                    <a:pt x="15864" y="1608"/>
                  </a:cubicBezTo>
                  <a:cubicBezTo>
                    <a:pt x="15839" y="1630"/>
                    <a:pt x="15816" y="1651"/>
                    <a:pt x="15796" y="1651"/>
                  </a:cubicBezTo>
                  <a:cubicBezTo>
                    <a:pt x="15788" y="1651"/>
                    <a:pt x="15780" y="1647"/>
                    <a:pt x="15773" y="1639"/>
                  </a:cubicBezTo>
                  <a:lnTo>
                    <a:pt x="15773" y="1639"/>
                  </a:lnTo>
                  <a:cubicBezTo>
                    <a:pt x="15757" y="1655"/>
                    <a:pt x="15757" y="1655"/>
                    <a:pt x="15779" y="1680"/>
                  </a:cubicBezTo>
                  <a:cubicBezTo>
                    <a:pt x="15801" y="1708"/>
                    <a:pt x="15807" y="1749"/>
                    <a:pt x="15716" y="1780"/>
                  </a:cubicBezTo>
                  <a:cubicBezTo>
                    <a:pt x="15679" y="1808"/>
                    <a:pt x="15629" y="1849"/>
                    <a:pt x="15651" y="1877"/>
                  </a:cubicBezTo>
                  <a:cubicBezTo>
                    <a:pt x="15644" y="1882"/>
                    <a:pt x="15640" y="1885"/>
                    <a:pt x="15636" y="1885"/>
                  </a:cubicBezTo>
                  <a:cubicBezTo>
                    <a:pt x="15631" y="1885"/>
                    <a:pt x="15625" y="1879"/>
                    <a:pt x="15610" y="1865"/>
                  </a:cubicBezTo>
                  <a:cubicBezTo>
                    <a:pt x="15594" y="1845"/>
                    <a:pt x="15580" y="1835"/>
                    <a:pt x="15568" y="1835"/>
                  </a:cubicBezTo>
                  <a:cubicBezTo>
                    <a:pt x="15547" y="1835"/>
                    <a:pt x="15535" y="1866"/>
                    <a:pt x="15541" y="1921"/>
                  </a:cubicBezTo>
                  <a:cubicBezTo>
                    <a:pt x="15558" y="1940"/>
                    <a:pt x="15553" y="1954"/>
                    <a:pt x="15531" y="1954"/>
                  </a:cubicBezTo>
                  <a:cubicBezTo>
                    <a:pt x="15525" y="1954"/>
                    <a:pt x="15516" y="1952"/>
                    <a:pt x="15507" y="1949"/>
                  </a:cubicBezTo>
                  <a:cubicBezTo>
                    <a:pt x="15507" y="1949"/>
                    <a:pt x="15488" y="1962"/>
                    <a:pt x="15494" y="2003"/>
                  </a:cubicBezTo>
                  <a:cubicBezTo>
                    <a:pt x="15500" y="2046"/>
                    <a:pt x="15500" y="2046"/>
                    <a:pt x="15441" y="2046"/>
                  </a:cubicBezTo>
                  <a:cubicBezTo>
                    <a:pt x="15431" y="2034"/>
                    <a:pt x="15423" y="2030"/>
                    <a:pt x="15415" y="2030"/>
                  </a:cubicBezTo>
                  <a:cubicBezTo>
                    <a:pt x="15405" y="2030"/>
                    <a:pt x="15395" y="2037"/>
                    <a:pt x="15384" y="2046"/>
                  </a:cubicBezTo>
                  <a:cubicBezTo>
                    <a:pt x="15372" y="2100"/>
                    <a:pt x="15187" y="2235"/>
                    <a:pt x="15139" y="2235"/>
                  </a:cubicBezTo>
                  <a:cubicBezTo>
                    <a:pt x="15137" y="2235"/>
                    <a:pt x="15135" y="2235"/>
                    <a:pt x="15134" y="2234"/>
                  </a:cubicBezTo>
                  <a:lnTo>
                    <a:pt x="15134" y="2234"/>
                  </a:lnTo>
                  <a:cubicBezTo>
                    <a:pt x="15137" y="2275"/>
                    <a:pt x="15137" y="2275"/>
                    <a:pt x="15118" y="2288"/>
                  </a:cubicBezTo>
                  <a:cubicBezTo>
                    <a:pt x="15101" y="2275"/>
                    <a:pt x="15089" y="2270"/>
                    <a:pt x="15082" y="2270"/>
                  </a:cubicBezTo>
                  <a:cubicBezTo>
                    <a:pt x="15063" y="2270"/>
                    <a:pt x="15073" y="2304"/>
                    <a:pt x="15102" y="2344"/>
                  </a:cubicBezTo>
                  <a:lnTo>
                    <a:pt x="15121" y="2332"/>
                  </a:lnTo>
                  <a:lnTo>
                    <a:pt x="15140" y="2316"/>
                  </a:lnTo>
                  <a:lnTo>
                    <a:pt x="15140" y="2316"/>
                  </a:lnTo>
                  <a:cubicBezTo>
                    <a:pt x="15166" y="2351"/>
                    <a:pt x="15157" y="2379"/>
                    <a:pt x="15133" y="2379"/>
                  </a:cubicBezTo>
                  <a:cubicBezTo>
                    <a:pt x="15116" y="2379"/>
                    <a:pt x="15091" y="2365"/>
                    <a:pt x="15065" y="2328"/>
                  </a:cubicBezTo>
                  <a:cubicBezTo>
                    <a:pt x="15037" y="2309"/>
                    <a:pt x="15022" y="2298"/>
                    <a:pt x="15016" y="2298"/>
                  </a:cubicBezTo>
                  <a:cubicBezTo>
                    <a:pt x="15008" y="2298"/>
                    <a:pt x="15015" y="2315"/>
                    <a:pt x="15027" y="2353"/>
                  </a:cubicBezTo>
                  <a:cubicBezTo>
                    <a:pt x="15042" y="2398"/>
                    <a:pt x="15041" y="2420"/>
                    <a:pt x="15024" y="2420"/>
                  </a:cubicBezTo>
                  <a:cubicBezTo>
                    <a:pt x="15014" y="2420"/>
                    <a:pt x="14997" y="2411"/>
                    <a:pt x="14974" y="2394"/>
                  </a:cubicBezTo>
                  <a:cubicBezTo>
                    <a:pt x="14954" y="2367"/>
                    <a:pt x="14944" y="2353"/>
                    <a:pt x="14941" y="2353"/>
                  </a:cubicBezTo>
                  <a:lnTo>
                    <a:pt x="14941" y="2353"/>
                  </a:lnTo>
                  <a:cubicBezTo>
                    <a:pt x="14938" y="2353"/>
                    <a:pt x="14943" y="2371"/>
                    <a:pt x="14955" y="2407"/>
                  </a:cubicBezTo>
                  <a:cubicBezTo>
                    <a:pt x="14987" y="2500"/>
                    <a:pt x="14983" y="2562"/>
                    <a:pt x="14954" y="2562"/>
                  </a:cubicBezTo>
                  <a:cubicBezTo>
                    <a:pt x="14938" y="2562"/>
                    <a:pt x="14915" y="2543"/>
                    <a:pt x="14886" y="2501"/>
                  </a:cubicBezTo>
                  <a:cubicBezTo>
                    <a:pt x="14851" y="2455"/>
                    <a:pt x="14820" y="2434"/>
                    <a:pt x="14799" y="2434"/>
                  </a:cubicBezTo>
                  <a:cubicBezTo>
                    <a:pt x="14794" y="2434"/>
                    <a:pt x="14789" y="2436"/>
                    <a:pt x="14786" y="2438"/>
                  </a:cubicBezTo>
                  <a:cubicBezTo>
                    <a:pt x="14767" y="2451"/>
                    <a:pt x="14789" y="2482"/>
                    <a:pt x="14808" y="2510"/>
                  </a:cubicBezTo>
                  <a:cubicBezTo>
                    <a:pt x="14844" y="2539"/>
                    <a:pt x="14851" y="2555"/>
                    <a:pt x="14833" y="2555"/>
                  </a:cubicBezTo>
                  <a:cubicBezTo>
                    <a:pt x="14822" y="2555"/>
                    <a:pt x="14800" y="2549"/>
                    <a:pt x="14770" y="2535"/>
                  </a:cubicBezTo>
                  <a:cubicBezTo>
                    <a:pt x="14731" y="2518"/>
                    <a:pt x="14701" y="2510"/>
                    <a:pt x="14678" y="2510"/>
                  </a:cubicBezTo>
                  <a:cubicBezTo>
                    <a:pt x="14631" y="2510"/>
                    <a:pt x="14611" y="2543"/>
                    <a:pt x="14601" y="2607"/>
                  </a:cubicBezTo>
                  <a:cubicBezTo>
                    <a:pt x="14580" y="2672"/>
                    <a:pt x="14551" y="2712"/>
                    <a:pt x="14536" y="2712"/>
                  </a:cubicBezTo>
                  <a:cubicBezTo>
                    <a:pt x="14526" y="2712"/>
                    <a:pt x="14521" y="2696"/>
                    <a:pt x="14529" y="2657"/>
                  </a:cubicBezTo>
                  <a:cubicBezTo>
                    <a:pt x="14527" y="2610"/>
                    <a:pt x="14526" y="2589"/>
                    <a:pt x="14523" y="2589"/>
                  </a:cubicBezTo>
                  <a:cubicBezTo>
                    <a:pt x="14520" y="2589"/>
                    <a:pt x="14515" y="2603"/>
                    <a:pt x="14507" y="2626"/>
                  </a:cubicBezTo>
                  <a:lnTo>
                    <a:pt x="14416" y="2689"/>
                  </a:lnTo>
                  <a:cubicBezTo>
                    <a:pt x="14397" y="2701"/>
                    <a:pt x="14397" y="2742"/>
                    <a:pt x="14416" y="2773"/>
                  </a:cubicBezTo>
                  <a:cubicBezTo>
                    <a:pt x="14390" y="2752"/>
                    <a:pt x="14364" y="2738"/>
                    <a:pt x="14343" y="2738"/>
                  </a:cubicBezTo>
                  <a:cubicBezTo>
                    <a:pt x="14319" y="2738"/>
                    <a:pt x="14303" y="2756"/>
                    <a:pt x="14303" y="2802"/>
                  </a:cubicBezTo>
                  <a:lnTo>
                    <a:pt x="14266" y="2827"/>
                  </a:lnTo>
                  <a:cubicBezTo>
                    <a:pt x="14244" y="2836"/>
                    <a:pt x="14244" y="2836"/>
                    <a:pt x="14244" y="2880"/>
                  </a:cubicBezTo>
                  <a:cubicBezTo>
                    <a:pt x="14244" y="2898"/>
                    <a:pt x="14236" y="2904"/>
                    <a:pt x="14225" y="2904"/>
                  </a:cubicBezTo>
                  <a:cubicBezTo>
                    <a:pt x="14211" y="2904"/>
                    <a:pt x="14190" y="2894"/>
                    <a:pt x="14168" y="2883"/>
                  </a:cubicBezTo>
                  <a:cubicBezTo>
                    <a:pt x="14145" y="2872"/>
                    <a:pt x="14122" y="2860"/>
                    <a:pt x="14112" y="2860"/>
                  </a:cubicBezTo>
                  <a:cubicBezTo>
                    <a:pt x="14106" y="2860"/>
                    <a:pt x="14105" y="2865"/>
                    <a:pt x="14112" y="2877"/>
                  </a:cubicBezTo>
                  <a:cubicBezTo>
                    <a:pt x="14131" y="2908"/>
                    <a:pt x="14112" y="2961"/>
                    <a:pt x="14112" y="3002"/>
                  </a:cubicBezTo>
                  <a:cubicBezTo>
                    <a:pt x="14111" y="3020"/>
                    <a:pt x="14104" y="3027"/>
                    <a:pt x="14097" y="3027"/>
                  </a:cubicBezTo>
                  <a:cubicBezTo>
                    <a:pt x="14085" y="3027"/>
                    <a:pt x="14072" y="3010"/>
                    <a:pt x="14074" y="2983"/>
                  </a:cubicBezTo>
                  <a:cubicBezTo>
                    <a:pt x="14056" y="2952"/>
                    <a:pt x="14056" y="2955"/>
                    <a:pt x="13996" y="2946"/>
                  </a:cubicBezTo>
                  <a:cubicBezTo>
                    <a:pt x="13977" y="2958"/>
                    <a:pt x="13940" y="2980"/>
                    <a:pt x="13958" y="3012"/>
                  </a:cubicBezTo>
                  <a:cubicBezTo>
                    <a:pt x="13975" y="3039"/>
                    <a:pt x="13890" y="3094"/>
                    <a:pt x="13842" y="3094"/>
                  </a:cubicBezTo>
                  <a:cubicBezTo>
                    <a:pt x="13835" y="3094"/>
                    <a:pt x="13829" y="3093"/>
                    <a:pt x="13824" y="3090"/>
                  </a:cubicBezTo>
                  <a:lnTo>
                    <a:pt x="13786" y="3112"/>
                  </a:lnTo>
                  <a:cubicBezTo>
                    <a:pt x="13764" y="3124"/>
                    <a:pt x="13764" y="3165"/>
                    <a:pt x="13745" y="3178"/>
                  </a:cubicBezTo>
                  <a:cubicBezTo>
                    <a:pt x="13745" y="3178"/>
                    <a:pt x="13723" y="3187"/>
                    <a:pt x="13723" y="3228"/>
                  </a:cubicBezTo>
                  <a:cubicBezTo>
                    <a:pt x="13712" y="3234"/>
                    <a:pt x="13702" y="3240"/>
                    <a:pt x="13693" y="3240"/>
                  </a:cubicBezTo>
                  <a:cubicBezTo>
                    <a:pt x="13683" y="3240"/>
                    <a:pt x="13675" y="3234"/>
                    <a:pt x="13667" y="3218"/>
                  </a:cubicBezTo>
                  <a:lnTo>
                    <a:pt x="13667" y="3218"/>
                  </a:lnTo>
                  <a:cubicBezTo>
                    <a:pt x="13675" y="3259"/>
                    <a:pt x="13679" y="3278"/>
                    <a:pt x="13672" y="3278"/>
                  </a:cubicBezTo>
                  <a:cubicBezTo>
                    <a:pt x="13666" y="3278"/>
                    <a:pt x="13652" y="3265"/>
                    <a:pt x="13626" y="3240"/>
                  </a:cubicBezTo>
                  <a:cubicBezTo>
                    <a:pt x="13610" y="3210"/>
                    <a:pt x="13601" y="3195"/>
                    <a:pt x="13598" y="3195"/>
                  </a:cubicBezTo>
                  <a:lnTo>
                    <a:pt x="13598" y="3195"/>
                  </a:lnTo>
                  <a:cubicBezTo>
                    <a:pt x="13595" y="3195"/>
                    <a:pt x="13599" y="3214"/>
                    <a:pt x="13607" y="3253"/>
                  </a:cubicBezTo>
                  <a:cubicBezTo>
                    <a:pt x="13606" y="3277"/>
                    <a:pt x="13605" y="3287"/>
                    <a:pt x="13597" y="3287"/>
                  </a:cubicBezTo>
                  <a:cubicBezTo>
                    <a:pt x="13591" y="3287"/>
                    <a:pt x="13582" y="3282"/>
                    <a:pt x="13567" y="3275"/>
                  </a:cubicBezTo>
                  <a:cubicBezTo>
                    <a:pt x="13560" y="3261"/>
                    <a:pt x="13553" y="3256"/>
                    <a:pt x="13548" y="3256"/>
                  </a:cubicBezTo>
                  <a:cubicBezTo>
                    <a:pt x="13541" y="3256"/>
                    <a:pt x="13539" y="3266"/>
                    <a:pt x="13548" y="3284"/>
                  </a:cubicBezTo>
                  <a:cubicBezTo>
                    <a:pt x="13559" y="3338"/>
                    <a:pt x="13540" y="3385"/>
                    <a:pt x="13517" y="3385"/>
                  </a:cubicBezTo>
                  <a:cubicBezTo>
                    <a:pt x="13507" y="3385"/>
                    <a:pt x="13497" y="3377"/>
                    <a:pt x="13488" y="3359"/>
                  </a:cubicBezTo>
                  <a:cubicBezTo>
                    <a:pt x="13488" y="3359"/>
                    <a:pt x="13466" y="3372"/>
                    <a:pt x="13463" y="3413"/>
                  </a:cubicBezTo>
                  <a:cubicBezTo>
                    <a:pt x="13471" y="3452"/>
                    <a:pt x="13475" y="3471"/>
                    <a:pt x="13472" y="3471"/>
                  </a:cubicBezTo>
                  <a:cubicBezTo>
                    <a:pt x="13470" y="3471"/>
                    <a:pt x="13461" y="3455"/>
                    <a:pt x="13444" y="3425"/>
                  </a:cubicBezTo>
                  <a:cubicBezTo>
                    <a:pt x="13422" y="3403"/>
                    <a:pt x="13406" y="3392"/>
                    <a:pt x="13395" y="3392"/>
                  </a:cubicBezTo>
                  <a:cubicBezTo>
                    <a:pt x="13381" y="3392"/>
                    <a:pt x="13378" y="3413"/>
                    <a:pt x="13385" y="3457"/>
                  </a:cubicBezTo>
                  <a:cubicBezTo>
                    <a:pt x="13385" y="3457"/>
                    <a:pt x="13383" y="3482"/>
                    <a:pt x="13364" y="3482"/>
                  </a:cubicBezTo>
                  <a:cubicBezTo>
                    <a:pt x="13359" y="3482"/>
                    <a:pt x="13352" y="3480"/>
                    <a:pt x="13344" y="3475"/>
                  </a:cubicBezTo>
                  <a:cubicBezTo>
                    <a:pt x="13337" y="3474"/>
                    <a:pt x="13328" y="3474"/>
                    <a:pt x="13319" y="3474"/>
                  </a:cubicBezTo>
                  <a:cubicBezTo>
                    <a:pt x="13256" y="3474"/>
                    <a:pt x="13157" y="3501"/>
                    <a:pt x="13203" y="3547"/>
                  </a:cubicBezTo>
                  <a:lnTo>
                    <a:pt x="13166" y="3566"/>
                  </a:lnTo>
                  <a:cubicBezTo>
                    <a:pt x="13152" y="3563"/>
                    <a:pt x="13140" y="3562"/>
                    <a:pt x="13130" y="3562"/>
                  </a:cubicBezTo>
                  <a:cubicBezTo>
                    <a:pt x="13099" y="3562"/>
                    <a:pt x="13086" y="3576"/>
                    <a:pt x="13084" y="3607"/>
                  </a:cubicBezTo>
                  <a:lnTo>
                    <a:pt x="13081" y="3651"/>
                  </a:lnTo>
                  <a:cubicBezTo>
                    <a:pt x="13068" y="3623"/>
                    <a:pt x="13041" y="3603"/>
                    <a:pt x="13022" y="3603"/>
                  </a:cubicBezTo>
                  <a:cubicBezTo>
                    <a:pt x="13017" y="3603"/>
                    <a:pt x="13013" y="3605"/>
                    <a:pt x="13009" y="3607"/>
                  </a:cubicBezTo>
                  <a:cubicBezTo>
                    <a:pt x="12987" y="3616"/>
                    <a:pt x="12987" y="3616"/>
                    <a:pt x="13003" y="3648"/>
                  </a:cubicBezTo>
                  <a:cubicBezTo>
                    <a:pt x="13040" y="3670"/>
                    <a:pt x="13018" y="3679"/>
                    <a:pt x="12999" y="3692"/>
                  </a:cubicBezTo>
                  <a:cubicBezTo>
                    <a:pt x="12997" y="3693"/>
                    <a:pt x="12993" y="3694"/>
                    <a:pt x="12989" y="3694"/>
                  </a:cubicBezTo>
                  <a:cubicBezTo>
                    <a:pt x="12969" y="3694"/>
                    <a:pt x="12941" y="3674"/>
                    <a:pt x="12927" y="3645"/>
                  </a:cubicBezTo>
                  <a:lnTo>
                    <a:pt x="12909" y="3657"/>
                  </a:lnTo>
                  <a:cubicBezTo>
                    <a:pt x="12929" y="3697"/>
                    <a:pt x="12927" y="3715"/>
                    <a:pt x="12919" y="3715"/>
                  </a:cubicBezTo>
                  <a:cubicBezTo>
                    <a:pt x="12915" y="3715"/>
                    <a:pt x="12908" y="3709"/>
                    <a:pt x="12902" y="3698"/>
                  </a:cubicBezTo>
                  <a:cubicBezTo>
                    <a:pt x="12890" y="3689"/>
                    <a:pt x="12875" y="3684"/>
                    <a:pt x="12861" y="3684"/>
                  </a:cubicBezTo>
                  <a:cubicBezTo>
                    <a:pt x="12849" y="3684"/>
                    <a:pt x="12837" y="3688"/>
                    <a:pt x="12827" y="3695"/>
                  </a:cubicBezTo>
                  <a:lnTo>
                    <a:pt x="12811" y="3663"/>
                  </a:lnTo>
                  <a:cubicBezTo>
                    <a:pt x="12802" y="3657"/>
                    <a:pt x="12796" y="3655"/>
                    <a:pt x="12793" y="3655"/>
                  </a:cubicBezTo>
                  <a:cubicBezTo>
                    <a:pt x="12781" y="3655"/>
                    <a:pt x="12793" y="3680"/>
                    <a:pt x="12805" y="3704"/>
                  </a:cubicBezTo>
                  <a:lnTo>
                    <a:pt x="12764" y="3723"/>
                  </a:lnTo>
                  <a:cubicBezTo>
                    <a:pt x="12746" y="3732"/>
                    <a:pt x="12724" y="3742"/>
                    <a:pt x="12761" y="3764"/>
                  </a:cubicBezTo>
                  <a:cubicBezTo>
                    <a:pt x="12774" y="3795"/>
                    <a:pt x="12790" y="3830"/>
                    <a:pt x="12771" y="3839"/>
                  </a:cubicBezTo>
                  <a:cubicBezTo>
                    <a:pt x="12757" y="3809"/>
                    <a:pt x="12743" y="3781"/>
                    <a:pt x="12725" y="3781"/>
                  </a:cubicBezTo>
                  <a:cubicBezTo>
                    <a:pt x="12723" y="3781"/>
                    <a:pt x="12720" y="3781"/>
                    <a:pt x="12717" y="3783"/>
                  </a:cubicBezTo>
                  <a:cubicBezTo>
                    <a:pt x="12715" y="3784"/>
                    <a:pt x="12713" y="3784"/>
                    <a:pt x="12710" y="3784"/>
                  </a:cubicBezTo>
                  <a:cubicBezTo>
                    <a:pt x="12695" y="3784"/>
                    <a:pt x="12683" y="3761"/>
                    <a:pt x="12683" y="3761"/>
                  </a:cubicBezTo>
                  <a:cubicBezTo>
                    <a:pt x="12680" y="3736"/>
                    <a:pt x="12671" y="3727"/>
                    <a:pt x="12660" y="3727"/>
                  </a:cubicBezTo>
                  <a:cubicBezTo>
                    <a:pt x="12637" y="3727"/>
                    <a:pt x="12606" y="3768"/>
                    <a:pt x="12601" y="3798"/>
                  </a:cubicBezTo>
                  <a:cubicBezTo>
                    <a:pt x="12596" y="3844"/>
                    <a:pt x="12587" y="3867"/>
                    <a:pt x="12575" y="3867"/>
                  </a:cubicBezTo>
                  <a:cubicBezTo>
                    <a:pt x="12565" y="3867"/>
                    <a:pt x="12553" y="3852"/>
                    <a:pt x="12539" y="3823"/>
                  </a:cubicBezTo>
                  <a:cubicBezTo>
                    <a:pt x="12532" y="3808"/>
                    <a:pt x="12526" y="3801"/>
                    <a:pt x="12522" y="3801"/>
                  </a:cubicBezTo>
                  <a:cubicBezTo>
                    <a:pt x="12508" y="3801"/>
                    <a:pt x="12506" y="3868"/>
                    <a:pt x="12523" y="3952"/>
                  </a:cubicBezTo>
                  <a:lnTo>
                    <a:pt x="12548" y="4058"/>
                  </a:lnTo>
                  <a:lnTo>
                    <a:pt x="12501" y="3961"/>
                  </a:lnTo>
                  <a:cubicBezTo>
                    <a:pt x="12459" y="3896"/>
                    <a:pt x="12440" y="3866"/>
                    <a:pt x="12426" y="3866"/>
                  </a:cubicBezTo>
                  <a:cubicBezTo>
                    <a:pt x="12414" y="3866"/>
                    <a:pt x="12406" y="3889"/>
                    <a:pt x="12392" y="3933"/>
                  </a:cubicBezTo>
                  <a:cubicBezTo>
                    <a:pt x="12378" y="3960"/>
                    <a:pt x="12371" y="3973"/>
                    <a:pt x="12365" y="3973"/>
                  </a:cubicBezTo>
                  <a:cubicBezTo>
                    <a:pt x="12360" y="3973"/>
                    <a:pt x="12356" y="3964"/>
                    <a:pt x="12351" y="3949"/>
                  </a:cubicBezTo>
                  <a:cubicBezTo>
                    <a:pt x="12344" y="3935"/>
                    <a:pt x="12336" y="3929"/>
                    <a:pt x="12324" y="3929"/>
                  </a:cubicBezTo>
                  <a:cubicBezTo>
                    <a:pt x="12310" y="3929"/>
                    <a:pt x="12288" y="3938"/>
                    <a:pt x="12254" y="3952"/>
                  </a:cubicBezTo>
                  <a:cubicBezTo>
                    <a:pt x="12191" y="3977"/>
                    <a:pt x="12169" y="3986"/>
                    <a:pt x="12185" y="4018"/>
                  </a:cubicBezTo>
                  <a:lnTo>
                    <a:pt x="12141" y="4033"/>
                  </a:lnTo>
                  <a:cubicBezTo>
                    <a:pt x="12126" y="4016"/>
                    <a:pt x="12113" y="4008"/>
                    <a:pt x="12104" y="4008"/>
                  </a:cubicBezTo>
                  <a:cubicBezTo>
                    <a:pt x="12084" y="4008"/>
                    <a:pt x="12081" y="4044"/>
                    <a:pt x="12116" y="4083"/>
                  </a:cubicBezTo>
                  <a:lnTo>
                    <a:pt x="12072" y="4102"/>
                  </a:lnTo>
                  <a:lnTo>
                    <a:pt x="12059" y="4068"/>
                  </a:lnTo>
                  <a:cubicBezTo>
                    <a:pt x="12055" y="4057"/>
                    <a:pt x="12048" y="4052"/>
                    <a:pt x="12034" y="4052"/>
                  </a:cubicBezTo>
                  <a:cubicBezTo>
                    <a:pt x="12005" y="4052"/>
                    <a:pt x="11949" y="4075"/>
                    <a:pt x="11837" y="4121"/>
                  </a:cubicBezTo>
                  <a:cubicBezTo>
                    <a:pt x="11649" y="4193"/>
                    <a:pt x="11627" y="4196"/>
                    <a:pt x="11652" y="4265"/>
                  </a:cubicBezTo>
                  <a:cubicBezTo>
                    <a:pt x="11655" y="4306"/>
                    <a:pt x="11651" y="4326"/>
                    <a:pt x="11641" y="4326"/>
                  </a:cubicBezTo>
                  <a:cubicBezTo>
                    <a:pt x="11634" y="4326"/>
                    <a:pt x="11623" y="4311"/>
                    <a:pt x="11611" y="4281"/>
                  </a:cubicBezTo>
                  <a:cubicBezTo>
                    <a:pt x="11603" y="4258"/>
                    <a:pt x="11585" y="4239"/>
                    <a:pt x="11577" y="4239"/>
                  </a:cubicBezTo>
                  <a:cubicBezTo>
                    <a:pt x="11574" y="4239"/>
                    <a:pt x="11572" y="4244"/>
                    <a:pt x="11577" y="4256"/>
                  </a:cubicBezTo>
                  <a:cubicBezTo>
                    <a:pt x="11569" y="4258"/>
                    <a:pt x="11561" y="4259"/>
                    <a:pt x="11552" y="4259"/>
                  </a:cubicBezTo>
                  <a:cubicBezTo>
                    <a:pt x="11534" y="4259"/>
                    <a:pt x="11517" y="4254"/>
                    <a:pt x="11502" y="4243"/>
                  </a:cubicBezTo>
                  <a:cubicBezTo>
                    <a:pt x="11474" y="4230"/>
                    <a:pt x="11454" y="4224"/>
                    <a:pt x="11441" y="4224"/>
                  </a:cubicBezTo>
                  <a:cubicBezTo>
                    <a:pt x="11410" y="4224"/>
                    <a:pt x="11408" y="4251"/>
                    <a:pt x="11417" y="4275"/>
                  </a:cubicBezTo>
                  <a:cubicBezTo>
                    <a:pt x="11438" y="4301"/>
                    <a:pt x="11443" y="4311"/>
                    <a:pt x="11438" y="4311"/>
                  </a:cubicBezTo>
                  <a:cubicBezTo>
                    <a:pt x="11433" y="4311"/>
                    <a:pt x="11414" y="4296"/>
                    <a:pt x="11395" y="4281"/>
                  </a:cubicBezTo>
                  <a:cubicBezTo>
                    <a:pt x="11375" y="4265"/>
                    <a:pt x="11353" y="4248"/>
                    <a:pt x="11344" y="4248"/>
                  </a:cubicBezTo>
                  <a:cubicBezTo>
                    <a:pt x="11339" y="4248"/>
                    <a:pt x="11337" y="4253"/>
                    <a:pt x="11342" y="4265"/>
                  </a:cubicBezTo>
                  <a:cubicBezTo>
                    <a:pt x="11335" y="4294"/>
                    <a:pt x="11275" y="4343"/>
                    <a:pt x="11233" y="4343"/>
                  </a:cubicBezTo>
                  <a:cubicBezTo>
                    <a:pt x="11216" y="4343"/>
                    <a:pt x="11202" y="4335"/>
                    <a:pt x="11194" y="4315"/>
                  </a:cubicBezTo>
                  <a:lnTo>
                    <a:pt x="11151" y="4331"/>
                  </a:lnTo>
                  <a:cubicBezTo>
                    <a:pt x="11163" y="4365"/>
                    <a:pt x="11119" y="4378"/>
                    <a:pt x="11078" y="4390"/>
                  </a:cubicBezTo>
                  <a:cubicBezTo>
                    <a:pt x="11058" y="4398"/>
                    <a:pt x="11042" y="4403"/>
                    <a:pt x="11030" y="4403"/>
                  </a:cubicBezTo>
                  <a:cubicBezTo>
                    <a:pt x="11017" y="4403"/>
                    <a:pt x="11008" y="4396"/>
                    <a:pt x="11003" y="4378"/>
                  </a:cubicBezTo>
                  <a:cubicBezTo>
                    <a:pt x="11007" y="4360"/>
                    <a:pt x="11005" y="4351"/>
                    <a:pt x="10999" y="4351"/>
                  </a:cubicBezTo>
                  <a:cubicBezTo>
                    <a:pt x="10991" y="4351"/>
                    <a:pt x="10977" y="4364"/>
                    <a:pt x="10959" y="4390"/>
                  </a:cubicBezTo>
                  <a:cubicBezTo>
                    <a:pt x="10937" y="4397"/>
                    <a:pt x="10941" y="4472"/>
                    <a:pt x="10919" y="4478"/>
                  </a:cubicBezTo>
                  <a:cubicBezTo>
                    <a:pt x="10928" y="4513"/>
                    <a:pt x="10919" y="4553"/>
                    <a:pt x="10897" y="4560"/>
                  </a:cubicBezTo>
                  <a:lnTo>
                    <a:pt x="10887" y="4528"/>
                  </a:lnTo>
                  <a:lnTo>
                    <a:pt x="10865" y="4459"/>
                  </a:lnTo>
                  <a:cubicBezTo>
                    <a:pt x="10843" y="4466"/>
                    <a:pt x="10821" y="4472"/>
                    <a:pt x="10831" y="4506"/>
                  </a:cubicBezTo>
                  <a:cubicBezTo>
                    <a:pt x="10815" y="4492"/>
                    <a:pt x="10802" y="4487"/>
                    <a:pt x="10787" y="4487"/>
                  </a:cubicBezTo>
                  <a:cubicBezTo>
                    <a:pt x="10773" y="4487"/>
                    <a:pt x="10757" y="4492"/>
                    <a:pt x="10737" y="4500"/>
                  </a:cubicBezTo>
                  <a:cubicBezTo>
                    <a:pt x="10693" y="4513"/>
                    <a:pt x="10652" y="4528"/>
                    <a:pt x="10640" y="4566"/>
                  </a:cubicBezTo>
                  <a:cubicBezTo>
                    <a:pt x="10624" y="4544"/>
                    <a:pt x="10598" y="4534"/>
                    <a:pt x="10571" y="4534"/>
                  </a:cubicBezTo>
                  <a:cubicBezTo>
                    <a:pt x="10521" y="4534"/>
                    <a:pt x="10467" y="4567"/>
                    <a:pt x="10467" y="4616"/>
                  </a:cubicBezTo>
                  <a:cubicBezTo>
                    <a:pt x="10473" y="4635"/>
                    <a:pt x="10468" y="4645"/>
                    <a:pt x="10458" y="4645"/>
                  </a:cubicBezTo>
                  <a:cubicBezTo>
                    <a:pt x="10450" y="4645"/>
                    <a:pt x="10438" y="4638"/>
                    <a:pt x="10423" y="4626"/>
                  </a:cubicBezTo>
                  <a:cubicBezTo>
                    <a:pt x="10409" y="4613"/>
                    <a:pt x="10401" y="4606"/>
                    <a:pt x="10396" y="4606"/>
                  </a:cubicBezTo>
                  <a:cubicBezTo>
                    <a:pt x="10390" y="4606"/>
                    <a:pt x="10386" y="4616"/>
                    <a:pt x="10380" y="4638"/>
                  </a:cubicBezTo>
                  <a:cubicBezTo>
                    <a:pt x="10375" y="4653"/>
                    <a:pt x="10368" y="4658"/>
                    <a:pt x="10360" y="4658"/>
                  </a:cubicBezTo>
                  <a:cubicBezTo>
                    <a:pt x="10344" y="4658"/>
                    <a:pt x="10324" y="4640"/>
                    <a:pt x="10304" y="4622"/>
                  </a:cubicBezTo>
                  <a:cubicBezTo>
                    <a:pt x="10283" y="4590"/>
                    <a:pt x="10268" y="4576"/>
                    <a:pt x="10256" y="4576"/>
                  </a:cubicBezTo>
                  <a:cubicBezTo>
                    <a:pt x="10246" y="4576"/>
                    <a:pt x="10238" y="4587"/>
                    <a:pt x="10232" y="4607"/>
                  </a:cubicBezTo>
                  <a:cubicBezTo>
                    <a:pt x="10207" y="4638"/>
                    <a:pt x="10173" y="4660"/>
                    <a:pt x="10132" y="4669"/>
                  </a:cubicBezTo>
                  <a:cubicBezTo>
                    <a:pt x="10098" y="4716"/>
                    <a:pt x="10079" y="4723"/>
                    <a:pt x="10107" y="4751"/>
                  </a:cubicBezTo>
                  <a:cubicBezTo>
                    <a:pt x="10113" y="4776"/>
                    <a:pt x="10113" y="4801"/>
                    <a:pt x="10104" y="4826"/>
                  </a:cubicBezTo>
                  <a:cubicBezTo>
                    <a:pt x="10091" y="4843"/>
                    <a:pt x="10081" y="4848"/>
                    <a:pt x="10076" y="4848"/>
                  </a:cubicBezTo>
                  <a:cubicBezTo>
                    <a:pt x="10067" y="4848"/>
                    <a:pt x="10068" y="4833"/>
                    <a:pt x="10082" y="4829"/>
                  </a:cubicBezTo>
                  <a:cubicBezTo>
                    <a:pt x="10116" y="4785"/>
                    <a:pt x="10094" y="4792"/>
                    <a:pt x="10063" y="4760"/>
                  </a:cubicBezTo>
                  <a:cubicBezTo>
                    <a:pt x="10047" y="4748"/>
                    <a:pt x="10025" y="4741"/>
                    <a:pt x="10004" y="4741"/>
                  </a:cubicBezTo>
                  <a:cubicBezTo>
                    <a:pt x="9992" y="4741"/>
                    <a:pt x="9980" y="4743"/>
                    <a:pt x="9969" y="4748"/>
                  </a:cubicBezTo>
                  <a:lnTo>
                    <a:pt x="9881" y="4767"/>
                  </a:lnTo>
                  <a:cubicBezTo>
                    <a:pt x="9854" y="4760"/>
                    <a:pt x="9833" y="4756"/>
                    <a:pt x="9819" y="4756"/>
                  </a:cubicBezTo>
                  <a:cubicBezTo>
                    <a:pt x="9794" y="4756"/>
                    <a:pt x="9788" y="4767"/>
                    <a:pt x="9794" y="4788"/>
                  </a:cubicBezTo>
                  <a:lnTo>
                    <a:pt x="9803" y="4823"/>
                  </a:lnTo>
                  <a:cubicBezTo>
                    <a:pt x="9790" y="4803"/>
                    <a:pt x="9759" y="4794"/>
                    <a:pt x="9721" y="4794"/>
                  </a:cubicBezTo>
                  <a:cubicBezTo>
                    <a:pt x="9637" y="4794"/>
                    <a:pt x="9522" y="4837"/>
                    <a:pt x="9518" y="4889"/>
                  </a:cubicBezTo>
                  <a:cubicBezTo>
                    <a:pt x="9520" y="4899"/>
                    <a:pt x="9520" y="4903"/>
                    <a:pt x="9520" y="4903"/>
                  </a:cubicBezTo>
                  <a:cubicBezTo>
                    <a:pt x="9520" y="4903"/>
                    <a:pt x="9515" y="4879"/>
                    <a:pt x="9508" y="4854"/>
                  </a:cubicBezTo>
                  <a:cubicBezTo>
                    <a:pt x="9505" y="4833"/>
                    <a:pt x="9495" y="4826"/>
                    <a:pt x="9477" y="4826"/>
                  </a:cubicBezTo>
                  <a:cubicBezTo>
                    <a:pt x="9467" y="4826"/>
                    <a:pt x="9453" y="4829"/>
                    <a:pt x="9436" y="4832"/>
                  </a:cubicBezTo>
                  <a:cubicBezTo>
                    <a:pt x="9414" y="4835"/>
                    <a:pt x="9333" y="4889"/>
                    <a:pt x="9267" y="4901"/>
                  </a:cubicBezTo>
                  <a:cubicBezTo>
                    <a:pt x="9179" y="4920"/>
                    <a:pt x="9114" y="4933"/>
                    <a:pt x="9120" y="4967"/>
                  </a:cubicBezTo>
                  <a:cubicBezTo>
                    <a:pt x="9115" y="4968"/>
                    <a:pt x="9111" y="4968"/>
                    <a:pt x="9108" y="4968"/>
                  </a:cubicBezTo>
                  <a:cubicBezTo>
                    <a:pt x="9098" y="4968"/>
                    <a:pt x="9096" y="4962"/>
                    <a:pt x="9092" y="4936"/>
                  </a:cubicBezTo>
                  <a:cubicBezTo>
                    <a:pt x="9103" y="4909"/>
                    <a:pt x="9095" y="4903"/>
                    <a:pt x="9081" y="4903"/>
                  </a:cubicBezTo>
                  <a:cubicBezTo>
                    <a:pt x="9076" y="4903"/>
                    <a:pt x="9069" y="4904"/>
                    <a:pt x="9063" y="4904"/>
                  </a:cubicBezTo>
                  <a:cubicBezTo>
                    <a:pt x="9041" y="4911"/>
                    <a:pt x="9048" y="4945"/>
                    <a:pt x="9054" y="4980"/>
                  </a:cubicBezTo>
                  <a:cubicBezTo>
                    <a:pt x="9058" y="4999"/>
                    <a:pt x="9052" y="5010"/>
                    <a:pt x="9037" y="5010"/>
                  </a:cubicBezTo>
                  <a:cubicBezTo>
                    <a:pt x="9026" y="5010"/>
                    <a:pt x="9010" y="5004"/>
                    <a:pt x="8988" y="4992"/>
                  </a:cubicBezTo>
                  <a:cubicBezTo>
                    <a:pt x="8968" y="4984"/>
                    <a:pt x="8946" y="4979"/>
                    <a:pt x="8925" y="4979"/>
                  </a:cubicBezTo>
                  <a:cubicBezTo>
                    <a:pt x="8884" y="4979"/>
                    <a:pt x="8843" y="4995"/>
                    <a:pt x="8810" y="5023"/>
                  </a:cubicBezTo>
                  <a:cubicBezTo>
                    <a:pt x="8803" y="5024"/>
                    <a:pt x="8797" y="5025"/>
                    <a:pt x="8791" y="5025"/>
                  </a:cubicBezTo>
                  <a:cubicBezTo>
                    <a:pt x="8776" y="5025"/>
                    <a:pt x="8764" y="5020"/>
                    <a:pt x="8759" y="4995"/>
                  </a:cubicBezTo>
                  <a:cubicBezTo>
                    <a:pt x="8745" y="4979"/>
                    <a:pt x="8723" y="4963"/>
                    <a:pt x="8702" y="4963"/>
                  </a:cubicBezTo>
                  <a:cubicBezTo>
                    <a:pt x="8683" y="4963"/>
                    <a:pt x="8665" y="4976"/>
                    <a:pt x="8650" y="5011"/>
                  </a:cubicBezTo>
                  <a:cubicBezTo>
                    <a:pt x="8643" y="5013"/>
                    <a:pt x="8639" y="5014"/>
                    <a:pt x="8636" y="5014"/>
                  </a:cubicBezTo>
                  <a:cubicBezTo>
                    <a:pt x="8627" y="5014"/>
                    <a:pt x="8626" y="5006"/>
                    <a:pt x="8622" y="4980"/>
                  </a:cubicBezTo>
                  <a:cubicBezTo>
                    <a:pt x="8606" y="4962"/>
                    <a:pt x="8597" y="4944"/>
                    <a:pt x="8591" y="4944"/>
                  </a:cubicBezTo>
                  <a:cubicBezTo>
                    <a:pt x="8585" y="4944"/>
                    <a:pt x="8582" y="4956"/>
                    <a:pt x="8578" y="4989"/>
                  </a:cubicBezTo>
                  <a:cubicBezTo>
                    <a:pt x="8553" y="5014"/>
                    <a:pt x="8520" y="5027"/>
                    <a:pt x="8486" y="5027"/>
                  </a:cubicBezTo>
                  <a:cubicBezTo>
                    <a:pt x="8465" y="5027"/>
                    <a:pt x="8444" y="5022"/>
                    <a:pt x="8424" y="5011"/>
                  </a:cubicBezTo>
                  <a:cubicBezTo>
                    <a:pt x="8402" y="5014"/>
                    <a:pt x="8377" y="5020"/>
                    <a:pt x="8383" y="5055"/>
                  </a:cubicBezTo>
                  <a:cubicBezTo>
                    <a:pt x="8386" y="5067"/>
                    <a:pt x="8388" y="5080"/>
                    <a:pt x="8390" y="5089"/>
                  </a:cubicBezTo>
                  <a:cubicBezTo>
                    <a:pt x="8373" y="5057"/>
                    <a:pt x="8364" y="5041"/>
                    <a:pt x="8359" y="5041"/>
                  </a:cubicBezTo>
                  <a:cubicBezTo>
                    <a:pt x="8353" y="5041"/>
                    <a:pt x="8351" y="5059"/>
                    <a:pt x="8346" y="5096"/>
                  </a:cubicBezTo>
                  <a:cubicBezTo>
                    <a:pt x="8347" y="5115"/>
                    <a:pt x="8342" y="5125"/>
                    <a:pt x="8336" y="5125"/>
                  </a:cubicBezTo>
                  <a:cubicBezTo>
                    <a:pt x="8331" y="5125"/>
                    <a:pt x="8325" y="5117"/>
                    <a:pt x="8324" y="5099"/>
                  </a:cubicBezTo>
                  <a:cubicBezTo>
                    <a:pt x="8300" y="5073"/>
                    <a:pt x="8281" y="5070"/>
                    <a:pt x="8275" y="5070"/>
                  </a:cubicBezTo>
                  <a:cubicBezTo>
                    <a:pt x="8274" y="5070"/>
                    <a:pt x="8274" y="5071"/>
                    <a:pt x="8274" y="5071"/>
                  </a:cubicBezTo>
                  <a:cubicBezTo>
                    <a:pt x="8195" y="5099"/>
                    <a:pt x="8114" y="5121"/>
                    <a:pt x="8032" y="5136"/>
                  </a:cubicBezTo>
                  <a:cubicBezTo>
                    <a:pt x="7854" y="5155"/>
                    <a:pt x="7788" y="5165"/>
                    <a:pt x="7791" y="5199"/>
                  </a:cubicBezTo>
                  <a:cubicBezTo>
                    <a:pt x="7781" y="5220"/>
                    <a:pt x="7777" y="5230"/>
                    <a:pt x="7771" y="5230"/>
                  </a:cubicBezTo>
                  <a:cubicBezTo>
                    <a:pt x="7765" y="5230"/>
                    <a:pt x="7759" y="5222"/>
                    <a:pt x="7747" y="5205"/>
                  </a:cubicBezTo>
                  <a:cubicBezTo>
                    <a:pt x="7734" y="5187"/>
                    <a:pt x="7713" y="5175"/>
                    <a:pt x="7690" y="5175"/>
                  </a:cubicBezTo>
                  <a:cubicBezTo>
                    <a:pt x="7685" y="5175"/>
                    <a:pt x="7680" y="5176"/>
                    <a:pt x="7675" y="5177"/>
                  </a:cubicBezTo>
                  <a:cubicBezTo>
                    <a:pt x="7672" y="5177"/>
                    <a:pt x="7668" y="5177"/>
                    <a:pt x="7665" y="5177"/>
                  </a:cubicBezTo>
                  <a:cubicBezTo>
                    <a:pt x="7647" y="5177"/>
                    <a:pt x="7631" y="5175"/>
                    <a:pt x="7628" y="5146"/>
                  </a:cubicBezTo>
                  <a:cubicBezTo>
                    <a:pt x="7609" y="5180"/>
                    <a:pt x="7609" y="5180"/>
                    <a:pt x="7587" y="5183"/>
                  </a:cubicBezTo>
                  <a:cubicBezTo>
                    <a:pt x="7586" y="5166"/>
                    <a:pt x="7580" y="5158"/>
                    <a:pt x="7572" y="5158"/>
                  </a:cubicBezTo>
                  <a:cubicBezTo>
                    <a:pt x="7564" y="5158"/>
                    <a:pt x="7553" y="5167"/>
                    <a:pt x="7544" y="5186"/>
                  </a:cubicBezTo>
                  <a:cubicBezTo>
                    <a:pt x="7536" y="5224"/>
                    <a:pt x="7532" y="5243"/>
                    <a:pt x="7529" y="5243"/>
                  </a:cubicBezTo>
                  <a:cubicBezTo>
                    <a:pt x="7525" y="5243"/>
                    <a:pt x="7523" y="5225"/>
                    <a:pt x="7518" y="5190"/>
                  </a:cubicBezTo>
                  <a:cubicBezTo>
                    <a:pt x="7516" y="5166"/>
                    <a:pt x="7482" y="5143"/>
                    <a:pt x="7470" y="5143"/>
                  </a:cubicBezTo>
                  <a:cubicBezTo>
                    <a:pt x="7465" y="5143"/>
                    <a:pt x="7464" y="5148"/>
                    <a:pt x="7471" y="5158"/>
                  </a:cubicBezTo>
                  <a:cubicBezTo>
                    <a:pt x="7475" y="5193"/>
                    <a:pt x="7431" y="5196"/>
                    <a:pt x="7412" y="5233"/>
                  </a:cubicBezTo>
                  <a:cubicBezTo>
                    <a:pt x="7406" y="5234"/>
                    <a:pt x="7400" y="5235"/>
                    <a:pt x="7394" y="5235"/>
                  </a:cubicBezTo>
                  <a:cubicBezTo>
                    <a:pt x="7379" y="5235"/>
                    <a:pt x="7367" y="5229"/>
                    <a:pt x="7365" y="5202"/>
                  </a:cubicBezTo>
                  <a:cubicBezTo>
                    <a:pt x="7358" y="5195"/>
                    <a:pt x="7347" y="5191"/>
                    <a:pt x="7333" y="5191"/>
                  </a:cubicBezTo>
                  <a:cubicBezTo>
                    <a:pt x="7291" y="5191"/>
                    <a:pt x="7226" y="5224"/>
                    <a:pt x="7211" y="5252"/>
                  </a:cubicBezTo>
                  <a:cubicBezTo>
                    <a:pt x="7211" y="5270"/>
                    <a:pt x="7205" y="5280"/>
                    <a:pt x="7199" y="5280"/>
                  </a:cubicBezTo>
                  <a:cubicBezTo>
                    <a:pt x="7194" y="5280"/>
                    <a:pt x="7188" y="5272"/>
                    <a:pt x="7186" y="5255"/>
                  </a:cubicBezTo>
                  <a:cubicBezTo>
                    <a:pt x="7184" y="5223"/>
                    <a:pt x="7167" y="5221"/>
                    <a:pt x="7149" y="5221"/>
                  </a:cubicBezTo>
                  <a:cubicBezTo>
                    <a:pt x="7146" y="5221"/>
                    <a:pt x="7142" y="5221"/>
                    <a:pt x="7139" y="5221"/>
                  </a:cubicBezTo>
                  <a:cubicBezTo>
                    <a:pt x="7134" y="5232"/>
                    <a:pt x="7129" y="5237"/>
                    <a:pt x="7126" y="5237"/>
                  </a:cubicBezTo>
                  <a:cubicBezTo>
                    <a:pt x="7119" y="5237"/>
                    <a:pt x="7116" y="5213"/>
                    <a:pt x="7114" y="5186"/>
                  </a:cubicBezTo>
                  <a:cubicBezTo>
                    <a:pt x="7129" y="5160"/>
                    <a:pt x="7119" y="5154"/>
                    <a:pt x="7094" y="5154"/>
                  </a:cubicBezTo>
                  <a:cubicBezTo>
                    <a:pt x="7086" y="5154"/>
                    <a:pt x="7077" y="5154"/>
                    <a:pt x="7067" y="5155"/>
                  </a:cubicBezTo>
                  <a:cubicBezTo>
                    <a:pt x="7048" y="5193"/>
                    <a:pt x="6957" y="5196"/>
                    <a:pt x="6892" y="5199"/>
                  </a:cubicBezTo>
                  <a:cubicBezTo>
                    <a:pt x="6779" y="5205"/>
                    <a:pt x="6760" y="5243"/>
                    <a:pt x="6719" y="5315"/>
                  </a:cubicBezTo>
                  <a:lnTo>
                    <a:pt x="6701" y="5390"/>
                  </a:lnTo>
                  <a:lnTo>
                    <a:pt x="6694" y="5318"/>
                  </a:lnTo>
                  <a:cubicBezTo>
                    <a:pt x="6691" y="5280"/>
                    <a:pt x="6682" y="5246"/>
                    <a:pt x="6669" y="5212"/>
                  </a:cubicBezTo>
                  <a:cubicBezTo>
                    <a:pt x="6644" y="5212"/>
                    <a:pt x="6647" y="5249"/>
                    <a:pt x="6650" y="5284"/>
                  </a:cubicBezTo>
                  <a:cubicBezTo>
                    <a:pt x="6650" y="5303"/>
                    <a:pt x="6645" y="5312"/>
                    <a:pt x="6633" y="5312"/>
                  </a:cubicBezTo>
                  <a:cubicBezTo>
                    <a:pt x="6621" y="5312"/>
                    <a:pt x="6604" y="5304"/>
                    <a:pt x="6581" y="5287"/>
                  </a:cubicBezTo>
                  <a:cubicBezTo>
                    <a:pt x="6558" y="5271"/>
                    <a:pt x="6542" y="5264"/>
                    <a:pt x="6528" y="5264"/>
                  </a:cubicBezTo>
                  <a:cubicBezTo>
                    <a:pt x="6513" y="5264"/>
                    <a:pt x="6502" y="5272"/>
                    <a:pt x="6491" y="5290"/>
                  </a:cubicBezTo>
                  <a:cubicBezTo>
                    <a:pt x="6488" y="5290"/>
                    <a:pt x="6485" y="5290"/>
                    <a:pt x="6483" y="5290"/>
                  </a:cubicBezTo>
                  <a:cubicBezTo>
                    <a:pt x="6460" y="5290"/>
                    <a:pt x="6436" y="5278"/>
                    <a:pt x="6422" y="5255"/>
                  </a:cubicBezTo>
                  <a:cubicBezTo>
                    <a:pt x="6400" y="5255"/>
                    <a:pt x="6400" y="5255"/>
                    <a:pt x="6403" y="5293"/>
                  </a:cubicBezTo>
                  <a:cubicBezTo>
                    <a:pt x="6403" y="5310"/>
                    <a:pt x="6397" y="5319"/>
                    <a:pt x="6389" y="5319"/>
                  </a:cubicBezTo>
                  <a:cubicBezTo>
                    <a:pt x="6380" y="5319"/>
                    <a:pt x="6368" y="5310"/>
                    <a:pt x="6356" y="5293"/>
                  </a:cubicBezTo>
                  <a:cubicBezTo>
                    <a:pt x="6341" y="5251"/>
                    <a:pt x="6313" y="5235"/>
                    <a:pt x="6292" y="5235"/>
                  </a:cubicBezTo>
                  <a:cubicBezTo>
                    <a:pt x="6277" y="5235"/>
                    <a:pt x="6265" y="5244"/>
                    <a:pt x="6265" y="5259"/>
                  </a:cubicBezTo>
                  <a:cubicBezTo>
                    <a:pt x="6268" y="5296"/>
                    <a:pt x="6246" y="5296"/>
                    <a:pt x="6221" y="5296"/>
                  </a:cubicBezTo>
                  <a:cubicBezTo>
                    <a:pt x="6219" y="5296"/>
                    <a:pt x="6217" y="5296"/>
                    <a:pt x="6215" y="5296"/>
                  </a:cubicBezTo>
                  <a:cubicBezTo>
                    <a:pt x="6191" y="5296"/>
                    <a:pt x="6167" y="5311"/>
                    <a:pt x="6155" y="5334"/>
                  </a:cubicBezTo>
                  <a:lnTo>
                    <a:pt x="6111" y="5334"/>
                  </a:lnTo>
                  <a:cubicBezTo>
                    <a:pt x="6089" y="5334"/>
                    <a:pt x="6111" y="5299"/>
                    <a:pt x="6133" y="5299"/>
                  </a:cubicBezTo>
                  <a:lnTo>
                    <a:pt x="6108" y="5262"/>
                  </a:lnTo>
                  <a:cubicBezTo>
                    <a:pt x="6064" y="5265"/>
                    <a:pt x="6042" y="5265"/>
                    <a:pt x="6020" y="5299"/>
                  </a:cubicBezTo>
                  <a:cubicBezTo>
                    <a:pt x="6010" y="5335"/>
                    <a:pt x="6004" y="5353"/>
                    <a:pt x="6001" y="5353"/>
                  </a:cubicBezTo>
                  <a:cubicBezTo>
                    <a:pt x="5999" y="5353"/>
                    <a:pt x="5999" y="5335"/>
                    <a:pt x="5999" y="5299"/>
                  </a:cubicBezTo>
                  <a:cubicBezTo>
                    <a:pt x="5999" y="5275"/>
                    <a:pt x="5986" y="5251"/>
                    <a:pt x="5971" y="5251"/>
                  </a:cubicBezTo>
                  <a:cubicBezTo>
                    <a:pt x="5965" y="5251"/>
                    <a:pt x="5958" y="5255"/>
                    <a:pt x="5952" y="5265"/>
                  </a:cubicBezTo>
                  <a:cubicBezTo>
                    <a:pt x="5942" y="5295"/>
                    <a:pt x="5933" y="5306"/>
                    <a:pt x="5926" y="5306"/>
                  </a:cubicBezTo>
                  <a:cubicBezTo>
                    <a:pt x="5915" y="5306"/>
                    <a:pt x="5908" y="5285"/>
                    <a:pt x="5908" y="5265"/>
                  </a:cubicBezTo>
                  <a:cubicBezTo>
                    <a:pt x="5919" y="5229"/>
                    <a:pt x="5924" y="5211"/>
                    <a:pt x="5916" y="5211"/>
                  </a:cubicBezTo>
                  <a:cubicBezTo>
                    <a:pt x="5908" y="5211"/>
                    <a:pt x="5886" y="5229"/>
                    <a:pt x="5842" y="5265"/>
                  </a:cubicBezTo>
                  <a:cubicBezTo>
                    <a:pt x="5795" y="5265"/>
                    <a:pt x="5707" y="5299"/>
                    <a:pt x="5638" y="5299"/>
                  </a:cubicBezTo>
                  <a:cubicBezTo>
                    <a:pt x="5550" y="5296"/>
                    <a:pt x="5503" y="5296"/>
                    <a:pt x="5481" y="5262"/>
                  </a:cubicBezTo>
                  <a:cubicBezTo>
                    <a:pt x="5481" y="5255"/>
                    <a:pt x="5481" y="5248"/>
                    <a:pt x="5481" y="5242"/>
                  </a:cubicBezTo>
                  <a:lnTo>
                    <a:pt x="5481" y="5242"/>
                  </a:lnTo>
                  <a:cubicBezTo>
                    <a:pt x="5477" y="5296"/>
                    <a:pt x="5453" y="5296"/>
                    <a:pt x="5391" y="5296"/>
                  </a:cubicBezTo>
                  <a:cubicBezTo>
                    <a:pt x="5374" y="5285"/>
                    <a:pt x="5356" y="5279"/>
                    <a:pt x="5337" y="5279"/>
                  </a:cubicBezTo>
                  <a:cubicBezTo>
                    <a:pt x="5305" y="5279"/>
                    <a:pt x="5274" y="5296"/>
                    <a:pt x="5256" y="5327"/>
                  </a:cubicBezTo>
                  <a:lnTo>
                    <a:pt x="5303" y="5327"/>
                  </a:lnTo>
                  <a:cubicBezTo>
                    <a:pt x="5301" y="5369"/>
                    <a:pt x="5293" y="5387"/>
                    <a:pt x="5278" y="5387"/>
                  </a:cubicBezTo>
                  <a:cubicBezTo>
                    <a:pt x="5267" y="5387"/>
                    <a:pt x="5252" y="5378"/>
                    <a:pt x="5234" y="5362"/>
                  </a:cubicBezTo>
                  <a:cubicBezTo>
                    <a:pt x="5212" y="5359"/>
                    <a:pt x="5212" y="5324"/>
                    <a:pt x="5212" y="5287"/>
                  </a:cubicBezTo>
                  <a:cubicBezTo>
                    <a:pt x="5212" y="5252"/>
                    <a:pt x="5193" y="5215"/>
                    <a:pt x="5171" y="5215"/>
                  </a:cubicBezTo>
                  <a:cubicBezTo>
                    <a:pt x="5168" y="5215"/>
                    <a:pt x="5164" y="5215"/>
                    <a:pt x="5161" y="5215"/>
                  </a:cubicBezTo>
                  <a:cubicBezTo>
                    <a:pt x="5141" y="5215"/>
                    <a:pt x="5127" y="5217"/>
                    <a:pt x="5146" y="5249"/>
                  </a:cubicBezTo>
                  <a:cubicBezTo>
                    <a:pt x="5146" y="5278"/>
                    <a:pt x="5146" y="5285"/>
                    <a:pt x="5136" y="5285"/>
                  </a:cubicBezTo>
                  <a:cubicBezTo>
                    <a:pt x="5133" y="5285"/>
                    <a:pt x="5129" y="5284"/>
                    <a:pt x="5124" y="5284"/>
                  </a:cubicBezTo>
                  <a:cubicBezTo>
                    <a:pt x="5121" y="5283"/>
                    <a:pt x="5119" y="5283"/>
                    <a:pt x="5116" y="5283"/>
                  </a:cubicBezTo>
                  <a:cubicBezTo>
                    <a:pt x="5090" y="5283"/>
                    <a:pt x="5067" y="5296"/>
                    <a:pt x="5055" y="5318"/>
                  </a:cubicBezTo>
                  <a:cubicBezTo>
                    <a:pt x="5052" y="5353"/>
                    <a:pt x="5030" y="5353"/>
                    <a:pt x="5008" y="5353"/>
                  </a:cubicBezTo>
                  <a:cubicBezTo>
                    <a:pt x="4993" y="5327"/>
                    <a:pt x="4968" y="5315"/>
                    <a:pt x="4942" y="5312"/>
                  </a:cubicBezTo>
                  <a:cubicBezTo>
                    <a:pt x="4942" y="5323"/>
                    <a:pt x="4941" y="5327"/>
                    <a:pt x="4941" y="5327"/>
                  </a:cubicBezTo>
                  <a:cubicBezTo>
                    <a:pt x="4941" y="5327"/>
                    <a:pt x="4942" y="5302"/>
                    <a:pt x="4942" y="5277"/>
                  </a:cubicBezTo>
                  <a:cubicBezTo>
                    <a:pt x="4942" y="5252"/>
                    <a:pt x="4936" y="5227"/>
                    <a:pt x="4924" y="5205"/>
                  </a:cubicBezTo>
                  <a:cubicBezTo>
                    <a:pt x="4923" y="5205"/>
                    <a:pt x="4922" y="5205"/>
                    <a:pt x="4921" y="5205"/>
                  </a:cubicBezTo>
                  <a:cubicBezTo>
                    <a:pt x="4902" y="5205"/>
                    <a:pt x="4902" y="5240"/>
                    <a:pt x="4902" y="5240"/>
                  </a:cubicBezTo>
                  <a:cubicBezTo>
                    <a:pt x="4901" y="5253"/>
                    <a:pt x="4842" y="5258"/>
                    <a:pt x="4761" y="5258"/>
                  </a:cubicBezTo>
                  <a:cubicBezTo>
                    <a:pt x="4596" y="5258"/>
                    <a:pt x="4340" y="5239"/>
                    <a:pt x="4294" y="5237"/>
                  </a:cubicBezTo>
                  <a:cubicBezTo>
                    <a:pt x="4272" y="5215"/>
                    <a:pt x="4243" y="5204"/>
                    <a:pt x="4223" y="5204"/>
                  </a:cubicBezTo>
                  <a:cubicBezTo>
                    <a:pt x="4205" y="5204"/>
                    <a:pt x="4196" y="5213"/>
                    <a:pt x="4206" y="5230"/>
                  </a:cubicBezTo>
                  <a:cubicBezTo>
                    <a:pt x="4204" y="5247"/>
                    <a:pt x="4177" y="5253"/>
                    <a:pt x="4134" y="5253"/>
                  </a:cubicBezTo>
                  <a:cubicBezTo>
                    <a:pt x="4089" y="5253"/>
                    <a:pt x="4025" y="5246"/>
                    <a:pt x="3955" y="5240"/>
                  </a:cubicBezTo>
                  <a:cubicBezTo>
                    <a:pt x="3877" y="5232"/>
                    <a:pt x="3810" y="5226"/>
                    <a:pt x="3763" y="5226"/>
                  </a:cubicBezTo>
                  <a:cubicBezTo>
                    <a:pt x="3716" y="5226"/>
                    <a:pt x="3687" y="5232"/>
                    <a:pt x="3686" y="5249"/>
                  </a:cubicBezTo>
                  <a:lnTo>
                    <a:pt x="3617" y="5243"/>
                  </a:lnTo>
                  <a:cubicBezTo>
                    <a:pt x="3613" y="5242"/>
                    <a:pt x="3609" y="5242"/>
                    <a:pt x="3605" y="5242"/>
                  </a:cubicBezTo>
                  <a:cubicBezTo>
                    <a:pt x="3566" y="5242"/>
                    <a:pt x="3525" y="5265"/>
                    <a:pt x="3504" y="5265"/>
                  </a:cubicBezTo>
                  <a:cubicBezTo>
                    <a:pt x="3503" y="5265"/>
                    <a:pt x="3502" y="5265"/>
                    <a:pt x="3501" y="5265"/>
                  </a:cubicBezTo>
                  <a:cubicBezTo>
                    <a:pt x="3489" y="5280"/>
                    <a:pt x="3478" y="5287"/>
                    <a:pt x="3472" y="5287"/>
                  </a:cubicBezTo>
                  <a:cubicBezTo>
                    <a:pt x="3466" y="5287"/>
                    <a:pt x="3466" y="5278"/>
                    <a:pt x="3479" y="5262"/>
                  </a:cubicBezTo>
                  <a:cubicBezTo>
                    <a:pt x="3482" y="5224"/>
                    <a:pt x="3488" y="5190"/>
                    <a:pt x="3466" y="5186"/>
                  </a:cubicBezTo>
                  <a:cubicBezTo>
                    <a:pt x="3463" y="5186"/>
                    <a:pt x="3460" y="5186"/>
                    <a:pt x="3457" y="5186"/>
                  </a:cubicBezTo>
                  <a:cubicBezTo>
                    <a:pt x="3419" y="5186"/>
                    <a:pt x="3416" y="5220"/>
                    <a:pt x="3413" y="5252"/>
                  </a:cubicBezTo>
                  <a:cubicBezTo>
                    <a:pt x="3408" y="5281"/>
                    <a:pt x="3391" y="5284"/>
                    <a:pt x="3386" y="5284"/>
                  </a:cubicBezTo>
                  <a:cubicBezTo>
                    <a:pt x="3385" y="5284"/>
                    <a:pt x="3385" y="5284"/>
                    <a:pt x="3385" y="5284"/>
                  </a:cubicBezTo>
                  <a:cubicBezTo>
                    <a:pt x="3363" y="5280"/>
                    <a:pt x="3363" y="5280"/>
                    <a:pt x="3369" y="5246"/>
                  </a:cubicBezTo>
                  <a:lnTo>
                    <a:pt x="3376" y="5174"/>
                  </a:lnTo>
                  <a:lnTo>
                    <a:pt x="3354" y="5174"/>
                  </a:lnTo>
                  <a:cubicBezTo>
                    <a:pt x="3351" y="5203"/>
                    <a:pt x="3335" y="5205"/>
                    <a:pt x="3330" y="5205"/>
                  </a:cubicBezTo>
                  <a:cubicBezTo>
                    <a:pt x="3329" y="5205"/>
                    <a:pt x="3329" y="5205"/>
                    <a:pt x="3329" y="5205"/>
                  </a:cubicBezTo>
                  <a:cubicBezTo>
                    <a:pt x="3307" y="5202"/>
                    <a:pt x="3307" y="5202"/>
                    <a:pt x="3313" y="5130"/>
                  </a:cubicBezTo>
                  <a:cubicBezTo>
                    <a:pt x="3318" y="5094"/>
                    <a:pt x="3314" y="5076"/>
                    <a:pt x="3305" y="5076"/>
                  </a:cubicBezTo>
                  <a:cubicBezTo>
                    <a:pt x="3297" y="5076"/>
                    <a:pt x="3284" y="5092"/>
                    <a:pt x="3269" y="5124"/>
                  </a:cubicBezTo>
                  <a:lnTo>
                    <a:pt x="3222" y="5155"/>
                  </a:lnTo>
                  <a:cubicBezTo>
                    <a:pt x="3217" y="5130"/>
                    <a:pt x="3207" y="5121"/>
                    <a:pt x="3196" y="5121"/>
                  </a:cubicBezTo>
                  <a:cubicBezTo>
                    <a:pt x="3174" y="5121"/>
                    <a:pt x="3145" y="5157"/>
                    <a:pt x="3128" y="5180"/>
                  </a:cubicBezTo>
                  <a:cubicBezTo>
                    <a:pt x="3121" y="5141"/>
                    <a:pt x="3111" y="5121"/>
                    <a:pt x="3099" y="5121"/>
                  </a:cubicBezTo>
                  <a:cubicBezTo>
                    <a:pt x="3088" y="5121"/>
                    <a:pt x="3074" y="5138"/>
                    <a:pt x="3059" y="5171"/>
                  </a:cubicBezTo>
                  <a:cubicBezTo>
                    <a:pt x="3058" y="5187"/>
                    <a:pt x="3052" y="5195"/>
                    <a:pt x="3045" y="5195"/>
                  </a:cubicBezTo>
                  <a:cubicBezTo>
                    <a:pt x="3036" y="5195"/>
                    <a:pt x="3025" y="5185"/>
                    <a:pt x="3015" y="5165"/>
                  </a:cubicBezTo>
                  <a:cubicBezTo>
                    <a:pt x="2999" y="5127"/>
                    <a:pt x="2974" y="5124"/>
                    <a:pt x="2931" y="5114"/>
                  </a:cubicBezTo>
                  <a:cubicBezTo>
                    <a:pt x="2922" y="5125"/>
                    <a:pt x="2897" y="5130"/>
                    <a:pt x="2861" y="5130"/>
                  </a:cubicBezTo>
                  <a:cubicBezTo>
                    <a:pt x="2794" y="5130"/>
                    <a:pt x="2687" y="5114"/>
                    <a:pt x="2570" y="5096"/>
                  </a:cubicBezTo>
                  <a:cubicBezTo>
                    <a:pt x="2440" y="5075"/>
                    <a:pt x="2339" y="5056"/>
                    <a:pt x="2283" y="5056"/>
                  </a:cubicBezTo>
                  <a:cubicBezTo>
                    <a:pt x="2254" y="5056"/>
                    <a:pt x="2237" y="5061"/>
                    <a:pt x="2235" y="5074"/>
                  </a:cubicBezTo>
                  <a:cubicBezTo>
                    <a:pt x="2210" y="5067"/>
                    <a:pt x="2210" y="5067"/>
                    <a:pt x="2194" y="5030"/>
                  </a:cubicBezTo>
                  <a:cubicBezTo>
                    <a:pt x="2197" y="5013"/>
                    <a:pt x="2194" y="5003"/>
                    <a:pt x="2187" y="5003"/>
                  </a:cubicBezTo>
                  <a:cubicBezTo>
                    <a:pt x="2178" y="5003"/>
                    <a:pt x="2163" y="5018"/>
                    <a:pt x="2144" y="5055"/>
                  </a:cubicBezTo>
                  <a:cubicBezTo>
                    <a:pt x="2128" y="5073"/>
                    <a:pt x="2119" y="5092"/>
                    <a:pt x="2117" y="5092"/>
                  </a:cubicBezTo>
                  <a:cubicBezTo>
                    <a:pt x="2115" y="5092"/>
                    <a:pt x="2117" y="5081"/>
                    <a:pt x="2122" y="5052"/>
                  </a:cubicBezTo>
                  <a:cubicBezTo>
                    <a:pt x="2128" y="5017"/>
                    <a:pt x="2084" y="5008"/>
                    <a:pt x="1997" y="4992"/>
                  </a:cubicBezTo>
                  <a:cubicBezTo>
                    <a:pt x="1961" y="4985"/>
                    <a:pt x="1918" y="4977"/>
                    <a:pt x="1886" y="4977"/>
                  </a:cubicBezTo>
                  <a:cubicBezTo>
                    <a:pt x="1859" y="4977"/>
                    <a:pt x="1840" y="4983"/>
                    <a:pt x="1837" y="4998"/>
                  </a:cubicBezTo>
                  <a:cubicBezTo>
                    <a:pt x="1812" y="5010"/>
                    <a:pt x="1798" y="5017"/>
                    <a:pt x="1794" y="5017"/>
                  </a:cubicBezTo>
                  <a:cubicBezTo>
                    <a:pt x="1790" y="5017"/>
                    <a:pt x="1797" y="5009"/>
                    <a:pt x="1812" y="4992"/>
                  </a:cubicBezTo>
                  <a:cubicBezTo>
                    <a:pt x="1839" y="4947"/>
                    <a:pt x="1793" y="4904"/>
                    <a:pt x="1736" y="4904"/>
                  </a:cubicBezTo>
                  <a:cubicBezTo>
                    <a:pt x="1714" y="4904"/>
                    <a:pt x="1690" y="4910"/>
                    <a:pt x="1668" y="4926"/>
                  </a:cubicBezTo>
                  <a:cubicBezTo>
                    <a:pt x="1646" y="4920"/>
                    <a:pt x="1624" y="4917"/>
                    <a:pt x="1630" y="4882"/>
                  </a:cubicBezTo>
                  <a:cubicBezTo>
                    <a:pt x="1615" y="4879"/>
                    <a:pt x="1599" y="4877"/>
                    <a:pt x="1585" y="4877"/>
                  </a:cubicBezTo>
                  <a:cubicBezTo>
                    <a:pt x="1560" y="4877"/>
                    <a:pt x="1536" y="4882"/>
                    <a:pt x="1514" y="4892"/>
                  </a:cubicBezTo>
                  <a:lnTo>
                    <a:pt x="1357" y="4861"/>
                  </a:lnTo>
                  <a:cubicBezTo>
                    <a:pt x="1349" y="4859"/>
                    <a:pt x="1341" y="4858"/>
                    <a:pt x="1333" y="4858"/>
                  </a:cubicBezTo>
                  <a:cubicBezTo>
                    <a:pt x="1309" y="4858"/>
                    <a:pt x="1284" y="4865"/>
                    <a:pt x="1263" y="4876"/>
                  </a:cubicBezTo>
                  <a:lnTo>
                    <a:pt x="1241" y="4870"/>
                  </a:lnTo>
                  <a:cubicBezTo>
                    <a:pt x="1248" y="4835"/>
                    <a:pt x="1141" y="4810"/>
                    <a:pt x="988" y="4773"/>
                  </a:cubicBezTo>
                  <a:cubicBezTo>
                    <a:pt x="834" y="4735"/>
                    <a:pt x="702" y="4704"/>
                    <a:pt x="690" y="4663"/>
                  </a:cubicBezTo>
                  <a:cubicBezTo>
                    <a:pt x="690" y="4663"/>
                    <a:pt x="689" y="4663"/>
                    <a:pt x="688" y="4663"/>
                  </a:cubicBezTo>
                  <a:cubicBezTo>
                    <a:pt x="682" y="4663"/>
                    <a:pt x="663" y="4665"/>
                    <a:pt x="640" y="4688"/>
                  </a:cubicBezTo>
                  <a:cubicBezTo>
                    <a:pt x="618" y="4721"/>
                    <a:pt x="602" y="4735"/>
                    <a:pt x="590" y="4735"/>
                  </a:cubicBezTo>
                  <a:cubicBezTo>
                    <a:pt x="579" y="4735"/>
                    <a:pt x="571" y="4723"/>
                    <a:pt x="565" y="4704"/>
                  </a:cubicBezTo>
                  <a:cubicBezTo>
                    <a:pt x="566" y="4660"/>
                    <a:pt x="531" y="4632"/>
                    <a:pt x="495" y="4632"/>
                  </a:cubicBezTo>
                  <a:cubicBezTo>
                    <a:pt x="473" y="4632"/>
                    <a:pt x="450" y="4644"/>
                    <a:pt x="436" y="4669"/>
                  </a:cubicBezTo>
                  <a:cubicBezTo>
                    <a:pt x="433" y="4679"/>
                    <a:pt x="432" y="4684"/>
                    <a:pt x="432" y="4684"/>
                  </a:cubicBezTo>
                  <a:cubicBezTo>
                    <a:pt x="432" y="4684"/>
                    <a:pt x="438" y="4659"/>
                    <a:pt x="442" y="4635"/>
                  </a:cubicBezTo>
                  <a:cubicBezTo>
                    <a:pt x="441" y="4601"/>
                    <a:pt x="425" y="4586"/>
                    <a:pt x="405" y="4586"/>
                  </a:cubicBezTo>
                  <a:cubicBezTo>
                    <a:pt x="380" y="4586"/>
                    <a:pt x="349" y="4607"/>
                    <a:pt x="326" y="4641"/>
                  </a:cubicBezTo>
                  <a:cubicBezTo>
                    <a:pt x="317" y="4610"/>
                    <a:pt x="307" y="4579"/>
                    <a:pt x="289" y="4579"/>
                  </a:cubicBezTo>
                  <a:cubicBezTo>
                    <a:pt x="283" y="4579"/>
                    <a:pt x="277" y="4581"/>
                    <a:pt x="270" y="4588"/>
                  </a:cubicBezTo>
                  <a:cubicBezTo>
                    <a:pt x="248" y="4582"/>
                    <a:pt x="248" y="4582"/>
                    <a:pt x="267" y="4513"/>
                  </a:cubicBezTo>
                  <a:cubicBezTo>
                    <a:pt x="276" y="4478"/>
                    <a:pt x="286" y="4444"/>
                    <a:pt x="264" y="4437"/>
                  </a:cubicBezTo>
                  <a:cubicBezTo>
                    <a:pt x="262" y="4437"/>
                    <a:pt x="260" y="4437"/>
                    <a:pt x="259" y="4437"/>
                  </a:cubicBezTo>
                  <a:cubicBezTo>
                    <a:pt x="240" y="4437"/>
                    <a:pt x="232" y="4468"/>
                    <a:pt x="223" y="4500"/>
                  </a:cubicBezTo>
                  <a:lnTo>
                    <a:pt x="182" y="4491"/>
                  </a:lnTo>
                  <a:cubicBezTo>
                    <a:pt x="182" y="4491"/>
                    <a:pt x="181" y="4490"/>
                    <a:pt x="178" y="4490"/>
                  </a:cubicBezTo>
                  <a:cubicBezTo>
                    <a:pt x="171" y="4490"/>
                    <a:pt x="158" y="4494"/>
                    <a:pt x="151" y="4519"/>
                  </a:cubicBezTo>
                  <a:cubicBezTo>
                    <a:pt x="145" y="4540"/>
                    <a:pt x="135" y="4546"/>
                    <a:pt x="123" y="4546"/>
                  </a:cubicBezTo>
                  <a:cubicBezTo>
                    <a:pt x="115" y="4546"/>
                    <a:pt x="106" y="4543"/>
                    <a:pt x="98" y="4541"/>
                  </a:cubicBezTo>
                  <a:cubicBezTo>
                    <a:pt x="101" y="4530"/>
                    <a:pt x="99" y="4525"/>
                    <a:pt x="97" y="4525"/>
                  </a:cubicBezTo>
                  <a:cubicBezTo>
                    <a:pt x="92" y="4525"/>
                    <a:pt x="80" y="4547"/>
                    <a:pt x="88" y="4575"/>
                  </a:cubicBezTo>
                  <a:cubicBezTo>
                    <a:pt x="80" y="4607"/>
                    <a:pt x="71" y="4639"/>
                    <a:pt x="52" y="4639"/>
                  </a:cubicBezTo>
                  <a:cubicBezTo>
                    <a:pt x="51" y="4639"/>
                    <a:pt x="49" y="4639"/>
                    <a:pt x="47" y="4638"/>
                  </a:cubicBezTo>
                  <a:lnTo>
                    <a:pt x="29" y="4707"/>
                  </a:lnTo>
                  <a:cubicBezTo>
                    <a:pt x="10" y="4776"/>
                    <a:pt x="0" y="4810"/>
                    <a:pt x="35" y="4857"/>
                  </a:cubicBezTo>
                  <a:cubicBezTo>
                    <a:pt x="86" y="4896"/>
                    <a:pt x="128" y="4933"/>
                    <a:pt x="156" y="4933"/>
                  </a:cubicBezTo>
                  <a:cubicBezTo>
                    <a:pt x="171" y="4933"/>
                    <a:pt x="182" y="4923"/>
                    <a:pt x="188" y="4898"/>
                  </a:cubicBezTo>
                  <a:cubicBezTo>
                    <a:pt x="188" y="4898"/>
                    <a:pt x="214" y="4875"/>
                    <a:pt x="235" y="4875"/>
                  </a:cubicBezTo>
                  <a:cubicBezTo>
                    <a:pt x="237" y="4875"/>
                    <a:pt x="240" y="4876"/>
                    <a:pt x="242" y="4876"/>
                  </a:cubicBezTo>
                  <a:cubicBezTo>
                    <a:pt x="261" y="4882"/>
                    <a:pt x="276" y="4923"/>
                    <a:pt x="276" y="4923"/>
                  </a:cubicBezTo>
                  <a:cubicBezTo>
                    <a:pt x="267" y="4958"/>
                    <a:pt x="355" y="4983"/>
                    <a:pt x="464" y="5011"/>
                  </a:cubicBezTo>
                  <a:cubicBezTo>
                    <a:pt x="596" y="5049"/>
                    <a:pt x="662" y="5061"/>
                    <a:pt x="677" y="5102"/>
                  </a:cubicBezTo>
                  <a:cubicBezTo>
                    <a:pt x="690" y="5143"/>
                    <a:pt x="712" y="5149"/>
                    <a:pt x="712" y="5149"/>
                  </a:cubicBezTo>
                  <a:cubicBezTo>
                    <a:pt x="715" y="5138"/>
                    <a:pt x="729" y="5134"/>
                    <a:pt x="751" y="5134"/>
                  </a:cubicBezTo>
                  <a:cubicBezTo>
                    <a:pt x="803" y="5134"/>
                    <a:pt x="900" y="5157"/>
                    <a:pt x="1010" y="5183"/>
                  </a:cubicBezTo>
                  <a:cubicBezTo>
                    <a:pt x="1116" y="5210"/>
                    <a:pt x="1225" y="5233"/>
                    <a:pt x="1284" y="5233"/>
                  </a:cubicBezTo>
                  <a:cubicBezTo>
                    <a:pt x="1310" y="5233"/>
                    <a:pt x="1326" y="5228"/>
                    <a:pt x="1329" y="5218"/>
                  </a:cubicBezTo>
                  <a:lnTo>
                    <a:pt x="1373" y="5227"/>
                  </a:lnTo>
                  <a:cubicBezTo>
                    <a:pt x="1367" y="5265"/>
                    <a:pt x="1411" y="5274"/>
                    <a:pt x="1455" y="5284"/>
                  </a:cubicBezTo>
                  <a:cubicBezTo>
                    <a:pt x="1478" y="5272"/>
                    <a:pt x="1501" y="5266"/>
                    <a:pt x="1526" y="5266"/>
                  </a:cubicBezTo>
                  <a:cubicBezTo>
                    <a:pt x="1534" y="5266"/>
                    <a:pt x="1543" y="5266"/>
                    <a:pt x="1552" y="5268"/>
                  </a:cubicBezTo>
                  <a:cubicBezTo>
                    <a:pt x="1545" y="5302"/>
                    <a:pt x="1567" y="5306"/>
                    <a:pt x="1611" y="5315"/>
                  </a:cubicBezTo>
                  <a:cubicBezTo>
                    <a:pt x="1629" y="5320"/>
                    <a:pt x="1644" y="5324"/>
                    <a:pt x="1655" y="5324"/>
                  </a:cubicBezTo>
                  <a:cubicBezTo>
                    <a:pt x="1671" y="5324"/>
                    <a:pt x="1681" y="5316"/>
                    <a:pt x="1686" y="5296"/>
                  </a:cubicBezTo>
                  <a:cubicBezTo>
                    <a:pt x="1708" y="5302"/>
                    <a:pt x="1865" y="5331"/>
                    <a:pt x="1925" y="5378"/>
                  </a:cubicBezTo>
                  <a:cubicBezTo>
                    <a:pt x="1930" y="5391"/>
                    <a:pt x="1937" y="5397"/>
                    <a:pt x="1945" y="5397"/>
                  </a:cubicBezTo>
                  <a:cubicBezTo>
                    <a:pt x="1960" y="5397"/>
                    <a:pt x="1979" y="5376"/>
                    <a:pt x="2000" y="5356"/>
                  </a:cubicBezTo>
                  <a:cubicBezTo>
                    <a:pt x="2006" y="5323"/>
                    <a:pt x="2032" y="5293"/>
                    <a:pt x="2053" y="5293"/>
                  </a:cubicBezTo>
                  <a:cubicBezTo>
                    <a:pt x="2054" y="5293"/>
                    <a:pt x="2055" y="5293"/>
                    <a:pt x="2056" y="5293"/>
                  </a:cubicBezTo>
                  <a:cubicBezTo>
                    <a:pt x="2056" y="5293"/>
                    <a:pt x="2050" y="5331"/>
                    <a:pt x="2044" y="5365"/>
                  </a:cubicBezTo>
                  <a:cubicBezTo>
                    <a:pt x="2015" y="5396"/>
                    <a:pt x="2015" y="5396"/>
                    <a:pt x="2059" y="5403"/>
                  </a:cubicBezTo>
                  <a:lnTo>
                    <a:pt x="2103" y="5412"/>
                  </a:lnTo>
                  <a:cubicBezTo>
                    <a:pt x="2106" y="5400"/>
                    <a:pt x="2122" y="5394"/>
                    <a:pt x="2150" y="5394"/>
                  </a:cubicBezTo>
                  <a:cubicBezTo>
                    <a:pt x="2198" y="5394"/>
                    <a:pt x="2279" y="5410"/>
                    <a:pt x="2379" y="5428"/>
                  </a:cubicBezTo>
                  <a:cubicBezTo>
                    <a:pt x="2493" y="5445"/>
                    <a:pt x="2564" y="5456"/>
                    <a:pt x="2607" y="5456"/>
                  </a:cubicBezTo>
                  <a:cubicBezTo>
                    <a:pt x="2640" y="5456"/>
                    <a:pt x="2655" y="5449"/>
                    <a:pt x="2658" y="5434"/>
                  </a:cubicBezTo>
                  <a:cubicBezTo>
                    <a:pt x="2659" y="5419"/>
                    <a:pt x="2664" y="5411"/>
                    <a:pt x="2675" y="5411"/>
                  </a:cubicBezTo>
                  <a:cubicBezTo>
                    <a:pt x="2688" y="5411"/>
                    <a:pt x="2711" y="5423"/>
                    <a:pt x="2746" y="5450"/>
                  </a:cubicBezTo>
                  <a:cubicBezTo>
                    <a:pt x="2825" y="5533"/>
                    <a:pt x="2853" y="5561"/>
                    <a:pt x="2870" y="5561"/>
                  </a:cubicBezTo>
                  <a:cubicBezTo>
                    <a:pt x="2879" y="5561"/>
                    <a:pt x="2885" y="5554"/>
                    <a:pt x="2893" y="5544"/>
                  </a:cubicBezTo>
                  <a:cubicBezTo>
                    <a:pt x="2871" y="5541"/>
                    <a:pt x="2877" y="5506"/>
                    <a:pt x="2880" y="5468"/>
                  </a:cubicBezTo>
                  <a:cubicBezTo>
                    <a:pt x="2886" y="5436"/>
                    <a:pt x="2895" y="5419"/>
                    <a:pt x="2903" y="5419"/>
                  </a:cubicBezTo>
                  <a:cubicBezTo>
                    <a:pt x="2912" y="5419"/>
                    <a:pt x="2921" y="5439"/>
                    <a:pt x="2927" y="5478"/>
                  </a:cubicBezTo>
                  <a:cubicBezTo>
                    <a:pt x="2922" y="5516"/>
                    <a:pt x="3018" y="5536"/>
                    <a:pt x="3114" y="5536"/>
                  </a:cubicBezTo>
                  <a:cubicBezTo>
                    <a:pt x="3197" y="5536"/>
                    <a:pt x="3279" y="5521"/>
                    <a:pt x="3294" y="5490"/>
                  </a:cubicBezTo>
                  <a:lnTo>
                    <a:pt x="3294" y="5490"/>
                  </a:lnTo>
                  <a:lnTo>
                    <a:pt x="3288" y="5525"/>
                  </a:lnTo>
                  <a:cubicBezTo>
                    <a:pt x="3285" y="5559"/>
                    <a:pt x="3307" y="5563"/>
                    <a:pt x="3397" y="5575"/>
                  </a:cubicBezTo>
                  <a:lnTo>
                    <a:pt x="3466" y="5584"/>
                  </a:lnTo>
                  <a:cubicBezTo>
                    <a:pt x="3469" y="5558"/>
                    <a:pt x="3488" y="5549"/>
                    <a:pt x="3510" y="5549"/>
                  </a:cubicBezTo>
                  <a:cubicBezTo>
                    <a:pt x="3551" y="5549"/>
                    <a:pt x="3603" y="5578"/>
                    <a:pt x="3601" y="5600"/>
                  </a:cubicBezTo>
                  <a:cubicBezTo>
                    <a:pt x="3620" y="5638"/>
                    <a:pt x="3620" y="5638"/>
                    <a:pt x="3667" y="5644"/>
                  </a:cubicBezTo>
                  <a:cubicBezTo>
                    <a:pt x="3694" y="5620"/>
                    <a:pt x="3726" y="5611"/>
                    <a:pt x="3755" y="5611"/>
                  </a:cubicBezTo>
                  <a:cubicBezTo>
                    <a:pt x="3807" y="5611"/>
                    <a:pt x="3851" y="5639"/>
                    <a:pt x="3849" y="5663"/>
                  </a:cubicBezTo>
                  <a:lnTo>
                    <a:pt x="3896" y="5666"/>
                  </a:lnTo>
                  <a:cubicBezTo>
                    <a:pt x="3914" y="5647"/>
                    <a:pt x="3938" y="5637"/>
                    <a:pt x="3964" y="5637"/>
                  </a:cubicBezTo>
                  <a:cubicBezTo>
                    <a:pt x="3972" y="5637"/>
                    <a:pt x="3981" y="5638"/>
                    <a:pt x="3990" y="5641"/>
                  </a:cubicBezTo>
                  <a:cubicBezTo>
                    <a:pt x="4012" y="5643"/>
                    <a:pt x="4029" y="5645"/>
                    <a:pt x="4042" y="5645"/>
                  </a:cubicBezTo>
                  <a:cubicBezTo>
                    <a:pt x="4069" y="5645"/>
                    <a:pt x="4075" y="5637"/>
                    <a:pt x="4062" y="5610"/>
                  </a:cubicBezTo>
                  <a:cubicBezTo>
                    <a:pt x="4062" y="5575"/>
                    <a:pt x="4065" y="5541"/>
                    <a:pt x="4090" y="5541"/>
                  </a:cubicBezTo>
                  <a:lnTo>
                    <a:pt x="4087" y="5578"/>
                  </a:lnTo>
                  <a:cubicBezTo>
                    <a:pt x="4084" y="5613"/>
                    <a:pt x="4153" y="5622"/>
                    <a:pt x="4244" y="5628"/>
                  </a:cubicBezTo>
                  <a:cubicBezTo>
                    <a:pt x="4356" y="5635"/>
                    <a:pt x="4403" y="5638"/>
                    <a:pt x="4422" y="5675"/>
                  </a:cubicBezTo>
                  <a:lnTo>
                    <a:pt x="4447" y="5641"/>
                  </a:lnTo>
                  <a:cubicBezTo>
                    <a:pt x="4459" y="5624"/>
                    <a:pt x="4471" y="5617"/>
                    <a:pt x="4479" y="5617"/>
                  </a:cubicBezTo>
                  <a:cubicBezTo>
                    <a:pt x="4488" y="5617"/>
                    <a:pt x="4494" y="5626"/>
                    <a:pt x="4494" y="5644"/>
                  </a:cubicBezTo>
                  <a:cubicBezTo>
                    <a:pt x="4505" y="5665"/>
                    <a:pt x="4540" y="5677"/>
                    <a:pt x="4577" y="5677"/>
                  </a:cubicBezTo>
                  <a:cubicBezTo>
                    <a:pt x="4605" y="5677"/>
                    <a:pt x="4634" y="5670"/>
                    <a:pt x="4654" y="5657"/>
                  </a:cubicBezTo>
                  <a:lnTo>
                    <a:pt x="4698" y="5660"/>
                  </a:lnTo>
                  <a:cubicBezTo>
                    <a:pt x="4708" y="5697"/>
                    <a:pt x="4731" y="5717"/>
                    <a:pt x="4755" y="5717"/>
                  </a:cubicBezTo>
                  <a:cubicBezTo>
                    <a:pt x="4778" y="5717"/>
                    <a:pt x="4800" y="5700"/>
                    <a:pt x="4814" y="5666"/>
                  </a:cubicBezTo>
                  <a:lnTo>
                    <a:pt x="4814" y="5666"/>
                  </a:lnTo>
                  <a:cubicBezTo>
                    <a:pt x="4811" y="5704"/>
                    <a:pt x="4833" y="5704"/>
                    <a:pt x="4858" y="5704"/>
                  </a:cubicBezTo>
                  <a:cubicBezTo>
                    <a:pt x="4879" y="5688"/>
                    <a:pt x="4910" y="5681"/>
                    <a:pt x="4937" y="5681"/>
                  </a:cubicBezTo>
                  <a:cubicBezTo>
                    <a:pt x="4969" y="5681"/>
                    <a:pt x="4996" y="5691"/>
                    <a:pt x="4996" y="5710"/>
                  </a:cubicBezTo>
                  <a:lnTo>
                    <a:pt x="5018" y="5710"/>
                  </a:lnTo>
                  <a:cubicBezTo>
                    <a:pt x="5028" y="5689"/>
                    <a:pt x="5049" y="5677"/>
                    <a:pt x="5072" y="5677"/>
                  </a:cubicBezTo>
                  <a:cubicBezTo>
                    <a:pt x="5077" y="5677"/>
                    <a:pt x="5082" y="5677"/>
                    <a:pt x="5087" y="5678"/>
                  </a:cubicBezTo>
                  <a:cubicBezTo>
                    <a:pt x="5089" y="5679"/>
                    <a:pt x="5092" y="5679"/>
                    <a:pt x="5095" y="5679"/>
                  </a:cubicBezTo>
                  <a:cubicBezTo>
                    <a:pt x="5120" y="5679"/>
                    <a:pt x="5144" y="5667"/>
                    <a:pt x="5156" y="5644"/>
                  </a:cubicBezTo>
                  <a:cubicBezTo>
                    <a:pt x="5181" y="5610"/>
                    <a:pt x="5203" y="5610"/>
                    <a:pt x="5203" y="5610"/>
                  </a:cubicBezTo>
                  <a:lnTo>
                    <a:pt x="5203" y="5610"/>
                  </a:lnTo>
                  <a:cubicBezTo>
                    <a:pt x="5228" y="5613"/>
                    <a:pt x="5203" y="5647"/>
                    <a:pt x="5177" y="5682"/>
                  </a:cubicBezTo>
                  <a:cubicBezTo>
                    <a:pt x="5157" y="5696"/>
                    <a:pt x="5159" y="5705"/>
                    <a:pt x="5172" y="5705"/>
                  </a:cubicBezTo>
                  <a:cubicBezTo>
                    <a:pt x="5190" y="5705"/>
                    <a:pt x="5230" y="5690"/>
                    <a:pt x="5272" y="5650"/>
                  </a:cubicBezTo>
                  <a:cubicBezTo>
                    <a:pt x="5306" y="5616"/>
                    <a:pt x="5323" y="5599"/>
                    <a:pt x="5326" y="5599"/>
                  </a:cubicBezTo>
                  <a:lnTo>
                    <a:pt x="5326" y="5599"/>
                  </a:lnTo>
                  <a:cubicBezTo>
                    <a:pt x="5329" y="5599"/>
                    <a:pt x="5317" y="5616"/>
                    <a:pt x="5293" y="5650"/>
                  </a:cubicBezTo>
                  <a:cubicBezTo>
                    <a:pt x="5278" y="5675"/>
                    <a:pt x="5261" y="5699"/>
                    <a:pt x="5269" y="5699"/>
                  </a:cubicBezTo>
                  <a:cubicBezTo>
                    <a:pt x="5272" y="5699"/>
                    <a:pt x="5280" y="5695"/>
                    <a:pt x="5293" y="5685"/>
                  </a:cubicBezTo>
                  <a:cubicBezTo>
                    <a:pt x="5293" y="5685"/>
                    <a:pt x="5295" y="5685"/>
                    <a:pt x="5296" y="5685"/>
                  </a:cubicBezTo>
                  <a:cubicBezTo>
                    <a:pt x="5307" y="5685"/>
                    <a:pt x="5340" y="5683"/>
                    <a:pt x="5340" y="5653"/>
                  </a:cubicBezTo>
                  <a:lnTo>
                    <a:pt x="5409" y="5653"/>
                  </a:lnTo>
                  <a:cubicBezTo>
                    <a:pt x="5431" y="5678"/>
                    <a:pt x="5466" y="5691"/>
                    <a:pt x="5500" y="5691"/>
                  </a:cubicBezTo>
                  <a:cubicBezTo>
                    <a:pt x="5511" y="5672"/>
                    <a:pt x="5517" y="5663"/>
                    <a:pt x="5522" y="5663"/>
                  </a:cubicBezTo>
                  <a:cubicBezTo>
                    <a:pt x="5528" y="5663"/>
                    <a:pt x="5533" y="5672"/>
                    <a:pt x="5544" y="5691"/>
                  </a:cubicBezTo>
                  <a:cubicBezTo>
                    <a:pt x="5544" y="5706"/>
                    <a:pt x="5549" y="5715"/>
                    <a:pt x="5554" y="5715"/>
                  </a:cubicBezTo>
                  <a:cubicBezTo>
                    <a:pt x="5561" y="5715"/>
                    <a:pt x="5569" y="5698"/>
                    <a:pt x="5569" y="5657"/>
                  </a:cubicBezTo>
                  <a:cubicBezTo>
                    <a:pt x="5580" y="5638"/>
                    <a:pt x="5591" y="5628"/>
                    <a:pt x="5603" y="5628"/>
                  </a:cubicBezTo>
                  <a:cubicBezTo>
                    <a:pt x="5614" y="5628"/>
                    <a:pt x="5626" y="5638"/>
                    <a:pt x="5638" y="5657"/>
                  </a:cubicBezTo>
                  <a:cubicBezTo>
                    <a:pt x="5636" y="5698"/>
                    <a:pt x="5644" y="5716"/>
                    <a:pt x="5651" y="5716"/>
                  </a:cubicBezTo>
                  <a:cubicBezTo>
                    <a:pt x="5656" y="5716"/>
                    <a:pt x="5660" y="5707"/>
                    <a:pt x="5660" y="5691"/>
                  </a:cubicBezTo>
                  <a:cubicBezTo>
                    <a:pt x="5682" y="5657"/>
                    <a:pt x="5704" y="5657"/>
                    <a:pt x="5704" y="5657"/>
                  </a:cubicBezTo>
                  <a:cubicBezTo>
                    <a:pt x="5704" y="5684"/>
                    <a:pt x="5840" y="5696"/>
                    <a:pt x="6002" y="5696"/>
                  </a:cubicBezTo>
                  <a:cubicBezTo>
                    <a:pt x="6039" y="5696"/>
                    <a:pt x="6078" y="5695"/>
                    <a:pt x="6118" y="5694"/>
                  </a:cubicBezTo>
                  <a:cubicBezTo>
                    <a:pt x="6140" y="5691"/>
                    <a:pt x="6162" y="5657"/>
                    <a:pt x="6162" y="5619"/>
                  </a:cubicBezTo>
                  <a:cubicBezTo>
                    <a:pt x="6162" y="5590"/>
                    <a:pt x="6162" y="5579"/>
                    <a:pt x="6163" y="5579"/>
                  </a:cubicBezTo>
                  <a:cubicBezTo>
                    <a:pt x="6166" y="5579"/>
                    <a:pt x="6172" y="5599"/>
                    <a:pt x="6187" y="5619"/>
                  </a:cubicBezTo>
                  <a:cubicBezTo>
                    <a:pt x="6199" y="5672"/>
                    <a:pt x="6216" y="5699"/>
                    <a:pt x="6227" y="5699"/>
                  </a:cubicBezTo>
                  <a:cubicBezTo>
                    <a:pt x="6238" y="5699"/>
                    <a:pt x="6243" y="5672"/>
                    <a:pt x="6230" y="5619"/>
                  </a:cubicBezTo>
                  <a:cubicBezTo>
                    <a:pt x="6218" y="5583"/>
                    <a:pt x="6212" y="5565"/>
                    <a:pt x="6214" y="5565"/>
                  </a:cubicBezTo>
                  <a:lnTo>
                    <a:pt x="6214" y="5565"/>
                  </a:lnTo>
                  <a:cubicBezTo>
                    <a:pt x="6217" y="5565"/>
                    <a:pt x="6229" y="5583"/>
                    <a:pt x="6252" y="5619"/>
                  </a:cubicBezTo>
                  <a:cubicBezTo>
                    <a:pt x="6265" y="5636"/>
                    <a:pt x="6271" y="5644"/>
                    <a:pt x="6277" y="5644"/>
                  </a:cubicBezTo>
                  <a:cubicBezTo>
                    <a:pt x="6283" y="5644"/>
                    <a:pt x="6288" y="5635"/>
                    <a:pt x="6299" y="5616"/>
                  </a:cubicBezTo>
                  <a:cubicBezTo>
                    <a:pt x="6299" y="5599"/>
                    <a:pt x="6305" y="5590"/>
                    <a:pt x="6310" y="5590"/>
                  </a:cubicBezTo>
                  <a:cubicBezTo>
                    <a:pt x="6316" y="5590"/>
                    <a:pt x="6321" y="5599"/>
                    <a:pt x="6321" y="5616"/>
                  </a:cubicBezTo>
                  <a:cubicBezTo>
                    <a:pt x="6339" y="5642"/>
                    <a:pt x="6356" y="5667"/>
                    <a:pt x="6364" y="5667"/>
                  </a:cubicBezTo>
                  <a:cubicBezTo>
                    <a:pt x="6368" y="5667"/>
                    <a:pt x="6369" y="5662"/>
                    <a:pt x="6368" y="5650"/>
                  </a:cubicBezTo>
                  <a:lnTo>
                    <a:pt x="6368" y="5650"/>
                  </a:lnTo>
                  <a:cubicBezTo>
                    <a:pt x="6368" y="5650"/>
                    <a:pt x="6393" y="5650"/>
                    <a:pt x="6415" y="5685"/>
                  </a:cubicBezTo>
                  <a:cubicBezTo>
                    <a:pt x="6423" y="5696"/>
                    <a:pt x="6430" y="5700"/>
                    <a:pt x="6437" y="5700"/>
                  </a:cubicBezTo>
                  <a:cubicBezTo>
                    <a:pt x="6453" y="5700"/>
                    <a:pt x="6469" y="5675"/>
                    <a:pt x="6484" y="5650"/>
                  </a:cubicBezTo>
                  <a:cubicBezTo>
                    <a:pt x="6518" y="5612"/>
                    <a:pt x="6540" y="5593"/>
                    <a:pt x="6551" y="5593"/>
                  </a:cubicBezTo>
                  <a:cubicBezTo>
                    <a:pt x="6562" y="5593"/>
                    <a:pt x="6563" y="5611"/>
                    <a:pt x="6553" y="5647"/>
                  </a:cubicBezTo>
                  <a:cubicBezTo>
                    <a:pt x="6545" y="5674"/>
                    <a:pt x="6555" y="5685"/>
                    <a:pt x="6573" y="5685"/>
                  </a:cubicBezTo>
                  <a:cubicBezTo>
                    <a:pt x="6602" y="5685"/>
                    <a:pt x="6652" y="5652"/>
                    <a:pt x="6666" y="5606"/>
                  </a:cubicBezTo>
                  <a:cubicBezTo>
                    <a:pt x="6677" y="5564"/>
                    <a:pt x="6682" y="5546"/>
                    <a:pt x="6684" y="5546"/>
                  </a:cubicBezTo>
                  <a:cubicBezTo>
                    <a:pt x="6685" y="5546"/>
                    <a:pt x="6685" y="5555"/>
                    <a:pt x="6685" y="5569"/>
                  </a:cubicBezTo>
                  <a:cubicBezTo>
                    <a:pt x="6688" y="5601"/>
                    <a:pt x="6704" y="5603"/>
                    <a:pt x="6709" y="5603"/>
                  </a:cubicBezTo>
                  <a:cubicBezTo>
                    <a:pt x="6709" y="5603"/>
                    <a:pt x="6710" y="5603"/>
                    <a:pt x="6710" y="5603"/>
                  </a:cubicBezTo>
                  <a:cubicBezTo>
                    <a:pt x="6732" y="5603"/>
                    <a:pt x="6757" y="5603"/>
                    <a:pt x="6757" y="5638"/>
                  </a:cubicBezTo>
                  <a:cubicBezTo>
                    <a:pt x="6757" y="5638"/>
                    <a:pt x="6782" y="5638"/>
                    <a:pt x="6826" y="5597"/>
                  </a:cubicBezTo>
                  <a:cubicBezTo>
                    <a:pt x="6842" y="5568"/>
                    <a:pt x="6863" y="5556"/>
                    <a:pt x="6884" y="5556"/>
                  </a:cubicBezTo>
                  <a:cubicBezTo>
                    <a:pt x="6915" y="5556"/>
                    <a:pt x="6947" y="5584"/>
                    <a:pt x="6964" y="5625"/>
                  </a:cubicBezTo>
                  <a:lnTo>
                    <a:pt x="7008" y="5588"/>
                  </a:lnTo>
                  <a:cubicBezTo>
                    <a:pt x="7019" y="5543"/>
                    <a:pt x="7031" y="5511"/>
                    <a:pt x="7040" y="5511"/>
                  </a:cubicBezTo>
                  <a:cubicBezTo>
                    <a:pt x="7045" y="5511"/>
                    <a:pt x="7049" y="5523"/>
                    <a:pt x="7052" y="5550"/>
                  </a:cubicBezTo>
                  <a:lnTo>
                    <a:pt x="7052" y="5584"/>
                  </a:lnTo>
                  <a:cubicBezTo>
                    <a:pt x="7059" y="5556"/>
                    <a:pt x="7078" y="5544"/>
                    <a:pt x="7099" y="5544"/>
                  </a:cubicBezTo>
                  <a:cubicBezTo>
                    <a:pt x="7131" y="5544"/>
                    <a:pt x="7167" y="5572"/>
                    <a:pt x="7171" y="5616"/>
                  </a:cubicBezTo>
                  <a:cubicBezTo>
                    <a:pt x="7174" y="5650"/>
                    <a:pt x="7174" y="5650"/>
                    <a:pt x="7196" y="5650"/>
                  </a:cubicBezTo>
                  <a:lnTo>
                    <a:pt x="7193" y="5613"/>
                  </a:lnTo>
                  <a:cubicBezTo>
                    <a:pt x="7189" y="5578"/>
                    <a:pt x="7186" y="5544"/>
                    <a:pt x="7211" y="5541"/>
                  </a:cubicBezTo>
                  <a:cubicBezTo>
                    <a:pt x="7216" y="5540"/>
                    <a:pt x="7221" y="5539"/>
                    <a:pt x="7226" y="5539"/>
                  </a:cubicBezTo>
                  <a:cubicBezTo>
                    <a:pt x="7242" y="5539"/>
                    <a:pt x="7256" y="5545"/>
                    <a:pt x="7258" y="5572"/>
                  </a:cubicBezTo>
                  <a:cubicBezTo>
                    <a:pt x="7276" y="5596"/>
                    <a:pt x="7293" y="5620"/>
                    <a:pt x="7302" y="5620"/>
                  </a:cubicBezTo>
                  <a:cubicBezTo>
                    <a:pt x="7306" y="5620"/>
                    <a:pt x="7308" y="5615"/>
                    <a:pt x="7308" y="5603"/>
                  </a:cubicBezTo>
                  <a:cubicBezTo>
                    <a:pt x="7308" y="5603"/>
                    <a:pt x="7330" y="5603"/>
                    <a:pt x="7355" y="5635"/>
                  </a:cubicBezTo>
                  <a:lnTo>
                    <a:pt x="7446" y="5628"/>
                  </a:lnTo>
                  <a:cubicBezTo>
                    <a:pt x="7458" y="5608"/>
                    <a:pt x="7476" y="5598"/>
                    <a:pt x="7491" y="5598"/>
                  </a:cubicBezTo>
                  <a:cubicBezTo>
                    <a:pt x="7503" y="5598"/>
                    <a:pt x="7514" y="5606"/>
                    <a:pt x="7515" y="5622"/>
                  </a:cubicBezTo>
                  <a:cubicBezTo>
                    <a:pt x="7544" y="5619"/>
                    <a:pt x="7569" y="5603"/>
                    <a:pt x="7581" y="5581"/>
                  </a:cubicBezTo>
                  <a:cubicBezTo>
                    <a:pt x="7595" y="5579"/>
                    <a:pt x="7607" y="5578"/>
                    <a:pt x="7617" y="5578"/>
                  </a:cubicBezTo>
                  <a:cubicBezTo>
                    <a:pt x="7640" y="5578"/>
                    <a:pt x="7651" y="5585"/>
                    <a:pt x="7653" y="5610"/>
                  </a:cubicBezTo>
                  <a:cubicBezTo>
                    <a:pt x="7655" y="5626"/>
                    <a:pt x="7656" y="5635"/>
                    <a:pt x="7658" y="5635"/>
                  </a:cubicBezTo>
                  <a:cubicBezTo>
                    <a:pt x="7661" y="5635"/>
                    <a:pt x="7666" y="5626"/>
                    <a:pt x="7675" y="5606"/>
                  </a:cubicBezTo>
                  <a:cubicBezTo>
                    <a:pt x="7672" y="5572"/>
                    <a:pt x="7694" y="5569"/>
                    <a:pt x="7719" y="5569"/>
                  </a:cubicBezTo>
                  <a:lnTo>
                    <a:pt x="7763" y="5566"/>
                  </a:lnTo>
                  <a:cubicBezTo>
                    <a:pt x="7760" y="5528"/>
                    <a:pt x="7760" y="5528"/>
                    <a:pt x="7782" y="5528"/>
                  </a:cubicBezTo>
                  <a:cubicBezTo>
                    <a:pt x="7783" y="5528"/>
                    <a:pt x="7785" y="5528"/>
                    <a:pt x="7787" y="5528"/>
                  </a:cubicBezTo>
                  <a:cubicBezTo>
                    <a:pt x="7815" y="5528"/>
                    <a:pt x="7880" y="5550"/>
                    <a:pt x="7901" y="5550"/>
                  </a:cubicBezTo>
                  <a:cubicBezTo>
                    <a:pt x="7970" y="5541"/>
                    <a:pt x="7970" y="5541"/>
                    <a:pt x="7942" y="5506"/>
                  </a:cubicBezTo>
                  <a:lnTo>
                    <a:pt x="7942" y="5506"/>
                  </a:lnTo>
                  <a:cubicBezTo>
                    <a:pt x="7941" y="5506"/>
                    <a:pt x="7940" y="5506"/>
                    <a:pt x="7939" y="5506"/>
                  </a:cubicBezTo>
                  <a:cubicBezTo>
                    <a:pt x="7926" y="5506"/>
                    <a:pt x="7921" y="5493"/>
                    <a:pt x="7933" y="5493"/>
                  </a:cubicBezTo>
                  <a:cubicBezTo>
                    <a:pt x="7939" y="5493"/>
                    <a:pt x="7949" y="5496"/>
                    <a:pt x="7963" y="5506"/>
                  </a:cubicBezTo>
                  <a:cubicBezTo>
                    <a:pt x="7965" y="5506"/>
                    <a:pt x="7967" y="5506"/>
                    <a:pt x="7968" y="5506"/>
                  </a:cubicBezTo>
                  <a:cubicBezTo>
                    <a:pt x="7994" y="5506"/>
                    <a:pt x="8049" y="5523"/>
                    <a:pt x="8106" y="5523"/>
                  </a:cubicBezTo>
                  <a:cubicBezTo>
                    <a:pt x="8114" y="5523"/>
                    <a:pt x="8122" y="5522"/>
                    <a:pt x="8130" y="5522"/>
                  </a:cubicBezTo>
                  <a:cubicBezTo>
                    <a:pt x="8220" y="5509"/>
                    <a:pt x="8220" y="5509"/>
                    <a:pt x="8214" y="5475"/>
                  </a:cubicBezTo>
                  <a:cubicBezTo>
                    <a:pt x="8198" y="5440"/>
                    <a:pt x="8196" y="5421"/>
                    <a:pt x="8202" y="5421"/>
                  </a:cubicBezTo>
                  <a:cubicBezTo>
                    <a:pt x="8209" y="5421"/>
                    <a:pt x="8222" y="5438"/>
                    <a:pt x="8239" y="5472"/>
                  </a:cubicBezTo>
                  <a:cubicBezTo>
                    <a:pt x="8269" y="5509"/>
                    <a:pt x="8290" y="5524"/>
                    <a:pt x="8302" y="5524"/>
                  </a:cubicBezTo>
                  <a:cubicBezTo>
                    <a:pt x="8311" y="5524"/>
                    <a:pt x="8314" y="5515"/>
                    <a:pt x="8311" y="5500"/>
                  </a:cubicBezTo>
                  <a:cubicBezTo>
                    <a:pt x="8330" y="5459"/>
                    <a:pt x="8330" y="5459"/>
                    <a:pt x="8352" y="5456"/>
                  </a:cubicBezTo>
                  <a:cubicBezTo>
                    <a:pt x="8353" y="5473"/>
                    <a:pt x="8360" y="5482"/>
                    <a:pt x="8370" y="5482"/>
                  </a:cubicBezTo>
                  <a:cubicBezTo>
                    <a:pt x="8382" y="5482"/>
                    <a:pt x="8399" y="5470"/>
                    <a:pt x="8421" y="5447"/>
                  </a:cubicBezTo>
                  <a:cubicBezTo>
                    <a:pt x="8426" y="5446"/>
                    <a:pt x="8430" y="5445"/>
                    <a:pt x="8433" y="5445"/>
                  </a:cubicBezTo>
                  <a:cubicBezTo>
                    <a:pt x="8443" y="5445"/>
                    <a:pt x="8444" y="5452"/>
                    <a:pt x="8446" y="5481"/>
                  </a:cubicBezTo>
                  <a:lnTo>
                    <a:pt x="8493" y="5472"/>
                  </a:lnTo>
                  <a:cubicBezTo>
                    <a:pt x="8512" y="5430"/>
                    <a:pt x="8561" y="5415"/>
                    <a:pt x="8607" y="5415"/>
                  </a:cubicBezTo>
                  <a:cubicBezTo>
                    <a:pt x="8646" y="5415"/>
                    <a:pt x="8684" y="5426"/>
                    <a:pt x="8697" y="5440"/>
                  </a:cubicBezTo>
                  <a:cubicBezTo>
                    <a:pt x="8697" y="5440"/>
                    <a:pt x="8719" y="5437"/>
                    <a:pt x="8737" y="5396"/>
                  </a:cubicBezTo>
                  <a:cubicBezTo>
                    <a:pt x="8742" y="5359"/>
                    <a:pt x="8751" y="5340"/>
                    <a:pt x="8759" y="5340"/>
                  </a:cubicBezTo>
                  <a:cubicBezTo>
                    <a:pt x="8767" y="5340"/>
                    <a:pt x="8775" y="5357"/>
                    <a:pt x="8781" y="5390"/>
                  </a:cubicBezTo>
                  <a:cubicBezTo>
                    <a:pt x="8788" y="5426"/>
                    <a:pt x="8791" y="5444"/>
                    <a:pt x="8793" y="5444"/>
                  </a:cubicBezTo>
                  <a:cubicBezTo>
                    <a:pt x="8796" y="5444"/>
                    <a:pt x="8799" y="5425"/>
                    <a:pt x="8803" y="5387"/>
                  </a:cubicBezTo>
                  <a:cubicBezTo>
                    <a:pt x="8813" y="5368"/>
                    <a:pt x="8846" y="5354"/>
                    <a:pt x="8875" y="5354"/>
                  </a:cubicBezTo>
                  <a:cubicBezTo>
                    <a:pt x="8904" y="5354"/>
                    <a:pt x="8930" y="5368"/>
                    <a:pt x="8926" y="5406"/>
                  </a:cubicBezTo>
                  <a:cubicBezTo>
                    <a:pt x="8932" y="5440"/>
                    <a:pt x="8938" y="5475"/>
                    <a:pt x="8938" y="5475"/>
                  </a:cubicBezTo>
                  <a:cubicBezTo>
                    <a:pt x="8954" y="5437"/>
                    <a:pt x="8976" y="5431"/>
                    <a:pt x="8976" y="5431"/>
                  </a:cubicBezTo>
                  <a:cubicBezTo>
                    <a:pt x="8969" y="5396"/>
                    <a:pt x="8991" y="5393"/>
                    <a:pt x="9060" y="5381"/>
                  </a:cubicBezTo>
                  <a:cubicBezTo>
                    <a:pt x="9104" y="5371"/>
                    <a:pt x="9189" y="5318"/>
                    <a:pt x="9233" y="5309"/>
                  </a:cubicBezTo>
                  <a:cubicBezTo>
                    <a:pt x="9258" y="5305"/>
                    <a:pt x="9289" y="5299"/>
                    <a:pt x="9317" y="5299"/>
                  </a:cubicBezTo>
                  <a:cubicBezTo>
                    <a:pt x="9341" y="5299"/>
                    <a:pt x="9362" y="5304"/>
                    <a:pt x="9377" y="5318"/>
                  </a:cubicBezTo>
                  <a:cubicBezTo>
                    <a:pt x="9411" y="5312"/>
                    <a:pt x="9439" y="5293"/>
                    <a:pt x="9458" y="5265"/>
                  </a:cubicBezTo>
                  <a:cubicBezTo>
                    <a:pt x="9467" y="5243"/>
                    <a:pt x="9486" y="5231"/>
                    <a:pt x="9501" y="5231"/>
                  </a:cubicBezTo>
                  <a:cubicBezTo>
                    <a:pt x="9513" y="5231"/>
                    <a:pt x="9523" y="5238"/>
                    <a:pt x="9527" y="5252"/>
                  </a:cubicBezTo>
                  <a:lnTo>
                    <a:pt x="9549" y="5249"/>
                  </a:lnTo>
                  <a:cubicBezTo>
                    <a:pt x="9565" y="5227"/>
                    <a:pt x="9584" y="5212"/>
                    <a:pt x="9609" y="5199"/>
                  </a:cubicBezTo>
                  <a:cubicBezTo>
                    <a:pt x="9615" y="5222"/>
                    <a:pt x="9629" y="5243"/>
                    <a:pt x="9643" y="5243"/>
                  </a:cubicBezTo>
                  <a:cubicBezTo>
                    <a:pt x="9650" y="5243"/>
                    <a:pt x="9657" y="5238"/>
                    <a:pt x="9662" y="5224"/>
                  </a:cubicBezTo>
                  <a:cubicBezTo>
                    <a:pt x="9653" y="5190"/>
                    <a:pt x="9675" y="5183"/>
                    <a:pt x="9722" y="5174"/>
                  </a:cubicBezTo>
                  <a:cubicBezTo>
                    <a:pt x="9725" y="5176"/>
                    <a:pt x="9731" y="5176"/>
                    <a:pt x="9740" y="5176"/>
                  </a:cubicBezTo>
                  <a:cubicBezTo>
                    <a:pt x="9799" y="5176"/>
                    <a:pt x="9969" y="5143"/>
                    <a:pt x="10135" y="5102"/>
                  </a:cubicBezTo>
                  <a:cubicBezTo>
                    <a:pt x="10323" y="5055"/>
                    <a:pt x="10505" y="4992"/>
                    <a:pt x="10499" y="4976"/>
                  </a:cubicBezTo>
                  <a:lnTo>
                    <a:pt x="10568" y="4958"/>
                  </a:lnTo>
                  <a:lnTo>
                    <a:pt x="10633" y="4939"/>
                  </a:lnTo>
                  <a:cubicBezTo>
                    <a:pt x="10639" y="4960"/>
                    <a:pt x="10654" y="4969"/>
                    <a:pt x="10672" y="4969"/>
                  </a:cubicBezTo>
                  <a:cubicBezTo>
                    <a:pt x="10712" y="4969"/>
                    <a:pt x="10772" y="4927"/>
                    <a:pt x="10809" y="4889"/>
                  </a:cubicBezTo>
                  <a:cubicBezTo>
                    <a:pt x="10815" y="4861"/>
                    <a:pt x="10837" y="4839"/>
                    <a:pt x="10865" y="4835"/>
                  </a:cubicBezTo>
                  <a:cubicBezTo>
                    <a:pt x="10874" y="4867"/>
                    <a:pt x="10893" y="4879"/>
                    <a:pt x="10914" y="4879"/>
                  </a:cubicBezTo>
                  <a:cubicBezTo>
                    <a:pt x="10939" y="4879"/>
                    <a:pt x="10967" y="4861"/>
                    <a:pt x="10984" y="4835"/>
                  </a:cubicBezTo>
                  <a:cubicBezTo>
                    <a:pt x="10984" y="4795"/>
                    <a:pt x="10991" y="4773"/>
                    <a:pt x="11000" y="4773"/>
                  </a:cubicBezTo>
                  <a:cubicBezTo>
                    <a:pt x="11008" y="4773"/>
                    <a:pt x="11018" y="4788"/>
                    <a:pt x="11028" y="4820"/>
                  </a:cubicBezTo>
                  <a:cubicBezTo>
                    <a:pt x="11037" y="4847"/>
                    <a:pt x="11049" y="4861"/>
                    <a:pt x="11061" y="4861"/>
                  </a:cubicBezTo>
                  <a:cubicBezTo>
                    <a:pt x="11079" y="4861"/>
                    <a:pt x="11098" y="4827"/>
                    <a:pt x="11104" y="4757"/>
                  </a:cubicBezTo>
                  <a:cubicBezTo>
                    <a:pt x="11110" y="4735"/>
                    <a:pt x="11113" y="4725"/>
                    <a:pt x="11120" y="4725"/>
                  </a:cubicBezTo>
                  <a:cubicBezTo>
                    <a:pt x="11125" y="4725"/>
                    <a:pt x="11133" y="4732"/>
                    <a:pt x="11147" y="4745"/>
                  </a:cubicBezTo>
                  <a:cubicBezTo>
                    <a:pt x="11171" y="4776"/>
                    <a:pt x="11189" y="4789"/>
                    <a:pt x="11199" y="4789"/>
                  </a:cubicBezTo>
                  <a:cubicBezTo>
                    <a:pt x="11207" y="4789"/>
                    <a:pt x="11210" y="4779"/>
                    <a:pt x="11204" y="4763"/>
                  </a:cubicBezTo>
                  <a:cubicBezTo>
                    <a:pt x="11204" y="4722"/>
                    <a:pt x="11209" y="4702"/>
                    <a:pt x="11222" y="4702"/>
                  </a:cubicBezTo>
                  <a:cubicBezTo>
                    <a:pt x="11233" y="4702"/>
                    <a:pt x="11248" y="4716"/>
                    <a:pt x="11270" y="4745"/>
                  </a:cubicBezTo>
                  <a:cubicBezTo>
                    <a:pt x="11300" y="4769"/>
                    <a:pt x="11316" y="4782"/>
                    <a:pt x="11325" y="4782"/>
                  </a:cubicBezTo>
                  <a:cubicBezTo>
                    <a:pt x="11335" y="4782"/>
                    <a:pt x="11335" y="4763"/>
                    <a:pt x="11335" y="4723"/>
                  </a:cubicBezTo>
                  <a:cubicBezTo>
                    <a:pt x="11331" y="4676"/>
                    <a:pt x="11369" y="4645"/>
                    <a:pt x="11407" y="4645"/>
                  </a:cubicBezTo>
                  <a:cubicBezTo>
                    <a:pt x="11428" y="4645"/>
                    <a:pt x="11449" y="4655"/>
                    <a:pt x="11464" y="4676"/>
                  </a:cubicBezTo>
                  <a:cubicBezTo>
                    <a:pt x="11467" y="4675"/>
                    <a:pt x="11469" y="4675"/>
                    <a:pt x="11472" y="4675"/>
                  </a:cubicBezTo>
                  <a:cubicBezTo>
                    <a:pt x="11483" y="4675"/>
                    <a:pt x="11495" y="4679"/>
                    <a:pt x="11503" y="4679"/>
                  </a:cubicBezTo>
                  <a:cubicBezTo>
                    <a:pt x="11510" y="4679"/>
                    <a:pt x="11513" y="4675"/>
                    <a:pt x="11508" y="4660"/>
                  </a:cubicBezTo>
                  <a:lnTo>
                    <a:pt x="11508" y="4660"/>
                  </a:lnTo>
                  <a:lnTo>
                    <a:pt x="11542" y="4685"/>
                  </a:lnTo>
                  <a:lnTo>
                    <a:pt x="11586" y="4669"/>
                  </a:lnTo>
                  <a:lnTo>
                    <a:pt x="11574" y="4638"/>
                  </a:lnTo>
                  <a:cubicBezTo>
                    <a:pt x="11680" y="4619"/>
                    <a:pt x="11787" y="4594"/>
                    <a:pt x="11887" y="4560"/>
                  </a:cubicBezTo>
                  <a:cubicBezTo>
                    <a:pt x="12125" y="4469"/>
                    <a:pt x="12166" y="4450"/>
                    <a:pt x="12131" y="4425"/>
                  </a:cubicBezTo>
                  <a:cubicBezTo>
                    <a:pt x="12104" y="4393"/>
                    <a:pt x="12106" y="4373"/>
                    <a:pt x="12122" y="4373"/>
                  </a:cubicBezTo>
                  <a:cubicBezTo>
                    <a:pt x="12134" y="4373"/>
                    <a:pt x="12154" y="4384"/>
                    <a:pt x="12175" y="4409"/>
                  </a:cubicBezTo>
                  <a:cubicBezTo>
                    <a:pt x="12181" y="4407"/>
                    <a:pt x="12190" y="4406"/>
                    <a:pt x="12201" y="4406"/>
                  </a:cubicBezTo>
                  <a:cubicBezTo>
                    <a:pt x="12211" y="4406"/>
                    <a:pt x="12223" y="4407"/>
                    <a:pt x="12236" y="4407"/>
                  </a:cubicBezTo>
                  <a:cubicBezTo>
                    <a:pt x="12256" y="4407"/>
                    <a:pt x="12276" y="4405"/>
                    <a:pt x="12294" y="4397"/>
                  </a:cubicBezTo>
                  <a:cubicBezTo>
                    <a:pt x="12320" y="4388"/>
                    <a:pt x="12345" y="4377"/>
                    <a:pt x="12364" y="4377"/>
                  </a:cubicBezTo>
                  <a:cubicBezTo>
                    <a:pt x="12377" y="4377"/>
                    <a:pt x="12388" y="4382"/>
                    <a:pt x="12395" y="4397"/>
                  </a:cubicBezTo>
                  <a:lnTo>
                    <a:pt x="12417" y="4387"/>
                  </a:lnTo>
                  <a:cubicBezTo>
                    <a:pt x="12432" y="4308"/>
                    <a:pt x="12551" y="4252"/>
                    <a:pt x="12630" y="4252"/>
                  </a:cubicBezTo>
                  <a:cubicBezTo>
                    <a:pt x="12632" y="4252"/>
                    <a:pt x="12634" y="4252"/>
                    <a:pt x="12636" y="4253"/>
                  </a:cubicBezTo>
                  <a:cubicBezTo>
                    <a:pt x="12674" y="4240"/>
                    <a:pt x="12708" y="4212"/>
                    <a:pt x="12724" y="4174"/>
                  </a:cubicBezTo>
                  <a:cubicBezTo>
                    <a:pt x="12740" y="4143"/>
                    <a:pt x="12747" y="4130"/>
                    <a:pt x="12757" y="4130"/>
                  </a:cubicBezTo>
                  <a:cubicBezTo>
                    <a:pt x="12764" y="4130"/>
                    <a:pt x="12772" y="4136"/>
                    <a:pt x="12786" y="4146"/>
                  </a:cubicBezTo>
                  <a:cubicBezTo>
                    <a:pt x="12791" y="4155"/>
                    <a:pt x="12806" y="4159"/>
                    <a:pt x="12824" y="4159"/>
                  </a:cubicBezTo>
                  <a:cubicBezTo>
                    <a:pt x="12869" y="4159"/>
                    <a:pt x="12935" y="4133"/>
                    <a:pt x="12915" y="4086"/>
                  </a:cubicBezTo>
                  <a:lnTo>
                    <a:pt x="12915" y="4086"/>
                  </a:lnTo>
                  <a:lnTo>
                    <a:pt x="12949" y="4112"/>
                  </a:lnTo>
                  <a:cubicBezTo>
                    <a:pt x="12956" y="4116"/>
                    <a:pt x="12962" y="4117"/>
                    <a:pt x="12967" y="4117"/>
                  </a:cubicBezTo>
                  <a:cubicBezTo>
                    <a:pt x="12989" y="4117"/>
                    <a:pt x="12990" y="4084"/>
                    <a:pt x="12978" y="4058"/>
                  </a:cubicBezTo>
                  <a:cubicBezTo>
                    <a:pt x="12962" y="4027"/>
                    <a:pt x="12959" y="4009"/>
                    <a:pt x="12968" y="4009"/>
                  </a:cubicBezTo>
                  <a:cubicBezTo>
                    <a:pt x="12977" y="4009"/>
                    <a:pt x="12999" y="4028"/>
                    <a:pt x="13034" y="4071"/>
                  </a:cubicBezTo>
                  <a:cubicBezTo>
                    <a:pt x="13051" y="4106"/>
                    <a:pt x="13065" y="4120"/>
                    <a:pt x="13072" y="4120"/>
                  </a:cubicBezTo>
                  <a:cubicBezTo>
                    <a:pt x="13078" y="4120"/>
                    <a:pt x="13079" y="4110"/>
                    <a:pt x="13072" y="4096"/>
                  </a:cubicBezTo>
                  <a:cubicBezTo>
                    <a:pt x="13074" y="4060"/>
                    <a:pt x="13079" y="4027"/>
                    <a:pt x="13100" y="4027"/>
                  </a:cubicBezTo>
                  <a:cubicBezTo>
                    <a:pt x="13105" y="4027"/>
                    <a:pt x="13111" y="4029"/>
                    <a:pt x="13119" y="4033"/>
                  </a:cubicBezTo>
                  <a:cubicBezTo>
                    <a:pt x="13137" y="4021"/>
                    <a:pt x="13159" y="4011"/>
                    <a:pt x="13128" y="3945"/>
                  </a:cubicBezTo>
                  <a:cubicBezTo>
                    <a:pt x="13109" y="3914"/>
                    <a:pt x="13131" y="3905"/>
                    <a:pt x="13153" y="3895"/>
                  </a:cubicBezTo>
                  <a:cubicBezTo>
                    <a:pt x="13166" y="3917"/>
                    <a:pt x="13172" y="3942"/>
                    <a:pt x="13162" y="3967"/>
                  </a:cubicBezTo>
                  <a:lnTo>
                    <a:pt x="13203" y="3949"/>
                  </a:lnTo>
                  <a:cubicBezTo>
                    <a:pt x="13211" y="3947"/>
                    <a:pt x="13220" y="3946"/>
                    <a:pt x="13228" y="3946"/>
                  </a:cubicBezTo>
                  <a:cubicBezTo>
                    <a:pt x="13255" y="3946"/>
                    <a:pt x="13280" y="3958"/>
                    <a:pt x="13297" y="3980"/>
                  </a:cubicBezTo>
                  <a:cubicBezTo>
                    <a:pt x="13310" y="3987"/>
                    <a:pt x="13320" y="3991"/>
                    <a:pt x="13327" y="3991"/>
                  </a:cubicBezTo>
                  <a:cubicBezTo>
                    <a:pt x="13341" y="3991"/>
                    <a:pt x="13339" y="3975"/>
                    <a:pt x="13303" y="3939"/>
                  </a:cubicBezTo>
                  <a:cubicBezTo>
                    <a:pt x="13269" y="3873"/>
                    <a:pt x="13269" y="3873"/>
                    <a:pt x="13310" y="3855"/>
                  </a:cubicBezTo>
                  <a:cubicBezTo>
                    <a:pt x="13321" y="3848"/>
                    <a:pt x="13332" y="3843"/>
                    <a:pt x="13342" y="3843"/>
                  </a:cubicBezTo>
                  <a:cubicBezTo>
                    <a:pt x="13352" y="3843"/>
                    <a:pt x="13361" y="3848"/>
                    <a:pt x="13369" y="3864"/>
                  </a:cubicBezTo>
                  <a:cubicBezTo>
                    <a:pt x="13378" y="3882"/>
                    <a:pt x="13382" y="3889"/>
                    <a:pt x="13391" y="3889"/>
                  </a:cubicBezTo>
                  <a:cubicBezTo>
                    <a:pt x="13398" y="3889"/>
                    <a:pt x="13408" y="3885"/>
                    <a:pt x="13426" y="3877"/>
                  </a:cubicBezTo>
                  <a:cubicBezTo>
                    <a:pt x="13488" y="3845"/>
                    <a:pt x="13501" y="3720"/>
                    <a:pt x="13485" y="3645"/>
                  </a:cubicBezTo>
                  <a:cubicBezTo>
                    <a:pt x="13469" y="3612"/>
                    <a:pt x="13461" y="3596"/>
                    <a:pt x="13465" y="3596"/>
                  </a:cubicBezTo>
                  <a:lnTo>
                    <a:pt x="13465" y="3596"/>
                  </a:lnTo>
                  <a:cubicBezTo>
                    <a:pt x="13468" y="3596"/>
                    <a:pt x="13482" y="3610"/>
                    <a:pt x="13507" y="3635"/>
                  </a:cubicBezTo>
                  <a:cubicBezTo>
                    <a:pt x="13515" y="3651"/>
                    <a:pt x="13524" y="3656"/>
                    <a:pt x="13534" y="3656"/>
                  </a:cubicBezTo>
                  <a:cubicBezTo>
                    <a:pt x="13544" y="3656"/>
                    <a:pt x="13554" y="3651"/>
                    <a:pt x="13564" y="3645"/>
                  </a:cubicBezTo>
                  <a:lnTo>
                    <a:pt x="13564" y="3645"/>
                  </a:lnTo>
                  <a:cubicBezTo>
                    <a:pt x="13582" y="3676"/>
                    <a:pt x="13560" y="3688"/>
                    <a:pt x="13542" y="3698"/>
                  </a:cubicBezTo>
                  <a:lnTo>
                    <a:pt x="13557" y="3729"/>
                  </a:lnTo>
                  <a:cubicBezTo>
                    <a:pt x="13581" y="3751"/>
                    <a:pt x="13597" y="3762"/>
                    <a:pt x="13608" y="3762"/>
                  </a:cubicBezTo>
                  <a:cubicBezTo>
                    <a:pt x="13624" y="3762"/>
                    <a:pt x="13627" y="3740"/>
                    <a:pt x="13620" y="3698"/>
                  </a:cubicBezTo>
                  <a:cubicBezTo>
                    <a:pt x="13622" y="3671"/>
                    <a:pt x="13623" y="3661"/>
                    <a:pt x="13631" y="3661"/>
                  </a:cubicBezTo>
                  <a:cubicBezTo>
                    <a:pt x="13636" y="3661"/>
                    <a:pt x="13644" y="3665"/>
                    <a:pt x="13658" y="3673"/>
                  </a:cubicBezTo>
                  <a:cubicBezTo>
                    <a:pt x="13681" y="3686"/>
                    <a:pt x="13704" y="3699"/>
                    <a:pt x="13715" y="3699"/>
                  </a:cubicBezTo>
                  <a:cubicBezTo>
                    <a:pt x="13721" y="3699"/>
                    <a:pt x="13723" y="3694"/>
                    <a:pt x="13717" y="3682"/>
                  </a:cubicBezTo>
                  <a:cubicBezTo>
                    <a:pt x="13728" y="3676"/>
                    <a:pt x="13741" y="3673"/>
                    <a:pt x="13755" y="3673"/>
                  </a:cubicBezTo>
                  <a:cubicBezTo>
                    <a:pt x="13769" y="3673"/>
                    <a:pt x="13783" y="3676"/>
                    <a:pt x="13795" y="3682"/>
                  </a:cubicBezTo>
                  <a:cubicBezTo>
                    <a:pt x="13836" y="3657"/>
                    <a:pt x="13855" y="3648"/>
                    <a:pt x="13836" y="3616"/>
                  </a:cubicBezTo>
                  <a:cubicBezTo>
                    <a:pt x="13821" y="3585"/>
                    <a:pt x="13839" y="3573"/>
                    <a:pt x="13861" y="3563"/>
                  </a:cubicBezTo>
                  <a:cubicBezTo>
                    <a:pt x="13880" y="3551"/>
                    <a:pt x="13899" y="3541"/>
                    <a:pt x="13883" y="3510"/>
                  </a:cubicBezTo>
                  <a:cubicBezTo>
                    <a:pt x="13861" y="3475"/>
                    <a:pt x="13871" y="3432"/>
                    <a:pt x="13908" y="3413"/>
                  </a:cubicBezTo>
                  <a:cubicBezTo>
                    <a:pt x="13919" y="3386"/>
                    <a:pt x="13925" y="3372"/>
                    <a:pt x="13935" y="3372"/>
                  </a:cubicBezTo>
                  <a:cubicBezTo>
                    <a:pt x="13944" y="3372"/>
                    <a:pt x="13957" y="3385"/>
                    <a:pt x="13983" y="3410"/>
                  </a:cubicBezTo>
                  <a:cubicBezTo>
                    <a:pt x="13993" y="3425"/>
                    <a:pt x="14003" y="3431"/>
                    <a:pt x="14013" y="3431"/>
                  </a:cubicBezTo>
                  <a:cubicBezTo>
                    <a:pt x="14023" y="3431"/>
                    <a:pt x="14034" y="3425"/>
                    <a:pt x="14043" y="3419"/>
                  </a:cubicBezTo>
                  <a:cubicBezTo>
                    <a:pt x="14043" y="3419"/>
                    <a:pt x="14048" y="3417"/>
                    <a:pt x="14058" y="3417"/>
                  </a:cubicBezTo>
                  <a:cubicBezTo>
                    <a:pt x="14067" y="3417"/>
                    <a:pt x="14082" y="3419"/>
                    <a:pt x="14103" y="3428"/>
                  </a:cubicBezTo>
                  <a:cubicBezTo>
                    <a:pt x="14110" y="3432"/>
                    <a:pt x="14116" y="3434"/>
                    <a:pt x="14119" y="3434"/>
                  </a:cubicBezTo>
                  <a:cubicBezTo>
                    <a:pt x="14132" y="3434"/>
                    <a:pt x="14117" y="3409"/>
                    <a:pt x="14103" y="3385"/>
                  </a:cubicBezTo>
                  <a:lnTo>
                    <a:pt x="14065" y="3325"/>
                  </a:lnTo>
                  <a:cubicBezTo>
                    <a:pt x="14067" y="3324"/>
                    <a:pt x="14070" y="3323"/>
                    <a:pt x="14073" y="3323"/>
                  </a:cubicBezTo>
                  <a:cubicBezTo>
                    <a:pt x="14099" y="3323"/>
                    <a:pt x="14145" y="3366"/>
                    <a:pt x="14159" y="3391"/>
                  </a:cubicBezTo>
                  <a:cubicBezTo>
                    <a:pt x="14186" y="3415"/>
                    <a:pt x="14201" y="3427"/>
                    <a:pt x="14205" y="3427"/>
                  </a:cubicBezTo>
                  <a:cubicBezTo>
                    <a:pt x="14209" y="3427"/>
                    <a:pt x="14201" y="3412"/>
                    <a:pt x="14181" y="3381"/>
                  </a:cubicBezTo>
                  <a:cubicBezTo>
                    <a:pt x="14163" y="3352"/>
                    <a:pt x="14162" y="3312"/>
                    <a:pt x="14211" y="3312"/>
                  </a:cubicBezTo>
                  <a:cubicBezTo>
                    <a:pt x="14214" y="3312"/>
                    <a:pt x="14218" y="3312"/>
                    <a:pt x="14222" y="3312"/>
                  </a:cubicBezTo>
                  <a:cubicBezTo>
                    <a:pt x="14247" y="3298"/>
                    <a:pt x="14273" y="3282"/>
                    <a:pt x="14293" y="3282"/>
                  </a:cubicBezTo>
                  <a:cubicBezTo>
                    <a:pt x="14304" y="3282"/>
                    <a:pt x="14312" y="3286"/>
                    <a:pt x="14319" y="3297"/>
                  </a:cubicBezTo>
                  <a:cubicBezTo>
                    <a:pt x="14325" y="3300"/>
                    <a:pt x="14331" y="3301"/>
                    <a:pt x="14335" y="3301"/>
                  </a:cubicBezTo>
                  <a:cubicBezTo>
                    <a:pt x="14356" y="3301"/>
                    <a:pt x="14356" y="3272"/>
                    <a:pt x="14356" y="3272"/>
                  </a:cubicBezTo>
                  <a:cubicBezTo>
                    <a:pt x="14356" y="3231"/>
                    <a:pt x="14378" y="3218"/>
                    <a:pt x="14454" y="3212"/>
                  </a:cubicBezTo>
                  <a:cubicBezTo>
                    <a:pt x="14591" y="3212"/>
                    <a:pt x="14591" y="3212"/>
                    <a:pt x="14554" y="3153"/>
                  </a:cubicBezTo>
                  <a:cubicBezTo>
                    <a:pt x="14542" y="3133"/>
                    <a:pt x="14529" y="3114"/>
                    <a:pt x="14535" y="3114"/>
                  </a:cubicBezTo>
                  <a:cubicBezTo>
                    <a:pt x="14539" y="3114"/>
                    <a:pt x="14550" y="3121"/>
                    <a:pt x="14573" y="3140"/>
                  </a:cubicBezTo>
                  <a:cubicBezTo>
                    <a:pt x="14578" y="3142"/>
                    <a:pt x="14583" y="3143"/>
                    <a:pt x="14587" y="3143"/>
                  </a:cubicBezTo>
                  <a:cubicBezTo>
                    <a:pt x="14612" y="3143"/>
                    <a:pt x="14616" y="3107"/>
                    <a:pt x="14632" y="3062"/>
                  </a:cubicBezTo>
                  <a:cubicBezTo>
                    <a:pt x="14623" y="3012"/>
                    <a:pt x="14601" y="2968"/>
                    <a:pt x="14573" y="2927"/>
                  </a:cubicBezTo>
                  <a:cubicBezTo>
                    <a:pt x="14542" y="2882"/>
                    <a:pt x="14534" y="2871"/>
                    <a:pt x="14558" y="2871"/>
                  </a:cubicBezTo>
                  <a:cubicBezTo>
                    <a:pt x="14566" y="2871"/>
                    <a:pt x="14577" y="2872"/>
                    <a:pt x="14591" y="2874"/>
                  </a:cubicBezTo>
                  <a:cubicBezTo>
                    <a:pt x="14596" y="2871"/>
                    <a:pt x="14601" y="2869"/>
                    <a:pt x="14607" y="2869"/>
                  </a:cubicBezTo>
                  <a:cubicBezTo>
                    <a:pt x="14627" y="2869"/>
                    <a:pt x="14652" y="2884"/>
                    <a:pt x="14667" y="2908"/>
                  </a:cubicBezTo>
                  <a:cubicBezTo>
                    <a:pt x="14689" y="2936"/>
                    <a:pt x="14667" y="2949"/>
                    <a:pt x="14667" y="2949"/>
                  </a:cubicBezTo>
                  <a:lnTo>
                    <a:pt x="14648" y="2961"/>
                  </a:lnTo>
                  <a:cubicBezTo>
                    <a:pt x="14664" y="2984"/>
                    <a:pt x="14678" y="3006"/>
                    <a:pt x="14699" y="3006"/>
                  </a:cubicBezTo>
                  <a:cubicBezTo>
                    <a:pt x="14707" y="3006"/>
                    <a:pt x="14716" y="3003"/>
                    <a:pt x="14726" y="2996"/>
                  </a:cubicBezTo>
                  <a:cubicBezTo>
                    <a:pt x="14738" y="3002"/>
                    <a:pt x="14749" y="3004"/>
                    <a:pt x="14757" y="3004"/>
                  </a:cubicBezTo>
                  <a:cubicBezTo>
                    <a:pt x="14775" y="3004"/>
                    <a:pt x="14779" y="2991"/>
                    <a:pt x="14764" y="2971"/>
                  </a:cubicBezTo>
                  <a:lnTo>
                    <a:pt x="14764" y="2971"/>
                  </a:lnTo>
                  <a:cubicBezTo>
                    <a:pt x="14773" y="2974"/>
                    <a:pt x="14781" y="2976"/>
                    <a:pt x="14790" y="2976"/>
                  </a:cubicBezTo>
                  <a:cubicBezTo>
                    <a:pt x="14821" y="2976"/>
                    <a:pt x="14850" y="2956"/>
                    <a:pt x="14880" y="2936"/>
                  </a:cubicBezTo>
                  <a:cubicBezTo>
                    <a:pt x="14913" y="2916"/>
                    <a:pt x="14957" y="2885"/>
                    <a:pt x="14993" y="2885"/>
                  </a:cubicBezTo>
                  <a:cubicBezTo>
                    <a:pt x="15001" y="2885"/>
                    <a:pt x="15008" y="2886"/>
                    <a:pt x="15015" y="2889"/>
                  </a:cubicBezTo>
                  <a:cubicBezTo>
                    <a:pt x="15055" y="2861"/>
                    <a:pt x="15074" y="2849"/>
                    <a:pt x="15052" y="2820"/>
                  </a:cubicBezTo>
                  <a:cubicBezTo>
                    <a:pt x="15025" y="2781"/>
                    <a:pt x="15024" y="2762"/>
                    <a:pt x="15033" y="2762"/>
                  </a:cubicBezTo>
                  <a:cubicBezTo>
                    <a:pt x="15038" y="2762"/>
                    <a:pt x="15045" y="2767"/>
                    <a:pt x="15052" y="2777"/>
                  </a:cubicBezTo>
                  <a:cubicBezTo>
                    <a:pt x="15061" y="2783"/>
                    <a:pt x="15073" y="2787"/>
                    <a:pt x="15088" y="2787"/>
                  </a:cubicBezTo>
                  <a:cubicBezTo>
                    <a:pt x="15182" y="2787"/>
                    <a:pt x="15375" y="2666"/>
                    <a:pt x="15353" y="2604"/>
                  </a:cubicBezTo>
                  <a:lnTo>
                    <a:pt x="15391" y="2576"/>
                  </a:lnTo>
                  <a:cubicBezTo>
                    <a:pt x="15392" y="2576"/>
                    <a:pt x="15393" y="2576"/>
                    <a:pt x="15394" y="2576"/>
                  </a:cubicBezTo>
                  <a:cubicBezTo>
                    <a:pt x="15454" y="2576"/>
                    <a:pt x="15560" y="2494"/>
                    <a:pt x="15557" y="2454"/>
                  </a:cubicBezTo>
                  <a:lnTo>
                    <a:pt x="15613" y="2413"/>
                  </a:lnTo>
                  <a:cubicBezTo>
                    <a:pt x="15673" y="2413"/>
                    <a:pt x="15688" y="2397"/>
                    <a:pt x="15685" y="2357"/>
                  </a:cubicBezTo>
                  <a:cubicBezTo>
                    <a:pt x="15683" y="2325"/>
                    <a:pt x="15671" y="2301"/>
                    <a:pt x="15673" y="2301"/>
                  </a:cubicBezTo>
                  <a:lnTo>
                    <a:pt x="15673" y="2301"/>
                  </a:lnTo>
                  <a:cubicBezTo>
                    <a:pt x="15673" y="2301"/>
                    <a:pt x="15676" y="2305"/>
                    <a:pt x="15682" y="2313"/>
                  </a:cubicBezTo>
                  <a:cubicBezTo>
                    <a:pt x="15688" y="2320"/>
                    <a:pt x="15695" y="2324"/>
                    <a:pt x="15703" y="2324"/>
                  </a:cubicBezTo>
                  <a:cubicBezTo>
                    <a:pt x="15725" y="2324"/>
                    <a:pt x="15758" y="2297"/>
                    <a:pt x="15810" y="2253"/>
                  </a:cubicBezTo>
                  <a:cubicBezTo>
                    <a:pt x="15883" y="2194"/>
                    <a:pt x="15883" y="2194"/>
                    <a:pt x="15842" y="2181"/>
                  </a:cubicBezTo>
                  <a:cubicBezTo>
                    <a:pt x="15867" y="2139"/>
                    <a:pt x="15885" y="2125"/>
                    <a:pt x="15900" y="2125"/>
                  </a:cubicBezTo>
                  <a:cubicBezTo>
                    <a:pt x="15915" y="2125"/>
                    <a:pt x="15926" y="2139"/>
                    <a:pt x="15939" y="2153"/>
                  </a:cubicBezTo>
                  <a:cubicBezTo>
                    <a:pt x="15948" y="2178"/>
                    <a:pt x="15959" y="2190"/>
                    <a:pt x="15967" y="2190"/>
                  </a:cubicBezTo>
                  <a:cubicBezTo>
                    <a:pt x="15980" y="2190"/>
                    <a:pt x="15983" y="2155"/>
                    <a:pt x="15952" y="2093"/>
                  </a:cubicBezTo>
                  <a:cubicBezTo>
                    <a:pt x="15931" y="2042"/>
                    <a:pt x="15944" y="2014"/>
                    <a:pt x="15961" y="2014"/>
                  </a:cubicBezTo>
                  <a:cubicBezTo>
                    <a:pt x="15968" y="2014"/>
                    <a:pt x="15974" y="2017"/>
                    <a:pt x="15980" y="2024"/>
                  </a:cubicBezTo>
                  <a:cubicBezTo>
                    <a:pt x="16005" y="2053"/>
                    <a:pt x="15986" y="2065"/>
                    <a:pt x="15967" y="2081"/>
                  </a:cubicBezTo>
                  <a:lnTo>
                    <a:pt x="16014" y="2134"/>
                  </a:lnTo>
                  <a:cubicBezTo>
                    <a:pt x="16033" y="2122"/>
                    <a:pt x="16033" y="2122"/>
                    <a:pt x="16027" y="2078"/>
                  </a:cubicBezTo>
                  <a:cubicBezTo>
                    <a:pt x="16027" y="2078"/>
                    <a:pt x="16046" y="2065"/>
                    <a:pt x="16039" y="2021"/>
                  </a:cubicBezTo>
                  <a:cubicBezTo>
                    <a:pt x="16036" y="1984"/>
                    <a:pt x="16008" y="1949"/>
                    <a:pt x="15970" y="1940"/>
                  </a:cubicBezTo>
                  <a:cubicBezTo>
                    <a:pt x="15930" y="1927"/>
                    <a:pt x="15948" y="1912"/>
                    <a:pt x="15964" y="1899"/>
                  </a:cubicBezTo>
                  <a:cubicBezTo>
                    <a:pt x="15967" y="1899"/>
                    <a:pt x="15970" y="1899"/>
                    <a:pt x="15973" y="1899"/>
                  </a:cubicBezTo>
                  <a:cubicBezTo>
                    <a:pt x="16026" y="1899"/>
                    <a:pt x="16049" y="1926"/>
                    <a:pt x="16052" y="1965"/>
                  </a:cubicBezTo>
                  <a:cubicBezTo>
                    <a:pt x="16036" y="1981"/>
                    <a:pt x="16058" y="2009"/>
                    <a:pt x="16080" y="2034"/>
                  </a:cubicBezTo>
                  <a:cubicBezTo>
                    <a:pt x="16082" y="2037"/>
                    <a:pt x="16085" y="2038"/>
                    <a:pt x="16088" y="2038"/>
                  </a:cubicBezTo>
                  <a:cubicBezTo>
                    <a:pt x="16112" y="2038"/>
                    <a:pt x="16143" y="1927"/>
                    <a:pt x="16114" y="1861"/>
                  </a:cubicBezTo>
                  <a:lnTo>
                    <a:pt x="16114" y="1861"/>
                  </a:lnTo>
                  <a:lnTo>
                    <a:pt x="16140" y="1890"/>
                  </a:lnTo>
                  <a:cubicBezTo>
                    <a:pt x="16146" y="1897"/>
                    <a:pt x="16153" y="1901"/>
                    <a:pt x="16160" y="1901"/>
                  </a:cubicBezTo>
                  <a:cubicBezTo>
                    <a:pt x="16180" y="1901"/>
                    <a:pt x="16205" y="1878"/>
                    <a:pt x="16230" y="1855"/>
                  </a:cubicBezTo>
                  <a:cubicBezTo>
                    <a:pt x="16268" y="1824"/>
                    <a:pt x="16284" y="1808"/>
                    <a:pt x="16259" y="1783"/>
                  </a:cubicBezTo>
                  <a:cubicBezTo>
                    <a:pt x="16237" y="1755"/>
                    <a:pt x="16212" y="1730"/>
                    <a:pt x="16230" y="1714"/>
                  </a:cubicBezTo>
                  <a:lnTo>
                    <a:pt x="16230" y="1714"/>
                  </a:lnTo>
                  <a:cubicBezTo>
                    <a:pt x="16227" y="1717"/>
                    <a:pt x="16223" y="1719"/>
                    <a:pt x="16219" y="1719"/>
                  </a:cubicBezTo>
                  <a:cubicBezTo>
                    <a:pt x="16203" y="1719"/>
                    <a:pt x="16185" y="1697"/>
                    <a:pt x="16165" y="1677"/>
                  </a:cubicBezTo>
                  <a:cubicBezTo>
                    <a:pt x="16173" y="1676"/>
                    <a:pt x="16182" y="1675"/>
                    <a:pt x="16190" y="1675"/>
                  </a:cubicBezTo>
                  <a:cubicBezTo>
                    <a:pt x="16214" y="1675"/>
                    <a:pt x="16240" y="1678"/>
                    <a:pt x="16265" y="1683"/>
                  </a:cubicBezTo>
                  <a:cubicBezTo>
                    <a:pt x="16289" y="1692"/>
                    <a:pt x="16313" y="1697"/>
                    <a:pt x="16338" y="1697"/>
                  </a:cubicBezTo>
                  <a:cubicBezTo>
                    <a:pt x="16388" y="1697"/>
                    <a:pt x="16437" y="1678"/>
                    <a:pt x="16475" y="1642"/>
                  </a:cubicBezTo>
                  <a:cubicBezTo>
                    <a:pt x="16506" y="1614"/>
                    <a:pt x="16551" y="1572"/>
                    <a:pt x="16589" y="1572"/>
                  </a:cubicBezTo>
                  <a:cubicBezTo>
                    <a:pt x="16593" y="1572"/>
                    <a:pt x="16597" y="1572"/>
                    <a:pt x="16600" y="1573"/>
                  </a:cubicBezTo>
                  <a:cubicBezTo>
                    <a:pt x="16635" y="1542"/>
                    <a:pt x="16650" y="1526"/>
                    <a:pt x="16625" y="1498"/>
                  </a:cubicBezTo>
                  <a:lnTo>
                    <a:pt x="16660" y="1467"/>
                  </a:lnTo>
                  <a:cubicBezTo>
                    <a:pt x="16665" y="1468"/>
                    <a:pt x="16670" y="1468"/>
                    <a:pt x="16674" y="1468"/>
                  </a:cubicBezTo>
                  <a:cubicBezTo>
                    <a:pt x="16707" y="1468"/>
                    <a:pt x="16729" y="1442"/>
                    <a:pt x="16707" y="1420"/>
                  </a:cubicBezTo>
                  <a:cubicBezTo>
                    <a:pt x="16701" y="1376"/>
                    <a:pt x="16741" y="1385"/>
                    <a:pt x="16757" y="1369"/>
                  </a:cubicBezTo>
                  <a:cubicBezTo>
                    <a:pt x="16787" y="1376"/>
                    <a:pt x="16807" y="1381"/>
                    <a:pt x="16815" y="1381"/>
                  </a:cubicBezTo>
                  <a:cubicBezTo>
                    <a:pt x="16830" y="1381"/>
                    <a:pt x="16809" y="1367"/>
                    <a:pt x="16751" y="1329"/>
                  </a:cubicBezTo>
                  <a:cubicBezTo>
                    <a:pt x="16734" y="1317"/>
                    <a:pt x="16716" y="1312"/>
                    <a:pt x="16699" y="1312"/>
                  </a:cubicBezTo>
                  <a:cubicBezTo>
                    <a:pt x="16682" y="1312"/>
                    <a:pt x="16665" y="1317"/>
                    <a:pt x="16650" y="1326"/>
                  </a:cubicBezTo>
                  <a:lnTo>
                    <a:pt x="16600" y="1373"/>
                  </a:lnTo>
                  <a:lnTo>
                    <a:pt x="16625" y="1301"/>
                  </a:lnTo>
                  <a:cubicBezTo>
                    <a:pt x="16644" y="1269"/>
                    <a:pt x="16644" y="1232"/>
                    <a:pt x="16622" y="1200"/>
                  </a:cubicBezTo>
                  <a:cubicBezTo>
                    <a:pt x="16622" y="1200"/>
                    <a:pt x="16597" y="1175"/>
                    <a:pt x="16613" y="1160"/>
                  </a:cubicBezTo>
                  <a:lnTo>
                    <a:pt x="16613" y="1160"/>
                  </a:lnTo>
                  <a:lnTo>
                    <a:pt x="16666" y="1210"/>
                  </a:lnTo>
                  <a:cubicBezTo>
                    <a:pt x="16675" y="1247"/>
                    <a:pt x="16694" y="1279"/>
                    <a:pt x="16726" y="1304"/>
                  </a:cubicBezTo>
                  <a:cubicBezTo>
                    <a:pt x="16747" y="1315"/>
                    <a:pt x="16769" y="1320"/>
                    <a:pt x="16787" y="1320"/>
                  </a:cubicBezTo>
                  <a:cubicBezTo>
                    <a:pt x="16827" y="1320"/>
                    <a:pt x="16851" y="1297"/>
                    <a:pt x="16816" y="1263"/>
                  </a:cubicBezTo>
                  <a:cubicBezTo>
                    <a:pt x="16825" y="1254"/>
                    <a:pt x="16829" y="1250"/>
                    <a:pt x="16838" y="1250"/>
                  </a:cubicBezTo>
                  <a:cubicBezTo>
                    <a:pt x="16845" y="1250"/>
                    <a:pt x="16855" y="1253"/>
                    <a:pt x="16873" y="1257"/>
                  </a:cubicBezTo>
                  <a:cubicBezTo>
                    <a:pt x="16880" y="1264"/>
                    <a:pt x="16887" y="1268"/>
                    <a:pt x="16892" y="1268"/>
                  </a:cubicBezTo>
                  <a:cubicBezTo>
                    <a:pt x="16904" y="1268"/>
                    <a:pt x="16906" y="1246"/>
                    <a:pt x="16882" y="1200"/>
                  </a:cubicBezTo>
                  <a:cubicBezTo>
                    <a:pt x="16859" y="1156"/>
                    <a:pt x="16859" y="1133"/>
                    <a:pt x="16881" y="1133"/>
                  </a:cubicBezTo>
                  <a:cubicBezTo>
                    <a:pt x="16893" y="1133"/>
                    <a:pt x="16910" y="1139"/>
                    <a:pt x="16932" y="1150"/>
                  </a:cubicBezTo>
                  <a:cubicBezTo>
                    <a:pt x="16942" y="1152"/>
                    <a:pt x="16952" y="1153"/>
                    <a:pt x="16961" y="1153"/>
                  </a:cubicBezTo>
                  <a:cubicBezTo>
                    <a:pt x="17030" y="1153"/>
                    <a:pt x="17074" y="1097"/>
                    <a:pt x="17051" y="1075"/>
                  </a:cubicBezTo>
                  <a:cubicBezTo>
                    <a:pt x="17008" y="1049"/>
                    <a:pt x="17032" y="983"/>
                    <a:pt x="17077" y="983"/>
                  </a:cubicBezTo>
                  <a:cubicBezTo>
                    <a:pt x="17081" y="983"/>
                    <a:pt x="17085" y="983"/>
                    <a:pt x="17089" y="984"/>
                  </a:cubicBezTo>
                  <a:cubicBezTo>
                    <a:pt x="17095" y="985"/>
                    <a:pt x="17101" y="985"/>
                    <a:pt x="17106" y="985"/>
                  </a:cubicBezTo>
                  <a:cubicBezTo>
                    <a:pt x="17137" y="985"/>
                    <a:pt x="17147" y="969"/>
                    <a:pt x="17136" y="934"/>
                  </a:cubicBezTo>
                  <a:lnTo>
                    <a:pt x="17136" y="934"/>
                  </a:lnTo>
                  <a:cubicBezTo>
                    <a:pt x="17150" y="945"/>
                    <a:pt x="17167" y="953"/>
                    <a:pt x="17180" y="953"/>
                  </a:cubicBezTo>
                  <a:cubicBezTo>
                    <a:pt x="17193" y="953"/>
                    <a:pt x="17200" y="945"/>
                    <a:pt x="17196" y="924"/>
                  </a:cubicBezTo>
                  <a:cubicBezTo>
                    <a:pt x="17196" y="924"/>
                    <a:pt x="17211" y="906"/>
                    <a:pt x="17167" y="899"/>
                  </a:cubicBezTo>
                  <a:lnTo>
                    <a:pt x="17146" y="818"/>
                  </a:lnTo>
                  <a:cubicBezTo>
                    <a:pt x="17142" y="821"/>
                    <a:pt x="17138" y="823"/>
                    <a:pt x="17134" y="823"/>
                  </a:cubicBezTo>
                  <a:cubicBezTo>
                    <a:pt x="17119" y="823"/>
                    <a:pt x="17099" y="804"/>
                    <a:pt x="17080" y="787"/>
                  </a:cubicBezTo>
                  <a:cubicBezTo>
                    <a:pt x="17059" y="769"/>
                    <a:pt x="17099" y="741"/>
                    <a:pt x="17166" y="741"/>
                  </a:cubicBezTo>
                  <a:cubicBezTo>
                    <a:pt x="17191" y="741"/>
                    <a:pt x="17221" y="745"/>
                    <a:pt x="17252" y="755"/>
                  </a:cubicBezTo>
                  <a:lnTo>
                    <a:pt x="17337" y="771"/>
                  </a:lnTo>
                  <a:lnTo>
                    <a:pt x="17283" y="724"/>
                  </a:lnTo>
                  <a:cubicBezTo>
                    <a:pt x="17294" y="712"/>
                    <a:pt x="17304" y="701"/>
                    <a:pt x="17317" y="701"/>
                  </a:cubicBezTo>
                  <a:cubicBezTo>
                    <a:pt x="17324" y="701"/>
                    <a:pt x="17331" y="704"/>
                    <a:pt x="17340" y="711"/>
                  </a:cubicBezTo>
                  <a:cubicBezTo>
                    <a:pt x="17355" y="725"/>
                    <a:pt x="17362" y="731"/>
                    <a:pt x="17368" y="731"/>
                  </a:cubicBezTo>
                  <a:cubicBezTo>
                    <a:pt x="17373" y="731"/>
                    <a:pt x="17376" y="726"/>
                    <a:pt x="17384" y="718"/>
                  </a:cubicBezTo>
                  <a:cubicBezTo>
                    <a:pt x="17384" y="718"/>
                    <a:pt x="17399" y="702"/>
                    <a:pt x="17371" y="680"/>
                  </a:cubicBezTo>
                  <a:cubicBezTo>
                    <a:pt x="17329" y="643"/>
                    <a:pt x="17320" y="635"/>
                    <a:pt x="17340" y="635"/>
                  </a:cubicBezTo>
                  <a:cubicBezTo>
                    <a:pt x="17346" y="635"/>
                    <a:pt x="17353" y="636"/>
                    <a:pt x="17362" y="636"/>
                  </a:cubicBezTo>
                  <a:cubicBezTo>
                    <a:pt x="17384" y="646"/>
                    <a:pt x="17400" y="651"/>
                    <a:pt x="17411" y="651"/>
                  </a:cubicBezTo>
                  <a:cubicBezTo>
                    <a:pt x="17434" y="651"/>
                    <a:pt x="17431" y="629"/>
                    <a:pt x="17406" y="586"/>
                  </a:cubicBezTo>
                  <a:cubicBezTo>
                    <a:pt x="17376" y="560"/>
                    <a:pt x="17362" y="548"/>
                    <a:pt x="17369" y="548"/>
                  </a:cubicBezTo>
                  <a:cubicBezTo>
                    <a:pt x="17374" y="548"/>
                    <a:pt x="17391" y="555"/>
                    <a:pt x="17421" y="567"/>
                  </a:cubicBezTo>
                  <a:cubicBezTo>
                    <a:pt x="17436" y="580"/>
                    <a:pt x="17458" y="588"/>
                    <a:pt x="17476" y="588"/>
                  </a:cubicBezTo>
                  <a:cubicBezTo>
                    <a:pt x="17489" y="588"/>
                    <a:pt x="17500" y="584"/>
                    <a:pt x="17506" y="577"/>
                  </a:cubicBezTo>
                  <a:lnTo>
                    <a:pt x="17478" y="555"/>
                  </a:lnTo>
                  <a:cubicBezTo>
                    <a:pt x="17426" y="511"/>
                    <a:pt x="17435" y="495"/>
                    <a:pt x="17471" y="495"/>
                  </a:cubicBezTo>
                  <a:cubicBezTo>
                    <a:pt x="17474" y="495"/>
                    <a:pt x="17477" y="495"/>
                    <a:pt x="17481" y="495"/>
                  </a:cubicBezTo>
                  <a:cubicBezTo>
                    <a:pt x="17488" y="502"/>
                    <a:pt x="17495" y="506"/>
                    <a:pt x="17500" y="506"/>
                  </a:cubicBezTo>
                  <a:cubicBezTo>
                    <a:pt x="17514" y="506"/>
                    <a:pt x="17522" y="485"/>
                    <a:pt x="17525" y="445"/>
                  </a:cubicBezTo>
                  <a:cubicBezTo>
                    <a:pt x="17544" y="419"/>
                    <a:pt x="17558" y="404"/>
                    <a:pt x="17573" y="404"/>
                  </a:cubicBezTo>
                  <a:cubicBezTo>
                    <a:pt x="17580" y="404"/>
                    <a:pt x="17588" y="407"/>
                    <a:pt x="17597" y="414"/>
                  </a:cubicBezTo>
                  <a:cubicBezTo>
                    <a:pt x="17621" y="435"/>
                    <a:pt x="17634" y="447"/>
                    <a:pt x="17638" y="447"/>
                  </a:cubicBezTo>
                  <a:cubicBezTo>
                    <a:pt x="17642" y="447"/>
                    <a:pt x="17633" y="431"/>
                    <a:pt x="17612" y="395"/>
                  </a:cubicBezTo>
                  <a:cubicBezTo>
                    <a:pt x="17600" y="354"/>
                    <a:pt x="17600" y="354"/>
                    <a:pt x="17656" y="342"/>
                  </a:cubicBezTo>
                  <a:cubicBezTo>
                    <a:pt x="17669" y="343"/>
                    <a:pt x="17678" y="345"/>
                    <a:pt x="17684" y="345"/>
                  </a:cubicBezTo>
                  <a:cubicBezTo>
                    <a:pt x="17699" y="345"/>
                    <a:pt x="17696" y="336"/>
                    <a:pt x="17685" y="307"/>
                  </a:cubicBezTo>
                  <a:cubicBezTo>
                    <a:pt x="17643" y="273"/>
                    <a:pt x="17617" y="252"/>
                    <a:pt x="17600" y="252"/>
                  </a:cubicBezTo>
                  <a:cubicBezTo>
                    <a:pt x="17595" y="252"/>
                    <a:pt x="17591" y="254"/>
                    <a:pt x="17587" y="257"/>
                  </a:cubicBezTo>
                  <a:cubicBezTo>
                    <a:pt x="17580" y="266"/>
                    <a:pt x="17576" y="271"/>
                    <a:pt x="17571" y="271"/>
                  </a:cubicBezTo>
                  <a:cubicBezTo>
                    <a:pt x="17565" y="271"/>
                    <a:pt x="17558" y="265"/>
                    <a:pt x="17543" y="254"/>
                  </a:cubicBezTo>
                  <a:lnTo>
                    <a:pt x="17575" y="216"/>
                  </a:lnTo>
                  <a:cubicBezTo>
                    <a:pt x="17597" y="191"/>
                    <a:pt x="17609" y="160"/>
                    <a:pt x="17606" y="125"/>
                  </a:cubicBezTo>
                  <a:cubicBezTo>
                    <a:pt x="17606" y="87"/>
                    <a:pt x="17581" y="55"/>
                    <a:pt x="17564" y="55"/>
                  </a:cubicBezTo>
                  <a:cubicBezTo>
                    <a:pt x="17556" y="55"/>
                    <a:pt x="17550" y="63"/>
                    <a:pt x="17550" y="81"/>
                  </a:cubicBezTo>
                  <a:lnTo>
                    <a:pt x="17506" y="75"/>
                  </a:lnTo>
                  <a:cubicBezTo>
                    <a:pt x="17475" y="50"/>
                    <a:pt x="17452" y="40"/>
                    <a:pt x="17439" y="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7" name="Google Shape;9127;p36"/>
            <p:cNvSpPr/>
            <p:nvPr/>
          </p:nvSpPr>
          <p:spPr>
            <a:xfrm>
              <a:off x="4629225" y="960025"/>
              <a:ext cx="645350" cy="652975"/>
            </a:xfrm>
            <a:custGeom>
              <a:avLst/>
              <a:gdLst/>
              <a:ahLst/>
              <a:cxnLst/>
              <a:rect l="l" t="t" r="r" b="b"/>
              <a:pathLst>
                <a:path w="25814" h="26119" extrusionOk="0">
                  <a:moveTo>
                    <a:pt x="14378" y="506"/>
                  </a:moveTo>
                  <a:cubicBezTo>
                    <a:pt x="14469" y="515"/>
                    <a:pt x="14469" y="515"/>
                    <a:pt x="14456" y="618"/>
                  </a:cubicBezTo>
                  <a:cubicBezTo>
                    <a:pt x="14444" y="719"/>
                    <a:pt x="14347" y="810"/>
                    <a:pt x="14258" y="810"/>
                  </a:cubicBezTo>
                  <a:cubicBezTo>
                    <a:pt x="14255" y="810"/>
                    <a:pt x="14252" y="810"/>
                    <a:pt x="14250" y="810"/>
                  </a:cubicBezTo>
                  <a:cubicBezTo>
                    <a:pt x="14159" y="800"/>
                    <a:pt x="14181" y="593"/>
                    <a:pt x="14378" y="506"/>
                  </a:cubicBezTo>
                  <a:close/>
                  <a:moveTo>
                    <a:pt x="11339" y="885"/>
                  </a:moveTo>
                  <a:cubicBezTo>
                    <a:pt x="11351" y="885"/>
                    <a:pt x="11360" y="897"/>
                    <a:pt x="11363" y="925"/>
                  </a:cubicBezTo>
                  <a:cubicBezTo>
                    <a:pt x="11366" y="1001"/>
                    <a:pt x="11345" y="1076"/>
                    <a:pt x="11301" y="1142"/>
                  </a:cubicBezTo>
                  <a:cubicBezTo>
                    <a:pt x="11301" y="1142"/>
                    <a:pt x="11267" y="1195"/>
                    <a:pt x="11240" y="1195"/>
                  </a:cubicBezTo>
                  <a:cubicBezTo>
                    <a:pt x="11228" y="1195"/>
                    <a:pt x="11218" y="1184"/>
                    <a:pt x="11213" y="1151"/>
                  </a:cubicBezTo>
                  <a:lnTo>
                    <a:pt x="11200" y="1048"/>
                  </a:lnTo>
                  <a:cubicBezTo>
                    <a:pt x="11252" y="966"/>
                    <a:pt x="11308" y="885"/>
                    <a:pt x="11339" y="885"/>
                  </a:cubicBezTo>
                  <a:close/>
                  <a:moveTo>
                    <a:pt x="7856" y="1910"/>
                  </a:moveTo>
                  <a:cubicBezTo>
                    <a:pt x="7914" y="1910"/>
                    <a:pt x="7944" y="1978"/>
                    <a:pt x="7944" y="1978"/>
                  </a:cubicBezTo>
                  <a:cubicBezTo>
                    <a:pt x="7944" y="1978"/>
                    <a:pt x="7985" y="2072"/>
                    <a:pt x="7907" y="2107"/>
                  </a:cubicBezTo>
                  <a:cubicBezTo>
                    <a:pt x="7907" y="2107"/>
                    <a:pt x="7781" y="2051"/>
                    <a:pt x="7738" y="1953"/>
                  </a:cubicBezTo>
                  <a:lnTo>
                    <a:pt x="7819" y="1919"/>
                  </a:lnTo>
                  <a:cubicBezTo>
                    <a:pt x="7832" y="1913"/>
                    <a:pt x="7844" y="1910"/>
                    <a:pt x="7856" y="1910"/>
                  </a:cubicBezTo>
                  <a:close/>
                  <a:moveTo>
                    <a:pt x="7174" y="2473"/>
                  </a:moveTo>
                  <a:cubicBezTo>
                    <a:pt x="7194" y="2473"/>
                    <a:pt x="7207" y="2495"/>
                    <a:pt x="7236" y="2549"/>
                  </a:cubicBezTo>
                  <a:lnTo>
                    <a:pt x="7161" y="2593"/>
                  </a:lnTo>
                  <a:lnTo>
                    <a:pt x="7032" y="2546"/>
                  </a:lnTo>
                  <a:lnTo>
                    <a:pt x="7111" y="2502"/>
                  </a:lnTo>
                  <a:cubicBezTo>
                    <a:pt x="7142" y="2484"/>
                    <a:pt x="7160" y="2473"/>
                    <a:pt x="7174" y="2473"/>
                  </a:cubicBezTo>
                  <a:close/>
                  <a:moveTo>
                    <a:pt x="7014" y="2743"/>
                  </a:moveTo>
                  <a:cubicBezTo>
                    <a:pt x="7006" y="2743"/>
                    <a:pt x="6992" y="2761"/>
                    <a:pt x="6982" y="2812"/>
                  </a:cubicBezTo>
                  <a:cubicBezTo>
                    <a:pt x="7028" y="2787"/>
                    <a:pt x="7027" y="2743"/>
                    <a:pt x="7014" y="2743"/>
                  </a:cubicBezTo>
                  <a:close/>
                  <a:moveTo>
                    <a:pt x="6405" y="2913"/>
                  </a:moveTo>
                  <a:cubicBezTo>
                    <a:pt x="6425" y="2913"/>
                    <a:pt x="6438" y="2934"/>
                    <a:pt x="6468" y="2984"/>
                  </a:cubicBezTo>
                  <a:lnTo>
                    <a:pt x="6396" y="3035"/>
                  </a:lnTo>
                  <a:lnTo>
                    <a:pt x="6268" y="2997"/>
                  </a:lnTo>
                  <a:lnTo>
                    <a:pt x="6340" y="2947"/>
                  </a:lnTo>
                  <a:cubicBezTo>
                    <a:pt x="6372" y="2925"/>
                    <a:pt x="6391" y="2913"/>
                    <a:pt x="6405" y="2913"/>
                  </a:cubicBezTo>
                  <a:close/>
                  <a:moveTo>
                    <a:pt x="4873" y="3107"/>
                  </a:moveTo>
                  <a:cubicBezTo>
                    <a:pt x="4939" y="3188"/>
                    <a:pt x="5005" y="3266"/>
                    <a:pt x="4933" y="3329"/>
                  </a:cubicBezTo>
                  <a:lnTo>
                    <a:pt x="4795" y="3307"/>
                  </a:lnTo>
                  <a:lnTo>
                    <a:pt x="4801" y="3166"/>
                  </a:lnTo>
                  <a:lnTo>
                    <a:pt x="4873" y="3107"/>
                  </a:lnTo>
                  <a:close/>
                  <a:moveTo>
                    <a:pt x="5842" y="3211"/>
                  </a:moveTo>
                  <a:cubicBezTo>
                    <a:pt x="5863" y="3211"/>
                    <a:pt x="5884" y="3225"/>
                    <a:pt x="5904" y="3254"/>
                  </a:cubicBezTo>
                  <a:cubicBezTo>
                    <a:pt x="5964" y="3339"/>
                    <a:pt x="5964" y="3339"/>
                    <a:pt x="5892" y="3389"/>
                  </a:cubicBezTo>
                  <a:cubicBezTo>
                    <a:pt x="5825" y="3435"/>
                    <a:pt x="5789" y="3460"/>
                    <a:pt x="5771" y="3460"/>
                  </a:cubicBezTo>
                  <a:cubicBezTo>
                    <a:pt x="5750" y="3460"/>
                    <a:pt x="5752" y="3427"/>
                    <a:pt x="5757" y="3354"/>
                  </a:cubicBezTo>
                  <a:cubicBezTo>
                    <a:pt x="5765" y="3265"/>
                    <a:pt x="5801" y="3211"/>
                    <a:pt x="5842" y="3211"/>
                  </a:cubicBezTo>
                  <a:close/>
                  <a:moveTo>
                    <a:pt x="6388" y="3486"/>
                  </a:moveTo>
                  <a:lnTo>
                    <a:pt x="6388" y="3486"/>
                  </a:lnTo>
                  <a:cubicBezTo>
                    <a:pt x="6396" y="3500"/>
                    <a:pt x="6405" y="3514"/>
                    <a:pt x="6415" y="3530"/>
                  </a:cubicBezTo>
                  <a:cubicBezTo>
                    <a:pt x="6422" y="3532"/>
                    <a:pt x="6428" y="3534"/>
                    <a:pt x="6434" y="3536"/>
                  </a:cubicBezTo>
                  <a:lnTo>
                    <a:pt x="6434" y="3536"/>
                  </a:lnTo>
                  <a:cubicBezTo>
                    <a:pt x="6421" y="3524"/>
                    <a:pt x="6405" y="3507"/>
                    <a:pt x="6388" y="3486"/>
                  </a:cubicBezTo>
                  <a:close/>
                  <a:moveTo>
                    <a:pt x="6434" y="3536"/>
                  </a:moveTo>
                  <a:cubicBezTo>
                    <a:pt x="6459" y="3559"/>
                    <a:pt x="6476" y="3568"/>
                    <a:pt x="6482" y="3568"/>
                  </a:cubicBezTo>
                  <a:cubicBezTo>
                    <a:pt x="6490" y="3568"/>
                    <a:pt x="6477" y="3553"/>
                    <a:pt x="6434" y="3536"/>
                  </a:cubicBezTo>
                  <a:close/>
                  <a:moveTo>
                    <a:pt x="4089" y="3943"/>
                  </a:moveTo>
                  <a:cubicBezTo>
                    <a:pt x="4107" y="3943"/>
                    <a:pt x="4125" y="3961"/>
                    <a:pt x="4162" y="4000"/>
                  </a:cubicBezTo>
                  <a:cubicBezTo>
                    <a:pt x="4162" y="4000"/>
                    <a:pt x="4234" y="4075"/>
                    <a:pt x="4171" y="4141"/>
                  </a:cubicBezTo>
                  <a:lnTo>
                    <a:pt x="4033" y="4134"/>
                  </a:lnTo>
                  <a:cubicBezTo>
                    <a:pt x="3993" y="4097"/>
                    <a:pt x="3986" y="4034"/>
                    <a:pt x="4024" y="3993"/>
                  </a:cubicBezTo>
                  <a:cubicBezTo>
                    <a:pt x="4056" y="3960"/>
                    <a:pt x="4073" y="3943"/>
                    <a:pt x="4089" y="3943"/>
                  </a:cubicBezTo>
                  <a:close/>
                  <a:moveTo>
                    <a:pt x="24327" y="7821"/>
                  </a:moveTo>
                  <a:cubicBezTo>
                    <a:pt x="24360" y="7821"/>
                    <a:pt x="24387" y="7834"/>
                    <a:pt x="24403" y="7870"/>
                  </a:cubicBezTo>
                  <a:cubicBezTo>
                    <a:pt x="24590" y="7932"/>
                    <a:pt x="24550" y="7990"/>
                    <a:pt x="24418" y="7990"/>
                  </a:cubicBezTo>
                  <a:cubicBezTo>
                    <a:pt x="24362" y="7990"/>
                    <a:pt x="24290" y="7980"/>
                    <a:pt x="24212" y="7955"/>
                  </a:cubicBezTo>
                  <a:cubicBezTo>
                    <a:pt x="23983" y="7955"/>
                    <a:pt x="23983" y="7955"/>
                    <a:pt x="24174" y="7870"/>
                  </a:cubicBezTo>
                  <a:cubicBezTo>
                    <a:pt x="24228" y="7845"/>
                    <a:pt x="24283" y="7821"/>
                    <a:pt x="24327" y="7821"/>
                  </a:cubicBezTo>
                  <a:close/>
                  <a:moveTo>
                    <a:pt x="24783" y="10107"/>
                  </a:moveTo>
                  <a:cubicBezTo>
                    <a:pt x="24858" y="10107"/>
                    <a:pt x="24875" y="10186"/>
                    <a:pt x="24892" y="10264"/>
                  </a:cubicBezTo>
                  <a:cubicBezTo>
                    <a:pt x="24911" y="10355"/>
                    <a:pt x="24911" y="10355"/>
                    <a:pt x="24811" y="10377"/>
                  </a:cubicBezTo>
                  <a:cubicBezTo>
                    <a:pt x="24811" y="10377"/>
                    <a:pt x="24688" y="10311"/>
                    <a:pt x="24669" y="10223"/>
                  </a:cubicBezTo>
                  <a:lnTo>
                    <a:pt x="24754" y="10111"/>
                  </a:lnTo>
                  <a:cubicBezTo>
                    <a:pt x="24765" y="10108"/>
                    <a:pt x="24774" y="10107"/>
                    <a:pt x="24783" y="10107"/>
                  </a:cubicBezTo>
                  <a:close/>
                  <a:moveTo>
                    <a:pt x="23162" y="10343"/>
                  </a:moveTo>
                  <a:cubicBezTo>
                    <a:pt x="23140" y="10343"/>
                    <a:pt x="23118" y="10345"/>
                    <a:pt x="23096" y="10349"/>
                  </a:cubicBezTo>
                  <a:lnTo>
                    <a:pt x="23099" y="10349"/>
                  </a:lnTo>
                  <a:lnTo>
                    <a:pt x="23115" y="10424"/>
                  </a:lnTo>
                  <a:cubicBezTo>
                    <a:pt x="23123" y="10463"/>
                    <a:pt x="23154" y="10476"/>
                    <a:pt x="23195" y="10476"/>
                  </a:cubicBezTo>
                  <a:cubicBezTo>
                    <a:pt x="23234" y="10476"/>
                    <a:pt x="23283" y="10464"/>
                    <a:pt x="23331" y="10452"/>
                  </a:cubicBezTo>
                  <a:lnTo>
                    <a:pt x="23316" y="10374"/>
                  </a:lnTo>
                  <a:cubicBezTo>
                    <a:pt x="23267" y="10354"/>
                    <a:pt x="23215" y="10343"/>
                    <a:pt x="23162" y="10343"/>
                  </a:cubicBezTo>
                  <a:close/>
                  <a:moveTo>
                    <a:pt x="1025" y="10875"/>
                  </a:moveTo>
                  <a:cubicBezTo>
                    <a:pt x="1128" y="10894"/>
                    <a:pt x="1232" y="10913"/>
                    <a:pt x="1216" y="10998"/>
                  </a:cubicBezTo>
                  <a:lnTo>
                    <a:pt x="1200" y="11085"/>
                  </a:lnTo>
                  <a:cubicBezTo>
                    <a:pt x="1097" y="11066"/>
                    <a:pt x="1009" y="10963"/>
                    <a:pt x="1009" y="10963"/>
                  </a:cubicBezTo>
                  <a:lnTo>
                    <a:pt x="1025" y="10875"/>
                  </a:lnTo>
                  <a:close/>
                  <a:moveTo>
                    <a:pt x="25021" y="11103"/>
                  </a:moveTo>
                  <a:cubicBezTo>
                    <a:pt x="25056" y="11103"/>
                    <a:pt x="25060" y="11147"/>
                    <a:pt x="25071" y="11245"/>
                  </a:cubicBezTo>
                  <a:cubicBezTo>
                    <a:pt x="25080" y="11336"/>
                    <a:pt x="25093" y="11427"/>
                    <a:pt x="24989" y="11439"/>
                  </a:cubicBezTo>
                  <a:lnTo>
                    <a:pt x="24977" y="11352"/>
                  </a:lnTo>
                  <a:cubicBezTo>
                    <a:pt x="25039" y="11342"/>
                    <a:pt x="25022" y="11311"/>
                    <a:pt x="24978" y="11311"/>
                  </a:cubicBezTo>
                  <a:cubicBezTo>
                    <a:pt x="24950" y="11311"/>
                    <a:pt x="24910" y="11324"/>
                    <a:pt x="24873" y="11364"/>
                  </a:cubicBezTo>
                  <a:lnTo>
                    <a:pt x="24666" y="11392"/>
                  </a:lnTo>
                  <a:cubicBezTo>
                    <a:pt x="24657" y="11305"/>
                    <a:pt x="24751" y="11201"/>
                    <a:pt x="24854" y="11186"/>
                  </a:cubicBezTo>
                  <a:cubicBezTo>
                    <a:pt x="24943" y="11132"/>
                    <a:pt x="24992" y="11103"/>
                    <a:pt x="25021" y="11103"/>
                  </a:cubicBezTo>
                  <a:close/>
                  <a:moveTo>
                    <a:pt x="25610" y="11364"/>
                  </a:moveTo>
                  <a:lnTo>
                    <a:pt x="25516" y="11468"/>
                  </a:lnTo>
                  <a:lnTo>
                    <a:pt x="25525" y="11562"/>
                  </a:lnTo>
                  <a:cubicBezTo>
                    <a:pt x="25632" y="11552"/>
                    <a:pt x="25632" y="11552"/>
                    <a:pt x="25619" y="11458"/>
                  </a:cubicBezTo>
                  <a:lnTo>
                    <a:pt x="25610" y="11364"/>
                  </a:lnTo>
                  <a:close/>
                  <a:moveTo>
                    <a:pt x="1110" y="14419"/>
                  </a:moveTo>
                  <a:cubicBezTo>
                    <a:pt x="1205" y="14419"/>
                    <a:pt x="1223" y="14585"/>
                    <a:pt x="1232" y="14667"/>
                  </a:cubicBezTo>
                  <a:cubicBezTo>
                    <a:pt x="1200" y="14703"/>
                    <a:pt x="1165" y="14718"/>
                    <a:pt x="1133" y="14718"/>
                  </a:cubicBezTo>
                  <a:cubicBezTo>
                    <a:pt x="1073" y="14718"/>
                    <a:pt x="1022" y="14667"/>
                    <a:pt x="1016" y="14608"/>
                  </a:cubicBezTo>
                  <a:cubicBezTo>
                    <a:pt x="997" y="14432"/>
                    <a:pt x="997" y="14432"/>
                    <a:pt x="1100" y="14420"/>
                  </a:cubicBezTo>
                  <a:cubicBezTo>
                    <a:pt x="1104" y="14419"/>
                    <a:pt x="1107" y="14419"/>
                    <a:pt x="1110" y="14419"/>
                  </a:cubicBezTo>
                  <a:close/>
                  <a:moveTo>
                    <a:pt x="24224" y="16040"/>
                  </a:moveTo>
                  <a:cubicBezTo>
                    <a:pt x="24325" y="16065"/>
                    <a:pt x="24378" y="16262"/>
                    <a:pt x="24353" y="16350"/>
                  </a:cubicBezTo>
                  <a:cubicBezTo>
                    <a:pt x="24345" y="16378"/>
                    <a:pt x="24328" y="16393"/>
                    <a:pt x="24308" y="16393"/>
                  </a:cubicBezTo>
                  <a:cubicBezTo>
                    <a:pt x="24268" y="16393"/>
                    <a:pt x="24213" y="16335"/>
                    <a:pt x="24177" y="16206"/>
                  </a:cubicBezTo>
                  <a:cubicBezTo>
                    <a:pt x="24203" y="16121"/>
                    <a:pt x="24224" y="16040"/>
                    <a:pt x="24224" y="16040"/>
                  </a:cubicBezTo>
                  <a:close/>
                  <a:moveTo>
                    <a:pt x="23945" y="16497"/>
                  </a:moveTo>
                  <a:cubicBezTo>
                    <a:pt x="23875" y="16497"/>
                    <a:pt x="23858" y="16579"/>
                    <a:pt x="23801" y="16714"/>
                  </a:cubicBezTo>
                  <a:cubicBezTo>
                    <a:pt x="23770" y="16792"/>
                    <a:pt x="23836" y="16908"/>
                    <a:pt x="23836" y="16908"/>
                  </a:cubicBezTo>
                  <a:cubicBezTo>
                    <a:pt x="23853" y="16914"/>
                    <a:pt x="23868" y="16917"/>
                    <a:pt x="23882" y="16917"/>
                  </a:cubicBezTo>
                  <a:cubicBezTo>
                    <a:pt x="23947" y="16917"/>
                    <a:pt x="23973" y="16850"/>
                    <a:pt x="23999" y="16783"/>
                  </a:cubicBezTo>
                  <a:cubicBezTo>
                    <a:pt x="24165" y="16657"/>
                    <a:pt x="24077" y="16535"/>
                    <a:pt x="23983" y="16504"/>
                  </a:cubicBezTo>
                  <a:cubicBezTo>
                    <a:pt x="23969" y="16499"/>
                    <a:pt x="23956" y="16497"/>
                    <a:pt x="23945" y="16497"/>
                  </a:cubicBezTo>
                  <a:close/>
                  <a:moveTo>
                    <a:pt x="3436" y="20175"/>
                  </a:moveTo>
                  <a:cubicBezTo>
                    <a:pt x="3458" y="20175"/>
                    <a:pt x="3478" y="20184"/>
                    <a:pt x="3494" y="20208"/>
                  </a:cubicBezTo>
                  <a:lnTo>
                    <a:pt x="3463" y="20343"/>
                  </a:lnTo>
                  <a:lnTo>
                    <a:pt x="3328" y="20333"/>
                  </a:lnTo>
                  <a:lnTo>
                    <a:pt x="3278" y="20258"/>
                  </a:lnTo>
                  <a:cubicBezTo>
                    <a:pt x="3335" y="20216"/>
                    <a:pt x="3391" y="20175"/>
                    <a:pt x="3436" y="20175"/>
                  </a:cubicBezTo>
                  <a:close/>
                  <a:moveTo>
                    <a:pt x="22893" y="20192"/>
                  </a:moveTo>
                  <a:lnTo>
                    <a:pt x="22893" y="20192"/>
                  </a:lnTo>
                  <a:cubicBezTo>
                    <a:pt x="22977" y="20255"/>
                    <a:pt x="22921" y="20327"/>
                    <a:pt x="22864" y="20399"/>
                  </a:cubicBezTo>
                  <a:lnTo>
                    <a:pt x="22783" y="20336"/>
                  </a:lnTo>
                  <a:lnTo>
                    <a:pt x="22755" y="20202"/>
                  </a:lnTo>
                  <a:lnTo>
                    <a:pt x="22893" y="20192"/>
                  </a:lnTo>
                  <a:close/>
                  <a:moveTo>
                    <a:pt x="22310" y="20092"/>
                  </a:moveTo>
                  <a:cubicBezTo>
                    <a:pt x="22310" y="20092"/>
                    <a:pt x="22338" y="20223"/>
                    <a:pt x="22366" y="20358"/>
                  </a:cubicBezTo>
                  <a:cubicBezTo>
                    <a:pt x="22451" y="20565"/>
                    <a:pt x="22482" y="20645"/>
                    <a:pt x="22456" y="20645"/>
                  </a:cubicBezTo>
                  <a:cubicBezTo>
                    <a:pt x="22440" y="20645"/>
                    <a:pt x="22401" y="20614"/>
                    <a:pt x="22338" y="20562"/>
                  </a:cubicBezTo>
                  <a:cubicBezTo>
                    <a:pt x="22260" y="20496"/>
                    <a:pt x="22178" y="20430"/>
                    <a:pt x="22203" y="20230"/>
                  </a:cubicBezTo>
                  <a:lnTo>
                    <a:pt x="22310" y="20092"/>
                  </a:lnTo>
                  <a:close/>
                  <a:moveTo>
                    <a:pt x="3706" y="21480"/>
                  </a:moveTo>
                  <a:cubicBezTo>
                    <a:pt x="3726" y="21480"/>
                    <a:pt x="3746" y="21488"/>
                    <a:pt x="3764" y="21508"/>
                  </a:cubicBezTo>
                  <a:lnTo>
                    <a:pt x="3823" y="21580"/>
                  </a:lnTo>
                  <a:cubicBezTo>
                    <a:pt x="3748" y="21649"/>
                    <a:pt x="3607" y="21649"/>
                    <a:pt x="3607" y="21649"/>
                  </a:cubicBezTo>
                  <a:lnTo>
                    <a:pt x="3548" y="21580"/>
                  </a:lnTo>
                  <a:cubicBezTo>
                    <a:pt x="3603" y="21529"/>
                    <a:pt x="3657" y="21480"/>
                    <a:pt x="3706" y="21480"/>
                  </a:cubicBezTo>
                  <a:close/>
                  <a:moveTo>
                    <a:pt x="5431" y="21969"/>
                  </a:moveTo>
                  <a:cubicBezTo>
                    <a:pt x="5500" y="22022"/>
                    <a:pt x="5296" y="22129"/>
                    <a:pt x="5227" y="22207"/>
                  </a:cubicBezTo>
                  <a:cubicBezTo>
                    <a:pt x="5158" y="22154"/>
                    <a:pt x="5158" y="22154"/>
                    <a:pt x="5227" y="22076"/>
                  </a:cubicBezTo>
                  <a:cubicBezTo>
                    <a:pt x="5296" y="21994"/>
                    <a:pt x="5431" y="21969"/>
                    <a:pt x="5431" y="21969"/>
                  </a:cubicBezTo>
                  <a:close/>
                  <a:moveTo>
                    <a:pt x="21209" y="21919"/>
                  </a:moveTo>
                  <a:cubicBezTo>
                    <a:pt x="21253" y="21919"/>
                    <a:pt x="21264" y="22043"/>
                    <a:pt x="21323" y="22223"/>
                  </a:cubicBezTo>
                  <a:cubicBezTo>
                    <a:pt x="21289" y="22321"/>
                    <a:pt x="21272" y="22371"/>
                    <a:pt x="21255" y="22371"/>
                  </a:cubicBezTo>
                  <a:cubicBezTo>
                    <a:pt x="21237" y="22371"/>
                    <a:pt x="21220" y="22317"/>
                    <a:pt x="21185" y="22207"/>
                  </a:cubicBezTo>
                  <a:lnTo>
                    <a:pt x="21182" y="21931"/>
                  </a:lnTo>
                  <a:cubicBezTo>
                    <a:pt x="21192" y="21923"/>
                    <a:pt x="21201" y="21919"/>
                    <a:pt x="21209" y="21919"/>
                  </a:cubicBezTo>
                  <a:close/>
                  <a:moveTo>
                    <a:pt x="20442" y="22160"/>
                  </a:moveTo>
                  <a:cubicBezTo>
                    <a:pt x="20508" y="22238"/>
                    <a:pt x="20505" y="22380"/>
                    <a:pt x="20505" y="22380"/>
                  </a:cubicBezTo>
                  <a:lnTo>
                    <a:pt x="20436" y="22436"/>
                  </a:lnTo>
                  <a:cubicBezTo>
                    <a:pt x="20373" y="22354"/>
                    <a:pt x="20307" y="22273"/>
                    <a:pt x="20373" y="22217"/>
                  </a:cubicBezTo>
                  <a:lnTo>
                    <a:pt x="20442" y="22160"/>
                  </a:lnTo>
                  <a:close/>
                  <a:moveTo>
                    <a:pt x="14745" y="22456"/>
                  </a:moveTo>
                  <a:cubicBezTo>
                    <a:pt x="14718" y="22456"/>
                    <a:pt x="14685" y="22514"/>
                    <a:pt x="14663" y="22649"/>
                  </a:cubicBezTo>
                  <a:cubicBezTo>
                    <a:pt x="14675" y="22723"/>
                    <a:pt x="14678" y="22744"/>
                    <a:pt x="14705" y="22744"/>
                  </a:cubicBezTo>
                  <a:cubicBezTo>
                    <a:pt x="14716" y="22744"/>
                    <a:pt x="14731" y="22741"/>
                    <a:pt x="14751" y="22737"/>
                  </a:cubicBezTo>
                  <a:cubicBezTo>
                    <a:pt x="14782" y="22668"/>
                    <a:pt x="14792" y="22593"/>
                    <a:pt x="14785" y="22517"/>
                  </a:cubicBezTo>
                  <a:cubicBezTo>
                    <a:pt x="14777" y="22478"/>
                    <a:pt x="14762" y="22456"/>
                    <a:pt x="14745" y="22456"/>
                  </a:cubicBezTo>
                  <a:close/>
                  <a:moveTo>
                    <a:pt x="18858" y="22934"/>
                  </a:moveTo>
                  <a:cubicBezTo>
                    <a:pt x="18868" y="22934"/>
                    <a:pt x="18878" y="22943"/>
                    <a:pt x="18891" y="22966"/>
                  </a:cubicBezTo>
                  <a:cubicBezTo>
                    <a:pt x="18899" y="22961"/>
                    <a:pt x="18905" y="22959"/>
                    <a:pt x="18910" y="22959"/>
                  </a:cubicBezTo>
                  <a:cubicBezTo>
                    <a:pt x="18945" y="22959"/>
                    <a:pt x="18861" y="23102"/>
                    <a:pt x="18794" y="23141"/>
                  </a:cubicBezTo>
                  <a:lnTo>
                    <a:pt x="18740" y="23050"/>
                  </a:lnTo>
                  <a:cubicBezTo>
                    <a:pt x="18799" y="23017"/>
                    <a:pt x="18826" y="22934"/>
                    <a:pt x="18858" y="22934"/>
                  </a:cubicBezTo>
                  <a:close/>
                  <a:moveTo>
                    <a:pt x="7084" y="23156"/>
                  </a:moveTo>
                  <a:cubicBezTo>
                    <a:pt x="7097" y="23156"/>
                    <a:pt x="7110" y="23160"/>
                    <a:pt x="7123" y="23169"/>
                  </a:cubicBezTo>
                  <a:lnTo>
                    <a:pt x="7145" y="23307"/>
                  </a:lnTo>
                  <a:lnTo>
                    <a:pt x="7020" y="23351"/>
                  </a:lnTo>
                  <a:lnTo>
                    <a:pt x="6945" y="23301"/>
                  </a:lnTo>
                  <a:cubicBezTo>
                    <a:pt x="6988" y="23230"/>
                    <a:pt x="7031" y="23156"/>
                    <a:pt x="7084" y="23156"/>
                  </a:cubicBezTo>
                  <a:close/>
                  <a:moveTo>
                    <a:pt x="19959" y="23664"/>
                  </a:moveTo>
                  <a:lnTo>
                    <a:pt x="19979" y="23695"/>
                  </a:lnTo>
                  <a:lnTo>
                    <a:pt x="19979" y="23695"/>
                  </a:lnTo>
                  <a:lnTo>
                    <a:pt x="19959" y="23664"/>
                  </a:lnTo>
                  <a:close/>
                  <a:moveTo>
                    <a:pt x="18530" y="23768"/>
                  </a:moveTo>
                  <a:cubicBezTo>
                    <a:pt x="18577" y="23859"/>
                    <a:pt x="18624" y="23953"/>
                    <a:pt x="18546" y="23997"/>
                  </a:cubicBezTo>
                  <a:cubicBezTo>
                    <a:pt x="18533" y="24043"/>
                    <a:pt x="18508" y="24066"/>
                    <a:pt x="18481" y="24066"/>
                  </a:cubicBezTo>
                  <a:cubicBezTo>
                    <a:pt x="18431" y="24066"/>
                    <a:pt x="18375" y="23990"/>
                    <a:pt x="18371" y="23846"/>
                  </a:cubicBezTo>
                  <a:cubicBezTo>
                    <a:pt x="18424" y="23824"/>
                    <a:pt x="18477" y="23796"/>
                    <a:pt x="18530" y="23768"/>
                  </a:cubicBezTo>
                  <a:close/>
                  <a:moveTo>
                    <a:pt x="17753" y="24228"/>
                  </a:moveTo>
                  <a:lnTo>
                    <a:pt x="17875" y="24288"/>
                  </a:lnTo>
                  <a:lnTo>
                    <a:pt x="17794" y="24326"/>
                  </a:lnTo>
                  <a:cubicBezTo>
                    <a:pt x="17761" y="24340"/>
                    <a:pt x="17741" y="24349"/>
                    <a:pt x="17727" y="24349"/>
                  </a:cubicBezTo>
                  <a:cubicBezTo>
                    <a:pt x="17703" y="24349"/>
                    <a:pt x="17694" y="24326"/>
                    <a:pt x="17669" y="24266"/>
                  </a:cubicBezTo>
                  <a:lnTo>
                    <a:pt x="17753" y="24228"/>
                  </a:lnTo>
                  <a:close/>
                  <a:moveTo>
                    <a:pt x="16147" y="24358"/>
                  </a:moveTo>
                  <a:cubicBezTo>
                    <a:pt x="16223" y="24358"/>
                    <a:pt x="16305" y="24410"/>
                    <a:pt x="16305" y="24410"/>
                  </a:cubicBezTo>
                  <a:cubicBezTo>
                    <a:pt x="16324" y="24460"/>
                    <a:pt x="16299" y="24520"/>
                    <a:pt x="16249" y="24539"/>
                  </a:cubicBezTo>
                  <a:cubicBezTo>
                    <a:pt x="16210" y="24550"/>
                    <a:pt x="16172" y="24562"/>
                    <a:pt x="16139" y="24562"/>
                  </a:cubicBezTo>
                  <a:cubicBezTo>
                    <a:pt x="16099" y="24562"/>
                    <a:pt x="16067" y="24545"/>
                    <a:pt x="16052" y="24489"/>
                  </a:cubicBezTo>
                  <a:cubicBezTo>
                    <a:pt x="16052" y="24489"/>
                    <a:pt x="16026" y="24391"/>
                    <a:pt x="16108" y="24363"/>
                  </a:cubicBezTo>
                  <a:cubicBezTo>
                    <a:pt x="16120" y="24359"/>
                    <a:pt x="16134" y="24358"/>
                    <a:pt x="16147" y="24358"/>
                  </a:cubicBezTo>
                  <a:close/>
                  <a:moveTo>
                    <a:pt x="14521" y="24728"/>
                  </a:moveTo>
                  <a:cubicBezTo>
                    <a:pt x="14551" y="24728"/>
                    <a:pt x="14605" y="24759"/>
                    <a:pt x="14659" y="24759"/>
                  </a:cubicBezTo>
                  <a:cubicBezTo>
                    <a:pt x="14663" y="24759"/>
                    <a:pt x="14666" y="24759"/>
                    <a:pt x="14670" y="24758"/>
                  </a:cubicBezTo>
                  <a:lnTo>
                    <a:pt x="14670" y="24758"/>
                  </a:lnTo>
                  <a:cubicBezTo>
                    <a:pt x="14773" y="24852"/>
                    <a:pt x="14773" y="24852"/>
                    <a:pt x="14597" y="24871"/>
                  </a:cubicBezTo>
                  <a:cubicBezTo>
                    <a:pt x="14594" y="24871"/>
                    <a:pt x="14590" y="24871"/>
                    <a:pt x="14586" y="24871"/>
                  </a:cubicBezTo>
                  <a:cubicBezTo>
                    <a:pt x="14509" y="24871"/>
                    <a:pt x="14497" y="24777"/>
                    <a:pt x="14497" y="24777"/>
                  </a:cubicBezTo>
                  <a:cubicBezTo>
                    <a:pt x="14493" y="24739"/>
                    <a:pt x="14502" y="24728"/>
                    <a:pt x="14521" y="24728"/>
                  </a:cubicBezTo>
                  <a:close/>
                  <a:moveTo>
                    <a:pt x="16888" y="24774"/>
                  </a:moveTo>
                  <a:cubicBezTo>
                    <a:pt x="16800" y="24799"/>
                    <a:pt x="16832" y="24899"/>
                    <a:pt x="16832" y="24899"/>
                  </a:cubicBezTo>
                  <a:cubicBezTo>
                    <a:pt x="16832" y="24899"/>
                    <a:pt x="16856" y="24976"/>
                    <a:pt x="16921" y="24976"/>
                  </a:cubicBezTo>
                  <a:cubicBezTo>
                    <a:pt x="16930" y="24976"/>
                    <a:pt x="16940" y="24975"/>
                    <a:pt x="16951" y="24971"/>
                  </a:cubicBezTo>
                  <a:lnTo>
                    <a:pt x="17042" y="24943"/>
                  </a:lnTo>
                  <a:cubicBezTo>
                    <a:pt x="17007" y="24843"/>
                    <a:pt x="16888" y="24774"/>
                    <a:pt x="16888" y="24774"/>
                  </a:cubicBezTo>
                  <a:close/>
                  <a:moveTo>
                    <a:pt x="12468" y="24965"/>
                  </a:moveTo>
                  <a:cubicBezTo>
                    <a:pt x="12471" y="24965"/>
                    <a:pt x="12473" y="24965"/>
                    <a:pt x="12476" y="24965"/>
                  </a:cubicBezTo>
                  <a:lnTo>
                    <a:pt x="12560" y="25078"/>
                  </a:lnTo>
                  <a:lnTo>
                    <a:pt x="12466" y="25175"/>
                  </a:lnTo>
                  <a:lnTo>
                    <a:pt x="12376" y="25165"/>
                  </a:lnTo>
                  <a:cubicBezTo>
                    <a:pt x="12382" y="25065"/>
                    <a:pt x="12388" y="24965"/>
                    <a:pt x="12468" y="24965"/>
                  </a:cubicBezTo>
                  <a:close/>
                  <a:moveTo>
                    <a:pt x="13096" y="24968"/>
                  </a:moveTo>
                  <a:cubicBezTo>
                    <a:pt x="13096" y="24968"/>
                    <a:pt x="13184" y="25071"/>
                    <a:pt x="13187" y="25178"/>
                  </a:cubicBezTo>
                  <a:cubicBezTo>
                    <a:pt x="13187" y="25221"/>
                    <a:pt x="13172" y="25246"/>
                    <a:pt x="13147" y="25246"/>
                  </a:cubicBezTo>
                  <a:cubicBezTo>
                    <a:pt x="13112" y="25246"/>
                    <a:pt x="13059" y="25196"/>
                    <a:pt x="13005" y="25075"/>
                  </a:cubicBezTo>
                  <a:cubicBezTo>
                    <a:pt x="13005" y="24971"/>
                    <a:pt x="13005" y="24971"/>
                    <a:pt x="13096" y="24968"/>
                  </a:cubicBezTo>
                  <a:close/>
                  <a:moveTo>
                    <a:pt x="15230" y="25256"/>
                  </a:moveTo>
                  <a:cubicBezTo>
                    <a:pt x="15249" y="25256"/>
                    <a:pt x="15273" y="25295"/>
                    <a:pt x="15215" y="25306"/>
                  </a:cubicBezTo>
                  <a:cubicBezTo>
                    <a:pt x="15208" y="25269"/>
                    <a:pt x="15218" y="25256"/>
                    <a:pt x="15230" y="25256"/>
                  </a:cubicBezTo>
                  <a:close/>
                  <a:moveTo>
                    <a:pt x="13194" y="25804"/>
                  </a:moveTo>
                  <a:cubicBezTo>
                    <a:pt x="13147" y="25805"/>
                    <a:pt x="13142" y="25805"/>
                    <a:pt x="13193" y="25805"/>
                  </a:cubicBezTo>
                  <a:cubicBezTo>
                    <a:pt x="13194" y="25805"/>
                    <a:pt x="13194" y="25804"/>
                    <a:pt x="13194" y="25804"/>
                  </a:cubicBezTo>
                  <a:close/>
                  <a:moveTo>
                    <a:pt x="12775" y="0"/>
                  </a:moveTo>
                  <a:cubicBezTo>
                    <a:pt x="12754" y="0"/>
                    <a:pt x="12730" y="1"/>
                    <a:pt x="12701" y="1"/>
                  </a:cubicBezTo>
                  <a:cubicBezTo>
                    <a:pt x="12576" y="94"/>
                    <a:pt x="12413" y="126"/>
                    <a:pt x="12269" y="126"/>
                  </a:cubicBezTo>
                  <a:cubicBezTo>
                    <a:pt x="12087" y="126"/>
                    <a:pt x="11936" y="74"/>
                    <a:pt x="11931" y="23"/>
                  </a:cubicBezTo>
                  <a:cubicBezTo>
                    <a:pt x="11931" y="23"/>
                    <a:pt x="11837" y="32"/>
                    <a:pt x="11739" y="42"/>
                  </a:cubicBezTo>
                  <a:cubicBezTo>
                    <a:pt x="11652" y="158"/>
                    <a:pt x="11464" y="177"/>
                    <a:pt x="11370" y="189"/>
                  </a:cubicBezTo>
                  <a:cubicBezTo>
                    <a:pt x="11084" y="220"/>
                    <a:pt x="10987" y="230"/>
                    <a:pt x="11097" y="324"/>
                  </a:cubicBezTo>
                  <a:cubicBezTo>
                    <a:pt x="11113" y="427"/>
                    <a:pt x="11125" y="531"/>
                    <a:pt x="11034" y="540"/>
                  </a:cubicBezTo>
                  <a:lnTo>
                    <a:pt x="11019" y="437"/>
                  </a:lnTo>
                  <a:cubicBezTo>
                    <a:pt x="11012" y="386"/>
                    <a:pt x="10937" y="368"/>
                    <a:pt x="10818" y="368"/>
                  </a:cubicBezTo>
                  <a:cubicBezTo>
                    <a:pt x="10699" y="380"/>
                    <a:pt x="10536" y="415"/>
                    <a:pt x="10351" y="452"/>
                  </a:cubicBezTo>
                  <a:cubicBezTo>
                    <a:pt x="10056" y="514"/>
                    <a:pt x="9874" y="553"/>
                    <a:pt x="9750" y="553"/>
                  </a:cubicBezTo>
                  <a:cubicBezTo>
                    <a:pt x="9679" y="553"/>
                    <a:pt x="9627" y="540"/>
                    <a:pt x="9583" y="512"/>
                  </a:cubicBezTo>
                  <a:cubicBezTo>
                    <a:pt x="9558" y="549"/>
                    <a:pt x="9536" y="593"/>
                    <a:pt x="9518" y="634"/>
                  </a:cubicBezTo>
                  <a:cubicBezTo>
                    <a:pt x="9480" y="712"/>
                    <a:pt x="9434" y="754"/>
                    <a:pt x="9396" y="754"/>
                  </a:cubicBezTo>
                  <a:cubicBezTo>
                    <a:pt x="9371" y="754"/>
                    <a:pt x="9348" y="734"/>
                    <a:pt x="9336" y="694"/>
                  </a:cubicBezTo>
                  <a:cubicBezTo>
                    <a:pt x="9312" y="679"/>
                    <a:pt x="9276" y="672"/>
                    <a:pt x="9235" y="672"/>
                  </a:cubicBezTo>
                  <a:cubicBezTo>
                    <a:pt x="9076" y="672"/>
                    <a:pt x="8822" y="770"/>
                    <a:pt x="8706" y="894"/>
                  </a:cubicBezTo>
                  <a:lnTo>
                    <a:pt x="8524" y="954"/>
                  </a:lnTo>
                  <a:cubicBezTo>
                    <a:pt x="8471" y="891"/>
                    <a:pt x="8402" y="864"/>
                    <a:pt x="8334" y="864"/>
                  </a:cubicBezTo>
                  <a:cubicBezTo>
                    <a:pt x="8204" y="864"/>
                    <a:pt x="8078" y="965"/>
                    <a:pt x="8082" y="1120"/>
                  </a:cubicBezTo>
                  <a:cubicBezTo>
                    <a:pt x="8065" y="1074"/>
                    <a:pt x="8036" y="1058"/>
                    <a:pt x="8002" y="1058"/>
                  </a:cubicBezTo>
                  <a:cubicBezTo>
                    <a:pt x="7963" y="1058"/>
                    <a:pt x="7916" y="1079"/>
                    <a:pt x="7869" y="1101"/>
                  </a:cubicBezTo>
                  <a:cubicBezTo>
                    <a:pt x="7763" y="1237"/>
                    <a:pt x="7525" y="1359"/>
                    <a:pt x="7407" y="1359"/>
                  </a:cubicBezTo>
                  <a:cubicBezTo>
                    <a:pt x="7375" y="1359"/>
                    <a:pt x="7352" y="1350"/>
                    <a:pt x="7343" y="1330"/>
                  </a:cubicBezTo>
                  <a:lnTo>
                    <a:pt x="7255" y="1367"/>
                  </a:lnTo>
                  <a:cubicBezTo>
                    <a:pt x="7214" y="1502"/>
                    <a:pt x="7123" y="1533"/>
                    <a:pt x="7042" y="1584"/>
                  </a:cubicBezTo>
                  <a:cubicBezTo>
                    <a:pt x="6960" y="1627"/>
                    <a:pt x="6876" y="1674"/>
                    <a:pt x="6841" y="1812"/>
                  </a:cubicBezTo>
                  <a:cubicBezTo>
                    <a:pt x="6810" y="1950"/>
                    <a:pt x="6728" y="1997"/>
                    <a:pt x="6728" y="1997"/>
                  </a:cubicBezTo>
                  <a:cubicBezTo>
                    <a:pt x="6717" y="2004"/>
                    <a:pt x="6708" y="2007"/>
                    <a:pt x="6701" y="2007"/>
                  </a:cubicBezTo>
                  <a:cubicBezTo>
                    <a:pt x="6656" y="2007"/>
                    <a:pt x="6683" y="1888"/>
                    <a:pt x="6710" y="1768"/>
                  </a:cubicBezTo>
                  <a:cubicBezTo>
                    <a:pt x="6746" y="1712"/>
                    <a:pt x="6748" y="1686"/>
                    <a:pt x="6728" y="1686"/>
                  </a:cubicBezTo>
                  <a:cubicBezTo>
                    <a:pt x="6684" y="1686"/>
                    <a:pt x="6531" y="1822"/>
                    <a:pt x="6431" y="2044"/>
                  </a:cubicBezTo>
                  <a:cubicBezTo>
                    <a:pt x="6359" y="2210"/>
                    <a:pt x="6325" y="2289"/>
                    <a:pt x="6316" y="2289"/>
                  </a:cubicBezTo>
                  <a:cubicBezTo>
                    <a:pt x="6308" y="2289"/>
                    <a:pt x="6322" y="2221"/>
                    <a:pt x="6349" y="2091"/>
                  </a:cubicBezTo>
                  <a:cubicBezTo>
                    <a:pt x="6368" y="2001"/>
                    <a:pt x="6387" y="1912"/>
                    <a:pt x="6367" y="1912"/>
                  </a:cubicBezTo>
                  <a:cubicBezTo>
                    <a:pt x="6357" y="1912"/>
                    <a:pt x="6335" y="1937"/>
                    <a:pt x="6296" y="2000"/>
                  </a:cubicBezTo>
                  <a:cubicBezTo>
                    <a:pt x="6296" y="2000"/>
                    <a:pt x="6130" y="2094"/>
                    <a:pt x="6186" y="2185"/>
                  </a:cubicBezTo>
                  <a:cubicBezTo>
                    <a:pt x="6102" y="2229"/>
                    <a:pt x="6020" y="2276"/>
                    <a:pt x="5945" y="2333"/>
                  </a:cubicBezTo>
                  <a:cubicBezTo>
                    <a:pt x="5732" y="2351"/>
                    <a:pt x="5654" y="2408"/>
                    <a:pt x="5575" y="2461"/>
                  </a:cubicBezTo>
                  <a:cubicBezTo>
                    <a:pt x="5562" y="2557"/>
                    <a:pt x="5558" y="2588"/>
                    <a:pt x="5514" y="2588"/>
                  </a:cubicBezTo>
                  <a:cubicBezTo>
                    <a:pt x="5493" y="2588"/>
                    <a:pt x="5463" y="2581"/>
                    <a:pt x="5419" y="2571"/>
                  </a:cubicBezTo>
                  <a:cubicBezTo>
                    <a:pt x="5400" y="2545"/>
                    <a:pt x="5380" y="2532"/>
                    <a:pt x="5364" y="2532"/>
                  </a:cubicBezTo>
                  <a:cubicBezTo>
                    <a:pt x="5330" y="2532"/>
                    <a:pt x="5318" y="2595"/>
                    <a:pt x="5403" y="2712"/>
                  </a:cubicBezTo>
                  <a:cubicBezTo>
                    <a:pt x="5390" y="2826"/>
                    <a:pt x="5336" y="2882"/>
                    <a:pt x="5238" y="2882"/>
                  </a:cubicBezTo>
                  <a:cubicBezTo>
                    <a:pt x="5218" y="2882"/>
                    <a:pt x="5195" y="2880"/>
                    <a:pt x="5171" y="2875"/>
                  </a:cubicBezTo>
                  <a:cubicBezTo>
                    <a:pt x="5112" y="2796"/>
                    <a:pt x="5063" y="2767"/>
                    <a:pt x="5035" y="2767"/>
                  </a:cubicBezTo>
                  <a:cubicBezTo>
                    <a:pt x="5003" y="2767"/>
                    <a:pt x="4997" y="2803"/>
                    <a:pt x="5030" y="2847"/>
                  </a:cubicBezTo>
                  <a:cubicBezTo>
                    <a:pt x="5027" y="2919"/>
                    <a:pt x="4995" y="2991"/>
                    <a:pt x="4945" y="3044"/>
                  </a:cubicBezTo>
                  <a:cubicBezTo>
                    <a:pt x="4941" y="3038"/>
                    <a:pt x="4933" y="3036"/>
                    <a:pt x="4924" y="3036"/>
                  </a:cubicBezTo>
                  <a:cubicBezTo>
                    <a:pt x="4862" y="3036"/>
                    <a:pt x="4699" y="3146"/>
                    <a:pt x="4481" y="3320"/>
                  </a:cubicBezTo>
                  <a:cubicBezTo>
                    <a:pt x="4356" y="3420"/>
                    <a:pt x="4212" y="3542"/>
                    <a:pt x="4058" y="3671"/>
                  </a:cubicBezTo>
                  <a:cubicBezTo>
                    <a:pt x="3905" y="3802"/>
                    <a:pt x="3767" y="3965"/>
                    <a:pt x="3617" y="4119"/>
                  </a:cubicBezTo>
                  <a:cubicBezTo>
                    <a:pt x="3551" y="4188"/>
                    <a:pt x="3560" y="4329"/>
                    <a:pt x="3635" y="4398"/>
                  </a:cubicBezTo>
                  <a:cubicBezTo>
                    <a:pt x="3711" y="4469"/>
                    <a:pt x="3731" y="4487"/>
                    <a:pt x="3715" y="4487"/>
                  </a:cubicBezTo>
                  <a:cubicBezTo>
                    <a:pt x="3698" y="4487"/>
                    <a:pt x="3644" y="4468"/>
                    <a:pt x="3573" y="4467"/>
                  </a:cubicBezTo>
                  <a:cubicBezTo>
                    <a:pt x="3485" y="4424"/>
                    <a:pt x="3412" y="4406"/>
                    <a:pt x="3360" y="4406"/>
                  </a:cubicBezTo>
                  <a:cubicBezTo>
                    <a:pt x="3236" y="4406"/>
                    <a:pt x="3232" y="4505"/>
                    <a:pt x="3441" y="4605"/>
                  </a:cubicBezTo>
                  <a:cubicBezTo>
                    <a:pt x="3616" y="4662"/>
                    <a:pt x="3653" y="4672"/>
                    <a:pt x="3518" y="4672"/>
                  </a:cubicBezTo>
                  <a:cubicBezTo>
                    <a:pt x="3483" y="4672"/>
                    <a:pt x="3437" y="4671"/>
                    <a:pt x="3378" y="4670"/>
                  </a:cubicBezTo>
                  <a:cubicBezTo>
                    <a:pt x="3237" y="4670"/>
                    <a:pt x="3231" y="4670"/>
                    <a:pt x="3253" y="4811"/>
                  </a:cubicBezTo>
                  <a:cubicBezTo>
                    <a:pt x="3309" y="4859"/>
                    <a:pt x="3296" y="4909"/>
                    <a:pt x="3254" y="4909"/>
                  </a:cubicBezTo>
                  <a:cubicBezTo>
                    <a:pt x="3237" y="4909"/>
                    <a:pt x="3216" y="4902"/>
                    <a:pt x="3193" y="4883"/>
                  </a:cubicBezTo>
                  <a:cubicBezTo>
                    <a:pt x="3056" y="4890"/>
                    <a:pt x="2915" y="4899"/>
                    <a:pt x="2996" y="4965"/>
                  </a:cubicBezTo>
                  <a:cubicBezTo>
                    <a:pt x="2996" y="4965"/>
                    <a:pt x="2940" y="5040"/>
                    <a:pt x="2799" y="5050"/>
                  </a:cubicBezTo>
                  <a:cubicBezTo>
                    <a:pt x="2658" y="5059"/>
                    <a:pt x="2680" y="5200"/>
                    <a:pt x="2705" y="5338"/>
                  </a:cubicBezTo>
                  <a:cubicBezTo>
                    <a:pt x="2701" y="5559"/>
                    <a:pt x="2676" y="5669"/>
                    <a:pt x="2631" y="5669"/>
                  </a:cubicBezTo>
                  <a:cubicBezTo>
                    <a:pt x="2605" y="5669"/>
                    <a:pt x="2572" y="5632"/>
                    <a:pt x="2532" y="5560"/>
                  </a:cubicBezTo>
                  <a:cubicBezTo>
                    <a:pt x="2512" y="5526"/>
                    <a:pt x="2489" y="5511"/>
                    <a:pt x="2466" y="5511"/>
                  </a:cubicBezTo>
                  <a:cubicBezTo>
                    <a:pt x="2422" y="5511"/>
                    <a:pt x="2377" y="5561"/>
                    <a:pt x="2344" y="5632"/>
                  </a:cubicBezTo>
                  <a:cubicBezTo>
                    <a:pt x="2300" y="5748"/>
                    <a:pt x="2288" y="5911"/>
                    <a:pt x="2351" y="6009"/>
                  </a:cubicBezTo>
                  <a:cubicBezTo>
                    <a:pt x="2430" y="6135"/>
                    <a:pt x="2459" y="6179"/>
                    <a:pt x="2446" y="6179"/>
                  </a:cubicBezTo>
                  <a:cubicBezTo>
                    <a:pt x="2438" y="6179"/>
                    <a:pt x="2419" y="6166"/>
                    <a:pt x="2388" y="6146"/>
                  </a:cubicBezTo>
                  <a:cubicBezTo>
                    <a:pt x="2370" y="6132"/>
                    <a:pt x="2350" y="6126"/>
                    <a:pt x="2329" y="6126"/>
                  </a:cubicBezTo>
                  <a:cubicBezTo>
                    <a:pt x="2299" y="6126"/>
                    <a:pt x="2269" y="6140"/>
                    <a:pt x="2250" y="6168"/>
                  </a:cubicBezTo>
                  <a:cubicBezTo>
                    <a:pt x="2212" y="6228"/>
                    <a:pt x="2174" y="6288"/>
                    <a:pt x="2117" y="6288"/>
                  </a:cubicBezTo>
                  <a:cubicBezTo>
                    <a:pt x="2100" y="6288"/>
                    <a:pt x="2081" y="6282"/>
                    <a:pt x="2059" y="6269"/>
                  </a:cubicBezTo>
                  <a:cubicBezTo>
                    <a:pt x="2059" y="6269"/>
                    <a:pt x="2009" y="6350"/>
                    <a:pt x="1996" y="6563"/>
                  </a:cubicBezTo>
                  <a:cubicBezTo>
                    <a:pt x="2066" y="6815"/>
                    <a:pt x="1868" y="7003"/>
                    <a:pt x="1651" y="7003"/>
                  </a:cubicBezTo>
                  <a:cubicBezTo>
                    <a:pt x="1644" y="7003"/>
                    <a:pt x="1637" y="7002"/>
                    <a:pt x="1630" y="7002"/>
                  </a:cubicBezTo>
                  <a:lnTo>
                    <a:pt x="1630" y="7002"/>
                  </a:lnTo>
                  <a:lnTo>
                    <a:pt x="1636" y="7221"/>
                  </a:lnTo>
                  <a:cubicBezTo>
                    <a:pt x="1745" y="7359"/>
                    <a:pt x="1801" y="7465"/>
                    <a:pt x="1736" y="7465"/>
                  </a:cubicBezTo>
                  <a:cubicBezTo>
                    <a:pt x="1716" y="7465"/>
                    <a:pt x="1686" y="7455"/>
                    <a:pt x="1642" y="7434"/>
                  </a:cubicBezTo>
                  <a:lnTo>
                    <a:pt x="1548" y="7387"/>
                  </a:lnTo>
                  <a:lnTo>
                    <a:pt x="1548" y="7387"/>
                  </a:lnTo>
                  <a:cubicBezTo>
                    <a:pt x="1674" y="7541"/>
                    <a:pt x="1491" y="7779"/>
                    <a:pt x="1315" y="7779"/>
                  </a:cubicBezTo>
                  <a:cubicBezTo>
                    <a:pt x="1290" y="7779"/>
                    <a:pt x="1265" y="7774"/>
                    <a:pt x="1241" y="7763"/>
                  </a:cubicBezTo>
                  <a:cubicBezTo>
                    <a:pt x="1201" y="7745"/>
                    <a:pt x="1178" y="7734"/>
                    <a:pt x="1161" y="7734"/>
                  </a:cubicBezTo>
                  <a:cubicBezTo>
                    <a:pt x="1138" y="7734"/>
                    <a:pt x="1128" y="7755"/>
                    <a:pt x="1106" y="7807"/>
                  </a:cubicBezTo>
                  <a:lnTo>
                    <a:pt x="1204" y="7848"/>
                  </a:lnTo>
                  <a:cubicBezTo>
                    <a:pt x="1298" y="7892"/>
                    <a:pt x="1392" y="7933"/>
                    <a:pt x="1357" y="8020"/>
                  </a:cubicBezTo>
                  <a:cubicBezTo>
                    <a:pt x="1329" y="8090"/>
                    <a:pt x="1300" y="8162"/>
                    <a:pt x="1238" y="8162"/>
                  </a:cubicBezTo>
                  <a:cubicBezTo>
                    <a:pt x="1225" y="8162"/>
                    <a:pt x="1210" y="8159"/>
                    <a:pt x="1194" y="8152"/>
                  </a:cubicBezTo>
                  <a:cubicBezTo>
                    <a:pt x="1063" y="8199"/>
                    <a:pt x="931" y="8249"/>
                    <a:pt x="1028" y="8287"/>
                  </a:cubicBezTo>
                  <a:cubicBezTo>
                    <a:pt x="1028" y="8287"/>
                    <a:pt x="990" y="8375"/>
                    <a:pt x="859" y="8428"/>
                  </a:cubicBezTo>
                  <a:cubicBezTo>
                    <a:pt x="824" y="8516"/>
                    <a:pt x="790" y="8603"/>
                    <a:pt x="721" y="8782"/>
                  </a:cubicBezTo>
                  <a:cubicBezTo>
                    <a:pt x="773" y="8895"/>
                    <a:pt x="732" y="9058"/>
                    <a:pt x="649" y="9058"/>
                  </a:cubicBezTo>
                  <a:cubicBezTo>
                    <a:pt x="642" y="9058"/>
                    <a:pt x="634" y="9057"/>
                    <a:pt x="627" y="9055"/>
                  </a:cubicBezTo>
                  <a:lnTo>
                    <a:pt x="627" y="9055"/>
                  </a:lnTo>
                  <a:cubicBezTo>
                    <a:pt x="627" y="9055"/>
                    <a:pt x="574" y="9236"/>
                    <a:pt x="646" y="9359"/>
                  </a:cubicBezTo>
                  <a:cubicBezTo>
                    <a:pt x="599" y="9518"/>
                    <a:pt x="574" y="9608"/>
                    <a:pt x="500" y="9608"/>
                  </a:cubicBezTo>
                  <a:cubicBezTo>
                    <a:pt x="490" y="9608"/>
                    <a:pt x="479" y="9606"/>
                    <a:pt x="467" y="9603"/>
                  </a:cubicBezTo>
                  <a:cubicBezTo>
                    <a:pt x="435" y="9594"/>
                    <a:pt x="413" y="9588"/>
                    <a:pt x="400" y="9588"/>
                  </a:cubicBezTo>
                  <a:cubicBezTo>
                    <a:pt x="374" y="9588"/>
                    <a:pt x="390" y="9614"/>
                    <a:pt x="439" y="9697"/>
                  </a:cubicBezTo>
                  <a:cubicBezTo>
                    <a:pt x="542" y="9722"/>
                    <a:pt x="514" y="9813"/>
                    <a:pt x="489" y="9907"/>
                  </a:cubicBezTo>
                  <a:cubicBezTo>
                    <a:pt x="464" y="9998"/>
                    <a:pt x="436" y="10089"/>
                    <a:pt x="436" y="10089"/>
                  </a:cubicBezTo>
                  <a:cubicBezTo>
                    <a:pt x="539" y="10114"/>
                    <a:pt x="533" y="10111"/>
                    <a:pt x="514" y="10205"/>
                  </a:cubicBezTo>
                  <a:cubicBezTo>
                    <a:pt x="498" y="10296"/>
                    <a:pt x="342" y="10553"/>
                    <a:pt x="326" y="10647"/>
                  </a:cubicBezTo>
                  <a:cubicBezTo>
                    <a:pt x="291" y="10830"/>
                    <a:pt x="279" y="10893"/>
                    <a:pt x="309" y="10893"/>
                  </a:cubicBezTo>
                  <a:cubicBezTo>
                    <a:pt x="324" y="10893"/>
                    <a:pt x="351" y="10876"/>
                    <a:pt x="392" y="10850"/>
                  </a:cubicBezTo>
                  <a:cubicBezTo>
                    <a:pt x="399" y="10815"/>
                    <a:pt x="419" y="10796"/>
                    <a:pt x="433" y="10796"/>
                  </a:cubicBezTo>
                  <a:cubicBezTo>
                    <a:pt x="455" y="10796"/>
                    <a:pt x="461" y="10843"/>
                    <a:pt x="376" y="10944"/>
                  </a:cubicBezTo>
                  <a:cubicBezTo>
                    <a:pt x="367" y="11038"/>
                    <a:pt x="188" y="11295"/>
                    <a:pt x="173" y="11584"/>
                  </a:cubicBezTo>
                  <a:cubicBezTo>
                    <a:pt x="138" y="11963"/>
                    <a:pt x="138" y="11963"/>
                    <a:pt x="241" y="11972"/>
                  </a:cubicBezTo>
                  <a:cubicBezTo>
                    <a:pt x="299" y="11952"/>
                    <a:pt x="340" y="11944"/>
                    <a:pt x="366" y="11944"/>
                  </a:cubicBezTo>
                  <a:cubicBezTo>
                    <a:pt x="440" y="11944"/>
                    <a:pt x="394" y="12008"/>
                    <a:pt x="235" y="12066"/>
                  </a:cubicBezTo>
                  <a:cubicBezTo>
                    <a:pt x="10" y="12239"/>
                    <a:pt x="0" y="12336"/>
                    <a:pt x="107" y="12342"/>
                  </a:cubicBezTo>
                  <a:cubicBezTo>
                    <a:pt x="201" y="12442"/>
                    <a:pt x="201" y="12442"/>
                    <a:pt x="194" y="12536"/>
                  </a:cubicBezTo>
                  <a:cubicBezTo>
                    <a:pt x="191" y="12536"/>
                    <a:pt x="188" y="12536"/>
                    <a:pt x="185" y="12536"/>
                  </a:cubicBezTo>
                  <a:cubicBezTo>
                    <a:pt x="88" y="12536"/>
                    <a:pt x="85" y="12633"/>
                    <a:pt x="188" y="12818"/>
                  </a:cubicBezTo>
                  <a:cubicBezTo>
                    <a:pt x="191" y="12912"/>
                    <a:pt x="191" y="12912"/>
                    <a:pt x="85" y="12912"/>
                  </a:cubicBezTo>
                  <a:lnTo>
                    <a:pt x="88" y="13100"/>
                  </a:lnTo>
                  <a:cubicBezTo>
                    <a:pt x="301" y="13288"/>
                    <a:pt x="191" y="13852"/>
                    <a:pt x="107" y="13956"/>
                  </a:cubicBezTo>
                  <a:cubicBezTo>
                    <a:pt x="122" y="14031"/>
                    <a:pt x="166" y="14097"/>
                    <a:pt x="229" y="14138"/>
                  </a:cubicBezTo>
                  <a:cubicBezTo>
                    <a:pt x="448" y="14213"/>
                    <a:pt x="458" y="14304"/>
                    <a:pt x="251" y="14326"/>
                  </a:cubicBezTo>
                  <a:cubicBezTo>
                    <a:pt x="44" y="14348"/>
                    <a:pt x="44" y="14348"/>
                    <a:pt x="260" y="14420"/>
                  </a:cubicBezTo>
                  <a:cubicBezTo>
                    <a:pt x="366" y="14499"/>
                    <a:pt x="419" y="14911"/>
                    <a:pt x="248" y="14911"/>
                  </a:cubicBezTo>
                  <a:cubicBezTo>
                    <a:pt x="236" y="14911"/>
                    <a:pt x="224" y="14909"/>
                    <a:pt x="210" y="14905"/>
                  </a:cubicBezTo>
                  <a:lnTo>
                    <a:pt x="3" y="14934"/>
                  </a:lnTo>
                  <a:cubicBezTo>
                    <a:pt x="66" y="14974"/>
                    <a:pt x="113" y="15037"/>
                    <a:pt x="129" y="15109"/>
                  </a:cubicBezTo>
                  <a:cubicBezTo>
                    <a:pt x="136" y="15108"/>
                    <a:pt x="142" y="15107"/>
                    <a:pt x="148" y="15107"/>
                  </a:cubicBezTo>
                  <a:cubicBezTo>
                    <a:pt x="232" y="15107"/>
                    <a:pt x="252" y="15207"/>
                    <a:pt x="304" y="15466"/>
                  </a:cubicBezTo>
                  <a:cubicBezTo>
                    <a:pt x="345" y="15654"/>
                    <a:pt x="527" y="16005"/>
                    <a:pt x="564" y="16187"/>
                  </a:cubicBezTo>
                  <a:cubicBezTo>
                    <a:pt x="596" y="16375"/>
                    <a:pt x="696" y="16642"/>
                    <a:pt x="621" y="16761"/>
                  </a:cubicBezTo>
                  <a:cubicBezTo>
                    <a:pt x="649" y="16851"/>
                    <a:pt x="677" y="16945"/>
                    <a:pt x="834" y="17093"/>
                  </a:cubicBezTo>
                  <a:cubicBezTo>
                    <a:pt x="962" y="17149"/>
                    <a:pt x="1022" y="17328"/>
                    <a:pt x="921" y="17362"/>
                  </a:cubicBezTo>
                  <a:lnTo>
                    <a:pt x="953" y="17453"/>
                  </a:lnTo>
                  <a:cubicBezTo>
                    <a:pt x="1103" y="17597"/>
                    <a:pt x="1147" y="17679"/>
                    <a:pt x="1147" y="17679"/>
                  </a:cubicBezTo>
                  <a:cubicBezTo>
                    <a:pt x="1050" y="17716"/>
                    <a:pt x="990" y="17842"/>
                    <a:pt x="1125" y="17892"/>
                  </a:cubicBezTo>
                  <a:cubicBezTo>
                    <a:pt x="1141" y="17885"/>
                    <a:pt x="1155" y="17882"/>
                    <a:pt x="1168" y="17882"/>
                  </a:cubicBezTo>
                  <a:cubicBezTo>
                    <a:pt x="1235" y="17882"/>
                    <a:pt x="1269" y="17967"/>
                    <a:pt x="1332" y="18111"/>
                  </a:cubicBezTo>
                  <a:cubicBezTo>
                    <a:pt x="1329" y="18161"/>
                    <a:pt x="1401" y="18381"/>
                    <a:pt x="1517" y="18678"/>
                  </a:cubicBezTo>
                  <a:cubicBezTo>
                    <a:pt x="1639" y="18973"/>
                    <a:pt x="1849" y="19324"/>
                    <a:pt x="2040" y="19675"/>
                  </a:cubicBezTo>
                  <a:cubicBezTo>
                    <a:pt x="2090" y="19763"/>
                    <a:pt x="2141" y="19851"/>
                    <a:pt x="2191" y="19935"/>
                  </a:cubicBezTo>
                  <a:cubicBezTo>
                    <a:pt x="2247" y="20013"/>
                    <a:pt x="2303" y="20092"/>
                    <a:pt x="2360" y="20167"/>
                  </a:cubicBezTo>
                  <a:cubicBezTo>
                    <a:pt x="2470" y="20321"/>
                    <a:pt x="2573" y="20458"/>
                    <a:pt x="2661" y="20574"/>
                  </a:cubicBezTo>
                  <a:cubicBezTo>
                    <a:pt x="2832" y="20796"/>
                    <a:pt x="2953" y="20940"/>
                    <a:pt x="2988" y="20940"/>
                  </a:cubicBezTo>
                  <a:cubicBezTo>
                    <a:pt x="2990" y="20940"/>
                    <a:pt x="2991" y="20939"/>
                    <a:pt x="2993" y="20938"/>
                  </a:cubicBezTo>
                  <a:lnTo>
                    <a:pt x="3178" y="21151"/>
                  </a:lnTo>
                  <a:lnTo>
                    <a:pt x="3363" y="21364"/>
                  </a:lnTo>
                  <a:cubicBezTo>
                    <a:pt x="3206" y="21499"/>
                    <a:pt x="3588" y="21803"/>
                    <a:pt x="3864" y="21928"/>
                  </a:cubicBezTo>
                  <a:cubicBezTo>
                    <a:pt x="3871" y="21928"/>
                    <a:pt x="3877" y="21928"/>
                    <a:pt x="3883" y="21928"/>
                  </a:cubicBezTo>
                  <a:cubicBezTo>
                    <a:pt x="4011" y="21928"/>
                    <a:pt x="4074" y="21988"/>
                    <a:pt x="4140" y="22050"/>
                  </a:cubicBezTo>
                  <a:cubicBezTo>
                    <a:pt x="3993" y="22198"/>
                    <a:pt x="4199" y="22395"/>
                    <a:pt x="4406" y="22448"/>
                  </a:cubicBezTo>
                  <a:cubicBezTo>
                    <a:pt x="4472" y="22421"/>
                    <a:pt x="4523" y="22408"/>
                    <a:pt x="4558" y="22408"/>
                  </a:cubicBezTo>
                  <a:cubicBezTo>
                    <a:pt x="4637" y="22408"/>
                    <a:pt x="4639" y="22471"/>
                    <a:pt x="4544" y="22577"/>
                  </a:cubicBezTo>
                  <a:cubicBezTo>
                    <a:pt x="4445" y="22690"/>
                    <a:pt x="4489" y="22795"/>
                    <a:pt x="4653" y="22795"/>
                  </a:cubicBezTo>
                  <a:cubicBezTo>
                    <a:pt x="4717" y="22795"/>
                    <a:pt x="4798" y="22780"/>
                    <a:pt x="4895" y="22743"/>
                  </a:cubicBezTo>
                  <a:cubicBezTo>
                    <a:pt x="4935" y="22737"/>
                    <a:pt x="4964" y="22732"/>
                    <a:pt x="4985" y="22732"/>
                  </a:cubicBezTo>
                  <a:cubicBezTo>
                    <a:pt x="5037" y="22732"/>
                    <a:pt x="5038" y="22760"/>
                    <a:pt x="5042" y="22859"/>
                  </a:cubicBezTo>
                  <a:cubicBezTo>
                    <a:pt x="5002" y="23016"/>
                    <a:pt x="5029" y="23093"/>
                    <a:pt x="5072" y="23093"/>
                  </a:cubicBezTo>
                  <a:cubicBezTo>
                    <a:pt x="5089" y="23093"/>
                    <a:pt x="5108" y="23080"/>
                    <a:pt x="5127" y="23056"/>
                  </a:cubicBezTo>
                  <a:cubicBezTo>
                    <a:pt x="5193" y="23022"/>
                    <a:pt x="5245" y="23004"/>
                    <a:pt x="5283" y="23004"/>
                  </a:cubicBezTo>
                  <a:cubicBezTo>
                    <a:pt x="5363" y="23004"/>
                    <a:pt x="5383" y="23080"/>
                    <a:pt x="5350" y="23232"/>
                  </a:cubicBezTo>
                  <a:cubicBezTo>
                    <a:pt x="5365" y="23406"/>
                    <a:pt x="5372" y="23474"/>
                    <a:pt x="5421" y="23474"/>
                  </a:cubicBezTo>
                  <a:cubicBezTo>
                    <a:pt x="5451" y="23474"/>
                    <a:pt x="5498" y="23448"/>
                    <a:pt x="5572" y="23404"/>
                  </a:cubicBezTo>
                  <a:cubicBezTo>
                    <a:pt x="5609" y="23384"/>
                    <a:pt x="5651" y="23375"/>
                    <a:pt x="5694" y="23375"/>
                  </a:cubicBezTo>
                  <a:cubicBezTo>
                    <a:pt x="5872" y="23375"/>
                    <a:pt x="6072" y="23533"/>
                    <a:pt x="6042" y="23718"/>
                  </a:cubicBezTo>
                  <a:cubicBezTo>
                    <a:pt x="6105" y="23756"/>
                    <a:pt x="6132" y="23848"/>
                    <a:pt x="6167" y="23848"/>
                  </a:cubicBezTo>
                  <a:cubicBezTo>
                    <a:pt x="6177" y="23848"/>
                    <a:pt x="6189" y="23839"/>
                    <a:pt x="6202" y="23818"/>
                  </a:cubicBezTo>
                  <a:lnTo>
                    <a:pt x="6227" y="23959"/>
                  </a:lnTo>
                  <a:lnTo>
                    <a:pt x="6387" y="24059"/>
                  </a:lnTo>
                  <a:lnTo>
                    <a:pt x="6440" y="23971"/>
                  </a:lnTo>
                  <a:cubicBezTo>
                    <a:pt x="6484" y="23990"/>
                    <a:pt x="6600" y="24119"/>
                    <a:pt x="6801" y="24244"/>
                  </a:cubicBezTo>
                  <a:cubicBezTo>
                    <a:pt x="7045" y="24407"/>
                    <a:pt x="7299" y="24554"/>
                    <a:pt x="7559" y="24689"/>
                  </a:cubicBezTo>
                  <a:cubicBezTo>
                    <a:pt x="7860" y="24833"/>
                    <a:pt x="8170" y="24959"/>
                    <a:pt x="8487" y="25062"/>
                  </a:cubicBezTo>
                  <a:cubicBezTo>
                    <a:pt x="8548" y="25081"/>
                    <a:pt x="8591" y="25091"/>
                    <a:pt x="8618" y="25091"/>
                  </a:cubicBezTo>
                  <a:cubicBezTo>
                    <a:pt x="8662" y="25091"/>
                    <a:pt x="8667" y="25068"/>
                    <a:pt x="8649" y="25028"/>
                  </a:cubicBezTo>
                  <a:cubicBezTo>
                    <a:pt x="8643" y="24930"/>
                    <a:pt x="8670" y="24887"/>
                    <a:pt x="8705" y="24887"/>
                  </a:cubicBezTo>
                  <a:cubicBezTo>
                    <a:pt x="8753" y="24887"/>
                    <a:pt x="8814" y="24965"/>
                    <a:pt x="8825" y="25097"/>
                  </a:cubicBezTo>
                  <a:cubicBezTo>
                    <a:pt x="8913" y="25137"/>
                    <a:pt x="9063" y="25281"/>
                    <a:pt x="9245" y="25338"/>
                  </a:cubicBezTo>
                  <a:cubicBezTo>
                    <a:pt x="9430" y="25391"/>
                    <a:pt x="9612" y="25444"/>
                    <a:pt x="9583" y="25545"/>
                  </a:cubicBezTo>
                  <a:lnTo>
                    <a:pt x="9677" y="25570"/>
                  </a:lnTo>
                  <a:cubicBezTo>
                    <a:pt x="9744" y="25526"/>
                    <a:pt x="9833" y="25512"/>
                    <a:pt x="9934" y="25512"/>
                  </a:cubicBezTo>
                  <a:cubicBezTo>
                    <a:pt x="10014" y="25512"/>
                    <a:pt x="10102" y="25521"/>
                    <a:pt x="10191" y="25532"/>
                  </a:cubicBezTo>
                  <a:cubicBezTo>
                    <a:pt x="10379" y="25551"/>
                    <a:pt x="10561" y="25610"/>
                    <a:pt x="10727" y="25698"/>
                  </a:cubicBezTo>
                  <a:cubicBezTo>
                    <a:pt x="10823" y="25716"/>
                    <a:pt x="10894" y="25729"/>
                    <a:pt x="10967" y="25729"/>
                  </a:cubicBezTo>
                  <a:cubicBezTo>
                    <a:pt x="11038" y="25729"/>
                    <a:pt x="11111" y="25716"/>
                    <a:pt x="11210" y="25683"/>
                  </a:cubicBezTo>
                  <a:cubicBezTo>
                    <a:pt x="11304" y="25650"/>
                    <a:pt x="11354" y="25630"/>
                    <a:pt x="11389" y="25630"/>
                  </a:cubicBezTo>
                  <a:cubicBezTo>
                    <a:pt x="11428" y="25630"/>
                    <a:pt x="11449" y="25656"/>
                    <a:pt x="11492" y="25717"/>
                  </a:cubicBezTo>
                  <a:cubicBezTo>
                    <a:pt x="11482" y="25783"/>
                    <a:pt x="11710" y="25871"/>
                    <a:pt x="11880" y="25871"/>
                  </a:cubicBezTo>
                  <a:cubicBezTo>
                    <a:pt x="11976" y="25871"/>
                    <a:pt x="12053" y="25843"/>
                    <a:pt x="12059" y="25767"/>
                  </a:cubicBezTo>
                  <a:lnTo>
                    <a:pt x="12147" y="25880"/>
                  </a:lnTo>
                  <a:cubicBezTo>
                    <a:pt x="12175" y="25916"/>
                    <a:pt x="12204" y="25930"/>
                    <a:pt x="12231" y="25930"/>
                  </a:cubicBezTo>
                  <a:cubicBezTo>
                    <a:pt x="12290" y="25930"/>
                    <a:pt x="12339" y="25863"/>
                    <a:pt x="12341" y="25792"/>
                  </a:cubicBezTo>
                  <a:cubicBezTo>
                    <a:pt x="12347" y="25700"/>
                    <a:pt x="12367" y="25650"/>
                    <a:pt x="12395" y="25650"/>
                  </a:cubicBezTo>
                  <a:cubicBezTo>
                    <a:pt x="12432" y="25650"/>
                    <a:pt x="12480" y="25732"/>
                    <a:pt x="12526" y="25911"/>
                  </a:cubicBezTo>
                  <a:cubicBezTo>
                    <a:pt x="12520" y="26035"/>
                    <a:pt x="12553" y="26086"/>
                    <a:pt x="12581" y="26086"/>
                  </a:cubicBezTo>
                  <a:cubicBezTo>
                    <a:pt x="12601" y="26086"/>
                    <a:pt x="12619" y="26061"/>
                    <a:pt x="12620" y="26018"/>
                  </a:cubicBezTo>
                  <a:cubicBezTo>
                    <a:pt x="12691" y="25942"/>
                    <a:pt x="12759" y="25869"/>
                    <a:pt x="12826" y="25869"/>
                  </a:cubicBezTo>
                  <a:cubicBezTo>
                    <a:pt x="12853" y="25869"/>
                    <a:pt x="12881" y="25881"/>
                    <a:pt x="12908" y="25911"/>
                  </a:cubicBezTo>
                  <a:cubicBezTo>
                    <a:pt x="13005" y="25911"/>
                    <a:pt x="13099" y="25908"/>
                    <a:pt x="13099" y="25701"/>
                  </a:cubicBezTo>
                  <a:cubicBezTo>
                    <a:pt x="13099" y="25595"/>
                    <a:pt x="13190" y="25595"/>
                    <a:pt x="13284" y="25595"/>
                  </a:cubicBezTo>
                  <a:cubicBezTo>
                    <a:pt x="13287" y="25698"/>
                    <a:pt x="13287" y="25698"/>
                    <a:pt x="13194" y="25804"/>
                  </a:cubicBezTo>
                  <a:lnTo>
                    <a:pt x="13194" y="25804"/>
                  </a:lnTo>
                  <a:cubicBezTo>
                    <a:pt x="13232" y="25804"/>
                    <a:pt x="13299" y="25803"/>
                    <a:pt x="13385" y="25802"/>
                  </a:cubicBezTo>
                  <a:cubicBezTo>
                    <a:pt x="13479" y="25802"/>
                    <a:pt x="13673" y="25902"/>
                    <a:pt x="13679" y="26005"/>
                  </a:cubicBezTo>
                  <a:cubicBezTo>
                    <a:pt x="13722" y="26048"/>
                    <a:pt x="13763" y="26072"/>
                    <a:pt x="13790" y="26072"/>
                  </a:cubicBezTo>
                  <a:cubicBezTo>
                    <a:pt x="13828" y="26072"/>
                    <a:pt x="13835" y="26022"/>
                    <a:pt x="13770" y="25902"/>
                  </a:cubicBezTo>
                  <a:cubicBezTo>
                    <a:pt x="13758" y="25692"/>
                    <a:pt x="13758" y="25698"/>
                    <a:pt x="13946" y="25676"/>
                  </a:cubicBezTo>
                  <a:cubicBezTo>
                    <a:pt x="13974" y="25673"/>
                    <a:pt x="14002" y="25670"/>
                    <a:pt x="14028" y="25670"/>
                  </a:cubicBezTo>
                  <a:cubicBezTo>
                    <a:pt x="14087" y="25670"/>
                    <a:pt x="14133" y="25687"/>
                    <a:pt x="14140" y="25761"/>
                  </a:cubicBezTo>
                  <a:cubicBezTo>
                    <a:pt x="14146" y="25832"/>
                    <a:pt x="14148" y="25854"/>
                    <a:pt x="14210" y="25854"/>
                  </a:cubicBezTo>
                  <a:cubicBezTo>
                    <a:pt x="14239" y="25854"/>
                    <a:pt x="14280" y="25849"/>
                    <a:pt x="14340" y="25842"/>
                  </a:cubicBezTo>
                  <a:cubicBezTo>
                    <a:pt x="14629" y="25811"/>
                    <a:pt x="14870" y="25469"/>
                    <a:pt x="14926" y="25253"/>
                  </a:cubicBezTo>
                  <a:cubicBezTo>
                    <a:pt x="14911" y="25149"/>
                    <a:pt x="14902" y="25098"/>
                    <a:pt x="14914" y="25098"/>
                  </a:cubicBezTo>
                  <a:cubicBezTo>
                    <a:pt x="14925" y="25098"/>
                    <a:pt x="14955" y="25146"/>
                    <a:pt x="15017" y="25241"/>
                  </a:cubicBezTo>
                  <a:cubicBezTo>
                    <a:pt x="15027" y="25304"/>
                    <a:pt x="15064" y="25321"/>
                    <a:pt x="15112" y="25321"/>
                  </a:cubicBezTo>
                  <a:cubicBezTo>
                    <a:pt x="15143" y="25321"/>
                    <a:pt x="15179" y="25314"/>
                    <a:pt x="15215" y="25306"/>
                  </a:cubicBezTo>
                  <a:lnTo>
                    <a:pt x="15215" y="25306"/>
                  </a:lnTo>
                  <a:cubicBezTo>
                    <a:pt x="15234" y="25410"/>
                    <a:pt x="15143" y="25429"/>
                    <a:pt x="15052" y="25448"/>
                  </a:cubicBezTo>
                  <a:lnTo>
                    <a:pt x="15067" y="25551"/>
                  </a:lnTo>
                  <a:cubicBezTo>
                    <a:pt x="15124" y="25635"/>
                    <a:pt x="15175" y="25676"/>
                    <a:pt x="15219" y="25676"/>
                  </a:cubicBezTo>
                  <a:cubicBezTo>
                    <a:pt x="15272" y="25676"/>
                    <a:pt x="15314" y="25615"/>
                    <a:pt x="15343" y="25491"/>
                  </a:cubicBezTo>
                  <a:cubicBezTo>
                    <a:pt x="15383" y="25425"/>
                    <a:pt x="15400" y="25394"/>
                    <a:pt x="15427" y="25394"/>
                  </a:cubicBezTo>
                  <a:cubicBezTo>
                    <a:pt x="15449" y="25394"/>
                    <a:pt x="15477" y="25415"/>
                    <a:pt x="15528" y="25454"/>
                  </a:cubicBezTo>
                  <a:cubicBezTo>
                    <a:pt x="15604" y="25508"/>
                    <a:pt x="15681" y="25563"/>
                    <a:pt x="15717" y="25563"/>
                  </a:cubicBezTo>
                  <a:cubicBezTo>
                    <a:pt x="15734" y="25563"/>
                    <a:pt x="15742" y="25550"/>
                    <a:pt x="15735" y="25516"/>
                  </a:cubicBezTo>
                  <a:cubicBezTo>
                    <a:pt x="15735" y="25516"/>
                    <a:pt x="15781" y="25506"/>
                    <a:pt x="15842" y="25506"/>
                  </a:cubicBezTo>
                  <a:cubicBezTo>
                    <a:pt x="15903" y="25506"/>
                    <a:pt x="15979" y="25516"/>
                    <a:pt x="16039" y="25557"/>
                  </a:cubicBezTo>
                  <a:cubicBezTo>
                    <a:pt x="16224" y="25516"/>
                    <a:pt x="16318" y="25498"/>
                    <a:pt x="16293" y="25397"/>
                  </a:cubicBezTo>
                  <a:cubicBezTo>
                    <a:pt x="16265" y="25297"/>
                    <a:pt x="16355" y="25269"/>
                    <a:pt x="16446" y="25241"/>
                  </a:cubicBezTo>
                  <a:cubicBezTo>
                    <a:pt x="16534" y="25212"/>
                    <a:pt x="16625" y="25184"/>
                    <a:pt x="16594" y="25084"/>
                  </a:cubicBezTo>
                  <a:cubicBezTo>
                    <a:pt x="16565" y="24984"/>
                    <a:pt x="16625" y="24855"/>
                    <a:pt x="16797" y="24802"/>
                  </a:cubicBezTo>
                  <a:cubicBezTo>
                    <a:pt x="16868" y="24725"/>
                    <a:pt x="16903" y="24686"/>
                    <a:pt x="16939" y="24686"/>
                  </a:cubicBezTo>
                  <a:cubicBezTo>
                    <a:pt x="16977" y="24686"/>
                    <a:pt x="17015" y="24728"/>
                    <a:pt x="17095" y="24814"/>
                  </a:cubicBezTo>
                  <a:cubicBezTo>
                    <a:pt x="17113" y="24866"/>
                    <a:pt x="17145" y="24883"/>
                    <a:pt x="17184" y="24883"/>
                  </a:cubicBezTo>
                  <a:cubicBezTo>
                    <a:pt x="17221" y="24883"/>
                    <a:pt x="17263" y="24869"/>
                    <a:pt x="17305" y="24855"/>
                  </a:cubicBezTo>
                  <a:cubicBezTo>
                    <a:pt x="17305" y="24855"/>
                    <a:pt x="17323" y="24850"/>
                    <a:pt x="17355" y="24850"/>
                  </a:cubicBezTo>
                  <a:cubicBezTo>
                    <a:pt x="17394" y="24850"/>
                    <a:pt x="17452" y="24858"/>
                    <a:pt x="17521" y="24896"/>
                  </a:cubicBezTo>
                  <a:cubicBezTo>
                    <a:pt x="17548" y="24909"/>
                    <a:pt x="17568" y="24915"/>
                    <a:pt x="17581" y="24915"/>
                  </a:cubicBezTo>
                  <a:cubicBezTo>
                    <a:pt x="17630" y="24915"/>
                    <a:pt x="17601" y="24837"/>
                    <a:pt x="17571" y="24761"/>
                  </a:cubicBezTo>
                  <a:cubicBezTo>
                    <a:pt x="17534" y="24664"/>
                    <a:pt x="17496" y="24567"/>
                    <a:pt x="17496" y="24567"/>
                  </a:cubicBezTo>
                  <a:cubicBezTo>
                    <a:pt x="17504" y="24564"/>
                    <a:pt x="17513" y="24562"/>
                    <a:pt x="17522" y="24562"/>
                  </a:cubicBezTo>
                  <a:cubicBezTo>
                    <a:pt x="17608" y="24562"/>
                    <a:pt x="17745" y="24698"/>
                    <a:pt x="17781" y="24786"/>
                  </a:cubicBezTo>
                  <a:cubicBezTo>
                    <a:pt x="17858" y="24860"/>
                    <a:pt x="17899" y="24898"/>
                    <a:pt x="17913" y="24898"/>
                  </a:cubicBezTo>
                  <a:cubicBezTo>
                    <a:pt x="17929" y="24898"/>
                    <a:pt x="17909" y="24850"/>
                    <a:pt x="17866" y="24749"/>
                  </a:cubicBezTo>
                  <a:cubicBezTo>
                    <a:pt x="17831" y="24658"/>
                    <a:pt x="17867" y="24537"/>
                    <a:pt x="18046" y="24537"/>
                  </a:cubicBezTo>
                  <a:cubicBezTo>
                    <a:pt x="18058" y="24537"/>
                    <a:pt x="18071" y="24537"/>
                    <a:pt x="18085" y="24539"/>
                  </a:cubicBezTo>
                  <a:cubicBezTo>
                    <a:pt x="18198" y="24491"/>
                    <a:pt x="18312" y="24441"/>
                    <a:pt x="18388" y="24441"/>
                  </a:cubicBezTo>
                  <a:cubicBezTo>
                    <a:pt x="18427" y="24441"/>
                    <a:pt x="18456" y="24454"/>
                    <a:pt x="18471" y="24485"/>
                  </a:cubicBezTo>
                  <a:cubicBezTo>
                    <a:pt x="18488" y="24494"/>
                    <a:pt x="18507" y="24498"/>
                    <a:pt x="18525" y="24498"/>
                  </a:cubicBezTo>
                  <a:cubicBezTo>
                    <a:pt x="18579" y="24498"/>
                    <a:pt x="18629" y="24463"/>
                    <a:pt x="18643" y="24407"/>
                  </a:cubicBezTo>
                  <a:cubicBezTo>
                    <a:pt x="18687" y="24282"/>
                    <a:pt x="18762" y="24232"/>
                    <a:pt x="19060" y="24188"/>
                  </a:cubicBezTo>
                  <a:cubicBezTo>
                    <a:pt x="19574" y="24138"/>
                    <a:pt x="19580" y="24134"/>
                    <a:pt x="19470" y="23956"/>
                  </a:cubicBezTo>
                  <a:cubicBezTo>
                    <a:pt x="19439" y="23898"/>
                    <a:pt x="19404" y="23842"/>
                    <a:pt x="19432" y="23842"/>
                  </a:cubicBezTo>
                  <a:cubicBezTo>
                    <a:pt x="19448" y="23842"/>
                    <a:pt x="19485" y="23861"/>
                    <a:pt x="19555" y="23909"/>
                  </a:cubicBezTo>
                  <a:cubicBezTo>
                    <a:pt x="19572" y="23914"/>
                    <a:pt x="19587" y="23916"/>
                    <a:pt x="19601" y="23916"/>
                  </a:cubicBezTo>
                  <a:cubicBezTo>
                    <a:pt x="19699" y="23916"/>
                    <a:pt x="19734" y="23795"/>
                    <a:pt x="19825" y="23633"/>
                  </a:cubicBezTo>
                  <a:cubicBezTo>
                    <a:pt x="19847" y="23489"/>
                    <a:pt x="19731" y="23317"/>
                    <a:pt x="19674" y="23229"/>
                  </a:cubicBezTo>
                  <a:cubicBezTo>
                    <a:pt x="19561" y="23053"/>
                    <a:pt x="19561" y="23053"/>
                    <a:pt x="19765" y="23038"/>
                  </a:cubicBezTo>
                  <a:cubicBezTo>
                    <a:pt x="19788" y="23020"/>
                    <a:pt x="19818" y="23012"/>
                    <a:pt x="19850" y="23012"/>
                  </a:cubicBezTo>
                  <a:cubicBezTo>
                    <a:pt x="19917" y="23012"/>
                    <a:pt x="19991" y="23047"/>
                    <a:pt x="20031" y="23107"/>
                  </a:cubicBezTo>
                  <a:cubicBezTo>
                    <a:pt x="20066" y="23147"/>
                    <a:pt x="20060" y="23213"/>
                    <a:pt x="20016" y="23244"/>
                  </a:cubicBezTo>
                  <a:lnTo>
                    <a:pt x="19941" y="23298"/>
                  </a:lnTo>
                  <a:cubicBezTo>
                    <a:pt x="19978" y="23356"/>
                    <a:pt x="20017" y="23413"/>
                    <a:pt x="20084" y="23413"/>
                  </a:cubicBezTo>
                  <a:cubicBezTo>
                    <a:pt x="20118" y="23413"/>
                    <a:pt x="20159" y="23399"/>
                    <a:pt x="20210" y="23364"/>
                  </a:cubicBezTo>
                  <a:cubicBezTo>
                    <a:pt x="20237" y="23370"/>
                    <a:pt x="20261" y="23373"/>
                    <a:pt x="20282" y="23373"/>
                  </a:cubicBezTo>
                  <a:cubicBezTo>
                    <a:pt x="20370" y="23373"/>
                    <a:pt x="20411" y="23324"/>
                    <a:pt x="20364" y="23254"/>
                  </a:cubicBezTo>
                  <a:lnTo>
                    <a:pt x="20364" y="23254"/>
                  </a:lnTo>
                  <a:cubicBezTo>
                    <a:pt x="20380" y="23258"/>
                    <a:pt x="20396" y="23259"/>
                    <a:pt x="20412" y="23259"/>
                  </a:cubicBezTo>
                  <a:cubicBezTo>
                    <a:pt x="20535" y="23259"/>
                    <a:pt x="20673" y="23163"/>
                    <a:pt x="20809" y="23069"/>
                  </a:cubicBezTo>
                  <a:cubicBezTo>
                    <a:pt x="20955" y="22964"/>
                    <a:pt x="21153" y="22782"/>
                    <a:pt x="21293" y="22782"/>
                  </a:cubicBezTo>
                  <a:cubicBezTo>
                    <a:pt x="21300" y="22782"/>
                    <a:pt x="21307" y="22783"/>
                    <a:pt x="21313" y="22784"/>
                  </a:cubicBezTo>
                  <a:cubicBezTo>
                    <a:pt x="21457" y="22662"/>
                    <a:pt x="21529" y="22599"/>
                    <a:pt x="21460" y="22521"/>
                  </a:cubicBezTo>
                  <a:cubicBezTo>
                    <a:pt x="21363" y="22410"/>
                    <a:pt x="21369" y="22346"/>
                    <a:pt x="21406" y="22346"/>
                  </a:cubicBezTo>
                  <a:cubicBezTo>
                    <a:pt x="21422" y="22346"/>
                    <a:pt x="21443" y="22357"/>
                    <a:pt x="21464" y="22380"/>
                  </a:cubicBezTo>
                  <a:cubicBezTo>
                    <a:pt x="21476" y="22385"/>
                    <a:pt x="21491" y="22387"/>
                    <a:pt x="21509" y="22387"/>
                  </a:cubicBezTo>
                  <a:cubicBezTo>
                    <a:pt x="21639" y="22387"/>
                    <a:pt x="21909" y="22251"/>
                    <a:pt x="22122" y="22044"/>
                  </a:cubicBezTo>
                  <a:cubicBezTo>
                    <a:pt x="22372" y="21822"/>
                    <a:pt x="22586" y="21562"/>
                    <a:pt x="22538" y="21458"/>
                  </a:cubicBezTo>
                  <a:lnTo>
                    <a:pt x="22667" y="21320"/>
                  </a:lnTo>
                  <a:cubicBezTo>
                    <a:pt x="22868" y="21245"/>
                    <a:pt x="23222" y="20788"/>
                    <a:pt x="23197" y="20653"/>
                  </a:cubicBezTo>
                  <a:lnTo>
                    <a:pt x="23372" y="20427"/>
                  </a:lnTo>
                  <a:cubicBezTo>
                    <a:pt x="23576" y="20343"/>
                    <a:pt x="23617" y="20252"/>
                    <a:pt x="23585" y="20114"/>
                  </a:cubicBezTo>
                  <a:cubicBezTo>
                    <a:pt x="23560" y="20013"/>
                    <a:pt x="23506" y="19955"/>
                    <a:pt x="23514" y="19955"/>
                  </a:cubicBezTo>
                  <a:lnTo>
                    <a:pt x="23514" y="19955"/>
                  </a:lnTo>
                  <a:cubicBezTo>
                    <a:pt x="23516" y="19955"/>
                    <a:pt x="23527" y="19963"/>
                    <a:pt x="23551" y="19979"/>
                  </a:cubicBezTo>
                  <a:cubicBezTo>
                    <a:pt x="23562" y="19987"/>
                    <a:pt x="23574" y="19990"/>
                    <a:pt x="23587" y="19990"/>
                  </a:cubicBezTo>
                  <a:cubicBezTo>
                    <a:pt x="23667" y="19990"/>
                    <a:pt x="23766" y="19833"/>
                    <a:pt x="23942" y="19556"/>
                  </a:cubicBezTo>
                  <a:cubicBezTo>
                    <a:pt x="24099" y="19310"/>
                    <a:pt x="24134" y="19253"/>
                    <a:pt x="24078" y="19253"/>
                  </a:cubicBezTo>
                  <a:cubicBezTo>
                    <a:pt x="24061" y="19253"/>
                    <a:pt x="24037" y="19258"/>
                    <a:pt x="24005" y="19265"/>
                  </a:cubicBezTo>
                  <a:cubicBezTo>
                    <a:pt x="24061" y="19011"/>
                    <a:pt x="24119" y="18947"/>
                    <a:pt x="24179" y="18947"/>
                  </a:cubicBezTo>
                  <a:cubicBezTo>
                    <a:pt x="24209" y="18947"/>
                    <a:pt x="24240" y="18964"/>
                    <a:pt x="24271" y="18979"/>
                  </a:cubicBezTo>
                  <a:cubicBezTo>
                    <a:pt x="24313" y="19034"/>
                    <a:pt x="24350" y="19057"/>
                    <a:pt x="24376" y="19057"/>
                  </a:cubicBezTo>
                  <a:cubicBezTo>
                    <a:pt x="24436" y="19057"/>
                    <a:pt x="24431" y="18924"/>
                    <a:pt x="24265" y="18763"/>
                  </a:cubicBezTo>
                  <a:cubicBezTo>
                    <a:pt x="24137" y="18604"/>
                    <a:pt x="24190" y="18458"/>
                    <a:pt x="24269" y="18458"/>
                  </a:cubicBezTo>
                  <a:cubicBezTo>
                    <a:pt x="24279" y="18458"/>
                    <a:pt x="24289" y="18460"/>
                    <a:pt x="24300" y="18465"/>
                  </a:cubicBezTo>
                  <a:cubicBezTo>
                    <a:pt x="24394" y="18512"/>
                    <a:pt x="24350" y="18597"/>
                    <a:pt x="24309" y="18682"/>
                  </a:cubicBezTo>
                  <a:lnTo>
                    <a:pt x="24494" y="18776"/>
                  </a:lnTo>
                  <a:cubicBezTo>
                    <a:pt x="24538" y="18691"/>
                    <a:pt x="24538" y="18688"/>
                    <a:pt x="24488" y="18559"/>
                  </a:cubicBezTo>
                  <a:cubicBezTo>
                    <a:pt x="24513" y="18490"/>
                    <a:pt x="24510" y="18412"/>
                    <a:pt x="24478" y="18346"/>
                  </a:cubicBezTo>
                  <a:cubicBezTo>
                    <a:pt x="24440" y="18247"/>
                    <a:pt x="24373" y="18199"/>
                    <a:pt x="24283" y="18199"/>
                  </a:cubicBezTo>
                  <a:cubicBezTo>
                    <a:pt x="24256" y="18199"/>
                    <a:pt x="24227" y="18203"/>
                    <a:pt x="24196" y="18212"/>
                  </a:cubicBezTo>
                  <a:cubicBezTo>
                    <a:pt x="24172" y="18218"/>
                    <a:pt x="24154" y="18221"/>
                    <a:pt x="24140" y="18221"/>
                  </a:cubicBezTo>
                  <a:cubicBezTo>
                    <a:pt x="24073" y="18221"/>
                    <a:pt x="24109" y="18154"/>
                    <a:pt x="24143" y="18086"/>
                  </a:cubicBezTo>
                  <a:cubicBezTo>
                    <a:pt x="24217" y="18037"/>
                    <a:pt x="24277" y="18014"/>
                    <a:pt x="24324" y="18014"/>
                  </a:cubicBezTo>
                  <a:cubicBezTo>
                    <a:pt x="24391" y="18014"/>
                    <a:pt x="24436" y="18058"/>
                    <a:pt x="24469" y="18133"/>
                  </a:cubicBezTo>
                  <a:cubicBezTo>
                    <a:pt x="24425" y="18218"/>
                    <a:pt x="24522" y="18262"/>
                    <a:pt x="24616" y="18306"/>
                  </a:cubicBezTo>
                  <a:cubicBezTo>
                    <a:pt x="24621" y="18308"/>
                    <a:pt x="24625" y="18309"/>
                    <a:pt x="24629" y="18309"/>
                  </a:cubicBezTo>
                  <a:cubicBezTo>
                    <a:pt x="24721" y="18309"/>
                    <a:pt x="24703" y="17819"/>
                    <a:pt x="24547" y="17663"/>
                  </a:cubicBezTo>
                  <a:cubicBezTo>
                    <a:pt x="24507" y="17646"/>
                    <a:pt x="24483" y="17636"/>
                    <a:pt x="24483" y="17636"/>
                  </a:cubicBezTo>
                  <a:lnTo>
                    <a:pt x="24483" y="17636"/>
                  </a:lnTo>
                  <a:cubicBezTo>
                    <a:pt x="24484" y="17636"/>
                    <a:pt x="24532" y="17655"/>
                    <a:pt x="24644" y="17701"/>
                  </a:cubicBezTo>
                  <a:cubicBezTo>
                    <a:pt x="24654" y="17705"/>
                    <a:pt x="24663" y="17707"/>
                    <a:pt x="24672" y="17707"/>
                  </a:cubicBezTo>
                  <a:cubicBezTo>
                    <a:pt x="24755" y="17707"/>
                    <a:pt x="24817" y="17549"/>
                    <a:pt x="24879" y="17390"/>
                  </a:cubicBezTo>
                  <a:cubicBezTo>
                    <a:pt x="24948" y="17215"/>
                    <a:pt x="24983" y="17127"/>
                    <a:pt x="24883" y="17093"/>
                  </a:cubicBezTo>
                  <a:cubicBezTo>
                    <a:pt x="24785" y="17058"/>
                    <a:pt x="24688" y="17024"/>
                    <a:pt x="24720" y="16939"/>
                  </a:cubicBezTo>
                  <a:lnTo>
                    <a:pt x="24720" y="16939"/>
                  </a:lnTo>
                  <a:cubicBezTo>
                    <a:pt x="24705" y="16978"/>
                    <a:pt x="24676" y="16992"/>
                    <a:pt x="24639" y="16992"/>
                  </a:cubicBezTo>
                  <a:cubicBezTo>
                    <a:pt x="24596" y="16992"/>
                    <a:pt x="24543" y="16973"/>
                    <a:pt x="24491" y="16955"/>
                  </a:cubicBezTo>
                  <a:cubicBezTo>
                    <a:pt x="24491" y="16955"/>
                    <a:pt x="24532" y="16924"/>
                    <a:pt x="24588" y="16883"/>
                  </a:cubicBezTo>
                  <a:cubicBezTo>
                    <a:pt x="24648" y="16836"/>
                    <a:pt x="24710" y="16798"/>
                    <a:pt x="24776" y="16764"/>
                  </a:cubicBezTo>
                  <a:cubicBezTo>
                    <a:pt x="25024" y="16651"/>
                    <a:pt x="25177" y="16500"/>
                    <a:pt x="25281" y="16137"/>
                  </a:cubicBezTo>
                  <a:cubicBezTo>
                    <a:pt x="25309" y="16034"/>
                    <a:pt x="25343" y="15933"/>
                    <a:pt x="25381" y="15833"/>
                  </a:cubicBezTo>
                  <a:cubicBezTo>
                    <a:pt x="25415" y="15733"/>
                    <a:pt x="25459" y="15645"/>
                    <a:pt x="25519" y="15610"/>
                  </a:cubicBezTo>
                  <a:cubicBezTo>
                    <a:pt x="25553" y="15422"/>
                    <a:pt x="25572" y="15328"/>
                    <a:pt x="25469" y="15310"/>
                  </a:cubicBezTo>
                  <a:lnTo>
                    <a:pt x="25503" y="15125"/>
                  </a:lnTo>
                  <a:cubicBezTo>
                    <a:pt x="25622" y="15050"/>
                    <a:pt x="25657" y="14862"/>
                    <a:pt x="25553" y="14846"/>
                  </a:cubicBezTo>
                  <a:cubicBezTo>
                    <a:pt x="25465" y="14739"/>
                    <a:pt x="25594" y="14661"/>
                    <a:pt x="25600" y="14567"/>
                  </a:cubicBezTo>
                  <a:cubicBezTo>
                    <a:pt x="25742" y="14464"/>
                    <a:pt x="25795" y="14426"/>
                    <a:pt x="25735" y="14426"/>
                  </a:cubicBezTo>
                  <a:cubicBezTo>
                    <a:pt x="25699" y="14426"/>
                    <a:pt x="25625" y="14439"/>
                    <a:pt x="25506" y="14460"/>
                  </a:cubicBezTo>
                  <a:cubicBezTo>
                    <a:pt x="25503" y="14460"/>
                    <a:pt x="25499" y="14460"/>
                    <a:pt x="25495" y="14460"/>
                  </a:cubicBezTo>
                  <a:cubicBezTo>
                    <a:pt x="25395" y="14460"/>
                    <a:pt x="25283" y="14623"/>
                    <a:pt x="25262" y="14708"/>
                  </a:cubicBezTo>
                  <a:lnTo>
                    <a:pt x="25212" y="14981"/>
                  </a:lnTo>
                  <a:lnTo>
                    <a:pt x="25158" y="14692"/>
                  </a:lnTo>
                  <a:cubicBezTo>
                    <a:pt x="25180" y="14605"/>
                    <a:pt x="25093" y="14410"/>
                    <a:pt x="24986" y="14398"/>
                  </a:cubicBezTo>
                  <a:cubicBezTo>
                    <a:pt x="24986" y="14398"/>
                    <a:pt x="24883" y="14385"/>
                    <a:pt x="24892" y="14294"/>
                  </a:cubicBezTo>
                  <a:lnTo>
                    <a:pt x="24892" y="14294"/>
                  </a:lnTo>
                  <a:lnTo>
                    <a:pt x="25099" y="14319"/>
                  </a:lnTo>
                  <a:cubicBezTo>
                    <a:pt x="25196" y="14423"/>
                    <a:pt x="25299" y="14435"/>
                    <a:pt x="25403" y="14448"/>
                  </a:cubicBezTo>
                  <a:cubicBezTo>
                    <a:pt x="25619" y="14382"/>
                    <a:pt x="25748" y="14106"/>
                    <a:pt x="25541" y="14087"/>
                  </a:cubicBezTo>
                  <a:cubicBezTo>
                    <a:pt x="25547" y="13993"/>
                    <a:pt x="25547" y="13993"/>
                    <a:pt x="25660" y="13909"/>
                  </a:cubicBezTo>
                  <a:cubicBezTo>
                    <a:pt x="25664" y="13909"/>
                    <a:pt x="25669" y="13909"/>
                    <a:pt x="25673" y="13909"/>
                  </a:cubicBezTo>
                  <a:cubicBezTo>
                    <a:pt x="25764" y="13909"/>
                    <a:pt x="25764" y="13816"/>
                    <a:pt x="25572" y="13715"/>
                  </a:cubicBezTo>
                  <a:cubicBezTo>
                    <a:pt x="25371" y="13608"/>
                    <a:pt x="25381" y="13520"/>
                    <a:pt x="25597" y="13436"/>
                  </a:cubicBezTo>
                  <a:cubicBezTo>
                    <a:pt x="25813" y="13257"/>
                    <a:pt x="25804" y="12872"/>
                    <a:pt x="25701" y="12872"/>
                  </a:cubicBezTo>
                  <a:cubicBezTo>
                    <a:pt x="25491" y="12872"/>
                    <a:pt x="25487" y="12596"/>
                    <a:pt x="25591" y="12499"/>
                  </a:cubicBezTo>
                  <a:cubicBezTo>
                    <a:pt x="25694" y="12398"/>
                    <a:pt x="25694" y="12304"/>
                    <a:pt x="25588" y="12217"/>
                  </a:cubicBezTo>
                  <a:cubicBezTo>
                    <a:pt x="25694" y="12210"/>
                    <a:pt x="25798" y="12110"/>
                    <a:pt x="25679" y="12022"/>
                  </a:cubicBezTo>
                  <a:cubicBezTo>
                    <a:pt x="25679" y="12022"/>
                    <a:pt x="25675" y="11982"/>
                    <a:pt x="25646" y="11982"/>
                  </a:cubicBezTo>
                  <a:cubicBezTo>
                    <a:pt x="25630" y="11982"/>
                    <a:pt x="25608" y="11994"/>
                    <a:pt x="25575" y="12029"/>
                  </a:cubicBezTo>
                  <a:lnTo>
                    <a:pt x="25346" y="11859"/>
                  </a:lnTo>
                  <a:lnTo>
                    <a:pt x="25346" y="11859"/>
                  </a:lnTo>
                  <a:cubicBezTo>
                    <a:pt x="25356" y="11953"/>
                    <a:pt x="25252" y="11960"/>
                    <a:pt x="25149" y="11969"/>
                  </a:cubicBezTo>
                  <a:cubicBezTo>
                    <a:pt x="25148" y="11969"/>
                    <a:pt x="25147" y="11969"/>
                    <a:pt x="25146" y="11969"/>
                  </a:cubicBezTo>
                  <a:cubicBezTo>
                    <a:pt x="25047" y="11969"/>
                    <a:pt x="25114" y="11610"/>
                    <a:pt x="25400" y="11389"/>
                  </a:cubicBezTo>
                  <a:lnTo>
                    <a:pt x="25588" y="11176"/>
                  </a:lnTo>
                  <a:lnTo>
                    <a:pt x="25381" y="11204"/>
                  </a:lnTo>
                  <a:cubicBezTo>
                    <a:pt x="25371" y="11110"/>
                    <a:pt x="25359" y="11019"/>
                    <a:pt x="25462" y="11004"/>
                  </a:cubicBezTo>
                  <a:cubicBezTo>
                    <a:pt x="25566" y="10988"/>
                    <a:pt x="25566" y="10988"/>
                    <a:pt x="25556" y="10894"/>
                  </a:cubicBezTo>
                  <a:cubicBezTo>
                    <a:pt x="25546" y="10847"/>
                    <a:pt x="25505" y="10815"/>
                    <a:pt x="25460" y="10815"/>
                  </a:cubicBezTo>
                  <a:cubicBezTo>
                    <a:pt x="25452" y="10815"/>
                    <a:pt x="25443" y="10816"/>
                    <a:pt x="25434" y="10819"/>
                  </a:cubicBezTo>
                  <a:cubicBezTo>
                    <a:pt x="25360" y="10831"/>
                    <a:pt x="25312" y="10839"/>
                    <a:pt x="25286" y="10839"/>
                  </a:cubicBezTo>
                  <a:cubicBezTo>
                    <a:pt x="25238" y="10839"/>
                    <a:pt x="25258" y="10814"/>
                    <a:pt x="25312" y="10744"/>
                  </a:cubicBezTo>
                  <a:cubicBezTo>
                    <a:pt x="25500" y="10618"/>
                    <a:pt x="25478" y="10521"/>
                    <a:pt x="25256" y="10471"/>
                  </a:cubicBezTo>
                  <a:cubicBezTo>
                    <a:pt x="25182" y="10486"/>
                    <a:pt x="25134" y="10495"/>
                    <a:pt x="25112" y="10495"/>
                  </a:cubicBezTo>
                  <a:cubicBezTo>
                    <a:pt x="25073" y="10495"/>
                    <a:pt x="25116" y="10465"/>
                    <a:pt x="25237" y="10380"/>
                  </a:cubicBezTo>
                  <a:cubicBezTo>
                    <a:pt x="25337" y="10358"/>
                    <a:pt x="25422" y="10245"/>
                    <a:pt x="25400" y="10151"/>
                  </a:cubicBezTo>
                  <a:lnTo>
                    <a:pt x="25400" y="10151"/>
                  </a:lnTo>
                  <a:lnTo>
                    <a:pt x="25299" y="10176"/>
                  </a:lnTo>
                  <a:cubicBezTo>
                    <a:pt x="25264" y="10184"/>
                    <a:pt x="25234" y="10188"/>
                    <a:pt x="25209" y="10188"/>
                  </a:cubicBezTo>
                  <a:cubicBezTo>
                    <a:pt x="25092" y="10188"/>
                    <a:pt x="25091" y="10110"/>
                    <a:pt x="25158" y="10017"/>
                  </a:cubicBezTo>
                  <a:cubicBezTo>
                    <a:pt x="25259" y="9992"/>
                    <a:pt x="25240" y="9898"/>
                    <a:pt x="25099" y="9744"/>
                  </a:cubicBezTo>
                  <a:cubicBezTo>
                    <a:pt x="25055" y="9562"/>
                    <a:pt x="25017" y="9475"/>
                    <a:pt x="25121" y="9446"/>
                  </a:cubicBezTo>
                  <a:cubicBezTo>
                    <a:pt x="25321" y="9390"/>
                    <a:pt x="25321" y="9387"/>
                    <a:pt x="25093" y="9359"/>
                  </a:cubicBezTo>
                  <a:cubicBezTo>
                    <a:pt x="24964" y="9296"/>
                    <a:pt x="24964" y="9299"/>
                    <a:pt x="25008" y="9089"/>
                  </a:cubicBezTo>
                  <a:cubicBezTo>
                    <a:pt x="25077" y="8967"/>
                    <a:pt x="25077" y="8967"/>
                    <a:pt x="24948" y="8910"/>
                  </a:cubicBezTo>
                  <a:cubicBezTo>
                    <a:pt x="24751" y="8976"/>
                    <a:pt x="24654" y="9011"/>
                    <a:pt x="24682" y="9095"/>
                  </a:cubicBezTo>
                  <a:cubicBezTo>
                    <a:pt x="24710" y="9183"/>
                    <a:pt x="24710" y="9183"/>
                    <a:pt x="24610" y="9214"/>
                  </a:cubicBezTo>
                  <a:cubicBezTo>
                    <a:pt x="24610" y="9214"/>
                    <a:pt x="24582" y="9130"/>
                    <a:pt x="24554" y="9042"/>
                  </a:cubicBezTo>
                  <a:cubicBezTo>
                    <a:pt x="24525" y="8954"/>
                    <a:pt x="24497" y="8870"/>
                    <a:pt x="24344" y="8732"/>
                  </a:cubicBezTo>
                  <a:cubicBezTo>
                    <a:pt x="24288" y="8682"/>
                    <a:pt x="24226" y="8661"/>
                    <a:pt x="24178" y="8661"/>
                  </a:cubicBezTo>
                  <a:cubicBezTo>
                    <a:pt x="24096" y="8661"/>
                    <a:pt x="24055" y="8721"/>
                    <a:pt x="24149" y="8804"/>
                  </a:cubicBezTo>
                  <a:lnTo>
                    <a:pt x="24077" y="8923"/>
                  </a:lnTo>
                  <a:cubicBezTo>
                    <a:pt x="23851" y="9006"/>
                    <a:pt x="23830" y="9121"/>
                    <a:pt x="23973" y="9121"/>
                  </a:cubicBezTo>
                  <a:cubicBezTo>
                    <a:pt x="24013" y="9121"/>
                    <a:pt x="24067" y="9111"/>
                    <a:pt x="24134" y="9089"/>
                  </a:cubicBezTo>
                  <a:cubicBezTo>
                    <a:pt x="24266" y="9044"/>
                    <a:pt x="24339" y="9019"/>
                    <a:pt x="24364" y="9019"/>
                  </a:cubicBezTo>
                  <a:cubicBezTo>
                    <a:pt x="24394" y="9019"/>
                    <a:pt x="24352" y="9056"/>
                    <a:pt x="24259" y="9139"/>
                  </a:cubicBezTo>
                  <a:cubicBezTo>
                    <a:pt x="24062" y="9208"/>
                    <a:pt x="24087" y="9290"/>
                    <a:pt x="24112" y="9371"/>
                  </a:cubicBezTo>
                  <a:cubicBezTo>
                    <a:pt x="24140" y="9456"/>
                    <a:pt x="24140" y="9456"/>
                    <a:pt x="24040" y="9487"/>
                  </a:cubicBezTo>
                  <a:cubicBezTo>
                    <a:pt x="23939" y="9515"/>
                    <a:pt x="23867" y="9628"/>
                    <a:pt x="23892" y="9710"/>
                  </a:cubicBezTo>
                  <a:cubicBezTo>
                    <a:pt x="23908" y="9760"/>
                    <a:pt x="23914" y="9779"/>
                    <a:pt x="23940" y="9779"/>
                  </a:cubicBezTo>
                  <a:cubicBezTo>
                    <a:pt x="23956" y="9779"/>
                    <a:pt x="23979" y="9772"/>
                    <a:pt x="24018" y="9760"/>
                  </a:cubicBezTo>
                  <a:cubicBezTo>
                    <a:pt x="24035" y="9735"/>
                    <a:pt x="24051" y="9724"/>
                    <a:pt x="24063" y="9724"/>
                  </a:cubicBezTo>
                  <a:cubicBezTo>
                    <a:pt x="24105" y="9724"/>
                    <a:pt x="24106" y="9847"/>
                    <a:pt x="23971" y="9951"/>
                  </a:cubicBezTo>
                  <a:cubicBezTo>
                    <a:pt x="23924" y="10015"/>
                    <a:pt x="23904" y="10042"/>
                    <a:pt x="23937" y="10042"/>
                  </a:cubicBezTo>
                  <a:cubicBezTo>
                    <a:pt x="23959" y="10042"/>
                    <a:pt x="24007" y="10029"/>
                    <a:pt x="24090" y="10007"/>
                  </a:cubicBezTo>
                  <a:cubicBezTo>
                    <a:pt x="24116" y="10000"/>
                    <a:pt x="24139" y="9997"/>
                    <a:pt x="24159" y="9997"/>
                  </a:cubicBezTo>
                  <a:cubicBezTo>
                    <a:pt x="24299" y="9997"/>
                    <a:pt x="24304" y="10143"/>
                    <a:pt x="24143" y="10258"/>
                  </a:cubicBezTo>
                  <a:lnTo>
                    <a:pt x="24181" y="10424"/>
                  </a:lnTo>
                  <a:cubicBezTo>
                    <a:pt x="24189" y="10470"/>
                    <a:pt x="24224" y="10485"/>
                    <a:pt x="24270" y="10485"/>
                  </a:cubicBezTo>
                  <a:cubicBezTo>
                    <a:pt x="24308" y="10485"/>
                    <a:pt x="24354" y="10475"/>
                    <a:pt x="24400" y="10465"/>
                  </a:cubicBezTo>
                  <a:cubicBezTo>
                    <a:pt x="24480" y="10448"/>
                    <a:pt x="24528" y="10437"/>
                    <a:pt x="24553" y="10437"/>
                  </a:cubicBezTo>
                  <a:cubicBezTo>
                    <a:pt x="24591" y="10437"/>
                    <a:pt x="24572" y="10463"/>
                    <a:pt x="24522" y="10527"/>
                  </a:cubicBezTo>
                  <a:cubicBezTo>
                    <a:pt x="24475" y="10590"/>
                    <a:pt x="24409" y="10634"/>
                    <a:pt x="24334" y="10653"/>
                  </a:cubicBezTo>
                  <a:cubicBezTo>
                    <a:pt x="24231" y="10675"/>
                    <a:pt x="24250" y="10759"/>
                    <a:pt x="24268" y="10841"/>
                  </a:cubicBezTo>
                  <a:cubicBezTo>
                    <a:pt x="24283" y="10922"/>
                    <a:pt x="24318" y="11077"/>
                    <a:pt x="24409" y="11077"/>
                  </a:cubicBezTo>
                  <a:cubicBezTo>
                    <a:pt x="24413" y="11077"/>
                    <a:pt x="24417" y="11077"/>
                    <a:pt x="24421" y="11076"/>
                  </a:cubicBezTo>
                  <a:lnTo>
                    <a:pt x="24421" y="11076"/>
                  </a:lnTo>
                  <a:lnTo>
                    <a:pt x="24318" y="11092"/>
                  </a:lnTo>
                  <a:cubicBezTo>
                    <a:pt x="24326" y="11157"/>
                    <a:pt x="24265" y="11182"/>
                    <a:pt x="24286" y="11182"/>
                  </a:cubicBezTo>
                  <a:cubicBezTo>
                    <a:pt x="24292" y="11182"/>
                    <a:pt x="24305" y="11180"/>
                    <a:pt x="24328" y="11176"/>
                  </a:cubicBezTo>
                  <a:lnTo>
                    <a:pt x="24328" y="11176"/>
                  </a:lnTo>
                  <a:cubicBezTo>
                    <a:pt x="24328" y="11176"/>
                    <a:pt x="24337" y="11264"/>
                    <a:pt x="24253" y="11446"/>
                  </a:cubicBezTo>
                  <a:cubicBezTo>
                    <a:pt x="24196" y="11564"/>
                    <a:pt x="24282" y="11707"/>
                    <a:pt x="24397" y="11707"/>
                  </a:cubicBezTo>
                  <a:cubicBezTo>
                    <a:pt x="24456" y="11707"/>
                    <a:pt x="24522" y="11671"/>
                    <a:pt x="24582" y="11577"/>
                  </a:cubicBezTo>
                  <a:cubicBezTo>
                    <a:pt x="24578" y="11541"/>
                    <a:pt x="24576" y="11519"/>
                    <a:pt x="24576" y="11519"/>
                  </a:cubicBezTo>
                  <a:lnTo>
                    <a:pt x="24576" y="11519"/>
                  </a:lnTo>
                  <a:cubicBezTo>
                    <a:pt x="24576" y="11519"/>
                    <a:pt x="24580" y="11561"/>
                    <a:pt x="24591" y="11662"/>
                  </a:cubicBezTo>
                  <a:cubicBezTo>
                    <a:pt x="24599" y="11734"/>
                    <a:pt x="24670" y="11741"/>
                    <a:pt x="24695" y="11741"/>
                  </a:cubicBezTo>
                  <a:cubicBezTo>
                    <a:pt x="24701" y="11741"/>
                    <a:pt x="24704" y="11740"/>
                    <a:pt x="24704" y="11740"/>
                  </a:cubicBezTo>
                  <a:cubicBezTo>
                    <a:pt x="24711" y="11739"/>
                    <a:pt x="24717" y="11739"/>
                    <a:pt x="24723" y="11739"/>
                  </a:cubicBezTo>
                  <a:cubicBezTo>
                    <a:pt x="24812" y="11739"/>
                    <a:pt x="24821" y="11821"/>
                    <a:pt x="24829" y="11903"/>
                  </a:cubicBezTo>
                  <a:lnTo>
                    <a:pt x="24619" y="11922"/>
                  </a:lnTo>
                  <a:cubicBezTo>
                    <a:pt x="24576" y="11914"/>
                    <a:pt x="24537" y="11911"/>
                    <a:pt x="24503" y="11911"/>
                  </a:cubicBezTo>
                  <a:cubicBezTo>
                    <a:pt x="24283" y="11911"/>
                    <a:pt x="24256" y="12050"/>
                    <a:pt x="24535" y="12104"/>
                  </a:cubicBezTo>
                  <a:lnTo>
                    <a:pt x="24431" y="12110"/>
                  </a:lnTo>
                  <a:cubicBezTo>
                    <a:pt x="24325" y="12119"/>
                    <a:pt x="24344" y="12201"/>
                    <a:pt x="24444" y="12364"/>
                  </a:cubicBezTo>
                  <a:cubicBezTo>
                    <a:pt x="24444" y="12447"/>
                    <a:pt x="24646" y="12524"/>
                    <a:pt x="24751" y="12524"/>
                  </a:cubicBezTo>
                  <a:cubicBezTo>
                    <a:pt x="24753" y="12524"/>
                    <a:pt x="24755" y="12524"/>
                    <a:pt x="24757" y="12524"/>
                  </a:cubicBezTo>
                  <a:cubicBezTo>
                    <a:pt x="24763" y="12523"/>
                    <a:pt x="24768" y="12522"/>
                    <a:pt x="24773" y="12522"/>
                  </a:cubicBezTo>
                  <a:cubicBezTo>
                    <a:pt x="24822" y="12522"/>
                    <a:pt x="24861" y="12560"/>
                    <a:pt x="24864" y="12608"/>
                  </a:cubicBezTo>
                  <a:cubicBezTo>
                    <a:pt x="24864" y="12699"/>
                    <a:pt x="24864" y="12699"/>
                    <a:pt x="24760" y="12699"/>
                  </a:cubicBezTo>
                  <a:cubicBezTo>
                    <a:pt x="24550" y="12705"/>
                    <a:pt x="24554" y="12875"/>
                    <a:pt x="24763" y="12962"/>
                  </a:cubicBezTo>
                  <a:lnTo>
                    <a:pt x="24657" y="12962"/>
                  </a:lnTo>
                  <a:cubicBezTo>
                    <a:pt x="24547" y="12962"/>
                    <a:pt x="24463" y="13044"/>
                    <a:pt x="24547" y="13476"/>
                  </a:cubicBezTo>
                  <a:cubicBezTo>
                    <a:pt x="24516" y="13812"/>
                    <a:pt x="24495" y="14066"/>
                    <a:pt x="24396" y="14066"/>
                  </a:cubicBezTo>
                  <a:cubicBezTo>
                    <a:pt x="24394" y="14066"/>
                    <a:pt x="24392" y="14066"/>
                    <a:pt x="24391" y="14066"/>
                  </a:cubicBezTo>
                  <a:cubicBezTo>
                    <a:pt x="24389" y="14065"/>
                    <a:pt x="24387" y="14065"/>
                    <a:pt x="24385" y="14065"/>
                  </a:cubicBezTo>
                  <a:cubicBezTo>
                    <a:pt x="24287" y="14065"/>
                    <a:pt x="24478" y="14417"/>
                    <a:pt x="24644" y="14617"/>
                  </a:cubicBezTo>
                  <a:cubicBezTo>
                    <a:pt x="24637" y="14616"/>
                    <a:pt x="24629" y="14615"/>
                    <a:pt x="24622" y="14615"/>
                  </a:cubicBezTo>
                  <a:cubicBezTo>
                    <a:pt x="24538" y="14615"/>
                    <a:pt x="24523" y="14702"/>
                    <a:pt x="24491" y="14858"/>
                  </a:cubicBezTo>
                  <a:cubicBezTo>
                    <a:pt x="24454" y="15058"/>
                    <a:pt x="24446" y="15101"/>
                    <a:pt x="24394" y="15101"/>
                  </a:cubicBezTo>
                  <a:cubicBezTo>
                    <a:pt x="24380" y="15101"/>
                    <a:pt x="24363" y="15097"/>
                    <a:pt x="24340" y="15093"/>
                  </a:cubicBezTo>
                  <a:cubicBezTo>
                    <a:pt x="24259" y="15040"/>
                    <a:pt x="24213" y="15010"/>
                    <a:pt x="24201" y="15010"/>
                  </a:cubicBezTo>
                  <a:cubicBezTo>
                    <a:pt x="24185" y="15010"/>
                    <a:pt x="24227" y="15061"/>
                    <a:pt x="24325" y="15178"/>
                  </a:cubicBezTo>
                  <a:cubicBezTo>
                    <a:pt x="24495" y="15292"/>
                    <a:pt x="24387" y="15498"/>
                    <a:pt x="24216" y="15498"/>
                  </a:cubicBezTo>
                  <a:cubicBezTo>
                    <a:pt x="24199" y="15498"/>
                    <a:pt x="24180" y="15496"/>
                    <a:pt x="24162" y="15491"/>
                  </a:cubicBezTo>
                  <a:cubicBezTo>
                    <a:pt x="24151" y="15489"/>
                    <a:pt x="24141" y="15488"/>
                    <a:pt x="24132" y="15488"/>
                  </a:cubicBezTo>
                  <a:cubicBezTo>
                    <a:pt x="24058" y="15488"/>
                    <a:pt x="24040" y="15568"/>
                    <a:pt x="23993" y="15714"/>
                  </a:cubicBezTo>
                  <a:cubicBezTo>
                    <a:pt x="24071" y="15820"/>
                    <a:pt x="24024" y="15983"/>
                    <a:pt x="23977" y="16146"/>
                  </a:cubicBezTo>
                  <a:cubicBezTo>
                    <a:pt x="23905" y="16391"/>
                    <a:pt x="23905" y="16391"/>
                    <a:pt x="24105" y="16453"/>
                  </a:cubicBezTo>
                  <a:cubicBezTo>
                    <a:pt x="24303" y="16516"/>
                    <a:pt x="24281" y="16604"/>
                    <a:pt x="24228" y="16770"/>
                  </a:cubicBezTo>
                  <a:cubicBezTo>
                    <a:pt x="24201" y="16838"/>
                    <a:pt x="24173" y="16907"/>
                    <a:pt x="24107" y="16907"/>
                  </a:cubicBezTo>
                  <a:cubicBezTo>
                    <a:pt x="24094" y="16907"/>
                    <a:pt x="24080" y="16904"/>
                    <a:pt x="24065" y="16898"/>
                  </a:cubicBezTo>
                  <a:cubicBezTo>
                    <a:pt x="24065" y="16898"/>
                    <a:pt x="23936" y="16945"/>
                    <a:pt x="23902" y="17024"/>
                  </a:cubicBezTo>
                  <a:cubicBezTo>
                    <a:pt x="23876" y="17091"/>
                    <a:pt x="23850" y="17156"/>
                    <a:pt x="23788" y="17156"/>
                  </a:cubicBezTo>
                  <a:cubicBezTo>
                    <a:pt x="23774" y="17156"/>
                    <a:pt x="23759" y="17153"/>
                    <a:pt x="23742" y="17146"/>
                  </a:cubicBezTo>
                  <a:cubicBezTo>
                    <a:pt x="23654" y="17184"/>
                    <a:pt x="23585" y="17256"/>
                    <a:pt x="23551" y="17347"/>
                  </a:cubicBezTo>
                  <a:cubicBezTo>
                    <a:pt x="23496" y="17484"/>
                    <a:pt x="23443" y="17624"/>
                    <a:pt x="23363" y="17624"/>
                  </a:cubicBezTo>
                  <a:cubicBezTo>
                    <a:pt x="23352" y="17624"/>
                    <a:pt x="23340" y="17622"/>
                    <a:pt x="23328" y="17616"/>
                  </a:cubicBezTo>
                  <a:lnTo>
                    <a:pt x="23328" y="17616"/>
                  </a:lnTo>
                  <a:cubicBezTo>
                    <a:pt x="23291" y="17691"/>
                    <a:pt x="23291" y="17691"/>
                    <a:pt x="23385" y="17735"/>
                  </a:cubicBezTo>
                  <a:cubicBezTo>
                    <a:pt x="23482" y="17779"/>
                    <a:pt x="23535" y="17901"/>
                    <a:pt x="23284" y="18161"/>
                  </a:cubicBezTo>
                  <a:cubicBezTo>
                    <a:pt x="23206" y="18312"/>
                    <a:pt x="23090" y="18541"/>
                    <a:pt x="23181" y="18591"/>
                  </a:cubicBezTo>
                  <a:cubicBezTo>
                    <a:pt x="23158" y="18634"/>
                    <a:pt x="23148" y="18654"/>
                    <a:pt x="23128" y="18654"/>
                  </a:cubicBezTo>
                  <a:cubicBezTo>
                    <a:pt x="23112" y="18654"/>
                    <a:pt x="23090" y="18641"/>
                    <a:pt x="23049" y="18619"/>
                  </a:cubicBezTo>
                  <a:cubicBezTo>
                    <a:pt x="23010" y="18597"/>
                    <a:pt x="22975" y="18586"/>
                    <a:pt x="22946" y="18586"/>
                  </a:cubicBezTo>
                  <a:cubicBezTo>
                    <a:pt x="22843" y="18586"/>
                    <a:pt x="22805" y="18713"/>
                    <a:pt x="22871" y="18907"/>
                  </a:cubicBezTo>
                  <a:cubicBezTo>
                    <a:pt x="22962" y="18964"/>
                    <a:pt x="22915" y="19036"/>
                    <a:pt x="22780" y="19051"/>
                  </a:cubicBezTo>
                  <a:cubicBezTo>
                    <a:pt x="22780" y="19051"/>
                    <a:pt x="22733" y="19123"/>
                    <a:pt x="22774" y="19252"/>
                  </a:cubicBezTo>
                  <a:cubicBezTo>
                    <a:pt x="22817" y="19384"/>
                    <a:pt x="22814" y="19384"/>
                    <a:pt x="22636" y="19471"/>
                  </a:cubicBezTo>
                  <a:cubicBezTo>
                    <a:pt x="22613" y="19456"/>
                    <a:pt x="22593" y="19449"/>
                    <a:pt x="22575" y="19449"/>
                  </a:cubicBezTo>
                  <a:cubicBezTo>
                    <a:pt x="22525" y="19449"/>
                    <a:pt x="22492" y="19503"/>
                    <a:pt x="22457" y="19556"/>
                  </a:cubicBezTo>
                  <a:cubicBezTo>
                    <a:pt x="22448" y="19756"/>
                    <a:pt x="21857" y="20499"/>
                    <a:pt x="21722" y="20499"/>
                  </a:cubicBezTo>
                  <a:cubicBezTo>
                    <a:pt x="21722" y="20499"/>
                    <a:pt x="21721" y="20499"/>
                    <a:pt x="21721" y="20499"/>
                  </a:cubicBezTo>
                  <a:lnTo>
                    <a:pt x="21721" y="20499"/>
                  </a:lnTo>
                  <a:cubicBezTo>
                    <a:pt x="21743" y="20631"/>
                    <a:pt x="21743" y="20631"/>
                    <a:pt x="21683" y="20694"/>
                  </a:cubicBezTo>
                  <a:cubicBezTo>
                    <a:pt x="21638" y="20677"/>
                    <a:pt x="21604" y="20670"/>
                    <a:pt x="21578" y="20670"/>
                  </a:cubicBezTo>
                  <a:cubicBezTo>
                    <a:pt x="21480" y="20670"/>
                    <a:pt x="21517" y="20776"/>
                    <a:pt x="21639" y="20888"/>
                  </a:cubicBezTo>
                  <a:lnTo>
                    <a:pt x="21699" y="20825"/>
                  </a:lnTo>
                  <a:lnTo>
                    <a:pt x="21761" y="20762"/>
                  </a:lnTo>
                  <a:lnTo>
                    <a:pt x="21761" y="20762"/>
                  </a:lnTo>
                  <a:cubicBezTo>
                    <a:pt x="21866" y="20856"/>
                    <a:pt x="21815" y="20976"/>
                    <a:pt x="21700" y="20976"/>
                  </a:cubicBezTo>
                  <a:cubicBezTo>
                    <a:pt x="21646" y="20976"/>
                    <a:pt x="21577" y="20950"/>
                    <a:pt x="21504" y="20882"/>
                  </a:cubicBezTo>
                  <a:cubicBezTo>
                    <a:pt x="21422" y="20850"/>
                    <a:pt x="21372" y="20831"/>
                    <a:pt x="21347" y="20831"/>
                  </a:cubicBezTo>
                  <a:cubicBezTo>
                    <a:pt x="21307" y="20831"/>
                    <a:pt x="21330" y="20879"/>
                    <a:pt x="21385" y="21004"/>
                  </a:cubicBezTo>
                  <a:cubicBezTo>
                    <a:pt x="21450" y="21152"/>
                    <a:pt x="21437" y="21228"/>
                    <a:pt x="21348" y="21228"/>
                  </a:cubicBezTo>
                  <a:cubicBezTo>
                    <a:pt x="21312" y="21228"/>
                    <a:pt x="21265" y="21216"/>
                    <a:pt x="21207" y="21192"/>
                  </a:cubicBezTo>
                  <a:cubicBezTo>
                    <a:pt x="21139" y="21125"/>
                    <a:pt x="21103" y="21088"/>
                    <a:pt x="21091" y="21088"/>
                  </a:cubicBezTo>
                  <a:cubicBezTo>
                    <a:pt x="21078" y="21088"/>
                    <a:pt x="21099" y="21140"/>
                    <a:pt x="21147" y="21254"/>
                  </a:cubicBezTo>
                  <a:cubicBezTo>
                    <a:pt x="21273" y="21551"/>
                    <a:pt x="21240" y="21761"/>
                    <a:pt x="21116" y="21761"/>
                  </a:cubicBezTo>
                  <a:cubicBezTo>
                    <a:pt x="21061" y="21761"/>
                    <a:pt x="20988" y="21719"/>
                    <a:pt x="20903" y="21624"/>
                  </a:cubicBezTo>
                  <a:cubicBezTo>
                    <a:pt x="20806" y="21519"/>
                    <a:pt x="20713" y="21476"/>
                    <a:pt x="20642" y="21476"/>
                  </a:cubicBezTo>
                  <a:cubicBezTo>
                    <a:pt x="20610" y="21476"/>
                    <a:pt x="20582" y="21485"/>
                    <a:pt x="20561" y="21502"/>
                  </a:cubicBezTo>
                  <a:cubicBezTo>
                    <a:pt x="20498" y="21558"/>
                    <a:pt x="20567" y="21637"/>
                    <a:pt x="20636" y="21715"/>
                  </a:cubicBezTo>
                  <a:cubicBezTo>
                    <a:pt x="20791" y="21792"/>
                    <a:pt x="20788" y="21844"/>
                    <a:pt x="20660" y="21844"/>
                  </a:cubicBezTo>
                  <a:cubicBezTo>
                    <a:pt x="20620" y="21844"/>
                    <a:pt x="20568" y="21839"/>
                    <a:pt x="20505" y="21828"/>
                  </a:cubicBezTo>
                  <a:cubicBezTo>
                    <a:pt x="20426" y="21814"/>
                    <a:pt x="20359" y="21807"/>
                    <a:pt x="20301" y="21807"/>
                  </a:cubicBezTo>
                  <a:cubicBezTo>
                    <a:pt x="20063" y="21807"/>
                    <a:pt x="19977" y="21926"/>
                    <a:pt x="19906" y="22173"/>
                  </a:cubicBezTo>
                  <a:cubicBezTo>
                    <a:pt x="19809" y="22400"/>
                    <a:pt x="19688" y="22545"/>
                    <a:pt x="19634" y="22545"/>
                  </a:cubicBezTo>
                  <a:cubicBezTo>
                    <a:pt x="19600" y="22545"/>
                    <a:pt x="19592" y="22491"/>
                    <a:pt x="19627" y="22370"/>
                  </a:cubicBezTo>
                  <a:cubicBezTo>
                    <a:pt x="19637" y="22223"/>
                    <a:pt x="19641" y="22157"/>
                    <a:pt x="19630" y="22157"/>
                  </a:cubicBezTo>
                  <a:cubicBezTo>
                    <a:pt x="19621" y="22157"/>
                    <a:pt x="19602" y="22203"/>
                    <a:pt x="19568" y="22285"/>
                  </a:cubicBezTo>
                  <a:lnTo>
                    <a:pt x="19220" y="22527"/>
                  </a:lnTo>
                  <a:cubicBezTo>
                    <a:pt x="19154" y="22577"/>
                    <a:pt x="19138" y="22709"/>
                    <a:pt x="19192" y="22796"/>
                  </a:cubicBezTo>
                  <a:cubicBezTo>
                    <a:pt x="19111" y="22738"/>
                    <a:pt x="19028" y="22704"/>
                    <a:pt x="18957" y="22704"/>
                  </a:cubicBezTo>
                  <a:cubicBezTo>
                    <a:pt x="18863" y="22704"/>
                    <a:pt x="18789" y="22765"/>
                    <a:pt x="18765" y="22915"/>
                  </a:cubicBezTo>
                  <a:lnTo>
                    <a:pt x="18615" y="23000"/>
                  </a:lnTo>
                  <a:cubicBezTo>
                    <a:pt x="18543" y="23041"/>
                    <a:pt x="18543" y="23041"/>
                    <a:pt x="18518" y="23175"/>
                  </a:cubicBezTo>
                  <a:cubicBezTo>
                    <a:pt x="18506" y="23240"/>
                    <a:pt x="18471" y="23262"/>
                    <a:pt x="18425" y="23262"/>
                  </a:cubicBezTo>
                  <a:cubicBezTo>
                    <a:pt x="18374" y="23262"/>
                    <a:pt x="18309" y="23235"/>
                    <a:pt x="18245" y="23207"/>
                  </a:cubicBezTo>
                  <a:cubicBezTo>
                    <a:pt x="18169" y="23178"/>
                    <a:pt x="18093" y="23142"/>
                    <a:pt x="18058" y="23142"/>
                  </a:cubicBezTo>
                  <a:cubicBezTo>
                    <a:pt x="18036" y="23142"/>
                    <a:pt x="18030" y="23156"/>
                    <a:pt x="18048" y="23191"/>
                  </a:cubicBezTo>
                  <a:cubicBezTo>
                    <a:pt x="18092" y="23285"/>
                    <a:pt x="17982" y="23445"/>
                    <a:pt x="17947" y="23577"/>
                  </a:cubicBezTo>
                  <a:cubicBezTo>
                    <a:pt x="17933" y="23626"/>
                    <a:pt x="17906" y="23648"/>
                    <a:pt x="17880" y="23648"/>
                  </a:cubicBezTo>
                  <a:cubicBezTo>
                    <a:pt x="17839" y="23648"/>
                    <a:pt x="17802" y="23594"/>
                    <a:pt x="17825" y="23514"/>
                  </a:cubicBezTo>
                  <a:cubicBezTo>
                    <a:pt x="17781" y="23420"/>
                    <a:pt x="17778" y="23420"/>
                    <a:pt x="17584" y="23392"/>
                  </a:cubicBezTo>
                  <a:cubicBezTo>
                    <a:pt x="17506" y="23426"/>
                    <a:pt x="17352" y="23492"/>
                    <a:pt x="17390" y="23589"/>
                  </a:cubicBezTo>
                  <a:cubicBezTo>
                    <a:pt x="17412" y="23639"/>
                    <a:pt x="17302" y="23715"/>
                    <a:pt x="17177" y="23768"/>
                  </a:cubicBezTo>
                  <a:cubicBezTo>
                    <a:pt x="17096" y="23803"/>
                    <a:pt x="17004" y="23821"/>
                    <a:pt x="16933" y="23821"/>
                  </a:cubicBezTo>
                  <a:cubicBezTo>
                    <a:pt x="16891" y="23821"/>
                    <a:pt x="16856" y="23815"/>
                    <a:pt x="16835" y="23802"/>
                  </a:cubicBezTo>
                  <a:lnTo>
                    <a:pt x="16675" y="23856"/>
                  </a:lnTo>
                  <a:cubicBezTo>
                    <a:pt x="16594" y="23881"/>
                    <a:pt x="16544" y="24006"/>
                    <a:pt x="16462" y="24031"/>
                  </a:cubicBezTo>
                  <a:cubicBezTo>
                    <a:pt x="16462" y="24031"/>
                    <a:pt x="16381" y="24056"/>
                    <a:pt x="16327" y="24185"/>
                  </a:cubicBezTo>
                  <a:cubicBezTo>
                    <a:pt x="16291" y="24196"/>
                    <a:pt x="16254" y="24207"/>
                    <a:pt x="16223" y="24207"/>
                  </a:cubicBezTo>
                  <a:cubicBezTo>
                    <a:pt x="16184" y="24207"/>
                    <a:pt x="16152" y="24190"/>
                    <a:pt x="16136" y="24134"/>
                  </a:cubicBezTo>
                  <a:cubicBezTo>
                    <a:pt x="16123" y="24256"/>
                    <a:pt x="16116" y="24314"/>
                    <a:pt x="16092" y="24314"/>
                  </a:cubicBezTo>
                  <a:cubicBezTo>
                    <a:pt x="16070" y="24314"/>
                    <a:pt x="16036" y="24270"/>
                    <a:pt x="15973" y="24185"/>
                  </a:cubicBezTo>
                  <a:cubicBezTo>
                    <a:pt x="15946" y="24087"/>
                    <a:pt x="15932" y="24036"/>
                    <a:pt x="15922" y="24036"/>
                  </a:cubicBezTo>
                  <a:cubicBezTo>
                    <a:pt x="15912" y="24036"/>
                    <a:pt x="15905" y="24091"/>
                    <a:pt x="15889" y="24203"/>
                  </a:cubicBezTo>
                  <a:cubicBezTo>
                    <a:pt x="15856" y="24268"/>
                    <a:pt x="15841" y="24298"/>
                    <a:pt x="15817" y="24298"/>
                  </a:cubicBezTo>
                  <a:cubicBezTo>
                    <a:pt x="15797" y="24298"/>
                    <a:pt x="15769" y="24277"/>
                    <a:pt x="15719" y="24238"/>
                  </a:cubicBezTo>
                  <a:cubicBezTo>
                    <a:pt x="15708" y="24192"/>
                    <a:pt x="15685" y="24171"/>
                    <a:pt x="15665" y="24171"/>
                  </a:cubicBezTo>
                  <a:cubicBezTo>
                    <a:pt x="15642" y="24171"/>
                    <a:pt x="15623" y="24202"/>
                    <a:pt x="15635" y="24257"/>
                  </a:cubicBezTo>
                  <a:cubicBezTo>
                    <a:pt x="15612" y="24406"/>
                    <a:pt x="15497" y="24526"/>
                    <a:pt x="15411" y="24526"/>
                  </a:cubicBezTo>
                  <a:cubicBezTo>
                    <a:pt x="15369" y="24526"/>
                    <a:pt x="15335" y="24497"/>
                    <a:pt x="15321" y="24429"/>
                  </a:cubicBezTo>
                  <a:cubicBezTo>
                    <a:pt x="15321" y="24429"/>
                    <a:pt x="15237" y="24448"/>
                    <a:pt x="15171" y="24567"/>
                  </a:cubicBezTo>
                  <a:cubicBezTo>
                    <a:pt x="15147" y="24682"/>
                    <a:pt x="15135" y="24739"/>
                    <a:pt x="15124" y="24739"/>
                  </a:cubicBezTo>
                  <a:cubicBezTo>
                    <a:pt x="15114" y="24739"/>
                    <a:pt x="15105" y="24687"/>
                    <a:pt x="15086" y="24586"/>
                  </a:cubicBezTo>
                  <a:cubicBezTo>
                    <a:pt x="15031" y="24500"/>
                    <a:pt x="14985" y="24459"/>
                    <a:pt x="14945" y="24459"/>
                  </a:cubicBezTo>
                  <a:cubicBezTo>
                    <a:pt x="14898" y="24459"/>
                    <a:pt x="14860" y="24519"/>
                    <a:pt x="14829" y="24636"/>
                  </a:cubicBezTo>
                  <a:cubicBezTo>
                    <a:pt x="14810" y="24671"/>
                    <a:pt x="14773" y="24689"/>
                    <a:pt x="14736" y="24689"/>
                  </a:cubicBezTo>
                  <a:cubicBezTo>
                    <a:pt x="14707" y="24689"/>
                    <a:pt x="14678" y="24678"/>
                    <a:pt x="14657" y="24655"/>
                  </a:cubicBezTo>
                  <a:cubicBezTo>
                    <a:pt x="14564" y="24614"/>
                    <a:pt x="14393" y="24581"/>
                    <a:pt x="14254" y="24581"/>
                  </a:cubicBezTo>
                  <a:cubicBezTo>
                    <a:pt x="14107" y="24581"/>
                    <a:pt x="13996" y="24617"/>
                    <a:pt x="14049" y="24720"/>
                  </a:cubicBezTo>
                  <a:lnTo>
                    <a:pt x="13877" y="24739"/>
                  </a:lnTo>
                  <a:cubicBezTo>
                    <a:pt x="13787" y="24699"/>
                    <a:pt x="13721" y="24677"/>
                    <a:pt x="13668" y="24677"/>
                  </a:cubicBezTo>
                  <a:cubicBezTo>
                    <a:pt x="13612" y="24677"/>
                    <a:pt x="13570" y="24701"/>
                    <a:pt x="13529" y="24755"/>
                  </a:cubicBezTo>
                  <a:lnTo>
                    <a:pt x="13444" y="24861"/>
                  </a:lnTo>
                  <a:cubicBezTo>
                    <a:pt x="13441" y="24758"/>
                    <a:pt x="13350" y="24655"/>
                    <a:pt x="13266" y="24655"/>
                  </a:cubicBezTo>
                  <a:cubicBezTo>
                    <a:pt x="13181" y="24655"/>
                    <a:pt x="13178" y="24655"/>
                    <a:pt x="13181" y="24761"/>
                  </a:cubicBezTo>
                  <a:cubicBezTo>
                    <a:pt x="13269" y="24865"/>
                    <a:pt x="13181" y="24865"/>
                    <a:pt x="13093" y="24865"/>
                  </a:cubicBezTo>
                  <a:cubicBezTo>
                    <a:pt x="13005" y="24865"/>
                    <a:pt x="12918" y="24761"/>
                    <a:pt x="12921" y="24658"/>
                  </a:cubicBezTo>
                  <a:lnTo>
                    <a:pt x="12833" y="24658"/>
                  </a:lnTo>
                  <a:cubicBezTo>
                    <a:pt x="12831" y="24781"/>
                    <a:pt x="12800" y="24832"/>
                    <a:pt x="12776" y="24832"/>
                  </a:cubicBezTo>
                  <a:cubicBezTo>
                    <a:pt x="12758" y="24832"/>
                    <a:pt x="12744" y="24807"/>
                    <a:pt x="12745" y="24764"/>
                  </a:cubicBezTo>
                  <a:cubicBezTo>
                    <a:pt x="12661" y="24661"/>
                    <a:pt x="12576" y="24664"/>
                    <a:pt x="12488" y="24652"/>
                  </a:cubicBezTo>
                  <a:cubicBezTo>
                    <a:pt x="12487" y="24686"/>
                    <a:pt x="12478" y="24698"/>
                    <a:pt x="12469" y="24698"/>
                  </a:cubicBezTo>
                  <a:cubicBezTo>
                    <a:pt x="12451" y="24698"/>
                    <a:pt x="12433" y="24651"/>
                    <a:pt x="12482" y="24651"/>
                  </a:cubicBezTo>
                  <a:cubicBezTo>
                    <a:pt x="12484" y="24651"/>
                    <a:pt x="12486" y="24651"/>
                    <a:pt x="12488" y="24652"/>
                  </a:cubicBezTo>
                  <a:lnTo>
                    <a:pt x="12495" y="24548"/>
                  </a:lnTo>
                  <a:cubicBezTo>
                    <a:pt x="12470" y="24514"/>
                    <a:pt x="12452" y="24500"/>
                    <a:pt x="12440" y="24500"/>
                  </a:cubicBezTo>
                  <a:cubicBezTo>
                    <a:pt x="12411" y="24500"/>
                    <a:pt x="12408" y="24573"/>
                    <a:pt x="12404" y="24645"/>
                  </a:cubicBezTo>
                  <a:lnTo>
                    <a:pt x="12231" y="24630"/>
                  </a:lnTo>
                  <a:cubicBezTo>
                    <a:pt x="12210" y="24628"/>
                    <a:pt x="12189" y="24626"/>
                    <a:pt x="12170" y="24626"/>
                  </a:cubicBezTo>
                  <a:cubicBezTo>
                    <a:pt x="12113" y="24626"/>
                    <a:pt x="12079" y="24642"/>
                    <a:pt x="12137" y="24727"/>
                  </a:cubicBezTo>
                  <a:cubicBezTo>
                    <a:pt x="12131" y="24827"/>
                    <a:pt x="12122" y="24928"/>
                    <a:pt x="12041" y="24928"/>
                  </a:cubicBezTo>
                  <a:cubicBezTo>
                    <a:pt x="12039" y="24928"/>
                    <a:pt x="12037" y="24927"/>
                    <a:pt x="12034" y="24927"/>
                  </a:cubicBezTo>
                  <a:cubicBezTo>
                    <a:pt x="12031" y="24960"/>
                    <a:pt x="12021" y="24971"/>
                    <a:pt x="12012" y="24971"/>
                  </a:cubicBezTo>
                  <a:cubicBezTo>
                    <a:pt x="11993" y="24971"/>
                    <a:pt x="11976" y="24927"/>
                    <a:pt x="12024" y="24927"/>
                  </a:cubicBezTo>
                  <a:cubicBezTo>
                    <a:pt x="12027" y="24927"/>
                    <a:pt x="12030" y="24927"/>
                    <a:pt x="12034" y="24927"/>
                  </a:cubicBezTo>
                  <a:cubicBezTo>
                    <a:pt x="12043" y="24824"/>
                    <a:pt x="12050" y="24717"/>
                    <a:pt x="11965" y="24711"/>
                  </a:cubicBezTo>
                  <a:cubicBezTo>
                    <a:pt x="11877" y="24702"/>
                    <a:pt x="11887" y="24598"/>
                    <a:pt x="11887" y="24598"/>
                  </a:cubicBezTo>
                  <a:cubicBezTo>
                    <a:pt x="11936" y="24505"/>
                    <a:pt x="11888" y="24472"/>
                    <a:pt x="11812" y="24472"/>
                  </a:cubicBezTo>
                  <a:cubicBezTo>
                    <a:pt x="11724" y="24472"/>
                    <a:pt x="11599" y="24517"/>
                    <a:pt x="11545" y="24567"/>
                  </a:cubicBezTo>
                  <a:cubicBezTo>
                    <a:pt x="11453" y="24656"/>
                    <a:pt x="11385" y="24698"/>
                    <a:pt x="11341" y="24698"/>
                  </a:cubicBezTo>
                  <a:cubicBezTo>
                    <a:pt x="11289" y="24698"/>
                    <a:pt x="11271" y="24640"/>
                    <a:pt x="11288" y="24529"/>
                  </a:cubicBezTo>
                  <a:cubicBezTo>
                    <a:pt x="11298" y="24467"/>
                    <a:pt x="11286" y="24439"/>
                    <a:pt x="11262" y="24439"/>
                  </a:cubicBezTo>
                  <a:cubicBezTo>
                    <a:pt x="11205" y="24439"/>
                    <a:pt x="11079" y="24586"/>
                    <a:pt x="10981" y="24789"/>
                  </a:cubicBezTo>
                  <a:lnTo>
                    <a:pt x="10840" y="25081"/>
                  </a:lnTo>
                  <a:lnTo>
                    <a:pt x="10896" y="24774"/>
                  </a:lnTo>
                  <a:cubicBezTo>
                    <a:pt x="10889" y="24508"/>
                    <a:pt x="10887" y="24408"/>
                    <a:pt x="10815" y="24408"/>
                  </a:cubicBezTo>
                  <a:cubicBezTo>
                    <a:pt x="10771" y="24408"/>
                    <a:pt x="10702" y="24445"/>
                    <a:pt x="10589" y="24504"/>
                  </a:cubicBezTo>
                  <a:cubicBezTo>
                    <a:pt x="10503" y="24535"/>
                    <a:pt x="10455" y="24553"/>
                    <a:pt x="10430" y="24553"/>
                  </a:cubicBezTo>
                  <a:cubicBezTo>
                    <a:pt x="10401" y="24553"/>
                    <a:pt x="10406" y="24528"/>
                    <a:pt x="10420" y="24473"/>
                  </a:cubicBezTo>
                  <a:cubicBezTo>
                    <a:pt x="10442" y="24369"/>
                    <a:pt x="10357" y="24360"/>
                    <a:pt x="10110" y="24285"/>
                  </a:cubicBezTo>
                  <a:cubicBezTo>
                    <a:pt x="9978" y="24247"/>
                    <a:pt x="9894" y="24222"/>
                    <a:pt x="9838" y="24222"/>
                  </a:cubicBezTo>
                  <a:cubicBezTo>
                    <a:pt x="9790" y="24222"/>
                    <a:pt x="9764" y="24241"/>
                    <a:pt x="9749" y="24288"/>
                  </a:cubicBezTo>
                  <a:lnTo>
                    <a:pt x="9583" y="24241"/>
                  </a:lnTo>
                  <a:cubicBezTo>
                    <a:pt x="9574" y="24141"/>
                    <a:pt x="9530" y="24096"/>
                    <a:pt x="9486" y="24096"/>
                  </a:cubicBezTo>
                  <a:cubicBezTo>
                    <a:pt x="9431" y="24096"/>
                    <a:pt x="9375" y="24167"/>
                    <a:pt x="9386" y="24291"/>
                  </a:cubicBezTo>
                  <a:lnTo>
                    <a:pt x="9217" y="24241"/>
                  </a:lnTo>
                  <a:lnTo>
                    <a:pt x="9251" y="24144"/>
                  </a:lnTo>
                  <a:cubicBezTo>
                    <a:pt x="9282" y="24047"/>
                    <a:pt x="9123" y="23981"/>
                    <a:pt x="8483" y="23727"/>
                  </a:cubicBezTo>
                  <a:lnTo>
                    <a:pt x="8242" y="23633"/>
                  </a:lnTo>
                  <a:lnTo>
                    <a:pt x="8060" y="23542"/>
                  </a:lnTo>
                  <a:cubicBezTo>
                    <a:pt x="7985" y="23505"/>
                    <a:pt x="7904" y="23470"/>
                    <a:pt x="7822" y="23445"/>
                  </a:cubicBezTo>
                  <a:cubicBezTo>
                    <a:pt x="7795" y="23439"/>
                    <a:pt x="7772" y="23435"/>
                    <a:pt x="7752" y="23435"/>
                  </a:cubicBezTo>
                  <a:cubicBezTo>
                    <a:pt x="7683" y="23435"/>
                    <a:pt x="7649" y="23473"/>
                    <a:pt x="7612" y="23545"/>
                  </a:cubicBezTo>
                  <a:cubicBezTo>
                    <a:pt x="7542" y="23604"/>
                    <a:pt x="7487" y="23632"/>
                    <a:pt x="7453" y="23632"/>
                  </a:cubicBezTo>
                  <a:cubicBezTo>
                    <a:pt x="7404" y="23632"/>
                    <a:pt x="7399" y="23573"/>
                    <a:pt x="7459" y="23464"/>
                  </a:cubicBezTo>
                  <a:cubicBezTo>
                    <a:pt x="7494" y="23395"/>
                    <a:pt x="7487" y="23302"/>
                    <a:pt x="7460" y="23302"/>
                  </a:cubicBezTo>
                  <a:cubicBezTo>
                    <a:pt x="7452" y="23302"/>
                    <a:pt x="7442" y="23311"/>
                    <a:pt x="7430" y="23332"/>
                  </a:cubicBezTo>
                  <a:cubicBezTo>
                    <a:pt x="7430" y="23332"/>
                    <a:pt x="7274" y="23254"/>
                    <a:pt x="7249" y="23125"/>
                  </a:cubicBezTo>
                  <a:cubicBezTo>
                    <a:pt x="7182" y="22936"/>
                    <a:pt x="7113" y="22874"/>
                    <a:pt x="7056" y="22874"/>
                  </a:cubicBezTo>
                  <a:cubicBezTo>
                    <a:pt x="7017" y="22874"/>
                    <a:pt x="6983" y="22903"/>
                    <a:pt x="6960" y="22940"/>
                  </a:cubicBezTo>
                  <a:cubicBezTo>
                    <a:pt x="6947" y="23027"/>
                    <a:pt x="6936" y="23060"/>
                    <a:pt x="6926" y="23060"/>
                  </a:cubicBezTo>
                  <a:cubicBezTo>
                    <a:pt x="6910" y="23060"/>
                    <a:pt x="6898" y="22976"/>
                    <a:pt x="6888" y="22893"/>
                  </a:cubicBezTo>
                  <a:cubicBezTo>
                    <a:pt x="6874" y="22789"/>
                    <a:pt x="6861" y="22684"/>
                    <a:pt x="6831" y="22684"/>
                  </a:cubicBezTo>
                  <a:cubicBezTo>
                    <a:pt x="6822" y="22684"/>
                    <a:pt x="6812" y="22692"/>
                    <a:pt x="6801" y="22712"/>
                  </a:cubicBezTo>
                  <a:cubicBezTo>
                    <a:pt x="6789" y="22716"/>
                    <a:pt x="6773" y="22717"/>
                    <a:pt x="6755" y="22717"/>
                  </a:cubicBezTo>
                  <a:cubicBezTo>
                    <a:pt x="6585" y="22717"/>
                    <a:pt x="6183" y="22550"/>
                    <a:pt x="6302" y="22386"/>
                  </a:cubicBezTo>
                  <a:lnTo>
                    <a:pt x="6167" y="22282"/>
                  </a:lnTo>
                  <a:cubicBezTo>
                    <a:pt x="6152" y="22303"/>
                    <a:pt x="6131" y="22312"/>
                    <a:pt x="6108" y="22312"/>
                  </a:cubicBezTo>
                  <a:cubicBezTo>
                    <a:pt x="6037" y="22312"/>
                    <a:pt x="5936" y="22234"/>
                    <a:pt x="5835" y="22154"/>
                  </a:cubicBezTo>
                  <a:cubicBezTo>
                    <a:pt x="5701" y="22047"/>
                    <a:pt x="5635" y="21994"/>
                    <a:pt x="5701" y="21913"/>
                  </a:cubicBezTo>
                  <a:cubicBezTo>
                    <a:pt x="5832" y="21884"/>
                    <a:pt x="5766" y="21834"/>
                    <a:pt x="5566" y="21809"/>
                  </a:cubicBezTo>
                  <a:cubicBezTo>
                    <a:pt x="5551" y="21798"/>
                    <a:pt x="5529" y="21794"/>
                    <a:pt x="5504" y="21794"/>
                  </a:cubicBezTo>
                  <a:cubicBezTo>
                    <a:pt x="5445" y="21794"/>
                    <a:pt x="5365" y="21817"/>
                    <a:pt x="5305" y="21817"/>
                  </a:cubicBezTo>
                  <a:cubicBezTo>
                    <a:pt x="5277" y="21817"/>
                    <a:pt x="5252" y="21812"/>
                    <a:pt x="5237" y="21797"/>
                  </a:cubicBezTo>
                  <a:cubicBezTo>
                    <a:pt x="5196" y="21843"/>
                    <a:pt x="5133" y="21869"/>
                    <a:pt x="5075" y="21869"/>
                  </a:cubicBezTo>
                  <a:cubicBezTo>
                    <a:pt x="5035" y="21869"/>
                    <a:pt x="4997" y="21857"/>
                    <a:pt x="4970" y="21831"/>
                  </a:cubicBezTo>
                  <a:lnTo>
                    <a:pt x="5042" y="21756"/>
                  </a:lnTo>
                  <a:lnTo>
                    <a:pt x="5183" y="21599"/>
                  </a:lnTo>
                  <a:cubicBezTo>
                    <a:pt x="5142" y="21560"/>
                    <a:pt x="5101" y="21522"/>
                    <a:pt x="5057" y="21522"/>
                  </a:cubicBezTo>
                  <a:cubicBezTo>
                    <a:pt x="5034" y="21522"/>
                    <a:pt x="5011" y="21533"/>
                    <a:pt x="4986" y="21558"/>
                  </a:cubicBezTo>
                  <a:cubicBezTo>
                    <a:pt x="4995" y="21424"/>
                    <a:pt x="4936" y="21364"/>
                    <a:pt x="4811" y="21245"/>
                  </a:cubicBezTo>
                  <a:cubicBezTo>
                    <a:pt x="4685" y="21129"/>
                    <a:pt x="4563" y="21010"/>
                    <a:pt x="4434" y="21010"/>
                  </a:cubicBezTo>
                  <a:cubicBezTo>
                    <a:pt x="4524" y="20816"/>
                    <a:pt x="4251" y="20479"/>
                    <a:pt x="4036" y="20479"/>
                  </a:cubicBezTo>
                  <a:cubicBezTo>
                    <a:pt x="4018" y="20479"/>
                    <a:pt x="4000" y="20482"/>
                    <a:pt x="3983" y="20487"/>
                  </a:cubicBezTo>
                  <a:cubicBezTo>
                    <a:pt x="3962" y="20504"/>
                    <a:pt x="3943" y="20513"/>
                    <a:pt x="3926" y="20513"/>
                  </a:cubicBezTo>
                  <a:cubicBezTo>
                    <a:pt x="3879" y="20513"/>
                    <a:pt x="3852" y="20451"/>
                    <a:pt x="3870" y="20355"/>
                  </a:cubicBezTo>
                  <a:cubicBezTo>
                    <a:pt x="3899" y="20223"/>
                    <a:pt x="3892" y="20230"/>
                    <a:pt x="3761" y="20223"/>
                  </a:cubicBezTo>
                  <a:cubicBezTo>
                    <a:pt x="3629" y="20214"/>
                    <a:pt x="3664" y="20079"/>
                    <a:pt x="3698" y="19948"/>
                  </a:cubicBezTo>
                  <a:cubicBezTo>
                    <a:pt x="3817" y="19753"/>
                    <a:pt x="3770" y="19688"/>
                    <a:pt x="3635" y="19678"/>
                  </a:cubicBezTo>
                  <a:cubicBezTo>
                    <a:pt x="3501" y="19615"/>
                    <a:pt x="3385" y="19515"/>
                    <a:pt x="3303" y="19387"/>
                  </a:cubicBezTo>
                  <a:cubicBezTo>
                    <a:pt x="3188" y="19337"/>
                    <a:pt x="3129" y="19288"/>
                    <a:pt x="3090" y="19288"/>
                  </a:cubicBezTo>
                  <a:cubicBezTo>
                    <a:pt x="3066" y="19288"/>
                    <a:pt x="3049" y="19308"/>
                    <a:pt x="3031" y="19359"/>
                  </a:cubicBezTo>
                  <a:cubicBezTo>
                    <a:pt x="2981" y="19390"/>
                    <a:pt x="2918" y="19397"/>
                    <a:pt x="2872" y="19397"/>
                  </a:cubicBezTo>
                  <a:cubicBezTo>
                    <a:pt x="2836" y="19397"/>
                    <a:pt x="2811" y="19393"/>
                    <a:pt x="2811" y="19393"/>
                  </a:cubicBezTo>
                  <a:cubicBezTo>
                    <a:pt x="2693" y="19325"/>
                    <a:pt x="2694" y="19279"/>
                    <a:pt x="2721" y="19279"/>
                  </a:cubicBezTo>
                  <a:cubicBezTo>
                    <a:pt x="2734" y="19279"/>
                    <a:pt x="2753" y="19290"/>
                    <a:pt x="2767" y="19315"/>
                  </a:cubicBezTo>
                  <a:cubicBezTo>
                    <a:pt x="2823" y="19346"/>
                    <a:pt x="2856" y="19360"/>
                    <a:pt x="2878" y="19360"/>
                  </a:cubicBezTo>
                  <a:cubicBezTo>
                    <a:pt x="2924" y="19360"/>
                    <a:pt x="2914" y="19296"/>
                    <a:pt x="2946" y="19208"/>
                  </a:cubicBezTo>
                  <a:cubicBezTo>
                    <a:pt x="2993" y="19076"/>
                    <a:pt x="2908" y="18926"/>
                    <a:pt x="2864" y="18851"/>
                  </a:cubicBezTo>
                  <a:lnTo>
                    <a:pt x="2695" y="18550"/>
                  </a:lnTo>
                  <a:cubicBezTo>
                    <a:pt x="2667" y="18327"/>
                    <a:pt x="2637" y="18236"/>
                    <a:pt x="2577" y="18236"/>
                  </a:cubicBezTo>
                  <a:cubicBezTo>
                    <a:pt x="2564" y="18236"/>
                    <a:pt x="2549" y="18241"/>
                    <a:pt x="2532" y="18249"/>
                  </a:cubicBezTo>
                  <a:lnTo>
                    <a:pt x="2438" y="18293"/>
                  </a:lnTo>
                  <a:cubicBezTo>
                    <a:pt x="2589" y="18118"/>
                    <a:pt x="2219" y="17265"/>
                    <a:pt x="1987" y="17259"/>
                  </a:cubicBezTo>
                  <a:lnTo>
                    <a:pt x="2084" y="17221"/>
                  </a:lnTo>
                  <a:cubicBezTo>
                    <a:pt x="2181" y="17184"/>
                    <a:pt x="2153" y="17102"/>
                    <a:pt x="2103" y="16939"/>
                  </a:cubicBezTo>
                  <a:cubicBezTo>
                    <a:pt x="2078" y="16861"/>
                    <a:pt x="1874" y="16566"/>
                    <a:pt x="1796" y="16319"/>
                  </a:cubicBezTo>
                  <a:cubicBezTo>
                    <a:pt x="1682" y="16010"/>
                    <a:pt x="1654" y="15759"/>
                    <a:pt x="1556" y="15759"/>
                  </a:cubicBezTo>
                  <a:cubicBezTo>
                    <a:pt x="1552" y="15759"/>
                    <a:pt x="1547" y="15760"/>
                    <a:pt x="1542" y="15761"/>
                  </a:cubicBezTo>
                  <a:cubicBezTo>
                    <a:pt x="1523" y="15676"/>
                    <a:pt x="1523" y="15676"/>
                    <a:pt x="1627" y="15654"/>
                  </a:cubicBezTo>
                  <a:cubicBezTo>
                    <a:pt x="1655" y="15668"/>
                    <a:pt x="1675" y="15674"/>
                    <a:pt x="1689" y="15674"/>
                  </a:cubicBezTo>
                  <a:cubicBezTo>
                    <a:pt x="1737" y="15674"/>
                    <a:pt x="1723" y="15610"/>
                    <a:pt x="1711" y="15548"/>
                  </a:cubicBezTo>
                  <a:cubicBezTo>
                    <a:pt x="1701" y="15502"/>
                    <a:pt x="1665" y="15487"/>
                    <a:pt x="1619" y="15487"/>
                  </a:cubicBezTo>
                  <a:cubicBezTo>
                    <a:pt x="1580" y="15487"/>
                    <a:pt x="1534" y="15497"/>
                    <a:pt x="1489" y="15507"/>
                  </a:cubicBezTo>
                  <a:cubicBezTo>
                    <a:pt x="1478" y="15509"/>
                    <a:pt x="1469" y="15510"/>
                    <a:pt x="1460" y="15510"/>
                  </a:cubicBezTo>
                  <a:cubicBezTo>
                    <a:pt x="1382" y="15510"/>
                    <a:pt x="1373" y="15422"/>
                    <a:pt x="1435" y="15253"/>
                  </a:cubicBezTo>
                  <a:cubicBezTo>
                    <a:pt x="1470" y="15159"/>
                    <a:pt x="1464" y="15028"/>
                    <a:pt x="1442" y="14899"/>
                  </a:cubicBezTo>
                  <a:cubicBezTo>
                    <a:pt x="1432" y="14780"/>
                    <a:pt x="1395" y="14667"/>
                    <a:pt x="1329" y="14567"/>
                  </a:cubicBezTo>
                  <a:cubicBezTo>
                    <a:pt x="1319" y="14482"/>
                    <a:pt x="1310" y="14395"/>
                    <a:pt x="1413" y="14385"/>
                  </a:cubicBezTo>
                  <a:cubicBezTo>
                    <a:pt x="1508" y="14285"/>
                    <a:pt x="1592" y="14109"/>
                    <a:pt x="1366" y="13956"/>
                  </a:cubicBezTo>
                  <a:cubicBezTo>
                    <a:pt x="1357" y="13871"/>
                    <a:pt x="1357" y="13871"/>
                    <a:pt x="1461" y="13865"/>
                  </a:cubicBezTo>
                  <a:cubicBezTo>
                    <a:pt x="1555" y="13771"/>
                    <a:pt x="1658" y="13768"/>
                    <a:pt x="1451" y="13696"/>
                  </a:cubicBezTo>
                  <a:cubicBezTo>
                    <a:pt x="1345" y="13511"/>
                    <a:pt x="1341" y="13285"/>
                    <a:pt x="1445" y="13100"/>
                  </a:cubicBezTo>
                  <a:cubicBezTo>
                    <a:pt x="1445" y="13013"/>
                    <a:pt x="1442" y="12928"/>
                    <a:pt x="1338" y="12928"/>
                  </a:cubicBezTo>
                  <a:lnTo>
                    <a:pt x="1235" y="12925"/>
                  </a:lnTo>
                  <a:cubicBezTo>
                    <a:pt x="1442" y="12843"/>
                    <a:pt x="1442" y="12846"/>
                    <a:pt x="1232" y="12752"/>
                  </a:cubicBezTo>
                  <a:cubicBezTo>
                    <a:pt x="1132" y="12749"/>
                    <a:pt x="1128" y="12668"/>
                    <a:pt x="1221" y="12668"/>
                  </a:cubicBezTo>
                  <a:cubicBezTo>
                    <a:pt x="1225" y="12668"/>
                    <a:pt x="1228" y="12668"/>
                    <a:pt x="1232" y="12668"/>
                  </a:cubicBezTo>
                  <a:cubicBezTo>
                    <a:pt x="1338" y="12583"/>
                    <a:pt x="1348" y="12499"/>
                    <a:pt x="1348" y="12499"/>
                  </a:cubicBezTo>
                  <a:cubicBezTo>
                    <a:pt x="1357" y="12414"/>
                    <a:pt x="1291" y="11978"/>
                    <a:pt x="1329" y="11546"/>
                  </a:cubicBezTo>
                  <a:cubicBezTo>
                    <a:pt x="1451" y="10866"/>
                    <a:pt x="1504" y="10612"/>
                    <a:pt x="1398" y="10587"/>
                  </a:cubicBezTo>
                  <a:cubicBezTo>
                    <a:pt x="1313" y="10480"/>
                    <a:pt x="1313" y="10480"/>
                    <a:pt x="1432" y="10418"/>
                  </a:cubicBezTo>
                  <a:cubicBezTo>
                    <a:pt x="1520" y="10374"/>
                    <a:pt x="1586" y="10289"/>
                    <a:pt x="1602" y="10189"/>
                  </a:cubicBezTo>
                  <a:cubicBezTo>
                    <a:pt x="1623" y="10118"/>
                    <a:pt x="1643" y="10046"/>
                    <a:pt x="1714" y="10046"/>
                  </a:cubicBezTo>
                  <a:cubicBezTo>
                    <a:pt x="1726" y="10046"/>
                    <a:pt x="1738" y="10047"/>
                    <a:pt x="1752" y="10051"/>
                  </a:cubicBezTo>
                  <a:cubicBezTo>
                    <a:pt x="1674" y="9941"/>
                    <a:pt x="1674" y="9941"/>
                    <a:pt x="1699" y="9860"/>
                  </a:cubicBezTo>
                  <a:lnTo>
                    <a:pt x="1699" y="9860"/>
                  </a:lnTo>
                  <a:cubicBezTo>
                    <a:pt x="1712" y="9864"/>
                    <a:pt x="1724" y="9866"/>
                    <a:pt x="1735" y="9866"/>
                  </a:cubicBezTo>
                  <a:cubicBezTo>
                    <a:pt x="1803" y="9866"/>
                    <a:pt x="1811" y="9791"/>
                    <a:pt x="1746" y="9694"/>
                  </a:cubicBezTo>
                  <a:cubicBezTo>
                    <a:pt x="1639" y="9606"/>
                    <a:pt x="1597" y="9570"/>
                    <a:pt x="1626" y="9570"/>
                  </a:cubicBezTo>
                  <a:cubicBezTo>
                    <a:pt x="1645" y="9570"/>
                    <a:pt x="1693" y="9585"/>
                    <a:pt x="1771" y="9609"/>
                  </a:cubicBezTo>
                  <a:cubicBezTo>
                    <a:pt x="1778" y="9611"/>
                    <a:pt x="1785" y="9612"/>
                    <a:pt x="1792" y="9612"/>
                  </a:cubicBezTo>
                  <a:cubicBezTo>
                    <a:pt x="1882" y="9612"/>
                    <a:pt x="2001" y="9470"/>
                    <a:pt x="1948" y="9470"/>
                  </a:cubicBezTo>
                  <a:cubicBezTo>
                    <a:pt x="1941" y="9470"/>
                    <a:pt x="1931" y="9472"/>
                    <a:pt x="1918" y="9478"/>
                  </a:cubicBezTo>
                  <a:cubicBezTo>
                    <a:pt x="1818" y="9443"/>
                    <a:pt x="1865" y="9277"/>
                    <a:pt x="1805" y="9164"/>
                  </a:cubicBezTo>
                  <a:cubicBezTo>
                    <a:pt x="1831" y="9097"/>
                    <a:pt x="1857" y="9029"/>
                    <a:pt x="1920" y="9029"/>
                  </a:cubicBezTo>
                  <a:cubicBezTo>
                    <a:pt x="1933" y="9029"/>
                    <a:pt x="1948" y="9032"/>
                    <a:pt x="1965" y="9039"/>
                  </a:cubicBezTo>
                  <a:cubicBezTo>
                    <a:pt x="2097" y="8995"/>
                    <a:pt x="2156" y="8559"/>
                    <a:pt x="2094" y="8437"/>
                  </a:cubicBezTo>
                  <a:cubicBezTo>
                    <a:pt x="2015" y="8404"/>
                    <a:pt x="2020" y="8343"/>
                    <a:pt x="2076" y="8343"/>
                  </a:cubicBezTo>
                  <a:cubicBezTo>
                    <a:pt x="2089" y="8343"/>
                    <a:pt x="2106" y="8347"/>
                    <a:pt x="2125" y="8356"/>
                  </a:cubicBezTo>
                  <a:cubicBezTo>
                    <a:pt x="2143" y="8363"/>
                    <a:pt x="2158" y="8367"/>
                    <a:pt x="2172" y="8367"/>
                  </a:cubicBezTo>
                  <a:cubicBezTo>
                    <a:pt x="2232" y="8367"/>
                    <a:pt x="2255" y="8301"/>
                    <a:pt x="2288" y="8240"/>
                  </a:cubicBezTo>
                  <a:cubicBezTo>
                    <a:pt x="2260" y="8180"/>
                    <a:pt x="2269" y="8160"/>
                    <a:pt x="2296" y="8160"/>
                  </a:cubicBezTo>
                  <a:cubicBezTo>
                    <a:pt x="2325" y="8160"/>
                    <a:pt x="2374" y="8183"/>
                    <a:pt x="2423" y="8205"/>
                  </a:cubicBezTo>
                  <a:cubicBezTo>
                    <a:pt x="2442" y="8246"/>
                    <a:pt x="2459" y="8264"/>
                    <a:pt x="2476" y="8264"/>
                  </a:cubicBezTo>
                  <a:cubicBezTo>
                    <a:pt x="2510" y="8264"/>
                    <a:pt x="2543" y="8198"/>
                    <a:pt x="2595" y="8099"/>
                  </a:cubicBezTo>
                  <a:cubicBezTo>
                    <a:pt x="2539" y="7977"/>
                    <a:pt x="2695" y="7673"/>
                    <a:pt x="2811" y="7444"/>
                  </a:cubicBezTo>
                  <a:cubicBezTo>
                    <a:pt x="3021" y="7074"/>
                    <a:pt x="2993" y="6958"/>
                    <a:pt x="2905" y="6695"/>
                  </a:cubicBezTo>
                  <a:lnTo>
                    <a:pt x="2777" y="6507"/>
                  </a:lnTo>
                  <a:lnTo>
                    <a:pt x="2952" y="6620"/>
                  </a:lnTo>
                  <a:cubicBezTo>
                    <a:pt x="3040" y="6676"/>
                    <a:pt x="3262" y="6720"/>
                    <a:pt x="3262" y="6720"/>
                  </a:cubicBezTo>
                  <a:cubicBezTo>
                    <a:pt x="3306" y="6648"/>
                    <a:pt x="3222" y="6588"/>
                    <a:pt x="3134" y="6532"/>
                  </a:cubicBezTo>
                  <a:cubicBezTo>
                    <a:pt x="3046" y="6472"/>
                    <a:pt x="3093" y="6397"/>
                    <a:pt x="3275" y="6312"/>
                  </a:cubicBezTo>
                  <a:cubicBezTo>
                    <a:pt x="3460" y="6231"/>
                    <a:pt x="3516" y="6168"/>
                    <a:pt x="3485" y="6037"/>
                  </a:cubicBezTo>
                  <a:cubicBezTo>
                    <a:pt x="3538" y="5968"/>
                    <a:pt x="3591" y="5899"/>
                    <a:pt x="3729" y="5896"/>
                  </a:cubicBezTo>
                  <a:cubicBezTo>
                    <a:pt x="3783" y="5827"/>
                    <a:pt x="3783" y="5827"/>
                    <a:pt x="3698" y="5761"/>
                  </a:cubicBezTo>
                  <a:cubicBezTo>
                    <a:pt x="3617" y="5698"/>
                    <a:pt x="3673" y="5629"/>
                    <a:pt x="3808" y="5626"/>
                  </a:cubicBezTo>
                  <a:cubicBezTo>
                    <a:pt x="3837" y="5635"/>
                    <a:pt x="3865" y="5639"/>
                    <a:pt x="3892" y="5639"/>
                  </a:cubicBezTo>
                  <a:cubicBezTo>
                    <a:pt x="4061" y="5639"/>
                    <a:pt x="4165" y="5479"/>
                    <a:pt x="4102" y="5422"/>
                  </a:cubicBezTo>
                  <a:cubicBezTo>
                    <a:pt x="4024" y="5357"/>
                    <a:pt x="4084" y="5294"/>
                    <a:pt x="4143" y="5228"/>
                  </a:cubicBezTo>
                  <a:cubicBezTo>
                    <a:pt x="4203" y="5166"/>
                    <a:pt x="4262" y="5103"/>
                    <a:pt x="4246" y="4971"/>
                  </a:cubicBezTo>
                  <a:lnTo>
                    <a:pt x="4369" y="4843"/>
                  </a:lnTo>
                  <a:cubicBezTo>
                    <a:pt x="4379" y="4831"/>
                    <a:pt x="4389" y="4827"/>
                    <a:pt x="4397" y="4827"/>
                  </a:cubicBezTo>
                  <a:cubicBezTo>
                    <a:pt x="4431" y="4827"/>
                    <a:pt x="4433" y="4926"/>
                    <a:pt x="4384" y="4977"/>
                  </a:cubicBezTo>
                  <a:lnTo>
                    <a:pt x="4519" y="4987"/>
                  </a:lnTo>
                  <a:cubicBezTo>
                    <a:pt x="4638" y="4865"/>
                    <a:pt x="4698" y="4802"/>
                    <a:pt x="4682" y="4664"/>
                  </a:cubicBezTo>
                  <a:cubicBezTo>
                    <a:pt x="4636" y="4548"/>
                    <a:pt x="4615" y="4495"/>
                    <a:pt x="4629" y="4495"/>
                  </a:cubicBezTo>
                  <a:cubicBezTo>
                    <a:pt x="4640" y="4495"/>
                    <a:pt x="4676" y="4533"/>
                    <a:pt x="4742" y="4601"/>
                  </a:cubicBezTo>
                  <a:cubicBezTo>
                    <a:pt x="4775" y="4637"/>
                    <a:pt x="4822" y="4659"/>
                    <a:pt x="4862" y="4659"/>
                  </a:cubicBezTo>
                  <a:cubicBezTo>
                    <a:pt x="4908" y="4659"/>
                    <a:pt x="4944" y="4631"/>
                    <a:pt x="4942" y="4561"/>
                  </a:cubicBezTo>
                  <a:cubicBezTo>
                    <a:pt x="4896" y="4438"/>
                    <a:pt x="4925" y="4393"/>
                    <a:pt x="4970" y="4393"/>
                  </a:cubicBezTo>
                  <a:cubicBezTo>
                    <a:pt x="5003" y="4393"/>
                    <a:pt x="5044" y="4415"/>
                    <a:pt x="5074" y="4448"/>
                  </a:cubicBezTo>
                  <a:cubicBezTo>
                    <a:pt x="5106" y="4538"/>
                    <a:pt x="5124" y="4590"/>
                    <a:pt x="5143" y="4590"/>
                  </a:cubicBezTo>
                  <a:cubicBezTo>
                    <a:pt x="5169" y="4590"/>
                    <a:pt x="5198" y="4497"/>
                    <a:pt x="5268" y="4279"/>
                  </a:cubicBezTo>
                  <a:cubicBezTo>
                    <a:pt x="5353" y="4197"/>
                    <a:pt x="5431" y="4106"/>
                    <a:pt x="5503" y="4009"/>
                  </a:cubicBezTo>
                  <a:cubicBezTo>
                    <a:pt x="5591" y="3893"/>
                    <a:pt x="5691" y="3777"/>
                    <a:pt x="5801" y="3708"/>
                  </a:cubicBezTo>
                  <a:cubicBezTo>
                    <a:pt x="6046" y="3536"/>
                    <a:pt x="6185" y="3437"/>
                    <a:pt x="6303" y="3437"/>
                  </a:cubicBezTo>
                  <a:cubicBezTo>
                    <a:pt x="6322" y="3437"/>
                    <a:pt x="6340" y="3440"/>
                    <a:pt x="6359" y="3445"/>
                  </a:cubicBezTo>
                  <a:cubicBezTo>
                    <a:pt x="6369" y="3460"/>
                    <a:pt x="6379" y="3474"/>
                    <a:pt x="6388" y="3486"/>
                  </a:cubicBezTo>
                  <a:lnTo>
                    <a:pt x="6388" y="3486"/>
                  </a:lnTo>
                  <a:cubicBezTo>
                    <a:pt x="6313" y="3347"/>
                    <a:pt x="6390" y="3294"/>
                    <a:pt x="6581" y="3160"/>
                  </a:cubicBezTo>
                  <a:cubicBezTo>
                    <a:pt x="6863" y="3119"/>
                    <a:pt x="6957" y="2947"/>
                    <a:pt x="6982" y="2812"/>
                  </a:cubicBezTo>
                  <a:lnTo>
                    <a:pt x="6982" y="2812"/>
                  </a:lnTo>
                  <a:lnTo>
                    <a:pt x="6829" y="2900"/>
                  </a:lnTo>
                  <a:cubicBezTo>
                    <a:pt x="6728" y="2729"/>
                    <a:pt x="6792" y="2680"/>
                    <a:pt x="6972" y="2680"/>
                  </a:cubicBezTo>
                  <a:cubicBezTo>
                    <a:pt x="6983" y="2680"/>
                    <a:pt x="6995" y="2680"/>
                    <a:pt x="7007" y="2680"/>
                  </a:cubicBezTo>
                  <a:cubicBezTo>
                    <a:pt x="7021" y="2673"/>
                    <a:pt x="7034" y="2669"/>
                    <a:pt x="7047" y="2669"/>
                  </a:cubicBezTo>
                  <a:cubicBezTo>
                    <a:pt x="7104" y="2669"/>
                    <a:pt x="7145" y="2744"/>
                    <a:pt x="7186" y="2818"/>
                  </a:cubicBezTo>
                  <a:cubicBezTo>
                    <a:pt x="7224" y="2887"/>
                    <a:pt x="7306" y="2933"/>
                    <a:pt x="7376" y="2933"/>
                  </a:cubicBezTo>
                  <a:cubicBezTo>
                    <a:pt x="7398" y="2933"/>
                    <a:pt x="7419" y="2928"/>
                    <a:pt x="7437" y="2919"/>
                  </a:cubicBezTo>
                  <a:cubicBezTo>
                    <a:pt x="7509" y="2878"/>
                    <a:pt x="7584" y="2834"/>
                    <a:pt x="7462" y="2784"/>
                  </a:cubicBezTo>
                  <a:cubicBezTo>
                    <a:pt x="7412" y="2693"/>
                    <a:pt x="7412" y="2693"/>
                    <a:pt x="7487" y="2649"/>
                  </a:cubicBezTo>
                  <a:cubicBezTo>
                    <a:pt x="7562" y="2608"/>
                    <a:pt x="7637" y="2564"/>
                    <a:pt x="7672" y="2439"/>
                  </a:cubicBezTo>
                  <a:cubicBezTo>
                    <a:pt x="7628" y="2345"/>
                    <a:pt x="7706" y="2307"/>
                    <a:pt x="7788" y="2273"/>
                  </a:cubicBezTo>
                  <a:cubicBezTo>
                    <a:pt x="7825" y="2291"/>
                    <a:pt x="7866" y="2297"/>
                    <a:pt x="7905" y="2297"/>
                  </a:cubicBezTo>
                  <a:cubicBezTo>
                    <a:pt x="7995" y="2297"/>
                    <a:pt x="8073" y="2264"/>
                    <a:pt x="8073" y="2264"/>
                  </a:cubicBezTo>
                  <a:lnTo>
                    <a:pt x="8114" y="2358"/>
                  </a:lnTo>
                  <a:cubicBezTo>
                    <a:pt x="8157" y="2455"/>
                    <a:pt x="8277" y="2514"/>
                    <a:pt x="8277" y="2514"/>
                  </a:cubicBezTo>
                  <a:cubicBezTo>
                    <a:pt x="8355" y="2480"/>
                    <a:pt x="8314" y="2386"/>
                    <a:pt x="8314" y="2386"/>
                  </a:cubicBezTo>
                  <a:cubicBezTo>
                    <a:pt x="8295" y="2339"/>
                    <a:pt x="8750" y="2091"/>
                    <a:pt x="9279" y="1931"/>
                  </a:cubicBezTo>
                  <a:lnTo>
                    <a:pt x="9668" y="1797"/>
                  </a:lnTo>
                  <a:cubicBezTo>
                    <a:pt x="9787" y="1753"/>
                    <a:pt x="9906" y="1718"/>
                    <a:pt x="10031" y="1696"/>
                  </a:cubicBezTo>
                  <a:lnTo>
                    <a:pt x="10495" y="1596"/>
                  </a:lnTo>
                  <a:cubicBezTo>
                    <a:pt x="10554" y="1617"/>
                    <a:pt x="10619" y="1626"/>
                    <a:pt x="10677" y="1626"/>
                  </a:cubicBezTo>
                  <a:cubicBezTo>
                    <a:pt x="10805" y="1626"/>
                    <a:pt x="10902" y="1582"/>
                    <a:pt x="10831" y="1524"/>
                  </a:cubicBezTo>
                  <a:cubicBezTo>
                    <a:pt x="10824" y="1477"/>
                    <a:pt x="10921" y="1414"/>
                    <a:pt x="11094" y="1386"/>
                  </a:cubicBezTo>
                  <a:cubicBezTo>
                    <a:pt x="11266" y="1355"/>
                    <a:pt x="11504" y="1330"/>
                    <a:pt x="11761" y="1302"/>
                  </a:cubicBezTo>
                  <a:cubicBezTo>
                    <a:pt x="11915" y="1286"/>
                    <a:pt x="12053" y="1264"/>
                    <a:pt x="12181" y="1258"/>
                  </a:cubicBezTo>
                  <a:cubicBezTo>
                    <a:pt x="12307" y="1255"/>
                    <a:pt x="12416" y="1248"/>
                    <a:pt x="12510" y="1242"/>
                  </a:cubicBezTo>
                  <a:cubicBezTo>
                    <a:pt x="12695" y="1226"/>
                    <a:pt x="12805" y="1201"/>
                    <a:pt x="12805" y="1148"/>
                  </a:cubicBezTo>
                  <a:lnTo>
                    <a:pt x="13065" y="1145"/>
                  </a:lnTo>
                  <a:cubicBezTo>
                    <a:pt x="13153" y="1139"/>
                    <a:pt x="13237" y="1123"/>
                    <a:pt x="13322" y="1092"/>
                  </a:cubicBezTo>
                  <a:cubicBezTo>
                    <a:pt x="13382" y="1073"/>
                    <a:pt x="13444" y="1060"/>
                    <a:pt x="13510" y="1057"/>
                  </a:cubicBezTo>
                  <a:cubicBezTo>
                    <a:pt x="13555" y="1011"/>
                    <a:pt x="13599" y="988"/>
                    <a:pt x="13622" y="988"/>
                  </a:cubicBezTo>
                  <a:cubicBezTo>
                    <a:pt x="13646" y="988"/>
                    <a:pt x="13647" y="1014"/>
                    <a:pt x="13598" y="1063"/>
                  </a:cubicBezTo>
                  <a:cubicBezTo>
                    <a:pt x="13591" y="1170"/>
                    <a:pt x="13585" y="1273"/>
                    <a:pt x="13673" y="1280"/>
                  </a:cubicBezTo>
                  <a:cubicBezTo>
                    <a:pt x="13685" y="1281"/>
                    <a:pt x="13696" y="1281"/>
                    <a:pt x="13706" y="1281"/>
                  </a:cubicBezTo>
                  <a:cubicBezTo>
                    <a:pt x="13847" y="1281"/>
                    <a:pt x="13855" y="1185"/>
                    <a:pt x="13861" y="1088"/>
                  </a:cubicBezTo>
                  <a:cubicBezTo>
                    <a:pt x="13861" y="1034"/>
                    <a:pt x="13902" y="991"/>
                    <a:pt x="13956" y="991"/>
                  </a:cubicBezTo>
                  <a:cubicBezTo>
                    <a:pt x="13957" y="991"/>
                    <a:pt x="13959" y="991"/>
                    <a:pt x="13961" y="991"/>
                  </a:cubicBezTo>
                  <a:cubicBezTo>
                    <a:pt x="14049" y="1001"/>
                    <a:pt x="14049" y="1001"/>
                    <a:pt x="14040" y="1104"/>
                  </a:cubicBezTo>
                  <a:lnTo>
                    <a:pt x="14018" y="1311"/>
                  </a:lnTo>
                  <a:lnTo>
                    <a:pt x="14105" y="1320"/>
                  </a:lnTo>
                  <a:cubicBezTo>
                    <a:pt x="14102" y="1266"/>
                    <a:pt x="14146" y="1223"/>
                    <a:pt x="14197" y="1223"/>
                  </a:cubicBezTo>
                  <a:cubicBezTo>
                    <a:pt x="14199" y="1223"/>
                    <a:pt x="14201" y="1223"/>
                    <a:pt x="14203" y="1223"/>
                  </a:cubicBezTo>
                  <a:cubicBezTo>
                    <a:pt x="14290" y="1233"/>
                    <a:pt x="14290" y="1233"/>
                    <a:pt x="14265" y="1439"/>
                  </a:cubicBezTo>
                  <a:cubicBezTo>
                    <a:pt x="14252" y="1546"/>
                    <a:pt x="14268" y="1599"/>
                    <a:pt x="14301" y="1599"/>
                  </a:cubicBezTo>
                  <a:cubicBezTo>
                    <a:pt x="14332" y="1599"/>
                    <a:pt x="14380" y="1551"/>
                    <a:pt x="14434" y="1455"/>
                  </a:cubicBezTo>
                  <a:lnTo>
                    <a:pt x="14619" y="1383"/>
                  </a:lnTo>
                  <a:cubicBezTo>
                    <a:pt x="14638" y="1463"/>
                    <a:pt x="14676" y="1491"/>
                    <a:pt x="14722" y="1491"/>
                  </a:cubicBezTo>
                  <a:cubicBezTo>
                    <a:pt x="14804" y="1491"/>
                    <a:pt x="14911" y="1400"/>
                    <a:pt x="14980" y="1345"/>
                  </a:cubicBezTo>
                  <a:cubicBezTo>
                    <a:pt x="15007" y="1465"/>
                    <a:pt x="15043" y="1524"/>
                    <a:pt x="15090" y="1524"/>
                  </a:cubicBezTo>
                  <a:cubicBezTo>
                    <a:pt x="15131" y="1524"/>
                    <a:pt x="15180" y="1480"/>
                    <a:pt x="15240" y="1392"/>
                  </a:cubicBezTo>
                  <a:cubicBezTo>
                    <a:pt x="15248" y="1348"/>
                    <a:pt x="15270" y="1326"/>
                    <a:pt x="15297" y="1326"/>
                  </a:cubicBezTo>
                  <a:cubicBezTo>
                    <a:pt x="15331" y="1326"/>
                    <a:pt x="15374" y="1361"/>
                    <a:pt x="15409" y="1427"/>
                  </a:cubicBezTo>
                  <a:cubicBezTo>
                    <a:pt x="15475" y="1543"/>
                    <a:pt x="15560" y="1559"/>
                    <a:pt x="15726" y="1609"/>
                  </a:cubicBezTo>
                  <a:cubicBezTo>
                    <a:pt x="15744" y="1596"/>
                    <a:pt x="15775" y="1590"/>
                    <a:pt x="15819" y="1590"/>
                  </a:cubicBezTo>
                  <a:cubicBezTo>
                    <a:pt x="15905" y="1590"/>
                    <a:pt x="16037" y="1613"/>
                    <a:pt x="16199" y="1653"/>
                  </a:cubicBezTo>
                  <a:cubicBezTo>
                    <a:pt x="16321" y="1681"/>
                    <a:pt x="16462" y="1718"/>
                    <a:pt x="16612" y="1759"/>
                  </a:cubicBezTo>
                  <a:cubicBezTo>
                    <a:pt x="16763" y="1806"/>
                    <a:pt x="16916" y="1875"/>
                    <a:pt x="17079" y="1938"/>
                  </a:cubicBezTo>
                  <a:cubicBezTo>
                    <a:pt x="17715" y="2168"/>
                    <a:pt x="18135" y="2404"/>
                    <a:pt x="18274" y="2404"/>
                  </a:cubicBezTo>
                  <a:cubicBezTo>
                    <a:pt x="18298" y="2404"/>
                    <a:pt x="18313" y="2397"/>
                    <a:pt x="18320" y="2383"/>
                  </a:cubicBezTo>
                  <a:cubicBezTo>
                    <a:pt x="18399" y="2423"/>
                    <a:pt x="18402" y="2423"/>
                    <a:pt x="18430" y="2555"/>
                  </a:cubicBezTo>
                  <a:cubicBezTo>
                    <a:pt x="18404" y="2603"/>
                    <a:pt x="18412" y="2637"/>
                    <a:pt x="18453" y="2637"/>
                  </a:cubicBezTo>
                  <a:cubicBezTo>
                    <a:pt x="18489" y="2637"/>
                    <a:pt x="18550" y="2610"/>
                    <a:pt x="18634" y="2543"/>
                  </a:cubicBezTo>
                  <a:cubicBezTo>
                    <a:pt x="18706" y="2515"/>
                    <a:pt x="18754" y="2475"/>
                    <a:pt x="18765" y="2475"/>
                  </a:cubicBezTo>
                  <a:cubicBezTo>
                    <a:pt x="18774" y="2475"/>
                    <a:pt x="18759" y="2502"/>
                    <a:pt x="18712" y="2583"/>
                  </a:cubicBezTo>
                  <a:cubicBezTo>
                    <a:pt x="18665" y="2671"/>
                    <a:pt x="18816" y="2762"/>
                    <a:pt x="19107" y="2950"/>
                  </a:cubicBezTo>
                  <a:cubicBezTo>
                    <a:pt x="19291" y="3067"/>
                    <a:pt x="19522" y="3215"/>
                    <a:pt x="19630" y="3215"/>
                  </a:cubicBezTo>
                  <a:cubicBezTo>
                    <a:pt x="19653" y="3215"/>
                    <a:pt x="19670" y="3209"/>
                    <a:pt x="19680" y="3194"/>
                  </a:cubicBezTo>
                  <a:cubicBezTo>
                    <a:pt x="19887" y="3207"/>
                    <a:pt x="19884" y="3213"/>
                    <a:pt x="19756" y="3241"/>
                  </a:cubicBezTo>
                  <a:cubicBezTo>
                    <a:pt x="19568" y="3360"/>
                    <a:pt x="19841" y="3705"/>
                    <a:pt x="20171" y="3705"/>
                  </a:cubicBezTo>
                  <a:cubicBezTo>
                    <a:pt x="20173" y="3705"/>
                    <a:pt x="20174" y="3705"/>
                    <a:pt x="20176" y="3705"/>
                  </a:cubicBezTo>
                  <a:cubicBezTo>
                    <a:pt x="20245" y="3758"/>
                    <a:pt x="20313" y="3812"/>
                    <a:pt x="20248" y="3893"/>
                  </a:cubicBezTo>
                  <a:cubicBezTo>
                    <a:pt x="20313" y="3950"/>
                    <a:pt x="20386" y="3990"/>
                    <a:pt x="20649" y="4087"/>
                  </a:cubicBezTo>
                  <a:lnTo>
                    <a:pt x="21091" y="4507"/>
                  </a:lnTo>
                  <a:cubicBezTo>
                    <a:pt x="21108" y="4524"/>
                    <a:pt x="21127" y="4540"/>
                    <a:pt x="21147" y="4554"/>
                  </a:cubicBezTo>
                  <a:lnTo>
                    <a:pt x="21147" y="4554"/>
                  </a:lnTo>
                  <a:cubicBezTo>
                    <a:pt x="21116" y="4549"/>
                    <a:pt x="21084" y="4546"/>
                    <a:pt x="21053" y="4546"/>
                  </a:cubicBezTo>
                  <a:cubicBezTo>
                    <a:pt x="20895" y="4546"/>
                    <a:pt x="20739" y="4611"/>
                    <a:pt x="20627" y="4739"/>
                  </a:cubicBezTo>
                  <a:cubicBezTo>
                    <a:pt x="20423" y="4968"/>
                    <a:pt x="20436" y="5319"/>
                    <a:pt x="20658" y="5529"/>
                  </a:cubicBezTo>
                  <a:cubicBezTo>
                    <a:pt x="20769" y="5636"/>
                    <a:pt x="20913" y="5689"/>
                    <a:pt x="21056" y="5689"/>
                  </a:cubicBezTo>
                  <a:cubicBezTo>
                    <a:pt x="21199" y="5689"/>
                    <a:pt x="21341" y="5636"/>
                    <a:pt x="21451" y="5529"/>
                  </a:cubicBezTo>
                  <a:cubicBezTo>
                    <a:pt x="21587" y="5399"/>
                    <a:pt x="21644" y="5218"/>
                    <a:pt x="21622" y="5044"/>
                  </a:cubicBezTo>
                  <a:lnTo>
                    <a:pt x="21622" y="5044"/>
                  </a:lnTo>
                  <a:cubicBezTo>
                    <a:pt x="21733" y="5191"/>
                    <a:pt x="21897" y="5381"/>
                    <a:pt x="22087" y="5601"/>
                  </a:cubicBezTo>
                  <a:cubicBezTo>
                    <a:pt x="22454" y="6087"/>
                    <a:pt x="22742" y="6522"/>
                    <a:pt x="22708" y="6648"/>
                  </a:cubicBezTo>
                  <a:cubicBezTo>
                    <a:pt x="22717" y="6660"/>
                    <a:pt x="22733" y="6673"/>
                    <a:pt x="22748" y="6685"/>
                  </a:cubicBezTo>
                  <a:cubicBezTo>
                    <a:pt x="22789" y="6714"/>
                    <a:pt x="22833" y="6732"/>
                    <a:pt x="22883" y="6739"/>
                  </a:cubicBezTo>
                  <a:cubicBezTo>
                    <a:pt x="22917" y="6733"/>
                    <a:pt x="22947" y="6731"/>
                    <a:pt x="22974" y="6731"/>
                  </a:cubicBezTo>
                  <a:cubicBezTo>
                    <a:pt x="23115" y="6731"/>
                    <a:pt x="23142" y="6806"/>
                    <a:pt x="23103" y="6914"/>
                  </a:cubicBezTo>
                  <a:cubicBezTo>
                    <a:pt x="22970" y="7090"/>
                    <a:pt x="23119" y="7373"/>
                    <a:pt x="23336" y="7373"/>
                  </a:cubicBezTo>
                  <a:cubicBezTo>
                    <a:pt x="23344" y="7373"/>
                    <a:pt x="23352" y="7372"/>
                    <a:pt x="23360" y="7372"/>
                  </a:cubicBezTo>
                  <a:lnTo>
                    <a:pt x="23360" y="7372"/>
                  </a:lnTo>
                  <a:lnTo>
                    <a:pt x="23266" y="7422"/>
                  </a:lnTo>
                  <a:cubicBezTo>
                    <a:pt x="23130" y="7591"/>
                    <a:pt x="23336" y="7760"/>
                    <a:pt x="23549" y="7760"/>
                  </a:cubicBezTo>
                  <a:cubicBezTo>
                    <a:pt x="23552" y="7760"/>
                    <a:pt x="23556" y="7760"/>
                    <a:pt x="23560" y="7760"/>
                  </a:cubicBezTo>
                  <a:lnTo>
                    <a:pt x="23560" y="7760"/>
                  </a:lnTo>
                  <a:cubicBezTo>
                    <a:pt x="23501" y="7889"/>
                    <a:pt x="23441" y="8011"/>
                    <a:pt x="23570" y="8045"/>
                  </a:cubicBezTo>
                  <a:cubicBezTo>
                    <a:pt x="23604" y="8127"/>
                    <a:pt x="23604" y="8127"/>
                    <a:pt x="23413" y="8212"/>
                  </a:cubicBezTo>
                  <a:cubicBezTo>
                    <a:pt x="23319" y="8252"/>
                    <a:pt x="23222" y="8296"/>
                    <a:pt x="23256" y="8375"/>
                  </a:cubicBezTo>
                  <a:cubicBezTo>
                    <a:pt x="23270" y="8405"/>
                    <a:pt x="23294" y="8417"/>
                    <a:pt x="23324" y="8417"/>
                  </a:cubicBezTo>
                  <a:cubicBezTo>
                    <a:pt x="23368" y="8417"/>
                    <a:pt x="23424" y="8392"/>
                    <a:pt x="23482" y="8368"/>
                  </a:cubicBezTo>
                  <a:lnTo>
                    <a:pt x="23551" y="8525"/>
                  </a:lnTo>
                  <a:cubicBezTo>
                    <a:pt x="23551" y="8525"/>
                    <a:pt x="23571" y="8573"/>
                    <a:pt x="23629" y="8573"/>
                  </a:cubicBezTo>
                  <a:cubicBezTo>
                    <a:pt x="23643" y="8573"/>
                    <a:pt x="23660" y="8570"/>
                    <a:pt x="23679" y="8563"/>
                  </a:cubicBezTo>
                  <a:cubicBezTo>
                    <a:pt x="23696" y="8556"/>
                    <a:pt x="23712" y="8553"/>
                    <a:pt x="23725" y="8553"/>
                  </a:cubicBezTo>
                  <a:cubicBezTo>
                    <a:pt x="23789" y="8553"/>
                    <a:pt x="23817" y="8617"/>
                    <a:pt x="23845" y="8682"/>
                  </a:cubicBezTo>
                  <a:cubicBezTo>
                    <a:pt x="23796" y="8701"/>
                    <a:pt x="23806" y="8722"/>
                    <a:pt x="23836" y="8722"/>
                  </a:cubicBezTo>
                  <a:cubicBezTo>
                    <a:pt x="23864" y="8722"/>
                    <a:pt x="23912" y="8702"/>
                    <a:pt x="23942" y="8644"/>
                  </a:cubicBezTo>
                  <a:cubicBezTo>
                    <a:pt x="23997" y="8623"/>
                    <a:pt x="24052" y="8602"/>
                    <a:pt x="24096" y="8602"/>
                  </a:cubicBezTo>
                  <a:cubicBezTo>
                    <a:pt x="24130" y="8602"/>
                    <a:pt x="24158" y="8615"/>
                    <a:pt x="24174" y="8650"/>
                  </a:cubicBezTo>
                  <a:lnTo>
                    <a:pt x="24369" y="8575"/>
                  </a:lnTo>
                  <a:cubicBezTo>
                    <a:pt x="24563" y="8503"/>
                    <a:pt x="24663" y="8465"/>
                    <a:pt x="24685" y="8255"/>
                  </a:cubicBezTo>
                  <a:cubicBezTo>
                    <a:pt x="24641" y="7921"/>
                    <a:pt x="24619" y="7642"/>
                    <a:pt x="24482" y="7642"/>
                  </a:cubicBezTo>
                  <a:cubicBezTo>
                    <a:pt x="24464" y="7642"/>
                    <a:pt x="24444" y="7647"/>
                    <a:pt x="24422" y="7657"/>
                  </a:cubicBezTo>
                  <a:cubicBezTo>
                    <a:pt x="24422" y="7657"/>
                    <a:pt x="24290" y="7613"/>
                    <a:pt x="24253" y="7528"/>
                  </a:cubicBezTo>
                  <a:cubicBezTo>
                    <a:pt x="24215" y="7444"/>
                    <a:pt x="24271" y="7312"/>
                    <a:pt x="24271" y="7312"/>
                  </a:cubicBezTo>
                  <a:cubicBezTo>
                    <a:pt x="24378" y="7262"/>
                    <a:pt x="24190" y="6933"/>
                    <a:pt x="23958" y="6519"/>
                  </a:cubicBezTo>
                  <a:cubicBezTo>
                    <a:pt x="23689" y="6018"/>
                    <a:pt x="23510" y="5799"/>
                    <a:pt x="23544" y="5661"/>
                  </a:cubicBezTo>
                  <a:cubicBezTo>
                    <a:pt x="23563" y="5585"/>
                    <a:pt x="23557" y="5510"/>
                    <a:pt x="23519" y="5444"/>
                  </a:cubicBezTo>
                  <a:cubicBezTo>
                    <a:pt x="23514" y="5448"/>
                    <a:pt x="23508" y="5450"/>
                    <a:pt x="23501" y="5450"/>
                  </a:cubicBezTo>
                  <a:cubicBezTo>
                    <a:pt x="23390" y="5450"/>
                    <a:pt x="23101" y="4986"/>
                    <a:pt x="22673" y="4523"/>
                  </a:cubicBezTo>
                  <a:cubicBezTo>
                    <a:pt x="22285" y="4039"/>
                    <a:pt x="21824" y="3622"/>
                    <a:pt x="21702" y="3622"/>
                  </a:cubicBezTo>
                  <a:cubicBezTo>
                    <a:pt x="21693" y="3622"/>
                    <a:pt x="21685" y="3624"/>
                    <a:pt x="21680" y="3630"/>
                  </a:cubicBezTo>
                  <a:lnTo>
                    <a:pt x="21542" y="3498"/>
                  </a:lnTo>
                  <a:cubicBezTo>
                    <a:pt x="21614" y="3423"/>
                    <a:pt x="21473" y="3292"/>
                    <a:pt x="21335" y="3160"/>
                  </a:cubicBezTo>
                  <a:cubicBezTo>
                    <a:pt x="21203" y="3132"/>
                    <a:pt x="21078" y="3078"/>
                    <a:pt x="20968" y="3003"/>
                  </a:cubicBezTo>
                  <a:cubicBezTo>
                    <a:pt x="21034" y="2922"/>
                    <a:pt x="20959" y="2862"/>
                    <a:pt x="20809" y="2743"/>
                  </a:cubicBezTo>
                  <a:cubicBezTo>
                    <a:pt x="20707" y="2665"/>
                    <a:pt x="20640" y="2612"/>
                    <a:pt x="20588" y="2612"/>
                  </a:cubicBezTo>
                  <a:cubicBezTo>
                    <a:pt x="20562" y="2612"/>
                    <a:pt x="20541" y="2625"/>
                    <a:pt x="20520" y="2652"/>
                  </a:cubicBezTo>
                  <a:cubicBezTo>
                    <a:pt x="20480" y="2627"/>
                    <a:pt x="20342" y="2496"/>
                    <a:pt x="20166" y="2373"/>
                  </a:cubicBezTo>
                  <a:cubicBezTo>
                    <a:pt x="19994" y="2248"/>
                    <a:pt x="19806" y="2098"/>
                    <a:pt x="19712" y="1975"/>
                  </a:cubicBezTo>
                  <a:cubicBezTo>
                    <a:pt x="19698" y="1901"/>
                    <a:pt x="19653" y="1877"/>
                    <a:pt x="19592" y="1877"/>
                  </a:cubicBezTo>
                  <a:cubicBezTo>
                    <a:pt x="19541" y="1877"/>
                    <a:pt x="19479" y="1894"/>
                    <a:pt x="19417" y="1913"/>
                  </a:cubicBezTo>
                  <a:cubicBezTo>
                    <a:pt x="19380" y="1974"/>
                    <a:pt x="19304" y="2013"/>
                    <a:pt x="19234" y="2013"/>
                  </a:cubicBezTo>
                  <a:cubicBezTo>
                    <a:pt x="19205" y="2013"/>
                    <a:pt x="19177" y="2006"/>
                    <a:pt x="19154" y="1991"/>
                  </a:cubicBezTo>
                  <a:lnTo>
                    <a:pt x="19257" y="1809"/>
                  </a:lnTo>
                  <a:cubicBezTo>
                    <a:pt x="19389" y="1775"/>
                    <a:pt x="19392" y="1765"/>
                    <a:pt x="19226" y="1674"/>
                  </a:cubicBezTo>
                  <a:lnTo>
                    <a:pt x="19054" y="1587"/>
                  </a:lnTo>
                  <a:cubicBezTo>
                    <a:pt x="19045" y="1602"/>
                    <a:pt x="19028" y="1609"/>
                    <a:pt x="19003" y="1609"/>
                  </a:cubicBezTo>
                  <a:cubicBezTo>
                    <a:pt x="18868" y="1609"/>
                    <a:pt x="18495" y="1403"/>
                    <a:pt x="17982" y="1173"/>
                  </a:cubicBezTo>
                  <a:cubicBezTo>
                    <a:pt x="17388" y="938"/>
                    <a:pt x="17090" y="820"/>
                    <a:pt x="16961" y="820"/>
                  </a:cubicBezTo>
                  <a:cubicBezTo>
                    <a:pt x="16918" y="820"/>
                    <a:pt x="16895" y="833"/>
                    <a:pt x="16885" y="860"/>
                  </a:cubicBezTo>
                  <a:cubicBezTo>
                    <a:pt x="16873" y="898"/>
                    <a:pt x="16853" y="918"/>
                    <a:pt x="16819" y="918"/>
                  </a:cubicBezTo>
                  <a:cubicBezTo>
                    <a:pt x="16764" y="918"/>
                    <a:pt x="16673" y="866"/>
                    <a:pt x="16525" y="756"/>
                  </a:cubicBezTo>
                  <a:cubicBezTo>
                    <a:pt x="16197" y="428"/>
                    <a:pt x="16097" y="334"/>
                    <a:pt x="16026" y="334"/>
                  </a:cubicBezTo>
                  <a:cubicBezTo>
                    <a:pt x="15997" y="334"/>
                    <a:pt x="15972" y="349"/>
                    <a:pt x="15939" y="371"/>
                  </a:cubicBezTo>
                  <a:cubicBezTo>
                    <a:pt x="16030" y="396"/>
                    <a:pt x="16005" y="496"/>
                    <a:pt x="15979" y="600"/>
                  </a:cubicBezTo>
                  <a:cubicBezTo>
                    <a:pt x="15957" y="691"/>
                    <a:pt x="15926" y="735"/>
                    <a:pt x="15895" y="735"/>
                  </a:cubicBezTo>
                  <a:cubicBezTo>
                    <a:pt x="15859" y="735"/>
                    <a:pt x="15822" y="671"/>
                    <a:pt x="15798" y="546"/>
                  </a:cubicBezTo>
                  <a:cubicBezTo>
                    <a:pt x="15823" y="443"/>
                    <a:pt x="15478" y="352"/>
                    <a:pt x="15108" y="308"/>
                  </a:cubicBezTo>
                  <a:cubicBezTo>
                    <a:pt x="14988" y="293"/>
                    <a:pt x="14865" y="285"/>
                    <a:pt x="14744" y="285"/>
                  </a:cubicBezTo>
                  <a:cubicBezTo>
                    <a:pt x="14692" y="285"/>
                    <a:pt x="14640" y="287"/>
                    <a:pt x="14588" y="289"/>
                  </a:cubicBezTo>
                  <a:cubicBezTo>
                    <a:pt x="14438" y="308"/>
                    <a:pt x="14325" y="346"/>
                    <a:pt x="14297" y="393"/>
                  </a:cubicBezTo>
                  <a:cubicBezTo>
                    <a:pt x="14300" y="367"/>
                    <a:pt x="14304" y="332"/>
                    <a:pt x="14309" y="289"/>
                  </a:cubicBezTo>
                  <a:cubicBezTo>
                    <a:pt x="14322" y="186"/>
                    <a:pt x="14225" y="177"/>
                    <a:pt x="13845" y="145"/>
                  </a:cubicBezTo>
                  <a:lnTo>
                    <a:pt x="13560" y="120"/>
                  </a:lnTo>
                  <a:cubicBezTo>
                    <a:pt x="13555" y="200"/>
                    <a:pt x="13474" y="224"/>
                    <a:pt x="13375" y="224"/>
                  </a:cubicBezTo>
                  <a:cubicBezTo>
                    <a:pt x="13342" y="224"/>
                    <a:pt x="13307" y="221"/>
                    <a:pt x="13272" y="217"/>
                  </a:cubicBezTo>
                  <a:cubicBezTo>
                    <a:pt x="13131" y="205"/>
                    <a:pt x="12987" y="155"/>
                    <a:pt x="12990" y="101"/>
                  </a:cubicBezTo>
                  <a:cubicBezTo>
                    <a:pt x="12907" y="13"/>
                    <a:pt x="12895" y="0"/>
                    <a:pt x="12775" y="0"/>
                  </a:cubicBezTo>
                  <a:close/>
                  <a:moveTo>
                    <a:pt x="15538" y="25983"/>
                  </a:moveTo>
                  <a:lnTo>
                    <a:pt x="15343" y="26024"/>
                  </a:lnTo>
                  <a:cubicBezTo>
                    <a:pt x="15356" y="26097"/>
                    <a:pt x="15360" y="26118"/>
                    <a:pt x="15395" y="26118"/>
                  </a:cubicBezTo>
                  <a:cubicBezTo>
                    <a:pt x="15410" y="26118"/>
                    <a:pt x="15430" y="26114"/>
                    <a:pt x="15459" y="26109"/>
                  </a:cubicBezTo>
                  <a:cubicBezTo>
                    <a:pt x="15654" y="26068"/>
                    <a:pt x="15654" y="26068"/>
                    <a:pt x="15538" y="25983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8" name="Google Shape;9128;p36"/>
            <p:cNvSpPr/>
            <p:nvPr/>
          </p:nvSpPr>
          <p:spPr>
            <a:xfrm>
              <a:off x="5047500" y="1552975"/>
              <a:ext cx="74225" cy="123875"/>
            </a:xfrm>
            <a:custGeom>
              <a:avLst/>
              <a:gdLst/>
              <a:ahLst/>
              <a:cxnLst/>
              <a:rect l="l" t="t" r="r" b="b"/>
              <a:pathLst>
                <a:path w="2969" h="4955" extrusionOk="0">
                  <a:moveTo>
                    <a:pt x="1104" y="147"/>
                  </a:moveTo>
                  <a:lnTo>
                    <a:pt x="1057" y="169"/>
                  </a:lnTo>
                  <a:lnTo>
                    <a:pt x="1057" y="175"/>
                  </a:lnTo>
                  <a:cubicBezTo>
                    <a:pt x="1107" y="156"/>
                    <a:pt x="1107" y="156"/>
                    <a:pt x="1104" y="150"/>
                  </a:cubicBezTo>
                  <a:lnTo>
                    <a:pt x="1104" y="147"/>
                  </a:lnTo>
                  <a:close/>
                  <a:moveTo>
                    <a:pt x="826" y="159"/>
                  </a:moveTo>
                  <a:cubicBezTo>
                    <a:pt x="833" y="159"/>
                    <a:pt x="834" y="163"/>
                    <a:pt x="834" y="166"/>
                  </a:cubicBezTo>
                  <a:cubicBezTo>
                    <a:pt x="837" y="172"/>
                    <a:pt x="837" y="172"/>
                    <a:pt x="787" y="191"/>
                  </a:cubicBezTo>
                  <a:cubicBezTo>
                    <a:pt x="787" y="191"/>
                    <a:pt x="755" y="199"/>
                    <a:pt x="742" y="199"/>
                  </a:cubicBezTo>
                  <a:cubicBezTo>
                    <a:pt x="739" y="199"/>
                    <a:pt x="737" y="198"/>
                    <a:pt x="737" y="197"/>
                  </a:cubicBezTo>
                  <a:lnTo>
                    <a:pt x="781" y="172"/>
                  </a:lnTo>
                  <a:cubicBezTo>
                    <a:pt x="806" y="163"/>
                    <a:pt x="819" y="159"/>
                    <a:pt x="826" y="159"/>
                  </a:cubicBezTo>
                  <a:close/>
                  <a:moveTo>
                    <a:pt x="850" y="221"/>
                  </a:moveTo>
                  <a:cubicBezTo>
                    <a:pt x="854" y="221"/>
                    <a:pt x="855" y="224"/>
                    <a:pt x="856" y="228"/>
                  </a:cubicBezTo>
                  <a:cubicBezTo>
                    <a:pt x="856" y="235"/>
                    <a:pt x="859" y="241"/>
                    <a:pt x="809" y="260"/>
                  </a:cubicBezTo>
                  <a:lnTo>
                    <a:pt x="809" y="253"/>
                  </a:lnTo>
                  <a:cubicBezTo>
                    <a:pt x="825" y="247"/>
                    <a:pt x="830" y="244"/>
                    <a:pt x="827" y="244"/>
                  </a:cubicBezTo>
                  <a:cubicBezTo>
                    <a:pt x="823" y="244"/>
                    <a:pt x="790" y="256"/>
                    <a:pt x="759" y="272"/>
                  </a:cubicBezTo>
                  <a:lnTo>
                    <a:pt x="662" y="310"/>
                  </a:lnTo>
                  <a:cubicBezTo>
                    <a:pt x="690" y="288"/>
                    <a:pt x="721" y="269"/>
                    <a:pt x="756" y="260"/>
                  </a:cubicBezTo>
                  <a:cubicBezTo>
                    <a:pt x="819" y="231"/>
                    <a:pt x="841" y="221"/>
                    <a:pt x="850" y="221"/>
                  </a:cubicBezTo>
                  <a:close/>
                  <a:moveTo>
                    <a:pt x="98" y="429"/>
                  </a:moveTo>
                  <a:cubicBezTo>
                    <a:pt x="66" y="438"/>
                    <a:pt x="32" y="448"/>
                    <a:pt x="1" y="460"/>
                  </a:cubicBezTo>
                  <a:lnTo>
                    <a:pt x="1" y="467"/>
                  </a:lnTo>
                  <a:cubicBezTo>
                    <a:pt x="35" y="460"/>
                    <a:pt x="69" y="451"/>
                    <a:pt x="101" y="435"/>
                  </a:cubicBezTo>
                  <a:lnTo>
                    <a:pt x="98" y="429"/>
                  </a:lnTo>
                  <a:close/>
                  <a:moveTo>
                    <a:pt x="818" y="617"/>
                  </a:moveTo>
                  <a:cubicBezTo>
                    <a:pt x="790" y="636"/>
                    <a:pt x="756" y="648"/>
                    <a:pt x="718" y="648"/>
                  </a:cubicBezTo>
                  <a:cubicBezTo>
                    <a:pt x="718" y="645"/>
                    <a:pt x="715" y="639"/>
                    <a:pt x="715" y="639"/>
                  </a:cubicBezTo>
                  <a:cubicBezTo>
                    <a:pt x="746" y="623"/>
                    <a:pt x="784" y="617"/>
                    <a:pt x="818" y="617"/>
                  </a:cubicBezTo>
                  <a:close/>
                  <a:moveTo>
                    <a:pt x="746" y="673"/>
                  </a:moveTo>
                  <a:cubicBezTo>
                    <a:pt x="735" y="673"/>
                    <a:pt x="706" y="681"/>
                    <a:pt x="677" y="692"/>
                  </a:cubicBezTo>
                  <a:cubicBezTo>
                    <a:pt x="630" y="711"/>
                    <a:pt x="630" y="717"/>
                    <a:pt x="637" y="727"/>
                  </a:cubicBezTo>
                  <a:cubicBezTo>
                    <a:pt x="637" y="728"/>
                    <a:pt x="639" y="728"/>
                    <a:pt x="642" y="728"/>
                  </a:cubicBezTo>
                  <a:cubicBezTo>
                    <a:pt x="655" y="728"/>
                    <a:pt x="687" y="720"/>
                    <a:pt x="687" y="720"/>
                  </a:cubicBezTo>
                  <a:cubicBezTo>
                    <a:pt x="737" y="702"/>
                    <a:pt x="734" y="695"/>
                    <a:pt x="734" y="689"/>
                  </a:cubicBezTo>
                  <a:cubicBezTo>
                    <a:pt x="752" y="677"/>
                    <a:pt x="754" y="673"/>
                    <a:pt x="746" y="673"/>
                  </a:cubicBezTo>
                  <a:close/>
                  <a:moveTo>
                    <a:pt x="1144" y="792"/>
                  </a:moveTo>
                  <a:cubicBezTo>
                    <a:pt x="1151" y="792"/>
                    <a:pt x="1152" y="796"/>
                    <a:pt x="1154" y="799"/>
                  </a:cubicBezTo>
                  <a:lnTo>
                    <a:pt x="1104" y="818"/>
                  </a:lnTo>
                  <a:lnTo>
                    <a:pt x="1054" y="830"/>
                  </a:lnTo>
                  <a:lnTo>
                    <a:pt x="1101" y="805"/>
                  </a:lnTo>
                  <a:cubicBezTo>
                    <a:pt x="1124" y="796"/>
                    <a:pt x="1137" y="792"/>
                    <a:pt x="1144" y="792"/>
                  </a:cubicBezTo>
                  <a:close/>
                  <a:moveTo>
                    <a:pt x="1083" y="856"/>
                  </a:moveTo>
                  <a:cubicBezTo>
                    <a:pt x="1086" y="856"/>
                    <a:pt x="1062" y="866"/>
                    <a:pt x="1016" y="883"/>
                  </a:cubicBezTo>
                  <a:cubicBezTo>
                    <a:pt x="969" y="905"/>
                    <a:pt x="919" y="921"/>
                    <a:pt x="865" y="930"/>
                  </a:cubicBezTo>
                  <a:cubicBezTo>
                    <a:pt x="865" y="924"/>
                    <a:pt x="862" y="918"/>
                    <a:pt x="862" y="918"/>
                  </a:cubicBezTo>
                  <a:lnTo>
                    <a:pt x="963" y="893"/>
                  </a:lnTo>
                  <a:cubicBezTo>
                    <a:pt x="1042" y="868"/>
                    <a:pt x="1080" y="856"/>
                    <a:pt x="1083" y="856"/>
                  </a:cubicBezTo>
                  <a:close/>
                  <a:moveTo>
                    <a:pt x="1283" y="925"/>
                  </a:moveTo>
                  <a:cubicBezTo>
                    <a:pt x="1289" y="925"/>
                    <a:pt x="1267" y="932"/>
                    <a:pt x="1204" y="952"/>
                  </a:cubicBezTo>
                  <a:lnTo>
                    <a:pt x="1104" y="981"/>
                  </a:lnTo>
                  <a:cubicBezTo>
                    <a:pt x="1101" y="974"/>
                    <a:pt x="1151" y="962"/>
                    <a:pt x="1251" y="930"/>
                  </a:cubicBezTo>
                  <a:cubicBezTo>
                    <a:pt x="1269" y="927"/>
                    <a:pt x="1280" y="925"/>
                    <a:pt x="1283" y="925"/>
                  </a:cubicBezTo>
                  <a:close/>
                  <a:moveTo>
                    <a:pt x="1483" y="974"/>
                  </a:moveTo>
                  <a:lnTo>
                    <a:pt x="1386" y="1012"/>
                  </a:lnTo>
                  <a:lnTo>
                    <a:pt x="1386" y="1012"/>
                  </a:lnTo>
                  <a:lnTo>
                    <a:pt x="1436" y="993"/>
                  </a:lnTo>
                  <a:lnTo>
                    <a:pt x="1483" y="974"/>
                  </a:lnTo>
                  <a:close/>
                  <a:moveTo>
                    <a:pt x="1069" y="1049"/>
                  </a:moveTo>
                  <a:lnTo>
                    <a:pt x="1072" y="1056"/>
                  </a:lnTo>
                  <a:cubicBezTo>
                    <a:pt x="1041" y="1071"/>
                    <a:pt x="1007" y="1084"/>
                    <a:pt x="972" y="1090"/>
                  </a:cubicBezTo>
                  <a:lnTo>
                    <a:pt x="972" y="1084"/>
                  </a:lnTo>
                  <a:cubicBezTo>
                    <a:pt x="1003" y="1071"/>
                    <a:pt x="1038" y="1059"/>
                    <a:pt x="1069" y="1049"/>
                  </a:cubicBezTo>
                  <a:close/>
                  <a:moveTo>
                    <a:pt x="1289" y="1151"/>
                  </a:moveTo>
                  <a:cubicBezTo>
                    <a:pt x="1298" y="1151"/>
                    <a:pt x="1252" y="1173"/>
                    <a:pt x="1173" y="1200"/>
                  </a:cubicBezTo>
                  <a:lnTo>
                    <a:pt x="1169" y="1187"/>
                  </a:lnTo>
                  <a:cubicBezTo>
                    <a:pt x="1201" y="1172"/>
                    <a:pt x="1235" y="1159"/>
                    <a:pt x="1270" y="1156"/>
                  </a:cubicBezTo>
                  <a:cubicBezTo>
                    <a:pt x="1280" y="1153"/>
                    <a:pt x="1286" y="1151"/>
                    <a:pt x="1289" y="1151"/>
                  </a:cubicBezTo>
                  <a:close/>
                  <a:moveTo>
                    <a:pt x="1820" y="1175"/>
                  </a:moveTo>
                  <a:cubicBezTo>
                    <a:pt x="1815" y="1175"/>
                    <a:pt x="1805" y="1181"/>
                    <a:pt x="1777" y="1197"/>
                  </a:cubicBezTo>
                  <a:lnTo>
                    <a:pt x="1781" y="1206"/>
                  </a:lnTo>
                  <a:cubicBezTo>
                    <a:pt x="1828" y="1187"/>
                    <a:pt x="1828" y="1187"/>
                    <a:pt x="1828" y="1181"/>
                  </a:cubicBezTo>
                  <a:cubicBezTo>
                    <a:pt x="1825" y="1178"/>
                    <a:pt x="1824" y="1175"/>
                    <a:pt x="1820" y="1175"/>
                  </a:cubicBezTo>
                  <a:close/>
                  <a:moveTo>
                    <a:pt x="1285" y="1200"/>
                  </a:moveTo>
                  <a:lnTo>
                    <a:pt x="1285" y="1206"/>
                  </a:lnTo>
                  <a:cubicBezTo>
                    <a:pt x="1289" y="1212"/>
                    <a:pt x="1289" y="1212"/>
                    <a:pt x="1238" y="1231"/>
                  </a:cubicBezTo>
                  <a:lnTo>
                    <a:pt x="1238" y="1225"/>
                  </a:lnTo>
                  <a:lnTo>
                    <a:pt x="1285" y="1200"/>
                  </a:lnTo>
                  <a:close/>
                  <a:moveTo>
                    <a:pt x="956" y="1226"/>
                  </a:moveTo>
                  <a:cubicBezTo>
                    <a:pt x="961" y="1226"/>
                    <a:pt x="965" y="1227"/>
                    <a:pt x="966" y="1228"/>
                  </a:cubicBezTo>
                  <a:lnTo>
                    <a:pt x="916" y="1247"/>
                  </a:lnTo>
                  <a:cubicBezTo>
                    <a:pt x="915" y="1246"/>
                    <a:pt x="913" y="1245"/>
                    <a:pt x="910" y="1245"/>
                  </a:cubicBezTo>
                  <a:cubicBezTo>
                    <a:pt x="904" y="1245"/>
                    <a:pt x="896" y="1247"/>
                    <a:pt x="893" y="1247"/>
                  </a:cubicBezTo>
                  <a:cubicBezTo>
                    <a:pt x="888" y="1247"/>
                    <a:pt x="890" y="1244"/>
                    <a:pt x="912" y="1234"/>
                  </a:cubicBezTo>
                  <a:cubicBezTo>
                    <a:pt x="910" y="1232"/>
                    <a:pt x="940" y="1226"/>
                    <a:pt x="956" y="1226"/>
                  </a:cubicBezTo>
                  <a:close/>
                  <a:moveTo>
                    <a:pt x="1452" y="1206"/>
                  </a:moveTo>
                  <a:cubicBezTo>
                    <a:pt x="1417" y="1219"/>
                    <a:pt x="1386" y="1234"/>
                    <a:pt x="1354" y="1250"/>
                  </a:cubicBezTo>
                  <a:cubicBezTo>
                    <a:pt x="1355" y="1251"/>
                    <a:pt x="1356" y="1251"/>
                    <a:pt x="1358" y="1251"/>
                  </a:cubicBezTo>
                  <a:cubicBezTo>
                    <a:pt x="1370" y="1251"/>
                    <a:pt x="1404" y="1237"/>
                    <a:pt x="1404" y="1237"/>
                  </a:cubicBezTo>
                  <a:cubicBezTo>
                    <a:pt x="1404" y="1237"/>
                    <a:pt x="1455" y="1219"/>
                    <a:pt x="1452" y="1212"/>
                  </a:cubicBezTo>
                  <a:lnTo>
                    <a:pt x="1452" y="1206"/>
                  </a:lnTo>
                  <a:close/>
                  <a:moveTo>
                    <a:pt x="1171" y="1360"/>
                  </a:moveTo>
                  <a:cubicBezTo>
                    <a:pt x="1172" y="1360"/>
                    <a:pt x="1173" y="1360"/>
                    <a:pt x="1173" y="1360"/>
                  </a:cubicBezTo>
                  <a:cubicBezTo>
                    <a:pt x="1173" y="1366"/>
                    <a:pt x="1176" y="1372"/>
                    <a:pt x="1129" y="1391"/>
                  </a:cubicBezTo>
                  <a:cubicBezTo>
                    <a:pt x="1129" y="1391"/>
                    <a:pt x="1092" y="1405"/>
                    <a:pt x="1079" y="1405"/>
                  </a:cubicBezTo>
                  <a:cubicBezTo>
                    <a:pt x="1077" y="1405"/>
                    <a:pt x="1076" y="1404"/>
                    <a:pt x="1075" y="1404"/>
                  </a:cubicBezTo>
                  <a:cubicBezTo>
                    <a:pt x="1075" y="1400"/>
                    <a:pt x="1122" y="1375"/>
                    <a:pt x="1122" y="1375"/>
                  </a:cubicBezTo>
                  <a:cubicBezTo>
                    <a:pt x="1158" y="1361"/>
                    <a:pt x="1168" y="1360"/>
                    <a:pt x="1171" y="1360"/>
                  </a:cubicBezTo>
                  <a:close/>
                  <a:moveTo>
                    <a:pt x="1202" y="1463"/>
                  </a:moveTo>
                  <a:cubicBezTo>
                    <a:pt x="1205" y="1463"/>
                    <a:pt x="1206" y="1466"/>
                    <a:pt x="1207" y="1469"/>
                  </a:cubicBezTo>
                  <a:cubicBezTo>
                    <a:pt x="1210" y="1476"/>
                    <a:pt x="1160" y="1494"/>
                    <a:pt x="1160" y="1494"/>
                  </a:cubicBezTo>
                  <a:cubicBezTo>
                    <a:pt x="1148" y="1499"/>
                    <a:pt x="1142" y="1501"/>
                    <a:pt x="1140" y="1501"/>
                  </a:cubicBezTo>
                  <a:cubicBezTo>
                    <a:pt x="1134" y="1501"/>
                    <a:pt x="1159" y="1487"/>
                    <a:pt x="1157" y="1482"/>
                  </a:cubicBezTo>
                  <a:cubicBezTo>
                    <a:pt x="1185" y="1469"/>
                    <a:pt x="1197" y="1463"/>
                    <a:pt x="1202" y="1463"/>
                  </a:cubicBezTo>
                  <a:close/>
                  <a:moveTo>
                    <a:pt x="1366" y="1513"/>
                  </a:moveTo>
                  <a:cubicBezTo>
                    <a:pt x="1373" y="1513"/>
                    <a:pt x="1353" y="1525"/>
                    <a:pt x="1292" y="1554"/>
                  </a:cubicBezTo>
                  <a:cubicBezTo>
                    <a:pt x="1260" y="1566"/>
                    <a:pt x="1248" y="1570"/>
                    <a:pt x="1244" y="1570"/>
                  </a:cubicBezTo>
                  <a:cubicBezTo>
                    <a:pt x="1242" y="1570"/>
                    <a:pt x="1242" y="1569"/>
                    <a:pt x="1242" y="1567"/>
                  </a:cubicBezTo>
                  <a:cubicBezTo>
                    <a:pt x="1242" y="1567"/>
                    <a:pt x="1289" y="1541"/>
                    <a:pt x="1336" y="1523"/>
                  </a:cubicBezTo>
                  <a:cubicBezTo>
                    <a:pt x="1352" y="1516"/>
                    <a:pt x="1363" y="1513"/>
                    <a:pt x="1366" y="1513"/>
                  </a:cubicBezTo>
                  <a:close/>
                  <a:moveTo>
                    <a:pt x="1351" y="1570"/>
                  </a:moveTo>
                  <a:lnTo>
                    <a:pt x="1351" y="1576"/>
                  </a:lnTo>
                  <a:cubicBezTo>
                    <a:pt x="1320" y="1592"/>
                    <a:pt x="1289" y="1601"/>
                    <a:pt x="1254" y="1607"/>
                  </a:cubicBezTo>
                  <a:lnTo>
                    <a:pt x="1301" y="1582"/>
                  </a:lnTo>
                  <a:lnTo>
                    <a:pt x="1351" y="1570"/>
                  </a:lnTo>
                  <a:close/>
                  <a:moveTo>
                    <a:pt x="1285" y="1628"/>
                  </a:moveTo>
                  <a:cubicBezTo>
                    <a:pt x="1288" y="1628"/>
                    <a:pt x="1273" y="1637"/>
                    <a:pt x="1266" y="1637"/>
                  </a:cubicBezTo>
                  <a:cubicBezTo>
                    <a:pt x="1265" y="1637"/>
                    <a:pt x="1264" y="1636"/>
                    <a:pt x="1263" y="1635"/>
                  </a:cubicBezTo>
                  <a:cubicBezTo>
                    <a:pt x="1277" y="1630"/>
                    <a:pt x="1283" y="1628"/>
                    <a:pt x="1285" y="1628"/>
                  </a:cubicBezTo>
                  <a:close/>
                  <a:moveTo>
                    <a:pt x="226" y="1817"/>
                  </a:moveTo>
                  <a:cubicBezTo>
                    <a:pt x="192" y="1827"/>
                    <a:pt x="157" y="1836"/>
                    <a:pt x="126" y="1849"/>
                  </a:cubicBezTo>
                  <a:cubicBezTo>
                    <a:pt x="102" y="1858"/>
                    <a:pt x="91" y="1864"/>
                    <a:pt x="97" y="1864"/>
                  </a:cubicBezTo>
                  <a:cubicBezTo>
                    <a:pt x="104" y="1864"/>
                    <a:pt x="129" y="1858"/>
                    <a:pt x="179" y="1842"/>
                  </a:cubicBezTo>
                  <a:cubicBezTo>
                    <a:pt x="226" y="1824"/>
                    <a:pt x="226" y="1824"/>
                    <a:pt x="226" y="1817"/>
                  </a:cubicBezTo>
                  <a:close/>
                  <a:moveTo>
                    <a:pt x="1376" y="1980"/>
                  </a:moveTo>
                  <a:lnTo>
                    <a:pt x="1376" y="1986"/>
                  </a:lnTo>
                  <a:cubicBezTo>
                    <a:pt x="1348" y="2002"/>
                    <a:pt x="1314" y="2015"/>
                    <a:pt x="1279" y="2021"/>
                  </a:cubicBezTo>
                  <a:lnTo>
                    <a:pt x="1326" y="1996"/>
                  </a:lnTo>
                  <a:lnTo>
                    <a:pt x="1376" y="1980"/>
                  </a:lnTo>
                  <a:close/>
                  <a:moveTo>
                    <a:pt x="1840" y="2065"/>
                  </a:moveTo>
                  <a:lnTo>
                    <a:pt x="1843" y="2068"/>
                  </a:lnTo>
                  <a:cubicBezTo>
                    <a:pt x="1812" y="2084"/>
                    <a:pt x="1777" y="2096"/>
                    <a:pt x="1743" y="2102"/>
                  </a:cubicBezTo>
                  <a:lnTo>
                    <a:pt x="1743" y="2096"/>
                  </a:lnTo>
                  <a:cubicBezTo>
                    <a:pt x="1774" y="2084"/>
                    <a:pt x="1809" y="2071"/>
                    <a:pt x="1840" y="2065"/>
                  </a:cubicBezTo>
                  <a:close/>
                  <a:moveTo>
                    <a:pt x="1470" y="2099"/>
                  </a:moveTo>
                  <a:cubicBezTo>
                    <a:pt x="1470" y="2106"/>
                    <a:pt x="1470" y="2106"/>
                    <a:pt x="1423" y="2124"/>
                  </a:cubicBezTo>
                  <a:cubicBezTo>
                    <a:pt x="1392" y="2137"/>
                    <a:pt x="1357" y="2149"/>
                    <a:pt x="1323" y="2159"/>
                  </a:cubicBezTo>
                  <a:cubicBezTo>
                    <a:pt x="1370" y="2137"/>
                    <a:pt x="1420" y="2115"/>
                    <a:pt x="1470" y="2099"/>
                  </a:cubicBezTo>
                  <a:close/>
                  <a:moveTo>
                    <a:pt x="1574" y="2253"/>
                  </a:moveTo>
                  <a:lnTo>
                    <a:pt x="1577" y="2259"/>
                  </a:lnTo>
                  <a:cubicBezTo>
                    <a:pt x="1546" y="2275"/>
                    <a:pt x="1511" y="2287"/>
                    <a:pt x="1477" y="2290"/>
                  </a:cubicBezTo>
                  <a:lnTo>
                    <a:pt x="1524" y="2265"/>
                  </a:lnTo>
                  <a:lnTo>
                    <a:pt x="1574" y="2253"/>
                  </a:lnTo>
                  <a:close/>
                  <a:moveTo>
                    <a:pt x="1705" y="2657"/>
                  </a:moveTo>
                  <a:cubicBezTo>
                    <a:pt x="1712" y="2667"/>
                    <a:pt x="1712" y="2667"/>
                    <a:pt x="1661" y="2685"/>
                  </a:cubicBezTo>
                  <a:cubicBezTo>
                    <a:pt x="1641" y="2695"/>
                    <a:pt x="1629" y="2698"/>
                    <a:pt x="1622" y="2698"/>
                  </a:cubicBezTo>
                  <a:cubicBezTo>
                    <a:pt x="1612" y="2698"/>
                    <a:pt x="1610" y="2692"/>
                    <a:pt x="1608" y="2688"/>
                  </a:cubicBezTo>
                  <a:cubicBezTo>
                    <a:pt x="1636" y="2670"/>
                    <a:pt x="1671" y="2657"/>
                    <a:pt x="1705" y="2657"/>
                  </a:cubicBezTo>
                  <a:close/>
                  <a:moveTo>
                    <a:pt x="1834" y="2873"/>
                  </a:moveTo>
                  <a:lnTo>
                    <a:pt x="1834" y="2876"/>
                  </a:lnTo>
                  <a:cubicBezTo>
                    <a:pt x="1802" y="2892"/>
                    <a:pt x="1771" y="2905"/>
                    <a:pt x="1737" y="2911"/>
                  </a:cubicBezTo>
                  <a:lnTo>
                    <a:pt x="1734" y="2905"/>
                  </a:lnTo>
                  <a:cubicBezTo>
                    <a:pt x="1765" y="2892"/>
                    <a:pt x="1799" y="2880"/>
                    <a:pt x="1834" y="2873"/>
                  </a:cubicBezTo>
                  <a:close/>
                  <a:moveTo>
                    <a:pt x="2279" y="3236"/>
                  </a:moveTo>
                  <a:cubicBezTo>
                    <a:pt x="2282" y="3236"/>
                    <a:pt x="2282" y="3237"/>
                    <a:pt x="2282" y="3237"/>
                  </a:cubicBezTo>
                  <a:cubicBezTo>
                    <a:pt x="2282" y="3243"/>
                    <a:pt x="2282" y="3243"/>
                    <a:pt x="2235" y="3262"/>
                  </a:cubicBezTo>
                  <a:cubicBezTo>
                    <a:pt x="2235" y="3262"/>
                    <a:pt x="2199" y="3279"/>
                    <a:pt x="2188" y="3279"/>
                  </a:cubicBezTo>
                  <a:cubicBezTo>
                    <a:pt x="2186" y="3279"/>
                    <a:pt x="2185" y="3278"/>
                    <a:pt x="2185" y="3278"/>
                  </a:cubicBezTo>
                  <a:lnTo>
                    <a:pt x="2232" y="3253"/>
                  </a:lnTo>
                  <a:cubicBezTo>
                    <a:pt x="2262" y="3239"/>
                    <a:pt x="2274" y="3236"/>
                    <a:pt x="2279" y="3236"/>
                  </a:cubicBezTo>
                  <a:close/>
                  <a:moveTo>
                    <a:pt x="2354" y="3287"/>
                  </a:moveTo>
                  <a:lnTo>
                    <a:pt x="2354" y="3293"/>
                  </a:lnTo>
                  <a:cubicBezTo>
                    <a:pt x="2323" y="3309"/>
                    <a:pt x="2291" y="3321"/>
                    <a:pt x="2257" y="3325"/>
                  </a:cubicBezTo>
                  <a:lnTo>
                    <a:pt x="2301" y="3300"/>
                  </a:lnTo>
                  <a:lnTo>
                    <a:pt x="2354" y="3287"/>
                  </a:lnTo>
                  <a:close/>
                  <a:moveTo>
                    <a:pt x="2063" y="3456"/>
                  </a:moveTo>
                  <a:cubicBezTo>
                    <a:pt x="2072" y="3456"/>
                    <a:pt x="2062" y="3463"/>
                    <a:pt x="2031" y="3475"/>
                  </a:cubicBezTo>
                  <a:cubicBezTo>
                    <a:pt x="1999" y="3487"/>
                    <a:pt x="1988" y="3491"/>
                    <a:pt x="1984" y="3491"/>
                  </a:cubicBezTo>
                  <a:cubicBezTo>
                    <a:pt x="1981" y="3491"/>
                    <a:pt x="1981" y="3490"/>
                    <a:pt x="1981" y="3488"/>
                  </a:cubicBezTo>
                  <a:cubicBezTo>
                    <a:pt x="1978" y="3478"/>
                    <a:pt x="1978" y="3478"/>
                    <a:pt x="2028" y="3462"/>
                  </a:cubicBezTo>
                  <a:cubicBezTo>
                    <a:pt x="2046" y="3458"/>
                    <a:pt x="2057" y="3456"/>
                    <a:pt x="2063" y="3456"/>
                  </a:cubicBezTo>
                  <a:close/>
                  <a:moveTo>
                    <a:pt x="2041" y="3503"/>
                  </a:moveTo>
                  <a:lnTo>
                    <a:pt x="2041" y="3510"/>
                  </a:lnTo>
                  <a:cubicBezTo>
                    <a:pt x="2044" y="3516"/>
                    <a:pt x="2044" y="3516"/>
                    <a:pt x="1997" y="3535"/>
                  </a:cubicBezTo>
                  <a:lnTo>
                    <a:pt x="1994" y="3528"/>
                  </a:lnTo>
                  <a:lnTo>
                    <a:pt x="2041" y="3503"/>
                  </a:lnTo>
                  <a:close/>
                  <a:moveTo>
                    <a:pt x="1984" y="3583"/>
                  </a:moveTo>
                  <a:cubicBezTo>
                    <a:pt x="1982" y="3583"/>
                    <a:pt x="1975" y="3585"/>
                    <a:pt x="1962" y="3588"/>
                  </a:cubicBezTo>
                  <a:cubicBezTo>
                    <a:pt x="1962" y="3589"/>
                    <a:pt x="1963" y="3589"/>
                    <a:pt x="1965" y="3589"/>
                  </a:cubicBezTo>
                  <a:cubicBezTo>
                    <a:pt x="1972" y="3589"/>
                    <a:pt x="1988" y="3583"/>
                    <a:pt x="1984" y="3583"/>
                  </a:cubicBezTo>
                  <a:close/>
                  <a:moveTo>
                    <a:pt x="2059" y="3563"/>
                  </a:moveTo>
                  <a:lnTo>
                    <a:pt x="2059" y="3566"/>
                  </a:lnTo>
                  <a:cubicBezTo>
                    <a:pt x="2063" y="3572"/>
                    <a:pt x="2063" y="3572"/>
                    <a:pt x="2016" y="3591"/>
                  </a:cubicBezTo>
                  <a:lnTo>
                    <a:pt x="2012" y="3588"/>
                  </a:lnTo>
                  <a:lnTo>
                    <a:pt x="2059" y="3563"/>
                  </a:lnTo>
                  <a:close/>
                  <a:moveTo>
                    <a:pt x="1850" y="3570"/>
                  </a:moveTo>
                  <a:cubicBezTo>
                    <a:pt x="1837" y="3574"/>
                    <a:pt x="1819" y="3581"/>
                    <a:pt x="1796" y="3591"/>
                  </a:cubicBezTo>
                  <a:cubicBezTo>
                    <a:pt x="1791" y="3594"/>
                    <a:pt x="1786" y="3596"/>
                    <a:pt x="1782" y="3598"/>
                  </a:cubicBezTo>
                  <a:lnTo>
                    <a:pt x="1782" y="3598"/>
                  </a:lnTo>
                  <a:cubicBezTo>
                    <a:pt x="1795" y="3593"/>
                    <a:pt x="1816" y="3584"/>
                    <a:pt x="1846" y="3572"/>
                  </a:cubicBezTo>
                  <a:cubicBezTo>
                    <a:pt x="1848" y="3571"/>
                    <a:pt x="1849" y="3570"/>
                    <a:pt x="1850" y="3570"/>
                  </a:cubicBezTo>
                  <a:close/>
                  <a:moveTo>
                    <a:pt x="1782" y="3598"/>
                  </a:moveTo>
                  <a:cubicBezTo>
                    <a:pt x="1770" y="3603"/>
                    <a:pt x="1765" y="3606"/>
                    <a:pt x="1766" y="3606"/>
                  </a:cubicBezTo>
                  <a:cubicBezTo>
                    <a:pt x="1766" y="3606"/>
                    <a:pt x="1772" y="3603"/>
                    <a:pt x="1782" y="3598"/>
                  </a:cubicBezTo>
                  <a:close/>
                  <a:moveTo>
                    <a:pt x="2175" y="3578"/>
                  </a:moveTo>
                  <a:lnTo>
                    <a:pt x="2175" y="3585"/>
                  </a:lnTo>
                  <a:cubicBezTo>
                    <a:pt x="2179" y="3591"/>
                    <a:pt x="2132" y="3610"/>
                    <a:pt x="2132" y="3610"/>
                  </a:cubicBezTo>
                  <a:cubicBezTo>
                    <a:pt x="2132" y="3610"/>
                    <a:pt x="2093" y="3627"/>
                    <a:pt x="2081" y="3627"/>
                  </a:cubicBezTo>
                  <a:cubicBezTo>
                    <a:pt x="2080" y="3627"/>
                    <a:pt x="2079" y="3626"/>
                    <a:pt x="2078" y="3625"/>
                  </a:cubicBezTo>
                  <a:cubicBezTo>
                    <a:pt x="2110" y="3607"/>
                    <a:pt x="2141" y="3594"/>
                    <a:pt x="2175" y="3578"/>
                  </a:cubicBezTo>
                  <a:close/>
                  <a:moveTo>
                    <a:pt x="2272" y="3811"/>
                  </a:moveTo>
                  <a:cubicBezTo>
                    <a:pt x="2274" y="3811"/>
                    <a:pt x="2269" y="3813"/>
                    <a:pt x="2254" y="3820"/>
                  </a:cubicBezTo>
                  <a:cubicBezTo>
                    <a:pt x="2222" y="3835"/>
                    <a:pt x="2188" y="3845"/>
                    <a:pt x="2157" y="3854"/>
                  </a:cubicBezTo>
                  <a:cubicBezTo>
                    <a:pt x="2157" y="3854"/>
                    <a:pt x="2138" y="3860"/>
                    <a:pt x="2133" y="3860"/>
                  </a:cubicBezTo>
                  <a:cubicBezTo>
                    <a:pt x="2130" y="3860"/>
                    <a:pt x="2133" y="3857"/>
                    <a:pt x="2153" y="3848"/>
                  </a:cubicBezTo>
                  <a:lnTo>
                    <a:pt x="2200" y="3829"/>
                  </a:lnTo>
                  <a:cubicBezTo>
                    <a:pt x="2234" y="3821"/>
                    <a:pt x="2267" y="3811"/>
                    <a:pt x="2272" y="3811"/>
                  </a:cubicBezTo>
                  <a:close/>
                  <a:moveTo>
                    <a:pt x="2511" y="3933"/>
                  </a:moveTo>
                  <a:cubicBezTo>
                    <a:pt x="2511" y="3939"/>
                    <a:pt x="2511" y="3939"/>
                    <a:pt x="2464" y="3958"/>
                  </a:cubicBezTo>
                  <a:cubicBezTo>
                    <a:pt x="2432" y="3973"/>
                    <a:pt x="2398" y="3983"/>
                    <a:pt x="2363" y="3986"/>
                  </a:cubicBezTo>
                  <a:cubicBezTo>
                    <a:pt x="2407" y="3961"/>
                    <a:pt x="2457" y="3942"/>
                    <a:pt x="2511" y="3933"/>
                  </a:cubicBezTo>
                  <a:close/>
                  <a:moveTo>
                    <a:pt x="2862" y="4706"/>
                  </a:moveTo>
                  <a:cubicBezTo>
                    <a:pt x="2875" y="4706"/>
                    <a:pt x="2800" y="4735"/>
                    <a:pt x="2724" y="4757"/>
                  </a:cubicBezTo>
                  <a:cubicBezTo>
                    <a:pt x="2677" y="4773"/>
                    <a:pt x="2653" y="4782"/>
                    <a:pt x="2651" y="4782"/>
                  </a:cubicBezTo>
                  <a:cubicBezTo>
                    <a:pt x="2649" y="4782"/>
                    <a:pt x="2673" y="4772"/>
                    <a:pt x="2724" y="4750"/>
                  </a:cubicBezTo>
                  <a:cubicBezTo>
                    <a:pt x="2755" y="4735"/>
                    <a:pt x="2787" y="4722"/>
                    <a:pt x="2821" y="4716"/>
                  </a:cubicBezTo>
                  <a:cubicBezTo>
                    <a:pt x="2845" y="4709"/>
                    <a:pt x="2858" y="4706"/>
                    <a:pt x="2862" y="4706"/>
                  </a:cubicBezTo>
                  <a:close/>
                  <a:moveTo>
                    <a:pt x="1040" y="1"/>
                  </a:moveTo>
                  <a:cubicBezTo>
                    <a:pt x="1036" y="1"/>
                    <a:pt x="1024" y="4"/>
                    <a:pt x="1003" y="9"/>
                  </a:cubicBezTo>
                  <a:cubicBezTo>
                    <a:pt x="906" y="47"/>
                    <a:pt x="856" y="65"/>
                    <a:pt x="859" y="72"/>
                  </a:cubicBezTo>
                  <a:cubicBezTo>
                    <a:pt x="862" y="78"/>
                    <a:pt x="862" y="78"/>
                    <a:pt x="812" y="97"/>
                  </a:cubicBezTo>
                  <a:lnTo>
                    <a:pt x="809" y="84"/>
                  </a:lnTo>
                  <a:cubicBezTo>
                    <a:pt x="807" y="80"/>
                    <a:pt x="806" y="76"/>
                    <a:pt x="793" y="76"/>
                  </a:cubicBezTo>
                  <a:cubicBezTo>
                    <a:pt x="785" y="76"/>
                    <a:pt x="772" y="78"/>
                    <a:pt x="753" y="81"/>
                  </a:cubicBezTo>
                  <a:cubicBezTo>
                    <a:pt x="703" y="87"/>
                    <a:pt x="617" y="119"/>
                    <a:pt x="646" y="119"/>
                  </a:cubicBezTo>
                  <a:cubicBezTo>
                    <a:pt x="648" y="119"/>
                    <a:pt x="651" y="119"/>
                    <a:pt x="656" y="119"/>
                  </a:cubicBezTo>
                  <a:lnTo>
                    <a:pt x="656" y="119"/>
                  </a:lnTo>
                  <a:lnTo>
                    <a:pt x="609" y="144"/>
                  </a:lnTo>
                  <a:cubicBezTo>
                    <a:pt x="529" y="174"/>
                    <a:pt x="493" y="191"/>
                    <a:pt x="501" y="191"/>
                  </a:cubicBezTo>
                  <a:cubicBezTo>
                    <a:pt x="507" y="191"/>
                    <a:pt x="544" y="179"/>
                    <a:pt x="612" y="153"/>
                  </a:cubicBezTo>
                  <a:cubicBezTo>
                    <a:pt x="690" y="123"/>
                    <a:pt x="727" y="109"/>
                    <a:pt x="729" y="109"/>
                  </a:cubicBezTo>
                  <a:lnTo>
                    <a:pt x="729" y="109"/>
                  </a:lnTo>
                  <a:cubicBezTo>
                    <a:pt x="732" y="109"/>
                    <a:pt x="707" y="120"/>
                    <a:pt x="662" y="141"/>
                  </a:cubicBezTo>
                  <a:cubicBezTo>
                    <a:pt x="565" y="178"/>
                    <a:pt x="568" y="185"/>
                    <a:pt x="568" y="191"/>
                  </a:cubicBezTo>
                  <a:cubicBezTo>
                    <a:pt x="571" y="197"/>
                    <a:pt x="571" y="197"/>
                    <a:pt x="521" y="216"/>
                  </a:cubicBezTo>
                  <a:cubicBezTo>
                    <a:pt x="486" y="225"/>
                    <a:pt x="455" y="241"/>
                    <a:pt x="427" y="263"/>
                  </a:cubicBezTo>
                  <a:cubicBezTo>
                    <a:pt x="428" y="265"/>
                    <a:pt x="429" y="267"/>
                    <a:pt x="432" y="267"/>
                  </a:cubicBezTo>
                  <a:cubicBezTo>
                    <a:pt x="437" y="267"/>
                    <a:pt x="448" y="262"/>
                    <a:pt x="480" y="250"/>
                  </a:cubicBezTo>
                  <a:cubicBezTo>
                    <a:pt x="496" y="242"/>
                    <a:pt x="507" y="238"/>
                    <a:pt x="511" y="238"/>
                  </a:cubicBezTo>
                  <a:cubicBezTo>
                    <a:pt x="517" y="238"/>
                    <a:pt x="497" y="253"/>
                    <a:pt x="433" y="282"/>
                  </a:cubicBezTo>
                  <a:cubicBezTo>
                    <a:pt x="412" y="293"/>
                    <a:pt x="400" y="299"/>
                    <a:pt x="403" y="299"/>
                  </a:cubicBezTo>
                  <a:cubicBezTo>
                    <a:pt x="406" y="299"/>
                    <a:pt x="430" y="290"/>
                    <a:pt x="483" y="269"/>
                  </a:cubicBezTo>
                  <a:cubicBezTo>
                    <a:pt x="524" y="253"/>
                    <a:pt x="549" y="246"/>
                    <a:pt x="557" y="246"/>
                  </a:cubicBezTo>
                  <a:cubicBezTo>
                    <a:pt x="567" y="246"/>
                    <a:pt x="545" y="260"/>
                    <a:pt x="489" y="285"/>
                  </a:cubicBezTo>
                  <a:cubicBezTo>
                    <a:pt x="489" y="285"/>
                    <a:pt x="493" y="291"/>
                    <a:pt x="493" y="297"/>
                  </a:cubicBezTo>
                  <a:cubicBezTo>
                    <a:pt x="527" y="291"/>
                    <a:pt x="562" y="282"/>
                    <a:pt x="593" y="266"/>
                  </a:cubicBezTo>
                  <a:cubicBezTo>
                    <a:pt x="648" y="245"/>
                    <a:pt x="672" y="235"/>
                    <a:pt x="674" y="235"/>
                  </a:cubicBezTo>
                  <a:lnTo>
                    <a:pt x="674" y="235"/>
                  </a:lnTo>
                  <a:cubicBezTo>
                    <a:pt x="675" y="235"/>
                    <a:pt x="663" y="241"/>
                    <a:pt x="643" y="250"/>
                  </a:cubicBezTo>
                  <a:cubicBezTo>
                    <a:pt x="596" y="275"/>
                    <a:pt x="549" y="294"/>
                    <a:pt x="549" y="294"/>
                  </a:cubicBezTo>
                  <a:cubicBezTo>
                    <a:pt x="499" y="313"/>
                    <a:pt x="502" y="319"/>
                    <a:pt x="502" y="326"/>
                  </a:cubicBezTo>
                  <a:cubicBezTo>
                    <a:pt x="504" y="329"/>
                    <a:pt x="505" y="334"/>
                    <a:pt x="515" y="334"/>
                  </a:cubicBezTo>
                  <a:cubicBezTo>
                    <a:pt x="523" y="334"/>
                    <a:pt x="536" y="331"/>
                    <a:pt x="558" y="322"/>
                  </a:cubicBezTo>
                  <a:lnTo>
                    <a:pt x="558" y="322"/>
                  </a:lnTo>
                  <a:lnTo>
                    <a:pt x="508" y="341"/>
                  </a:lnTo>
                  <a:cubicBezTo>
                    <a:pt x="510" y="346"/>
                    <a:pt x="488" y="356"/>
                    <a:pt x="489" y="356"/>
                  </a:cubicBezTo>
                  <a:cubicBezTo>
                    <a:pt x="490" y="356"/>
                    <a:pt x="495" y="353"/>
                    <a:pt x="511" y="347"/>
                  </a:cubicBezTo>
                  <a:lnTo>
                    <a:pt x="511" y="347"/>
                  </a:lnTo>
                  <a:cubicBezTo>
                    <a:pt x="511" y="348"/>
                    <a:pt x="511" y="354"/>
                    <a:pt x="467" y="385"/>
                  </a:cubicBezTo>
                  <a:cubicBezTo>
                    <a:pt x="454" y="394"/>
                    <a:pt x="454" y="398"/>
                    <a:pt x="464" y="398"/>
                  </a:cubicBezTo>
                  <a:cubicBezTo>
                    <a:pt x="486" y="398"/>
                    <a:pt x="554" y="377"/>
                    <a:pt x="616" y="339"/>
                  </a:cubicBezTo>
                  <a:lnTo>
                    <a:pt x="616" y="339"/>
                  </a:lnTo>
                  <a:cubicBezTo>
                    <a:pt x="617" y="340"/>
                    <a:pt x="617" y="342"/>
                    <a:pt x="618" y="344"/>
                  </a:cubicBezTo>
                  <a:cubicBezTo>
                    <a:pt x="618" y="345"/>
                    <a:pt x="620" y="346"/>
                    <a:pt x="622" y="346"/>
                  </a:cubicBezTo>
                  <a:cubicBezTo>
                    <a:pt x="634" y="346"/>
                    <a:pt x="671" y="332"/>
                    <a:pt x="671" y="332"/>
                  </a:cubicBezTo>
                  <a:cubicBezTo>
                    <a:pt x="695" y="322"/>
                    <a:pt x="707" y="319"/>
                    <a:pt x="714" y="319"/>
                  </a:cubicBezTo>
                  <a:cubicBezTo>
                    <a:pt x="721" y="319"/>
                    <a:pt x="721" y="322"/>
                    <a:pt x="721" y="326"/>
                  </a:cubicBezTo>
                  <a:lnTo>
                    <a:pt x="624" y="363"/>
                  </a:lnTo>
                  <a:cubicBezTo>
                    <a:pt x="531" y="395"/>
                    <a:pt x="479" y="419"/>
                    <a:pt x="491" y="419"/>
                  </a:cubicBezTo>
                  <a:cubicBezTo>
                    <a:pt x="498" y="419"/>
                    <a:pt x="526" y="411"/>
                    <a:pt x="580" y="391"/>
                  </a:cubicBezTo>
                  <a:lnTo>
                    <a:pt x="580" y="391"/>
                  </a:lnTo>
                  <a:lnTo>
                    <a:pt x="530" y="410"/>
                  </a:lnTo>
                  <a:cubicBezTo>
                    <a:pt x="495" y="424"/>
                    <a:pt x="486" y="431"/>
                    <a:pt x="506" y="431"/>
                  </a:cubicBezTo>
                  <a:cubicBezTo>
                    <a:pt x="513" y="431"/>
                    <a:pt x="523" y="431"/>
                    <a:pt x="536" y="429"/>
                  </a:cubicBezTo>
                  <a:cubicBezTo>
                    <a:pt x="590" y="420"/>
                    <a:pt x="640" y="404"/>
                    <a:pt x="687" y="385"/>
                  </a:cubicBezTo>
                  <a:cubicBezTo>
                    <a:pt x="724" y="371"/>
                    <a:pt x="734" y="369"/>
                    <a:pt x="736" y="369"/>
                  </a:cubicBezTo>
                  <a:cubicBezTo>
                    <a:pt x="737" y="369"/>
                    <a:pt x="737" y="369"/>
                    <a:pt x="737" y="369"/>
                  </a:cubicBezTo>
                  <a:cubicBezTo>
                    <a:pt x="740" y="376"/>
                    <a:pt x="740" y="376"/>
                    <a:pt x="690" y="395"/>
                  </a:cubicBezTo>
                  <a:cubicBezTo>
                    <a:pt x="631" y="417"/>
                    <a:pt x="609" y="431"/>
                    <a:pt x="623" y="431"/>
                  </a:cubicBezTo>
                  <a:cubicBezTo>
                    <a:pt x="633" y="431"/>
                    <a:pt x="657" y="426"/>
                    <a:pt x="696" y="413"/>
                  </a:cubicBezTo>
                  <a:lnTo>
                    <a:pt x="696" y="413"/>
                  </a:lnTo>
                  <a:lnTo>
                    <a:pt x="646" y="432"/>
                  </a:lnTo>
                  <a:cubicBezTo>
                    <a:pt x="599" y="451"/>
                    <a:pt x="552" y="476"/>
                    <a:pt x="612" y="485"/>
                  </a:cubicBezTo>
                  <a:cubicBezTo>
                    <a:pt x="618" y="507"/>
                    <a:pt x="624" y="526"/>
                    <a:pt x="574" y="545"/>
                  </a:cubicBezTo>
                  <a:cubicBezTo>
                    <a:pt x="560" y="551"/>
                    <a:pt x="559" y="553"/>
                    <a:pt x="569" y="553"/>
                  </a:cubicBezTo>
                  <a:cubicBezTo>
                    <a:pt x="591" y="553"/>
                    <a:pt x="662" y="540"/>
                    <a:pt x="734" y="523"/>
                  </a:cubicBezTo>
                  <a:lnTo>
                    <a:pt x="734" y="523"/>
                  </a:lnTo>
                  <a:cubicBezTo>
                    <a:pt x="684" y="542"/>
                    <a:pt x="687" y="545"/>
                    <a:pt x="690" y="557"/>
                  </a:cubicBezTo>
                  <a:cubicBezTo>
                    <a:pt x="696" y="576"/>
                    <a:pt x="696" y="576"/>
                    <a:pt x="646" y="595"/>
                  </a:cubicBezTo>
                  <a:cubicBezTo>
                    <a:pt x="595" y="611"/>
                    <a:pt x="570" y="619"/>
                    <a:pt x="571" y="619"/>
                  </a:cubicBezTo>
                  <a:cubicBezTo>
                    <a:pt x="573" y="619"/>
                    <a:pt x="599" y="612"/>
                    <a:pt x="649" y="598"/>
                  </a:cubicBezTo>
                  <a:cubicBezTo>
                    <a:pt x="675" y="590"/>
                    <a:pt x="691" y="587"/>
                    <a:pt x="699" y="587"/>
                  </a:cubicBezTo>
                  <a:cubicBezTo>
                    <a:pt x="721" y="587"/>
                    <a:pt x="680" y="614"/>
                    <a:pt x="609" y="642"/>
                  </a:cubicBezTo>
                  <a:cubicBezTo>
                    <a:pt x="558" y="661"/>
                    <a:pt x="562" y="667"/>
                    <a:pt x="565" y="677"/>
                  </a:cubicBezTo>
                  <a:cubicBezTo>
                    <a:pt x="580" y="673"/>
                    <a:pt x="591" y="671"/>
                    <a:pt x="598" y="671"/>
                  </a:cubicBezTo>
                  <a:cubicBezTo>
                    <a:pt x="617" y="671"/>
                    <a:pt x="619" y="679"/>
                    <a:pt x="621" y="686"/>
                  </a:cubicBezTo>
                  <a:cubicBezTo>
                    <a:pt x="624" y="694"/>
                    <a:pt x="625" y="698"/>
                    <a:pt x="633" y="698"/>
                  </a:cubicBezTo>
                  <a:cubicBezTo>
                    <a:pt x="644" y="698"/>
                    <a:pt x="668" y="689"/>
                    <a:pt x="724" y="667"/>
                  </a:cubicBezTo>
                  <a:cubicBezTo>
                    <a:pt x="782" y="645"/>
                    <a:pt x="806" y="638"/>
                    <a:pt x="818" y="638"/>
                  </a:cubicBezTo>
                  <a:cubicBezTo>
                    <a:pt x="825" y="638"/>
                    <a:pt x="827" y="641"/>
                    <a:pt x="828" y="645"/>
                  </a:cubicBezTo>
                  <a:cubicBezTo>
                    <a:pt x="831" y="651"/>
                    <a:pt x="831" y="658"/>
                    <a:pt x="784" y="677"/>
                  </a:cubicBezTo>
                  <a:cubicBezTo>
                    <a:pt x="784" y="677"/>
                    <a:pt x="737" y="702"/>
                    <a:pt x="737" y="708"/>
                  </a:cubicBezTo>
                  <a:cubicBezTo>
                    <a:pt x="740" y="714"/>
                    <a:pt x="743" y="717"/>
                    <a:pt x="693" y="736"/>
                  </a:cubicBezTo>
                  <a:cubicBezTo>
                    <a:pt x="693" y="736"/>
                    <a:pt x="646" y="761"/>
                    <a:pt x="649" y="774"/>
                  </a:cubicBezTo>
                  <a:cubicBezTo>
                    <a:pt x="652" y="786"/>
                    <a:pt x="659" y="796"/>
                    <a:pt x="609" y="814"/>
                  </a:cubicBezTo>
                  <a:cubicBezTo>
                    <a:pt x="610" y="817"/>
                    <a:pt x="610" y="818"/>
                    <a:pt x="613" y="818"/>
                  </a:cubicBezTo>
                  <a:cubicBezTo>
                    <a:pt x="618" y="818"/>
                    <a:pt x="629" y="814"/>
                    <a:pt x="659" y="802"/>
                  </a:cubicBezTo>
                  <a:cubicBezTo>
                    <a:pt x="684" y="792"/>
                    <a:pt x="710" y="784"/>
                    <a:pt x="724" y="784"/>
                  </a:cubicBezTo>
                  <a:cubicBezTo>
                    <a:pt x="736" y="784"/>
                    <a:pt x="738" y="791"/>
                    <a:pt x="718" y="811"/>
                  </a:cubicBezTo>
                  <a:cubicBezTo>
                    <a:pt x="720" y="820"/>
                    <a:pt x="724" y="831"/>
                    <a:pt x="740" y="831"/>
                  </a:cubicBezTo>
                  <a:cubicBezTo>
                    <a:pt x="748" y="831"/>
                    <a:pt x="759" y="828"/>
                    <a:pt x="775" y="821"/>
                  </a:cubicBezTo>
                  <a:lnTo>
                    <a:pt x="775" y="821"/>
                  </a:lnTo>
                  <a:cubicBezTo>
                    <a:pt x="778" y="827"/>
                    <a:pt x="778" y="827"/>
                    <a:pt x="728" y="846"/>
                  </a:cubicBezTo>
                  <a:cubicBezTo>
                    <a:pt x="665" y="870"/>
                    <a:pt x="645" y="884"/>
                    <a:pt x="666" y="884"/>
                  </a:cubicBezTo>
                  <a:cubicBezTo>
                    <a:pt x="678" y="884"/>
                    <a:pt x="701" y="880"/>
                    <a:pt x="737" y="871"/>
                  </a:cubicBezTo>
                  <a:cubicBezTo>
                    <a:pt x="757" y="863"/>
                    <a:pt x="769" y="859"/>
                    <a:pt x="773" y="859"/>
                  </a:cubicBezTo>
                  <a:cubicBezTo>
                    <a:pt x="777" y="859"/>
                    <a:pt x="767" y="866"/>
                    <a:pt x="740" y="880"/>
                  </a:cubicBezTo>
                  <a:cubicBezTo>
                    <a:pt x="740" y="880"/>
                    <a:pt x="741" y="882"/>
                    <a:pt x="748" y="882"/>
                  </a:cubicBezTo>
                  <a:cubicBezTo>
                    <a:pt x="755" y="882"/>
                    <a:pt x="768" y="880"/>
                    <a:pt x="793" y="874"/>
                  </a:cubicBezTo>
                  <a:cubicBezTo>
                    <a:pt x="813" y="869"/>
                    <a:pt x="825" y="866"/>
                    <a:pt x="830" y="866"/>
                  </a:cubicBezTo>
                  <a:cubicBezTo>
                    <a:pt x="837" y="866"/>
                    <a:pt x="826" y="873"/>
                    <a:pt x="800" y="890"/>
                  </a:cubicBezTo>
                  <a:cubicBezTo>
                    <a:pt x="750" y="912"/>
                    <a:pt x="753" y="915"/>
                    <a:pt x="753" y="921"/>
                  </a:cubicBezTo>
                  <a:cubicBezTo>
                    <a:pt x="757" y="920"/>
                    <a:pt x="761" y="920"/>
                    <a:pt x="765" y="920"/>
                  </a:cubicBezTo>
                  <a:cubicBezTo>
                    <a:pt x="809" y="920"/>
                    <a:pt x="824" y="982"/>
                    <a:pt x="781" y="1002"/>
                  </a:cubicBezTo>
                  <a:cubicBezTo>
                    <a:pt x="814" y="994"/>
                    <a:pt x="825" y="991"/>
                    <a:pt x="829" y="991"/>
                  </a:cubicBezTo>
                  <a:cubicBezTo>
                    <a:pt x="831" y="991"/>
                    <a:pt x="831" y="992"/>
                    <a:pt x="831" y="993"/>
                  </a:cubicBezTo>
                  <a:cubicBezTo>
                    <a:pt x="789" y="1013"/>
                    <a:pt x="776" y="1021"/>
                    <a:pt x="783" y="1021"/>
                  </a:cubicBezTo>
                  <a:cubicBezTo>
                    <a:pt x="791" y="1021"/>
                    <a:pt x="830" y="1008"/>
                    <a:pt x="884" y="987"/>
                  </a:cubicBezTo>
                  <a:lnTo>
                    <a:pt x="884" y="981"/>
                  </a:lnTo>
                  <a:lnTo>
                    <a:pt x="881" y="974"/>
                  </a:lnTo>
                  <a:cubicBezTo>
                    <a:pt x="916" y="961"/>
                    <a:pt x="939" y="955"/>
                    <a:pt x="947" y="955"/>
                  </a:cubicBezTo>
                  <a:cubicBezTo>
                    <a:pt x="963" y="955"/>
                    <a:pt x="932" y="975"/>
                    <a:pt x="837" y="1012"/>
                  </a:cubicBezTo>
                  <a:cubicBezTo>
                    <a:pt x="786" y="1036"/>
                    <a:pt x="763" y="1047"/>
                    <a:pt x="768" y="1047"/>
                  </a:cubicBezTo>
                  <a:cubicBezTo>
                    <a:pt x="772" y="1047"/>
                    <a:pt x="796" y="1039"/>
                    <a:pt x="840" y="1024"/>
                  </a:cubicBezTo>
                  <a:cubicBezTo>
                    <a:pt x="884" y="1010"/>
                    <a:pt x="909" y="1002"/>
                    <a:pt x="916" y="1002"/>
                  </a:cubicBezTo>
                  <a:cubicBezTo>
                    <a:pt x="925" y="1002"/>
                    <a:pt x="902" y="1015"/>
                    <a:pt x="847" y="1040"/>
                  </a:cubicBezTo>
                  <a:cubicBezTo>
                    <a:pt x="796" y="1060"/>
                    <a:pt x="772" y="1069"/>
                    <a:pt x="774" y="1069"/>
                  </a:cubicBezTo>
                  <a:cubicBezTo>
                    <a:pt x="777" y="1069"/>
                    <a:pt x="802" y="1061"/>
                    <a:pt x="850" y="1046"/>
                  </a:cubicBezTo>
                  <a:cubicBezTo>
                    <a:pt x="945" y="1015"/>
                    <a:pt x="1007" y="998"/>
                    <a:pt x="1023" y="998"/>
                  </a:cubicBezTo>
                  <a:cubicBezTo>
                    <a:pt x="1041" y="998"/>
                    <a:pt x="1007" y="1017"/>
                    <a:pt x="906" y="1056"/>
                  </a:cubicBezTo>
                  <a:cubicBezTo>
                    <a:pt x="809" y="1093"/>
                    <a:pt x="762" y="1118"/>
                    <a:pt x="765" y="1125"/>
                  </a:cubicBezTo>
                  <a:cubicBezTo>
                    <a:pt x="800" y="1118"/>
                    <a:pt x="834" y="1109"/>
                    <a:pt x="865" y="1093"/>
                  </a:cubicBezTo>
                  <a:cubicBezTo>
                    <a:pt x="908" y="1073"/>
                    <a:pt x="932" y="1064"/>
                    <a:pt x="937" y="1064"/>
                  </a:cubicBezTo>
                  <a:cubicBezTo>
                    <a:pt x="942" y="1064"/>
                    <a:pt x="920" y="1077"/>
                    <a:pt x="869" y="1103"/>
                  </a:cubicBezTo>
                  <a:cubicBezTo>
                    <a:pt x="768" y="1157"/>
                    <a:pt x="741" y="1178"/>
                    <a:pt x="771" y="1178"/>
                  </a:cubicBezTo>
                  <a:cubicBezTo>
                    <a:pt x="783" y="1178"/>
                    <a:pt x="805" y="1175"/>
                    <a:pt x="834" y="1169"/>
                  </a:cubicBezTo>
                  <a:cubicBezTo>
                    <a:pt x="862" y="1164"/>
                    <a:pt x="883" y="1163"/>
                    <a:pt x="897" y="1163"/>
                  </a:cubicBezTo>
                  <a:cubicBezTo>
                    <a:pt x="935" y="1163"/>
                    <a:pt x="918" y="1177"/>
                    <a:pt x="844" y="1190"/>
                  </a:cubicBezTo>
                  <a:cubicBezTo>
                    <a:pt x="778" y="1208"/>
                    <a:pt x="754" y="1215"/>
                    <a:pt x="759" y="1215"/>
                  </a:cubicBezTo>
                  <a:cubicBezTo>
                    <a:pt x="762" y="1215"/>
                    <a:pt x="774" y="1213"/>
                    <a:pt x="793" y="1209"/>
                  </a:cubicBezTo>
                  <a:cubicBezTo>
                    <a:pt x="797" y="1222"/>
                    <a:pt x="803" y="1234"/>
                    <a:pt x="803" y="1241"/>
                  </a:cubicBezTo>
                  <a:cubicBezTo>
                    <a:pt x="833" y="1238"/>
                    <a:pt x="864" y="1230"/>
                    <a:pt x="892" y="1218"/>
                  </a:cubicBezTo>
                  <a:lnTo>
                    <a:pt x="892" y="1218"/>
                  </a:lnTo>
                  <a:cubicBezTo>
                    <a:pt x="830" y="1247"/>
                    <a:pt x="793" y="1270"/>
                    <a:pt x="814" y="1270"/>
                  </a:cubicBezTo>
                  <a:cubicBezTo>
                    <a:pt x="823" y="1270"/>
                    <a:pt x="839" y="1267"/>
                    <a:pt x="865" y="1259"/>
                  </a:cubicBezTo>
                  <a:cubicBezTo>
                    <a:pt x="865" y="1266"/>
                    <a:pt x="869" y="1272"/>
                    <a:pt x="869" y="1272"/>
                  </a:cubicBezTo>
                  <a:cubicBezTo>
                    <a:pt x="870" y="1275"/>
                    <a:pt x="871" y="1276"/>
                    <a:pt x="875" y="1276"/>
                  </a:cubicBezTo>
                  <a:cubicBezTo>
                    <a:pt x="880" y="1276"/>
                    <a:pt x="893" y="1273"/>
                    <a:pt x="922" y="1266"/>
                  </a:cubicBezTo>
                  <a:cubicBezTo>
                    <a:pt x="933" y="1262"/>
                    <a:pt x="939" y="1261"/>
                    <a:pt x="942" y="1261"/>
                  </a:cubicBezTo>
                  <a:cubicBezTo>
                    <a:pt x="952" y="1261"/>
                    <a:pt x="915" y="1281"/>
                    <a:pt x="878" y="1300"/>
                  </a:cubicBezTo>
                  <a:cubicBezTo>
                    <a:pt x="842" y="1319"/>
                    <a:pt x="807" y="1338"/>
                    <a:pt x="813" y="1338"/>
                  </a:cubicBezTo>
                  <a:cubicBezTo>
                    <a:pt x="815" y="1338"/>
                    <a:pt x="822" y="1336"/>
                    <a:pt x="834" y="1332"/>
                  </a:cubicBezTo>
                  <a:cubicBezTo>
                    <a:pt x="884" y="1316"/>
                    <a:pt x="934" y="1303"/>
                    <a:pt x="985" y="1291"/>
                  </a:cubicBezTo>
                  <a:cubicBezTo>
                    <a:pt x="994" y="1288"/>
                    <a:pt x="1000" y="1287"/>
                    <a:pt x="1003" y="1287"/>
                  </a:cubicBezTo>
                  <a:cubicBezTo>
                    <a:pt x="1017" y="1287"/>
                    <a:pt x="978" y="1306"/>
                    <a:pt x="938" y="1316"/>
                  </a:cubicBezTo>
                  <a:cubicBezTo>
                    <a:pt x="903" y="1328"/>
                    <a:pt x="872" y="1344"/>
                    <a:pt x="844" y="1366"/>
                  </a:cubicBezTo>
                  <a:cubicBezTo>
                    <a:pt x="845" y="1370"/>
                    <a:pt x="847" y="1375"/>
                    <a:pt x="858" y="1375"/>
                  </a:cubicBezTo>
                  <a:cubicBezTo>
                    <a:pt x="866" y="1375"/>
                    <a:pt x="879" y="1372"/>
                    <a:pt x="900" y="1363"/>
                  </a:cubicBezTo>
                  <a:cubicBezTo>
                    <a:pt x="909" y="1359"/>
                    <a:pt x="917" y="1357"/>
                    <a:pt x="924" y="1357"/>
                  </a:cubicBezTo>
                  <a:cubicBezTo>
                    <a:pt x="950" y="1357"/>
                    <a:pt x="950" y="1384"/>
                    <a:pt x="912" y="1404"/>
                  </a:cubicBezTo>
                  <a:lnTo>
                    <a:pt x="916" y="1416"/>
                  </a:lnTo>
                  <a:cubicBezTo>
                    <a:pt x="916" y="1417"/>
                    <a:pt x="919" y="1418"/>
                    <a:pt x="923" y="1418"/>
                  </a:cubicBezTo>
                  <a:cubicBezTo>
                    <a:pt x="935" y="1418"/>
                    <a:pt x="960" y="1412"/>
                    <a:pt x="967" y="1412"/>
                  </a:cubicBezTo>
                  <a:cubicBezTo>
                    <a:pt x="968" y="1412"/>
                    <a:pt x="969" y="1413"/>
                    <a:pt x="969" y="1413"/>
                  </a:cubicBezTo>
                  <a:cubicBezTo>
                    <a:pt x="969" y="1413"/>
                    <a:pt x="970" y="1415"/>
                    <a:pt x="977" y="1415"/>
                  </a:cubicBezTo>
                  <a:cubicBezTo>
                    <a:pt x="984" y="1415"/>
                    <a:pt x="997" y="1413"/>
                    <a:pt x="1022" y="1407"/>
                  </a:cubicBezTo>
                  <a:lnTo>
                    <a:pt x="1022" y="1407"/>
                  </a:lnTo>
                  <a:cubicBezTo>
                    <a:pt x="1025" y="1413"/>
                    <a:pt x="1025" y="1419"/>
                    <a:pt x="978" y="1438"/>
                  </a:cubicBezTo>
                  <a:cubicBezTo>
                    <a:pt x="1025" y="1422"/>
                    <a:pt x="1050" y="1413"/>
                    <a:pt x="1054" y="1413"/>
                  </a:cubicBezTo>
                  <a:lnTo>
                    <a:pt x="1054" y="1413"/>
                  </a:lnTo>
                  <a:cubicBezTo>
                    <a:pt x="1057" y="1413"/>
                    <a:pt x="1033" y="1424"/>
                    <a:pt x="981" y="1447"/>
                  </a:cubicBezTo>
                  <a:cubicBezTo>
                    <a:pt x="931" y="1469"/>
                    <a:pt x="907" y="1479"/>
                    <a:pt x="909" y="1479"/>
                  </a:cubicBezTo>
                  <a:cubicBezTo>
                    <a:pt x="911" y="1479"/>
                    <a:pt x="937" y="1470"/>
                    <a:pt x="985" y="1454"/>
                  </a:cubicBezTo>
                  <a:cubicBezTo>
                    <a:pt x="1005" y="1449"/>
                    <a:pt x="1018" y="1445"/>
                    <a:pt x="1021" y="1445"/>
                  </a:cubicBezTo>
                  <a:cubicBezTo>
                    <a:pt x="1027" y="1445"/>
                    <a:pt x="1015" y="1452"/>
                    <a:pt x="988" y="1466"/>
                  </a:cubicBezTo>
                  <a:cubicBezTo>
                    <a:pt x="960" y="1477"/>
                    <a:pt x="949" y="1484"/>
                    <a:pt x="954" y="1484"/>
                  </a:cubicBezTo>
                  <a:cubicBezTo>
                    <a:pt x="958" y="1484"/>
                    <a:pt x="970" y="1480"/>
                    <a:pt x="991" y="1473"/>
                  </a:cubicBezTo>
                  <a:cubicBezTo>
                    <a:pt x="1038" y="1456"/>
                    <a:pt x="1076" y="1447"/>
                    <a:pt x="1091" y="1447"/>
                  </a:cubicBezTo>
                  <a:cubicBezTo>
                    <a:pt x="1106" y="1447"/>
                    <a:pt x="1097" y="1456"/>
                    <a:pt x="1047" y="1476"/>
                  </a:cubicBezTo>
                  <a:cubicBezTo>
                    <a:pt x="1047" y="1476"/>
                    <a:pt x="1047" y="1477"/>
                    <a:pt x="1054" y="1477"/>
                  </a:cubicBezTo>
                  <a:cubicBezTo>
                    <a:pt x="1060" y="1477"/>
                    <a:pt x="1072" y="1476"/>
                    <a:pt x="1097" y="1469"/>
                  </a:cubicBezTo>
                  <a:cubicBezTo>
                    <a:pt x="1146" y="1453"/>
                    <a:pt x="1171" y="1444"/>
                    <a:pt x="1173" y="1444"/>
                  </a:cubicBezTo>
                  <a:lnTo>
                    <a:pt x="1173" y="1444"/>
                  </a:lnTo>
                  <a:cubicBezTo>
                    <a:pt x="1174" y="1444"/>
                    <a:pt x="1150" y="1453"/>
                    <a:pt x="1101" y="1473"/>
                  </a:cubicBezTo>
                  <a:cubicBezTo>
                    <a:pt x="1044" y="1498"/>
                    <a:pt x="1021" y="1511"/>
                    <a:pt x="1032" y="1511"/>
                  </a:cubicBezTo>
                  <a:cubicBezTo>
                    <a:pt x="1040" y="1511"/>
                    <a:pt x="1065" y="1504"/>
                    <a:pt x="1107" y="1491"/>
                  </a:cubicBezTo>
                  <a:cubicBezTo>
                    <a:pt x="1107" y="1491"/>
                    <a:pt x="1119" y="1488"/>
                    <a:pt x="1126" y="1488"/>
                  </a:cubicBezTo>
                  <a:cubicBezTo>
                    <a:pt x="1133" y="1488"/>
                    <a:pt x="1133" y="1491"/>
                    <a:pt x="1110" y="1504"/>
                  </a:cubicBezTo>
                  <a:cubicBezTo>
                    <a:pt x="1078" y="1524"/>
                    <a:pt x="1049" y="1558"/>
                    <a:pt x="1072" y="1558"/>
                  </a:cubicBezTo>
                  <a:cubicBezTo>
                    <a:pt x="1081" y="1558"/>
                    <a:pt x="1097" y="1553"/>
                    <a:pt x="1122" y="1541"/>
                  </a:cubicBezTo>
                  <a:lnTo>
                    <a:pt x="1126" y="1554"/>
                  </a:lnTo>
                  <a:cubicBezTo>
                    <a:pt x="1097" y="1574"/>
                    <a:pt x="1088" y="1584"/>
                    <a:pt x="1100" y="1584"/>
                  </a:cubicBezTo>
                  <a:cubicBezTo>
                    <a:pt x="1106" y="1584"/>
                    <a:pt x="1118" y="1581"/>
                    <a:pt x="1135" y="1576"/>
                  </a:cubicBezTo>
                  <a:lnTo>
                    <a:pt x="1185" y="1563"/>
                  </a:lnTo>
                  <a:lnTo>
                    <a:pt x="1185" y="1563"/>
                  </a:lnTo>
                  <a:cubicBezTo>
                    <a:pt x="1151" y="1573"/>
                    <a:pt x="1119" y="1592"/>
                    <a:pt x="1091" y="1614"/>
                  </a:cubicBezTo>
                  <a:cubicBezTo>
                    <a:pt x="1092" y="1616"/>
                    <a:pt x="1093" y="1617"/>
                    <a:pt x="1096" y="1617"/>
                  </a:cubicBezTo>
                  <a:cubicBezTo>
                    <a:pt x="1101" y="1617"/>
                    <a:pt x="1111" y="1613"/>
                    <a:pt x="1141" y="1601"/>
                  </a:cubicBezTo>
                  <a:cubicBezTo>
                    <a:pt x="1167" y="1587"/>
                    <a:pt x="1180" y="1583"/>
                    <a:pt x="1186" y="1583"/>
                  </a:cubicBezTo>
                  <a:cubicBezTo>
                    <a:pt x="1191" y="1583"/>
                    <a:pt x="1191" y="1586"/>
                    <a:pt x="1191" y="1588"/>
                  </a:cubicBezTo>
                  <a:cubicBezTo>
                    <a:pt x="1163" y="1610"/>
                    <a:pt x="1132" y="1626"/>
                    <a:pt x="1097" y="1635"/>
                  </a:cubicBezTo>
                  <a:lnTo>
                    <a:pt x="1101" y="1642"/>
                  </a:lnTo>
                  <a:cubicBezTo>
                    <a:pt x="1152" y="1622"/>
                    <a:pt x="1177" y="1614"/>
                    <a:pt x="1182" y="1614"/>
                  </a:cubicBezTo>
                  <a:cubicBezTo>
                    <a:pt x="1186" y="1614"/>
                    <a:pt x="1174" y="1620"/>
                    <a:pt x="1151" y="1629"/>
                  </a:cubicBezTo>
                  <a:cubicBezTo>
                    <a:pt x="1104" y="1654"/>
                    <a:pt x="1107" y="1661"/>
                    <a:pt x="1107" y="1667"/>
                  </a:cubicBezTo>
                  <a:cubicBezTo>
                    <a:pt x="1122" y="1660"/>
                    <a:pt x="1129" y="1658"/>
                    <a:pt x="1130" y="1658"/>
                  </a:cubicBezTo>
                  <a:lnTo>
                    <a:pt x="1130" y="1658"/>
                  </a:lnTo>
                  <a:cubicBezTo>
                    <a:pt x="1132" y="1658"/>
                    <a:pt x="1113" y="1667"/>
                    <a:pt x="1108" y="1667"/>
                  </a:cubicBezTo>
                  <a:cubicBezTo>
                    <a:pt x="1107" y="1667"/>
                    <a:pt x="1107" y="1667"/>
                    <a:pt x="1107" y="1667"/>
                  </a:cubicBezTo>
                  <a:lnTo>
                    <a:pt x="1060" y="1686"/>
                  </a:lnTo>
                  <a:cubicBezTo>
                    <a:pt x="1045" y="1694"/>
                    <a:pt x="1040" y="1697"/>
                    <a:pt x="1041" y="1697"/>
                  </a:cubicBezTo>
                  <a:cubicBezTo>
                    <a:pt x="1045" y="1697"/>
                    <a:pt x="1078" y="1683"/>
                    <a:pt x="1110" y="1670"/>
                  </a:cubicBezTo>
                  <a:lnTo>
                    <a:pt x="1113" y="1682"/>
                  </a:lnTo>
                  <a:cubicBezTo>
                    <a:pt x="1114" y="1685"/>
                    <a:pt x="1116" y="1688"/>
                    <a:pt x="1121" y="1688"/>
                  </a:cubicBezTo>
                  <a:cubicBezTo>
                    <a:pt x="1127" y="1688"/>
                    <a:pt x="1139" y="1684"/>
                    <a:pt x="1163" y="1670"/>
                  </a:cubicBezTo>
                  <a:cubicBezTo>
                    <a:pt x="1195" y="1654"/>
                    <a:pt x="1229" y="1642"/>
                    <a:pt x="1263" y="1635"/>
                  </a:cubicBezTo>
                  <a:lnTo>
                    <a:pt x="1263" y="1635"/>
                  </a:lnTo>
                  <a:cubicBezTo>
                    <a:pt x="1229" y="1648"/>
                    <a:pt x="1198" y="1661"/>
                    <a:pt x="1169" y="1679"/>
                  </a:cubicBezTo>
                  <a:cubicBezTo>
                    <a:pt x="1169" y="1686"/>
                    <a:pt x="1122" y="1704"/>
                    <a:pt x="1122" y="1704"/>
                  </a:cubicBezTo>
                  <a:cubicBezTo>
                    <a:pt x="1056" y="1727"/>
                    <a:pt x="1058" y="1736"/>
                    <a:pt x="1082" y="1736"/>
                  </a:cubicBezTo>
                  <a:cubicBezTo>
                    <a:pt x="1094" y="1736"/>
                    <a:pt x="1112" y="1734"/>
                    <a:pt x="1129" y="1730"/>
                  </a:cubicBezTo>
                  <a:cubicBezTo>
                    <a:pt x="1171" y="1718"/>
                    <a:pt x="1195" y="1712"/>
                    <a:pt x="1203" y="1712"/>
                  </a:cubicBezTo>
                  <a:cubicBezTo>
                    <a:pt x="1214" y="1712"/>
                    <a:pt x="1192" y="1723"/>
                    <a:pt x="1135" y="1745"/>
                  </a:cubicBezTo>
                  <a:cubicBezTo>
                    <a:pt x="1103" y="1758"/>
                    <a:pt x="1092" y="1763"/>
                    <a:pt x="1098" y="1763"/>
                  </a:cubicBezTo>
                  <a:cubicBezTo>
                    <a:pt x="1109" y="1763"/>
                    <a:pt x="1187" y="1740"/>
                    <a:pt x="1285" y="1704"/>
                  </a:cubicBezTo>
                  <a:lnTo>
                    <a:pt x="1433" y="1654"/>
                  </a:lnTo>
                  <a:lnTo>
                    <a:pt x="1433" y="1654"/>
                  </a:lnTo>
                  <a:lnTo>
                    <a:pt x="1289" y="1711"/>
                  </a:lnTo>
                  <a:cubicBezTo>
                    <a:pt x="1160" y="1767"/>
                    <a:pt x="1116" y="1786"/>
                    <a:pt x="1132" y="1786"/>
                  </a:cubicBezTo>
                  <a:cubicBezTo>
                    <a:pt x="1140" y="1786"/>
                    <a:pt x="1163" y="1781"/>
                    <a:pt x="1198" y="1773"/>
                  </a:cubicBezTo>
                  <a:cubicBezTo>
                    <a:pt x="1220" y="1769"/>
                    <a:pt x="1233" y="1767"/>
                    <a:pt x="1237" y="1767"/>
                  </a:cubicBezTo>
                  <a:cubicBezTo>
                    <a:pt x="1242" y="1767"/>
                    <a:pt x="1230" y="1772"/>
                    <a:pt x="1201" y="1783"/>
                  </a:cubicBezTo>
                  <a:cubicBezTo>
                    <a:pt x="1154" y="1805"/>
                    <a:pt x="1157" y="1808"/>
                    <a:pt x="1160" y="1827"/>
                  </a:cubicBezTo>
                  <a:cubicBezTo>
                    <a:pt x="1164" y="1836"/>
                    <a:pt x="1166" y="1841"/>
                    <a:pt x="1176" y="1841"/>
                  </a:cubicBezTo>
                  <a:cubicBezTo>
                    <a:pt x="1184" y="1841"/>
                    <a:pt x="1196" y="1838"/>
                    <a:pt x="1216" y="1830"/>
                  </a:cubicBezTo>
                  <a:lnTo>
                    <a:pt x="1223" y="1842"/>
                  </a:lnTo>
                  <a:cubicBezTo>
                    <a:pt x="1179" y="1862"/>
                    <a:pt x="1166" y="1871"/>
                    <a:pt x="1173" y="1871"/>
                  </a:cubicBezTo>
                  <a:cubicBezTo>
                    <a:pt x="1181" y="1871"/>
                    <a:pt x="1221" y="1857"/>
                    <a:pt x="1273" y="1833"/>
                  </a:cubicBezTo>
                  <a:lnTo>
                    <a:pt x="1276" y="1845"/>
                  </a:lnTo>
                  <a:lnTo>
                    <a:pt x="1229" y="1864"/>
                  </a:lnTo>
                  <a:cubicBezTo>
                    <a:pt x="1179" y="1883"/>
                    <a:pt x="1185" y="1896"/>
                    <a:pt x="1201" y="1943"/>
                  </a:cubicBezTo>
                  <a:cubicBezTo>
                    <a:pt x="1210" y="1971"/>
                    <a:pt x="1215" y="1986"/>
                    <a:pt x="1235" y="1986"/>
                  </a:cubicBezTo>
                  <a:cubicBezTo>
                    <a:pt x="1251" y="1986"/>
                    <a:pt x="1275" y="1978"/>
                    <a:pt x="1317" y="1961"/>
                  </a:cubicBezTo>
                  <a:cubicBezTo>
                    <a:pt x="1360" y="1946"/>
                    <a:pt x="1385" y="1939"/>
                    <a:pt x="1390" y="1939"/>
                  </a:cubicBezTo>
                  <a:cubicBezTo>
                    <a:pt x="1397" y="1939"/>
                    <a:pt x="1374" y="1950"/>
                    <a:pt x="1320" y="1971"/>
                  </a:cubicBezTo>
                  <a:cubicBezTo>
                    <a:pt x="1283" y="1987"/>
                    <a:pt x="1248" y="2003"/>
                    <a:pt x="1252" y="2003"/>
                  </a:cubicBezTo>
                  <a:cubicBezTo>
                    <a:pt x="1253" y="2003"/>
                    <a:pt x="1260" y="2001"/>
                    <a:pt x="1273" y="1996"/>
                  </a:cubicBezTo>
                  <a:lnTo>
                    <a:pt x="1273" y="1996"/>
                  </a:lnTo>
                  <a:cubicBezTo>
                    <a:pt x="1273" y="1996"/>
                    <a:pt x="1276" y="2008"/>
                    <a:pt x="1229" y="2033"/>
                  </a:cubicBezTo>
                  <a:cubicBezTo>
                    <a:pt x="1182" y="2063"/>
                    <a:pt x="1173" y="2073"/>
                    <a:pt x="1182" y="2073"/>
                  </a:cubicBezTo>
                  <a:cubicBezTo>
                    <a:pt x="1190" y="2073"/>
                    <a:pt x="1214" y="2064"/>
                    <a:pt x="1238" y="2055"/>
                  </a:cubicBezTo>
                  <a:cubicBezTo>
                    <a:pt x="1276" y="2038"/>
                    <a:pt x="1291" y="2031"/>
                    <a:pt x="1293" y="2031"/>
                  </a:cubicBezTo>
                  <a:lnTo>
                    <a:pt x="1293" y="2031"/>
                  </a:lnTo>
                  <a:cubicBezTo>
                    <a:pt x="1295" y="2031"/>
                    <a:pt x="1267" y="2047"/>
                    <a:pt x="1238" y="2062"/>
                  </a:cubicBezTo>
                  <a:cubicBezTo>
                    <a:pt x="1203" y="2081"/>
                    <a:pt x="1167" y="2100"/>
                    <a:pt x="1174" y="2100"/>
                  </a:cubicBezTo>
                  <a:cubicBezTo>
                    <a:pt x="1176" y="2100"/>
                    <a:pt x="1182" y="2098"/>
                    <a:pt x="1195" y="2093"/>
                  </a:cubicBezTo>
                  <a:cubicBezTo>
                    <a:pt x="1206" y="2090"/>
                    <a:pt x="1218" y="2089"/>
                    <a:pt x="1228" y="2089"/>
                  </a:cubicBezTo>
                  <a:cubicBezTo>
                    <a:pt x="1264" y="2089"/>
                    <a:pt x="1282" y="2105"/>
                    <a:pt x="1207" y="2134"/>
                  </a:cubicBezTo>
                  <a:lnTo>
                    <a:pt x="1210" y="2143"/>
                  </a:lnTo>
                  <a:cubicBezTo>
                    <a:pt x="1229" y="2136"/>
                    <a:pt x="1241" y="2134"/>
                    <a:pt x="1249" y="2134"/>
                  </a:cubicBezTo>
                  <a:cubicBezTo>
                    <a:pt x="1263" y="2134"/>
                    <a:pt x="1265" y="2142"/>
                    <a:pt x="1267" y="2149"/>
                  </a:cubicBezTo>
                  <a:cubicBezTo>
                    <a:pt x="1270" y="2159"/>
                    <a:pt x="1273" y="2165"/>
                    <a:pt x="1226" y="2184"/>
                  </a:cubicBezTo>
                  <a:cubicBezTo>
                    <a:pt x="1192" y="2195"/>
                    <a:pt x="1181" y="2199"/>
                    <a:pt x="1194" y="2199"/>
                  </a:cubicBezTo>
                  <a:cubicBezTo>
                    <a:pt x="1201" y="2199"/>
                    <a:pt x="1212" y="2198"/>
                    <a:pt x="1229" y="2196"/>
                  </a:cubicBezTo>
                  <a:cubicBezTo>
                    <a:pt x="1229" y="2197"/>
                    <a:pt x="1230" y="2197"/>
                    <a:pt x="1231" y="2197"/>
                  </a:cubicBezTo>
                  <a:cubicBezTo>
                    <a:pt x="1244" y="2197"/>
                    <a:pt x="1315" y="2174"/>
                    <a:pt x="1330" y="2174"/>
                  </a:cubicBezTo>
                  <a:cubicBezTo>
                    <a:pt x="1331" y="2174"/>
                    <a:pt x="1332" y="2174"/>
                    <a:pt x="1332" y="2175"/>
                  </a:cubicBezTo>
                  <a:cubicBezTo>
                    <a:pt x="1364" y="2159"/>
                    <a:pt x="1398" y="2149"/>
                    <a:pt x="1433" y="2149"/>
                  </a:cubicBezTo>
                  <a:lnTo>
                    <a:pt x="1383" y="2168"/>
                  </a:lnTo>
                  <a:lnTo>
                    <a:pt x="1285" y="2206"/>
                  </a:lnTo>
                  <a:cubicBezTo>
                    <a:pt x="1287" y="2209"/>
                    <a:pt x="1289" y="2212"/>
                    <a:pt x="1296" y="2212"/>
                  </a:cubicBezTo>
                  <a:cubicBezTo>
                    <a:pt x="1303" y="2212"/>
                    <a:pt x="1315" y="2209"/>
                    <a:pt x="1339" y="2200"/>
                  </a:cubicBezTo>
                  <a:lnTo>
                    <a:pt x="1339" y="2200"/>
                  </a:lnTo>
                  <a:cubicBezTo>
                    <a:pt x="1292" y="2225"/>
                    <a:pt x="1295" y="2228"/>
                    <a:pt x="1298" y="2240"/>
                  </a:cubicBezTo>
                  <a:cubicBezTo>
                    <a:pt x="1300" y="2249"/>
                    <a:pt x="1302" y="2256"/>
                    <a:pt x="1318" y="2256"/>
                  </a:cubicBezTo>
                  <a:cubicBezTo>
                    <a:pt x="1326" y="2256"/>
                    <a:pt x="1338" y="2254"/>
                    <a:pt x="1354" y="2250"/>
                  </a:cubicBezTo>
                  <a:lnTo>
                    <a:pt x="1354" y="2250"/>
                  </a:lnTo>
                  <a:cubicBezTo>
                    <a:pt x="1286" y="2282"/>
                    <a:pt x="1274" y="2309"/>
                    <a:pt x="1310" y="2309"/>
                  </a:cubicBezTo>
                  <a:cubicBezTo>
                    <a:pt x="1324" y="2309"/>
                    <a:pt x="1344" y="2305"/>
                    <a:pt x="1370" y="2297"/>
                  </a:cubicBezTo>
                  <a:cubicBezTo>
                    <a:pt x="1392" y="2289"/>
                    <a:pt x="1404" y="2285"/>
                    <a:pt x="1407" y="2285"/>
                  </a:cubicBezTo>
                  <a:cubicBezTo>
                    <a:pt x="1412" y="2285"/>
                    <a:pt x="1401" y="2292"/>
                    <a:pt x="1376" y="2306"/>
                  </a:cubicBezTo>
                  <a:cubicBezTo>
                    <a:pt x="1349" y="2321"/>
                    <a:pt x="1337" y="2327"/>
                    <a:pt x="1343" y="2327"/>
                  </a:cubicBezTo>
                  <a:cubicBezTo>
                    <a:pt x="1346" y="2327"/>
                    <a:pt x="1359" y="2324"/>
                    <a:pt x="1379" y="2319"/>
                  </a:cubicBezTo>
                  <a:cubicBezTo>
                    <a:pt x="1389" y="2316"/>
                    <a:pt x="1395" y="2315"/>
                    <a:pt x="1398" y="2315"/>
                  </a:cubicBezTo>
                  <a:cubicBezTo>
                    <a:pt x="1412" y="2315"/>
                    <a:pt x="1374" y="2336"/>
                    <a:pt x="1336" y="2356"/>
                  </a:cubicBezTo>
                  <a:cubicBezTo>
                    <a:pt x="1272" y="2386"/>
                    <a:pt x="1251" y="2399"/>
                    <a:pt x="1260" y="2399"/>
                  </a:cubicBezTo>
                  <a:cubicBezTo>
                    <a:pt x="1265" y="2399"/>
                    <a:pt x="1276" y="2396"/>
                    <a:pt x="1292" y="2391"/>
                  </a:cubicBezTo>
                  <a:cubicBezTo>
                    <a:pt x="1302" y="2390"/>
                    <a:pt x="1311" y="2389"/>
                    <a:pt x="1318" y="2389"/>
                  </a:cubicBezTo>
                  <a:cubicBezTo>
                    <a:pt x="1346" y="2389"/>
                    <a:pt x="1349" y="2398"/>
                    <a:pt x="1351" y="2400"/>
                  </a:cubicBezTo>
                  <a:cubicBezTo>
                    <a:pt x="1386" y="2400"/>
                    <a:pt x="1420" y="2391"/>
                    <a:pt x="1452" y="2375"/>
                  </a:cubicBezTo>
                  <a:cubicBezTo>
                    <a:pt x="1483" y="2363"/>
                    <a:pt x="1517" y="2350"/>
                    <a:pt x="1552" y="2341"/>
                  </a:cubicBezTo>
                  <a:cubicBezTo>
                    <a:pt x="1559" y="2340"/>
                    <a:pt x="1564" y="2339"/>
                    <a:pt x="1568" y="2339"/>
                  </a:cubicBezTo>
                  <a:cubicBezTo>
                    <a:pt x="1585" y="2339"/>
                    <a:pt x="1565" y="2348"/>
                    <a:pt x="1556" y="2348"/>
                  </a:cubicBezTo>
                  <a:cubicBezTo>
                    <a:pt x="1554" y="2348"/>
                    <a:pt x="1552" y="2348"/>
                    <a:pt x="1552" y="2347"/>
                  </a:cubicBezTo>
                  <a:cubicBezTo>
                    <a:pt x="1517" y="2353"/>
                    <a:pt x="1483" y="2366"/>
                    <a:pt x="1455" y="2384"/>
                  </a:cubicBezTo>
                  <a:cubicBezTo>
                    <a:pt x="1408" y="2410"/>
                    <a:pt x="1414" y="2422"/>
                    <a:pt x="1414" y="2428"/>
                  </a:cubicBezTo>
                  <a:lnTo>
                    <a:pt x="1423" y="2450"/>
                  </a:lnTo>
                  <a:cubicBezTo>
                    <a:pt x="1395" y="2474"/>
                    <a:pt x="1386" y="2486"/>
                    <a:pt x="1396" y="2486"/>
                  </a:cubicBezTo>
                  <a:cubicBezTo>
                    <a:pt x="1401" y="2486"/>
                    <a:pt x="1413" y="2482"/>
                    <a:pt x="1430" y="2475"/>
                  </a:cubicBezTo>
                  <a:lnTo>
                    <a:pt x="1480" y="2453"/>
                  </a:lnTo>
                  <a:lnTo>
                    <a:pt x="1480" y="2453"/>
                  </a:lnTo>
                  <a:cubicBezTo>
                    <a:pt x="1402" y="2491"/>
                    <a:pt x="1400" y="2539"/>
                    <a:pt x="1453" y="2539"/>
                  </a:cubicBezTo>
                  <a:cubicBezTo>
                    <a:pt x="1466" y="2539"/>
                    <a:pt x="1482" y="2536"/>
                    <a:pt x="1502" y="2529"/>
                  </a:cubicBezTo>
                  <a:lnTo>
                    <a:pt x="1502" y="2529"/>
                  </a:lnTo>
                  <a:lnTo>
                    <a:pt x="1455" y="2547"/>
                  </a:lnTo>
                  <a:cubicBezTo>
                    <a:pt x="1404" y="2569"/>
                    <a:pt x="1408" y="2572"/>
                    <a:pt x="1411" y="2585"/>
                  </a:cubicBezTo>
                  <a:cubicBezTo>
                    <a:pt x="1414" y="2591"/>
                    <a:pt x="1470" y="2594"/>
                    <a:pt x="1473" y="2613"/>
                  </a:cubicBezTo>
                  <a:cubicBezTo>
                    <a:pt x="1480" y="2628"/>
                    <a:pt x="1485" y="2642"/>
                    <a:pt x="1502" y="2642"/>
                  </a:cubicBezTo>
                  <a:cubicBezTo>
                    <a:pt x="1511" y="2642"/>
                    <a:pt x="1521" y="2639"/>
                    <a:pt x="1536" y="2632"/>
                  </a:cubicBezTo>
                  <a:lnTo>
                    <a:pt x="1536" y="2632"/>
                  </a:lnTo>
                  <a:cubicBezTo>
                    <a:pt x="1539" y="2638"/>
                    <a:pt x="1539" y="2638"/>
                    <a:pt x="1489" y="2657"/>
                  </a:cubicBezTo>
                  <a:cubicBezTo>
                    <a:pt x="1439" y="2673"/>
                    <a:pt x="1442" y="2679"/>
                    <a:pt x="1442" y="2682"/>
                  </a:cubicBezTo>
                  <a:cubicBezTo>
                    <a:pt x="1477" y="2676"/>
                    <a:pt x="1511" y="2667"/>
                    <a:pt x="1542" y="2651"/>
                  </a:cubicBezTo>
                  <a:cubicBezTo>
                    <a:pt x="1560" y="2644"/>
                    <a:pt x="1572" y="2640"/>
                    <a:pt x="1577" y="2640"/>
                  </a:cubicBezTo>
                  <a:cubicBezTo>
                    <a:pt x="1585" y="2640"/>
                    <a:pt x="1576" y="2649"/>
                    <a:pt x="1549" y="2667"/>
                  </a:cubicBezTo>
                  <a:cubicBezTo>
                    <a:pt x="1511" y="2693"/>
                    <a:pt x="1510" y="2716"/>
                    <a:pt x="1544" y="2716"/>
                  </a:cubicBezTo>
                  <a:cubicBezTo>
                    <a:pt x="1550" y="2716"/>
                    <a:pt x="1557" y="2715"/>
                    <a:pt x="1564" y="2714"/>
                  </a:cubicBezTo>
                  <a:lnTo>
                    <a:pt x="1564" y="2714"/>
                  </a:lnTo>
                  <a:cubicBezTo>
                    <a:pt x="1564" y="2720"/>
                    <a:pt x="1567" y="2726"/>
                    <a:pt x="1517" y="2745"/>
                  </a:cubicBezTo>
                  <a:cubicBezTo>
                    <a:pt x="1483" y="2763"/>
                    <a:pt x="1451" y="2784"/>
                    <a:pt x="1473" y="2784"/>
                  </a:cubicBezTo>
                  <a:cubicBezTo>
                    <a:pt x="1482" y="2784"/>
                    <a:pt x="1499" y="2781"/>
                    <a:pt x="1527" y="2773"/>
                  </a:cubicBezTo>
                  <a:lnTo>
                    <a:pt x="1527" y="2773"/>
                  </a:lnTo>
                  <a:cubicBezTo>
                    <a:pt x="1530" y="2779"/>
                    <a:pt x="1530" y="2779"/>
                    <a:pt x="1480" y="2798"/>
                  </a:cubicBezTo>
                  <a:cubicBezTo>
                    <a:pt x="1452" y="2814"/>
                    <a:pt x="1422" y="2827"/>
                    <a:pt x="1428" y="2827"/>
                  </a:cubicBezTo>
                  <a:cubicBezTo>
                    <a:pt x="1432" y="2827"/>
                    <a:pt x="1449" y="2822"/>
                    <a:pt x="1486" y="2811"/>
                  </a:cubicBezTo>
                  <a:cubicBezTo>
                    <a:pt x="1495" y="2809"/>
                    <a:pt x="1502" y="2808"/>
                    <a:pt x="1508" y="2808"/>
                  </a:cubicBezTo>
                  <a:cubicBezTo>
                    <a:pt x="1537" y="2808"/>
                    <a:pt x="1535" y="2826"/>
                    <a:pt x="1499" y="2851"/>
                  </a:cubicBezTo>
                  <a:cubicBezTo>
                    <a:pt x="1500" y="2853"/>
                    <a:pt x="1501" y="2855"/>
                    <a:pt x="1506" y="2855"/>
                  </a:cubicBezTo>
                  <a:cubicBezTo>
                    <a:pt x="1512" y="2855"/>
                    <a:pt x="1525" y="2852"/>
                    <a:pt x="1552" y="2842"/>
                  </a:cubicBezTo>
                  <a:lnTo>
                    <a:pt x="1599" y="2823"/>
                  </a:lnTo>
                  <a:lnTo>
                    <a:pt x="1599" y="2823"/>
                  </a:lnTo>
                  <a:cubicBezTo>
                    <a:pt x="1548" y="2847"/>
                    <a:pt x="1525" y="2858"/>
                    <a:pt x="1529" y="2858"/>
                  </a:cubicBezTo>
                  <a:cubicBezTo>
                    <a:pt x="1533" y="2858"/>
                    <a:pt x="1557" y="2850"/>
                    <a:pt x="1602" y="2836"/>
                  </a:cubicBezTo>
                  <a:cubicBezTo>
                    <a:pt x="1624" y="2826"/>
                    <a:pt x="1637" y="2822"/>
                    <a:pt x="1639" y="2822"/>
                  </a:cubicBezTo>
                  <a:cubicBezTo>
                    <a:pt x="1643" y="2822"/>
                    <a:pt x="1631" y="2828"/>
                    <a:pt x="1605" y="2839"/>
                  </a:cubicBezTo>
                  <a:cubicBezTo>
                    <a:pt x="1558" y="2864"/>
                    <a:pt x="1561" y="2870"/>
                    <a:pt x="1561" y="2870"/>
                  </a:cubicBezTo>
                  <a:cubicBezTo>
                    <a:pt x="1561" y="2876"/>
                    <a:pt x="1621" y="2886"/>
                    <a:pt x="1630" y="2914"/>
                  </a:cubicBezTo>
                  <a:cubicBezTo>
                    <a:pt x="1641" y="2948"/>
                    <a:pt x="1646" y="2966"/>
                    <a:pt x="1667" y="2966"/>
                  </a:cubicBezTo>
                  <a:cubicBezTo>
                    <a:pt x="1675" y="2966"/>
                    <a:pt x="1685" y="2963"/>
                    <a:pt x="1699" y="2958"/>
                  </a:cubicBezTo>
                  <a:cubicBezTo>
                    <a:pt x="1720" y="2953"/>
                    <a:pt x="1732" y="2950"/>
                    <a:pt x="1736" y="2950"/>
                  </a:cubicBezTo>
                  <a:cubicBezTo>
                    <a:pt x="1741" y="2950"/>
                    <a:pt x="1730" y="2956"/>
                    <a:pt x="1702" y="2970"/>
                  </a:cubicBezTo>
                  <a:cubicBezTo>
                    <a:pt x="1655" y="2996"/>
                    <a:pt x="1658" y="3002"/>
                    <a:pt x="1658" y="3008"/>
                  </a:cubicBezTo>
                  <a:cubicBezTo>
                    <a:pt x="1661" y="3011"/>
                    <a:pt x="1665" y="3017"/>
                    <a:pt x="1614" y="3036"/>
                  </a:cubicBezTo>
                  <a:cubicBezTo>
                    <a:pt x="1644" y="3029"/>
                    <a:pt x="1656" y="3026"/>
                    <a:pt x="1662" y="3026"/>
                  </a:cubicBezTo>
                  <a:cubicBezTo>
                    <a:pt x="1666" y="3026"/>
                    <a:pt x="1666" y="3027"/>
                    <a:pt x="1668" y="3030"/>
                  </a:cubicBezTo>
                  <a:cubicBezTo>
                    <a:pt x="1635" y="3042"/>
                    <a:pt x="1625" y="3049"/>
                    <a:pt x="1636" y="3049"/>
                  </a:cubicBezTo>
                  <a:cubicBezTo>
                    <a:pt x="1641" y="3049"/>
                    <a:pt x="1653" y="3047"/>
                    <a:pt x="1671" y="3043"/>
                  </a:cubicBezTo>
                  <a:cubicBezTo>
                    <a:pt x="1720" y="3026"/>
                    <a:pt x="1745" y="3017"/>
                    <a:pt x="1746" y="3017"/>
                  </a:cubicBezTo>
                  <a:lnTo>
                    <a:pt x="1746" y="3017"/>
                  </a:lnTo>
                  <a:cubicBezTo>
                    <a:pt x="1748" y="3017"/>
                    <a:pt x="1724" y="3026"/>
                    <a:pt x="1674" y="3046"/>
                  </a:cubicBezTo>
                  <a:cubicBezTo>
                    <a:pt x="1636" y="3062"/>
                    <a:pt x="1604" y="3086"/>
                    <a:pt x="1609" y="3086"/>
                  </a:cubicBezTo>
                  <a:cubicBezTo>
                    <a:pt x="1610" y="3086"/>
                    <a:pt x="1616" y="3083"/>
                    <a:pt x="1627" y="3077"/>
                  </a:cubicBezTo>
                  <a:cubicBezTo>
                    <a:pt x="1677" y="3058"/>
                    <a:pt x="1680" y="3071"/>
                    <a:pt x="1730" y="3055"/>
                  </a:cubicBezTo>
                  <a:lnTo>
                    <a:pt x="1730" y="3055"/>
                  </a:lnTo>
                  <a:cubicBezTo>
                    <a:pt x="1734" y="3061"/>
                    <a:pt x="1734" y="3068"/>
                    <a:pt x="1687" y="3086"/>
                  </a:cubicBezTo>
                  <a:cubicBezTo>
                    <a:pt x="1654" y="3104"/>
                    <a:pt x="1673" y="3114"/>
                    <a:pt x="1705" y="3114"/>
                  </a:cubicBezTo>
                  <a:cubicBezTo>
                    <a:pt x="1718" y="3114"/>
                    <a:pt x="1734" y="3112"/>
                    <a:pt x="1749" y="3108"/>
                  </a:cubicBezTo>
                  <a:cubicBezTo>
                    <a:pt x="1769" y="3101"/>
                    <a:pt x="1781" y="3097"/>
                    <a:pt x="1784" y="3097"/>
                  </a:cubicBezTo>
                  <a:cubicBezTo>
                    <a:pt x="1789" y="3097"/>
                    <a:pt x="1778" y="3104"/>
                    <a:pt x="1749" y="3115"/>
                  </a:cubicBezTo>
                  <a:cubicBezTo>
                    <a:pt x="1702" y="3133"/>
                    <a:pt x="1702" y="3140"/>
                    <a:pt x="1705" y="3146"/>
                  </a:cubicBezTo>
                  <a:cubicBezTo>
                    <a:pt x="1718" y="3142"/>
                    <a:pt x="1725" y="3140"/>
                    <a:pt x="1726" y="3140"/>
                  </a:cubicBezTo>
                  <a:lnTo>
                    <a:pt x="1726" y="3140"/>
                  </a:lnTo>
                  <a:cubicBezTo>
                    <a:pt x="1731" y="3140"/>
                    <a:pt x="1696" y="3155"/>
                    <a:pt x="1658" y="3171"/>
                  </a:cubicBezTo>
                  <a:cubicBezTo>
                    <a:pt x="1608" y="3184"/>
                    <a:pt x="1611" y="3190"/>
                    <a:pt x="1614" y="3202"/>
                  </a:cubicBezTo>
                  <a:cubicBezTo>
                    <a:pt x="1626" y="3199"/>
                    <a:pt x="1635" y="3197"/>
                    <a:pt x="1642" y="3197"/>
                  </a:cubicBezTo>
                  <a:cubicBezTo>
                    <a:pt x="1667" y="3197"/>
                    <a:pt x="1672" y="3215"/>
                    <a:pt x="1677" y="3227"/>
                  </a:cubicBezTo>
                  <a:cubicBezTo>
                    <a:pt x="1681" y="3239"/>
                    <a:pt x="1691" y="3243"/>
                    <a:pt x="1708" y="3243"/>
                  </a:cubicBezTo>
                  <a:cubicBezTo>
                    <a:pt x="1734" y="3243"/>
                    <a:pt x="1776" y="3232"/>
                    <a:pt x="1837" y="3215"/>
                  </a:cubicBezTo>
                  <a:lnTo>
                    <a:pt x="1937" y="3184"/>
                  </a:lnTo>
                  <a:lnTo>
                    <a:pt x="1840" y="3221"/>
                  </a:lnTo>
                  <a:lnTo>
                    <a:pt x="1696" y="3284"/>
                  </a:lnTo>
                  <a:cubicBezTo>
                    <a:pt x="1730" y="3281"/>
                    <a:pt x="1765" y="3268"/>
                    <a:pt x="1796" y="3253"/>
                  </a:cubicBezTo>
                  <a:cubicBezTo>
                    <a:pt x="1815" y="3245"/>
                    <a:pt x="1827" y="3241"/>
                    <a:pt x="1831" y="3241"/>
                  </a:cubicBezTo>
                  <a:cubicBezTo>
                    <a:pt x="1838" y="3241"/>
                    <a:pt x="1827" y="3250"/>
                    <a:pt x="1799" y="3268"/>
                  </a:cubicBezTo>
                  <a:cubicBezTo>
                    <a:pt x="1769" y="3290"/>
                    <a:pt x="1761" y="3299"/>
                    <a:pt x="1775" y="3299"/>
                  </a:cubicBezTo>
                  <a:cubicBezTo>
                    <a:pt x="1782" y="3299"/>
                    <a:pt x="1793" y="3297"/>
                    <a:pt x="1809" y="3293"/>
                  </a:cubicBezTo>
                  <a:lnTo>
                    <a:pt x="1809" y="3293"/>
                  </a:lnTo>
                  <a:cubicBezTo>
                    <a:pt x="1809" y="3300"/>
                    <a:pt x="1812" y="3303"/>
                    <a:pt x="1765" y="3328"/>
                  </a:cubicBezTo>
                  <a:cubicBezTo>
                    <a:pt x="1766" y="3330"/>
                    <a:pt x="1767" y="3331"/>
                    <a:pt x="1770" y="3331"/>
                  </a:cubicBezTo>
                  <a:cubicBezTo>
                    <a:pt x="1774" y="3331"/>
                    <a:pt x="1785" y="3327"/>
                    <a:pt x="1815" y="3315"/>
                  </a:cubicBezTo>
                  <a:cubicBezTo>
                    <a:pt x="1835" y="3308"/>
                    <a:pt x="1847" y="3304"/>
                    <a:pt x="1851" y="3304"/>
                  </a:cubicBezTo>
                  <a:cubicBezTo>
                    <a:pt x="1858" y="3304"/>
                    <a:pt x="1848" y="3313"/>
                    <a:pt x="1821" y="3328"/>
                  </a:cubicBezTo>
                  <a:cubicBezTo>
                    <a:pt x="1751" y="3359"/>
                    <a:pt x="1735" y="3376"/>
                    <a:pt x="1749" y="3376"/>
                  </a:cubicBezTo>
                  <a:cubicBezTo>
                    <a:pt x="1754" y="3376"/>
                    <a:pt x="1764" y="3374"/>
                    <a:pt x="1777" y="3368"/>
                  </a:cubicBezTo>
                  <a:cubicBezTo>
                    <a:pt x="1802" y="3359"/>
                    <a:pt x="1816" y="3356"/>
                    <a:pt x="1823" y="3356"/>
                  </a:cubicBezTo>
                  <a:cubicBezTo>
                    <a:pt x="1830" y="3356"/>
                    <a:pt x="1831" y="3359"/>
                    <a:pt x="1831" y="3362"/>
                  </a:cubicBezTo>
                  <a:cubicBezTo>
                    <a:pt x="1832" y="3365"/>
                    <a:pt x="1833" y="3368"/>
                    <a:pt x="1840" y="3368"/>
                  </a:cubicBezTo>
                  <a:cubicBezTo>
                    <a:pt x="1846" y="3368"/>
                    <a:pt x="1859" y="3365"/>
                    <a:pt x="1884" y="3359"/>
                  </a:cubicBezTo>
                  <a:cubicBezTo>
                    <a:pt x="1887" y="3365"/>
                    <a:pt x="1890" y="3372"/>
                    <a:pt x="1890" y="3372"/>
                  </a:cubicBezTo>
                  <a:cubicBezTo>
                    <a:pt x="1890" y="3377"/>
                    <a:pt x="1857" y="3386"/>
                    <a:pt x="1845" y="3386"/>
                  </a:cubicBezTo>
                  <a:cubicBezTo>
                    <a:pt x="1842" y="3386"/>
                    <a:pt x="1840" y="3385"/>
                    <a:pt x="1840" y="3384"/>
                  </a:cubicBezTo>
                  <a:lnTo>
                    <a:pt x="1793" y="3409"/>
                  </a:lnTo>
                  <a:cubicBezTo>
                    <a:pt x="1795" y="3416"/>
                    <a:pt x="1797" y="3422"/>
                    <a:pt x="1808" y="3422"/>
                  </a:cubicBezTo>
                  <a:cubicBezTo>
                    <a:pt x="1816" y="3422"/>
                    <a:pt x="1828" y="3419"/>
                    <a:pt x="1849" y="3412"/>
                  </a:cubicBezTo>
                  <a:cubicBezTo>
                    <a:pt x="1896" y="3397"/>
                    <a:pt x="1920" y="3390"/>
                    <a:pt x="1922" y="3390"/>
                  </a:cubicBezTo>
                  <a:lnTo>
                    <a:pt x="1922" y="3390"/>
                  </a:lnTo>
                  <a:cubicBezTo>
                    <a:pt x="1925" y="3390"/>
                    <a:pt x="1900" y="3399"/>
                    <a:pt x="1849" y="3419"/>
                  </a:cubicBezTo>
                  <a:cubicBezTo>
                    <a:pt x="1811" y="3434"/>
                    <a:pt x="1773" y="3453"/>
                    <a:pt x="1787" y="3453"/>
                  </a:cubicBezTo>
                  <a:cubicBezTo>
                    <a:pt x="1790" y="3453"/>
                    <a:pt x="1796" y="3452"/>
                    <a:pt x="1806" y="3450"/>
                  </a:cubicBezTo>
                  <a:cubicBezTo>
                    <a:pt x="1840" y="3438"/>
                    <a:pt x="1857" y="3433"/>
                    <a:pt x="1862" y="3433"/>
                  </a:cubicBezTo>
                  <a:cubicBezTo>
                    <a:pt x="1871" y="3433"/>
                    <a:pt x="1841" y="3448"/>
                    <a:pt x="1809" y="3462"/>
                  </a:cubicBezTo>
                  <a:cubicBezTo>
                    <a:pt x="1752" y="3481"/>
                    <a:pt x="1728" y="3488"/>
                    <a:pt x="1739" y="3488"/>
                  </a:cubicBezTo>
                  <a:cubicBezTo>
                    <a:pt x="1747" y="3488"/>
                    <a:pt x="1772" y="3485"/>
                    <a:pt x="1815" y="3478"/>
                  </a:cubicBezTo>
                  <a:cubicBezTo>
                    <a:pt x="1818" y="3491"/>
                    <a:pt x="1875" y="3494"/>
                    <a:pt x="1881" y="3510"/>
                  </a:cubicBezTo>
                  <a:cubicBezTo>
                    <a:pt x="1887" y="3534"/>
                    <a:pt x="1890" y="3543"/>
                    <a:pt x="1850" y="3570"/>
                  </a:cubicBezTo>
                  <a:lnTo>
                    <a:pt x="1850" y="3570"/>
                  </a:lnTo>
                  <a:cubicBezTo>
                    <a:pt x="1868" y="3563"/>
                    <a:pt x="1879" y="3561"/>
                    <a:pt x="1886" y="3561"/>
                  </a:cubicBezTo>
                  <a:cubicBezTo>
                    <a:pt x="1897" y="3561"/>
                    <a:pt x="1898" y="3567"/>
                    <a:pt x="1900" y="3575"/>
                  </a:cubicBezTo>
                  <a:cubicBezTo>
                    <a:pt x="1878" y="3594"/>
                    <a:pt x="1882" y="3600"/>
                    <a:pt x="1899" y="3600"/>
                  </a:cubicBezTo>
                  <a:cubicBezTo>
                    <a:pt x="1913" y="3600"/>
                    <a:pt x="1937" y="3595"/>
                    <a:pt x="1962" y="3588"/>
                  </a:cubicBezTo>
                  <a:lnTo>
                    <a:pt x="1956" y="3578"/>
                  </a:lnTo>
                  <a:cubicBezTo>
                    <a:pt x="2004" y="3559"/>
                    <a:pt x="2029" y="3550"/>
                    <a:pt x="2037" y="3550"/>
                  </a:cubicBezTo>
                  <a:cubicBezTo>
                    <a:pt x="2045" y="3550"/>
                    <a:pt x="2035" y="3559"/>
                    <a:pt x="2012" y="3575"/>
                  </a:cubicBezTo>
                  <a:cubicBezTo>
                    <a:pt x="1981" y="3594"/>
                    <a:pt x="1950" y="3610"/>
                    <a:pt x="1915" y="3619"/>
                  </a:cubicBezTo>
                  <a:cubicBezTo>
                    <a:pt x="1881" y="3632"/>
                    <a:pt x="1849" y="3647"/>
                    <a:pt x="1824" y="3669"/>
                  </a:cubicBezTo>
                  <a:cubicBezTo>
                    <a:pt x="1824" y="3672"/>
                    <a:pt x="1825" y="3675"/>
                    <a:pt x="1830" y="3675"/>
                  </a:cubicBezTo>
                  <a:cubicBezTo>
                    <a:pt x="1836" y="3675"/>
                    <a:pt x="1849" y="3671"/>
                    <a:pt x="1875" y="3657"/>
                  </a:cubicBezTo>
                  <a:cubicBezTo>
                    <a:pt x="1904" y="3645"/>
                    <a:pt x="1915" y="3641"/>
                    <a:pt x="1920" y="3641"/>
                  </a:cubicBezTo>
                  <a:cubicBezTo>
                    <a:pt x="1923" y="3641"/>
                    <a:pt x="1924" y="3642"/>
                    <a:pt x="1925" y="3644"/>
                  </a:cubicBezTo>
                  <a:cubicBezTo>
                    <a:pt x="1925" y="3647"/>
                    <a:pt x="1925" y="3650"/>
                    <a:pt x="1933" y="3650"/>
                  </a:cubicBezTo>
                  <a:cubicBezTo>
                    <a:pt x="1940" y="3650"/>
                    <a:pt x="1953" y="3647"/>
                    <a:pt x="1978" y="3641"/>
                  </a:cubicBezTo>
                  <a:cubicBezTo>
                    <a:pt x="2003" y="3631"/>
                    <a:pt x="2016" y="3628"/>
                    <a:pt x="2023" y="3628"/>
                  </a:cubicBezTo>
                  <a:cubicBezTo>
                    <a:pt x="2028" y="3628"/>
                    <a:pt x="2030" y="3630"/>
                    <a:pt x="2031" y="3632"/>
                  </a:cubicBezTo>
                  <a:cubicBezTo>
                    <a:pt x="1984" y="3657"/>
                    <a:pt x="1987" y="3669"/>
                    <a:pt x="1987" y="3669"/>
                  </a:cubicBezTo>
                  <a:lnTo>
                    <a:pt x="1937" y="3688"/>
                  </a:lnTo>
                  <a:cubicBezTo>
                    <a:pt x="1890" y="3710"/>
                    <a:pt x="1843" y="3735"/>
                    <a:pt x="1843" y="3735"/>
                  </a:cubicBezTo>
                  <a:cubicBezTo>
                    <a:pt x="1844" y="3736"/>
                    <a:pt x="1845" y="3736"/>
                    <a:pt x="1846" y="3736"/>
                  </a:cubicBezTo>
                  <a:cubicBezTo>
                    <a:pt x="1857" y="3736"/>
                    <a:pt x="1893" y="3719"/>
                    <a:pt x="1893" y="3719"/>
                  </a:cubicBezTo>
                  <a:cubicBezTo>
                    <a:pt x="1897" y="3718"/>
                    <a:pt x="1900" y="3718"/>
                    <a:pt x="1903" y="3718"/>
                  </a:cubicBezTo>
                  <a:cubicBezTo>
                    <a:pt x="1949" y="3718"/>
                    <a:pt x="1988" y="3840"/>
                    <a:pt x="1994" y="3857"/>
                  </a:cubicBezTo>
                  <a:cubicBezTo>
                    <a:pt x="1965" y="3878"/>
                    <a:pt x="1958" y="3892"/>
                    <a:pt x="1968" y="3892"/>
                  </a:cubicBezTo>
                  <a:cubicBezTo>
                    <a:pt x="1974" y="3892"/>
                    <a:pt x="1985" y="3888"/>
                    <a:pt x="2000" y="3879"/>
                  </a:cubicBezTo>
                  <a:cubicBezTo>
                    <a:pt x="2011" y="3875"/>
                    <a:pt x="2020" y="3873"/>
                    <a:pt x="2028" y="3873"/>
                  </a:cubicBezTo>
                  <a:cubicBezTo>
                    <a:pt x="2054" y="3873"/>
                    <a:pt x="2062" y="3896"/>
                    <a:pt x="2069" y="3923"/>
                  </a:cubicBezTo>
                  <a:cubicBezTo>
                    <a:pt x="2081" y="3955"/>
                    <a:pt x="2090" y="3979"/>
                    <a:pt x="2115" y="3979"/>
                  </a:cubicBezTo>
                  <a:cubicBezTo>
                    <a:pt x="2122" y="3979"/>
                    <a:pt x="2131" y="3977"/>
                    <a:pt x="2141" y="3973"/>
                  </a:cubicBezTo>
                  <a:lnTo>
                    <a:pt x="2147" y="3989"/>
                  </a:lnTo>
                  <a:cubicBezTo>
                    <a:pt x="2149" y="3995"/>
                    <a:pt x="2163" y="3996"/>
                    <a:pt x="2177" y="3996"/>
                  </a:cubicBezTo>
                  <a:cubicBezTo>
                    <a:pt x="2181" y="3996"/>
                    <a:pt x="2186" y="3996"/>
                    <a:pt x="2190" y="3996"/>
                  </a:cubicBezTo>
                  <a:cubicBezTo>
                    <a:pt x="2198" y="3996"/>
                    <a:pt x="2204" y="3996"/>
                    <a:pt x="2204" y="3998"/>
                  </a:cubicBezTo>
                  <a:cubicBezTo>
                    <a:pt x="2223" y="3994"/>
                    <a:pt x="2235" y="3992"/>
                    <a:pt x="2240" y="3992"/>
                  </a:cubicBezTo>
                  <a:cubicBezTo>
                    <a:pt x="2248" y="3992"/>
                    <a:pt x="2238" y="3997"/>
                    <a:pt x="2207" y="4005"/>
                  </a:cubicBezTo>
                  <a:cubicBezTo>
                    <a:pt x="2172" y="4014"/>
                    <a:pt x="2141" y="4030"/>
                    <a:pt x="2113" y="4049"/>
                  </a:cubicBezTo>
                  <a:cubicBezTo>
                    <a:pt x="2113" y="4051"/>
                    <a:pt x="2116" y="4053"/>
                    <a:pt x="2121" y="4053"/>
                  </a:cubicBezTo>
                  <a:cubicBezTo>
                    <a:pt x="2137" y="4053"/>
                    <a:pt x="2174" y="4037"/>
                    <a:pt x="2213" y="4020"/>
                  </a:cubicBezTo>
                  <a:cubicBezTo>
                    <a:pt x="2241" y="4009"/>
                    <a:pt x="2254" y="4007"/>
                    <a:pt x="2259" y="4007"/>
                  </a:cubicBezTo>
                  <a:cubicBezTo>
                    <a:pt x="2263" y="4007"/>
                    <a:pt x="2263" y="4008"/>
                    <a:pt x="2263" y="4008"/>
                  </a:cubicBezTo>
                  <a:cubicBezTo>
                    <a:pt x="2263" y="4014"/>
                    <a:pt x="2263" y="4014"/>
                    <a:pt x="2216" y="4033"/>
                  </a:cubicBezTo>
                  <a:lnTo>
                    <a:pt x="2119" y="4074"/>
                  </a:lnTo>
                  <a:lnTo>
                    <a:pt x="2122" y="4080"/>
                  </a:lnTo>
                  <a:cubicBezTo>
                    <a:pt x="2152" y="4066"/>
                    <a:pt x="2164" y="4063"/>
                    <a:pt x="2169" y="4063"/>
                  </a:cubicBezTo>
                  <a:cubicBezTo>
                    <a:pt x="2172" y="4063"/>
                    <a:pt x="2172" y="4064"/>
                    <a:pt x="2172" y="4064"/>
                  </a:cubicBezTo>
                  <a:cubicBezTo>
                    <a:pt x="2172" y="4070"/>
                    <a:pt x="2172" y="4070"/>
                    <a:pt x="2075" y="4108"/>
                  </a:cubicBezTo>
                  <a:cubicBezTo>
                    <a:pt x="2022" y="4131"/>
                    <a:pt x="1999" y="4143"/>
                    <a:pt x="2007" y="4143"/>
                  </a:cubicBezTo>
                  <a:cubicBezTo>
                    <a:pt x="2013" y="4143"/>
                    <a:pt x="2037" y="4136"/>
                    <a:pt x="2081" y="4121"/>
                  </a:cubicBezTo>
                  <a:lnTo>
                    <a:pt x="2132" y="4114"/>
                  </a:lnTo>
                  <a:lnTo>
                    <a:pt x="2132" y="4114"/>
                  </a:lnTo>
                  <a:cubicBezTo>
                    <a:pt x="2094" y="4132"/>
                    <a:pt x="2087" y="4138"/>
                    <a:pt x="2097" y="4138"/>
                  </a:cubicBezTo>
                  <a:cubicBezTo>
                    <a:pt x="2110" y="4138"/>
                    <a:pt x="2158" y="4125"/>
                    <a:pt x="2188" y="4117"/>
                  </a:cubicBezTo>
                  <a:lnTo>
                    <a:pt x="2188" y="4117"/>
                  </a:lnTo>
                  <a:cubicBezTo>
                    <a:pt x="2134" y="4142"/>
                    <a:pt x="2112" y="4155"/>
                    <a:pt x="2121" y="4155"/>
                  </a:cubicBezTo>
                  <a:cubicBezTo>
                    <a:pt x="2128" y="4155"/>
                    <a:pt x="2152" y="4148"/>
                    <a:pt x="2194" y="4133"/>
                  </a:cubicBezTo>
                  <a:cubicBezTo>
                    <a:pt x="2213" y="4126"/>
                    <a:pt x="2224" y="4122"/>
                    <a:pt x="2229" y="4122"/>
                  </a:cubicBezTo>
                  <a:cubicBezTo>
                    <a:pt x="2236" y="4122"/>
                    <a:pt x="2226" y="4130"/>
                    <a:pt x="2197" y="4146"/>
                  </a:cubicBezTo>
                  <a:cubicBezTo>
                    <a:pt x="2150" y="4171"/>
                    <a:pt x="2153" y="4177"/>
                    <a:pt x="2157" y="4186"/>
                  </a:cubicBezTo>
                  <a:cubicBezTo>
                    <a:pt x="2163" y="4185"/>
                    <a:pt x="2169" y="4184"/>
                    <a:pt x="2174" y="4184"/>
                  </a:cubicBezTo>
                  <a:cubicBezTo>
                    <a:pt x="2210" y="4184"/>
                    <a:pt x="2221" y="4220"/>
                    <a:pt x="2235" y="4258"/>
                  </a:cubicBezTo>
                  <a:cubicBezTo>
                    <a:pt x="2250" y="4302"/>
                    <a:pt x="2259" y="4333"/>
                    <a:pt x="2289" y="4333"/>
                  </a:cubicBezTo>
                  <a:cubicBezTo>
                    <a:pt x="2296" y="4333"/>
                    <a:pt x="2304" y="4331"/>
                    <a:pt x="2313" y="4327"/>
                  </a:cubicBezTo>
                  <a:lnTo>
                    <a:pt x="2313" y="4327"/>
                  </a:lnTo>
                  <a:cubicBezTo>
                    <a:pt x="2313" y="4334"/>
                    <a:pt x="2313" y="4334"/>
                    <a:pt x="2269" y="4359"/>
                  </a:cubicBezTo>
                  <a:cubicBezTo>
                    <a:pt x="2245" y="4368"/>
                    <a:pt x="2233" y="4374"/>
                    <a:pt x="2239" y="4374"/>
                  </a:cubicBezTo>
                  <a:cubicBezTo>
                    <a:pt x="2244" y="4374"/>
                    <a:pt x="2270" y="4367"/>
                    <a:pt x="2320" y="4349"/>
                  </a:cubicBezTo>
                  <a:cubicBezTo>
                    <a:pt x="2348" y="4342"/>
                    <a:pt x="2376" y="4332"/>
                    <a:pt x="2378" y="4332"/>
                  </a:cubicBezTo>
                  <a:lnTo>
                    <a:pt x="2378" y="4332"/>
                  </a:lnTo>
                  <a:cubicBezTo>
                    <a:pt x="2379" y="4332"/>
                    <a:pt x="2365" y="4338"/>
                    <a:pt x="2323" y="4356"/>
                  </a:cubicBezTo>
                  <a:cubicBezTo>
                    <a:pt x="2273" y="4374"/>
                    <a:pt x="2279" y="4387"/>
                    <a:pt x="2285" y="4409"/>
                  </a:cubicBezTo>
                  <a:cubicBezTo>
                    <a:pt x="2290" y="4423"/>
                    <a:pt x="2294" y="4438"/>
                    <a:pt x="2316" y="4438"/>
                  </a:cubicBezTo>
                  <a:cubicBezTo>
                    <a:pt x="2324" y="4438"/>
                    <a:pt x="2334" y="4436"/>
                    <a:pt x="2348" y="4431"/>
                  </a:cubicBezTo>
                  <a:cubicBezTo>
                    <a:pt x="2370" y="4427"/>
                    <a:pt x="2382" y="4424"/>
                    <a:pt x="2385" y="4424"/>
                  </a:cubicBezTo>
                  <a:cubicBezTo>
                    <a:pt x="2388" y="4424"/>
                    <a:pt x="2376" y="4428"/>
                    <a:pt x="2348" y="4437"/>
                  </a:cubicBezTo>
                  <a:cubicBezTo>
                    <a:pt x="2267" y="4463"/>
                    <a:pt x="2225" y="4502"/>
                    <a:pt x="2273" y="4502"/>
                  </a:cubicBezTo>
                  <a:cubicBezTo>
                    <a:pt x="2282" y="4502"/>
                    <a:pt x="2296" y="4500"/>
                    <a:pt x="2313" y="4497"/>
                  </a:cubicBezTo>
                  <a:lnTo>
                    <a:pt x="2313" y="4497"/>
                  </a:lnTo>
                  <a:cubicBezTo>
                    <a:pt x="2316" y="4503"/>
                    <a:pt x="2316" y="4506"/>
                    <a:pt x="2269" y="4528"/>
                  </a:cubicBezTo>
                  <a:cubicBezTo>
                    <a:pt x="2269" y="4534"/>
                    <a:pt x="2273" y="4537"/>
                    <a:pt x="2326" y="4537"/>
                  </a:cubicBezTo>
                  <a:cubicBezTo>
                    <a:pt x="2329" y="4544"/>
                    <a:pt x="2335" y="4566"/>
                    <a:pt x="2338" y="4578"/>
                  </a:cubicBezTo>
                  <a:cubicBezTo>
                    <a:pt x="2341" y="4582"/>
                    <a:pt x="2352" y="4583"/>
                    <a:pt x="2363" y="4583"/>
                  </a:cubicBezTo>
                  <a:cubicBezTo>
                    <a:pt x="2378" y="4583"/>
                    <a:pt x="2395" y="4581"/>
                    <a:pt x="2395" y="4581"/>
                  </a:cubicBezTo>
                  <a:cubicBezTo>
                    <a:pt x="2396" y="4582"/>
                    <a:pt x="2397" y="4584"/>
                    <a:pt x="2397" y="4585"/>
                  </a:cubicBezTo>
                  <a:lnTo>
                    <a:pt x="2397" y="4585"/>
                  </a:lnTo>
                  <a:cubicBezTo>
                    <a:pt x="2348" y="4607"/>
                    <a:pt x="2357" y="4635"/>
                    <a:pt x="2373" y="4675"/>
                  </a:cubicBezTo>
                  <a:cubicBezTo>
                    <a:pt x="2385" y="4716"/>
                    <a:pt x="2395" y="4750"/>
                    <a:pt x="2351" y="4776"/>
                  </a:cubicBezTo>
                  <a:cubicBezTo>
                    <a:pt x="2351" y="4776"/>
                    <a:pt x="2351" y="4777"/>
                    <a:pt x="2355" y="4777"/>
                  </a:cubicBezTo>
                  <a:cubicBezTo>
                    <a:pt x="2361" y="4777"/>
                    <a:pt x="2373" y="4775"/>
                    <a:pt x="2401" y="4766"/>
                  </a:cubicBezTo>
                  <a:cubicBezTo>
                    <a:pt x="2450" y="4749"/>
                    <a:pt x="2475" y="4742"/>
                    <a:pt x="2483" y="4742"/>
                  </a:cubicBezTo>
                  <a:cubicBezTo>
                    <a:pt x="2491" y="4742"/>
                    <a:pt x="2480" y="4750"/>
                    <a:pt x="2457" y="4763"/>
                  </a:cubicBezTo>
                  <a:cubicBezTo>
                    <a:pt x="2393" y="4794"/>
                    <a:pt x="2375" y="4814"/>
                    <a:pt x="2399" y="4814"/>
                  </a:cubicBezTo>
                  <a:cubicBezTo>
                    <a:pt x="2411" y="4814"/>
                    <a:pt x="2434" y="4809"/>
                    <a:pt x="2467" y="4797"/>
                  </a:cubicBezTo>
                  <a:lnTo>
                    <a:pt x="2467" y="4797"/>
                  </a:lnTo>
                  <a:lnTo>
                    <a:pt x="2420" y="4819"/>
                  </a:lnTo>
                  <a:cubicBezTo>
                    <a:pt x="2370" y="4842"/>
                    <a:pt x="2361" y="4852"/>
                    <a:pt x="2376" y="4852"/>
                  </a:cubicBezTo>
                  <a:cubicBezTo>
                    <a:pt x="2391" y="4852"/>
                    <a:pt x="2429" y="4843"/>
                    <a:pt x="2476" y="4826"/>
                  </a:cubicBezTo>
                  <a:lnTo>
                    <a:pt x="2476" y="4826"/>
                  </a:lnTo>
                  <a:cubicBezTo>
                    <a:pt x="2439" y="4848"/>
                    <a:pt x="2404" y="4868"/>
                    <a:pt x="2415" y="4868"/>
                  </a:cubicBezTo>
                  <a:cubicBezTo>
                    <a:pt x="2418" y="4868"/>
                    <a:pt x="2425" y="4867"/>
                    <a:pt x="2436" y="4863"/>
                  </a:cubicBezTo>
                  <a:lnTo>
                    <a:pt x="2436" y="4863"/>
                  </a:lnTo>
                  <a:cubicBezTo>
                    <a:pt x="2436" y="4870"/>
                    <a:pt x="2436" y="4870"/>
                    <a:pt x="2338" y="4910"/>
                  </a:cubicBezTo>
                  <a:cubicBezTo>
                    <a:pt x="2307" y="4920"/>
                    <a:pt x="2273" y="4935"/>
                    <a:pt x="2244" y="4954"/>
                  </a:cubicBezTo>
                  <a:cubicBezTo>
                    <a:pt x="2279" y="4948"/>
                    <a:pt x="2313" y="4939"/>
                    <a:pt x="2345" y="4920"/>
                  </a:cubicBezTo>
                  <a:cubicBezTo>
                    <a:pt x="2345" y="4920"/>
                    <a:pt x="2345" y="4926"/>
                    <a:pt x="2348" y="4932"/>
                  </a:cubicBezTo>
                  <a:cubicBezTo>
                    <a:pt x="2348" y="4932"/>
                    <a:pt x="2348" y="4933"/>
                    <a:pt x="2351" y="4933"/>
                  </a:cubicBezTo>
                  <a:cubicBezTo>
                    <a:pt x="2356" y="4933"/>
                    <a:pt x="2368" y="4931"/>
                    <a:pt x="2398" y="4920"/>
                  </a:cubicBezTo>
                  <a:cubicBezTo>
                    <a:pt x="2423" y="4908"/>
                    <a:pt x="2435" y="4904"/>
                    <a:pt x="2442" y="4904"/>
                  </a:cubicBezTo>
                  <a:cubicBezTo>
                    <a:pt x="2447" y="4904"/>
                    <a:pt x="2448" y="4907"/>
                    <a:pt x="2448" y="4910"/>
                  </a:cubicBezTo>
                  <a:cubicBezTo>
                    <a:pt x="2432" y="4917"/>
                    <a:pt x="2428" y="4919"/>
                    <a:pt x="2430" y="4919"/>
                  </a:cubicBezTo>
                  <a:cubicBezTo>
                    <a:pt x="2434" y="4919"/>
                    <a:pt x="2467" y="4908"/>
                    <a:pt x="2498" y="4892"/>
                  </a:cubicBezTo>
                  <a:cubicBezTo>
                    <a:pt x="2530" y="4876"/>
                    <a:pt x="2561" y="4863"/>
                    <a:pt x="2595" y="4857"/>
                  </a:cubicBezTo>
                  <a:lnTo>
                    <a:pt x="2692" y="4816"/>
                  </a:lnTo>
                  <a:cubicBezTo>
                    <a:pt x="2758" y="4794"/>
                    <a:pt x="2821" y="4763"/>
                    <a:pt x="2881" y="4725"/>
                  </a:cubicBezTo>
                  <a:cubicBezTo>
                    <a:pt x="2909" y="4697"/>
                    <a:pt x="2939" y="4670"/>
                    <a:pt x="2922" y="4670"/>
                  </a:cubicBezTo>
                  <a:cubicBezTo>
                    <a:pt x="2914" y="4670"/>
                    <a:pt x="2898" y="4675"/>
                    <a:pt x="2868" y="4688"/>
                  </a:cubicBezTo>
                  <a:cubicBezTo>
                    <a:pt x="2868" y="4688"/>
                    <a:pt x="2836" y="4696"/>
                    <a:pt x="2823" y="4696"/>
                  </a:cubicBezTo>
                  <a:cubicBezTo>
                    <a:pt x="2820" y="4696"/>
                    <a:pt x="2818" y="4695"/>
                    <a:pt x="2818" y="4694"/>
                  </a:cubicBezTo>
                  <a:cubicBezTo>
                    <a:pt x="2815" y="4688"/>
                    <a:pt x="2862" y="4663"/>
                    <a:pt x="2862" y="4663"/>
                  </a:cubicBezTo>
                  <a:cubicBezTo>
                    <a:pt x="2909" y="4644"/>
                    <a:pt x="2902" y="4622"/>
                    <a:pt x="2893" y="4591"/>
                  </a:cubicBezTo>
                  <a:cubicBezTo>
                    <a:pt x="2881" y="4556"/>
                    <a:pt x="2874" y="4541"/>
                    <a:pt x="2921" y="4515"/>
                  </a:cubicBezTo>
                  <a:cubicBezTo>
                    <a:pt x="2968" y="4490"/>
                    <a:pt x="2968" y="4484"/>
                    <a:pt x="2968" y="4484"/>
                  </a:cubicBezTo>
                  <a:lnTo>
                    <a:pt x="2968" y="4484"/>
                  </a:lnTo>
                  <a:cubicBezTo>
                    <a:pt x="2959" y="4488"/>
                    <a:pt x="2950" y="4489"/>
                    <a:pt x="2943" y="4489"/>
                  </a:cubicBezTo>
                  <a:cubicBezTo>
                    <a:pt x="2913" y="4489"/>
                    <a:pt x="2903" y="4461"/>
                    <a:pt x="2893" y="4428"/>
                  </a:cubicBezTo>
                  <a:cubicBezTo>
                    <a:pt x="2883" y="4397"/>
                    <a:pt x="2872" y="4363"/>
                    <a:pt x="2841" y="4363"/>
                  </a:cubicBezTo>
                  <a:cubicBezTo>
                    <a:pt x="2834" y="4363"/>
                    <a:pt x="2827" y="4365"/>
                    <a:pt x="2818" y="4368"/>
                  </a:cubicBezTo>
                  <a:cubicBezTo>
                    <a:pt x="2818" y="4362"/>
                    <a:pt x="2815" y="4356"/>
                    <a:pt x="2815" y="4356"/>
                  </a:cubicBezTo>
                  <a:cubicBezTo>
                    <a:pt x="2865" y="4337"/>
                    <a:pt x="2859" y="4324"/>
                    <a:pt x="2855" y="4315"/>
                  </a:cubicBezTo>
                  <a:lnTo>
                    <a:pt x="2855" y="4315"/>
                  </a:lnTo>
                  <a:cubicBezTo>
                    <a:pt x="2843" y="4316"/>
                    <a:pt x="2833" y="4317"/>
                    <a:pt x="2825" y="4317"/>
                  </a:cubicBezTo>
                  <a:cubicBezTo>
                    <a:pt x="2803" y="4317"/>
                    <a:pt x="2799" y="4312"/>
                    <a:pt x="2799" y="4312"/>
                  </a:cubicBezTo>
                  <a:cubicBezTo>
                    <a:pt x="2849" y="4290"/>
                    <a:pt x="2846" y="4287"/>
                    <a:pt x="2843" y="4274"/>
                  </a:cubicBezTo>
                  <a:cubicBezTo>
                    <a:pt x="2841" y="4268"/>
                    <a:pt x="2840" y="4263"/>
                    <a:pt x="2832" y="4263"/>
                  </a:cubicBezTo>
                  <a:cubicBezTo>
                    <a:pt x="2825" y="4263"/>
                    <a:pt x="2812" y="4267"/>
                    <a:pt x="2790" y="4277"/>
                  </a:cubicBezTo>
                  <a:cubicBezTo>
                    <a:pt x="2780" y="4246"/>
                    <a:pt x="2790" y="4211"/>
                    <a:pt x="2818" y="4193"/>
                  </a:cubicBezTo>
                  <a:cubicBezTo>
                    <a:pt x="2835" y="4183"/>
                    <a:pt x="2838" y="4179"/>
                    <a:pt x="2832" y="4179"/>
                  </a:cubicBezTo>
                  <a:cubicBezTo>
                    <a:pt x="2823" y="4179"/>
                    <a:pt x="2792" y="4188"/>
                    <a:pt x="2761" y="4196"/>
                  </a:cubicBezTo>
                  <a:cubicBezTo>
                    <a:pt x="2730" y="4211"/>
                    <a:pt x="2696" y="4221"/>
                    <a:pt x="2661" y="4224"/>
                  </a:cubicBezTo>
                  <a:lnTo>
                    <a:pt x="2758" y="4183"/>
                  </a:lnTo>
                  <a:cubicBezTo>
                    <a:pt x="2808" y="4171"/>
                    <a:pt x="2808" y="4171"/>
                    <a:pt x="2805" y="4158"/>
                  </a:cubicBezTo>
                  <a:cubicBezTo>
                    <a:pt x="2802" y="4152"/>
                    <a:pt x="2802" y="4149"/>
                    <a:pt x="2802" y="4149"/>
                  </a:cubicBezTo>
                  <a:cubicBezTo>
                    <a:pt x="2791" y="4153"/>
                    <a:pt x="2782" y="4155"/>
                    <a:pt x="2775" y="4155"/>
                  </a:cubicBezTo>
                  <a:cubicBezTo>
                    <a:pt x="2748" y="4155"/>
                    <a:pt x="2740" y="4131"/>
                    <a:pt x="2730" y="4099"/>
                  </a:cubicBezTo>
                  <a:cubicBezTo>
                    <a:pt x="2719" y="4060"/>
                    <a:pt x="2712" y="4041"/>
                    <a:pt x="2690" y="4041"/>
                  </a:cubicBezTo>
                  <a:cubicBezTo>
                    <a:pt x="2682" y="4041"/>
                    <a:pt x="2672" y="4043"/>
                    <a:pt x="2658" y="4049"/>
                  </a:cubicBezTo>
                  <a:cubicBezTo>
                    <a:pt x="2640" y="4056"/>
                    <a:pt x="2628" y="4060"/>
                    <a:pt x="2623" y="4060"/>
                  </a:cubicBezTo>
                  <a:cubicBezTo>
                    <a:pt x="2616" y="4060"/>
                    <a:pt x="2625" y="4050"/>
                    <a:pt x="2652" y="4027"/>
                  </a:cubicBezTo>
                  <a:cubicBezTo>
                    <a:pt x="2747" y="3960"/>
                    <a:pt x="2775" y="3940"/>
                    <a:pt x="2765" y="3940"/>
                  </a:cubicBezTo>
                  <a:cubicBezTo>
                    <a:pt x="2761" y="3940"/>
                    <a:pt x="2751" y="3944"/>
                    <a:pt x="2736" y="3948"/>
                  </a:cubicBezTo>
                  <a:cubicBezTo>
                    <a:pt x="2705" y="3967"/>
                    <a:pt x="2674" y="3983"/>
                    <a:pt x="2639" y="3992"/>
                  </a:cubicBezTo>
                  <a:cubicBezTo>
                    <a:pt x="2597" y="4009"/>
                    <a:pt x="2573" y="4018"/>
                    <a:pt x="2568" y="4018"/>
                  </a:cubicBezTo>
                  <a:cubicBezTo>
                    <a:pt x="2562" y="4018"/>
                    <a:pt x="2585" y="4005"/>
                    <a:pt x="2636" y="3980"/>
                  </a:cubicBezTo>
                  <a:cubicBezTo>
                    <a:pt x="2715" y="3949"/>
                    <a:pt x="2680" y="3898"/>
                    <a:pt x="2611" y="3898"/>
                  </a:cubicBezTo>
                  <a:cubicBezTo>
                    <a:pt x="2595" y="3898"/>
                    <a:pt x="2577" y="3901"/>
                    <a:pt x="2558" y="3907"/>
                  </a:cubicBezTo>
                  <a:lnTo>
                    <a:pt x="2608" y="3889"/>
                  </a:lnTo>
                  <a:cubicBezTo>
                    <a:pt x="2655" y="3870"/>
                    <a:pt x="2652" y="3864"/>
                    <a:pt x="2645" y="3842"/>
                  </a:cubicBezTo>
                  <a:cubicBezTo>
                    <a:pt x="2642" y="3829"/>
                    <a:pt x="2639" y="3823"/>
                    <a:pt x="2639" y="3823"/>
                  </a:cubicBezTo>
                  <a:cubicBezTo>
                    <a:pt x="2614" y="3833"/>
                    <a:pt x="2598" y="3837"/>
                    <a:pt x="2589" y="3837"/>
                  </a:cubicBezTo>
                  <a:cubicBezTo>
                    <a:pt x="2562" y="3837"/>
                    <a:pt x="2592" y="3802"/>
                    <a:pt x="2630" y="3788"/>
                  </a:cubicBezTo>
                  <a:cubicBezTo>
                    <a:pt x="2674" y="3763"/>
                    <a:pt x="2674" y="3763"/>
                    <a:pt x="2671" y="3751"/>
                  </a:cubicBezTo>
                  <a:lnTo>
                    <a:pt x="2671" y="3751"/>
                  </a:lnTo>
                  <a:cubicBezTo>
                    <a:pt x="2652" y="3755"/>
                    <a:pt x="2639" y="3757"/>
                    <a:pt x="2629" y="3757"/>
                  </a:cubicBezTo>
                  <a:cubicBezTo>
                    <a:pt x="2584" y="3757"/>
                    <a:pt x="2616" y="3722"/>
                    <a:pt x="2655" y="3707"/>
                  </a:cubicBezTo>
                  <a:cubicBezTo>
                    <a:pt x="2655" y="3707"/>
                    <a:pt x="2655" y="3701"/>
                    <a:pt x="2652" y="3694"/>
                  </a:cubicBezTo>
                  <a:cubicBezTo>
                    <a:pt x="2634" y="3699"/>
                    <a:pt x="2622" y="3701"/>
                    <a:pt x="2614" y="3701"/>
                  </a:cubicBezTo>
                  <a:cubicBezTo>
                    <a:pt x="2599" y="3701"/>
                    <a:pt x="2597" y="3695"/>
                    <a:pt x="2595" y="3691"/>
                  </a:cubicBezTo>
                  <a:cubicBezTo>
                    <a:pt x="2594" y="3682"/>
                    <a:pt x="2592" y="3676"/>
                    <a:pt x="2585" y="3676"/>
                  </a:cubicBezTo>
                  <a:cubicBezTo>
                    <a:pt x="2578" y="3676"/>
                    <a:pt x="2566" y="3682"/>
                    <a:pt x="2542" y="3694"/>
                  </a:cubicBezTo>
                  <a:cubicBezTo>
                    <a:pt x="2511" y="3710"/>
                    <a:pt x="2479" y="3719"/>
                    <a:pt x="2445" y="3726"/>
                  </a:cubicBezTo>
                  <a:lnTo>
                    <a:pt x="2492" y="3707"/>
                  </a:lnTo>
                  <a:cubicBezTo>
                    <a:pt x="2542" y="3688"/>
                    <a:pt x="2536" y="3669"/>
                    <a:pt x="2526" y="3647"/>
                  </a:cubicBezTo>
                  <a:cubicBezTo>
                    <a:pt x="2517" y="3619"/>
                    <a:pt x="2514" y="3607"/>
                    <a:pt x="2561" y="3582"/>
                  </a:cubicBezTo>
                  <a:lnTo>
                    <a:pt x="2561" y="3582"/>
                  </a:lnTo>
                  <a:lnTo>
                    <a:pt x="2511" y="3594"/>
                  </a:lnTo>
                  <a:cubicBezTo>
                    <a:pt x="2491" y="3600"/>
                    <a:pt x="2479" y="3603"/>
                    <a:pt x="2474" y="3603"/>
                  </a:cubicBezTo>
                  <a:cubicBezTo>
                    <a:pt x="2466" y="3603"/>
                    <a:pt x="2477" y="3596"/>
                    <a:pt x="2508" y="3585"/>
                  </a:cubicBezTo>
                  <a:cubicBezTo>
                    <a:pt x="2548" y="3563"/>
                    <a:pt x="2547" y="3542"/>
                    <a:pt x="2513" y="3542"/>
                  </a:cubicBezTo>
                  <a:cubicBezTo>
                    <a:pt x="2507" y="3542"/>
                    <a:pt x="2500" y="3543"/>
                    <a:pt x="2492" y="3544"/>
                  </a:cubicBezTo>
                  <a:cubicBezTo>
                    <a:pt x="2492" y="3538"/>
                    <a:pt x="2489" y="3531"/>
                    <a:pt x="2489" y="3531"/>
                  </a:cubicBezTo>
                  <a:cubicBezTo>
                    <a:pt x="2551" y="3503"/>
                    <a:pt x="2571" y="3487"/>
                    <a:pt x="2551" y="3487"/>
                  </a:cubicBezTo>
                  <a:cubicBezTo>
                    <a:pt x="2539" y="3487"/>
                    <a:pt x="2515" y="3492"/>
                    <a:pt x="2479" y="3503"/>
                  </a:cubicBezTo>
                  <a:cubicBezTo>
                    <a:pt x="2530" y="3484"/>
                    <a:pt x="2526" y="3478"/>
                    <a:pt x="2523" y="3472"/>
                  </a:cubicBezTo>
                  <a:lnTo>
                    <a:pt x="2523" y="3472"/>
                  </a:lnTo>
                  <a:cubicBezTo>
                    <a:pt x="2515" y="3473"/>
                    <a:pt x="2508" y="3474"/>
                    <a:pt x="2502" y="3474"/>
                  </a:cubicBezTo>
                  <a:cubicBezTo>
                    <a:pt x="2472" y="3474"/>
                    <a:pt x="2472" y="3456"/>
                    <a:pt x="2514" y="3437"/>
                  </a:cubicBezTo>
                  <a:lnTo>
                    <a:pt x="2511" y="3431"/>
                  </a:lnTo>
                  <a:cubicBezTo>
                    <a:pt x="2487" y="3438"/>
                    <a:pt x="2475" y="3441"/>
                    <a:pt x="2468" y="3441"/>
                  </a:cubicBezTo>
                  <a:cubicBezTo>
                    <a:pt x="2460" y="3441"/>
                    <a:pt x="2459" y="3438"/>
                    <a:pt x="2457" y="3434"/>
                  </a:cubicBezTo>
                  <a:cubicBezTo>
                    <a:pt x="2456" y="3431"/>
                    <a:pt x="2455" y="3429"/>
                    <a:pt x="2448" y="3429"/>
                  </a:cubicBezTo>
                  <a:cubicBezTo>
                    <a:pt x="2442" y="3429"/>
                    <a:pt x="2429" y="3431"/>
                    <a:pt x="2404" y="3437"/>
                  </a:cubicBezTo>
                  <a:cubicBezTo>
                    <a:pt x="2371" y="3446"/>
                    <a:pt x="2358" y="3447"/>
                    <a:pt x="2354" y="3447"/>
                  </a:cubicBezTo>
                  <a:cubicBezTo>
                    <a:pt x="2351" y="3447"/>
                    <a:pt x="2351" y="3447"/>
                    <a:pt x="2351" y="3447"/>
                  </a:cubicBezTo>
                  <a:cubicBezTo>
                    <a:pt x="2382" y="3428"/>
                    <a:pt x="2417" y="3419"/>
                    <a:pt x="2451" y="3412"/>
                  </a:cubicBezTo>
                  <a:cubicBezTo>
                    <a:pt x="2483" y="3406"/>
                    <a:pt x="2492" y="3398"/>
                    <a:pt x="2470" y="3398"/>
                  </a:cubicBezTo>
                  <a:cubicBezTo>
                    <a:pt x="2456" y="3398"/>
                    <a:pt x="2432" y="3401"/>
                    <a:pt x="2395" y="3409"/>
                  </a:cubicBezTo>
                  <a:cubicBezTo>
                    <a:pt x="2346" y="3420"/>
                    <a:pt x="2321" y="3425"/>
                    <a:pt x="2317" y="3425"/>
                  </a:cubicBezTo>
                  <a:cubicBezTo>
                    <a:pt x="2313" y="3425"/>
                    <a:pt x="2338" y="3418"/>
                    <a:pt x="2392" y="3403"/>
                  </a:cubicBezTo>
                  <a:cubicBezTo>
                    <a:pt x="2431" y="3393"/>
                    <a:pt x="2471" y="3381"/>
                    <a:pt x="2461" y="3381"/>
                  </a:cubicBezTo>
                  <a:cubicBezTo>
                    <a:pt x="2459" y="3381"/>
                    <a:pt x="2452" y="3382"/>
                    <a:pt x="2442" y="3384"/>
                  </a:cubicBezTo>
                  <a:cubicBezTo>
                    <a:pt x="2442" y="3384"/>
                    <a:pt x="2440" y="3380"/>
                    <a:pt x="2429" y="3380"/>
                  </a:cubicBezTo>
                  <a:cubicBezTo>
                    <a:pt x="2421" y="3380"/>
                    <a:pt x="2409" y="3382"/>
                    <a:pt x="2389" y="3390"/>
                  </a:cubicBezTo>
                  <a:lnTo>
                    <a:pt x="2382" y="3375"/>
                  </a:lnTo>
                  <a:cubicBezTo>
                    <a:pt x="2426" y="3343"/>
                    <a:pt x="2426" y="3337"/>
                    <a:pt x="2423" y="3331"/>
                  </a:cubicBezTo>
                  <a:lnTo>
                    <a:pt x="2423" y="3331"/>
                  </a:lnTo>
                  <a:cubicBezTo>
                    <a:pt x="2401" y="3338"/>
                    <a:pt x="2388" y="3342"/>
                    <a:pt x="2386" y="3342"/>
                  </a:cubicBezTo>
                  <a:cubicBezTo>
                    <a:pt x="2382" y="3342"/>
                    <a:pt x="2394" y="3335"/>
                    <a:pt x="2420" y="3321"/>
                  </a:cubicBezTo>
                  <a:cubicBezTo>
                    <a:pt x="2442" y="3311"/>
                    <a:pt x="2454" y="3304"/>
                    <a:pt x="2450" y="3304"/>
                  </a:cubicBezTo>
                  <a:cubicBezTo>
                    <a:pt x="2445" y="3304"/>
                    <a:pt x="2421" y="3313"/>
                    <a:pt x="2370" y="3334"/>
                  </a:cubicBezTo>
                  <a:cubicBezTo>
                    <a:pt x="2353" y="3338"/>
                    <a:pt x="2342" y="3340"/>
                    <a:pt x="2335" y="3340"/>
                  </a:cubicBezTo>
                  <a:cubicBezTo>
                    <a:pt x="2323" y="3340"/>
                    <a:pt x="2332" y="3332"/>
                    <a:pt x="2363" y="3315"/>
                  </a:cubicBezTo>
                  <a:cubicBezTo>
                    <a:pt x="2426" y="3291"/>
                    <a:pt x="2447" y="3280"/>
                    <a:pt x="2441" y="3280"/>
                  </a:cubicBezTo>
                  <a:cubicBezTo>
                    <a:pt x="2439" y="3280"/>
                    <a:pt x="2427" y="3283"/>
                    <a:pt x="2410" y="3290"/>
                  </a:cubicBezTo>
                  <a:cubicBezTo>
                    <a:pt x="2383" y="3299"/>
                    <a:pt x="2369" y="3301"/>
                    <a:pt x="2363" y="3301"/>
                  </a:cubicBezTo>
                  <a:cubicBezTo>
                    <a:pt x="2358" y="3301"/>
                    <a:pt x="2357" y="3300"/>
                    <a:pt x="2357" y="3300"/>
                  </a:cubicBezTo>
                  <a:cubicBezTo>
                    <a:pt x="2407" y="3281"/>
                    <a:pt x="2389" y="3227"/>
                    <a:pt x="2373" y="3177"/>
                  </a:cubicBezTo>
                  <a:cubicBezTo>
                    <a:pt x="2338" y="3177"/>
                    <a:pt x="2304" y="3187"/>
                    <a:pt x="2273" y="3202"/>
                  </a:cubicBezTo>
                  <a:cubicBezTo>
                    <a:pt x="2232" y="3220"/>
                    <a:pt x="2216" y="3226"/>
                    <a:pt x="2216" y="3226"/>
                  </a:cubicBezTo>
                  <a:cubicBezTo>
                    <a:pt x="2215" y="3226"/>
                    <a:pt x="2242" y="3214"/>
                    <a:pt x="2269" y="3199"/>
                  </a:cubicBezTo>
                  <a:cubicBezTo>
                    <a:pt x="2348" y="3164"/>
                    <a:pt x="2382" y="3144"/>
                    <a:pt x="2375" y="3144"/>
                  </a:cubicBezTo>
                  <a:cubicBezTo>
                    <a:pt x="2369" y="3144"/>
                    <a:pt x="2332" y="3158"/>
                    <a:pt x="2266" y="3187"/>
                  </a:cubicBezTo>
                  <a:cubicBezTo>
                    <a:pt x="2221" y="3208"/>
                    <a:pt x="2197" y="3219"/>
                    <a:pt x="2196" y="3219"/>
                  </a:cubicBezTo>
                  <a:cubicBezTo>
                    <a:pt x="2194" y="3219"/>
                    <a:pt x="2216" y="3206"/>
                    <a:pt x="2263" y="3180"/>
                  </a:cubicBezTo>
                  <a:cubicBezTo>
                    <a:pt x="2291" y="3166"/>
                    <a:pt x="2302" y="3160"/>
                    <a:pt x="2297" y="3160"/>
                  </a:cubicBezTo>
                  <a:cubicBezTo>
                    <a:pt x="2293" y="3160"/>
                    <a:pt x="2281" y="3163"/>
                    <a:pt x="2260" y="3168"/>
                  </a:cubicBezTo>
                  <a:cubicBezTo>
                    <a:pt x="2239" y="3178"/>
                    <a:pt x="2227" y="3182"/>
                    <a:pt x="2224" y="3182"/>
                  </a:cubicBezTo>
                  <a:cubicBezTo>
                    <a:pt x="2221" y="3182"/>
                    <a:pt x="2232" y="3175"/>
                    <a:pt x="2260" y="3165"/>
                  </a:cubicBezTo>
                  <a:cubicBezTo>
                    <a:pt x="2293" y="3146"/>
                    <a:pt x="2328" y="3127"/>
                    <a:pt x="2323" y="3127"/>
                  </a:cubicBezTo>
                  <a:lnTo>
                    <a:pt x="2323" y="3127"/>
                  </a:lnTo>
                  <a:cubicBezTo>
                    <a:pt x="2321" y="3127"/>
                    <a:pt x="2315" y="3129"/>
                    <a:pt x="2304" y="3133"/>
                  </a:cubicBezTo>
                  <a:cubicBezTo>
                    <a:pt x="2304" y="3133"/>
                    <a:pt x="2301" y="3127"/>
                    <a:pt x="2348" y="3102"/>
                  </a:cubicBezTo>
                  <a:cubicBezTo>
                    <a:pt x="2367" y="3092"/>
                    <a:pt x="2370" y="3088"/>
                    <a:pt x="2363" y="3088"/>
                  </a:cubicBezTo>
                  <a:cubicBezTo>
                    <a:pt x="2354" y="3088"/>
                    <a:pt x="2324" y="3096"/>
                    <a:pt x="2294" y="3105"/>
                  </a:cubicBezTo>
                  <a:cubicBezTo>
                    <a:pt x="2254" y="3114"/>
                    <a:pt x="2230" y="3118"/>
                    <a:pt x="2220" y="3118"/>
                  </a:cubicBezTo>
                  <a:cubicBezTo>
                    <a:pt x="2206" y="3118"/>
                    <a:pt x="2229" y="3108"/>
                    <a:pt x="2288" y="3086"/>
                  </a:cubicBezTo>
                  <a:cubicBezTo>
                    <a:pt x="2346" y="3068"/>
                    <a:pt x="2351" y="3058"/>
                    <a:pt x="2326" y="3058"/>
                  </a:cubicBezTo>
                  <a:cubicBezTo>
                    <a:pt x="2308" y="3058"/>
                    <a:pt x="2273" y="3064"/>
                    <a:pt x="2232" y="3077"/>
                  </a:cubicBezTo>
                  <a:cubicBezTo>
                    <a:pt x="2174" y="3097"/>
                    <a:pt x="2150" y="3105"/>
                    <a:pt x="2148" y="3105"/>
                  </a:cubicBezTo>
                  <a:cubicBezTo>
                    <a:pt x="2147" y="3105"/>
                    <a:pt x="2159" y="3101"/>
                    <a:pt x="2179" y="3093"/>
                  </a:cubicBezTo>
                  <a:cubicBezTo>
                    <a:pt x="2229" y="3071"/>
                    <a:pt x="2226" y="3068"/>
                    <a:pt x="2226" y="3068"/>
                  </a:cubicBezTo>
                  <a:cubicBezTo>
                    <a:pt x="2226" y="3061"/>
                    <a:pt x="2222" y="3055"/>
                    <a:pt x="2273" y="3036"/>
                  </a:cubicBezTo>
                  <a:cubicBezTo>
                    <a:pt x="2273" y="3036"/>
                    <a:pt x="2271" y="3034"/>
                    <a:pt x="2254" y="3034"/>
                  </a:cubicBezTo>
                  <a:cubicBezTo>
                    <a:pt x="2246" y="3034"/>
                    <a:pt x="2234" y="3034"/>
                    <a:pt x="2216" y="3036"/>
                  </a:cubicBezTo>
                  <a:cubicBezTo>
                    <a:pt x="2192" y="3043"/>
                    <a:pt x="2176" y="3046"/>
                    <a:pt x="2168" y="3046"/>
                  </a:cubicBezTo>
                  <a:cubicBezTo>
                    <a:pt x="2140" y="3046"/>
                    <a:pt x="2182" y="3016"/>
                    <a:pt x="2254" y="2983"/>
                  </a:cubicBezTo>
                  <a:lnTo>
                    <a:pt x="2254" y="2983"/>
                  </a:lnTo>
                  <a:lnTo>
                    <a:pt x="2204" y="2992"/>
                  </a:lnTo>
                  <a:cubicBezTo>
                    <a:pt x="2146" y="3010"/>
                    <a:pt x="2105" y="3023"/>
                    <a:pt x="2099" y="3023"/>
                  </a:cubicBezTo>
                  <a:cubicBezTo>
                    <a:pt x="2094" y="3023"/>
                    <a:pt x="2109" y="3016"/>
                    <a:pt x="2150" y="2999"/>
                  </a:cubicBezTo>
                  <a:lnTo>
                    <a:pt x="2197" y="2980"/>
                  </a:lnTo>
                  <a:lnTo>
                    <a:pt x="2197" y="2980"/>
                  </a:lnTo>
                  <a:cubicBezTo>
                    <a:pt x="2173" y="2988"/>
                    <a:pt x="2157" y="2991"/>
                    <a:pt x="2149" y="2991"/>
                  </a:cubicBezTo>
                  <a:cubicBezTo>
                    <a:pt x="2124" y="2991"/>
                    <a:pt x="2165" y="2961"/>
                    <a:pt x="2238" y="2933"/>
                  </a:cubicBezTo>
                  <a:cubicBezTo>
                    <a:pt x="2285" y="2911"/>
                    <a:pt x="2285" y="2911"/>
                    <a:pt x="2285" y="2908"/>
                  </a:cubicBezTo>
                  <a:lnTo>
                    <a:pt x="2285" y="2908"/>
                  </a:lnTo>
                  <a:lnTo>
                    <a:pt x="2235" y="2927"/>
                  </a:lnTo>
                  <a:cubicBezTo>
                    <a:pt x="2204" y="2942"/>
                    <a:pt x="2172" y="2952"/>
                    <a:pt x="2138" y="2958"/>
                  </a:cubicBezTo>
                  <a:cubicBezTo>
                    <a:pt x="2135" y="2952"/>
                    <a:pt x="2132" y="2949"/>
                    <a:pt x="2182" y="2927"/>
                  </a:cubicBezTo>
                  <a:cubicBezTo>
                    <a:pt x="2216" y="2908"/>
                    <a:pt x="2250" y="2890"/>
                    <a:pt x="2247" y="2890"/>
                  </a:cubicBezTo>
                  <a:lnTo>
                    <a:pt x="2247" y="2890"/>
                  </a:lnTo>
                  <a:cubicBezTo>
                    <a:pt x="2246" y="2890"/>
                    <a:pt x="2239" y="2892"/>
                    <a:pt x="2226" y="2898"/>
                  </a:cubicBezTo>
                  <a:cubicBezTo>
                    <a:pt x="2226" y="2898"/>
                    <a:pt x="2226" y="2892"/>
                    <a:pt x="2269" y="2867"/>
                  </a:cubicBezTo>
                  <a:lnTo>
                    <a:pt x="2263" y="2842"/>
                  </a:lnTo>
                  <a:cubicBezTo>
                    <a:pt x="2247" y="2847"/>
                    <a:pt x="2236" y="2849"/>
                    <a:pt x="2230" y="2849"/>
                  </a:cubicBezTo>
                  <a:cubicBezTo>
                    <a:pt x="2216" y="2849"/>
                    <a:pt x="2225" y="2839"/>
                    <a:pt x="2257" y="2826"/>
                  </a:cubicBezTo>
                  <a:cubicBezTo>
                    <a:pt x="2257" y="2826"/>
                    <a:pt x="2256" y="2822"/>
                    <a:pt x="2243" y="2822"/>
                  </a:cubicBezTo>
                  <a:cubicBezTo>
                    <a:pt x="2235" y="2822"/>
                    <a:pt x="2223" y="2823"/>
                    <a:pt x="2204" y="2829"/>
                  </a:cubicBezTo>
                  <a:cubicBezTo>
                    <a:pt x="2200" y="2817"/>
                    <a:pt x="2197" y="2811"/>
                    <a:pt x="2247" y="2792"/>
                  </a:cubicBezTo>
                  <a:cubicBezTo>
                    <a:pt x="2273" y="2782"/>
                    <a:pt x="2285" y="2777"/>
                    <a:pt x="2282" y="2777"/>
                  </a:cubicBezTo>
                  <a:cubicBezTo>
                    <a:pt x="2279" y="2777"/>
                    <a:pt x="2267" y="2780"/>
                    <a:pt x="2244" y="2786"/>
                  </a:cubicBezTo>
                  <a:cubicBezTo>
                    <a:pt x="2219" y="2796"/>
                    <a:pt x="2206" y="2799"/>
                    <a:pt x="2200" y="2799"/>
                  </a:cubicBezTo>
                  <a:cubicBezTo>
                    <a:pt x="2194" y="2799"/>
                    <a:pt x="2193" y="2796"/>
                    <a:pt x="2191" y="2795"/>
                  </a:cubicBezTo>
                  <a:lnTo>
                    <a:pt x="2188" y="2782"/>
                  </a:lnTo>
                  <a:cubicBezTo>
                    <a:pt x="2158" y="2794"/>
                    <a:pt x="2147" y="2799"/>
                    <a:pt x="2142" y="2799"/>
                  </a:cubicBezTo>
                  <a:cubicBezTo>
                    <a:pt x="2140" y="2799"/>
                    <a:pt x="2139" y="2797"/>
                    <a:pt x="2138" y="2795"/>
                  </a:cubicBezTo>
                  <a:cubicBezTo>
                    <a:pt x="2138" y="2789"/>
                    <a:pt x="2179" y="2754"/>
                    <a:pt x="2179" y="2748"/>
                  </a:cubicBezTo>
                  <a:cubicBezTo>
                    <a:pt x="2176" y="2739"/>
                    <a:pt x="2174" y="2735"/>
                    <a:pt x="2169" y="2735"/>
                  </a:cubicBezTo>
                  <a:cubicBezTo>
                    <a:pt x="2162" y="2735"/>
                    <a:pt x="2150" y="2741"/>
                    <a:pt x="2125" y="2754"/>
                  </a:cubicBezTo>
                  <a:cubicBezTo>
                    <a:pt x="2127" y="2758"/>
                    <a:pt x="2110" y="2768"/>
                    <a:pt x="2105" y="2768"/>
                  </a:cubicBezTo>
                  <a:cubicBezTo>
                    <a:pt x="2102" y="2768"/>
                    <a:pt x="2105" y="2764"/>
                    <a:pt x="2122" y="2751"/>
                  </a:cubicBezTo>
                  <a:cubicBezTo>
                    <a:pt x="2122" y="2745"/>
                    <a:pt x="2163" y="2707"/>
                    <a:pt x="2160" y="2692"/>
                  </a:cubicBezTo>
                  <a:cubicBezTo>
                    <a:pt x="2155" y="2679"/>
                    <a:pt x="2153" y="2672"/>
                    <a:pt x="2145" y="2672"/>
                  </a:cubicBezTo>
                  <a:cubicBezTo>
                    <a:pt x="2138" y="2672"/>
                    <a:pt x="2126" y="2678"/>
                    <a:pt x="2103" y="2688"/>
                  </a:cubicBezTo>
                  <a:cubicBezTo>
                    <a:pt x="2058" y="2709"/>
                    <a:pt x="2034" y="2718"/>
                    <a:pt x="2031" y="2718"/>
                  </a:cubicBezTo>
                  <a:cubicBezTo>
                    <a:pt x="2026" y="2718"/>
                    <a:pt x="2050" y="2706"/>
                    <a:pt x="2100" y="2682"/>
                  </a:cubicBezTo>
                  <a:cubicBezTo>
                    <a:pt x="2163" y="2649"/>
                    <a:pt x="2182" y="2635"/>
                    <a:pt x="2174" y="2635"/>
                  </a:cubicBezTo>
                  <a:cubicBezTo>
                    <a:pt x="2171" y="2635"/>
                    <a:pt x="2160" y="2638"/>
                    <a:pt x="2144" y="2645"/>
                  </a:cubicBezTo>
                  <a:cubicBezTo>
                    <a:pt x="2111" y="2653"/>
                    <a:pt x="2100" y="2656"/>
                    <a:pt x="2095" y="2656"/>
                  </a:cubicBezTo>
                  <a:cubicBezTo>
                    <a:pt x="2093" y="2656"/>
                    <a:pt x="2092" y="2655"/>
                    <a:pt x="2091" y="2654"/>
                  </a:cubicBezTo>
                  <a:cubicBezTo>
                    <a:pt x="2126" y="2638"/>
                    <a:pt x="2135" y="2632"/>
                    <a:pt x="2118" y="2632"/>
                  </a:cubicBezTo>
                  <a:cubicBezTo>
                    <a:pt x="2111" y="2632"/>
                    <a:pt x="2100" y="2633"/>
                    <a:pt x="2085" y="2635"/>
                  </a:cubicBezTo>
                  <a:cubicBezTo>
                    <a:pt x="2085" y="2629"/>
                    <a:pt x="2085" y="2629"/>
                    <a:pt x="2132" y="2610"/>
                  </a:cubicBezTo>
                  <a:lnTo>
                    <a:pt x="2128" y="2598"/>
                  </a:lnTo>
                  <a:cubicBezTo>
                    <a:pt x="2108" y="2603"/>
                    <a:pt x="2094" y="2606"/>
                    <a:pt x="2084" y="2606"/>
                  </a:cubicBezTo>
                  <a:cubicBezTo>
                    <a:pt x="2044" y="2606"/>
                    <a:pt x="2075" y="2567"/>
                    <a:pt x="2113" y="2547"/>
                  </a:cubicBezTo>
                  <a:cubicBezTo>
                    <a:pt x="2113" y="2547"/>
                    <a:pt x="2112" y="2546"/>
                    <a:pt x="2105" y="2546"/>
                  </a:cubicBezTo>
                  <a:cubicBezTo>
                    <a:pt x="2098" y="2546"/>
                    <a:pt x="2085" y="2547"/>
                    <a:pt x="2059" y="2554"/>
                  </a:cubicBezTo>
                  <a:cubicBezTo>
                    <a:pt x="2015" y="2569"/>
                    <a:pt x="1990" y="2576"/>
                    <a:pt x="1985" y="2576"/>
                  </a:cubicBezTo>
                  <a:cubicBezTo>
                    <a:pt x="1979" y="2576"/>
                    <a:pt x="2003" y="2565"/>
                    <a:pt x="2056" y="2544"/>
                  </a:cubicBezTo>
                  <a:cubicBezTo>
                    <a:pt x="2105" y="2523"/>
                    <a:pt x="2130" y="2513"/>
                    <a:pt x="2127" y="2513"/>
                  </a:cubicBezTo>
                  <a:lnTo>
                    <a:pt x="2127" y="2513"/>
                  </a:lnTo>
                  <a:cubicBezTo>
                    <a:pt x="2126" y="2513"/>
                    <a:pt x="2101" y="2522"/>
                    <a:pt x="2053" y="2538"/>
                  </a:cubicBezTo>
                  <a:cubicBezTo>
                    <a:pt x="2045" y="2540"/>
                    <a:pt x="2038" y="2541"/>
                    <a:pt x="2032" y="2541"/>
                  </a:cubicBezTo>
                  <a:cubicBezTo>
                    <a:pt x="2003" y="2541"/>
                    <a:pt x="2010" y="2517"/>
                    <a:pt x="2094" y="2491"/>
                  </a:cubicBezTo>
                  <a:lnTo>
                    <a:pt x="2188" y="2450"/>
                  </a:lnTo>
                  <a:lnTo>
                    <a:pt x="2188" y="2450"/>
                  </a:lnTo>
                  <a:cubicBezTo>
                    <a:pt x="2160" y="2459"/>
                    <a:pt x="2148" y="2461"/>
                    <a:pt x="2142" y="2461"/>
                  </a:cubicBezTo>
                  <a:cubicBezTo>
                    <a:pt x="2138" y="2461"/>
                    <a:pt x="2138" y="2460"/>
                    <a:pt x="2138" y="2460"/>
                  </a:cubicBezTo>
                  <a:cubicBezTo>
                    <a:pt x="2116" y="2468"/>
                    <a:pt x="2104" y="2471"/>
                    <a:pt x="2096" y="2471"/>
                  </a:cubicBezTo>
                  <a:cubicBezTo>
                    <a:pt x="2086" y="2471"/>
                    <a:pt x="2085" y="2465"/>
                    <a:pt x="2081" y="2457"/>
                  </a:cubicBezTo>
                  <a:cubicBezTo>
                    <a:pt x="2078" y="2444"/>
                    <a:pt x="2022" y="2441"/>
                    <a:pt x="2019" y="2428"/>
                  </a:cubicBezTo>
                  <a:cubicBezTo>
                    <a:pt x="2012" y="2416"/>
                    <a:pt x="2009" y="2400"/>
                    <a:pt x="2053" y="2375"/>
                  </a:cubicBezTo>
                  <a:cubicBezTo>
                    <a:pt x="2053" y="2371"/>
                    <a:pt x="2052" y="2367"/>
                    <a:pt x="2038" y="2367"/>
                  </a:cubicBezTo>
                  <a:cubicBezTo>
                    <a:pt x="2030" y="2367"/>
                    <a:pt x="2018" y="2368"/>
                    <a:pt x="2000" y="2372"/>
                  </a:cubicBezTo>
                  <a:cubicBezTo>
                    <a:pt x="1986" y="2375"/>
                    <a:pt x="1975" y="2377"/>
                    <a:pt x="1968" y="2377"/>
                  </a:cubicBezTo>
                  <a:cubicBezTo>
                    <a:pt x="1951" y="2377"/>
                    <a:pt x="1958" y="2367"/>
                    <a:pt x="1994" y="2353"/>
                  </a:cubicBezTo>
                  <a:lnTo>
                    <a:pt x="1991" y="2347"/>
                  </a:lnTo>
                  <a:cubicBezTo>
                    <a:pt x="1969" y="2351"/>
                    <a:pt x="1956" y="2352"/>
                    <a:pt x="1948" y="2352"/>
                  </a:cubicBezTo>
                  <a:cubicBezTo>
                    <a:pt x="1938" y="2352"/>
                    <a:pt x="1937" y="2350"/>
                    <a:pt x="1937" y="2350"/>
                  </a:cubicBezTo>
                  <a:cubicBezTo>
                    <a:pt x="1975" y="2335"/>
                    <a:pt x="2014" y="2315"/>
                    <a:pt x="2000" y="2315"/>
                  </a:cubicBezTo>
                  <a:cubicBezTo>
                    <a:pt x="1996" y="2315"/>
                    <a:pt x="1990" y="2316"/>
                    <a:pt x="1981" y="2319"/>
                  </a:cubicBezTo>
                  <a:cubicBezTo>
                    <a:pt x="1958" y="2328"/>
                    <a:pt x="1945" y="2332"/>
                    <a:pt x="1938" y="2332"/>
                  </a:cubicBezTo>
                  <a:cubicBezTo>
                    <a:pt x="1931" y="2332"/>
                    <a:pt x="1929" y="2328"/>
                    <a:pt x="1928" y="2322"/>
                  </a:cubicBezTo>
                  <a:cubicBezTo>
                    <a:pt x="1970" y="2292"/>
                    <a:pt x="1915" y="2120"/>
                    <a:pt x="1869" y="2120"/>
                  </a:cubicBezTo>
                  <a:cubicBezTo>
                    <a:pt x="1867" y="2120"/>
                    <a:pt x="1864" y="2120"/>
                    <a:pt x="1862" y="2121"/>
                  </a:cubicBezTo>
                  <a:lnTo>
                    <a:pt x="1856" y="2102"/>
                  </a:lnTo>
                  <a:lnTo>
                    <a:pt x="1849" y="2087"/>
                  </a:lnTo>
                  <a:cubicBezTo>
                    <a:pt x="1947" y="2049"/>
                    <a:pt x="1890" y="2040"/>
                    <a:pt x="1837" y="2040"/>
                  </a:cubicBezTo>
                  <a:cubicBezTo>
                    <a:pt x="1812" y="2047"/>
                    <a:pt x="1799" y="2050"/>
                    <a:pt x="1792" y="2050"/>
                  </a:cubicBezTo>
                  <a:cubicBezTo>
                    <a:pt x="1783" y="2050"/>
                    <a:pt x="1782" y="2046"/>
                    <a:pt x="1781" y="2043"/>
                  </a:cubicBezTo>
                  <a:cubicBezTo>
                    <a:pt x="1861" y="2012"/>
                    <a:pt x="1871" y="1993"/>
                    <a:pt x="1843" y="1993"/>
                  </a:cubicBezTo>
                  <a:cubicBezTo>
                    <a:pt x="1837" y="1993"/>
                    <a:pt x="1830" y="1994"/>
                    <a:pt x="1821" y="1996"/>
                  </a:cubicBezTo>
                  <a:cubicBezTo>
                    <a:pt x="1778" y="2009"/>
                    <a:pt x="1753" y="2016"/>
                    <a:pt x="1747" y="2016"/>
                  </a:cubicBezTo>
                  <a:cubicBezTo>
                    <a:pt x="1739" y="2016"/>
                    <a:pt x="1762" y="2005"/>
                    <a:pt x="1815" y="1983"/>
                  </a:cubicBezTo>
                  <a:cubicBezTo>
                    <a:pt x="1868" y="1963"/>
                    <a:pt x="1891" y="1950"/>
                    <a:pt x="1877" y="1950"/>
                  </a:cubicBezTo>
                  <a:cubicBezTo>
                    <a:pt x="1866" y="1950"/>
                    <a:pt x="1829" y="1959"/>
                    <a:pt x="1762" y="1980"/>
                  </a:cubicBezTo>
                  <a:cubicBezTo>
                    <a:pt x="1740" y="1985"/>
                    <a:pt x="1727" y="1988"/>
                    <a:pt x="1723" y="1988"/>
                  </a:cubicBezTo>
                  <a:cubicBezTo>
                    <a:pt x="1717" y="1988"/>
                    <a:pt x="1728" y="1982"/>
                    <a:pt x="1755" y="1968"/>
                  </a:cubicBezTo>
                  <a:cubicBezTo>
                    <a:pt x="1819" y="1939"/>
                    <a:pt x="1840" y="1926"/>
                    <a:pt x="1833" y="1926"/>
                  </a:cubicBezTo>
                  <a:cubicBezTo>
                    <a:pt x="1830" y="1926"/>
                    <a:pt x="1819" y="1930"/>
                    <a:pt x="1802" y="1936"/>
                  </a:cubicBezTo>
                  <a:cubicBezTo>
                    <a:pt x="1759" y="1951"/>
                    <a:pt x="1734" y="1958"/>
                    <a:pt x="1727" y="1958"/>
                  </a:cubicBezTo>
                  <a:cubicBezTo>
                    <a:pt x="1718" y="1958"/>
                    <a:pt x="1741" y="1946"/>
                    <a:pt x="1796" y="1921"/>
                  </a:cubicBezTo>
                  <a:cubicBezTo>
                    <a:pt x="1849" y="1893"/>
                    <a:pt x="1872" y="1880"/>
                    <a:pt x="1865" y="1880"/>
                  </a:cubicBezTo>
                  <a:cubicBezTo>
                    <a:pt x="1859" y="1880"/>
                    <a:pt x="1834" y="1888"/>
                    <a:pt x="1790" y="1902"/>
                  </a:cubicBezTo>
                  <a:cubicBezTo>
                    <a:pt x="1757" y="1913"/>
                    <a:pt x="1735" y="1918"/>
                    <a:pt x="1722" y="1918"/>
                  </a:cubicBezTo>
                  <a:cubicBezTo>
                    <a:pt x="1696" y="1918"/>
                    <a:pt x="1714" y="1897"/>
                    <a:pt x="1777" y="1867"/>
                  </a:cubicBezTo>
                  <a:cubicBezTo>
                    <a:pt x="1777" y="1863"/>
                    <a:pt x="1801" y="1851"/>
                    <a:pt x="1797" y="1851"/>
                  </a:cubicBezTo>
                  <a:lnTo>
                    <a:pt x="1797" y="1851"/>
                  </a:lnTo>
                  <a:cubicBezTo>
                    <a:pt x="1795" y="1851"/>
                    <a:pt x="1789" y="1853"/>
                    <a:pt x="1774" y="1858"/>
                  </a:cubicBezTo>
                  <a:lnTo>
                    <a:pt x="1821" y="1833"/>
                  </a:lnTo>
                  <a:cubicBezTo>
                    <a:pt x="1818" y="1827"/>
                    <a:pt x="1818" y="1820"/>
                    <a:pt x="1818" y="1820"/>
                  </a:cubicBezTo>
                  <a:lnTo>
                    <a:pt x="1768" y="1839"/>
                  </a:lnTo>
                  <a:cubicBezTo>
                    <a:pt x="1768" y="1833"/>
                    <a:pt x="1806" y="1780"/>
                    <a:pt x="1790" y="1739"/>
                  </a:cubicBezTo>
                  <a:cubicBezTo>
                    <a:pt x="1777" y="1697"/>
                    <a:pt x="1772" y="1679"/>
                    <a:pt x="1756" y="1679"/>
                  </a:cubicBezTo>
                  <a:cubicBezTo>
                    <a:pt x="1747" y="1679"/>
                    <a:pt x="1737" y="1684"/>
                    <a:pt x="1721" y="1692"/>
                  </a:cubicBezTo>
                  <a:cubicBezTo>
                    <a:pt x="1679" y="1711"/>
                    <a:pt x="1655" y="1719"/>
                    <a:pt x="1648" y="1719"/>
                  </a:cubicBezTo>
                  <a:cubicBezTo>
                    <a:pt x="1639" y="1719"/>
                    <a:pt x="1661" y="1704"/>
                    <a:pt x="1715" y="1679"/>
                  </a:cubicBezTo>
                  <a:cubicBezTo>
                    <a:pt x="1715" y="1673"/>
                    <a:pt x="1759" y="1642"/>
                    <a:pt x="1755" y="1632"/>
                  </a:cubicBezTo>
                  <a:cubicBezTo>
                    <a:pt x="1752" y="1620"/>
                    <a:pt x="1749" y="1607"/>
                    <a:pt x="1796" y="1588"/>
                  </a:cubicBezTo>
                  <a:lnTo>
                    <a:pt x="1793" y="1582"/>
                  </a:lnTo>
                  <a:cubicBezTo>
                    <a:pt x="1767" y="1589"/>
                    <a:pt x="1748" y="1593"/>
                    <a:pt x="1733" y="1593"/>
                  </a:cubicBezTo>
                  <a:cubicBezTo>
                    <a:pt x="1691" y="1593"/>
                    <a:pt x="1694" y="1566"/>
                    <a:pt x="1724" y="1538"/>
                  </a:cubicBezTo>
                  <a:cubicBezTo>
                    <a:pt x="1722" y="1532"/>
                    <a:pt x="1721" y="1526"/>
                    <a:pt x="1701" y="1526"/>
                  </a:cubicBezTo>
                  <a:cubicBezTo>
                    <a:pt x="1693" y="1526"/>
                    <a:pt x="1683" y="1527"/>
                    <a:pt x="1668" y="1529"/>
                  </a:cubicBezTo>
                  <a:cubicBezTo>
                    <a:pt x="1648" y="1533"/>
                    <a:pt x="1635" y="1535"/>
                    <a:pt x="1630" y="1535"/>
                  </a:cubicBezTo>
                  <a:cubicBezTo>
                    <a:pt x="1621" y="1535"/>
                    <a:pt x="1632" y="1529"/>
                    <a:pt x="1661" y="1513"/>
                  </a:cubicBezTo>
                  <a:cubicBezTo>
                    <a:pt x="1699" y="1499"/>
                    <a:pt x="1728" y="1466"/>
                    <a:pt x="1699" y="1466"/>
                  </a:cubicBezTo>
                  <a:cubicBezTo>
                    <a:pt x="1689" y="1466"/>
                    <a:pt x="1673" y="1469"/>
                    <a:pt x="1649" y="1479"/>
                  </a:cubicBezTo>
                  <a:lnTo>
                    <a:pt x="1696" y="1454"/>
                  </a:lnTo>
                  <a:cubicBezTo>
                    <a:pt x="1715" y="1444"/>
                    <a:pt x="1718" y="1440"/>
                    <a:pt x="1712" y="1440"/>
                  </a:cubicBezTo>
                  <a:cubicBezTo>
                    <a:pt x="1703" y="1440"/>
                    <a:pt x="1674" y="1449"/>
                    <a:pt x="1646" y="1460"/>
                  </a:cubicBezTo>
                  <a:cubicBezTo>
                    <a:pt x="1605" y="1477"/>
                    <a:pt x="1581" y="1486"/>
                    <a:pt x="1577" y="1486"/>
                  </a:cubicBezTo>
                  <a:cubicBezTo>
                    <a:pt x="1572" y="1486"/>
                    <a:pt x="1605" y="1468"/>
                    <a:pt x="1690" y="1432"/>
                  </a:cubicBezTo>
                  <a:cubicBezTo>
                    <a:pt x="1750" y="1406"/>
                    <a:pt x="1772" y="1396"/>
                    <a:pt x="1768" y="1396"/>
                  </a:cubicBezTo>
                  <a:lnTo>
                    <a:pt x="1768" y="1396"/>
                  </a:lnTo>
                  <a:cubicBezTo>
                    <a:pt x="1766" y="1396"/>
                    <a:pt x="1754" y="1400"/>
                    <a:pt x="1737" y="1407"/>
                  </a:cubicBezTo>
                  <a:cubicBezTo>
                    <a:pt x="1708" y="1414"/>
                    <a:pt x="1679" y="1421"/>
                    <a:pt x="1669" y="1421"/>
                  </a:cubicBezTo>
                  <a:cubicBezTo>
                    <a:pt x="1661" y="1421"/>
                    <a:pt x="1664" y="1417"/>
                    <a:pt x="1683" y="1407"/>
                  </a:cubicBezTo>
                  <a:cubicBezTo>
                    <a:pt x="1682" y="1405"/>
                    <a:pt x="1681" y="1403"/>
                    <a:pt x="1677" y="1403"/>
                  </a:cubicBezTo>
                  <a:cubicBezTo>
                    <a:pt x="1668" y="1403"/>
                    <a:pt x="1645" y="1410"/>
                    <a:pt x="1580" y="1435"/>
                  </a:cubicBezTo>
                  <a:cubicBezTo>
                    <a:pt x="1556" y="1444"/>
                    <a:pt x="1544" y="1447"/>
                    <a:pt x="1537" y="1447"/>
                  </a:cubicBezTo>
                  <a:cubicBezTo>
                    <a:pt x="1531" y="1447"/>
                    <a:pt x="1530" y="1444"/>
                    <a:pt x="1530" y="1441"/>
                  </a:cubicBezTo>
                  <a:cubicBezTo>
                    <a:pt x="1561" y="1429"/>
                    <a:pt x="1593" y="1416"/>
                    <a:pt x="1627" y="1410"/>
                  </a:cubicBezTo>
                  <a:cubicBezTo>
                    <a:pt x="1628" y="1412"/>
                    <a:pt x="1628" y="1412"/>
                    <a:pt x="1628" y="1412"/>
                  </a:cubicBezTo>
                  <a:cubicBezTo>
                    <a:pt x="1628" y="1412"/>
                    <a:pt x="1626" y="1406"/>
                    <a:pt x="1624" y="1397"/>
                  </a:cubicBezTo>
                  <a:cubicBezTo>
                    <a:pt x="1649" y="1372"/>
                    <a:pt x="1680" y="1353"/>
                    <a:pt x="1715" y="1344"/>
                  </a:cubicBezTo>
                  <a:cubicBezTo>
                    <a:pt x="1737" y="1332"/>
                    <a:pt x="1749" y="1324"/>
                    <a:pt x="1744" y="1324"/>
                  </a:cubicBezTo>
                  <a:cubicBezTo>
                    <a:pt x="1740" y="1324"/>
                    <a:pt x="1715" y="1334"/>
                    <a:pt x="1665" y="1357"/>
                  </a:cubicBezTo>
                  <a:cubicBezTo>
                    <a:pt x="1603" y="1380"/>
                    <a:pt x="1580" y="1389"/>
                    <a:pt x="1571" y="1389"/>
                  </a:cubicBezTo>
                  <a:cubicBezTo>
                    <a:pt x="1566" y="1389"/>
                    <a:pt x="1565" y="1386"/>
                    <a:pt x="1564" y="1382"/>
                  </a:cubicBezTo>
                  <a:cubicBezTo>
                    <a:pt x="1561" y="1375"/>
                    <a:pt x="1561" y="1372"/>
                    <a:pt x="1608" y="1353"/>
                  </a:cubicBezTo>
                  <a:cubicBezTo>
                    <a:pt x="1658" y="1332"/>
                    <a:pt x="1658" y="1332"/>
                    <a:pt x="1655" y="1322"/>
                  </a:cubicBezTo>
                  <a:cubicBezTo>
                    <a:pt x="1654" y="1319"/>
                    <a:pt x="1648" y="1317"/>
                    <a:pt x="1639" y="1317"/>
                  </a:cubicBezTo>
                  <a:cubicBezTo>
                    <a:pt x="1597" y="1317"/>
                    <a:pt x="1478" y="1350"/>
                    <a:pt x="1398" y="1375"/>
                  </a:cubicBezTo>
                  <a:cubicBezTo>
                    <a:pt x="1351" y="1395"/>
                    <a:pt x="1326" y="1406"/>
                    <a:pt x="1325" y="1406"/>
                  </a:cubicBezTo>
                  <a:cubicBezTo>
                    <a:pt x="1324" y="1406"/>
                    <a:pt x="1347" y="1395"/>
                    <a:pt x="1395" y="1372"/>
                  </a:cubicBezTo>
                  <a:cubicBezTo>
                    <a:pt x="1445" y="1350"/>
                    <a:pt x="1442" y="1347"/>
                    <a:pt x="1442" y="1341"/>
                  </a:cubicBezTo>
                  <a:lnTo>
                    <a:pt x="1442" y="1341"/>
                  </a:lnTo>
                  <a:cubicBezTo>
                    <a:pt x="1428" y="1346"/>
                    <a:pt x="1422" y="1348"/>
                    <a:pt x="1420" y="1348"/>
                  </a:cubicBezTo>
                  <a:cubicBezTo>
                    <a:pt x="1416" y="1348"/>
                    <a:pt x="1433" y="1340"/>
                    <a:pt x="1439" y="1340"/>
                  </a:cubicBezTo>
                  <a:cubicBezTo>
                    <a:pt x="1441" y="1340"/>
                    <a:pt x="1442" y="1340"/>
                    <a:pt x="1442" y="1341"/>
                  </a:cubicBezTo>
                  <a:cubicBezTo>
                    <a:pt x="1467" y="1331"/>
                    <a:pt x="1480" y="1328"/>
                    <a:pt x="1486" y="1328"/>
                  </a:cubicBezTo>
                  <a:cubicBezTo>
                    <a:pt x="1492" y="1328"/>
                    <a:pt x="1492" y="1330"/>
                    <a:pt x="1492" y="1332"/>
                  </a:cubicBezTo>
                  <a:lnTo>
                    <a:pt x="1542" y="1313"/>
                  </a:lnTo>
                  <a:cubicBezTo>
                    <a:pt x="1595" y="1288"/>
                    <a:pt x="1618" y="1276"/>
                    <a:pt x="1611" y="1276"/>
                  </a:cubicBezTo>
                  <a:cubicBezTo>
                    <a:pt x="1605" y="1276"/>
                    <a:pt x="1580" y="1283"/>
                    <a:pt x="1536" y="1297"/>
                  </a:cubicBezTo>
                  <a:cubicBezTo>
                    <a:pt x="1515" y="1302"/>
                    <a:pt x="1503" y="1305"/>
                    <a:pt x="1499" y="1305"/>
                  </a:cubicBezTo>
                  <a:cubicBezTo>
                    <a:pt x="1494" y="1305"/>
                    <a:pt x="1505" y="1299"/>
                    <a:pt x="1533" y="1285"/>
                  </a:cubicBezTo>
                  <a:cubicBezTo>
                    <a:pt x="1569" y="1266"/>
                    <a:pt x="1602" y="1247"/>
                    <a:pt x="1596" y="1247"/>
                  </a:cubicBezTo>
                  <a:cubicBezTo>
                    <a:pt x="1594" y="1247"/>
                    <a:pt x="1588" y="1249"/>
                    <a:pt x="1577" y="1253"/>
                  </a:cubicBezTo>
                  <a:cubicBezTo>
                    <a:pt x="1577" y="1253"/>
                    <a:pt x="1574" y="1244"/>
                    <a:pt x="1621" y="1219"/>
                  </a:cubicBezTo>
                  <a:cubicBezTo>
                    <a:pt x="1617" y="1212"/>
                    <a:pt x="1616" y="1207"/>
                    <a:pt x="1607" y="1207"/>
                  </a:cubicBezTo>
                  <a:cubicBezTo>
                    <a:pt x="1599" y="1207"/>
                    <a:pt x="1587" y="1210"/>
                    <a:pt x="1564" y="1219"/>
                  </a:cubicBezTo>
                  <a:cubicBezTo>
                    <a:pt x="1539" y="1230"/>
                    <a:pt x="1527" y="1234"/>
                    <a:pt x="1521" y="1234"/>
                  </a:cubicBezTo>
                  <a:cubicBezTo>
                    <a:pt x="1515" y="1234"/>
                    <a:pt x="1514" y="1231"/>
                    <a:pt x="1514" y="1228"/>
                  </a:cubicBezTo>
                  <a:cubicBezTo>
                    <a:pt x="1513" y="1225"/>
                    <a:pt x="1511" y="1222"/>
                    <a:pt x="1504" y="1222"/>
                  </a:cubicBezTo>
                  <a:cubicBezTo>
                    <a:pt x="1497" y="1222"/>
                    <a:pt x="1484" y="1225"/>
                    <a:pt x="1461" y="1234"/>
                  </a:cubicBezTo>
                  <a:cubicBezTo>
                    <a:pt x="1426" y="1248"/>
                    <a:pt x="1387" y="1261"/>
                    <a:pt x="1368" y="1261"/>
                  </a:cubicBezTo>
                  <a:cubicBezTo>
                    <a:pt x="1362" y="1261"/>
                    <a:pt x="1358" y="1259"/>
                    <a:pt x="1357" y="1256"/>
                  </a:cubicBezTo>
                  <a:cubicBezTo>
                    <a:pt x="1343" y="1258"/>
                    <a:pt x="1332" y="1259"/>
                    <a:pt x="1327" y="1259"/>
                  </a:cubicBezTo>
                  <a:cubicBezTo>
                    <a:pt x="1312" y="1259"/>
                    <a:pt x="1331" y="1251"/>
                    <a:pt x="1401" y="1219"/>
                  </a:cubicBezTo>
                  <a:cubicBezTo>
                    <a:pt x="1448" y="1200"/>
                    <a:pt x="1448" y="1194"/>
                    <a:pt x="1445" y="1190"/>
                  </a:cubicBezTo>
                  <a:cubicBezTo>
                    <a:pt x="1445" y="1190"/>
                    <a:pt x="1445" y="1184"/>
                    <a:pt x="1492" y="1159"/>
                  </a:cubicBezTo>
                  <a:cubicBezTo>
                    <a:pt x="1507" y="1150"/>
                    <a:pt x="1512" y="1147"/>
                    <a:pt x="1509" y="1147"/>
                  </a:cubicBezTo>
                  <a:cubicBezTo>
                    <a:pt x="1503" y="1147"/>
                    <a:pt x="1472" y="1159"/>
                    <a:pt x="1439" y="1172"/>
                  </a:cubicBezTo>
                  <a:lnTo>
                    <a:pt x="1342" y="1209"/>
                  </a:lnTo>
                  <a:cubicBezTo>
                    <a:pt x="1389" y="1181"/>
                    <a:pt x="1436" y="1159"/>
                    <a:pt x="1486" y="1140"/>
                  </a:cubicBezTo>
                  <a:cubicBezTo>
                    <a:pt x="1534" y="1118"/>
                    <a:pt x="1557" y="1107"/>
                    <a:pt x="1556" y="1107"/>
                  </a:cubicBezTo>
                  <a:lnTo>
                    <a:pt x="1556" y="1107"/>
                  </a:lnTo>
                  <a:cubicBezTo>
                    <a:pt x="1555" y="1107"/>
                    <a:pt x="1531" y="1117"/>
                    <a:pt x="1483" y="1137"/>
                  </a:cubicBezTo>
                  <a:cubicBezTo>
                    <a:pt x="1457" y="1148"/>
                    <a:pt x="1429" y="1156"/>
                    <a:pt x="1418" y="1156"/>
                  </a:cubicBezTo>
                  <a:cubicBezTo>
                    <a:pt x="1409" y="1156"/>
                    <a:pt x="1410" y="1151"/>
                    <a:pt x="1430" y="1137"/>
                  </a:cubicBezTo>
                  <a:cubicBezTo>
                    <a:pt x="1426" y="1125"/>
                    <a:pt x="1420" y="1115"/>
                    <a:pt x="1470" y="1096"/>
                  </a:cubicBezTo>
                  <a:cubicBezTo>
                    <a:pt x="1494" y="1084"/>
                    <a:pt x="1493" y="1081"/>
                    <a:pt x="1486" y="1081"/>
                  </a:cubicBezTo>
                  <a:cubicBezTo>
                    <a:pt x="1480" y="1081"/>
                    <a:pt x="1467" y="1084"/>
                    <a:pt x="1467" y="1084"/>
                  </a:cubicBezTo>
                  <a:cubicBezTo>
                    <a:pt x="1450" y="1088"/>
                    <a:pt x="1439" y="1091"/>
                    <a:pt x="1433" y="1091"/>
                  </a:cubicBezTo>
                  <a:cubicBezTo>
                    <a:pt x="1420" y="1091"/>
                    <a:pt x="1429" y="1081"/>
                    <a:pt x="1458" y="1056"/>
                  </a:cubicBezTo>
                  <a:cubicBezTo>
                    <a:pt x="1508" y="1018"/>
                    <a:pt x="1529" y="1002"/>
                    <a:pt x="1521" y="1002"/>
                  </a:cubicBezTo>
                  <a:cubicBezTo>
                    <a:pt x="1514" y="1002"/>
                    <a:pt x="1490" y="1011"/>
                    <a:pt x="1448" y="1028"/>
                  </a:cubicBezTo>
                  <a:cubicBezTo>
                    <a:pt x="1421" y="1038"/>
                    <a:pt x="1394" y="1048"/>
                    <a:pt x="1391" y="1048"/>
                  </a:cubicBezTo>
                  <a:cubicBezTo>
                    <a:pt x="1389" y="1048"/>
                    <a:pt x="1403" y="1041"/>
                    <a:pt x="1445" y="1021"/>
                  </a:cubicBezTo>
                  <a:cubicBezTo>
                    <a:pt x="1466" y="1010"/>
                    <a:pt x="1468" y="1007"/>
                    <a:pt x="1459" y="1007"/>
                  </a:cubicBezTo>
                  <a:cubicBezTo>
                    <a:pt x="1448" y="1007"/>
                    <a:pt x="1419" y="1013"/>
                    <a:pt x="1389" y="1018"/>
                  </a:cubicBezTo>
                  <a:cubicBezTo>
                    <a:pt x="1339" y="1031"/>
                    <a:pt x="1242" y="1068"/>
                    <a:pt x="1195" y="1087"/>
                  </a:cubicBezTo>
                  <a:cubicBezTo>
                    <a:pt x="1142" y="1107"/>
                    <a:pt x="1118" y="1117"/>
                    <a:pt x="1114" y="1117"/>
                  </a:cubicBezTo>
                  <a:cubicBezTo>
                    <a:pt x="1110" y="1117"/>
                    <a:pt x="1121" y="1110"/>
                    <a:pt x="1141" y="1096"/>
                  </a:cubicBezTo>
                  <a:cubicBezTo>
                    <a:pt x="1169" y="1071"/>
                    <a:pt x="1201" y="1056"/>
                    <a:pt x="1235" y="1046"/>
                  </a:cubicBezTo>
                  <a:cubicBezTo>
                    <a:pt x="1263" y="1035"/>
                    <a:pt x="1276" y="1033"/>
                    <a:pt x="1281" y="1033"/>
                  </a:cubicBezTo>
                  <a:cubicBezTo>
                    <a:pt x="1285" y="1033"/>
                    <a:pt x="1285" y="1034"/>
                    <a:pt x="1285" y="1034"/>
                  </a:cubicBezTo>
                  <a:lnTo>
                    <a:pt x="1285" y="1037"/>
                  </a:lnTo>
                  <a:cubicBezTo>
                    <a:pt x="1336" y="1018"/>
                    <a:pt x="1383" y="999"/>
                    <a:pt x="1379" y="990"/>
                  </a:cubicBezTo>
                  <a:cubicBezTo>
                    <a:pt x="1408" y="975"/>
                    <a:pt x="1418" y="966"/>
                    <a:pt x="1411" y="966"/>
                  </a:cubicBezTo>
                  <a:cubicBezTo>
                    <a:pt x="1407" y="966"/>
                    <a:pt x="1395" y="970"/>
                    <a:pt x="1376" y="977"/>
                  </a:cubicBezTo>
                  <a:cubicBezTo>
                    <a:pt x="1423" y="952"/>
                    <a:pt x="1420" y="940"/>
                    <a:pt x="1414" y="930"/>
                  </a:cubicBezTo>
                  <a:cubicBezTo>
                    <a:pt x="1411" y="918"/>
                    <a:pt x="1404" y="902"/>
                    <a:pt x="1452" y="877"/>
                  </a:cubicBezTo>
                  <a:cubicBezTo>
                    <a:pt x="1450" y="870"/>
                    <a:pt x="1449" y="865"/>
                    <a:pt x="1440" y="865"/>
                  </a:cubicBezTo>
                  <a:cubicBezTo>
                    <a:pt x="1433" y="865"/>
                    <a:pt x="1421" y="869"/>
                    <a:pt x="1398" y="877"/>
                  </a:cubicBezTo>
                  <a:cubicBezTo>
                    <a:pt x="1346" y="897"/>
                    <a:pt x="1321" y="906"/>
                    <a:pt x="1317" y="906"/>
                  </a:cubicBezTo>
                  <a:cubicBezTo>
                    <a:pt x="1313" y="906"/>
                    <a:pt x="1325" y="900"/>
                    <a:pt x="1348" y="890"/>
                  </a:cubicBezTo>
                  <a:cubicBezTo>
                    <a:pt x="1429" y="855"/>
                    <a:pt x="1459" y="780"/>
                    <a:pt x="1402" y="780"/>
                  </a:cubicBezTo>
                  <a:cubicBezTo>
                    <a:pt x="1392" y="780"/>
                    <a:pt x="1381" y="782"/>
                    <a:pt x="1367" y="786"/>
                  </a:cubicBezTo>
                  <a:lnTo>
                    <a:pt x="1364" y="774"/>
                  </a:lnTo>
                  <a:cubicBezTo>
                    <a:pt x="1401" y="750"/>
                    <a:pt x="1400" y="721"/>
                    <a:pt x="1367" y="721"/>
                  </a:cubicBezTo>
                  <a:cubicBezTo>
                    <a:pt x="1362" y="721"/>
                    <a:pt x="1355" y="722"/>
                    <a:pt x="1348" y="724"/>
                  </a:cubicBezTo>
                  <a:lnTo>
                    <a:pt x="1342" y="705"/>
                  </a:lnTo>
                  <a:cubicBezTo>
                    <a:pt x="1371" y="686"/>
                    <a:pt x="1381" y="677"/>
                    <a:pt x="1369" y="677"/>
                  </a:cubicBezTo>
                  <a:cubicBezTo>
                    <a:pt x="1363" y="677"/>
                    <a:pt x="1352" y="679"/>
                    <a:pt x="1336" y="683"/>
                  </a:cubicBezTo>
                  <a:cubicBezTo>
                    <a:pt x="1298" y="692"/>
                    <a:pt x="1264" y="703"/>
                    <a:pt x="1263" y="703"/>
                  </a:cubicBezTo>
                  <a:cubicBezTo>
                    <a:pt x="1262" y="703"/>
                    <a:pt x="1268" y="701"/>
                    <a:pt x="1282" y="695"/>
                  </a:cubicBezTo>
                  <a:cubicBezTo>
                    <a:pt x="1332" y="677"/>
                    <a:pt x="1329" y="667"/>
                    <a:pt x="1320" y="642"/>
                  </a:cubicBezTo>
                  <a:cubicBezTo>
                    <a:pt x="1317" y="631"/>
                    <a:pt x="1315" y="626"/>
                    <a:pt x="1309" y="626"/>
                  </a:cubicBezTo>
                  <a:cubicBezTo>
                    <a:pt x="1303" y="626"/>
                    <a:pt x="1291" y="632"/>
                    <a:pt x="1267" y="645"/>
                  </a:cubicBezTo>
                  <a:cubicBezTo>
                    <a:pt x="1210" y="639"/>
                    <a:pt x="1260" y="620"/>
                    <a:pt x="1307" y="601"/>
                  </a:cubicBezTo>
                  <a:cubicBezTo>
                    <a:pt x="1358" y="585"/>
                    <a:pt x="1383" y="574"/>
                    <a:pt x="1374" y="574"/>
                  </a:cubicBezTo>
                  <a:cubicBezTo>
                    <a:pt x="1366" y="574"/>
                    <a:pt x="1328" y="585"/>
                    <a:pt x="1254" y="611"/>
                  </a:cubicBezTo>
                  <a:cubicBezTo>
                    <a:pt x="1211" y="625"/>
                    <a:pt x="1187" y="630"/>
                    <a:pt x="1177" y="630"/>
                  </a:cubicBezTo>
                  <a:cubicBezTo>
                    <a:pt x="1164" y="630"/>
                    <a:pt x="1174" y="621"/>
                    <a:pt x="1201" y="611"/>
                  </a:cubicBezTo>
                  <a:cubicBezTo>
                    <a:pt x="1226" y="601"/>
                    <a:pt x="1238" y="598"/>
                    <a:pt x="1245" y="598"/>
                  </a:cubicBezTo>
                  <a:cubicBezTo>
                    <a:pt x="1252" y="598"/>
                    <a:pt x="1253" y="601"/>
                    <a:pt x="1254" y="604"/>
                  </a:cubicBezTo>
                  <a:lnTo>
                    <a:pt x="1351" y="567"/>
                  </a:lnTo>
                  <a:cubicBezTo>
                    <a:pt x="1350" y="564"/>
                    <a:pt x="1349" y="563"/>
                    <a:pt x="1345" y="563"/>
                  </a:cubicBezTo>
                  <a:cubicBezTo>
                    <a:pt x="1339" y="563"/>
                    <a:pt x="1327" y="566"/>
                    <a:pt x="1298" y="573"/>
                  </a:cubicBezTo>
                  <a:cubicBezTo>
                    <a:pt x="1298" y="573"/>
                    <a:pt x="1298" y="572"/>
                    <a:pt x="1293" y="572"/>
                  </a:cubicBezTo>
                  <a:cubicBezTo>
                    <a:pt x="1287" y="572"/>
                    <a:pt x="1274" y="574"/>
                    <a:pt x="1245" y="583"/>
                  </a:cubicBezTo>
                  <a:cubicBezTo>
                    <a:pt x="1195" y="595"/>
                    <a:pt x="1148" y="614"/>
                    <a:pt x="1101" y="639"/>
                  </a:cubicBezTo>
                  <a:cubicBezTo>
                    <a:pt x="1075" y="653"/>
                    <a:pt x="1062" y="657"/>
                    <a:pt x="1056" y="657"/>
                  </a:cubicBezTo>
                  <a:cubicBezTo>
                    <a:pt x="1051" y="657"/>
                    <a:pt x="1050" y="654"/>
                    <a:pt x="1050" y="651"/>
                  </a:cubicBezTo>
                  <a:cubicBezTo>
                    <a:pt x="1094" y="623"/>
                    <a:pt x="1141" y="601"/>
                    <a:pt x="1195" y="589"/>
                  </a:cubicBezTo>
                  <a:cubicBezTo>
                    <a:pt x="1229" y="583"/>
                    <a:pt x="1260" y="573"/>
                    <a:pt x="1292" y="557"/>
                  </a:cubicBezTo>
                  <a:cubicBezTo>
                    <a:pt x="1309" y="551"/>
                    <a:pt x="1308" y="548"/>
                    <a:pt x="1294" y="548"/>
                  </a:cubicBezTo>
                  <a:cubicBezTo>
                    <a:pt x="1269" y="548"/>
                    <a:pt x="1201" y="559"/>
                    <a:pt x="1135" y="579"/>
                  </a:cubicBezTo>
                  <a:lnTo>
                    <a:pt x="1185" y="561"/>
                  </a:lnTo>
                  <a:cubicBezTo>
                    <a:pt x="1232" y="542"/>
                    <a:pt x="1229" y="529"/>
                    <a:pt x="1226" y="517"/>
                  </a:cubicBezTo>
                  <a:cubicBezTo>
                    <a:pt x="1224" y="512"/>
                    <a:pt x="1223" y="508"/>
                    <a:pt x="1214" y="508"/>
                  </a:cubicBezTo>
                  <a:cubicBezTo>
                    <a:pt x="1206" y="508"/>
                    <a:pt x="1193" y="511"/>
                    <a:pt x="1169" y="520"/>
                  </a:cubicBezTo>
                  <a:cubicBezTo>
                    <a:pt x="1141" y="536"/>
                    <a:pt x="1107" y="545"/>
                    <a:pt x="1072" y="551"/>
                  </a:cubicBezTo>
                  <a:cubicBezTo>
                    <a:pt x="1041" y="570"/>
                    <a:pt x="1010" y="586"/>
                    <a:pt x="975" y="595"/>
                  </a:cubicBezTo>
                  <a:cubicBezTo>
                    <a:pt x="975" y="595"/>
                    <a:pt x="1022" y="564"/>
                    <a:pt x="1069" y="542"/>
                  </a:cubicBezTo>
                  <a:cubicBezTo>
                    <a:pt x="1163" y="492"/>
                    <a:pt x="1207" y="460"/>
                    <a:pt x="1198" y="438"/>
                  </a:cubicBezTo>
                  <a:cubicBezTo>
                    <a:pt x="1195" y="426"/>
                    <a:pt x="1188" y="410"/>
                    <a:pt x="1235" y="385"/>
                  </a:cubicBezTo>
                  <a:cubicBezTo>
                    <a:pt x="1234" y="378"/>
                    <a:pt x="1233" y="373"/>
                    <a:pt x="1224" y="373"/>
                  </a:cubicBezTo>
                  <a:cubicBezTo>
                    <a:pt x="1217" y="373"/>
                    <a:pt x="1205" y="377"/>
                    <a:pt x="1182" y="385"/>
                  </a:cubicBezTo>
                  <a:lnTo>
                    <a:pt x="1179" y="376"/>
                  </a:lnTo>
                  <a:cubicBezTo>
                    <a:pt x="1210" y="359"/>
                    <a:pt x="1219" y="348"/>
                    <a:pt x="1207" y="348"/>
                  </a:cubicBezTo>
                  <a:cubicBezTo>
                    <a:pt x="1201" y="348"/>
                    <a:pt x="1189" y="351"/>
                    <a:pt x="1173" y="357"/>
                  </a:cubicBezTo>
                  <a:cubicBezTo>
                    <a:pt x="1162" y="360"/>
                    <a:pt x="1155" y="361"/>
                    <a:pt x="1152" y="361"/>
                  </a:cubicBezTo>
                  <a:cubicBezTo>
                    <a:pt x="1140" y="361"/>
                    <a:pt x="1169" y="346"/>
                    <a:pt x="1166" y="341"/>
                  </a:cubicBezTo>
                  <a:cubicBezTo>
                    <a:pt x="1211" y="318"/>
                    <a:pt x="1234" y="305"/>
                    <a:pt x="1231" y="305"/>
                  </a:cubicBezTo>
                  <a:lnTo>
                    <a:pt x="1231" y="305"/>
                  </a:lnTo>
                  <a:cubicBezTo>
                    <a:pt x="1228" y="305"/>
                    <a:pt x="1192" y="321"/>
                    <a:pt x="1116" y="354"/>
                  </a:cubicBezTo>
                  <a:cubicBezTo>
                    <a:pt x="1082" y="363"/>
                    <a:pt x="1050" y="382"/>
                    <a:pt x="1025" y="407"/>
                  </a:cubicBezTo>
                  <a:lnTo>
                    <a:pt x="1032" y="426"/>
                  </a:lnTo>
                  <a:lnTo>
                    <a:pt x="975" y="426"/>
                  </a:lnTo>
                  <a:cubicBezTo>
                    <a:pt x="941" y="426"/>
                    <a:pt x="906" y="432"/>
                    <a:pt x="872" y="448"/>
                  </a:cubicBezTo>
                  <a:cubicBezTo>
                    <a:pt x="872" y="448"/>
                    <a:pt x="837" y="462"/>
                    <a:pt x="825" y="462"/>
                  </a:cubicBezTo>
                  <a:cubicBezTo>
                    <a:pt x="823" y="462"/>
                    <a:pt x="822" y="461"/>
                    <a:pt x="822" y="460"/>
                  </a:cubicBezTo>
                  <a:lnTo>
                    <a:pt x="919" y="423"/>
                  </a:lnTo>
                  <a:cubicBezTo>
                    <a:pt x="969" y="410"/>
                    <a:pt x="1019" y="391"/>
                    <a:pt x="1069" y="373"/>
                  </a:cubicBezTo>
                  <a:cubicBezTo>
                    <a:pt x="1135" y="342"/>
                    <a:pt x="1176" y="316"/>
                    <a:pt x="1162" y="316"/>
                  </a:cubicBezTo>
                  <a:cubicBezTo>
                    <a:pt x="1156" y="316"/>
                    <a:pt x="1139" y="321"/>
                    <a:pt x="1110" y="332"/>
                  </a:cubicBezTo>
                  <a:cubicBezTo>
                    <a:pt x="1107" y="326"/>
                    <a:pt x="1107" y="326"/>
                    <a:pt x="1154" y="300"/>
                  </a:cubicBezTo>
                  <a:cubicBezTo>
                    <a:pt x="1179" y="291"/>
                    <a:pt x="1191" y="285"/>
                    <a:pt x="1184" y="285"/>
                  </a:cubicBezTo>
                  <a:cubicBezTo>
                    <a:pt x="1177" y="285"/>
                    <a:pt x="1151" y="291"/>
                    <a:pt x="1101" y="307"/>
                  </a:cubicBezTo>
                  <a:cubicBezTo>
                    <a:pt x="1058" y="320"/>
                    <a:pt x="1034" y="328"/>
                    <a:pt x="1027" y="328"/>
                  </a:cubicBezTo>
                  <a:cubicBezTo>
                    <a:pt x="1019" y="328"/>
                    <a:pt x="1041" y="316"/>
                    <a:pt x="1094" y="291"/>
                  </a:cubicBezTo>
                  <a:cubicBezTo>
                    <a:pt x="1166" y="253"/>
                    <a:pt x="1179" y="231"/>
                    <a:pt x="1160" y="231"/>
                  </a:cubicBezTo>
                  <a:cubicBezTo>
                    <a:pt x="1153" y="231"/>
                    <a:pt x="1144" y="233"/>
                    <a:pt x="1132" y="238"/>
                  </a:cubicBezTo>
                  <a:cubicBezTo>
                    <a:pt x="1092" y="253"/>
                    <a:pt x="1067" y="259"/>
                    <a:pt x="1056" y="259"/>
                  </a:cubicBezTo>
                  <a:cubicBezTo>
                    <a:pt x="1040" y="259"/>
                    <a:pt x="1050" y="248"/>
                    <a:pt x="1075" y="235"/>
                  </a:cubicBezTo>
                  <a:cubicBezTo>
                    <a:pt x="1107" y="218"/>
                    <a:pt x="1117" y="210"/>
                    <a:pt x="1106" y="210"/>
                  </a:cubicBezTo>
                  <a:cubicBezTo>
                    <a:pt x="1100" y="210"/>
                    <a:pt x="1089" y="212"/>
                    <a:pt x="1072" y="216"/>
                  </a:cubicBezTo>
                  <a:cubicBezTo>
                    <a:pt x="1111" y="201"/>
                    <a:pt x="1149" y="181"/>
                    <a:pt x="1135" y="181"/>
                  </a:cubicBezTo>
                  <a:cubicBezTo>
                    <a:pt x="1132" y="181"/>
                    <a:pt x="1126" y="182"/>
                    <a:pt x="1116" y="185"/>
                  </a:cubicBezTo>
                  <a:cubicBezTo>
                    <a:pt x="1116" y="185"/>
                    <a:pt x="1116" y="184"/>
                    <a:pt x="1115" y="184"/>
                  </a:cubicBezTo>
                  <a:cubicBezTo>
                    <a:pt x="1113" y="184"/>
                    <a:pt x="1103" y="186"/>
                    <a:pt x="1066" y="203"/>
                  </a:cubicBezTo>
                  <a:lnTo>
                    <a:pt x="966" y="232"/>
                  </a:lnTo>
                  <a:cubicBezTo>
                    <a:pt x="938" y="250"/>
                    <a:pt x="906" y="263"/>
                    <a:pt x="872" y="275"/>
                  </a:cubicBezTo>
                  <a:cubicBezTo>
                    <a:pt x="864" y="278"/>
                    <a:pt x="858" y="280"/>
                    <a:pt x="855" y="280"/>
                  </a:cubicBezTo>
                  <a:cubicBezTo>
                    <a:pt x="837" y="280"/>
                    <a:pt x="885" y="240"/>
                    <a:pt x="1007" y="185"/>
                  </a:cubicBezTo>
                  <a:lnTo>
                    <a:pt x="1101" y="134"/>
                  </a:lnTo>
                  <a:lnTo>
                    <a:pt x="1003" y="172"/>
                  </a:lnTo>
                  <a:cubicBezTo>
                    <a:pt x="1000" y="166"/>
                    <a:pt x="997" y="159"/>
                    <a:pt x="1047" y="141"/>
                  </a:cubicBezTo>
                  <a:cubicBezTo>
                    <a:pt x="1094" y="122"/>
                    <a:pt x="1094" y="122"/>
                    <a:pt x="1094" y="116"/>
                  </a:cubicBezTo>
                  <a:cubicBezTo>
                    <a:pt x="1094" y="116"/>
                    <a:pt x="1094" y="115"/>
                    <a:pt x="1093" y="115"/>
                  </a:cubicBezTo>
                  <a:cubicBezTo>
                    <a:pt x="1090" y="115"/>
                    <a:pt x="1079" y="117"/>
                    <a:pt x="1044" y="131"/>
                  </a:cubicBezTo>
                  <a:cubicBezTo>
                    <a:pt x="991" y="152"/>
                    <a:pt x="967" y="161"/>
                    <a:pt x="964" y="161"/>
                  </a:cubicBezTo>
                  <a:cubicBezTo>
                    <a:pt x="961" y="161"/>
                    <a:pt x="973" y="155"/>
                    <a:pt x="994" y="144"/>
                  </a:cubicBezTo>
                  <a:cubicBezTo>
                    <a:pt x="1049" y="118"/>
                    <a:pt x="1071" y="105"/>
                    <a:pt x="1060" y="105"/>
                  </a:cubicBezTo>
                  <a:cubicBezTo>
                    <a:pt x="1052" y="105"/>
                    <a:pt x="1028" y="112"/>
                    <a:pt x="988" y="125"/>
                  </a:cubicBezTo>
                  <a:cubicBezTo>
                    <a:pt x="941" y="143"/>
                    <a:pt x="917" y="152"/>
                    <a:pt x="915" y="152"/>
                  </a:cubicBezTo>
                  <a:cubicBezTo>
                    <a:pt x="912" y="152"/>
                    <a:pt x="936" y="142"/>
                    <a:pt x="985" y="119"/>
                  </a:cubicBezTo>
                  <a:cubicBezTo>
                    <a:pt x="1019" y="109"/>
                    <a:pt x="1050" y="94"/>
                    <a:pt x="1079" y="72"/>
                  </a:cubicBezTo>
                  <a:lnTo>
                    <a:pt x="1079" y="72"/>
                  </a:lnTo>
                  <a:lnTo>
                    <a:pt x="1032" y="91"/>
                  </a:lnTo>
                  <a:cubicBezTo>
                    <a:pt x="981" y="109"/>
                    <a:pt x="956" y="117"/>
                    <a:pt x="950" y="117"/>
                  </a:cubicBezTo>
                  <a:cubicBezTo>
                    <a:pt x="943" y="117"/>
                    <a:pt x="955" y="109"/>
                    <a:pt x="978" y="97"/>
                  </a:cubicBezTo>
                  <a:cubicBezTo>
                    <a:pt x="1011" y="84"/>
                    <a:pt x="1021" y="77"/>
                    <a:pt x="1006" y="77"/>
                  </a:cubicBezTo>
                  <a:cubicBezTo>
                    <a:pt x="1000" y="77"/>
                    <a:pt x="989" y="78"/>
                    <a:pt x="972" y="81"/>
                  </a:cubicBezTo>
                  <a:cubicBezTo>
                    <a:pt x="969" y="69"/>
                    <a:pt x="966" y="62"/>
                    <a:pt x="1016" y="44"/>
                  </a:cubicBezTo>
                  <a:cubicBezTo>
                    <a:pt x="1067" y="24"/>
                    <a:pt x="1091" y="14"/>
                    <a:pt x="1088" y="14"/>
                  </a:cubicBezTo>
                  <a:lnTo>
                    <a:pt x="1088" y="14"/>
                  </a:lnTo>
                  <a:cubicBezTo>
                    <a:pt x="1086" y="14"/>
                    <a:pt x="1061" y="22"/>
                    <a:pt x="1013" y="37"/>
                  </a:cubicBezTo>
                  <a:cubicBezTo>
                    <a:pt x="993" y="42"/>
                    <a:pt x="981" y="45"/>
                    <a:pt x="976" y="45"/>
                  </a:cubicBezTo>
                  <a:cubicBezTo>
                    <a:pt x="970" y="45"/>
                    <a:pt x="980" y="39"/>
                    <a:pt x="1007" y="22"/>
                  </a:cubicBezTo>
                  <a:cubicBezTo>
                    <a:pt x="1034" y="7"/>
                    <a:pt x="1045" y="1"/>
                    <a:pt x="1040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29" name="Google Shape;9129;p36"/>
            <p:cNvSpPr/>
            <p:nvPr/>
          </p:nvSpPr>
          <p:spPr>
            <a:xfrm>
              <a:off x="4328675" y="1320250"/>
              <a:ext cx="382425" cy="502225"/>
            </a:xfrm>
            <a:custGeom>
              <a:avLst/>
              <a:gdLst/>
              <a:ahLst/>
              <a:cxnLst/>
              <a:rect l="l" t="t" r="r" b="b"/>
              <a:pathLst>
                <a:path w="15297" h="20089" extrusionOk="0">
                  <a:moveTo>
                    <a:pt x="4094" y="205"/>
                  </a:moveTo>
                  <a:cubicBezTo>
                    <a:pt x="4111" y="205"/>
                    <a:pt x="4142" y="239"/>
                    <a:pt x="4163" y="299"/>
                  </a:cubicBezTo>
                  <a:cubicBezTo>
                    <a:pt x="4196" y="340"/>
                    <a:pt x="4208" y="355"/>
                    <a:pt x="4197" y="355"/>
                  </a:cubicBezTo>
                  <a:cubicBezTo>
                    <a:pt x="4189" y="355"/>
                    <a:pt x="4173" y="349"/>
                    <a:pt x="4147" y="340"/>
                  </a:cubicBezTo>
                  <a:cubicBezTo>
                    <a:pt x="4116" y="330"/>
                    <a:pt x="4081" y="318"/>
                    <a:pt x="4094" y="274"/>
                  </a:cubicBezTo>
                  <a:cubicBezTo>
                    <a:pt x="4077" y="227"/>
                    <a:pt x="4081" y="205"/>
                    <a:pt x="4094" y="205"/>
                  </a:cubicBezTo>
                  <a:close/>
                  <a:moveTo>
                    <a:pt x="2114" y="6086"/>
                  </a:moveTo>
                  <a:cubicBezTo>
                    <a:pt x="2120" y="6086"/>
                    <a:pt x="2127" y="6089"/>
                    <a:pt x="2138" y="6093"/>
                  </a:cubicBezTo>
                  <a:cubicBezTo>
                    <a:pt x="2176" y="6112"/>
                    <a:pt x="2191" y="6159"/>
                    <a:pt x="2179" y="6200"/>
                  </a:cubicBezTo>
                  <a:cubicBezTo>
                    <a:pt x="2174" y="6213"/>
                    <a:pt x="2164" y="6219"/>
                    <a:pt x="2153" y="6219"/>
                  </a:cubicBezTo>
                  <a:cubicBezTo>
                    <a:pt x="2128" y="6219"/>
                    <a:pt x="2095" y="6188"/>
                    <a:pt x="2091" y="6122"/>
                  </a:cubicBezTo>
                  <a:cubicBezTo>
                    <a:pt x="2101" y="6095"/>
                    <a:pt x="2105" y="6086"/>
                    <a:pt x="2114" y="6086"/>
                  </a:cubicBezTo>
                  <a:close/>
                  <a:moveTo>
                    <a:pt x="1738" y="7543"/>
                  </a:moveTo>
                  <a:cubicBezTo>
                    <a:pt x="1740" y="7543"/>
                    <a:pt x="1743" y="7543"/>
                    <a:pt x="1746" y="7544"/>
                  </a:cubicBezTo>
                  <a:cubicBezTo>
                    <a:pt x="1771" y="7557"/>
                    <a:pt x="1790" y="7582"/>
                    <a:pt x="1800" y="7610"/>
                  </a:cubicBezTo>
                  <a:cubicBezTo>
                    <a:pt x="1800" y="7610"/>
                    <a:pt x="1815" y="7653"/>
                    <a:pt x="1793" y="7653"/>
                  </a:cubicBezTo>
                  <a:cubicBezTo>
                    <a:pt x="1791" y="7653"/>
                    <a:pt x="1788" y="7652"/>
                    <a:pt x="1784" y="7651"/>
                  </a:cubicBezTo>
                  <a:lnTo>
                    <a:pt x="1750" y="7641"/>
                  </a:lnTo>
                  <a:cubicBezTo>
                    <a:pt x="1733" y="7593"/>
                    <a:pt x="1716" y="7543"/>
                    <a:pt x="1738" y="7543"/>
                  </a:cubicBezTo>
                  <a:close/>
                  <a:moveTo>
                    <a:pt x="1186" y="9222"/>
                  </a:moveTo>
                  <a:cubicBezTo>
                    <a:pt x="1193" y="9222"/>
                    <a:pt x="1198" y="9224"/>
                    <a:pt x="1198" y="9224"/>
                  </a:cubicBezTo>
                  <a:cubicBezTo>
                    <a:pt x="1220" y="9233"/>
                    <a:pt x="1226" y="9259"/>
                    <a:pt x="1217" y="9277"/>
                  </a:cubicBezTo>
                  <a:cubicBezTo>
                    <a:pt x="1196" y="9290"/>
                    <a:pt x="1173" y="9297"/>
                    <a:pt x="1149" y="9297"/>
                  </a:cubicBezTo>
                  <a:cubicBezTo>
                    <a:pt x="1145" y="9297"/>
                    <a:pt x="1140" y="9297"/>
                    <a:pt x="1135" y="9296"/>
                  </a:cubicBezTo>
                  <a:lnTo>
                    <a:pt x="1148" y="9252"/>
                  </a:lnTo>
                  <a:cubicBezTo>
                    <a:pt x="1158" y="9227"/>
                    <a:pt x="1174" y="9222"/>
                    <a:pt x="1186" y="9222"/>
                  </a:cubicBezTo>
                  <a:close/>
                  <a:moveTo>
                    <a:pt x="1094" y="9659"/>
                  </a:moveTo>
                  <a:cubicBezTo>
                    <a:pt x="1099" y="9659"/>
                    <a:pt x="1107" y="9661"/>
                    <a:pt x="1120" y="9666"/>
                  </a:cubicBezTo>
                  <a:lnTo>
                    <a:pt x="1104" y="9707"/>
                  </a:lnTo>
                  <a:lnTo>
                    <a:pt x="1057" y="9735"/>
                  </a:lnTo>
                  <a:lnTo>
                    <a:pt x="1069" y="9694"/>
                  </a:lnTo>
                  <a:cubicBezTo>
                    <a:pt x="1080" y="9668"/>
                    <a:pt x="1083" y="9659"/>
                    <a:pt x="1094" y="9659"/>
                  </a:cubicBezTo>
                  <a:close/>
                  <a:moveTo>
                    <a:pt x="1092" y="9808"/>
                  </a:moveTo>
                  <a:cubicBezTo>
                    <a:pt x="1088" y="9808"/>
                    <a:pt x="1086" y="9819"/>
                    <a:pt x="1095" y="9845"/>
                  </a:cubicBezTo>
                  <a:cubicBezTo>
                    <a:pt x="1101" y="9822"/>
                    <a:pt x="1096" y="9808"/>
                    <a:pt x="1092" y="9808"/>
                  </a:cubicBezTo>
                  <a:close/>
                  <a:moveTo>
                    <a:pt x="949" y="10075"/>
                  </a:moveTo>
                  <a:cubicBezTo>
                    <a:pt x="954" y="10075"/>
                    <a:pt x="961" y="10078"/>
                    <a:pt x="972" y="10083"/>
                  </a:cubicBezTo>
                  <a:lnTo>
                    <a:pt x="960" y="10123"/>
                  </a:lnTo>
                  <a:lnTo>
                    <a:pt x="910" y="10152"/>
                  </a:lnTo>
                  <a:lnTo>
                    <a:pt x="925" y="10111"/>
                  </a:lnTo>
                  <a:cubicBezTo>
                    <a:pt x="935" y="10085"/>
                    <a:pt x="939" y="10075"/>
                    <a:pt x="949" y="10075"/>
                  </a:cubicBezTo>
                  <a:close/>
                  <a:moveTo>
                    <a:pt x="1076" y="10285"/>
                  </a:moveTo>
                  <a:cubicBezTo>
                    <a:pt x="1073" y="10285"/>
                    <a:pt x="1067" y="10287"/>
                    <a:pt x="1058" y="10292"/>
                  </a:cubicBezTo>
                  <a:lnTo>
                    <a:pt x="1058" y="10292"/>
                  </a:lnTo>
                  <a:cubicBezTo>
                    <a:pt x="1075" y="10292"/>
                    <a:pt x="1082" y="10285"/>
                    <a:pt x="1076" y="10285"/>
                  </a:cubicBezTo>
                  <a:close/>
                  <a:moveTo>
                    <a:pt x="1032" y="10288"/>
                  </a:moveTo>
                  <a:cubicBezTo>
                    <a:pt x="1038" y="10291"/>
                    <a:pt x="1044" y="10294"/>
                    <a:pt x="1051" y="10296"/>
                  </a:cubicBezTo>
                  <a:cubicBezTo>
                    <a:pt x="1053" y="10294"/>
                    <a:pt x="1056" y="10293"/>
                    <a:pt x="1058" y="10292"/>
                  </a:cubicBezTo>
                  <a:lnTo>
                    <a:pt x="1058" y="10292"/>
                  </a:lnTo>
                  <a:cubicBezTo>
                    <a:pt x="1057" y="10292"/>
                    <a:pt x="1057" y="10292"/>
                    <a:pt x="1057" y="10292"/>
                  </a:cubicBezTo>
                  <a:cubicBezTo>
                    <a:pt x="1050" y="10292"/>
                    <a:pt x="1042" y="10291"/>
                    <a:pt x="1032" y="10288"/>
                  </a:cubicBezTo>
                  <a:close/>
                  <a:moveTo>
                    <a:pt x="826" y="10359"/>
                  </a:moveTo>
                  <a:cubicBezTo>
                    <a:pt x="829" y="10359"/>
                    <a:pt x="833" y="10360"/>
                    <a:pt x="838" y="10362"/>
                  </a:cubicBezTo>
                  <a:cubicBezTo>
                    <a:pt x="872" y="10374"/>
                    <a:pt x="872" y="10374"/>
                    <a:pt x="856" y="10415"/>
                  </a:cubicBezTo>
                  <a:cubicBezTo>
                    <a:pt x="841" y="10461"/>
                    <a:pt x="834" y="10482"/>
                    <a:pt x="828" y="10482"/>
                  </a:cubicBezTo>
                  <a:cubicBezTo>
                    <a:pt x="822" y="10482"/>
                    <a:pt x="818" y="10468"/>
                    <a:pt x="809" y="10443"/>
                  </a:cubicBezTo>
                  <a:cubicBezTo>
                    <a:pt x="793" y="10396"/>
                    <a:pt x="800" y="10359"/>
                    <a:pt x="826" y="10359"/>
                  </a:cubicBezTo>
                  <a:close/>
                  <a:moveTo>
                    <a:pt x="14423" y="10471"/>
                  </a:moveTo>
                  <a:lnTo>
                    <a:pt x="14407" y="10512"/>
                  </a:lnTo>
                  <a:cubicBezTo>
                    <a:pt x="14391" y="10553"/>
                    <a:pt x="14426" y="10565"/>
                    <a:pt x="14460" y="10578"/>
                  </a:cubicBezTo>
                  <a:lnTo>
                    <a:pt x="14476" y="10537"/>
                  </a:lnTo>
                  <a:cubicBezTo>
                    <a:pt x="14476" y="10537"/>
                    <a:pt x="14454" y="10484"/>
                    <a:pt x="14423" y="10471"/>
                  </a:cubicBezTo>
                  <a:close/>
                  <a:moveTo>
                    <a:pt x="487" y="10612"/>
                  </a:moveTo>
                  <a:cubicBezTo>
                    <a:pt x="518" y="10622"/>
                    <a:pt x="552" y="10634"/>
                    <a:pt x="540" y="10678"/>
                  </a:cubicBezTo>
                  <a:lnTo>
                    <a:pt x="490" y="10706"/>
                  </a:lnTo>
                  <a:lnTo>
                    <a:pt x="471" y="10653"/>
                  </a:lnTo>
                  <a:lnTo>
                    <a:pt x="487" y="10612"/>
                  </a:lnTo>
                  <a:close/>
                  <a:moveTo>
                    <a:pt x="14933" y="10744"/>
                  </a:moveTo>
                  <a:cubicBezTo>
                    <a:pt x="14965" y="10756"/>
                    <a:pt x="14952" y="10797"/>
                    <a:pt x="14937" y="10841"/>
                  </a:cubicBezTo>
                  <a:cubicBezTo>
                    <a:pt x="14929" y="10867"/>
                    <a:pt x="14926" y="10877"/>
                    <a:pt x="14915" y="10877"/>
                  </a:cubicBezTo>
                  <a:cubicBezTo>
                    <a:pt x="14910" y="10877"/>
                    <a:pt x="14902" y="10874"/>
                    <a:pt x="14890" y="10869"/>
                  </a:cubicBezTo>
                  <a:cubicBezTo>
                    <a:pt x="14877" y="10838"/>
                    <a:pt x="14877" y="10807"/>
                    <a:pt x="14883" y="10775"/>
                  </a:cubicBezTo>
                  <a:lnTo>
                    <a:pt x="14933" y="10744"/>
                  </a:lnTo>
                  <a:close/>
                  <a:moveTo>
                    <a:pt x="364" y="11151"/>
                  </a:moveTo>
                  <a:cubicBezTo>
                    <a:pt x="370" y="11151"/>
                    <a:pt x="378" y="11153"/>
                    <a:pt x="389" y="11158"/>
                  </a:cubicBezTo>
                  <a:cubicBezTo>
                    <a:pt x="389" y="11158"/>
                    <a:pt x="421" y="11167"/>
                    <a:pt x="408" y="11211"/>
                  </a:cubicBezTo>
                  <a:lnTo>
                    <a:pt x="361" y="11245"/>
                  </a:lnTo>
                  <a:cubicBezTo>
                    <a:pt x="327" y="11236"/>
                    <a:pt x="339" y="11192"/>
                    <a:pt x="339" y="11192"/>
                  </a:cubicBezTo>
                  <a:cubicBezTo>
                    <a:pt x="350" y="11161"/>
                    <a:pt x="353" y="11151"/>
                    <a:pt x="364" y="11151"/>
                  </a:cubicBezTo>
                  <a:close/>
                  <a:moveTo>
                    <a:pt x="14778" y="11223"/>
                  </a:moveTo>
                  <a:cubicBezTo>
                    <a:pt x="14802" y="11223"/>
                    <a:pt x="14796" y="11241"/>
                    <a:pt x="14777" y="11299"/>
                  </a:cubicBezTo>
                  <a:cubicBezTo>
                    <a:pt x="14763" y="11335"/>
                    <a:pt x="14751" y="11372"/>
                    <a:pt x="14724" y="11372"/>
                  </a:cubicBezTo>
                  <a:cubicBezTo>
                    <a:pt x="14721" y="11372"/>
                    <a:pt x="14717" y="11372"/>
                    <a:pt x="14714" y="11371"/>
                  </a:cubicBezTo>
                  <a:lnTo>
                    <a:pt x="14730" y="11327"/>
                  </a:lnTo>
                  <a:cubicBezTo>
                    <a:pt x="14733" y="11328"/>
                    <a:pt x="14736" y="11329"/>
                    <a:pt x="14738" y="11329"/>
                  </a:cubicBezTo>
                  <a:cubicBezTo>
                    <a:pt x="14752" y="11329"/>
                    <a:pt x="14745" y="11307"/>
                    <a:pt x="14723" y="11307"/>
                  </a:cubicBezTo>
                  <a:cubicBezTo>
                    <a:pt x="14716" y="11307"/>
                    <a:pt x="14706" y="11310"/>
                    <a:pt x="14695" y="11317"/>
                  </a:cubicBezTo>
                  <a:lnTo>
                    <a:pt x="14626" y="11292"/>
                  </a:lnTo>
                  <a:cubicBezTo>
                    <a:pt x="14640" y="11256"/>
                    <a:pt x="14675" y="11232"/>
                    <a:pt x="14711" y="11232"/>
                  </a:cubicBezTo>
                  <a:cubicBezTo>
                    <a:pt x="14715" y="11232"/>
                    <a:pt x="14719" y="11232"/>
                    <a:pt x="14723" y="11233"/>
                  </a:cubicBezTo>
                  <a:cubicBezTo>
                    <a:pt x="14750" y="11227"/>
                    <a:pt x="14767" y="11223"/>
                    <a:pt x="14778" y="11223"/>
                  </a:cubicBezTo>
                  <a:close/>
                  <a:moveTo>
                    <a:pt x="14918" y="11440"/>
                  </a:moveTo>
                  <a:lnTo>
                    <a:pt x="14868" y="11471"/>
                  </a:lnTo>
                  <a:lnTo>
                    <a:pt x="14855" y="11512"/>
                  </a:lnTo>
                  <a:cubicBezTo>
                    <a:pt x="14866" y="11516"/>
                    <a:pt x="14873" y="11519"/>
                    <a:pt x="14879" y="11519"/>
                  </a:cubicBezTo>
                  <a:cubicBezTo>
                    <a:pt x="14888" y="11519"/>
                    <a:pt x="14892" y="11510"/>
                    <a:pt x="14902" y="11484"/>
                  </a:cubicBezTo>
                  <a:lnTo>
                    <a:pt x="14918" y="11440"/>
                  </a:lnTo>
                  <a:close/>
                  <a:moveTo>
                    <a:pt x="13808" y="13530"/>
                  </a:moveTo>
                  <a:cubicBezTo>
                    <a:pt x="13843" y="13542"/>
                    <a:pt x="13846" y="13636"/>
                    <a:pt x="13830" y="13680"/>
                  </a:cubicBezTo>
                  <a:cubicBezTo>
                    <a:pt x="13826" y="13695"/>
                    <a:pt x="13819" y="13702"/>
                    <a:pt x="13811" y="13702"/>
                  </a:cubicBezTo>
                  <a:cubicBezTo>
                    <a:pt x="13798" y="13702"/>
                    <a:pt x="13782" y="13676"/>
                    <a:pt x="13780" y="13614"/>
                  </a:cubicBezTo>
                  <a:lnTo>
                    <a:pt x="13808" y="13530"/>
                  </a:lnTo>
                  <a:close/>
                  <a:moveTo>
                    <a:pt x="13675" y="13766"/>
                  </a:moveTo>
                  <a:cubicBezTo>
                    <a:pt x="13649" y="13766"/>
                    <a:pt x="13636" y="13809"/>
                    <a:pt x="13611" y="13881"/>
                  </a:cubicBezTo>
                  <a:cubicBezTo>
                    <a:pt x="13602" y="13912"/>
                    <a:pt x="13605" y="13947"/>
                    <a:pt x="13614" y="13978"/>
                  </a:cubicBezTo>
                  <a:cubicBezTo>
                    <a:pt x="13618" y="13979"/>
                    <a:pt x="13621" y="13979"/>
                    <a:pt x="13624" y="13979"/>
                  </a:cubicBezTo>
                  <a:cubicBezTo>
                    <a:pt x="13651" y="13979"/>
                    <a:pt x="13663" y="13943"/>
                    <a:pt x="13677" y="13906"/>
                  </a:cubicBezTo>
                  <a:cubicBezTo>
                    <a:pt x="13739" y="13834"/>
                    <a:pt x="13721" y="13781"/>
                    <a:pt x="13686" y="13768"/>
                  </a:cubicBezTo>
                  <a:cubicBezTo>
                    <a:pt x="13682" y="13767"/>
                    <a:pt x="13679" y="13766"/>
                    <a:pt x="13675" y="13766"/>
                  </a:cubicBezTo>
                  <a:close/>
                  <a:moveTo>
                    <a:pt x="588" y="14967"/>
                  </a:moveTo>
                  <a:cubicBezTo>
                    <a:pt x="606" y="14967"/>
                    <a:pt x="620" y="14974"/>
                    <a:pt x="628" y="15000"/>
                  </a:cubicBezTo>
                  <a:lnTo>
                    <a:pt x="640" y="15040"/>
                  </a:lnTo>
                  <a:cubicBezTo>
                    <a:pt x="635" y="15042"/>
                    <a:pt x="629" y="15043"/>
                    <a:pt x="624" y="15043"/>
                  </a:cubicBezTo>
                  <a:cubicBezTo>
                    <a:pt x="592" y="15043"/>
                    <a:pt x="559" y="15018"/>
                    <a:pt x="559" y="15018"/>
                  </a:cubicBezTo>
                  <a:lnTo>
                    <a:pt x="546" y="14975"/>
                  </a:lnTo>
                  <a:cubicBezTo>
                    <a:pt x="561" y="14971"/>
                    <a:pt x="575" y="14967"/>
                    <a:pt x="588" y="14967"/>
                  </a:cubicBezTo>
                  <a:close/>
                  <a:moveTo>
                    <a:pt x="13273" y="15651"/>
                  </a:moveTo>
                  <a:cubicBezTo>
                    <a:pt x="13307" y="15667"/>
                    <a:pt x="13288" y="15708"/>
                    <a:pt x="13273" y="15752"/>
                  </a:cubicBezTo>
                  <a:lnTo>
                    <a:pt x="13238" y="15739"/>
                  </a:lnTo>
                  <a:lnTo>
                    <a:pt x="13222" y="15680"/>
                  </a:lnTo>
                  <a:lnTo>
                    <a:pt x="13273" y="15651"/>
                  </a:lnTo>
                  <a:close/>
                  <a:moveTo>
                    <a:pt x="13056" y="15708"/>
                  </a:moveTo>
                  <a:lnTo>
                    <a:pt x="13088" y="15821"/>
                  </a:lnTo>
                  <a:cubicBezTo>
                    <a:pt x="13132" y="15907"/>
                    <a:pt x="13143" y="15935"/>
                    <a:pt x="13128" y="15935"/>
                  </a:cubicBezTo>
                  <a:cubicBezTo>
                    <a:pt x="13120" y="15935"/>
                    <a:pt x="13105" y="15928"/>
                    <a:pt x="13085" y="15918"/>
                  </a:cubicBezTo>
                  <a:cubicBezTo>
                    <a:pt x="13050" y="15902"/>
                    <a:pt x="13025" y="15890"/>
                    <a:pt x="13025" y="15789"/>
                  </a:cubicBezTo>
                  <a:lnTo>
                    <a:pt x="13056" y="15708"/>
                  </a:lnTo>
                  <a:close/>
                  <a:moveTo>
                    <a:pt x="1350" y="16598"/>
                  </a:moveTo>
                  <a:cubicBezTo>
                    <a:pt x="1381" y="16598"/>
                    <a:pt x="1423" y="16661"/>
                    <a:pt x="1446" y="16695"/>
                  </a:cubicBezTo>
                  <a:cubicBezTo>
                    <a:pt x="1443" y="16720"/>
                    <a:pt x="1430" y="16731"/>
                    <a:pt x="1414" y="16731"/>
                  </a:cubicBezTo>
                  <a:cubicBezTo>
                    <a:pt x="1395" y="16731"/>
                    <a:pt x="1372" y="16716"/>
                    <a:pt x="1358" y="16695"/>
                  </a:cubicBezTo>
                  <a:cubicBezTo>
                    <a:pt x="1308" y="16620"/>
                    <a:pt x="1308" y="16620"/>
                    <a:pt x="1339" y="16601"/>
                  </a:cubicBezTo>
                  <a:cubicBezTo>
                    <a:pt x="1342" y="16599"/>
                    <a:pt x="1346" y="16598"/>
                    <a:pt x="1350" y="16598"/>
                  </a:cubicBezTo>
                  <a:close/>
                  <a:moveTo>
                    <a:pt x="12678" y="16715"/>
                  </a:moveTo>
                  <a:cubicBezTo>
                    <a:pt x="12694" y="16715"/>
                    <a:pt x="12703" y="16765"/>
                    <a:pt x="12730" y="16827"/>
                  </a:cubicBezTo>
                  <a:cubicBezTo>
                    <a:pt x="12719" y="16878"/>
                    <a:pt x="12713" y="16902"/>
                    <a:pt x="12706" y="16902"/>
                  </a:cubicBezTo>
                  <a:cubicBezTo>
                    <a:pt x="12699" y="16902"/>
                    <a:pt x="12690" y="16883"/>
                    <a:pt x="12674" y="16845"/>
                  </a:cubicBezTo>
                  <a:lnTo>
                    <a:pt x="12665" y="16726"/>
                  </a:lnTo>
                  <a:cubicBezTo>
                    <a:pt x="12670" y="16718"/>
                    <a:pt x="12674" y="16715"/>
                    <a:pt x="12678" y="16715"/>
                  </a:cubicBezTo>
                  <a:close/>
                  <a:moveTo>
                    <a:pt x="12376" y="16968"/>
                  </a:moveTo>
                  <a:cubicBezTo>
                    <a:pt x="12404" y="16990"/>
                    <a:pt x="12408" y="17046"/>
                    <a:pt x="12408" y="17046"/>
                  </a:cubicBezTo>
                  <a:lnTo>
                    <a:pt x="12379" y="17084"/>
                  </a:lnTo>
                  <a:cubicBezTo>
                    <a:pt x="12351" y="17062"/>
                    <a:pt x="12320" y="17040"/>
                    <a:pt x="12351" y="17005"/>
                  </a:cubicBezTo>
                  <a:cubicBezTo>
                    <a:pt x="12357" y="16993"/>
                    <a:pt x="12367" y="16980"/>
                    <a:pt x="12376" y="16968"/>
                  </a:cubicBezTo>
                  <a:close/>
                  <a:moveTo>
                    <a:pt x="11750" y="17594"/>
                  </a:moveTo>
                  <a:cubicBezTo>
                    <a:pt x="11761" y="17594"/>
                    <a:pt x="11732" y="17662"/>
                    <a:pt x="11703" y="17688"/>
                  </a:cubicBezTo>
                  <a:lnTo>
                    <a:pt x="11677" y="17663"/>
                  </a:lnTo>
                  <a:cubicBezTo>
                    <a:pt x="11703" y="17637"/>
                    <a:pt x="11712" y="17594"/>
                    <a:pt x="11729" y="17594"/>
                  </a:cubicBezTo>
                  <a:cubicBezTo>
                    <a:pt x="11732" y="17594"/>
                    <a:pt x="11736" y="17596"/>
                    <a:pt x="11740" y="17601"/>
                  </a:cubicBezTo>
                  <a:cubicBezTo>
                    <a:pt x="11745" y="17596"/>
                    <a:pt x="11748" y="17594"/>
                    <a:pt x="11750" y="17594"/>
                  </a:cubicBezTo>
                  <a:close/>
                  <a:moveTo>
                    <a:pt x="12191" y="17648"/>
                  </a:moveTo>
                  <a:lnTo>
                    <a:pt x="12220" y="17673"/>
                  </a:lnTo>
                  <a:lnTo>
                    <a:pt x="12245" y="17695"/>
                  </a:lnTo>
                  <a:lnTo>
                    <a:pt x="12191" y="17648"/>
                  </a:lnTo>
                  <a:close/>
                  <a:moveTo>
                    <a:pt x="11612" y="17983"/>
                  </a:moveTo>
                  <a:cubicBezTo>
                    <a:pt x="11637" y="18011"/>
                    <a:pt x="11659" y="18036"/>
                    <a:pt x="11627" y="18071"/>
                  </a:cubicBezTo>
                  <a:cubicBezTo>
                    <a:pt x="11623" y="18096"/>
                    <a:pt x="11608" y="18110"/>
                    <a:pt x="11591" y="18110"/>
                  </a:cubicBezTo>
                  <a:cubicBezTo>
                    <a:pt x="11572" y="18110"/>
                    <a:pt x="11551" y="18090"/>
                    <a:pt x="11546" y="18046"/>
                  </a:cubicBezTo>
                  <a:cubicBezTo>
                    <a:pt x="11568" y="18027"/>
                    <a:pt x="11590" y="18005"/>
                    <a:pt x="11612" y="17983"/>
                  </a:cubicBezTo>
                  <a:close/>
                  <a:moveTo>
                    <a:pt x="11345" y="18306"/>
                  </a:moveTo>
                  <a:lnTo>
                    <a:pt x="11308" y="18334"/>
                  </a:lnTo>
                  <a:cubicBezTo>
                    <a:pt x="11290" y="18350"/>
                    <a:pt x="11281" y="18358"/>
                    <a:pt x="11274" y="18358"/>
                  </a:cubicBezTo>
                  <a:cubicBezTo>
                    <a:pt x="11267" y="18358"/>
                    <a:pt x="11262" y="18351"/>
                    <a:pt x="11251" y="18337"/>
                  </a:cubicBezTo>
                  <a:lnTo>
                    <a:pt x="11286" y="18306"/>
                  </a:lnTo>
                  <a:close/>
                  <a:moveTo>
                    <a:pt x="9762" y="18260"/>
                  </a:moveTo>
                  <a:cubicBezTo>
                    <a:pt x="9745" y="18260"/>
                    <a:pt x="9727" y="18286"/>
                    <a:pt x="9725" y="18343"/>
                  </a:cubicBezTo>
                  <a:cubicBezTo>
                    <a:pt x="9736" y="18361"/>
                    <a:pt x="9740" y="18369"/>
                    <a:pt x="9748" y="18369"/>
                  </a:cubicBezTo>
                  <a:cubicBezTo>
                    <a:pt x="9755" y="18369"/>
                    <a:pt x="9763" y="18364"/>
                    <a:pt x="9778" y="18356"/>
                  </a:cubicBezTo>
                  <a:cubicBezTo>
                    <a:pt x="9788" y="18331"/>
                    <a:pt x="9788" y="18300"/>
                    <a:pt x="9781" y="18274"/>
                  </a:cubicBezTo>
                  <a:cubicBezTo>
                    <a:pt x="9776" y="18265"/>
                    <a:pt x="9769" y="18260"/>
                    <a:pt x="9762" y="18260"/>
                  </a:cubicBezTo>
                  <a:close/>
                  <a:moveTo>
                    <a:pt x="10618" y="18647"/>
                  </a:moveTo>
                  <a:cubicBezTo>
                    <a:pt x="10623" y="18647"/>
                    <a:pt x="10629" y="18647"/>
                    <a:pt x="10634" y="18647"/>
                  </a:cubicBezTo>
                  <a:cubicBezTo>
                    <a:pt x="10656" y="18676"/>
                    <a:pt x="10618" y="18701"/>
                    <a:pt x="10618" y="18701"/>
                  </a:cubicBezTo>
                  <a:cubicBezTo>
                    <a:pt x="10592" y="18718"/>
                    <a:pt x="10567" y="18736"/>
                    <a:pt x="10547" y="18736"/>
                  </a:cubicBezTo>
                  <a:cubicBezTo>
                    <a:pt x="10538" y="18736"/>
                    <a:pt x="10530" y="18732"/>
                    <a:pt x="10524" y="18723"/>
                  </a:cubicBezTo>
                  <a:cubicBezTo>
                    <a:pt x="10512" y="18701"/>
                    <a:pt x="10521" y="18676"/>
                    <a:pt x="10540" y="18666"/>
                  </a:cubicBezTo>
                  <a:cubicBezTo>
                    <a:pt x="10566" y="18653"/>
                    <a:pt x="10592" y="18647"/>
                    <a:pt x="10618" y="18647"/>
                  </a:cubicBezTo>
                  <a:close/>
                  <a:moveTo>
                    <a:pt x="10922" y="18666"/>
                  </a:moveTo>
                  <a:cubicBezTo>
                    <a:pt x="10885" y="18694"/>
                    <a:pt x="10907" y="18723"/>
                    <a:pt x="10907" y="18723"/>
                  </a:cubicBezTo>
                  <a:cubicBezTo>
                    <a:pt x="10907" y="18723"/>
                    <a:pt x="10915" y="18737"/>
                    <a:pt x="10933" y="18737"/>
                  </a:cubicBezTo>
                  <a:cubicBezTo>
                    <a:pt x="10941" y="18737"/>
                    <a:pt x="10951" y="18734"/>
                    <a:pt x="10963" y="18726"/>
                  </a:cubicBezTo>
                  <a:lnTo>
                    <a:pt x="11004" y="18701"/>
                  </a:lnTo>
                  <a:cubicBezTo>
                    <a:pt x="10982" y="18672"/>
                    <a:pt x="10922" y="18666"/>
                    <a:pt x="10922" y="18666"/>
                  </a:cubicBezTo>
                  <a:close/>
                  <a:moveTo>
                    <a:pt x="3638" y="18820"/>
                  </a:moveTo>
                  <a:cubicBezTo>
                    <a:pt x="3645" y="18820"/>
                    <a:pt x="3653" y="18822"/>
                    <a:pt x="3661" y="18826"/>
                  </a:cubicBezTo>
                  <a:lnTo>
                    <a:pt x="3683" y="18879"/>
                  </a:lnTo>
                  <a:lnTo>
                    <a:pt x="3624" y="18889"/>
                  </a:lnTo>
                  <a:lnTo>
                    <a:pt x="3583" y="18867"/>
                  </a:lnTo>
                  <a:cubicBezTo>
                    <a:pt x="3598" y="18844"/>
                    <a:pt x="3612" y="18820"/>
                    <a:pt x="3638" y="18820"/>
                  </a:cubicBezTo>
                  <a:close/>
                  <a:moveTo>
                    <a:pt x="9888" y="19064"/>
                  </a:moveTo>
                  <a:lnTo>
                    <a:pt x="9888" y="19067"/>
                  </a:lnTo>
                  <a:cubicBezTo>
                    <a:pt x="9948" y="19080"/>
                    <a:pt x="9948" y="19080"/>
                    <a:pt x="9863" y="19117"/>
                  </a:cubicBezTo>
                  <a:cubicBezTo>
                    <a:pt x="9857" y="19121"/>
                    <a:pt x="9850" y="19123"/>
                    <a:pt x="9843" y="19123"/>
                  </a:cubicBezTo>
                  <a:cubicBezTo>
                    <a:pt x="9828" y="19123"/>
                    <a:pt x="9813" y="19115"/>
                    <a:pt x="9807" y="19102"/>
                  </a:cubicBezTo>
                  <a:cubicBezTo>
                    <a:pt x="9791" y="19067"/>
                    <a:pt x="9847" y="19083"/>
                    <a:pt x="9888" y="19064"/>
                  </a:cubicBezTo>
                  <a:close/>
                  <a:moveTo>
                    <a:pt x="10193" y="19135"/>
                  </a:moveTo>
                  <a:cubicBezTo>
                    <a:pt x="10201" y="19135"/>
                    <a:pt x="10208" y="19143"/>
                    <a:pt x="10186" y="19155"/>
                  </a:cubicBezTo>
                  <a:cubicBezTo>
                    <a:pt x="10179" y="19141"/>
                    <a:pt x="10186" y="19135"/>
                    <a:pt x="10193" y="19135"/>
                  </a:cubicBezTo>
                  <a:close/>
                  <a:moveTo>
                    <a:pt x="4059" y="19289"/>
                  </a:moveTo>
                  <a:cubicBezTo>
                    <a:pt x="4067" y="19289"/>
                    <a:pt x="4075" y="19291"/>
                    <a:pt x="4084" y="19296"/>
                  </a:cubicBezTo>
                  <a:cubicBezTo>
                    <a:pt x="4100" y="19302"/>
                    <a:pt x="4112" y="19312"/>
                    <a:pt x="4125" y="19315"/>
                  </a:cubicBezTo>
                  <a:cubicBezTo>
                    <a:pt x="4109" y="19349"/>
                    <a:pt x="4053" y="19359"/>
                    <a:pt x="4053" y="19359"/>
                  </a:cubicBezTo>
                  <a:lnTo>
                    <a:pt x="4012" y="19337"/>
                  </a:lnTo>
                  <a:cubicBezTo>
                    <a:pt x="4024" y="19313"/>
                    <a:pt x="4036" y="19289"/>
                    <a:pt x="4059" y="19289"/>
                  </a:cubicBezTo>
                  <a:close/>
                  <a:moveTo>
                    <a:pt x="10386" y="19331"/>
                  </a:moveTo>
                  <a:lnTo>
                    <a:pt x="10302" y="19378"/>
                  </a:lnTo>
                  <a:cubicBezTo>
                    <a:pt x="10310" y="19394"/>
                    <a:pt x="10314" y="19402"/>
                    <a:pt x="10322" y="19402"/>
                  </a:cubicBezTo>
                  <a:cubicBezTo>
                    <a:pt x="10330" y="19402"/>
                    <a:pt x="10341" y="19396"/>
                    <a:pt x="10361" y="19384"/>
                  </a:cubicBezTo>
                  <a:cubicBezTo>
                    <a:pt x="10446" y="19340"/>
                    <a:pt x="10446" y="19340"/>
                    <a:pt x="10386" y="19331"/>
                  </a:cubicBezTo>
                  <a:close/>
                  <a:moveTo>
                    <a:pt x="8816" y="19390"/>
                  </a:moveTo>
                  <a:lnTo>
                    <a:pt x="8816" y="19390"/>
                  </a:lnTo>
                  <a:cubicBezTo>
                    <a:pt x="8820" y="19404"/>
                    <a:pt x="8813" y="19410"/>
                    <a:pt x="8807" y="19410"/>
                  </a:cubicBezTo>
                  <a:cubicBezTo>
                    <a:pt x="8798" y="19410"/>
                    <a:pt x="8791" y="19399"/>
                    <a:pt x="8816" y="19390"/>
                  </a:cubicBezTo>
                  <a:close/>
                  <a:moveTo>
                    <a:pt x="4912" y="19321"/>
                  </a:moveTo>
                  <a:lnTo>
                    <a:pt x="4912" y="19321"/>
                  </a:lnTo>
                  <a:cubicBezTo>
                    <a:pt x="4952" y="19334"/>
                    <a:pt x="4886" y="19390"/>
                    <a:pt x="4877" y="19421"/>
                  </a:cubicBezTo>
                  <a:cubicBezTo>
                    <a:pt x="4833" y="19409"/>
                    <a:pt x="4833" y="19409"/>
                    <a:pt x="4843" y="19374"/>
                  </a:cubicBezTo>
                  <a:cubicBezTo>
                    <a:pt x="4855" y="19343"/>
                    <a:pt x="4912" y="19321"/>
                    <a:pt x="4912" y="19321"/>
                  </a:cubicBezTo>
                  <a:close/>
                  <a:moveTo>
                    <a:pt x="9149" y="19399"/>
                  </a:moveTo>
                  <a:cubicBezTo>
                    <a:pt x="9155" y="19399"/>
                    <a:pt x="9203" y="19420"/>
                    <a:pt x="9214" y="19453"/>
                  </a:cubicBezTo>
                  <a:cubicBezTo>
                    <a:pt x="9221" y="19471"/>
                    <a:pt x="9211" y="19483"/>
                    <a:pt x="9192" y="19483"/>
                  </a:cubicBezTo>
                  <a:cubicBezTo>
                    <a:pt x="9173" y="19483"/>
                    <a:pt x="9146" y="19472"/>
                    <a:pt x="9114" y="19446"/>
                  </a:cubicBezTo>
                  <a:cubicBezTo>
                    <a:pt x="9105" y="19412"/>
                    <a:pt x="9105" y="19412"/>
                    <a:pt x="9148" y="19399"/>
                  </a:cubicBezTo>
                  <a:cubicBezTo>
                    <a:pt x="9148" y="19399"/>
                    <a:pt x="9149" y="19399"/>
                    <a:pt x="9149" y="19399"/>
                  </a:cubicBezTo>
                  <a:close/>
                  <a:moveTo>
                    <a:pt x="8625" y="19553"/>
                  </a:moveTo>
                  <a:lnTo>
                    <a:pt x="8625" y="19553"/>
                  </a:lnTo>
                  <a:cubicBezTo>
                    <a:pt x="8629" y="19566"/>
                    <a:pt x="8623" y="19571"/>
                    <a:pt x="8617" y="19571"/>
                  </a:cubicBezTo>
                  <a:cubicBezTo>
                    <a:pt x="8608" y="19571"/>
                    <a:pt x="8598" y="19559"/>
                    <a:pt x="8625" y="19553"/>
                  </a:cubicBezTo>
                  <a:close/>
                  <a:moveTo>
                    <a:pt x="8844" y="19494"/>
                  </a:moveTo>
                  <a:lnTo>
                    <a:pt x="8898" y="19515"/>
                  </a:lnTo>
                  <a:lnTo>
                    <a:pt x="8863" y="19562"/>
                  </a:lnTo>
                  <a:lnTo>
                    <a:pt x="8823" y="19575"/>
                  </a:lnTo>
                  <a:cubicBezTo>
                    <a:pt x="8813" y="19541"/>
                    <a:pt x="8804" y="19506"/>
                    <a:pt x="8844" y="19494"/>
                  </a:cubicBezTo>
                  <a:close/>
                  <a:moveTo>
                    <a:pt x="5939" y="19577"/>
                  </a:moveTo>
                  <a:cubicBezTo>
                    <a:pt x="5942" y="19577"/>
                    <a:pt x="5945" y="19578"/>
                    <a:pt x="5949" y="19578"/>
                  </a:cubicBezTo>
                  <a:lnTo>
                    <a:pt x="5986" y="19622"/>
                  </a:lnTo>
                  <a:lnTo>
                    <a:pt x="5936" y="19650"/>
                  </a:lnTo>
                  <a:lnTo>
                    <a:pt x="5892" y="19641"/>
                  </a:lnTo>
                  <a:cubicBezTo>
                    <a:pt x="5898" y="19609"/>
                    <a:pt x="5904" y="19577"/>
                    <a:pt x="5939" y="19577"/>
                  </a:cubicBezTo>
                  <a:close/>
                  <a:moveTo>
                    <a:pt x="4223" y="0"/>
                  </a:moveTo>
                  <a:cubicBezTo>
                    <a:pt x="4196" y="0"/>
                    <a:pt x="4169" y="14"/>
                    <a:pt x="4134" y="55"/>
                  </a:cubicBezTo>
                  <a:cubicBezTo>
                    <a:pt x="4040" y="211"/>
                    <a:pt x="3965" y="324"/>
                    <a:pt x="4031" y="346"/>
                  </a:cubicBezTo>
                  <a:cubicBezTo>
                    <a:pt x="4062" y="409"/>
                    <a:pt x="4034" y="484"/>
                    <a:pt x="3975" y="515"/>
                  </a:cubicBezTo>
                  <a:cubicBezTo>
                    <a:pt x="3973" y="515"/>
                    <a:pt x="3972" y="515"/>
                    <a:pt x="3971" y="515"/>
                  </a:cubicBezTo>
                  <a:cubicBezTo>
                    <a:pt x="3936" y="515"/>
                    <a:pt x="3878" y="676"/>
                    <a:pt x="3808" y="876"/>
                  </a:cubicBezTo>
                  <a:cubicBezTo>
                    <a:pt x="3721" y="1126"/>
                    <a:pt x="3677" y="1252"/>
                    <a:pt x="3630" y="1283"/>
                  </a:cubicBezTo>
                  <a:cubicBezTo>
                    <a:pt x="3602" y="1299"/>
                    <a:pt x="3580" y="1324"/>
                    <a:pt x="3567" y="1352"/>
                  </a:cubicBezTo>
                  <a:cubicBezTo>
                    <a:pt x="3602" y="1364"/>
                    <a:pt x="3514" y="1615"/>
                    <a:pt x="3410" y="1907"/>
                  </a:cubicBezTo>
                  <a:cubicBezTo>
                    <a:pt x="3310" y="2198"/>
                    <a:pt x="3207" y="2489"/>
                    <a:pt x="3241" y="2502"/>
                  </a:cubicBezTo>
                  <a:cubicBezTo>
                    <a:pt x="3226" y="2543"/>
                    <a:pt x="3213" y="2587"/>
                    <a:pt x="3213" y="2587"/>
                  </a:cubicBezTo>
                  <a:cubicBezTo>
                    <a:pt x="3211" y="2586"/>
                    <a:pt x="3208" y="2585"/>
                    <a:pt x="3206" y="2585"/>
                  </a:cubicBezTo>
                  <a:cubicBezTo>
                    <a:pt x="3175" y="2585"/>
                    <a:pt x="3148" y="2661"/>
                    <a:pt x="3119" y="2740"/>
                  </a:cubicBezTo>
                  <a:cubicBezTo>
                    <a:pt x="3122" y="2800"/>
                    <a:pt x="3113" y="2862"/>
                    <a:pt x="3097" y="2919"/>
                  </a:cubicBezTo>
                  <a:cubicBezTo>
                    <a:pt x="3093" y="2917"/>
                    <a:pt x="3089" y="2917"/>
                    <a:pt x="3086" y="2917"/>
                  </a:cubicBezTo>
                  <a:cubicBezTo>
                    <a:pt x="3059" y="2917"/>
                    <a:pt x="3044" y="2959"/>
                    <a:pt x="3019" y="3032"/>
                  </a:cubicBezTo>
                  <a:cubicBezTo>
                    <a:pt x="2991" y="3116"/>
                    <a:pt x="2975" y="3157"/>
                    <a:pt x="3009" y="3170"/>
                  </a:cubicBezTo>
                  <a:cubicBezTo>
                    <a:pt x="2994" y="3210"/>
                    <a:pt x="2893" y="3502"/>
                    <a:pt x="2815" y="3615"/>
                  </a:cubicBezTo>
                  <a:cubicBezTo>
                    <a:pt x="2765" y="3646"/>
                    <a:pt x="2787" y="3699"/>
                    <a:pt x="2806" y="3752"/>
                  </a:cubicBezTo>
                  <a:cubicBezTo>
                    <a:pt x="2843" y="3774"/>
                    <a:pt x="2859" y="3818"/>
                    <a:pt x="2843" y="3859"/>
                  </a:cubicBezTo>
                  <a:lnTo>
                    <a:pt x="2774" y="3837"/>
                  </a:lnTo>
                  <a:cubicBezTo>
                    <a:pt x="2766" y="3813"/>
                    <a:pt x="2761" y="3800"/>
                    <a:pt x="2756" y="3800"/>
                  </a:cubicBezTo>
                  <a:cubicBezTo>
                    <a:pt x="2750" y="3800"/>
                    <a:pt x="2743" y="3820"/>
                    <a:pt x="2727" y="3865"/>
                  </a:cubicBezTo>
                  <a:lnTo>
                    <a:pt x="2699" y="3950"/>
                  </a:lnTo>
                  <a:cubicBezTo>
                    <a:pt x="2730" y="3962"/>
                    <a:pt x="2658" y="4169"/>
                    <a:pt x="2558" y="4461"/>
                  </a:cubicBezTo>
                  <a:cubicBezTo>
                    <a:pt x="2426" y="4837"/>
                    <a:pt x="2383" y="4962"/>
                    <a:pt x="2417" y="4975"/>
                  </a:cubicBezTo>
                  <a:cubicBezTo>
                    <a:pt x="2448" y="4984"/>
                    <a:pt x="2436" y="5028"/>
                    <a:pt x="2357" y="5141"/>
                  </a:cubicBezTo>
                  <a:cubicBezTo>
                    <a:pt x="2169" y="5354"/>
                    <a:pt x="2169" y="5354"/>
                    <a:pt x="2188" y="5407"/>
                  </a:cubicBezTo>
                  <a:cubicBezTo>
                    <a:pt x="2196" y="5386"/>
                    <a:pt x="2209" y="5379"/>
                    <a:pt x="2223" y="5379"/>
                  </a:cubicBezTo>
                  <a:cubicBezTo>
                    <a:pt x="2237" y="5379"/>
                    <a:pt x="2253" y="5385"/>
                    <a:pt x="2270" y="5391"/>
                  </a:cubicBezTo>
                  <a:cubicBezTo>
                    <a:pt x="2339" y="5413"/>
                    <a:pt x="2323" y="5457"/>
                    <a:pt x="2242" y="5473"/>
                  </a:cubicBezTo>
                  <a:cubicBezTo>
                    <a:pt x="2240" y="5472"/>
                    <a:pt x="2239" y="5472"/>
                    <a:pt x="2238" y="5472"/>
                  </a:cubicBezTo>
                  <a:cubicBezTo>
                    <a:pt x="2167" y="5472"/>
                    <a:pt x="1992" y="6088"/>
                    <a:pt x="2041" y="6153"/>
                  </a:cubicBezTo>
                  <a:lnTo>
                    <a:pt x="2010" y="6140"/>
                  </a:lnTo>
                  <a:cubicBezTo>
                    <a:pt x="2006" y="6139"/>
                    <a:pt x="2003" y="6138"/>
                    <a:pt x="1999" y="6138"/>
                  </a:cubicBezTo>
                  <a:cubicBezTo>
                    <a:pt x="1971" y="6138"/>
                    <a:pt x="1954" y="6189"/>
                    <a:pt x="1903" y="6338"/>
                  </a:cubicBezTo>
                  <a:lnTo>
                    <a:pt x="1859" y="6463"/>
                  </a:lnTo>
                  <a:cubicBezTo>
                    <a:pt x="1923" y="6485"/>
                    <a:pt x="1812" y="6711"/>
                    <a:pt x="1774" y="6711"/>
                  </a:cubicBezTo>
                  <a:cubicBezTo>
                    <a:pt x="1773" y="6711"/>
                    <a:pt x="1772" y="6711"/>
                    <a:pt x="1771" y="6711"/>
                  </a:cubicBezTo>
                  <a:cubicBezTo>
                    <a:pt x="1721" y="6742"/>
                    <a:pt x="1721" y="6742"/>
                    <a:pt x="1693" y="6827"/>
                  </a:cubicBezTo>
                  <a:cubicBezTo>
                    <a:pt x="1717" y="6969"/>
                    <a:pt x="1618" y="7159"/>
                    <a:pt x="1581" y="7159"/>
                  </a:cubicBezTo>
                  <a:cubicBezTo>
                    <a:pt x="1579" y="7159"/>
                    <a:pt x="1578" y="7159"/>
                    <a:pt x="1577" y="7159"/>
                  </a:cubicBezTo>
                  <a:lnTo>
                    <a:pt x="1549" y="7243"/>
                  </a:lnTo>
                  <a:cubicBezTo>
                    <a:pt x="1568" y="7297"/>
                    <a:pt x="1540" y="7378"/>
                    <a:pt x="1524" y="7419"/>
                  </a:cubicBezTo>
                  <a:cubicBezTo>
                    <a:pt x="1489" y="7518"/>
                    <a:pt x="1472" y="7567"/>
                    <a:pt x="1492" y="7567"/>
                  </a:cubicBezTo>
                  <a:cubicBezTo>
                    <a:pt x="1497" y="7567"/>
                    <a:pt x="1504" y="7563"/>
                    <a:pt x="1514" y="7557"/>
                  </a:cubicBezTo>
                  <a:cubicBezTo>
                    <a:pt x="1549" y="7569"/>
                    <a:pt x="1580" y="7582"/>
                    <a:pt x="1568" y="7623"/>
                  </a:cubicBezTo>
                  <a:lnTo>
                    <a:pt x="1533" y="7610"/>
                  </a:lnTo>
                  <a:cubicBezTo>
                    <a:pt x="1532" y="7610"/>
                    <a:pt x="1531" y="7610"/>
                    <a:pt x="1530" y="7610"/>
                  </a:cubicBezTo>
                  <a:cubicBezTo>
                    <a:pt x="1496" y="7610"/>
                    <a:pt x="1453" y="7729"/>
                    <a:pt x="1399" y="7892"/>
                  </a:cubicBezTo>
                  <a:cubicBezTo>
                    <a:pt x="1323" y="8099"/>
                    <a:pt x="1295" y="8184"/>
                    <a:pt x="1248" y="8212"/>
                  </a:cubicBezTo>
                  <a:lnTo>
                    <a:pt x="1267" y="8265"/>
                  </a:lnTo>
                  <a:cubicBezTo>
                    <a:pt x="1284" y="8312"/>
                    <a:pt x="1273" y="8352"/>
                    <a:pt x="1249" y="8352"/>
                  </a:cubicBezTo>
                  <a:cubicBezTo>
                    <a:pt x="1246" y="8352"/>
                    <a:pt x="1242" y="8351"/>
                    <a:pt x="1239" y="8350"/>
                  </a:cubicBezTo>
                  <a:cubicBezTo>
                    <a:pt x="1189" y="8378"/>
                    <a:pt x="1132" y="8547"/>
                    <a:pt x="1135" y="8641"/>
                  </a:cubicBezTo>
                  <a:cubicBezTo>
                    <a:pt x="1120" y="8682"/>
                    <a:pt x="1107" y="8726"/>
                    <a:pt x="1107" y="8726"/>
                  </a:cubicBezTo>
                  <a:cubicBezTo>
                    <a:pt x="1019" y="8754"/>
                    <a:pt x="985" y="8857"/>
                    <a:pt x="1035" y="8933"/>
                  </a:cubicBezTo>
                  <a:cubicBezTo>
                    <a:pt x="1031" y="8931"/>
                    <a:pt x="1027" y="8930"/>
                    <a:pt x="1024" y="8930"/>
                  </a:cubicBezTo>
                  <a:cubicBezTo>
                    <a:pt x="997" y="8930"/>
                    <a:pt x="983" y="8969"/>
                    <a:pt x="969" y="9005"/>
                  </a:cubicBezTo>
                  <a:cubicBezTo>
                    <a:pt x="975" y="9095"/>
                    <a:pt x="920" y="9256"/>
                    <a:pt x="888" y="9256"/>
                  </a:cubicBezTo>
                  <a:cubicBezTo>
                    <a:pt x="887" y="9256"/>
                    <a:pt x="886" y="9256"/>
                    <a:pt x="885" y="9255"/>
                  </a:cubicBezTo>
                  <a:lnTo>
                    <a:pt x="869" y="9296"/>
                  </a:lnTo>
                  <a:cubicBezTo>
                    <a:pt x="881" y="9343"/>
                    <a:pt x="878" y="9390"/>
                    <a:pt x="860" y="9434"/>
                  </a:cubicBezTo>
                  <a:cubicBezTo>
                    <a:pt x="838" y="9475"/>
                    <a:pt x="834" y="9525"/>
                    <a:pt x="850" y="9569"/>
                  </a:cubicBezTo>
                  <a:cubicBezTo>
                    <a:pt x="860" y="9600"/>
                    <a:pt x="863" y="9635"/>
                    <a:pt x="853" y="9666"/>
                  </a:cubicBezTo>
                  <a:cubicBezTo>
                    <a:pt x="850" y="9676"/>
                    <a:pt x="846" y="9680"/>
                    <a:pt x="842" y="9680"/>
                  </a:cubicBezTo>
                  <a:cubicBezTo>
                    <a:pt x="830" y="9680"/>
                    <a:pt x="814" y="9640"/>
                    <a:pt x="800" y="9600"/>
                  </a:cubicBezTo>
                  <a:cubicBezTo>
                    <a:pt x="799" y="9577"/>
                    <a:pt x="796" y="9567"/>
                    <a:pt x="792" y="9567"/>
                  </a:cubicBezTo>
                  <a:cubicBezTo>
                    <a:pt x="779" y="9567"/>
                    <a:pt x="758" y="9665"/>
                    <a:pt x="775" y="9779"/>
                  </a:cubicBezTo>
                  <a:cubicBezTo>
                    <a:pt x="788" y="9859"/>
                    <a:pt x="795" y="9896"/>
                    <a:pt x="792" y="9896"/>
                  </a:cubicBezTo>
                  <a:cubicBezTo>
                    <a:pt x="789" y="9896"/>
                    <a:pt x="780" y="9869"/>
                    <a:pt x="762" y="9819"/>
                  </a:cubicBezTo>
                  <a:cubicBezTo>
                    <a:pt x="751" y="9788"/>
                    <a:pt x="740" y="9756"/>
                    <a:pt x="733" y="9756"/>
                  </a:cubicBezTo>
                  <a:cubicBezTo>
                    <a:pt x="729" y="9756"/>
                    <a:pt x="727" y="9771"/>
                    <a:pt x="728" y="9810"/>
                  </a:cubicBezTo>
                  <a:cubicBezTo>
                    <a:pt x="728" y="9810"/>
                    <a:pt x="700" y="9892"/>
                    <a:pt x="734" y="9904"/>
                  </a:cubicBezTo>
                  <a:lnTo>
                    <a:pt x="690" y="10029"/>
                  </a:lnTo>
                  <a:cubicBezTo>
                    <a:pt x="646" y="10073"/>
                    <a:pt x="615" y="10127"/>
                    <a:pt x="596" y="10183"/>
                  </a:cubicBezTo>
                  <a:cubicBezTo>
                    <a:pt x="615" y="10236"/>
                    <a:pt x="615" y="10236"/>
                    <a:pt x="568" y="10268"/>
                  </a:cubicBezTo>
                  <a:cubicBezTo>
                    <a:pt x="564" y="10266"/>
                    <a:pt x="560" y="10265"/>
                    <a:pt x="556" y="10265"/>
                  </a:cubicBezTo>
                  <a:cubicBezTo>
                    <a:pt x="532" y="10265"/>
                    <a:pt x="530" y="10299"/>
                    <a:pt x="587" y="10321"/>
                  </a:cubicBezTo>
                  <a:cubicBezTo>
                    <a:pt x="609" y="10368"/>
                    <a:pt x="590" y="10421"/>
                    <a:pt x="543" y="10446"/>
                  </a:cubicBezTo>
                  <a:cubicBezTo>
                    <a:pt x="529" y="10441"/>
                    <a:pt x="517" y="10439"/>
                    <a:pt x="507" y="10439"/>
                  </a:cubicBezTo>
                  <a:cubicBezTo>
                    <a:pt x="473" y="10439"/>
                    <a:pt x="469" y="10467"/>
                    <a:pt x="496" y="10474"/>
                  </a:cubicBezTo>
                  <a:cubicBezTo>
                    <a:pt x="505" y="10506"/>
                    <a:pt x="509" y="10540"/>
                    <a:pt x="499" y="10572"/>
                  </a:cubicBezTo>
                  <a:cubicBezTo>
                    <a:pt x="499" y="10571"/>
                    <a:pt x="498" y="10571"/>
                    <a:pt x="498" y="10571"/>
                  </a:cubicBezTo>
                  <a:cubicBezTo>
                    <a:pt x="481" y="10571"/>
                    <a:pt x="441" y="10661"/>
                    <a:pt x="389" y="10794"/>
                  </a:cubicBezTo>
                  <a:cubicBezTo>
                    <a:pt x="339" y="10944"/>
                    <a:pt x="280" y="11151"/>
                    <a:pt x="220" y="11355"/>
                  </a:cubicBezTo>
                  <a:cubicBezTo>
                    <a:pt x="205" y="11399"/>
                    <a:pt x="226" y="11452"/>
                    <a:pt x="261" y="11462"/>
                  </a:cubicBezTo>
                  <a:cubicBezTo>
                    <a:pt x="330" y="11480"/>
                    <a:pt x="295" y="11471"/>
                    <a:pt x="248" y="11509"/>
                  </a:cubicBezTo>
                  <a:cubicBezTo>
                    <a:pt x="147" y="11525"/>
                    <a:pt x="122" y="11603"/>
                    <a:pt x="199" y="11603"/>
                  </a:cubicBezTo>
                  <a:cubicBezTo>
                    <a:pt x="208" y="11603"/>
                    <a:pt x="218" y="11602"/>
                    <a:pt x="230" y="11599"/>
                  </a:cubicBezTo>
                  <a:cubicBezTo>
                    <a:pt x="260" y="11587"/>
                    <a:pt x="279" y="11580"/>
                    <a:pt x="285" y="11580"/>
                  </a:cubicBezTo>
                  <a:cubicBezTo>
                    <a:pt x="295" y="11580"/>
                    <a:pt x="275" y="11598"/>
                    <a:pt x="223" y="11646"/>
                  </a:cubicBezTo>
                  <a:cubicBezTo>
                    <a:pt x="179" y="11684"/>
                    <a:pt x="179" y="11684"/>
                    <a:pt x="205" y="11737"/>
                  </a:cubicBezTo>
                  <a:cubicBezTo>
                    <a:pt x="237" y="11740"/>
                    <a:pt x="231" y="11785"/>
                    <a:pt x="201" y="11785"/>
                  </a:cubicBezTo>
                  <a:cubicBezTo>
                    <a:pt x="199" y="11785"/>
                    <a:pt x="197" y="11785"/>
                    <a:pt x="195" y="11784"/>
                  </a:cubicBezTo>
                  <a:cubicBezTo>
                    <a:pt x="151" y="11822"/>
                    <a:pt x="107" y="11863"/>
                    <a:pt x="145" y="11869"/>
                  </a:cubicBezTo>
                  <a:cubicBezTo>
                    <a:pt x="136" y="11903"/>
                    <a:pt x="117" y="11932"/>
                    <a:pt x="92" y="11957"/>
                  </a:cubicBezTo>
                  <a:cubicBezTo>
                    <a:pt x="48" y="11997"/>
                    <a:pt x="73" y="12051"/>
                    <a:pt x="101" y="12101"/>
                  </a:cubicBezTo>
                  <a:cubicBezTo>
                    <a:pt x="131" y="12210"/>
                    <a:pt x="144" y="12265"/>
                    <a:pt x="121" y="12265"/>
                  </a:cubicBezTo>
                  <a:cubicBezTo>
                    <a:pt x="112" y="12265"/>
                    <a:pt x="99" y="12257"/>
                    <a:pt x="79" y="12242"/>
                  </a:cubicBezTo>
                  <a:cubicBezTo>
                    <a:pt x="72" y="12236"/>
                    <a:pt x="66" y="12233"/>
                    <a:pt x="61" y="12233"/>
                  </a:cubicBezTo>
                  <a:cubicBezTo>
                    <a:pt x="17" y="12233"/>
                    <a:pt x="36" y="12432"/>
                    <a:pt x="95" y="12480"/>
                  </a:cubicBezTo>
                  <a:cubicBezTo>
                    <a:pt x="150" y="12523"/>
                    <a:pt x="161" y="12531"/>
                    <a:pt x="145" y="12531"/>
                  </a:cubicBezTo>
                  <a:cubicBezTo>
                    <a:pt x="141" y="12531"/>
                    <a:pt x="136" y="12531"/>
                    <a:pt x="129" y="12530"/>
                  </a:cubicBezTo>
                  <a:cubicBezTo>
                    <a:pt x="128" y="12530"/>
                    <a:pt x="127" y="12530"/>
                    <a:pt x="126" y="12530"/>
                  </a:cubicBezTo>
                  <a:cubicBezTo>
                    <a:pt x="92" y="12530"/>
                    <a:pt x="89" y="12574"/>
                    <a:pt x="89" y="12574"/>
                  </a:cubicBezTo>
                  <a:cubicBezTo>
                    <a:pt x="85" y="12621"/>
                    <a:pt x="79" y="12665"/>
                    <a:pt x="45" y="12665"/>
                  </a:cubicBezTo>
                  <a:cubicBezTo>
                    <a:pt x="45" y="12712"/>
                    <a:pt x="54" y="12762"/>
                    <a:pt x="70" y="12806"/>
                  </a:cubicBezTo>
                  <a:cubicBezTo>
                    <a:pt x="129" y="12903"/>
                    <a:pt x="104" y="13041"/>
                    <a:pt x="29" y="13088"/>
                  </a:cubicBezTo>
                  <a:lnTo>
                    <a:pt x="67" y="13182"/>
                  </a:lnTo>
                  <a:cubicBezTo>
                    <a:pt x="139" y="13229"/>
                    <a:pt x="176" y="13273"/>
                    <a:pt x="104" y="13276"/>
                  </a:cubicBezTo>
                  <a:lnTo>
                    <a:pt x="70" y="13276"/>
                  </a:lnTo>
                  <a:cubicBezTo>
                    <a:pt x="142" y="13323"/>
                    <a:pt x="107" y="13508"/>
                    <a:pt x="38" y="13514"/>
                  </a:cubicBezTo>
                  <a:cubicBezTo>
                    <a:pt x="1" y="13514"/>
                    <a:pt x="1" y="13514"/>
                    <a:pt x="1" y="13561"/>
                  </a:cubicBezTo>
                  <a:lnTo>
                    <a:pt x="38" y="13561"/>
                  </a:lnTo>
                  <a:cubicBezTo>
                    <a:pt x="47" y="13560"/>
                    <a:pt x="56" y="13560"/>
                    <a:pt x="64" y="13560"/>
                  </a:cubicBezTo>
                  <a:cubicBezTo>
                    <a:pt x="90" y="13560"/>
                    <a:pt x="111" y="13567"/>
                    <a:pt x="114" y="13602"/>
                  </a:cubicBezTo>
                  <a:cubicBezTo>
                    <a:pt x="120" y="13649"/>
                    <a:pt x="126" y="13696"/>
                    <a:pt x="89" y="13699"/>
                  </a:cubicBezTo>
                  <a:cubicBezTo>
                    <a:pt x="61" y="13745"/>
                    <a:pt x="31" y="13796"/>
                    <a:pt x="61" y="13796"/>
                  </a:cubicBezTo>
                  <a:cubicBezTo>
                    <a:pt x="62" y="13796"/>
                    <a:pt x="63" y="13796"/>
                    <a:pt x="64" y="13796"/>
                  </a:cubicBezTo>
                  <a:lnTo>
                    <a:pt x="64" y="13796"/>
                  </a:lnTo>
                  <a:cubicBezTo>
                    <a:pt x="67" y="13831"/>
                    <a:pt x="57" y="13862"/>
                    <a:pt x="38" y="13893"/>
                  </a:cubicBezTo>
                  <a:cubicBezTo>
                    <a:pt x="45" y="13940"/>
                    <a:pt x="51" y="13987"/>
                    <a:pt x="60" y="14081"/>
                  </a:cubicBezTo>
                  <a:cubicBezTo>
                    <a:pt x="101" y="14122"/>
                    <a:pt x="114" y="14216"/>
                    <a:pt x="76" y="14222"/>
                  </a:cubicBezTo>
                  <a:cubicBezTo>
                    <a:pt x="85" y="14273"/>
                    <a:pt x="107" y="14316"/>
                    <a:pt x="142" y="14357"/>
                  </a:cubicBezTo>
                  <a:cubicBezTo>
                    <a:pt x="161" y="14448"/>
                    <a:pt x="170" y="14495"/>
                    <a:pt x="136" y="14501"/>
                  </a:cubicBezTo>
                  <a:cubicBezTo>
                    <a:pt x="101" y="14508"/>
                    <a:pt x="101" y="14508"/>
                    <a:pt x="145" y="14548"/>
                  </a:cubicBezTo>
                  <a:cubicBezTo>
                    <a:pt x="147" y="14548"/>
                    <a:pt x="149" y="14548"/>
                    <a:pt x="151" y="14548"/>
                  </a:cubicBezTo>
                  <a:cubicBezTo>
                    <a:pt x="181" y="14548"/>
                    <a:pt x="189" y="14589"/>
                    <a:pt x="198" y="14633"/>
                  </a:cubicBezTo>
                  <a:lnTo>
                    <a:pt x="220" y="14727"/>
                  </a:lnTo>
                  <a:cubicBezTo>
                    <a:pt x="231" y="14724"/>
                    <a:pt x="238" y="14722"/>
                    <a:pt x="244" y="14722"/>
                  </a:cubicBezTo>
                  <a:cubicBezTo>
                    <a:pt x="256" y="14722"/>
                    <a:pt x="258" y="14732"/>
                    <a:pt x="264" y="14765"/>
                  </a:cubicBezTo>
                  <a:cubicBezTo>
                    <a:pt x="270" y="14812"/>
                    <a:pt x="274" y="14956"/>
                    <a:pt x="289" y="15000"/>
                  </a:cubicBezTo>
                  <a:cubicBezTo>
                    <a:pt x="316" y="15082"/>
                    <a:pt x="327" y="15114"/>
                    <a:pt x="335" y="15114"/>
                  </a:cubicBezTo>
                  <a:cubicBezTo>
                    <a:pt x="340" y="15114"/>
                    <a:pt x="345" y="15102"/>
                    <a:pt x="352" y="15081"/>
                  </a:cubicBezTo>
                  <a:cubicBezTo>
                    <a:pt x="346" y="15060"/>
                    <a:pt x="350" y="15047"/>
                    <a:pt x="355" y="15047"/>
                  </a:cubicBezTo>
                  <a:cubicBezTo>
                    <a:pt x="362" y="15047"/>
                    <a:pt x="371" y="15069"/>
                    <a:pt x="368" y="15125"/>
                  </a:cubicBezTo>
                  <a:cubicBezTo>
                    <a:pt x="380" y="15169"/>
                    <a:pt x="389" y="15316"/>
                    <a:pt x="433" y="15451"/>
                  </a:cubicBezTo>
                  <a:cubicBezTo>
                    <a:pt x="480" y="15590"/>
                    <a:pt x="496" y="15619"/>
                    <a:pt x="515" y="15619"/>
                  </a:cubicBezTo>
                  <a:cubicBezTo>
                    <a:pt x="521" y="15619"/>
                    <a:pt x="527" y="15617"/>
                    <a:pt x="534" y="15614"/>
                  </a:cubicBezTo>
                  <a:cubicBezTo>
                    <a:pt x="550" y="15589"/>
                    <a:pt x="563" y="15579"/>
                    <a:pt x="571" y="15579"/>
                  </a:cubicBezTo>
                  <a:cubicBezTo>
                    <a:pt x="585" y="15579"/>
                    <a:pt x="582" y="15613"/>
                    <a:pt x="549" y="15658"/>
                  </a:cubicBezTo>
                  <a:cubicBezTo>
                    <a:pt x="524" y="15758"/>
                    <a:pt x="536" y="15804"/>
                    <a:pt x="561" y="15804"/>
                  </a:cubicBezTo>
                  <a:cubicBezTo>
                    <a:pt x="564" y="15804"/>
                    <a:pt x="568" y="15803"/>
                    <a:pt x="571" y="15802"/>
                  </a:cubicBezTo>
                  <a:cubicBezTo>
                    <a:pt x="624" y="15830"/>
                    <a:pt x="624" y="15830"/>
                    <a:pt x="643" y="15874"/>
                  </a:cubicBezTo>
                  <a:cubicBezTo>
                    <a:pt x="609" y="15890"/>
                    <a:pt x="628" y="15934"/>
                    <a:pt x="697" y="16006"/>
                  </a:cubicBezTo>
                  <a:cubicBezTo>
                    <a:pt x="715" y="16046"/>
                    <a:pt x="715" y="16046"/>
                    <a:pt x="684" y="16062"/>
                  </a:cubicBezTo>
                  <a:lnTo>
                    <a:pt x="722" y="16150"/>
                  </a:lnTo>
                  <a:cubicBezTo>
                    <a:pt x="831" y="16200"/>
                    <a:pt x="932" y="16463"/>
                    <a:pt x="925" y="16523"/>
                  </a:cubicBezTo>
                  <a:cubicBezTo>
                    <a:pt x="941" y="16554"/>
                    <a:pt x="969" y="16576"/>
                    <a:pt x="1001" y="16588"/>
                  </a:cubicBezTo>
                  <a:cubicBezTo>
                    <a:pt x="1085" y="16595"/>
                    <a:pt x="1107" y="16635"/>
                    <a:pt x="1044" y="16670"/>
                  </a:cubicBezTo>
                  <a:cubicBezTo>
                    <a:pt x="985" y="16708"/>
                    <a:pt x="985" y="16708"/>
                    <a:pt x="1069" y="16714"/>
                  </a:cubicBezTo>
                  <a:cubicBezTo>
                    <a:pt x="1123" y="16733"/>
                    <a:pt x="1254" y="16927"/>
                    <a:pt x="1170" y="16927"/>
                  </a:cubicBezTo>
                  <a:lnTo>
                    <a:pt x="1107" y="16968"/>
                  </a:lnTo>
                  <a:cubicBezTo>
                    <a:pt x="1142" y="16977"/>
                    <a:pt x="1170" y="16999"/>
                    <a:pt x="1192" y="17027"/>
                  </a:cubicBezTo>
                  <a:cubicBezTo>
                    <a:pt x="1197" y="17023"/>
                    <a:pt x="1202" y="17022"/>
                    <a:pt x="1208" y="17022"/>
                  </a:cubicBezTo>
                  <a:cubicBezTo>
                    <a:pt x="1233" y="17022"/>
                    <a:pt x="1262" y="17066"/>
                    <a:pt x="1326" y="17162"/>
                  </a:cubicBezTo>
                  <a:cubicBezTo>
                    <a:pt x="1377" y="17247"/>
                    <a:pt x="1524" y="17372"/>
                    <a:pt x="1583" y="17444"/>
                  </a:cubicBezTo>
                  <a:cubicBezTo>
                    <a:pt x="1643" y="17516"/>
                    <a:pt x="1734" y="17626"/>
                    <a:pt x="1737" y="17685"/>
                  </a:cubicBezTo>
                  <a:cubicBezTo>
                    <a:pt x="1778" y="17735"/>
                    <a:pt x="1828" y="17776"/>
                    <a:pt x="1887" y="17804"/>
                  </a:cubicBezTo>
                  <a:cubicBezTo>
                    <a:pt x="1947" y="17814"/>
                    <a:pt x="2013" y="17880"/>
                    <a:pt x="1985" y="17905"/>
                  </a:cubicBezTo>
                  <a:lnTo>
                    <a:pt x="2019" y="17939"/>
                  </a:lnTo>
                  <a:cubicBezTo>
                    <a:pt x="2066" y="17958"/>
                    <a:pt x="2107" y="17983"/>
                    <a:pt x="2144" y="18014"/>
                  </a:cubicBezTo>
                  <a:cubicBezTo>
                    <a:pt x="2113" y="18049"/>
                    <a:pt x="2138" y="18105"/>
                    <a:pt x="2185" y="18105"/>
                  </a:cubicBezTo>
                  <a:cubicBezTo>
                    <a:pt x="2191" y="18099"/>
                    <a:pt x="2197" y="18097"/>
                    <a:pt x="2204" y="18097"/>
                  </a:cubicBezTo>
                  <a:cubicBezTo>
                    <a:pt x="2228" y="18097"/>
                    <a:pt x="2260" y="18127"/>
                    <a:pt x="2310" y="18177"/>
                  </a:cubicBezTo>
                  <a:cubicBezTo>
                    <a:pt x="2326" y="18231"/>
                    <a:pt x="2640" y="18500"/>
                    <a:pt x="2956" y="18745"/>
                  </a:cubicBezTo>
                  <a:cubicBezTo>
                    <a:pt x="3125" y="18854"/>
                    <a:pt x="3291" y="18961"/>
                    <a:pt x="3414" y="19039"/>
                  </a:cubicBezTo>
                  <a:cubicBezTo>
                    <a:pt x="3536" y="19111"/>
                    <a:pt x="3628" y="19143"/>
                    <a:pt x="3638" y="19143"/>
                  </a:cubicBezTo>
                  <a:cubicBezTo>
                    <a:pt x="3639" y="19143"/>
                    <a:pt x="3639" y="19143"/>
                    <a:pt x="3639" y="19143"/>
                  </a:cubicBezTo>
                  <a:lnTo>
                    <a:pt x="3761" y="19208"/>
                  </a:lnTo>
                  <a:lnTo>
                    <a:pt x="3887" y="19274"/>
                  </a:lnTo>
                  <a:cubicBezTo>
                    <a:pt x="3855" y="19334"/>
                    <a:pt x="4078" y="19421"/>
                    <a:pt x="4225" y="19434"/>
                  </a:cubicBezTo>
                  <a:cubicBezTo>
                    <a:pt x="4240" y="19431"/>
                    <a:pt x="4254" y="19430"/>
                    <a:pt x="4269" y="19430"/>
                  </a:cubicBezTo>
                  <a:cubicBezTo>
                    <a:pt x="4304" y="19430"/>
                    <a:pt x="4338" y="19438"/>
                    <a:pt x="4369" y="19456"/>
                  </a:cubicBezTo>
                  <a:cubicBezTo>
                    <a:pt x="4341" y="19522"/>
                    <a:pt x="4473" y="19575"/>
                    <a:pt x="4573" y="19578"/>
                  </a:cubicBezTo>
                  <a:cubicBezTo>
                    <a:pt x="4600" y="19558"/>
                    <a:pt x="4624" y="19549"/>
                    <a:pt x="4640" y="19549"/>
                  </a:cubicBezTo>
                  <a:cubicBezTo>
                    <a:pt x="4666" y="19549"/>
                    <a:pt x="4676" y="19571"/>
                    <a:pt x="4661" y="19613"/>
                  </a:cubicBezTo>
                  <a:cubicBezTo>
                    <a:pt x="4646" y="19653"/>
                    <a:pt x="4672" y="19684"/>
                    <a:pt x="4724" y="19684"/>
                  </a:cubicBezTo>
                  <a:cubicBezTo>
                    <a:pt x="4757" y="19684"/>
                    <a:pt x="4800" y="19671"/>
                    <a:pt x="4849" y="19641"/>
                  </a:cubicBezTo>
                  <a:cubicBezTo>
                    <a:pt x="4872" y="19632"/>
                    <a:pt x="4885" y="19627"/>
                    <a:pt x="4896" y="19627"/>
                  </a:cubicBezTo>
                  <a:cubicBezTo>
                    <a:pt x="4911" y="19627"/>
                    <a:pt x="4919" y="19638"/>
                    <a:pt x="4940" y="19666"/>
                  </a:cubicBezTo>
                  <a:cubicBezTo>
                    <a:pt x="4955" y="19721"/>
                    <a:pt x="4981" y="19744"/>
                    <a:pt x="4999" y="19744"/>
                  </a:cubicBezTo>
                  <a:cubicBezTo>
                    <a:pt x="5008" y="19744"/>
                    <a:pt x="5015" y="19739"/>
                    <a:pt x="5018" y="19729"/>
                  </a:cubicBezTo>
                  <a:cubicBezTo>
                    <a:pt x="5045" y="19705"/>
                    <a:pt x="5068" y="19694"/>
                    <a:pt x="5088" y="19694"/>
                  </a:cubicBezTo>
                  <a:cubicBezTo>
                    <a:pt x="5117" y="19694"/>
                    <a:pt x="5138" y="19718"/>
                    <a:pt x="5153" y="19766"/>
                  </a:cubicBezTo>
                  <a:cubicBezTo>
                    <a:pt x="5194" y="19821"/>
                    <a:pt x="5211" y="19845"/>
                    <a:pt x="5231" y="19845"/>
                  </a:cubicBezTo>
                  <a:cubicBezTo>
                    <a:pt x="5246" y="19845"/>
                    <a:pt x="5262" y="19831"/>
                    <a:pt x="5291" y="19807"/>
                  </a:cubicBezTo>
                  <a:cubicBezTo>
                    <a:pt x="5309" y="19791"/>
                    <a:pt x="5336" y="19784"/>
                    <a:pt x="5366" y="19784"/>
                  </a:cubicBezTo>
                  <a:cubicBezTo>
                    <a:pt x="5389" y="19784"/>
                    <a:pt x="5414" y="19788"/>
                    <a:pt x="5438" y="19794"/>
                  </a:cubicBezTo>
                  <a:cubicBezTo>
                    <a:pt x="5494" y="19804"/>
                    <a:pt x="5548" y="19832"/>
                    <a:pt x="5563" y="19873"/>
                  </a:cubicBezTo>
                  <a:cubicBezTo>
                    <a:pt x="5597" y="19879"/>
                    <a:pt x="5625" y="19903"/>
                    <a:pt x="5642" y="19903"/>
                  </a:cubicBezTo>
                  <a:cubicBezTo>
                    <a:pt x="5650" y="19903"/>
                    <a:pt x="5655" y="19899"/>
                    <a:pt x="5657" y="19888"/>
                  </a:cubicBezTo>
                  <a:lnTo>
                    <a:pt x="5695" y="19932"/>
                  </a:lnTo>
                  <a:lnTo>
                    <a:pt x="5789" y="19951"/>
                  </a:lnTo>
                  <a:lnTo>
                    <a:pt x="5795" y="19917"/>
                  </a:lnTo>
                  <a:cubicBezTo>
                    <a:pt x="5842" y="19923"/>
                    <a:pt x="6112" y="20023"/>
                    <a:pt x="6444" y="20039"/>
                  </a:cubicBezTo>
                  <a:cubicBezTo>
                    <a:pt x="6626" y="20056"/>
                    <a:pt x="6756" y="20066"/>
                    <a:pt x="6847" y="20066"/>
                  </a:cubicBezTo>
                  <a:cubicBezTo>
                    <a:pt x="6886" y="20066"/>
                    <a:pt x="6917" y="20064"/>
                    <a:pt x="6942" y="20061"/>
                  </a:cubicBezTo>
                  <a:cubicBezTo>
                    <a:pt x="7024" y="20058"/>
                    <a:pt x="7036" y="20048"/>
                    <a:pt x="7011" y="20029"/>
                  </a:cubicBezTo>
                  <a:cubicBezTo>
                    <a:pt x="6989" y="19993"/>
                    <a:pt x="7001" y="19975"/>
                    <a:pt x="7024" y="19975"/>
                  </a:cubicBezTo>
                  <a:cubicBezTo>
                    <a:pt x="7047" y="19975"/>
                    <a:pt x="7082" y="19993"/>
                    <a:pt x="7105" y="20029"/>
                  </a:cubicBezTo>
                  <a:cubicBezTo>
                    <a:pt x="7107" y="20029"/>
                    <a:pt x="7109" y="20029"/>
                    <a:pt x="7112" y="20029"/>
                  </a:cubicBezTo>
                  <a:cubicBezTo>
                    <a:pt x="7161" y="20029"/>
                    <a:pt x="7253" y="20061"/>
                    <a:pt x="7343" y="20061"/>
                  </a:cubicBezTo>
                  <a:cubicBezTo>
                    <a:pt x="7368" y="20061"/>
                    <a:pt x="7394" y="20060"/>
                    <a:pt x="7417" y="20060"/>
                  </a:cubicBezTo>
                  <a:cubicBezTo>
                    <a:pt x="7482" y="20060"/>
                    <a:pt x="7535" y="20064"/>
                    <a:pt x="7535" y="20089"/>
                  </a:cubicBezTo>
                  <a:lnTo>
                    <a:pt x="7582" y="20083"/>
                  </a:lnTo>
                  <a:cubicBezTo>
                    <a:pt x="7655" y="20016"/>
                    <a:pt x="7853" y="19983"/>
                    <a:pt x="8004" y="19983"/>
                  </a:cubicBezTo>
                  <a:cubicBezTo>
                    <a:pt x="8039" y="19983"/>
                    <a:pt x="8071" y="19985"/>
                    <a:pt x="8099" y="19989"/>
                  </a:cubicBezTo>
                  <a:cubicBezTo>
                    <a:pt x="8180" y="19982"/>
                    <a:pt x="8258" y="19957"/>
                    <a:pt x="8324" y="19910"/>
                  </a:cubicBezTo>
                  <a:cubicBezTo>
                    <a:pt x="8377" y="19876"/>
                    <a:pt x="8397" y="19863"/>
                    <a:pt x="8416" y="19863"/>
                  </a:cubicBezTo>
                  <a:cubicBezTo>
                    <a:pt x="8429" y="19863"/>
                    <a:pt x="8441" y="19869"/>
                    <a:pt x="8462" y="19879"/>
                  </a:cubicBezTo>
                  <a:cubicBezTo>
                    <a:pt x="8464" y="19891"/>
                    <a:pt x="8494" y="19896"/>
                    <a:pt x="8533" y="19896"/>
                  </a:cubicBezTo>
                  <a:cubicBezTo>
                    <a:pt x="8619" y="19896"/>
                    <a:pt x="8752" y="19869"/>
                    <a:pt x="8741" y="19819"/>
                  </a:cubicBezTo>
                  <a:lnTo>
                    <a:pt x="8741" y="19819"/>
                  </a:lnTo>
                  <a:lnTo>
                    <a:pt x="8794" y="19844"/>
                  </a:lnTo>
                  <a:cubicBezTo>
                    <a:pt x="8804" y="19850"/>
                    <a:pt x="8814" y="19853"/>
                    <a:pt x="8823" y="19853"/>
                  </a:cubicBezTo>
                  <a:cubicBezTo>
                    <a:pt x="8856" y="19853"/>
                    <a:pt x="8883" y="19822"/>
                    <a:pt x="8876" y="19785"/>
                  </a:cubicBezTo>
                  <a:cubicBezTo>
                    <a:pt x="8866" y="19749"/>
                    <a:pt x="8873" y="19728"/>
                    <a:pt x="8892" y="19728"/>
                  </a:cubicBezTo>
                  <a:cubicBezTo>
                    <a:pt x="8910" y="19728"/>
                    <a:pt x="8940" y="19747"/>
                    <a:pt x="8976" y="19791"/>
                  </a:cubicBezTo>
                  <a:cubicBezTo>
                    <a:pt x="8986" y="19826"/>
                    <a:pt x="9002" y="19839"/>
                    <a:pt x="9015" y="19839"/>
                  </a:cubicBezTo>
                  <a:cubicBezTo>
                    <a:pt x="9028" y="19839"/>
                    <a:pt x="9037" y="19827"/>
                    <a:pt x="9032" y="19810"/>
                  </a:cubicBezTo>
                  <a:cubicBezTo>
                    <a:pt x="9061" y="19771"/>
                    <a:pt x="9090" y="19729"/>
                    <a:pt x="9131" y="19729"/>
                  </a:cubicBezTo>
                  <a:cubicBezTo>
                    <a:pt x="9140" y="19729"/>
                    <a:pt x="9148" y="19731"/>
                    <a:pt x="9158" y="19735"/>
                  </a:cubicBezTo>
                  <a:cubicBezTo>
                    <a:pt x="9202" y="19719"/>
                    <a:pt x="9249" y="19703"/>
                    <a:pt x="9227" y="19638"/>
                  </a:cubicBezTo>
                  <a:cubicBezTo>
                    <a:pt x="9214" y="19603"/>
                    <a:pt x="9258" y="19588"/>
                    <a:pt x="9305" y="19575"/>
                  </a:cubicBezTo>
                  <a:lnTo>
                    <a:pt x="9305" y="19575"/>
                  </a:lnTo>
                  <a:cubicBezTo>
                    <a:pt x="9315" y="19609"/>
                    <a:pt x="9315" y="19609"/>
                    <a:pt x="9283" y="19656"/>
                  </a:cubicBezTo>
                  <a:lnTo>
                    <a:pt x="9371" y="19628"/>
                  </a:lnTo>
                  <a:cubicBezTo>
                    <a:pt x="9389" y="19623"/>
                    <a:pt x="9415" y="19620"/>
                    <a:pt x="9441" y="19620"/>
                  </a:cubicBezTo>
                  <a:cubicBezTo>
                    <a:pt x="9482" y="19620"/>
                    <a:pt x="9523" y="19628"/>
                    <a:pt x="9531" y="19647"/>
                  </a:cubicBezTo>
                  <a:cubicBezTo>
                    <a:pt x="9544" y="19651"/>
                    <a:pt x="9556" y="19652"/>
                    <a:pt x="9566" y="19652"/>
                  </a:cubicBezTo>
                  <a:cubicBezTo>
                    <a:pt x="9601" y="19652"/>
                    <a:pt x="9615" y="19632"/>
                    <a:pt x="9562" y="19594"/>
                  </a:cubicBezTo>
                  <a:cubicBezTo>
                    <a:pt x="9537" y="19528"/>
                    <a:pt x="9537" y="19528"/>
                    <a:pt x="9622" y="19490"/>
                  </a:cubicBezTo>
                  <a:cubicBezTo>
                    <a:pt x="9648" y="19481"/>
                    <a:pt x="9675" y="19470"/>
                    <a:pt x="9694" y="19470"/>
                  </a:cubicBezTo>
                  <a:cubicBezTo>
                    <a:pt x="9707" y="19470"/>
                    <a:pt x="9717" y="19475"/>
                    <a:pt x="9722" y="19487"/>
                  </a:cubicBezTo>
                  <a:cubicBezTo>
                    <a:pt x="9730" y="19504"/>
                    <a:pt x="9734" y="19513"/>
                    <a:pt x="9745" y="19513"/>
                  </a:cubicBezTo>
                  <a:cubicBezTo>
                    <a:pt x="9758" y="19513"/>
                    <a:pt x="9779" y="19503"/>
                    <a:pt x="9822" y="19484"/>
                  </a:cubicBezTo>
                  <a:cubicBezTo>
                    <a:pt x="9954" y="19428"/>
                    <a:pt x="10042" y="19277"/>
                    <a:pt x="10048" y="19190"/>
                  </a:cubicBezTo>
                  <a:cubicBezTo>
                    <a:pt x="10031" y="19153"/>
                    <a:pt x="10023" y="19137"/>
                    <a:pt x="10031" y="19137"/>
                  </a:cubicBezTo>
                  <a:cubicBezTo>
                    <a:pt x="10038" y="19137"/>
                    <a:pt x="10056" y="19148"/>
                    <a:pt x="10089" y="19168"/>
                  </a:cubicBezTo>
                  <a:cubicBezTo>
                    <a:pt x="10094" y="19179"/>
                    <a:pt x="10103" y="19183"/>
                    <a:pt x="10114" y="19183"/>
                  </a:cubicBezTo>
                  <a:cubicBezTo>
                    <a:pt x="10133" y="19183"/>
                    <a:pt x="10160" y="19169"/>
                    <a:pt x="10186" y="19155"/>
                  </a:cubicBezTo>
                  <a:lnTo>
                    <a:pt x="10186" y="19155"/>
                  </a:lnTo>
                  <a:cubicBezTo>
                    <a:pt x="10205" y="19186"/>
                    <a:pt x="10161" y="19208"/>
                    <a:pt x="10120" y="19230"/>
                  </a:cubicBezTo>
                  <a:lnTo>
                    <a:pt x="10136" y="19262"/>
                  </a:lnTo>
                  <a:cubicBezTo>
                    <a:pt x="10160" y="19276"/>
                    <a:pt x="10181" y="19283"/>
                    <a:pt x="10198" y="19283"/>
                  </a:cubicBezTo>
                  <a:cubicBezTo>
                    <a:pt x="10234" y="19283"/>
                    <a:pt x="10255" y="19253"/>
                    <a:pt x="10261" y="19196"/>
                  </a:cubicBezTo>
                  <a:cubicBezTo>
                    <a:pt x="10279" y="19158"/>
                    <a:pt x="10284" y="19147"/>
                    <a:pt x="10305" y="19147"/>
                  </a:cubicBezTo>
                  <a:cubicBezTo>
                    <a:pt x="10314" y="19147"/>
                    <a:pt x="10326" y="19149"/>
                    <a:pt x="10342" y="19152"/>
                  </a:cubicBezTo>
                  <a:cubicBezTo>
                    <a:pt x="10369" y="19156"/>
                    <a:pt x="10395" y="19160"/>
                    <a:pt x="10414" y="19160"/>
                  </a:cubicBezTo>
                  <a:cubicBezTo>
                    <a:pt x="10439" y="19160"/>
                    <a:pt x="10453" y="19154"/>
                    <a:pt x="10443" y="19136"/>
                  </a:cubicBezTo>
                  <a:cubicBezTo>
                    <a:pt x="10487" y="19114"/>
                    <a:pt x="10537" y="19102"/>
                    <a:pt x="10587" y="19102"/>
                  </a:cubicBezTo>
                  <a:cubicBezTo>
                    <a:pt x="10671" y="19058"/>
                    <a:pt x="10709" y="19030"/>
                    <a:pt x="10690" y="18998"/>
                  </a:cubicBezTo>
                  <a:cubicBezTo>
                    <a:pt x="10671" y="18967"/>
                    <a:pt x="10712" y="18942"/>
                    <a:pt x="10750" y="18914"/>
                  </a:cubicBezTo>
                  <a:cubicBezTo>
                    <a:pt x="10787" y="18889"/>
                    <a:pt x="10828" y="18864"/>
                    <a:pt x="10809" y="18832"/>
                  </a:cubicBezTo>
                  <a:cubicBezTo>
                    <a:pt x="10791" y="18804"/>
                    <a:pt x="10809" y="18748"/>
                    <a:pt x="10885" y="18694"/>
                  </a:cubicBezTo>
                  <a:cubicBezTo>
                    <a:pt x="10919" y="18645"/>
                    <a:pt x="10932" y="18626"/>
                    <a:pt x="10955" y="18626"/>
                  </a:cubicBezTo>
                  <a:cubicBezTo>
                    <a:pt x="10970" y="18626"/>
                    <a:pt x="10988" y="18634"/>
                    <a:pt x="11019" y="18647"/>
                  </a:cubicBezTo>
                  <a:cubicBezTo>
                    <a:pt x="11026" y="18656"/>
                    <a:pt x="11034" y="18660"/>
                    <a:pt x="11044" y="18660"/>
                  </a:cubicBezTo>
                  <a:cubicBezTo>
                    <a:pt x="11065" y="18660"/>
                    <a:pt x="11091" y="18642"/>
                    <a:pt x="11120" y="18622"/>
                  </a:cubicBezTo>
                  <a:cubicBezTo>
                    <a:pt x="11148" y="18607"/>
                    <a:pt x="11182" y="18597"/>
                    <a:pt x="11217" y="18597"/>
                  </a:cubicBezTo>
                  <a:cubicBezTo>
                    <a:pt x="11273" y="18597"/>
                    <a:pt x="11251" y="18566"/>
                    <a:pt x="11229" y="18538"/>
                  </a:cubicBezTo>
                  <a:lnTo>
                    <a:pt x="11189" y="18481"/>
                  </a:lnTo>
                  <a:cubicBezTo>
                    <a:pt x="11199" y="18473"/>
                    <a:pt x="11214" y="18469"/>
                    <a:pt x="11230" y="18469"/>
                  </a:cubicBezTo>
                  <a:cubicBezTo>
                    <a:pt x="11266" y="18469"/>
                    <a:pt x="11309" y="18487"/>
                    <a:pt x="11326" y="18506"/>
                  </a:cubicBezTo>
                  <a:cubicBezTo>
                    <a:pt x="11359" y="18518"/>
                    <a:pt x="11378" y="18525"/>
                    <a:pt x="11386" y="18525"/>
                  </a:cubicBezTo>
                  <a:cubicBezTo>
                    <a:pt x="11397" y="18525"/>
                    <a:pt x="11387" y="18511"/>
                    <a:pt x="11361" y="18478"/>
                  </a:cubicBezTo>
                  <a:cubicBezTo>
                    <a:pt x="11339" y="18450"/>
                    <a:pt x="11352" y="18394"/>
                    <a:pt x="11449" y="18359"/>
                  </a:cubicBezTo>
                  <a:cubicBezTo>
                    <a:pt x="11508" y="18310"/>
                    <a:pt x="11567" y="18261"/>
                    <a:pt x="11599" y="18261"/>
                  </a:cubicBezTo>
                  <a:cubicBezTo>
                    <a:pt x="11605" y="18261"/>
                    <a:pt x="11611" y="18263"/>
                    <a:pt x="11615" y="18268"/>
                  </a:cubicBezTo>
                  <a:cubicBezTo>
                    <a:pt x="11649" y="18265"/>
                    <a:pt x="11681" y="18243"/>
                    <a:pt x="11687" y="18209"/>
                  </a:cubicBezTo>
                  <a:cubicBezTo>
                    <a:pt x="11699" y="18152"/>
                    <a:pt x="11731" y="18118"/>
                    <a:pt x="11856" y="18043"/>
                  </a:cubicBezTo>
                  <a:cubicBezTo>
                    <a:pt x="12072" y="17927"/>
                    <a:pt x="12075" y="17927"/>
                    <a:pt x="12022" y="17876"/>
                  </a:cubicBezTo>
                  <a:cubicBezTo>
                    <a:pt x="12002" y="17857"/>
                    <a:pt x="11983" y="17837"/>
                    <a:pt x="12016" y="17837"/>
                  </a:cubicBezTo>
                  <a:cubicBezTo>
                    <a:pt x="12025" y="17837"/>
                    <a:pt x="12038" y="17839"/>
                    <a:pt x="12057" y="17842"/>
                  </a:cubicBezTo>
                  <a:cubicBezTo>
                    <a:pt x="12116" y="17836"/>
                    <a:pt x="12122" y="17776"/>
                    <a:pt x="12163" y="17685"/>
                  </a:cubicBezTo>
                  <a:cubicBezTo>
                    <a:pt x="12166" y="17626"/>
                    <a:pt x="12113" y="17579"/>
                    <a:pt x="12085" y="17554"/>
                  </a:cubicBezTo>
                  <a:cubicBezTo>
                    <a:pt x="12032" y="17507"/>
                    <a:pt x="12032" y="17507"/>
                    <a:pt x="12116" y="17460"/>
                  </a:cubicBezTo>
                  <a:cubicBezTo>
                    <a:pt x="12135" y="17437"/>
                    <a:pt x="12162" y="17424"/>
                    <a:pt x="12189" y="17424"/>
                  </a:cubicBezTo>
                  <a:cubicBezTo>
                    <a:pt x="12202" y="17424"/>
                    <a:pt x="12216" y="17427"/>
                    <a:pt x="12229" y="17435"/>
                  </a:cubicBezTo>
                  <a:cubicBezTo>
                    <a:pt x="12257" y="17457"/>
                    <a:pt x="12226" y="17494"/>
                    <a:pt x="12226" y="17494"/>
                  </a:cubicBezTo>
                  <a:lnTo>
                    <a:pt x="12198" y="17529"/>
                  </a:lnTo>
                  <a:cubicBezTo>
                    <a:pt x="12212" y="17541"/>
                    <a:pt x="12225" y="17553"/>
                    <a:pt x="12241" y="17553"/>
                  </a:cubicBezTo>
                  <a:cubicBezTo>
                    <a:pt x="12259" y="17553"/>
                    <a:pt x="12280" y="17540"/>
                    <a:pt x="12310" y="17504"/>
                  </a:cubicBezTo>
                  <a:cubicBezTo>
                    <a:pt x="12367" y="17491"/>
                    <a:pt x="12398" y="17453"/>
                    <a:pt x="12370" y="17431"/>
                  </a:cubicBezTo>
                  <a:cubicBezTo>
                    <a:pt x="12430" y="17419"/>
                    <a:pt x="12489" y="17344"/>
                    <a:pt x="12549" y="17272"/>
                  </a:cubicBezTo>
                  <a:cubicBezTo>
                    <a:pt x="12611" y="17203"/>
                    <a:pt x="12687" y="17084"/>
                    <a:pt x="12743" y="17065"/>
                  </a:cubicBezTo>
                  <a:cubicBezTo>
                    <a:pt x="12796" y="16986"/>
                    <a:pt x="12821" y="16946"/>
                    <a:pt x="12793" y="16927"/>
                  </a:cubicBezTo>
                  <a:cubicBezTo>
                    <a:pt x="12745" y="16894"/>
                    <a:pt x="12752" y="16861"/>
                    <a:pt x="12771" y="16861"/>
                  </a:cubicBezTo>
                  <a:cubicBezTo>
                    <a:pt x="12776" y="16861"/>
                    <a:pt x="12781" y="16863"/>
                    <a:pt x="12787" y="16867"/>
                  </a:cubicBezTo>
                  <a:cubicBezTo>
                    <a:pt x="12831" y="16867"/>
                    <a:pt x="12947" y="16745"/>
                    <a:pt x="13044" y="16607"/>
                  </a:cubicBezTo>
                  <a:cubicBezTo>
                    <a:pt x="13128" y="16466"/>
                    <a:pt x="13197" y="16316"/>
                    <a:pt x="13179" y="16278"/>
                  </a:cubicBezTo>
                  <a:lnTo>
                    <a:pt x="13222" y="16194"/>
                  </a:lnTo>
                  <a:cubicBezTo>
                    <a:pt x="13276" y="16137"/>
                    <a:pt x="13320" y="16071"/>
                    <a:pt x="13354" y="16002"/>
                  </a:cubicBezTo>
                  <a:cubicBezTo>
                    <a:pt x="13385" y="15921"/>
                    <a:pt x="13410" y="15839"/>
                    <a:pt x="13401" y="15811"/>
                  </a:cubicBezTo>
                  <a:lnTo>
                    <a:pt x="13454" y="15680"/>
                  </a:lnTo>
                  <a:cubicBezTo>
                    <a:pt x="13523" y="15604"/>
                    <a:pt x="13542" y="15561"/>
                    <a:pt x="13526" y="15504"/>
                  </a:cubicBezTo>
                  <a:cubicBezTo>
                    <a:pt x="13514" y="15461"/>
                    <a:pt x="13491" y="15443"/>
                    <a:pt x="13497" y="15443"/>
                  </a:cubicBezTo>
                  <a:cubicBezTo>
                    <a:pt x="13498" y="15443"/>
                    <a:pt x="13503" y="15445"/>
                    <a:pt x="13511" y="15448"/>
                  </a:cubicBezTo>
                  <a:cubicBezTo>
                    <a:pt x="13513" y="15449"/>
                    <a:pt x="13515" y="15449"/>
                    <a:pt x="13518" y="15449"/>
                  </a:cubicBezTo>
                  <a:cubicBezTo>
                    <a:pt x="13548" y="15449"/>
                    <a:pt x="13590" y="15357"/>
                    <a:pt x="13642" y="15203"/>
                  </a:cubicBezTo>
                  <a:cubicBezTo>
                    <a:pt x="13682" y="15088"/>
                    <a:pt x="13694" y="15052"/>
                    <a:pt x="13681" y="15052"/>
                  </a:cubicBezTo>
                  <a:cubicBezTo>
                    <a:pt x="13676" y="15052"/>
                    <a:pt x="13666" y="15059"/>
                    <a:pt x="13652" y="15069"/>
                  </a:cubicBezTo>
                  <a:cubicBezTo>
                    <a:pt x="13671" y="14932"/>
                    <a:pt x="13694" y="14907"/>
                    <a:pt x="13719" y="14907"/>
                  </a:cubicBezTo>
                  <a:cubicBezTo>
                    <a:pt x="13726" y="14907"/>
                    <a:pt x="13734" y="14910"/>
                    <a:pt x="13743" y="14912"/>
                  </a:cubicBezTo>
                  <a:cubicBezTo>
                    <a:pt x="13756" y="14929"/>
                    <a:pt x="13768" y="14936"/>
                    <a:pt x="13777" y="14936"/>
                  </a:cubicBezTo>
                  <a:cubicBezTo>
                    <a:pt x="13803" y="14936"/>
                    <a:pt x="13802" y="14876"/>
                    <a:pt x="13739" y="14818"/>
                  </a:cubicBezTo>
                  <a:cubicBezTo>
                    <a:pt x="13690" y="14756"/>
                    <a:pt x="13711" y="14679"/>
                    <a:pt x="13742" y="14679"/>
                  </a:cubicBezTo>
                  <a:cubicBezTo>
                    <a:pt x="13744" y="14679"/>
                    <a:pt x="13747" y="14679"/>
                    <a:pt x="13749" y="14680"/>
                  </a:cubicBezTo>
                  <a:cubicBezTo>
                    <a:pt x="13783" y="14693"/>
                    <a:pt x="13768" y="14733"/>
                    <a:pt x="13752" y="14777"/>
                  </a:cubicBezTo>
                  <a:lnTo>
                    <a:pt x="13821" y="14799"/>
                  </a:lnTo>
                  <a:cubicBezTo>
                    <a:pt x="13833" y="14758"/>
                    <a:pt x="13833" y="14758"/>
                    <a:pt x="13815" y="14705"/>
                  </a:cubicBezTo>
                  <a:cubicBezTo>
                    <a:pt x="13824" y="14674"/>
                    <a:pt x="13824" y="14639"/>
                    <a:pt x="13812" y="14608"/>
                  </a:cubicBezTo>
                  <a:cubicBezTo>
                    <a:pt x="13800" y="14574"/>
                    <a:pt x="13781" y="14558"/>
                    <a:pt x="13757" y="14558"/>
                  </a:cubicBezTo>
                  <a:cubicBezTo>
                    <a:pt x="13743" y="14558"/>
                    <a:pt x="13726" y="14563"/>
                    <a:pt x="13708" y="14573"/>
                  </a:cubicBezTo>
                  <a:cubicBezTo>
                    <a:pt x="13697" y="14580"/>
                    <a:pt x="13690" y="14583"/>
                    <a:pt x="13685" y="14583"/>
                  </a:cubicBezTo>
                  <a:cubicBezTo>
                    <a:pt x="13668" y="14583"/>
                    <a:pt x="13680" y="14551"/>
                    <a:pt x="13689" y="14520"/>
                  </a:cubicBezTo>
                  <a:cubicBezTo>
                    <a:pt x="13720" y="14485"/>
                    <a:pt x="13744" y="14470"/>
                    <a:pt x="13762" y="14470"/>
                  </a:cubicBezTo>
                  <a:cubicBezTo>
                    <a:pt x="13782" y="14470"/>
                    <a:pt x="13796" y="14487"/>
                    <a:pt x="13805" y="14514"/>
                  </a:cubicBezTo>
                  <a:cubicBezTo>
                    <a:pt x="13793" y="14555"/>
                    <a:pt x="13824" y="14567"/>
                    <a:pt x="13859" y="14580"/>
                  </a:cubicBezTo>
                  <a:cubicBezTo>
                    <a:pt x="13859" y="14580"/>
                    <a:pt x="13860" y="14580"/>
                    <a:pt x="13861" y="14580"/>
                  </a:cubicBezTo>
                  <a:cubicBezTo>
                    <a:pt x="13893" y="14580"/>
                    <a:pt x="13898" y="14359"/>
                    <a:pt x="13846" y="14295"/>
                  </a:cubicBezTo>
                  <a:lnTo>
                    <a:pt x="13846" y="14295"/>
                  </a:lnTo>
                  <a:lnTo>
                    <a:pt x="13880" y="14304"/>
                  </a:lnTo>
                  <a:cubicBezTo>
                    <a:pt x="13883" y="14305"/>
                    <a:pt x="13885" y="14305"/>
                    <a:pt x="13887" y="14305"/>
                  </a:cubicBezTo>
                  <a:cubicBezTo>
                    <a:pt x="13916" y="14305"/>
                    <a:pt x="13945" y="14229"/>
                    <a:pt x="13971" y="14150"/>
                  </a:cubicBezTo>
                  <a:cubicBezTo>
                    <a:pt x="14000" y="14066"/>
                    <a:pt x="14015" y="14025"/>
                    <a:pt x="13981" y="14012"/>
                  </a:cubicBezTo>
                  <a:cubicBezTo>
                    <a:pt x="13946" y="14000"/>
                    <a:pt x="13915" y="13991"/>
                    <a:pt x="13927" y="13947"/>
                  </a:cubicBezTo>
                  <a:lnTo>
                    <a:pt x="13927" y="13947"/>
                  </a:lnTo>
                  <a:cubicBezTo>
                    <a:pt x="13921" y="13970"/>
                    <a:pt x="13908" y="13977"/>
                    <a:pt x="13892" y="13977"/>
                  </a:cubicBezTo>
                  <a:cubicBezTo>
                    <a:pt x="13879" y="13977"/>
                    <a:pt x="13862" y="13971"/>
                    <a:pt x="13846" y="13965"/>
                  </a:cubicBezTo>
                  <a:cubicBezTo>
                    <a:pt x="13877" y="13928"/>
                    <a:pt x="13915" y="13893"/>
                    <a:pt x="13956" y="13865"/>
                  </a:cubicBezTo>
                  <a:cubicBezTo>
                    <a:pt x="14053" y="13806"/>
                    <a:pt x="14116" y="13734"/>
                    <a:pt x="14175" y="13567"/>
                  </a:cubicBezTo>
                  <a:cubicBezTo>
                    <a:pt x="14203" y="13483"/>
                    <a:pt x="14247" y="13358"/>
                    <a:pt x="14297" y="13329"/>
                  </a:cubicBezTo>
                  <a:cubicBezTo>
                    <a:pt x="14325" y="13245"/>
                    <a:pt x="14338" y="13204"/>
                    <a:pt x="14307" y="13191"/>
                  </a:cubicBezTo>
                  <a:lnTo>
                    <a:pt x="14335" y="13107"/>
                  </a:lnTo>
                  <a:cubicBezTo>
                    <a:pt x="14382" y="13079"/>
                    <a:pt x="14413" y="12994"/>
                    <a:pt x="14379" y="12985"/>
                  </a:cubicBezTo>
                  <a:cubicBezTo>
                    <a:pt x="14360" y="12928"/>
                    <a:pt x="14407" y="12900"/>
                    <a:pt x="14423" y="12859"/>
                  </a:cubicBezTo>
                  <a:cubicBezTo>
                    <a:pt x="14496" y="12814"/>
                    <a:pt x="14514" y="12803"/>
                    <a:pt x="14468" y="12803"/>
                  </a:cubicBezTo>
                  <a:cubicBezTo>
                    <a:pt x="14454" y="12803"/>
                    <a:pt x="14432" y="12804"/>
                    <a:pt x="14404" y="12806"/>
                  </a:cubicBezTo>
                  <a:cubicBezTo>
                    <a:pt x="14401" y="12805"/>
                    <a:pt x="14398" y="12805"/>
                    <a:pt x="14395" y="12805"/>
                  </a:cubicBezTo>
                  <a:cubicBezTo>
                    <a:pt x="14360" y="12805"/>
                    <a:pt x="14305" y="12869"/>
                    <a:pt x="14291" y="12906"/>
                  </a:cubicBezTo>
                  <a:lnTo>
                    <a:pt x="14247" y="13032"/>
                  </a:lnTo>
                  <a:lnTo>
                    <a:pt x="14257" y="12894"/>
                  </a:lnTo>
                  <a:cubicBezTo>
                    <a:pt x="14272" y="12853"/>
                    <a:pt x="14269" y="12756"/>
                    <a:pt x="14235" y="12746"/>
                  </a:cubicBezTo>
                  <a:cubicBezTo>
                    <a:pt x="14213" y="12737"/>
                    <a:pt x="14203" y="12712"/>
                    <a:pt x="14216" y="12690"/>
                  </a:cubicBezTo>
                  <a:lnTo>
                    <a:pt x="14216" y="12690"/>
                  </a:lnTo>
                  <a:lnTo>
                    <a:pt x="14282" y="12715"/>
                  </a:lnTo>
                  <a:cubicBezTo>
                    <a:pt x="14294" y="12756"/>
                    <a:pt x="14329" y="12784"/>
                    <a:pt x="14369" y="12793"/>
                  </a:cubicBezTo>
                  <a:cubicBezTo>
                    <a:pt x="14451" y="12775"/>
                    <a:pt x="14529" y="12662"/>
                    <a:pt x="14460" y="12637"/>
                  </a:cubicBezTo>
                  <a:cubicBezTo>
                    <a:pt x="14476" y="12596"/>
                    <a:pt x="14476" y="12596"/>
                    <a:pt x="14523" y="12568"/>
                  </a:cubicBezTo>
                  <a:cubicBezTo>
                    <a:pt x="14526" y="12569"/>
                    <a:pt x="14529" y="12569"/>
                    <a:pt x="14532" y="12569"/>
                  </a:cubicBezTo>
                  <a:cubicBezTo>
                    <a:pt x="14560" y="12569"/>
                    <a:pt x="14568" y="12530"/>
                    <a:pt x="14520" y="12471"/>
                  </a:cubicBezTo>
                  <a:cubicBezTo>
                    <a:pt x="14467" y="12405"/>
                    <a:pt x="14482" y="12364"/>
                    <a:pt x="14564" y="12345"/>
                  </a:cubicBezTo>
                  <a:cubicBezTo>
                    <a:pt x="14661" y="12286"/>
                    <a:pt x="14717" y="12120"/>
                    <a:pt x="14686" y="12107"/>
                  </a:cubicBezTo>
                  <a:cubicBezTo>
                    <a:pt x="14617" y="12085"/>
                    <a:pt x="14661" y="11960"/>
                    <a:pt x="14708" y="11929"/>
                  </a:cubicBezTo>
                  <a:cubicBezTo>
                    <a:pt x="14755" y="11907"/>
                    <a:pt x="14774" y="11850"/>
                    <a:pt x="14752" y="11803"/>
                  </a:cubicBezTo>
                  <a:lnTo>
                    <a:pt x="14752" y="11803"/>
                  </a:lnTo>
                  <a:cubicBezTo>
                    <a:pt x="14758" y="11805"/>
                    <a:pt x="14764" y="11806"/>
                    <a:pt x="14770" y="11806"/>
                  </a:cubicBezTo>
                  <a:cubicBezTo>
                    <a:pt x="14806" y="11806"/>
                    <a:pt x="14833" y="11769"/>
                    <a:pt x="14814" y="11734"/>
                  </a:cubicBezTo>
                  <a:cubicBezTo>
                    <a:pt x="14814" y="11734"/>
                    <a:pt x="14823" y="11710"/>
                    <a:pt x="14809" y="11710"/>
                  </a:cubicBezTo>
                  <a:cubicBezTo>
                    <a:pt x="14803" y="11710"/>
                    <a:pt x="14795" y="11713"/>
                    <a:pt x="14783" y="11722"/>
                  </a:cubicBezTo>
                  <a:lnTo>
                    <a:pt x="14742" y="11615"/>
                  </a:lnTo>
                  <a:cubicBezTo>
                    <a:pt x="14736" y="11636"/>
                    <a:pt x="14724" y="11643"/>
                    <a:pt x="14708" y="11643"/>
                  </a:cubicBezTo>
                  <a:cubicBezTo>
                    <a:pt x="14694" y="11643"/>
                    <a:pt x="14678" y="11637"/>
                    <a:pt x="14661" y="11631"/>
                  </a:cubicBezTo>
                  <a:cubicBezTo>
                    <a:pt x="14626" y="11621"/>
                    <a:pt x="14720" y="11465"/>
                    <a:pt x="14849" y="11418"/>
                  </a:cubicBezTo>
                  <a:lnTo>
                    <a:pt x="14946" y="11358"/>
                  </a:lnTo>
                  <a:lnTo>
                    <a:pt x="14877" y="11333"/>
                  </a:lnTo>
                  <a:cubicBezTo>
                    <a:pt x="14891" y="11297"/>
                    <a:pt x="14904" y="11262"/>
                    <a:pt x="14931" y="11262"/>
                  </a:cubicBezTo>
                  <a:cubicBezTo>
                    <a:pt x="14935" y="11262"/>
                    <a:pt x="14939" y="11263"/>
                    <a:pt x="14943" y="11264"/>
                  </a:cubicBezTo>
                  <a:cubicBezTo>
                    <a:pt x="14953" y="11267"/>
                    <a:pt x="14960" y="11269"/>
                    <a:pt x="14965" y="11269"/>
                  </a:cubicBezTo>
                  <a:cubicBezTo>
                    <a:pt x="14976" y="11269"/>
                    <a:pt x="14979" y="11260"/>
                    <a:pt x="14990" y="11233"/>
                  </a:cubicBezTo>
                  <a:cubicBezTo>
                    <a:pt x="14990" y="11233"/>
                    <a:pt x="15006" y="11192"/>
                    <a:pt x="14971" y="11180"/>
                  </a:cubicBezTo>
                  <a:cubicBezTo>
                    <a:pt x="14902" y="11154"/>
                    <a:pt x="14902" y="11154"/>
                    <a:pt x="14952" y="11126"/>
                  </a:cubicBezTo>
                  <a:cubicBezTo>
                    <a:pt x="15034" y="11107"/>
                    <a:pt x="15049" y="11067"/>
                    <a:pt x="14996" y="11001"/>
                  </a:cubicBezTo>
                  <a:cubicBezTo>
                    <a:pt x="14927" y="10976"/>
                    <a:pt x="14927" y="10976"/>
                    <a:pt x="15009" y="10960"/>
                  </a:cubicBezTo>
                  <a:cubicBezTo>
                    <a:pt x="15013" y="10961"/>
                    <a:pt x="15018" y="10961"/>
                    <a:pt x="15022" y="10961"/>
                  </a:cubicBezTo>
                  <a:cubicBezTo>
                    <a:pt x="15061" y="10961"/>
                    <a:pt x="15095" y="10937"/>
                    <a:pt x="15106" y="10901"/>
                  </a:cubicBezTo>
                  <a:lnTo>
                    <a:pt x="15071" y="10888"/>
                  </a:lnTo>
                  <a:cubicBezTo>
                    <a:pt x="15006" y="10863"/>
                    <a:pt x="15018" y="10822"/>
                    <a:pt x="15068" y="10794"/>
                  </a:cubicBezTo>
                  <a:lnTo>
                    <a:pt x="15068" y="10794"/>
                  </a:lnTo>
                  <a:cubicBezTo>
                    <a:pt x="15071" y="10795"/>
                    <a:pt x="15074" y="10795"/>
                    <a:pt x="15077" y="10795"/>
                  </a:cubicBezTo>
                  <a:cubicBezTo>
                    <a:pt x="15105" y="10795"/>
                    <a:pt x="15115" y="10754"/>
                    <a:pt x="15112" y="10669"/>
                  </a:cubicBezTo>
                  <a:cubicBezTo>
                    <a:pt x="15137" y="10594"/>
                    <a:pt x="15152" y="10554"/>
                    <a:pt x="15179" y="10554"/>
                  </a:cubicBezTo>
                  <a:cubicBezTo>
                    <a:pt x="15182" y="10554"/>
                    <a:pt x="15186" y="10554"/>
                    <a:pt x="15190" y="10556"/>
                  </a:cubicBezTo>
                  <a:cubicBezTo>
                    <a:pt x="15215" y="10564"/>
                    <a:pt x="15230" y="10569"/>
                    <a:pt x="15237" y="10569"/>
                  </a:cubicBezTo>
                  <a:cubicBezTo>
                    <a:pt x="15249" y="10569"/>
                    <a:pt x="15237" y="10554"/>
                    <a:pt x="15203" y="10512"/>
                  </a:cubicBezTo>
                  <a:cubicBezTo>
                    <a:pt x="15184" y="10459"/>
                    <a:pt x="15184" y="10459"/>
                    <a:pt x="15247" y="10387"/>
                  </a:cubicBezTo>
                  <a:cubicBezTo>
                    <a:pt x="15297" y="10358"/>
                    <a:pt x="15297" y="10358"/>
                    <a:pt x="15275" y="10305"/>
                  </a:cubicBezTo>
                  <a:cubicBezTo>
                    <a:pt x="15241" y="10292"/>
                    <a:pt x="15215" y="10282"/>
                    <a:pt x="15196" y="10282"/>
                  </a:cubicBezTo>
                  <a:cubicBezTo>
                    <a:pt x="15178" y="10282"/>
                    <a:pt x="15167" y="10291"/>
                    <a:pt x="15159" y="10311"/>
                  </a:cubicBezTo>
                  <a:cubicBezTo>
                    <a:pt x="15151" y="10338"/>
                    <a:pt x="15148" y="10347"/>
                    <a:pt x="15138" y="10347"/>
                  </a:cubicBezTo>
                  <a:cubicBezTo>
                    <a:pt x="15132" y="10347"/>
                    <a:pt x="15124" y="10344"/>
                    <a:pt x="15112" y="10340"/>
                  </a:cubicBezTo>
                  <a:cubicBezTo>
                    <a:pt x="15112" y="10340"/>
                    <a:pt x="15128" y="10299"/>
                    <a:pt x="15140" y="10258"/>
                  </a:cubicBezTo>
                  <a:cubicBezTo>
                    <a:pt x="15162" y="10199"/>
                    <a:pt x="15172" y="10139"/>
                    <a:pt x="15165" y="10080"/>
                  </a:cubicBezTo>
                  <a:cubicBezTo>
                    <a:pt x="15164" y="10025"/>
                    <a:pt x="15141" y="9993"/>
                    <a:pt x="15123" y="9993"/>
                  </a:cubicBezTo>
                  <a:cubicBezTo>
                    <a:pt x="15108" y="9993"/>
                    <a:pt x="15097" y="10012"/>
                    <a:pt x="15100" y="10054"/>
                  </a:cubicBezTo>
                  <a:lnTo>
                    <a:pt x="15096" y="10054"/>
                  </a:lnTo>
                  <a:lnTo>
                    <a:pt x="15049" y="10083"/>
                  </a:lnTo>
                  <a:cubicBezTo>
                    <a:pt x="15033" y="10077"/>
                    <a:pt x="15018" y="10074"/>
                    <a:pt x="15005" y="10074"/>
                  </a:cubicBezTo>
                  <a:cubicBezTo>
                    <a:pt x="14942" y="10074"/>
                    <a:pt x="14935" y="10136"/>
                    <a:pt x="15021" y="10167"/>
                  </a:cubicBezTo>
                  <a:cubicBezTo>
                    <a:pt x="15121" y="10202"/>
                    <a:pt x="15121" y="10202"/>
                    <a:pt x="15040" y="10221"/>
                  </a:cubicBezTo>
                  <a:cubicBezTo>
                    <a:pt x="15026" y="10215"/>
                    <a:pt x="15014" y="10213"/>
                    <a:pt x="15004" y="10213"/>
                  </a:cubicBezTo>
                  <a:cubicBezTo>
                    <a:pt x="14966" y="10213"/>
                    <a:pt x="14955" y="10248"/>
                    <a:pt x="14943" y="10280"/>
                  </a:cubicBezTo>
                  <a:cubicBezTo>
                    <a:pt x="14933" y="10306"/>
                    <a:pt x="14929" y="10316"/>
                    <a:pt x="14920" y="10316"/>
                  </a:cubicBezTo>
                  <a:cubicBezTo>
                    <a:pt x="14914" y="10316"/>
                    <a:pt x="14907" y="10313"/>
                    <a:pt x="14896" y="10308"/>
                  </a:cubicBezTo>
                  <a:cubicBezTo>
                    <a:pt x="14891" y="10308"/>
                    <a:pt x="14887" y="10307"/>
                    <a:pt x="14882" y="10307"/>
                  </a:cubicBezTo>
                  <a:cubicBezTo>
                    <a:pt x="14844" y="10307"/>
                    <a:pt x="14810" y="10331"/>
                    <a:pt x="14799" y="10368"/>
                  </a:cubicBezTo>
                  <a:cubicBezTo>
                    <a:pt x="14783" y="10412"/>
                    <a:pt x="14783" y="10412"/>
                    <a:pt x="14818" y="10424"/>
                  </a:cubicBezTo>
                  <a:cubicBezTo>
                    <a:pt x="14825" y="10419"/>
                    <a:pt x="14830" y="10417"/>
                    <a:pt x="14834" y="10417"/>
                  </a:cubicBezTo>
                  <a:cubicBezTo>
                    <a:pt x="14855" y="10417"/>
                    <a:pt x="14824" y="10480"/>
                    <a:pt x="14755" y="10493"/>
                  </a:cubicBezTo>
                  <a:cubicBezTo>
                    <a:pt x="14705" y="10525"/>
                    <a:pt x="14705" y="10525"/>
                    <a:pt x="14774" y="10546"/>
                  </a:cubicBezTo>
                  <a:cubicBezTo>
                    <a:pt x="14843" y="10572"/>
                    <a:pt x="14811" y="10656"/>
                    <a:pt x="14730" y="10672"/>
                  </a:cubicBezTo>
                  <a:lnTo>
                    <a:pt x="14702" y="10756"/>
                  </a:lnTo>
                  <a:cubicBezTo>
                    <a:pt x="14686" y="10797"/>
                    <a:pt x="14720" y="10810"/>
                    <a:pt x="14755" y="10822"/>
                  </a:cubicBezTo>
                  <a:cubicBezTo>
                    <a:pt x="14821" y="10844"/>
                    <a:pt x="14821" y="10844"/>
                    <a:pt x="14774" y="10876"/>
                  </a:cubicBezTo>
                  <a:cubicBezTo>
                    <a:pt x="14755" y="10890"/>
                    <a:pt x="14734" y="10897"/>
                    <a:pt x="14713" y="10897"/>
                  </a:cubicBezTo>
                  <a:cubicBezTo>
                    <a:pt x="14706" y="10897"/>
                    <a:pt x="14699" y="10896"/>
                    <a:pt x="14692" y="10894"/>
                  </a:cubicBezTo>
                  <a:cubicBezTo>
                    <a:pt x="14688" y="10893"/>
                    <a:pt x="14684" y="10892"/>
                    <a:pt x="14680" y="10892"/>
                  </a:cubicBezTo>
                  <a:cubicBezTo>
                    <a:pt x="14654" y="10892"/>
                    <a:pt x="14640" y="10928"/>
                    <a:pt x="14629" y="10963"/>
                  </a:cubicBezTo>
                  <a:cubicBezTo>
                    <a:pt x="14614" y="11007"/>
                    <a:pt x="14586" y="11089"/>
                    <a:pt x="14617" y="11101"/>
                  </a:cubicBezTo>
                  <a:lnTo>
                    <a:pt x="14586" y="11089"/>
                  </a:lnTo>
                  <a:cubicBezTo>
                    <a:pt x="14570" y="11133"/>
                    <a:pt x="14535" y="11120"/>
                    <a:pt x="14570" y="11133"/>
                  </a:cubicBezTo>
                  <a:cubicBezTo>
                    <a:pt x="14551" y="11173"/>
                    <a:pt x="14526" y="11211"/>
                    <a:pt x="14492" y="11245"/>
                  </a:cubicBezTo>
                  <a:cubicBezTo>
                    <a:pt x="14444" y="11300"/>
                    <a:pt x="14447" y="11398"/>
                    <a:pt x="14499" y="11398"/>
                  </a:cubicBezTo>
                  <a:cubicBezTo>
                    <a:pt x="14516" y="11398"/>
                    <a:pt x="14537" y="11388"/>
                    <a:pt x="14564" y="11364"/>
                  </a:cubicBezTo>
                  <a:cubicBezTo>
                    <a:pt x="14570" y="11348"/>
                    <a:pt x="14574" y="11338"/>
                    <a:pt x="14574" y="11338"/>
                  </a:cubicBezTo>
                  <a:lnTo>
                    <a:pt x="14574" y="11338"/>
                  </a:lnTo>
                  <a:cubicBezTo>
                    <a:pt x="14574" y="11338"/>
                    <a:pt x="14568" y="11357"/>
                    <a:pt x="14551" y="11405"/>
                  </a:cubicBezTo>
                  <a:cubicBezTo>
                    <a:pt x="14539" y="11427"/>
                    <a:pt x="14548" y="11449"/>
                    <a:pt x="14570" y="11458"/>
                  </a:cubicBezTo>
                  <a:cubicBezTo>
                    <a:pt x="14604" y="11471"/>
                    <a:pt x="14589" y="11512"/>
                    <a:pt x="14573" y="11556"/>
                  </a:cubicBezTo>
                  <a:lnTo>
                    <a:pt x="14507" y="11531"/>
                  </a:lnTo>
                  <a:cubicBezTo>
                    <a:pt x="14480" y="11507"/>
                    <a:pt x="14456" y="11497"/>
                    <a:pt x="14438" y="11497"/>
                  </a:cubicBezTo>
                  <a:cubicBezTo>
                    <a:pt x="14395" y="11497"/>
                    <a:pt x="14384" y="11548"/>
                    <a:pt x="14445" y="11603"/>
                  </a:cubicBezTo>
                  <a:lnTo>
                    <a:pt x="14410" y="11590"/>
                  </a:lnTo>
                  <a:cubicBezTo>
                    <a:pt x="14406" y="11589"/>
                    <a:pt x="14403" y="11588"/>
                    <a:pt x="14399" y="11588"/>
                  </a:cubicBezTo>
                  <a:cubicBezTo>
                    <a:pt x="14372" y="11588"/>
                    <a:pt x="14361" y="11632"/>
                    <a:pt x="14366" y="11715"/>
                  </a:cubicBezTo>
                  <a:cubicBezTo>
                    <a:pt x="14351" y="11756"/>
                    <a:pt x="14404" y="11822"/>
                    <a:pt x="14438" y="11834"/>
                  </a:cubicBezTo>
                  <a:cubicBezTo>
                    <a:pt x="14473" y="11847"/>
                    <a:pt x="14457" y="11888"/>
                    <a:pt x="14457" y="11888"/>
                  </a:cubicBezTo>
                  <a:cubicBezTo>
                    <a:pt x="14447" y="11915"/>
                    <a:pt x="14443" y="11924"/>
                    <a:pt x="14432" y="11924"/>
                  </a:cubicBezTo>
                  <a:cubicBezTo>
                    <a:pt x="14427" y="11924"/>
                    <a:pt x="14420" y="11922"/>
                    <a:pt x="14410" y="11919"/>
                  </a:cubicBezTo>
                  <a:cubicBezTo>
                    <a:pt x="14402" y="11916"/>
                    <a:pt x="14394" y="11915"/>
                    <a:pt x="14387" y="11915"/>
                  </a:cubicBezTo>
                  <a:cubicBezTo>
                    <a:pt x="14335" y="11915"/>
                    <a:pt x="14320" y="11986"/>
                    <a:pt x="14366" y="12041"/>
                  </a:cubicBezTo>
                  <a:lnTo>
                    <a:pt x="14332" y="12032"/>
                  </a:lnTo>
                  <a:cubicBezTo>
                    <a:pt x="14327" y="12030"/>
                    <a:pt x="14323" y="12029"/>
                    <a:pt x="14318" y="12029"/>
                  </a:cubicBezTo>
                  <a:cubicBezTo>
                    <a:pt x="14286" y="12029"/>
                    <a:pt x="14245" y="12075"/>
                    <a:pt x="14210" y="12270"/>
                  </a:cubicBezTo>
                  <a:cubicBezTo>
                    <a:pt x="14156" y="12429"/>
                    <a:pt x="14113" y="12550"/>
                    <a:pt x="14080" y="12550"/>
                  </a:cubicBezTo>
                  <a:cubicBezTo>
                    <a:pt x="14078" y="12550"/>
                    <a:pt x="14076" y="12550"/>
                    <a:pt x="14075" y="12549"/>
                  </a:cubicBezTo>
                  <a:cubicBezTo>
                    <a:pt x="14074" y="12549"/>
                    <a:pt x="14073" y="12548"/>
                    <a:pt x="14072" y="12548"/>
                  </a:cubicBezTo>
                  <a:cubicBezTo>
                    <a:pt x="14041" y="12548"/>
                    <a:pt x="14051" y="12731"/>
                    <a:pt x="14090" y="12834"/>
                  </a:cubicBezTo>
                  <a:cubicBezTo>
                    <a:pt x="14087" y="12833"/>
                    <a:pt x="14084" y="12833"/>
                    <a:pt x="14081" y="12833"/>
                  </a:cubicBezTo>
                  <a:cubicBezTo>
                    <a:pt x="14053" y="12833"/>
                    <a:pt x="14038" y="12873"/>
                    <a:pt x="14012" y="12947"/>
                  </a:cubicBezTo>
                  <a:cubicBezTo>
                    <a:pt x="13979" y="13042"/>
                    <a:pt x="13971" y="13065"/>
                    <a:pt x="13954" y="13065"/>
                  </a:cubicBezTo>
                  <a:cubicBezTo>
                    <a:pt x="13948" y="13065"/>
                    <a:pt x="13942" y="13063"/>
                    <a:pt x="13934" y="13060"/>
                  </a:cubicBezTo>
                  <a:cubicBezTo>
                    <a:pt x="13911" y="13033"/>
                    <a:pt x="13898" y="13017"/>
                    <a:pt x="13893" y="13017"/>
                  </a:cubicBezTo>
                  <a:lnTo>
                    <a:pt x="13893" y="13017"/>
                  </a:lnTo>
                  <a:cubicBezTo>
                    <a:pt x="13888" y="13017"/>
                    <a:pt x="13897" y="13043"/>
                    <a:pt x="13918" y="13104"/>
                  </a:cubicBezTo>
                  <a:cubicBezTo>
                    <a:pt x="13966" y="13163"/>
                    <a:pt x="13910" y="13261"/>
                    <a:pt x="13847" y="13261"/>
                  </a:cubicBezTo>
                  <a:cubicBezTo>
                    <a:pt x="13841" y="13261"/>
                    <a:pt x="13834" y="13260"/>
                    <a:pt x="13827" y="13257"/>
                  </a:cubicBezTo>
                  <a:cubicBezTo>
                    <a:pt x="13823" y="13256"/>
                    <a:pt x="13820" y="13255"/>
                    <a:pt x="13816" y="13255"/>
                  </a:cubicBezTo>
                  <a:cubicBezTo>
                    <a:pt x="13790" y="13255"/>
                    <a:pt x="13777" y="13298"/>
                    <a:pt x="13749" y="13370"/>
                  </a:cubicBezTo>
                  <a:cubicBezTo>
                    <a:pt x="13771" y="13423"/>
                    <a:pt x="13739" y="13508"/>
                    <a:pt x="13711" y="13593"/>
                  </a:cubicBezTo>
                  <a:cubicBezTo>
                    <a:pt x="13667" y="13715"/>
                    <a:pt x="13667" y="13715"/>
                    <a:pt x="13736" y="13740"/>
                  </a:cubicBezTo>
                  <a:cubicBezTo>
                    <a:pt x="13802" y="13765"/>
                    <a:pt x="13786" y="13806"/>
                    <a:pt x="13758" y="13890"/>
                  </a:cubicBezTo>
                  <a:cubicBezTo>
                    <a:pt x="13747" y="13926"/>
                    <a:pt x="13734" y="13962"/>
                    <a:pt x="13708" y="13962"/>
                  </a:cubicBezTo>
                  <a:cubicBezTo>
                    <a:pt x="13704" y="13962"/>
                    <a:pt x="13700" y="13961"/>
                    <a:pt x="13696" y="13959"/>
                  </a:cubicBezTo>
                  <a:cubicBezTo>
                    <a:pt x="13667" y="13978"/>
                    <a:pt x="13645" y="14003"/>
                    <a:pt x="13633" y="14031"/>
                  </a:cubicBezTo>
                  <a:cubicBezTo>
                    <a:pt x="13619" y="14067"/>
                    <a:pt x="13608" y="14106"/>
                    <a:pt x="13582" y="14106"/>
                  </a:cubicBezTo>
                  <a:cubicBezTo>
                    <a:pt x="13578" y="14106"/>
                    <a:pt x="13574" y="14105"/>
                    <a:pt x="13570" y="14103"/>
                  </a:cubicBezTo>
                  <a:cubicBezTo>
                    <a:pt x="13533" y="14132"/>
                    <a:pt x="13504" y="14172"/>
                    <a:pt x="13492" y="14216"/>
                  </a:cubicBezTo>
                  <a:cubicBezTo>
                    <a:pt x="13466" y="14295"/>
                    <a:pt x="13439" y="14371"/>
                    <a:pt x="13408" y="14371"/>
                  </a:cubicBezTo>
                  <a:cubicBezTo>
                    <a:pt x="13406" y="14371"/>
                    <a:pt x="13403" y="14371"/>
                    <a:pt x="13401" y="14370"/>
                  </a:cubicBezTo>
                  <a:lnTo>
                    <a:pt x="13401" y="14370"/>
                  </a:lnTo>
                  <a:cubicBezTo>
                    <a:pt x="13385" y="14414"/>
                    <a:pt x="13385" y="14414"/>
                    <a:pt x="13420" y="14426"/>
                  </a:cubicBezTo>
                  <a:cubicBezTo>
                    <a:pt x="13454" y="14436"/>
                    <a:pt x="13473" y="14489"/>
                    <a:pt x="13382" y="14646"/>
                  </a:cubicBezTo>
                  <a:cubicBezTo>
                    <a:pt x="13351" y="14727"/>
                    <a:pt x="13307" y="14852"/>
                    <a:pt x="13341" y="14865"/>
                  </a:cubicBezTo>
                  <a:cubicBezTo>
                    <a:pt x="13331" y="14892"/>
                    <a:pt x="13327" y="14901"/>
                    <a:pt x="13317" y="14901"/>
                  </a:cubicBezTo>
                  <a:cubicBezTo>
                    <a:pt x="13312" y="14901"/>
                    <a:pt x="13305" y="14899"/>
                    <a:pt x="13294" y="14896"/>
                  </a:cubicBezTo>
                  <a:cubicBezTo>
                    <a:pt x="13286" y="14893"/>
                    <a:pt x="13279" y="14892"/>
                    <a:pt x="13271" y="14892"/>
                  </a:cubicBezTo>
                  <a:cubicBezTo>
                    <a:pt x="13220" y="14892"/>
                    <a:pt x="13202" y="14969"/>
                    <a:pt x="13235" y="15062"/>
                  </a:cubicBezTo>
                  <a:cubicBezTo>
                    <a:pt x="13269" y="15075"/>
                    <a:pt x="13254" y="15116"/>
                    <a:pt x="13207" y="15144"/>
                  </a:cubicBezTo>
                  <a:cubicBezTo>
                    <a:pt x="13197" y="15175"/>
                    <a:pt x="13200" y="15210"/>
                    <a:pt x="13210" y="15241"/>
                  </a:cubicBezTo>
                  <a:cubicBezTo>
                    <a:pt x="13226" y="15294"/>
                    <a:pt x="13226" y="15294"/>
                    <a:pt x="13160" y="15363"/>
                  </a:cubicBezTo>
                  <a:cubicBezTo>
                    <a:pt x="13155" y="15362"/>
                    <a:pt x="13151" y="15361"/>
                    <a:pt x="13148" y="15361"/>
                  </a:cubicBezTo>
                  <a:cubicBezTo>
                    <a:pt x="13121" y="15361"/>
                    <a:pt x="13107" y="15396"/>
                    <a:pt x="13091" y="15432"/>
                  </a:cubicBezTo>
                  <a:cubicBezTo>
                    <a:pt x="13091" y="15479"/>
                    <a:pt x="13047" y="15617"/>
                    <a:pt x="12994" y="15745"/>
                  </a:cubicBezTo>
                  <a:cubicBezTo>
                    <a:pt x="12943" y="15877"/>
                    <a:pt x="12862" y="15987"/>
                    <a:pt x="12840" y="15999"/>
                  </a:cubicBezTo>
                  <a:cubicBezTo>
                    <a:pt x="12849" y="16053"/>
                    <a:pt x="12849" y="16053"/>
                    <a:pt x="12828" y="16093"/>
                  </a:cubicBezTo>
                  <a:cubicBezTo>
                    <a:pt x="12746" y="16100"/>
                    <a:pt x="12755" y="16156"/>
                    <a:pt x="12818" y="16190"/>
                  </a:cubicBezTo>
                  <a:lnTo>
                    <a:pt x="12840" y="16150"/>
                  </a:lnTo>
                  <a:lnTo>
                    <a:pt x="12862" y="16109"/>
                  </a:lnTo>
                  <a:lnTo>
                    <a:pt x="12862" y="16109"/>
                  </a:lnTo>
                  <a:cubicBezTo>
                    <a:pt x="12914" y="16138"/>
                    <a:pt x="12878" y="16225"/>
                    <a:pt x="12812" y="16225"/>
                  </a:cubicBezTo>
                  <a:cubicBezTo>
                    <a:pt x="12798" y="16225"/>
                    <a:pt x="12783" y="16221"/>
                    <a:pt x="12768" y="16212"/>
                  </a:cubicBezTo>
                  <a:cubicBezTo>
                    <a:pt x="12683" y="16216"/>
                    <a:pt x="12683" y="16216"/>
                    <a:pt x="12724" y="16291"/>
                  </a:cubicBezTo>
                  <a:cubicBezTo>
                    <a:pt x="12765" y="16366"/>
                    <a:pt x="12743" y="16407"/>
                    <a:pt x="12661" y="16407"/>
                  </a:cubicBezTo>
                  <a:cubicBezTo>
                    <a:pt x="12637" y="16393"/>
                    <a:pt x="12623" y="16384"/>
                    <a:pt x="12617" y="16384"/>
                  </a:cubicBezTo>
                  <a:cubicBezTo>
                    <a:pt x="12608" y="16384"/>
                    <a:pt x="12616" y="16402"/>
                    <a:pt x="12636" y="16444"/>
                  </a:cubicBezTo>
                  <a:cubicBezTo>
                    <a:pt x="12696" y="16564"/>
                    <a:pt x="12679" y="16674"/>
                    <a:pt x="12609" y="16674"/>
                  </a:cubicBezTo>
                  <a:cubicBezTo>
                    <a:pt x="12591" y="16674"/>
                    <a:pt x="12570" y="16667"/>
                    <a:pt x="12545" y="16651"/>
                  </a:cubicBezTo>
                  <a:cubicBezTo>
                    <a:pt x="12521" y="16634"/>
                    <a:pt x="12497" y="16627"/>
                    <a:pt x="12475" y="16627"/>
                  </a:cubicBezTo>
                  <a:cubicBezTo>
                    <a:pt x="12445" y="16627"/>
                    <a:pt x="12419" y="16642"/>
                    <a:pt x="12404" y="16664"/>
                  </a:cubicBezTo>
                  <a:cubicBezTo>
                    <a:pt x="12383" y="16701"/>
                    <a:pt x="12411" y="16720"/>
                    <a:pt x="12442" y="16742"/>
                  </a:cubicBezTo>
                  <a:cubicBezTo>
                    <a:pt x="12524" y="16745"/>
                    <a:pt x="12498" y="16783"/>
                    <a:pt x="12392" y="16814"/>
                  </a:cubicBezTo>
                  <a:cubicBezTo>
                    <a:pt x="12232" y="16867"/>
                    <a:pt x="12182" y="16933"/>
                    <a:pt x="12151" y="17077"/>
                  </a:cubicBezTo>
                  <a:cubicBezTo>
                    <a:pt x="12113" y="17199"/>
                    <a:pt x="12063" y="17285"/>
                    <a:pt x="12042" y="17285"/>
                  </a:cubicBezTo>
                  <a:cubicBezTo>
                    <a:pt x="12032" y="17285"/>
                    <a:pt x="12028" y="17264"/>
                    <a:pt x="12038" y="17215"/>
                  </a:cubicBezTo>
                  <a:cubicBezTo>
                    <a:pt x="12039" y="17154"/>
                    <a:pt x="12039" y="17125"/>
                    <a:pt x="12035" y="17125"/>
                  </a:cubicBezTo>
                  <a:cubicBezTo>
                    <a:pt x="12031" y="17125"/>
                    <a:pt x="12025" y="17147"/>
                    <a:pt x="12013" y="17190"/>
                  </a:cubicBezTo>
                  <a:lnTo>
                    <a:pt x="11872" y="17363"/>
                  </a:lnTo>
                  <a:cubicBezTo>
                    <a:pt x="11847" y="17397"/>
                    <a:pt x="11840" y="17450"/>
                    <a:pt x="11865" y="17475"/>
                  </a:cubicBezTo>
                  <a:cubicBezTo>
                    <a:pt x="11853" y="17473"/>
                    <a:pt x="11840" y="17472"/>
                    <a:pt x="11828" y="17472"/>
                  </a:cubicBezTo>
                  <a:cubicBezTo>
                    <a:pt x="11757" y="17472"/>
                    <a:pt x="11694" y="17511"/>
                    <a:pt x="11684" y="17607"/>
                  </a:cubicBezTo>
                  <a:lnTo>
                    <a:pt x="11621" y="17670"/>
                  </a:lnTo>
                  <a:cubicBezTo>
                    <a:pt x="11590" y="17701"/>
                    <a:pt x="11590" y="17701"/>
                    <a:pt x="11583" y="17757"/>
                  </a:cubicBezTo>
                  <a:cubicBezTo>
                    <a:pt x="11577" y="17817"/>
                    <a:pt x="11521" y="17823"/>
                    <a:pt x="11464" y="17826"/>
                  </a:cubicBezTo>
                  <a:cubicBezTo>
                    <a:pt x="11411" y="17833"/>
                    <a:pt x="11355" y="17836"/>
                    <a:pt x="11377" y="17861"/>
                  </a:cubicBezTo>
                  <a:cubicBezTo>
                    <a:pt x="11402" y="17886"/>
                    <a:pt x="11358" y="17970"/>
                    <a:pt x="11345" y="18027"/>
                  </a:cubicBezTo>
                  <a:cubicBezTo>
                    <a:pt x="11340" y="18054"/>
                    <a:pt x="11323" y="18068"/>
                    <a:pt x="11308" y="18068"/>
                  </a:cubicBezTo>
                  <a:cubicBezTo>
                    <a:pt x="11294" y="18068"/>
                    <a:pt x="11283" y="18055"/>
                    <a:pt x="11289" y="18027"/>
                  </a:cubicBezTo>
                  <a:cubicBezTo>
                    <a:pt x="11276" y="18013"/>
                    <a:pt x="11270" y="18006"/>
                    <a:pt x="11256" y="18006"/>
                  </a:cubicBezTo>
                  <a:cubicBezTo>
                    <a:pt x="11241" y="18006"/>
                    <a:pt x="11218" y="18013"/>
                    <a:pt x="11173" y="18027"/>
                  </a:cubicBezTo>
                  <a:cubicBezTo>
                    <a:pt x="11142" y="18055"/>
                    <a:pt x="11073" y="18111"/>
                    <a:pt x="11095" y="18140"/>
                  </a:cubicBezTo>
                  <a:cubicBezTo>
                    <a:pt x="11116" y="18167"/>
                    <a:pt x="10927" y="18328"/>
                    <a:pt x="10857" y="18328"/>
                  </a:cubicBezTo>
                  <a:cubicBezTo>
                    <a:pt x="10855" y="18328"/>
                    <a:pt x="10852" y="18328"/>
                    <a:pt x="10850" y="18328"/>
                  </a:cubicBezTo>
                  <a:lnTo>
                    <a:pt x="10778" y="18378"/>
                  </a:lnTo>
                  <a:cubicBezTo>
                    <a:pt x="10740" y="18403"/>
                    <a:pt x="10725" y="18456"/>
                    <a:pt x="10687" y="18481"/>
                  </a:cubicBezTo>
                  <a:cubicBezTo>
                    <a:pt x="10662" y="18503"/>
                    <a:pt x="10643" y="18531"/>
                    <a:pt x="10634" y="18563"/>
                  </a:cubicBezTo>
                  <a:cubicBezTo>
                    <a:pt x="10609" y="18579"/>
                    <a:pt x="10584" y="18596"/>
                    <a:pt x="10564" y="18596"/>
                  </a:cubicBezTo>
                  <a:cubicBezTo>
                    <a:pt x="10554" y="18596"/>
                    <a:pt x="10546" y="18592"/>
                    <a:pt x="10540" y="18582"/>
                  </a:cubicBezTo>
                  <a:cubicBezTo>
                    <a:pt x="10540" y="18633"/>
                    <a:pt x="10540" y="18653"/>
                    <a:pt x="10523" y="18653"/>
                  </a:cubicBezTo>
                  <a:cubicBezTo>
                    <a:pt x="10512" y="18653"/>
                    <a:pt x="10494" y="18645"/>
                    <a:pt x="10465" y="18632"/>
                  </a:cubicBezTo>
                  <a:cubicBezTo>
                    <a:pt x="10449" y="18603"/>
                    <a:pt x="10440" y="18587"/>
                    <a:pt x="10436" y="18587"/>
                  </a:cubicBezTo>
                  <a:cubicBezTo>
                    <a:pt x="10430" y="18587"/>
                    <a:pt x="10430" y="18609"/>
                    <a:pt x="10430" y="18657"/>
                  </a:cubicBezTo>
                  <a:cubicBezTo>
                    <a:pt x="10415" y="18692"/>
                    <a:pt x="10410" y="18702"/>
                    <a:pt x="10390" y="18702"/>
                  </a:cubicBezTo>
                  <a:cubicBezTo>
                    <a:pt x="10381" y="18702"/>
                    <a:pt x="10369" y="18700"/>
                    <a:pt x="10352" y="18698"/>
                  </a:cubicBezTo>
                  <a:cubicBezTo>
                    <a:pt x="10345" y="18687"/>
                    <a:pt x="10337" y="18682"/>
                    <a:pt x="10329" y="18682"/>
                  </a:cubicBezTo>
                  <a:cubicBezTo>
                    <a:pt x="10314" y="18682"/>
                    <a:pt x="10301" y="18699"/>
                    <a:pt x="10311" y="18719"/>
                  </a:cubicBezTo>
                  <a:cubicBezTo>
                    <a:pt x="10309" y="18783"/>
                    <a:pt x="10248" y="18855"/>
                    <a:pt x="10204" y="18855"/>
                  </a:cubicBezTo>
                  <a:cubicBezTo>
                    <a:pt x="10192" y="18855"/>
                    <a:pt x="10181" y="18849"/>
                    <a:pt x="10173" y="18835"/>
                  </a:cubicBezTo>
                  <a:cubicBezTo>
                    <a:pt x="10145" y="18854"/>
                    <a:pt x="10123" y="18879"/>
                    <a:pt x="10111" y="18911"/>
                  </a:cubicBezTo>
                  <a:cubicBezTo>
                    <a:pt x="10107" y="18956"/>
                    <a:pt x="10106" y="18977"/>
                    <a:pt x="10100" y="18977"/>
                  </a:cubicBezTo>
                  <a:cubicBezTo>
                    <a:pt x="10095" y="18977"/>
                    <a:pt x="10088" y="18960"/>
                    <a:pt x="10073" y="18929"/>
                  </a:cubicBezTo>
                  <a:cubicBezTo>
                    <a:pt x="10049" y="18916"/>
                    <a:pt x="10030" y="18910"/>
                    <a:pt x="10013" y="18910"/>
                  </a:cubicBezTo>
                  <a:cubicBezTo>
                    <a:pt x="9979" y="18910"/>
                    <a:pt x="9960" y="18938"/>
                    <a:pt x="9954" y="18995"/>
                  </a:cubicBezTo>
                  <a:cubicBezTo>
                    <a:pt x="9944" y="19020"/>
                    <a:pt x="9919" y="19036"/>
                    <a:pt x="9892" y="19036"/>
                  </a:cubicBezTo>
                  <a:cubicBezTo>
                    <a:pt x="9886" y="19036"/>
                    <a:pt x="9879" y="19035"/>
                    <a:pt x="9872" y="19033"/>
                  </a:cubicBezTo>
                  <a:cubicBezTo>
                    <a:pt x="9775" y="19036"/>
                    <a:pt x="9515" y="19108"/>
                    <a:pt x="9584" y="19158"/>
                  </a:cubicBezTo>
                  <a:lnTo>
                    <a:pt x="9503" y="19193"/>
                  </a:lnTo>
                  <a:cubicBezTo>
                    <a:pt x="9405" y="19193"/>
                    <a:pt x="9365" y="19211"/>
                    <a:pt x="9336" y="19262"/>
                  </a:cubicBezTo>
                  <a:lnTo>
                    <a:pt x="9308" y="19312"/>
                  </a:lnTo>
                  <a:cubicBezTo>
                    <a:pt x="9292" y="19283"/>
                    <a:pt x="9260" y="19265"/>
                    <a:pt x="9229" y="19265"/>
                  </a:cubicBezTo>
                  <a:cubicBezTo>
                    <a:pt x="9219" y="19265"/>
                    <a:pt x="9208" y="19267"/>
                    <a:pt x="9199" y="19271"/>
                  </a:cubicBezTo>
                  <a:cubicBezTo>
                    <a:pt x="9155" y="19284"/>
                    <a:pt x="9155" y="19284"/>
                    <a:pt x="9167" y="19318"/>
                  </a:cubicBezTo>
                  <a:cubicBezTo>
                    <a:pt x="9221" y="19337"/>
                    <a:pt x="9180" y="19352"/>
                    <a:pt x="9136" y="19365"/>
                  </a:cubicBezTo>
                  <a:cubicBezTo>
                    <a:pt x="9126" y="19369"/>
                    <a:pt x="9116" y="19371"/>
                    <a:pt x="9106" y="19371"/>
                  </a:cubicBezTo>
                  <a:cubicBezTo>
                    <a:pt x="9074" y="19371"/>
                    <a:pt x="9044" y="19353"/>
                    <a:pt x="9029" y="19324"/>
                  </a:cubicBezTo>
                  <a:lnTo>
                    <a:pt x="8985" y="19337"/>
                  </a:lnTo>
                  <a:cubicBezTo>
                    <a:pt x="9000" y="19381"/>
                    <a:pt x="8986" y="19402"/>
                    <a:pt x="8973" y="19402"/>
                  </a:cubicBezTo>
                  <a:cubicBezTo>
                    <a:pt x="8965" y="19402"/>
                    <a:pt x="8957" y="19396"/>
                    <a:pt x="8954" y="19384"/>
                  </a:cubicBezTo>
                  <a:cubicBezTo>
                    <a:pt x="8934" y="19377"/>
                    <a:pt x="8914" y="19374"/>
                    <a:pt x="8893" y="19374"/>
                  </a:cubicBezTo>
                  <a:cubicBezTo>
                    <a:pt x="8867" y="19374"/>
                    <a:pt x="8841" y="19379"/>
                    <a:pt x="8816" y="19390"/>
                  </a:cubicBezTo>
                  <a:lnTo>
                    <a:pt x="8807" y="19356"/>
                  </a:lnTo>
                  <a:cubicBezTo>
                    <a:pt x="8795" y="19351"/>
                    <a:pt x="8787" y="19349"/>
                    <a:pt x="8780" y="19349"/>
                  </a:cubicBezTo>
                  <a:cubicBezTo>
                    <a:pt x="8758" y="19349"/>
                    <a:pt x="8765" y="19376"/>
                    <a:pt x="8772" y="19403"/>
                  </a:cubicBezTo>
                  <a:cubicBezTo>
                    <a:pt x="8744" y="19415"/>
                    <a:pt x="8716" y="19421"/>
                    <a:pt x="8688" y="19428"/>
                  </a:cubicBezTo>
                  <a:cubicBezTo>
                    <a:pt x="8644" y="19437"/>
                    <a:pt x="8600" y="19446"/>
                    <a:pt x="8653" y="19472"/>
                  </a:cubicBezTo>
                  <a:cubicBezTo>
                    <a:pt x="8663" y="19509"/>
                    <a:pt x="8669" y="19544"/>
                    <a:pt x="8625" y="19553"/>
                  </a:cubicBezTo>
                  <a:cubicBezTo>
                    <a:pt x="8619" y="19522"/>
                    <a:pt x="8611" y="19489"/>
                    <a:pt x="8578" y="19489"/>
                  </a:cubicBezTo>
                  <a:cubicBezTo>
                    <a:pt x="8574" y="19489"/>
                    <a:pt x="8570" y="19489"/>
                    <a:pt x="8566" y="19490"/>
                  </a:cubicBezTo>
                  <a:cubicBezTo>
                    <a:pt x="8560" y="19492"/>
                    <a:pt x="8556" y="19492"/>
                    <a:pt x="8551" y="19492"/>
                  </a:cubicBezTo>
                  <a:cubicBezTo>
                    <a:pt x="8520" y="19492"/>
                    <a:pt x="8512" y="19465"/>
                    <a:pt x="8512" y="19465"/>
                  </a:cubicBezTo>
                  <a:cubicBezTo>
                    <a:pt x="8521" y="19440"/>
                    <a:pt x="8511" y="19430"/>
                    <a:pt x="8491" y="19430"/>
                  </a:cubicBezTo>
                  <a:cubicBezTo>
                    <a:pt x="8449" y="19430"/>
                    <a:pt x="8365" y="19473"/>
                    <a:pt x="8340" y="19503"/>
                  </a:cubicBezTo>
                  <a:cubicBezTo>
                    <a:pt x="8299" y="19552"/>
                    <a:pt x="8267" y="19578"/>
                    <a:pt x="8244" y="19578"/>
                  </a:cubicBezTo>
                  <a:cubicBezTo>
                    <a:pt x="8226" y="19578"/>
                    <a:pt x="8214" y="19563"/>
                    <a:pt x="8208" y="19531"/>
                  </a:cubicBezTo>
                  <a:cubicBezTo>
                    <a:pt x="8205" y="19513"/>
                    <a:pt x="8198" y="19505"/>
                    <a:pt x="8190" y="19505"/>
                  </a:cubicBezTo>
                  <a:cubicBezTo>
                    <a:pt x="8163" y="19505"/>
                    <a:pt x="8117" y="19578"/>
                    <a:pt x="8095" y="19663"/>
                  </a:cubicBezTo>
                  <a:lnTo>
                    <a:pt x="8067" y="19776"/>
                  </a:lnTo>
                  <a:lnTo>
                    <a:pt x="8052" y="19669"/>
                  </a:lnTo>
                  <a:cubicBezTo>
                    <a:pt x="8013" y="19593"/>
                    <a:pt x="7997" y="19559"/>
                    <a:pt x="7968" y="19559"/>
                  </a:cubicBezTo>
                  <a:cubicBezTo>
                    <a:pt x="7946" y="19559"/>
                    <a:pt x="7916" y="19580"/>
                    <a:pt x="7860" y="19619"/>
                  </a:cubicBezTo>
                  <a:cubicBezTo>
                    <a:pt x="7816" y="19644"/>
                    <a:pt x="7795" y="19655"/>
                    <a:pt x="7784" y="19655"/>
                  </a:cubicBezTo>
                  <a:cubicBezTo>
                    <a:pt x="7775" y="19655"/>
                    <a:pt x="7774" y="19646"/>
                    <a:pt x="7773" y="19628"/>
                  </a:cubicBezTo>
                  <a:cubicBezTo>
                    <a:pt x="7771" y="19609"/>
                    <a:pt x="7756" y="19601"/>
                    <a:pt x="7719" y="19601"/>
                  </a:cubicBezTo>
                  <a:cubicBezTo>
                    <a:pt x="7691" y="19601"/>
                    <a:pt x="7650" y="19606"/>
                    <a:pt x="7591" y="19613"/>
                  </a:cubicBezTo>
                  <a:cubicBezTo>
                    <a:pt x="7459" y="19631"/>
                    <a:pt x="7415" y="19631"/>
                    <a:pt x="7415" y="19666"/>
                  </a:cubicBezTo>
                  <a:lnTo>
                    <a:pt x="7328" y="19666"/>
                  </a:lnTo>
                  <a:cubicBezTo>
                    <a:pt x="7310" y="19640"/>
                    <a:pt x="7286" y="19628"/>
                    <a:pt x="7266" y="19628"/>
                  </a:cubicBezTo>
                  <a:cubicBezTo>
                    <a:pt x="7234" y="19628"/>
                    <a:pt x="7211" y="19659"/>
                    <a:pt x="7240" y="19703"/>
                  </a:cubicBezTo>
                  <a:lnTo>
                    <a:pt x="7149" y="19703"/>
                  </a:lnTo>
                  <a:lnTo>
                    <a:pt x="7149" y="19669"/>
                  </a:lnTo>
                  <a:cubicBezTo>
                    <a:pt x="7149" y="19628"/>
                    <a:pt x="7058" y="19644"/>
                    <a:pt x="6704" y="19628"/>
                  </a:cubicBezTo>
                  <a:cubicBezTo>
                    <a:pt x="6533" y="19615"/>
                    <a:pt x="6428" y="19606"/>
                    <a:pt x="6362" y="19606"/>
                  </a:cubicBezTo>
                  <a:cubicBezTo>
                    <a:pt x="6275" y="19606"/>
                    <a:pt x="6258" y="19622"/>
                    <a:pt x="6253" y="19663"/>
                  </a:cubicBezTo>
                  <a:cubicBezTo>
                    <a:pt x="6227" y="19694"/>
                    <a:pt x="6203" y="19710"/>
                    <a:pt x="6186" y="19710"/>
                  </a:cubicBezTo>
                  <a:cubicBezTo>
                    <a:pt x="6167" y="19710"/>
                    <a:pt x="6157" y="19692"/>
                    <a:pt x="6162" y="19656"/>
                  </a:cubicBezTo>
                  <a:cubicBezTo>
                    <a:pt x="6167" y="19631"/>
                    <a:pt x="6145" y="19600"/>
                    <a:pt x="6133" y="19600"/>
                  </a:cubicBezTo>
                  <a:cubicBezTo>
                    <a:pt x="6128" y="19600"/>
                    <a:pt x="6125" y="19604"/>
                    <a:pt x="6124" y="19613"/>
                  </a:cubicBezTo>
                  <a:cubicBezTo>
                    <a:pt x="6077" y="19603"/>
                    <a:pt x="6033" y="19584"/>
                    <a:pt x="5999" y="19553"/>
                  </a:cubicBezTo>
                  <a:cubicBezTo>
                    <a:pt x="5938" y="19503"/>
                    <a:pt x="5895" y="19486"/>
                    <a:pt x="5867" y="19486"/>
                  </a:cubicBezTo>
                  <a:cubicBezTo>
                    <a:pt x="5840" y="19486"/>
                    <a:pt x="5827" y="19502"/>
                    <a:pt x="5823" y="19519"/>
                  </a:cubicBezTo>
                  <a:cubicBezTo>
                    <a:pt x="5836" y="19551"/>
                    <a:pt x="5838" y="19563"/>
                    <a:pt x="5832" y="19563"/>
                  </a:cubicBezTo>
                  <a:cubicBezTo>
                    <a:pt x="5824" y="19563"/>
                    <a:pt x="5802" y="19538"/>
                    <a:pt x="5780" y="19512"/>
                  </a:cubicBezTo>
                  <a:cubicBezTo>
                    <a:pt x="5751" y="19479"/>
                    <a:pt x="5725" y="19447"/>
                    <a:pt x="5711" y="19447"/>
                  </a:cubicBezTo>
                  <a:cubicBezTo>
                    <a:pt x="5706" y="19447"/>
                    <a:pt x="5703" y="19450"/>
                    <a:pt x="5701" y="19459"/>
                  </a:cubicBezTo>
                  <a:cubicBezTo>
                    <a:pt x="5664" y="19469"/>
                    <a:pt x="5627" y="19474"/>
                    <a:pt x="5590" y="19474"/>
                  </a:cubicBezTo>
                  <a:cubicBezTo>
                    <a:pt x="5567" y="19474"/>
                    <a:pt x="5545" y="19472"/>
                    <a:pt x="5523" y="19468"/>
                  </a:cubicBezTo>
                  <a:cubicBezTo>
                    <a:pt x="5451" y="19453"/>
                    <a:pt x="5391" y="19425"/>
                    <a:pt x="5400" y="19390"/>
                  </a:cubicBezTo>
                  <a:lnTo>
                    <a:pt x="5316" y="19365"/>
                  </a:lnTo>
                  <a:cubicBezTo>
                    <a:pt x="5312" y="19377"/>
                    <a:pt x="5300" y="19382"/>
                    <a:pt x="5280" y="19382"/>
                  </a:cubicBezTo>
                  <a:cubicBezTo>
                    <a:pt x="5245" y="19382"/>
                    <a:pt x="5189" y="19366"/>
                    <a:pt x="5134" y="19349"/>
                  </a:cubicBezTo>
                  <a:cubicBezTo>
                    <a:pt x="5049" y="19324"/>
                    <a:pt x="5006" y="19312"/>
                    <a:pt x="5018" y="19277"/>
                  </a:cubicBezTo>
                  <a:cubicBezTo>
                    <a:pt x="5060" y="19260"/>
                    <a:pt x="5043" y="19250"/>
                    <a:pt x="4986" y="19250"/>
                  </a:cubicBezTo>
                  <a:cubicBezTo>
                    <a:pt x="4971" y="19250"/>
                    <a:pt x="4953" y="19251"/>
                    <a:pt x="4933" y="19252"/>
                  </a:cubicBezTo>
                  <a:cubicBezTo>
                    <a:pt x="4930" y="19251"/>
                    <a:pt x="4926" y="19251"/>
                    <a:pt x="4922" y="19251"/>
                  </a:cubicBezTo>
                  <a:cubicBezTo>
                    <a:pt x="4885" y="19251"/>
                    <a:pt x="4840" y="19280"/>
                    <a:pt x="4802" y="19280"/>
                  </a:cubicBezTo>
                  <a:cubicBezTo>
                    <a:pt x="4795" y="19280"/>
                    <a:pt x="4789" y="19279"/>
                    <a:pt x="4783" y="19277"/>
                  </a:cubicBezTo>
                  <a:cubicBezTo>
                    <a:pt x="4768" y="19302"/>
                    <a:pt x="4739" y="19317"/>
                    <a:pt x="4711" y="19317"/>
                  </a:cubicBezTo>
                  <a:cubicBezTo>
                    <a:pt x="4699" y="19317"/>
                    <a:pt x="4687" y="19314"/>
                    <a:pt x="4677" y="19309"/>
                  </a:cubicBezTo>
                  <a:lnTo>
                    <a:pt x="4689" y="19277"/>
                  </a:lnTo>
                  <a:cubicBezTo>
                    <a:pt x="4702" y="19243"/>
                    <a:pt x="4714" y="19208"/>
                    <a:pt x="4714" y="19208"/>
                  </a:cubicBezTo>
                  <a:cubicBezTo>
                    <a:pt x="4690" y="19199"/>
                    <a:pt x="4666" y="19189"/>
                    <a:pt x="4648" y="19189"/>
                  </a:cubicBezTo>
                  <a:cubicBezTo>
                    <a:pt x="4635" y="19189"/>
                    <a:pt x="4625" y="19194"/>
                    <a:pt x="4620" y="19208"/>
                  </a:cubicBezTo>
                  <a:cubicBezTo>
                    <a:pt x="4592" y="19158"/>
                    <a:pt x="4551" y="19143"/>
                    <a:pt x="4467" y="19108"/>
                  </a:cubicBezTo>
                  <a:cubicBezTo>
                    <a:pt x="4400" y="19080"/>
                    <a:pt x="4333" y="19054"/>
                    <a:pt x="4280" y="19054"/>
                  </a:cubicBezTo>
                  <a:cubicBezTo>
                    <a:pt x="4269" y="19054"/>
                    <a:pt x="4257" y="19055"/>
                    <a:pt x="4247" y="19058"/>
                  </a:cubicBezTo>
                  <a:cubicBezTo>
                    <a:pt x="4239" y="18985"/>
                    <a:pt x="4067" y="18883"/>
                    <a:pt x="3971" y="18883"/>
                  </a:cubicBezTo>
                  <a:cubicBezTo>
                    <a:pt x="3955" y="18883"/>
                    <a:pt x="3941" y="18886"/>
                    <a:pt x="3931" y="18892"/>
                  </a:cubicBezTo>
                  <a:cubicBezTo>
                    <a:pt x="3926" y="18902"/>
                    <a:pt x="3918" y="18906"/>
                    <a:pt x="3910" y="18906"/>
                  </a:cubicBezTo>
                  <a:cubicBezTo>
                    <a:pt x="3891" y="18906"/>
                    <a:pt x="3867" y="18885"/>
                    <a:pt x="3852" y="18851"/>
                  </a:cubicBezTo>
                  <a:cubicBezTo>
                    <a:pt x="3837" y="18814"/>
                    <a:pt x="3832" y="18802"/>
                    <a:pt x="3811" y="18802"/>
                  </a:cubicBezTo>
                  <a:cubicBezTo>
                    <a:pt x="3802" y="18802"/>
                    <a:pt x="3791" y="18804"/>
                    <a:pt x="3774" y="18807"/>
                  </a:cubicBezTo>
                  <a:cubicBezTo>
                    <a:pt x="3768" y="18808"/>
                    <a:pt x="3763" y="18809"/>
                    <a:pt x="3758" y="18809"/>
                  </a:cubicBezTo>
                  <a:cubicBezTo>
                    <a:pt x="3713" y="18809"/>
                    <a:pt x="3693" y="18761"/>
                    <a:pt x="3674" y="18716"/>
                  </a:cubicBezTo>
                  <a:cubicBezTo>
                    <a:pt x="3674" y="18634"/>
                    <a:pt x="3643" y="18609"/>
                    <a:pt x="3593" y="18609"/>
                  </a:cubicBezTo>
                  <a:cubicBezTo>
                    <a:pt x="3589" y="18609"/>
                    <a:pt x="3586" y="18610"/>
                    <a:pt x="3583" y="18610"/>
                  </a:cubicBezTo>
                  <a:cubicBezTo>
                    <a:pt x="3511" y="18594"/>
                    <a:pt x="3442" y="18563"/>
                    <a:pt x="3379" y="18519"/>
                  </a:cubicBezTo>
                  <a:cubicBezTo>
                    <a:pt x="3327" y="18509"/>
                    <a:pt x="3293" y="18496"/>
                    <a:pt x="3275" y="18496"/>
                  </a:cubicBezTo>
                  <a:cubicBezTo>
                    <a:pt x="3260" y="18496"/>
                    <a:pt x="3256" y="18504"/>
                    <a:pt x="3263" y="18528"/>
                  </a:cubicBezTo>
                  <a:cubicBezTo>
                    <a:pt x="3244" y="18556"/>
                    <a:pt x="3185" y="18563"/>
                    <a:pt x="3185" y="18563"/>
                  </a:cubicBezTo>
                  <a:cubicBezTo>
                    <a:pt x="3117" y="18547"/>
                    <a:pt x="3108" y="18528"/>
                    <a:pt x="3122" y="18528"/>
                  </a:cubicBezTo>
                  <a:cubicBezTo>
                    <a:pt x="3128" y="18528"/>
                    <a:pt x="3137" y="18531"/>
                    <a:pt x="3147" y="18538"/>
                  </a:cubicBezTo>
                  <a:cubicBezTo>
                    <a:pt x="3169" y="18542"/>
                    <a:pt x="3184" y="18544"/>
                    <a:pt x="3194" y="18544"/>
                  </a:cubicBezTo>
                  <a:cubicBezTo>
                    <a:pt x="3229" y="18544"/>
                    <a:pt x="3203" y="18520"/>
                    <a:pt x="3191" y="18478"/>
                  </a:cubicBezTo>
                  <a:cubicBezTo>
                    <a:pt x="3172" y="18425"/>
                    <a:pt x="3100" y="18378"/>
                    <a:pt x="3066" y="18347"/>
                  </a:cubicBezTo>
                  <a:lnTo>
                    <a:pt x="2928" y="18234"/>
                  </a:lnTo>
                  <a:cubicBezTo>
                    <a:pt x="2866" y="18148"/>
                    <a:pt x="2833" y="18111"/>
                    <a:pt x="2809" y="18111"/>
                  </a:cubicBezTo>
                  <a:cubicBezTo>
                    <a:pt x="2802" y="18111"/>
                    <a:pt x="2796" y="18114"/>
                    <a:pt x="2790" y="18121"/>
                  </a:cubicBezTo>
                  <a:cubicBezTo>
                    <a:pt x="2781" y="18131"/>
                    <a:pt x="2774" y="18139"/>
                    <a:pt x="2768" y="18145"/>
                  </a:cubicBezTo>
                  <a:lnTo>
                    <a:pt x="2768" y="18145"/>
                  </a:lnTo>
                  <a:cubicBezTo>
                    <a:pt x="2769" y="18100"/>
                    <a:pt x="2675" y="18009"/>
                    <a:pt x="2583" y="17920"/>
                  </a:cubicBezTo>
                  <a:cubicBezTo>
                    <a:pt x="2494" y="17831"/>
                    <a:pt x="2394" y="17754"/>
                    <a:pt x="2349" y="17754"/>
                  </a:cubicBezTo>
                  <a:cubicBezTo>
                    <a:pt x="2346" y="17754"/>
                    <a:pt x="2344" y="17754"/>
                    <a:pt x="2342" y="17754"/>
                  </a:cubicBezTo>
                  <a:lnTo>
                    <a:pt x="2367" y="17729"/>
                  </a:lnTo>
                  <a:cubicBezTo>
                    <a:pt x="2392" y="17704"/>
                    <a:pt x="2361" y="17673"/>
                    <a:pt x="2298" y="17610"/>
                  </a:cubicBezTo>
                  <a:cubicBezTo>
                    <a:pt x="2282" y="17594"/>
                    <a:pt x="2235" y="17560"/>
                    <a:pt x="2182" y="17519"/>
                  </a:cubicBezTo>
                  <a:cubicBezTo>
                    <a:pt x="2129" y="17472"/>
                    <a:pt x="2079" y="17422"/>
                    <a:pt x="2035" y="17369"/>
                  </a:cubicBezTo>
                  <a:cubicBezTo>
                    <a:pt x="1932" y="17244"/>
                    <a:pt x="1853" y="17150"/>
                    <a:pt x="1818" y="17150"/>
                  </a:cubicBezTo>
                  <a:cubicBezTo>
                    <a:pt x="1815" y="17150"/>
                    <a:pt x="1812" y="17151"/>
                    <a:pt x="1809" y="17153"/>
                  </a:cubicBezTo>
                  <a:cubicBezTo>
                    <a:pt x="1781" y="17118"/>
                    <a:pt x="1781" y="17118"/>
                    <a:pt x="1809" y="17096"/>
                  </a:cubicBezTo>
                  <a:cubicBezTo>
                    <a:pt x="1817" y="17098"/>
                    <a:pt x="1824" y="17099"/>
                    <a:pt x="1828" y="17099"/>
                  </a:cubicBezTo>
                  <a:cubicBezTo>
                    <a:pt x="1857" y="17099"/>
                    <a:pt x="1833" y="17069"/>
                    <a:pt x="1809" y="17040"/>
                  </a:cubicBezTo>
                  <a:cubicBezTo>
                    <a:pt x="1798" y="17027"/>
                    <a:pt x="1787" y="17022"/>
                    <a:pt x="1777" y="17022"/>
                  </a:cubicBezTo>
                  <a:cubicBezTo>
                    <a:pt x="1759" y="17022"/>
                    <a:pt x="1742" y="17034"/>
                    <a:pt x="1724" y="17046"/>
                  </a:cubicBezTo>
                  <a:cubicBezTo>
                    <a:pt x="1719" y="17050"/>
                    <a:pt x="1713" y="17052"/>
                    <a:pt x="1708" y="17052"/>
                  </a:cubicBezTo>
                  <a:cubicBezTo>
                    <a:pt x="1684" y="17052"/>
                    <a:pt x="1665" y="17013"/>
                    <a:pt x="1649" y="16936"/>
                  </a:cubicBezTo>
                  <a:cubicBezTo>
                    <a:pt x="1615" y="16820"/>
                    <a:pt x="1543" y="16717"/>
                    <a:pt x="1449" y="16639"/>
                  </a:cubicBezTo>
                  <a:cubicBezTo>
                    <a:pt x="1424" y="16601"/>
                    <a:pt x="1399" y="16567"/>
                    <a:pt x="1430" y="16548"/>
                  </a:cubicBezTo>
                  <a:cubicBezTo>
                    <a:pt x="1442" y="16466"/>
                    <a:pt x="1395" y="16385"/>
                    <a:pt x="1320" y="16353"/>
                  </a:cubicBezTo>
                  <a:cubicBezTo>
                    <a:pt x="1298" y="16316"/>
                    <a:pt x="1298" y="16316"/>
                    <a:pt x="1330" y="16297"/>
                  </a:cubicBezTo>
                  <a:cubicBezTo>
                    <a:pt x="1339" y="16241"/>
                    <a:pt x="1370" y="16225"/>
                    <a:pt x="1289" y="16219"/>
                  </a:cubicBezTo>
                  <a:cubicBezTo>
                    <a:pt x="1207" y="16150"/>
                    <a:pt x="1157" y="16053"/>
                    <a:pt x="1142" y="15949"/>
                  </a:cubicBezTo>
                  <a:cubicBezTo>
                    <a:pt x="1126" y="15915"/>
                    <a:pt x="1112" y="15880"/>
                    <a:pt x="1087" y="15880"/>
                  </a:cubicBezTo>
                  <a:cubicBezTo>
                    <a:pt x="1083" y="15880"/>
                    <a:pt x="1078" y="15881"/>
                    <a:pt x="1073" y="15883"/>
                  </a:cubicBezTo>
                  <a:lnTo>
                    <a:pt x="1041" y="15896"/>
                  </a:lnTo>
                  <a:cubicBezTo>
                    <a:pt x="1088" y="15827"/>
                    <a:pt x="1088" y="15827"/>
                    <a:pt x="1007" y="15814"/>
                  </a:cubicBezTo>
                  <a:cubicBezTo>
                    <a:pt x="1001" y="15817"/>
                    <a:pt x="996" y="15818"/>
                    <a:pt x="992" y="15818"/>
                  </a:cubicBezTo>
                  <a:cubicBezTo>
                    <a:pt x="968" y="15818"/>
                    <a:pt x="959" y="15787"/>
                    <a:pt x="988" y="15774"/>
                  </a:cubicBezTo>
                  <a:cubicBezTo>
                    <a:pt x="997" y="15742"/>
                    <a:pt x="997" y="15708"/>
                    <a:pt x="985" y="15677"/>
                  </a:cubicBezTo>
                  <a:cubicBezTo>
                    <a:pt x="975" y="15636"/>
                    <a:pt x="834" y="15451"/>
                    <a:pt x="775" y="15235"/>
                  </a:cubicBezTo>
                  <a:cubicBezTo>
                    <a:pt x="671" y="14901"/>
                    <a:pt x="630" y="14774"/>
                    <a:pt x="599" y="14774"/>
                  </a:cubicBezTo>
                  <a:cubicBezTo>
                    <a:pt x="598" y="14774"/>
                    <a:pt x="597" y="14774"/>
                    <a:pt x="596" y="14774"/>
                  </a:cubicBezTo>
                  <a:cubicBezTo>
                    <a:pt x="552" y="14740"/>
                    <a:pt x="552" y="14740"/>
                    <a:pt x="577" y="14686"/>
                  </a:cubicBezTo>
                  <a:cubicBezTo>
                    <a:pt x="596" y="14642"/>
                    <a:pt x="599" y="14592"/>
                    <a:pt x="584" y="14548"/>
                  </a:cubicBezTo>
                  <a:cubicBezTo>
                    <a:pt x="574" y="14504"/>
                    <a:pt x="565" y="14461"/>
                    <a:pt x="599" y="14454"/>
                  </a:cubicBezTo>
                  <a:cubicBezTo>
                    <a:pt x="556" y="14417"/>
                    <a:pt x="556" y="14417"/>
                    <a:pt x="546" y="14373"/>
                  </a:cubicBezTo>
                  <a:cubicBezTo>
                    <a:pt x="581" y="14367"/>
                    <a:pt x="571" y="14323"/>
                    <a:pt x="527" y="14285"/>
                  </a:cubicBezTo>
                  <a:cubicBezTo>
                    <a:pt x="449" y="14254"/>
                    <a:pt x="449" y="14254"/>
                    <a:pt x="518" y="14241"/>
                  </a:cubicBezTo>
                  <a:cubicBezTo>
                    <a:pt x="547" y="14239"/>
                    <a:pt x="561" y="14139"/>
                    <a:pt x="547" y="14139"/>
                  </a:cubicBezTo>
                  <a:cubicBezTo>
                    <a:pt x="544" y="14139"/>
                    <a:pt x="541" y="14143"/>
                    <a:pt x="537" y="14150"/>
                  </a:cubicBezTo>
                  <a:cubicBezTo>
                    <a:pt x="536" y="14151"/>
                    <a:pt x="534" y="14151"/>
                    <a:pt x="533" y="14151"/>
                  </a:cubicBezTo>
                  <a:cubicBezTo>
                    <a:pt x="501" y="14151"/>
                    <a:pt x="488" y="14065"/>
                    <a:pt x="449" y="14028"/>
                  </a:cubicBezTo>
                  <a:cubicBezTo>
                    <a:pt x="446" y="13984"/>
                    <a:pt x="440" y="13937"/>
                    <a:pt x="474" y="13934"/>
                  </a:cubicBezTo>
                  <a:cubicBezTo>
                    <a:pt x="505" y="13884"/>
                    <a:pt x="446" y="13668"/>
                    <a:pt x="405" y="13627"/>
                  </a:cubicBezTo>
                  <a:cubicBezTo>
                    <a:pt x="404" y="13627"/>
                    <a:pt x="403" y="13627"/>
                    <a:pt x="402" y="13627"/>
                  </a:cubicBezTo>
                  <a:cubicBezTo>
                    <a:pt x="367" y="13627"/>
                    <a:pt x="365" y="13583"/>
                    <a:pt x="399" y="13583"/>
                  </a:cubicBezTo>
                  <a:cubicBezTo>
                    <a:pt x="436" y="13580"/>
                    <a:pt x="427" y="13536"/>
                    <a:pt x="430" y="13492"/>
                  </a:cubicBezTo>
                  <a:cubicBezTo>
                    <a:pt x="393" y="13448"/>
                    <a:pt x="427" y="13445"/>
                    <a:pt x="465" y="13445"/>
                  </a:cubicBezTo>
                  <a:cubicBezTo>
                    <a:pt x="474" y="13456"/>
                    <a:pt x="481" y="13461"/>
                    <a:pt x="486" y="13461"/>
                  </a:cubicBezTo>
                  <a:cubicBezTo>
                    <a:pt x="501" y="13461"/>
                    <a:pt x="499" y="13420"/>
                    <a:pt x="499" y="13354"/>
                  </a:cubicBezTo>
                  <a:cubicBezTo>
                    <a:pt x="462" y="13314"/>
                    <a:pt x="458" y="13135"/>
                    <a:pt x="458" y="13003"/>
                  </a:cubicBezTo>
                  <a:cubicBezTo>
                    <a:pt x="455" y="12781"/>
                    <a:pt x="440" y="12737"/>
                    <a:pt x="371" y="12640"/>
                  </a:cubicBezTo>
                  <a:lnTo>
                    <a:pt x="302" y="12590"/>
                  </a:lnTo>
                  <a:lnTo>
                    <a:pt x="374" y="12596"/>
                  </a:lnTo>
                  <a:cubicBezTo>
                    <a:pt x="411" y="12590"/>
                    <a:pt x="449" y="12580"/>
                    <a:pt x="483" y="12562"/>
                  </a:cubicBezTo>
                  <a:cubicBezTo>
                    <a:pt x="487" y="12518"/>
                    <a:pt x="452" y="12515"/>
                    <a:pt x="418" y="12508"/>
                  </a:cubicBezTo>
                  <a:cubicBezTo>
                    <a:pt x="380" y="12505"/>
                    <a:pt x="383" y="12461"/>
                    <a:pt x="427" y="12377"/>
                  </a:cubicBezTo>
                  <a:cubicBezTo>
                    <a:pt x="471" y="12292"/>
                    <a:pt x="471" y="12248"/>
                    <a:pt x="446" y="12198"/>
                  </a:cubicBezTo>
                  <a:cubicBezTo>
                    <a:pt x="449" y="12151"/>
                    <a:pt x="471" y="12104"/>
                    <a:pt x="505" y="12073"/>
                  </a:cubicBezTo>
                  <a:cubicBezTo>
                    <a:pt x="515" y="12029"/>
                    <a:pt x="515" y="12029"/>
                    <a:pt x="480" y="12023"/>
                  </a:cubicBezTo>
                  <a:cubicBezTo>
                    <a:pt x="443" y="12016"/>
                    <a:pt x="452" y="11972"/>
                    <a:pt x="496" y="11935"/>
                  </a:cubicBezTo>
                  <a:cubicBezTo>
                    <a:pt x="574" y="11903"/>
                    <a:pt x="599" y="11775"/>
                    <a:pt x="562" y="11766"/>
                  </a:cubicBezTo>
                  <a:cubicBezTo>
                    <a:pt x="527" y="11759"/>
                    <a:pt x="537" y="11715"/>
                    <a:pt x="546" y="11672"/>
                  </a:cubicBezTo>
                  <a:cubicBezTo>
                    <a:pt x="556" y="11625"/>
                    <a:pt x="556" y="11574"/>
                    <a:pt x="540" y="11531"/>
                  </a:cubicBezTo>
                  <a:lnTo>
                    <a:pt x="565" y="11446"/>
                  </a:lnTo>
                  <a:cubicBezTo>
                    <a:pt x="568" y="11434"/>
                    <a:pt x="572" y="11429"/>
                    <a:pt x="576" y="11429"/>
                  </a:cubicBezTo>
                  <a:cubicBezTo>
                    <a:pt x="587" y="11429"/>
                    <a:pt x="596" y="11466"/>
                    <a:pt x="587" y="11496"/>
                  </a:cubicBezTo>
                  <a:lnTo>
                    <a:pt x="634" y="11462"/>
                  </a:lnTo>
                  <a:cubicBezTo>
                    <a:pt x="659" y="11377"/>
                    <a:pt x="671" y="11336"/>
                    <a:pt x="650" y="11283"/>
                  </a:cubicBezTo>
                  <a:cubicBezTo>
                    <a:pt x="613" y="11242"/>
                    <a:pt x="600" y="11228"/>
                    <a:pt x="614" y="11228"/>
                  </a:cubicBezTo>
                  <a:cubicBezTo>
                    <a:pt x="622" y="11228"/>
                    <a:pt x="638" y="11232"/>
                    <a:pt x="662" y="11239"/>
                  </a:cubicBezTo>
                  <a:cubicBezTo>
                    <a:pt x="667" y="11240"/>
                    <a:pt x="672" y="11241"/>
                    <a:pt x="677" y="11241"/>
                  </a:cubicBezTo>
                  <a:cubicBezTo>
                    <a:pt x="714" y="11241"/>
                    <a:pt x="741" y="11200"/>
                    <a:pt x="722" y="11164"/>
                  </a:cubicBezTo>
                  <a:cubicBezTo>
                    <a:pt x="673" y="11110"/>
                    <a:pt x="701" y="11077"/>
                    <a:pt x="732" y="11077"/>
                  </a:cubicBezTo>
                  <a:cubicBezTo>
                    <a:pt x="737" y="11077"/>
                    <a:pt x="742" y="11078"/>
                    <a:pt x="747" y="11079"/>
                  </a:cubicBezTo>
                  <a:cubicBezTo>
                    <a:pt x="766" y="11103"/>
                    <a:pt x="779" y="11119"/>
                    <a:pt x="786" y="11119"/>
                  </a:cubicBezTo>
                  <a:cubicBezTo>
                    <a:pt x="798" y="11119"/>
                    <a:pt x="794" y="11074"/>
                    <a:pt x="784" y="10951"/>
                  </a:cubicBezTo>
                  <a:cubicBezTo>
                    <a:pt x="813" y="10866"/>
                    <a:pt x="838" y="10691"/>
                    <a:pt x="881" y="10565"/>
                  </a:cubicBezTo>
                  <a:cubicBezTo>
                    <a:pt x="938" y="10396"/>
                    <a:pt x="966" y="10315"/>
                    <a:pt x="1016" y="10283"/>
                  </a:cubicBezTo>
                  <a:cubicBezTo>
                    <a:pt x="1022" y="10285"/>
                    <a:pt x="1027" y="10287"/>
                    <a:pt x="1032" y="10288"/>
                  </a:cubicBezTo>
                  <a:lnTo>
                    <a:pt x="1032" y="10288"/>
                  </a:lnTo>
                  <a:cubicBezTo>
                    <a:pt x="985" y="10264"/>
                    <a:pt x="1002" y="10217"/>
                    <a:pt x="1041" y="10105"/>
                  </a:cubicBezTo>
                  <a:cubicBezTo>
                    <a:pt x="1116" y="9992"/>
                    <a:pt x="1113" y="9898"/>
                    <a:pt x="1095" y="9845"/>
                  </a:cubicBezTo>
                  <a:lnTo>
                    <a:pt x="1095" y="9845"/>
                  </a:lnTo>
                  <a:lnTo>
                    <a:pt x="1063" y="9926"/>
                  </a:lnTo>
                  <a:cubicBezTo>
                    <a:pt x="997" y="9904"/>
                    <a:pt x="1013" y="9860"/>
                    <a:pt x="1076" y="9791"/>
                  </a:cubicBezTo>
                  <a:cubicBezTo>
                    <a:pt x="1082" y="9768"/>
                    <a:pt x="1095" y="9761"/>
                    <a:pt x="1111" y="9761"/>
                  </a:cubicBezTo>
                  <a:cubicBezTo>
                    <a:pt x="1125" y="9761"/>
                    <a:pt x="1141" y="9767"/>
                    <a:pt x="1157" y="9772"/>
                  </a:cubicBezTo>
                  <a:cubicBezTo>
                    <a:pt x="1161" y="9773"/>
                    <a:pt x="1166" y="9773"/>
                    <a:pt x="1170" y="9773"/>
                  </a:cubicBezTo>
                  <a:cubicBezTo>
                    <a:pt x="1207" y="9773"/>
                    <a:pt x="1243" y="9749"/>
                    <a:pt x="1254" y="9713"/>
                  </a:cubicBezTo>
                  <a:cubicBezTo>
                    <a:pt x="1264" y="9682"/>
                    <a:pt x="1275" y="9649"/>
                    <a:pt x="1259" y="9649"/>
                  </a:cubicBezTo>
                  <a:cubicBezTo>
                    <a:pt x="1254" y="9649"/>
                    <a:pt x="1247" y="9652"/>
                    <a:pt x="1236" y="9660"/>
                  </a:cubicBezTo>
                  <a:cubicBezTo>
                    <a:pt x="1201" y="9647"/>
                    <a:pt x="1201" y="9647"/>
                    <a:pt x="1214" y="9606"/>
                  </a:cubicBezTo>
                  <a:cubicBezTo>
                    <a:pt x="1236" y="9562"/>
                    <a:pt x="1239" y="9512"/>
                    <a:pt x="1226" y="9468"/>
                  </a:cubicBezTo>
                  <a:cubicBezTo>
                    <a:pt x="1192" y="9456"/>
                    <a:pt x="1204" y="9415"/>
                    <a:pt x="1220" y="9374"/>
                  </a:cubicBezTo>
                  <a:cubicBezTo>
                    <a:pt x="1258" y="9343"/>
                    <a:pt x="1283" y="9306"/>
                    <a:pt x="1298" y="9259"/>
                  </a:cubicBezTo>
                  <a:lnTo>
                    <a:pt x="1333" y="9271"/>
                  </a:lnTo>
                  <a:cubicBezTo>
                    <a:pt x="1340" y="9273"/>
                    <a:pt x="1347" y="9273"/>
                    <a:pt x="1355" y="9273"/>
                  </a:cubicBezTo>
                  <a:cubicBezTo>
                    <a:pt x="1375" y="9273"/>
                    <a:pt x="1396" y="9267"/>
                    <a:pt x="1414" y="9255"/>
                  </a:cubicBezTo>
                  <a:cubicBezTo>
                    <a:pt x="1424" y="9233"/>
                    <a:pt x="1414" y="9208"/>
                    <a:pt x="1395" y="9199"/>
                  </a:cubicBezTo>
                  <a:cubicBezTo>
                    <a:pt x="1361" y="9190"/>
                    <a:pt x="1709" y="8187"/>
                    <a:pt x="1753" y="8065"/>
                  </a:cubicBezTo>
                  <a:cubicBezTo>
                    <a:pt x="1809" y="8000"/>
                    <a:pt x="1850" y="7891"/>
                    <a:pt x="1824" y="7891"/>
                  </a:cubicBezTo>
                  <a:cubicBezTo>
                    <a:pt x="1821" y="7891"/>
                    <a:pt x="1817" y="7893"/>
                    <a:pt x="1812" y="7895"/>
                  </a:cubicBezTo>
                  <a:cubicBezTo>
                    <a:pt x="1778" y="7886"/>
                    <a:pt x="1850" y="7676"/>
                    <a:pt x="1938" y="7425"/>
                  </a:cubicBezTo>
                  <a:cubicBezTo>
                    <a:pt x="2041" y="7134"/>
                    <a:pt x="2113" y="6927"/>
                    <a:pt x="2079" y="6914"/>
                  </a:cubicBezTo>
                  <a:lnTo>
                    <a:pt x="2122" y="6789"/>
                  </a:lnTo>
                  <a:cubicBezTo>
                    <a:pt x="2151" y="6704"/>
                    <a:pt x="2148" y="6610"/>
                    <a:pt x="2163" y="6570"/>
                  </a:cubicBezTo>
                  <a:cubicBezTo>
                    <a:pt x="2150" y="6534"/>
                    <a:pt x="2152" y="6502"/>
                    <a:pt x="2160" y="6502"/>
                  </a:cubicBezTo>
                  <a:cubicBezTo>
                    <a:pt x="2164" y="6502"/>
                    <a:pt x="2170" y="6509"/>
                    <a:pt x="2176" y="6526"/>
                  </a:cubicBezTo>
                  <a:cubicBezTo>
                    <a:pt x="2192" y="6532"/>
                    <a:pt x="2209" y="6538"/>
                    <a:pt x="2224" y="6538"/>
                  </a:cubicBezTo>
                  <a:cubicBezTo>
                    <a:pt x="2239" y="6538"/>
                    <a:pt x="2252" y="6531"/>
                    <a:pt x="2260" y="6510"/>
                  </a:cubicBezTo>
                  <a:cubicBezTo>
                    <a:pt x="2289" y="6426"/>
                    <a:pt x="2254" y="6413"/>
                    <a:pt x="2220" y="6404"/>
                  </a:cubicBezTo>
                  <a:cubicBezTo>
                    <a:pt x="2188" y="6391"/>
                    <a:pt x="2201" y="6347"/>
                    <a:pt x="2201" y="6347"/>
                  </a:cubicBezTo>
                  <a:cubicBezTo>
                    <a:pt x="2211" y="6321"/>
                    <a:pt x="2214" y="6312"/>
                    <a:pt x="2225" y="6312"/>
                  </a:cubicBezTo>
                  <a:cubicBezTo>
                    <a:pt x="2231" y="6312"/>
                    <a:pt x="2239" y="6315"/>
                    <a:pt x="2251" y="6319"/>
                  </a:cubicBezTo>
                  <a:lnTo>
                    <a:pt x="2317" y="6344"/>
                  </a:lnTo>
                  <a:lnTo>
                    <a:pt x="2332" y="6300"/>
                  </a:lnTo>
                  <a:cubicBezTo>
                    <a:pt x="2298" y="6288"/>
                    <a:pt x="2314" y="6247"/>
                    <a:pt x="2314" y="6247"/>
                  </a:cubicBezTo>
                  <a:cubicBezTo>
                    <a:pt x="2321" y="6223"/>
                    <a:pt x="2324" y="6213"/>
                    <a:pt x="2338" y="6213"/>
                  </a:cubicBezTo>
                  <a:cubicBezTo>
                    <a:pt x="2349" y="6213"/>
                    <a:pt x="2366" y="6219"/>
                    <a:pt x="2395" y="6228"/>
                  </a:cubicBezTo>
                  <a:cubicBezTo>
                    <a:pt x="2409" y="6233"/>
                    <a:pt x="2421" y="6236"/>
                    <a:pt x="2430" y="6236"/>
                  </a:cubicBezTo>
                  <a:cubicBezTo>
                    <a:pt x="2466" y="6236"/>
                    <a:pt x="2466" y="6199"/>
                    <a:pt x="2423" y="6147"/>
                  </a:cubicBezTo>
                  <a:lnTo>
                    <a:pt x="2420" y="6049"/>
                  </a:lnTo>
                  <a:cubicBezTo>
                    <a:pt x="2502" y="6034"/>
                    <a:pt x="2464" y="5927"/>
                    <a:pt x="2442" y="5871"/>
                  </a:cubicBezTo>
                  <a:cubicBezTo>
                    <a:pt x="2527" y="5855"/>
                    <a:pt x="2539" y="5811"/>
                    <a:pt x="2486" y="5749"/>
                  </a:cubicBezTo>
                  <a:cubicBezTo>
                    <a:pt x="2455" y="5736"/>
                    <a:pt x="2467" y="5692"/>
                    <a:pt x="2517" y="5664"/>
                  </a:cubicBezTo>
                  <a:cubicBezTo>
                    <a:pt x="2564" y="5633"/>
                    <a:pt x="2580" y="5592"/>
                    <a:pt x="2608" y="5510"/>
                  </a:cubicBezTo>
                  <a:cubicBezTo>
                    <a:pt x="2589" y="5454"/>
                    <a:pt x="2690" y="5163"/>
                    <a:pt x="2809" y="4830"/>
                  </a:cubicBezTo>
                  <a:cubicBezTo>
                    <a:pt x="2937" y="4454"/>
                    <a:pt x="3025" y="4204"/>
                    <a:pt x="2991" y="4194"/>
                  </a:cubicBezTo>
                  <a:cubicBezTo>
                    <a:pt x="3006" y="4150"/>
                    <a:pt x="3006" y="4150"/>
                    <a:pt x="3053" y="4122"/>
                  </a:cubicBezTo>
                  <a:cubicBezTo>
                    <a:pt x="3057" y="4124"/>
                    <a:pt x="3061" y="4124"/>
                    <a:pt x="3064" y="4124"/>
                  </a:cubicBezTo>
                  <a:cubicBezTo>
                    <a:pt x="3090" y="4124"/>
                    <a:pt x="3097" y="4083"/>
                    <a:pt x="3050" y="4025"/>
                  </a:cubicBezTo>
                  <a:cubicBezTo>
                    <a:pt x="3037" y="3989"/>
                    <a:pt x="3018" y="3973"/>
                    <a:pt x="3027" y="3973"/>
                  </a:cubicBezTo>
                  <a:cubicBezTo>
                    <a:pt x="3032" y="3973"/>
                    <a:pt x="3043" y="3977"/>
                    <a:pt x="3066" y="3984"/>
                  </a:cubicBezTo>
                  <a:cubicBezTo>
                    <a:pt x="3068" y="3985"/>
                    <a:pt x="3070" y="3986"/>
                    <a:pt x="3072" y="3986"/>
                  </a:cubicBezTo>
                  <a:cubicBezTo>
                    <a:pt x="3101" y="3986"/>
                    <a:pt x="3132" y="3901"/>
                    <a:pt x="3185" y="3746"/>
                  </a:cubicBezTo>
                  <a:cubicBezTo>
                    <a:pt x="3229" y="3621"/>
                    <a:pt x="3288" y="3455"/>
                    <a:pt x="3254" y="3442"/>
                  </a:cubicBezTo>
                  <a:cubicBezTo>
                    <a:pt x="3252" y="3389"/>
                    <a:pt x="3251" y="3365"/>
                    <a:pt x="3254" y="3365"/>
                  </a:cubicBezTo>
                  <a:cubicBezTo>
                    <a:pt x="3257" y="3365"/>
                    <a:pt x="3261" y="3379"/>
                    <a:pt x="3269" y="3401"/>
                  </a:cubicBezTo>
                  <a:cubicBezTo>
                    <a:pt x="3277" y="3410"/>
                    <a:pt x="3285" y="3414"/>
                    <a:pt x="3294" y="3414"/>
                  </a:cubicBezTo>
                  <a:cubicBezTo>
                    <a:pt x="3349" y="3414"/>
                    <a:pt x="3426" y="3250"/>
                    <a:pt x="3404" y="3123"/>
                  </a:cubicBezTo>
                  <a:cubicBezTo>
                    <a:pt x="3418" y="3084"/>
                    <a:pt x="3429" y="3048"/>
                    <a:pt x="3455" y="3048"/>
                  </a:cubicBezTo>
                  <a:cubicBezTo>
                    <a:pt x="3459" y="3048"/>
                    <a:pt x="3463" y="3049"/>
                    <a:pt x="3467" y="3050"/>
                  </a:cubicBezTo>
                  <a:cubicBezTo>
                    <a:pt x="3492" y="2978"/>
                    <a:pt x="3504" y="2906"/>
                    <a:pt x="3504" y="2831"/>
                  </a:cubicBezTo>
                  <a:cubicBezTo>
                    <a:pt x="3520" y="2787"/>
                    <a:pt x="3580" y="2621"/>
                    <a:pt x="3608" y="2540"/>
                  </a:cubicBezTo>
                  <a:cubicBezTo>
                    <a:pt x="3627" y="2480"/>
                    <a:pt x="3633" y="2421"/>
                    <a:pt x="3633" y="2361"/>
                  </a:cubicBezTo>
                  <a:lnTo>
                    <a:pt x="3645" y="2317"/>
                  </a:lnTo>
                  <a:cubicBezTo>
                    <a:pt x="3646" y="2317"/>
                    <a:pt x="3647" y="2318"/>
                    <a:pt x="3649" y="2318"/>
                  </a:cubicBezTo>
                  <a:cubicBezTo>
                    <a:pt x="3684" y="2318"/>
                    <a:pt x="3755" y="2114"/>
                    <a:pt x="3855" y="1828"/>
                  </a:cubicBezTo>
                  <a:cubicBezTo>
                    <a:pt x="3956" y="1537"/>
                    <a:pt x="4043" y="1289"/>
                    <a:pt x="4094" y="1258"/>
                  </a:cubicBezTo>
                  <a:cubicBezTo>
                    <a:pt x="4100" y="1227"/>
                    <a:pt x="4100" y="1192"/>
                    <a:pt x="4087" y="1164"/>
                  </a:cubicBezTo>
                  <a:cubicBezTo>
                    <a:pt x="4034" y="1098"/>
                    <a:pt x="4050" y="1054"/>
                    <a:pt x="4097" y="1026"/>
                  </a:cubicBezTo>
                  <a:cubicBezTo>
                    <a:pt x="4181" y="1007"/>
                    <a:pt x="4238" y="841"/>
                    <a:pt x="4184" y="775"/>
                  </a:cubicBezTo>
                  <a:lnTo>
                    <a:pt x="4184" y="775"/>
                  </a:lnTo>
                  <a:cubicBezTo>
                    <a:pt x="4194" y="779"/>
                    <a:pt x="4206" y="783"/>
                    <a:pt x="4219" y="788"/>
                  </a:cubicBezTo>
                  <a:cubicBezTo>
                    <a:pt x="4300" y="769"/>
                    <a:pt x="4310" y="631"/>
                    <a:pt x="4257" y="568"/>
                  </a:cubicBezTo>
                  <a:cubicBezTo>
                    <a:pt x="4307" y="537"/>
                    <a:pt x="4354" y="509"/>
                    <a:pt x="4335" y="453"/>
                  </a:cubicBezTo>
                  <a:cubicBezTo>
                    <a:pt x="4344" y="430"/>
                    <a:pt x="4348" y="420"/>
                    <a:pt x="4361" y="420"/>
                  </a:cubicBezTo>
                  <a:cubicBezTo>
                    <a:pt x="4371" y="420"/>
                    <a:pt x="4387" y="426"/>
                    <a:pt x="4416" y="437"/>
                  </a:cubicBezTo>
                  <a:cubicBezTo>
                    <a:pt x="4432" y="443"/>
                    <a:pt x="4448" y="448"/>
                    <a:pt x="4462" y="448"/>
                  </a:cubicBezTo>
                  <a:cubicBezTo>
                    <a:pt x="4478" y="448"/>
                    <a:pt x="4492" y="440"/>
                    <a:pt x="4501" y="418"/>
                  </a:cubicBezTo>
                  <a:cubicBezTo>
                    <a:pt x="4514" y="377"/>
                    <a:pt x="4482" y="365"/>
                    <a:pt x="4448" y="352"/>
                  </a:cubicBezTo>
                  <a:lnTo>
                    <a:pt x="4476" y="271"/>
                  </a:lnTo>
                  <a:cubicBezTo>
                    <a:pt x="4476" y="271"/>
                    <a:pt x="4492" y="227"/>
                    <a:pt x="4457" y="214"/>
                  </a:cubicBezTo>
                  <a:cubicBezTo>
                    <a:pt x="4423" y="205"/>
                    <a:pt x="4438" y="161"/>
                    <a:pt x="4451" y="120"/>
                  </a:cubicBezTo>
                  <a:lnTo>
                    <a:pt x="4451" y="120"/>
                  </a:lnTo>
                  <a:cubicBezTo>
                    <a:pt x="4455" y="122"/>
                    <a:pt x="4458" y="122"/>
                    <a:pt x="4460" y="122"/>
                  </a:cubicBezTo>
                  <a:cubicBezTo>
                    <a:pt x="4476" y="122"/>
                    <a:pt x="4469" y="99"/>
                    <a:pt x="4446" y="99"/>
                  </a:cubicBezTo>
                  <a:cubicBezTo>
                    <a:pt x="4438" y="99"/>
                    <a:pt x="4430" y="102"/>
                    <a:pt x="4420" y="108"/>
                  </a:cubicBezTo>
                  <a:cubicBezTo>
                    <a:pt x="4385" y="98"/>
                    <a:pt x="4351" y="86"/>
                    <a:pt x="4366" y="42"/>
                  </a:cubicBezTo>
                  <a:lnTo>
                    <a:pt x="4297" y="20"/>
                  </a:lnTo>
                  <a:cubicBezTo>
                    <a:pt x="4268" y="9"/>
                    <a:pt x="4245" y="0"/>
                    <a:pt x="42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0" name="Google Shape;9130;p36"/>
            <p:cNvSpPr/>
            <p:nvPr/>
          </p:nvSpPr>
          <p:spPr>
            <a:xfrm>
              <a:off x="4344675" y="1145725"/>
              <a:ext cx="142225" cy="178400"/>
            </a:xfrm>
            <a:custGeom>
              <a:avLst/>
              <a:gdLst/>
              <a:ahLst/>
              <a:cxnLst/>
              <a:rect l="l" t="t" r="r" b="b"/>
              <a:pathLst>
                <a:path w="5689" h="7136" extrusionOk="0">
                  <a:moveTo>
                    <a:pt x="2322" y="1"/>
                  </a:moveTo>
                  <a:cubicBezTo>
                    <a:pt x="2314" y="1"/>
                    <a:pt x="2304" y="20"/>
                    <a:pt x="2300" y="66"/>
                  </a:cubicBezTo>
                  <a:cubicBezTo>
                    <a:pt x="2308" y="92"/>
                    <a:pt x="2309" y="99"/>
                    <a:pt x="2318" y="99"/>
                  </a:cubicBezTo>
                  <a:cubicBezTo>
                    <a:pt x="2321" y="99"/>
                    <a:pt x="2324" y="98"/>
                    <a:pt x="2329" y="97"/>
                  </a:cubicBezTo>
                  <a:cubicBezTo>
                    <a:pt x="2335" y="72"/>
                    <a:pt x="2338" y="47"/>
                    <a:pt x="2335" y="22"/>
                  </a:cubicBezTo>
                  <a:cubicBezTo>
                    <a:pt x="2332" y="9"/>
                    <a:pt x="2328" y="1"/>
                    <a:pt x="2322" y="1"/>
                  </a:cubicBezTo>
                  <a:close/>
                  <a:moveTo>
                    <a:pt x="3194" y="622"/>
                  </a:moveTo>
                  <a:cubicBezTo>
                    <a:pt x="3198" y="622"/>
                    <a:pt x="3199" y="626"/>
                    <a:pt x="3197" y="639"/>
                  </a:cubicBezTo>
                  <a:cubicBezTo>
                    <a:pt x="3212" y="639"/>
                    <a:pt x="3178" y="671"/>
                    <a:pt x="3162" y="671"/>
                  </a:cubicBezTo>
                  <a:lnTo>
                    <a:pt x="3165" y="633"/>
                  </a:lnTo>
                  <a:cubicBezTo>
                    <a:pt x="3166" y="633"/>
                    <a:pt x="3167" y="633"/>
                    <a:pt x="3167" y="633"/>
                  </a:cubicBezTo>
                  <a:cubicBezTo>
                    <a:pt x="3177" y="633"/>
                    <a:pt x="3188" y="622"/>
                    <a:pt x="3194" y="622"/>
                  </a:cubicBezTo>
                  <a:close/>
                  <a:moveTo>
                    <a:pt x="2635" y="705"/>
                  </a:moveTo>
                  <a:cubicBezTo>
                    <a:pt x="2650" y="705"/>
                    <a:pt x="2667" y="737"/>
                    <a:pt x="2667" y="737"/>
                  </a:cubicBezTo>
                  <a:cubicBezTo>
                    <a:pt x="2673" y="771"/>
                    <a:pt x="2658" y="774"/>
                    <a:pt x="2658" y="774"/>
                  </a:cubicBezTo>
                  <a:cubicBezTo>
                    <a:pt x="2655" y="774"/>
                    <a:pt x="2653" y="774"/>
                    <a:pt x="2650" y="774"/>
                  </a:cubicBezTo>
                  <a:cubicBezTo>
                    <a:pt x="2637" y="774"/>
                    <a:pt x="2626" y="772"/>
                    <a:pt x="2623" y="743"/>
                  </a:cubicBezTo>
                  <a:cubicBezTo>
                    <a:pt x="2623" y="743"/>
                    <a:pt x="2617" y="705"/>
                    <a:pt x="2633" y="705"/>
                  </a:cubicBezTo>
                  <a:cubicBezTo>
                    <a:pt x="2633" y="705"/>
                    <a:pt x="2634" y="705"/>
                    <a:pt x="2635" y="705"/>
                  </a:cubicBezTo>
                  <a:close/>
                  <a:moveTo>
                    <a:pt x="2352" y="769"/>
                  </a:moveTo>
                  <a:cubicBezTo>
                    <a:pt x="2357" y="769"/>
                    <a:pt x="2369" y="781"/>
                    <a:pt x="2377" y="781"/>
                  </a:cubicBezTo>
                  <a:cubicBezTo>
                    <a:pt x="2378" y="781"/>
                    <a:pt x="2378" y="781"/>
                    <a:pt x="2379" y="780"/>
                  </a:cubicBezTo>
                  <a:lnTo>
                    <a:pt x="2379" y="780"/>
                  </a:lnTo>
                  <a:cubicBezTo>
                    <a:pt x="2404" y="812"/>
                    <a:pt x="2404" y="812"/>
                    <a:pt x="2372" y="818"/>
                  </a:cubicBezTo>
                  <a:cubicBezTo>
                    <a:pt x="2372" y="818"/>
                    <a:pt x="2371" y="818"/>
                    <a:pt x="2370" y="818"/>
                  </a:cubicBezTo>
                  <a:cubicBezTo>
                    <a:pt x="2356" y="818"/>
                    <a:pt x="2351" y="787"/>
                    <a:pt x="2351" y="787"/>
                  </a:cubicBezTo>
                  <a:cubicBezTo>
                    <a:pt x="2347" y="773"/>
                    <a:pt x="2348" y="769"/>
                    <a:pt x="2352" y="769"/>
                  </a:cubicBezTo>
                  <a:close/>
                  <a:moveTo>
                    <a:pt x="3475" y="764"/>
                  </a:moveTo>
                  <a:cubicBezTo>
                    <a:pt x="3476" y="764"/>
                    <a:pt x="3478" y="764"/>
                    <a:pt x="3479" y="765"/>
                  </a:cubicBezTo>
                  <a:lnTo>
                    <a:pt x="3494" y="768"/>
                  </a:lnTo>
                  <a:cubicBezTo>
                    <a:pt x="3488" y="790"/>
                    <a:pt x="3476" y="812"/>
                    <a:pt x="3463" y="834"/>
                  </a:cubicBezTo>
                  <a:lnTo>
                    <a:pt x="3447" y="831"/>
                  </a:lnTo>
                  <a:cubicBezTo>
                    <a:pt x="3456" y="799"/>
                    <a:pt x="3462" y="764"/>
                    <a:pt x="3475" y="764"/>
                  </a:cubicBezTo>
                  <a:close/>
                  <a:moveTo>
                    <a:pt x="1984" y="818"/>
                  </a:moveTo>
                  <a:lnTo>
                    <a:pt x="1984" y="818"/>
                  </a:lnTo>
                  <a:cubicBezTo>
                    <a:pt x="1988" y="831"/>
                    <a:pt x="1988" y="835"/>
                    <a:pt x="1985" y="835"/>
                  </a:cubicBezTo>
                  <a:cubicBezTo>
                    <a:pt x="1982" y="835"/>
                    <a:pt x="1974" y="822"/>
                    <a:pt x="1984" y="818"/>
                  </a:cubicBezTo>
                  <a:close/>
                  <a:moveTo>
                    <a:pt x="2915" y="834"/>
                  </a:moveTo>
                  <a:lnTo>
                    <a:pt x="2927" y="868"/>
                  </a:lnTo>
                  <a:lnTo>
                    <a:pt x="2915" y="868"/>
                  </a:lnTo>
                  <a:cubicBezTo>
                    <a:pt x="2899" y="868"/>
                    <a:pt x="2899" y="868"/>
                    <a:pt x="2899" y="834"/>
                  </a:cubicBezTo>
                  <a:close/>
                  <a:moveTo>
                    <a:pt x="3031" y="802"/>
                  </a:moveTo>
                  <a:lnTo>
                    <a:pt x="3062" y="806"/>
                  </a:lnTo>
                  <a:cubicBezTo>
                    <a:pt x="3059" y="840"/>
                    <a:pt x="3056" y="874"/>
                    <a:pt x="3043" y="874"/>
                  </a:cubicBezTo>
                  <a:cubicBezTo>
                    <a:pt x="3039" y="884"/>
                    <a:pt x="3035" y="888"/>
                    <a:pt x="3031" y="888"/>
                  </a:cubicBezTo>
                  <a:cubicBezTo>
                    <a:pt x="3022" y="888"/>
                    <a:pt x="3017" y="855"/>
                    <a:pt x="3031" y="802"/>
                  </a:cubicBezTo>
                  <a:close/>
                  <a:moveTo>
                    <a:pt x="1949" y="947"/>
                  </a:moveTo>
                  <a:lnTo>
                    <a:pt x="1949" y="947"/>
                  </a:lnTo>
                  <a:cubicBezTo>
                    <a:pt x="1955" y="958"/>
                    <a:pt x="1955" y="961"/>
                    <a:pt x="1953" y="961"/>
                  </a:cubicBezTo>
                  <a:cubicBezTo>
                    <a:pt x="1950" y="961"/>
                    <a:pt x="1941" y="949"/>
                    <a:pt x="1949" y="947"/>
                  </a:cubicBezTo>
                  <a:close/>
                  <a:moveTo>
                    <a:pt x="2125" y="884"/>
                  </a:moveTo>
                  <a:cubicBezTo>
                    <a:pt x="2141" y="903"/>
                    <a:pt x="2153" y="925"/>
                    <a:pt x="2159" y="947"/>
                  </a:cubicBezTo>
                  <a:cubicBezTo>
                    <a:pt x="2165" y="962"/>
                    <a:pt x="2166" y="972"/>
                    <a:pt x="2161" y="972"/>
                  </a:cubicBezTo>
                  <a:cubicBezTo>
                    <a:pt x="2155" y="972"/>
                    <a:pt x="2142" y="958"/>
                    <a:pt x="2122" y="921"/>
                  </a:cubicBezTo>
                  <a:cubicBezTo>
                    <a:pt x="2109" y="890"/>
                    <a:pt x="2109" y="890"/>
                    <a:pt x="2125" y="884"/>
                  </a:cubicBezTo>
                  <a:close/>
                  <a:moveTo>
                    <a:pt x="2758" y="909"/>
                  </a:moveTo>
                  <a:cubicBezTo>
                    <a:pt x="2742" y="909"/>
                    <a:pt x="2745" y="943"/>
                    <a:pt x="2745" y="943"/>
                  </a:cubicBezTo>
                  <a:cubicBezTo>
                    <a:pt x="2745" y="943"/>
                    <a:pt x="2749" y="981"/>
                    <a:pt x="2764" y="981"/>
                  </a:cubicBezTo>
                  <a:lnTo>
                    <a:pt x="2777" y="981"/>
                  </a:lnTo>
                  <a:cubicBezTo>
                    <a:pt x="2774" y="956"/>
                    <a:pt x="2767" y="931"/>
                    <a:pt x="2758" y="909"/>
                  </a:cubicBezTo>
                  <a:close/>
                  <a:moveTo>
                    <a:pt x="2021" y="918"/>
                  </a:moveTo>
                  <a:lnTo>
                    <a:pt x="2050" y="947"/>
                  </a:lnTo>
                  <a:lnTo>
                    <a:pt x="2047" y="987"/>
                  </a:lnTo>
                  <a:lnTo>
                    <a:pt x="2034" y="990"/>
                  </a:lnTo>
                  <a:cubicBezTo>
                    <a:pt x="2021" y="956"/>
                    <a:pt x="2009" y="925"/>
                    <a:pt x="2021" y="918"/>
                  </a:cubicBezTo>
                  <a:close/>
                  <a:moveTo>
                    <a:pt x="3582" y="906"/>
                  </a:moveTo>
                  <a:lnTo>
                    <a:pt x="3582" y="906"/>
                  </a:lnTo>
                  <a:cubicBezTo>
                    <a:pt x="3595" y="909"/>
                    <a:pt x="3570" y="940"/>
                    <a:pt x="3538" y="1003"/>
                  </a:cubicBezTo>
                  <a:cubicBezTo>
                    <a:pt x="3524" y="1013"/>
                    <a:pt x="3515" y="1019"/>
                    <a:pt x="3511" y="1019"/>
                  </a:cubicBezTo>
                  <a:cubicBezTo>
                    <a:pt x="3506" y="1019"/>
                    <a:pt x="3514" y="1004"/>
                    <a:pt x="3535" y="965"/>
                  </a:cubicBezTo>
                  <a:lnTo>
                    <a:pt x="3582" y="906"/>
                  </a:lnTo>
                  <a:close/>
                  <a:moveTo>
                    <a:pt x="3942" y="890"/>
                  </a:moveTo>
                  <a:lnTo>
                    <a:pt x="3971" y="903"/>
                  </a:lnTo>
                  <a:lnTo>
                    <a:pt x="3914" y="956"/>
                  </a:lnTo>
                  <a:cubicBezTo>
                    <a:pt x="3878" y="1001"/>
                    <a:pt x="3860" y="1022"/>
                    <a:pt x="3857" y="1022"/>
                  </a:cubicBezTo>
                  <a:cubicBezTo>
                    <a:pt x="3853" y="1022"/>
                    <a:pt x="3860" y="1006"/>
                    <a:pt x="3874" y="975"/>
                  </a:cubicBezTo>
                  <a:cubicBezTo>
                    <a:pt x="3883" y="937"/>
                    <a:pt x="3908" y="906"/>
                    <a:pt x="3942" y="890"/>
                  </a:cubicBezTo>
                  <a:close/>
                  <a:moveTo>
                    <a:pt x="3240" y="992"/>
                  </a:moveTo>
                  <a:cubicBezTo>
                    <a:pt x="3240" y="992"/>
                    <a:pt x="3239" y="996"/>
                    <a:pt x="3237" y="1006"/>
                  </a:cubicBezTo>
                  <a:cubicBezTo>
                    <a:pt x="3237" y="1006"/>
                    <a:pt x="3234" y="1041"/>
                    <a:pt x="3228" y="1078"/>
                  </a:cubicBezTo>
                  <a:lnTo>
                    <a:pt x="3234" y="1041"/>
                  </a:lnTo>
                  <a:cubicBezTo>
                    <a:pt x="3236" y="1016"/>
                    <a:pt x="3240" y="992"/>
                    <a:pt x="3240" y="992"/>
                  </a:cubicBezTo>
                  <a:close/>
                  <a:moveTo>
                    <a:pt x="3939" y="1047"/>
                  </a:moveTo>
                  <a:lnTo>
                    <a:pt x="3936" y="1084"/>
                  </a:lnTo>
                  <a:cubicBezTo>
                    <a:pt x="3927" y="1105"/>
                    <a:pt x="3918" y="1111"/>
                    <a:pt x="3910" y="1111"/>
                  </a:cubicBezTo>
                  <a:cubicBezTo>
                    <a:pt x="3905" y="1111"/>
                    <a:pt x="3900" y="1109"/>
                    <a:pt x="3895" y="1106"/>
                  </a:cubicBezTo>
                  <a:lnTo>
                    <a:pt x="3911" y="1072"/>
                  </a:lnTo>
                  <a:lnTo>
                    <a:pt x="3939" y="1047"/>
                  </a:lnTo>
                  <a:close/>
                  <a:moveTo>
                    <a:pt x="2570" y="1219"/>
                  </a:moveTo>
                  <a:lnTo>
                    <a:pt x="2545" y="1222"/>
                  </a:lnTo>
                  <a:cubicBezTo>
                    <a:pt x="2551" y="1257"/>
                    <a:pt x="2551" y="1257"/>
                    <a:pt x="2564" y="1257"/>
                  </a:cubicBezTo>
                  <a:cubicBezTo>
                    <a:pt x="2586" y="1251"/>
                    <a:pt x="2589" y="1251"/>
                    <a:pt x="2570" y="1219"/>
                  </a:cubicBezTo>
                  <a:close/>
                  <a:moveTo>
                    <a:pt x="4594" y="1176"/>
                  </a:moveTo>
                  <a:cubicBezTo>
                    <a:pt x="4579" y="1176"/>
                    <a:pt x="4557" y="1188"/>
                    <a:pt x="4557" y="1188"/>
                  </a:cubicBezTo>
                  <a:cubicBezTo>
                    <a:pt x="4535" y="1216"/>
                    <a:pt x="4547" y="1225"/>
                    <a:pt x="4560" y="1235"/>
                  </a:cubicBezTo>
                  <a:cubicBezTo>
                    <a:pt x="4561" y="1256"/>
                    <a:pt x="4569" y="1264"/>
                    <a:pt x="4579" y="1264"/>
                  </a:cubicBezTo>
                  <a:cubicBezTo>
                    <a:pt x="4591" y="1264"/>
                    <a:pt x="4607" y="1252"/>
                    <a:pt x="4619" y="1238"/>
                  </a:cubicBezTo>
                  <a:cubicBezTo>
                    <a:pt x="4641" y="1210"/>
                    <a:pt x="4629" y="1200"/>
                    <a:pt x="4604" y="1178"/>
                  </a:cubicBezTo>
                  <a:cubicBezTo>
                    <a:pt x="4601" y="1177"/>
                    <a:pt x="4598" y="1176"/>
                    <a:pt x="4594" y="1176"/>
                  </a:cubicBezTo>
                  <a:close/>
                  <a:moveTo>
                    <a:pt x="4644" y="1307"/>
                  </a:moveTo>
                  <a:lnTo>
                    <a:pt x="4666" y="1329"/>
                  </a:lnTo>
                  <a:cubicBezTo>
                    <a:pt x="4653" y="1345"/>
                    <a:pt x="4630" y="1354"/>
                    <a:pt x="4608" y="1354"/>
                  </a:cubicBezTo>
                  <a:cubicBezTo>
                    <a:pt x="4600" y="1354"/>
                    <a:pt x="4592" y="1353"/>
                    <a:pt x="4585" y="1351"/>
                  </a:cubicBezTo>
                  <a:cubicBezTo>
                    <a:pt x="4576" y="1338"/>
                    <a:pt x="4597" y="1310"/>
                    <a:pt x="4644" y="1307"/>
                  </a:cubicBezTo>
                  <a:close/>
                  <a:moveTo>
                    <a:pt x="1116" y="1363"/>
                  </a:moveTo>
                  <a:lnTo>
                    <a:pt x="1153" y="1379"/>
                  </a:lnTo>
                  <a:lnTo>
                    <a:pt x="1163" y="1417"/>
                  </a:lnTo>
                  <a:lnTo>
                    <a:pt x="1153" y="1426"/>
                  </a:lnTo>
                  <a:cubicBezTo>
                    <a:pt x="1128" y="1401"/>
                    <a:pt x="1106" y="1373"/>
                    <a:pt x="1116" y="1363"/>
                  </a:cubicBezTo>
                  <a:close/>
                  <a:moveTo>
                    <a:pt x="846" y="1622"/>
                  </a:moveTo>
                  <a:cubicBezTo>
                    <a:pt x="859" y="1622"/>
                    <a:pt x="898" y="1675"/>
                    <a:pt x="921" y="1696"/>
                  </a:cubicBezTo>
                  <a:lnTo>
                    <a:pt x="925" y="1696"/>
                  </a:lnTo>
                  <a:cubicBezTo>
                    <a:pt x="919" y="1701"/>
                    <a:pt x="916" y="1704"/>
                    <a:pt x="913" y="1704"/>
                  </a:cubicBezTo>
                  <a:cubicBezTo>
                    <a:pt x="908" y="1704"/>
                    <a:pt x="902" y="1698"/>
                    <a:pt x="887" y="1683"/>
                  </a:cubicBezTo>
                  <a:cubicBezTo>
                    <a:pt x="868" y="1667"/>
                    <a:pt x="853" y="1645"/>
                    <a:pt x="843" y="1623"/>
                  </a:cubicBezTo>
                  <a:cubicBezTo>
                    <a:pt x="844" y="1623"/>
                    <a:pt x="845" y="1622"/>
                    <a:pt x="846" y="1622"/>
                  </a:cubicBezTo>
                  <a:close/>
                  <a:moveTo>
                    <a:pt x="909" y="1990"/>
                  </a:moveTo>
                  <a:cubicBezTo>
                    <a:pt x="928" y="2006"/>
                    <a:pt x="943" y="2025"/>
                    <a:pt x="956" y="2043"/>
                  </a:cubicBezTo>
                  <a:lnTo>
                    <a:pt x="947" y="2053"/>
                  </a:lnTo>
                  <a:cubicBezTo>
                    <a:pt x="918" y="2034"/>
                    <a:pt x="890" y="2012"/>
                    <a:pt x="900" y="1999"/>
                  </a:cubicBezTo>
                  <a:lnTo>
                    <a:pt x="909" y="1990"/>
                  </a:lnTo>
                  <a:close/>
                  <a:moveTo>
                    <a:pt x="5666" y="2028"/>
                  </a:moveTo>
                  <a:cubicBezTo>
                    <a:pt x="5651" y="2028"/>
                    <a:pt x="5630" y="2038"/>
                    <a:pt x="5607" y="2047"/>
                  </a:cubicBezTo>
                  <a:lnTo>
                    <a:pt x="5616" y="2062"/>
                  </a:lnTo>
                  <a:cubicBezTo>
                    <a:pt x="5622" y="2063"/>
                    <a:pt x="5628" y="2063"/>
                    <a:pt x="5635" y="2063"/>
                  </a:cubicBezTo>
                  <a:cubicBezTo>
                    <a:pt x="5653" y="2063"/>
                    <a:pt x="5672" y="2060"/>
                    <a:pt x="5688" y="2053"/>
                  </a:cubicBezTo>
                  <a:lnTo>
                    <a:pt x="5682" y="2037"/>
                  </a:lnTo>
                  <a:cubicBezTo>
                    <a:pt x="5679" y="2031"/>
                    <a:pt x="5673" y="2028"/>
                    <a:pt x="5666" y="2028"/>
                  </a:cubicBezTo>
                  <a:close/>
                  <a:moveTo>
                    <a:pt x="611" y="2037"/>
                  </a:moveTo>
                  <a:lnTo>
                    <a:pt x="649" y="2043"/>
                  </a:lnTo>
                  <a:lnTo>
                    <a:pt x="671" y="2075"/>
                  </a:lnTo>
                  <a:lnTo>
                    <a:pt x="661" y="2087"/>
                  </a:lnTo>
                  <a:cubicBezTo>
                    <a:pt x="630" y="2068"/>
                    <a:pt x="602" y="2050"/>
                    <a:pt x="611" y="2037"/>
                  </a:cubicBezTo>
                  <a:close/>
                  <a:moveTo>
                    <a:pt x="5155" y="2009"/>
                  </a:moveTo>
                  <a:lnTo>
                    <a:pt x="5155" y="2009"/>
                  </a:lnTo>
                  <a:cubicBezTo>
                    <a:pt x="5162" y="2025"/>
                    <a:pt x="5136" y="2053"/>
                    <a:pt x="5105" y="2072"/>
                  </a:cubicBezTo>
                  <a:cubicBezTo>
                    <a:pt x="5074" y="2098"/>
                    <a:pt x="5060" y="2108"/>
                    <a:pt x="5052" y="2108"/>
                  </a:cubicBezTo>
                  <a:cubicBezTo>
                    <a:pt x="5045" y="2108"/>
                    <a:pt x="5042" y="2102"/>
                    <a:pt x="5036" y="2090"/>
                  </a:cubicBezTo>
                  <a:cubicBezTo>
                    <a:pt x="5030" y="2078"/>
                    <a:pt x="5024" y="2065"/>
                    <a:pt x="5055" y="2050"/>
                  </a:cubicBezTo>
                  <a:lnTo>
                    <a:pt x="5061" y="2062"/>
                  </a:lnTo>
                  <a:cubicBezTo>
                    <a:pt x="5049" y="2068"/>
                    <a:pt x="5047" y="2071"/>
                    <a:pt x="5051" y="2071"/>
                  </a:cubicBezTo>
                  <a:cubicBezTo>
                    <a:pt x="5057" y="2071"/>
                    <a:pt x="5077" y="2063"/>
                    <a:pt x="5093" y="2043"/>
                  </a:cubicBezTo>
                  <a:lnTo>
                    <a:pt x="5155" y="2009"/>
                  </a:lnTo>
                  <a:close/>
                  <a:moveTo>
                    <a:pt x="4886" y="2112"/>
                  </a:moveTo>
                  <a:cubicBezTo>
                    <a:pt x="4854" y="2131"/>
                    <a:pt x="4854" y="2131"/>
                    <a:pt x="4861" y="2144"/>
                  </a:cubicBezTo>
                  <a:lnTo>
                    <a:pt x="4867" y="2153"/>
                  </a:lnTo>
                  <a:lnTo>
                    <a:pt x="4892" y="2125"/>
                  </a:lnTo>
                  <a:lnTo>
                    <a:pt x="4886" y="2112"/>
                  </a:lnTo>
                  <a:close/>
                  <a:moveTo>
                    <a:pt x="5130" y="2206"/>
                  </a:moveTo>
                  <a:cubicBezTo>
                    <a:pt x="5130" y="2206"/>
                    <a:pt x="5168" y="2206"/>
                    <a:pt x="5174" y="2219"/>
                  </a:cubicBezTo>
                  <a:lnTo>
                    <a:pt x="5149" y="2247"/>
                  </a:lnTo>
                  <a:cubicBezTo>
                    <a:pt x="5139" y="2251"/>
                    <a:pt x="5131" y="2252"/>
                    <a:pt x="5125" y="2252"/>
                  </a:cubicBezTo>
                  <a:cubicBezTo>
                    <a:pt x="5111" y="2252"/>
                    <a:pt x="5107" y="2243"/>
                    <a:pt x="5105" y="2235"/>
                  </a:cubicBezTo>
                  <a:cubicBezTo>
                    <a:pt x="5099" y="2222"/>
                    <a:pt x="5099" y="2222"/>
                    <a:pt x="5130" y="2206"/>
                  </a:cubicBezTo>
                  <a:close/>
                  <a:moveTo>
                    <a:pt x="220" y="3017"/>
                  </a:moveTo>
                  <a:cubicBezTo>
                    <a:pt x="252" y="3017"/>
                    <a:pt x="276" y="3035"/>
                    <a:pt x="273" y="3046"/>
                  </a:cubicBezTo>
                  <a:cubicBezTo>
                    <a:pt x="268" y="3068"/>
                    <a:pt x="267" y="3075"/>
                    <a:pt x="255" y="3075"/>
                  </a:cubicBezTo>
                  <a:cubicBezTo>
                    <a:pt x="250" y="3075"/>
                    <a:pt x="243" y="3073"/>
                    <a:pt x="232" y="3071"/>
                  </a:cubicBezTo>
                  <a:cubicBezTo>
                    <a:pt x="198" y="3065"/>
                    <a:pt x="204" y="3034"/>
                    <a:pt x="207" y="3018"/>
                  </a:cubicBezTo>
                  <a:cubicBezTo>
                    <a:pt x="212" y="3017"/>
                    <a:pt x="216" y="3017"/>
                    <a:pt x="220" y="3017"/>
                  </a:cubicBezTo>
                  <a:close/>
                  <a:moveTo>
                    <a:pt x="179" y="3654"/>
                  </a:moveTo>
                  <a:cubicBezTo>
                    <a:pt x="204" y="3657"/>
                    <a:pt x="229" y="3660"/>
                    <a:pt x="251" y="3670"/>
                  </a:cubicBezTo>
                  <a:lnTo>
                    <a:pt x="251" y="3685"/>
                  </a:lnTo>
                  <a:cubicBezTo>
                    <a:pt x="216" y="3685"/>
                    <a:pt x="179" y="3685"/>
                    <a:pt x="179" y="3670"/>
                  </a:cubicBezTo>
                  <a:lnTo>
                    <a:pt x="179" y="3654"/>
                  </a:lnTo>
                  <a:close/>
                  <a:moveTo>
                    <a:pt x="695" y="4821"/>
                  </a:moveTo>
                  <a:cubicBezTo>
                    <a:pt x="704" y="4821"/>
                    <a:pt x="705" y="4826"/>
                    <a:pt x="705" y="4826"/>
                  </a:cubicBezTo>
                  <a:cubicBezTo>
                    <a:pt x="712" y="4842"/>
                    <a:pt x="712" y="4839"/>
                    <a:pt x="680" y="4854"/>
                  </a:cubicBezTo>
                  <a:cubicBezTo>
                    <a:pt x="680" y="4854"/>
                    <a:pt x="663" y="4862"/>
                    <a:pt x="650" y="4862"/>
                  </a:cubicBezTo>
                  <a:cubicBezTo>
                    <a:pt x="645" y="4862"/>
                    <a:pt x="641" y="4861"/>
                    <a:pt x="639" y="4858"/>
                  </a:cubicBezTo>
                  <a:lnTo>
                    <a:pt x="668" y="4829"/>
                  </a:lnTo>
                  <a:cubicBezTo>
                    <a:pt x="681" y="4823"/>
                    <a:pt x="690" y="4821"/>
                    <a:pt x="695" y="4821"/>
                  </a:cubicBezTo>
                  <a:close/>
                  <a:moveTo>
                    <a:pt x="809" y="4967"/>
                  </a:moveTo>
                  <a:lnTo>
                    <a:pt x="815" y="4980"/>
                  </a:lnTo>
                  <a:cubicBezTo>
                    <a:pt x="792" y="4991"/>
                    <a:pt x="768" y="5003"/>
                    <a:pt x="755" y="5003"/>
                  </a:cubicBezTo>
                  <a:cubicBezTo>
                    <a:pt x="751" y="5003"/>
                    <a:pt x="748" y="5002"/>
                    <a:pt x="746" y="4999"/>
                  </a:cubicBezTo>
                  <a:lnTo>
                    <a:pt x="771" y="4970"/>
                  </a:lnTo>
                  <a:lnTo>
                    <a:pt x="809" y="4967"/>
                  </a:lnTo>
                  <a:close/>
                  <a:moveTo>
                    <a:pt x="648" y="5174"/>
                  </a:moveTo>
                  <a:cubicBezTo>
                    <a:pt x="678" y="5174"/>
                    <a:pt x="680" y="5185"/>
                    <a:pt x="652" y="5202"/>
                  </a:cubicBezTo>
                  <a:cubicBezTo>
                    <a:pt x="636" y="5212"/>
                    <a:pt x="628" y="5217"/>
                    <a:pt x="623" y="5217"/>
                  </a:cubicBezTo>
                  <a:cubicBezTo>
                    <a:pt x="619" y="5217"/>
                    <a:pt x="617" y="5213"/>
                    <a:pt x="614" y="5205"/>
                  </a:cubicBezTo>
                  <a:cubicBezTo>
                    <a:pt x="599" y="5180"/>
                    <a:pt x="599" y="5180"/>
                    <a:pt x="636" y="5174"/>
                  </a:cubicBezTo>
                  <a:cubicBezTo>
                    <a:pt x="641" y="5174"/>
                    <a:pt x="644" y="5174"/>
                    <a:pt x="648" y="5174"/>
                  </a:cubicBezTo>
                  <a:close/>
                  <a:moveTo>
                    <a:pt x="690" y="5268"/>
                  </a:moveTo>
                  <a:lnTo>
                    <a:pt x="696" y="5284"/>
                  </a:lnTo>
                  <a:cubicBezTo>
                    <a:pt x="705" y="5296"/>
                    <a:pt x="705" y="5296"/>
                    <a:pt x="674" y="5315"/>
                  </a:cubicBezTo>
                  <a:lnTo>
                    <a:pt x="668" y="5303"/>
                  </a:lnTo>
                  <a:lnTo>
                    <a:pt x="690" y="5268"/>
                  </a:lnTo>
                  <a:close/>
                  <a:moveTo>
                    <a:pt x="527" y="5330"/>
                  </a:moveTo>
                  <a:lnTo>
                    <a:pt x="527" y="5330"/>
                  </a:lnTo>
                  <a:cubicBezTo>
                    <a:pt x="525" y="5331"/>
                    <a:pt x="523" y="5332"/>
                    <a:pt x="520" y="5334"/>
                  </a:cubicBezTo>
                  <a:cubicBezTo>
                    <a:pt x="520" y="5334"/>
                    <a:pt x="520" y="5335"/>
                    <a:pt x="519" y="5335"/>
                  </a:cubicBezTo>
                  <a:lnTo>
                    <a:pt x="519" y="5335"/>
                  </a:lnTo>
                  <a:cubicBezTo>
                    <a:pt x="522" y="5334"/>
                    <a:pt x="524" y="5332"/>
                    <a:pt x="527" y="5330"/>
                  </a:cubicBezTo>
                  <a:close/>
                  <a:moveTo>
                    <a:pt x="519" y="5335"/>
                  </a:moveTo>
                  <a:cubicBezTo>
                    <a:pt x="506" y="5345"/>
                    <a:pt x="502" y="5351"/>
                    <a:pt x="504" y="5351"/>
                  </a:cubicBezTo>
                  <a:cubicBezTo>
                    <a:pt x="506" y="5351"/>
                    <a:pt x="512" y="5346"/>
                    <a:pt x="519" y="5335"/>
                  </a:cubicBezTo>
                  <a:close/>
                  <a:moveTo>
                    <a:pt x="707" y="5411"/>
                  </a:moveTo>
                  <a:cubicBezTo>
                    <a:pt x="703" y="5411"/>
                    <a:pt x="699" y="5411"/>
                    <a:pt x="693" y="5412"/>
                  </a:cubicBezTo>
                  <a:cubicBezTo>
                    <a:pt x="695" y="5415"/>
                    <a:pt x="699" y="5417"/>
                    <a:pt x="703" y="5417"/>
                  </a:cubicBezTo>
                  <a:cubicBezTo>
                    <a:pt x="711" y="5417"/>
                    <a:pt x="719" y="5411"/>
                    <a:pt x="707" y="5411"/>
                  </a:cubicBezTo>
                  <a:close/>
                  <a:moveTo>
                    <a:pt x="771" y="5400"/>
                  </a:moveTo>
                  <a:lnTo>
                    <a:pt x="777" y="5412"/>
                  </a:lnTo>
                  <a:cubicBezTo>
                    <a:pt x="787" y="5425"/>
                    <a:pt x="787" y="5425"/>
                    <a:pt x="759" y="5444"/>
                  </a:cubicBezTo>
                  <a:lnTo>
                    <a:pt x="749" y="5431"/>
                  </a:lnTo>
                  <a:lnTo>
                    <a:pt x="771" y="5400"/>
                  </a:lnTo>
                  <a:close/>
                  <a:moveTo>
                    <a:pt x="915" y="5478"/>
                  </a:moveTo>
                  <a:lnTo>
                    <a:pt x="921" y="5487"/>
                  </a:lnTo>
                  <a:cubicBezTo>
                    <a:pt x="931" y="5500"/>
                    <a:pt x="903" y="5522"/>
                    <a:pt x="903" y="5522"/>
                  </a:cubicBezTo>
                  <a:cubicBezTo>
                    <a:pt x="903" y="5522"/>
                    <a:pt x="886" y="5535"/>
                    <a:pt x="874" y="5535"/>
                  </a:cubicBezTo>
                  <a:cubicBezTo>
                    <a:pt x="870" y="5535"/>
                    <a:pt x="867" y="5534"/>
                    <a:pt x="865" y="5531"/>
                  </a:cubicBezTo>
                  <a:cubicBezTo>
                    <a:pt x="878" y="5512"/>
                    <a:pt x="896" y="5494"/>
                    <a:pt x="915" y="5478"/>
                  </a:cubicBezTo>
                  <a:close/>
                  <a:moveTo>
                    <a:pt x="1352" y="5902"/>
                  </a:moveTo>
                  <a:cubicBezTo>
                    <a:pt x="1356" y="5902"/>
                    <a:pt x="1356" y="5906"/>
                    <a:pt x="1348" y="5917"/>
                  </a:cubicBezTo>
                  <a:cubicBezTo>
                    <a:pt x="1332" y="5936"/>
                    <a:pt x="1313" y="5951"/>
                    <a:pt x="1291" y="5964"/>
                  </a:cubicBezTo>
                  <a:cubicBezTo>
                    <a:pt x="1291" y="5964"/>
                    <a:pt x="1280" y="5970"/>
                    <a:pt x="1274" y="5970"/>
                  </a:cubicBezTo>
                  <a:cubicBezTo>
                    <a:pt x="1270" y="5970"/>
                    <a:pt x="1269" y="5966"/>
                    <a:pt x="1279" y="5954"/>
                  </a:cubicBezTo>
                  <a:lnTo>
                    <a:pt x="1304" y="5926"/>
                  </a:lnTo>
                  <a:cubicBezTo>
                    <a:pt x="1324" y="5914"/>
                    <a:pt x="1345" y="5902"/>
                    <a:pt x="1352" y="5902"/>
                  </a:cubicBezTo>
                  <a:close/>
                  <a:moveTo>
                    <a:pt x="1830" y="6080"/>
                  </a:moveTo>
                  <a:lnTo>
                    <a:pt x="1830" y="6080"/>
                  </a:lnTo>
                  <a:cubicBezTo>
                    <a:pt x="1843" y="6089"/>
                    <a:pt x="1843" y="6089"/>
                    <a:pt x="1827" y="6120"/>
                  </a:cubicBezTo>
                  <a:cubicBezTo>
                    <a:pt x="1811" y="6148"/>
                    <a:pt x="1784" y="6169"/>
                    <a:pt x="1770" y="6169"/>
                  </a:cubicBezTo>
                  <a:cubicBezTo>
                    <a:pt x="1768" y="6169"/>
                    <a:pt x="1766" y="6168"/>
                    <a:pt x="1764" y="6167"/>
                  </a:cubicBezTo>
                  <a:cubicBezTo>
                    <a:pt x="1752" y="6158"/>
                    <a:pt x="1790" y="6095"/>
                    <a:pt x="1830" y="6080"/>
                  </a:cubicBezTo>
                  <a:close/>
                  <a:moveTo>
                    <a:pt x="3842" y="6679"/>
                  </a:moveTo>
                  <a:cubicBezTo>
                    <a:pt x="3852" y="6679"/>
                    <a:pt x="3842" y="6729"/>
                    <a:pt x="3817" y="6779"/>
                  </a:cubicBezTo>
                  <a:cubicBezTo>
                    <a:pt x="3806" y="6813"/>
                    <a:pt x="3801" y="6830"/>
                    <a:pt x="3799" y="6830"/>
                  </a:cubicBezTo>
                  <a:cubicBezTo>
                    <a:pt x="3797" y="6830"/>
                    <a:pt x="3798" y="6813"/>
                    <a:pt x="3801" y="6779"/>
                  </a:cubicBezTo>
                  <a:cubicBezTo>
                    <a:pt x="3805" y="6741"/>
                    <a:pt x="3808" y="6706"/>
                    <a:pt x="3820" y="6706"/>
                  </a:cubicBezTo>
                  <a:cubicBezTo>
                    <a:pt x="3831" y="6687"/>
                    <a:pt x="3838" y="6679"/>
                    <a:pt x="3842" y="6679"/>
                  </a:cubicBezTo>
                  <a:close/>
                  <a:moveTo>
                    <a:pt x="3047" y="537"/>
                  </a:moveTo>
                  <a:cubicBezTo>
                    <a:pt x="3044" y="537"/>
                    <a:pt x="3043" y="542"/>
                    <a:pt x="3043" y="552"/>
                  </a:cubicBezTo>
                  <a:cubicBezTo>
                    <a:pt x="3040" y="589"/>
                    <a:pt x="3009" y="621"/>
                    <a:pt x="2990" y="658"/>
                  </a:cubicBezTo>
                  <a:cubicBezTo>
                    <a:pt x="2985" y="668"/>
                    <a:pt x="2981" y="672"/>
                    <a:pt x="2977" y="672"/>
                  </a:cubicBezTo>
                  <a:cubicBezTo>
                    <a:pt x="2968" y="672"/>
                    <a:pt x="2964" y="645"/>
                    <a:pt x="2977" y="621"/>
                  </a:cubicBezTo>
                  <a:cubicBezTo>
                    <a:pt x="2977" y="583"/>
                    <a:pt x="2977" y="583"/>
                    <a:pt x="2946" y="545"/>
                  </a:cubicBezTo>
                  <a:cubicBezTo>
                    <a:pt x="2927" y="545"/>
                    <a:pt x="2896" y="545"/>
                    <a:pt x="2896" y="583"/>
                  </a:cubicBezTo>
                  <a:cubicBezTo>
                    <a:pt x="2896" y="601"/>
                    <a:pt x="2870" y="610"/>
                    <a:pt x="2843" y="610"/>
                  </a:cubicBezTo>
                  <a:cubicBezTo>
                    <a:pt x="2818" y="610"/>
                    <a:pt x="2792" y="603"/>
                    <a:pt x="2783" y="586"/>
                  </a:cubicBezTo>
                  <a:lnTo>
                    <a:pt x="2749" y="586"/>
                  </a:lnTo>
                  <a:cubicBezTo>
                    <a:pt x="2733" y="586"/>
                    <a:pt x="2720" y="621"/>
                    <a:pt x="2705" y="624"/>
                  </a:cubicBezTo>
                  <a:cubicBezTo>
                    <a:pt x="2705" y="624"/>
                    <a:pt x="2689" y="627"/>
                    <a:pt x="2676" y="664"/>
                  </a:cubicBezTo>
                  <a:cubicBezTo>
                    <a:pt x="2674" y="664"/>
                    <a:pt x="2672" y="665"/>
                    <a:pt x="2670" y="665"/>
                  </a:cubicBezTo>
                  <a:cubicBezTo>
                    <a:pt x="2657" y="665"/>
                    <a:pt x="2645" y="662"/>
                    <a:pt x="2642" y="630"/>
                  </a:cubicBezTo>
                  <a:cubicBezTo>
                    <a:pt x="2637" y="668"/>
                    <a:pt x="2635" y="687"/>
                    <a:pt x="2631" y="687"/>
                  </a:cubicBezTo>
                  <a:cubicBezTo>
                    <a:pt x="2627" y="687"/>
                    <a:pt x="2621" y="669"/>
                    <a:pt x="2611" y="633"/>
                  </a:cubicBezTo>
                  <a:cubicBezTo>
                    <a:pt x="2606" y="599"/>
                    <a:pt x="2604" y="582"/>
                    <a:pt x="2602" y="582"/>
                  </a:cubicBezTo>
                  <a:cubicBezTo>
                    <a:pt x="2600" y="582"/>
                    <a:pt x="2598" y="600"/>
                    <a:pt x="2595" y="636"/>
                  </a:cubicBezTo>
                  <a:cubicBezTo>
                    <a:pt x="2589" y="656"/>
                    <a:pt x="2585" y="665"/>
                    <a:pt x="2581" y="665"/>
                  </a:cubicBezTo>
                  <a:cubicBezTo>
                    <a:pt x="2577" y="665"/>
                    <a:pt x="2571" y="656"/>
                    <a:pt x="2560" y="639"/>
                  </a:cubicBezTo>
                  <a:cubicBezTo>
                    <a:pt x="2559" y="623"/>
                    <a:pt x="2554" y="614"/>
                    <a:pt x="2551" y="614"/>
                  </a:cubicBezTo>
                  <a:cubicBezTo>
                    <a:pt x="2547" y="614"/>
                    <a:pt x="2543" y="623"/>
                    <a:pt x="2545" y="643"/>
                  </a:cubicBezTo>
                  <a:cubicBezTo>
                    <a:pt x="2541" y="687"/>
                    <a:pt x="2524" y="721"/>
                    <a:pt x="2509" y="721"/>
                  </a:cubicBezTo>
                  <a:cubicBezTo>
                    <a:pt x="2500" y="721"/>
                    <a:pt x="2493" y="711"/>
                    <a:pt x="2488" y="686"/>
                  </a:cubicBezTo>
                  <a:cubicBezTo>
                    <a:pt x="2488" y="686"/>
                    <a:pt x="2473" y="690"/>
                    <a:pt x="2463" y="727"/>
                  </a:cubicBezTo>
                  <a:cubicBezTo>
                    <a:pt x="2463" y="764"/>
                    <a:pt x="2463" y="782"/>
                    <a:pt x="2461" y="782"/>
                  </a:cubicBezTo>
                  <a:cubicBezTo>
                    <a:pt x="2459" y="782"/>
                    <a:pt x="2455" y="764"/>
                    <a:pt x="2448" y="730"/>
                  </a:cubicBezTo>
                  <a:cubicBezTo>
                    <a:pt x="2434" y="697"/>
                    <a:pt x="2424" y="681"/>
                    <a:pt x="2416" y="681"/>
                  </a:cubicBezTo>
                  <a:cubicBezTo>
                    <a:pt x="2408" y="681"/>
                    <a:pt x="2404" y="700"/>
                    <a:pt x="2404" y="740"/>
                  </a:cubicBezTo>
                  <a:cubicBezTo>
                    <a:pt x="2404" y="740"/>
                    <a:pt x="2399" y="757"/>
                    <a:pt x="2390" y="757"/>
                  </a:cubicBezTo>
                  <a:cubicBezTo>
                    <a:pt x="2385" y="757"/>
                    <a:pt x="2379" y="754"/>
                    <a:pt x="2372" y="743"/>
                  </a:cubicBezTo>
                  <a:cubicBezTo>
                    <a:pt x="2356" y="729"/>
                    <a:pt x="2325" y="720"/>
                    <a:pt x="2300" y="720"/>
                  </a:cubicBezTo>
                  <a:cubicBezTo>
                    <a:pt x="2270" y="720"/>
                    <a:pt x="2247" y="733"/>
                    <a:pt x="2266" y="768"/>
                  </a:cubicBezTo>
                  <a:lnTo>
                    <a:pt x="2235" y="777"/>
                  </a:lnTo>
                  <a:cubicBezTo>
                    <a:pt x="2219" y="767"/>
                    <a:pt x="2207" y="761"/>
                    <a:pt x="2198" y="761"/>
                  </a:cubicBezTo>
                  <a:cubicBezTo>
                    <a:pt x="2185" y="761"/>
                    <a:pt x="2179" y="771"/>
                    <a:pt x="2175" y="793"/>
                  </a:cubicBezTo>
                  <a:lnTo>
                    <a:pt x="2172" y="831"/>
                  </a:lnTo>
                  <a:cubicBezTo>
                    <a:pt x="2160" y="798"/>
                    <a:pt x="2137" y="771"/>
                    <a:pt x="2121" y="771"/>
                  </a:cubicBezTo>
                  <a:cubicBezTo>
                    <a:pt x="2120" y="771"/>
                    <a:pt x="2119" y="771"/>
                    <a:pt x="2119" y="771"/>
                  </a:cubicBezTo>
                  <a:cubicBezTo>
                    <a:pt x="2103" y="777"/>
                    <a:pt x="2103" y="777"/>
                    <a:pt x="2115" y="812"/>
                  </a:cubicBezTo>
                  <a:cubicBezTo>
                    <a:pt x="2141" y="840"/>
                    <a:pt x="2125" y="843"/>
                    <a:pt x="2112" y="849"/>
                  </a:cubicBezTo>
                  <a:cubicBezTo>
                    <a:pt x="2111" y="850"/>
                    <a:pt x="2109" y="850"/>
                    <a:pt x="2108" y="850"/>
                  </a:cubicBezTo>
                  <a:cubicBezTo>
                    <a:pt x="2092" y="850"/>
                    <a:pt x="2070" y="824"/>
                    <a:pt x="2059" y="793"/>
                  </a:cubicBezTo>
                  <a:lnTo>
                    <a:pt x="2043" y="796"/>
                  </a:lnTo>
                  <a:cubicBezTo>
                    <a:pt x="2059" y="839"/>
                    <a:pt x="2059" y="857"/>
                    <a:pt x="2054" y="857"/>
                  </a:cubicBezTo>
                  <a:cubicBezTo>
                    <a:pt x="2050" y="857"/>
                    <a:pt x="2045" y="850"/>
                    <a:pt x="2040" y="837"/>
                  </a:cubicBezTo>
                  <a:cubicBezTo>
                    <a:pt x="2025" y="819"/>
                    <a:pt x="2013" y="814"/>
                    <a:pt x="2002" y="814"/>
                  </a:cubicBezTo>
                  <a:cubicBezTo>
                    <a:pt x="1996" y="814"/>
                    <a:pt x="1990" y="816"/>
                    <a:pt x="1984" y="818"/>
                  </a:cubicBezTo>
                  <a:lnTo>
                    <a:pt x="1971" y="784"/>
                  </a:lnTo>
                  <a:cubicBezTo>
                    <a:pt x="1964" y="776"/>
                    <a:pt x="1959" y="773"/>
                    <a:pt x="1957" y="773"/>
                  </a:cubicBezTo>
                  <a:cubicBezTo>
                    <a:pt x="1950" y="773"/>
                    <a:pt x="1959" y="799"/>
                    <a:pt x="1968" y="824"/>
                  </a:cubicBezTo>
                  <a:lnTo>
                    <a:pt x="1940" y="834"/>
                  </a:lnTo>
                  <a:cubicBezTo>
                    <a:pt x="1924" y="840"/>
                    <a:pt x="1909" y="846"/>
                    <a:pt x="1937" y="871"/>
                  </a:cubicBezTo>
                  <a:cubicBezTo>
                    <a:pt x="1953" y="906"/>
                    <a:pt x="1965" y="940"/>
                    <a:pt x="1949" y="947"/>
                  </a:cubicBezTo>
                  <a:cubicBezTo>
                    <a:pt x="1938" y="915"/>
                    <a:pt x="1926" y="883"/>
                    <a:pt x="1912" y="883"/>
                  </a:cubicBezTo>
                  <a:cubicBezTo>
                    <a:pt x="1911" y="883"/>
                    <a:pt x="1910" y="883"/>
                    <a:pt x="1909" y="884"/>
                  </a:cubicBezTo>
                  <a:cubicBezTo>
                    <a:pt x="1908" y="884"/>
                    <a:pt x="1906" y="885"/>
                    <a:pt x="1905" y="885"/>
                  </a:cubicBezTo>
                  <a:cubicBezTo>
                    <a:pt x="1893" y="885"/>
                    <a:pt x="1880" y="859"/>
                    <a:pt x="1880" y="859"/>
                  </a:cubicBezTo>
                  <a:cubicBezTo>
                    <a:pt x="1876" y="834"/>
                    <a:pt x="1868" y="824"/>
                    <a:pt x="1858" y="824"/>
                  </a:cubicBezTo>
                  <a:cubicBezTo>
                    <a:pt x="1841" y="824"/>
                    <a:pt x="1821" y="857"/>
                    <a:pt x="1821" y="884"/>
                  </a:cubicBezTo>
                  <a:cubicBezTo>
                    <a:pt x="1823" y="926"/>
                    <a:pt x="1819" y="948"/>
                    <a:pt x="1810" y="948"/>
                  </a:cubicBezTo>
                  <a:cubicBezTo>
                    <a:pt x="1802" y="948"/>
                    <a:pt x="1791" y="933"/>
                    <a:pt x="1777" y="903"/>
                  </a:cubicBezTo>
                  <a:cubicBezTo>
                    <a:pt x="1770" y="886"/>
                    <a:pt x="1764" y="878"/>
                    <a:pt x="1761" y="878"/>
                  </a:cubicBezTo>
                  <a:cubicBezTo>
                    <a:pt x="1751" y="878"/>
                    <a:pt x="1758" y="942"/>
                    <a:pt x="1783" y="1019"/>
                  </a:cubicBezTo>
                  <a:lnTo>
                    <a:pt x="1818" y="1122"/>
                  </a:lnTo>
                  <a:lnTo>
                    <a:pt x="1818" y="1122"/>
                  </a:lnTo>
                  <a:lnTo>
                    <a:pt x="1768" y="1025"/>
                  </a:lnTo>
                  <a:cubicBezTo>
                    <a:pt x="1727" y="959"/>
                    <a:pt x="1708" y="930"/>
                    <a:pt x="1697" y="930"/>
                  </a:cubicBezTo>
                  <a:cubicBezTo>
                    <a:pt x="1687" y="930"/>
                    <a:pt x="1684" y="951"/>
                    <a:pt x="1680" y="990"/>
                  </a:cubicBezTo>
                  <a:cubicBezTo>
                    <a:pt x="1675" y="1014"/>
                    <a:pt x="1672" y="1025"/>
                    <a:pt x="1668" y="1025"/>
                  </a:cubicBezTo>
                  <a:cubicBezTo>
                    <a:pt x="1665" y="1025"/>
                    <a:pt x="1660" y="1017"/>
                    <a:pt x="1652" y="1003"/>
                  </a:cubicBezTo>
                  <a:cubicBezTo>
                    <a:pt x="1645" y="989"/>
                    <a:pt x="1637" y="983"/>
                    <a:pt x="1628" y="983"/>
                  </a:cubicBezTo>
                  <a:cubicBezTo>
                    <a:pt x="1616" y="983"/>
                    <a:pt x="1602" y="991"/>
                    <a:pt x="1580" y="1003"/>
                  </a:cubicBezTo>
                  <a:cubicBezTo>
                    <a:pt x="1536" y="1025"/>
                    <a:pt x="1523" y="1034"/>
                    <a:pt x="1542" y="1066"/>
                  </a:cubicBezTo>
                  <a:lnTo>
                    <a:pt x="1517" y="1081"/>
                  </a:lnTo>
                  <a:cubicBezTo>
                    <a:pt x="1500" y="1065"/>
                    <a:pt x="1488" y="1058"/>
                    <a:pt x="1481" y="1058"/>
                  </a:cubicBezTo>
                  <a:cubicBezTo>
                    <a:pt x="1465" y="1058"/>
                    <a:pt x="1473" y="1092"/>
                    <a:pt x="1508" y="1128"/>
                  </a:cubicBezTo>
                  <a:lnTo>
                    <a:pt x="1482" y="1144"/>
                  </a:lnTo>
                  <a:lnTo>
                    <a:pt x="1461" y="1113"/>
                  </a:lnTo>
                  <a:cubicBezTo>
                    <a:pt x="1456" y="1104"/>
                    <a:pt x="1449" y="1099"/>
                    <a:pt x="1439" y="1099"/>
                  </a:cubicBezTo>
                  <a:cubicBezTo>
                    <a:pt x="1418" y="1099"/>
                    <a:pt x="1381" y="1121"/>
                    <a:pt x="1310" y="1172"/>
                  </a:cubicBezTo>
                  <a:cubicBezTo>
                    <a:pt x="1191" y="1254"/>
                    <a:pt x="1182" y="1266"/>
                    <a:pt x="1225" y="1319"/>
                  </a:cubicBezTo>
                  <a:cubicBezTo>
                    <a:pt x="1243" y="1357"/>
                    <a:pt x="1248" y="1376"/>
                    <a:pt x="1240" y="1376"/>
                  </a:cubicBezTo>
                  <a:cubicBezTo>
                    <a:pt x="1234" y="1376"/>
                    <a:pt x="1221" y="1365"/>
                    <a:pt x="1200" y="1341"/>
                  </a:cubicBezTo>
                  <a:cubicBezTo>
                    <a:pt x="1186" y="1323"/>
                    <a:pt x="1167" y="1309"/>
                    <a:pt x="1161" y="1309"/>
                  </a:cubicBezTo>
                  <a:cubicBezTo>
                    <a:pt x="1157" y="1309"/>
                    <a:pt x="1158" y="1313"/>
                    <a:pt x="1166" y="1323"/>
                  </a:cubicBezTo>
                  <a:cubicBezTo>
                    <a:pt x="1156" y="1329"/>
                    <a:pt x="1145" y="1332"/>
                    <a:pt x="1134" y="1332"/>
                  </a:cubicBezTo>
                  <a:cubicBezTo>
                    <a:pt x="1125" y="1332"/>
                    <a:pt x="1115" y="1330"/>
                    <a:pt x="1106" y="1326"/>
                  </a:cubicBezTo>
                  <a:cubicBezTo>
                    <a:pt x="1087" y="1320"/>
                    <a:pt x="1072" y="1317"/>
                    <a:pt x="1062" y="1317"/>
                  </a:cubicBezTo>
                  <a:cubicBezTo>
                    <a:pt x="1027" y="1317"/>
                    <a:pt x="1037" y="1345"/>
                    <a:pt x="1056" y="1366"/>
                  </a:cubicBezTo>
                  <a:cubicBezTo>
                    <a:pt x="1084" y="1387"/>
                    <a:pt x="1091" y="1394"/>
                    <a:pt x="1088" y="1394"/>
                  </a:cubicBezTo>
                  <a:cubicBezTo>
                    <a:pt x="1083" y="1394"/>
                    <a:pt x="1064" y="1384"/>
                    <a:pt x="1044" y="1376"/>
                  </a:cubicBezTo>
                  <a:cubicBezTo>
                    <a:pt x="1023" y="1367"/>
                    <a:pt x="1001" y="1357"/>
                    <a:pt x="993" y="1357"/>
                  </a:cubicBezTo>
                  <a:cubicBezTo>
                    <a:pt x="987" y="1357"/>
                    <a:pt x="987" y="1361"/>
                    <a:pt x="997" y="1373"/>
                  </a:cubicBezTo>
                  <a:cubicBezTo>
                    <a:pt x="1007" y="1402"/>
                    <a:pt x="981" y="1463"/>
                    <a:pt x="946" y="1463"/>
                  </a:cubicBezTo>
                  <a:cubicBezTo>
                    <a:pt x="936" y="1463"/>
                    <a:pt x="926" y="1459"/>
                    <a:pt x="915" y="1448"/>
                  </a:cubicBezTo>
                  <a:lnTo>
                    <a:pt x="890" y="1470"/>
                  </a:lnTo>
                  <a:cubicBezTo>
                    <a:pt x="915" y="1495"/>
                    <a:pt x="893" y="1517"/>
                    <a:pt x="871" y="1542"/>
                  </a:cubicBezTo>
                  <a:cubicBezTo>
                    <a:pt x="858" y="1555"/>
                    <a:pt x="849" y="1565"/>
                    <a:pt x="838" y="1565"/>
                  </a:cubicBezTo>
                  <a:cubicBezTo>
                    <a:pt x="831" y="1565"/>
                    <a:pt x="823" y="1561"/>
                    <a:pt x="812" y="1551"/>
                  </a:cubicBezTo>
                  <a:cubicBezTo>
                    <a:pt x="806" y="1538"/>
                    <a:pt x="801" y="1532"/>
                    <a:pt x="797" y="1532"/>
                  </a:cubicBezTo>
                  <a:cubicBezTo>
                    <a:pt x="791" y="1532"/>
                    <a:pt x="788" y="1548"/>
                    <a:pt x="790" y="1576"/>
                  </a:cubicBezTo>
                  <a:cubicBezTo>
                    <a:pt x="780" y="1589"/>
                    <a:pt x="821" y="1649"/>
                    <a:pt x="812" y="1658"/>
                  </a:cubicBezTo>
                  <a:cubicBezTo>
                    <a:pt x="837" y="1683"/>
                    <a:pt x="856" y="1717"/>
                    <a:pt x="843" y="1727"/>
                  </a:cubicBezTo>
                  <a:lnTo>
                    <a:pt x="815" y="1705"/>
                  </a:lnTo>
                  <a:lnTo>
                    <a:pt x="762" y="1658"/>
                  </a:lnTo>
                  <a:lnTo>
                    <a:pt x="762" y="1658"/>
                  </a:lnTo>
                  <a:cubicBezTo>
                    <a:pt x="752" y="1670"/>
                    <a:pt x="743" y="1683"/>
                    <a:pt x="768" y="1705"/>
                  </a:cubicBezTo>
                  <a:cubicBezTo>
                    <a:pt x="759" y="1703"/>
                    <a:pt x="752" y="1702"/>
                    <a:pt x="746" y="1702"/>
                  </a:cubicBezTo>
                  <a:cubicBezTo>
                    <a:pt x="726" y="1702"/>
                    <a:pt x="717" y="1714"/>
                    <a:pt x="702" y="1733"/>
                  </a:cubicBezTo>
                  <a:cubicBezTo>
                    <a:pt x="680" y="1758"/>
                    <a:pt x="661" y="1783"/>
                    <a:pt x="680" y="1818"/>
                  </a:cubicBezTo>
                  <a:cubicBezTo>
                    <a:pt x="669" y="1811"/>
                    <a:pt x="658" y="1809"/>
                    <a:pt x="648" y="1809"/>
                  </a:cubicBezTo>
                  <a:cubicBezTo>
                    <a:pt x="597" y="1809"/>
                    <a:pt x="561" y="1876"/>
                    <a:pt x="605" y="1918"/>
                  </a:cubicBezTo>
                  <a:cubicBezTo>
                    <a:pt x="627" y="1935"/>
                    <a:pt x="626" y="1946"/>
                    <a:pt x="607" y="1946"/>
                  </a:cubicBezTo>
                  <a:cubicBezTo>
                    <a:pt x="602" y="1946"/>
                    <a:pt x="595" y="1945"/>
                    <a:pt x="586" y="1943"/>
                  </a:cubicBezTo>
                  <a:cubicBezTo>
                    <a:pt x="575" y="1941"/>
                    <a:pt x="567" y="1940"/>
                    <a:pt x="561" y="1940"/>
                  </a:cubicBezTo>
                  <a:cubicBezTo>
                    <a:pt x="549" y="1940"/>
                    <a:pt x="552" y="1947"/>
                    <a:pt x="567" y="1971"/>
                  </a:cubicBezTo>
                  <a:cubicBezTo>
                    <a:pt x="580" y="1990"/>
                    <a:pt x="571" y="1995"/>
                    <a:pt x="554" y="1995"/>
                  </a:cubicBezTo>
                  <a:cubicBezTo>
                    <a:pt x="542" y="1995"/>
                    <a:pt x="526" y="1993"/>
                    <a:pt x="511" y="1990"/>
                  </a:cubicBezTo>
                  <a:cubicBezTo>
                    <a:pt x="487" y="1981"/>
                    <a:pt x="471" y="1978"/>
                    <a:pt x="460" y="1978"/>
                  </a:cubicBezTo>
                  <a:cubicBezTo>
                    <a:pt x="439" y="1978"/>
                    <a:pt x="440" y="1991"/>
                    <a:pt x="455" y="2012"/>
                  </a:cubicBezTo>
                  <a:cubicBezTo>
                    <a:pt x="464" y="2043"/>
                    <a:pt x="461" y="2075"/>
                    <a:pt x="445" y="2100"/>
                  </a:cubicBezTo>
                  <a:cubicBezTo>
                    <a:pt x="458" y="2147"/>
                    <a:pt x="451" y="2159"/>
                    <a:pt x="489" y="2162"/>
                  </a:cubicBezTo>
                  <a:cubicBezTo>
                    <a:pt x="511" y="2175"/>
                    <a:pt x="530" y="2191"/>
                    <a:pt x="545" y="2209"/>
                  </a:cubicBezTo>
                  <a:cubicBezTo>
                    <a:pt x="553" y="2231"/>
                    <a:pt x="550" y="2238"/>
                    <a:pt x="545" y="2238"/>
                  </a:cubicBezTo>
                  <a:cubicBezTo>
                    <a:pt x="540" y="2238"/>
                    <a:pt x="533" y="2230"/>
                    <a:pt x="536" y="2222"/>
                  </a:cubicBezTo>
                  <a:cubicBezTo>
                    <a:pt x="525" y="2194"/>
                    <a:pt x="519" y="2191"/>
                    <a:pt x="502" y="2191"/>
                  </a:cubicBezTo>
                  <a:cubicBezTo>
                    <a:pt x="499" y="2191"/>
                    <a:pt x="494" y="2191"/>
                    <a:pt x="489" y="2191"/>
                  </a:cubicBezTo>
                  <a:cubicBezTo>
                    <a:pt x="485" y="2191"/>
                    <a:pt x="479" y="2191"/>
                    <a:pt x="473" y="2191"/>
                  </a:cubicBezTo>
                  <a:cubicBezTo>
                    <a:pt x="471" y="2190"/>
                    <a:pt x="469" y="2190"/>
                    <a:pt x="467" y="2190"/>
                  </a:cubicBezTo>
                  <a:cubicBezTo>
                    <a:pt x="444" y="2190"/>
                    <a:pt x="420" y="2205"/>
                    <a:pt x="414" y="2228"/>
                  </a:cubicBezTo>
                  <a:cubicBezTo>
                    <a:pt x="404" y="2244"/>
                    <a:pt x="392" y="2272"/>
                    <a:pt x="386" y="2285"/>
                  </a:cubicBezTo>
                  <a:cubicBezTo>
                    <a:pt x="329" y="2313"/>
                    <a:pt x="323" y="2325"/>
                    <a:pt x="354" y="2341"/>
                  </a:cubicBezTo>
                  <a:cubicBezTo>
                    <a:pt x="367" y="2347"/>
                    <a:pt x="378" y="2352"/>
                    <a:pt x="386" y="2356"/>
                  </a:cubicBezTo>
                  <a:lnTo>
                    <a:pt x="386" y="2356"/>
                  </a:lnTo>
                  <a:cubicBezTo>
                    <a:pt x="383" y="2356"/>
                    <a:pt x="380" y="2355"/>
                    <a:pt x="377" y="2355"/>
                  </a:cubicBezTo>
                  <a:cubicBezTo>
                    <a:pt x="307" y="2355"/>
                    <a:pt x="251" y="2509"/>
                    <a:pt x="307" y="2545"/>
                  </a:cubicBezTo>
                  <a:lnTo>
                    <a:pt x="273" y="2532"/>
                  </a:lnTo>
                  <a:cubicBezTo>
                    <a:pt x="265" y="2529"/>
                    <a:pt x="258" y="2527"/>
                    <a:pt x="253" y="2527"/>
                  </a:cubicBezTo>
                  <a:cubicBezTo>
                    <a:pt x="238" y="2527"/>
                    <a:pt x="232" y="2540"/>
                    <a:pt x="223" y="2564"/>
                  </a:cubicBezTo>
                  <a:cubicBezTo>
                    <a:pt x="216" y="2579"/>
                    <a:pt x="232" y="2651"/>
                    <a:pt x="216" y="2695"/>
                  </a:cubicBezTo>
                  <a:cubicBezTo>
                    <a:pt x="194" y="2758"/>
                    <a:pt x="185" y="2805"/>
                    <a:pt x="220" y="2811"/>
                  </a:cubicBezTo>
                  <a:cubicBezTo>
                    <a:pt x="218" y="2820"/>
                    <a:pt x="217" y="2824"/>
                    <a:pt x="210" y="2824"/>
                  </a:cubicBezTo>
                  <a:cubicBezTo>
                    <a:pt x="205" y="2824"/>
                    <a:pt x="197" y="2822"/>
                    <a:pt x="182" y="2817"/>
                  </a:cubicBezTo>
                  <a:cubicBezTo>
                    <a:pt x="171" y="2810"/>
                    <a:pt x="163" y="2807"/>
                    <a:pt x="157" y="2807"/>
                  </a:cubicBezTo>
                  <a:cubicBezTo>
                    <a:pt x="147" y="2807"/>
                    <a:pt x="143" y="2817"/>
                    <a:pt x="141" y="2827"/>
                  </a:cubicBezTo>
                  <a:cubicBezTo>
                    <a:pt x="138" y="2842"/>
                    <a:pt x="173" y="2849"/>
                    <a:pt x="207" y="2858"/>
                  </a:cubicBezTo>
                  <a:cubicBezTo>
                    <a:pt x="241" y="2868"/>
                    <a:pt x="238" y="2883"/>
                    <a:pt x="194" y="2905"/>
                  </a:cubicBezTo>
                  <a:cubicBezTo>
                    <a:pt x="151" y="2927"/>
                    <a:pt x="138" y="2987"/>
                    <a:pt x="169" y="3027"/>
                  </a:cubicBezTo>
                  <a:cubicBezTo>
                    <a:pt x="167" y="3041"/>
                    <a:pt x="164" y="3054"/>
                    <a:pt x="143" y="3054"/>
                  </a:cubicBezTo>
                  <a:cubicBezTo>
                    <a:pt x="139" y="3054"/>
                    <a:pt x="134" y="3053"/>
                    <a:pt x="129" y="3052"/>
                  </a:cubicBezTo>
                  <a:cubicBezTo>
                    <a:pt x="88" y="3062"/>
                    <a:pt x="47" y="3087"/>
                    <a:pt x="113" y="3131"/>
                  </a:cubicBezTo>
                  <a:cubicBezTo>
                    <a:pt x="111" y="3140"/>
                    <a:pt x="110" y="3144"/>
                    <a:pt x="102" y="3144"/>
                  </a:cubicBezTo>
                  <a:cubicBezTo>
                    <a:pt x="97" y="3144"/>
                    <a:pt x="89" y="3143"/>
                    <a:pt x="75" y="3140"/>
                  </a:cubicBezTo>
                  <a:cubicBezTo>
                    <a:pt x="35" y="3153"/>
                    <a:pt x="0" y="3146"/>
                    <a:pt x="69" y="3172"/>
                  </a:cubicBezTo>
                  <a:cubicBezTo>
                    <a:pt x="100" y="3206"/>
                    <a:pt x="94" y="3259"/>
                    <a:pt x="57" y="3284"/>
                  </a:cubicBezTo>
                  <a:cubicBezTo>
                    <a:pt x="53" y="3300"/>
                    <a:pt x="53" y="3319"/>
                    <a:pt x="88" y="3322"/>
                  </a:cubicBezTo>
                  <a:lnTo>
                    <a:pt x="122" y="3325"/>
                  </a:lnTo>
                  <a:cubicBezTo>
                    <a:pt x="50" y="3334"/>
                    <a:pt x="50" y="3334"/>
                    <a:pt x="119" y="3356"/>
                  </a:cubicBezTo>
                  <a:cubicBezTo>
                    <a:pt x="154" y="3360"/>
                    <a:pt x="154" y="3372"/>
                    <a:pt x="116" y="3372"/>
                  </a:cubicBezTo>
                  <a:cubicBezTo>
                    <a:pt x="82" y="3385"/>
                    <a:pt x="82" y="3400"/>
                    <a:pt x="82" y="3400"/>
                  </a:cubicBezTo>
                  <a:cubicBezTo>
                    <a:pt x="94" y="3457"/>
                    <a:pt x="104" y="3516"/>
                    <a:pt x="107" y="3576"/>
                  </a:cubicBezTo>
                  <a:cubicBezTo>
                    <a:pt x="107" y="3700"/>
                    <a:pt x="107" y="3748"/>
                    <a:pt x="141" y="3748"/>
                  </a:cubicBezTo>
                  <a:cubicBezTo>
                    <a:pt x="142" y="3748"/>
                    <a:pt x="143" y="3748"/>
                    <a:pt x="144" y="3748"/>
                  </a:cubicBezTo>
                  <a:cubicBezTo>
                    <a:pt x="179" y="3764"/>
                    <a:pt x="179" y="3764"/>
                    <a:pt x="144" y="3779"/>
                  </a:cubicBezTo>
                  <a:cubicBezTo>
                    <a:pt x="110" y="3798"/>
                    <a:pt x="110" y="3814"/>
                    <a:pt x="113" y="3830"/>
                  </a:cubicBezTo>
                  <a:cubicBezTo>
                    <a:pt x="113" y="3845"/>
                    <a:pt x="113" y="3861"/>
                    <a:pt x="79" y="3864"/>
                  </a:cubicBezTo>
                  <a:cubicBezTo>
                    <a:pt x="116" y="3877"/>
                    <a:pt x="116" y="3877"/>
                    <a:pt x="116" y="3892"/>
                  </a:cubicBezTo>
                  <a:cubicBezTo>
                    <a:pt x="82" y="3895"/>
                    <a:pt x="82" y="3914"/>
                    <a:pt x="119" y="3924"/>
                  </a:cubicBezTo>
                  <a:cubicBezTo>
                    <a:pt x="191" y="3933"/>
                    <a:pt x="191" y="3933"/>
                    <a:pt x="119" y="3939"/>
                  </a:cubicBezTo>
                  <a:cubicBezTo>
                    <a:pt x="90" y="3945"/>
                    <a:pt x="63" y="3981"/>
                    <a:pt x="76" y="3981"/>
                  </a:cubicBezTo>
                  <a:cubicBezTo>
                    <a:pt x="79" y="3981"/>
                    <a:pt x="83" y="3980"/>
                    <a:pt x="88" y="3977"/>
                  </a:cubicBezTo>
                  <a:cubicBezTo>
                    <a:pt x="90" y="3977"/>
                    <a:pt x="91" y="3977"/>
                    <a:pt x="93" y="3977"/>
                  </a:cubicBezTo>
                  <a:cubicBezTo>
                    <a:pt x="123" y="3977"/>
                    <a:pt x="127" y="4006"/>
                    <a:pt x="163" y="4015"/>
                  </a:cubicBezTo>
                  <a:cubicBezTo>
                    <a:pt x="166" y="4030"/>
                    <a:pt x="166" y="4046"/>
                    <a:pt x="132" y="4052"/>
                  </a:cubicBezTo>
                  <a:cubicBezTo>
                    <a:pt x="97" y="4071"/>
                    <a:pt x="144" y="4146"/>
                    <a:pt x="182" y="4156"/>
                  </a:cubicBezTo>
                  <a:cubicBezTo>
                    <a:pt x="187" y="4155"/>
                    <a:pt x="192" y="4154"/>
                    <a:pt x="196" y="4154"/>
                  </a:cubicBezTo>
                  <a:cubicBezTo>
                    <a:pt x="216" y="4154"/>
                    <a:pt x="214" y="4166"/>
                    <a:pt x="185" y="4171"/>
                  </a:cubicBezTo>
                  <a:cubicBezTo>
                    <a:pt x="147" y="4177"/>
                    <a:pt x="151" y="4193"/>
                    <a:pt x="154" y="4209"/>
                  </a:cubicBezTo>
                  <a:cubicBezTo>
                    <a:pt x="191" y="4218"/>
                    <a:pt x="157" y="4224"/>
                    <a:pt x="122" y="4231"/>
                  </a:cubicBezTo>
                  <a:cubicBezTo>
                    <a:pt x="115" y="4229"/>
                    <a:pt x="109" y="4228"/>
                    <a:pt x="105" y="4228"/>
                  </a:cubicBezTo>
                  <a:cubicBezTo>
                    <a:pt x="86" y="4228"/>
                    <a:pt x="89" y="4243"/>
                    <a:pt x="94" y="4268"/>
                  </a:cubicBezTo>
                  <a:cubicBezTo>
                    <a:pt x="132" y="4278"/>
                    <a:pt x="144" y="4340"/>
                    <a:pt x="154" y="4391"/>
                  </a:cubicBezTo>
                  <a:cubicBezTo>
                    <a:pt x="173" y="4469"/>
                    <a:pt x="210" y="4475"/>
                    <a:pt x="288" y="4485"/>
                  </a:cubicBezTo>
                  <a:lnTo>
                    <a:pt x="361" y="4481"/>
                  </a:lnTo>
                  <a:lnTo>
                    <a:pt x="292" y="4500"/>
                  </a:lnTo>
                  <a:cubicBezTo>
                    <a:pt x="257" y="4513"/>
                    <a:pt x="226" y="4528"/>
                    <a:pt x="191" y="4544"/>
                  </a:cubicBezTo>
                  <a:cubicBezTo>
                    <a:pt x="194" y="4550"/>
                    <a:pt x="200" y="4553"/>
                    <a:pt x="210" y="4553"/>
                  </a:cubicBezTo>
                  <a:cubicBezTo>
                    <a:pt x="224" y="4553"/>
                    <a:pt x="245" y="4547"/>
                    <a:pt x="267" y="4541"/>
                  </a:cubicBezTo>
                  <a:cubicBezTo>
                    <a:pt x="274" y="4539"/>
                    <a:pt x="280" y="4538"/>
                    <a:pt x="284" y="4538"/>
                  </a:cubicBezTo>
                  <a:cubicBezTo>
                    <a:pt x="301" y="4538"/>
                    <a:pt x="299" y="4553"/>
                    <a:pt x="279" y="4585"/>
                  </a:cubicBezTo>
                  <a:cubicBezTo>
                    <a:pt x="254" y="4626"/>
                    <a:pt x="257" y="4641"/>
                    <a:pt x="298" y="4648"/>
                  </a:cubicBezTo>
                  <a:cubicBezTo>
                    <a:pt x="301" y="4660"/>
                    <a:pt x="307" y="4676"/>
                    <a:pt x="279" y="4704"/>
                  </a:cubicBezTo>
                  <a:cubicBezTo>
                    <a:pt x="281" y="4711"/>
                    <a:pt x="282" y="4714"/>
                    <a:pt x="287" y="4714"/>
                  </a:cubicBezTo>
                  <a:cubicBezTo>
                    <a:pt x="292" y="4714"/>
                    <a:pt x="301" y="4711"/>
                    <a:pt x="317" y="4707"/>
                  </a:cubicBezTo>
                  <a:cubicBezTo>
                    <a:pt x="325" y="4704"/>
                    <a:pt x="332" y="4703"/>
                    <a:pt x="336" y="4703"/>
                  </a:cubicBezTo>
                  <a:cubicBezTo>
                    <a:pt x="351" y="4703"/>
                    <a:pt x="347" y="4716"/>
                    <a:pt x="326" y="4735"/>
                  </a:cubicBezTo>
                  <a:cubicBezTo>
                    <a:pt x="272" y="4771"/>
                    <a:pt x="276" y="4810"/>
                    <a:pt x="301" y="4810"/>
                  </a:cubicBezTo>
                  <a:cubicBezTo>
                    <a:pt x="305" y="4810"/>
                    <a:pt x="309" y="4809"/>
                    <a:pt x="314" y="4807"/>
                  </a:cubicBezTo>
                  <a:cubicBezTo>
                    <a:pt x="322" y="4804"/>
                    <a:pt x="329" y="4803"/>
                    <a:pt x="335" y="4803"/>
                  </a:cubicBezTo>
                  <a:cubicBezTo>
                    <a:pt x="351" y="4803"/>
                    <a:pt x="356" y="4815"/>
                    <a:pt x="361" y="4826"/>
                  </a:cubicBezTo>
                  <a:cubicBezTo>
                    <a:pt x="364" y="4839"/>
                    <a:pt x="370" y="4854"/>
                    <a:pt x="411" y="4854"/>
                  </a:cubicBezTo>
                  <a:cubicBezTo>
                    <a:pt x="417" y="4870"/>
                    <a:pt x="420" y="4886"/>
                    <a:pt x="420" y="4886"/>
                  </a:cubicBezTo>
                  <a:cubicBezTo>
                    <a:pt x="423" y="4892"/>
                    <a:pt x="416" y="4895"/>
                    <a:pt x="408" y="4895"/>
                  </a:cubicBezTo>
                  <a:cubicBezTo>
                    <a:pt x="398" y="4895"/>
                    <a:pt x="386" y="4891"/>
                    <a:pt x="382" y="4883"/>
                  </a:cubicBezTo>
                  <a:lnTo>
                    <a:pt x="354" y="4914"/>
                  </a:lnTo>
                  <a:cubicBezTo>
                    <a:pt x="367" y="4942"/>
                    <a:pt x="373" y="4958"/>
                    <a:pt x="411" y="4958"/>
                  </a:cubicBezTo>
                  <a:cubicBezTo>
                    <a:pt x="441" y="4951"/>
                    <a:pt x="459" y="4947"/>
                    <a:pt x="464" y="4947"/>
                  </a:cubicBezTo>
                  <a:cubicBezTo>
                    <a:pt x="471" y="4947"/>
                    <a:pt x="455" y="4954"/>
                    <a:pt x="417" y="4970"/>
                  </a:cubicBezTo>
                  <a:cubicBezTo>
                    <a:pt x="387" y="4985"/>
                    <a:pt x="363" y="5014"/>
                    <a:pt x="393" y="5014"/>
                  </a:cubicBezTo>
                  <a:cubicBezTo>
                    <a:pt x="395" y="5014"/>
                    <a:pt x="396" y="5014"/>
                    <a:pt x="398" y="5014"/>
                  </a:cubicBezTo>
                  <a:cubicBezTo>
                    <a:pt x="412" y="5011"/>
                    <a:pt x="422" y="5010"/>
                    <a:pt x="429" y="5010"/>
                  </a:cubicBezTo>
                  <a:cubicBezTo>
                    <a:pt x="460" y="5010"/>
                    <a:pt x="439" y="5033"/>
                    <a:pt x="414" y="5046"/>
                  </a:cubicBezTo>
                  <a:cubicBezTo>
                    <a:pt x="342" y="5061"/>
                    <a:pt x="342" y="5061"/>
                    <a:pt x="433" y="5086"/>
                  </a:cubicBezTo>
                  <a:cubicBezTo>
                    <a:pt x="445" y="5118"/>
                    <a:pt x="505" y="5158"/>
                    <a:pt x="530" y="5199"/>
                  </a:cubicBezTo>
                  <a:cubicBezTo>
                    <a:pt x="558" y="5256"/>
                    <a:pt x="574" y="5281"/>
                    <a:pt x="552" y="5315"/>
                  </a:cubicBezTo>
                  <a:cubicBezTo>
                    <a:pt x="542" y="5320"/>
                    <a:pt x="534" y="5325"/>
                    <a:pt x="527" y="5330"/>
                  </a:cubicBezTo>
                  <a:lnTo>
                    <a:pt x="527" y="5330"/>
                  </a:lnTo>
                  <a:cubicBezTo>
                    <a:pt x="548" y="5318"/>
                    <a:pt x="563" y="5312"/>
                    <a:pt x="573" y="5312"/>
                  </a:cubicBezTo>
                  <a:cubicBezTo>
                    <a:pt x="591" y="5312"/>
                    <a:pt x="599" y="5327"/>
                    <a:pt x="614" y="5350"/>
                  </a:cubicBezTo>
                  <a:cubicBezTo>
                    <a:pt x="609" y="5399"/>
                    <a:pt x="641" y="5414"/>
                    <a:pt x="673" y="5414"/>
                  </a:cubicBezTo>
                  <a:cubicBezTo>
                    <a:pt x="680" y="5414"/>
                    <a:pt x="686" y="5413"/>
                    <a:pt x="693" y="5412"/>
                  </a:cubicBezTo>
                  <a:lnTo>
                    <a:pt x="677" y="5384"/>
                  </a:lnTo>
                  <a:cubicBezTo>
                    <a:pt x="701" y="5369"/>
                    <a:pt x="717" y="5362"/>
                    <a:pt x="727" y="5362"/>
                  </a:cubicBezTo>
                  <a:cubicBezTo>
                    <a:pt x="741" y="5362"/>
                    <a:pt x="741" y="5377"/>
                    <a:pt x="733" y="5403"/>
                  </a:cubicBezTo>
                  <a:cubicBezTo>
                    <a:pt x="740" y="5418"/>
                    <a:pt x="712" y="5437"/>
                    <a:pt x="680" y="5456"/>
                  </a:cubicBezTo>
                  <a:cubicBezTo>
                    <a:pt x="652" y="5478"/>
                    <a:pt x="630" y="5512"/>
                    <a:pt x="639" y="5525"/>
                  </a:cubicBezTo>
                  <a:cubicBezTo>
                    <a:pt x="645" y="5532"/>
                    <a:pt x="650" y="5540"/>
                    <a:pt x="656" y="5540"/>
                  </a:cubicBezTo>
                  <a:cubicBezTo>
                    <a:pt x="662" y="5540"/>
                    <a:pt x="669" y="5534"/>
                    <a:pt x="677" y="5519"/>
                  </a:cubicBezTo>
                  <a:cubicBezTo>
                    <a:pt x="695" y="5506"/>
                    <a:pt x="702" y="5501"/>
                    <a:pt x="706" y="5501"/>
                  </a:cubicBezTo>
                  <a:cubicBezTo>
                    <a:pt x="709" y="5501"/>
                    <a:pt x="711" y="5504"/>
                    <a:pt x="715" y="5509"/>
                  </a:cubicBezTo>
                  <a:cubicBezTo>
                    <a:pt x="722" y="5520"/>
                    <a:pt x="730" y="5530"/>
                    <a:pt x="755" y="5530"/>
                  </a:cubicBezTo>
                  <a:cubicBezTo>
                    <a:pt x="760" y="5530"/>
                    <a:pt x="767" y="5529"/>
                    <a:pt x="774" y="5528"/>
                  </a:cubicBezTo>
                  <a:cubicBezTo>
                    <a:pt x="786" y="5519"/>
                    <a:pt x="794" y="5516"/>
                    <a:pt x="801" y="5516"/>
                  </a:cubicBezTo>
                  <a:cubicBezTo>
                    <a:pt x="810" y="5516"/>
                    <a:pt x="816" y="5523"/>
                    <a:pt x="821" y="5528"/>
                  </a:cubicBezTo>
                  <a:cubicBezTo>
                    <a:pt x="809" y="5547"/>
                    <a:pt x="809" y="5569"/>
                    <a:pt x="818" y="5588"/>
                  </a:cubicBezTo>
                  <a:cubicBezTo>
                    <a:pt x="826" y="5581"/>
                    <a:pt x="830" y="5579"/>
                    <a:pt x="830" y="5579"/>
                  </a:cubicBezTo>
                  <a:lnTo>
                    <a:pt x="830" y="5579"/>
                  </a:lnTo>
                  <a:cubicBezTo>
                    <a:pt x="830" y="5579"/>
                    <a:pt x="811" y="5594"/>
                    <a:pt x="793" y="5610"/>
                  </a:cubicBezTo>
                  <a:cubicBezTo>
                    <a:pt x="774" y="5625"/>
                    <a:pt x="759" y="5647"/>
                    <a:pt x="746" y="5669"/>
                  </a:cubicBezTo>
                  <a:cubicBezTo>
                    <a:pt x="748" y="5672"/>
                    <a:pt x="751" y="5673"/>
                    <a:pt x="755" y="5673"/>
                  </a:cubicBezTo>
                  <a:cubicBezTo>
                    <a:pt x="767" y="5673"/>
                    <a:pt x="784" y="5660"/>
                    <a:pt x="784" y="5660"/>
                  </a:cubicBezTo>
                  <a:cubicBezTo>
                    <a:pt x="784" y="5659"/>
                    <a:pt x="785" y="5659"/>
                    <a:pt x="786" y="5659"/>
                  </a:cubicBezTo>
                  <a:cubicBezTo>
                    <a:pt x="817" y="5659"/>
                    <a:pt x="1067" y="5918"/>
                    <a:pt x="1103" y="5945"/>
                  </a:cubicBezTo>
                  <a:cubicBezTo>
                    <a:pt x="1103" y="5979"/>
                    <a:pt x="1121" y="6003"/>
                    <a:pt x="1135" y="6003"/>
                  </a:cubicBezTo>
                  <a:cubicBezTo>
                    <a:pt x="1141" y="6003"/>
                    <a:pt x="1147" y="5998"/>
                    <a:pt x="1150" y="5986"/>
                  </a:cubicBezTo>
                  <a:cubicBezTo>
                    <a:pt x="1155" y="5981"/>
                    <a:pt x="1161" y="5979"/>
                    <a:pt x="1168" y="5979"/>
                  </a:cubicBezTo>
                  <a:cubicBezTo>
                    <a:pt x="1198" y="5979"/>
                    <a:pt x="1248" y="6019"/>
                    <a:pt x="1307" y="6070"/>
                  </a:cubicBezTo>
                  <a:cubicBezTo>
                    <a:pt x="1376" y="6122"/>
                    <a:pt x="1432" y="6160"/>
                    <a:pt x="1463" y="6160"/>
                  </a:cubicBezTo>
                  <a:cubicBezTo>
                    <a:pt x="1471" y="6160"/>
                    <a:pt x="1478" y="6158"/>
                    <a:pt x="1482" y="6152"/>
                  </a:cubicBezTo>
                  <a:lnTo>
                    <a:pt x="1520" y="6180"/>
                  </a:lnTo>
                  <a:cubicBezTo>
                    <a:pt x="1531" y="6188"/>
                    <a:pt x="1546" y="6190"/>
                    <a:pt x="1561" y="6190"/>
                  </a:cubicBezTo>
                  <a:cubicBezTo>
                    <a:pt x="1570" y="6190"/>
                    <a:pt x="1579" y="6189"/>
                    <a:pt x="1587" y="6189"/>
                  </a:cubicBezTo>
                  <a:cubicBezTo>
                    <a:pt x="1595" y="6189"/>
                    <a:pt x="1601" y="6190"/>
                    <a:pt x="1605" y="6193"/>
                  </a:cubicBezTo>
                  <a:cubicBezTo>
                    <a:pt x="1618" y="6183"/>
                    <a:pt x="1628" y="6179"/>
                    <a:pt x="1633" y="6179"/>
                  </a:cubicBezTo>
                  <a:cubicBezTo>
                    <a:pt x="1639" y="6179"/>
                    <a:pt x="1635" y="6186"/>
                    <a:pt x="1617" y="6199"/>
                  </a:cubicBezTo>
                  <a:cubicBezTo>
                    <a:pt x="1598" y="6230"/>
                    <a:pt x="1580" y="6261"/>
                    <a:pt x="1592" y="6268"/>
                  </a:cubicBezTo>
                  <a:cubicBezTo>
                    <a:pt x="1598" y="6272"/>
                    <a:pt x="1604" y="6273"/>
                    <a:pt x="1609" y="6273"/>
                  </a:cubicBezTo>
                  <a:cubicBezTo>
                    <a:pt x="1628" y="6273"/>
                    <a:pt x="1643" y="6249"/>
                    <a:pt x="1658" y="6224"/>
                  </a:cubicBezTo>
                  <a:cubicBezTo>
                    <a:pt x="1670" y="6204"/>
                    <a:pt x="1679" y="6201"/>
                    <a:pt x="1684" y="6201"/>
                  </a:cubicBezTo>
                  <a:cubicBezTo>
                    <a:pt x="1688" y="6201"/>
                    <a:pt x="1689" y="6202"/>
                    <a:pt x="1689" y="6202"/>
                  </a:cubicBezTo>
                  <a:cubicBezTo>
                    <a:pt x="1702" y="6211"/>
                    <a:pt x="1702" y="6211"/>
                    <a:pt x="1683" y="6243"/>
                  </a:cubicBezTo>
                  <a:lnTo>
                    <a:pt x="1645" y="6302"/>
                  </a:lnTo>
                  <a:lnTo>
                    <a:pt x="1661" y="6312"/>
                  </a:lnTo>
                  <a:cubicBezTo>
                    <a:pt x="1673" y="6292"/>
                    <a:pt x="1682" y="6288"/>
                    <a:pt x="1687" y="6288"/>
                  </a:cubicBezTo>
                  <a:cubicBezTo>
                    <a:pt x="1691" y="6288"/>
                    <a:pt x="1692" y="6290"/>
                    <a:pt x="1692" y="6290"/>
                  </a:cubicBezTo>
                  <a:cubicBezTo>
                    <a:pt x="1705" y="6296"/>
                    <a:pt x="1705" y="6296"/>
                    <a:pt x="1670" y="6359"/>
                  </a:cubicBezTo>
                  <a:cubicBezTo>
                    <a:pt x="1650" y="6393"/>
                    <a:pt x="1645" y="6412"/>
                    <a:pt x="1653" y="6412"/>
                  </a:cubicBezTo>
                  <a:cubicBezTo>
                    <a:pt x="1660" y="6412"/>
                    <a:pt x="1675" y="6400"/>
                    <a:pt x="1696" y="6374"/>
                  </a:cubicBezTo>
                  <a:lnTo>
                    <a:pt x="1743" y="6359"/>
                  </a:lnTo>
                  <a:lnTo>
                    <a:pt x="1743" y="6359"/>
                  </a:lnTo>
                  <a:cubicBezTo>
                    <a:pt x="1734" y="6387"/>
                    <a:pt x="1738" y="6397"/>
                    <a:pt x="1749" y="6397"/>
                  </a:cubicBezTo>
                  <a:cubicBezTo>
                    <a:pt x="1765" y="6397"/>
                    <a:pt x="1796" y="6374"/>
                    <a:pt x="1815" y="6359"/>
                  </a:cubicBezTo>
                  <a:lnTo>
                    <a:pt x="1815" y="6359"/>
                  </a:lnTo>
                  <a:cubicBezTo>
                    <a:pt x="1802" y="6399"/>
                    <a:pt x="1802" y="6419"/>
                    <a:pt x="1812" y="6419"/>
                  </a:cubicBezTo>
                  <a:cubicBezTo>
                    <a:pt x="1820" y="6419"/>
                    <a:pt x="1835" y="6407"/>
                    <a:pt x="1855" y="6384"/>
                  </a:cubicBezTo>
                  <a:cubicBezTo>
                    <a:pt x="1863" y="6370"/>
                    <a:pt x="1870" y="6364"/>
                    <a:pt x="1875" y="6364"/>
                  </a:cubicBezTo>
                  <a:cubicBezTo>
                    <a:pt x="1882" y="6364"/>
                    <a:pt x="1885" y="6376"/>
                    <a:pt x="1884" y="6399"/>
                  </a:cubicBezTo>
                  <a:cubicBezTo>
                    <a:pt x="1880" y="6437"/>
                    <a:pt x="1893" y="6446"/>
                    <a:pt x="1921" y="6462"/>
                  </a:cubicBezTo>
                  <a:cubicBezTo>
                    <a:pt x="1927" y="6457"/>
                    <a:pt x="1935" y="6455"/>
                    <a:pt x="1945" y="6455"/>
                  </a:cubicBezTo>
                  <a:cubicBezTo>
                    <a:pt x="1990" y="6455"/>
                    <a:pt x="2073" y="6497"/>
                    <a:pt x="2166" y="6540"/>
                  </a:cubicBezTo>
                  <a:cubicBezTo>
                    <a:pt x="2262" y="6582"/>
                    <a:pt x="2335" y="6613"/>
                    <a:pt x="2372" y="6613"/>
                  </a:cubicBezTo>
                  <a:cubicBezTo>
                    <a:pt x="2386" y="6613"/>
                    <a:pt x="2394" y="6609"/>
                    <a:pt x="2398" y="6600"/>
                  </a:cubicBezTo>
                  <a:cubicBezTo>
                    <a:pt x="2413" y="6606"/>
                    <a:pt x="2413" y="6606"/>
                    <a:pt x="2413" y="6647"/>
                  </a:cubicBezTo>
                  <a:cubicBezTo>
                    <a:pt x="2407" y="6661"/>
                    <a:pt x="2408" y="6670"/>
                    <a:pt x="2413" y="6670"/>
                  </a:cubicBezTo>
                  <a:cubicBezTo>
                    <a:pt x="2420" y="6670"/>
                    <a:pt x="2435" y="6657"/>
                    <a:pt x="2457" y="6625"/>
                  </a:cubicBezTo>
                  <a:cubicBezTo>
                    <a:pt x="2473" y="6609"/>
                    <a:pt x="2483" y="6590"/>
                    <a:pt x="2484" y="6590"/>
                  </a:cubicBezTo>
                  <a:lnTo>
                    <a:pt x="2484" y="6590"/>
                  </a:lnTo>
                  <a:cubicBezTo>
                    <a:pt x="2485" y="6590"/>
                    <a:pt x="2480" y="6600"/>
                    <a:pt x="2470" y="6628"/>
                  </a:cubicBezTo>
                  <a:cubicBezTo>
                    <a:pt x="2457" y="6663"/>
                    <a:pt x="2488" y="6675"/>
                    <a:pt x="2548" y="6697"/>
                  </a:cubicBezTo>
                  <a:cubicBezTo>
                    <a:pt x="2574" y="6708"/>
                    <a:pt x="2606" y="6719"/>
                    <a:pt x="2630" y="6719"/>
                  </a:cubicBezTo>
                  <a:cubicBezTo>
                    <a:pt x="2646" y="6719"/>
                    <a:pt x="2659" y="6714"/>
                    <a:pt x="2664" y="6700"/>
                  </a:cubicBezTo>
                  <a:cubicBezTo>
                    <a:pt x="2683" y="6688"/>
                    <a:pt x="2693" y="6682"/>
                    <a:pt x="2696" y="6682"/>
                  </a:cubicBezTo>
                  <a:cubicBezTo>
                    <a:pt x="2699" y="6682"/>
                    <a:pt x="2693" y="6690"/>
                    <a:pt x="2680" y="6706"/>
                  </a:cubicBezTo>
                  <a:cubicBezTo>
                    <a:pt x="2652" y="6752"/>
                    <a:pt x="2680" y="6796"/>
                    <a:pt x="2722" y="6796"/>
                  </a:cubicBezTo>
                  <a:cubicBezTo>
                    <a:pt x="2738" y="6796"/>
                    <a:pt x="2756" y="6790"/>
                    <a:pt x="2774" y="6775"/>
                  </a:cubicBezTo>
                  <a:cubicBezTo>
                    <a:pt x="2789" y="6779"/>
                    <a:pt x="2802" y="6785"/>
                    <a:pt x="2792" y="6819"/>
                  </a:cubicBezTo>
                  <a:cubicBezTo>
                    <a:pt x="2799" y="6822"/>
                    <a:pt x="2805" y="6824"/>
                    <a:pt x="2814" y="6824"/>
                  </a:cubicBezTo>
                  <a:cubicBezTo>
                    <a:pt x="2828" y="6824"/>
                    <a:pt x="2847" y="6820"/>
                    <a:pt x="2880" y="6807"/>
                  </a:cubicBezTo>
                  <a:lnTo>
                    <a:pt x="2987" y="6838"/>
                  </a:lnTo>
                  <a:cubicBezTo>
                    <a:pt x="2991" y="6839"/>
                    <a:pt x="2995" y="6839"/>
                    <a:pt x="2999" y="6839"/>
                  </a:cubicBezTo>
                  <a:cubicBezTo>
                    <a:pt x="3020" y="6839"/>
                    <a:pt x="3040" y="6832"/>
                    <a:pt x="3056" y="6819"/>
                  </a:cubicBezTo>
                  <a:lnTo>
                    <a:pt x="3071" y="6826"/>
                  </a:lnTo>
                  <a:cubicBezTo>
                    <a:pt x="3062" y="6860"/>
                    <a:pt x="3140" y="6879"/>
                    <a:pt x="3250" y="6904"/>
                  </a:cubicBezTo>
                  <a:cubicBezTo>
                    <a:pt x="3356" y="6926"/>
                    <a:pt x="3450" y="6945"/>
                    <a:pt x="3460" y="6982"/>
                  </a:cubicBezTo>
                  <a:cubicBezTo>
                    <a:pt x="3460" y="6982"/>
                    <a:pt x="3460" y="6982"/>
                    <a:pt x="3461" y="6982"/>
                  </a:cubicBezTo>
                  <a:cubicBezTo>
                    <a:pt x="3465" y="6982"/>
                    <a:pt x="3479" y="6980"/>
                    <a:pt x="3497" y="6954"/>
                  </a:cubicBezTo>
                  <a:cubicBezTo>
                    <a:pt x="3513" y="6915"/>
                    <a:pt x="3524" y="6899"/>
                    <a:pt x="3533" y="6899"/>
                  </a:cubicBezTo>
                  <a:cubicBezTo>
                    <a:pt x="3540" y="6899"/>
                    <a:pt x="3545" y="6909"/>
                    <a:pt x="3551" y="6926"/>
                  </a:cubicBezTo>
                  <a:cubicBezTo>
                    <a:pt x="3552" y="6965"/>
                    <a:pt x="3572" y="6985"/>
                    <a:pt x="3594" y="6985"/>
                  </a:cubicBezTo>
                  <a:cubicBezTo>
                    <a:pt x="3612" y="6985"/>
                    <a:pt x="3632" y="6971"/>
                    <a:pt x="3644" y="6942"/>
                  </a:cubicBezTo>
                  <a:lnTo>
                    <a:pt x="3644" y="6942"/>
                  </a:lnTo>
                  <a:cubicBezTo>
                    <a:pt x="3642" y="6951"/>
                    <a:pt x="3641" y="6962"/>
                    <a:pt x="3639" y="6973"/>
                  </a:cubicBezTo>
                  <a:cubicBezTo>
                    <a:pt x="3642" y="7004"/>
                    <a:pt x="3653" y="7017"/>
                    <a:pt x="3666" y="7017"/>
                  </a:cubicBezTo>
                  <a:cubicBezTo>
                    <a:pt x="3685" y="7017"/>
                    <a:pt x="3708" y="6990"/>
                    <a:pt x="3723" y="6948"/>
                  </a:cubicBezTo>
                  <a:cubicBezTo>
                    <a:pt x="3730" y="6975"/>
                    <a:pt x="3738" y="7002"/>
                    <a:pt x="3751" y="7002"/>
                  </a:cubicBezTo>
                  <a:cubicBezTo>
                    <a:pt x="3756" y="7002"/>
                    <a:pt x="3761" y="6998"/>
                    <a:pt x="3767" y="6989"/>
                  </a:cubicBezTo>
                  <a:cubicBezTo>
                    <a:pt x="3783" y="6992"/>
                    <a:pt x="3783" y="6992"/>
                    <a:pt x="3776" y="7064"/>
                  </a:cubicBezTo>
                  <a:cubicBezTo>
                    <a:pt x="3770" y="7098"/>
                    <a:pt x="3767" y="7133"/>
                    <a:pt x="3786" y="7136"/>
                  </a:cubicBezTo>
                  <a:cubicBezTo>
                    <a:pt x="3801" y="7136"/>
                    <a:pt x="3805" y="7101"/>
                    <a:pt x="3808" y="7067"/>
                  </a:cubicBezTo>
                  <a:lnTo>
                    <a:pt x="3839" y="7070"/>
                  </a:lnTo>
                  <a:cubicBezTo>
                    <a:pt x="3839" y="7070"/>
                    <a:pt x="3855" y="7070"/>
                    <a:pt x="3858" y="7036"/>
                  </a:cubicBezTo>
                  <a:cubicBezTo>
                    <a:pt x="3861" y="7003"/>
                    <a:pt x="3872" y="7001"/>
                    <a:pt x="3886" y="7001"/>
                  </a:cubicBezTo>
                  <a:cubicBezTo>
                    <a:pt x="3888" y="7001"/>
                    <a:pt x="3890" y="7001"/>
                    <a:pt x="3892" y="7001"/>
                  </a:cubicBezTo>
                  <a:cubicBezTo>
                    <a:pt x="3891" y="7013"/>
                    <a:pt x="3892" y="7017"/>
                    <a:pt x="3894" y="7017"/>
                  </a:cubicBezTo>
                  <a:cubicBezTo>
                    <a:pt x="3898" y="7017"/>
                    <a:pt x="3904" y="6993"/>
                    <a:pt x="3895" y="6967"/>
                  </a:cubicBezTo>
                  <a:cubicBezTo>
                    <a:pt x="3895" y="6931"/>
                    <a:pt x="3898" y="6897"/>
                    <a:pt x="3912" y="6897"/>
                  </a:cubicBezTo>
                  <a:cubicBezTo>
                    <a:pt x="3913" y="6897"/>
                    <a:pt x="3914" y="6897"/>
                    <a:pt x="3914" y="6898"/>
                  </a:cubicBezTo>
                  <a:lnTo>
                    <a:pt x="3917" y="6826"/>
                  </a:lnTo>
                  <a:cubicBezTo>
                    <a:pt x="3924" y="6753"/>
                    <a:pt x="3924" y="6716"/>
                    <a:pt x="3899" y="6678"/>
                  </a:cubicBezTo>
                  <a:cubicBezTo>
                    <a:pt x="3865" y="6654"/>
                    <a:pt x="3836" y="6629"/>
                    <a:pt x="3818" y="6629"/>
                  </a:cubicBezTo>
                  <a:cubicBezTo>
                    <a:pt x="3806" y="6629"/>
                    <a:pt x="3798" y="6640"/>
                    <a:pt x="3795" y="6669"/>
                  </a:cubicBezTo>
                  <a:cubicBezTo>
                    <a:pt x="3795" y="6669"/>
                    <a:pt x="3778" y="6700"/>
                    <a:pt x="3766" y="6700"/>
                  </a:cubicBezTo>
                  <a:cubicBezTo>
                    <a:pt x="3765" y="6700"/>
                    <a:pt x="3764" y="6700"/>
                    <a:pt x="3764" y="6700"/>
                  </a:cubicBezTo>
                  <a:cubicBezTo>
                    <a:pt x="3748" y="6700"/>
                    <a:pt x="3739" y="6663"/>
                    <a:pt x="3739" y="6663"/>
                  </a:cubicBezTo>
                  <a:cubicBezTo>
                    <a:pt x="3742" y="6628"/>
                    <a:pt x="3682" y="6619"/>
                    <a:pt x="3610" y="6609"/>
                  </a:cubicBezTo>
                  <a:cubicBezTo>
                    <a:pt x="3523" y="6597"/>
                    <a:pt x="3479" y="6584"/>
                    <a:pt x="3472" y="6547"/>
                  </a:cubicBezTo>
                  <a:cubicBezTo>
                    <a:pt x="3463" y="6509"/>
                    <a:pt x="3450" y="6506"/>
                    <a:pt x="3450" y="6506"/>
                  </a:cubicBezTo>
                  <a:cubicBezTo>
                    <a:pt x="3448" y="6521"/>
                    <a:pt x="3430" y="6527"/>
                    <a:pt x="3403" y="6527"/>
                  </a:cubicBezTo>
                  <a:cubicBezTo>
                    <a:pt x="3367" y="6527"/>
                    <a:pt x="3314" y="6516"/>
                    <a:pt x="3256" y="6500"/>
                  </a:cubicBezTo>
                  <a:cubicBezTo>
                    <a:pt x="3190" y="6485"/>
                    <a:pt x="3125" y="6468"/>
                    <a:pt x="3086" y="6468"/>
                  </a:cubicBezTo>
                  <a:cubicBezTo>
                    <a:pt x="3066" y="6468"/>
                    <a:pt x="3053" y="6472"/>
                    <a:pt x="3049" y="6484"/>
                  </a:cubicBezTo>
                  <a:lnTo>
                    <a:pt x="3018" y="6475"/>
                  </a:lnTo>
                  <a:cubicBezTo>
                    <a:pt x="3027" y="6440"/>
                    <a:pt x="2999" y="6434"/>
                    <a:pt x="2971" y="6424"/>
                  </a:cubicBezTo>
                  <a:cubicBezTo>
                    <a:pt x="2955" y="6437"/>
                    <a:pt x="2937" y="6444"/>
                    <a:pt x="2917" y="6444"/>
                  </a:cubicBezTo>
                  <a:cubicBezTo>
                    <a:pt x="2913" y="6444"/>
                    <a:pt x="2909" y="6444"/>
                    <a:pt x="2905" y="6443"/>
                  </a:cubicBezTo>
                  <a:cubicBezTo>
                    <a:pt x="2915" y="6409"/>
                    <a:pt x="2902" y="6402"/>
                    <a:pt x="2874" y="6393"/>
                  </a:cubicBezTo>
                  <a:cubicBezTo>
                    <a:pt x="2863" y="6389"/>
                    <a:pt x="2855" y="6387"/>
                    <a:pt x="2847" y="6387"/>
                  </a:cubicBezTo>
                  <a:cubicBezTo>
                    <a:pt x="2836" y="6387"/>
                    <a:pt x="2828" y="6394"/>
                    <a:pt x="2821" y="6415"/>
                  </a:cubicBezTo>
                  <a:cubicBezTo>
                    <a:pt x="2808" y="6409"/>
                    <a:pt x="2708" y="6377"/>
                    <a:pt x="2680" y="6327"/>
                  </a:cubicBezTo>
                  <a:cubicBezTo>
                    <a:pt x="2678" y="6313"/>
                    <a:pt x="2674" y="6307"/>
                    <a:pt x="2669" y="6307"/>
                  </a:cubicBezTo>
                  <a:cubicBezTo>
                    <a:pt x="2658" y="6307"/>
                    <a:pt x="2642" y="6325"/>
                    <a:pt x="2626" y="6343"/>
                  </a:cubicBezTo>
                  <a:cubicBezTo>
                    <a:pt x="2615" y="6374"/>
                    <a:pt x="2591" y="6400"/>
                    <a:pt x="2577" y="6400"/>
                  </a:cubicBezTo>
                  <a:cubicBezTo>
                    <a:pt x="2576" y="6400"/>
                    <a:pt x="2574" y="6400"/>
                    <a:pt x="2573" y="6399"/>
                  </a:cubicBezTo>
                  <a:lnTo>
                    <a:pt x="2598" y="6334"/>
                  </a:lnTo>
                  <a:cubicBezTo>
                    <a:pt x="2623" y="6305"/>
                    <a:pt x="2623" y="6305"/>
                    <a:pt x="2595" y="6293"/>
                  </a:cubicBezTo>
                  <a:lnTo>
                    <a:pt x="2570" y="6283"/>
                  </a:lnTo>
                  <a:cubicBezTo>
                    <a:pt x="2566" y="6295"/>
                    <a:pt x="2555" y="6300"/>
                    <a:pt x="2540" y="6300"/>
                  </a:cubicBezTo>
                  <a:cubicBezTo>
                    <a:pt x="2508" y="6300"/>
                    <a:pt x="2455" y="6279"/>
                    <a:pt x="2391" y="6249"/>
                  </a:cubicBezTo>
                  <a:cubicBezTo>
                    <a:pt x="2309" y="6213"/>
                    <a:pt x="2265" y="6192"/>
                    <a:pt x="2241" y="6192"/>
                  </a:cubicBezTo>
                  <a:cubicBezTo>
                    <a:pt x="2228" y="6192"/>
                    <a:pt x="2221" y="6197"/>
                    <a:pt x="2216" y="6208"/>
                  </a:cubicBezTo>
                  <a:cubicBezTo>
                    <a:pt x="2210" y="6221"/>
                    <a:pt x="2204" y="6227"/>
                    <a:pt x="2198" y="6227"/>
                  </a:cubicBezTo>
                  <a:cubicBezTo>
                    <a:pt x="2188" y="6227"/>
                    <a:pt x="2178" y="6212"/>
                    <a:pt x="2162" y="6180"/>
                  </a:cubicBezTo>
                  <a:cubicBezTo>
                    <a:pt x="2141" y="6086"/>
                    <a:pt x="2136" y="6057"/>
                    <a:pt x="2124" y="6057"/>
                  </a:cubicBezTo>
                  <a:cubicBezTo>
                    <a:pt x="2119" y="6057"/>
                    <a:pt x="2112" y="6063"/>
                    <a:pt x="2103" y="6070"/>
                  </a:cubicBezTo>
                  <a:cubicBezTo>
                    <a:pt x="2115" y="6077"/>
                    <a:pt x="2100" y="6111"/>
                    <a:pt x="2084" y="6142"/>
                  </a:cubicBezTo>
                  <a:cubicBezTo>
                    <a:pt x="2070" y="6171"/>
                    <a:pt x="2059" y="6185"/>
                    <a:pt x="2053" y="6185"/>
                  </a:cubicBezTo>
                  <a:cubicBezTo>
                    <a:pt x="2046" y="6185"/>
                    <a:pt x="2047" y="6166"/>
                    <a:pt x="2059" y="6127"/>
                  </a:cubicBezTo>
                  <a:cubicBezTo>
                    <a:pt x="2083" y="6079"/>
                    <a:pt x="1968" y="6025"/>
                    <a:pt x="1891" y="6025"/>
                  </a:cubicBezTo>
                  <a:cubicBezTo>
                    <a:pt x="1867" y="6025"/>
                    <a:pt x="1848" y="6030"/>
                    <a:pt x="1837" y="6042"/>
                  </a:cubicBezTo>
                  <a:cubicBezTo>
                    <a:pt x="1841" y="6034"/>
                    <a:pt x="1848" y="6024"/>
                    <a:pt x="1855" y="6011"/>
                  </a:cubicBezTo>
                  <a:cubicBezTo>
                    <a:pt x="1874" y="5979"/>
                    <a:pt x="1862" y="5973"/>
                    <a:pt x="1811" y="5942"/>
                  </a:cubicBezTo>
                  <a:lnTo>
                    <a:pt x="1777" y="5920"/>
                  </a:lnTo>
                  <a:cubicBezTo>
                    <a:pt x="1766" y="5936"/>
                    <a:pt x="1755" y="5942"/>
                    <a:pt x="1744" y="5942"/>
                  </a:cubicBezTo>
                  <a:cubicBezTo>
                    <a:pt x="1713" y="5942"/>
                    <a:pt x="1689" y="5894"/>
                    <a:pt x="1705" y="5873"/>
                  </a:cubicBezTo>
                  <a:cubicBezTo>
                    <a:pt x="1714" y="5835"/>
                    <a:pt x="1714" y="5835"/>
                    <a:pt x="1689" y="5816"/>
                  </a:cubicBezTo>
                  <a:cubicBezTo>
                    <a:pt x="1675" y="5823"/>
                    <a:pt x="1663" y="5826"/>
                    <a:pt x="1652" y="5826"/>
                  </a:cubicBezTo>
                  <a:cubicBezTo>
                    <a:pt x="1605" y="5826"/>
                    <a:pt x="1583" y="5777"/>
                    <a:pt x="1598" y="5754"/>
                  </a:cubicBezTo>
                  <a:cubicBezTo>
                    <a:pt x="1592" y="5748"/>
                    <a:pt x="1586" y="5741"/>
                    <a:pt x="1576" y="5735"/>
                  </a:cubicBezTo>
                  <a:cubicBezTo>
                    <a:pt x="1568" y="5742"/>
                    <a:pt x="1558" y="5745"/>
                    <a:pt x="1549" y="5745"/>
                  </a:cubicBezTo>
                  <a:cubicBezTo>
                    <a:pt x="1536" y="5745"/>
                    <a:pt x="1523" y="5739"/>
                    <a:pt x="1514" y="5729"/>
                  </a:cubicBezTo>
                  <a:cubicBezTo>
                    <a:pt x="1497" y="5716"/>
                    <a:pt x="1486" y="5707"/>
                    <a:pt x="1478" y="5707"/>
                  </a:cubicBezTo>
                  <a:cubicBezTo>
                    <a:pt x="1470" y="5707"/>
                    <a:pt x="1465" y="5714"/>
                    <a:pt x="1461" y="5732"/>
                  </a:cubicBezTo>
                  <a:cubicBezTo>
                    <a:pt x="1439" y="5756"/>
                    <a:pt x="1419" y="5781"/>
                    <a:pt x="1409" y="5781"/>
                  </a:cubicBezTo>
                  <a:cubicBezTo>
                    <a:pt x="1407" y="5781"/>
                    <a:pt x="1405" y="5780"/>
                    <a:pt x="1404" y="5779"/>
                  </a:cubicBezTo>
                  <a:lnTo>
                    <a:pt x="1426" y="5751"/>
                  </a:lnTo>
                  <a:cubicBezTo>
                    <a:pt x="1448" y="5722"/>
                    <a:pt x="1414" y="5697"/>
                    <a:pt x="1373" y="5660"/>
                  </a:cubicBezTo>
                  <a:cubicBezTo>
                    <a:pt x="1323" y="5613"/>
                    <a:pt x="1304" y="5594"/>
                    <a:pt x="1319" y="5556"/>
                  </a:cubicBezTo>
                  <a:lnTo>
                    <a:pt x="1319" y="5556"/>
                  </a:lnTo>
                  <a:lnTo>
                    <a:pt x="1285" y="5575"/>
                  </a:lnTo>
                  <a:cubicBezTo>
                    <a:pt x="1274" y="5580"/>
                    <a:pt x="1264" y="5583"/>
                    <a:pt x="1258" y="5583"/>
                  </a:cubicBezTo>
                  <a:cubicBezTo>
                    <a:pt x="1246" y="5583"/>
                    <a:pt x="1246" y="5573"/>
                    <a:pt x="1263" y="5556"/>
                  </a:cubicBezTo>
                  <a:cubicBezTo>
                    <a:pt x="1274" y="5520"/>
                    <a:pt x="1248" y="5486"/>
                    <a:pt x="1213" y="5486"/>
                  </a:cubicBezTo>
                  <a:cubicBezTo>
                    <a:pt x="1209" y="5486"/>
                    <a:pt x="1205" y="5486"/>
                    <a:pt x="1200" y="5487"/>
                  </a:cubicBezTo>
                  <a:lnTo>
                    <a:pt x="1182" y="5465"/>
                  </a:lnTo>
                  <a:cubicBezTo>
                    <a:pt x="1212" y="5427"/>
                    <a:pt x="1209" y="5401"/>
                    <a:pt x="1185" y="5401"/>
                  </a:cubicBezTo>
                  <a:cubicBezTo>
                    <a:pt x="1173" y="5401"/>
                    <a:pt x="1157" y="5407"/>
                    <a:pt x="1138" y="5418"/>
                  </a:cubicBezTo>
                  <a:cubicBezTo>
                    <a:pt x="1166" y="5393"/>
                    <a:pt x="1157" y="5384"/>
                    <a:pt x="1150" y="5375"/>
                  </a:cubicBezTo>
                  <a:lnTo>
                    <a:pt x="1150" y="5375"/>
                  </a:lnTo>
                  <a:cubicBezTo>
                    <a:pt x="1149" y="5375"/>
                    <a:pt x="1147" y="5375"/>
                    <a:pt x="1146" y="5375"/>
                  </a:cubicBezTo>
                  <a:cubicBezTo>
                    <a:pt x="1104" y="5375"/>
                    <a:pt x="1076" y="5333"/>
                    <a:pt x="1103" y="5312"/>
                  </a:cubicBezTo>
                  <a:lnTo>
                    <a:pt x="1097" y="5303"/>
                  </a:lnTo>
                  <a:cubicBezTo>
                    <a:pt x="1086" y="5306"/>
                    <a:pt x="1077" y="5308"/>
                    <a:pt x="1071" y="5308"/>
                  </a:cubicBezTo>
                  <a:cubicBezTo>
                    <a:pt x="1055" y="5308"/>
                    <a:pt x="1050" y="5300"/>
                    <a:pt x="1044" y="5293"/>
                  </a:cubicBezTo>
                  <a:cubicBezTo>
                    <a:pt x="1039" y="5286"/>
                    <a:pt x="1032" y="5279"/>
                    <a:pt x="1013" y="5279"/>
                  </a:cubicBezTo>
                  <a:cubicBezTo>
                    <a:pt x="1008" y="5279"/>
                    <a:pt x="1001" y="5279"/>
                    <a:pt x="994" y="5281"/>
                  </a:cubicBezTo>
                  <a:cubicBezTo>
                    <a:pt x="983" y="5283"/>
                    <a:pt x="975" y="5284"/>
                    <a:pt x="969" y="5284"/>
                  </a:cubicBezTo>
                  <a:cubicBezTo>
                    <a:pt x="952" y="5284"/>
                    <a:pt x="947" y="5277"/>
                    <a:pt x="947" y="5277"/>
                  </a:cubicBezTo>
                  <a:cubicBezTo>
                    <a:pt x="940" y="5265"/>
                    <a:pt x="978" y="5259"/>
                    <a:pt x="1016" y="5249"/>
                  </a:cubicBezTo>
                  <a:cubicBezTo>
                    <a:pt x="1017" y="5249"/>
                    <a:pt x="1019" y="5249"/>
                    <a:pt x="1021" y="5249"/>
                  </a:cubicBezTo>
                  <a:cubicBezTo>
                    <a:pt x="1056" y="5249"/>
                    <a:pt x="1036" y="5221"/>
                    <a:pt x="966" y="5221"/>
                  </a:cubicBezTo>
                  <a:cubicBezTo>
                    <a:pt x="963" y="5221"/>
                    <a:pt x="960" y="5221"/>
                    <a:pt x="956" y="5221"/>
                  </a:cubicBezTo>
                  <a:cubicBezTo>
                    <a:pt x="928" y="5222"/>
                    <a:pt x="909" y="5223"/>
                    <a:pt x="899" y="5223"/>
                  </a:cubicBezTo>
                  <a:cubicBezTo>
                    <a:pt x="880" y="5223"/>
                    <a:pt x="896" y="5220"/>
                    <a:pt x="947" y="5212"/>
                  </a:cubicBezTo>
                  <a:cubicBezTo>
                    <a:pt x="984" y="5202"/>
                    <a:pt x="1022" y="5196"/>
                    <a:pt x="978" y="5190"/>
                  </a:cubicBezTo>
                  <a:cubicBezTo>
                    <a:pt x="978" y="5190"/>
                    <a:pt x="970" y="5179"/>
                    <a:pt x="956" y="5179"/>
                  </a:cubicBezTo>
                  <a:cubicBezTo>
                    <a:pt x="950" y="5179"/>
                    <a:pt x="942" y="5181"/>
                    <a:pt x="934" y="5187"/>
                  </a:cubicBezTo>
                  <a:lnTo>
                    <a:pt x="909" y="5152"/>
                  </a:lnTo>
                  <a:cubicBezTo>
                    <a:pt x="925" y="5108"/>
                    <a:pt x="921" y="5096"/>
                    <a:pt x="912" y="5083"/>
                  </a:cubicBezTo>
                  <a:lnTo>
                    <a:pt x="912" y="5083"/>
                  </a:lnTo>
                  <a:cubicBezTo>
                    <a:pt x="901" y="5085"/>
                    <a:pt x="894" y="5086"/>
                    <a:pt x="889" y="5086"/>
                  </a:cubicBezTo>
                  <a:cubicBezTo>
                    <a:pt x="878" y="5086"/>
                    <a:pt x="882" y="5080"/>
                    <a:pt x="900" y="5058"/>
                  </a:cubicBezTo>
                  <a:cubicBezTo>
                    <a:pt x="916" y="5050"/>
                    <a:pt x="922" y="5042"/>
                    <a:pt x="915" y="5042"/>
                  </a:cubicBezTo>
                  <a:cubicBezTo>
                    <a:pt x="908" y="5042"/>
                    <a:pt x="891" y="5048"/>
                    <a:pt x="862" y="5064"/>
                  </a:cubicBezTo>
                  <a:cubicBezTo>
                    <a:pt x="856" y="5065"/>
                    <a:pt x="850" y="5066"/>
                    <a:pt x="846" y="5066"/>
                  </a:cubicBezTo>
                  <a:cubicBezTo>
                    <a:pt x="823" y="5066"/>
                    <a:pt x="822" y="5053"/>
                    <a:pt x="843" y="5027"/>
                  </a:cubicBezTo>
                  <a:cubicBezTo>
                    <a:pt x="886" y="5003"/>
                    <a:pt x="897" y="4991"/>
                    <a:pt x="889" y="4991"/>
                  </a:cubicBezTo>
                  <a:cubicBezTo>
                    <a:pt x="885" y="4991"/>
                    <a:pt x="878" y="4994"/>
                    <a:pt x="868" y="4999"/>
                  </a:cubicBezTo>
                  <a:cubicBezTo>
                    <a:pt x="860" y="5000"/>
                    <a:pt x="853" y="5000"/>
                    <a:pt x="848" y="5000"/>
                  </a:cubicBezTo>
                  <a:cubicBezTo>
                    <a:pt x="825" y="5000"/>
                    <a:pt x="821" y="4992"/>
                    <a:pt x="821" y="4992"/>
                  </a:cubicBezTo>
                  <a:cubicBezTo>
                    <a:pt x="856" y="4973"/>
                    <a:pt x="796" y="4864"/>
                    <a:pt x="752" y="4745"/>
                  </a:cubicBezTo>
                  <a:cubicBezTo>
                    <a:pt x="750" y="4739"/>
                    <a:pt x="741" y="4737"/>
                    <a:pt x="729" y="4737"/>
                  </a:cubicBezTo>
                  <a:cubicBezTo>
                    <a:pt x="714" y="4737"/>
                    <a:pt x="693" y="4741"/>
                    <a:pt x="674" y="4748"/>
                  </a:cubicBezTo>
                  <a:cubicBezTo>
                    <a:pt x="649" y="4758"/>
                    <a:pt x="639" y="4763"/>
                    <a:pt x="637" y="4763"/>
                  </a:cubicBezTo>
                  <a:cubicBezTo>
                    <a:pt x="633" y="4763"/>
                    <a:pt x="653" y="4751"/>
                    <a:pt x="671" y="4735"/>
                  </a:cubicBezTo>
                  <a:cubicBezTo>
                    <a:pt x="729" y="4702"/>
                    <a:pt x="747" y="4680"/>
                    <a:pt x="729" y="4680"/>
                  </a:cubicBezTo>
                  <a:cubicBezTo>
                    <a:pt x="718" y="4680"/>
                    <a:pt x="694" y="4688"/>
                    <a:pt x="658" y="4707"/>
                  </a:cubicBezTo>
                  <a:cubicBezTo>
                    <a:pt x="630" y="4726"/>
                    <a:pt x="616" y="4736"/>
                    <a:pt x="613" y="4736"/>
                  </a:cubicBezTo>
                  <a:cubicBezTo>
                    <a:pt x="611" y="4736"/>
                    <a:pt x="625" y="4723"/>
                    <a:pt x="655" y="4695"/>
                  </a:cubicBezTo>
                  <a:cubicBezTo>
                    <a:pt x="683" y="4669"/>
                    <a:pt x="683" y="4669"/>
                    <a:pt x="643" y="4669"/>
                  </a:cubicBezTo>
                  <a:cubicBezTo>
                    <a:pt x="634" y="4673"/>
                    <a:pt x="627" y="4674"/>
                    <a:pt x="622" y="4674"/>
                  </a:cubicBezTo>
                  <a:cubicBezTo>
                    <a:pt x="609" y="4674"/>
                    <a:pt x="614" y="4663"/>
                    <a:pt x="639" y="4654"/>
                  </a:cubicBezTo>
                  <a:cubicBezTo>
                    <a:pt x="662" y="4633"/>
                    <a:pt x="686" y="4613"/>
                    <a:pt x="676" y="4613"/>
                  </a:cubicBezTo>
                  <a:cubicBezTo>
                    <a:pt x="674" y="4613"/>
                    <a:pt x="670" y="4614"/>
                    <a:pt x="665" y="4616"/>
                  </a:cubicBezTo>
                  <a:cubicBezTo>
                    <a:pt x="665" y="4616"/>
                    <a:pt x="658" y="4601"/>
                    <a:pt x="690" y="4575"/>
                  </a:cubicBezTo>
                  <a:cubicBezTo>
                    <a:pt x="718" y="4550"/>
                    <a:pt x="680" y="4550"/>
                    <a:pt x="643" y="4547"/>
                  </a:cubicBezTo>
                  <a:cubicBezTo>
                    <a:pt x="561" y="4532"/>
                    <a:pt x="555" y="4516"/>
                    <a:pt x="627" y="4507"/>
                  </a:cubicBezTo>
                  <a:cubicBezTo>
                    <a:pt x="695" y="4501"/>
                    <a:pt x="651" y="4450"/>
                    <a:pt x="585" y="4450"/>
                  </a:cubicBezTo>
                  <a:cubicBezTo>
                    <a:pt x="581" y="4450"/>
                    <a:pt x="577" y="4450"/>
                    <a:pt x="574" y="4450"/>
                  </a:cubicBezTo>
                  <a:cubicBezTo>
                    <a:pt x="541" y="4453"/>
                    <a:pt x="523" y="4454"/>
                    <a:pt x="517" y="4454"/>
                  </a:cubicBezTo>
                  <a:cubicBezTo>
                    <a:pt x="509" y="4454"/>
                    <a:pt x="517" y="4452"/>
                    <a:pt x="536" y="4447"/>
                  </a:cubicBezTo>
                  <a:cubicBezTo>
                    <a:pt x="571" y="4438"/>
                    <a:pt x="567" y="4422"/>
                    <a:pt x="567" y="4422"/>
                  </a:cubicBezTo>
                  <a:cubicBezTo>
                    <a:pt x="564" y="4409"/>
                    <a:pt x="561" y="4394"/>
                    <a:pt x="596" y="4384"/>
                  </a:cubicBezTo>
                  <a:cubicBezTo>
                    <a:pt x="596" y="4384"/>
                    <a:pt x="592" y="4372"/>
                    <a:pt x="549" y="4353"/>
                  </a:cubicBezTo>
                  <a:cubicBezTo>
                    <a:pt x="473" y="4344"/>
                    <a:pt x="498" y="4293"/>
                    <a:pt x="564" y="4262"/>
                  </a:cubicBezTo>
                  <a:lnTo>
                    <a:pt x="524" y="4243"/>
                  </a:lnTo>
                  <a:cubicBezTo>
                    <a:pt x="451" y="4243"/>
                    <a:pt x="414" y="4237"/>
                    <a:pt x="486" y="4221"/>
                  </a:cubicBezTo>
                  <a:lnTo>
                    <a:pt x="520" y="4215"/>
                  </a:lnTo>
                  <a:cubicBezTo>
                    <a:pt x="448" y="4215"/>
                    <a:pt x="470" y="4152"/>
                    <a:pt x="542" y="4140"/>
                  </a:cubicBezTo>
                  <a:cubicBezTo>
                    <a:pt x="577" y="4130"/>
                    <a:pt x="577" y="4130"/>
                    <a:pt x="574" y="4118"/>
                  </a:cubicBezTo>
                  <a:lnTo>
                    <a:pt x="574" y="4118"/>
                  </a:lnTo>
                  <a:lnTo>
                    <a:pt x="539" y="4124"/>
                  </a:lnTo>
                  <a:cubicBezTo>
                    <a:pt x="519" y="4128"/>
                    <a:pt x="498" y="4131"/>
                    <a:pt x="484" y="4131"/>
                  </a:cubicBezTo>
                  <a:cubicBezTo>
                    <a:pt x="474" y="4131"/>
                    <a:pt x="467" y="4130"/>
                    <a:pt x="467" y="4124"/>
                  </a:cubicBezTo>
                  <a:cubicBezTo>
                    <a:pt x="464" y="4109"/>
                    <a:pt x="461" y="4096"/>
                    <a:pt x="498" y="4090"/>
                  </a:cubicBezTo>
                  <a:cubicBezTo>
                    <a:pt x="526" y="4071"/>
                    <a:pt x="555" y="4054"/>
                    <a:pt x="540" y="4054"/>
                  </a:cubicBezTo>
                  <a:cubicBezTo>
                    <a:pt x="538" y="4054"/>
                    <a:pt x="534" y="4054"/>
                    <a:pt x="530" y="4055"/>
                  </a:cubicBezTo>
                  <a:cubicBezTo>
                    <a:pt x="530" y="4055"/>
                    <a:pt x="527" y="4040"/>
                    <a:pt x="561" y="4021"/>
                  </a:cubicBezTo>
                  <a:cubicBezTo>
                    <a:pt x="558" y="4008"/>
                    <a:pt x="558" y="3996"/>
                    <a:pt x="555" y="3968"/>
                  </a:cubicBezTo>
                  <a:cubicBezTo>
                    <a:pt x="517" y="3958"/>
                    <a:pt x="514" y="3930"/>
                    <a:pt x="549" y="3927"/>
                  </a:cubicBezTo>
                  <a:cubicBezTo>
                    <a:pt x="545" y="3905"/>
                    <a:pt x="530" y="3892"/>
                    <a:pt x="511" y="3889"/>
                  </a:cubicBezTo>
                  <a:cubicBezTo>
                    <a:pt x="508" y="3861"/>
                    <a:pt x="508" y="3845"/>
                    <a:pt x="542" y="3842"/>
                  </a:cubicBezTo>
                  <a:cubicBezTo>
                    <a:pt x="580" y="3839"/>
                    <a:pt x="580" y="3839"/>
                    <a:pt x="542" y="3830"/>
                  </a:cubicBezTo>
                  <a:cubicBezTo>
                    <a:pt x="539" y="3830"/>
                    <a:pt x="536" y="3830"/>
                    <a:pt x="534" y="3830"/>
                  </a:cubicBezTo>
                  <a:cubicBezTo>
                    <a:pt x="507" y="3830"/>
                    <a:pt x="505" y="3816"/>
                    <a:pt x="505" y="3805"/>
                  </a:cubicBezTo>
                  <a:cubicBezTo>
                    <a:pt x="505" y="3789"/>
                    <a:pt x="502" y="3776"/>
                    <a:pt x="502" y="3776"/>
                  </a:cubicBezTo>
                  <a:cubicBezTo>
                    <a:pt x="491" y="3777"/>
                    <a:pt x="484" y="3778"/>
                    <a:pt x="478" y="3778"/>
                  </a:cubicBezTo>
                  <a:cubicBezTo>
                    <a:pt x="467" y="3778"/>
                    <a:pt x="467" y="3775"/>
                    <a:pt x="467" y="3764"/>
                  </a:cubicBezTo>
                  <a:cubicBezTo>
                    <a:pt x="464" y="3751"/>
                    <a:pt x="502" y="3707"/>
                    <a:pt x="502" y="3692"/>
                  </a:cubicBezTo>
                  <a:cubicBezTo>
                    <a:pt x="502" y="3667"/>
                    <a:pt x="502" y="3657"/>
                    <a:pt x="493" y="3657"/>
                  </a:cubicBezTo>
                  <a:cubicBezTo>
                    <a:pt x="487" y="3657"/>
                    <a:pt x="478" y="3661"/>
                    <a:pt x="464" y="3667"/>
                  </a:cubicBezTo>
                  <a:cubicBezTo>
                    <a:pt x="464" y="3672"/>
                    <a:pt x="458" y="3675"/>
                    <a:pt x="454" y="3675"/>
                  </a:cubicBezTo>
                  <a:cubicBezTo>
                    <a:pt x="447" y="3675"/>
                    <a:pt x="443" y="3668"/>
                    <a:pt x="464" y="3651"/>
                  </a:cubicBezTo>
                  <a:cubicBezTo>
                    <a:pt x="467" y="3635"/>
                    <a:pt x="498" y="3595"/>
                    <a:pt x="502" y="3554"/>
                  </a:cubicBezTo>
                  <a:cubicBezTo>
                    <a:pt x="505" y="3497"/>
                    <a:pt x="505" y="3497"/>
                    <a:pt x="470" y="3497"/>
                  </a:cubicBezTo>
                  <a:cubicBezTo>
                    <a:pt x="453" y="3500"/>
                    <a:pt x="439" y="3501"/>
                    <a:pt x="430" y="3501"/>
                  </a:cubicBezTo>
                  <a:cubicBezTo>
                    <a:pt x="402" y="3501"/>
                    <a:pt x="416" y="3491"/>
                    <a:pt x="470" y="3482"/>
                  </a:cubicBezTo>
                  <a:cubicBezTo>
                    <a:pt x="542" y="3457"/>
                    <a:pt x="545" y="3444"/>
                    <a:pt x="508" y="3441"/>
                  </a:cubicBezTo>
                  <a:cubicBezTo>
                    <a:pt x="473" y="3425"/>
                    <a:pt x="473" y="3425"/>
                    <a:pt x="473" y="3413"/>
                  </a:cubicBezTo>
                  <a:cubicBezTo>
                    <a:pt x="511" y="3413"/>
                    <a:pt x="511" y="3400"/>
                    <a:pt x="476" y="3369"/>
                  </a:cubicBezTo>
                  <a:cubicBezTo>
                    <a:pt x="479" y="3361"/>
                    <a:pt x="479" y="3358"/>
                    <a:pt x="490" y="3358"/>
                  </a:cubicBezTo>
                  <a:cubicBezTo>
                    <a:pt x="495" y="3358"/>
                    <a:pt x="503" y="3359"/>
                    <a:pt x="514" y="3360"/>
                  </a:cubicBezTo>
                  <a:cubicBezTo>
                    <a:pt x="514" y="3360"/>
                    <a:pt x="517" y="3347"/>
                    <a:pt x="517" y="3331"/>
                  </a:cubicBezTo>
                  <a:cubicBezTo>
                    <a:pt x="451" y="3297"/>
                    <a:pt x="495" y="3215"/>
                    <a:pt x="533" y="3209"/>
                  </a:cubicBezTo>
                  <a:cubicBezTo>
                    <a:pt x="533" y="3209"/>
                    <a:pt x="536" y="3197"/>
                    <a:pt x="505" y="3175"/>
                  </a:cubicBezTo>
                  <a:cubicBezTo>
                    <a:pt x="453" y="3158"/>
                    <a:pt x="442" y="3145"/>
                    <a:pt x="470" y="3145"/>
                  </a:cubicBezTo>
                  <a:cubicBezTo>
                    <a:pt x="480" y="3145"/>
                    <a:pt x="493" y="3147"/>
                    <a:pt x="511" y="3150"/>
                  </a:cubicBezTo>
                  <a:cubicBezTo>
                    <a:pt x="537" y="3153"/>
                    <a:pt x="553" y="3155"/>
                    <a:pt x="560" y="3155"/>
                  </a:cubicBezTo>
                  <a:cubicBezTo>
                    <a:pt x="570" y="3155"/>
                    <a:pt x="554" y="3149"/>
                    <a:pt x="511" y="3134"/>
                  </a:cubicBezTo>
                  <a:cubicBezTo>
                    <a:pt x="485" y="3118"/>
                    <a:pt x="489" y="3068"/>
                    <a:pt x="531" y="3068"/>
                  </a:cubicBezTo>
                  <a:cubicBezTo>
                    <a:pt x="540" y="3068"/>
                    <a:pt x="550" y="3070"/>
                    <a:pt x="561" y="3074"/>
                  </a:cubicBezTo>
                  <a:lnTo>
                    <a:pt x="630" y="3087"/>
                  </a:lnTo>
                  <a:cubicBezTo>
                    <a:pt x="599" y="3068"/>
                    <a:pt x="602" y="3052"/>
                    <a:pt x="602" y="3052"/>
                  </a:cubicBezTo>
                  <a:cubicBezTo>
                    <a:pt x="564" y="3046"/>
                    <a:pt x="571" y="3034"/>
                    <a:pt x="580" y="2993"/>
                  </a:cubicBezTo>
                  <a:cubicBezTo>
                    <a:pt x="586" y="2968"/>
                    <a:pt x="564" y="2905"/>
                    <a:pt x="574" y="2877"/>
                  </a:cubicBezTo>
                  <a:cubicBezTo>
                    <a:pt x="580" y="2852"/>
                    <a:pt x="592" y="2811"/>
                    <a:pt x="633" y="2811"/>
                  </a:cubicBezTo>
                  <a:cubicBezTo>
                    <a:pt x="636" y="2795"/>
                    <a:pt x="639" y="2783"/>
                    <a:pt x="614" y="2745"/>
                  </a:cubicBezTo>
                  <a:cubicBezTo>
                    <a:pt x="591" y="2727"/>
                    <a:pt x="593" y="2705"/>
                    <a:pt x="613" y="2705"/>
                  </a:cubicBezTo>
                  <a:cubicBezTo>
                    <a:pt x="617" y="2705"/>
                    <a:pt x="622" y="2706"/>
                    <a:pt x="627" y="2708"/>
                  </a:cubicBezTo>
                  <a:lnTo>
                    <a:pt x="633" y="2695"/>
                  </a:lnTo>
                  <a:cubicBezTo>
                    <a:pt x="611" y="2658"/>
                    <a:pt x="614" y="2645"/>
                    <a:pt x="614" y="2645"/>
                  </a:cubicBezTo>
                  <a:lnTo>
                    <a:pt x="614" y="2645"/>
                  </a:lnTo>
                  <a:cubicBezTo>
                    <a:pt x="629" y="2650"/>
                    <a:pt x="643" y="2653"/>
                    <a:pt x="654" y="2653"/>
                  </a:cubicBezTo>
                  <a:cubicBezTo>
                    <a:pt x="669" y="2653"/>
                    <a:pt x="675" y="2647"/>
                    <a:pt x="658" y="2633"/>
                  </a:cubicBezTo>
                  <a:cubicBezTo>
                    <a:pt x="627" y="2620"/>
                    <a:pt x="630" y="2604"/>
                    <a:pt x="643" y="2579"/>
                  </a:cubicBezTo>
                  <a:cubicBezTo>
                    <a:pt x="661" y="2573"/>
                    <a:pt x="721" y="2466"/>
                    <a:pt x="774" y="2366"/>
                  </a:cubicBezTo>
                  <a:cubicBezTo>
                    <a:pt x="834" y="2266"/>
                    <a:pt x="887" y="2166"/>
                    <a:pt x="874" y="2156"/>
                  </a:cubicBezTo>
                  <a:lnTo>
                    <a:pt x="900" y="2122"/>
                  </a:lnTo>
                  <a:cubicBezTo>
                    <a:pt x="906" y="2112"/>
                    <a:pt x="921" y="2087"/>
                    <a:pt x="921" y="2087"/>
                  </a:cubicBezTo>
                  <a:cubicBezTo>
                    <a:pt x="934" y="2096"/>
                    <a:pt x="944" y="2099"/>
                    <a:pt x="952" y="2099"/>
                  </a:cubicBezTo>
                  <a:cubicBezTo>
                    <a:pt x="984" y="2099"/>
                    <a:pt x="990" y="2044"/>
                    <a:pt x="990" y="1999"/>
                  </a:cubicBezTo>
                  <a:cubicBezTo>
                    <a:pt x="972" y="1968"/>
                    <a:pt x="981" y="1956"/>
                    <a:pt x="990" y="1946"/>
                  </a:cubicBezTo>
                  <a:cubicBezTo>
                    <a:pt x="1010" y="1961"/>
                    <a:pt x="1025" y="1967"/>
                    <a:pt x="1037" y="1967"/>
                  </a:cubicBezTo>
                  <a:cubicBezTo>
                    <a:pt x="1060" y="1967"/>
                    <a:pt x="1069" y="1944"/>
                    <a:pt x="1063" y="1915"/>
                  </a:cubicBezTo>
                  <a:cubicBezTo>
                    <a:pt x="1036" y="1883"/>
                    <a:pt x="1028" y="1865"/>
                    <a:pt x="1037" y="1865"/>
                  </a:cubicBezTo>
                  <a:cubicBezTo>
                    <a:pt x="1043" y="1865"/>
                    <a:pt x="1059" y="1875"/>
                    <a:pt x="1081" y="1896"/>
                  </a:cubicBezTo>
                  <a:cubicBezTo>
                    <a:pt x="1099" y="1912"/>
                    <a:pt x="1114" y="1920"/>
                    <a:pt x="1122" y="1920"/>
                  </a:cubicBezTo>
                  <a:cubicBezTo>
                    <a:pt x="1138" y="1920"/>
                    <a:pt x="1133" y="1890"/>
                    <a:pt x="1094" y="1830"/>
                  </a:cubicBezTo>
                  <a:cubicBezTo>
                    <a:pt x="1082" y="1809"/>
                    <a:pt x="1078" y="1801"/>
                    <a:pt x="1085" y="1801"/>
                  </a:cubicBezTo>
                  <a:cubicBezTo>
                    <a:pt x="1090" y="1801"/>
                    <a:pt x="1099" y="1804"/>
                    <a:pt x="1113" y="1808"/>
                  </a:cubicBezTo>
                  <a:cubicBezTo>
                    <a:pt x="1143" y="1828"/>
                    <a:pt x="1160" y="1836"/>
                    <a:pt x="1167" y="1836"/>
                  </a:cubicBezTo>
                  <a:cubicBezTo>
                    <a:pt x="1174" y="1836"/>
                    <a:pt x="1169" y="1827"/>
                    <a:pt x="1157" y="1815"/>
                  </a:cubicBezTo>
                  <a:cubicBezTo>
                    <a:pt x="1132" y="1778"/>
                    <a:pt x="1126" y="1760"/>
                    <a:pt x="1138" y="1760"/>
                  </a:cubicBezTo>
                  <a:cubicBezTo>
                    <a:pt x="1146" y="1760"/>
                    <a:pt x="1161" y="1767"/>
                    <a:pt x="1185" y="1783"/>
                  </a:cubicBezTo>
                  <a:cubicBezTo>
                    <a:pt x="1215" y="1796"/>
                    <a:pt x="1233" y="1804"/>
                    <a:pt x="1240" y="1804"/>
                  </a:cubicBezTo>
                  <a:cubicBezTo>
                    <a:pt x="1250" y="1804"/>
                    <a:pt x="1240" y="1790"/>
                    <a:pt x="1216" y="1755"/>
                  </a:cubicBezTo>
                  <a:cubicBezTo>
                    <a:pt x="1187" y="1713"/>
                    <a:pt x="1201" y="1680"/>
                    <a:pt x="1232" y="1680"/>
                  </a:cubicBezTo>
                  <a:cubicBezTo>
                    <a:pt x="1245" y="1680"/>
                    <a:pt x="1261" y="1686"/>
                    <a:pt x="1279" y="1699"/>
                  </a:cubicBezTo>
                  <a:cubicBezTo>
                    <a:pt x="1282" y="1696"/>
                    <a:pt x="1288" y="1695"/>
                    <a:pt x="1293" y="1695"/>
                  </a:cubicBezTo>
                  <a:cubicBezTo>
                    <a:pt x="1295" y="1695"/>
                    <a:pt x="1297" y="1695"/>
                    <a:pt x="1298" y="1695"/>
                  </a:cubicBezTo>
                  <a:cubicBezTo>
                    <a:pt x="1307" y="1695"/>
                    <a:pt x="1312" y="1694"/>
                    <a:pt x="1298" y="1680"/>
                  </a:cubicBezTo>
                  <a:lnTo>
                    <a:pt x="1298" y="1680"/>
                  </a:lnTo>
                  <a:lnTo>
                    <a:pt x="1332" y="1696"/>
                  </a:lnTo>
                  <a:cubicBezTo>
                    <a:pt x="1338" y="1689"/>
                    <a:pt x="1345" y="1683"/>
                    <a:pt x="1354" y="1680"/>
                  </a:cubicBezTo>
                  <a:lnTo>
                    <a:pt x="1329" y="1652"/>
                  </a:lnTo>
                  <a:cubicBezTo>
                    <a:pt x="1392" y="1627"/>
                    <a:pt x="1448" y="1595"/>
                    <a:pt x="1504" y="1561"/>
                  </a:cubicBezTo>
                  <a:cubicBezTo>
                    <a:pt x="1627" y="1473"/>
                    <a:pt x="1652" y="1457"/>
                    <a:pt x="1620" y="1435"/>
                  </a:cubicBezTo>
                  <a:cubicBezTo>
                    <a:pt x="1590" y="1407"/>
                    <a:pt x="1585" y="1390"/>
                    <a:pt x="1596" y="1390"/>
                  </a:cubicBezTo>
                  <a:cubicBezTo>
                    <a:pt x="1604" y="1390"/>
                    <a:pt x="1621" y="1400"/>
                    <a:pt x="1642" y="1423"/>
                  </a:cubicBezTo>
                  <a:cubicBezTo>
                    <a:pt x="1645" y="1421"/>
                    <a:pt x="1649" y="1420"/>
                    <a:pt x="1655" y="1420"/>
                  </a:cubicBezTo>
                  <a:cubicBezTo>
                    <a:pt x="1665" y="1420"/>
                    <a:pt x="1680" y="1423"/>
                    <a:pt x="1694" y="1423"/>
                  </a:cubicBezTo>
                  <a:cubicBezTo>
                    <a:pt x="1704" y="1423"/>
                    <a:pt x="1714" y="1422"/>
                    <a:pt x="1721" y="1417"/>
                  </a:cubicBezTo>
                  <a:cubicBezTo>
                    <a:pt x="1735" y="1410"/>
                    <a:pt x="1748" y="1401"/>
                    <a:pt x="1760" y="1401"/>
                  </a:cubicBezTo>
                  <a:cubicBezTo>
                    <a:pt x="1770" y="1401"/>
                    <a:pt x="1778" y="1406"/>
                    <a:pt x="1786" y="1420"/>
                  </a:cubicBezTo>
                  <a:lnTo>
                    <a:pt x="1799" y="1413"/>
                  </a:lnTo>
                  <a:cubicBezTo>
                    <a:pt x="1791" y="1356"/>
                    <a:pt x="1835" y="1310"/>
                    <a:pt x="1889" y="1310"/>
                  </a:cubicBezTo>
                  <a:cubicBezTo>
                    <a:pt x="1896" y="1310"/>
                    <a:pt x="1904" y="1311"/>
                    <a:pt x="1912" y="1313"/>
                  </a:cubicBezTo>
                  <a:cubicBezTo>
                    <a:pt x="1940" y="1304"/>
                    <a:pt x="1959" y="1282"/>
                    <a:pt x="1959" y="1254"/>
                  </a:cubicBezTo>
                  <a:cubicBezTo>
                    <a:pt x="1966" y="1229"/>
                    <a:pt x="1969" y="1218"/>
                    <a:pt x="1975" y="1218"/>
                  </a:cubicBezTo>
                  <a:cubicBezTo>
                    <a:pt x="1979" y="1218"/>
                    <a:pt x="1985" y="1225"/>
                    <a:pt x="1996" y="1238"/>
                  </a:cubicBezTo>
                  <a:cubicBezTo>
                    <a:pt x="2003" y="1251"/>
                    <a:pt x="2022" y="1259"/>
                    <a:pt x="2040" y="1259"/>
                  </a:cubicBezTo>
                  <a:cubicBezTo>
                    <a:pt x="2065" y="1259"/>
                    <a:pt x="2088" y="1244"/>
                    <a:pt x="2072" y="1204"/>
                  </a:cubicBezTo>
                  <a:lnTo>
                    <a:pt x="2072" y="1204"/>
                  </a:lnTo>
                  <a:lnTo>
                    <a:pt x="2100" y="1235"/>
                  </a:lnTo>
                  <a:cubicBezTo>
                    <a:pt x="2106" y="1242"/>
                    <a:pt x="2111" y="1245"/>
                    <a:pt x="2114" y="1245"/>
                  </a:cubicBezTo>
                  <a:cubicBezTo>
                    <a:pt x="2124" y="1245"/>
                    <a:pt x="2122" y="1217"/>
                    <a:pt x="2112" y="1191"/>
                  </a:cubicBezTo>
                  <a:cubicBezTo>
                    <a:pt x="2099" y="1160"/>
                    <a:pt x="2096" y="1142"/>
                    <a:pt x="2101" y="1142"/>
                  </a:cubicBezTo>
                  <a:cubicBezTo>
                    <a:pt x="2107" y="1142"/>
                    <a:pt x="2123" y="1165"/>
                    <a:pt x="2150" y="1216"/>
                  </a:cubicBezTo>
                  <a:cubicBezTo>
                    <a:pt x="2164" y="1253"/>
                    <a:pt x="2174" y="1268"/>
                    <a:pt x="2178" y="1268"/>
                  </a:cubicBezTo>
                  <a:cubicBezTo>
                    <a:pt x="2181" y="1268"/>
                    <a:pt x="2180" y="1259"/>
                    <a:pt x="2175" y="1244"/>
                  </a:cubicBezTo>
                  <a:cubicBezTo>
                    <a:pt x="2175" y="1216"/>
                    <a:pt x="2175" y="1187"/>
                    <a:pt x="2186" y="1187"/>
                  </a:cubicBezTo>
                  <a:cubicBezTo>
                    <a:pt x="2189" y="1187"/>
                    <a:pt x="2194" y="1190"/>
                    <a:pt x="2200" y="1197"/>
                  </a:cubicBezTo>
                  <a:cubicBezTo>
                    <a:pt x="2213" y="1194"/>
                    <a:pt x="2225" y="1191"/>
                    <a:pt x="2203" y="1122"/>
                  </a:cubicBezTo>
                  <a:cubicBezTo>
                    <a:pt x="2191" y="1088"/>
                    <a:pt x="2206" y="1084"/>
                    <a:pt x="2219" y="1078"/>
                  </a:cubicBezTo>
                  <a:cubicBezTo>
                    <a:pt x="2228" y="1100"/>
                    <a:pt x="2231" y="1125"/>
                    <a:pt x="2228" y="1150"/>
                  </a:cubicBezTo>
                  <a:cubicBezTo>
                    <a:pt x="2225" y="1152"/>
                    <a:pt x="2223" y="1153"/>
                    <a:pt x="2223" y="1153"/>
                  </a:cubicBezTo>
                  <a:cubicBezTo>
                    <a:pt x="2224" y="1153"/>
                    <a:pt x="2236" y="1148"/>
                    <a:pt x="2253" y="1144"/>
                  </a:cubicBezTo>
                  <a:cubicBezTo>
                    <a:pt x="2254" y="1144"/>
                    <a:pt x="2255" y="1144"/>
                    <a:pt x="2256" y="1144"/>
                  </a:cubicBezTo>
                  <a:cubicBezTo>
                    <a:pt x="2270" y="1144"/>
                    <a:pt x="2304" y="1168"/>
                    <a:pt x="2313" y="1200"/>
                  </a:cubicBezTo>
                  <a:cubicBezTo>
                    <a:pt x="2322" y="1213"/>
                    <a:pt x="2329" y="1220"/>
                    <a:pt x="2332" y="1220"/>
                  </a:cubicBezTo>
                  <a:cubicBezTo>
                    <a:pt x="2338" y="1220"/>
                    <a:pt x="2335" y="1203"/>
                    <a:pt x="2316" y="1163"/>
                  </a:cubicBezTo>
                  <a:cubicBezTo>
                    <a:pt x="2297" y="1094"/>
                    <a:pt x="2297" y="1094"/>
                    <a:pt x="2322" y="1088"/>
                  </a:cubicBezTo>
                  <a:cubicBezTo>
                    <a:pt x="2326" y="1087"/>
                    <a:pt x="2330" y="1086"/>
                    <a:pt x="2334" y="1086"/>
                  </a:cubicBezTo>
                  <a:cubicBezTo>
                    <a:pt x="2343" y="1086"/>
                    <a:pt x="2353" y="1091"/>
                    <a:pt x="2360" y="1116"/>
                  </a:cubicBezTo>
                  <a:cubicBezTo>
                    <a:pt x="2364" y="1140"/>
                    <a:pt x="2367" y="1147"/>
                    <a:pt x="2377" y="1147"/>
                  </a:cubicBezTo>
                  <a:cubicBezTo>
                    <a:pt x="2381" y="1147"/>
                    <a:pt x="2387" y="1146"/>
                    <a:pt x="2394" y="1144"/>
                  </a:cubicBezTo>
                  <a:cubicBezTo>
                    <a:pt x="2432" y="1131"/>
                    <a:pt x="2448" y="1022"/>
                    <a:pt x="2448" y="950"/>
                  </a:cubicBezTo>
                  <a:cubicBezTo>
                    <a:pt x="2440" y="915"/>
                    <a:pt x="2436" y="898"/>
                    <a:pt x="2438" y="898"/>
                  </a:cubicBezTo>
                  <a:lnTo>
                    <a:pt x="2438" y="898"/>
                  </a:lnTo>
                  <a:cubicBezTo>
                    <a:pt x="2439" y="898"/>
                    <a:pt x="2446" y="914"/>
                    <a:pt x="2460" y="947"/>
                  </a:cubicBezTo>
                  <a:cubicBezTo>
                    <a:pt x="2468" y="976"/>
                    <a:pt x="2478" y="978"/>
                    <a:pt x="2491" y="978"/>
                  </a:cubicBezTo>
                  <a:cubicBezTo>
                    <a:pt x="2493" y="978"/>
                    <a:pt x="2495" y="978"/>
                    <a:pt x="2498" y="978"/>
                  </a:cubicBezTo>
                  <a:cubicBezTo>
                    <a:pt x="2495" y="965"/>
                    <a:pt x="2495" y="960"/>
                    <a:pt x="2497" y="960"/>
                  </a:cubicBezTo>
                  <a:lnTo>
                    <a:pt x="2497" y="960"/>
                  </a:lnTo>
                  <a:cubicBezTo>
                    <a:pt x="2499" y="960"/>
                    <a:pt x="2506" y="976"/>
                    <a:pt x="2498" y="978"/>
                  </a:cubicBezTo>
                  <a:cubicBezTo>
                    <a:pt x="2504" y="1012"/>
                    <a:pt x="2488" y="1015"/>
                    <a:pt x="2476" y="1015"/>
                  </a:cubicBezTo>
                  <a:lnTo>
                    <a:pt x="2482" y="1053"/>
                  </a:lnTo>
                  <a:cubicBezTo>
                    <a:pt x="2496" y="1085"/>
                    <a:pt x="2506" y="1101"/>
                    <a:pt x="2512" y="1101"/>
                  </a:cubicBezTo>
                  <a:cubicBezTo>
                    <a:pt x="2520" y="1101"/>
                    <a:pt x="2523" y="1083"/>
                    <a:pt x="2523" y="1044"/>
                  </a:cubicBezTo>
                  <a:cubicBezTo>
                    <a:pt x="2526" y="1024"/>
                    <a:pt x="2528" y="1015"/>
                    <a:pt x="2531" y="1015"/>
                  </a:cubicBezTo>
                  <a:cubicBezTo>
                    <a:pt x="2535" y="1015"/>
                    <a:pt x="2540" y="1024"/>
                    <a:pt x="2551" y="1041"/>
                  </a:cubicBezTo>
                  <a:cubicBezTo>
                    <a:pt x="2564" y="1062"/>
                    <a:pt x="2577" y="1085"/>
                    <a:pt x="2582" y="1085"/>
                  </a:cubicBezTo>
                  <a:cubicBezTo>
                    <a:pt x="2584" y="1085"/>
                    <a:pt x="2584" y="1080"/>
                    <a:pt x="2582" y="1069"/>
                  </a:cubicBezTo>
                  <a:cubicBezTo>
                    <a:pt x="2601" y="1069"/>
                    <a:pt x="2620" y="1081"/>
                    <a:pt x="2626" y="1100"/>
                  </a:cubicBezTo>
                  <a:cubicBezTo>
                    <a:pt x="2654" y="1100"/>
                    <a:pt x="2667" y="1097"/>
                    <a:pt x="2664" y="1062"/>
                  </a:cubicBezTo>
                  <a:cubicBezTo>
                    <a:pt x="2658" y="1025"/>
                    <a:pt x="2670" y="1025"/>
                    <a:pt x="2686" y="1025"/>
                  </a:cubicBezTo>
                  <a:cubicBezTo>
                    <a:pt x="2698" y="1022"/>
                    <a:pt x="2711" y="1022"/>
                    <a:pt x="2708" y="984"/>
                  </a:cubicBezTo>
                  <a:cubicBezTo>
                    <a:pt x="2705" y="950"/>
                    <a:pt x="2714" y="912"/>
                    <a:pt x="2745" y="909"/>
                  </a:cubicBezTo>
                  <a:cubicBezTo>
                    <a:pt x="2756" y="893"/>
                    <a:pt x="2762" y="884"/>
                    <a:pt x="2767" y="884"/>
                  </a:cubicBezTo>
                  <a:cubicBezTo>
                    <a:pt x="2774" y="884"/>
                    <a:pt x="2778" y="902"/>
                    <a:pt x="2789" y="943"/>
                  </a:cubicBezTo>
                  <a:cubicBezTo>
                    <a:pt x="2792" y="976"/>
                    <a:pt x="2802" y="978"/>
                    <a:pt x="2812" y="978"/>
                  </a:cubicBezTo>
                  <a:cubicBezTo>
                    <a:pt x="2814" y="978"/>
                    <a:pt x="2816" y="978"/>
                    <a:pt x="2817" y="978"/>
                  </a:cubicBezTo>
                  <a:cubicBezTo>
                    <a:pt x="2817" y="978"/>
                    <a:pt x="2833" y="978"/>
                    <a:pt x="2846" y="1015"/>
                  </a:cubicBezTo>
                  <a:cubicBezTo>
                    <a:pt x="2850" y="1025"/>
                    <a:pt x="2853" y="1030"/>
                    <a:pt x="2856" y="1030"/>
                  </a:cubicBezTo>
                  <a:cubicBezTo>
                    <a:pt x="2861" y="1030"/>
                    <a:pt x="2860" y="1005"/>
                    <a:pt x="2858" y="978"/>
                  </a:cubicBezTo>
                  <a:cubicBezTo>
                    <a:pt x="2858" y="943"/>
                    <a:pt x="2858" y="906"/>
                    <a:pt x="2858" y="906"/>
                  </a:cubicBezTo>
                  <a:cubicBezTo>
                    <a:pt x="2871" y="906"/>
                    <a:pt x="2886" y="978"/>
                    <a:pt x="2886" y="1012"/>
                  </a:cubicBezTo>
                  <a:cubicBezTo>
                    <a:pt x="2894" y="1048"/>
                    <a:pt x="2898" y="1066"/>
                    <a:pt x="2900" y="1066"/>
                  </a:cubicBezTo>
                  <a:cubicBezTo>
                    <a:pt x="2902" y="1066"/>
                    <a:pt x="2902" y="1048"/>
                    <a:pt x="2902" y="1012"/>
                  </a:cubicBezTo>
                  <a:cubicBezTo>
                    <a:pt x="2900" y="988"/>
                    <a:pt x="2907" y="962"/>
                    <a:pt x="2921" y="962"/>
                  </a:cubicBezTo>
                  <a:cubicBezTo>
                    <a:pt x="2927" y="962"/>
                    <a:pt x="2934" y="967"/>
                    <a:pt x="2943" y="978"/>
                  </a:cubicBezTo>
                  <a:cubicBezTo>
                    <a:pt x="2968" y="978"/>
                    <a:pt x="2996" y="981"/>
                    <a:pt x="2993" y="1015"/>
                  </a:cubicBezTo>
                  <a:cubicBezTo>
                    <a:pt x="2997" y="1029"/>
                    <a:pt x="3002" y="1033"/>
                    <a:pt x="3007" y="1033"/>
                  </a:cubicBezTo>
                  <a:cubicBezTo>
                    <a:pt x="3015" y="1033"/>
                    <a:pt x="3021" y="1019"/>
                    <a:pt x="3021" y="1019"/>
                  </a:cubicBezTo>
                  <a:cubicBezTo>
                    <a:pt x="3029" y="1002"/>
                    <a:pt x="3036" y="993"/>
                    <a:pt x="3045" y="993"/>
                  </a:cubicBezTo>
                  <a:cubicBezTo>
                    <a:pt x="3055" y="993"/>
                    <a:pt x="3068" y="1003"/>
                    <a:pt x="3087" y="1022"/>
                  </a:cubicBezTo>
                  <a:cubicBezTo>
                    <a:pt x="3118" y="1063"/>
                    <a:pt x="3133" y="1083"/>
                    <a:pt x="3141" y="1083"/>
                  </a:cubicBezTo>
                  <a:cubicBezTo>
                    <a:pt x="3148" y="1083"/>
                    <a:pt x="3150" y="1066"/>
                    <a:pt x="3153" y="1031"/>
                  </a:cubicBezTo>
                  <a:cubicBezTo>
                    <a:pt x="3156" y="1010"/>
                    <a:pt x="3159" y="989"/>
                    <a:pt x="3162" y="989"/>
                  </a:cubicBezTo>
                  <a:cubicBezTo>
                    <a:pt x="3164" y="989"/>
                    <a:pt x="3166" y="1000"/>
                    <a:pt x="3168" y="1031"/>
                  </a:cubicBezTo>
                  <a:cubicBezTo>
                    <a:pt x="3172" y="1043"/>
                    <a:pt x="3175" y="1048"/>
                    <a:pt x="3180" y="1048"/>
                  </a:cubicBezTo>
                  <a:cubicBezTo>
                    <a:pt x="3190" y="1048"/>
                    <a:pt x="3204" y="1027"/>
                    <a:pt x="3225" y="1006"/>
                  </a:cubicBezTo>
                  <a:cubicBezTo>
                    <a:pt x="3244" y="959"/>
                    <a:pt x="3256" y="912"/>
                    <a:pt x="3259" y="865"/>
                  </a:cubicBezTo>
                  <a:cubicBezTo>
                    <a:pt x="3266" y="824"/>
                    <a:pt x="3270" y="806"/>
                    <a:pt x="3275" y="806"/>
                  </a:cubicBezTo>
                  <a:cubicBezTo>
                    <a:pt x="3279" y="806"/>
                    <a:pt x="3284" y="816"/>
                    <a:pt x="3294" y="834"/>
                  </a:cubicBezTo>
                  <a:cubicBezTo>
                    <a:pt x="3309" y="834"/>
                    <a:pt x="3319" y="874"/>
                    <a:pt x="3313" y="909"/>
                  </a:cubicBezTo>
                  <a:cubicBezTo>
                    <a:pt x="3306" y="943"/>
                    <a:pt x="3291" y="943"/>
                    <a:pt x="3291" y="943"/>
                  </a:cubicBezTo>
                  <a:lnTo>
                    <a:pt x="3278" y="940"/>
                  </a:lnTo>
                  <a:lnTo>
                    <a:pt x="3278" y="940"/>
                  </a:lnTo>
                  <a:cubicBezTo>
                    <a:pt x="3272" y="975"/>
                    <a:pt x="3266" y="1009"/>
                    <a:pt x="3294" y="1015"/>
                  </a:cubicBezTo>
                  <a:cubicBezTo>
                    <a:pt x="3297" y="1036"/>
                    <a:pt x="3302" y="1046"/>
                    <a:pt x="3307" y="1046"/>
                  </a:cubicBezTo>
                  <a:cubicBezTo>
                    <a:pt x="3312" y="1046"/>
                    <a:pt x="3316" y="1038"/>
                    <a:pt x="3319" y="1022"/>
                  </a:cubicBezTo>
                  <a:cubicBezTo>
                    <a:pt x="3325" y="1059"/>
                    <a:pt x="3353" y="1066"/>
                    <a:pt x="3378" y="1072"/>
                  </a:cubicBezTo>
                  <a:cubicBezTo>
                    <a:pt x="3403" y="1078"/>
                    <a:pt x="3444" y="1084"/>
                    <a:pt x="3447" y="1125"/>
                  </a:cubicBezTo>
                  <a:cubicBezTo>
                    <a:pt x="3457" y="1129"/>
                    <a:pt x="3465" y="1131"/>
                    <a:pt x="3471" y="1131"/>
                  </a:cubicBezTo>
                  <a:cubicBezTo>
                    <a:pt x="3482" y="1131"/>
                    <a:pt x="3489" y="1124"/>
                    <a:pt x="3494" y="1103"/>
                  </a:cubicBezTo>
                  <a:cubicBezTo>
                    <a:pt x="3507" y="1064"/>
                    <a:pt x="3516" y="1048"/>
                    <a:pt x="3520" y="1048"/>
                  </a:cubicBezTo>
                  <a:lnTo>
                    <a:pt x="3520" y="1048"/>
                  </a:lnTo>
                  <a:cubicBezTo>
                    <a:pt x="3523" y="1048"/>
                    <a:pt x="3523" y="1057"/>
                    <a:pt x="3519" y="1072"/>
                  </a:cubicBezTo>
                  <a:cubicBezTo>
                    <a:pt x="3515" y="1128"/>
                    <a:pt x="3603" y="1195"/>
                    <a:pt x="3661" y="1195"/>
                  </a:cubicBezTo>
                  <a:cubicBezTo>
                    <a:pt x="3678" y="1195"/>
                    <a:pt x="3693" y="1189"/>
                    <a:pt x="3701" y="1175"/>
                  </a:cubicBezTo>
                  <a:lnTo>
                    <a:pt x="3726" y="1185"/>
                  </a:lnTo>
                  <a:cubicBezTo>
                    <a:pt x="3736" y="1216"/>
                    <a:pt x="3778" y="1245"/>
                    <a:pt x="3810" y="1245"/>
                  </a:cubicBezTo>
                  <a:cubicBezTo>
                    <a:pt x="3820" y="1245"/>
                    <a:pt x="3829" y="1242"/>
                    <a:pt x="3836" y="1235"/>
                  </a:cubicBezTo>
                  <a:lnTo>
                    <a:pt x="3874" y="1254"/>
                  </a:lnTo>
                  <a:cubicBezTo>
                    <a:pt x="3879" y="1280"/>
                    <a:pt x="3885" y="1293"/>
                    <a:pt x="3894" y="1293"/>
                  </a:cubicBezTo>
                  <a:cubicBezTo>
                    <a:pt x="3901" y="1293"/>
                    <a:pt x="3909" y="1287"/>
                    <a:pt x="3921" y="1276"/>
                  </a:cubicBezTo>
                  <a:cubicBezTo>
                    <a:pt x="3940" y="1258"/>
                    <a:pt x="3955" y="1237"/>
                    <a:pt x="3956" y="1237"/>
                  </a:cubicBezTo>
                  <a:lnTo>
                    <a:pt x="3956" y="1237"/>
                  </a:lnTo>
                  <a:cubicBezTo>
                    <a:pt x="3957" y="1237"/>
                    <a:pt x="3954" y="1241"/>
                    <a:pt x="3949" y="1251"/>
                  </a:cubicBezTo>
                  <a:cubicBezTo>
                    <a:pt x="3933" y="1282"/>
                    <a:pt x="3958" y="1298"/>
                    <a:pt x="4005" y="1326"/>
                  </a:cubicBezTo>
                  <a:cubicBezTo>
                    <a:pt x="4025" y="1339"/>
                    <a:pt x="4037" y="1346"/>
                    <a:pt x="4044" y="1346"/>
                  </a:cubicBezTo>
                  <a:cubicBezTo>
                    <a:pt x="4052" y="1346"/>
                    <a:pt x="4054" y="1335"/>
                    <a:pt x="4055" y="1313"/>
                  </a:cubicBezTo>
                  <a:cubicBezTo>
                    <a:pt x="4059" y="1313"/>
                    <a:pt x="4062" y="1313"/>
                    <a:pt x="4064" y="1313"/>
                  </a:cubicBezTo>
                  <a:cubicBezTo>
                    <a:pt x="4123" y="1313"/>
                    <a:pt x="4105" y="1343"/>
                    <a:pt x="4087" y="1373"/>
                  </a:cubicBezTo>
                  <a:cubicBezTo>
                    <a:pt x="4061" y="1400"/>
                    <a:pt x="4054" y="1417"/>
                    <a:pt x="4063" y="1417"/>
                  </a:cubicBezTo>
                  <a:cubicBezTo>
                    <a:pt x="4071" y="1417"/>
                    <a:pt x="4093" y="1400"/>
                    <a:pt x="4127" y="1360"/>
                  </a:cubicBezTo>
                  <a:cubicBezTo>
                    <a:pt x="4151" y="1335"/>
                    <a:pt x="4168" y="1325"/>
                    <a:pt x="4178" y="1325"/>
                  </a:cubicBezTo>
                  <a:cubicBezTo>
                    <a:pt x="4189" y="1325"/>
                    <a:pt x="4191" y="1337"/>
                    <a:pt x="4181" y="1354"/>
                  </a:cubicBezTo>
                  <a:cubicBezTo>
                    <a:pt x="4170" y="1369"/>
                    <a:pt x="4162" y="1374"/>
                    <a:pt x="4155" y="1374"/>
                  </a:cubicBezTo>
                  <a:cubicBezTo>
                    <a:pt x="4148" y="1374"/>
                    <a:pt x="4143" y="1371"/>
                    <a:pt x="4137" y="1366"/>
                  </a:cubicBezTo>
                  <a:cubicBezTo>
                    <a:pt x="4137" y="1366"/>
                    <a:pt x="4118" y="1398"/>
                    <a:pt x="4099" y="1426"/>
                  </a:cubicBezTo>
                  <a:cubicBezTo>
                    <a:pt x="4104" y="1430"/>
                    <a:pt x="4107" y="1432"/>
                    <a:pt x="4111" y="1432"/>
                  </a:cubicBezTo>
                  <a:cubicBezTo>
                    <a:pt x="4116" y="1432"/>
                    <a:pt x="4123" y="1427"/>
                    <a:pt x="4140" y="1413"/>
                  </a:cubicBezTo>
                  <a:cubicBezTo>
                    <a:pt x="4140" y="1413"/>
                    <a:pt x="4142" y="1414"/>
                    <a:pt x="4145" y="1414"/>
                  </a:cubicBezTo>
                  <a:cubicBezTo>
                    <a:pt x="4152" y="1414"/>
                    <a:pt x="4164" y="1412"/>
                    <a:pt x="4184" y="1398"/>
                  </a:cubicBezTo>
                  <a:cubicBezTo>
                    <a:pt x="4215" y="1376"/>
                    <a:pt x="4237" y="1345"/>
                    <a:pt x="4243" y="1310"/>
                  </a:cubicBezTo>
                  <a:cubicBezTo>
                    <a:pt x="4249" y="1288"/>
                    <a:pt x="4254" y="1281"/>
                    <a:pt x="4261" y="1281"/>
                  </a:cubicBezTo>
                  <a:cubicBezTo>
                    <a:pt x="4265" y="1281"/>
                    <a:pt x="4270" y="1284"/>
                    <a:pt x="4275" y="1288"/>
                  </a:cubicBezTo>
                  <a:cubicBezTo>
                    <a:pt x="4281" y="1326"/>
                    <a:pt x="4259" y="1363"/>
                    <a:pt x="4228" y="1385"/>
                  </a:cubicBezTo>
                  <a:cubicBezTo>
                    <a:pt x="4226" y="1384"/>
                    <a:pt x="4224" y="1384"/>
                    <a:pt x="4223" y="1384"/>
                  </a:cubicBezTo>
                  <a:cubicBezTo>
                    <a:pt x="4210" y="1384"/>
                    <a:pt x="4191" y="1411"/>
                    <a:pt x="4174" y="1435"/>
                  </a:cubicBezTo>
                  <a:cubicBezTo>
                    <a:pt x="4169" y="1444"/>
                    <a:pt x="4173" y="1448"/>
                    <a:pt x="4184" y="1448"/>
                  </a:cubicBezTo>
                  <a:cubicBezTo>
                    <a:pt x="4209" y="1448"/>
                    <a:pt x="4266" y="1427"/>
                    <a:pt x="4303" y="1395"/>
                  </a:cubicBezTo>
                  <a:lnTo>
                    <a:pt x="4303" y="1395"/>
                  </a:lnTo>
                  <a:lnTo>
                    <a:pt x="4284" y="1426"/>
                  </a:lnTo>
                  <a:cubicBezTo>
                    <a:pt x="4262" y="1454"/>
                    <a:pt x="4284" y="1470"/>
                    <a:pt x="4303" y="1489"/>
                  </a:cubicBezTo>
                  <a:cubicBezTo>
                    <a:pt x="4315" y="1497"/>
                    <a:pt x="4324" y="1504"/>
                    <a:pt x="4333" y="1504"/>
                  </a:cubicBezTo>
                  <a:cubicBezTo>
                    <a:pt x="4341" y="1504"/>
                    <a:pt x="4349" y="1499"/>
                    <a:pt x="4359" y="1486"/>
                  </a:cubicBezTo>
                  <a:cubicBezTo>
                    <a:pt x="4378" y="1461"/>
                    <a:pt x="4397" y="1437"/>
                    <a:pt x="4410" y="1437"/>
                  </a:cubicBezTo>
                  <a:cubicBezTo>
                    <a:pt x="4412" y="1437"/>
                    <a:pt x="4414" y="1437"/>
                    <a:pt x="4416" y="1439"/>
                  </a:cubicBezTo>
                  <a:cubicBezTo>
                    <a:pt x="4403" y="1429"/>
                    <a:pt x="4425" y="1401"/>
                    <a:pt x="4447" y="1376"/>
                  </a:cubicBezTo>
                  <a:lnTo>
                    <a:pt x="4447" y="1376"/>
                  </a:lnTo>
                  <a:cubicBezTo>
                    <a:pt x="4447" y="1401"/>
                    <a:pt x="4444" y="1429"/>
                    <a:pt x="4438" y="1457"/>
                  </a:cubicBezTo>
                  <a:cubicBezTo>
                    <a:pt x="4413" y="1529"/>
                    <a:pt x="4409" y="1576"/>
                    <a:pt x="4447" y="1614"/>
                  </a:cubicBezTo>
                  <a:cubicBezTo>
                    <a:pt x="4469" y="1633"/>
                    <a:pt x="4497" y="1661"/>
                    <a:pt x="4485" y="1696"/>
                  </a:cubicBezTo>
                  <a:cubicBezTo>
                    <a:pt x="4494" y="1706"/>
                    <a:pt x="4500" y="1714"/>
                    <a:pt x="4509" y="1714"/>
                  </a:cubicBezTo>
                  <a:cubicBezTo>
                    <a:pt x="4516" y="1714"/>
                    <a:pt x="4524" y="1709"/>
                    <a:pt x="4535" y="1699"/>
                  </a:cubicBezTo>
                  <a:lnTo>
                    <a:pt x="4554" y="1721"/>
                  </a:lnTo>
                  <a:cubicBezTo>
                    <a:pt x="4543" y="1744"/>
                    <a:pt x="4547" y="1760"/>
                    <a:pt x="4559" y="1760"/>
                  </a:cubicBezTo>
                  <a:cubicBezTo>
                    <a:pt x="4565" y="1760"/>
                    <a:pt x="4573" y="1757"/>
                    <a:pt x="4582" y="1749"/>
                  </a:cubicBezTo>
                  <a:cubicBezTo>
                    <a:pt x="4587" y="1747"/>
                    <a:pt x="4591" y="1746"/>
                    <a:pt x="4594" y="1746"/>
                  </a:cubicBezTo>
                  <a:cubicBezTo>
                    <a:pt x="4612" y="1746"/>
                    <a:pt x="4602" y="1772"/>
                    <a:pt x="4610" y="1780"/>
                  </a:cubicBezTo>
                  <a:cubicBezTo>
                    <a:pt x="4592" y="1813"/>
                    <a:pt x="4583" y="1829"/>
                    <a:pt x="4586" y="1829"/>
                  </a:cubicBezTo>
                  <a:cubicBezTo>
                    <a:pt x="4589" y="1829"/>
                    <a:pt x="4607" y="1809"/>
                    <a:pt x="4644" y="1768"/>
                  </a:cubicBezTo>
                  <a:cubicBezTo>
                    <a:pt x="4673" y="1743"/>
                    <a:pt x="4679" y="1699"/>
                    <a:pt x="4670" y="1689"/>
                  </a:cubicBezTo>
                  <a:lnTo>
                    <a:pt x="4641" y="1655"/>
                  </a:lnTo>
                  <a:lnTo>
                    <a:pt x="4698" y="1664"/>
                  </a:lnTo>
                  <a:cubicBezTo>
                    <a:pt x="4706" y="1667"/>
                    <a:pt x="4716" y="1668"/>
                    <a:pt x="4724" y="1668"/>
                  </a:cubicBezTo>
                  <a:cubicBezTo>
                    <a:pt x="4744" y="1668"/>
                    <a:pt x="4764" y="1661"/>
                    <a:pt x="4779" y="1649"/>
                  </a:cubicBezTo>
                  <a:cubicBezTo>
                    <a:pt x="4779" y="1649"/>
                    <a:pt x="4797" y="1632"/>
                    <a:pt x="4809" y="1632"/>
                  </a:cubicBezTo>
                  <a:cubicBezTo>
                    <a:pt x="4812" y="1632"/>
                    <a:pt x="4815" y="1633"/>
                    <a:pt x="4817" y="1636"/>
                  </a:cubicBezTo>
                  <a:lnTo>
                    <a:pt x="4764" y="1683"/>
                  </a:lnTo>
                  <a:cubicBezTo>
                    <a:pt x="4729" y="1696"/>
                    <a:pt x="4698" y="1717"/>
                    <a:pt x="4673" y="1743"/>
                  </a:cubicBezTo>
                  <a:cubicBezTo>
                    <a:pt x="4640" y="1784"/>
                    <a:pt x="4628" y="1826"/>
                    <a:pt x="4647" y="1826"/>
                  </a:cubicBezTo>
                  <a:cubicBezTo>
                    <a:pt x="4654" y="1826"/>
                    <a:pt x="4664" y="1821"/>
                    <a:pt x="4679" y="1808"/>
                  </a:cubicBezTo>
                  <a:lnTo>
                    <a:pt x="4679" y="1808"/>
                  </a:lnTo>
                  <a:cubicBezTo>
                    <a:pt x="4688" y="1821"/>
                    <a:pt x="4688" y="1821"/>
                    <a:pt x="4670" y="1852"/>
                  </a:cubicBezTo>
                  <a:cubicBezTo>
                    <a:pt x="4654" y="1866"/>
                    <a:pt x="4649" y="1875"/>
                    <a:pt x="4658" y="1875"/>
                  </a:cubicBezTo>
                  <a:cubicBezTo>
                    <a:pt x="4665" y="1875"/>
                    <a:pt x="4683" y="1868"/>
                    <a:pt x="4713" y="1852"/>
                  </a:cubicBezTo>
                  <a:cubicBezTo>
                    <a:pt x="4737" y="1839"/>
                    <a:pt x="4753" y="1833"/>
                    <a:pt x="4761" y="1833"/>
                  </a:cubicBezTo>
                  <a:cubicBezTo>
                    <a:pt x="4775" y="1833"/>
                    <a:pt x="4768" y="1851"/>
                    <a:pt x="4738" y="1887"/>
                  </a:cubicBezTo>
                  <a:cubicBezTo>
                    <a:pt x="4708" y="1938"/>
                    <a:pt x="4719" y="1977"/>
                    <a:pt x="4741" y="1977"/>
                  </a:cubicBezTo>
                  <a:cubicBezTo>
                    <a:pt x="4746" y="1977"/>
                    <a:pt x="4752" y="1975"/>
                    <a:pt x="4757" y="1971"/>
                  </a:cubicBezTo>
                  <a:cubicBezTo>
                    <a:pt x="4776" y="1958"/>
                    <a:pt x="4791" y="1953"/>
                    <a:pt x="4802" y="1953"/>
                  </a:cubicBezTo>
                  <a:cubicBezTo>
                    <a:pt x="4825" y="1953"/>
                    <a:pt x="4831" y="1975"/>
                    <a:pt x="4814" y="1996"/>
                  </a:cubicBezTo>
                  <a:cubicBezTo>
                    <a:pt x="4797" y="2021"/>
                    <a:pt x="4799" y="2034"/>
                    <a:pt x="4818" y="2034"/>
                  </a:cubicBezTo>
                  <a:cubicBezTo>
                    <a:pt x="4824" y="2034"/>
                    <a:pt x="4831" y="2033"/>
                    <a:pt x="4839" y="2031"/>
                  </a:cubicBezTo>
                  <a:lnTo>
                    <a:pt x="4839" y="2031"/>
                  </a:lnTo>
                  <a:cubicBezTo>
                    <a:pt x="4810" y="2048"/>
                    <a:pt x="4789" y="2076"/>
                    <a:pt x="4814" y="2076"/>
                  </a:cubicBezTo>
                  <a:cubicBezTo>
                    <a:pt x="4817" y="2076"/>
                    <a:pt x="4820" y="2075"/>
                    <a:pt x="4823" y="2075"/>
                  </a:cubicBezTo>
                  <a:cubicBezTo>
                    <a:pt x="4823" y="2075"/>
                    <a:pt x="4824" y="2076"/>
                    <a:pt x="4826" y="2076"/>
                  </a:cubicBezTo>
                  <a:cubicBezTo>
                    <a:pt x="4830" y="2076"/>
                    <a:pt x="4838" y="2072"/>
                    <a:pt x="4851" y="2053"/>
                  </a:cubicBezTo>
                  <a:lnTo>
                    <a:pt x="4927" y="2040"/>
                  </a:lnTo>
                  <a:cubicBezTo>
                    <a:pt x="4920" y="2028"/>
                    <a:pt x="4952" y="2009"/>
                    <a:pt x="4983" y="1990"/>
                  </a:cubicBezTo>
                  <a:cubicBezTo>
                    <a:pt x="4986" y="1988"/>
                    <a:pt x="4989" y="1987"/>
                    <a:pt x="4991" y="1987"/>
                  </a:cubicBezTo>
                  <a:cubicBezTo>
                    <a:pt x="5010" y="1987"/>
                    <a:pt x="5002" y="2052"/>
                    <a:pt x="4930" y="2119"/>
                  </a:cubicBezTo>
                  <a:lnTo>
                    <a:pt x="4879" y="2178"/>
                  </a:lnTo>
                  <a:lnTo>
                    <a:pt x="4879" y="2178"/>
                  </a:lnTo>
                  <a:lnTo>
                    <a:pt x="4942" y="2144"/>
                  </a:lnTo>
                  <a:lnTo>
                    <a:pt x="4942" y="2144"/>
                  </a:lnTo>
                  <a:cubicBezTo>
                    <a:pt x="4948" y="2156"/>
                    <a:pt x="4955" y="2169"/>
                    <a:pt x="4923" y="2184"/>
                  </a:cubicBezTo>
                  <a:cubicBezTo>
                    <a:pt x="4892" y="2200"/>
                    <a:pt x="4892" y="2200"/>
                    <a:pt x="4898" y="2213"/>
                  </a:cubicBezTo>
                  <a:cubicBezTo>
                    <a:pt x="4898" y="2213"/>
                    <a:pt x="4901" y="2217"/>
                    <a:pt x="4910" y="2217"/>
                  </a:cubicBezTo>
                  <a:cubicBezTo>
                    <a:pt x="4916" y="2217"/>
                    <a:pt x="4924" y="2215"/>
                    <a:pt x="4936" y="2209"/>
                  </a:cubicBezTo>
                  <a:cubicBezTo>
                    <a:pt x="4969" y="2191"/>
                    <a:pt x="4985" y="2183"/>
                    <a:pt x="4989" y="2183"/>
                  </a:cubicBezTo>
                  <a:cubicBezTo>
                    <a:pt x="4993" y="2183"/>
                    <a:pt x="4987" y="2190"/>
                    <a:pt x="4974" y="2203"/>
                  </a:cubicBezTo>
                  <a:cubicBezTo>
                    <a:pt x="4935" y="2235"/>
                    <a:pt x="4924" y="2250"/>
                    <a:pt x="4943" y="2250"/>
                  </a:cubicBezTo>
                  <a:cubicBezTo>
                    <a:pt x="4952" y="2250"/>
                    <a:pt x="4967" y="2247"/>
                    <a:pt x="4989" y="2241"/>
                  </a:cubicBezTo>
                  <a:cubicBezTo>
                    <a:pt x="5019" y="2227"/>
                    <a:pt x="5035" y="2220"/>
                    <a:pt x="5039" y="2220"/>
                  </a:cubicBezTo>
                  <a:cubicBezTo>
                    <a:pt x="5043" y="2220"/>
                    <a:pt x="5028" y="2231"/>
                    <a:pt x="4995" y="2253"/>
                  </a:cubicBezTo>
                  <a:cubicBezTo>
                    <a:pt x="4964" y="2269"/>
                    <a:pt x="4936" y="2297"/>
                    <a:pt x="4942" y="2310"/>
                  </a:cubicBezTo>
                  <a:lnTo>
                    <a:pt x="4974" y="2294"/>
                  </a:lnTo>
                  <a:cubicBezTo>
                    <a:pt x="5000" y="2283"/>
                    <a:pt x="5017" y="2278"/>
                    <a:pt x="5026" y="2278"/>
                  </a:cubicBezTo>
                  <a:cubicBezTo>
                    <a:pt x="5039" y="2278"/>
                    <a:pt x="5034" y="2288"/>
                    <a:pt x="5017" y="2303"/>
                  </a:cubicBezTo>
                  <a:cubicBezTo>
                    <a:pt x="4983" y="2319"/>
                    <a:pt x="4989" y="2332"/>
                    <a:pt x="5033" y="2341"/>
                  </a:cubicBezTo>
                  <a:cubicBezTo>
                    <a:pt x="5046" y="2366"/>
                    <a:pt x="5049" y="2379"/>
                    <a:pt x="5014" y="2391"/>
                  </a:cubicBezTo>
                  <a:cubicBezTo>
                    <a:pt x="4977" y="2407"/>
                    <a:pt x="4960" y="2414"/>
                    <a:pt x="4967" y="2414"/>
                  </a:cubicBezTo>
                  <a:cubicBezTo>
                    <a:pt x="4971" y="2414"/>
                    <a:pt x="4988" y="2410"/>
                    <a:pt x="5017" y="2404"/>
                  </a:cubicBezTo>
                  <a:cubicBezTo>
                    <a:pt x="5055" y="2404"/>
                    <a:pt x="5055" y="2407"/>
                    <a:pt x="5030" y="2444"/>
                  </a:cubicBezTo>
                  <a:cubicBezTo>
                    <a:pt x="5002" y="2466"/>
                    <a:pt x="5002" y="2466"/>
                    <a:pt x="5039" y="2470"/>
                  </a:cubicBezTo>
                  <a:cubicBezTo>
                    <a:pt x="5108" y="2444"/>
                    <a:pt x="5140" y="2435"/>
                    <a:pt x="5136" y="2419"/>
                  </a:cubicBezTo>
                  <a:cubicBezTo>
                    <a:pt x="5133" y="2407"/>
                    <a:pt x="5133" y="2407"/>
                    <a:pt x="5165" y="2394"/>
                  </a:cubicBezTo>
                  <a:cubicBezTo>
                    <a:pt x="5165" y="2394"/>
                    <a:pt x="5171" y="2410"/>
                    <a:pt x="5174" y="2423"/>
                  </a:cubicBezTo>
                  <a:cubicBezTo>
                    <a:pt x="5180" y="2435"/>
                    <a:pt x="5183" y="2451"/>
                    <a:pt x="5227" y="2466"/>
                  </a:cubicBezTo>
                  <a:cubicBezTo>
                    <a:pt x="5239" y="2471"/>
                    <a:pt x="5252" y="2472"/>
                    <a:pt x="5264" y="2472"/>
                  </a:cubicBezTo>
                  <a:cubicBezTo>
                    <a:pt x="5300" y="2472"/>
                    <a:pt x="5329" y="2458"/>
                    <a:pt x="5296" y="2444"/>
                  </a:cubicBezTo>
                  <a:lnTo>
                    <a:pt x="5324" y="2419"/>
                  </a:lnTo>
                  <a:cubicBezTo>
                    <a:pt x="5396" y="2398"/>
                    <a:pt x="5412" y="2376"/>
                    <a:pt x="5382" y="2376"/>
                  </a:cubicBezTo>
                  <a:cubicBezTo>
                    <a:pt x="5369" y="2376"/>
                    <a:pt x="5346" y="2381"/>
                    <a:pt x="5315" y="2391"/>
                  </a:cubicBezTo>
                  <a:cubicBezTo>
                    <a:pt x="5265" y="2408"/>
                    <a:pt x="5239" y="2417"/>
                    <a:pt x="5233" y="2417"/>
                  </a:cubicBezTo>
                  <a:cubicBezTo>
                    <a:pt x="5227" y="2417"/>
                    <a:pt x="5244" y="2407"/>
                    <a:pt x="5277" y="2388"/>
                  </a:cubicBezTo>
                  <a:cubicBezTo>
                    <a:pt x="5343" y="2363"/>
                    <a:pt x="5340" y="2350"/>
                    <a:pt x="5334" y="2335"/>
                  </a:cubicBezTo>
                  <a:cubicBezTo>
                    <a:pt x="5331" y="2319"/>
                    <a:pt x="5331" y="2319"/>
                    <a:pt x="5362" y="2307"/>
                  </a:cubicBezTo>
                  <a:cubicBezTo>
                    <a:pt x="5397" y="2297"/>
                    <a:pt x="5425" y="2269"/>
                    <a:pt x="5422" y="2253"/>
                  </a:cubicBezTo>
                  <a:cubicBezTo>
                    <a:pt x="5418" y="2245"/>
                    <a:pt x="5417" y="2241"/>
                    <a:pt x="5411" y="2241"/>
                  </a:cubicBezTo>
                  <a:cubicBezTo>
                    <a:pt x="5406" y="2241"/>
                    <a:pt x="5397" y="2244"/>
                    <a:pt x="5381" y="2250"/>
                  </a:cubicBezTo>
                  <a:cubicBezTo>
                    <a:pt x="5373" y="2258"/>
                    <a:pt x="5367" y="2261"/>
                    <a:pt x="5363" y="2261"/>
                  </a:cubicBezTo>
                  <a:cubicBezTo>
                    <a:pt x="5353" y="2261"/>
                    <a:pt x="5359" y="2236"/>
                    <a:pt x="5403" y="2206"/>
                  </a:cubicBezTo>
                  <a:cubicBezTo>
                    <a:pt x="5417" y="2192"/>
                    <a:pt x="5424" y="2185"/>
                    <a:pt x="5419" y="2185"/>
                  </a:cubicBezTo>
                  <a:cubicBezTo>
                    <a:pt x="5415" y="2185"/>
                    <a:pt x="5398" y="2192"/>
                    <a:pt x="5365" y="2206"/>
                  </a:cubicBezTo>
                  <a:cubicBezTo>
                    <a:pt x="5348" y="2213"/>
                    <a:pt x="5335" y="2216"/>
                    <a:pt x="5325" y="2216"/>
                  </a:cubicBezTo>
                  <a:cubicBezTo>
                    <a:pt x="5298" y="2216"/>
                    <a:pt x="5302" y="2192"/>
                    <a:pt x="5346" y="2159"/>
                  </a:cubicBezTo>
                  <a:lnTo>
                    <a:pt x="5334" y="2131"/>
                  </a:lnTo>
                  <a:cubicBezTo>
                    <a:pt x="5331" y="2127"/>
                    <a:pt x="5327" y="2125"/>
                    <a:pt x="5321" y="2125"/>
                  </a:cubicBezTo>
                  <a:cubicBezTo>
                    <a:pt x="5306" y="2125"/>
                    <a:pt x="5284" y="2136"/>
                    <a:pt x="5262" y="2147"/>
                  </a:cubicBezTo>
                  <a:cubicBezTo>
                    <a:pt x="5229" y="2161"/>
                    <a:pt x="5212" y="2168"/>
                    <a:pt x="5207" y="2168"/>
                  </a:cubicBezTo>
                  <a:cubicBezTo>
                    <a:pt x="5202" y="2168"/>
                    <a:pt x="5209" y="2161"/>
                    <a:pt x="5221" y="2147"/>
                  </a:cubicBezTo>
                  <a:cubicBezTo>
                    <a:pt x="5240" y="2128"/>
                    <a:pt x="5259" y="2115"/>
                    <a:pt x="5281" y="2103"/>
                  </a:cubicBezTo>
                  <a:cubicBezTo>
                    <a:pt x="5312" y="2087"/>
                    <a:pt x="5306" y="2072"/>
                    <a:pt x="5299" y="2059"/>
                  </a:cubicBezTo>
                  <a:cubicBezTo>
                    <a:pt x="5297" y="2047"/>
                    <a:pt x="5287" y="2026"/>
                    <a:pt x="5265" y="2026"/>
                  </a:cubicBezTo>
                  <a:cubicBezTo>
                    <a:pt x="5260" y="2026"/>
                    <a:pt x="5253" y="2028"/>
                    <a:pt x="5246" y="2031"/>
                  </a:cubicBezTo>
                  <a:lnTo>
                    <a:pt x="5281" y="2015"/>
                  </a:lnTo>
                  <a:cubicBezTo>
                    <a:pt x="5274" y="2004"/>
                    <a:pt x="5288" y="1993"/>
                    <a:pt x="5285" y="1993"/>
                  </a:cubicBezTo>
                  <a:lnTo>
                    <a:pt x="5285" y="1993"/>
                  </a:lnTo>
                  <a:cubicBezTo>
                    <a:pt x="5284" y="1993"/>
                    <a:pt x="5280" y="1995"/>
                    <a:pt x="5271" y="1999"/>
                  </a:cubicBezTo>
                  <a:cubicBezTo>
                    <a:pt x="5271" y="1999"/>
                    <a:pt x="5265" y="1987"/>
                    <a:pt x="5281" y="1940"/>
                  </a:cubicBezTo>
                  <a:cubicBezTo>
                    <a:pt x="5288" y="1918"/>
                    <a:pt x="5274" y="1905"/>
                    <a:pt x="5252" y="1905"/>
                  </a:cubicBezTo>
                  <a:cubicBezTo>
                    <a:pt x="5227" y="1905"/>
                    <a:pt x="5193" y="1923"/>
                    <a:pt x="5171" y="1965"/>
                  </a:cubicBezTo>
                  <a:cubicBezTo>
                    <a:pt x="5169" y="1962"/>
                    <a:pt x="5167" y="1958"/>
                    <a:pt x="5165" y="1952"/>
                  </a:cubicBezTo>
                  <a:cubicBezTo>
                    <a:pt x="5162" y="1948"/>
                    <a:pt x="5157" y="1946"/>
                    <a:pt x="5152" y="1946"/>
                  </a:cubicBezTo>
                  <a:cubicBezTo>
                    <a:pt x="5140" y="1946"/>
                    <a:pt x="5124" y="1956"/>
                    <a:pt x="5124" y="1956"/>
                  </a:cubicBezTo>
                  <a:cubicBezTo>
                    <a:pt x="5115" y="1962"/>
                    <a:pt x="5107" y="1964"/>
                    <a:pt x="5101" y="1964"/>
                  </a:cubicBezTo>
                  <a:cubicBezTo>
                    <a:pt x="5090" y="1964"/>
                    <a:pt x="5084" y="1955"/>
                    <a:pt x="5080" y="1946"/>
                  </a:cubicBezTo>
                  <a:cubicBezTo>
                    <a:pt x="5080" y="1946"/>
                    <a:pt x="5111" y="1927"/>
                    <a:pt x="5143" y="1909"/>
                  </a:cubicBezTo>
                  <a:cubicBezTo>
                    <a:pt x="5212" y="1879"/>
                    <a:pt x="5240" y="1847"/>
                    <a:pt x="5214" y="1847"/>
                  </a:cubicBezTo>
                  <a:cubicBezTo>
                    <a:pt x="5203" y="1847"/>
                    <a:pt x="5184" y="1852"/>
                    <a:pt x="5155" y="1865"/>
                  </a:cubicBezTo>
                  <a:lnTo>
                    <a:pt x="5187" y="1846"/>
                  </a:lnTo>
                  <a:cubicBezTo>
                    <a:pt x="5218" y="1827"/>
                    <a:pt x="5209" y="1811"/>
                    <a:pt x="5158" y="1805"/>
                  </a:cubicBezTo>
                  <a:cubicBezTo>
                    <a:pt x="5157" y="1802"/>
                    <a:pt x="5153" y="1801"/>
                    <a:pt x="5148" y="1801"/>
                  </a:cubicBezTo>
                  <a:cubicBezTo>
                    <a:pt x="5126" y="1801"/>
                    <a:pt x="5077" y="1822"/>
                    <a:pt x="5052" y="1837"/>
                  </a:cubicBezTo>
                  <a:cubicBezTo>
                    <a:pt x="5039" y="1847"/>
                    <a:pt x="5030" y="1850"/>
                    <a:pt x="5024" y="1850"/>
                  </a:cubicBezTo>
                  <a:cubicBezTo>
                    <a:pt x="5017" y="1850"/>
                    <a:pt x="5014" y="1846"/>
                    <a:pt x="5014" y="1846"/>
                  </a:cubicBezTo>
                  <a:cubicBezTo>
                    <a:pt x="5005" y="1830"/>
                    <a:pt x="5005" y="1830"/>
                    <a:pt x="5036" y="1811"/>
                  </a:cubicBezTo>
                  <a:cubicBezTo>
                    <a:pt x="5078" y="1783"/>
                    <a:pt x="5081" y="1760"/>
                    <a:pt x="5057" y="1760"/>
                  </a:cubicBezTo>
                  <a:cubicBezTo>
                    <a:pt x="5046" y="1760"/>
                    <a:pt x="5031" y="1765"/>
                    <a:pt x="5011" y="1774"/>
                  </a:cubicBezTo>
                  <a:lnTo>
                    <a:pt x="5039" y="1752"/>
                  </a:lnTo>
                  <a:cubicBezTo>
                    <a:pt x="5068" y="1733"/>
                    <a:pt x="5089" y="1696"/>
                    <a:pt x="5011" y="1655"/>
                  </a:cubicBezTo>
                  <a:cubicBezTo>
                    <a:pt x="4974" y="1605"/>
                    <a:pt x="4942" y="1567"/>
                    <a:pt x="4970" y="1542"/>
                  </a:cubicBezTo>
                  <a:cubicBezTo>
                    <a:pt x="4985" y="1531"/>
                    <a:pt x="4966" y="1524"/>
                    <a:pt x="4934" y="1524"/>
                  </a:cubicBezTo>
                  <a:cubicBezTo>
                    <a:pt x="4905" y="1524"/>
                    <a:pt x="4864" y="1530"/>
                    <a:pt x="4829" y="1542"/>
                  </a:cubicBezTo>
                  <a:cubicBezTo>
                    <a:pt x="4854" y="1517"/>
                    <a:pt x="4845" y="1507"/>
                    <a:pt x="4823" y="1482"/>
                  </a:cubicBezTo>
                  <a:cubicBezTo>
                    <a:pt x="4792" y="1448"/>
                    <a:pt x="4792" y="1448"/>
                    <a:pt x="4817" y="1423"/>
                  </a:cubicBezTo>
                  <a:cubicBezTo>
                    <a:pt x="4851" y="1402"/>
                    <a:pt x="4867" y="1393"/>
                    <a:pt x="4861" y="1393"/>
                  </a:cubicBezTo>
                  <a:cubicBezTo>
                    <a:pt x="4857" y="1393"/>
                    <a:pt x="4838" y="1399"/>
                    <a:pt x="4804" y="1410"/>
                  </a:cubicBezTo>
                  <a:cubicBezTo>
                    <a:pt x="4791" y="1419"/>
                    <a:pt x="4780" y="1423"/>
                    <a:pt x="4772" y="1423"/>
                  </a:cubicBezTo>
                  <a:cubicBezTo>
                    <a:pt x="4744" y="1423"/>
                    <a:pt x="4747" y="1380"/>
                    <a:pt x="4785" y="1341"/>
                  </a:cubicBezTo>
                  <a:cubicBezTo>
                    <a:pt x="4811" y="1313"/>
                    <a:pt x="4798" y="1304"/>
                    <a:pt x="4773" y="1282"/>
                  </a:cubicBezTo>
                  <a:cubicBezTo>
                    <a:pt x="4765" y="1286"/>
                    <a:pt x="4757" y="1287"/>
                    <a:pt x="4750" y="1287"/>
                  </a:cubicBezTo>
                  <a:cubicBezTo>
                    <a:pt x="4727" y="1287"/>
                    <a:pt x="4708" y="1270"/>
                    <a:pt x="4691" y="1251"/>
                  </a:cubicBezTo>
                  <a:cubicBezTo>
                    <a:pt x="4677" y="1237"/>
                    <a:pt x="4667" y="1229"/>
                    <a:pt x="4658" y="1229"/>
                  </a:cubicBezTo>
                  <a:cubicBezTo>
                    <a:pt x="4647" y="1229"/>
                    <a:pt x="4635" y="1242"/>
                    <a:pt x="4610" y="1272"/>
                  </a:cubicBezTo>
                  <a:cubicBezTo>
                    <a:pt x="4583" y="1304"/>
                    <a:pt x="4568" y="1315"/>
                    <a:pt x="4555" y="1315"/>
                  </a:cubicBezTo>
                  <a:cubicBezTo>
                    <a:pt x="4545" y="1315"/>
                    <a:pt x="4536" y="1309"/>
                    <a:pt x="4525" y="1301"/>
                  </a:cubicBezTo>
                  <a:cubicBezTo>
                    <a:pt x="4516" y="1291"/>
                    <a:pt x="4503" y="1282"/>
                    <a:pt x="4525" y="1254"/>
                  </a:cubicBezTo>
                  <a:cubicBezTo>
                    <a:pt x="4525" y="1254"/>
                    <a:pt x="4535" y="1213"/>
                    <a:pt x="4522" y="1204"/>
                  </a:cubicBezTo>
                  <a:cubicBezTo>
                    <a:pt x="4510" y="1194"/>
                    <a:pt x="4497" y="1185"/>
                    <a:pt x="4519" y="1157"/>
                  </a:cubicBezTo>
                  <a:cubicBezTo>
                    <a:pt x="4525" y="1135"/>
                    <a:pt x="4519" y="1113"/>
                    <a:pt x="4503" y="1097"/>
                  </a:cubicBezTo>
                  <a:cubicBezTo>
                    <a:pt x="4478" y="1078"/>
                    <a:pt x="4450" y="1059"/>
                    <a:pt x="4472" y="1031"/>
                  </a:cubicBezTo>
                  <a:cubicBezTo>
                    <a:pt x="4466" y="1028"/>
                    <a:pt x="4463" y="1026"/>
                    <a:pt x="4460" y="1026"/>
                  </a:cubicBezTo>
                  <a:cubicBezTo>
                    <a:pt x="4454" y="1026"/>
                    <a:pt x="4450" y="1032"/>
                    <a:pt x="4438" y="1050"/>
                  </a:cubicBezTo>
                  <a:cubicBezTo>
                    <a:pt x="4426" y="1066"/>
                    <a:pt x="4413" y="1079"/>
                    <a:pt x="4398" y="1079"/>
                  </a:cubicBezTo>
                  <a:cubicBezTo>
                    <a:pt x="4383" y="1079"/>
                    <a:pt x="4367" y="1067"/>
                    <a:pt x="4350" y="1034"/>
                  </a:cubicBezTo>
                  <a:cubicBezTo>
                    <a:pt x="4333" y="1022"/>
                    <a:pt x="4310" y="1007"/>
                    <a:pt x="4291" y="1007"/>
                  </a:cubicBezTo>
                  <a:cubicBezTo>
                    <a:pt x="4281" y="1007"/>
                    <a:pt x="4272" y="1011"/>
                    <a:pt x="4265" y="1022"/>
                  </a:cubicBezTo>
                  <a:cubicBezTo>
                    <a:pt x="4253" y="1012"/>
                    <a:pt x="4253" y="1012"/>
                    <a:pt x="4268" y="981"/>
                  </a:cubicBezTo>
                  <a:cubicBezTo>
                    <a:pt x="4292" y="944"/>
                    <a:pt x="4290" y="923"/>
                    <a:pt x="4270" y="923"/>
                  </a:cubicBezTo>
                  <a:cubicBezTo>
                    <a:pt x="4258" y="923"/>
                    <a:pt x="4239" y="932"/>
                    <a:pt x="4215" y="950"/>
                  </a:cubicBezTo>
                  <a:cubicBezTo>
                    <a:pt x="4207" y="963"/>
                    <a:pt x="4200" y="969"/>
                    <a:pt x="4195" y="969"/>
                  </a:cubicBezTo>
                  <a:cubicBezTo>
                    <a:pt x="4189" y="969"/>
                    <a:pt x="4185" y="957"/>
                    <a:pt x="4187" y="934"/>
                  </a:cubicBezTo>
                  <a:cubicBezTo>
                    <a:pt x="4187" y="934"/>
                    <a:pt x="4184" y="932"/>
                    <a:pt x="4179" y="932"/>
                  </a:cubicBezTo>
                  <a:cubicBezTo>
                    <a:pt x="4171" y="932"/>
                    <a:pt x="4159" y="935"/>
                    <a:pt x="4143" y="950"/>
                  </a:cubicBezTo>
                  <a:cubicBezTo>
                    <a:pt x="4130" y="959"/>
                    <a:pt x="4123" y="964"/>
                    <a:pt x="4118" y="964"/>
                  </a:cubicBezTo>
                  <a:cubicBezTo>
                    <a:pt x="4110" y="964"/>
                    <a:pt x="4108" y="953"/>
                    <a:pt x="4102" y="925"/>
                  </a:cubicBezTo>
                  <a:cubicBezTo>
                    <a:pt x="4118" y="893"/>
                    <a:pt x="4102" y="887"/>
                    <a:pt x="4090" y="881"/>
                  </a:cubicBezTo>
                  <a:cubicBezTo>
                    <a:pt x="4085" y="883"/>
                    <a:pt x="4079" y="884"/>
                    <a:pt x="4072" y="884"/>
                  </a:cubicBezTo>
                  <a:cubicBezTo>
                    <a:pt x="4012" y="884"/>
                    <a:pt x="3889" y="818"/>
                    <a:pt x="3883" y="787"/>
                  </a:cubicBezTo>
                  <a:cubicBezTo>
                    <a:pt x="3862" y="805"/>
                    <a:pt x="3857" y="810"/>
                    <a:pt x="3850" y="810"/>
                  </a:cubicBezTo>
                  <a:cubicBezTo>
                    <a:pt x="3848" y="810"/>
                    <a:pt x="3845" y="809"/>
                    <a:pt x="3842" y="809"/>
                  </a:cubicBezTo>
                  <a:cubicBezTo>
                    <a:pt x="3846" y="777"/>
                    <a:pt x="3843" y="764"/>
                    <a:pt x="3837" y="764"/>
                  </a:cubicBezTo>
                  <a:cubicBezTo>
                    <a:pt x="3828" y="764"/>
                    <a:pt x="3813" y="789"/>
                    <a:pt x="3798" y="827"/>
                  </a:cubicBezTo>
                  <a:lnTo>
                    <a:pt x="3814" y="834"/>
                  </a:lnTo>
                  <a:lnTo>
                    <a:pt x="3830" y="840"/>
                  </a:lnTo>
                  <a:cubicBezTo>
                    <a:pt x="3818" y="866"/>
                    <a:pt x="3805" y="880"/>
                    <a:pt x="3796" y="880"/>
                  </a:cubicBezTo>
                  <a:cubicBezTo>
                    <a:pt x="3781" y="880"/>
                    <a:pt x="3776" y="850"/>
                    <a:pt x="3798" y="790"/>
                  </a:cubicBezTo>
                  <a:cubicBezTo>
                    <a:pt x="3803" y="752"/>
                    <a:pt x="3806" y="734"/>
                    <a:pt x="3801" y="734"/>
                  </a:cubicBezTo>
                  <a:cubicBezTo>
                    <a:pt x="3797" y="734"/>
                    <a:pt x="3786" y="749"/>
                    <a:pt x="3767" y="777"/>
                  </a:cubicBezTo>
                  <a:cubicBezTo>
                    <a:pt x="3750" y="806"/>
                    <a:pt x="3738" y="820"/>
                    <a:pt x="3730" y="820"/>
                  </a:cubicBezTo>
                  <a:cubicBezTo>
                    <a:pt x="3722" y="820"/>
                    <a:pt x="3720" y="801"/>
                    <a:pt x="3723" y="762"/>
                  </a:cubicBezTo>
                  <a:cubicBezTo>
                    <a:pt x="3734" y="726"/>
                    <a:pt x="3740" y="709"/>
                    <a:pt x="3737" y="709"/>
                  </a:cubicBezTo>
                  <a:lnTo>
                    <a:pt x="3737" y="709"/>
                  </a:lnTo>
                  <a:cubicBezTo>
                    <a:pt x="3735" y="709"/>
                    <a:pt x="3726" y="725"/>
                    <a:pt x="3707" y="755"/>
                  </a:cubicBezTo>
                  <a:cubicBezTo>
                    <a:pt x="3667" y="824"/>
                    <a:pt x="3635" y="862"/>
                    <a:pt x="3619" y="862"/>
                  </a:cubicBezTo>
                  <a:cubicBezTo>
                    <a:pt x="3605" y="862"/>
                    <a:pt x="3604" y="832"/>
                    <a:pt x="3623" y="768"/>
                  </a:cubicBezTo>
                  <a:cubicBezTo>
                    <a:pt x="3642" y="699"/>
                    <a:pt x="3635" y="658"/>
                    <a:pt x="3620" y="655"/>
                  </a:cubicBezTo>
                  <a:cubicBezTo>
                    <a:pt x="3618" y="655"/>
                    <a:pt x="3617" y="654"/>
                    <a:pt x="3616" y="654"/>
                  </a:cubicBezTo>
                  <a:cubicBezTo>
                    <a:pt x="3603" y="654"/>
                    <a:pt x="3594" y="686"/>
                    <a:pt x="3585" y="718"/>
                  </a:cubicBezTo>
                  <a:cubicBezTo>
                    <a:pt x="3584" y="753"/>
                    <a:pt x="3580" y="771"/>
                    <a:pt x="3575" y="771"/>
                  </a:cubicBezTo>
                  <a:cubicBezTo>
                    <a:pt x="3570" y="771"/>
                    <a:pt x="3564" y="750"/>
                    <a:pt x="3557" y="708"/>
                  </a:cubicBezTo>
                  <a:cubicBezTo>
                    <a:pt x="3546" y="639"/>
                    <a:pt x="3528" y="609"/>
                    <a:pt x="3502" y="609"/>
                  </a:cubicBezTo>
                  <a:cubicBezTo>
                    <a:pt x="3485" y="609"/>
                    <a:pt x="3465" y="622"/>
                    <a:pt x="3441" y="646"/>
                  </a:cubicBezTo>
                  <a:cubicBezTo>
                    <a:pt x="3407" y="671"/>
                    <a:pt x="3379" y="682"/>
                    <a:pt x="3364" y="682"/>
                  </a:cubicBezTo>
                  <a:cubicBezTo>
                    <a:pt x="3344" y="682"/>
                    <a:pt x="3345" y="663"/>
                    <a:pt x="3378" y="630"/>
                  </a:cubicBezTo>
                  <a:cubicBezTo>
                    <a:pt x="3405" y="593"/>
                    <a:pt x="3415" y="577"/>
                    <a:pt x="3411" y="577"/>
                  </a:cubicBezTo>
                  <a:lnTo>
                    <a:pt x="3411" y="577"/>
                  </a:lnTo>
                  <a:cubicBezTo>
                    <a:pt x="3409" y="577"/>
                    <a:pt x="3400" y="584"/>
                    <a:pt x="3385" y="596"/>
                  </a:cubicBezTo>
                  <a:cubicBezTo>
                    <a:pt x="3356" y="589"/>
                    <a:pt x="3331" y="583"/>
                    <a:pt x="3303" y="580"/>
                  </a:cubicBezTo>
                  <a:cubicBezTo>
                    <a:pt x="3288" y="580"/>
                    <a:pt x="3266" y="611"/>
                    <a:pt x="3259" y="646"/>
                  </a:cubicBezTo>
                  <a:cubicBezTo>
                    <a:pt x="3257" y="600"/>
                    <a:pt x="3244" y="566"/>
                    <a:pt x="3224" y="566"/>
                  </a:cubicBezTo>
                  <a:cubicBezTo>
                    <a:pt x="3214" y="566"/>
                    <a:pt x="3201" y="577"/>
                    <a:pt x="3187" y="602"/>
                  </a:cubicBezTo>
                  <a:lnTo>
                    <a:pt x="3153" y="596"/>
                  </a:lnTo>
                  <a:cubicBezTo>
                    <a:pt x="3150" y="596"/>
                    <a:pt x="3148" y="595"/>
                    <a:pt x="3147" y="595"/>
                  </a:cubicBezTo>
                  <a:cubicBezTo>
                    <a:pt x="3137" y="595"/>
                    <a:pt x="3134" y="598"/>
                    <a:pt x="3118" y="627"/>
                  </a:cubicBezTo>
                  <a:cubicBezTo>
                    <a:pt x="3113" y="638"/>
                    <a:pt x="3108" y="642"/>
                    <a:pt x="3103" y="642"/>
                  </a:cubicBezTo>
                  <a:cubicBezTo>
                    <a:pt x="3092" y="642"/>
                    <a:pt x="3083" y="616"/>
                    <a:pt x="3074" y="589"/>
                  </a:cubicBezTo>
                  <a:cubicBezTo>
                    <a:pt x="3063" y="563"/>
                    <a:pt x="3052" y="537"/>
                    <a:pt x="3047" y="5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1" name="Google Shape;9131;p36"/>
            <p:cNvSpPr/>
            <p:nvPr/>
          </p:nvSpPr>
          <p:spPr>
            <a:xfrm>
              <a:off x="4593025" y="1373250"/>
              <a:ext cx="49975" cy="48500"/>
            </a:xfrm>
            <a:custGeom>
              <a:avLst/>
              <a:gdLst/>
              <a:ahLst/>
              <a:cxnLst/>
              <a:rect l="l" t="t" r="r" b="b"/>
              <a:pathLst>
                <a:path w="1999" h="1940" extrusionOk="0">
                  <a:moveTo>
                    <a:pt x="859" y="9"/>
                  </a:moveTo>
                  <a:cubicBezTo>
                    <a:pt x="856" y="9"/>
                    <a:pt x="838" y="11"/>
                    <a:pt x="806" y="15"/>
                  </a:cubicBezTo>
                  <a:cubicBezTo>
                    <a:pt x="845" y="12"/>
                    <a:pt x="863" y="9"/>
                    <a:pt x="859" y="9"/>
                  </a:cubicBezTo>
                  <a:close/>
                  <a:moveTo>
                    <a:pt x="657" y="52"/>
                  </a:moveTo>
                  <a:cubicBezTo>
                    <a:pt x="665" y="52"/>
                    <a:pt x="665" y="54"/>
                    <a:pt x="665" y="56"/>
                  </a:cubicBezTo>
                  <a:cubicBezTo>
                    <a:pt x="665" y="59"/>
                    <a:pt x="665" y="59"/>
                    <a:pt x="630" y="62"/>
                  </a:cubicBezTo>
                  <a:cubicBezTo>
                    <a:pt x="624" y="64"/>
                    <a:pt x="618" y="65"/>
                    <a:pt x="611" y="65"/>
                  </a:cubicBezTo>
                  <a:cubicBezTo>
                    <a:pt x="605" y="65"/>
                    <a:pt x="599" y="64"/>
                    <a:pt x="593" y="62"/>
                  </a:cubicBezTo>
                  <a:lnTo>
                    <a:pt x="627" y="56"/>
                  </a:lnTo>
                  <a:cubicBezTo>
                    <a:pt x="643" y="53"/>
                    <a:pt x="652" y="52"/>
                    <a:pt x="657" y="52"/>
                  </a:cubicBezTo>
                  <a:close/>
                  <a:moveTo>
                    <a:pt x="843" y="62"/>
                  </a:moveTo>
                  <a:lnTo>
                    <a:pt x="809" y="69"/>
                  </a:lnTo>
                  <a:lnTo>
                    <a:pt x="809" y="72"/>
                  </a:lnTo>
                  <a:cubicBezTo>
                    <a:pt x="843" y="66"/>
                    <a:pt x="843" y="66"/>
                    <a:pt x="843" y="62"/>
                  </a:cubicBezTo>
                  <a:close/>
                  <a:moveTo>
                    <a:pt x="644" y="89"/>
                  </a:moveTo>
                  <a:cubicBezTo>
                    <a:pt x="644" y="89"/>
                    <a:pt x="639" y="90"/>
                    <a:pt x="630" y="91"/>
                  </a:cubicBezTo>
                  <a:lnTo>
                    <a:pt x="630" y="91"/>
                  </a:lnTo>
                  <a:lnTo>
                    <a:pt x="630" y="91"/>
                  </a:lnTo>
                  <a:cubicBezTo>
                    <a:pt x="639" y="90"/>
                    <a:pt x="645" y="89"/>
                    <a:pt x="644" y="89"/>
                  </a:cubicBezTo>
                  <a:close/>
                  <a:moveTo>
                    <a:pt x="661" y="80"/>
                  </a:moveTo>
                  <a:cubicBezTo>
                    <a:pt x="665" y="80"/>
                    <a:pt x="665" y="82"/>
                    <a:pt x="665" y="84"/>
                  </a:cubicBezTo>
                  <a:cubicBezTo>
                    <a:pt x="665" y="87"/>
                    <a:pt x="665" y="91"/>
                    <a:pt x="630" y="94"/>
                  </a:cubicBezTo>
                  <a:lnTo>
                    <a:pt x="630" y="91"/>
                  </a:lnTo>
                  <a:lnTo>
                    <a:pt x="630" y="91"/>
                  </a:lnTo>
                  <a:cubicBezTo>
                    <a:pt x="621" y="93"/>
                    <a:pt x="608" y="95"/>
                    <a:pt x="596" y="97"/>
                  </a:cubicBezTo>
                  <a:lnTo>
                    <a:pt x="524" y="109"/>
                  </a:lnTo>
                  <a:cubicBezTo>
                    <a:pt x="546" y="100"/>
                    <a:pt x="571" y="94"/>
                    <a:pt x="596" y="94"/>
                  </a:cubicBezTo>
                  <a:cubicBezTo>
                    <a:pt x="638" y="84"/>
                    <a:pt x="654" y="80"/>
                    <a:pt x="661" y="80"/>
                  </a:cubicBezTo>
                  <a:close/>
                  <a:moveTo>
                    <a:pt x="132" y="119"/>
                  </a:moveTo>
                  <a:cubicBezTo>
                    <a:pt x="132" y="119"/>
                    <a:pt x="97" y="122"/>
                    <a:pt x="60" y="125"/>
                  </a:cubicBezTo>
                  <a:lnTo>
                    <a:pt x="60" y="128"/>
                  </a:lnTo>
                  <a:cubicBezTo>
                    <a:pt x="67" y="129"/>
                    <a:pt x="73" y="129"/>
                    <a:pt x="79" y="129"/>
                  </a:cubicBezTo>
                  <a:cubicBezTo>
                    <a:pt x="97" y="129"/>
                    <a:pt x="114" y="127"/>
                    <a:pt x="132" y="122"/>
                  </a:cubicBezTo>
                  <a:lnTo>
                    <a:pt x="132" y="119"/>
                  </a:lnTo>
                  <a:close/>
                  <a:moveTo>
                    <a:pt x="556" y="259"/>
                  </a:moveTo>
                  <a:cubicBezTo>
                    <a:pt x="562" y="259"/>
                    <a:pt x="568" y="259"/>
                    <a:pt x="574" y="260"/>
                  </a:cubicBezTo>
                  <a:cubicBezTo>
                    <a:pt x="552" y="266"/>
                    <a:pt x="530" y="272"/>
                    <a:pt x="505" y="272"/>
                  </a:cubicBezTo>
                  <a:lnTo>
                    <a:pt x="505" y="266"/>
                  </a:lnTo>
                  <a:cubicBezTo>
                    <a:pt x="521" y="261"/>
                    <a:pt x="539" y="259"/>
                    <a:pt x="556" y="259"/>
                  </a:cubicBezTo>
                  <a:close/>
                  <a:moveTo>
                    <a:pt x="520" y="284"/>
                  </a:moveTo>
                  <a:cubicBezTo>
                    <a:pt x="513" y="284"/>
                    <a:pt x="492" y="288"/>
                    <a:pt x="470" y="291"/>
                  </a:cubicBezTo>
                  <a:cubicBezTo>
                    <a:pt x="436" y="301"/>
                    <a:pt x="436" y="304"/>
                    <a:pt x="439" y="310"/>
                  </a:cubicBezTo>
                  <a:cubicBezTo>
                    <a:pt x="439" y="311"/>
                    <a:pt x="440" y="311"/>
                    <a:pt x="443" y="311"/>
                  </a:cubicBezTo>
                  <a:cubicBezTo>
                    <a:pt x="451" y="311"/>
                    <a:pt x="474" y="307"/>
                    <a:pt x="474" y="307"/>
                  </a:cubicBezTo>
                  <a:cubicBezTo>
                    <a:pt x="508" y="297"/>
                    <a:pt x="508" y="294"/>
                    <a:pt x="508" y="291"/>
                  </a:cubicBezTo>
                  <a:cubicBezTo>
                    <a:pt x="523" y="286"/>
                    <a:pt x="525" y="284"/>
                    <a:pt x="520" y="284"/>
                  </a:cubicBezTo>
                  <a:close/>
                  <a:moveTo>
                    <a:pt x="766" y="333"/>
                  </a:moveTo>
                  <a:cubicBezTo>
                    <a:pt x="768" y="333"/>
                    <a:pt x="768" y="334"/>
                    <a:pt x="768" y="335"/>
                  </a:cubicBezTo>
                  <a:lnTo>
                    <a:pt x="734" y="348"/>
                  </a:lnTo>
                  <a:lnTo>
                    <a:pt x="699" y="354"/>
                  </a:lnTo>
                  <a:lnTo>
                    <a:pt x="699" y="354"/>
                  </a:lnTo>
                  <a:lnTo>
                    <a:pt x="734" y="341"/>
                  </a:lnTo>
                  <a:cubicBezTo>
                    <a:pt x="755" y="335"/>
                    <a:pt x="763" y="333"/>
                    <a:pt x="766" y="333"/>
                  </a:cubicBezTo>
                  <a:close/>
                  <a:moveTo>
                    <a:pt x="716" y="366"/>
                  </a:moveTo>
                  <a:cubicBezTo>
                    <a:pt x="718" y="366"/>
                    <a:pt x="701" y="371"/>
                    <a:pt x="668" y="382"/>
                  </a:cubicBezTo>
                  <a:cubicBezTo>
                    <a:pt x="633" y="391"/>
                    <a:pt x="599" y="401"/>
                    <a:pt x="564" y="407"/>
                  </a:cubicBezTo>
                  <a:lnTo>
                    <a:pt x="564" y="401"/>
                  </a:lnTo>
                  <a:lnTo>
                    <a:pt x="633" y="385"/>
                  </a:lnTo>
                  <a:cubicBezTo>
                    <a:pt x="687" y="372"/>
                    <a:pt x="713" y="366"/>
                    <a:pt x="716" y="366"/>
                  </a:cubicBezTo>
                  <a:close/>
                  <a:moveTo>
                    <a:pt x="962" y="388"/>
                  </a:moveTo>
                  <a:lnTo>
                    <a:pt x="928" y="401"/>
                  </a:lnTo>
                  <a:lnTo>
                    <a:pt x="897" y="413"/>
                  </a:lnTo>
                  <a:lnTo>
                    <a:pt x="897" y="413"/>
                  </a:lnTo>
                  <a:lnTo>
                    <a:pt x="962" y="388"/>
                  </a:lnTo>
                  <a:close/>
                  <a:moveTo>
                    <a:pt x="837" y="385"/>
                  </a:moveTo>
                  <a:cubicBezTo>
                    <a:pt x="841" y="385"/>
                    <a:pt x="826" y="390"/>
                    <a:pt x="781" y="404"/>
                  </a:cubicBezTo>
                  <a:lnTo>
                    <a:pt x="712" y="423"/>
                  </a:lnTo>
                  <a:cubicBezTo>
                    <a:pt x="746" y="407"/>
                    <a:pt x="781" y="398"/>
                    <a:pt x="815" y="388"/>
                  </a:cubicBezTo>
                  <a:cubicBezTo>
                    <a:pt x="827" y="386"/>
                    <a:pt x="835" y="385"/>
                    <a:pt x="837" y="385"/>
                  </a:cubicBezTo>
                  <a:close/>
                  <a:moveTo>
                    <a:pt x="1159" y="431"/>
                  </a:moveTo>
                  <a:cubicBezTo>
                    <a:pt x="1157" y="431"/>
                    <a:pt x="1150" y="434"/>
                    <a:pt x="1129" y="445"/>
                  </a:cubicBezTo>
                  <a:lnTo>
                    <a:pt x="1125" y="445"/>
                  </a:lnTo>
                  <a:lnTo>
                    <a:pt x="1129" y="448"/>
                  </a:lnTo>
                  <a:cubicBezTo>
                    <a:pt x="1160" y="435"/>
                    <a:pt x="1160" y="435"/>
                    <a:pt x="1160" y="432"/>
                  </a:cubicBezTo>
                  <a:cubicBezTo>
                    <a:pt x="1160" y="431"/>
                    <a:pt x="1160" y="431"/>
                    <a:pt x="1159" y="431"/>
                  </a:cubicBezTo>
                  <a:close/>
                  <a:moveTo>
                    <a:pt x="687" y="457"/>
                  </a:moveTo>
                  <a:lnTo>
                    <a:pt x="687" y="460"/>
                  </a:lnTo>
                  <a:cubicBezTo>
                    <a:pt x="665" y="470"/>
                    <a:pt x="643" y="476"/>
                    <a:pt x="618" y="482"/>
                  </a:cubicBezTo>
                  <a:lnTo>
                    <a:pt x="618" y="479"/>
                  </a:lnTo>
                  <a:lnTo>
                    <a:pt x="687" y="457"/>
                  </a:lnTo>
                  <a:close/>
                  <a:moveTo>
                    <a:pt x="818" y="486"/>
                  </a:moveTo>
                  <a:cubicBezTo>
                    <a:pt x="825" y="486"/>
                    <a:pt x="793" y="500"/>
                    <a:pt x="740" y="520"/>
                  </a:cubicBezTo>
                  <a:cubicBezTo>
                    <a:pt x="740" y="517"/>
                    <a:pt x="740" y="517"/>
                    <a:pt x="740" y="514"/>
                  </a:cubicBezTo>
                  <a:lnTo>
                    <a:pt x="737" y="514"/>
                  </a:lnTo>
                  <a:cubicBezTo>
                    <a:pt x="759" y="504"/>
                    <a:pt x="781" y="495"/>
                    <a:pt x="806" y="489"/>
                  </a:cubicBezTo>
                  <a:cubicBezTo>
                    <a:pt x="813" y="487"/>
                    <a:pt x="817" y="486"/>
                    <a:pt x="818" y="486"/>
                  </a:cubicBezTo>
                  <a:close/>
                  <a:moveTo>
                    <a:pt x="919" y="495"/>
                  </a:moveTo>
                  <a:lnTo>
                    <a:pt x="853" y="523"/>
                  </a:lnTo>
                  <a:cubicBezTo>
                    <a:pt x="865" y="523"/>
                    <a:pt x="875" y="517"/>
                    <a:pt x="887" y="514"/>
                  </a:cubicBezTo>
                  <a:cubicBezTo>
                    <a:pt x="897" y="507"/>
                    <a:pt x="909" y="501"/>
                    <a:pt x="919" y="495"/>
                  </a:cubicBezTo>
                  <a:close/>
                  <a:moveTo>
                    <a:pt x="812" y="511"/>
                  </a:moveTo>
                  <a:cubicBezTo>
                    <a:pt x="812" y="514"/>
                    <a:pt x="812" y="514"/>
                    <a:pt x="778" y="529"/>
                  </a:cubicBezTo>
                  <a:lnTo>
                    <a:pt x="778" y="526"/>
                  </a:lnTo>
                  <a:lnTo>
                    <a:pt x="812" y="511"/>
                  </a:lnTo>
                  <a:close/>
                  <a:moveTo>
                    <a:pt x="970" y="528"/>
                  </a:moveTo>
                  <a:lnTo>
                    <a:pt x="970" y="528"/>
                  </a:lnTo>
                  <a:cubicBezTo>
                    <a:pt x="970" y="529"/>
                    <a:pt x="969" y="529"/>
                    <a:pt x="969" y="529"/>
                  </a:cubicBezTo>
                  <a:lnTo>
                    <a:pt x="947" y="539"/>
                  </a:lnTo>
                  <a:lnTo>
                    <a:pt x="947" y="539"/>
                  </a:lnTo>
                  <a:cubicBezTo>
                    <a:pt x="954" y="533"/>
                    <a:pt x="962" y="530"/>
                    <a:pt x="970" y="528"/>
                  </a:cubicBezTo>
                  <a:close/>
                  <a:moveTo>
                    <a:pt x="1095" y="503"/>
                  </a:moveTo>
                  <a:cubicBezTo>
                    <a:pt x="1093" y="503"/>
                    <a:pt x="1077" y="511"/>
                    <a:pt x="1041" y="529"/>
                  </a:cubicBezTo>
                  <a:cubicBezTo>
                    <a:pt x="1027" y="536"/>
                    <a:pt x="1017" y="541"/>
                    <a:pt x="1008" y="546"/>
                  </a:cubicBezTo>
                  <a:lnTo>
                    <a:pt x="1008" y="546"/>
                  </a:lnTo>
                  <a:cubicBezTo>
                    <a:pt x="1006" y="543"/>
                    <a:pt x="1004" y="540"/>
                    <a:pt x="1002" y="538"/>
                  </a:cubicBezTo>
                  <a:lnTo>
                    <a:pt x="1002" y="538"/>
                  </a:lnTo>
                  <a:cubicBezTo>
                    <a:pt x="975" y="552"/>
                    <a:pt x="975" y="555"/>
                    <a:pt x="975" y="558"/>
                  </a:cubicBezTo>
                  <a:cubicBezTo>
                    <a:pt x="976" y="558"/>
                    <a:pt x="976" y="559"/>
                    <a:pt x="978" y="559"/>
                  </a:cubicBezTo>
                  <a:cubicBezTo>
                    <a:pt x="981" y="559"/>
                    <a:pt x="987" y="556"/>
                    <a:pt x="1008" y="546"/>
                  </a:cubicBezTo>
                  <a:lnTo>
                    <a:pt x="1008" y="546"/>
                  </a:lnTo>
                  <a:cubicBezTo>
                    <a:pt x="1010" y="548"/>
                    <a:pt x="1011" y="551"/>
                    <a:pt x="1013" y="554"/>
                  </a:cubicBezTo>
                  <a:cubicBezTo>
                    <a:pt x="1031" y="539"/>
                    <a:pt x="1053" y="526"/>
                    <a:pt x="1075" y="517"/>
                  </a:cubicBezTo>
                  <a:cubicBezTo>
                    <a:pt x="1089" y="508"/>
                    <a:pt x="1097" y="503"/>
                    <a:pt x="1095" y="503"/>
                  </a:cubicBezTo>
                  <a:close/>
                  <a:moveTo>
                    <a:pt x="602" y="551"/>
                  </a:moveTo>
                  <a:lnTo>
                    <a:pt x="568" y="564"/>
                  </a:lnTo>
                  <a:cubicBezTo>
                    <a:pt x="568" y="563"/>
                    <a:pt x="567" y="563"/>
                    <a:pt x="565" y="563"/>
                  </a:cubicBezTo>
                  <a:cubicBezTo>
                    <a:pt x="562" y="563"/>
                    <a:pt x="556" y="564"/>
                    <a:pt x="553" y="564"/>
                  </a:cubicBezTo>
                  <a:cubicBezTo>
                    <a:pt x="551" y="564"/>
                    <a:pt x="553" y="563"/>
                    <a:pt x="568" y="558"/>
                  </a:cubicBezTo>
                  <a:lnTo>
                    <a:pt x="564" y="558"/>
                  </a:lnTo>
                  <a:cubicBezTo>
                    <a:pt x="577" y="551"/>
                    <a:pt x="589" y="551"/>
                    <a:pt x="602" y="551"/>
                  </a:cubicBezTo>
                  <a:close/>
                  <a:moveTo>
                    <a:pt x="1104" y="530"/>
                  </a:moveTo>
                  <a:cubicBezTo>
                    <a:pt x="1103" y="530"/>
                    <a:pt x="1095" y="533"/>
                    <a:pt x="1081" y="539"/>
                  </a:cubicBezTo>
                  <a:cubicBezTo>
                    <a:pt x="1060" y="549"/>
                    <a:pt x="1039" y="558"/>
                    <a:pt x="1037" y="558"/>
                  </a:cubicBezTo>
                  <a:cubicBezTo>
                    <a:pt x="1036" y="558"/>
                    <a:pt x="1040" y="556"/>
                    <a:pt x="1050" y="551"/>
                  </a:cubicBezTo>
                  <a:cubicBezTo>
                    <a:pt x="1049" y="550"/>
                    <a:pt x="1049" y="549"/>
                    <a:pt x="1046" y="549"/>
                  </a:cubicBezTo>
                  <a:cubicBezTo>
                    <a:pt x="1043" y="549"/>
                    <a:pt x="1035" y="552"/>
                    <a:pt x="1016" y="561"/>
                  </a:cubicBezTo>
                  <a:lnTo>
                    <a:pt x="1016" y="561"/>
                  </a:lnTo>
                  <a:cubicBezTo>
                    <a:pt x="1016" y="560"/>
                    <a:pt x="1016" y="559"/>
                    <a:pt x="1016" y="558"/>
                  </a:cubicBezTo>
                  <a:lnTo>
                    <a:pt x="1016" y="558"/>
                  </a:lnTo>
                  <a:cubicBezTo>
                    <a:pt x="981" y="573"/>
                    <a:pt x="981" y="573"/>
                    <a:pt x="950" y="589"/>
                  </a:cubicBezTo>
                  <a:cubicBezTo>
                    <a:pt x="950" y="590"/>
                    <a:pt x="950" y="590"/>
                    <a:pt x="951" y="590"/>
                  </a:cubicBezTo>
                  <a:cubicBezTo>
                    <a:pt x="953" y="590"/>
                    <a:pt x="961" y="587"/>
                    <a:pt x="984" y="576"/>
                  </a:cubicBezTo>
                  <a:cubicBezTo>
                    <a:pt x="998" y="570"/>
                    <a:pt x="1008" y="565"/>
                    <a:pt x="1016" y="561"/>
                  </a:cubicBezTo>
                  <a:lnTo>
                    <a:pt x="1016" y="561"/>
                  </a:lnTo>
                  <a:cubicBezTo>
                    <a:pt x="1017" y="567"/>
                    <a:pt x="1017" y="573"/>
                    <a:pt x="1016" y="578"/>
                  </a:cubicBezTo>
                  <a:lnTo>
                    <a:pt x="1016" y="578"/>
                  </a:lnTo>
                  <a:cubicBezTo>
                    <a:pt x="1026" y="572"/>
                    <a:pt x="1039" y="566"/>
                    <a:pt x="1053" y="558"/>
                  </a:cubicBezTo>
                  <a:cubicBezTo>
                    <a:pt x="1092" y="538"/>
                    <a:pt x="1107" y="530"/>
                    <a:pt x="1104" y="530"/>
                  </a:cubicBezTo>
                  <a:close/>
                  <a:moveTo>
                    <a:pt x="725" y="598"/>
                  </a:moveTo>
                  <a:cubicBezTo>
                    <a:pt x="727" y="598"/>
                    <a:pt x="727" y="598"/>
                    <a:pt x="727" y="598"/>
                  </a:cubicBezTo>
                  <a:cubicBezTo>
                    <a:pt x="727" y="598"/>
                    <a:pt x="727" y="601"/>
                    <a:pt x="696" y="617"/>
                  </a:cubicBezTo>
                  <a:cubicBezTo>
                    <a:pt x="696" y="617"/>
                    <a:pt x="662" y="630"/>
                    <a:pt x="662" y="630"/>
                  </a:cubicBezTo>
                  <a:cubicBezTo>
                    <a:pt x="662" y="626"/>
                    <a:pt x="693" y="608"/>
                    <a:pt x="693" y="608"/>
                  </a:cubicBezTo>
                  <a:cubicBezTo>
                    <a:pt x="714" y="599"/>
                    <a:pt x="722" y="598"/>
                    <a:pt x="725" y="598"/>
                  </a:cubicBezTo>
                  <a:close/>
                  <a:moveTo>
                    <a:pt x="742" y="642"/>
                  </a:moveTo>
                  <a:cubicBezTo>
                    <a:pt x="743" y="642"/>
                    <a:pt x="743" y="643"/>
                    <a:pt x="743" y="645"/>
                  </a:cubicBezTo>
                  <a:cubicBezTo>
                    <a:pt x="734" y="652"/>
                    <a:pt x="724" y="658"/>
                    <a:pt x="712" y="664"/>
                  </a:cubicBezTo>
                  <a:cubicBezTo>
                    <a:pt x="703" y="669"/>
                    <a:pt x="699" y="670"/>
                    <a:pt x="698" y="670"/>
                  </a:cubicBezTo>
                  <a:cubicBezTo>
                    <a:pt x="696" y="670"/>
                    <a:pt x="712" y="660"/>
                    <a:pt x="712" y="658"/>
                  </a:cubicBezTo>
                  <a:cubicBezTo>
                    <a:pt x="732" y="646"/>
                    <a:pt x="739" y="642"/>
                    <a:pt x="742" y="642"/>
                  </a:cubicBezTo>
                  <a:close/>
                  <a:moveTo>
                    <a:pt x="843" y="646"/>
                  </a:moveTo>
                  <a:cubicBezTo>
                    <a:pt x="846" y="646"/>
                    <a:pt x="833" y="655"/>
                    <a:pt x="793" y="677"/>
                  </a:cubicBezTo>
                  <a:cubicBezTo>
                    <a:pt x="769" y="687"/>
                    <a:pt x="762" y="691"/>
                    <a:pt x="760" y="691"/>
                  </a:cubicBezTo>
                  <a:cubicBezTo>
                    <a:pt x="759" y="691"/>
                    <a:pt x="759" y="690"/>
                    <a:pt x="759" y="689"/>
                  </a:cubicBezTo>
                  <a:lnTo>
                    <a:pt x="821" y="655"/>
                  </a:lnTo>
                  <a:cubicBezTo>
                    <a:pt x="833" y="649"/>
                    <a:pt x="841" y="646"/>
                    <a:pt x="843" y="646"/>
                  </a:cubicBezTo>
                  <a:close/>
                  <a:moveTo>
                    <a:pt x="831" y="673"/>
                  </a:moveTo>
                  <a:lnTo>
                    <a:pt x="831" y="677"/>
                  </a:lnTo>
                  <a:cubicBezTo>
                    <a:pt x="809" y="689"/>
                    <a:pt x="787" y="699"/>
                    <a:pt x="765" y="708"/>
                  </a:cubicBezTo>
                  <a:lnTo>
                    <a:pt x="796" y="689"/>
                  </a:lnTo>
                  <a:lnTo>
                    <a:pt x="831" y="673"/>
                  </a:lnTo>
                  <a:close/>
                  <a:moveTo>
                    <a:pt x="1129" y="808"/>
                  </a:moveTo>
                  <a:cubicBezTo>
                    <a:pt x="1110" y="824"/>
                    <a:pt x="1088" y="836"/>
                    <a:pt x="1066" y="849"/>
                  </a:cubicBezTo>
                  <a:lnTo>
                    <a:pt x="1066" y="846"/>
                  </a:lnTo>
                  <a:cubicBezTo>
                    <a:pt x="1097" y="827"/>
                    <a:pt x="1125" y="808"/>
                    <a:pt x="1125" y="808"/>
                  </a:cubicBezTo>
                  <a:close/>
                  <a:moveTo>
                    <a:pt x="840" y="871"/>
                  </a:moveTo>
                  <a:cubicBezTo>
                    <a:pt x="821" y="887"/>
                    <a:pt x="799" y="899"/>
                    <a:pt x="778" y="908"/>
                  </a:cubicBezTo>
                  <a:lnTo>
                    <a:pt x="806" y="887"/>
                  </a:lnTo>
                  <a:lnTo>
                    <a:pt x="837" y="871"/>
                  </a:lnTo>
                  <a:close/>
                  <a:moveTo>
                    <a:pt x="900" y="908"/>
                  </a:moveTo>
                  <a:cubicBezTo>
                    <a:pt x="900" y="912"/>
                    <a:pt x="900" y="912"/>
                    <a:pt x="872" y="930"/>
                  </a:cubicBezTo>
                  <a:lnTo>
                    <a:pt x="809" y="968"/>
                  </a:lnTo>
                  <a:cubicBezTo>
                    <a:pt x="809" y="965"/>
                    <a:pt x="868" y="927"/>
                    <a:pt x="900" y="908"/>
                  </a:cubicBezTo>
                  <a:close/>
                  <a:moveTo>
                    <a:pt x="88" y="930"/>
                  </a:moveTo>
                  <a:cubicBezTo>
                    <a:pt x="88" y="930"/>
                    <a:pt x="54" y="943"/>
                    <a:pt x="22" y="959"/>
                  </a:cubicBezTo>
                  <a:cubicBezTo>
                    <a:pt x="8" y="964"/>
                    <a:pt x="0" y="968"/>
                    <a:pt x="2" y="968"/>
                  </a:cubicBezTo>
                  <a:cubicBezTo>
                    <a:pt x="5" y="968"/>
                    <a:pt x="21" y="963"/>
                    <a:pt x="57" y="949"/>
                  </a:cubicBezTo>
                  <a:cubicBezTo>
                    <a:pt x="91" y="934"/>
                    <a:pt x="91" y="934"/>
                    <a:pt x="88" y="930"/>
                  </a:cubicBezTo>
                  <a:close/>
                  <a:moveTo>
                    <a:pt x="969" y="959"/>
                  </a:moveTo>
                  <a:lnTo>
                    <a:pt x="969" y="962"/>
                  </a:lnTo>
                  <a:cubicBezTo>
                    <a:pt x="950" y="977"/>
                    <a:pt x="931" y="990"/>
                    <a:pt x="909" y="1003"/>
                  </a:cubicBezTo>
                  <a:lnTo>
                    <a:pt x="937" y="977"/>
                  </a:lnTo>
                  <a:lnTo>
                    <a:pt x="969" y="959"/>
                  </a:lnTo>
                  <a:close/>
                  <a:moveTo>
                    <a:pt x="1417" y="1046"/>
                  </a:moveTo>
                  <a:lnTo>
                    <a:pt x="1392" y="1075"/>
                  </a:lnTo>
                  <a:cubicBezTo>
                    <a:pt x="1417" y="1050"/>
                    <a:pt x="1417" y="1050"/>
                    <a:pt x="1417" y="1046"/>
                  </a:cubicBezTo>
                  <a:close/>
                  <a:moveTo>
                    <a:pt x="1069" y="1118"/>
                  </a:moveTo>
                  <a:cubicBezTo>
                    <a:pt x="1072" y="1125"/>
                    <a:pt x="1072" y="1125"/>
                    <a:pt x="1044" y="1147"/>
                  </a:cubicBezTo>
                  <a:cubicBezTo>
                    <a:pt x="1028" y="1161"/>
                    <a:pt x="1021" y="1165"/>
                    <a:pt x="1017" y="1165"/>
                  </a:cubicBezTo>
                  <a:cubicBezTo>
                    <a:pt x="1015" y="1165"/>
                    <a:pt x="1014" y="1163"/>
                    <a:pt x="1013" y="1162"/>
                  </a:cubicBezTo>
                  <a:cubicBezTo>
                    <a:pt x="1028" y="1147"/>
                    <a:pt x="1047" y="1131"/>
                    <a:pt x="1069" y="1118"/>
                  </a:cubicBezTo>
                  <a:close/>
                  <a:moveTo>
                    <a:pt x="1163" y="1184"/>
                  </a:moveTo>
                  <a:cubicBezTo>
                    <a:pt x="1147" y="1203"/>
                    <a:pt x="1129" y="1219"/>
                    <a:pt x="1110" y="1234"/>
                  </a:cubicBezTo>
                  <a:lnTo>
                    <a:pt x="1107" y="1231"/>
                  </a:lnTo>
                  <a:lnTo>
                    <a:pt x="1160" y="1184"/>
                  </a:lnTo>
                  <a:close/>
                  <a:moveTo>
                    <a:pt x="1492" y="1184"/>
                  </a:moveTo>
                  <a:lnTo>
                    <a:pt x="1492" y="1184"/>
                  </a:lnTo>
                  <a:cubicBezTo>
                    <a:pt x="1479" y="1206"/>
                    <a:pt x="1464" y="1222"/>
                    <a:pt x="1445" y="1241"/>
                  </a:cubicBezTo>
                  <a:lnTo>
                    <a:pt x="1467" y="1209"/>
                  </a:lnTo>
                  <a:lnTo>
                    <a:pt x="1492" y="1184"/>
                  </a:lnTo>
                  <a:close/>
                  <a:moveTo>
                    <a:pt x="1448" y="1191"/>
                  </a:moveTo>
                  <a:cubicBezTo>
                    <a:pt x="1448" y="1194"/>
                    <a:pt x="1448" y="1194"/>
                    <a:pt x="1426" y="1219"/>
                  </a:cubicBezTo>
                  <a:cubicBezTo>
                    <a:pt x="1426" y="1219"/>
                    <a:pt x="1404" y="1247"/>
                    <a:pt x="1401" y="1247"/>
                  </a:cubicBezTo>
                  <a:lnTo>
                    <a:pt x="1423" y="1216"/>
                  </a:lnTo>
                  <a:cubicBezTo>
                    <a:pt x="1445" y="1191"/>
                    <a:pt x="1448" y="1191"/>
                    <a:pt x="1448" y="1191"/>
                  </a:cubicBezTo>
                  <a:close/>
                  <a:moveTo>
                    <a:pt x="1526" y="1219"/>
                  </a:moveTo>
                  <a:lnTo>
                    <a:pt x="1526" y="1219"/>
                  </a:lnTo>
                  <a:cubicBezTo>
                    <a:pt x="1503" y="1245"/>
                    <a:pt x="1490" y="1259"/>
                    <a:pt x="1490" y="1259"/>
                  </a:cubicBezTo>
                  <a:cubicBezTo>
                    <a:pt x="1490" y="1259"/>
                    <a:pt x="1501" y="1245"/>
                    <a:pt x="1526" y="1219"/>
                  </a:cubicBezTo>
                  <a:close/>
                  <a:moveTo>
                    <a:pt x="1365" y="1373"/>
                  </a:moveTo>
                  <a:cubicBezTo>
                    <a:pt x="1367" y="1373"/>
                    <a:pt x="1362" y="1380"/>
                    <a:pt x="1351" y="1394"/>
                  </a:cubicBezTo>
                  <a:cubicBezTo>
                    <a:pt x="1332" y="1415"/>
                    <a:pt x="1327" y="1421"/>
                    <a:pt x="1326" y="1421"/>
                  </a:cubicBezTo>
                  <a:cubicBezTo>
                    <a:pt x="1326" y="1421"/>
                    <a:pt x="1326" y="1420"/>
                    <a:pt x="1326" y="1419"/>
                  </a:cubicBezTo>
                  <a:cubicBezTo>
                    <a:pt x="1323" y="1416"/>
                    <a:pt x="1323" y="1416"/>
                    <a:pt x="1345" y="1391"/>
                  </a:cubicBezTo>
                  <a:cubicBezTo>
                    <a:pt x="1357" y="1379"/>
                    <a:pt x="1364" y="1373"/>
                    <a:pt x="1365" y="1373"/>
                  </a:cubicBezTo>
                  <a:close/>
                  <a:moveTo>
                    <a:pt x="1360" y="1404"/>
                  </a:moveTo>
                  <a:lnTo>
                    <a:pt x="1360" y="1407"/>
                  </a:lnTo>
                  <a:cubicBezTo>
                    <a:pt x="1364" y="1407"/>
                    <a:pt x="1364" y="1407"/>
                    <a:pt x="1342" y="1435"/>
                  </a:cubicBezTo>
                  <a:lnTo>
                    <a:pt x="1338" y="1435"/>
                  </a:lnTo>
                  <a:lnTo>
                    <a:pt x="1360" y="1404"/>
                  </a:lnTo>
                  <a:close/>
                  <a:moveTo>
                    <a:pt x="1442" y="1385"/>
                  </a:moveTo>
                  <a:cubicBezTo>
                    <a:pt x="1439" y="1397"/>
                    <a:pt x="1432" y="1407"/>
                    <a:pt x="1423" y="1416"/>
                  </a:cubicBezTo>
                  <a:cubicBezTo>
                    <a:pt x="1423" y="1416"/>
                    <a:pt x="1401" y="1444"/>
                    <a:pt x="1401" y="1444"/>
                  </a:cubicBezTo>
                  <a:cubicBezTo>
                    <a:pt x="1401" y="1444"/>
                    <a:pt x="1423" y="1413"/>
                    <a:pt x="1442" y="1385"/>
                  </a:cubicBezTo>
                  <a:close/>
                  <a:moveTo>
                    <a:pt x="1379" y="1422"/>
                  </a:moveTo>
                  <a:lnTo>
                    <a:pt x="1382" y="1426"/>
                  </a:lnTo>
                  <a:cubicBezTo>
                    <a:pt x="1382" y="1426"/>
                    <a:pt x="1382" y="1426"/>
                    <a:pt x="1360" y="1454"/>
                  </a:cubicBezTo>
                  <a:lnTo>
                    <a:pt x="1379" y="1422"/>
                  </a:lnTo>
                  <a:close/>
                  <a:moveTo>
                    <a:pt x="1668" y="1388"/>
                  </a:moveTo>
                  <a:cubicBezTo>
                    <a:pt x="1671" y="1388"/>
                    <a:pt x="1671" y="1388"/>
                    <a:pt x="1652" y="1419"/>
                  </a:cubicBezTo>
                  <a:cubicBezTo>
                    <a:pt x="1639" y="1441"/>
                    <a:pt x="1627" y="1460"/>
                    <a:pt x="1608" y="1479"/>
                  </a:cubicBezTo>
                  <a:cubicBezTo>
                    <a:pt x="1627" y="1448"/>
                    <a:pt x="1646" y="1416"/>
                    <a:pt x="1668" y="1388"/>
                  </a:cubicBezTo>
                  <a:close/>
                  <a:moveTo>
                    <a:pt x="1532" y="1443"/>
                  </a:moveTo>
                  <a:lnTo>
                    <a:pt x="1532" y="1443"/>
                  </a:lnTo>
                  <a:cubicBezTo>
                    <a:pt x="1533" y="1443"/>
                    <a:pt x="1530" y="1447"/>
                    <a:pt x="1523" y="1457"/>
                  </a:cubicBezTo>
                  <a:lnTo>
                    <a:pt x="1483" y="1513"/>
                  </a:lnTo>
                  <a:lnTo>
                    <a:pt x="1479" y="1513"/>
                  </a:lnTo>
                  <a:lnTo>
                    <a:pt x="1501" y="1482"/>
                  </a:lnTo>
                  <a:cubicBezTo>
                    <a:pt x="1517" y="1463"/>
                    <a:pt x="1532" y="1443"/>
                    <a:pt x="1532" y="1443"/>
                  </a:cubicBezTo>
                  <a:close/>
                  <a:moveTo>
                    <a:pt x="1253" y="1527"/>
                  </a:moveTo>
                  <a:cubicBezTo>
                    <a:pt x="1250" y="1531"/>
                    <a:pt x="1248" y="1534"/>
                    <a:pt x="1244" y="1538"/>
                  </a:cubicBezTo>
                  <a:cubicBezTo>
                    <a:pt x="1243" y="1540"/>
                    <a:pt x="1242" y="1542"/>
                    <a:pt x="1241" y="1543"/>
                  </a:cubicBezTo>
                  <a:lnTo>
                    <a:pt x="1241" y="1543"/>
                  </a:lnTo>
                  <a:cubicBezTo>
                    <a:pt x="1244" y="1539"/>
                    <a:pt x="1248" y="1534"/>
                    <a:pt x="1253" y="1527"/>
                  </a:cubicBezTo>
                  <a:close/>
                  <a:moveTo>
                    <a:pt x="1241" y="1543"/>
                  </a:moveTo>
                  <a:cubicBezTo>
                    <a:pt x="1233" y="1553"/>
                    <a:pt x="1230" y="1558"/>
                    <a:pt x="1230" y="1558"/>
                  </a:cubicBezTo>
                  <a:cubicBezTo>
                    <a:pt x="1230" y="1558"/>
                    <a:pt x="1234" y="1553"/>
                    <a:pt x="1241" y="1543"/>
                  </a:cubicBezTo>
                  <a:close/>
                  <a:moveTo>
                    <a:pt x="1984" y="1510"/>
                  </a:moveTo>
                  <a:cubicBezTo>
                    <a:pt x="1985" y="1510"/>
                    <a:pt x="1967" y="1557"/>
                    <a:pt x="1946" y="1604"/>
                  </a:cubicBezTo>
                  <a:cubicBezTo>
                    <a:pt x="1932" y="1637"/>
                    <a:pt x="1925" y="1653"/>
                    <a:pt x="1925" y="1653"/>
                  </a:cubicBezTo>
                  <a:cubicBezTo>
                    <a:pt x="1924" y="1653"/>
                    <a:pt x="1931" y="1636"/>
                    <a:pt x="1943" y="1601"/>
                  </a:cubicBezTo>
                  <a:cubicBezTo>
                    <a:pt x="1950" y="1579"/>
                    <a:pt x="1959" y="1557"/>
                    <a:pt x="1971" y="1535"/>
                  </a:cubicBezTo>
                  <a:cubicBezTo>
                    <a:pt x="1980" y="1517"/>
                    <a:pt x="1983" y="1510"/>
                    <a:pt x="1984" y="1510"/>
                  </a:cubicBezTo>
                  <a:close/>
                  <a:moveTo>
                    <a:pt x="831" y="1"/>
                  </a:moveTo>
                  <a:cubicBezTo>
                    <a:pt x="828" y="1"/>
                    <a:pt x="820" y="2"/>
                    <a:pt x="806" y="3"/>
                  </a:cubicBezTo>
                  <a:cubicBezTo>
                    <a:pt x="771" y="6"/>
                    <a:pt x="734" y="9"/>
                    <a:pt x="699" y="18"/>
                  </a:cubicBezTo>
                  <a:cubicBezTo>
                    <a:pt x="699" y="22"/>
                    <a:pt x="699" y="22"/>
                    <a:pt x="665" y="25"/>
                  </a:cubicBezTo>
                  <a:cubicBezTo>
                    <a:pt x="665" y="25"/>
                    <a:pt x="665" y="22"/>
                    <a:pt x="665" y="18"/>
                  </a:cubicBezTo>
                  <a:cubicBezTo>
                    <a:pt x="665" y="18"/>
                    <a:pt x="665" y="15"/>
                    <a:pt x="627" y="12"/>
                  </a:cubicBezTo>
                  <a:cubicBezTo>
                    <a:pt x="593" y="12"/>
                    <a:pt x="521" y="22"/>
                    <a:pt x="555" y="22"/>
                  </a:cubicBezTo>
                  <a:lnTo>
                    <a:pt x="521" y="28"/>
                  </a:lnTo>
                  <a:cubicBezTo>
                    <a:pt x="455" y="36"/>
                    <a:pt x="430" y="41"/>
                    <a:pt x="445" y="41"/>
                  </a:cubicBezTo>
                  <a:cubicBezTo>
                    <a:pt x="455" y="41"/>
                    <a:pt x="480" y="39"/>
                    <a:pt x="521" y="34"/>
                  </a:cubicBezTo>
                  <a:cubicBezTo>
                    <a:pt x="574" y="28"/>
                    <a:pt x="600" y="25"/>
                    <a:pt x="605" y="25"/>
                  </a:cubicBezTo>
                  <a:cubicBezTo>
                    <a:pt x="609" y="25"/>
                    <a:pt x="591" y="28"/>
                    <a:pt x="555" y="34"/>
                  </a:cubicBezTo>
                  <a:cubicBezTo>
                    <a:pt x="486" y="40"/>
                    <a:pt x="486" y="44"/>
                    <a:pt x="486" y="47"/>
                  </a:cubicBezTo>
                  <a:cubicBezTo>
                    <a:pt x="486" y="50"/>
                    <a:pt x="486" y="50"/>
                    <a:pt x="448" y="53"/>
                  </a:cubicBezTo>
                  <a:cubicBezTo>
                    <a:pt x="427" y="56"/>
                    <a:pt x="401" y="59"/>
                    <a:pt x="380" y="69"/>
                  </a:cubicBezTo>
                  <a:cubicBezTo>
                    <a:pt x="380" y="70"/>
                    <a:pt x="380" y="71"/>
                    <a:pt x="382" y="71"/>
                  </a:cubicBezTo>
                  <a:cubicBezTo>
                    <a:pt x="385" y="71"/>
                    <a:pt x="394" y="69"/>
                    <a:pt x="414" y="66"/>
                  </a:cubicBezTo>
                  <a:cubicBezTo>
                    <a:pt x="424" y="64"/>
                    <a:pt x="431" y="63"/>
                    <a:pt x="435" y="63"/>
                  </a:cubicBezTo>
                  <a:cubicBezTo>
                    <a:pt x="446" y="63"/>
                    <a:pt x="432" y="69"/>
                    <a:pt x="380" y="78"/>
                  </a:cubicBezTo>
                  <a:cubicBezTo>
                    <a:pt x="364" y="81"/>
                    <a:pt x="355" y="82"/>
                    <a:pt x="357" y="82"/>
                  </a:cubicBezTo>
                  <a:cubicBezTo>
                    <a:pt x="359" y="82"/>
                    <a:pt x="376" y="80"/>
                    <a:pt x="414" y="75"/>
                  </a:cubicBezTo>
                  <a:cubicBezTo>
                    <a:pt x="438" y="72"/>
                    <a:pt x="454" y="70"/>
                    <a:pt x="462" y="70"/>
                  </a:cubicBezTo>
                  <a:cubicBezTo>
                    <a:pt x="478" y="70"/>
                    <a:pt x="463" y="76"/>
                    <a:pt x="417" y="84"/>
                  </a:cubicBezTo>
                  <a:lnTo>
                    <a:pt x="417" y="91"/>
                  </a:lnTo>
                  <a:cubicBezTo>
                    <a:pt x="439" y="91"/>
                    <a:pt x="464" y="87"/>
                    <a:pt x="486" y="84"/>
                  </a:cubicBezTo>
                  <a:cubicBezTo>
                    <a:pt x="525" y="78"/>
                    <a:pt x="543" y="74"/>
                    <a:pt x="546" y="74"/>
                  </a:cubicBezTo>
                  <a:cubicBezTo>
                    <a:pt x="548" y="74"/>
                    <a:pt x="540" y="77"/>
                    <a:pt x="524" y="81"/>
                  </a:cubicBezTo>
                  <a:lnTo>
                    <a:pt x="452" y="94"/>
                  </a:lnTo>
                  <a:cubicBezTo>
                    <a:pt x="417" y="100"/>
                    <a:pt x="417" y="103"/>
                    <a:pt x="417" y="106"/>
                  </a:cubicBezTo>
                  <a:cubicBezTo>
                    <a:pt x="417" y="108"/>
                    <a:pt x="417" y="111"/>
                    <a:pt x="429" y="111"/>
                  </a:cubicBezTo>
                  <a:cubicBezTo>
                    <a:pt x="434" y="111"/>
                    <a:pt x="441" y="110"/>
                    <a:pt x="452" y="109"/>
                  </a:cubicBezTo>
                  <a:lnTo>
                    <a:pt x="452" y="109"/>
                  </a:lnTo>
                  <a:lnTo>
                    <a:pt x="417" y="113"/>
                  </a:lnTo>
                  <a:cubicBezTo>
                    <a:pt x="417" y="115"/>
                    <a:pt x="401" y="118"/>
                    <a:pt x="402" y="118"/>
                  </a:cubicBezTo>
                  <a:cubicBezTo>
                    <a:pt x="402" y="118"/>
                    <a:pt x="406" y="118"/>
                    <a:pt x="417" y="116"/>
                  </a:cubicBezTo>
                  <a:lnTo>
                    <a:pt x="417" y="116"/>
                  </a:lnTo>
                  <a:cubicBezTo>
                    <a:pt x="417" y="116"/>
                    <a:pt x="417" y="119"/>
                    <a:pt x="383" y="131"/>
                  </a:cubicBezTo>
                  <a:cubicBezTo>
                    <a:pt x="369" y="136"/>
                    <a:pt x="372" y="139"/>
                    <a:pt x="384" y="139"/>
                  </a:cubicBezTo>
                  <a:cubicBezTo>
                    <a:pt x="403" y="139"/>
                    <a:pt x="447" y="132"/>
                    <a:pt x="489" y="119"/>
                  </a:cubicBezTo>
                  <a:lnTo>
                    <a:pt x="489" y="122"/>
                  </a:lnTo>
                  <a:cubicBezTo>
                    <a:pt x="502" y="122"/>
                    <a:pt x="514" y="122"/>
                    <a:pt x="524" y="119"/>
                  </a:cubicBezTo>
                  <a:cubicBezTo>
                    <a:pt x="540" y="116"/>
                    <a:pt x="549" y="115"/>
                    <a:pt x="554" y="115"/>
                  </a:cubicBezTo>
                  <a:cubicBezTo>
                    <a:pt x="561" y="115"/>
                    <a:pt x="561" y="117"/>
                    <a:pt x="561" y="119"/>
                  </a:cubicBezTo>
                  <a:lnTo>
                    <a:pt x="489" y="131"/>
                  </a:lnTo>
                  <a:cubicBezTo>
                    <a:pt x="417" y="142"/>
                    <a:pt x="378" y="150"/>
                    <a:pt x="393" y="150"/>
                  </a:cubicBezTo>
                  <a:cubicBezTo>
                    <a:pt x="401" y="150"/>
                    <a:pt x="420" y="148"/>
                    <a:pt x="455" y="144"/>
                  </a:cubicBezTo>
                  <a:lnTo>
                    <a:pt x="455" y="144"/>
                  </a:lnTo>
                  <a:lnTo>
                    <a:pt x="420" y="150"/>
                  </a:lnTo>
                  <a:cubicBezTo>
                    <a:pt x="386" y="156"/>
                    <a:pt x="386" y="156"/>
                    <a:pt x="420" y="156"/>
                  </a:cubicBezTo>
                  <a:cubicBezTo>
                    <a:pt x="455" y="156"/>
                    <a:pt x="492" y="153"/>
                    <a:pt x="527" y="144"/>
                  </a:cubicBezTo>
                  <a:cubicBezTo>
                    <a:pt x="544" y="141"/>
                    <a:pt x="553" y="140"/>
                    <a:pt x="557" y="140"/>
                  </a:cubicBezTo>
                  <a:cubicBezTo>
                    <a:pt x="561" y="140"/>
                    <a:pt x="561" y="141"/>
                    <a:pt x="561" y="141"/>
                  </a:cubicBezTo>
                  <a:cubicBezTo>
                    <a:pt x="561" y="144"/>
                    <a:pt x="561" y="144"/>
                    <a:pt x="527" y="150"/>
                  </a:cubicBezTo>
                  <a:cubicBezTo>
                    <a:pt x="479" y="158"/>
                    <a:pt x="463" y="164"/>
                    <a:pt x="479" y="164"/>
                  </a:cubicBezTo>
                  <a:cubicBezTo>
                    <a:pt x="487" y="164"/>
                    <a:pt x="503" y="163"/>
                    <a:pt x="527" y="160"/>
                  </a:cubicBezTo>
                  <a:lnTo>
                    <a:pt x="527" y="160"/>
                  </a:lnTo>
                  <a:lnTo>
                    <a:pt x="492" y="166"/>
                  </a:lnTo>
                  <a:cubicBezTo>
                    <a:pt x="455" y="172"/>
                    <a:pt x="420" y="181"/>
                    <a:pt x="458" y="188"/>
                  </a:cubicBezTo>
                  <a:cubicBezTo>
                    <a:pt x="458" y="200"/>
                    <a:pt x="461" y="210"/>
                    <a:pt x="427" y="216"/>
                  </a:cubicBezTo>
                  <a:cubicBezTo>
                    <a:pt x="412" y="218"/>
                    <a:pt x="414" y="219"/>
                    <a:pt x="425" y="219"/>
                  </a:cubicBezTo>
                  <a:cubicBezTo>
                    <a:pt x="444" y="219"/>
                    <a:pt x="489" y="217"/>
                    <a:pt x="533" y="213"/>
                  </a:cubicBezTo>
                  <a:lnTo>
                    <a:pt x="533" y="213"/>
                  </a:lnTo>
                  <a:cubicBezTo>
                    <a:pt x="499" y="219"/>
                    <a:pt x="499" y="222"/>
                    <a:pt x="499" y="228"/>
                  </a:cubicBezTo>
                  <a:cubicBezTo>
                    <a:pt x="499" y="235"/>
                    <a:pt x="499" y="235"/>
                    <a:pt x="464" y="244"/>
                  </a:cubicBezTo>
                  <a:cubicBezTo>
                    <a:pt x="427" y="251"/>
                    <a:pt x="410" y="254"/>
                    <a:pt x="413" y="254"/>
                  </a:cubicBezTo>
                  <a:cubicBezTo>
                    <a:pt x="415" y="254"/>
                    <a:pt x="432" y="252"/>
                    <a:pt x="464" y="247"/>
                  </a:cubicBezTo>
                  <a:cubicBezTo>
                    <a:pt x="482" y="244"/>
                    <a:pt x="494" y="243"/>
                    <a:pt x="500" y="243"/>
                  </a:cubicBezTo>
                  <a:cubicBezTo>
                    <a:pt x="516" y="243"/>
                    <a:pt x="484" y="254"/>
                    <a:pt x="433" y="266"/>
                  </a:cubicBezTo>
                  <a:cubicBezTo>
                    <a:pt x="395" y="272"/>
                    <a:pt x="398" y="275"/>
                    <a:pt x="398" y="282"/>
                  </a:cubicBezTo>
                  <a:cubicBezTo>
                    <a:pt x="408" y="280"/>
                    <a:pt x="416" y="279"/>
                    <a:pt x="421" y="279"/>
                  </a:cubicBezTo>
                  <a:cubicBezTo>
                    <a:pt x="433" y="279"/>
                    <a:pt x="434" y="284"/>
                    <a:pt x="436" y="288"/>
                  </a:cubicBezTo>
                  <a:cubicBezTo>
                    <a:pt x="436" y="292"/>
                    <a:pt x="436" y="294"/>
                    <a:pt x="442" y="294"/>
                  </a:cubicBezTo>
                  <a:cubicBezTo>
                    <a:pt x="449" y="294"/>
                    <a:pt x="466" y="291"/>
                    <a:pt x="505" y="282"/>
                  </a:cubicBezTo>
                  <a:cubicBezTo>
                    <a:pt x="544" y="271"/>
                    <a:pt x="562" y="267"/>
                    <a:pt x="570" y="267"/>
                  </a:cubicBezTo>
                  <a:cubicBezTo>
                    <a:pt x="576" y="267"/>
                    <a:pt x="577" y="270"/>
                    <a:pt x="577" y="272"/>
                  </a:cubicBezTo>
                  <a:cubicBezTo>
                    <a:pt x="577" y="275"/>
                    <a:pt x="577" y="279"/>
                    <a:pt x="542" y="285"/>
                  </a:cubicBezTo>
                  <a:cubicBezTo>
                    <a:pt x="530" y="288"/>
                    <a:pt x="517" y="294"/>
                    <a:pt x="508" y="301"/>
                  </a:cubicBezTo>
                  <a:cubicBezTo>
                    <a:pt x="508" y="304"/>
                    <a:pt x="508" y="307"/>
                    <a:pt x="474" y="316"/>
                  </a:cubicBezTo>
                  <a:cubicBezTo>
                    <a:pt x="474" y="316"/>
                    <a:pt x="439" y="326"/>
                    <a:pt x="439" y="332"/>
                  </a:cubicBezTo>
                  <a:cubicBezTo>
                    <a:pt x="442" y="338"/>
                    <a:pt x="442" y="344"/>
                    <a:pt x="408" y="354"/>
                  </a:cubicBezTo>
                  <a:cubicBezTo>
                    <a:pt x="408" y="355"/>
                    <a:pt x="408" y="356"/>
                    <a:pt x="409" y="356"/>
                  </a:cubicBezTo>
                  <a:cubicBezTo>
                    <a:pt x="412" y="356"/>
                    <a:pt x="420" y="354"/>
                    <a:pt x="442" y="348"/>
                  </a:cubicBezTo>
                  <a:cubicBezTo>
                    <a:pt x="460" y="343"/>
                    <a:pt x="479" y="339"/>
                    <a:pt x="487" y="339"/>
                  </a:cubicBezTo>
                  <a:cubicBezTo>
                    <a:pt x="495" y="339"/>
                    <a:pt x="495" y="342"/>
                    <a:pt x="480" y="351"/>
                  </a:cubicBezTo>
                  <a:cubicBezTo>
                    <a:pt x="482" y="355"/>
                    <a:pt x="483" y="361"/>
                    <a:pt x="494" y="361"/>
                  </a:cubicBezTo>
                  <a:cubicBezTo>
                    <a:pt x="500" y="361"/>
                    <a:pt x="507" y="360"/>
                    <a:pt x="517" y="357"/>
                  </a:cubicBezTo>
                  <a:lnTo>
                    <a:pt x="517" y="357"/>
                  </a:lnTo>
                  <a:cubicBezTo>
                    <a:pt x="517" y="360"/>
                    <a:pt x="517" y="360"/>
                    <a:pt x="483" y="369"/>
                  </a:cubicBezTo>
                  <a:cubicBezTo>
                    <a:pt x="438" y="382"/>
                    <a:pt x="424" y="389"/>
                    <a:pt x="438" y="389"/>
                  </a:cubicBezTo>
                  <a:cubicBezTo>
                    <a:pt x="445" y="389"/>
                    <a:pt x="462" y="386"/>
                    <a:pt x="486" y="382"/>
                  </a:cubicBezTo>
                  <a:cubicBezTo>
                    <a:pt x="501" y="377"/>
                    <a:pt x="510" y="374"/>
                    <a:pt x="512" y="374"/>
                  </a:cubicBezTo>
                  <a:cubicBezTo>
                    <a:pt x="514" y="374"/>
                    <a:pt x="505" y="378"/>
                    <a:pt x="486" y="385"/>
                  </a:cubicBezTo>
                  <a:cubicBezTo>
                    <a:pt x="486" y="385"/>
                    <a:pt x="487" y="386"/>
                    <a:pt x="492" y="386"/>
                  </a:cubicBezTo>
                  <a:cubicBezTo>
                    <a:pt x="497" y="386"/>
                    <a:pt x="506" y="385"/>
                    <a:pt x="524" y="382"/>
                  </a:cubicBezTo>
                  <a:cubicBezTo>
                    <a:pt x="537" y="380"/>
                    <a:pt x="545" y="378"/>
                    <a:pt x="548" y="378"/>
                  </a:cubicBezTo>
                  <a:cubicBezTo>
                    <a:pt x="553" y="378"/>
                    <a:pt x="545" y="382"/>
                    <a:pt x="524" y="391"/>
                  </a:cubicBezTo>
                  <a:cubicBezTo>
                    <a:pt x="489" y="401"/>
                    <a:pt x="492" y="404"/>
                    <a:pt x="492" y="407"/>
                  </a:cubicBezTo>
                  <a:cubicBezTo>
                    <a:pt x="495" y="407"/>
                    <a:pt x="498" y="406"/>
                    <a:pt x="501" y="406"/>
                  </a:cubicBezTo>
                  <a:cubicBezTo>
                    <a:pt x="528" y="406"/>
                    <a:pt x="530" y="433"/>
                    <a:pt x="499" y="445"/>
                  </a:cubicBezTo>
                  <a:cubicBezTo>
                    <a:pt x="519" y="441"/>
                    <a:pt x="527" y="440"/>
                    <a:pt x="531" y="440"/>
                  </a:cubicBezTo>
                  <a:cubicBezTo>
                    <a:pt x="534" y="440"/>
                    <a:pt x="535" y="440"/>
                    <a:pt x="536" y="442"/>
                  </a:cubicBezTo>
                  <a:cubicBezTo>
                    <a:pt x="507" y="452"/>
                    <a:pt x="497" y="457"/>
                    <a:pt x="499" y="457"/>
                  </a:cubicBezTo>
                  <a:cubicBezTo>
                    <a:pt x="502" y="457"/>
                    <a:pt x="531" y="448"/>
                    <a:pt x="571" y="435"/>
                  </a:cubicBezTo>
                  <a:lnTo>
                    <a:pt x="571" y="432"/>
                  </a:lnTo>
                  <a:lnTo>
                    <a:pt x="571" y="429"/>
                  </a:lnTo>
                  <a:cubicBezTo>
                    <a:pt x="595" y="421"/>
                    <a:pt x="611" y="417"/>
                    <a:pt x="616" y="417"/>
                  </a:cubicBezTo>
                  <a:cubicBezTo>
                    <a:pt x="624" y="417"/>
                    <a:pt x="601" y="428"/>
                    <a:pt x="536" y="448"/>
                  </a:cubicBezTo>
                  <a:cubicBezTo>
                    <a:pt x="501" y="463"/>
                    <a:pt x="485" y="470"/>
                    <a:pt x="488" y="470"/>
                  </a:cubicBezTo>
                  <a:cubicBezTo>
                    <a:pt x="490" y="470"/>
                    <a:pt x="507" y="464"/>
                    <a:pt x="539" y="454"/>
                  </a:cubicBezTo>
                  <a:cubicBezTo>
                    <a:pt x="568" y="446"/>
                    <a:pt x="584" y="442"/>
                    <a:pt x="589" y="442"/>
                  </a:cubicBezTo>
                  <a:cubicBezTo>
                    <a:pt x="595" y="442"/>
                    <a:pt x="579" y="449"/>
                    <a:pt x="539" y="463"/>
                  </a:cubicBezTo>
                  <a:cubicBezTo>
                    <a:pt x="505" y="475"/>
                    <a:pt x="489" y="480"/>
                    <a:pt x="490" y="480"/>
                  </a:cubicBezTo>
                  <a:cubicBezTo>
                    <a:pt x="491" y="480"/>
                    <a:pt x="508" y="476"/>
                    <a:pt x="539" y="467"/>
                  </a:cubicBezTo>
                  <a:cubicBezTo>
                    <a:pt x="608" y="446"/>
                    <a:pt x="651" y="435"/>
                    <a:pt x="660" y="435"/>
                  </a:cubicBezTo>
                  <a:lnTo>
                    <a:pt x="660" y="435"/>
                  </a:lnTo>
                  <a:cubicBezTo>
                    <a:pt x="669" y="435"/>
                    <a:pt x="644" y="446"/>
                    <a:pt x="577" y="470"/>
                  </a:cubicBezTo>
                  <a:cubicBezTo>
                    <a:pt x="542" y="479"/>
                    <a:pt x="508" y="492"/>
                    <a:pt x="477" y="511"/>
                  </a:cubicBezTo>
                  <a:cubicBezTo>
                    <a:pt x="502" y="504"/>
                    <a:pt x="524" y="498"/>
                    <a:pt x="546" y="489"/>
                  </a:cubicBezTo>
                  <a:cubicBezTo>
                    <a:pt x="577" y="477"/>
                    <a:pt x="594" y="470"/>
                    <a:pt x="596" y="470"/>
                  </a:cubicBezTo>
                  <a:lnTo>
                    <a:pt x="596" y="470"/>
                  </a:lnTo>
                  <a:cubicBezTo>
                    <a:pt x="599" y="470"/>
                    <a:pt x="583" y="478"/>
                    <a:pt x="549" y="495"/>
                  </a:cubicBezTo>
                  <a:cubicBezTo>
                    <a:pt x="481" y="525"/>
                    <a:pt x="460" y="537"/>
                    <a:pt x="476" y="537"/>
                  </a:cubicBezTo>
                  <a:cubicBezTo>
                    <a:pt x="483" y="537"/>
                    <a:pt x="498" y="534"/>
                    <a:pt x="521" y="529"/>
                  </a:cubicBezTo>
                  <a:cubicBezTo>
                    <a:pt x="545" y="524"/>
                    <a:pt x="562" y="521"/>
                    <a:pt x="569" y="521"/>
                  </a:cubicBezTo>
                  <a:cubicBezTo>
                    <a:pt x="582" y="521"/>
                    <a:pt x="568" y="529"/>
                    <a:pt x="524" y="539"/>
                  </a:cubicBezTo>
                  <a:cubicBezTo>
                    <a:pt x="480" y="551"/>
                    <a:pt x="464" y="555"/>
                    <a:pt x="467" y="555"/>
                  </a:cubicBezTo>
                  <a:cubicBezTo>
                    <a:pt x="469" y="555"/>
                    <a:pt x="477" y="554"/>
                    <a:pt x="489" y="551"/>
                  </a:cubicBezTo>
                  <a:cubicBezTo>
                    <a:pt x="492" y="558"/>
                    <a:pt x="492" y="564"/>
                    <a:pt x="495" y="567"/>
                  </a:cubicBezTo>
                  <a:cubicBezTo>
                    <a:pt x="517" y="564"/>
                    <a:pt x="539" y="558"/>
                    <a:pt x="561" y="548"/>
                  </a:cubicBezTo>
                  <a:lnTo>
                    <a:pt x="561" y="548"/>
                  </a:lnTo>
                  <a:cubicBezTo>
                    <a:pt x="516" y="568"/>
                    <a:pt x="486" y="583"/>
                    <a:pt x="496" y="583"/>
                  </a:cubicBezTo>
                  <a:cubicBezTo>
                    <a:pt x="500" y="583"/>
                    <a:pt x="512" y="580"/>
                    <a:pt x="533" y="573"/>
                  </a:cubicBezTo>
                  <a:lnTo>
                    <a:pt x="533" y="579"/>
                  </a:lnTo>
                  <a:cubicBezTo>
                    <a:pt x="534" y="581"/>
                    <a:pt x="535" y="581"/>
                    <a:pt x="537" y="581"/>
                  </a:cubicBezTo>
                  <a:cubicBezTo>
                    <a:pt x="541" y="581"/>
                    <a:pt x="549" y="579"/>
                    <a:pt x="571" y="573"/>
                  </a:cubicBezTo>
                  <a:cubicBezTo>
                    <a:pt x="579" y="570"/>
                    <a:pt x="583" y="569"/>
                    <a:pt x="583" y="569"/>
                  </a:cubicBezTo>
                  <a:lnTo>
                    <a:pt x="583" y="569"/>
                  </a:lnTo>
                  <a:cubicBezTo>
                    <a:pt x="586" y="569"/>
                    <a:pt x="563" y="580"/>
                    <a:pt x="539" y="592"/>
                  </a:cubicBezTo>
                  <a:cubicBezTo>
                    <a:pt x="513" y="606"/>
                    <a:pt x="489" y="618"/>
                    <a:pt x="494" y="618"/>
                  </a:cubicBezTo>
                  <a:cubicBezTo>
                    <a:pt x="495" y="618"/>
                    <a:pt x="499" y="617"/>
                    <a:pt x="508" y="614"/>
                  </a:cubicBezTo>
                  <a:cubicBezTo>
                    <a:pt x="539" y="598"/>
                    <a:pt x="574" y="592"/>
                    <a:pt x="608" y="579"/>
                  </a:cubicBezTo>
                  <a:cubicBezTo>
                    <a:pt x="616" y="577"/>
                    <a:pt x="620" y="577"/>
                    <a:pt x="622" y="577"/>
                  </a:cubicBezTo>
                  <a:cubicBezTo>
                    <a:pt x="629" y="577"/>
                    <a:pt x="604" y="588"/>
                    <a:pt x="577" y="598"/>
                  </a:cubicBezTo>
                  <a:cubicBezTo>
                    <a:pt x="555" y="605"/>
                    <a:pt x="533" y="617"/>
                    <a:pt x="511" y="630"/>
                  </a:cubicBezTo>
                  <a:cubicBezTo>
                    <a:pt x="511" y="631"/>
                    <a:pt x="512" y="634"/>
                    <a:pt x="517" y="634"/>
                  </a:cubicBezTo>
                  <a:cubicBezTo>
                    <a:pt x="522" y="634"/>
                    <a:pt x="532" y="631"/>
                    <a:pt x="549" y="623"/>
                  </a:cubicBezTo>
                  <a:cubicBezTo>
                    <a:pt x="557" y="620"/>
                    <a:pt x="563" y="619"/>
                    <a:pt x="567" y="619"/>
                  </a:cubicBezTo>
                  <a:cubicBezTo>
                    <a:pt x="581" y="619"/>
                    <a:pt x="579" y="631"/>
                    <a:pt x="555" y="645"/>
                  </a:cubicBezTo>
                  <a:lnTo>
                    <a:pt x="555" y="648"/>
                  </a:lnTo>
                  <a:cubicBezTo>
                    <a:pt x="555" y="649"/>
                    <a:pt x="556" y="649"/>
                    <a:pt x="558" y="649"/>
                  </a:cubicBezTo>
                  <a:cubicBezTo>
                    <a:pt x="567" y="649"/>
                    <a:pt x="590" y="642"/>
                    <a:pt x="593" y="642"/>
                  </a:cubicBezTo>
                  <a:cubicBezTo>
                    <a:pt x="593" y="642"/>
                    <a:pt x="593" y="643"/>
                    <a:pt x="595" y="643"/>
                  </a:cubicBezTo>
                  <a:cubicBezTo>
                    <a:pt x="598" y="643"/>
                    <a:pt x="606" y="641"/>
                    <a:pt x="627" y="636"/>
                  </a:cubicBezTo>
                  <a:lnTo>
                    <a:pt x="627" y="636"/>
                  </a:lnTo>
                  <a:cubicBezTo>
                    <a:pt x="627" y="636"/>
                    <a:pt x="627" y="639"/>
                    <a:pt x="596" y="655"/>
                  </a:cubicBezTo>
                  <a:cubicBezTo>
                    <a:pt x="627" y="643"/>
                    <a:pt x="643" y="637"/>
                    <a:pt x="645" y="637"/>
                  </a:cubicBezTo>
                  <a:lnTo>
                    <a:pt x="645" y="637"/>
                  </a:lnTo>
                  <a:cubicBezTo>
                    <a:pt x="647" y="637"/>
                    <a:pt x="630" y="644"/>
                    <a:pt x="596" y="661"/>
                  </a:cubicBezTo>
                  <a:cubicBezTo>
                    <a:pt x="563" y="675"/>
                    <a:pt x="548" y="682"/>
                    <a:pt x="549" y="682"/>
                  </a:cubicBezTo>
                  <a:cubicBezTo>
                    <a:pt x="551" y="682"/>
                    <a:pt x="567" y="676"/>
                    <a:pt x="599" y="664"/>
                  </a:cubicBezTo>
                  <a:cubicBezTo>
                    <a:pt x="615" y="658"/>
                    <a:pt x="624" y="655"/>
                    <a:pt x="625" y="655"/>
                  </a:cubicBezTo>
                  <a:lnTo>
                    <a:pt x="625" y="655"/>
                  </a:lnTo>
                  <a:cubicBezTo>
                    <a:pt x="626" y="655"/>
                    <a:pt x="617" y="659"/>
                    <a:pt x="599" y="667"/>
                  </a:cubicBezTo>
                  <a:cubicBezTo>
                    <a:pt x="582" y="676"/>
                    <a:pt x="574" y="681"/>
                    <a:pt x="576" y="681"/>
                  </a:cubicBezTo>
                  <a:cubicBezTo>
                    <a:pt x="578" y="681"/>
                    <a:pt x="586" y="677"/>
                    <a:pt x="602" y="670"/>
                  </a:cubicBezTo>
                  <a:cubicBezTo>
                    <a:pt x="638" y="656"/>
                    <a:pt x="665" y="647"/>
                    <a:pt x="671" y="647"/>
                  </a:cubicBezTo>
                  <a:cubicBezTo>
                    <a:pt x="675" y="647"/>
                    <a:pt x="666" y="653"/>
                    <a:pt x="636" y="667"/>
                  </a:cubicBezTo>
                  <a:cubicBezTo>
                    <a:pt x="636" y="667"/>
                    <a:pt x="637" y="668"/>
                    <a:pt x="638" y="668"/>
                  </a:cubicBezTo>
                  <a:cubicBezTo>
                    <a:pt x="642" y="668"/>
                    <a:pt x="650" y="666"/>
                    <a:pt x="671" y="658"/>
                  </a:cubicBezTo>
                  <a:cubicBezTo>
                    <a:pt x="703" y="644"/>
                    <a:pt x="719" y="637"/>
                    <a:pt x="721" y="637"/>
                  </a:cubicBezTo>
                  <a:lnTo>
                    <a:pt x="721" y="637"/>
                  </a:lnTo>
                  <a:cubicBezTo>
                    <a:pt x="722" y="637"/>
                    <a:pt x="706" y="645"/>
                    <a:pt x="674" y="661"/>
                  </a:cubicBezTo>
                  <a:cubicBezTo>
                    <a:pt x="639" y="678"/>
                    <a:pt x="623" y="687"/>
                    <a:pt x="627" y="687"/>
                  </a:cubicBezTo>
                  <a:cubicBezTo>
                    <a:pt x="630" y="687"/>
                    <a:pt x="647" y="680"/>
                    <a:pt x="677" y="667"/>
                  </a:cubicBezTo>
                  <a:cubicBezTo>
                    <a:pt x="677" y="667"/>
                    <a:pt x="687" y="663"/>
                    <a:pt x="690" y="663"/>
                  </a:cubicBezTo>
                  <a:cubicBezTo>
                    <a:pt x="693" y="663"/>
                    <a:pt x="691" y="665"/>
                    <a:pt x="677" y="673"/>
                  </a:cubicBezTo>
                  <a:cubicBezTo>
                    <a:pt x="656" y="686"/>
                    <a:pt x="637" y="707"/>
                    <a:pt x="648" y="707"/>
                  </a:cubicBezTo>
                  <a:cubicBezTo>
                    <a:pt x="653" y="707"/>
                    <a:pt x="664" y="703"/>
                    <a:pt x="683" y="692"/>
                  </a:cubicBezTo>
                  <a:lnTo>
                    <a:pt x="687" y="699"/>
                  </a:lnTo>
                  <a:cubicBezTo>
                    <a:pt x="668" y="710"/>
                    <a:pt x="661" y="715"/>
                    <a:pt x="666" y="715"/>
                  </a:cubicBezTo>
                  <a:cubicBezTo>
                    <a:pt x="669" y="715"/>
                    <a:pt x="677" y="713"/>
                    <a:pt x="690" y="708"/>
                  </a:cubicBezTo>
                  <a:lnTo>
                    <a:pt x="724" y="695"/>
                  </a:lnTo>
                  <a:lnTo>
                    <a:pt x="724" y="695"/>
                  </a:lnTo>
                  <a:cubicBezTo>
                    <a:pt x="702" y="705"/>
                    <a:pt x="680" y="717"/>
                    <a:pt x="662" y="733"/>
                  </a:cubicBezTo>
                  <a:cubicBezTo>
                    <a:pt x="662" y="733"/>
                    <a:pt x="662" y="733"/>
                    <a:pt x="693" y="717"/>
                  </a:cubicBezTo>
                  <a:cubicBezTo>
                    <a:pt x="712" y="706"/>
                    <a:pt x="721" y="702"/>
                    <a:pt x="725" y="702"/>
                  </a:cubicBezTo>
                  <a:cubicBezTo>
                    <a:pt x="727" y="702"/>
                    <a:pt x="727" y="704"/>
                    <a:pt x="727" y="705"/>
                  </a:cubicBezTo>
                  <a:cubicBezTo>
                    <a:pt x="709" y="720"/>
                    <a:pt x="687" y="733"/>
                    <a:pt x="665" y="742"/>
                  </a:cubicBezTo>
                  <a:lnTo>
                    <a:pt x="665" y="746"/>
                  </a:lnTo>
                  <a:cubicBezTo>
                    <a:pt x="702" y="728"/>
                    <a:pt x="718" y="720"/>
                    <a:pt x="719" y="720"/>
                  </a:cubicBezTo>
                  <a:lnTo>
                    <a:pt x="719" y="720"/>
                  </a:lnTo>
                  <a:cubicBezTo>
                    <a:pt x="721" y="720"/>
                    <a:pt x="713" y="725"/>
                    <a:pt x="699" y="733"/>
                  </a:cubicBezTo>
                  <a:cubicBezTo>
                    <a:pt x="668" y="752"/>
                    <a:pt x="668" y="752"/>
                    <a:pt x="671" y="755"/>
                  </a:cubicBezTo>
                  <a:cubicBezTo>
                    <a:pt x="680" y="750"/>
                    <a:pt x="684" y="749"/>
                    <a:pt x="685" y="749"/>
                  </a:cubicBezTo>
                  <a:lnTo>
                    <a:pt x="685" y="749"/>
                  </a:lnTo>
                  <a:cubicBezTo>
                    <a:pt x="686" y="749"/>
                    <a:pt x="674" y="755"/>
                    <a:pt x="672" y="755"/>
                  </a:cubicBezTo>
                  <a:cubicBezTo>
                    <a:pt x="671" y="755"/>
                    <a:pt x="671" y="755"/>
                    <a:pt x="671" y="755"/>
                  </a:cubicBezTo>
                  <a:lnTo>
                    <a:pt x="640" y="771"/>
                  </a:lnTo>
                  <a:cubicBezTo>
                    <a:pt x="629" y="778"/>
                    <a:pt x="626" y="781"/>
                    <a:pt x="627" y="781"/>
                  </a:cubicBezTo>
                  <a:cubicBezTo>
                    <a:pt x="629" y="781"/>
                    <a:pt x="650" y="769"/>
                    <a:pt x="671" y="758"/>
                  </a:cubicBezTo>
                  <a:lnTo>
                    <a:pt x="674" y="764"/>
                  </a:lnTo>
                  <a:cubicBezTo>
                    <a:pt x="674" y="765"/>
                    <a:pt x="674" y="766"/>
                    <a:pt x="675" y="766"/>
                  </a:cubicBezTo>
                  <a:cubicBezTo>
                    <a:pt x="678" y="766"/>
                    <a:pt x="685" y="762"/>
                    <a:pt x="705" y="749"/>
                  </a:cubicBezTo>
                  <a:cubicBezTo>
                    <a:pt x="727" y="736"/>
                    <a:pt x="749" y="727"/>
                    <a:pt x="771" y="720"/>
                  </a:cubicBezTo>
                  <a:lnTo>
                    <a:pt x="771" y="720"/>
                  </a:lnTo>
                  <a:cubicBezTo>
                    <a:pt x="749" y="730"/>
                    <a:pt x="727" y="742"/>
                    <a:pt x="709" y="755"/>
                  </a:cubicBezTo>
                  <a:cubicBezTo>
                    <a:pt x="709" y="758"/>
                    <a:pt x="677" y="774"/>
                    <a:pt x="677" y="774"/>
                  </a:cubicBezTo>
                  <a:cubicBezTo>
                    <a:pt x="645" y="790"/>
                    <a:pt x="638" y="796"/>
                    <a:pt x="644" y="796"/>
                  </a:cubicBezTo>
                  <a:cubicBezTo>
                    <a:pt x="650" y="796"/>
                    <a:pt x="667" y="791"/>
                    <a:pt x="683" y="783"/>
                  </a:cubicBezTo>
                  <a:cubicBezTo>
                    <a:pt x="713" y="770"/>
                    <a:pt x="729" y="764"/>
                    <a:pt x="733" y="764"/>
                  </a:cubicBezTo>
                  <a:cubicBezTo>
                    <a:pt x="737" y="764"/>
                    <a:pt x="721" y="774"/>
                    <a:pt x="687" y="793"/>
                  </a:cubicBezTo>
                  <a:cubicBezTo>
                    <a:pt x="667" y="803"/>
                    <a:pt x="660" y="808"/>
                    <a:pt x="662" y="808"/>
                  </a:cubicBezTo>
                  <a:cubicBezTo>
                    <a:pt x="667" y="808"/>
                    <a:pt x="718" y="784"/>
                    <a:pt x="784" y="749"/>
                  </a:cubicBezTo>
                  <a:lnTo>
                    <a:pt x="881" y="702"/>
                  </a:lnTo>
                  <a:lnTo>
                    <a:pt x="784" y="752"/>
                  </a:lnTo>
                  <a:cubicBezTo>
                    <a:pt x="709" y="796"/>
                    <a:pt x="680" y="813"/>
                    <a:pt x="684" y="813"/>
                  </a:cubicBezTo>
                  <a:cubicBezTo>
                    <a:pt x="686" y="813"/>
                    <a:pt x="702" y="807"/>
                    <a:pt x="727" y="796"/>
                  </a:cubicBezTo>
                  <a:cubicBezTo>
                    <a:pt x="741" y="790"/>
                    <a:pt x="749" y="787"/>
                    <a:pt x="751" y="787"/>
                  </a:cubicBezTo>
                  <a:lnTo>
                    <a:pt x="751" y="787"/>
                  </a:lnTo>
                  <a:cubicBezTo>
                    <a:pt x="752" y="787"/>
                    <a:pt x="745" y="792"/>
                    <a:pt x="727" y="802"/>
                  </a:cubicBezTo>
                  <a:cubicBezTo>
                    <a:pt x="696" y="818"/>
                    <a:pt x="699" y="821"/>
                    <a:pt x="702" y="830"/>
                  </a:cubicBezTo>
                  <a:cubicBezTo>
                    <a:pt x="704" y="833"/>
                    <a:pt x="704" y="835"/>
                    <a:pt x="707" y="835"/>
                  </a:cubicBezTo>
                  <a:cubicBezTo>
                    <a:pt x="711" y="835"/>
                    <a:pt x="719" y="831"/>
                    <a:pt x="737" y="821"/>
                  </a:cubicBezTo>
                  <a:cubicBezTo>
                    <a:pt x="737" y="821"/>
                    <a:pt x="740" y="824"/>
                    <a:pt x="740" y="827"/>
                  </a:cubicBezTo>
                  <a:cubicBezTo>
                    <a:pt x="715" y="843"/>
                    <a:pt x="706" y="850"/>
                    <a:pt x="709" y="850"/>
                  </a:cubicBezTo>
                  <a:cubicBezTo>
                    <a:pt x="712" y="850"/>
                    <a:pt x="738" y="836"/>
                    <a:pt x="774" y="814"/>
                  </a:cubicBezTo>
                  <a:cubicBezTo>
                    <a:pt x="774" y="814"/>
                    <a:pt x="774" y="818"/>
                    <a:pt x="774" y="821"/>
                  </a:cubicBezTo>
                  <a:lnTo>
                    <a:pt x="743" y="836"/>
                  </a:lnTo>
                  <a:cubicBezTo>
                    <a:pt x="715" y="855"/>
                    <a:pt x="715" y="861"/>
                    <a:pt x="724" y="883"/>
                  </a:cubicBezTo>
                  <a:cubicBezTo>
                    <a:pt x="730" y="894"/>
                    <a:pt x="733" y="900"/>
                    <a:pt x="741" y="900"/>
                  </a:cubicBezTo>
                  <a:cubicBezTo>
                    <a:pt x="750" y="900"/>
                    <a:pt x="766" y="891"/>
                    <a:pt x="799" y="871"/>
                  </a:cubicBezTo>
                  <a:cubicBezTo>
                    <a:pt x="829" y="855"/>
                    <a:pt x="844" y="847"/>
                    <a:pt x="847" y="847"/>
                  </a:cubicBezTo>
                  <a:lnTo>
                    <a:pt x="847" y="847"/>
                  </a:lnTo>
                  <a:cubicBezTo>
                    <a:pt x="849" y="847"/>
                    <a:pt x="834" y="857"/>
                    <a:pt x="803" y="877"/>
                  </a:cubicBezTo>
                  <a:cubicBezTo>
                    <a:pt x="791" y="884"/>
                    <a:pt x="779" y="891"/>
                    <a:pt x="771" y="896"/>
                  </a:cubicBezTo>
                  <a:lnTo>
                    <a:pt x="771" y="896"/>
                  </a:lnTo>
                  <a:cubicBezTo>
                    <a:pt x="771" y="896"/>
                    <a:pt x="771" y="896"/>
                    <a:pt x="771" y="896"/>
                  </a:cubicBezTo>
                  <a:lnTo>
                    <a:pt x="771" y="896"/>
                  </a:lnTo>
                  <a:cubicBezTo>
                    <a:pt x="763" y="901"/>
                    <a:pt x="760" y="904"/>
                    <a:pt x="760" y="904"/>
                  </a:cubicBezTo>
                  <a:cubicBezTo>
                    <a:pt x="760" y="904"/>
                    <a:pt x="764" y="901"/>
                    <a:pt x="771" y="896"/>
                  </a:cubicBezTo>
                  <a:lnTo>
                    <a:pt x="771" y="896"/>
                  </a:lnTo>
                  <a:cubicBezTo>
                    <a:pt x="771" y="898"/>
                    <a:pt x="770" y="905"/>
                    <a:pt x="746" y="924"/>
                  </a:cubicBezTo>
                  <a:cubicBezTo>
                    <a:pt x="719" y="945"/>
                    <a:pt x="712" y="952"/>
                    <a:pt x="716" y="952"/>
                  </a:cubicBezTo>
                  <a:cubicBezTo>
                    <a:pt x="720" y="952"/>
                    <a:pt x="736" y="943"/>
                    <a:pt x="752" y="934"/>
                  </a:cubicBezTo>
                  <a:cubicBezTo>
                    <a:pt x="777" y="917"/>
                    <a:pt x="786" y="911"/>
                    <a:pt x="786" y="911"/>
                  </a:cubicBezTo>
                  <a:lnTo>
                    <a:pt x="786" y="911"/>
                  </a:lnTo>
                  <a:cubicBezTo>
                    <a:pt x="787" y="911"/>
                    <a:pt x="769" y="924"/>
                    <a:pt x="752" y="937"/>
                  </a:cubicBezTo>
                  <a:cubicBezTo>
                    <a:pt x="732" y="953"/>
                    <a:pt x="709" y="969"/>
                    <a:pt x="711" y="969"/>
                  </a:cubicBezTo>
                  <a:cubicBezTo>
                    <a:pt x="712" y="969"/>
                    <a:pt x="716" y="967"/>
                    <a:pt x="724" y="962"/>
                  </a:cubicBezTo>
                  <a:cubicBezTo>
                    <a:pt x="738" y="953"/>
                    <a:pt x="753" y="948"/>
                    <a:pt x="761" y="948"/>
                  </a:cubicBezTo>
                  <a:cubicBezTo>
                    <a:pt x="770" y="948"/>
                    <a:pt x="767" y="956"/>
                    <a:pt x="734" y="977"/>
                  </a:cubicBezTo>
                  <a:lnTo>
                    <a:pt x="737" y="984"/>
                  </a:lnTo>
                  <a:cubicBezTo>
                    <a:pt x="754" y="974"/>
                    <a:pt x="761" y="971"/>
                    <a:pt x="765" y="971"/>
                  </a:cubicBezTo>
                  <a:cubicBezTo>
                    <a:pt x="769" y="971"/>
                    <a:pt x="770" y="973"/>
                    <a:pt x="771" y="974"/>
                  </a:cubicBezTo>
                  <a:cubicBezTo>
                    <a:pt x="774" y="981"/>
                    <a:pt x="778" y="984"/>
                    <a:pt x="746" y="1003"/>
                  </a:cubicBezTo>
                  <a:cubicBezTo>
                    <a:pt x="728" y="1012"/>
                    <a:pt x="721" y="1017"/>
                    <a:pt x="725" y="1017"/>
                  </a:cubicBezTo>
                  <a:cubicBezTo>
                    <a:pt x="728" y="1017"/>
                    <a:pt x="736" y="1014"/>
                    <a:pt x="749" y="1009"/>
                  </a:cubicBezTo>
                  <a:cubicBezTo>
                    <a:pt x="749" y="1009"/>
                    <a:pt x="812" y="974"/>
                    <a:pt x="812" y="974"/>
                  </a:cubicBezTo>
                  <a:cubicBezTo>
                    <a:pt x="831" y="962"/>
                    <a:pt x="853" y="949"/>
                    <a:pt x="875" y="940"/>
                  </a:cubicBezTo>
                  <a:lnTo>
                    <a:pt x="875" y="940"/>
                  </a:lnTo>
                  <a:lnTo>
                    <a:pt x="846" y="962"/>
                  </a:lnTo>
                  <a:lnTo>
                    <a:pt x="787" y="999"/>
                  </a:lnTo>
                  <a:cubicBezTo>
                    <a:pt x="787" y="1001"/>
                    <a:pt x="787" y="1002"/>
                    <a:pt x="789" y="1002"/>
                  </a:cubicBezTo>
                  <a:cubicBezTo>
                    <a:pt x="791" y="1002"/>
                    <a:pt x="799" y="999"/>
                    <a:pt x="818" y="987"/>
                  </a:cubicBezTo>
                  <a:lnTo>
                    <a:pt x="818" y="987"/>
                  </a:lnTo>
                  <a:cubicBezTo>
                    <a:pt x="790" y="1009"/>
                    <a:pt x="790" y="1012"/>
                    <a:pt x="793" y="1015"/>
                  </a:cubicBezTo>
                  <a:cubicBezTo>
                    <a:pt x="795" y="1018"/>
                    <a:pt x="796" y="1021"/>
                    <a:pt x="801" y="1021"/>
                  </a:cubicBezTo>
                  <a:cubicBezTo>
                    <a:pt x="807" y="1021"/>
                    <a:pt x="815" y="1018"/>
                    <a:pt x="831" y="1009"/>
                  </a:cubicBezTo>
                  <a:lnTo>
                    <a:pt x="831" y="1009"/>
                  </a:lnTo>
                  <a:cubicBezTo>
                    <a:pt x="795" y="1035"/>
                    <a:pt x="784" y="1051"/>
                    <a:pt x="794" y="1051"/>
                  </a:cubicBezTo>
                  <a:cubicBezTo>
                    <a:pt x="800" y="1051"/>
                    <a:pt x="816" y="1044"/>
                    <a:pt x="840" y="1028"/>
                  </a:cubicBezTo>
                  <a:cubicBezTo>
                    <a:pt x="855" y="1019"/>
                    <a:pt x="863" y="1014"/>
                    <a:pt x="864" y="1014"/>
                  </a:cubicBezTo>
                  <a:lnTo>
                    <a:pt x="864" y="1014"/>
                  </a:lnTo>
                  <a:cubicBezTo>
                    <a:pt x="865" y="1014"/>
                    <a:pt x="858" y="1020"/>
                    <a:pt x="843" y="1034"/>
                  </a:cubicBezTo>
                  <a:cubicBezTo>
                    <a:pt x="830" y="1045"/>
                    <a:pt x="824" y="1051"/>
                    <a:pt x="825" y="1051"/>
                  </a:cubicBezTo>
                  <a:cubicBezTo>
                    <a:pt x="826" y="1051"/>
                    <a:pt x="833" y="1046"/>
                    <a:pt x="846" y="1037"/>
                  </a:cubicBezTo>
                  <a:cubicBezTo>
                    <a:pt x="854" y="1032"/>
                    <a:pt x="858" y="1030"/>
                    <a:pt x="860" y="1030"/>
                  </a:cubicBezTo>
                  <a:lnTo>
                    <a:pt x="860" y="1030"/>
                  </a:lnTo>
                  <a:cubicBezTo>
                    <a:pt x="864" y="1030"/>
                    <a:pt x="843" y="1049"/>
                    <a:pt x="825" y="1065"/>
                  </a:cubicBezTo>
                  <a:cubicBezTo>
                    <a:pt x="787" y="1093"/>
                    <a:pt x="774" y="1104"/>
                    <a:pt x="778" y="1104"/>
                  </a:cubicBezTo>
                  <a:cubicBezTo>
                    <a:pt x="780" y="1104"/>
                    <a:pt x="788" y="1100"/>
                    <a:pt x="799" y="1093"/>
                  </a:cubicBezTo>
                  <a:cubicBezTo>
                    <a:pt x="815" y="1086"/>
                    <a:pt x="824" y="1083"/>
                    <a:pt x="828" y="1083"/>
                  </a:cubicBezTo>
                  <a:cubicBezTo>
                    <a:pt x="833" y="1083"/>
                    <a:pt x="834" y="1086"/>
                    <a:pt x="834" y="1087"/>
                  </a:cubicBezTo>
                  <a:cubicBezTo>
                    <a:pt x="859" y="1078"/>
                    <a:pt x="878" y="1065"/>
                    <a:pt x="897" y="1050"/>
                  </a:cubicBezTo>
                  <a:lnTo>
                    <a:pt x="956" y="1009"/>
                  </a:lnTo>
                  <a:cubicBezTo>
                    <a:pt x="965" y="1004"/>
                    <a:pt x="969" y="1003"/>
                    <a:pt x="970" y="1003"/>
                  </a:cubicBezTo>
                  <a:lnTo>
                    <a:pt x="970" y="1003"/>
                  </a:lnTo>
                  <a:cubicBezTo>
                    <a:pt x="972" y="1003"/>
                    <a:pt x="956" y="1012"/>
                    <a:pt x="956" y="1012"/>
                  </a:cubicBezTo>
                  <a:cubicBezTo>
                    <a:pt x="934" y="1021"/>
                    <a:pt x="915" y="1037"/>
                    <a:pt x="900" y="1053"/>
                  </a:cubicBezTo>
                  <a:cubicBezTo>
                    <a:pt x="872" y="1078"/>
                    <a:pt x="875" y="1081"/>
                    <a:pt x="875" y="1084"/>
                  </a:cubicBezTo>
                  <a:lnTo>
                    <a:pt x="881" y="1093"/>
                  </a:lnTo>
                  <a:cubicBezTo>
                    <a:pt x="869" y="1111"/>
                    <a:pt x="863" y="1119"/>
                    <a:pt x="866" y="1119"/>
                  </a:cubicBezTo>
                  <a:cubicBezTo>
                    <a:pt x="868" y="1119"/>
                    <a:pt x="875" y="1114"/>
                    <a:pt x="887" y="1106"/>
                  </a:cubicBezTo>
                  <a:lnTo>
                    <a:pt x="915" y="1084"/>
                  </a:lnTo>
                  <a:lnTo>
                    <a:pt x="915" y="1084"/>
                  </a:lnTo>
                  <a:cubicBezTo>
                    <a:pt x="880" y="1113"/>
                    <a:pt x="875" y="1135"/>
                    <a:pt x="892" y="1135"/>
                  </a:cubicBezTo>
                  <a:cubicBezTo>
                    <a:pt x="901" y="1135"/>
                    <a:pt x="915" y="1129"/>
                    <a:pt x="934" y="1115"/>
                  </a:cubicBezTo>
                  <a:lnTo>
                    <a:pt x="934" y="1115"/>
                  </a:lnTo>
                  <a:lnTo>
                    <a:pt x="906" y="1137"/>
                  </a:lnTo>
                  <a:cubicBezTo>
                    <a:pt x="878" y="1159"/>
                    <a:pt x="881" y="1162"/>
                    <a:pt x="884" y="1165"/>
                  </a:cubicBezTo>
                  <a:cubicBezTo>
                    <a:pt x="884" y="1166"/>
                    <a:pt x="885" y="1166"/>
                    <a:pt x="886" y="1166"/>
                  </a:cubicBezTo>
                  <a:cubicBezTo>
                    <a:pt x="893" y="1166"/>
                    <a:pt x="910" y="1161"/>
                    <a:pt x="919" y="1161"/>
                  </a:cubicBezTo>
                  <a:cubicBezTo>
                    <a:pt x="922" y="1161"/>
                    <a:pt x="924" y="1161"/>
                    <a:pt x="925" y="1162"/>
                  </a:cubicBezTo>
                  <a:cubicBezTo>
                    <a:pt x="928" y="1167"/>
                    <a:pt x="931" y="1171"/>
                    <a:pt x="937" y="1171"/>
                  </a:cubicBezTo>
                  <a:cubicBezTo>
                    <a:pt x="943" y="1171"/>
                    <a:pt x="951" y="1167"/>
                    <a:pt x="966" y="1156"/>
                  </a:cubicBezTo>
                  <a:lnTo>
                    <a:pt x="966" y="1156"/>
                  </a:lnTo>
                  <a:cubicBezTo>
                    <a:pt x="966" y="1159"/>
                    <a:pt x="966" y="1159"/>
                    <a:pt x="937" y="1181"/>
                  </a:cubicBezTo>
                  <a:cubicBezTo>
                    <a:pt x="909" y="1203"/>
                    <a:pt x="912" y="1203"/>
                    <a:pt x="912" y="1206"/>
                  </a:cubicBezTo>
                  <a:cubicBezTo>
                    <a:pt x="934" y="1194"/>
                    <a:pt x="953" y="1181"/>
                    <a:pt x="969" y="1162"/>
                  </a:cubicBezTo>
                  <a:cubicBezTo>
                    <a:pt x="981" y="1152"/>
                    <a:pt x="988" y="1148"/>
                    <a:pt x="990" y="1148"/>
                  </a:cubicBezTo>
                  <a:lnTo>
                    <a:pt x="990" y="1148"/>
                  </a:lnTo>
                  <a:cubicBezTo>
                    <a:pt x="992" y="1148"/>
                    <a:pt x="987" y="1155"/>
                    <a:pt x="975" y="1169"/>
                  </a:cubicBezTo>
                  <a:cubicBezTo>
                    <a:pt x="959" y="1187"/>
                    <a:pt x="956" y="1197"/>
                    <a:pt x="964" y="1197"/>
                  </a:cubicBezTo>
                  <a:cubicBezTo>
                    <a:pt x="968" y="1197"/>
                    <a:pt x="976" y="1194"/>
                    <a:pt x="987" y="1187"/>
                  </a:cubicBezTo>
                  <a:lnTo>
                    <a:pt x="987" y="1187"/>
                  </a:lnTo>
                  <a:cubicBezTo>
                    <a:pt x="987" y="1191"/>
                    <a:pt x="991" y="1194"/>
                    <a:pt x="962" y="1216"/>
                  </a:cubicBezTo>
                  <a:cubicBezTo>
                    <a:pt x="947" y="1233"/>
                    <a:pt x="932" y="1251"/>
                    <a:pt x="937" y="1251"/>
                  </a:cubicBezTo>
                  <a:cubicBezTo>
                    <a:pt x="941" y="1251"/>
                    <a:pt x="951" y="1245"/>
                    <a:pt x="972" y="1228"/>
                  </a:cubicBezTo>
                  <a:lnTo>
                    <a:pt x="972" y="1228"/>
                  </a:lnTo>
                  <a:cubicBezTo>
                    <a:pt x="975" y="1231"/>
                    <a:pt x="975" y="1231"/>
                    <a:pt x="947" y="1253"/>
                  </a:cubicBezTo>
                  <a:cubicBezTo>
                    <a:pt x="932" y="1270"/>
                    <a:pt x="916" y="1284"/>
                    <a:pt x="917" y="1284"/>
                  </a:cubicBezTo>
                  <a:cubicBezTo>
                    <a:pt x="918" y="1284"/>
                    <a:pt x="927" y="1277"/>
                    <a:pt x="950" y="1259"/>
                  </a:cubicBezTo>
                  <a:cubicBezTo>
                    <a:pt x="962" y="1252"/>
                    <a:pt x="970" y="1249"/>
                    <a:pt x="974" y="1249"/>
                  </a:cubicBezTo>
                  <a:cubicBezTo>
                    <a:pt x="980" y="1249"/>
                    <a:pt x="976" y="1258"/>
                    <a:pt x="962" y="1275"/>
                  </a:cubicBezTo>
                  <a:cubicBezTo>
                    <a:pt x="962" y="1276"/>
                    <a:pt x="963" y="1277"/>
                    <a:pt x="964" y="1277"/>
                  </a:cubicBezTo>
                  <a:cubicBezTo>
                    <a:pt x="967" y="1277"/>
                    <a:pt x="974" y="1273"/>
                    <a:pt x="991" y="1256"/>
                  </a:cubicBezTo>
                  <a:cubicBezTo>
                    <a:pt x="1006" y="1244"/>
                    <a:pt x="1003" y="1247"/>
                    <a:pt x="1019" y="1234"/>
                  </a:cubicBezTo>
                  <a:lnTo>
                    <a:pt x="1019" y="1234"/>
                  </a:lnTo>
                  <a:cubicBezTo>
                    <a:pt x="992" y="1260"/>
                    <a:pt x="978" y="1272"/>
                    <a:pt x="979" y="1272"/>
                  </a:cubicBezTo>
                  <a:cubicBezTo>
                    <a:pt x="980" y="1272"/>
                    <a:pt x="994" y="1261"/>
                    <a:pt x="1022" y="1238"/>
                  </a:cubicBezTo>
                  <a:cubicBezTo>
                    <a:pt x="1034" y="1226"/>
                    <a:pt x="1041" y="1220"/>
                    <a:pt x="1042" y="1220"/>
                  </a:cubicBezTo>
                  <a:lnTo>
                    <a:pt x="1042" y="1220"/>
                  </a:lnTo>
                  <a:cubicBezTo>
                    <a:pt x="1043" y="1220"/>
                    <a:pt x="1037" y="1227"/>
                    <a:pt x="1022" y="1241"/>
                  </a:cubicBezTo>
                  <a:cubicBezTo>
                    <a:pt x="1000" y="1266"/>
                    <a:pt x="1000" y="1269"/>
                    <a:pt x="1000" y="1269"/>
                  </a:cubicBezTo>
                  <a:cubicBezTo>
                    <a:pt x="1000" y="1269"/>
                    <a:pt x="1001" y="1269"/>
                    <a:pt x="1002" y="1269"/>
                  </a:cubicBezTo>
                  <a:cubicBezTo>
                    <a:pt x="1007" y="1269"/>
                    <a:pt x="1022" y="1264"/>
                    <a:pt x="1034" y="1264"/>
                  </a:cubicBezTo>
                  <a:cubicBezTo>
                    <a:pt x="1039" y="1264"/>
                    <a:pt x="1044" y="1265"/>
                    <a:pt x="1047" y="1269"/>
                  </a:cubicBezTo>
                  <a:cubicBezTo>
                    <a:pt x="1054" y="1279"/>
                    <a:pt x="1059" y="1285"/>
                    <a:pt x="1066" y="1285"/>
                  </a:cubicBezTo>
                  <a:cubicBezTo>
                    <a:pt x="1072" y="1285"/>
                    <a:pt x="1079" y="1281"/>
                    <a:pt x="1091" y="1269"/>
                  </a:cubicBezTo>
                  <a:cubicBezTo>
                    <a:pt x="1105" y="1258"/>
                    <a:pt x="1112" y="1253"/>
                    <a:pt x="1112" y="1253"/>
                  </a:cubicBezTo>
                  <a:lnTo>
                    <a:pt x="1112" y="1253"/>
                  </a:lnTo>
                  <a:cubicBezTo>
                    <a:pt x="1113" y="1253"/>
                    <a:pt x="1107" y="1259"/>
                    <a:pt x="1094" y="1272"/>
                  </a:cubicBezTo>
                  <a:cubicBezTo>
                    <a:pt x="1072" y="1300"/>
                    <a:pt x="1072" y="1303"/>
                    <a:pt x="1075" y="1303"/>
                  </a:cubicBezTo>
                  <a:cubicBezTo>
                    <a:pt x="1078" y="1306"/>
                    <a:pt x="1078" y="1310"/>
                    <a:pt x="1053" y="1335"/>
                  </a:cubicBezTo>
                  <a:cubicBezTo>
                    <a:pt x="1081" y="1313"/>
                    <a:pt x="1081" y="1313"/>
                    <a:pt x="1081" y="1313"/>
                  </a:cubicBezTo>
                  <a:lnTo>
                    <a:pt x="1081" y="1313"/>
                  </a:lnTo>
                  <a:cubicBezTo>
                    <a:pt x="1068" y="1327"/>
                    <a:pt x="1062" y="1334"/>
                    <a:pt x="1065" y="1334"/>
                  </a:cubicBezTo>
                  <a:cubicBezTo>
                    <a:pt x="1067" y="1334"/>
                    <a:pt x="1073" y="1329"/>
                    <a:pt x="1085" y="1319"/>
                  </a:cubicBezTo>
                  <a:cubicBezTo>
                    <a:pt x="1111" y="1294"/>
                    <a:pt x="1125" y="1281"/>
                    <a:pt x="1125" y="1281"/>
                  </a:cubicBezTo>
                  <a:lnTo>
                    <a:pt x="1125" y="1281"/>
                  </a:lnTo>
                  <a:cubicBezTo>
                    <a:pt x="1125" y="1281"/>
                    <a:pt x="1113" y="1294"/>
                    <a:pt x="1088" y="1319"/>
                  </a:cubicBezTo>
                  <a:cubicBezTo>
                    <a:pt x="1069" y="1337"/>
                    <a:pt x="1054" y="1361"/>
                    <a:pt x="1056" y="1361"/>
                  </a:cubicBezTo>
                  <a:cubicBezTo>
                    <a:pt x="1057" y="1361"/>
                    <a:pt x="1060" y="1358"/>
                    <a:pt x="1066" y="1350"/>
                  </a:cubicBezTo>
                  <a:cubicBezTo>
                    <a:pt x="1085" y="1335"/>
                    <a:pt x="1103" y="1319"/>
                    <a:pt x="1122" y="1306"/>
                  </a:cubicBezTo>
                  <a:lnTo>
                    <a:pt x="1122" y="1306"/>
                  </a:lnTo>
                  <a:cubicBezTo>
                    <a:pt x="1122" y="1310"/>
                    <a:pt x="1125" y="1310"/>
                    <a:pt x="1100" y="1335"/>
                  </a:cubicBezTo>
                  <a:cubicBezTo>
                    <a:pt x="1090" y="1346"/>
                    <a:pt x="1090" y="1351"/>
                    <a:pt x="1095" y="1351"/>
                  </a:cubicBezTo>
                  <a:cubicBezTo>
                    <a:pt x="1102" y="1351"/>
                    <a:pt x="1121" y="1340"/>
                    <a:pt x="1138" y="1325"/>
                  </a:cubicBezTo>
                  <a:cubicBezTo>
                    <a:pt x="1150" y="1314"/>
                    <a:pt x="1156" y="1308"/>
                    <a:pt x="1157" y="1308"/>
                  </a:cubicBezTo>
                  <a:lnTo>
                    <a:pt x="1157" y="1308"/>
                  </a:lnTo>
                  <a:cubicBezTo>
                    <a:pt x="1158" y="1308"/>
                    <a:pt x="1153" y="1315"/>
                    <a:pt x="1141" y="1328"/>
                  </a:cubicBezTo>
                  <a:cubicBezTo>
                    <a:pt x="1116" y="1353"/>
                    <a:pt x="1116" y="1357"/>
                    <a:pt x="1119" y="1357"/>
                  </a:cubicBezTo>
                  <a:cubicBezTo>
                    <a:pt x="1126" y="1351"/>
                    <a:pt x="1129" y="1348"/>
                    <a:pt x="1129" y="1348"/>
                  </a:cubicBezTo>
                  <a:lnTo>
                    <a:pt x="1129" y="1348"/>
                  </a:lnTo>
                  <a:cubicBezTo>
                    <a:pt x="1131" y="1348"/>
                    <a:pt x="1112" y="1367"/>
                    <a:pt x="1094" y="1385"/>
                  </a:cubicBezTo>
                  <a:cubicBezTo>
                    <a:pt x="1069" y="1410"/>
                    <a:pt x="1072" y="1413"/>
                    <a:pt x="1075" y="1416"/>
                  </a:cubicBezTo>
                  <a:cubicBezTo>
                    <a:pt x="1088" y="1404"/>
                    <a:pt x="1096" y="1400"/>
                    <a:pt x="1103" y="1400"/>
                  </a:cubicBezTo>
                  <a:cubicBezTo>
                    <a:pt x="1109" y="1400"/>
                    <a:pt x="1113" y="1404"/>
                    <a:pt x="1116" y="1407"/>
                  </a:cubicBezTo>
                  <a:cubicBezTo>
                    <a:pt x="1118" y="1409"/>
                    <a:pt x="1120" y="1410"/>
                    <a:pt x="1122" y="1410"/>
                  </a:cubicBezTo>
                  <a:cubicBezTo>
                    <a:pt x="1135" y="1410"/>
                    <a:pt x="1160" y="1386"/>
                    <a:pt x="1204" y="1344"/>
                  </a:cubicBezTo>
                  <a:lnTo>
                    <a:pt x="1254" y="1294"/>
                  </a:lnTo>
                  <a:lnTo>
                    <a:pt x="1207" y="1347"/>
                  </a:lnTo>
                  <a:cubicBezTo>
                    <a:pt x="1182" y="1375"/>
                    <a:pt x="1135" y="1429"/>
                    <a:pt x="1135" y="1429"/>
                  </a:cubicBezTo>
                  <a:cubicBezTo>
                    <a:pt x="1154" y="1413"/>
                    <a:pt x="1169" y="1397"/>
                    <a:pt x="1185" y="1379"/>
                  </a:cubicBezTo>
                  <a:cubicBezTo>
                    <a:pt x="1196" y="1366"/>
                    <a:pt x="1203" y="1359"/>
                    <a:pt x="1204" y="1359"/>
                  </a:cubicBezTo>
                  <a:lnTo>
                    <a:pt x="1204" y="1359"/>
                  </a:lnTo>
                  <a:cubicBezTo>
                    <a:pt x="1206" y="1359"/>
                    <a:pt x="1201" y="1368"/>
                    <a:pt x="1191" y="1385"/>
                  </a:cubicBezTo>
                  <a:cubicBezTo>
                    <a:pt x="1180" y="1401"/>
                    <a:pt x="1175" y="1409"/>
                    <a:pt x="1177" y="1409"/>
                  </a:cubicBezTo>
                  <a:cubicBezTo>
                    <a:pt x="1179" y="1409"/>
                    <a:pt x="1186" y="1403"/>
                    <a:pt x="1197" y="1391"/>
                  </a:cubicBezTo>
                  <a:lnTo>
                    <a:pt x="1197" y="1391"/>
                  </a:lnTo>
                  <a:cubicBezTo>
                    <a:pt x="1201" y="1394"/>
                    <a:pt x="1204" y="1397"/>
                    <a:pt x="1182" y="1426"/>
                  </a:cubicBezTo>
                  <a:cubicBezTo>
                    <a:pt x="1182" y="1426"/>
                    <a:pt x="1182" y="1427"/>
                    <a:pt x="1182" y="1427"/>
                  </a:cubicBezTo>
                  <a:cubicBezTo>
                    <a:pt x="1183" y="1427"/>
                    <a:pt x="1188" y="1422"/>
                    <a:pt x="1207" y="1401"/>
                  </a:cubicBezTo>
                  <a:cubicBezTo>
                    <a:pt x="1217" y="1388"/>
                    <a:pt x="1224" y="1382"/>
                    <a:pt x="1225" y="1382"/>
                  </a:cubicBezTo>
                  <a:lnTo>
                    <a:pt x="1225" y="1382"/>
                  </a:lnTo>
                  <a:cubicBezTo>
                    <a:pt x="1226" y="1382"/>
                    <a:pt x="1221" y="1389"/>
                    <a:pt x="1210" y="1404"/>
                  </a:cubicBezTo>
                  <a:cubicBezTo>
                    <a:pt x="1182" y="1440"/>
                    <a:pt x="1174" y="1455"/>
                    <a:pt x="1178" y="1455"/>
                  </a:cubicBezTo>
                  <a:cubicBezTo>
                    <a:pt x="1181" y="1455"/>
                    <a:pt x="1186" y="1450"/>
                    <a:pt x="1194" y="1441"/>
                  </a:cubicBezTo>
                  <a:cubicBezTo>
                    <a:pt x="1215" y="1418"/>
                    <a:pt x="1219" y="1416"/>
                    <a:pt x="1221" y="1416"/>
                  </a:cubicBezTo>
                  <a:cubicBezTo>
                    <a:pt x="1221" y="1416"/>
                    <a:pt x="1222" y="1416"/>
                    <a:pt x="1223" y="1416"/>
                  </a:cubicBezTo>
                  <a:cubicBezTo>
                    <a:pt x="1223" y="1417"/>
                    <a:pt x="1223" y="1418"/>
                    <a:pt x="1224" y="1418"/>
                  </a:cubicBezTo>
                  <a:cubicBezTo>
                    <a:pt x="1227" y="1418"/>
                    <a:pt x="1234" y="1414"/>
                    <a:pt x="1251" y="1397"/>
                  </a:cubicBezTo>
                  <a:cubicBezTo>
                    <a:pt x="1254" y="1397"/>
                    <a:pt x="1254" y="1401"/>
                    <a:pt x="1254" y="1401"/>
                  </a:cubicBezTo>
                  <a:cubicBezTo>
                    <a:pt x="1257" y="1403"/>
                    <a:pt x="1235" y="1426"/>
                    <a:pt x="1230" y="1426"/>
                  </a:cubicBezTo>
                  <a:cubicBezTo>
                    <a:pt x="1229" y="1426"/>
                    <a:pt x="1229" y="1426"/>
                    <a:pt x="1229" y="1426"/>
                  </a:cubicBezTo>
                  <a:lnTo>
                    <a:pt x="1207" y="1454"/>
                  </a:lnTo>
                  <a:cubicBezTo>
                    <a:pt x="1209" y="1456"/>
                    <a:pt x="1210" y="1457"/>
                    <a:pt x="1212" y="1457"/>
                  </a:cubicBezTo>
                  <a:cubicBezTo>
                    <a:pt x="1216" y="1457"/>
                    <a:pt x="1221" y="1452"/>
                    <a:pt x="1238" y="1435"/>
                  </a:cubicBezTo>
                  <a:cubicBezTo>
                    <a:pt x="1263" y="1410"/>
                    <a:pt x="1275" y="1398"/>
                    <a:pt x="1276" y="1398"/>
                  </a:cubicBezTo>
                  <a:lnTo>
                    <a:pt x="1276" y="1398"/>
                  </a:lnTo>
                  <a:cubicBezTo>
                    <a:pt x="1277" y="1398"/>
                    <a:pt x="1265" y="1411"/>
                    <a:pt x="1241" y="1438"/>
                  </a:cubicBezTo>
                  <a:cubicBezTo>
                    <a:pt x="1225" y="1459"/>
                    <a:pt x="1209" y="1479"/>
                    <a:pt x="1212" y="1479"/>
                  </a:cubicBezTo>
                  <a:cubicBezTo>
                    <a:pt x="1212" y="1479"/>
                    <a:pt x="1216" y="1476"/>
                    <a:pt x="1223" y="1469"/>
                  </a:cubicBezTo>
                  <a:cubicBezTo>
                    <a:pt x="1241" y="1448"/>
                    <a:pt x="1250" y="1440"/>
                    <a:pt x="1251" y="1440"/>
                  </a:cubicBezTo>
                  <a:lnTo>
                    <a:pt x="1251" y="1440"/>
                  </a:lnTo>
                  <a:cubicBezTo>
                    <a:pt x="1253" y="1440"/>
                    <a:pt x="1241" y="1458"/>
                    <a:pt x="1226" y="1473"/>
                  </a:cubicBezTo>
                  <a:cubicBezTo>
                    <a:pt x="1201" y="1500"/>
                    <a:pt x="1190" y="1513"/>
                    <a:pt x="1191" y="1513"/>
                  </a:cubicBezTo>
                  <a:cubicBezTo>
                    <a:pt x="1193" y="1513"/>
                    <a:pt x="1206" y="1502"/>
                    <a:pt x="1232" y="1479"/>
                  </a:cubicBezTo>
                  <a:cubicBezTo>
                    <a:pt x="1233" y="1480"/>
                    <a:pt x="1234" y="1480"/>
                    <a:pt x="1235" y="1480"/>
                  </a:cubicBezTo>
                  <a:cubicBezTo>
                    <a:pt x="1244" y="1480"/>
                    <a:pt x="1261" y="1468"/>
                    <a:pt x="1269" y="1468"/>
                  </a:cubicBezTo>
                  <a:cubicBezTo>
                    <a:pt x="1271" y="1468"/>
                    <a:pt x="1272" y="1469"/>
                    <a:pt x="1273" y="1469"/>
                  </a:cubicBezTo>
                  <a:cubicBezTo>
                    <a:pt x="1282" y="1479"/>
                    <a:pt x="1285" y="1482"/>
                    <a:pt x="1266" y="1510"/>
                  </a:cubicBezTo>
                  <a:cubicBezTo>
                    <a:pt x="1261" y="1517"/>
                    <a:pt x="1257" y="1522"/>
                    <a:pt x="1253" y="1527"/>
                  </a:cubicBezTo>
                  <a:lnTo>
                    <a:pt x="1253" y="1527"/>
                  </a:lnTo>
                  <a:cubicBezTo>
                    <a:pt x="1278" y="1496"/>
                    <a:pt x="1287" y="1488"/>
                    <a:pt x="1292" y="1488"/>
                  </a:cubicBezTo>
                  <a:cubicBezTo>
                    <a:pt x="1294" y="1488"/>
                    <a:pt x="1296" y="1490"/>
                    <a:pt x="1298" y="1491"/>
                  </a:cubicBezTo>
                  <a:cubicBezTo>
                    <a:pt x="1292" y="1503"/>
                    <a:pt x="1292" y="1508"/>
                    <a:pt x="1295" y="1508"/>
                  </a:cubicBezTo>
                  <a:cubicBezTo>
                    <a:pt x="1300" y="1508"/>
                    <a:pt x="1316" y="1492"/>
                    <a:pt x="1332" y="1476"/>
                  </a:cubicBezTo>
                  <a:cubicBezTo>
                    <a:pt x="1329" y="1473"/>
                    <a:pt x="1326" y="1469"/>
                    <a:pt x="1326" y="1469"/>
                  </a:cubicBezTo>
                  <a:cubicBezTo>
                    <a:pt x="1350" y="1438"/>
                    <a:pt x="1362" y="1425"/>
                    <a:pt x="1365" y="1425"/>
                  </a:cubicBezTo>
                  <a:lnTo>
                    <a:pt x="1365" y="1425"/>
                  </a:lnTo>
                  <a:cubicBezTo>
                    <a:pt x="1367" y="1425"/>
                    <a:pt x="1363" y="1434"/>
                    <a:pt x="1354" y="1448"/>
                  </a:cubicBezTo>
                  <a:cubicBezTo>
                    <a:pt x="1345" y="1469"/>
                    <a:pt x="1329" y="1488"/>
                    <a:pt x="1313" y="1507"/>
                  </a:cubicBezTo>
                  <a:cubicBezTo>
                    <a:pt x="1298" y="1526"/>
                    <a:pt x="1285" y="1545"/>
                    <a:pt x="1273" y="1567"/>
                  </a:cubicBezTo>
                  <a:cubicBezTo>
                    <a:pt x="1274" y="1568"/>
                    <a:pt x="1275" y="1568"/>
                    <a:pt x="1276" y="1568"/>
                  </a:cubicBezTo>
                  <a:cubicBezTo>
                    <a:pt x="1279" y="1568"/>
                    <a:pt x="1285" y="1563"/>
                    <a:pt x="1298" y="1542"/>
                  </a:cubicBezTo>
                  <a:cubicBezTo>
                    <a:pt x="1314" y="1520"/>
                    <a:pt x="1318" y="1515"/>
                    <a:pt x="1321" y="1515"/>
                  </a:cubicBezTo>
                  <a:cubicBezTo>
                    <a:pt x="1321" y="1515"/>
                    <a:pt x="1322" y="1516"/>
                    <a:pt x="1323" y="1516"/>
                  </a:cubicBezTo>
                  <a:cubicBezTo>
                    <a:pt x="1323" y="1516"/>
                    <a:pt x="1323" y="1517"/>
                    <a:pt x="1323" y="1517"/>
                  </a:cubicBezTo>
                  <a:cubicBezTo>
                    <a:pt x="1325" y="1517"/>
                    <a:pt x="1330" y="1514"/>
                    <a:pt x="1351" y="1491"/>
                  </a:cubicBezTo>
                  <a:cubicBezTo>
                    <a:pt x="1366" y="1468"/>
                    <a:pt x="1371" y="1466"/>
                    <a:pt x="1374" y="1466"/>
                  </a:cubicBezTo>
                  <a:cubicBezTo>
                    <a:pt x="1375" y="1466"/>
                    <a:pt x="1376" y="1466"/>
                    <a:pt x="1376" y="1466"/>
                  </a:cubicBezTo>
                  <a:cubicBezTo>
                    <a:pt x="1354" y="1498"/>
                    <a:pt x="1360" y="1501"/>
                    <a:pt x="1360" y="1501"/>
                  </a:cubicBezTo>
                  <a:cubicBezTo>
                    <a:pt x="1348" y="1516"/>
                    <a:pt x="1351" y="1513"/>
                    <a:pt x="1338" y="1532"/>
                  </a:cubicBezTo>
                  <a:lnTo>
                    <a:pt x="1298" y="1592"/>
                  </a:lnTo>
                  <a:cubicBezTo>
                    <a:pt x="1301" y="1592"/>
                    <a:pt x="1320" y="1563"/>
                    <a:pt x="1320" y="1563"/>
                  </a:cubicBezTo>
                  <a:cubicBezTo>
                    <a:pt x="1325" y="1557"/>
                    <a:pt x="1332" y="1554"/>
                    <a:pt x="1340" y="1554"/>
                  </a:cubicBezTo>
                  <a:cubicBezTo>
                    <a:pt x="1364" y="1554"/>
                    <a:pt x="1396" y="1581"/>
                    <a:pt x="1401" y="1585"/>
                  </a:cubicBezTo>
                  <a:cubicBezTo>
                    <a:pt x="1393" y="1603"/>
                    <a:pt x="1391" y="1612"/>
                    <a:pt x="1394" y="1612"/>
                  </a:cubicBezTo>
                  <a:cubicBezTo>
                    <a:pt x="1396" y="1612"/>
                    <a:pt x="1402" y="1606"/>
                    <a:pt x="1411" y="1592"/>
                  </a:cubicBezTo>
                  <a:cubicBezTo>
                    <a:pt x="1420" y="1577"/>
                    <a:pt x="1428" y="1572"/>
                    <a:pt x="1436" y="1572"/>
                  </a:cubicBezTo>
                  <a:cubicBezTo>
                    <a:pt x="1442" y="1572"/>
                    <a:pt x="1448" y="1576"/>
                    <a:pt x="1454" y="1582"/>
                  </a:cubicBezTo>
                  <a:cubicBezTo>
                    <a:pt x="1462" y="1589"/>
                    <a:pt x="1469" y="1594"/>
                    <a:pt x="1475" y="1594"/>
                  </a:cubicBezTo>
                  <a:cubicBezTo>
                    <a:pt x="1482" y="1594"/>
                    <a:pt x="1489" y="1589"/>
                    <a:pt x="1498" y="1573"/>
                  </a:cubicBezTo>
                  <a:lnTo>
                    <a:pt x="1505" y="1579"/>
                  </a:lnTo>
                  <a:cubicBezTo>
                    <a:pt x="1505" y="1579"/>
                    <a:pt x="1505" y="1579"/>
                    <a:pt x="1506" y="1579"/>
                  </a:cubicBezTo>
                  <a:cubicBezTo>
                    <a:pt x="1513" y="1579"/>
                    <a:pt x="1531" y="1557"/>
                    <a:pt x="1535" y="1557"/>
                  </a:cubicBezTo>
                  <a:cubicBezTo>
                    <a:pt x="1536" y="1557"/>
                    <a:pt x="1536" y="1557"/>
                    <a:pt x="1536" y="1557"/>
                  </a:cubicBezTo>
                  <a:cubicBezTo>
                    <a:pt x="1547" y="1543"/>
                    <a:pt x="1552" y="1536"/>
                    <a:pt x="1553" y="1536"/>
                  </a:cubicBezTo>
                  <a:lnTo>
                    <a:pt x="1553" y="1536"/>
                  </a:lnTo>
                  <a:cubicBezTo>
                    <a:pt x="1553" y="1536"/>
                    <a:pt x="1548" y="1543"/>
                    <a:pt x="1539" y="1557"/>
                  </a:cubicBezTo>
                  <a:cubicBezTo>
                    <a:pt x="1523" y="1579"/>
                    <a:pt x="1514" y="1598"/>
                    <a:pt x="1501" y="1620"/>
                  </a:cubicBezTo>
                  <a:cubicBezTo>
                    <a:pt x="1502" y="1620"/>
                    <a:pt x="1502" y="1620"/>
                    <a:pt x="1502" y="1620"/>
                  </a:cubicBezTo>
                  <a:cubicBezTo>
                    <a:pt x="1510" y="1620"/>
                    <a:pt x="1527" y="1593"/>
                    <a:pt x="1545" y="1563"/>
                  </a:cubicBezTo>
                  <a:cubicBezTo>
                    <a:pt x="1561" y="1537"/>
                    <a:pt x="1566" y="1535"/>
                    <a:pt x="1567" y="1535"/>
                  </a:cubicBezTo>
                  <a:cubicBezTo>
                    <a:pt x="1567" y="1535"/>
                    <a:pt x="1567" y="1535"/>
                    <a:pt x="1567" y="1535"/>
                  </a:cubicBezTo>
                  <a:cubicBezTo>
                    <a:pt x="1567" y="1535"/>
                    <a:pt x="1567" y="1535"/>
                    <a:pt x="1548" y="1567"/>
                  </a:cubicBezTo>
                  <a:cubicBezTo>
                    <a:pt x="1530" y="1598"/>
                    <a:pt x="1511" y="1626"/>
                    <a:pt x="1511" y="1626"/>
                  </a:cubicBezTo>
                  <a:lnTo>
                    <a:pt x="1514" y="1629"/>
                  </a:lnTo>
                  <a:cubicBezTo>
                    <a:pt x="1530" y="1603"/>
                    <a:pt x="1534" y="1601"/>
                    <a:pt x="1536" y="1601"/>
                  </a:cubicBezTo>
                  <a:cubicBezTo>
                    <a:pt x="1536" y="1601"/>
                    <a:pt x="1536" y="1601"/>
                    <a:pt x="1536" y="1601"/>
                  </a:cubicBezTo>
                  <a:cubicBezTo>
                    <a:pt x="1536" y="1601"/>
                    <a:pt x="1536" y="1601"/>
                    <a:pt x="1501" y="1664"/>
                  </a:cubicBezTo>
                  <a:cubicBezTo>
                    <a:pt x="1482" y="1694"/>
                    <a:pt x="1474" y="1710"/>
                    <a:pt x="1475" y="1710"/>
                  </a:cubicBezTo>
                  <a:cubicBezTo>
                    <a:pt x="1476" y="1710"/>
                    <a:pt x="1486" y="1696"/>
                    <a:pt x="1505" y="1667"/>
                  </a:cubicBezTo>
                  <a:lnTo>
                    <a:pt x="1530" y="1639"/>
                  </a:lnTo>
                  <a:lnTo>
                    <a:pt x="1530" y="1639"/>
                  </a:lnTo>
                  <a:cubicBezTo>
                    <a:pt x="1518" y="1659"/>
                    <a:pt x="1515" y="1667"/>
                    <a:pt x="1517" y="1667"/>
                  </a:cubicBezTo>
                  <a:cubicBezTo>
                    <a:pt x="1520" y="1667"/>
                    <a:pt x="1542" y="1635"/>
                    <a:pt x="1555" y="1614"/>
                  </a:cubicBezTo>
                  <a:lnTo>
                    <a:pt x="1555" y="1614"/>
                  </a:lnTo>
                  <a:cubicBezTo>
                    <a:pt x="1537" y="1647"/>
                    <a:pt x="1529" y="1664"/>
                    <a:pt x="1531" y="1664"/>
                  </a:cubicBezTo>
                  <a:cubicBezTo>
                    <a:pt x="1532" y="1664"/>
                    <a:pt x="1543" y="1649"/>
                    <a:pt x="1561" y="1620"/>
                  </a:cubicBezTo>
                  <a:cubicBezTo>
                    <a:pt x="1570" y="1605"/>
                    <a:pt x="1575" y="1598"/>
                    <a:pt x="1577" y="1598"/>
                  </a:cubicBezTo>
                  <a:lnTo>
                    <a:pt x="1577" y="1598"/>
                  </a:lnTo>
                  <a:cubicBezTo>
                    <a:pt x="1579" y="1598"/>
                    <a:pt x="1575" y="1607"/>
                    <a:pt x="1567" y="1623"/>
                  </a:cubicBezTo>
                  <a:cubicBezTo>
                    <a:pt x="1552" y="1654"/>
                    <a:pt x="1555" y="1657"/>
                    <a:pt x="1558" y="1661"/>
                  </a:cubicBezTo>
                  <a:cubicBezTo>
                    <a:pt x="1568" y="1647"/>
                    <a:pt x="1577" y="1642"/>
                    <a:pt x="1586" y="1642"/>
                  </a:cubicBezTo>
                  <a:cubicBezTo>
                    <a:pt x="1595" y="1642"/>
                    <a:pt x="1603" y="1648"/>
                    <a:pt x="1611" y="1654"/>
                  </a:cubicBezTo>
                  <a:cubicBezTo>
                    <a:pt x="1622" y="1662"/>
                    <a:pt x="1632" y="1669"/>
                    <a:pt x="1641" y="1669"/>
                  </a:cubicBezTo>
                  <a:cubicBezTo>
                    <a:pt x="1649" y="1669"/>
                    <a:pt x="1657" y="1663"/>
                    <a:pt x="1664" y="1648"/>
                  </a:cubicBezTo>
                  <a:cubicBezTo>
                    <a:pt x="1668" y="1648"/>
                    <a:pt x="1668" y="1648"/>
                    <a:pt x="1652" y="1683"/>
                  </a:cubicBezTo>
                  <a:cubicBezTo>
                    <a:pt x="1645" y="1696"/>
                    <a:pt x="1642" y="1703"/>
                    <a:pt x="1643" y="1703"/>
                  </a:cubicBezTo>
                  <a:cubicBezTo>
                    <a:pt x="1644" y="1703"/>
                    <a:pt x="1654" y="1688"/>
                    <a:pt x="1674" y="1651"/>
                  </a:cubicBezTo>
                  <a:cubicBezTo>
                    <a:pt x="1685" y="1635"/>
                    <a:pt x="1694" y="1618"/>
                    <a:pt x="1695" y="1618"/>
                  </a:cubicBezTo>
                  <a:lnTo>
                    <a:pt x="1695" y="1618"/>
                  </a:lnTo>
                  <a:cubicBezTo>
                    <a:pt x="1695" y="1618"/>
                    <a:pt x="1690" y="1628"/>
                    <a:pt x="1677" y="1654"/>
                  </a:cubicBezTo>
                  <a:cubicBezTo>
                    <a:pt x="1658" y="1686"/>
                    <a:pt x="1664" y="1689"/>
                    <a:pt x="1674" y="1695"/>
                  </a:cubicBezTo>
                  <a:cubicBezTo>
                    <a:pt x="1676" y="1696"/>
                    <a:pt x="1679" y="1698"/>
                    <a:pt x="1682" y="1698"/>
                  </a:cubicBezTo>
                  <a:cubicBezTo>
                    <a:pt x="1688" y="1698"/>
                    <a:pt x="1695" y="1693"/>
                    <a:pt x="1705" y="1673"/>
                  </a:cubicBezTo>
                  <a:cubicBezTo>
                    <a:pt x="1716" y="1657"/>
                    <a:pt x="1722" y="1650"/>
                    <a:pt x="1722" y="1650"/>
                  </a:cubicBezTo>
                  <a:lnTo>
                    <a:pt x="1722" y="1650"/>
                  </a:lnTo>
                  <a:cubicBezTo>
                    <a:pt x="1722" y="1650"/>
                    <a:pt x="1718" y="1657"/>
                    <a:pt x="1708" y="1673"/>
                  </a:cubicBezTo>
                  <a:cubicBezTo>
                    <a:pt x="1686" y="1714"/>
                    <a:pt x="1676" y="1746"/>
                    <a:pt x="1684" y="1746"/>
                  </a:cubicBezTo>
                  <a:cubicBezTo>
                    <a:pt x="1687" y="1746"/>
                    <a:pt x="1695" y="1737"/>
                    <a:pt x="1708" y="1717"/>
                  </a:cubicBezTo>
                  <a:lnTo>
                    <a:pt x="1708" y="1717"/>
                  </a:lnTo>
                  <a:cubicBezTo>
                    <a:pt x="1711" y="1717"/>
                    <a:pt x="1715" y="1720"/>
                    <a:pt x="1699" y="1751"/>
                  </a:cubicBezTo>
                  <a:cubicBezTo>
                    <a:pt x="1700" y="1752"/>
                    <a:pt x="1700" y="1753"/>
                    <a:pt x="1701" y="1753"/>
                  </a:cubicBezTo>
                  <a:cubicBezTo>
                    <a:pt x="1705" y="1753"/>
                    <a:pt x="1711" y="1748"/>
                    <a:pt x="1727" y="1726"/>
                  </a:cubicBezTo>
                  <a:cubicBezTo>
                    <a:pt x="1727" y="1730"/>
                    <a:pt x="1740" y="1733"/>
                    <a:pt x="1743" y="1736"/>
                  </a:cubicBezTo>
                  <a:cubicBezTo>
                    <a:pt x="1743" y="1736"/>
                    <a:pt x="1743" y="1736"/>
                    <a:pt x="1744" y="1736"/>
                  </a:cubicBezTo>
                  <a:cubicBezTo>
                    <a:pt x="1751" y="1736"/>
                    <a:pt x="1768" y="1711"/>
                    <a:pt x="1768" y="1711"/>
                  </a:cubicBezTo>
                  <a:lnTo>
                    <a:pt x="1771" y="1711"/>
                  </a:lnTo>
                  <a:cubicBezTo>
                    <a:pt x="1755" y="1745"/>
                    <a:pt x="1768" y="1751"/>
                    <a:pt x="1783" y="1761"/>
                  </a:cubicBezTo>
                  <a:cubicBezTo>
                    <a:pt x="1802" y="1770"/>
                    <a:pt x="1818" y="1777"/>
                    <a:pt x="1805" y="1811"/>
                  </a:cubicBezTo>
                  <a:cubicBezTo>
                    <a:pt x="1805" y="1811"/>
                    <a:pt x="1809" y="1811"/>
                    <a:pt x="1824" y="1780"/>
                  </a:cubicBezTo>
                  <a:cubicBezTo>
                    <a:pt x="1840" y="1743"/>
                    <a:pt x="1848" y="1727"/>
                    <a:pt x="1850" y="1727"/>
                  </a:cubicBezTo>
                  <a:lnTo>
                    <a:pt x="1850" y="1727"/>
                  </a:lnTo>
                  <a:cubicBezTo>
                    <a:pt x="1852" y="1727"/>
                    <a:pt x="1850" y="1736"/>
                    <a:pt x="1846" y="1751"/>
                  </a:cubicBezTo>
                  <a:cubicBezTo>
                    <a:pt x="1833" y="1786"/>
                    <a:pt x="1830" y="1804"/>
                    <a:pt x="1835" y="1804"/>
                  </a:cubicBezTo>
                  <a:cubicBezTo>
                    <a:pt x="1838" y="1804"/>
                    <a:pt x="1844" y="1795"/>
                    <a:pt x="1853" y="1776"/>
                  </a:cubicBezTo>
                  <a:lnTo>
                    <a:pt x="1853" y="1776"/>
                  </a:lnTo>
                  <a:lnTo>
                    <a:pt x="1846" y="1792"/>
                  </a:lnTo>
                  <a:cubicBezTo>
                    <a:pt x="1837" y="1819"/>
                    <a:pt x="1836" y="1831"/>
                    <a:pt x="1838" y="1831"/>
                  </a:cubicBezTo>
                  <a:cubicBezTo>
                    <a:pt x="1842" y="1831"/>
                    <a:pt x="1856" y="1804"/>
                    <a:pt x="1871" y="1764"/>
                  </a:cubicBezTo>
                  <a:lnTo>
                    <a:pt x="1871" y="1764"/>
                  </a:lnTo>
                  <a:cubicBezTo>
                    <a:pt x="1864" y="1789"/>
                    <a:pt x="1858" y="1815"/>
                    <a:pt x="1860" y="1815"/>
                  </a:cubicBezTo>
                  <a:cubicBezTo>
                    <a:pt x="1861" y="1815"/>
                    <a:pt x="1864" y="1811"/>
                    <a:pt x="1868" y="1802"/>
                  </a:cubicBezTo>
                  <a:lnTo>
                    <a:pt x="1868" y="1802"/>
                  </a:lnTo>
                  <a:cubicBezTo>
                    <a:pt x="1871" y="1805"/>
                    <a:pt x="1871" y="1805"/>
                    <a:pt x="1846" y="1871"/>
                  </a:cubicBezTo>
                  <a:cubicBezTo>
                    <a:pt x="1837" y="1893"/>
                    <a:pt x="1827" y="1914"/>
                    <a:pt x="1824" y="1940"/>
                  </a:cubicBezTo>
                  <a:cubicBezTo>
                    <a:pt x="1834" y="1918"/>
                    <a:pt x="1843" y="1896"/>
                    <a:pt x="1852" y="1874"/>
                  </a:cubicBezTo>
                  <a:lnTo>
                    <a:pt x="1856" y="1877"/>
                  </a:lnTo>
                  <a:cubicBezTo>
                    <a:pt x="1856" y="1877"/>
                    <a:pt x="1859" y="1877"/>
                    <a:pt x="1871" y="1842"/>
                  </a:cubicBezTo>
                  <a:cubicBezTo>
                    <a:pt x="1881" y="1819"/>
                    <a:pt x="1885" y="1813"/>
                    <a:pt x="1886" y="1813"/>
                  </a:cubicBezTo>
                  <a:cubicBezTo>
                    <a:pt x="1887" y="1813"/>
                    <a:pt x="1887" y="1813"/>
                    <a:pt x="1887" y="1814"/>
                  </a:cubicBezTo>
                  <a:cubicBezTo>
                    <a:pt x="1884" y="1823"/>
                    <a:pt x="1883" y="1827"/>
                    <a:pt x="1884" y="1827"/>
                  </a:cubicBezTo>
                  <a:cubicBezTo>
                    <a:pt x="1884" y="1827"/>
                    <a:pt x="1893" y="1804"/>
                    <a:pt x="1899" y="1780"/>
                  </a:cubicBezTo>
                  <a:cubicBezTo>
                    <a:pt x="1906" y="1755"/>
                    <a:pt x="1915" y="1733"/>
                    <a:pt x="1928" y="1714"/>
                  </a:cubicBezTo>
                  <a:cubicBezTo>
                    <a:pt x="1928" y="1714"/>
                    <a:pt x="1937" y="1679"/>
                    <a:pt x="1950" y="1645"/>
                  </a:cubicBezTo>
                  <a:cubicBezTo>
                    <a:pt x="1968" y="1601"/>
                    <a:pt x="1984" y="1554"/>
                    <a:pt x="1993" y="1507"/>
                  </a:cubicBezTo>
                  <a:cubicBezTo>
                    <a:pt x="1995" y="1485"/>
                    <a:pt x="1998" y="1462"/>
                    <a:pt x="1996" y="1462"/>
                  </a:cubicBezTo>
                  <a:lnTo>
                    <a:pt x="1996" y="1462"/>
                  </a:lnTo>
                  <a:cubicBezTo>
                    <a:pt x="1994" y="1462"/>
                    <a:pt x="1990" y="1473"/>
                    <a:pt x="1981" y="1501"/>
                  </a:cubicBezTo>
                  <a:cubicBezTo>
                    <a:pt x="1975" y="1510"/>
                    <a:pt x="1968" y="1523"/>
                    <a:pt x="1962" y="1532"/>
                  </a:cubicBezTo>
                  <a:cubicBezTo>
                    <a:pt x="1965" y="1520"/>
                    <a:pt x="1968" y="1507"/>
                    <a:pt x="1971" y="1495"/>
                  </a:cubicBezTo>
                  <a:cubicBezTo>
                    <a:pt x="1984" y="1463"/>
                    <a:pt x="1975" y="1457"/>
                    <a:pt x="1965" y="1454"/>
                  </a:cubicBezTo>
                  <a:cubicBezTo>
                    <a:pt x="1953" y="1444"/>
                    <a:pt x="1946" y="1441"/>
                    <a:pt x="1959" y="1407"/>
                  </a:cubicBezTo>
                  <a:cubicBezTo>
                    <a:pt x="1971" y="1375"/>
                    <a:pt x="1968" y="1372"/>
                    <a:pt x="1968" y="1372"/>
                  </a:cubicBezTo>
                  <a:lnTo>
                    <a:pt x="1968" y="1372"/>
                  </a:lnTo>
                  <a:cubicBezTo>
                    <a:pt x="1961" y="1392"/>
                    <a:pt x="1954" y="1399"/>
                    <a:pt x="1946" y="1399"/>
                  </a:cubicBezTo>
                  <a:cubicBezTo>
                    <a:pt x="1940" y="1399"/>
                    <a:pt x="1934" y="1395"/>
                    <a:pt x="1928" y="1391"/>
                  </a:cubicBezTo>
                  <a:cubicBezTo>
                    <a:pt x="1922" y="1388"/>
                    <a:pt x="1917" y="1385"/>
                    <a:pt x="1911" y="1385"/>
                  </a:cubicBezTo>
                  <a:cubicBezTo>
                    <a:pt x="1904" y="1385"/>
                    <a:pt x="1896" y="1391"/>
                    <a:pt x="1887" y="1410"/>
                  </a:cubicBezTo>
                  <a:lnTo>
                    <a:pt x="1884" y="1407"/>
                  </a:lnTo>
                  <a:cubicBezTo>
                    <a:pt x="1896" y="1372"/>
                    <a:pt x="1893" y="1372"/>
                    <a:pt x="1890" y="1369"/>
                  </a:cubicBezTo>
                  <a:lnTo>
                    <a:pt x="1890" y="1369"/>
                  </a:lnTo>
                  <a:cubicBezTo>
                    <a:pt x="1871" y="1397"/>
                    <a:pt x="1868" y="1397"/>
                    <a:pt x="1868" y="1397"/>
                  </a:cubicBezTo>
                  <a:cubicBezTo>
                    <a:pt x="1884" y="1363"/>
                    <a:pt x="1881" y="1363"/>
                    <a:pt x="1877" y="1360"/>
                  </a:cubicBezTo>
                  <a:cubicBezTo>
                    <a:pt x="1877" y="1359"/>
                    <a:pt x="1876" y="1358"/>
                    <a:pt x="1875" y="1358"/>
                  </a:cubicBezTo>
                  <a:cubicBezTo>
                    <a:pt x="1872" y="1358"/>
                    <a:pt x="1867" y="1364"/>
                    <a:pt x="1856" y="1388"/>
                  </a:cubicBezTo>
                  <a:cubicBezTo>
                    <a:pt x="1852" y="1388"/>
                    <a:pt x="1840" y="1379"/>
                    <a:pt x="1849" y="1344"/>
                  </a:cubicBezTo>
                  <a:cubicBezTo>
                    <a:pt x="1854" y="1333"/>
                    <a:pt x="1856" y="1329"/>
                    <a:pt x="1855" y="1329"/>
                  </a:cubicBezTo>
                  <a:lnTo>
                    <a:pt x="1855" y="1329"/>
                  </a:lnTo>
                  <a:cubicBezTo>
                    <a:pt x="1853" y="1329"/>
                    <a:pt x="1840" y="1351"/>
                    <a:pt x="1827" y="1372"/>
                  </a:cubicBezTo>
                  <a:cubicBezTo>
                    <a:pt x="1818" y="1394"/>
                    <a:pt x="1805" y="1413"/>
                    <a:pt x="1793" y="1432"/>
                  </a:cubicBezTo>
                  <a:lnTo>
                    <a:pt x="1824" y="1369"/>
                  </a:lnTo>
                  <a:cubicBezTo>
                    <a:pt x="1843" y="1338"/>
                    <a:pt x="1843" y="1338"/>
                    <a:pt x="1840" y="1335"/>
                  </a:cubicBezTo>
                  <a:lnTo>
                    <a:pt x="1834" y="1332"/>
                  </a:lnTo>
                  <a:cubicBezTo>
                    <a:pt x="1825" y="1351"/>
                    <a:pt x="1818" y="1358"/>
                    <a:pt x="1811" y="1358"/>
                  </a:cubicBezTo>
                  <a:cubicBezTo>
                    <a:pt x="1806" y="1358"/>
                    <a:pt x="1801" y="1354"/>
                    <a:pt x="1796" y="1350"/>
                  </a:cubicBezTo>
                  <a:cubicBezTo>
                    <a:pt x="1788" y="1345"/>
                    <a:pt x="1782" y="1341"/>
                    <a:pt x="1778" y="1341"/>
                  </a:cubicBezTo>
                  <a:cubicBezTo>
                    <a:pt x="1771" y="1341"/>
                    <a:pt x="1766" y="1347"/>
                    <a:pt x="1755" y="1363"/>
                  </a:cubicBezTo>
                  <a:cubicBezTo>
                    <a:pt x="1748" y="1378"/>
                    <a:pt x="1743" y="1386"/>
                    <a:pt x="1742" y="1386"/>
                  </a:cubicBezTo>
                  <a:cubicBezTo>
                    <a:pt x="1740" y="1386"/>
                    <a:pt x="1743" y="1377"/>
                    <a:pt x="1749" y="1360"/>
                  </a:cubicBezTo>
                  <a:cubicBezTo>
                    <a:pt x="1775" y="1293"/>
                    <a:pt x="1785" y="1269"/>
                    <a:pt x="1783" y="1269"/>
                  </a:cubicBezTo>
                  <a:lnTo>
                    <a:pt x="1783" y="1269"/>
                  </a:lnTo>
                  <a:cubicBezTo>
                    <a:pt x="1782" y="1269"/>
                    <a:pt x="1778" y="1277"/>
                    <a:pt x="1771" y="1288"/>
                  </a:cubicBezTo>
                  <a:cubicBezTo>
                    <a:pt x="1762" y="1310"/>
                    <a:pt x="1749" y="1332"/>
                    <a:pt x="1736" y="1350"/>
                  </a:cubicBezTo>
                  <a:cubicBezTo>
                    <a:pt x="1720" y="1381"/>
                    <a:pt x="1710" y="1396"/>
                    <a:pt x="1709" y="1396"/>
                  </a:cubicBezTo>
                  <a:cubicBezTo>
                    <a:pt x="1708" y="1396"/>
                    <a:pt x="1716" y="1379"/>
                    <a:pt x="1733" y="1347"/>
                  </a:cubicBezTo>
                  <a:cubicBezTo>
                    <a:pt x="1749" y="1319"/>
                    <a:pt x="1748" y="1306"/>
                    <a:pt x="1739" y="1306"/>
                  </a:cubicBezTo>
                  <a:cubicBezTo>
                    <a:pt x="1728" y="1306"/>
                    <a:pt x="1705" y="1324"/>
                    <a:pt x="1683" y="1357"/>
                  </a:cubicBezTo>
                  <a:lnTo>
                    <a:pt x="1702" y="1325"/>
                  </a:lnTo>
                  <a:cubicBezTo>
                    <a:pt x="1721" y="1294"/>
                    <a:pt x="1721" y="1294"/>
                    <a:pt x="1711" y="1288"/>
                  </a:cubicBezTo>
                  <a:lnTo>
                    <a:pt x="1705" y="1285"/>
                  </a:lnTo>
                  <a:cubicBezTo>
                    <a:pt x="1691" y="1308"/>
                    <a:pt x="1683" y="1316"/>
                    <a:pt x="1680" y="1316"/>
                  </a:cubicBezTo>
                  <a:cubicBezTo>
                    <a:pt x="1676" y="1316"/>
                    <a:pt x="1684" y="1294"/>
                    <a:pt x="1696" y="1275"/>
                  </a:cubicBezTo>
                  <a:cubicBezTo>
                    <a:pt x="1715" y="1244"/>
                    <a:pt x="1715" y="1244"/>
                    <a:pt x="1708" y="1241"/>
                  </a:cubicBezTo>
                  <a:lnTo>
                    <a:pt x="1708" y="1241"/>
                  </a:lnTo>
                  <a:cubicBezTo>
                    <a:pt x="1692" y="1262"/>
                    <a:pt x="1683" y="1270"/>
                    <a:pt x="1680" y="1270"/>
                  </a:cubicBezTo>
                  <a:cubicBezTo>
                    <a:pt x="1675" y="1270"/>
                    <a:pt x="1684" y="1248"/>
                    <a:pt x="1696" y="1228"/>
                  </a:cubicBezTo>
                  <a:lnTo>
                    <a:pt x="1693" y="1225"/>
                  </a:lnTo>
                  <a:cubicBezTo>
                    <a:pt x="1675" y="1248"/>
                    <a:pt x="1669" y="1250"/>
                    <a:pt x="1666" y="1250"/>
                  </a:cubicBezTo>
                  <a:cubicBezTo>
                    <a:pt x="1666" y="1250"/>
                    <a:pt x="1665" y="1250"/>
                    <a:pt x="1664" y="1250"/>
                  </a:cubicBezTo>
                  <a:cubicBezTo>
                    <a:pt x="1663" y="1248"/>
                    <a:pt x="1662" y="1247"/>
                    <a:pt x="1661" y="1247"/>
                  </a:cubicBezTo>
                  <a:cubicBezTo>
                    <a:pt x="1658" y="1247"/>
                    <a:pt x="1652" y="1253"/>
                    <a:pt x="1639" y="1275"/>
                  </a:cubicBezTo>
                  <a:cubicBezTo>
                    <a:pt x="1630" y="1294"/>
                    <a:pt x="1614" y="1316"/>
                    <a:pt x="1599" y="1332"/>
                  </a:cubicBezTo>
                  <a:lnTo>
                    <a:pt x="1621" y="1303"/>
                  </a:lnTo>
                  <a:cubicBezTo>
                    <a:pt x="1639" y="1272"/>
                    <a:pt x="1633" y="1269"/>
                    <a:pt x="1627" y="1263"/>
                  </a:cubicBezTo>
                  <a:cubicBezTo>
                    <a:pt x="1617" y="1253"/>
                    <a:pt x="1614" y="1250"/>
                    <a:pt x="1633" y="1222"/>
                  </a:cubicBezTo>
                  <a:lnTo>
                    <a:pt x="1633" y="1222"/>
                  </a:lnTo>
                  <a:lnTo>
                    <a:pt x="1611" y="1250"/>
                  </a:lnTo>
                  <a:cubicBezTo>
                    <a:pt x="1600" y="1262"/>
                    <a:pt x="1594" y="1269"/>
                    <a:pt x="1593" y="1269"/>
                  </a:cubicBezTo>
                  <a:cubicBezTo>
                    <a:pt x="1592" y="1269"/>
                    <a:pt x="1597" y="1261"/>
                    <a:pt x="1608" y="1247"/>
                  </a:cubicBezTo>
                  <a:cubicBezTo>
                    <a:pt x="1619" y="1229"/>
                    <a:pt x="1621" y="1219"/>
                    <a:pt x="1617" y="1219"/>
                  </a:cubicBezTo>
                  <a:cubicBezTo>
                    <a:pt x="1613" y="1219"/>
                    <a:pt x="1606" y="1224"/>
                    <a:pt x="1595" y="1234"/>
                  </a:cubicBezTo>
                  <a:lnTo>
                    <a:pt x="1592" y="1231"/>
                  </a:lnTo>
                  <a:cubicBezTo>
                    <a:pt x="1612" y="1200"/>
                    <a:pt x="1620" y="1185"/>
                    <a:pt x="1618" y="1185"/>
                  </a:cubicBezTo>
                  <a:lnTo>
                    <a:pt x="1618" y="1185"/>
                  </a:lnTo>
                  <a:cubicBezTo>
                    <a:pt x="1616" y="1185"/>
                    <a:pt x="1604" y="1198"/>
                    <a:pt x="1583" y="1225"/>
                  </a:cubicBezTo>
                  <a:cubicBezTo>
                    <a:pt x="1605" y="1197"/>
                    <a:pt x="1602" y="1194"/>
                    <a:pt x="1602" y="1191"/>
                  </a:cubicBezTo>
                  <a:lnTo>
                    <a:pt x="1602" y="1191"/>
                  </a:lnTo>
                  <a:cubicBezTo>
                    <a:pt x="1591" y="1202"/>
                    <a:pt x="1584" y="1208"/>
                    <a:pt x="1581" y="1208"/>
                  </a:cubicBezTo>
                  <a:cubicBezTo>
                    <a:pt x="1576" y="1208"/>
                    <a:pt x="1578" y="1198"/>
                    <a:pt x="1589" y="1181"/>
                  </a:cubicBezTo>
                  <a:lnTo>
                    <a:pt x="1589" y="1181"/>
                  </a:lnTo>
                  <a:cubicBezTo>
                    <a:pt x="1571" y="1200"/>
                    <a:pt x="1566" y="1204"/>
                    <a:pt x="1563" y="1204"/>
                  </a:cubicBezTo>
                  <a:cubicBezTo>
                    <a:pt x="1562" y="1204"/>
                    <a:pt x="1562" y="1204"/>
                    <a:pt x="1561" y="1203"/>
                  </a:cubicBezTo>
                  <a:cubicBezTo>
                    <a:pt x="1561" y="1203"/>
                    <a:pt x="1561" y="1203"/>
                    <a:pt x="1561" y="1203"/>
                  </a:cubicBezTo>
                  <a:cubicBezTo>
                    <a:pt x="1559" y="1203"/>
                    <a:pt x="1554" y="1205"/>
                    <a:pt x="1536" y="1228"/>
                  </a:cubicBezTo>
                  <a:cubicBezTo>
                    <a:pt x="1511" y="1253"/>
                    <a:pt x="1511" y="1253"/>
                    <a:pt x="1511" y="1253"/>
                  </a:cubicBezTo>
                  <a:cubicBezTo>
                    <a:pt x="1523" y="1234"/>
                    <a:pt x="1539" y="1216"/>
                    <a:pt x="1555" y="1197"/>
                  </a:cubicBezTo>
                  <a:cubicBezTo>
                    <a:pt x="1566" y="1186"/>
                    <a:pt x="1571" y="1179"/>
                    <a:pt x="1570" y="1179"/>
                  </a:cubicBezTo>
                  <a:lnTo>
                    <a:pt x="1570" y="1179"/>
                  </a:lnTo>
                  <a:cubicBezTo>
                    <a:pt x="1568" y="1179"/>
                    <a:pt x="1555" y="1190"/>
                    <a:pt x="1526" y="1219"/>
                  </a:cubicBezTo>
                  <a:cubicBezTo>
                    <a:pt x="1542" y="1199"/>
                    <a:pt x="1559" y="1180"/>
                    <a:pt x="1559" y="1180"/>
                  </a:cubicBezTo>
                  <a:lnTo>
                    <a:pt x="1559" y="1180"/>
                  </a:lnTo>
                  <a:cubicBezTo>
                    <a:pt x="1559" y="1180"/>
                    <a:pt x="1556" y="1183"/>
                    <a:pt x="1548" y="1191"/>
                  </a:cubicBezTo>
                  <a:cubicBezTo>
                    <a:pt x="1548" y="1191"/>
                    <a:pt x="1548" y="1190"/>
                    <a:pt x="1548" y="1190"/>
                  </a:cubicBezTo>
                  <a:cubicBezTo>
                    <a:pt x="1547" y="1190"/>
                    <a:pt x="1541" y="1193"/>
                    <a:pt x="1523" y="1216"/>
                  </a:cubicBezTo>
                  <a:lnTo>
                    <a:pt x="1517" y="1209"/>
                  </a:lnTo>
                  <a:cubicBezTo>
                    <a:pt x="1536" y="1178"/>
                    <a:pt x="1533" y="1175"/>
                    <a:pt x="1533" y="1175"/>
                  </a:cubicBezTo>
                  <a:lnTo>
                    <a:pt x="1533" y="1175"/>
                  </a:lnTo>
                  <a:cubicBezTo>
                    <a:pt x="1521" y="1187"/>
                    <a:pt x="1514" y="1193"/>
                    <a:pt x="1514" y="1193"/>
                  </a:cubicBezTo>
                  <a:cubicBezTo>
                    <a:pt x="1513" y="1193"/>
                    <a:pt x="1518" y="1186"/>
                    <a:pt x="1530" y="1172"/>
                  </a:cubicBezTo>
                  <a:cubicBezTo>
                    <a:pt x="1539" y="1160"/>
                    <a:pt x="1544" y="1152"/>
                    <a:pt x="1543" y="1152"/>
                  </a:cubicBezTo>
                  <a:lnTo>
                    <a:pt x="1543" y="1152"/>
                  </a:lnTo>
                  <a:cubicBezTo>
                    <a:pt x="1541" y="1152"/>
                    <a:pt x="1529" y="1165"/>
                    <a:pt x="1505" y="1197"/>
                  </a:cubicBezTo>
                  <a:cubicBezTo>
                    <a:pt x="1493" y="1210"/>
                    <a:pt x="1486" y="1216"/>
                    <a:pt x="1485" y="1216"/>
                  </a:cubicBezTo>
                  <a:cubicBezTo>
                    <a:pt x="1484" y="1216"/>
                    <a:pt x="1490" y="1209"/>
                    <a:pt x="1501" y="1194"/>
                  </a:cubicBezTo>
                  <a:cubicBezTo>
                    <a:pt x="1528" y="1160"/>
                    <a:pt x="1537" y="1145"/>
                    <a:pt x="1536" y="1145"/>
                  </a:cubicBezTo>
                  <a:lnTo>
                    <a:pt x="1536" y="1145"/>
                  </a:lnTo>
                  <a:cubicBezTo>
                    <a:pt x="1535" y="1145"/>
                    <a:pt x="1529" y="1151"/>
                    <a:pt x="1520" y="1162"/>
                  </a:cubicBezTo>
                  <a:cubicBezTo>
                    <a:pt x="1500" y="1185"/>
                    <a:pt x="1496" y="1188"/>
                    <a:pt x="1495" y="1188"/>
                  </a:cubicBezTo>
                  <a:cubicBezTo>
                    <a:pt x="1495" y="1188"/>
                    <a:pt x="1495" y="1187"/>
                    <a:pt x="1495" y="1187"/>
                  </a:cubicBezTo>
                  <a:cubicBezTo>
                    <a:pt x="1517" y="1159"/>
                    <a:pt x="1501" y="1147"/>
                    <a:pt x="1489" y="1131"/>
                  </a:cubicBezTo>
                  <a:cubicBezTo>
                    <a:pt x="1470" y="1144"/>
                    <a:pt x="1454" y="1162"/>
                    <a:pt x="1439" y="1181"/>
                  </a:cubicBezTo>
                  <a:cubicBezTo>
                    <a:pt x="1419" y="1203"/>
                    <a:pt x="1412" y="1211"/>
                    <a:pt x="1411" y="1211"/>
                  </a:cubicBezTo>
                  <a:cubicBezTo>
                    <a:pt x="1410" y="1211"/>
                    <a:pt x="1423" y="1195"/>
                    <a:pt x="1436" y="1178"/>
                  </a:cubicBezTo>
                  <a:cubicBezTo>
                    <a:pt x="1471" y="1136"/>
                    <a:pt x="1487" y="1115"/>
                    <a:pt x="1486" y="1115"/>
                  </a:cubicBezTo>
                  <a:lnTo>
                    <a:pt x="1486" y="1115"/>
                  </a:lnTo>
                  <a:cubicBezTo>
                    <a:pt x="1484" y="1115"/>
                    <a:pt x="1466" y="1135"/>
                    <a:pt x="1432" y="1175"/>
                  </a:cubicBezTo>
                  <a:cubicBezTo>
                    <a:pt x="1411" y="1203"/>
                    <a:pt x="1400" y="1217"/>
                    <a:pt x="1400" y="1217"/>
                  </a:cubicBezTo>
                  <a:cubicBezTo>
                    <a:pt x="1399" y="1217"/>
                    <a:pt x="1410" y="1202"/>
                    <a:pt x="1432" y="1172"/>
                  </a:cubicBezTo>
                  <a:cubicBezTo>
                    <a:pt x="1444" y="1157"/>
                    <a:pt x="1449" y="1150"/>
                    <a:pt x="1448" y="1150"/>
                  </a:cubicBezTo>
                  <a:lnTo>
                    <a:pt x="1448" y="1150"/>
                  </a:lnTo>
                  <a:cubicBezTo>
                    <a:pt x="1448" y="1150"/>
                    <a:pt x="1442" y="1156"/>
                    <a:pt x="1429" y="1169"/>
                  </a:cubicBezTo>
                  <a:cubicBezTo>
                    <a:pt x="1417" y="1182"/>
                    <a:pt x="1411" y="1189"/>
                    <a:pt x="1410" y="1189"/>
                  </a:cubicBezTo>
                  <a:cubicBezTo>
                    <a:pt x="1409" y="1189"/>
                    <a:pt x="1415" y="1182"/>
                    <a:pt x="1426" y="1169"/>
                  </a:cubicBezTo>
                  <a:cubicBezTo>
                    <a:pt x="1442" y="1146"/>
                    <a:pt x="1457" y="1126"/>
                    <a:pt x="1457" y="1126"/>
                  </a:cubicBezTo>
                  <a:lnTo>
                    <a:pt x="1457" y="1126"/>
                  </a:lnTo>
                  <a:cubicBezTo>
                    <a:pt x="1457" y="1126"/>
                    <a:pt x="1455" y="1129"/>
                    <a:pt x="1448" y="1137"/>
                  </a:cubicBezTo>
                  <a:cubicBezTo>
                    <a:pt x="1448" y="1137"/>
                    <a:pt x="1445" y="1134"/>
                    <a:pt x="1467" y="1106"/>
                  </a:cubicBezTo>
                  <a:cubicBezTo>
                    <a:pt x="1474" y="1097"/>
                    <a:pt x="1476" y="1093"/>
                    <a:pt x="1475" y="1093"/>
                  </a:cubicBezTo>
                  <a:lnTo>
                    <a:pt x="1475" y="1093"/>
                  </a:lnTo>
                  <a:cubicBezTo>
                    <a:pt x="1473" y="1093"/>
                    <a:pt x="1456" y="1111"/>
                    <a:pt x="1439" y="1128"/>
                  </a:cubicBezTo>
                  <a:cubicBezTo>
                    <a:pt x="1414" y="1151"/>
                    <a:pt x="1401" y="1162"/>
                    <a:pt x="1400" y="1162"/>
                  </a:cubicBezTo>
                  <a:cubicBezTo>
                    <a:pt x="1398" y="1162"/>
                    <a:pt x="1410" y="1149"/>
                    <a:pt x="1436" y="1122"/>
                  </a:cubicBezTo>
                  <a:cubicBezTo>
                    <a:pt x="1456" y="1101"/>
                    <a:pt x="1463" y="1092"/>
                    <a:pt x="1461" y="1092"/>
                  </a:cubicBezTo>
                  <a:lnTo>
                    <a:pt x="1461" y="1092"/>
                  </a:lnTo>
                  <a:cubicBezTo>
                    <a:pt x="1457" y="1092"/>
                    <a:pt x="1434" y="1111"/>
                    <a:pt x="1404" y="1140"/>
                  </a:cubicBezTo>
                  <a:cubicBezTo>
                    <a:pt x="1375" y="1170"/>
                    <a:pt x="1363" y="1182"/>
                    <a:pt x="1362" y="1182"/>
                  </a:cubicBezTo>
                  <a:cubicBezTo>
                    <a:pt x="1362" y="1182"/>
                    <a:pt x="1367" y="1176"/>
                    <a:pt x="1376" y="1165"/>
                  </a:cubicBezTo>
                  <a:cubicBezTo>
                    <a:pt x="1401" y="1137"/>
                    <a:pt x="1401" y="1137"/>
                    <a:pt x="1401" y="1137"/>
                  </a:cubicBezTo>
                  <a:cubicBezTo>
                    <a:pt x="1398" y="1134"/>
                    <a:pt x="1398" y="1134"/>
                    <a:pt x="1420" y="1106"/>
                  </a:cubicBezTo>
                  <a:lnTo>
                    <a:pt x="1420" y="1106"/>
                  </a:lnTo>
                  <a:cubicBezTo>
                    <a:pt x="1420" y="1106"/>
                    <a:pt x="1420" y="1106"/>
                    <a:pt x="1392" y="1128"/>
                  </a:cubicBezTo>
                  <a:cubicBezTo>
                    <a:pt x="1374" y="1145"/>
                    <a:pt x="1364" y="1152"/>
                    <a:pt x="1361" y="1152"/>
                  </a:cubicBezTo>
                  <a:cubicBezTo>
                    <a:pt x="1356" y="1152"/>
                    <a:pt x="1376" y="1125"/>
                    <a:pt x="1407" y="1090"/>
                  </a:cubicBezTo>
                  <a:lnTo>
                    <a:pt x="1407" y="1090"/>
                  </a:lnTo>
                  <a:lnTo>
                    <a:pt x="1379" y="1112"/>
                  </a:lnTo>
                  <a:cubicBezTo>
                    <a:pt x="1349" y="1143"/>
                    <a:pt x="1326" y="1164"/>
                    <a:pt x="1325" y="1164"/>
                  </a:cubicBezTo>
                  <a:cubicBezTo>
                    <a:pt x="1324" y="1164"/>
                    <a:pt x="1331" y="1155"/>
                    <a:pt x="1351" y="1134"/>
                  </a:cubicBezTo>
                  <a:lnTo>
                    <a:pt x="1376" y="1109"/>
                  </a:lnTo>
                  <a:lnTo>
                    <a:pt x="1376" y="1109"/>
                  </a:lnTo>
                  <a:cubicBezTo>
                    <a:pt x="1358" y="1127"/>
                    <a:pt x="1349" y="1134"/>
                    <a:pt x="1346" y="1134"/>
                  </a:cubicBezTo>
                  <a:cubicBezTo>
                    <a:pt x="1341" y="1134"/>
                    <a:pt x="1359" y="1109"/>
                    <a:pt x="1392" y="1075"/>
                  </a:cubicBezTo>
                  <a:lnTo>
                    <a:pt x="1392" y="1075"/>
                  </a:lnTo>
                  <a:cubicBezTo>
                    <a:pt x="1376" y="1090"/>
                    <a:pt x="1357" y="1109"/>
                    <a:pt x="1338" y="1122"/>
                  </a:cubicBezTo>
                  <a:cubicBezTo>
                    <a:pt x="1338" y="1122"/>
                    <a:pt x="1335" y="1118"/>
                    <a:pt x="1360" y="1093"/>
                  </a:cubicBezTo>
                  <a:cubicBezTo>
                    <a:pt x="1378" y="1073"/>
                    <a:pt x="1394" y="1054"/>
                    <a:pt x="1393" y="1054"/>
                  </a:cubicBezTo>
                  <a:lnTo>
                    <a:pt x="1393" y="1054"/>
                  </a:lnTo>
                  <a:cubicBezTo>
                    <a:pt x="1393" y="1054"/>
                    <a:pt x="1390" y="1057"/>
                    <a:pt x="1382" y="1065"/>
                  </a:cubicBezTo>
                  <a:cubicBezTo>
                    <a:pt x="1382" y="1065"/>
                    <a:pt x="1382" y="1062"/>
                    <a:pt x="1407" y="1034"/>
                  </a:cubicBezTo>
                  <a:cubicBezTo>
                    <a:pt x="1404" y="1034"/>
                    <a:pt x="1404" y="1031"/>
                    <a:pt x="1401" y="1028"/>
                  </a:cubicBezTo>
                  <a:cubicBezTo>
                    <a:pt x="1388" y="1037"/>
                    <a:pt x="1381" y="1042"/>
                    <a:pt x="1379" y="1042"/>
                  </a:cubicBezTo>
                  <a:cubicBezTo>
                    <a:pt x="1376" y="1042"/>
                    <a:pt x="1381" y="1035"/>
                    <a:pt x="1395" y="1021"/>
                  </a:cubicBezTo>
                  <a:cubicBezTo>
                    <a:pt x="1395" y="1021"/>
                    <a:pt x="1395" y="1021"/>
                    <a:pt x="1394" y="1021"/>
                  </a:cubicBezTo>
                  <a:cubicBezTo>
                    <a:pt x="1392" y="1021"/>
                    <a:pt x="1386" y="1023"/>
                    <a:pt x="1367" y="1040"/>
                  </a:cubicBezTo>
                  <a:cubicBezTo>
                    <a:pt x="1364" y="1037"/>
                    <a:pt x="1364" y="1034"/>
                    <a:pt x="1389" y="1009"/>
                  </a:cubicBezTo>
                  <a:cubicBezTo>
                    <a:pt x="1401" y="996"/>
                    <a:pt x="1407" y="990"/>
                    <a:pt x="1407" y="990"/>
                  </a:cubicBezTo>
                  <a:lnTo>
                    <a:pt x="1407" y="990"/>
                  </a:lnTo>
                  <a:cubicBezTo>
                    <a:pt x="1407" y="990"/>
                    <a:pt x="1400" y="996"/>
                    <a:pt x="1385" y="1009"/>
                  </a:cubicBezTo>
                  <a:cubicBezTo>
                    <a:pt x="1365" y="1029"/>
                    <a:pt x="1361" y="1031"/>
                    <a:pt x="1359" y="1031"/>
                  </a:cubicBezTo>
                  <a:cubicBezTo>
                    <a:pt x="1358" y="1031"/>
                    <a:pt x="1358" y="1031"/>
                    <a:pt x="1357" y="1031"/>
                  </a:cubicBezTo>
                  <a:lnTo>
                    <a:pt x="1354" y="1024"/>
                  </a:lnTo>
                  <a:cubicBezTo>
                    <a:pt x="1329" y="1050"/>
                    <a:pt x="1329" y="1050"/>
                    <a:pt x="1329" y="1050"/>
                  </a:cubicBezTo>
                  <a:cubicBezTo>
                    <a:pt x="1326" y="1046"/>
                    <a:pt x="1348" y="1015"/>
                    <a:pt x="1345" y="1015"/>
                  </a:cubicBezTo>
                  <a:cubicBezTo>
                    <a:pt x="1344" y="1013"/>
                    <a:pt x="1343" y="1012"/>
                    <a:pt x="1342" y="1012"/>
                  </a:cubicBezTo>
                  <a:cubicBezTo>
                    <a:pt x="1339" y="1012"/>
                    <a:pt x="1334" y="1018"/>
                    <a:pt x="1317" y="1037"/>
                  </a:cubicBezTo>
                  <a:cubicBezTo>
                    <a:pt x="1319" y="1037"/>
                    <a:pt x="1308" y="1047"/>
                    <a:pt x="1306" y="1047"/>
                  </a:cubicBezTo>
                  <a:cubicBezTo>
                    <a:pt x="1305" y="1047"/>
                    <a:pt x="1308" y="1044"/>
                    <a:pt x="1317" y="1034"/>
                  </a:cubicBezTo>
                  <a:cubicBezTo>
                    <a:pt x="1313" y="1031"/>
                    <a:pt x="1335" y="1003"/>
                    <a:pt x="1332" y="996"/>
                  </a:cubicBezTo>
                  <a:cubicBezTo>
                    <a:pt x="1330" y="994"/>
                    <a:pt x="1329" y="993"/>
                    <a:pt x="1327" y="993"/>
                  </a:cubicBezTo>
                  <a:cubicBezTo>
                    <a:pt x="1323" y="993"/>
                    <a:pt x="1317" y="998"/>
                    <a:pt x="1301" y="1012"/>
                  </a:cubicBezTo>
                  <a:cubicBezTo>
                    <a:pt x="1274" y="1037"/>
                    <a:pt x="1261" y="1050"/>
                    <a:pt x="1261" y="1050"/>
                  </a:cubicBezTo>
                  <a:cubicBezTo>
                    <a:pt x="1260" y="1050"/>
                    <a:pt x="1273" y="1037"/>
                    <a:pt x="1298" y="1012"/>
                  </a:cubicBezTo>
                  <a:cubicBezTo>
                    <a:pt x="1328" y="979"/>
                    <a:pt x="1340" y="965"/>
                    <a:pt x="1338" y="965"/>
                  </a:cubicBezTo>
                  <a:lnTo>
                    <a:pt x="1338" y="965"/>
                  </a:lnTo>
                  <a:cubicBezTo>
                    <a:pt x="1337" y="965"/>
                    <a:pt x="1331" y="971"/>
                    <a:pt x="1320" y="981"/>
                  </a:cubicBezTo>
                  <a:cubicBezTo>
                    <a:pt x="1291" y="1003"/>
                    <a:pt x="1291" y="1003"/>
                    <a:pt x="1291" y="1003"/>
                  </a:cubicBezTo>
                  <a:cubicBezTo>
                    <a:pt x="1305" y="989"/>
                    <a:pt x="1311" y="982"/>
                    <a:pt x="1309" y="982"/>
                  </a:cubicBezTo>
                  <a:lnTo>
                    <a:pt x="1309" y="982"/>
                  </a:lnTo>
                  <a:cubicBezTo>
                    <a:pt x="1307" y="982"/>
                    <a:pt x="1299" y="986"/>
                    <a:pt x="1285" y="996"/>
                  </a:cubicBezTo>
                  <a:cubicBezTo>
                    <a:pt x="1285" y="993"/>
                    <a:pt x="1285" y="993"/>
                    <a:pt x="1310" y="971"/>
                  </a:cubicBezTo>
                  <a:lnTo>
                    <a:pt x="1310" y="965"/>
                  </a:lnTo>
                  <a:cubicBezTo>
                    <a:pt x="1291" y="980"/>
                    <a:pt x="1280" y="986"/>
                    <a:pt x="1276" y="986"/>
                  </a:cubicBezTo>
                  <a:cubicBezTo>
                    <a:pt x="1268" y="986"/>
                    <a:pt x="1281" y="966"/>
                    <a:pt x="1298" y="949"/>
                  </a:cubicBezTo>
                  <a:cubicBezTo>
                    <a:pt x="1298" y="949"/>
                    <a:pt x="1298" y="949"/>
                    <a:pt x="1297" y="949"/>
                  </a:cubicBezTo>
                  <a:cubicBezTo>
                    <a:pt x="1295" y="949"/>
                    <a:pt x="1288" y="951"/>
                    <a:pt x="1266" y="968"/>
                  </a:cubicBezTo>
                  <a:cubicBezTo>
                    <a:pt x="1240" y="990"/>
                    <a:pt x="1226" y="1001"/>
                    <a:pt x="1225" y="1001"/>
                  </a:cubicBezTo>
                  <a:cubicBezTo>
                    <a:pt x="1224" y="1001"/>
                    <a:pt x="1238" y="989"/>
                    <a:pt x="1266" y="965"/>
                  </a:cubicBezTo>
                  <a:cubicBezTo>
                    <a:pt x="1293" y="941"/>
                    <a:pt x="1307" y="929"/>
                    <a:pt x="1306" y="929"/>
                  </a:cubicBezTo>
                  <a:lnTo>
                    <a:pt x="1306" y="929"/>
                  </a:lnTo>
                  <a:cubicBezTo>
                    <a:pt x="1305" y="929"/>
                    <a:pt x="1291" y="940"/>
                    <a:pt x="1263" y="962"/>
                  </a:cubicBezTo>
                  <a:cubicBezTo>
                    <a:pt x="1254" y="969"/>
                    <a:pt x="1247" y="973"/>
                    <a:pt x="1244" y="973"/>
                  </a:cubicBezTo>
                  <a:cubicBezTo>
                    <a:pt x="1238" y="973"/>
                    <a:pt x="1248" y="958"/>
                    <a:pt x="1285" y="927"/>
                  </a:cubicBezTo>
                  <a:lnTo>
                    <a:pt x="1338" y="880"/>
                  </a:lnTo>
                  <a:lnTo>
                    <a:pt x="1338" y="880"/>
                  </a:lnTo>
                  <a:cubicBezTo>
                    <a:pt x="1310" y="902"/>
                    <a:pt x="1310" y="902"/>
                    <a:pt x="1310" y="902"/>
                  </a:cubicBezTo>
                  <a:cubicBezTo>
                    <a:pt x="1292" y="917"/>
                    <a:pt x="1284" y="922"/>
                    <a:pt x="1280" y="922"/>
                  </a:cubicBezTo>
                  <a:cubicBezTo>
                    <a:pt x="1278" y="922"/>
                    <a:pt x="1277" y="920"/>
                    <a:pt x="1276" y="918"/>
                  </a:cubicBezTo>
                  <a:cubicBezTo>
                    <a:pt x="1275" y="917"/>
                    <a:pt x="1274" y="916"/>
                    <a:pt x="1272" y="916"/>
                  </a:cubicBezTo>
                  <a:cubicBezTo>
                    <a:pt x="1264" y="916"/>
                    <a:pt x="1246" y="925"/>
                    <a:pt x="1240" y="925"/>
                  </a:cubicBezTo>
                  <a:cubicBezTo>
                    <a:pt x="1239" y="925"/>
                    <a:pt x="1238" y="924"/>
                    <a:pt x="1238" y="924"/>
                  </a:cubicBezTo>
                  <a:cubicBezTo>
                    <a:pt x="1235" y="921"/>
                    <a:pt x="1232" y="915"/>
                    <a:pt x="1257" y="890"/>
                  </a:cubicBezTo>
                  <a:cubicBezTo>
                    <a:pt x="1257" y="889"/>
                    <a:pt x="1257" y="888"/>
                    <a:pt x="1256" y="888"/>
                  </a:cubicBezTo>
                  <a:cubicBezTo>
                    <a:pt x="1253" y="888"/>
                    <a:pt x="1246" y="892"/>
                    <a:pt x="1226" y="905"/>
                  </a:cubicBezTo>
                  <a:cubicBezTo>
                    <a:pt x="1212" y="914"/>
                    <a:pt x="1203" y="918"/>
                    <a:pt x="1201" y="918"/>
                  </a:cubicBezTo>
                  <a:cubicBezTo>
                    <a:pt x="1198" y="918"/>
                    <a:pt x="1204" y="911"/>
                    <a:pt x="1219" y="899"/>
                  </a:cubicBezTo>
                  <a:lnTo>
                    <a:pt x="1219" y="896"/>
                  </a:lnTo>
                  <a:cubicBezTo>
                    <a:pt x="1196" y="910"/>
                    <a:pt x="1190" y="912"/>
                    <a:pt x="1189" y="912"/>
                  </a:cubicBezTo>
                  <a:cubicBezTo>
                    <a:pt x="1188" y="912"/>
                    <a:pt x="1188" y="912"/>
                    <a:pt x="1188" y="912"/>
                  </a:cubicBezTo>
                  <a:cubicBezTo>
                    <a:pt x="1209" y="896"/>
                    <a:pt x="1227" y="878"/>
                    <a:pt x="1225" y="878"/>
                  </a:cubicBezTo>
                  <a:lnTo>
                    <a:pt x="1225" y="878"/>
                  </a:lnTo>
                  <a:cubicBezTo>
                    <a:pt x="1225" y="878"/>
                    <a:pt x="1221" y="881"/>
                    <a:pt x="1213" y="887"/>
                  </a:cubicBezTo>
                  <a:cubicBezTo>
                    <a:pt x="1195" y="901"/>
                    <a:pt x="1188" y="904"/>
                    <a:pt x="1185" y="904"/>
                  </a:cubicBezTo>
                  <a:cubicBezTo>
                    <a:pt x="1184" y="904"/>
                    <a:pt x="1183" y="903"/>
                    <a:pt x="1182" y="902"/>
                  </a:cubicBezTo>
                  <a:cubicBezTo>
                    <a:pt x="1204" y="877"/>
                    <a:pt x="1177" y="824"/>
                    <a:pt x="1150" y="824"/>
                  </a:cubicBezTo>
                  <a:cubicBezTo>
                    <a:pt x="1146" y="824"/>
                    <a:pt x="1142" y="825"/>
                    <a:pt x="1138" y="827"/>
                  </a:cubicBezTo>
                  <a:lnTo>
                    <a:pt x="1135" y="821"/>
                  </a:lnTo>
                  <a:lnTo>
                    <a:pt x="1132" y="814"/>
                  </a:lnTo>
                  <a:cubicBezTo>
                    <a:pt x="1162" y="794"/>
                    <a:pt x="1167" y="787"/>
                    <a:pt x="1160" y="787"/>
                  </a:cubicBezTo>
                  <a:cubicBezTo>
                    <a:pt x="1154" y="787"/>
                    <a:pt x="1137" y="793"/>
                    <a:pt x="1122" y="799"/>
                  </a:cubicBezTo>
                  <a:cubicBezTo>
                    <a:pt x="1103" y="811"/>
                    <a:pt x="1095" y="814"/>
                    <a:pt x="1092" y="814"/>
                  </a:cubicBezTo>
                  <a:cubicBezTo>
                    <a:pt x="1090" y="814"/>
                    <a:pt x="1089" y="813"/>
                    <a:pt x="1088" y="811"/>
                  </a:cubicBezTo>
                  <a:cubicBezTo>
                    <a:pt x="1127" y="786"/>
                    <a:pt x="1139" y="775"/>
                    <a:pt x="1133" y="775"/>
                  </a:cubicBezTo>
                  <a:cubicBezTo>
                    <a:pt x="1131" y="775"/>
                    <a:pt x="1123" y="778"/>
                    <a:pt x="1113" y="783"/>
                  </a:cubicBezTo>
                  <a:cubicBezTo>
                    <a:pt x="1085" y="801"/>
                    <a:pt x="1069" y="809"/>
                    <a:pt x="1067" y="809"/>
                  </a:cubicBezTo>
                  <a:cubicBezTo>
                    <a:pt x="1064" y="809"/>
                    <a:pt x="1078" y="798"/>
                    <a:pt x="1110" y="777"/>
                  </a:cubicBezTo>
                  <a:cubicBezTo>
                    <a:pt x="1138" y="759"/>
                    <a:pt x="1153" y="748"/>
                    <a:pt x="1151" y="748"/>
                  </a:cubicBezTo>
                  <a:lnTo>
                    <a:pt x="1151" y="748"/>
                  </a:lnTo>
                  <a:cubicBezTo>
                    <a:pt x="1148" y="748"/>
                    <a:pt x="1125" y="760"/>
                    <a:pt x="1078" y="789"/>
                  </a:cubicBezTo>
                  <a:cubicBezTo>
                    <a:pt x="1064" y="797"/>
                    <a:pt x="1056" y="800"/>
                    <a:pt x="1055" y="800"/>
                  </a:cubicBezTo>
                  <a:cubicBezTo>
                    <a:pt x="1053" y="800"/>
                    <a:pt x="1060" y="795"/>
                    <a:pt x="1075" y="783"/>
                  </a:cubicBezTo>
                  <a:cubicBezTo>
                    <a:pt x="1111" y="759"/>
                    <a:pt x="1124" y="748"/>
                    <a:pt x="1123" y="748"/>
                  </a:cubicBezTo>
                  <a:lnTo>
                    <a:pt x="1123" y="748"/>
                  </a:lnTo>
                  <a:cubicBezTo>
                    <a:pt x="1122" y="748"/>
                    <a:pt x="1115" y="752"/>
                    <a:pt x="1103" y="761"/>
                  </a:cubicBezTo>
                  <a:cubicBezTo>
                    <a:pt x="1073" y="778"/>
                    <a:pt x="1058" y="786"/>
                    <a:pt x="1056" y="786"/>
                  </a:cubicBezTo>
                  <a:cubicBezTo>
                    <a:pt x="1054" y="786"/>
                    <a:pt x="1069" y="776"/>
                    <a:pt x="1100" y="755"/>
                  </a:cubicBezTo>
                  <a:cubicBezTo>
                    <a:pt x="1130" y="732"/>
                    <a:pt x="1144" y="721"/>
                    <a:pt x="1142" y="721"/>
                  </a:cubicBezTo>
                  <a:lnTo>
                    <a:pt x="1142" y="721"/>
                  </a:lnTo>
                  <a:cubicBezTo>
                    <a:pt x="1141" y="721"/>
                    <a:pt x="1126" y="731"/>
                    <a:pt x="1097" y="749"/>
                  </a:cubicBezTo>
                  <a:cubicBezTo>
                    <a:pt x="1071" y="763"/>
                    <a:pt x="1055" y="770"/>
                    <a:pt x="1050" y="770"/>
                  </a:cubicBezTo>
                  <a:cubicBezTo>
                    <a:pt x="1043" y="770"/>
                    <a:pt x="1056" y="757"/>
                    <a:pt x="1091" y="733"/>
                  </a:cubicBezTo>
                  <a:cubicBezTo>
                    <a:pt x="1089" y="733"/>
                    <a:pt x="1103" y="722"/>
                    <a:pt x="1102" y="722"/>
                  </a:cubicBezTo>
                  <a:lnTo>
                    <a:pt x="1102" y="722"/>
                  </a:lnTo>
                  <a:cubicBezTo>
                    <a:pt x="1101" y="722"/>
                    <a:pt x="1097" y="724"/>
                    <a:pt x="1088" y="730"/>
                  </a:cubicBezTo>
                  <a:lnTo>
                    <a:pt x="1116" y="708"/>
                  </a:lnTo>
                  <a:lnTo>
                    <a:pt x="1116" y="705"/>
                  </a:lnTo>
                  <a:lnTo>
                    <a:pt x="1085" y="724"/>
                  </a:lnTo>
                  <a:cubicBezTo>
                    <a:pt x="1085" y="720"/>
                    <a:pt x="1107" y="689"/>
                    <a:pt x="1100" y="677"/>
                  </a:cubicBezTo>
                  <a:cubicBezTo>
                    <a:pt x="1095" y="662"/>
                    <a:pt x="1092" y="655"/>
                    <a:pt x="1084" y="655"/>
                  </a:cubicBezTo>
                  <a:cubicBezTo>
                    <a:pt x="1079" y="655"/>
                    <a:pt x="1072" y="659"/>
                    <a:pt x="1060" y="667"/>
                  </a:cubicBezTo>
                  <a:cubicBezTo>
                    <a:pt x="1030" y="685"/>
                    <a:pt x="1013" y="694"/>
                    <a:pt x="1011" y="694"/>
                  </a:cubicBezTo>
                  <a:cubicBezTo>
                    <a:pt x="1009" y="694"/>
                    <a:pt x="1024" y="684"/>
                    <a:pt x="1056" y="664"/>
                  </a:cubicBezTo>
                  <a:cubicBezTo>
                    <a:pt x="1056" y="661"/>
                    <a:pt x="1085" y="639"/>
                    <a:pt x="1081" y="633"/>
                  </a:cubicBezTo>
                  <a:cubicBezTo>
                    <a:pt x="1081" y="630"/>
                    <a:pt x="1078" y="626"/>
                    <a:pt x="1110" y="608"/>
                  </a:cubicBezTo>
                  <a:lnTo>
                    <a:pt x="1110" y="605"/>
                  </a:lnTo>
                  <a:cubicBezTo>
                    <a:pt x="1083" y="618"/>
                    <a:pt x="1067" y="623"/>
                    <a:pt x="1059" y="623"/>
                  </a:cubicBezTo>
                  <a:cubicBezTo>
                    <a:pt x="1048" y="623"/>
                    <a:pt x="1053" y="613"/>
                    <a:pt x="1069" y="598"/>
                  </a:cubicBezTo>
                  <a:cubicBezTo>
                    <a:pt x="1068" y="597"/>
                    <a:pt x="1067" y="595"/>
                    <a:pt x="1063" y="595"/>
                  </a:cubicBezTo>
                  <a:cubicBezTo>
                    <a:pt x="1059" y="595"/>
                    <a:pt x="1050" y="598"/>
                    <a:pt x="1031" y="605"/>
                  </a:cubicBezTo>
                  <a:cubicBezTo>
                    <a:pt x="1017" y="610"/>
                    <a:pt x="1010" y="613"/>
                    <a:pt x="1008" y="613"/>
                  </a:cubicBezTo>
                  <a:cubicBezTo>
                    <a:pt x="1006" y="613"/>
                    <a:pt x="1014" y="609"/>
                    <a:pt x="1031" y="598"/>
                  </a:cubicBezTo>
                  <a:cubicBezTo>
                    <a:pt x="1052" y="588"/>
                    <a:pt x="1071" y="570"/>
                    <a:pt x="1061" y="570"/>
                  </a:cubicBezTo>
                  <a:cubicBezTo>
                    <a:pt x="1057" y="570"/>
                    <a:pt x="1046" y="574"/>
                    <a:pt x="1025" y="586"/>
                  </a:cubicBezTo>
                  <a:lnTo>
                    <a:pt x="1056" y="567"/>
                  </a:lnTo>
                  <a:cubicBezTo>
                    <a:pt x="1067" y="561"/>
                    <a:pt x="1070" y="558"/>
                    <a:pt x="1068" y="558"/>
                  </a:cubicBezTo>
                  <a:lnTo>
                    <a:pt x="1068" y="558"/>
                  </a:lnTo>
                  <a:cubicBezTo>
                    <a:pt x="1066" y="558"/>
                    <a:pt x="1043" y="569"/>
                    <a:pt x="1022" y="579"/>
                  </a:cubicBezTo>
                  <a:cubicBezTo>
                    <a:pt x="1019" y="581"/>
                    <a:pt x="1017" y="582"/>
                    <a:pt x="1015" y="583"/>
                  </a:cubicBezTo>
                  <a:lnTo>
                    <a:pt x="1015" y="583"/>
                  </a:lnTo>
                  <a:cubicBezTo>
                    <a:pt x="1015" y="581"/>
                    <a:pt x="1016" y="580"/>
                    <a:pt x="1016" y="578"/>
                  </a:cubicBezTo>
                  <a:lnTo>
                    <a:pt x="1016" y="578"/>
                  </a:lnTo>
                  <a:cubicBezTo>
                    <a:pt x="988" y="594"/>
                    <a:pt x="976" y="601"/>
                    <a:pt x="977" y="601"/>
                  </a:cubicBezTo>
                  <a:cubicBezTo>
                    <a:pt x="979" y="601"/>
                    <a:pt x="992" y="594"/>
                    <a:pt x="1015" y="583"/>
                  </a:cubicBezTo>
                  <a:lnTo>
                    <a:pt x="1015" y="583"/>
                  </a:lnTo>
                  <a:cubicBezTo>
                    <a:pt x="1009" y="600"/>
                    <a:pt x="991" y="611"/>
                    <a:pt x="974" y="611"/>
                  </a:cubicBezTo>
                  <a:cubicBezTo>
                    <a:pt x="959" y="611"/>
                    <a:pt x="943" y="602"/>
                    <a:pt x="937" y="583"/>
                  </a:cubicBezTo>
                  <a:cubicBezTo>
                    <a:pt x="932" y="569"/>
                    <a:pt x="934" y="557"/>
                    <a:pt x="940" y="548"/>
                  </a:cubicBezTo>
                  <a:lnTo>
                    <a:pt x="940" y="548"/>
                  </a:lnTo>
                  <a:cubicBezTo>
                    <a:pt x="917" y="556"/>
                    <a:pt x="894" y="566"/>
                    <a:pt x="872" y="576"/>
                  </a:cubicBezTo>
                  <a:cubicBezTo>
                    <a:pt x="839" y="592"/>
                    <a:pt x="823" y="599"/>
                    <a:pt x="822" y="599"/>
                  </a:cubicBezTo>
                  <a:cubicBezTo>
                    <a:pt x="821" y="599"/>
                    <a:pt x="836" y="591"/>
                    <a:pt x="868" y="573"/>
                  </a:cubicBezTo>
                  <a:cubicBezTo>
                    <a:pt x="903" y="561"/>
                    <a:pt x="903" y="558"/>
                    <a:pt x="900" y="554"/>
                  </a:cubicBezTo>
                  <a:lnTo>
                    <a:pt x="900" y="554"/>
                  </a:lnTo>
                  <a:cubicBezTo>
                    <a:pt x="890" y="559"/>
                    <a:pt x="887" y="561"/>
                    <a:pt x="886" y="561"/>
                  </a:cubicBezTo>
                  <a:cubicBezTo>
                    <a:pt x="885" y="561"/>
                    <a:pt x="896" y="554"/>
                    <a:pt x="899" y="554"/>
                  </a:cubicBezTo>
                  <a:cubicBezTo>
                    <a:pt x="900" y="554"/>
                    <a:pt x="900" y="554"/>
                    <a:pt x="900" y="554"/>
                  </a:cubicBezTo>
                  <a:cubicBezTo>
                    <a:pt x="920" y="545"/>
                    <a:pt x="928" y="542"/>
                    <a:pt x="932" y="542"/>
                  </a:cubicBezTo>
                  <a:cubicBezTo>
                    <a:pt x="934" y="542"/>
                    <a:pt x="934" y="544"/>
                    <a:pt x="934" y="545"/>
                  </a:cubicBezTo>
                  <a:lnTo>
                    <a:pt x="947" y="539"/>
                  </a:lnTo>
                  <a:lnTo>
                    <a:pt x="947" y="539"/>
                  </a:lnTo>
                  <a:cubicBezTo>
                    <a:pt x="944" y="542"/>
                    <a:pt x="942" y="545"/>
                    <a:pt x="940" y="548"/>
                  </a:cubicBezTo>
                  <a:lnTo>
                    <a:pt x="940" y="548"/>
                  </a:lnTo>
                  <a:cubicBezTo>
                    <a:pt x="956" y="542"/>
                    <a:pt x="973" y="536"/>
                    <a:pt x="990" y="531"/>
                  </a:cubicBezTo>
                  <a:lnTo>
                    <a:pt x="990" y="531"/>
                  </a:lnTo>
                  <a:cubicBezTo>
                    <a:pt x="995" y="532"/>
                    <a:pt x="998" y="535"/>
                    <a:pt x="1002" y="538"/>
                  </a:cubicBezTo>
                  <a:lnTo>
                    <a:pt x="1002" y="538"/>
                  </a:lnTo>
                  <a:cubicBezTo>
                    <a:pt x="1003" y="537"/>
                    <a:pt x="1005" y="536"/>
                    <a:pt x="1006" y="536"/>
                  </a:cubicBezTo>
                  <a:cubicBezTo>
                    <a:pt x="1041" y="520"/>
                    <a:pt x="1041" y="520"/>
                    <a:pt x="1038" y="517"/>
                  </a:cubicBezTo>
                  <a:lnTo>
                    <a:pt x="1038" y="517"/>
                  </a:lnTo>
                  <a:cubicBezTo>
                    <a:pt x="1022" y="521"/>
                    <a:pt x="1006" y="526"/>
                    <a:pt x="990" y="531"/>
                  </a:cubicBezTo>
                  <a:lnTo>
                    <a:pt x="990" y="531"/>
                  </a:lnTo>
                  <a:cubicBezTo>
                    <a:pt x="986" y="529"/>
                    <a:pt x="981" y="528"/>
                    <a:pt x="976" y="528"/>
                  </a:cubicBezTo>
                  <a:cubicBezTo>
                    <a:pt x="974" y="528"/>
                    <a:pt x="972" y="528"/>
                    <a:pt x="970" y="528"/>
                  </a:cubicBezTo>
                  <a:lnTo>
                    <a:pt x="970" y="528"/>
                  </a:lnTo>
                  <a:cubicBezTo>
                    <a:pt x="1003" y="512"/>
                    <a:pt x="1018" y="504"/>
                    <a:pt x="1015" y="504"/>
                  </a:cubicBezTo>
                  <a:lnTo>
                    <a:pt x="1015" y="504"/>
                  </a:lnTo>
                  <a:cubicBezTo>
                    <a:pt x="1012" y="504"/>
                    <a:pt x="996" y="510"/>
                    <a:pt x="966" y="523"/>
                  </a:cubicBezTo>
                  <a:cubicBezTo>
                    <a:pt x="950" y="529"/>
                    <a:pt x="942" y="532"/>
                    <a:pt x="940" y="532"/>
                  </a:cubicBezTo>
                  <a:cubicBezTo>
                    <a:pt x="937" y="532"/>
                    <a:pt x="945" y="527"/>
                    <a:pt x="962" y="517"/>
                  </a:cubicBezTo>
                  <a:cubicBezTo>
                    <a:pt x="985" y="505"/>
                    <a:pt x="1010" y="492"/>
                    <a:pt x="1008" y="492"/>
                  </a:cubicBezTo>
                  <a:lnTo>
                    <a:pt x="1008" y="492"/>
                  </a:lnTo>
                  <a:cubicBezTo>
                    <a:pt x="1007" y="492"/>
                    <a:pt x="1003" y="494"/>
                    <a:pt x="994" y="498"/>
                  </a:cubicBezTo>
                  <a:cubicBezTo>
                    <a:pt x="994" y="498"/>
                    <a:pt x="994" y="495"/>
                    <a:pt x="1025" y="476"/>
                  </a:cubicBezTo>
                  <a:cubicBezTo>
                    <a:pt x="1024" y="475"/>
                    <a:pt x="1023" y="473"/>
                    <a:pt x="1020" y="473"/>
                  </a:cubicBezTo>
                  <a:cubicBezTo>
                    <a:pt x="1017" y="473"/>
                    <a:pt x="1009" y="476"/>
                    <a:pt x="991" y="485"/>
                  </a:cubicBezTo>
                  <a:cubicBezTo>
                    <a:pt x="968" y="494"/>
                    <a:pt x="960" y="497"/>
                    <a:pt x="957" y="497"/>
                  </a:cubicBezTo>
                  <a:cubicBezTo>
                    <a:pt x="956" y="497"/>
                    <a:pt x="956" y="496"/>
                    <a:pt x="956" y="495"/>
                  </a:cubicBezTo>
                  <a:cubicBezTo>
                    <a:pt x="956" y="494"/>
                    <a:pt x="956" y="493"/>
                    <a:pt x="954" y="493"/>
                  </a:cubicBezTo>
                  <a:cubicBezTo>
                    <a:pt x="951" y="493"/>
                    <a:pt x="943" y="496"/>
                    <a:pt x="922" y="504"/>
                  </a:cubicBezTo>
                  <a:cubicBezTo>
                    <a:pt x="893" y="517"/>
                    <a:pt x="867" y="528"/>
                    <a:pt x="857" y="528"/>
                  </a:cubicBezTo>
                  <a:cubicBezTo>
                    <a:pt x="855" y="528"/>
                    <a:pt x="853" y="527"/>
                    <a:pt x="853" y="526"/>
                  </a:cubicBezTo>
                  <a:cubicBezTo>
                    <a:pt x="841" y="530"/>
                    <a:pt x="833" y="532"/>
                    <a:pt x="830" y="532"/>
                  </a:cubicBezTo>
                  <a:cubicBezTo>
                    <a:pt x="826" y="532"/>
                    <a:pt x="842" y="524"/>
                    <a:pt x="884" y="504"/>
                  </a:cubicBezTo>
                  <a:cubicBezTo>
                    <a:pt x="915" y="492"/>
                    <a:pt x="915" y="489"/>
                    <a:pt x="915" y="485"/>
                  </a:cubicBezTo>
                  <a:cubicBezTo>
                    <a:pt x="915" y="485"/>
                    <a:pt x="915" y="485"/>
                    <a:pt x="947" y="467"/>
                  </a:cubicBezTo>
                  <a:cubicBezTo>
                    <a:pt x="956" y="462"/>
                    <a:pt x="960" y="460"/>
                    <a:pt x="960" y="460"/>
                  </a:cubicBezTo>
                  <a:lnTo>
                    <a:pt x="960" y="460"/>
                  </a:lnTo>
                  <a:cubicBezTo>
                    <a:pt x="959" y="460"/>
                    <a:pt x="936" y="470"/>
                    <a:pt x="912" y="479"/>
                  </a:cubicBezTo>
                  <a:lnTo>
                    <a:pt x="846" y="507"/>
                  </a:lnTo>
                  <a:cubicBezTo>
                    <a:pt x="878" y="492"/>
                    <a:pt x="912" y="476"/>
                    <a:pt x="944" y="460"/>
                  </a:cubicBezTo>
                  <a:lnTo>
                    <a:pt x="944" y="460"/>
                  </a:lnTo>
                  <a:cubicBezTo>
                    <a:pt x="924" y="468"/>
                    <a:pt x="903" y="476"/>
                    <a:pt x="898" y="476"/>
                  </a:cubicBezTo>
                  <a:cubicBezTo>
                    <a:pt x="895" y="476"/>
                    <a:pt x="898" y="474"/>
                    <a:pt x="909" y="467"/>
                  </a:cubicBezTo>
                  <a:cubicBezTo>
                    <a:pt x="909" y="460"/>
                    <a:pt x="906" y="457"/>
                    <a:pt x="940" y="442"/>
                  </a:cubicBezTo>
                  <a:cubicBezTo>
                    <a:pt x="953" y="436"/>
                    <a:pt x="955" y="434"/>
                    <a:pt x="954" y="434"/>
                  </a:cubicBezTo>
                  <a:lnTo>
                    <a:pt x="954" y="434"/>
                  </a:lnTo>
                  <a:cubicBezTo>
                    <a:pt x="952" y="434"/>
                    <a:pt x="940" y="438"/>
                    <a:pt x="940" y="438"/>
                  </a:cubicBezTo>
                  <a:cubicBezTo>
                    <a:pt x="927" y="442"/>
                    <a:pt x="919" y="444"/>
                    <a:pt x="916" y="444"/>
                  </a:cubicBezTo>
                  <a:cubicBezTo>
                    <a:pt x="911" y="444"/>
                    <a:pt x="918" y="439"/>
                    <a:pt x="937" y="426"/>
                  </a:cubicBezTo>
                  <a:cubicBezTo>
                    <a:pt x="971" y="406"/>
                    <a:pt x="987" y="396"/>
                    <a:pt x="984" y="396"/>
                  </a:cubicBezTo>
                  <a:lnTo>
                    <a:pt x="984" y="396"/>
                  </a:lnTo>
                  <a:cubicBezTo>
                    <a:pt x="981" y="396"/>
                    <a:pt x="965" y="403"/>
                    <a:pt x="934" y="416"/>
                  </a:cubicBezTo>
                  <a:cubicBezTo>
                    <a:pt x="915" y="423"/>
                    <a:pt x="896" y="430"/>
                    <a:pt x="894" y="430"/>
                  </a:cubicBezTo>
                  <a:cubicBezTo>
                    <a:pt x="892" y="430"/>
                    <a:pt x="902" y="426"/>
                    <a:pt x="931" y="413"/>
                  </a:cubicBezTo>
                  <a:cubicBezTo>
                    <a:pt x="944" y="407"/>
                    <a:pt x="947" y="405"/>
                    <a:pt x="944" y="405"/>
                  </a:cubicBezTo>
                  <a:cubicBezTo>
                    <a:pt x="939" y="405"/>
                    <a:pt x="918" y="411"/>
                    <a:pt x="897" y="416"/>
                  </a:cubicBezTo>
                  <a:cubicBezTo>
                    <a:pt x="862" y="426"/>
                    <a:pt x="796" y="451"/>
                    <a:pt x="762" y="463"/>
                  </a:cubicBezTo>
                  <a:cubicBezTo>
                    <a:pt x="726" y="479"/>
                    <a:pt x="709" y="486"/>
                    <a:pt x="707" y="486"/>
                  </a:cubicBezTo>
                  <a:cubicBezTo>
                    <a:pt x="706" y="486"/>
                    <a:pt x="713" y="481"/>
                    <a:pt x="727" y="473"/>
                  </a:cubicBezTo>
                  <a:cubicBezTo>
                    <a:pt x="749" y="460"/>
                    <a:pt x="771" y="451"/>
                    <a:pt x="793" y="442"/>
                  </a:cubicBezTo>
                  <a:cubicBezTo>
                    <a:pt x="816" y="433"/>
                    <a:pt x="824" y="432"/>
                    <a:pt x="826" y="432"/>
                  </a:cubicBezTo>
                  <a:cubicBezTo>
                    <a:pt x="828" y="432"/>
                    <a:pt x="828" y="432"/>
                    <a:pt x="828" y="432"/>
                  </a:cubicBezTo>
                  <a:lnTo>
                    <a:pt x="828" y="435"/>
                  </a:lnTo>
                  <a:cubicBezTo>
                    <a:pt x="862" y="423"/>
                    <a:pt x="893" y="410"/>
                    <a:pt x="893" y="404"/>
                  </a:cubicBezTo>
                  <a:cubicBezTo>
                    <a:pt x="912" y="396"/>
                    <a:pt x="919" y="392"/>
                    <a:pt x="918" y="392"/>
                  </a:cubicBezTo>
                  <a:lnTo>
                    <a:pt x="918" y="392"/>
                  </a:lnTo>
                  <a:cubicBezTo>
                    <a:pt x="917" y="392"/>
                    <a:pt x="908" y="395"/>
                    <a:pt x="893" y="401"/>
                  </a:cubicBezTo>
                  <a:cubicBezTo>
                    <a:pt x="925" y="385"/>
                    <a:pt x="925" y="382"/>
                    <a:pt x="922" y="376"/>
                  </a:cubicBezTo>
                  <a:cubicBezTo>
                    <a:pt x="922" y="373"/>
                    <a:pt x="919" y="363"/>
                    <a:pt x="953" y="351"/>
                  </a:cubicBezTo>
                  <a:cubicBezTo>
                    <a:pt x="953" y="349"/>
                    <a:pt x="952" y="348"/>
                    <a:pt x="949" y="348"/>
                  </a:cubicBezTo>
                  <a:cubicBezTo>
                    <a:pt x="945" y="348"/>
                    <a:pt x="936" y="350"/>
                    <a:pt x="919" y="357"/>
                  </a:cubicBezTo>
                  <a:cubicBezTo>
                    <a:pt x="881" y="369"/>
                    <a:pt x="863" y="374"/>
                    <a:pt x="862" y="374"/>
                  </a:cubicBezTo>
                  <a:cubicBezTo>
                    <a:pt x="860" y="374"/>
                    <a:pt x="869" y="371"/>
                    <a:pt x="884" y="366"/>
                  </a:cubicBezTo>
                  <a:cubicBezTo>
                    <a:pt x="937" y="344"/>
                    <a:pt x="965" y="313"/>
                    <a:pt x="939" y="313"/>
                  </a:cubicBezTo>
                  <a:cubicBezTo>
                    <a:pt x="933" y="313"/>
                    <a:pt x="923" y="315"/>
                    <a:pt x="909" y="319"/>
                  </a:cubicBezTo>
                  <a:cubicBezTo>
                    <a:pt x="909" y="319"/>
                    <a:pt x="909" y="316"/>
                    <a:pt x="909" y="313"/>
                  </a:cubicBezTo>
                  <a:cubicBezTo>
                    <a:pt x="935" y="301"/>
                    <a:pt x="940" y="291"/>
                    <a:pt x="925" y="291"/>
                  </a:cubicBezTo>
                  <a:cubicBezTo>
                    <a:pt x="921" y="291"/>
                    <a:pt x="914" y="292"/>
                    <a:pt x="906" y="294"/>
                  </a:cubicBezTo>
                  <a:lnTo>
                    <a:pt x="903" y="285"/>
                  </a:lnTo>
                  <a:cubicBezTo>
                    <a:pt x="924" y="277"/>
                    <a:pt x="932" y="273"/>
                    <a:pt x="928" y="273"/>
                  </a:cubicBezTo>
                  <a:cubicBezTo>
                    <a:pt x="925" y="273"/>
                    <a:pt x="916" y="275"/>
                    <a:pt x="903" y="279"/>
                  </a:cubicBezTo>
                  <a:cubicBezTo>
                    <a:pt x="879" y="283"/>
                    <a:pt x="855" y="289"/>
                    <a:pt x="854" y="289"/>
                  </a:cubicBezTo>
                  <a:cubicBezTo>
                    <a:pt x="854" y="289"/>
                    <a:pt x="858" y="288"/>
                    <a:pt x="868" y="285"/>
                  </a:cubicBezTo>
                  <a:cubicBezTo>
                    <a:pt x="903" y="275"/>
                    <a:pt x="903" y="269"/>
                    <a:pt x="900" y="260"/>
                  </a:cubicBezTo>
                  <a:cubicBezTo>
                    <a:pt x="898" y="255"/>
                    <a:pt x="897" y="253"/>
                    <a:pt x="894" y="253"/>
                  </a:cubicBezTo>
                  <a:cubicBezTo>
                    <a:pt x="890" y="253"/>
                    <a:pt x="882" y="256"/>
                    <a:pt x="865" y="263"/>
                  </a:cubicBezTo>
                  <a:cubicBezTo>
                    <a:pt x="828" y="263"/>
                    <a:pt x="862" y="254"/>
                    <a:pt x="897" y="244"/>
                  </a:cubicBezTo>
                  <a:cubicBezTo>
                    <a:pt x="931" y="236"/>
                    <a:pt x="948" y="231"/>
                    <a:pt x="944" y="231"/>
                  </a:cubicBezTo>
                  <a:cubicBezTo>
                    <a:pt x="940" y="231"/>
                    <a:pt x="914" y="236"/>
                    <a:pt x="862" y="250"/>
                  </a:cubicBezTo>
                  <a:cubicBezTo>
                    <a:pt x="828" y="258"/>
                    <a:pt x="810" y="261"/>
                    <a:pt x="805" y="261"/>
                  </a:cubicBezTo>
                  <a:cubicBezTo>
                    <a:pt x="799" y="261"/>
                    <a:pt x="807" y="258"/>
                    <a:pt x="825" y="254"/>
                  </a:cubicBezTo>
                  <a:cubicBezTo>
                    <a:pt x="846" y="248"/>
                    <a:pt x="854" y="245"/>
                    <a:pt x="858" y="245"/>
                  </a:cubicBezTo>
                  <a:cubicBezTo>
                    <a:pt x="860" y="245"/>
                    <a:pt x="861" y="246"/>
                    <a:pt x="862" y="247"/>
                  </a:cubicBezTo>
                  <a:lnTo>
                    <a:pt x="931" y="228"/>
                  </a:lnTo>
                  <a:cubicBezTo>
                    <a:pt x="931" y="227"/>
                    <a:pt x="931" y="227"/>
                    <a:pt x="929" y="227"/>
                  </a:cubicBezTo>
                  <a:cubicBezTo>
                    <a:pt x="926" y="227"/>
                    <a:pt x="917" y="229"/>
                    <a:pt x="893" y="235"/>
                  </a:cubicBezTo>
                  <a:cubicBezTo>
                    <a:pt x="893" y="235"/>
                    <a:pt x="893" y="234"/>
                    <a:pt x="889" y="234"/>
                  </a:cubicBezTo>
                  <a:cubicBezTo>
                    <a:pt x="885" y="234"/>
                    <a:pt x="876" y="235"/>
                    <a:pt x="859" y="238"/>
                  </a:cubicBezTo>
                  <a:cubicBezTo>
                    <a:pt x="825" y="244"/>
                    <a:pt x="790" y="254"/>
                    <a:pt x="756" y="266"/>
                  </a:cubicBezTo>
                  <a:cubicBezTo>
                    <a:pt x="737" y="273"/>
                    <a:pt x="728" y="275"/>
                    <a:pt x="724" y="275"/>
                  </a:cubicBezTo>
                  <a:cubicBezTo>
                    <a:pt x="721" y="275"/>
                    <a:pt x="721" y="274"/>
                    <a:pt x="721" y="272"/>
                  </a:cubicBezTo>
                  <a:cubicBezTo>
                    <a:pt x="752" y="260"/>
                    <a:pt x="790" y="250"/>
                    <a:pt x="825" y="244"/>
                  </a:cubicBezTo>
                  <a:cubicBezTo>
                    <a:pt x="846" y="241"/>
                    <a:pt x="872" y="235"/>
                    <a:pt x="893" y="225"/>
                  </a:cubicBezTo>
                  <a:cubicBezTo>
                    <a:pt x="902" y="224"/>
                    <a:pt x="904" y="223"/>
                    <a:pt x="901" y="223"/>
                  </a:cubicBezTo>
                  <a:cubicBezTo>
                    <a:pt x="892" y="223"/>
                    <a:pt x="840" y="229"/>
                    <a:pt x="787" y="241"/>
                  </a:cubicBezTo>
                  <a:lnTo>
                    <a:pt x="821" y="232"/>
                  </a:lnTo>
                  <a:cubicBezTo>
                    <a:pt x="856" y="222"/>
                    <a:pt x="856" y="216"/>
                    <a:pt x="856" y="213"/>
                  </a:cubicBezTo>
                  <a:cubicBezTo>
                    <a:pt x="856" y="210"/>
                    <a:pt x="856" y="208"/>
                    <a:pt x="852" y="208"/>
                  </a:cubicBezTo>
                  <a:cubicBezTo>
                    <a:pt x="847" y="208"/>
                    <a:pt x="839" y="210"/>
                    <a:pt x="821" y="213"/>
                  </a:cubicBezTo>
                  <a:cubicBezTo>
                    <a:pt x="799" y="222"/>
                    <a:pt x="774" y="225"/>
                    <a:pt x="749" y="228"/>
                  </a:cubicBezTo>
                  <a:cubicBezTo>
                    <a:pt x="727" y="238"/>
                    <a:pt x="705" y="244"/>
                    <a:pt x="680" y="247"/>
                  </a:cubicBezTo>
                  <a:lnTo>
                    <a:pt x="749" y="225"/>
                  </a:lnTo>
                  <a:cubicBezTo>
                    <a:pt x="818" y="203"/>
                    <a:pt x="853" y="188"/>
                    <a:pt x="853" y="178"/>
                  </a:cubicBezTo>
                  <a:cubicBezTo>
                    <a:pt x="853" y="175"/>
                    <a:pt x="853" y="169"/>
                    <a:pt x="887" y="156"/>
                  </a:cubicBezTo>
                  <a:cubicBezTo>
                    <a:pt x="886" y="155"/>
                    <a:pt x="885" y="153"/>
                    <a:pt x="880" y="153"/>
                  </a:cubicBezTo>
                  <a:cubicBezTo>
                    <a:pt x="875" y="153"/>
                    <a:pt x="867" y="155"/>
                    <a:pt x="850" y="160"/>
                  </a:cubicBezTo>
                  <a:lnTo>
                    <a:pt x="850" y="153"/>
                  </a:lnTo>
                  <a:cubicBezTo>
                    <a:pt x="872" y="147"/>
                    <a:pt x="880" y="144"/>
                    <a:pt x="873" y="144"/>
                  </a:cubicBezTo>
                  <a:cubicBezTo>
                    <a:pt x="870" y="144"/>
                    <a:pt x="862" y="145"/>
                    <a:pt x="850" y="147"/>
                  </a:cubicBezTo>
                  <a:cubicBezTo>
                    <a:pt x="843" y="148"/>
                    <a:pt x="839" y="149"/>
                    <a:pt x="836" y="149"/>
                  </a:cubicBezTo>
                  <a:cubicBezTo>
                    <a:pt x="828" y="149"/>
                    <a:pt x="850" y="141"/>
                    <a:pt x="850" y="141"/>
                  </a:cubicBezTo>
                  <a:cubicBezTo>
                    <a:pt x="883" y="132"/>
                    <a:pt x="900" y="127"/>
                    <a:pt x="897" y="127"/>
                  </a:cubicBezTo>
                  <a:cubicBezTo>
                    <a:pt x="894" y="127"/>
                    <a:pt x="867" y="132"/>
                    <a:pt x="812" y="144"/>
                  </a:cubicBezTo>
                  <a:cubicBezTo>
                    <a:pt x="790" y="150"/>
                    <a:pt x="765" y="156"/>
                    <a:pt x="743" y="166"/>
                  </a:cubicBezTo>
                  <a:lnTo>
                    <a:pt x="743" y="175"/>
                  </a:lnTo>
                  <a:lnTo>
                    <a:pt x="709" y="175"/>
                  </a:lnTo>
                  <a:cubicBezTo>
                    <a:pt x="702" y="174"/>
                    <a:pt x="695" y="174"/>
                    <a:pt x="689" y="174"/>
                  </a:cubicBezTo>
                  <a:cubicBezTo>
                    <a:pt x="672" y="174"/>
                    <a:pt x="655" y="177"/>
                    <a:pt x="636" y="181"/>
                  </a:cubicBezTo>
                  <a:cubicBezTo>
                    <a:pt x="627" y="185"/>
                    <a:pt x="615" y="185"/>
                    <a:pt x="602" y="185"/>
                  </a:cubicBezTo>
                  <a:lnTo>
                    <a:pt x="671" y="172"/>
                  </a:lnTo>
                  <a:cubicBezTo>
                    <a:pt x="709" y="166"/>
                    <a:pt x="743" y="160"/>
                    <a:pt x="778" y="153"/>
                  </a:cubicBezTo>
                  <a:cubicBezTo>
                    <a:pt x="827" y="140"/>
                    <a:pt x="859" y="129"/>
                    <a:pt x="847" y="129"/>
                  </a:cubicBezTo>
                  <a:cubicBezTo>
                    <a:pt x="842" y="129"/>
                    <a:pt x="831" y="131"/>
                    <a:pt x="812" y="134"/>
                  </a:cubicBezTo>
                  <a:cubicBezTo>
                    <a:pt x="812" y="134"/>
                    <a:pt x="812" y="134"/>
                    <a:pt x="846" y="125"/>
                  </a:cubicBezTo>
                  <a:cubicBezTo>
                    <a:pt x="864" y="120"/>
                    <a:pt x="872" y="118"/>
                    <a:pt x="868" y="118"/>
                  </a:cubicBezTo>
                  <a:cubicBezTo>
                    <a:pt x="864" y="118"/>
                    <a:pt x="846" y="120"/>
                    <a:pt x="812" y="125"/>
                  </a:cubicBezTo>
                  <a:cubicBezTo>
                    <a:pt x="782" y="130"/>
                    <a:pt x="764" y="133"/>
                    <a:pt x="759" y="133"/>
                  </a:cubicBezTo>
                  <a:cubicBezTo>
                    <a:pt x="752" y="133"/>
                    <a:pt x="769" y="128"/>
                    <a:pt x="809" y="119"/>
                  </a:cubicBezTo>
                  <a:cubicBezTo>
                    <a:pt x="866" y="104"/>
                    <a:pt x="878" y="95"/>
                    <a:pt x="862" y="95"/>
                  </a:cubicBezTo>
                  <a:cubicBezTo>
                    <a:pt x="857" y="95"/>
                    <a:pt x="851" y="96"/>
                    <a:pt x="843" y="97"/>
                  </a:cubicBezTo>
                  <a:cubicBezTo>
                    <a:pt x="816" y="102"/>
                    <a:pt x="799" y="104"/>
                    <a:pt x="791" y="104"/>
                  </a:cubicBezTo>
                  <a:cubicBezTo>
                    <a:pt x="780" y="104"/>
                    <a:pt x="788" y="99"/>
                    <a:pt x="809" y="94"/>
                  </a:cubicBezTo>
                  <a:cubicBezTo>
                    <a:pt x="834" y="89"/>
                    <a:pt x="841" y="86"/>
                    <a:pt x="829" y="86"/>
                  </a:cubicBezTo>
                  <a:cubicBezTo>
                    <a:pt x="825" y="86"/>
                    <a:pt x="818" y="87"/>
                    <a:pt x="809" y="87"/>
                  </a:cubicBezTo>
                  <a:cubicBezTo>
                    <a:pt x="835" y="83"/>
                    <a:pt x="862" y="76"/>
                    <a:pt x="857" y="76"/>
                  </a:cubicBezTo>
                  <a:cubicBezTo>
                    <a:pt x="856" y="76"/>
                    <a:pt x="851" y="77"/>
                    <a:pt x="843" y="78"/>
                  </a:cubicBezTo>
                  <a:cubicBezTo>
                    <a:pt x="843" y="78"/>
                    <a:pt x="843" y="78"/>
                    <a:pt x="841" y="78"/>
                  </a:cubicBezTo>
                  <a:cubicBezTo>
                    <a:pt x="838" y="78"/>
                    <a:pt x="830" y="79"/>
                    <a:pt x="809" y="84"/>
                  </a:cubicBezTo>
                  <a:lnTo>
                    <a:pt x="737" y="91"/>
                  </a:lnTo>
                  <a:cubicBezTo>
                    <a:pt x="715" y="97"/>
                    <a:pt x="693" y="100"/>
                    <a:pt x="668" y="103"/>
                  </a:cubicBezTo>
                  <a:cubicBezTo>
                    <a:pt x="663" y="104"/>
                    <a:pt x="659" y="105"/>
                    <a:pt x="657" y="105"/>
                  </a:cubicBezTo>
                  <a:cubicBezTo>
                    <a:pt x="645" y="105"/>
                    <a:pt x="684" y="90"/>
                    <a:pt x="774" y="72"/>
                  </a:cubicBezTo>
                  <a:lnTo>
                    <a:pt x="843" y="56"/>
                  </a:lnTo>
                  <a:lnTo>
                    <a:pt x="843" y="56"/>
                  </a:lnTo>
                  <a:lnTo>
                    <a:pt x="771" y="69"/>
                  </a:lnTo>
                  <a:cubicBezTo>
                    <a:pt x="771" y="66"/>
                    <a:pt x="771" y="62"/>
                    <a:pt x="809" y="56"/>
                  </a:cubicBezTo>
                  <a:cubicBezTo>
                    <a:pt x="843" y="53"/>
                    <a:pt x="843" y="53"/>
                    <a:pt x="843" y="50"/>
                  </a:cubicBezTo>
                  <a:cubicBezTo>
                    <a:pt x="843" y="50"/>
                    <a:pt x="843" y="49"/>
                    <a:pt x="839" y="49"/>
                  </a:cubicBezTo>
                  <a:cubicBezTo>
                    <a:pt x="835" y="49"/>
                    <a:pt x="826" y="50"/>
                    <a:pt x="809" y="53"/>
                  </a:cubicBezTo>
                  <a:cubicBezTo>
                    <a:pt x="769" y="58"/>
                    <a:pt x="751" y="60"/>
                    <a:pt x="749" y="60"/>
                  </a:cubicBezTo>
                  <a:cubicBezTo>
                    <a:pt x="747" y="60"/>
                    <a:pt x="756" y="59"/>
                    <a:pt x="771" y="56"/>
                  </a:cubicBezTo>
                  <a:cubicBezTo>
                    <a:pt x="819" y="48"/>
                    <a:pt x="835" y="44"/>
                    <a:pt x="819" y="44"/>
                  </a:cubicBezTo>
                  <a:cubicBezTo>
                    <a:pt x="811" y="44"/>
                    <a:pt x="795" y="45"/>
                    <a:pt x="771" y="47"/>
                  </a:cubicBezTo>
                  <a:cubicBezTo>
                    <a:pt x="796" y="44"/>
                    <a:pt x="818" y="37"/>
                    <a:pt x="843" y="31"/>
                  </a:cubicBezTo>
                  <a:lnTo>
                    <a:pt x="843" y="31"/>
                  </a:lnTo>
                  <a:lnTo>
                    <a:pt x="806" y="34"/>
                  </a:lnTo>
                  <a:cubicBezTo>
                    <a:pt x="774" y="40"/>
                    <a:pt x="757" y="42"/>
                    <a:pt x="751" y="42"/>
                  </a:cubicBezTo>
                  <a:cubicBezTo>
                    <a:pt x="744" y="42"/>
                    <a:pt x="753" y="39"/>
                    <a:pt x="771" y="34"/>
                  </a:cubicBezTo>
                  <a:cubicBezTo>
                    <a:pt x="806" y="31"/>
                    <a:pt x="806" y="28"/>
                    <a:pt x="771" y="28"/>
                  </a:cubicBezTo>
                  <a:cubicBezTo>
                    <a:pt x="771" y="25"/>
                    <a:pt x="771" y="22"/>
                    <a:pt x="806" y="15"/>
                  </a:cubicBezTo>
                  <a:cubicBezTo>
                    <a:pt x="771" y="15"/>
                    <a:pt x="771" y="15"/>
                    <a:pt x="806" y="6"/>
                  </a:cubicBezTo>
                  <a:cubicBezTo>
                    <a:pt x="826" y="2"/>
                    <a:pt x="834" y="1"/>
                    <a:pt x="8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2" name="Google Shape;9132;p36"/>
            <p:cNvSpPr/>
            <p:nvPr/>
          </p:nvSpPr>
          <p:spPr>
            <a:xfrm>
              <a:off x="4396300" y="1198675"/>
              <a:ext cx="49775" cy="84725"/>
            </a:xfrm>
            <a:custGeom>
              <a:avLst/>
              <a:gdLst/>
              <a:ahLst/>
              <a:cxnLst/>
              <a:rect l="l" t="t" r="r" b="b"/>
              <a:pathLst>
                <a:path w="1991" h="3389" extrusionOk="0">
                  <a:moveTo>
                    <a:pt x="420" y="70"/>
                  </a:moveTo>
                  <a:lnTo>
                    <a:pt x="408" y="104"/>
                  </a:lnTo>
                  <a:lnTo>
                    <a:pt x="411" y="107"/>
                  </a:lnTo>
                  <a:cubicBezTo>
                    <a:pt x="430" y="76"/>
                    <a:pt x="430" y="76"/>
                    <a:pt x="423" y="73"/>
                  </a:cubicBezTo>
                  <a:lnTo>
                    <a:pt x="420" y="70"/>
                  </a:lnTo>
                  <a:close/>
                  <a:moveTo>
                    <a:pt x="282" y="196"/>
                  </a:moveTo>
                  <a:cubicBezTo>
                    <a:pt x="284" y="196"/>
                    <a:pt x="285" y="197"/>
                    <a:pt x="286" y="198"/>
                  </a:cubicBezTo>
                  <a:cubicBezTo>
                    <a:pt x="289" y="201"/>
                    <a:pt x="289" y="201"/>
                    <a:pt x="273" y="232"/>
                  </a:cubicBezTo>
                  <a:cubicBezTo>
                    <a:pt x="273" y="232"/>
                    <a:pt x="254" y="261"/>
                    <a:pt x="251" y="261"/>
                  </a:cubicBezTo>
                  <a:lnTo>
                    <a:pt x="264" y="226"/>
                  </a:lnTo>
                  <a:cubicBezTo>
                    <a:pt x="275" y="202"/>
                    <a:pt x="280" y="196"/>
                    <a:pt x="282" y="196"/>
                  </a:cubicBezTo>
                  <a:close/>
                  <a:moveTo>
                    <a:pt x="324" y="220"/>
                  </a:moveTo>
                  <a:cubicBezTo>
                    <a:pt x="325" y="220"/>
                    <a:pt x="327" y="222"/>
                    <a:pt x="329" y="223"/>
                  </a:cubicBezTo>
                  <a:cubicBezTo>
                    <a:pt x="333" y="226"/>
                    <a:pt x="336" y="226"/>
                    <a:pt x="320" y="258"/>
                  </a:cubicBezTo>
                  <a:lnTo>
                    <a:pt x="317" y="258"/>
                  </a:lnTo>
                  <a:cubicBezTo>
                    <a:pt x="322" y="248"/>
                    <a:pt x="323" y="244"/>
                    <a:pt x="322" y="244"/>
                  </a:cubicBezTo>
                  <a:lnTo>
                    <a:pt x="322" y="244"/>
                  </a:lnTo>
                  <a:cubicBezTo>
                    <a:pt x="320" y="244"/>
                    <a:pt x="307" y="265"/>
                    <a:pt x="298" y="289"/>
                  </a:cubicBezTo>
                  <a:lnTo>
                    <a:pt x="267" y="352"/>
                  </a:lnTo>
                  <a:cubicBezTo>
                    <a:pt x="270" y="326"/>
                    <a:pt x="279" y="305"/>
                    <a:pt x="292" y="283"/>
                  </a:cubicBezTo>
                  <a:cubicBezTo>
                    <a:pt x="313" y="232"/>
                    <a:pt x="318" y="220"/>
                    <a:pt x="324" y="220"/>
                  </a:cubicBezTo>
                  <a:close/>
                  <a:moveTo>
                    <a:pt x="260" y="433"/>
                  </a:moveTo>
                  <a:cubicBezTo>
                    <a:pt x="259" y="436"/>
                    <a:pt x="257" y="438"/>
                    <a:pt x="256" y="440"/>
                  </a:cubicBezTo>
                  <a:lnTo>
                    <a:pt x="256" y="440"/>
                  </a:lnTo>
                  <a:cubicBezTo>
                    <a:pt x="257" y="438"/>
                    <a:pt x="259" y="436"/>
                    <a:pt x="260" y="433"/>
                  </a:cubicBezTo>
                  <a:close/>
                  <a:moveTo>
                    <a:pt x="1028" y="465"/>
                  </a:moveTo>
                  <a:cubicBezTo>
                    <a:pt x="1020" y="473"/>
                    <a:pt x="1013" y="482"/>
                    <a:pt x="1005" y="490"/>
                  </a:cubicBezTo>
                  <a:lnTo>
                    <a:pt x="1005" y="490"/>
                  </a:lnTo>
                  <a:cubicBezTo>
                    <a:pt x="1006" y="490"/>
                    <a:pt x="1006" y="490"/>
                    <a:pt x="1006" y="489"/>
                  </a:cubicBezTo>
                  <a:lnTo>
                    <a:pt x="1028" y="465"/>
                  </a:lnTo>
                  <a:close/>
                  <a:moveTo>
                    <a:pt x="751" y="445"/>
                  </a:moveTo>
                  <a:cubicBezTo>
                    <a:pt x="751" y="445"/>
                    <a:pt x="752" y="446"/>
                    <a:pt x="752" y="446"/>
                  </a:cubicBezTo>
                  <a:lnTo>
                    <a:pt x="731" y="474"/>
                  </a:lnTo>
                  <a:lnTo>
                    <a:pt x="705" y="499"/>
                  </a:lnTo>
                  <a:lnTo>
                    <a:pt x="724" y="471"/>
                  </a:lnTo>
                  <a:cubicBezTo>
                    <a:pt x="742" y="448"/>
                    <a:pt x="748" y="445"/>
                    <a:pt x="751" y="445"/>
                  </a:cubicBezTo>
                  <a:close/>
                  <a:moveTo>
                    <a:pt x="485" y="458"/>
                  </a:moveTo>
                  <a:cubicBezTo>
                    <a:pt x="485" y="458"/>
                    <a:pt x="486" y="458"/>
                    <a:pt x="486" y="458"/>
                  </a:cubicBezTo>
                  <a:cubicBezTo>
                    <a:pt x="489" y="461"/>
                    <a:pt x="467" y="489"/>
                    <a:pt x="442" y="515"/>
                  </a:cubicBezTo>
                  <a:lnTo>
                    <a:pt x="436" y="511"/>
                  </a:lnTo>
                  <a:cubicBezTo>
                    <a:pt x="454" y="482"/>
                    <a:pt x="477" y="458"/>
                    <a:pt x="485" y="458"/>
                  </a:cubicBezTo>
                  <a:close/>
                  <a:moveTo>
                    <a:pt x="1005" y="490"/>
                  </a:moveTo>
                  <a:lnTo>
                    <a:pt x="1005" y="490"/>
                  </a:lnTo>
                  <a:cubicBezTo>
                    <a:pt x="991" y="505"/>
                    <a:pt x="994" y="502"/>
                    <a:pt x="981" y="518"/>
                  </a:cubicBezTo>
                  <a:cubicBezTo>
                    <a:pt x="981" y="518"/>
                    <a:pt x="992" y="506"/>
                    <a:pt x="1005" y="490"/>
                  </a:cubicBezTo>
                  <a:close/>
                  <a:moveTo>
                    <a:pt x="1326" y="531"/>
                  </a:moveTo>
                  <a:cubicBezTo>
                    <a:pt x="1323" y="531"/>
                    <a:pt x="1317" y="537"/>
                    <a:pt x="1301" y="555"/>
                  </a:cubicBezTo>
                  <a:lnTo>
                    <a:pt x="1307" y="565"/>
                  </a:lnTo>
                  <a:cubicBezTo>
                    <a:pt x="1335" y="540"/>
                    <a:pt x="1335" y="540"/>
                    <a:pt x="1332" y="536"/>
                  </a:cubicBezTo>
                  <a:cubicBezTo>
                    <a:pt x="1330" y="533"/>
                    <a:pt x="1328" y="531"/>
                    <a:pt x="1326" y="531"/>
                  </a:cubicBezTo>
                  <a:close/>
                  <a:moveTo>
                    <a:pt x="884" y="488"/>
                  </a:moveTo>
                  <a:cubicBezTo>
                    <a:pt x="886" y="488"/>
                    <a:pt x="874" y="500"/>
                    <a:pt x="843" y="530"/>
                  </a:cubicBezTo>
                  <a:lnTo>
                    <a:pt x="790" y="577"/>
                  </a:lnTo>
                  <a:cubicBezTo>
                    <a:pt x="787" y="577"/>
                    <a:pt x="815" y="552"/>
                    <a:pt x="865" y="502"/>
                  </a:cubicBezTo>
                  <a:cubicBezTo>
                    <a:pt x="876" y="493"/>
                    <a:pt x="883" y="488"/>
                    <a:pt x="884" y="488"/>
                  </a:cubicBezTo>
                  <a:close/>
                  <a:moveTo>
                    <a:pt x="468" y="517"/>
                  </a:moveTo>
                  <a:cubicBezTo>
                    <a:pt x="463" y="517"/>
                    <a:pt x="448" y="535"/>
                    <a:pt x="436" y="555"/>
                  </a:cubicBezTo>
                  <a:cubicBezTo>
                    <a:pt x="414" y="583"/>
                    <a:pt x="417" y="587"/>
                    <a:pt x="423" y="593"/>
                  </a:cubicBezTo>
                  <a:cubicBezTo>
                    <a:pt x="424" y="593"/>
                    <a:pt x="424" y="593"/>
                    <a:pt x="424" y="593"/>
                  </a:cubicBezTo>
                  <a:cubicBezTo>
                    <a:pt x="429" y="593"/>
                    <a:pt x="452" y="568"/>
                    <a:pt x="452" y="568"/>
                  </a:cubicBezTo>
                  <a:cubicBezTo>
                    <a:pt x="470" y="536"/>
                    <a:pt x="467" y="536"/>
                    <a:pt x="464" y="533"/>
                  </a:cubicBezTo>
                  <a:cubicBezTo>
                    <a:pt x="469" y="522"/>
                    <a:pt x="470" y="517"/>
                    <a:pt x="468" y="517"/>
                  </a:cubicBezTo>
                  <a:close/>
                  <a:moveTo>
                    <a:pt x="735" y="506"/>
                  </a:moveTo>
                  <a:cubicBezTo>
                    <a:pt x="736" y="506"/>
                    <a:pt x="724" y="520"/>
                    <a:pt x="702" y="546"/>
                  </a:cubicBezTo>
                  <a:cubicBezTo>
                    <a:pt x="684" y="574"/>
                    <a:pt x="658" y="602"/>
                    <a:pt x="630" y="624"/>
                  </a:cubicBezTo>
                  <a:lnTo>
                    <a:pt x="624" y="618"/>
                  </a:lnTo>
                  <a:lnTo>
                    <a:pt x="674" y="568"/>
                  </a:lnTo>
                  <a:cubicBezTo>
                    <a:pt x="715" y="525"/>
                    <a:pt x="733" y="506"/>
                    <a:pt x="735" y="506"/>
                  </a:cubicBezTo>
                  <a:close/>
                  <a:moveTo>
                    <a:pt x="796" y="634"/>
                  </a:moveTo>
                  <a:lnTo>
                    <a:pt x="799" y="637"/>
                  </a:lnTo>
                  <a:cubicBezTo>
                    <a:pt x="776" y="663"/>
                    <a:pt x="752" y="687"/>
                    <a:pt x="747" y="687"/>
                  </a:cubicBezTo>
                  <a:cubicBezTo>
                    <a:pt x="747" y="687"/>
                    <a:pt x="746" y="687"/>
                    <a:pt x="746" y="687"/>
                  </a:cubicBezTo>
                  <a:lnTo>
                    <a:pt x="746" y="684"/>
                  </a:lnTo>
                  <a:cubicBezTo>
                    <a:pt x="762" y="665"/>
                    <a:pt x="778" y="649"/>
                    <a:pt x="796" y="634"/>
                  </a:cubicBezTo>
                  <a:close/>
                  <a:moveTo>
                    <a:pt x="1088" y="634"/>
                  </a:moveTo>
                  <a:cubicBezTo>
                    <a:pt x="1072" y="652"/>
                    <a:pt x="1056" y="668"/>
                    <a:pt x="1041" y="687"/>
                  </a:cubicBezTo>
                  <a:cubicBezTo>
                    <a:pt x="1041" y="687"/>
                    <a:pt x="1041" y="687"/>
                    <a:pt x="1042" y="687"/>
                  </a:cubicBezTo>
                  <a:cubicBezTo>
                    <a:pt x="1047" y="687"/>
                    <a:pt x="1069" y="668"/>
                    <a:pt x="1069" y="668"/>
                  </a:cubicBezTo>
                  <a:cubicBezTo>
                    <a:pt x="1069" y="668"/>
                    <a:pt x="1094" y="643"/>
                    <a:pt x="1091" y="640"/>
                  </a:cubicBezTo>
                  <a:lnTo>
                    <a:pt x="1088" y="634"/>
                  </a:lnTo>
                  <a:close/>
                  <a:moveTo>
                    <a:pt x="965" y="639"/>
                  </a:moveTo>
                  <a:lnTo>
                    <a:pt x="965" y="639"/>
                  </a:lnTo>
                  <a:cubicBezTo>
                    <a:pt x="969" y="639"/>
                    <a:pt x="947" y="664"/>
                    <a:pt x="906" y="699"/>
                  </a:cubicBezTo>
                  <a:lnTo>
                    <a:pt x="900" y="693"/>
                  </a:lnTo>
                  <a:cubicBezTo>
                    <a:pt x="923" y="670"/>
                    <a:pt x="947" y="646"/>
                    <a:pt x="952" y="646"/>
                  </a:cubicBezTo>
                  <a:cubicBezTo>
                    <a:pt x="953" y="646"/>
                    <a:pt x="953" y="646"/>
                    <a:pt x="953" y="646"/>
                  </a:cubicBezTo>
                  <a:cubicBezTo>
                    <a:pt x="960" y="641"/>
                    <a:pt x="964" y="639"/>
                    <a:pt x="965" y="639"/>
                  </a:cubicBezTo>
                  <a:close/>
                  <a:moveTo>
                    <a:pt x="978" y="671"/>
                  </a:moveTo>
                  <a:lnTo>
                    <a:pt x="981" y="674"/>
                  </a:lnTo>
                  <a:cubicBezTo>
                    <a:pt x="984" y="677"/>
                    <a:pt x="984" y="677"/>
                    <a:pt x="959" y="703"/>
                  </a:cubicBezTo>
                  <a:lnTo>
                    <a:pt x="956" y="699"/>
                  </a:lnTo>
                  <a:lnTo>
                    <a:pt x="978" y="671"/>
                  </a:lnTo>
                  <a:close/>
                  <a:moveTo>
                    <a:pt x="35" y="671"/>
                  </a:moveTo>
                  <a:cubicBezTo>
                    <a:pt x="35" y="671"/>
                    <a:pt x="16" y="703"/>
                    <a:pt x="0" y="734"/>
                  </a:cubicBezTo>
                  <a:lnTo>
                    <a:pt x="3" y="737"/>
                  </a:lnTo>
                  <a:cubicBezTo>
                    <a:pt x="19" y="718"/>
                    <a:pt x="32" y="696"/>
                    <a:pt x="38" y="674"/>
                  </a:cubicBezTo>
                  <a:lnTo>
                    <a:pt x="35" y="671"/>
                  </a:lnTo>
                  <a:close/>
                  <a:moveTo>
                    <a:pt x="783" y="777"/>
                  </a:moveTo>
                  <a:cubicBezTo>
                    <a:pt x="783" y="777"/>
                    <a:pt x="784" y="778"/>
                    <a:pt x="784" y="778"/>
                  </a:cubicBezTo>
                  <a:lnTo>
                    <a:pt x="759" y="803"/>
                  </a:lnTo>
                  <a:cubicBezTo>
                    <a:pt x="759" y="803"/>
                    <a:pt x="759" y="803"/>
                    <a:pt x="758" y="803"/>
                  </a:cubicBezTo>
                  <a:cubicBezTo>
                    <a:pt x="757" y="803"/>
                    <a:pt x="747" y="810"/>
                    <a:pt x="745" y="810"/>
                  </a:cubicBezTo>
                  <a:cubicBezTo>
                    <a:pt x="744" y="810"/>
                    <a:pt x="746" y="807"/>
                    <a:pt x="756" y="797"/>
                  </a:cubicBezTo>
                  <a:cubicBezTo>
                    <a:pt x="753" y="794"/>
                    <a:pt x="777" y="777"/>
                    <a:pt x="783" y="777"/>
                  </a:cubicBezTo>
                  <a:close/>
                  <a:moveTo>
                    <a:pt x="952" y="806"/>
                  </a:moveTo>
                  <a:cubicBezTo>
                    <a:pt x="953" y="806"/>
                    <a:pt x="953" y="806"/>
                    <a:pt x="953" y="806"/>
                  </a:cubicBezTo>
                  <a:cubicBezTo>
                    <a:pt x="956" y="809"/>
                    <a:pt x="959" y="812"/>
                    <a:pt x="931" y="837"/>
                  </a:cubicBezTo>
                  <a:cubicBezTo>
                    <a:pt x="931" y="837"/>
                    <a:pt x="909" y="860"/>
                    <a:pt x="904" y="860"/>
                  </a:cubicBezTo>
                  <a:cubicBezTo>
                    <a:pt x="903" y="860"/>
                    <a:pt x="903" y="859"/>
                    <a:pt x="903" y="859"/>
                  </a:cubicBezTo>
                  <a:cubicBezTo>
                    <a:pt x="900" y="856"/>
                    <a:pt x="925" y="828"/>
                    <a:pt x="925" y="828"/>
                  </a:cubicBezTo>
                  <a:cubicBezTo>
                    <a:pt x="945" y="808"/>
                    <a:pt x="951" y="806"/>
                    <a:pt x="952" y="806"/>
                  </a:cubicBezTo>
                  <a:close/>
                  <a:moveTo>
                    <a:pt x="1001" y="868"/>
                  </a:moveTo>
                  <a:cubicBezTo>
                    <a:pt x="1003" y="868"/>
                    <a:pt x="1004" y="870"/>
                    <a:pt x="1006" y="872"/>
                  </a:cubicBezTo>
                  <a:cubicBezTo>
                    <a:pt x="1006" y="875"/>
                    <a:pt x="981" y="897"/>
                    <a:pt x="981" y="897"/>
                  </a:cubicBezTo>
                  <a:cubicBezTo>
                    <a:pt x="973" y="904"/>
                    <a:pt x="969" y="907"/>
                    <a:pt x="968" y="907"/>
                  </a:cubicBezTo>
                  <a:cubicBezTo>
                    <a:pt x="966" y="907"/>
                    <a:pt x="977" y="893"/>
                    <a:pt x="975" y="891"/>
                  </a:cubicBezTo>
                  <a:cubicBezTo>
                    <a:pt x="992" y="874"/>
                    <a:pt x="997" y="868"/>
                    <a:pt x="1001" y="868"/>
                  </a:cubicBezTo>
                  <a:close/>
                  <a:moveTo>
                    <a:pt x="1120" y="867"/>
                  </a:moveTo>
                  <a:cubicBezTo>
                    <a:pt x="1123" y="867"/>
                    <a:pt x="1111" y="880"/>
                    <a:pt x="1078" y="909"/>
                  </a:cubicBezTo>
                  <a:cubicBezTo>
                    <a:pt x="1062" y="926"/>
                    <a:pt x="1056" y="932"/>
                    <a:pt x="1053" y="932"/>
                  </a:cubicBezTo>
                  <a:cubicBezTo>
                    <a:pt x="1052" y="932"/>
                    <a:pt x="1051" y="930"/>
                    <a:pt x="1050" y="928"/>
                  </a:cubicBezTo>
                  <a:cubicBezTo>
                    <a:pt x="1066" y="913"/>
                    <a:pt x="1085" y="897"/>
                    <a:pt x="1100" y="881"/>
                  </a:cubicBezTo>
                  <a:cubicBezTo>
                    <a:pt x="1111" y="872"/>
                    <a:pt x="1118" y="867"/>
                    <a:pt x="1120" y="867"/>
                  </a:cubicBezTo>
                  <a:close/>
                  <a:moveTo>
                    <a:pt x="1122" y="909"/>
                  </a:moveTo>
                  <a:lnTo>
                    <a:pt x="1125" y="913"/>
                  </a:lnTo>
                  <a:cubicBezTo>
                    <a:pt x="1099" y="933"/>
                    <a:pt x="1073" y="954"/>
                    <a:pt x="1067" y="954"/>
                  </a:cubicBezTo>
                  <a:cubicBezTo>
                    <a:pt x="1066" y="954"/>
                    <a:pt x="1066" y="953"/>
                    <a:pt x="1066" y="953"/>
                  </a:cubicBezTo>
                  <a:lnTo>
                    <a:pt x="1091" y="928"/>
                  </a:lnTo>
                  <a:lnTo>
                    <a:pt x="1122" y="909"/>
                  </a:lnTo>
                  <a:close/>
                  <a:moveTo>
                    <a:pt x="1216" y="1191"/>
                  </a:moveTo>
                  <a:lnTo>
                    <a:pt x="1219" y="1195"/>
                  </a:lnTo>
                  <a:cubicBezTo>
                    <a:pt x="1201" y="1210"/>
                    <a:pt x="1179" y="1220"/>
                    <a:pt x="1157" y="1229"/>
                  </a:cubicBezTo>
                  <a:lnTo>
                    <a:pt x="1185" y="1207"/>
                  </a:lnTo>
                  <a:lnTo>
                    <a:pt x="1216" y="1191"/>
                  </a:lnTo>
                  <a:close/>
                  <a:moveTo>
                    <a:pt x="1548" y="1210"/>
                  </a:moveTo>
                  <a:lnTo>
                    <a:pt x="1552" y="1213"/>
                  </a:lnTo>
                  <a:cubicBezTo>
                    <a:pt x="1523" y="1228"/>
                    <a:pt x="1491" y="1245"/>
                    <a:pt x="1486" y="1245"/>
                  </a:cubicBezTo>
                  <a:cubicBezTo>
                    <a:pt x="1486" y="1245"/>
                    <a:pt x="1486" y="1245"/>
                    <a:pt x="1486" y="1245"/>
                  </a:cubicBezTo>
                  <a:lnTo>
                    <a:pt x="1483" y="1238"/>
                  </a:lnTo>
                  <a:cubicBezTo>
                    <a:pt x="1505" y="1229"/>
                    <a:pt x="1527" y="1216"/>
                    <a:pt x="1548" y="1210"/>
                  </a:cubicBezTo>
                  <a:close/>
                  <a:moveTo>
                    <a:pt x="1295" y="1264"/>
                  </a:moveTo>
                  <a:lnTo>
                    <a:pt x="1295" y="1264"/>
                  </a:lnTo>
                  <a:cubicBezTo>
                    <a:pt x="1298" y="1267"/>
                    <a:pt x="1298" y="1267"/>
                    <a:pt x="1266" y="1285"/>
                  </a:cubicBezTo>
                  <a:cubicBezTo>
                    <a:pt x="1235" y="1304"/>
                    <a:pt x="1204" y="1317"/>
                    <a:pt x="1204" y="1317"/>
                  </a:cubicBezTo>
                  <a:cubicBezTo>
                    <a:pt x="1232" y="1298"/>
                    <a:pt x="1263" y="1279"/>
                    <a:pt x="1295" y="1264"/>
                  </a:cubicBezTo>
                  <a:close/>
                  <a:moveTo>
                    <a:pt x="458" y="1329"/>
                  </a:moveTo>
                  <a:lnTo>
                    <a:pt x="401" y="1376"/>
                  </a:lnTo>
                  <a:cubicBezTo>
                    <a:pt x="391" y="1386"/>
                    <a:pt x="385" y="1392"/>
                    <a:pt x="386" y="1392"/>
                  </a:cubicBezTo>
                  <a:cubicBezTo>
                    <a:pt x="387" y="1392"/>
                    <a:pt x="401" y="1381"/>
                    <a:pt x="433" y="1354"/>
                  </a:cubicBezTo>
                  <a:cubicBezTo>
                    <a:pt x="458" y="1332"/>
                    <a:pt x="458" y="1332"/>
                    <a:pt x="458" y="1329"/>
                  </a:cubicBezTo>
                  <a:close/>
                  <a:moveTo>
                    <a:pt x="1382" y="1364"/>
                  </a:moveTo>
                  <a:lnTo>
                    <a:pt x="1385" y="1367"/>
                  </a:lnTo>
                  <a:cubicBezTo>
                    <a:pt x="1364" y="1379"/>
                    <a:pt x="1342" y="1392"/>
                    <a:pt x="1320" y="1398"/>
                  </a:cubicBezTo>
                  <a:lnTo>
                    <a:pt x="1348" y="1376"/>
                  </a:lnTo>
                  <a:lnTo>
                    <a:pt x="1382" y="1364"/>
                  </a:lnTo>
                  <a:close/>
                  <a:moveTo>
                    <a:pt x="1489" y="1652"/>
                  </a:moveTo>
                  <a:cubicBezTo>
                    <a:pt x="1492" y="1661"/>
                    <a:pt x="1492" y="1661"/>
                    <a:pt x="1458" y="1671"/>
                  </a:cubicBezTo>
                  <a:cubicBezTo>
                    <a:pt x="1443" y="1676"/>
                    <a:pt x="1435" y="1678"/>
                    <a:pt x="1429" y="1678"/>
                  </a:cubicBezTo>
                  <a:cubicBezTo>
                    <a:pt x="1423" y="1678"/>
                    <a:pt x="1422" y="1675"/>
                    <a:pt x="1420" y="1671"/>
                  </a:cubicBezTo>
                  <a:cubicBezTo>
                    <a:pt x="1442" y="1658"/>
                    <a:pt x="1464" y="1652"/>
                    <a:pt x="1489" y="1652"/>
                  </a:cubicBezTo>
                  <a:close/>
                  <a:moveTo>
                    <a:pt x="1570" y="1815"/>
                  </a:moveTo>
                  <a:lnTo>
                    <a:pt x="1570" y="1818"/>
                  </a:lnTo>
                  <a:cubicBezTo>
                    <a:pt x="1548" y="1828"/>
                    <a:pt x="1523" y="1834"/>
                    <a:pt x="1501" y="1834"/>
                  </a:cubicBezTo>
                  <a:lnTo>
                    <a:pt x="1498" y="1831"/>
                  </a:lnTo>
                  <a:cubicBezTo>
                    <a:pt x="1523" y="1824"/>
                    <a:pt x="1545" y="1818"/>
                    <a:pt x="1570" y="1815"/>
                  </a:cubicBezTo>
                  <a:close/>
                  <a:moveTo>
                    <a:pt x="1826" y="2146"/>
                  </a:moveTo>
                  <a:cubicBezTo>
                    <a:pt x="1837" y="2146"/>
                    <a:pt x="1837" y="2147"/>
                    <a:pt x="1837" y="2147"/>
                  </a:cubicBezTo>
                  <a:cubicBezTo>
                    <a:pt x="1837" y="2154"/>
                    <a:pt x="1837" y="2154"/>
                    <a:pt x="1802" y="2157"/>
                  </a:cubicBezTo>
                  <a:cubicBezTo>
                    <a:pt x="1802" y="2157"/>
                    <a:pt x="1778" y="2161"/>
                    <a:pt x="1769" y="2161"/>
                  </a:cubicBezTo>
                  <a:cubicBezTo>
                    <a:pt x="1766" y="2161"/>
                    <a:pt x="1765" y="2160"/>
                    <a:pt x="1765" y="2160"/>
                  </a:cubicBezTo>
                  <a:lnTo>
                    <a:pt x="1799" y="2147"/>
                  </a:lnTo>
                  <a:cubicBezTo>
                    <a:pt x="1812" y="2146"/>
                    <a:pt x="1820" y="2146"/>
                    <a:pt x="1826" y="2146"/>
                  </a:cubicBezTo>
                  <a:close/>
                  <a:moveTo>
                    <a:pt x="1874" y="2201"/>
                  </a:moveTo>
                  <a:lnTo>
                    <a:pt x="1874" y="2207"/>
                  </a:lnTo>
                  <a:cubicBezTo>
                    <a:pt x="1859" y="2209"/>
                    <a:pt x="1842" y="2211"/>
                    <a:pt x="1825" y="2211"/>
                  </a:cubicBezTo>
                  <a:cubicBezTo>
                    <a:pt x="1819" y="2211"/>
                    <a:pt x="1812" y="2211"/>
                    <a:pt x="1805" y="2210"/>
                  </a:cubicBezTo>
                  <a:lnTo>
                    <a:pt x="1840" y="2201"/>
                  </a:lnTo>
                  <a:close/>
                  <a:moveTo>
                    <a:pt x="1627" y="2260"/>
                  </a:moveTo>
                  <a:cubicBezTo>
                    <a:pt x="1664" y="2260"/>
                    <a:pt x="1664" y="2266"/>
                    <a:pt x="1627" y="2269"/>
                  </a:cubicBezTo>
                  <a:cubicBezTo>
                    <a:pt x="1610" y="2271"/>
                    <a:pt x="1601" y="2272"/>
                    <a:pt x="1597" y="2272"/>
                  </a:cubicBezTo>
                  <a:cubicBezTo>
                    <a:pt x="1592" y="2272"/>
                    <a:pt x="1592" y="2271"/>
                    <a:pt x="1592" y="2269"/>
                  </a:cubicBezTo>
                  <a:cubicBezTo>
                    <a:pt x="1592" y="2260"/>
                    <a:pt x="1592" y="2260"/>
                    <a:pt x="1627" y="2260"/>
                  </a:cubicBezTo>
                  <a:close/>
                  <a:moveTo>
                    <a:pt x="1462" y="2297"/>
                  </a:moveTo>
                  <a:cubicBezTo>
                    <a:pt x="1459" y="2297"/>
                    <a:pt x="1455" y="2297"/>
                    <a:pt x="1451" y="2298"/>
                  </a:cubicBezTo>
                  <a:cubicBezTo>
                    <a:pt x="1450" y="2298"/>
                    <a:pt x="1449" y="2298"/>
                    <a:pt x="1449" y="2298"/>
                  </a:cubicBezTo>
                  <a:lnTo>
                    <a:pt x="1449" y="2298"/>
                  </a:lnTo>
                  <a:cubicBezTo>
                    <a:pt x="1453" y="2298"/>
                    <a:pt x="1457" y="2297"/>
                    <a:pt x="1462" y="2297"/>
                  </a:cubicBezTo>
                  <a:close/>
                  <a:moveTo>
                    <a:pt x="1449" y="2298"/>
                  </a:moveTo>
                  <a:cubicBezTo>
                    <a:pt x="1432" y="2300"/>
                    <a:pt x="1425" y="2301"/>
                    <a:pt x="1427" y="2301"/>
                  </a:cubicBezTo>
                  <a:cubicBezTo>
                    <a:pt x="1428" y="2301"/>
                    <a:pt x="1436" y="2300"/>
                    <a:pt x="1449" y="2298"/>
                  </a:cubicBezTo>
                  <a:close/>
                  <a:moveTo>
                    <a:pt x="1630" y="2291"/>
                  </a:moveTo>
                  <a:lnTo>
                    <a:pt x="1630" y="2295"/>
                  </a:lnTo>
                  <a:cubicBezTo>
                    <a:pt x="1630" y="2298"/>
                    <a:pt x="1630" y="2298"/>
                    <a:pt x="1592" y="2304"/>
                  </a:cubicBezTo>
                  <a:lnTo>
                    <a:pt x="1592" y="2298"/>
                  </a:lnTo>
                  <a:lnTo>
                    <a:pt x="1630" y="2291"/>
                  </a:lnTo>
                  <a:close/>
                  <a:moveTo>
                    <a:pt x="1558" y="2329"/>
                  </a:moveTo>
                  <a:cubicBezTo>
                    <a:pt x="1558" y="2331"/>
                    <a:pt x="1566" y="2331"/>
                    <a:pt x="1571" y="2331"/>
                  </a:cubicBezTo>
                  <a:cubicBezTo>
                    <a:pt x="1575" y="2331"/>
                    <a:pt x="1575" y="2331"/>
                    <a:pt x="1558" y="2329"/>
                  </a:cubicBezTo>
                  <a:close/>
                  <a:moveTo>
                    <a:pt x="1630" y="2335"/>
                  </a:moveTo>
                  <a:lnTo>
                    <a:pt x="1630" y="2338"/>
                  </a:lnTo>
                  <a:cubicBezTo>
                    <a:pt x="1630" y="2342"/>
                    <a:pt x="1630" y="2342"/>
                    <a:pt x="1595" y="2345"/>
                  </a:cubicBezTo>
                  <a:lnTo>
                    <a:pt x="1595" y="2342"/>
                  </a:lnTo>
                  <a:lnTo>
                    <a:pt x="1630" y="2335"/>
                  </a:lnTo>
                  <a:close/>
                  <a:moveTo>
                    <a:pt x="1702" y="2373"/>
                  </a:moveTo>
                  <a:lnTo>
                    <a:pt x="1702" y="2376"/>
                  </a:lnTo>
                  <a:cubicBezTo>
                    <a:pt x="1702" y="2382"/>
                    <a:pt x="1664" y="2385"/>
                    <a:pt x="1664" y="2385"/>
                  </a:cubicBezTo>
                  <a:cubicBezTo>
                    <a:pt x="1664" y="2385"/>
                    <a:pt x="1630" y="2385"/>
                    <a:pt x="1630" y="2382"/>
                  </a:cubicBezTo>
                  <a:cubicBezTo>
                    <a:pt x="1655" y="2379"/>
                    <a:pt x="1677" y="2376"/>
                    <a:pt x="1702" y="2373"/>
                  </a:cubicBezTo>
                  <a:close/>
                  <a:moveTo>
                    <a:pt x="1610" y="2551"/>
                  </a:moveTo>
                  <a:cubicBezTo>
                    <a:pt x="1613" y="2551"/>
                    <a:pt x="1617" y="2551"/>
                    <a:pt x="1624" y="2551"/>
                  </a:cubicBezTo>
                  <a:lnTo>
                    <a:pt x="1661" y="2551"/>
                  </a:lnTo>
                  <a:cubicBezTo>
                    <a:pt x="1696" y="2555"/>
                    <a:pt x="1730" y="2561"/>
                    <a:pt x="1696" y="2561"/>
                  </a:cubicBezTo>
                  <a:cubicBezTo>
                    <a:pt x="1671" y="2558"/>
                    <a:pt x="1649" y="2558"/>
                    <a:pt x="1624" y="2555"/>
                  </a:cubicBezTo>
                  <a:cubicBezTo>
                    <a:pt x="1624" y="2555"/>
                    <a:pt x="1602" y="2551"/>
                    <a:pt x="1610" y="2551"/>
                  </a:cubicBezTo>
                  <a:close/>
                  <a:moveTo>
                    <a:pt x="1736" y="2701"/>
                  </a:moveTo>
                  <a:cubicBezTo>
                    <a:pt x="1765" y="2701"/>
                    <a:pt x="1796" y="2707"/>
                    <a:pt x="1824" y="2714"/>
                  </a:cubicBezTo>
                  <a:cubicBezTo>
                    <a:pt x="1822" y="2718"/>
                    <a:pt x="1822" y="2720"/>
                    <a:pt x="1814" y="2720"/>
                  </a:cubicBezTo>
                  <a:cubicBezTo>
                    <a:pt x="1809" y="2720"/>
                    <a:pt x="1801" y="2719"/>
                    <a:pt x="1787" y="2718"/>
                  </a:cubicBezTo>
                  <a:cubicBezTo>
                    <a:pt x="1762" y="2718"/>
                    <a:pt x="1740" y="2711"/>
                    <a:pt x="1718" y="2702"/>
                  </a:cubicBezTo>
                  <a:cubicBezTo>
                    <a:pt x="1724" y="2701"/>
                    <a:pt x="1730" y="2701"/>
                    <a:pt x="1736" y="2701"/>
                  </a:cubicBezTo>
                  <a:close/>
                  <a:moveTo>
                    <a:pt x="1581" y="3313"/>
                  </a:moveTo>
                  <a:lnTo>
                    <a:pt x="1581" y="3313"/>
                  </a:lnTo>
                  <a:cubicBezTo>
                    <a:pt x="1583" y="3313"/>
                    <a:pt x="1600" y="3318"/>
                    <a:pt x="1633" y="3329"/>
                  </a:cubicBezTo>
                  <a:cubicBezTo>
                    <a:pt x="1668" y="3341"/>
                    <a:pt x="1702" y="3351"/>
                    <a:pt x="1699" y="3354"/>
                  </a:cubicBezTo>
                  <a:cubicBezTo>
                    <a:pt x="1721" y="3364"/>
                    <a:pt x="1728" y="3369"/>
                    <a:pt x="1725" y="3369"/>
                  </a:cubicBezTo>
                  <a:cubicBezTo>
                    <a:pt x="1718" y="3369"/>
                    <a:pt x="1673" y="3352"/>
                    <a:pt x="1630" y="3332"/>
                  </a:cubicBezTo>
                  <a:cubicBezTo>
                    <a:pt x="1596" y="3319"/>
                    <a:pt x="1579" y="3313"/>
                    <a:pt x="1581" y="3313"/>
                  </a:cubicBezTo>
                  <a:close/>
                  <a:moveTo>
                    <a:pt x="340" y="1"/>
                  </a:moveTo>
                  <a:cubicBezTo>
                    <a:pt x="339" y="1"/>
                    <a:pt x="331" y="17"/>
                    <a:pt x="314" y="48"/>
                  </a:cubicBezTo>
                  <a:cubicBezTo>
                    <a:pt x="303" y="63"/>
                    <a:pt x="298" y="70"/>
                    <a:pt x="296" y="70"/>
                  </a:cubicBezTo>
                  <a:cubicBezTo>
                    <a:pt x="294" y="70"/>
                    <a:pt x="296" y="61"/>
                    <a:pt x="301" y="41"/>
                  </a:cubicBezTo>
                  <a:cubicBezTo>
                    <a:pt x="306" y="23"/>
                    <a:pt x="308" y="15"/>
                    <a:pt x="307" y="15"/>
                  </a:cubicBezTo>
                  <a:lnTo>
                    <a:pt x="307" y="15"/>
                  </a:lnTo>
                  <a:cubicBezTo>
                    <a:pt x="305" y="15"/>
                    <a:pt x="301" y="22"/>
                    <a:pt x="292" y="35"/>
                  </a:cubicBezTo>
                  <a:cubicBezTo>
                    <a:pt x="273" y="66"/>
                    <a:pt x="260" y="101"/>
                    <a:pt x="251" y="135"/>
                  </a:cubicBezTo>
                  <a:cubicBezTo>
                    <a:pt x="254" y="138"/>
                    <a:pt x="254" y="138"/>
                    <a:pt x="239" y="170"/>
                  </a:cubicBezTo>
                  <a:lnTo>
                    <a:pt x="232" y="167"/>
                  </a:lnTo>
                  <a:cubicBezTo>
                    <a:pt x="230" y="166"/>
                    <a:pt x="229" y="165"/>
                    <a:pt x="227" y="165"/>
                  </a:cubicBezTo>
                  <a:cubicBezTo>
                    <a:pt x="222" y="165"/>
                    <a:pt x="216" y="169"/>
                    <a:pt x="201" y="189"/>
                  </a:cubicBezTo>
                  <a:cubicBezTo>
                    <a:pt x="180" y="212"/>
                    <a:pt x="157" y="261"/>
                    <a:pt x="162" y="261"/>
                  </a:cubicBezTo>
                  <a:cubicBezTo>
                    <a:pt x="164" y="261"/>
                    <a:pt x="166" y="259"/>
                    <a:pt x="170" y="254"/>
                  </a:cubicBezTo>
                  <a:lnTo>
                    <a:pt x="170" y="254"/>
                  </a:lnTo>
                  <a:lnTo>
                    <a:pt x="160" y="289"/>
                  </a:lnTo>
                  <a:cubicBezTo>
                    <a:pt x="136" y="339"/>
                    <a:pt x="126" y="365"/>
                    <a:pt x="128" y="365"/>
                  </a:cubicBezTo>
                  <a:cubicBezTo>
                    <a:pt x="130" y="365"/>
                    <a:pt x="144" y="342"/>
                    <a:pt x="166" y="295"/>
                  </a:cubicBezTo>
                  <a:cubicBezTo>
                    <a:pt x="190" y="242"/>
                    <a:pt x="202" y="218"/>
                    <a:pt x="203" y="218"/>
                  </a:cubicBezTo>
                  <a:lnTo>
                    <a:pt x="203" y="218"/>
                  </a:lnTo>
                  <a:cubicBezTo>
                    <a:pt x="204" y="218"/>
                    <a:pt x="198" y="234"/>
                    <a:pt x="185" y="264"/>
                  </a:cubicBezTo>
                  <a:cubicBezTo>
                    <a:pt x="154" y="330"/>
                    <a:pt x="157" y="330"/>
                    <a:pt x="163" y="333"/>
                  </a:cubicBezTo>
                  <a:cubicBezTo>
                    <a:pt x="166" y="336"/>
                    <a:pt x="166" y="336"/>
                    <a:pt x="151" y="367"/>
                  </a:cubicBezTo>
                  <a:cubicBezTo>
                    <a:pt x="138" y="389"/>
                    <a:pt x="129" y="411"/>
                    <a:pt x="126" y="436"/>
                  </a:cubicBezTo>
                  <a:cubicBezTo>
                    <a:pt x="126" y="437"/>
                    <a:pt x="127" y="437"/>
                    <a:pt x="128" y="437"/>
                  </a:cubicBezTo>
                  <a:cubicBezTo>
                    <a:pt x="130" y="437"/>
                    <a:pt x="132" y="431"/>
                    <a:pt x="144" y="405"/>
                  </a:cubicBezTo>
                  <a:cubicBezTo>
                    <a:pt x="149" y="391"/>
                    <a:pt x="153" y="384"/>
                    <a:pt x="155" y="384"/>
                  </a:cubicBezTo>
                  <a:lnTo>
                    <a:pt x="155" y="384"/>
                  </a:lnTo>
                  <a:cubicBezTo>
                    <a:pt x="157" y="384"/>
                    <a:pt x="154" y="402"/>
                    <a:pt x="138" y="442"/>
                  </a:cubicBezTo>
                  <a:cubicBezTo>
                    <a:pt x="133" y="457"/>
                    <a:pt x="130" y="465"/>
                    <a:pt x="130" y="465"/>
                  </a:cubicBezTo>
                  <a:cubicBezTo>
                    <a:pt x="131" y="465"/>
                    <a:pt x="139" y="449"/>
                    <a:pt x="157" y="411"/>
                  </a:cubicBezTo>
                  <a:cubicBezTo>
                    <a:pt x="172" y="381"/>
                    <a:pt x="181" y="366"/>
                    <a:pt x="184" y="366"/>
                  </a:cubicBezTo>
                  <a:lnTo>
                    <a:pt x="184" y="366"/>
                  </a:lnTo>
                  <a:cubicBezTo>
                    <a:pt x="186" y="366"/>
                    <a:pt x="181" y="383"/>
                    <a:pt x="166" y="417"/>
                  </a:cubicBezTo>
                  <a:lnTo>
                    <a:pt x="173" y="421"/>
                  </a:lnTo>
                  <a:cubicBezTo>
                    <a:pt x="188" y="402"/>
                    <a:pt x="201" y="383"/>
                    <a:pt x="210" y="361"/>
                  </a:cubicBezTo>
                  <a:cubicBezTo>
                    <a:pt x="228" y="323"/>
                    <a:pt x="236" y="307"/>
                    <a:pt x="237" y="307"/>
                  </a:cubicBezTo>
                  <a:lnTo>
                    <a:pt x="237" y="307"/>
                  </a:lnTo>
                  <a:cubicBezTo>
                    <a:pt x="237" y="307"/>
                    <a:pt x="234" y="315"/>
                    <a:pt x="229" y="330"/>
                  </a:cubicBezTo>
                  <a:cubicBezTo>
                    <a:pt x="220" y="352"/>
                    <a:pt x="210" y="374"/>
                    <a:pt x="201" y="395"/>
                  </a:cubicBezTo>
                  <a:cubicBezTo>
                    <a:pt x="185" y="427"/>
                    <a:pt x="188" y="430"/>
                    <a:pt x="192" y="433"/>
                  </a:cubicBezTo>
                  <a:cubicBezTo>
                    <a:pt x="192" y="433"/>
                    <a:pt x="193" y="433"/>
                    <a:pt x="195" y="433"/>
                  </a:cubicBezTo>
                  <a:cubicBezTo>
                    <a:pt x="199" y="433"/>
                    <a:pt x="206" y="430"/>
                    <a:pt x="220" y="405"/>
                  </a:cubicBezTo>
                  <a:lnTo>
                    <a:pt x="220" y="405"/>
                  </a:lnTo>
                  <a:lnTo>
                    <a:pt x="201" y="439"/>
                  </a:lnTo>
                  <a:cubicBezTo>
                    <a:pt x="203" y="439"/>
                    <a:pt x="197" y="453"/>
                    <a:pt x="197" y="453"/>
                  </a:cubicBezTo>
                  <a:cubicBezTo>
                    <a:pt x="197" y="453"/>
                    <a:pt x="199" y="450"/>
                    <a:pt x="204" y="439"/>
                  </a:cubicBezTo>
                  <a:lnTo>
                    <a:pt x="204" y="439"/>
                  </a:lnTo>
                  <a:cubicBezTo>
                    <a:pt x="204" y="439"/>
                    <a:pt x="210" y="442"/>
                    <a:pt x="198" y="477"/>
                  </a:cubicBezTo>
                  <a:cubicBezTo>
                    <a:pt x="196" y="485"/>
                    <a:pt x="196" y="489"/>
                    <a:pt x="199" y="489"/>
                  </a:cubicBezTo>
                  <a:cubicBezTo>
                    <a:pt x="207" y="489"/>
                    <a:pt x="238" y="443"/>
                    <a:pt x="257" y="389"/>
                  </a:cubicBezTo>
                  <a:lnTo>
                    <a:pt x="260" y="389"/>
                  </a:lnTo>
                  <a:cubicBezTo>
                    <a:pt x="261" y="389"/>
                    <a:pt x="261" y="389"/>
                    <a:pt x="261" y="389"/>
                  </a:cubicBezTo>
                  <a:cubicBezTo>
                    <a:pt x="265" y="389"/>
                    <a:pt x="279" y="361"/>
                    <a:pt x="279" y="361"/>
                  </a:cubicBezTo>
                  <a:cubicBezTo>
                    <a:pt x="295" y="335"/>
                    <a:pt x="300" y="333"/>
                    <a:pt x="303" y="333"/>
                  </a:cubicBezTo>
                  <a:cubicBezTo>
                    <a:pt x="303" y="333"/>
                    <a:pt x="304" y="333"/>
                    <a:pt x="304" y="333"/>
                  </a:cubicBezTo>
                  <a:lnTo>
                    <a:pt x="270" y="395"/>
                  </a:lnTo>
                  <a:cubicBezTo>
                    <a:pt x="238" y="451"/>
                    <a:pt x="221" y="486"/>
                    <a:pt x="224" y="486"/>
                  </a:cubicBezTo>
                  <a:cubicBezTo>
                    <a:pt x="226" y="486"/>
                    <a:pt x="233" y="477"/>
                    <a:pt x="246" y="456"/>
                  </a:cubicBezTo>
                  <a:lnTo>
                    <a:pt x="246" y="456"/>
                  </a:lnTo>
                  <a:cubicBezTo>
                    <a:pt x="245" y="458"/>
                    <a:pt x="243" y="461"/>
                    <a:pt x="242" y="464"/>
                  </a:cubicBezTo>
                  <a:cubicBezTo>
                    <a:pt x="233" y="481"/>
                    <a:pt x="230" y="490"/>
                    <a:pt x="233" y="490"/>
                  </a:cubicBezTo>
                  <a:cubicBezTo>
                    <a:pt x="236" y="490"/>
                    <a:pt x="243" y="484"/>
                    <a:pt x="254" y="471"/>
                  </a:cubicBezTo>
                  <a:cubicBezTo>
                    <a:pt x="276" y="442"/>
                    <a:pt x="295" y="414"/>
                    <a:pt x="314" y="380"/>
                  </a:cubicBezTo>
                  <a:cubicBezTo>
                    <a:pt x="327" y="354"/>
                    <a:pt x="331" y="351"/>
                    <a:pt x="332" y="351"/>
                  </a:cubicBezTo>
                  <a:cubicBezTo>
                    <a:pt x="332" y="351"/>
                    <a:pt x="333" y="352"/>
                    <a:pt x="333" y="352"/>
                  </a:cubicBezTo>
                  <a:cubicBezTo>
                    <a:pt x="336" y="355"/>
                    <a:pt x="336" y="355"/>
                    <a:pt x="320" y="386"/>
                  </a:cubicBezTo>
                  <a:cubicBezTo>
                    <a:pt x="302" y="419"/>
                    <a:pt x="295" y="435"/>
                    <a:pt x="298" y="435"/>
                  </a:cubicBezTo>
                  <a:cubicBezTo>
                    <a:pt x="300" y="435"/>
                    <a:pt x="311" y="421"/>
                    <a:pt x="329" y="392"/>
                  </a:cubicBezTo>
                  <a:lnTo>
                    <a:pt x="329" y="392"/>
                  </a:lnTo>
                  <a:lnTo>
                    <a:pt x="314" y="424"/>
                  </a:lnTo>
                  <a:cubicBezTo>
                    <a:pt x="299" y="448"/>
                    <a:pt x="286" y="473"/>
                    <a:pt x="300" y="473"/>
                  </a:cubicBezTo>
                  <a:cubicBezTo>
                    <a:pt x="303" y="473"/>
                    <a:pt x="309" y="471"/>
                    <a:pt x="317" y="468"/>
                  </a:cubicBezTo>
                  <a:cubicBezTo>
                    <a:pt x="329" y="477"/>
                    <a:pt x="339" y="483"/>
                    <a:pt x="320" y="515"/>
                  </a:cubicBezTo>
                  <a:cubicBezTo>
                    <a:pt x="316" y="521"/>
                    <a:pt x="315" y="524"/>
                    <a:pt x="316" y="524"/>
                  </a:cubicBezTo>
                  <a:cubicBezTo>
                    <a:pt x="322" y="524"/>
                    <a:pt x="360" y="481"/>
                    <a:pt x="395" y="436"/>
                  </a:cubicBezTo>
                  <a:lnTo>
                    <a:pt x="395" y="436"/>
                  </a:lnTo>
                  <a:cubicBezTo>
                    <a:pt x="380" y="468"/>
                    <a:pt x="383" y="471"/>
                    <a:pt x="389" y="474"/>
                  </a:cubicBezTo>
                  <a:cubicBezTo>
                    <a:pt x="398" y="483"/>
                    <a:pt x="398" y="483"/>
                    <a:pt x="380" y="511"/>
                  </a:cubicBezTo>
                  <a:cubicBezTo>
                    <a:pt x="359" y="542"/>
                    <a:pt x="349" y="556"/>
                    <a:pt x="349" y="556"/>
                  </a:cubicBezTo>
                  <a:cubicBezTo>
                    <a:pt x="350" y="556"/>
                    <a:pt x="361" y="542"/>
                    <a:pt x="383" y="515"/>
                  </a:cubicBezTo>
                  <a:cubicBezTo>
                    <a:pt x="397" y="495"/>
                    <a:pt x="405" y="487"/>
                    <a:pt x="409" y="487"/>
                  </a:cubicBezTo>
                  <a:cubicBezTo>
                    <a:pt x="415" y="487"/>
                    <a:pt x="403" y="516"/>
                    <a:pt x="376" y="555"/>
                  </a:cubicBezTo>
                  <a:cubicBezTo>
                    <a:pt x="358" y="583"/>
                    <a:pt x="361" y="587"/>
                    <a:pt x="367" y="593"/>
                  </a:cubicBezTo>
                  <a:cubicBezTo>
                    <a:pt x="381" y="575"/>
                    <a:pt x="388" y="571"/>
                    <a:pt x="393" y="571"/>
                  </a:cubicBezTo>
                  <a:cubicBezTo>
                    <a:pt x="397" y="571"/>
                    <a:pt x="399" y="573"/>
                    <a:pt x="401" y="574"/>
                  </a:cubicBezTo>
                  <a:cubicBezTo>
                    <a:pt x="404" y="576"/>
                    <a:pt x="406" y="577"/>
                    <a:pt x="407" y="577"/>
                  </a:cubicBezTo>
                  <a:cubicBezTo>
                    <a:pt x="413" y="577"/>
                    <a:pt x="421" y="566"/>
                    <a:pt x="452" y="521"/>
                  </a:cubicBezTo>
                  <a:cubicBezTo>
                    <a:pt x="481" y="478"/>
                    <a:pt x="491" y="467"/>
                    <a:pt x="496" y="467"/>
                  </a:cubicBezTo>
                  <a:cubicBezTo>
                    <a:pt x="499" y="467"/>
                    <a:pt x="500" y="469"/>
                    <a:pt x="502" y="471"/>
                  </a:cubicBezTo>
                  <a:cubicBezTo>
                    <a:pt x="505" y="474"/>
                    <a:pt x="508" y="477"/>
                    <a:pt x="489" y="505"/>
                  </a:cubicBezTo>
                  <a:cubicBezTo>
                    <a:pt x="489" y="505"/>
                    <a:pt x="470" y="536"/>
                    <a:pt x="474" y="540"/>
                  </a:cubicBezTo>
                  <a:cubicBezTo>
                    <a:pt x="477" y="543"/>
                    <a:pt x="480" y="546"/>
                    <a:pt x="461" y="574"/>
                  </a:cubicBezTo>
                  <a:cubicBezTo>
                    <a:pt x="461" y="574"/>
                    <a:pt x="442" y="605"/>
                    <a:pt x="448" y="612"/>
                  </a:cubicBezTo>
                  <a:cubicBezTo>
                    <a:pt x="458" y="615"/>
                    <a:pt x="464" y="621"/>
                    <a:pt x="442" y="649"/>
                  </a:cubicBezTo>
                  <a:cubicBezTo>
                    <a:pt x="443" y="650"/>
                    <a:pt x="444" y="651"/>
                    <a:pt x="444" y="651"/>
                  </a:cubicBezTo>
                  <a:cubicBezTo>
                    <a:pt x="447" y="651"/>
                    <a:pt x="451" y="645"/>
                    <a:pt x="467" y="624"/>
                  </a:cubicBezTo>
                  <a:cubicBezTo>
                    <a:pt x="479" y="606"/>
                    <a:pt x="494" y="588"/>
                    <a:pt x="500" y="588"/>
                  </a:cubicBezTo>
                  <a:cubicBezTo>
                    <a:pt x="504" y="588"/>
                    <a:pt x="505" y="594"/>
                    <a:pt x="502" y="609"/>
                  </a:cubicBezTo>
                  <a:cubicBezTo>
                    <a:pt x="505" y="610"/>
                    <a:pt x="508" y="613"/>
                    <a:pt x="513" y="613"/>
                  </a:cubicBezTo>
                  <a:cubicBezTo>
                    <a:pt x="519" y="613"/>
                    <a:pt x="527" y="608"/>
                    <a:pt x="539" y="593"/>
                  </a:cubicBezTo>
                  <a:lnTo>
                    <a:pt x="539" y="593"/>
                  </a:lnTo>
                  <a:cubicBezTo>
                    <a:pt x="542" y="596"/>
                    <a:pt x="542" y="596"/>
                    <a:pt x="521" y="624"/>
                  </a:cubicBezTo>
                  <a:cubicBezTo>
                    <a:pt x="499" y="654"/>
                    <a:pt x="489" y="670"/>
                    <a:pt x="493" y="670"/>
                  </a:cubicBezTo>
                  <a:cubicBezTo>
                    <a:pt x="497" y="670"/>
                    <a:pt x="510" y="658"/>
                    <a:pt x="533" y="634"/>
                  </a:cubicBezTo>
                  <a:cubicBezTo>
                    <a:pt x="543" y="621"/>
                    <a:pt x="549" y="614"/>
                    <a:pt x="551" y="614"/>
                  </a:cubicBezTo>
                  <a:lnTo>
                    <a:pt x="551" y="614"/>
                  </a:lnTo>
                  <a:cubicBezTo>
                    <a:pt x="553" y="614"/>
                    <a:pt x="549" y="623"/>
                    <a:pt x="539" y="640"/>
                  </a:cubicBezTo>
                  <a:cubicBezTo>
                    <a:pt x="539" y="640"/>
                    <a:pt x="539" y="640"/>
                    <a:pt x="540" y="640"/>
                  </a:cubicBezTo>
                  <a:cubicBezTo>
                    <a:pt x="541" y="640"/>
                    <a:pt x="547" y="638"/>
                    <a:pt x="568" y="615"/>
                  </a:cubicBezTo>
                  <a:cubicBezTo>
                    <a:pt x="579" y="603"/>
                    <a:pt x="585" y="597"/>
                    <a:pt x="587" y="597"/>
                  </a:cubicBezTo>
                  <a:lnTo>
                    <a:pt x="587" y="597"/>
                  </a:lnTo>
                  <a:cubicBezTo>
                    <a:pt x="589" y="597"/>
                    <a:pt x="585" y="606"/>
                    <a:pt x="577" y="624"/>
                  </a:cubicBezTo>
                  <a:cubicBezTo>
                    <a:pt x="555" y="652"/>
                    <a:pt x="558" y="656"/>
                    <a:pt x="561" y="659"/>
                  </a:cubicBezTo>
                  <a:cubicBezTo>
                    <a:pt x="567" y="653"/>
                    <a:pt x="574" y="650"/>
                    <a:pt x="581" y="650"/>
                  </a:cubicBezTo>
                  <a:cubicBezTo>
                    <a:pt x="602" y="650"/>
                    <a:pt x="621" y="675"/>
                    <a:pt x="602" y="696"/>
                  </a:cubicBezTo>
                  <a:cubicBezTo>
                    <a:pt x="623" y="678"/>
                    <a:pt x="628" y="673"/>
                    <a:pt x="631" y="673"/>
                  </a:cubicBezTo>
                  <a:cubicBezTo>
                    <a:pt x="632" y="673"/>
                    <a:pt x="633" y="674"/>
                    <a:pt x="633" y="674"/>
                  </a:cubicBezTo>
                  <a:cubicBezTo>
                    <a:pt x="616" y="698"/>
                    <a:pt x="609" y="709"/>
                    <a:pt x="611" y="709"/>
                  </a:cubicBezTo>
                  <a:cubicBezTo>
                    <a:pt x="613" y="709"/>
                    <a:pt x="634" y="686"/>
                    <a:pt x="662" y="652"/>
                  </a:cubicBezTo>
                  <a:lnTo>
                    <a:pt x="658" y="649"/>
                  </a:lnTo>
                  <a:lnTo>
                    <a:pt x="655" y="646"/>
                  </a:lnTo>
                  <a:cubicBezTo>
                    <a:pt x="674" y="623"/>
                    <a:pt x="686" y="611"/>
                    <a:pt x="689" y="611"/>
                  </a:cubicBezTo>
                  <a:lnTo>
                    <a:pt x="689" y="611"/>
                  </a:lnTo>
                  <a:cubicBezTo>
                    <a:pt x="693" y="611"/>
                    <a:pt x="680" y="634"/>
                    <a:pt x="640" y="684"/>
                  </a:cubicBezTo>
                  <a:cubicBezTo>
                    <a:pt x="619" y="712"/>
                    <a:pt x="609" y="726"/>
                    <a:pt x="610" y="726"/>
                  </a:cubicBezTo>
                  <a:cubicBezTo>
                    <a:pt x="611" y="726"/>
                    <a:pt x="623" y="713"/>
                    <a:pt x="646" y="687"/>
                  </a:cubicBezTo>
                  <a:cubicBezTo>
                    <a:pt x="669" y="663"/>
                    <a:pt x="683" y="651"/>
                    <a:pt x="685" y="651"/>
                  </a:cubicBezTo>
                  <a:lnTo>
                    <a:pt x="685" y="651"/>
                  </a:lnTo>
                  <a:cubicBezTo>
                    <a:pt x="689" y="651"/>
                    <a:pt x="679" y="666"/>
                    <a:pt x="655" y="696"/>
                  </a:cubicBezTo>
                  <a:cubicBezTo>
                    <a:pt x="633" y="725"/>
                    <a:pt x="622" y="739"/>
                    <a:pt x="623" y="739"/>
                  </a:cubicBezTo>
                  <a:cubicBezTo>
                    <a:pt x="624" y="739"/>
                    <a:pt x="635" y="726"/>
                    <a:pt x="658" y="699"/>
                  </a:cubicBezTo>
                  <a:cubicBezTo>
                    <a:pt x="712" y="644"/>
                    <a:pt x="746" y="613"/>
                    <a:pt x="752" y="613"/>
                  </a:cubicBezTo>
                  <a:lnTo>
                    <a:pt x="752" y="613"/>
                  </a:lnTo>
                  <a:cubicBezTo>
                    <a:pt x="756" y="613"/>
                    <a:pt x="740" y="636"/>
                    <a:pt x="696" y="687"/>
                  </a:cubicBezTo>
                  <a:cubicBezTo>
                    <a:pt x="649" y="740"/>
                    <a:pt x="630" y="771"/>
                    <a:pt x="633" y="775"/>
                  </a:cubicBezTo>
                  <a:cubicBezTo>
                    <a:pt x="634" y="775"/>
                    <a:pt x="634" y="775"/>
                    <a:pt x="634" y="775"/>
                  </a:cubicBezTo>
                  <a:cubicBezTo>
                    <a:pt x="639" y="775"/>
                    <a:pt x="660" y="748"/>
                    <a:pt x="684" y="721"/>
                  </a:cubicBezTo>
                  <a:cubicBezTo>
                    <a:pt x="705" y="694"/>
                    <a:pt x="716" y="681"/>
                    <a:pt x="718" y="681"/>
                  </a:cubicBezTo>
                  <a:lnTo>
                    <a:pt x="718" y="681"/>
                  </a:lnTo>
                  <a:cubicBezTo>
                    <a:pt x="720" y="681"/>
                    <a:pt x="711" y="697"/>
                    <a:pt x="690" y="728"/>
                  </a:cubicBezTo>
                  <a:cubicBezTo>
                    <a:pt x="652" y="782"/>
                    <a:pt x="638" y="805"/>
                    <a:pt x="645" y="805"/>
                  </a:cubicBezTo>
                  <a:cubicBezTo>
                    <a:pt x="650" y="805"/>
                    <a:pt x="664" y="795"/>
                    <a:pt x="687" y="778"/>
                  </a:cubicBezTo>
                  <a:cubicBezTo>
                    <a:pt x="713" y="760"/>
                    <a:pt x="729" y="752"/>
                    <a:pt x="735" y="752"/>
                  </a:cubicBezTo>
                  <a:cubicBezTo>
                    <a:pt x="742" y="752"/>
                    <a:pt x="731" y="766"/>
                    <a:pt x="699" y="790"/>
                  </a:cubicBezTo>
                  <a:cubicBezTo>
                    <a:pt x="668" y="818"/>
                    <a:pt x="655" y="830"/>
                    <a:pt x="655" y="830"/>
                  </a:cubicBezTo>
                  <a:cubicBezTo>
                    <a:pt x="656" y="830"/>
                    <a:pt x="663" y="824"/>
                    <a:pt x="674" y="815"/>
                  </a:cubicBezTo>
                  <a:cubicBezTo>
                    <a:pt x="680" y="822"/>
                    <a:pt x="687" y="828"/>
                    <a:pt x="690" y="831"/>
                  </a:cubicBezTo>
                  <a:cubicBezTo>
                    <a:pt x="690" y="831"/>
                    <a:pt x="690" y="831"/>
                    <a:pt x="691" y="831"/>
                  </a:cubicBezTo>
                  <a:cubicBezTo>
                    <a:pt x="696" y="831"/>
                    <a:pt x="719" y="808"/>
                    <a:pt x="743" y="784"/>
                  </a:cubicBezTo>
                  <a:lnTo>
                    <a:pt x="743" y="784"/>
                  </a:lnTo>
                  <a:cubicBezTo>
                    <a:pt x="712" y="821"/>
                    <a:pt x="693" y="848"/>
                    <a:pt x="700" y="848"/>
                  </a:cubicBezTo>
                  <a:cubicBezTo>
                    <a:pt x="704" y="848"/>
                    <a:pt x="715" y="841"/>
                    <a:pt x="734" y="825"/>
                  </a:cubicBezTo>
                  <a:lnTo>
                    <a:pt x="737" y="831"/>
                  </a:lnTo>
                  <a:cubicBezTo>
                    <a:pt x="738" y="832"/>
                    <a:pt x="738" y="833"/>
                    <a:pt x="739" y="833"/>
                  </a:cubicBezTo>
                  <a:cubicBezTo>
                    <a:pt x="742" y="833"/>
                    <a:pt x="748" y="828"/>
                    <a:pt x="768" y="812"/>
                  </a:cubicBezTo>
                  <a:cubicBezTo>
                    <a:pt x="775" y="807"/>
                    <a:pt x="779" y="804"/>
                    <a:pt x="781" y="804"/>
                  </a:cubicBezTo>
                  <a:lnTo>
                    <a:pt x="781" y="804"/>
                  </a:lnTo>
                  <a:cubicBezTo>
                    <a:pt x="785" y="804"/>
                    <a:pt x="769" y="826"/>
                    <a:pt x="752" y="847"/>
                  </a:cubicBezTo>
                  <a:cubicBezTo>
                    <a:pt x="736" y="867"/>
                    <a:pt x="719" y="888"/>
                    <a:pt x="720" y="888"/>
                  </a:cubicBezTo>
                  <a:cubicBezTo>
                    <a:pt x="721" y="888"/>
                    <a:pt x="724" y="885"/>
                    <a:pt x="731" y="878"/>
                  </a:cubicBezTo>
                  <a:cubicBezTo>
                    <a:pt x="759" y="853"/>
                    <a:pt x="787" y="831"/>
                    <a:pt x="815" y="809"/>
                  </a:cubicBezTo>
                  <a:cubicBezTo>
                    <a:pt x="822" y="804"/>
                    <a:pt x="826" y="801"/>
                    <a:pt x="828" y="801"/>
                  </a:cubicBezTo>
                  <a:lnTo>
                    <a:pt x="828" y="801"/>
                  </a:lnTo>
                  <a:cubicBezTo>
                    <a:pt x="832" y="801"/>
                    <a:pt x="814" y="822"/>
                    <a:pt x="793" y="840"/>
                  </a:cubicBezTo>
                  <a:cubicBezTo>
                    <a:pt x="774" y="856"/>
                    <a:pt x="759" y="875"/>
                    <a:pt x="746" y="897"/>
                  </a:cubicBezTo>
                  <a:cubicBezTo>
                    <a:pt x="747" y="898"/>
                    <a:pt x="749" y="900"/>
                    <a:pt x="752" y="900"/>
                  </a:cubicBezTo>
                  <a:cubicBezTo>
                    <a:pt x="757" y="900"/>
                    <a:pt x="765" y="895"/>
                    <a:pt x="781" y="878"/>
                  </a:cubicBezTo>
                  <a:cubicBezTo>
                    <a:pt x="789" y="870"/>
                    <a:pt x="796" y="866"/>
                    <a:pt x="801" y="866"/>
                  </a:cubicBezTo>
                  <a:cubicBezTo>
                    <a:pt x="812" y="866"/>
                    <a:pt x="814" y="881"/>
                    <a:pt x="799" y="900"/>
                  </a:cubicBezTo>
                  <a:lnTo>
                    <a:pt x="806" y="906"/>
                  </a:lnTo>
                  <a:cubicBezTo>
                    <a:pt x="806" y="906"/>
                    <a:pt x="806" y="907"/>
                    <a:pt x="806" y="907"/>
                  </a:cubicBezTo>
                  <a:cubicBezTo>
                    <a:pt x="810" y="907"/>
                    <a:pt x="833" y="890"/>
                    <a:pt x="837" y="890"/>
                  </a:cubicBezTo>
                  <a:cubicBezTo>
                    <a:pt x="837" y="890"/>
                    <a:pt x="837" y="890"/>
                    <a:pt x="837" y="891"/>
                  </a:cubicBezTo>
                  <a:cubicBezTo>
                    <a:pt x="837" y="891"/>
                    <a:pt x="837" y="891"/>
                    <a:pt x="838" y="891"/>
                  </a:cubicBezTo>
                  <a:cubicBezTo>
                    <a:pt x="840" y="891"/>
                    <a:pt x="847" y="889"/>
                    <a:pt x="868" y="875"/>
                  </a:cubicBezTo>
                  <a:lnTo>
                    <a:pt x="868" y="875"/>
                  </a:lnTo>
                  <a:cubicBezTo>
                    <a:pt x="872" y="878"/>
                    <a:pt x="875" y="881"/>
                    <a:pt x="850" y="903"/>
                  </a:cubicBezTo>
                  <a:cubicBezTo>
                    <a:pt x="875" y="882"/>
                    <a:pt x="889" y="871"/>
                    <a:pt x="890" y="871"/>
                  </a:cubicBezTo>
                  <a:lnTo>
                    <a:pt x="890" y="871"/>
                  </a:lnTo>
                  <a:cubicBezTo>
                    <a:pt x="891" y="871"/>
                    <a:pt x="879" y="883"/>
                    <a:pt x="853" y="909"/>
                  </a:cubicBezTo>
                  <a:cubicBezTo>
                    <a:pt x="827" y="935"/>
                    <a:pt x="815" y="947"/>
                    <a:pt x="816" y="947"/>
                  </a:cubicBezTo>
                  <a:cubicBezTo>
                    <a:pt x="816" y="947"/>
                    <a:pt x="830" y="936"/>
                    <a:pt x="856" y="913"/>
                  </a:cubicBezTo>
                  <a:cubicBezTo>
                    <a:pt x="869" y="904"/>
                    <a:pt x="876" y="899"/>
                    <a:pt x="878" y="899"/>
                  </a:cubicBezTo>
                  <a:lnTo>
                    <a:pt x="878" y="899"/>
                  </a:lnTo>
                  <a:cubicBezTo>
                    <a:pt x="879" y="899"/>
                    <a:pt x="874" y="905"/>
                    <a:pt x="862" y="919"/>
                  </a:cubicBezTo>
                  <a:cubicBezTo>
                    <a:pt x="847" y="933"/>
                    <a:pt x="841" y="940"/>
                    <a:pt x="843" y="940"/>
                  </a:cubicBezTo>
                  <a:cubicBezTo>
                    <a:pt x="845" y="940"/>
                    <a:pt x="853" y="935"/>
                    <a:pt x="865" y="925"/>
                  </a:cubicBezTo>
                  <a:cubicBezTo>
                    <a:pt x="896" y="898"/>
                    <a:pt x="920" y="882"/>
                    <a:pt x="925" y="882"/>
                  </a:cubicBezTo>
                  <a:cubicBezTo>
                    <a:pt x="929" y="882"/>
                    <a:pt x="923" y="891"/>
                    <a:pt x="900" y="913"/>
                  </a:cubicBezTo>
                  <a:cubicBezTo>
                    <a:pt x="900" y="913"/>
                    <a:pt x="900" y="913"/>
                    <a:pt x="900" y="913"/>
                  </a:cubicBezTo>
                  <a:cubicBezTo>
                    <a:pt x="903" y="913"/>
                    <a:pt x="910" y="911"/>
                    <a:pt x="934" y="894"/>
                  </a:cubicBezTo>
                  <a:cubicBezTo>
                    <a:pt x="960" y="872"/>
                    <a:pt x="974" y="861"/>
                    <a:pt x="974" y="861"/>
                  </a:cubicBezTo>
                  <a:lnTo>
                    <a:pt x="974" y="861"/>
                  </a:lnTo>
                  <a:cubicBezTo>
                    <a:pt x="975" y="861"/>
                    <a:pt x="961" y="873"/>
                    <a:pt x="934" y="897"/>
                  </a:cubicBezTo>
                  <a:cubicBezTo>
                    <a:pt x="908" y="925"/>
                    <a:pt x="896" y="939"/>
                    <a:pt x="899" y="939"/>
                  </a:cubicBezTo>
                  <a:cubicBezTo>
                    <a:pt x="902" y="939"/>
                    <a:pt x="917" y="928"/>
                    <a:pt x="944" y="906"/>
                  </a:cubicBezTo>
                  <a:cubicBezTo>
                    <a:pt x="944" y="906"/>
                    <a:pt x="953" y="900"/>
                    <a:pt x="957" y="900"/>
                  </a:cubicBezTo>
                  <a:cubicBezTo>
                    <a:pt x="959" y="900"/>
                    <a:pt x="959" y="904"/>
                    <a:pt x="950" y="916"/>
                  </a:cubicBezTo>
                  <a:cubicBezTo>
                    <a:pt x="935" y="935"/>
                    <a:pt x="925" y="960"/>
                    <a:pt x="934" y="960"/>
                  </a:cubicBezTo>
                  <a:cubicBezTo>
                    <a:pt x="939" y="960"/>
                    <a:pt x="949" y="954"/>
                    <a:pt x="966" y="938"/>
                  </a:cubicBezTo>
                  <a:lnTo>
                    <a:pt x="972" y="944"/>
                  </a:lnTo>
                  <a:cubicBezTo>
                    <a:pt x="959" y="962"/>
                    <a:pt x="955" y="971"/>
                    <a:pt x="959" y="971"/>
                  </a:cubicBezTo>
                  <a:cubicBezTo>
                    <a:pt x="962" y="971"/>
                    <a:pt x="970" y="967"/>
                    <a:pt x="981" y="960"/>
                  </a:cubicBezTo>
                  <a:lnTo>
                    <a:pt x="1013" y="938"/>
                  </a:lnTo>
                  <a:lnTo>
                    <a:pt x="1013" y="938"/>
                  </a:lnTo>
                  <a:cubicBezTo>
                    <a:pt x="984" y="963"/>
                    <a:pt x="959" y="988"/>
                    <a:pt x="962" y="991"/>
                  </a:cubicBezTo>
                  <a:cubicBezTo>
                    <a:pt x="963" y="992"/>
                    <a:pt x="964" y="992"/>
                    <a:pt x="965" y="992"/>
                  </a:cubicBezTo>
                  <a:cubicBezTo>
                    <a:pt x="967" y="992"/>
                    <a:pt x="972" y="988"/>
                    <a:pt x="991" y="972"/>
                  </a:cubicBezTo>
                  <a:cubicBezTo>
                    <a:pt x="1006" y="955"/>
                    <a:pt x="1013" y="950"/>
                    <a:pt x="1017" y="950"/>
                  </a:cubicBezTo>
                  <a:cubicBezTo>
                    <a:pt x="1020" y="950"/>
                    <a:pt x="1021" y="952"/>
                    <a:pt x="1022" y="953"/>
                  </a:cubicBezTo>
                  <a:cubicBezTo>
                    <a:pt x="1025" y="956"/>
                    <a:pt x="1000" y="981"/>
                    <a:pt x="972" y="1003"/>
                  </a:cubicBezTo>
                  <a:lnTo>
                    <a:pt x="975" y="1007"/>
                  </a:lnTo>
                  <a:cubicBezTo>
                    <a:pt x="1005" y="982"/>
                    <a:pt x="1019" y="972"/>
                    <a:pt x="1021" y="972"/>
                  </a:cubicBezTo>
                  <a:lnTo>
                    <a:pt x="1021" y="972"/>
                  </a:lnTo>
                  <a:cubicBezTo>
                    <a:pt x="1022" y="972"/>
                    <a:pt x="1016" y="978"/>
                    <a:pt x="1003" y="988"/>
                  </a:cubicBezTo>
                  <a:cubicBezTo>
                    <a:pt x="978" y="1013"/>
                    <a:pt x="981" y="1019"/>
                    <a:pt x="984" y="1022"/>
                  </a:cubicBezTo>
                  <a:cubicBezTo>
                    <a:pt x="993" y="1014"/>
                    <a:pt x="996" y="1012"/>
                    <a:pt x="997" y="1012"/>
                  </a:cubicBezTo>
                  <a:lnTo>
                    <a:pt x="997" y="1012"/>
                  </a:lnTo>
                  <a:cubicBezTo>
                    <a:pt x="998" y="1012"/>
                    <a:pt x="986" y="1022"/>
                    <a:pt x="985" y="1022"/>
                  </a:cubicBezTo>
                  <a:cubicBezTo>
                    <a:pt x="984" y="1022"/>
                    <a:pt x="984" y="1022"/>
                    <a:pt x="984" y="1022"/>
                  </a:cubicBezTo>
                  <a:lnTo>
                    <a:pt x="956" y="1044"/>
                  </a:lnTo>
                  <a:cubicBezTo>
                    <a:pt x="948" y="1052"/>
                    <a:pt x="946" y="1055"/>
                    <a:pt x="947" y="1055"/>
                  </a:cubicBezTo>
                  <a:cubicBezTo>
                    <a:pt x="949" y="1055"/>
                    <a:pt x="967" y="1040"/>
                    <a:pt x="984" y="1025"/>
                  </a:cubicBezTo>
                  <a:lnTo>
                    <a:pt x="991" y="1032"/>
                  </a:lnTo>
                  <a:cubicBezTo>
                    <a:pt x="992" y="1033"/>
                    <a:pt x="992" y="1034"/>
                    <a:pt x="994" y="1034"/>
                  </a:cubicBezTo>
                  <a:cubicBezTo>
                    <a:pt x="997" y="1034"/>
                    <a:pt x="1003" y="1030"/>
                    <a:pt x="1022" y="1013"/>
                  </a:cubicBezTo>
                  <a:cubicBezTo>
                    <a:pt x="1048" y="992"/>
                    <a:pt x="1072" y="972"/>
                    <a:pt x="1077" y="972"/>
                  </a:cubicBezTo>
                  <a:cubicBezTo>
                    <a:pt x="1078" y="972"/>
                    <a:pt x="1078" y="972"/>
                    <a:pt x="1078" y="972"/>
                  </a:cubicBezTo>
                  <a:cubicBezTo>
                    <a:pt x="1087" y="965"/>
                    <a:pt x="1091" y="963"/>
                    <a:pt x="1091" y="963"/>
                  </a:cubicBezTo>
                  <a:lnTo>
                    <a:pt x="1091" y="963"/>
                  </a:lnTo>
                  <a:cubicBezTo>
                    <a:pt x="1093" y="963"/>
                    <a:pt x="1083" y="972"/>
                    <a:pt x="1079" y="972"/>
                  </a:cubicBezTo>
                  <a:cubicBezTo>
                    <a:pt x="1079" y="972"/>
                    <a:pt x="1079" y="972"/>
                    <a:pt x="1078" y="972"/>
                  </a:cubicBezTo>
                  <a:cubicBezTo>
                    <a:pt x="1050" y="994"/>
                    <a:pt x="1022" y="1016"/>
                    <a:pt x="1025" y="1019"/>
                  </a:cubicBezTo>
                  <a:cubicBezTo>
                    <a:pt x="1028" y="1022"/>
                    <a:pt x="1000" y="1044"/>
                    <a:pt x="1000" y="1044"/>
                  </a:cubicBezTo>
                  <a:cubicBezTo>
                    <a:pt x="968" y="1066"/>
                    <a:pt x="964" y="1074"/>
                    <a:pt x="972" y="1074"/>
                  </a:cubicBezTo>
                  <a:cubicBezTo>
                    <a:pt x="979" y="1074"/>
                    <a:pt x="995" y="1068"/>
                    <a:pt x="1009" y="1060"/>
                  </a:cubicBezTo>
                  <a:cubicBezTo>
                    <a:pt x="1037" y="1042"/>
                    <a:pt x="1052" y="1034"/>
                    <a:pt x="1056" y="1034"/>
                  </a:cubicBezTo>
                  <a:lnTo>
                    <a:pt x="1056" y="1034"/>
                  </a:lnTo>
                  <a:cubicBezTo>
                    <a:pt x="1059" y="1034"/>
                    <a:pt x="1046" y="1046"/>
                    <a:pt x="1016" y="1069"/>
                  </a:cubicBezTo>
                  <a:cubicBezTo>
                    <a:pt x="999" y="1082"/>
                    <a:pt x="993" y="1088"/>
                    <a:pt x="995" y="1088"/>
                  </a:cubicBezTo>
                  <a:cubicBezTo>
                    <a:pt x="999" y="1088"/>
                    <a:pt x="1048" y="1057"/>
                    <a:pt x="1110" y="1013"/>
                  </a:cubicBezTo>
                  <a:lnTo>
                    <a:pt x="1197" y="953"/>
                  </a:lnTo>
                  <a:lnTo>
                    <a:pt x="1110" y="1019"/>
                  </a:lnTo>
                  <a:cubicBezTo>
                    <a:pt x="1041" y="1074"/>
                    <a:pt x="1015" y="1095"/>
                    <a:pt x="1021" y="1095"/>
                  </a:cubicBezTo>
                  <a:cubicBezTo>
                    <a:pt x="1025" y="1095"/>
                    <a:pt x="1039" y="1087"/>
                    <a:pt x="1063" y="1075"/>
                  </a:cubicBezTo>
                  <a:cubicBezTo>
                    <a:pt x="1078" y="1068"/>
                    <a:pt x="1087" y="1064"/>
                    <a:pt x="1089" y="1064"/>
                  </a:cubicBezTo>
                  <a:lnTo>
                    <a:pt x="1089" y="1064"/>
                  </a:lnTo>
                  <a:cubicBezTo>
                    <a:pt x="1091" y="1064"/>
                    <a:pt x="1084" y="1070"/>
                    <a:pt x="1069" y="1082"/>
                  </a:cubicBezTo>
                  <a:cubicBezTo>
                    <a:pt x="1041" y="1104"/>
                    <a:pt x="1041" y="1107"/>
                    <a:pt x="1047" y="1116"/>
                  </a:cubicBezTo>
                  <a:cubicBezTo>
                    <a:pt x="1050" y="1122"/>
                    <a:pt x="1052" y="1126"/>
                    <a:pt x="1057" y="1126"/>
                  </a:cubicBezTo>
                  <a:cubicBezTo>
                    <a:pt x="1062" y="1126"/>
                    <a:pt x="1070" y="1121"/>
                    <a:pt x="1085" y="1110"/>
                  </a:cubicBezTo>
                  <a:cubicBezTo>
                    <a:pt x="1085" y="1110"/>
                    <a:pt x="1088" y="1113"/>
                    <a:pt x="1091" y="1116"/>
                  </a:cubicBezTo>
                  <a:cubicBezTo>
                    <a:pt x="1067" y="1136"/>
                    <a:pt x="1059" y="1145"/>
                    <a:pt x="1063" y="1145"/>
                  </a:cubicBezTo>
                  <a:cubicBezTo>
                    <a:pt x="1067" y="1145"/>
                    <a:pt x="1092" y="1129"/>
                    <a:pt x="1122" y="1104"/>
                  </a:cubicBezTo>
                  <a:lnTo>
                    <a:pt x="1129" y="1110"/>
                  </a:lnTo>
                  <a:lnTo>
                    <a:pt x="1100" y="1132"/>
                  </a:lnTo>
                  <a:cubicBezTo>
                    <a:pt x="1069" y="1151"/>
                    <a:pt x="1075" y="1160"/>
                    <a:pt x="1091" y="1188"/>
                  </a:cubicBezTo>
                  <a:cubicBezTo>
                    <a:pt x="1100" y="1204"/>
                    <a:pt x="1106" y="1212"/>
                    <a:pt x="1116" y="1212"/>
                  </a:cubicBezTo>
                  <a:cubicBezTo>
                    <a:pt x="1126" y="1212"/>
                    <a:pt x="1142" y="1203"/>
                    <a:pt x="1172" y="1182"/>
                  </a:cubicBezTo>
                  <a:cubicBezTo>
                    <a:pt x="1201" y="1166"/>
                    <a:pt x="1217" y="1158"/>
                    <a:pt x="1219" y="1158"/>
                  </a:cubicBezTo>
                  <a:lnTo>
                    <a:pt x="1219" y="1158"/>
                  </a:lnTo>
                  <a:cubicBezTo>
                    <a:pt x="1223" y="1158"/>
                    <a:pt x="1208" y="1169"/>
                    <a:pt x="1176" y="1191"/>
                  </a:cubicBezTo>
                  <a:cubicBezTo>
                    <a:pt x="1155" y="1205"/>
                    <a:pt x="1134" y="1221"/>
                    <a:pt x="1136" y="1221"/>
                  </a:cubicBezTo>
                  <a:cubicBezTo>
                    <a:pt x="1136" y="1221"/>
                    <a:pt x="1140" y="1218"/>
                    <a:pt x="1147" y="1213"/>
                  </a:cubicBezTo>
                  <a:lnTo>
                    <a:pt x="1147" y="1213"/>
                  </a:lnTo>
                  <a:cubicBezTo>
                    <a:pt x="1147" y="1213"/>
                    <a:pt x="1154" y="1220"/>
                    <a:pt x="1125" y="1245"/>
                  </a:cubicBezTo>
                  <a:cubicBezTo>
                    <a:pt x="1098" y="1269"/>
                    <a:pt x="1092" y="1277"/>
                    <a:pt x="1095" y="1277"/>
                  </a:cubicBezTo>
                  <a:cubicBezTo>
                    <a:pt x="1099" y="1277"/>
                    <a:pt x="1115" y="1267"/>
                    <a:pt x="1132" y="1257"/>
                  </a:cubicBezTo>
                  <a:cubicBezTo>
                    <a:pt x="1156" y="1241"/>
                    <a:pt x="1165" y="1235"/>
                    <a:pt x="1167" y="1235"/>
                  </a:cubicBezTo>
                  <a:lnTo>
                    <a:pt x="1167" y="1235"/>
                  </a:lnTo>
                  <a:cubicBezTo>
                    <a:pt x="1169" y="1235"/>
                    <a:pt x="1152" y="1249"/>
                    <a:pt x="1135" y="1264"/>
                  </a:cubicBezTo>
                  <a:cubicBezTo>
                    <a:pt x="1114" y="1280"/>
                    <a:pt x="1093" y="1296"/>
                    <a:pt x="1095" y="1296"/>
                  </a:cubicBezTo>
                  <a:cubicBezTo>
                    <a:pt x="1096" y="1296"/>
                    <a:pt x="1099" y="1294"/>
                    <a:pt x="1107" y="1289"/>
                  </a:cubicBezTo>
                  <a:cubicBezTo>
                    <a:pt x="1119" y="1283"/>
                    <a:pt x="1132" y="1280"/>
                    <a:pt x="1141" y="1280"/>
                  </a:cubicBezTo>
                  <a:cubicBezTo>
                    <a:pt x="1157" y="1280"/>
                    <a:pt x="1160" y="1290"/>
                    <a:pt x="1122" y="1314"/>
                  </a:cubicBezTo>
                  <a:lnTo>
                    <a:pt x="1125" y="1320"/>
                  </a:lnTo>
                  <a:cubicBezTo>
                    <a:pt x="1139" y="1312"/>
                    <a:pt x="1148" y="1309"/>
                    <a:pt x="1153" y="1309"/>
                  </a:cubicBezTo>
                  <a:cubicBezTo>
                    <a:pt x="1159" y="1309"/>
                    <a:pt x="1161" y="1313"/>
                    <a:pt x="1163" y="1317"/>
                  </a:cubicBezTo>
                  <a:cubicBezTo>
                    <a:pt x="1166" y="1323"/>
                    <a:pt x="1169" y="1326"/>
                    <a:pt x="1138" y="1345"/>
                  </a:cubicBezTo>
                  <a:cubicBezTo>
                    <a:pt x="1118" y="1354"/>
                    <a:pt x="1111" y="1359"/>
                    <a:pt x="1115" y="1359"/>
                  </a:cubicBezTo>
                  <a:cubicBezTo>
                    <a:pt x="1118" y="1359"/>
                    <a:pt x="1127" y="1356"/>
                    <a:pt x="1141" y="1351"/>
                  </a:cubicBezTo>
                  <a:cubicBezTo>
                    <a:pt x="1141" y="1352"/>
                    <a:pt x="1142" y="1352"/>
                    <a:pt x="1142" y="1352"/>
                  </a:cubicBezTo>
                  <a:cubicBezTo>
                    <a:pt x="1151" y="1352"/>
                    <a:pt x="1202" y="1326"/>
                    <a:pt x="1206" y="1326"/>
                  </a:cubicBezTo>
                  <a:cubicBezTo>
                    <a:pt x="1207" y="1326"/>
                    <a:pt x="1207" y="1326"/>
                    <a:pt x="1207" y="1326"/>
                  </a:cubicBezTo>
                  <a:cubicBezTo>
                    <a:pt x="1229" y="1314"/>
                    <a:pt x="1251" y="1304"/>
                    <a:pt x="1273" y="1298"/>
                  </a:cubicBezTo>
                  <a:lnTo>
                    <a:pt x="1273" y="1298"/>
                  </a:lnTo>
                  <a:lnTo>
                    <a:pt x="1244" y="1317"/>
                  </a:lnTo>
                  <a:lnTo>
                    <a:pt x="1182" y="1354"/>
                  </a:lnTo>
                  <a:cubicBezTo>
                    <a:pt x="1182" y="1356"/>
                    <a:pt x="1182" y="1357"/>
                    <a:pt x="1184" y="1357"/>
                  </a:cubicBezTo>
                  <a:cubicBezTo>
                    <a:pt x="1188" y="1357"/>
                    <a:pt x="1197" y="1354"/>
                    <a:pt x="1216" y="1342"/>
                  </a:cubicBezTo>
                  <a:lnTo>
                    <a:pt x="1216" y="1342"/>
                  </a:lnTo>
                  <a:cubicBezTo>
                    <a:pt x="1185" y="1364"/>
                    <a:pt x="1188" y="1367"/>
                    <a:pt x="1191" y="1376"/>
                  </a:cubicBezTo>
                  <a:cubicBezTo>
                    <a:pt x="1193" y="1380"/>
                    <a:pt x="1196" y="1384"/>
                    <a:pt x="1204" y="1384"/>
                  </a:cubicBezTo>
                  <a:cubicBezTo>
                    <a:pt x="1210" y="1384"/>
                    <a:pt x="1219" y="1382"/>
                    <a:pt x="1232" y="1376"/>
                  </a:cubicBezTo>
                  <a:lnTo>
                    <a:pt x="1232" y="1376"/>
                  </a:lnTo>
                  <a:cubicBezTo>
                    <a:pt x="1191" y="1402"/>
                    <a:pt x="1183" y="1420"/>
                    <a:pt x="1202" y="1420"/>
                  </a:cubicBezTo>
                  <a:cubicBezTo>
                    <a:pt x="1210" y="1420"/>
                    <a:pt x="1225" y="1417"/>
                    <a:pt x="1244" y="1408"/>
                  </a:cubicBezTo>
                  <a:cubicBezTo>
                    <a:pt x="1258" y="1400"/>
                    <a:pt x="1266" y="1396"/>
                    <a:pt x="1269" y="1396"/>
                  </a:cubicBezTo>
                  <a:cubicBezTo>
                    <a:pt x="1272" y="1396"/>
                    <a:pt x="1266" y="1403"/>
                    <a:pt x="1248" y="1414"/>
                  </a:cubicBezTo>
                  <a:cubicBezTo>
                    <a:pt x="1232" y="1426"/>
                    <a:pt x="1225" y="1431"/>
                    <a:pt x="1227" y="1431"/>
                  </a:cubicBezTo>
                  <a:cubicBezTo>
                    <a:pt x="1229" y="1431"/>
                    <a:pt x="1236" y="1427"/>
                    <a:pt x="1251" y="1420"/>
                  </a:cubicBezTo>
                  <a:cubicBezTo>
                    <a:pt x="1258" y="1418"/>
                    <a:pt x="1262" y="1417"/>
                    <a:pt x="1265" y="1417"/>
                  </a:cubicBezTo>
                  <a:cubicBezTo>
                    <a:pt x="1274" y="1417"/>
                    <a:pt x="1251" y="1433"/>
                    <a:pt x="1226" y="1448"/>
                  </a:cubicBezTo>
                  <a:cubicBezTo>
                    <a:pt x="1184" y="1473"/>
                    <a:pt x="1171" y="1483"/>
                    <a:pt x="1177" y="1483"/>
                  </a:cubicBezTo>
                  <a:cubicBezTo>
                    <a:pt x="1180" y="1483"/>
                    <a:pt x="1187" y="1481"/>
                    <a:pt x="1197" y="1477"/>
                  </a:cubicBezTo>
                  <a:cubicBezTo>
                    <a:pt x="1209" y="1474"/>
                    <a:pt x="1218" y="1473"/>
                    <a:pt x="1224" y="1473"/>
                  </a:cubicBezTo>
                  <a:cubicBezTo>
                    <a:pt x="1237" y="1473"/>
                    <a:pt x="1238" y="1478"/>
                    <a:pt x="1238" y="1480"/>
                  </a:cubicBezTo>
                  <a:cubicBezTo>
                    <a:pt x="1263" y="1477"/>
                    <a:pt x="1285" y="1470"/>
                    <a:pt x="1307" y="1455"/>
                  </a:cubicBezTo>
                  <a:cubicBezTo>
                    <a:pt x="1329" y="1445"/>
                    <a:pt x="1351" y="1436"/>
                    <a:pt x="1373" y="1426"/>
                  </a:cubicBezTo>
                  <a:cubicBezTo>
                    <a:pt x="1379" y="1425"/>
                    <a:pt x="1383" y="1425"/>
                    <a:pt x="1385" y="1425"/>
                  </a:cubicBezTo>
                  <a:cubicBezTo>
                    <a:pt x="1396" y="1425"/>
                    <a:pt x="1380" y="1433"/>
                    <a:pt x="1374" y="1433"/>
                  </a:cubicBezTo>
                  <a:cubicBezTo>
                    <a:pt x="1374" y="1433"/>
                    <a:pt x="1373" y="1433"/>
                    <a:pt x="1373" y="1433"/>
                  </a:cubicBezTo>
                  <a:cubicBezTo>
                    <a:pt x="1351" y="1436"/>
                    <a:pt x="1326" y="1445"/>
                    <a:pt x="1310" y="1464"/>
                  </a:cubicBezTo>
                  <a:cubicBezTo>
                    <a:pt x="1279" y="1483"/>
                    <a:pt x="1282" y="1489"/>
                    <a:pt x="1282" y="1495"/>
                  </a:cubicBezTo>
                  <a:cubicBezTo>
                    <a:pt x="1285" y="1499"/>
                    <a:pt x="1288" y="1505"/>
                    <a:pt x="1288" y="1511"/>
                  </a:cubicBezTo>
                  <a:cubicBezTo>
                    <a:pt x="1271" y="1526"/>
                    <a:pt x="1266" y="1533"/>
                    <a:pt x="1271" y="1533"/>
                  </a:cubicBezTo>
                  <a:cubicBezTo>
                    <a:pt x="1274" y="1533"/>
                    <a:pt x="1282" y="1530"/>
                    <a:pt x="1295" y="1524"/>
                  </a:cubicBezTo>
                  <a:lnTo>
                    <a:pt x="1326" y="1511"/>
                  </a:lnTo>
                  <a:lnTo>
                    <a:pt x="1326" y="1511"/>
                  </a:lnTo>
                  <a:cubicBezTo>
                    <a:pt x="1277" y="1538"/>
                    <a:pt x="1276" y="1569"/>
                    <a:pt x="1311" y="1569"/>
                  </a:cubicBezTo>
                  <a:cubicBezTo>
                    <a:pt x="1321" y="1569"/>
                    <a:pt x="1333" y="1567"/>
                    <a:pt x="1348" y="1561"/>
                  </a:cubicBezTo>
                  <a:lnTo>
                    <a:pt x="1348" y="1561"/>
                  </a:lnTo>
                  <a:lnTo>
                    <a:pt x="1313" y="1574"/>
                  </a:lnTo>
                  <a:cubicBezTo>
                    <a:pt x="1282" y="1589"/>
                    <a:pt x="1282" y="1593"/>
                    <a:pt x="1285" y="1602"/>
                  </a:cubicBezTo>
                  <a:cubicBezTo>
                    <a:pt x="1285" y="1605"/>
                    <a:pt x="1326" y="1605"/>
                    <a:pt x="1329" y="1618"/>
                  </a:cubicBezTo>
                  <a:cubicBezTo>
                    <a:pt x="1331" y="1629"/>
                    <a:pt x="1335" y="1638"/>
                    <a:pt x="1349" y="1638"/>
                  </a:cubicBezTo>
                  <a:cubicBezTo>
                    <a:pt x="1354" y="1638"/>
                    <a:pt x="1361" y="1637"/>
                    <a:pt x="1370" y="1633"/>
                  </a:cubicBezTo>
                  <a:lnTo>
                    <a:pt x="1370" y="1633"/>
                  </a:lnTo>
                  <a:cubicBezTo>
                    <a:pt x="1373" y="1636"/>
                    <a:pt x="1373" y="1636"/>
                    <a:pt x="1338" y="1649"/>
                  </a:cubicBezTo>
                  <a:cubicBezTo>
                    <a:pt x="1304" y="1658"/>
                    <a:pt x="1304" y="1661"/>
                    <a:pt x="1307" y="1668"/>
                  </a:cubicBezTo>
                  <a:cubicBezTo>
                    <a:pt x="1329" y="1661"/>
                    <a:pt x="1354" y="1655"/>
                    <a:pt x="1376" y="1646"/>
                  </a:cubicBezTo>
                  <a:cubicBezTo>
                    <a:pt x="1388" y="1640"/>
                    <a:pt x="1396" y="1637"/>
                    <a:pt x="1399" y="1637"/>
                  </a:cubicBezTo>
                  <a:cubicBezTo>
                    <a:pt x="1405" y="1637"/>
                    <a:pt x="1398" y="1644"/>
                    <a:pt x="1379" y="1655"/>
                  </a:cubicBezTo>
                  <a:cubicBezTo>
                    <a:pt x="1353" y="1674"/>
                    <a:pt x="1351" y="1688"/>
                    <a:pt x="1374" y="1688"/>
                  </a:cubicBezTo>
                  <a:cubicBezTo>
                    <a:pt x="1378" y="1688"/>
                    <a:pt x="1383" y="1688"/>
                    <a:pt x="1389" y="1687"/>
                  </a:cubicBezTo>
                  <a:lnTo>
                    <a:pt x="1389" y="1687"/>
                  </a:lnTo>
                  <a:cubicBezTo>
                    <a:pt x="1389" y="1693"/>
                    <a:pt x="1392" y="1696"/>
                    <a:pt x="1357" y="1709"/>
                  </a:cubicBezTo>
                  <a:cubicBezTo>
                    <a:pt x="1334" y="1720"/>
                    <a:pt x="1310" y="1733"/>
                    <a:pt x="1327" y="1733"/>
                  </a:cubicBezTo>
                  <a:cubicBezTo>
                    <a:pt x="1333" y="1733"/>
                    <a:pt x="1344" y="1731"/>
                    <a:pt x="1364" y="1727"/>
                  </a:cubicBezTo>
                  <a:lnTo>
                    <a:pt x="1364" y="1727"/>
                  </a:lnTo>
                  <a:cubicBezTo>
                    <a:pt x="1364" y="1730"/>
                    <a:pt x="1364" y="1730"/>
                    <a:pt x="1329" y="1743"/>
                  </a:cubicBezTo>
                  <a:cubicBezTo>
                    <a:pt x="1309" y="1753"/>
                    <a:pt x="1288" y="1762"/>
                    <a:pt x="1293" y="1762"/>
                  </a:cubicBezTo>
                  <a:cubicBezTo>
                    <a:pt x="1296" y="1762"/>
                    <a:pt x="1308" y="1759"/>
                    <a:pt x="1332" y="1752"/>
                  </a:cubicBezTo>
                  <a:cubicBezTo>
                    <a:pt x="1338" y="1751"/>
                    <a:pt x="1344" y="1751"/>
                    <a:pt x="1348" y="1751"/>
                  </a:cubicBezTo>
                  <a:cubicBezTo>
                    <a:pt x="1368" y="1751"/>
                    <a:pt x="1367" y="1762"/>
                    <a:pt x="1338" y="1777"/>
                  </a:cubicBezTo>
                  <a:cubicBezTo>
                    <a:pt x="1340" y="1781"/>
                    <a:pt x="1341" y="1783"/>
                    <a:pt x="1346" y="1783"/>
                  </a:cubicBezTo>
                  <a:cubicBezTo>
                    <a:pt x="1350" y="1783"/>
                    <a:pt x="1359" y="1781"/>
                    <a:pt x="1376" y="1774"/>
                  </a:cubicBezTo>
                  <a:lnTo>
                    <a:pt x="1411" y="1765"/>
                  </a:lnTo>
                  <a:lnTo>
                    <a:pt x="1411" y="1765"/>
                  </a:lnTo>
                  <a:cubicBezTo>
                    <a:pt x="1374" y="1778"/>
                    <a:pt x="1356" y="1785"/>
                    <a:pt x="1360" y="1785"/>
                  </a:cubicBezTo>
                  <a:cubicBezTo>
                    <a:pt x="1362" y="1785"/>
                    <a:pt x="1380" y="1780"/>
                    <a:pt x="1414" y="1771"/>
                  </a:cubicBezTo>
                  <a:cubicBezTo>
                    <a:pt x="1427" y="1767"/>
                    <a:pt x="1435" y="1766"/>
                    <a:pt x="1438" y="1766"/>
                  </a:cubicBezTo>
                  <a:cubicBezTo>
                    <a:pt x="1441" y="1766"/>
                    <a:pt x="1434" y="1769"/>
                    <a:pt x="1414" y="1774"/>
                  </a:cubicBezTo>
                  <a:cubicBezTo>
                    <a:pt x="1379" y="1790"/>
                    <a:pt x="1382" y="1796"/>
                    <a:pt x="1382" y="1796"/>
                  </a:cubicBezTo>
                  <a:cubicBezTo>
                    <a:pt x="1382" y="1799"/>
                    <a:pt x="1420" y="1809"/>
                    <a:pt x="1426" y="1828"/>
                  </a:cubicBezTo>
                  <a:cubicBezTo>
                    <a:pt x="1431" y="1854"/>
                    <a:pt x="1434" y="1865"/>
                    <a:pt x="1450" y="1865"/>
                  </a:cubicBezTo>
                  <a:cubicBezTo>
                    <a:pt x="1455" y="1865"/>
                    <a:pt x="1462" y="1864"/>
                    <a:pt x="1470" y="1862"/>
                  </a:cubicBezTo>
                  <a:cubicBezTo>
                    <a:pt x="1482" y="1861"/>
                    <a:pt x="1489" y="1860"/>
                    <a:pt x="1493" y="1860"/>
                  </a:cubicBezTo>
                  <a:cubicBezTo>
                    <a:pt x="1501" y="1860"/>
                    <a:pt x="1494" y="1863"/>
                    <a:pt x="1473" y="1871"/>
                  </a:cubicBezTo>
                  <a:cubicBezTo>
                    <a:pt x="1439" y="1884"/>
                    <a:pt x="1439" y="1890"/>
                    <a:pt x="1439" y="1893"/>
                  </a:cubicBezTo>
                  <a:cubicBezTo>
                    <a:pt x="1442" y="1897"/>
                    <a:pt x="1442" y="1903"/>
                    <a:pt x="1407" y="1912"/>
                  </a:cubicBezTo>
                  <a:cubicBezTo>
                    <a:pt x="1428" y="1909"/>
                    <a:pt x="1436" y="1907"/>
                    <a:pt x="1439" y="1907"/>
                  </a:cubicBezTo>
                  <a:cubicBezTo>
                    <a:pt x="1442" y="1907"/>
                    <a:pt x="1442" y="1908"/>
                    <a:pt x="1442" y="1909"/>
                  </a:cubicBezTo>
                  <a:cubicBezTo>
                    <a:pt x="1416" y="1916"/>
                    <a:pt x="1410" y="1920"/>
                    <a:pt x="1424" y="1920"/>
                  </a:cubicBezTo>
                  <a:cubicBezTo>
                    <a:pt x="1429" y="1920"/>
                    <a:pt x="1436" y="1919"/>
                    <a:pt x="1445" y="1918"/>
                  </a:cubicBezTo>
                  <a:cubicBezTo>
                    <a:pt x="1478" y="1911"/>
                    <a:pt x="1495" y="1907"/>
                    <a:pt x="1497" y="1907"/>
                  </a:cubicBezTo>
                  <a:lnTo>
                    <a:pt x="1497" y="1907"/>
                  </a:lnTo>
                  <a:cubicBezTo>
                    <a:pt x="1498" y="1907"/>
                    <a:pt x="1481" y="1912"/>
                    <a:pt x="1445" y="1922"/>
                  </a:cubicBezTo>
                  <a:cubicBezTo>
                    <a:pt x="1419" y="1929"/>
                    <a:pt x="1395" y="1943"/>
                    <a:pt x="1398" y="1943"/>
                  </a:cubicBezTo>
                  <a:cubicBezTo>
                    <a:pt x="1399" y="1943"/>
                    <a:pt x="1403" y="1941"/>
                    <a:pt x="1411" y="1937"/>
                  </a:cubicBezTo>
                  <a:cubicBezTo>
                    <a:pt x="1436" y="1934"/>
                    <a:pt x="1461" y="1934"/>
                    <a:pt x="1483" y="1934"/>
                  </a:cubicBezTo>
                  <a:cubicBezTo>
                    <a:pt x="1486" y="1937"/>
                    <a:pt x="1486" y="1940"/>
                    <a:pt x="1451" y="1950"/>
                  </a:cubicBezTo>
                  <a:cubicBezTo>
                    <a:pt x="1420" y="1961"/>
                    <a:pt x="1447" y="1972"/>
                    <a:pt x="1478" y="1972"/>
                  </a:cubicBezTo>
                  <a:cubicBezTo>
                    <a:pt x="1482" y="1972"/>
                    <a:pt x="1485" y="1972"/>
                    <a:pt x="1489" y="1972"/>
                  </a:cubicBezTo>
                  <a:cubicBezTo>
                    <a:pt x="1505" y="1968"/>
                    <a:pt x="1514" y="1966"/>
                    <a:pt x="1517" y="1966"/>
                  </a:cubicBezTo>
                  <a:cubicBezTo>
                    <a:pt x="1520" y="1966"/>
                    <a:pt x="1512" y="1969"/>
                    <a:pt x="1492" y="1975"/>
                  </a:cubicBezTo>
                  <a:cubicBezTo>
                    <a:pt x="1458" y="1984"/>
                    <a:pt x="1458" y="1987"/>
                    <a:pt x="1458" y="1991"/>
                  </a:cubicBezTo>
                  <a:cubicBezTo>
                    <a:pt x="1464" y="1990"/>
                    <a:pt x="1468" y="1990"/>
                    <a:pt x="1470" y="1990"/>
                  </a:cubicBezTo>
                  <a:cubicBezTo>
                    <a:pt x="1480" y="1990"/>
                    <a:pt x="1451" y="1995"/>
                    <a:pt x="1423" y="2003"/>
                  </a:cubicBezTo>
                  <a:cubicBezTo>
                    <a:pt x="1389" y="2006"/>
                    <a:pt x="1389" y="2009"/>
                    <a:pt x="1389" y="2019"/>
                  </a:cubicBezTo>
                  <a:cubicBezTo>
                    <a:pt x="1392" y="2018"/>
                    <a:pt x="1395" y="2018"/>
                    <a:pt x="1398" y="2018"/>
                  </a:cubicBezTo>
                  <a:cubicBezTo>
                    <a:pt x="1426" y="2018"/>
                    <a:pt x="1426" y="2032"/>
                    <a:pt x="1429" y="2044"/>
                  </a:cubicBezTo>
                  <a:cubicBezTo>
                    <a:pt x="1431" y="2056"/>
                    <a:pt x="1445" y="2059"/>
                    <a:pt x="1473" y="2059"/>
                  </a:cubicBezTo>
                  <a:cubicBezTo>
                    <a:pt x="1490" y="2059"/>
                    <a:pt x="1512" y="2058"/>
                    <a:pt x="1539" y="2056"/>
                  </a:cubicBezTo>
                  <a:lnTo>
                    <a:pt x="1608" y="2047"/>
                  </a:lnTo>
                  <a:lnTo>
                    <a:pt x="1539" y="2059"/>
                  </a:lnTo>
                  <a:lnTo>
                    <a:pt x="1432" y="2085"/>
                  </a:lnTo>
                  <a:cubicBezTo>
                    <a:pt x="1458" y="2085"/>
                    <a:pt x="1483" y="2081"/>
                    <a:pt x="1505" y="2075"/>
                  </a:cubicBezTo>
                  <a:cubicBezTo>
                    <a:pt x="1515" y="2073"/>
                    <a:pt x="1523" y="2072"/>
                    <a:pt x="1527" y="2072"/>
                  </a:cubicBezTo>
                  <a:cubicBezTo>
                    <a:pt x="1536" y="2072"/>
                    <a:pt x="1529" y="2077"/>
                    <a:pt x="1508" y="2088"/>
                  </a:cubicBezTo>
                  <a:cubicBezTo>
                    <a:pt x="1479" y="2098"/>
                    <a:pt x="1474" y="2104"/>
                    <a:pt x="1493" y="2104"/>
                  </a:cubicBezTo>
                  <a:cubicBezTo>
                    <a:pt x="1497" y="2104"/>
                    <a:pt x="1502" y="2104"/>
                    <a:pt x="1508" y="2103"/>
                  </a:cubicBezTo>
                  <a:lnTo>
                    <a:pt x="1508" y="2103"/>
                  </a:lnTo>
                  <a:cubicBezTo>
                    <a:pt x="1508" y="2106"/>
                    <a:pt x="1508" y="2113"/>
                    <a:pt x="1473" y="2122"/>
                  </a:cubicBezTo>
                  <a:cubicBezTo>
                    <a:pt x="1473" y="2123"/>
                    <a:pt x="1473" y="2124"/>
                    <a:pt x="1476" y="2124"/>
                  </a:cubicBezTo>
                  <a:cubicBezTo>
                    <a:pt x="1480" y="2124"/>
                    <a:pt x="1489" y="2123"/>
                    <a:pt x="1511" y="2119"/>
                  </a:cubicBezTo>
                  <a:cubicBezTo>
                    <a:pt x="1520" y="2117"/>
                    <a:pt x="1527" y="2117"/>
                    <a:pt x="1532" y="2117"/>
                  </a:cubicBezTo>
                  <a:cubicBezTo>
                    <a:pt x="1543" y="2117"/>
                    <a:pt x="1536" y="2122"/>
                    <a:pt x="1511" y="2128"/>
                  </a:cubicBezTo>
                  <a:cubicBezTo>
                    <a:pt x="1452" y="2141"/>
                    <a:pt x="1443" y="2152"/>
                    <a:pt x="1461" y="2152"/>
                  </a:cubicBezTo>
                  <a:cubicBezTo>
                    <a:pt x="1465" y="2152"/>
                    <a:pt x="1470" y="2151"/>
                    <a:pt x="1476" y="2150"/>
                  </a:cubicBezTo>
                  <a:cubicBezTo>
                    <a:pt x="1487" y="2148"/>
                    <a:pt x="1494" y="2148"/>
                    <a:pt x="1500" y="2148"/>
                  </a:cubicBezTo>
                  <a:cubicBezTo>
                    <a:pt x="1511" y="2148"/>
                    <a:pt x="1512" y="2151"/>
                    <a:pt x="1514" y="2154"/>
                  </a:cubicBezTo>
                  <a:cubicBezTo>
                    <a:pt x="1514" y="2156"/>
                    <a:pt x="1514" y="2161"/>
                    <a:pt x="1532" y="2161"/>
                  </a:cubicBezTo>
                  <a:cubicBezTo>
                    <a:pt x="1537" y="2161"/>
                    <a:pt x="1542" y="2160"/>
                    <a:pt x="1548" y="2160"/>
                  </a:cubicBezTo>
                  <a:cubicBezTo>
                    <a:pt x="1548" y="2166"/>
                    <a:pt x="1552" y="2169"/>
                    <a:pt x="1552" y="2169"/>
                  </a:cubicBezTo>
                  <a:cubicBezTo>
                    <a:pt x="1552" y="2171"/>
                    <a:pt x="1539" y="2173"/>
                    <a:pt x="1528" y="2173"/>
                  </a:cubicBezTo>
                  <a:cubicBezTo>
                    <a:pt x="1521" y="2173"/>
                    <a:pt x="1514" y="2172"/>
                    <a:pt x="1514" y="2169"/>
                  </a:cubicBezTo>
                  <a:lnTo>
                    <a:pt x="1479" y="2179"/>
                  </a:lnTo>
                  <a:cubicBezTo>
                    <a:pt x="1479" y="2188"/>
                    <a:pt x="1479" y="2191"/>
                    <a:pt x="1517" y="2191"/>
                  </a:cubicBezTo>
                  <a:cubicBezTo>
                    <a:pt x="1548" y="2188"/>
                    <a:pt x="1565" y="2187"/>
                    <a:pt x="1568" y="2187"/>
                  </a:cubicBezTo>
                  <a:cubicBezTo>
                    <a:pt x="1572" y="2187"/>
                    <a:pt x="1555" y="2189"/>
                    <a:pt x="1517" y="2194"/>
                  </a:cubicBezTo>
                  <a:cubicBezTo>
                    <a:pt x="1485" y="2200"/>
                    <a:pt x="1455" y="2207"/>
                    <a:pt x="1471" y="2207"/>
                  </a:cubicBezTo>
                  <a:cubicBezTo>
                    <a:pt x="1474" y="2207"/>
                    <a:pt x="1477" y="2207"/>
                    <a:pt x="1483" y="2207"/>
                  </a:cubicBezTo>
                  <a:cubicBezTo>
                    <a:pt x="1495" y="2206"/>
                    <a:pt x="1504" y="2206"/>
                    <a:pt x="1511" y="2206"/>
                  </a:cubicBezTo>
                  <a:cubicBezTo>
                    <a:pt x="1539" y="2206"/>
                    <a:pt x="1511" y="2211"/>
                    <a:pt x="1483" y="2216"/>
                  </a:cubicBezTo>
                  <a:cubicBezTo>
                    <a:pt x="1411" y="2222"/>
                    <a:pt x="1411" y="2219"/>
                    <a:pt x="1483" y="2229"/>
                  </a:cubicBezTo>
                  <a:cubicBezTo>
                    <a:pt x="1483" y="2235"/>
                    <a:pt x="1520" y="2248"/>
                    <a:pt x="1520" y="2260"/>
                  </a:cubicBezTo>
                  <a:cubicBezTo>
                    <a:pt x="1520" y="2279"/>
                    <a:pt x="1520" y="2285"/>
                    <a:pt x="1486" y="2295"/>
                  </a:cubicBezTo>
                  <a:cubicBezTo>
                    <a:pt x="1477" y="2295"/>
                    <a:pt x="1469" y="2296"/>
                    <a:pt x="1462" y="2297"/>
                  </a:cubicBezTo>
                  <a:lnTo>
                    <a:pt x="1462" y="2297"/>
                  </a:lnTo>
                  <a:cubicBezTo>
                    <a:pt x="1479" y="2295"/>
                    <a:pt x="1491" y="2295"/>
                    <a:pt x="1500" y="2295"/>
                  </a:cubicBezTo>
                  <a:cubicBezTo>
                    <a:pt x="1521" y="2295"/>
                    <a:pt x="1521" y="2299"/>
                    <a:pt x="1523" y="2307"/>
                  </a:cubicBezTo>
                  <a:cubicBezTo>
                    <a:pt x="1486" y="2323"/>
                    <a:pt x="1523" y="2329"/>
                    <a:pt x="1558" y="2329"/>
                  </a:cubicBezTo>
                  <a:lnTo>
                    <a:pt x="1558" y="2320"/>
                  </a:lnTo>
                  <a:cubicBezTo>
                    <a:pt x="1577" y="2318"/>
                    <a:pt x="1591" y="2317"/>
                    <a:pt x="1601" y="2317"/>
                  </a:cubicBezTo>
                  <a:cubicBezTo>
                    <a:pt x="1627" y="2317"/>
                    <a:pt x="1620" y="2323"/>
                    <a:pt x="1592" y="2332"/>
                  </a:cubicBezTo>
                  <a:cubicBezTo>
                    <a:pt x="1570" y="2338"/>
                    <a:pt x="1545" y="2342"/>
                    <a:pt x="1523" y="2342"/>
                  </a:cubicBezTo>
                  <a:cubicBezTo>
                    <a:pt x="1498" y="2342"/>
                    <a:pt x="1473" y="2345"/>
                    <a:pt x="1451" y="2354"/>
                  </a:cubicBezTo>
                  <a:cubicBezTo>
                    <a:pt x="1451" y="2356"/>
                    <a:pt x="1451" y="2359"/>
                    <a:pt x="1459" y="2359"/>
                  </a:cubicBezTo>
                  <a:cubicBezTo>
                    <a:pt x="1464" y="2359"/>
                    <a:pt x="1472" y="2358"/>
                    <a:pt x="1486" y="2354"/>
                  </a:cubicBezTo>
                  <a:cubicBezTo>
                    <a:pt x="1523" y="2354"/>
                    <a:pt x="1523" y="2354"/>
                    <a:pt x="1523" y="2357"/>
                  </a:cubicBezTo>
                  <a:cubicBezTo>
                    <a:pt x="1523" y="2360"/>
                    <a:pt x="1523" y="2367"/>
                    <a:pt x="1558" y="2367"/>
                  </a:cubicBezTo>
                  <a:cubicBezTo>
                    <a:pt x="1564" y="2366"/>
                    <a:pt x="1570" y="2366"/>
                    <a:pt x="1574" y="2366"/>
                  </a:cubicBezTo>
                  <a:cubicBezTo>
                    <a:pt x="1592" y="2366"/>
                    <a:pt x="1592" y="2370"/>
                    <a:pt x="1592" y="2373"/>
                  </a:cubicBezTo>
                  <a:cubicBezTo>
                    <a:pt x="1558" y="2379"/>
                    <a:pt x="1558" y="2389"/>
                    <a:pt x="1558" y="2389"/>
                  </a:cubicBezTo>
                  <a:cubicBezTo>
                    <a:pt x="1539" y="2389"/>
                    <a:pt x="1542" y="2389"/>
                    <a:pt x="1523" y="2392"/>
                  </a:cubicBezTo>
                  <a:cubicBezTo>
                    <a:pt x="1486" y="2392"/>
                    <a:pt x="1451" y="2398"/>
                    <a:pt x="1451" y="2398"/>
                  </a:cubicBezTo>
                  <a:cubicBezTo>
                    <a:pt x="1451" y="2401"/>
                    <a:pt x="1486" y="2401"/>
                    <a:pt x="1486" y="2401"/>
                  </a:cubicBezTo>
                  <a:cubicBezTo>
                    <a:pt x="1486" y="2401"/>
                    <a:pt x="1487" y="2401"/>
                    <a:pt x="1487" y="2401"/>
                  </a:cubicBezTo>
                  <a:cubicBezTo>
                    <a:pt x="1523" y="2401"/>
                    <a:pt x="1520" y="2498"/>
                    <a:pt x="1517" y="2511"/>
                  </a:cubicBezTo>
                  <a:cubicBezTo>
                    <a:pt x="1487" y="2519"/>
                    <a:pt x="1483" y="2527"/>
                    <a:pt x="1505" y="2527"/>
                  </a:cubicBezTo>
                  <a:cubicBezTo>
                    <a:pt x="1508" y="2527"/>
                    <a:pt x="1512" y="2527"/>
                    <a:pt x="1517" y="2526"/>
                  </a:cubicBezTo>
                  <a:cubicBezTo>
                    <a:pt x="1555" y="2526"/>
                    <a:pt x="1552" y="2548"/>
                    <a:pt x="1548" y="2573"/>
                  </a:cubicBezTo>
                  <a:cubicBezTo>
                    <a:pt x="1548" y="2602"/>
                    <a:pt x="1545" y="2624"/>
                    <a:pt x="1580" y="2624"/>
                  </a:cubicBezTo>
                  <a:lnTo>
                    <a:pt x="1580" y="2636"/>
                  </a:lnTo>
                  <a:cubicBezTo>
                    <a:pt x="1580" y="2646"/>
                    <a:pt x="1614" y="2655"/>
                    <a:pt x="1614" y="2661"/>
                  </a:cubicBezTo>
                  <a:cubicBezTo>
                    <a:pt x="1636" y="2665"/>
                    <a:pt x="1644" y="2668"/>
                    <a:pt x="1639" y="2668"/>
                  </a:cubicBezTo>
                  <a:cubicBezTo>
                    <a:pt x="1636" y="2668"/>
                    <a:pt x="1627" y="2667"/>
                    <a:pt x="1614" y="2664"/>
                  </a:cubicBezTo>
                  <a:cubicBezTo>
                    <a:pt x="1602" y="2663"/>
                    <a:pt x="1589" y="2662"/>
                    <a:pt x="1577" y="2662"/>
                  </a:cubicBezTo>
                  <a:cubicBezTo>
                    <a:pt x="1565" y="2662"/>
                    <a:pt x="1553" y="2663"/>
                    <a:pt x="1542" y="2664"/>
                  </a:cubicBezTo>
                  <a:cubicBezTo>
                    <a:pt x="1539" y="2674"/>
                    <a:pt x="1577" y="2674"/>
                    <a:pt x="1611" y="2677"/>
                  </a:cubicBezTo>
                  <a:cubicBezTo>
                    <a:pt x="1646" y="2680"/>
                    <a:pt x="1646" y="2683"/>
                    <a:pt x="1646" y="2683"/>
                  </a:cubicBezTo>
                  <a:cubicBezTo>
                    <a:pt x="1646" y="2686"/>
                    <a:pt x="1646" y="2686"/>
                    <a:pt x="1611" y="2686"/>
                  </a:cubicBezTo>
                  <a:lnTo>
                    <a:pt x="1539" y="2680"/>
                  </a:lnTo>
                  <a:lnTo>
                    <a:pt x="1539" y="2686"/>
                  </a:lnTo>
                  <a:cubicBezTo>
                    <a:pt x="1574" y="2686"/>
                    <a:pt x="1574" y="2693"/>
                    <a:pt x="1574" y="2693"/>
                  </a:cubicBezTo>
                  <a:cubicBezTo>
                    <a:pt x="1574" y="2694"/>
                    <a:pt x="1574" y="2695"/>
                    <a:pt x="1568" y="2695"/>
                  </a:cubicBezTo>
                  <a:cubicBezTo>
                    <a:pt x="1561" y="2695"/>
                    <a:pt x="1544" y="2693"/>
                    <a:pt x="1501" y="2689"/>
                  </a:cubicBezTo>
                  <a:cubicBezTo>
                    <a:pt x="1483" y="2689"/>
                    <a:pt x="1470" y="2688"/>
                    <a:pt x="1461" y="2688"/>
                  </a:cubicBezTo>
                  <a:cubicBezTo>
                    <a:pt x="1434" y="2688"/>
                    <a:pt x="1447" y="2692"/>
                    <a:pt x="1501" y="2699"/>
                  </a:cubicBezTo>
                  <a:lnTo>
                    <a:pt x="1536" y="2711"/>
                  </a:lnTo>
                  <a:cubicBezTo>
                    <a:pt x="1528" y="2711"/>
                    <a:pt x="1522" y="2711"/>
                    <a:pt x="1517" y="2711"/>
                  </a:cubicBezTo>
                  <a:cubicBezTo>
                    <a:pt x="1478" y="2711"/>
                    <a:pt x="1536" y="2722"/>
                    <a:pt x="1567" y="2730"/>
                  </a:cubicBezTo>
                  <a:cubicBezTo>
                    <a:pt x="1550" y="2729"/>
                    <a:pt x="1537" y="2729"/>
                    <a:pt x="1528" y="2729"/>
                  </a:cubicBezTo>
                  <a:cubicBezTo>
                    <a:pt x="1499" y="2729"/>
                    <a:pt x="1512" y="2733"/>
                    <a:pt x="1567" y="2743"/>
                  </a:cubicBezTo>
                  <a:cubicBezTo>
                    <a:pt x="1602" y="2746"/>
                    <a:pt x="1602" y="2749"/>
                    <a:pt x="1564" y="2749"/>
                  </a:cubicBezTo>
                  <a:cubicBezTo>
                    <a:pt x="1530" y="2752"/>
                    <a:pt x="1530" y="2755"/>
                    <a:pt x="1527" y="2765"/>
                  </a:cubicBezTo>
                  <a:cubicBezTo>
                    <a:pt x="1561" y="2771"/>
                    <a:pt x="1558" y="2799"/>
                    <a:pt x="1552" y="2834"/>
                  </a:cubicBezTo>
                  <a:cubicBezTo>
                    <a:pt x="1545" y="2871"/>
                    <a:pt x="1539" y="2896"/>
                    <a:pt x="1574" y="2902"/>
                  </a:cubicBezTo>
                  <a:cubicBezTo>
                    <a:pt x="1574" y="2906"/>
                    <a:pt x="1574" y="2906"/>
                    <a:pt x="1536" y="2906"/>
                  </a:cubicBezTo>
                  <a:cubicBezTo>
                    <a:pt x="1525" y="2904"/>
                    <a:pt x="1518" y="2903"/>
                    <a:pt x="1515" y="2903"/>
                  </a:cubicBezTo>
                  <a:cubicBezTo>
                    <a:pt x="1508" y="2903"/>
                    <a:pt x="1523" y="2907"/>
                    <a:pt x="1570" y="2918"/>
                  </a:cubicBezTo>
                  <a:cubicBezTo>
                    <a:pt x="1591" y="2924"/>
                    <a:pt x="1612" y="2928"/>
                    <a:pt x="1610" y="2928"/>
                  </a:cubicBezTo>
                  <a:cubicBezTo>
                    <a:pt x="1609" y="2928"/>
                    <a:pt x="1598" y="2926"/>
                    <a:pt x="1570" y="2921"/>
                  </a:cubicBezTo>
                  <a:cubicBezTo>
                    <a:pt x="1562" y="2920"/>
                    <a:pt x="1556" y="2919"/>
                    <a:pt x="1551" y="2919"/>
                  </a:cubicBezTo>
                  <a:cubicBezTo>
                    <a:pt x="1532" y="2919"/>
                    <a:pt x="1531" y="2928"/>
                    <a:pt x="1527" y="2940"/>
                  </a:cubicBezTo>
                  <a:cubicBezTo>
                    <a:pt x="1527" y="2953"/>
                    <a:pt x="1520" y="2968"/>
                    <a:pt x="1558" y="2978"/>
                  </a:cubicBezTo>
                  <a:cubicBezTo>
                    <a:pt x="1575" y="2984"/>
                    <a:pt x="1582" y="2988"/>
                    <a:pt x="1581" y="2988"/>
                  </a:cubicBezTo>
                  <a:cubicBezTo>
                    <a:pt x="1579" y="2988"/>
                    <a:pt x="1571" y="2985"/>
                    <a:pt x="1555" y="2981"/>
                  </a:cubicBezTo>
                  <a:cubicBezTo>
                    <a:pt x="1534" y="2976"/>
                    <a:pt x="1515" y="2974"/>
                    <a:pt x="1502" y="2974"/>
                  </a:cubicBezTo>
                  <a:cubicBezTo>
                    <a:pt x="1471" y="2974"/>
                    <a:pt x="1466" y="2985"/>
                    <a:pt x="1514" y="3003"/>
                  </a:cubicBezTo>
                  <a:cubicBezTo>
                    <a:pt x="1512" y="3005"/>
                    <a:pt x="1511" y="3008"/>
                    <a:pt x="1503" y="3008"/>
                  </a:cubicBezTo>
                  <a:cubicBezTo>
                    <a:pt x="1498" y="3008"/>
                    <a:pt x="1490" y="3006"/>
                    <a:pt x="1476" y="3003"/>
                  </a:cubicBezTo>
                  <a:lnTo>
                    <a:pt x="1476" y="3003"/>
                  </a:lnTo>
                  <a:cubicBezTo>
                    <a:pt x="1473" y="3009"/>
                    <a:pt x="1473" y="3012"/>
                    <a:pt x="1505" y="3031"/>
                  </a:cubicBezTo>
                  <a:cubicBezTo>
                    <a:pt x="1505" y="3034"/>
                    <a:pt x="1498" y="3050"/>
                    <a:pt x="1498" y="3059"/>
                  </a:cubicBezTo>
                  <a:cubicBezTo>
                    <a:pt x="1495" y="3069"/>
                    <a:pt x="1527" y="3084"/>
                    <a:pt x="1527" y="3084"/>
                  </a:cubicBezTo>
                  <a:lnTo>
                    <a:pt x="1527" y="3087"/>
                  </a:lnTo>
                  <a:cubicBezTo>
                    <a:pt x="1522" y="3087"/>
                    <a:pt x="1518" y="3086"/>
                    <a:pt x="1514" y="3086"/>
                  </a:cubicBezTo>
                  <a:cubicBezTo>
                    <a:pt x="1490" y="3086"/>
                    <a:pt x="1485" y="3104"/>
                    <a:pt x="1476" y="3128"/>
                  </a:cubicBezTo>
                  <a:cubicBezTo>
                    <a:pt x="1468" y="3155"/>
                    <a:pt x="1459" y="3175"/>
                    <a:pt x="1429" y="3175"/>
                  </a:cubicBezTo>
                  <a:cubicBezTo>
                    <a:pt x="1427" y="3175"/>
                    <a:pt x="1425" y="3175"/>
                    <a:pt x="1423" y="3175"/>
                  </a:cubicBezTo>
                  <a:lnTo>
                    <a:pt x="1423" y="3175"/>
                  </a:lnTo>
                  <a:cubicBezTo>
                    <a:pt x="1423" y="3175"/>
                    <a:pt x="1423" y="3178"/>
                    <a:pt x="1454" y="3191"/>
                  </a:cubicBezTo>
                  <a:cubicBezTo>
                    <a:pt x="1504" y="3209"/>
                    <a:pt x="1516" y="3216"/>
                    <a:pt x="1506" y="3216"/>
                  </a:cubicBezTo>
                  <a:cubicBezTo>
                    <a:pt x="1503" y="3216"/>
                    <a:pt x="1495" y="3214"/>
                    <a:pt x="1486" y="3213"/>
                  </a:cubicBezTo>
                  <a:cubicBezTo>
                    <a:pt x="1466" y="3208"/>
                    <a:pt x="1451" y="3206"/>
                    <a:pt x="1441" y="3206"/>
                  </a:cubicBezTo>
                  <a:cubicBezTo>
                    <a:pt x="1416" y="3206"/>
                    <a:pt x="1427" y="3220"/>
                    <a:pt x="1476" y="3238"/>
                  </a:cubicBezTo>
                  <a:lnTo>
                    <a:pt x="1442" y="3225"/>
                  </a:lnTo>
                  <a:cubicBezTo>
                    <a:pt x="1425" y="3222"/>
                    <a:pt x="1414" y="3220"/>
                    <a:pt x="1407" y="3220"/>
                  </a:cubicBezTo>
                  <a:cubicBezTo>
                    <a:pt x="1386" y="3220"/>
                    <a:pt x="1417" y="3237"/>
                    <a:pt x="1467" y="3257"/>
                  </a:cubicBezTo>
                  <a:cubicBezTo>
                    <a:pt x="1447" y="3253"/>
                    <a:pt x="1427" y="3249"/>
                    <a:pt x="1420" y="3249"/>
                  </a:cubicBezTo>
                  <a:cubicBezTo>
                    <a:pt x="1415" y="3249"/>
                    <a:pt x="1416" y="3251"/>
                    <a:pt x="1429" y="3257"/>
                  </a:cubicBezTo>
                  <a:cubicBezTo>
                    <a:pt x="1429" y="3259"/>
                    <a:pt x="1429" y="3260"/>
                    <a:pt x="1426" y="3260"/>
                  </a:cubicBezTo>
                  <a:cubicBezTo>
                    <a:pt x="1421" y="3260"/>
                    <a:pt x="1405" y="3255"/>
                    <a:pt x="1360" y="3241"/>
                  </a:cubicBezTo>
                  <a:cubicBezTo>
                    <a:pt x="1338" y="3232"/>
                    <a:pt x="1313" y="3225"/>
                    <a:pt x="1291" y="3222"/>
                  </a:cubicBezTo>
                  <a:lnTo>
                    <a:pt x="1291" y="3222"/>
                  </a:lnTo>
                  <a:cubicBezTo>
                    <a:pt x="1310" y="3235"/>
                    <a:pt x="1332" y="3241"/>
                    <a:pt x="1357" y="3247"/>
                  </a:cubicBezTo>
                  <a:lnTo>
                    <a:pt x="1354" y="3257"/>
                  </a:lnTo>
                  <a:cubicBezTo>
                    <a:pt x="1354" y="3257"/>
                    <a:pt x="1351" y="3260"/>
                    <a:pt x="1385" y="3269"/>
                  </a:cubicBezTo>
                  <a:cubicBezTo>
                    <a:pt x="1420" y="3282"/>
                    <a:pt x="1420" y="3285"/>
                    <a:pt x="1417" y="3288"/>
                  </a:cubicBezTo>
                  <a:cubicBezTo>
                    <a:pt x="1409" y="3286"/>
                    <a:pt x="1405" y="3285"/>
                    <a:pt x="1403" y="3285"/>
                  </a:cubicBezTo>
                  <a:cubicBezTo>
                    <a:pt x="1398" y="3285"/>
                    <a:pt x="1424" y="3296"/>
                    <a:pt x="1451" y="3300"/>
                  </a:cubicBezTo>
                  <a:cubicBezTo>
                    <a:pt x="1476" y="3307"/>
                    <a:pt x="1498" y="3316"/>
                    <a:pt x="1517" y="3329"/>
                  </a:cubicBezTo>
                  <a:lnTo>
                    <a:pt x="1586" y="3351"/>
                  </a:lnTo>
                  <a:cubicBezTo>
                    <a:pt x="1630" y="3369"/>
                    <a:pt x="1677" y="3382"/>
                    <a:pt x="1724" y="3388"/>
                  </a:cubicBezTo>
                  <a:cubicBezTo>
                    <a:pt x="1765" y="3379"/>
                    <a:pt x="1805" y="3379"/>
                    <a:pt x="1736" y="3357"/>
                  </a:cubicBezTo>
                  <a:cubicBezTo>
                    <a:pt x="1736" y="3357"/>
                    <a:pt x="1705" y="3341"/>
                    <a:pt x="1705" y="3335"/>
                  </a:cubicBezTo>
                  <a:cubicBezTo>
                    <a:pt x="1706" y="3334"/>
                    <a:pt x="1708" y="3334"/>
                    <a:pt x="1710" y="3334"/>
                  </a:cubicBezTo>
                  <a:cubicBezTo>
                    <a:pt x="1721" y="3334"/>
                    <a:pt x="1743" y="3338"/>
                    <a:pt x="1743" y="3338"/>
                  </a:cubicBezTo>
                  <a:cubicBezTo>
                    <a:pt x="1750" y="3340"/>
                    <a:pt x="1755" y="3341"/>
                    <a:pt x="1760" y="3341"/>
                  </a:cubicBezTo>
                  <a:cubicBezTo>
                    <a:pt x="1780" y="3341"/>
                    <a:pt x="1785" y="3327"/>
                    <a:pt x="1793" y="3307"/>
                  </a:cubicBezTo>
                  <a:cubicBezTo>
                    <a:pt x="1801" y="3285"/>
                    <a:pt x="1804" y="3271"/>
                    <a:pt x="1828" y="3271"/>
                  </a:cubicBezTo>
                  <a:cubicBezTo>
                    <a:pt x="1833" y="3271"/>
                    <a:pt x="1837" y="3271"/>
                    <a:pt x="1843" y="3272"/>
                  </a:cubicBezTo>
                  <a:cubicBezTo>
                    <a:pt x="1856" y="3273"/>
                    <a:pt x="1864" y="3274"/>
                    <a:pt x="1869" y="3274"/>
                  </a:cubicBezTo>
                  <a:cubicBezTo>
                    <a:pt x="1881" y="3274"/>
                    <a:pt x="1881" y="3272"/>
                    <a:pt x="1881" y="3272"/>
                  </a:cubicBezTo>
                  <a:cubicBezTo>
                    <a:pt x="1846" y="3263"/>
                    <a:pt x="1856" y="3235"/>
                    <a:pt x="1865" y="3200"/>
                  </a:cubicBezTo>
                  <a:cubicBezTo>
                    <a:pt x="1874" y="3169"/>
                    <a:pt x="1884" y="3134"/>
                    <a:pt x="1849" y="3128"/>
                  </a:cubicBezTo>
                  <a:lnTo>
                    <a:pt x="1852" y="3119"/>
                  </a:lnTo>
                  <a:cubicBezTo>
                    <a:pt x="1860" y="3120"/>
                    <a:pt x="1866" y="3121"/>
                    <a:pt x="1871" y="3121"/>
                  </a:cubicBezTo>
                  <a:cubicBezTo>
                    <a:pt x="1888" y="3121"/>
                    <a:pt x="1891" y="3113"/>
                    <a:pt x="1893" y="3106"/>
                  </a:cubicBezTo>
                  <a:cubicBezTo>
                    <a:pt x="1859" y="3091"/>
                    <a:pt x="1862" y="3081"/>
                    <a:pt x="1862" y="3081"/>
                  </a:cubicBezTo>
                  <a:lnTo>
                    <a:pt x="1862" y="3081"/>
                  </a:lnTo>
                  <a:cubicBezTo>
                    <a:pt x="1874" y="3083"/>
                    <a:pt x="1882" y="3084"/>
                    <a:pt x="1888" y="3084"/>
                  </a:cubicBezTo>
                  <a:cubicBezTo>
                    <a:pt x="1898" y="3084"/>
                    <a:pt x="1899" y="3081"/>
                    <a:pt x="1899" y="3075"/>
                  </a:cubicBezTo>
                  <a:cubicBezTo>
                    <a:pt x="1903" y="3065"/>
                    <a:pt x="1903" y="3059"/>
                    <a:pt x="1868" y="3053"/>
                  </a:cubicBezTo>
                  <a:cubicBezTo>
                    <a:pt x="1874" y="3031"/>
                    <a:pt x="1893" y="3012"/>
                    <a:pt x="1915" y="3009"/>
                  </a:cubicBezTo>
                  <a:cubicBezTo>
                    <a:pt x="1953" y="3009"/>
                    <a:pt x="1918" y="2996"/>
                    <a:pt x="1884" y="2987"/>
                  </a:cubicBezTo>
                  <a:cubicBezTo>
                    <a:pt x="1859" y="2987"/>
                    <a:pt x="1837" y="2978"/>
                    <a:pt x="1815" y="2965"/>
                  </a:cubicBezTo>
                  <a:lnTo>
                    <a:pt x="1815" y="2965"/>
                  </a:lnTo>
                  <a:lnTo>
                    <a:pt x="1887" y="2978"/>
                  </a:lnTo>
                  <a:cubicBezTo>
                    <a:pt x="1904" y="2982"/>
                    <a:pt x="1913" y="2985"/>
                    <a:pt x="1917" y="2985"/>
                  </a:cubicBezTo>
                  <a:cubicBezTo>
                    <a:pt x="1921" y="2985"/>
                    <a:pt x="1921" y="2982"/>
                    <a:pt x="1921" y="2978"/>
                  </a:cubicBezTo>
                  <a:lnTo>
                    <a:pt x="1924" y="2968"/>
                  </a:lnTo>
                  <a:cubicBezTo>
                    <a:pt x="1890" y="2965"/>
                    <a:pt x="1893" y="2940"/>
                    <a:pt x="1903" y="2906"/>
                  </a:cubicBezTo>
                  <a:cubicBezTo>
                    <a:pt x="1909" y="2865"/>
                    <a:pt x="1912" y="2849"/>
                    <a:pt x="1874" y="2846"/>
                  </a:cubicBezTo>
                  <a:cubicBezTo>
                    <a:pt x="1840" y="2843"/>
                    <a:pt x="1840" y="2837"/>
                    <a:pt x="1877" y="2827"/>
                  </a:cubicBezTo>
                  <a:cubicBezTo>
                    <a:pt x="1990" y="2808"/>
                    <a:pt x="1990" y="2808"/>
                    <a:pt x="1956" y="2799"/>
                  </a:cubicBezTo>
                  <a:lnTo>
                    <a:pt x="1956" y="2799"/>
                  </a:lnTo>
                  <a:cubicBezTo>
                    <a:pt x="1945" y="2802"/>
                    <a:pt x="1935" y="2803"/>
                    <a:pt x="1924" y="2803"/>
                  </a:cubicBezTo>
                  <a:cubicBezTo>
                    <a:pt x="1910" y="2803"/>
                    <a:pt x="1896" y="2801"/>
                    <a:pt x="1884" y="2799"/>
                  </a:cubicBezTo>
                  <a:cubicBezTo>
                    <a:pt x="1825" y="2794"/>
                    <a:pt x="1814" y="2789"/>
                    <a:pt x="1851" y="2789"/>
                  </a:cubicBezTo>
                  <a:cubicBezTo>
                    <a:pt x="1860" y="2789"/>
                    <a:pt x="1871" y="2789"/>
                    <a:pt x="1884" y="2790"/>
                  </a:cubicBezTo>
                  <a:cubicBezTo>
                    <a:pt x="1887" y="2790"/>
                    <a:pt x="1889" y="2790"/>
                    <a:pt x="1892" y="2790"/>
                  </a:cubicBezTo>
                  <a:cubicBezTo>
                    <a:pt x="1954" y="2790"/>
                    <a:pt x="1928" y="2720"/>
                    <a:pt x="1859" y="2711"/>
                  </a:cubicBezTo>
                  <a:lnTo>
                    <a:pt x="1859" y="2711"/>
                  </a:lnTo>
                  <a:lnTo>
                    <a:pt x="1896" y="2714"/>
                  </a:lnTo>
                  <a:cubicBezTo>
                    <a:pt x="1931" y="2714"/>
                    <a:pt x="1931" y="2711"/>
                    <a:pt x="1934" y="2693"/>
                  </a:cubicBezTo>
                  <a:lnTo>
                    <a:pt x="1934" y="2677"/>
                  </a:lnTo>
                  <a:cubicBezTo>
                    <a:pt x="1869" y="2674"/>
                    <a:pt x="1899" y="2648"/>
                    <a:pt x="1932" y="2648"/>
                  </a:cubicBezTo>
                  <a:cubicBezTo>
                    <a:pt x="1933" y="2648"/>
                    <a:pt x="1935" y="2648"/>
                    <a:pt x="1937" y="2649"/>
                  </a:cubicBezTo>
                  <a:cubicBezTo>
                    <a:pt x="1975" y="2646"/>
                    <a:pt x="1975" y="2646"/>
                    <a:pt x="1975" y="2636"/>
                  </a:cubicBezTo>
                  <a:cubicBezTo>
                    <a:pt x="1906" y="2617"/>
                    <a:pt x="1943" y="2595"/>
                    <a:pt x="1978" y="2595"/>
                  </a:cubicBezTo>
                  <a:cubicBezTo>
                    <a:pt x="1978" y="2595"/>
                    <a:pt x="1978" y="2592"/>
                    <a:pt x="1978" y="2586"/>
                  </a:cubicBezTo>
                  <a:cubicBezTo>
                    <a:pt x="1943" y="2580"/>
                    <a:pt x="1943" y="2570"/>
                    <a:pt x="1943" y="2567"/>
                  </a:cubicBezTo>
                  <a:cubicBezTo>
                    <a:pt x="1946" y="2556"/>
                    <a:pt x="1946" y="2549"/>
                    <a:pt x="1931" y="2549"/>
                  </a:cubicBezTo>
                  <a:cubicBezTo>
                    <a:pt x="1926" y="2549"/>
                    <a:pt x="1919" y="2550"/>
                    <a:pt x="1909" y="2551"/>
                  </a:cubicBezTo>
                  <a:cubicBezTo>
                    <a:pt x="1903" y="2552"/>
                    <a:pt x="1897" y="2553"/>
                    <a:pt x="1891" y="2553"/>
                  </a:cubicBezTo>
                  <a:cubicBezTo>
                    <a:pt x="1874" y="2553"/>
                    <a:pt x="1856" y="2550"/>
                    <a:pt x="1840" y="2545"/>
                  </a:cubicBezTo>
                  <a:lnTo>
                    <a:pt x="1874" y="2545"/>
                  </a:lnTo>
                  <a:cubicBezTo>
                    <a:pt x="1912" y="2545"/>
                    <a:pt x="1912" y="2533"/>
                    <a:pt x="1912" y="2514"/>
                  </a:cubicBezTo>
                  <a:cubicBezTo>
                    <a:pt x="1912" y="2489"/>
                    <a:pt x="1915" y="2479"/>
                    <a:pt x="1950" y="2473"/>
                  </a:cubicBezTo>
                  <a:lnTo>
                    <a:pt x="1915" y="2470"/>
                  </a:lnTo>
                  <a:cubicBezTo>
                    <a:pt x="1877" y="2467"/>
                    <a:pt x="1877" y="2461"/>
                    <a:pt x="1915" y="2461"/>
                  </a:cubicBezTo>
                  <a:cubicBezTo>
                    <a:pt x="1950" y="2454"/>
                    <a:pt x="1950" y="2436"/>
                    <a:pt x="1915" y="2426"/>
                  </a:cubicBezTo>
                  <a:lnTo>
                    <a:pt x="1915" y="2417"/>
                  </a:lnTo>
                  <a:cubicBezTo>
                    <a:pt x="1987" y="2410"/>
                    <a:pt x="1987" y="2395"/>
                    <a:pt x="1915" y="2392"/>
                  </a:cubicBezTo>
                  <a:cubicBezTo>
                    <a:pt x="1953" y="2392"/>
                    <a:pt x="1953" y="2385"/>
                    <a:pt x="1953" y="2382"/>
                  </a:cubicBezTo>
                  <a:cubicBezTo>
                    <a:pt x="1915" y="2373"/>
                    <a:pt x="1915" y="2354"/>
                    <a:pt x="1953" y="2351"/>
                  </a:cubicBezTo>
                  <a:lnTo>
                    <a:pt x="1953" y="2348"/>
                  </a:lnTo>
                  <a:cubicBezTo>
                    <a:pt x="1915" y="2345"/>
                    <a:pt x="1915" y="2338"/>
                    <a:pt x="1915" y="2335"/>
                  </a:cubicBezTo>
                  <a:cubicBezTo>
                    <a:pt x="1915" y="2329"/>
                    <a:pt x="1915" y="2326"/>
                    <a:pt x="1881" y="2323"/>
                  </a:cubicBezTo>
                  <a:cubicBezTo>
                    <a:pt x="1843" y="2320"/>
                    <a:pt x="1843" y="2316"/>
                    <a:pt x="1843" y="2316"/>
                  </a:cubicBezTo>
                  <a:cubicBezTo>
                    <a:pt x="1856" y="2313"/>
                    <a:pt x="1868" y="2312"/>
                    <a:pt x="1880" y="2312"/>
                  </a:cubicBezTo>
                  <a:cubicBezTo>
                    <a:pt x="1892" y="2312"/>
                    <a:pt x="1904" y="2313"/>
                    <a:pt x="1915" y="2316"/>
                  </a:cubicBezTo>
                  <a:cubicBezTo>
                    <a:pt x="1921" y="2317"/>
                    <a:pt x="1925" y="2318"/>
                    <a:pt x="1929" y="2318"/>
                  </a:cubicBezTo>
                  <a:cubicBezTo>
                    <a:pt x="1948" y="2318"/>
                    <a:pt x="1939" y="2306"/>
                    <a:pt x="1881" y="2298"/>
                  </a:cubicBezTo>
                  <a:cubicBezTo>
                    <a:pt x="1838" y="2294"/>
                    <a:pt x="1821" y="2292"/>
                    <a:pt x="1828" y="2292"/>
                  </a:cubicBezTo>
                  <a:cubicBezTo>
                    <a:pt x="1833" y="2292"/>
                    <a:pt x="1851" y="2293"/>
                    <a:pt x="1881" y="2295"/>
                  </a:cubicBezTo>
                  <a:cubicBezTo>
                    <a:pt x="1895" y="2296"/>
                    <a:pt x="1909" y="2297"/>
                    <a:pt x="1919" y="2297"/>
                  </a:cubicBezTo>
                  <a:cubicBezTo>
                    <a:pt x="1932" y="2297"/>
                    <a:pt x="1935" y="2295"/>
                    <a:pt x="1915" y="2291"/>
                  </a:cubicBezTo>
                  <a:cubicBezTo>
                    <a:pt x="1915" y="2291"/>
                    <a:pt x="1915" y="2284"/>
                    <a:pt x="1893" y="2284"/>
                  </a:cubicBezTo>
                  <a:cubicBezTo>
                    <a:pt x="1890" y="2284"/>
                    <a:pt x="1886" y="2285"/>
                    <a:pt x="1881" y="2285"/>
                  </a:cubicBezTo>
                  <a:lnTo>
                    <a:pt x="1877" y="2269"/>
                  </a:lnTo>
                  <a:cubicBezTo>
                    <a:pt x="1915" y="2257"/>
                    <a:pt x="1915" y="2254"/>
                    <a:pt x="1912" y="2248"/>
                  </a:cubicBezTo>
                  <a:cubicBezTo>
                    <a:pt x="1877" y="2248"/>
                    <a:pt x="1877" y="2248"/>
                    <a:pt x="1912" y="2238"/>
                  </a:cubicBezTo>
                  <a:cubicBezTo>
                    <a:pt x="1935" y="2236"/>
                    <a:pt x="1944" y="2233"/>
                    <a:pt x="1931" y="2233"/>
                  </a:cubicBezTo>
                  <a:cubicBezTo>
                    <a:pt x="1923" y="2233"/>
                    <a:pt x="1906" y="2234"/>
                    <a:pt x="1877" y="2238"/>
                  </a:cubicBezTo>
                  <a:cubicBezTo>
                    <a:pt x="1840" y="2235"/>
                    <a:pt x="1840" y="2232"/>
                    <a:pt x="1877" y="2222"/>
                  </a:cubicBezTo>
                  <a:cubicBezTo>
                    <a:pt x="1934" y="2217"/>
                    <a:pt x="1944" y="2212"/>
                    <a:pt x="1927" y="2212"/>
                  </a:cubicBezTo>
                  <a:cubicBezTo>
                    <a:pt x="1923" y="2212"/>
                    <a:pt x="1918" y="2212"/>
                    <a:pt x="1912" y="2213"/>
                  </a:cubicBezTo>
                  <a:cubicBezTo>
                    <a:pt x="1874" y="2213"/>
                    <a:pt x="1874" y="2210"/>
                    <a:pt x="1874" y="2210"/>
                  </a:cubicBezTo>
                  <a:cubicBezTo>
                    <a:pt x="1912" y="2204"/>
                    <a:pt x="1909" y="2160"/>
                    <a:pt x="1906" y="2119"/>
                  </a:cubicBezTo>
                  <a:cubicBezTo>
                    <a:pt x="1893" y="2116"/>
                    <a:pt x="1881" y="2114"/>
                    <a:pt x="1868" y="2114"/>
                  </a:cubicBezTo>
                  <a:cubicBezTo>
                    <a:pt x="1856" y="2114"/>
                    <a:pt x="1845" y="2116"/>
                    <a:pt x="1834" y="2119"/>
                  </a:cubicBezTo>
                  <a:cubicBezTo>
                    <a:pt x="1805" y="2123"/>
                    <a:pt x="1794" y="2124"/>
                    <a:pt x="1793" y="2124"/>
                  </a:cubicBezTo>
                  <a:cubicBezTo>
                    <a:pt x="1791" y="2124"/>
                    <a:pt x="1813" y="2120"/>
                    <a:pt x="1834" y="2113"/>
                  </a:cubicBezTo>
                  <a:cubicBezTo>
                    <a:pt x="1898" y="2101"/>
                    <a:pt x="1922" y="2093"/>
                    <a:pt x="1906" y="2093"/>
                  </a:cubicBezTo>
                  <a:cubicBezTo>
                    <a:pt x="1896" y="2093"/>
                    <a:pt x="1871" y="2096"/>
                    <a:pt x="1830" y="2103"/>
                  </a:cubicBezTo>
                  <a:cubicBezTo>
                    <a:pt x="1798" y="2111"/>
                    <a:pt x="1780" y="2115"/>
                    <a:pt x="1779" y="2115"/>
                  </a:cubicBezTo>
                  <a:cubicBezTo>
                    <a:pt x="1777" y="2115"/>
                    <a:pt x="1794" y="2110"/>
                    <a:pt x="1830" y="2100"/>
                  </a:cubicBezTo>
                  <a:cubicBezTo>
                    <a:pt x="1865" y="2091"/>
                    <a:pt x="1865" y="2091"/>
                    <a:pt x="1830" y="2091"/>
                  </a:cubicBezTo>
                  <a:cubicBezTo>
                    <a:pt x="1820" y="2093"/>
                    <a:pt x="1813" y="2093"/>
                    <a:pt x="1808" y="2093"/>
                  </a:cubicBezTo>
                  <a:cubicBezTo>
                    <a:pt x="1798" y="2093"/>
                    <a:pt x="1804" y="2089"/>
                    <a:pt x="1830" y="2085"/>
                  </a:cubicBezTo>
                  <a:cubicBezTo>
                    <a:pt x="1857" y="2077"/>
                    <a:pt x="1884" y="2070"/>
                    <a:pt x="1879" y="2070"/>
                  </a:cubicBezTo>
                  <a:cubicBezTo>
                    <a:pt x="1877" y="2070"/>
                    <a:pt x="1873" y="2071"/>
                    <a:pt x="1865" y="2072"/>
                  </a:cubicBezTo>
                  <a:cubicBezTo>
                    <a:pt x="1865" y="2072"/>
                    <a:pt x="1865" y="2066"/>
                    <a:pt x="1899" y="2056"/>
                  </a:cubicBezTo>
                  <a:cubicBezTo>
                    <a:pt x="1922" y="2048"/>
                    <a:pt x="1913" y="2045"/>
                    <a:pt x="1895" y="2045"/>
                  </a:cubicBezTo>
                  <a:cubicBezTo>
                    <a:pt x="1885" y="2045"/>
                    <a:pt x="1873" y="2046"/>
                    <a:pt x="1862" y="2047"/>
                  </a:cubicBezTo>
                  <a:cubicBezTo>
                    <a:pt x="1790" y="2044"/>
                    <a:pt x="1790" y="2041"/>
                    <a:pt x="1859" y="2031"/>
                  </a:cubicBezTo>
                  <a:cubicBezTo>
                    <a:pt x="1917" y="2026"/>
                    <a:pt x="1904" y="2013"/>
                    <a:pt x="1859" y="2013"/>
                  </a:cubicBezTo>
                  <a:cubicBezTo>
                    <a:pt x="1848" y="2013"/>
                    <a:pt x="1835" y="2014"/>
                    <a:pt x="1821" y="2016"/>
                  </a:cubicBezTo>
                  <a:cubicBezTo>
                    <a:pt x="1787" y="2020"/>
                    <a:pt x="1769" y="2023"/>
                    <a:pt x="1765" y="2023"/>
                  </a:cubicBezTo>
                  <a:cubicBezTo>
                    <a:pt x="1761" y="2023"/>
                    <a:pt x="1769" y="2020"/>
                    <a:pt x="1787" y="2016"/>
                  </a:cubicBezTo>
                  <a:cubicBezTo>
                    <a:pt x="1821" y="2009"/>
                    <a:pt x="1821" y="2006"/>
                    <a:pt x="1821" y="2006"/>
                  </a:cubicBezTo>
                  <a:cubicBezTo>
                    <a:pt x="1821" y="2000"/>
                    <a:pt x="1818" y="1997"/>
                    <a:pt x="1856" y="1991"/>
                  </a:cubicBezTo>
                  <a:cubicBezTo>
                    <a:pt x="1856" y="1991"/>
                    <a:pt x="1852" y="1984"/>
                    <a:pt x="1818" y="1981"/>
                  </a:cubicBezTo>
                  <a:cubicBezTo>
                    <a:pt x="1809" y="1982"/>
                    <a:pt x="1802" y="1982"/>
                    <a:pt x="1797" y="1982"/>
                  </a:cubicBezTo>
                  <a:cubicBezTo>
                    <a:pt x="1754" y="1982"/>
                    <a:pt x="1786" y="1963"/>
                    <a:pt x="1849" y="1947"/>
                  </a:cubicBezTo>
                  <a:lnTo>
                    <a:pt x="1812" y="1944"/>
                  </a:lnTo>
                  <a:cubicBezTo>
                    <a:pt x="1774" y="1950"/>
                    <a:pt x="1746" y="1954"/>
                    <a:pt x="1739" y="1954"/>
                  </a:cubicBezTo>
                  <a:cubicBezTo>
                    <a:pt x="1732" y="1954"/>
                    <a:pt x="1741" y="1951"/>
                    <a:pt x="1774" y="1944"/>
                  </a:cubicBezTo>
                  <a:lnTo>
                    <a:pt x="1812" y="1934"/>
                  </a:lnTo>
                  <a:lnTo>
                    <a:pt x="1812" y="1934"/>
                  </a:lnTo>
                  <a:cubicBezTo>
                    <a:pt x="1798" y="1936"/>
                    <a:pt x="1788" y="1938"/>
                    <a:pt x="1782" y="1938"/>
                  </a:cubicBezTo>
                  <a:cubicBezTo>
                    <a:pt x="1753" y="1938"/>
                    <a:pt x="1784" y="1918"/>
                    <a:pt x="1843" y="1903"/>
                  </a:cubicBezTo>
                  <a:cubicBezTo>
                    <a:pt x="1877" y="1897"/>
                    <a:pt x="1877" y="1897"/>
                    <a:pt x="1874" y="1890"/>
                  </a:cubicBezTo>
                  <a:lnTo>
                    <a:pt x="1874" y="1890"/>
                  </a:lnTo>
                  <a:lnTo>
                    <a:pt x="1840" y="1900"/>
                  </a:lnTo>
                  <a:cubicBezTo>
                    <a:pt x="1822" y="1905"/>
                    <a:pt x="1802" y="1910"/>
                    <a:pt x="1783" y="1910"/>
                  </a:cubicBezTo>
                  <a:cubicBezTo>
                    <a:pt x="1779" y="1910"/>
                    <a:pt x="1775" y="1910"/>
                    <a:pt x="1771" y="1909"/>
                  </a:cubicBezTo>
                  <a:cubicBezTo>
                    <a:pt x="1768" y="1906"/>
                    <a:pt x="1768" y="1903"/>
                    <a:pt x="1802" y="1893"/>
                  </a:cubicBezTo>
                  <a:cubicBezTo>
                    <a:pt x="1830" y="1883"/>
                    <a:pt x="1859" y="1873"/>
                    <a:pt x="1849" y="1873"/>
                  </a:cubicBezTo>
                  <a:cubicBezTo>
                    <a:pt x="1847" y="1873"/>
                    <a:pt x="1843" y="1873"/>
                    <a:pt x="1837" y="1875"/>
                  </a:cubicBezTo>
                  <a:cubicBezTo>
                    <a:pt x="1837" y="1875"/>
                    <a:pt x="1837" y="1871"/>
                    <a:pt x="1868" y="1859"/>
                  </a:cubicBezTo>
                  <a:cubicBezTo>
                    <a:pt x="1868" y="1853"/>
                    <a:pt x="1868" y="1850"/>
                    <a:pt x="1865" y="1840"/>
                  </a:cubicBezTo>
                  <a:cubicBezTo>
                    <a:pt x="1860" y="1841"/>
                    <a:pt x="1856" y="1841"/>
                    <a:pt x="1853" y="1841"/>
                  </a:cubicBezTo>
                  <a:cubicBezTo>
                    <a:pt x="1830" y="1841"/>
                    <a:pt x="1832" y="1833"/>
                    <a:pt x="1862" y="1824"/>
                  </a:cubicBezTo>
                  <a:cubicBezTo>
                    <a:pt x="1862" y="1824"/>
                    <a:pt x="1862" y="1818"/>
                    <a:pt x="1838" y="1818"/>
                  </a:cubicBezTo>
                  <a:cubicBezTo>
                    <a:pt x="1834" y="1818"/>
                    <a:pt x="1830" y="1818"/>
                    <a:pt x="1824" y="1818"/>
                  </a:cubicBezTo>
                  <a:cubicBezTo>
                    <a:pt x="1824" y="1809"/>
                    <a:pt x="1821" y="1806"/>
                    <a:pt x="1859" y="1796"/>
                  </a:cubicBezTo>
                  <a:cubicBezTo>
                    <a:pt x="1881" y="1790"/>
                    <a:pt x="1889" y="1788"/>
                    <a:pt x="1882" y="1788"/>
                  </a:cubicBezTo>
                  <a:cubicBezTo>
                    <a:pt x="1878" y="1788"/>
                    <a:pt x="1869" y="1789"/>
                    <a:pt x="1856" y="1790"/>
                  </a:cubicBezTo>
                  <a:cubicBezTo>
                    <a:pt x="1840" y="1794"/>
                    <a:pt x="1831" y="1796"/>
                    <a:pt x="1827" y="1796"/>
                  </a:cubicBezTo>
                  <a:cubicBezTo>
                    <a:pt x="1821" y="1796"/>
                    <a:pt x="1821" y="1793"/>
                    <a:pt x="1821" y="1790"/>
                  </a:cubicBezTo>
                  <a:lnTo>
                    <a:pt x="1818" y="1781"/>
                  </a:lnTo>
                  <a:cubicBezTo>
                    <a:pt x="1796" y="1787"/>
                    <a:pt x="1788" y="1789"/>
                    <a:pt x="1785" y="1789"/>
                  </a:cubicBezTo>
                  <a:cubicBezTo>
                    <a:pt x="1783" y="1789"/>
                    <a:pt x="1783" y="1788"/>
                    <a:pt x="1783" y="1787"/>
                  </a:cubicBezTo>
                  <a:cubicBezTo>
                    <a:pt x="1780" y="1781"/>
                    <a:pt x="1812" y="1759"/>
                    <a:pt x="1812" y="1752"/>
                  </a:cubicBezTo>
                  <a:cubicBezTo>
                    <a:pt x="1810" y="1746"/>
                    <a:pt x="1809" y="1743"/>
                    <a:pt x="1805" y="1743"/>
                  </a:cubicBezTo>
                  <a:cubicBezTo>
                    <a:pt x="1800" y="1743"/>
                    <a:pt x="1791" y="1746"/>
                    <a:pt x="1774" y="1752"/>
                  </a:cubicBezTo>
                  <a:cubicBezTo>
                    <a:pt x="1776" y="1756"/>
                    <a:pt x="1766" y="1760"/>
                    <a:pt x="1762" y="1760"/>
                  </a:cubicBezTo>
                  <a:cubicBezTo>
                    <a:pt x="1759" y="1760"/>
                    <a:pt x="1760" y="1758"/>
                    <a:pt x="1774" y="1749"/>
                  </a:cubicBezTo>
                  <a:cubicBezTo>
                    <a:pt x="1774" y="1743"/>
                    <a:pt x="1802" y="1721"/>
                    <a:pt x="1799" y="1705"/>
                  </a:cubicBezTo>
                  <a:cubicBezTo>
                    <a:pt x="1797" y="1694"/>
                    <a:pt x="1797" y="1690"/>
                    <a:pt x="1789" y="1690"/>
                  </a:cubicBezTo>
                  <a:cubicBezTo>
                    <a:pt x="1784" y="1690"/>
                    <a:pt x="1776" y="1692"/>
                    <a:pt x="1762" y="1696"/>
                  </a:cubicBezTo>
                  <a:cubicBezTo>
                    <a:pt x="1730" y="1709"/>
                    <a:pt x="1713" y="1715"/>
                    <a:pt x="1710" y="1715"/>
                  </a:cubicBezTo>
                  <a:cubicBezTo>
                    <a:pt x="1707" y="1715"/>
                    <a:pt x="1724" y="1706"/>
                    <a:pt x="1762" y="1693"/>
                  </a:cubicBezTo>
                  <a:cubicBezTo>
                    <a:pt x="1807" y="1671"/>
                    <a:pt x="1819" y="1663"/>
                    <a:pt x="1812" y="1663"/>
                  </a:cubicBezTo>
                  <a:cubicBezTo>
                    <a:pt x="1808" y="1663"/>
                    <a:pt x="1801" y="1665"/>
                    <a:pt x="1790" y="1668"/>
                  </a:cubicBezTo>
                  <a:cubicBezTo>
                    <a:pt x="1770" y="1671"/>
                    <a:pt x="1761" y="1673"/>
                    <a:pt x="1758" y="1673"/>
                  </a:cubicBezTo>
                  <a:cubicBezTo>
                    <a:pt x="1755" y="1673"/>
                    <a:pt x="1755" y="1672"/>
                    <a:pt x="1755" y="1671"/>
                  </a:cubicBezTo>
                  <a:cubicBezTo>
                    <a:pt x="1790" y="1658"/>
                    <a:pt x="1787" y="1655"/>
                    <a:pt x="1752" y="1655"/>
                  </a:cubicBezTo>
                  <a:cubicBezTo>
                    <a:pt x="1749" y="1652"/>
                    <a:pt x="1749" y="1652"/>
                    <a:pt x="1783" y="1640"/>
                  </a:cubicBezTo>
                  <a:cubicBezTo>
                    <a:pt x="1783" y="1640"/>
                    <a:pt x="1783" y="1636"/>
                    <a:pt x="1780" y="1630"/>
                  </a:cubicBezTo>
                  <a:cubicBezTo>
                    <a:pt x="1771" y="1632"/>
                    <a:pt x="1763" y="1633"/>
                    <a:pt x="1757" y="1633"/>
                  </a:cubicBezTo>
                  <a:cubicBezTo>
                    <a:pt x="1718" y="1633"/>
                    <a:pt x="1741" y="1603"/>
                    <a:pt x="1768" y="1589"/>
                  </a:cubicBezTo>
                  <a:cubicBezTo>
                    <a:pt x="1768" y="1589"/>
                    <a:pt x="1768" y="1587"/>
                    <a:pt x="1761" y="1587"/>
                  </a:cubicBezTo>
                  <a:cubicBezTo>
                    <a:pt x="1757" y="1587"/>
                    <a:pt x="1748" y="1589"/>
                    <a:pt x="1733" y="1593"/>
                  </a:cubicBezTo>
                  <a:cubicBezTo>
                    <a:pt x="1705" y="1600"/>
                    <a:pt x="1688" y="1604"/>
                    <a:pt x="1682" y="1604"/>
                  </a:cubicBezTo>
                  <a:cubicBezTo>
                    <a:pt x="1674" y="1604"/>
                    <a:pt x="1689" y="1596"/>
                    <a:pt x="1730" y="1583"/>
                  </a:cubicBezTo>
                  <a:cubicBezTo>
                    <a:pt x="1765" y="1570"/>
                    <a:pt x="1782" y="1563"/>
                    <a:pt x="1779" y="1563"/>
                  </a:cubicBezTo>
                  <a:cubicBezTo>
                    <a:pt x="1776" y="1563"/>
                    <a:pt x="1759" y="1568"/>
                    <a:pt x="1727" y="1577"/>
                  </a:cubicBezTo>
                  <a:cubicBezTo>
                    <a:pt x="1722" y="1578"/>
                    <a:pt x="1717" y="1579"/>
                    <a:pt x="1714" y="1579"/>
                  </a:cubicBezTo>
                  <a:cubicBezTo>
                    <a:pt x="1692" y="1579"/>
                    <a:pt x="1697" y="1558"/>
                    <a:pt x="1755" y="1542"/>
                  </a:cubicBezTo>
                  <a:lnTo>
                    <a:pt x="1821" y="1517"/>
                  </a:lnTo>
                  <a:lnTo>
                    <a:pt x="1821" y="1517"/>
                  </a:lnTo>
                  <a:cubicBezTo>
                    <a:pt x="1804" y="1520"/>
                    <a:pt x="1795" y="1521"/>
                    <a:pt x="1791" y="1521"/>
                  </a:cubicBezTo>
                  <a:cubicBezTo>
                    <a:pt x="1787" y="1521"/>
                    <a:pt x="1787" y="1520"/>
                    <a:pt x="1787" y="1520"/>
                  </a:cubicBezTo>
                  <a:cubicBezTo>
                    <a:pt x="1773" y="1525"/>
                    <a:pt x="1765" y="1527"/>
                    <a:pt x="1760" y="1527"/>
                  </a:cubicBezTo>
                  <a:cubicBezTo>
                    <a:pt x="1751" y="1527"/>
                    <a:pt x="1750" y="1522"/>
                    <a:pt x="1746" y="1514"/>
                  </a:cubicBezTo>
                  <a:cubicBezTo>
                    <a:pt x="1743" y="1505"/>
                    <a:pt x="1705" y="1499"/>
                    <a:pt x="1702" y="1489"/>
                  </a:cubicBezTo>
                  <a:cubicBezTo>
                    <a:pt x="1699" y="1480"/>
                    <a:pt x="1693" y="1467"/>
                    <a:pt x="1724" y="1448"/>
                  </a:cubicBezTo>
                  <a:cubicBezTo>
                    <a:pt x="1724" y="1446"/>
                    <a:pt x="1722" y="1443"/>
                    <a:pt x="1710" y="1443"/>
                  </a:cubicBezTo>
                  <a:cubicBezTo>
                    <a:pt x="1705" y="1443"/>
                    <a:pt x="1697" y="1443"/>
                    <a:pt x="1686" y="1445"/>
                  </a:cubicBezTo>
                  <a:cubicBezTo>
                    <a:pt x="1676" y="1448"/>
                    <a:pt x="1668" y="1449"/>
                    <a:pt x="1663" y="1449"/>
                  </a:cubicBezTo>
                  <a:cubicBezTo>
                    <a:pt x="1650" y="1449"/>
                    <a:pt x="1655" y="1441"/>
                    <a:pt x="1680" y="1430"/>
                  </a:cubicBezTo>
                  <a:lnTo>
                    <a:pt x="1677" y="1426"/>
                  </a:lnTo>
                  <a:cubicBezTo>
                    <a:pt x="1665" y="1429"/>
                    <a:pt x="1657" y="1429"/>
                    <a:pt x="1652" y="1429"/>
                  </a:cubicBezTo>
                  <a:cubicBezTo>
                    <a:pt x="1641" y="1429"/>
                    <a:pt x="1639" y="1426"/>
                    <a:pt x="1639" y="1426"/>
                  </a:cubicBezTo>
                  <a:cubicBezTo>
                    <a:pt x="1667" y="1416"/>
                    <a:pt x="1693" y="1402"/>
                    <a:pt x="1684" y="1402"/>
                  </a:cubicBezTo>
                  <a:cubicBezTo>
                    <a:pt x="1681" y="1402"/>
                    <a:pt x="1677" y="1403"/>
                    <a:pt x="1671" y="1405"/>
                  </a:cubicBezTo>
                  <a:cubicBezTo>
                    <a:pt x="1655" y="1410"/>
                    <a:pt x="1646" y="1413"/>
                    <a:pt x="1641" y="1413"/>
                  </a:cubicBezTo>
                  <a:cubicBezTo>
                    <a:pt x="1636" y="1413"/>
                    <a:pt x="1635" y="1410"/>
                    <a:pt x="1633" y="1405"/>
                  </a:cubicBezTo>
                  <a:cubicBezTo>
                    <a:pt x="1660" y="1384"/>
                    <a:pt x="1608" y="1249"/>
                    <a:pt x="1574" y="1249"/>
                  </a:cubicBezTo>
                  <a:cubicBezTo>
                    <a:pt x="1571" y="1249"/>
                    <a:pt x="1569" y="1250"/>
                    <a:pt x="1567" y="1251"/>
                  </a:cubicBezTo>
                  <a:lnTo>
                    <a:pt x="1561" y="1238"/>
                  </a:lnTo>
                  <a:cubicBezTo>
                    <a:pt x="1561" y="1232"/>
                    <a:pt x="1555" y="1226"/>
                    <a:pt x="1555" y="1226"/>
                  </a:cubicBezTo>
                  <a:cubicBezTo>
                    <a:pt x="1604" y="1199"/>
                    <a:pt x="1590" y="1189"/>
                    <a:pt x="1563" y="1189"/>
                  </a:cubicBezTo>
                  <a:cubicBezTo>
                    <a:pt x="1556" y="1189"/>
                    <a:pt x="1547" y="1190"/>
                    <a:pt x="1539" y="1191"/>
                  </a:cubicBezTo>
                  <a:cubicBezTo>
                    <a:pt x="1523" y="1197"/>
                    <a:pt x="1515" y="1199"/>
                    <a:pt x="1510" y="1199"/>
                  </a:cubicBezTo>
                  <a:cubicBezTo>
                    <a:pt x="1504" y="1199"/>
                    <a:pt x="1503" y="1196"/>
                    <a:pt x="1501" y="1195"/>
                  </a:cubicBezTo>
                  <a:cubicBezTo>
                    <a:pt x="1551" y="1167"/>
                    <a:pt x="1557" y="1154"/>
                    <a:pt x="1541" y="1154"/>
                  </a:cubicBezTo>
                  <a:cubicBezTo>
                    <a:pt x="1537" y="1154"/>
                    <a:pt x="1531" y="1155"/>
                    <a:pt x="1523" y="1157"/>
                  </a:cubicBezTo>
                  <a:cubicBezTo>
                    <a:pt x="1494" y="1171"/>
                    <a:pt x="1478" y="1177"/>
                    <a:pt x="1473" y="1177"/>
                  </a:cubicBezTo>
                  <a:cubicBezTo>
                    <a:pt x="1468" y="1177"/>
                    <a:pt x="1482" y="1167"/>
                    <a:pt x="1517" y="1148"/>
                  </a:cubicBezTo>
                  <a:cubicBezTo>
                    <a:pt x="1550" y="1129"/>
                    <a:pt x="1565" y="1118"/>
                    <a:pt x="1557" y="1118"/>
                  </a:cubicBezTo>
                  <a:cubicBezTo>
                    <a:pt x="1550" y="1118"/>
                    <a:pt x="1525" y="1127"/>
                    <a:pt x="1479" y="1148"/>
                  </a:cubicBezTo>
                  <a:cubicBezTo>
                    <a:pt x="1464" y="1155"/>
                    <a:pt x="1455" y="1159"/>
                    <a:pt x="1453" y="1159"/>
                  </a:cubicBezTo>
                  <a:cubicBezTo>
                    <a:pt x="1451" y="1159"/>
                    <a:pt x="1458" y="1153"/>
                    <a:pt x="1473" y="1141"/>
                  </a:cubicBezTo>
                  <a:cubicBezTo>
                    <a:pt x="1512" y="1115"/>
                    <a:pt x="1525" y="1103"/>
                    <a:pt x="1522" y="1103"/>
                  </a:cubicBezTo>
                  <a:cubicBezTo>
                    <a:pt x="1520" y="1103"/>
                    <a:pt x="1512" y="1106"/>
                    <a:pt x="1501" y="1113"/>
                  </a:cubicBezTo>
                  <a:cubicBezTo>
                    <a:pt x="1472" y="1127"/>
                    <a:pt x="1456" y="1134"/>
                    <a:pt x="1452" y="1134"/>
                  </a:cubicBezTo>
                  <a:cubicBezTo>
                    <a:pt x="1447" y="1134"/>
                    <a:pt x="1462" y="1123"/>
                    <a:pt x="1495" y="1101"/>
                  </a:cubicBezTo>
                  <a:cubicBezTo>
                    <a:pt x="1526" y="1076"/>
                    <a:pt x="1540" y="1065"/>
                    <a:pt x="1536" y="1065"/>
                  </a:cubicBezTo>
                  <a:lnTo>
                    <a:pt x="1536" y="1065"/>
                  </a:lnTo>
                  <a:cubicBezTo>
                    <a:pt x="1533" y="1065"/>
                    <a:pt x="1517" y="1073"/>
                    <a:pt x="1489" y="1088"/>
                  </a:cubicBezTo>
                  <a:cubicBezTo>
                    <a:pt x="1465" y="1100"/>
                    <a:pt x="1449" y="1106"/>
                    <a:pt x="1440" y="1106"/>
                  </a:cubicBezTo>
                  <a:cubicBezTo>
                    <a:pt x="1425" y="1106"/>
                    <a:pt x="1435" y="1089"/>
                    <a:pt x="1473" y="1063"/>
                  </a:cubicBezTo>
                  <a:cubicBezTo>
                    <a:pt x="1471" y="1061"/>
                    <a:pt x="1485" y="1047"/>
                    <a:pt x="1482" y="1047"/>
                  </a:cubicBezTo>
                  <a:lnTo>
                    <a:pt x="1482" y="1047"/>
                  </a:lnTo>
                  <a:cubicBezTo>
                    <a:pt x="1481" y="1047"/>
                    <a:pt x="1478" y="1048"/>
                    <a:pt x="1470" y="1054"/>
                  </a:cubicBezTo>
                  <a:lnTo>
                    <a:pt x="1495" y="1032"/>
                  </a:lnTo>
                  <a:lnTo>
                    <a:pt x="1492" y="1022"/>
                  </a:lnTo>
                  <a:lnTo>
                    <a:pt x="1461" y="1041"/>
                  </a:lnTo>
                  <a:cubicBezTo>
                    <a:pt x="1461" y="1038"/>
                    <a:pt x="1476" y="994"/>
                    <a:pt x="1458" y="963"/>
                  </a:cubicBezTo>
                  <a:cubicBezTo>
                    <a:pt x="1440" y="935"/>
                    <a:pt x="1432" y="921"/>
                    <a:pt x="1421" y="921"/>
                  </a:cubicBezTo>
                  <a:cubicBezTo>
                    <a:pt x="1415" y="921"/>
                    <a:pt x="1408" y="925"/>
                    <a:pt x="1398" y="934"/>
                  </a:cubicBezTo>
                  <a:cubicBezTo>
                    <a:pt x="1372" y="956"/>
                    <a:pt x="1358" y="966"/>
                    <a:pt x="1354" y="966"/>
                  </a:cubicBezTo>
                  <a:cubicBezTo>
                    <a:pt x="1351" y="966"/>
                    <a:pt x="1363" y="952"/>
                    <a:pt x="1392" y="928"/>
                  </a:cubicBezTo>
                  <a:cubicBezTo>
                    <a:pt x="1392" y="922"/>
                    <a:pt x="1414" y="894"/>
                    <a:pt x="1411" y="884"/>
                  </a:cubicBezTo>
                  <a:cubicBezTo>
                    <a:pt x="1404" y="878"/>
                    <a:pt x="1398" y="869"/>
                    <a:pt x="1429" y="847"/>
                  </a:cubicBezTo>
                  <a:lnTo>
                    <a:pt x="1426" y="844"/>
                  </a:lnTo>
                  <a:cubicBezTo>
                    <a:pt x="1405" y="855"/>
                    <a:pt x="1389" y="860"/>
                    <a:pt x="1378" y="860"/>
                  </a:cubicBezTo>
                  <a:cubicBezTo>
                    <a:pt x="1357" y="860"/>
                    <a:pt x="1354" y="842"/>
                    <a:pt x="1367" y="822"/>
                  </a:cubicBezTo>
                  <a:cubicBezTo>
                    <a:pt x="1363" y="817"/>
                    <a:pt x="1361" y="813"/>
                    <a:pt x="1355" y="813"/>
                  </a:cubicBezTo>
                  <a:cubicBezTo>
                    <a:pt x="1349" y="813"/>
                    <a:pt x="1341" y="816"/>
                    <a:pt x="1326" y="822"/>
                  </a:cubicBezTo>
                  <a:cubicBezTo>
                    <a:pt x="1311" y="829"/>
                    <a:pt x="1302" y="832"/>
                    <a:pt x="1300" y="832"/>
                  </a:cubicBezTo>
                  <a:cubicBezTo>
                    <a:pt x="1296" y="832"/>
                    <a:pt x="1303" y="826"/>
                    <a:pt x="1317" y="812"/>
                  </a:cubicBezTo>
                  <a:cubicBezTo>
                    <a:pt x="1336" y="797"/>
                    <a:pt x="1348" y="769"/>
                    <a:pt x="1334" y="769"/>
                  </a:cubicBezTo>
                  <a:cubicBezTo>
                    <a:pt x="1328" y="769"/>
                    <a:pt x="1318" y="774"/>
                    <a:pt x="1301" y="787"/>
                  </a:cubicBezTo>
                  <a:lnTo>
                    <a:pt x="1326" y="762"/>
                  </a:lnTo>
                  <a:cubicBezTo>
                    <a:pt x="1335" y="752"/>
                    <a:pt x="1337" y="748"/>
                    <a:pt x="1334" y="748"/>
                  </a:cubicBezTo>
                  <a:cubicBezTo>
                    <a:pt x="1329" y="748"/>
                    <a:pt x="1309" y="761"/>
                    <a:pt x="1291" y="775"/>
                  </a:cubicBezTo>
                  <a:cubicBezTo>
                    <a:pt x="1267" y="795"/>
                    <a:pt x="1253" y="806"/>
                    <a:pt x="1251" y="806"/>
                  </a:cubicBezTo>
                  <a:cubicBezTo>
                    <a:pt x="1248" y="806"/>
                    <a:pt x="1267" y="787"/>
                    <a:pt x="1313" y="746"/>
                  </a:cubicBezTo>
                  <a:cubicBezTo>
                    <a:pt x="1348" y="717"/>
                    <a:pt x="1360" y="705"/>
                    <a:pt x="1358" y="705"/>
                  </a:cubicBezTo>
                  <a:lnTo>
                    <a:pt x="1358" y="705"/>
                  </a:lnTo>
                  <a:cubicBezTo>
                    <a:pt x="1356" y="705"/>
                    <a:pt x="1349" y="710"/>
                    <a:pt x="1338" y="718"/>
                  </a:cubicBezTo>
                  <a:cubicBezTo>
                    <a:pt x="1318" y="731"/>
                    <a:pt x="1299" y="743"/>
                    <a:pt x="1294" y="743"/>
                  </a:cubicBezTo>
                  <a:cubicBezTo>
                    <a:pt x="1292" y="743"/>
                    <a:pt x="1293" y="739"/>
                    <a:pt x="1301" y="731"/>
                  </a:cubicBezTo>
                  <a:cubicBezTo>
                    <a:pt x="1301" y="729"/>
                    <a:pt x="1301" y="727"/>
                    <a:pt x="1299" y="727"/>
                  </a:cubicBezTo>
                  <a:cubicBezTo>
                    <a:pt x="1294" y="727"/>
                    <a:pt x="1281" y="736"/>
                    <a:pt x="1241" y="768"/>
                  </a:cubicBezTo>
                  <a:cubicBezTo>
                    <a:pt x="1223" y="783"/>
                    <a:pt x="1215" y="786"/>
                    <a:pt x="1211" y="786"/>
                  </a:cubicBezTo>
                  <a:cubicBezTo>
                    <a:pt x="1209" y="786"/>
                    <a:pt x="1208" y="785"/>
                    <a:pt x="1207" y="784"/>
                  </a:cubicBezTo>
                  <a:cubicBezTo>
                    <a:pt x="1225" y="768"/>
                    <a:pt x="1244" y="753"/>
                    <a:pt x="1266" y="740"/>
                  </a:cubicBezTo>
                  <a:lnTo>
                    <a:pt x="1266" y="740"/>
                  </a:lnTo>
                  <a:cubicBezTo>
                    <a:pt x="1267" y="742"/>
                    <a:pt x="1268" y="743"/>
                    <a:pt x="1268" y="743"/>
                  </a:cubicBezTo>
                  <a:cubicBezTo>
                    <a:pt x="1268" y="743"/>
                    <a:pt x="1267" y="742"/>
                    <a:pt x="1266" y="740"/>
                  </a:cubicBezTo>
                  <a:cubicBezTo>
                    <a:pt x="1266" y="740"/>
                    <a:pt x="1266" y="740"/>
                    <a:pt x="1266" y="740"/>
                  </a:cubicBezTo>
                  <a:lnTo>
                    <a:pt x="1266" y="740"/>
                  </a:lnTo>
                  <a:cubicBezTo>
                    <a:pt x="1265" y="739"/>
                    <a:pt x="1263" y="736"/>
                    <a:pt x="1260" y="734"/>
                  </a:cubicBezTo>
                  <a:cubicBezTo>
                    <a:pt x="1257" y="731"/>
                    <a:pt x="1279" y="699"/>
                    <a:pt x="1307" y="674"/>
                  </a:cubicBezTo>
                  <a:cubicBezTo>
                    <a:pt x="1317" y="663"/>
                    <a:pt x="1322" y="656"/>
                    <a:pt x="1320" y="656"/>
                  </a:cubicBezTo>
                  <a:lnTo>
                    <a:pt x="1320" y="656"/>
                  </a:lnTo>
                  <a:cubicBezTo>
                    <a:pt x="1317" y="656"/>
                    <a:pt x="1303" y="667"/>
                    <a:pt x="1276" y="696"/>
                  </a:cubicBezTo>
                  <a:cubicBezTo>
                    <a:pt x="1237" y="728"/>
                    <a:pt x="1227" y="737"/>
                    <a:pt x="1221" y="737"/>
                  </a:cubicBezTo>
                  <a:cubicBezTo>
                    <a:pt x="1219" y="737"/>
                    <a:pt x="1218" y="736"/>
                    <a:pt x="1216" y="734"/>
                  </a:cubicBezTo>
                  <a:cubicBezTo>
                    <a:pt x="1213" y="731"/>
                    <a:pt x="1210" y="728"/>
                    <a:pt x="1238" y="703"/>
                  </a:cubicBezTo>
                  <a:cubicBezTo>
                    <a:pt x="1263" y="681"/>
                    <a:pt x="1263" y="681"/>
                    <a:pt x="1257" y="671"/>
                  </a:cubicBezTo>
                  <a:cubicBezTo>
                    <a:pt x="1256" y="670"/>
                    <a:pt x="1255" y="670"/>
                    <a:pt x="1252" y="670"/>
                  </a:cubicBezTo>
                  <a:cubicBezTo>
                    <a:pt x="1232" y="670"/>
                    <a:pt x="1155" y="722"/>
                    <a:pt x="1103" y="762"/>
                  </a:cubicBezTo>
                  <a:cubicBezTo>
                    <a:pt x="1077" y="787"/>
                    <a:pt x="1064" y="799"/>
                    <a:pt x="1063" y="799"/>
                  </a:cubicBezTo>
                  <a:cubicBezTo>
                    <a:pt x="1062" y="799"/>
                    <a:pt x="1075" y="786"/>
                    <a:pt x="1100" y="759"/>
                  </a:cubicBezTo>
                  <a:cubicBezTo>
                    <a:pt x="1129" y="737"/>
                    <a:pt x="1125" y="734"/>
                    <a:pt x="1122" y="728"/>
                  </a:cubicBezTo>
                  <a:lnTo>
                    <a:pt x="1122" y="728"/>
                  </a:lnTo>
                  <a:cubicBezTo>
                    <a:pt x="1113" y="735"/>
                    <a:pt x="1110" y="738"/>
                    <a:pt x="1109" y="738"/>
                  </a:cubicBezTo>
                  <a:cubicBezTo>
                    <a:pt x="1108" y="738"/>
                    <a:pt x="1118" y="727"/>
                    <a:pt x="1122" y="727"/>
                  </a:cubicBezTo>
                  <a:cubicBezTo>
                    <a:pt x="1122" y="727"/>
                    <a:pt x="1122" y="727"/>
                    <a:pt x="1122" y="728"/>
                  </a:cubicBezTo>
                  <a:cubicBezTo>
                    <a:pt x="1138" y="713"/>
                    <a:pt x="1145" y="710"/>
                    <a:pt x="1149" y="710"/>
                  </a:cubicBezTo>
                  <a:cubicBezTo>
                    <a:pt x="1151" y="710"/>
                    <a:pt x="1152" y="711"/>
                    <a:pt x="1154" y="712"/>
                  </a:cubicBezTo>
                  <a:lnTo>
                    <a:pt x="1182" y="687"/>
                  </a:lnTo>
                  <a:cubicBezTo>
                    <a:pt x="1209" y="660"/>
                    <a:pt x="1220" y="647"/>
                    <a:pt x="1217" y="647"/>
                  </a:cubicBezTo>
                  <a:lnTo>
                    <a:pt x="1217" y="647"/>
                  </a:lnTo>
                  <a:cubicBezTo>
                    <a:pt x="1213" y="647"/>
                    <a:pt x="1199" y="657"/>
                    <a:pt x="1172" y="677"/>
                  </a:cubicBezTo>
                  <a:cubicBezTo>
                    <a:pt x="1158" y="686"/>
                    <a:pt x="1150" y="691"/>
                    <a:pt x="1148" y="691"/>
                  </a:cubicBezTo>
                  <a:cubicBezTo>
                    <a:pt x="1146" y="691"/>
                    <a:pt x="1153" y="685"/>
                    <a:pt x="1166" y="671"/>
                  </a:cubicBezTo>
                  <a:cubicBezTo>
                    <a:pt x="1182" y="651"/>
                    <a:pt x="1200" y="630"/>
                    <a:pt x="1197" y="630"/>
                  </a:cubicBezTo>
                  <a:lnTo>
                    <a:pt x="1197" y="630"/>
                  </a:lnTo>
                  <a:cubicBezTo>
                    <a:pt x="1196" y="630"/>
                    <a:pt x="1193" y="633"/>
                    <a:pt x="1185" y="640"/>
                  </a:cubicBezTo>
                  <a:cubicBezTo>
                    <a:pt x="1185" y="640"/>
                    <a:pt x="1179" y="630"/>
                    <a:pt x="1204" y="602"/>
                  </a:cubicBezTo>
                  <a:cubicBezTo>
                    <a:pt x="1201" y="600"/>
                    <a:pt x="1199" y="598"/>
                    <a:pt x="1196" y="598"/>
                  </a:cubicBezTo>
                  <a:cubicBezTo>
                    <a:pt x="1191" y="598"/>
                    <a:pt x="1183" y="603"/>
                    <a:pt x="1166" y="618"/>
                  </a:cubicBezTo>
                  <a:cubicBezTo>
                    <a:pt x="1150" y="632"/>
                    <a:pt x="1143" y="636"/>
                    <a:pt x="1139" y="636"/>
                  </a:cubicBezTo>
                  <a:cubicBezTo>
                    <a:pt x="1137" y="636"/>
                    <a:pt x="1136" y="635"/>
                    <a:pt x="1135" y="634"/>
                  </a:cubicBezTo>
                  <a:cubicBezTo>
                    <a:pt x="1134" y="633"/>
                    <a:pt x="1133" y="632"/>
                    <a:pt x="1131" y="632"/>
                  </a:cubicBezTo>
                  <a:cubicBezTo>
                    <a:pt x="1127" y="632"/>
                    <a:pt x="1120" y="636"/>
                    <a:pt x="1103" y="652"/>
                  </a:cubicBezTo>
                  <a:cubicBezTo>
                    <a:pt x="1081" y="672"/>
                    <a:pt x="1054" y="691"/>
                    <a:pt x="1046" y="691"/>
                  </a:cubicBezTo>
                  <a:cubicBezTo>
                    <a:pt x="1045" y="691"/>
                    <a:pt x="1044" y="691"/>
                    <a:pt x="1044" y="690"/>
                  </a:cubicBezTo>
                  <a:cubicBezTo>
                    <a:pt x="1031" y="697"/>
                    <a:pt x="1023" y="701"/>
                    <a:pt x="1021" y="701"/>
                  </a:cubicBezTo>
                  <a:cubicBezTo>
                    <a:pt x="1016" y="701"/>
                    <a:pt x="1028" y="689"/>
                    <a:pt x="1060" y="656"/>
                  </a:cubicBezTo>
                  <a:cubicBezTo>
                    <a:pt x="1085" y="630"/>
                    <a:pt x="1082" y="627"/>
                    <a:pt x="1078" y="621"/>
                  </a:cubicBezTo>
                  <a:cubicBezTo>
                    <a:pt x="1078" y="621"/>
                    <a:pt x="1075" y="618"/>
                    <a:pt x="1097" y="590"/>
                  </a:cubicBezTo>
                  <a:cubicBezTo>
                    <a:pt x="1105" y="581"/>
                    <a:pt x="1108" y="577"/>
                    <a:pt x="1107" y="577"/>
                  </a:cubicBezTo>
                  <a:lnTo>
                    <a:pt x="1107" y="577"/>
                  </a:lnTo>
                  <a:cubicBezTo>
                    <a:pt x="1105" y="577"/>
                    <a:pt x="1086" y="594"/>
                    <a:pt x="1069" y="612"/>
                  </a:cubicBezTo>
                  <a:lnTo>
                    <a:pt x="1019" y="662"/>
                  </a:lnTo>
                  <a:cubicBezTo>
                    <a:pt x="1038" y="630"/>
                    <a:pt x="1063" y="605"/>
                    <a:pt x="1088" y="580"/>
                  </a:cubicBezTo>
                  <a:cubicBezTo>
                    <a:pt x="1113" y="553"/>
                    <a:pt x="1126" y="540"/>
                    <a:pt x="1125" y="540"/>
                  </a:cubicBezTo>
                  <a:lnTo>
                    <a:pt x="1125" y="540"/>
                  </a:lnTo>
                  <a:cubicBezTo>
                    <a:pt x="1124" y="540"/>
                    <a:pt x="1111" y="553"/>
                    <a:pt x="1085" y="577"/>
                  </a:cubicBezTo>
                  <a:cubicBezTo>
                    <a:pt x="1069" y="593"/>
                    <a:pt x="1052" y="608"/>
                    <a:pt x="1046" y="608"/>
                  </a:cubicBezTo>
                  <a:cubicBezTo>
                    <a:pt x="1043" y="608"/>
                    <a:pt x="1043" y="603"/>
                    <a:pt x="1050" y="590"/>
                  </a:cubicBezTo>
                  <a:cubicBezTo>
                    <a:pt x="1044" y="583"/>
                    <a:pt x="1038" y="577"/>
                    <a:pt x="1063" y="552"/>
                  </a:cubicBezTo>
                  <a:cubicBezTo>
                    <a:pt x="1071" y="541"/>
                    <a:pt x="1072" y="538"/>
                    <a:pt x="1070" y="538"/>
                  </a:cubicBezTo>
                  <a:cubicBezTo>
                    <a:pt x="1067" y="538"/>
                    <a:pt x="1056" y="546"/>
                    <a:pt x="1056" y="546"/>
                  </a:cubicBezTo>
                  <a:cubicBezTo>
                    <a:pt x="1045" y="555"/>
                    <a:pt x="1038" y="560"/>
                    <a:pt x="1034" y="560"/>
                  </a:cubicBezTo>
                  <a:cubicBezTo>
                    <a:pt x="1029" y="560"/>
                    <a:pt x="1031" y="549"/>
                    <a:pt x="1041" y="527"/>
                  </a:cubicBezTo>
                  <a:cubicBezTo>
                    <a:pt x="1059" y="490"/>
                    <a:pt x="1067" y="473"/>
                    <a:pt x="1063" y="473"/>
                  </a:cubicBezTo>
                  <a:lnTo>
                    <a:pt x="1063" y="473"/>
                  </a:lnTo>
                  <a:cubicBezTo>
                    <a:pt x="1059" y="473"/>
                    <a:pt x="1047" y="485"/>
                    <a:pt x="1025" y="508"/>
                  </a:cubicBezTo>
                  <a:cubicBezTo>
                    <a:pt x="1011" y="524"/>
                    <a:pt x="997" y="539"/>
                    <a:pt x="996" y="539"/>
                  </a:cubicBezTo>
                  <a:cubicBezTo>
                    <a:pt x="995" y="539"/>
                    <a:pt x="1001" y="530"/>
                    <a:pt x="1022" y="505"/>
                  </a:cubicBezTo>
                  <a:cubicBezTo>
                    <a:pt x="1030" y="495"/>
                    <a:pt x="1031" y="492"/>
                    <a:pt x="1029" y="492"/>
                  </a:cubicBezTo>
                  <a:cubicBezTo>
                    <a:pt x="1024" y="492"/>
                    <a:pt x="1005" y="505"/>
                    <a:pt x="984" y="518"/>
                  </a:cubicBezTo>
                  <a:cubicBezTo>
                    <a:pt x="956" y="540"/>
                    <a:pt x="906" y="593"/>
                    <a:pt x="884" y="621"/>
                  </a:cubicBezTo>
                  <a:cubicBezTo>
                    <a:pt x="856" y="649"/>
                    <a:pt x="844" y="661"/>
                    <a:pt x="842" y="661"/>
                  </a:cubicBezTo>
                  <a:cubicBezTo>
                    <a:pt x="840" y="661"/>
                    <a:pt x="844" y="654"/>
                    <a:pt x="853" y="640"/>
                  </a:cubicBezTo>
                  <a:cubicBezTo>
                    <a:pt x="850" y="637"/>
                    <a:pt x="872" y="609"/>
                    <a:pt x="893" y="580"/>
                  </a:cubicBezTo>
                  <a:cubicBezTo>
                    <a:pt x="914" y="560"/>
                    <a:pt x="920" y="558"/>
                    <a:pt x="921" y="558"/>
                  </a:cubicBezTo>
                  <a:cubicBezTo>
                    <a:pt x="922" y="558"/>
                    <a:pt x="922" y="558"/>
                    <a:pt x="922" y="558"/>
                  </a:cubicBezTo>
                  <a:lnTo>
                    <a:pt x="925" y="562"/>
                  </a:lnTo>
                  <a:cubicBezTo>
                    <a:pt x="950" y="533"/>
                    <a:pt x="975" y="508"/>
                    <a:pt x="969" y="502"/>
                  </a:cubicBezTo>
                  <a:cubicBezTo>
                    <a:pt x="979" y="485"/>
                    <a:pt x="983" y="476"/>
                    <a:pt x="980" y="476"/>
                  </a:cubicBezTo>
                  <a:lnTo>
                    <a:pt x="980" y="476"/>
                  </a:lnTo>
                  <a:cubicBezTo>
                    <a:pt x="978" y="476"/>
                    <a:pt x="971" y="483"/>
                    <a:pt x="959" y="496"/>
                  </a:cubicBezTo>
                  <a:cubicBezTo>
                    <a:pt x="981" y="464"/>
                    <a:pt x="975" y="458"/>
                    <a:pt x="969" y="452"/>
                  </a:cubicBezTo>
                  <a:cubicBezTo>
                    <a:pt x="962" y="446"/>
                    <a:pt x="950" y="436"/>
                    <a:pt x="972" y="405"/>
                  </a:cubicBezTo>
                  <a:cubicBezTo>
                    <a:pt x="969" y="402"/>
                    <a:pt x="967" y="400"/>
                    <a:pt x="964" y="400"/>
                  </a:cubicBezTo>
                  <a:cubicBezTo>
                    <a:pt x="958" y="400"/>
                    <a:pt x="951" y="405"/>
                    <a:pt x="937" y="421"/>
                  </a:cubicBezTo>
                  <a:cubicBezTo>
                    <a:pt x="911" y="452"/>
                    <a:pt x="898" y="465"/>
                    <a:pt x="896" y="465"/>
                  </a:cubicBezTo>
                  <a:cubicBezTo>
                    <a:pt x="895" y="465"/>
                    <a:pt x="900" y="458"/>
                    <a:pt x="909" y="446"/>
                  </a:cubicBezTo>
                  <a:cubicBezTo>
                    <a:pt x="944" y="401"/>
                    <a:pt x="939" y="351"/>
                    <a:pt x="913" y="351"/>
                  </a:cubicBezTo>
                  <a:cubicBezTo>
                    <a:pt x="905" y="351"/>
                    <a:pt x="894" y="357"/>
                    <a:pt x="881" y="370"/>
                  </a:cubicBezTo>
                  <a:lnTo>
                    <a:pt x="875" y="364"/>
                  </a:lnTo>
                  <a:cubicBezTo>
                    <a:pt x="886" y="340"/>
                    <a:pt x="878" y="322"/>
                    <a:pt x="864" y="322"/>
                  </a:cubicBezTo>
                  <a:cubicBezTo>
                    <a:pt x="858" y="322"/>
                    <a:pt x="851" y="325"/>
                    <a:pt x="843" y="333"/>
                  </a:cubicBezTo>
                  <a:lnTo>
                    <a:pt x="831" y="323"/>
                  </a:lnTo>
                  <a:cubicBezTo>
                    <a:pt x="840" y="304"/>
                    <a:pt x="843" y="294"/>
                    <a:pt x="839" y="294"/>
                  </a:cubicBezTo>
                  <a:cubicBezTo>
                    <a:pt x="836" y="294"/>
                    <a:pt x="829" y="300"/>
                    <a:pt x="818" y="311"/>
                  </a:cubicBezTo>
                  <a:cubicBezTo>
                    <a:pt x="798" y="328"/>
                    <a:pt x="782" y="348"/>
                    <a:pt x="781" y="348"/>
                  </a:cubicBezTo>
                  <a:cubicBezTo>
                    <a:pt x="781" y="348"/>
                    <a:pt x="784" y="344"/>
                    <a:pt x="790" y="336"/>
                  </a:cubicBezTo>
                  <a:cubicBezTo>
                    <a:pt x="812" y="308"/>
                    <a:pt x="806" y="301"/>
                    <a:pt x="790" y="289"/>
                  </a:cubicBezTo>
                  <a:cubicBezTo>
                    <a:pt x="785" y="284"/>
                    <a:pt x="782" y="281"/>
                    <a:pt x="780" y="281"/>
                  </a:cubicBezTo>
                  <a:cubicBezTo>
                    <a:pt x="775" y="281"/>
                    <a:pt x="770" y="289"/>
                    <a:pt x="759" y="311"/>
                  </a:cubicBezTo>
                  <a:cubicBezTo>
                    <a:pt x="751" y="314"/>
                    <a:pt x="746" y="315"/>
                    <a:pt x="743" y="315"/>
                  </a:cubicBezTo>
                  <a:cubicBezTo>
                    <a:pt x="730" y="315"/>
                    <a:pt x="747" y="292"/>
                    <a:pt x="765" y="267"/>
                  </a:cubicBezTo>
                  <a:cubicBezTo>
                    <a:pt x="787" y="242"/>
                    <a:pt x="797" y="228"/>
                    <a:pt x="794" y="228"/>
                  </a:cubicBezTo>
                  <a:lnTo>
                    <a:pt x="794" y="228"/>
                  </a:lnTo>
                  <a:cubicBezTo>
                    <a:pt x="791" y="228"/>
                    <a:pt x="772" y="247"/>
                    <a:pt x="737" y="292"/>
                  </a:cubicBezTo>
                  <a:cubicBezTo>
                    <a:pt x="711" y="321"/>
                    <a:pt x="698" y="332"/>
                    <a:pt x="694" y="332"/>
                  </a:cubicBezTo>
                  <a:cubicBezTo>
                    <a:pt x="691" y="332"/>
                    <a:pt x="695" y="324"/>
                    <a:pt x="705" y="311"/>
                  </a:cubicBezTo>
                  <a:cubicBezTo>
                    <a:pt x="718" y="292"/>
                    <a:pt x="725" y="287"/>
                    <a:pt x="729" y="287"/>
                  </a:cubicBezTo>
                  <a:cubicBezTo>
                    <a:pt x="731" y="287"/>
                    <a:pt x="733" y="288"/>
                    <a:pt x="734" y="289"/>
                  </a:cubicBezTo>
                  <a:lnTo>
                    <a:pt x="774" y="229"/>
                  </a:lnTo>
                  <a:cubicBezTo>
                    <a:pt x="774" y="229"/>
                    <a:pt x="773" y="228"/>
                    <a:pt x="772" y="228"/>
                  </a:cubicBezTo>
                  <a:cubicBezTo>
                    <a:pt x="770" y="228"/>
                    <a:pt x="765" y="233"/>
                    <a:pt x="746" y="254"/>
                  </a:cubicBezTo>
                  <a:cubicBezTo>
                    <a:pt x="746" y="254"/>
                    <a:pt x="746" y="254"/>
                    <a:pt x="746" y="254"/>
                  </a:cubicBezTo>
                  <a:cubicBezTo>
                    <a:pt x="744" y="254"/>
                    <a:pt x="738" y="256"/>
                    <a:pt x="718" y="276"/>
                  </a:cubicBezTo>
                  <a:cubicBezTo>
                    <a:pt x="693" y="301"/>
                    <a:pt x="674" y="333"/>
                    <a:pt x="655" y="364"/>
                  </a:cubicBezTo>
                  <a:cubicBezTo>
                    <a:pt x="644" y="386"/>
                    <a:pt x="640" y="391"/>
                    <a:pt x="635" y="391"/>
                  </a:cubicBezTo>
                  <a:cubicBezTo>
                    <a:pt x="634" y="391"/>
                    <a:pt x="632" y="390"/>
                    <a:pt x="630" y="389"/>
                  </a:cubicBezTo>
                  <a:cubicBezTo>
                    <a:pt x="646" y="355"/>
                    <a:pt x="665" y="326"/>
                    <a:pt x="690" y="298"/>
                  </a:cubicBezTo>
                  <a:cubicBezTo>
                    <a:pt x="690" y="298"/>
                    <a:pt x="690" y="299"/>
                    <a:pt x="690" y="299"/>
                  </a:cubicBezTo>
                  <a:cubicBezTo>
                    <a:pt x="695" y="299"/>
                    <a:pt x="716" y="272"/>
                    <a:pt x="737" y="245"/>
                  </a:cubicBezTo>
                  <a:cubicBezTo>
                    <a:pt x="741" y="238"/>
                    <a:pt x="741" y="235"/>
                    <a:pt x="738" y="235"/>
                  </a:cubicBezTo>
                  <a:cubicBezTo>
                    <a:pt x="729" y="235"/>
                    <a:pt x="686" y="271"/>
                    <a:pt x="652" y="314"/>
                  </a:cubicBezTo>
                  <a:cubicBezTo>
                    <a:pt x="662" y="301"/>
                    <a:pt x="655" y="311"/>
                    <a:pt x="671" y="286"/>
                  </a:cubicBezTo>
                  <a:cubicBezTo>
                    <a:pt x="693" y="254"/>
                    <a:pt x="684" y="248"/>
                    <a:pt x="677" y="245"/>
                  </a:cubicBezTo>
                  <a:cubicBezTo>
                    <a:pt x="674" y="243"/>
                    <a:pt x="671" y="241"/>
                    <a:pt x="668" y="241"/>
                  </a:cubicBezTo>
                  <a:cubicBezTo>
                    <a:pt x="663" y="241"/>
                    <a:pt x="658" y="246"/>
                    <a:pt x="646" y="264"/>
                  </a:cubicBezTo>
                  <a:cubicBezTo>
                    <a:pt x="628" y="294"/>
                    <a:pt x="607" y="320"/>
                    <a:pt x="603" y="320"/>
                  </a:cubicBezTo>
                  <a:cubicBezTo>
                    <a:pt x="602" y="320"/>
                    <a:pt x="602" y="320"/>
                    <a:pt x="602" y="320"/>
                  </a:cubicBezTo>
                  <a:lnTo>
                    <a:pt x="602" y="320"/>
                  </a:lnTo>
                  <a:cubicBezTo>
                    <a:pt x="605" y="323"/>
                    <a:pt x="586" y="355"/>
                    <a:pt x="564" y="383"/>
                  </a:cubicBezTo>
                  <a:cubicBezTo>
                    <a:pt x="564" y="383"/>
                    <a:pt x="577" y="348"/>
                    <a:pt x="596" y="317"/>
                  </a:cubicBezTo>
                  <a:cubicBezTo>
                    <a:pt x="627" y="251"/>
                    <a:pt x="640" y="214"/>
                    <a:pt x="624" y="204"/>
                  </a:cubicBezTo>
                  <a:cubicBezTo>
                    <a:pt x="618" y="198"/>
                    <a:pt x="605" y="189"/>
                    <a:pt x="621" y="157"/>
                  </a:cubicBezTo>
                  <a:cubicBezTo>
                    <a:pt x="617" y="155"/>
                    <a:pt x="615" y="153"/>
                    <a:pt x="612" y="153"/>
                  </a:cubicBezTo>
                  <a:cubicBezTo>
                    <a:pt x="607" y="153"/>
                    <a:pt x="602" y="159"/>
                    <a:pt x="589" y="179"/>
                  </a:cubicBezTo>
                  <a:lnTo>
                    <a:pt x="580" y="173"/>
                  </a:lnTo>
                  <a:cubicBezTo>
                    <a:pt x="589" y="155"/>
                    <a:pt x="591" y="146"/>
                    <a:pt x="587" y="146"/>
                  </a:cubicBezTo>
                  <a:cubicBezTo>
                    <a:pt x="585" y="146"/>
                    <a:pt x="579" y="151"/>
                    <a:pt x="571" y="164"/>
                  </a:cubicBezTo>
                  <a:cubicBezTo>
                    <a:pt x="563" y="172"/>
                    <a:pt x="559" y="175"/>
                    <a:pt x="557" y="175"/>
                  </a:cubicBezTo>
                  <a:cubicBezTo>
                    <a:pt x="553" y="175"/>
                    <a:pt x="560" y="159"/>
                    <a:pt x="558" y="157"/>
                  </a:cubicBezTo>
                  <a:cubicBezTo>
                    <a:pt x="571" y="127"/>
                    <a:pt x="578" y="111"/>
                    <a:pt x="577" y="111"/>
                  </a:cubicBezTo>
                  <a:lnTo>
                    <a:pt x="577" y="111"/>
                  </a:lnTo>
                  <a:cubicBezTo>
                    <a:pt x="576" y="111"/>
                    <a:pt x="564" y="134"/>
                    <a:pt x="536" y="185"/>
                  </a:cubicBezTo>
                  <a:cubicBezTo>
                    <a:pt x="521" y="204"/>
                    <a:pt x="511" y="229"/>
                    <a:pt x="508" y="254"/>
                  </a:cubicBezTo>
                  <a:lnTo>
                    <a:pt x="521" y="261"/>
                  </a:lnTo>
                  <a:lnTo>
                    <a:pt x="489" y="286"/>
                  </a:lnTo>
                  <a:cubicBezTo>
                    <a:pt x="489" y="286"/>
                    <a:pt x="489" y="285"/>
                    <a:pt x="488" y="285"/>
                  </a:cubicBezTo>
                  <a:cubicBezTo>
                    <a:pt x="483" y="285"/>
                    <a:pt x="460" y="309"/>
                    <a:pt x="442" y="339"/>
                  </a:cubicBezTo>
                  <a:cubicBezTo>
                    <a:pt x="442" y="339"/>
                    <a:pt x="423" y="367"/>
                    <a:pt x="420" y="367"/>
                  </a:cubicBezTo>
                  <a:lnTo>
                    <a:pt x="458" y="305"/>
                  </a:lnTo>
                  <a:cubicBezTo>
                    <a:pt x="480" y="276"/>
                    <a:pt x="499" y="245"/>
                    <a:pt x="517" y="217"/>
                  </a:cubicBezTo>
                  <a:cubicBezTo>
                    <a:pt x="538" y="174"/>
                    <a:pt x="548" y="143"/>
                    <a:pt x="542" y="143"/>
                  </a:cubicBezTo>
                  <a:lnTo>
                    <a:pt x="542" y="143"/>
                  </a:lnTo>
                  <a:cubicBezTo>
                    <a:pt x="540" y="143"/>
                    <a:pt x="533" y="152"/>
                    <a:pt x="521" y="173"/>
                  </a:cubicBezTo>
                  <a:cubicBezTo>
                    <a:pt x="514" y="173"/>
                    <a:pt x="514" y="173"/>
                    <a:pt x="530" y="138"/>
                  </a:cubicBezTo>
                  <a:cubicBezTo>
                    <a:pt x="538" y="125"/>
                    <a:pt x="542" y="116"/>
                    <a:pt x="541" y="116"/>
                  </a:cubicBezTo>
                  <a:lnTo>
                    <a:pt x="541" y="116"/>
                  </a:lnTo>
                  <a:cubicBezTo>
                    <a:pt x="539" y="116"/>
                    <a:pt x="528" y="130"/>
                    <a:pt x="505" y="164"/>
                  </a:cubicBezTo>
                  <a:cubicBezTo>
                    <a:pt x="486" y="192"/>
                    <a:pt x="475" y="206"/>
                    <a:pt x="472" y="206"/>
                  </a:cubicBezTo>
                  <a:cubicBezTo>
                    <a:pt x="469" y="206"/>
                    <a:pt x="476" y="189"/>
                    <a:pt x="492" y="154"/>
                  </a:cubicBezTo>
                  <a:cubicBezTo>
                    <a:pt x="510" y="112"/>
                    <a:pt x="509" y="93"/>
                    <a:pt x="502" y="93"/>
                  </a:cubicBezTo>
                  <a:cubicBezTo>
                    <a:pt x="498" y="93"/>
                    <a:pt x="492" y="99"/>
                    <a:pt x="486" y="110"/>
                  </a:cubicBezTo>
                  <a:cubicBezTo>
                    <a:pt x="468" y="142"/>
                    <a:pt x="456" y="155"/>
                    <a:pt x="450" y="155"/>
                  </a:cubicBezTo>
                  <a:cubicBezTo>
                    <a:pt x="445" y="155"/>
                    <a:pt x="446" y="145"/>
                    <a:pt x="452" y="129"/>
                  </a:cubicBezTo>
                  <a:cubicBezTo>
                    <a:pt x="458" y="112"/>
                    <a:pt x="461" y="103"/>
                    <a:pt x="458" y="103"/>
                  </a:cubicBezTo>
                  <a:lnTo>
                    <a:pt x="458" y="103"/>
                  </a:lnTo>
                  <a:cubicBezTo>
                    <a:pt x="455" y="103"/>
                    <a:pt x="449" y="110"/>
                    <a:pt x="439" y="123"/>
                  </a:cubicBezTo>
                  <a:cubicBezTo>
                    <a:pt x="453" y="100"/>
                    <a:pt x="463" y="75"/>
                    <a:pt x="459" y="75"/>
                  </a:cubicBezTo>
                  <a:lnTo>
                    <a:pt x="459" y="75"/>
                  </a:lnTo>
                  <a:cubicBezTo>
                    <a:pt x="458" y="75"/>
                    <a:pt x="454" y="78"/>
                    <a:pt x="448" y="85"/>
                  </a:cubicBezTo>
                  <a:cubicBezTo>
                    <a:pt x="448" y="85"/>
                    <a:pt x="445" y="85"/>
                    <a:pt x="433" y="117"/>
                  </a:cubicBezTo>
                  <a:lnTo>
                    <a:pt x="389" y="176"/>
                  </a:lnTo>
                  <a:cubicBezTo>
                    <a:pt x="392" y="179"/>
                    <a:pt x="376" y="211"/>
                    <a:pt x="361" y="242"/>
                  </a:cubicBezTo>
                  <a:cubicBezTo>
                    <a:pt x="357" y="249"/>
                    <a:pt x="353" y="252"/>
                    <a:pt x="352" y="252"/>
                  </a:cubicBezTo>
                  <a:cubicBezTo>
                    <a:pt x="345" y="252"/>
                    <a:pt x="354" y="210"/>
                    <a:pt x="386" y="132"/>
                  </a:cubicBezTo>
                  <a:lnTo>
                    <a:pt x="411" y="63"/>
                  </a:lnTo>
                  <a:lnTo>
                    <a:pt x="380" y="126"/>
                  </a:lnTo>
                  <a:cubicBezTo>
                    <a:pt x="376" y="123"/>
                    <a:pt x="370" y="123"/>
                    <a:pt x="389" y="91"/>
                  </a:cubicBezTo>
                  <a:cubicBezTo>
                    <a:pt x="405" y="57"/>
                    <a:pt x="405" y="57"/>
                    <a:pt x="398" y="57"/>
                  </a:cubicBezTo>
                  <a:cubicBezTo>
                    <a:pt x="398" y="57"/>
                    <a:pt x="398" y="57"/>
                    <a:pt x="398" y="57"/>
                  </a:cubicBezTo>
                  <a:cubicBezTo>
                    <a:pt x="397" y="57"/>
                    <a:pt x="393" y="59"/>
                    <a:pt x="380" y="85"/>
                  </a:cubicBezTo>
                  <a:cubicBezTo>
                    <a:pt x="360" y="121"/>
                    <a:pt x="351" y="137"/>
                    <a:pt x="350" y="137"/>
                  </a:cubicBezTo>
                  <a:cubicBezTo>
                    <a:pt x="349" y="137"/>
                    <a:pt x="352" y="128"/>
                    <a:pt x="358" y="113"/>
                  </a:cubicBezTo>
                  <a:cubicBezTo>
                    <a:pt x="374" y="80"/>
                    <a:pt x="380" y="63"/>
                    <a:pt x="377" y="63"/>
                  </a:cubicBezTo>
                  <a:lnTo>
                    <a:pt x="377" y="63"/>
                  </a:lnTo>
                  <a:cubicBezTo>
                    <a:pt x="374" y="63"/>
                    <a:pt x="363" y="78"/>
                    <a:pt x="345" y="107"/>
                  </a:cubicBezTo>
                  <a:cubicBezTo>
                    <a:pt x="330" y="140"/>
                    <a:pt x="322" y="156"/>
                    <a:pt x="321" y="156"/>
                  </a:cubicBezTo>
                  <a:cubicBezTo>
                    <a:pt x="321" y="156"/>
                    <a:pt x="328" y="139"/>
                    <a:pt x="342" y="104"/>
                  </a:cubicBezTo>
                  <a:cubicBezTo>
                    <a:pt x="354" y="85"/>
                    <a:pt x="364" y="60"/>
                    <a:pt x="367" y="38"/>
                  </a:cubicBezTo>
                  <a:lnTo>
                    <a:pt x="367" y="38"/>
                  </a:lnTo>
                  <a:lnTo>
                    <a:pt x="351" y="70"/>
                  </a:lnTo>
                  <a:cubicBezTo>
                    <a:pt x="332" y="105"/>
                    <a:pt x="322" y="120"/>
                    <a:pt x="320" y="120"/>
                  </a:cubicBezTo>
                  <a:cubicBezTo>
                    <a:pt x="318" y="120"/>
                    <a:pt x="321" y="111"/>
                    <a:pt x="326" y="98"/>
                  </a:cubicBezTo>
                  <a:cubicBezTo>
                    <a:pt x="335" y="79"/>
                    <a:pt x="338" y="71"/>
                    <a:pt x="335" y="71"/>
                  </a:cubicBezTo>
                  <a:lnTo>
                    <a:pt x="335" y="71"/>
                  </a:lnTo>
                  <a:cubicBezTo>
                    <a:pt x="332" y="71"/>
                    <a:pt x="325" y="77"/>
                    <a:pt x="314" y="88"/>
                  </a:cubicBezTo>
                  <a:cubicBezTo>
                    <a:pt x="304" y="85"/>
                    <a:pt x="301" y="82"/>
                    <a:pt x="317" y="51"/>
                  </a:cubicBezTo>
                  <a:cubicBezTo>
                    <a:pt x="333" y="17"/>
                    <a:pt x="341" y="1"/>
                    <a:pt x="34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3" name="Google Shape;9133;p36"/>
            <p:cNvSpPr/>
            <p:nvPr/>
          </p:nvSpPr>
          <p:spPr>
            <a:xfrm>
              <a:off x="4394650" y="1228350"/>
              <a:ext cx="38550" cy="38350"/>
            </a:xfrm>
            <a:custGeom>
              <a:avLst/>
              <a:gdLst/>
              <a:ahLst/>
              <a:cxnLst/>
              <a:rect l="l" t="t" r="r" b="b"/>
              <a:pathLst>
                <a:path w="1542" h="1534" extrusionOk="0">
                  <a:moveTo>
                    <a:pt x="856" y="1"/>
                  </a:moveTo>
                  <a:cubicBezTo>
                    <a:pt x="855" y="1"/>
                    <a:pt x="859" y="17"/>
                    <a:pt x="872" y="58"/>
                  </a:cubicBezTo>
                  <a:cubicBezTo>
                    <a:pt x="881" y="92"/>
                    <a:pt x="881" y="92"/>
                    <a:pt x="884" y="92"/>
                  </a:cubicBezTo>
                  <a:cubicBezTo>
                    <a:pt x="884" y="92"/>
                    <a:pt x="875" y="58"/>
                    <a:pt x="865" y="23"/>
                  </a:cubicBezTo>
                  <a:cubicBezTo>
                    <a:pt x="860" y="9"/>
                    <a:pt x="857" y="1"/>
                    <a:pt x="856" y="1"/>
                  </a:cubicBezTo>
                  <a:close/>
                  <a:moveTo>
                    <a:pt x="1404" y="177"/>
                  </a:moveTo>
                  <a:cubicBezTo>
                    <a:pt x="1408" y="202"/>
                    <a:pt x="1411" y="224"/>
                    <a:pt x="1414" y="249"/>
                  </a:cubicBezTo>
                  <a:lnTo>
                    <a:pt x="1417" y="249"/>
                  </a:lnTo>
                  <a:cubicBezTo>
                    <a:pt x="1417" y="249"/>
                    <a:pt x="1414" y="211"/>
                    <a:pt x="1408" y="177"/>
                  </a:cubicBezTo>
                  <a:close/>
                  <a:moveTo>
                    <a:pt x="1310" y="537"/>
                  </a:moveTo>
                  <a:cubicBezTo>
                    <a:pt x="1310" y="550"/>
                    <a:pt x="1310" y="562"/>
                    <a:pt x="1314" y="572"/>
                  </a:cubicBezTo>
                  <a:cubicBezTo>
                    <a:pt x="1320" y="606"/>
                    <a:pt x="1323" y="606"/>
                    <a:pt x="1326" y="606"/>
                  </a:cubicBezTo>
                  <a:cubicBezTo>
                    <a:pt x="1329" y="617"/>
                    <a:pt x="1330" y="622"/>
                    <a:pt x="1331" y="622"/>
                  </a:cubicBezTo>
                  <a:cubicBezTo>
                    <a:pt x="1332" y="622"/>
                    <a:pt x="1327" y="596"/>
                    <a:pt x="1323" y="572"/>
                  </a:cubicBezTo>
                  <a:cubicBezTo>
                    <a:pt x="1317" y="537"/>
                    <a:pt x="1314" y="537"/>
                    <a:pt x="1310" y="537"/>
                  </a:cubicBezTo>
                  <a:close/>
                  <a:moveTo>
                    <a:pt x="1140" y="610"/>
                  </a:moveTo>
                  <a:cubicBezTo>
                    <a:pt x="1140" y="610"/>
                    <a:pt x="1141" y="613"/>
                    <a:pt x="1144" y="625"/>
                  </a:cubicBezTo>
                  <a:lnTo>
                    <a:pt x="1148" y="625"/>
                  </a:lnTo>
                  <a:cubicBezTo>
                    <a:pt x="1151" y="637"/>
                    <a:pt x="1151" y="650"/>
                    <a:pt x="1151" y="659"/>
                  </a:cubicBezTo>
                  <a:lnTo>
                    <a:pt x="1141" y="625"/>
                  </a:lnTo>
                  <a:cubicBezTo>
                    <a:pt x="1143" y="625"/>
                    <a:pt x="1140" y="610"/>
                    <a:pt x="1140" y="610"/>
                  </a:cubicBezTo>
                  <a:close/>
                  <a:moveTo>
                    <a:pt x="1342" y="606"/>
                  </a:moveTo>
                  <a:cubicBezTo>
                    <a:pt x="1348" y="631"/>
                    <a:pt x="1351" y="653"/>
                    <a:pt x="1351" y="678"/>
                  </a:cubicBezTo>
                  <a:cubicBezTo>
                    <a:pt x="1345" y="653"/>
                    <a:pt x="1339" y="631"/>
                    <a:pt x="1339" y="606"/>
                  </a:cubicBezTo>
                  <a:close/>
                  <a:moveTo>
                    <a:pt x="1025" y="678"/>
                  </a:moveTo>
                  <a:cubicBezTo>
                    <a:pt x="1022" y="678"/>
                    <a:pt x="1022" y="678"/>
                    <a:pt x="1035" y="713"/>
                  </a:cubicBezTo>
                  <a:cubicBezTo>
                    <a:pt x="1036" y="716"/>
                    <a:pt x="1037" y="719"/>
                    <a:pt x="1038" y="722"/>
                  </a:cubicBezTo>
                  <a:lnTo>
                    <a:pt x="1038" y="722"/>
                  </a:lnTo>
                  <a:cubicBezTo>
                    <a:pt x="1040" y="722"/>
                    <a:pt x="1041" y="722"/>
                    <a:pt x="1043" y="722"/>
                  </a:cubicBezTo>
                  <a:lnTo>
                    <a:pt x="1043" y="722"/>
                  </a:lnTo>
                  <a:cubicBezTo>
                    <a:pt x="1037" y="707"/>
                    <a:pt x="1031" y="692"/>
                    <a:pt x="1025" y="678"/>
                  </a:cubicBezTo>
                  <a:close/>
                  <a:moveTo>
                    <a:pt x="1016" y="681"/>
                  </a:moveTo>
                  <a:cubicBezTo>
                    <a:pt x="1022" y="699"/>
                    <a:pt x="1026" y="713"/>
                    <a:pt x="1029" y="722"/>
                  </a:cubicBezTo>
                  <a:lnTo>
                    <a:pt x="1029" y="722"/>
                  </a:lnTo>
                  <a:cubicBezTo>
                    <a:pt x="1031" y="722"/>
                    <a:pt x="1032" y="722"/>
                    <a:pt x="1033" y="722"/>
                  </a:cubicBezTo>
                  <a:lnTo>
                    <a:pt x="1033" y="722"/>
                  </a:lnTo>
                  <a:cubicBezTo>
                    <a:pt x="1028" y="708"/>
                    <a:pt x="1023" y="695"/>
                    <a:pt x="1019" y="681"/>
                  </a:cubicBezTo>
                  <a:close/>
                  <a:moveTo>
                    <a:pt x="991" y="634"/>
                  </a:moveTo>
                  <a:cubicBezTo>
                    <a:pt x="990" y="634"/>
                    <a:pt x="998" y="657"/>
                    <a:pt x="1006" y="681"/>
                  </a:cubicBezTo>
                  <a:lnTo>
                    <a:pt x="1003" y="684"/>
                  </a:lnTo>
                  <a:cubicBezTo>
                    <a:pt x="1000" y="684"/>
                    <a:pt x="1000" y="684"/>
                    <a:pt x="1013" y="716"/>
                  </a:cubicBezTo>
                  <a:cubicBezTo>
                    <a:pt x="1014" y="718"/>
                    <a:pt x="1014" y="720"/>
                    <a:pt x="1015" y="722"/>
                  </a:cubicBezTo>
                  <a:lnTo>
                    <a:pt x="1015" y="722"/>
                  </a:lnTo>
                  <a:cubicBezTo>
                    <a:pt x="1019" y="722"/>
                    <a:pt x="1023" y="722"/>
                    <a:pt x="1027" y="722"/>
                  </a:cubicBezTo>
                  <a:lnTo>
                    <a:pt x="1027" y="722"/>
                  </a:lnTo>
                  <a:cubicBezTo>
                    <a:pt x="1027" y="720"/>
                    <a:pt x="1026" y="718"/>
                    <a:pt x="1025" y="716"/>
                  </a:cubicBezTo>
                  <a:cubicBezTo>
                    <a:pt x="1013" y="681"/>
                    <a:pt x="1010" y="681"/>
                    <a:pt x="1010" y="681"/>
                  </a:cubicBezTo>
                  <a:lnTo>
                    <a:pt x="1010" y="681"/>
                  </a:lnTo>
                  <a:cubicBezTo>
                    <a:pt x="1013" y="693"/>
                    <a:pt x="1013" y="697"/>
                    <a:pt x="1013" y="697"/>
                  </a:cubicBezTo>
                  <a:cubicBezTo>
                    <a:pt x="1012" y="697"/>
                    <a:pt x="1008" y="681"/>
                    <a:pt x="1010" y="681"/>
                  </a:cubicBezTo>
                  <a:lnTo>
                    <a:pt x="1010" y="681"/>
                  </a:lnTo>
                  <a:cubicBezTo>
                    <a:pt x="1010" y="681"/>
                    <a:pt x="1010" y="681"/>
                    <a:pt x="1010" y="681"/>
                  </a:cubicBezTo>
                  <a:lnTo>
                    <a:pt x="997" y="647"/>
                  </a:lnTo>
                  <a:cubicBezTo>
                    <a:pt x="993" y="638"/>
                    <a:pt x="992" y="634"/>
                    <a:pt x="991" y="634"/>
                  </a:cubicBezTo>
                  <a:close/>
                  <a:moveTo>
                    <a:pt x="972" y="660"/>
                  </a:moveTo>
                  <a:cubicBezTo>
                    <a:pt x="971" y="660"/>
                    <a:pt x="979" y="685"/>
                    <a:pt x="991" y="725"/>
                  </a:cubicBezTo>
                  <a:lnTo>
                    <a:pt x="991" y="725"/>
                  </a:lnTo>
                  <a:cubicBezTo>
                    <a:pt x="993" y="725"/>
                    <a:pt x="994" y="725"/>
                    <a:pt x="996" y="724"/>
                  </a:cubicBezTo>
                  <a:lnTo>
                    <a:pt x="996" y="724"/>
                  </a:lnTo>
                  <a:cubicBezTo>
                    <a:pt x="992" y="716"/>
                    <a:pt x="988" y="704"/>
                    <a:pt x="981" y="688"/>
                  </a:cubicBezTo>
                  <a:cubicBezTo>
                    <a:pt x="975" y="668"/>
                    <a:pt x="972" y="660"/>
                    <a:pt x="972" y="660"/>
                  </a:cubicBezTo>
                  <a:close/>
                  <a:moveTo>
                    <a:pt x="1056" y="656"/>
                  </a:moveTo>
                  <a:cubicBezTo>
                    <a:pt x="1055" y="656"/>
                    <a:pt x="1060" y="673"/>
                    <a:pt x="1069" y="706"/>
                  </a:cubicBezTo>
                  <a:cubicBezTo>
                    <a:pt x="1069" y="706"/>
                    <a:pt x="1074" y="723"/>
                    <a:pt x="1072" y="723"/>
                  </a:cubicBezTo>
                  <a:cubicBezTo>
                    <a:pt x="1072" y="723"/>
                    <a:pt x="1070" y="719"/>
                    <a:pt x="1066" y="710"/>
                  </a:cubicBezTo>
                  <a:cubicBezTo>
                    <a:pt x="1057" y="690"/>
                    <a:pt x="1046" y="671"/>
                    <a:pt x="1043" y="671"/>
                  </a:cubicBezTo>
                  <a:lnTo>
                    <a:pt x="1043" y="671"/>
                  </a:lnTo>
                  <a:cubicBezTo>
                    <a:pt x="1041" y="671"/>
                    <a:pt x="1043" y="681"/>
                    <a:pt x="1053" y="710"/>
                  </a:cubicBezTo>
                  <a:lnTo>
                    <a:pt x="1050" y="710"/>
                  </a:lnTo>
                  <a:cubicBezTo>
                    <a:pt x="1043" y="694"/>
                    <a:pt x="1038" y="686"/>
                    <a:pt x="1036" y="686"/>
                  </a:cubicBezTo>
                  <a:lnTo>
                    <a:pt x="1036" y="686"/>
                  </a:lnTo>
                  <a:cubicBezTo>
                    <a:pt x="1035" y="686"/>
                    <a:pt x="1036" y="695"/>
                    <a:pt x="1041" y="713"/>
                  </a:cubicBezTo>
                  <a:lnTo>
                    <a:pt x="1043" y="722"/>
                  </a:lnTo>
                  <a:lnTo>
                    <a:pt x="1043" y="722"/>
                  </a:lnTo>
                  <a:cubicBezTo>
                    <a:pt x="1056" y="722"/>
                    <a:pt x="1069" y="723"/>
                    <a:pt x="1081" y="725"/>
                  </a:cubicBezTo>
                  <a:lnTo>
                    <a:pt x="1081" y="725"/>
                  </a:lnTo>
                  <a:cubicBezTo>
                    <a:pt x="1080" y="719"/>
                    <a:pt x="1078" y="713"/>
                    <a:pt x="1075" y="706"/>
                  </a:cubicBezTo>
                  <a:cubicBezTo>
                    <a:pt x="1063" y="672"/>
                    <a:pt x="1057" y="656"/>
                    <a:pt x="1056" y="656"/>
                  </a:cubicBezTo>
                  <a:close/>
                  <a:moveTo>
                    <a:pt x="960" y="693"/>
                  </a:moveTo>
                  <a:cubicBezTo>
                    <a:pt x="959" y="693"/>
                    <a:pt x="958" y="693"/>
                    <a:pt x="956" y="694"/>
                  </a:cubicBezTo>
                  <a:cubicBezTo>
                    <a:pt x="950" y="694"/>
                    <a:pt x="950" y="694"/>
                    <a:pt x="959" y="728"/>
                  </a:cubicBezTo>
                  <a:lnTo>
                    <a:pt x="956" y="728"/>
                  </a:lnTo>
                  <a:cubicBezTo>
                    <a:pt x="947" y="704"/>
                    <a:pt x="942" y="693"/>
                    <a:pt x="942" y="693"/>
                  </a:cubicBezTo>
                  <a:lnTo>
                    <a:pt x="942" y="693"/>
                  </a:lnTo>
                  <a:cubicBezTo>
                    <a:pt x="941" y="693"/>
                    <a:pt x="946" y="708"/>
                    <a:pt x="955" y="733"/>
                  </a:cubicBezTo>
                  <a:lnTo>
                    <a:pt x="955" y="733"/>
                  </a:lnTo>
                  <a:cubicBezTo>
                    <a:pt x="960" y="731"/>
                    <a:pt x="966" y="730"/>
                    <a:pt x="972" y="728"/>
                  </a:cubicBezTo>
                  <a:cubicBezTo>
                    <a:pt x="973" y="728"/>
                    <a:pt x="975" y="728"/>
                    <a:pt x="976" y="728"/>
                  </a:cubicBezTo>
                  <a:lnTo>
                    <a:pt x="976" y="728"/>
                  </a:lnTo>
                  <a:cubicBezTo>
                    <a:pt x="976" y="727"/>
                    <a:pt x="975" y="726"/>
                    <a:pt x="975" y="725"/>
                  </a:cubicBezTo>
                  <a:cubicBezTo>
                    <a:pt x="966" y="699"/>
                    <a:pt x="963" y="693"/>
                    <a:pt x="960" y="693"/>
                  </a:cubicBezTo>
                  <a:close/>
                  <a:moveTo>
                    <a:pt x="1043" y="722"/>
                  </a:moveTo>
                  <a:lnTo>
                    <a:pt x="1043" y="722"/>
                  </a:lnTo>
                  <a:cubicBezTo>
                    <a:pt x="1044" y="726"/>
                    <a:pt x="1046" y="731"/>
                    <a:pt x="1047" y="736"/>
                  </a:cubicBezTo>
                  <a:lnTo>
                    <a:pt x="1047" y="736"/>
                  </a:lnTo>
                  <a:lnTo>
                    <a:pt x="1043" y="722"/>
                  </a:lnTo>
                  <a:lnTo>
                    <a:pt x="1043" y="722"/>
                  </a:lnTo>
                  <a:cubicBezTo>
                    <a:pt x="1043" y="722"/>
                    <a:pt x="1043" y="722"/>
                    <a:pt x="1043" y="722"/>
                  </a:cubicBezTo>
                  <a:close/>
                  <a:moveTo>
                    <a:pt x="998" y="724"/>
                  </a:moveTo>
                  <a:lnTo>
                    <a:pt x="998" y="724"/>
                  </a:lnTo>
                  <a:cubicBezTo>
                    <a:pt x="997" y="724"/>
                    <a:pt x="996" y="724"/>
                    <a:pt x="996" y="724"/>
                  </a:cubicBezTo>
                  <a:lnTo>
                    <a:pt x="996" y="724"/>
                  </a:lnTo>
                  <a:cubicBezTo>
                    <a:pt x="999" y="733"/>
                    <a:pt x="1001" y="737"/>
                    <a:pt x="1001" y="737"/>
                  </a:cubicBezTo>
                  <a:cubicBezTo>
                    <a:pt x="1001" y="737"/>
                    <a:pt x="1000" y="733"/>
                    <a:pt x="998" y="724"/>
                  </a:cubicBezTo>
                  <a:close/>
                  <a:moveTo>
                    <a:pt x="1029" y="722"/>
                  </a:moveTo>
                  <a:cubicBezTo>
                    <a:pt x="1029" y="722"/>
                    <a:pt x="1028" y="722"/>
                    <a:pt x="1027" y="722"/>
                  </a:cubicBezTo>
                  <a:lnTo>
                    <a:pt x="1027" y="722"/>
                  </a:lnTo>
                  <a:cubicBezTo>
                    <a:pt x="1031" y="732"/>
                    <a:pt x="1033" y="738"/>
                    <a:pt x="1034" y="738"/>
                  </a:cubicBezTo>
                  <a:cubicBezTo>
                    <a:pt x="1034" y="738"/>
                    <a:pt x="1033" y="733"/>
                    <a:pt x="1029" y="722"/>
                  </a:cubicBezTo>
                  <a:close/>
                  <a:moveTo>
                    <a:pt x="928" y="699"/>
                  </a:moveTo>
                  <a:cubicBezTo>
                    <a:pt x="925" y="699"/>
                    <a:pt x="922" y="699"/>
                    <a:pt x="919" y="700"/>
                  </a:cubicBezTo>
                  <a:cubicBezTo>
                    <a:pt x="905" y="703"/>
                    <a:pt x="901" y="703"/>
                    <a:pt x="916" y="747"/>
                  </a:cubicBezTo>
                  <a:lnTo>
                    <a:pt x="916" y="747"/>
                  </a:lnTo>
                  <a:cubicBezTo>
                    <a:pt x="927" y="742"/>
                    <a:pt x="939" y="737"/>
                    <a:pt x="951" y="734"/>
                  </a:cubicBezTo>
                  <a:lnTo>
                    <a:pt x="951" y="734"/>
                  </a:lnTo>
                  <a:lnTo>
                    <a:pt x="950" y="731"/>
                  </a:lnTo>
                  <a:cubicBezTo>
                    <a:pt x="940" y="705"/>
                    <a:pt x="936" y="699"/>
                    <a:pt x="928" y="699"/>
                  </a:cubicBezTo>
                  <a:close/>
                  <a:moveTo>
                    <a:pt x="881" y="710"/>
                  </a:moveTo>
                  <a:cubicBezTo>
                    <a:pt x="893" y="737"/>
                    <a:pt x="897" y="747"/>
                    <a:pt x="897" y="747"/>
                  </a:cubicBezTo>
                  <a:cubicBezTo>
                    <a:pt x="897" y="747"/>
                    <a:pt x="888" y="728"/>
                    <a:pt x="881" y="710"/>
                  </a:cubicBezTo>
                  <a:close/>
                  <a:moveTo>
                    <a:pt x="1036" y="722"/>
                  </a:moveTo>
                  <a:cubicBezTo>
                    <a:pt x="1035" y="722"/>
                    <a:pt x="1034" y="722"/>
                    <a:pt x="1033" y="722"/>
                  </a:cubicBezTo>
                  <a:lnTo>
                    <a:pt x="1033" y="722"/>
                  </a:lnTo>
                  <a:cubicBezTo>
                    <a:pt x="1037" y="730"/>
                    <a:pt x="1040" y="739"/>
                    <a:pt x="1044" y="747"/>
                  </a:cubicBezTo>
                  <a:cubicBezTo>
                    <a:pt x="1047" y="747"/>
                    <a:pt x="1047" y="747"/>
                    <a:pt x="1038" y="722"/>
                  </a:cubicBezTo>
                  <a:lnTo>
                    <a:pt x="1038" y="722"/>
                  </a:lnTo>
                  <a:cubicBezTo>
                    <a:pt x="1037" y="722"/>
                    <a:pt x="1037" y="722"/>
                    <a:pt x="1036" y="722"/>
                  </a:cubicBezTo>
                  <a:close/>
                  <a:moveTo>
                    <a:pt x="1047" y="736"/>
                  </a:moveTo>
                  <a:lnTo>
                    <a:pt x="1050" y="747"/>
                  </a:lnTo>
                  <a:cubicBezTo>
                    <a:pt x="1049" y="743"/>
                    <a:pt x="1048" y="740"/>
                    <a:pt x="1047" y="736"/>
                  </a:cubicBezTo>
                  <a:close/>
                  <a:moveTo>
                    <a:pt x="979" y="727"/>
                  </a:moveTo>
                  <a:cubicBezTo>
                    <a:pt x="978" y="727"/>
                    <a:pt x="977" y="727"/>
                    <a:pt x="976" y="728"/>
                  </a:cubicBezTo>
                  <a:lnTo>
                    <a:pt x="976" y="728"/>
                  </a:lnTo>
                  <a:cubicBezTo>
                    <a:pt x="982" y="743"/>
                    <a:pt x="985" y="751"/>
                    <a:pt x="985" y="751"/>
                  </a:cubicBezTo>
                  <a:cubicBezTo>
                    <a:pt x="985" y="751"/>
                    <a:pt x="983" y="743"/>
                    <a:pt x="979" y="727"/>
                  </a:cubicBezTo>
                  <a:close/>
                  <a:moveTo>
                    <a:pt x="1081" y="725"/>
                  </a:moveTo>
                  <a:lnTo>
                    <a:pt x="1081" y="725"/>
                  </a:lnTo>
                  <a:cubicBezTo>
                    <a:pt x="1088" y="747"/>
                    <a:pt x="1092" y="758"/>
                    <a:pt x="1092" y="758"/>
                  </a:cubicBezTo>
                  <a:cubicBezTo>
                    <a:pt x="1093" y="758"/>
                    <a:pt x="1090" y="747"/>
                    <a:pt x="1084" y="725"/>
                  </a:cubicBezTo>
                  <a:lnTo>
                    <a:pt x="1084" y="725"/>
                  </a:lnTo>
                  <a:cubicBezTo>
                    <a:pt x="1083" y="725"/>
                    <a:pt x="1082" y="725"/>
                    <a:pt x="1081" y="725"/>
                  </a:cubicBezTo>
                  <a:close/>
                  <a:moveTo>
                    <a:pt x="1201" y="691"/>
                  </a:moveTo>
                  <a:lnTo>
                    <a:pt x="1201" y="691"/>
                  </a:lnTo>
                  <a:cubicBezTo>
                    <a:pt x="1210" y="725"/>
                    <a:pt x="1220" y="760"/>
                    <a:pt x="1220" y="760"/>
                  </a:cubicBezTo>
                  <a:lnTo>
                    <a:pt x="1216" y="760"/>
                  </a:lnTo>
                  <a:cubicBezTo>
                    <a:pt x="1210" y="738"/>
                    <a:pt x="1204" y="713"/>
                    <a:pt x="1201" y="691"/>
                  </a:cubicBezTo>
                  <a:close/>
                  <a:moveTo>
                    <a:pt x="955" y="733"/>
                  </a:moveTo>
                  <a:cubicBezTo>
                    <a:pt x="953" y="733"/>
                    <a:pt x="952" y="733"/>
                    <a:pt x="951" y="734"/>
                  </a:cubicBezTo>
                  <a:lnTo>
                    <a:pt x="951" y="734"/>
                  </a:lnTo>
                  <a:lnTo>
                    <a:pt x="963" y="763"/>
                  </a:lnTo>
                  <a:lnTo>
                    <a:pt x="966" y="763"/>
                  </a:lnTo>
                  <a:cubicBezTo>
                    <a:pt x="962" y="752"/>
                    <a:pt x="958" y="742"/>
                    <a:pt x="955" y="733"/>
                  </a:cubicBezTo>
                  <a:close/>
                  <a:moveTo>
                    <a:pt x="1105" y="729"/>
                  </a:moveTo>
                  <a:lnTo>
                    <a:pt x="1105" y="729"/>
                  </a:lnTo>
                  <a:cubicBezTo>
                    <a:pt x="1105" y="732"/>
                    <a:pt x="1106" y="735"/>
                    <a:pt x="1107" y="738"/>
                  </a:cubicBezTo>
                  <a:cubicBezTo>
                    <a:pt x="1119" y="772"/>
                    <a:pt x="1119" y="772"/>
                    <a:pt x="1122" y="772"/>
                  </a:cubicBezTo>
                  <a:cubicBezTo>
                    <a:pt x="1122" y="772"/>
                    <a:pt x="1122" y="772"/>
                    <a:pt x="1113" y="738"/>
                  </a:cubicBezTo>
                  <a:cubicBezTo>
                    <a:pt x="1112" y="735"/>
                    <a:pt x="1112" y="733"/>
                    <a:pt x="1111" y="731"/>
                  </a:cubicBezTo>
                  <a:lnTo>
                    <a:pt x="1111" y="731"/>
                  </a:lnTo>
                  <a:cubicBezTo>
                    <a:pt x="1109" y="730"/>
                    <a:pt x="1107" y="730"/>
                    <a:pt x="1105" y="729"/>
                  </a:cubicBezTo>
                  <a:close/>
                  <a:moveTo>
                    <a:pt x="1070" y="729"/>
                  </a:moveTo>
                  <a:cubicBezTo>
                    <a:pt x="1070" y="729"/>
                    <a:pt x="1071" y="733"/>
                    <a:pt x="1075" y="744"/>
                  </a:cubicBezTo>
                  <a:cubicBezTo>
                    <a:pt x="1079" y="753"/>
                    <a:pt x="1082" y="766"/>
                    <a:pt x="1088" y="778"/>
                  </a:cubicBezTo>
                  <a:cubicBezTo>
                    <a:pt x="1091" y="775"/>
                    <a:pt x="1091" y="775"/>
                    <a:pt x="1079" y="744"/>
                  </a:cubicBezTo>
                  <a:cubicBezTo>
                    <a:pt x="1076" y="744"/>
                    <a:pt x="1070" y="729"/>
                    <a:pt x="1070" y="729"/>
                  </a:cubicBezTo>
                  <a:close/>
                  <a:moveTo>
                    <a:pt x="1448" y="637"/>
                  </a:moveTo>
                  <a:cubicBezTo>
                    <a:pt x="1458" y="663"/>
                    <a:pt x="1461" y="684"/>
                    <a:pt x="1464" y="710"/>
                  </a:cubicBezTo>
                  <a:cubicBezTo>
                    <a:pt x="1477" y="778"/>
                    <a:pt x="1477" y="778"/>
                    <a:pt x="1473" y="778"/>
                  </a:cubicBezTo>
                  <a:cubicBezTo>
                    <a:pt x="1473" y="778"/>
                    <a:pt x="1470" y="778"/>
                    <a:pt x="1464" y="744"/>
                  </a:cubicBezTo>
                  <a:lnTo>
                    <a:pt x="1467" y="744"/>
                  </a:lnTo>
                  <a:cubicBezTo>
                    <a:pt x="1465" y="735"/>
                    <a:pt x="1463" y="722"/>
                    <a:pt x="1461" y="710"/>
                  </a:cubicBezTo>
                  <a:lnTo>
                    <a:pt x="1448" y="637"/>
                  </a:lnTo>
                  <a:close/>
                  <a:moveTo>
                    <a:pt x="1483" y="710"/>
                  </a:moveTo>
                  <a:lnTo>
                    <a:pt x="1492" y="744"/>
                  </a:lnTo>
                  <a:cubicBezTo>
                    <a:pt x="1498" y="778"/>
                    <a:pt x="1495" y="778"/>
                    <a:pt x="1492" y="778"/>
                  </a:cubicBezTo>
                  <a:cubicBezTo>
                    <a:pt x="1492" y="778"/>
                    <a:pt x="1492" y="778"/>
                    <a:pt x="1486" y="744"/>
                  </a:cubicBezTo>
                  <a:cubicBezTo>
                    <a:pt x="1486" y="731"/>
                    <a:pt x="1483" y="719"/>
                    <a:pt x="1483" y="710"/>
                  </a:cubicBezTo>
                  <a:close/>
                  <a:moveTo>
                    <a:pt x="981" y="646"/>
                  </a:moveTo>
                  <a:cubicBezTo>
                    <a:pt x="979" y="646"/>
                    <a:pt x="982" y="667"/>
                    <a:pt x="988" y="688"/>
                  </a:cubicBezTo>
                  <a:cubicBezTo>
                    <a:pt x="992" y="704"/>
                    <a:pt x="996" y="716"/>
                    <a:pt x="998" y="724"/>
                  </a:cubicBezTo>
                  <a:lnTo>
                    <a:pt x="998" y="724"/>
                  </a:lnTo>
                  <a:cubicBezTo>
                    <a:pt x="1002" y="724"/>
                    <a:pt x="1007" y="723"/>
                    <a:pt x="1011" y="723"/>
                  </a:cubicBezTo>
                  <a:lnTo>
                    <a:pt x="1011" y="723"/>
                  </a:lnTo>
                  <a:cubicBezTo>
                    <a:pt x="1020" y="743"/>
                    <a:pt x="1026" y="764"/>
                    <a:pt x="1035" y="785"/>
                  </a:cubicBezTo>
                  <a:cubicBezTo>
                    <a:pt x="1029" y="765"/>
                    <a:pt x="1023" y="745"/>
                    <a:pt x="1015" y="722"/>
                  </a:cubicBezTo>
                  <a:lnTo>
                    <a:pt x="1015" y="722"/>
                  </a:lnTo>
                  <a:cubicBezTo>
                    <a:pt x="1014" y="723"/>
                    <a:pt x="1013" y="723"/>
                    <a:pt x="1011" y="723"/>
                  </a:cubicBezTo>
                  <a:lnTo>
                    <a:pt x="1011" y="723"/>
                  </a:lnTo>
                  <a:cubicBezTo>
                    <a:pt x="1011" y="721"/>
                    <a:pt x="1010" y="720"/>
                    <a:pt x="1010" y="719"/>
                  </a:cubicBezTo>
                  <a:cubicBezTo>
                    <a:pt x="1003" y="706"/>
                    <a:pt x="1000" y="697"/>
                    <a:pt x="994" y="684"/>
                  </a:cubicBezTo>
                  <a:cubicBezTo>
                    <a:pt x="986" y="656"/>
                    <a:pt x="982" y="646"/>
                    <a:pt x="981" y="646"/>
                  </a:cubicBezTo>
                  <a:close/>
                  <a:moveTo>
                    <a:pt x="1035" y="785"/>
                  </a:moveTo>
                  <a:cubicBezTo>
                    <a:pt x="1033" y="785"/>
                    <a:pt x="1037" y="800"/>
                    <a:pt x="1038" y="800"/>
                  </a:cubicBezTo>
                  <a:cubicBezTo>
                    <a:pt x="1039" y="800"/>
                    <a:pt x="1038" y="796"/>
                    <a:pt x="1035" y="785"/>
                  </a:cubicBezTo>
                  <a:close/>
                  <a:moveTo>
                    <a:pt x="1251" y="650"/>
                  </a:moveTo>
                  <a:cubicBezTo>
                    <a:pt x="1251" y="650"/>
                    <a:pt x="1260" y="684"/>
                    <a:pt x="1267" y="719"/>
                  </a:cubicBezTo>
                  <a:cubicBezTo>
                    <a:pt x="1279" y="776"/>
                    <a:pt x="1284" y="801"/>
                    <a:pt x="1283" y="801"/>
                  </a:cubicBezTo>
                  <a:cubicBezTo>
                    <a:pt x="1283" y="801"/>
                    <a:pt x="1278" y="784"/>
                    <a:pt x="1270" y="753"/>
                  </a:cubicBezTo>
                  <a:cubicBezTo>
                    <a:pt x="1260" y="719"/>
                    <a:pt x="1254" y="684"/>
                    <a:pt x="1248" y="650"/>
                  </a:cubicBezTo>
                  <a:close/>
                  <a:moveTo>
                    <a:pt x="907" y="751"/>
                  </a:moveTo>
                  <a:cubicBezTo>
                    <a:pt x="906" y="751"/>
                    <a:pt x="906" y="751"/>
                    <a:pt x="906" y="751"/>
                  </a:cubicBezTo>
                  <a:lnTo>
                    <a:pt x="906" y="751"/>
                  </a:lnTo>
                  <a:cubicBezTo>
                    <a:pt x="911" y="770"/>
                    <a:pt x="917" y="791"/>
                    <a:pt x="925" y="810"/>
                  </a:cubicBezTo>
                  <a:lnTo>
                    <a:pt x="928" y="807"/>
                  </a:lnTo>
                  <a:lnTo>
                    <a:pt x="916" y="775"/>
                  </a:lnTo>
                  <a:lnTo>
                    <a:pt x="907" y="751"/>
                  </a:lnTo>
                  <a:close/>
                  <a:moveTo>
                    <a:pt x="860" y="778"/>
                  </a:moveTo>
                  <a:cubicBezTo>
                    <a:pt x="859" y="778"/>
                    <a:pt x="857" y="779"/>
                    <a:pt x="856" y="780"/>
                  </a:cubicBezTo>
                  <a:lnTo>
                    <a:pt x="856" y="780"/>
                  </a:lnTo>
                  <a:lnTo>
                    <a:pt x="859" y="788"/>
                  </a:lnTo>
                  <a:lnTo>
                    <a:pt x="875" y="819"/>
                  </a:lnTo>
                  <a:cubicBezTo>
                    <a:pt x="871" y="805"/>
                    <a:pt x="866" y="791"/>
                    <a:pt x="860" y="778"/>
                  </a:cubicBezTo>
                  <a:close/>
                  <a:moveTo>
                    <a:pt x="823" y="659"/>
                  </a:moveTo>
                  <a:cubicBezTo>
                    <a:pt x="822" y="659"/>
                    <a:pt x="823" y="667"/>
                    <a:pt x="828" y="684"/>
                  </a:cubicBezTo>
                  <a:cubicBezTo>
                    <a:pt x="828" y="684"/>
                    <a:pt x="853" y="753"/>
                    <a:pt x="850" y="753"/>
                  </a:cubicBezTo>
                  <a:cubicBezTo>
                    <a:pt x="853" y="761"/>
                    <a:pt x="857" y="769"/>
                    <a:pt x="860" y="778"/>
                  </a:cubicBezTo>
                  <a:lnTo>
                    <a:pt x="860" y="778"/>
                  </a:lnTo>
                  <a:cubicBezTo>
                    <a:pt x="862" y="776"/>
                    <a:pt x="865" y="774"/>
                    <a:pt x="867" y="773"/>
                  </a:cubicBezTo>
                  <a:lnTo>
                    <a:pt x="867" y="773"/>
                  </a:lnTo>
                  <a:cubicBezTo>
                    <a:pt x="863" y="760"/>
                    <a:pt x="860" y="751"/>
                    <a:pt x="859" y="750"/>
                  </a:cubicBezTo>
                  <a:lnTo>
                    <a:pt x="859" y="750"/>
                  </a:lnTo>
                  <a:cubicBezTo>
                    <a:pt x="860" y="751"/>
                    <a:pt x="863" y="760"/>
                    <a:pt x="867" y="773"/>
                  </a:cubicBezTo>
                  <a:lnTo>
                    <a:pt x="867" y="773"/>
                  </a:lnTo>
                  <a:cubicBezTo>
                    <a:pt x="880" y="765"/>
                    <a:pt x="892" y="757"/>
                    <a:pt x="906" y="751"/>
                  </a:cubicBezTo>
                  <a:lnTo>
                    <a:pt x="906" y="751"/>
                  </a:lnTo>
                  <a:cubicBezTo>
                    <a:pt x="905" y="748"/>
                    <a:pt x="904" y="744"/>
                    <a:pt x="903" y="741"/>
                  </a:cubicBezTo>
                  <a:lnTo>
                    <a:pt x="903" y="741"/>
                  </a:lnTo>
                  <a:lnTo>
                    <a:pt x="907" y="751"/>
                  </a:lnTo>
                  <a:lnTo>
                    <a:pt x="907" y="751"/>
                  </a:lnTo>
                  <a:cubicBezTo>
                    <a:pt x="909" y="750"/>
                    <a:pt x="910" y="749"/>
                    <a:pt x="912" y="748"/>
                  </a:cubicBezTo>
                  <a:lnTo>
                    <a:pt x="912" y="748"/>
                  </a:lnTo>
                  <a:cubicBezTo>
                    <a:pt x="915" y="755"/>
                    <a:pt x="919" y="764"/>
                    <a:pt x="922" y="772"/>
                  </a:cubicBezTo>
                  <a:cubicBezTo>
                    <a:pt x="934" y="805"/>
                    <a:pt x="941" y="822"/>
                    <a:pt x="942" y="822"/>
                  </a:cubicBezTo>
                  <a:cubicBezTo>
                    <a:pt x="943" y="822"/>
                    <a:pt x="938" y="805"/>
                    <a:pt x="925" y="772"/>
                  </a:cubicBezTo>
                  <a:cubicBezTo>
                    <a:pt x="921" y="762"/>
                    <a:pt x="918" y="754"/>
                    <a:pt x="916" y="747"/>
                  </a:cubicBezTo>
                  <a:lnTo>
                    <a:pt x="916" y="747"/>
                  </a:lnTo>
                  <a:cubicBezTo>
                    <a:pt x="915" y="747"/>
                    <a:pt x="914" y="748"/>
                    <a:pt x="912" y="748"/>
                  </a:cubicBezTo>
                  <a:lnTo>
                    <a:pt x="912" y="748"/>
                  </a:lnTo>
                  <a:cubicBezTo>
                    <a:pt x="907" y="735"/>
                    <a:pt x="902" y="725"/>
                    <a:pt x="902" y="725"/>
                  </a:cubicBezTo>
                  <a:lnTo>
                    <a:pt x="902" y="725"/>
                  </a:lnTo>
                  <a:cubicBezTo>
                    <a:pt x="901" y="725"/>
                    <a:pt x="903" y="729"/>
                    <a:pt x="906" y="738"/>
                  </a:cubicBezTo>
                  <a:cubicBezTo>
                    <a:pt x="906" y="738"/>
                    <a:pt x="906" y="738"/>
                    <a:pt x="906" y="738"/>
                  </a:cubicBezTo>
                  <a:cubicBezTo>
                    <a:pt x="905" y="738"/>
                    <a:pt x="901" y="736"/>
                    <a:pt x="891" y="706"/>
                  </a:cubicBezTo>
                  <a:cubicBezTo>
                    <a:pt x="878" y="679"/>
                    <a:pt x="872" y="669"/>
                    <a:pt x="870" y="669"/>
                  </a:cubicBezTo>
                  <a:lnTo>
                    <a:pt x="870" y="669"/>
                  </a:lnTo>
                  <a:cubicBezTo>
                    <a:pt x="868" y="669"/>
                    <a:pt x="874" y="689"/>
                    <a:pt x="881" y="710"/>
                  </a:cubicBezTo>
                  <a:cubicBezTo>
                    <a:pt x="870" y="686"/>
                    <a:pt x="859" y="663"/>
                    <a:pt x="858" y="663"/>
                  </a:cubicBezTo>
                  <a:lnTo>
                    <a:pt x="858" y="663"/>
                  </a:lnTo>
                  <a:cubicBezTo>
                    <a:pt x="857" y="663"/>
                    <a:pt x="858" y="668"/>
                    <a:pt x="862" y="678"/>
                  </a:cubicBezTo>
                  <a:cubicBezTo>
                    <a:pt x="870" y="697"/>
                    <a:pt x="874" y="718"/>
                    <a:pt x="870" y="718"/>
                  </a:cubicBezTo>
                  <a:cubicBezTo>
                    <a:pt x="868" y="718"/>
                    <a:pt x="861" y="708"/>
                    <a:pt x="850" y="681"/>
                  </a:cubicBezTo>
                  <a:lnTo>
                    <a:pt x="847" y="681"/>
                  </a:lnTo>
                  <a:cubicBezTo>
                    <a:pt x="859" y="716"/>
                    <a:pt x="856" y="716"/>
                    <a:pt x="853" y="716"/>
                  </a:cubicBezTo>
                  <a:cubicBezTo>
                    <a:pt x="852" y="716"/>
                    <a:pt x="852" y="716"/>
                    <a:pt x="851" y="716"/>
                  </a:cubicBezTo>
                  <a:cubicBezTo>
                    <a:pt x="849" y="716"/>
                    <a:pt x="845" y="714"/>
                    <a:pt x="834" y="684"/>
                  </a:cubicBezTo>
                  <a:cubicBezTo>
                    <a:pt x="828" y="667"/>
                    <a:pt x="824" y="659"/>
                    <a:pt x="823" y="659"/>
                  </a:cubicBezTo>
                  <a:close/>
                  <a:moveTo>
                    <a:pt x="758" y="680"/>
                  </a:moveTo>
                  <a:cubicBezTo>
                    <a:pt x="757" y="680"/>
                    <a:pt x="760" y="689"/>
                    <a:pt x="765" y="703"/>
                  </a:cubicBezTo>
                  <a:cubicBezTo>
                    <a:pt x="778" y="735"/>
                    <a:pt x="771" y="738"/>
                    <a:pt x="771" y="738"/>
                  </a:cubicBezTo>
                  <a:cubicBezTo>
                    <a:pt x="778" y="760"/>
                    <a:pt x="784" y="782"/>
                    <a:pt x="797" y="804"/>
                  </a:cubicBezTo>
                  <a:cubicBezTo>
                    <a:pt x="799" y="811"/>
                    <a:pt x="802" y="819"/>
                    <a:pt x="805" y="826"/>
                  </a:cubicBezTo>
                  <a:lnTo>
                    <a:pt x="805" y="826"/>
                  </a:lnTo>
                  <a:cubicBezTo>
                    <a:pt x="820" y="809"/>
                    <a:pt x="837" y="794"/>
                    <a:pt x="856" y="780"/>
                  </a:cubicBezTo>
                  <a:lnTo>
                    <a:pt x="856" y="780"/>
                  </a:lnTo>
                  <a:lnTo>
                    <a:pt x="834" y="722"/>
                  </a:lnTo>
                  <a:cubicBezTo>
                    <a:pt x="831" y="722"/>
                    <a:pt x="831" y="722"/>
                    <a:pt x="844" y="753"/>
                  </a:cubicBezTo>
                  <a:cubicBezTo>
                    <a:pt x="828" y="722"/>
                    <a:pt x="825" y="722"/>
                    <a:pt x="822" y="722"/>
                  </a:cubicBezTo>
                  <a:cubicBezTo>
                    <a:pt x="818" y="725"/>
                    <a:pt x="815" y="725"/>
                    <a:pt x="828" y="760"/>
                  </a:cubicBezTo>
                  <a:cubicBezTo>
                    <a:pt x="813" y="728"/>
                    <a:pt x="802" y="712"/>
                    <a:pt x="799" y="712"/>
                  </a:cubicBezTo>
                  <a:lnTo>
                    <a:pt x="799" y="712"/>
                  </a:lnTo>
                  <a:cubicBezTo>
                    <a:pt x="796" y="712"/>
                    <a:pt x="799" y="729"/>
                    <a:pt x="812" y="763"/>
                  </a:cubicBezTo>
                  <a:cubicBezTo>
                    <a:pt x="819" y="779"/>
                    <a:pt x="822" y="787"/>
                    <a:pt x="821" y="787"/>
                  </a:cubicBezTo>
                  <a:cubicBezTo>
                    <a:pt x="821" y="787"/>
                    <a:pt x="817" y="780"/>
                    <a:pt x="809" y="763"/>
                  </a:cubicBezTo>
                  <a:cubicBezTo>
                    <a:pt x="801" y="748"/>
                    <a:pt x="797" y="740"/>
                    <a:pt x="797" y="740"/>
                  </a:cubicBezTo>
                  <a:lnTo>
                    <a:pt x="797" y="740"/>
                  </a:lnTo>
                  <a:cubicBezTo>
                    <a:pt x="796" y="740"/>
                    <a:pt x="800" y="748"/>
                    <a:pt x="806" y="766"/>
                  </a:cubicBezTo>
                  <a:cubicBezTo>
                    <a:pt x="810" y="775"/>
                    <a:pt x="811" y="779"/>
                    <a:pt x="810" y="779"/>
                  </a:cubicBezTo>
                  <a:cubicBezTo>
                    <a:pt x="809" y="779"/>
                    <a:pt x="797" y="757"/>
                    <a:pt x="784" y="735"/>
                  </a:cubicBezTo>
                  <a:cubicBezTo>
                    <a:pt x="768" y="696"/>
                    <a:pt x="760" y="680"/>
                    <a:pt x="758" y="680"/>
                  </a:cubicBezTo>
                  <a:close/>
                  <a:moveTo>
                    <a:pt x="867" y="773"/>
                  </a:moveTo>
                  <a:lnTo>
                    <a:pt x="867" y="773"/>
                  </a:lnTo>
                  <a:cubicBezTo>
                    <a:pt x="867" y="773"/>
                    <a:pt x="867" y="773"/>
                    <a:pt x="867" y="773"/>
                  </a:cubicBezTo>
                  <a:lnTo>
                    <a:pt x="867" y="773"/>
                  </a:lnTo>
                  <a:cubicBezTo>
                    <a:pt x="872" y="785"/>
                    <a:pt x="878" y="802"/>
                    <a:pt x="884" y="819"/>
                  </a:cubicBezTo>
                  <a:cubicBezTo>
                    <a:pt x="897" y="851"/>
                    <a:pt x="897" y="851"/>
                    <a:pt x="897" y="851"/>
                  </a:cubicBezTo>
                  <a:cubicBezTo>
                    <a:pt x="889" y="831"/>
                    <a:pt x="876" y="796"/>
                    <a:pt x="867" y="773"/>
                  </a:cubicBezTo>
                  <a:close/>
                  <a:moveTo>
                    <a:pt x="1044" y="785"/>
                  </a:moveTo>
                  <a:lnTo>
                    <a:pt x="1044" y="785"/>
                  </a:lnTo>
                  <a:cubicBezTo>
                    <a:pt x="1050" y="807"/>
                    <a:pt x="1057" y="829"/>
                    <a:pt x="1066" y="854"/>
                  </a:cubicBezTo>
                  <a:lnTo>
                    <a:pt x="1066" y="851"/>
                  </a:lnTo>
                  <a:lnTo>
                    <a:pt x="1057" y="819"/>
                  </a:lnTo>
                  <a:lnTo>
                    <a:pt x="1044" y="785"/>
                  </a:lnTo>
                  <a:close/>
                  <a:moveTo>
                    <a:pt x="1289" y="788"/>
                  </a:moveTo>
                  <a:lnTo>
                    <a:pt x="1298" y="822"/>
                  </a:lnTo>
                  <a:cubicBezTo>
                    <a:pt x="1307" y="857"/>
                    <a:pt x="1307" y="857"/>
                    <a:pt x="1304" y="857"/>
                  </a:cubicBezTo>
                  <a:lnTo>
                    <a:pt x="1295" y="822"/>
                  </a:lnTo>
                  <a:lnTo>
                    <a:pt x="1289" y="788"/>
                  </a:lnTo>
                  <a:close/>
                  <a:moveTo>
                    <a:pt x="805" y="826"/>
                  </a:moveTo>
                  <a:lnTo>
                    <a:pt x="805" y="826"/>
                  </a:lnTo>
                  <a:cubicBezTo>
                    <a:pt x="805" y="827"/>
                    <a:pt x="804" y="827"/>
                    <a:pt x="804" y="828"/>
                  </a:cubicBezTo>
                  <a:lnTo>
                    <a:pt x="804" y="828"/>
                  </a:lnTo>
                  <a:cubicBezTo>
                    <a:pt x="810" y="842"/>
                    <a:pt x="816" y="855"/>
                    <a:pt x="822" y="869"/>
                  </a:cubicBezTo>
                  <a:cubicBezTo>
                    <a:pt x="822" y="869"/>
                    <a:pt x="814" y="851"/>
                    <a:pt x="805" y="826"/>
                  </a:cubicBezTo>
                  <a:close/>
                  <a:moveTo>
                    <a:pt x="1169" y="835"/>
                  </a:moveTo>
                  <a:cubicBezTo>
                    <a:pt x="1179" y="869"/>
                    <a:pt x="1179" y="869"/>
                    <a:pt x="1182" y="869"/>
                  </a:cubicBezTo>
                  <a:lnTo>
                    <a:pt x="1185" y="869"/>
                  </a:lnTo>
                  <a:lnTo>
                    <a:pt x="1173" y="835"/>
                  </a:lnTo>
                  <a:close/>
                  <a:moveTo>
                    <a:pt x="1057" y="782"/>
                  </a:moveTo>
                  <a:cubicBezTo>
                    <a:pt x="1053" y="782"/>
                    <a:pt x="1053" y="782"/>
                    <a:pt x="1066" y="816"/>
                  </a:cubicBezTo>
                  <a:cubicBezTo>
                    <a:pt x="1081" y="856"/>
                    <a:pt x="1087" y="873"/>
                    <a:pt x="1087" y="873"/>
                  </a:cubicBezTo>
                  <a:cubicBezTo>
                    <a:pt x="1088" y="873"/>
                    <a:pt x="1086" y="865"/>
                    <a:pt x="1082" y="851"/>
                  </a:cubicBezTo>
                  <a:cubicBezTo>
                    <a:pt x="1069" y="816"/>
                    <a:pt x="1057" y="782"/>
                    <a:pt x="1057" y="782"/>
                  </a:cubicBezTo>
                  <a:close/>
                  <a:moveTo>
                    <a:pt x="1176" y="800"/>
                  </a:moveTo>
                  <a:cubicBezTo>
                    <a:pt x="1189" y="851"/>
                    <a:pt x="1200" y="883"/>
                    <a:pt x="1201" y="883"/>
                  </a:cubicBezTo>
                  <a:cubicBezTo>
                    <a:pt x="1201" y="883"/>
                    <a:pt x="1200" y="879"/>
                    <a:pt x="1198" y="869"/>
                  </a:cubicBezTo>
                  <a:cubicBezTo>
                    <a:pt x="1195" y="844"/>
                    <a:pt x="1188" y="822"/>
                    <a:pt x="1179" y="800"/>
                  </a:cubicBezTo>
                  <a:close/>
                  <a:moveTo>
                    <a:pt x="822" y="869"/>
                  </a:moveTo>
                  <a:cubicBezTo>
                    <a:pt x="819" y="869"/>
                    <a:pt x="826" y="885"/>
                    <a:pt x="826" y="885"/>
                  </a:cubicBezTo>
                  <a:cubicBezTo>
                    <a:pt x="827" y="885"/>
                    <a:pt x="826" y="881"/>
                    <a:pt x="822" y="869"/>
                  </a:cubicBezTo>
                  <a:close/>
                  <a:moveTo>
                    <a:pt x="969" y="680"/>
                  </a:moveTo>
                  <a:cubicBezTo>
                    <a:pt x="968" y="680"/>
                    <a:pt x="972" y="696"/>
                    <a:pt x="978" y="725"/>
                  </a:cubicBezTo>
                  <a:cubicBezTo>
                    <a:pt x="978" y="726"/>
                    <a:pt x="979" y="726"/>
                    <a:pt x="979" y="727"/>
                  </a:cubicBezTo>
                  <a:lnTo>
                    <a:pt x="979" y="727"/>
                  </a:lnTo>
                  <a:cubicBezTo>
                    <a:pt x="981" y="727"/>
                    <a:pt x="984" y="726"/>
                    <a:pt x="987" y="726"/>
                  </a:cubicBezTo>
                  <a:lnTo>
                    <a:pt x="987" y="726"/>
                  </a:lnTo>
                  <a:cubicBezTo>
                    <a:pt x="993" y="742"/>
                    <a:pt x="1000" y="764"/>
                    <a:pt x="1010" y="791"/>
                  </a:cubicBezTo>
                  <a:lnTo>
                    <a:pt x="1047" y="891"/>
                  </a:lnTo>
                  <a:lnTo>
                    <a:pt x="1013" y="791"/>
                  </a:lnTo>
                  <a:cubicBezTo>
                    <a:pt x="1005" y="767"/>
                    <a:pt x="997" y="744"/>
                    <a:pt x="991" y="725"/>
                  </a:cubicBezTo>
                  <a:lnTo>
                    <a:pt x="991" y="725"/>
                  </a:lnTo>
                  <a:cubicBezTo>
                    <a:pt x="990" y="725"/>
                    <a:pt x="988" y="725"/>
                    <a:pt x="987" y="726"/>
                  </a:cubicBezTo>
                  <a:lnTo>
                    <a:pt x="987" y="726"/>
                  </a:lnTo>
                  <a:cubicBezTo>
                    <a:pt x="975" y="694"/>
                    <a:pt x="970" y="680"/>
                    <a:pt x="969" y="680"/>
                  </a:cubicBezTo>
                  <a:close/>
                  <a:moveTo>
                    <a:pt x="1401" y="710"/>
                  </a:moveTo>
                  <a:lnTo>
                    <a:pt x="1401" y="710"/>
                  </a:lnTo>
                  <a:cubicBezTo>
                    <a:pt x="1401" y="710"/>
                    <a:pt x="1408" y="744"/>
                    <a:pt x="1414" y="778"/>
                  </a:cubicBezTo>
                  <a:lnTo>
                    <a:pt x="1433" y="885"/>
                  </a:lnTo>
                  <a:cubicBezTo>
                    <a:pt x="1433" y="889"/>
                    <a:pt x="1434" y="893"/>
                    <a:pt x="1435" y="897"/>
                  </a:cubicBezTo>
                  <a:lnTo>
                    <a:pt x="1435" y="897"/>
                  </a:lnTo>
                  <a:cubicBezTo>
                    <a:pt x="1431" y="881"/>
                    <a:pt x="1426" y="865"/>
                    <a:pt x="1420" y="851"/>
                  </a:cubicBezTo>
                  <a:lnTo>
                    <a:pt x="1414" y="851"/>
                  </a:lnTo>
                  <a:lnTo>
                    <a:pt x="1414" y="816"/>
                  </a:lnTo>
                  <a:cubicBezTo>
                    <a:pt x="1414" y="791"/>
                    <a:pt x="1411" y="769"/>
                    <a:pt x="1404" y="744"/>
                  </a:cubicBezTo>
                  <a:cubicBezTo>
                    <a:pt x="1401" y="731"/>
                    <a:pt x="1401" y="722"/>
                    <a:pt x="1401" y="710"/>
                  </a:cubicBezTo>
                  <a:close/>
                  <a:moveTo>
                    <a:pt x="831" y="832"/>
                  </a:moveTo>
                  <a:cubicBezTo>
                    <a:pt x="837" y="854"/>
                    <a:pt x="847" y="876"/>
                    <a:pt x="856" y="898"/>
                  </a:cubicBezTo>
                  <a:lnTo>
                    <a:pt x="859" y="898"/>
                  </a:lnTo>
                  <a:lnTo>
                    <a:pt x="847" y="863"/>
                  </a:lnTo>
                  <a:lnTo>
                    <a:pt x="831" y="832"/>
                  </a:lnTo>
                  <a:close/>
                  <a:moveTo>
                    <a:pt x="394" y="885"/>
                  </a:moveTo>
                  <a:cubicBezTo>
                    <a:pt x="394" y="885"/>
                    <a:pt x="398" y="890"/>
                    <a:pt x="405" y="900"/>
                  </a:cubicBezTo>
                  <a:lnTo>
                    <a:pt x="405" y="900"/>
                  </a:lnTo>
                  <a:cubicBezTo>
                    <a:pt x="398" y="889"/>
                    <a:pt x="394" y="885"/>
                    <a:pt x="394" y="885"/>
                  </a:cubicBezTo>
                  <a:close/>
                  <a:moveTo>
                    <a:pt x="1247" y="802"/>
                  </a:moveTo>
                  <a:lnTo>
                    <a:pt x="1257" y="863"/>
                  </a:lnTo>
                  <a:cubicBezTo>
                    <a:pt x="1266" y="903"/>
                    <a:pt x="1270" y="920"/>
                    <a:pt x="1271" y="920"/>
                  </a:cubicBezTo>
                  <a:cubicBezTo>
                    <a:pt x="1272" y="920"/>
                    <a:pt x="1271" y="912"/>
                    <a:pt x="1270" y="898"/>
                  </a:cubicBezTo>
                  <a:lnTo>
                    <a:pt x="1270" y="894"/>
                  </a:lnTo>
                  <a:cubicBezTo>
                    <a:pt x="1257" y="849"/>
                    <a:pt x="1250" y="818"/>
                    <a:pt x="1247" y="803"/>
                  </a:cubicBezTo>
                  <a:lnTo>
                    <a:pt x="1247" y="803"/>
                  </a:lnTo>
                  <a:cubicBezTo>
                    <a:pt x="1247" y="803"/>
                    <a:pt x="1247" y="803"/>
                    <a:pt x="1247" y="802"/>
                  </a:cubicBezTo>
                  <a:close/>
                  <a:moveTo>
                    <a:pt x="405" y="900"/>
                  </a:moveTo>
                  <a:cubicBezTo>
                    <a:pt x="408" y="905"/>
                    <a:pt x="413" y="912"/>
                    <a:pt x="418" y="921"/>
                  </a:cubicBezTo>
                  <a:lnTo>
                    <a:pt x="418" y="921"/>
                  </a:lnTo>
                  <a:cubicBezTo>
                    <a:pt x="415" y="916"/>
                    <a:pt x="412" y="910"/>
                    <a:pt x="408" y="904"/>
                  </a:cubicBezTo>
                  <a:cubicBezTo>
                    <a:pt x="407" y="902"/>
                    <a:pt x="406" y="901"/>
                    <a:pt x="405" y="900"/>
                  </a:cubicBezTo>
                  <a:close/>
                  <a:moveTo>
                    <a:pt x="709" y="866"/>
                  </a:moveTo>
                  <a:cubicBezTo>
                    <a:pt x="721" y="888"/>
                    <a:pt x="731" y="910"/>
                    <a:pt x="737" y="932"/>
                  </a:cubicBezTo>
                  <a:cubicBezTo>
                    <a:pt x="734" y="932"/>
                    <a:pt x="734" y="932"/>
                    <a:pt x="718" y="901"/>
                  </a:cubicBezTo>
                  <a:cubicBezTo>
                    <a:pt x="703" y="869"/>
                    <a:pt x="706" y="866"/>
                    <a:pt x="709" y="866"/>
                  </a:cubicBezTo>
                  <a:close/>
                  <a:moveTo>
                    <a:pt x="1356" y="900"/>
                  </a:moveTo>
                  <a:cubicBezTo>
                    <a:pt x="1357" y="900"/>
                    <a:pt x="1360" y="908"/>
                    <a:pt x="1364" y="923"/>
                  </a:cubicBezTo>
                  <a:cubicBezTo>
                    <a:pt x="1370" y="957"/>
                    <a:pt x="1370" y="957"/>
                    <a:pt x="1367" y="957"/>
                  </a:cubicBezTo>
                  <a:cubicBezTo>
                    <a:pt x="1358" y="917"/>
                    <a:pt x="1355" y="900"/>
                    <a:pt x="1356" y="900"/>
                  </a:cubicBezTo>
                  <a:close/>
                  <a:moveTo>
                    <a:pt x="1492" y="919"/>
                  </a:moveTo>
                  <a:cubicBezTo>
                    <a:pt x="1495" y="957"/>
                    <a:pt x="1495" y="957"/>
                    <a:pt x="1498" y="957"/>
                  </a:cubicBezTo>
                  <a:lnTo>
                    <a:pt x="1492" y="919"/>
                  </a:lnTo>
                  <a:close/>
                  <a:moveTo>
                    <a:pt x="1173" y="907"/>
                  </a:moveTo>
                  <a:cubicBezTo>
                    <a:pt x="1173" y="907"/>
                    <a:pt x="1185" y="941"/>
                    <a:pt x="1195" y="976"/>
                  </a:cubicBezTo>
                  <a:cubicBezTo>
                    <a:pt x="1188" y="963"/>
                    <a:pt x="1185" y="954"/>
                    <a:pt x="1182" y="941"/>
                  </a:cubicBezTo>
                  <a:cubicBezTo>
                    <a:pt x="1179" y="929"/>
                    <a:pt x="1176" y="919"/>
                    <a:pt x="1173" y="907"/>
                  </a:cubicBezTo>
                  <a:close/>
                  <a:moveTo>
                    <a:pt x="652" y="923"/>
                  </a:moveTo>
                  <a:lnTo>
                    <a:pt x="684" y="988"/>
                  </a:lnTo>
                  <a:cubicBezTo>
                    <a:pt x="671" y="967"/>
                    <a:pt x="659" y="945"/>
                    <a:pt x="652" y="923"/>
                  </a:cubicBezTo>
                  <a:close/>
                  <a:moveTo>
                    <a:pt x="1251" y="970"/>
                  </a:moveTo>
                  <a:cubicBezTo>
                    <a:pt x="1257" y="988"/>
                    <a:pt x="1257" y="985"/>
                    <a:pt x="1260" y="1004"/>
                  </a:cubicBezTo>
                  <a:cubicBezTo>
                    <a:pt x="1255" y="984"/>
                    <a:pt x="1251" y="970"/>
                    <a:pt x="1251" y="970"/>
                  </a:cubicBezTo>
                  <a:close/>
                  <a:moveTo>
                    <a:pt x="1457" y="474"/>
                  </a:moveTo>
                  <a:lnTo>
                    <a:pt x="1457" y="474"/>
                  </a:lnTo>
                  <a:cubicBezTo>
                    <a:pt x="1456" y="474"/>
                    <a:pt x="1459" y="491"/>
                    <a:pt x="1464" y="531"/>
                  </a:cubicBezTo>
                  <a:cubicBezTo>
                    <a:pt x="1470" y="567"/>
                    <a:pt x="1472" y="585"/>
                    <a:pt x="1470" y="585"/>
                  </a:cubicBezTo>
                  <a:cubicBezTo>
                    <a:pt x="1469" y="585"/>
                    <a:pt x="1464" y="567"/>
                    <a:pt x="1458" y="531"/>
                  </a:cubicBezTo>
                  <a:lnTo>
                    <a:pt x="1455" y="531"/>
                  </a:lnTo>
                  <a:cubicBezTo>
                    <a:pt x="1455" y="556"/>
                    <a:pt x="1458" y="578"/>
                    <a:pt x="1464" y="603"/>
                  </a:cubicBezTo>
                  <a:cubicBezTo>
                    <a:pt x="1470" y="643"/>
                    <a:pt x="1472" y="660"/>
                    <a:pt x="1471" y="660"/>
                  </a:cubicBezTo>
                  <a:cubicBezTo>
                    <a:pt x="1471" y="660"/>
                    <a:pt x="1470" y="652"/>
                    <a:pt x="1467" y="637"/>
                  </a:cubicBezTo>
                  <a:cubicBezTo>
                    <a:pt x="1461" y="603"/>
                    <a:pt x="1455" y="565"/>
                    <a:pt x="1455" y="565"/>
                  </a:cubicBezTo>
                  <a:cubicBezTo>
                    <a:pt x="1448" y="531"/>
                    <a:pt x="1448" y="531"/>
                    <a:pt x="1445" y="531"/>
                  </a:cubicBezTo>
                  <a:cubicBezTo>
                    <a:pt x="1442" y="531"/>
                    <a:pt x="1440" y="531"/>
                    <a:pt x="1444" y="556"/>
                  </a:cubicBezTo>
                  <a:lnTo>
                    <a:pt x="1444" y="556"/>
                  </a:lnTo>
                  <a:cubicBezTo>
                    <a:pt x="1442" y="547"/>
                    <a:pt x="1441" y="546"/>
                    <a:pt x="1439" y="531"/>
                  </a:cubicBezTo>
                  <a:cubicBezTo>
                    <a:pt x="1437" y="531"/>
                    <a:pt x="1435" y="516"/>
                    <a:pt x="1435" y="516"/>
                  </a:cubicBezTo>
                  <a:lnTo>
                    <a:pt x="1435" y="516"/>
                  </a:lnTo>
                  <a:cubicBezTo>
                    <a:pt x="1434" y="516"/>
                    <a:pt x="1435" y="519"/>
                    <a:pt x="1436" y="531"/>
                  </a:cubicBezTo>
                  <a:cubicBezTo>
                    <a:pt x="1436" y="531"/>
                    <a:pt x="1436" y="531"/>
                    <a:pt x="1426" y="496"/>
                  </a:cubicBezTo>
                  <a:cubicBezTo>
                    <a:pt x="1425" y="490"/>
                    <a:pt x="1423" y="487"/>
                    <a:pt x="1423" y="487"/>
                  </a:cubicBezTo>
                  <a:lnTo>
                    <a:pt x="1423" y="487"/>
                  </a:lnTo>
                  <a:cubicBezTo>
                    <a:pt x="1419" y="487"/>
                    <a:pt x="1424" y="544"/>
                    <a:pt x="1439" y="603"/>
                  </a:cubicBezTo>
                  <a:cubicBezTo>
                    <a:pt x="1439" y="616"/>
                    <a:pt x="1439" y="625"/>
                    <a:pt x="1442" y="637"/>
                  </a:cubicBezTo>
                  <a:cubicBezTo>
                    <a:pt x="1448" y="672"/>
                    <a:pt x="1445" y="672"/>
                    <a:pt x="1442" y="672"/>
                  </a:cubicBezTo>
                  <a:cubicBezTo>
                    <a:pt x="1442" y="672"/>
                    <a:pt x="1439" y="637"/>
                    <a:pt x="1433" y="603"/>
                  </a:cubicBezTo>
                  <a:cubicBezTo>
                    <a:pt x="1424" y="541"/>
                    <a:pt x="1416" y="504"/>
                    <a:pt x="1414" y="504"/>
                  </a:cubicBezTo>
                  <a:lnTo>
                    <a:pt x="1414" y="504"/>
                  </a:lnTo>
                  <a:cubicBezTo>
                    <a:pt x="1413" y="504"/>
                    <a:pt x="1414" y="512"/>
                    <a:pt x="1417" y="530"/>
                  </a:cubicBezTo>
                  <a:lnTo>
                    <a:pt x="1417" y="530"/>
                  </a:lnTo>
                  <a:cubicBezTo>
                    <a:pt x="1414" y="514"/>
                    <a:pt x="1412" y="505"/>
                    <a:pt x="1410" y="505"/>
                  </a:cubicBezTo>
                  <a:lnTo>
                    <a:pt x="1410" y="505"/>
                  </a:lnTo>
                  <a:cubicBezTo>
                    <a:pt x="1409" y="505"/>
                    <a:pt x="1409" y="514"/>
                    <a:pt x="1411" y="531"/>
                  </a:cubicBezTo>
                  <a:cubicBezTo>
                    <a:pt x="1411" y="531"/>
                    <a:pt x="1417" y="603"/>
                    <a:pt x="1423" y="637"/>
                  </a:cubicBezTo>
                  <a:cubicBezTo>
                    <a:pt x="1430" y="672"/>
                    <a:pt x="1430" y="672"/>
                    <a:pt x="1430" y="672"/>
                  </a:cubicBezTo>
                  <a:cubicBezTo>
                    <a:pt x="1426" y="672"/>
                    <a:pt x="1426" y="672"/>
                    <a:pt x="1420" y="637"/>
                  </a:cubicBezTo>
                  <a:cubicBezTo>
                    <a:pt x="1414" y="603"/>
                    <a:pt x="1410" y="586"/>
                    <a:pt x="1409" y="586"/>
                  </a:cubicBezTo>
                  <a:lnTo>
                    <a:pt x="1409" y="586"/>
                  </a:lnTo>
                  <a:cubicBezTo>
                    <a:pt x="1408" y="586"/>
                    <a:pt x="1411" y="603"/>
                    <a:pt x="1417" y="637"/>
                  </a:cubicBezTo>
                  <a:lnTo>
                    <a:pt x="1411" y="603"/>
                  </a:lnTo>
                  <a:cubicBezTo>
                    <a:pt x="1406" y="579"/>
                    <a:pt x="1400" y="553"/>
                    <a:pt x="1396" y="553"/>
                  </a:cubicBezTo>
                  <a:cubicBezTo>
                    <a:pt x="1394" y="553"/>
                    <a:pt x="1393" y="557"/>
                    <a:pt x="1392" y="569"/>
                  </a:cubicBezTo>
                  <a:cubicBezTo>
                    <a:pt x="1383" y="569"/>
                    <a:pt x="1379" y="569"/>
                    <a:pt x="1373" y="534"/>
                  </a:cubicBezTo>
                  <a:cubicBezTo>
                    <a:pt x="1371" y="527"/>
                    <a:pt x="1370" y="524"/>
                    <a:pt x="1369" y="524"/>
                  </a:cubicBezTo>
                  <a:lnTo>
                    <a:pt x="1369" y="524"/>
                  </a:lnTo>
                  <a:cubicBezTo>
                    <a:pt x="1366" y="524"/>
                    <a:pt x="1372" y="582"/>
                    <a:pt x="1379" y="641"/>
                  </a:cubicBezTo>
                  <a:cubicBezTo>
                    <a:pt x="1373" y="603"/>
                    <a:pt x="1373" y="603"/>
                    <a:pt x="1367" y="603"/>
                  </a:cubicBezTo>
                  <a:cubicBezTo>
                    <a:pt x="1366" y="604"/>
                    <a:pt x="1366" y="604"/>
                    <a:pt x="1365" y="604"/>
                  </a:cubicBezTo>
                  <a:cubicBezTo>
                    <a:pt x="1363" y="604"/>
                    <a:pt x="1362" y="598"/>
                    <a:pt x="1354" y="569"/>
                  </a:cubicBezTo>
                  <a:lnTo>
                    <a:pt x="1354" y="569"/>
                  </a:lnTo>
                  <a:cubicBezTo>
                    <a:pt x="1359" y="596"/>
                    <a:pt x="1360" y="608"/>
                    <a:pt x="1359" y="608"/>
                  </a:cubicBezTo>
                  <a:cubicBezTo>
                    <a:pt x="1357" y="608"/>
                    <a:pt x="1348" y="578"/>
                    <a:pt x="1339" y="534"/>
                  </a:cubicBezTo>
                  <a:cubicBezTo>
                    <a:pt x="1332" y="500"/>
                    <a:pt x="1329" y="500"/>
                    <a:pt x="1326" y="500"/>
                  </a:cubicBezTo>
                  <a:cubicBezTo>
                    <a:pt x="1332" y="534"/>
                    <a:pt x="1326" y="534"/>
                    <a:pt x="1323" y="537"/>
                  </a:cubicBezTo>
                  <a:cubicBezTo>
                    <a:pt x="1317" y="537"/>
                    <a:pt x="1317" y="537"/>
                    <a:pt x="1332" y="606"/>
                  </a:cubicBezTo>
                  <a:cubicBezTo>
                    <a:pt x="1348" y="675"/>
                    <a:pt x="1345" y="675"/>
                    <a:pt x="1342" y="678"/>
                  </a:cubicBezTo>
                  <a:cubicBezTo>
                    <a:pt x="1339" y="678"/>
                    <a:pt x="1339" y="678"/>
                    <a:pt x="1329" y="641"/>
                  </a:cubicBezTo>
                  <a:cubicBezTo>
                    <a:pt x="1326" y="631"/>
                    <a:pt x="1323" y="619"/>
                    <a:pt x="1320" y="606"/>
                  </a:cubicBezTo>
                  <a:cubicBezTo>
                    <a:pt x="1317" y="606"/>
                    <a:pt x="1314" y="606"/>
                    <a:pt x="1307" y="572"/>
                  </a:cubicBezTo>
                  <a:cubicBezTo>
                    <a:pt x="1307" y="572"/>
                    <a:pt x="1298" y="537"/>
                    <a:pt x="1295" y="537"/>
                  </a:cubicBezTo>
                  <a:cubicBezTo>
                    <a:pt x="1292" y="537"/>
                    <a:pt x="1285" y="537"/>
                    <a:pt x="1279" y="503"/>
                  </a:cubicBezTo>
                  <a:cubicBezTo>
                    <a:pt x="1276" y="503"/>
                    <a:pt x="1276" y="503"/>
                    <a:pt x="1285" y="537"/>
                  </a:cubicBezTo>
                  <a:cubicBezTo>
                    <a:pt x="1290" y="564"/>
                    <a:pt x="1294" y="589"/>
                    <a:pt x="1291" y="589"/>
                  </a:cubicBezTo>
                  <a:cubicBezTo>
                    <a:pt x="1290" y="589"/>
                    <a:pt x="1287" y="585"/>
                    <a:pt x="1282" y="575"/>
                  </a:cubicBezTo>
                  <a:cubicBezTo>
                    <a:pt x="1279" y="575"/>
                    <a:pt x="1273" y="575"/>
                    <a:pt x="1282" y="609"/>
                  </a:cubicBezTo>
                  <a:cubicBezTo>
                    <a:pt x="1279" y="609"/>
                    <a:pt x="1279" y="609"/>
                    <a:pt x="1273" y="575"/>
                  </a:cubicBezTo>
                  <a:cubicBezTo>
                    <a:pt x="1265" y="540"/>
                    <a:pt x="1260" y="523"/>
                    <a:pt x="1258" y="523"/>
                  </a:cubicBezTo>
                  <a:lnTo>
                    <a:pt x="1258" y="523"/>
                  </a:lnTo>
                  <a:cubicBezTo>
                    <a:pt x="1256" y="523"/>
                    <a:pt x="1257" y="540"/>
                    <a:pt x="1263" y="575"/>
                  </a:cubicBezTo>
                  <a:cubicBezTo>
                    <a:pt x="1268" y="594"/>
                    <a:pt x="1270" y="603"/>
                    <a:pt x="1269" y="603"/>
                  </a:cubicBezTo>
                  <a:cubicBezTo>
                    <a:pt x="1268" y="603"/>
                    <a:pt x="1265" y="594"/>
                    <a:pt x="1260" y="575"/>
                  </a:cubicBezTo>
                  <a:lnTo>
                    <a:pt x="1260" y="575"/>
                  </a:lnTo>
                  <a:cubicBezTo>
                    <a:pt x="1260" y="575"/>
                    <a:pt x="1257" y="578"/>
                    <a:pt x="1263" y="612"/>
                  </a:cubicBezTo>
                  <a:cubicBezTo>
                    <a:pt x="1267" y="630"/>
                    <a:pt x="1268" y="638"/>
                    <a:pt x="1267" y="638"/>
                  </a:cubicBezTo>
                  <a:cubicBezTo>
                    <a:pt x="1267" y="638"/>
                    <a:pt x="1263" y="630"/>
                    <a:pt x="1257" y="612"/>
                  </a:cubicBezTo>
                  <a:cubicBezTo>
                    <a:pt x="1251" y="578"/>
                    <a:pt x="1248" y="578"/>
                    <a:pt x="1248" y="578"/>
                  </a:cubicBezTo>
                  <a:lnTo>
                    <a:pt x="1248" y="578"/>
                  </a:lnTo>
                  <a:cubicBezTo>
                    <a:pt x="1249" y="596"/>
                    <a:pt x="1244" y="605"/>
                    <a:pt x="1238" y="605"/>
                  </a:cubicBezTo>
                  <a:cubicBezTo>
                    <a:pt x="1231" y="605"/>
                    <a:pt x="1224" y="597"/>
                    <a:pt x="1220" y="581"/>
                  </a:cubicBezTo>
                  <a:lnTo>
                    <a:pt x="1220" y="581"/>
                  </a:lnTo>
                  <a:cubicBezTo>
                    <a:pt x="1226" y="616"/>
                    <a:pt x="1226" y="616"/>
                    <a:pt x="1226" y="616"/>
                  </a:cubicBezTo>
                  <a:cubicBezTo>
                    <a:pt x="1219" y="589"/>
                    <a:pt x="1215" y="578"/>
                    <a:pt x="1214" y="578"/>
                  </a:cubicBezTo>
                  <a:lnTo>
                    <a:pt x="1214" y="578"/>
                  </a:lnTo>
                  <a:cubicBezTo>
                    <a:pt x="1213" y="578"/>
                    <a:pt x="1219" y="607"/>
                    <a:pt x="1229" y="650"/>
                  </a:cubicBezTo>
                  <a:lnTo>
                    <a:pt x="1232" y="650"/>
                  </a:lnTo>
                  <a:cubicBezTo>
                    <a:pt x="1241" y="681"/>
                    <a:pt x="1244" y="698"/>
                    <a:pt x="1243" y="698"/>
                  </a:cubicBezTo>
                  <a:cubicBezTo>
                    <a:pt x="1241" y="698"/>
                    <a:pt x="1233" y="672"/>
                    <a:pt x="1220" y="616"/>
                  </a:cubicBezTo>
                  <a:cubicBezTo>
                    <a:pt x="1210" y="581"/>
                    <a:pt x="1205" y="564"/>
                    <a:pt x="1205" y="564"/>
                  </a:cubicBezTo>
                  <a:lnTo>
                    <a:pt x="1205" y="564"/>
                  </a:lnTo>
                  <a:cubicBezTo>
                    <a:pt x="1205" y="564"/>
                    <a:pt x="1209" y="581"/>
                    <a:pt x="1216" y="616"/>
                  </a:cubicBezTo>
                  <a:cubicBezTo>
                    <a:pt x="1223" y="652"/>
                    <a:pt x="1226" y="670"/>
                    <a:pt x="1225" y="670"/>
                  </a:cubicBezTo>
                  <a:cubicBezTo>
                    <a:pt x="1224" y="670"/>
                    <a:pt x="1219" y="653"/>
                    <a:pt x="1210" y="619"/>
                  </a:cubicBezTo>
                  <a:cubicBezTo>
                    <a:pt x="1201" y="583"/>
                    <a:pt x="1196" y="565"/>
                    <a:pt x="1196" y="565"/>
                  </a:cubicBezTo>
                  <a:lnTo>
                    <a:pt x="1196" y="565"/>
                  </a:lnTo>
                  <a:cubicBezTo>
                    <a:pt x="1195" y="565"/>
                    <a:pt x="1199" y="583"/>
                    <a:pt x="1207" y="619"/>
                  </a:cubicBezTo>
                  <a:cubicBezTo>
                    <a:pt x="1225" y="696"/>
                    <a:pt x="1233" y="741"/>
                    <a:pt x="1231" y="741"/>
                  </a:cubicBezTo>
                  <a:cubicBezTo>
                    <a:pt x="1230" y="741"/>
                    <a:pt x="1222" y="714"/>
                    <a:pt x="1207" y="653"/>
                  </a:cubicBezTo>
                  <a:cubicBezTo>
                    <a:pt x="1188" y="584"/>
                    <a:pt x="1176" y="550"/>
                    <a:pt x="1176" y="550"/>
                  </a:cubicBezTo>
                  <a:lnTo>
                    <a:pt x="1176" y="550"/>
                  </a:lnTo>
                  <a:cubicBezTo>
                    <a:pt x="1179" y="572"/>
                    <a:pt x="1185" y="597"/>
                    <a:pt x="1191" y="619"/>
                  </a:cubicBezTo>
                  <a:cubicBezTo>
                    <a:pt x="1202" y="653"/>
                    <a:pt x="1207" y="670"/>
                    <a:pt x="1206" y="670"/>
                  </a:cubicBezTo>
                  <a:lnTo>
                    <a:pt x="1206" y="670"/>
                  </a:lnTo>
                  <a:cubicBezTo>
                    <a:pt x="1205" y="670"/>
                    <a:pt x="1199" y="653"/>
                    <a:pt x="1188" y="619"/>
                  </a:cubicBezTo>
                  <a:cubicBezTo>
                    <a:pt x="1171" y="562"/>
                    <a:pt x="1162" y="537"/>
                    <a:pt x="1158" y="537"/>
                  </a:cubicBezTo>
                  <a:lnTo>
                    <a:pt x="1158" y="537"/>
                  </a:lnTo>
                  <a:cubicBezTo>
                    <a:pt x="1156" y="537"/>
                    <a:pt x="1157" y="555"/>
                    <a:pt x="1163" y="587"/>
                  </a:cubicBezTo>
                  <a:cubicBezTo>
                    <a:pt x="1169" y="622"/>
                    <a:pt x="1171" y="639"/>
                    <a:pt x="1169" y="639"/>
                  </a:cubicBezTo>
                  <a:cubicBezTo>
                    <a:pt x="1168" y="639"/>
                    <a:pt x="1163" y="622"/>
                    <a:pt x="1157" y="587"/>
                  </a:cubicBezTo>
                  <a:cubicBezTo>
                    <a:pt x="1148" y="547"/>
                    <a:pt x="1144" y="530"/>
                    <a:pt x="1144" y="530"/>
                  </a:cubicBezTo>
                  <a:lnTo>
                    <a:pt x="1144" y="530"/>
                  </a:lnTo>
                  <a:cubicBezTo>
                    <a:pt x="1143" y="530"/>
                    <a:pt x="1145" y="539"/>
                    <a:pt x="1148" y="553"/>
                  </a:cubicBezTo>
                  <a:lnTo>
                    <a:pt x="1138" y="556"/>
                  </a:lnTo>
                  <a:cubicBezTo>
                    <a:pt x="1140" y="572"/>
                    <a:pt x="1143" y="587"/>
                    <a:pt x="1147" y="604"/>
                  </a:cubicBezTo>
                  <a:lnTo>
                    <a:pt x="1147" y="604"/>
                  </a:lnTo>
                  <a:cubicBezTo>
                    <a:pt x="1137" y="573"/>
                    <a:pt x="1130" y="553"/>
                    <a:pt x="1128" y="553"/>
                  </a:cubicBezTo>
                  <a:lnTo>
                    <a:pt x="1128" y="553"/>
                  </a:lnTo>
                  <a:cubicBezTo>
                    <a:pt x="1126" y="553"/>
                    <a:pt x="1127" y="564"/>
                    <a:pt x="1132" y="590"/>
                  </a:cubicBezTo>
                  <a:lnTo>
                    <a:pt x="1129" y="590"/>
                  </a:lnTo>
                  <a:cubicBezTo>
                    <a:pt x="1129" y="590"/>
                    <a:pt x="1129" y="590"/>
                    <a:pt x="1135" y="625"/>
                  </a:cubicBezTo>
                  <a:cubicBezTo>
                    <a:pt x="1138" y="635"/>
                    <a:pt x="1139" y="640"/>
                    <a:pt x="1138" y="640"/>
                  </a:cubicBezTo>
                  <a:cubicBezTo>
                    <a:pt x="1137" y="640"/>
                    <a:pt x="1128" y="617"/>
                    <a:pt x="1119" y="594"/>
                  </a:cubicBezTo>
                  <a:cubicBezTo>
                    <a:pt x="1110" y="569"/>
                    <a:pt x="1103" y="545"/>
                    <a:pt x="1103" y="545"/>
                  </a:cubicBezTo>
                  <a:lnTo>
                    <a:pt x="1103" y="545"/>
                  </a:lnTo>
                  <a:cubicBezTo>
                    <a:pt x="1103" y="545"/>
                    <a:pt x="1104" y="549"/>
                    <a:pt x="1107" y="559"/>
                  </a:cubicBezTo>
                  <a:cubicBezTo>
                    <a:pt x="1116" y="594"/>
                    <a:pt x="1122" y="628"/>
                    <a:pt x="1129" y="663"/>
                  </a:cubicBezTo>
                  <a:cubicBezTo>
                    <a:pt x="1131" y="673"/>
                    <a:pt x="1132" y="677"/>
                    <a:pt x="1132" y="677"/>
                  </a:cubicBezTo>
                  <a:cubicBezTo>
                    <a:pt x="1131" y="677"/>
                    <a:pt x="1124" y="652"/>
                    <a:pt x="1119" y="628"/>
                  </a:cubicBezTo>
                  <a:cubicBezTo>
                    <a:pt x="1113" y="606"/>
                    <a:pt x="1104" y="581"/>
                    <a:pt x="1094" y="559"/>
                  </a:cubicBezTo>
                  <a:lnTo>
                    <a:pt x="1094" y="559"/>
                  </a:lnTo>
                  <a:cubicBezTo>
                    <a:pt x="1091" y="559"/>
                    <a:pt x="1088" y="562"/>
                    <a:pt x="1097" y="597"/>
                  </a:cubicBezTo>
                  <a:cubicBezTo>
                    <a:pt x="1104" y="614"/>
                    <a:pt x="1104" y="623"/>
                    <a:pt x="1100" y="623"/>
                  </a:cubicBezTo>
                  <a:cubicBezTo>
                    <a:pt x="1097" y="623"/>
                    <a:pt x="1091" y="614"/>
                    <a:pt x="1085" y="597"/>
                  </a:cubicBezTo>
                  <a:lnTo>
                    <a:pt x="1082" y="597"/>
                  </a:lnTo>
                  <a:cubicBezTo>
                    <a:pt x="1079" y="600"/>
                    <a:pt x="1088" y="634"/>
                    <a:pt x="1085" y="634"/>
                  </a:cubicBezTo>
                  <a:cubicBezTo>
                    <a:pt x="1085" y="634"/>
                    <a:pt x="1085" y="634"/>
                    <a:pt x="1094" y="669"/>
                  </a:cubicBezTo>
                  <a:cubicBezTo>
                    <a:pt x="1091" y="669"/>
                    <a:pt x="1088" y="669"/>
                    <a:pt x="1079" y="634"/>
                  </a:cubicBezTo>
                  <a:lnTo>
                    <a:pt x="1079" y="634"/>
                  </a:lnTo>
                  <a:cubicBezTo>
                    <a:pt x="1088" y="669"/>
                    <a:pt x="1093" y="686"/>
                    <a:pt x="1092" y="686"/>
                  </a:cubicBezTo>
                  <a:cubicBezTo>
                    <a:pt x="1092" y="686"/>
                    <a:pt x="1086" y="669"/>
                    <a:pt x="1075" y="634"/>
                  </a:cubicBezTo>
                  <a:cubicBezTo>
                    <a:pt x="1064" y="600"/>
                    <a:pt x="1059" y="583"/>
                    <a:pt x="1059" y="583"/>
                  </a:cubicBezTo>
                  <a:lnTo>
                    <a:pt x="1059" y="583"/>
                  </a:lnTo>
                  <a:cubicBezTo>
                    <a:pt x="1058" y="583"/>
                    <a:pt x="1063" y="600"/>
                    <a:pt x="1072" y="634"/>
                  </a:cubicBezTo>
                  <a:cubicBezTo>
                    <a:pt x="1077" y="652"/>
                    <a:pt x="1079" y="661"/>
                    <a:pt x="1079" y="661"/>
                  </a:cubicBezTo>
                  <a:cubicBezTo>
                    <a:pt x="1078" y="661"/>
                    <a:pt x="1075" y="653"/>
                    <a:pt x="1069" y="637"/>
                  </a:cubicBezTo>
                  <a:cubicBezTo>
                    <a:pt x="1064" y="620"/>
                    <a:pt x="1061" y="612"/>
                    <a:pt x="1061" y="612"/>
                  </a:cubicBezTo>
                  <a:lnTo>
                    <a:pt x="1061" y="612"/>
                  </a:lnTo>
                  <a:cubicBezTo>
                    <a:pt x="1060" y="612"/>
                    <a:pt x="1061" y="620"/>
                    <a:pt x="1066" y="637"/>
                  </a:cubicBezTo>
                  <a:cubicBezTo>
                    <a:pt x="1078" y="680"/>
                    <a:pt x="1084" y="710"/>
                    <a:pt x="1083" y="710"/>
                  </a:cubicBezTo>
                  <a:cubicBezTo>
                    <a:pt x="1082" y="710"/>
                    <a:pt x="1078" y="698"/>
                    <a:pt x="1069" y="672"/>
                  </a:cubicBezTo>
                  <a:lnTo>
                    <a:pt x="1069" y="672"/>
                  </a:lnTo>
                  <a:cubicBezTo>
                    <a:pt x="1069" y="672"/>
                    <a:pt x="1069" y="673"/>
                    <a:pt x="1079" y="706"/>
                  </a:cubicBezTo>
                  <a:cubicBezTo>
                    <a:pt x="1080" y="713"/>
                    <a:pt x="1082" y="720"/>
                    <a:pt x="1084" y="725"/>
                  </a:cubicBezTo>
                  <a:lnTo>
                    <a:pt x="1084" y="725"/>
                  </a:lnTo>
                  <a:cubicBezTo>
                    <a:pt x="1091" y="726"/>
                    <a:pt x="1098" y="728"/>
                    <a:pt x="1105" y="729"/>
                  </a:cubicBezTo>
                  <a:lnTo>
                    <a:pt x="1105" y="729"/>
                  </a:lnTo>
                  <a:cubicBezTo>
                    <a:pt x="1102" y="721"/>
                    <a:pt x="1100" y="713"/>
                    <a:pt x="1097" y="703"/>
                  </a:cubicBezTo>
                  <a:lnTo>
                    <a:pt x="1097" y="703"/>
                  </a:lnTo>
                  <a:cubicBezTo>
                    <a:pt x="1102" y="713"/>
                    <a:pt x="1107" y="721"/>
                    <a:pt x="1111" y="731"/>
                  </a:cubicBezTo>
                  <a:lnTo>
                    <a:pt x="1111" y="731"/>
                  </a:lnTo>
                  <a:cubicBezTo>
                    <a:pt x="1162" y="743"/>
                    <a:pt x="1208" y="768"/>
                    <a:pt x="1247" y="802"/>
                  </a:cubicBezTo>
                  <a:lnTo>
                    <a:pt x="1247" y="802"/>
                  </a:lnTo>
                  <a:lnTo>
                    <a:pt x="1245" y="791"/>
                  </a:lnTo>
                  <a:lnTo>
                    <a:pt x="1245" y="791"/>
                  </a:lnTo>
                  <a:cubicBezTo>
                    <a:pt x="1245" y="791"/>
                    <a:pt x="1245" y="795"/>
                    <a:pt x="1247" y="803"/>
                  </a:cubicBezTo>
                  <a:lnTo>
                    <a:pt x="1247" y="803"/>
                  </a:lnTo>
                  <a:cubicBezTo>
                    <a:pt x="1292" y="843"/>
                    <a:pt x="1326" y="897"/>
                    <a:pt x="1342" y="960"/>
                  </a:cubicBezTo>
                  <a:cubicBezTo>
                    <a:pt x="1348" y="995"/>
                    <a:pt x="1354" y="995"/>
                    <a:pt x="1361" y="995"/>
                  </a:cubicBezTo>
                  <a:cubicBezTo>
                    <a:pt x="1367" y="995"/>
                    <a:pt x="1367" y="995"/>
                    <a:pt x="1357" y="960"/>
                  </a:cubicBezTo>
                  <a:cubicBezTo>
                    <a:pt x="1357" y="949"/>
                    <a:pt x="1357" y="945"/>
                    <a:pt x="1358" y="945"/>
                  </a:cubicBezTo>
                  <a:cubicBezTo>
                    <a:pt x="1360" y="945"/>
                    <a:pt x="1366" y="970"/>
                    <a:pt x="1370" y="995"/>
                  </a:cubicBezTo>
                  <a:cubicBezTo>
                    <a:pt x="1377" y="1025"/>
                    <a:pt x="1381" y="1042"/>
                    <a:pt x="1382" y="1042"/>
                  </a:cubicBezTo>
                  <a:cubicBezTo>
                    <a:pt x="1383" y="1042"/>
                    <a:pt x="1379" y="1016"/>
                    <a:pt x="1367" y="957"/>
                  </a:cubicBezTo>
                  <a:lnTo>
                    <a:pt x="1367" y="957"/>
                  </a:lnTo>
                  <a:lnTo>
                    <a:pt x="1383" y="1029"/>
                  </a:lnTo>
                  <a:cubicBezTo>
                    <a:pt x="1386" y="1029"/>
                    <a:pt x="1386" y="1029"/>
                    <a:pt x="1379" y="995"/>
                  </a:cubicBezTo>
                  <a:cubicBezTo>
                    <a:pt x="1379" y="995"/>
                    <a:pt x="1379" y="995"/>
                    <a:pt x="1373" y="957"/>
                  </a:cubicBezTo>
                  <a:cubicBezTo>
                    <a:pt x="1367" y="923"/>
                    <a:pt x="1361" y="888"/>
                    <a:pt x="1351" y="854"/>
                  </a:cubicBezTo>
                  <a:cubicBezTo>
                    <a:pt x="1342" y="819"/>
                    <a:pt x="1345" y="819"/>
                    <a:pt x="1345" y="819"/>
                  </a:cubicBezTo>
                  <a:lnTo>
                    <a:pt x="1345" y="819"/>
                  </a:lnTo>
                  <a:cubicBezTo>
                    <a:pt x="1357" y="854"/>
                    <a:pt x="1364" y="888"/>
                    <a:pt x="1370" y="923"/>
                  </a:cubicBezTo>
                  <a:cubicBezTo>
                    <a:pt x="1373" y="948"/>
                    <a:pt x="1376" y="970"/>
                    <a:pt x="1383" y="992"/>
                  </a:cubicBezTo>
                  <a:cubicBezTo>
                    <a:pt x="1384" y="999"/>
                    <a:pt x="1385" y="1002"/>
                    <a:pt x="1386" y="1002"/>
                  </a:cubicBezTo>
                  <a:cubicBezTo>
                    <a:pt x="1388" y="1002"/>
                    <a:pt x="1380" y="944"/>
                    <a:pt x="1370" y="888"/>
                  </a:cubicBezTo>
                  <a:lnTo>
                    <a:pt x="1370" y="888"/>
                  </a:lnTo>
                  <a:cubicBezTo>
                    <a:pt x="1373" y="904"/>
                    <a:pt x="1373" y="891"/>
                    <a:pt x="1379" y="923"/>
                  </a:cubicBezTo>
                  <a:cubicBezTo>
                    <a:pt x="1386" y="957"/>
                    <a:pt x="1389" y="957"/>
                    <a:pt x="1392" y="957"/>
                  </a:cubicBezTo>
                  <a:cubicBezTo>
                    <a:pt x="1395" y="957"/>
                    <a:pt x="1398" y="957"/>
                    <a:pt x="1389" y="923"/>
                  </a:cubicBezTo>
                  <a:cubicBezTo>
                    <a:pt x="1386" y="898"/>
                    <a:pt x="1379" y="876"/>
                    <a:pt x="1376" y="851"/>
                  </a:cubicBezTo>
                  <a:cubicBezTo>
                    <a:pt x="1370" y="829"/>
                    <a:pt x="1364" y="807"/>
                    <a:pt x="1361" y="782"/>
                  </a:cubicBezTo>
                  <a:lnTo>
                    <a:pt x="1361" y="782"/>
                  </a:lnTo>
                  <a:cubicBezTo>
                    <a:pt x="1361" y="782"/>
                    <a:pt x="1370" y="816"/>
                    <a:pt x="1379" y="851"/>
                  </a:cubicBezTo>
                  <a:cubicBezTo>
                    <a:pt x="1398" y="923"/>
                    <a:pt x="1408" y="957"/>
                    <a:pt x="1417" y="957"/>
                  </a:cubicBezTo>
                  <a:cubicBezTo>
                    <a:pt x="1420" y="957"/>
                    <a:pt x="1423" y="957"/>
                    <a:pt x="1433" y="992"/>
                  </a:cubicBezTo>
                  <a:cubicBezTo>
                    <a:pt x="1436" y="992"/>
                    <a:pt x="1436" y="992"/>
                    <a:pt x="1430" y="957"/>
                  </a:cubicBezTo>
                  <a:lnTo>
                    <a:pt x="1433" y="957"/>
                  </a:lnTo>
                  <a:cubicBezTo>
                    <a:pt x="1437" y="974"/>
                    <a:pt x="1441" y="983"/>
                    <a:pt x="1442" y="983"/>
                  </a:cubicBezTo>
                  <a:cubicBezTo>
                    <a:pt x="1443" y="983"/>
                    <a:pt x="1442" y="974"/>
                    <a:pt x="1439" y="957"/>
                  </a:cubicBezTo>
                  <a:cubicBezTo>
                    <a:pt x="1437" y="945"/>
                    <a:pt x="1437" y="940"/>
                    <a:pt x="1437" y="940"/>
                  </a:cubicBezTo>
                  <a:lnTo>
                    <a:pt x="1437" y="940"/>
                  </a:lnTo>
                  <a:cubicBezTo>
                    <a:pt x="1438" y="940"/>
                    <a:pt x="1442" y="957"/>
                    <a:pt x="1442" y="957"/>
                  </a:cubicBezTo>
                  <a:cubicBezTo>
                    <a:pt x="1450" y="988"/>
                    <a:pt x="1455" y="1005"/>
                    <a:pt x="1456" y="1005"/>
                  </a:cubicBezTo>
                  <a:cubicBezTo>
                    <a:pt x="1457" y="1005"/>
                    <a:pt x="1451" y="979"/>
                    <a:pt x="1439" y="919"/>
                  </a:cubicBezTo>
                  <a:cubicBezTo>
                    <a:pt x="1439" y="918"/>
                    <a:pt x="1438" y="916"/>
                    <a:pt x="1438" y="914"/>
                  </a:cubicBezTo>
                  <a:lnTo>
                    <a:pt x="1438" y="914"/>
                  </a:lnTo>
                  <a:cubicBezTo>
                    <a:pt x="1444" y="942"/>
                    <a:pt x="1449" y="959"/>
                    <a:pt x="1450" y="959"/>
                  </a:cubicBezTo>
                  <a:cubicBezTo>
                    <a:pt x="1451" y="959"/>
                    <a:pt x="1450" y="947"/>
                    <a:pt x="1445" y="919"/>
                  </a:cubicBezTo>
                  <a:lnTo>
                    <a:pt x="1445" y="919"/>
                  </a:lnTo>
                  <a:cubicBezTo>
                    <a:pt x="1445" y="920"/>
                    <a:pt x="1445" y="920"/>
                    <a:pt x="1455" y="957"/>
                  </a:cubicBezTo>
                  <a:cubicBezTo>
                    <a:pt x="1457" y="971"/>
                    <a:pt x="1459" y="980"/>
                    <a:pt x="1460" y="980"/>
                  </a:cubicBezTo>
                  <a:cubicBezTo>
                    <a:pt x="1461" y="980"/>
                    <a:pt x="1459" y="962"/>
                    <a:pt x="1451" y="919"/>
                  </a:cubicBezTo>
                  <a:cubicBezTo>
                    <a:pt x="1445" y="885"/>
                    <a:pt x="1443" y="868"/>
                    <a:pt x="1444" y="868"/>
                  </a:cubicBezTo>
                  <a:lnTo>
                    <a:pt x="1444" y="868"/>
                  </a:lnTo>
                  <a:cubicBezTo>
                    <a:pt x="1445" y="868"/>
                    <a:pt x="1450" y="885"/>
                    <a:pt x="1458" y="919"/>
                  </a:cubicBezTo>
                  <a:cubicBezTo>
                    <a:pt x="1467" y="962"/>
                    <a:pt x="1473" y="980"/>
                    <a:pt x="1475" y="980"/>
                  </a:cubicBezTo>
                  <a:cubicBezTo>
                    <a:pt x="1476" y="980"/>
                    <a:pt x="1476" y="971"/>
                    <a:pt x="1473" y="957"/>
                  </a:cubicBezTo>
                  <a:cubicBezTo>
                    <a:pt x="1466" y="914"/>
                    <a:pt x="1464" y="897"/>
                    <a:pt x="1466" y="897"/>
                  </a:cubicBezTo>
                  <a:lnTo>
                    <a:pt x="1466" y="897"/>
                  </a:lnTo>
                  <a:cubicBezTo>
                    <a:pt x="1467" y="897"/>
                    <a:pt x="1470" y="905"/>
                    <a:pt x="1473" y="919"/>
                  </a:cubicBezTo>
                  <a:cubicBezTo>
                    <a:pt x="1477" y="938"/>
                    <a:pt x="1479" y="948"/>
                    <a:pt x="1480" y="948"/>
                  </a:cubicBezTo>
                  <a:lnTo>
                    <a:pt x="1480" y="948"/>
                  </a:lnTo>
                  <a:cubicBezTo>
                    <a:pt x="1481" y="948"/>
                    <a:pt x="1481" y="938"/>
                    <a:pt x="1480" y="920"/>
                  </a:cubicBezTo>
                  <a:lnTo>
                    <a:pt x="1480" y="920"/>
                  </a:lnTo>
                  <a:cubicBezTo>
                    <a:pt x="1482" y="946"/>
                    <a:pt x="1487" y="971"/>
                    <a:pt x="1488" y="971"/>
                  </a:cubicBezTo>
                  <a:cubicBezTo>
                    <a:pt x="1488" y="971"/>
                    <a:pt x="1488" y="967"/>
                    <a:pt x="1486" y="957"/>
                  </a:cubicBezTo>
                  <a:cubicBezTo>
                    <a:pt x="1486" y="957"/>
                    <a:pt x="1489" y="957"/>
                    <a:pt x="1483" y="919"/>
                  </a:cubicBezTo>
                  <a:cubicBezTo>
                    <a:pt x="1483" y="919"/>
                    <a:pt x="1477" y="885"/>
                    <a:pt x="1473" y="851"/>
                  </a:cubicBezTo>
                  <a:cubicBezTo>
                    <a:pt x="1467" y="825"/>
                    <a:pt x="1461" y="804"/>
                    <a:pt x="1458" y="778"/>
                  </a:cubicBezTo>
                  <a:cubicBezTo>
                    <a:pt x="1457" y="770"/>
                    <a:pt x="1457" y="766"/>
                    <a:pt x="1458" y="766"/>
                  </a:cubicBezTo>
                  <a:cubicBezTo>
                    <a:pt x="1461" y="766"/>
                    <a:pt x="1472" y="805"/>
                    <a:pt x="1486" y="885"/>
                  </a:cubicBezTo>
                  <a:lnTo>
                    <a:pt x="1502" y="957"/>
                  </a:lnTo>
                  <a:cubicBezTo>
                    <a:pt x="1495" y="919"/>
                    <a:pt x="1489" y="885"/>
                    <a:pt x="1489" y="885"/>
                  </a:cubicBezTo>
                  <a:cubicBezTo>
                    <a:pt x="1492" y="885"/>
                    <a:pt x="1495" y="885"/>
                    <a:pt x="1498" y="919"/>
                  </a:cubicBezTo>
                  <a:cubicBezTo>
                    <a:pt x="1505" y="957"/>
                    <a:pt x="1505" y="957"/>
                    <a:pt x="1508" y="957"/>
                  </a:cubicBezTo>
                  <a:cubicBezTo>
                    <a:pt x="1508" y="957"/>
                    <a:pt x="1508" y="957"/>
                    <a:pt x="1502" y="919"/>
                  </a:cubicBezTo>
                  <a:cubicBezTo>
                    <a:pt x="1496" y="879"/>
                    <a:pt x="1494" y="862"/>
                    <a:pt x="1494" y="862"/>
                  </a:cubicBezTo>
                  <a:lnTo>
                    <a:pt x="1494" y="862"/>
                  </a:lnTo>
                  <a:cubicBezTo>
                    <a:pt x="1494" y="862"/>
                    <a:pt x="1496" y="871"/>
                    <a:pt x="1498" y="885"/>
                  </a:cubicBezTo>
                  <a:cubicBezTo>
                    <a:pt x="1505" y="921"/>
                    <a:pt x="1509" y="939"/>
                    <a:pt x="1510" y="939"/>
                  </a:cubicBezTo>
                  <a:cubicBezTo>
                    <a:pt x="1511" y="939"/>
                    <a:pt x="1510" y="922"/>
                    <a:pt x="1505" y="888"/>
                  </a:cubicBezTo>
                  <a:lnTo>
                    <a:pt x="1505" y="888"/>
                  </a:lnTo>
                  <a:cubicBezTo>
                    <a:pt x="1508" y="912"/>
                    <a:pt x="1514" y="933"/>
                    <a:pt x="1520" y="957"/>
                  </a:cubicBezTo>
                  <a:lnTo>
                    <a:pt x="1514" y="919"/>
                  </a:lnTo>
                  <a:cubicBezTo>
                    <a:pt x="1509" y="879"/>
                    <a:pt x="1506" y="862"/>
                    <a:pt x="1507" y="862"/>
                  </a:cubicBezTo>
                  <a:lnTo>
                    <a:pt x="1507" y="862"/>
                  </a:lnTo>
                  <a:cubicBezTo>
                    <a:pt x="1507" y="862"/>
                    <a:pt x="1508" y="871"/>
                    <a:pt x="1511" y="885"/>
                  </a:cubicBezTo>
                  <a:cubicBezTo>
                    <a:pt x="1514" y="902"/>
                    <a:pt x="1517" y="911"/>
                    <a:pt x="1518" y="911"/>
                  </a:cubicBezTo>
                  <a:cubicBezTo>
                    <a:pt x="1519" y="911"/>
                    <a:pt x="1519" y="902"/>
                    <a:pt x="1517" y="885"/>
                  </a:cubicBezTo>
                  <a:cubicBezTo>
                    <a:pt x="1520" y="885"/>
                    <a:pt x="1524" y="885"/>
                    <a:pt x="1527" y="919"/>
                  </a:cubicBezTo>
                  <a:cubicBezTo>
                    <a:pt x="1533" y="956"/>
                    <a:pt x="1536" y="974"/>
                    <a:pt x="1536" y="974"/>
                  </a:cubicBezTo>
                  <a:cubicBezTo>
                    <a:pt x="1537" y="974"/>
                    <a:pt x="1535" y="956"/>
                    <a:pt x="1530" y="919"/>
                  </a:cubicBezTo>
                  <a:cubicBezTo>
                    <a:pt x="1528" y="902"/>
                    <a:pt x="1527" y="894"/>
                    <a:pt x="1528" y="894"/>
                  </a:cubicBezTo>
                  <a:lnTo>
                    <a:pt x="1528" y="894"/>
                  </a:lnTo>
                  <a:cubicBezTo>
                    <a:pt x="1529" y="894"/>
                    <a:pt x="1531" y="902"/>
                    <a:pt x="1536" y="919"/>
                  </a:cubicBezTo>
                  <a:cubicBezTo>
                    <a:pt x="1539" y="938"/>
                    <a:pt x="1541" y="948"/>
                    <a:pt x="1541" y="948"/>
                  </a:cubicBezTo>
                  <a:lnTo>
                    <a:pt x="1541" y="948"/>
                  </a:lnTo>
                  <a:cubicBezTo>
                    <a:pt x="1542" y="948"/>
                    <a:pt x="1541" y="938"/>
                    <a:pt x="1539" y="919"/>
                  </a:cubicBezTo>
                  <a:cubicBezTo>
                    <a:pt x="1527" y="851"/>
                    <a:pt x="1520" y="813"/>
                    <a:pt x="1520" y="813"/>
                  </a:cubicBezTo>
                  <a:cubicBezTo>
                    <a:pt x="1517" y="813"/>
                    <a:pt x="1517" y="813"/>
                    <a:pt x="1514" y="778"/>
                  </a:cubicBezTo>
                  <a:lnTo>
                    <a:pt x="1517" y="778"/>
                  </a:lnTo>
                  <a:cubicBezTo>
                    <a:pt x="1517" y="778"/>
                    <a:pt x="1520" y="778"/>
                    <a:pt x="1520" y="744"/>
                  </a:cubicBezTo>
                  <a:cubicBezTo>
                    <a:pt x="1518" y="716"/>
                    <a:pt x="1511" y="663"/>
                    <a:pt x="1510" y="663"/>
                  </a:cubicBezTo>
                  <a:lnTo>
                    <a:pt x="1510" y="663"/>
                  </a:lnTo>
                  <a:cubicBezTo>
                    <a:pt x="1510" y="663"/>
                    <a:pt x="1510" y="666"/>
                    <a:pt x="1511" y="672"/>
                  </a:cubicBezTo>
                  <a:lnTo>
                    <a:pt x="1502" y="637"/>
                  </a:lnTo>
                  <a:cubicBezTo>
                    <a:pt x="1494" y="584"/>
                    <a:pt x="1489" y="558"/>
                    <a:pt x="1488" y="558"/>
                  </a:cubicBezTo>
                  <a:lnTo>
                    <a:pt x="1488" y="558"/>
                  </a:lnTo>
                  <a:cubicBezTo>
                    <a:pt x="1488" y="558"/>
                    <a:pt x="1491" y="584"/>
                    <a:pt x="1498" y="637"/>
                  </a:cubicBezTo>
                  <a:cubicBezTo>
                    <a:pt x="1507" y="696"/>
                    <a:pt x="1511" y="722"/>
                    <a:pt x="1511" y="722"/>
                  </a:cubicBezTo>
                  <a:cubicBezTo>
                    <a:pt x="1510" y="722"/>
                    <a:pt x="1507" y="704"/>
                    <a:pt x="1502" y="672"/>
                  </a:cubicBezTo>
                  <a:cubicBezTo>
                    <a:pt x="1492" y="603"/>
                    <a:pt x="1489" y="603"/>
                    <a:pt x="1489" y="603"/>
                  </a:cubicBezTo>
                  <a:cubicBezTo>
                    <a:pt x="1486" y="603"/>
                    <a:pt x="1486" y="603"/>
                    <a:pt x="1480" y="565"/>
                  </a:cubicBezTo>
                  <a:cubicBezTo>
                    <a:pt x="1480" y="543"/>
                    <a:pt x="1473" y="518"/>
                    <a:pt x="1467" y="496"/>
                  </a:cubicBezTo>
                  <a:cubicBezTo>
                    <a:pt x="1464" y="496"/>
                    <a:pt x="1464" y="496"/>
                    <a:pt x="1470" y="531"/>
                  </a:cubicBezTo>
                  <a:cubicBezTo>
                    <a:pt x="1473" y="545"/>
                    <a:pt x="1474" y="554"/>
                    <a:pt x="1473" y="554"/>
                  </a:cubicBezTo>
                  <a:cubicBezTo>
                    <a:pt x="1472" y="554"/>
                    <a:pt x="1468" y="537"/>
                    <a:pt x="1461" y="496"/>
                  </a:cubicBezTo>
                  <a:cubicBezTo>
                    <a:pt x="1458" y="482"/>
                    <a:pt x="1457" y="474"/>
                    <a:pt x="1457" y="474"/>
                  </a:cubicBezTo>
                  <a:close/>
                  <a:moveTo>
                    <a:pt x="477" y="1029"/>
                  </a:moveTo>
                  <a:lnTo>
                    <a:pt x="499" y="1057"/>
                  </a:lnTo>
                  <a:lnTo>
                    <a:pt x="496" y="1061"/>
                  </a:lnTo>
                  <a:cubicBezTo>
                    <a:pt x="496" y="1061"/>
                    <a:pt x="496" y="1061"/>
                    <a:pt x="477" y="1029"/>
                  </a:cubicBezTo>
                  <a:close/>
                  <a:moveTo>
                    <a:pt x="461" y="1035"/>
                  </a:moveTo>
                  <a:lnTo>
                    <a:pt x="483" y="1067"/>
                  </a:lnTo>
                  <a:lnTo>
                    <a:pt x="480" y="1067"/>
                  </a:lnTo>
                  <a:cubicBezTo>
                    <a:pt x="480" y="1067"/>
                    <a:pt x="480" y="1067"/>
                    <a:pt x="458" y="1035"/>
                  </a:cubicBezTo>
                  <a:close/>
                  <a:moveTo>
                    <a:pt x="489" y="1023"/>
                  </a:moveTo>
                  <a:cubicBezTo>
                    <a:pt x="493" y="1023"/>
                    <a:pt x="493" y="1023"/>
                    <a:pt x="511" y="1054"/>
                  </a:cubicBezTo>
                  <a:cubicBezTo>
                    <a:pt x="519" y="1070"/>
                    <a:pt x="523" y="1078"/>
                    <a:pt x="523" y="1078"/>
                  </a:cubicBezTo>
                  <a:cubicBezTo>
                    <a:pt x="522" y="1078"/>
                    <a:pt x="518" y="1070"/>
                    <a:pt x="508" y="1054"/>
                  </a:cubicBezTo>
                  <a:cubicBezTo>
                    <a:pt x="489" y="1023"/>
                    <a:pt x="489" y="1023"/>
                    <a:pt x="489" y="1023"/>
                  </a:cubicBezTo>
                  <a:close/>
                  <a:moveTo>
                    <a:pt x="938" y="1023"/>
                  </a:moveTo>
                  <a:cubicBezTo>
                    <a:pt x="944" y="1045"/>
                    <a:pt x="953" y="1070"/>
                    <a:pt x="963" y="1089"/>
                  </a:cubicBezTo>
                  <a:lnTo>
                    <a:pt x="966" y="1089"/>
                  </a:lnTo>
                  <a:lnTo>
                    <a:pt x="938" y="1023"/>
                  </a:lnTo>
                  <a:close/>
                  <a:moveTo>
                    <a:pt x="464" y="1073"/>
                  </a:moveTo>
                  <a:cubicBezTo>
                    <a:pt x="464" y="1073"/>
                    <a:pt x="483" y="1104"/>
                    <a:pt x="505" y="1133"/>
                  </a:cubicBezTo>
                  <a:lnTo>
                    <a:pt x="502" y="1133"/>
                  </a:lnTo>
                  <a:cubicBezTo>
                    <a:pt x="496" y="1123"/>
                    <a:pt x="486" y="1114"/>
                    <a:pt x="480" y="1104"/>
                  </a:cubicBezTo>
                  <a:cubicBezTo>
                    <a:pt x="474" y="1095"/>
                    <a:pt x="467" y="1086"/>
                    <a:pt x="464" y="1073"/>
                  </a:cubicBezTo>
                  <a:close/>
                  <a:moveTo>
                    <a:pt x="399" y="1104"/>
                  </a:moveTo>
                  <a:lnTo>
                    <a:pt x="420" y="1133"/>
                  </a:lnTo>
                  <a:cubicBezTo>
                    <a:pt x="432" y="1155"/>
                    <a:pt x="444" y="1177"/>
                    <a:pt x="444" y="1177"/>
                  </a:cubicBezTo>
                  <a:cubicBezTo>
                    <a:pt x="444" y="1177"/>
                    <a:pt x="442" y="1173"/>
                    <a:pt x="436" y="1164"/>
                  </a:cubicBezTo>
                  <a:cubicBezTo>
                    <a:pt x="436" y="1164"/>
                    <a:pt x="417" y="1136"/>
                    <a:pt x="399" y="1104"/>
                  </a:cubicBezTo>
                  <a:close/>
                  <a:moveTo>
                    <a:pt x="1229" y="1186"/>
                  </a:moveTo>
                  <a:cubicBezTo>
                    <a:pt x="1242" y="1217"/>
                    <a:pt x="1242" y="1217"/>
                    <a:pt x="1238" y="1220"/>
                  </a:cubicBezTo>
                  <a:cubicBezTo>
                    <a:pt x="1238" y="1220"/>
                    <a:pt x="1238" y="1220"/>
                    <a:pt x="1226" y="1186"/>
                  </a:cubicBezTo>
                  <a:close/>
                  <a:moveTo>
                    <a:pt x="615" y="1164"/>
                  </a:moveTo>
                  <a:lnTo>
                    <a:pt x="634" y="1192"/>
                  </a:lnTo>
                  <a:cubicBezTo>
                    <a:pt x="652" y="1223"/>
                    <a:pt x="652" y="1223"/>
                    <a:pt x="652" y="1223"/>
                  </a:cubicBezTo>
                  <a:cubicBezTo>
                    <a:pt x="652" y="1224"/>
                    <a:pt x="651" y="1225"/>
                    <a:pt x="650" y="1225"/>
                  </a:cubicBezTo>
                  <a:cubicBezTo>
                    <a:pt x="648" y="1225"/>
                    <a:pt x="645" y="1219"/>
                    <a:pt x="630" y="1195"/>
                  </a:cubicBezTo>
                  <a:cubicBezTo>
                    <a:pt x="624" y="1186"/>
                    <a:pt x="621" y="1173"/>
                    <a:pt x="615" y="1164"/>
                  </a:cubicBezTo>
                  <a:close/>
                  <a:moveTo>
                    <a:pt x="615" y="1202"/>
                  </a:moveTo>
                  <a:lnTo>
                    <a:pt x="634" y="1233"/>
                  </a:lnTo>
                  <a:lnTo>
                    <a:pt x="652" y="1264"/>
                  </a:lnTo>
                  <a:lnTo>
                    <a:pt x="649" y="1264"/>
                  </a:lnTo>
                  <a:cubicBezTo>
                    <a:pt x="637" y="1242"/>
                    <a:pt x="624" y="1223"/>
                    <a:pt x="615" y="1202"/>
                  </a:cubicBezTo>
                  <a:close/>
                  <a:moveTo>
                    <a:pt x="405" y="1217"/>
                  </a:moveTo>
                  <a:lnTo>
                    <a:pt x="405" y="1217"/>
                  </a:lnTo>
                  <a:cubicBezTo>
                    <a:pt x="405" y="1217"/>
                    <a:pt x="447" y="1274"/>
                    <a:pt x="463" y="1306"/>
                  </a:cubicBezTo>
                  <a:lnTo>
                    <a:pt x="463" y="1306"/>
                  </a:lnTo>
                  <a:cubicBezTo>
                    <a:pt x="460" y="1303"/>
                    <a:pt x="455" y="1296"/>
                    <a:pt x="442" y="1280"/>
                  </a:cubicBezTo>
                  <a:cubicBezTo>
                    <a:pt x="430" y="1261"/>
                    <a:pt x="417" y="1239"/>
                    <a:pt x="405" y="1217"/>
                  </a:cubicBezTo>
                  <a:close/>
                  <a:moveTo>
                    <a:pt x="200" y="1353"/>
                  </a:moveTo>
                  <a:lnTo>
                    <a:pt x="200" y="1353"/>
                  </a:lnTo>
                  <a:cubicBezTo>
                    <a:pt x="201" y="1353"/>
                    <a:pt x="212" y="1366"/>
                    <a:pt x="236" y="1393"/>
                  </a:cubicBezTo>
                  <a:cubicBezTo>
                    <a:pt x="254" y="1412"/>
                    <a:pt x="267" y="1430"/>
                    <a:pt x="283" y="1449"/>
                  </a:cubicBezTo>
                  <a:cubicBezTo>
                    <a:pt x="295" y="1466"/>
                    <a:pt x="301" y="1473"/>
                    <a:pt x="300" y="1473"/>
                  </a:cubicBezTo>
                  <a:cubicBezTo>
                    <a:pt x="299" y="1473"/>
                    <a:pt x="267" y="1433"/>
                    <a:pt x="236" y="1396"/>
                  </a:cubicBezTo>
                  <a:cubicBezTo>
                    <a:pt x="212" y="1367"/>
                    <a:pt x="200" y="1353"/>
                    <a:pt x="200" y="1353"/>
                  </a:cubicBezTo>
                  <a:close/>
                  <a:moveTo>
                    <a:pt x="624" y="740"/>
                  </a:moveTo>
                  <a:cubicBezTo>
                    <a:pt x="624" y="740"/>
                    <a:pt x="628" y="750"/>
                    <a:pt x="640" y="778"/>
                  </a:cubicBezTo>
                  <a:cubicBezTo>
                    <a:pt x="646" y="795"/>
                    <a:pt x="648" y="804"/>
                    <a:pt x="645" y="804"/>
                  </a:cubicBezTo>
                  <a:cubicBezTo>
                    <a:pt x="642" y="804"/>
                    <a:pt x="636" y="796"/>
                    <a:pt x="627" y="782"/>
                  </a:cubicBezTo>
                  <a:cubicBezTo>
                    <a:pt x="624" y="782"/>
                    <a:pt x="624" y="782"/>
                    <a:pt x="640" y="813"/>
                  </a:cubicBezTo>
                  <a:lnTo>
                    <a:pt x="655" y="847"/>
                  </a:lnTo>
                  <a:cubicBezTo>
                    <a:pt x="638" y="815"/>
                    <a:pt x="630" y="798"/>
                    <a:pt x="629" y="798"/>
                  </a:cubicBezTo>
                  <a:lnTo>
                    <a:pt x="629" y="798"/>
                  </a:lnTo>
                  <a:cubicBezTo>
                    <a:pt x="629" y="798"/>
                    <a:pt x="637" y="815"/>
                    <a:pt x="652" y="847"/>
                  </a:cubicBezTo>
                  <a:cubicBezTo>
                    <a:pt x="660" y="863"/>
                    <a:pt x="663" y="871"/>
                    <a:pt x="663" y="871"/>
                  </a:cubicBezTo>
                  <a:cubicBezTo>
                    <a:pt x="662" y="871"/>
                    <a:pt x="657" y="863"/>
                    <a:pt x="649" y="847"/>
                  </a:cubicBezTo>
                  <a:cubicBezTo>
                    <a:pt x="634" y="816"/>
                    <a:pt x="630" y="816"/>
                    <a:pt x="630" y="816"/>
                  </a:cubicBezTo>
                  <a:lnTo>
                    <a:pt x="630" y="816"/>
                  </a:lnTo>
                  <a:cubicBezTo>
                    <a:pt x="627" y="819"/>
                    <a:pt x="637" y="854"/>
                    <a:pt x="627" y="857"/>
                  </a:cubicBezTo>
                  <a:cubicBezTo>
                    <a:pt x="612" y="860"/>
                    <a:pt x="608" y="863"/>
                    <a:pt x="624" y="894"/>
                  </a:cubicBezTo>
                  <a:cubicBezTo>
                    <a:pt x="632" y="911"/>
                    <a:pt x="636" y="918"/>
                    <a:pt x="635" y="918"/>
                  </a:cubicBezTo>
                  <a:cubicBezTo>
                    <a:pt x="635" y="918"/>
                    <a:pt x="630" y="911"/>
                    <a:pt x="621" y="898"/>
                  </a:cubicBezTo>
                  <a:cubicBezTo>
                    <a:pt x="602" y="866"/>
                    <a:pt x="599" y="866"/>
                    <a:pt x="599" y="866"/>
                  </a:cubicBezTo>
                  <a:cubicBezTo>
                    <a:pt x="596" y="866"/>
                    <a:pt x="596" y="866"/>
                    <a:pt x="577" y="835"/>
                  </a:cubicBezTo>
                  <a:lnTo>
                    <a:pt x="577" y="835"/>
                  </a:lnTo>
                  <a:cubicBezTo>
                    <a:pt x="593" y="869"/>
                    <a:pt x="593" y="869"/>
                    <a:pt x="593" y="869"/>
                  </a:cubicBezTo>
                  <a:cubicBezTo>
                    <a:pt x="583" y="854"/>
                    <a:pt x="579" y="846"/>
                    <a:pt x="578" y="846"/>
                  </a:cubicBezTo>
                  <a:lnTo>
                    <a:pt x="578" y="846"/>
                  </a:lnTo>
                  <a:cubicBezTo>
                    <a:pt x="577" y="846"/>
                    <a:pt x="580" y="854"/>
                    <a:pt x="587" y="869"/>
                  </a:cubicBezTo>
                  <a:cubicBezTo>
                    <a:pt x="574" y="848"/>
                    <a:pt x="559" y="827"/>
                    <a:pt x="558" y="827"/>
                  </a:cubicBezTo>
                  <a:lnTo>
                    <a:pt x="558" y="827"/>
                  </a:lnTo>
                  <a:cubicBezTo>
                    <a:pt x="557" y="827"/>
                    <a:pt x="559" y="831"/>
                    <a:pt x="565" y="841"/>
                  </a:cubicBezTo>
                  <a:cubicBezTo>
                    <a:pt x="583" y="872"/>
                    <a:pt x="580" y="872"/>
                    <a:pt x="593" y="907"/>
                  </a:cubicBezTo>
                  <a:cubicBezTo>
                    <a:pt x="593" y="907"/>
                    <a:pt x="590" y="907"/>
                    <a:pt x="574" y="876"/>
                  </a:cubicBezTo>
                  <a:cubicBezTo>
                    <a:pt x="569" y="867"/>
                    <a:pt x="565" y="863"/>
                    <a:pt x="564" y="863"/>
                  </a:cubicBezTo>
                  <a:lnTo>
                    <a:pt x="564" y="863"/>
                  </a:lnTo>
                  <a:cubicBezTo>
                    <a:pt x="559" y="863"/>
                    <a:pt x="566" y="887"/>
                    <a:pt x="577" y="910"/>
                  </a:cubicBezTo>
                  <a:cubicBezTo>
                    <a:pt x="587" y="927"/>
                    <a:pt x="591" y="935"/>
                    <a:pt x="590" y="935"/>
                  </a:cubicBezTo>
                  <a:cubicBezTo>
                    <a:pt x="589" y="935"/>
                    <a:pt x="585" y="928"/>
                    <a:pt x="577" y="913"/>
                  </a:cubicBezTo>
                  <a:cubicBezTo>
                    <a:pt x="561" y="884"/>
                    <a:pt x="559" y="882"/>
                    <a:pt x="557" y="882"/>
                  </a:cubicBezTo>
                  <a:cubicBezTo>
                    <a:pt x="556" y="882"/>
                    <a:pt x="556" y="882"/>
                    <a:pt x="555" y="882"/>
                  </a:cubicBezTo>
                  <a:cubicBezTo>
                    <a:pt x="560" y="891"/>
                    <a:pt x="562" y="895"/>
                    <a:pt x="562" y="895"/>
                  </a:cubicBezTo>
                  <a:cubicBezTo>
                    <a:pt x="561" y="895"/>
                    <a:pt x="550" y="873"/>
                    <a:pt x="536" y="851"/>
                  </a:cubicBezTo>
                  <a:cubicBezTo>
                    <a:pt x="525" y="827"/>
                    <a:pt x="522" y="821"/>
                    <a:pt x="518" y="821"/>
                  </a:cubicBezTo>
                  <a:cubicBezTo>
                    <a:pt x="517" y="821"/>
                    <a:pt x="516" y="822"/>
                    <a:pt x="514" y="822"/>
                  </a:cubicBezTo>
                  <a:cubicBezTo>
                    <a:pt x="530" y="854"/>
                    <a:pt x="524" y="857"/>
                    <a:pt x="518" y="857"/>
                  </a:cubicBezTo>
                  <a:cubicBezTo>
                    <a:pt x="511" y="863"/>
                    <a:pt x="527" y="894"/>
                    <a:pt x="558" y="957"/>
                  </a:cubicBezTo>
                  <a:lnTo>
                    <a:pt x="590" y="1020"/>
                  </a:lnTo>
                  <a:lnTo>
                    <a:pt x="555" y="957"/>
                  </a:lnTo>
                  <a:lnTo>
                    <a:pt x="502" y="866"/>
                  </a:lnTo>
                  <a:lnTo>
                    <a:pt x="502" y="866"/>
                  </a:lnTo>
                  <a:cubicBezTo>
                    <a:pt x="511" y="888"/>
                    <a:pt x="521" y="907"/>
                    <a:pt x="533" y="929"/>
                  </a:cubicBezTo>
                  <a:cubicBezTo>
                    <a:pt x="543" y="945"/>
                    <a:pt x="547" y="952"/>
                    <a:pt x="546" y="952"/>
                  </a:cubicBezTo>
                  <a:cubicBezTo>
                    <a:pt x="545" y="952"/>
                    <a:pt x="540" y="945"/>
                    <a:pt x="530" y="929"/>
                  </a:cubicBezTo>
                  <a:cubicBezTo>
                    <a:pt x="519" y="915"/>
                    <a:pt x="513" y="908"/>
                    <a:pt x="512" y="908"/>
                  </a:cubicBezTo>
                  <a:lnTo>
                    <a:pt x="512" y="908"/>
                  </a:lnTo>
                  <a:cubicBezTo>
                    <a:pt x="510" y="908"/>
                    <a:pt x="514" y="916"/>
                    <a:pt x="524" y="932"/>
                  </a:cubicBezTo>
                  <a:cubicBezTo>
                    <a:pt x="523" y="933"/>
                    <a:pt x="522" y="933"/>
                    <a:pt x="521" y="933"/>
                  </a:cubicBezTo>
                  <a:cubicBezTo>
                    <a:pt x="518" y="933"/>
                    <a:pt x="513" y="928"/>
                    <a:pt x="499" y="904"/>
                  </a:cubicBezTo>
                  <a:lnTo>
                    <a:pt x="499" y="904"/>
                  </a:lnTo>
                  <a:cubicBezTo>
                    <a:pt x="499" y="904"/>
                    <a:pt x="499" y="904"/>
                    <a:pt x="514" y="935"/>
                  </a:cubicBezTo>
                  <a:cubicBezTo>
                    <a:pt x="524" y="951"/>
                    <a:pt x="528" y="959"/>
                    <a:pt x="527" y="959"/>
                  </a:cubicBezTo>
                  <a:cubicBezTo>
                    <a:pt x="526" y="959"/>
                    <a:pt x="520" y="952"/>
                    <a:pt x="511" y="938"/>
                  </a:cubicBezTo>
                  <a:cubicBezTo>
                    <a:pt x="490" y="903"/>
                    <a:pt x="479" y="888"/>
                    <a:pt x="476" y="888"/>
                  </a:cubicBezTo>
                  <a:lnTo>
                    <a:pt x="476" y="888"/>
                  </a:lnTo>
                  <a:cubicBezTo>
                    <a:pt x="475" y="888"/>
                    <a:pt x="478" y="897"/>
                    <a:pt x="486" y="910"/>
                  </a:cubicBezTo>
                  <a:cubicBezTo>
                    <a:pt x="505" y="938"/>
                    <a:pt x="502" y="941"/>
                    <a:pt x="502" y="941"/>
                  </a:cubicBezTo>
                  <a:cubicBezTo>
                    <a:pt x="499" y="941"/>
                    <a:pt x="499" y="941"/>
                    <a:pt x="514" y="973"/>
                  </a:cubicBezTo>
                  <a:lnTo>
                    <a:pt x="511" y="976"/>
                  </a:lnTo>
                  <a:cubicBezTo>
                    <a:pt x="505" y="967"/>
                    <a:pt x="499" y="954"/>
                    <a:pt x="496" y="945"/>
                  </a:cubicBezTo>
                  <a:lnTo>
                    <a:pt x="474" y="913"/>
                  </a:lnTo>
                  <a:lnTo>
                    <a:pt x="474" y="913"/>
                  </a:lnTo>
                  <a:cubicBezTo>
                    <a:pt x="471" y="916"/>
                    <a:pt x="471" y="916"/>
                    <a:pt x="486" y="948"/>
                  </a:cubicBezTo>
                  <a:cubicBezTo>
                    <a:pt x="504" y="979"/>
                    <a:pt x="512" y="995"/>
                    <a:pt x="512" y="995"/>
                  </a:cubicBezTo>
                  <a:cubicBezTo>
                    <a:pt x="511" y="995"/>
                    <a:pt x="502" y="979"/>
                    <a:pt x="483" y="948"/>
                  </a:cubicBezTo>
                  <a:cubicBezTo>
                    <a:pt x="470" y="926"/>
                    <a:pt x="457" y="906"/>
                    <a:pt x="456" y="906"/>
                  </a:cubicBezTo>
                  <a:lnTo>
                    <a:pt x="456" y="906"/>
                  </a:lnTo>
                  <a:cubicBezTo>
                    <a:pt x="455" y="906"/>
                    <a:pt x="456" y="910"/>
                    <a:pt x="461" y="919"/>
                  </a:cubicBezTo>
                  <a:cubicBezTo>
                    <a:pt x="476" y="946"/>
                    <a:pt x="481" y="956"/>
                    <a:pt x="480" y="956"/>
                  </a:cubicBezTo>
                  <a:cubicBezTo>
                    <a:pt x="480" y="956"/>
                    <a:pt x="469" y="938"/>
                    <a:pt x="458" y="919"/>
                  </a:cubicBezTo>
                  <a:cubicBezTo>
                    <a:pt x="441" y="889"/>
                    <a:pt x="432" y="873"/>
                    <a:pt x="431" y="873"/>
                  </a:cubicBezTo>
                  <a:lnTo>
                    <a:pt x="431" y="873"/>
                  </a:lnTo>
                  <a:cubicBezTo>
                    <a:pt x="430" y="873"/>
                    <a:pt x="438" y="889"/>
                    <a:pt x="452" y="923"/>
                  </a:cubicBezTo>
                  <a:cubicBezTo>
                    <a:pt x="449" y="923"/>
                    <a:pt x="461" y="957"/>
                    <a:pt x="455" y="960"/>
                  </a:cubicBezTo>
                  <a:cubicBezTo>
                    <a:pt x="453" y="961"/>
                    <a:pt x="452" y="962"/>
                    <a:pt x="451" y="962"/>
                  </a:cubicBezTo>
                  <a:cubicBezTo>
                    <a:pt x="446" y="962"/>
                    <a:pt x="441" y="956"/>
                    <a:pt x="427" y="935"/>
                  </a:cubicBezTo>
                  <a:cubicBezTo>
                    <a:pt x="424" y="930"/>
                    <a:pt x="421" y="925"/>
                    <a:pt x="418" y="921"/>
                  </a:cubicBezTo>
                  <a:lnTo>
                    <a:pt x="418" y="921"/>
                  </a:lnTo>
                  <a:cubicBezTo>
                    <a:pt x="445" y="967"/>
                    <a:pt x="442" y="967"/>
                    <a:pt x="436" y="970"/>
                  </a:cubicBezTo>
                  <a:cubicBezTo>
                    <a:pt x="430" y="962"/>
                    <a:pt x="427" y="959"/>
                    <a:pt x="426" y="959"/>
                  </a:cubicBezTo>
                  <a:lnTo>
                    <a:pt x="426" y="959"/>
                  </a:lnTo>
                  <a:cubicBezTo>
                    <a:pt x="423" y="959"/>
                    <a:pt x="434" y="981"/>
                    <a:pt x="446" y="1004"/>
                  </a:cubicBezTo>
                  <a:lnTo>
                    <a:pt x="449" y="1001"/>
                  </a:lnTo>
                  <a:cubicBezTo>
                    <a:pt x="471" y="1038"/>
                    <a:pt x="480" y="1054"/>
                    <a:pt x="479" y="1054"/>
                  </a:cubicBezTo>
                  <a:cubicBezTo>
                    <a:pt x="478" y="1054"/>
                    <a:pt x="473" y="1047"/>
                    <a:pt x="464" y="1035"/>
                  </a:cubicBezTo>
                  <a:cubicBezTo>
                    <a:pt x="449" y="1017"/>
                    <a:pt x="436" y="995"/>
                    <a:pt x="424" y="976"/>
                  </a:cubicBezTo>
                  <a:cubicBezTo>
                    <a:pt x="411" y="954"/>
                    <a:pt x="399" y="935"/>
                    <a:pt x="383" y="916"/>
                  </a:cubicBezTo>
                  <a:cubicBezTo>
                    <a:pt x="380" y="916"/>
                    <a:pt x="380" y="916"/>
                    <a:pt x="399" y="948"/>
                  </a:cubicBezTo>
                  <a:cubicBezTo>
                    <a:pt x="417" y="976"/>
                    <a:pt x="417" y="976"/>
                    <a:pt x="417" y="976"/>
                  </a:cubicBezTo>
                  <a:cubicBezTo>
                    <a:pt x="414" y="979"/>
                    <a:pt x="414" y="979"/>
                    <a:pt x="430" y="1010"/>
                  </a:cubicBezTo>
                  <a:cubicBezTo>
                    <a:pt x="449" y="1042"/>
                    <a:pt x="449" y="1042"/>
                    <a:pt x="446" y="1042"/>
                  </a:cubicBezTo>
                  <a:cubicBezTo>
                    <a:pt x="427" y="1014"/>
                    <a:pt x="420" y="1014"/>
                    <a:pt x="420" y="1014"/>
                  </a:cubicBezTo>
                  <a:cubicBezTo>
                    <a:pt x="411" y="998"/>
                    <a:pt x="414" y="1001"/>
                    <a:pt x="402" y="982"/>
                  </a:cubicBezTo>
                  <a:lnTo>
                    <a:pt x="361" y="923"/>
                  </a:lnTo>
                  <a:lnTo>
                    <a:pt x="361" y="923"/>
                  </a:lnTo>
                  <a:cubicBezTo>
                    <a:pt x="367" y="935"/>
                    <a:pt x="373" y="945"/>
                    <a:pt x="380" y="954"/>
                  </a:cubicBezTo>
                  <a:cubicBezTo>
                    <a:pt x="399" y="985"/>
                    <a:pt x="358" y="1004"/>
                    <a:pt x="352" y="1007"/>
                  </a:cubicBezTo>
                  <a:cubicBezTo>
                    <a:pt x="341" y="994"/>
                    <a:pt x="334" y="988"/>
                    <a:pt x="332" y="988"/>
                  </a:cubicBezTo>
                  <a:lnTo>
                    <a:pt x="332" y="988"/>
                  </a:lnTo>
                  <a:cubicBezTo>
                    <a:pt x="330" y="988"/>
                    <a:pt x="334" y="995"/>
                    <a:pt x="345" y="1010"/>
                  </a:cubicBezTo>
                  <a:cubicBezTo>
                    <a:pt x="367" y="1039"/>
                    <a:pt x="358" y="1045"/>
                    <a:pt x="348" y="1048"/>
                  </a:cubicBezTo>
                  <a:cubicBezTo>
                    <a:pt x="336" y="1054"/>
                    <a:pt x="326" y="1057"/>
                    <a:pt x="348" y="1089"/>
                  </a:cubicBezTo>
                  <a:lnTo>
                    <a:pt x="342" y="1089"/>
                  </a:lnTo>
                  <a:cubicBezTo>
                    <a:pt x="339" y="1092"/>
                    <a:pt x="358" y="1123"/>
                    <a:pt x="355" y="1123"/>
                  </a:cubicBezTo>
                  <a:lnTo>
                    <a:pt x="355" y="1123"/>
                  </a:lnTo>
                  <a:cubicBezTo>
                    <a:pt x="339" y="1104"/>
                    <a:pt x="326" y="1086"/>
                    <a:pt x="311" y="1067"/>
                  </a:cubicBezTo>
                  <a:lnTo>
                    <a:pt x="311" y="1067"/>
                  </a:lnTo>
                  <a:cubicBezTo>
                    <a:pt x="320" y="1089"/>
                    <a:pt x="333" y="1108"/>
                    <a:pt x="348" y="1126"/>
                  </a:cubicBezTo>
                  <a:cubicBezTo>
                    <a:pt x="370" y="1158"/>
                    <a:pt x="367" y="1158"/>
                    <a:pt x="367" y="1158"/>
                  </a:cubicBezTo>
                  <a:cubicBezTo>
                    <a:pt x="367" y="1158"/>
                    <a:pt x="367" y="1158"/>
                    <a:pt x="345" y="1129"/>
                  </a:cubicBezTo>
                  <a:lnTo>
                    <a:pt x="305" y="1070"/>
                  </a:lnTo>
                  <a:lnTo>
                    <a:pt x="301" y="1070"/>
                  </a:lnTo>
                  <a:cubicBezTo>
                    <a:pt x="323" y="1101"/>
                    <a:pt x="320" y="1101"/>
                    <a:pt x="320" y="1101"/>
                  </a:cubicBezTo>
                  <a:cubicBezTo>
                    <a:pt x="320" y="1101"/>
                    <a:pt x="320" y="1101"/>
                    <a:pt x="279" y="1045"/>
                  </a:cubicBezTo>
                  <a:cubicBezTo>
                    <a:pt x="258" y="1015"/>
                    <a:pt x="247" y="1000"/>
                    <a:pt x="246" y="1000"/>
                  </a:cubicBezTo>
                  <a:lnTo>
                    <a:pt x="246" y="1000"/>
                  </a:lnTo>
                  <a:cubicBezTo>
                    <a:pt x="245" y="1000"/>
                    <a:pt x="254" y="1015"/>
                    <a:pt x="273" y="1045"/>
                  </a:cubicBezTo>
                  <a:lnTo>
                    <a:pt x="292" y="1076"/>
                  </a:lnTo>
                  <a:cubicBezTo>
                    <a:pt x="279" y="1059"/>
                    <a:pt x="273" y="1053"/>
                    <a:pt x="272" y="1053"/>
                  </a:cubicBezTo>
                  <a:lnTo>
                    <a:pt x="272" y="1053"/>
                  </a:lnTo>
                  <a:cubicBezTo>
                    <a:pt x="269" y="1053"/>
                    <a:pt x="292" y="1088"/>
                    <a:pt x="308" y="1108"/>
                  </a:cubicBezTo>
                  <a:cubicBezTo>
                    <a:pt x="286" y="1080"/>
                    <a:pt x="274" y="1066"/>
                    <a:pt x="273" y="1066"/>
                  </a:cubicBezTo>
                  <a:lnTo>
                    <a:pt x="273" y="1066"/>
                  </a:lnTo>
                  <a:cubicBezTo>
                    <a:pt x="271" y="1066"/>
                    <a:pt x="281" y="1080"/>
                    <a:pt x="301" y="1111"/>
                  </a:cubicBezTo>
                  <a:cubicBezTo>
                    <a:pt x="313" y="1127"/>
                    <a:pt x="317" y="1135"/>
                    <a:pt x="316" y="1135"/>
                  </a:cubicBezTo>
                  <a:cubicBezTo>
                    <a:pt x="315" y="1135"/>
                    <a:pt x="309" y="1128"/>
                    <a:pt x="298" y="1114"/>
                  </a:cubicBezTo>
                  <a:cubicBezTo>
                    <a:pt x="282" y="1093"/>
                    <a:pt x="276" y="1087"/>
                    <a:pt x="273" y="1087"/>
                  </a:cubicBezTo>
                  <a:cubicBezTo>
                    <a:pt x="272" y="1087"/>
                    <a:pt x="271" y="1088"/>
                    <a:pt x="270" y="1089"/>
                  </a:cubicBezTo>
                  <a:cubicBezTo>
                    <a:pt x="289" y="1117"/>
                    <a:pt x="279" y="1123"/>
                    <a:pt x="267" y="1129"/>
                  </a:cubicBezTo>
                  <a:cubicBezTo>
                    <a:pt x="251" y="1139"/>
                    <a:pt x="242" y="1145"/>
                    <a:pt x="264" y="1173"/>
                  </a:cubicBezTo>
                  <a:cubicBezTo>
                    <a:pt x="261" y="1173"/>
                    <a:pt x="261" y="1173"/>
                    <a:pt x="239" y="1145"/>
                  </a:cubicBezTo>
                  <a:cubicBezTo>
                    <a:pt x="230" y="1134"/>
                    <a:pt x="224" y="1127"/>
                    <a:pt x="223" y="1127"/>
                  </a:cubicBezTo>
                  <a:lnTo>
                    <a:pt x="223" y="1127"/>
                  </a:lnTo>
                  <a:cubicBezTo>
                    <a:pt x="222" y="1127"/>
                    <a:pt x="232" y="1141"/>
                    <a:pt x="258" y="1176"/>
                  </a:cubicBezTo>
                  <a:cubicBezTo>
                    <a:pt x="268" y="1193"/>
                    <a:pt x="280" y="1209"/>
                    <a:pt x="280" y="1209"/>
                  </a:cubicBezTo>
                  <a:cubicBezTo>
                    <a:pt x="280" y="1209"/>
                    <a:pt x="273" y="1200"/>
                    <a:pt x="254" y="1176"/>
                  </a:cubicBezTo>
                  <a:cubicBezTo>
                    <a:pt x="239" y="1157"/>
                    <a:pt x="233" y="1153"/>
                    <a:pt x="229" y="1153"/>
                  </a:cubicBezTo>
                  <a:cubicBezTo>
                    <a:pt x="227" y="1153"/>
                    <a:pt x="225" y="1154"/>
                    <a:pt x="223" y="1155"/>
                  </a:cubicBezTo>
                  <a:cubicBezTo>
                    <a:pt x="220" y="1158"/>
                    <a:pt x="210" y="1161"/>
                    <a:pt x="232" y="1189"/>
                  </a:cubicBezTo>
                  <a:cubicBezTo>
                    <a:pt x="206" y="1155"/>
                    <a:pt x="186" y="1133"/>
                    <a:pt x="181" y="1133"/>
                  </a:cubicBezTo>
                  <a:lnTo>
                    <a:pt x="181" y="1133"/>
                  </a:lnTo>
                  <a:cubicBezTo>
                    <a:pt x="178" y="1133"/>
                    <a:pt x="183" y="1143"/>
                    <a:pt x="198" y="1167"/>
                  </a:cubicBezTo>
                  <a:cubicBezTo>
                    <a:pt x="198" y="1168"/>
                    <a:pt x="198" y="1168"/>
                    <a:pt x="197" y="1168"/>
                  </a:cubicBezTo>
                  <a:cubicBezTo>
                    <a:pt x="195" y="1168"/>
                    <a:pt x="189" y="1163"/>
                    <a:pt x="173" y="1142"/>
                  </a:cubicBezTo>
                  <a:lnTo>
                    <a:pt x="173" y="1142"/>
                  </a:lnTo>
                  <a:cubicBezTo>
                    <a:pt x="173" y="1142"/>
                    <a:pt x="170" y="1145"/>
                    <a:pt x="189" y="1173"/>
                  </a:cubicBezTo>
                  <a:lnTo>
                    <a:pt x="176" y="1180"/>
                  </a:lnTo>
                  <a:cubicBezTo>
                    <a:pt x="173" y="1183"/>
                    <a:pt x="192" y="1211"/>
                    <a:pt x="192" y="1211"/>
                  </a:cubicBezTo>
                  <a:cubicBezTo>
                    <a:pt x="192" y="1212"/>
                    <a:pt x="191" y="1213"/>
                    <a:pt x="191" y="1213"/>
                  </a:cubicBezTo>
                  <a:lnTo>
                    <a:pt x="191" y="1213"/>
                  </a:lnTo>
                  <a:cubicBezTo>
                    <a:pt x="177" y="1197"/>
                    <a:pt x="169" y="1192"/>
                    <a:pt x="162" y="1192"/>
                  </a:cubicBezTo>
                  <a:cubicBezTo>
                    <a:pt x="157" y="1192"/>
                    <a:pt x="153" y="1195"/>
                    <a:pt x="148" y="1198"/>
                  </a:cubicBezTo>
                  <a:cubicBezTo>
                    <a:pt x="144" y="1201"/>
                    <a:pt x="140" y="1204"/>
                    <a:pt x="135" y="1204"/>
                  </a:cubicBezTo>
                  <a:cubicBezTo>
                    <a:pt x="128" y="1204"/>
                    <a:pt x="118" y="1199"/>
                    <a:pt x="104" y="1183"/>
                  </a:cubicBezTo>
                  <a:lnTo>
                    <a:pt x="104" y="1183"/>
                  </a:lnTo>
                  <a:cubicBezTo>
                    <a:pt x="104" y="1183"/>
                    <a:pt x="101" y="1186"/>
                    <a:pt x="123" y="1214"/>
                  </a:cubicBezTo>
                  <a:cubicBezTo>
                    <a:pt x="149" y="1246"/>
                    <a:pt x="160" y="1260"/>
                    <a:pt x="158" y="1260"/>
                  </a:cubicBezTo>
                  <a:cubicBezTo>
                    <a:pt x="158" y="1260"/>
                    <a:pt x="152" y="1254"/>
                    <a:pt x="142" y="1242"/>
                  </a:cubicBezTo>
                  <a:cubicBezTo>
                    <a:pt x="119" y="1217"/>
                    <a:pt x="106" y="1205"/>
                    <a:pt x="103" y="1205"/>
                  </a:cubicBezTo>
                  <a:lnTo>
                    <a:pt x="103" y="1205"/>
                  </a:lnTo>
                  <a:cubicBezTo>
                    <a:pt x="101" y="1205"/>
                    <a:pt x="104" y="1211"/>
                    <a:pt x="112" y="1223"/>
                  </a:cubicBezTo>
                  <a:lnTo>
                    <a:pt x="112" y="1223"/>
                  </a:lnTo>
                  <a:lnTo>
                    <a:pt x="110" y="1220"/>
                  </a:lnTo>
                  <a:cubicBezTo>
                    <a:pt x="92" y="1201"/>
                    <a:pt x="83" y="1193"/>
                    <a:pt x="81" y="1193"/>
                  </a:cubicBezTo>
                  <a:lnTo>
                    <a:pt x="81" y="1193"/>
                  </a:lnTo>
                  <a:cubicBezTo>
                    <a:pt x="77" y="1193"/>
                    <a:pt x="96" y="1219"/>
                    <a:pt x="126" y="1255"/>
                  </a:cubicBezTo>
                  <a:cubicBezTo>
                    <a:pt x="109" y="1235"/>
                    <a:pt x="91" y="1217"/>
                    <a:pt x="89" y="1217"/>
                  </a:cubicBezTo>
                  <a:lnTo>
                    <a:pt x="89" y="1217"/>
                  </a:lnTo>
                  <a:cubicBezTo>
                    <a:pt x="89" y="1217"/>
                    <a:pt x="91" y="1221"/>
                    <a:pt x="98" y="1230"/>
                  </a:cubicBezTo>
                  <a:cubicBezTo>
                    <a:pt x="95" y="1230"/>
                    <a:pt x="95" y="1230"/>
                    <a:pt x="48" y="1176"/>
                  </a:cubicBezTo>
                  <a:cubicBezTo>
                    <a:pt x="32" y="1158"/>
                    <a:pt x="16" y="1139"/>
                    <a:pt x="1" y="1123"/>
                  </a:cubicBezTo>
                  <a:lnTo>
                    <a:pt x="1" y="1123"/>
                  </a:lnTo>
                  <a:cubicBezTo>
                    <a:pt x="13" y="1142"/>
                    <a:pt x="29" y="1161"/>
                    <a:pt x="44" y="1180"/>
                  </a:cubicBezTo>
                  <a:lnTo>
                    <a:pt x="41" y="1180"/>
                  </a:lnTo>
                  <a:cubicBezTo>
                    <a:pt x="41" y="1180"/>
                    <a:pt x="41" y="1183"/>
                    <a:pt x="63" y="1208"/>
                  </a:cubicBezTo>
                  <a:cubicBezTo>
                    <a:pt x="88" y="1236"/>
                    <a:pt x="85" y="1236"/>
                    <a:pt x="85" y="1239"/>
                  </a:cubicBezTo>
                  <a:cubicBezTo>
                    <a:pt x="78" y="1231"/>
                    <a:pt x="74" y="1227"/>
                    <a:pt x="74" y="1227"/>
                  </a:cubicBezTo>
                  <a:lnTo>
                    <a:pt x="74" y="1227"/>
                  </a:lnTo>
                  <a:cubicBezTo>
                    <a:pt x="73" y="1227"/>
                    <a:pt x="89" y="1247"/>
                    <a:pt x="107" y="1264"/>
                  </a:cubicBezTo>
                  <a:cubicBezTo>
                    <a:pt x="123" y="1283"/>
                    <a:pt x="138" y="1302"/>
                    <a:pt x="154" y="1321"/>
                  </a:cubicBezTo>
                  <a:lnTo>
                    <a:pt x="201" y="1374"/>
                  </a:lnTo>
                  <a:cubicBezTo>
                    <a:pt x="248" y="1427"/>
                    <a:pt x="270" y="1455"/>
                    <a:pt x="298" y="1480"/>
                  </a:cubicBezTo>
                  <a:cubicBezTo>
                    <a:pt x="314" y="1493"/>
                    <a:pt x="330" y="1506"/>
                    <a:pt x="332" y="1506"/>
                  </a:cubicBezTo>
                  <a:cubicBezTo>
                    <a:pt x="334" y="1506"/>
                    <a:pt x="328" y="1498"/>
                    <a:pt x="308" y="1474"/>
                  </a:cubicBezTo>
                  <a:cubicBezTo>
                    <a:pt x="298" y="1465"/>
                    <a:pt x="292" y="1455"/>
                    <a:pt x="286" y="1446"/>
                  </a:cubicBezTo>
                  <a:lnTo>
                    <a:pt x="286" y="1446"/>
                  </a:lnTo>
                  <a:cubicBezTo>
                    <a:pt x="295" y="1452"/>
                    <a:pt x="305" y="1462"/>
                    <a:pt x="314" y="1471"/>
                  </a:cubicBezTo>
                  <a:cubicBezTo>
                    <a:pt x="329" y="1488"/>
                    <a:pt x="336" y="1492"/>
                    <a:pt x="342" y="1492"/>
                  </a:cubicBezTo>
                  <a:cubicBezTo>
                    <a:pt x="344" y="1492"/>
                    <a:pt x="346" y="1491"/>
                    <a:pt x="348" y="1490"/>
                  </a:cubicBezTo>
                  <a:cubicBezTo>
                    <a:pt x="352" y="1488"/>
                    <a:pt x="354" y="1486"/>
                    <a:pt x="357" y="1486"/>
                  </a:cubicBezTo>
                  <a:cubicBezTo>
                    <a:pt x="362" y="1486"/>
                    <a:pt x="369" y="1492"/>
                    <a:pt x="386" y="1509"/>
                  </a:cubicBezTo>
                  <a:cubicBezTo>
                    <a:pt x="406" y="1532"/>
                    <a:pt x="410" y="1534"/>
                    <a:pt x="411" y="1534"/>
                  </a:cubicBezTo>
                  <a:cubicBezTo>
                    <a:pt x="411" y="1534"/>
                    <a:pt x="411" y="1534"/>
                    <a:pt x="411" y="1534"/>
                  </a:cubicBezTo>
                  <a:cubicBezTo>
                    <a:pt x="389" y="1509"/>
                    <a:pt x="395" y="1502"/>
                    <a:pt x="405" y="1496"/>
                  </a:cubicBezTo>
                  <a:cubicBezTo>
                    <a:pt x="414" y="1490"/>
                    <a:pt x="427" y="1487"/>
                    <a:pt x="405" y="1459"/>
                  </a:cubicBezTo>
                  <a:lnTo>
                    <a:pt x="405" y="1455"/>
                  </a:lnTo>
                  <a:cubicBezTo>
                    <a:pt x="424" y="1477"/>
                    <a:pt x="428" y="1482"/>
                    <a:pt x="431" y="1482"/>
                  </a:cubicBezTo>
                  <a:cubicBezTo>
                    <a:pt x="432" y="1482"/>
                    <a:pt x="432" y="1481"/>
                    <a:pt x="433" y="1480"/>
                  </a:cubicBezTo>
                  <a:cubicBezTo>
                    <a:pt x="414" y="1452"/>
                    <a:pt x="417" y="1449"/>
                    <a:pt x="417" y="1449"/>
                  </a:cubicBezTo>
                  <a:lnTo>
                    <a:pt x="417" y="1449"/>
                  </a:lnTo>
                  <a:cubicBezTo>
                    <a:pt x="439" y="1477"/>
                    <a:pt x="442" y="1477"/>
                    <a:pt x="446" y="1477"/>
                  </a:cubicBezTo>
                  <a:cubicBezTo>
                    <a:pt x="446" y="1474"/>
                    <a:pt x="449" y="1474"/>
                    <a:pt x="427" y="1446"/>
                  </a:cubicBezTo>
                  <a:cubicBezTo>
                    <a:pt x="427" y="1446"/>
                    <a:pt x="428" y="1445"/>
                    <a:pt x="430" y="1445"/>
                  </a:cubicBezTo>
                  <a:cubicBezTo>
                    <a:pt x="435" y="1445"/>
                    <a:pt x="446" y="1448"/>
                    <a:pt x="464" y="1465"/>
                  </a:cubicBezTo>
                  <a:cubicBezTo>
                    <a:pt x="471" y="1473"/>
                    <a:pt x="474" y="1476"/>
                    <a:pt x="474" y="1476"/>
                  </a:cubicBezTo>
                  <a:cubicBezTo>
                    <a:pt x="475" y="1476"/>
                    <a:pt x="461" y="1456"/>
                    <a:pt x="446" y="1433"/>
                  </a:cubicBezTo>
                  <a:cubicBezTo>
                    <a:pt x="430" y="1418"/>
                    <a:pt x="417" y="1396"/>
                    <a:pt x="405" y="1377"/>
                  </a:cubicBezTo>
                  <a:lnTo>
                    <a:pt x="405" y="1377"/>
                  </a:lnTo>
                  <a:lnTo>
                    <a:pt x="449" y="1433"/>
                  </a:lnTo>
                  <a:cubicBezTo>
                    <a:pt x="471" y="1462"/>
                    <a:pt x="471" y="1462"/>
                    <a:pt x="471" y="1462"/>
                  </a:cubicBezTo>
                  <a:cubicBezTo>
                    <a:pt x="474" y="1462"/>
                    <a:pt x="474" y="1459"/>
                    <a:pt x="474" y="1459"/>
                  </a:cubicBezTo>
                  <a:cubicBezTo>
                    <a:pt x="452" y="1430"/>
                    <a:pt x="461" y="1427"/>
                    <a:pt x="471" y="1421"/>
                  </a:cubicBezTo>
                  <a:cubicBezTo>
                    <a:pt x="483" y="1415"/>
                    <a:pt x="486" y="1415"/>
                    <a:pt x="467" y="1383"/>
                  </a:cubicBezTo>
                  <a:cubicBezTo>
                    <a:pt x="456" y="1369"/>
                    <a:pt x="451" y="1362"/>
                    <a:pt x="451" y="1362"/>
                  </a:cubicBezTo>
                  <a:lnTo>
                    <a:pt x="451" y="1362"/>
                  </a:lnTo>
                  <a:cubicBezTo>
                    <a:pt x="452" y="1362"/>
                    <a:pt x="458" y="1368"/>
                    <a:pt x="471" y="1380"/>
                  </a:cubicBezTo>
                  <a:cubicBezTo>
                    <a:pt x="517" y="1433"/>
                    <a:pt x="534" y="1453"/>
                    <a:pt x="535" y="1453"/>
                  </a:cubicBezTo>
                  <a:cubicBezTo>
                    <a:pt x="536" y="1453"/>
                    <a:pt x="531" y="1445"/>
                    <a:pt x="524" y="1433"/>
                  </a:cubicBezTo>
                  <a:cubicBezTo>
                    <a:pt x="508" y="1415"/>
                    <a:pt x="496" y="1396"/>
                    <a:pt x="480" y="1377"/>
                  </a:cubicBezTo>
                  <a:cubicBezTo>
                    <a:pt x="459" y="1348"/>
                    <a:pt x="449" y="1334"/>
                    <a:pt x="450" y="1334"/>
                  </a:cubicBezTo>
                  <a:lnTo>
                    <a:pt x="450" y="1334"/>
                  </a:lnTo>
                  <a:cubicBezTo>
                    <a:pt x="451" y="1334"/>
                    <a:pt x="461" y="1348"/>
                    <a:pt x="483" y="1377"/>
                  </a:cubicBezTo>
                  <a:cubicBezTo>
                    <a:pt x="498" y="1396"/>
                    <a:pt x="508" y="1404"/>
                    <a:pt x="513" y="1404"/>
                  </a:cubicBezTo>
                  <a:cubicBezTo>
                    <a:pt x="522" y="1404"/>
                    <a:pt x="513" y="1374"/>
                    <a:pt x="486" y="1336"/>
                  </a:cubicBezTo>
                  <a:lnTo>
                    <a:pt x="486" y="1336"/>
                  </a:lnTo>
                  <a:lnTo>
                    <a:pt x="508" y="1364"/>
                  </a:lnTo>
                  <a:cubicBezTo>
                    <a:pt x="522" y="1386"/>
                    <a:pt x="528" y="1391"/>
                    <a:pt x="532" y="1391"/>
                  </a:cubicBezTo>
                  <a:cubicBezTo>
                    <a:pt x="533" y="1391"/>
                    <a:pt x="535" y="1390"/>
                    <a:pt x="536" y="1390"/>
                  </a:cubicBezTo>
                  <a:lnTo>
                    <a:pt x="540" y="1386"/>
                  </a:lnTo>
                  <a:cubicBezTo>
                    <a:pt x="522" y="1362"/>
                    <a:pt x="517" y="1353"/>
                    <a:pt x="519" y="1353"/>
                  </a:cubicBezTo>
                  <a:lnTo>
                    <a:pt x="519" y="1353"/>
                  </a:lnTo>
                  <a:cubicBezTo>
                    <a:pt x="522" y="1353"/>
                    <a:pt x="537" y="1367"/>
                    <a:pt x="549" y="1383"/>
                  </a:cubicBezTo>
                  <a:cubicBezTo>
                    <a:pt x="571" y="1412"/>
                    <a:pt x="571" y="1412"/>
                    <a:pt x="574" y="1412"/>
                  </a:cubicBezTo>
                  <a:cubicBezTo>
                    <a:pt x="557" y="1384"/>
                    <a:pt x="554" y="1374"/>
                    <a:pt x="556" y="1374"/>
                  </a:cubicBezTo>
                  <a:lnTo>
                    <a:pt x="556" y="1374"/>
                  </a:lnTo>
                  <a:cubicBezTo>
                    <a:pt x="560" y="1374"/>
                    <a:pt x="573" y="1390"/>
                    <a:pt x="583" y="1405"/>
                  </a:cubicBezTo>
                  <a:lnTo>
                    <a:pt x="587" y="1405"/>
                  </a:lnTo>
                  <a:cubicBezTo>
                    <a:pt x="568" y="1374"/>
                    <a:pt x="571" y="1374"/>
                    <a:pt x="574" y="1371"/>
                  </a:cubicBezTo>
                  <a:cubicBezTo>
                    <a:pt x="577" y="1371"/>
                    <a:pt x="580" y="1371"/>
                    <a:pt x="558" y="1339"/>
                  </a:cubicBezTo>
                  <a:cubicBezTo>
                    <a:pt x="543" y="1321"/>
                    <a:pt x="530" y="1302"/>
                    <a:pt x="521" y="1280"/>
                  </a:cubicBezTo>
                  <a:lnTo>
                    <a:pt x="521" y="1280"/>
                  </a:lnTo>
                  <a:lnTo>
                    <a:pt x="540" y="1311"/>
                  </a:lnTo>
                  <a:cubicBezTo>
                    <a:pt x="555" y="1334"/>
                    <a:pt x="562" y="1336"/>
                    <a:pt x="567" y="1336"/>
                  </a:cubicBezTo>
                  <a:cubicBezTo>
                    <a:pt x="569" y="1336"/>
                    <a:pt x="570" y="1336"/>
                    <a:pt x="571" y="1336"/>
                  </a:cubicBezTo>
                  <a:cubicBezTo>
                    <a:pt x="573" y="1335"/>
                    <a:pt x="575" y="1334"/>
                    <a:pt x="577" y="1334"/>
                  </a:cubicBezTo>
                  <a:cubicBezTo>
                    <a:pt x="581" y="1334"/>
                    <a:pt x="587" y="1339"/>
                    <a:pt x="602" y="1358"/>
                  </a:cubicBezTo>
                  <a:lnTo>
                    <a:pt x="583" y="1330"/>
                  </a:lnTo>
                  <a:cubicBezTo>
                    <a:pt x="574" y="1314"/>
                    <a:pt x="570" y="1306"/>
                    <a:pt x="571" y="1306"/>
                  </a:cubicBezTo>
                  <a:lnTo>
                    <a:pt x="571" y="1306"/>
                  </a:lnTo>
                  <a:cubicBezTo>
                    <a:pt x="572" y="1306"/>
                    <a:pt x="577" y="1313"/>
                    <a:pt x="587" y="1327"/>
                  </a:cubicBezTo>
                  <a:cubicBezTo>
                    <a:pt x="597" y="1342"/>
                    <a:pt x="603" y="1349"/>
                    <a:pt x="605" y="1349"/>
                  </a:cubicBezTo>
                  <a:cubicBezTo>
                    <a:pt x="607" y="1349"/>
                    <a:pt x="604" y="1340"/>
                    <a:pt x="596" y="1324"/>
                  </a:cubicBezTo>
                  <a:lnTo>
                    <a:pt x="599" y="1321"/>
                  </a:lnTo>
                  <a:cubicBezTo>
                    <a:pt x="619" y="1350"/>
                    <a:pt x="630" y="1365"/>
                    <a:pt x="632" y="1365"/>
                  </a:cubicBezTo>
                  <a:cubicBezTo>
                    <a:pt x="633" y="1365"/>
                    <a:pt x="624" y="1349"/>
                    <a:pt x="605" y="1317"/>
                  </a:cubicBezTo>
                  <a:lnTo>
                    <a:pt x="605" y="1317"/>
                  </a:lnTo>
                  <a:cubicBezTo>
                    <a:pt x="622" y="1341"/>
                    <a:pt x="626" y="1347"/>
                    <a:pt x="628" y="1347"/>
                  </a:cubicBezTo>
                  <a:cubicBezTo>
                    <a:pt x="629" y="1347"/>
                    <a:pt x="630" y="1346"/>
                    <a:pt x="630" y="1346"/>
                  </a:cubicBezTo>
                  <a:cubicBezTo>
                    <a:pt x="621" y="1330"/>
                    <a:pt x="618" y="1322"/>
                    <a:pt x="620" y="1322"/>
                  </a:cubicBezTo>
                  <a:lnTo>
                    <a:pt x="620" y="1322"/>
                  </a:lnTo>
                  <a:cubicBezTo>
                    <a:pt x="621" y="1322"/>
                    <a:pt x="628" y="1329"/>
                    <a:pt x="637" y="1343"/>
                  </a:cubicBezTo>
                  <a:lnTo>
                    <a:pt x="640" y="1343"/>
                  </a:lnTo>
                  <a:cubicBezTo>
                    <a:pt x="621" y="1311"/>
                    <a:pt x="624" y="1311"/>
                    <a:pt x="624" y="1311"/>
                  </a:cubicBezTo>
                  <a:cubicBezTo>
                    <a:pt x="627" y="1311"/>
                    <a:pt x="627" y="1311"/>
                    <a:pt x="612" y="1280"/>
                  </a:cubicBezTo>
                  <a:cubicBezTo>
                    <a:pt x="593" y="1249"/>
                    <a:pt x="593" y="1249"/>
                    <a:pt x="593" y="1249"/>
                  </a:cubicBezTo>
                  <a:lnTo>
                    <a:pt x="593" y="1249"/>
                  </a:lnTo>
                  <a:cubicBezTo>
                    <a:pt x="608" y="1267"/>
                    <a:pt x="621" y="1286"/>
                    <a:pt x="630" y="1308"/>
                  </a:cubicBezTo>
                  <a:cubicBezTo>
                    <a:pt x="637" y="1321"/>
                    <a:pt x="642" y="1329"/>
                    <a:pt x="643" y="1329"/>
                  </a:cubicBezTo>
                  <a:cubicBezTo>
                    <a:pt x="644" y="1329"/>
                    <a:pt x="638" y="1313"/>
                    <a:pt x="618" y="1277"/>
                  </a:cubicBezTo>
                  <a:cubicBezTo>
                    <a:pt x="600" y="1245"/>
                    <a:pt x="592" y="1229"/>
                    <a:pt x="592" y="1229"/>
                  </a:cubicBezTo>
                  <a:lnTo>
                    <a:pt x="592" y="1229"/>
                  </a:lnTo>
                  <a:cubicBezTo>
                    <a:pt x="592" y="1229"/>
                    <a:pt x="601" y="1244"/>
                    <a:pt x="618" y="1274"/>
                  </a:cubicBezTo>
                  <a:cubicBezTo>
                    <a:pt x="625" y="1285"/>
                    <a:pt x="632" y="1297"/>
                    <a:pt x="637" y="1305"/>
                  </a:cubicBezTo>
                  <a:lnTo>
                    <a:pt x="637" y="1305"/>
                  </a:lnTo>
                  <a:cubicBezTo>
                    <a:pt x="637" y="1305"/>
                    <a:pt x="640" y="1305"/>
                    <a:pt x="621" y="1274"/>
                  </a:cubicBezTo>
                  <a:lnTo>
                    <a:pt x="627" y="1270"/>
                  </a:lnTo>
                  <a:cubicBezTo>
                    <a:pt x="644" y="1294"/>
                    <a:pt x="648" y="1300"/>
                    <a:pt x="650" y="1300"/>
                  </a:cubicBezTo>
                  <a:cubicBezTo>
                    <a:pt x="651" y="1300"/>
                    <a:pt x="652" y="1299"/>
                    <a:pt x="652" y="1299"/>
                  </a:cubicBezTo>
                  <a:cubicBezTo>
                    <a:pt x="643" y="1283"/>
                    <a:pt x="638" y="1275"/>
                    <a:pt x="639" y="1275"/>
                  </a:cubicBezTo>
                  <a:lnTo>
                    <a:pt x="639" y="1275"/>
                  </a:lnTo>
                  <a:cubicBezTo>
                    <a:pt x="639" y="1275"/>
                    <a:pt x="645" y="1283"/>
                    <a:pt x="655" y="1299"/>
                  </a:cubicBezTo>
                  <a:cubicBezTo>
                    <a:pt x="651" y="1291"/>
                    <a:pt x="645" y="1280"/>
                    <a:pt x="637" y="1267"/>
                  </a:cubicBezTo>
                  <a:cubicBezTo>
                    <a:pt x="629" y="1251"/>
                    <a:pt x="625" y="1243"/>
                    <a:pt x="626" y="1243"/>
                  </a:cubicBezTo>
                  <a:lnTo>
                    <a:pt x="626" y="1243"/>
                  </a:lnTo>
                  <a:cubicBezTo>
                    <a:pt x="627" y="1243"/>
                    <a:pt x="632" y="1250"/>
                    <a:pt x="643" y="1264"/>
                  </a:cubicBezTo>
                  <a:cubicBezTo>
                    <a:pt x="651" y="1277"/>
                    <a:pt x="657" y="1288"/>
                    <a:pt x="662" y="1296"/>
                  </a:cubicBezTo>
                  <a:cubicBezTo>
                    <a:pt x="646" y="1265"/>
                    <a:pt x="646" y="1264"/>
                    <a:pt x="646" y="1264"/>
                  </a:cubicBezTo>
                  <a:lnTo>
                    <a:pt x="646" y="1264"/>
                  </a:lnTo>
                  <a:cubicBezTo>
                    <a:pt x="657" y="1283"/>
                    <a:pt x="666" y="1288"/>
                    <a:pt x="675" y="1288"/>
                  </a:cubicBezTo>
                  <a:cubicBezTo>
                    <a:pt x="681" y="1288"/>
                    <a:pt x="687" y="1286"/>
                    <a:pt x="693" y="1283"/>
                  </a:cubicBezTo>
                  <a:cubicBezTo>
                    <a:pt x="684" y="1261"/>
                    <a:pt x="671" y="1239"/>
                    <a:pt x="659" y="1220"/>
                  </a:cubicBezTo>
                  <a:cubicBezTo>
                    <a:pt x="644" y="1194"/>
                    <a:pt x="638" y="1184"/>
                    <a:pt x="638" y="1184"/>
                  </a:cubicBezTo>
                  <a:lnTo>
                    <a:pt x="638" y="1184"/>
                  </a:lnTo>
                  <a:cubicBezTo>
                    <a:pt x="639" y="1184"/>
                    <a:pt x="649" y="1202"/>
                    <a:pt x="662" y="1220"/>
                  </a:cubicBezTo>
                  <a:cubicBezTo>
                    <a:pt x="688" y="1265"/>
                    <a:pt x="702" y="1288"/>
                    <a:pt x="703" y="1288"/>
                  </a:cubicBezTo>
                  <a:cubicBezTo>
                    <a:pt x="704" y="1288"/>
                    <a:pt x="692" y="1265"/>
                    <a:pt x="665" y="1217"/>
                  </a:cubicBezTo>
                  <a:lnTo>
                    <a:pt x="665" y="1217"/>
                  </a:lnTo>
                  <a:cubicBezTo>
                    <a:pt x="674" y="1233"/>
                    <a:pt x="679" y="1241"/>
                    <a:pt x="679" y="1241"/>
                  </a:cubicBezTo>
                  <a:cubicBezTo>
                    <a:pt x="680" y="1241"/>
                    <a:pt x="676" y="1233"/>
                    <a:pt x="668" y="1217"/>
                  </a:cubicBezTo>
                  <a:cubicBezTo>
                    <a:pt x="659" y="1202"/>
                    <a:pt x="655" y="1194"/>
                    <a:pt x="655" y="1194"/>
                  </a:cubicBezTo>
                  <a:lnTo>
                    <a:pt x="655" y="1194"/>
                  </a:lnTo>
                  <a:cubicBezTo>
                    <a:pt x="656" y="1194"/>
                    <a:pt x="662" y="1202"/>
                    <a:pt x="671" y="1217"/>
                  </a:cubicBezTo>
                  <a:cubicBezTo>
                    <a:pt x="684" y="1237"/>
                    <a:pt x="698" y="1258"/>
                    <a:pt x="698" y="1258"/>
                  </a:cubicBezTo>
                  <a:cubicBezTo>
                    <a:pt x="698" y="1258"/>
                    <a:pt x="696" y="1255"/>
                    <a:pt x="690" y="1245"/>
                  </a:cubicBezTo>
                  <a:lnTo>
                    <a:pt x="690" y="1245"/>
                  </a:lnTo>
                  <a:cubicBezTo>
                    <a:pt x="690" y="1245"/>
                    <a:pt x="693" y="1245"/>
                    <a:pt x="712" y="1277"/>
                  </a:cubicBezTo>
                  <a:cubicBezTo>
                    <a:pt x="717" y="1285"/>
                    <a:pt x="720" y="1289"/>
                    <a:pt x="720" y="1289"/>
                  </a:cubicBezTo>
                  <a:cubicBezTo>
                    <a:pt x="722" y="1289"/>
                    <a:pt x="711" y="1265"/>
                    <a:pt x="699" y="1242"/>
                  </a:cubicBezTo>
                  <a:cubicBezTo>
                    <a:pt x="684" y="1211"/>
                    <a:pt x="676" y="1195"/>
                    <a:pt x="676" y="1195"/>
                  </a:cubicBezTo>
                  <a:lnTo>
                    <a:pt x="676" y="1195"/>
                  </a:lnTo>
                  <a:cubicBezTo>
                    <a:pt x="677" y="1195"/>
                    <a:pt x="685" y="1211"/>
                    <a:pt x="703" y="1242"/>
                  </a:cubicBezTo>
                  <a:cubicBezTo>
                    <a:pt x="715" y="1266"/>
                    <a:pt x="722" y="1275"/>
                    <a:pt x="724" y="1275"/>
                  </a:cubicBezTo>
                  <a:cubicBezTo>
                    <a:pt x="727" y="1275"/>
                    <a:pt x="715" y="1247"/>
                    <a:pt x="693" y="1208"/>
                  </a:cubicBezTo>
                  <a:cubicBezTo>
                    <a:pt x="673" y="1171"/>
                    <a:pt x="665" y="1156"/>
                    <a:pt x="665" y="1156"/>
                  </a:cubicBezTo>
                  <a:lnTo>
                    <a:pt x="665" y="1156"/>
                  </a:lnTo>
                  <a:cubicBezTo>
                    <a:pt x="665" y="1156"/>
                    <a:pt x="670" y="1163"/>
                    <a:pt x="677" y="1176"/>
                  </a:cubicBezTo>
                  <a:cubicBezTo>
                    <a:pt x="696" y="1208"/>
                    <a:pt x="696" y="1208"/>
                    <a:pt x="696" y="1208"/>
                  </a:cubicBezTo>
                  <a:cubicBezTo>
                    <a:pt x="697" y="1207"/>
                    <a:pt x="698" y="1206"/>
                    <a:pt x="698" y="1206"/>
                  </a:cubicBezTo>
                  <a:cubicBezTo>
                    <a:pt x="700" y="1206"/>
                    <a:pt x="704" y="1212"/>
                    <a:pt x="718" y="1236"/>
                  </a:cubicBezTo>
                  <a:cubicBezTo>
                    <a:pt x="718" y="1236"/>
                    <a:pt x="718" y="1236"/>
                    <a:pt x="706" y="1205"/>
                  </a:cubicBezTo>
                  <a:cubicBezTo>
                    <a:pt x="692" y="1179"/>
                    <a:pt x="688" y="1168"/>
                    <a:pt x="690" y="1168"/>
                  </a:cubicBezTo>
                  <a:lnTo>
                    <a:pt x="690" y="1168"/>
                  </a:lnTo>
                  <a:cubicBezTo>
                    <a:pt x="692" y="1168"/>
                    <a:pt x="710" y="1195"/>
                    <a:pt x="731" y="1233"/>
                  </a:cubicBezTo>
                  <a:lnTo>
                    <a:pt x="718" y="1198"/>
                  </a:lnTo>
                  <a:cubicBezTo>
                    <a:pt x="697" y="1160"/>
                    <a:pt x="683" y="1133"/>
                    <a:pt x="683" y="1133"/>
                  </a:cubicBezTo>
                  <a:lnTo>
                    <a:pt x="683" y="1133"/>
                  </a:lnTo>
                  <a:cubicBezTo>
                    <a:pt x="683" y="1133"/>
                    <a:pt x="689" y="1143"/>
                    <a:pt x="703" y="1167"/>
                  </a:cubicBezTo>
                  <a:lnTo>
                    <a:pt x="721" y="1198"/>
                  </a:lnTo>
                  <a:cubicBezTo>
                    <a:pt x="708" y="1174"/>
                    <a:pt x="703" y="1163"/>
                    <a:pt x="705" y="1163"/>
                  </a:cubicBezTo>
                  <a:lnTo>
                    <a:pt x="705" y="1163"/>
                  </a:lnTo>
                  <a:cubicBezTo>
                    <a:pt x="707" y="1163"/>
                    <a:pt x="724" y="1189"/>
                    <a:pt x="743" y="1227"/>
                  </a:cubicBezTo>
                  <a:cubicBezTo>
                    <a:pt x="762" y="1258"/>
                    <a:pt x="762" y="1258"/>
                    <a:pt x="762" y="1258"/>
                  </a:cubicBezTo>
                  <a:lnTo>
                    <a:pt x="746" y="1227"/>
                  </a:lnTo>
                  <a:cubicBezTo>
                    <a:pt x="734" y="1205"/>
                    <a:pt x="724" y="1186"/>
                    <a:pt x="715" y="1164"/>
                  </a:cubicBezTo>
                  <a:cubicBezTo>
                    <a:pt x="715" y="1163"/>
                    <a:pt x="715" y="1163"/>
                    <a:pt x="716" y="1163"/>
                  </a:cubicBezTo>
                  <a:cubicBezTo>
                    <a:pt x="717" y="1163"/>
                    <a:pt x="722" y="1168"/>
                    <a:pt x="734" y="1192"/>
                  </a:cubicBezTo>
                  <a:cubicBezTo>
                    <a:pt x="741" y="1204"/>
                    <a:pt x="748" y="1215"/>
                    <a:pt x="753" y="1223"/>
                  </a:cubicBezTo>
                  <a:lnTo>
                    <a:pt x="753" y="1223"/>
                  </a:lnTo>
                  <a:cubicBezTo>
                    <a:pt x="753" y="1223"/>
                    <a:pt x="756" y="1224"/>
                    <a:pt x="775" y="1255"/>
                  </a:cubicBezTo>
                  <a:lnTo>
                    <a:pt x="781" y="1252"/>
                  </a:lnTo>
                  <a:cubicBezTo>
                    <a:pt x="773" y="1236"/>
                    <a:pt x="770" y="1228"/>
                    <a:pt x="771" y="1228"/>
                  </a:cubicBezTo>
                  <a:lnTo>
                    <a:pt x="771" y="1228"/>
                  </a:lnTo>
                  <a:cubicBezTo>
                    <a:pt x="771" y="1228"/>
                    <a:pt x="776" y="1236"/>
                    <a:pt x="784" y="1252"/>
                  </a:cubicBezTo>
                  <a:cubicBezTo>
                    <a:pt x="784" y="1252"/>
                    <a:pt x="787" y="1249"/>
                    <a:pt x="771" y="1217"/>
                  </a:cubicBezTo>
                  <a:cubicBezTo>
                    <a:pt x="775" y="1217"/>
                    <a:pt x="778" y="1217"/>
                    <a:pt x="793" y="1249"/>
                  </a:cubicBezTo>
                  <a:cubicBezTo>
                    <a:pt x="803" y="1264"/>
                    <a:pt x="807" y="1272"/>
                    <a:pt x="808" y="1272"/>
                  </a:cubicBezTo>
                  <a:cubicBezTo>
                    <a:pt x="808" y="1272"/>
                    <a:pt x="805" y="1263"/>
                    <a:pt x="797" y="1245"/>
                  </a:cubicBezTo>
                  <a:cubicBezTo>
                    <a:pt x="781" y="1220"/>
                    <a:pt x="780" y="1215"/>
                    <a:pt x="781" y="1214"/>
                  </a:cubicBezTo>
                  <a:lnTo>
                    <a:pt x="781" y="1214"/>
                  </a:lnTo>
                  <a:cubicBezTo>
                    <a:pt x="838" y="1297"/>
                    <a:pt x="935" y="1349"/>
                    <a:pt x="1038" y="1349"/>
                  </a:cubicBezTo>
                  <a:cubicBezTo>
                    <a:pt x="1054" y="1349"/>
                    <a:pt x="1069" y="1348"/>
                    <a:pt x="1085" y="1346"/>
                  </a:cubicBezTo>
                  <a:cubicBezTo>
                    <a:pt x="1247" y="1319"/>
                    <a:pt x="1360" y="1177"/>
                    <a:pt x="1350" y="1017"/>
                  </a:cubicBezTo>
                  <a:lnTo>
                    <a:pt x="1350" y="1017"/>
                  </a:lnTo>
                  <a:cubicBezTo>
                    <a:pt x="1351" y="1019"/>
                    <a:pt x="1352" y="1021"/>
                    <a:pt x="1352" y="1021"/>
                  </a:cubicBezTo>
                  <a:cubicBezTo>
                    <a:pt x="1353" y="1021"/>
                    <a:pt x="1351" y="1012"/>
                    <a:pt x="1348" y="995"/>
                  </a:cubicBezTo>
                  <a:lnTo>
                    <a:pt x="1348" y="995"/>
                  </a:lnTo>
                  <a:cubicBezTo>
                    <a:pt x="1349" y="1002"/>
                    <a:pt x="1350" y="1010"/>
                    <a:pt x="1350" y="1017"/>
                  </a:cubicBezTo>
                  <a:lnTo>
                    <a:pt x="1350" y="1017"/>
                  </a:lnTo>
                  <a:cubicBezTo>
                    <a:pt x="1349" y="1013"/>
                    <a:pt x="1346" y="1006"/>
                    <a:pt x="1342" y="995"/>
                  </a:cubicBezTo>
                  <a:lnTo>
                    <a:pt x="1336" y="995"/>
                  </a:lnTo>
                  <a:cubicBezTo>
                    <a:pt x="1339" y="1014"/>
                    <a:pt x="1338" y="1023"/>
                    <a:pt x="1335" y="1023"/>
                  </a:cubicBezTo>
                  <a:cubicBezTo>
                    <a:pt x="1332" y="1023"/>
                    <a:pt x="1328" y="1015"/>
                    <a:pt x="1323" y="998"/>
                  </a:cubicBezTo>
                  <a:lnTo>
                    <a:pt x="1320" y="998"/>
                  </a:lnTo>
                  <a:cubicBezTo>
                    <a:pt x="1326" y="1024"/>
                    <a:pt x="1325" y="1035"/>
                    <a:pt x="1321" y="1035"/>
                  </a:cubicBezTo>
                  <a:cubicBezTo>
                    <a:pt x="1313" y="1035"/>
                    <a:pt x="1297" y="1006"/>
                    <a:pt x="1285" y="963"/>
                  </a:cubicBezTo>
                  <a:cubicBezTo>
                    <a:pt x="1282" y="949"/>
                    <a:pt x="1279" y="941"/>
                    <a:pt x="1279" y="941"/>
                  </a:cubicBezTo>
                  <a:lnTo>
                    <a:pt x="1279" y="941"/>
                  </a:lnTo>
                  <a:cubicBezTo>
                    <a:pt x="1279" y="941"/>
                    <a:pt x="1282" y="958"/>
                    <a:pt x="1292" y="1001"/>
                  </a:cubicBezTo>
                  <a:cubicBezTo>
                    <a:pt x="1301" y="1035"/>
                    <a:pt x="1301" y="1035"/>
                    <a:pt x="1298" y="1035"/>
                  </a:cubicBezTo>
                  <a:cubicBezTo>
                    <a:pt x="1285" y="1001"/>
                    <a:pt x="1282" y="1001"/>
                    <a:pt x="1279" y="1001"/>
                  </a:cubicBezTo>
                  <a:cubicBezTo>
                    <a:pt x="1276" y="1001"/>
                    <a:pt x="1273" y="1001"/>
                    <a:pt x="1260" y="967"/>
                  </a:cubicBezTo>
                  <a:lnTo>
                    <a:pt x="1260" y="967"/>
                  </a:lnTo>
                  <a:cubicBezTo>
                    <a:pt x="1265" y="984"/>
                    <a:pt x="1267" y="992"/>
                    <a:pt x="1267" y="992"/>
                  </a:cubicBezTo>
                  <a:cubicBezTo>
                    <a:pt x="1267" y="992"/>
                    <a:pt x="1263" y="984"/>
                    <a:pt x="1257" y="967"/>
                  </a:cubicBezTo>
                  <a:cubicBezTo>
                    <a:pt x="1248" y="945"/>
                    <a:pt x="1238" y="923"/>
                    <a:pt x="1235" y="898"/>
                  </a:cubicBezTo>
                  <a:cubicBezTo>
                    <a:pt x="1235" y="898"/>
                    <a:pt x="1238" y="898"/>
                    <a:pt x="1229" y="863"/>
                  </a:cubicBezTo>
                  <a:cubicBezTo>
                    <a:pt x="1223" y="841"/>
                    <a:pt x="1216" y="819"/>
                    <a:pt x="1207" y="794"/>
                  </a:cubicBezTo>
                  <a:cubicBezTo>
                    <a:pt x="1202" y="782"/>
                    <a:pt x="1199" y="774"/>
                    <a:pt x="1198" y="774"/>
                  </a:cubicBezTo>
                  <a:lnTo>
                    <a:pt x="1198" y="774"/>
                  </a:lnTo>
                  <a:cubicBezTo>
                    <a:pt x="1198" y="774"/>
                    <a:pt x="1202" y="791"/>
                    <a:pt x="1213" y="832"/>
                  </a:cubicBezTo>
                  <a:cubicBezTo>
                    <a:pt x="1223" y="866"/>
                    <a:pt x="1238" y="935"/>
                    <a:pt x="1248" y="970"/>
                  </a:cubicBezTo>
                  <a:cubicBezTo>
                    <a:pt x="1252" y="994"/>
                    <a:pt x="1258" y="1018"/>
                    <a:pt x="1257" y="1018"/>
                  </a:cubicBezTo>
                  <a:cubicBezTo>
                    <a:pt x="1256" y="1018"/>
                    <a:pt x="1255" y="1014"/>
                    <a:pt x="1251" y="1004"/>
                  </a:cubicBezTo>
                  <a:lnTo>
                    <a:pt x="1251" y="1004"/>
                  </a:lnTo>
                  <a:cubicBezTo>
                    <a:pt x="1260" y="1039"/>
                    <a:pt x="1265" y="1056"/>
                    <a:pt x="1264" y="1056"/>
                  </a:cubicBezTo>
                  <a:cubicBezTo>
                    <a:pt x="1263" y="1056"/>
                    <a:pt x="1256" y="1039"/>
                    <a:pt x="1242" y="1004"/>
                  </a:cubicBezTo>
                  <a:cubicBezTo>
                    <a:pt x="1234" y="987"/>
                    <a:pt x="1230" y="979"/>
                    <a:pt x="1229" y="979"/>
                  </a:cubicBezTo>
                  <a:lnTo>
                    <a:pt x="1229" y="979"/>
                  </a:lnTo>
                  <a:cubicBezTo>
                    <a:pt x="1228" y="979"/>
                    <a:pt x="1230" y="988"/>
                    <a:pt x="1235" y="1007"/>
                  </a:cubicBezTo>
                  <a:cubicBezTo>
                    <a:pt x="1235" y="1007"/>
                    <a:pt x="1238" y="1023"/>
                    <a:pt x="1237" y="1023"/>
                  </a:cubicBezTo>
                  <a:cubicBezTo>
                    <a:pt x="1237" y="1023"/>
                    <a:pt x="1235" y="1019"/>
                    <a:pt x="1232" y="1007"/>
                  </a:cubicBezTo>
                  <a:cubicBezTo>
                    <a:pt x="1220" y="973"/>
                    <a:pt x="1216" y="973"/>
                    <a:pt x="1213" y="973"/>
                  </a:cubicBezTo>
                  <a:cubicBezTo>
                    <a:pt x="1210" y="963"/>
                    <a:pt x="1208" y="958"/>
                    <a:pt x="1207" y="958"/>
                  </a:cubicBezTo>
                  <a:lnTo>
                    <a:pt x="1207" y="958"/>
                  </a:lnTo>
                  <a:cubicBezTo>
                    <a:pt x="1206" y="958"/>
                    <a:pt x="1213" y="983"/>
                    <a:pt x="1220" y="1007"/>
                  </a:cubicBezTo>
                  <a:cubicBezTo>
                    <a:pt x="1229" y="1042"/>
                    <a:pt x="1234" y="1059"/>
                    <a:pt x="1233" y="1059"/>
                  </a:cubicBezTo>
                  <a:cubicBezTo>
                    <a:pt x="1233" y="1059"/>
                    <a:pt x="1227" y="1042"/>
                    <a:pt x="1216" y="1007"/>
                  </a:cubicBezTo>
                  <a:cubicBezTo>
                    <a:pt x="1207" y="973"/>
                    <a:pt x="1185" y="904"/>
                    <a:pt x="1185" y="904"/>
                  </a:cubicBezTo>
                  <a:lnTo>
                    <a:pt x="1185" y="904"/>
                  </a:lnTo>
                  <a:cubicBezTo>
                    <a:pt x="1185" y="904"/>
                    <a:pt x="1195" y="938"/>
                    <a:pt x="1204" y="973"/>
                  </a:cubicBezTo>
                  <a:cubicBezTo>
                    <a:pt x="1211" y="997"/>
                    <a:pt x="1219" y="1022"/>
                    <a:pt x="1219" y="1022"/>
                  </a:cubicBezTo>
                  <a:cubicBezTo>
                    <a:pt x="1219" y="1022"/>
                    <a:pt x="1217" y="1017"/>
                    <a:pt x="1213" y="1007"/>
                  </a:cubicBezTo>
                  <a:cubicBezTo>
                    <a:pt x="1201" y="973"/>
                    <a:pt x="1198" y="973"/>
                    <a:pt x="1198" y="973"/>
                  </a:cubicBezTo>
                  <a:cubicBezTo>
                    <a:pt x="1198" y="973"/>
                    <a:pt x="1198" y="973"/>
                    <a:pt x="1197" y="973"/>
                  </a:cubicBezTo>
                  <a:cubicBezTo>
                    <a:pt x="1197" y="973"/>
                    <a:pt x="1193" y="971"/>
                    <a:pt x="1185" y="941"/>
                  </a:cubicBezTo>
                  <a:cubicBezTo>
                    <a:pt x="1172" y="901"/>
                    <a:pt x="1167" y="884"/>
                    <a:pt x="1166" y="884"/>
                  </a:cubicBezTo>
                  <a:lnTo>
                    <a:pt x="1166" y="884"/>
                  </a:lnTo>
                  <a:cubicBezTo>
                    <a:pt x="1165" y="884"/>
                    <a:pt x="1167" y="893"/>
                    <a:pt x="1169" y="907"/>
                  </a:cubicBezTo>
                  <a:cubicBezTo>
                    <a:pt x="1173" y="929"/>
                    <a:pt x="1179" y="954"/>
                    <a:pt x="1185" y="976"/>
                  </a:cubicBezTo>
                  <a:cubicBezTo>
                    <a:pt x="1198" y="1010"/>
                    <a:pt x="1195" y="1010"/>
                    <a:pt x="1195" y="1010"/>
                  </a:cubicBezTo>
                  <a:cubicBezTo>
                    <a:pt x="1191" y="1010"/>
                    <a:pt x="1188" y="1010"/>
                    <a:pt x="1201" y="1045"/>
                  </a:cubicBezTo>
                  <a:cubicBezTo>
                    <a:pt x="1210" y="1079"/>
                    <a:pt x="1210" y="1079"/>
                    <a:pt x="1207" y="1079"/>
                  </a:cubicBezTo>
                  <a:cubicBezTo>
                    <a:pt x="1196" y="1050"/>
                    <a:pt x="1193" y="1048"/>
                    <a:pt x="1192" y="1048"/>
                  </a:cubicBezTo>
                  <a:cubicBezTo>
                    <a:pt x="1191" y="1048"/>
                    <a:pt x="1191" y="1048"/>
                    <a:pt x="1191" y="1048"/>
                  </a:cubicBezTo>
                  <a:cubicBezTo>
                    <a:pt x="1194" y="1058"/>
                    <a:pt x="1195" y="1062"/>
                    <a:pt x="1195" y="1062"/>
                  </a:cubicBezTo>
                  <a:cubicBezTo>
                    <a:pt x="1193" y="1062"/>
                    <a:pt x="1185" y="1038"/>
                    <a:pt x="1176" y="1014"/>
                  </a:cubicBezTo>
                  <a:cubicBezTo>
                    <a:pt x="1169" y="996"/>
                    <a:pt x="1166" y="988"/>
                    <a:pt x="1166" y="988"/>
                  </a:cubicBezTo>
                  <a:lnTo>
                    <a:pt x="1166" y="988"/>
                  </a:lnTo>
                  <a:cubicBezTo>
                    <a:pt x="1166" y="988"/>
                    <a:pt x="1168" y="996"/>
                    <a:pt x="1173" y="1014"/>
                  </a:cubicBezTo>
                  <a:cubicBezTo>
                    <a:pt x="1184" y="1048"/>
                    <a:pt x="1188" y="1065"/>
                    <a:pt x="1187" y="1065"/>
                  </a:cubicBezTo>
                  <a:cubicBezTo>
                    <a:pt x="1187" y="1065"/>
                    <a:pt x="1180" y="1048"/>
                    <a:pt x="1169" y="1014"/>
                  </a:cubicBezTo>
                  <a:lnTo>
                    <a:pt x="1157" y="979"/>
                  </a:lnTo>
                  <a:cubicBezTo>
                    <a:pt x="1160" y="979"/>
                    <a:pt x="1160" y="979"/>
                    <a:pt x="1151" y="945"/>
                  </a:cubicBezTo>
                  <a:cubicBezTo>
                    <a:pt x="1148" y="945"/>
                    <a:pt x="1148" y="945"/>
                    <a:pt x="1135" y="913"/>
                  </a:cubicBezTo>
                  <a:lnTo>
                    <a:pt x="1135" y="913"/>
                  </a:lnTo>
                  <a:cubicBezTo>
                    <a:pt x="1154" y="970"/>
                    <a:pt x="1166" y="1026"/>
                    <a:pt x="1179" y="1086"/>
                  </a:cubicBezTo>
                  <a:cubicBezTo>
                    <a:pt x="1176" y="1086"/>
                    <a:pt x="1173" y="1086"/>
                    <a:pt x="1163" y="1051"/>
                  </a:cubicBezTo>
                  <a:cubicBezTo>
                    <a:pt x="1151" y="1017"/>
                    <a:pt x="1151" y="1017"/>
                    <a:pt x="1148" y="1017"/>
                  </a:cubicBezTo>
                  <a:cubicBezTo>
                    <a:pt x="1144" y="1017"/>
                    <a:pt x="1144" y="1017"/>
                    <a:pt x="1166" y="1086"/>
                  </a:cubicBezTo>
                  <a:cubicBezTo>
                    <a:pt x="1172" y="1100"/>
                    <a:pt x="1176" y="1111"/>
                    <a:pt x="1179" y="1120"/>
                  </a:cubicBezTo>
                  <a:lnTo>
                    <a:pt x="1179" y="1120"/>
                  </a:lnTo>
                  <a:cubicBezTo>
                    <a:pt x="1169" y="1098"/>
                    <a:pt x="1160" y="1073"/>
                    <a:pt x="1151" y="1051"/>
                  </a:cubicBezTo>
                  <a:lnTo>
                    <a:pt x="1148" y="1054"/>
                  </a:lnTo>
                  <a:cubicBezTo>
                    <a:pt x="1138" y="1020"/>
                    <a:pt x="1138" y="1020"/>
                    <a:pt x="1126" y="985"/>
                  </a:cubicBezTo>
                  <a:lnTo>
                    <a:pt x="1126" y="985"/>
                  </a:lnTo>
                  <a:cubicBezTo>
                    <a:pt x="1126" y="985"/>
                    <a:pt x="1122" y="985"/>
                    <a:pt x="1135" y="1020"/>
                  </a:cubicBezTo>
                  <a:cubicBezTo>
                    <a:pt x="1157" y="1089"/>
                    <a:pt x="1154" y="1089"/>
                    <a:pt x="1154" y="1089"/>
                  </a:cubicBezTo>
                  <a:cubicBezTo>
                    <a:pt x="1150" y="1079"/>
                    <a:pt x="1148" y="1074"/>
                    <a:pt x="1148" y="1074"/>
                  </a:cubicBezTo>
                  <a:lnTo>
                    <a:pt x="1148" y="1074"/>
                  </a:lnTo>
                  <a:cubicBezTo>
                    <a:pt x="1147" y="1074"/>
                    <a:pt x="1153" y="1099"/>
                    <a:pt x="1160" y="1123"/>
                  </a:cubicBezTo>
                  <a:cubicBezTo>
                    <a:pt x="1165" y="1137"/>
                    <a:pt x="1168" y="1146"/>
                    <a:pt x="1167" y="1146"/>
                  </a:cubicBezTo>
                  <a:cubicBezTo>
                    <a:pt x="1167" y="1146"/>
                    <a:pt x="1160" y="1129"/>
                    <a:pt x="1148" y="1089"/>
                  </a:cubicBezTo>
                  <a:cubicBezTo>
                    <a:pt x="1127" y="1033"/>
                    <a:pt x="1117" y="1009"/>
                    <a:pt x="1117" y="1009"/>
                  </a:cubicBezTo>
                  <a:lnTo>
                    <a:pt x="1117" y="1009"/>
                  </a:lnTo>
                  <a:cubicBezTo>
                    <a:pt x="1117" y="1009"/>
                    <a:pt x="1122" y="1025"/>
                    <a:pt x="1132" y="1054"/>
                  </a:cubicBezTo>
                  <a:cubicBezTo>
                    <a:pt x="1141" y="1079"/>
                    <a:pt x="1148" y="1103"/>
                    <a:pt x="1147" y="1103"/>
                  </a:cubicBezTo>
                  <a:cubicBezTo>
                    <a:pt x="1147" y="1103"/>
                    <a:pt x="1145" y="1099"/>
                    <a:pt x="1141" y="1089"/>
                  </a:cubicBezTo>
                  <a:lnTo>
                    <a:pt x="1129" y="1057"/>
                  </a:lnTo>
                  <a:lnTo>
                    <a:pt x="1129" y="1057"/>
                  </a:lnTo>
                  <a:cubicBezTo>
                    <a:pt x="1138" y="1085"/>
                    <a:pt x="1139" y="1096"/>
                    <a:pt x="1137" y="1096"/>
                  </a:cubicBezTo>
                  <a:cubicBezTo>
                    <a:pt x="1134" y="1096"/>
                    <a:pt x="1125" y="1077"/>
                    <a:pt x="1119" y="1057"/>
                  </a:cubicBezTo>
                  <a:cubicBezTo>
                    <a:pt x="1111" y="1040"/>
                    <a:pt x="1108" y="1032"/>
                    <a:pt x="1107" y="1032"/>
                  </a:cubicBezTo>
                  <a:lnTo>
                    <a:pt x="1107" y="1032"/>
                  </a:lnTo>
                  <a:cubicBezTo>
                    <a:pt x="1106" y="1032"/>
                    <a:pt x="1108" y="1040"/>
                    <a:pt x="1113" y="1057"/>
                  </a:cubicBezTo>
                  <a:cubicBezTo>
                    <a:pt x="1122" y="1092"/>
                    <a:pt x="1119" y="1092"/>
                    <a:pt x="1116" y="1095"/>
                  </a:cubicBezTo>
                  <a:cubicBezTo>
                    <a:pt x="1110" y="1081"/>
                    <a:pt x="1105" y="1073"/>
                    <a:pt x="1102" y="1073"/>
                  </a:cubicBezTo>
                  <a:lnTo>
                    <a:pt x="1102" y="1073"/>
                  </a:lnTo>
                  <a:cubicBezTo>
                    <a:pt x="1098" y="1073"/>
                    <a:pt x="1100" y="1090"/>
                    <a:pt x="1113" y="1129"/>
                  </a:cubicBezTo>
                  <a:lnTo>
                    <a:pt x="1110" y="1129"/>
                  </a:lnTo>
                  <a:cubicBezTo>
                    <a:pt x="1097" y="1098"/>
                    <a:pt x="1094" y="1098"/>
                    <a:pt x="1091" y="1098"/>
                  </a:cubicBezTo>
                  <a:cubicBezTo>
                    <a:pt x="1088" y="1098"/>
                    <a:pt x="1072" y="1067"/>
                    <a:pt x="1072" y="1067"/>
                  </a:cubicBezTo>
                  <a:cubicBezTo>
                    <a:pt x="1058" y="1033"/>
                    <a:pt x="1051" y="1016"/>
                    <a:pt x="1050" y="1016"/>
                  </a:cubicBezTo>
                  <a:lnTo>
                    <a:pt x="1050" y="1016"/>
                  </a:lnTo>
                  <a:cubicBezTo>
                    <a:pt x="1049" y="1016"/>
                    <a:pt x="1055" y="1033"/>
                    <a:pt x="1069" y="1067"/>
                  </a:cubicBezTo>
                  <a:cubicBezTo>
                    <a:pt x="1082" y="1101"/>
                    <a:pt x="1079" y="1101"/>
                    <a:pt x="1060" y="1104"/>
                  </a:cubicBezTo>
                  <a:cubicBezTo>
                    <a:pt x="1059" y="1105"/>
                    <a:pt x="1059" y="1105"/>
                    <a:pt x="1058" y="1105"/>
                  </a:cubicBezTo>
                  <a:cubicBezTo>
                    <a:pt x="1048" y="1105"/>
                    <a:pt x="1028" y="1076"/>
                    <a:pt x="1025" y="1076"/>
                  </a:cubicBezTo>
                  <a:lnTo>
                    <a:pt x="1025" y="1076"/>
                  </a:lnTo>
                  <a:lnTo>
                    <a:pt x="1038" y="1108"/>
                  </a:lnTo>
                  <a:lnTo>
                    <a:pt x="1035" y="1111"/>
                  </a:lnTo>
                  <a:lnTo>
                    <a:pt x="1022" y="1076"/>
                  </a:lnTo>
                  <a:lnTo>
                    <a:pt x="1022" y="1076"/>
                  </a:lnTo>
                  <a:cubicBezTo>
                    <a:pt x="1026" y="1088"/>
                    <a:pt x="1027" y="1092"/>
                    <a:pt x="1027" y="1092"/>
                  </a:cubicBezTo>
                  <a:cubicBezTo>
                    <a:pt x="1026" y="1092"/>
                    <a:pt x="1019" y="1076"/>
                    <a:pt x="1019" y="1076"/>
                  </a:cubicBezTo>
                  <a:cubicBezTo>
                    <a:pt x="1005" y="1044"/>
                    <a:pt x="997" y="1028"/>
                    <a:pt x="994" y="1028"/>
                  </a:cubicBezTo>
                  <a:lnTo>
                    <a:pt x="994" y="1028"/>
                  </a:lnTo>
                  <a:cubicBezTo>
                    <a:pt x="992" y="1028"/>
                    <a:pt x="997" y="1046"/>
                    <a:pt x="1010" y="1079"/>
                  </a:cubicBezTo>
                  <a:cubicBezTo>
                    <a:pt x="1022" y="1112"/>
                    <a:pt x="1028" y="1129"/>
                    <a:pt x="1028" y="1129"/>
                  </a:cubicBezTo>
                  <a:cubicBezTo>
                    <a:pt x="1027" y="1129"/>
                    <a:pt x="1019" y="1112"/>
                    <a:pt x="1003" y="1079"/>
                  </a:cubicBezTo>
                  <a:cubicBezTo>
                    <a:pt x="989" y="1047"/>
                    <a:pt x="982" y="1030"/>
                    <a:pt x="982" y="1030"/>
                  </a:cubicBezTo>
                  <a:lnTo>
                    <a:pt x="982" y="1030"/>
                  </a:lnTo>
                  <a:cubicBezTo>
                    <a:pt x="981" y="1030"/>
                    <a:pt x="988" y="1048"/>
                    <a:pt x="1000" y="1082"/>
                  </a:cubicBezTo>
                  <a:cubicBezTo>
                    <a:pt x="1005" y="1095"/>
                    <a:pt x="1008" y="1103"/>
                    <a:pt x="1007" y="1103"/>
                  </a:cubicBezTo>
                  <a:cubicBezTo>
                    <a:pt x="1006" y="1103"/>
                    <a:pt x="998" y="1087"/>
                    <a:pt x="981" y="1048"/>
                  </a:cubicBezTo>
                  <a:cubicBezTo>
                    <a:pt x="974" y="1032"/>
                    <a:pt x="970" y="1024"/>
                    <a:pt x="969" y="1024"/>
                  </a:cubicBezTo>
                  <a:lnTo>
                    <a:pt x="969" y="1024"/>
                  </a:lnTo>
                  <a:cubicBezTo>
                    <a:pt x="969" y="1024"/>
                    <a:pt x="972" y="1032"/>
                    <a:pt x="978" y="1048"/>
                  </a:cubicBezTo>
                  <a:cubicBezTo>
                    <a:pt x="999" y="1104"/>
                    <a:pt x="1008" y="1129"/>
                    <a:pt x="1006" y="1129"/>
                  </a:cubicBezTo>
                  <a:cubicBezTo>
                    <a:pt x="1005" y="1129"/>
                    <a:pt x="997" y="1113"/>
                    <a:pt x="985" y="1082"/>
                  </a:cubicBezTo>
                  <a:cubicBezTo>
                    <a:pt x="972" y="1050"/>
                    <a:pt x="965" y="1033"/>
                    <a:pt x="964" y="1033"/>
                  </a:cubicBezTo>
                  <a:lnTo>
                    <a:pt x="964" y="1033"/>
                  </a:lnTo>
                  <a:cubicBezTo>
                    <a:pt x="963" y="1033"/>
                    <a:pt x="969" y="1051"/>
                    <a:pt x="981" y="1086"/>
                  </a:cubicBezTo>
                  <a:cubicBezTo>
                    <a:pt x="987" y="1100"/>
                    <a:pt x="989" y="1108"/>
                    <a:pt x="987" y="1108"/>
                  </a:cubicBezTo>
                  <a:cubicBezTo>
                    <a:pt x="985" y="1108"/>
                    <a:pt x="976" y="1092"/>
                    <a:pt x="959" y="1054"/>
                  </a:cubicBezTo>
                  <a:lnTo>
                    <a:pt x="959" y="1054"/>
                  </a:lnTo>
                  <a:cubicBezTo>
                    <a:pt x="959" y="1054"/>
                    <a:pt x="956" y="1054"/>
                    <a:pt x="969" y="1089"/>
                  </a:cubicBezTo>
                  <a:cubicBezTo>
                    <a:pt x="974" y="1107"/>
                    <a:pt x="979" y="1128"/>
                    <a:pt x="976" y="1128"/>
                  </a:cubicBezTo>
                  <a:cubicBezTo>
                    <a:pt x="974" y="1128"/>
                    <a:pt x="968" y="1119"/>
                    <a:pt x="956" y="1092"/>
                  </a:cubicBezTo>
                  <a:lnTo>
                    <a:pt x="947" y="1092"/>
                  </a:lnTo>
                  <a:cubicBezTo>
                    <a:pt x="956" y="1113"/>
                    <a:pt x="941" y="1125"/>
                    <a:pt x="923" y="1125"/>
                  </a:cubicBezTo>
                  <a:cubicBezTo>
                    <a:pt x="911" y="1125"/>
                    <a:pt x="898" y="1120"/>
                    <a:pt x="891" y="1108"/>
                  </a:cubicBezTo>
                  <a:cubicBezTo>
                    <a:pt x="887" y="1108"/>
                    <a:pt x="887" y="1108"/>
                    <a:pt x="900" y="1142"/>
                  </a:cubicBezTo>
                  <a:cubicBezTo>
                    <a:pt x="905" y="1151"/>
                    <a:pt x="906" y="1155"/>
                    <a:pt x="906" y="1155"/>
                  </a:cubicBezTo>
                  <a:cubicBezTo>
                    <a:pt x="905" y="1155"/>
                    <a:pt x="893" y="1133"/>
                    <a:pt x="884" y="1111"/>
                  </a:cubicBezTo>
                  <a:lnTo>
                    <a:pt x="884" y="1111"/>
                  </a:lnTo>
                  <a:cubicBezTo>
                    <a:pt x="884" y="1111"/>
                    <a:pt x="881" y="1111"/>
                    <a:pt x="894" y="1142"/>
                  </a:cubicBezTo>
                  <a:lnTo>
                    <a:pt x="891" y="1145"/>
                  </a:lnTo>
                  <a:cubicBezTo>
                    <a:pt x="884" y="1128"/>
                    <a:pt x="880" y="1120"/>
                    <a:pt x="878" y="1120"/>
                  </a:cubicBezTo>
                  <a:lnTo>
                    <a:pt x="878" y="1120"/>
                  </a:lnTo>
                  <a:cubicBezTo>
                    <a:pt x="877" y="1120"/>
                    <a:pt x="879" y="1129"/>
                    <a:pt x="887" y="1145"/>
                  </a:cubicBezTo>
                  <a:cubicBezTo>
                    <a:pt x="900" y="1180"/>
                    <a:pt x="897" y="1180"/>
                    <a:pt x="897" y="1180"/>
                  </a:cubicBezTo>
                  <a:cubicBezTo>
                    <a:pt x="883" y="1156"/>
                    <a:pt x="877" y="1150"/>
                    <a:pt x="874" y="1150"/>
                  </a:cubicBezTo>
                  <a:cubicBezTo>
                    <a:pt x="873" y="1150"/>
                    <a:pt x="872" y="1151"/>
                    <a:pt x="872" y="1151"/>
                  </a:cubicBezTo>
                  <a:cubicBezTo>
                    <a:pt x="869" y="1151"/>
                    <a:pt x="878" y="1186"/>
                    <a:pt x="875" y="1186"/>
                  </a:cubicBezTo>
                  <a:cubicBezTo>
                    <a:pt x="869" y="1186"/>
                    <a:pt x="869" y="1189"/>
                    <a:pt x="884" y="1220"/>
                  </a:cubicBezTo>
                  <a:cubicBezTo>
                    <a:pt x="884" y="1220"/>
                    <a:pt x="881" y="1220"/>
                    <a:pt x="897" y="1252"/>
                  </a:cubicBezTo>
                  <a:cubicBezTo>
                    <a:pt x="897" y="1252"/>
                    <a:pt x="881" y="1220"/>
                    <a:pt x="865" y="1189"/>
                  </a:cubicBezTo>
                  <a:cubicBezTo>
                    <a:pt x="847" y="1151"/>
                    <a:pt x="838" y="1136"/>
                    <a:pt x="835" y="1136"/>
                  </a:cubicBezTo>
                  <a:lnTo>
                    <a:pt x="835" y="1136"/>
                  </a:lnTo>
                  <a:cubicBezTo>
                    <a:pt x="833" y="1136"/>
                    <a:pt x="835" y="1144"/>
                    <a:pt x="840" y="1158"/>
                  </a:cubicBezTo>
                  <a:cubicBezTo>
                    <a:pt x="825" y="1127"/>
                    <a:pt x="816" y="1111"/>
                    <a:pt x="815" y="1111"/>
                  </a:cubicBezTo>
                  <a:lnTo>
                    <a:pt x="815" y="1111"/>
                  </a:lnTo>
                  <a:cubicBezTo>
                    <a:pt x="814" y="1111"/>
                    <a:pt x="821" y="1127"/>
                    <a:pt x="837" y="1161"/>
                  </a:cubicBezTo>
                  <a:cubicBezTo>
                    <a:pt x="850" y="1192"/>
                    <a:pt x="850" y="1192"/>
                    <a:pt x="850" y="1192"/>
                  </a:cubicBezTo>
                  <a:cubicBezTo>
                    <a:pt x="839" y="1175"/>
                    <a:pt x="827" y="1158"/>
                    <a:pt x="823" y="1158"/>
                  </a:cubicBezTo>
                  <a:lnTo>
                    <a:pt x="823" y="1158"/>
                  </a:lnTo>
                  <a:cubicBezTo>
                    <a:pt x="820" y="1158"/>
                    <a:pt x="822" y="1169"/>
                    <a:pt x="834" y="1198"/>
                  </a:cubicBezTo>
                  <a:lnTo>
                    <a:pt x="831" y="1198"/>
                  </a:lnTo>
                  <a:cubicBezTo>
                    <a:pt x="816" y="1168"/>
                    <a:pt x="815" y="1167"/>
                    <a:pt x="815" y="1167"/>
                  </a:cubicBezTo>
                  <a:lnTo>
                    <a:pt x="815" y="1167"/>
                  </a:lnTo>
                  <a:cubicBezTo>
                    <a:pt x="822" y="1183"/>
                    <a:pt x="824" y="1191"/>
                    <a:pt x="823" y="1191"/>
                  </a:cubicBezTo>
                  <a:cubicBezTo>
                    <a:pt x="822" y="1191"/>
                    <a:pt x="817" y="1183"/>
                    <a:pt x="809" y="1167"/>
                  </a:cubicBezTo>
                  <a:lnTo>
                    <a:pt x="809" y="1167"/>
                  </a:lnTo>
                  <a:cubicBezTo>
                    <a:pt x="809" y="1167"/>
                    <a:pt x="809" y="1168"/>
                    <a:pt x="822" y="1202"/>
                  </a:cubicBezTo>
                  <a:cubicBezTo>
                    <a:pt x="828" y="1215"/>
                    <a:pt x="832" y="1222"/>
                    <a:pt x="832" y="1222"/>
                  </a:cubicBezTo>
                  <a:cubicBezTo>
                    <a:pt x="831" y="1222"/>
                    <a:pt x="823" y="1207"/>
                    <a:pt x="803" y="1170"/>
                  </a:cubicBezTo>
                  <a:cubicBezTo>
                    <a:pt x="786" y="1139"/>
                    <a:pt x="776" y="1123"/>
                    <a:pt x="775" y="1123"/>
                  </a:cubicBezTo>
                  <a:lnTo>
                    <a:pt x="775" y="1123"/>
                  </a:lnTo>
                  <a:cubicBezTo>
                    <a:pt x="775" y="1123"/>
                    <a:pt x="782" y="1139"/>
                    <a:pt x="800" y="1170"/>
                  </a:cubicBezTo>
                  <a:cubicBezTo>
                    <a:pt x="815" y="1202"/>
                    <a:pt x="815" y="1202"/>
                    <a:pt x="809" y="1205"/>
                  </a:cubicBezTo>
                  <a:cubicBezTo>
                    <a:pt x="809" y="1205"/>
                    <a:pt x="809" y="1205"/>
                    <a:pt x="808" y="1205"/>
                  </a:cubicBezTo>
                  <a:cubicBezTo>
                    <a:pt x="804" y="1205"/>
                    <a:pt x="784" y="1176"/>
                    <a:pt x="784" y="1176"/>
                  </a:cubicBezTo>
                  <a:cubicBezTo>
                    <a:pt x="777" y="1166"/>
                    <a:pt x="774" y="1163"/>
                    <a:pt x="773" y="1163"/>
                  </a:cubicBezTo>
                  <a:lnTo>
                    <a:pt x="773" y="1163"/>
                  </a:lnTo>
                  <a:cubicBezTo>
                    <a:pt x="772" y="1163"/>
                    <a:pt x="781" y="1176"/>
                    <a:pt x="781" y="1176"/>
                  </a:cubicBezTo>
                  <a:cubicBezTo>
                    <a:pt x="800" y="1208"/>
                    <a:pt x="800" y="1208"/>
                    <a:pt x="793" y="1211"/>
                  </a:cubicBezTo>
                  <a:cubicBezTo>
                    <a:pt x="793" y="1211"/>
                    <a:pt x="771" y="1180"/>
                    <a:pt x="771" y="1180"/>
                  </a:cubicBezTo>
                  <a:lnTo>
                    <a:pt x="771" y="1180"/>
                  </a:lnTo>
                  <a:cubicBezTo>
                    <a:pt x="768" y="1183"/>
                    <a:pt x="768" y="1183"/>
                    <a:pt x="784" y="1214"/>
                  </a:cubicBezTo>
                  <a:lnTo>
                    <a:pt x="781" y="1214"/>
                  </a:lnTo>
                  <a:cubicBezTo>
                    <a:pt x="781" y="1214"/>
                    <a:pt x="781" y="1214"/>
                    <a:pt x="781" y="1214"/>
                  </a:cubicBezTo>
                  <a:lnTo>
                    <a:pt x="781" y="1214"/>
                  </a:lnTo>
                  <a:cubicBezTo>
                    <a:pt x="756" y="1179"/>
                    <a:pt x="738" y="1137"/>
                    <a:pt x="731" y="1092"/>
                  </a:cubicBezTo>
                  <a:cubicBezTo>
                    <a:pt x="712" y="994"/>
                    <a:pt x="742" y="897"/>
                    <a:pt x="804" y="828"/>
                  </a:cubicBezTo>
                  <a:lnTo>
                    <a:pt x="804" y="828"/>
                  </a:lnTo>
                  <a:cubicBezTo>
                    <a:pt x="800" y="820"/>
                    <a:pt x="797" y="812"/>
                    <a:pt x="793" y="804"/>
                  </a:cubicBezTo>
                  <a:cubicBezTo>
                    <a:pt x="779" y="780"/>
                    <a:pt x="774" y="774"/>
                    <a:pt x="772" y="774"/>
                  </a:cubicBezTo>
                  <a:cubicBezTo>
                    <a:pt x="772" y="774"/>
                    <a:pt x="771" y="775"/>
                    <a:pt x="771" y="775"/>
                  </a:cubicBezTo>
                  <a:lnTo>
                    <a:pt x="762" y="775"/>
                  </a:lnTo>
                  <a:cubicBezTo>
                    <a:pt x="753" y="760"/>
                    <a:pt x="747" y="752"/>
                    <a:pt x="746" y="752"/>
                  </a:cubicBezTo>
                  <a:lnTo>
                    <a:pt x="746" y="752"/>
                  </a:lnTo>
                  <a:cubicBezTo>
                    <a:pt x="745" y="752"/>
                    <a:pt x="748" y="761"/>
                    <a:pt x="756" y="778"/>
                  </a:cubicBezTo>
                  <a:cubicBezTo>
                    <a:pt x="759" y="785"/>
                    <a:pt x="761" y="790"/>
                    <a:pt x="762" y="793"/>
                  </a:cubicBezTo>
                  <a:lnTo>
                    <a:pt x="762" y="793"/>
                  </a:lnTo>
                  <a:cubicBezTo>
                    <a:pt x="751" y="774"/>
                    <a:pt x="742" y="765"/>
                    <a:pt x="737" y="765"/>
                  </a:cubicBezTo>
                  <a:cubicBezTo>
                    <a:pt x="731" y="765"/>
                    <a:pt x="732" y="780"/>
                    <a:pt x="744" y="809"/>
                  </a:cubicBezTo>
                  <a:lnTo>
                    <a:pt x="744" y="809"/>
                  </a:lnTo>
                  <a:cubicBezTo>
                    <a:pt x="740" y="801"/>
                    <a:pt x="738" y="800"/>
                    <a:pt x="731" y="785"/>
                  </a:cubicBezTo>
                  <a:cubicBezTo>
                    <a:pt x="718" y="753"/>
                    <a:pt x="715" y="753"/>
                    <a:pt x="712" y="753"/>
                  </a:cubicBezTo>
                  <a:cubicBezTo>
                    <a:pt x="709" y="753"/>
                    <a:pt x="718" y="788"/>
                    <a:pt x="712" y="791"/>
                  </a:cubicBezTo>
                  <a:cubicBezTo>
                    <a:pt x="706" y="794"/>
                    <a:pt x="699" y="794"/>
                    <a:pt x="715" y="829"/>
                  </a:cubicBezTo>
                  <a:cubicBezTo>
                    <a:pt x="712" y="829"/>
                    <a:pt x="712" y="829"/>
                    <a:pt x="696" y="794"/>
                  </a:cubicBezTo>
                  <a:cubicBezTo>
                    <a:pt x="684" y="763"/>
                    <a:pt x="684" y="763"/>
                    <a:pt x="681" y="763"/>
                  </a:cubicBezTo>
                  <a:cubicBezTo>
                    <a:pt x="690" y="785"/>
                    <a:pt x="699" y="807"/>
                    <a:pt x="709" y="829"/>
                  </a:cubicBezTo>
                  <a:cubicBezTo>
                    <a:pt x="717" y="845"/>
                    <a:pt x="720" y="854"/>
                    <a:pt x="718" y="854"/>
                  </a:cubicBezTo>
                  <a:cubicBezTo>
                    <a:pt x="717" y="854"/>
                    <a:pt x="711" y="847"/>
                    <a:pt x="703" y="832"/>
                  </a:cubicBezTo>
                  <a:cubicBezTo>
                    <a:pt x="693" y="816"/>
                    <a:pt x="687" y="809"/>
                    <a:pt x="685" y="809"/>
                  </a:cubicBezTo>
                  <a:lnTo>
                    <a:pt x="685" y="809"/>
                  </a:lnTo>
                  <a:cubicBezTo>
                    <a:pt x="682" y="809"/>
                    <a:pt x="684" y="817"/>
                    <a:pt x="690" y="835"/>
                  </a:cubicBezTo>
                  <a:cubicBezTo>
                    <a:pt x="687" y="835"/>
                    <a:pt x="687" y="835"/>
                    <a:pt x="671" y="804"/>
                  </a:cubicBezTo>
                  <a:cubicBezTo>
                    <a:pt x="660" y="786"/>
                    <a:pt x="650" y="768"/>
                    <a:pt x="648" y="768"/>
                  </a:cubicBezTo>
                  <a:lnTo>
                    <a:pt x="648" y="768"/>
                  </a:lnTo>
                  <a:cubicBezTo>
                    <a:pt x="646" y="768"/>
                    <a:pt x="650" y="778"/>
                    <a:pt x="662" y="807"/>
                  </a:cubicBezTo>
                  <a:cubicBezTo>
                    <a:pt x="659" y="807"/>
                    <a:pt x="659" y="807"/>
                    <a:pt x="643" y="775"/>
                  </a:cubicBezTo>
                  <a:cubicBezTo>
                    <a:pt x="634" y="758"/>
                    <a:pt x="625" y="740"/>
                    <a:pt x="624" y="7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4" name="Google Shape;9134;p36"/>
            <p:cNvSpPr/>
            <p:nvPr/>
          </p:nvSpPr>
          <p:spPr>
            <a:xfrm>
              <a:off x="4591700" y="1281100"/>
              <a:ext cx="27200" cy="35825"/>
            </a:xfrm>
            <a:custGeom>
              <a:avLst/>
              <a:gdLst/>
              <a:ahLst/>
              <a:cxnLst/>
              <a:rect l="l" t="t" r="r" b="b"/>
              <a:pathLst>
                <a:path w="1088" h="1433" extrusionOk="0">
                  <a:moveTo>
                    <a:pt x="605" y="0"/>
                  </a:moveTo>
                  <a:cubicBezTo>
                    <a:pt x="401" y="0"/>
                    <a:pt x="216" y="144"/>
                    <a:pt x="172" y="351"/>
                  </a:cubicBezTo>
                  <a:lnTo>
                    <a:pt x="56" y="900"/>
                  </a:lnTo>
                  <a:cubicBezTo>
                    <a:pt x="0" y="1172"/>
                    <a:pt x="207" y="1432"/>
                    <a:pt x="489" y="1432"/>
                  </a:cubicBezTo>
                  <a:cubicBezTo>
                    <a:pt x="696" y="1432"/>
                    <a:pt x="878" y="1285"/>
                    <a:pt x="918" y="1082"/>
                  </a:cubicBezTo>
                  <a:lnTo>
                    <a:pt x="1037" y="533"/>
                  </a:lnTo>
                  <a:cubicBezTo>
                    <a:pt x="1087" y="295"/>
                    <a:pt x="934" y="63"/>
                    <a:pt x="696" y="10"/>
                  </a:cubicBezTo>
                  <a:cubicBezTo>
                    <a:pt x="665" y="3"/>
                    <a:pt x="635" y="0"/>
                    <a:pt x="6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5" name="Google Shape;9135;p36"/>
            <p:cNvSpPr/>
            <p:nvPr/>
          </p:nvSpPr>
          <p:spPr>
            <a:xfrm>
              <a:off x="3450675" y="662025"/>
              <a:ext cx="1200575" cy="483100"/>
            </a:xfrm>
            <a:custGeom>
              <a:avLst/>
              <a:gdLst/>
              <a:ahLst/>
              <a:cxnLst/>
              <a:rect l="l" t="t" r="r" b="b"/>
              <a:pathLst>
                <a:path w="48023" h="19324" extrusionOk="0">
                  <a:moveTo>
                    <a:pt x="8460" y="0"/>
                  </a:moveTo>
                  <a:cubicBezTo>
                    <a:pt x="5096" y="0"/>
                    <a:pt x="1963" y="2559"/>
                    <a:pt x="997" y="5794"/>
                  </a:cubicBezTo>
                  <a:cubicBezTo>
                    <a:pt x="0" y="9119"/>
                    <a:pt x="1141" y="12889"/>
                    <a:pt x="3535" y="15403"/>
                  </a:cubicBezTo>
                  <a:cubicBezTo>
                    <a:pt x="5933" y="17913"/>
                    <a:pt x="9430" y="19217"/>
                    <a:pt x="12899" y="19317"/>
                  </a:cubicBezTo>
                  <a:cubicBezTo>
                    <a:pt x="13050" y="19321"/>
                    <a:pt x="13202" y="19323"/>
                    <a:pt x="13353" y="19323"/>
                  </a:cubicBezTo>
                  <a:cubicBezTo>
                    <a:pt x="16667" y="19323"/>
                    <a:pt x="19937" y="18316"/>
                    <a:pt x="22880" y="16778"/>
                  </a:cubicBezTo>
                  <a:cubicBezTo>
                    <a:pt x="25387" y="15472"/>
                    <a:pt x="27681" y="13792"/>
                    <a:pt x="30169" y="12451"/>
                  </a:cubicBezTo>
                  <a:cubicBezTo>
                    <a:pt x="32430" y="11235"/>
                    <a:pt x="34931" y="10293"/>
                    <a:pt x="37482" y="10293"/>
                  </a:cubicBezTo>
                  <a:cubicBezTo>
                    <a:pt x="37739" y="10293"/>
                    <a:pt x="37997" y="10303"/>
                    <a:pt x="38255" y="10323"/>
                  </a:cubicBezTo>
                  <a:cubicBezTo>
                    <a:pt x="41075" y="10536"/>
                    <a:pt x="43911" y="12206"/>
                    <a:pt x="44858" y="14867"/>
                  </a:cubicBezTo>
                  <a:lnTo>
                    <a:pt x="47462" y="14174"/>
                  </a:lnTo>
                  <a:cubicBezTo>
                    <a:pt x="48023" y="10354"/>
                    <a:pt x="46440" y="6293"/>
                    <a:pt x="43444" y="3861"/>
                  </a:cubicBezTo>
                  <a:cubicBezTo>
                    <a:pt x="41449" y="2241"/>
                    <a:pt x="38876" y="1384"/>
                    <a:pt x="36309" y="1384"/>
                  </a:cubicBezTo>
                  <a:cubicBezTo>
                    <a:pt x="35022" y="1384"/>
                    <a:pt x="33736" y="1599"/>
                    <a:pt x="32526" y="2043"/>
                  </a:cubicBezTo>
                  <a:cubicBezTo>
                    <a:pt x="29358" y="3209"/>
                    <a:pt x="26647" y="5813"/>
                    <a:pt x="23275" y="5951"/>
                  </a:cubicBezTo>
                  <a:cubicBezTo>
                    <a:pt x="23179" y="5955"/>
                    <a:pt x="23083" y="5957"/>
                    <a:pt x="22987" y="5957"/>
                  </a:cubicBezTo>
                  <a:cubicBezTo>
                    <a:pt x="17821" y="5957"/>
                    <a:pt x="13953" y="234"/>
                    <a:pt x="8740" y="6"/>
                  </a:cubicBezTo>
                  <a:cubicBezTo>
                    <a:pt x="8647" y="2"/>
                    <a:pt x="8553" y="0"/>
                    <a:pt x="84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6" name="Google Shape;9136;p36"/>
            <p:cNvSpPr/>
            <p:nvPr/>
          </p:nvSpPr>
          <p:spPr>
            <a:xfrm>
              <a:off x="3466825" y="661375"/>
              <a:ext cx="1182875" cy="482900"/>
            </a:xfrm>
            <a:custGeom>
              <a:avLst/>
              <a:gdLst/>
              <a:ahLst/>
              <a:cxnLst/>
              <a:rect l="l" t="t" r="r" b="b"/>
              <a:pathLst>
                <a:path w="47315" h="19316" extrusionOk="0">
                  <a:moveTo>
                    <a:pt x="7420" y="125"/>
                  </a:moveTo>
                  <a:cubicBezTo>
                    <a:pt x="7518" y="125"/>
                    <a:pt x="7399" y="213"/>
                    <a:pt x="7402" y="252"/>
                  </a:cubicBezTo>
                  <a:cubicBezTo>
                    <a:pt x="7351" y="258"/>
                    <a:pt x="7320" y="261"/>
                    <a:pt x="7300" y="261"/>
                  </a:cubicBezTo>
                  <a:cubicBezTo>
                    <a:pt x="7267" y="261"/>
                    <a:pt x="7266" y="251"/>
                    <a:pt x="7264" y="223"/>
                  </a:cubicBezTo>
                  <a:cubicBezTo>
                    <a:pt x="7261" y="183"/>
                    <a:pt x="7399" y="126"/>
                    <a:pt x="7399" y="126"/>
                  </a:cubicBezTo>
                  <a:cubicBezTo>
                    <a:pt x="7407" y="126"/>
                    <a:pt x="7414" y="125"/>
                    <a:pt x="7420" y="125"/>
                  </a:cubicBezTo>
                  <a:close/>
                  <a:moveTo>
                    <a:pt x="10554" y="647"/>
                  </a:moveTo>
                  <a:cubicBezTo>
                    <a:pt x="10576" y="647"/>
                    <a:pt x="10606" y="653"/>
                    <a:pt x="10649" y="668"/>
                  </a:cubicBezTo>
                  <a:lnTo>
                    <a:pt x="10764" y="756"/>
                  </a:lnTo>
                  <a:lnTo>
                    <a:pt x="10617" y="747"/>
                  </a:lnTo>
                  <a:lnTo>
                    <a:pt x="10489" y="700"/>
                  </a:lnTo>
                  <a:cubicBezTo>
                    <a:pt x="10499" y="673"/>
                    <a:pt x="10510" y="647"/>
                    <a:pt x="10554" y="647"/>
                  </a:cubicBezTo>
                  <a:close/>
                  <a:moveTo>
                    <a:pt x="5365" y="932"/>
                  </a:moveTo>
                  <a:lnTo>
                    <a:pt x="5365" y="932"/>
                  </a:lnTo>
                  <a:cubicBezTo>
                    <a:pt x="5381" y="972"/>
                    <a:pt x="5274" y="1057"/>
                    <a:pt x="5274" y="1057"/>
                  </a:cubicBezTo>
                  <a:cubicBezTo>
                    <a:pt x="5152" y="1104"/>
                    <a:pt x="5152" y="1104"/>
                    <a:pt x="5152" y="1104"/>
                  </a:cubicBezTo>
                  <a:cubicBezTo>
                    <a:pt x="5136" y="1066"/>
                    <a:pt x="5117" y="1026"/>
                    <a:pt x="5243" y="979"/>
                  </a:cubicBezTo>
                  <a:lnTo>
                    <a:pt x="5365" y="932"/>
                  </a:lnTo>
                  <a:close/>
                  <a:moveTo>
                    <a:pt x="35406" y="1521"/>
                  </a:moveTo>
                  <a:cubicBezTo>
                    <a:pt x="35543" y="1524"/>
                    <a:pt x="35681" y="1524"/>
                    <a:pt x="35681" y="1524"/>
                  </a:cubicBezTo>
                  <a:lnTo>
                    <a:pt x="35406" y="1605"/>
                  </a:lnTo>
                  <a:cubicBezTo>
                    <a:pt x="35249" y="1687"/>
                    <a:pt x="35183" y="1722"/>
                    <a:pt x="35154" y="1722"/>
                  </a:cubicBezTo>
                  <a:cubicBezTo>
                    <a:pt x="35131" y="1722"/>
                    <a:pt x="35131" y="1702"/>
                    <a:pt x="35130" y="1665"/>
                  </a:cubicBezTo>
                  <a:cubicBezTo>
                    <a:pt x="35130" y="1621"/>
                    <a:pt x="35127" y="1577"/>
                    <a:pt x="35406" y="1521"/>
                  </a:cubicBezTo>
                  <a:close/>
                  <a:moveTo>
                    <a:pt x="3732" y="1562"/>
                  </a:moveTo>
                  <a:lnTo>
                    <a:pt x="3644" y="1674"/>
                  </a:lnTo>
                  <a:lnTo>
                    <a:pt x="3532" y="1753"/>
                  </a:lnTo>
                  <a:cubicBezTo>
                    <a:pt x="3507" y="1718"/>
                    <a:pt x="3485" y="1684"/>
                    <a:pt x="3597" y="1605"/>
                  </a:cubicBezTo>
                  <a:lnTo>
                    <a:pt x="3732" y="1562"/>
                  </a:lnTo>
                  <a:close/>
                  <a:moveTo>
                    <a:pt x="35951" y="1696"/>
                  </a:moveTo>
                  <a:lnTo>
                    <a:pt x="36083" y="1743"/>
                  </a:lnTo>
                  <a:cubicBezTo>
                    <a:pt x="36083" y="1775"/>
                    <a:pt x="35998" y="1782"/>
                    <a:pt x="35897" y="1782"/>
                  </a:cubicBezTo>
                  <a:cubicBezTo>
                    <a:pt x="35869" y="1782"/>
                    <a:pt x="35839" y="1782"/>
                    <a:pt x="35810" y="1781"/>
                  </a:cubicBezTo>
                  <a:lnTo>
                    <a:pt x="35813" y="1740"/>
                  </a:lnTo>
                  <a:lnTo>
                    <a:pt x="35951" y="1696"/>
                  </a:lnTo>
                  <a:close/>
                  <a:moveTo>
                    <a:pt x="32499" y="2158"/>
                  </a:moveTo>
                  <a:cubicBezTo>
                    <a:pt x="32539" y="2158"/>
                    <a:pt x="32444" y="2233"/>
                    <a:pt x="32360" y="2333"/>
                  </a:cubicBezTo>
                  <a:cubicBezTo>
                    <a:pt x="32237" y="2396"/>
                    <a:pt x="32175" y="2427"/>
                    <a:pt x="32158" y="2427"/>
                  </a:cubicBezTo>
                  <a:cubicBezTo>
                    <a:pt x="32141" y="2427"/>
                    <a:pt x="32167" y="2396"/>
                    <a:pt x="32219" y="2336"/>
                  </a:cubicBezTo>
                  <a:lnTo>
                    <a:pt x="32450" y="2170"/>
                  </a:lnTo>
                  <a:cubicBezTo>
                    <a:pt x="32474" y="2162"/>
                    <a:pt x="32490" y="2158"/>
                    <a:pt x="32499" y="2158"/>
                  </a:cubicBezTo>
                  <a:close/>
                  <a:moveTo>
                    <a:pt x="31379" y="2423"/>
                  </a:moveTo>
                  <a:cubicBezTo>
                    <a:pt x="31391" y="2461"/>
                    <a:pt x="31282" y="2558"/>
                    <a:pt x="31282" y="2558"/>
                  </a:cubicBezTo>
                  <a:lnTo>
                    <a:pt x="31156" y="2615"/>
                  </a:lnTo>
                  <a:cubicBezTo>
                    <a:pt x="31140" y="2574"/>
                    <a:pt x="31125" y="2536"/>
                    <a:pt x="31250" y="2477"/>
                  </a:cubicBezTo>
                  <a:cubicBezTo>
                    <a:pt x="31294" y="2461"/>
                    <a:pt x="31335" y="2439"/>
                    <a:pt x="31379" y="2423"/>
                  </a:cubicBezTo>
                  <a:close/>
                  <a:moveTo>
                    <a:pt x="41166" y="2846"/>
                  </a:moveTo>
                  <a:lnTo>
                    <a:pt x="41166" y="2846"/>
                  </a:lnTo>
                  <a:cubicBezTo>
                    <a:pt x="41144" y="2884"/>
                    <a:pt x="41266" y="2950"/>
                    <a:pt x="41388" y="3019"/>
                  </a:cubicBezTo>
                  <a:cubicBezTo>
                    <a:pt x="41562" y="3153"/>
                    <a:pt x="41681" y="3212"/>
                    <a:pt x="41737" y="3212"/>
                  </a:cubicBezTo>
                  <a:cubicBezTo>
                    <a:pt x="41751" y="3212"/>
                    <a:pt x="41761" y="3208"/>
                    <a:pt x="41767" y="3201"/>
                  </a:cubicBezTo>
                  <a:cubicBezTo>
                    <a:pt x="41789" y="3169"/>
                    <a:pt x="41676" y="3081"/>
                    <a:pt x="41432" y="2947"/>
                  </a:cubicBezTo>
                  <a:cubicBezTo>
                    <a:pt x="41347" y="2903"/>
                    <a:pt x="41260" y="2868"/>
                    <a:pt x="41166" y="2846"/>
                  </a:cubicBezTo>
                  <a:close/>
                  <a:moveTo>
                    <a:pt x="29787" y="3580"/>
                  </a:moveTo>
                  <a:lnTo>
                    <a:pt x="29805" y="3617"/>
                  </a:lnTo>
                  <a:lnTo>
                    <a:pt x="29827" y="3655"/>
                  </a:lnTo>
                  <a:lnTo>
                    <a:pt x="29787" y="3580"/>
                  </a:lnTo>
                  <a:close/>
                  <a:moveTo>
                    <a:pt x="41990" y="3464"/>
                  </a:moveTo>
                  <a:cubicBezTo>
                    <a:pt x="42018" y="3464"/>
                    <a:pt x="42088" y="3486"/>
                    <a:pt x="42206" y="3542"/>
                  </a:cubicBezTo>
                  <a:lnTo>
                    <a:pt x="42425" y="3711"/>
                  </a:lnTo>
                  <a:cubicBezTo>
                    <a:pt x="42422" y="3715"/>
                    <a:pt x="42417" y="3717"/>
                    <a:pt x="42410" y="3717"/>
                  </a:cubicBezTo>
                  <a:cubicBezTo>
                    <a:pt x="42348" y="3717"/>
                    <a:pt x="42146" y="3597"/>
                    <a:pt x="42040" y="3533"/>
                  </a:cubicBezTo>
                  <a:cubicBezTo>
                    <a:pt x="41977" y="3494"/>
                    <a:pt x="41956" y="3464"/>
                    <a:pt x="41990" y="3464"/>
                  </a:cubicBezTo>
                  <a:close/>
                  <a:moveTo>
                    <a:pt x="28893" y="3592"/>
                  </a:moveTo>
                  <a:cubicBezTo>
                    <a:pt x="28912" y="3592"/>
                    <a:pt x="28737" y="3725"/>
                    <a:pt x="28637" y="3783"/>
                  </a:cubicBezTo>
                  <a:lnTo>
                    <a:pt x="28615" y="3746"/>
                  </a:lnTo>
                  <a:cubicBezTo>
                    <a:pt x="28719" y="3687"/>
                    <a:pt x="28810" y="3600"/>
                    <a:pt x="28846" y="3600"/>
                  </a:cubicBezTo>
                  <a:cubicBezTo>
                    <a:pt x="28852" y="3600"/>
                    <a:pt x="28856" y="3603"/>
                    <a:pt x="28859" y="3608"/>
                  </a:cubicBezTo>
                  <a:cubicBezTo>
                    <a:pt x="28879" y="3597"/>
                    <a:pt x="28889" y="3592"/>
                    <a:pt x="28893" y="3592"/>
                  </a:cubicBezTo>
                  <a:close/>
                  <a:moveTo>
                    <a:pt x="27985" y="4344"/>
                  </a:moveTo>
                  <a:lnTo>
                    <a:pt x="27985" y="4344"/>
                  </a:lnTo>
                  <a:cubicBezTo>
                    <a:pt x="28004" y="4382"/>
                    <a:pt x="28022" y="4420"/>
                    <a:pt x="27900" y="4489"/>
                  </a:cubicBezTo>
                  <a:cubicBezTo>
                    <a:pt x="27846" y="4544"/>
                    <a:pt x="27781" y="4578"/>
                    <a:pt x="27743" y="4578"/>
                  </a:cubicBezTo>
                  <a:cubicBezTo>
                    <a:pt x="27709" y="4578"/>
                    <a:pt x="27697" y="4550"/>
                    <a:pt x="27737" y="4482"/>
                  </a:cubicBezTo>
                  <a:lnTo>
                    <a:pt x="27985" y="4344"/>
                  </a:lnTo>
                  <a:close/>
                  <a:moveTo>
                    <a:pt x="26904" y="5024"/>
                  </a:moveTo>
                  <a:lnTo>
                    <a:pt x="26775" y="5087"/>
                  </a:lnTo>
                  <a:cubicBezTo>
                    <a:pt x="26704" y="5122"/>
                    <a:pt x="26672" y="5137"/>
                    <a:pt x="26655" y="5137"/>
                  </a:cubicBezTo>
                  <a:cubicBezTo>
                    <a:pt x="26642" y="5137"/>
                    <a:pt x="26638" y="5127"/>
                    <a:pt x="26631" y="5109"/>
                  </a:cubicBezTo>
                  <a:lnTo>
                    <a:pt x="26756" y="5046"/>
                  </a:lnTo>
                  <a:lnTo>
                    <a:pt x="26904" y="5024"/>
                  </a:lnTo>
                  <a:close/>
                  <a:moveTo>
                    <a:pt x="18397" y="5191"/>
                  </a:moveTo>
                  <a:cubicBezTo>
                    <a:pt x="18420" y="5191"/>
                    <a:pt x="18453" y="5199"/>
                    <a:pt x="18502" y="5222"/>
                  </a:cubicBezTo>
                  <a:lnTo>
                    <a:pt x="18612" y="5319"/>
                  </a:lnTo>
                  <a:lnTo>
                    <a:pt x="18464" y="5297"/>
                  </a:lnTo>
                  <a:lnTo>
                    <a:pt x="18336" y="5238"/>
                  </a:lnTo>
                  <a:cubicBezTo>
                    <a:pt x="18347" y="5214"/>
                    <a:pt x="18359" y="5191"/>
                    <a:pt x="18397" y="5191"/>
                  </a:cubicBezTo>
                  <a:close/>
                  <a:moveTo>
                    <a:pt x="22709" y="5210"/>
                  </a:moveTo>
                  <a:cubicBezTo>
                    <a:pt x="22662" y="5210"/>
                    <a:pt x="22582" y="5237"/>
                    <a:pt x="22501" y="5288"/>
                  </a:cubicBezTo>
                  <a:cubicBezTo>
                    <a:pt x="22501" y="5321"/>
                    <a:pt x="22501" y="5331"/>
                    <a:pt x="22556" y="5331"/>
                  </a:cubicBezTo>
                  <a:cubicBezTo>
                    <a:pt x="22573" y="5331"/>
                    <a:pt x="22596" y="5330"/>
                    <a:pt x="22626" y="5328"/>
                  </a:cubicBezTo>
                  <a:cubicBezTo>
                    <a:pt x="22626" y="5328"/>
                    <a:pt x="22751" y="5275"/>
                    <a:pt x="22751" y="5234"/>
                  </a:cubicBezTo>
                  <a:cubicBezTo>
                    <a:pt x="22750" y="5218"/>
                    <a:pt x="22734" y="5210"/>
                    <a:pt x="22709" y="5210"/>
                  </a:cubicBezTo>
                  <a:close/>
                  <a:moveTo>
                    <a:pt x="19297" y="5574"/>
                  </a:moveTo>
                  <a:cubicBezTo>
                    <a:pt x="19315" y="5574"/>
                    <a:pt x="19347" y="5586"/>
                    <a:pt x="19417" y="5610"/>
                  </a:cubicBezTo>
                  <a:cubicBezTo>
                    <a:pt x="19417" y="5610"/>
                    <a:pt x="19536" y="5701"/>
                    <a:pt x="19520" y="5739"/>
                  </a:cubicBezTo>
                  <a:cubicBezTo>
                    <a:pt x="19517" y="5748"/>
                    <a:pt x="19507" y="5753"/>
                    <a:pt x="19493" y="5753"/>
                  </a:cubicBezTo>
                  <a:cubicBezTo>
                    <a:pt x="19445" y="5753"/>
                    <a:pt x="19347" y="5700"/>
                    <a:pt x="19270" y="5601"/>
                  </a:cubicBezTo>
                  <a:cubicBezTo>
                    <a:pt x="19277" y="5583"/>
                    <a:pt x="19281" y="5574"/>
                    <a:pt x="19297" y="5574"/>
                  </a:cubicBezTo>
                  <a:close/>
                  <a:moveTo>
                    <a:pt x="25401" y="5762"/>
                  </a:moveTo>
                  <a:cubicBezTo>
                    <a:pt x="25374" y="5762"/>
                    <a:pt x="25352" y="5764"/>
                    <a:pt x="25352" y="5764"/>
                  </a:cubicBezTo>
                  <a:cubicBezTo>
                    <a:pt x="25218" y="5817"/>
                    <a:pt x="25230" y="5858"/>
                    <a:pt x="25230" y="5858"/>
                  </a:cubicBezTo>
                  <a:cubicBezTo>
                    <a:pt x="25230" y="5858"/>
                    <a:pt x="25235" y="5873"/>
                    <a:pt x="25269" y="5873"/>
                  </a:cubicBezTo>
                  <a:cubicBezTo>
                    <a:pt x="25291" y="5873"/>
                    <a:pt x="25326" y="5867"/>
                    <a:pt x="25381" y="5845"/>
                  </a:cubicBezTo>
                  <a:lnTo>
                    <a:pt x="25515" y="5792"/>
                  </a:lnTo>
                  <a:cubicBezTo>
                    <a:pt x="25506" y="5767"/>
                    <a:pt x="25445" y="5762"/>
                    <a:pt x="25401" y="5762"/>
                  </a:cubicBezTo>
                  <a:close/>
                  <a:moveTo>
                    <a:pt x="24610" y="5795"/>
                  </a:moveTo>
                  <a:lnTo>
                    <a:pt x="24610" y="5795"/>
                  </a:lnTo>
                  <a:cubicBezTo>
                    <a:pt x="24619" y="5836"/>
                    <a:pt x="24484" y="5877"/>
                    <a:pt x="24484" y="5877"/>
                  </a:cubicBezTo>
                  <a:cubicBezTo>
                    <a:pt x="24389" y="5900"/>
                    <a:pt x="24295" y="5924"/>
                    <a:pt x="24241" y="5924"/>
                  </a:cubicBezTo>
                  <a:cubicBezTo>
                    <a:pt x="24215" y="5924"/>
                    <a:pt x="24199" y="5918"/>
                    <a:pt x="24196" y="5905"/>
                  </a:cubicBezTo>
                  <a:cubicBezTo>
                    <a:pt x="24196" y="5905"/>
                    <a:pt x="24187" y="5864"/>
                    <a:pt x="24324" y="5830"/>
                  </a:cubicBezTo>
                  <a:cubicBezTo>
                    <a:pt x="24418" y="5808"/>
                    <a:pt x="24512" y="5798"/>
                    <a:pt x="24610" y="5795"/>
                  </a:cubicBezTo>
                  <a:close/>
                  <a:moveTo>
                    <a:pt x="21675" y="6093"/>
                  </a:moveTo>
                  <a:cubicBezTo>
                    <a:pt x="21725" y="6093"/>
                    <a:pt x="21825" y="6122"/>
                    <a:pt x="21927" y="6131"/>
                  </a:cubicBezTo>
                  <a:lnTo>
                    <a:pt x="21927" y="6128"/>
                  </a:lnTo>
                  <a:cubicBezTo>
                    <a:pt x="22016" y="6161"/>
                    <a:pt x="22049" y="6173"/>
                    <a:pt x="21990" y="6173"/>
                  </a:cubicBezTo>
                  <a:cubicBezTo>
                    <a:pt x="21955" y="6173"/>
                    <a:pt x="21887" y="6169"/>
                    <a:pt x="21780" y="6162"/>
                  </a:cubicBezTo>
                  <a:cubicBezTo>
                    <a:pt x="21639" y="6153"/>
                    <a:pt x="21642" y="6109"/>
                    <a:pt x="21642" y="6109"/>
                  </a:cubicBezTo>
                  <a:cubicBezTo>
                    <a:pt x="21644" y="6097"/>
                    <a:pt x="21656" y="6093"/>
                    <a:pt x="21675" y="6093"/>
                  </a:cubicBezTo>
                  <a:close/>
                  <a:moveTo>
                    <a:pt x="22687" y="6373"/>
                  </a:moveTo>
                  <a:cubicBezTo>
                    <a:pt x="22717" y="6373"/>
                    <a:pt x="22738" y="6386"/>
                    <a:pt x="22648" y="6394"/>
                  </a:cubicBezTo>
                  <a:cubicBezTo>
                    <a:pt x="22647" y="6378"/>
                    <a:pt x="22669" y="6373"/>
                    <a:pt x="22687" y="6373"/>
                  </a:cubicBezTo>
                  <a:close/>
                  <a:moveTo>
                    <a:pt x="22958" y="6670"/>
                  </a:moveTo>
                  <a:lnTo>
                    <a:pt x="22651" y="6695"/>
                  </a:lnTo>
                  <a:cubicBezTo>
                    <a:pt x="22651" y="6721"/>
                    <a:pt x="22651" y="6732"/>
                    <a:pt x="22693" y="6732"/>
                  </a:cubicBezTo>
                  <a:cubicBezTo>
                    <a:pt x="22716" y="6732"/>
                    <a:pt x="22752" y="6729"/>
                    <a:pt x="22808" y="6723"/>
                  </a:cubicBezTo>
                  <a:cubicBezTo>
                    <a:pt x="23115" y="6698"/>
                    <a:pt x="23115" y="6698"/>
                    <a:pt x="22958" y="6670"/>
                  </a:cubicBezTo>
                  <a:close/>
                  <a:moveTo>
                    <a:pt x="45979" y="9556"/>
                  </a:moveTo>
                  <a:cubicBezTo>
                    <a:pt x="45938" y="9568"/>
                    <a:pt x="45938" y="9568"/>
                    <a:pt x="45976" y="9697"/>
                  </a:cubicBezTo>
                  <a:lnTo>
                    <a:pt x="46010" y="9825"/>
                  </a:lnTo>
                  <a:lnTo>
                    <a:pt x="46017" y="9684"/>
                  </a:lnTo>
                  <a:lnTo>
                    <a:pt x="45979" y="9556"/>
                  </a:lnTo>
                  <a:close/>
                  <a:moveTo>
                    <a:pt x="46079" y="10082"/>
                  </a:moveTo>
                  <a:lnTo>
                    <a:pt x="46079" y="10082"/>
                  </a:lnTo>
                  <a:cubicBezTo>
                    <a:pt x="46079" y="10082"/>
                    <a:pt x="46079" y="10082"/>
                    <a:pt x="46079" y="10082"/>
                  </a:cubicBezTo>
                  <a:close/>
                  <a:moveTo>
                    <a:pt x="46261" y="9763"/>
                  </a:moveTo>
                  <a:lnTo>
                    <a:pt x="46299" y="9894"/>
                  </a:lnTo>
                  <a:cubicBezTo>
                    <a:pt x="46271" y="9900"/>
                    <a:pt x="46293" y="9952"/>
                    <a:pt x="46314" y="9952"/>
                  </a:cubicBezTo>
                  <a:cubicBezTo>
                    <a:pt x="46326" y="9952"/>
                    <a:pt x="46337" y="9936"/>
                    <a:pt x="46339" y="9885"/>
                  </a:cubicBezTo>
                  <a:lnTo>
                    <a:pt x="46421" y="9866"/>
                  </a:lnTo>
                  <a:lnTo>
                    <a:pt x="46421" y="9866"/>
                  </a:lnTo>
                  <a:cubicBezTo>
                    <a:pt x="46459" y="9998"/>
                    <a:pt x="46440" y="10145"/>
                    <a:pt x="46402" y="10151"/>
                  </a:cubicBezTo>
                  <a:cubicBezTo>
                    <a:pt x="46378" y="10216"/>
                    <a:pt x="46364" y="10253"/>
                    <a:pt x="46352" y="10253"/>
                  </a:cubicBezTo>
                  <a:cubicBezTo>
                    <a:pt x="46335" y="10253"/>
                    <a:pt x="46322" y="10187"/>
                    <a:pt x="46289" y="10035"/>
                  </a:cubicBezTo>
                  <a:cubicBezTo>
                    <a:pt x="46258" y="9904"/>
                    <a:pt x="46217" y="9772"/>
                    <a:pt x="46261" y="9763"/>
                  </a:cubicBezTo>
                  <a:close/>
                  <a:moveTo>
                    <a:pt x="301" y="9880"/>
                  </a:moveTo>
                  <a:cubicBezTo>
                    <a:pt x="328" y="9880"/>
                    <a:pt x="364" y="9970"/>
                    <a:pt x="379" y="10064"/>
                  </a:cubicBezTo>
                  <a:cubicBezTo>
                    <a:pt x="423" y="10333"/>
                    <a:pt x="435" y="10333"/>
                    <a:pt x="388" y="10339"/>
                  </a:cubicBezTo>
                  <a:cubicBezTo>
                    <a:pt x="388" y="10340"/>
                    <a:pt x="387" y="10340"/>
                    <a:pt x="386" y="10340"/>
                  </a:cubicBezTo>
                  <a:cubicBezTo>
                    <a:pt x="340" y="10340"/>
                    <a:pt x="294" y="10077"/>
                    <a:pt x="272" y="9941"/>
                  </a:cubicBezTo>
                  <a:cubicBezTo>
                    <a:pt x="278" y="9898"/>
                    <a:pt x="289" y="9880"/>
                    <a:pt x="301" y="9880"/>
                  </a:cubicBezTo>
                  <a:close/>
                  <a:moveTo>
                    <a:pt x="46574" y="11370"/>
                  </a:moveTo>
                  <a:cubicBezTo>
                    <a:pt x="46609" y="11455"/>
                    <a:pt x="46631" y="11546"/>
                    <a:pt x="46640" y="11640"/>
                  </a:cubicBezTo>
                  <a:lnTo>
                    <a:pt x="46612" y="11778"/>
                  </a:lnTo>
                  <a:cubicBezTo>
                    <a:pt x="46612" y="11778"/>
                    <a:pt x="46611" y="11778"/>
                    <a:pt x="46611" y="11778"/>
                  </a:cubicBezTo>
                  <a:cubicBezTo>
                    <a:pt x="46568" y="11778"/>
                    <a:pt x="46556" y="11645"/>
                    <a:pt x="46543" y="11508"/>
                  </a:cubicBezTo>
                  <a:cubicBezTo>
                    <a:pt x="46534" y="11374"/>
                    <a:pt x="46534" y="11374"/>
                    <a:pt x="46574" y="11370"/>
                  </a:cubicBezTo>
                  <a:close/>
                  <a:moveTo>
                    <a:pt x="47223" y="11743"/>
                  </a:moveTo>
                  <a:cubicBezTo>
                    <a:pt x="47218" y="11743"/>
                    <a:pt x="47213" y="11743"/>
                    <a:pt x="47208" y="11743"/>
                  </a:cubicBezTo>
                  <a:lnTo>
                    <a:pt x="47220" y="11887"/>
                  </a:lnTo>
                  <a:cubicBezTo>
                    <a:pt x="47220" y="11887"/>
                    <a:pt x="47273" y="12028"/>
                    <a:pt x="47314" y="12028"/>
                  </a:cubicBezTo>
                  <a:lnTo>
                    <a:pt x="47305" y="11884"/>
                  </a:lnTo>
                  <a:cubicBezTo>
                    <a:pt x="47294" y="11759"/>
                    <a:pt x="47259" y="11743"/>
                    <a:pt x="47223" y="11743"/>
                  </a:cubicBezTo>
                  <a:close/>
                  <a:moveTo>
                    <a:pt x="28606" y="12492"/>
                  </a:moveTo>
                  <a:cubicBezTo>
                    <a:pt x="28619" y="12492"/>
                    <a:pt x="28624" y="12501"/>
                    <a:pt x="28633" y="12517"/>
                  </a:cubicBezTo>
                  <a:cubicBezTo>
                    <a:pt x="28652" y="12555"/>
                    <a:pt x="28549" y="12662"/>
                    <a:pt x="28427" y="12730"/>
                  </a:cubicBezTo>
                  <a:cubicBezTo>
                    <a:pt x="28396" y="12749"/>
                    <a:pt x="28370" y="12758"/>
                    <a:pt x="28352" y="12758"/>
                  </a:cubicBezTo>
                  <a:cubicBezTo>
                    <a:pt x="28301" y="12758"/>
                    <a:pt x="28321" y="12682"/>
                    <a:pt x="28489" y="12549"/>
                  </a:cubicBezTo>
                  <a:cubicBezTo>
                    <a:pt x="28560" y="12509"/>
                    <a:pt x="28589" y="12492"/>
                    <a:pt x="28606" y="12492"/>
                  </a:cubicBezTo>
                  <a:close/>
                  <a:moveTo>
                    <a:pt x="45943" y="13944"/>
                  </a:moveTo>
                  <a:cubicBezTo>
                    <a:pt x="45989" y="13944"/>
                    <a:pt x="45938" y="14013"/>
                    <a:pt x="45782" y="14109"/>
                  </a:cubicBezTo>
                  <a:cubicBezTo>
                    <a:pt x="45719" y="14174"/>
                    <a:pt x="45690" y="14204"/>
                    <a:pt x="45673" y="14204"/>
                  </a:cubicBezTo>
                  <a:cubicBezTo>
                    <a:pt x="45659" y="14204"/>
                    <a:pt x="45654" y="14183"/>
                    <a:pt x="45644" y="14144"/>
                  </a:cubicBezTo>
                  <a:cubicBezTo>
                    <a:pt x="45634" y="14103"/>
                    <a:pt x="45625" y="14062"/>
                    <a:pt x="45760" y="14028"/>
                  </a:cubicBezTo>
                  <a:cubicBezTo>
                    <a:pt x="45854" y="13969"/>
                    <a:pt x="45916" y="13944"/>
                    <a:pt x="45943" y="13944"/>
                  </a:cubicBezTo>
                  <a:close/>
                  <a:moveTo>
                    <a:pt x="2725" y="14965"/>
                  </a:moveTo>
                  <a:cubicBezTo>
                    <a:pt x="2772" y="14965"/>
                    <a:pt x="2861" y="15018"/>
                    <a:pt x="2861" y="15018"/>
                  </a:cubicBezTo>
                  <a:lnTo>
                    <a:pt x="2952" y="15118"/>
                  </a:lnTo>
                  <a:cubicBezTo>
                    <a:pt x="2936" y="15131"/>
                    <a:pt x="2921" y="15145"/>
                    <a:pt x="2900" y="15145"/>
                  </a:cubicBezTo>
                  <a:cubicBezTo>
                    <a:pt x="2876" y="15145"/>
                    <a:pt x="2844" y="15127"/>
                    <a:pt x="2795" y="15071"/>
                  </a:cubicBezTo>
                  <a:lnTo>
                    <a:pt x="2704" y="14971"/>
                  </a:lnTo>
                  <a:cubicBezTo>
                    <a:pt x="2709" y="14967"/>
                    <a:pt x="2717" y="14965"/>
                    <a:pt x="2725" y="14965"/>
                  </a:cubicBezTo>
                  <a:close/>
                  <a:moveTo>
                    <a:pt x="24609" y="15101"/>
                  </a:moveTo>
                  <a:cubicBezTo>
                    <a:pt x="24615" y="15101"/>
                    <a:pt x="24619" y="15104"/>
                    <a:pt x="24622" y="15109"/>
                  </a:cubicBezTo>
                  <a:cubicBezTo>
                    <a:pt x="24622" y="15109"/>
                    <a:pt x="24644" y="15147"/>
                    <a:pt x="24547" y="15256"/>
                  </a:cubicBezTo>
                  <a:cubicBezTo>
                    <a:pt x="24547" y="15256"/>
                    <a:pt x="24474" y="15336"/>
                    <a:pt x="24441" y="15336"/>
                  </a:cubicBezTo>
                  <a:cubicBezTo>
                    <a:pt x="24435" y="15336"/>
                    <a:pt x="24431" y="15334"/>
                    <a:pt x="24428" y="15328"/>
                  </a:cubicBezTo>
                  <a:lnTo>
                    <a:pt x="24406" y="15291"/>
                  </a:lnTo>
                  <a:cubicBezTo>
                    <a:pt x="24490" y="15196"/>
                    <a:pt x="24574" y="15101"/>
                    <a:pt x="24609" y="15101"/>
                  </a:cubicBezTo>
                  <a:close/>
                  <a:moveTo>
                    <a:pt x="19673" y="17666"/>
                  </a:moveTo>
                  <a:cubicBezTo>
                    <a:pt x="19707" y="17666"/>
                    <a:pt x="19711" y="17682"/>
                    <a:pt x="19711" y="17682"/>
                  </a:cubicBezTo>
                  <a:cubicBezTo>
                    <a:pt x="19711" y="17682"/>
                    <a:pt x="19727" y="17723"/>
                    <a:pt x="19599" y="17773"/>
                  </a:cubicBezTo>
                  <a:cubicBezTo>
                    <a:pt x="19599" y="17773"/>
                    <a:pt x="19590" y="17773"/>
                    <a:pt x="19576" y="17773"/>
                  </a:cubicBezTo>
                  <a:cubicBezTo>
                    <a:pt x="19535" y="17773"/>
                    <a:pt x="19451" y="17770"/>
                    <a:pt x="19439" y="17741"/>
                  </a:cubicBezTo>
                  <a:lnTo>
                    <a:pt x="19570" y="17691"/>
                  </a:lnTo>
                  <a:cubicBezTo>
                    <a:pt x="19619" y="17672"/>
                    <a:pt x="19652" y="17666"/>
                    <a:pt x="19673" y="17666"/>
                  </a:cubicBezTo>
                  <a:close/>
                  <a:moveTo>
                    <a:pt x="7317" y="17797"/>
                  </a:moveTo>
                  <a:cubicBezTo>
                    <a:pt x="7317" y="17797"/>
                    <a:pt x="7314" y="17803"/>
                    <a:pt x="7310" y="17814"/>
                  </a:cubicBezTo>
                  <a:lnTo>
                    <a:pt x="7310" y="17814"/>
                  </a:lnTo>
                  <a:cubicBezTo>
                    <a:pt x="7310" y="17814"/>
                    <a:pt x="7311" y="17814"/>
                    <a:pt x="7311" y="17813"/>
                  </a:cubicBezTo>
                  <a:cubicBezTo>
                    <a:pt x="7316" y="17801"/>
                    <a:pt x="7318" y="17797"/>
                    <a:pt x="7317" y="17797"/>
                  </a:cubicBezTo>
                  <a:close/>
                  <a:moveTo>
                    <a:pt x="18405" y="18197"/>
                  </a:moveTo>
                  <a:cubicBezTo>
                    <a:pt x="18423" y="18197"/>
                    <a:pt x="18427" y="18207"/>
                    <a:pt x="18433" y="18227"/>
                  </a:cubicBezTo>
                  <a:lnTo>
                    <a:pt x="18301" y="18268"/>
                  </a:lnTo>
                  <a:lnTo>
                    <a:pt x="18157" y="18268"/>
                  </a:lnTo>
                  <a:lnTo>
                    <a:pt x="18289" y="18227"/>
                  </a:lnTo>
                  <a:cubicBezTo>
                    <a:pt x="18355" y="18207"/>
                    <a:pt x="18387" y="18197"/>
                    <a:pt x="18405" y="18197"/>
                  </a:cubicBezTo>
                  <a:close/>
                  <a:moveTo>
                    <a:pt x="18008" y="18386"/>
                  </a:moveTo>
                  <a:cubicBezTo>
                    <a:pt x="17998" y="18386"/>
                    <a:pt x="17967" y="18398"/>
                    <a:pt x="17916" y="18431"/>
                  </a:cubicBezTo>
                  <a:cubicBezTo>
                    <a:pt x="17992" y="18409"/>
                    <a:pt x="18021" y="18386"/>
                    <a:pt x="18008" y="18386"/>
                  </a:cubicBezTo>
                  <a:close/>
                  <a:moveTo>
                    <a:pt x="17073" y="18575"/>
                  </a:moveTo>
                  <a:cubicBezTo>
                    <a:pt x="17094" y="18575"/>
                    <a:pt x="17096" y="18586"/>
                    <a:pt x="17101" y="18609"/>
                  </a:cubicBezTo>
                  <a:lnTo>
                    <a:pt x="16966" y="18641"/>
                  </a:lnTo>
                  <a:lnTo>
                    <a:pt x="16822" y="18631"/>
                  </a:lnTo>
                  <a:lnTo>
                    <a:pt x="16957" y="18600"/>
                  </a:lnTo>
                  <a:cubicBezTo>
                    <a:pt x="17020" y="18584"/>
                    <a:pt x="17054" y="18575"/>
                    <a:pt x="17073" y="18575"/>
                  </a:cubicBezTo>
                  <a:close/>
                  <a:moveTo>
                    <a:pt x="15020" y="18666"/>
                  </a:moveTo>
                  <a:lnTo>
                    <a:pt x="15020" y="18666"/>
                  </a:lnTo>
                  <a:cubicBezTo>
                    <a:pt x="15026" y="18707"/>
                    <a:pt x="15030" y="18751"/>
                    <a:pt x="14895" y="18769"/>
                  </a:cubicBezTo>
                  <a:lnTo>
                    <a:pt x="14754" y="18744"/>
                  </a:lnTo>
                  <a:lnTo>
                    <a:pt x="14885" y="18685"/>
                  </a:lnTo>
                  <a:lnTo>
                    <a:pt x="15020" y="18666"/>
                  </a:lnTo>
                  <a:close/>
                  <a:moveTo>
                    <a:pt x="16104" y="18760"/>
                  </a:moveTo>
                  <a:cubicBezTo>
                    <a:pt x="16128" y="18760"/>
                    <a:pt x="16143" y="18766"/>
                    <a:pt x="16145" y="18779"/>
                  </a:cubicBezTo>
                  <a:cubicBezTo>
                    <a:pt x="16151" y="18819"/>
                    <a:pt x="16155" y="18826"/>
                    <a:pt x="16017" y="18848"/>
                  </a:cubicBezTo>
                  <a:cubicBezTo>
                    <a:pt x="15891" y="18871"/>
                    <a:pt x="15824" y="18883"/>
                    <a:pt x="15799" y="18883"/>
                  </a:cubicBezTo>
                  <a:cubicBezTo>
                    <a:pt x="15771" y="18883"/>
                    <a:pt x="15803" y="18866"/>
                    <a:pt x="15873" y="18829"/>
                  </a:cubicBezTo>
                  <a:cubicBezTo>
                    <a:pt x="15962" y="18786"/>
                    <a:pt x="16053" y="18760"/>
                    <a:pt x="16104" y="18760"/>
                  </a:cubicBezTo>
                  <a:close/>
                  <a:moveTo>
                    <a:pt x="16593" y="18884"/>
                  </a:moveTo>
                  <a:cubicBezTo>
                    <a:pt x="16592" y="18890"/>
                    <a:pt x="16592" y="18897"/>
                    <a:pt x="16593" y="18904"/>
                  </a:cubicBezTo>
                  <a:cubicBezTo>
                    <a:pt x="16601" y="18905"/>
                    <a:pt x="16609" y="18906"/>
                    <a:pt x="16615" y="18906"/>
                  </a:cubicBezTo>
                  <a:lnTo>
                    <a:pt x="16615" y="18906"/>
                  </a:lnTo>
                  <a:cubicBezTo>
                    <a:pt x="16607" y="18901"/>
                    <a:pt x="16599" y="18894"/>
                    <a:pt x="16593" y="18884"/>
                  </a:cubicBezTo>
                  <a:close/>
                  <a:moveTo>
                    <a:pt x="7672" y="469"/>
                  </a:moveTo>
                  <a:cubicBezTo>
                    <a:pt x="7704" y="469"/>
                    <a:pt x="7737" y="480"/>
                    <a:pt x="7803" y="502"/>
                  </a:cubicBezTo>
                  <a:cubicBezTo>
                    <a:pt x="7875" y="551"/>
                    <a:pt x="7949" y="571"/>
                    <a:pt x="7999" y="571"/>
                  </a:cubicBezTo>
                  <a:cubicBezTo>
                    <a:pt x="8035" y="571"/>
                    <a:pt x="8059" y="560"/>
                    <a:pt x="8060" y="543"/>
                  </a:cubicBezTo>
                  <a:cubicBezTo>
                    <a:pt x="8114" y="509"/>
                    <a:pt x="8175" y="492"/>
                    <a:pt x="8235" y="492"/>
                  </a:cubicBezTo>
                  <a:cubicBezTo>
                    <a:pt x="8311" y="492"/>
                    <a:pt x="8387" y="519"/>
                    <a:pt x="8449" y="571"/>
                  </a:cubicBezTo>
                  <a:cubicBezTo>
                    <a:pt x="8593" y="637"/>
                    <a:pt x="8652" y="667"/>
                    <a:pt x="8705" y="667"/>
                  </a:cubicBezTo>
                  <a:cubicBezTo>
                    <a:pt x="8743" y="667"/>
                    <a:pt x="8777" y="652"/>
                    <a:pt x="8837" y="625"/>
                  </a:cubicBezTo>
                  <a:cubicBezTo>
                    <a:pt x="8869" y="608"/>
                    <a:pt x="8921" y="600"/>
                    <a:pt x="8982" y="600"/>
                  </a:cubicBezTo>
                  <a:cubicBezTo>
                    <a:pt x="9195" y="600"/>
                    <a:pt x="9528" y="690"/>
                    <a:pt x="9608" y="784"/>
                  </a:cubicBezTo>
                  <a:cubicBezTo>
                    <a:pt x="9710" y="812"/>
                    <a:pt x="9803" y="865"/>
                    <a:pt x="9843" y="865"/>
                  </a:cubicBezTo>
                  <a:cubicBezTo>
                    <a:pt x="9853" y="865"/>
                    <a:pt x="9859" y="862"/>
                    <a:pt x="9862" y="853"/>
                  </a:cubicBezTo>
                  <a:cubicBezTo>
                    <a:pt x="9862" y="853"/>
                    <a:pt x="9862" y="853"/>
                    <a:pt x="9862" y="853"/>
                  </a:cubicBezTo>
                  <a:cubicBezTo>
                    <a:pt x="9863" y="853"/>
                    <a:pt x="9870" y="856"/>
                    <a:pt x="9975" y="932"/>
                  </a:cubicBezTo>
                  <a:lnTo>
                    <a:pt x="10225" y="1013"/>
                  </a:lnTo>
                  <a:lnTo>
                    <a:pt x="10241" y="976"/>
                  </a:lnTo>
                  <a:cubicBezTo>
                    <a:pt x="10366" y="1016"/>
                    <a:pt x="11103" y="1320"/>
                    <a:pt x="11943" y="1762"/>
                  </a:cubicBezTo>
                  <a:cubicBezTo>
                    <a:pt x="12601" y="2110"/>
                    <a:pt x="12980" y="2348"/>
                    <a:pt x="13190" y="2464"/>
                  </a:cubicBezTo>
                  <a:cubicBezTo>
                    <a:pt x="13324" y="2540"/>
                    <a:pt x="13386" y="2573"/>
                    <a:pt x="13402" y="2573"/>
                  </a:cubicBezTo>
                  <a:cubicBezTo>
                    <a:pt x="13411" y="2573"/>
                    <a:pt x="13405" y="2562"/>
                    <a:pt x="13387" y="2542"/>
                  </a:cubicBezTo>
                  <a:cubicBezTo>
                    <a:pt x="13366" y="2499"/>
                    <a:pt x="13372" y="2481"/>
                    <a:pt x="13391" y="2481"/>
                  </a:cubicBezTo>
                  <a:cubicBezTo>
                    <a:pt x="13439" y="2481"/>
                    <a:pt x="13572" y="2585"/>
                    <a:pt x="13623" y="2687"/>
                  </a:cubicBezTo>
                  <a:cubicBezTo>
                    <a:pt x="13738" y="2759"/>
                    <a:pt x="13948" y="2944"/>
                    <a:pt x="14183" y="3094"/>
                  </a:cubicBezTo>
                  <a:cubicBezTo>
                    <a:pt x="14418" y="3244"/>
                    <a:pt x="14650" y="3395"/>
                    <a:pt x="14628" y="3429"/>
                  </a:cubicBezTo>
                  <a:lnTo>
                    <a:pt x="14744" y="3505"/>
                  </a:lnTo>
                  <a:cubicBezTo>
                    <a:pt x="15026" y="3586"/>
                    <a:pt x="15735" y="4047"/>
                    <a:pt x="16073" y="4304"/>
                  </a:cubicBezTo>
                  <a:cubicBezTo>
                    <a:pt x="16274" y="4438"/>
                    <a:pt x="16484" y="4548"/>
                    <a:pt x="16703" y="4639"/>
                  </a:cubicBezTo>
                  <a:cubicBezTo>
                    <a:pt x="16969" y="4749"/>
                    <a:pt x="16973" y="4746"/>
                    <a:pt x="17073" y="4855"/>
                  </a:cubicBezTo>
                  <a:cubicBezTo>
                    <a:pt x="17050" y="4893"/>
                    <a:pt x="17669" y="5279"/>
                    <a:pt x="17807" y="5279"/>
                  </a:cubicBezTo>
                  <a:cubicBezTo>
                    <a:pt x="17819" y="5279"/>
                    <a:pt x="17827" y="5276"/>
                    <a:pt x="17831" y="5269"/>
                  </a:cubicBezTo>
                  <a:lnTo>
                    <a:pt x="17938" y="5372"/>
                  </a:lnTo>
                  <a:cubicBezTo>
                    <a:pt x="18015" y="5446"/>
                    <a:pt x="18114" y="5481"/>
                    <a:pt x="18171" y="5481"/>
                  </a:cubicBezTo>
                  <a:cubicBezTo>
                    <a:pt x="18195" y="5481"/>
                    <a:pt x="18211" y="5475"/>
                    <a:pt x="18217" y="5463"/>
                  </a:cubicBezTo>
                  <a:cubicBezTo>
                    <a:pt x="18228" y="5442"/>
                    <a:pt x="18246" y="5432"/>
                    <a:pt x="18268" y="5432"/>
                  </a:cubicBezTo>
                  <a:cubicBezTo>
                    <a:pt x="18325" y="5432"/>
                    <a:pt x="18407" y="5500"/>
                    <a:pt x="18461" y="5626"/>
                  </a:cubicBezTo>
                  <a:cubicBezTo>
                    <a:pt x="18431" y="5686"/>
                    <a:pt x="18510" y="5738"/>
                    <a:pt x="18553" y="5738"/>
                  </a:cubicBezTo>
                  <a:cubicBezTo>
                    <a:pt x="18564" y="5738"/>
                    <a:pt x="18573" y="5734"/>
                    <a:pt x="18577" y="5726"/>
                  </a:cubicBezTo>
                  <a:cubicBezTo>
                    <a:pt x="18727" y="5748"/>
                    <a:pt x="18881" y="5764"/>
                    <a:pt x="19000" y="5858"/>
                  </a:cubicBezTo>
                  <a:cubicBezTo>
                    <a:pt x="19082" y="5895"/>
                    <a:pt x="19169" y="5927"/>
                    <a:pt x="19230" y="5927"/>
                  </a:cubicBezTo>
                  <a:cubicBezTo>
                    <a:pt x="19266" y="5927"/>
                    <a:pt x="19293" y="5916"/>
                    <a:pt x="19304" y="5886"/>
                  </a:cubicBezTo>
                  <a:cubicBezTo>
                    <a:pt x="19309" y="5877"/>
                    <a:pt x="19320" y="5873"/>
                    <a:pt x="19337" y="5873"/>
                  </a:cubicBezTo>
                  <a:cubicBezTo>
                    <a:pt x="19389" y="5873"/>
                    <a:pt x="19491" y="5911"/>
                    <a:pt x="19596" y="5949"/>
                  </a:cubicBezTo>
                  <a:cubicBezTo>
                    <a:pt x="19585" y="5975"/>
                    <a:pt x="19582" y="5984"/>
                    <a:pt x="19540" y="5984"/>
                  </a:cubicBezTo>
                  <a:cubicBezTo>
                    <a:pt x="19516" y="5984"/>
                    <a:pt x="19481" y="5982"/>
                    <a:pt x="19426" y="5977"/>
                  </a:cubicBezTo>
                  <a:cubicBezTo>
                    <a:pt x="19391" y="5963"/>
                    <a:pt x="19374" y="5957"/>
                    <a:pt x="19374" y="5957"/>
                  </a:cubicBezTo>
                  <a:lnTo>
                    <a:pt x="19374" y="5957"/>
                  </a:lnTo>
                  <a:cubicBezTo>
                    <a:pt x="19372" y="5957"/>
                    <a:pt x="19499" y="6007"/>
                    <a:pt x="19705" y="6074"/>
                  </a:cubicBezTo>
                  <a:cubicBezTo>
                    <a:pt x="19846" y="6118"/>
                    <a:pt x="20116" y="6253"/>
                    <a:pt x="20103" y="6287"/>
                  </a:cubicBezTo>
                  <a:cubicBezTo>
                    <a:pt x="20176" y="6330"/>
                    <a:pt x="20252" y="6360"/>
                    <a:pt x="20287" y="6360"/>
                  </a:cubicBezTo>
                  <a:cubicBezTo>
                    <a:pt x="20317" y="6360"/>
                    <a:pt x="20318" y="6339"/>
                    <a:pt x="20263" y="6284"/>
                  </a:cubicBezTo>
                  <a:cubicBezTo>
                    <a:pt x="20274" y="6243"/>
                    <a:pt x="20280" y="6222"/>
                    <a:pt x="20321" y="6222"/>
                  </a:cubicBezTo>
                  <a:cubicBezTo>
                    <a:pt x="20360" y="6222"/>
                    <a:pt x="20432" y="6241"/>
                    <a:pt x="20573" y="6278"/>
                  </a:cubicBezTo>
                  <a:cubicBezTo>
                    <a:pt x="20717" y="6306"/>
                    <a:pt x="20865" y="6334"/>
                    <a:pt x="20855" y="6378"/>
                  </a:cubicBezTo>
                  <a:cubicBezTo>
                    <a:pt x="20846" y="6416"/>
                    <a:pt x="20843" y="6422"/>
                    <a:pt x="21141" y="6472"/>
                  </a:cubicBezTo>
                  <a:cubicBezTo>
                    <a:pt x="21245" y="6489"/>
                    <a:pt x="21351" y="6496"/>
                    <a:pt x="21452" y="6496"/>
                  </a:cubicBezTo>
                  <a:cubicBezTo>
                    <a:pt x="21790" y="6496"/>
                    <a:pt x="22090" y="6418"/>
                    <a:pt x="22203" y="6353"/>
                  </a:cubicBezTo>
                  <a:cubicBezTo>
                    <a:pt x="22206" y="6311"/>
                    <a:pt x="22207" y="6290"/>
                    <a:pt x="22225" y="6290"/>
                  </a:cubicBezTo>
                  <a:cubicBezTo>
                    <a:pt x="22243" y="6290"/>
                    <a:pt x="22278" y="6311"/>
                    <a:pt x="22350" y="6353"/>
                  </a:cubicBezTo>
                  <a:cubicBezTo>
                    <a:pt x="22350" y="6388"/>
                    <a:pt x="22442" y="6395"/>
                    <a:pt x="22554" y="6395"/>
                  </a:cubicBezTo>
                  <a:cubicBezTo>
                    <a:pt x="22585" y="6395"/>
                    <a:pt x="22616" y="6395"/>
                    <a:pt x="22648" y="6394"/>
                  </a:cubicBezTo>
                  <a:lnTo>
                    <a:pt x="22648" y="6394"/>
                  </a:lnTo>
                  <a:cubicBezTo>
                    <a:pt x="22648" y="6438"/>
                    <a:pt x="22497" y="6438"/>
                    <a:pt x="22350" y="6438"/>
                  </a:cubicBezTo>
                  <a:lnTo>
                    <a:pt x="22347" y="6482"/>
                  </a:lnTo>
                  <a:cubicBezTo>
                    <a:pt x="22419" y="6523"/>
                    <a:pt x="22493" y="6545"/>
                    <a:pt x="22567" y="6545"/>
                  </a:cubicBezTo>
                  <a:cubicBezTo>
                    <a:pt x="22645" y="6545"/>
                    <a:pt x="22723" y="6521"/>
                    <a:pt x="22798" y="6469"/>
                  </a:cubicBezTo>
                  <a:cubicBezTo>
                    <a:pt x="22883" y="6437"/>
                    <a:pt x="22918" y="6423"/>
                    <a:pt x="22961" y="6423"/>
                  </a:cubicBezTo>
                  <a:cubicBezTo>
                    <a:pt x="22993" y="6423"/>
                    <a:pt x="23030" y="6431"/>
                    <a:pt x="23096" y="6444"/>
                  </a:cubicBezTo>
                  <a:cubicBezTo>
                    <a:pt x="23188" y="6463"/>
                    <a:pt x="23281" y="6479"/>
                    <a:pt x="23339" y="6479"/>
                  </a:cubicBezTo>
                  <a:cubicBezTo>
                    <a:pt x="23378" y="6479"/>
                    <a:pt x="23401" y="6472"/>
                    <a:pt x="23400" y="6453"/>
                  </a:cubicBezTo>
                  <a:cubicBezTo>
                    <a:pt x="23400" y="6453"/>
                    <a:pt x="23620" y="6416"/>
                    <a:pt x="23779" y="6416"/>
                  </a:cubicBezTo>
                  <a:cubicBezTo>
                    <a:pt x="23804" y="6416"/>
                    <a:pt x="23827" y="6417"/>
                    <a:pt x="23848" y="6419"/>
                  </a:cubicBezTo>
                  <a:cubicBezTo>
                    <a:pt x="24146" y="6366"/>
                    <a:pt x="24287" y="6316"/>
                    <a:pt x="24277" y="6278"/>
                  </a:cubicBezTo>
                  <a:cubicBezTo>
                    <a:pt x="24268" y="6237"/>
                    <a:pt x="24412" y="6200"/>
                    <a:pt x="24556" y="6165"/>
                  </a:cubicBezTo>
                  <a:cubicBezTo>
                    <a:pt x="24701" y="6124"/>
                    <a:pt x="24838" y="6074"/>
                    <a:pt x="24826" y="6037"/>
                  </a:cubicBezTo>
                  <a:cubicBezTo>
                    <a:pt x="24813" y="5993"/>
                    <a:pt x="24942" y="5911"/>
                    <a:pt x="25214" y="5817"/>
                  </a:cubicBezTo>
                  <a:cubicBezTo>
                    <a:pt x="25393" y="5715"/>
                    <a:pt x="25446" y="5684"/>
                    <a:pt x="25518" y="5684"/>
                  </a:cubicBezTo>
                  <a:cubicBezTo>
                    <a:pt x="25549" y="5684"/>
                    <a:pt x="25584" y="5690"/>
                    <a:pt x="25634" y="5698"/>
                  </a:cubicBezTo>
                  <a:cubicBezTo>
                    <a:pt x="25638" y="5708"/>
                    <a:pt x="25649" y="5712"/>
                    <a:pt x="25665" y="5712"/>
                  </a:cubicBezTo>
                  <a:cubicBezTo>
                    <a:pt x="25716" y="5712"/>
                    <a:pt x="25820" y="5674"/>
                    <a:pt x="25916" y="5629"/>
                  </a:cubicBezTo>
                  <a:cubicBezTo>
                    <a:pt x="26007" y="5589"/>
                    <a:pt x="26101" y="5563"/>
                    <a:pt x="26198" y="5551"/>
                  </a:cubicBezTo>
                  <a:cubicBezTo>
                    <a:pt x="26346" y="5529"/>
                    <a:pt x="26330" y="5491"/>
                    <a:pt x="26311" y="5451"/>
                  </a:cubicBezTo>
                  <a:cubicBezTo>
                    <a:pt x="26296" y="5413"/>
                    <a:pt x="26280" y="5372"/>
                    <a:pt x="26280" y="5372"/>
                  </a:cubicBezTo>
                  <a:cubicBezTo>
                    <a:pt x="26345" y="5345"/>
                    <a:pt x="26416" y="5333"/>
                    <a:pt x="26475" y="5333"/>
                  </a:cubicBezTo>
                  <a:cubicBezTo>
                    <a:pt x="26535" y="5333"/>
                    <a:pt x="26581" y="5345"/>
                    <a:pt x="26590" y="5366"/>
                  </a:cubicBezTo>
                  <a:cubicBezTo>
                    <a:pt x="26641" y="5371"/>
                    <a:pt x="26675" y="5374"/>
                    <a:pt x="26698" y="5374"/>
                  </a:cubicBezTo>
                  <a:cubicBezTo>
                    <a:pt x="26750" y="5374"/>
                    <a:pt x="26743" y="5357"/>
                    <a:pt x="26719" y="5303"/>
                  </a:cubicBezTo>
                  <a:cubicBezTo>
                    <a:pt x="26700" y="5263"/>
                    <a:pt x="26813" y="5165"/>
                    <a:pt x="27085" y="5071"/>
                  </a:cubicBezTo>
                  <a:cubicBezTo>
                    <a:pt x="27309" y="4954"/>
                    <a:pt x="27532" y="4837"/>
                    <a:pt x="27591" y="4837"/>
                  </a:cubicBezTo>
                  <a:cubicBezTo>
                    <a:pt x="27599" y="4837"/>
                    <a:pt x="27603" y="4839"/>
                    <a:pt x="27606" y="4843"/>
                  </a:cubicBezTo>
                  <a:cubicBezTo>
                    <a:pt x="27700" y="4821"/>
                    <a:pt x="27784" y="4774"/>
                    <a:pt x="27853" y="4708"/>
                  </a:cubicBezTo>
                  <a:cubicBezTo>
                    <a:pt x="27957" y="4601"/>
                    <a:pt x="28082" y="4532"/>
                    <a:pt x="28470" y="4363"/>
                  </a:cubicBezTo>
                  <a:cubicBezTo>
                    <a:pt x="29119" y="4094"/>
                    <a:pt x="29116" y="4097"/>
                    <a:pt x="29078" y="4022"/>
                  </a:cubicBezTo>
                  <a:cubicBezTo>
                    <a:pt x="29061" y="3987"/>
                    <a:pt x="29041" y="3952"/>
                    <a:pt x="29167" y="3952"/>
                  </a:cubicBezTo>
                  <a:cubicBezTo>
                    <a:pt x="29178" y="3952"/>
                    <a:pt x="29189" y="3952"/>
                    <a:pt x="29201" y="3953"/>
                  </a:cubicBezTo>
                  <a:cubicBezTo>
                    <a:pt x="29342" y="3921"/>
                    <a:pt x="29442" y="3818"/>
                    <a:pt x="29664" y="3646"/>
                  </a:cubicBezTo>
                  <a:cubicBezTo>
                    <a:pt x="29768" y="3542"/>
                    <a:pt x="29727" y="3467"/>
                    <a:pt x="29708" y="3429"/>
                  </a:cubicBezTo>
                  <a:cubicBezTo>
                    <a:pt x="29668" y="3351"/>
                    <a:pt x="29671" y="3351"/>
                    <a:pt x="29934" y="3260"/>
                  </a:cubicBezTo>
                  <a:cubicBezTo>
                    <a:pt x="30017" y="3215"/>
                    <a:pt x="30110" y="3189"/>
                    <a:pt x="30166" y="3189"/>
                  </a:cubicBezTo>
                  <a:cubicBezTo>
                    <a:pt x="30192" y="3189"/>
                    <a:pt x="30210" y="3195"/>
                    <a:pt x="30216" y="3207"/>
                  </a:cubicBezTo>
                  <a:cubicBezTo>
                    <a:pt x="30235" y="3244"/>
                    <a:pt x="30113" y="3310"/>
                    <a:pt x="30113" y="3310"/>
                  </a:cubicBezTo>
                  <a:lnTo>
                    <a:pt x="29990" y="3376"/>
                  </a:lnTo>
                  <a:cubicBezTo>
                    <a:pt x="29999" y="3394"/>
                    <a:pt x="30008" y="3412"/>
                    <a:pt x="30042" y="3412"/>
                  </a:cubicBezTo>
                  <a:cubicBezTo>
                    <a:pt x="30078" y="3412"/>
                    <a:pt x="30144" y="3390"/>
                    <a:pt x="30272" y="3323"/>
                  </a:cubicBezTo>
                  <a:cubicBezTo>
                    <a:pt x="30413" y="3295"/>
                    <a:pt x="30536" y="3238"/>
                    <a:pt x="30517" y="3197"/>
                  </a:cubicBezTo>
                  <a:cubicBezTo>
                    <a:pt x="30658" y="3179"/>
                    <a:pt x="30899" y="3050"/>
                    <a:pt x="31147" y="2944"/>
                  </a:cubicBezTo>
                  <a:cubicBezTo>
                    <a:pt x="31391" y="2828"/>
                    <a:pt x="31767" y="2677"/>
                    <a:pt x="31905" y="2671"/>
                  </a:cubicBezTo>
                  <a:cubicBezTo>
                    <a:pt x="32153" y="2568"/>
                    <a:pt x="32281" y="2542"/>
                    <a:pt x="32269" y="2495"/>
                  </a:cubicBezTo>
                  <a:cubicBezTo>
                    <a:pt x="32250" y="2438"/>
                    <a:pt x="32314" y="2398"/>
                    <a:pt x="32353" y="2398"/>
                  </a:cubicBezTo>
                  <a:cubicBezTo>
                    <a:pt x="32367" y="2398"/>
                    <a:pt x="32378" y="2403"/>
                    <a:pt x="32381" y="2414"/>
                  </a:cubicBezTo>
                  <a:cubicBezTo>
                    <a:pt x="32388" y="2416"/>
                    <a:pt x="32398" y="2417"/>
                    <a:pt x="32410" y="2417"/>
                  </a:cubicBezTo>
                  <a:cubicBezTo>
                    <a:pt x="32467" y="2417"/>
                    <a:pt x="32582" y="2394"/>
                    <a:pt x="32729" y="2361"/>
                  </a:cubicBezTo>
                  <a:cubicBezTo>
                    <a:pt x="32911" y="2329"/>
                    <a:pt x="33137" y="2282"/>
                    <a:pt x="33362" y="2232"/>
                  </a:cubicBezTo>
                  <a:cubicBezTo>
                    <a:pt x="33591" y="2191"/>
                    <a:pt x="33820" y="2154"/>
                    <a:pt x="33999" y="2113"/>
                  </a:cubicBezTo>
                  <a:cubicBezTo>
                    <a:pt x="34177" y="2076"/>
                    <a:pt x="34309" y="2054"/>
                    <a:pt x="34340" y="2029"/>
                  </a:cubicBezTo>
                  <a:lnTo>
                    <a:pt x="34603" y="1997"/>
                  </a:lnTo>
                  <a:cubicBezTo>
                    <a:pt x="34642" y="1999"/>
                    <a:pt x="34693" y="1999"/>
                    <a:pt x="34750" y="1999"/>
                  </a:cubicBezTo>
                  <a:cubicBezTo>
                    <a:pt x="35090" y="1999"/>
                    <a:pt x="35688" y="1977"/>
                    <a:pt x="35804" y="1950"/>
                  </a:cubicBezTo>
                  <a:lnTo>
                    <a:pt x="35904" y="1953"/>
                  </a:lnTo>
                  <a:cubicBezTo>
                    <a:pt x="35915" y="1954"/>
                    <a:pt x="35927" y="1954"/>
                    <a:pt x="35940" y="1954"/>
                  </a:cubicBezTo>
                  <a:cubicBezTo>
                    <a:pt x="35965" y="1954"/>
                    <a:pt x="35995" y="1953"/>
                    <a:pt x="36028" y="1953"/>
                  </a:cubicBezTo>
                  <a:cubicBezTo>
                    <a:pt x="36078" y="1953"/>
                    <a:pt x="36136" y="1955"/>
                    <a:pt x="36202" y="1963"/>
                  </a:cubicBezTo>
                  <a:cubicBezTo>
                    <a:pt x="36365" y="2002"/>
                    <a:pt x="36478" y="2020"/>
                    <a:pt x="36573" y="2020"/>
                  </a:cubicBezTo>
                  <a:cubicBezTo>
                    <a:pt x="36631" y="2020"/>
                    <a:pt x="36682" y="2013"/>
                    <a:pt x="36734" y="2000"/>
                  </a:cubicBezTo>
                  <a:cubicBezTo>
                    <a:pt x="36829" y="1979"/>
                    <a:pt x="36862" y="1954"/>
                    <a:pt x="36871" y="1954"/>
                  </a:cubicBezTo>
                  <a:cubicBezTo>
                    <a:pt x="36875" y="1954"/>
                    <a:pt x="36874" y="1959"/>
                    <a:pt x="36872" y="1972"/>
                  </a:cubicBezTo>
                  <a:cubicBezTo>
                    <a:pt x="36866" y="2019"/>
                    <a:pt x="37135" y="2041"/>
                    <a:pt x="37659" y="2135"/>
                  </a:cubicBezTo>
                  <a:cubicBezTo>
                    <a:pt x="37947" y="2194"/>
                    <a:pt x="38077" y="2219"/>
                    <a:pt x="38115" y="2219"/>
                  </a:cubicBezTo>
                  <a:cubicBezTo>
                    <a:pt x="38146" y="2219"/>
                    <a:pt x="38117" y="2202"/>
                    <a:pt x="38063" y="2173"/>
                  </a:cubicBezTo>
                  <a:lnTo>
                    <a:pt x="38063" y="2173"/>
                  </a:lnTo>
                  <a:cubicBezTo>
                    <a:pt x="38593" y="2257"/>
                    <a:pt x="38580" y="2307"/>
                    <a:pt x="38568" y="2345"/>
                  </a:cubicBezTo>
                  <a:cubicBezTo>
                    <a:pt x="38470" y="2376"/>
                    <a:pt x="38543" y="2415"/>
                    <a:pt x="38653" y="2415"/>
                  </a:cubicBezTo>
                  <a:cubicBezTo>
                    <a:pt x="38712" y="2415"/>
                    <a:pt x="38781" y="2404"/>
                    <a:pt x="38840" y="2373"/>
                  </a:cubicBezTo>
                  <a:cubicBezTo>
                    <a:pt x="38867" y="2367"/>
                    <a:pt x="38897" y="2364"/>
                    <a:pt x="38928" y="2364"/>
                  </a:cubicBezTo>
                  <a:cubicBezTo>
                    <a:pt x="39075" y="2364"/>
                    <a:pt x="39248" y="2427"/>
                    <a:pt x="39235" y="2461"/>
                  </a:cubicBezTo>
                  <a:cubicBezTo>
                    <a:pt x="39231" y="2471"/>
                    <a:pt x="39218" y="2476"/>
                    <a:pt x="39199" y="2476"/>
                  </a:cubicBezTo>
                  <a:cubicBezTo>
                    <a:pt x="39150" y="2476"/>
                    <a:pt x="39059" y="2446"/>
                    <a:pt x="38966" y="2414"/>
                  </a:cubicBezTo>
                  <a:cubicBezTo>
                    <a:pt x="38966" y="2414"/>
                    <a:pt x="38953" y="2455"/>
                    <a:pt x="38941" y="2495"/>
                  </a:cubicBezTo>
                  <a:cubicBezTo>
                    <a:pt x="39066" y="2539"/>
                    <a:pt x="39066" y="2539"/>
                    <a:pt x="39207" y="2539"/>
                  </a:cubicBezTo>
                  <a:cubicBezTo>
                    <a:pt x="39292" y="2568"/>
                    <a:pt x="39382" y="2583"/>
                    <a:pt x="39473" y="2583"/>
                  </a:cubicBezTo>
                  <a:cubicBezTo>
                    <a:pt x="39487" y="2584"/>
                    <a:pt x="39500" y="2585"/>
                    <a:pt x="39512" y="2585"/>
                  </a:cubicBezTo>
                  <a:cubicBezTo>
                    <a:pt x="39616" y="2585"/>
                    <a:pt x="39619" y="2546"/>
                    <a:pt x="39520" y="2464"/>
                  </a:cubicBezTo>
                  <a:cubicBezTo>
                    <a:pt x="39473" y="2431"/>
                    <a:pt x="39469" y="2418"/>
                    <a:pt x="39488" y="2418"/>
                  </a:cubicBezTo>
                  <a:cubicBezTo>
                    <a:pt x="39516" y="2418"/>
                    <a:pt x="39590" y="2444"/>
                    <a:pt x="39661" y="2477"/>
                  </a:cubicBezTo>
                  <a:cubicBezTo>
                    <a:pt x="39877" y="2604"/>
                    <a:pt x="39882" y="2647"/>
                    <a:pt x="39776" y="2647"/>
                  </a:cubicBezTo>
                  <a:cubicBezTo>
                    <a:pt x="39765" y="2647"/>
                    <a:pt x="39753" y="2647"/>
                    <a:pt x="39740" y="2646"/>
                  </a:cubicBezTo>
                  <a:cubicBezTo>
                    <a:pt x="39697" y="2629"/>
                    <a:pt x="39667" y="2622"/>
                    <a:pt x="39645" y="2622"/>
                  </a:cubicBezTo>
                  <a:cubicBezTo>
                    <a:pt x="39604" y="2622"/>
                    <a:pt x="39593" y="2647"/>
                    <a:pt x="39583" y="2674"/>
                  </a:cubicBezTo>
                  <a:cubicBezTo>
                    <a:pt x="39565" y="2714"/>
                    <a:pt x="40195" y="2872"/>
                    <a:pt x="40363" y="2872"/>
                  </a:cubicBezTo>
                  <a:cubicBezTo>
                    <a:pt x="40367" y="2872"/>
                    <a:pt x="40370" y="2872"/>
                    <a:pt x="40373" y="2872"/>
                  </a:cubicBezTo>
                  <a:cubicBezTo>
                    <a:pt x="40380" y="2856"/>
                    <a:pt x="40385" y="2847"/>
                    <a:pt x="40385" y="2847"/>
                  </a:cubicBezTo>
                  <a:lnTo>
                    <a:pt x="40385" y="2847"/>
                  </a:lnTo>
                  <a:cubicBezTo>
                    <a:pt x="40385" y="2847"/>
                    <a:pt x="40376" y="2866"/>
                    <a:pt x="40354" y="2912"/>
                  </a:cubicBezTo>
                  <a:cubicBezTo>
                    <a:pt x="40335" y="2950"/>
                    <a:pt x="40580" y="3060"/>
                    <a:pt x="40815" y="3185"/>
                  </a:cubicBezTo>
                  <a:cubicBezTo>
                    <a:pt x="41003" y="3292"/>
                    <a:pt x="41115" y="3355"/>
                    <a:pt x="41162" y="3355"/>
                  </a:cubicBezTo>
                  <a:cubicBezTo>
                    <a:pt x="41173" y="3355"/>
                    <a:pt x="41180" y="3352"/>
                    <a:pt x="41184" y="3345"/>
                  </a:cubicBezTo>
                  <a:cubicBezTo>
                    <a:pt x="41197" y="3324"/>
                    <a:pt x="41212" y="3302"/>
                    <a:pt x="41246" y="3302"/>
                  </a:cubicBezTo>
                  <a:cubicBezTo>
                    <a:pt x="41269" y="3302"/>
                    <a:pt x="41301" y="3312"/>
                    <a:pt x="41347" y="3338"/>
                  </a:cubicBezTo>
                  <a:cubicBezTo>
                    <a:pt x="41231" y="3273"/>
                    <a:pt x="41253" y="3238"/>
                    <a:pt x="41275" y="3201"/>
                  </a:cubicBezTo>
                  <a:lnTo>
                    <a:pt x="41275" y="3201"/>
                  </a:lnTo>
                  <a:cubicBezTo>
                    <a:pt x="41275" y="3201"/>
                    <a:pt x="41491" y="3370"/>
                    <a:pt x="41576" y="3483"/>
                  </a:cubicBezTo>
                  <a:cubicBezTo>
                    <a:pt x="41670" y="3599"/>
                    <a:pt x="41774" y="3705"/>
                    <a:pt x="41886" y="3802"/>
                  </a:cubicBezTo>
                  <a:cubicBezTo>
                    <a:pt x="42012" y="3912"/>
                    <a:pt x="42159" y="4047"/>
                    <a:pt x="42372" y="4207"/>
                  </a:cubicBezTo>
                  <a:cubicBezTo>
                    <a:pt x="42585" y="4366"/>
                    <a:pt x="42877" y="4642"/>
                    <a:pt x="42949" y="4755"/>
                  </a:cubicBezTo>
                  <a:cubicBezTo>
                    <a:pt x="43117" y="4921"/>
                    <a:pt x="43208" y="5014"/>
                    <a:pt x="43249" y="5014"/>
                  </a:cubicBezTo>
                  <a:cubicBezTo>
                    <a:pt x="43254" y="5014"/>
                    <a:pt x="43258" y="5012"/>
                    <a:pt x="43262" y="5009"/>
                  </a:cubicBezTo>
                  <a:lnTo>
                    <a:pt x="43450" y="5197"/>
                  </a:lnTo>
                  <a:cubicBezTo>
                    <a:pt x="43506" y="5315"/>
                    <a:pt x="43662" y="5500"/>
                    <a:pt x="43709" y="5500"/>
                  </a:cubicBezTo>
                  <a:cubicBezTo>
                    <a:pt x="43712" y="5500"/>
                    <a:pt x="43714" y="5499"/>
                    <a:pt x="43716" y="5498"/>
                  </a:cubicBezTo>
                  <a:cubicBezTo>
                    <a:pt x="43836" y="5570"/>
                    <a:pt x="43895" y="5695"/>
                    <a:pt x="43973" y="5802"/>
                  </a:cubicBezTo>
                  <a:cubicBezTo>
                    <a:pt x="44025" y="5945"/>
                    <a:pt x="44048" y="6010"/>
                    <a:pt x="44062" y="6010"/>
                  </a:cubicBezTo>
                  <a:cubicBezTo>
                    <a:pt x="44074" y="6010"/>
                    <a:pt x="44079" y="5964"/>
                    <a:pt x="44089" y="5880"/>
                  </a:cubicBezTo>
                  <a:cubicBezTo>
                    <a:pt x="44124" y="5855"/>
                    <a:pt x="43995" y="5614"/>
                    <a:pt x="43901" y="5516"/>
                  </a:cubicBezTo>
                  <a:lnTo>
                    <a:pt x="43635" y="5209"/>
                  </a:lnTo>
                  <a:lnTo>
                    <a:pt x="43936" y="5488"/>
                  </a:lnTo>
                  <a:cubicBezTo>
                    <a:pt x="44024" y="5582"/>
                    <a:pt x="44204" y="5757"/>
                    <a:pt x="44251" y="5757"/>
                  </a:cubicBezTo>
                  <a:cubicBezTo>
                    <a:pt x="44254" y="5757"/>
                    <a:pt x="44257" y="5756"/>
                    <a:pt x="44259" y="5755"/>
                  </a:cubicBezTo>
                  <a:cubicBezTo>
                    <a:pt x="44259" y="5755"/>
                    <a:pt x="44263" y="5751"/>
                    <a:pt x="44271" y="5751"/>
                  </a:cubicBezTo>
                  <a:cubicBezTo>
                    <a:pt x="44288" y="5751"/>
                    <a:pt x="44322" y="5764"/>
                    <a:pt x="44378" y="5836"/>
                  </a:cubicBezTo>
                  <a:lnTo>
                    <a:pt x="44309" y="5886"/>
                  </a:lnTo>
                  <a:cubicBezTo>
                    <a:pt x="44249" y="5844"/>
                    <a:pt x="44211" y="5831"/>
                    <a:pt x="44183" y="5831"/>
                  </a:cubicBezTo>
                  <a:cubicBezTo>
                    <a:pt x="44157" y="5831"/>
                    <a:pt x="44141" y="5843"/>
                    <a:pt x="44124" y="5855"/>
                  </a:cubicBezTo>
                  <a:cubicBezTo>
                    <a:pt x="44136" y="6005"/>
                    <a:pt x="44322" y="6313"/>
                    <a:pt x="44399" y="6313"/>
                  </a:cubicBezTo>
                  <a:cubicBezTo>
                    <a:pt x="44404" y="6313"/>
                    <a:pt x="44408" y="6312"/>
                    <a:pt x="44412" y="6309"/>
                  </a:cubicBezTo>
                  <a:cubicBezTo>
                    <a:pt x="44469" y="6381"/>
                    <a:pt x="44506" y="6466"/>
                    <a:pt x="44525" y="6557"/>
                  </a:cubicBezTo>
                  <a:cubicBezTo>
                    <a:pt x="44487" y="6579"/>
                    <a:pt x="44563" y="6688"/>
                    <a:pt x="44710" y="6754"/>
                  </a:cubicBezTo>
                  <a:cubicBezTo>
                    <a:pt x="44860" y="6820"/>
                    <a:pt x="44920" y="6945"/>
                    <a:pt x="44917" y="7099"/>
                  </a:cubicBezTo>
                  <a:cubicBezTo>
                    <a:pt x="44985" y="7364"/>
                    <a:pt x="45213" y="7826"/>
                    <a:pt x="45256" y="7826"/>
                  </a:cubicBezTo>
                  <a:cubicBezTo>
                    <a:pt x="45257" y="7826"/>
                    <a:pt x="45258" y="7826"/>
                    <a:pt x="45258" y="7826"/>
                  </a:cubicBezTo>
                  <a:cubicBezTo>
                    <a:pt x="45262" y="7824"/>
                    <a:pt x="45266" y="7823"/>
                    <a:pt x="45270" y="7823"/>
                  </a:cubicBezTo>
                  <a:cubicBezTo>
                    <a:pt x="45354" y="7823"/>
                    <a:pt x="45516" y="8159"/>
                    <a:pt x="45522" y="8296"/>
                  </a:cubicBezTo>
                  <a:cubicBezTo>
                    <a:pt x="45534" y="8434"/>
                    <a:pt x="45587" y="8563"/>
                    <a:pt x="45678" y="8666"/>
                  </a:cubicBezTo>
                  <a:cubicBezTo>
                    <a:pt x="45641" y="8682"/>
                    <a:pt x="45644" y="8819"/>
                    <a:pt x="45728" y="8932"/>
                  </a:cubicBezTo>
                  <a:cubicBezTo>
                    <a:pt x="45728" y="8932"/>
                    <a:pt x="45747" y="8984"/>
                    <a:pt x="45759" y="8984"/>
                  </a:cubicBezTo>
                  <a:cubicBezTo>
                    <a:pt x="45765" y="8984"/>
                    <a:pt x="45770" y="8969"/>
                    <a:pt x="45769" y="8920"/>
                  </a:cubicBezTo>
                  <a:lnTo>
                    <a:pt x="45769" y="8920"/>
                  </a:lnTo>
                  <a:lnTo>
                    <a:pt x="45938" y="9145"/>
                  </a:lnTo>
                  <a:cubicBezTo>
                    <a:pt x="45894" y="9020"/>
                    <a:pt x="45935" y="9004"/>
                    <a:pt x="45976" y="8992"/>
                  </a:cubicBezTo>
                  <a:cubicBezTo>
                    <a:pt x="45976" y="8992"/>
                    <a:pt x="45977" y="8992"/>
                    <a:pt x="45977" y="8992"/>
                  </a:cubicBezTo>
                  <a:cubicBezTo>
                    <a:pt x="45997" y="8992"/>
                    <a:pt x="46043" y="9118"/>
                    <a:pt x="46076" y="9280"/>
                  </a:cubicBezTo>
                  <a:cubicBezTo>
                    <a:pt x="46108" y="9453"/>
                    <a:pt x="46114" y="9628"/>
                    <a:pt x="46095" y="9803"/>
                  </a:cubicBezTo>
                  <a:cubicBezTo>
                    <a:pt x="46086" y="10078"/>
                    <a:pt x="46080" y="10082"/>
                    <a:pt x="46079" y="10082"/>
                  </a:cubicBezTo>
                  <a:lnTo>
                    <a:pt x="46079" y="10082"/>
                  </a:lnTo>
                  <a:lnTo>
                    <a:pt x="46164" y="10064"/>
                  </a:lnTo>
                  <a:cubicBezTo>
                    <a:pt x="46192" y="10195"/>
                    <a:pt x="46220" y="10327"/>
                    <a:pt x="46180" y="10333"/>
                  </a:cubicBezTo>
                  <a:cubicBezTo>
                    <a:pt x="46136" y="10343"/>
                    <a:pt x="46136" y="10343"/>
                    <a:pt x="46167" y="10474"/>
                  </a:cubicBezTo>
                  <a:cubicBezTo>
                    <a:pt x="46167" y="10474"/>
                    <a:pt x="46194" y="10597"/>
                    <a:pt x="46233" y="10597"/>
                  </a:cubicBezTo>
                  <a:cubicBezTo>
                    <a:pt x="46234" y="10597"/>
                    <a:pt x="46235" y="10596"/>
                    <a:pt x="46236" y="10596"/>
                  </a:cubicBezTo>
                  <a:cubicBezTo>
                    <a:pt x="46257" y="10592"/>
                    <a:pt x="46273" y="10589"/>
                    <a:pt x="46285" y="10589"/>
                  </a:cubicBezTo>
                  <a:cubicBezTo>
                    <a:pt x="46321" y="10589"/>
                    <a:pt x="46319" y="10616"/>
                    <a:pt x="46305" y="10722"/>
                  </a:cubicBezTo>
                  <a:cubicBezTo>
                    <a:pt x="46239" y="10853"/>
                    <a:pt x="46261" y="11013"/>
                    <a:pt x="46365" y="11120"/>
                  </a:cubicBezTo>
                  <a:cubicBezTo>
                    <a:pt x="46382" y="11118"/>
                    <a:pt x="46396" y="11116"/>
                    <a:pt x="46406" y="11116"/>
                  </a:cubicBezTo>
                  <a:cubicBezTo>
                    <a:pt x="46447" y="11116"/>
                    <a:pt x="46436" y="11139"/>
                    <a:pt x="46386" y="11251"/>
                  </a:cubicBezTo>
                  <a:cubicBezTo>
                    <a:pt x="46343" y="11258"/>
                    <a:pt x="46324" y="11392"/>
                    <a:pt x="46330" y="11527"/>
                  </a:cubicBezTo>
                  <a:lnTo>
                    <a:pt x="46374" y="11524"/>
                  </a:lnTo>
                  <a:cubicBezTo>
                    <a:pt x="46377" y="11524"/>
                    <a:pt x="46379" y="11523"/>
                    <a:pt x="46382" y="11523"/>
                  </a:cubicBezTo>
                  <a:cubicBezTo>
                    <a:pt x="46459" y="11523"/>
                    <a:pt x="46470" y="11654"/>
                    <a:pt x="46440" y="11787"/>
                  </a:cubicBezTo>
                  <a:cubicBezTo>
                    <a:pt x="46393" y="11790"/>
                    <a:pt x="46418" y="11922"/>
                    <a:pt x="46468" y="12188"/>
                  </a:cubicBezTo>
                  <a:cubicBezTo>
                    <a:pt x="46471" y="12455"/>
                    <a:pt x="46474" y="12589"/>
                    <a:pt x="46435" y="12589"/>
                  </a:cubicBezTo>
                  <a:cubicBezTo>
                    <a:pt x="46434" y="12589"/>
                    <a:pt x="46434" y="12589"/>
                    <a:pt x="46433" y="12589"/>
                  </a:cubicBezTo>
                  <a:cubicBezTo>
                    <a:pt x="46346" y="12589"/>
                    <a:pt x="46346" y="12589"/>
                    <a:pt x="46437" y="12724"/>
                  </a:cubicBezTo>
                  <a:cubicBezTo>
                    <a:pt x="46477" y="12859"/>
                    <a:pt x="46474" y="12859"/>
                    <a:pt x="46418" y="13125"/>
                  </a:cubicBezTo>
                  <a:cubicBezTo>
                    <a:pt x="46371" y="13254"/>
                    <a:pt x="46371" y="13254"/>
                    <a:pt x="46408" y="13392"/>
                  </a:cubicBezTo>
                  <a:cubicBezTo>
                    <a:pt x="46426" y="13393"/>
                    <a:pt x="46442" y="13394"/>
                    <a:pt x="46456" y="13394"/>
                  </a:cubicBezTo>
                  <a:cubicBezTo>
                    <a:pt x="46509" y="13394"/>
                    <a:pt x="46535" y="13375"/>
                    <a:pt x="46540" y="13266"/>
                  </a:cubicBezTo>
                  <a:cubicBezTo>
                    <a:pt x="46545" y="13149"/>
                    <a:pt x="46546" y="13134"/>
                    <a:pt x="46575" y="13134"/>
                  </a:cubicBezTo>
                  <a:cubicBezTo>
                    <a:pt x="46579" y="13134"/>
                    <a:pt x="46584" y="13134"/>
                    <a:pt x="46590" y="13135"/>
                  </a:cubicBezTo>
                  <a:lnTo>
                    <a:pt x="46578" y="13407"/>
                  </a:lnTo>
                  <a:cubicBezTo>
                    <a:pt x="46564" y="13537"/>
                    <a:pt x="46557" y="13667"/>
                    <a:pt x="46558" y="13797"/>
                  </a:cubicBezTo>
                  <a:lnTo>
                    <a:pt x="46558" y="13797"/>
                  </a:lnTo>
                  <a:cubicBezTo>
                    <a:pt x="46522" y="13797"/>
                    <a:pt x="46480" y="13800"/>
                    <a:pt x="46427" y="13805"/>
                  </a:cubicBezTo>
                  <a:cubicBezTo>
                    <a:pt x="45876" y="13909"/>
                    <a:pt x="45459" y="13975"/>
                    <a:pt x="45481" y="14056"/>
                  </a:cubicBezTo>
                  <a:cubicBezTo>
                    <a:pt x="45399" y="14106"/>
                    <a:pt x="45312" y="14144"/>
                    <a:pt x="45218" y="14169"/>
                  </a:cubicBezTo>
                  <a:cubicBezTo>
                    <a:pt x="45127" y="14191"/>
                    <a:pt x="45033" y="14200"/>
                    <a:pt x="44939" y="14200"/>
                  </a:cubicBezTo>
                  <a:cubicBezTo>
                    <a:pt x="44937" y="14194"/>
                    <a:pt x="44929" y="14192"/>
                    <a:pt x="44914" y="14192"/>
                  </a:cubicBezTo>
                  <a:cubicBezTo>
                    <a:pt x="44897" y="14192"/>
                    <a:pt x="44872" y="14195"/>
                    <a:pt x="44838" y="14200"/>
                  </a:cubicBezTo>
                  <a:lnTo>
                    <a:pt x="44726" y="14222"/>
                  </a:lnTo>
                  <a:lnTo>
                    <a:pt x="44669" y="14232"/>
                  </a:lnTo>
                  <a:lnTo>
                    <a:pt x="44550" y="14257"/>
                  </a:lnTo>
                  <a:lnTo>
                    <a:pt x="44516" y="14266"/>
                  </a:lnTo>
                  <a:lnTo>
                    <a:pt x="44503" y="14232"/>
                  </a:lnTo>
                  <a:cubicBezTo>
                    <a:pt x="44494" y="14206"/>
                    <a:pt x="44484" y="14185"/>
                    <a:pt x="44475" y="14159"/>
                  </a:cubicBezTo>
                  <a:cubicBezTo>
                    <a:pt x="44469" y="14144"/>
                    <a:pt x="44462" y="14131"/>
                    <a:pt x="44456" y="14116"/>
                  </a:cubicBezTo>
                  <a:cubicBezTo>
                    <a:pt x="44456" y="14113"/>
                    <a:pt x="44450" y="14103"/>
                    <a:pt x="44450" y="14103"/>
                  </a:cubicBezTo>
                  <a:lnTo>
                    <a:pt x="44450" y="14103"/>
                  </a:lnTo>
                  <a:cubicBezTo>
                    <a:pt x="44451" y="14103"/>
                    <a:pt x="44452" y="14105"/>
                    <a:pt x="44456" y="14112"/>
                  </a:cubicBezTo>
                  <a:lnTo>
                    <a:pt x="44422" y="14044"/>
                  </a:lnTo>
                  <a:cubicBezTo>
                    <a:pt x="44375" y="13953"/>
                    <a:pt x="44331" y="13871"/>
                    <a:pt x="44290" y="13793"/>
                  </a:cubicBezTo>
                  <a:cubicBezTo>
                    <a:pt x="44218" y="13636"/>
                    <a:pt x="44127" y="13517"/>
                    <a:pt x="44067" y="13407"/>
                  </a:cubicBezTo>
                  <a:cubicBezTo>
                    <a:pt x="43942" y="13194"/>
                    <a:pt x="43857" y="13069"/>
                    <a:pt x="43829" y="12997"/>
                  </a:cubicBezTo>
                  <a:cubicBezTo>
                    <a:pt x="43789" y="12900"/>
                    <a:pt x="43738" y="12812"/>
                    <a:pt x="43676" y="12727"/>
                  </a:cubicBezTo>
                  <a:cubicBezTo>
                    <a:pt x="43675" y="12728"/>
                    <a:pt x="43675" y="12728"/>
                    <a:pt x="43674" y="12728"/>
                  </a:cubicBezTo>
                  <a:cubicBezTo>
                    <a:pt x="43654" y="12728"/>
                    <a:pt x="43494" y="12566"/>
                    <a:pt x="43256" y="12307"/>
                  </a:cubicBezTo>
                  <a:cubicBezTo>
                    <a:pt x="43124" y="12185"/>
                    <a:pt x="42971" y="12035"/>
                    <a:pt x="42798" y="11878"/>
                  </a:cubicBezTo>
                  <a:cubicBezTo>
                    <a:pt x="42616" y="11734"/>
                    <a:pt x="42425" y="11562"/>
                    <a:pt x="42206" y="11414"/>
                  </a:cubicBezTo>
                  <a:cubicBezTo>
                    <a:pt x="41786" y="11098"/>
                    <a:pt x="41319" y="10850"/>
                    <a:pt x="40968" y="10675"/>
                  </a:cubicBezTo>
                  <a:cubicBezTo>
                    <a:pt x="40648" y="10532"/>
                    <a:pt x="40419" y="10439"/>
                    <a:pt x="40368" y="10439"/>
                  </a:cubicBezTo>
                  <a:cubicBezTo>
                    <a:pt x="40362" y="10439"/>
                    <a:pt x="40358" y="10440"/>
                    <a:pt x="40357" y="10443"/>
                  </a:cubicBezTo>
                  <a:lnTo>
                    <a:pt x="40078" y="10339"/>
                  </a:lnTo>
                  <a:cubicBezTo>
                    <a:pt x="40094" y="10295"/>
                    <a:pt x="39815" y="10192"/>
                    <a:pt x="39527" y="10111"/>
                  </a:cubicBezTo>
                  <a:lnTo>
                    <a:pt x="39122" y="10039"/>
                  </a:lnTo>
                  <a:lnTo>
                    <a:pt x="38937" y="10001"/>
                  </a:lnTo>
                  <a:cubicBezTo>
                    <a:pt x="38950" y="9960"/>
                    <a:pt x="38806" y="9919"/>
                    <a:pt x="38511" y="9872"/>
                  </a:cubicBezTo>
                  <a:cubicBezTo>
                    <a:pt x="38337" y="9839"/>
                    <a:pt x="38213" y="9821"/>
                    <a:pt x="38139" y="9821"/>
                  </a:cubicBezTo>
                  <a:cubicBezTo>
                    <a:pt x="38089" y="9821"/>
                    <a:pt x="38062" y="9829"/>
                    <a:pt x="38060" y="9847"/>
                  </a:cubicBezTo>
                  <a:cubicBezTo>
                    <a:pt x="37988" y="9841"/>
                    <a:pt x="37690" y="9797"/>
                    <a:pt x="37358" y="9782"/>
                  </a:cubicBezTo>
                  <a:cubicBezTo>
                    <a:pt x="37026" y="9753"/>
                    <a:pt x="36659" y="9750"/>
                    <a:pt x="36437" y="9735"/>
                  </a:cubicBezTo>
                  <a:cubicBezTo>
                    <a:pt x="36403" y="9727"/>
                    <a:pt x="36369" y="9723"/>
                    <a:pt x="36335" y="9723"/>
                  </a:cubicBezTo>
                  <a:cubicBezTo>
                    <a:pt x="36222" y="9723"/>
                    <a:pt x="36109" y="9762"/>
                    <a:pt x="35998" y="9800"/>
                  </a:cubicBezTo>
                  <a:cubicBezTo>
                    <a:pt x="35998" y="9841"/>
                    <a:pt x="35857" y="9898"/>
                    <a:pt x="35713" y="9913"/>
                  </a:cubicBezTo>
                  <a:cubicBezTo>
                    <a:pt x="35713" y="9913"/>
                    <a:pt x="35710" y="9869"/>
                    <a:pt x="35706" y="9829"/>
                  </a:cubicBezTo>
                  <a:cubicBezTo>
                    <a:pt x="35789" y="9796"/>
                    <a:pt x="35823" y="9782"/>
                    <a:pt x="35779" y="9782"/>
                  </a:cubicBezTo>
                  <a:cubicBezTo>
                    <a:pt x="35747" y="9782"/>
                    <a:pt x="35677" y="9789"/>
                    <a:pt x="35556" y="9800"/>
                  </a:cubicBezTo>
                  <a:cubicBezTo>
                    <a:pt x="35409" y="9810"/>
                    <a:pt x="35265" y="9835"/>
                    <a:pt x="35265" y="9835"/>
                  </a:cubicBezTo>
                  <a:cubicBezTo>
                    <a:pt x="35271" y="9882"/>
                    <a:pt x="34538" y="9957"/>
                    <a:pt x="33554" y="10223"/>
                  </a:cubicBezTo>
                  <a:cubicBezTo>
                    <a:pt x="32924" y="10390"/>
                    <a:pt x="32516" y="10540"/>
                    <a:pt x="32259" y="10631"/>
                  </a:cubicBezTo>
                  <a:cubicBezTo>
                    <a:pt x="32009" y="10731"/>
                    <a:pt x="31911" y="10778"/>
                    <a:pt x="31918" y="10800"/>
                  </a:cubicBezTo>
                  <a:cubicBezTo>
                    <a:pt x="31933" y="10841"/>
                    <a:pt x="31799" y="10888"/>
                    <a:pt x="31385" y="11010"/>
                  </a:cubicBezTo>
                  <a:cubicBezTo>
                    <a:pt x="30545" y="11229"/>
                    <a:pt x="30545" y="11242"/>
                    <a:pt x="30432" y="11339"/>
                  </a:cubicBezTo>
                  <a:cubicBezTo>
                    <a:pt x="30482" y="11317"/>
                    <a:pt x="30515" y="11308"/>
                    <a:pt x="30537" y="11308"/>
                  </a:cubicBezTo>
                  <a:cubicBezTo>
                    <a:pt x="30576" y="11308"/>
                    <a:pt x="30585" y="11332"/>
                    <a:pt x="30595" y="11358"/>
                  </a:cubicBezTo>
                  <a:cubicBezTo>
                    <a:pt x="30625" y="11426"/>
                    <a:pt x="30531" y="11480"/>
                    <a:pt x="30398" y="11480"/>
                  </a:cubicBezTo>
                  <a:cubicBezTo>
                    <a:pt x="30379" y="11480"/>
                    <a:pt x="30359" y="11479"/>
                    <a:pt x="30338" y="11477"/>
                  </a:cubicBezTo>
                  <a:cubicBezTo>
                    <a:pt x="30337" y="11474"/>
                    <a:pt x="30333" y="11473"/>
                    <a:pt x="30326" y="11473"/>
                  </a:cubicBezTo>
                  <a:cubicBezTo>
                    <a:pt x="30247" y="11473"/>
                    <a:pt x="29794" y="11682"/>
                    <a:pt x="29345" y="11931"/>
                  </a:cubicBezTo>
                  <a:cubicBezTo>
                    <a:pt x="28862" y="12198"/>
                    <a:pt x="28386" y="12511"/>
                    <a:pt x="28345" y="12583"/>
                  </a:cubicBezTo>
                  <a:lnTo>
                    <a:pt x="28323" y="12546"/>
                  </a:lnTo>
                  <a:cubicBezTo>
                    <a:pt x="28320" y="12539"/>
                    <a:pt x="28314" y="12536"/>
                    <a:pt x="28305" y="12536"/>
                  </a:cubicBezTo>
                  <a:cubicBezTo>
                    <a:pt x="28254" y="12536"/>
                    <a:pt x="28100" y="12624"/>
                    <a:pt x="27693" y="12865"/>
                  </a:cubicBezTo>
                  <a:lnTo>
                    <a:pt x="27330" y="13085"/>
                  </a:lnTo>
                  <a:cubicBezTo>
                    <a:pt x="27369" y="13153"/>
                    <a:pt x="26695" y="13526"/>
                    <a:pt x="26616" y="13526"/>
                  </a:cubicBezTo>
                  <a:cubicBezTo>
                    <a:pt x="26612" y="13526"/>
                    <a:pt x="26610" y="13525"/>
                    <a:pt x="26609" y="13523"/>
                  </a:cubicBezTo>
                  <a:cubicBezTo>
                    <a:pt x="26468" y="13561"/>
                    <a:pt x="26468" y="13561"/>
                    <a:pt x="26230" y="13708"/>
                  </a:cubicBezTo>
                  <a:cubicBezTo>
                    <a:pt x="25930" y="13990"/>
                    <a:pt x="25365" y="14303"/>
                    <a:pt x="25288" y="14303"/>
                  </a:cubicBezTo>
                  <a:cubicBezTo>
                    <a:pt x="25284" y="14303"/>
                    <a:pt x="25281" y="14302"/>
                    <a:pt x="25280" y="14300"/>
                  </a:cubicBezTo>
                  <a:lnTo>
                    <a:pt x="25042" y="14448"/>
                  </a:lnTo>
                  <a:cubicBezTo>
                    <a:pt x="24945" y="14557"/>
                    <a:pt x="24710" y="14705"/>
                    <a:pt x="24591" y="14777"/>
                  </a:cubicBezTo>
                  <a:cubicBezTo>
                    <a:pt x="24293" y="14960"/>
                    <a:pt x="24161" y="15040"/>
                    <a:pt x="24207" y="15040"/>
                  </a:cubicBezTo>
                  <a:cubicBezTo>
                    <a:pt x="24216" y="15040"/>
                    <a:pt x="24232" y="15037"/>
                    <a:pt x="24256" y="15031"/>
                  </a:cubicBezTo>
                  <a:lnTo>
                    <a:pt x="24256" y="15031"/>
                  </a:lnTo>
                  <a:cubicBezTo>
                    <a:pt x="24277" y="15068"/>
                    <a:pt x="24299" y="15106"/>
                    <a:pt x="24180" y="15178"/>
                  </a:cubicBezTo>
                  <a:lnTo>
                    <a:pt x="24158" y="15140"/>
                  </a:lnTo>
                  <a:cubicBezTo>
                    <a:pt x="24157" y="15137"/>
                    <a:pt x="24153" y="15136"/>
                    <a:pt x="24148" y="15136"/>
                  </a:cubicBezTo>
                  <a:cubicBezTo>
                    <a:pt x="24082" y="15136"/>
                    <a:pt x="23746" y="15340"/>
                    <a:pt x="23303" y="15598"/>
                  </a:cubicBezTo>
                  <a:cubicBezTo>
                    <a:pt x="22704" y="15943"/>
                    <a:pt x="22460" y="16068"/>
                    <a:pt x="22322" y="16096"/>
                  </a:cubicBezTo>
                  <a:lnTo>
                    <a:pt x="22219" y="16200"/>
                  </a:lnTo>
                  <a:cubicBezTo>
                    <a:pt x="22135" y="16280"/>
                    <a:pt x="22042" y="16339"/>
                    <a:pt x="21999" y="16339"/>
                  </a:cubicBezTo>
                  <a:cubicBezTo>
                    <a:pt x="21988" y="16339"/>
                    <a:pt x="21981" y="16335"/>
                    <a:pt x="21977" y="16328"/>
                  </a:cubicBezTo>
                  <a:cubicBezTo>
                    <a:pt x="21833" y="16350"/>
                    <a:pt x="21347" y="16601"/>
                    <a:pt x="21115" y="16751"/>
                  </a:cubicBezTo>
                  <a:lnTo>
                    <a:pt x="20868" y="16867"/>
                  </a:lnTo>
                  <a:cubicBezTo>
                    <a:pt x="20858" y="16866"/>
                    <a:pt x="20848" y="16865"/>
                    <a:pt x="20837" y="16865"/>
                  </a:cubicBezTo>
                  <a:cubicBezTo>
                    <a:pt x="20667" y="16865"/>
                    <a:pt x="20329" y="17019"/>
                    <a:pt x="20241" y="17143"/>
                  </a:cubicBezTo>
                  <a:cubicBezTo>
                    <a:pt x="20237" y="17134"/>
                    <a:pt x="20227" y="17130"/>
                    <a:pt x="20212" y="17130"/>
                  </a:cubicBezTo>
                  <a:cubicBezTo>
                    <a:pt x="20165" y="17130"/>
                    <a:pt x="20070" y="17168"/>
                    <a:pt x="19975" y="17209"/>
                  </a:cubicBezTo>
                  <a:cubicBezTo>
                    <a:pt x="19762" y="17342"/>
                    <a:pt x="19319" y="17512"/>
                    <a:pt x="19229" y="17512"/>
                  </a:cubicBezTo>
                  <a:cubicBezTo>
                    <a:pt x="19220" y="17512"/>
                    <a:pt x="19214" y="17510"/>
                    <a:pt x="19213" y="17506"/>
                  </a:cubicBezTo>
                  <a:lnTo>
                    <a:pt x="19085" y="17553"/>
                  </a:lnTo>
                  <a:cubicBezTo>
                    <a:pt x="18969" y="17641"/>
                    <a:pt x="18840" y="17685"/>
                    <a:pt x="18712" y="17729"/>
                  </a:cubicBezTo>
                  <a:cubicBezTo>
                    <a:pt x="18580" y="17770"/>
                    <a:pt x="18452" y="17826"/>
                    <a:pt x="18336" y="17901"/>
                  </a:cubicBezTo>
                  <a:cubicBezTo>
                    <a:pt x="18257" y="17951"/>
                    <a:pt x="18176" y="17992"/>
                    <a:pt x="18085" y="18023"/>
                  </a:cubicBezTo>
                  <a:cubicBezTo>
                    <a:pt x="18061" y="18031"/>
                    <a:pt x="18046" y="18034"/>
                    <a:pt x="18038" y="18034"/>
                  </a:cubicBezTo>
                  <a:cubicBezTo>
                    <a:pt x="18000" y="18034"/>
                    <a:pt x="18097" y="17968"/>
                    <a:pt x="18195" y="17901"/>
                  </a:cubicBezTo>
                  <a:cubicBezTo>
                    <a:pt x="18262" y="17867"/>
                    <a:pt x="18282" y="17852"/>
                    <a:pt x="18267" y="17852"/>
                  </a:cubicBezTo>
                  <a:cubicBezTo>
                    <a:pt x="18228" y="17852"/>
                    <a:pt x="17951" y="17958"/>
                    <a:pt x="17681" y="18099"/>
                  </a:cubicBezTo>
                  <a:cubicBezTo>
                    <a:pt x="17484" y="18201"/>
                    <a:pt x="17391" y="18249"/>
                    <a:pt x="17383" y="18249"/>
                  </a:cubicBezTo>
                  <a:cubicBezTo>
                    <a:pt x="17375" y="18249"/>
                    <a:pt x="17435" y="18210"/>
                    <a:pt x="17549" y="18136"/>
                  </a:cubicBezTo>
                  <a:cubicBezTo>
                    <a:pt x="17627" y="18087"/>
                    <a:pt x="17703" y="18037"/>
                    <a:pt x="17684" y="18037"/>
                  </a:cubicBezTo>
                  <a:cubicBezTo>
                    <a:pt x="17674" y="18037"/>
                    <a:pt x="17631" y="18053"/>
                    <a:pt x="17540" y="18096"/>
                  </a:cubicBezTo>
                  <a:cubicBezTo>
                    <a:pt x="17540" y="18096"/>
                    <a:pt x="17277" y="18168"/>
                    <a:pt x="17289" y="18208"/>
                  </a:cubicBezTo>
                  <a:lnTo>
                    <a:pt x="16891" y="18309"/>
                  </a:lnTo>
                  <a:cubicBezTo>
                    <a:pt x="16709" y="18321"/>
                    <a:pt x="16531" y="18349"/>
                    <a:pt x="16352" y="18387"/>
                  </a:cubicBezTo>
                  <a:cubicBezTo>
                    <a:pt x="16264" y="18435"/>
                    <a:pt x="16238" y="18450"/>
                    <a:pt x="16181" y="18450"/>
                  </a:cubicBezTo>
                  <a:cubicBezTo>
                    <a:pt x="16157" y="18450"/>
                    <a:pt x="16128" y="18447"/>
                    <a:pt x="16086" y="18443"/>
                  </a:cubicBezTo>
                  <a:cubicBezTo>
                    <a:pt x="16084" y="18431"/>
                    <a:pt x="16069" y="18424"/>
                    <a:pt x="16050" y="18424"/>
                  </a:cubicBezTo>
                  <a:cubicBezTo>
                    <a:pt x="16010" y="18424"/>
                    <a:pt x="15950" y="18454"/>
                    <a:pt x="15960" y="18512"/>
                  </a:cubicBezTo>
                  <a:cubicBezTo>
                    <a:pt x="15862" y="18564"/>
                    <a:pt x="15754" y="18590"/>
                    <a:pt x="15646" y="18590"/>
                  </a:cubicBezTo>
                  <a:cubicBezTo>
                    <a:pt x="15616" y="18590"/>
                    <a:pt x="15586" y="18588"/>
                    <a:pt x="15556" y="18584"/>
                  </a:cubicBezTo>
                  <a:cubicBezTo>
                    <a:pt x="15550" y="18543"/>
                    <a:pt x="15515" y="18527"/>
                    <a:pt x="15481" y="18527"/>
                  </a:cubicBezTo>
                  <a:cubicBezTo>
                    <a:pt x="15447" y="18527"/>
                    <a:pt x="15415" y="18543"/>
                    <a:pt x="15418" y="18566"/>
                  </a:cubicBezTo>
                  <a:cubicBezTo>
                    <a:pt x="15334" y="18603"/>
                    <a:pt x="15246" y="18631"/>
                    <a:pt x="15155" y="18647"/>
                  </a:cubicBezTo>
                  <a:cubicBezTo>
                    <a:pt x="15154" y="18642"/>
                    <a:pt x="15141" y="18640"/>
                    <a:pt x="15116" y="18640"/>
                  </a:cubicBezTo>
                  <a:cubicBezTo>
                    <a:pt x="15020" y="18640"/>
                    <a:pt x="14754" y="18673"/>
                    <a:pt x="14393" y="18700"/>
                  </a:cubicBezTo>
                  <a:cubicBezTo>
                    <a:pt x="13958" y="18745"/>
                    <a:pt x="13379" y="18779"/>
                    <a:pt x="12800" y="18779"/>
                  </a:cubicBezTo>
                  <a:cubicBezTo>
                    <a:pt x="12774" y="18779"/>
                    <a:pt x="12749" y="18779"/>
                    <a:pt x="12723" y="18779"/>
                  </a:cubicBezTo>
                  <a:cubicBezTo>
                    <a:pt x="12585" y="18779"/>
                    <a:pt x="12450" y="18819"/>
                    <a:pt x="12447" y="18863"/>
                  </a:cubicBezTo>
                  <a:cubicBezTo>
                    <a:pt x="12446" y="18898"/>
                    <a:pt x="12446" y="18911"/>
                    <a:pt x="12436" y="18911"/>
                  </a:cubicBezTo>
                  <a:cubicBezTo>
                    <a:pt x="12423" y="18911"/>
                    <a:pt x="12391" y="18886"/>
                    <a:pt x="12313" y="18860"/>
                  </a:cubicBezTo>
                  <a:cubicBezTo>
                    <a:pt x="12245" y="18791"/>
                    <a:pt x="12139" y="18754"/>
                    <a:pt x="12072" y="18754"/>
                  </a:cubicBezTo>
                  <a:cubicBezTo>
                    <a:pt x="12012" y="18754"/>
                    <a:pt x="11984" y="18784"/>
                    <a:pt x="12043" y="18848"/>
                  </a:cubicBezTo>
                  <a:cubicBezTo>
                    <a:pt x="12106" y="18894"/>
                    <a:pt x="12138" y="18917"/>
                    <a:pt x="12123" y="18917"/>
                  </a:cubicBezTo>
                  <a:cubicBezTo>
                    <a:pt x="12107" y="18917"/>
                    <a:pt x="12041" y="18892"/>
                    <a:pt x="11905" y="18841"/>
                  </a:cubicBezTo>
                  <a:cubicBezTo>
                    <a:pt x="11833" y="18814"/>
                    <a:pt x="11802" y="18802"/>
                    <a:pt x="11765" y="18802"/>
                  </a:cubicBezTo>
                  <a:cubicBezTo>
                    <a:pt x="11734" y="18802"/>
                    <a:pt x="11700" y="18810"/>
                    <a:pt x="11636" y="18826"/>
                  </a:cubicBezTo>
                  <a:cubicBezTo>
                    <a:pt x="11634" y="18845"/>
                    <a:pt x="11609" y="18853"/>
                    <a:pt x="11580" y="18853"/>
                  </a:cubicBezTo>
                  <a:cubicBezTo>
                    <a:pt x="11542" y="18853"/>
                    <a:pt x="11499" y="18838"/>
                    <a:pt x="11501" y="18813"/>
                  </a:cubicBezTo>
                  <a:cubicBezTo>
                    <a:pt x="11405" y="18773"/>
                    <a:pt x="11309" y="18732"/>
                    <a:pt x="11264" y="18732"/>
                  </a:cubicBezTo>
                  <a:cubicBezTo>
                    <a:pt x="11249" y="18732"/>
                    <a:pt x="11239" y="18736"/>
                    <a:pt x="11238" y="18747"/>
                  </a:cubicBezTo>
                  <a:cubicBezTo>
                    <a:pt x="11147" y="18738"/>
                    <a:pt x="11059" y="18713"/>
                    <a:pt x="10974" y="18675"/>
                  </a:cubicBezTo>
                  <a:cubicBezTo>
                    <a:pt x="10915" y="18647"/>
                    <a:pt x="10852" y="18637"/>
                    <a:pt x="10788" y="18637"/>
                  </a:cubicBezTo>
                  <a:cubicBezTo>
                    <a:pt x="10716" y="18637"/>
                    <a:pt x="10641" y="18650"/>
                    <a:pt x="10567" y="18663"/>
                  </a:cubicBezTo>
                  <a:cubicBezTo>
                    <a:pt x="10476" y="18668"/>
                    <a:pt x="10399" y="18671"/>
                    <a:pt x="10335" y="18671"/>
                  </a:cubicBezTo>
                  <a:cubicBezTo>
                    <a:pt x="10106" y="18671"/>
                    <a:pt x="10051" y="18639"/>
                    <a:pt x="10169" y="18597"/>
                  </a:cubicBezTo>
                  <a:cubicBezTo>
                    <a:pt x="10286" y="18550"/>
                    <a:pt x="9887" y="18490"/>
                    <a:pt x="9643" y="18490"/>
                  </a:cubicBezTo>
                  <a:cubicBezTo>
                    <a:pt x="9581" y="18490"/>
                    <a:pt x="9529" y="18494"/>
                    <a:pt x="9498" y="18503"/>
                  </a:cubicBezTo>
                  <a:cubicBezTo>
                    <a:pt x="9418" y="18531"/>
                    <a:pt x="9380" y="18544"/>
                    <a:pt x="9363" y="18544"/>
                  </a:cubicBezTo>
                  <a:cubicBezTo>
                    <a:pt x="9347" y="18544"/>
                    <a:pt x="9350" y="18533"/>
                    <a:pt x="9354" y="18512"/>
                  </a:cubicBezTo>
                  <a:cubicBezTo>
                    <a:pt x="9367" y="18472"/>
                    <a:pt x="9235" y="18443"/>
                    <a:pt x="9235" y="18443"/>
                  </a:cubicBezTo>
                  <a:cubicBezTo>
                    <a:pt x="9100" y="18415"/>
                    <a:pt x="8972" y="18371"/>
                    <a:pt x="8984" y="18334"/>
                  </a:cubicBezTo>
                  <a:cubicBezTo>
                    <a:pt x="8853" y="18299"/>
                    <a:pt x="8718" y="18277"/>
                    <a:pt x="8580" y="18265"/>
                  </a:cubicBezTo>
                  <a:cubicBezTo>
                    <a:pt x="8298" y="18262"/>
                    <a:pt x="7922" y="18099"/>
                    <a:pt x="7828" y="17967"/>
                  </a:cubicBezTo>
                  <a:lnTo>
                    <a:pt x="7562" y="17911"/>
                  </a:lnTo>
                  <a:cubicBezTo>
                    <a:pt x="7507" y="17921"/>
                    <a:pt x="7455" y="17927"/>
                    <a:pt x="7410" y="17927"/>
                  </a:cubicBezTo>
                  <a:cubicBezTo>
                    <a:pt x="7324" y="17927"/>
                    <a:pt x="7269" y="17905"/>
                    <a:pt x="7292" y="17851"/>
                  </a:cubicBezTo>
                  <a:cubicBezTo>
                    <a:pt x="7299" y="17838"/>
                    <a:pt x="7305" y="17824"/>
                    <a:pt x="7310" y="17814"/>
                  </a:cubicBezTo>
                  <a:lnTo>
                    <a:pt x="7310" y="17814"/>
                  </a:lnTo>
                  <a:cubicBezTo>
                    <a:pt x="7304" y="17814"/>
                    <a:pt x="7297" y="17815"/>
                    <a:pt x="7290" y="17815"/>
                  </a:cubicBezTo>
                  <a:cubicBezTo>
                    <a:pt x="7115" y="17815"/>
                    <a:pt x="6673" y="17581"/>
                    <a:pt x="6712" y="17500"/>
                  </a:cubicBezTo>
                  <a:cubicBezTo>
                    <a:pt x="6731" y="17463"/>
                    <a:pt x="6731" y="17463"/>
                    <a:pt x="6612" y="17403"/>
                  </a:cubicBezTo>
                  <a:lnTo>
                    <a:pt x="6593" y="17441"/>
                  </a:lnTo>
                  <a:cubicBezTo>
                    <a:pt x="6582" y="17464"/>
                    <a:pt x="6570" y="17487"/>
                    <a:pt x="6533" y="17487"/>
                  </a:cubicBezTo>
                  <a:cubicBezTo>
                    <a:pt x="6511" y="17487"/>
                    <a:pt x="6480" y="17479"/>
                    <a:pt x="6434" y="17456"/>
                  </a:cubicBezTo>
                  <a:cubicBezTo>
                    <a:pt x="6311" y="17397"/>
                    <a:pt x="6192" y="17337"/>
                    <a:pt x="6211" y="17300"/>
                  </a:cubicBezTo>
                  <a:cubicBezTo>
                    <a:pt x="6131" y="17211"/>
                    <a:pt x="6048" y="17122"/>
                    <a:pt x="6012" y="17122"/>
                  </a:cubicBezTo>
                  <a:cubicBezTo>
                    <a:pt x="6006" y="17122"/>
                    <a:pt x="6001" y="17125"/>
                    <a:pt x="5998" y="17130"/>
                  </a:cubicBezTo>
                  <a:cubicBezTo>
                    <a:pt x="5923" y="17086"/>
                    <a:pt x="5851" y="17030"/>
                    <a:pt x="5788" y="16964"/>
                  </a:cubicBezTo>
                  <a:cubicBezTo>
                    <a:pt x="5672" y="16898"/>
                    <a:pt x="5562" y="16823"/>
                    <a:pt x="5334" y="16682"/>
                  </a:cubicBezTo>
                  <a:cubicBezTo>
                    <a:pt x="5196" y="16651"/>
                    <a:pt x="4979" y="16494"/>
                    <a:pt x="5005" y="16460"/>
                  </a:cubicBezTo>
                  <a:cubicBezTo>
                    <a:pt x="5005" y="16460"/>
                    <a:pt x="4785" y="16306"/>
                    <a:pt x="4650" y="16262"/>
                  </a:cubicBezTo>
                  <a:cubicBezTo>
                    <a:pt x="4444" y="16096"/>
                    <a:pt x="4337" y="16015"/>
                    <a:pt x="4365" y="15980"/>
                  </a:cubicBezTo>
                  <a:cubicBezTo>
                    <a:pt x="4393" y="15949"/>
                    <a:pt x="4393" y="15949"/>
                    <a:pt x="4262" y="15899"/>
                  </a:cubicBezTo>
                  <a:cubicBezTo>
                    <a:pt x="4257" y="15904"/>
                    <a:pt x="4251" y="15906"/>
                    <a:pt x="4243" y="15906"/>
                  </a:cubicBezTo>
                  <a:cubicBezTo>
                    <a:pt x="4200" y="15906"/>
                    <a:pt x="4115" y="15832"/>
                    <a:pt x="4030" y="15758"/>
                  </a:cubicBezTo>
                  <a:lnTo>
                    <a:pt x="3832" y="15579"/>
                  </a:lnTo>
                  <a:cubicBezTo>
                    <a:pt x="3821" y="15591"/>
                    <a:pt x="3813" y="15598"/>
                    <a:pt x="3804" y="15598"/>
                  </a:cubicBezTo>
                  <a:cubicBezTo>
                    <a:pt x="3787" y="15598"/>
                    <a:pt x="3764" y="15578"/>
                    <a:pt x="3701" y="15523"/>
                  </a:cubicBezTo>
                  <a:cubicBezTo>
                    <a:pt x="3607" y="15429"/>
                    <a:pt x="3353" y="15118"/>
                    <a:pt x="3262" y="15021"/>
                  </a:cubicBezTo>
                  <a:cubicBezTo>
                    <a:pt x="3103" y="14842"/>
                    <a:pt x="3039" y="14770"/>
                    <a:pt x="3026" y="14770"/>
                  </a:cubicBezTo>
                  <a:cubicBezTo>
                    <a:pt x="3017" y="14770"/>
                    <a:pt x="3030" y="14801"/>
                    <a:pt x="3052" y="14852"/>
                  </a:cubicBezTo>
                  <a:cubicBezTo>
                    <a:pt x="3092" y="14895"/>
                    <a:pt x="3108" y="14924"/>
                    <a:pt x="3101" y="14924"/>
                  </a:cubicBezTo>
                  <a:cubicBezTo>
                    <a:pt x="3091" y="14924"/>
                    <a:pt x="3045" y="14878"/>
                    <a:pt x="2964" y="14752"/>
                  </a:cubicBezTo>
                  <a:cubicBezTo>
                    <a:pt x="2870" y="14658"/>
                    <a:pt x="2657" y="14316"/>
                    <a:pt x="2422" y="13997"/>
                  </a:cubicBezTo>
                  <a:cubicBezTo>
                    <a:pt x="2175" y="13639"/>
                    <a:pt x="2133" y="13573"/>
                    <a:pt x="2105" y="13573"/>
                  </a:cubicBezTo>
                  <a:cubicBezTo>
                    <a:pt x="2099" y="13573"/>
                    <a:pt x="2094" y="13576"/>
                    <a:pt x="2087" y="13580"/>
                  </a:cubicBezTo>
                  <a:cubicBezTo>
                    <a:pt x="2086" y="13634"/>
                    <a:pt x="2077" y="13657"/>
                    <a:pt x="2066" y="13657"/>
                  </a:cubicBezTo>
                  <a:cubicBezTo>
                    <a:pt x="2045" y="13657"/>
                    <a:pt x="2016" y="13572"/>
                    <a:pt x="2018" y="13467"/>
                  </a:cubicBezTo>
                  <a:cubicBezTo>
                    <a:pt x="1960" y="13214"/>
                    <a:pt x="1899" y="13101"/>
                    <a:pt x="1858" y="13101"/>
                  </a:cubicBezTo>
                  <a:cubicBezTo>
                    <a:pt x="1855" y="13101"/>
                    <a:pt x="1852" y="13102"/>
                    <a:pt x="1849" y="13103"/>
                  </a:cubicBezTo>
                  <a:cubicBezTo>
                    <a:pt x="1745" y="13009"/>
                    <a:pt x="1749" y="13006"/>
                    <a:pt x="1686" y="12890"/>
                  </a:cubicBezTo>
                  <a:cubicBezTo>
                    <a:pt x="1723" y="12868"/>
                    <a:pt x="1664" y="12752"/>
                    <a:pt x="1501" y="12536"/>
                  </a:cubicBezTo>
                  <a:cubicBezTo>
                    <a:pt x="1448" y="12414"/>
                    <a:pt x="1448" y="12414"/>
                    <a:pt x="1485" y="12395"/>
                  </a:cubicBezTo>
                  <a:lnTo>
                    <a:pt x="1379" y="12154"/>
                  </a:lnTo>
                  <a:cubicBezTo>
                    <a:pt x="1178" y="11950"/>
                    <a:pt x="956" y="11173"/>
                    <a:pt x="965" y="11035"/>
                  </a:cubicBezTo>
                  <a:cubicBezTo>
                    <a:pt x="937" y="10950"/>
                    <a:pt x="899" y="10869"/>
                    <a:pt x="846" y="10794"/>
                  </a:cubicBezTo>
                  <a:cubicBezTo>
                    <a:pt x="733" y="10684"/>
                    <a:pt x="702" y="10552"/>
                    <a:pt x="786" y="10534"/>
                  </a:cubicBezTo>
                  <a:cubicBezTo>
                    <a:pt x="868" y="10515"/>
                    <a:pt x="868" y="10518"/>
                    <a:pt x="755" y="10405"/>
                  </a:cubicBezTo>
                  <a:cubicBezTo>
                    <a:pt x="675" y="10296"/>
                    <a:pt x="583" y="9733"/>
                    <a:pt x="649" y="9733"/>
                  </a:cubicBezTo>
                  <a:cubicBezTo>
                    <a:pt x="655" y="9733"/>
                    <a:pt x="662" y="9737"/>
                    <a:pt x="670" y="9747"/>
                  </a:cubicBezTo>
                  <a:lnTo>
                    <a:pt x="755" y="9738"/>
                  </a:lnTo>
                  <a:cubicBezTo>
                    <a:pt x="727" y="9681"/>
                    <a:pt x="705" y="9625"/>
                    <a:pt x="689" y="9562"/>
                  </a:cubicBezTo>
                  <a:cubicBezTo>
                    <a:pt x="677" y="9515"/>
                    <a:pt x="674" y="9484"/>
                    <a:pt x="674" y="9484"/>
                  </a:cubicBezTo>
                  <a:cubicBezTo>
                    <a:pt x="673" y="9484"/>
                    <a:pt x="673" y="9484"/>
                    <a:pt x="672" y="9484"/>
                  </a:cubicBezTo>
                  <a:cubicBezTo>
                    <a:pt x="633" y="9484"/>
                    <a:pt x="617" y="9351"/>
                    <a:pt x="576" y="8964"/>
                  </a:cubicBezTo>
                  <a:cubicBezTo>
                    <a:pt x="573" y="8832"/>
                    <a:pt x="555" y="8635"/>
                    <a:pt x="536" y="8437"/>
                  </a:cubicBezTo>
                  <a:cubicBezTo>
                    <a:pt x="523" y="8240"/>
                    <a:pt x="526" y="8042"/>
                    <a:pt x="526" y="7911"/>
                  </a:cubicBezTo>
                  <a:cubicBezTo>
                    <a:pt x="536" y="7647"/>
                    <a:pt x="589" y="7253"/>
                    <a:pt x="642" y="7130"/>
                  </a:cubicBezTo>
                  <a:cubicBezTo>
                    <a:pt x="677" y="6958"/>
                    <a:pt x="692" y="6783"/>
                    <a:pt x="696" y="6607"/>
                  </a:cubicBezTo>
                  <a:cubicBezTo>
                    <a:pt x="680" y="6472"/>
                    <a:pt x="749" y="6224"/>
                    <a:pt x="787" y="6224"/>
                  </a:cubicBezTo>
                  <a:cubicBezTo>
                    <a:pt x="788" y="6224"/>
                    <a:pt x="789" y="6224"/>
                    <a:pt x="790" y="6225"/>
                  </a:cubicBezTo>
                  <a:lnTo>
                    <a:pt x="824" y="6099"/>
                  </a:lnTo>
                  <a:cubicBezTo>
                    <a:pt x="830" y="5999"/>
                    <a:pt x="846" y="5902"/>
                    <a:pt x="874" y="5805"/>
                  </a:cubicBezTo>
                  <a:lnTo>
                    <a:pt x="902" y="5711"/>
                  </a:lnTo>
                  <a:cubicBezTo>
                    <a:pt x="905" y="5712"/>
                    <a:pt x="908" y="5712"/>
                    <a:pt x="911" y="5712"/>
                  </a:cubicBezTo>
                  <a:cubicBezTo>
                    <a:pt x="953" y="5712"/>
                    <a:pt x="1025" y="5608"/>
                    <a:pt x="1028" y="5479"/>
                  </a:cubicBezTo>
                  <a:cubicBezTo>
                    <a:pt x="984" y="5463"/>
                    <a:pt x="1031" y="5341"/>
                    <a:pt x="1141" y="5103"/>
                  </a:cubicBezTo>
                  <a:cubicBezTo>
                    <a:pt x="1197" y="4987"/>
                    <a:pt x="1701" y="3940"/>
                    <a:pt x="2466" y="3116"/>
                  </a:cubicBezTo>
                  <a:cubicBezTo>
                    <a:pt x="2827" y="2690"/>
                    <a:pt x="3253" y="2336"/>
                    <a:pt x="3566" y="2072"/>
                  </a:cubicBezTo>
                  <a:cubicBezTo>
                    <a:pt x="3729" y="1947"/>
                    <a:pt x="3870" y="1853"/>
                    <a:pt x="3964" y="1778"/>
                  </a:cubicBezTo>
                  <a:lnTo>
                    <a:pt x="4074" y="1693"/>
                  </a:lnTo>
                  <a:cubicBezTo>
                    <a:pt x="4099" y="1674"/>
                    <a:pt x="4111" y="1665"/>
                    <a:pt x="4111" y="1662"/>
                  </a:cubicBezTo>
                  <a:lnTo>
                    <a:pt x="4450" y="1461"/>
                  </a:lnTo>
                  <a:cubicBezTo>
                    <a:pt x="4506" y="1430"/>
                    <a:pt x="4591" y="1374"/>
                    <a:pt x="4663" y="1339"/>
                  </a:cubicBezTo>
                  <a:lnTo>
                    <a:pt x="4798" y="1276"/>
                  </a:lnTo>
                  <a:cubicBezTo>
                    <a:pt x="4802" y="1284"/>
                    <a:pt x="4811" y="1288"/>
                    <a:pt x="4825" y="1288"/>
                  </a:cubicBezTo>
                  <a:cubicBezTo>
                    <a:pt x="4880" y="1288"/>
                    <a:pt x="5006" y="1234"/>
                    <a:pt x="5155" y="1157"/>
                  </a:cubicBezTo>
                  <a:cubicBezTo>
                    <a:pt x="5346" y="1073"/>
                    <a:pt x="5581" y="957"/>
                    <a:pt x="5760" y="872"/>
                  </a:cubicBezTo>
                  <a:cubicBezTo>
                    <a:pt x="5873" y="797"/>
                    <a:pt x="6001" y="759"/>
                    <a:pt x="6126" y="722"/>
                  </a:cubicBezTo>
                  <a:cubicBezTo>
                    <a:pt x="6131" y="743"/>
                    <a:pt x="6155" y="750"/>
                    <a:pt x="6193" y="750"/>
                  </a:cubicBezTo>
                  <a:cubicBezTo>
                    <a:pt x="6235" y="750"/>
                    <a:pt x="6294" y="741"/>
                    <a:pt x="6361" y="731"/>
                  </a:cubicBezTo>
                  <a:cubicBezTo>
                    <a:pt x="6502" y="709"/>
                    <a:pt x="6637" y="675"/>
                    <a:pt x="6769" y="625"/>
                  </a:cubicBezTo>
                  <a:cubicBezTo>
                    <a:pt x="6832" y="562"/>
                    <a:pt x="6901" y="533"/>
                    <a:pt x="6951" y="533"/>
                  </a:cubicBezTo>
                  <a:cubicBezTo>
                    <a:pt x="6993" y="533"/>
                    <a:pt x="7023" y="553"/>
                    <a:pt x="7026" y="590"/>
                  </a:cubicBezTo>
                  <a:cubicBezTo>
                    <a:pt x="7030" y="622"/>
                    <a:pt x="7067" y="638"/>
                    <a:pt x="7124" y="638"/>
                  </a:cubicBezTo>
                  <a:cubicBezTo>
                    <a:pt x="7222" y="638"/>
                    <a:pt x="7380" y="592"/>
                    <a:pt x="7543" y="502"/>
                  </a:cubicBezTo>
                  <a:cubicBezTo>
                    <a:pt x="7607" y="480"/>
                    <a:pt x="7639" y="469"/>
                    <a:pt x="7672" y="469"/>
                  </a:cubicBezTo>
                  <a:close/>
                  <a:moveTo>
                    <a:pt x="16615" y="18906"/>
                  </a:moveTo>
                  <a:lnTo>
                    <a:pt x="16615" y="18906"/>
                  </a:lnTo>
                  <a:cubicBezTo>
                    <a:pt x="16629" y="18916"/>
                    <a:pt x="16645" y="18919"/>
                    <a:pt x="16653" y="18919"/>
                  </a:cubicBezTo>
                  <a:cubicBezTo>
                    <a:pt x="16665" y="18919"/>
                    <a:pt x="16661" y="18912"/>
                    <a:pt x="16615" y="18906"/>
                  </a:cubicBezTo>
                  <a:close/>
                  <a:moveTo>
                    <a:pt x="13334" y="18856"/>
                  </a:moveTo>
                  <a:cubicBezTo>
                    <a:pt x="13400" y="18856"/>
                    <a:pt x="13400" y="18863"/>
                    <a:pt x="13400" y="18895"/>
                  </a:cubicBezTo>
                  <a:cubicBezTo>
                    <a:pt x="13400" y="18895"/>
                    <a:pt x="13400" y="18939"/>
                    <a:pt x="13265" y="18942"/>
                  </a:cubicBezTo>
                  <a:lnTo>
                    <a:pt x="13127" y="18904"/>
                  </a:lnTo>
                  <a:cubicBezTo>
                    <a:pt x="13127" y="18860"/>
                    <a:pt x="13262" y="18857"/>
                    <a:pt x="13262" y="18857"/>
                  </a:cubicBezTo>
                  <a:cubicBezTo>
                    <a:pt x="13292" y="18856"/>
                    <a:pt x="13315" y="18856"/>
                    <a:pt x="13334" y="18856"/>
                  </a:cubicBezTo>
                  <a:close/>
                  <a:moveTo>
                    <a:pt x="7691" y="0"/>
                  </a:moveTo>
                  <a:cubicBezTo>
                    <a:pt x="7638" y="0"/>
                    <a:pt x="7532" y="12"/>
                    <a:pt x="7392" y="39"/>
                  </a:cubicBezTo>
                  <a:cubicBezTo>
                    <a:pt x="7255" y="54"/>
                    <a:pt x="7120" y="151"/>
                    <a:pt x="6985" y="167"/>
                  </a:cubicBezTo>
                  <a:cubicBezTo>
                    <a:pt x="6988" y="211"/>
                    <a:pt x="6857" y="255"/>
                    <a:pt x="6722" y="286"/>
                  </a:cubicBezTo>
                  <a:lnTo>
                    <a:pt x="6716" y="245"/>
                  </a:lnTo>
                  <a:cubicBezTo>
                    <a:pt x="6709" y="205"/>
                    <a:pt x="6706" y="161"/>
                    <a:pt x="6706" y="161"/>
                  </a:cubicBezTo>
                  <a:cubicBezTo>
                    <a:pt x="6568" y="189"/>
                    <a:pt x="6430" y="214"/>
                    <a:pt x="6440" y="255"/>
                  </a:cubicBezTo>
                  <a:cubicBezTo>
                    <a:pt x="6413" y="252"/>
                    <a:pt x="6386" y="250"/>
                    <a:pt x="6359" y="250"/>
                  </a:cubicBezTo>
                  <a:cubicBezTo>
                    <a:pt x="6240" y="250"/>
                    <a:pt x="6108" y="279"/>
                    <a:pt x="5891" y="346"/>
                  </a:cubicBezTo>
                  <a:cubicBezTo>
                    <a:pt x="5622" y="415"/>
                    <a:pt x="5362" y="518"/>
                    <a:pt x="5249" y="612"/>
                  </a:cubicBezTo>
                  <a:cubicBezTo>
                    <a:pt x="5240" y="610"/>
                    <a:pt x="5228" y="609"/>
                    <a:pt x="5215" y="609"/>
                  </a:cubicBezTo>
                  <a:cubicBezTo>
                    <a:pt x="5113" y="609"/>
                    <a:pt x="4905" y="672"/>
                    <a:pt x="4713" y="772"/>
                  </a:cubicBezTo>
                  <a:cubicBezTo>
                    <a:pt x="4610" y="822"/>
                    <a:pt x="4509" y="878"/>
                    <a:pt x="4409" y="938"/>
                  </a:cubicBezTo>
                  <a:cubicBezTo>
                    <a:pt x="4346" y="976"/>
                    <a:pt x="4293" y="1026"/>
                    <a:pt x="4249" y="1085"/>
                  </a:cubicBezTo>
                  <a:cubicBezTo>
                    <a:pt x="4268" y="1123"/>
                    <a:pt x="4149" y="1195"/>
                    <a:pt x="4008" y="1226"/>
                  </a:cubicBezTo>
                  <a:cubicBezTo>
                    <a:pt x="3870" y="1261"/>
                    <a:pt x="3864" y="1258"/>
                    <a:pt x="3776" y="1374"/>
                  </a:cubicBezTo>
                  <a:cubicBezTo>
                    <a:pt x="3685" y="1490"/>
                    <a:pt x="3547" y="1533"/>
                    <a:pt x="3409" y="1577"/>
                  </a:cubicBezTo>
                  <a:cubicBezTo>
                    <a:pt x="3243" y="1584"/>
                    <a:pt x="3137" y="1684"/>
                    <a:pt x="3055" y="1803"/>
                  </a:cubicBezTo>
                  <a:cubicBezTo>
                    <a:pt x="2961" y="1909"/>
                    <a:pt x="2855" y="2003"/>
                    <a:pt x="2770" y="2091"/>
                  </a:cubicBezTo>
                  <a:cubicBezTo>
                    <a:pt x="2686" y="2179"/>
                    <a:pt x="2610" y="2251"/>
                    <a:pt x="2560" y="2298"/>
                  </a:cubicBezTo>
                  <a:cubicBezTo>
                    <a:pt x="2421" y="2474"/>
                    <a:pt x="2334" y="2573"/>
                    <a:pt x="2365" y="2573"/>
                  </a:cubicBezTo>
                  <a:cubicBezTo>
                    <a:pt x="2373" y="2573"/>
                    <a:pt x="2390" y="2566"/>
                    <a:pt x="2416" y="2552"/>
                  </a:cubicBezTo>
                  <a:lnTo>
                    <a:pt x="2416" y="2552"/>
                  </a:lnTo>
                  <a:cubicBezTo>
                    <a:pt x="2444" y="2580"/>
                    <a:pt x="2385" y="2715"/>
                    <a:pt x="2385" y="2715"/>
                  </a:cubicBezTo>
                  <a:cubicBezTo>
                    <a:pt x="2301" y="2843"/>
                    <a:pt x="2255" y="2891"/>
                    <a:pt x="2245" y="2891"/>
                  </a:cubicBezTo>
                  <a:cubicBezTo>
                    <a:pt x="2237" y="2891"/>
                    <a:pt x="2253" y="2860"/>
                    <a:pt x="2294" y="2815"/>
                  </a:cubicBezTo>
                  <a:cubicBezTo>
                    <a:pt x="2364" y="2707"/>
                    <a:pt x="2382" y="2671"/>
                    <a:pt x="2368" y="2671"/>
                  </a:cubicBezTo>
                  <a:cubicBezTo>
                    <a:pt x="2352" y="2671"/>
                    <a:pt x="2296" y="2717"/>
                    <a:pt x="2231" y="2756"/>
                  </a:cubicBezTo>
                  <a:cubicBezTo>
                    <a:pt x="2109" y="2831"/>
                    <a:pt x="1918" y="3034"/>
                    <a:pt x="1839" y="3147"/>
                  </a:cubicBezTo>
                  <a:cubicBezTo>
                    <a:pt x="1758" y="3260"/>
                    <a:pt x="1582" y="3476"/>
                    <a:pt x="1504" y="3592"/>
                  </a:cubicBezTo>
                  <a:cubicBezTo>
                    <a:pt x="1244" y="3915"/>
                    <a:pt x="1166" y="4034"/>
                    <a:pt x="1203" y="4056"/>
                  </a:cubicBezTo>
                  <a:cubicBezTo>
                    <a:pt x="1217" y="4065"/>
                    <a:pt x="1228" y="4073"/>
                    <a:pt x="1237" y="4078"/>
                  </a:cubicBezTo>
                  <a:lnTo>
                    <a:pt x="1237" y="4078"/>
                  </a:lnTo>
                  <a:cubicBezTo>
                    <a:pt x="1200" y="4098"/>
                    <a:pt x="1131" y="4198"/>
                    <a:pt x="1043" y="4335"/>
                  </a:cubicBezTo>
                  <a:cubicBezTo>
                    <a:pt x="934" y="4498"/>
                    <a:pt x="843" y="4667"/>
                    <a:pt x="768" y="4846"/>
                  </a:cubicBezTo>
                  <a:cubicBezTo>
                    <a:pt x="583" y="5221"/>
                    <a:pt x="483" y="5631"/>
                    <a:pt x="498" y="5710"/>
                  </a:cubicBezTo>
                  <a:lnTo>
                    <a:pt x="498" y="5710"/>
                  </a:lnTo>
                  <a:cubicBezTo>
                    <a:pt x="487" y="5706"/>
                    <a:pt x="473" y="5701"/>
                    <a:pt x="457" y="5695"/>
                  </a:cubicBezTo>
                  <a:cubicBezTo>
                    <a:pt x="456" y="5695"/>
                    <a:pt x="454" y="5694"/>
                    <a:pt x="452" y="5694"/>
                  </a:cubicBezTo>
                  <a:cubicBezTo>
                    <a:pt x="412" y="5694"/>
                    <a:pt x="361" y="5823"/>
                    <a:pt x="301" y="6084"/>
                  </a:cubicBezTo>
                  <a:cubicBezTo>
                    <a:pt x="285" y="6153"/>
                    <a:pt x="244" y="6322"/>
                    <a:pt x="213" y="6529"/>
                  </a:cubicBezTo>
                  <a:cubicBezTo>
                    <a:pt x="185" y="6735"/>
                    <a:pt x="150" y="6977"/>
                    <a:pt x="122" y="7184"/>
                  </a:cubicBezTo>
                  <a:cubicBezTo>
                    <a:pt x="53" y="7735"/>
                    <a:pt x="53" y="8155"/>
                    <a:pt x="94" y="8155"/>
                  </a:cubicBezTo>
                  <a:cubicBezTo>
                    <a:pt x="91" y="8293"/>
                    <a:pt x="91" y="8293"/>
                    <a:pt x="47" y="8293"/>
                  </a:cubicBezTo>
                  <a:cubicBezTo>
                    <a:pt x="37" y="8252"/>
                    <a:pt x="28" y="8235"/>
                    <a:pt x="22" y="8235"/>
                  </a:cubicBezTo>
                  <a:cubicBezTo>
                    <a:pt x="6" y="8235"/>
                    <a:pt x="1" y="8333"/>
                    <a:pt x="3" y="8431"/>
                  </a:cubicBezTo>
                  <a:cubicBezTo>
                    <a:pt x="9" y="8572"/>
                    <a:pt x="53" y="8572"/>
                    <a:pt x="94" y="8572"/>
                  </a:cubicBezTo>
                  <a:cubicBezTo>
                    <a:pt x="138" y="8572"/>
                    <a:pt x="144" y="8707"/>
                    <a:pt x="110" y="8986"/>
                  </a:cubicBezTo>
                  <a:cubicBezTo>
                    <a:pt x="103" y="9170"/>
                    <a:pt x="113" y="9355"/>
                    <a:pt x="135" y="9540"/>
                  </a:cubicBezTo>
                  <a:cubicBezTo>
                    <a:pt x="157" y="9725"/>
                    <a:pt x="197" y="9907"/>
                    <a:pt x="254" y="10086"/>
                  </a:cubicBezTo>
                  <a:cubicBezTo>
                    <a:pt x="276" y="10220"/>
                    <a:pt x="304" y="10358"/>
                    <a:pt x="263" y="10364"/>
                  </a:cubicBezTo>
                  <a:cubicBezTo>
                    <a:pt x="257" y="10505"/>
                    <a:pt x="269" y="10794"/>
                    <a:pt x="435" y="11038"/>
                  </a:cubicBezTo>
                  <a:cubicBezTo>
                    <a:pt x="476" y="11173"/>
                    <a:pt x="476" y="11173"/>
                    <a:pt x="432" y="11185"/>
                  </a:cubicBezTo>
                  <a:cubicBezTo>
                    <a:pt x="432" y="11330"/>
                    <a:pt x="392" y="11342"/>
                    <a:pt x="517" y="11452"/>
                  </a:cubicBezTo>
                  <a:cubicBezTo>
                    <a:pt x="573" y="11580"/>
                    <a:pt x="652" y="11737"/>
                    <a:pt x="711" y="11900"/>
                  </a:cubicBezTo>
                  <a:cubicBezTo>
                    <a:pt x="771" y="12066"/>
                    <a:pt x="827" y="12229"/>
                    <a:pt x="868" y="12364"/>
                  </a:cubicBezTo>
                  <a:cubicBezTo>
                    <a:pt x="921" y="12484"/>
                    <a:pt x="973" y="12604"/>
                    <a:pt x="1011" y="12604"/>
                  </a:cubicBezTo>
                  <a:cubicBezTo>
                    <a:pt x="1013" y="12604"/>
                    <a:pt x="1016" y="12603"/>
                    <a:pt x="1018" y="12602"/>
                  </a:cubicBezTo>
                  <a:cubicBezTo>
                    <a:pt x="1047" y="12591"/>
                    <a:pt x="1074" y="12578"/>
                    <a:pt x="1075" y="12578"/>
                  </a:cubicBezTo>
                  <a:lnTo>
                    <a:pt x="1075" y="12578"/>
                  </a:lnTo>
                  <a:cubicBezTo>
                    <a:pt x="1075" y="12578"/>
                    <a:pt x="1070" y="12581"/>
                    <a:pt x="1059" y="12586"/>
                  </a:cubicBezTo>
                  <a:cubicBezTo>
                    <a:pt x="1037" y="12746"/>
                    <a:pt x="1037" y="12749"/>
                    <a:pt x="1178" y="12837"/>
                  </a:cubicBezTo>
                  <a:cubicBezTo>
                    <a:pt x="1181" y="12836"/>
                    <a:pt x="1184" y="12835"/>
                    <a:pt x="1187" y="12835"/>
                  </a:cubicBezTo>
                  <a:cubicBezTo>
                    <a:pt x="1227" y="12835"/>
                    <a:pt x="1279" y="12942"/>
                    <a:pt x="1244" y="12959"/>
                  </a:cubicBezTo>
                  <a:cubicBezTo>
                    <a:pt x="1263" y="13050"/>
                    <a:pt x="1291" y="13141"/>
                    <a:pt x="1335" y="13226"/>
                  </a:cubicBezTo>
                  <a:cubicBezTo>
                    <a:pt x="1398" y="13348"/>
                    <a:pt x="1783" y="13931"/>
                    <a:pt x="2200" y="14485"/>
                  </a:cubicBezTo>
                  <a:cubicBezTo>
                    <a:pt x="2851" y="15328"/>
                    <a:pt x="3186" y="15603"/>
                    <a:pt x="3235" y="15603"/>
                  </a:cubicBezTo>
                  <a:cubicBezTo>
                    <a:pt x="3237" y="15603"/>
                    <a:pt x="3239" y="15602"/>
                    <a:pt x="3240" y="15601"/>
                  </a:cubicBezTo>
                  <a:cubicBezTo>
                    <a:pt x="3369" y="15670"/>
                    <a:pt x="3366" y="15670"/>
                    <a:pt x="3434" y="15795"/>
                  </a:cubicBezTo>
                  <a:cubicBezTo>
                    <a:pt x="3510" y="15918"/>
                    <a:pt x="3613" y="16012"/>
                    <a:pt x="3717" y="16102"/>
                  </a:cubicBezTo>
                  <a:cubicBezTo>
                    <a:pt x="3820" y="16196"/>
                    <a:pt x="3926" y="16287"/>
                    <a:pt x="3898" y="16319"/>
                  </a:cubicBezTo>
                  <a:cubicBezTo>
                    <a:pt x="3989" y="16347"/>
                    <a:pt x="4074" y="16394"/>
                    <a:pt x="4146" y="16460"/>
                  </a:cubicBezTo>
                  <a:cubicBezTo>
                    <a:pt x="4118" y="16491"/>
                    <a:pt x="4227" y="16579"/>
                    <a:pt x="4362" y="16632"/>
                  </a:cubicBezTo>
                  <a:cubicBezTo>
                    <a:pt x="4525" y="16648"/>
                    <a:pt x="4528" y="16645"/>
                    <a:pt x="4475" y="16714"/>
                  </a:cubicBezTo>
                  <a:cubicBezTo>
                    <a:pt x="4454" y="16740"/>
                    <a:pt x="4670" y="16935"/>
                    <a:pt x="4692" y="16935"/>
                  </a:cubicBezTo>
                  <a:cubicBezTo>
                    <a:pt x="4697" y="16935"/>
                    <a:pt x="4693" y="16927"/>
                    <a:pt x="4679" y="16908"/>
                  </a:cubicBezTo>
                  <a:cubicBezTo>
                    <a:pt x="4681" y="16904"/>
                    <a:pt x="4686" y="16902"/>
                    <a:pt x="4692" y="16902"/>
                  </a:cubicBezTo>
                  <a:cubicBezTo>
                    <a:pt x="4748" y="16902"/>
                    <a:pt x="4941" y="17040"/>
                    <a:pt x="5070" y="17071"/>
                  </a:cubicBezTo>
                  <a:cubicBezTo>
                    <a:pt x="5189" y="17146"/>
                    <a:pt x="5305" y="17218"/>
                    <a:pt x="5283" y="17256"/>
                  </a:cubicBezTo>
                  <a:cubicBezTo>
                    <a:pt x="5374" y="17372"/>
                    <a:pt x="6007" y="17676"/>
                    <a:pt x="6152" y="17698"/>
                  </a:cubicBezTo>
                  <a:cubicBezTo>
                    <a:pt x="6156" y="17689"/>
                    <a:pt x="6165" y="17686"/>
                    <a:pt x="6177" y="17686"/>
                  </a:cubicBezTo>
                  <a:cubicBezTo>
                    <a:pt x="6219" y="17686"/>
                    <a:pt x="6291" y="17728"/>
                    <a:pt x="6274" y="17757"/>
                  </a:cubicBezTo>
                  <a:cubicBezTo>
                    <a:pt x="6255" y="17798"/>
                    <a:pt x="6380" y="17857"/>
                    <a:pt x="6506" y="17920"/>
                  </a:cubicBezTo>
                  <a:cubicBezTo>
                    <a:pt x="6647" y="17945"/>
                    <a:pt x="6631" y="17980"/>
                    <a:pt x="6612" y="18017"/>
                  </a:cubicBezTo>
                  <a:cubicBezTo>
                    <a:pt x="6594" y="18015"/>
                    <a:pt x="6580" y="18014"/>
                    <a:pt x="6570" y="18014"/>
                  </a:cubicBezTo>
                  <a:cubicBezTo>
                    <a:pt x="6498" y="18014"/>
                    <a:pt x="6622" y="18071"/>
                    <a:pt x="6850" y="18168"/>
                  </a:cubicBezTo>
                  <a:cubicBezTo>
                    <a:pt x="6994" y="18193"/>
                    <a:pt x="7508" y="18403"/>
                    <a:pt x="7906" y="18537"/>
                  </a:cubicBezTo>
                  <a:cubicBezTo>
                    <a:pt x="8435" y="18718"/>
                    <a:pt x="8639" y="18740"/>
                    <a:pt x="8848" y="18740"/>
                  </a:cubicBezTo>
                  <a:cubicBezTo>
                    <a:pt x="8900" y="18740"/>
                    <a:pt x="8952" y="18739"/>
                    <a:pt x="9010" y="18738"/>
                  </a:cubicBezTo>
                  <a:cubicBezTo>
                    <a:pt x="9063" y="18722"/>
                    <a:pt x="9116" y="18707"/>
                    <a:pt x="9166" y="18688"/>
                  </a:cubicBezTo>
                  <a:lnTo>
                    <a:pt x="9166" y="18688"/>
                  </a:lnTo>
                  <a:lnTo>
                    <a:pt x="9144" y="18772"/>
                  </a:lnTo>
                  <a:cubicBezTo>
                    <a:pt x="9135" y="18813"/>
                    <a:pt x="9248" y="18926"/>
                    <a:pt x="9248" y="18926"/>
                  </a:cubicBezTo>
                  <a:cubicBezTo>
                    <a:pt x="9281" y="18934"/>
                    <a:pt x="9307" y="18937"/>
                    <a:pt x="9327" y="18937"/>
                  </a:cubicBezTo>
                  <a:cubicBezTo>
                    <a:pt x="9388" y="18937"/>
                    <a:pt x="9397" y="18906"/>
                    <a:pt x="9404" y="18876"/>
                  </a:cubicBezTo>
                  <a:cubicBezTo>
                    <a:pt x="9408" y="18864"/>
                    <a:pt x="9421" y="18858"/>
                    <a:pt x="9444" y="18858"/>
                  </a:cubicBezTo>
                  <a:cubicBezTo>
                    <a:pt x="9501" y="18858"/>
                    <a:pt x="9623" y="18896"/>
                    <a:pt x="9812" y="18964"/>
                  </a:cubicBezTo>
                  <a:cubicBezTo>
                    <a:pt x="10024" y="19037"/>
                    <a:pt x="10155" y="19069"/>
                    <a:pt x="10273" y="19069"/>
                  </a:cubicBezTo>
                  <a:cubicBezTo>
                    <a:pt x="10301" y="19069"/>
                    <a:pt x="10329" y="19068"/>
                    <a:pt x="10357" y="19064"/>
                  </a:cubicBezTo>
                  <a:cubicBezTo>
                    <a:pt x="10495" y="19083"/>
                    <a:pt x="10633" y="19101"/>
                    <a:pt x="10764" y="19164"/>
                  </a:cubicBezTo>
                  <a:cubicBezTo>
                    <a:pt x="10819" y="19172"/>
                    <a:pt x="10852" y="19176"/>
                    <a:pt x="10872" y="19176"/>
                  </a:cubicBezTo>
                  <a:cubicBezTo>
                    <a:pt x="10903" y="19176"/>
                    <a:pt x="10905" y="19166"/>
                    <a:pt x="10909" y="19139"/>
                  </a:cubicBezTo>
                  <a:cubicBezTo>
                    <a:pt x="10911" y="19124"/>
                    <a:pt x="10933" y="19116"/>
                    <a:pt x="10966" y="19116"/>
                  </a:cubicBezTo>
                  <a:cubicBezTo>
                    <a:pt x="11019" y="19116"/>
                    <a:pt x="11103" y="19136"/>
                    <a:pt x="11184" y="19170"/>
                  </a:cubicBezTo>
                  <a:cubicBezTo>
                    <a:pt x="11275" y="19239"/>
                    <a:pt x="11512" y="19280"/>
                    <a:pt x="11644" y="19280"/>
                  </a:cubicBezTo>
                  <a:cubicBezTo>
                    <a:pt x="11699" y="19280"/>
                    <a:pt x="11735" y="19273"/>
                    <a:pt x="11736" y="19258"/>
                  </a:cubicBezTo>
                  <a:cubicBezTo>
                    <a:pt x="11738" y="19232"/>
                    <a:pt x="11794" y="19225"/>
                    <a:pt x="11871" y="19225"/>
                  </a:cubicBezTo>
                  <a:cubicBezTo>
                    <a:pt x="11915" y="19225"/>
                    <a:pt x="11966" y="19228"/>
                    <a:pt x="12018" y="19230"/>
                  </a:cubicBezTo>
                  <a:cubicBezTo>
                    <a:pt x="12071" y="19234"/>
                    <a:pt x="12124" y="19237"/>
                    <a:pt x="12178" y="19237"/>
                  </a:cubicBezTo>
                  <a:cubicBezTo>
                    <a:pt x="12263" y="19237"/>
                    <a:pt x="12348" y="19229"/>
                    <a:pt x="12435" y="19202"/>
                  </a:cubicBezTo>
                  <a:lnTo>
                    <a:pt x="12714" y="19205"/>
                  </a:lnTo>
                  <a:cubicBezTo>
                    <a:pt x="12852" y="19208"/>
                    <a:pt x="12711" y="19249"/>
                    <a:pt x="12573" y="19249"/>
                  </a:cubicBezTo>
                  <a:lnTo>
                    <a:pt x="12711" y="19293"/>
                  </a:lnTo>
                  <a:cubicBezTo>
                    <a:pt x="12750" y="19294"/>
                    <a:pt x="12786" y="19294"/>
                    <a:pt x="12820" y="19294"/>
                  </a:cubicBezTo>
                  <a:cubicBezTo>
                    <a:pt x="13028" y="19294"/>
                    <a:pt x="13147" y="19277"/>
                    <a:pt x="13268" y="19239"/>
                  </a:cubicBezTo>
                  <a:cubicBezTo>
                    <a:pt x="13338" y="19195"/>
                    <a:pt x="13372" y="19173"/>
                    <a:pt x="13389" y="19173"/>
                  </a:cubicBezTo>
                  <a:cubicBezTo>
                    <a:pt x="13406" y="19173"/>
                    <a:pt x="13406" y="19194"/>
                    <a:pt x="13406" y="19236"/>
                  </a:cubicBezTo>
                  <a:cubicBezTo>
                    <a:pt x="13406" y="19263"/>
                    <a:pt x="13467" y="19291"/>
                    <a:pt x="13549" y="19291"/>
                  </a:cubicBezTo>
                  <a:cubicBezTo>
                    <a:pt x="13591" y="19291"/>
                    <a:pt x="13638" y="19284"/>
                    <a:pt x="13685" y="19264"/>
                  </a:cubicBezTo>
                  <a:cubicBezTo>
                    <a:pt x="13750" y="19220"/>
                    <a:pt x="13815" y="19204"/>
                    <a:pt x="13866" y="19204"/>
                  </a:cubicBezTo>
                  <a:cubicBezTo>
                    <a:pt x="13923" y="19204"/>
                    <a:pt x="13962" y="19224"/>
                    <a:pt x="13964" y="19246"/>
                  </a:cubicBezTo>
                  <a:cubicBezTo>
                    <a:pt x="13900" y="19290"/>
                    <a:pt x="13867" y="19316"/>
                    <a:pt x="13907" y="19316"/>
                  </a:cubicBezTo>
                  <a:cubicBezTo>
                    <a:pt x="13953" y="19316"/>
                    <a:pt x="14090" y="19284"/>
                    <a:pt x="14381" y="19211"/>
                  </a:cubicBezTo>
                  <a:cubicBezTo>
                    <a:pt x="14660" y="19186"/>
                    <a:pt x="15208" y="19076"/>
                    <a:pt x="15619" y="19004"/>
                  </a:cubicBezTo>
                  <a:cubicBezTo>
                    <a:pt x="16125" y="18921"/>
                    <a:pt x="16394" y="18859"/>
                    <a:pt x="16546" y="18859"/>
                  </a:cubicBezTo>
                  <a:cubicBezTo>
                    <a:pt x="16559" y="18859"/>
                    <a:pt x="16572" y="18859"/>
                    <a:pt x="16584" y="18860"/>
                  </a:cubicBezTo>
                  <a:cubicBezTo>
                    <a:pt x="16586" y="18869"/>
                    <a:pt x="16589" y="18877"/>
                    <a:pt x="16593" y="18884"/>
                  </a:cubicBezTo>
                  <a:lnTo>
                    <a:pt x="16593" y="18884"/>
                  </a:lnTo>
                  <a:cubicBezTo>
                    <a:pt x="16603" y="18815"/>
                    <a:pt x="16747" y="18786"/>
                    <a:pt x="17120" y="18691"/>
                  </a:cubicBezTo>
                  <a:cubicBezTo>
                    <a:pt x="17533" y="18635"/>
                    <a:pt x="17790" y="18506"/>
                    <a:pt x="17916" y="18431"/>
                  </a:cubicBezTo>
                  <a:lnTo>
                    <a:pt x="17916" y="18431"/>
                  </a:lnTo>
                  <a:lnTo>
                    <a:pt x="17646" y="18506"/>
                  </a:lnTo>
                  <a:cubicBezTo>
                    <a:pt x="17624" y="18425"/>
                    <a:pt x="17759" y="18390"/>
                    <a:pt x="18035" y="18353"/>
                  </a:cubicBezTo>
                  <a:cubicBezTo>
                    <a:pt x="18075" y="18340"/>
                    <a:pt x="18104" y="18334"/>
                    <a:pt x="18125" y="18334"/>
                  </a:cubicBezTo>
                  <a:cubicBezTo>
                    <a:pt x="18175" y="18334"/>
                    <a:pt x="18183" y="18365"/>
                    <a:pt x="18192" y="18393"/>
                  </a:cubicBezTo>
                  <a:cubicBezTo>
                    <a:pt x="18198" y="18413"/>
                    <a:pt x="18234" y="18422"/>
                    <a:pt x="18285" y="18422"/>
                  </a:cubicBezTo>
                  <a:cubicBezTo>
                    <a:pt x="18341" y="18422"/>
                    <a:pt x="18413" y="18411"/>
                    <a:pt x="18483" y="18390"/>
                  </a:cubicBezTo>
                  <a:cubicBezTo>
                    <a:pt x="18610" y="18351"/>
                    <a:pt x="18740" y="18308"/>
                    <a:pt x="18616" y="18308"/>
                  </a:cubicBezTo>
                  <a:cubicBezTo>
                    <a:pt x="18612" y="18308"/>
                    <a:pt x="18607" y="18309"/>
                    <a:pt x="18602" y="18309"/>
                  </a:cubicBezTo>
                  <a:cubicBezTo>
                    <a:pt x="18590" y="18268"/>
                    <a:pt x="18593" y="18268"/>
                    <a:pt x="18724" y="18221"/>
                  </a:cubicBezTo>
                  <a:cubicBezTo>
                    <a:pt x="18859" y="18183"/>
                    <a:pt x="18988" y="18124"/>
                    <a:pt x="19104" y="18045"/>
                  </a:cubicBezTo>
                  <a:cubicBezTo>
                    <a:pt x="19091" y="18005"/>
                    <a:pt x="19223" y="17961"/>
                    <a:pt x="19351" y="17911"/>
                  </a:cubicBezTo>
                  <a:cubicBezTo>
                    <a:pt x="19495" y="17901"/>
                    <a:pt x="19755" y="17801"/>
                    <a:pt x="19755" y="17801"/>
                  </a:cubicBezTo>
                  <a:cubicBezTo>
                    <a:pt x="19752" y="17790"/>
                    <a:pt x="19750" y="17785"/>
                    <a:pt x="19750" y="17785"/>
                  </a:cubicBezTo>
                  <a:lnTo>
                    <a:pt x="19750" y="17785"/>
                  </a:lnTo>
                  <a:cubicBezTo>
                    <a:pt x="19750" y="17785"/>
                    <a:pt x="19760" y="17813"/>
                    <a:pt x="19771" y="17842"/>
                  </a:cubicBezTo>
                  <a:cubicBezTo>
                    <a:pt x="19781" y="17867"/>
                    <a:pt x="19840" y="17872"/>
                    <a:pt x="19883" y="17872"/>
                  </a:cubicBezTo>
                  <a:cubicBezTo>
                    <a:pt x="19910" y="17872"/>
                    <a:pt x="19931" y="17870"/>
                    <a:pt x="19931" y="17870"/>
                  </a:cubicBezTo>
                  <a:cubicBezTo>
                    <a:pt x="20059" y="17817"/>
                    <a:pt x="20044" y="17779"/>
                    <a:pt x="20044" y="17779"/>
                  </a:cubicBezTo>
                  <a:cubicBezTo>
                    <a:pt x="20041" y="17766"/>
                    <a:pt x="20232" y="17682"/>
                    <a:pt x="20526" y="17553"/>
                  </a:cubicBezTo>
                  <a:cubicBezTo>
                    <a:pt x="20818" y="17422"/>
                    <a:pt x="21209" y="17237"/>
                    <a:pt x="21611" y="17043"/>
                  </a:cubicBezTo>
                  <a:cubicBezTo>
                    <a:pt x="22407" y="16651"/>
                    <a:pt x="23228" y="16184"/>
                    <a:pt x="23406" y="16077"/>
                  </a:cubicBezTo>
                  <a:cubicBezTo>
                    <a:pt x="23653" y="15984"/>
                    <a:pt x="23981" y="15792"/>
                    <a:pt x="23915" y="15792"/>
                  </a:cubicBezTo>
                  <a:cubicBezTo>
                    <a:pt x="23910" y="15792"/>
                    <a:pt x="23902" y="15793"/>
                    <a:pt x="23892" y="15795"/>
                  </a:cubicBezTo>
                  <a:cubicBezTo>
                    <a:pt x="23870" y="15761"/>
                    <a:pt x="24472" y="15404"/>
                    <a:pt x="25183" y="14962"/>
                  </a:cubicBezTo>
                  <a:cubicBezTo>
                    <a:pt x="26017" y="14448"/>
                    <a:pt x="26609" y="14075"/>
                    <a:pt x="26587" y="14040"/>
                  </a:cubicBezTo>
                  <a:lnTo>
                    <a:pt x="26944" y="13818"/>
                  </a:lnTo>
                  <a:cubicBezTo>
                    <a:pt x="27182" y="13671"/>
                    <a:pt x="27402" y="13489"/>
                    <a:pt x="27521" y="13417"/>
                  </a:cubicBezTo>
                  <a:cubicBezTo>
                    <a:pt x="27586" y="13346"/>
                    <a:pt x="27659" y="13290"/>
                    <a:pt x="27675" y="13290"/>
                  </a:cubicBezTo>
                  <a:cubicBezTo>
                    <a:pt x="27683" y="13290"/>
                    <a:pt x="27675" y="13306"/>
                    <a:pt x="27640" y="13345"/>
                  </a:cubicBezTo>
                  <a:cubicBezTo>
                    <a:pt x="27653" y="13365"/>
                    <a:pt x="27666" y="13386"/>
                    <a:pt x="27697" y="13386"/>
                  </a:cubicBezTo>
                  <a:cubicBezTo>
                    <a:pt x="27720" y="13386"/>
                    <a:pt x="27753" y="13375"/>
                    <a:pt x="27803" y="13345"/>
                  </a:cubicBezTo>
                  <a:cubicBezTo>
                    <a:pt x="28044" y="13201"/>
                    <a:pt x="28022" y="13166"/>
                    <a:pt x="28004" y="13128"/>
                  </a:cubicBezTo>
                  <a:cubicBezTo>
                    <a:pt x="27982" y="13091"/>
                    <a:pt x="28104" y="13019"/>
                    <a:pt x="28104" y="13019"/>
                  </a:cubicBezTo>
                  <a:cubicBezTo>
                    <a:pt x="28175" y="12977"/>
                    <a:pt x="28205" y="12959"/>
                    <a:pt x="28221" y="12959"/>
                  </a:cubicBezTo>
                  <a:cubicBezTo>
                    <a:pt x="28232" y="12959"/>
                    <a:pt x="28237" y="12969"/>
                    <a:pt x="28245" y="12984"/>
                  </a:cubicBezTo>
                  <a:lnTo>
                    <a:pt x="28286" y="13060"/>
                  </a:lnTo>
                  <a:lnTo>
                    <a:pt x="28408" y="12991"/>
                  </a:lnTo>
                  <a:cubicBezTo>
                    <a:pt x="28386" y="12953"/>
                    <a:pt x="28508" y="12881"/>
                    <a:pt x="28508" y="12881"/>
                  </a:cubicBezTo>
                  <a:cubicBezTo>
                    <a:pt x="28568" y="12847"/>
                    <a:pt x="28598" y="12830"/>
                    <a:pt x="28619" y="12830"/>
                  </a:cubicBezTo>
                  <a:cubicBezTo>
                    <a:pt x="28640" y="12830"/>
                    <a:pt x="28650" y="12849"/>
                    <a:pt x="28671" y="12887"/>
                  </a:cubicBezTo>
                  <a:cubicBezTo>
                    <a:pt x="28682" y="12908"/>
                    <a:pt x="28700" y="12918"/>
                    <a:pt x="28722" y="12918"/>
                  </a:cubicBezTo>
                  <a:cubicBezTo>
                    <a:pt x="28777" y="12918"/>
                    <a:pt x="28857" y="12853"/>
                    <a:pt x="28915" y="12749"/>
                  </a:cubicBezTo>
                  <a:lnTo>
                    <a:pt x="29141" y="12574"/>
                  </a:lnTo>
                  <a:cubicBezTo>
                    <a:pt x="29145" y="12574"/>
                    <a:pt x="29148" y="12574"/>
                    <a:pt x="29152" y="12574"/>
                  </a:cubicBezTo>
                  <a:cubicBezTo>
                    <a:pt x="29313" y="12574"/>
                    <a:pt x="29510" y="12371"/>
                    <a:pt x="29614" y="12270"/>
                  </a:cubicBezTo>
                  <a:cubicBezTo>
                    <a:pt x="29628" y="12271"/>
                    <a:pt x="29641" y="12272"/>
                    <a:pt x="29654" y="12272"/>
                  </a:cubicBezTo>
                  <a:cubicBezTo>
                    <a:pt x="29793" y="12272"/>
                    <a:pt x="29922" y="12198"/>
                    <a:pt x="29990" y="12075"/>
                  </a:cubicBezTo>
                  <a:cubicBezTo>
                    <a:pt x="29972" y="12038"/>
                    <a:pt x="30097" y="11975"/>
                    <a:pt x="30241" y="11950"/>
                  </a:cubicBezTo>
                  <a:cubicBezTo>
                    <a:pt x="30385" y="11925"/>
                    <a:pt x="30514" y="11866"/>
                    <a:pt x="30768" y="11746"/>
                  </a:cubicBezTo>
                  <a:cubicBezTo>
                    <a:pt x="30877" y="11649"/>
                    <a:pt x="31770" y="11229"/>
                    <a:pt x="32845" y="10878"/>
                  </a:cubicBezTo>
                  <a:cubicBezTo>
                    <a:pt x="34052" y="10484"/>
                    <a:pt x="34898" y="10371"/>
                    <a:pt x="34892" y="10321"/>
                  </a:cubicBezTo>
                  <a:cubicBezTo>
                    <a:pt x="34958" y="10308"/>
                    <a:pt x="34993" y="10303"/>
                    <a:pt x="35027" y="10303"/>
                  </a:cubicBezTo>
                  <a:cubicBezTo>
                    <a:pt x="35064" y="10303"/>
                    <a:pt x="35101" y="10309"/>
                    <a:pt x="35177" y="10321"/>
                  </a:cubicBezTo>
                  <a:cubicBezTo>
                    <a:pt x="35178" y="10335"/>
                    <a:pt x="35193" y="10342"/>
                    <a:pt x="35218" y="10342"/>
                  </a:cubicBezTo>
                  <a:cubicBezTo>
                    <a:pt x="35270" y="10342"/>
                    <a:pt x="35363" y="10309"/>
                    <a:pt x="35453" y="10239"/>
                  </a:cubicBezTo>
                  <a:cubicBezTo>
                    <a:pt x="35532" y="10204"/>
                    <a:pt x="35564" y="10175"/>
                    <a:pt x="35578" y="10175"/>
                  </a:cubicBezTo>
                  <a:cubicBezTo>
                    <a:pt x="35588" y="10175"/>
                    <a:pt x="35590" y="10189"/>
                    <a:pt x="35594" y="10223"/>
                  </a:cubicBezTo>
                  <a:cubicBezTo>
                    <a:pt x="35595" y="10238"/>
                    <a:pt x="35623" y="10244"/>
                    <a:pt x="35679" y="10244"/>
                  </a:cubicBezTo>
                  <a:cubicBezTo>
                    <a:pt x="35800" y="10244"/>
                    <a:pt x="36054" y="10218"/>
                    <a:pt x="36443" y="10205"/>
                  </a:cubicBezTo>
                  <a:cubicBezTo>
                    <a:pt x="36549" y="10198"/>
                    <a:pt x="36665" y="10198"/>
                    <a:pt x="36777" y="10198"/>
                  </a:cubicBezTo>
                  <a:cubicBezTo>
                    <a:pt x="36815" y="10198"/>
                    <a:pt x="36852" y="10198"/>
                    <a:pt x="36889" y="10198"/>
                  </a:cubicBezTo>
                  <a:cubicBezTo>
                    <a:pt x="36962" y="10198"/>
                    <a:pt x="37033" y="10197"/>
                    <a:pt x="37098" y="10195"/>
                  </a:cubicBezTo>
                  <a:cubicBezTo>
                    <a:pt x="37138" y="10196"/>
                    <a:pt x="37176" y="10196"/>
                    <a:pt x="37211" y="10196"/>
                  </a:cubicBezTo>
                  <a:cubicBezTo>
                    <a:pt x="37346" y="10196"/>
                    <a:pt x="37436" y="10191"/>
                    <a:pt x="37436" y="10173"/>
                  </a:cubicBezTo>
                  <a:cubicBezTo>
                    <a:pt x="37557" y="10161"/>
                    <a:pt x="37627" y="10156"/>
                    <a:pt x="37657" y="10156"/>
                  </a:cubicBezTo>
                  <a:cubicBezTo>
                    <a:pt x="37699" y="10156"/>
                    <a:pt x="37663" y="10166"/>
                    <a:pt x="37577" y="10183"/>
                  </a:cubicBezTo>
                  <a:cubicBezTo>
                    <a:pt x="37430" y="10255"/>
                    <a:pt x="38126" y="10352"/>
                    <a:pt x="38558" y="10355"/>
                  </a:cubicBezTo>
                  <a:cubicBezTo>
                    <a:pt x="38699" y="10377"/>
                    <a:pt x="38834" y="10415"/>
                    <a:pt x="38825" y="10455"/>
                  </a:cubicBezTo>
                  <a:cubicBezTo>
                    <a:pt x="38962" y="10493"/>
                    <a:pt x="39103" y="10509"/>
                    <a:pt x="39520" y="10599"/>
                  </a:cubicBezTo>
                  <a:cubicBezTo>
                    <a:pt x="39837" y="10697"/>
                    <a:pt x="40147" y="10813"/>
                    <a:pt x="40448" y="10947"/>
                  </a:cubicBezTo>
                  <a:cubicBezTo>
                    <a:pt x="40711" y="11057"/>
                    <a:pt x="40981" y="11154"/>
                    <a:pt x="40981" y="11154"/>
                  </a:cubicBezTo>
                  <a:lnTo>
                    <a:pt x="41106" y="11223"/>
                  </a:lnTo>
                  <a:cubicBezTo>
                    <a:pt x="41097" y="11239"/>
                    <a:pt x="41247" y="11330"/>
                    <a:pt x="41501" y="11496"/>
                  </a:cubicBezTo>
                  <a:cubicBezTo>
                    <a:pt x="41846" y="11715"/>
                    <a:pt x="42171" y="11960"/>
                    <a:pt x="42482" y="12226"/>
                  </a:cubicBezTo>
                  <a:cubicBezTo>
                    <a:pt x="43237" y="12881"/>
                    <a:pt x="43698" y="13617"/>
                    <a:pt x="43729" y="13758"/>
                  </a:cubicBezTo>
                  <a:cubicBezTo>
                    <a:pt x="43729" y="13758"/>
                    <a:pt x="43748" y="13790"/>
                    <a:pt x="43779" y="13830"/>
                  </a:cubicBezTo>
                  <a:cubicBezTo>
                    <a:pt x="43814" y="13874"/>
                    <a:pt x="43861" y="13928"/>
                    <a:pt x="43911" y="13984"/>
                  </a:cubicBezTo>
                  <a:cubicBezTo>
                    <a:pt x="43977" y="14022"/>
                    <a:pt x="44030" y="14078"/>
                    <a:pt x="44071" y="14144"/>
                  </a:cubicBezTo>
                  <a:cubicBezTo>
                    <a:pt x="44089" y="14175"/>
                    <a:pt x="44105" y="14206"/>
                    <a:pt x="44118" y="14241"/>
                  </a:cubicBezTo>
                  <a:cubicBezTo>
                    <a:pt x="44124" y="14253"/>
                    <a:pt x="44127" y="14269"/>
                    <a:pt x="44127" y="14282"/>
                  </a:cubicBezTo>
                  <a:lnTo>
                    <a:pt x="44136" y="14326"/>
                  </a:lnTo>
                  <a:cubicBezTo>
                    <a:pt x="44121" y="14401"/>
                    <a:pt x="44161" y="14561"/>
                    <a:pt x="44221" y="14708"/>
                  </a:cubicBezTo>
                  <a:lnTo>
                    <a:pt x="44243" y="14761"/>
                  </a:lnTo>
                  <a:cubicBezTo>
                    <a:pt x="44250" y="14774"/>
                    <a:pt x="44254" y="14794"/>
                    <a:pt x="44268" y="14794"/>
                  </a:cubicBezTo>
                  <a:cubicBezTo>
                    <a:pt x="44271" y="14794"/>
                    <a:pt x="44275" y="14793"/>
                    <a:pt x="44281" y="14789"/>
                  </a:cubicBezTo>
                  <a:cubicBezTo>
                    <a:pt x="44318" y="14777"/>
                    <a:pt x="44353" y="14761"/>
                    <a:pt x="44387" y="14749"/>
                  </a:cubicBezTo>
                  <a:cubicBezTo>
                    <a:pt x="44444" y="14727"/>
                    <a:pt x="44494" y="14695"/>
                    <a:pt x="44541" y="14658"/>
                  </a:cubicBezTo>
                  <a:lnTo>
                    <a:pt x="44541" y="14658"/>
                  </a:lnTo>
                  <a:cubicBezTo>
                    <a:pt x="44538" y="14670"/>
                    <a:pt x="44535" y="14688"/>
                    <a:pt x="44531" y="14705"/>
                  </a:cubicBezTo>
                  <a:cubicBezTo>
                    <a:pt x="44547" y="14714"/>
                    <a:pt x="44570" y="14718"/>
                    <a:pt x="44598" y="14718"/>
                  </a:cubicBezTo>
                  <a:cubicBezTo>
                    <a:pt x="44751" y="14718"/>
                    <a:pt x="45057" y="14595"/>
                    <a:pt x="45155" y="14495"/>
                  </a:cubicBezTo>
                  <a:cubicBezTo>
                    <a:pt x="45194" y="14497"/>
                    <a:pt x="45233" y="14498"/>
                    <a:pt x="45272" y="14498"/>
                  </a:cubicBezTo>
                  <a:cubicBezTo>
                    <a:pt x="45376" y="14498"/>
                    <a:pt x="45477" y="14486"/>
                    <a:pt x="45569" y="14429"/>
                  </a:cubicBezTo>
                  <a:cubicBezTo>
                    <a:pt x="45622" y="14415"/>
                    <a:pt x="45654" y="14407"/>
                    <a:pt x="45675" y="14407"/>
                  </a:cubicBezTo>
                  <a:cubicBezTo>
                    <a:pt x="45707" y="14407"/>
                    <a:pt x="45712" y="14427"/>
                    <a:pt x="45725" y="14476"/>
                  </a:cubicBezTo>
                  <a:cubicBezTo>
                    <a:pt x="45732" y="14506"/>
                    <a:pt x="45739" y="14536"/>
                    <a:pt x="45796" y="14536"/>
                  </a:cubicBezTo>
                  <a:cubicBezTo>
                    <a:pt x="45816" y="14536"/>
                    <a:pt x="45843" y="14532"/>
                    <a:pt x="45879" y="14523"/>
                  </a:cubicBezTo>
                  <a:cubicBezTo>
                    <a:pt x="46014" y="14489"/>
                    <a:pt x="46004" y="14445"/>
                    <a:pt x="45995" y="14404"/>
                  </a:cubicBezTo>
                  <a:lnTo>
                    <a:pt x="46264" y="14332"/>
                  </a:lnTo>
                  <a:cubicBezTo>
                    <a:pt x="46264" y="14332"/>
                    <a:pt x="46402" y="14297"/>
                    <a:pt x="46390" y="14257"/>
                  </a:cubicBezTo>
                  <a:cubicBezTo>
                    <a:pt x="46381" y="14221"/>
                    <a:pt x="46483" y="14188"/>
                    <a:pt x="46600" y="14157"/>
                  </a:cubicBezTo>
                  <a:lnTo>
                    <a:pt x="46600" y="14157"/>
                  </a:lnTo>
                  <a:cubicBezTo>
                    <a:pt x="46605" y="14165"/>
                    <a:pt x="46610" y="14169"/>
                    <a:pt x="46615" y="14169"/>
                  </a:cubicBezTo>
                  <a:cubicBezTo>
                    <a:pt x="46622" y="14169"/>
                    <a:pt x="46628" y="14163"/>
                    <a:pt x="46633" y="14149"/>
                  </a:cubicBezTo>
                  <a:lnTo>
                    <a:pt x="46633" y="14149"/>
                  </a:lnTo>
                  <a:cubicBezTo>
                    <a:pt x="46640" y="14147"/>
                    <a:pt x="46646" y="14145"/>
                    <a:pt x="46653" y="14144"/>
                  </a:cubicBezTo>
                  <a:cubicBezTo>
                    <a:pt x="46655" y="14152"/>
                    <a:pt x="46662" y="14155"/>
                    <a:pt x="46670" y="14155"/>
                  </a:cubicBezTo>
                  <a:cubicBezTo>
                    <a:pt x="46702" y="14155"/>
                    <a:pt x="46756" y="14106"/>
                    <a:pt x="46644" y="14100"/>
                  </a:cubicBezTo>
                  <a:lnTo>
                    <a:pt x="46644" y="14100"/>
                  </a:lnTo>
                  <a:cubicBezTo>
                    <a:pt x="46646" y="14082"/>
                    <a:pt x="46647" y="14060"/>
                    <a:pt x="46648" y="14035"/>
                  </a:cubicBezTo>
                  <a:lnTo>
                    <a:pt x="46648" y="14035"/>
                  </a:lnTo>
                  <a:cubicBezTo>
                    <a:pt x="46663" y="14017"/>
                    <a:pt x="46694" y="14000"/>
                    <a:pt x="46756" y="13984"/>
                  </a:cubicBezTo>
                  <a:cubicBezTo>
                    <a:pt x="46756" y="13984"/>
                    <a:pt x="46747" y="13940"/>
                    <a:pt x="46737" y="13899"/>
                  </a:cubicBezTo>
                  <a:cubicBezTo>
                    <a:pt x="46731" y="13875"/>
                    <a:pt x="46725" y="13854"/>
                    <a:pt x="46713" y="13837"/>
                  </a:cubicBezTo>
                  <a:lnTo>
                    <a:pt x="46713" y="13837"/>
                  </a:lnTo>
                  <a:cubicBezTo>
                    <a:pt x="46713" y="13837"/>
                    <a:pt x="46713" y="13837"/>
                    <a:pt x="46713" y="13837"/>
                  </a:cubicBezTo>
                  <a:cubicBezTo>
                    <a:pt x="46833" y="13837"/>
                    <a:pt x="46859" y="13573"/>
                    <a:pt x="46734" y="13561"/>
                  </a:cubicBezTo>
                  <a:cubicBezTo>
                    <a:pt x="46606" y="13548"/>
                    <a:pt x="46612" y="13548"/>
                    <a:pt x="46706" y="13420"/>
                  </a:cubicBezTo>
                  <a:lnTo>
                    <a:pt x="46706" y="13420"/>
                  </a:lnTo>
                  <a:cubicBezTo>
                    <a:pt x="46709" y="13420"/>
                    <a:pt x="46712" y="13420"/>
                    <a:pt x="46714" y="13420"/>
                  </a:cubicBezTo>
                  <a:cubicBezTo>
                    <a:pt x="46791" y="13420"/>
                    <a:pt x="46797" y="13287"/>
                    <a:pt x="46803" y="13150"/>
                  </a:cubicBezTo>
                  <a:cubicBezTo>
                    <a:pt x="46809" y="13031"/>
                    <a:pt x="46809" y="13015"/>
                    <a:pt x="46836" y="13015"/>
                  </a:cubicBezTo>
                  <a:cubicBezTo>
                    <a:pt x="46840" y="13015"/>
                    <a:pt x="46845" y="13015"/>
                    <a:pt x="46850" y="13016"/>
                  </a:cubicBezTo>
                  <a:cubicBezTo>
                    <a:pt x="46851" y="13016"/>
                    <a:pt x="46851" y="13016"/>
                    <a:pt x="46852" y="13016"/>
                  </a:cubicBezTo>
                  <a:cubicBezTo>
                    <a:pt x="46895" y="13016"/>
                    <a:pt x="46944" y="12879"/>
                    <a:pt x="46947" y="12740"/>
                  </a:cubicBezTo>
                  <a:cubicBezTo>
                    <a:pt x="46944" y="12602"/>
                    <a:pt x="46944" y="12602"/>
                    <a:pt x="46904" y="12599"/>
                  </a:cubicBezTo>
                  <a:cubicBezTo>
                    <a:pt x="46896" y="12625"/>
                    <a:pt x="46889" y="12636"/>
                    <a:pt x="46884" y="12636"/>
                  </a:cubicBezTo>
                  <a:cubicBezTo>
                    <a:pt x="46864" y="12636"/>
                    <a:pt x="46872" y="12434"/>
                    <a:pt x="46938" y="12320"/>
                  </a:cubicBezTo>
                  <a:cubicBezTo>
                    <a:pt x="46973" y="12197"/>
                    <a:pt x="46978" y="12181"/>
                    <a:pt x="46923" y="12181"/>
                  </a:cubicBezTo>
                  <a:cubicBezTo>
                    <a:pt x="46915" y="12181"/>
                    <a:pt x="46905" y="12182"/>
                    <a:pt x="46894" y="12182"/>
                  </a:cubicBezTo>
                  <a:cubicBezTo>
                    <a:pt x="46813" y="12182"/>
                    <a:pt x="46797" y="11906"/>
                    <a:pt x="46866" y="11762"/>
                  </a:cubicBezTo>
                  <a:cubicBezTo>
                    <a:pt x="46866" y="11762"/>
                    <a:pt x="46853" y="11624"/>
                    <a:pt x="46841" y="11486"/>
                  </a:cubicBezTo>
                  <a:cubicBezTo>
                    <a:pt x="46831" y="11372"/>
                    <a:pt x="46802" y="11352"/>
                    <a:pt x="46768" y="11352"/>
                  </a:cubicBezTo>
                  <a:cubicBezTo>
                    <a:pt x="46760" y="11352"/>
                    <a:pt x="46752" y="11354"/>
                    <a:pt x="46744" y="11355"/>
                  </a:cubicBezTo>
                  <a:cubicBezTo>
                    <a:pt x="46729" y="11356"/>
                    <a:pt x="46717" y="11357"/>
                    <a:pt x="46707" y="11357"/>
                  </a:cubicBezTo>
                  <a:cubicBezTo>
                    <a:pt x="46661" y="11357"/>
                    <a:pt x="46666" y="11336"/>
                    <a:pt x="46684" y="11220"/>
                  </a:cubicBezTo>
                  <a:cubicBezTo>
                    <a:pt x="46703" y="11079"/>
                    <a:pt x="46747" y="11076"/>
                    <a:pt x="46747" y="11076"/>
                  </a:cubicBezTo>
                  <a:cubicBezTo>
                    <a:pt x="46788" y="11070"/>
                    <a:pt x="46769" y="10932"/>
                    <a:pt x="46747" y="10794"/>
                  </a:cubicBezTo>
                  <a:cubicBezTo>
                    <a:pt x="46731" y="10655"/>
                    <a:pt x="46671" y="10389"/>
                    <a:pt x="46630" y="10389"/>
                  </a:cubicBezTo>
                  <a:cubicBezTo>
                    <a:pt x="46629" y="10389"/>
                    <a:pt x="46628" y="10389"/>
                    <a:pt x="46628" y="10390"/>
                  </a:cubicBezTo>
                  <a:lnTo>
                    <a:pt x="46669" y="10380"/>
                  </a:lnTo>
                  <a:cubicBezTo>
                    <a:pt x="46645" y="10268"/>
                    <a:pt x="46669" y="10243"/>
                    <a:pt x="46655" y="10243"/>
                  </a:cubicBezTo>
                  <a:cubicBezTo>
                    <a:pt x="46652" y="10243"/>
                    <a:pt x="46647" y="10244"/>
                    <a:pt x="46640" y="10245"/>
                  </a:cubicBezTo>
                  <a:cubicBezTo>
                    <a:pt x="46640" y="10245"/>
                    <a:pt x="46615" y="10107"/>
                    <a:pt x="46587" y="9825"/>
                  </a:cubicBezTo>
                  <a:cubicBezTo>
                    <a:pt x="46564" y="9636"/>
                    <a:pt x="46465" y="9400"/>
                    <a:pt x="46414" y="9400"/>
                  </a:cubicBezTo>
                  <a:cubicBezTo>
                    <a:pt x="46390" y="9400"/>
                    <a:pt x="46377" y="9453"/>
                    <a:pt x="46386" y="9588"/>
                  </a:cubicBezTo>
                  <a:lnTo>
                    <a:pt x="46386" y="9588"/>
                  </a:lnTo>
                  <a:cubicBezTo>
                    <a:pt x="46377" y="9555"/>
                    <a:pt x="46364" y="9511"/>
                    <a:pt x="46349" y="9456"/>
                  </a:cubicBezTo>
                  <a:cubicBezTo>
                    <a:pt x="46317" y="9342"/>
                    <a:pt x="46283" y="9333"/>
                    <a:pt x="46273" y="9333"/>
                  </a:cubicBezTo>
                  <a:cubicBezTo>
                    <a:pt x="46272" y="9333"/>
                    <a:pt x="46271" y="9333"/>
                    <a:pt x="46271" y="9333"/>
                  </a:cubicBezTo>
                  <a:cubicBezTo>
                    <a:pt x="46269" y="9334"/>
                    <a:pt x="46267" y="9334"/>
                    <a:pt x="46265" y="9334"/>
                  </a:cubicBezTo>
                  <a:cubicBezTo>
                    <a:pt x="46229" y="9334"/>
                    <a:pt x="46190" y="9208"/>
                    <a:pt x="46145" y="9083"/>
                  </a:cubicBezTo>
                  <a:lnTo>
                    <a:pt x="46227" y="9058"/>
                  </a:lnTo>
                  <a:cubicBezTo>
                    <a:pt x="46250" y="9071"/>
                    <a:pt x="46270" y="9077"/>
                    <a:pt x="46285" y="9077"/>
                  </a:cubicBezTo>
                  <a:cubicBezTo>
                    <a:pt x="46376" y="9077"/>
                    <a:pt x="46319" y="8863"/>
                    <a:pt x="46174" y="8782"/>
                  </a:cubicBezTo>
                  <a:lnTo>
                    <a:pt x="46174" y="8782"/>
                  </a:lnTo>
                  <a:cubicBezTo>
                    <a:pt x="46185" y="8779"/>
                    <a:pt x="46200" y="8774"/>
                    <a:pt x="46214" y="8769"/>
                  </a:cubicBezTo>
                  <a:cubicBezTo>
                    <a:pt x="46249" y="8757"/>
                    <a:pt x="46217" y="8619"/>
                    <a:pt x="46064" y="8378"/>
                  </a:cubicBezTo>
                  <a:cubicBezTo>
                    <a:pt x="46014" y="8258"/>
                    <a:pt x="45894" y="8166"/>
                    <a:pt x="45848" y="8166"/>
                  </a:cubicBezTo>
                  <a:cubicBezTo>
                    <a:pt x="45844" y="8166"/>
                    <a:pt x="45841" y="8167"/>
                    <a:pt x="45838" y="8168"/>
                  </a:cubicBezTo>
                  <a:cubicBezTo>
                    <a:pt x="45835" y="8169"/>
                    <a:pt x="45832" y="8170"/>
                    <a:pt x="45830" y="8170"/>
                  </a:cubicBezTo>
                  <a:cubicBezTo>
                    <a:pt x="45790" y="8170"/>
                    <a:pt x="45744" y="8058"/>
                    <a:pt x="45744" y="8058"/>
                  </a:cubicBezTo>
                  <a:cubicBezTo>
                    <a:pt x="45691" y="7929"/>
                    <a:pt x="45691" y="7929"/>
                    <a:pt x="45728" y="7914"/>
                  </a:cubicBezTo>
                  <a:cubicBezTo>
                    <a:pt x="45807" y="7879"/>
                    <a:pt x="45684" y="7629"/>
                    <a:pt x="45543" y="7544"/>
                  </a:cubicBezTo>
                  <a:lnTo>
                    <a:pt x="45584" y="7525"/>
                  </a:lnTo>
                  <a:cubicBezTo>
                    <a:pt x="45616" y="7510"/>
                    <a:pt x="45612" y="7353"/>
                    <a:pt x="45221" y="6773"/>
                  </a:cubicBezTo>
                  <a:cubicBezTo>
                    <a:pt x="44929" y="6300"/>
                    <a:pt x="44688" y="5958"/>
                    <a:pt x="44719" y="5936"/>
                  </a:cubicBezTo>
                  <a:cubicBezTo>
                    <a:pt x="44751" y="5914"/>
                    <a:pt x="44353" y="5504"/>
                    <a:pt x="44102" y="5357"/>
                  </a:cubicBezTo>
                  <a:cubicBezTo>
                    <a:pt x="44136" y="5328"/>
                    <a:pt x="44042" y="5225"/>
                    <a:pt x="43861" y="5015"/>
                  </a:cubicBezTo>
                  <a:cubicBezTo>
                    <a:pt x="43579" y="4711"/>
                    <a:pt x="43569" y="4717"/>
                    <a:pt x="43604" y="4686"/>
                  </a:cubicBezTo>
                  <a:lnTo>
                    <a:pt x="43604" y="4686"/>
                  </a:lnTo>
                  <a:cubicBezTo>
                    <a:pt x="43660" y="4700"/>
                    <a:pt x="43696" y="4710"/>
                    <a:pt x="43709" y="4710"/>
                  </a:cubicBezTo>
                  <a:cubicBezTo>
                    <a:pt x="43732" y="4710"/>
                    <a:pt x="43673" y="4678"/>
                    <a:pt x="43506" y="4589"/>
                  </a:cubicBezTo>
                  <a:cubicBezTo>
                    <a:pt x="43353" y="4542"/>
                    <a:pt x="43074" y="4238"/>
                    <a:pt x="43127" y="4175"/>
                  </a:cubicBezTo>
                  <a:cubicBezTo>
                    <a:pt x="43156" y="4144"/>
                    <a:pt x="43052" y="4053"/>
                    <a:pt x="42839" y="3868"/>
                  </a:cubicBezTo>
                  <a:cubicBezTo>
                    <a:pt x="42701" y="3812"/>
                    <a:pt x="42479" y="3646"/>
                    <a:pt x="42256" y="3476"/>
                  </a:cubicBezTo>
                  <a:cubicBezTo>
                    <a:pt x="42032" y="3325"/>
                    <a:pt x="41951" y="3273"/>
                    <a:pt x="41909" y="3273"/>
                  </a:cubicBezTo>
                  <a:cubicBezTo>
                    <a:pt x="41886" y="3273"/>
                    <a:pt x="41875" y="3289"/>
                    <a:pt x="41858" y="3313"/>
                  </a:cubicBezTo>
                  <a:cubicBezTo>
                    <a:pt x="41845" y="3332"/>
                    <a:pt x="41829" y="3340"/>
                    <a:pt x="41807" y="3340"/>
                  </a:cubicBezTo>
                  <a:cubicBezTo>
                    <a:pt x="41744" y="3340"/>
                    <a:pt x="41639" y="3267"/>
                    <a:pt x="41463" y="3160"/>
                  </a:cubicBezTo>
                  <a:cubicBezTo>
                    <a:pt x="41341" y="3094"/>
                    <a:pt x="41222" y="3025"/>
                    <a:pt x="41244" y="2987"/>
                  </a:cubicBezTo>
                  <a:cubicBezTo>
                    <a:pt x="41178" y="2922"/>
                    <a:pt x="41106" y="2862"/>
                    <a:pt x="41025" y="2815"/>
                  </a:cubicBezTo>
                  <a:cubicBezTo>
                    <a:pt x="40905" y="2743"/>
                    <a:pt x="40774" y="2690"/>
                    <a:pt x="40796" y="2652"/>
                  </a:cubicBezTo>
                  <a:cubicBezTo>
                    <a:pt x="40796" y="2652"/>
                    <a:pt x="40689" y="2552"/>
                    <a:pt x="40438" y="2430"/>
                  </a:cubicBezTo>
                  <a:cubicBezTo>
                    <a:pt x="40185" y="2314"/>
                    <a:pt x="39921" y="2217"/>
                    <a:pt x="39940" y="2176"/>
                  </a:cubicBezTo>
                  <a:cubicBezTo>
                    <a:pt x="39869" y="2147"/>
                    <a:pt x="39836" y="2134"/>
                    <a:pt x="39819" y="2134"/>
                  </a:cubicBezTo>
                  <a:cubicBezTo>
                    <a:pt x="39804" y="2134"/>
                    <a:pt x="39800" y="2143"/>
                    <a:pt x="39793" y="2160"/>
                  </a:cubicBezTo>
                  <a:cubicBezTo>
                    <a:pt x="39788" y="2172"/>
                    <a:pt x="39774" y="2179"/>
                    <a:pt x="39747" y="2179"/>
                  </a:cubicBezTo>
                  <a:cubicBezTo>
                    <a:pt x="39723" y="2179"/>
                    <a:pt x="39690" y="2173"/>
                    <a:pt x="39643" y="2160"/>
                  </a:cubicBezTo>
                  <a:cubicBezTo>
                    <a:pt x="39464" y="2110"/>
                    <a:pt x="39288" y="2047"/>
                    <a:pt x="39116" y="1972"/>
                  </a:cubicBezTo>
                  <a:cubicBezTo>
                    <a:pt x="38894" y="1895"/>
                    <a:pt x="38568" y="1816"/>
                    <a:pt x="38467" y="1816"/>
                  </a:cubicBezTo>
                  <a:cubicBezTo>
                    <a:pt x="38448" y="1816"/>
                    <a:pt x="38437" y="1819"/>
                    <a:pt x="38436" y="1825"/>
                  </a:cubicBezTo>
                  <a:cubicBezTo>
                    <a:pt x="38301" y="1787"/>
                    <a:pt x="38301" y="1787"/>
                    <a:pt x="38311" y="1746"/>
                  </a:cubicBezTo>
                  <a:cubicBezTo>
                    <a:pt x="38331" y="1677"/>
                    <a:pt x="38149" y="1629"/>
                    <a:pt x="37923" y="1629"/>
                  </a:cubicBezTo>
                  <a:cubicBezTo>
                    <a:pt x="37872" y="1629"/>
                    <a:pt x="37819" y="1632"/>
                    <a:pt x="37765" y="1637"/>
                  </a:cubicBezTo>
                  <a:cubicBezTo>
                    <a:pt x="37762" y="1651"/>
                    <a:pt x="37747" y="1657"/>
                    <a:pt x="37724" y="1657"/>
                  </a:cubicBezTo>
                  <a:cubicBezTo>
                    <a:pt x="37672" y="1657"/>
                    <a:pt x="37580" y="1628"/>
                    <a:pt x="37490" y="1587"/>
                  </a:cubicBezTo>
                  <a:cubicBezTo>
                    <a:pt x="37448" y="1581"/>
                    <a:pt x="37407" y="1579"/>
                    <a:pt x="37366" y="1579"/>
                  </a:cubicBezTo>
                  <a:cubicBezTo>
                    <a:pt x="37313" y="1579"/>
                    <a:pt x="37260" y="1583"/>
                    <a:pt x="37208" y="1590"/>
                  </a:cubicBezTo>
                  <a:cubicBezTo>
                    <a:pt x="37159" y="1598"/>
                    <a:pt x="37127" y="1603"/>
                    <a:pt x="37095" y="1603"/>
                  </a:cubicBezTo>
                  <a:cubicBezTo>
                    <a:pt x="37033" y="1603"/>
                    <a:pt x="36972" y="1584"/>
                    <a:pt x="36794" y="1537"/>
                  </a:cubicBezTo>
                  <a:cubicBezTo>
                    <a:pt x="36797" y="1493"/>
                    <a:pt x="36659" y="1483"/>
                    <a:pt x="36521" y="1474"/>
                  </a:cubicBezTo>
                  <a:cubicBezTo>
                    <a:pt x="36500" y="1476"/>
                    <a:pt x="36473" y="1476"/>
                    <a:pt x="36439" y="1476"/>
                  </a:cubicBezTo>
                  <a:cubicBezTo>
                    <a:pt x="36360" y="1476"/>
                    <a:pt x="36248" y="1472"/>
                    <a:pt x="36117" y="1468"/>
                  </a:cubicBezTo>
                  <a:cubicBezTo>
                    <a:pt x="36025" y="1469"/>
                    <a:pt x="35923" y="1470"/>
                    <a:pt x="35817" y="1470"/>
                  </a:cubicBezTo>
                  <a:cubicBezTo>
                    <a:pt x="35710" y="1470"/>
                    <a:pt x="35600" y="1469"/>
                    <a:pt x="35490" y="1468"/>
                  </a:cubicBezTo>
                  <a:cubicBezTo>
                    <a:pt x="35150" y="1480"/>
                    <a:pt x="34818" y="1488"/>
                    <a:pt x="34658" y="1488"/>
                  </a:cubicBezTo>
                  <a:cubicBezTo>
                    <a:pt x="34614" y="1488"/>
                    <a:pt x="34584" y="1488"/>
                    <a:pt x="34569" y="1486"/>
                  </a:cubicBezTo>
                  <a:cubicBezTo>
                    <a:pt x="34484" y="1533"/>
                    <a:pt x="34390" y="1558"/>
                    <a:pt x="34296" y="1562"/>
                  </a:cubicBezTo>
                  <a:cubicBezTo>
                    <a:pt x="34251" y="1540"/>
                    <a:pt x="34207" y="1531"/>
                    <a:pt x="34168" y="1531"/>
                  </a:cubicBezTo>
                  <a:cubicBezTo>
                    <a:pt x="34080" y="1531"/>
                    <a:pt x="34017" y="1578"/>
                    <a:pt x="34024" y="1637"/>
                  </a:cubicBezTo>
                  <a:lnTo>
                    <a:pt x="34161" y="1621"/>
                  </a:lnTo>
                  <a:lnTo>
                    <a:pt x="34299" y="1605"/>
                  </a:lnTo>
                  <a:lnTo>
                    <a:pt x="34299" y="1605"/>
                  </a:lnTo>
                  <a:cubicBezTo>
                    <a:pt x="34303" y="1654"/>
                    <a:pt x="34172" y="1690"/>
                    <a:pt x="34056" y="1690"/>
                  </a:cubicBezTo>
                  <a:cubicBezTo>
                    <a:pt x="33968" y="1690"/>
                    <a:pt x="33889" y="1669"/>
                    <a:pt x="33883" y="1618"/>
                  </a:cubicBezTo>
                  <a:cubicBezTo>
                    <a:pt x="33819" y="1593"/>
                    <a:pt x="33782" y="1578"/>
                    <a:pt x="33751" y="1578"/>
                  </a:cubicBezTo>
                  <a:cubicBezTo>
                    <a:pt x="33710" y="1578"/>
                    <a:pt x="33679" y="1605"/>
                    <a:pt x="33607" y="1668"/>
                  </a:cubicBezTo>
                  <a:cubicBezTo>
                    <a:pt x="33527" y="1740"/>
                    <a:pt x="33441" y="1771"/>
                    <a:pt x="33350" y="1771"/>
                  </a:cubicBezTo>
                  <a:cubicBezTo>
                    <a:pt x="33301" y="1771"/>
                    <a:pt x="33251" y="1763"/>
                    <a:pt x="33199" y="1746"/>
                  </a:cubicBezTo>
                  <a:cubicBezTo>
                    <a:pt x="33191" y="1709"/>
                    <a:pt x="33186" y="1689"/>
                    <a:pt x="33173" y="1689"/>
                  </a:cubicBezTo>
                  <a:cubicBezTo>
                    <a:pt x="33156" y="1689"/>
                    <a:pt x="33128" y="1718"/>
                    <a:pt x="33065" y="1781"/>
                  </a:cubicBezTo>
                  <a:cubicBezTo>
                    <a:pt x="32949" y="1894"/>
                    <a:pt x="32814" y="1982"/>
                    <a:pt x="32664" y="2035"/>
                  </a:cubicBezTo>
                  <a:cubicBezTo>
                    <a:pt x="32605" y="2057"/>
                    <a:pt x="32552" y="2070"/>
                    <a:pt x="32508" y="2070"/>
                  </a:cubicBezTo>
                  <a:cubicBezTo>
                    <a:pt x="32455" y="2070"/>
                    <a:pt x="32417" y="2051"/>
                    <a:pt x="32403" y="2007"/>
                  </a:cubicBezTo>
                  <a:cubicBezTo>
                    <a:pt x="32391" y="1958"/>
                    <a:pt x="32339" y="1939"/>
                    <a:pt x="32272" y="1939"/>
                  </a:cubicBezTo>
                  <a:cubicBezTo>
                    <a:pt x="32221" y="1939"/>
                    <a:pt x="32161" y="1950"/>
                    <a:pt x="32103" y="1969"/>
                  </a:cubicBezTo>
                  <a:cubicBezTo>
                    <a:pt x="31971" y="2013"/>
                    <a:pt x="31983" y="2054"/>
                    <a:pt x="31996" y="2094"/>
                  </a:cubicBezTo>
                  <a:cubicBezTo>
                    <a:pt x="32156" y="2138"/>
                    <a:pt x="32021" y="2163"/>
                    <a:pt x="31736" y="2191"/>
                  </a:cubicBezTo>
                  <a:cubicBezTo>
                    <a:pt x="31300" y="2220"/>
                    <a:pt x="31040" y="2339"/>
                    <a:pt x="30692" y="2589"/>
                  </a:cubicBezTo>
                  <a:cubicBezTo>
                    <a:pt x="30379" y="2806"/>
                    <a:pt x="30112" y="2964"/>
                    <a:pt x="30069" y="2964"/>
                  </a:cubicBezTo>
                  <a:cubicBezTo>
                    <a:pt x="30048" y="2964"/>
                    <a:pt x="30081" y="2926"/>
                    <a:pt x="30191" y="2837"/>
                  </a:cubicBezTo>
                  <a:cubicBezTo>
                    <a:pt x="30305" y="2732"/>
                    <a:pt x="30359" y="2682"/>
                    <a:pt x="30350" y="2682"/>
                  </a:cubicBezTo>
                  <a:cubicBezTo>
                    <a:pt x="30342" y="2682"/>
                    <a:pt x="30284" y="2722"/>
                    <a:pt x="30172" y="2799"/>
                  </a:cubicBezTo>
                  <a:cubicBezTo>
                    <a:pt x="29925" y="2931"/>
                    <a:pt x="29677" y="3060"/>
                    <a:pt x="29555" y="3125"/>
                  </a:cubicBezTo>
                  <a:cubicBezTo>
                    <a:pt x="29429" y="3194"/>
                    <a:pt x="29329" y="3298"/>
                    <a:pt x="29348" y="3335"/>
                  </a:cubicBezTo>
                  <a:cubicBezTo>
                    <a:pt x="29343" y="3335"/>
                    <a:pt x="29338" y="3335"/>
                    <a:pt x="29333" y="3335"/>
                  </a:cubicBezTo>
                  <a:cubicBezTo>
                    <a:pt x="29169" y="3335"/>
                    <a:pt x="28916" y="3433"/>
                    <a:pt x="28718" y="3639"/>
                  </a:cubicBezTo>
                  <a:lnTo>
                    <a:pt x="28474" y="3777"/>
                  </a:lnTo>
                  <a:cubicBezTo>
                    <a:pt x="28386" y="3818"/>
                    <a:pt x="28311" y="3877"/>
                    <a:pt x="28248" y="3953"/>
                  </a:cubicBezTo>
                  <a:cubicBezTo>
                    <a:pt x="28148" y="4056"/>
                    <a:pt x="28007" y="4087"/>
                    <a:pt x="27863" y="4119"/>
                  </a:cubicBezTo>
                  <a:cubicBezTo>
                    <a:pt x="27722" y="4150"/>
                    <a:pt x="27580" y="4178"/>
                    <a:pt x="27599" y="4216"/>
                  </a:cubicBezTo>
                  <a:cubicBezTo>
                    <a:pt x="27618" y="4254"/>
                    <a:pt x="27396" y="4429"/>
                    <a:pt x="27289" y="4532"/>
                  </a:cubicBezTo>
                  <a:cubicBezTo>
                    <a:pt x="27229" y="4591"/>
                    <a:pt x="27158" y="4625"/>
                    <a:pt x="27126" y="4625"/>
                  </a:cubicBezTo>
                  <a:cubicBezTo>
                    <a:pt x="27101" y="4625"/>
                    <a:pt x="27100" y="4604"/>
                    <a:pt x="27145" y="4558"/>
                  </a:cubicBezTo>
                  <a:cubicBezTo>
                    <a:pt x="27138" y="4543"/>
                    <a:pt x="27133" y="4534"/>
                    <a:pt x="27115" y="4534"/>
                  </a:cubicBezTo>
                  <a:cubicBezTo>
                    <a:pt x="27086" y="4534"/>
                    <a:pt x="27023" y="4556"/>
                    <a:pt x="26860" y="4614"/>
                  </a:cubicBezTo>
                  <a:cubicBezTo>
                    <a:pt x="26737" y="4680"/>
                    <a:pt x="26487" y="4799"/>
                    <a:pt x="26502" y="4840"/>
                  </a:cubicBezTo>
                  <a:cubicBezTo>
                    <a:pt x="26512" y="4858"/>
                    <a:pt x="26330" y="4965"/>
                    <a:pt x="26123" y="5059"/>
                  </a:cubicBezTo>
                  <a:cubicBezTo>
                    <a:pt x="25913" y="5153"/>
                    <a:pt x="25688" y="5244"/>
                    <a:pt x="25616" y="5250"/>
                  </a:cubicBezTo>
                  <a:lnTo>
                    <a:pt x="25355" y="5353"/>
                  </a:lnTo>
                  <a:cubicBezTo>
                    <a:pt x="25224" y="5400"/>
                    <a:pt x="25108" y="5501"/>
                    <a:pt x="24973" y="5542"/>
                  </a:cubicBezTo>
                  <a:cubicBezTo>
                    <a:pt x="24885" y="5573"/>
                    <a:pt x="24798" y="5614"/>
                    <a:pt x="24719" y="5667"/>
                  </a:cubicBezTo>
                  <a:cubicBezTo>
                    <a:pt x="24624" y="5698"/>
                    <a:pt x="24529" y="5729"/>
                    <a:pt x="24478" y="5729"/>
                  </a:cubicBezTo>
                  <a:cubicBezTo>
                    <a:pt x="24457" y="5729"/>
                    <a:pt x="24443" y="5724"/>
                    <a:pt x="24440" y="5711"/>
                  </a:cubicBezTo>
                  <a:cubicBezTo>
                    <a:pt x="24370" y="5783"/>
                    <a:pt x="24341" y="5811"/>
                    <a:pt x="24295" y="5811"/>
                  </a:cubicBezTo>
                  <a:cubicBezTo>
                    <a:pt x="24265" y="5811"/>
                    <a:pt x="24228" y="5799"/>
                    <a:pt x="24168" y="5780"/>
                  </a:cubicBezTo>
                  <a:cubicBezTo>
                    <a:pt x="24159" y="5743"/>
                    <a:pt x="24155" y="5722"/>
                    <a:pt x="24141" y="5722"/>
                  </a:cubicBezTo>
                  <a:cubicBezTo>
                    <a:pt x="24124" y="5722"/>
                    <a:pt x="24095" y="5751"/>
                    <a:pt x="24030" y="5814"/>
                  </a:cubicBezTo>
                  <a:cubicBezTo>
                    <a:pt x="23944" y="5866"/>
                    <a:pt x="23916" y="5885"/>
                    <a:pt x="23860" y="5885"/>
                  </a:cubicBezTo>
                  <a:cubicBezTo>
                    <a:pt x="23834" y="5885"/>
                    <a:pt x="23803" y="5881"/>
                    <a:pt x="23757" y="5874"/>
                  </a:cubicBezTo>
                  <a:cubicBezTo>
                    <a:pt x="23754" y="5859"/>
                    <a:pt x="23733" y="5852"/>
                    <a:pt x="23708" y="5852"/>
                  </a:cubicBezTo>
                  <a:cubicBezTo>
                    <a:pt x="23666" y="5852"/>
                    <a:pt x="23613" y="5871"/>
                    <a:pt x="23619" y="5899"/>
                  </a:cubicBezTo>
                  <a:cubicBezTo>
                    <a:pt x="23557" y="5952"/>
                    <a:pt x="23419" y="6008"/>
                    <a:pt x="23297" y="6040"/>
                  </a:cubicBezTo>
                  <a:cubicBezTo>
                    <a:pt x="23247" y="6050"/>
                    <a:pt x="23200" y="6056"/>
                    <a:pt x="23161" y="6056"/>
                  </a:cubicBezTo>
                  <a:cubicBezTo>
                    <a:pt x="23105" y="6056"/>
                    <a:pt x="23067" y="6044"/>
                    <a:pt x="23065" y="6018"/>
                  </a:cubicBezTo>
                  <a:cubicBezTo>
                    <a:pt x="22968" y="6030"/>
                    <a:pt x="22874" y="6052"/>
                    <a:pt x="22786" y="6084"/>
                  </a:cubicBezTo>
                  <a:cubicBezTo>
                    <a:pt x="22713" y="6134"/>
                    <a:pt x="22678" y="6158"/>
                    <a:pt x="22660" y="6158"/>
                  </a:cubicBezTo>
                  <a:cubicBezTo>
                    <a:pt x="22644" y="6158"/>
                    <a:pt x="22643" y="6137"/>
                    <a:pt x="22642" y="6096"/>
                  </a:cubicBezTo>
                  <a:cubicBezTo>
                    <a:pt x="22579" y="6055"/>
                    <a:pt x="22506" y="6034"/>
                    <a:pt x="22433" y="6034"/>
                  </a:cubicBezTo>
                  <a:cubicBezTo>
                    <a:pt x="22357" y="6034"/>
                    <a:pt x="22281" y="6056"/>
                    <a:pt x="22215" y="6099"/>
                  </a:cubicBezTo>
                  <a:cubicBezTo>
                    <a:pt x="22187" y="6106"/>
                    <a:pt x="22156" y="6112"/>
                    <a:pt x="22125" y="6115"/>
                  </a:cubicBezTo>
                  <a:cubicBezTo>
                    <a:pt x="22116" y="6115"/>
                    <a:pt x="22108" y="6116"/>
                    <a:pt x="22100" y="6116"/>
                  </a:cubicBezTo>
                  <a:cubicBezTo>
                    <a:pt x="22042" y="6116"/>
                    <a:pt x="21985" y="6106"/>
                    <a:pt x="21930" y="6087"/>
                  </a:cubicBezTo>
                  <a:cubicBezTo>
                    <a:pt x="21705" y="6060"/>
                    <a:pt x="21143" y="5930"/>
                    <a:pt x="20980" y="5930"/>
                  </a:cubicBezTo>
                  <a:cubicBezTo>
                    <a:pt x="20936" y="5930"/>
                    <a:pt x="20921" y="5939"/>
                    <a:pt x="20946" y="5961"/>
                  </a:cubicBezTo>
                  <a:lnTo>
                    <a:pt x="20667" y="5905"/>
                  </a:lnTo>
                  <a:cubicBezTo>
                    <a:pt x="20404" y="5792"/>
                    <a:pt x="20266" y="5764"/>
                    <a:pt x="20119" y="5761"/>
                  </a:cubicBezTo>
                  <a:lnTo>
                    <a:pt x="19972" y="5758"/>
                  </a:lnTo>
                  <a:cubicBezTo>
                    <a:pt x="19984" y="5717"/>
                    <a:pt x="19862" y="5636"/>
                    <a:pt x="19730" y="5592"/>
                  </a:cubicBezTo>
                  <a:cubicBezTo>
                    <a:pt x="19661" y="5565"/>
                    <a:pt x="19628" y="5553"/>
                    <a:pt x="19610" y="5553"/>
                  </a:cubicBezTo>
                  <a:cubicBezTo>
                    <a:pt x="19594" y="5553"/>
                    <a:pt x="19590" y="5563"/>
                    <a:pt x="19583" y="5582"/>
                  </a:cubicBezTo>
                  <a:cubicBezTo>
                    <a:pt x="19629" y="5617"/>
                    <a:pt x="19636" y="5630"/>
                    <a:pt x="19619" y="5630"/>
                  </a:cubicBezTo>
                  <a:cubicBezTo>
                    <a:pt x="19593" y="5630"/>
                    <a:pt x="19513" y="5601"/>
                    <a:pt x="19433" y="5573"/>
                  </a:cubicBezTo>
                  <a:cubicBezTo>
                    <a:pt x="19301" y="5523"/>
                    <a:pt x="19185" y="5432"/>
                    <a:pt x="19204" y="5391"/>
                  </a:cubicBezTo>
                  <a:lnTo>
                    <a:pt x="19072" y="5335"/>
                  </a:lnTo>
                  <a:cubicBezTo>
                    <a:pt x="19059" y="5364"/>
                    <a:pt x="19033" y="5375"/>
                    <a:pt x="19006" y="5375"/>
                  </a:cubicBezTo>
                  <a:cubicBezTo>
                    <a:pt x="18962" y="5375"/>
                    <a:pt x="18915" y="5345"/>
                    <a:pt x="18925" y="5319"/>
                  </a:cubicBezTo>
                  <a:cubicBezTo>
                    <a:pt x="18812" y="5234"/>
                    <a:pt x="18690" y="5162"/>
                    <a:pt x="18558" y="5106"/>
                  </a:cubicBezTo>
                  <a:cubicBezTo>
                    <a:pt x="18555" y="5113"/>
                    <a:pt x="18549" y="5116"/>
                    <a:pt x="18542" y="5116"/>
                  </a:cubicBezTo>
                  <a:cubicBezTo>
                    <a:pt x="18518" y="5116"/>
                    <a:pt x="18485" y="5087"/>
                    <a:pt x="18504" y="5087"/>
                  </a:cubicBezTo>
                  <a:cubicBezTo>
                    <a:pt x="18511" y="5087"/>
                    <a:pt x="18528" y="5092"/>
                    <a:pt x="18558" y="5106"/>
                  </a:cubicBezTo>
                  <a:lnTo>
                    <a:pt x="18580" y="5068"/>
                  </a:lnTo>
                  <a:cubicBezTo>
                    <a:pt x="18528" y="5022"/>
                    <a:pt x="18497" y="5007"/>
                    <a:pt x="18476" y="5007"/>
                  </a:cubicBezTo>
                  <a:cubicBezTo>
                    <a:pt x="18453" y="5007"/>
                    <a:pt x="18443" y="5027"/>
                    <a:pt x="18433" y="5046"/>
                  </a:cubicBezTo>
                  <a:lnTo>
                    <a:pt x="18182" y="4921"/>
                  </a:lnTo>
                  <a:cubicBezTo>
                    <a:pt x="18104" y="4882"/>
                    <a:pt x="18027" y="4843"/>
                    <a:pt x="18004" y="4843"/>
                  </a:cubicBezTo>
                  <a:cubicBezTo>
                    <a:pt x="17989" y="4843"/>
                    <a:pt x="17996" y="4858"/>
                    <a:pt x="18035" y="4896"/>
                  </a:cubicBezTo>
                  <a:cubicBezTo>
                    <a:pt x="18024" y="4919"/>
                    <a:pt x="18011" y="4941"/>
                    <a:pt x="17975" y="4941"/>
                  </a:cubicBezTo>
                  <a:cubicBezTo>
                    <a:pt x="17952" y="4941"/>
                    <a:pt x="17919" y="4931"/>
                    <a:pt x="17869" y="4905"/>
                  </a:cubicBezTo>
                  <a:cubicBezTo>
                    <a:pt x="17865" y="4911"/>
                    <a:pt x="17860" y="4914"/>
                    <a:pt x="17853" y="4914"/>
                  </a:cubicBezTo>
                  <a:cubicBezTo>
                    <a:pt x="17830" y="4914"/>
                    <a:pt x="17795" y="4883"/>
                    <a:pt x="17813" y="4883"/>
                  </a:cubicBezTo>
                  <a:cubicBezTo>
                    <a:pt x="17820" y="4883"/>
                    <a:pt x="17837" y="4889"/>
                    <a:pt x="17869" y="4905"/>
                  </a:cubicBezTo>
                  <a:cubicBezTo>
                    <a:pt x="17891" y="4868"/>
                    <a:pt x="17910" y="4830"/>
                    <a:pt x="17787" y="4764"/>
                  </a:cubicBezTo>
                  <a:cubicBezTo>
                    <a:pt x="17662" y="4695"/>
                    <a:pt x="17684" y="4661"/>
                    <a:pt x="17684" y="4661"/>
                  </a:cubicBezTo>
                  <a:cubicBezTo>
                    <a:pt x="17850" y="4655"/>
                    <a:pt x="17336" y="4423"/>
                    <a:pt x="17195" y="4385"/>
                  </a:cubicBezTo>
                  <a:cubicBezTo>
                    <a:pt x="16907" y="4316"/>
                    <a:pt x="16788" y="4241"/>
                    <a:pt x="16832" y="4169"/>
                  </a:cubicBezTo>
                  <a:cubicBezTo>
                    <a:pt x="16871" y="4109"/>
                    <a:pt x="16681" y="4051"/>
                    <a:pt x="16508" y="4051"/>
                  </a:cubicBezTo>
                  <a:cubicBezTo>
                    <a:pt x="16472" y="4051"/>
                    <a:pt x="16437" y="4054"/>
                    <a:pt x="16405" y="4059"/>
                  </a:cubicBezTo>
                  <a:lnTo>
                    <a:pt x="16214" y="4091"/>
                  </a:lnTo>
                  <a:lnTo>
                    <a:pt x="16286" y="3984"/>
                  </a:lnTo>
                  <a:cubicBezTo>
                    <a:pt x="16258" y="3768"/>
                    <a:pt x="16258" y="3768"/>
                    <a:pt x="15857" y="3614"/>
                  </a:cubicBezTo>
                  <a:cubicBezTo>
                    <a:pt x="15597" y="3498"/>
                    <a:pt x="15597" y="3498"/>
                    <a:pt x="15622" y="3464"/>
                  </a:cubicBezTo>
                  <a:cubicBezTo>
                    <a:pt x="15644" y="3429"/>
                    <a:pt x="15528" y="3351"/>
                    <a:pt x="15174" y="3125"/>
                  </a:cubicBezTo>
                  <a:cubicBezTo>
                    <a:pt x="14876" y="2931"/>
                    <a:pt x="14745" y="2848"/>
                    <a:pt x="14699" y="2848"/>
                  </a:cubicBezTo>
                  <a:cubicBezTo>
                    <a:pt x="14691" y="2848"/>
                    <a:pt x="14685" y="2851"/>
                    <a:pt x="14682" y="2856"/>
                  </a:cubicBezTo>
                  <a:lnTo>
                    <a:pt x="14447" y="2705"/>
                  </a:lnTo>
                  <a:cubicBezTo>
                    <a:pt x="14398" y="2606"/>
                    <a:pt x="14264" y="2521"/>
                    <a:pt x="14204" y="2521"/>
                  </a:cubicBezTo>
                  <a:cubicBezTo>
                    <a:pt x="14175" y="2521"/>
                    <a:pt x="14163" y="2541"/>
                    <a:pt x="14187" y="2589"/>
                  </a:cubicBezTo>
                  <a:lnTo>
                    <a:pt x="13952" y="2439"/>
                  </a:lnTo>
                  <a:lnTo>
                    <a:pt x="13973" y="2405"/>
                  </a:lnTo>
                  <a:cubicBezTo>
                    <a:pt x="13995" y="2373"/>
                    <a:pt x="13767" y="2210"/>
                    <a:pt x="12801" y="1649"/>
                  </a:cubicBezTo>
                  <a:cubicBezTo>
                    <a:pt x="11951" y="1179"/>
                    <a:pt x="11674" y="1056"/>
                    <a:pt x="11576" y="1056"/>
                  </a:cubicBezTo>
                  <a:cubicBezTo>
                    <a:pt x="11547" y="1056"/>
                    <a:pt x="11534" y="1066"/>
                    <a:pt x="11526" y="1082"/>
                  </a:cubicBezTo>
                  <a:cubicBezTo>
                    <a:pt x="11507" y="1084"/>
                    <a:pt x="11488" y="1085"/>
                    <a:pt x="11470" y="1085"/>
                  </a:cubicBezTo>
                  <a:cubicBezTo>
                    <a:pt x="11336" y="1085"/>
                    <a:pt x="11242" y="1036"/>
                    <a:pt x="11275" y="969"/>
                  </a:cubicBezTo>
                  <a:cubicBezTo>
                    <a:pt x="11288" y="935"/>
                    <a:pt x="11214" y="866"/>
                    <a:pt x="11180" y="866"/>
                  </a:cubicBezTo>
                  <a:cubicBezTo>
                    <a:pt x="11173" y="866"/>
                    <a:pt x="11168" y="869"/>
                    <a:pt x="11166" y="875"/>
                  </a:cubicBezTo>
                  <a:cubicBezTo>
                    <a:pt x="11037" y="819"/>
                    <a:pt x="10912" y="753"/>
                    <a:pt x="10796" y="678"/>
                  </a:cubicBezTo>
                  <a:cubicBezTo>
                    <a:pt x="10544" y="516"/>
                    <a:pt x="10393" y="470"/>
                    <a:pt x="10321" y="470"/>
                  </a:cubicBezTo>
                  <a:cubicBezTo>
                    <a:pt x="10290" y="470"/>
                    <a:pt x="10273" y="479"/>
                    <a:pt x="10269" y="490"/>
                  </a:cubicBezTo>
                  <a:cubicBezTo>
                    <a:pt x="10307" y="536"/>
                    <a:pt x="10316" y="554"/>
                    <a:pt x="10305" y="554"/>
                  </a:cubicBezTo>
                  <a:cubicBezTo>
                    <a:pt x="10287" y="554"/>
                    <a:pt x="10213" y="501"/>
                    <a:pt x="10138" y="449"/>
                  </a:cubicBezTo>
                  <a:cubicBezTo>
                    <a:pt x="10042" y="379"/>
                    <a:pt x="9945" y="318"/>
                    <a:pt x="9903" y="318"/>
                  </a:cubicBezTo>
                  <a:cubicBezTo>
                    <a:pt x="9893" y="318"/>
                    <a:pt x="9886" y="322"/>
                    <a:pt x="9884" y="330"/>
                  </a:cubicBezTo>
                  <a:cubicBezTo>
                    <a:pt x="9737" y="321"/>
                    <a:pt x="8916" y="186"/>
                    <a:pt x="8928" y="120"/>
                  </a:cubicBezTo>
                  <a:lnTo>
                    <a:pt x="8649" y="79"/>
                  </a:lnTo>
                  <a:cubicBezTo>
                    <a:pt x="8648" y="94"/>
                    <a:pt x="8604" y="100"/>
                    <a:pt x="8535" y="100"/>
                  </a:cubicBezTo>
                  <a:cubicBezTo>
                    <a:pt x="8427" y="100"/>
                    <a:pt x="8259" y="86"/>
                    <a:pt x="8091" y="73"/>
                  </a:cubicBezTo>
                  <a:cubicBezTo>
                    <a:pt x="8033" y="74"/>
                    <a:pt x="7980" y="74"/>
                    <a:pt x="7934" y="74"/>
                  </a:cubicBezTo>
                  <a:cubicBezTo>
                    <a:pt x="7760" y="74"/>
                    <a:pt x="7675" y="67"/>
                    <a:pt x="7675" y="32"/>
                  </a:cubicBezTo>
                  <a:cubicBezTo>
                    <a:pt x="7745" y="12"/>
                    <a:pt x="7744" y="0"/>
                    <a:pt x="76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7" name="Google Shape;9137;p36"/>
            <p:cNvSpPr/>
            <p:nvPr/>
          </p:nvSpPr>
          <p:spPr>
            <a:xfrm>
              <a:off x="5060350" y="1628600"/>
              <a:ext cx="569125" cy="1325850"/>
            </a:xfrm>
            <a:custGeom>
              <a:avLst/>
              <a:gdLst/>
              <a:ahLst/>
              <a:cxnLst/>
              <a:rect l="l" t="t" r="r" b="b"/>
              <a:pathLst>
                <a:path w="22765" h="53034" extrusionOk="0">
                  <a:moveTo>
                    <a:pt x="10978" y="74"/>
                  </a:moveTo>
                  <a:cubicBezTo>
                    <a:pt x="10978" y="112"/>
                    <a:pt x="10843" y="159"/>
                    <a:pt x="10843" y="159"/>
                  </a:cubicBezTo>
                  <a:lnTo>
                    <a:pt x="10709" y="168"/>
                  </a:lnTo>
                  <a:cubicBezTo>
                    <a:pt x="10706" y="134"/>
                    <a:pt x="10702" y="99"/>
                    <a:pt x="10840" y="87"/>
                  </a:cubicBezTo>
                  <a:lnTo>
                    <a:pt x="10978" y="74"/>
                  </a:lnTo>
                  <a:close/>
                  <a:moveTo>
                    <a:pt x="5369" y="1077"/>
                  </a:moveTo>
                  <a:cubicBezTo>
                    <a:pt x="5369" y="1077"/>
                    <a:pt x="5369" y="1077"/>
                    <a:pt x="5369" y="1077"/>
                  </a:cubicBezTo>
                  <a:cubicBezTo>
                    <a:pt x="5370" y="1087"/>
                    <a:pt x="5370" y="1091"/>
                    <a:pt x="5370" y="1091"/>
                  </a:cubicBezTo>
                  <a:cubicBezTo>
                    <a:pt x="5370" y="1091"/>
                    <a:pt x="5370" y="1085"/>
                    <a:pt x="5369" y="1077"/>
                  </a:cubicBezTo>
                  <a:close/>
                  <a:moveTo>
                    <a:pt x="15190" y="2659"/>
                  </a:moveTo>
                  <a:cubicBezTo>
                    <a:pt x="15228" y="2659"/>
                    <a:pt x="15338" y="2902"/>
                    <a:pt x="15375" y="3032"/>
                  </a:cubicBezTo>
                  <a:cubicBezTo>
                    <a:pt x="15379" y="3078"/>
                    <a:pt x="15373" y="3096"/>
                    <a:pt x="15362" y="3096"/>
                  </a:cubicBezTo>
                  <a:cubicBezTo>
                    <a:pt x="15339" y="3096"/>
                    <a:pt x="15292" y="3013"/>
                    <a:pt x="15262" y="2926"/>
                  </a:cubicBezTo>
                  <a:cubicBezTo>
                    <a:pt x="15162" y="2672"/>
                    <a:pt x="15152" y="2675"/>
                    <a:pt x="15187" y="2659"/>
                  </a:cubicBezTo>
                  <a:cubicBezTo>
                    <a:pt x="15188" y="2659"/>
                    <a:pt x="15189" y="2659"/>
                    <a:pt x="15190" y="2659"/>
                  </a:cubicBezTo>
                  <a:close/>
                  <a:moveTo>
                    <a:pt x="627" y="3847"/>
                  </a:moveTo>
                  <a:lnTo>
                    <a:pt x="627" y="3847"/>
                  </a:lnTo>
                  <a:cubicBezTo>
                    <a:pt x="659" y="3860"/>
                    <a:pt x="615" y="3982"/>
                    <a:pt x="615" y="3982"/>
                  </a:cubicBezTo>
                  <a:cubicBezTo>
                    <a:pt x="581" y="4074"/>
                    <a:pt x="573" y="4097"/>
                    <a:pt x="556" y="4097"/>
                  </a:cubicBezTo>
                  <a:cubicBezTo>
                    <a:pt x="551" y="4097"/>
                    <a:pt x="545" y="4095"/>
                    <a:pt x="536" y="4092"/>
                  </a:cubicBezTo>
                  <a:cubicBezTo>
                    <a:pt x="536" y="4092"/>
                    <a:pt x="502" y="4079"/>
                    <a:pt x="549" y="3957"/>
                  </a:cubicBezTo>
                  <a:lnTo>
                    <a:pt x="627" y="3847"/>
                  </a:lnTo>
                  <a:close/>
                  <a:moveTo>
                    <a:pt x="380" y="5383"/>
                  </a:moveTo>
                  <a:lnTo>
                    <a:pt x="420" y="5511"/>
                  </a:lnTo>
                  <a:lnTo>
                    <a:pt x="424" y="5640"/>
                  </a:lnTo>
                  <a:cubicBezTo>
                    <a:pt x="422" y="5640"/>
                    <a:pt x="420" y="5640"/>
                    <a:pt x="419" y="5640"/>
                  </a:cubicBezTo>
                  <a:cubicBezTo>
                    <a:pt x="386" y="5640"/>
                    <a:pt x="354" y="5637"/>
                    <a:pt x="348" y="5511"/>
                  </a:cubicBezTo>
                  <a:lnTo>
                    <a:pt x="380" y="5383"/>
                  </a:lnTo>
                  <a:close/>
                  <a:moveTo>
                    <a:pt x="206" y="6408"/>
                  </a:moveTo>
                  <a:lnTo>
                    <a:pt x="206" y="6408"/>
                  </a:lnTo>
                  <a:cubicBezTo>
                    <a:pt x="211" y="6408"/>
                    <a:pt x="222" y="6442"/>
                    <a:pt x="242" y="6498"/>
                  </a:cubicBezTo>
                  <a:cubicBezTo>
                    <a:pt x="289" y="6639"/>
                    <a:pt x="301" y="6780"/>
                    <a:pt x="267" y="6783"/>
                  </a:cubicBezTo>
                  <a:cubicBezTo>
                    <a:pt x="262" y="6784"/>
                    <a:pt x="258" y="6784"/>
                    <a:pt x="254" y="6784"/>
                  </a:cubicBezTo>
                  <a:cubicBezTo>
                    <a:pt x="229" y="6784"/>
                    <a:pt x="228" y="6768"/>
                    <a:pt x="217" y="6642"/>
                  </a:cubicBezTo>
                  <a:cubicBezTo>
                    <a:pt x="204" y="6476"/>
                    <a:pt x="199" y="6408"/>
                    <a:pt x="206" y="6408"/>
                  </a:cubicBezTo>
                  <a:close/>
                  <a:moveTo>
                    <a:pt x="127" y="7219"/>
                  </a:moveTo>
                  <a:cubicBezTo>
                    <a:pt x="126" y="7219"/>
                    <a:pt x="124" y="7219"/>
                    <a:pt x="123" y="7219"/>
                  </a:cubicBezTo>
                  <a:cubicBezTo>
                    <a:pt x="121" y="7227"/>
                    <a:pt x="120" y="7234"/>
                    <a:pt x="119" y="7240"/>
                  </a:cubicBezTo>
                  <a:lnTo>
                    <a:pt x="119" y="7240"/>
                  </a:lnTo>
                  <a:cubicBezTo>
                    <a:pt x="124" y="7232"/>
                    <a:pt x="131" y="7225"/>
                    <a:pt x="140" y="7221"/>
                  </a:cubicBezTo>
                  <a:lnTo>
                    <a:pt x="140" y="7221"/>
                  </a:lnTo>
                  <a:cubicBezTo>
                    <a:pt x="136" y="7220"/>
                    <a:pt x="132" y="7219"/>
                    <a:pt x="127" y="7219"/>
                  </a:cubicBezTo>
                  <a:close/>
                  <a:moveTo>
                    <a:pt x="119" y="7240"/>
                  </a:moveTo>
                  <a:cubicBezTo>
                    <a:pt x="105" y="7259"/>
                    <a:pt x="102" y="7284"/>
                    <a:pt x="105" y="7284"/>
                  </a:cubicBezTo>
                  <a:cubicBezTo>
                    <a:pt x="107" y="7284"/>
                    <a:pt x="112" y="7272"/>
                    <a:pt x="119" y="7240"/>
                  </a:cubicBezTo>
                  <a:close/>
                  <a:moveTo>
                    <a:pt x="323" y="7492"/>
                  </a:moveTo>
                  <a:cubicBezTo>
                    <a:pt x="326" y="7542"/>
                    <a:pt x="333" y="7586"/>
                    <a:pt x="339" y="7633"/>
                  </a:cubicBezTo>
                  <a:cubicBezTo>
                    <a:pt x="358" y="7767"/>
                    <a:pt x="358" y="7767"/>
                    <a:pt x="323" y="7771"/>
                  </a:cubicBezTo>
                  <a:lnTo>
                    <a:pt x="304" y="7633"/>
                  </a:lnTo>
                  <a:cubicBezTo>
                    <a:pt x="311" y="7589"/>
                    <a:pt x="317" y="7542"/>
                    <a:pt x="323" y="7492"/>
                  </a:cubicBezTo>
                  <a:close/>
                  <a:moveTo>
                    <a:pt x="471" y="8585"/>
                  </a:moveTo>
                  <a:lnTo>
                    <a:pt x="471" y="8585"/>
                  </a:lnTo>
                  <a:cubicBezTo>
                    <a:pt x="493" y="8650"/>
                    <a:pt x="513" y="8679"/>
                    <a:pt x="518" y="8679"/>
                  </a:cubicBezTo>
                  <a:cubicBezTo>
                    <a:pt x="524" y="8679"/>
                    <a:pt x="512" y="8646"/>
                    <a:pt x="471" y="8585"/>
                  </a:cubicBezTo>
                  <a:close/>
                  <a:moveTo>
                    <a:pt x="634" y="8824"/>
                  </a:moveTo>
                  <a:cubicBezTo>
                    <a:pt x="646" y="8867"/>
                    <a:pt x="665" y="8908"/>
                    <a:pt x="687" y="8949"/>
                  </a:cubicBezTo>
                  <a:cubicBezTo>
                    <a:pt x="746" y="9071"/>
                    <a:pt x="746" y="9071"/>
                    <a:pt x="712" y="9087"/>
                  </a:cubicBezTo>
                  <a:lnTo>
                    <a:pt x="652" y="8961"/>
                  </a:lnTo>
                  <a:cubicBezTo>
                    <a:pt x="643" y="8918"/>
                    <a:pt x="637" y="8871"/>
                    <a:pt x="634" y="8824"/>
                  </a:cubicBezTo>
                  <a:close/>
                  <a:moveTo>
                    <a:pt x="1389" y="9945"/>
                  </a:moveTo>
                  <a:cubicBezTo>
                    <a:pt x="1417" y="9983"/>
                    <a:pt x="1451" y="10011"/>
                    <a:pt x="1480" y="10046"/>
                  </a:cubicBezTo>
                  <a:cubicBezTo>
                    <a:pt x="1574" y="10143"/>
                    <a:pt x="1545" y="10168"/>
                    <a:pt x="1545" y="10168"/>
                  </a:cubicBezTo>
                  <a:cubicBezTo>
                    <a:pt x="1545" y="10168"/>
                    <a:pt x="1543" y="10171"/>
                    <a:pt x="1535" y="10171"/>
                  </a:cubicBezTo>
                  <a:cubicBezTo>
                    <a:pt x="1521" y="10171"/>
                    <a:pt x="1489" y="10160"/>
                    <a:pt x="1426" y="10093"/>
                  </a:cubicBezTo>
                  <a:cubicBezTo>
                    <a:pt x="1426" y="10093"/>
                    <a:pt x="1357" y="9971"/>
                    <a:pt x="1389" y="9945"/>
                  </a:cubicBezTo>
                  <a:close/>
                  <a:moveTo>
                    <a:pt x="6287" y="11763"/>
                  </a:moveTo>
                  <a:cubicBezTo>
                    <a:pt x="6334" y="11929"/>
                    <a:pt x="6387" y="12127"/>
                    <a:pt x="6350" y="12133"/>
                  </a:cubicBezTo>
                  <a:cubicBezTo>
                    <a:pt x="6350" y="12133"/>
                    <a:pt x="6315" y="12130"/>
                    <a:pt x="6265" y="11964"/>
                  </a:cubicBezTo>
                  <a:cubicBezTo>
                    <a:pt x="6265" y="11964"/>
                    <a:pt x="6218" y="11807"/>
                    <a:pt x="6252" y="11785"/>
                  </a:cubicBezTo>
                  <a:lnTo>
                    <a:pt x="6287" y="11763"/>
                  </a:lnTo>
                  <a:close/>
                  <a:moveTo>
                    <a:pt x="17202" y="12525"/>
                  </a:moveTo>
                  <a:cubicBezTo>
                    <a:pt x="17229" y="12525"/>
                    <a:pt x="17255" y="12544"/>
                    <a:pt x="17277" y="12653"/>
                  </a:cubicBezTo>
                  <a:lnTo>
                    <a:pt x="17268" y="12800"/>
                  </a:lnTo>
                  <a:lnTo>
                    <a:pt x="17205" y="12666"/>
                  </a:lnTo>
                  <a:lnTo>
                    <a:pt x="17180" y="12528"/>
                  </a:lnTo>
                  <a:cubicBezTo>
                    <a:pt x="17187" y="12526"/>
                    <a:pt x="17194" y="12525"/>
                    <a:pt x="17202" y="12525"/>
                  </a:cubicBezTo>
                  <a:close/>
                  <a:moveTo>
                    <a:pt x="17339" y="14380"/>
                  </a:moveTo>
                  <a:cubicBezTo>
                    <a:pt x="17366" y="14380"/>
                    <a:pt x="17393" y="14399"/>
                    <a:pt x="17415" y="14511"/>
                  </a:cubicBezTo>
                  <a:lnTo>
                    <a:pt x="17440" y="14649"/>
                  </a:lnTo>
                  <a:cubicBezTo>
                    <a:pt x="17439" y="14649"/>
                    <a:pt x="17439" y="14650"/>
                    <a:pt x="17438" y="14650"/>
                  </a:cubicBezTo>
                  <a:cubicBezTo>
                    <a:pt x="17403" y="14650"/>
                    <a:pt x="17343" y="14524"/>
                    <a:pt x="17343" y="14524"/>
                  </a:cubicBezTo>
                  <a:lnTo>
                    <a:pt x="17318" y="14383"/>
                  </a:lnTo>
                  <a:cubicBezTo>
                    <a:pt x="17325" y="14382"/>
                    <a:pt x="17332" y="14380"/>
                    <a:pt x="17339" y="14380"/>
                  </a:cubicBezTo>
                  <a:close/>
                  <a:moveTo>
                    <a:pt x="18123" y="16695"/>
                  </a:moveTo>
                  <a:cubicBezTo>
                    <a:pt x="18158" y="16695"/>
                    <a:pt x="18224" y="16824"/>
                    <a:pt x="18224" y="16824"/>
                  </a:cubicBezTo>
                  <a:cubicBezTo>
                    <a:pt x="18235" y="16874"/>
                    <a:pt x="18229" y="16889"/>
                    <a:pt x="18215" y="16889"/>
                  </a:cubicBezTo>
                  <a:cubicBezTo>
                    <a:pt x="18191" y="16889"/>
                    <a:pt x="18143" y="16843"/>
                    <a:pt x="18120" y="16843"/>
                  </a:cubicBezTo>
                  <a:cubicBezTo>
                    <a:pt x="18119" y="16843"/>
                    <a:pt x="18118" y="16843"/>
                    <a:pt x="18117" y="16843"/>
                  </a:cubicBezTo>
                  <a:cubicBezTo>
                    <a:pt x="18086" y="16702"/>
                    <a:pt x="18086" y="16702"/>
                    <a:pt x="18120" y="16696"/>
                  </a:cubicBezTo>
                  <a:cubicBezTo>
                    <a:pt x="18121" y="16696"/>
                    <a:pt x="18122" y="16695"/>
                    <a:pt x="18123" y="16695"/>
                  </a:cubicBezTo>
                  <a:close/>
                  <a:moveTo>
                    <a:pt x="6774" y="16605"/>
                  </a:moveTo>
                  <a:cubicBezTo>
                    <a:pt x="6797" y="16605"/>
                    <a:pt x="6835" y="16673"/>
                    <a:pt x="6870" y="16837"/>
                  </a:cubicBezTo>
                  <a:cubicBezTo>
                    <a:pt x="6882" y="16978"/>
                    <a:pt x="6882" y="16978"/>
                    <a:pt x="6845" y="16981"/>
                  </a:cubicBezTo>
                  <a:cubicBezTo>
                    <a:pt x="6810" y="16981"/>
                    <a:pt x="6763" y="16840"/>
                    <a:pt x="6751" y="16699"/>
                  </a:cubicBezTo>
                  <a:cubicBezTo>
                    <a:pt x="6747" y="16640"/>
                    <a:pt x="6757" y="16605"/>
                    <a:pt x="6774" y="16605"/>
                  </a:cubicBezTo>
                  <a:close/>
                  <a:moveTo>
                    <a:pt x="18906" y="20026"/>
                  </a:moveTo>
                  <a:cubicBezTo>
                    <a:pt x="18932" y="20026"/>
                    <a:pt x="18958" y="20047"/>
                    <a:pt x="18982" y="20155"/>
                  </a:cubicBezTo>
                  <a:lnTo>
                    <a:pt x="18979" y="20300"/>
                  </a:lnTo>
                  <a:lnTo>
                    <a:pt x="18913" y="20168"/>
                  </a:lnTo>
                  <a:lnTo>
                    <a:pt x="18882" y="20030"/>
                  </a:lnTo>
                  <a:cubicBezTo>
                    <a:pt x="18890" y="20028"/>
                    <a:pt x="18898" y="20026"/>
                    <a:pt x="18906" y="20026"/>
                  </a:cubicBezTo>
                  <a:close/>
                  <a:moveTo>
                    <a:pt x="20890" y="29062"/>
                  </a:moveTo>
                  <a:cubicBezTo>
                    <a:pt x="20918" y="29062"/>
                    <a:pt x="20947" y="29081"/>
                    <a:pt x="20972" y="29193"/>
                  </a:cubicBezTo>
                  <a:lnTo>
                    <a:pt x="20969" y="29337"/>
                  </a:lnTo>
                  <a:lnTo>
                    <a:pt x="20900" y="29206"/>
                  </a:lnTo>
                  <a:lnTo>
                    <a:pt x="20869" y="29065"/>
                  </a:lnTo>
                  <a:cubicBezTo>
                    <a:pt x="20876" y="29064"/>
                    <a:pt x="20883" y="29062"/>
                    <a:pt x="20890" y="29062"/>
                  </a:cubicBezTo>
                  <a:close/>
                  <a:moveTo>
                    <a:pt x="21141" y="30028"/>
                  </a:moveTo>
                  <a:cubicBezTo>
                    <a:pt x="21161" y="30028"/>
                    <a:pt x="21166" y="30048"/>
                    <a:pt x="21194" y="30165"/>
                  </a:cubicBezTo>
                  <a:cubicBezTo>
                    <a:pt x="21194" y="30165"/>
                    <a:pt x="21188" y="30309"/>
                    <a:pt x="21154" y="30315"/>
                  </a:cubicBezTo>
                  <a:cubicBezTo>
                    <a:pt x="21153" y="30315"/>
                    <a:pt x="21152" y="30315"/>
                    <a:pt x="21151" y="30315"/>
                  </a:cubicBezTo>
                  <a:cubicBezTo>
                    <a:pt x="21118" y="30315"/>
                    <a:pt x="21089" y="30180"/>
                    <a:pt x="21125" y="30030"/>
                  </a:cubicBezTo>
                  <a:cubicBezTo>
                    <a:pt x="21131" y="30029"/>
                    <a:pt x="21136" y="30028"/>
                    <a:pt x="21141" y="30028"/>
                  </a:cubicBezTo>
                  <a:close/>
                  <a:moveTo>
                    <a:pt x="21739" y="32377"/>
                  </a:moveTo>
                  <a:cubicBezTo>
                    <a:pt x="21771" y="32377"/>
                    <a:pt x="21769" y="32521"/>
                    <a:pt x="21799" y="32656"/>
                  </a:cubicBezTo>
                  <a:cubicBezTo>
                    <a:pt x="21798" y="32717"/>
                    <a:pt x="21797" y="32752"/>
                    <a:pt x="21792" y="32752"/>
                  </a:cubicBezTo>
                  <a:cubicBezTo>
                    <a:pt x="21785" y="32752"/>
                    <a:pt x="21769" y="32685"/>
                    <a:pt x="21730" y="32525"/>
                  </a:cubicBezTo>
                  <a:cubicBezTo>
                    <a:pt x="21699" y="32383"/>
                    <a:pt x="21737" y="32377"/>
                    <a:pt x="21737" y="32377"/>
                  </a:cubicBezTo>
                  <a:cubicBezTo>
                    <a:pt x="21737" y="32377"/>
                    <a:pt x="21738" y="32377"/>
                    <a:pt x="21739" y="32377"/>
                  </a:cubicBezTo>
                  <a:close/>
                  <a:moveTo>
                    <a:pt x="22630" y="33082"/>
                  </a:moveTo>
                  <a:cubicBezTo>
                    <a:pt x="22595" y="33089"/>
                    <a:pt x="22595" y="33089"/>
                    <a:pt x="22627" y="33230"/>
                  </a:cubicBezTo>
                  <a:cubicBezTo>
                    <a:pt x="22627" y="33230"/>
                    <a:pt x="22689" y="33355"/>
                    <a:pt x="22727" y="33355"/>
                  </a:cubicBezTo>
                  <a:cubicBezTo>
                    <a:pt x="22728" y="33355"/>
                    <a:pt x="22729" y="33355"/>
                    <a:pt x="22730" y="33355"/>
                  </a:cubicBezTo>
                  <a:cubicBezTo>
                    <a:pt x="22764" y="33349"/>
                    <a:pt x="22733" y="33211"/>
                    <a:pt x="22630" y="33082"/>
                  </a:cubicBezTo>
                  <a:close/>
                  <a:moveTo>
                    <a:pt x="21498" y="33433"/>
                  </a:moveTo>
                  <a:cubicBezTo>
                    <a:pt x="21464" y="33440"/>
                    <a:pt x="21464" y="33440"/>
                    <a:pt x="21495" y="33577"/>
                  </a:cubicBezTo>
                  <a:cubicBezTo>
                    <a:pt x="21532" y="33740"/>
                    <a:pt x="21547" y="33808"/>
                    <a:pt x="21554" y="33808"/>
                  </a:cubicBezTo>
                  <a:cubicBezTo>
                    <a:pt x="21559" y="33808"/>
                    <a:pt x="21560" y="33773"/>
                    <a:pt x="21561" y="33712"/>
                  </a:cubicBezTo>
                  <a:cubicBezTo>
                    <a:pt x="21530" y="33571"/>
                    <a:pt x="21498" y="33433"/>
                    <a:pt x="21498" y="33433"/>
                  </a:cubicBezTo>
                  <a:close/>
                  <a:moveTo>
                    <a:pt x="22292" y="34878"/>
                  </a:moveTo>
                  <a:cubicBezTo>
                    <a:pt x="22297" y="34878"/>
                    <a:pt x="22328" y="34883"/>
                    <a:pt x="22348" y="35013"/>
                  </a:cubicBezTo>
                  <a:cubicBezTo>
                    <a:pt x="22360" y="35104"/>
                    <a:pt x="22360" y="35201"/>
                    <a:pt x="22354" y="35295"/>
                  </a:cubicBezTo>
                  <a:cubicBezTo>
                    <a:pt x="22354" y="35295"/>
                    <a:pt x="22353" y="35295"/>
                    <a:pt x="22353" y="35295"/>
                  </a:cubicBezTo>
                  <a:cubicBezTo>
                    <a:pt x="22316" y="35295"/>
                    <a:pt x="22298" y="35160"/>
                    <a:pt x="22298" y="35160"/>
                  </a:cubicBezTo>
                  <a:cubicBezTo>
                    <a:pt x="22276" y="35022"/>
                    <a:pt x="22254" y="34884"/>
                    <a:pt x="22291" y="34878"/>
                  </a:cubicBezTo>
                  <a:cubicBezTo>
                    <a:pt x="22291" y="34878"/>
                    <a:pt x="22291" y="34878"/>
                    <a:pt x="22292" y="34878"/>
                  </a:cubicBezTo>
                  <a:close/>
                  <a:moveTo>
                    <a:pt x="22207" y="35865"/>
                  </a:moveTo>
                  <a:cubicBezTo>
                    <a:pt x="22207" y="35865"/>
                    <a:pt x="22172" y="35868"/>
                    <a:pt x="22182" y="36006"/>
                  </a:cubicBezTo>
                  <a:lnTo>
                    <a:pt x="22191" y="36144"/>
                  </a:lnTo>
                  <a:cubicBezTo>
                    <a:pt x="22225" y="36141"/>
                    <a:pt x="22254" y="36003"/>
                    <a:pt x="22254" y="36003"/>
                  </a:cubicBezTo>
                  <a:cubicBezTo>
                    <a:pt x="22244" y="35865"/>
                    <a:pt x="22207" y="35865"/>
                    <a:pt x="22207" y="35865"/>
                  </a:cubicBezTo>
                  <a:close/>
                  <a:moveTo>
                    <a:pt x="7930" y="36602"/>
                  </a:moveTo>
                  <a:cubicBezTo>
                    <a:pt x="7963" y="36602"/>
                    <a:pt x="7998" y="36604"/>
                    <a:pt x="8007" y="36743"/>
                  </a:cubicBezTo>
                  <a:cubicBezTo>
                    <a:pt x="8053" y="36882"/>
                    <a:pt x="8058" y="36953"/>
                    <a:pt x="8039" y="36953"/>
                  </a:cubicBezTo>
                  <a:cubicBezTo>
                    <a:pt x="8021" y="36953"/>
                    <a:pt x="7981" y="36883"/>
                    <a:pt x="7935" y="36743"/>
                  </a:cubicBezTo>
                  <a:cubicBezTo>
                    <a:pt x="7854" y="36605"/>
                    <a:pt x="7854" y="36605"/>
                    <a:pt x="7926" y="36602"/>
                  </a:cubicBezTo>
                  <a:cubicBezTo>
                    <a:pt x="7927" y="36602"/>
                    <a:pt x="7929" y="36602"/>
                    <a:pt x="7930" y="36602"/>
                  </a:cubicBezTo>
                  <a:close/>
                  <a:moveTo>
                    <a:pt x="22347" y="37391"/>
                  </a:moveTo>
                  <a:cubicBezTo>
                    <a:pt x="22351" y="37391"/>
                    <a:pt x="22355" y="37391"/>
                    <a:pt x="22360" y="37391"/>
                  </a:cubicBezTo>
                  <a:lnTo>
                    <a:pt x="22357" y="37532"/>
                  </a:lnTo>
                  <a:cubicBezTo>
                    <a:pt x="22348" y="37576"/>
                    <a:pt x="22332" y="37623"/>
                    <a:pt x="22316" y="37667"/>
                  </a:cubicBezTo>
                  <a:cubicBezTo>
                    <a:pt x="22319" y="37620"/>
                    <a:pt x="22323" y="37576"/>
                    <a:pt x="22323" y="37529"/>
                  </a:cubicBezTo>
                  <a:cubicBezTo>
                    <a:pt x="22323" y="37406"/>
                    <a:pt x="22323" y="37391"/>
                    <a:pt x="22347" y="37391"/>
                  </a:cubicBezTo>
                  <a:close/>
                  <a:moveTo>
                    <a:pt x="22246" y="38581"/>
                  </a:moveTo>
                  <a:cubicBezTo>
                    <a:pt x="22261" y="38581"/>
                    <a:pt x="22277" y="38601"/>
                    <a:pt x="22291" y="38648"/>
                  </a:cubicBezTo>
                  <a:lnTo>
                    <a:pt x="22241" y="38924"/>
                  </a:lnTo>
                  <a:cubicBezTo>
                    <a:pt x="22207" y="38917"/>
                    <a:pt x="22172" y="38908"/>
                    <a:pt x="22194" y="38773"/>
                  </a:cubicBezTo>
                  <a:cubicBezTo>
                    <a:pt x="22188" y="38674"/>
                    <a:pt x="22214" y="38581"/>
                    <a:pt x="22246" y="38581"/>
                  </a:cubicBezTo>
                  <a:close/>
                  <a:moveTo>
                    <a:pt x="22219" y="39782"/>
                  </a:moveTo>
                  <a:lnTo>
                    <a:pt x="22254" y="39792"/>
                  </a:lnTo>
                  <a:cubicBezTo>
                    <a:pt x="22220" y="39925"/>
                    <a:pt x="22216" y="40068"/>
                    <a:pt x="22185" y="40068"/>
                  </a:cubicBezTo>
                  <a:cubicBezTo>
                    <a:pt x="22184" y="40068"/>
                    <a:pt x="22183" y="40068"/>
                    <a:pt x="22182" y="40068"/>
                  </a:cubicBezTo>
                  <a:cubicBezTo>
                    <a:pt x="22175" y="40093"/>
                    <a:pt x="22171" y="40104"/>
                    <a:pt x="22169" y="40104"/>
                  </a:cubicBezTo>
                  <a:cubicBezTo>
                    <a:pt x="22161" y="40104"/>
                    <a:pt x="22191" y="39895"/>
                    <a:pt x="22219" y="39782"/>
                  </a:cubicBezTo>
                  <a:close/>
                  <a:moveTo>
                    <a:pt x="21536" y="40735"/>
                  </a:moveTo>
                  <a:lnTo>
                    <a:pt x="21570" y="40748"/>
                  </a:lnTo>
                  <a:lnTo>
                    <a:pt x="21605" y="40760"/>
                  </a:lnTo>
                  <a:lnTo>
                    <a:pt x="21536" y="40735"/>
                  </a:lnTo>
                  <a:close/>
                  <a:moveTo>
                    <a:pt x="21163" y="42387"/>
                  </a:moveTo>
                  <a:lnTo>
                    <a:pt x="21163" y="42387"/>
                  </a:lnTo>
                  <a:cubicBezTo>
                    <a:pt x="21194" y="42402"/>
                    <a:pt x="21226" y="42418"/>
                    <a:pt x="21160" y="42543"/>
                  </a:cubicBezTo>
                  <a:lnTo>
                    <a:pt x="21094" y="42669"/>
                  </a:lnTo>
                  <a:cubicBezTo>
                    <a:pt x="21063" y="42653"/>
                    <a:pt x="21097" y="42509"/>
                    <a:pt x="21097" y="42509"/>
                  </a:cubicBezTo>
                  <a:lnTo>
                    <a:pt x="21163" y="42387"/>
                  </a:lnTo>
                  <a:close/>
                  <a:moveTo>
                    <a:pt x="20527" y="43197"/>
                  </a:moveTo>
                  <a:cubicBezTo>
                    <a:pt x="20535" y="43197"/>
                    <a:pt x="20531" y="43236"/>
                    <a:pt x="20524" y="43305"/>
                  </a:cubicBezTo>
                  <a:cubicBezTo>
                    <a:pt x="20480" y="43443"/>
                    <a:pt x="20436" y="43581"/>
                    <a:pt x="20436" y="43581"/>
                  </a:cubicBezTo>
                  <a:cubicBezTo>
                    <a:pt x="20416" y="43612"/>
                    <a:pt x="20405" y="43625"/>
                    <a:pt x="20399" y="43625"/>
                  </a:cubicBezTo>
                  <a:cubicBezTo>
                    <a:pt x="20383" y="43625"/>
                    <a:pt x="20411" y="43518"/>
                    <a:pt x="20420" y="43402"/>
                  </a:cubicBezTo>
                  <a:cubicBezTo>
                    <a:pt x="20487" y="43260"/>
                    <a:pt x="20516" y="43197"/>
                    <a:pt x="20527" y="43197"/>
                  </a:cubicBezTo>
                  <a:close/>
                  <a:moveTo>
                    <a:pt x="18642" y="45722"/>
                  </a:moveTo>
                  <a:cubicBezTo>
                    <a:pt x="18652" y="45722"/>
                    <a:pt x="18663" y="45733"/>
                    <a:pt x="18678" y="45749"/>
                  </a:cubicBezTo>
                  <a:cubicBezTo>
                    <a:pt x="18700" y="45774"/>
                    <a:pt x="18725" y="45802"/>
                    <a:pt x="18546" y="46028"/>
                  </a:cubicBezTo>
                  <a:lnTo>
                    <a:pt x="18330" y="46210"/>
                  </a:lnTo>
                  <a:lnTo>
                    <a:pt x="18499" y="45972"/>
                  </a:lnTo>
                  <a:cubicBezTo>
                    <a:pt x="18591" y="45780"/>
                    <a:pt x="18617" y="45722"/>
                    <a:pt x="18642" y="45722"/>
                  </a:cubicBezTo>
                  <a:close/>
                  <a:moveTo>
                    <a:pt x="18089" y="46131"/>
                  </a:moveTo>
                  <a:lnTo>
                    <a:pt x="18111" y="46160"/>
                  </a:lnTo>
                  <a:lnTo>
                    <a:pt x="18026" y="46279"/>
                  </a:lnTo>
                  <a:lnTo>
                    <a:pt x="17898" y="46338"/>
                  </a:lnTo>
                  <a:cubicBezTo>
                    <a:pt x="17876" y="46310"/>
                    <a:pt x="17982" y="46219"/>
                    <a:pt x="18089" y="46131"/>
                  </a:cubicBezTo>
                  <a:close/>
                  <a:moveTo>
                    <a:pt x="13194" y="48852"/>
                  </a:moveTo>
                  <a:cubicBezTo>
                    <a:pt x="13145" y="48852"/>
                    <a:pt x="13044" y="48885"/>
                    <a:pt x="12943" y="48917"/>
                  </a:cubicBezTo>
                  <a:cubicBezTo>
                    <a:pt x="12661" y="48974"/>
                    <a:pt x="12536" y="49052"/>
                    <a:pt x="12548" y="49087"/>
                  </a:cubicBezTo>
                  <a:cubicBezTo>
                    <a:pt x="12550" y="49094"/>
                    <a:pt x="12559" y="49098"/>
                    <a:pt x="12574" y="49098"/>
                  </a:cubicBezTo>
                  <a:cubicBezTo>
                    <a:pt x="12625" y="49098"/>
                    <a:pt x="12754" y="49054"/>
                    <a:pt x="12965" y="48986"/>
                  </a:cubicBezTo>
                  <a:cubicBezTo>
                    <a:pt x="13056" y="48955"/>
                    <a:pt x="13141" y="48914"/>
                    <a:pt x="13225" y="48864"/>
                  </a:cubicBezTo>
                  <a:cubicBezTo>
                    <a:pt x="13222" y="48856"/>
                    <a:pt x="13211" y="48852"/>
                    <a:pt x="13194" y="48852"/>
                  </a:cubicBezTo>
                  <a:close/>
                  <a:moveTo>
                    <a:pt x="12191" y="49097"/>
                  </a:moveTo>
                  <a:cubicBezTo>
                    <a:pt x="12232" y="49097"/>
                    <a:pt x="12185" y="49139"/>
                    <a:pt x="11997" y="49228"/>
                  </a:cubicBezTo>
                  <a:lnTo>
                    <a:pt x="11724" y="49315"/>
                  </a:lnTo>
                  <a:cubicBezTo>
                    <a:pt x="11715" y="49281"/>
                    <a:pt x="11975" y="49159"/>
                    <a:pt x="12110" y="49115"/>
                  </a:cubicBezTo>
                  <a:cubicBezTo>
                    <a:pt x="12148" y="49103"/>
                    <a:pt x="12176" y="49097"/>
                    <a:pt x="12191" y="49097"/>
                  </a:cubicBezTo>
                  <a:close/>
                  <a:moveTo>
                    <a:pt x="4708" y="51243"/>
                  </a:moveTo>
                  <a:cubicBezTo>
                    <a:pt x="4690" y="51243"/>
                    <a:pt x="4657" y="51254"/>
                    <a:pt x="4585" y="51277"/>
                  </a:cubicBezTo>
                  <a:lnTo>
                    <a:pt x="4451" y="51321"/>
                  </a:lnTo>
                  <a:lnTo>
                    <a:pt x="4595" y="51312"/>
                  </a:lnTo>
                  <a:lnTo>
                    <a:pt x="4733" y="51268"/>
                  </a:lnTo>
                  <a:cubicBezTo>
                    <a:pt x="4727" y="51252"/>
                    <a:pt x="4724" y="51243"/>
                    <a:pt x="4708" y="51243"/>
                  </a:cubicBezTo>
                  <a:close/>
                  <a:moveTo>
                    <a:pt x="4481" y="51516"/>
                  </a:moveTo>
                  <a:cubicBezTo>
                    <a:pt x="4497" y="51516"/>
                    <a:pt x="4508" y="51519"/>
                    <a:pt x="4510" y="51528"/>
                  </a:cubicBezTo>
                  <a:lnTo>
                    <a:pt x="4375" y="51572"/>
                  </a:lnTo>
                  <a:cubicBezTo>
                    <a:pt x="4374" y="51565"/>
                    <a:pt x="4368" y="51563"/>
                    <a:pt x="4361" y="51563"/>
                  </a:cubicBezTo>
                  <a:cubicBezTo>
                    <a:pt x="4331" y="51563"/>
                    <a:pt x="4275" y="51607"/>
                    <a:pt x="4362" y="51607"/>
                  </a:cubicBezTo>
                  <a:cubicBezTo>
                    <a:pt x="4369" y="51607"/>
                    <a:pt x="4376" y="51607"/>
                    <a:pt x="4385" y="51606"/>
                  </a:cubicBezTo>
                  <a:cubicBezTo>
                    <a:pt x="4397" y="51641"/>
                    <a:pt x="4407" y="51675"/>
                    <a:pt x="4407" y="51675"/>
                  </a:cubicBezTo>
                  <a:cubicBezTo>
                    <a:pt x="4327" y="51701"/>
                    <a:pt x="4244" y="51715"/>
                    <a:pt x="4186" y="51715"/>
                  </a:cubicBezTo>
                  <a:cubicBezTo>
                    <a:pt x="4146" y="51715"/>
                    <a:pt x="4119" y="51708"/>
                    <a:pt x="4115" y="51694"/>
                  </a:cubicBezTo>
                  <a:cubicBezTo>
                    <a:pt x="3958" y="51669"/>
                    <a:pt x="3958" y="51669"/>
                    <a:pt x="4231" y="51581"/>
                  </a:cubicBezTo>
                  <a:cubicBezTo>
                    <a:pt x="4332" y="51548"/>
                    <a:pt x="4433" y="51516"/>
                    <a:pt x="4481" y="51516"/>
                  </a:cubicBezTo>
                  <a:close/>
                  <a:moveTo>
                    <a:pt x="2866" y="52033"/>
                  </a:moveTo>
                  <a:cubicBezTo>
                    <a:pt x="2880" y="52033"/>
                    <a:pt x="2882" y="52042"/>
                    <a:pt x="2887" y="52058"/>
                  </a:cubicBezTo>
                  <a:cubicBezTo>
                    <a:pt x="2805" y="52108"/>
                    <a:pt x="2718" y="52152"/>
                    <a:pt x="2627" y="52183"/>
                  </a:cubicBezTo>
                  <a:lnTo>
                    <a:pt x="2482" y="52192"/>
                  </a:lnTo>
                  <a:cubicBezTo>
                    <a:pt x="2470" y="52158"/>
                    <a:pt x="2608" y="52114"/>
                    <a:pt x="2743" y="52070"/>
                  </a:cubicBezTo>
                  <a:cubicBezTo>
                    <a:pt x="2815" y="52045"/>
                    <a:pt x="2849" y="52033"/>
                    <a:pt x="2866" y="52033"/>
                  </a:cubicBezTo>
                  <a:close/>
                  <a:moveTo>
                    <a:pt x="2623" y="52672"/>
                  </a:moveTo>
                  <a:lnTo>
                    <a:pt x="2489" y="52716"/>
                  </a:lnTo>
                  <a:cubicBezTo>
                    <a:pt x="2489" y="52716"/>
                    <a:pt x="2363" y="52794"/>
                    <a:pt x="2373" y="52828"/>
                  </a:cubicBezTo>
                  <a:lnTo>
                    <a:pt x="2508" y="52785"/>
                  </a:lnTo>
                  <a:cubicBezTo>
                    <a:pt x="2645" y="52741"/>
                    <a:pt x="2633" y="52706"/>
                    <a:pt x="2623" y="52672"/>
                  </a:cubicBezTo>
                  <a:close/>
                  <a:moveTo>
                    <a:pt x="11065" y="1"/>
                  </a:moveTo>
                  <a:cubicBezTo>
                    <a:pt x="11030" y="1"/>
                    <a:pt x="10996" y="2"/>
                    <a:pt x="10963" y="5"/>
                  </a:cubicBezTo>
                  <a:cubicBezTo>
                    <a:pt x="10765" y="24"/>
                    <a:pt x="10608" y="30"/>
                    <a:pt x="10486" y="52"/>
                  </a:cubicBezTo>
                  <a:cubicBezTo>
                    <a:pt x="10239" y="90"/>
                    <a:pt x="10135" y="112"/>
                    <a:pt x="10135" y="130"/>
                  </a:cubicBezTo>
                  <a:cubicBezTo>
                    <a:pt x="10049" y="164"/>
                    <a:pt x="10016" y="176"/>
                    <a:pt x="9969" y="176"/>
                  </a:cubicBezTo>
                  <a:cubicBezTo>
                    <a:pt x="9941" y="176"/>
                    <a:pt x="9907" y="172"/>
                    <a:pt x="9853" y="165"/>
                  </a:cubicBezTo>
                  <a:cubicBezTo>
                    <a:pt x="9812" y="162"/>
                    <a:pt x="9771" y="161"/>
                    <a:pt x="9729" y="161"/>
                  </a:cubicBezTo>
                  <a:cubicBezTo>
                    <a:pt x="9628" y="161"/>
                    <a:pt x="9527" y="169"/>
                    <a:pt x="9427" y="187"/>
                  </a:cubicBezTo>
                  <a:cubicBezTo>
                    <a:pt x="9347" y="197"/>
                    <a:pt x="9266" y="207"/>
                    <a:pt x="9212" y="207"/>
                  </a:cubicBezTo>
                  <a:cubicBezTo>
                    <a:pt x="9170" y="207"/>
                    <a:pt x="9143" y="202"/>
                    <a:pt x="9142" y="187"/>
                  </a:cubicBezTo>
                  <a:cubicBezTo>
                    <a:pt x="9054" y="228"/>
                    <a:pt x="8960" y="253"/>
                    <a:pt x="8863" y="259"/>
                  </a:cubicBezTo>
                  <a:cubicBezTo>
                    <a:pt x="8862" y="247"/>
                    <a:pt x="8844" y="241"/>
                    <a:pt x="8816" y="241"/>
                  </a:cubicBezTo>
                  <a:cubicBezTo>
                    <a:pt x="8762" y="241"/>
                    <a:pt x="8669" y="262"/>
                    <a:pt x="8581" y="296"/>
                  </a:cubicBezTo>
                  <a:cubicBezTo>
                    <a:pt x="8510" y="345"/>
                    <a:pt x="8476" y="367"/>
                    <a:pt x="8459" y="367"/>
                  </a:cubicBezTo>
                  <a:cubicBezTo>
                    <a:pt x="8444" y="367"/>
                    <a:pt x="8443" y="349"/>
                    <a:pt x="8440" y="315"/>
                  </a:cubicBezTo>
                  <a:cubicBezTo>
                    <a:pt x="8437" y="300"/>
                    <a:pt x="8365" y="295"/>
                    <a:pt x="8290" y="295"/>
                  </a:cubicBezTo>
                  <a:cubicBezTo>
                    <a:pt x="8181" y="295"/>
                    <a:pt x="8066" y="306"/>
                    <a:pt x="8152" y="315"/>
                  </a:cubicBezTo>
                  <a:cubicBezTo>
                    <a:pt x="8155" y="353"/>
                    <a:pt x="7873" y="387"/>
                    <a:pt x="7735" y="444"/>
                  </a:cubicBezTo>
                  <a:cubicBezTo>
                    <a:pt x="7652" y="453"/>
                    <a:pt x="7570" y="463"/>
                    <a:pt x="7515" y="463"/>
                  </a:cubicBezTo>
                  <a:cubicBezTo>
                    <a:pt x="7476" y="463"/>
                    <a:pt x="7451" y="458"/>
                    <a:pt x="7450" y="444"/>
                  </a:cubicBezTo>
                  <a:cubicBezTo>
                    <a:pt x="7440" y="442"/>
                    <a:pt x="7428" y="442"/>
                    <a:pt x="7413" y="442"/>
                  </a:cubicBezTo>
                  <a:cubicBezTo>
                    <a:pt x="7214" y="442"/>
                    <a:pt x="6594" y="557"/>
                    <a:pt x="6466" y="607"/>
                  </a:cubicBezTo>
                  <a:cubicBezTo>
                    <a:pt x="6467" y="630"/>
                    <a:pt x="6414" y="646"/>
                    <a:pt x="6373" y="646"/>
                  </a:cubicBezTo>
                  <a:cubicBezTo>
                    <a:pt x="6347" y="646"/>
                    <a:pt x="6326" y="640"/>
                    <a:pt x="6325" y="626"/>
                  </a:cubicBezTo>
                  <a:cubicBezTo>
                    <a:pt x="6323" y="612"/>
                    <a:pt x="6299" y="606"/>
                    <a:pt x="6262" y="606"/>
                  </a:cubicBezTo>
                  <a:cubicBezTo>
                    <a:pt x="6207" y="606"/>
                    <a:pt x="6123" y="617"/>
                    <a:pt x="6039" y="629"/>
                  </a:cubicBezTo>
                  <a:cubicBezTo>
                    <a:pt x="5990" y="648"/>
                    <a:pt x="5957" y="655"/>
                    <a:pt x="5936" y="655"/>
                  </a:cubicBezTo>
                  <a:cubicBezTo>
                    <a:pt x="5899" y="655"/>
                    <a:pt x="5896" y="632"/>
                    <a:pt x="5892" y="610"/>
                  </a:cubicBezTo>
                  <a:cubicBezTo>
                    <a:pt x="5954" y="586"/>
                    <a:pt x="5960" y="577"/>
                    <a:pt x="5922" y="577"/>
                  </a:cubicBezTo>
                  <a:cubicBezTo>
                    <a:pt x="5875" y="577"/>
                    <a:pt x="5763" y="591"/>
                    <a:pt x="5607" y="610"/>
                  </a:cubicBezTo>
                  <a:cubicBezTo>
                    <a:pt x="5469" y="666"/>
                    <a:pt x="4905" y="738"/>
                    <a:pt x="4482" y="795"/>
                  </a:cubicBezTo>
                  <a:cubicBezTo>
                    <a:pt x="3774" y="886"/>
                    <a:pt x="3639" y="945"/>
                    <a:pt x="3385" y="1086"/>
                  </a:cubicBezTo>
                  <a:lnTo>
                    <a:pt x="3269" y="1193"/>
                  </a:lnTo>
                  <a:lnTo>
                    <a:pt x="3253" y="1124"/>
                  </a:lnTo>
                  <a:cubicBezTo>
                    <a:pt x="3244" y="1089"/>
                    <a:pt x="3087" y="1058"/>
                    <a:pt x="3087" y="1058"/>
                  </a:cubicBezTo>
                  <a:cubicBezTo>
                    <a:pt x="2953" y="1105"/>
                    <a:pt x="2965" y="1143"/>
                    <a:pt x="2978" y="1174"/>
                  </a:cubicBezTo>
                  <a:cubicBezTo>
                    <a:pt x="2990" y="1215"/>
                    <a:pt x="2859" y="1249"/>
                    <a:pt x="2592" y="1337"/>
                  </a:cubicBezTo>
                  <a:cubicBezTo>
                    <a:pt x="2486" y="1371"/>
                    <a:pt x="2382" y="1415"/>
                    <a:pt x="2285" y="1465"/>
                  </a:cubicBezTo>
                  <a:cubicBezTo>
                    <a:pt x="2219" y="1503"/>
                    <a:pt x="2157" y="1553"/>
                    <a:pt x="2103" y="1610"/>
                  </a:cubicBezTo>
                  <a:cubicBezTo>
                    <a:pt x="1984" y="1678"/>
                    <a:pt x="1875" y="1763"/>
                    <a:pt x="1743" y="1823"/>
                  </a:cubicBezTo>
                  <a:cubicBezTo>
                    <a:pt x="1630" y="1910"/>
                    <a:pt x="1630" y="1910"/>
                    <a:pt x="1652" y="1939"/>
                  </a:cubicBezTo>
                  <a:cubicBezTo>
                    <a:pt x="1671" y="1964"/>
                    <a:pt x="1574" y="2058"/>
                    <a:pt x="1445" y="2127"/>
                  </a:cubicBezTo>
                  <a:cubicBezTo>
                    <a:pt x="1288" y="2158"/>
                    <a:pt x="1013" y="2490"/>
                    <a:pt x="1038" y="2509"/>
                  </a:cubicBezTo>
                  <a:cubicBezTo>
                    <a:pt x="1060" y="2531"/>
                    <a:pt x="978" y="2644"/>
                    <a:pt x="897" y="2757"/>
                  </a:cubicBezTo>
                  <a:cubicBezTo>
                    <a:pt x="806" y="2866"/>
                    <a:pt x="740" y="2992"/>
                    <a:pt x="699" y="3126"/>
                  </a:cubicBezTo>
                  <a:cubicBezTo>
                    <a:pt x="649" y="3205"/>
                    <a:pt x="605" y="3286"/>
                    <a:pt x="565" y="3371"/>
                  </a:cubicBezTo>
                  <a:cubicBezTo>
                    <a:pt x="548" y="3405"/>
                    <a:pt x="539" y="3419"/>
                    <a:pt x="534" y="3419"/>
                  </a:cubicBezTo>
                  <a:cubicBezTo>
                    <a:pt x="523" y="3419"/>
                    <a:pt x="550" y="3318"/>
                    <a:pt x="596" y="3227"/>
                  </a:cubicBezTo>
                  <a:lnTo>
                    <a:pt x="596" y="3227"/>
                  </a:lnTo>
                  <a:cubicBezTo>
                    <a:pt x="561" y="3261"/>
                    <a:pt x="530" y="3296"/>
                    <a:pt x="502" y="3336"/>
                  </a:cubicBezTo>
                  <a:cubicBezTo>
                    <a:pt x="373" y="3587"/>
                    <a:pt x="326" y="3722"/>
                    <a:pt x="314" y="3866"/>
                  </a:cubicBezTo>
                  <a:cubicBezTo>
                    <a:pt x="327" y="3978"/>
                    <a:pt x="333" y="4008"/>
                    <a:pt x="309" y="4008"/>
                  </a:cubicBezTo>
                  <a:cubicBezTo>
                    <a:pt x="300" y="4008"/>
                    <a:pt x="286" y="4004"/>
                    <a:pt x="267" y="3997"/>
                  </a:cubicBezTo>
                  <a:cubicBezTo>
                    <a:pt x="265" y="3997"/>
                    <a:pt x="263" y="3997"/>
                    <a:pt x="261" y="3997"/>
                  </a:cubicBezTo>
                  <a:cubicBezTo>
                    <a:pt x="223" y="3997"/>
                    <a:pt x="160" y="4117"/>
                    <a:pt x="160" y="4258"/>
                  </a:cubicBezTo>
                  <a:cubicBezTo>
                    <a:pt x="188" y="4408"/>
                    <a:pt x="135" y="4534"/>
                    <a:pt x="100" y="4534"/>
                  </a:cubicBezTo>
                  <a:cubicBezTo>
                    <a:pt x="99" y="4534"/>
                    <a:pt x="98" y="4534"/>
                    <a:pt x="98" y="4533"/>
                  </a:cubicBezTo>
                  <a:cubicBezTo>
                    <a:pt x="84" y="4480"/>
                    <a:pt x="73" y="4445"/>
                    <a:pt x="64" y="4445"/>
                  </a:cubicBezTo>
                  <a:cubicBezTo>
                    <a:pt x="48" y="4445"/>
                    <a:pt x="41" y="4575"/>
                    <a:pt x="41" y="4953"/>
                  </a:cubicBezTo>
                  <a:cubicBezTo>
                    <a:pt x="0" y="5235"/>
                    <a:pt x="69" y="5793"/>
                    <a:pt x="113" y="6222"/>
                  </a:cubicBezTo>
                  <a:cubicBezTo>
                    <a:pt x="160" y="6790"/>
                    <a:pt x="182" y="7075"/>
                    <a:pt x="157" y="7216"/>
                  </a:cubicBezTo>
                  <a:cubicBezTo>
                    <a:pt x="151" y="7216"/>
                    <a:pt x="145" y="7218"/>
                    <a:pt x="140" y="7221"/>
                  </a:cubicBezTo>
                  <a:lnTo>
                    <a:pt x="140" y="7221"/>
                  </a:lnTo>
                  <a:cubicBezTo>
                    <a:pt x="198" y="7240"/>
                    <a:pt x="199" y="7398"/>
                    <a:pt x="251" y="7777"/>
                  </a:cubicBezTo>
                  <a:cubicBezTo>
                    <a:pt x="257" y="7874"/>
                    <a:pt x="264" y="7971"/>
                    <a:pt x="279" y="8065"/>
                  </a:cubicBezTo>
                  <a:cubicBezTo>
                    <a:pt x="301" y="8153"/>
                    <a:pt x="320" y="8228"/>
                    <a:pt x="342" y="8297"/>
                  </a:cubicBezTo>
                  <a:cubicBezTo>
                    <a:pt x="370" y="8400"/>
                    <a:pt x="414" y="8498"/>
                    <a:pt x="471" y="8585"/>
                  </a:cubicBezTo>
                  <a:cubicBezTo>
                    <a:pt x="449" y="8526"/>
                    <a:pt x="430" y="8466"/>
                    <a:pt x="414" y="8404"/>
                  </a:cubicBezTo>
                  <a:cubicBezTo>
                    <a:pt x="402" y="8353"/>
                    <a:pt x="395" y="8319"/>
                    <a:pt x="395" y="8319"/>
                  </a:cubicBezTo>
                  <a:cubicBezTo>
                    <a:pt x="399" y="8318"/>
                    <a:pt x="403" y="8318"/>
                    <a:pt x="406" y="8318"/>
                  </a:cubicBezTo>
                  <a:cubicBezTo>
                    <a:pt x="470" y="8318"/>
                    <a:pt x="490" y="8452"/>
                    <a:pt x="552" y="8704"/>
                  </a:cubicBezTo>
                  <a:cubicBezTo>
                    <a:pt x="599" y="8836"/>
                    <a:pt x="568" y="8849"/>
                    <a:pt x="533" y="8861"/>
                  </a:cubicBezTo>
                  <a:cubicBezTo>
                    <a:pt x="496" y="8874"/>
                    <a:pt x="518" y="9018"/>
                    <a:pt x="583" y="9143"/>
                  </a:cubicBezTo>
                  <a:cubicBezTo>
                    <a:pt x="626" y="9231"/>
                    <a:pt x="668" y="9320"/>
                    <a:pt x="681" y="9320"/>
                  </a:cubicBezTo>
                  <a:cubicBezTo>
                    <a:pt x="686" y="9320"/>
                    <a:pt x="686" y="9301"/>
                    <a:pt x="677" y="9256"/>
                  </a:cubicBezTo>
                  <a:cubicBezTo>
                    <a:pt x="685" y="9252"/>
                    <a:pt x="691" y="9249"/>
                    <a:pt x="696" y="9249"/>
                  </a:cubicBezTo>
                  <a:cubicBezTo>
                    <a:pt x="711" y="9249"/>
                    <a:pt x="722" y="9274"/>
                    <a:pt x="771" y="9366"/>
                  </a:cubicBezTo>
                  <a:cubicBezTo>
                    <a:pt x="840" y="9488"/>
                    <a:pt x="925" y="9604"/>
                    <a:pt x="1025" y="9704"/>
                  </a:cubicBezTo>
                  <a:cubicBezTo>
                    <a:pt x="1027" y="9703"/>
                    <a:pt x="1030" y="9702"/>
                    <a:pt x="1033" y="9702"/>
                  </a:cubicBezTo>
                  <a:cubicBezTo>
                    <a:pt x="1066" y="9702"/>
                    <a:pt x="1145" y="9803"/>
                    <a:pt x="1223" y="9905"/>
                  </a:cubicBezTo>
                  <a:cubicBezTo>
                    <a:pt x="1270" y="10043"/>
                    <a:pt x="1467" y="10240"/>
                    <a:pt x="1467" y="10240"/>
                  </a:cubicBezTo>
                  <a:lnTo>
                    <a:pt x="1439" y="10265"/>
                  </a:lnTo>
                  <a:cubicBezTo>
                    <a:pt x="1414" y="10287"/>
                    <a:pt x="1486" y="10416"/>
                    <a:pt x="1486" y="10416"/>
                  </a:cubicBezTo>
                  <a:cubicBezTo>
                    <a:pt x="1511" y="10450"/>
                    <a:pt x="1545" y="10475"/>
                    <a:pt x="1586" y="10491"/>
                  </a:cubicBezTo>
                  <a:cubicBezTo>
                    <a:pt x="1590" y="10491"/>
                    <a:pt x="1593" y="10492"/>
                    <a:pt x="1596" y="10492"/>
                  </a:cubicBezTo>
                  <a:cubicBezTo>
                    <a:pt x="1607" y="10492"/>
                    <a:pt x="1611" y="10488"/>
                    <a:pt x="1611" y="10488"/>
                  </a:cubicBezTo>
                  <a:cubicBezTo>
                    <a:pt x="1612" y="10487"/>
                    <a:pt x="1612" y="10487"/>
                    <a:pt x="1613" y="10487"/>
                  </a:cubicBezTo>
                  <a:cubicBezTo>
                    <a:pt x="1636" y="10487"/>
                    <a:pt x="1784" y="10636"/>
                    <a:pt x="2041" y="10810"/>
                  </a:cubicBezTo>
                  <a:cubicBezTo>
                    <a:pt x="2298" y="11008"/>
                    <a:pt x="2686" y="11212"/>
                    <a:pt x="3103" y="11378"/>
                  </a:cubicBezTo>
                  <a:cubicBezTo>
                    <a:pt x="3507" y="11522"/>
                    <a:pt x="3927" y="11613"/>
                    <a:pt x="4353" y="11644"/>
                  </a:cubicBezTo>
                  <a:cubicBezTo>
                    <a:pt x="4447" y="11652"/>
                    <a:pt x="4536" y="11653"/>
                    <a:pt x="4617" y="11653"/>
                  </a:cubicBezTo>
                  <a:cubicBezTo>
                    <a:pt x="4672" y="11653"/>
                    <a:pt x="4723" y="11653"/>
                    <a:pt x="4770" y="11653"/>
                  </a:cubicBezTo>
                  <a:cubicBezTo>
                    <a:pt x="4794" y="11653"/>
                    <a:pt x="4817" y="11653"/>
                    <a:pt x="4839" y="11653"/>
                  </a:cubicBezTo>
                  <a:cubicBezTo>
                    <a:pt x="4974" y="11650"/>
                    <a:pt x="5071" y="11631"/>
                    <a:pt x="5124" y="11631"/>
                  </a:cubicBezTo>
                  <a:cubicBezTo>
                    <a:pt x="5147" y="11633"/>
                    <a:pt x="5170" y="11633"/>
                    <a:pt x="5195" y="11633"/>
                  </a:cubicBezTo>
                  <a:cubicBezTo>
                    <a:pt x="5470" y="11633"/>
                    <a:pt x="5840" y="11559"/>
                    <a:pt x="5713" y="11550"/>
                  </a:cubicBezTo>
                  <a:cubicBezTo>
                    <a:pt x="5717" y="11534"/>
                    <a:pt x="5880" y="11500"/>
                    <a:pt x="6146" y="11453"/>
                  </a:cubicBezTo>
                  <a:cubicBezTo>
                    <a:pt x="6174" y="11763"/>
                    <a:pt x="6212" y="12224"/>
                    <a:pt x="6256" y="12731"/>
                  </a:cubicBezTo>
                  <a:cubicBezTo>
                    <a:pt x="6334" y="13723"/>
                    <a:pt x="6390" y="14433"/>
                    <a:pt x="6428" y="14433"/>
                  </a:cubicBezTo>
                  <a:cubicBezTo>
                    <a:pt x="6428" y="14433"/>
                    <a:pt x="6428" y="14433"/>
                    <a:pt x="6428" y="14433"/>
                  </a:cubicBezTo>
                  <a:lnTo>
                    <a:pt x="6462" y="14859"/>
                  </a:lnTo>
                  <a:cubicBezTo>
                    <a:pt x="6484" y="15144"/>
                    <a:pt x="6541" y="15426"/>
                    <a:pt x="6553" y="15568"/>
                  </a:cubicBezTo>
                  <a:cubicBezTo>
                    <a:pt x="6587" y="15667"/>
                    <a:pt x="6603" y="15767"/>
                    <a:pt x="6592" y="15767"/>
                  </a:cubicBezTo>
                  <a:cubicBezTo>
                    <a:pt x="6588" y="15767"/>
                    <a:pt x="6580" y="15750"/>
                    <a:pt x="6566" y="15709"/>
                  </a:cubicBezTo>
                  <a:cubicBezTo>
                    <a:pt x="6528" y="15712"/>
                    <a:pt x="6494" y="15712"/>
                    <a:pt x="6503" y="15856"/>
                  </a:cubicBezTo>
                  <a:cubicBezTo>
                    <a:pt x="6526" y="16111"/>
                    <a:pt x="6556" y="16135"/>
                    <a:pt x="6590" y="16135"/>
                  </a:cubicBezTo>
                  <a:cubicBezTo>
                    <a:pt x="6593" y="16135"/>
                    <a:pt x="6597" y="16135"/>
                    <a:pt x="6600" y="16135"/>
                  </a:cubicBezTo>
                  <a:cubicBezTo>
                    <a:pt x="6635" y="16135"/>
                    <a:pt x="6647" y="16276"/>
                    <a:pt x="6647" y="16276"/>
                  </a:cubicBezTo>
                  <a:cubicBezTo>
                    <a:pt x="6657" y="16417"/>
                    <a:pt x="6657" y="16417"/>
                    <a:pt x="6622" y="16420"/>
                  </a:cubicBezTo>
                  <a:lnTo>
                    <a:pt x="6550" y="16423"/>
                  </a:lnTo>
                  <a:lnTo>
                    <a:pt x="6560" y="16564"/>
                  </a:lnTo>
                  <a:cubicBezTo>
                    <a:pt x="6597" y="16564"/>
                    <a:pt x="6607" y="16705"/>
                    <a:pt x="6607" y="16705"/>
                  </a:cubicBezTo>
                  <a:cubicBezTo>
                    <a:pt x="6619" y="16846"/>
                    <a:pt x="6619" y="16846"/>
                    <a:pt x="6547" y="16849"/>
                  </a:cubicBezTo>
                  <a:cubicBezTo>
                    <a:pt x="6475" y="16852"/>
                    <a:pt x="6487" y="16997"/>
                    <a:pt x="6569" y="17134"/>
                  </a:cubicBezTo>
                  <a:lnTo>
                    <a:pt x="6628" y="17416"/>
                  </a:lnTo>
                  <a:cubicBezTo>
                    <a:pt x="6569" y="17561"/>
                    <a:pt x="6663" y="17843"/>
                    <a:pt x="6710" y="17984"/>
                  </a:cubicBezTo>
                  <a:cubicBezTo>
                    <a:pt x="6647" y="18122"/>
                    <a:pt x="6657" y="18281"/>
                    <a:pt x="6738" y="18410"/>
                  </a:cubicBezTo>
                  <a:cubicBezTo>
                    <a:pt x="6739" y="18410"/>
                    <a:pt x="6739" y="18410"/>
                    <a:pt x="6739" y="18410"/>
                  </a:cubicBezTo>
                  <a:cubicBezTo>
                    <a:pt x="6773" y="18410"/>
                    <a:pt x="6782" y="18552"/>
                    <a:pt x="6754" y="18695"/>
                  </a:cubicBezTo>
                  <a:cubicBezTo>
                    <a:pt x="6729" y="18836"/>
                    <a:pt x="6738" y="18980"/>
                    <a:pt x="6754" y="19265"/>
                  </a:cubicBezTo>
                  <a:cubicBezTo>
                    <a:pt x="6798" y="19403"/>
                    <a:pt x="6864" y="20400"/>
                    <a:pt x="6929" y="21537"/>
                  </a:cubicBezTo>
                  <a:cubicBezTo>
                    <a:pt x="6970" y="22177"/>
                    <a:pt x="7001" y="22709"/>
                    <a:pt x="7026" y="23082"/>
                  </a:cubicBezTo>
                  <a:cubicBezTo>
                    <a:pt x="7052" y="23455"/>
                    <a:pt x="7073" y="23668"/>
                    <a:pt x="7089" y="23668"/>
                  </a:cubicBezTo>
                  <a:cubicBezTo>
                    <a:pt x="7102" y="23766"/>
                    <a:pt x="7095" y="23863"/>
                    <a:pt x="7070" y="23954"/>
                  </a:cubicBezTo>
                  <a:cubicBezTo>
                    <a:pt x="7036" y="23957"/>
                    <a:pt x="7042" y="24098"/>
                    <a:pt x="7124" y="24239"/>
                  </a:cubicBezTo>
                  <a:cubicBezTo>
                    <a:pt x="7168" y="24380"/>
                    <a:pt x="7202" y="24380"/>
                    <a:pt x="7130" y="24380"/>
                  </a:cubicBezTo>
                  <a:cubicBezTo>
                    <a:pt x="7095" y="24380"/>
                    <a:pt x="7111" y="24665"/>
                    <a:pt x="7142" y="25235"/>
                  </a:cubicBezTo>
                  <a:cubicBezTo>
                    <a:pt x="7168" y="25661"/>
                    <a:pt x="7196" y="26229"/>
                    <a:pt x="7233" y="26229"/>
                  </a:cubicBezTo>
                  <a:cubicBezTo>
                    <a:pt x="7263" y="26396"/>
                    <a:pt x="7275" y="26465"/>
                    <a:pt x="7271" y="26465"/>
                  </a:cubicBezTo>
                  <a:cubicBezTo>
                    <a:pt x="7268" y="26465"/>
                    <a:pt x="7258" y="26431"/>
                    <a:pt x="7240" y="26373"/>
                  </a:cubicBezTo>
                  <a:cubicBezTo>
                    <a:pt x="7233" y="26360"/>
                    <a:pt x="7226" y="26355"/>
                    <a:pt x="7221" y="26355"/>
                  </a:cubicBezTo>
                  <a:cubicBezTo>
                    <a:pt x="7162" y="26355"/>
                    <a:pt x="7172" y="26981"/>
                    <a:pt x="7255" y="27369"/>
                  </a:cubicBezTo>
                  <a:cubicBezTo>
                    <a:pt x="7262" y="27510"/>
                    <a:pt x="7271" y="27651"/>
                    <a:pt x="7233" y="27655"/>
                  </a:cubicBezTo>
                  <a:cubicBezTo>
                    <a:pt x="7240" y="27796"/>
                    <a:pt x="7249" y="27937"/>
                    <a:pt x="7305" y="28363"/>
                  </a:cubicBezTo>
                  <a:cubicBezTo>
                    <a:pt x="7312" y="28507"/>
                    <a:pt x="7337" y="29077"/>
                    <a:pt x="7349" y="29359"/>
                  </a:cubicBezTo>
                  <a:cubicBezTo>
                    <a:pt x="7359" y="29551"/>
                    <a:pt x="7377" y="29742"/>
                    <a:pt x="7409" y="29930"/>
                  </a:cubicBezTo>
                  <a:cubicBezTo>
                    <a:pt x="7413" y="30029"/>
                    <a:pt x="7416" y="30131"/>
                    <a:pt x="7415" y="30131"/>
                  </a:cubicBezTo>
                  <a:cubicBezTo>
                    <a:pt x="7415" y="30131"/>
                    <a:pt x="7414" y="30113"/>
                    <a:pt x="7412" y="30071"/>
                  </a:cubicBezTo>
                  <a:lnTo>
                    <a:pt x="7412" y="30071"/>
                  </a:lnTo>
                  <a:cubicBezTo>
                    <a:pt x="7377" y="30071"/>
                    <a:pt x="7403" y="30785"/>
                    <a:pt x="7440" y="31779"/>
                  </a:cubicBezTo>
                  <a:cubicBezTo>
                    <a:pt x="7475" y="32775"/>
                    <a:pt x="7522" y="33628"/>
                    <a:pt x="7493" y="33772"/>
                  </a:cubicBezTo>
                  <a:cubicBezTo>
                    <a:pt x="7500" y="33866"/>
                    <a:pt x="7518" y="33963"/>
                    <a:pt x="7544" y="34054"/>
                  </a:cubicBezTo>
                  <a:cubicBezTo>
                    <a:pt x="7616" y="34182"/>
                    <a:pt x="7638" y="34336"/>
                    <a:pt x="7606" y="34480"/>
                  </a:cubicBezTo>
                  <a:cubicBezTo>
                    <a:pt x="7544" y="34624"/>
                    <a:pt x="7578" y="35189"/>
                    <a:pt x="7659" y="35332"/>
                  </a:cubicBezTo>
                  <a:lnTo>
                    <a:pt x="7659" y="35332"/>
                  </a:lnTo>
                  <a:cubicBezTo>
                    <a:pt x="7650" y="35332"/>
                    <a:pt x="7637" y="35332"/>
                    <a:pt x="7625" y="35332"/>
                  </a:cubicBezTo>
                  <a:cubicBezTo>
                    <a:pt x="7562" y="35477"/>
                    <a:pt x="7625" y="35903"/>
                    <a:pt x="7707" y="36041"/>
                  </a:cubicBezTo>
                  <a:cubicBezTo>
                    <a:pt x="7681" y="36185"/>
                    <a:pt x="7653" y="36329"/>
                    <a:pt x="7700" y="36470"/>
                  </a:cubicBezTo>
                  <a:cubicBezTo>
                    <a:pt x="7710" y="36611"/>
                    <a:pt x="7710" y="36611"/>
                    <a:pt x="7638" y="36614"/>
                  </a:cubicBezTo>
                  <a:cubicBezTo>
                    <a:pt x="7603" y="36614"/>
                    <a:pt x="7569" y="36617"/>
                    <a:pt x="7578" y="36758"/>
                  </a:cubicBezTo>
                  <a:cubicBezTo>
                    <a:pt x="7587" y="36896"/>
                    <a:pt x="7619" y="36899"/>
                    <a:pt x="7655" y="36899"/>
                  </a:cubicBezTo>
                  <a:cubicBezTo>
                    <a:pt x="7656" y="36899"/>
                    <a:pt x="7658" y="36899"/>
                    <a:pt x="7660" y="36899"/>
                  </a:cubicBezTo>
                  <a:cubicBezTo>
                    <a:pt x="7660" y="36899"/>
                    <a:pt x="7669" y="37040"/>
                    <a:pt x="7678" y="37181"/>
                  </a:cubicBezTo>
                  <a:cubicBezTo>
                    <a:pt x="7678" y="37181"/>
                    <a:pt x="7688" y="37322"/>
                    <a:pt x="7724" y="37322"/>
                  </a:cubicBezTo>
                  <a:cubicBezTo>
                    <a:pt x="7725" y="37322"/>
                    <a:pt x="7725" y="37322"/>
                    <a:pt x="7725" y="37322"/>
                  </a:cubicBezTo>
                  <a:cubicBezTo>
                    <a:pt x="7760" y="37322"/>
                    <a:pt x="7772" y="37463"/>
                    <a:pt x="7782" y="37604"/>
                  </a:cubicBezTo>
                  <a:cubicBezTo>
                    <a:pt x="7757" y="37606"/>
                    <a:pt x="7769" y="37669"/>
                    <a:pt x="7787" y="37669"/>
                  </a:cubicBezTo>
                  <a:cubicBezTo>
                    <a:pt x="7797" y="37669"/>
                    <a:pt x="7808" y="37653"/>
                    <a:pt x="7816" y="37604"/>
                  </a:cubicBezTo>
                  <a:cubicBezTo>
                    <a:pt x="7821" y="37604"/>
                    <a:pt x="7826" y="37604"/>
                    <a:pt x="7831" y="37604"/>
                  </a:cubicBezTo>
                  <a:cubicBezTo>
                    <a:pt x="7862" y="37604"/>
                    <a:pt x="7890" y="37620"/>
                    <a:pt x="7898" y="37742"/>
                  </a:cubicBezTo>
                  <a:lnTo>
                    <a:pt x="7970" y="37739"/>
                  </a:lnTo>
                  <a:cubicBezTo>
                    <a:pt x="8042" y="37736"/>
                    <a:pt x="8076" y="37733"/>
                    <a:pt x="8092" y="37448"/>
                  </a:cubicBezTo>
                  <a:cubicBezTo>
                    <a:pt x="8089" y="36883"/>
                    <a:pt x="8095" y="36454"/>
                    <a:pt x="8024" y="36454"/>
                  </a:cubicBezTo>
                  <a:cubicBezTo>
                    <a:pt x="8024" y="36454"/>
                    <a:pt x="8023" y="36454"/>
                    <a:pt x="8023" y="36454"/>
                  </a:cubicBezTo>
                  <a:cubicBezTo>
                    <a:pt x="7960" y="36273"/>
                    <a:pt x="7948" y="36078"/>
                    <a:pt x="7982" y="35887"/>
                  </a:cubicBezTo>
                  <a:cubicBezTo>
                    <a:pt x="8020" y="35887"/>
                    <a:pt x="7979" y="35320"/>
                    <a:pt x="7935" y="34612"/>
                  </a:cubicBezTo>
                  <a:cubicBezTo>
                    <a:pt x="7885" y="33759"/>
                    <a:pt x="7863" y="33336"/>
                    <a:pt x="7891" y="33192"/>
                  </a:cubicBezTo>
                  <a:cubicBezTo>
                    <a:pt x="7910" y="33098"/>
                    <a:pt x="7916" y="33004"/>
                    <a:pt x="7913" y="32910"/>
                  </a:cubicBezTo>
                  <a:cubicBezTo>
                    <a:pt x="7879" y="32910"/>
                    <a:pt x="7841" y="32064"/>
                    <a:pt x="7807" y="31064"/>
                  </a:cubicBezTo>
                  <a:cubicBezTo>
                    <a:pt x="7791" y="30569"/>
                    <a:pt x="7772" y="30068"/>
                    <a:pt x="7750" y="29695"/>
                  </a:cubicBezTo>
                  <a:cubicBezTo>
                    <a:pt x="7732" y="29319"/>
                    <a:pt x="7713" y="29071"/>
                    <a:pt x="7694" y="29071"/>
                  </a:cubicBezTo>
                  <a:lnTo>
                    <a:pt x="7681" y="28786"/>
                  </a:lnTo>
                  <a:cubicBezTo>
                    <a:pt x="7716" y="28786"/>
                    <a:pt x="7703" y="28501"/>
                    <a:pt x="7691" y="28216"/>
                  </a:cubicBezTo>
                  <a:cubicBezTo>
                    <a:pt x="7660" y="28024"/>
                    <a:pt x="7641" y="27836"/>
                    <a:pt x="7628" y="27645"/>
                  </a:cubicBezTo>
                  <a:cubicBezTo>
                    <a:pt x="7663" y="27645"/>
                    <a:pt x="7656" y="27501"/>
                    <a:pt x="7644" y="27216"/>
                  </a:cubicBezTo>
                  <a:cubicBezTo>
                    <a:pt x="7628" y="26931"/>
                    <a:pt x="7622" y="26790"/>
                    <a:pt x="7584" y="26790"/>
                  </a:cubicBezTo>
                  <a:cubicBezTo>
                    <a:pt x="7578" y="26649"/>
                    <a:pt x="7525" y="25652"/>
                    <a:pt x="7537" y="25223"/>
                  </a:cubicBezTo>
                  <a:cubicBezTo>
                    <a:pt x="7566" y="25079"/>
                    <a:pt x="7522" y="24938"/>
                    <a:pt x="7478" y="24797"/>
                  </a:cubicBezTo>
                  <a:cubicBezTo>
                    <a:pt x="7477" y="24797"/>
                    <a:pt x="7477" y="24797"/>
                    <a:pt x="7477" y="24797"/>
                  </a:cubicBezTo>
                  <a:cubicBezTo>
                    <a:pt x="7442" y="24797"/>
                    <a:pt x="7396" y="24657"/>
                    <a:pt x="7390" y="24515"/>
                  </a:cubicBezTo>
                  <a:lnTo>
                    <a:pt x="7462" y="24515"/>
                  </a:lnTo>
                  <a:cubicBezTo>
                    <a:pt x="7480" y="24573"/>
                    <a:pt x="7491" y="24607"/>
                    <a:pt x="7496" y="24607"/>
                  </a:cubicBezTo>
                  <a:cubicBezTo>
                    <a:pt x="7503" y="24607"/>
                    <a:pt x="7499" y="24538"/>
                    <a:pt x="7490" y="24370"/>
                  </a:cubicBezTo>
                  <a:lnTo>
                    <a:pt x="7471" y="24085"/>
                  </a:lnTo>
                  <a:cubicBezTo>
                    <a:pt x="7437" y="24085"/>
                    <a:pt x="7399" y="23374"/>
                    <a:pt x="7337" y="22380"/>
                  </a:cubicBezTo>
                  <a:cubicBezTo>
                    <a:pt x="7262" y="21099"/>
                    <a:pt x="7236" y="20672"/>
                    <a:pt x="7199" y="20672"/>
                  </a:cubicBezTo>
                  <a:cubicBezTo>
                    <a:pt x="7198" y="20673"/>
                    <a:pt x="7198" y="20673"/>
                    <a:pt x="7198" y="20673"/>
                  </a:cubicBezTo>
                  <a:cubicBezTo>
                    <a:pt x="7164" y="20673"/>
                    <a:pt x="7155" y="20527"/>
                    <a:pt x="7164" y="20105"/>
                  </a:cubicBezTo>
                  <a:cubicBezTo>
                    <a:pt x="7221" y="19247"/>
                    <a:pt x="7221" y="19247"/>
                    <a:pt x="7174" y="19106"/>
                  </a:cubicBezTo>
                  <a:lnTo>
                    <a:pt x="7174" y="19106"/>
                  </a:lnTo>
                  <a:cubicBezTo>
                    <a:pt x="7183" y="19247"/>
                    <a:pt x="7149" y="19250"/>
                    <a:pt x="7111" y="19250"/>
                  </a:cubicBezTo>
                  <a:cubicBezTo>
                    <a:pt x="7110" y="19250"/>
                    <a:pt x="7110" y="19250"/>
                    <a:pt x="7109" y="19250"/>
                  </a:cubicBezTo>
                  <a:cubicBezTo>
                    <a:pt x="7039" y="19250"/>
                    <a:pt x="7033" y="19110"/>
                    <a:pt x="7095" y="18965"/>
                  </a:cubicBezTo>
                  <a:cubicBezTo>
                    <a:pt x="7130" y="18965"/>
                    <a:pt x="7108" y="18429"/>
                    <a:pt x="7061" y="17877"/>
                  </a:cubicBezTo>
                  <a:cubicBezTo>
                    <a:pt x="7008" y="17329"/>
                    <a:pt x="6936" y="16761"/>
                    <a:pt x="6895" y="16693"/>
                  </a:cubicBezTo>
                  <a:lnTo>
                    <a:pt x="6929" y="16689"/>
                  </a:lnTo>
                  <a:cubicBezTo>
                    <a:pt x="6967" y="16689"/>
                    <a:pt x="6954" y="16545"/>
                    <a:pt x="6911" y="15978"/>
                  </a:cubicBezTo>
                  <a:cubicBezTo>
                    <a:pt x="6885" y="15693"/>
                    <a:pt x="6876" y="15552"/>
                    <a:pt x="6876" y="15552"/>
                  </a:cubicBezTo>
                  <a:cubicBezTo>
                    <a:pt x="6876" y="15552"/>
                    <a:pt x="6876" y="15552"/>
                    <a:pt x="6876" y="15552"/>
                  </a:cubicBezTo>
                  <a:cubicBezTo>
                    <a:pt x="6804" y="15552"/>
                    <a:pt x="6773" y="14703"/>
                    <a:pt x="6807" y="14699"/>
                  </a:cubicBezTo>
                  <a:cubicBezTo>
                    <a:pt x="6832" y="14555"/>
                    <a:pt x="6832" y="14555"/>
                    <a:pt x="6810" y="14273"/>
                  </a:cubicBezTo>
                  <a:cubicBezTo>
                    <a:pt x="6704" y="13850"/>
                    <a:pt x="6682" y="13139"/>
                    <a:pt x="6719" y="13136"/>
                  </a:cubicBezTo>
                  <a:lnTo>
                    <a:pt x="6694" y="12850"/>
                  </a:lnTo>
                  <a:cubicBezTo>
                    <a:pt x="6647" y="12713"/>
                    <a:pt x="6625" y="12427"/>
                    <a:pt x="6616" y="12286"/>
                  </a:cubicBezTo>
                  <a:cubicBezTo>
                    <a:pt x="6600" y="12123"/>
                    <a:pt x="6591" y="11989"/>
                    <a:pt x="6581" y="11879"/>
                  </a:cubicBezTo>
                  <a:cubicBezTo>
                    <a:pt x="6569" y="11757"/>
                    <a:pt x="6560" y="11663"/>
                    <a:pt x="6553" y="11600"/>
                  </a:cubicBezTo>
                  <a:cubicBezTo>
                    <a:pt x="6547" y="11542"/>
                    <a:pt x="6542" y="11514"/>
                    <a:pt x="6538" y="11514"/>
                  </a:cubicBezTo>
                  <a:cubicBezTo>
                    <a:pt x="6533" y="11514"/>
                    <a:pt x="6528" y="11549"/>
                    <a:pt x="6525" y="11619"/>
                  </a:cubicBezTo>
                  <a:cubicBezTo>
                    <a:pt x="6515" y="11624"/>
                    <a:pt x="6506" y="11629"/>
                    <a:pt x="6497" y="11629"/>
                  </a:cubicBezTo>
                  <a:cubicBezTo>
                    <a:pt x="6473" y="11629"/>
                    <a:pt x="6451" y="11594"/>
                    <a:pt x="6437" y="11434"/>
                  </a:cubicBezTo>
                  <a:lnTo>
                    <a:pt x="6472" y="11403"/>
                  </a:lnTo>
                  <a:cubicBezTo>
                    <a:pt x="6484" y="11393"/>
                    <a:pt x="6484" y="11262"/>
                    <a:pt x="6472" y="11039"/>
                  </a:cubicBezTo>
                  <a:lnTo>
                    <a:pt x="5221" y="11224"/>
                  </a:lnTo>
                  <a:cubicBezTo>
                    <a:pt x="5001" y="11251"/>
                    <a:pt x="4825" y="11261"/>
                    <a:pt x="4685" y="11261"/>
                  </a:cubicBezTo>
                  <a:cubicBezTo>
                    <a:pt x="4419" y="11261"/>
                    <a:pt x="4281" y="11225"/>
                    <a:pt x="4203" y="11196"/>
                  </a:cubicBezTo>
                  <a:lnTo>
                    <a:pt x="4071" y="11218"/>
                  </a:lnTo>
                  <a:cubicBezTo>
                    <a:pt x="4046" y="11221"/>
                    <a:pt x="4020" y="11223"/>
                    <a:pt x="3995" y="11223"/>
                  </a:cubicBezTo>
                  <a:cubicBezTo>
                    <a:pt x="3895" y="11223"/>
                    <a:pt x="3813" y="11195"/>
                    <a:pt x="3821" y="11168"/>
                  </a:cubicBezTo>
                  <a:cubicBezTo>
                    <a:pt x="3702" y="11118"/>
                    <a:pt x="3216" y="10973"/>
                    <a:pt x="2974" y="10886"/>
                  </a:cubicBezTo>
                  <a:cubicBezTo>
                    <a:pt x="2893" y="10854"/>
                    <a:pt x="2818" y="10817"/>
                    <a:pt x="2746" y="10773"/>
                  </a:cubicBezTo>
                  <a:cubicBezTo>
                    <a:pt x="2708" y="10707"/>
                    <a:pt x="2605" y="10635"/>
                    <a:pt x="2498" y="10569"/>
                  </a:cubicBezTo>
                  <a:cubicBezTo>
                    <a:pt x="2395" y="10494"/>
                    <a:pt x="2282" y="10437"/>
                    <a:pt x="2207" y="10428"/>
                  </a:cubicBezTo>
                  <a:cubicBezTo>
                    <a:pt x="2225" y="10403"/>
                    <a:pt x="2128" y="10322"/>
                    <a:pt x="2034" y="10237"/>
                  </a:cubicBezTo>
                  <a:cubicBezTo>
                    <a:pt x="1806" y="10112"/>
                    <a:pt x="1473" y="9714"/>
                    <a:pt x="1508" y="9688"/>
                  </a:cubicBezTo>
                  <a:lnTo>
                    <a:pt x="1433" y="9588"/>
                  </a:lnTo>
                  <a:cubicBezTo>
                    <a:pt x="1320" y="9513"/>
                    <a:pt x="1257" y="9397"/>
                    <a:pt x="1188" y="9290"/>
                  </a:cubicBezTo>
                  <a:cubicBezTo>
                    <a:pt x="1116" y="9184"/>
                    <a:pt x="1060" y="9071"/>
                    <a:pt x="975" y="8968"/>
                  </a:cubicBezTo>
                  <a:cubicBezTo>
                    <a:pt x="934" y="8924"/>
                    <a:pt x="900" y="8874"/>
                    <a:pt x="869" y="8820"/>
                  </a:cubicBezTo>
                  <a:cubicBezTo>
                    <a:pt x="853" y="8798"/>
                    <a:pt x="843" y="8773"/>
                    <a:pt x="834" y="8748"/>
                  </a:cubicBezTo>
                  <a:cubicBezTo>
                    <a:pt x="821" y="8709"/>
                    <a:pt x="819" y="8694"/>
                    <a:pt x="825" y="8694"/>
                  </a:cubicBezTo>
                  <a:cubicBezTo>
                    <a:pt x="838" y="8694"/>
                    <a:pt x="890" y="8770"/>
                    <a:pt x="950" y="8839"/>
                  </a:cubicBezTo>
                  <a:cubicBezTo>
                    <a:pt x="983" y="8886"/>
                    <a:pt x="1000" y="8906"/>
                    <a:pt x="1005" y="8906"/>
                  </a:cubicBezTo>
                  <a:cubicBezTo>
                    <a:pt x="1011" y="8906"/>
                    <a:pt x="996" y="8872"/>
                    <a:pt x="966" y="8817"/>
                  </a:cubicBezTo>
                  <a:cubicBezTo>
                    <a:pt x="912" y="8717"/>
                    <a:pt x="837" y="8542"/>
                    <a:pt x="737" y="8369"/>
                  </a:cubicBezTo>
                  <a:cubicBezTo>
                    <a:pt x="649" y="8170"/>
                    <a:pt x="608" y="8081"/>
                    <a:pt x="612" y="8081"/>
                  </a:cubicBezTo>
                  <a:lnTo>
                    <a:pt x="612" y="8081"/>
                  </a:lnTo>
                  <a:cubicBezTo>
                    <a:pt x="616" y="8081"/>
                    <a:pt x="649" y="8139"/>
                    <a:pt x="709" y="8244"/>
                  </a:cubicBezTo>
                  <a:cubicBezTo>
                    <a:pt x="744" y="8312"/>
                    <a:pt x="781" y="8377"/>
                    <a:pt x="789" y="8377"/>
                  </a:cubicBezTo>
                  <a:cubicBezTo>
                    <a:pt x="795" y="8377"/>
                    <a:pt x="784" y="8340"/>
                    <a:pt x="743" y="8238"/>
                  </a:cubicBezTo>
                  <a:cubicBezTo>
                    <a:pt x="743" y="8238"/>
                    <a:pt x="682" y="7996"/>
                    <a:pt x="647" y="7996"/>
                  </a:cubicBezTo>
                  <a:cubicBezTo>
                    <a:pt x="647" y="7996"/>
                    <a:pt x="646" y="7996"/>
                    <a:pt x="646" y="7996"/>
                  </a:cubicBezTo>
                  <a:cubicBezTo>
                    <a:pt x="624" y="7868"/>
                    <a:pt x="608" y="7739"/>
                    <a:pt x="590" y="7611"/>
                  </a:cubicBezTo>
                  <a:cubicBezTo>
                    <a:pt x="596" y="7426"/>
                    <a:pt x="593" y="7238"/>
                    <a:pt x="574" y="7050"/>
                  </a:cubicBezTo>
                  <a:cubicBezTo>
                    <a:pt x="527" y="6912"/>
                    <a:pt x="527" y="6912"/>
                    <a:pt x="552" y="6768"/>
                  </a:cubicBezTo>
                  <a:cubicBezTo>
                    <a:pt x="586" y="6765"/>
                    <a:pt x="577" y="6627"/>
                    <a:pt x="507" y="6627"/>
                  </a:cubicBezTo>
                  <a:cubicBezTo>
                    <a:pt x="507" y="6627"/>
                    <a:pt x="506" y="6627"/>
                    <a:pt x="505" y="6627"/>
                  </a:cubicBezTo>
                  <a:cubicBezTo>
                    <a:pt x="458" y="6492"/>
                    <a:pt x="445" y="6345"/>
                    <a:pt x="467" y="6201"/>
                  </a:cubicBezTo>
                  <a:cubicBezTo>
                    <a:pt x="540" y="6197"/>
                    <a:pt x="530" y="6056"/>
                    <a:pt x="493" y="6056"/>
                  </a:cubicBezTo>
                  <a:cubicBezTo>
                    <a:pt x="464" y="5966"/>
                    <a:pt x="442" y="5872"/>
                    <a:pt x="433" y="5777"/>
                  </a:cubicBezTo>
                  <a:cubicBezTo>
                    <a:pt x="442" y="5777"/>
                    <a:pt x="439" y="5690"/>
                    <a:pt x="442" y="5568"/>
                  </a:cubicBezTo>
                  <a:cubicBezTo>
                    <a:pt x="439" y="5395"/>
                    <a:pt x="445" y="5220"/>
                    <a:pt x="461" y="5047"/>
                  </a:cubicBezTo>
                  <a:cubicBezTo>
                    <a:pt x="505" y="4521"/>
                    <a:pt x="646" y="4010"/>
                    <a:pt x="881" y="3537"/>
                  </a:cubicBezTo>
                  <a:cubicBezTo>
                    <a:pt x="931" y="3421"/>
                    <a:pt x="972" y="3296"/>
                    <a:pt x="941" y="3277"/>
                  </a:cubicBezTo>
                  <a:cubicBezTo>
                    <a:pt x="881" y="3239"/>
                    <a:pt x="912" y="3258"/>
                    <a:pt x="1006" y="3164"/>
                  </a:cubicBezTo>
                  <a:cubicBezTo>
                    <a:pt x="1145" y="3112"/>
                    <a:pt x="1291" y="2947"/>
                    <a:pt x="1187" y="2947"/>
                  </a:cubicBezTo>
                  <a:cubicBezTo>
                    <a:pt x="1178" y="2947"/>
                    <a:pt x="1167" y="2948"/>
                    <a:pt x="1154" y="2951"/>
                  </a:cubicBezTo>
                  <a:cubicBezTo>
                    <a:pt x="1102" y="2975"/>
                    <a:pt x="1070" y="2989"/>
                    <a:pt x="1061" y="2989"/>
                  </a:cubicBezTo>
                  <a:cubicBezTo>
                    <a:pt x="1048" y="2989"/>
                    <a:pt x="1098" y="2949"/>
                    <a:pt x="1229" y="2844"/>
                  </a:cubicBezTo>
                  <a:cubicBezTo>
                    <a:pt x="1332" y="2763"/>
                    <a:pt x="1335" y="2766"/>
                    <a:pt x="1395" y="2647"/>
                  </a:cubicBezTo>
                  <a:cubicBezTo>
                    <a:pt x="1370" y="2625"/>
                    <a:pt x="1436" y="2546"/>
                    <a:pt x="1469" y="2546"/>
                  </a:cubicBezTo>
                  <a:cubicBezTo>
                    <a:pt x="1473" y="2546"/>
                    <a:pt x="1477" y="2547"/>
                    <a:pt x="1480" y="2550"/>
                  </a:cubicBezTo>
                  <a:cubicBezTo>
                    <a:pt x="1586" y="2471"/>
                    <a:pt x="1712" y="2421"/>
                    <a:pt x="1686" y="2390"/>
                  </a:cubicBezTo>
                  <a:cubicBezTo>
                    <a:pt x="1749" y="2333"/>
                    <a:pt x="1821" y="2283"/>
                    <a:pt x="1896" y="2246"/>
                  </a:cubicBezTo>
                  <a:cubicBezTo>
                    <a:pt x="2022" y="2196"/>
                    <a:pt x="2097" y="2089"/>
                    <a:pt x="2182" y="1982"/>
                  </a:cubicBezTo>
                  <a:cubicBezTo>
                    <a:pt x="2371" y="1801"/>
                    <a:pt x="2490" y="1717"/>
                    <a:pt x="2524" y="1717"/>
                  </a:cubicBezTo>
                  <a:cubicBezTo>
                    <a:pt x="2541" y="1717"/>
                    <a:pt x="2536" y="1738"/>
                    <a:pt x="2508" y="1779"/>
                  </a:cubicBezTo>
                  <a:cubicBezTo>
                    <a:pt x="2496" y="1797"/>
                    <a:pt x="2498" y="1805"/>
                    <a:pt x="2512" y="1805"/>
                  </a:cubicBezTo>
                  <a:cubicBezTo>
                    <a:pt x="2586" y="1805"/>
                    <a:pt x="2991" y="1563"/>
                    <a:pt x="3081" y="1481"/>
                  </a:cubicBezTo>
                  <a:cubicBezTo>
                    <a:pt x="3143" y="1405"/>
                    <a:pt x="3167" y="1379"/>
                    <a:pt x="3178" y="1379"/>
                  </a:cubicBezTo>
                  <a:cubicBezTo>
                    <a:pt x="3185" y="1379"/>
                    <a:pt x="3187" y="1387"/>
                    <a:pt x="3191" y="1400"/>
                  </a:cubicBezTo>
                  <a:cubicBezTo>
                    <a:pt x="3195" y="1411"/>
                    <a:pt x="3211" y="1415"/>
                    <a:pt x="3231" y="1415"/>
                  </a:cubicBezTo>
                  <a:cubicBezTo>
                    <a:pt x="3271" y="1415"/>
                    <a:pt x="3325" y="1400"/>
                    <a:pt x="3325" y="1400"/>
                  </a:cubicBezTo>
                  <a:cubicBezTo>
                    <a:pt x="3414" y="1375"/>
                    <a:pt x="3502" y="1349"/>
                    <a:pt x="3549" y="1349"/>
                  </a:cubicBezTo>
                  <a:cubicBezTo>
                    <a:pt x="3568" y="1349"/>
                    <a:pt x="3581" y="1354"/>
                    <a:pt x="3582" y="1365"/>
                  </a:cubicBezTo>
                  <a:cubicBezTo>
                    <a:pt x="3711" y="1337"/>
                    <a:pt x="3836" y="1302"/>
                    <a:pt x="3958" y="1259"/>
                  </a:cubicBezTo>
                  <a:cubicBezTo>
                    <a:pt x="4136" y="1189"/>
                    <a:pt x="4381" y="1157"/>
                    <a:pt x="4571" y="1157"/>
                  </a:cubicBezTo>
                  <a:cubicBezTo>
                    <a:pt x="4671" y="1157"/>
                    <a:pt x="4757" y="1166"/>
                    <a:pt x="4808" y="1183"/>
                  </a:cubicBezTo>
                  <a:lnTo>
                    <a:pt x="5087" y="1111"/>
                  </a:lnTo>
                  <a:cubicBezTo>
                    <a:pt x="5178" y="1052"/>
                    <a:pt x="5270" y="1006"/>
                    <a:pt x="5322" y="1006"/>
                  </a:cubicBezTo>
                  <a:cubicBezTo>
                    <a:pt x="5347" y="1006"/>
                    <a:pt x="5363" y="1016"/>
                    <a:pt x="5366" y="1039"/>
                  </a:cubicBezTo>
                  <a:cubicBezTo>
                    <a:pt x="5367" y="1053"/>
                    <a:pt x="5368" y="1067"/>
                    <a:pt x="5369" y="1077"/>
                  </a:cubicBezTo>
                  <a:lnTo>
                    <a:pt x="5369" y="1077"/>
                  </a:lnTo>
                  <a:cubicBezTo>
                    <a:pt x="5455" y="1019"/>
                    <a:pt x="5716" y="983"/>
                    <a:pt x="5896" y="983"/>
                  </a:cubicBezTo>
                  <a:cubicBezTo>
                    <a:pt x="5999" y="983"/>
                    <a:pt x="6075" y="994"/>
                    <a:pt x="6077" y="1020"/>
                  </a:cubicBezTo>
                  <a:cubicBezTo>
                    <a:pt x="6081" y="1040"/>
                    <a:pt x="6082" y="1049"/>
                    <a:pt x="6110" y="1049"/>
                  </a:cubicBezTo>
                  <a:cubicBezTo>
                    <a:pt x="6130" y="1049"/>
                    <a:pt x="6164" y="1044"/>
                    <a:pt x="6224" y="1036"/>
                  </a:cubicBezTo>
                  <a:lnTo>
                    <a:pt x="6221" y="1002"/>
                  </a:lnTo>
                  <a:cubicBezTo>
                    <a:pt x="6215" y="964"/>
                    <a:pt x="6212" y="930"/>
                    <a:pt x="6353" y="911"/>
                  </a:cubicBezTo>
                  <a:cubicBezTo>
                    <a:pt x="6434" y="900"/>
                    <a:pt x="6516" y="889"/>
                    <a:pt x="6571" y="889"/>
                  </a:cubicBezTo>
                  <a:cubicBezTo>
                    <a:pt x="6612" y="889"/>
                    <a:pt x="6638" y="895"/>
                    <a:pt x="6641" y="911"/>
                  </a:cubicBezTo>
                  <a:cubicBezTo>
                    <a:pt x="6723" y="920"/>
                    <a:pt x="6805" y="930"/>
                    <a:pt x="6860" y="930"/>
                  </a:cubicBezTo>
                  <a:cubicBezTo>
                    <a:pt x="6901" y="930"/>
                    <a:pt x="6928" y="924"/>
                    <a:pt x="6926" y="908"/>
                  </a:cubicBezTo>
                  <a:cubicBezTo>
                    <a:pt x="6973" y="903"/>
                    <a:pt x="7021" y="901"/>
                    <a:pt x="7069" y="901"/>
                  </a:cubicBezTo>
                  <a:cubicBezTo>
                    <a:pt x="7117" y="901"/>
                    <a:pt x="7164" y="903"/>
                    <a:pt x="7211" y="908"/>
                  </a:cubicBezTo>
                  <a:lnTo>
                    <a:pt x="7775" y="835"/>
                  </a:lnTo>
                  <a:cubicBezTo>
                    <a:pt x="7875" y="795"/>
                    <a:pt x="8051" y="765"/>
                    <a:pt x="8141" y="765"/>
                  </a:cubicBezTo>
                  <a:cubicBezTo>
                    <a:pt x="8176" y="765"/>
                    <a:pt x="8198" y="770"/>
                    <a:pt x="8199" y="779"/>
                  </a:cubicBezTo>
                  <a:cubicBezTo>
                    <a:pt x="8199" y="779"/>
                    <a:pt x="8484" y="741"/>
                    <a:pt x="8618" y="688"/>
                  </a:cubicBezTo>
                  <a:cubicBezTo>
                    <a:pt x="8795" y="665"/>
                    <a:pt x="8916" y="649"/>
                    <a:pt x="8984" y="649"/>
                  </a:cubicBezTo>
                  <a:cubicBezTo>
                    <a:pt x="9025" y="649"/>
                    <a:pt x="9047" y="655"/>
                    <a:pt x="9048" y="669"/>
                  </a:cubicBezTo>
                  <a:cubicBezTo>
                    <a:pt x="9049" y="685"/>
                    <a:pt x="9050" y="693"/>
                    <a:pt x="9063" y="693"/>
                  </a:cubicBezTo>
                  <a:cubicBezTo>
                    <a:pt x="9078" y="693"/>
                    <a:pt x="9112" y="680"/>
                    <a:pt x="9189" y="651"/>
                  </a:cubicBezTo>
                  <a:cubicBezTo>
                    <a:pt x="9186" y="613"/>
                    <a:pt x="9327" y="597"/>
                    <a:pt x="9468" y="579"/>
                  </a:cubicBezTo>
                  <a:lnTo>
                    <a:pt x="9750" y="541"/>
                  </a:lnTo>
                  <a:cubicBezTo>
                    <a:pt x="9747" y="506"/>
                    <a:pt x="9747" y="506"/>
                    <a:pt x="9888" y="488"/>
                  </a:cubicBezTo>
                  <a:cubicBezTo>
                    <a:pt x="10029" y="469"/>
                    <a:pt x="10455" y="450"/>
                    <a:pt x="10596" y="431"/>
                  </a:cubicBezTo>
                  <a:cubicBezTo>
                    <a:pt x="10984" y="397"/>
                    <a:pt x="10981" y="400"/>
                    <a:pt x="10853" y="372"/>
                  </a:cubicBezTo>
                  <a:lnTo>
                    <a:pt x="10853" y="372"/>
                  </a:lnTo>
                  <a:cubicBezTo>
                    <a:pt x="10834" y="374"/>
                    <a:pt x="10818" y="374"/>
                    <a:pt x="10805" y="374"/>
                  </a:cubicBezTo>
                  <a:cubicBezTo>
                    <a:pt x="10745" y="374"/>
                    <a:pt x="10752" y="358"/>
                    <a:pt x="10867" y="358"/>
                  </a:cubicBezTo>
                  <a:cubicBezTo>
                    <a:pt x="10897" y="358"/>
                    <a:pt x="10935" y="360"/>
                    <a:pt x="10981" y="362"/>
                  </a:cubicBezTo>
                  <a:cubicBezTo>
                    <a:pt x="10992" y="362"/>
                    <a:pt x="11003" y="362"/>
                    <a:pt x="11016" y="362"/>
                  </a:cubicBezTo>
                  <a:cubicBezTo>
                    <a:pt x="11173" y="362"/>
                    <a:pt x="11528" y="396"/>
                    <a:pt x="11874" y="456"/>
                  </a:cubicBezTo>
                  <a:cubicBezTo>
                    <a:pt x="12125" y="510"/>
                    <a:pt x="12251" y="538"/>
                    <a:pt x="12310" y="557"/>
                  </a:cubicBezTo>
                  <a:cubicBezTo>
                    <a:pt x="12333" y="562"/>
                    <a:pt x="12348" y="565"/>
                    <a:pt x="12358" y="565"/>
                  </a:cubicBezTo>
                  <a:cubicBezTo>
                    <a:pt x="12375" y="565"/>
                    <a:pt x="12378" y="557"/>
                    <a:pt x="12382" y="547"/>
                  </a:cubicBezTo>
                  <a:cubicBezTo>
                    <a:pt x="12339" y="503"/>
                    <a:pt x="12336" y="484"/>
                    <a:pt x="12354" y="484"/>
                  </a:cubicBezTo>
                  <a:cubicBezTo>
                    <a:pt x="12380" y="484"/>
                    <a:pt x="12447" y="522"/>
                    <a:pt x="12504" y="585"/>
                  </a:cubicBezTo>
                  <a:cubicBezTo>
                    <a:pt x="12680" y="709"/>
                    <a:pt x="12785" y="770"/>
                    <a:pt x="12829" y="770"/>
                  </a:cubicBezTo>
                  <a:cubicBezTo>
                    <a:pt x="12839" y="770"/>
                    <a:pt x="12846" y="767"/>
                    <a:pt x="12849" y="760"/>
                  </a:cubicBezTo>
                  <a:cubicBezTo>
                    <a:pt x="12984" y="776"/>
                    <a:pt x="12981" y="785"/>
                    <a:pt x="13097" y="842"/>
                  </a:cubicBezTo>
                  <a:cubicBezTo>
                    <a:pt x="13075" y="879"/>
                    <a:pt x="13197" y="920"/>
                    <a:pt x="13429" y="1039"/>
                  </a:cubicBezTo>
                  <a:cubicBezTo>
                    <a:pt x="13535" y="1111"/>
                    <a:pt x="13535" y="1111"/>
                    <a:pt x="13517" y="1139"/>
                  </a:cubicBezTo>
                  <a:cubicBezTo>
                    <a:pt x="13539" y="1152"/>
                    <a:pt x="13560" y="1168"/>
                    <a:pt x="13582" y="1183"/>
                  </a:cubicBezTo>
                  <a:lnTo>
                    <a:pt x="13720" y="1293"/>
                  </a:lnTo>
                  <a:cubicBezTo>
                    <a:pt x="13846" y="1340"/>
                    <a:pt x="14043" y="1509"/>
                    <a:pt x="14206" y="1688"/>
                  </a:cubicBezTo>
                  <a:cubicBezTo>
                    <a:pt x="14284" y="1782"/>
                    <a:pt x="14356" y="1873"/>
                    <a:pt x="14413" y="1948"/>
                  </a:cubicBezTo>
                  <a:cubicBezTo>
                    <a:pt x="14450" y="2004"/>
                    <a:pt x="14482" y="2064"/>
                    <a:pt x="14507" y="2127"/>
                  </a:cubicBezTo>
                  <a:cubicBezTo>
                    <a:pt x="14507" y="2127"/>
                    <a:pt x="14526" y="2152"/>
                    <a:pt x="14557" y="2186"/>
                  </a:cubicBezTo>
                  <a:cubicBezTo>
                    <a:pt x="14588" y="2224"/>
                    <a:pt x="14635" y="2271"/>
                    <a:pt x="14682" y="2318"/>
                  </a:cubicBezTo>
                  <a:cubicBezTo>
                    <a:pt x="14808" y="2393"/>
                    <a:pt x="14877" y="2509"/>
                    <a:pt x="14811" y="2540"/>
                  </a:cubicBezTo>
                  <a:cubicBezTo>
                    <a:pt x="14745" y="2575"/>
                    <a:pt x="14751" y="2568"/>
                    <a:pt x="14870" y="2656"/>
                  </a:cubicBezTo>
                  <a:cubicBezTo>
                    <a:pt x="14949" y="2772"/>
                    <a:pt x="15015" y="2898"/>
                    <a:pt x="15058" y="3032"/>
                  </a:cubicBezTo>
                  <a:cubicBezTo>
                    <a:pt x="15098" y="3162"/>
                    <a:pt x="15122" y="3272"/>
                    <a:pt x="15096" y="3272"/>
                  </a:cubicBezTo>
                  <a:cubicBezTo>
                    <a:pt x="15092" y="3272"/>
                    <a:pt x="15085" y="3269"/>
                    <a:pt x="15077" y="3261"/>
                  </a:cubicBezTo>
                  <a:lnTo>
                    <a:pt x="15008" y="3283"/>
                  </a:lnTo>
                  <a:cubicBezTo>
                    <a:pt x="15043" y="3330"/>
                    <a:pt x="15068" y="3383"/>
                    <a:pt x="15087" y="3440"/>
                  </a:cubicBezTo>
                  <a:cubicBezTo>
                    <a:pt x="15102" y="3484"/>
                    <a:pt x="15109" y="3515"/>
                    <a:pt x="15109" y="3515"/>
                  </a:cubicBezTo>
                  <a:cubicBezTo>
                    <a:pt x="15140" y="3518"/>
                    <a:pt x="15181" y="3609"/>
                    <a:pt x="15259" y="4038"/>
                  </a:cubicBezTo>
                  <a:cubicBezTo>
                    <a:pt x="15312" y="4320"/>
                    <a:pt x="15453" y="4872"/>
                    <a:pt x="15507" y="5154"/>
                  </a:cubicBezTo>
                  <a:cubicBezTo>
                    <a:pt x="15563" y="5433"/>
                    <a:pt x="15641" y="5853"/>
                    <a:pt x="15635" y="6000"/>
                  </a:cubicBezTo>
                  <a:cubicBezTo>
                    <a:pt x="15666" y="6188"/>
                    <a:pt x="15717" y="6373"/>
                    <a:pt x="15776" y="6552"/>
                  </a:cubicBezTo>
                  <a:cubicBezTo>
                    <a:pt x="15839" y="6686"/>
                    <a:pt x="15892" y="6965"/>
                    <a:pt x="15858" y="6971"/>
                  </a:cubicBezTo>
                  <a:lnTo>
                    <a:pt x="15883" y="7112"/>
                  </a:lnTo>
                  <a:cubicBezTo>
                    <a:pt x="15930" y="7247"/>
                    <a:pt x="15970" y="7385"/>
                    <a:pt x="15999" y="7526"/>
                  </a:cubicBezTo>
                  <a:cubicBezTo>
                    <a:pt x="15964" y="7532"/>
                    <a:pt x="15958" y="7677"/>
                    <a:pt x="16017" y="7811"/>
                  </a:cubicBezTo>
                  <a:cubicBezTo>
                    <a:pt x="16018" y="7811"/>
                    <a:pt x="16019" y="7811"/>
                    <a:pt x="16020" y="7811"/>
                  </a:cubicBezTo>
                  <a:cubicBezTo>
                    <a:pt x="16056" y="7811"/>
                    <a:pt x="16081" y="7952"/>
                    <a:pt x="16133" y="8225"/>
                  </a:cubicBezTo>
                  <a:cubicBezTo>
                    <a:pt x="16143" y="8369"/>
                    <a:pt x="16372" y="9594"/>
                    <a:pt x="16597" y="10785"/>
                  </a:cubicBezTo>
                  <a:cubicBezTo>
                    <a:pt x="16716" y="11378"/>
                    <a:pt x="16829" y="11964"/>
                    <a:pt x="16917" y="12402"/>
                  </a:cubicBezTo>
                  <a:cubicBezTo>
                    <a:pt x="16961" y="12619"/>
                    <a:pt x="16998" y="12800"/>
                    <a:pt x="17026" y="12926"/>
                  </a:cubicBezTo>
                  <a:cubicBezTo>
                    <a:pt x="17036" y="12995"/>
                    <a:pt x="17052" y="13060"/>
                    <a:pt x="17073" y="13123"/>
                  </a:cubicBezTo>
                  <a:cubicBezTo>
                    <a:pt x="17073" y="13123"/>
                    <a:pt x="17102" y="13264"/>
                    <a:pt x="17155" y="13543"/>
                  </a:cubicBezTo>
                  <a:cubicBezTo>
                    <a:pt x="17183" y="13684"/>
                    <a:pt x="17236" y="13963"/>
                    <a:pt x="17236" y="13963"/>
                  </a:cubicBezTo>
                  <a:cubicBezTo>
                    <a:pt x="17167" y="13976"/>
                    <a:pt x="17327" y="14671"/>
                    <a:pt x="17459" y="15082"/>
                  </a:cubicBezTo>
                  <a:cubicBezTo>
                    <a:pt x="17518" y="15213"/>
                    <a:pt x="17562" y="15351"/>
                    <a:pt x="17587" y="15492"/>
                  </a:cubicBezTo>
                  <a:cubicBezTo>
                    <a:pt x="17518" y="15505"/>
                    <a:pt x="17612" y="15922"/>
                    <a:pt x="17713" y="16191"/>
                  </a:cubicBezTo>
                  <a:cubicBezTo>
                    <a:pt x="17813" y="16320"/>
                    <a:pt x="17844" y="16458"/>
                    <a:pt x="17775" y="16470"/>
                  </a:cubicBezTo>
                  <a:cubicBezTo>
                    <a:pt x="17703" y="16483"/>
                    <a:pt x="17766" y="16761"/>
                    <a:pt x="17935" y="17018"/>
                  </a:cubicBezTo>
                  <a:cubicBezTo>
                    <a:pt x="18004" y="17150"/>
                    <a:pt x="18004" y="17150"/>
                    <a:pt x="18001" y="17297"/>
                  </a:cubicBezTo>
                  <a:cubicBezTo>
                    <a:pt x="17961" y="17444"/>
                    <a:pt x="17990" y="17580"/>
                    <a:pt x="18027" y="17580"/>
                  </a:cubicBezTo>
                  <a:cubicBezTo>
                    <a:pt x="18028" y="17580"/>
                    <a:pt x="18028" y="17580"/>
                    <a:pt x="18029" y="17579"/>
                  </a:cubicBezTo>
                  <a:cubicBezTo>
                    <a:pt x="18126" y="17695"/>
                    <a:pt x="18164" y="17852"/>
                    <a:pt x="18123" y="17996"/>
                  </a:cubicBezTo>
                  <a:cubicBezTo>
                    <a:pt x="18117" y="18288"/>
                    <a:pt x="18117" y="18288"/>
                    <a:pt x="18217" y="18413"/>
                  </a:cubicBezTo>
                  <a:cubicBezTo>
                    <a:pt x="18321" y="18538"/>
                    <a:pt x="18446" y="19096"/>
                    <a:pt x="18408" y="19247"/>
                  </a:cubicBezTo>
                  <a:cubicBezTo>
                    <a:pt x="18439" y="19382"/>
                    <a:pt x="18437" y="19526"/>
                    <a:pt x="18469" y="19526"/>
                  </a:cubicBezTo>
                  <a:cubicBezTo>
                    <a:pt x="18470" y="19526"/>
                    <a:pt x="18470" y="19526"/>
                    <a:pt x="18471" y="19525"/>
                  </a:cubicBezTo>
                  <a:lnTo>
                    <a:pt x="18471" y="19525"/>
                  </a:lnTo>
                  <a:lnTo>
                    <a:pt x="18468" y="19670"/>
                  </a:lnTo>
                  <a:cubicBezTo>
                    <a:pt x="18499" y="19808"/>
                    <a:pt x="18531" y="19949"/>
                    <a:pt x="18531" y="19949"/>
                  </a:cubicBezTo>
                  <a:lnTo>
                    <a:pt x="18565" y="19942"/>
                  </a:lnTo>
                  <a:cubicBezTo>
                    <a:pt x="18600" y="20080"/>
                    <a:pt x="18753" y="20920"/>
                    <a:pt x="18976" y="21892"/>
                  </a:cubicBezTo>
                  <a:cubicBezTo>
                    <a:pt x="19271" y="23187"/>
                    <a:pt x="19361" y="23584"/>
                    <a:pt x="19383" y="23584"/>
                  </a:cubicBezTo>
                  <a:cubicBezTo>
                    <a:pt x="19387" y="23584"/>
                    <a:pt x="19389" y="23572"/>
                    <a:pt x="19389" y="23549"/>
                  </a:cubicBezTo>
                  <a:cubicBezTo>
                    <a:pt x="19398" y="23519"/>
                    <a:pt x="19407" y="23506"/>
                    <a:pt x="19416" y="23506"/>
                  </a:cubicBezTo>
                  <a:cubicBezTo>
                    <a:pt x="19451" y="23506"/>
                    <a:pt x="19485" y="23708"/>
                    <a:pt x="19452" y="23828"/>
                  </a:cubicBezTo>
                  <a:cubicBezTo>
                    <a:pt x="19487" y="23966"/>
                    <a:pt x="19512" y="24251"/>
                    <a:pt x="19577" y="24530"/>
                  </a:cubicBezTo>
                  <a:cubicBezTo>
                    <a:pt x="19640" y="24806"/>
                    <a:pt x="19703" y="25085"/>
                    <a:pt x="19668" y="25091"/>
                  </a:cubicBezTo>
                  <a:lnTo>
                    <a:pt x="19700" y="25229"/>
                  </a:lnTo>
                  <a:cubicBezTo>
                    <a:pt x="19834" y="25495"/>
                    <a:pt x="20022" y="26326"/>
                    <a:pt x="20082" y="26749"/>
                  </a:cubicBezTo>
                  <a:cubicBezTo>
                    <a:pt x="20132" y="26984"/>
                    <a:pt x="20195" y="27213"/>
                    <a:pt x="20276" y="27438"/>
                  </a:cubicBezTo>
                  <a:cubicBezTo>
                    <a:pt x="20377" y="27708"/>
                    <a:pt x="20377" y="27708"/>
                    <a:pt x="20373" y="27855"/>
                  </a:cubicBezTo>
                  <a:cubicBezTo>
                    <a:pt x="20336" y="27861"/>
                    <a:pt x="20490" y="28689"/>
                    <a:pt x="20560" y="28689"/>
                  </a:cubicBezTo>
                  <a:cubicBezTo>
                    <a:pt x="20560" y="28689"/>
                    <a:pt x="20561" y="28689"/>
                    <a:pt x="20561" y="28689"/>
                  </a:cubicBezTo>
                  <a:lnTo>
                    <a:pt x="20561" y="28689"/>
                  </a:lnTo>
                  <a:lnTo>
                    <a:pt x="20558" y="28833"/>
                  </a:lnTo>
                  <a:cubicBezTo>
                    <a:pt x="20555" y="28974"/>
                    <a:pt x="20618" y="29103"/>
                    <a:pt x="20656" y="29103"/>
                  </a:cubicBezTo>
                  <a:cubicBezTo>
                    <a:pt x="20657" y="29103"/>
                    <a:pt x="20658" y="29103"/>
                    <a:pt x="20659" y="29102"/>
                  </a:cubicBezTo>
                  <a:cubicBezTo>
                    <a:pt x="20661" y="29102"/>
                    <a:pt x="20664" y="29102"/>
                    <a:pt x="20667" y="29102"/>
                  </a:cubicBezTo>
                  <a:cubicBezTo>
                    <a:pt x="20730" y="29102"/>
                    <a:pt x="20756" y="29237"/>
                    <a:pt x="20687" y="29388"/>
                  </a:cubicBezTo>
                  <a:cubicBezTo>
                    <a:pt x="20616" y="29400"/>
                    <a:pt x="20645" y="29532"/>
                    <a:pt x="20678" y="29532"/>
                  </a:cubicBezTo>
                  <a:cubicBezTo>
                    <a:pt x="20679" y="29532"/>
                    <a:pt x="20680" y="29532"/>
                    <a:pt x="20680" y="29532"/>
                  </a:cubicBezTo>
                  <a:cubicBezTo>
                    <a:pt x="20749" y="29666"/>
                    <a:pt x="20815" y="29798"/>
                    <a:pt x="20812" y="29942"/>
                  </a:cubicBezTo>
                  <a:cubicBezTo>
                    <a:pt x="20842" y="30077"/>
                    <a:pt x="20872" y="30209"/>
                    <a:pt x="20938" y="30209"/>
                  </a:cubicBezTo>
                  <a:cubicBezTo>
                    <a:pt x="20941" y="30209"/>
                    <a:pt x="20944" y="30209"/>
                    <a:pt x="20947" y="30209"/>
                  </a:cubicBezTo>
                  <a:cubicBezTo>
                    <a:pt x="20948" y="30209"/>
                    <a:pt x="20948" y="30208"/>
                    <a:pt x="20949" y="30208"/>
                  </a:cubicBezTo>
                  <a:cubicBezTo>
                    <a:pt x="20983" y="30208"/>
                    <a:pt x="21013" y="30343"/>
                    <a:pt x="21044" y="30478"/>
                  </a:cubicBezTo>
                  <a:cubicBezTo>
                    <a:pt x="21038" y="30479"/>
                    <a:pt x="21033" y="30480"/>
                    <a:pt x="21028" y="30480"/>
                  </a:cubicBezTo>
                  <a:cubicBezTo>
                    <a:pt x="21007" y="30480"/>
                    <a:pt x="20998" y="30461"/>
                    <a:pt x="20944" y="30353"/>
                  </a:cubicBezTo>
                  <a:lnTo>
                    <a:pt x="20944" y="30353"/>
                  </a:lnTo>
                  <a:lnTo>
                    <a:pt x="21006" y="30632"/>
                  </a:lnTo>
                  <a:cubicBezTo>
                    <a:pt x="21038" y="30770"/>
                    <a:pt x="21066" y="31055"/>
                    <a:pt x="21031" y="31061"/>
                  </a:cubicBezTo>
                  <a:cubicBezTo>
                    <a:pt x="21027" y="31161"/>
                    <a:pt x="21042" y="31258"/>
                    <a:pt x="21065" y="31258"/>
                  </a:cubicBezTo>
                  <a:cubicBezTo>
                    <a:pt x="21074" y="31258"/>
                    <a:pt x="21086" y="31239"/>
                    <a:pt x="21097" y="31193"/>
                  </a:cubicBezTo>
                  <a:cubicBezTo>
                    <a:pt x="21109" y="31190"/>
                    <a:pt x="21119" y="31189"/>
                    <a:pt x="21128" y="31189"/>
                  </a:cubicBezTo>
                  <a:cubicBezTo>
                    <a:pt x="21168" y="31189"/>
                    <a:pt x="21178" y="31229"/>
                    <a:pt x="21232" y="31459"/>
                  </a:cubicBezTo>
                  <a:cubicBezTo>
                    <a:pt x="21263" y="31597"/>
                    <a:pt x="21295" y="31735"/>
                    <a:pt x="21260" y="31741"/>
                  </a:cubicBezTo>
                  <a:cubicBezTo>
                    <a:pt x="21223" y="31747"/>
                    <a:pt x="21223" y="31747"/>
                    <a:pt x="21288" y="32026"/>
                  </a:cubicBezTo>
                  <a:cubicBezTo>
                    <a:pt x="21382" y="32443"/>
                    <a:pt x="21583" y="32841"/>
                    <a:pt x="21686" y="32966"/>
                  </a:cubicBezTo>
                  <a:cubicBezTo>
                    <a:pt x="21702" y="32964"/>
                    <a:pt x="21714" y="32961"/>
                    <a:pt x="21723" y="32961"/>
                  </a:cubicBezTo>
                  <a:cubicBezTo>
                    <a:pt x="21754" y="32961"/>
                    <a:pt x="21747" y="32988"/>
                    <a:pt x="21718" y="33104"/>
                  </a:cubicBezTo>
                  <a:cubicBezTo>
                    <a:pt x="21680" y="33111"/>
                    <a:pt x="21715" y="33248"/>
                    <a:pt x="21746" y="33389"/>
                  </a:cubicBezTo>
                  <a:cubicBezTo>
                    <a:pt x="21747" y="33389"/>
                    <a:pt x="21747" y="33389"/>
                    <a:pt x="21748" y="33389"/>
                  </a:cubicBezTo>
                  <a:cubicBezTo>
                    <a:pt x="21770" y="33389"/>
                    <a:pt x="21775" y="33449"/>
                    <a:pt x="21767" y="33449"/>
                  </a:cubicBezTo>
                  <a:cubicBezTo>
                    <a:pt x="21763" y="33449"/>
                    <a:pt x="21756" y="33434"/>
                    <a:pt x="21746" y="33389"/>
                  </a:cubicBezTo>
                  <a:cubicBezTo>
                    <a:pt x="21745" y="33390"/>
                    <a:pt x="21744" y="33390"/>
                    <a:pt x="21744" y="33390"/>
                  </a:cubicBezTo>
                  <a:cubicBezTo>
                    <a:pt x="21707" y="33390"/>
                    <a:pt x="21676" y="33252"/>
                    <a:pt x="21646" y="33117"/>
                  </a:cubicBezTo>
                  <a:lnTo>
                    <a:pt x="21611" y="33123"/>
                  </a:lnTo>
                  <a:cubicBezTo>
                    <a:pt x="21570" y="33270"/>
                    <a:pt x="21608" y="33427"/>
                    <a:pt x="21705" y="33540"/>
                  </a:cubicBezTo>
                  <a:cubicBezTo>
                    <a:pt x="21774" y="33671"/>
                    <a:pt x="21774" y="33671"/>
                    <a:pt x="21771" y="33819"/>
                  </a:cubicBezTo>
                  <a:cubicBezTo>
                    <a:pt x="21765" y="33960"/>
                    <a:pt x="21762" y="34101"/>
                    <a:pt x="21794" y="34101"/>
                  </a:cubicBezTo>
                  <a:cubicBezTo>
                    <a:pt x="21795" y="34101"/>
                    <a:pt x="21795" y="34101"/>
                    <a:pt x="21796" y="34101"/>
                  </a:cubicBezTo>
                  <a:cubicBezTo>
                    <a:pt x="21796" y="34101"/>
                    <a:pt x="21862" y="34380"/>
                    <a:pt x="21859" y="34524"/>
                  </a:cubicBezTo>
                  <a:cubicBezTo>
                    <a:pt x="21926" y="34799"/>
                    <a:pt x="21934" y="34928"/>
                    <a:pt x="21969" y="34928"/>
                  </a:cubicBezTo>
                  <a:cubicBezTo>
                    <a:pt x="21970" y="34928"/>
                    <a:pt x="21971" y="34928"/>
                    <a:pt x="21972" y="34928"/>
                  </a:cubicBezTo>
                  <a:cubicBezTo>
                    <a:pt x="21972" y="34928"/>
                    <a:pt x="21972" y="34928"/>
                    <a:pt x="21973" y="34928"/>
                  </a:cubicBezTo>
                  <a:cubicBezTo>
                    <a:pt x="22007" y="34928"/>
                    <a:pt x="22028" y="35061"/>
                    <a:pt x="22047" y="35195"/>
                  </a:cubicBezTo>
                  <a:cubicBezTo>
                    <a:pt x="22069" y="35328"/>
                    <a:pt x="22087" y="35461"/>
                    <a:pt x="22124" y="35461"/>
                  </a:cubicBezTo>
                  <a:cubicBezTo>
                    <a:pt x="22124" y="35461"/>
                    <a:pt x="22125" y="35461"/>
                    <a:pt x="22125" y="35461"/>
                  </a:cubicBezTo>
                  <a:cubicBezTo>
                    <a:pt x="22126" y="35461"/>
                    <a:pt x="22126" y="35461"/>
                    <a:pt x="22126" y="35461"/>
                  </a:cubicBezTo>
                  <a:cubicBezTo>
                    <a:pt x="22155" y="35461"/>
                    <a:pt x="22232" y="35590"/>
                    <a:pt x="22244" y="35865"/>
                  </a:cubicBezTo>
                  <a:cubicBezTo>
                    <a:pt x="22298" y="36138"/>
                    <a:pt x="22298" y="36141"/>
                    <a:pt x="22235" y="36279"/>
                  </a:cubicBezTo>
                  <a:cubicBezTo>
                    <a:pt x="22200" y="36282"/>
                    <a:pt x="22210" y="36420"/>
                    <a:pt x="22219" y="36555"/>
                  </a:cubicBezTo>
                  <a:cubicBezTo>
                    <a:pt x="22219" y="36555"/>
                    <a:pt x="22222" y="36589"/>
                    <a:pt x="22219" y="36642"/>
                  </a:cubicBezTo>
                  <a:cubicBezTo>
                    <a:pt x="22216" y="36705"/>
                    <a:pt x="22204" y="36768"/>
                    <a:pt x="22188" y="36830"/>
                  </a:cubicBezTo>
                  <a:cubicBezTo>
                    <a:pt x="22150" y="36968"/>
                    <a:pt x="22185" y="36968"/>
                    <a:pt x="22222" y="36968"/>
                  </a:cubicBezTo>
                  <a:lnTo>
                    <a:pt x="22291" y="36971"/>
                  </a:lnTo>
                  <a:cubicBezTo>
                    <a:pt x="22291" y="37109"/>
                    <a:pt x="22216" y="37244"/>
                    <a:pt x="22182" y="37244"/>
                  </a:cubicBezTo>
                  <a:cubicBezTo>
                    <a:pt x="22110" y="37376"/>
                    <a:pt x="22110" y="37376"/>
                    <a:pt x="22182" y="37382"/>
                  </a:cubicBezTo>
                  <a:cubicBezTo>
                    <a:pt x="22210" y="37382"/>
                    <a:pt x="22263" y="37523"/>
                    <a:pt x="22194" y="37796"/>
                  </a:cubicBezTo>
                  <a:cubicBezTo>
                    <a:pt x="22169" y="38068"/>
                    <a:pt x="22145" y="38338"/>
                    <a:pt x="22111" y="38338"/>
                  </a:cubicBezTo>
                  <a:cubicBezTo>
                    <a:pt x="22110" y="38338"/>
                    <a:pt x="22110" y="38338"/>
                    <a:pt x="22110" y="38338"/>
                  </a:cubicBezTo>
                  <a:cubicBezTo>
                    <a:pt x="22088" y="38400"/>
                    <a:pt x="22078" y="38463"/>
                    <a:pt x="22078" y="38526"/>
                  </a:cubicBezTo>
                  <a:cubicBezTo>
                    <a:pt x="22078" y="38554"/>
                    <a:pt x="22075" y="38582"/>
                    <a:pt x="22078" y="38614"/>
                  </a:cubicBezTo>
                  <a:cubicBezTo>
                    <a:pt x="22091" y="38755"/>
                    <a:pt x="22066" y="38889"/>
                    <a:pt x="21962" y="39287"/>
                  </a:cubicBezTo>
                  <a:cubicBezTo>
                    <a:pt x="21746" y="39942"/>
                    <a:pt x="21730" y="39936"/>
                    <a:pt x="21802" y="39958"/>
                  </a:cubicBezTo>
                  <a:cubicBezTo>
                    <a:pt x="21837" y="39967"/>
                    <a:pt x="21871" y="39977"/>
                    <a:pt x="21771" y="40090"/>
                  </a:cubicBezTo>
                  <a:cubicBezTo>
                    <a:pt x="21702" y="40212"/>
                    <a:pt x="21708" y="40356"/>
                    <a:pt x="21649" y="40629"/>
                  </a:cubicBezTo>
                  <a:cubicBezTo>
                    <a:pt x="21636" y="40770"/>
                    <a:pt x="21705" y="40795"/>
                    <a:pt x="21737" y="40807"/>
                  </a:cubicBezTo>
                  <a:cubicBezTo>
                    <a:pt x="21806" y="40832"/>
                    <a:pt x="21806" y="40832"/>
                    <a:pt x="21680" y="41086"/>
                  </a:cubicBezTo>
                  <a:cubicBezTo>
                    <a:pt x="21639" y="41210"/>
                    <a:pt x="21567" y="41323"/>
                    <a:pt x="21528" y="41323"/>
                  </a:cubicBezTo>
                  <a:cubicBezTo>
                    <a:pt x="21525" y="41323"/>
                    <a:pt x="21523" y="41322"/>
                    <a:pt x="21520" y="41321"/>
                  </a:cubicBezTo>
                  <a:cubicBezTo>
                    <a:pt x="21492" y="41309"/>
                    <a:pt x="21536" y="41177"/>
                    <a:pt x="21536" y="41177"/>
                  </a:cubicBezTo>
                  <a:lnTo>
                    <a:pt x="21580" y="41045"/>
                  </a:lnTo>
                  <a:cubicBezTo>
                    <a:pt x="21573" y="41043"/>
                    <a:pt x="21565" y="41040"/>
                    <a:pt x="21558" y="41040"/>
                  </a:cubicBezTo>
                  <a:cubicBezTo>
                    <a:pt x="21530" y="41040"/>
                    <a:pt x="21497" y="41076"/>
                    <a:pt x="21423" y="41280"/>
                  </a:cubicBezTo>
                  <a:cubicBezTo>
                    <a:pt x="21335" y="41393"/>
                    <a:pt x="21282" y="41519"/>
                    <a:pt x="21314" y="41531"/>
                  </a:cubicBezTo>
                  <a:cubicBezTo>
                    <a:pt x="21226" y="41644"/>
                    <a:pt x="21125" y="41898"/>
                    <a:pt x="21006" y="42145"/>
                  </a:cubicBezTo>
                  <a:cubicBezTo>
                    <a:pt x="20878" y="42390"/>
                    <a:pt x="20687" y="42753"/>
                    <a:pt x="20593" y="42857"/>
                  </a:cubicBezTo>
                  <a:cubicBezTo>
                    <a:pt x="20449" y="43092"/>
                    <a:pt x="20373" y="43205"/>
                    <a:pt x="20405" y="43226"/>
                  </a:cubicBezTo>
                  <a:cubicBezTo>
                    <a:pt x="20459" y="43261"/>
                    <a:pt x="20403" y="43364"/>
                    <a:pt x="20369" y="43364"/>
                  </a:cubicBezTo>
                  <a:cubicBezTo>
                    <a:pt x="20366" y="43364"/>
                    <a:pt x="20363" y="43363"/>
                    <a:pt x="20361" y="43361"/>
                  </a:cubicBezTo>
                  <a:cubicBezTo>
                    <a:pt x="20330" y="43380"/>
                    <a:pt x="20242" y="43490"/>
                    <a:pt x="20132" y="43640"/>
                  </a:cubicBezTo>
                  <a:cubicBezTo>
                    <a:pt x="20016" y="43787"/>
                    <a:pt x="19859" y="43972"/>
                    <a:pt x="19715" y="44163"/>
                  </a:cubicBezTo>
                  <a:cubicBezTo>
                    <a:pt x="19574" y="44358"/>
                    <a:pt x="19418" y="44536"/>
                    <a:pt x="19295" y="44681"/>
                  </a:cubicBezTo>
                  <a:cubicBezTo>
                    <a:pt x="19176" y="44828"/>
                    <a:pt x="19095" y="44938"/>
                    <a:pt x="19085" y="44975"/>
                  </a:cubicBezTo>
                  <a:cubicBezTo>
                    <a:pt x="19085" y="44975"/>
                    <a:pt x="19063" y="45003"/>
                    <a:pt x="19029" y="45041"/>
                  </a:cubicBezTo>
                  <a:cubicBezTo>
                    <a:pt x="18988" y="45088"/>
                    <a:pt x="18947" y="45135"/>
                    <a:pt x="18900" y="45179"/>
                  </a:cubicBezTo>
                  <a:cubicBezTo>
                    <a:pt x="18728" y="45320"/>
                    <a:pt x="18562" y="45467"/>
                    <a:pt x="18405" y="45627"/>
                  </a:cubicBezTo>
                  <a:cubicBezTo>
                    <a:pt x="18227" y="45812"/>
                    <a:pt x="18036" y="45956"/>
                    <a:pt x="17998" y="46019"/>
                  </a:cubicBezTo>
                  <a:lnTo>
                    <a:pt x="17681" y="46285"/>
                  </a:lnTo>
                  <a:cubicBezTo>
                    <a:pt x="17453" y="46432"/>
                    <a:pt x="17330" y="46498"/>
                    <a:pt x="17243" y="46611"/>
                  </a:cubicBezTo>
                  <a:cubicBezTo>
                    <a:pt x="17170" y="46693"/>
                    <a:pt x="17165" y="46730"/>
                    <a:pt x="17158" y="46730"/>
                  </a:cubicBezTo>
                  <a:cubicBezTo>
                    <a:pt x="17155" y="46730"/>
                    <a:pt x="17153" y="46727"/>
                    <a:pt x="17149" y="46721"/>
                  </a:cubicBezTo>
                  <a:cubicBezTo>
                    <a:pt x="17147" y="46717"/>
                    <a:pt x="17143" y="46716"/>
                    <a:pt x="17138" y="46716"/>
                  </a:cubicBezTo>
                  <a:cubicBezTo>
                    <a:pt x="17086" y="46716"/>
                    <a:pt x="16878" y="46891"/>
                    <a:pt x="16440" y="47137"/>
                  </a:cubicBezTo>
                  <a:cubicBezTo>
                    <a:pt x="16094" y="47341"/>
                    <a:pt x="16001" y="47396"/>
                    <a:pt x="16029" y="47396"/>
                  </a:cubicBezTo>
                  <a:cubicBezTo>
                    <a:pt x="16039" y="47396"/>
                    <a:pt x="16066" y="47389"/>
                    <a:pt x="16102" y="47379"/>
                  </a:cubicBezTo>
                  <a:lnTo>
                    <a:pt x="16102" y="47379"/>
                  </a:lnTo>
                  <a:cubicBezTo>
                    <a:pt x="15809" y="47571"/>
                    <a:pt x="15696" y="47614"/>
                    <a:pt x="15649" y="47614"/>
                  </a:cubicBezTo>
                  <a:cubicBezTo>
                    <a:pt x="15623" y="47614"/>
                    <a:pt x="15618" y="47601"/>
                    <a:pt x="15613" y="47592"/>
                  </a:cubicBezTo>
                  <a:cubicBezTo>
                    <a:pt x="15640" y="47556"/>
                    <a:pt x="15638" y="47541"/>
                    <a:pt x="15620" y="47541"/>
                  </a:cubicBezTo>
                  <a:cubicBezTo>
                    <a:pt x="15576" y="47541"/>
                    <a:pt x="15443" y="47624"/>
                    <a:pt x="15381" y="47730"/>
                  </a:cubicBezTo>
                  <a:cubicBezTo>
                    <a:pt x="15299" y="47828"/>
                    <a:pt x="15103" y="47908"/>
                    <a:pt x="15037" y="47908"/>
                  </a:cubicBezTo>
                  <a:cubicBezTo>
                    <a:pt x="15024" y="47908"/>
                    <a:pt x="15017" y="47905"/>
                    <a:pt x="15015" y="47899"/>
                  </a:cubicBezTo>
                  <a:cubicBezTo>
                    <a:pt x="15005" y="47864"/>
                    <a:pt x="15134" y="47824"/>
                    <a:pt x="15259" y="47777"/>
                  </a:cubicBezTo>
                  <a:lnTo>
                    <a:pt x="15234" y="47708"/>
                  </a:lnTo>
                  <a:cubicBezTo>
                    <a:pt x="15149" y="47736"/>
                    <a:pt x="15068" y="47777"/>
                    <a:pt x="14996" y="47833"/>
                  </a:cubicBezTo>
                  <a:cubicBezTo>
                    <a:pt x="14905" y="47864"/>
                    <a:pt x="14817" y="47905"/>
                    <a:pt x="14736" y="47955"/>
                  </a:cubicBezTo>
                  <a:cubicBezTo>
                    <a:pt x="14624" y="48025"/>
                    <a:pt x="14619" y="48060"/>
                    <a:pt x="14724" y="48060"/>
                  </a:cubicBezTo>
                  <a:cubicBezTo>
                    <a:pt x="14737" y="48060"/>
                    <a:pt x="14751" y="48060"/>
                    <a:pt x="14767" y="48059"/>
                  </a:cubicBezTo>
                  <a:cubicBezTo>
                    <a:pt x="14784" y="48057"/>
                    <a:pt x="14797" y="48057"/>
                    <a:pt x="14807" y="48057"/>
                  </a:cubicBezTo>
                  <a:cubicBezTo>
                    <a:pt x="14879" y="48057"/>
                    <a:pt x="14761" y="48096"/>
                    <a:pt x="14642" y="48137"/>
                  </a:cubicBezTo>
                  <a:cubicBezTo>
                    <a:pt x="14548" y="48155"/>
                    <a:pt x="14485" y="48163"/>
                    <a:pt x="14446" y="48163"/>
                  </a:cubicBezTo>
                  <a:cubicBezTo>
                    <a:pt x="14368" y="48163"/>
                    <a:pt x="14392" y="48130"/>
                    <a:pt x="14476" y="48078"/>
                  </a:cubicBezTo>
                  <a:cubicBezTo>
                    <a:pt x="14610" y="48034"/>
                    <a:pt x="14601" y="47999"/>
                    <a:pt x="14592" y="47965"/>
                  </a:cubicBezTo>
                  <a:cubicBezTo>
                    <a:pt x="14591" y="47963"/>
                    <a:pt x="14588" y="47962"/>
                    <a:pt x="14584" y="47962"/>
                  </a:cubicBezTo>
                  <a:cubicBezTo>
                    <a:pt x="14508" y="47962"/>
                    <a:pt x="13918" y="48225"/>
                    <a:pt x="13808" y="48331"/>
                  </a:cubicBezTo>
                  <a:lnTo>
                    <a:pt x="13799" y="48300"/>
                  </a:lnTo>
                  <a:cubicBezTo>
                    <a:pt x="13797" y="48295"/>
                    <a:pt x="13790" y="48292"/>
                    <a:pt x="13777" y="48292"/>
                  </a:cubicBezTo>
                  <a:cubicBezTo>
                    <a:pt x="13706" y="48292"/>
                    <a:pt x="13475" y="48367"/>
                    <a:pt x="13247" y="48441"/>
                  </a:cubicBezTo>
                  <a:cubicBezTo>
                    <a:pt x="12978" y="48529"/>
                    <a:pt x="12840" y="48576"/>
                    <a:pt x="12852" y="48607"/>
                  </a:cubicBezTo>
                  <a:cubicBezTo>
                    <a:pt x="12862" y="48642"/>
                    <a:pt x="12871" y="48676"/>
                    <a:pt x="12736" y="48723"/>
                  </a:cubicBezTo>
                  <a:cubicBezTo>
                    <a:pt x="12783" y="48707"/>
                    <a:pt x="12815" y="48700"/>
                    <a:pt x="12837" y="48700"/>
                  </a:cubicBezTo>
                  <a:cubicBezTo>
                    <a:pt x="12878" y="48700"/>
                    <a:pt x="12885" y="48723"/>
                    <a:pt x="12893" y="48745"/>
                  </a:cubicBezTo>
                  <a:cubicBezTo>
                    <a:pt x="12893" y="48745"/>
                    <a:pt x="12611" y="48802"/>
                    <a:pt x="12467" y="48811"/>
                  </a:cubicBezTo>
                  <a:cubicBezTo>
                    <a:pt x="12175" y="48830"/>
                    <a:pt x="11893" y="48883"/>
                    <a:pt x="11351" y="49062"/>
                  </a:cubicBezTo>
                  <a:cubicBezTo>
                    <a:pt x="11082" y="49149"/>
                    <a:pt x="10674" y="49284"/>
                    <a:pt x="10530" y="49294"/>
                  </a:cubicBezTo>
                  <a:cubicBezTo>
                    <a:pt x="10261" y="49381"/>
                    <a:pt x="10123" y="49425"/>
                    <a:pt x="10135" y="49460"/>
                  </a:cubicBezTo>
                  <a:lnTo>
                    <a:pt x="9863" y="49550"/>
                  </a:lnTo>
                  <a:cubicBezTo>
                    <a:pt x="9718" y="49560"/>
                    <a:pt x="9449" y="49648"/>
                    <a:pt x="9458" y="49682"/>
                  </a:cubicBezTo>
                  <a:cubicBezTo>
                    <a:pt x="9333" y="49760"/>
                    <a:pt x="9186" y="49770"/>
                    <a:pt x="9051" y="49814"/>
                  </a:cubicBezTo>
                  <a:cubicBezTo>
                    <a:pt x="8759" y="49836"/>
                    <a:pt x="8759" y="49836"/>
                    <a:pt x="8926" y="49892"/>
                  </a:cubicBezTo>
                  <a:cubicBezTo>
                    <a:pt x="8928" y="49900"/>
                    <a:pt x="8944" y="49903"/>
                    <a:pt x="8968" y="49903"/>
                  </a:cubicBezTo>
                  <a:cubicBezTo>
                    <a:pt x="9054" y="49903"/>
                    <a:pt x="9247" y="49863"/>
                    <a:pt x="9352" y="49829"/>
                  </a:cubicBezTo>
                  <a:lnTo>
                    <a:pt x="9759" y="49698"/>
                  </a:lnTo>
                  <a:lnTo>
                    <a:pt x="9759" y="49698"/>
                  </a:lnTo>
                  <a:lnTo>
                    <a:pt x="9364" y="49864"/>
                  </a:lnTo>
                  <a:cubicBezTo>
                    <a:pt x="9226" y="49908"/>
                    <a:pt x="8966" y="50030"/>
                    <a:pt x="8979" y="50064"/>
                  </a:cubicBezTo>
                  <a:cubicBezTo>
                    <a:pt x="8979" y="50064"/>
                    <a:pt x="8988" y="50099"/>
                    <a:pt x="8854" y="50143"/>
                  </a:cubicBezTo>
                  <a:cubicBezTo>
                    <a:pt x="8854" y="50143"/>
                    <a:pt x="8841" y="50108"/>
                    <a:pt x="8832" y="50074"/>
                  </a:cubicBezTo>
                  <a:cubicBezTo>
                    <a:pt x="8957" y="49995"/>
                    <a:pt x="8948" y="49961"/>
                    <a:pt x="8935" y="49927"/>
                  </a:cubicBezTo>
                  <a:cubicBezTo>
                    <a:pt x="8920" y="49924"/>
                    <a:pt x="8902" y="49923"/>
                    <a:pt x="8883" y="49923"/>
                  </a:cubicBezTo>
                  <a:cubicBezTo>
                    <a:pt x="8704" y="49923"/>
                    <a:pt x="8366" y="50009"/>
                    <a:pt x="8383" y="50071"/>
                  </a:cubicBezTo>
                  <a:cubicBezTo>
                    <a:pt x="8296" y="50105"/>
                    <a:pt x="8202" y="50124"/>
                    <a:pt x="8105" y="50124"/>
                  </a:cubicBezTo>
                  <a:cubicBezTo>
                    <a:pt x="8102" y="50116"/>
                    <a:pt x="8094" y="50112"/>
                    <a:pt x="8081" y="50112"/>
                  </a:cubicBezTo>
                  <a:cubicBezTo>
                    <a:pt x="8035" y="50112"/>
                    <a:pt x="7932" y="50159"/>
                    <a:pt x="7844" y="50246"/>
                  </a:cubicBezTo>
                  <a:cubicBezTo>
                    <a:pt x="7756" y="50337"/>
                    <a:pt x="7637" y="50387"/>
                    <a:pt x="7513" y="50387"/>
                  </a:cubicBezTo>
                  <a:cubicBezTo>
                    <a:pt x="7488" y="50387"/>
                    <a:pt x="7463" y="50385"/>
                    <a:pt x="7437" y="50381"/>
                  </a:cubicBezTo>
                  <a:cubicBezTo>
                    <a:pt x="7146" y="50400"/>
                    <a:pt x="6607" y="50578"/>
                    <a:pt x="6616" y="50613"/>
                  </a:cubicBezTo>
                  <a:cubicBezTo>
                    <a:pt x="6635" y="50682"/>
                    <a:pt x="6231" y="50813"/>
                    <a:pt x="6083" y="50823"/>
                  </a:cubicBezTo>
                  <a:cubicBezTo>
                    <a:pt x="5939" y="50832"/>
                    <a:pt x="5801" y="50879"/>
                    <a:pt x="5679" y="50958"/>
                  </a:cubicBezTo>
                  <a:cubicBezTo>
                    <a:pt x="5674" y="50945"/>
                    <a:pt x="5653" y="50939"/>
                    <a:pt x="5622" y="50939"/>
                  </a:cubicBezTo>
                  <a:cubicBezTo>
                    <a:pt x="5566" y="50939"/>
                    <a:pt x="5478" y="50960"/>
                    <a:pt x="5397" y="51011"/>
                  </a:cubicBezTo>
                  <a:cubicBezTo>
                    <a:pt x="5397" y="51011"/>
                    <a:pt x="5287" y="51047"/>
                    <a:pt x="5372" y="51047"/>
                  </a:cubicBezTo>
                  <a:cubicBezTo>
                    <a:pt x="5381" y="51047"/>
                    <a:pt x="5392" y="51046"/>
                    <a:pt x="5406" y="51045"/>
                  </a:cubicBezTo>
                  <a:lnTo>
                    <a:pt x="5406" y="51045"/>
                  </a:lnTo>
                  <a:lnTo>
                    <a:pt x="5156" y="51202"/>
                  </a:lnTo>
                  <a:cubicBezTo>
                    <a:pt x="5202" y="51187"/>
                    <a:pt x="5234" y="51181"/>
                    <a:pt x="5256" y="51181"/>
                  </a:cubicBezTo>
                  <a:cubicBezTo>
                    <a:pt x="5300" y="51181"/>
                    <a:pt x="5306" y="51204"/>
                    <a:pt x="5312" y="51227"/>
                  </a:cubicBezTo>
                  <a:cubicBezTo>
                    <a:pt x="5321" y="51260"/>
                    <a:pt x="4816" y="51391"/>
                    <a:pt x="4509" y="51391"/>
                  </a:cubicBezTo>
                  <a:cubicBezTo>
                    <a:pt x="4495" y="51391"/>
                    <a:pt x="4482" y="51391"/>
                    <a:pt x="4469" y="51390"/>
                  </a:cubicBezTo>
                  <a:lnTo>
                    <a:pt x="4178" y="51409"/>
                  </a:lnTo>
                  <a:lnTo>
                    <a:pt x="4200" y="51478"/>
                  </a:lnTo>
                  <a:cubicBezTo>
                    <a:pt x="4099" y="51511"/>
                    <a:pt x="3998" y="51543"/>
                    <a:pt x="3948" y="51543"/>
                  </a:cubicBezTo>
                  <a:cubicBezTo>
                    <a:pt x="3932" y="51543"/>
                    <a:pt x="3921" y="51540"/>
                    <a:pt x="3918" y="51531"/>
                  </a:cubicBezTo>
                  <a:cubicBezTo>
                    <a:pt x="3913" y="51515"/>
                    <a:pt x="3911" y="51507"/>
                    <a:pt x="3897" y="51507"/>
                  </a:cubicBezTo>
                  <a:cubicBezTo>
                    <a:pt x="3880" y="51507"/>
                    <a:pt x="3846" y="51518"/>
                    <a:pt x="3774" y="51544"/>
                  </a:cubicBezTo>
                  <a:cubicBezTo>
                    <a:pt x="3774" y="51544"/>
                    <a:pt x="3639" y="51587"/>
                    <a:pt x="3648" y="51622"/>
                  </a:cubicBezTo>
                  <a:cubicBezTo>
                    <a:pt x="3667" y="51691"/>
                    <a:pt x="3667" y="51691"/>
                    <a:pt x="3523" y="51700"/>
                  </a:cubicBezTo>
                  <a:cubicBezTo>
                    <a:pt x="3495" y="51695"/>
                    <a:pt x="3468" y="51693"/>
                    <a:pt x="3440" y="51693"/>
                  </a:cubicBezTo>
                  <a:cubicBezTo>
                    <a:pt x="3319" y="51693"/>
                    <a:pt x="3202" y="51742"/>
                    <a:pt x="3115" y="51832"/>
                  </a:cubicBezTo>
                  <a:cubicBezTo>
                    <a:pt x="3129" y="51875"/>
                    <a:pt x="3134" y="51891"/>
                    <a:pt x="3098" y="51891"/>
                  </a:cubicBezTo>
                  <a:cubicBezTo>
                    <a:pt x="3076" y="51891"/>
                    <a:pt x="3040" y="51885"/>
                    <a:pt x="2981" y="51876"/>
                  </a:cubicBezTo>
                  <a:cubicBezTo>
                    <a:pt x="2977" y="51862"/>
                    <a:pt x="2953" y="51856"/>
                    <a:pt x="2916" y="51856"/>
                  </a:cubicBezTo>
                  <a:cubicBezTo>
                    <a:pt x="2859" y="51856"/>
                    <a:pt x="2773" y="51871"/>
                    <a:pt x="2689" y="51898"/>
                  </a:cubicBezTo>
                  <a:lnTo>
                    <a:pt x="2702" y="51932"/>
                  </a:lnTo>
                  <a:cubicBezTo>
                    <a:pt x="2721" y="52001"/>
                    <a:pt x="2586" y="52045"/>
                    <a:pt x="2439" y="52054"/>
                  </a:cubicBezTo>
                  <a:cubicBezTo>
                    <a:pt x="2437" y="52047"/>
                    <a:pt x="2428" y="52043"/>
                    <a:pt x="2414" y="52043"/>
                  </a:cubicBezTo>
                  <a:cubicBezTo>
                    <a:pt x="2364" y="52043"/>
                    <a:pt x="2237" y="52091"/>
                    <a:pt x="2034" y="52186"/>
                  </a:cubicBezTo>
                  <a:cubicBezTo>
                    <a:pt x="1827" y="52256"/>
                    <a:pt x="1698" y="52298"/>
                    <a:pt x="1645" y="52298"/>
                  </a:cubicBezTo>
                  <a:cubicBezTo>
                    <a:pt x="1629" y="52298"/>
                    <a:pt x="1620" y="52294"/>
                    <a:pt x="1618" y="52286"/>
                  </a:cubicBezTo>
                  <a:cubicBezTo>
                    <a:pt x="1609" y="52256"/>
                    <a:pt x="1605" y="52239"/>
                    <a:pt x="1592" y="52239"/>
                  </a:cubicBezTo>
                  <a:cubicBezTo>
                    <a:pt x="1576" y="52239"/>
                    <a:pt x="1548" y="52267"/>
                    <a:pt x="1483" y="52330"/>
                  </a:cubicBezTo>
                  <a:cubicBezTo>
                    <a:pt x="1357" y="52409"/>
                    <a:pt x="1357" y="52409"/>
                    <a:pt x="1075" y="52462"/>
                  </a:cubicBezTo>
                  <a:cubicBezTo>
                    <a:pt x="931" y="52471"/>
                    <a:pt x="931" y="52471"/>
                    <a:pt x="806" y="52553"/>
                  </a:cubicBezTo>
                  <a:cubicBezTo>
                    <a:pt x="819" y="52598"/>
                    <a:pt x="829" y="52629"/>
                    <a:pt x="878" y="52629"/>
                  </a:cubicBezTo>
                  <a:cubicBezTo>
                    <a:pt x="900" y="52629"/>
                    <a:pt x="930" y="52623"/>
                    <a:pt x="972" y="52609"/>
                  </a:cubicBezTo>
                  <a:cubicBezTo>
                    <a:pt x="1043" y="52586"/>
                    <a:pt x="1077" y="52575"/>
                    <a:pt x="1094" y="52575"/>
                  </a:cubicBezTo>
                  <a:cubicBezTo>
                    <a:pt x="1109" y="52575"/>
                    <a:pt x="1112" y="52583"/>
                    <a:pt x="1116" y="52600"/>
                  </a:cubicBezTo>
                  <a:lnTo>
                    <a:pt x="847" y="52687"/>
                  </a:lnTo>
                  <a:cubicBezTo>
                    <a:pt x="665" y="52747"/>
                    <a:pt x="486" y="52816"/>
                    <a:pt x="314" y="52901"/>
                  </a:cubicBezTo>
                  <a:cubicBezTo>
                    <a:pt x="150" y="52978"/>
                    <a:pt x="98" y="53034"/>
                    <a:pt x="147" y="53034"/>
                  </a:cubicBezTo>
                  <a:cubicBezTo>
                    <a:pt x="176" y="53034"/>
                    <a:pt x="240" y="53015"/>
                    <a:pt x="336" y="52969"/>
                  </a:cubicBezTo>
                  <a:lnTo>
                    <a:pt x="483" y="52960"/>
                  </a:lnTo>
                  <a:cubicBezTo>
                    <a:pt x="492" y="52992"/>
                    <a:pt x="524" y="53006"/>
                    <a:pt x="564" y="53006"/>
                  </a:cubicBezTo>
                  <a:cubicBezTo>
                    <a:pt x="652" y="53006"/>
                    <a:pt x="774" y="52940"/>
                    <a:pt x="753" y="52869"/>
                  </a:cubicBezTo>
                  <a:cubicBezTo>
                    <a:pt x="731" y="52801"/>
                    <a:pt x="724" y="52779"/>
                    <a:pt x="772" y="52779"/>
                  </a:cubicBezTo>
                  <a:cubicBezTo>
                    <a:pt x="794" y="52779"/>
                    <a:pt x="828" y="52784"/>
                    <a:pt x="878" y="52791"/>
                  </a:cubicBezTo>
                  <a:cubicBezTo>
                    <a:pt x="885" y="52817"/>
                    <a:pt x="909" y="52827"/>
                    <a:pt x="943" y="52827"/>
                  </a:cubicBezTo>
                  <a:cubicBezTo>
                    <a:pt x="1000" y="52827"/>
                    <a:pt x="1085" y="52799"/>
                    <a:pt x="1169" y="52772"/>
                  </a:cubicBezTo>
                  <a:cubicBezTo>
                    <a:pt x="1241" y="52749"/>
                    <a:pt x="1274" y="52738"/>
                    <a:pt x="1292" y="52738"/>
                  </a:cubicBezTo>
                  <a:cubicBezTo>
                    <a:pt x="1307" y="52738"/>
                    <a:pt x="1309" y="52746"/>
                    <a:pt x="1314" y="52763"/>
                  </a:cubicBezTo>
                  <a:cubicBezTo>
                    <a:pt x="1317" y="52777"/>
                    <a:pt x="1344" y="52783"/>
                    <a:pt x="1383" y="52783"/>
                  </a:cubicBezTo>
                  <a:cubicBezTo>
                    <a:pt x="1440" y="52783"/>
                    <a:pt x="1525" y="52769"/>
                    <a:pt x="1605" y="52741"/>
                  </a:cubicBezTo>
                  <a:cubicBezTo>
                    <a:pt x="1740" y="52697"/>
                    <a:pt x="1740" y="52697"/>
                    <a:pt x="1730" y="52662"/>
                  </a:cubicBezTo>
                  <a:lnTo>
                    <a:pt x="1730" y="52662"/>
                  </a:lnTo>
                  <a:cubicBezTo>
                    <a:pt x="1721" y="52663"/>
                    <a:pt x="1713" y="52664"/>
                    <a:pt x="1707" y="52664"/>
                  </a:cubicBezTo>
                  <a:cubicBezTo>
                    <a:pt x="1632" y="52664"/>
                    <a:pt x="1807" y="52605"/>
                    <a:pt x="1951" y="52605"/>
                  </a:cubicBezTo>
                  <a:cubicBezTo>
                    <a:pt x="1972" y="52605"/>
                    <a:pt x="1993" y="52606"/>
                    <a:pt x="2012" y="52609"/>
                  </a:cubicBezTo>
                  <a:cubicBezTo>
                    <a:pt x="2157" y="52600"/>
                    <a:pt x="2157" y="52600"/>
                    <a:pt x="2138" y="52531"/>
                  </a:cubicBezTo>
                  <a:cubicBezTo>
                    <a:pt x="2118" y="52470"/>
                    <a:pt x="2325" y="52395"/>
                    <a:pt x="2482" y="52395"/>
                  </a:cubicBezTo>
                  <a:cubicBezTo>
                    <a:pt x="2503" y="52395"/>
                    <a:pt x="2523" y="52396"/>
                    <a:pt x="2542" y="52399"/>
                  </a:cubicBezTo>
                  <a:lnTo>
                    <a:pt x="2815" y="52308"/>
                  </a:lnTo>
                  <a:cubicBezTo>
                    <a:pt x="2949" y="52264"/>
                    <a:pt x="2940" y="52230"/>
                    <a:pt x="2927" y="52195"/>
                  </a:cubicBezTo>
                  <a:cubicBezTo>
                    <a:pt x="2909" y="52126"/>
                    <a:pt x="2909" y="52126"/>
                    <a:pt x="3053" y="52117"/>
                  </a:cubicBezTo>
                  <a:cubicBezTo>
                    <a:pt x="3070" y="52116"/>
                    <a:pt x="3086" y="52115"/>
                    <a:pt x="3100" y="52115"/>
                  </a:cubicBezTo>
                  <a:cubicBezTo>
                    <a:pt x="3202" y="52115"/>
                    <a:pt x="3210" y="52142"/>
                    <a:pt x="3210" y="52142"/>
                  </a:cubicBezTo>
                  <a:cubicBezTo>
                    <a:pt x="3212" y="52151"/>
                    <a:pt x="3222" y="52155"/>
                    <a:pt x="3238" y="52155"/>
                  </a:cubicBezTo>
                  <a:cubicBezTo>
                    <a:pt x="3287" y="52155"/>
                    <a:pt x="3388" y="52122"/>
                    <a:pt x="3488" y="52089"/>
                  </a:cubicBezTo>
                  <a:cubicBezTo>
                    <a:pt x="3626" y="52042"/>
                    <a:pt x="3896" y="51954"/>
                    <a:pt x="3886" y="51920"/>
                  </a:cubicBezTo>
                  <a:lnTo>
                    <a:pt x="3886" y="51920"/>
                  </a:lnTo>
                  <a:lnTo>
                    <a:pt x="3896" y="51954"/>
                  </a:lnTo>
                  <a:cubicBezTo>
                    <a:pt x="4031" y="51910"/>
                    <a:pt x="4040" y="51945"/>
                    <a:pt x="4031" y="51910"/>
                  </a:cubicBezTo>
                  <a:cubicBezTo>
                    <a:pt x="4168" y="51869"/>
                    <a:pt x="4306" y="51838"/>
                    <a:pt x="4447" y="51813"/>
                  </a:cubicBezTo>
                  <a:cubicBezTo>
                    <a:pt x="4692" y="51764"/>
                    <a:pt x="5014" y="51607"/>
                    <a:pt x="4818" y="51607"/>
                  </a:cubicBezTo>
                  <a:cubicBezTo>
                    <a:pt x="4788" y="51607"/>
                    <a:pt x="4748" y="51610"/>
                    <a:pt x="4694" y="51618"/>
                  </a:cubicBezTo>
                  <a:lnTo>
                    <a:pt x="4694" y="51618"/>
                  </a:lnTo>
                  <a:cubicBezTo>
                    <a:pt x="4728" y="51607"/>
                    <a:pt x="4770" y="51593"/>
                    <a:pt x="4823" y="51575"/>
                  </a:cubicBezTo>
                  <a:cubicBezTo>
                    <a:pt x="4958" y="51531"/>
                    <a:pt x="4949" y="51497"/>
                    <a:pt x="4949" y="51497"/>
                  </a:cubicBezTo>
                  <a:cubicBezTo>
                    <a:pt x="4939" y="51462"/>
                    <a:pt x="5074" y="51418"/>
                    <a:pt x="5209" y="51374"/>
                  </a:cubicBezTo>
                  <a:lnTo>
                    <a:pt x="5228" y="51443"/>
                  </a:lnTo>
                  <a:cubicBezTo>
                    <a:pt x="5185" y="51504"/>
                    <a:pt x="5208" y="51531"/>
                    <a:pt x="5257" y="51531"/>
                  </a:cubicBezTo>
                  <a:cubicBezTo>
                    <a:pt x="5326" y="51531"/>
                    <a:pt x="5449" y="51477"/>
                    <a:pt x="5510" y="51390"/>
                  </a:cubicBezTo>
                  <a:lnTo>
                    <a:pt x="5510" y="51390"/>
                  </a:lnTo>
                  <a:cubicBezTo>
                    <a:pt x="5512" y="51399"/>
                    <a:pt x="5516" y="51412"/>
                    <a:pt x="5519" y="51424"/>
                  </a:cubicBezTo>
                  <a:cubicBezTo>
                    <a:pt x="5522" y="51432"/>
                    <a:pt x="5530" y="51435"/>
                    <a:pt x="5544" y="51435"/>
                  </a:cubicBezTo>
                  <a:cubicBezTo>
                    <a:pt x="5595" y="51435"/>
                    <a:pt x="5722" y="51386"/>
                    <a:pt x="5927" y="51290"/>
                  </a:cubicBezTo>
                  <a:cubicBezTo>
                    <a:pt x="6061" y="51246"/>
                    <a:pt x="6177" y="51133"/>
                    <a:pt x="6165" y="51099"/>
                  </a:cubicBezTo>
                  <a:cubicBezTo>
                    <a:pt x="6155" y="51064"/>
                    <a:pt x="6290" y="51020"/>
                    <a:pt x="6290" y="51020"/>
                  </a:cubicBezTo>
                  <a:cubicBezTo>
                    <a:pt x="6363" y="50997"/>
                    <a:pt x="6397" y="50986"/>
                    <a:pt x="6415" y="50986"/>
                  </a:cubicBezTo>
                  <a:cubicBezTo>
                    <a:pt x="6431" y="50986"/>
                    <a:pt x="6433" y="50995"/>
                    <a:pt x="6437" y="51011"/>
                  </a:cubicBezTo>
                  <a:cubicBezTo>
                    <a:pt x="6442" y="51027"/>
                    <a:pt x="6461" y="51035"/>
                    <a:pt x="6489" y="51035"/>
                  </a:cubicBezTo>
                  <a:cubicBezTo>
                    <a:pt x="6578" y="51035"/>
                    <a:pt x="6756" y="50962"/>
                    <a:pt x="6842" y="50876"/>
                  </a:cubicBezTo>
                  <a:lnTo>
                    <a:pt x="6854" y="50911"/>
                  </a:lnTo>
                  <a:cubicBezTo>
                    <a:pt x="6856" y="50919"/>
                    <a:pt x="6867" y="50925"/>
                    <a:pt x="6892" y="50925"/>
                  </a:cubicBezTo>
                  <a:cubicBezTo>
                    <a:pt x="6968" y="50925"/>
                    <a:pt x="7174" y="50872"/>
                    <a:pt x="7675" y="50679"/>
                  </a:cubicBezTo>
                  <a:cubicBezTo>
                    <a:pt x="8163" y="50521"/>
                    <a:pt x="8540" y="50398"/>
                    <a:pt x="8619" y="50398"/>
                  </a:cubicBezTo>
                  <a:cubicBezTo>
                    <a:pt x="8628" y="50398"/>
                    <a:pt x="8633" y="50400"/>
                    <a:pt x="8634" y="50403"/>
                  </a:cubicBezTo>
                  <a:cubicBezTo>
                    <a:pt x="8635" y="50405"/>
                    <a:pt x="8637" y="50406"/>
                    <a:pt x="8642" y="50406"/>
                  </a:cubicBezTo>
                  <a:cubicBezTo>
                    <a:pt x="8710" y="50406"/>
                    <a:pt x="9180" y="50183"/>
                    <a:pt x="9414" y="50036"/>
                  </a:cubicBezTo>
                  <a:cubicBezTo>
                    <a:pt x="9417" y="50044"/>
                    <a:pt x="9425" y="50048"/>
                    <a:pt x="9441" y="50048"/>
                  </a:cubicBezTo>
                  <a:cubicBezTo>
                    <a:pt x="9493" y="50048"/>
                    <a:pt x="9621" y="50006"/>
                    <a:pt x="9831" y="49936"/>
                  </a:cubicBezTo>
                  <a:cubicBezTo>
                    <a:pt x="10099" y="49849"/>
                    <a:pt x="10189" y="49819"/>
                    <a:pt x="10223" y="49819"/>
                  </a:cubicBezTo>
                  <a:cubicBezTo>
                    <a:pt x="10241" y="49819"/>
                    <a:pt x="10244" y="49827"/>
                    <a:pt x="10248" y="49839"/>
                  </a:cubicBezTo>
                  <a:cubicBezTo>
                    <a:pt x="10195" y="49891"/>
                    <a:pt x="10166" y="49919"/>
                    <a:pt x="10175" y="49919"/>
                  </a:cubicBezTo>
                  <a:cubicBezTo>
                    <a:pt x="10185" y="49919"/>
                    <a:pt x="10247" y="49880"/>
                    <a:pt x="10383" y="49795"/>
                  </a:cubicBezTo>
                  <a:cubicBezTo>
                    <a:pt x="10470" y="49708"/>
                    <a:pt x="10738" y="49628"/>
                    <a:pt x="10866" y="49628"/>
                  </a:cubicBezTo>
                  <a:cubicBezTo>
                    <a:pt x="10904" y="49628"/>
                    <a:pt x="10929" y="49635"/>
                    <a:pt x="10934" y="49651"/>
                  </a:cubicBezTo>
                  <a:cubicBezTo>
                    <a:pt x="10937" y="49659"/>
                    <a:pt x="10945" y="49663"/>
                    <a:pt x="10961" y="49663"/>
                  </a:cubicBezTo>
                  <a:cubicBezTo>
                    <a:pt x="11014" y="49663"/>
                    <a:pt x="11142" y="49621"/>
                    <a:pt x="11351" y="49554"/>
                  </a:cubicBezTo>
                  <a:cubicBezTo>
                    <a:pt x="11476" y="49475"/>
                    <a:pt x="11746" y="49384"/>
                    <a:pt x="12016" y="49297"/>
                  </a:cubicBezTo>
                  <a:cubicBezTo>
                    <a:pt x="12423" y="49165"/>
                    <a:pt x="12423" y="49165"/>
                    <a:pt x="12401" y="49096"/>
                  </a:cubicBezTo>
                  <a:cubicBezTo>
                    <a:pt x="12382" y="49027"/>
                    <a:pt x="12517" y="48983"/>
                    <a:pt x="12786" y="48892"/>
                  </a:cubicBezTo>
                  <a:cubicBezTo>
                    <a:pt x="12890" y="48860"/>
                    <a:pt x="12991" y="48827"/>
                    <a:pt x="13040" y="48827"/>
                  </a:cubicBezTo>
                  <a:cubicBezTo>
                    <a:pt x="13056" y="48827"/>
                    <a:pt x="13066" y="48830"/>
                    <a:pt x="13068" y="48839"/>
                  </a:cubicBezTo>
                  <a:cubicBezTo>
                    <a:pt x="13162" y="48833"/>
                    <a:pt x="13257" y="48814"/>
                    <a:pt x="13351" y="48786"/>
                  </a:cubicBezTo>
                  <a:cubicBezTo>
                    <a:pt x="13453" y="48752"/>
                    <a:pt x="13556" y="48719"/>
                    <a:pt x="13603" y="48719"/>
                  </a:cubicBezTo>
                  <a:cubicBezTo>
                    <a:pt x="13618" y="48719"/>
                    <a:pt x="13627" y="48722"/>
                    <a:pt x="13629" y="48729"/>
                  </a:cubicBezTo>
                  <a:cubicBezTo>
                    <a:pt x="13774" y="48714"/>
                    <a:pt x="13911" y="48679"/>
                    <a:pt x="14046" y="48632"/>
                  </a:cubicBezTo>
                  <a:cubicBezTo>
                    <a:pt x="14278" y="48557"/>
                    <a:pt x="14511" y="48482"/>
                    <a:pt x="14579" y="48482"/>
                  </a:cubicBezTo>
                  <a:cubicBezTo>
                    <a:pt x="14590" y="48482"/>
                    <a:pt x="14596" y="48484"/>
                    <a:pt x="14598" y="48488"/>
                  </a:cubicBezTo>
                  <a:cubicBezTo>
                    <a:pt x="14733" y="48444"/>
                    <a:pt x="14733" y="48444"/>
                    <a:pt x="14723" y="48410"/>
                  </a:cubicBezTo>
                  <a:cubicBezTo>
                    <a:pt x="14711" y="48375"/>
                    <a:pt x="14842" y="48303"/>
                    <a:pt x="15387" y="48150"/>
                  </a:cubicBezTo>
                  <a:cubicBezTo>
                    <a:pt x="15654" y="48056"/>
                    <a:pt x="16039" y="47868"/>
                    <a:pt x="16021" y="47833"/>
                  </a:cubicBezTo>
                  <a:cubicBezTo>
                    <a:pt x="16095" y="47796"/>
                    <a:pt x="16125" y="47780"/>
                    <a:pt x="16140" y="47780"/>
                  </a:cubicBezTo>
                  <a:cubicBezTo>
                    <a:pt x="16151" y="47780"/>
                    <a:pt x="16155" y="47788"/>
                    <a:pt x="16162" y="47802"/>
                  </a:cubicBezTo>
                  <a:cubicBezTo>
                    <a:pt x="16167" y="47812"/>
                    <a:pt x="16177" y="47817"/>
                    <a:pt x="16193" y="47817"/>
                  </a:cubicBezTo>
                  <a:cubicBezTo>
                    <a:pt x="16272" y="47817"/>
                    <a:pt x="16474" y="47684"/>
                    <a:pt x="16650" y="47510"/>
                  </a:cubicBezTo>
                  <a:cubicBezTo>
                    <a:pt x="16635" y="47479"/>
                    <a:pt x="16754" y="47407"/>
                    <a:pt x="16895" y="47366"/>
                  </a:cubicBezTo>
                  <a:cubicBezTo>
                    <a:pt x="16979" y="47319"/>
                    <a:pt x="17055" y="47257"/>
                    <a:pt x="17114" y="47181"/>
                  </a:cubicBezTo>
                  <a:cubicBezTo>
                    <a:pt x="17211" y="47069"/>
                    <a:pt x="17211" y="47072"/>
                    <a:pt x="17462" y="46937"/>
                  </a:cubicBezTo>
                  <a:cubicBezTo>
                    <a:pt x="17465" y="46941"/>
                    <a:pt x="17470" y="46943"/>
                    <a:pt x="17476" y="46943"/>
                  </a:cubicBezTo>
                  <a:cubicBezTo>
                    <a:pt x="17516" y="46943"/>
                    <a:pt x="17616" y="46872"/>
                    <a:pt x="17716" y="46802"/>
                  </a:cubicBezTo>
                  <a:cubicBezTo>
                    <a:pt x="17829" y="46714"/>
                    <a:pt x="18167" y="46398"/>
                    <a:pt x="18509" y="46119"/>
                  </a:cubicBezTo>
                  <a:cubicBezTo>
                    <a:pt x="18835" y="45818"/>
                    <a:pt x="19139" y="45520"/>
                    <a:pt x="19204" y="45483"/>
                  </a:cubicBezTo>
                  <a:cubicBezTo>
                    <a:pt x="19280" y="45361"/>
                    <a:pt x="19273" y="45354"/>
                    <a:pt x="19371" y="45251"/>
                  </a:cubicBezTo>
                  <a:cubicBezTo>
                    <a:pt x="19515" y="45191"/>
                    <a:pt x="19584" y="45060"/>
                    <a:pt x="19530" y="45013"/>
                  </a:cubicBezTo>
                  <a:lnTo>
                    <a:pt x="19530" y="45013"/>
                  </a:lnTo>
                  <a:lnTo>
                    <a:pt x="19436" y="45119"/>
                  </a:lnTo>
                  <a:lnTo>
                    <a:pt x="19342" y="45226"/>
                  </a:lnTo>
                  <a:cubicBezTo>
                    <a:pt x="19297" y="45181"/>
                    <a:pt x="19517" y="44918"/>
                    <a:pt x="19621" y="44918"/>
                  </a:cubicBezTo>
                  <a:cubicBezTo>
                    <a:pt x="19632" y="44918"/>
                    <a:pt x="19642" y="44921"/>
                    <a:pt x="19649" y="44928"/>
                  </a:cubicBezTo>
                  <a:cubicBezTo>
                    <a:pt x="19797" y="44869"/>
                    <a:pt x="19797" y="44869"/>
                    <a:pt x="19834" y="44715"/>
                  </a:cubicBezTo>
                  <a:cubicBezTo>
                    <a:pt x="19872" y="44561"/>
                    <a:pt x="19950" y="44446"/>
                    <a:pt x="20091" y="44377"/>
                  </a:cubicBezTo>
                  <a:cubicBezTo>
                    <a:pt x="20111" y="44392"/>
                    <a:pt x="20124" y="44402"/>
                    <a:pt x="20133" y="44402"/>
                  </a:cubicBezTo>
                  <a:cubicBezTo>
                    <a:pt x="20151" y="44402"/>
                    <a:pt x="20158" y="44366"/>
                    <a:pt x="20176" y="44264"/>
                  </a:cubicBezTo>
                  <a:cubicBezTo>
                    <a:pt x="20207" y="44107"/>
                    <a:pt x="20267" y="43957"/>
                    <a:pt x="20348" y="43819"/>
                  </a:cubicBezTo>
                  <a:cubicBezTo>
                    <a:pt x="20404" y="43717"/>
                    <a:pt x="20466" y="43651"/>
                    <a:pt x="20519" y="43651"/>
                  </a:cubicBezTo>
                  <a:cubicBezTo>
                    <a:pt x="20532" y="43651"/>
                    <a:pt x="20544" y="43654"/>
                    <a:pt x="20555" y="43662"/>
                  </a:cubicBezTo>
                  <a:cubicBezTo>
                    <a:pt x="20564" y="43668"/>
                    <a:pt x="20574" y="43671"/>
                    <a:pt x="20585" y="43671"/>
                  </a:cubicBezTo>
                  <a:cubicBezTo>
                    <a:pt x="20644" y="43671"/>
                    <a:pt x="20730" y="43584"/>
                    <a:pt x="20793" y="43480"/>
                  </a:cubicBezTo>
                  <a:cubicBezTo>
                    <a:pt x="20869" y="43361"/>
                    <a:pt x="20840" y="43342"/>
                    <a:pt x="20809" y="43324"/>
                  </a:cubicBezTo>
                  <a:lnTo>
                    <a:pt x="20809" y="43324"/>
                  </a:lnTo>
                  <a:cubicBezTo>
                    <a:pt x="20780" y="43340"/>
                    <a:pt x="20761" y="43348"/>
                    <a:pt x="20751" y="43348"/>
                  </a:cubicBezTo>
                  <a:cubicBezTo>
                    <a:pt x="20713" y="43348"/>
                    <a:pt x="20794" y="43242"/>
                    <a:pt x="20959" y="43082"/>
                  </a:cubicBezTo>
                  <a:cubicBezTo>
                    <a:pt x="21245" y="42756"/>
                    <a:pt x="21398" y="42509"/>
                    <a:pt x="21505" y="42086"/>
                  </a:cubicBezTo>
                  <a:cubicBezTo>
                    <a:pt x="21618" y="41694"/>
                    <a:pt x="21733" y="41385"/>
                    <a:pt x="21757" y="41385"/>
                  </a:cubicBezTo>
                  <a:cubicBezTo>
                    <a:pt x="21766" y="41385"/>
                    <a:pt x="21760" y="41439"/>
                    <a:pt x="21730" y="41562"/>
                  </a:cubicBezTo>
                  <a:cubicBezTo>
                    <a:pt x="21706" y="41710"/>
                    <a:pt x="21695" y="41783"/>
                    <a:pt x="21699" y="41783"/>
                  </a:cubicBezTo>
                  <a:cubicBezTo>
                    <a:pt x="21703" y="41783"/>
                    <a:pt x="21723" y="41714"/>
                    <a:pt x="21762" y="41578"/>
                  </a:cubicBezTo>
                  <a:cubicBezTo>
                    <a:pt x="21884" y="41318"/>
                    <a:pt x="21956" y="41039"/>
                    <a:pt x="22006" y="40907"/>
                  </a:cubicBezTo>
                  <a:cubicBezTo>
                    <a:pt x="22053" y="40773"/>
                    <a:pt x="22066" y="40625"/>
                    <a:pt x="22031" y="40613"/>
                  </a:cubicBezTo>
                  <a:cubicBezTo>
                    <a:pt x="22153" y="40506"/>
                    <a:pt x="22247" y="40234"/>
                    <a:pt x="22254" y="39939"/>
                  </a:cubicBezTo>
                  <a:lnTo>
                    <a:pt x="22323" y="39663"/>
                  </a:lnTo>
                  <a:cubicBezTo>
                    <a:pt x="22360" y="39525"/>
                    <a:pt x="22357" y="39525"/>
                    <a:pt x="22345" y="39375"/>
                  </a:cubicBezTo>
                  <a:cubicBezTo>
                    <a:pt x="22335" y="39228"/>
                    <a:pt x="22395" y="39096"/>
                    <a:pt x="22454" y="38964"/>
                  </a:cubicBezTo>
                  <a:cubicBezTo>
                    <a:pt x="22514" y="38830"/>
                    <a:pt x="22573" y="38695"/>
                    <a:pt x="22536" y="38689"/>
                  </a:cubicBezTo>
                  <a:cubicBezTo>
                    <a:pt x="22508" y="38682"/>
                    <a:pt x="22501" y="38394"/>
                    <a:pt x="22476" y="38250"/>
                  </a:cubicBezTo>
                  <a:cubicBezTo>
                    <a:pt x="22461" y="38147"/>
                    <a:pt x="22481" y="38050"/>
                    <a:pt x="22501" y="38050"/>
                  </a:cubicBezTo>
                  <a:cubicBezTo>
                    <a:pt x="22510" y="38050"/>
                    <a:pt x="22520" y="38069"/>
                    <a:pt x="22526" y="38112"/>
                  </a:cubicBezTo>
                  <a:cubicBezTo>
                    <a:pt x="22531" y="38113"/>
                    <a:pt x="22535" y="38114"/>
                    <a:pt x="22538" y="38114"/>
                  </a:cubicBezTo>
                  <a:cubicBezTo>
                    <a:pt x="22562" y="38114"/>
                    <a:pt x="22569" y="38082"/>
                    <a:pt x="22623" y="37836"/>
                  </a:cubicBezTo>
                  <a:cubicBezTo>
                    <a:pt x="22642" y="37695"/>
                    <a:pt x="22649" y="37410"/>
                    <a:pt x="22611" y="37407"/>
                  </a:cubicBezTo>
                  <a:cubicBezTo>
                    <a:pt x="22567" y="37404"/>
                    <a:pt x="22602" y="36555"/>
                    <a:pt x="22605" y="36410"/>
                  </a:cubicBezTo>
                  <a:lnTo>
                    <a:pt x="22583" y="36128"/>
                  </a:lnTo>
                  <a:cubicBezTo>
                    <a:pt x="22573" y="35984"/>
                    <a:pt x="22529" y="35846"/>
                    <a:pt x="22520" y="35702"/>
                  </a:cubicBezTo>
                  <a:cubicBezTo>
                    <a:pt x="22517" y="35674"/>
                    <a:pt x="22514" y="35643"/>
                    <a:pt x="22504" y="35614"/>
                  </a:cubicBezTo>
                  <a:cubicBezTo>
                    <a:pt x="22489" y="35552"/>
                    <a:pt x="22470" y="35486"/>
                    <a:pt x="22445" y="35426"/>
                  </a:cubicBezTo>
                  <a:cubicBezTo>
                    <a:pt x="22423" y="35285"/>
                    <a:pt x="22404" y="35148"/>
                    <a:pt x="22439" y="35141"/>
                  </a:cubicBezTo>
                  <a:cubicBezTo>
                    <a:pt x="22348" y="35010"/>
                    <a:pt x="22348" y="35013"/>
                    <a:pt x="22395" y="34859"/>
                  </a:cubicBezTo>
                  <a:cubicBezTo>
                    <a:pt x="22467" y="34850"/>
                    <a:pt x="22467" y="34850"/>
                    <a:pt x="22376" y="34721"/>
                  </a:cubicBezTo>
                  <a:cubicBezTo>
                    <a:pt x="22316" y="34587"/>
                    <a:pt x="22310" y="34587"/>
                    <a:pt x="22316" y="34442"/>
                  </a:cubicBezTo>
                  <a:cubicBezTo>
                    <a:pt x="22350" y="34436"/>
                    <a:pt x="22321" y="34304"/>
                    <a:pt x="22287" y="34304"/>
                  </a:cubicBezTo>
                  <a:cubicBezTo>
                    <a:pt x="22287" y="34304"/>
                    <a:pt x="22286" y="34304"/>
                    <a:pt x="22285" y="34305"/>
                  </a:cubicBezTo>
                  <a:cubicBezTo>
                    <a:pt x="22182" y="34176"/>
                    <a:pt x="22053" y="33769"/>
                    <a:pt x="22122" y="33753"/>
                  </a:cubicBezTo>
                  <a:cubicBezTo>
                    <a:pt x="22100" y="33662"/>
                    <a:pt x="22066" y="33571"/>
                    <a:pt x="22025" y="33483"/>
                  </a:cubicBezTo>
                  <a:cubicBezTo>
                    <a:pt x="21921" y="33358"/>
                    <a:pt x="21921" y="33358"/>
                    <a:pt x="21990" y="33346"/>
                  </a:cubicBezTo>
                  <a:cubicBezTo>
                    <a:pt x="22031" y="33198"/>
                    <a:pt x="21997" y="33042"/>
                    <a:pt x="21896" y="32929"/>
                  </a:cubicBezTo>
                  <a:cubicBezTo>
                    <a:pt x="21856" y="32841"/>
                    <a:pt x="21834" y="32747"/>
                    <a:pt x="21834" y="32650"/>
                  </a:cubicBezTo>
                  <a:cubicBezTo>
                    <a:pt x="21808" y="32388"/>
                    <a:pt x="21676" y="31660"/>
                    <a:pt x="21623" y="31660"/>
                  </a:cubicBezTo>
                  <a:cubicBezTo>
                    <a:pt x="21619" y="31660"/>
                    <a:pt x="21615" y="31666"/>
                    <a:pt x="21611" y="31678"/>
                  </a:cubicBezTo>
                  <a:lnTo>
                    <a:pt x="21549" y="31399"/>
                  </a:lnTo>
                  <a:cubicBezTo>
                    <a:pt x="21520" y="31117"/>
                    <a:pt x="21489" y="30976"/>
                    <a:pt x="21423" y="30845"/>
                  </a:cubicBezTo>
                  <a:lnTo>
                    <a:pt x="21354" y="30713"/>
                  </a:lnTo>
                  <a:cubicBezTo>
                    <a:pt x="21389" y="30707"/>
                    <a:pt x="21395" y="30560"/>
                    <a:pt x="21361" y="30422"/>
                  </a:cubicBezTo>
                  <a:cubicBezTo>
                    <a:pt x="21335" y="30308"/>
                    <a:pt x="21330" y="30288"/>
                    <a:pt x="21310" y="30288"/>
                  </a:cubicBezTo>
                  <a:cubicBezTo>
                    <a:pt x="21306" y="30288"/>
                    <a:pt x="21301" y="30289"/>
                    <a:pt x="21295" y="30290"/>
                  </a:cubicBezTo>
                  <a:cubicBezTo>
                    <a:pt x="21294" y="30333"/>
                    <a:pt x="21290" y="30351"/>
                    <a:pt x="21285" y="30351"/>
                  </a:cubicBezTo>
                  <a:cubicBezTo>
                    <a:pt x="21273" y="30351"/>
                    <a:pt x="21251" y="30255"/>
                    <a:pt x="21229" y="30158"/>
                  </a:cubicBezTo>
                  <a:cubicBezTo>
                    <a:pt x="21198" y="30017"/>
                    <a:pt x="21201" y="29873"/>
                    <a:pt x="21235" y="29867"/>
                  </a:cubicBezTo>
                  <a:lnTo>
                    <a:pt x="21204" y="29729"/>
                  </a:lnTo>
                  <a:cubicBezTo>
                    <a:pt x="21201" y="29730"/>
                    <a:pt x="21198" y="29730"/>
                    <a:pt x="21195" y="29730"/>
                  </a:cubicBezTo>
                  <a:cubicBezTo>
                    <a:pt x="21129" y="29730"/>
                    <a:pt x="21102" y="29600"/>
                    <a:pt x="21138" y="29594"/>
                  </a:cubicBezTo>
                  <a:cubicBezTo>
                    <a:pt x="21135" y="29453"/>
                    <a:pt x="21116" y="29309"/>
                    <a:pt x="21075" y="29171"/>
                  </a:cubicBezTo>
                  <a:cubicBezTo>
                    <a:pt x="21075" y="29171"/>
                    <a:pt x="21074" y="29172"/>
                    <a:pt x="21073" y="29172"/>
                  </a:cubicBezTo>
                  <a:cubicBezTo>
                    <a:pt x="21052" y="29172"/>
                    <a:pt x="21046" y="29111"/>
                    <a:pt x="21054" y="29111"/>
                  </a:cubicBezTo>
                  <a:lnTo>
                    <a:pt x="21054" y="29111"/>
                  </a:lnTo>
                  <a:cubicBezTo>
                    <a:pt x="21058" y="29111"/>
                    <a:pt x="21065" y="29126"/>
                    <a:pt x="21075" y="29171"/>
                  </a:cubicBezTo>
                  <a:lnTo>
                    <a:pt x="21113" y="29165"/>
                  </a:lnTo>
                  <a:cubicBezTo>
                    <a:pt x="21115" y="29050"/>
                    <a:pt x="21094" y="29031"/>
                    <a:pt x="21066" y="29031"/>
                  </a:cubicBezTo>
                  <a:cubicBezTo>
                    <a:pt x="21059" y="29031"/>
                    <a:pt x="21052" y="29032"/>
                    <a:pt x="21044" y="29033"/>
                  </a:cubicBezTo>
                  <a:lnTo>
                    <a:pt x="20981" y="28758"/>
                  </a:lnTo>
                  <a:cubicBezTo>
                    <a:pt x="20959" y="28659"/>
                    <a:pt x="20937" y="28562"/>
                    <a:pt x="20925" y="28562"/>
                  </a:cubicBezTo>
                  <a:cubicBezTo>
                    <a:pt x="20920" y="28562"/>
                    <a:pt x="20916" y="28580"/>
                    <a:pt x="20916" y="28623"/>
                  </a:cubicBezTo>
                  <a:cubicBezTo>
                    <a:pt x="20908" y="28624"/>
                    <a:pt x="20901" y="28626"/>
                    <a:pt x="20894" y="28626"/>
                  </a:cubicBezTo>
                  <a:cubicBezTo>
                    <a:pt x="20866" y="28626"/>
                    <a:pt x="20837" y="28607"/>
                    <a:pt x="20812" y="28498"/>
                  </a:cubicBezTo>
                  <a:cubicBezTo>
                    <a:pt x="20811" y="28498"/>
                    <a:pt x="20811" y="28498"/>
                    <a:pt x="20810" y="28498"/>
                  </a:cubicBezTo>
                  <a:cubicBezTo>
                    <a:pt x="20788" y="28498"/>
                    <a:pt x="20783" y="28438"/>
                    <a:pt x="20791" y="28438"/>
                  </a:cubicBezTo>
                  <a:lnTo>
                    <a:pt x="20791" y="28438"/>
                  </a:lnTo>
                  <a:cubicBezTo>
                    <a:pt x="20795" y="28438"/>
                    <a:pt x="20802" y="28453"/>
                    <a:pt x="20812" y="28498"/>
                  </a:cubicBezTo>
                  <a:cubicBezTo>
                    <a:pt x="20847" y="28491"/>
                    <a:pt x="20884" y="28485"/>
                    <a:pt x="20853" y="28347"/>
                  </a:cubicBezTo>
                  <a:cubicBezTo>
                    <a:pt x="20818" y="28206"/>
                    <a:pt x="20856" y="28200"/>
                    <a:pt x="20856" y="28200"/>
                  </a:cubicBezTo>
                  <a:cubicBezTo>
                    <a:pt x="20866" y="28213"/>
                    <a:pt x="20874" y="28219"/>
                    <a:pt x="20879" y="28219"/>
                  </a:cubicBezTo>
                  <a:cubicBezTo>
                    <a:pt x="20924" y="28219"/>
                    <a:pt x="20789" y="27763"/>
                    <a:pt x="20727" y="27645"/>
                  </a:cubicBezTo>
                  <a:cubicBezTo>
                    <a:pt x="20596" y="27382"/>
                    <a:pt x="20561" y="27241"/>
                    <a:pt x="20633" y="27228"/>
                  </a:cubicBezTo>
                  <a:cubicBezTo>
                    <a:pt x="20702" y="27216"/>
                    <a:pt x="20571" y="26953"/>
                    <a:pt x="20433" y="26830"/>
                  </a:cubicBezTo>
                  <a:lnTo>
                    <a:pt x="20295" y="26711"/>
                  </a:lnTo>
                  <a:lnTo>
                    <a:pt x="20402" y="26693"/>
                  </a:lnTo>
                  <a:cubicBezTo>
                    <a:pt x="20511" y="26530"/>
                    <a:pt x="20511" y="26530"/>
                    <a:pt x="20345" y="26125"/>
                  </a:cubicBezTo>
                  <a:cubicBezTo>
                    <a:pt x="20245" y="25853"/>
                    <a:pt x="20245" y="25853"/>
                    <a:pt x="20282" y="25846"/>
                  </a:cubicBezTo>
                  <a:cubicBezTo>
                    <a:pt x="20317" y="25840"/>
                    <a:pt x="20286" y="25702"/>
                    <a:pt x="20188" y="25285"/>
                  </a:cubicBezTo>
                  <a:cubicBezTo>
                    <a:pt x="20096" y="24878"/>
                    <a:pt x="20065" y="24737"/>
                    <a:pt x="20031" y="24737"/>
                  </a:cubicBezTo>
                  <a:cubicBezTo>
                    <a:pt x="20030" y="24737"/>
                    <a:pt x="20029" y="24737"/>
                    <a:pt x="20029" y="24737"/>
                  </a:cubicBezTo>
                  <a:lnTo>
                    <a:pt x="19966" y="24458"/>
                  </a:lnTo>
                  <a:cubicBezTo>
                    <a:pt x="19996" y="24339"/>
                    <a:pt x="19939" y="24143"/>
                    <a:pt x="19895" y="24143"/>
                  </a:cubicBezTo>
                  <a:cubicBezTo>
                    <a:pt x="19884" y="24143"/>
                    <a:pt x="19874" y="24157"/>
                    <a:pt x="19866" y="24189"/>
                  </a:cubicBezTo>
                  <a:lnTo>
                    <a:pt x="19803" y="23910"/>
                  </a:lnTo>
                  <a:lnTo>
                    <a:pt x="19837" y="23903"/>
                  </a:lnTo>
                  <a:cubicBezTo>
                    <a:pt x="19872" y="23897"/>
                    <a:pt x="19809" y="23618"/>
                    <a:pt x="19555" y="22509"/>
                  </a:cubicBezTo>
                  <a:cubicBezTo>
                    <a:pt x="19281" y="21305"/>
                    <a:pt x="19242" y="21132"/>
                    <a:pt x="19178" y="21132"/>
                  </a:cubicBezTo>
                  <a:cubicBezTo>
                    <a:pt x="19175" y="21132"/>
                    <a:pt x="19173" y="21133"/>
                    <a:pt x="19170" y="21133"/>
                  </a:cubicBezTo>
                  <a:cubicBezTo>
                    <a:pt x="19067" y="21008"/>
                    <a:pt x="19035" y="20867"/>
                    <a:pt x="19104" y="20854"/>
                  </a:cubicBezTo>
                  <a:cubicBezTo>
                    <a:pt x="19141" y="20848"/>
                    <a:pt x="19145" y="20710"/>
                    <a:pt x="19113" y="20710"/>
                  </a:cubicBezTo>
                  <a:cubicBezTo>
                    <a:pt x="19112" y="20710"/>
                    <a:pt x="19111" y="20710"/>
                    <a:pt x="19110" y="20710"/>
                  </a:cubicBezTo>
                  <a:cubicBezTo>
                    <a:pt x="19110" y="20710"/>
                    <a:pt x="19045" y="20431"/>
                    <a:pt x="19051" y="20287"/>
                  </a:cubicBezTo>
                  <a:cubicBezTo>
                    <a:pt x="19026" y="19867"/>
                    <a:pt x="18960" y="19732"/>
                    <a:pt x="18925" y="19732"/>
                  </a:cubicBezTo>
                  <a:cubicBezTo>
                    <a:pt x="18924" y="19732"/>
                    <a:pt x="18923" y="19732"/>
                    <a:pt x="18922" y="19732"/>
                  </a:cubicBezTo>
                  <a:cubicBezTo>
                    <a:pt x="18911" y="19778"/>
                    <a:pt x="18904" y="19796"/>
                    <a:pt x="18898" y="19796"/>
                  </a:cubicBezTo>
                  <a:cubicBezTo>
                    <a:pt x="18887" y="19796"/>
                    <a:pt x="18889" y="19695"/>
                    <a:pt x="18891" y="19594"/>
                  </a:cubicBezTo>
                  <a:cubicBezTo>
                    <a:pt x="18894" y="19450"/>
                    <a:pt x="18897" y="19309"/>
                    <a:pt x="18865" y="19309"/>
                  </a:cubicBezTo>
                  <a:cubicBezTo>
                    <a:pt x="18864" y="19309"/>
                    <a:pt x="18864" y="19309"/>
                    <a:pt x="18863" y="19309"/>
                  </a:cubicBezTo>
                  <a:cubicBezTo>
                    <a:pt x="18797" y="19178"/>
                    <a:pt x="18571" y="18350"/>
                    <a:pt x="18640" y="18338"/>
                  </a:cubicBezTo>
                  <a:lnTo>
                    <a:pt x="18578" y="18059"/>
                  </a:lnTo>
                  <a:cubicBezTo>
                    <a:pt x="18577" y="18059"/>
                    <a:pt x="18577" y="18059"/>
                    <a:pt x="18577" y="18059"/>
                  </a:cubicBezTo>
                  <a:cubicBezTo>
                    <a:pt x="18542" y="18059"/>
                    <a:pt x="18480" y="17786"/>
                    <a:pt x="18415" y="17510"/>
                  </a:cubicBezTo>
                  <a:cubicBezTo>
                    <a:pt x="18352" y="17232"/>
                    <a:pt x="18321" y="17094"/>
                    <a:pt x="18355" y="17087"/>
                  </a:cubicBezTo>
                  <a:lnTo>
                    <a:pt x="18355" y="17087"/>
                  </a:lnTo>
                  <a:cubicBezTo>
                    <a:pt x="18373" y="17122"/>
                    <a:pt x="18384" y="17138"/>
                    <a:pt x="18389" y="17138"/>
                  </a:cubicBezTo>
                  <a:cubicBezTo>
                    <a:pt x="18403" y="17138"/>
                    <a:pt x="18367" y="17010"/>
                    <a:pt x="18293" y="16808"/>
                  </a:cubicBezTo>
                  <a:cubicBezTo>
                    <a:pt x="18261" y="16671"/>
                    <a:pt x="18158" y="16545"/>
                    <a:pt x="18126" y="16407"/>
                  </a:cubicBezTo>
                  <a:cubicBezTo>
                    <a:pt x="18126" y="16408"/>
                    <a:pt x="18125" y="16408"/>
                    <a:pt x="18124" y="16408"/>
                  </a:cubicBezTo>
                  <a:cubicBezTo>
                    <a:pt x="18089" y="16408"/>
                    <a:pt x="18025" y="16276"/>
                    <a:pt x="17995" y="16141"/>
                  </a:cubicBezTo>
                  <a:lnTo>
                    <a:pt x="18029" y="16135"/>
                  </a:lnTo>
                  <a:lnTo>
                    <a:pt x="18098" y="16122"/>
                  </a:lnTo>
                  <a:cubicBezTo>
                    <a:pt x="18068" y="15987"/>
                    <a:pt x="18037" y="15849"/>
                    <a:pt x="18003" y="15849"/>
                  </a:cubicBezTo>
                  <a:cubicBezTo>
                    <a:pt x="18003" y="15849"/>
                    <a:pt x="18002" y="15849"/>
                    <a:pt x="18001" y="15850"/>
                  </a:cubicBezTo>
                  <a:cubicBezTo>
                    <a:pt x="18004" y="15705"/>
                    <a:pt x="17973" y="15568"/>
                    <a:pt x="17910" y="15289"/>
                  </a:cubicBezTo>
                  <a:cubicBezTo>
                    <a:pt x="17844" y="15013"/>
                    <a:pt x="17782" y="14734"/>
                    <a:pt x="17722" y="14599"/>
                  </a:cubicBezTo>
                  <a:cubicBezTo>
                    <a:pt x="17766" y="14446"/>
                    <a:pt x="17606" y="13609"/>
                    <a:pt x="17509" y="13480"/>
                  </a:cubicBezTo>
                  <a:cubicBezTo>
                    <a:pt x="17508" y="13481"/>
                    <a:pt x="17507" y="13481"/>
                    <a:pt x="17507" y="13481"/>
                  </a:cubicBezTo>
                  <a:cubicBezTo>
                    <a:pt x="17470" y="13481"/>
                    <a:pt x="17447" y="13343"/>
                    <a:pt x="17456" y="13201"/>
                  </a:cubicBezTo>
                  <a:cubicBezTo>
                    <a:pt x="17462" y="13054"/>
                    <a:pt x="17462" y="13054"/>
                    <a:pt x="17399" y="12923"/>
                  </a:cubicBezTo>
                  <a:cubicBezTo>
                    <a:pt x="17340" y="12788"/>
                    <a:pt x="17346" y="12641"/>
                    <a:pt x="17356" y="12496"/>
                  </a:cubicBezTo>
                  <a:cubicBezTo>
                    <a:pt x="17393" y="12352"/>
                    <a:pt x="17377" y="12202"/>
                    <a:pt x="17309" y="12070"/>
                  </a:cubicBezTo>
                  <a:cubicBezTo>
                    <a:pt x="17240" y="11841"/>
                    <a:pt x="17183" y="11610"/>
                    <a:pt x="17139" y="11378"/>
                  </a:cubicBezTo>
                  <a:cubicBezTo>
                    <a:pt x="17076" y="11178"/>
                    <a:pt x="17043" y="11050"/>
                    <a:pt x="17028" y="11050"/>
                  </a:cubicBezTo>
                  <a:cubicBezTo>
                    <a:pt x="17022" y="11050"/>
                    <a:pt x="17019" y="11068"/>
                    <a:pt x="17017" y="11108"/>
                  </a:cubicBezTo>
                  <a:cubicBezTo>
                    <a:pt x="17016" y="11108"/>
                    <a:pt x="17015" y="11108"/>
                    <a:pt x="17014" y="11108"/>
                  </a:cubicBezTo>
                  <a:cubicBezTo>
                    <a:pt x="16977" y="11108"/>
                    <a:pt x="16920" y="10983"/>
                    <a:pt x="16920" y="10983"/>
                  </a:cubicBezTo>
                  <a:cubicBezTo>
                    <a:pt x="16866" y="10820"/>
                    <a:pt x="16856" y="10751"/>
                    <a:pt x="16863" y="10751"/>
                  </a:cubicBezTo>
                  <a:lnTo>
                    <a:pt x="16863" y="10751"/>
                  </a:lnTo>
                  <a:cubicBezTo>
                    <a:pt x="16868" y="10751"/>
                    <a:pt x="16880" y="10784"/>
                    <a:pt x="16892" y="10842"/>
                  </a:cubicBezTo>
                  <a:cubicBezTo>
                    <a:pt x="16928" y="10955"/>
                    <a:pt x="16945" y="10998"/>
                    <a:pt x="16953" y="10998"/>
                  </a:cubicBezTo>
                  <a:cubicBezTo>
                    <a:pt x="16965" y="10998"/>
                    <a:pt x="16958" y="10915"/>
                    <a:pt x="16964" y="10829"/>
                  </a:cubicBezTo>
                  <a:cubicBezTo>
                    <a:pt x="16970" y="10682"/>
                    <a:pt x="16917" y="10403"/>
                    <a:pt x="16892" y="10265"/>
                  </a:cubicBezTo>
                  <a:cubicBezTo>
                    <a:pt x="16864" y="10124"/>
                    <a:pt x="16810" y="9845"/>
                    <a:pt x="16782" y="9704"/>
                  </a:cubicBezTo>
                  <a:cubicBezTo>
                    <a:pt x="16739" y="9283"/>
                    <a:pt x="16711" y="9143"/>
                    <a:pt x="16677" y="9143"/>
                  </a:cubicBezTo>
                  <a:cubicBezTo>
                    <a:pt x="16676" y="9143"/>
                    <a:pt x="16676" y="9143"/>
                    <a:pt x="16675" y="9143"/>
                  </a:cubicBezTo>
                  <a:lnTo>
                    <a:pt x="16641" y="9149"/>
                  </a:lnTo>
                  <a:cubicBezTo>
                    <a:pt x="16685" y="8999"/>
                    <a:pt x="16387" y="7460"/>
                    <a:pt x="16290" y="7332"/>
                  </a:cubicBezTo>
                  <a:lnTo>
                    <a:pt x="16328" y="7326"/>
                  </a:lnTo>
                  <a:cubicBezTo>
                    <a:pt x="16362" y="7319"/>
                    <a:pt x="16334" y="7181"/>
                    <a:pt x="16281" y="6903"/>
                  </a:cubicBezTo>
                  <a:cubicBezTo>
                    <a:pt x="16256" y="6762"/>
                    <a:pt x="16111" y="6207"/>
                    <a:pt x="16030" y="5787"/>
                  </a:cubicBezTo>
                  <a:cubicBezTo>
                    <a:pt x="15924" y="5233"/>
                    <a:pt x="15843" y="4815"/>
                    <a:pt x="15808" y="4815"/>
                  </a:cubicBezTo>
                  <a:cubicBezTo>
                    <a:pt x="15808" y="4815"/>
                    <a:pt x="15808" y="4815"/>
                    <a:pt x="15807" y="4815"/>
                  </a:cubicBezTo>
                  <a:cubicBezTo>
                    <a:pt x="15779" y="4674"/>
                    <a:pt x="15779" y="4674"/>
                    <a:pt x="15817" y="4668"/>
                  </a:cubicBezTo>
                  <a:cubicBezTo>
                    <a:pt x="15835" y="4707"/>
                    <a:pt x="15845" y="4723"/>
                    <a:pt x="15850" y="4723"/>
                  </a:cubicBezTo>
                  <a:cubicBezTo>
                    <a:pt x="15863" y="4723"/>
                    <a:pt x="15843" y="4622"/>
                    <a:pt x="15823" y="4524"/>
                  </a:cubicBezTo>
                  <a:cubicBezTo>
                    <a:pt x="15803" y="4412"/>
                    <a:pt x="15777" y="4393"/>
                    <a:pt x="15749" y="4393"/>
                  </a:cubicBezTo>
                  <a:cubicBezTo>
                    <a:pt x="15741" y="4393"/>
                    <a:pt x="15734" y="4394"/>
                    <a:pt x="15726" y="4395"/>
                  </a:cubicBezTo>
                  <a:cubicBezTo>
                    <a:pt x="15725" y="4396"/>
                    <a:pt x="15724" y="4396"/>
                    <a:pt x="15724" y="4396"/>
                  </a:cubicBezTo>
                  <a:cubicBezTo>
                    <a:pt x="15690" y="4396"/>
                    <a:pt x="15663" y="4255"/>
                    <a:pt x="15648" y="3976"/>
                  </a:cubicBezTo>
                  <a:cubicBezTo>
                    <a:pt x="15635" y="3687"/>
                    <a:pt x="15507" y="3136"/>
                    <a:pt x="15362" y="2888"/>
                  </a:cubicBezTo>
                  <a:cubicBezTo>
                    <a:pt x="15319" y="2757"/>
                    <a:pt x="15250" y="2634"/>
                    <a:pt x="15284" y="2619"/>
                  </a:cubicBezTo>
                  <a:cubicBezTo>
                    <a:pt x="15268" y="2474"/>
                    <a:pt x="15159" y="2202"/>
                    <a:pt x="14946" y="2001"/>
                  </a:cubicBezTo>
                  <a:cubicBezTo>
                    <a:pt x="14864" y="1885"/>
                    <a:pt x="14864" y="1885"/>
                    <a:pt x="14892" y="1867"/>
                  </a:cubicBezTo>
                  <a:cubicBezTo>
                    <a:pt x="14839" y="1732"/>
                    <a:pt x="14874" y="1704"/>
                    <a:pt x="14726" y="1638"/>
                  </a:cubicBezTo>
                  <a:cubicBezTo>
                    <a:pt x="14516" y="1440"/>
                    <a:pt x="14225" y="1133"/>
                    <a:pt x="14018" y="936"/>
                  </a:cubicBezTo>
                  <a:cubicBezTo>
                    <a:pt x="13924" y="860"/>
                    <a:pt x="13827" y="785"/>
                    <a:pt x="13786" y="785"/>
                  </a:cubicBezTo>
                  <a:cubicBezTo>
                    <a:pt x="13779" y="785"/>
                    <a:pt x="13774" y="787"/>
                    <a:pt x="13770" y="792"/>
                  </a:cubicBezTo>
                  <a:cubicBezTo>
                    <a:pt x="13755" y="814"/>
                    <a:pt x="13741" y="835"/>
                    <a:pt x="13741" y="835"/>
                  </a:cubicBezTo>
                  <a:cubicBezTo>
                    <a:pt x="13741" y="835"/>
                    <a:pt x="13743" y="831"/>
                    <a:pt x="13749" y="823"/>
                  </a:cubicBezTo>
                  <a:cubicBezTo>
                    <a:pt x="13676" y="688"/>
                    <a:pt x="13673" y="685"/>
                    <a:pt x="13517" y="669"/>
                  </a:cubicBezTo>
                  <a:cubicBezTo>
                    <a:pt x="13514" y="673"/>
                    <a:pt x="13509" y="675"/>
                    <a:pt x="13502" y="675"/>
                  </a:cubicBezTo>
                  <a:cubicBezTo>
                    <a:pt x="13465" y="675"/>
                    <a:pt x="13381" y="621"/>
                    <a:pt x="13394" y="597"/>
                  </a:cubicBezTo>
                  <a:cubicBezTo>
                    <a:pt x="13325" y="535"/>
                    <a:pt x="13247" y="478"/>
                    <a:pt x="13166" y="434"/>
                  </a:cubicBezTo>
                  <a:cubicBezTo>
                    <a:pt x="13103" y="397"/>
                    <a:pt x="12902" y="325"/>
                    <a:pt x="12636" y="231"/>
                  </a:cubicBezTo>
                  <a:cubicBezTo>
                    <a:pt x="12323" y="137"/>
                    <a:pt x="12003" y="68"/>
                    <a:pt x="11677" y="33"/>
                  </a:cubicBezTo>
                  <a:cubicBezTo>
                    <a:pt x="11549" y="14"/>
                    <a:pt x="11417" y="5"/>
                    <a:pt x="11288" y="5"/>
                  </a:cubicBezTo>
                  <a:cubicBezTo>
                    <a:pt x="11209" y="5"/>
                    <a:pt x="11135" y="1"/>
                    <a:pt x="1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8" name="Google Shape;9138;p36"/>
            <p:cNvSpPr/>
            <p:nvPr/>
          </p:nvSpPr>
          <p:spPr>
            <a:xfrm>
              <a:off x="5073175" y="1710025"/>
              <a:ext cx="109800" cy="40125"/>
            </a:xfrm>
            <a:custGeom>
              <a:avLst/>
              <a:gdLst/>
              <a:ahLst/>
              <a:cxnLst/>
              <a:rect l="l" t="t" r="r" b="b"/>
              <a:pathLst>
                <a:path w="4392" h="1605" extrusionOk="0">
                  <a:moveTo>
                    <a:pt x="4294" y="89"/>
                  </a:moveTo>
                  <a:cubicBezTo>
                    <a:pt x="4297" y="89"/>
                    <a:pt x="4305" y="138"/>
                    <a:pt x="4307" y="189"/>
                  </a:cubicBezTo>
                  <a:cubicBezTo>
                    <a:pt x="4314" y="225"/>
                    <a:pt x="4317" y="243"/>
                    <a:pt x="4316" y="243"/>
                  </a:cubicBezTo>
                  <a:cubicBezTo>
                    <a:pt x="4316" y="243"/>
                    <a:pt x="4312" y="226"/>
                    <a:pt x="4304" y="192"/>
                  </a:cubicBezTo>
                  <a:lnTo>
                    <a:pt x="4304" y="189"/>
                  </a:lnTo>
                  <a:cubicBezTo>
                    <a:pt x="4295" y="154"/>
                    <a:pt x="4288" y="120"/>
                    <a:pt x="4295" y="120"/>
                  </a:cubicBezTo>
                  <a:cubicBezTo>
                    <a:pt x="4293" y="98"/>
                    <a:pt x="4293" y="89"/>
                    <a:pt x="4294" y="89"/>
                  </a:cubicBezTo>
                  <a:close/>
                  <a:moveTo>
                    <a:pt x="1183" y="333"/>
                  </a:moveTo>
                  <a:cubicBezTo>
                    <a:pt x="1173" y="333"/>
                    <a:pt x="1173" y="333"/>
                    <a:pt x="1183" y="368"/>
                  </a:cubicBezTo>
                  <a:lnTo>
                    <a:pt x="1192" y="368"/>
                  </a:lnTo>
                  <a:cubicBezTo>
                    <a:pt x="1189" y="333"/>
                    <a:pt x="1189" y="333"/>
                    <a:pt x="1183" y="333"/>
                  </a:cubicBezTo>
                  <a:close/>
                  <a:moveTo>
                    <a:pt x="3029" y="295"/>
                  </a:moveTo>
                  <a:cubicBezTo>
                    <a:pt x="3032" y="330"/>
                    <a:pt x="3038" y="368"/>
                    <a:pt x="3035" y="368"/>
                  </a:cubicBezTo>
                  <a:lnTo>
                    <a:pt x="3022" y="333"/>
                  </a:lnTo>
                  <a:lnTo>
                    <a:pt x="3022" y="295"/>
                  </a:lnTo>
                  <a:close/>
                  <a:moveTo>
                    <a:pt x="3590" y="323"/>
                  </a:moveTo>
                  <a:cubicBezTo>
                    <a:pt x="3593" y="338"/>
                    <a:pt x="3597" y="353"/>
                    <a:pt x="3602" y="368"/>
                  </a:cubicBezTo>
                  <a:cubicBezTo>
                    <a:pt x="3604" y="368"/>
                    <a:pt x="3605" y="351"/>
                    <a:pt x="3603" y="328"/>
                  </a:cubicBezTo>
                  <a:lnTo>
                    <a:pt x="3603" y="328"/>
                  </a:lnTo>
                  <a:cubicBezTo>
                    <a:pt x="3599" y="326"/>
                    <a:pt x="3594" y="324"/>
                    <a:pt x="3590" y="323"/>
                  </a:cubicBezTo>
                  <a:close/>
                  <a:moveTo>
                    <a:pt x="2966" y="339"/>
                  </a:moveTo>
                  <a:cubicBezTo>
                    <a:pt x="2972" y="339"/>
                    <a:pt x="2972" y="339"/>
                    <a:pt x="2979" y="374"/>
                  </a:cubicBezTo>
                  <a:cubicBezTo>
                    <a:pt x="2979" y="374"/>
                    <a:pt x="2985" y="408"/>
                    <a:pt x="2979" y="411"/>
                  </a:cubicBezTo>
                  <a:lnTo>
                    <a:pt x="2966" y="374"/>
                  </a:lnTo>
                  <a:cubicBezTo>
                    <a:pt x="2963" y="339"/>
                    <a:pt x="2966" y="339"/>
                    <a:pt x="2966" y="339"/>
                  </a:cubicBezTo>
                  <a:close/>
                  <a:moveTo>
                    <a:pt x="3438" y="410"/>
                  </a:moveTo>
                  <a:cubicBezTo>
                    <a:pt x="3436" y="410"/>
                    <a:pt x="3437" y="437"/>
                    <a:pt x="3439" y="462"/>
                  </a:cubicBezTo>
                  <a:lnTo>
                    <a:pt x="3445" y="496"/>
                  </a:lnTo>
                  <a:cubicBezTo>
                    <a:pt x="3448" y="509"/>
                    <a:pt x="3449" y="513"/>
                    <a:pt x="3450" y="513"/>
                  </a:cubicBezTo>
                  <a:cubicBezTo>
                    <a:pt x="3452" y="513"/>
                    <a:pt x="3452" y="496"/>
                    <a:pt x="3452" y="496"/>
                  </a:cubicBezTo>
                  <a:cubicBezTo>
                    <a:pt x="3449" y="474"/>
                    <a:pt x="3445" y="449"/>
                    <a:pt x="3442" y="424"/>
                  </a:cubicBezTo>
                  <a:cubicBezTo>
                    <a:pt x="3441" y="414"/>
                    <a:pt x="3439" y="410"/>
                    <a:pt x="3438" y="410"/>
                  </a:cubicBezTo>
                  <a:close/>
                  <a:moveTo>
                    <a:pt x="3226" y="452"/>
                  </a:moveTo>
                  <a:cubicBezTo>
                    <a:pt x="3229" y="477"/>
                    <a:pt x="3236" y="499"/>
                    <a:pt x="3245" y="521"/>
                  </a:cubicBezTo>
                  <a:cubicBezTo>
                    <a:pt x="3248" y="521"/>
                    <a:pt x="3242" y="487"/>
                    <a:pt x="3242" y="487"/>
                  </a:cubicBezTo>
                  <a:cubicBezTo>
                    <a:pt x="3242" y="487"/>
                    <a:pt x="3236" y="452"/>
                    <a:pt x="3232" y="452"/>
                  </a:cubicBezTo>
                  <a:close/>
                  <a:moveTo>
                    <a:pt x="1910" y="471"/>
                  </a:moveTo>
                  <a:cubicBezTo>
                    <a:pt x="1913" y="505"/>
                    <a:pt x="1919" y="543"/>
                    <a:pt x="1913" y="543"/>
                  </a:cubicBezTo>
                  <a:lnTo>
                    <a:pt x="1907" y="543"/>
                  </a:lnTo>
                  <a:cubicBezTo>
                    <a:pt x="1907" y="518"/>
                    <a:pt x="1904" y="496"/>
                    <a:pt x="1904" y="471"/>
                  </a:cubicBezTo>
                  <a:close/>
                  <a:moveTo>
                    <a:pt x="3192" y="527"/>
                  </a:moveTo>
                  <a:lnTo>
                    <a:pt x="3189" y="531"/>
                  </a:lnTo>
                  <a:lnTo>
                    <a:pt x="3198" y="565"/>
                  </a:lnTo>
                  <a:lnTo>
                    <a:pt x="3204" y="565"/>
                  </a:lnTo>
                  <a:cubicBezTo>
                    <a:pt x="3198" y="527"/>
                    <a:pt x="3198" y="527"/>
                    <a:pt x="3192" y="527"/>
                  </a:cubicBezTo>
                  <a:close/>
                  <a:moveTo>
                    <a:pt x="3142" y="534"/>
                  </a:moveTo>
                  <a:cubicBezTo>
                    <a:pt x="3145" y="534"/>
                    <a:pt x="3145" y="534"/>
                    <a:pt x="3151" y="568"/>
                  </a:cubicBezTo>
                  <a:lnTo>
                    <a:pt x="3148" y="571"/>
                  </a:lnTo>
                  <a:lnTo>
                    <a:pt x="3135" y="537"/>
                  </a:lnTo>
                  <a:lnTo>
                    <a:pt x="3142" y="534"/>
                  </a:lnTo>
                  <a:close/>
                  <a:moveTo>
                    <a:pt x="3102" y="512"/>
                  </a:moveTo>
                  <a:cubicBezTo>
                    <a:pt x="3104" y="512"/>
                    <a:pt x="3107" y="521"/>
                    <a:pt x="3110" y="540"/>
                  </a:cubicBezTo>
                  <a:cubicBezTo>
                    <a:pt x="3116" y="574"/>
                    <a:pt x="3116" y="574"/>
                    <a:pt x="3110" y="574"/>
                  </a:cubicBezTo>
                  <a:cubicBezTo>
                    <a:pt x="3101" y="574"/>
                    <a:pt x="3101" y="574"/>
                    <a:pt x="3101" y="540"/>
                  </a:cubicBezTo>
                  <a:cubicBezTo>
                    <a:pt x="3099" y="521"/>
                    <a:pt x="3100" y="512"/>
                    <a:pt x="3102" y="512"/>
                  </a:cubicBezTo>
                  <a:close/>
                  <a:moveTo>
                    <a:pt x="929" y="521"/>
                  </a:moveTo>
                  <a:lnTo>
                    <a:pt x="935" y="593"/>
                  </a:lnTo>
                  <a:lnTo>
                    <a:pt x="932" y="556"/>
                  </a:lnTo>
                  <a:lnTo>
                    <a:pt x="929" y="521"/>
                  </a:lnTo>
                  <a:close/>
                  <a:moveTo>
                    <a:pt x="3190" y="584"/>
                  </a:moveTo>
                  <a:cubicBezTo>
                    <a:pt x="3191" y="584"/>
                    <a:pt x="3193" y="599"/>
                    <a:pt x="3189" y="599"/>
                  </a:cubicBezTo>
                  <a:cubicBezTo>
                    <a:pt x="3189" y="588"/>
                    <a:pt x="3189" y="584"/>
                    <a:pt x="3190" y="584"/>
                  </a:cubicBezTo>
                  <a:close/>
                  <a:moveTo>
                    <a:pt x="155" y="606"/>
                  </a:moveTo>
                  <a:lnTo>
                    <a:pt x="164" y="643"/>
                  </a:lnTo>
                  <a:lnTo>
                    <a:pt x="168" y="643"/>
                  </a:lnTo>
                  <a:cubicBezTo>
                    <a:pt x="168" y="606"/>
                    <a:pt x="168" y="606"/>
                    <a:pt x="161" y="606"/>
                  </a:cubicBezTo>
                  <a:close/>
                  <a:moveTo>
                    <a:pt x="1108" y="587"/>
                  </a:moveTo>
                  <a:cubicBezTo>
                    <a:pt x="1111" y="612"/>
                    <a:pt x="1114" y="634"/>
                    <a:pt x="1120" y="659"/>
                  </a:cubicBezTo>
                  <a:cubicBezTo>
                    <a:pt x="1126" y="659"/>
                    <a:pt x="1123" y="621"/>
                    <a:pt x="1123" y="621"/>
                  </a:cubicBezTo>
                  <a:cubicBezTo>
                    <a:pt x="1123" y="621"/>
                    <a:pt x="1120" y="587"/>
                    <a:pt x="1114" y="587"/>
                  </a:cubicBezTo>
                  <a:close/>
                  <a:moveTo>
                    <a:pt x="2571" y="596"/>
                  </a:moveTo>
                  <a:cubicBezTo>
                    <a:pt x="2577" y="631"/>
                    <a:pt x="2584" y="665"/>
                    <a:pt x="2577" y="668"/>
                  </a:cubicBezTo>
                  <a:lnTo>
                    <a:pt x="2571" y="668"/>
                  </a:lnTo>
                  <a:cubicBezTo>
                    <a:pt x="2568" y="643"/>
                    <a:pt x="2568" y="621"/>
                    <a:pt x="2568" y="596"/>
                  </a:cubicBezTo>
                  <a:close/>
                  <a:moveTo>
                    <a:pt x="2361" y="650"/>
                  </a:moveTo>
                  <a:cubicBezTo>
                    <a:pt x="2371" y="650"/>
                    <a:pt x="2371" y="650"/>
                    <a:pt x="2377" y="684"/>
                  </a:cubicBezTo>
                  <a:cubicBezTo>
                    <a:pt x="2380" y="722"/>
                    <a:pt x="2371" y="722"/>
                    <a:pt x="2364" y="722"/>
                  </a:cubicBezTo>
                  <a:cubicBezTo>
                    <a:pt x="2355" y="687"/>
                    <a:pt x="2355" y="653"/>
                    <a:pt x="2361" y="650"/>
                  </a:cubicBezTo>
                  <a:close/>
                  <a:moveTo>
                    <a:pt x="1067" y="697"/>
                  </a:moveTo>
                  <a:cubicBezTo>
                    <a:pt x="1073" y="697"/>
                    <a:pt x="1073" y="697"/>
                    <a:pt x="1076" y="731"/>
                  </a:cubicBezTo>
                  <a:lnTo>
                    <a:pt x="1070" y="731"/>
                  </a:lnTo>
                  <a:lnTo>
                    <a:pt x="1061" y="697"/>
                  </a:lnTo>
                  <a:close/>
                  <a:moveTo>
                    <a:pt x="2004" y="681"/>
                  </a:moveTo>
                  <a:cubicBezTo>
                    <a:pt x="2007" y="715"/>
                    <a:pt x="2010" y="750"/>
                    <a:pt x="2007" y="750"/>
                  </a:cubicBezTo>
                  <a:lnTo>
                    <a:pt x="1998" y="715"/>
                  </a:lnTo>
                  <a:lnTo>
                    <a:pt x="1998" y="681"/>
                  </a:lnTo>
                  <a:close/>
                  <a:moveTo>
                    <a:pt x="1023" y="683"/>
                  </a:moveTo>
                  <a:cubicBezTo>
                    <a:pt x="1026" y="683"/>
                    <a:pt x="1030" y="716"/>
                    <a:pt x="1032" y="769"/>
                  </a:cubicBezTo>
                  <a:lnTo>
                    <a:pt x="1020" y="769"/>
                  </a:lnTo>
                  <a:cubicBezTo>
                    <a:pt x="1020" y="734"/>
                    <a:pt x="1017" y="697"/>
                    <a:pt x="1020" y="697"/>
                  </a:cubicBezTo>
                  <a:cubicBezTo>
                    <a:pt x="1021" y="687"/>
                    <a:pt x="1022" y="683"/>
                    <a:pt x="1023" y="683"/>
                  </a:cubicBezTo>
                  <a:close/>
                  <a:moveTo>
                    <a:pt x="837" y="643"/>
                  </a:moveTo>
                  <a:cubicBezTo>
                    <a:pt x="838" y="643"/>
                    <a:pt x="838" y="661"/>
                    <a:pt x="838" y="703"/>
                  </a:cubicBezTo>
                  <a:lnTo>
                    <a:pt x="835" y="775"/>
                  </a:lnTo>
                  <a:cubicBezTo>
                    <a:pt x="829" y="775"/>
                    <a:pt x="832" y="740"/>
                    <a:pt x="832" y="668"/>
                  </a:cubicBezTo>
                  <a:cubicBezTo>
                    <a:pt x="835" y="653"/>
                    <a:pt x="836" y="643"/>
                    <a:pt x="837" y="643"/>
                  </a:cubicBezTo>
                  <a:close/>
                  <a:moveTo>
                    <a:pt x="700" y="706"/>
                  </a:moveTo>
                  <a:lnTo>
                    <a:pt x="703" y="744"/>
                  </a:lnTo>
                  <a:lnTo>
                    <a:pt x="700" y="778"/>
                  </a:lnTo>
                  <a:lnTo>
                    <a:pt x="691" y="744"/>
                  </a:lnTo>
                  <a:cubicBezTo>
                    <a:pt x="691" y="706"/>
                    <a:pt x="694" y="706"/>
                    <a:pt x="700" y="706"/>
                  </a:cubicBezTo>
                  <a:close/>
                  <a:moveTo>
                    <a:pt x="1415" y="772"/>
                  </a:moveTo>
                  <a:cubicBezTo>
                    <a:pt x="1416" y="772"/>
                    <a:pt x="1419" y="788"/>
                    <a:pt x="1415" y="788"/>
                  </a:cubicBezTo>
                  <a:cubicBezTo>
                    <a:pt x="1414" y="776"/>
                    <a:pt x="1414" y="772"/>
                    <a:pt x="1415" y="772"/>
                  </a:cubicBezTo>
                  <a:close/>
                  <a:moveTo>
                    <a:pt x="1340" y="696"/>
                  </a:moveTo>
                  <a:cubicBezTo>
                    <a:pt x="1342" y="696"/>
                    <a:pt x="1347" y="714"/>
                    <a:pt x="1352" y="756"/>
                  </a:cubicBezTo>
                  <a:cubicBezTo>
                    <a:pt x="1358" y="791"/>
                    <a:pt x="1358" y="791"/>
                    <a:pt x="1352" y="791"/>
                  </a:cubicBezTo>
                  <a:cubicBezTo>
                    <a:pt x="1346" y="769"/>
                    <a:pt x="1343" y="744"/>
                    <a:pt x="1340" y="719"/>
                  </a:cubicBezTo>
                  <a:cubicBezTo>
                    <a:pt x="1338" y="704"/>
                    <a:pt x="1339" y="696"/>
                    <a:pt x="1340" y="696"/>
                  </a:cubicBezTo>
                  <a:close/>
                  <a:moveTo>
                    <a:pt x="1387" y="719"/>
                  </a:moveTo>
                  <a:cubicBezTo>
                    <a:pt x="1390" y="753"/>
                    <a:pt x="1393" y="788"/>
                    <a:pt x="1390" y="791"/>
                  </a:cubicBezTo>
                  <a:lnTo>
                    <a:pt x="1380" y="753"/>
                  </a:lnTo>
                  <a:lnTo>
                    <a:pt x="1380" y="719"/>
                  </a:lnTo>
                  <a:close/>
                  <a:moveTo>
                    <a:pt x="1849" y="727"/>
                  </a:moveTo>
                  <a:cubicBezTo>
                    <a:pt x="1851" y="727"/>
                    <a:pt x="1852" y="733"/>
                    <a:pt x="1857" y="762"/>
                  </a:cubicBezTo>
                  <a:cubicBezTo>
                    <a:pt x="1860" y="784"/>
                    <a:pt x="1860" y="809"/>
                    <a:pt x="1860" y="835"/>
                  </a:cubicBezTo>
                  <a:cubicBezTo>
                    <a:pt x="1854" y="797"/>
                    <a:pt x="1847" y="762"/>
                    <a:pt x="1847" y="728"/>
                  </a:cubicBezTo>
                  <a:cubicBezTo>
                    <a:pt x="1848" y="727"/>
                    <a:pt x="1848" y="727"/>
                    <a:pt x="1849" y="727"/>
                  </a:cubicBezTo>
                  <a:close/>
                  <a:moveTo>
                    <a:pt x="1731" y="769"/>
                  </a:moveTo>
                  <a:cubicBezTo>
                    <a:pt x="1734" y="806"/>
                    <a:pt x="1741" y="841"/>
                    <a:pt x="1734" y="841"/>
                  </a:cubicBezTo>
                  <a:lnTo>
                    <a:pt x="1725" y="806"/>
                  </a:lnTo>
                  <a:lnTo>
                    <a:pt x="1725" y="769"/>
                  </a:lnTo>
                  <a:close/>
                  <a:moveTo>
                    <a:pt x="1264" y="794"/>
                  </a:moveTo>
                  <a:cubicBezTo>
                    <a:pt x="1267" y="794"/>
                    <a:pt x="1271" y="831"/>
                    <a:pt x="1271" y="831"/>
                  </a:cubicBezTo>
                  <a:cubicBezTo>
                    <a:pt x="1273" y="843"/>
                    <a:pt x="1273" y="847"/>
                    <a:pt x="1272" y="847"/>
                  </a:cubicBezTo>
                  <a:cubicBezTo>
                    <a:pt x="1271" y="847"/>
                    <a:pt x="1265" y="831"/>
                    <a:pt x="1261" y="831"/>
                  </a:cubicBezTo>
                  <a:cubicBezTo>
                    <a:pt x="1252" y="797"/>
                    <a:pt x="1252" y="797"/>
                    <a:pt x="1264" y="794"/>
                  </a:cubicBezTo>
                  <a:close/>
                  <a:moveTo>
                    <a:pt x="99" y="784"/>
                  </a:moveTo>
                  <a:cubicBezTo>
                    <a:pt x="105" y="784"/>
                    <a:pt x="105" y="784"/>
                    <a:pt x="105" y="822"/>
                  </a:cubicBezTo>
                  <a:cubicBezTo>
                    <a:pt x="105" y="822"/>
                    <a:pt x="102" y="856"/>
                    <a:pt x="99" y="856"/>
                  </a:cubicBezTo>
                  <a:lnTo>
                    <a:pt x="89" y="822"/>
                  </a:lnTo>
                  <a:cubicBezTo>
                    <a:pt x="89" y="784"/>
                    <a:pt x="92" y="784"/>
                    <a:pt x="99" y="784"/>
                  </a:cubicBezTo>
                  <a:close/>
                  <a:moveTo>
                    <a:pt x="1164" y="800"/>
                  </a:moveTo>
                  <a:cubicBezTo>
                    <a:pt x="1170" y="800"/>
                    <a:pt x="1177" y="800"/>
                    <a:pt x="1180" y="835"/>
                  </a:cubicBezTo>
                  <a:cubicBezTo>
                    <a:pt x="1180" y="835"/>
                    <a:pt x="1183" y="869"/>
                    <a:pt x="1177" y="869"/>
                  </a:cubicBezTo>
                  <a:cubicBezTo>
                    <a:pt x="1170" y="869"/>
                    <a:pt x="1164" y="835"/>
                    <a:pt x="1164" y="835"/>
                  </a:cubicBezTo>
                  <a:cubicBezTo>
                    <a:pt x="1161" y="800"/>
                    <a:pt x="1164" y="800"/>
                    <a:pt x="1164" y="800"/>
                  </a:cubicBezTo>
                  <a:close/>
                  <a:moveTo>
                    <a:pt x="888" y="809"/>
                  </a:moveTo>
                  <a:cubicBezTo>
                    <a:pt x="891" y="844"/>
                    <a:pt x="895" y="882"/>
                    <a:pt x="891" y="882"/>
                  </a:cubicBezTo>
                  <a:lnTo>
                    <a:pt x="885" y="882"/>
                  </a:lnTo>
                  <a:cubicBezTo>
                    <a:pt x="882" y="856"/>
                    <a:pt x="882" y="831"/>
                    <a:pt x="885" y="809"/>
                  </a:cubicBezTo>
                  <a:close/>
                  <a:moveTo>
                    <a:pt x="729" y="762"/>
                  </a:moveTo>
                  <a:cubicBezTo>
                    <a:pt x="730" y="762"/>
                    <a:pt x="732" y="780"/>
                    <a:pt x="735" y="813"/>
                  </a:cubicBezTo>
                  <a:cubicBezTo>
                    <a:pt x="738" y="850"/>
                    <a:pt x="738" y="885"/>
                    <a:pt x="732" y="919"/>
                  </a:cubicBezTo>
                  <a:lnTo>
                    <a:pt x="722" y="919"/>
                  </a:lnTo>
                  <a:cubicBezTo>
                    <a:pt x="722" y="919"/>
                    <a:pt x="722" y="885"/>
                    <a:pt x="725" y="850"/>
                  </a:cubicBezTo>
                  <a:cubicBezTo>
                    <a:pt x="727" y="790"/>
                    <a:pt x="728" y="762"/>
                    <a:pt x="729" y="762"/>
                  </a:cubicBezTo>
                  <a:close/>
                  <a:moveTo>
                    <a:pt x="155" y="784"/>
                  </a:moveTo>
                  <a:cubicBezTo>
                    <a:pt x="161" y="784"/>
                    <a:pt x="168" y="784"/>
                    <a:pt x="168" y="822"/>
                  </a:cubicBezTo>
                  <a:lnTo>
                    <a:pt x="161" y="822"/>
                  </a:lnTo>
                  <a:cubicBezTo>
                    <a:pt x="161" y="811"/>
                    <a:pt x="161" y="806"/>
                    <a:pt x="161" y="806"/>
                  </a:cubicBezTo>
                  <a:lnTo>
                    <a:pt x="161" y="806"/>
                  </a:lnTo>
                  <a:cubicBezTo>
                    <a:pt x="160" y="806"/>
                    <a:pt x="160" y="832"/>
                    <a:pt x="164" y="856"/>
                  </a:cubicBezTo>
                  <a:cubicBezTo>
                    <a:pt x="168" y="891"/>
                    <a:pt x="168" y="929"/>
                    <a:pt x="168" y="929"/>
                  </a:cubicBezTo>
                  <a:cubicBezTo>
                    <a:pt x="158" y="907"/>
                    <a:pt x="152" y="882"/>
                    <a:pt x="155" y="856"/>
                  </a:cubicBezTo>
                  <a:cubicBezTo>
                    <a:pt x="146" y="784"/>
                    <a:pt x="146" y="784"/>
                    <a:pt x="155" y="784"/>
                  </a:cubicBezTo>
                  <a:close/>
                  <a:moveTo>
                    <a:pt x="462" y="891"/>
                  </a:moveTo>
                  <a:cubicBezTo>
                    <a:pt x="468" y="891"/>
                    <a:pt x="472" y="925"/>
                    <a:pt x="462" y="960"/>
                  </a:cubicBezTo>
                  <a:lnTo>
                    <a:pt x="453" y="960"/>
                  </a:lnTo>
                  <a:cubicBezTo>
                    <a:pt x="450" y="938"/>
                    <a:pt x="453" y="913"/>
                    <a:pt x="462" y="891"/>
                  </a:cubicBezTo>
                  <a:close/>
                  <a:moveTo>
                    <a:pt x="1001" y="913"/>
                  </a:moveTo>
                  <a:lnTo>
                    <a:pt x="1004" y="947"/>
                  </a:lnTo>
                  <a:cubicBezTo>
                    <a:pt x="1002" y="947"/>
                    <a:pt x="1000" y="964"/>
                    <a:pt x="998" y="964"/>
                  </a:cubicBezTo>
                  <a:cubicBezTo>
                    <a:pt x="997" y="964"/>
                    <a:pt x="996" y="960"/>
                    <a:pt x="995" y="947"/>
                  </a:cubicBezTo>
                  <a:cubicBezTo>
                    <a:pt x="989" y="947"/>
                    <a:pt x="998" y="913"/>
                    <a:pt x="1001" y="913"/>
                  </a:cubicBezTo>
                  <a:close/>
                  <a:moveTo>
                    <a:pt x="491" y="946"/>
                  </a:moveTo>
                  <a:cubicBezTo>
                    <a:pt x="486" y="946"/>
                    <a:pt x="485" y="971"/>
                    <a:pt x="487" y="997"/>
                  </a:cubicBezTo>
                  <a:lnTo>
                    <a:pt x="484" y="997"/>
                  </a:lnTo>
                  <a:cubicBezTo>
                    <a:pt x="487" y="1032"/>
                    <a:pt x="493" y="1032"/>
                    <a:pt x="503" y="1032"/>
                  </a:cubicBezTo>
                  <a:cubicBezTo>
                    <a:pt x="509" y="1032"/>
                    <a:pt x="512" y="997"/>
                    <a:pt x="512" y="997"/>
                  </a:cubicBezTo>
                  <a:cubicBezTo>
                    <a:pt x="509" y="960"/>
                    <a:pt x="503" y="960"/>
                    <a:pt x="500" y="960"/>
                  </a:cubicBezTo>
                  <a:cubicBezTo>
                    <a:pt x="496" y="950"/>
                    <a:pt x="493" y="946"/>
                    <a:pt x="491" y="946"/>
                  </a:cubicBezTo>
                  <a:close/>
                  <a:moveTo>
                    <a:pt x="4126" y="1"/>
                  </a:moveTo>
                  <a:lnTo>
                    <a:pt x="4126" y="1"/>
                  </a:lnTo>
                  <a:cubicBezTo>
                    <a:pt x="4135" y="35"/>
                    <a:pt x="4104" y="42"/>
                    <a:pt x="4069" y="48"/>
                  </a:cubicBezTo>
                  <a:cubicBezTo>
                    <a:pt x="4032" y="54"/>
                    <a:pt x="3997" y="57"/>
                    <a:pt x="4003" y="92"/>
                  </a:cubicBezTo>
                  <a:lnTo>
                    <a:pt x="3994" y="95"/>
                  </a:lnTo>
                  <a:cubicBezTo>
                    <a:pt x="3989" y="68"/>
                    <a:pt x="3981" y="62"/>
                    <a:pt x="3973" y="62"/>
                  </a:cubicBezTo>
                  <a:cubicBezTo>
                    <a:pt x="3970" y="62"/>
                    <a:pt x="3968" y="63"/>
                    <a:pt x="3966" y="64"/>
                  </a:cubicBezTo>
                  <a:cubicBezTo>
                    <a:pt x="3963" y="98"/>
                    <a:pt x="3953" y="101"/>
                    <a:pt x="3953" y="101"/>
                  </a:cubicBezTo>
                  <a:cubicBezTo>
                    <a:pt x="3947" y="67"/>
                    <a:pt x="3941" y="67"/>
                    <a:pt x="3931" y="67"/>
                  </a:cubicBezTo>
                  <a:cubicBezTo>
                    <a:pt x="3922" y="70"/>
                    <a:pt x="3916" y="70"/>
                    <a:pt x="3922" y="104"/>
                  </a:cubicBezTo>
                  <a:cubicBezTo>
                    <a:pt x="3917" y="105"/>
                    <a:pt x="3913" y="106"/>
                    <a:pt x="3909" y="106"/>
                  </a:cubicBezTo>
                  <a:cubicBezTo>
                    <a:pt x="3889" y="106"/>
                    <a:pt x="3872" y="95"/>
                    <a:pt x="3859" y="79"/>
                  </a:cubicBezTo>
                  <a:cubicBezTo>
                    <a:pt x="3856" y="69"/>
                    <a:pt x="3853" y="65"/>
                    <a:pt x="3852" y="65"/>
                  </a:cubicBezTo>
                  <a:lnTo>
                    <a:pt x="3852" y="65"/>
                  </a:lnTo>
                  <a:cubicBezTo>
                    <a:pt x="3848" y="65"/>
                    <a:pt x="3851" y="90"/>
                    <a:pt x="3853" y="117"/>
                  </a:cubicBezTo>
                  <a:cubicBezTo>
                    <a:pt x="3859" y="139"/>
                    <a:pt x="3859" y="164"/>
                    <a:pt x="3856" y="189"/>
                  </a:cubicBezTo>
                  <a:lnTo>
                    <a:pt x="3840" y="117"/>
                  </a:lnTo>
                  <a:cubicBezTo>
                    <a:pt x="3840" y="82"/>
                    <a:pt x="3840" y="82"/>
                    <a:pt x="3828" y="82"/>
                  </a:cubicBezTo>
                  <a:lnTo>
                    <a:pt x="3818" y="86"/>
                  </a:lnTo>
                  <a:cubicBezTo>
                    <a:pt x="3825" y="120"/>
                    <a:pt x="3800" y="123"/>
                    <a:pt x="3765" y="129"/>
                  </a:cubicBezTo>
                  <a:cubicBezTo>
                    <a:pt x="3718" y="136"/>
                    <a:pt x="3702" y="139"/>
                    <a:pt x="3712" y="173"/>
                  </a:cubicBezTo>
                  <a:cubicBezTo>
                    <a:pt x="3715" y="191"/>
                    <a:pt x="3715" y="200"/>
                    <a:pt x="3711" y="200"/>
                  </a:cubicBezTo>
                  <a:cubicBezTo>
                    <a:pt x="3708" y="200"/>
                    <a:pt x="3701" y="192"/>
                    <a:pt x="3690" y="176"/>
                  </a:cubicBezTo>
                  <a:cubicBezTo>
                    <a:pt x="3659" y="112"/>
                    <a:pt x="3647" y="88"/>
                    <a:pt x="3642" y="88"/>
                  </a:cubicBezTo>
                  <a:cubicBezTo>
                    <a:pt x="3640" y="88"/>
                    <a:pt x="3640" y="96"/>
                    <a:pt x="3640" y="111"/>
                  </a:cubicBezTo>
                  <a:cubicBezTo>
                    <a:pt x="3646" y="111"/>
                    <a:pt x="3652" y="145"/>
                    <a:pt x="3659" y="180"/>
                  </a:cubicBezTo>
                  <a:cubicBezTo>
                    <a:pt x="3667" y="214"/>
                    <a:pt x="3669" y="232"/>
                    <a:pt x="3667" y="232"/>
                  </a:cubicBezTo>
                  <a:cubicBezTo>
                    <a:pt x="3665" y="232"/>
                    <a:pt x="3658" y="215"/>
                    <a:pt x="3649" y="180"/>
                  </a:cubicBezTo>
                  <a:cubicBezTo>
                    <a:pt x="3645" y="156"/>
                    <a:pt x="3634" y="146"/>
                    <a:pt x="3621" y="146"/>
                  </a:cubicBezTo>
                  <a:cubicBezTo>
                    <a:pt x="3598" y="146"/>
                    <a:pt x="3570" y="181"/>
                    <a:pt x="3574" y="227"/>
                  </a:cubicBezTo>
                  <a:cubicBezTo>
                    <a:pt x="3571" y="211"/>
                    <a:pt x="3574" y="223"/>
                    <a:pt x="3568" y="192"/>
                  </a:cubicBezTo>
                  <a:cubicBezTo>
                    <a:pt x="3563" y="166"/>
                    <a:pt x="3558" y="159"/>
                    <a:pt x="3548" y="159"/>
                  </a:cubicBezTo>
                  <a:cubicBezTo>
                    <a:pt x="3544" y="159"/>
                    <a:pt x="3541" y="160"/>
                    <a:pt x="3536" y="161"/>
                  </a:cubicBezTo>
                  <a:lnTo>
                    <a:pt x="3521" y="164"/>
                  </a:lnTo>
                  <a:cubicBezTo>
                    <a:pt x="3526" y="194"/>
                    <a:pt x="3522" y="205"/>
                    <a:pt x="3515" y="205"/>
                  </a:cubicBezTo>
                  <a:cubicBezTo>
                    <a:pt x="3506" y="205"/>
                    <a:pt x="3493" y="186"/>
                    <a:pt x="3489" y="167"/>
                  </a:cubicBezTo>
                  <a:cubicBezTo>
                    <a:pt x="3477" y="133"/>
                    <a:pt x="3477" y="133"/>
                    <a:pt x="3467" y="133"/>
                  </a:cubicBezTo>
                  <a:cubicBezTo>
                    <a:pt x="3467" y="165"/>
                    <a:pt x="3461" y="176"/>
                    <a:pt x="3453" y="176"/>
                  </a:cubicBezTo>
                  <a:cubicBezTo>
                    <a:pt x="3442" y="176"/>
                    <a:pt x="3430" y="158"/>
                    <a:pt x="3427" y="139"/>
                  </a:cubicBezTo>
                  <a:lnTo>
                    <a:pt x="3417" y="139"/>
                  </a:lnTo>
                  <a:cubicBezTo>
                    <a:pt x="3417" y="176"/>
                    <a:pt x="3408" y="176"/>
                    <a:pt x="3405" y="176"/>
                  </a:cubicBezTo>
                  <a:cubicBezTo>
                    <a:pt x="3389" y="180"/>
                    <a:pt x="3383" y="180"/>
                    <a:pt x="3395" y="214"/>
                  </a:cubicBezTo>
                  <a:cubicBezTo>
                    <a:pt x="3402" y="252"/>
                    <a:pt x="3408" y="286"/>
                    <a:pt x="3402" y="286"/>
                  </a:cubicBezTo>
                  <a:lnTo>
                    <a:pt x="3395" y="252"/>
                  </a:lnTo>
                  <a:cubicBezTo>
                    <a:pt x="3391" y="225"/>
                    <a:pt x="3380" y="219"/>
                    <a:pt x="3367" y="219"/>
                  </a:cubicBezTo>
                  <a:cubicBezTo>
                    <a:pt x="3363" y="219"/>
                    <a:pt x="3359" y="220"/>
                    <a:pt x="3355" y="220"/>
                  </a:cubicBezTo>
                  <a:cubicBezTo>
                    <a:pt x="3349" y="221"/>
                    <a:pt x="3344" y="222"/>
                    <a:pt x="3339" y="222"/>
                  </a:cubicBezTo>
                  <a:cubicBezTo>
                    <a:pt x="3324" y="222"/>
                    <a:pt x="3315" y="215"/>
                    <a:pt x="3308" y="189"/>
                  </a:cubicBezTo>
                  <a:lnTo>
                    <a:pt x="3308" y="227"/>
                  </a:lnTo>
                  <a:cubicBezTo>
                    <a:pt x="3308" y="244"/>
                    <a:pt x="3307" y="254"/>
                    <a:pt x="3305" y="254"/>
                  </a:cubicBezTo>
                  <a:cubicBezTo>
                    <a:pt x="3304" y="254"/>
                    <a:pt x="3301" y="245"/>
                    <a:pt x="3298" y="227"/>
                  </a:cubicBezTo>
                  <a:cubicBezTo>
                    <a:pt x="3292" y="210"/>
                    <a:pt x="3285" y="203"/>
                    <a:pt x="3278" y="203"/>
                  </a:cubicBezTo>
                  <a:cubicBezTo>
                    <a:pt x="3271" y="203"/>
                    <a:pt x="3264" y="213"/>
                    <a:pt x="3261" y="233"/>
                  </a:cubicBezTo>
                  <a:lnTo>
                    <a:pt x="3251" y="233"/>
                  </a:lnTo>
                  <a:cubicBezTo>
                    <a:pt x="3243" y="199"/>
                    <a:pt x="3236" y="181"/>
                    <a:pt x="3231" y="181"/>
                  </a:cubicBezTo>
                  <a:cubicBezTo>
                    <a:pt x="3225" y="181"/>
                    <a:pt x="3223" y="200"/>
                    <a:pt x="3226" y="236"/>
                  </a:cubicBezTo>
                  <a:cubicBezTo>
                    <a:pt x="3220" y="201"/>
                    <a:pt x="3214" y="201"/>
                    <a:pt x="3210" y="201"/>
                  </a:cubicBezTo>
                  <a:cubicBezTo>
                    <a:pt x="3209" y="221"/>
                    <a:pt x="3202" y="231"/>
                    <a:pt x="3195" y="231"/>
                  </a:cubicBezTo>
                  <a:cubicBezTo>
                    <a:pt x="3189" y="231"/>
                    <a:pt x="3182" y="223"/>
                    <a:pt x="3179" y="205"/>
                  </a:cubicBezTo>
                  <a:lnTo>
                    <a:pt x="3173" y="208"/>
                  </a:lnTo>
                  <a:cubicBezTo>
                    <a:pt x="3176" y="242"/>
                    <a:pt x="3170" y="242"/>
                    <a:pt x="3163" y="242"/>
                  </a:cubicBezTo>
                  <a:cubicBezTo>
                    <a:pt x="3160" y="245"/>
                    <a:pt x="3154" y="245"/>
                    <a:pt x="3154" y="280"/>
                  </a:cubicBezTo>
                  <a:cubicBezTo>
                    <a:pt x="3157" y="317"/>
                    <a:pt x="3151" y="317"/>
                    <a:pt x="3151" y="317"/>
                  </a:cubicBezTo>
                  <a:cubicBezTo>
                    <a:pt x="3148" y="317"/>
                    <a:pt x="3145" y="283"/>
                    <a:pt x="3145" y="245"/>
                  </a:cubicBezTo>
                  <a:cubicBezTo>
                    <a:pt x="3146" y="231"/>
                    <a:pt x="3144" y="223"/>
                    <a:pt x="3141" y="223"/>
                  </a:cubicBezTo>
                  <a:cubicBezTo>
                    <a:pt x="3137" y="223"/>
                    <a:pt x="3131" y="240"/>
                    <a:pt x="3129" y="283"/>
                  </a:cubicBezTo>
                  <a:cubicBezTo>
                    <a:pt x="3127" y="319"/>
                    <a:pt x="3127" y="337"/>
                    <a:pt x="3126" y="337"/>
                  </a:cubicBezTo>
                  <a:cubicBezTo>
                    <a:pt x="3126" y="337"/>
                    <a:pt x="3126" y="319"/>
                    <a:pt x="3126" y="283"/>
                  </a:cubicBezTo>
                  <a:cubicBezTo>
                    <a:pt x="3124" y="259"/>
                    <a:pt x="3123" y="234"/>
                    <a:pt x="3122" y="234"/>
                  </a:cubicBezTo>
                  <a:cubicBezTo>
                    <a:pt x="3121" y="234"/>
                    <a:pt x="3120" y="238"/>
                    <a:pt x="3120" y="248"/>
                  </a:cubicBezTo>
                  <a:cubicBezTo>
                    <a:pt x="3120" y="248"/>
                    <a:pt x="3110" y="252"/>
                    <a:pt x="3113" y="286"/>
                  </a:cubicBezTo>
                  <a:lnTo>
                    <a:pt x="3101" y="286"/>
                  </a:lnTo>
                  <a:cubicBezTo>
                    <a:pt x="3082" y="255"/>
                    <a:pt x="3079" y="255"/>
                    <a:pt x="3073" y="255"/>
                  </a:cubicBezTo>
                  <a:cubicBezTo>
                    <a:pt x="3073" y="272"/>
                    <a:pt x="3073" y="281"/>
                    <a:pt x="3071" y="281"/>
                  </a:cubicBezTo>
                  <a:cubicBezTo>
                    <a:pt x="3070" y="281"/>
                    <a:pt x="3068" y="272"/>
                    <a:pt x="3063" y="255"/>
                  </a:cubicBezTo>
                  <a:cubicBezTo>
                    <a:pt x="3061" y="241"/>
                    <a:pt x="3058" y="232"/>
                    <a:pt x="3057" y="232"/>
                  </a:cubicBezTo>
                  <a:lnTo>
                    <a:pt x="3057" y="232"/>
                  </a:lnTo>
                  <a:cubicBezTo>
                    <a:pt x="3055" y="232"/>
                    <a:pt x="3056" y="250"/>
                    <a:pt x="3063" y="292"/>
                  </a:cubicBezTo>
                  <a:cubicBezTo>
                    <a:pt x="3063" y="310"/>
                    <a:pt x="3062" y="318"/>
                    <a:pt x="3060" y="318"/>
                  </a:cubicBezTo>
                  <a:cubicBezTo>
                    <a:pt x="3058" y="318"/>
                    <a:pt x="3054" y="310"/>
                    <a:pt x="3047" y="292"/>
                  </a:cubicBezTo>
                  <a:cubicBezTo>
                    <a:pt x="3040" y="252"/>
                    <a:pt x="3036" y="235"/>
                    <a:pt x="3035" y="235"/>
                  </a:cubicBezTo>
                  <a:lnTo>
                    <a:pt x="3035" y="235"/>
                  </a:lnTo>
                  <a:cubicBezTo>
                    <a:pt x="3035" y="235"/>
                    <a:pt x="3036" y="244"/>
                    <a:pt x="3038" y="258"/>
                  </a:cubicBezTo>
                  <a:cubicBezTo>
                    <a:pt x="3038" y="295"/>
                    <a:pt x="3032" y="295"/>
                    <a:pt x="3032" y="295"/>
                  </a:cubicBezTo>
                  <a:cubicBezTo>
                    <a:pt x="3028" y="273"/>
                    <a:pt x="3007" y="266"/>
                    <a:pt x="2981" y="266"/>
                  </a:cubicBezTo>
                  <a:cubicBezTo>
                    <a:pt x="2967" y="266"/>
                    <a:pt x="2951" y="268"/>
                    <a:pt x="2935" y="270"/>
                  </a:cubicBezTo>
                  <a:cubicBezTo>
                    <a:pt x="2928" y="295"/>
                    <a:pt x="2928" y="317"/>
                    <a:pt x="2935" y="343"/>
                  </a:cubicBezTo>
                  <a:cubicBezTo>
                    <a:pt x="2940" y="372"/>
                    <a:pt x="2942" y="382"/>
                    <a:pt x="2942" y="382"/>
                  </a:cubicBezTo>
                  <a:cubicBezTo>
                    <a:pt x="2941" y="382"/>
                    <a:pt x="2937" y="362"/>
                    <a:pt x="2932" y="343"/>
                  </a:cubicBezTo>
                  <a:cubicBezTo>
                    <a:pt x="2921" y="290"/>
                    <a:pt x="2912" y="264"/>
                    <a:pt x="2909" y="264"/>
                  </a:cubicBezTo>
                  <a:lnTo>
                    <a:pt x="2909" y="264"/>
                  </a:lnTo>
                  <a:cubicBezTo>
                    <a:pt x="2906" y="264"/>
                    <a:pt x="2910" y="290"/>
                    <a:pt x="2922" y="343"/>
                  </a:cubicBezTo>
                  <a:cubicBezTo>
                    <a:pt x="2930" y="379"/>
                    <a:pt x="2934" y="397"/>
                    <a:pt x="2933" y="397"/>
                  </a:cubicBezTo>
                  <a:cubicBezTo>
                    <a:pt x="2932" y="397"/>
                    <a:pt x="2927" y="380"/>
                    <a:pt x="2916" y="346"/>
                  </a:cubicBezTo>
                  <a:cubicBezTo>
                    <a:pt x="2910" y="327"/>
                    <a:pt x="2906" y="317"/>
                    <a:pt x="2905" y="317"/>
                  </a:cubicBezTo>
                  <a:lnTo>
                    <a:pt x="2905" y="317"/>
                  </a:lnTo>
                  <a:cubicBezTo>
                    <a:pt x="2904" y="317"/>
                    <a:pt x="2905" y="327"/>
                    <a:pt x="2906" y="346"/>
                  </a:cubicBezTo>
                  <a:cubicBezTo>
                    <a:pt x="2908" y="363"/>
                    <a:pt x="2908" y="371"/>
                    <a:pt x="2907" y="371"/>
                  </a:cubicBezTo>
                  <a:cubicBezTo>
                    <a:pt x="2906" y="371"/>
                    <a:pt x="2903" y="363"/>
                    <a:pt x="2900" y="346"/>
                  </a:cubicBezTo>
                  <a:cubicBezTo>
                    <a:pt x="2894" y="321"/>
                    <a:pt x="2885" y="297"/>
                    <a:pt x="2883" y="297"/>
                  </a:cubicBezTo>
                  <a:lnTo>
                    <a:pt x="2883" y="297"/>
                  </a:lnTo>
                  <a:cubicBezTo>
                    <a:pt x="2882" y="297"/>
                    <a:pt x="2883" y="301"/>
                    <a:pt x="2885" y="311"/>
                  </a:cubicBezTo>
                  <a:cubicBezTo>
                    <a:pt x="2885" y="311"/>
                    <a:pt x="2878" y="311"/>
                    <a:pt x="2869" y="277"/>
                  </a:cubicBezTo>
                  <a:cubicBezTo>
                    <a:pt x="2865" y="267"/>
                    <a:pt x="2863" y="263"/>
                    <a:pt x="2862" y="263"/>
                  </a:cubicBezTo>
                  <a:cubicBezTo>
                    <a:pt x="2858" y="263"/>
                    <a:pt x="2859" y="289"/>
                    <a:pt x="2859" y="314"/>
                  </a:cubicBezTo>
                  <a:cubicBezTo>
                    <a:pt x="2856" y="351"/>
                    <a:pt x="2854" y="369"/>
                    <a:pt x="2852" y="369"/>
                  </a:cubicBezTo>
                  <a:cubicBezTo>
                    <a:pt x="2849" y="369"/>
                    <a:pt x="2847" y="352"/>
                    <a:pt x="2844" y="317"/>
                  </a:cubicBezTo>
                  <a:cubicBezTo>
                    <a:pt x="2841" y="290"/>
                    <a:pt x="2837" y="279"/>
                    <a:pt x="2833" y="279"/>
                  </a:cubicBezTo>
                  <a:cubicBezTo>
                    <a:pt x="2827" y="279"/>
                    <a:pt x="2821" y="310"/>
                    <a:pt x="2825" y="355"/>
                  </a:cubicBezTo>
                  <a:cubicBezTo>
                    <a:pt x="2827" y="397"/>
                    <a:pt x="2828" y="413"/>
                    <a:pt x="2827" y="413"/>
                  </a:cubicBezTo>
                  <a:cubicBezTo>
                    <a:pt x="2827" y="413"/>
                    <a:pt x="2826" y="404"/>
                    <a:pt x="2825" y="390"/>
                  </a:cubicBezTo>
                  <a:cubicBezTo>
                    <a:pt x="2819" y="355"/>
                    <a:pt x="2812" y="355"/>
                    <a:pt x="2812" y="355"/>
                  </a:cubicBezTo>
                  <a:cubicBezTo>
                    <a:pt x="2809" y="355"/>
                    <a:pt x="2803" y="355"/>
                    <a:pt x="2797" y="321"/>
                  </a:cubicBezTo>
                  <a:cubicBezTo>
                    <a:pt x="2797" y="321"/>
                    <a:pt x="2794" y="321"/>
                    <a:pt x="2787" y="358"/>
                  </a:cubicBezTo>
                  <a:cubicBezTo>
                    <a:pt x="2787" y="386"/>
                    <a:pt x="2785" y="398"/>
                    <a:pt x="2780" y="398"/>
                  </a:cubicBezTo>
                  <a:cubicBezTo>
                    <a:pt x="2773" y="398"/>
                    <a:pt x="2762" y="369"/>
                    <a:pt x="2753" y="327"/>
                  </a:cubicBezTo>
                  <a:lnTo>
                    <a:pt x="2747" y="361"/>
                  </a:lnTo>
                  <a:cubicBezTo>
                    <a:pt x="2751" y="406"/>
                    <a:pt x="2752" y="438"/>
                    <a:pt x="2750" y="438"/>
                  </a:cubicBezTo>
                  <a:cubicBezTo>
                    <a:pt x="2749" y="438"/>
                    <a:pt x="2747" y="426"/>
                    <a:pt x="2744" y="399"/>
                  </a:cubicBezTo>
                  <a:cubicBezTo>
                    <a:pt x="2740" y="380"/>
                    <a:pt x="2740" y="383"/>
                    <a:pt x="2737" y="364"/>
                  </a:cubicBezTo>
                  <a:lnTo>
                    <a:pt x="2737" y="364"/>
                  </a:lnTo>
                  <a:cubicBezTo>
                    <a:pt x="2740" y="392"/>
                    <a:pt x="2737" y="404"/>
                    <a:pt x="2732" y="404"/>
                  </a:cubicBezTo>
                  <a:cubicBezTo>
                    <a:pt x="2725" y="404"/>
                    <a:pt x="2712" y="374"/>
                    <a:pt x="2706" y="330"/>
                  </a:cubicBezTo>
                  <a:cubicBezTo>
                    <a:pt x="2700" y="295"/>
                    <a:pt x="2700" y="295"/>
                    <a:pt x="2693" y="295"/>
                  </a:cubicBezTo>
                  <a:lnTo>
                    <a:pt x="2700" y="330"/>
                  </a:lnTo>
                  <a:cubicBezTo>
                    <a:pt x="2706" y="368"/>
                    <a:pt x="2712" y="402"/>
                    <a:pt x="2706" y="402"/>
                  </a:cubicBezTo>
                  <a:cubicBezTo>
                    <a:pt x="2705" y="402"/>
                    <a:pt x="2704" y="402"/>
                    <a:pt x="2703" y="402"/>
                  </a:cubicBezTo>
                  <a:cubicBezTo>
                    <a:pt x="2699" y="402"/>
                    <a:pt x="2696" y="400"/>
                    <a:pt x="2690" y="368"/>
                  </a:cubicBezTo>
                  <a:cubicBezTo>
                    <a:pt x="2684" y="343"/>
                    <a:pt x="2675" y="319"/>
                    <a:pt x="2673" y="319"/>
                  </a:cubicBezTo>
                  <a:lnTo>
                    <a:pt x="2673" y="319"/>
                  </a:lnTo>
                  <a:cubicBezTo>
                    <a:pt x="2673" y="319"/>
                    <a:pt x="2673" y="323"/>
                    <a:pt x="2675" y="333"/>
                  </a:cubicBezTo>
                  <a:cubicBezTo>
                    <a:pt x="2675" y="333"/>
                    <a:pt x="2668" y="333"/>
                    <a:pt x="2659" y="299"/>
                  </a:cubicBezTo>
                  <a:lnTo>
                    <a:pt x="2640" y="302"/>
                  </a:lnTo>
                  <a:cubicBezTo>
                    <a:pt x="2640" y="319"/>
                    <a:pt x="2637" y="329"/>
                    <a:pt x="2633" y="329"/>
                  </a:cubicBezTo>
                  <a:cubicBezTo>
                    <a:pt x="2630" y="329"/>
                    <a:pt x="2626" y="320"/>
                    <a:pt x="2624" y="302"/>
                  </a:cubicBezTo>
                  <a:cubicBezTo>
                    <a:pt x="2624" y="302"/>
                    <a:pt x="2612" y="305"/>
                    <a:pt x="2612" y="339"/>
                  </a:cubicBezTo>
                  <a:cubicBezTo>
                    <a:pt x="2611" y="339"/>
                    <a:pt x="2609" y="339"/>
                    <a:pt x="2608" y="339"/>
                  </a:cubicBezTo>
                  <a:cubicBezTo>
                    <a:pt x="2602" y="339"/>
                    <a:pt x="2598" y="337"/>
                    <a:pt x="2593" y="305"/>
                  </a:cubicBezTo>
                  <a:cubicBezTo>
                    <a:pt x="2590" y="288"/>
                    <a:pt x="2588" y="279"/>
                    <a:pt x="2588" y="279"/>
                  </a:cubicBezTo>
                  <a:cubicBezTo>
                    <a:pt x="2587" y="279"/>
                    <a:pt x="2587" y="288"/>
                    <a:pt x="2587" y="305"/>
                  </a:cubicBezTo>
                  <a:cubicBezTo>
                    <a:pt x="2593" y="343"/>
                    <a:pt x="2587" y="343"/>
                    <a:pt x="2584" y="343"/>
                  </a:cubicBezTo>
                  <a:lnTo>
                    <a:pt x="2571" y="343"/>
                  </a:lnTo>
                  <a:cubicBezTo>
                    <a:pt x="2577" y="380"/>
                    <a:pt x="2577" y="380"/>
                    <a:pt x="2571" y="380"/>
                  </a:cubicBezTo>
                  <a:cubicBezTo>
                    <a:pt x="2568" y="380"/>
                    <a:pt x="2546" y="346"/>
                    <a:pt x="2543" y="346"/>
                  </a:cubicBezTo>
                  <a:cubicBezTo>
                    <a:pt x="2527" y="349"/>
                    <a:pt x="2527" y="349"/>
                    <a:pt x="2537" y="383"/>
                  </a:cubicBezTo>
                  <a:cubicBezTo>
                    <a:pt x="2541" y="383"/>
                    <a:pt x="2544" y="399"/>
                    <a:pt x="2540" y="399"/>
                  </a:cubicBezTo>
                  <a:cubicBezTo>
                    <a:pt x="2539" y="399"/>
                    <a:pt x="2536" y="395"/>
                    <a:pt x="2530" y="383"/>
                  </a:cubicBezTo>
                  <a:cubicBezTo>
                    <a:pt x="2527" y="383"/>
                    <a:pt x="2507" y="352"/>
                    <a:pt x="2492" y="352"/>
                  </a:cubicBezTo>
                  <a:cubicBezTo>
                    <a:pt x="2491" y="352"/>
                    <a:pt x="2490" y="352"/>
                    <a:pt x="2490" y="352"/>
                  </a:cubicBezTo>
                  <a:cubicBezTo>
                    <a:pt x="2471" y="355"/>
                    <a:pt x="2471" y="355"/>
                    <a:pt x="2474" y="390"/>
                  </a:cubicBezTo>
                  <a:cubicBezTo>
                    <a:pt x="2482" y="424"/>
                    <a:pt x="2485" y="441"/>
                    <a:pt x="2484" y="441"/>
                  </a:cubicBezTo>
                  <a:cubicBezTo>
                    <a:pt x="2483" y="441"/>
                    <a:pt x="2479" y="424"/>
                    <a:pt x="2471" y="390"/>
                  </a:cubicBezTo>
                  <a:cubicBezTo>
                    <a:pt x="2458" y="349"/>
                    <a:pt x="2452" y="332"/>
                    <a:pt x="2449" y="332"/>
                  </a:cubicBezTo>
                  <a:cubicBezTo>
                    <a:pt x="2447" y="332"/>
                    <a:pt x="2448" y="341"/>
                    <a:pt x="2449" y="355"/>
                  </a:cubicBezTo>
                  <a:cubicBezTo>
                    <a:pt x="2449" y="393"/>
                    <a:pt x="2449" y="393"/>
                    <a:pt x="2443" y="393"/>
                  </a:cubicBezTo>
                  <a:cubicBezTo>
                    <a:pt x="2441" y="374"/>
                    <a:pt x="2439" y="366"/>
                    <a:pt x="2437" y="366"/>
                  </a:cubicBezTo>
                  <a:cubicBezTo>
                    <a:pt x="2434" y="366"/>
                    <a:pt x="2432" y="375"/>
                    <a:pt x="2430" y="393"/>
                  </a:cubicBezTo>
                  <a:cubicBezTo>
                    <a:pt x="2424" y="393"/>
                    <a:pt x="2424" y="393"/>
                    <a:pt x="2418" y="358"/>
                  </a:cubicBezTo>
                  <a:lnTo>
                    <a:pt x="2408" y="358"/>
                  </a:lnTo>
                  <a:cubicBezTo>
                    <a:pt x="2408" y="390"/>
                    <a:pt x="2401" y="402"/>
                    <a:pt x="2393" y="402"/>
                  </a:cubicBezTo>
                  <a:cubicBezTo>
                    <a:pt x="2382" y="402"/>
                    <a:pt x="2368" y="384"/>
                    <a:pt x="2361" y="364"/>
                  </a:cubicBezTo>
                  <a:cubicBezTo>
                    <a:pt x="2361" y="364"/>
                    <a:pt x="2358" y="364"/>
                    <a:pt x="2358" y="399"/>
                  </a:cubicBezTo>
                  <a:cubicBezTo>
                    <a:pt x="2360" y="435"/>
                    <a:pt x="2360" y="453"/>
                    <a:pt x="2358" y="453"/>
                  </a:cubicBezTo>
                  <a:cubicBezTo>
                    <a:pt x="2356" y="453"/>
                    <a:pt x="2352" y="435"/>
                    <a:pt x="2346" y="399"/>
                  </a:cubicBezTo>
                  <a:cubicBezTo>
                    <a:pt x="2341" y="365"/>
                    <a:pt x="2339" y="348"/>
                    <a:pt x="2338" y="348"/>
                  </a:cubicBezTo>
                  <a:lnTo>
                    <a:pt x="2338" y="348"/>
                  </a:lnTo>
                  <a:cubicBezTo>
                    <a:pt x="2338" y="348"/>
                    <a:pt x="2339" y="366"/>
                    <a:pt x="2342" y="402"/>
                  </a:cubicBezTo>
                  <a:cubicBezTo>
                    <a:pt x="2342" y="417"/>
                    <a:pt x="2337" y="426"/>
                    <a:pt x="2331" y="426"/>
                  </a:cubicBezTo>
                  <a:cubicBezTo>
                    <a:pt x="2323" y="426"/>
                    <a:pt x="2313" y="409"/>
                    <a:pt x="2311" y="368"/>
                  </a:cubicBezTo>
                  <a:cubicBezTo>
                    <a:pt x="2305" y="333"/>
                    <a:pt x="2302" y="295"/>
                    <a:pt x="2302" y="295"/>
                  </a:cubicBezTo>
                  <a:cubicBezTo>
                    <a:pt x="2302" y="333"/>
                    <a:pt x="2295" y="333"/>
                    <a:pt x="2295" y="333"/>
                  </a:cubicBezTo>
                  <a:cubicBezTo>
                    <a:pt x="2302" y="368"/>
                    <a:pt x="2295" y="368"/>
                    <a:pt x="2280" y="371"/>
                  </a:cubicBezTo>
                  <a:cubicBezTo>
                    <a:pt x="2270" y="371"/>
                    <a:pt x="2255" y="408"/>
                    <a:pt x="2245" y="408"/>
                  </a:cubicBezTo>
                  <a:cubicBezTo>
                    <a:pt x="2242" y="409"/>
                    <a:pt x="2239" y="410"/>
                    <a:pt x="2236" y="410"/>
                  </a:cubicBezTo>
                  <a:cubicBezTo>
                    <a:pt x="2226" y="410"/>
                    <a:pt x="2215" y="403"/>
                    <a:pt x="2208" y="377"/>
                  </a:cubicBezTo>
                  <a:cubicBezTo>
                    <a:pt x="2205" y="377"/>
                    <a:pt x="2198" y="377"/>
                    <a:pt x="2192" y="415"/>
                  </a:cubicBezTo>
                  <a:cubicBezTo>
                    <a:pt x="2192" y="432"/>
                    <a:pt x="2190" y="440"/>
                    <a:pt x="2186" y="440"/>
                  </a:cubicBezTo>
                  <a:cubicBezTo>
                    <a:pt x="2183" y="440"/>
                    <a:pt x="2179" y="432"/>
                    <a:pt x="2176" y="415"/>
                  </a:cubicBezTo>
                  <a:lnTo>
                    <a:pt x="2173" y="415"/>
                  </a:lnTo>
                  <a:cubicBezTo>
                    <a:pt x="2167" y="452"/>
                    <a:pt x="2161" y="452"/>
                    <a:pt x="2161" y="452"/>
                  </a:cubicBezTo>
                  <a:cubicBezTo>
                    <a:pt x="2158" y="428"/>
                    <a:pt x="2153" y="402"/>
                    <a:pt x="2150" y="402"/>
                  </a:cubicBezTo>
                  <a:cubicBezTo>
                    <a:pt x="2149" y="402"/>
                    <a:pt x="2148" y="407"/>
                    <a:pt x="2148" y="418"/>
                  </a:cubicBezTo>
                  <a:cubicBezTo>
                    <a:pt x="2151" y="452"/>
                    <a:pt x="2145" y="452"/>
                    <a:pt x="2136" y="455"/>
                  </a:cubicBezTo>
                  <a:cubicBezTo>
                    <a:pt x="2129" y="441"/>
                    <a:pt x="2097" y="435"/>
                    <a:pt x="2061" y="435"/>
                  </a:cubicBezTo>
                  <a:cubicBezTo>
                    <a:pt x="2010" y="435"/>
                    <a:pt x="1953" y="448"/>
                    <a:pt x="1957" y="468"/>
                  </a:cubicBezTo>
                  <a:lnTo>
                    <a:pt x="1941" y="468"/>
                  </a:lnTo>
                  <a:lnTo>
                    <a:pt x="1926" y="471"/>
                  </a:lnTo>
                  <a:cubicBezTo>
                    <a:pt x="1922" y="441"/>
                    <a:pt x="1916" y="430"/>
                    <a:pt x="1909" y="430"/>
                  </a:cubicBezTo>
                  <a:cubicBezTo>
                    <a:pt x="1900" y="430"/>
                    <a:pt x="1890" y="452"/>
                    <a:pt x="1885" y="474"/>
                  </a:cubicBezTo>
                  <a:cubicBezTo>
                    <a:pt x="1885" y="509"/>
                    <a:pt x="1879" y="509"/>
                    <a:pt x="1872" y="509"/>
                  </a:cubicBezTo>
                  <a:cubicBezTo>
                    <a:pt x="1869" y="468"/>
                    <a:pt x="1862" y="451"/>
                    <a:pt x="1855" y="451"/>
                  </a:cubicBezTo>
                  <a:cubicBezTo>
                    <a:pt x="1851" y="451"/>
                    <a:pt x="1847" y="460"/>
                    <a:pt x="1844" y="474"/>
                  </a:cubicBezTo>
                  <a:cubicBezTo>
                    <a:pt x="1846" y="511"/>
                    <a:pt x="1845" y="529"/>
                    <a:pt x="1842" y="529"/>
                  </a:cubicBezTo>
                  <a:cubicBezTo>
                    <a:pt x="1840" y="529"/>
                    <a:pt x="1836" y="511"/>
                    <a:pt x="1832" y="477"/>
                  </a:cubicBezTo>
                  <a:cubicBezTo>
                    <a:pt x="1829" y="445"/>
                    <a:pt x="1825" y="427"/>
                    <a:pt x="1821" y="427"/>
                  </a:cubicBezTo>
                  <a:cubicBezTo>
                    <a:pt x="1817" y="427"/>
                    <a:pt x="1814" y="453"/>
                    <a:pt x="1816" y="512"/>
                  </a:cubicBezTo>
                  <a:cubicBezTo>
                    <a:pt x="1816" y="531"/>
                    <a:pt x="1816" y="540"/>
                    <a:pt x="1815" y="540"/>
                  </a:cubicBezTo>
                  <a:cubicBezTo>
                    <a:pt x="1813" y="540"/>
                    <a:pt x="1811" y="532"/>
                    <a:pt x="1807" y="515"/>
                  </a:cubicBezTo>
                  <a:cubicBezTo>
                    <a:pt x="1799" y="472"/>
                    <a:pt x="1794" y="455"/>
                    <a:pt x="1791" y="455"/>
                  </a:cubicBezTo>
                  <a:cubicBezTo>
                    <a:pt x="1790" y="455"/>
                    <a:pt x="1790" y="463"/>
                    <a:pt x="1791" y="477"/>
                  </a:cubicBezTo>
                  <a:cubicBezTo>
                    <a:pt x="1792" y="514"/>
                    <a:pt x="1792" y="532"/>
                    <a:pt x="1790" y="532"/>
                  </a:cubicBezTo>
                  <a:cubicBezTo>
                    <a:pt x="1788" y="532"/>
                    <a:pt x="1783" y="514"/>
                    <a:pt x="1775" y="480"/>
                  </a:cubicBezTo>
                  <a:cubicBezTo>
                    <a:pt x="1766" y="444"/>
                    <a:pt x="1761" y="426"/>
                    <a:pt x="1759" y="426"/>
                  </a:cubicBezTo>
                  <a:lnTo>
                    <a:pt x="1759" y="426"/>
                  </a:lnTo>
                  <a:cubicBezTo>
                    <a:pt x="1757" y="426"/>
                    <a:pt x="1758" y="444"/>
                    <a:pt x="1760" y="480"/>
                  </a:cubicBezTo>
                  <a:cubicBezTo>
                    <a:pt x="1761" y="517"/>
                    <a:pt x="1757" y="535"/>
                    <a:pt x="1751" y="535"/>
                  </a:cubicBezTo>
                  <a:cubicBezTo>
                    <a:pt x="1745" y="535"/>
                    <a:pt x="1737" y="518"/>
                    <a:pt x="1731" y="484"/>
                  </a:cubicBezTo>
                  <a:cubicBezTo>
                    <a:pt x="1727" y="484"/>
                    <a:pt x="1722" y="468"/>
                    <a:pt x="1719" y="468"/>
                  </a:cubicBezTo>
                  <a:cubicBezTo>
                    <a:pt x="1718" y="468"/>
                    <a:pt x="1718" y="472"/>
                    <a:pt x="1719" y="484"/>
                  </a:cubicBezTo>
                  <a:lnTo>
                    <a:pt x="1709" y="449"/>
                  </a:lnTo>
                  <a:lnTo>
                    <a:pt x="1700" y="449"/>
                  </a:lnTo>
                  <a:lnTo>
                    <a:pt x="1703" y="484"/>
                  </a:lnTo>
                  <a:cubicBezTo>
                    <a:pt x="1700" y="484"/>
                    <a:pt x="1665" y="452"/>
                    <a:pt x="1628" y="452"/>
                  </a:cubicBezTo>
                  <a:cubicBezTo>
                    <a:pt x="1571" y="455"/>
                    <a:pt x="1562" y="458"/>
                    <a:pt x="1571" y="493"/>
                  </a:cubicBezTo>
                  <a:cubicBezTo>
                    <a:pt x="1578" y="528"/>
                    <a:pt x="1579" y="546"/>
                    <a:pt x="1576" y="546"/>
                  </a:cubicBezTo>
                  <a:cubicBezTo>
                    <a:pt x="1573" y="546"/>
                    <a:pt x="1567" y="529"/>
                    <a:pt x="1559" y="493"/>
                  </a:cubicBezTo>
                  <a:cubicBezTo>
                    <a:pt x="1556" y="493"/>
                    <a:pt x="1540" y="458"/>
                    <a:pt x="1531" y="458"/>
                  </a:cubicBezTo>
                  <a:cubicBezTo>
                    <a:pt x="1521" y="458"/>
                    <a:pt x="1509" y="458"/>
                    <a:pt x="1506" y="424"/>
                  </a:cubicBezTo>
                  <a:lnTo>
                    <a:pt x="1503" y="424"/>
                  </a:lnTo>
                  <a:cubicBezTo>
                    <a:pt x="1501" y="468"/>
                    <a:pt x="1488" y="486"/>
                    <a:pt x="1475" y="486"/>
                  </a:cubicBezTo>
                  <a:cubicBezTo>
                    <a:pt x="1466" y="486"/>
                    <a:pt x="1457" y="478"/>
                    <a:pt x="1449" y="465"/>
                  </a:cubicBezTo>
                  <a:cubicBezTo>
                    <a:pt x="1440" y="465"/>
                    <a:pt x="1434" y="465"/>
                    <a:pt x="1427" y="499"/>
                  </a:cubicBezTo>
                  <a:cubicBezTo>
                    <a:pt x="1424" y="518"/>
                    <a:pt x="1423" y="528"/>
                    <a:pt x="1421" y="528"/>
                  </a:cubicBezTo>
                  <a:cubicBezTo>
                    <a:pt x="1419" y="528"/>
                    <a:pt x="1416" y="519"/>
                    <a:pt x="1412" y="502"/>
                  </a:cubicBezTo>
                  <a:cubicBezTo>
                    <a:pt x="1410" y="481"/>
                    <a:pt x="1398" y="460"/>
                    <a:pt x="1389" y="460"/>
                  </a:cubicBezTo>
                  <a:cubicBezTo>
                    <a:pt x="1382" y="460"/>
                    <a:pt x="1378" y="472"/>
                    <a:pt x="1380" y="502"/>
                  </a:cubicBezTo>
                  <a:lnTo>
                    <a:pt x="1371" y="468"/>
                  </a:lnTo>
                  <a:cubicBezTo>
                    <a:pt x="1369" y="458"/>
                    <a:pt x="1368" y="454"/>
                    <a:pt x="1366" y="454"/>
                  </a:cubicBezTo>
                  <a:cubicBezTo>
                    <a:pt x="1363" y="454"/>
                    <a:pt x="1362" y="478"/>
                    <a:pt x="1365" y="502"/>
                  </a:cubicBezTo>
                  <a:cubicBezTo>
                    <a:pt x="1367" y="535"/>
                    <a:pt x="1368" y="553"/>
                    <a:pt x="1367" y="553"/>
                  </a:cubicBezTo>
                  <a:cubicBezTo>
                    <a:pt x="1366" y="553"/>
                    <a:pt x="1361" y="526"/>
                    <a:pt x="1352" y="468"/>
                  </a:cubicBezTo>
                  <a:cubicBezTo>
                    <a:pt x="1347" y="426"/>
                    <a:pt x="1343" y="410"/>
                    <a:pt x="1342" y="410"/>
                  </a:cubicBezTo>
                  <a:lnTo>
                    <a:pt x="1342" y="410"/>
                  </a:lnTo>
                  <a:cubicBezTo>
                    <a:pt x="1341" y="410"/>
                    <a:pt x="1341" y="419"/>
                    <a:pt x="1343" y="433"/>
                  </a:cubicBezTo>
                  <a:cubicBezTo>
                    <a:pt x="1340" y="458"/>
                    <a:pt x="1340" y="485"/>
                    <a:pt x="1336" y="485"/>
                  </a:cubicBezTo>
                  <a:cubicBezTo>
                    <a:pt x="1335" y="485"/>
                    <a:pt x="1333" y="481"/>
                    <a:pt x="1330" y="471"/>
                  </a:cubicBezTo>
                  <a:cubicBezTo>
                    <a:pt x="1327" y="471"/>
                    <a:pt x="1321" y="471"/>
                    <a:pt x="1327" y="540"/>
                  </a:cubicBezTo>
                  <a:cubicBezTo>
                    <a:pt x="1330" y="578"/>
                    <a:pt x="1327" y="578"/>
                    <a:pt x="1321" y="578"/>
                  </a:cubicBezTo>
                  <a:cubicBezTo>
                    <a:pt x="1318" y="552"/>
                    <a:pt x="1318" y="531"/>
                    <a:pt x="1318" y="505"/>
                  </a:cubicBezTo>
                  <a:lnTo>
                    <a:pt x="1308" y="505"/>
                  </a:lnTo>
                  <a:cubicBezTo>
                    <a:pt x="1296" y="487"/>
                    <a:pt x="1286" y="462"/>
                    <a:pt x="1286" y="437"/>
                  </a:cubicBezTo>
                  <a:cubicBezTo>
                    <a:pt x="1282" y="422"/>
                    <a:pt x="1280" y="414"/>
                    <a:pt x="1278" y="414"/>
                  </a:cubicBezTo>
                  <a:lnTo>
                    <a:pt x="1278" y="414"/>
                  </a:lnTo>
                  <a:cubicBezTo>
                    <a:pt x="1276" y="414"/>
                    <a:pt x="1278" y="431"/>
                    <a:pt x="1283" y="471"/>
                  </a:cubicBezTo>
                  <a:cubicBezTo>
                    <a:pt x="1293" y="543"/>
                    <a:pt x="1293" y="543"/>
                    <a:pt x="1280" y="543"/>
                  </a:cubicBezTo>
                  <a:cubicBezTo>
                    <a:pt x="1277" y="543"/>
                    <a:pt x="1271" y="543"/>
                    <a:pt x="1267" y="509"/>
                  </a:cubicBezTo>
                  <a:cubicBezTo>
                    <a:pt x="1265" y="479"/>
                    <a:pt x="1265" y="473"/>
                    <a:pt x="1260" y="473"/>
                  </a:cubicBezTo>
                  <a:cubicBezTo>
                    <a:pt x="1259" y="473"/>
                    <a:pt x="1257" y="473"/>
                    <a:pt x="1255" y="474"/>
                  </a:cubicBezTo>
                  <a:cubicBezTo>
                    <a:pt x="1239" y="474"/>
                    <a:pt x="1233" y="581"/>
                    <a:pt x="1236" y="653"/>
                  </a:cubicBezTo>
                  <a:cubicBezTo>
                    <a:pt x="1239" y="689"/>
                    <a:pt x="1241" y="707"/>
                    <a:pt x="1240" y="707"/>
                  </a:cubicBezTo>
                  <a:cubicBezTo>
                    <a:pt x="1239" y="707"/>
                    <a:pt x="1236" y="689"/>
                    <a:pt x="1230" y="653"/>
                  </a:cubicBezTo>
                  <a:cubicBezTo>
                    <a:pt x="1227" y="618"/>
                    <a:pt x="1220" y="618"/>
                    <a:pt x="1217" y="618"/>
                  </a:cubicBezTo>
                  <a:cubicBezTo>
                    <a:pt x="1218" y="630"/>
                    <a:pt x="1218" y="634"/>
                    <a:pt x="1217" y="634"/>
                  </a:cubicBezTo>
                  <a:cubicBezTo>
                    <a:pt x="1216" y="634"/>
                    <a:pt x="1213" y="618"/>
                    <a:pt x="1217" y="618"/>
                  </a:cubicBezTo>
                  <a:cubicBezTo>
                    <a:pt x="1211" y="581"/>
                    <a:pt x="1217" y="581"/>
                    <a:pt x="1224" y="581"/>
                  </a:cubicBezTo>
                  <a:lnTo>
                    <a:pt x="1220" y="546"/>
                  </a:lnTo>
                  <a:cubicBezTo>
                    <a:pt x="1214" y="510"/>
                    <a:pt x="1210" y="492"/>
                    <a:pt x="1207" y="492"/>
                  </a:cubicBezTo>
                  <a:cubicBezTo>
                    <a:pt x="1204" y="492"/>
                    <a:pt x="1203" y="510"/>
                    <a:pt x="1205" y="546"/>
                  </a:cubicBezTo>
                  <a:cubicBezTo>
                    <a:pt x="1203" y="565"/>
                    <a:pt x="1202" y="574"/>
                    <a:pt x="1201" y="574"/>
                  </a:cubicBezTo>
                  <a:cubicBezTo>
                    <a:pt x="1199" y="574"/>
                    <a:pt x="1197" y="565"/>
                    <a:pt x="1192" y="546"/>
                  </a:cubicBezTo>
                  <a:cubicBezTo>
                    <a:pt x="1188" y="522"/>
                    <a:pt x="1182" y="497"/>
                    <a:pt x="1180" y="497"/>
                  </a:cubicBezTo>
                  <a:cubicBezTo>
                    <a:pt x="1179" y="497"/>
                    <a:pt x="1179" y="502"/>
                    <a:pt x="1180" y="512"/>
                  </a:cubicBezTo>
                  <a:cubicBezTo>
                    <a:pt x="1180" y="512"/>
                    <a:pt x="1170" y="512"/>
                    <a:pt x="1161" y="477"/>
                  </a:cubicBezTo>
                  <a:cubicBezTo>
                    <a:pt x="1152" y="477"/>
                    <a:pt x="1145" y="477"/>
                    <a:pt x="1148" y="512"/>
                  </a:cubicBezTo>
                  <a:cubicBezTo>
                    <a:pt x="1152" y="549"/>
                    <a:pt x="1148" y="549"/>
                    <a:pt x="1142" y="549"/>
                  </a:cubicBezTo>
                  <a:cubicBezTo>
                    <a:pt x="1136" y="549"/>
                    <a:pt x="1133" y="549"/>
                    <a:pt x="1136" y="584"/>
                  </a:cubicBezTo>
                  <a:cubicBezTo>
                    <a:pt x="1139" y="621"/>
                    <a:pt x="1136" y="656"/>
                    <a:pt x="1126" y="656"/>
                  </a:cubicBezTo>
                  <a:cubicBezTo>
                    <a:pt x="1124" y="672"/>
                    <a:pt x="1122" y="681"/>
                    <a:pt x="1121" y="681"/>
                  </a:cubicBezTo>
                  <a:cubicBezTo>
                    <a:pt x="1118" y="681"/>
                    <a:pt x="1115" y="663"/>
                    <a:pt x="1108" y="621"/>
                  </a:cubicBezTo>
                  <a:cubicBezTo>
                    <a:pt x="1105" y="587"/>
                    <a:pt x="1098" y="587"/>
                    <a:pt x="1095" y="587"/>
                  </a:cubicBezTo>
                  <a:cubicBezTo>
                    <a:pt x="1095" y="587"/>
                    <a:pt x="1089" y="587"/>
                    <a:pt x="1079" y="552"/>
                  </a:cubicBezTo>
                  <a:cubicBezTo>
                    <a:pt x="1078" y="541"/>
                    <a:pt x="1077" y="537"/>
                    <a:pt x="1076" y="537"/>
                  </a:cubicBezTo>
                  <a:lnTo>
                    <a:pt x="1076" y="537"/>
                  </a:lnTo>
                  <a:cubicBezTo>
                    <a:pt x="1075" y="537"/>
                    <a:pt x="1077" y="563"/>
                    <a:pt x="1079" y="587"/>
                  </a:cubicBezTo>
                  <a:lnTo>
                    <a:pt x="1086" y="659"/>
                  </a:lnTo>
                  <a:cubicBezTo>
                    <a:pt x="1073" y="625"/>
                    <a:pt x="1067" y="587"/>
                    <a:pt x="1064" y="552"/>
                  </a:cubicBezTo>
                  <a:cubicBezTo>
                    <a:pt x="1059" y="516"/>
                    <a:pt x="1057" y="498"/>
                    <a:pt x="1056" y="498"/>
                  </a:cubicBezTo>
                  <a:lnTo>
                    <a:pt x="1056" y="498"/>
                  </a:lnTo>
                  <a:cubicBezTo>
                    <a:pt x="1056" y="498"/>
                    <a:pt x="1058" y="516"/>
                    <a:pt x="1061" y="552"/>
                  </a:cubicBezTo>
                  <a:cubicBezTo>
                    <a:pt x="1063" y="577"/>
                    <a:pt x="1062" y="603"/>
                    <a:pt x="1057" y="603"/>
                  </a:cubicBezTo>
                  <a:cubicBezTo>
                    <a:pt x="1055" y="603"/>
                    <a:pt x="1052" y="598"/>
                    <a:pt x="1048" y="587"/>
                  </a:cubicBezTo>
                  <a:cubicBezTo>
                    <a:pt x="1046" y="588"/>
                    <a:pt x="1044" y="588"/>
                    <a:pt x="1041" y="588"/>
                  </a:cubicBezTo>
                  <a:cubicBezTo>
                    <a:pt x="1034" y="588"/>
                    <a:pt x="1025" y="582"/>
                    <a:pt x="1023" y="552"/>
                  </a:cubicBezTo>
                  <a:cubicBezTo>
                    <a:pt x="1021" y="541"/>
                    <a:pt x="1019" y="537"/>
                    <a:pt x="1018" y="537"/>
                  </a:cubicBezTo>
                  <a:cubicBezTo>
                    <a:pt x="1015" y="537"/>
                    <a:pt x="1014" y="552"/>
                    <a:pt x="1014" y="552"/>
                  </a:cubicBezTo>
                  <a:cubicBezTo>
                    <a:pt x="1012" y="572"/>
                    <a:pt x="1010" y="581"/>
                    <a:pt x="1007" y="581"/>
                  </a:cubicBezTo>
                  <a:cubicBezTo>
                    <a:pt x="1003" y="581"/>
                    <a:pt x="998" y="572"/>
                    <a:pt x="989" y="556"/>
                  </a:cubicBezTo>
                  <a:cubicBezTo>
                    <a:pt x="973" y="520"/>
                    <a:pt x="965" y="502"/>
                    <a:pt x="962" y="502"/>
                  </a:cubicBezTo>
                  <a:lnTo>
                    <a:pt x="962" y="502"/>
                  </a:lnTo>
                  <a:cubicBezTo>
                    <a:pt x="959" y="502"/>
                    <a:pt x="960" y="520"/>
                    <a:pt x="964" y="556"/>
                  </a:cubicBezTo>
                  <a:cubicBezTo>
                    <a:pt x="965" y="576"/>
                    <a:pt x="967" y="597"/>
                    <a:pt x="966" y="597"/>
                  </a:cubicBezTo>
                  <a:cubicBezTo>
                    <a:pt x="965" y="597"/>
                    <a:pt x="962" y="586"/>
                    <a:pt x="957" y="556"/>
                  </a:cubicBezTo>
                  <a:cubicBezTo>
                    <a:pt x="955" y="546"/>
                    <a:pt x="953" y="541"/>
                    <a:pt x="951" y="541"/>
                  </a:cubicBezTo>
                  <a:cubicBezTo>
                    <a:pt x="947" y="541"/>
                    <a:pt x="945" y="567"/>
                    <a:pt x="938" y="593"/>
                  </a:cubicBezTo>
                  <a:cubicBezTo>
                    <a:pt x="938" y="640"/>
                    <a:pt x="942" y="687"/>
                    <a:pt x="945" y="734"/>
                  </a:cubicBezTo>
                  <a:cubicBezTo>
                    <a:pt x="948" y="777"/>
                    <a:pt x="950" y="794"/>
                    <a:pt x="948" y="794"/>
                  </a:cubicBezTo>
                  <a:cubicBezTo>
                    <a:pt x="947" y="794"/>
                    <a:pt x="944" y="786"/>
                    <a:pt x="938" y="772"/>
                  </a:cubicBezTo>
                  <a:cubicBezTo>
                    <a:pt x="929" y="750"/>
                    <a:pt x="923" y="725"/>
                    <a:pt x="923" y="700"/>
                  </a:cubicBezTo>
                  <a:cubicBezTo>
                    <a:pt x="920" y="665"/>
                    <a:pt x="926" y="665"/>
                    <a:pt x="926" y="665"/>
                  </a:cubicBezTo>
                  <a:lnTo>
                    <a:pt x="929" y="665"/>
                  </a:lnTo>
                  <a:cubicBezTo>
                    <a:pt x="926" y="628"/>
                    <a:pt x="923" y="593"/>
                    <a:pt x="913" y="593"/>
                  </a:cubicBezTo>
                  <a:cubicBezTo>
                    <a:pt x="910" y="576"/>
                    <a:pt x="907" y="567"/>
                    <a:pt x="905" y="567"/>
                  </a:cubicBezTo>
                  <a:cubicBezTo>
                    <a:pt x="903" y="567"/>
                    <a:pt x="902" y="576"/>
                    <a:pt x="904" y="593"/>
                  </a:cubicBezTo>
                  <a:cubicBezTo>
                    <a:pt x="895" y="559"/>
                    <a:pt x="885" y="559"/>
                    <a:pt x="876" y="559"/>
                  </a:cubicBezTo>
                  <a:cubicBezTo>
                    <a:pt x="863" y="559"/>
                    <a:pt x="848" y="559"/>
                    <a:pt x="841" y="524"/>
                  </a:cubicBezTo>
                  <a:cubicBezTo>
                    <a:pt x="832" y="524"/>
                    <a:pt x="826" y="524"/>
                    <a:pt x="829" y="559"/>
                  </a:cubicBezTo>
                  <a:cubicBezTo>
                    <a:pt x="832" y="601"/>
                    <a:pt x="832" y="619"/>
                    <a:pt x="830" y="619"/>
                  </a:cubicBezTo>
                  <a:cubicBezTo>
                    <a:pt x="829" y="619"/>
                    <a:pt x="827" y="610"/>
                    <a:pt x="826" y="596"/>
                  </a:cubicBezTo>
                  <a:cubicBezTo>
                    <a:pt x="820" y="552"/>
                    <a:pt x="792" y="522"/>
                    <a:pt x="771" y="522"/>
                  </a:cubicBezTo>
                  <a:cubicBezTo>
                    <a:pt x="758" y="522"/>
                    <a:pt x="747" y="534"/>
                    <a:pt x="747" y="562"/>
                  </a:cubicBezTo>
                  <a:lnTo>
                    <a:pt x="735" y="562"/>
                  </a:lnTo>
                  <a:cubicBezTo>
                    <a:pt x="728" y="545"/>
                    <a:pt x="718" y="536"/>
                    <a:pt x="708" y="536"/>
                  </a:cubicBezTo>
                  <a:cubicBezTo>
                    <a:pt x="699" y="536"/>
                    <a:pt x="691" y="545"/>
                    <a:pt x="691" y="562"/>
                  </a:cubicBezTo>
                  <a:lnTo>
                    <a:pt x="675" y="562"/>
                  </a:lnTo>
                  <a:cubicBezTo>
                    <a:pt x="669" y="545"/>
                    <a:pt x="664" y="536"/>
                    <a:pt x="661" y="536"/>
                  </a:cubicBezTo>
                  <a:cubicBezTo>
                    <a:pt x="657" y="536"/>
                    <a:pt x="655" y="546"/>
                    <a:pt x="653" y="565"/>
                  </a:cubicBezTo>
                  <a:cubicBezTo>
                    <a:pt x="651" y="589"/>
                    <a:pt x="652" y="614"/>
                    <a:pt x="652" y="614"/>
                  </a:cubicBezTo>
                  <a:cubicBezTo>
                    <a:pt x="651" y="614"/>
                    <a:pt x="651" y="610"/>
                    <a:pt x="650" y="599"/>
                  </a:cubicBezTo>
                  <a:cubicBezTo>
                    <a:pt x="647" y="565"/>
                    <a:pt x="638" y="565"/>
                    <a:pt x="619" y="565"/>
                  </a:cubicBezTo>
                  <a:cubicBezTo>
                    <a:pt x="597" y="565"/>
                    <a:pt x="597" y="565"/>
                    <a:pt x="606" y="599"/>
                  </a:cubicBezTo>
                  <a:cubicBezTo>
                    <a:pt x="601" y="611"/>
                    <a:pt x="596" y="616"/>
                    <a:pt x="593" y="616"/>
                  </a:cubicBezTo>
                  <a:cubicBezTo>
                    <a:pt x="586" y="616"/>
                    <a:pt x="583" y="591"/>
                    <a:pt x="581" y="565"/>
                  </a:cubicBezTo>
                  <a:cubicBezTo>
                    <a:pt x="581" y="533"/>
                    <a:pt x="579" y="515"/>
                    <a:pt x="578" y="515"/>
                  </a:cubicBezTo>
                  <a:cubicBezTo>
                    <a:pt x="575" y="515"/>
                    <a:pt x="573" y="542"/>
                    <a:pt x="575" y="603"/>
                  </a:cubicBezTo>
                  <a:cubicBezTo>
                    <a:pt x="575" y="643"/>
                    <a:pt x="571" y="661"/>
                    <a:pt x="566" y="661"/>
                  </a:cubicBezTo>
                  <a:cubicBezTo>
                    <a:pt x="563" y="661"/>
                    <a:pt x="561" y="652"/>
                    <a:pt x="559" y="637"/>
                  </a:cubicBezTo>
                  <a:cubicBezTo>
                    <a:pt x="559" y="603"/>
                    <a:pt x="562" y="603"/>
                    <a:pt x="569" y="603"/>
                  </a:cubicBezTo>
                  <a:lnTo>
                    <a:pt x="562" y="531"/>
                  </a:lnTo>
                  <a:cubicBezTo>
                    <a:pt x="559" y="531"/>
                    <a:pt x="559" y="531"/>
                    <a:pt x="556" y="565"/>
                  </a:cubicBezTo>
                  <a:cubicBezTo>
                    <a:pt x="556" y="565"/>
                    <a:pt x="550" y="565"/>
                    <a:pt x="547" y="603"/>
                  </a:cubicBezTo>
                  <a:cubicBezTo>
                    <a:pt x="547" y="637"/>
                    <a:pt x="547" y="675"/>
                    <a:pt x="556" y="709"/>
                  </a:cubicBezTo>
                  <a:cubicBezTo>
                    <a:pt x="562" y="744"/>
                    <a:pt x="559" y="744"/>
                    <a:pt x="553" y="744"/>
                  </a:cubicBezTo>
                  <a:cubicBezTo>
                    <a:pt x="540" y="709"/>
                    <a:pt x="537" y="675"/>
                    <a:pt x="540" y="637"/>
                  </a:cubicBezTo>
                  <a:cubicBezTo>
                    <a:pt x="547" y="637"/>
                    <a:pt x="544" y="603"/>
                    <a:pt x="540" y="565"/>
                  </a:cubicBezTo>
                  <a:cubicBezTo>
                    <a:pt x="540" y="559"/>
                    <a:pt x="539" y="556"/>
                    <a:pt x="537" y="556"/>
                  </a:cubicBezTo>
                  <a:cubicBezTo>
                    <a:pt x="531" y="556"/>
                    <a:pt x="518" y="615"/>
                    <a:pt x="515" y="675"/>
                  </a:cubicBezTo>
                  <a:cubicBezTo>
                    <a:pt x="515" y="659"/>
                    <a:pt x="515" y="668"/>
                    <a:pt x="515" y="637"/>
                  </a:cubicBezTo>
                  <a:cubicBezTo>
                    <a:pt x="512" y="603"/>
                    <a:pt x="503" y="603"/>
                    <a:pt x="490" y="603"/>
                  </a:cubicBezTo>
                  <a:cubicBezTo>
                    <a:pt x="481" y="603"/>
                    <a:pt x="475" y="603"/>
                    <a:pt x="478" y="637"/>
                  </a:cubicBezTo>
                  <a:cubicBezTo>
                    <a:pt x="481" y="675"/>
                    <a:pt x="484" y="709"/>
                    <a:pt x="478" y="709"/>
                  </a:cubicBezTo>
                  <a:cubicBezTo>
                    <a:pt x="484" y="709"/>
                    <a:pt x="484" y="747"/>
                    <a:pt x="487" y="781"/>
                  </a:cubicBezTo>
                  <a:cubicBezTo>
                    <a:pt x="481" y="759"/>
                    <a:pt x="472" y="734"/>
                    <a:pt x="468" y="709"/>
                  </a:cubicBezTo>
                  <a:cubicBezTo>
                    <a:pt x="453" y="640"/>
                    <a:pt x="440" y="603"/>
                    <a:pt x="418" y="603"/>
                  </a:cubicBezTo>
                  <a:cubicBezTo>
                    <a:pt x="409" y="603"/>
                    <a:pt x="393" y="603"/>
                    <a:pt x="387" y="568"/>
                  </a:cubicBezTo>
                  <a:cubicBezTo>
                    <a:pt x="374" y="568"/>
                    <a:pt x="371" y="568"/>
                    <a:pt x="374" y="606"/>
                  </a:cubicBezTo>
                  <a:lnTo>
                    <a:pt x="362" y="606"/>
                  </a:lnTo>
                  <a:cubicBezTo>
                    <a:pt x="359" y="587"/>
                    <a:pt x="355" y="578"/>
                    <a:pt x="352" y="578"/>
                  </a:cubicBezTo>
                  <a:cubicBezTo>
                    <a:pt x="349" y="578"/>
                    <a:pt x="346" y="587"/>
                    <a:pt x="346" y="606"/>
                  </a:cubicBezTo>
                  <a:cubicBezTo>
                    <a:pt x="345" y="617"/>
                    <a:pt x="344" y="621"/>
                    <a:pt x="342" y="621"/>
                  </a:cubicBezTo>
                  <a:cubicBezTo>
                    <a:pt x="339" y="621"/>
                    <a:pt x="335" y="606"/>
                    <a:pt x="330" y="606"/>
                  </a:cubicBezTo>
                  <a:cubicBezTo>
                    <a:pt x="325" y="573"/>
                    <a:pt x="322" y="555"/>
                    <a:pt x="321" y="555"/>
                  </a:cubicBezTo>
                  <a:lnTo>
                    <a:pt x="321" y="555"/>
                  </a:lnTo>
                  <a:cubicBezTo>
                    <a:pt x="320" y="555"/>
                    <a:pt x="322" y="582"/>
                    <a:pt x="327" y="640"/>
                  </a:cubicBezTo>
                  <a:cubicBezTo>
                    <a:pt x="327" y="665"/>
                    <a:pt x="337" y="690"/>
                    <a:pt x="349" y="712"/>
                  </a:cubicBezTo>
                  <a:lnTo>
                    <a:pt x="365" y="712"/>
                  </a:lnTo>
                  <a:lnTo>
                    <a:pt x="349" y="747"/>
                  </a:lnTo>
                  <a:cubicBezTo>
                    <a:pt x="340" y="769"/>
                    <a:pt x="337" y="794"/>
                    <a:pt x="340" y="819"/>
                  </a:cubicBezTo>
                  <a:cubicBezTo>
                    <a:pt x="340" y="819"/>
                    <a:pt x="343" y="853"/>
                    <a:pt x="337" y="853"/>
                  </a:cubicBezTo>
                  <a:cubicBezTo>
                    <a:pt x="337" y="853"/>
                    <a:pt x="334" y="819"/>
                    <a:pt x="334" y="784"/>
                  </a:cubicBezTo>
                  <a:cubicBezTo>
                    <a:pt x="334" y="747"/>
                    <a:pt x="334" y="712"/>
                    <a:pt x="330" y="675"/>
                  </a:cubicBezTo>
                  <a:cubicBezTo>
                    <a:pt x="325" y="632"/>
                    <a:pt x="316" y="601"/>
                    <a:pt x="312" y="601"/>
                  </a:cubicBezTo>
                  <a:cubicBezTo>
                    <a:pt x="309" y="601"/>
                    <a:pt x="307" y="613"/>
                    <a:pt x="309" y="640"/>
                  </a:cubicBezTo>
                  <a:cubicBezTo>
                    <a:pt x="302" y="640"/>
                    <a:pt x="302" y="640"/>
                    <a:pt x="296" y="606"/>
                  </a:cubicBezTo>
                  <a:cubicBezTo>
                    <a:pt x="295" y="590"/>
                    <a:pt x="293" y="581"/>
                    <a:pt x="292" y="581"/>
                  </a:cubicBezTo>
                  <a:cubicBezTo>
                    <a:pt x="290" y="581"/>
                    <a:pt x="288" y="598"/>
                    <a:pt x="287" y="640"/>
                  </a:cubicBezTo>
                  <a:cubicBezTo>
                    <a:pt x="287" y="676"/>
                    <a:pt x="285" y="694"/>
                    <a:pt x="282" y="694"/>
                  </a:cubicBezTo>
                  <a:cubicBezTo>
                    <a:pt x="280" y="694"/>
                    <a:pt x="276" y="676"/>
                    <a:pt x="271" y="640"/>
                  </a:cubicBezTo>
                  <a:cubicBezTo>
                    <a:pt x="264" y="598"/>
                    <a:pt x="253" y="581"/>
                    <a:pt x="246" y="581"/>
                  </a:cubicBezTo>
                  <a:cubicBezTo>
                    <a:pt x="241" y="581"/>
                    <a:pt x="238" y="590"/>
                    <a:pt x="240" y="606"/>
                  </a:cubicBezTo>
                  <a:cubicBezTo>
                    <a:pt x="241" y="648"/>
                    <a:pt x="237" y="665"/>
                    <a:pt x="232" y="665"/>
                  </a:cubicBezTo>
                  <a:cubicBezTo>
                    <a:pt x="228" y="665"/>
                    <a:pt x="223" y="656"/>
                    <a:pt x="221" y="640"/>
                  </a:cubicBezTo>
                  <a:cubicBezTo>
                    <a:pt x="218" y="623"/>
                    <a:pt x="215" y="614"/>
                    <a:pt x="212" y="614"/>
                  </a:cubicBezTo>
                  <a:cubicBezTo>
                    <a:pt x="209" y="614"/>
                    <a:pt x="207" y="623"/>
                    <a:pt x="205" y="640"/>
                  </a:cubicBezTo>
                  <a:cubicBezTo>
                    <a:pt x="203" y="616"/>
                    <a:pt x="199" y="590"/>
                    <a:pt x="196" y="590"/>
                  </a:cubicBezTo>
                  <a:cubicBezTo>
                    <a:pt x="195" y="590"/>
                    <a:pt x="194" y="595"/>
                    <a:pt x="193" y="606"/>
                  </a:cubicBezTo>
                  <a:cubicBezTo>
                    <a:pt x="193" y="606"/>
                    <a:pt x="186" y="606"/>
                    <a:pt x="196" y="640"/>
                  </a:cubicBezTo>
                  <a:cubicBezTo>
                    <a:pt x="196" y="640"/>
                    <a:pt x="193" y="678"/>
                    <a:pt x="189" y="712"/>
                  </a:cubicBezTo>
                  <a:cubicBezTo>
                    <a:pt x="193" y="712"/>
                    <a:pt x="196" y="747"/>
                    <a:pt x="199" y="784"/>
                  </a:cubicBezTo>
                  <a:cubicBezTo>
                    <a:pt x="199" y="793"/>
                    <a:pt x="198" y="797"/>
                    <a:pt x="195" y="797"/>
                  </a:cubicBezTo>
                  <a:cubicBezTo>
                    <a:pt x="188" y="797"/>
                    <a:pt x="173" y="758"/>
                    <a:pt x="161" y="678"/>
                  </a:cubicBezTo>
                  <a:lnTo>
                    <a:pt x="146" y="606"/>
                  </a:lnTo>
                  <a:lnTo>
                    <a:pt x="146" y="606"/>
                  </a:lnTo>
                  <a:cubicBezTo>
                    <a:pt x="149" y="640"/>
                    <a:pt x="152" y="678"/>
                    <a:pt x="152" y="678"/>
                  </a:cubicBezTo>
                  <a:cubicBezTo>
                    <a:pt x="146" y="678"/>
                    <a:pt x="139" y="678"/>
                    <a:pt x="139" y="640"/>
                  </a:cubicBezTo>
                  <a:cubicBezTo>
                    <a:pt x="136" y="606"/>
                    <a:pt x="136" y="606"/>
                    <a:pt x="130" y="606"/>
                  </a:cubicBezTo>
                  <a:cubicBezTo>
                    <a:pt x="130" y="606"/>
                    <a:pt x="127" y="606"/>
                    <a:pt x="127" y="640"/>
                  </a:cubicBezTo>
                  <a:cubicBezTo>
                    <a:pt x="130" y="683"/>
                    <a:pt x="132" y="700"/>
                    <a:pt x="131" y="700"/>
                  </a:cubicBezTo>
                  <a:cubicBezTo>
                    <a:pt x="130" y="700"/>
                    <a:pt x="128" y="692"/>
                    <a:pt x="124" y="678"/>
                  </a:cubicBezTo>
                  <a:cubicBezTo>
                    <a:pt x="119" y="642"/>
                    <a:pt x="116" y="624"/>
                    <a:pt x="113" y="624"/>
                  </a:cubicBezTo>
                  <a:cubicBezTo>
                    <a:pt x="111" y="624"/>
                    <a:pt x="110" y="642"/>
                    <a:pt x="108" y="678"/>
                  </a:cubicBezTo>
                  <a:cubicBezTo>
                    <a:pt x="110" y="712"/>
                    <a:pt x="110" y="730"/>
                    <a:pt x="110" y="730"/>
                  </a:cubicBezTo>
                  <a:cubicBezTo>
                    <a:pt x="110" y="730"/>
                    <a:pt x="108" y="712"/>
                    <a:pt x="105" y="678"/>
                  </a:cubicBezTo>
                  <a:cubicBezTo>
                    <a:pt x="105" y="653"/>
                    <a:pt x="99" y="628"/>
                    <a:pt x="89" y="606"/>
                  </a:cubicBezTo>
                  <a:lnTo>
                    <a:pt x="89" y="606"/>
                  </a:lnTo>
                  <a:lnTo>
                    <a:pt x="92" y="640"/>
                  </a:lnTo>
                  <a:cubicBezTo>
                    <a:pt x="94" y="683"/>
                    <a:pt x="93" y="700"/>
                    <a:pt x="90" y="700"/>
                  </a:cubicBezTo>
                  <a:cubicBezTo>
                    <a:pt x="88" y="700"/>
                    <a:pt x="85" y="692"/>
                    <a:pt x="83" y="678"/>
                  </a:cubicBezTo>
                  <a:cubicBezTo>
                    <a:pt x="83" y="659"/>
                    <a:pt x="81" y="650"/>
                    <a:pt x="79" y="650"/>
                  </a:cubicBezTo>
                  <a:cubicBezTo>
                    <a:pt x="76" y="650"/>
                    <a:pt x="72" y="659"/>
                    <a:pt x="67" y="678"/>
                  </a:cubicBezTo>
                  <a:cubicBezTo>
                    <a:pt x="58" y="678"/>
                    <a:pt x="52" y="678"/>
                    <a:pt x="52" y="640"/>
                  </a:cubicBezTo>
                  <a:cubicBezTo>
                    <a:pt x="50" y="604"/>
                    <a:pt x="49" y="586"/>
                    <a:pt x="48" y="586"/>
                  </a:cubicBezTo>
                  <a:cubicBezTo>
                    <a:pt x="48" y="586"/>
                    <a:pt x="47" y="604"/>
                    <a:pt x="45" y="640"/>
                  </a:cubicBezTo>
                  <a:cubicBezTo>
                    <a:pt x="44" y="659"/>
                    <a:pt x="43" y="668"/>
                    <a:pt x="41" y="668"/>
                  </a:cubicBezTo>
                  <a:cubicBezTo>
                    <a:pt x="39" y="668"/>
                    <a:pt x="36" y="659"/>
                    <a:pt x="30" y="640"/>
                  </a:cubicBezTo>
                  <a:cubicBezTo>
                    <a:pt x="27" y="623"/>
                    <a:pt x="25" y="614"/>
                    <a:pt x="24" y="614"/>
                  </a:cubicBezTo>
                  <a:cubicBezTo>
                    <a:pt x="23" y="614"/>
                    <a:pt x="22" y="623"/>
                    <a:pt x="20" y="640"/>
                  </a:cubicBezTo>
                  <a:cubicBezTo>
                    <a:pt x="23" y="712"/>
                    <a:pt x="23" y="747"/>
                    <a:pt x="30" y="747"/>
                  </a:cubicBezTo>
                  <a:cubicBezTo>
                    <a:pt x="36" y="747"/>
                    <a:pt x="36" y="747"/>
                    <a:pt x="36" y="784"/>
                  </a:cubicBezTo>
                  <a:lnTo>
                    <a:pt x="27" y="784"/>
                  </a:lnTo>
                  <a:cubicBezTo>
                    <a:pt x="20" y="784"/>
                    <a:pt x="17" y="784"/>
                    <a:pt x="8" y="819"/>
                  </a:cubicBezTo>
                  <a:cubicBezTo>
                    <a:pt x="0" y="849"/>
                    <a:pt x="1" y="901"/>
                    <a:pt x="6" y="901"/>
                  </a:cubicBezTo>
                  <a:cubicBezTo>
                    <a:pt x="7" y="901"/>
                    <a:pt x="9" y="898"/>
                    <a:pt x="11" y="891"/>
                  </a:cubicBezTo>
                  <a:lnTo>
                    <a:pt x="17" y="929"/>
                  </a:lnTo>
                  <a:cubicBezTo>
                    <a:pt x="20" y="982"/>
                    <a:pt x="24" y="1008"/>
                    <a:pt x="27" y="1008"/>
                  </a:cubicBezTo>
                  <a:cubicBezTo>
                    <a:pt x="29" y="1008"/>
                    <a:pt x="30" y="982"/>
                    <a:pt x="27" y="929"/>
                  </a:cubicBezTo>
                  <a:cubicBezTo>
                    <a:pt x="25" y="869"/>
                    <a:pt x="24" y="843"/>
                    <a:pt x="25" y="843"/>
                  </a:cubicBezTo>
                  <a:lnTo>
                    <a:pt x="25" y="843"/>
                  </a:lnTo>
                  <a:cubicBezTo>
                    <a:pt x="26" y="843"/>
                    <a:pt x="29" y="860"/>
                    <a:pt x="33" y="891"/>
                  </a:cubicBezTo>
                  <a:cubicBezTo>
                    <a:pt x="36" y="963"/>
                    <a:pt x="39" y="963"/>
                    <a:pt x="45" y="963"/>
                  </a:cubicBezTo>
                  <a:cubicBezTo>
                    <a:pt x="52" y="963"/>
                    <a:pt x="52" y="963"/>
                    <a:pt x="52" y="1001"/>
                  </a:cubicBezTo>
                  <a:cubicBezTo>
                    <a:pt x="52" y="1026"/>
                    <a:pt x="55" y="1048"/>
                    <a:pt x="67" y="1070"/>
                  </a:cubicBezTo>
                  <a:cubicBezTo>
                    <a:pt x="70" y="1070"/>
                    <a:pt x="70" y="1070"/>
                    <a:pt x="70" y="1035"/>
                  </a:cubicBezTo>
                  <a:cubicBezTo>
                    <a:pt x="66" y="1021"/>
                    <a:pt x="66" y="1012"/>
                    <a:pt x="68" y="1012"/>
                  </a:cubicBezTo>
                  <a:lnTo>
                    <a:pt x="68" y="1012"/>
                  </a:lnTo>
                  <a:cubicBezTo>
                    <a:pt x="71" y="1012"/>
                    <a:pt x="77" y="1029"/>
                    <a:pt x="83" y="1070"/>
                  </a:cubicBezTo>
                  <a:cubicBezTo>
                    <a:pt x="86" y="1085"/>
                    <a:pt x="87" y="1094"/>
                    <a:pt x="88" y="1094"/>
                  </a:cubicBezTo>
                  <a:cubicBezTo>
                    <a:pt x="89" y="1094"/>
                    <a:pt x="88" y="1077"/>
                    <a:pt x="86" y="1035"/>
                  </a:cubicBezTo>
                  <a:cubicBezTo>
                    <a:pt x="84" y="999"/>
                    <a:pt x="86" y="981"/>
                    <a:pt x="89" y="981"/>
                  </a:cubicBezTo>
                  <a:cubicBezTo>
                    <a:pt x="92" y="981"/>
                    <a:pt x="97" y="999"/>
                    <a:pt x="102" y="1035"/>
                  </a:cubicBezTo>
                  <a:lnTo>
                    <a:pt x="111" y="1035"/>
                  </a:lnTo>
                  <a:cubicBezTo>
                    <a:pt x="117" y="1035"/>
                    <a:pt x="114" y="1001"/>
                    <a:pt x="114" y="963"/>
                  </a:cubicBezTo>
                  <a:cubicBezTo>
                    <a:pt x="111" y="921"/>
                    <a:pt x="109" y="904"/>
                    <a:pt x="110" y="904"/>
                  </a:cubicBezTo>
                  <a:lnTo>
                    <a:pt x="110" y="904"/>
                  </a:lnTo>
                  <a:cubicBezTo>
                    <a:pt x="111" y="904"/>
                    <a:pt x="113" y="913"/>
                    <a:pt x="117" y="929"/>
                  </a:cubicBezTo>
                  <a:cubicBezTo>
                    <a:pt x="121" y="950"/>
                    <a:pt x="124" y="976"/>
                    <a:pt x="124" y="1001"/>
                  </a:cubicBezTo>
                  <a:cubicBezTo>
                    <a:pt x="127" y="1035"/>
                    <a:pt x="133" y="1035"/>
                    <a:pt x="136" y="1035"/>
                  </a:cubicBezTo>
                  <a:cubicBezTo>
                    <a:pt x="142" y="1035"/>
                    <a:pt x="152" y="1035"/>
                    <a:pt x="152" y="1001"/>
                  </a:cubicBezTo>
                  <a:cubicBezTo>
                    <a:pt x="152" y="1019"/>
                    <a:pt x="152" y="1016"/>
                    <a:pt x="152" y="1035"/>
                  </a:cubicBezTo>
                  <a:cubicBezTo>
                    <a:pt x="156" y="1035"/>
                    <a:pt x="159" y="1050"/>
                    <a:pt x="159" y="1050"/>
                  </a:cubicBezTo>
                  <a:cubicBezTo>
                    <a:pt x="160" y="1050"/>
                    <a:pt x="159" y="1047"/>
                    <a:pt x="158" y="1035"/>
                  </a:cubicBezTo>
                  <a:lnTo>
                    <a:pt x="158" y="1035"/>
                  </a:lnTo>
                  <a:cubicBezTo>
                    <a:pt x="158" y="1035"/>
                    <a:pt x="164" y="1035"/>
                    <a:pt x="177" y="1070"/>
                  </a:cubicBezTo>
                  <a:cubicBezTo>
                    <a:pt x="179" y="1077"/>
                    <a:pt x="182" y="1080"/>
                    <a:pt x="184" y="1080"/>
                  </a:cubicBezTo>
                  <a:cubicBezTo>
                    <a:pt x="192" y="1080"/>
                    <a:pt x="195" y="1021"/>
                    <a:pt x="180" y="963"/>
                  </a:cubicBezTo>
                  <a:lnTo>
                    <a:pt x="186" y="963"/>
                  </a:lnTo>
                  <a:cubicBezTo>
                    <a:pt x="193" y="963"/>
                    <a:pt x="189" y="929"/>
                    <a:pt x="189" y="929"/>
                  </a:cubicBezTo>
                  <a:cubicBezTo>
                    <a:pt x="186" y="891"/>
                    <a:pt x="193" y="891"/>
                    <a:pt x="199" y="891"/>
                  </a:cubicBezTo>
                  <a:lnTo>
                    <a:pt x="202" y="963"/>
                  </a:lnTo>
                  <a:cubicBezTo>
                    <a:pt x="202" y="1025"/>
                    <a:pt x="206" y="1064"/>
                    <a:pt x="210" y="1064"/>
                  </a:cubicBezTo>
                  <a:cubicBezTo>
                    <a:pt x="212" y="1064"/>
                    <a:pt x="215" y="1045"/>
                    <a:pt x="215" y="1001"/>
                  </a:cubicBezTo>
                  <a:cubicBezTo>
                    <a:pt x="215" y="1019"/>
                    <a:pt x="215" y="1016"/>
                    <a:pt x="215" y="1035"/>
                  </a:cubicBezTo>
                  <a:cubicBezTo>
                    <a:pt x="216" y="1052"/>
                    <a:pt x="218" y="1061"/>
                    <a:pt x="221" y="1061"/>
                  </a:cubicBezTo>
                  <a:cubicBezTo>
                    <a:pt x="224" y="1061"/>
                    <a:pt x="227" y="1052"/>
                    <a:pt x="230" y="1035"/>
                  </a:cubicBezTo>
                  <a:cubicBezTo>
                    <a:pt x="236" y="1001"/>
                    <a:pt x="240" y="963"/>
                    <a:pt x="236" y="929"/>
                  </a:cubicBezTo>
                  <a:cubicBezTo>
                    <a:pt x="233" y="891"/>
                    <a:pt x="240" y="891"/>
                    <a:pt x="240" y="891"/>
                  </a:cubicBezTo>
                  <a:cubicBezTo>
                    <a:pt x="246" y="891"/>
                    <a:pt x="246" y="891"/>
                    <a:pt x="246" y="929"/>
                  </a:cubicBezTo>
                  <a:cubicBezTo>
                    <a:pt x="247" y="965"/>
                    <a:pt x="251" y="983"/>
                    <a:pt x="255" y="983"/>
                  </a:cubicBezTo>
                  <a:cubicBezTo>
                    <a:pt x="258" y="983"/>
                    <a:pt x="262" y="965"/>
                    <a:pt x="262" y="929"/>
                  </a:cubicBezTo>
                  <a:lnTo>
                    <a:pt x="265" y="963"/>
                  </a:lnTo>
                  <a:cubicBezTo>
                    <a:pt x="267" y="990"/>
                    <a:pt x="271" y="1015"/>
                    <a:pt x="282" y="1015"/>
                  </a:cubicBezTo>
                  <a:cubicBezTo>
                    <a:pt x="286" y="1015"/>
                    <a:pt x="292" y="1011"/>
                    <a:pt x="299" y="1001"/>
                  </a:cubicBezTo>
                  <a:cubicBezTo>
                    <a:pt x="303" y="1000"/>
                    <a:pt x="307" y="999"/>
                    <a:pt x="311" y="999"/>
                  </a:cubicBezTo>
                  <a:cubicBezTo>
                    <a:pt x="324" y="999"/>
                    <a:pt x="334" y="1006"/>
                    <a:pt x="337" y="1035"/>
                  </a:cubicBezTo>
                  <a:cubicBezTo>
                    <a:pt x="337" y="1041"/>
                    <a:pt x="338" y="1044"/>
                    <a:pt x="339" y="1044"/>
                  </a:cubicBezTo>
                  <a:cubicBezTo>
                    <a:pt x="345" y="1044"/>
                    <a:pt x="357" y="985"/>
                    <a:pt x="362" y="925"/>
                  </a:cubicBezTo>
                  <a:cubicBezTo>
                    <a:pt x="365" y="963"/>
                    <a:pt x="368" y="963"/>
                    <a:pt x="381" y="963"/>
                  </a:cubicBezTo>
                  <a:cubicBezTo>
                    <a:pt x="396" y="963"/>
                    <a:pt x="396" y="963"/>
                    <a:pt x="396" y="997"/>
                  </a:cubicBezTo>
                  <a:cubicBezTo>
                    <a:pt x="396" y="1034"/>
                    <a:pt x="396" y="1052"/>
                    <a:pt x="397" y="1052"/>
                  </a:cubicBezTo>
                  <a:cubicBezTo>
                    <a:pt x="398" y="1052"/>
                    <a:pt x="399" y="1034"/>
                    <a:pt x="403" y="997"/>
                  </a:cubicBezTo>
                  <a:cubicBezTo>
                    <a:pt x="403" y="970"/>
                    <a:pt x="405" y="959"/>
                    <a:pt x="409" y="959"/>
                  </a:cubicBezTo>
                  <a:cubicBezTo>
                    <a:pt x="415" y="959"/>
                    <a:pt x="423" y="989"/>
                    <a:pt x="425" y="1032"/>
                  </a:cubicBezTo>
                  <a:cubicBezTo>
                    <a:pt x="428" y="1070"/>
                    <a:pt x="434" y="1070"/>
                    <a:pt x="443" y="1070"/>
                  </a:cubicBezTo>
                  <a:cubicBezTo>
                    <a:pt x="446" y="1032"/>
                    <a:pt x="456" y="1032"/>
                    <a:pt x="468" y="1032"/>
                  </a:cubicBezTo>
                  <a:cubicBezTo>
                    <a:pt x="484" y="1032"/>
                    <a:pt x="484" y="1032"/>
                    <a:pt x="478" y="960"/>
                  </a:cubicBezTo>
                  <a:cubicBezTo>
                    <a:pt x="475" y="891"/>
                    <a:pt x="478" y="891"/>
                    <a:pt x="490" y="891"/>
                  </a:cubicBezTo>
                  <a:cubicBezTo>
                    <a:pt x="493" y="891"/>
                    <a:pt x="500" y="891"/>
                    <a:pt x="503" y="925"/>
                  </a:cubicBezTo>
                  <a:cubicBezTo>
                    <a:pt x="503" y="925"/>
                    <a:pt x="509" y="960"/>
                    <a:pt x="515" y="960"/>
                  </a:cubicBezTo>
                  <a:cubicBezTo>
                    <a:pt x="522" y="960"/>
                    <a:pt x="525" y="960"/>
                    <a:pt x="528" y="997"/>
                  </a:cubicBezTo>
                  <a:cubicBezTo>
                    <a:pt x="528" y="997"/>
                    <a:pt x="534" y="1032"/>
                    <a:pt x="547" y="1032"/>
                  </a:cubicBezTo>
                  <a:cubicBezTo>
                    <a:pt x="556" y="1032"/>
                    <a:pt x="566" y="1032"/>
                    <a:pt x="569" y="1066"/>
                  </a:cubicBezTo>
                  <a:cubicBezTo>
                    <a:pt x="575" y="1066"/>
                    <a:pt x="575" y="1066"/>
                    <a:pt x="572" y="1032"/>
                  </a:cubicBezTo>
                  <a:cubicBezTo>
                    <a:pt x="570" y="1005"/>
                    <a:pt x="571" y="980"/>
                    <a:pt x="580" y="980"/>
                  </a:cubicBezTo>
                  <a:cubicBezTo>
                    <a:pt x="584" y="980"/>
                    <a:pt x="590" y="984"/>
                    <a:pt x="597" y="994"/>
                  </a:cubicBezTo>
                  <a:cubicBezTo>
                    <a:pt x="606" y="994"/>
                    <a:pt x="622" y="994"/>
                    <a:pt x="619" y="960"/>
                  </a:cubicBezTo>
                  <a:cubicBezTo>
                    <a:pt x="625" y="960"/>
                    <a:pt x="625" y="960"/>
                    <a:pt x="628" y="994"/>
                  </a:cubicBezTo>
                  <a:cubicBezTo>
                    <a:pt x="630" y="1030"/>
                    <a:pt x="634" y="1048"/>
                    <a:pt x="638" y="1048"/>
                  </a:cubicBezTo>
                  <a:cubicBezTo>
                    <a:pt x="642" y="1048"/>
                    <a:pt x="645" y="1030"/>
                    <a:pt x="647" y="994"/>
                  </a:cubicBezTo>
                  <a:cubicBezTo>
                    <a:pt x="647" y="976"/>
                    <a:pt x="648" y="966"/>
                    <a:pt x="650" y="966"/>
                  </a:cubicBezTo>
                  <a:cubicBezTo>
                    <a:pt x="652" y="966"/>
                    <a:pt x="655" y="976"/>
                    <a:pt x="660" y="994"/>
                  </a:cubicBezTo>
                  <a:cubicBezTo>
                    <a:pt x="660" y="994"/>
                    <a:pt x="663" y="994"/>
                    <a:pt x="666" y="957"/>
                  </a:cubicBezTo>
                  <a:cubicBezTo>
                    <a:pt x="667" y="939"/>
                    <a:pt x="668" y="931"/>
                    <a:pt x="670" y="931"/>
                  </a:cubicBezTo>
                  <a:cubicBezTo>
                    <a:pt x="672" y="931"/>
                    <a:pt x="675" y="939"/>
                    <a:pt x="681" y="957"/>
                  </a:cubicBezTo>
                  <a:cubicBezTo>
                    <a:pt x="685" y="994"/>
                    <a:pt x="691" y="994"/>
                    <a:pt x="694" y="994"/>
                  </a:cubicBezTo>
                  <a:cubicBezTo>
                    <a:pt x="700" y="975"/>
                    <a:pt x="717" y="966"/>
                    <a:pt x="733" y="966"/>
                  </a:cubicBezTo>
                  <a:cubicBezTo>
                    <a:pt x="748" y="966"/>
                    <a:pt x="763" y="974"/>
                    <a:pt x="769" y="991"/>
                  </a:cubicBezTo>
                  <a:cubicBezTo>
                    <a:pt x="769" y="957"/>
                    <a:pt x="769" y="957"/>
                    <a:pt x="775" y="957"/>
                  </a:cubicBezTo>
                  <a:cubicBezTo>
                    <a:pt x="780" y="983"/>
                    <a:pt x="783" y="994"/>
                    <a:pt x="785" y="994"/>
                  </a:cubicBezTo>
                  <a:cubicBezTo>
                    <a:pt x="788" y="994"/>
                    <a:pt x="787" y="964"/>
                    <a:pt x="785" y="919"/>
                  </a:cubicBezTo>
                  <a:lnTo>
                    <a:pt x="772" y="919"/>
                  </a:lnTo>
                  <a:cubicBezTo>
                    <a:pt x="771" y="887"/>
                    <a:pt x="773" y="869"/>
                    <a:pt x="777" y="869"/>
                  </a:cubicBezTo>
                  <a:cubicBezTo>
                    <a:pt x="781" y="869"/>
                    <a:pt x="788" y="895"/>
                    <a:pt x="791" y="954"/>
                  </a:cubicBezTo>
                  <a:cubicBezTo>
                    <a:pt x="797" y="990"/>
                    <a:pt x="801" y="1008"/>
                    <a:pt x="802" y="1008"/>
                  </a:cubicBezTo>
                  <a:cubicBezTo>
                    <a:pt x="804" y="1008"/>
                    <a:pt x="804" y="990"/>
                    <a:pt x="804" y="954"/>
                  </a:cubicBezTo>
                  <a:cubicBezTo>
                    <a:pt x="802" y="918"/>
                    <a:pt x="803" y="900"/>
                    <a:pt x="806" y="900"/>
                  </a:cubicBezTo>
                  <a:cubicBezTo>
                    <a:pt x="808" y="900"/>
                    <a:pt x="813" y="918"/>
                    <a:pt x="819" y="954"/>
                  </a:cubicBezTo>
                  <a:cubicBezTo>
                    <a:pt x="821" y="990"/>
                    <a:pt x="822" y="1008"/>
                    <a:pt x="822" y="1008"/>
                  </a:cubicBezTo>
                  <a:cubicBezTo>
                    <a:pt x="822" y="1008"/>
                    <a:pt x="822" y="990"/>
                    <a:pt x="822" y="954"/>
                  </a:cubicBezTo>
                  <a:cubicBezTo>
                    <a:pt x="822" y="873"/>
                    <a:pt x="826" y="826"/>
                    <a:pt x="832" y="826"/>
                  </a:cubicBezTo>
                  <a:cubicBezTo>
                    <a:pt x="837" y="826"/>
                    <a:pt x="842" y="854"/>
                    <a:pt x="848" y="916"/>
                  </a:cubicBezTo>
                  <a:cubicBezTo>
                    <a:pt x="851" y="988"/>
                    <a:pt x="860" y="1026"/>
                    <a:pt x="866" y="1026"/>
                  </a:cubicBezTo>
                  <a:cubicBezTo>
                    <a:pt x="870" y="1023"/>
                    <a:pt x="866" y="988"/>
                    <a:pt x="866" y="954"/>
                  </a:cubicBezTo>
                  <a:cubicBezTo>
                    <a:pt x="860" y="918"/>
                    <a:pt x="859" y="900"/>
                    <a:pt x="860" y="900"/>
                  </a:cubicBezTo>
                  <a:lnTo>
                    <a:pt x="860" y="900"/>
                  </a:lnTo>
                  <a:cubicBezTo>
                    <a:pt x="862" y="900"/>
                    <a:pt x="868" y="918"/>
                    <a:pt x="876" y="954"/>
                  </a:cubicBezTo>
                  <a:cubicBezTo>
                    <a:pt x="889" y="1012"/>
                    <a:pt x="898" y="1037"/>
                    <a:pt x="905" y="1037"/>
                  </a:cubicBezTo>
                  <a:cubicBezTo>
                    <a:pt x="911" y="1037"/>
                    <a:pt x="915" y="1019"/>
                    <a:pt x="920" y="988"/>
                  </a:cubicBezTo>
                  <a:cubicBezTo>
                    <a:pt x="928" y="951"/>
                    <a:pt x="936" y="932"/>
                    <a:pt x="940" y="932"/>
                  </a:cubicBezTo>
                  <a:cubicBezTo>
                    <a:pt x="945" y="932"/>
                    <a:pt x="946" y="950"/>
                    <a:pt x="942" y="985"/>
                  </a:cubicBezTo>
                  <a:cubicBezTo>
                    <a:pt x="938" y="1028"/>
                    <a:pt x="936" y="1045"/>
                    <a:pt x="938" y="1045"/>
                  </a:cubicBezTo>
                  <a:cubicBezTo>
                    <a:pt x="939" y="1045"/>
                    <a:pt x="941" y="1037"/>
                    <a:pt x="945" y="1023"/>
                  </a:cubicBezTo>
                  <a:lnTo>
                    <a:pt x="970" y="1019"/>
                  </a:lnTo>
                  <a:cubicBezTo>
                    <a:pt x="976" y="1019"/>
                    <a:pt x="976" y="985"/>
                    <a:pt x="976" y="950"/>
                  </a:cubicBezTo>
                  <a:cubicBezTo>
                    <a:pt x="982" y="993"/>
                    <a:pt x="989" y="1024"/>
                    <a:pt x="995" y="1024"/>
                  </a:cubicBezTo>
                  <a:cubicBezTo>
                    <a:pt x="999" y="1024"/>
                    <a:pt x="1002" y="1012"/>
                    <a:pt x="1004" y="985"/>
                  </a:cubicBezTo>
                  <a:lnTo>
                    <a:pt x="1014" y="985"/>
                  </a:lnTo>
                  <a:cubicBezTo>
                    <a:pt x="1020" y="982"/>
                    <a:pt x="1020" y="982"/>
                    <a:pt x="1023" y="947"/>
                  </a:cubicBezTo>
                  <a:cubicBezTo>
                    <a:pt x="1023" y="937"/>
                    <a:pt x="1024" y="933"/>
                    <a:pt x="1025" y="933"/>
                  </a:cubicBezTo>
                  <a:cubicBezTo>
                    <a:pt x="1029" y="933"/>
                    <a:pt x="1035" y="957"/>
                    <a:pt x="1042" y="982"/>
                  </a:cubicBezTo>
                  <a:cubicBezTo>
                    <a:pt x="1046" y="1008"/>
                    <a:pt x="1052" y="1034"/>
                    <a:pt x="1054" y="1034"/>
                  </a:cubicBezTo>
                  <a:cubicBezTo>
                    <a:pt x="1055" y="1034"/>
                    <a:pt x="1055" y="1029"/>
                    <a:pt x="1054" y="1019"/>
                  </a:cubicBezTo>
                  <a:cubicBezTo>
                    <a:pt x="1054" y="982"/>
                    <a:pt x="1054" y="947"/>
                    <a:pt x="1061" y="910"/>
                  </a:cubicBezTo>
                  <a:cubicBezTo>
                    <a:pt x="1062" y="900"/>
                    <a:pt x="1063" y="896"/>
                    <a:pt x="1064" y="896"/>
                  </a:cubicBezTo>
                  <a:cubicBezTo>
                    <a:pt x="1067" y="896"/>
                    <a:pt x="1070" y="921"/>
                    <a:pt x="1070" y="947"/>
                  </a:cubicBezTo>
                  <a:cubicBezTo>
                    <a:pt x="1070" y="969"/>
                    <a:pt x="1076" y="994"/>
                    <a:pt x="1086" y="1016"/>
                  </a:cubicBezTo>
                  <a:cubicBezTo>
                    <a:pt x="1092" y="1016"/>
                    <a:pt x="1101" y="1016"/>
                    <a:pt x="1098" y="982"/>
                  </a:cubicBezTo>
                  <a:cubicBezTo>
                    <a:pt x="1097" y="963"/>
                    <a:pt x="1104" y="953"/>
                    <a:pt x="1113" y="953"/>
                  </a:cubicBezTo>
                  <a:cubicBezTo>
                    <a:pt x="1121" y="953"/>
                    <a:pt x="1131" y="962"/>
                    <a:pt x="1136" y="979"/>
                  </a:cubicBezTo>
                  <a:lnTo>
                    <a:pt x="1145" y="979"/>
                  </a:lnTo>
                  <a:cubicBezTo>
                    <a:pt x="1152" y="979"/>
                    <a:pt x="1152" y="944"/>
                    <a:pt x="1158" y="941"/>
                  </a:cubicBezTo>
                  <a:cubicBezTo>
                    <a:pt x="1158" y="941"/>
                    <a:pt x="1164" y="941"/>
                    <a:pt x="1164" y="907"/>
                  </a:cubicBezTo>
                  <a:cubicBezTo>
                    <a:pt x="1170" y="907"/>
                    <a:pt x="1177" y="907"/>
                    <a:pt x="1180" y="941"/>
                  </a:cubicBezTo>
                  <a:cubicBezTo>
                    <a:pt x="1178" y="905"/>
                    <a:pt x="1177" y="887"/>
                    <a:pt x="1179" y="887"/>
                  </a:cubicBezTo>
                  <a:lnTo>
                    <a:pt x="1179" y="887"/>
                  </a:lnTo>
                  <a:cubicBezTo>
                    <a:pt x="1180" y="887"/>
                    <a:pt x="1183" y="905"/>
                    <a:pt x="1189" y="941"/>
                  </a:cubicBezTo>
                  <a:cubicBezTo>
                    <a:pt x="1192" y="977"/>
                    <a:pt x="1194" y="995"/>
                    <a:pt x="1195" y="995"/>
                  </a:cubicBezTo>
                  <a:cubicBezTo>
                    <a:pt x="1195" y="995"/>
                    <a:pt x="1195" y="977"/>
                    <a:pt x="1195" y="941"/>
                  </a:cubicBezTo>
                  <a:cubicBezTo>
                    <a:pt x="1195" y="924"/>
                    <a:pt x="1195" y="915"/>
                    <a:pt x="1197" y="915"/>
                  </a:cubicBezTo>
                  <a:cubicBezTo>
                    <a:pt x="1198" y="915"/>
                    <a:pt x="1200" y="924"/>
                    <a:pt x="1205" y="941"/>
                  </a:cubicBezTo>
                  <a:cubicBezTo>
                    <a:pt x="1206" y="958"/>
                    <a:pt x="1209" y="967"/>
                    <a:pt x="1210" y="967"/>
                  </a:cubicBezTo>
                  <a:cubicBezTo>
                    <a:pt x="1212" y="967"/>
                    <a:pt x="1213" y="958"/>
                    <a:pt x="1211" y="941"/>
                  </a:cubicBezTo>
                  <a:cubicBezTo>
                    <a:pt x="1209" y="896"/>
                    <a:pt x="1213" y="865"/>
                    <a:pt x="1218" y="865"/>
                  </a:cubicBezTo>
                  <a:cubicBezTo>
                    <a:pt x="1221" y="865"/>
                    <a:pt x="1224" y="876"/>
                    <a:pt x="1227" y="903"/>
                  </a:cubicBezTo>
                  <a:cubicBezTo>
                    <a:pt x="1227" y="903"/>
                    <a:pt x="1233" y="903"/>
                    <a:pt x="1233" y="869"/>
                  </a:cubicBezTo>
                  <a:cubicBezTo>
                    <a:pt x="1233" y="833"/>
                    <a:pt x="1233" y="815"/>
                    <a:pt x="1234" y="815"/>
                  </a:cubicBezTo>
                  <a:cubicBezTo>
                    <a:pt x="1235" y="815"/>
                    <a:pt x="1236" y="832"/>
                    <a:pt x="1239" y="866"/>
                  </a:cubicBezTo>
                  <a:cubicBezTo>
                    <a:pt x="1246" y="902"/>
                    <a:pt x="1250" y="920"/>
                    <a:pt x="1253" y="920"/>
                  </a:cubicBezTo>
                  <a:cubicBezTo>
                    <a:pt x="1256" y="920"/>
                    <a:pt x="1257" y="902"/>
                    <a:pt x="1255" y="866"/>
                  </a:cubicBezTo>
                  <a:cubicBezTo>
                    <a:pt x="1255" y="866"/>
                    <a:pt x="1256" y="851"/>
                    <a:pt x="1259" y="851"/>
                  </a:cubicBezTo>
                  <a:cubicBezTo>
                    <a:pt x="1261" y="851"/>
                    <a:pt x="1262" y="854"/>
                    <a:pt x="1264" y="866"/>
                  </a:cubicBezTo>
                  <a:cubicBezTo>
                    <a:pt x="1273" y="886"/>
                    <a:pt x="1289" y="906"/>
                    <a:pt x="1298" y="906"/>
                  </a:cubicBezTo>
                  <a:cubicBezTo>
                    <a:pt x="1304" y="906"/>
                    <a:pt x="1307" y="895"/>
                    <a:pt x="1302" y="866"/>
                  </a:cubicBezTo>
                  <a:lnTo>
                    <a:pt x="1311" y="863"/>
                  </a:lnTo>
                  <a:cubicBezTo>
                    <a:pt x="1319" y="882"/>
                    <a:pt x="1324" y="891"/>
                    <a:pt x="1327" y="891"/>
                  </a:cubicBezTo>
                  <a:cubicBezTo>
                    <a:pt x="1330" y="891"/>
                    <a:pt x="1332" y="882"/>
                    <a:pt x="1333" y="863"/>
                  </a:cubicBezTo>
                  <a:lnTo>
                    <a:pt x="1336" y="828"/>
                  </a:lnTo>
                  <a:cubicBezTo>
                    <a:pt x="1336" y="853"/>
                    <a:pt x="1340" y="875"/>
                    <a:pt x="1352" y="897"/>
                  </a:cubicBezTo>
                  <a:cubicBezTo>
                    <a:pt x="1358" y="897"/>
                    <a:pt x="1358" y="897"/>
                    <a:pt x="1355" y="863"/>
                  </a:cubicBezTo>
                  <a:cubicBezTo>
                    <a:pt x="1346" y="828"/>
                    <a:pt x="1352" y="825"/>
                    <a:pt x="1355" y="825"/>
                  </a:cubicBezTo>
                  <a:cubicBezTo>
                    <a:pt x="1368" y="847"/>
                    <a:pt x="1374" y="872"/>
                    <a:pt x="1374" y="897"/>
                  </a:cubicBezTo>
                  <a:lnTo>
                    <a:pt x="1377" y="897"/>
                  </a:lnTo>
                  <a:cubicBezTo>
                    <a:pt x="1374" y="855"/>
                    <a:pt x="1374" y="838"/>
                    <a:pt x="1376" y="838"/>
                  </a:cubicBezTo>
                  <a:lnTo>
                    <a:pt x="1376" y="838"/>
                  </a:lnTo>
                  <a:cubicBezTo>
                    <a:pt x="1377" y="838"/>
                    <a:pt x="1379" y="847"/>
                    <a:pt x="1380" y="863"/>
                  </a:cubicBezTo>
                  <a:cubicBezTo>
                    <a:pt x="1390" y="897"/>
                    <a:pt x="1393" y="897"/>
                    <a:pt x="1399" y="897"/>
                  </a:cubicBezTo>
                  <a:cubicBezTo>
                    <a:pt x="1398" y="885"/>
                    <a:pt x="1398" y="880"/>
                    <a:pt x="1399" y="880"/>
                  </a:cubicBezTo>
                  <a:cubicBezTo>
                    <a:pt x="1401" y="880"/>
                    <a:pt x="1403" y="897"/>
                    <a:pt x="1399" y="897"/>
                  </a:cubicBezTo>
                  <a:lnTo>
                    <a:pt x="1402" y="932"/>
                  </a:lnTo>
                  <a:cubicBezTo>
                    <a:pt x="1405" y="942"/>
                    <a:pt x="1407" y="946"/>
                    <a:pt x="1408" y="946"/>
                  </a:cubicBezTo>
                  <a:cubicBezTo>
                    <a:pt x="1410" y="946"/>
                    <a:pt x="1408" y="922"/>
                    <a:pt x="1405" y="897"/>
                  </a:cubicBezTo>
                  <a:lnTo>
                    <a:pt x="1415" y="894"/>
                  </a:lnTo>
                  <a:cubicBezTo>
                    <a:pt x="1421" y="894"/>
                    <a:pt x="1424" y="894"/>
                    <a:pt x="1418" y="860"/>
                  </a:cubicBezTo>
                  <a:cubicBezTo>
                    <a:pt x="1412" y="825"/>
                    <a:pt x="1409" y="788"/>
                    <a:pt x="1415" y="788"/>
                  </a:cubicBezTo>
                  <a:lnTo>
                    <a:pt x="1415" y="788"/>
                  </a:lnTo>
                  <a:cubicBezTo>
                    <a:pt x="1418" y="822"/>
                    <a:pt x="1421" y="860"/>
                    <a:pt x="1427" y="860"/>
                  </a:cubicBezTo>
                  <a:cubicBezTo>
                    <a:pt x="1434" y="860"/>
                    <a:pt x="1437" y="894"/>
                    <a:pt x="1437" y="894"/>
                  </a:cubicBezTo>
                  <a:cubicBezTo>
                    <a:pt x="1437" y="924"/>
                    <a:pt x="1440" y="935"/>
                    <a:pt x="1444" y="935"/>
                  </a:cubicBezTo>
                  <a:cubicBezTo>
                    <a:pt x="1449" y="935"/>
                    <a:pt x="1456" y="914"/>
                    <a:pt x="1456" y="894"/>
                  </a:cubicBezTo>
                  <a:cubicBezTo>
                    <a:pt x="1457" y="858"/>
                    <a:pt x="1459" y="840"/>
                    <a:pt x="1462" y="840"/>
                  </a:cubicBezTo>
                  <a:cubicBezTo>
                    <a:pt x="1465" y="840"/>
                    <a:pt x="1468" y="857"/>
                    <a:pt x="1471" y="891"/>
                  </a:cubicBezTo>
                  <a:cubicBezTo>
                    <a:pt x="1474" y="911"/>
                    <a:pt x="1476" y="920"/>
                    <a:pt x="1478" y="920"/>
                  </a:cubicBezTo>
                  <a:cubicBezTo>
                    <a:pt x="1482" y="920"/>
                    <a:pt x="1482" y="861"/>
                    <a:pt x="1477" y="784"/>
                  </a:cubicBezTo>
                  <a:lnTo>
                    <a:pt x="1471" y="678"/>
                  </a:lnTo>
                  <a:lnTo>
                    <a:pt x="1484" y="784"/>
                  </a:lnTo>
                  <a:cubicBezTo>
                    <a:pt x="1495" y="867"/>
                    <a:pt x="1499" y="901"/>
                    <a:pt x="1503" y="901"/>
                  </a:cubicBezTo>
                  <a:cubicBezTo>
                    <a:pt x="1506" y="901"/>
                    <a:pt x="1508" y="883"/>
                    <a:pt x="1512" y="853"/>
                  </a:cubicBezTo>
                  <a:cubicBezTo>
                    <a:pt x="1515" y="836"/>
                    <a:pt x="1517" y="827"/>
                    <a:pt x="1518" y="827"/>
                  </a:cubicBezTo>
                  <a:cubicBezTo>
                    <a:pt x="1519" y="827"/>
                    <a:pt x="1520" y="836"/>
                    <a:pt x="1521" y="853"/>
                  </a:cubicBezTo>
                  <a:cubicBezTo>
                    <a:pt x="1524" y="888"/>
                    <a:pt x="1531" y="888"/>
                    <a:pt x="1546" y="888"/>
                  </a:cubicBezTo>
                  <a:cubicBezTo>
                    <a:pt x="1562" y="888"/>
                    <a:pt x="1565" y="888"/>
                    <a:pt x="1562" y="850"/>
                  </a:cubicBezTo>
                  <a:lnTo>
                    <a:pt x="1571" y="850"/>
                  </a:lnTo>
                  <a:cubicBezTo>
                    <a:pt x="1577" y="878"/>
                    <a:pt x="1582" y="889"/>
                    <a:pt x="1585" y="889"/>
                  </a:cubicBezTo>
                  <a:cubicBezTo>
                    <a:pt x="1589" y="889"/>
                    <a:pt x="1589" y="858"/>
                    <a:pt x="1581" y="816"/>
                  </a:cubicBezTo>
                  <a:lnTo>
                    <a:pt x="1590" y="813"/>
                  </a:lnTo>
                  <a:lnTo>
                    <a:pt x="1593" y="850"/>
                  </a:lnTo>
                  <a:cubicBezTo>
                    <a:pt x="1596" y="877"/>
                    <a:pt x="1604" y="883"/>
                    <a:pt x="1626" y="883"/>
                  </a:cubicBezTo>
                  <a:cubicBezTo>
                    <a:pt x="1632" y="883"/>
                    <a:pt x="1640" y="882"/>
                    <a:pt x="1650" y="882"/>
                  </a:cubicBezTo>
                  <a:cubicBezTo>
                    <a:pt x="1697" y="878"/>
                    <a:pt x="1703" y="878"/>
                    <a:pt x="1694" y="806"/>
                  </a:cubicBezTo>
                  <a:cubicBezTo>
                    <a:pt x="1692" y="772"/>
                    <a:pt x="1693" y="755"/>
                    <a:pt x="1695" y="755"/>
                  </a:cubicBezTo>
                  <a:cubicBezTo>
                    <a:pt x="1697" y="755"/>
                    <a:pt x="1700" y="772"/>
                    <a:pt x="1703" y="806"/>
                  </a:cubicBezTo>
                  <a:cubicBezTo>
                    <a:pt x="1708" y="833"/>
                    <a:pt x="1714" y="858"/>
                    <a:pt x="1714" y="858"/>
                  </a:cubicBezTo>
                  <a:cubicBezTo>
                    <a:pt x="1715" y="858"/>
                    <a:pt x="1714" y="854"/>
                    <a:pt x="1712" y="844"/>
                  </a:cubicBezTo>
                  <a:cubicBezTo>
                    <a:pt x="1712" y="844"/>
                    <a:pt x="1713" y="844"/>
                    <a:pt x="1713" y="844"/>
                  </a:cubicBezTo>
                  <a:cubicBezTo>
                    <a:pt x="1716" y="844"/>
                    <a:pt x="1726" y="846"/>
                    <a:pt x="1734" y="878"/>
                  </a:cubicBezTo>
                  <a:cubicBezTo>
                    <a:pt x="1743" y="907"/>
                    <a:pt x="1749" y="917"/>
                    <a:pt x="1753" y="917"/>
                  </a:cubicBezTo>
                  <a:cubicBezTo>
                    <a:pt x="1757" y="917"/>
                    <a:pt x="1757" y="896"/>
                    <a:pt x="1753" y="875"/>
                  </a:cubicBezTo>
                  <a:cubicBezTo>
                    <a:pt x="1748" y="846"/>
                    <a:pt x="1747" y="835"/>
                    <a:pt x="1747" y="835"/>
                  </a:cubicBezTo>
                  <a:lnTo>
                    <a:pt x="1747" y="835"/>
                  </a:lnTo>
                  <a:cubicBezTo>
                    <a:pt x="1749" y="835"/>
                    <a:pt x="1754" y="855"/>
                    <a:pt x="1760" y="875"/>
                  </a:cubicBezTo>
                  <a:cubicBezTo>
                    <a:pt x="1766" y="900"/>
                    <a:pt x="1773" y="925"/>
                    <a:pt x="1775" y="925"/>
                  </a:cubicBezTo>
                  <a:cubicBezTo>
                    <a:pt x="1776" y="925"/>
                    <a:pt x="1776" y="921"/>
                    <a:pt x="1775" y="910"/>
                  </a:cubicBezTo>
                  <a:cubicBezTo>
                    <a:pt x="1775" y="889"/>
                    <a:pt x="1785" y="868"/>
                    <a:pt x="1794" y="868"/>
                  </a:cubicBezTo>
                  <a:cubicBezTo>
                    <a:pt x="1801" y="868"/>
                    <a:pt x="1807" y="878"/>
                    <a:pt x="1810" y="907"/>
                  </a:cubicBezTo>
                  <a:lnTo>
                    <a:pt x="1822" y="907"/>
                  </a:lnTo>
                  <a:cubicBezTo>
                    <a:pt x="1816" y="872"/>
                    <a:pt x="1828" y="872"/>
                    <a:pt x="1838" y="869"/>
                  </a:cubicBezTo>
                  <a:cubicBezTo>
                    <a:pt x="1847" y="869"/>
                    <a:pt x="1854" y="869"/>
                    <a:pt x="1857" y="903"/>
                  </a:cubicBezTo>
                  <a:cubicBezTo>
                    <a:pt x="1857" y="922"/>
                    <a:pt x="1858" y="932"/>
                    <a:pt x="1861" y="932"/>
                  </a:cubicBezTo>
                  <a:cubicBezTo>
                    <a:pt x="1863" y="932"/>
                    <a:pt x="1866" y="922"/>
                    <a:pt x="1869" y="903"/>
                  </a:cubicBezTo>
                  <a:cubicBezTo>
                    <a:pt x="1872" y="903"/>
                    <a:pt x="1869" y="831"/>
                    <a:pt x="1875" y="831"/>
                  </a:cubicBezTo>
                  <a:cubicBezTo>
                    <a:pt x="1872" y="797"/>
                    <a:pt x="1872" y="759"/>
                    <a:pt x="1879" y="759"/>
                  </a:cubicBezTo>
                  <a:lnTo>
                    <a:pt x="1882" y="797"/>
                  </a:lnTo>
                  <a:lnTo>
                    <a:pt x="1891" y="866"/>
                  </a:lnTo>
                  <a:cubicBezTo>
                    <a:pt x="1894" y="866"/>
                    <a:pt x="1901" y="866"/>
                    <a:pt x="1897" y="831"/>
                  </a:cubicBezTo>
                  <a:lnTo>
                    <a:pt x="1897" y="831"/>
                  </a:lnTo>
                  <a:cubicBezTo>
                    <a:pt x="1907" y="866"/>
                    <a:pt x="1910" y="866"/>
                    <a:pt x="1922" y="866"/>
                  </a:cubicBezTo>
                  <a:cubicBezTo>
                    <a:pt x="1932" y="863"/>
                    <a:pt x="1941" y="863"/>
                    <a:pt x="1944" y="828"/>
                  </a:cubicBezTo>
                  <a:cubicBezTo>
                    <a:pt x="1951" y="862"/>
                    <a:pt x="1961" y="880"/>
                    <a:pt x="1970" y="880"/>
                  </a:cubicBezTo>
                  <a:cubicBezTo>
                    <a:pt x="1979" y="880"/>
                    <a:pt x="1987" y="862"/>
                    <a:pt x="1985" y="825"/>
                  </a:cubicBezTo>
                  <a:cubicBezTo>
                    <a:pt x="1982" y="806"/>
                    <a:pt x="1982" y="797"/>
                    <a:pt x="1984" y="797"/>
                  </a:cubicBezTo>
                  <a:lnTo>
                    <a:pt x="1984" y="797"/>
                  </a:lnTo>
                  <a:cubicBezTo>
                    <a:pt x="1986" y="797"/>
                    <a:pt x="1990" y="805"/>
                    <a:pt x="1995" y="822"/>
                  </a:cubicBezTo>
                  <a:cubicBezTo>
                    <a:pt x="1999" y="841"/>
                    <a:pt x="2002" y="850"/>
                    <a:pt x="2003" y="850"/>
                  </a:cubicBezTo>
                  <a:cubicBezTo>
                    <a:pt x="2004" y="850"/>
                    <a:pt x="2004" y="841"/>
                    <a:pt x="2004" y="822"/>
                  </a:cubicBezTo>
                  <a:cubicBezTo>
                    <a:pt x="2005" y="812"/>
                    <a:pt x="2006" y="808"/>
                    <a:pt x="2008" y="808"/>
                  </a:cubicBezTo>
                  <a:cubicBezTo>
                    <a:pt x="2013" y="808"/>
                    <a:pt x="2019" y="832"/>
                    <a:pt x="2026" y="856"/>
                  </a:cubicBezTo>
                  <a:cubicBezTo>
                    <a:pt x="2033" y="898"/>
                    <a:pt x="2038" y="916"/>
                    <a:pt x="2041" y="916"/>
                  </a:cubicBezTo>
                  <a:cubicBezTo>
                    <a:pt x="2044" y="916"/>
                    <a:pt x="2045" y="907"/>
                    <a:pt x="2045" y="891"/>
                  </a:cubicBezTo>
                  <a:cubicBezTo>
                    <a:pt x="2051" y="856"/>
                    <a:pt x="2063" y="853"/>
                    <a:pt x="2067" y="853"/>
                  </a:cubicBezTo>
                  <a:cubicBezTo>
                    <a:pt x="2076" y="831"/>
                    <a:pt x="2076" y="806"/>
                    <a:pt x="2070" y="781"/>
                  </a:cubicBezTo>
                  <a:cubicBezTo>
                    <a:pt x="2067" y="759"/>
                    <a:pt x="2063" y="734"/>
                    <a:pt x="2063" y="709"/>
                  </a:cubicBezTo>
                  <a:cubicBezTo>
                    <a:pt x="2066" y="698"/>
                    <a:pt x="2068" y="694"/>
                    <a:pt x="2069" y="694"/>
                  </a:cubicBezTo>
                  <a:cubicBezTo>
                    <a:pt x="2073" y="694"/>
                    <a:pt x="2074" y="709"/>
                    <a:pt x="2070" y="709"/>
                  </a:cubicBezTo>
                  <a:cubicBezTo>
                    <a:pt x="2067" y="734"/>
                    <a:pt x="2070" y="759"/>
                    <a:pt x="2079" y="781"/>
                  </a:cubicBezTo>
                  <a:cubicBezTo>
                    <a:pt x="2089" y="816"/>
                    <a:pt x="2098" y="816"/>
                    <a:pt x="2104" y="816"/>
                  </a:cubicBezTo>
                  <a:lnTo>
                    <a:pt x="2126" y="813"/>
                  </a:lnTo>
                  <a:cubicBezTo>
                    <a:pt x="2136" y="830"/>
                    <a:pt x="2142" y="838"/>
                    <a:pt x="2145" y="838"/>
                  </a:cubicBezTo>
                  <a:cubicBezTo>
                    <a:pt x="2148" y="838"/>
                    <a:pt x="2148" y="830"/>
                    <a:pt x="2145" y="813"/>
                  </a:cubicBezTo>
                  <a:cubicBezTo>
                    <a:pt x="2142" y="781"/>
                    <a:pt x="2142" y="791"/>
                    <a:pt x="2142" y="778"/>
                  </a:cubicBezTo>
                  <a:lnTo>
                    <a:pt x="2142" y="778"/>
                  </a:lnTo>
                  <a:cubicBezTo>
                    <a:pt x="2148" y="811"/>
                    <a:pt x="2165" y="828"/>
                    <a:pt x="2180" y="828"/>
                  </a:cubicBezTo>
                  <a:cubicBezTo>
                    <a:pt x="2197" y="828"/>
                    <a:pt x="2211" y="809"/>
                    <a:pt x="2208" y="772"/>
                  </a:cubicBezTo>
                  <a:lnTo>
                    <a:pt x="2208" y="772"/>
                  </a:lnTo>
                  <a:lnTo>
                    <a:pt x="2214" y="806"/>
                  </a:lnTo>
                  <a:cubicBezTo>
                    <a:pt x="2217" y="839"/>
                    <a:pt x="2222" y="841"/>
                    <a:pt x="2229" y="841"/>
                  </a:cubicBezTo>
                  <a:cubicBezTo>
                    <a:pt x="2230" y="841"/>
                    <a:pt x="2231" y="841"/>
                    <a:pt x="2233" y="841"/>
                  </a:cubicBezTo>
                  <a:cubicBezTo>
                    <a:pt x="2239" y="841"/>
                    <a:pt x="2255" y="803"/>
                    <a:pt x="2270" y="803"/>
                  </a:cubicBezTo>
                  <a:cubicBezTo>
                    <a:pt x="2292" y="800"/>
                    <a:pt x="2308" y="800"/>
                    <a:pt x="2302" y="762"/>
                  </a:cubicBezTo>
                  <a:cubicBezTo>
                    <a:pt x="2308" y="762"/>
                    <a:pt x="2308" y="762"/>
                    <a:pt x="2311" y="797"/>
                  </a:cubicBezTo>
                  <a:cubicBezTo>
                    <a:pt x="2311" y="835"/>
                    <a:pt x="2317" y="835"/>
                    <a:pt x="2324" y="835"/>
                  </a:cubicBezTo>
                  <a:cubicBezTo>
                    <a:pt x="2327" y="831"/>
                    <a:pt x="2324" y="797"/>
                    <a:pt x="2317" y="762"/>
                  </a:cubicBezTo>
                  <a:cubicBezTo>
                    <a:pt x="2316" y="744"/>
                    <a:pt x="2316" y="735"/>
                    <a:pt x="2318" y="735"/>
                  </a:cubicBezTo>
                  <a:cubicBezTo>
                    <a:pt x="2321" y="735"/>
                    <a:pt x="2326" y="743"/>
                    <a:pt x="2333" y="759"/>
                  </a:cubicBezTo>
                  <a:cubicBezTo>
                    <a:pt x="2341" y="776"/>
                    <a:pt x="2350" y="785"/>
                    <a:pt x="2358" y="785"/>
                  </a:cubicBezTo>
                  <a:cubicBezTo>
                    <a:pt x="2366" y="785"/>
                    <a:pt x="2374" y="775"/>
                    <a:pt x="2377" y="756"/>
                  </a:cubicBezTo>
                  <a:cubicBezTo>
                    <a:pt x="2380" y="756"/>
                    <a:pt x="2386" y="756"/>
                    <a:pt x="2389" y="791"/>
                  </a:cubicBezTo>
                  <a:cubicBezTo>
                    <a:pt x="2397" y="811"/>
                    <a:pt x="2405" y="832"/>
                    <a:pt x="2411" y="832"/>
                  </a:cubicBezTo>
                  <a:cubicBezTo>
                    <a:pt x="2415" y="832"/>
                    <a:pt x="2418" y="821"/>
                    <a:pt x="2418" y="791"/>
                  </a:cubicBezTo>
                  <a:cubicBezTo>
                    <a:pt x="2418" y="790"/>
                    <a:pt x="2419" y="789"/>
                    <a:pt x="2419" y="789"/>
                  </a:cubicBezTo>
                  <a:cubicBezTo>
                    <a:pt x="2421" y="789"/>
                    <a:pt x="2422" y="796"/>
                    <a:pt x="2427" y="825"/>
                  </a:cubicBezTo>
                  <a:cubicBezTo>
                    <a:pt x="2432" y="845"/>
                    <a:pt x="2437" y="864"/>
                    <a:pt x="2438" y="864"/>
                  </a:cubicBezTo>
                  <a:cubicBezTo>
                    <a:pt x="2439" y="864"/>
                    <a:pt x="2439" y="853"/>
                    <a:pt x="2436" y="822"/>
                  </a:cubicBezTo>
                  <a:cubicBezTo>
                    <a:pt x="2440" y="804"/>
                    <a:pt x="2446" y="795"/>
                    <a:pt x="2453" y="795"/>
                  </a:cubicBezTo>
                  <a:cubicBezTo>
                    <a:pt x="2459" y="795"/>
                    <a:pt x="2467" y="802"/>
                    <a:pt x="2474" y="819"/>
                  </a:cubicBezTo>
                  <a:cubicBezTo>
                    <a:pt x="2480" y="819"/>
                    <a:pt x="2483" y="819"/>
                    <a:pt x="2480" y="784"/>
                  </a:cubicBezTo>
                  <a:cubicBezTo>
                    <a:pt x="2477" y="766"/>
                    <a:pt x="2477" y="769"/>
                    <a:pt x="2474" y="750"/>
                  </a:cubicBezTo>
                  <a:lnTo>
                    <a:pt x="2474" y="750"/>
                  </a:lnTo>
                  <a:cubicBezTo>
                    <a:pt x="2482" y="784"/>
                    <a:pt x="2486" y="801"/>
                    <a:pt x="2487" y="801"/>
                  </a:cubicBezTo>
                  <a:cubicBezTo>
                    <a:pt x="2488" y="801"/>
                    <a:pt x="2487" y="783"/>
                    <a:pt x="2483" y="747"/>
                  </a:cubicBezTo>
                  <a:cubicBezTo>
                    <a:pt x="2482" y="730"/>
                    <a:pt x="2482" y="721"/>
                    <a:pt x="2483" y="721"/>
                  </a:cubicBezTo>
                  <a:lnTo>
                    <a:pt x="2483" y="721"/>
                  </a:lnTo>
                  <a:cubicBezTo>
                    <a:pt x="2484" y="721"/>
                    <a:pt x="2487" y="730"/>
                    <a:pt x="2490" y="747"/>
                  </a:cubicBezTo>
                  <a:cubicBezTo>
                    <a:pt x="2499" y="781"/>
                    <a:pt x="2505" y="781"/>
                    <a:pt x="2505" y="781"/>
                  </a:cubicBezTo>
                  <a:cubicBezTo>
                    <a:pt x="2512" y="781"/>
                    <a:pt x="2530" y="744"/>
                    <a:pt x="2559" y="740"/>
                  </a:cubicBezTo>
                  <a:cubicBezTo>
                    <a:pt x="2599" y="737"/>
                    <a:pt x="2615" y="734"/>
                    <a:pt x="2609" y="700"/>
                  </a:cubicBezTo>
                  <a:cubicBezTo>
                    <a:pt x="2609" y="681"/>
                    <a:pt x="2609" y="672"/>
                    <a:pt x="2610" y="672"/>
                  </a:cubicBezTo>
                  <a:cubicBezTo>
                    <a:pt x="2611" y="672"/>
                    <a:pt x="2613" y="681"/>
                    <a:pt x="2618" y="700"/>
                  </a:cubicBezTo>
                  <a:cubicBezTo>
                    <a:pt x="2628" y="726"/>
                    <a:pt x="2632" y="732"/>
                    <a:pt x="2636" y="732"/>
                  </a:cubicBezTo>
                  <a:cubicBezTo>
                    <a:pt x="2637" y="732"/>
                    <a:pt x="2639" y="732"/>
                    <a:pt x="2640" y="731"/>
                  </a:cubicBezTo>
                  <a:cubicBezTo>
                    <a:pt x="2646" y="731"/>
                    <a:pt x="2650" y="731"/>
                    <a:pt x="2656" y="766"/>
                  </a:cubicBezTo>
                  <a:cubicBezTo>
                    <a:pt x="2656" y="731"/>
                    <a:pt x="2656" y="731"/>
                    <a:pt x="2662" y="731"/>
                  </a:cubicBezTo>
                  <a:cubicBezTo>
                    <a:pt x="2664" y="748"/>
                    <a:pt x="2666" y="757"/>
                    <a:pt x="2668" y="757"/>
                  </a:cubicBezTo>
                  <a:cubicBezTo>
                    <a:pt x="2670" y="757"/>
                    <a:pt x="2671" y="747"/>
                    <a:pt x="2671" y="728"/>
                  </a:cubicBezTo>
                  <a:cubicBezTo>
                    <a:pt x="2668" y="693"/>
                    <a:pt x="2667" y="676"/>
                    <a:pt x="2668" y="676"/>
                  </a:cubicBezTo>
                  <a:lnTo>
                    <a:pt x="2668" y="676"/>
                  </a:lnTo>
                  <a:cubicBezTo>
                    <a:pt x="2668" y="676"/>
                    <a:pt x="2671" y="693"/>
                    <a:pt x="2678" y="728"/>
                  </a:cubicBezTo>
                  <a:cubicBezTo>
                    <a:pt x="2680" y="754"/>
                    <a:pt x="2691" y="777"/>
                    <a:pt x="2695" y="777"/>
                  </a:cubicBezTo>
                  <a:cubicBezTo>
                    <a:pt x="2696" y="777"/>
                    <a:pt x="2696" y="773"/>
                    <a:pt x="2693" y="762"/>
                  </a:cubicBezTo>
                  <a:cubicBezTo>
                    <a:pt x="2687" y="728"/>
                    <a:pt x="2697" y="728"/>
                    <a:pt x="2697" y="690"/>
                  </a:cubicBezTo>
                  <a:cubicBezTo>
                    <a:pt x="2703" y="690"/>
                    <a:pt x="2709" y="690"/>
                    <a:pt x="2712" y="725"/>
                  </a:cubicBezTo>
                  <a:cubicBezTo>
                    <a:pt x="2716" y="734"/>
                    <a:pt x="2720" y="738"/>
                    <a:pt x="2724" y="738"/>
                  </a:cubicBezTo>
                  <a:cubicBezTo>
                    <a:pt x="2734" y="738"/>
                    <a:pt x="2744" y="712"/>
                    <a:pt x="2744" y="687"/>
                  </a:cubicBezTo>
                  <a:cubicBezTo>
                    <a:pt x="2740" y="670"/>
                    <a:pt x="2740" y="660"/>
                    <a:pt x="2742" y="660"/>
                  </a:cubicBezTo>
                  <a:lnTo>
                    <a:pt x="2742" y="660"/>
                  </a:lnTo>
                  <a:cubicBezTo>
                    <a:pt x="2744" y="660"/>
                    <a:pt x="2747" y="669"/>
                    <a:pt x="2750" y="687"/>
                  </a:cubicBezTo>
                  <a:cubicBezTo>
                    <a:pt x="2756" y="722"/>
                    <a:pt x="2759" y="722"/>
                    <a:pt x="2765" y="722"/>
                  </a:cubicBezTo>
                  <a:cubicBezTo>
                    <a:pt x="2765" y="710"/>
                    <a:pt x="2766" y="705"/>
                    <a:pt x="2767" y="705"/>
                  </a:cubicBezTo>
                  <a:cubicBezTo>
                    <a:pt x="2769" y="705"/>
                    <a:pt x="2773" y="730"/>
                    <a:pt x="2775" y="756"/>
                  </a:cubicBezTo>
                  <a:cubicBezTo>
                    <a:pt x="2775" y="791"/>
                    <a:pt x="2781" y="791"/>
                    <a:pt x="2791" y="791"/>
                  </a:cubicBezTo>
                  <a:cubicBezTo>
                    <a:pt x="2791" y="753"/>
                    <a:pt x="2812" y="750"/>
                    <a:pt x="2828" y="750"/>
                  </a:cubicBezTo>
                  <a:cubicBezTo>
                    <a:pt x="2853" y="747"/>
                    <a:pt x="2853" y="712"/>
                    <a:pt x="2853" y="640"/>
                  </a:cubicBezTo>
                  <a:lnTo>
                    <a:pt x="2847" y="568"/>
                  </a:lnTo>
                  <a:lnTo>
                    <a:pt x="2856" y="637"/>
                  </a:lnTo>
                  <a:lnTo>
                    <a:pt x="2878" y="744"/>
                  </a:lnTo>
                  <a:cubicBezTo>
                    <a:pt x="2885" y="744"/>
                    <a:pt x="2878" y="709"/>
                    <a:pt x="2872" y="672"/>
                  </a:cubicBezTo>
                  <a:cubicBezTo>
                    <a:pt x="2870" y="654"/>
                    <a:pt x="2870" y="646"/>
                    <a:pt x="2873" y="646"/>
                  </a:cubicBezTo>
                  <a:cubicBezTo>
                    <a:pt x="2875" y="646"/>
                    <a:pt x="2880" y="654"/>
                    <a:pt x="2888" y="672"/>
                  </a:cubicBezTo>
                  <a:cubicBezTo>
                    <a:pt x="2897" y="688"/>
                    <a:pt x="2902" y="697"/>
                    <a:pt x="2905" y="697"/>
                  </a:cubicBezTo>
                  <a:cubicBezTo>
                    <a:pt x="2909" y="697"/>
                    <a:pt x="2910" y="688"/>
                    <a:pt x="2910" y="668"/>
                  </a:cubicBezTo>
                  <a:cubicBezTo>
                    <a:pt x="2916" y="668"/>
                    <a:pt x="2919" y="668"/>
                    <a:pt x="2932" y="703"/>
                  </a:cubicBezTo>
                  <a:cubicBezTo>
                    <a:pt x="2938" y="703"/>
                    <a:pt x="2938" y="703"/>
                    <a:pt x="2932" y="665"/>
                  </a:cubicBezTo>
                  <a:cubicBezTo>
                    <a:pt x="2928" y="648"/>
                    <a:pt x="2928" y="639"/>
                    <a:pt x="2930" y="639"/>
                  </a:cubicBezTo>
                  <a:lnTo>
                    <a:pt x="2930" y="639"/>
                  </a:lnTo>
                  <a:cubicBezTo>
                    <a:pt x="2932" y="639"/>
                    <a:pt x="2936" y="648"/>
                    <a:pt x="2941" y="665"/>
                  </a:cubicBezTo>
                  <a:cubicBezTo>
                    <a:pt x="2950" y="706"/>
                    <a:pt x="2959" y="722"/>
                    <a:pt x="2964" y="722"/>
                  </a:cubicBezTo>
                  <a:cubicBezTo>
                    <a:pt x="2967" y="722"/>
                    <a:pt x="2969" y="714"/>
                    <a:pt x="2966" y="700"/>
                  </a:cubicBezTo>
                  <a:cubicBezTo>
                    <a:pt x="2963" y="662"/>
                    <a:pt x="2966" y="662"/>
                    <a:pt x="2972" y="662"/>
                  </a:cubicBezTo>
                  <a:cubicBezTo>
                    <a:pt x="2979" y="662"/>
                    <a:pt x="2982" y="662"/>
                    <a:pt x="2982" y="625"/>
                  </a:cubicBezTo>
                  <a:lnTo>
                    <a:pt x="2991" y="625"/>
                  </a:lnTo>
                  <a:cubicBezTo>
                    <a:pt x="2997" y="625"/>
                    <a:pt x="2997" y="659"/>
                    <a:pt x="2994" y="659"/>
                  </a:cubicBezTo>
                  <a:lnTo>
                    <a:pt x="3004" y="693"/>
                  </a:lnTo>
                  <a:cubicBezTo>
                    <a:pt x="3013" y="693"/>
                    <a:pt x="3019" y="693"/>
                    <a:pt x="3019" y="656"/>
                  </a:cubicBezTo>
                  <a:cubicBezTo>
                    <a:pt x="3016" y="621"/>
                    <a:pt x="3015" y="604"/>
                    <a:pt x="3015" y="604"/>
                  </a:cubicBezTo>
                  <a:lnTo>
                    <a:pt x="3015" y="604"/>
                  </a:lnTo>
                  <a:cubicBezTo>
                    <a:pt x="3016" y="604"/>
                    <a:pt x="3019" y="621"/>
                    <a:pt x="3026" y="656"/>
                  </a:cubicBezTo>
                  <a:cubicBezTo>
                    <a:pt x="3028" y="680"/>
                    <a:pt x="3035" y="706"/>
                    <a:pt x="3039" y="706"/>
                  </a:cubicBezTo>
                  <a:cubicBezTo>
                    <a:pt x="3040" y="706"/>
                    <a:pt x="3041" y="701"/>
                    <a:pt x="3041" y="690"/>
                  </a:cubicBezTo>
                  <a:cubicBezTo>
                    <a:pt x="3039" y="660"/>
                    <a:pt x="3039" y="648"/>
                    <a:pt x="3040" y="648"/>
                  </a:cubicBezTo>
                  <a:lnTo>
                    <a:pt x="3040" y="648"/>
                  </a:lnTo>
                  <a:cubicBezTo>
                    <a:pt x="3042" y="648"/>
                    <a:pt x="3047" y="669"/>
                    <a:pt x="3051" y="690"/>
                  </a:cubicBezTo>
                  <a:cubicBezTo>
                    <a:pt x="3054" y="724"/>
                    <a:pt x="3055" y="742"/>
                    <a:pt x="3057" y="742"/>
                  </a:cubicBezTo>
                  <a:cubicBezTo>
                    <a:pt x="3059" y="742"/>
                    <a:pt x="3062" y="724"/>
                    <a:pt x="3066" y="687"/>
                  </a:cubicBezTo>
                  <a:cubicBezTo>
                    <a:pt x="3076" y="687"/>
                    <a:pt x="3091" y="650"/>
                    <a:pt x="3107" y="646"/>
                  </a:cubicBezTo>
                  <a:cubicBezTo>
                    <a:pt x="3112" y="646"/>
                    <a:pt x="3117" y="645"/>
                    <a:pt x="3120" y="645"/>
                  </a:cubicBezTo>
                  <a:cubicBezTo>
                    <a:pt x="3133" y="645"/>
                    <a:pt x="3140" y="651"/>
                    <a:pt x="3149" y="674"/>
                  </a:cubicBezTo>
                  <a:lnTo>
                    <a:pt x="3149" y="674"/>
                  </a:lnTo>
                  <a:cubicBezTo>
                    <a:pt x="3149" y="666"/>
                    <a:pt x="3149" y="660"/>
                    <a:pt x="3149" y="655"/>
                  </a:cubicBezTo>
                  <a:lnTo>
                    <a:pt x="3149" y="655"/>
                  </a:lnTo>
                  <a:cubicBezTo>
                    <a:pt x="3149" y="663"/>
                    <a:pt x="3150" y="670"/>
                    <a:pt x="3151" y="678"/>
                  </a:cubicBezTo>
                  <a:cubicBezTo>
                    <a:pt x="3150" y="676"/>
                    <a:pt x="3150" y="675"/>
                    <a:pt x="3149" y="674"/>
                  </a:cubicBezTo>
                  <a:lnTo>
                    <a:pt x="3149" y="674"/>
                  </a:lnTo>
                  <a:cubicBezTo>
                    <a:pt x="3150" y="684"/>
                    <a:pt x="3152" y="696"/>
                    <a:pt x="3154" y="712"/>
                  </a:cubicBezTo>
                  <a:cubicBezTo>
                    <a:pt x="3190" y="869"/>
                    <a:pt x="3330" y="975"/>
                    <a:pt x="3482" y="975"/>
                  </a:cubicBezTo>
                  <a:cubicBezTo>
                    <a:pt x="3503" y="975"/>
                    <a:pt x="3525" y="973"/>
                    <a:pt x="3546" y="969"/>
                  </a:cubicBezTo>
                  <a:cubicBezTo>
                    <a:pt x="3724" y="935"/>
                    <a:pt x="3843" y="762"/>
                    <a:pt x="3812" y="584"/>
                  </a:cubicBezTo>
                  <a:cubicBezTo>
                    <a:pt x="3806" y="549"/>
                    <a:pt x="3795" y="517"/>
                    <a:pt x="3780" y="487"/>
                  </a:cubicBezTo>
                  <a:lnTo>
                    <a:pt x="3780" y="487"/>
                  </a:lnTo>
                  <a:cubicBezTo>
                    <a:pt x="3749" y="493"/>
                    <a:pt x="3725" y="503"/>
                    <a:pt x="3728" y="531"/>
                  </a:cubicBezTo>
                  <a:cubicBezTo>
                    <a:pt x="3725" y="531"/>
                    <a:pt x="3723" y="532"/>
                    <a:pt x="3721" y="532"/>
                  </a:cubicBezTo>
                  <a:cubicBezTo>
                    <a:pt x="3715" y="532"/>
                    <a:pt x="3709" y="526"/>
                    <a:pt x="3699" y="499"/>
                  </a:cubicBezTo>
                  <a:cubicBezTo>
                    <a:pt x="3693" y="482"/>
                    <a:pt x="3689" y="473"/>
                    <a:pt x="3688" y="473"/>
                  </a:cubicBezTo>
                  <a:lnTo>
                    <a:pt x="3688" y="473"/>
                  </a:lnTo>
                  <a:cubicBezTo>
                    <a:pt x="3686" y="473"/>
                    <a:pt x="3687" y="482"/>
                    <a:pt x="3690" y="499"/>
                  </a:cubicBezTo>
                  <a:cubicBezTo>
                    <a:pt x="3695" y="536"/>
                    <a:pt x="3695" y="554"/>
                    <a:pt x="3693" y="554"/>
                  </a:cubicBezTo>
                  <a:cubicBezTo>
                    <a:pt x="3690" y="554"/>
                    <a:pt x="3684" y="536"/>
                    <a:pt x="3674" y="502"/>
                  </a:cubicBezTo>
                  <a:lnTo>
                    <a:pt x="3674" y="502"/>
                  </a:lnTo>
                  <a:cubicBezTo>
                    <a:pt x="3674" y="526"/>
                    <a:pt x="3676" y="569"/>
                    <a:pt x="3670" y="569"/>
                  </a:cubicBezTo>
                  <a:cubicBezTo>
                    <a:pt x="3668" y="569"/>
                    <a:pt x="3664" y="561"/>
                    <a:pt x="3659" y="540"/>
                  </a:cubicBezTo>
                  <a:lnTo>
                    <a:pt x="3655" y="578"/>
                  </a:lnTo>
                  <a:cubicBezTo>
                    <a:pt x="3660" y="614"/>
                    <a:pt x="3661" y="632"/>
                    <a:pt x="3659" y="632"/>
                  </a:cubicBezTo>
                  <a:cubicBezTo>
                    <a:pt x="3657" y="632"/>
                    <a:pt x="3652" y="614"/>
                    <a:pt x="3646" y="578"/>
                  </a:cubicBezTo>
                  <a:cubicBezTo>
                    <a:pt x="3634" y="509"/>
                    <a:pt x="3634" y="509"/>
                    <a:pt x="3627" y="509"/>
                  </a:cubicBezTo>
                  <a:cubicBezTo>
                    <a:pt x="3627" y="509"/>
                    <a:pt x="3621" y="509"/>
                    <a:pt x="3630" y="546"/>
                  </a:cubicBezTo>
                  <a:lnTo>
                    <a:pt x="3624" y="546"/>
                  </a:lnTo>
                  <a:cubicBezTo>
                    <a:pt x="3624" y="546"/>
                    <a:pt x="3618" y="512"/>
                    <a:pt x="3612" y="474"/>
                  </a:cubicBezTo>
                  <a:cubicBezTo>
                    <a:pt x="3605" y="440"/>
                    <a:pt x="3605" y="440"/>
                    <a:pt x="3599" y="440"/>
                  </a:cubicBezTo>
                  <a:cubicBezTo>
                    <a:pt x="3599" y="440"/>
                    <a:pt x="3593" y="443"/>
                    <a:pt x="3599" y="477"/>
                  </a:cubicBezTo>
                  <a:cubicBezTo>
                    <a:pt x="3608" y="512"/>
                    <a:pt x="3615" y="546"/>
                    <a:pt x="3602" y="549"/>
                  </a:cubicBezTo>
                  <a:cubicBezTo>
                    <a:pt x="3599" y="549"/>
                    <a:pt x="3593" y="515"/>
                    <a:pt x="3587" y="477"/>
                  </a:cubicBezTo>
                  <a:cubicBezTo>
                    <a:pt x="3585" y="460"/>
                    <a:pt x="3583" y="452"/>
                    <a:pt x="3581" y="452"/>
                  </a:cubicBezTo>
                  <a:cubicBezTo>
                    <a:pt x="3579" y="452"/>
                    <a:pt x="3579" y="461"/>
                    <a:pt x="3580" y="480"/>
                  </a:cubicBezTo>
                  <a:cubicBezTo>
                    <a:pt x="3574" y="480"/>
                    <a:pt x="3571" y="518"/>
                    <a:pt x="3561" y="518"/>
                  </a:cubicBezTo>
                  <a:lnTo>
                    <a:pt x="3546" y="521"/>
                  </a:lnTo>
                  <a:cubicBezTo>
                    <a:pt x="3552" y="556"/>
                    <a:pt x="3527" y="559"/>
                    <a:pt x="3489" y="562"/>
                  </a:cubicBezTo>
                  <a:cubicBezTo>
                    <a:pt x="3458" y="568"/>
                    <a:pt x="3433" y="571"/>
                    <a:pt x="3439" y="606"/>
                  </a:cubicBezTo>
                  <a:cubicBezTo>
                    <a:pt x="3446" y="624"/>
                    <a:pt x="3445" y="633"/>
                    <a:pt x="3439" y="633"/>
                  </a:cubicBezTo>
                  <a:cubicBezTo>
                    <a:pt x="3435" y="633"/>
                    <a:pt x="3426" y="625"/>
                    <a:pt x="3417" y="609"/>
                  </a:cubicBezTo>
                  <a:cubicBezTo>
                    <a:pt x="3402" y="612"/>
                    <a:pt x="3279" y="628"/>
                    <a:pt x="3286" y="662"/>
                  </a:cubicBezTo>
                  <a:cubicBezTo>
                    <a:pt x="3286" y="662"/>
                    <a:pt x="3292" y="697"/>
                    <a:pt x="3286" y="697"/>
                  </a:cubicBezTo>
                  <a:cubicBezTo>
                    <a:pt x="3279" y="675"/>
                    <a:pt x="3273" y="650"/>
                    <a:pt x="3267" y="628"/>
                  </a:cubicBezTo>
                  <a:cubicBezTo>
                    <a:pt x="3264" y="609"/>
                    <a:pt x="3264" y="612"/>
                    <a:pt x="3261" y="593"/>
                  </a:cubicBezTo>
                  <a:cubicBezTo>
                    <a:pt x="3261" y="593"/>
                    <a:pt x="3251" y="593"/>
                    <a:pt x="3239" y="559"/>
                  </a:cubicBezTo>
                  <a:cubicBezTo>
                    <a:pt x="3236" y="559"/>
                    <a:pt x="3229" y="559"/>
                    <a:pt x="3236" y="596"/>
                  </a:cubicBezTo>
                  <a:cubicBezTo>
                    <a:pt x="3236" y="631"/>
                    <a:pt x="3232" y="631"/>
                    <a:pt x="3226" y="631"/>
                  </a:cubicBezTo>
                  <a:cubicBezTo>
                    <a:pt x="3220" y="634"/>
                    <a:pt x="3220" y="634"/>
                    <a:pt x="3226" y="668"/>
                  </a:cubicBezTo>
                  <a:cubicBezTo>
                    <a:pt x="3239" y="703"/>
                    <a:pt x="3232" y="703"/>
                    <a:pt x="3229" y="703"/>
                  </a:cubicBezTo>
                  <a:cubicBezTo>
                    <a:pt x="3229" y="703"/>
                    <a:pt x="3229" y="703"/>
                    <a:pt x="3228" y="703"/>
                  </a:cubicBezTo>
                  <a:cubicBezTo>
                    <a:pt x="3222" y="703"/>
                    <a:pt x="3210" y="670"/>
                    <a:pt x="3204" y="634"/>
                  </a:cubicBezTo>
                  <a:cubicBezTo>
                    <a:pt x="3201" y="599"/>
                    <a:pt x="3195" y="565"/>
                    <a:pt x="3189" y="565"/>
                  </a:cubicBezTo>
                  <a:cubicBezTo>
                    <a:pt x="3182" y="551"/>
                    <a:pt x="3177" y="543"/>
                    <a:pt x="3175" y="543"/>
                  </a:cubicBezTo>
                  <a:lnTo>
                    <a:pt x="3175" y="543"/>
                  </a:lnTo>
                  <a:cubicBezTo>
                    <a:pt x="3171" y="543"/>
                    <a:pt x="3172" y="560"/>
                    <a:pt x="3179" y="603"/>
                  </a:cubicBezTo>
                  <a:lnTo>
                    <a:pt x="3189" y="599"/>
                  </a:lnTo>
                  <a:lnTo>
                    <a:pt x="3189" y="599"/>
                  </a:lnTo>
                  <a:cubicBezTo>
                    <a:pt x="3189" y="627"/>
                    <a:pt x="3187" y="654"/>
                    <a:pt x="3178" y="654"/>
                  </a:cubicBezTo>
                  <a:cubicBezTo>
                    <a:pt x="3174" y="654"/>
                    <a:pt x="3170" y="650"/>
                    <a:pt x="3163" y="640"/>
                  </a:cubicBezTo>
                  <a:cubicBezTo>
                    <a:pt x="3155" y="642"/>
                    <a:pt x="3150" y="643"/>
                    <a:pt x="3149" y="655"/>
                  </a:cubicBezTo>
                  <a:lnTo>
                    <a:pt x="3149" y="655"/>
                  </a:lnTo>
                  <a:cubicBezTo>
                    <a:pt x="3140" y="483"/>
                    <a:pt x="3262" y="332"/>
                    <a:pt x="3436" y="308"/>
                  </a:cubicBezTo>
                  <a:cubicBezTo>
                    <a:pt x="3452" y="306"/>
                    <a:pt x="3467" y="305"/>
                    <a:pt x="3483" y="305"/>
                  </a:cubicBezTo>
                  <a:cubicBezTo>
                    <a:pt x="3520" y="305"/>
                    <a:pt x="3556" y="311"/>
                    <a:pt x="3590" y="323"/>
                  </a:cubicBezTo>
                  <a:lnTo>
                    <a:pt x="3590" y="323"/>
                  </a:lnTo>
                  <a:cubicBezTo>
                    <a:pt x="3586" y="303"/>
                    <a:pt x="3585" y="282"/>
                    <a:pt x="3587" y="261"/>
                  </a:cubicBezTo>
                  <a:cubicBezTo>
                    <a:pt x="3590" y="261"/>
                    <a:pt x="3590" y="261"/>
                    <a:pt x="3599" y="295"/>
                  </a:cubicBezTo>
                  <a:cubicBezTo>
                    <a:pt x="3601" y="307"/>
                    <a:pt x="3602" y="318"/>
                    <a:pt x="3603" y="328"/>
                  </a:cubicBezTo>
                  <a:lnTo>
                    <a:pt x="3603" y="328"/>
                  </a:lnTo>
                  <a:cubicBezTo>
                    <a:pt x="3679" y="357"/>
                    <a:pt x="3742" y="414"/>
                    <a:pt x="3780" y="487"/>
                  </a:cubicBezTo>
                  <a:lnTo>
                    <a:pt x="3780" y="487"/>
                  </a:lnTo>
                  <a:cubicBezTo>
                    <a:pt x="3787" y="486"/>
                    <a:pt x="3795" y="485"/>
                    <a:pt x="3803" y="484"/>
                  </a:cubicBezTo>
                  <a:cubicBezTo>
                    <a:pt x="3850" y="477"/>
                    <a:pt x="3881" y="474"/>
                    <a:pt x="3875" y="437"/>
                  </a:cubicBezTo>
                  <a:cubicBezTo>
                    <a:pt x="3878" y="437"/>
                    <a:pt x="3878" y="437"/>
                    <a:pt x="3890" y="471"/>
                  </a:cubicBezTo>
                  <a:cubicBezTo>
                    <a:pt x="3893" y="485"/>
                    <a:pt x="3896" y="494"/>
                    <a:pt x="3897" y="494"/>
                  </a:cubicBezTo>
                  <a:cubicBezTo>
                    <a:pt x="3899" y="494"/>
                    <a:pt x="3899" y="477"/>
                    <a:pt x="3894" y="437"/>
                  </a:cubicBezTo>
                  <a:cubicBezTo>
                    <a:pt x="3894" y="415"/>
                    <a:pt x="3890" y="394"/>
                    <a:pt x="3891" y="394"/>
                  </a:cubicBezTo>
                  <a:lnTo>
                    <a:pt x="3891" y="394"/>
                  </a:lnTo>
                  <a:cubicBezTo>
                    <a:pt x="3891" y="394"/>
                    <a:pt x="3893" y="405"/>
                    <a:pt x="3900" y="433"/>
                  </a:cubicBezTo>
                  <a:cubicBezTo>
                    <a:pt x="3904" y="461"/>
                    <a:pt x="3911" y="466"/>
                    <a:pt x="3922" y="466"/>
                  </a:cubicBezTo>
                  <a:cubicBezTo>
                    <a:pt x="3926" y="466"/>
                    <a:pt x="3931" y="466"/>
                    <a:pt x="3938" y="465"/>
                  </a:cubicBezTo>
                  <a:cubicBezTo>
                    <a:pt x="3953" y="462"/>
                    <a:pt x="3972" y="458"/>
                    <a:pt x="3966" y="424"/>
                  </a:cubicBezTo>
                  <a:cubicBezTo>
                    <a:pt x="3967" y="405"/>
                    <a:pt x="3968" y="396"/>
                    <a:pt x="3969" y="396"/>
                  </a:cubicBezTo>
                  <a:cubicBezTo>
                    <a:pt x="3970" y="396"/>
                    <a:pt x="3970" y="405"/>
                    <a:pt x="3972" y="424"/>
                  </a:cubicBezTo>
                  <a:cubicBezTo>
                    <a:pt x="3978" y="465"/>
                    <a:pt x="3991" y="493"/>
                    <a:pt x="4002" y="493"/>
                  </a:cubicBezTo>
                  <a:cubicBezTo>
                    <a:pt x="4009" y="493"/>
                    <a:pt x="4015" y="481"/>
                    <a:pt x="4016" y="452"/>
                  </a:cubicBezTo>
                  <a:cubicBezTo>
                    <a:pt x="4019" y="452"/>
                    <a:pt x="4025" y="452"/>
                    <a:pt x="4032" y="487"/>
                  </a:cubicBezTo>
                  <a:cubicBezTo>
                    <a:pt x="4038" y="487"/>
                    <a:pt x="4041" y="484"/>
                    <a:pt x="4050" y="449"/>
                  </a:cubicBezTo>
                  <a:cubicBezTo>
                    <a:pt x="4057" y="446"/>
                    <a:pt x="4075" y="443"/>
                    <a:pt x="4088" y="443"/>
                  </a:cubicBezTo>
                  <a:cubicBezTo>
                    <a:pt x="4097" y="440"/>
                    <a:pt x="4100" y="405"/>
                    <a:pt x="4100" y="405"/>
                  </a:cubicBezTo>
                  <a:cubicBezTo>
                    <a:pt x="4103" y="404"/>
                    <a:pt x="4106" y="403"/>
                    <a:pt x="4107" y="403"/>
                  </a:cubicBezTo>
                  <a:lnTo>
                    <a:pt x="4107" y="403"/>
                  </a:lnTo>
                  <a:cubicBezTo>
                    <a:pt x="4111" y="426"/>
                    <a:pt x="4122" y="432"/>
                    <a:pt x="4139" y="432"/>
                  </a:cubicBezTo>
                  <a:cubicBezTo>
                    <a:pt x="4149" y="432"/>
                    <a:pt x="4161" y="429"/>
                    <a:pt x="4176" y="427"/>
                  </a:cubicBezTo>
                  <a:cubicBezTo>
                    <a:pt x="4188" y="426"/>
                    <a:pt x="4199" y="425"/>
                    <a:pt x="4210" y="425"/>
                  </a:cubicBezTo>
                  <a:cubicBezTo>
                    <a:pt x="4230" y="425"/>
                    <a:pt x="4246" y="430"/>
                    <a:pt x="4254" y="452"/>
                  </a:cubicBezTo>
                  <a:cubicBezTo>
                    <a:pt x="4254" y="452"/>
                    <a:pt x="4260" y="452"/>
                    <a:pt x="4257" y="415"/>
                  </a:cubicBezTo>
                  <a:cubicBezTo>
                    <a:pt x="4251" y="373"/>
                    <a:pt x="4250" y="355"/>
                    <a:pt x="4253" y="355"/>
                  </a:cubicBezTo>
                  <a:lnTo>
                    <a:pt x="4253" y="355"/>
                  </a:lnTo>
                  <a:cubicBezTo>
                    <a:pt x="4255" y="355"/>
                    <a:pt x="4258" y="363"/>
                    <a:pt x="4263" y="377"/>
                  </a:cubicBezTo>
                  <a:cubicBezTo>
                    <a:pt x="4274" y="411"/>
                    <a:pt x="4284" y="427"/>
                    <a:pt x="4290" y="427"/>
                  </a:cubicBezTo>
                  <a:cubicBezTo>
                    <a:pt x="4297" y="427"/>
                    <a:pt x="4300" y="409"/>
                    <a:pt x="4295" y="374"/>
                  </a:cubicBezTo>
                  <a:lnTo>
                    <a:pt x="4295" y="374"/>
                  </a:lnTo>
                  <a:cubicBezTo>
                    <a:pt x="4298" y="393"/>
                    <a:pt x="4298" y="390"/>
                    <a:pt x="4304" y="408"/>
                  </a:cubicBezTo>
                  <a:cubicBezTo>
                    <a:pt x="4311" y="434"/>
                    <a:pt x="4317" y="445"/>
                    <a:pt x="4321" y="445"/>
                  </a:cubicBezTo>
                  <a:cubicBezTo>
                    <a:pt x="4327" y="445"/>
                    <a:pt x="4328" y="413"/>
                    <a:pt x="4320" y="368"/>
                  </a:cubicBezTo>
                  <a:lnTo>
                    <a:pt x="4320" y="368"/>
                  </a:lnTo>
                  <a:cubicBezTo>
                    <a:pt x="4331" y="392"/>
                    <a:pt x="4340" y="416"/>
                    <a:pt x="4344" y="416"/>
                  </a:cubicBezTo>
                  <a:cubicBezTo>
                    <a:pt x="4345" y="416"/>
                    <a:pt x="4346" y="412"/>
                    <a:pt x="4345" y="402"/>
                  </a:cubicBezTo>
                  <a:cubicBezTo>
                    <a:pt x="4345" y="402"/>
                    <a:pt x="4346" y="401"/>
                    <a:pt x="4346" y="401"/>
                  </a:cubicBezTo>
                  <a:cubicBezTo>
                    <a:pt x="4348" y="401"/>
                    <a:pt x="4351" y="411"/>
                    <a:pt x="4364" y="471"/>
                  </a:cubicBezTo>
                  <a:cubicBezTo>
                    <a:pt x="4373" y="505"/>
                    <a:pt x="4379" y="540"/>
                    <a:pt x="4386" y="540"/>
                  </a:cubicBezTo>
                  <a:cubicBezTo>
                    <a:pt x="4389" y="540"/>
                    <a:pt x="4383" y="502"/>
                    <a:pt x="4376" y="468"/>
                  </a:cubicBezTo>
                  <a:lnTo>
                    <a:pt x="4386" y="468"/>
                  </a:lnTo>
                  <a:cubicBezTo>
                    <a:pt x="4386" y="468"/>
                    <a:pt x="4392" y="465"/>
                    <a:pt x="4383" y="430"/>
                  </a:cubicBezTo>
                  <a:cubicBezTo>
                    <a:pt x="4376" y="396"/>
                    <a:pt x="4379" y="396"/>
                    <a:pt x="4386" y="396"/>
                  </a:cubicBezTo>
                  <a:cubicBezTo>
                    <a:pt x="4387" y="405"/>
                    <a:pt x="4389" y="409"/>
                    <a:pt x="4389" y="409"/>
                  </a:cubicBezTo>
                  <a:cubicBezTo>
                    <a:pt x="4391" y="409"/>
                    <a:pt x="4388" y="383"/>
                    <a:pt x="4376" y="358"/>
                  </a:cubicBezTo>
                  <a:cubicBezTo>
                    <a:pt x="4370" y="324"/>
                    <a:pt x="4364" y="289"/>
                    <a:pt x="4367" y="289"/>
                  </a:cubicBezTo>
                  <a:cubicBezTo>
                    <a:pt x="4367" y="289"/>
                    <a:pt x="4361" y="255"/>
                    <a:pt x="4351" y="217"/>
                  </a:cubicBezTo>
                  <a:cubicBezTo>
                    <a:pt x="4345" y="170"/>
                    <a:pt x="4332" y="123"/>
                    <a:pt x="4310" y="79"/>
                  </a:cubicBezTo>
                  <a:cubicBezTo>
                    <a:pt x="4295" y="62"/>
                    <a:pt x="4281" y="44"/>
                    <a:pt x="4274" y="44"/>
                  </a:cubicBezTo>
                  <a:cubicBezTo>
                    <a:pt x="4269" y="44"/>
                    <a:pt x="4269" y="55"/>
                    <a:pt x="4276" y="86"/>
                  </a:cubicBezTo>
                  <a:cubicBezTo>
                    <a:pt x="4276" y="86"/>
                    <a:pt x="4279" y="123"/>
                    <a:pt x="4273" y="123"/>
                  </a:cubicBezTo>
                  <a:cubicBezTo>
                    <a:pt x="4267" y="123"/>
                    <a:pt x="4254" y="89"/>
                    <a:pt x="4254" y="89"/>
                  </a:cubicBezTo>
                  <a:cubicBezTo>
                    <a:pt x="4250" y="64"/>
                    <a:pt x="4239" y="59"/>
                    <a:pt x="4223" y="59"/>
                  </a:cubicBezTo>
                  <a:cubicBezTo>
                    <a:pt x="4216" y="59"/>
                    <a:pt x="4209" y="60"/>
                    <a:pt x="4201" y="60"/>
                  </a:cubicBezTo>
                  <a:cubicBezTo>
                    <a:pt x="4191" y="63"/>
                    <a:pt x="4183" y="64"/>
                    <a:pt x="4176" y="64"/>
                  </a:cubicBezTo>
                  <a:cubicBezTo>
                    <a:pt x="4162" y="64"/>
                    <a:pt x="4153" y="58"/>
                    <a:pt x="4144" y="35"/>
                  </a:cubicBezTo>
                  <a:cubicBezTo>
                    <a:pt x="4132" y="1"/>
                    <a:pt x="4126" y="1"/>
                    <a:pt x="4126" y="1"/>
                  </a:cubicBezTo>
                  <a:close/>
                  <a:moveTo>
                    <a:pt x="111" y="1320"/>
                  </a:moveTo>
                  <a:cubicBezTo>
                    <a:pt x="108" y="1345"/>
                    <a:pt x="108" y="1370"/>
                    <a:pt x="108" y="1392"/>
                  </a:cubicBezTo>
                  <a:lnTo>
                    <a:pt x="114" y="1392"/>
                  </a:lnTo>
                  <a:cubicBezTo>
                    <a:pt x="117" y="1392"/>
                    <a:pt x="117" y="1358"/>
                    <a:pt x="114" y="1320"/>
                  </a:cubicBezTo>
                  <a:close/>
                  <a:moveTo>
                    <a:pt x="1299" y="1508"/>
                  </a:moveTo>
                  <a:cubicBezTo>
                    <a:pt x="1299" y="1533"/>
                    <a:pt x="1299" y="1558"/>
                    <a:pt x="1302" y="1580"/>
                  </a:cubicBezTo>
                  <a:cubicBezTo>
                    <a:pt x="1303" y="1596"/>
                    <a:pt x="1305" y="1604"/>
                    <a:pt x="1306" y="1604"/>
                  </a:cubicBezTo>
                  <a:cubicBezTo>
                    <a:pt x="1307" y="1604"/>
                    <a:pt x="1308" y="1587"/>
                    <a:pt x="1308" y="1546"/>
                  </a:cubicBezTo>
                  <a:cubicBezTo>
                    <a:pt x="1305" y="1508"/>
                    <a:pt x="1305" y="1508"/>
                    <a:pt x="1299" y="150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39" name="Google Shape;9139;p36"/>
            <p:cNvSpPr/>
            <p:nvPr/>
          </p:nvSpPr>
          <p:spPr>
            <a:xfrm>
              <a:off x="5073600" y="1768175"/>
              <a:ext cx="114525" cy="41150"/>
            </a:xfrm>
            <a:custGeom>
              <a:avLst/>
              <a:gdLst/>
              <a:ahLst/>
              <a:cxnLst/>
              <a:rect l="l" t="t" r="r" b="b"/>
              <a:pathLst>
                <a:path w="4581" h="1646" extrusionOk="0">
                  <a:moveTo>
                    <a:pt x="4499" y="96"/>
                  </a:moveTo>
                  <a:cubicBezTo>
                    <a:pt x="4502" y="96"/>
                    <a:pt x="4507" y="147"/>
                    <a:pt x="4510" y="198"/>
                  </a:cubicBezTo>
                  <a:cubicBezTo>
                    <a:pt x="4513" y="234"/>
                    <a:pt x="4514" y="252"/>
                    <a:pt x="4514" y="252"/>
                  </a:cubicBezTo>
                  <a:cubicBezTo>
                    <a:pt x="4513" y="252"/>
                    <a:pt x="4510" y="234"/>
                    <a:pt x="4503" y="198"/>
                  </a:cubicBezTo>
                  <a:cubicBezTo>
                    <a:pt x="4497" y="163"/>
                    <a:pt x="4491" y="126"/>
                    <a:pt x="4497" y="126"/>
                  </a:cubicBezTo>
                  <a:cubicBezTo>
                    <a:pt x="4497" y="104"/>
                    <a:pt x="4498" y="96"/>
                    <a:pt x="4499" y="96"/>
                  </a:cubicBezTo>
                  <a:close/>
                  <a:moveTo>
                    <a:pt x="3156" y="276"/>
                  </a:moveTo>
                  <a:cubicBezTo>
                    <a:pt x="3162" y="310"/>
                    <a:pt x="3168" y="345"/>
                    <a:pt x="3162" y="348"/>
                  </a:cubicBezTo>
                  <a:lnTo>
                    <a:pt x="3150" y="310"/>
                  </a:lnTo>
                  <a:lnTo>
                    <a:pt x="3150" y="276"/>
                  </a:lnTo>
                  <a:close/>
                  <a:moveTo>
                    <a:pt x="3093" y="319"/>
                  </a:moveTo>
                  <a:cubicBezTo>
                    <a:pt x="3097" y="319"/>
                    <a:pt x="3098" y="325"/>
                    <a:pt x="3103" y="354"/>
                  </a:cubicBezTo>
                  <a:cubicBezTo>
                    <a:pt x="3103" y="354"/>
                    <a:pt x="3109" y="389"/>
                    <a:pt x="3103" y="389"/>
                  </a:cubicBezTo>
                  <a:lnTo>
                    <a:pt x="3093" y="354"/>
                  </a:lnTo>
                  <a:cubicBezTo>
                    <a:pt x="3087" y="320"/>
                    <a:pt x="3090" y="320"/>
                    <a:pt x="3090" y="320"/>
                  </a:cubicBezTo>
                  <a:cubicBezTo>
                    <a:pt x="3091" y="319"/>
                    <a:pt x="3093" y="319"/>
                    <a:pt x="3093" y="319"/>
                  </a:cubicBezTo>
                  <a:close/>
                  <a:moveTo>
                    <a:pt x="1207" y="384"/>
                  </a:moveTo>
                  <a:cubicBezTo>
                    <a:pt x="1206" y="384"/>
                    <a:pt x="1205" y="385"/>
                    <a:pt x="1203" y="386"/>
                  </a:cubicBezTo>
                  <a:cubicBezTo>
                    <a:pt x="1194" y="386"/>
                    <a:pt x="1194" y="386"/>
                    <a:pt x="1203" y="420"/>
                  </a:cubicBezTo>
                  <a:lnTo>
                    <a:pt x="1216" y="420"/>
                  </a:lnTo>
                  <a:cubicBezTo>
                    <a:pt x="1211" y="391"/>
                    <a:pt x="1210" y="384"/>
                    <a:pt x="1207" y="384"/>
                  </a:cubicBezTo>
                  <a:close/>
                  <a:moveTo>
                    <a:pt x="3587" y="393"/>
                  </a:moveTo>
                  <a:cubicBezTo>
                    <a:pt x="3585" y="393"/>
                    <a:pt x="3585" y="419"/>
                    <a:pt x="3585" y="445"/>
                  </a:cubicBezTo>
                  <a:lnTo>
                    <a:pt x="3591" y="480"/>
                  </a:lnTo>
                  <a:cubicBezTo>
                    <a:pt x="3594" y="491"/>
                    <a:pt x="3595" y="495"/>
                    <a:pt x="3595" y="495"/>
                  </a:cubicBezTo>
                  <a:cubicBezTo>
                    <a:pt x="3596" y="495"/>
                    <a:pt x="3595" y="480"/>
                    <a:pt x="3595" y="480"/>
                  </a:cubicBezTo>
                  <a:cubicBezTo>
                    <a:pt x="3595" y="455"/>
                    <a:pt x="3595" y="430"/>
                    <a:pt x="3591" y="408"/>
                  </a:cubicBezTo>
                  <a:cubicBezTo>
                    <a:pt x="3590" y="398"/>
                    <a:pt x="3588" y="393"/>
                    <a:pt x="3587" y="393"/>
                  </a:cubicBezTo>
                  <a:close/>
                  <a:moveTo>
                    <a:pt x="3370" y="432"/>
                  </a:moveTo>
                  <a:cubicBezTo>
                    <a:pt x="3369" y="432"/>
                    <a:pt x="3369" y="433"/>
                    <a:pt x="3369" y="433"/>
                  </a:cubicBezTo>
                  <a:lnTo>
                    <a:pt x="3363" y="433"/>
                  </a:lnTo>
                  <a:cubicBezTo>
                    <a:pt x="3366" y="455"/>
                    <a:pt x="3372" y="480"/>
                    <a:pt x="3378" y="502"/>
                  </a:cubicBezTo>
                  <a:cubicBezTo>
                    <a:pt x="3385" y="502"/>
                    <a:pt x="3378" y="467"/>
                    <a:pt x="3378" y="467"/>
                  </a:cubicBezTo>
                  <a:cubicBezTo>
                    <a:pt x="3378" y="467"/>
                    <a:pt x="3375" y="432"/>
                    <a:pt x="3370" y="432"/>
                  </a:cubicBezTo>
                  <a:close/>
                  <a:moveTo>
                    <a:pt x="3319" y="508"/>
                  </a:moveTo>
                  <a:lnTo>
                    <a:pt x="3331" y="542"/>
                  </a:lnTo>
                  <a:lnTo>
                    <a:pt x="3338" y="542"/>
                  </a:lnTo>
                  <a:cubicBezTo>
                    <a:pt x="3331" y="508"/>
                    <a:pt x="3331" y="508"/>
                    <a:pt x="3325" y="508"/>
                  </a:cubicBezTo>
                  <a:close/>
                  <a:moveTo>
                    <a:pt x="3272" y="514"/>
                  </a:moveTo>
                  <a:cubicBezTo>
                    <a:pt x="3278" y="514"/>
                    <a:pt x="3278" y="514"/>
                    <a:pt x="3281" y="549"/>
                  </a:cubicBezTo>
                  <a:lnTo>
                    <a:pt x="3278" y="549"/>
                  </a:lnTo>
                  <a:lnTo>
                    <a:pt x="3266" y="514"/>
                  </a:lnTo>
                  <a:close/>
                  <a:moveTo>
                    <a:pt x="1978" y="480"/>
                  </a:moveTo>
                  <a:cubicBezTo>
                    <a:pt x="1984" y="514"/>
                    <a:pt x="1990" y="549"/>
                    <a:pt x="1984" y="549"/>
                  </a:cubicBezTo>
                  <a:lnTo>
                    <a:pt x="1978" y="552"/>
                  </a:lnTo>
                  <a:cubicBezTo>
                    <a:pt x="1974" y="527"/>
                    <a:pt x="1974" y="502"/>
                    <a:pt x="1971" y="480"/>
                  </a:cubicBezTo>
                  <a:close/>
                  <a:moveTo>
                    <a:pt x="3232" y="492"/>
                  </a:moveTo>
                  <a:cubicBezTo>
                    <a:pt x="3234" y="492"/>
                    <a:pt x="3237" y="500"/>
                    <a:pt x="3240" y="517"/>
                  </a:cubicBezTo>
                  <a:cubicBezTo>
                    <a:pt x="3244" y="555"/>
                    <a:pt x="3244" y="552"/>
                    <a:pt x="3240" y="555"/>
                  </a:cubicBezTo>
                  <a:cubicBezTo>
                    <a:pt x="3228" y="555"/>
                    <a:pt x="3228" y="555"/>
                    <a:pt x="3228" y="520"/>
                  </a:cubicBezTo>
                  <a:cubicBezTo>
                    <a:pt x="3228" y="501"/>
                    <a:pt x="3230" y="492"/>
                    <a:pt x="3232" y="492"/>
                  </a:cubicBezTo>
                  <a:close/>
                  <a:moveTo>
                    <a:pt x="3395" y="556"/>
                  </a:moveTo>
                  <a:cubicBezTo>
                    <a:pt x="3395" y="556"/>
                    <a:pt x="3396" y="562"/>
                    <a:pt x="3397" y="571"/>
                  </a:cubicBezTo>
                  <a:lnTo>
                    <a:pt x="3397" y="571"/>
                  </a:lnTo>
                  <a:cubicBezTo>
                    <a:pt x="3397" y="571"/>
                    <a:pt x="3397" y="571"/>
                    <a:pt x="3397" y="571"/>
                  </a:cubicBezTo>
                  <a:cubicBezTo>
                    <a:pt x="3395" y="561"/>
                    <a:pt x="3395" y="556"/>
                    <a:pt x="3395" y="556"/>
                  </a:cubicBezTo>
                  <a:close/>
                  <a:moveTo>
                    <a:pt x="2676" y="580"/>
                  </a:moveTo>
                  <a:cubicBezTo>
                    <a:pt x="2683" y="614"/>
                    <a:pt x="2689" y="652"/>
                    <a:pt x="2683" y="652"/>
                  </a:cubicBezTo>
                  <a:lnTo>
                    <a:pt x="2676" y="652"/>
                  </a:lnTo>
                  <a:cubicBezTo>
                    <a:pt x="2673" y="630"/>
                    <a:pt x="2673" y="605"/>
                    <a:pt x="2670" y="580"/>
                  </a:cubicBezTo>
                  <a:close/>
                  <a:moveTo>
                    <a:pt x="947" y="593"/>
                  </a:moveTo>
                  <a:lnTo>
                    <a:pt x="950" y="630"/>
                  </a:lnTo>
                  <a:cubicBezTo>
                    <a:pt x="952" y="643"/>
                    <a:pt x="954" y="655"/>
                    <a:pt x="956" y="665"/>
                  </a:cubicBezTo>
                  <a:cubicBezTo>
                    <a:pt x="956" y="665"/>
                    <a:pt x="950" y="630"/>
                    <a:pt x="947" y="593"/>
                  </a:cubicBezTo>
                  <a:close/>
                  <a:moveTo>
                    <a:pt x="1254" y="665"/>
                  </a:moveTo>
                  <a:lnTo>
                    <a:pt x="1254" y="665"/>
                  </a:lnTo>
                  <a:cubicBezTo>
                    <a:pt x="1256" y="678"/>
                    <a:pt x="1256" y="682"/>
                    <a:pt x="1256" y="682"/>
                  </a:cubicBezTo>
                  <a:cubicBezTo>
                    <a:pt x="1255" y="682"/>
                    <a:pt x="1252" y="667"/>
                    <a:pt x="1254" y="665"/>
                  </a:cubicBezTo>
                  <a:close/>
                  <a:moveTo>
                    <a:pt x="2461" y="641"/>
                  </a:moveTo>
                  <a:cubicBezTo>
                    <a:pt x="2467" y="641"/>
                    <a:pt x="2468" y="647"/>
                    <a:pt x="2473" y="674"/>
                  </a:cubicBezTo>
                  <a:cubicBezTo>
                    <a:pt x="2479" y="712"/>
                    <a:pt x="2466" y="712"/>
                    <a:pt x="2460" y="712"/>
                  </a:cubicBezTo>
                  <a:cubicBezTo>
                    <a:pt x="2451" y="677"/>
                    <a:pt x="2451" y="643"/>
                    <a:pt x="2454" y="643"/>
                  </a:cubicBezTo>
                  <a:cubicBezTo>
                    <a:pt x="2457" y="642"/>
                    <a:pt x="2459" y="641"/>
                    <a:pt x="2461" y="641"/>
                  </a:cubicBezTo>
                  <a:close/>
                  <a:moveTo>
                    <a:pt x="1141" y="643"/>
                  </a:moveTo>
                  <a:cubicBezTo>
                    <a:pt x="1144" y="668"/>
                    <a:pt x="1150" y="690"/>
                    <a:pt x="1156" y="715"/>
                  </a:cubicBezTo>
                  <a:cubicBezTo>
                    <a:pt x="1163" y="712"/>
                    <a:pt x="1156" y="677"/>
                    <a:pt x="1156" y="677"/>
                  </a:cubicBezTo>
                  <a:cubicBezTo>
                    <a:pt x="1156" y="677"/>
                    <a:pt x="1150" y="643"/>
                    <a:pt x="1147" y="643"/>
                  </a:cubicBezTo>
                  <a:close/>
                  <a:moveTo>
                    <a:pt x="2081" y="683"/>
                  </a:moveTo>
                  <a:cubicBezTo>
                    <a:pt x="2087" y="718"/>
                    <a:pt x="2093" y="752"/>
                    <a:pt x="2087" y="755"/>
                  </a:cubicBezTo>
                  <a:lnTo>
                    <a:pt x="2078" y="718"/>
                  </a:lnTo>
                  <a:lnTo>
                    <a:pt x="2078" y="683"/>
                  </a:lnTo>
                  <a:close/>
                  <a:moveTo>
                    <a:pt x="148" y="754"/>
                  </a:moveTo>
                  <a:cubicBezTo>
                    <a:pt x="147" y="754"/>
                    <a:pt x="146" y="755"/>
                    <a:pt x="144" y="755"/>
                  </a:cubicBezTo>
                  <a:lnTo>
                    <a:pt x="141" y="755"/>
                  </a:lnTo>
                  <a:lnTo>
                    <a:pt x="151" y="790"/>
                  </a:lnTo>
                  <a:lnTo>
                    <a:pt x="157" y="790"/>
                  </a:lnTo>
                  <a:cubicBezTo>
                    <a:pt x="152" y="761"/>
                    <a:pt x="151" y="754"/>
                    <a:pt x="148" y="754"/>
                  </a:cubicBezTo>
                  <a:close/>
                  <a:moveTo>
                    <a:pt x="1103" y="755"/>
                  </a:moveTo>
                  <a:cubicBezTo>
                    <a:pt x="1109" y="755"/>
                    <a:pt x="1109" y="755"/>
                    <a:pt x="1116" y="790"/>
                  </a:cubicBezTo>
                  <a:lnTo>
                    <a:pt x="1109" y="790"/>
                  </a:lnTo>
                  <a:lnTo>
                    <a:pt x="1097" y="755"/>
                  </a:lnTo>
                  <a:close/>
                  <a:moveTo>
                    <a:pt x="1471" y="806"/>
                  </a:moveTo>
                  <a:cubicBezTo>
                    <a:pt x="1472" y="806"/>
                    <a:pt x="1475" y="821"/>
                    <a:pt x="1473" y="821"/>
                  </a:cubicBezTo>
                  <a:cubicBezTo>
                    <a:pt x="1471" y="810"/>
                    <a:pt x="1471" y="806"/>
                    <a:pt x="1471" y="806"/>
                  </a:cubicBezTo>
                  <a:close/>
                  <a:moveTo>
                    <a:pt x="1439" y="755"/>
                  </a:moveTo>
                  <a:cubicBezTo>
                    <a:pt x="1445" y="790"/>
                    <a:pt x="1451" y="824"/>
                    <a:pt x="1445" y="824"/>
                  </a:cubicBezTo>
                  <a:lnTo>
                    <a:pt x="1432" y="790"/>
                  </a:lnTo>
                  <a:lnTo>
                    <a:pt x="1432" y="755"/>
                  </a:lnTo>
                  <a:close/>
                  <a:moveTo>
                    <a:pt x="1057" y="746"/>
                  </a:moveTo>
                  <a:cubicBezTo>
                    <a:pt x="1060" y="746"/>
                    <a:pt x="1067" y="779"/>
                    <a:pt x="1072" y="831"/>
                  </a:cubicBezTo>
                  <a:lnTo>
                    <a:pt x="1059" y="831"/>
                  </a:lnTo>
                  <a:cubicBezTo>
                    <a:pt x="1056" y="796"/>
                    <a:pt x="1050" y="762"/>
                    <a:pt x="1056" y="762"/>
                  </a:cubicBezTo>
                  <a:cubicBezTo>
                    <a:pt x="1055" y="751"/>
                    <a:pt x="1056" y="746"/>
                    <a:pt x="1057" y="746"/>
                  </a:cubicBezTo>
                  <a:close/>
                  <a:moveTo>
                    <a:pt x="1389" y="736"/>
                  </a:moveTo>
                  <a:cubicBezTo>
                    <a:pt x="1391" y="736"/>
                    <a:pt x="1396" y="753"/>
                    <a:pt x="1407" y="793"/>
                  </a:cubicBezTo>
                  <a:cubicBezTo>
                    <a:pt x="1413" y="828"/>
                    <a:pt x="1413" y="828"/>
                    <a:pt x="1407" y="831"/>
                  </a:cubicBezTo>
                  <a:cubicBezTo>
                    <a:pt x="1401" y="806"/>
                    <a:pt x="1395" y="784"/>
                    <a:pt x="1392" y="759"/>
                  </a:cubicBezTo>
                  <a:cubicBezTo>
                    <a:pt x="1389" y="744"/>
                    <a:pt x="1388" y="736"/>
                    <a:pt x="1389" y="736"/>
                  </a:cubicBezTo>
                  <a:close/>
                  <a:moveTo>
                    <a:pt x="1921" y="737"/>
                  </a:moveTo>
                  <a:cubicBezTo>
                    <a:pt x="1924" y="737"/>
                    <a:pt x="1924" y="737"/>
                    <a:pt x="1931" y="771"/>
                  </a:cubicBezTo>
                  <a:cubicBezTo>
                    <a:pt x="1934" y="796"/>
                    <a:pt x="1937" y="818"/>
                    <a:pt x="1937" y="843"/>
                  </a:cubicBezTo>
                  <a:cubicBezTo>
                    <a:pt x="1927" y="809"/>
                    <a:pt x="1924" y="771"/>
                    <a:pt x="1921" y="737"/>
                  </a:cubicBezTo>
                  <a:close/>
                  <a:moveTo>
                    <a:pt x="859" y="723"/>
                  </a:moveTo>
                  <a:cubicBezTo>
                    <a:pt x="860" y="723"/>
                    <a:pt x="861" y="740"/>
                    <a:pt x="865" y="781"/>
                  </a:cubicBezTo>
                  <a:cubicBezTo>
                    <a:pt x="865" y="818"/>
                    <a:pt x="865" y="853"/>
                    <a:pt x="865" y="853"/>
                  </a:cubicBezTo>
                  <a:cubicBezTo>
                    <a:pt x="865" y="853"/>
                    <a:pt x="865" y="853"/>
                    <a:pt x="865" y="853"/>
                  </a:cubicBezTo>
                  <a:cubicBezTo>
                    <a:pt x="862" y="853"/>
                    <a:pt x="862" y="815"/>
                    <a:pt x="856" y="746"/>
                  </a:cubicBezTo>
                  <a:cubicBezTo>
                    <a:pt x="857" y="732"/>
                    <a:pt x="858" y="723"/>
                    <a:pt x="859" y="723"/>
                  </a:cubicBezTo>
                  <a:close/>
                  <a:moveTo>
                    <a:pt x="1802" y="787"/>
                  </a:moveTo>
                  <a:cubicBezTo>
                    <a:pt x="1808" y="821"/>
                    <a:pt x="1811" y="856"/>
                    <a:pt x="1808" y="856"/>
                  </a:cubicBezTo>
                  <a:lnTo>
                    <a:pt x="1796" y="821"/>
                  </a:lnTo>
                  <a:lnTo>
                    <a:pt x="1796" y="787"/>
                  </a:lnTo>
                  <a:close/>
                  <a:moveTo>
                    <a:pt x="721" y="799"/>
                  </a:moveTo>
                  <a:lnTo>
                    <a:pt x="724" y="834"/>
                  </a:lnTo>
                  <a:lnTo>
                    <a:pt x="724" y="868"/>
                  </a:lnTo>
                  <a:lnTo>
                    <a:pt x="715" y="834"/>
                  </a:lnTo>
                  <a:cubicBezTo>
                    <a:pt x="708" y="799"/>
                    <a:pt x="715" y="799"/>
                    <a:pt x="721" y="799"/>
                  </a:cubicBezTo>
                  <a:close/>
                  <a:moveTo>
                    <a:pt x="1316" y="840"/>
                  </a:moveTo>
                  <a:cubicBezTo>
                    <a:pt x="1319" y="840"/>
                    <a:pt x="1326" y="875"/>
                    <a:pt x="1326" y="875"/>
                  </a:cubicBezTo>
                  <a:cubicBezTo>
                    <a:pt x="1328" y="886"/>
                    <a:pt x="1328" y="890"/>
                    <a:pt x="1327" y="890"/>
                  </a:cubicBezTo>
                  <a:cubicBezTo>
                    <a:pt x="1325" y="890"/>
                    <a:pt x="1318" y="875"/>
                    <a:pt x="1316" y="875"/>
                  </a:cubicBezTo>
                  <a:cubicBezTo>
                    <a:pt x="1304" y="840"/>
                    <a:pt x="1304" y="840"/>
                    <a:pt x="1316" y="840"/>
                  </a:cubicBezTo>
                  <a:close/>
                  <a:moveTo>
                    <a:pt x="1217" y="851"/>
                  </a:moveTo>
                  <a:cubicBezTo>
                    <a:pt x="1221" y="851"/>
                    <a:pt x="1224" y="857"/>
                    <a:pt x="1229" y="884"/>
                  </a:cubicBezTo>
                  <a:cubicBezTo>
                    <a:pt x="1229" y="884"/>
                    <a:pt x="1235" y="922"/>
                    <a:pt x="1229" y="922"/>
                  </a:cubicBezTo>
                  <a:cubicBezTo>
                    <a:pt x="1222" y="922"/>
                    <a:pt x="1213" y="887"/>
                    <a:pt x="1213" y="887"/>
                  </a:cubicBezTo>
                  <a:cubicBezTo>
                    <a:pt x="1207" y="853"/>
                    <a:pt x="1213" y="853"/>
                    <a:pt x="1213" y="853"/>
                  </a:cubicBezTo>
                  <a:cubicBezTo>
                    <a:pt x="1214" y="852"/>
                    <a:pt x="1216" y="851"/>
                    <a:pt x="1217" y="851"/>
                  </a:cubicBezTo>
                  <a:close/>
                  <a:moveTo>
                    <a:pt x="3754" y="423"/>
                  </a:moveTo>
                  <a:cubicBezTo>
                    <a:pt x="3754" y="423"/>
                    <a:pt x="3748" y="423"/>
                    <a:pt x="3754" y="461"/>
                  </a:cubicBezTo>
                  <a:cubicBezTo>
                    <a:pt x="3758" y="495"/>
                    <a:pt x="3764" y="530"/>
                    <a:pt x="3754" y="533"/>
                  </a:cubicBezTo>
                  <a:cubicBezTo>
                    <a:pt x="3748" y="533"/>
                    <a:pt x="3742" y="495"/>
                    <a:pt x="3736" y="461"/>
                  </a:cubicBezTo>
                  <a:cubicBezTo>
                    <a:pt x="3736" y="444"/>
                    <a:pt x="3735" y="435"/>
                    <a:pt x="3734" y="435"/>
                  </a:cubicBezTo>
                  <a:cubicBezTo>
                    <a:pt x="3733" y="435"/>
                    <a:pt x="3732" y="444"/>
                    <a:pt x="3732" y="461"/>
                  </a:cubicBezTo>
                  <a:cubicBezTo>
                    <a:pt x="3726" y="464"/>
                    <a:pt x="3720" y="498"/>
                    <a:pt x="3711" y="502"/>
                  </a:cubicBezTo>
                  <a:lnTo>
                    <a:pt x="3695" y="502"/>
                  </a:lnTo>
                  <a:cubicBezTo>
                    <a:pt x="3701" y="536"/>
                    <a:pt x="3673" y="539"/>
                    <a:pt x="3635" y="545"/>
                  </a:cubicBezTo>
                  <a:cubicBezTo>
                    <a:pt x="3601" y="549"/>
                    <a:pt x="3576" y="552"/>
                    <a:pt x="3582" y="586"/>
                  </a:cubicBezTo>
                  <a:cubicBezTo>
                    <a:pt x="3587" y="604"/>
                    <a:pt x="3585" y="614"/>
                    <a:pt x="3580" y="614"/>
                  </a:cubicBezTo>
                  <a:cubicBezTo>
                    <a:pt x="3575" y="614"/>
                    <a:pt x="3568" y="606"/>
                    <a:pt x="3560" y="589"/>
                  </a:cubicBezTo>
                  <a:cubicBezTo>
                    <a:pt x="3544" y="592"/>
                    <a:pt x="3413" y="605"/>
                    <a:pt x="3419" y="639"/>
                  </a:cubicBezTo>
                  <a:cubicBezTo>
                    <a:pt x="3419" y="639"/>
                    <a:pt x="3425" y="677"/>
                    <a:pt x="3419" y="677"/>
                  </a:cubicBezTo>
                  <a:cubicBezTo>
                    <a:pt x="3413" y="655"/>
                    <a:pt x="3407" y="630"/>
                    <a:pt x="3403" y="608"/>
                  </a:cubicBezTo>
                  <a:cubicBezTo>
                    <a:pt x="3401" y="594"/>
                    <a:pt x="3399" y="580"/>
                    <a:pt x="3397" y="571"/>
                  </a:cubicBezTo>
                  <a:lnTo>
                    <a:pt x="3397" y="571"/>
                  </a:lnTo>
                  <a:cubicBezTo>
                    <a:pt x="3397" y="571"/>
                    <a:pt x="3397" y="571"/>
                    <a:pt x="3396" y="571"/>
                  </a:cubicBezTo>
                  <a:cubicBezTo>
                    <a:pt x="3393" y="571"/>
                    <a:pt x="3383" y="568"/>
                    <a:pt x="3375" y="539"/>
                  </a:cubicBezTo>
                  <a:cubicBezTo>
                    <a:pt x="3369" y="539"/>
                    <a:pt x="3363" y="539"/>
                    <a:pt x="3369" y="574"/>
                  </a:cubicBezTo>
                  <a:cubicBezTo>
                    <a:pt x="3369" y="611"/>
                    <a:pt x="3366" y="611"/>
                    <a:pt x="3360" y="611"/>
                  </a:cubicBezTo>
                  <a:cubicBezTo>
                    <a:pt x="3353" y="611"/>
                    <a:pt x="3353" y="611"/>
                    <a:pt x="3360" y="649"/>
                  </a:cubicBezTo>
                  <a:cubicBezTo>
                    <a:pt x="3372" y="683"/>
                    <a:pt x="3366" y="683"/>
                    <a:pt x="3360" y="683"/>
                  </a:cubicBezTo>
                  <a:cubicBezTo>
                    <a:pt x="3353" y="683"/>
                    <a:pt x="3344" y="649"/>
                    <a:pt x="3338" y="614"/>
                  </a:cubicBezTo>
                  <a:cubicBezTo>
                    <a:pt x="3331" y="580"/>
                    <a:pt x="3325" y="542"/>
                    <a:pt x="3322" y="542"/>
                  </a:cubicBezTo>
                  <a:cubicBezTo>
                    <a:pt x="3314" y="530"/>
                    <a:pt x="3309" y="522"/>
                    <a:pt x="3307" y="522"/>
                  </a:cubicBezTo>
                  <a:lnTo>
                    <a:pt x="3307" y="522"/>
                  </a:lnTo>
                  <a:cubicBezTo>
                    <a:pt x="3303" y="522"/>
                    <a:pt x="3304" y="539"/>
                    <a:pt x="3309" y="580"/>
                  </a:cubicBezTo>
                  <a:lnTo>
                    <a:pt x="3322" y="580"/>
                  </a:lnTo>
                  <a:cubicBezTo>
                    <a:pt x="3322" y="567"/>
                    <a:pt x="3322" y="563"/>
                    <a:pt x="3323" y="563"/>
                  </a:cubicBezTo>
                  <a:lnTo>
                    <a:pt x="3323" y="563"/>
                  </a:lnTo>
                  <a:cubicBezTo>
                    <a:pt x="3323" y="563"/>
                    <a:pt x="3324" y="580"/>
                    <a:pt x="3322" y="580"/>
                  </a:cubicBezTo>
                  <a:cubicBezTo>
                    <a:pt x="3322" y="605"/>
                    <a:pt x="3319" y="631"/>
                    <a:pt x="3309" y="631"/>
                  </a:cubicBezTo>
                  <a:cubicBezTo>
                    <a:pt x="3305" y="631"/>
                    <a:pt x="3300" y="627"/>
                    <a:pt x="3294" y="618"/>
                  </a:cubicBezTo>
                  <a:cubicBezTo>
                    <a:pt x="3278" y="621"/>
                    <a:pt x="3272" y="621"/>
                    <a:pt x="3284" y="693"/>
                  </a:cubicBezTo>
                  <a:cubicBezTo>
                    <a:pt x="3318" y="842"/>
                    <a:pt x="3448" y="943"/>
                    <a:pt x="3595" y="943"/>
                  </a:cubicBezTo>
                  <a:cubicBezTo>
                    <a:pt x="3614" y="943"/>
                    <a:pt x="3634" y="941"/>
                    <a:pt x="3654" y="937"/>
                  </a:cubicBezTo>
                  <a:cubicBezTo>
                    <a:pt x="3823" y="906"/>
                    <a:pt x="3939" y="743"/>
                    <a:pt x="3911" y="574"/>
                  </a:cubicBezTo>
                  <a:cubicBezTo>
                    <a:pt x="3907" y="547"/>
                    <a:pt x="3899" y="521"/>
                    <a:pt x="3888" y="497"/>
                  </a:cubicBezTo>
                  <a:lnTo>
                    <a:pt x="3888" y="497"/>
                  </a:lnTo>
                  <a:cubicBezTo>
                    <a:pt x="3885" y="502"/>
                    <a:pt x="3883" y="509"/>
                    <a:pt x="3883" y="517"/>
                  </a:cubicBezTo>
                  <a:cubicBezTo>
                    <a:pt x="3873" y="517"/>
                    <a:pt x="3867" y="517"/>
                    <a:pt x="3858" y="483"/>
                  </a:cubicBezTo>
                  <a:cubicBezTo>
                    <a:pt x="3852" y="466"/>
                    <a:pt x="3847" y="458"/>
                    <a:pt x="3845" y="458"/>
                  </a:cubicBezTo>
                  <a:lnTo>
                    <a:pt x="3845" y="458"/>
                  </a:lnTo>
                  <a:cubicBezTo>
                    <a:pt x="3842" y="458"/>
                    <a:pt x="3842" y="468"/>
                    <a:pt x="3845" y="486"/>
                  </a:cubicBezTo>
                  <a:cubicBezTo>
                    <a:pt x="3848" y="522"/>
                    <a:pt x="3848" y="540"/>
                    <a:pt x="3846" y="540"/>
                  </a:cubicBezTo>
                  <a:cubicBezTo>
                    <a:pt x="3843" y="540"/>
                    <a:pt x="3837" y="522"/>
                    <a:pt x="3830" y="486"/>
                  </a:cubicBezTo>
                  <a:cubicBezTo>
                    <a:pt x="3830" y="512"/>
                    <a:pt x="3830" y="554"/>
                    <a:pt x="3824" y="554"/>
                  </a:cubicBezTo>
                  <a:cubicBezTo>
                    <a:pt x="3822" y="554"/>
                    <a:pt x="3819" y="546"/>
                    <a:pt x="3814" y="524"/>
                  </a:cubicBezTo>
                  <a:lnTo>
                    <a:pt x="3808" y="561"/>
                  </a:lnTo>
                  <a:cubicBezTo>
                    <a:pt x="3811" y="597"/>
                    <a:pt x="3811" y="615"/>
                    <a:pt x="3809" y="615"/>
                  </a:cubicBezTo>
                  <a:cubicBezTo>
                    <a:pt x="3807" y="615"/>
                    <a:pt x="3803" y="597"/>
                    <a:pt x="3798" y="561"/>
                  </a:cubicBezTo>
                  <a:cubicBezTo>
                    <a:pt x="3786" y="492"/>
                    <a:pt x="3786" y="492"/>
                    <a:pt x="3779" y="492"/>
                  </a:cubicBezTo>
                  <a:cubicBezTo>
                    <a:pt x="3779" y="492"/>
                    <a:pt x="3776" y="492"/>
                    <a:pt x="3779" y="530"/>
                  </a:cubicBezTo>
                  <a:lnTo>
                    <a:pt x="3776" y="530"/>
                  </a:lnTo>
                  <a:lnTo>
                    <a:pt x="3764" y="458"/>
                  </a:lnTo>
                  <a:cubicBezTo>
                    <a:pt x="3758" y="423"/>
                    <a:pt x="3758" y="423"/>
                    <a:pt x="3754" y="423"/>
                  </a:cubicBezTo>
                  <a:close/>
                  <a:moveTo>
                    <a:pt x="925" y="884"/>
                  </a:moveTo>
                  <a:cubicBezTo>
                    <a:pt x="931" y="918"/>
                    <a:pt x="937" y="953"/>
                    <a:pt x="931" y="953"/>
                  </a:cubicBezTo>
                  <a:lnTo>
                    <a:pt x="928" y="956"/>
                  </a:lnTo>
                  <a:cubicBezTo>
                    <a:pt x="921" y="931"/>
                    <a:pt x="921" y="909"/>
                    <a:pt x="921" y="884"/>
                  </a:cubicBezTo>
                  <a:close/>
                  <a:moveTo>
                    <a:pt x="101" y="939"/>
                  </a:moveTo>
                  <a:cubicBezTo>
                    <a:pt x="104" y="939"/>
                    <a:pt x="105" y="946"/>
                    <a:pt x="110" y="975"/>
                  </a:cubicBezTo>
                  <a:cubicBezTo>
                    <a:pt x="110" y="975"/>
                    <a:pt x="110" y="1009"/>
                    <a:pt x="104" y="1009"/>
                  </a:cubicBezTo>
                  <a:lnTo>
                    <a:pt x="94" y="975"/>
                  </a:lnTo>
                  <a:cubicBezTo>
                    <a:pt x="88" y="940"/>
                    <a:pt x="94" y="940"/>
                    <a:pt x="97" y="940"/>
                  </a:cubicBezTo>
                  <a:cubicBezTo>
                    <a:pt x="99" y="940"/>
                    <a:pt x="100" y="939"/>
                    <a:pt x="101" y="939"/>
                  </a:cubicBezTo>
                  <a:close/>
                  <a:moveTo>
                    <a:pt x="755" y="852"/>
                  </a:moveTo>
                  <a:cubicBezTo>
                    <a:pt x="756" y="852"/>
                    <a:pt x="759" y="869"/>
                    <a:pt x="765" y="900"/>
                  </a:cubicBezTo>
                  <a:cubicBezTo>
                    <a:pt x="771" y="937"/>
                    <a:pt x="774" y="972"/>
                    <a:pt x="771" y="1009"/>
                  </a:cubicBezTo>
                  <a:lnTo>
                    <a:pt x="758" y="1009"/>
                  </a:lnTo>
                  <a:cubicBezTo>
                    <a:pt x="758" y="1009"/>
                    <a:pt x="758" y="975"/>
                    <a:pt x="758" y="937"/>
                  </a:cubicBezTo>
                  <a:cubicBezTo>
                    <a:pt x="755" y="878"/>
                    <a:pt x="753" y="852"/>
                    <a:pt x="755" y="852"/>
                  </a:cubicBezTo>
                  <a:close/>
                  <a:moveTo>
                    <a:pt x="1050" y="978"/>
                  </a:moveTo>
                  <a:lnTo>
                    <a:pt x="1056" y="1012"/>
                  </a:lnTo>
                  <a:cubicBezTo>
                    <a:pt x="1052" y="1012"/>
                    <a:pt x="1051" y="1030"/>
                    <a:pt x="1049" y="1030"/>
                  </a:cubicBezTo>
                  <a:cubicBezTo>
                    <a:pt x="1048" y="1030"/>
                    <a:pt x="1048" y="1026"/>
                    <a:pt x="1047" y="1016"/>
                  </a:cubicBezTo>
                  <a:lnTo>
                    <a:pt x="1047" y="1012"/>
                  </a:lnTo>
                  <a:cubicBezTo>
                    <a:pt x="1047" y="1013"/>
                    <a:pt x="1046" y="1013"/>
                    <a:pt x="1046" y="1013"/>
                  </a:cubicBezTo>
                  <a:cubicBezTo>
                    <a:pt x="1041" y="1013"/>
                    <a:pt x="1047" y="978"/>
                    <a:pt x="1050" y="978"/>
                  </a:cubicBezTo>
                  <a:close/>
                  <a:moveTo>
                    <a:pt x="157" y="931"/>
                  </a:moveTo>
                  <a:cubicBezTo>
                    <a:pt x="163" y="931"/>
                    <a:pt x="169" y="931"/>
                    <a:pt x="172" y="965"/>
                  </a:cubicBezTo>
                  <a:lnTo>
                    <a:pt x="169" y="969"/>
                  </a:lnTo>
                  <a:cubicBezTo>
                    <a:pt x="167" y="957"/>
                    <a:pt x="166" y="953"/>
                    <a:pt x="166" y="953"/>
                  </a:cubicBezTo>
                  <a:lnTo>
                    <a:pt x="166" y="953"/>
                  </a:lnTo>
                  <a:cubicBezTo>
                    <a:pt x="164" y="953"/>
                    <a:pt x="167" y="979"/>
                    <a:pt x="176" y="1003"/>
                  </a:cubicBezTo>
                  <a:cubicBezTo>
                    <a:pt x="179" y="1037"/>
                    <a:pt x="185" y="1072"/>
                    <a:pt x="185" y="1072"/>
                  </a:cubicBezTo>
                  <a:cubicBezTo>
                    <a:pt x="185" y="1072"/>
                    <a:pt x="185" y="1072"/>
                    <a:pt x="185" y="1072"/>
                  </a:cubicBezTo>
                  <a:cubicBezTo>
                    <a:pt x="181" y="1072"/>
                    <a:pt x="169" y="1039"/>
                    <a:pt x="163" y="1003"/>
                  </a:cubicBezTo>
                  <a:cubicBezTo>
                    <a:pt x="147" y="934"/>
                    <a:pt x="147" y="934"/>
                    <a:pt x="157" y="931"/>
                  </a:cubicBezTo>
                  <a:close/>
                  <a:moveTo>
                    <a:pt x="489" y="1003"/>
                  </a:moveTo>
                  <a:cubicBezTo>
                    <a:pt x="492" y="1003"/>
                    <a:pt x="498" y="1037"/>
                    <a:pt x="495" y="1075"/>
                  </a:cubicBezTo>
                  <a:lnTo>
                    <a:pt x="483" y="1075"/>
                  </a:lnTo>
                  <a:cubicBezTo>
                    <a:pt x="476" y="1053"/>
                    <a:pt x="480" y="1028"/>
                    <a:pt x="489" y="1003"/>
                  </a:cubicBezTo>
                  <a:close/>
                  <a:moveTo>
                    <a:pt x="523" y="1058"/>
                  </a:moveTo>
                  <a:cubicBezTo>
                    <a:pt x="517" y="1058"/>
                    <a:pt x="518" y="1083"/>
                    <a:pt x="520" y="1110"/>
                  </a:cubicBezTo>
                  <a:cubicBezTo>
                    <a:pt x="525" y="1136"/>
                    <a:pt x="530" y="1142"/>
                    <a:pt x="536" y="1142"/>
                  </a:cubicBezTo>
                  <a:cubicBezTo>
                    <a:pt x="538" y="1142"/>
                    <a:pt x="540" y="1142"/>
                    <a:pt x="542" y="1141"/>
                  </a:cubicBezTo>
                  <a:cubicBezTo>
                    <a:pt x="549" y="1141"/>
                    <a:pt x="549" y="1106"/>
                    <a:pt x="549" y="1106"/>
                  </a:cubicBezTo>
                  <a:cubicBezTo>
                    <a:pt x="543" y="1074"/>
                    <a:pt x="538" y="1072"/>
                    <a:pt x="534" y="1072"/>
                  </a:cubicBezTo>
                  <a:cubicBezTo>
                    <a:pt x="534" y="1072"/>
                    <a:pt x="533" y="1072"/>
                    <a:pt x="533" y="1072"/>
                  </a:cubicBezTo>
                  <a:cubicBezTo>
                    <a:pt x="528" y="1062"/>
                    <a:pt x="525" y="1058"/>
                    <a:pt x="523" y="1058"/>
                  </a:cubicBezTo>
                  <a:close/>
                  <a:moveTo>
                    <a:pt x="4328" y="0"/>
                  </a:moveTo>
                  <a:cubicBezTo>
                    <a:pt x="4334" y="35"/>
                    <a:pt x="4303" y="38"/>
                    <a:pt x="4265" y="44"/>
                  </a:cubicBezTo>
                  <a:cubicBezTo>
                    <a:pt x="4228" y="47"/>
                    <a:pt x="4190" y="50"/>
                    <a:pt x="4193" y="88"/>
                  </a:cubicBezTo>
                  <a:lnTo>
                    <a:pt x="4184" y="88"/>
                  </a:lnTo>
                  <a:cubicBezTo>
                    <a:pt x="4177" y="53"/>
                    <a:pt x="4168" y="53"/>
                    <a:pt x="4156" y="53"/>
                  </a:cubicBezTo>
                  <a:cubicBezTo>
                    <a:pt x="4152" y="91"/>
                    <a:pt x="4140" y="94"/>
                    <a:pt x="4140" y="94"/>
                  </a:cubicBezTo>
                  <a:cubicBezTo>
                    <a:pt x="4135" y="65"/>
                    <a:pt x="4132" y="58"/>
                    <a:pt x="4125" y="58"/>
                  </a:cubicBezTo>
                  <a:cubicBezTo>
                    <a:pt x="4123" y="58"/>
                    <a:pt x="4121" y="59"/>
                    <a:pt x="4118" y="60"/>
                  </a:cubicBezTo>
                  <a:cubicBezTo>
                    <a:pt x="4109" y="60"/>
                    <a:pt x="4102" y="60"/>
                    <a:pt x="4109" y="97"/>
                  </a:cubicBezTo>
                  <a:cubicBezTo>
                    <a:pt x="4106" y="98"/>
                    <a:pt x="4103" y="98"/>
                    <a:pt x="4101" y="98"/>
                  </a:cubicBezTo>
                  <a:cubicBezTo>
                    <a:pt x="4078" y="98"/>
                    <a:pt x="4057" y="86"/>
                    <a:pt x="4043" y="69"/>
                  </a:cubicBezTo>
                  <a:cubicBezTo>
                    <a:pt x="4039" y="58"/>
                    <a:pt x="4037" y="53"/>
                    <a:pt x="4035" y="53"/>
                  </a:cubicBezTo>
                  <a:cubicBezTo>
                    <a:pt x="4032" y="53"/>
                    <a:pt x="4033" y="79"/>
                    <a:pt x="4033" y="104"/>
                  </a:cubicBezTo>
                  <a:cubicBezTo>
                    <a:pt x="4036" y="141"/>
                    <a:pt x="4040" y="176"/>
                    <a:pt x="4033" y="176"/>
                  </a:cubicBezTo>
                  <a:cubicBezTo>
                    <a:pt x="4033" y="176"/>
                    <a:pt x="4027" y="141"/>
                    <a:pt x="4021" y="107"/>
                  </a:cubicBezTo>
                  <a:cubicBezTo>
                    <a:pt x="4021" y="78"/>
                    <a:pt x="4021" y="71"/>
                    <a:pt x="4016" y="71"/>
                  </a:cubicBezTo>
                  <a:cubicBezTo>
                    <a:pt x="4015" y="71"/>
                    <a:pt x="4013" y="72"/>
                    <a:pt x="4011" y="72"/>
                  </a:cubicBezTo>
                  <a:lnTo>
                    <a:pt x="3999" y="72"/>
                  </a:lnTo>
                  <a:cubicBezTo>
                    <a:pt x="4005" y="107"/>
                    <a:pt x="3977" y="110"/>
                    <a:pt x="3939" y="116"/>
                  </a:cubicBezTo>
                  <a:cubicBezTo>
                    <a:pt x="3892" y="119"/>
                    <a:pt x="3877" y="122"/>
                    <a:pt x="3880" y="157"/>
                  </a:cubicBezTo>
                  <a:cubicBezTo>
                    <a:pt x="3883" y="176"/>
                    <a:pt x="3883" y="186"/>
                    <a:pt x="3880" y="186"/>
                  </a:cubicBezTo>
                  <a:cubicBezTo>
                    <a:pt x="3876" y="186"/>
                    <a:pt x="3870" y="177"/>
                    <a:pt x="3861" y="160"/>
                  </a:cubicBezTo>
                  <a:cubicBezTo>
                    <a:pt x="3830" y="96"/>
                    <a:pt x="3818" y="71"/>
                    <a:pt x="3813" y="71"/>
                  </a:cubicBezTo>
                  <a:cubicBezTo>
                    <a:pt x="3811" y="71"/>
                    <a:pt x="3811" y="80"/>
                    <a:pt x="3811" y="94"/>
                  </a:cubicBezTo>
                  <a:cubicBezTo>
                    <a:pt x="3817" y="94"/>
                    <a:pt x="3820" y="129"/>
                    <a:pt x="3826" y="163"/>
                  </a:cubicBezTo>
                  <a:cubicBezTo>
                    <a:pt x="3833" y="200"/>
                    <a:pt x="3834" y="218"/>
                    <a:pt x="3832" y="218"/>
                  </a:cubicBezTo>
                  <a:cubicBezTo>
                    <a:pt x="3830" y="218"/>
                    <a:pt x="3825" y="200"/>
                    <a:pt x="3817" y="166"/>
                  </a:cubicBezTo>
                  <a:cubicBezTo>
                    <a:pt x="3813" y="140"/>
                    <a:pt x="3800" y="129"/>
                    <a:pt x="3786" y="129"/>
                  </a:cubicBezTo>
                  <a:cubicBezTo>
                    <a:pt x="3761" y="129"/>
                    <a:pt x="3732" y="164"/>
                    <a:pt x="3736" y="210"/>
                  </a:cubicBezTo>
                  <a:cubicBezTo>
                    <a:pt x="3734" y="201"/>
                    <a:pt x="3732" y="190"/>
                    <a:pt x="3729" y="176"/>
                  </a:cubicBezTo>
                  <a:cubicBezTo>
                    <a:pt x="3724" y="143"/>
                    <a:pt x="3721" y="141"/>
                    <a:pt x="3706" y="141"/>
                  </a:cubicBezTo>
                  <a:cubicBezTo>
                    <a:pt x="3704" y="141"/>
                    <a:pt x="3701" y="141"/>
                    <a:pt x="3698" y="141"/>
                  </a:cubicBezTo>
                  <a:lnTo>
                    <a:pt x="3679" y="144"/>
                  </a:lnTo>
                  <a:cubicBezTo>
                    <a:pt x="3685" y="174"/>
                    <a:pt x="3681" y="185"/>
                    <a:pt x="3674" y="185"/>
                  </a:cubicBezTo>
                  <a:cubicBezTo>
                    <a:pt x="3665" y="185"/>
                    <a:pt x="3651" y="167"/>
                    <a:pt x="3648" y="147"/>
                  </a:cubicBezTo>
                  <a:cubicBezTo>
                    <a:pt x="3638" y="113"/>
                    <a:pt x="3638" y="113"/>
                    <a:pt x="3626" y="113"/>
                  </a:cubicBezTo>
                  <a:cubicBezTo>
                    <a:pt x="3625" y="145"/>
                    <a:pt x="3617" y="157"/>
                    <a:pt x="3608" y="157"/>
                  </a:cubicBezTo>
                  <a:cubicBezTo>
                    <a:pt x="3598" y="157"/>
                    <a:pt x="3586" y="138"/>
                    <a:pt x="3582" y="119"/>
                  </a:cubicBezTo>
                  <a:lnTo>
                    <a:pt x="3573" y="119"/>
                  </a:lnTo>
                  <a:cubicBezTo>
                    <a:pt x="3573" y="157"/>
                    <a:pt x="3563" y="157"/>
                    <a:pt x="3557" y="157"/>
                  </a:cubicBezTo>
                  <a:cubicBezTo>
                    <a:pt x="3541" y="160"/>
                    <a:pt x="3535" y="160"/>
                    <a:pt x="3544" y="194"/>
                  </a:cubicBezTo>
                  <a:cubicBezTo>
                    <a:pt x="3551" y="229"/>
                    <a:pt x="3557" y="267"/>
                    <a:pt x="3551" y="267"/>
                  </a:cubicBezTo>
                  <a:lnTo>
                    <a:pt x="3548" y="232"/>
                  </a:lnTo>
                  <a:cubicBezTo>
                    <a:pt x="3543" y="205"/>
                    <a:pt x="3534" y="199"/>
                    <a:pt x="3520" y="199"/>
                  </a:cubicBezTo>
                  <a:cubicBezTo>
                    <a:pt x="3515" y="199"/>
                    <a:pt x="3510" y="200"/>
                    <a:pt x="3504" y="201"/>
                  </a:cubicBezTo>
                  <a:cubicBezTo>
                    <a:pt x="3497" y="201"/>
                    <a:pt x="3492" y="202"/>
                    <a:pt x="3487" y="202"/>
                  </a:cubicBezTo>
                  <a:cubicBezTo>
                    <a:pt x="3471" y="202"/>
                    <a:pt x="3463" y="196"/>
                    <a:pt x="3454" y="169"/>
                  </a:cubicBezTo>
                  <a:lnTo>
                    <a:pt x="3454" y="204"/>
                  </a:lnTo>
                  <a:cubicBezTo>
                    <a:pt x="3454" y="223"/>
                    <a:pt x="3453" y="233"/>
                    <a:pt x="3451" y="233"/>
                  </a:cubicBezTo>
                  <a:cubicBezTo>
                    <a:pt x="3450" y="233"/>
                    <a:pt x="3447" y="224"/>
                    <a:pt x="3444" y="207"/>
                  </a:cubicBezTo>
                  <a:cubicBezTo>
                    <a:pt x="3438" y="191"/>
                    <a:pt x="3430" y="183"/>
                    <a:pt x="3423" y="183"/>
                  </a:cubicBezTo>
                  <a:cubicBezTo>
                    <a:pt x="3415" y="183"/>
                    <a:pt x="3408" y="192"/>
                    <a:pt x="3407" y="210"/>
                  </a:cubicBezTo>
                  <a:lnTo>
                    <a:pt x="3394" y="213"/>
                  </a:lnTo>
                  <a:cubicBezTo>
                    <a:pt x="3386" y="178"/>
                    <a:pt x="3379" y="161"/>
                    <a:pt x="3374" y="161"/>
                  </a:cubicBezTo>
                  <a:cubicBezTo>
                    <a:pt x="3368" y="161"/>
                    <a:pt x="3366" y="180"/>
                    <a:pt x="3369" y="216"/>
                  </a:cubicBezTo>
                  <a:cubicBezTo>
                    <a:pt x="3364" y="187"/>
                    <a:pt x="3359" y="181"/>
                    <a:pt x="3354" y="181"/>
                  </a:cubicBezTo>
                  <a:cubicBezTo>
                    <a:pt x="3353" y="181"/>
                    <a:pt x="3352" y="181"/>
                    <a:pt x="3350" y="182"/>
                  </a:cubicBezTo>
                  <a:cubicBezTo>
                    <a:pt x="3349" y="200"/>
                    <a:pt x="3342" y="209"/>
                    <a:pt x="3335" y="209"/>
                  </a:cubicBezTo>
                  <a:cubicBezTo>
                    <a:pt x="3328" y="209"/>
                    <a:pt x="3322" y="202"/>
                    <a:pt x="3319" y="185"/>
                  </a:cubicBezTo>
                  <a:lnTo>
                    <a:pt x="3313" y="185"/>
                  </a:lnTo>
                  <a:cubicBezTo>
                    <a:pt x="3313" y="220"/>
                    <a:pt x="3309" y="223"/>
                    <a:pt x="3303" y="223"/>
                  </a:cubicBezTo>
                  <a:cubicBezTo>
                    <a:pt x="3297" y="223"/>
                    <a:pt x="3291" y="223"/>
                    <a:pt x="3291" y="260"/>
                  </a:cubicBezTo>
                  <a:cubicBezTo>
                    <a:pt x="3294" y="295"/>
                    <a:pt x="3287" y="295"/>
                    <a:pt x="3287" y="295"/>
                  </a:cubicBezTo>
                  <a:cubicBezTo>
                    <a:pt x="3287" y="295"/>
                    <a:pt x="3287" y="295"/>
                    <a:pt x="3287" y="295"/>
                  </a:cubicBezTo>
                  <a:cubicBezTo>
                    <a:pt x="3281" y="295"/>
                    <a:pt x="3281" y="259"/>
                    <a:pt x="3281" y="226"/>
                  </a:cubicBezTo>
                  <a:cubicBezTo>
                    <a:pt x="3284" y="211"/>
                    <a:pt x="3282" y="202"/>
                    <a:pt x="3279" y="202"/>
                  </a:cubicBezTo>
                  <a:cubicBezTo>
                    <a:pt x="3275" y="202"/>
                    <a:pt x="3267" y="221"/>
                    <a:pt x="3266" y="263"/>
                  </a:cubicBezTo>
                  <a:cubicBezTo>
                    <a:pt x="3262" y="299"/>
                    <a:pt x="3261" y="318"/>
                    <a:pt x="3260" y="318"/>
                  </a:cubicBezTo>
                  <a:cubicBezTo>
                    <a:pt x="3259" y="318"/>
                    <a:pt x="3259" y="299"/>
                    <a:pt x="3259" y="263"/>
                  </a:cubicBezTo>
                  <a:cubicBezTo>
                    <a:pt x="3259" y="237"/>
                    <a:pt x="3259" y="213"/>
                    <a:pt x="3257" y="213"/>
                  </a:cubicBezTo>
                  <a:cubicBezTo>
                    <a:pt x="3256" y="213"/>
                    <a:pt x="3255" y="217"/>
                    <a:pt x="3253" y="229"/>
                  </a:cubicBezTo>
                  <a:cubicBezTo>
                    <a:pt x="3253" y="229"/>
                    <a:pt x="3244" y="229"/>
                    <a:pt x="3250" y="263"/>
                  </a:cubicBezTo>
                  <a:lnTo>
                    <a:pt x="3231" y="267"/>
                  </a:lnTo>
                  <a:cubicBezTo>
                    <a:pt x="3215" y="232"/>
                    <a:pt x="3212" y="232"/>
                    <a:pt x="3206" y="232"/>
                  </a:cubicBezTo>
                  <a:cubicBezTo>
                    <a:pt x="3206" y="251"/>
                    <a:pt x="3206" y="261"/>
                    <a:pt x="3204" y="261"/>
                  </a:cubicBezTo>
                  <a:cubicBezTo>
                    <a:pt x="3203" y="261"/>
                    <a:pt x="3200" y="252"/>
                    <a:pt x="3193" y="235"/>
                  </a:cubicBezTo>
                  <a:cubicBezTo>
                    <a:pt x="3191" y="220"/>
                    <a:pt x="3189" y="211"/>
                    <a:pt x="3188" y="211"/>
                  </a:cubicBezTo>
                  <a:lnTo>
                    <a:pt x="3188" y="211"/>
                  </a:lnTo>
                  <a:cubicBezTo>
                    <a:pt x="3187" y="211"/>
                    <a:pt x="3188" y="229"/>
                    <a:pt x="3193" y="270"/>
                  </a:cubicBezTo>
                  <a:cubicBezTo>
                    <a:pt x="3193" y="289"/>
                    <a:pt x="3193" y="298"/>
                    <a:pt x="3190" y="298"/>
                  </a:cubicBezTo>
                  <a:cubicBezTo>
                    <a:pt x="3188" y="298"/>
                    <a:pt x="3184" y="290"/>
                    <a:pt x="3178" y="273"/>
                  </a:cubicBezTo>
                  <a:cubicBezTo>
                    <a:pt x="3172" y="231"/>
                    <a:pt x="3168" y="213"/>
                    <a:pt x="3166" y="213"/>
                  </a:cubicBezTo>
                  <a:lnTo>
                    <a:pt x="3166" y="213"/>
                  </a:lnTo>
                  <a:cubicBezTo>
                    <a:pt x="3165" y="213"/>
                    <a:pt x="3166" y="223"/>
                    <a:pt x="3168" y="238"/>
                  </a:cubicBezTo>
                  <a:cubicBezTo>
                    <a:pt x="3168" y="273"/>
                    <a:pt x="3162" y="273"/>
                    <a:pt x="3162" y="273"/>
                  </a:cubicBezTo>
                  <a:cubicBezTo>
                    <a:pt x="3158" y="252"/>
                    <a:pt x="3139" y="246"/>
                    <a:pt x="3114" y="246"/>
                  </a:cubicBezTo>
                  <a:cubicBezTo>
                    <a:pt x="3098" y="246"/>
                    <a:pt x="3078" y="248"/>
                    <a:pt x="3059" y="251"/>
                  </a:cubicBezTo>
                  <a:cubicBezTo>
                    <a:pt x="3052" y="251"/>
                    <a:pt x="3056" y="285"/>
                    <a:pt x="3059" y="320"/>
                  </a:cubicBezTo>
                  <a:cubicBezTo>
                    <a:pt x="3064" y="351"/>
                    <a:pt x="3066" y="362"/>
                    <a:pt x="3066" y="362"/>
                  </a:cubicBezTo>
                  <a:cubicBezTo>
                    <a:pt x="3065" y="362"/>
                    <a:pt x="3061" y="343"/>
                    <a:pt x="3056" y="323"/>
                  </a:cubicBezTo>
                  <a:cubicBezTo>
                    <a:pt x="3043" y="270"/>
                    <a:pt x="3034" y="243"/>
                    <a:pt x="3032" y="243"/>
                  </a:cubicBezTo>
                  <a:lnTo>
                    <a:pt x="3032" y="243"/>
                  </a:lnTo>
                  <a:cubicBezTo>
                    <a:pt x="3029" y="243"/>
                    <a:pt x="3032" y="270"/>
                    <a:pt x="3043" y="323"/>
                  </a:cubicBezTo>
                  <a:cubicBezTo>
                    <a:pt x="3051" y="357"/>
                    <a:pt x="3055" y="375"/>
                    <a:pt x="3054" y="375"/>
                  </a:cubicBezTo>
                  <a:cubicBezTo>
                    <a:pt x="3053" y="375"/>
                    <a:pt x="3048" y="357"/>
                    <a:pt x="3037" y="323"/>
                  </a:cubicBezTo>
                  <a:cubicBezTo>
                    <a:pt x="3032" y="306"/>
                    <a:pt x="3030" y="298"/>
                    <a:pt x="3029" y="298"/>
                  </a:cubicBezTo>
                  <a:cubicBezTo>
                    <a:pt x="3027" y="298"/>
                    <a:pt x="3027" y="307"/>
                    <a:pt x="3027" y="326"/>
                  </a:cubicBezTo>
                  <a:cubicBezTo>
                    <a:pt x="3030" y="343"/>
                    <a:pt x="3030" y="352"/>
                    <a:pt x="3029" y="352"/>
                  </a:cubicBezTo>
                  <a:cubicBezTo>
                    <a:pt x="3027" y="352"/>
                    <a:pt x="3024" y="343"/>
                    <a:pt x="3021" y="326"/>
                  </a:cubicBezTo>
                  <a:cubicBezTo>
                    <a:pt x="3014" y="302"/>
                    <a:pt x="3006" y="277"/>
                    <a:pt x="3004" y="277"/>
                  </a:cubicBezTo>
                  <a:lnTo>
                    <a:pt x="3004" y="277"/>
                  </a:lnTo>
                  <a:cubicBezTo>
                    <a:pt x="3003" y="277"/>
                    <a:pt x="3004" y="282"/>
                    <a:pt x="3005" y="292"/>
                  </a:cubicBezTo>
                  <a:cubicBezTo>
                    <a:pt x="3005" y="292"/>
                    <a:pt x="2999" y="292"/>
                    <a:pt x="2990" y="257"/>
                  </a:cubicBezTo>
                  <a:cubicBezTo>
                    <a:pt x="2986" y="247"/>
                    <a:pt x="2984" y="243"/>
                    <a:pt x="2982" y="243"/>
                  </a:cubicBezTo>
                  <a:cubicBezTo>
                    <a:pt x="2977" y="243"/>
                    <a:pt x="2977" y="268"/>
                    <a:pt x="2977" y="295"/>
                  </a:cubicBezTo>
                  <a:cubicBezTo>
                    <a:pt x="2976" y="331"/>
                    <a:pt x="2973" y="349"/>
                    <a:pt x="2971" y="349"/>
                  </a:cubicBezTo>
                  <a:cubicBezTo>
                    <a:pt x="2968" y="349"/>
                    <a:pt x="2965" y="331"/>
                    <a:pt x="2962" y="295"/>
                  </a:cubicBezTo>
                  <a:cubicBezTo>
                    <a:pt x="2959" y="269"/>
                    <a:pt x="2955" y="258"/>
                    <a:pt x="2950" y="258"/>
                  </a:cubicBezTo>
                  <a:cubicBezTo>
                    <a:pt x="2943" y="258"/>
                    <a:pt x="2936" y="290"/>
                    <a:pt x="2940" y="336"/>
                  </a:cubicBezTo>
                  <a:cubicBezTo>
                    <a:pt x="2943" y="376"/>
                    <a:pt x="2945" y="393"/>
                    <a:pt x="2944" y="393"/>
                  </a:cubicBezTo>
                  <a:cubicBezTo>
                    <a:pt x="2944" y="393"/>
                    <a:pt x="2942" y="384"/>
                    <a:pt x="2940" y="370"/>
                  </a:cubicBezTo>
                  <a:cubicBezTo>
                    <a:pt x="2936" y="336"/>
                    <a:pt x="2930" y="336"/>
                    <a:pt x="2930" y="336"/>
                  </a:cubicBezTo>
                  <a:cubicBezTo>
                    <a:pt x="2924" y="336"/>
                    <a:pt x="2918" y="336"/>
                    <a:pt x="2915" y="301"/>
                  </a:cubicBezTo>
                  <a:cubicBezTo>
                    <a:pt x="2915" y="301"/>
                    <a:pt x="2908" y="301"/>
                    <a:pt x="2902" y="339"/>
                  </a:cubicBezTo>
                  <a:cubicBezTo>
                    <a:pt x="2902" y="367"/>
                    <a:pt x="2899" y="379"/>
                    <a:pt x="2894" y="379"/>
                  </a:cubicBezTo>
                  <a:cubicBezTo>
                    <a:pt x="2886" y="379"/>
                    <a:pt x="2874" y="349"/>
                    <a:pt x="2864" y="307"/>
                  </a:cubicBezTo>
                  <a:lnTo>
                    <a:pt x="2858" y="345"/>
                  </a:lnTo>
                  <a:cubicBezTo>
                    <a:pt x="2862" y="388"/>
                    <a:pt x="2864" y="418"/>
                    <a:pt x="2862" y="418"/>
                  </a:cubicBezTo>
                  <a:cubicBezTo>
                    <a:pt x="2861" y="418"/>
                    <a:pt x="2859" y="407"/>
                    <a:pt x="2855" y="379"/>
                  </a:cubicBezTo>
                  <a:cubicBezTo>
                    <a:pt x="2853" y="367"/>
                    <a:pt x="2850" y="354"/>
                    <a:pt x="2849" y="345"/>
                  </a:cubicBezTo>
                  <a:lnTo>
                    <a:pt x="2849" y="345"/>
                  </a:lnTo>
                  <a:cubicBezTo>
                    <a:pt x="2851" y="373"/>
                    <a:pt x="2848" y="385"/>
                    <a:pt x="2844" y="385"/>
                  </a:cubicBezTo>
                  <a:cubicBezTo>
                    <a:pt x="2836" y="385"/>
                    <a:pt x="2823" y="356"/>
                    <a:pt x="2817" y="314"/>
                  </a:cubicBezTo>
                  <a:cubicBezTo>
                    <a:pt x="2813" y="284"/>
                    <a:pt x="2811" y="278"/>
                    <a:pt x="2808" y="278"/>
                  </a:cubicBezTo>
                  <a:cubicBezTo>
                    <a:pt x="2807" y="278"/>
                    <a:pt x="2806" y="278"/>
                    <a:pt x="2805" y="279"/>
                  </a:cubicBezTo>
                  <a:lnTo>
                    <a:pt x="2811" y="314"/>
                  </a:lnTo>
                  <a:cubicBezTo>
                    <a:pt x="2817" y="348"/>
                    <a:pt x="2821" y="383"/>
                    <a:pt x="2817" y="386"/>
                  </a:cubicBezTo>
                  <a:cubicBezTo>
                    <a:pt x="2811" y="386"/>
                    <a:pt x="2805" y="386"/>
                    <a:pt x="2802" y="351"/>
                  </a:cubicBezTo>
                  <a:cubicBezTo>
                    <a:pt x="2793" y="327"/>
                    <a:pt x="2784" y="302"/>
                    <a:pt x="2782" y="302"/>
                  </a:cubicBezTo>
                  <a:lnTo>
                    <a:pt x="2782" y="302"/>
                  </a:lnTo>
                  <a:cubicBezTo>
                    <a:pt x="2781" y="302"/>
                    <a:pt x="2781" y="307"/>
                    <a:pt x="2783" y="317"/>
                  </a:cubicBezTo>
                  <a:cubicBezTo>
                    <a:pt x="2783" y="317"/>
                    <a:pt x="2780" y="317"/>
                    <a:pt x="2767" y="282"/>
                  </a:cubicBezTo>
                  <a:lnTo>
                    <a:pt x="2745" y="285"/>
                  </a:lnTo>
                  <a:cubicBezTo>
                    <a:pt x="2745" y="303"/>
                    <a:pt x="2743" y="312"/>
                    <a:pt x="2740" y="312"/>
                  </a:cubicBezTo>
                  <a:cubicBezTo>
                    <a:pt x="2737" y="312"/>
                    <a:pt x="2733" y="304"/>
                    <a:pt x="2730" y="285"/>
                  </a:cubicBezTo>
                  <a:cubicBezTo>
                    <a:pt x="2730" y="285"/>
                    <a:pt x="2717" y="289"/>
                    <a:pt x="2720" y="323"/>
                  </a:cubicBezTo>
                  <a:cubicBezTo>
                    <a:pt x="2718" y="323"/>
                    <a:pt x="2717" y="323"/>
                    <a:pt x="2715" y="323"/>
                  </a:cubicBezTo>
                  <a:cubicBezTo>
                    <a:pt x="2706" y="323"/>
                    <a:pt x="2701" y="321"/>
                    <a:pt x="2698" y="289"/>
                  </a:cubicBezTo>
                  <a:cubicBezTo>
                    <a:pt x="2695" y="272"/>
                    <a:pt x="2694" y="263"/>
                    <a:pt x="2693" y="263"/>
                  </a:cubicBezTo>
                  <a:cubicBezTo>
                    <a:pt x="2692" y="263"/>
                    <a:pt x="2692" y="272"/>
                    <a:pt x="2692" y="292"/>
                  </a:cubicBezTo>
                  <a:cubicBezTo>
                    <a:pt x="2698" y="326"/>
                    <a:pt x="2692" y="326"/>
                    <a:pt x="2686" y="326"/>
                  </a:cubicBezTo>
                  <a:lnTo>
                    <a:pt x="2676" y="329"/>
                  </a:lnTo>
                  <a:cubicBezTo>
                    <a:pt x="2683" y="364"/>
                    <a:pt x="2683" y="364"/>
                    <a:pt x="2676" y="364"/>
                  </a:cubicBezTo>
                  <a:cubicBezTo>
                    <a:pt x="2670" y="364"/>
                    <a:pt x="2648" y="332"/>
                    <a:pt x="2642" y="332"/>
                  </a:cubicBezTo>
                  <a:cubicBezTo>
                    <a:pt x="2626" y="332"/>
                    <a:pt x="2626" y="332"/>
                    <a:pt x="2639" y="367"/>
                  </a:cubicBezTo>
                  <a:cubicBezTo>
                    <a:pt x="2641" y="367"/>
                    <a:pt x="2645" y="385"/>
                    <a:pt x="2642" y="385"/>
                  </a:cubicBezTo>
                  <a:cubicBezTo>
                    <a:pt x="2640" y="385"/>
                    <a:pt x="2637" y="381"/>
                    <a:pt x="2633" y="370"/>
                  </a:cubicBezTo>
                  <a:cubicBezTo>
                    <a:pt x="2627" y="370"/>
                    <a:pt x="2606" y="338"/>
                    <a:pt x="2591" y="338"/>
                  </a:cubicBezTo>
                  <a:cubicBezTo>
                    <a:pt x="2590" y="338"/>
                    <a:pt x="2589" y="339"/>
                    <a:pt x="2589" y="339"/>
                  </a:cubicBezTo>
                  <a:cubicBezTo>
                    <a:pt x="2567" y="339"/>
                    <a:pt x="2567" y="339"/>
                    <a:pt x="2573" y="376"/>
                  </a:cubicBezTo>
                  <a:cubicBezTo>
                    <a:pt x="2581" y="411"/>
                    <a:pt x="2584" y="428"/>
                    <a:pt x="2583" y="428"/>
                  </a:cubicBezTo>
                  <a:cubicBezTo>
                    <a:pt x="2582" y="428"/>
                    <a:pt x="2576" y="411"/>
                    <a:pt x="2567" y="376"/>
                  </a:cubicBezTo>
                  <a:cubicBezTo>
                    <a:pt x="2554" y="336"/>
                    <a:pt x="2547" y="319"/>
                    <a:pt x="2545" y="319"/>
                  </a:cubicBezTo>
                  <a:cubicBezTo>
                    <a:pt x="2543" y="319"/>
                    <a:pt x="2543" y="328"/>
                    <a:pt x="2545" y="342"/>
                  </a:cubicBezTo>
                  <a:cubicBezTo>
                    <a:pt x="2545" y="379"/>
                    <a:pt x="2545" y="379"/>
                    <a:pt x="2542" y="379"/>
                  </a:cubicBezTo>
                  <a:cubicBezTo>
                    <a:pt x="2538" y="362"/>
                    <a:pt x="2535" y="354"/>
                    <a:pt x="2533" y="354"/>
                  </a:cubicBezTo>
                  <a:cubicBezTo>
                    <a:pt x="2530" y="354"/>
                    <a:pt x="2528" y="362"/>
                    <a:pt x="2526" y="379"/>
                  </a:cubicBezTo>
                  <a:cubicBezTo>
                    <a:pt x="2525" y="380"/>
                    <a:pt x="2523" y="381"/>
                    <a:pt x="2523" y="381"/>
                  </a:cubicBezTo>
                  <a:cubicBezTo>
                    <a:pt x="2519" y="381"/>
                    <a:pt x="2518" y="374"/>
                    <a:pt x="2513" y="345"/>
                  </a:cubicBezTo>
                  <a:lnTo>
                    <a:pt x="2504" y="348"/>
                  </a:lnTo>
                  <a:cubicBezTo>
                    <a:pt x="2504" y="380"/>
                    <a:pt x="2497" y="391"/>
                    <a:pt x="2488" y="391"/>
                  </a:cubicBezTo>
                  <a:cubicBezTo>
                    <a:pt x="2476" y="391"/>
                    <a:pt x="2461" y="372"/>
                    <a:pt x="2454" y="351"/>
                  </a:cubicBezTo>
                  <a:cubicBezTo>
                    <a:pt x="2454" y="351"/>
                    <a:pt x="2448" y="354"/>
                    <a:pt x="2448" y="389"/>
                  </a:cubicBezTo>
                  <a:cubicBezTo>
                    <a:pt x="2451" y="425"/>
                    <a:pt x="2452" y="443"/>
                    <a:pt x="2450" y="443"/>
                  </a:cubicBezTo>
                  <a:cubicBezTo>
                    <a:pt x="2448" y="443"/>
                    <a:pt x="2444" y="425"/>
                    <a:pt x="2438" y="389"/>
                  </a:cubicBezTo>
                  <a:cubicBezTo>
                    <a:pt x="2432" y="355"/>
                    <a:pt x="2429" y="337"/>
                    <a:pt x="2428" y="337"/>
                  </a:cubicBezTo>
                  <a:lnTo>
                    <a:pt x="2428" y="337"/>
                  </a:lnTo>
                  <a:cubicBezTo>
                    <a:pt x="2427" y="337"/>
                    <a:pt x="2429" y="355"/>
                    <a:pt x="2432" y="392"/>
                  </a:cubicBezTo>
                  <a:cubicBezTo>
                    <a:pt x="2432" y="407"/>
                    <a:pt x="2427" y="416"/>
                    <a:pt x="2422" y="416"/>
                  </a:cubicBezTo>
                  <a:cubicBezTo>
                    <a:pt x="2414" y="416"/>
                    <a:pt x="2404" y="399"/>
                    <a:pt x="2401" y="357"/>
                  </a:cubicBezTo>
                  <a:lnTo>
                    <a:pt x="2388" y="289"/>
                  </a:lnTo>
                  <a:cubicBezTo>
                    <a:pt x="2388" y="323"/>
                    <a:pt x="2382" y="323"/>
                    <a:pt x="2382" y="323"/>
                  </a:cubicBezTo>
                  <a:cubicBezTo>
                    <a:pt x="2388" y="361"/>
                    <a:pt x="2385" y="361"/>
                    <a:pt x="2366" y="361"/>
                  </a:cubicBezTo>
                  <a:cubicBezTo>
                    <a:pt x="2357" y="364"/>
                    <a:pt x="2341" y="401"/>
                    <a:pt x="2329" y="401"/>
                  </a:cubicBezTo>
                  <a:cubicBezTo>
                    <a:pt x="2326" y="402"/>
                    <a:pt x="2324" y="403"/>
                    <a:pt x="2321" y="403"/>
                  </a:cubicBezTo>
                  <a:cubicBezTo>
                    <a:pt x="2312" y="403"/>
                    <a:pt x="2301" y="396"/>
                    <a:pt x="2291" y="370"/>
                  </a:cubicBezTo>
                  <a:cubicBezTo>
                    <a:pt x="2288" y="370"/>
                    <a:pt x="2282" y="373"/>
                    <a:pt x="2275" y="408"/>
                  </a:cubicBezTo>
                  <a:cubicBezTo>
                    <a:pt x="2275" y="427"/>
                    <a:pt x="2273" y="436"/>
                    <a:pt x="2270" y="436"/>
                  </a:cubicBezTo>
                  <a:cubicBezTo>
                    <a:pt x="2266" y="436"/>
                    <a:pt x="2263" y="428"/>
                    <a:pt x="2260" y="411"/>
                  </a:cubicBezTo>
                  <a:lnTo>
                    <a:pt x="2253" y="411"/>
                  </a:lnTo>
                  <a:cubicBezTo>
                    <a:pt x="2250" y="448"/>
                    <a:pt x="2244" y="448"/>
                    <a:pt x="2244" y="448"/>
                  </a:cubicBezTo>
                  <a:cubicBezTo>
                    <a:pt x="2239" y="424"/>
                    <a:pt x="2234" y="398"/>
                    <a:pt x="2230" y="398"/>
                  </a:cubicBezTo>
                  <a:cubicBezTo>
                    <a:pt x="2229" y="398"/>
                    <a:pt x="2228" y="403"/>
                    <a:pt x="2228" y="414"/>
                  </a:cubicBezTo>
                  <a:cubicBezTo>
                    <a:pt x="2231" y="448"/>
                    <a:pt x="2228" y="448"/>
                    <a:pt x="2216" y="451"/>
                  </a:cubicBezTo>
                  <a:cubicBezTo>
                    <a:pt x="2210" y="439"/>
                    <a:pt x="2182" y="433"/>
                    <a:pt x="2150" y="433"/>
                  </a:cubicBezTo>
                  <a:cubicBezTo>
                    <a:pt x="2094" y="433"/>
                    <a:pt x="2024" y="450"/>
                    <a:pt x="2028" y="473"/>
                  </a:cubicBezTo>
                  <a:lnTo>
                    <a:pt x="2012" y="473"/>
                  </a:lnTo>
                  <a:lnTo>
                    <a:pt x="1996" y="477"/>
                  </a:lnTo>
                  <a:cubicBezTo>
                    <a:pt x="1991" y="447"/>
                    <a:pt x="1984" y="436"/>
                    <a:pt x="1977" y="436"/>
                  </a:cubicBezTo>
                  <a:cubicBezTo>
                    <a:pt x="1968" y="436"/>
                    <a:pt x="1958" y="458"/>
                    <a:pt x="1952" y="480"/>
                  </a:cubicBezTo>
                  <a:cubicBezTo>
                    <a:pt x="1952" y="517"/>
                    <a:pt x="1946" y="517"/>
                    <a:pt x="1940" y="517"/>
                  </a:cubicBezTo>
                  <a:cubicBezTo>
                    <a:pt x="1935" y="478"/>
                    <a:pt x="1927" y="461"/>
                    <a:pt x="1920" y="461"/>
                  </a:cubicBezTo>
                  <a:cubicBezTo>
                    <a:pt x="1916" y="461"/>
                    <a:pt x="1911" y="470"/>
                    <a:pt x="1909" y="486"/>
                  </a:cubicBezTo>
                  <a:cubicBezTo>
                    <a:pt x="1912" y="522"/>
                    <a:pt x="1912" y="540"/>
                    <a:pt x="1909" y="540"/>
                  </a:cubicBezTo>
                  <a:cubicBezTo>
                    <a:pt x="1907" y="540"/>
                    <a:pt x="1902" y="522"/>
                    <a:pt x="1896" y="486"/>
                  </a:cubicBezTo>
                  <a:cubicBezTo>
                    <a:pt x="1892" y="455"/>
                    <a:pt x="1887" y="438"/>
                    <a:pt x="1884" y="438"/>
                  </a:cubicBezTo>
                  <a:cubicBezTo>
                    <a:pt x="1879" y="438"/>
                    <a:pt x="1877" y="464"/>
                    <a:pt x="1880" y="524"/>
                  </a:cubicBezTo>
                  <a:cubicBezTo>
                    <a:pt x="1880" y="543"/>
                    <a:pt x="1880" y="552"/>
                    <a:pt x="1879" y="552"/>
                  </a:cubicBezTo>
                  <a:cubicBezTo>
                    <a:pt x="1878" y="552"/>
                    <a:pt x="1876" y="544"/>
                    <a:pt x="1871" y="527"/>
                  </a:cubicBezTo>
                  <a:cubicBezTo>
                    <a:pt x="1862" y="485"/>
                    <a:pt x="1856" y="467"/>
                    <a:pt x="1854" y="467"/>
                  </a:cubicBezTo>
                  <a:lnTo>
                    <a:pt x="1854" y="467"/>
                  </a:lnTo>
                  <a:cubicBezTo>
                    <a:pt x="1852" y="467"/>
                    <a:pt x="1853" y="476"/>
                    <a:pt x="1855" y="492"/>
                  </a:cubicBezTo>
                  <a:cubicBezTo>
                    <a:pt x="1858" y="527"/>
                    <a:pt x="1858" y="545"/>
                    <a:pt x="1855" y="545"/>
                  </a:cubicBezTo>
                  <a:cubicBezTo>
                    <a:pt x="1852" y="545"/>
                    <a:pt x="1846" y="528"/>
                    <a:pt x="1837" y="492"/>
                  </a:cubicBezTo>
                  <a:cubicBezTo>
                    <a:pt x="1826" y="458"/>
                    <a:pt x="1820" y="441"/>
                    <a:pt x="1818" y="441"/>
                  </a:cubicBezTo>
                  <a:lnTo>
                    <a:pt x="1818" y="441"/>
                  </a:lnTo>
                  <a:cubicBezTo>
                    <a:pt x="1816" y="441"/>
                    <a:pt x="1818" y="459"/>
                    <a:pt x="1821" y="495"/>
                  </a:cubicBezTo>
                  <a:cubicBezTo>
                    <a:pt x="1824" y="532"/>
                    <a:pt x="1820" y="550"/>
                    <a:pt x="1813" y="550"/>
                  </a:cubicBezTo>
                  <a:cubicBezTo>
                    <a:pt x="1807" y="550"/>
                    <a:pt x="1797" y="533"/>
                    <a:pt x="1790" y="498"/>
                  </a:cubicBezTo>
                  <a:cubicBezTo>
                    <a:pt x="1785" y="498"/>
                    <a:pt x="1780" y="483"/>
                    <a:pt x="1777" y="483"/>
                  </a:cubicBezTo>
                  <a:cubicBezTo>
                    <a:pt x="1776" y="483"/>
                    <a:pt x="1776" y="487"/>
                    <a:pt x="1777" y="498"/>
                  </a:cubicBezTo>
                  <a:lnTo>
                    <a:pt x="1768" y="464"/>
                  </a:lnTo>
                  <a:lnTo>
                    <a:pt x="1758" y="467"/>
                  </a:lnTo>
                  <a:lnTo>
                    <a:pt x="1761" y="502"/>
                  </a:lnTo>
                  <a:cubicBezTo>
                    <a:pt x="1758" y="502"/>
                    <a:pt x="1721" y="473"/>
                    <a:pt x="1685" y="473"/>
                  </a:cubicBezTo>
                  <a:cubicBezTo>
                    <a:pt x="1683" y="473"/>
                    <a:pt x="1682" y="473"/>
                    <a:pt x="1680" y="473"/>
                  </a:cubicBezTo>
                  <a:cubicBezTo>
                    <a:pt x="1620" y="480"/>
                    <a:pt x="1611" y="483"/>
                    <a:pt x="1620" y="517"/>
                  </a:cubicBezTo>
                  <a:cubicBezTo>
                    <a:pt x="1630" y="552"/>
                    <a:pt x="1631" y="570"/>
                    <a:pt x="1628" y="570"/>
                  </a:cubicBezTo>
                  <a:cubicBezTo>
                    <a:pt x="1626" y="570"/>
                    <a:pt x="1619" y="553"/>
                    <a:pt x="1611" y="517"/>
                  </a:cubicBezTo>
                  <a:cubicBezTo>
                    <a:pt x="1605" y="517"/>
                    <a:pt x="1589" y="486"/>
                    <a:pt x="1580" y="486"/>
                  </a:cubicBezTo>
                  <a:cubicBezTo>
                    <a:pt x="1578" y="486"/>
                    <a:pt x="1576" y="486"/>
                    <a:pt x="1574" y="486"/>
                  </a:cubicBezTo>
                  <a:cubicBezTo>
                    <a:pt x="1564" y="486"/>
                    <a:pt x="1557" y="484"/>
                    <a:pt x="1551" y="451"/>
                  </a:cubicBezTo>
                  <a:lnTo>
                    <a:pt x="1545" y="455"/>
                  </a:lnTo>
                  <a:cubicBezTo>
                    <a:pt x="1545" y="498"/>
                    <a:pt x="1534" y="517"/>
                    <a:pt x="1520" y="517"/>
                  </a:cubicBezTo>
                  <a:cubicBezTo>
                    <a:pt x="1511" y="517"/>
                    <a:pt x="1500" y="509"/>
                    <a:pt x="1492" y="495"/>
                  </a:cubicBezTo>
                  <a:cubicBezTo>
                    <a:pt x="1479" y="495"/>
                    <a:pt x="1476" y="498"/>
                    <a:pt x="1470" y="533"/>
                  </a:cubicBezTo>
                  <a:cubicBezTo>
                    <a:pt x="1467" y="552"/>
                    <a:pt x="1465" y="562"/>
                    <a:pt x="1463" y="562"/>
                  </a:cubicBezTo>
                  <a:cubicBezTo>
                    <a:pt x="1461" y="562"/>
                    <a:pt x="1459" y="553"/>
                    <a:pt x="1454" y="536"/>
                  </a:cubicBezTo>
                  <a:cubicBezTo>
                    <a:pt x="1451" y="516"/>
                    <a:pt x="1437" y="497"/>
                    <a:pt x="1428" y="497"/>
                  </a:cubicBezTo>
                  <a:cubicBezTo>
                    <a:pt x="1421" y="497"/>
                    <a:pt x="1417" y="508"/>
                    <a:pt x="1423" y="539"/>
                  </a:cubicBezTo>
                  <a:lnTo>
                    <a:pt x="1410" y="505"/>
                  </a:lnTo>
                  <a:cubicBezTo>
                    <a:pt x="1408" y="495"/>
                    <a:pt x="1406" y="491"/>
                    <a:pt x="1404" y="491"/>
                  </a:cubicBezTo>
                  <a:cubicBezTo>
                    <a:pt x="1401" y="491"/>
                    <a:pt x="1402" y="516"/>
                    <a:pt x="1404" y="542"/>
                  </a:cubicBezTo>
                  <a:cubicBezTo>
                    <a:pt x="1410" y="573"/>
                    <a:pt x="1412" y="590"/>
                    <a:pt x="1410" y="590"/>
                  </a:cubicBezTo>
                  <a:cubicBezTo>
                    <a:pt x="1408" y="590"/>
                    <a:pt x="1400" y="565"/>
                    <a:pt x="1388" y="508"/>
                  </a:cubicBezTo>
                  <a:cubicBezTo>
                    <a:pt x="1383" y="466"/>
                    <a:pt x="1379" y="448"/>
                    <a:pt x="1377" y="448"/>
                  </a:cubicBezTo>
                  <a:lnTo>
                    <a:pt x="1377" y="448"/>
                  </a:lnTo>
                  <a:cubicBezTo>
                    <a:pt x="1376" y="448"/>
                    <a:pt x="1376" y="458"/>
                    <a:pt x="1379" y="473"/>
                  </a:cubicBezTo>
                  <a:cubicBezTo>
                    <a:pt x="1379" y="498"/>
                    <a:pt x="1379" y="524"/>
                    <a:pt x="1375" y="524"/>
                  </a:cubicBezTo>
                  <a:cubicBezTo>
                    <a:pt x="1373" y="524"/>
                    <a:pt x="1370" y="519"/>
                    <a:pt x="1366" y="508"/>
                  </a:cubicBezTo>
                  <a:cubicBezTo>
                    <a:pt x="1363" y="511"/>
                    <a:pt x="1357" y="511"/>
                    <a:pt x="1366" y="580"/>
                  </a:cubicBezTo>
                  <a:cubicBezTo>
                    <a:pt x="1373" y="618"/>
                    <a:pt x="1366" y="618"/>
                    <a:pt x="1363" y="618"/>
                  </a:cubicBezTo>
                  <a:cubicBezTo>
                    <a:pt x="1357" y="596"/>
                    <a:pt x="1357" y="571"/>
                    <a:pt x="1357" y="545"/>
                  </a:cubicBezTo>
                  <a:lnTo>
                    <a:pt x="1345" y="549"/>
                  </a:lnTo>
                  <a:cubicBezTo>
                    <a:pt x="1329" y="527"/>
                    <a:pt x="1319" y="505"/>
                    <a:pt x="1319" y="480"/>
                  </a:cubicBezTo>
                  <a:cubicBezTo>
                    <a:pt x="1314" y="465"/>
                    <a:pt x="1310" y="457"/>
                    <a:pt x="1308" y="457"/>
                  </a:cubicBezTo>
                  <a:lnTo>
                    <a:pt x="1308" y="457"/>
                  </a:lnTo>
                  <a:cubicBezTo>
                    <a:pt x="1306" y="457"/>
                    <a:pt x="1308" y="474"/>
                    <a:pt x="1319" y="514"/>
                  </a:cubicBezTo>
                  <a:cubicBezTo>
                    <a:pt x="1329" y="586"/>
                    <a:pt x="1329" y="586"/>
                    <a:pt x="1319" y="586"/>
                  </a:cubicBezTo>
                  <a:cubicBezTo>
                    <a:pt x="1313" y="586"/>
                    <a:pt x="1307" y="586"/>
                    <a:pt x="1304" y="552"/>
                  </a:cubicBezTo>
                  <a:cubicBezTo>
                    <a:pt x="1298" y="517"/>
                    <a:pt x="1298" y="517"/>
                    <a:pt x="1285" y="517"/>
                  </a:cubicBezTo>
                  <a:cubicBezTo>
                    <a:pt x="1269" y="520"/>
                    <a:pt x="1269" y="627"/>
                    <a:pt x="1276" y="699"/>
                  </a:cubicBezTo>
                  <a:cubicBezTo>
                    <a:pt x="1282" y="735"/>
                    <a:pt x="1285" y="753"/>
                    <a:pt x="1285" y="753"/>
                  </a:cubicBezTo>
                  <a:cubicBezTo>
                    <a:pt x="1284" y="753"/>
                    <a:pt x="1280" y="735"/>
                    <a:pt x="1272" y="699"/>
                  </a:cubicBezTo>
                  <a:cubicBezTo>
                    <a:pt x="1266" y="665"/>
                    <a:pt x="1260" y="665"/>
                    <a:pt x="1254" y="665"/>
                  </a:cubicBezTo>
                  <a:cubicBezTo>
                    <a:pt x="1250" y="630"/>
                    <a:pt x="1254" y="630"/>
                    <a:pt x="1260" y="630"/>
                  </a:cubicBezTo>
                  <a:lnTo>
                    <a:pt x="1254" y="592"/>
                  </a:lnTo>
                  <a:cubicBezTo>
                    <a:pt x="1246" y="558"/>
                    <a:pt x="1240" y="541"/>
                    <a:pt x="1238" y="541"/>
                  </a:cubicBezTo>
                  <a:lnTo>
                    <a:pt x="1238" y="541"/>
                  </a:lnTo>
                  <a:cubicBezTo>
                    <a:pt x="1235" y="541"/>
                    <a:pt x="1235" y="559"/>
                    <a:pt x="1238" y="596"/>
                  </a:cubicBezTo>
                  <a:cubicBezTo>
                    <a:pt x="1238" y="613"/>
                    <a:pt x="1238" y="621"/>
                    <a:pt x="1237" y="621"/>
                  </a:cubicBezTo>
                  <a:cubicBezTo>
                    <a:pt x="1236" y="621"/>
                    <a:pt x="1233" y="613"/>
                    <a:pt x="1229" y="596"/>
                  </a:cubicBezTo>
                  <a:cubicBezTo>
                    <a:pt x="1220" y="571"/>
                    <a:pt x="1212" y="547"/>
                    <a:pt x="1210" y="547"/>
                  </a:cubicBezTo>
                  <a:cubicBezTo>
                    <a:pt x="1209" y="547"/>
                    <a:pt x="1209" y="551"/>
                    <a:pt x="1210" y="561"/>
                  </a:cubicBezTo>
                  <a:cubicBezTo>
                    <a:pt x="1210" y="561"/>
                    <a:pt x="1210" y="561"/>
                    <a:pt x="1209" y="561"/>
                  </a:cubicBezTo>
                  <a:cubicBezTo>
                    <a:pt x="1207" y="561"/>
                    <a:pt x="1198" y="559"/>
                    <a:pt x="1188" y="530"/>
                  </a:cubicBezTo>
                  <a:cubicBezTo>
                    <a:pt x="1178" y="530"/>
                    <a:pt x="1172" y="530"/>
                    <a:pt x="1178" y="567"/>
                  </a:cubicBezTo>
                  <a:cubicBezTo>
                    <a:pt x="1185" y="602"/>
                    <a:pt x="1178" y="602"/>
                    <a:pt x="1172" y="602"/>
                  </a:cubicBezTo>
                  <a:cubicBezTo>
                    <a:pt x="1169" y="605"/>
                    <a:pt x="1163" y="605"/>
                    <a:pt x="1169" y="639"/>
                  </a:cubicBezTo>
                  <a:cubicBezTo>
                    <a:pt x="1172" y="674"/>
                    <a:pt x="1175" y="712"/>
                    <a:pt x="1163" y="712"/>
                  </a:cubicBezTo>
                  <a:cubicBezTo>
                    <a:pt x="1160" y="727"/>
                    <a:pt x="1159" y="737"/>
                    <a:pt x="1157" y="737"/>
                  </a:cubicBezTo>
                  <a:cubicBezTo>
                    <a:pt x="1154" y="737"/>
                    <a:pt x="1150" y="719"/>
                    <a:pt x="1141" y="677"/>
                  </a:cubicBezTo>
                  <a:cubicBezTo>
                    <a:pt x="1136" y="651"/>
                    <a:pt x="1133" y="644"/>
                    <a:pt x="1129" y="644"/>
                  </a:cubicBezTo>
                  <a:cubicBezTo>
                    <a:pt x="1128" y="644"/>
                    <a:pt x="1127" y="645"/>
                    <a:pt x="1125" y="646"/>
                  </a:cubicBezTo>
                  <a:cubicBezTo>
                    <a:pt x="1125" y="646"/>
                    <a:pt x="1119" y="646"/>
                    <a:pt x="1109" y="611"/>
                  </a:cubicBezTo>
                  <a:cubicBezTo>
                    <a:pt x="1106" y="601"/>
                    <a:pt x="1104" y="597"/>
                    <a:pt x="1103" y="597"/>
                  </a:cubicBezTo>
                  <a:lnTo>
                    <a:pt x="1103" y="597"/>
                  </a:lnTo>
                  <a:cubicBezTo>
                    <a:pt x="1101" y="597"/>
                    <a:pt x="1105" y="621"/>
                    <a:pt x="1109" y="646"/>
                  </a:cubicBezTo>
                  <a:cubicBezTo>
                    <a:pt x="1116" y="680"/>
                    <a:pt x="1119" y="718"/>
                    <a:pt x="1119" y="718"/>
                  </a:cubicBezTo>
                  <a:cubicBezTo>
                    <a:pt x="1106" y="683"/>
                    <a:pt x="1097" y="649"/>
                    <a:pt x="1091" y="611"/>
                  </a:cubicBezTo>
                  <a:cubicBezTo>
                    <a:pt x="1083" y="577"/>
                    <a:pt x="1079" y="560"/>
                    <a:pt x="1079" y="560"/>
                  </a:cubicBezTo>
                  <a:lnTo>
                    <a:pt x="1079" y="560"/>
                  </a:lnTo>
                  <a:cubicBezTo>
                    <a:pt x="1078" y="560"/>
                    <a:pt x="1081" y="577"/>
                    <a:pt x="1088" y="611"/>
                  </a:cubicBezTo>
                  <a:cubicBezTo>
                    <a:pt x="1092" y="638"/>
                    <a:pt x="1093" y="663"/>
                    <a:pt x="1087" y="663"/>
                  </a:cubicBezTo>
                  <a:cubicBezTo>
                    <a:pt x="1084" y="663"/>
                    <a:pt x="1080" y="659"/>
                    <a:pt x="1075" y="649"/>
                  </a:cubicBezTo>
                  <a:cubicBezTo>
                    <a:pt x="1073" y="650"/>
                    <a:pt x="1070" y="650"/>
                    <a:pt x="1068" y="650"/>
                  </a:cubicBezTo>
                  <a:cubicBezTo>
                    <a:pt x="1060" y="650"/>
                    <a:pt x="1052" y="644"/>
                    <a:pt x="1050" y="618"/>
                  </a:cubicBezTo>
                  <a:cubicBezTo>
                    <a:pt x="1046" y="606"/>
                    <a:pt x="1043" y="602"/>
                    <a:pt x="1041" y="602"/>
                  </a:cubicBezTo>
                  <a:cubicBezTo>
                    <a:pt x="1037" y="602"/>
                    <a:pt x="1037" y="618"/>
                    <a:pt x="1037" y="618"/>
                  </a:cubicBezTo>
                  <a:cubicBezTo>
                    <a:pt x="1037" y="637"/>
                    <a:pt x="1037" y="646"/>
                    <a:pt x="1033" y="646"/>
                  </a:cubicBezTo>
                  <a:cubicBezTo>
                    <a:pt x="1029" y="646"/>
                    <a:pt x="1023" y="638"/>
                    <a:pt x="1012" y="621"/>
                  </a:cubicBezTo>
                  <a:cubicBezTo>
                    <a:pt x="992" y="587"/>
                    <a:pt x="982" y="569"/>
                    <a:pt x="978" y="569"/>
                  </a:cubicBezTo>
                  <a:lnTo>
                    <a:pt x="978" y="569"/>
                  </a:lnTo>
                  <a:cubicBezTo>
                    <a:pt x="975" y="569"/>
                    <a:pt x="978" y="587"/>
                    <a:pt x="984" y="624"/>
                  </a:cubicBezTo>
                  <a:cubicBezTo>
                    <a:pt x="988" y="644"/>
                    <a:pt x="991" y="665"/>
                    <a:pt x="990" y="665"/>
                  </a:cubicBezTo>
                  <a:cubicBezTo>
                    <a:pt x="989" y="665"/>
                    <a:pt x="986" y="654"/>
                    <a:pt x="978" y="624"/>
                  </a:cubicBezTo>
                  <a:cubicBezTo>
                    <a:pt x="975" y="614"/>
                    <a:pt x="973" y="610"/>
                    <a:pt x="972" y="610"/>
                  </a:cubicBezTo>
                  <a:cubicBezTo>
                    <a:pt x="968" y="610"/>
                    <a:pt x="967" y="637"/>
                    <a:pt x="962" y="661"/>
                  </a:cubicBezTo>
                  <a:cubicBezTo>
                    <a:pt x="965" y="708"/>
                    <a:pt x="972" y="759"/>
                    <a:pt x="981" y="806"/>
                  </a:cubicBezTo>
                  <a:cubicBezTo>
                    <a:pt x="986" y="846"/>
                    <a:pt x="989" y="863"/>
                    <a:pt x="987" y="863"/>
                  </a:cubicBezTo>
                  <a:cubicBezTo>
                    <a:pt x="985" y="863"/>
                    <a:pt x="981" y="854"/>
                    <a:pt x="975" y="840"/>
                  </a:cubicBezTo>
                  <a:cubicBezTo>
                    <a:pt x="968" y="840"/>
                    <a:pt x="959" y="806"/>
                    <a:pt x="953" y="771"/>
                  </a:cubicBezTo>
                  <a:cubicBezTo>
                    <a:pt x="947" y="737"/>
                    <a:pt x="953" y="737"/>
                    <a:pt x="953" y="737"/>
                  </a:cubicBezTo>
                  <a:lnTo>
                    <a:pt x="959" y="734"/>
                  </a:lnTo>
                  <a:cubicBezTo>
                    <a:pt x="953" y="699"/>
                    <a:pt x="947" y="665"/>
                    <a:pt x="934" y="665"/>
                  </a:cubicBezTo>
                  <a:cubicBezTo>
                    <a:pt x="929" y="648"/>
                    <a:pt x="926" y="639"/>
                    <a:pt x="924" y="639"/>
                  </a:cubicBezTo>
                  <a:lnTo>
                    <a:pt x="924" y="639"/>
                  </a:lnTo>
                  <a:cubicBezTo>
                    <a:pt x="921" y="639"/>
                    <a:pt x="921" y="648"/>
                    <a:pt x="925" y="668"/>
                  </a:cubicBezTo>
                  <a:cubicBezTo>
                    <a:pt x="912" y="633"/>
                    <a:pt x="903" y="633"/>
                    <a:pt x="893" y="633"/>
                  </a:cubicBezTo>
                  <a:cubicBezTo>
                    <a:pt x="890" y="634"/>
                    <a:pt x="887" y="635"/>
                    <a:pt x="884" y="635"/>
                  </a:cubicBezTo>
                  <a:cubicBezTo>
                    <a:pt x="874" y="635"/>
                    <a:pt x="862" y="628"/>
                    <a:pt x="853" y="602"/>
                  </a:cubicBezTo>
                  <a:cubicBezTo>
                    <a:pt x="843" y="605"/>
                    <a:pt x="837" y="605"/>
                    <a:pt x="843" y="639"/>
                  </a:cubicBezTo>
                  <a:cubicBezTo>
                    <a:pt x="851" y="682"/>
                    <a:pt x="851" y="700"/>
                    <a:pt x="850" y="700"/>
                  </a:cubicBezTo>
                  <a:cubicBezTo>
                    <a:pt x="848" y="700"/>
                    <a:pt x="846" y="691"/>
                    <a:pt x="843" y="677"/>
                  </a:cubicBezTo>
                  <a:cubicBezTo>
                    <a:pt x="834" y="634"/>
                    <a:pt x="803" y="607"/>
                    <a:pt x="781" y="607"/>
                  </a:cubicBezTo>
                  <a:cubicBezTo>
                    <a:pt x="766" y="607"/>
                    <a:pt x="754" y="620"/>
                    <a:pt x="755" y="649"/>
                  </a:cubicBezTo>
                  <a:lnTo>
                    <a:pt x="746" y="649"/>
                  </a:lnTo>
                  <a:cubicBezTo>
                    <a:pt x="739" y="634"/>
                    <a:pt x="727" y="627"/>
                    <a:pt x="717" y="627"/>
                  </a:cubicBezTo>
                  <a:cubicBezTo>
                    <a:pt x="706" y="627"/>
                    <a:pt x="696" y="637"/>
                    <a:pt x="696" y="655"/>
                  </a:cubicBezTo>
                  <a:lnTo>
                    <a:pt x="680" y="658"/>
                  </a:lnTo>
                  <a:cubicBezTo>
                    <a:pt x="672" y="641"/>
                    <a:pt x="667" y="633"/>
                    <a:pt x="664" y="633"/>
                  </a:cubicBezTo>
                  <a:cubicBezTo>
                    <a:pt x="660" y="633"/>
                    <a:pt x="658" y="642"/>
                    <a:pt x="658" y="661"/>
                  </a:cubicBezTo>
                  <a:cubicBezTo>
                    <a:pt x="658" y="686"/>
                    <a:pt x="661" y="710"/>
                    <a:pt x="661" y="710"/>
                  </a:cubicBezTo>
                  <a:cubicBezTo>
                    <a:pt x="661" y="710"/>
                    <a:pt x="660" y="706"/>
                    <a:pt x="658" y="696"/>
                  </a:cubicBezTo>
                  <a:cubicBezTo>
                    <a:pt x="656" y="669"/>
                    <a:pt x="648" y="663"/>
                    <a:pt x="634" y="663"/>
                  </a:cubicBezTo>
                  <a:cubicBezTo>
                    <a:pt x="630" y="663"/>
                    <a:pt x="626" y="664"/>
                    <a:pt x="621" y="665"/>
                  </a:cubicBezTo>
                  <a:cubicBezTo>
                    <a:pt x="599" y="668"/>
                    <a:pt x="599" y="668"/>
                    <a:pt x="611" y="702"/>
                  </a:cubicBezTo>
                  <a:cubicBezTo>
                    <a:pt x="606" y="714"/>
                    <a:pt x="603" y="718"/>
                    <a:pt x="599" y="718"/>
                  </a:cubicBezTo>
                  <a:cubicBezTo>
                    <a:pt x="592" y="718"/>
                    <a:pt x="587" y="694"/>
                    <a:pt x="583" y="668"/>
                  </a:cubicBezTo>
                  <a:cubicBezTo>
                    <a:pt x="580" y="636"/>
                    <a:pt x="577" y="619"/>
                    <a:pt x="575" y="619"/>
                  </a:cubicBezTo>
                  <a:lnTo>
                    <a:pt x="575" y="619"/>
                  </a:lnTo>
                  <a:cubicBezTo>
                    <a:pt x="573" y="619"/>
                    <a:pt x="573" y="646"/>
                    <a:pt x="580" y="705"/>
                  </a:cubicBezTo>
                  <a:cubicBezTo>
                    <a:pt x="582" y="748"/>
                    <a:pt x="579" y="765"/>
                    <a:pt x="576" y="765"/>
                  </a:cubicBezTo>
                  <a:cubicBezTo>
                    <a:pt x="573" y="765"/>
                    <a:pt x="570" y="757"/>
                    <a:pt x="567" y="743"/>
                  </a:cubicBezTo>
                  <a:cubicBezTo>
                    <a:pt x="561" y="705"/>
                    <a:pt x="567" y="705"/>
                    <a:pt x="574" y="705"/>
                  </a:cubicBezTo>
                  <a:cubicBezTo>
                    <a:pt x="574" y="705"/>
                    <a:pt x="567" y="671"/>
                    <a:pt x="561" y="636"/>
                  </a:cubicBezTo>
                  <a:cubicBezTo>
                    <a:pt x="555" y="636"/>
                    <a:pt x="555" y="636"/>
                    <a:pt x="558" y="671"/>
                  </a:cubicBezTo>
                  <a:cubicBezTo>
                    <a:pt x="558" y="671"/>
                    <a:pt x="552" y="671"/>
                    <a:pt x="552" y="708"/>
                  </a:cubicBezTo>
                  <a:cubicBezTo>
                    <a:pt x="552" y="743"/>
                    <a:pt x="558" y="781"/>
                    <a:pt x="567" y="815"/>
                  </a:cubicBezTo>
                  <a:cubicBezTo>
                    <a:pt x="580" y="849"/>
                    <a:pt x="574" y="849"/>
                    <a:pt x="567" y="849"/>
                  </a:cubicBezTo>
                  <a:cubicBezTo>
                    <a:pt x="555" y="818"/>
                    <a:pt x="545" y="781"/>
                    <a:pt x="545" y="746"/>
                  </a:cubicBezTo>
                  <a:cubicBezTo>
                    <a:pt x="552" y="743"/>
                    <a:pt x="545" y="708"/>
                    <a:pt x="539" y="674"/>
                  </a:cubicBezTo>
                  <a:cubicBezTo>
                    <a:pt x="539" y="667"/>
                    <a:pt x="538" y="664"/>
                    <a:pt x="536" y="664"/>
                  </a:cubicBezTo>
                  <a:cubicBezTo>
                    <a:pt x="531" y="664"/>
                    <a:pt x="522" y="715"/>
                    <a:pt x="523" y="769"/>
                  </a:cubicBezTo>
                  <a:lnTo>
                    <a:pt x="523" y="769"/>
                  </a:lnTo>
                  <a:cubicBezTo>
                    <a:pt x="522" y="763"/>
                    <a:pt x="521" y="757"/>
                    <a:pt x="520" y="749"/>
                  </a:cubicBezTo>
                  <a:cubicBezTo>
                    <a:pt x="515" y="717"/>
                    <a:pt x="505" y="715"/>
                    <a:pt x="496" y="715"/>
                  </a:cubicBezTo>
                  <a:cubicBezTo>
                    <a:pt x="495" y="715"/>
                    <a:pt x="493" y="715"/>
                    <a:pt x="492" y="715"/>
                  </a:cubicBezTo>
                  <a:cubicBezTo>
                    <a:pt x="480" y="715"/>
                    <a:pt x="476" y="718"/>
                    <a:pt x="483" y="752"/>
                  </a:cubicBezTo>
                  <a:cubicBezTo>
                    <a:pt x="486" y="787"/>
                    <a:pt x="492" y="821"/>
                    <a:pt x="486" y="824"/>
                  </a:cubicBezTo>
                  <a:cubicBezTo>
                    <a:pt x="486" y="824"/>
                    <a:pt x="486" y="824"/>
                    <a:pt x="487" y="824"/>
                  </a:cubicBezTo>
                  <a:cubicBezTo>
                    <a:pt x="493" y="824"/>
                    <a:pt x="499" y="860"/>
                    <a:pt x="505" y="893"/>
                  </a:cubicBezTo>
                  <a:cubicBezTo>
                    <a:pt x="492" y="871"/>
                    <a:pt x="483" y="846"/>
                    <a:pt x="476" y="824"/>
                  </a:cubicBezTo>
                  <a:cubicBezTo>
                    <a:pt x="455" y="758"/>
                    <a:pt x="440" y="724"/>
                    <a:pt x="420" y="724"/>
                  </a:cubicBezTo>
                  <a:cubicBezTo>
                    <a:pt x="419" y="724"/>
                    <a:pt x="418" y="724"/>
                    <a:pt x="417" y="724"/>
                  </a:cubicBezTo>
                  <a:cubicBezTo>
                    <a:pt x="415" y="724"/>
                    <a:pt x="413" y="724"/>
                    <a:pt x="411" y="724"/>
                  </a:cubicBezTo>
                  <a:cubicBezTo>
                    <a:pt x="400" y="724"/>
                    <a:pt x="387" y="722"/>
                    <a:pt x="379" y="693"/>
                  </a:cubicBezTo>
                  <a:cubicBezTo>
                    <a:pt x="367" y="693"/>
                    <a:pt x="360" y="693"/>
                    <a:pt x="367" y="727"/>
                  </a:cubicBezTo>
                  <a:lnTo>
                    <a:pt x="357" y="730"/>
                  </a:lnTo>
                  <a:cubicBezTo>
                    <a:pt x="351" y="713"/>
                    <a:pt x="346" y="705"/>
                    <a:pt x="342" y="705"/>
                  </a:cubicBezTo>
                  <a:cubicBezTo>
                    <a:pt x="339" y="705"/>
                    <a:pt x="339" y="713"/>
                    <a:pt x="342" y="730"/>
                  </a:cubicBezTo>
                  <a:cubicBezTo>
                    <a:pt x="342" y="744"/>
                    <a:pt x="340" y="748"/>
                    <a:pt x="338" y="748"/>
                  </a:cubicBezTo>
                  <a:cubicBezTo>
                    <a:pt x="334" y="748"/>
                    <a:pt x="327" y="734"/>
                    <a:pt x="323" y="734"/>
                  </a:cubicBezTo>
                  <a:cubicBezTo>
                    <a:pt x="313" y="703"/>
                    <a:pt x="308" y="685"/>
                    <a:pt x="307" y="685"/>
                  </a:cubicBezTo>
                  <a:lnTo>
                    <a:pt x="307" y="685"/>
                  </a:lnTo>
                  <a:cubicBezTo>
                    <a:pt x="306" y="685"/>
                    <a:pt x="312" y="711"/>
                    <a:pt x="326" y="768"/>
                  </a:cubicBezTo>
                  <a:cubicBezTo>
                    <a:pt x="326" y="793"/>
                    <a:pt x="335" y="818"/>
                    <a:pt x="351" y="837"/>
                  </a:cubicBezTo>
                  <a:lnTo>
                    <a:pt x="367" y="837"/>
                  </a:lnTo>
                  <a:lnTo>
                    <a:pt x="357" y="875"/>
                  </a:lnTo>
                  <a:cubicBezTo>
                    <a:pt x="348" y="896"/>
                    <a:pt x="348" y="922"/>
                    <a:pt x="354" y="947"/>
                  </a:cubicBezTo>
                  <a:cubicBezTo>
                    <a:pt x="354" y="947"/>
                    <a:pt x="357" y="981"/>
                    <a:pt x="354" y="981"/>
                  </a:cubicBezTo>
                  <a:cubicBezTo>
                    <a:pt x="354" y="981"/>
                    <a:pt x="348" y="947"/>
                    <a:pt x="342" y="912"/>
                  </a:cubicBezTo>
                  <a:cubicBezTo>
                    <a:pt x="342" y="875"/>
                    <a:pt x="335" y="840"/>
                    <a:pt x="329" y="806"/>
                  </a:cubicBezTo>
                  <a:cubicBezTo>
                    <a:pt x="320" y="762"/>
                    <a:pt x="308" y="733"/>
                    <a:pt x="303" y="733"/>
                  </a:cubicBezTo>
                  <a:lnTo>
                    <a:pt x="303" y="733"/>
                  </a:lnTo>
                  <a:cubicBezTo>
                    <a:pt x="300" y="733"/>
                    <a:pt x="299" y="744"/>
                    <a:pt x="304" y="771"/>
                  </a:cubicBezTo>
                  <a:cubicBezTo>
                    <a:pt x="298" y="771"/>
                    <a:pt x="298" y="771"/>
                    <a:pt x="285" y="737"/>
                  </a:cubicBezTo>
                  <a:cubicBezTo>
                    <a:pt x="283" y="723"/>
                    <a:pt x="281" y="714"/>
                    <a:pt x="280" y="714"/>
                  </a:cubicBezTo>
                  <a:lnTo>
                    <a:pt x="280" y="714"/>
                  </a:lnTo>
                  <a:cubicBezTo>
                    <a:pt x="278" y="714"/>
                    <a:pt x="278" y="732"/>
                    <a:pt x="282" y="774"/>
                  </a:cubicBezTo>
                  <a:cubicBezTo>
                    <a:pt x="284" y="811"/>
                    <a:pt x="284" y="829"/>
                    <a:pt x="281" y="829"/>
                  </a:cubicBezTo>
                  <a:cubicBezTo>
                    <a:pt x="278" y="829"/>
                    <a:pt x="273" y="811"/>
                    <a:pt x="263" y="777"/>
                  </a:cubicBezTo>
                  <a:cubicBezTo>
                    <a:pt x="251" y="736"/>
                    <a:pt x="238" y="719"/>
                    <a:pt x="231" y="719"/>
                  </a:cubicBezTo>
                  <a:cubicBezTo>
                    <a:pt x="225" y="719"/>
                    <a:pt x="223" y="728"/>
                    <a:pt x="226" y="743"/>
                  </a:cubicBezTo>
                  <a:cubicBezTo>
                    <a:pt x="233" y="786"/>
                    <a:pt x="231" y="804"/>
                    <a:pt x="225" y="804"/>
                  </a:cubicBezTo>
                  <a:cubicBezTo>
                    <a:pt x="221" y="804"/>
                    <a:pt x="215" y="796"/>
                    <a:pt x="210" y="781"/>
                  </a:cubicBezTo>
                  <a:cubicBezTo>
                    <a:pt x="206" y="764"/>
                    <a:pt x="202" y="756"/>
                    <a:pt x="199" y="756"/>
                  </a:cubicBezTo>
                  <a:cubicBezTo>
                    <a:pt x="196" y="756"/>
                    <a:pt x="194" y="766"/>
                    <a:pt x="194" y="784"/>
                  </a:cubicBezTo>
                  <a:cubicBezTo>
                    <a:pt x="190" y="759"/>
                    <a:pt x="184" y="735"/>
                    <a:pt x="181" y="735"/>
                  </a:cubicBezTo>
                  <a:cubicBezTo>
                    <a:pt x="180" y="735"/>
                    <a:pt x="179" y="739"/>
                    <a:pt x="179" y="749"/>
                  </a:cubicBezTo>
                  <a:cubicBezTo>
                    <a:pt x="179" y="749"/>
                    <a:pt x="172" y="749"/>
                    <a:pt x="185" y="784"/>
                  </a:cubicBezTo>
                  <a:lnTo>
                    <a:pt x="185" y="856"/>
                  </a:lnTo>
                  <a:cubicBezTo>
                    <a:pt x="188" y="856"/>
                    <a:pt x="194" y="890"/>
                    <a:pt x="201" y="928"/>
                  </a:cubicBezTo>
                  <a:cubicBezTo>
                    <a:pt x="202" y="936"/>
                    <a:pt x="202" y="941"/>
                    <a:pt x="199" y="941"/>
                  </a:cubicBezTo>
                  <a:cubicBezTo>
                    <a:pt x="193" y="941"/>
                    <a:pt x="172" y="902"/>
                    <a:pt x="151" y="824"/>
                  </a:cubicBezTo>
                  <a:lnTo>
                    <a:pt x="129" y="755"/>
                  </a:lnTo>
                  <a:lnTo>
                    <a:pt x="129" y="755"/>
                  </a:lnTo>
                  <a:cubicBezTo>
                    <a:pt x="135" y="790"/>
                    <a:pt x="141" y="824"/>
                    <a:pt x="141" y="824"/>
                  </a:cubicBezTo>
                  <a:cubicBezTo>
                    <a:pt x="140" y="825"/>
                    <a:pt x="138" y="826"/>
                    <a:pt x="137" y="826"/>
                  </a:cubicBezTo>
                  <a:cubicBezTo>
                    <a:pt x="132" y="826"/>
                    <a:pt x="128" y="819"/>
                    <a:pt x="125" y="790"/>
                  </a:cubicBezTo>
                  <a:cubicBezTo>
                    <a:pt x="119" y="755"/>
                    <a:pt x="119" y="755"/>
                    <a:pt x="113" y="755"/>
                  </a:cubicBezTo>
                  <a:cubicBezTo>
                    <a:pt x="113" y="755"/>
                    <a:pt x="107" y="759"/>
                    <a:pt x="113" y="793"/>
                  </a:cubicBezTo>
                  <a:cubicBezTo>
                    <a:pt x="120" y="833"/>
                    <a:pt x="123" y="850"/>
                    <a:pt x="122" y="850"/>
                  </a:cubicBezTo>
                  <a:cubicBezTo>
                    <a:pt x="121" y="850"/>
                    <a:pt x="118" y="842"/>
                    <a:pt x="113" y="828"/>
                  </a:cubicBezTo>
                  <a:cubicBezTo>
                    <a:pt x="105" y="793"/>
                    <a:pt x="100" y="776"/>
                    <a:pt x="97" y="776"/>
                  </a:cubicBezTo>
                  <a:lnTo>
                    <a:pt x="97" y="776"/>
                  </a:lnTo>
                  <a:cubicBezTo>
                    <a:pt x="94" y="776"/>
                    <a:pt x="94" y="794"/>
                    <a:pt x="97" y="831"/>
                  </a:cubicBezTo>
                  <a:cubicBezTo>
                    <a:pt x="104" y="867"/>
                    <a:pt x="107" y="885"/>
                    <a:pt x="106" y="885"/>
                  </a:cubicBezTo>
                  <a:cubicBezTo>
                    <a:pt x="105" y="885"/>
                    <a:pt x="100" y="867"/>
                    <a:pt x="91" y="831"/>
                  </a:cubicBezTo>
                  <a:cubicBezTo>
                    <a:pt x="85" y="796"/>
                    <a:pt x="75" y="762"/>
                    <a:pt x="69" y="762"/>
                  </a:cubicBezTo>
                  <a:lnTo>
                    <a:pt x="69" y="762"/>
                  </a:lnTo>
                  <a:lnTo>
                    <a:pt x="75" y="796"/>
                  </a:lnTo>
                  <a:cubicBezTo>
                    <a:pt x="83" y="839"/>
                    <a:pt x="84" y="856"/>
                    <a:pt x="80" y="856"/>
                  </a:cubicBezTo>
                  <a:cubicBezTo>
                    <a:pt x="78" y="856"/>
                    <a:pt x="74" y="848"/>
                    <a:pt x="69" y="834"/>
                  </a:cubicBezTo>
                  <a:cubicBezTo>
                    <a:pt x="67" y="817"/>
                    <a:pt x="65" y="808"/>
                    <a:pt x="62" y="808"/>
                  </a:cubicBezTo>
                  <a:cubicBezTo>
                    <a:pt x="60" y="808"/>
                    <a:pt x="57" y="817"/>
                    <a:pt x="53" y="834"/>
                  </a:cubicBezTo>
                  <a:cubicBezTo>
                    <a:pt x="51" y="835"/>
                    <a:pt x="49" y="835"/>
                    <a:pt x="47" y="835"/>
                  </a:cubicBezTo>
                  <a:cubicBezTo>
                    <a:pt x="41" y="835"/>
                    <a:pt x="36" y="829"/>
                    <a:pt x="31" y="802"/>
                  </a:cubicBezTo>
                  <a:cubicBezTo>
                    <a:pt x="27" y="766"/>
                    <a:pt x="24" y="748"/>
                    <a:pt x="24" y="748"/>
                  </a:cubicBezTo>
                  <a:lnTo>
                    <a:pt x="24" y="748"/>
                  </a:lnTo>
                  <a:cubicBezTo>
                    <a:pt x="24" y="748"/>
                    <a:pt x="25" y="766"/>
                    <a:pt x="28" y="802"/>
                  </a:cubicBezTo>
                  <a:cubicBezTo>
                    <a:pt x="28" y="820"/>
                    <a:pt x="28" y="828"/>
                    <a:pt x="26" y="828"/>
                  </a:cubicBezTo>
                  <a:cubicBezTo>
                    <a:pt x="24" y="828"/>
                    <a:pt x="19" y="820"/>
                    <a:pt x="10" y="802"/>
                  </a:cubicBezTo>
                  <a:cubicBezTo>
                    <a:pt x="5" y="786"/>
                    <a:pt x="3" y="777"/>
                    <a:pt x="1" y="777"/>
                  </a:cubicBezTo>
                  <a:cubicBezTo>
                    <a:pt x="0" y="777"/>
                    <a:pt x="0" y="786"/>
                    <a:pt x="0" y="806"/>
                  </a:cubicBezTo>
                  <a:cubicBezTo>
                    <a:pt x="10" y="875"/>
                    <a:pt x="16" y="912"/>
                    <a:pt x="22" y="912"/>
                  </a:cubicBezTo>
                  <a:cubicBezTo>
                    <a:pt x="23" y="911"/>
                    <a:pt x="25" y="911"/>
                    <a:pt x="25" y="911"/>
                  </a:cubicBezTo>
                  <a:cubicBezTo>
                    <a:pt x="29" y="911"/>
                    <a:pt x="30" y="917"/>
                    <a:pt x="35" y="947"/>
                  </a:cubicBezTo>
                  <a:lnTo>
                    <a:pt x="22" y="947"/>
                  </a:lnTo>
                  <a:cubicBezTo>
                    <a:pt x="16" y="947"/>
                    <a:pt x="13" y="947"/>
                    <a:pt x="6" y="984"/>
                  </a:cubicBezTo>
                  <a:cubicBezTo>
                    <a:pt x="1" y="1014"/>
                    <a:pt x="8" y="1067"/>
                    <a:pt x="15" y="1067"/>
                  </a:cubicBezTo>
                  <a:cubicBezTo>
                    <a:pt x="16" y="1067"/>
                    <a:pt x="18" y="1064"/>
                    <a:pt x="19" y="1056"/>
                  </a:cubicBezTo>
                  <a:lnTo>
                    <a:pt x="28" y="1091"/>
                  </a:lnTo>
                  <a:cubicBezTo>
                    <a:pt x="38" y="1144"/>
                    <a:pt x="45" y="1170"/>
                    <a:pt x="47" y="1170"/>
                  </a:cubicBezTo>
                  <a:cubicBezTo>
                    <a:pt x="50" y="1170"/>
                    <a:pt x="49" y="1143"/>
                    <a:pt x="41" y="1091"/>
                  </a:cubicBezTo>
                  <a:cubicBezTo>
                    <a:pt x="30" y="1032"/>
                    <a:pt x="26" y="1005"/>
                    <a:pt x="27" y="1005"/>
                  </a:cubicBezTo>
                  <a:lnTo>
                    <a:pt x="27" y="1005"/>
                  </a:lnTo>
                  <a:cubicBezTo>
                    <a:pt x="28" y="1005"/>
                    <a:pt x="32" y="1022"/>
                    <a:pt x="41" y="1053"/>
                  </a:cubicBezTo>
                  <a:cubicBezTo>
                    <a:pt x="49" y="1119"/>
                    <a:pt x="55" y="1122"/>
                    <a:pt x="61" y="1122"/>
                  </a:cubicBezTo>
                  <a:cubicBezTo>
                    <a:pt x="62" y="1122"/>
                    <a:pt x="62" y="1122"/>
                    <a:pt x="63" y="1122"/>
                  </a:cubicBezTo>
                  <a:cubicBezTo>
                    <a:pt x="66" y="1122"/>
                    <a:pt x="66" y="1122"/>
                    <a:pt x="72" y="1157"/>
                  </a:cubicBezTo>
                  <a:cubicBezTo>
                    <a:pt x="78" y="1194"/>
                    <a:pt x="88" y="1229"/>
                    <a:pt x="94" y="1229"/>
                  </a:cubicBezTo>
                  <a:cubicBezTo>
                    <a:pt x="100" y="1226"/>
                    <a:pt x="100" y="1226"/>
                    <a:pt x="94" y="1191"/>
                  </a:cubicBezTo>
                  <a:cubicBezTo>
                    <a:pt x="90" y="1177"/>
                    <a:pt x="90" y="1168"/>
                    <a:pt x="91" y="1168"/>
                  </a:cubicBezTo>
                  <a:lnTo>
                    <a:pt x="91" y="1168"/>
                  </a:lnTo>
                  <a:cubicBezTo>
                    <a:pt x="94" y="1168"/>
                    <a:pt x="101" y="1185"/>
                    <a:pt x="110" y="1226"/>
                  </a:cubicBezTo>
                  <a:cubicBezTo>
                    <a:pt x="115" y="1240"/>
                    <a:pt x="118" y="1248"/>
                    <a:pt x="119" y="1248"/>
                  </a:cubicBezTo>
                  <a:cubicBezTo>
                    <a:pt x="120" y="1248"/>
                    <a:pt x="117" y="1231"/>
                    <a:pt x="110" y="1188"/>
                  </a:cubicBezTo>
                  <a:cubicBezTo>
                    <a:pt x="105" y="1153"/>
                    <a:pt x="105" y="1136"/>
                    <a:pt x="108" y="1136"/>
                  </a:cubicBezTo>
                  <a:lnTo>
                    <a:pt x="108" y="1136"/>
                  </a:lnTo>
                  <a:cubicBezTo>
                    <a:pt x="111" y="1136"/>
                    <a:pt x="118" y="1153"/>
                    <a:pt x="125" y="1188"/>
                  </a:cubicBezTo>
                  <a:lnTo>
                    <a:pt x="138" y="1188"/>
                  </a:lnTo>
                  <a:cubicBezTo>
                    <a:pt x="144" y="1185"/>
                    <a:pt x="138" y="1150"/>
                    <a:pt x="132" y="1116"/>
                  </a:cubicBezTo>
                  <a:cubicBezTo>
                    <a:pt x="124" y="1073"/>
                    <a:pt x="121" y="1056"/>
                    <a:pt x="123" y="1056"/>
                  </a:cubicBezTo>
                  <a:lnTo>
                    <a:pt x="123" y="1056"/>
                  </a:lnTo>
                  <a:cubicBezTo>
                    <a:pt x="124" y="1056"/>
                    <a:pt x="127" y="1064"/>
                    <a:pt x="132" y="1078"/>
                  </a:cubicBezTo>
                  <a:cubicBezTo>
                    <a:pt x="138" y="1103"/>
                    <a:pt x="144" y="1125"/>
                    <a:pt x="147" y="1150"/>
                  </a:cubicBezTo>
                  <a:cubicBezTo>
                    <a:pt x="154" y="1185"/>
                    <a:pt x="160" y="1185"/>
                    <a:pt x="166" y="1185"/>
                  </a:cubicBezTo>
                  <a:cubicBezTo>
                    <a:pt x="169" y="1182"/>
                    <a:pt x="182" y="1182"/>
                    <a:pt x="176" y="1147"/>
                  </a:cubicBezTo>
                  <a:lnTo>
                    <a:pt x="176" y="1147"/>
                  </a:lnTo>
                  <a:lnTo>
                    <a:pt x="182" y="1182"/>
                  </a:lnTo>
                  <a:cubicBezTo>
                    <a:pt x="184" y="1182"/>
                    <a:pt x="187" y="1197"/>
                    <a:pt x="188" y="1197"/>
                  </a:cubicBezTo>
                  <a:cubicBezTo>
                    <a:pt x="188" y="1197"/>
                    <a:pt x="187" y="1193"/>
                    <a:pt x="185" y="1182"/>
                  </a:cubicBezTo>
                  <a:lnTo>
                    <a:pt x="185" y="1182"/>
                  </a:lnTo>
                  <a:cubicBezTo>
                    <a:pt x="185" y="1182"/>
                    <a:pt x="191" y="1182"/>
                    <a:pt x="207" y="1213"/>
                  </a:cubicBezTo>
                  <a:cubicBezTo>
                    <a:pt x="210" y="1219"/>
                    <a:pt x="213" y="1222"/>
                    <a:pt x="215" y="1222"/>
                  </a:cubicBezTo>
                  <a:cubicBezTo>
                    <a:pt x="226" y="1222"/>
                    <a:pt x="224" y="1163"/>
                    <a:pt x="201" y="1106"/>
                  </a:cubicBezTo>
                  <a:lnTo>
                    <a:pt x="207" y="1106"/>
                  </a:lnTo>
                  <a:cubicBezTo>
                    <a:pt x="213" y="1106"/>
                    <a:pt x="207" y="1072"/>
                    <a:pt x="207" y="1072"/>
                  </a:cubicBezTo>
                  <a:cubicBezTo>
                    <a:pt x="201" y="1034"/>
                    <a:pt x="207" y="1034"/>
                    <a:pt x="213" y="1034"/>
                  </a:cubicBezTo>
                  <a:cubicBezTo>
                    <a:pt x="213" y="1034"/>
                    <a:pt x="219" y="1069"/>
                    <a:pt x="223" y="1103"/>
                  </a:cubicBezTo>
                  <a:cubicBezTo>
                    <a:pt x="230" y="1166"/>
                    <a:pt x="238" y="1203"/>
                    <a:pt x="242" y="1203"/>
                  </a:cubicBezTo>
                  <a:cubicBezTo>
                    <a:pt x="244" y="1203"/>
                    <a:pt x="245" y="1190"/>
                    <a:pt x="243" y="1162"/>
                  </a:cubicBezTo>
                  <a:lnTo>
                    <a:pt x="243" y="1162"/>
                  </a:lnTo>
                  <a:cubicBezTo>
                    <a:pt x="244" y="1166"/>
                    <a:pt x="244" y="1171"/>
                    <a:pt x="245" y="1175"/>
                  </a:cubicBezTo>
                  <a:cubicBezTo>
                    <a:pt x="248" y="1192"/>
                    <a:pt x="251" y="1201"/>
                    <a:pt x="254" y="1201"/>
                  </a:cubicBezTo>
                  <a:cubicBezTo>
                    <a:pt x="257" y="1201"/>
                    <a:pt x="260" y="1191"/>
                    <a:pt x="263" y="1172"/>
                  </a:cubicBezTo>
                  <a:cubicBezTo>
                    <a:pt x="263" y="1138"/>
                    <a:pt x="263" y="1100"/>
                    <a:pt x="257" y="1066"/>
                  </a:cubicBezTo>
                  <a:cubicBezTo>
                    <a:pt x="251" y="1031"/>
                    <a:pt x="257" y="1028"/>
                    <a:pt x="257" y="1028"/>
                  </a:cubicBezTo>
                  <a:cubicBezTo>
                    <a:pt x="260" y="1028"/>
                    <a:pt x="260" y="1028"/>
                    <a:pt x="266" y="1063"/>
                  </a:cubicBezTo>
                  <a:cubicBezTo>
                    <a:pt x="273" y="1099"/>
                    <a:pt x="278" y="1117"/>
                    <a:pt x="281" y="1117"/>
                  </a:cubicBezTo>
                  <a:cubicBezTo>
                    <a:pt x="285" y="1117"/>
                    <a:pt x="285" y="1099"/>
                    <a:pt x="282" y="1063"/>
                  </a:cubicBezTo>
                  <a:lnTo>
                    <a:pt x="282" y="1063"/>
                  </a:lnTo>
                  <a:lnTo>
                    <a:pt x="288" y="1097"/>
                  </a:lnTo>
                  <a:cubicBezTo>
                    <a:pt x="293" y="1121"/>
                    <a:pt x="299" y="1146"/>
                    <a:pt x="309" y="1146"/>
                  </a:cubicBezTo>
                  <a:cubicBezTo>
                    <a:pt x="314" y="1146"/>
                    <a:pt x="319" y="1141"/>
                    <a:pt x="326" y="1128"/>
                  </a:cubicBezTo>
                  <a:cubicBezTo>
                    <a:pt x="331" y="1128"/>
                    <a:pt x="336" y="1127"/>
                    <a:pt x="340" y="1127"/>
                  </a:cubicBezTo>
                  <a:cubicBezTo>
                    <a:pt x="355" y="1127"/>
                    <a:pt x="365" y="1133"/>
                    <a:pt x="370" y="1160"/>
                  </a:cubicBezTo>
                  <a:cubicBezTo>
                    <a:pt x="371" y="1167"/>
                    <a:pt x="372" y="1170"/>
                    <a:pt x="374" y="1170"/>
                  </a:cubicBezTo>
                  <a:cubicBezTo>
                    <a:pt x="379" y="1170"/>
                    <a:pt x="386" y="1109"/>
                    <a:pt x="386" y="1050"/>
                  </a:cubicBezTo>
                  <a:cubicBezTo>
                    <a:pt x="391" y="1082"/>
                    <a:pt x="396" y="1085"/>
                    <a:pt x="404" y="1085"/>
                  </a:cubicBezTo>
                  <a:cubicBezTo>
                    <a:pt x="405" y="1085"/>
                    <a:pt x="406" y="1084"/>
                    <a:pt x="408" y="1084"/>
                  </a:cubicBezTo>
                  <a:cubicBezTo>
                    <a:pt x="411" y="1084"/>
                    <a:pt x="414" y="1083"/>
                    <a:pt x="416" y="1083"/>
                  </a:cubicBezTo>
                  <a:cubicBezTo>
                    <a:pt x="423" y="1083"/>
                    <a:pt x="425" y="1090"/>
                    <a:pt x="429" y="1119"/>
                  </a:cubicBezTo>
                  <a:cubicBezTo>
                    <a:pt x="433" y="1153"/>
                    <a:pt x="434" y="1170"/>
                    <a:pt x="435" y="1170"/>
                  </a:cubicBezTo>
                  <a:cubicBezTo>
                    <a:pt x="436" y="1170"/>
                    <a:pt x="436" y="1152"/>
                    <a:pt x="436" y="1116"/>
                  </a:cubicBezTo>
                  <a:cubicBezTo>
                    <a:pt x="433" y="1089"/>
                    <a:pt x="435" y="1077"/>
                    <a:pt x="439" y="1077"/>
                  </a:cubicBezTo>
                  <a:cubicBezTo>
                    <a:pt x="445" y="1077"/>
                    <a:pt x="455" y="1106"/>
                    <a:pt x="461" y="1150"/>
                  </a:cubicBezTo>
                  <a:cubicBezTo>
                    <a:pt x="467" y="1185"/>
                    <a:pt x="473" y="1185"/>
                    <a:pt x="483" y="1185"/>
                  </a:cubicBezTo>
                  <a:cubicBezTo>
                    <a:pt x="483" y="1147"/>
                    <a:pt x="495" y="1147"/>
                    <a:pt x="505" y="1144"/>
                  </a:cubicBezTo>
                  <a:cubicBezTo>
                    <a:pt x="520" y="1144"/>
                    <a:pt x="520" y="1144"/>
                    <a:pt x="511" y="1072"/>
                  </a:cubicBezTo>
                  <a:cubicBezTo>
                    <a:pt x="498" y="1003"/>
                    <a:pt x="505" y="1003"/>
                    <a:pt x="514" y="1000"/>
                  </a:cubicBezTo>
                  <a:cubicBezTo>
                    <a:pt x="520" y="1000"/>
                    <a:pt x="527" y="1000"/>
                    <a:pt x="533" y="1034"/>
                  </a:cubicBezTo>
                  <a:cubicBezTo>
                    <a:pt x="533" y="1034"/>
                    <a:pt x="542" y="1069"/>
                    <a:pt x="549" y="1069"/>
                  </a:cubicBezTo>
                  <a:cubicBezTo>
                    <a:pt x="555" y="1069"/>
                    <a:pt x="558" y="1069"/>
                    <a:pt x="564" y="1103"/>
                  </a:cubicBezTo>
                  <a:cubicBezTo>
                    <a:pt x="564" y="1103"/>
                    <a:pt x="577" y="1138"/>
                    <a:pt x="586" y="1138"/>
                  </a:cubicBezTo>
                  <a:cubicBezTo>
                    <a:pt x="589" y="1137"/>
                    <a:pt x="592" y="1136"/>
                    <a:pt x="594" y="1136"/>
                  </a:cubicBezTo>
                  <a:cubicBezTo>
                    <a:pt x="603" y="1136"/>
                    <a:pt x="610" y="1143"/>
                    <a:pt x="614" y="1169"/>
                  </a:cubicBezTo>
                  <a:cubicBezTo>
                    <a:pt x="621" y="1169"/>
                    <a:pt x="621" y="1169"/>
                    <a:pt x="614" y="1135"/>
                  </a:cubicBezTo>
                  <a:cubicBezTo>
                    <a:pt x="610" y="1107"/>
                    <a:pt x="609" y="1082"/>
                    <a:pt x="619" y="1082"/>
                  </a:cubicBezTo>
                  <a:cubicBezTo>
                    <a:pt x="623" y="1082"/>
                    <a:pt x="629" y="1085"/>
                    <a:pt x="636" y="1094"/>
                  </a:cubicBezTo>
                  <a:cubicBezTo>
                    <a:pt x="646" y="1094"/>
                    <a:pt x="661" y="1091"/>
                    <a:pt x="655" y="1056"/>
                  </a:cubicBezTo>
                  <a:cubicBezTo>
                    <a:pt x="661" y="1056"/>
                    <a:pt x="661" y="1056"/>
                    <a:pt x="668" y="1091"/>
                  </a:cubicBezTo>
                  <a:cubicBezTo>
                    <a:pt x="674" y="1126"/>
                    <a:pt x="679" y="1143"/>
                    <a:pt x="683" y="1143"/>
                  </a:cubicBezTo>
                  <a:cubicBezTo>
                    <a:pt x="687" y="1143"/>
                    <a:pt x="690" y="1124"/>
                    <a:pt x="690" y="1088"/>
                  </a:cubicBezTo>
                  <a:cubicBezTo>
                    <a:pt x="686" y="1070"/>
                    <a:pt x="686" y="1062"/>
                    <a:pt x="688" y="1062"/>
                  </a:cubicBezTo>
                  <a:lnTo>
                    <a:pt x="688" y="1062"/>
                  </a:lnTo>
                  <a:cubicBezTo>
                    <a:pt x="690" y="1062"/>
                    <a:pt x="694" y="1070"/>
                    <a:pt x="699" y="1088"/>
                  </a:cubicBezTo>
                  <a:cubicBezTo>
                    <a:pt x="699" y="1088"/>
                    <a:pt x="705" y="1088"/>
                    <a:pt x="705" y="1050"/>
                  </a:cubicBezTo>
                  <a:cubicBezTo>
                    <a:pt x="705" y="1033"/>
                    <a:pt x="705" y="1024"/>
                    <a:pt x="707" y="1024"/>
                  </a:cubicBezTo>
                  <a:cubicBezTo>
                    <a:pt x="709" y="1024"/>
                    <a:pt x="713" y="1033"/>
                    <a:pt x="721" y="1050"/>
                  </a:cubicBezTo>
                  <a:cubicBezTo>
                    <a:pt x="727" y="1084"/>
                    <a:pt x="733" y="1084"/>
                    <a:pt x="737" y="1084"/>
                  </a:cubicBezTo>
                  <a:cubicBezTo>
                    <a:pt x="742" y="1064"/>
                    <a:pt x="759" y="1052"/>
                    <a:pt x="777" y="1052"/>
                  </a:cubicBezTo>
                  <a:cubicBezTo>
                    <a:pt x="792" y="1052"/>
                    <a:pt x="807" y="1060"/>
                    <a:pt x="815" y="1075"/>
                  </a:cubicBezTo>
                  <a:cubicBezTo>
                    <a:pt x="812" y="1041"/>
                    <a:pt x="812" y="1041"/>
                    <a:pt x="818" y="1037"/>
                  </a:cubicBezTo>
                  <a:cubicBezTo>
                    <a:pt x="825" y="1065"/>
                    <a:pt x="829" y="1076"/>
                    <a:pt x="831" y="1076"/>
                  </a:cubicBezTo>
                  <a:cubicBezTo>
                    <a:pt x="834" y="1076"/>
                    <a:pt x="830" y="1046"/>
                    <a:pt x="824" y="1003"/>
                  </a:cubicBezTo>
                  <a:lnTo>
                    <a:pt x="812" y="1003"/>
                  </a:lnTo>
                  <a:cubicBezTo>
                    <a:pt x="807" y="972"/>
                    <a:pt x="808" y="954"/>
                    <a:pt x="812" y="954"/>
                  </a:cubicBezTo>
                  <a:cubicBezTo>
                    <a:pt x="817" y="954"/>
                    <a:pt x="825" y="979"/>
                    <a:pt x="834" y="1037"/>
                  </a:cubicBezTo>
                  <a:cubicBezTo>
                    <a:pt x="843" y="1072"/>
                    <a:pt x="848" y="1089"/>
                    <a:pt x="849" y="1089"/>
                  </a:cubicBezTo>
                  <a:cubicBezTo>
                    <a:pt x="851" y="1089"/>
                    <a:pt x="849" y="1071"/>
                    <a:pt x="846" y="1034"/>
                  </a:cubicBezTo>
                  <a:cubicBezTo>
                    <a:pt x="843" y="1000"/>
                    <a:pt x="843" y="981"/>
                    <a:pt x="846" y="981"/>
                  </a:cubicBezTo>
                  <a:lnTo>
                    <a:pt x="846" y="981"/>
                  </a:lnTo>
                  <a:cubicBezTo>
                    <a:pt x="849" y="981"/>
                    <a:pt x="854" y="999"/>
                    <a:pt x="862" y="1034"/>
                  </a:cubicBezTo>
                  <a:cubicBezTo>
                    <a:pt x="868" y="1069"/>
                    <a:pt x="871" y="1086"/>
                    <a:pt x="872" y="1086"/>
                  </a:cubicBezTo>
                  <a:cubicBezTo>
                    <a:pt x="873" y="1086"/>
                    <a:pt x="871" y="1069"/>
                    <a:pt x="868" y="1034"/>
                  </a:cubicBezTo>
                  <a:cubicBezTo>
                    <a:pt x="861" y="953"/>
                    <a:pt x="861" y="905"/>
                    <a:pt x="867" y="905"/>
                  </a:cubicBezTo>
                  <a:lnTo>
                    <a:pt x="867" y="905"/>
                  </a:lnTo>
                  <a:cubicBezTo>
                    <a:pt x="871" y="905"/>
                    <a:pt x="879" y="933"/>
                    <a:pt x="890" y="994"/>
                  </a:cubicBezTo>
                  <a:cubicBezTo>
                    <a:pt x="900" y="1066"/>
                    <a:pt x="912" y="1100"/>
                    <a:pt x="915" y="1100"/>
                  </a:cubicBezTo>
                  <a:cubicBezTo>
                    <a:pt x="921" y="1100"/>
                    <a:pt x="915" y="1063"/>
                    <a:pt x="912" y="1028"/>
                  </a:cubicBezTo>
                  <a:cubicBezTo>
                    <a:pt x="903" y="994"/>
                    <a:pt x="900" y="976"/>
                    <a:pt x="901" y="976"/>
                  </a:cubicBezTo>
                  <a:lnTo>
                    <a:pt x="901" y="976"/>
                  </a:lnTo>
                  <a:cubicBezTo>
                    <a:pt x="903" y="976"/>
                    <a:pt x="910" y="994"/>
                    <a:pt x="921" y="1028"/>
                  </a:cubicBezTo>
                  <a:cubicBezTo>
                    <a:pt x="940" y="1084"/>
                    <a:pt x="951" y="1110"/>
                    <a:pt x="959" y="1110"/>
                  </a:cubicBezTo>
                  <a:cubicBezTo>
                    <a:pt x="965" y="1110"/>
                    <a:pt x="969" y="1091"/>
                    <a:pt x="972" y="1056"/>
                  </a:cubicBezTo>
                  <a:cubicBezTo>
                    <a:pt x="976" y="1020"/>
                    <a:pt x="983" y="1002"/>
                    <a:pt x="987" y="1002"/>
                  </a:cubicBezTo>
                  <a:cubicBezTo>
                    <a:pt x="992" y="1002"/>
                    <a:pt x="995" y="1020"/>
                    <a:pt x="994" y="1056"/>
                  </a:cubicBezTo>
                  <a:cubicBezTo>
                    <a:pt x="994" y="1098"/>
                    <a:pt x="994" y="1116"/>
                    <a:pt x="994" y="1116"/>
                  </a:cubicBezTo>
                  <a:cubicBezTo>
                    <a:pt x="995" y="1116"/>
                    <a:pt x="995" y="1107"/>
                    <a:pt x="997" y="1091"/>
                  </a:cubicBezTo>
                  <a:lnTo>
                    <a:pt x="1025" y="1088"/>
                  </a:lnTo>
                  <a:cubicBezTo>
                    <a:pt x="1031" y="1088"/>
                    <a:pt x="1031" y="1050"/>
                    <a:pt x="1025" y="1016"/>
                  </a:cubicBezTo>
                  <a:lnTo>
                    <a:pt x="1025" y="1016"/>
                  </a:lnTo>
                  <a:cubicBezTo>
                    <a:pt x="1034" y="1058"/>
                    <a:pt x="1044" y="1087"/>
                    <a:pt x="1050" y="1087"/>
                  </a:cubicBezTo>
                  <a:cubicBezTo>
                    <a:pt x="1054" y="1087"/>
                    <a:pt x="1056" y="1075"/>
                    <a:pt x="1056" y="1047"/>
                  </a:cubicBezTo>
                  <a:lnTo>
                    <a:pt x="1069" y="1047"/>
                  </a:lnTo>
                  <a:cubicBezTo>
                    <a:pt x="1072" y="1047"/>
                    <a:pt x="1072" y="1047"/>
                    <a:pt x="1072" y="1009"/>
                  </a:cubicBezTo>
                  <a:cubicBezTo>
                    <a:pt x="1072" y="999"/>
                    <a:pt x="1073" y="995"/>
                    <a:pt x="1075" y="995"/>
                  </a:cubicBezTo>
                  <a:cubicBezTo>
                    <a:pt x="1079" y="995"/>
                    <a:pt x="1087" y="1019"/>
                    <a:pt x="1094" y="1044"/>
                  </a:cubicBezTo>
                  <a:cubicBezTo>
                    <a:pt x="1103" y="1068"/>
                    <a:pt x="1110" y="1093"/>
                    <a:pt x="1112" y="1093"/>
                  </a:cubicBezTo>
                  <a:cubicBezTo>
                    <a:pt x="1113" y="1093"/>
                    <a:pt x="1114" y="1088"/>
                    <a:pt x="1113" y="1078"/>
                  </a:cubicBezTo>
                  <a:cubicBezTo>
                    <a:pt x="1109" y="1041"/>
                    <a:pt x="1109" y="1006"/>
                    <a:pt x="1109" y="969"/>
                  </a:cubicBezTo>
                  <a:cubicBezTo>
                    <a:pt x="1109" y="959"/>
                    <a:pt x="1111" y="954"/>
                    <a:pt x="1112" y="954"/>
                  </a:cubicBezTo>
                  <a:cubicBezTo>
                    <a:pt x="1116" y="954"/>
                    <a:pt x="1122" y="979"/>
                    <a:pt x="1122" y="1006"/>
                  </a:cubicBezTo>
                  <a:cubicBezTo>
                    <a:pt x="1125" y="1028"/>
                    <a:pt x="1131" y="1053"/>
                    <a:pt x="1144" y="1075"/>
                  </a:cubicBezTo>
                  <a:cubicBezTo>
                    <a:pt x="1150" y="1075"/>
                    <a:pt x="1160" y="1072"/>
                    <a:pt x="1153" y="1037"/>
                  </a:cubicBezTo>
                  <a:cubicBezTo>
                    <a:pt x="1150" y="1019"/>
                    <a:pt x="1158" y="1009"/>
                    <a:pt x="1168" y="1009"/>
                  </a:cubicBezTo>
                  <a:cubicBezTo>
                    <a:pt x="1177" y="1009"/>
                    <a:pt x="1187" y="1017"/>
                    <a:pt x="1191" y="1034"/>
                  </a:cubicBezTo>
                  <a:lnTo>
                    <a:pt x="1203" y="1031"/>
                  </a:lnTo>
                  <a:cubicBezTo>
                    <a:pt x="1210" y="1031"/>
                    <a:pt x="1207" y="997"/>
                    <a:pt x="1213" y="994"/>
                  </a:cubicBezTo>
                  <a:cubicBezTo>
                    <a:pt x="1213" y="994"/>
                    <a:pt x="1219" y="994"/>
                    <a:pt x="1219" y="959"/>
                  </a:cubicBezTo>
                  <a:cubicBezTo>
                    <a:pt x="1221" y="958"/>
                    <a:pt x="1222" y="958"/>
                    <a:pt x="1223" y="958"/>
                  </a:cubicBezTo>
                  <a:cubicBezTo>
                    <a:pt x="1227" y="958"/>
                    <a:pt x="1230" y="964"/>
                    <a:pt x="1235" y="994"/>
                  </a:cubicBezTo>
                  <a:cubicBezTo>
                    <a:pt x="1232" y="957"/>
                    <a:pt x="1230" y="939"/>
                    <a:pt x="1232" y="939"/>
                  </a:cubicBezTo>
                  <a:lnTo>
                    <a:pt x="1232" y="939"/>
                  </a:lnTo>
                  <a:cubicBezTo>
                    <a:pt x="1233" y="939"/>
                    <a:pt x="1238" y="956"/>
                    <a:pt x="1247" y="990"/>
                  </a:cubicBezTo>
                  <a:cubicBezTo>
                    <a:pt x="1252" y="1027"/>
                    <a:pt x="1254" y="1045"/>
                    <a:pt x="1255" y="1045"/>
                  </a:cubicBezTo>
                  <a:cubicBezTo>
                    <a:pt x="1255" y="1045"/>
                    <a:pt x="1254" y="1027"/>
                    <a:pt x="1250" y="990"/>
                  </a:cubicBezTo>
                  <a:cubicBezTo>
                    <a:pt x="1250" y="973"/>
                    <a:pt x="1250" y="965"/>
                    <a:pt x="1252" y="965"/>
                  </a:cubicBezTo>
                  <a:cubicBezTo>
                    <a:pt x="1254" y="965"/>
                    <a:pt x="1257" y="973"/>
                    <a:pt x="1263" y="990"/>
                  </a:cubicBezTo>
                  <a:cubicBezTo>
                    <a:pt x="1266" y="1007"/>
                    <a:pt x="1268" y="1016"/>
                    <a:pt x="1269" y="1016"/>
                  </a:cubicBezTo>
                  <a:cubicBezTo>
                    <a:pt x="1270" y="1016"/>
                    <a:pt x="1269" y="1007"/>
                    <a:pt x="1266" y="987"/>
                  </a:cubicBezTo>
                  <a:cubicBezTo>
                    <a:pt x="1264" y="944"/>
                    <a:pt x="1267" y="913"/>
                    <a:pt x="1273" y="913"/>
                  </a:cubicBezTo>
                  <a:cubicBezTo>
                    <a:pt x="1276" y="913"/>
                    <a:pt x="1280" y="924"/>
                    <a:pt x="1285" y="950"/>
                  </a:cubicBezTo>
                  <a:cubicBezTo>
                    <a:pt x="1285" y="950"/>
                    <a:pt x="1288" y="950"/>
                    <a:pt x="1288" y="915"/>
                  </a:cubicBezTo>
                  <a:cubicBezTo>
                    <a:pt x="1285" y="879"/>
                    <a:pt x="1283" y="861"/>
                    <a:pt x="1284" y="861"/>
                  </a:cubicBezTo>
                  <a:lnTo>
                    <a:pt x="1284" y="861"/>
                  </a:lnTo>
                  <a:cubicBezTo>
                    <a:pt x="1285" y="861"/>
                    <a:pt x="1288" y="878"/>
                    <a:pt x="1294" y="912"/>
                  </a:cubicBezTo>
                  <a:cubicBezTo>
                    <a:pt x="1302" y="948"/>
                    <a:pt x="1308" y="966"/>
                    <a:pt x="1310" y="966"/>
                  </a:cubicBezTo>
                  <a:cubicBezTo>
                    <a:pt x="1313" y="966"/>
                    <a:pt x="1313" y="948"/>
                    <a:pt x="1310" y="912"/>
                  </a:cubicBezTo>
                  <a:cubicBezTo>
                    <a:pt x="1310" y="912"/>
                    <a:pt x="1310" y="895"/>
                    <a:pt x="1314" y="895"/>
                  </a:cubicBezTo>
                  <a:cubicBezTo>
                    <a:pt x="1316" y="895"/>
                    <a:pt x="1318" y="900"/>
                    <a:pt x="1323" y="912"/>
                  </a:cubicBezTo>
                  <a:cubicBezTo>
                    <a:pt x="1331" y="930"/>
                    <a:pt x="1347" y="948"/>
                    <a:pt x="1357" y="948"/>
                  </a:cubicBezTo>
                  <a:cubicBezTo>
                    <a:pt x="1364" y="948"/>
                    <a:pt x="1367" y="937"/>
                    <a:pt x="1360" y="906"/>
                  </a:cubicBezTo>
                  <a:lnTo>
                    <a:pt x="1370" y="906"/>
                  </a:lnTo>
                  <a:cubicBezTo>
                    <a:pt x="1377" y="923"/>
                    <a:pt x="1383" y="931"/>
                    <a:pt x="1386" y="931"/>
                  </a:cubicBezTo>
                  <a:cubicBezTo>
                    <a:pt x="1390" y="931"/>
                    <a:pt x="1392" y="922"/>
                    <a:pt x="1392" y="903"/>
                  </a:cubicBezTo>
                  <a:lnTo>
                    <a:pt x="1392" y="868"/>
                  </a:lnTo>
                  <a:cubicBezTo>
                    <a:pt x="1398" y="903"/>
                    <a:pt x="1407" y="937"/>
                    <a:pt x="1413" y="937"/>
                  </a:cubicBezTo>
                  <a:cubicBezTo>
                    <a:pt x="1420" y="937"/>
                    <a:pt x="1420" y="937"/>
                    <a:pt x="1413" y="900"/>
                  </a:cubicBezTo>
                  <a:cubicBezTo>
                    <a:pt x="1401" y="865"/>
                    <a:pt x="1407" y="865"/>
                    <a:pt x="1413" y="865"/>
                  </a:cubicBezTo>
                  <a:cubicBezTo>
                    <a:pt x="1417" y="865"/>
                    <a:pt x="1429" y="900"/>
                    <a:pt x="1435" y="934"/>
                  </a:cubicBezTo>
                  <a:lnTo>
                    <a:pt x="1442" y="934"/>
                  </a:lnTo>
                  <a:cubicBezTo>
                    <a:pt x="1434" y="891"/>
                    <a:pt x="1433" y="874"/>
                    <a:pt x="1435" y="874"/>
                  </a:cubicBezTo>
                  <a:lnTo>
                    <a:pt x="1435" y="874"/>
                  </a:lnTo>
                  <a:cubicBezTo>
                    <a:pt x="1435" y="874"/>
                    <a:pt x="1437" y="882"/>
                    <a:pt x="1439" y="896"/>
                  </a:cubicBezTo>
                  <a:cubicBezTo>
                    <a:pt x="1451" y="931"/>
                    <a:pt x="1457" y="931"/>
                    <a:pt x="1460" y="931"/>
                  </a:cubicBezTo>
                  <a:cubicBezTo>
                    <a:pt x="1459" y="919"/>
                    <a:pt x="1460" y="916"/>
                    <a:pt x="1460" y="916"/>
                  </a:cubicBezTo>
                  <a:cubicBezTo>
                    <a:pt x="1462" y="916"/>
                    <a:pt x="1465" y="931"/>
                    <a:pt x="1460" y="931"/>
                  </a:cubicBezTo>
                  <a:lnTo>
                    <a:pt x="1467" y="965"/>
                  </a:lnTo>
                  <a:cubicBezTo>
                    <a:pt x="1470" y="976"/>
                    <a:pt x="1472" y="980"/>
                    <a:pt x="1473" y="980"/>
                  </a:cubicBezTo>
                  <a:cubicBezTo>
                    <a:pt x="1476" y="980"/>
                    <a:pt x="1471" y="955"/>
                    <a:pt x="1467" y="931"/>
                  </a:cubicBezTo>
                  <a:lnTo>
                    <a:pt x="1479" y="928"/>
                  </a:lnTo>
                  <a:cubicBezTo>
                    <a:pt x="1482" y="928"/>
                    <a:pt x="1489" y="928"/>
                    <a:pt x="1479" y="893"/>
                  </a:cubicBezTo>
                  <a:cubicBezTo>
                    <a:pt x="1473" y="859"/>
                    <a:pt x="1467" y="821"/>
                    <a:pt x="1473" y="821"/>
                  </a:cubicBezTo>
                  <a:lnTo>
                    <a:pt x="1473" y="821"/>
                  </a:lnTo>
                  <a:cubicBezTo>
                    <a:pt x="1476" y="856"/>
                    <a:pt x="1482" y="893"/>
                    <a:pt x="1489" y="893"/>
                  </a:cubicBezTo>
                  <a:cubicBezTo>
                    <a:pt x="1489" y="893"/>
                    <a:pt x="1489" y="893"/>
                    <a:pt x="1489" y="893"/>
                  </a:cubicBezTo>
                  <a:cubicBezTo>
                    <a:pt x="1495" y="893"/>
                    <a:pt x="1501" y="928"/>
                    <a:pt x="1501" y="928"/>
                  </a:cubicBezTo>
                  <a:cubicBezTo>
                    <a:pt x="1502" y="956"/>
                    <a:pt x="1506" y="966"/>
                    <a:pt x="1510" y="966"/>
                  </a:cubicBezTo>
                  <a:cubicBezTo>
                    <a:pt x="1516" y="966"/>
                    <a:pt x="1522" y="945"/>
                    <a:pt x="1520" y="925"/>
                  </a:cubicBezTo>
                  <a:cubicBezTo>
                    <a:pt x="1520" y="888"/>
                    <a:pt x="1522" y="870"/>
                    <a:pt x="1525" y="870"/>
                  </a:cubicBezTo>
                  <a:cubicBezTo>
                    <a:pt x="1528" y="870"/>
                    <a:pt x="1533" y="887"/>
                    <a:pt x="1539" y="922"/>
                  </a:cubicBezTo>
                  <a:cubicBezTo>
                    <a:pt x="1541" y="942"/>
                    <a:pt x="1543" y="951"/>
                    <a:pt x="1544" y="951"/>
                  </a:cubicBezTo>
                  <a:cubicBezTo>
                    <a:pt x="1547" y="951"/>
                    <a:pt x="1545" y="892"/>
                    <a:pt x="1536" y="815"/>
                  </a:cubicBezTo>
                  <a:lnTo>
                    <a:pt x="1526" y="708"/>
                  </a:lnTo>
                  <a:lnTo>
                    <a:pt x="1542" y="815"/>
                  </a:lnTo>
                  <a:cubicBezTo>
                    <a:pt x="1558" y="896"/>
                    <a:pt x="1565" y="931"/>
                    <a:pt x="1569" y="931"/>
                  </a:cubicBezTo>
                  <a:cubicBezTo>
                    <a:pt x="1572" y="931"/>
                    <a:pt x="1574" y="913"/>
                    <a:pt x="1576" y="881"/>
                  </a:cubicBezTo>
                  <a:cubicBezTo>
                    <a:pt x="1578" y="864"/>
                    <a:pt x="1579" y="855"/>
                    <a:pt x="1580" y="855"/>
                  </a:cubicBezTo>
                  <a:cubicBezTo>
                    <a:pt x="1581" y="855"/>
                    <a:pt x="1583" y="864"/>
                    <a:pt x="1586" y="881"/>
                  </a:cubicBezTo>
                  <a:cubicBezTo>
                    <a:pt x="1592" y="915"/>
                    <a:pt x="1598" y="915"/>
                    <a:pt x="1614" y="915"/>
                  </a:cubicBezTo>
                  <a:cubicBezTo>
                    <a:pt x="1630" y="912"/>
                    <a:pt x="1636" y="912"/>
                    <a:pt x="1630" y="878"/>
                  </a:cubicBezTo>
                  <a:lnTo>
                    <a:pt x="1639" y="875"/>
                  </a:lnTo>
                  <a:cubicBezTo>
                    <a:pt x="1646" y="902"/>
                    <a:pt x="1651" y="913"/>
                    <a:pt x="1654" y="913"/>
                  </a:cubicBezTo>
                  <a:cubicBezTo>
                    <a:pt x="1658" y="913"/>
                    <a:pt x="1655" y="883"/>
                    <a:pt x="1645" y="840"/>
                  </a:cubicBezTo>
                  <a:lnTo>
                    <a:pt x="1655" y="837"/>
                  </a:lnTo>
                  <a:lnTo>
                    <a:pt x="1661" y="871"/>
                  </a:lnTo>
                  <a:cubicBezTo>
                    <a:pt x="1666" y="899"/>
                    <a:pt x="1672" y="904"/>
                    <a:pt x="1691" y="904"/>
                  </a:cubicBezTo>
                  <a:cubicBezTo>
                    <a:pt x="1699" y="904"/>
                    <a:pt x="1708" y="904"/>
                    <a:pt x="1721" y="903"/>
                  </a:cubicBezTo>
                  <a:cubicBezTo>
                    <a:pt x="1771" y="896"/>
                    <a:pt x="1777" y="896"/>
                    <a:pt x="1764" y="824"/>
                  </a:cubicBezTo>
                  <a:cubicBezTo>
                    <a:pt x="1761" y="788"/>
                    <a:pt x="1761" y="770"/>
                    <a:pt x="1763" y="770"/>
                  </a:cubicBezTo>
                  <a:lnTo>
                    <a:pt x="1763" y="770"/>
                  </a:lnTo>
                  <a:cubicBezTo>
                    <a:pt x="1765" y="770"/>
                    <a:pt x="1769" y="788"/>
                    <a:pt x="1774" y="824"/>
                  </a:cubicBezTo>
                  <a:cubicBezTo>
                    <a:pt x="1778" y="849"/>
                    <a:pt x="1786" y="873"/>
                    <a:pt x="1788" y="873"/>
                  </a:cubicBezTo>
                  <a:cubicBezTo>
                    <a:pt x="1788" y="873"/>
                    <a:pt x="1788" y="869"/>
                    <a:pt x="1786" y="859"/>
                  </a:cubicBezTo>
                  <a:lnTo>
                    <a:pt x="1786" y="859"/>
                  </a:lnTo>
                  <a:cubicBezTo>
                    <a:pt x="1786" y="859"/>
                    <a:pt x="1796" y="859"/>
                    <a:pt x="1808" y="893"/>
                  </a:cubicBezTo>
                  <a:cubicBezTo>
                    <a:pt x="1820" y="922"/>
                    <a:pt x="1827" y="932"/>
                    <a:pt x="1830" y="932"/>
                  </a:cubicBezTo>
                  <a:cubicBezTo>
                    <a:pt x="1835" y="932"/>
                    <a:pt x="1834" y="911"/>
                    <a:pt x="1830" y="890"/>
                  </a:cubicBezTo>
                  <a:cubicBezTo>
                    <a:pt x="1822" y="861"/>
                    <a:pt x="1820" y="850"/>
                    <a:pt x="1821" y="850"/>
                  </a:cubicBezTo>
                  <a:lnTo>
                    <a:pt x="1821" y="850"/>
                  </a:lnTo>
                  <a:cubicBezTo>
                    <a:pt x="1821" y="850"/>
                    <a:pt x="1828" y="870"/>
                    <a:pt x="1833" y="890"/>
                  </a:cubicBezTo>
                  <a:cubicBezTo>
                    <a:pt x="1842" y="915"/>
                    <a:pt x="1851" y="939"/>
                    <a:pt x="1853" y="939"/>
                  </a:cubicBezTo>
                  <a:cubicBezTo>
                    <a:pt x="1854" y="939"/>
                    <a:pt x="1854" y="935"/>
                    <a:pt x="1852" y="925"/>
                  </a:cubicBezTo>
                  <a:cubicBezTo>
                    <a:pt x="1852" y="902"/>
                    <a:pt x="1861" y="880"/>
                    <a:pt x="1871" y="880"/>
                  </a:cubicBezTo>
                  <a:cubicBezTo>
                    <a:pt x="1878" y="880"/>
                    <a:pt x="1885" y="890"/>
                    <a:pt x="1890" y="918"/>
                  </a:cubicBezTo>
                  <a:lnTo>
                    <a:pt x="1899" y="918"/>
                  </a:lnTo>
                  <a:cubicBezTo>
                    <a:pt x="1893" y="884"/>
                    <a:pt x="1905" y="881"/>
                    <a:pt x="1915" y="881"/>
                  </a:cubicBezTo>
                  <a:cubicBezTo>
                    <a:pt x="1918" y="880"/>
                    <a:pt x="1920" y="880"/>
                    <a:pt x="1922" y="880"/>
                  </a:cubicBezTo>
                  <a:cubicBezTo>
                    <a:pt x="1930" y="880"/>
                    <a:pt x="1934" y="886"/>
                    <a:pt x="1937" y="915"/>
                  </a:cubicBezTo>
                  <a:cubicBezTo>
                    <a:pt x="1937" y="932"/>
                    <a:pt x="1938" y="941"/>
                    <a:pt x="1941" y="941"/>
                  </a:cubicBezTo>
                  <a:cubicBezTo>
                    <a:pt x="1943" y="941"/>
                    <a:pt x="1946" y="931"/>
                    <a:pt x="1949" y="912"/>
                  </a:cubicBezTo>
                  <a:cubicBezTo>
                    <a:pt x="1956" y="912"/>
                    <a:pt x="1949" y="840"/>
                    <a:pt x="1952" y="840"/>
                  </a:cubicBezTo>
                  <a:cubicBezTo>
                    <a:pt x="1949" y="806"/>
                    <a:pt x="1946" y="768"/>
                    <a:pt x="1952" y="768"/>
                  </a:cubicBezTo>
                  <a:lnTo>
                    <a:pt x="1959" y="802"/>
                  </a:lnTo>
                  <a:lnTo>
                    <a:pt x="1971" y="875"/>
                  </a:lnTo>
                  <a:cubicBezTo>
                    <a:pt x="1974" y="875"/>
                    <a:pt x="1981" y="871"/>
                    <a:pt x="1974" y="837"/>
                  </a:cubicBezTo>
                  <a:lnTo>
                    <a:pt x="1974" y="837"/>
                  </a:lnTo>
                  <a:cubicBezTo>
                    <a:pt x="1987" y="871"/>
                    <a:pt x="1993" y="871"/>
                    <a:pt x="2003" y="871"/>
                  </a:cubicBezTo>
                  <a:cubicBezTo>
                    <a:pt x="2015" y="868"/>
                    <a:pt x="2025" y="868"/>
                    <a:pt x="2025" y="831"/>
                  </a:cubicBezTo>
                  <a:cubicBezTo>
                    <a:pt x="2032" y="866"/>
                    <a:pt x="2044" y="883"/>
                    <a:pt x="2054" y="883"/>
                  </a:cubicBezTo>
                  <a:cubicBezTo>
                    <a:pt x="2064" y="883"/>
                    <a:pt x="2072" y="864"/>
                    <a:pt x="2068" y="828"/>
                  </a:cubicBezTo>
                  <a:cubicBezTo>
                    <a:pt x="2065" y="810"/>
                    <a:pt x="2065" y="800"/>
                    <a:pt x="2067" y="800"/>
                  </a:cubicBezTo>
                  <a:lnTo>
                    <a:pt x="2067" y="800"/>
                  </a:lnTo>
                  <a:cubicBezTo>
                    <a:pt x="2069" y="800"/>
                    <a:pt x="2073" y="809"/>
                    <a:pt x="2078" y="828"/>
                  </a:cubicBezTo>
                  <a:cubicBezTo>
                    <a:pt x="2084" y="844"/>
                    <a:pt x="2087" y="853"/>
                    <a:pt x="2088" y="853"/>
                  </a:cubicBezTo>
                  <a:cubicBezTo>
                    <a:pt x="2090" y="853"/>
                    <a:pt x="2089" y="844"/>
                    <a:pt x="2087" y="824"/>
                  </a:cubicBezTo>
                  <a:cubicBezTo>
                    <a:pt x="2087" y="814"/>
                    <a:pt x="2088" y="810"/>
                    <a:pt x="2090" y="810"/>
                  </a:cubicBezTo>
                  <a:cubicBezTo>
                    <a:pt x="2094" y="810"/>
                    <a:pt x="2103" y="834"/>
                    <a:pt x="2109" y="859"/>
                  </a:cubicBezTo>
                  <a:cubicBezTo>
                    <a:pt x="2120" y="899"/>
                    <a:pt x="2127" y="916"/>
                    <a:pt x="2130" y="916"/>
                  </a:cubicBezTo>
                  <a:cubicBezTo>
                    <a:pt x="2132" y="916"/>
                    <a:pt x="2132" y="908"/>
                    <a:pt x="2131" y="893"/>
                  </a:cubicBezTo>
                  <a:cubicBezTo>
                    <a:pt x="2137" y="856"/>
                    <a:pt x="2150" y="856"/>
                    <a:pt x="2153" y="853"/>
                  </a:cubicBezTo>
                  <a:cubicBezTo>
                    <a:pt x="2159" y="818"/>
                    <a:pt x="2166" y="815"/>
                    <a:pt x="2153" y="781"/>
                  </a:cubicBezTo>
                  <a:cubicBezTo>
                    <a:pt x="2150" y="759"/>
                    <a:pt x="2147" y="734"/>
                    <a:pt x="2147" y="712"/>
                  </a:cubicBezTo>
                  <a:cubicBezTo>
                    <a:pt x="2149" y="698"/>
                    <a:pt x="2151" y="694"/>
                    <a:pt x="2153" y="694"/>
                  </a:cubicBezTo>
                  <a:cubicBezTo>
                    <a:pt x="2156" y="694"/>
                    <a:pt x="2157" y="708"/>
                    <a:pt x="2153" y="708"/>
                  </a:cubicBezTo>
                  <a:cubicBezTo>
                    <a:pt x="2147" y="746"/>
                    <a:pt x="2153" y="746"/>
                    <a:pt x="2166" y="781"/>
                  </a:cubicBezTo>
                  <a:cubicBezTo>
                    <a:pt x="2175" y="815"/>
                    <a:pt x="2188" y="815"/>
                    <a:pt x="2191" y="815"/>
                  </a:cubicBezTo>
                  <a:lnTo>
                    <a:pt x="2213" y="812"/>
                  </a:lnTo>
                  <a:cubicBezTo>
                    <a:pt x="2223" y="827"/>
                    <a:pt x="2230" y="835"/>
                    <a:pt x="2234" y="835"/>
                  </a:cubicBezTo>
                  <a:cubicBezTo>
                    <a:pt x="2238" y="835"/>
                    <a:pt x="2238" y="826"/>
                    <a:pt x="2235" y="809"/>
                  </a:cubicBezTo>
                  <a:lnTo>
                    <a:pt x="2228" y="774"/>
                  </a:lnTo>
                  <a:lnTo>
                    <a:pt x="2228" y="774"/>
                  </a:lnTo>
                  <a:cubicBezTo>
                    <a:pt x="2237" y="807"/>
                    <a:pt x="2255" y="823"/>
                    <a:pt x="2271" y="823"/>
                  </a:cubicBezTo>
                  <a:cubicBezTo>
                    <a:pt x="2289" y="823"/>
                    <a:pt x="2304" y="803"/>
                    <a:pt x="2300" y="765"/>
                  </a:cubicBezTo>
                  <a:lnTo>
                    <a:pt x="2300" y="765"/>
                  </a:lnTo>
                  <a:cubicBezTo>
                    <a:pt x="2302" y="774"/>
                    <a:pt x="2304" y="787"/>
                    <a:pt x="2307" y="799"/>
                  </a:cubicBezTo>
                  <a:cubicBezTo>
                    <a:pt x="2309" y="829"/>
                    <a:pt x="2313" y="835"/>
                    <a:pt x="2321" y="835"/>
                  </a:cubicBezTo>
                  <a:cubicBezTo>
                    <a:pt x="2323" y="835"/>
                    <a:pt x="2326" y="834"/>
                    <a:pt x="2329" y="834"/>
                  </a:cubicBezTo>
                  <a:cubicBezTo>
                    <a:pt x="2332" y="834"/>
                    <a:pt x="2347" y="796"/>
                    <a:pt x="2366" y="793"/>
                  </a:cubicBezTo>
                  <a:cubicBezTo>
                    <a:pt x="2385" y="793"/>
                    <a:pt x="2404" y="790"/>
                    <a:pt x="2397" y="755"/>
                  </a:cubicBezTo>
                  <a:cubicBezTo>
                    <a:pt x="2404" y="755"/>
                    <a:pt x="2404" y="755"/>
                    <a:pt x="2407" y="790"/>
                  </a:cubicBezTo>
                  <a:cubicBezTo>
                    <a:pt x="2407" y="824"/>
                    <a:pt x="2413" y="824"/>
                    <a:pt x="2419" y="824"/>
                  </a:cubicBezTo>
                  <a:cubicBezTo>
                    <a:pt x="2426" y="824"/>
                    <a:pt x="2419" y="787"/>
                    <a:pt x="2413" y="752"/>
                  </a:cubicBezTo>
                  <a:cubicBezTo>
                    <a:pt x="2410" y="735"/>
                    <a:pt x="2410" y="726"/>
                    <a:pt x="2413" y="726"/>
                  </a:cubicBezTo>
                  <a:lnTo>
                    <a:pt x="2413" y="726"/>
                  </a:lnTo>
                  <a:cubicBezTo>
                    <a:pt x="2415" y="726"/>
                    <a:pt x="2421" y="735"/>
                    <a:pt x="2429" y="752"/>
                  </a:cubicBezTo>
                  <a:cubicBezTo>
                    <a:pt x="2436" y="768"/>
                    <a:pt x="2445" y="776"/>
                    <a:pt x="2453" y="776"/>
                  </a:cubicBezTo>
                  <a:cubicBezTo>
                    <a:pt x="2462" y="776"/>
                    <a:pt x="2469" y="766"/>
                    <a:pt x="2473" y="746"/>
                  </a:cubicBezTo>
                  <a:cubicBezTo>
                    <a:pt x="2479" y="746"/>
                    <a:pt x="2482" y="746"/>
                    <a:pt x="2488" y="781"/>
                  </a:cubicBezTo>
                  <a:cubicBezTo>
                    <a:pt x="2495" y="800"/>
                    <a:pt x="2504" y="820"/>
                    <a:pt x="2509" y="820"/>
                  </a:cubicBezTo>
                  <a:cubicBezTo>
                    <a:pt x="2514" y="820"/>
                    <a:pt x="2517" y="808"/>
                    <a:pt x="2517" y="777"/>
                  </a:cubicBezTo>
                  <a:cubicBezTo>
                    <a:pt x="2523" y="777"/>
                    <a:pt x="2523" y="777"/>
                    <a:pt x="2526" y="812"/>
                  </a:cubicBezTo>
                  <a:cubicBezTo>
                    <a:pt x="2533" y="832"/>
                    <a:pt x="2538" y="852"/>
                    <a:pt x="2540" y="852"/>
                  </a:cubicBezTo>
                  <a:cubicBezTo>
                    <a:pt x="2542" y="852"/>
                    <a:pt x="2541" y="841"/>
                    <a:pt x="2538" y="812"/>
                  </a:cubicBezTo>
                  <a:cubicBezTo>
                    <a:pt x="2540" y="792"/>
                    <a:pt x="2546" y="782"/>
                    <a:pt x="2554" y="782"/>
                  </a:cubicBezTo>
                  <a:cubicBezTo>
                    <a:pt x="2561" y="782"/>
                    <a:pt x="2569" y="789"/>
                    <a:pt x="2576" y="806"/>
                  </a:cubicBezTo>
                  <a:cubicBezTo>
                    <a:pt x="2582" y="806"/>
                    <a:pt x="2585" y="806"/>
                    <a:pt x="2582" y="771"/>
                  </a:cubicBezTo>
                  <a:cubicBezTo>
                    <a:pt x="2578" y="744"/>
                    <a:pt x="2573" y="719"/>
                    <a:pt x="2574" y="719"/>
                  </a:cubicBezTo>
                  <a:lnTo>
                    <a:pt x="2574" y="719"/>
                  </a:lnTo>
                  <a:cubicBezTo>
                    <a:pt x="2574" y="719"/>
                    <a:pt x="2574" y="724"/>
                    <a:pt x="2576" y="734"/>
                  </a:cubicBezTo>
                  <a:cubicBezTo>
                    <a:pt x="2584" y="770"/>
                    <a:pt x="2588" y="788"/>
                    <a:pt x="2589" y="788"/>
                  </a:cubicBezTo>
                  <a:cubicBezTo>
                    <a:pt x="2590" y="788"/>
                    <a:pt x="2589" y="770"/>
                    <a:pt x="2585" y="734"/>
                  </a:cubicBezTo>
                  <a:cubicBezTo>
                    <a:pt x="2582" y="716"/>
                    <a:pt x="2582" y="708"/>
                    <a:pt x="2584" y="708"/>
                  </a:cubicBezTo>
                  <a:lnTo>
                    <a:pt x="2584" y="708"/>
                  </a:lnTo>
                  <a:cubicBezTo>
                    <a:pt x="2585" y="708"/>
                    <a:pt x="2589" y="716"/>
                    <a:pt x="2592" y="734"/>
                  </a:cubicBezTo>
                  <a:cubicBezTo>
                    <a:pt x="2601" y="768"/>
                    <a:pt x="2607" y="768"/>
                    <a:pt x="2607" y="768"/>
                  </a:cubicBezTo>
                  <a:cubicBezTo>
                    <a:pt x="2614" y="768"/>
                    <a:pt x="2636" y="727"/>
                    <a:pt x="2661" y="724"/>
                  </a:cubicBezTo>
                  <a:cubicBezTo>
                    <a:pt x="2705" y="721"/>
                    <a:pt x="2720" y="718"/>
                    <a:pt x="2717" y="683"/>
                  </a:cubicBezTo>
                  <a:cubicBezTo>
                    <a:pt x="2716" y="666"/>
                    <a:pt x="2715" y="658"/>
                    <a:pt x="2716" y="658"/>
                  </a:cubicBezTo>
                  <a:lnTo>
                    <a:pt x="2716" y="658"/>
                  </a:lnTo>
                  <a:cubicBezTo>
                    <a:pt x="2717" y="658"/>
                    <a:pt x="2720" y="666"/>
                    <a:pt x="2727" y="683"/>
                  </a:cubicBezTo>
                  <a:cubicBezTo>
                    <a:pt x="2736" y="710"/>
                    <a:pt x="2740" y="716"/>
                    <a:pt x="2744" y="716"/>
                  </a:cubicBezTo>
                  <a:cubicBezTo>
                    <a:pt x="2746" y="716"/>
                    <a:pt x="2747" y="715"/>
                    <a:pt x="2748" y="715"/>
                  </a:cubicBezTo>
                  <a:cubicBezTo>
                    <a:pt x="2755" y="715"/>
                    <a:pt x="2758" y="715"/>
                    <a:pt x="2764" y="749"/>
                  </a:cubicBezTo>
                  <a:cubicBezTo>
                    <a:pt x="2764" y="715"/>
                    <a:pt x="2764" y="715"/>
                    <a:pt x="2770" y="715"/>
                  </a:cubicBezTo>
                  <a:cubicBezTo>
                    <a:pt x="2773" y="732"/>
                    <a:pt x="2776" y="740"/>
                    <a:pt x="2777" y="740"/>
                  </a:cubicBezTo>
                  <a:cubicBezTo>
                    <a:pt x="2779" y="740"/>
                    <a:pt x="2780" y="731"/>
                    <a:pt x="2780" y="712"/>
                  </a:cubicBezTo>
                  <a:cubicBezTo>
                    <a:pt x="2777" y="676"/>
                    <a:pt x="2775" y="658"/>
                    <a:pt x="2776" y="658"/>
                  </a:cubicBezTo>
                  <a:lnTo>
                    <a:pt x="2776" y="658"/>
                  </a:lnTo>
                  <a:cubicBezTo>
                    <a:pt x="2777" y="658"/>
                    <a:pt x="2780" y="676"/>
                    <a:pt x="2786" y="712"/>
                  </a:cubicBezTo>
                  <a:cubicBezTo>
                    <a:pt x="2790" y="736"/>
                    <a:pt x="2803" y="760"/>
                    <a:pt x="2805" y="760"/>
                  </a:cubicBezTo>
                  <a:cubicBezTo>
                    <a:pt x="2806" y="760"/>
                    <a:pt x="2805" y="756"/>
                    <a:pt x="2802" y="746"/>
                  </a:cubicBezTo>
                  <a:cubicBezTo>
                    <a:pt x="2795" y="712"/>
                    <a:pt x="2808" y="708"/>
                    <a:pt x="2808" y="674"/>
                  </a:cubicBezTo>
                  <a:cubicBezTo>
                    <a:pt x="2809" y="674"/>
                    <a:pt x="2810" y="674"/>
                    <a:pt x="2811" y="674"/>
                  </a:cubicBezTo>
                  <a:cubicBezTo>
                    <a:pt x="2815" y="674"/>
                    <a:pt x="2818" y="676"/>
                    <a:pt x="2824" y="708"/>
                  </a:cubicBezTo>
                  <a:cubicBezTo>
                    <a:pt x="2827" y="718"/>
                    <a:pt x="2831" y="722"/>
                    <a:pt x="2835" y="722"/>
                  </a:cubicBezTo>
                  <a:cubicBezTo>
                    <a:pt x="2845" y="722"/>
                    <a:pt x="2855" y="693"/>
                    <a:pt x="2855" y="668"/>
                  </a:cubicBezTo>
                  <a:cubicBezTo>
                    <a:pt x="2853" y="650"/>
                    <a:pt x="2853" y="642"/>
                    <a:pt x="2855" y="642"/>
                  </a:cubicBezTo>
                  <a:lnTo>
                    <a:pt x="2855" y="642"/>
                  </a:lnTo>
                  <a:cubicBezTo>
                    <a:pt x="2856" y="642"/>
                    <a:pt x="2858" y="650"/>
                    <a:pt x="2861" y="668"/>
                  </a:cubicBezTo>
                  <a:cubicBezTo>
                    <a:pt x="2868" y="702"/>
                    <a:pt x="2874" y="702"/>
                    <a:pt x="2877" y="702"/>
                  </a:cubicBezTo>
                  <a:cubicBezTo>
                    <a:pt x="2877" y="691"/>
                    <a:pt x="2877" y="687"/>
                    <a:pt x="2878" y="687"/>
                  </a:cubicBezTo>
                  <a:cubicBezTo>
                    <a:pt x="2881" y="687"/>
                    <a:pt x="2885" y="712"/>
                    <a:pt x="2889" y="737"/>
                  </a:cubicBezTo>
                  <a:cubicBezTo>
                    <a:pt x="2889" y="771"/>
                    <a:pt x="2896" y="771"/>
                    <a:pt x="2905" y="771"/>
                  </a:cubicBezTo>
                  <a:cubicBezTo>
                    <a:pt x="2905" y="734"/>
                    <a:pt x="2927" y="730"/>
                    <a:pt x="2943" y="730"/>
                  </a:cubicBezTo>
                  <a:cubicBezTo>
                    <a:pt x="2971" y="727"/>
                    <a:pt x="2971" y="690"/>
                    <a:pt x="2971" y="618"/>
                  </a:cubicBezTo>
                  <a:lnTo>
                    <a:pt x="2965" y="549"/>
                  </a:lnTo>
                  <a:lnTo>
                    <a:pt x="2974" y="618"/>
                  </a:lnTo>
                  <a:cubicBezTo>
                    <a:pt x="2980" y="652"/>
                    <a:pt x="2996" y="724"/>
                    <a:pt x="2996" y="724"/>
                  </a:cubicBezTo>
                  <a:cubicBezTo>
                    <a:pt x="3002" y="724"/>
                    <a:pt x="2996" y="687"/>
                    <a:pt x="2993" y="652"/>
                  </a:cubicBezTo>
                  <a:cubicBezTo>
                    <a:pt x="2990" y="635"/>
                    <a:pt x="2989" y="626"/>
                    <a:pt x="2991" y="626"/>
                  </a:cubicBezTo>
                  <a:lnTo>
                    <a:pt x="2991" y="626"/>
                  </a:lnTo>
                  <a:cubicBezTo>
                    <a:pt x="2994" y="626"/>
                    <a:pt x="2999" y="635"/>
                    <a:pt x="3009" y="652"/>
                  </a:cubicBezTo>
                  <a:cubicBezTo>
                    <a:pt x="3016" y="667"/>
                    <a:pt x="3022" y="675"/>
                    <a:pt x="3025" y="675"/>
                  </a:cubicBezTo>
                  <a:cubicBezTo>
                    <a:pt x="3029" y="675"/>
                    <a:pt x="3030" y="667"/>
                    <a:pt x="3030" y="649"/>
                  </a:cubicBezTo>
                  <a:cubicBezTo>
                    <a:pt x="3031" y="649"/>
                    <a:pt x="3031" y="649"/>
                    <a:pt x="3032" y="649"/>
                  </a:cubicBezTo>
                  <a:cubicBezTo>
                    <a:pt x="3036" y="649"/>
                    <a:pt x="3042" y="651"/>
                    <a:pt x="3052" y="683"/>
                  </a:cubicBezTo>
                  <a:cubicBezTo>
                    <a:pt x="3056" y="680"/>
                    <a:pt x="3056" y="680"/>
                    <a:pt x="3052" y="646"/>
                  </a:cubicBezTo>
                  <a:cubicBezTo>
                    <a:pt x="3049" y="629"/>
                    <a:pt x="3049" y="620"/>
                    <a:pt x="3050" y="620"/>
                  </a:cubicBezTo>
                  <a:lnTo>
                    <a:pt x="3050" y="620"/>
                  </a:lnTo>
                  <a:cubicBezTo>
                    <a:pt x="3052" y="620"/>
                    <a:pt x="3056" y="629"/>
                    <a:pt x="3062" y="646"/>
                  </a:cubicBezTo>
                  <a:cubicBezTo>
                    <a:pt x="3071" y="685"/>
                    <a:pt x="3080" y="701"/>
                    <a:pt x="3085" y="701"/>
                  </a:cubicBezTo>
                  <a:cubicBezTo>
                    <a:pt x="3089" y="701"/>
                    <a:pt x="3091" y="692"/>
                    <a:pt x="3090" y="677"/>
                  </a:cubicBezTo>
                  <a:cubicBezTo>
                    <a:pt x="3084" y="643"/>
                    <a:pt x="3090" y="643"/>
                    <a:pt x="3093" y="643"/>
                  </a:cubicBezTo>
                  <a:cubicBezTo>
                    <a:pt x="3099" y="639"/>
                    <a:pt x="3106" y="639"/>
                    <a:pt x="3106" y="605"/>
                  </a:cubicBezTo>
                  <a:lnTo>
                    <a:pt x="3115" y="602"/>
                  </a:lnTo>
                  <a:cubicBezTo>
                    <a:pt x="3121" y="602"/>
                    <a:pt x="3121" y="639"/>
                    <a:pt x="3115" y="639"/>
                  </a:cubicBezTo>
                  <a:lnTo>
                    <a:pt x="3128" y="674"/>
                  </a:lnTo>
                  <a:cubicBezTo>
                    <a:pt x="3137" y="671"/>
                    <a:pt x="3143" y="671"/>
                    <a:pt x="3143" y="636"/>
                  </a:cubicBezTo>
                  <a:cubicBezTo>
                    <a:pt x="3140" y="600"/>
                    <a:pt x="3139" y="582"/>
                    <a:pt x="3139" y="582"/>
                  </a:cubicBezTo>
                  <a:lnTo>
                    <a:pt x="3139" y="582"/>
                  </a:lnTo>
                  <a:cubicBezTo>
                    <a:pt x="3140" y="582"/>
                    <a:pt x="3143" y="600"/>
                    <a:pt x="3150" y="636"/>
                  </a:cubicBezTo>
                  <a:cubicBezTo>
                    <a:pt x="3152" y="660"/>
                    <a:pt x="3158" y="684"/>
                    <a:pt x="3162" y="684"/>
                  </a:cubicBezTo>
                  <a:cubicBezTo>
                    <a:pt x="3164" y="684"/>
                    <a:pt x="3165" y="679"/>
                    <a:pt x="3165" y="668"/>
                  </a:cubicBezTo>
                  <a:cubicBezTo>
                    <a:pt x="3163" y="639"/>
                    <a:pt x="3163" y="628"/>
                    <a:pt x="3165" y="628"/>
                  </a:cubicBezTo>
                  <a:cubicBezTo>
                    <a:pt x="3168" y="628"/>
                    <a:pt x="3173" y="648"/>
                    <a:pt x="3175" y="668"/>
                  </a:cubicBezTo>
                  <a:cubicBezTo>
                    <a:pt x="3178" y="704"/>
                    <a:pt x="3179" y="722"/>
                    <a:pt x="3181" y="722"/>
                  </a:cubicBezTo>
                  <a:cubicBezTo>
                    <a:pt x="3183" y="722"/>
                    <a:pt x="3186" y="704"/>
                    <a:pt x="3190" y="668"/>
                  </a:cubicBezTo>
                  <a:cubicBezTo>
                    <a:pt x="3203" y="665"/>
                    <a:pt x="3219" y="627"/>
                    <a:pt x="3234" y="627"/>
                  </a:cubicBezTo>
                  <a:cubicBezTo>
                    <a:pt x="3241" y="626"/>
                    <a:pt x="3246" y="625"/>
                    <a:pt x="3251" y="625"/>
                  </a:cubicBezTo>
                  <a:cubicBezTo>
                    <a:pt x="3263" y="625"/>
                    <a:pt x="3271" y="631"/>
                    <a:pt x="3278" y="655"/>
                  </a:cubicBezTo>
                  <a:cubicBezTo>
                    <a:pt x="3259" y="486"/>
                    <a:pt x="3381" y="329"/>
                    <a:pt x="3554" y="307"/>
                  </a:cubicBezTo>
                  <a:cubicBezTo>
                    <a:pt x="3568" y="306"/>
                    <a:pt x="3581" y="305"/>
                    <a:pt x="3595" y="305"/>
                  </a:cubicBezTo>
                  <a:cubicBezTo>
                    <a:pt x="3653" y="305"/>
                    <a:pt x="3709" y="321"/>
                    <a:pt x="3757" y="349"/>
                  </a:cubicBezTo>
                  <a:lnTo>
                    <a:pt x="3757" y="349"/>
                  </a:lnTo>
                  <a:cubicBezTo>
                    <a:pt x="3745" y="315"/>
                    <a:pt x="3742" y="281"/>
                    <a:pt x="3745" y="245"/>
                  </a:cubicBezTo>
                  <a:cubicBezTo>
                    <a:pt x="3751" y="245"/>
                    <a:pt x="3751" y="245"/>
                    <a:pt x="3758" y="279"/>
                  </a:cubicBezTo>
                  <a:cubicBezTo>
                    <a:pt x="3763" y="313"/>
                    <a:pt x="3764" y="345"/>
                    <a:pt x="3759" y="350"/>
                  </a:cubicBezTo>
                  <a:lnTo>
                    <a:pt x="3759" y="350"/>
                  </a:lnTo>
                  <a:cubicBezTo>
                    <a:pt x="3758" y="350"/>
                    <a:pt x="3758" y="349"/>
                    <a:pt x="3757" y="349"/>
                  </a:cubicBezTo>
                  <a:lnTo>
                    <a:pt x="3757" y="349"/>
                  </a:lnTo>
                  <a:cubicBezTo>
                    <a:pt x="3757" y="350"/>
                    <a:pt x="3757" y="350"/>
                    <a:pt x="3758" y="351"/>
                  </a:cubicBezTo>
                  <a:cubicBezTo>
                    <a:pt x="3758" y="351"/>
                    <a:pt x="3759" y="351"/>
                    <a:pt x="3759" y="350"/>
                  </a:cubicBezTo>
                  <a:lnTo>
                    <a:pt x="3759" y="350"/>
                  </a:lnTo>
                  <a:cubicBezTo>
                    <a:pt x="3815" y="384"/>
                    <a:pt x="3861" y="435"/>
                    <a:pt x="3888" y="497"/>
                  </a:cubicBezTo>
                  <a:lnTo>
                    <a:pt x="3888" y="497"/>
                  </a:lnTo>
                  <a:cubicBezTo>
                    <a:pt x="3900" y="478"/>
                    <a:pt x="3930" y="476"/>
                    <a:pt x="3964" y="473"/>
                  </a:cubicBezTo>
                  <a:cubicBezTo>
                    <a:pt x="4015" y="467"/>
                    <a:pt x="4046" y="464"/>
                    <a:pt x="4040" y="426"/>
                  </a:cubicBezTo>
                  <a:cubicBezTo>
                    <a:pt x="4046" y="426"/>
                    <a:pt x="4046" y="426"/>
                    <a:pt x="4055" y="461"/>
                  </a:cubicBezTo>
                  <a:cubicBezTo>
                    <a:pt x="4058" y="476"/>
                    <a:pt x="4060" y="485"/>
                    <a:pt x="4062" y="485"/>
                  </a:cubicBezTo>
                  <a:cubicBezTo>
                    <a:pt x="4065" y="485"/>
                    <a:pt x="4065" y="467"/>
                    <a:pt x="4062" y="426"/>
                  </a:cubicBezTo>
                  <a:cubicBezTo>
                    <a:pt x="4062" y="405"/>
                    <a:pt x="4059" y="384"/>
                    <a:pt x="4060" y="384"/>
                  </a:cubicBezTo>
                  <a:lnTo>
                    <a:pt x="4060" y="384"/>
                  </a:lnTo>
                  <a:cubicBezTo>
                    <a:pt x="4061" y="384"/>
                    <a:pt x="4063" y="394"/>
                    <a:pt x="4068" y="423"/>
                  </a:cubicBezTo>
                  <a:cubicBezTo>
                    <a:pt x="4073" y="455"/>
                    <a:pt x="4081" y="458"/>
                    <a:pt x="4097" y="458"/>
                  </a:cubicBezTo>
                  <a:cubicBezTo>
                    <a:pt x="4099" y="458"/>
                    <a:pt x="4102" y="458"/>
                    <a:pt x="4105" y="458"/>
                  </a:cubicBezTo>
                  <a:cubicBezTo>
                    <a:pt x="4121" y="455"/>
                    <a:pt x="4143" y="451"/>
                    <a:pt x="4137" y="417"/>
                  </a:cubicBezTo>
                  <a:cubicBezTo>
                    <a:pt x="4140" y="398"/>
                    <a:pt x="4141" y="389"/>
                    <a:pt x="4142" y="389"/>
                  </a:cubicBezTo>
                  <a:cubicBezTo>
                    <a:pt x="4143" y="389"/>
                    <a:pt x="4143" y="398"/>
                    <a:pt x="4143" y="417"/>
                  </a:cubicBezTo>
                  <a:cubicBezTo>
                    <a:pt x="4147" y="459"/>
                    <a:pt x="4160" y="488"/>
                    <a:pt x="4171" y="488"/>
                  </a:cubicBezTo>
                  <a:cubicBezTo>
                    <a:pt x="4178" y="488"/>
                    <a:pt x="4184" y="476"/>
                    <a:pt x="4187" y="448"/>
                  </a:cubicBezTo>
                  <a:cubicBezTo>
                    <a:pt x="4188" y="448"/>
                    <a:pt x="4189" y="448"/>
                    <a:pt x="4189" y="448"/>
                  </a:cubicBezTo>
                  <a:cubicBezTo>
                    <a:pt x="4194" y="448"/>
                    <a:pt x="4197" y="451"/>
                    <a:pt x="4203" y="483"/>
                  </a:cubicBezTo>
                  <a:cubicBezTo>
                    <a:pt x="4209" y="480"/>
                    <a:pt x="4215" y="480"/>
                    <a:pt x="4224" y="442"/>
                  </a:cubicBezTo>
                  <a:lnTo>
                    <a:pt x="4262" y="439"/>
                  </a:lnTo>
                  <a:cubicBezTo>
                    <a:pt x="4271" y="439"/>
                    <a:pt x="4278" y="401"/>
                    <a:pt x="4278" y="401"/>
                  </a:cubicBezTo>
                  <a:lnTo>
                    <a:pt x="4284" y="401"/>
                  </a:lnTo>
                  <a:cubicBezTo>
                    <a:pt x="4288" y="426"/>
                    <a:pt x="4302" y="431"/>
                    <a:pt x="4324" y="431"/>
                  </a:cubicBezTo>
                  <a:cubicBezTo>
                    <a:pt x="4332" y="431"/>
                    <a:pt x="4342" y="430"/>
                    <a:pt x="4353" y="430"/>
                  </a:cubicBezTo>
                  <a:cubicBezTo>
                    <a:pt x="4366" y="427"/>
                    <a:pt x="4379" y="426"/>
                    <a:pt x="4390" y="426"/>
                  </a:cubicBezTo>
                  <a:cubicBezTo>
                    <a:pt x="4411" y="426"/>
                    <a:pt x="4428" y="432"/>
                    <a:pt x="4434" y="455"/>
                  </a:cubicBezTo>
                  <a:cubicBezTo>
                    <a:pt x="4434" y="455"/>
                    <a:pt x="4441" y="455"/>
                    <a:pt x="4441" y="420"/>
                  </a:cubicBezTo>
                  <a:cubicBezTo>
                    <a:pt x="4437" y="378"/>
                    <a:pt x="4438" y="360"/>
                    <a:pt x="4441" y="360"/>
                  </a:cubicBezTo>
                  <a:cubicBezTo>
                    <a:pt x="4443" y="360"/>
                    <a:pt x="4446" y="368"/>
                    <a:pt x="4450" y="383"/>
                  </a:cubicBezTo>
                  <a:cubicBezTo>
                    <a:pt x="4459" y="416"/>
                    <a:pt x="4468" y="433"/>
                    <a:pt x="4475" y="433"/>
                  </a:cubicBezTo>
                  <a:cubicBezTo>
                    <a:pt x="4482" y="433"/>
                    <a:pt x="4486" y="417"/>
                    <a:pt x="4485" y="387"/>
                  </a:cubicBezTo>
                  <a:lnTo>
                    <a:pt x="4485" y="387"/>
                  </a:lnTo>
                  <a:cubicBezTo>
                    <a:pt x="4486" y="395"/>
                    <a:pt x="4487" y="405"/>
                    <a:pt x="4488" y="414"/>
                  </a:cubicBezTo>
                  <a:cubicBezTo>
                    <a:pt x="4495" y="440"/>
                    <a:pt x="4500" y="450"/>
                    <a:pt x="4504" y="450"/>
                  </a:cubicBezTo>
                  <a:cubicBezTo>
                    <a:pt x="4511" y="450"/>
                    <a:pt x="4514" y="420"/>
                    <a:pt x="4510" y="376"/>
                  </a:cubicBezTo>
                  <a:lnTo>
                    <a:pt x="4510" y="376"/>
                  </a:lnTo>
                  <a:cubicBezTo>
                    <a:pt x="4518" y="400"/>
                    <a:pt x="4525" y="424"/>
                    <a:pt x="4529" y="424"/>
                  </a:cubicBezTo>
                  <a:cubicBezTo>
                    <a:pt x="4531" y="424"/>
                    <a:pt x="4532" y="419"/>
                    <a:pt x="4532" y="408"/>
                  </a:cubicBezTo>
                  <a:cubicBezTo>
                    <a:pt x="4538" y="408"/>
                    <a:pt x="4538" y="408"/>
                    <a:pt x="4550" y="480"/>
                  </a:cubicBezTo>
                  <a:cubicBezTo>
                    <a:pt x="4554" y="514"/>
                    <a:pt x="4560" y="549"/>
                    <a:pt x="4566" y="549"/>
                  </a:cubicBezTo>
                  <a:cubicBezTo>
                    <a:pt x="4572" y="549"/>
                    <a:pt x="4566" y="514"/>
                    <a:pt x="4560" y="477"/>
                  </a:cubicBezTo>
                  <a:lnTo>
                    <a:pt x="4569" y="477"/>
                  </a:lnTo>
                  <a:cubicBezTo>
                    <a:pt x="4569" y="477"/>
                    <a:pt x="4575" y="477"/>
                    <a:pt x="4569" y="442"/>
                  </a:cubicBezTo>
                  <a:cubicBezTo>
                    <a:pt x="4566" y="404"/>
                    <a:pt x="4569" y="404"/>
                    <a:pt x="4575" y="404"/>
                  </a:cubicBezTo>
                  <a:cubicBezTo>
                    <a:pt x="4577" y="415"/>
                    <a:pt x="4579" y="419"/>
                    <a:pt x="4579" y="419"/>
                  </a:cubicBezTo>
                  <a:cubicBezTo>
                    <a:pt x="4581" y="419"/>
                    <a:pt x="4578" y="394"/>
                    <a:pt x="4569" y="370"/>
                  </a:cubicBezTo>
                  <a:cubicBezTo>
                    <a:pt x="4563" y="332"/>
                    <a:pt x="4560" y="298"/>
                    <a:pt x="4563" y="298"/>
                  </a:cubicBezTo>
                  <a:cubicBezTo>
                    <a:pt x="4563" y="298"/>
                    <a:pt x="4560" y="263"/>
                    <a:pt x="4554" y="226"/>
                  </a:cubicBezTo>
                  <a:cubicBezTo>
                    <a:pt x="4547" y="179"/>
                    <a:pt x="4538" y="132"/>
                    <a:pt x="4519" y="88"/>
                  </a:cubicBezTo>
                  <a:cubicBezTo>
                    <a:pt x="4503" y="68"/>
                    <a:pt x="4489" y="49"/>
                    <a:pt x="4482" y="49"/>
                  </a:cubicBezTo>
                  <a:cubicBezTo>
                    <a:pt x="4477" y="49"/>
                    <a:pt x="4476" y="60"/>
                    <a:pt x="4481" y="91"/>
                  </a:cubicBezTo>
                  <a:cubicBezTo>
                    <a:pt x="4481" y="91"/>
                    <a:pt x="4481" y="126"/>
                    <a:pt x="4475" y="129"/>
                  </a:cubicBezTo>
                  <a:cubicBezTo>
                    <a:pt x="4472" y="129"/>
                    <a:pt x="4460" y="94"/>
                    <a:pt x="4460" y="94"/>
                  </a:cubicBezTo>
                  <a:cubicBezTo>
                    <a:pt x="4455" y="67"/>
                    <a:pt x="4442" y="61"/>
                    <a:pt x="4426" y="61"/>
                  </a:cubicBezTo>
                  <a:cubicBezTo>
                    <a:pt x="4420" y="61"/>
                    <a:pt x="4413" y="62"/>
                    <a:pt x="4406" y="63"/>
                  </a:cubicBezTo>
                  <a:cubicBezTo>
                    <a:pt x="4396" y="64"/>
                    <a:pt x="4388" y="65"/>
                    <a:pt x="4381" y="65"/>
                  </a:cubicBezTo>
                  <a:cubicBezTo>
                    <a:pt x="4363" y="65"/>
                    <a:pt x="4353" y="59"/>
                    <a:pt x="4347" y="35"/>
                  </a:cubicBezTo>
                  <a:cubicBezTo>
                    <a:pt x="4334" y="0"/>
                    <a:pt x="4328" y="0"/>
                    <a:pt x="4328" y="0"/>
                  </a:cubicBezTo>
                  <a:close/>
                  <a:moveTo>
                    <a:pt x="172" y="1470"/>
                  </a:moveTo>
                  <a:lnTo>
                    <a:pt x="166" y="1473"/>
                  </a:lnTo>
                  <a:cubicBezTo>
                    <a:pt x="166" y="1495"/>
                    <a:pt x="169" y="1520"/>
                    <a:pt x="172" y="1542"/>
                  </a:cubicBezTo>
                  <a:lnTo>
                    <a:pt x="179" y="1542"/>
                  </a:lnTo>
                  <a:cubicBezTo>
                    <a:pt x="185" y="1542"/>
                    <a:pt x="179" y="1508"/>
                    <a:pt x="172" y="1470"/>
                  </a:cubicBezTo>
                  <a:close/>
                  <a:moveTo>
                    <a:pt x="1395" y="1551"/>
                  </a:moveTo>
                  <a:cubicBezTo>
                    <a:pt x="1395" y="1573"/>
                    <a:pt x="1398" y="1598"/>
                    <a:pt x="1401" y="1624"/>
                  </a:cubicBezTo>
                  <a:cubicBezTo>
                    <a:pt x="1403" y="1638"/>
                    <a:pt x="1406" y="1646"/>
                    <a:pt x="1408" y="1646"/>
                  </a:cubicBezTo>
                  <a:cubicBezTo>
                    <a:pt x="1410" y="1646"/>
                    <a:pt x="1411" y="1629"/>
                    <a:pt x="1407" y="1586"/>
                  </a:cubicBezTo>
                  <a:cubicBezTo>
                    <a:pt x="1401" y="1551"/>
                    <a:pt x="1401" y="1551"/>
                    <a:pt x="1395" y="155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0" name="Google Shape;9140;p36"/>
            <p:cNvSpPr/>
            <p:nvPr/>
          </p:nvSpPr>
          <p:spPr>
            <a:xfrm>
              <a:off x="5078325" y="1834125"/>
              <a:ext cx="111400" cy="40000"/>
            </a:xfrm>
            <a:custGeom>
              <a:avLst/>
              <a:gdLst/>
              <a:ahLst/>
              <a:cxnLst/>
              <a:rect l="l" t="t" r="r" b="b"/>
              <a:pathLst>
                <a:path w="4456" h="1600" extrusionOk="0">
                  <a:moveTo>
                    <a:pt x="4351" y="86"/>
                  </a:moveTo>
                  <a:cubicBezTo>
                    <a:pt x="4354" y="86"/>
                    <a:pt x="4363" y="135"/>
                    <a:pt x="4368" y="186"/>
                  </a:cubicBezTo>
                  <a:cubicBezTo>
                    <a:pt x="4374" y="222"/>
                    <a:pt x="4377" y="240"/>
                    <a:pt x="4377" y="240"/>
                  </a:cubicBezTo>
                  <a:cubicBezTo>
                    <a:pt x="4376" y="240"/>
                    <a:pt x="4372" y="222"/>
                    <a:pt x="4365" y="186"/>
                  </a:cubicBezTo>
                  <a:cubicBezTo>
                    <a:pt x="4355" y="151"/>
                    <a:pt x="4346" y="117"/>
                    <a:pt x="4352" y="117"/>
                  </a:cubicBezTo>
                  <a:cubicBezTo>
                    <a:pt x="4350" y="95"/>
                    <a:pt x="4350" y="86"/>
                    <a:pt x="4351" y="86"/>
                  </a:cubicBezTo>
                  <a:close/>
                  <a:moveTo>
                    <a:pt x="1215" y="327"/>
                  </a:moveTo>
                  <a:cubicBezTo>
                    <a:pt x="1206" y="327"/>
                    <a:pt x="1206" y="327"/>
                    <a:pt x="1215" y="361"/>
                  </a:cubicBezTo>
                  <a:lnTo>
                    <a:pt x="1224" y="361"/>
                  </a:lnTo>
                  <a:cubicBezTo>
                    <a:pt x="1221" y="327"/>
                    <a:pt x="1221" y="327"/>
                    <a:pt x="1215" y="327"/>
                  </a:cubicBezTo>
                  <a:close/>
                  <a:moveTo>
                    <a:pt x="3647" y="347"/>
                  </a:moveTo>
                  <a:cubicBezTo>
                    <a:pt x="3650" y="357"/>
                    <a:pt x="3653" y="367"/>
                    <a:pt x="3656" y="377"/>
                  </a:cubicBezTo>
                  <a:cubicBezTo>
                    <a:pt x="3658" y="377"/>
                    <a:pt x="3659" y="367"/>
                    <a:pt x="3658" y="352"/>
                  </a:cubicBezTo>
                  <a:lnTo>
                    <a:pt x="3658" y="352"/>
                  </a:lnTo>
                  <a:cubicBezTo>
                    <a:pt x="3654" y="350"/>
                    <a:pt x="3651" y="349"/>
                    <a:pt x="3647" y="347"/>
                  </a:cubicBezTo>
                  <a:close/>
                  <a:moveTo>
                    <a:pt x="3077" y="308"/>
                  </a:moveTo>
                  <a:cubicBezTo>
                    <a:pt x="3080" y="342"/>
                    <a:pt x="3086" y="380"/>
                    <a:pt x="3083" y="380"/>
                  </a:cubicBezTo>
                  <a:lnTo>
                    <a:pt x="3070" y="346"/>
                  </a:lnTo>
                  <a:lnTo>
                    <a:pt x="3070" y="308"/>
                  </a:lnTo>
                  <a:close/>
                  <a:moveTo>
                    <a:pt x="3014" y="352"/>
                  </a:moveTo>
                  <a:cubicBezTo>
                    <a:pt x="3020" y="352"/>
                    <a:pt x="3020" y="352"/>
                    <a:pt x="3023" y="386"/>
                  </a:cubicBezTo>
                  <a:cubicBezTo>
                    <a:pt x="3023" y="386"/>
                    <a:pt x="3030" y="421"/>
                    <a:pt x="3026" y="424"/>
                  </a:cubicBezTo>
                  <a:lnTo>
                    <a:pt x="3014" y="386"/>
                  </a:lnTo>
                  <a:cubicBezTo>
                    <a:pt x="3008" y="352"/>
                    <a:pt x="3014" y="352"/>
                    <a:pt x="3014" y="352"/>
                  </a:cubicBezTo>
                  <a:close/>
                  <a:moveTo>
                    <a:pt x="955" y="509"/>
                  </a:moveTo>
                  <a:lnTo>
                    <a:pt x="955" y="509"/>
                  </a:lnTo>
                  <a:cubicBezTo>
                    <a:pt x="955" y="509"/>
                    <a:pt x="955" y="509"/>
                    <a:pt x="955" y="509"/>
                  </a:cubicBezTo>
                  <a:close/>
                  <a:moveTo>
                    <a:pt x="3491" y="421"/>
                  </a:moveTo>
                  <a:cubicBezTo>
                    <a:pt x="3489" y="421"/>
                    <a:pt x="3490" y="447"/>
                    <a:pt x="3490" y="471"/>
                  </a:cubicBezTo>
                  <a:lnTo>
                    <a:pt x="3500" y="509"/>
                  </a:lnTo>
                  <a:cubicBezTo>
                    <a:pt x="3502" y="519"/>
                    <a:pt x="3503" y="523"/>
                    <a:pt x="3503" y="523"/>
                  </a:cubicBezTo>
                  <a:cubicBezTo>
                    <a:pt x="3504" y="523"/>
                    <a:pt x="3503" y="505"/>
                    <a:pt x="3503" y="505"/>
                  </a:cubicBezTo>
                  <a:cubicBezTo>
                    <a:pt x="3503" y="483"/>
                    <a:pt x="3500" y="458"/>
                    <a:pt x="3496" y="436"/>
                  </a:cubicBezTo>
                  <a:cubicBezTo>
                    <a:pt x="3494" y="425"/>
                    <a:pt x="3492" y="421"/>
                    <a:pt x="3491" y="421"/>
                  </a:cubicBezTo>
                  <a:close/>
                  <a:moveTo>
                    <a:pt x="3284" y="464"/>
                  </a:moveTo>
                  <a:cubicBezTo>
                    <a:pt x="3284" y="464"/>
                    <a:pt x="3283" y="465"/>
                    <a:pt x="3283" y="465"/>
                  </a:cubicBezTo>
                  <a:lnTo>
                    <a:pt x="3277" y="465"/>
                  </a:lnTo>
                  <a:cubicBezTo>
                    <a:pt x="3280" y="487"/>
                    <a:pt x="3287" y="512"/>
                    <a:pt x="3296" y="534"/>
                  </a:cubicBezTo>
                  <a:cubicBezTo>
                    <a:pt x="3299" y="534"/>
                    <a:pt x="3293" y="499"/>
                    <a:pt x="3293" y="499"/>
                  </a:cubicBezTo>
                  <a:cubicBezTo>
                    <a:pt x="3293" y="499"/>
                    <a:pt x="3287" y="464"/>
                    <a:pt x="3284" y="464"/>
                  </a:cubicBezTo>
                  <a:close/>
                  <a:moveTo>
                    <a:pt x="1945" y="477"/>
                  </a:moveTo>
                  <a:cubicBezTo>
                    <a:pt x="1948" y="515"/>
                    <a:pt x="1951" y="549"/>
                    <a:pt x="1948" y="549"/>
                  </a:cubicBezTo>
                  <a:lnTo>
                    <a:pt x="1942" y="549"/>
                  </a:lnTo>
                  <a:cubicBezTo>
                    <a:pt x="1939" y="527"/>
                    <a:pt x="1939" y="502"/>
                    <a:pt x="1939" y="477"/>
                  </a:cubicBezTo>
                  <a:close/>
                  <a:moveTo>
                    <a:pt x="3236" y="540"/>
                  </a:moveTo>
                  <a:lnTo>
                    <a:pt x="3249" y="574"/>
                  </a:lnTo>
                  <a:lnTo>
                    <a:pt x="3252" y="574"/>
                  </a:lnTo>
                  <a:cubicBezTo>
                    <a:pt x="3246" y="540"/>
                    <a:pt x="3246" y="540"/>
                    <a:pt x="3243" y="540"/>
                  </a:cubicBezTo>
                  <a:close/>
                  <a:moveTo>
                    <a:pt x="955" y="509"/>
                  </a:moveTo>
                  <a:lnTo>
                    <a:pt x="955" y="543"/>
                  </a:lnTo>
                  <a:cubicBezTo>
                    <a:pt x="958" y="562"/>
                    <a:pt x="955" y="559"/>
                    <a:pt x="958" y="577"/>
                  </a:cubicBezTo>
                  <a:cubicBezTo>
                    <a:pt x="958" y="577"/>
                    <a:pt x="955" y="543"/>
                    <a:pt x="955" y="509"/>
                  </a:cubicBezTo>
                  <a:close/>
                  <a:moveTo>
                    <a:pt x="3189" y="546"/>
                  </a:moveTo>
                  <a:cubicBezTo>
                    <a:pt x="3196" y="546"/>
                    <a:pt x="3196" y="546"/>
                    <a:pt x="3202" y="581"/>
                  </a:cubicBezTo>
                  <a:lnTo>
                    <a:pt x="3196" y="581"/>
                  </a:lnTo>
                  <a:lnTo>
                    <a:pt x="3183" y="546"/>
                  </a:lnTo>
                  <a:close/>
                  <a:moveTo>
                    <a:pt x="3151" y="524"/>
                  </a:moveTo>
                  <a:cubicBezTo>
                    <a:pt x="3153" y="524"/>
                    <a:pt x="3155" y="532"/>
                    <a:pt x="3158" y="549"/>
                  </a:cubicBezTo>
                  <a:cubicBezTo>
                    <a:pt x="3164" y="587"/>
                    <a:pt x="3164" y="587"/>
                    <a:pt x="3158" y="587"/>
                  </a:cubicBezTo>
                  <a:cubicBezTo>
                    <a:pt x="3149" y="587"/>
                    <a:pt x="3149" y="587"/>
                    <a:pt x="3149" y="552"/>
                  </a:cubicBezTo>
                  <a:cubicBezTo>
                    <a:pt x="3149" y="533"/>
                    <a:pt x="3149" y="524"/>
                    <a:pt x="3151" y="524"/>
                  </a:cubicBezTo>
                  <a:close/>
                  <a:moveTo>
                    <a:pt x="171" y="565"/>
                  </a:moveTo>
                  <a:lnTo>
                    <a:pt x="178" y="603"/>
                  </a:lnTo>
                  <a:lnTo>
                    <a:pt x="184" y="603"/>
                  </a:lnTo>
                  <a:cubicBezTo>
                    <a:pt x="184" y="565"/>
                    <a:pt x="184" y="565"/>
                    <a:pt x="178" y="565"/>
                  </a:cubicBezTo>
                  <a:close/>
                  <a:moveTo>
                    <a:pt x="3239" y="597"/>
                  </a:moveTo>
                  <a:cubicBezTo>
                    <a:pt x="3239" y="597"/>
                    <a:pt x="3242" y="612"/>
                    <a:pt x="3239" y="612"/>
                  </a:cubicBezTo>
                  <a:cubicBezTo>
                    <a:pt x="3238" y="600"/>
                    <a:pt x="3238" y="597"/>
                    <a:pt x="3239" y="597"/>
                  </a:cubicBezTo>
                  <a:close/>
                  <a:moveTo>
                    <a:pt x="1134" y="577"/>
                  </a:moveTo>
                  <a:cubicBezTo>
                    <a:pt x="1137" y="603"/>
                    <a:pt x="1140" y="624"/>
                    <a:pt x="1143" y="650"/>
                  </a:cubicBezTo>
                  <a:cubicBezTo>
                    <a:pt x="1149" y="650"/>
                    <a:pt x="1146" y="612"/>
                    <a:pt x="1146" y="612"/>
                  </a:cubicBezTo>
                  <a:cubicBezTo>
                    <a:pt x="1146" y="612"/>
                    <a:pt x="1146" y="577"/>
                    <a:pt x="1140" y="577"/>
                  </a:cubicBezTo>
                  <a:close/>
                  <a:moveTo>
                    <a:pt x="2613" y="609"/>
                  </a:moveTo>
                  <a:cubicBezTo>
                    <a:pt x="2619" y="643"/>
                    <a:pt x="2625" y="678"/>
                    <a:pt x="2619" y="678"/>
                  </a:cubicBezTo>
                  <a:lnTo>
                    <a:pt x="2613" y="681"/>
                  </a:lnTo>
                  <a:cubicBezTo>
                    <a:pt x="2610" y="656"/>
                    <a:pt x="2610" y="631"/>
                    <a:pt x="2610" y="609"/>
                  </a:cubicBezTo>
                  <a:close/>
                  <a:moveTo>
                    <a:pt x="1090" y="684"/>
                  </a:moveTo>
                  <a:cubicBezTo>
                    <a:pt x="1093" y="684"/>
                    <a:pt x="1093" y="684"/>
                    <a:pt x="1096" y="722"/>
                  </a:cubicBezTo>
                  <a:lnTo>
                    <a:pt x="1090" y="722"/>
                  </a:lnTo>
                  <a:lnTo>
                    <a:pt x="1083" y="684"/>
                  </a:lnTo>
                  <a:close/>
                  <a:moveTo>
                    <a:pt x="2400" y="662"/>
                  </a:moveTo>
                  <a:cubicBezTo>
                    <a:pt x="2409" y="662"/>
                    <a:pt x="2409" y="662"/>
                    <a:pt x="2412" y="697"/>
                  </a:cubicBezTo>
                  <a:cubicBezTo>
                    <a:pt x="2418" y="731"/>
                    <a:pt x="2409" y="734"/>
                    <a:pt x="2403" y="734"/>
                  </a:cubicBezTo>
                  <a:cubicBezTo>
                    <a:pt x="2393" y="697"/>
                    <a:pt x="2393" y="662"/>
                    <a:pt x="2400" y="662"/>
                  </a:cubicBezTo>
                  <a:close/>
                  <a:moveTo>
                    <a:pt x="717" y="684"/>
                  </a:moveTo>
                  <a:lnTo>
                    <a:pt x="720" y="722"/>
                  </a:lnTo>
                  <a:lnTo>
                    <a:pt x="714" y="756"/>
                  </a:lnTo>
                  <a:lnTo>
                    <a:pt x="707" y="722"/>
                  </a:lnTo>
                  <a:cubicBezTo>
                    <a:pt x="707" y="684"/>
                    <a:pt x="711" y="684"/>
                    <a:pt x="717" y="684"/>
                  </a:cubicBezTo>
                  <a:close/>
                  <a:moveTo>
                    <a:pt x="1046" y="671"/>
                  </a:moveTo>
                  <a:cubicBezTo>
                    <a:pt x="1049" y="671"/>
                    <a:pt x="1052" y="703"/>
                    <a:pt x="1052" y="756"/>
                  </a:cubicBezTo>
                  <a:lnTo>
                    <a:pt x="1040" y="756"/>
                  </a:lnTo>
                  <a:cubicBezTo>
                    <a:pt x="1040" y="722"/>
                    <a:pt x="1036" y="684"/>
                    <a:pt x="1043" y="684"/>
                  </a:cubicBezTo>
                  <a:cubicBezTo>
                    <a:pt x="1044" y="675"/>
                    <a:pt x="1045" y="671"/>
                    <a:pt x="1046" y="671"/>
                  </a:cubicBezTo>
                  <a:close/>
                  <a:moveTo>
                    <a:pt x="859" y="627"/>
                  </a:moveTo>
                  <a:lnTo>
                    <a:pt x="859" y="627"/>
                  </a:lnTo>
                  <a:cubicBezTo>
                    <a:pt x="860" y="627"/>
                    <a:pt x="860" y="645"/>
                    <a:pt x="858" y="687"/>
                  </a:cubicBezTo>
                  <a:cubicBezTo>
                    <a:pt x="855" y="722"/>
                    <a:pt x="852" y="759"/>
                    <a:pt x="852" y="759"/>
                  </a:cubicBezTo>
                  <a:cubicBezTo>
                    <a:pt x="845" y="759"/>
                    <a:pt x="848" y="722"/>
                    <a:pt x="852" y="650"/>
                  </a:cubicBezTo>
                  <a:cubicBezTo>
                    <a:pt x="855" y="635"/>
                    <a:pt x="858" y="627"/>
                    <a:pt x="859" y="627"/>
                  </a:cubicBezTo>
                  <a:close/>
                  <a:moveTo>
                    <a:pt x="2036" y="687"/>
                  </a:moveTo>
                  <a:cubicBezTo>
                    <a:pt x="2039" y="722"/>
                    <a:pt x="2046" y="759"/>
                    <a:pt x="2039" y="759"/>
                  </a:cubicBezTo>
                  <a:lnTo>
                    <a:pt x="2030" y="725"/>
                  </a:lnTo>
                  <a:lnTo>
                    <a:pt x="2030" y="687"/>
                  </a:lnTo>
                  <a:close/>
                  <a:moveTo>
                    <a:pt x="1365" y="693"/>
                  </a:moveTo>
                  <a:cubicBezTo>
                    <a:pt x="1366" y="693"/>
                    <a:pt x="1371" y="710"/>
                    <a:pt x="1378" y="753"/>
                  </a:cubicBezTo>
                  <a:cubicBezTo>
                    <a:pt x="1381" y="787"/>
                    <a:pt x="1381" y="787"/>
                    <a:pt x="1375" y="787"/>
                  </a:cubicBezTo>
                  <a:cubicBezTo>
                    <a:pt x="1369" y="762"/>
                    <a:pt x="1365" y="740"/>
                    <a:pt x="1365" y="715"/>
                  </a:cubicBezTo>
                  <a:cubicBezTo>
                    <a:pt x="1364" y="701"/>
                    <a:pt x="1364" y="693"/>
                    <a:pt x="1365" y="693"/>
                  </a:cubicBezTo>
                  <a:close/>
                  <a:moveTo>
                    <a:pt x="1412" y="715"/>
                  </a:moveTo>
                  <a:cubicBezTo>
                    <a:pt x="1416" y="750"/>
                    <a:pt x="1416" y="787"/>
                    <a:pt x="1412" y="787"/>
                  </a:cubicBezTo>
                  <a:lnTo>
                    <a:pt x="1403" y="750"/>
                  </a:lnTo>
                  <a:lnTo>
                    <a:pt x="1406" y="715"/>
                  </a:lnTo>
                  <a:close/>
                  <a:moveTo>
                    <a:pt x="103" y="742"/>
                  </a:moveTo>
                  <a:cubicBezTo>
                    <a:pt x="104" y="742"/>
                    <a:pt x="105" y="743"/>
                    <a:pt x="106" y="744"/>
                  </a:cubicBezTo>
                  <a:cubicBezTo>
                    <a:pt x="112" y="744"/>
                    <a:pt x="112" y="744"/>
                    <a:pt x="112" y="778"/>
                  </a:cubicBezTo>
                  <a:cubicBezTo>
                    <a:pt x="112" y="778"/>
                    <a:pt x="106" y="813"/>
                    <a:pt x="103" y="813"/>
                  </a:cubicBezTo>
                  <a:lnTo>
                    <a:pt x="96" y="778"/>
                  </a:lnTo>
                  <a:cubicBezTo>
                    <a:pt x="96" y="749"/>
                    <a:pt x="100" y="742"/>
                    <a:pt x="103" y="742"/>
                  </a:cubicBezTo>
                  <a:close/>
                  <a:moveTo>
                    <a:pt x="1876" y="731"/>
                  </a:moveTo>
                  <a:cubicBezTo>
                    <a:pt x="1883" y="731"/>
                    <a:pt x="1883" y="731"/>
                    <a:pt x="1886" y="769"/>
                  </a:cubicBezTo>
                  <a:cubicBezTo>
                    <a:pt x="1889" y="791"/>
                    <a:pt x="1889" y="816"/>
                    <a:pt x="1889" y="838"/>
                  </a:cubicBezTo>
                  <a:cubicBezTo>
                    <a:pt x="1883" y="803"/>
                    <a:pt x="1879" y="769"/>
                    <a:pt x="1876" y="731"/>
                  </a:cubicBezTo>
                  <a:close/>
                  <a:moveTo>
                    <a:pt x="1284" y="791"/>
                  </a:moveTo>
                  <a:cubicBezTo>
                    <a:pt x="1290" y="791"/>
                    <a:pt x="1293" y="825"/>
                    <a:pt x="1293" y="825"/>
                  </a:cubicBezTo>
                  <a:cubicBezTo>
                    <a:pt x="1294" y="837"/>
                    <a:pt x="1294" y="840"/>
                    <a:pt x="1293" y="840"/>
                  </a:cubicBezTo>
                  <a:cubicBezTo>
                    <a:pt x="1291" y="840"/>
                    <a:pt x="1286" y="825"/>
                    <a:pt x="1284" y="825"/>
                  </a:cubicBezTo>
                  <a:lnTo>
                    <a:pt x="1281" y="825"/>
                  </a:lnTo>
                  <a:cubicBezTo>
                    <a:pt x="1275" y="791"/>
                    <a:pt x="1275" y="791"/>
                    <a:pt x="1284" y="791"/>
                  </a:cubicBezTo>
                  <a:close/>
                  <a:moveTo>
                    <a:pt x="1760" y="775"/>
                  </a:moveTo>
                  <a:cubicBezTo>
                    <a:pt x="1763" y="809"/>
                    <a:pt x="1767" y="844"/>
                    <a:pt x="1760" y="844"/>
                  </a:cubicBezTo>
                  <a:lnTo>
                    <a:pt x="1751" y="809"/>
                  </a:lnTo>
                  <a:lnTo>
                    <a:pt x="1754" y="775"/>
                  </a:lnTo>
                  <a:close/>
                  <a:moveTo>
                    <a:pt x="1184" y="791"/>
                  </a:moveTo>
                  <a:cubicBezTo>
                    <a:pt x="1190" y="791"/>
                    <a:pt x="1196" y="791"/>
                    <a:pt x="1199" y="825"/>
                  </a:cubicBezTo>
                  <a:cubicBezTo>
                    <a:pt x="1199" y="825"/>
                    <a:pt x="1199" y="863"/>
                    <a:pt x="1196" y="863"/>
                  </a:cubicBezTo>
                  <a:cubicBezTo>
                    <a:pt x="1190" y="863"/>
                    <a:pt x="1184" y="828"/>
                    <a:pt x="1184" y="828"/>
                  </a:cubicBezTo>
                  <a:lnTo>
                    <a:pt x="1181" y="828"/>
                  </a:lnTo>
                  <a:cubicBezTo>
                    <a:pt x="1181" y="791"/>
                    <a:pt x="1184" y="791"/>
                    <a:pt x="1184" y="791"/>
                  </a:cubicBezTo>
                  <a:close/>
                  <a:moveTo>
                    <a:pt x="905" y="794"/>
                  </a:moveTo>
                  <a:cubicBezTo>
                    <a:pt x="908" y="828"/>
                    <a:pt x="908" y="866"/>
                    <a:pt x="905" y="866"/>
                  </a:cubicBezTo>
                  <a:lnTo>
                    <a:pt x="899" y="866"/>
                  </a:lnTo>
                  <a:cubicBezTo>
                    <a:pt x="899" y="841"/>
                    <a:pt x="899" y="819"/>
                    <a:pt x="902" y="794"/>
                  </a:cubicBezTo>
                  <a:close/>
                  <a:moveTo>
                    <a:pt x="165" y="744"/>
                  </a:moveTo>
                  <a:cubicBezTo>
                    <a:pt x="168" y="744"/>
                    <a:pt x="175" y="744"/>
                    <a:pt x="175" y="781"/>
                  </a:cubicBezTo>
                  <a:lnTo>
                    <a:pt x="168" y="781"/>
                  </a:lnTo>
                  <a:cubicBezTo>
                    <a:pt x="168" y="770"/>
                    <a:pt x="168" y="766"/>
                    <a:pt x="168" y="766"/>
                  </a:cubicBezTo>
                  <a:lnTo>
                    <a:pt x="168" y="766"/>
                  </a:lnTo>
                  <a:cubicBezTo>
                    <a:pt x="167" y="766"/>
                    <a:pt x="167" y="791"/>
                    <a:pt x="171" y="816"/>
                  </a:cubicBezTo>
                  <a:cubicBezTo>
                    <a:pt x="171" y="853"/>
                    <a:pt x="171" y="888"/>
                    <a:pt x="171" y="888"/>
                  </a:cubicBezTo>
                  <a:cubicBezTo>
                    <a:pt x="162" y="866"/>
                    <a:pt x="159" y="841"/>
                    <a:pt x="159" y="816"/>
                  </a:cubicBezTo>
                  <a:cubicBezTo>
                    <a:pt x="153" y="744"/>
                    <a:pt x="153" y="744"/>
                    <a:pt x="165" y="744"/>
                  </a:cubicBezTo>
                  <a:close/>
                  <a:moveTo>
                    <a:pt x="745" y="743"/>
                  </a:moveTo>
                  <a:cubicBezTo>
                    <a:pt x="746" y="743"/>
                    <a:pt x="747" y="761"/>
                    <a:pt x="748" y="794"/>
                  </a:cubicBezTo>
                  <a:cubicBezTo>
                    <a:pt x="751" y="828"/>
                    <a:pt x="748" y="866"/>
                    <a:pt x="742" y="900"/>
                  </a:cubicBezTo>
                  <a:lnTo>
                    <a:pt x="732" y="900"/>
                  </a:lnTo>
                  <a:lnTo>
                    <a:pt x="739" y="828"/>
                  </a:lnTo>
                  <a:cubicBezTo>
                    <a:pt x="742" y="770"/>
                    <a:pt x="744" y="743"/>
                    <a:pt x="745" y="743"/>
                  </a:cubicBezTo>
                  <a:close/>
                  <a:moveTo>
                    <a:pt x="472" y="860"/>
                  </a:moveTo>
                  <a:cubicBezTo>
                    <a:pt x="475" y="860"/>
                    <a:pt x="479" y="897"/>
                    <a:pt x="469" y="932"/>
                  </a:cubicBezTo>
                  <a:lnTo>
                    <a:pt x="457" y="932"/>
                  </a:lnTo>
                  <a:cubicBezTo>
                    <a:pt x="454" y="907"/>
                    <a:pt x="460" y="881"/>
                    <a:pt x="472" y="860"/>
                  </a:cubicBezTo>
                  <a:close/>
                  <a:moveTo>
                    <a:pt x="1018" y="900"/>
                  </a:moveTo>
                  <a:lnTo>
                    <a:pt x="1021" y="935"/>
                  </a:lnTo>
                  <a:cubicBezTo>
                    <a:pt x="1017" y="935"/>
                    <a:pt x="1014" y="951"/>
                    <a:pt x="1011" y="951"/>
                  </a:cubicBezTo>
                  <a:cubicBezTo>
                    <a:pt x="1010" y="951"/>
                    <a:pt x="1009" y="947"/>
                    <a:pt x="1008" y="935"/>
                  </a:cubicBezTo>
                  <a:cubicBezTo>
                    <a:pt x="1002" y="935"/>
                    <a:pt x="1011" y="900"/>
                    <a:pt x="1018" y="900"/>
                  </a:cubicBezTo>
                  <a:close/>
                  <a:moveTo>
                    <a:pt x="3653" y="449"/>
                  </a:moveTo>
                  <a:cubicBezTo>
                    <a:pt x="3653" y="449"/>
                    <a:pt x="3647" y="449"/>
                    <a:pt x="3653" y="487"/>
                  </a:cubicBezTo>
                  <a:cubicBezTo>
                    <a:pt x="3659" y="521"/>
                    <a:pt x="3669" y="556"/>
                    <a:pt x="3656" y="556"/>
                  </a:cubicBezTo>
                  <a:cubicBezTo>
                    <a:pt x="3656" y="556"/>
                    <a:pt x="3656" y="556"/>
                    <a:pt x="3656" y="556"/>
                  </a:cubicBezTo>
                  <a:cubicBezTo>
                    <a:pt x="3652" y="556"/>
                    <a:pt x="3643" y="523"/>
                    <a:pt x="3637" y="487"/>
                  </a:cubicBezTo>
                  <a:cubicBezTo>
                    <a:pt x="3637" y="470"/>
                    <a:pt x="3636" y="461"/>
                    <a:pt x="3635" y="461"/>
                  </a:cubicBezTo>
                  <a:cubicBezTo>
                    <a:pt x="3634" y="461"/>
                    <a:pt x="3633" y="471"/>
                    <a:pt x="3634" y="490"/>
                  </a:cubicBezTo>
                  <a:cubicBezTo>
                    <a:pt x="3628" y="490"/>
                    <a:pt x="3625" y="527"/>
                    <a:pt x="3612" y="527"/>
                  </a:cubicBezTo>
                  <a:lnTo>
                    <a:pt x="3597" y="530"/>
                  </a:lnTo>
                  <a:cubicBezTo>
                    <a:pt x="3606" y="565"/>
                    <a:pt x="3578" y="568"/>
                    <a:pt x="3543" y="574"/>
                  </a:cubicBezTo>
                  <a:cubicBezTo>
                    <a:pt x="3512" y="577"/>
                    <a:pt x="3484" y="581"/>
                    <a:pt x="3490" y="615"/>
                  </a:cubicBezTo>
                  <a:cubicBezTo>
                    <a:pt x="3497" y="633"/>
                    <a:pt x="3496" y="643"/>
                    <a:pt x="3491" y="643"/>
                  </a:cubicBezTo>
                  <a:cubicBezTo>
                    <a:pt x="3486" y="643"/>
                    <a:pt x="3479" y="635"/>
                    <a:pt x="3471" y="618"/>
                  </a:cubicBezTo>
                  <a:cubicBezTo>
                    <a:pt x="3456" y="621"/>
                    <a:pt x="3327" y="640"/>
                    <a:pt x="3334" y="675"/>
                  </a:cubicBezTo>
                  <a:cubicBezTo>
                    <a:pt x="3334" y="675"/>
                    <a:pt x="3340" y="709"/>
                    <a:pt x="3337" y="709"/>
                  </a:cubicBezTo>
                  <a:cubicBezTo>
                    <a:pt x="3327" y="687"/>
                    <a:pt x="3321" y="662"/>
                    <a:pt x="3318" y="640"/>
                  </a:cubicBezTo>
                  <a:cubicBezTo>
                    <a:pt x="3315" y="618"/>
                    <a:pt x="3315" y="624"/>
                    <a:pt x="3312" y="603"/>
                  </a:cubicBezTo>
                  <a:cubicBezTo>
                    <a:pt x="3312" y="603"/>
                    <a:pt x="3311" y="603"/>
                    <a:pt x="3311" y="603"/>
                  </a:cubicBezTo>
                  <a:cubicBezTo>
                    <a:pt x="3309" y="603"/>
                    <a:pt x="3300" y="600"/>
                    <a:pt x="3290" y="571"/>
                  </a:cubicBezTo>
                  <a:cubicBezTo>
                    <a:pt x="3283" y="571"/>
                    <a:pt x="3280" y="571"/>
                    <a:pt x="3287" y="606"/>
                  </a:cubicBezTo>
                  <a:cubicBezTo>
                    <a:pt x="3287" y="643"/>
                    <a:pt x="3280" y="643"/>
                    <a:pt x="3277" y="643"/>
                  </a:cubicBezTo>
                  <a:cubicBezTo>
                    <a:pt x="3271" y="646"/>
                    <a:pt x="3271" y="646"/>
                    <a:pt x="3277" y="681"/>
                  </a:cubicBezTo>
                  <a:cubicBezTo>
                    <a:pt x="3290" y="715"/>
                    <a:pt x="3283" y="715"/>
                    <a:pt x="3277" y="715"/>
                  </a:cubicBezTo>
                  <a:cubicBezTo>
                    <a:pt x="3271" y="715"/>
                    <a:pt x="3261" y="681"/>
                    <a:pt x="3255" y="646"/>
                  </a:cubicBezTo>
                  <a:cubicBezTo>
                    <a:pt x="3249" y="612"/>
                    <a:pt x="3243" y="577"/>
                    <a:pt x="3236" y="577"/>
                  </a:cubicBezTo>
                  <a:cubicBezTo>
                    <a:pt x="3230" y="563"/>
                    <a:pt x="3225" y="555"/>
                    <a:pt x="3222" y="555"/>
                  </a:cubicBezTo>
                  <a:lnTo>
                    <a:pt x="3222" y="555"/>
                  </a:lnTo>
                  <a:cubicBezTo>
                    <a:pt x="3219" y="555"/>
                    <a:pt x="3220" y="572"/>
                    <a:pt x="3227" y="615"/>
                  </a:cubicBezTo>
                  <a:lnTo>
                    <a:pt x="3239" y="612"/>
                  </a:lnTo>
                  <a:lnTo>
                    <a:pt x="3239" y="612"/>
                  </a:lnTo>
                  <a:cubicBezTo>
                    <a:pt x="3239" y="639"/>
                    <a:pt x="3236" y="665"/>
                    <a:pt x="3226" y="665"/>
                  </a:cubicBezTo>
                  <a:cubicBezTo>
                    <a:pt x="3222" y="665"/>
                    <a:pt x="3217" y="661"/>
                    <a:pt x="3211" y="653"/>
                  </a:cubicBezTo>
                  <a:cubicBezTo>
                    <a:pt x="3196" y="653"/>
                    <a:pt x="3192" y="656"/>
                    <a:pt x="3205" y="725"/>
                  </a:cubicBezTo>
                  <a:cubicBezTo>
                    <a:pt x="3238" y="879"/>
                    <a:pt x="3374" y="982"/>
                    <a:pt x="3526" y="982"/>
                  </a:cubicBezTo>
                  <a:cubicBezTo>
                    <a:pt x="3547" y="982"/>
                    <a:pt x="3569" y="980"/>
                    <a:pt x="3590" y="975"/>
                  </a:cubicBezTo>
                  <a:cubicBezTo>
                    <a:pt x="3763" y="941"/>
                    <a:pt x="3879" y="772"/>
                    <a:pt x="3847" y="596"/>
                  </a:cubicBezTo>
                  <a:cubicBezTo>
                    <a:pt x="3842" y="561"/>
                    <a:pt x="3831" y="528"/>
                    <a:pt x="3815" y="499"/>
                  </a:cubicBezTo>
                  <a:lnTo>
                    <a:pt x="3815" y="499"/>
                  </a:lnTo>
                  <a:cubicBezTo>
                    <a:pt x="3795" y="505"/>
                    <a:pt x="3782" y="516"/>
                    <a:pt x="3782" y="537"/>
                  </a:cubicBezTo>
                  <a:cubicBezTo>
                    <a:pt x="3779" y="537"/>
                    <a:pt x="3777" y="538"/>
                    <a:pt x="3775" y="538"/>
                  </a:cubicBezTo>
                  <a:cubicBezTo>
                    <a:pt x="3769" y="538"/>
                    <a:pt x="3763" y="532"/>
                    <a:pt x="3753" y="505"/>
                  </a:cubicBezTo>
                  <a:cubicBezTo>
                    <a:pt x="3749" y="489"/>
                    <a:pt x="3745" y="480"/>
                    <a:pt x="3743" y="480"/>
                  </a:cubicBezTo>
                  <a:lnTo>
                    <a:pt x="3743" y="480"/>
                  </a:lnTo>
                  <a:cubicBezTo>
                    <a:pt x="3741" y="480"/>
                    <a:pt x="3741" y="489"/>
                    <a:pt x="3744" y="509"/>
                  </a:cubicBezTo>
                  <a:cubicBezTo>
                    <a:pt x="3749" y="543"/>
                    <a:pt x="3750" y="561"/>
                    <a:pt x="3747" y="561"/>
                  </a:cubicBezTo>
                  <a:cubicBezTo>
                    <a:pt x="3744" y="561"/>
                    <a:pt x="3738" y="544"/>
                    <a:pt x="3728" y="509"/>
                  </a:cubicBezTo>
                  <a:lnTo>
                    <a:pt x="3728" y="509"/>
                  </a:lnTo>
                  <a:cubicBezTo>
                    <a:pt x="3731" y="535"/>
                    <a:pt x="3733" y="578"/>
                    <a:pt x="3727" y="578"/>
                  </a:cubicBezTo>
                  <a:cubicBezTo>
                    <a:pt x="3725" y="578"/>
                    <a:pt x="3721" y="570"/>
                    <a:pt x="3716" y="549"/>
                  </a:cubicBezTo>
                  <a:lnTo>
                    <a:pt x="3713" y="584"/>
                  </a:lnTo>
                  <a:cubicBezTo>
                    <a:pt x="3716" y="620"/>
                    <a:pt x="3717" y="638"/>
                    <a:pt x="3715" y="638"/>
                  </a:cubicBezTo>
                  <a:cubicBezTo>
                    <a:pt x="3713" y="638"/>
                    <a:pt x="3708" y="621"/>
                    <a:pt x="3700" y="587"/>
                  </a:cubicBezTo>
                  <a:cubicBezTo>
                    <a:pt x="3688" y="518"/>
                    <a:pt x="3688" y="518"/>
                    <a:pt x="3681" y="518"/>
                  </a:cubicBezTo>
                  <a:cubicBezTo>
                    <a:pt x="3681" y="518"/>
                    <a:pt x="3675" y="518"/>
                    <a:pt x="3684" y="552"/>
                  </a:cubicBezTo>
                  <a:lnTo>
                    <a:pt x="3678" y="552"/>
                  </a:lnTo>
                  <a:lnTo>
                    <a:pt x="3666" y="483"/>
                  </a:lnTo>
                  <a:cubicBezTo>
                    <a:pt x="3656" y="449"/>
                    <a:pt x="3656" y="449"/>
                    <a:pt x="3653" y="449"/>
                  </a:cubicBezTo>
                  <a:close/>
                  <a:moveTo>
                    <a:pt x="496" y="917"/>
                  </a:moveTo>
                  <a:cubicBezTo>
                    <a:pt x="491" y="917"/>
                    <a:pt x="489" y="943"/>
                    <a:pt x="491" y="969"/>
                  </a:cubicBezTo>
                  <a:cubicBezTo>
                    <a:pt x="491" y="1004"/>
                    <a:pt x="497" y="1004"/>
                    <a:pt x="507" y="1004"/>
                  </a:cubicBezTo>
                  <a:cubicBezTo>
                    <a:pt x="513" y="1004"/>
                    <a:pt x="516" y="969"/>
                    <a:pt x="516" y="969"/>
                  </a:cubicBezTo>
                  <a:cubicBezTo>
                    <a:pt x="516" y="935"/>
                    <a:pt x="510" y="935"/>
                    <a:pt x="504" y="932"/>
                  </a:cubicBezTo>
                  <a:cubicBezTo>
                    <a:pt x="501" y="922"/>
                    <a:pt x="498" y="917"/>
                    <a:pt x="496" y="917"/>
                  </a:cubicBezTo>
                  <a:close/>
                  <a:moveTo>
                    <a:pt x="4180" y="1"/>
                  </a:moveTo>
                  <a:lnTo>
                    <a:pt x="4180" y="1"/>
                  </a:lnTo>
                  <a:cubicBezTo>
                    <a:pt x="4189" y="35"/>
                    <a:pt x="4158" y="42"/>
                    <a:pt x="4123" y="48"/>
                  </a:cubicBezTo>
                  <a:cubicBezTo>
                    <a:pt x="4086" y="54"/>
                    <a:pt x="4051" y="60"/>
                    <a:pt x="4057" y="95"/>
                  </a:cubicBezTo>
                  <a:lnTo>
                    <a:pt x="4048" y="98"/>
                  </a:lnTo>
                  <a:cubicBezTo>
                    <a:pt x="4043" y="72"/>
                    <a:pt x="4035" y="65"/>
                    <a:pt x="4027" y="65"/>
                  </a:cubicBezTo>
                  <a:cubicBezTo>
                    <a:pt x="4024" y="65"/>
                    <a:pt x="4022" y="66"/>
                    <a:pt x="4020" y="67"/>
                  </a:cubicBezTo>
                  <a:cubicBezTo>
                    <a:pt x="4017" y="101"/>
                    <a:pt x="4007" y="104"/>
                    <a:pt x="4007" y="104"/>
                  </a:cubicBezTo>
                  <a:cubicBezTo>
                    <a:pt x="4000" y="78"/>
                    <a:pt x="3997" y="72"/>
                    <a:pt x="3991" y="72"/>
                  </a:cubicBezTo>
                  <a:cubicBezTo>
                    <a:pt x="3989" y="72"/>
                    <a:pt x="3988" y="72"/>
                    <a:pt x="3985" y="73"/>
                  </a:cubicBezTo>
                  <a:cubicBezTo>
                    <a:pt x="3973" y="73"/>
                    <a:pt x="3970" y="73"/>
                    <a:pt x="3976" y="111"/>
                  </a:cubicBezTo>
                  <a:cubicBezTo>
                    <a:pt x="3973" y="111"/>
                    <a:pt x="3970" y="111"/>
                    <a:pt x="3967" y="111"/>
                  </a:cubicBezTo>
                  <a:cubicBezTo>
                    <a:pt x="3945" y="111"/>
                    <a:pt x="3924" y="102"/>
                    <a:pt x="3913" y="82"/>
                  </a:cubicBezTo>
                  <a:cubicBezTo>
                    <a:pt x="3910" y="74"/>
                    <a:pt x="3907" y="70"/>
                    <a:pt x="3906" y="70"/>
                  </a:cubicBezTo>
                  <a:cubicBezTo>
                    <a:pt x="3901" y="70"/>
                    <a:pt x="3902" y="95"/>
                    <a:pt x="3904" y="120"/>
                  </a:cubicBezTo>
                  <a:cubicBezTo>
                    <a:pt x="3913" y="158"/>
                    <a:pt x="3913" y="192"/>
                    <a:pt x="3910" y="192"/>
                  </a:cubicBezTo>
                  <a:cubicBezTo>
                    <a:pt x="3910" y="192"/>
                    <a:pt x="3901" y="158"/>
                    <a:pt x="3894" y="123"/>
                  </a:cubicBezTo>
                  <a:cubicBezTo>
                    <a:pt x="3892" y="94"/>
                    <a:pt x="3891" y="87"/>
                    <a:pt x="3887" y="87"/>
                  </a:cubicBezTo>
                  <a:cubicBezTo>
                    <a:pt x="3886" y="87"/>
                    <a:pt x="3884" y="88"/>
                    <a:pt x="3882" y="89"/>
                  </a:cubicBezTo>
                  <a:lnTo>
                    <a:pt x="3873" y="92"/>
                  </a:lnTo>
                  <a:cubicBezTo>
                    <a:pt x="3879" y="126"/>
                    <a:pt x="3854" y="129"/>
                    <a:pt x="3816" y="136"/>
                  </a:cubicBezTo>
                  <a:cubicBezTo>
                    <a:pt x="3772" y="142"/>
                    <a:pt x="3757" y="145"/>
                    <a:pt x="3763" y="179"/>
                  </a:cubicBezTo>
                  <a:cubicBezTo>
                    <a:pt x="3766" y="198"/>
                    <a:pt x="3767" y="207"/>
                    <a:pt x="3764" y="207"/>
                  </a:cubicBezTo>
                  <a:cubicBezTo>
                    <a:pt x="3761" y="207"/>
                    <a:pt x="3755" y="199"/>
                    <a:pt x="3744" y="183"/>
                  </a:cubicBezTo>
                  <a:cubicBezTo>
                    <a:pt x="3710" y="119"/>
                    <a:pt x="3698" y="96"/>
                    <a:pt x="3694" y="96"/>
                  </a:cubicBezTo>
                  <a:cubicBezTo>
                    <a:pt x="3692" y="96"/>
                    <a:pt x="3693" y="104"/>
                    <a:pt x="3694" y="117"/>
                  </a:cubicBezTo>
                  <a:cubicBezTo>
                    <a:pt x="3697" y="117"/>
                    <a:pt x="3703" y="151"/>
                    <a:pt x="3713" y="189"/>
                  </a:cubicBezTo>
                  <a:cubicBezTo>
                    <a:pt x="3719" y="223"/>
                    <a:pt x="3721" y="241"/>
                    <a:pt x="3719" y="241"/>
                  </a:cubicBezTo>
                  <a:cubicBezTo>
                    <a:pt x="3717" y="241"/>
                    <a:pt x="3711" y="223"/>
                    <a:pt x="3700" y="189"/>
                  </a:cubicBezTo>
                  <a:cubicBezTo>
                    <a:pt x="3696" y="165"/>
                    <a:pt x="3685" y="155"/>
                    <a:pt x="3672" y="155"/>
                  </a:cubicBezTo>
                  <a:cubicBezTo>
                    <a:pt x="3649" y="155"/>
                    <a:pt x="3621" y="191"/>
                    <a:pt x="3625" y="236"/>
                  </a:cubicBezTo>
                  <a:cubicBezTo>
                    <a:pt x="3622" y="220"/>
                    <a:pt x="3625" y="233"/>
                    <a:pt x="3619" y="201"/>
                  </a:cubicBezTo>
                  <a:cubicBezTo>
                    <a:pt x="3614" y="175"/>
                    <a:pt x="3609" y="169"/>
                    <a:pt x="3599" y="169"/>
                  </a:cubicBezTo>
                  <a:cubicBezTo>
                    <a:pt x="3595" y="169"/>
                    <a:pt x="3592" y="169"/>
                    <a:pt x="3587" y="170"/>
                  </a:cubicBezTo>
                  <a:lnTo>
                    <a:pt x="3572" y="173"/>
                  </a:lnTo>
                  <a:cubicBezTo>
                    <a:pt x="3577" y="203"/>
                    <a:pt x="3573" y="214"/>
                    <a:pt x="3566" y="214"/>
                  </a:cubicBezTo>
                  <a:cubicBezTo>
                    <a:pt x="3557" y="214"/>
                    <a:pt x="3544" y="196"/>
                    <a:pt x="3540" y="176"/>
                  </a:cubicBezTo>
                  <a:cubicBezTo>
                    <a:pt x="3531" y="150"/>
                    <a:pt x="3528" y="144"/>
                    <a:pt x="3524" y="144"/>
                  </a:cubicBezTo>
                  <a:cubicBezTo>
                    <a:pt x="3522" y="144"/>
                    <a:pt x="3521" y="144"/>
                    <a:pt x="3518" y="145"/>
                  </a:cubicBezTo>
                  <a:cubicBezTo>
                    <a:pt x="3517" y="177"/>
                    <a:pt x="3510" y="188"/>
                    <a:pt x="3502" y="188"/>
                  </a:cubicBezTo>
                  <a:cubicBezTo>
                    <a:pt x="3493" y="188"/>
                    <a:pt x="3481" y="169"/>
                    <a:pt x="3478" y="148"/>
                  </a:cubicBezTo>
                  <a:lnTo>
                    <a:pt x="3468" y="151"/>
                  </a:lnTo>
                  <a:cubicBezTo>
                    <a:pt x="3468" y="186"/>
                    <a:pt x="3459" y="189"/>
                    <a:pt x="3453" y="189"/>
                  </a:cubicBezTo>
                  <a:cubicBezTo>
                    <a:pt x="3437" y="192"/>
                    <a:pt x="3434" y="192"/>
                    <a:pt x="3443" y="226"/>
                  </a:cubicBezTo>
                  <a:cubicBezTo>
                    <a:pt x="3453" y="261"/>
                    <a:pt x="3459" y="295"/>
                    <a:pt x="3453" y="295"/>
                  </a:cubicBezTo>
                  <a:lnTo>
                    <a:pt x="3446" y="261"/>
                  </a:lnTo>
                  <a:cubicBezTo>
                    <a:pt x="3441" y="232"/>
                    <a:pt x="3429" y="230"/>
                    <a:pt x="3412" y="230"/>
                  </a:cubicBezTo>
                  <a:cubicBezTo>
                    <a:pt x="3409" y="230"/>
                    <a:pt x="3406" y="230"/>
                    <a:pt x="3402" y="230"/>
                  </a:cubicBezTo>
                  <a:cubicBezTo>
                    <a:pt x="3395" y="232"/>
                    <a:pt x="3389" y="233"/>
                    <a:pt x="3384" y="233"/>
                  </a:cubicBezTo>
                  <a:cubicBezTo>
                    <a:pt x="3371" y="233"/>
                    <a:pt x="3364" y="226"/>
                    <a:pt x="3355" y="201"/>
                  </a:cubicBezTo>
                  <a:lnTo>
                    <a:pt x="3355" y="236"/>
                  </a:lnTo>
                  <a:cubicBezTo>
                    <a:pt x="3357" y="255"/>
                    <a:pt x="3356" y="265"/>
                    <a:pt x="3354" y="265"/>
                  </a:cubicBezTo>
                  <a:cubicBezTo>
                    <a:pt x="3352" y="265"/>
                    <a:pt x="3349" y="256"/>
                    <a:pt x="3346" y="239"/>
                  </a:cubicBezTo>
                  <a:cubicBezTo>
                    <a:pt x="3340" y="223"/>
                    <a:pt x="3333" y="215"/>
                    <a:pt x="3326" y="215"/>
                  </a:cubicBezTo>
                  <a:cubicBezTo>
                    <a:pt x="3319" y="215"/>
                    <a:pt x="3313" y="224"/>
                    <a:pt x="3312" y="242"/>
                  </a:cubicBezTo>
                  <a:lnTo>
                    <a:pt x="3299" y="245"/>
                  </a:lnTo>
                  <a:cubicBezTo>
                    <a:pt x="3291" y="211"/>
                    <a:pt x="3284" y="194"/>
                    <a:pt x="3278" y="194"/>
                  </a:cubicBezTo>
                  <a:cubicBezTo>
                    <a:pt x="3273" y="194"/>
                    <a:pt x="3271" y="212"/>
                    <a:pt x="3274" y="248"/>
                  </a:cubicBezTo>
                  <a:cubicBezTo>
                    <a:pt x="3268" y="214"/>
                    <a:pt x="3265" y="214"/>
                    <a:pt x="3258" y="214"/>
                  </a:cubicBezTo>
                  <a:cubicBezTo>
                    <a:pt x="3257" y="234"/>
                    <a:pt x="3250" y="244"/>
                    <a:pt x="3243" y="244"/>
                  </a:cubicBezTo>
                  <a:cubicBezTo>
                    <a:pt x="3237" y="244"/>
                    <a:pt x="3230" y="235"/>
                    <a:pt x="3227" y="217"/>
                  </a:cubicBezTo>
                  <a:lnTo>
                    <a:pt x="3221" y="220"/>
                  </a:lnTo>
                  <a:cubicBezTo>
                    <a:pt x="3224" y="255"/>
                    <a:pt x="3218" y="255"/>
                    <a:pt x="3211" y="255"/>
                  </a:cubicBezTo>
                  <a:cubicBezTo>
                    <a:pt x="3208" y="258"/>
                    <a:pt x="3202" y="258"/>
                    <a:pt x="3202" y="292"/>
                  </a:cubicBezTo>
                  <a:cubicBezTo>
                    <a:pt x="3205" y="330"/>
                    <a:pt x="3199" y="330"/>
                    <a:pt x="3199" y="330"/>
                  </a:cubicBezTo>
                  <a:cubicBezTo>
                    <a:pt x="3196" y="330"/>
                    <a:pt x="3192" y="295"/>
                    <a:pt x="3192" y="258"/>
                  </a:cubicBezTo>
                  <a:cubicBezTo>
                    <a:pt x="3194" y="244"/>
                    <a:pt x="3192" y="235"/>
                    <a:pt x="3189" y="235"/>
                  </a:cubicBezTo>
                  <a:cubicBezTo>
                    <a:pt x="3185" y="235"/>
                    <a:pt x="3179" y="253"/>
                    <a:pt x="3177" y="295"/>
                  </a:cubicBezTo>
                  <a:cubicBezTo>
                    <a:pt x="3175" y="331"/>
                    <a:pt x="3174" y="350"/>
                    <a:pt x="3174" y="350"/>
                  </a:cubicBezTo>
                  <a:cubicBezTo>
                    <a:pt x="3174" y="350"/>
                    <a:pt x="3174" y="331"/>
                    <a:pt x="3174" y="295"/>
                  </a:cubicBezTo>
                  <a:cubicBezTo>
                    <a:pt x="3171" y="271"/>
                    <a:pt x="3171" y="247"/>
                    <a:pt x="3170" y="247"/>
                  </a:cubicBezTo>
                  <a:cubicBezTo>
                    <a:pt x="3169" y="247"/>
                    <a:pt x="3168" y="251"/>
                    <a:pt x="3167" y="261"/>
                  </a:cubicBezTo>
                  <a:cubicBezTo>
                    <a:pt x="3167" y="261"/>
                    <a:pt x="3155" y="264"/>
                    <a:pt x="3161" y="299"/>
                  </a:cubicBezTo>
                  <a:lnTo>
                    <a:pt x="3145" y="299"/>
                  </a:lnTo>
                  <a:cubicBezTo>
                    <a:pt x="3130" y="267"/>
                    <a:pt x="3124" y="267"/>
                    <a:pt x="3120" y="267"/>
                  </a:cubicBezTo>
                  <a:cubicBezTo>
                    <a:pt x="3120" y="284"/>
                    <a:pt x="3120" y="293"/>
                    <a:pt x="3119" y="293"/>
                  </a:cubicBezTo>
                  <a:cubicBezTo>
                    <a:pt x="3118" y="293"/>
                    <a:pt x="3116" y="284"/>
                    <a:pt x="3111" y="267"/>
                  </a:cubicBezTo>
                  <a:cubicBezTo>
                    <a:pt x="3108" y="253"/>
                    <a:pt x="3106" y="245"/>
                    <a:pt x="3105" y="245"/>
                  </a:cubicBezTo>
                  <a:lnTo>
                    <a:pt x="3105" y="245"/>
                  </a:lnTo>
                  <a:cubicBezTo>
                    <a:pt x="3103" y="245"/>
                    <a:pt x="3104" y="262"/>
                    <a:pt x="3111" y="305"/>
                  </a:cubicBezTo>
                  <a:cubicBezTo>
                    <a:pt x="3111" y="322"/>
                    <a:pt x="3109" y="332"/>
                    <a:pt x="3107" y="332"/>
                  </a:cubicBezTo>
                  <a:cubicBezTo>
                    <a:pt x="3104" y="332"/>
                    <a:pt x="3100" y="323"/>
                    <a:pt x="3095" y="305"/>
                  </a:cubicBezTo>
                  <a:cubicBezTo>
                    <a:pt x="3088" y="264"/>
                    <a:pt x="3083" y="248"/>
                    <a:pt x="3081" y="248"/>
                  </a:cubicBezTo>
                  <a:lnTo>
                    <a:pt x="3081" y="248"/>
                  </a:lnTo>
                  <a:cubicBezTo>
                    <a:pt x="3080" y="248"/>
                    <a:pt x="3080" y="256"/>
                    <a:pt x="3083" y="270"/>
                  </a:cubicBezTo>
                  <a:cubicBezTo>
                    <a:pt x="3083" y="308"/>
                    <a:pt x="3080" y="308"/>
                    <a:pt x="3080" y="308"/>
                  </a:cubicBezTo>
                  <a:cubicBezTo>
                    <a:pt x="3076" y="286"/>
                    <a:pt x="3054" y="280"/>
                    <a:pt x="3027" y="280"/>
                  </a:cubicBezTo>
                  <a:cubicBezTo>
                    <a:pt x="3012" y="280"/>
                    <a:pt x="2996" y="282"/>
                    <a:pt x="2979" y="283"/>
                  </a:cubicBezTo>
                  <a:cubicBezTo>
                    <a:pt x="2976" y="308"/>
                    <a:pt x="2976" y="333"/>
                    <a:pt x="2983" y="355"/>
                  </a:cubicBezTo>
                  <a:cubicBezTo>
                    <a:pt x="2986" y="385"/>
                    <a:pt x="2988" y="396"/>
                    <a:pt x="2988" y="396"/>
                  </a:cubicBezTo>
                  <a:cubicBezTo>
                    <a:pt x="2988" y="396"/>
                    <a:pt x="2984" y="375"/>
                    <a:pt x="2976" y="355"/>
                  </a:cubicBezTo>
                  <a:cubicBezTo>
                    <a:pt x="2965" y="304"/>
                    <a:pt x="2958" y="278"/>
                    <a:pt x="2955" y="278"/>
                  </a:cubicBezTo>
                  <a:lnTo>
                    <a:pt x="2955" y="278"/>
                  </a:lnTo>
                  <a:cubicBezTo>
                    <a:pt x="2953" y="278"/>
                    <a:pt x="2956" y="304"/>
                    <a:pt x="2967" y="358"/>
                  </a:cubicBezTo>
                  <a:cubicBezTo>
                    <a:pt x="2975" y="393"/>
                    <a:pt x="2979" y="410"/>
                    <a:pt x="2978" y="410"/>
                  </a:cubicBezTo>
                  <a:cubicBezTo>
                    <a:pt x="2977" y="410"/>
                    <a:pt x="2972" y="393"/>
                    <a:pt x="2961" y="358"/>
                  </a:cubicBezTo>
                  <a:cubicBezTo>
                    <a:pt x="2956" y="341"/>
                    <a:pt x="2954" y="332"/>
                    <a:pt x="2952" y="332"/>
                  </a:cubicBezTo>
                  <a:cubicBezTo>
                    <a:pt x="2951" y="332"/>
                    <a:pt x="2951" y="341"/>
                    <a:pt x="2951" y="358"/>
                  </a:cubicBezTo>
                  <a:cubicBezTo>
                    <a:pt x="2954" y="376"/>
                    <a:pt x="2954" y="385"/>
                    <a:pt x="2953" y="385"/>
                  </a:cubicBezTo>
                  <a:cubicBezTo>
                    <a:pt x="2951" y="385"/>
                    <a:pt x="2948" y="377"/>
                    <a:pt x="2945" y="358"/>
                  </a:cubicBezTo>
                  <a:cubicBezTo>
                    <a:pt x="2938" y="334"/>
                    <a:pt x="2930" y="309"/>
                    <a:pt x="2928" y="309"/>
                  </a:cubicBezTo>
                  <a:lnTo>
                    <a:pt x="2928" y="309"/>
                  </a:lnTo>
                  <a:cubicBezTo>
                    <a:pt x="2927" y="309"/>
                    <a:pt x="2927" y="314"/>
                    <a:pt x="2929" y="324"/>
                  </a:cubicBezTo>
                  <a:cubicBezTo>
                    <a:pt x="2929" y="324"/>
                    <a:pt x="2929" y="324"/>
                    <a:pt x="2929" y="324"/>
                  </a:cubicBezTo>
                  <a:cubicBezTo>
                    <a:pt x="2927" y="324"/>
                    <a:pt x="2922" y="321"/>
                    <a:pt x="2914" y="289"/>
                  </a:cubicBezTo>
                  <a:cubicBezTo>
                    <a:pt x="2911" y="280"/>
                    <a:pt x="2909" y="276"/>
                    <a:pt x="2908" y="276"/>
                  </a:cubicBezTo>
                  <a:cubicBezTo>
                    <a:pt x="2904" y="276"/>
                    <a:pt x="2904" y="302"/>
                    <a:pt x="2904" y="327"/>
                  </a:cubicBezTo>
                  <a:cubicBezTo>
                    <a:pt x="2901" y="364"/>
                    <a:pt x="2899" y="382"/>
                    <a:pt x="2896" y="382"/>
                  </a:cubicBezTo>
                  <a:cubicBezTo>
                    <a:pt x="2894" y="382"/>
                    <a:pt x="2892" y="365"/>
                    <a:pt x="2889" y="330"/>
                  </a:cubicBezTo>
                  <a:cubicBezTo>
                    <a:pt x="2886" y="303"/>
                    <a:pt x="2882" y="291"/>
                    <a:pt x="2877" y="291"/>
                  </a:cubicBezTo>
                  <a:cubicBezTo>
                    <a:pt x="2870" y="291"/>
                    <a:pt x="2863" y="323"/>
                    <a:pt x="2867" y="368"/>
                  </a:cubicBezTo>
                  <a:cubicBezTo>
                    <a:pt x="2870" y="409"/>
                    <a:pt x="2872" y="427"/>
                    <a:pt x="2871" y="427"/>
                  </a:cubicBezTo>
                  <a:cubicBezTo>
                    <a:pt x="2871" y="427"/>
                    <a:pt x="2869" y="418"/>
                    <a:pt x="2867" y="402"/>
                  </a:cubicBezTo>
                  <a:cubicBezTo>
                    <a:pt x="2863" y="368"/>
                    <a:pt x="2857" y="368"/>
                    <a:pt x="2857" y="368"/>
                  </a:cubicBezTo>
                  <a:cubicBezTo>
                    <a:pt x="2856" y="368"/>
                    <a:pt x="2855" y="369"/>
                    <a:pt x="2853" y="369"/>
                  </a:cubicBezTo>
                  <a:cubicBezTo>
                    <a:pt x="2849" y="369"/>
                    <a:pt x="2846" y="362"/>
                    <a:pt x="2841" y="333"/>
                  </a:cubicBezTo>
                  <a:cubicBezTo>
                    <a:pt x="2841" y="333"/>
                    <a:pt x="2835" y="336"/>
                    <a:pt x="2832" y="371"/>
                  </a:cubicBezTo>
                  <a:cubicBezTo>
                    <a:pt x="2832" y="399"/>
                    <a:pt x="2829" y="411"/>
                    <a:pt x="2824" y="411"/>
                  </a:cubicBezTo>
                  <a:cubicBezTo>
                    <a:pt x="2816" y="411"/>
                    <a:pt x="2804" y="381"/>
                    <a:pt x="2794" y="339"/>
                  </a:cubicBezTo>
                  <a:lnTo>
                    <a:pt x="2791" y="377"/>
                  </a:lnTo>
                  <a:cubicBezTo>
                    <a:pt x="2793" y="420"/>
                    <a:pt x="2794" y="450"/>
                    <a:pt x="2792" y="450"/>
                  </a:cubicBezTo>
                  <a:cubicBezTo>
                    <a:pt x="2791" y="450"/>
                    <a:pt x="2789" y="439"/>
                    <a:pt x="2785" y="411"/>
                  </a:cubicBezTo>
                  <a:cubicBezTo>
                    <a:pt x="2782" y="393"/>
                    <a:pt x="2782" y="396"/>
                    <a:pt x="2779" y="377"/>
                  </a:cubicBezTo>
                  <a:lnTo>
                    <a:pt x="2779" y="377"/>
                  </a:lnTo>
                  <a:cubicBezTo>
                    <a:pt x="2781" y="405"/>
                    <a:pt x="2779" y="417"/>
                    <a:pt x="2774" y="417"/>
                  </a:cubicBezTo>
                  <a:cubicBezTo>
                    <a:pt x="2767" y="417"/>
                    <a:pt x="2755" y="388"/>
                    <a:pt x="2747" y="346"/>
                  </a:cubicBezTo>
                  <a:cubicBezTo>
                    <a:pt x="2744" y="308"/>
                    <a:pt x="2744" y="308"/>
                    <a:pt x="2738" y="308"/>
                  </a:cubicBezTo>
                  <a:lnTo>
                    <a:pt x="2744" y="346"/>
                  </a:lnTo>
                  <a:cubicBezTo>
                    <a:pt x="2747" y="380"/>
                    <a:pt x="2754" y="415"/>
                    <a:pt x="2747" y="415"/>
                  </a:cubicBezTo>
                  <a:cubicBezTo>
                    <a:pt x="2747" y="415"/>
                    <a:pt x="2746" y="416"/>
                    <a:pt x="2745" y="416"/>
                  </a:cubicBezTo>
                  <a:cubicBezTo>
                    <a:pt x="2742" y="416"/>
                    <a:pt x="2737" y="409"/>
                    <a:pt x="2732" y="380"/>
                  </a:cubicBezTo>
                  <a:cubicBezTo>
                    <a:pt x="2725" y="356"/>
                    <a:pt x="2719" y="331"/>
                    <a:pt x="2716" y="331"/>
                  </a:cubicBezTo>
                  <a:cubicBezTo>
                    <a:pt x="2715" y="331"/>
                    <a:pt x="2715" y="335"/>
                    <a:pt x="2716" y="346"/>
                  </a:cubicBezTo>
                  <a:cubicBezTo>
                    <a:pt x="2716" y="346"/>
                    <a:pt x="2716" y="346"/>
                    <a:pt x="2716" y="346"/>
                  </a:cubicBezTo>
                  <a:cubicBezTo>
                    <a:pt x="2715" y="346"/>
                    <a:pt x="2711" y="343"/>
                    <a:pt x="2700" y="311"/>
                  </a:cubicBezTo>
                  <a:lnTo>
                    <a:pt x="2682" y="314"/>
                  </a:lnTo>
                  <a:cubicBezTo>
                    <a:pt x="2682" y="333"/>
                    <a:pt x="2678" y="343"/>
                    <a:pt x="2675" y="343"/>
                  </a:cubicBezTo>
                  <a:cubicBezTo>
                    <a:pt x="2671" y="343"/>
                    <a:pt x="2668" y="334"/>
                    <a:pt x="2666" y="317"/>
                  </a:cubicBezTo>
                  <a:cubicBezTo>
                    <a:pt x="2666" y="317"/>
                    <a:pt x="2657" y="317"/>
                    <a:pt x="2657" y="352"/>
                  </a:cubicBezTo>
                  <a:cubicBezTo>
                    <a:pt x="2654" y="353"/>
                    <a:pt x="2651" y="353"/>
                    <a:pt x="2649" y="353"/>
                  </a:cubicBezTo>
                  <a:cubicBezTo>
                    <a:pt x="2643" y="353"/>
                    <a:pt x="2640" y="347"/>
                    <a:pt x="2635" y="317"/>
                  </a:cubicBezTo>
                  <a:cubicBezTo>
                    <a:pt x="2632" y="301"/>
                    <a:pt x="2630" y="292"/>
                    <a:pt x="2629" y="292"/>
                  </a:cubicBezTo>
                  <a:cubicBezTo>
                    <a:pt x="2628" y="292"/>
                    <a:pt x="2628" y="301"/>
                    <a:pt x="2628" y="321"/>
                  </a:cubicBezTo>
                  <a:cubicBezTo>
                    <a:pt x="2635" y="355"/>
                    <a:pt x="2628" y="355"/>
                    <a:pt x="2625" y="355"/>
                  </a:cubicBezTo>
                  <a:lnTo>
                    <a:pt x="2613" y="355"/>
                  </a:lnTo>
                  <a:cubicBezTo>
                    <a:pt x="2619" y="393"/>
                    <a:pt x="2619" y="393"/>
                    <a:pt x="2613" y="393"/>
                  </a:cubicBezTo>
                  <a:cubicBezTo>
                    <a:pt x="2610" y="393"/>
                    <a:pt x="2588" y="358"/>
                    <a:pt x="2581" y="358"/>
                  </a:cubicBezTo>
                  <a:cubicBezTo>
                    <a:pt x="2569" y="361"/>
                    <a:pt x="2569" y="361"/>
                    <a:pt x="2578" y="396"/>
                  </a:cubicBezTo>
                  <a:cubicBezTo>
                    <a:pt x="2580" y="396"/>
                    <a:pt x="2584" y="411"/>
                    <a:pt x="2581" y="411"/>
                  </a:cubicBezTo>
                  <a:cubicBezTo>
                    <a:pt x="2580" y="411"/>
                    <a:pt x="2577" y="407"/>
                    <a:pt x="2572" y="396"/>
                  </a:cubicBezTo>
                  <a:cubicBezTo>
                    <a:pt x="2566" y="396"/>
                    <a:pt x="2549" y="364"/>
                    <a:pt x="2533" y="364"/>
                  </a:cubicBezTo>
                  <a:cubicBezTo>
                    <a:pt x="2533" y="364"/>
                    <a:pt x="2532" y="364"/>
                    <a:pt x="2531" y="364"/>
                  </a:cubicBezTo>
                  <a:cubicBezTo>
                    <a:pt x="2509" y="364"/>
                    <a:pt x="2509" y="364"/>
                    <a:pt x="2516" y="402"/>
                  </a:cubicBezTo>
                  <a:cubicBezTo>
                    <a:pt x="2523" y="436"/>
                    <a:pt x="2526" y="454"/>
                    <a:pt x="2524" y="454"/>
                  </a:cubicBezTo>
                  <a:cubicBezTo>
                    <a:pt x="2523" y="454"/>
                    <a:pt x="2517" y="436"/>
                    <a:pt x="2509" y="402"/>
                  </a:cubicBezTo>
                  <a:cubicBezTo>
                    <a:pt x="2498" y="362"/>
                    <a:pt x="2492" y="345"/>
                    <a:pt x="2489" y="345"/>
                  </a:cubicBezTo>
                  <a:lnTo>
                    <a:pt x="2489" y="345"/>
                  </a:lnTo>
                  <a:cubicBezTo>
                    <a:pt x="2487" y="345"/>
                    <a:pt x="2488" y="353"/>
                    <a:pt x="2491" y="368"/>
                  </a:cubicBezTo>
                  <a:cubicBezTo>
                    <a:pt x="2491" y="405"/>
                    <a:pt x="2491" y="405"/>
                    <a:pt x="2484" y="405"/>
                  </a:cubicBezTo>
                  <a:cubicBezTo>
                    <a:pt x="2483" y="387"/>
                    <a:pt x="2480" y="378"/>
                    <a:pt x="2478" y="378"/>
                  </a:cubicBezTo>
                  <a:cubicBezTo>
                    <a:pt x="2475" y="378"/>
                    <a:pt x="2472" y="388"/>
                    <a:pt x="2469" y="405"/>
                  </a:cubicBezTo>
                  <a:cubicBezTo>
                    <a:pt x="2462" y="405"/>
                    <a:pt x="2462" y="405"/>
                    <a:pt x="2459" y="371"/>
                  </a:cubicBezTo>
                  <a:lnTo>
                    <a:pt x="2450" y="371"/>
                  </a:lnTo>
                  <a:cubicBezTo>
                    <a:pt x="2448" y="402"/>
                    <a:pt x="2441" y="414"/>
                    <a:pt x="2432" y="414"/>
                  </a:cubicBezTo>
                  <a:cubicBezTo>
                    <a:pt x="2421" y="414"/>
                    <a:pt x="2408" y="395"/>
                    <a:pt x="2403" y="374"/>
                  </a:cubicBezTo>
                  <a:cubicBezTo>
                    <a:pt x="2403" y="374"/>
                    <a:pt x="2396" y="374"/>
                    <a:pt x="2396" y="411"/>
                  </a:cubicBezTo>
                  <a:cubicBezTo>
                    <a:pt x="2398" y="447"/>
                    <a:pt x="2398" y="465"/>
                    <a:pt x="2396" y="465"/>
                  </a:cubicBezTo>
                  <a:cubicBezTo>
                    <a:pt x="2395" y="465"/>
                    <a:pt x="2392" y="447"/>
                    <a:pt x="2387" y="411"/>
                  </a:cubicBezTo>
                  <a:cubicBezTo>
                    <a:pt x="2382" y="375"/>
                    <a:pt x="2380" y="357"/>
                    <a:pt x="2379" y="357"/>
                  </a:cubicBezTo>
                  <a:lnTo>
                    <a:pt x="2379" y="357"/>
                  </a:lnTo>
                  <a:cubicBezTo>
                    <a:pt x="2378" y="357"/>
                    <a:pt x="2379" y="375"/>
                    <a:pt x="2381" y="411"/>
                  </a:cubicBezTo>
                  <a:cubicBezTo>
                    <a:pt x="2381" y="427"/>
                    <a:pt x="2376" y="437"/>
                    <a:pt x="2370" y="437"/>
                  </a:cubicBezTo>
                  <a:cubicBezTo>
                    <a:pt x="2361" y="437"/>
                    <a:pt x="2351" y="420"/>
                    <a:pt x="2349" y="380"/>
                  </a:cubicBezTo>
                  <a:cubicBezTo>
                    <a:pt x="2346" y="342"/>
                    <a:pt x="2340" y="308"/>
                    <a:pt x="2340" y="308"/>
                  </a:cubicBezTo>
                  <a:cubicBezTo>
                    <a:pt x="2340" y="342"/>
                    <a:pt x="2334" y="342"/>
                    <a:pt x="2334" y="342"/>
                  </a:cubicBezTo>
                  <a:cubicBezTo>
                    <a:pt x="2340" y="380"/>
                    <a:pt x="2334" y="380"/>
                    <a:pt x="2318" y="380"/>
                  </a:cubicBezTo>
                  <a:cubicBezTo>
                    <a:pt x="2309" y="383"/>
                    <a:pt x="2293" y="418"/>
                    <a:pt x="2281" y="421"/>
                  </a:cubicBezTo>
                  <a:cubicBezTo>
                    <a:pt x="2271" y="421"/>
                    <a:pt x="2255" y="421"/>
                    <a:pt x="2246" y="386"/>
                  </a:cubicBezTo>
                  <a:cubicBezTo>
                    <a:pt x="2243" y="386"/>
                    <a:pt x="2237" y="386"/>
                    <a:pt x="2230" y="424"/>
                  </a:cubicBezTo>
                  <a:cubicBezTo>
                    <a:pt x="2230" y="442"/>
                    <a:pt x="2227" y="451"/>
                    <a:pt x="2224" y="451"/>
                  </a:cubicBezTo>
                  <a:cubicBezTo>
                    <a:pt x="2220" y="451"/>
                    <a:pt x="2216" y="442"/>
                    <a:pt x="2215" y="424"/>
                  </a:cubicBezTo>
                  <a:lnTo>
                    <a:pt x="2208" y="424"/>
                  </a:lnTo>
                  <a:cubicBezTo>
                    <a:pt x="2202" y="462"/>
                    <a:pt x="2199" y="462"/>
                    <a:pt x="2199" y="462"/>
                  </a:cubicBezTo>
                  <a:cubicBezTo>
                    <a:pt x="2195" y="437"/>
                    <a:pt x="2189" y="413"/>
                    <a:pt x="2186" y="413"/>
                  </a:cubicBezTo>
                  <a:cubicBezTo>
                    <a:pt x="2184" y="413"/>
                    <a:pt x="2183" y="417"/>
                    <a:pt x="2183" y="427"/>
                  </a:cubicBezTo>
                  <a:cubicBezTo>
                    <a:pt x="2187" y="462"/>
                    <a:pt x="2183" y="462"/>
                    <a:pt x="2171" y="465"/>
                  </a:cubicBezTo>
                  <a:cubicBezTo>
                    <a:pt x="2165" y="450"/>
                    <a:pt x="2130" y="443"/>
                    <a:pt x="2092" y="443"/>
                  </a:cubicBezTo>
                  <a:cubicBezTo>
                    <a:pt x="2042" y="443"/>
                    <a:pt x="1987" y="455"/>
                    <a:pt x="1989" y="474"/>
                  </a:cubicBezTo>
                  <a:lnTo>
                    <a:pt x="1973" y="477"/>
                  </a:lnTo>
                  <a:lnTo>
                    <a:pt x="1958" y="477"/>
                  </a:lnTo>
                  <a:cubicBezTo>
                    <a:pt x="1955" y="447"/>
                    <a:pt x="1950" y="436"/>
                    <a:pt x="1944" y="436"/>
                  </a:cubicBezTo>
                  <a:cubicBezTo>
                    <a:pt x="1935" y="436"/>
                    <a:pt x="1924" y="458"/>
                    <a:pt x="1917" y="480"/>
                  </a:cubicBezTo>
                  <a:cubicBezTo>
                    <a:pt x="1917" y="515"/>
                    <a:pt x="1911" y="515"/>
                    <a:pt x="1904" y="515"/>
                  </a:cubicBezTo>
                  <a:cubicBezTo>
                    <a:pt x="1901" y="474"/>
                    <a:pt x="1894" y="458"/>
                    <a:pt x="1888" y="458"/>
                  </a:cubicBezTo>
                  <a:cubicBezTo>
                    <a:pt x="1883" y="458"/>
                    <a:pt x="1879" y="466"/>
                    <a:pt x="1876" y="480"/>
                  </a:cubicBezTo>
                  <a:cubicBezTo>
                    <a:pt x="1878" y="517"/>
                    <a:pt x="1877" y="535"/>
                    <a:pt x="1875" y="535"/>
                  </a:cubicBezTo>
                  <a:cubicBezTo>
                    <a:pt x="1873" y="535"/>
                    <a:pt x="1870" y="518"/>
                    <a:pt x="1867" y="483"/>
                  </a:cubicBezTo>
                  <a:cubicBezTo>
                    <a:pt x="1863" y="451"/>
                    <a:pt x="1858" y="433"/>
                    <a:pt x="1855" y="433"/>
                  </a:cubicBezTo>
                  <a:cubicBezTo>
                    <a:pt x="1851" y="433"/>
                    <a:pt x="1848" y="459"/>
                    <a:pt x="1848" y="518"/>
                  </a:cubicBezTo>
                  <a:cubicBezTo>
                    <a:pt x="1848" y="537"/>
                    <a:pt x="1848" y="546"/>
                    <a:pt x="1847" y="546"/>
                  </a:cubicBezTo>
                  <a:cubicBezTo>
                    <a:pt x="1846" y="546"/>
                    <a:pt x="1843" y="537"/>
                    <a:pt x="1839" y="518"/>
                  </a:cubicBezTo>
                  <a:cubicBezTo>
                    <a:pt x="1831" y="478"/>
                    <a:pt x="1826" y="461"/>
                    <a:pt x="1824" y="461"/>
                  </a:cubicBezTo>
                  <a:cubicBezTo>
                    <a:pt x="1822" y="461"/>
                    <a:pt x="1822" y="469"/>
                    <a:pt x="1823" y="483"/>
                  </a:cubicBezTo>
                  <a:cubicBezTo>
                    <a:pt x="1825" y="520"/>
                    <a:pt x="1824" y="538"/>
                    <a:pt x="1821" y="538"/>
                  </a:cubicBezTo>
                  <a:cubicBezTo>
                    <a:pt x="1818" y="538"/>
                    <a:pt x="1814" y="520"/>
                    <a:pt x="1807" y="483"/>
                  </a:cubicBezTo>
                  <a:cubicBezTo>
                    <a:pt x="1800" y="449"/>
                    <a:pt x="1796" y="432"/>
                    <a:pt x="1794" y="432"/>
                  </a:cubicBezTo>
                  <a:cubicBezTo>
                    <a:pt x="1792" y="432"/>
                    <a:pt x="1792" y="450"/>
                    <a:pt x="1792" y="487"/>
                  </a:cubicBezTo>
                  <a:cubicBezTo>
                    <a:pt x="1793" y="521"/>
                    <a:pt x="1788" y="539"/>
                    <a:pt x="1782" y="539"/>
                  </a:cubicBezTo>
                  <a:cubicBezTo>
                    <a:pt x="1775" y="539"/>
                    <a:pt x="1767" y="522"/>
                    <a:pt x="1760" y="487"/>
                  </a:cubicBezTo>
                  <a:cubicBezTo>
                    <a:pt x="1758" y="487"/>
                    <a:pt x="1753" y="471"/>
                    <a:pt x="1751" y="471"/>
                  </a:cubicBezTo>
                  <a:cubicBezTo>
                    <a:pt x="1750" y="471"/>
                    <a:pt x="1750" y="475"/>
                    <a:pt x="1751" y="487"/>
                  </a:cubicBezTo>
                  <a:lnTo>
                    <a:pt x="1742" y="452"/>
                  </a:lnTo>
                  <a:lnTo>
                    <a:pt x="1732" y="452"/>
                  </a:lnTo>
                  <a:lnTo>
                    <a:pt x="1735" y="487"/>
                  </a:lnTo>
                  <a:cubicBezTo>
                    <a:pt x="1735" y="487"/>
                    <a:pt x="1735" y="487"/>
                    <a:pt x="1734" y="487"/>
                  </a:cubicBezTo>
                  <a:cubicBezTo>
                    <a:pt x="1726" y="487"/>
                    <a:pt x="1693" y="455"/>
                    <a:pt x="1660" y="455"/>
                  </a:cubicBezTo>
                  <a:cubicBezTo>
                    <a:pt x="1604" y="458"/>
                    <a:pt x="1591" y="458"/>
                    <a:pt x="1601" y="493"/>
                  </a:cubicBezTo>
                  <a:cubicBezTo>
                    <a:pt x="1607" y="529"/>
                    <a:pt x="1607" y="547"/>
                    <a:pt x="1604" y="547"/>
                  </a:cubicBezTo>
                  <a:cubicBezTo>
                    <a:pt x="1601" y="547"/>
                    <a:pt x="1596" y="529"/>
                    <a:pt x="1591" y="493"/>
                  </a:cubicBezTo>
                  <a:cubicBezTo>
                    <a:pt x="1585" y="493"/>
                    <a:pt x="1572" y="458"/>
                    <a:pt x="1560" y="458"/>
                  </a:cubicBezTo>
                  <a:cubicBezTo>
                    <a:pt x="1558" y="458"/>
                    <a:pt x="1557" y="458"/>
                    <a:pt x="1556" y="458"/>
                  </a:cubicBezTo>
                  <a:cubicBezTo>
                    <a:pt x="1548" y="458"/>
                    <a:pt x="1541" y="456"/>
                    <a:pt x="1538" y="424"/>
                  </a:cubicBezTo>
                  <a:lnTo>
                    <a:pt x="1532" y="424"/>
                  </a:lnTo>
                  <a:cubicBezTo>
                    <a:pt x="1530" y="467"/>
                    <a:pt x="1518" y="484"/>
                    <a:pt x="1505" y="484"/>
                  </a:cubicBezTo>
                  <a:cubicBezTo>
                    <a:pt x="1496" y="484"/>
                    <a:pt x="1486" y="476"/>
                    <a:pt x="1478" y="462"/>
                  </a:cubicBezTo>
                  <a:cubicBezTo>
                    <a:pt x="1469" y="462"/>
                    <a:pt x="1463" y="462"/>
                    <a:pt x="1456" y="499"/>
                  </a:cubicBezTo>
                  <a:cubicBezTo>
                    <a:pt x="1452" y="516"/>
                    <a:pt x="1449" y="525"/>
                    <a:pt x="1447" y="525"/>
                  </a:cubicBezTo>
                  <a:cubicBezTo>
                    <a:pt x="1445" y="525"/>
                    <a:pt x="1444" y="516"/>
                    <a:pt x="1441" y="499"/>
                  </a:cubicBezTo>
                  <a:cubicBezTo>
                    <a:pt x="1439" y="479"/>
                    <a:pt x="1427" y="459"/>
                    <a:pt x="1418" y="459"/>
                  </a:cubicBezTo>
                  <a:cubicBezTo>
                    <a:pt x="1411" y="459"/>
                    <a:pt x="1407" y="470"/>
                    <a:pt x="1409" y="499"/>
                  </a:cubicBezTo>
                  <a:lnTo>
                    <a:pt x="1400" y="465"/>
                  </a:lnTo>
                  <a:cubicBezTo>
                    <a:pt x="1398" y="455"/>
                    <a:pt x="1397" y="450"/>
                    <a:pt x="1395" y="450"/>
                  </a:cubicBezTo>
                  <a:cubicBezTo>
                    <a:pt x="1392" y="450"/>
                    <a:pt x="1391" y="476"/>
                    <a:pt x="1394" y="502"/>
                  </a:cubicBezTo>
                  <a:cubicBezTo>
                    <a:pt x="1396" y="533"/>
                    <a:pt x="1397" y="550"/>
                    <a:pt x="1395" y="550"/>
                  </a:cubicBezTo>
                  <a:cubicBezTo>
                    <a:pt x="1393" y="550"/>
                    <a:pt x="1388" y="524"/>
                    <a:pt x="1381" y="465"/>
                  </a:cubicBezTo>
                  <a:cubicBezTo>
                    <a:pt x="1377" y="424"/>
                    <a:pt x="1374" y="408"/>
                    <a:pt x="1372" y="408"/>
                  </a:cubicBezTo>
                  <a:cubicBezTo>
                    <a:pt x="1371" y="408"/>
                    <a:pt x="1370" y="416"/>
                    <a:pt x="1372" y="430"/>
                  </a:cubicBezTo>
                  <a:cubicBezTo>
                    <a:pt x="1370" y="454"/>
                    <a:pt x="1369" y="480"/>
                    <a:pt x="1365" y="480"/>
                  </a:cubicBezTo>
                  <a:cubicBezTo>
                    <a:pt x="1364" y="480"/>
                    <a:pt x="1362" y="476"/>
                    <a:pt x="1359" y="465"/>
                  </a:cubicBezTo>
                  <a:cubicBezTo>
                    <a:pt x="1353" y="465"/>
                    <a:pt x="1350" y="468"/>
                    <a:pt x="1353" y="537"/>
                  </a:cubicBezTo>
                  <a:cubicBezTo>
                    <a:pt x="1356" y="574"/>
                    <a:pt x="1353" y="574"/>
                    <a:pt x="1347" y="574"/>
                  </a:cubicBezTo>
                  <a:cubicBezTo>
                    <a:pt x="1344" y="549"/>
                    <a:pt x="1344" y="527"/>
                    <a:pt x="1347" y="502"/>
                  </a:cubicBezTo>
                  <a:lnTo>
                    <a:pt x="1337" y="502"/>
                  </a:lnTo>
                  <a:cubicBezTo>
                    <a:pt x="1322" y="480"/>
                    <a:pt x="1315" y="455"/>
                    <a:pt x="1315" y="430"/>
                  </a:cubicBezTo>
                  <a:cubicBezTo>
                    <a:pt x="1311" y="416"/>
                    <a:pt x="1309" y="408"/>
                    <a:pt x="1307" y="408"/>
                  </a:cubicBezTo>
                  <a:lnTo>
                    <a:pt x="1307" y="408"/>
                  </a:lnTo>
                  <a:cubicBezTo>
                    <a:pt x="1305" y="408"/>
                    <a:pt x="1307" y="425"/>
                    <a:pt x="1312" y="468"/>
                  </a:cubicBezTo>
                  <a:cubicBezTo>
                    <a:pt x="1318" y="537"/>
                    <a:pt x="1318" y="537"/>
                    <a:pt x="1306" y="540"/>
                  </a:cubicBezTo>
                  <a:cubicBezTo>
                    <a:pt x="1303" y="540"/>
                    <a:pt x="1297" y="540"/>
                    <a:pt x="1293" y="502"/>
                  </a:cubicBezTo>
                  <a:cubicBezTo>
                    <a:pt x="1293" y="468"/>
                    <a:pt x="1293" y="468"/>
                    <a:pt x="1281" y="468"/>
                  </a:cubicBezTo>
                  <a:cubicBezTo>
                    <a:pt x="1265" y="468"/>
                    <a:pt x="1259" y="574"/>
                    <a:pt x="1259" y="646"/>
                  </a:cubicBezTo>
                  <a:cubicBezTo>
                    <a:pt x="1260" y="682"/>
                    <a:pt x="1261" y="700"/>
                    <a:pt x="1260" y="700"/>
                  </a:cubicBezTo>
                  <a:cubicBezTo>
                    <a:pt x="1260" y="700"/>
                    <a:pt x="1257" y="682"/>
                    <a:pt x="1253" y="646"/>
                  </a:cubicBezTo>
                  <a:cubicBezTo>
                    <a:pt x="1250" y="612"/>
                    <a:pt x="1243" y="612"/>
                    <a:pt x="1240" y="612"/>
                  </a:cubicBezTo>
                  <a:cubicBezTo>
                    <a:pt x="1241" y="623"/>
                    <a:pt x="1241" y="627"/>
                    <a:pt x="1240" y="627"/>
                  </a:cubicBezTo>
                  <a:cubicBezTo>
                    <a:pt x="1239" y="627"/>
                    <a:pt x="1236" y="612"/>
                    <a:pt x="1240" y="612"/>
                  </a:cubicBezTo>
                  <a:cubicBezTo>
                    <a:pt x="1237" y="574"/>
                    <a:pt x="1243" y="574"/>
                    <a:pt x="1246" y="574"/>
                  </a:cubicBezTo>
                  <a:lnTo>
                    <a:pt x="1246" y="540"/>
                  </a:lnTo>
                  <a:cubicBezTo>
                    <a:pt x="1240" y="504"/>
                    <a:pt x="1236" y="486"/>
                    <a:pt x="1234" y="486"/>
                  </a:cubicBezTo>
                  <a:cubicBezTo>
                    <a:pt x="1232" y="486"/>
                    <a:pt x="1231" y="504"/>
                    <a:pt x="1231" y="540"/>
                  </a:cubicBezTo>
                  <a:cubicBezTo>
                    <a:pt x="1229" y="557"/>
                    <a:pt x="1228" y="566"/>
                    <a:pt x="1227" y="566"/>
                  </a:cubicBezTo>
                  <a:cubicBezTo>
                    <a:pt x="1225" y="566"/>
                    <a:pt x="1223" y="557"/>
                    <a:pt x="1218" y="540"/>
                  </a:cubicBezTo>
                  <a:cubicBezTo>
                    <a:pt x="1214" y="516"/>
                    <a:pt x="1208" y="490"/>
                    <a:pt x="1206" y="490"/>
                  </a:cubicBezTo>
                  <a:cubicBezTo>
                    <a:pt x="1205" y="490"/>
                    <a:pt x="1205" y="494"/>
                    <a:pt x="1206" y="505"/>
                  </a:cubicBezTo>
                  <a:cubicBezTo>
                    <a:pt x="1206" y="505"/>
                    <a:pt x="1196" y="505"/>
                    <a:pt x="1187" y="468"/>
                  </a:cubicBezTo>
                  <a:cubicBezTo>
                    <a:pt x="1177" y="468"/>
                    <a:pt x="1171" y="468"/>
                    <a:pt x="1174" y="505"/>
                  </a:cubicBezTo>
                  <a:cubicBezTo>
                    <a:pt x="1177" y="540"/>
                    <a:pt x="1171" y="540"/>
                    <a:pt x="1168" y="540"/>
                  </a:cubicBezTo>
                  <a:cubicBezTo>
                    <a:pt x="1162" y="540"/>
                    <a:pt x="1156" y="540"/>
                    <a:pt x="1159" y="577"/>
                  </a:cubicBezTo>
                  <a:cubicBezTo>
                    <a:pt x="1162" y="612"/>
                    <a:pt x="1159" y="650"/>
                    <a:pt x="1149" y="650"/>
                  </a:cubicBezTo>
                  <a:cubicBezTo>
                    <a:pt x="1145" y="664"/>
                    <a:pt x="1143" y="672"/>
                    <a:pt x="1141" y="672"/>
                  </a:cubicBezTo>
                  <a:cubicBezTo>
                    <a:pt x="1138" y="672"/>
                    <a:pt x="1136" y="655"/>
                    <a:pt x="1130" y="612"/>
                  </a:cubicBezTo>
                  <a:cubicBezTo>
                    <a:pt x="1127" y="577"/>
                    <a:pt x="1121" y="577"/>
                    <a:pt x="1118" y="577"/>
                  </a:cubicBezTo>
                  <a:cubicBezTo>
                    <a:pt x="1118" y="577"/>
                    <a:pt x="1112" y="577"/>
                    <a:pt x="1105" y="543"/>
                  </a:cubicBezTo>
                  <a:cubicBezTo>
                    <a:pt x="1103" y="532"/>
                    <a:pt x="1101" y="527"/>
                    <a:pt x="1100" y="527"/>
                  </a:cubicBezTo>
                  <a:lnTo>
                    <a:pt x="1100" y="527"/>
                  </a:lnTo>
                  <a:cubicBezTo>
                    <a:pt x="1098" y="527"/>
                    <a:pt x="1100" y="553"/>
                    <a:pt x="1102" y="577"/>
                  </a:cubicBezTo>
                  <a:cubicBezTo>
                    <a:pt x="1105" y="615"/>
                    <a:pt x="1105" y="650"/>
                    <a:pt x="1105" y="650"/>
                  </a:cubicBezTo>
                  <a:cubicBezTo>
                    <a:pt x="1096" y="615"/>
                    <a:pt x="1090" y="577"/>
                    <a:pt x="1090" y="543"/>
                  </a:cubicBezTo>
                  <a:cubicBezTo>
                    <a:pt x="1085" y="507"/>
                    <a:pt x="1083" y="489"/>
                    <a:pt x="1082" y="489"/>
                  </a:cubicBezTo>
                  <a:lnTo>
                    <a:pt x="1082" y="489"/>
                  </a:lnTo>
                  <a:cubicBezTo>
                    <a:pt x="1081" y="489"/>
                    <a:pt x="1082" y="507"/>
                    <a:pt x="1083" y="543"/>
                  </a:cubicBezTo>
                  <a:cubicBezTo>
                    <a:pt x="1086" y="567"/>
                    <a:pt x="1085" y="593"/>
                    <a:pt x="1080" y="593"/>
                  </a:cubicBezTo>
                  <a:cubicBezTo>
                    <a:pt x="1077" y="593"/>
                    <a:pt x="1075" y="589"/>
                    <a:pt x="1071" y="577"/>
                  </a:cubicBezTo>
                  <a:cubicBezTo>
                    <a:pt x="1061" y="577"/>
                    <a:pt x="1049" y="577"/>
                    <a:pt x="1049" y="543"/>
                  </a:cubicBezTo>
                  <a:cubicBezTo>
                    <a:pt x="1046" y="530"/>
                    <a:pt x="1043" y="526"/>
                    <a:pt x="1042" y="526"/>
                  </a:cubicBezTo>
                  <a:cubicBezTo>
                    <a:pt x="1038" y="526"/>
                    <a:pt x="1036" y="543"/>
                    <a:pt x="1036" y="543"/>
                  </a:cubicBezTo>
                  <a:cubicBezTo>
                    <a:pt x="1035" y="560"/>
                    <a:pt x="1033" y="569"/>
                    <a:pt x="1030" y="569"/>
                  </a:cubicBezTo>
                  <a:cubicBezTo>
                    <a:pt x="1026" y="569"/>
                    <a:pt x="1021" y="560"/>
                    <a:pt x="1011" y="543"/>
                  </a:cubicBezTo>
                  <a:cubicBezTo>
                    <a:pt x="996" y="507"/>
                    <a:pt x="988" y="489"/>
                    <a:pt x="985" y="489"/>
                  </a:cubicBezTo>
                  <a:lnTo>
                    <a:pt x="985" y="489"/>
                  </a:lnTo>
                  <a:cubicBezTo>
                    <a:pt x="982" y="489"/>
                    <a:pt x="983" y="507"/>
                    <a:pt x="986" y="543"/>
                  </a:cubicBezTo>
                  <a:cubicBezTo>
                    <a:pt x="986" y="563"/>
                    <a:pt x="987" y="584"/>
                    <a:pt x="986" y="584"/>
                  </a:cubicBezTo>
                  <a:cubicBezTo>
                    <a:pt x="986" y="584"/>
                    <a:pt x="984" y="573"/>
                    <a:pt x="980" y="543"/>
                  </a:cubicBezTo>
                  <a:cubicBezTo>
                    <a:pt x="978" y="532"/>
                    <a:pt x="977" y="527"/>
                    <a:pt x="975" y="527"/>
                  </a:cubicBezTo>
                  <a:cubicBezTo>
                    <a:pt x="971" y="527"/>
                    <a:pt x="968" y="553"/>
                    <a:pt x="961" y="577"/>
                  </a:cubicBezTo>
                  <a:cubicBezTo>
                    <a:pt x="958" y="628"/>
                    <a:pt x="961" y="675"/>
                    <a:pt x="964" y="722"/>
                  </a:cubicBezTo>
                  <a:cubicBezTo>
                    <a:pt x="966" y="763"/>
                    <a:pt x="967" y="781"/>
                    <a:pt x="965" y="781"/>
                  </a:cubicBezTo>
                  <a:cubicBezTo>
                    <a:pt x="963" y="781"/>
                    <a:pt x="960" y="772"/>
                    <a:pt x="955" y="756"/>
                  </a:cubicBezTo>
                  <a:cubicBezTo>
                    <a:pt x="946" y="734"/>
                    <a:pt x="939" y="709"/>
                    <a:pt x="939" y="687"/>
                  </a:cubicBezTo>
                  <a:cubicBezTo>
                    <a:pt x="939" y="650"/>
                    <a:pt x="946" y="650"/>
                    <a:pt x="946" y="650"/>
                  </a:cubicBezTo>
                  <a:lnTo>
                    <a:pt x="949" y="650"/>
                  </a:lnTo>
                  <a:cubicBezTo>
                    <a:pt x="949" y="615"/>
                    <a:pt x="946" y="577"/>
                    <a:pt x="936" y="577"/>
                  </a:cubicBezTo>
                  <a:cubicBezTo>
                    <a:pt x="931" y="560"/>
                    <a:pt x="928" y="552"/>
                    <a:pt x="926" y="552"/>
                  </a:cubicBezTo>
                  <a:cubicBezTo>
                    <a:pt x="924" y="552"/>
                    <a:pt x="924" y="560"/>
                    <a:pt x="924" y="577"/>
                  </a:cubicBezTo>
                  <a:cubicBezTo>
                    <a:pt x="917" y="543"/>
                    <a:pt x="908" y="543"/>
                    <a:pt x="895" y="543"/>
                  </a:cubicBezTo>
                  <a:cubicBezTo>
                    <a:pt x="886" y="543"/>
                    <a:pt x="870" y="543"/>
                    <a:pt x="864" y="509"/>
                  </a:cubicBezTo>
                  <a:cubicBezTo>
                    <a:pt x="855" y="509"/>
                    <a:pt x="848" y="509"/>
                    <a:pt x="848" y="543"/>
                  </a:cubicBezTo>
                  <a:cubicBezTo>
                    <a:pt x="852" y="585"/>
                    <a:pt x="851" y="602"/>
                    <a:pt x="850" y="602"/>
                  </a:cubicBezTo>
                  <a:cubicBezTo>
                    <a:pt x="848" y="602"/>
                    <a:pt x="847" y="593"/>
                    <a:pt x="845" y="577"/>
                  </a:cubicBezTo>
                  <a:cubicBezTo>
                    <a:pt x="841" y="535"/>
                    <a:pt x="813" y="504"/>
                    <a:pt x="792" y="504"/>
                  </a:cubicBezTo>
                  <a:cubicBezTo>
                    <a:pt x="779" y="504"/>
                    <a:pt x="768" y="516"/>
                    <a:pt x="767" y="543"/>
                  </a:cubicBezTo>
                  <a:lnTo>
                    <a:pt x="758" y="543"/>
                  </a:lnTo>
                  <a:cubicBezTo>
                    <a:pt x="751" y="524"/>
                    <a:pt x="740" y="515"/>
                    <a:pt x="730" y="515"/>
                  </a:cubicBezTo>
                  <a:cubicBezTo>
                    <a:pt x="721" y="515"/>
                    <a:pt x="712" y="524"/>
                    <a:pt x="711" y="543"/>
                  </a:cubicBezTo>
                  <a:lnTo>
                    <a:pt x="695" y="543"/>
                  </a:lnTo>
                  <a:cubicBezTo>
                    <a:pt x="689" y="524"/>
                    <a:pt x="684" y="515"/>
                    <a:pt x="680" y="515"/>
                  </a:cubicBezTo>
                  <a:cubicBezTo>
                    <a:pt x="677" y="515"/>
                    <a:pt x="674" y="524"/>
                    <a:pt x="673" y="543"/>
                  </a:cubicBezTo>
                  <a:cubicBezTo>
                    <a:pt x="671" y="567"/>
                    <a:pt x="670" y="593"/>
                    <a:pt x="670" y="593"/>
                  </a:cubicBezTo>
                  <a:cubicBezTo>
                    <a:pt x="670" y="593"/>
                    <a:pt x="670" y="589"/>
                    <a:pt x="670" y="577"/>
                  </a:cubicBezTo>
                  <a:cubicBezTo>
                    <a:pt x="667" y="543"/>
                    <a:pt x="657" y="543"/>
                    <a:pt x="635" y="543"/>
                  </a:cubicBezTo>
                  <a:cubicBezTo>
                    <a:pt x="616" y="543"/>
                    <a:pt x="616" y="543"/>
                    <a:pt x="623" y="577"/>
                  </a:cubicBezTo>
                  <a:cubicBezTo>
                    <a:pt x="617" y="588"/>
                    <a:pt x="613" y="592"/>
                    <a:pt x="610" y="592"/>
                  </a:cubicBezTo>
                  <a:cubicBezTo>
                    <a:pt x="602" y="592"/>
                    <a:pt x="601" y="567"/>
                    <a:pt x="601" y="543"/>
                  </a:cubicBezTo>
                  <a:cubicBezTo>
                    <a:pt x="602" y="510"/>
                    <a:pt x="600" y="493"/>
                    <a:pt x="598" y="493"/>
                  </a:cubicBezTo>
                  <a:cubicBezTo>
                    <a:pt x="595" y="493"/>
                    <a:pt x="591" y="519"/>
                    <a:pt x="591" y="577"/>
                  </a:cubicBezTo>
                  <a:cubicBezTo>
                    <a:pt x="590" y="619"/>
                    <a:pt x="586" y="637"/>
                    <a:pt x="582" y="637"/>
                  </a:cubicBezTo>
                  <a:cubicBezTo>
                    <a:pt x="579" y="637"/>
                    <a:pt x="577" y="628"/>
                    <a:pt x="576" y="612"/>
                  </a:cubicBezTo>
                  <a:cubicBezTo>
                    <a:pt x="576" y="577"/>
                    <a:pt x="582" y="577"/>
                    <a:pt x="585" y="577"/>
                  </a:cubicBezTo>
                  <a:cubicBezTo>
                    <a:pt x="585" y="577"/>
                    <a:pt x="585" y="540"/>
                    <a:pt x="582" y="505"/>
                  </a:cubicBezTo>
                  <a:cubicBezTo>
                    <a:pt x="579" y="505"/>
                    <a:pt x="579" y="505"/>
                    <a:pt x="576" y="540"/>
                  </a:cubicBezTo>
                  <a:cubicBezTo>
                    <a:pt x="576" y="540"/>
                    <a:pt x="569" y="540"/>
                    <a:pt x="566" y="577"/>
                  </a:cubicBezTo>
                  <a:cubicBezTo>
                    <a:pt x="560" y="612"/>
                    <a:pt x="563" y="650"/>
                    <a:pt x="569" y="684"/>
                  </a:cubicBezTo>
                  <a:cubicBezTo>
                    <a:pt x="576" y="722"/>
                    <a:pt x="569" y="722"/>
                    <a:pt x="566" y="722"/>
                  </a:cubicBezTo>
                  <a:cubicBezTo>
                    <a:pt x="554" y="684"/>
                    <a:pt x="551" y="650"/>
                    <a:pt x="557" y="612"/>
                  </a:cubicBezTo>
                  <a:cubicBezTo>
                    <a:pt x="560" y="612"/>
                    <a:pt x="560" y="577"/>
                    <a:pt x="560" y="540"/>
                  </a:cubicBezTo>
                  <a:cubicBezTo>
                    <a:pt x="560" y="534"/>
                    <a:pt x="558" y="531"/>
                    <a:pt x="557" y="531"/>
                  </a:cubicBezTo>
                  <a:cubicBezTo>
                    <a:pt x="550" y="531"/>
                    <a:pt x="534" y="590"/>
                    <a:pt x="532" y="646"/>
                  </a:cubicBezTo>
                  <a:cubicBezTo>
                    <a:pt x="532" y="631"/>
                    <a:pt x="532" y="643"/>
                    <a:pt x="529" y="612"/>
                  </a:cubicBezTo>
                  <a:cubicBezTo>
                    <a:pt x="529" y="577"/>
                    <a:pt x="519" y="577"/>
                    <a:pt x="507" y="574"/>
                  </a:cubicBezTo>
                  <a:cubicBezTo>
                    <a:pt x="497" y="574"/>
                    <a:pt x="491" y="574"/>
                    <a:pt x="494" y="612"/>
                  </a:cubicBezTo>
                  <a:cubicBezTo>
                    <a:pt x="494" y="646"/>
                    <a:pt x="494" y="684"/>
                    <a:pt x="491" y="684"/>
                  </a:cubicBezTo>
                  <a:cubicBezTo>
                    <a:pt x="494" y="684"/>
                    <a:pt x="497" y="719"/>
                    <a:pt x="497" y="753"/>
                  </a:cubicBezTo>
                  <a:cubicBezTo>
                    <a:pt x="491" y="731"/>
                    <a:pt x="485" y="706"/>
                    <a:pt x="479" y="681"/>
                  </a:cubicBezTo>
                  <a:cubicBezTo>
                    <a:pt x="466" y="612"/>
                    <a:pt x="457" y="574"/>
                    <a:pt x="435" y="574"/>
                  </a:cubicBezTo>
                  <a:cubicBezTo>
                    <a:pt x="425" y="574"/>
                    <a:pt x="410" y="574"/>
                    <a:pt x="403" y="537"/>
                  </a:cubicBezTo>
                  <a:cubicBezTo>
                    <a:pt x="394" y="537"/>
                    <a:pt x="388" y="537"/>
                    <a:pt x="388" y="571"/>
                  </a:cubicBezTo>
                  <a:lnTo>
                    <a:pt x="378" y="571"/>
                  </a:lnTo>
                  <a:cubicBezTo>
                    <a:pt x="375" y="554"/>
                    <a:pt x="371" y="545"/>
                    <a:pt x="368" y="545"/>
                  </a:cubicBezTo>
                  <a:cubicBezTo>
                    <a:pt x="365" y="545"/>
                    <a:pt x="363" y="554"/>
                    <a:pt x="363" y="571"/>
                  </a:cubicBezTo>
                  <a:cubicBezTo>
                    <a:pt x="362" y="584"/>
                    <a:pt x="360" y="588"/>
                    <a:pt x="359" y="588"/>
                  </a:cubicBezTo>
                  <a:cubicBezTo>
                    <a:pt x="355" y="588"/>
                    <a:pt x="351" y="571"/>
                    <a:pt x="347" y="571"/>
                  </a:cubicBezTo>
                  <a:cubicBezTo>
                    <a:pt x="341" y="539"/>
                    <a:pt x="338" y="521"/>
                    <a:pt x="337" y="521"/>
                  </a:cubicBezTo>
                  <a:lnTo>
                    <a:pt x="337" y="521"/>
                  </a:lnTo>
                  <a:cubicBezTo>
                    <a:pt x="336" y="521"/>
                    <a:pt x="339" y="547"/>
                    <a:pt x="344" y="606"/>
                  </a:cubicBezTo>
                  <a:cubicBezTo>
                    <a:pt x="341" y="634"/>
                    <a:pt x="347" y="656"/>
                    <a:pt x="360" y="678"/>
                  </a:cubicBezTo>
                  <a:lnTo>
                    <a:pt x="375" y="681"/>
                  </a:lnTo>
                  <a:lnTo>
                    <a:pt x="360" y="715"/>
                  </a:lnTo>
                  <a:cubicBezTo>
                    <a:pt x="350" y="737"/>
                    <a:pt x="344" y="762"/>
                    <a:pt x="347" y="787"/>
                  </a:cubicBezTo>
                  <a:cubicBezTo>
                    <a:pt x="347" y="787"/>
                    <a:pt x="347" y="822"/>
                    <a:pt x="341" y="822"/>
                  </a:cubicBezTo>
                  <a:lnTo>
                    <a:pt x="341" y="750"/>
                  </a:lnTo>
                  <a:cubicBezTo>
                    <a:pt x="344" y="715"/>
                    <a:pt x="344" y="678"/>
                    <a:pt x="344" y="643"/>
                  </a:cubicBezTo>
                  <a:cubicBezTo>
                    <a:pt x="340" y="598"/>
                    <a:pt x="331" y="567"/>
                    <a:pt x="326" y="567"/>
                  </a:cubicBezTo>
                  <a:cubicBezTo>
                    <a:pt x="323" y="567"/>
                    <a:pt x="321" y="578"/>
                    <a:pt x="322" y="606"/>
                  </a:cubicBezTo>
                  <a:cubicBezTo>
                    <a:pt x="316" y="606"/>
                    <a:pt x="316" y="606"/>
                    <a:pt x="309" y="571"/>
                  </a:cubicBezTo>
                  <a:cubicBezTo>
                    <a:pt x="309" y="555"/>
                    <a:pt x="308" y="546"/>
                    <a:pt x="307" y="546"/>
                  </a:cubicBezTo>
                  <a:cubicBezTo>
                    <a:pt x="305" y="546"/>
                    <a:pt x="302" y="564"/>
                    <a:pt x="300" y="606"/>
                  </a:cubicBezTo>
                  <a:cubicBezTo>
                    <a:pt x="298" y="642"/>
                    <a:pt x="296" y="660"/>
                    <a:pt x="293" y="660"/>
                  </a:cubicBezTo>
                  <a:cubicBezTo>
                    <a:pt x="291" y="660"/>
                    <a:pt x="287" y="642"/>
                    <a:pt x="284" y="606"/>
                  </a:cubicBezTo>
                  <a:cubicBezTo>
                    <a:pt x="277" y="563"/>
                    <a:pt x="267" y="546"/>
                    <a:pt x="261" y="546"/>
                  </a:cubicBezTo>
                  <a:cubicBezTo>
                    <a:pt x="256" y="546"/>
                    <a:pt x="253" y="554"/>
                    <a:pt x="253" y="568"/>
                  </a:cubicBezTo>
                  <a:cubicBezTo>
                    <a:pt x="253" y="610"/>
                    <a:pt x="248" y="627"/>
                    <a:pt x="243" y="627"/>
                  </a:cubicBezTo>
                  <a:cubicBezTo>
                    <a:pt x="239" y="627"/>
                    <a:pt x="235" y="618"/>
                    <a:pt x="234" y="603"/>
                  </a:cubicBezTo>
                  <a:cubicBezTo>
                    <a:pt x="231" y="585"/>
                    <a:pt x="228" y="577"/>
                    <a:pt x="225" y="577"/>
                  </a:cubicBezTo>
                  <a:cubicBezTo>
                    <a:pt x="222" y="577"/>
                    <a:pt x="220" y="585"/>
                    <a:pt x="219" y="603"/>
                  </a:cubicBezTo>
                  <a:cubicBezTo>
                    <a:pt x="216" y="578"/>
                    <a:pt x="214" y="552"/>
                    <a:pt x="211" y="552"/>
                  </a:cubicBezTo>
                  <a:cubicBezTo>
                    <a:pt x="209" y="552"/>
                    <a:pt x="208" y="557"/>
                    <a:pt x="206" y="568"/>
                  </a:cubicBezTo>
                  <a:cubicBezTo>
                    <a:pt x="206" y="568"/>
                    <a:pt x="200" y="568"/>
                    <a:pt x="206" y="603"/>
                  </a:cubicBezTo>
                  <a:lnTo>
                    <a:pt x="197" y="675"/>
                  </a:lnTo>
                  <a:cubicBezTo>
                    <a:pt x="203" y="675"/>
                    <a:pt x="203" y="709"/>
                    <a:pt x="203" y="747"/>
                  </a:cubicBezTo>
                  <a:cubicBezTo>
                    <a:pt x="204" y="755"/>
                    <a:pt x="203" y="759"/>
                    <a:pt x="201" y="759"/>
                  </a:cubicBezTo>
                  <a:cubicBezTo>
                    <a:pt x="196" y="759"/>
                    <a:pt x="181" y="718"/>
                    <a:pt x="171" y="637"/>
                  </a:cubicBezTo>
                  <a:lnTo>
                    <a:pt x="159" y="565"/>
                  </a:lnTo>
                  <a:lnTo>
                    <a:pt x="162" y="637"/>
                  </a:lnTo>
                  <a:cubicBezTo>
                    <a:pt x="156" y="637"/>
                    <a:pt x="150" y="637"/>
                    <a:pt x="150" y="599"/>
                  </a:cubicBezTo>
                  <a:cubicBezTo>
                    <a:pt x="150" y="565"/>
                    <a:pt x="150" y="565"/>
                    <a:pt x="143" y="565"/>
                  </a:cubicBezTo>
                  <a:cubicBezTo>
                    <a:pt x="143" y="565"/>
                    <a:pt x="140" y="565"/>
                    <a:pt x="140" y="599"/>
                  </a:cubicBezTo>
                  <a:cubicBezTo>
                    <a:pt x="140" y="642"/>
                    <a:pt x="140" y="659"/>
                    <a:pt x="139" y="659"/>
                  </a:cubicBezTo>
                  <a:cubicBezTo>
                    <a:pt x="138" y="659"/>
                    <a:pt x="136" y="651"/>
                    <a:pt x="134" y="637"/>
                  </a:cubicBezTo>
                  <a:cubicBezTo>
                    <a:pt x="131" y="601"/>
                    <a:pt x="128" y="583"/>
                    <a:pt x="126" y="583"/>
                  </a:cubicBezTo>
                  <a:cubicBezTo>
                    <a:pt x="124" y="583"/>
                    <a:pt x="121" y="600"/>
                    <a:pt x="118" y="634"/>
                  </a:cubicBezTo>
                  <a:cubicBezTo>
                    <a:pt x="118" y="670"/>
                    <a:pt x="118" y="688"/>
                    <a:pt x="118" y="688"/>
                  </a:cubicBezTo>
                  <a:cubicBezTo>
                    <a:pt x="117" y="688"/>
                    <a:pt x="117" y="670"/>
                    <a:pt x="115" y="634"/>
                  </a:cubicBezTo>
                  <a:cubicBezTo>
                    <a:pt x="115" y="609"/>
                    <a:pt x="112" y="587"/>
                    <a:pt x="103" y="562"/>
                  </a:cubicBezTo>
                  <a:lnTo>
                    <a:pt x="103" y="599"/>
                  </a:lnTo>
                  <a:cubicBezTo>
                    <a:pt x="103" y="641"/>
                    <a:pt x="101" y="659"/>
                    <a:pt x="99" y="659"/>
                  </a:cubicBezTo>
                  <a:cubicBezTo>
                    <a:pt x="98" y="659"/>
                    <a:pt x="96" y="650"/>
                    <a:pt x="93" y="634"/>
                  </a:cubicBezTo>
                  <a:cubicBezTo>
                    <a:pt x="93" y="617"/>
                    <a:pt x="92" y="608"/>
                    <a:pt x="89" y="608"/>
                  </a:cubicBezTo>
                  <a:cubicBezTo>
                    <a:pt x="86" y="608"/>
                    <a:pt x="82" y="617"/>
                    <a:pt x="77" y="634"/>
                  </a:cubicBezTo>
                  <a:cubicBezTo>
                    <a:pt x="68" y="634"/>
                    <a:pt x="62" y="634"/>
                    <a:pt x="62" y="596"/>
                  </a:cubicBezTo>
                  <a:cubicBezTo>
                    <a:pt x="62" y="560"/>
                    <a:pt x="62" y="542"/>
                    <a:pt x="61" y="542"/>
                  </a:cubicBezTo>
                  <a:cubicBezTo>
                    <a:pt x="60" y="542"/>
                    <a:pt x="59" y="560"/>
                    <a:pt x="56" y="596"/>
                  </a:cubicBezTo>
                  <a:cubicBezTo>
                    <a:pt x="54" y="615"/>
                    <a:pt x="53" y="624"/>
                    <a:pt x="51" y="624"/>
                  </a:cubicBezTo>
                  <a:cubicBezTo>
                    <a:pt x="49" y="624"/>
                    <a:pt x="46" y="615"/>
                    <a:pt x="40" y="596"/>
                  </a:cubicBezTo>
                  <a:cubicBezTo>
                    <a:pt x="37" y="577"/>
                    <a:pt x="35" y="568"/>
                    <a:pt x="34" y="568"/>
                  </a:cubicBezTo>
                  <a:cubicBezTo>
                    <a:pt x="33" y="568"/>
                    <a:pt x="32" y="577"/>
                    <a:pt x="30" y="596"/>
                  </a:cubicBezTo>
                  <a:cubicBezTo>
                    <a:pt x="30" y="668"/>
                    <a:pt x="30" y="703"/>
                    <a:pt x="37" y="703"/>
                  </a:cubicBezTo>
                  <a:cubicBezTo>
                    <a:pt x="40" y="703"/>
                    <a:pt x="40" y="703"/>
                    <a:pt x="40" y="740"/>
                  </a:cubicBezTo>
                  <a:lnTo>
                    <a:pt x="30" y="740"/>
                  </a:lnTo>
                  <a:cubicBezTo>
                    <a:pt x="29" y="740"/>
                    <a:pt x="28" y="739"/>
                    <a:pt x="27" y="739"/>
                  </a:cubicBezTo>
                  <a:cubicBezTo>
                    <a:pt x="22" y="739"/>
                    <a:pt x="18" y="746"/>
                    <a:pt x="9" y="775"/>
                  </a:cubicBezTo>
                  <a:cubicBezTo>
                    <a:pt x="1" y="803"/>
                    <a:pt x="2" y="856"/>
                    <a:pt x="7" y="856"/>
                  </a:cubicBezTo>
                  <a:cubicBezTo>
                    <a:pt x="8" y="856"/>
                    <a:pt x="10" y="853"/>
                    <a:pt x="12" y="847"/>
                  </a:cubicBezTo>
                  <a:lnTo>
                    <a:pt x="18" y="881"/>
                  </a:lnTo>
                  <a:cubicBezTo>
                    <a:pt x="18" y="935"/>
                    <a:pt x="21" y="963"/>
                    <a:pt x="24" y="963"/>
                  </a:cubicBezTo>
                  <a:cubicBezTo>
                    <a:pt x="27" y="963"/>
                    <a:pt x="29" y="936"/>
                    <a:pt x="27" y="881"/>
                  </a:cubicBezTo>
                  <a:cubicBezTo>
                    <a:pt x="27" y="823"/>
                    <a:pt x="27" y="797"/>
                    <a:pt x="28" y="797"/>
                  </a:cubicBezTo>
                  <a:cubicBezTo>
                    <a:pt x="29" y="797"/>
                    <a:pt x="31" y="814"/>
                    <a:pt x="34" y="847"/>
                  </a:cubicBezTo>
                  <a:cubicBezTo>
                    <a:pt x="34" y="919"/>
                    <a:pt x="40" y="919"/>
                    <a:pt x="46" y="919"/>
                  </a:cubicBezTo>
                  <a:cubicBezTo>
                    <a:pt x="49" y="919"/>
                    <a:pt x="49" y="919"/>
                    <a:pt x="49" y="954"/>
                  </a:cubicBezTo>
                  <a:cubicBezTo>
                    <a:pt x="49" y="979"/>
                    <a:pt x="52" y="1004"/>
                    <a:pt x="62" y="1026"/>
                  </a:cubicBezTo>
                  <a:cubicBezTo>
                    <a:pt x="68" y="1026"/>
                    <a:pt x="68" y="1026"/>
                    <a:pt x="65" y="991"/>
                  </a:cubicBezTo>
                  <a:cubicBezTo>
                    <a:pt x="64" y="977"/>
                    <a:pt x="64" y="969"/>
                    <a:pt x="66" y="969"/>
                  </a:cubicBezTo>
                  <a:cubicBezTo>
                    <a:pt x="69" y="969"/>
                    <a:pt x="74" y="986"/>
                    <a:pt x="77" y="1029"/>
                  </a:cubicBezTo>
                  <a:cubicBezTo>
                    <a:pt x="80" y="1043"/>
                    <a:pt x="82" y="1051"/>
                    <a:pt x="82" y="1051"/>
                  </a:cubicBezTo>
                  <a:cubicBezTo>
                    <a:pt x="84" y="1051"/>
                    <a:pt x="84" y="1034"/>
                    <a:pt x="84" y="991"/>
                  </a:cubicBezTo>
                  <a:cubicBezTo>
                    <a:pt x="82" y="955"/>
                    <a:pt x="85" y="937"/>
                    <a:pt x="88" y="937"/>
                  </a:cubicBezTo>
                  <a:cubicBezTo>
                    <a:pt x="92" y="937"/>
                    <a:pt x="96" y="955"/>
                    <a:pt x="99" y="991"/>
                  </a:cubicBezTo>
                  <a:lnTo>
                    <a:pt x="109" y="994"/>
                  </a:lnTo>
                  <a:cubicBezTo>
                    <a:pt x="115" y="994"/>
                    <a:pt x="115" y="957"/>
                    <a:pt x="112" y="922"/>
                  </a:cubicBezTo>
                  <a:cubicBezTo>
                    <a:pt x="112" y="880"/>
                    <a:pt x="112" y="862"/>
                    <a:pt x="113" y="862"/>
                  </a:cubicBezTo>
                  <a:cubicBezTo>
                    <a:pt x="114" y="862"/>
                    <a:pt x="116" y="871"/>
                    <a:pt x="118" y="885"/>
                  </a:cubicBezTo>
                  <a:cubicBezTo>
                    <a:pt x="121" y="910"/>
                    <a:pt x="124" y="935"/>
                    <a:pt x="124" y="957"/>
                  </a:cubicBezTo>
                  <a:cubicBezTo>
                    <a:pt x="124" y="994"/>
                    <a:pt x="131" y="994"/>
                    <a:pt x="137" y="994"/>
                  </a:cubicBezTo>
                  <a:cubicBezTo>
                    <a:pt x="140" y="994"/>
                    <a:pt x="153" y="994"/>
                    <a:pt x="150" y="960"/>
                  </a:cubicBezTo>
                  <a:lnTo>
                    <a:pt x="150" y="960"/>
                  </a:lnTo>
                  <a:cubicBezTo>
                    <a:pt x="153" y="979"/>
                    <a:pt x="150" y="975"/>
                    <a:pt x="153" y="994"/>
                  </a:cubicBezTo>
                  <a:cubicBezTo>
                    <a:pt x="155" y="994"/>
                    <a:pt x="155" y="1010"/>
                    <a:pt x="156" y="1010"/>
                  </a:cubicBezTo>
                  <a:cubicBezTo>
                    <a:pt x="156" y="1010"/>
                    <a:pt x="156" y="1006"/>
                    <a:pt x="156" y="994"/>
                  </a:cubicBezTo>
                  <a:cubicBezTo>
                    <a:pt x="156" y="994"/>
                    <a:pt x="162" y="994"/>
                    <a:pt x="175" y="1032"/>
                  </a:cubicBezTo>
                  <a:cubicBezTo>
                    <a:pt x="176" y="1038"/>
                    <a:pt x="178" y="1041"/>
                    <a:pt x="180" y="1041"/>
                  </a:cubicBezTo>
                  <a:cubicBezTo>
                    <a:pt x="189" y="1041"/>
                    <a:pt x="196" y="984"/>
                    <a:pt x="181" y="922"/>
                  </a:cubicBezTo>
                  <a:lnTo>
                    <a:pt x="187" y="922"/>
                  </a:lnTo>
                  <a:cubicBezTo>
                    <a:pt x="187" y="922"/>
                    <a:pt x="188" y="922"/>
                    <a:pt x="188" y="922"/>
                  </a:cubicBezTo>
                  <a:cubicBezTo>
                    <a:pt x="193" y="922"/>
                    <a:pt x="193" y="888"/>
                    <a:pt x="193" y="888"/>
                  </a:cubicBezTo>
                  <a:cubicBezTo>
                    <a:pt x="190" y="853"/>
                    <a:pt x="197" y="853"/>
                    <a:pt x="203" y="853"/>
                  </a:cubicBezTo>
                  <a:lnTo>
                    <a:pt x="203" y="925"/>
                  </a:lnTo>
                  <a:cubicBezTo>
                    <a:pt x="201" y="987"/>
                    <a:pt x="204" y="1025"/>
                    <a:pt x="208" y="1025"/>
                  </a:cubicBezTo>
                  <a:cubicBezTo>
                    <a:pt x="211" y="1025"/>
                    <a:pt x="214" y="1005"/>
                    <a:pt x="215" y="960"/>
                  </a:cubicBezTo>
                  <a:cubicBezTo>
                    <a:pt x="215" y="982"/>
                    <a:pt x="215" y="975"/>
                    <a:pt x="215" y="997"/>
                  </a:cubicBezTo>
                  <a:cubicBezTo>
                    <a:pt x="215" y="1015"/>
                    <a:pt x="217" y="1023"/>
                    <a:pt x="220" y="1023"/>
                  </a:cubicBezTo>
                  <a:cubicBezTo>
                    <a:pt x="222" y="1023"/>
                    <a:pt x="226" y="1015"/>
                    <a:pt x="231" y="997"/>
                  </a:cubicBezTo>
                  <a:cubicBezTo>
                    <a:pt x="237" y="963"/>
                    <a:pt x="240" y="925"/>
                    <a:pt x="240" y="891"/>
                  </a:cubicBezTo>
                  <a:cubicBezTo>
                    <a:pt x="240" y="853"/>
                    <a:pt x="244" y="853"/>
                    <a:pt x="244" y="853"/>
                  </a:cubicBezTo>
                  <a:cubicBezTo>
                    <a:pt x="250" y="853"/>
                    <a:pt x="250" y="853"/>
                    <a:pt x="250" y="891"/>
                  </a:cubicBezTo>
                  <a:cubicBezTo>
                    <a:pt x="251" y="927"/>
                    <a:pt x="255" y="945"/>
                    <a:pt x="258" y="945"/>
                  </a:cubicBezTo>
                  <a:cubicBezTo>
                    <a:pt x="261" y="945"/>
                    <a:pt x="264" y="927"/>
                    <a:pt x="266" y="891"/>
                  </a:cubicBezTo>
                  <a:lnTo>
                    <a:pt x="266" y="925"/>
                  </a:lnTo>
                  <a:cubicBezTo>
                    <a:pt x="268" y="952"/>
                    <a:pt x="272" y="977"/>
                    <a:pt x="283" y="977"/>
                  </a:cubicBezTo>
                  <a:cubicBezTo>
                    <a:pt x="287" y="977"/>
                    <a:pt x="293" y="973"/>
                    <a:pt x="300" y="963"/>
                  </a:cubicBezTo>
                  <a:cubicBezTo>
                    <a:pt x="322" y="963"/>
                    <a:pt x="338" y="966"/>
                    <a:pt x="338" y="1001"/>
                  </a:cubicBezTo>
                  <a:cubicBezTo>
                    <a:pt x="338" y="1007"/>
                    <a:pt x="338" y="1010"/>
                    <a:pt x="339" y="1010"/>
                  </a:cubicBezTo>
                  <a:cubicBezTo>
                    <a:pt x="344" y="1010"/>
                    <a:pt x="358" y="953"/>
                    <a:pt x="366" y="894"/>
                  </a:cubicBezTo>
                  <a:cubicBezTo>
                    <a:pt x="366" y="928"/>
                    <a:pt x="372" y="928"/>
                    <a:pt x="385" y="928"/>
                  </a:cubicBezTo>
                  <a:cubicBezTo>
                    <a:pt x="400" y="932"/>
                    <a:pt x="400" y="932"/>
                    <a:pt x="400" y="966"/>
                  </a:cubicBezTo>
                  <a:cubicBezTo>
                    <a:pt x="399" y="1002"/>
                    <a:pt x="398" y="1020"/>
                    <a:pt x="399" y="1020"/>
                  </a:cubicBezTo>
                  <a:cubicBezTo>
                    <a:pt x="399" y="1020"/>
                    <a:pt x="402" y="1002"/>
                    <a:pt x="407" y="966"/>
                  </a:cubicBezTo>
                  <a:cubicBezTo>
                    <a:pt x="408" y="939"/>
                    <a:pt x="411" y="927"/>
                    <a:pt x="414" y="927"/>
                  </a:cubicBezTo>
                  <a:cubicBezTo>
                    <a:pt x="420" y="927"/>
                    <a:pt x="427" y="959"/>
                    <a:pt x="428" y="1004"/>
                  </a:cubicBezTo>
                  <a:cubicBezTo>
                    <a:pt x="428" y="1038"/>
                    <a:pt x="435" y="1038"/>
                    <a:pt x="444" y="1038"/>
                  </a:cubicBezTo>
                  <a:cubicBezTo>
                    <a:pt x="447" y="1004"/>
                    <a:pt x="460" y="1004"/>
                    <a:pt x="469" y="1004"/>
                  </a:cubicBezTo>
                  <a:cubicBezTo>
                    <a:pt x="485" y="1004"/>
                    <a:pt x="485" y="1004"/>
                    <a:pt x="485" y="932"/>
                  </a:cubicBezTo>
                  <a:cubicBezTo>
                    <a:pt x="482" y="860"/>
                    <a:pt x="488" y="860"/>
                    <a:pt x="497" y="860"/>
                  </a:cubicBezTo>
                  <a:cubicBezTo>
                    <a:pt x="504" y="860"/>
                    <a:pt x="507" y="860"/>
                    <a:pt x="510" y="897"/>
                  </a:cubicBezTo>
                  <a:cubicBezTo>
                    <a:pt x="510" y="897"/>
                    <a:pt x="516" y="932"/>
                    <a:pt x="522" y="932"/>
                  </a:cubicBezTo>
                  <a:cubicBezTo>
                    <a:pt x="526" y="932"/>
                    <a:pt x="532" y="932"/>
                    <a:pt x="532" y="969"/>
                  </a:cubicBezTo>
                  <a:cubicBezTo>
                    <a:pt x="532" y="969"/>
                    <a:pt x="538" y="1004"/>
                    <a:pt x="551" y="1004"/>
                  </a:cubicBezTo>
                  <a:cubicBezTo>
                    <a:pt x="560" y="1004"/>
                    <a:pt x="573" y="1007"/>
                    <a:pt x="573" y="1041"/>
                  </a:cubicBezTo>
                  <a:cubicBezTo>
                    <a:pt x="579" y="1041"/>
                    <a:pt x="579" y="1041"/>
                    <a:pt x="576" y="1007"/>
                  </a:cubicBezTo>
                  <a:cubicBezTo>
                    <a:pt x="576" y="980"/>
                    <a:pt x="577" y="955"/>
                    <a:pt x="586" y="955"/>
                  </a:cubicBezTo>
                  <a:cubicBezTo>
                    <a:pt x="590" y="955"/>
                    <a:pt x="594" y="959"/>
                    <a:pt x="601" y="969"/>
                  </a:cubicBezTo>
                  <a:cubicBezTo>
                    <a:pt x="613" y="969"/>
                    <a:pt x="629" y="969"/>
                    <a:pt x="626" y="935"/>
                  </a:cubicBezTo>
                  <a:cubicBezTo>
                    <a:pt x="632" y="935"/>
                    <a:pt x="632" y="935"/>
                    <a:pt x="632" y="969"/>
                  </a:cubicBezTo>
                  <a:cubicBezTo>
                    <a:pt x="634" y="1005"/>
                    <a:pt x="638" y="1023"/>
                    <a:pt x="642" y="1023"/>
                  </a:cubicBezTo>
                  <a:cubicBezTo>
                    <a:pt x="646" y="1023"/>
                    <a:pt x="651" y="1005"/>
                    <a:pt x="654" y="969"/>
                  </a:cubicBezTo>
                  <a:cubicBezTo>
                    <a:pt x="654" y="952"/>
                    <a:pt x="656" y="943"/>
                    <a:pt x="658" y="943"/>
                  </a:cubicBezTo>
                  <a:cubicBezTo>
                    <a:pt x="660" y="943"/>
                    <a:pt x="664" y="952"/>
                    <a:pt x="667" y="969"/>
                  </a:cubicBezTo>
                  <a:cubicBezTo>
                    <a:pt x="667" y="969"/>
                    <a:pt x="670" y="969"/>
                    <a:pt x="676" y="935"/>
                  </a:cubicBezTo>
                  <a:cubicBezTo>
                    <a:pt x="678" y="918"/>
                    <a:pt x="678" y="909"/>
                    <a:pt x="680" y="909"/>
                  </a:cubicBezTo>
                  <a:cubicBezTo>
                    <a:pt x="682" y="909"/>
                    <a:pt x="685" y="918"/>
                    <a:pt x="692" y="935"/>
                  </a:cubicBezTo>
                  <a:cubicBezTo>
                    <a:pt x="692" y="969"/>
                    <a:pt x="698" y="969"/>
                    <a:pt x="704" y="969"/>
                  </a:cubicBezTo>
                  <a:cubicBezTo>
                    <a:pt x="709" y="952"/>
                    <a:pt x="724" y="944"/>
                    <a:pt x="739" y="944"/>
                  </a:cubicBezTo>
                  <a:cubicBezTo>
                    <a:pt x="755" y="944"/>
                    <a:pt x="772" y="953"/>
                    <a:pt x="776" y="972"/>
                  </a:cubicBezTo>
                  <a:cubicBezTo>
                    <a:pt x="783" y="935"/>
                    <a:pt x="783" y="935"/>
                    <a:pt x="786" y="935"/>
                  </a:cubicBezTo>
                  <a:cubicBezTo>
                    <a:pt x="789" y="963"/>
                    <a:pt x="792" y="975"/>
                    <a:pt x="794" y="975"/>
                  </a:cubicBezTo>
                  <a:cubicBezTo>
                    <a:pt x="797" y="975"/>
                    <a:pt x="797" y="944"/>
                    <a:pt x="795" y="900"/>
                  </a:cubicBezTo>
                  <a:lnTo>
                    <a:pt x="786" y="900"/>
                  </a:lnTo>
                  <a:cubicBezTo>
                    <a:pt x="784" y="868"/>
                    <a:pt x="787" y="850"/>
                    <a:pt x="790" y="850"/>
                  </a:cubicBezTo>
                  <a:cubicBezTo>
                    <a:pt x="794" y="850"/>
                    <a:pt x="800" y="876"/>
                    <a:pt x="801" y="935"/>
                  </a:cubicBezTo>
                  <a:cubicBezTo>
                    <a:pt x="806" y="971"/>
                    <a:pt x="808" y="989"/>
                    <a:pt x="810" y="989"/>
                  </a:cubicBezTo>
                  <a:cubicBezTo>
                    <a:pt x="812" y="989"/>
                    <a:pt x="812" y="971"/>
                    <a:pt x="814" y="935"/>
                  </a:cubicBezTo>
                  <a:cubicBezTo>
                    <a:pt x="814" y="899"/>
                    <a:pt x="815" y="881"/>
                    <a:pt x="818" y="881"/>
                  </a:cubicBezTo>
                  <a:cubicBezTo>
                    <a:pt x="821" y="881"/>
                    <a:pt x="825" y="899"/>
                    <a:pt x="830" y="935"/>
                  </a:cubicBezTo>
                  <a:cubicBezTo>
                    <a:pt x="831" y="971"/>
                    <a:pt x="832" y="989"/>
                    <a:pt x="832" y="989"/>
                  </a:cubicBezTo>
                  <a:cubicBezTo>
                    <a:pt x="833" y="989"/>
                    <a:pt x="833" y="971"/>
                    <a:pt x="833" y="935"/>
                  </a:cubicBezTo>
                  <a:cubicBezTo>
                    <a:pt x="836" y="855"/>
                    <a:pt x="842" y="809"/>
                    <a:pt x="847" y="809"/>
                  </a:cubicBezTo>
                  <a:cubicBezTo>
                    <a:pt x="851" y="809"/>
                    <a:pt x="855" y="837"/>
                    <a:pt x="858" y="900"/>
                  </a:cubicBezTo>
                  <a:cubicBezTo>
                    <a:pt x="861" y="972"/>
                    <a:pt x="870" y="1007"/>
                    <a:pt x="873" y="1007"/>
                  </a:cubicBezTo>
                  <a:cubicBezTo>
                    <a:pt x="880" y="1007"/>
                    <a:pt x="877" y="972"/>
                    <a:pt x="877" y="935"/>
                  </a:cubicBezTo>
                  <a:cubicBezTo>
                    <a:pt x="872" y="899"/>
                    <a:pt x="871" y="881"/>
                    <a:pt x="873" y="881"/>
                  </a:cubicBezTo>
                  <a:lnTo>
                    <a:pt x="873" y="881"/>
                  </a:lnTo>
                  <a:cubicBezTo>
                    <a:pt x="875" y="881"/>
                    <a:pt x="880" y="899"/>
                    <a:pt x="886" y="935"/>
                  </a:cubicBezTo>
                  <a:cubicBezTo>
                    <a:pt x="898" y="994"/>
                    <a:pt x="906" y="1020"/>
                    <a:pt x="914" y="1020"/>
                  </a:cubicBezTo>
                  <a:cubicBezTo>
                    <a:pt x="919" y="1020"/>
                    <a:pt x="924" y="1003"/>
                    <a:pt x="930" y="972"/>
                  </a:cubicBezTo>
                  <a:cubicBezTo>
                    <a:pt x="939" y="936"/>
                    <a:pt x="948" y="918"/>
                    <a:pt x="953" y="918"/>
                  </a:cubicBezTo>
                  <a:lnTo>
                    <a:pt x="953" y="918"/>
                  </a:lnTo>
                  <a:cubicBezTo>
                    <a:pt x="957" y="918"/>
                    <a:pt x="958" y="936"/>
                    <a:pt x="952" y="972"/>
                  </a:cubicBezTo>
                  <a:cubicBezTo>
                    <a:pt x="948" y="1013"/>
                    <a:pt x="947" y="1029"/>
                    <a:pt x="948" y="1029"/>
                  </a:cubicBezTo>
                  <a:cubicBezTo>
                    <a:pt x="949" y="1029"/>
                    <a:pt x="951" y="1021"/>
                    <a:pt x="955" y="1007"/>
                  </a:cubicBezTo>
                  <a:lnTo>
                    <a:pt x="980" y="1007"/>
                  </a:lnTo>
                  <a:cubicBezTo>
                    <a:pt x="986" y="1007"/>
                    <a:pt x="989" y="972"/>
                    <a:pt x="986" y="935"/>
                  </a:cubicBezTo>
                  <a:lnTo>
                    <a:pt x="986" y="935"/>
                  </a:lnTo>
                  <a:cubicBezTo>
                    <a:pt x="992" y="979"/>
                    <a:pt x="999" y="1010"/>
                    <a:pt x="1006" y="1010"/>
                  </a:cubicBezTo>
                  <a:cubicBezTo>
                    <a:pt x="1010" y="1010"/>
                    <a:pt x="1014" y="998"/>
                    <a:pt x="1018" y="972"/>
                  </a:cubicBezTo>
                  <a:lnTo>
                    <a:pt x="1027" y="972"/>
                  </a:lnTo>
                  <a:cubicBezTo>
                    <a:pt x="1033" y="972"/>
                    <a:pt x="1033" y="972"/>
                    <a:pt x="1036" y="935"/>
                  </a:cubicBezTo>
                  <a:cubicBezTo>
                    <a:pt x="1037" y="925"/>
                    <a:pt x="1039" y="920"/>
                    <a:pt x="1040" y="920"/>
                  </a:cubicBezTo>
                  <a:cubicBezTo>
                    <a:pt x="1043" y="920"/>
                    <a:pt x="1048" y="945"/>
                    <a:pt x="1052" y="969"/>
                  </a:cubicBezTo>
                  <a:cubicBezTo>
                    <a:pt x="1059" y="996"/>
                    <a:pt x="1064" y="1021"/>
                    <a:pt x="1065" y="1021"/>
                  </a:cubicBezTo>
                  <a:cubicBezTo>
                    <a:pt x="1066" y="1021"/>
                    <a:pt x="1066" y="1017"/>
                    <a:pt x="1065" y="1007"/>
                  </a:cubicBezTo>
                  <a:cubicBezTo>
                    <a:pt x="1068" y="969"/>
                    <a:pt x="1071" y="935"/>
                    <a:pt x="1074" y="900"/>
                  </a:cubicBezTo>
                  <a:cubicBezTo>
                    <a:pt x="1076" y="889"/>
                    <a:pt x="1078" y="885"/>
                    <a:pt x="1079" y="885"/>
                  </a:cubicBezTo>
                  <a:cubicBezTo>
                    <a:pt x="1083" y="885"/>
                    <a:pt x="1086" y="910"/>
                    <a:pt x="1083" y="935"/>
                  </a:cubicBezTo>
                  <a:cubicBezTo>
                    <a:pt x="1083" y="960"/>
                    <a:pt x="1087" y="985"/>
                    <a:pt x="1099" y="1007"/>
                  </a:cubicBezTo>
                  <a:cubicBezTo>
                    <a:pt x="1102" y="1007"/>
                    <a:pt x="1115" y="1007"/>
                    <a:pt x="1112" y="969"/>
                  </a:cubicBezTo>
                  <a:cubicBezTo>
                    <a:pt x="1110" y="952"/>
                    <a:pt x="1117" y="943"/>
                    <a:pt x="1126" y="943"/>
                  </a:cubicBezTo>
                  <a:cubicBezTo>
                    <a:pt x="1134" y="943"/>
                    <a:pt x="1145" y="952"/>
                    <a:pt x="1149" y="969"/>
                  </a:cubicBezTo>
                  <a:lnTo>
                    <a:pt x="1159" y="969"/>
                  </a:lnTo>
                  <a:cubicBezTo>
                    <a:pt x="1165" y="969"/>
                    <a:pt x="1168" y="935"/>
                    <a:pt x="1174" y="935"/>
                  </a:cubicBezTo>
                  <a:cubicBezTo>
                    <a:pt x="1174" y="935"/>
                    <a:pt x="1177" y="935"/>
                    <a:pt x="1181" y="897"/>
                  </a:cubicBezTo>
                  <a:cubicBezTo>
                    <a:pt x="1187" y="897"/>
                    <a:pt x="1193" y="897"/>
                    <a:pt x="1193" y="932"/>
                  </a:cubicBezTo>
                  <a:cubicBezTo>
                    <a:pt x="1195" y="897"/>
                    <a:pt x="1195" y="880"/>
                    <a:pt x="1197" y="880"/>
                  </a:cubicBezTo>
                  <a:cubicBezTo>
                    <a:pt x="1199" y="880"/>
                    <a:pt x="1201" y="897"/>
                    <a:pt x="1206" y="932"/>
                  </a:cubicBezTo>
                  <a:cubicBezTo>
                    <a:pt x="1207" y="968"/>
                    <a:pt x="1208" y="986"/>
                    <a:pt x="1209" y="986"/>
                  </a:cubicBezTo>
                  <a:cubicBezTo>
                    <a:pt x="1210" y="986"/>
                    <a:pt x="1210" y="968"/>
                    <a:pt x="1212" y="932"/>
                  </a:cubicBezTo>
                  <a:cubicBezTo>
                    <a:pt x="1212" y="914"/>
                    <a:pt x="1212" y="906"/>
                    <a:pt x="1213" y="906"/>
                  </a:cubicBezTo>
                  <a:cubicBezTo>
                    <a:pt x="1214" y="906"/>
                    <a:pt x="1217" y="914"/>
                    <a:pt x="1221" y="932"/>
                  </a:cubicBezTo>
                  <a:cubicBezTo>
                    <a:pt x="1223" y="950"/>
                    <a:pt x="1224" y="960"/>
                    <a:pt x="1226" y="960"/>
                  </a:cubicBezTo>
                  <a:cubicBezTo>
                    <a:pt x="1227" y="960"/>
                    <a:pt x="1228" y="950"/>
                    <a:pt x="1228" y="932"/>
                  </a:cubicBezTo>
                  <a:cubicBezTo>
                    <a:pt x="1228" y="889"/>
                    <a:pt x="1232" y="858"/>
                    <a:pt x="1238" y="858"/>
                  </a:cubicBezTo>
                  <a:cubicBezTo>
                    <a:pt x="1241" y="858"/>
                    <a:pt x="1244" y="870"/>
                    <a:pt x="1246" y="897"/>
                  </a:cubicBezTo>
                  <a:cubicBezTo>
                    <a:pt x="1246" y="897"/>
                    <a:pt x="1250" y="897"/>
                    <a:pt x="1253" y="860"/>
                  </a:cubicBezTo>
                  <a:cubicBezTo>
                    <a:pt x="1253" y="825"/>
                    <a:pt x="1253" y="808"/>
                    <a:pt x="1253" y="808"/>
                  </a:cubicBezTo>
                  <a:cubicBezTo>
                    <a:pt x="1254" y="808"/>
                    <a:pt x="1256" y="825"/>
                    <a:pt x="1259" y="860"/>
                  </a:cubicBezTo>
                  <a:cubicBezTo>
                    <a:pt x="1264" y="896"/>
                    <a:pt x="1268" y="914"/>
                    <a:pt x="1270" y="914"/>
                  </a:cubicBezTo>
                  <a:cubicBezTo>
                    <a:pt x="1273" y="914"/>
                    <a:pt x="1275" y="896"/>
                    <a:pt x="1275" y="860"/>
                  </a:cubicBezTo>
                  <a:cubicBezTo>
                    <a:pt x="1275" y="860"/>
                    <a:pt x="1276" y="844"/>
                    <a:pt x="1279" y="844"/>
                  </a:cubicBezTo>
                  <a:cubicBezTo>
                    <a:pt x="1280" y="844"/>
                    <a:pt x="1282" y="848"/>
                    <a:pt x="1284" y="860"/>
                  </a:cubicBezTo>
                  <a:cubicBezTo>
                    <a:pt x="1291" y="881"/>
                    <a:pt x="1306" y="902"/>
                    <a:pt x="1315" y="902"/>
                  </a:cubicBezTo>
                  <a:cubicBezTo>
                    <a:pt x="1322" y="902"/>
                    <a:pt x="1326" y="890"/>
                    <a:pt x="1322" y="860"/>
                  </a:cubicBezTo>
                  <a:lnTo>
                    <a:pt x="1331" y="860"/>
                  </a:lnTo>
                  <a:cubicBezTo>
                    <a:pt x="1339" y="877"/>
                    <a:pt x="1344" y="885"/>
                    <a:pt x="1347" y="885"/>
                  </a:cubicBezTo>
                  <a:cubicBezTo>
                    <a:pt x="1350" y="885"/>
                    <a:pt x="1351" y="877"/>
                    <a:pt x="1353" y="860"/>
                  </a:cubicBezTo>
                  <a:lnTo>
                    <a:pt x="1356" y="822"/>
                  </a:lnTo>
                  <a:cubicBezTo>
                    <a:pt x="1356" y="847"/>
                    <a:pt x="1362" y="872"/>
                    <a:pt x="1372" y="894"/>
                  </a:cubicBezTo>
                  <a:cubicBezTo>
                    <a:pt x="1378" y="894"/>
                    <a:pt x="1378" y="894"/>
                    <a:pt x="1375" y="860"/>
                  </a:cubicBezTo>
                  <a:cubicBezTo>
                    <a:pt x="1365" y="822"/>
                    <a:pt x="1372" y="822"/>
                    <a:pt x="1378" y="822"/>
                  </a:cubicBezTo>
                  <a:cubicBezTo>
                    <a:pt x="1387" y="844"/>
                    <a:pt x="1394" y="869"/>
                    <a:pt x="1394" y="894"/>
                  </a:cubicBezTo>
                  <a:lnTo>
                    <a:pt x="1400" y="894"/>
                  </a:lnTo>
                  <a:cubicBezTo>
                    <a:pt x="1396" y="852"/>
                    <a:pt x="1397" y="835"/>
                    <a:pt x="1398" y="835"/>
                  </a:cubicBezTo>
                  <a:lnTo>
                    <a:pt x="1398" y="835"/>
                  </a:lnTo>
                  <a:cubicBezTo>
                    <a:pt x="1399" y="835"/>
                    <a:pt x="1400" y="844"/>
                    <a:pt x="1400" y="860"/>
                  </a:cubicBezTo>
                  <a:cubicBezTo>
                    <a:pt x="1409" y="894"/>
                    <a:pt x="1416" y="894"/>
                    <a:pt x="1419" y="894"/>
                  </a:cubicBezTo>
                  <a:cubicBezTo>
                    <a:pt x="1418" y="881"/>
                    <a:pt x="1418" y="877"/>
                    <a:pt x="1419" y="877"/>
                  </a:cubicBezTo>
                  <a:cubicBezTo>
                    <a:pt x="1420" y="877"/>
                    <a:pt x="1423" y="894"/>
                    <a:pt x="1419" y="894"/>
                  </a:cubicBezTo>
                  <a:lnTo>
                    <a:pt x="1422" y="928"/>
                  </a:lnTo>
                  <a:cubicBezTo>
                    <a:pt x="1425" y="939"/>
                    <a:pt x="1426" y="943"/>
                    <a:pt x="1427" y="943"/>
                  </a:cubicBezTo>
                  <a:cubicBezTo>
                    <a:pt x="1429" y="943"/>
                    <a:pt x="1427" y="918"/>
                    <a:pt x="1425" y="894"/>
                  </a:cubicBezTo>
                  <a:lnTo>
                    <a:pt x="1434" y="894"/>
                  </a:lnTo>
                  <a:cubicBezTo>
                    <a:pt x="1441" y="894"/>
                    <a:pt x="1447" y="891"/>
                    <a:pt x="1438" y="856"/>
                  </a:cubicBezTo>
                  <a:cubicBezTo>
                    <a:pt x="1434" y="822"/>
                    <a:pt x="1431" y="784"/>
                    <a:pt x="1438" y="784"/>
                  </a:cubicBezTo>
                  <a:cubicBezTo>
                    <a:pt x="1437" y="773"/>
                    <a:pt x="1437" y="769"/>
                    <a:pt x="1438" y="769"/>
                  </a:cubicBezTo>
                  <a:cubicBezTo>
                    <a:pt x="1439" y="769"/>
                    <a:pt x="1442" y="784"/>
                    <a:pt x="1438" y="784"/>
                  </a:cubicBezTo>
                  <a:cubicBezTo>
                    <a:pt x="1441" y="822"/>
                    <a:pt x="1444" y="856"/>
                    <a:pt x="1450" y="856"/>
                  </a:cubicBezTo>
                  <a:cubicBezTo>
                    <a:pt x="1453" y="856"/>
                    <a:pt x="1456" y="891"/>
                    <a:pt x="1456" y="891"/>
                  </a:cubicBezTo>
                  <a:cubicBezTo>
                    <a:pt x="1456" y="922"/>
                    <a:pt x="1460" y="933"/>
                    <a:pt x="1464" y="933"/>
                  </a:cubicBezTo>
                  <a:cubicBezTo>
                    <a:pt x="1470" y="933"/>
                    <a:pt x="1476" y="912"/>
                    <a:pt x="1478" y="891"/>
                  </a:cubicBezTo>
                  <a:cubicBezTo>
                    <a:pt x="1480" y="855"/>
                    <a:pt x="1482" y="837"/>
                    <a:pt x="1485" y="837"/>
                  </a:cubicBezTo>
                  <a:cubicBezTo>
                    <a:pt x="1488" y="837"/>
                    <a:pt x="1491" y="855"/>
                    <a:pt x="1494" y="891"/>
                  </a:cubicBezTo>
                  <a:cubicBezTo>
                    <a:pt x="1496" y="911"/>
                    <a:pt x="1497" y="920"/>
                    <a:pt x="1498" y="920"/>
                  </a:cubicBezTo>
                  <a:cubicBezTo>
                    <a:pt x="1501" y="920"/>
                    <a:pt x="1502" y="861"/>
                    <a:pt x="1500" y="784"/>
                  </a:cubicBezTo>
                  <a:lnTo>
                    <a:pt x="1497" y="675"/>
                  </a:lnTo>
                  <a:lnTo>
                    <a:pt x="1506" y="784"/>
                  </a:lnTo>
                  <a:cubicBezTo>
                    <a:pt x="1516" y="867"/>
                    <a:pt x="1519" y="901"/>
                    <a:pt x="1524" y="901"/>
                  </a:cubicBezTo>
                  <a:cubicBezTo>
                    <a:pt x="1526" y="901"/>
                    <a:pt x="1529" y="883"/>
                    <a:pt x="1535" y="853"/>
                  </a:cubicBezTo>
                  <a:cubicBezTo>
                    <a:pt x="1538" y="836"/>
                    <a:pt x="1539" y="827"/>
                    <a:pt x="1541" y="827"/>
                  </a:cubicBezTo>
                  <a:cubicBezTo>
                    <a:pt x="1542" y="827"/>
                    <a:pt x="1543" y="836"/>
                    <a:pt x="1544" y="853"/>
                  </a:cubicBezTo>
                  <a:cubicBezTo>
                    <a:pt x="1547" y="888"/>
                    <a:pt x="1554" y="888"/>
                    <a:pt x="1569" y="888"/>
                  </a:cubicBezTo>
                  <a:cubicBezTo>
                    <a:pt x="1585" y="888"/>
                    <a:pt x="1588" y="888"/>
                    <a:pt x="1585" y="850"/>
                  </a:cubicBezTo>
                  <a:lnTo>
                    <a:pt x="1597" y="850"/>
                  </a:lnTo>
                  <a:cubicBezTo>
                    <a:pt x="1601" y="878"/>
                    <a:pt x="1605" y="890"/>
                    <a:pt x="1607" y="890"/>
                  </a:cubicBezTo>
                  <a:cubicBezTo>
                    <a:pt x="1611" y="890"/>
                    <a:pt x="1611" y="860"/>
                    <a:pt x="1604" y="816"/>
                  </a:cubicBezTo>
                  <a:lnTo>
                    <a:pt x="1616" y="816"/>
                  </a:lnTo>
                  <a:lnTo>
                    <a:pt x="1619" y="850"/>
                  </a:lnTo>
                  <a:cubicBezTo>
                    <a:pt x="1622" y="882"/>
                    <a:pt x="1629" y="885"/>
                    <a:pt x="1657" y="885"/>
                  </a:cubicBezTo>
                  <a:cubicBezTo>
                    <a:pt x="1662" y="885"/>
                    <a:pt x="1667" y="885"/>
                    <a:pt x="1673" y="885"/>
                  </a:cubicBezTo>
                  <a:cubicBezTo>
                    <a:pt x="1723" y="881"/>
                    <a:pt x="1726" y="881"/>
                    <a:pt x="1720" y="809"/>
                  </a:cubicBezTo>
                  <a:cubicBezTo>
                    <a:pt x="1720" y="775"/>
                    <a:pt x="1721" y="756"/>
                    <a:pt x="1724" y="756"/>
                  </a:cubicBezTo>
                  <a:cubicBezTo>
                    <a:pt x="1726" y="756"/>
                    <a:pt x="1729" y="774"/>
                    <a:pt x="1732" y="809"/>
                  </a:cubicBezTo>
                  <a:cubicBezTo>
                    <a:pt x="1734" y="836"/>
                    <a:pt x="1738" y="860"/>
                    <a:pt x="1739" y="860"/>
                  </a:cubicBezTo>
                  <a:cubicBezTo>
                    <a:pt x="1739" y="860"/>
                    <a:pt x="1739" y="855"/>
                    <a:pt x="1738" y="844"/>
                  </a:cubicBezTo>
                  <a:lnTo>
                    <a:pt x="1738" y="844"/>
                  </a:lnTo>
                  <a:cubicBezTo>
                    <a:pt x="1738" y="844"/>
                    <a:pt x="1751" y="844"/>
                    <a:pt x="1760" y="881"/>
                  </a:cubicBezTo>
                  <a:cubicBezTo>
                    <a:pt x="1770" y="910"/>
                    <a:pt x="1775" y="921"/>
                    <a:pt x="1778" y="921"/>
                  </a:cubicBezTo>
                  <a:cubicBezTo>
                    <a:pt x="1782" y="921"/>
                    <a:pt x="1781" y="900"/>
                    <a:pt x="1779" y="878"/>
                  </a:cubicBezTo>
                  <a:cubicBezTo>
                    <a:pt x="1774" y="849"/>
                    <a:pt x="1772" y="839"/>
                    <a:pt x="1773" y="839"/>
                  </a:cubicBezTo>
                  <a:lnTo>
                    <a:pt x="1773" y="839"/>
                  </a:lnTo>
                  <a:cubicBezTo>
                    <a:pt x="1775" y="839"/>
                    <a:pt x="1780" y="858"/>
                    <a:pt x="1785" y="878"/>
                  </a:cubicBezTo>
                  <a:cubicBezTo>
                    <a:pt x="1792" y="904"/>
                    <a:pt x="1798" y="929"/>
                    <a:pt x="1800" y="929"/>
                  </a:cubicBezTo>
                  <a:cubicBezTo>
                    <a:pt x="1800" y="929"/>
                    <a:pt x="1800" y="924"/>
                    <a:pt x="1798" y="913"/>
                  </a:cubicBezTo>
                  <a:cubicBezTo>
                    <a:pt x="1800" y="893"/>
                    <a:pt x="1810" y="872"/>
                    <a:pt x="1820" y="872"/>
                  </a:cubicBezTo>
                  <a:cubicBezTo>
                    <a:pt x="1826" y="872"/>
                    <a:pt x="1833" y="883"/>
                    <a:pt x="1836" y="913"/>
                  </a:cubicBezTo>
                  <a:lnTo>
                    <a:pt x="1848" y="913"/>
                  </a:lnTo>
                  <a:cubicBezTo>
                    <a:pt x="1845" y="875"/>
                    <a:pt x="1854" y="875"/>
                    <a:pt x="1864" y="875"/>
                  </a:cubicBezTo>
                  <a:cubicBezTo>
                    <a:pt x="1876" y="875"/>
                    <a:pt x="1879" y="875"/>
                    <a:pt x="1886" y="910"/>
                  </a:cubicBezTo>
                  <a:cubicBezTo>
                    <a:pt x="1884" y="928"/>
                    <a:pt x="1885" y="937"/>
                    <a:pt x="1887" y="937"/>
                  </a:cubicBezTo>
                  <a:cubicBezTo>
                    <a:pt x="1889" y="937"/>
                    <a:pt x="1892" y="927"/>
                    <a:pt x="1895" y="910"/>
                  </a:cubicBezTo>
                  <a:cubicBezTo>
                    <a:pt x="1901" y="910"/>
                    <a:pt x="1898" y="838"/>
                    <a:pt x="1904" y="838"/>
                  </a:cubicBezTo>
                  <a:cubicBezTo>
                    <a:pt x="1901" y="803"/>
                    <a:pt x="1901" y="766"/>
                    <a:pt x="1908" y="766"/>
                  </a:cubicBezTo>
                  <a:lnTo>
                    <a:pt x="1911" y="800"/>
                  </a:lnTo>
                  <a:cubicBezTo>
                    <a:pt x="1914" y="838"/>
                    <a:pt x="1917" y="872"/>
                    <a:pt x="1917" y="872"/>
                  </a:cubicBezTo>
                  <a:cubicBezTo>
                    <a:pt x="1923" y="872"/>
                    <a:pt x="1930" y="872"/>
                    <a:pt x="1926" y="838"/>
                  </a:cubicBezTo>
                  <a:lnTo>
                    <a:pt x="1926" y="838"/>
                  </a:lnTo>
                  <a:cubicBezTo>
                    <a:pt x="1933" y="872"/>
                    <a:pt x="1939" y="872"/>
                    <a:pt x="1948" y="872"/>
                  </a:cubicBezTo>
                  <a:cubicBezTo>
                    <a:pt x="1961" y="869"/>
                    <a:pt x="1970" y="869"/>
                    <a:pt x="1973" y="834"/>
                  </a:cubicBezTo>
                  <a:cubicBezTo>
                    <a:pt x="1980" y="869"/>
                    <a:pt x="1990" y="886"/>
                    <a:pt x="1999" y="886"/>
                  </a:cubicBezTo>
                  <a:cubicBezTo>
                    <a:pt x="2009" y="886"/>
                    <a:pt x="2016" y="868"/>
                    <a:pt x="2014" y="831"/>
                  </a:cubicBezTo>
                  <a:cubicBezTo>
                    <a:pt x="2013" y="814"/>
                    <a:pt x="2013" y="805"/>
                    <a:pt x="2016" y="805"/>
                  </a:cubicBezTo>
                  <a:cubicBezTo>
                    <a:pt x="2018" y="805"/>
                    <a:pt x="2022" y="814"/>
                    <a:pt x="2027" y="831"/>
                  </a:cubicBezTo>
                  <a:cubicBezTo>
                    <a:pt x="2031" y="849"/>
                    <a:pt x="2034" y="857"/>
                    <a:pt x="2035" y="857"/>
                  </a:cubicBezTo>
                  <a:cubicBezTo>
                    <a:pt x="2036" y="857"/>
                    <a:pt x="2036" y="849"/>
                    <a:pt x="2036" y="831"/>
                  </a:cubicBezTo>
                  <a:cubicBezTo>
                    <a:pt x="2036" y="820"/>
                    <a:pt x="2037" y="815"/>
                    <a:pt x="2038" y="815"/>
                  </a:cubicBezTo>
                  <a:cubicBezTo>
                    <a:pt x="2042" y="815"/>
                    <a:pt x="2048" y="840"/>
                    <a:pt x="2055" y="866"/>
                  </a:cubicBezTo>
                  <a:cubicBezTo>
                    <a:pt x="2062" y="906"/>
                    <a:pt x="2067" y="923"/>
                    <a:pt x="2071" y="923"/>
                  </a:cubicBezTo>
                  <a:cubicBezTo>
                    <a:pt x="2074" y="923"/>
                    <a:pt x="2076" y="915"/>
                    <a:pt x="2077" y="900"/>
                  </a:cubicBezTo>
                  <a:cubicBezTo>
                    <a:pt x="2083" y="863"/>
                    <a:pt x="2093" y="863"/>
                    <a:pt x="2099" y="863"/>
                  </a:cubicBezTo>
                  <a:cubicBezTo>
                    <a:pt x="2105" y="825"/>
                    <a:pt x="2111" y="825"/>
                    <a:pt x="2102" y="791"/>
                  </a:cubicBezTo>
                  <a:cubicBezTo>
                    <a:pt x="2099" y="766"/>
                    <a:pt x="2099" y="744"/>
                    <a:pt x="2099" y="719"/>
                  </a:cubicBezTo>
                  <a:cubicBezTo>
                    <a:pt x="2101" y="706"/>
                    <a:pt x="2103" y="702"/>
                    <a:pt x="2104" y="702"/>
                  </a:cubicBezTo>
                  <a:lnTo>
                    <a:pt x="2104" y="702"/>
                  </a:lnTo>
                  <a:cubicBezTo>
                    <a:pt x="2106" y="702"/>
                    <a:pt x="2106" y="719"/>
                    <a:pt x="2102" y="719"/>
                  </a:cubicBezTo>
                  <a:cubicBezTo>
                    <a:pt x="2099" y="744"/>
                    <a:pt x="2102" y="769"/>
                    <a:pt x="2111" y="791"/>
                  </a:cubicBezTo>
                  <a:cubicBezTo>
                    <a:pt x="2121" y="825"/>
                    <a:pt x="2130" y="825"/>
                    <a:pt x="2136" y="825"/>
                  </a:cubicBezTo>
                  <a:lnTo>
                    <a:pt x="2158" y="822"/>
                  </a:lnTo>
                  <a:cubicBezTo>
                    <a:pt x="2168" y="839"/>
                    <a:pt x="2174" y="848"/>
                    <a:pt x="2178" y="848"/>
                  </a:cubicBezTo>
                  <a:cubicBezTo>
                    <a:pt x="2181" y="848"/>
                    <a:pt x="2182" y="839"/>
                    <a:pt x="2180" y="822"/>
                  </a:cubicBezTo>
                  <a:lnTo>
                    <a:pt x="2174" y="784"/>
                  </a:lnTo>
                  <a:lnTo>
                    <a:pt x="2174" y="784"/>
                  </a:lnTo>
                  <a:cubicBezTo>
                    <a:pt x="2182" y="820"/>
                    <a:pt x="2199" y="837"/>
                    <a:pt x="2214" y="837"/>
                  </a:cubicBezTo>
                  <a:cubicBezTo>
                    <a:pt x="2231" y="837"/>
                    <a:pt x="2245" y="818"/>
                    <a:pt x="2243" y="781"/>
                  </a:cubicBezTo>
                  <a:lnTo>
                    <a:pt x="2243" y="781"/>
                  </a:lnTo>
                  <a:cubicBezTo>
                    <a:pt x="2246" y="800"/>
                    <a:pt x="2246" y="797"/>
                    <a:pt x="2249" y="816"/>
                  </a:cubicBezTo>
                  <a:cubicBezTo>
                    <a:pt x="2252" y="845"/>
                    <a:pt x="2256" y="851"/>
                    <a:pt x="2262" y="851"/>
                  </a:cubicBezTo>
                  <a:cubicBezTo>
                    <a:pt x="2264" y="851"/>
                    <a:pt x="2266" y="851"/>
                    <a:pt x="2268" y="850"/>
                  </a:cubicBezTo>
                  <a:cubicBezTo>
                    <a:pt x="2274" y="850"/>
                    <a:pt x="2290" y="813"/>
                    <a:pt x="2306" y="813"/>
                  </a:cubicBezTo>
                  <a:cubicBezTo>
                    <a:pt x="2328" y="809"/>
                    <a:pt x="2343" y="809"/>
                    <a:pt x="2337" y="775"/>
                  </a:cubicBezTo>
                  <a:cubicBezTo>
                    <a:pt x="2338" y="774"/>
                    <a:pt x="2339" y="774"/>
                    <a:pt x="2340" y="774"/>
                  </a:cubicBezTo>
                  <a:cubicBezTo>
                    <a:pt x="2344" y="774"/>
                    <a:pt x="2345" y="780"/>
                    <a:pt x="2349" y="809"/>
                  </a:cubicBezTo>
                  <a:cubicBezTo>
                    <a:pt x="2346" y="844"/>
                    <a:pt x="2353" y="844"/>
                    <a:pt x="2359" y="844"/>
                  </a:cubicBezTo>
                  <a:cubicBezTo>
                    <a:pt x="2362" y="844"/>
                    <a:pt x="2359" y="809"/>
                    <a:pt x="2356" y="772"/>
                  </a:cubicBezTo>
                  <a:cubicBezTo>
                    <a:pt x="2353" y="755"/>
                    <a:pt x="2353" y="746"/>
                    <a:pt x="2355" y="746"/>
                  </a:cubicBezTo>
                  <a:lnTo>
                    <a:pt x="2355" y="746"/>
                  </a:lnTo>
                  <a:cubicBezTo>
                    <a:pt x="2358" y="746"/>
                    <a:pt x="2364" y="755"/>
                    <a:pt x="2371" y="772"/>
                  </a:cubicBezTo>
                  <a:cubicBezTo>
                    <a:pt x="2377" y="788"/>
                    <a:pt x="2386" y="796"/>
                    <a:pt x="2393" y="796"/>
                  </a:cubicBezTo>
                  <a:cubicBezTo>
                    <a:pt x="2401" y="796"/>
                    <a:pt x="2409" y="787"/>
                    <a:pt x="2412" y="769"/>
                  </a:cubicBezTo>
                  <a:cubicBezTo>
                    <a:pt x="2418" y="769"/>
                    <a:pt x="2422" y="769"/>
                    <a:pt x="2428" y="803"/>
                  </a:cubicBezTo>
                  <a:cubicBezTo>
                    <a:pt x="2433" y="823"/>
                    <a:pt x="2441" y="842"/>
                    <a:pt x="2446" y="842"/>
                  </a:cubicBezTo>
                  <a:cubicBezTo>
                    <a:pt x="2450" y="842"/>
                    <a:pt x="2453" y="831"/>
                    <a:pt x="2453" y="800"/>
                  </a:cubicBezTo>
                  <a:cubicBezTo>
                    <a:pt x="2459" y="800"/>
                    <a:pt x="2459" y="800"/>
                    <a:pt x="2462" y="838"/>
                  </a:cubicBezTo>
                  <a:cubicBezTo>
                    <a:pt x="2469" y="857"/>
                    <a:pt x="2474" y="877"/>
                    <a:pt x="2475" y="877"/>
                  </a:cubicBezTo>
                  <a:cubicBezTo>
                    <a:pt x="2476" y="877"/>
                    <a:pt x="2476" y="866"/>
                    <a:pt x="2475" y="834"/>
                  </a:cubicBezTo>
                  <a:cubicBezTo>
                    <a:pt x="2478" y="816"/>
                    <a:pt x="2484" y="807"/>
                    <a:pt x="2491" y="807"/>
                  </a:cubicBezTo>
                  <a:cubicBezTo>
                    <a:pt x="2497" y="807"/>
                    <a:pt x="2505" y="815"/>
                    <a:pt x="2512" y="831"/>
                  </a:cubicBezTo>
                  <a:cubicBezTo>
                    <a:pt x="2516" y="831"/>
                    <a:pt x="2522" y="831"/>
                    <a:pt x="2519" y="797"/>
                  </a:cubicBezTo>
                  <a:cubicBezTo>
                    <a:pt x="2516" y="775"/>
                    <a:pt x="2516" y="781"/>
                    <a:pt x="2512" y="759"/>
                  </a:cubicBezTo>
                  <a:lnTo>
                    <a:pt x="2512" y="759"/>
                  </a:lnTo>
                  <a:cubicBezTo>
                    <a:pt x="2520" y="795"/>
                    <a:pt x="2524" y="813"/>
                    <a:pt x="2525" y="813"/>
                  </a:cubicBezTo>
                  <a:cubicBezTo>
                    <a:pt x="2527" y="813"/>
                    <a:pt x="2525" y="795"/>
                    <a:pt x="2522" y="759"/>
                  </a:cubicBezTo>
                  <a:cubicBezTo>
                    <a:pt x="2520" y="742"/>
                    <a:pt x="2521" y="733"/>
                    <a:pt x="2523" y="733"/>
                  </a:cubicBezTo>
                  <a:cubicBezTo>
                    <a:pt x="2524" y="733"/>
                    <a:pt x="2527" y="742"/>
                    <a:pt x="2528" y="759"/>
                  </a:cubicBezTo>
                  <a:cubicBezTo>
                    <a:pt x="2538" y="794"/>
                    <a:pt x="2544" y="794"/>
                    <a:pt x="2544" y="794"/>
                  </a:cubicBezTo>
                  <a:cubicBezTo>
                    <a:pt x="2550" y="794"/>
                    <a:pt x="2572" y="756"/>
                    <a:pt x="2597" y="753"/>
                  </a:cubicBezTo>
                  <a:cubicBezTo>
                    <a:pt x="2638" y="750"/>
                    <a:pt x="2653" y="747"/>
                    <a:pt x="2650" y="712"/>
                  </a:cubicBezTo>
                  <a:cubicBezTo>
                    <a:pt x="2650" y="693"/>
                    <a:pt x="2650" y="684"/>
                    <a:pt x="2652" y="684"/>
                  </a:cubicBezTo>
                  <a:cubicBezTo>
                    <a:pt x="2653" y="684"/>
                    <a:pt x="2655" y="693"/>
                    <a:pt x="2660" y="712"/>
                  </a:cubicBezTo>
                  <a:cubicBezTo>
                    <a:pt x="2667" y="739"/>
                    <a:pt x="2672" y="745"/>
                    <a:pt x="2677" y="745"/>
                  </a:cubicBezTo>
                  <a:cubicBezTo>
                    <a:pt x="2679" y="745"/>
                    <a:pt x="2680" y="744"/>
                    <a:pt x="2682" y="744"/>
                  </a:cubicBezTo>
                  <a:cubicBezTo>
                    <a:pt x="2688" y="744"/>
                    <a:pt x="2691" y="744"/>
                    <a:pt x="2697" y="778"/>
                  </a:cubicBezTo>
                  <a:cubicBezTo>
                    <a:pt x="2697" y="744"/>
                    <a:pt x="2697" y="744"/>
                    <a:pt x="2704" y="744"/>
                  </a:cubicBezTo>
                  <a:cubicBezTo>
                    <a:pt x="2705" y="761"/>
                    <a:pt x="2708" y="769"/>
                    <a:pt x="2709" y="769"/>
                  </a:cubicBezTo>
                  <a:cubicBezTo>
                    <a:pt x="2711" y="769"/>
                    <a:pt x="2713" y="761"/>
                    <a:pt x="2713" y="744"/>
                  </a:cubicBezTo>
                  <a:cubicBezTo>
                    <a:pt x="2710" y="707"/>
                    <a:pt x="2708" y="689"/>
                    <a:pt x="2709" y="689"/>
                  </a:cubicBezTo>
                  <a:lnTo>
                    <a:pt x="2709" y="689"/>
                  </a:lnTo>
                  <a:cubicBezTo>
                    <a:pt x="2710" y="689"/>
                    <a:pt x="2713" y="706"/>
                    <a:pt x="2719" y="740"/>
                  </a:cubicBezTo>
                  <a:cubicBezTo>
                    <a:pt x="2721" y="767"/>
                    <a:pt x="2733" y="791"/>
                    <a:pt x="2736" y="791"/>
                  </a:cubicBezTo>
                  <a:cubicBezTo>
                    <a:pt x="2738" y="791"/>
                    <a:pt x="2738" y="786"/>
                    <a:pt x="2735" y="775"/>
                  </a:cubicBezTo>
                  <a:cubicBezTo>
                    <a:pt x="2729" y="740"/>
                    <a:pt x="2738" y="740"/>
                    <a:pt x="2738" y="703"/>
                  </a:cubicBezTo>
                  <a:cubicBezTo>
                    <a:pt x="2744" y="703"/>
                    <a:pt x="2751" y="703"/>
                    <a:pt x="2754" y="737"/>
                  </a:cubicBezTo>
                  <a:cubicBezTo>
                    <a:pt x="2757" y="747"/>
                    <a:pt x="2762" y="751"/>
                    <a:pt x="2766" y="751"/>
                  </a:cubicBezTo>
                  <a:cubicBezTo>
                    <a:pt x="2777" y="751"/>
                    <a:pt x="2788" y="725"/>
                    <a:pt x="2788" y="700"/>
                  </a:cubicBezTo>
                  <a:cubicBezTo>
                    <a:pt x="2785" y="682"/>
                    <a:pt x="2785" y="673"/>
                    <a:pt x="2786" y="673"/>
                  </a:cubicBezTo>
                  <a:lnTo>
                    <a:pt x="2786" y="673"/>
                  </a:lnTo>
                  <a:cubicBezTo>
                    <a:pt x="2788" y="673"/>
                    <a:pt x="2790" y="681"/>
                    <a:pt x="2791" y="700"/>
                  </a:cubicBezTo>
                  <a:cubicBezTo>
                    <a:pt x="2798" y="734"/>
                    <a:pt x="2804" y="734"/>
                    <a:pt x="2807" y="734"/>
                  </a:cubicBezTo>
                  <a:cubicBezTo>
                    <a:pt x="2807" y="723"/>
                    <a:pt x="2808" y="719"/>
                    <a:pt x="2809" y="719"/>
                  </a:cubicBezTo>
                  <a:cubicBezTo>
                    <a:pt x="2811" y="719"/>
                    <a:pt x="2815" y="744"/>
                    <a:pt x="2820" y="769"/>
                  </a:cubicBezTo>
                  <a:cubicBezTo>
                    <a:pt x="2820" y="803"/>
                    <a:pt x="2823" y="803"/>
                    <a:pt x="2835" y="803"/>
                  </a:cubicBezTo>
                  <a:cubicBezTo>
                    <a:pt x="2835" y="766"/>
                    <a:pt x="2854" y="766"/>
                    <a:pt x="2870" y="762"/>
                  </a:cubicBezTo>
                  <a:cubicBezTo>
                    <a:pt x="2898" y="759"/>
                    <a:pt x="2898" y="725"/>
                    <a:pt x="2898" y="653"/>
                  </a:cubicBezTo>
                  <a:lnTo>
                    <a:pt x="2892" y="581"/>
                  </a:lnTo>
                  <a:lnTo>
                    <a:pt x="2901" y="653"/>
                  </a:lnTo>
                  <a:cubicBezTo>
                    <a:pt x="2910" y="687"/>
                    <a:pt x="2923" y="756"/>
                    <a:pt x="2923" y="756"/>
                  </a:cubicBezTo>
                  <a:cubicBezTo>
                    <a:pt x="2929" y="756"/>
                    <a:pt x="2923" y="722"/>
                    <a:pt x="2917" y="687"/>
                  </a:cubicBezTo>
                  <a:cubicBezTo>
                    <a:pt x="2915" y="668"/>
                    <a:pt x="2915" y="659"/>
                    <a:pt x="2918" y="659"/>
                  </a:cubicBezTo>
                  <a:cubicBezTo>
                    <a:pt x="2920" y="659"/>
                    <a:pt x="2925" y="667"/>
                    <a:pt x="2932" y="684"/>
                  </a:cubicBezTo>
                  <a:cubicBezTo>
                    <a:pt x="2942" y="701"/>
                    <a:pt x="2947" y="710"/>
                    <a:pt x="2950" y="710"/>
                  </a:cubicBezTo>
                  <a:cubicBezTo>
                    <a:pt x="2953" y="710"/>
                    <a:pt x="2954" y="700"/>
                    <a:pt x="2954" y="681"/>
                  </a:cubicBezTo>
                  <a:cubicBezTo>
                    <a:pt x="2961" y="681"/>
                    <a:pt x="2967" y="681"/>
                    <a:pt x="2976" y="715"/>
                  </a:cubicBezTo>
                  <a:cubicBezTo>
                    <a:pt x="2983" y="715"/>
                    <a:pt x="2983" y="715"/>
                    <a:pt x="2976" y="681"/>
                  </a:cubicBezTo>
                  <a:cubicBezTo>
                    <a:pt x="2973" y="662"/>
                    <a:pt x="2973" y="652"/>
                    <a:pt x="2975" y="652"/>
                  </a:cubicBezTo>
                  <a:lnTo>
                    <a:pt x="2975" y="652"/>
                  </a:lnTo>
                  <a:cubicBezTo>
                    <a:pt x="2977" y="652"/>
                    <a:pt x="2981" y="661"/>
                    <a:pt x="2986" y="678"/>
                  </a:cubicBezTo>
                  <a:cubicBezTo>
                    <a:pt x="2996" y="719"/>
                    <a:pt x="3006" y="736"/>
                    <a:pt x="3011" y="736"/>
                  </a:cubicBezTo>
                  <a:cubicBezTo>
                    <a:pt x="3015" y="736"/>
                    <a:pt x="3017" y="727"/>
                    <a:pt x="3014" y="712"/>
                  </a:cubicBezTo>
                  <a:cubicBezTo>
                    <a:pt x="3008" y="675"/>
                    <a:pt x="3014" y="675"/>
                    <a:pt x="3017" y="675"/>
                  </a:cubicBezTo>
                  <a:cubicBezTo>
                    <a:pt x="3023" y="675"/>
                    <a:pt x="3030" y="675"/>
                    <a:pt x="3030" y="637"/>
                  </a:cubicBezTo>
                  <a:lnTo>
                    <a:pt x="3039" y="637"/>
                  </a:lnTo>
                  <a:cubicBezTo>
                    <a:pt x="3045" y="637"/>
                    <a:pt x="3045" y="671"/>
                    <a:pt x="3039" y="671"/>
                  </a:cubicBezTo>
                  <a:lnTo>
                    <a:pt x="3051" y="706"/>
                  </a:lnTo>
                  <a:cubicBezTo>
                    <a:pt x="3061" y="706"/>
                    <a:pt x="3067" y="706"/>
                    <a:pt x="3064" y="668"/>
                  </a:cubicBezTo>
                  <a:cubicBezTo>
                    <a:pt x="3061" y="634"/>
                    <a:pt x="3059" y="617"/>
                    <a:pt x="3060" y="617"/>
                  </a:cubicBezTo>
                  <a:lnTo>
                    <a:pt x="3060" y="617"/>
                  </a:lnTo>
                  <a:cubicBezTo>
                    <a:pt x="3061" y="617"/>
                    <a:pt x="3064" y="634"/>
                    <a:pt x="3070" y="668"/>
                  </a:cubicBezTo>
                  <a:cubicBezTo>
                    <a:pt x="3075" y="694"/>
                    <a:pt x="3082" y="719"/>
                    <a:pt x="3085" y="719"/>
                  </a:cubicBezTo>
                  <a:cubicBezTo>
                    <a:pt x="3086" y="719"/>
                    <a:pt x="3087" y="714"/>
                    <a:pt x="3086" y="703"/>
                  </a:cubicBezTo>
                  <a:cubicBezTo>
                    <a:pt x="3083" y="673"/>
                    <a:pt x="3084" y="662"/>
                    <a:pt x="3086" y="662"/>
                  </a:cubicBezTo>
                  <a:cubicBezTo>
                    <a:pt x="3089" y="662"/>
                    <a:pt x="3095" y="683"/>
                    <a:pt x="3098" y="703"/>
                  </a:cubicBezTo>
                  <a:cubicBezTo>
                    <a:pt x="3102" y="738"/>
                    <a:pt x="3103" y="757"/>
                    <a:pt x="3105" y="757"/>
                  </a:cubicBezTo>
                  <a:cubicBezTo>
                    <a:pt x="3107" y="757"/>
                    <a:pt x="3109" y="738"/>
                    <a:pt x="3114" y="700"/>
                  </a:cubicBezTo>
                  <a:cubicBezTo>
                    <a:pt x="3124" y="700"/>
                    <a:pt x="3139" y="662"/>
                    <a:pt x="3155" y="659"/>
                  </a:cubicBezTo>
                  <a:cubicBezTo>
                    <a:pt x="3160" y="658"/>
                    <a:pt x="3164" y="658"/>
                    <a:pt x="3168" y="658"/>
                  </a:cubicBezTo>
                  <a:cubicBezTo>
                    <a:pt x="3181" y="658"/>
                    <a:pt x="3189" y="664"/>
                    <a:pt x="3199" y="690"/>
                  </a:cubicBezTo>
                  <a:cubicBezTo>
                    <a:pt x="3177" y="512"/>
                    <a:pt x="3302" y="352"/>
                    <a:pt x="3478" y="327"/>
                  </a:cubicBezTo>
                  <a:cubicBezTo>
                    <a:pt x="3493" y="325"/>
                    <a:pt x="3509" y="323"/>
                    <a:pt x="3524" y="323"/>
                  </a:cubicBezTo>
                  <a:cubicBezTo>
                    <a:pt x="3567" y="323"/>
                    <a:pt x="3609" y="332"/>
                    <a:pt x="3647" y="347"/>
                  </a:cubicBezTo>
                  <a:lnTo>
                    <a:pt x="3647" y="347"/>
                  </a:lnTo>
                  <a:cubicBezTo>
                    <a:pt x="3641" y="322"/>
                    <a:pt x="3638" y="297"/>
                    <a:pt x="3641" y="270"/>
                  </a:cubicBezTo>
                  <a:cubicBezTo>
                    <a:pt x="3644" y="270"/>
                    <a:pt x="3644" y="270"/>
                    <a:pt x="3650" y="305"/>
                  </a:cubicBezTo>
                  <a:cubicBezTo>
                    <a:pt x="3654" y="321"/>
                    <a:pt x="3657" y="338"/>
                    <a:pt x="3658" y="352"/>
                  </a:cubicBezTo>
                  <a:lnTo>
                    <a:pt x="3658" y="352"/>
                  </a:lnTo>
                  <a:cubicBezTo>
                    <a:pt x="3725" y="381"/>
                    <a:pt x="3781" y="433"/>
                    <a:pt x="3815" y="499"/>
                  </a:cubicBezTo>
                  <a:lnTo>
                    <a:pt x="3815" y="499"/>
                  </a:lnTo>
                  <a:cubicBezTo>
                    <a:pt x="3828" y="495"/>
                    <a:pt x="3843" y="492"/>
                    <a:pt x="3860" y="490"/>
                  </a:cubicBezTo>
                  <a:cubicBezTo>
                    <a:pt x="3907" y="483"/>
                    <a:pt x="3938" y="477"/>
                    <a:pt x="3929" y="443"/>
                  </a:cubicBezTo>
                  <a:cubicBezTo>
                    <a:pt x="3935" y="443"/>
                    <a:pt x="3935" y="443"/>
                    <a:pt x="3948" y="477"/>
                  </a:cubicBezTo>
                  <a:cubicBezTo>
                    <a:pt x="3952" y="491"/>
                    <a:pt x="3954" y="500"/>
                    <a:pt x="3956" y="500"/>
                  </a:cubicBezTo>
                  <a:cubicBezTo>
                    <a:pt x="3958" y="500"/>
                    <a:pt x="3956" y="482"/>
                    <a:pt x="3951" y="440"/>
                  </a:cubicBezTo>
                  <a:cubicBezTo>
                    <a:pt x="3949" y="420"/>
                    <a:pt x="3946" y="398"/>
                    <a:pt x="3947" y="398"/>
                  </a:cubicBezTo>
                  <a:lnTo>
                    <a:pt x="3947" y="398"/>
                  </a:lnTo>
                  <a:cubicBezTo>
                    <a:pt x="3948" y="398"/>
                    <a:pt x="3951" y="409"/>
                    <a:pt x="3957" y="440"/>
                  </a:cubicBezTo>
                  <a:cubicBezTo>
                    <a:pt x="3962" y="464"/>
                    <a:pt x="3968" y="470"/>
                    <a:pt x="3979" y="470"/>
                  </a:cubicBezTo>
                  <a:cubicBezTo>
                    <a:pt x="3983" y="470"/>
                    <a:pt x="3988" y="469"/>
                    <a:pt x="3995" y="468"/>
                  </a:cubicBezTo>
                  <a:cubicBezTo>
                    <a:pt x="4010" y="465"/>
                    <a:pt x="4032" y="462"/>
                    <a:pt x="4023" y="427"/>
                  </a:cubicBezTo>
                  <a:cubicBezTo>
                    <a:pt x="4025" y="408"/>
                    <a:pt x="4025" y="399"/>
                    <a:pt x="4026" y="399"/>
                  </a:cubicBezTo>
                  <a:cubicBezTo>
                    <a:pt x="4027" y="399"/>
                    <a:pt x="4028" y="408"/>
                    <a:pt x="4029" y="427"/>
                  </a:cubicBezTo>
                  <a:cubicBezTo>
                    <a:pt x="4035" y="468"/>
                    <a:pt x="4050" y="496"/>
                    <a:pt x="4060" y="496"/>
                  </a:cubicBezTo>
                  <a:cubicBezTo>
                    <a:pt x="4068" y="496"/>
                    <a:pt x="4073" y="484"/>
                    <a:pt x="4073" y="455"/>
                  </a:cubicBezTo>
                  <a:cubicBezTo>
                    <a:pt x="4079" y="455"/>
                    <a:pt x="4082" y="455"/>
                    <a:pt x="4092" y="490"/>
                  </a:cubicBezTo>
                  <a:cubicBezTo>
                    <a:pt x="4098" y="487"/>
                    <a:pt x="4101" y="487"/>
                    <a:pt x="4111" y="449"/>
                  </a:cubicBezTo>
                  <a:lnTo>
                    <a:pt x="4145" y="443"/>
                  </a:lnTo>
                  <a:cubicBezTo>
                    <a:pt x="4158" y="443"/>
                    <a:pt x="4161" y="405"/>
                    <a:pt x="4161" y="405"/>
                  </a:cubicBezTo>
                  <a:lnTo>
                    <a:pt x="4164" y="405"/>
                  </a:lnTo>
                  <a:cubicBezTo>
                    <a:pt x="4170" y="426"/>
                    <a:pt x="4181" y="432"/>
                    <a:pt x="4198" y="432"/>
                  </a:cubicBezTo>
                  <a:cubicBezTo>
                    <a:pt x="4208" y="432"/>
                    <a:pt x="4221" y="430"/>
                    <a:pt x="4236" y="427"/>
                  </a:cubicBezTo>
                  <a:cubicBezTo>
                    <a:pt x="4250" y="425"/>
                    <a:pt x="4263" y="422"/>
                    <a:pt x="4274" y="422"/>
                  </a:cubicBezTo>
                  <a:cubicBezTo>
                    <a:pt x="4293" y="422"/>
                    <a:pt x="4308" y="428"/>
                    <a:pt x="4318" y="449"/>
                  </a:cubicBezTo>
                  <a:cubicBezTo>
                    <a:pt x="4318" y="449"/>
                    <a:pt x="4321" y="449"/>
                    <a:pt x="4318" y="411"/>
                  </a:cubicBezTo>
                  <a:cubicBezTo>
                    <a:pt x="4312" y="370"/>
                    <a:pt x="4311" y="354"/>
                    <a:pt x="4314" y="354"/>
                  </a:cubicBezTo>
                  <a:lnTo>
                    <a:pt x="4314" y="354"/>
                  </a:lnTo>
                  <a:cubicBezTo>
                    <a:pt x="4316" y="354"/>
                    <a:pt x="4321" y="361"/>
                    <a:pt x="4327" y="374"/>
                  </a:cubicBezTo>
                  <a:cubicBezTo>
                    <a:pt x="4338" y="407"/>
                    <a:pt x="4348" y="424"/>
                    <a:pt x="4354" y="424"/>
                  </a:cubicBezTo>
                  <a:cubicBezTo>
                    <a:pt x="4361" y="424"/>
                    <a:pt x="4363" y="406"/>
                    <a:pt x="4358" y="371"/>
                  </a:cubicBezTo>
                  <a:lnTo>
                    <a:pt x="4358" y="371"/>
                  </a:lnTo>
                  <a:cubicBezTo>
                    <a:pt x="4361" y="389"/>
                    <a:pt x="4361" y="386"/>
                    <a:pt x="4365" y="405"/>
                  </a:cubicBezTo>
                  <a:cubicBezTo>
                    <a:pt x="4373" y="431"/>
                    <a:pt x="4379" y="442"/>
                    <a:pt x="4383" y="442"/>
                  </a:cubicBezTo>
                  <a:cubicBezTo>
                    <a:pt x="4390" y="442"/>
                    <a:pt x="4391" y="410"/>
                    <a:pt x="4383" y="364"/>
                  </a:cubicBezTo>
                  <a:lnTo>
                    <a:pt x="4383" y="364"/>
                  </a:lnTo>
                  <a:cubicBezTo>
                    <a:pt x="4392" y="388"/>
                    <a:pt x="4402" y="412"/>
                    <a:pt x="4407" y="412"/>
                  </a:cubicBezTo>
                  <a:cubicBezTo>
                    <a:pt x="4409" y="412"/>
                    <a:pt x="4409" y="407"/>
                    <a:pt x="4408" y="396"/>
                  </a:cubicBezTo>
                  <a:cubicBezTo>
                    <a:pt x="4412" y="396"/>
                    <a:pt x="4412" y="396"/>
                    <a:pt x="4430" y="465"/>
                  </a:cubicBezTo>
                  <a:cubicBezTo>
                    <a:pt x="4436" y="498"/>
                    <a:pt x="4445" y="534"/>
                    <a:pt x="4452" y="534"/>
                  </a:cubicBezTo>
                  <a:cubicBezTo>
                    <a:pt x="4452" y="534"/>
                    <a:pt x="4452" y="534"/>
                    <a:pt x="4452" y="534"/>
                  </a:cubicBezTo>
                  <a:cubicBezTo>
                    <a:pt x="4455" y="534"/>
                    <a:pt x="4449" y="499"/>
                    <a:pt x="4440" y="465"/>
                  </a:cubicBezTo>
                  <a:lnTo>
                    <a:pt x="4449" y="462"/>
                  </a:lnTo>
                  <a:cubicBezTo>
                    <a:pt x="4449" y="462"/>
                    <a:pt x="4455" y="462"/>
                    <a:pt x="4446" y="427"/>
                  </a:cubicBezTo>
                  <a:cubicBezTo>
                    <a:pt x="4440" y="393"/>
                    <a:pt x="4443" y="389"/>
                    <a:pt x="4449" y="389"/>
                  </a:cubicBezTo>
                  <a:cubicBezTo>
                    <a:pt x="4452" y="400"/>
                    <a:pt x="4454" y="404"/>
                    <a:pt x="4454" y="404"/>
                  </a:cubicBezTo>
                  <a:cubicBezTo>
                    <a:pt x="4456" y="404"/>
                    <a:pt x="4451" y="379"/>
                    <a:pt x="4440" y="355"/>
                  </a:cubicBezTo>
                  <a:cubicBezTo>
                    <a:pt x="4433" y="321"/>
                    <a:pt x="4424" y="286"/>
                    <a:pt x="4430" y="283"/>
                  </a:cubicBezTo>
                  <a:cubicBezTo>
                    <a:pt x="4430" y="283"/>
                    <a:pt x="4421" y="248"/>
                    <a:pt x="4412" y="214"/>
                  </a:cubicBezTo>
                  <a:cubicBezTo>
                    <a:pt x="4405" y="167"/>
                    <a:pt x="4390" y="120"/>
                    <a:pt x="4368" y="76"/>
                  </a:cubicBezTo>
                  <a:cubicBezTo>
                    <a:pt x="4352" y="59"/>
                    <a:pt x="4338" y="41"/>
                    <a:pt x="4332" y="41"/>
                  </a:cubicBezTo>
                  <a:cubicBezTo>
                    <a:pt x="4327" y="41"/>
                    <a:pt x="4326" y="52"/>
                    <a:pt x="4333" y="82"/>
                  </a:cubicBezTo>
                  <a:cubicBezTo>
                    <a:pt x="4333" y="82"/>
                    <a:pt x="4336" y="120"/>
                    <a:pt x="4330" y="120"/>
                  </a:cubicBezTo>
                  <a:cubicBezTo>
                    <a:pt x="4327" y="120"/>
                    <a:pt x="4311" y="89"/>
                    <a:pt x="4311" y="89"/>
                  </a:cubicBezTo>
                  <a:cubicBezTo>
                    <a:pt x="4307" y="64"/>
                    <a:pt x="4296" y="58"/>
                    <a:pt x="4282" y="58"/>
                  </a:cubicBezTo>
                  <a:cubicBezTo>
                    <a:pt x="4274" y="58"/>
                    <a:pt x="4266" y="59"/>
                    <a:pt x="4258" y="60"/>
                  </a:cubicBezTo>
                  <a:cubicBezTo>
                    <a:pt x="4247" y="63"/>
                    <a:pt x="4238" y="64"/>
                    <a:pt x="4231" y="64"/>
                  </a:cubicBezTo>
                  <a:cubicBezTo>
                    <a:pt x="4216" y="64"/>
                    <a:pt x="4207" y="58"/>
                    <a:pt x="4198" y="35"/>
                  </a:cubicBezTo>
                  <a:cubicBezTo>
                    <a:pt x="4186" y="1"/>
                    <a:pt x="4180" y="1"/>
                    <a:pt x="4180" y="1"/>
                  </a:cubicBezTo>
                  <a:close/>
                  <a:moveTo>
                    <a:pt x="96" y="1279"/>
                  </a:moveTo>
                  <a:cubicBezTo>
                    <a:pt x="93" y="1301"/>
                    <a:pt x="90" y="1326"/>
                    <a:pt x="90" y="1352"/>
                  </a:cubicBezTo>
                  <a:lnTo>
                    <a:pt x="96" y="1352"/>
                  </a:lnTo>
                  <a:cubicBezTo>
                    <a:pt x="103" y="1352"/>
                    <a:pt x="103" y="1314"/>
                    <a:pt x="99" y="1279"/>
                  </a:cubicBezTo>
                  <a:close/>
                  <a:moveTo>
                    <a:pt x="1303" y="1505"/>
                  </a:moveTo>
                  <a:cubicBezTo>
                    <a:pt x="1303" y="1527"/>
                    <a:pt x="1300" y="1552"/>
                    <a:pt x="1303" y="1577"/>
                  </a:cubicBezTo>
                  <a:cubicBezTo>
                    <a:pt x="1304" y="1591"/>
                    <a:pt x="1305" y="1600"/>
                    <a:pt x="1307" y="1600"/>
                  </a:cubicBezTo>
                  <a:cubicBezTo>
                    <a:pt x="1308" y="1600"/>
                    <a:pt x="1310" y="1582"/>
                    <a:pt x="1312" y="1540"/>
                  </a:cubicBezTo>
                  <a:cubicBezTo>
                    <a:pt x="1309" y="1505"/>
                    <a:pt x="1309" y="1505"/>
                    <a:pt x="1303" y="150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1" name="Google Shape;9141;p36"/>
            <p:cNvSpPr/>
            <p:nvPr/>
          </p:nvSpPr>
          <p:spPr>
            <a:xfrm>
              <a:off x="5183350" y="2190850"/>
              <a:ext cx="73425" cy="284250"/>
            </a:xfrm>
            <a:custGeom>
              <a:avLst/>
              <a:gdLst/>
              <a:ahLst/>
              <a:cxnLst/>
              <a:rect l="l" t="t" r="r" b="b"/>
              <a:pathLst>
                <a:path w="2937" h="11370" extrusionOk="0">
                  <a:moveTo>
                    <a:pt x="2034" y="0"/>
                  </a:moveTo>
                  <a:lnTo>
                    <a:pt x="1" y="912"/>
                  </a:lnTo>
                  <a:lnTo>
                    <a:pt x="2937" y="11370"/>
                  </a:lnTo>
                  <a:lnTo>
                    <a:pt x="20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2" name="Google Shape;9142;p36"/>
            <p:cNvSpPr/>
            <p:nvPr/>
          </p:nvSpPr>
          <p:spPr>
            <a:xfrm>
              <a:off x="3706325" y="2171275"/>
              <a:ext cx="332500" cy="107425"/>
            </a:xfrm>
            <a:custGeom>
              <a:avLst/>
              <a:gdLst/>
              <a:ahLst/>
              <a:cxnLst/>
              <a:rect l="l" t="t" r="r" b="b"/>
              <a:pathLst>
                <a:path w="13300" h="4297" extrusionOk="0">
                  <a:moveTo>
                    <a:pt x="598" y="122"/>
                  </a:moveTo>
                  <a:lnTo>
                    <a:pt x="602" y="159"/>
                  </a:lnTo>
                  <a:lnTo>
                    <a:pt x="617" y="166"/>
                  </a:lnTo>
                  <a:cubicBezTo>
                    <a:pt x="630" y="131"/>
                    <a:pt x="630" y="131"/>
                    <a:pt x="614" y="125"/>
                  </a:cubicBezTo>
                  <a:lnTo>
                    <a:pt x="598" y="122"/>
                  </a:lnTo>
                  <a:close/>
                  <a:moveTo>
                    <a:pt x="329" y="226"/>
                  </a:moveTo>
                  <a:cubicBezTo>
                    <a:pt x="334" y="226"/>
                    <a:pt x="339" y="227"/>
                    <a:pt x="345" y="228"/>
                  </a:cubicBezTo>
                  <a:cubicBezTo>
                    <a:pt x="360" y="235"/>
                    <a:pt x="360" y="235"/>
                    <a:pt x="351" y="269"/>
                  </a:cubicBezTo>
                  <a:cubicBezTo>
                    <a:pt x="351" y="269"/>
                    <a:pt x="328" y="294"/>
                    <a:pt x="313" y="294"/>
                  </a:cubicBezTo>
                  <a:cubicBezTo>
                    <a:pt x="312" y="294"/>
                    <a:pt x="311" y="294"/>
                    <a:pt x="310" y="294"/>
                  </a:cubicBezTo>
                  <a:lnTo>
                    <a:pt x="304" y="253"/>
                  </a:lnTo>
                  <a:cubicBezTo>
                    <a:pt x="310" y="231"/>
                    <a:pt x="319" y="226"/>
                    <a:pt x="329" y="226"/>
                  </a:cubicBezTo>
                  <a:close/>
                  <a:moveTo>
                    <a:pt x="498" y="277"/>
                  </a:moveTo>
                  <a:cubicBezTo>
                    <a:pt x="503" y="277"/>
                    <a:pt x="509" y="279"/>
                    <a:pt x="517" y="282"/>
                  </a:cubicBezTo>
                  <a:cubicBezTo>
                    <a:pt x="533" y="288"/>
                    <a:pt x="548" y="291"/>
                    <a:pt x="536" y="326"/>
                  </a:cubicBezTo>
                  <a:lnTo>
                    <a:pt x="520" y="322"/>
                  </a:lnTo>
                  <a:cubicBezTo>
                    <a:pt x="524" y="312"/>
                    <a:pt x="524" y="307"/>
                    <a:pt x="522" y="307"/>
                  </a:cubicBezTo>
                  <a:lnTo>
                    <a:pt x="522" y="307"/>
                  </a:lnTo>
                  <a:cubicBezTo>
                    <a:pt x="518" y="307"/>
                    <a:pt x="506" y="329"/>
                    <a:pt x="511" y="357"/>
                  </a:cubicBezTo>
                  <a:lnTo>
                    <a:pt x="492" y="426"/>
                  </a:lnTo>
                  <a:cubicBezTo>
                    <a:pt x="476" y="420"/>
                    <a:pt x="470" y="382"/>
                    <a:pt x="479" y="347"/>
                  </a:cubicBezTo>
                  <a:cubicBezTo>
                    <a:pt x="484" y="292"/>
                    <a:pt x="485" y="277"/>
                    <a:pt x="498" y="277"/>
                  </a:cubicBezTo>
                  <a:close/>
                  <a:moveTo>
                    <a:pt x="1382" y="664"/>
                  </a:moveTo>
                  <a:cubicBezTo>
                    <a:pt x="1383" y="664"/>
                    <a:pt x="1384" y="664"/>
                    <a:pt x="1385" y="664"/>
                  </a:cubicBezTo>
                  <a:cubicBezTo>
                    <a:pt x="1401" y="670"/>
                    <a:pt x="1388" y="705"/>
                    <a:pt x="1347" y="730"/>
                  </a:cubicBezTo>
                  <a:lnTo>
                    <a:pt x="1316" y="717"/>
                  </a:lnTo>
                  <a:cubicBezTo>
                    <a:pt x="1328" y="688"/>
                    <a:pt x="1365" y="664"/>
                    <a:pt x="1382" y="664"/>
                  </a:cubicBezTo>
                  <a:close/>
                  <a:moveTo>
                    <a:pt x="2162" y="721"/>
                  </a:moveTo>
                  <a:cubicBezTo>
                    <a:pt x="2167" y="721"/>
                    <a:pt x="2172" y="722"/>
                    <a:pt x="2178" y="724"/>
                  </a:cubicBezTo>
                  <a:lnTo>
                    <a:pt x="2168" y="758"/>
                  </a:lnTo>
                  <a:lnTo>
                    <a:pt x="2143" y="789"/>
                  </a:lnTo>
                  <a:lnTo>
                    <a:pt x="2137" y="749"/>
                  </a:lnTo>
                  <a:cubicBezTo>
                    <a:pt x="2143" y="726"/>
                    <a:pt x="2152" y="721"/>
                    <a:pt x="2162" y="721"/>
                  </a:cubicBezTo>
                  <a:close/>
                  <a:moveTo>
                    <a:pt x="147" y="730"/>
                  </a:moveTo>
                  <a:cubicBezTo>
                    <a:pt x="132" y="749"/>
                    <a:pt x="119" y="771"/>
                    <a:pt x="110" y="792"/>
                  </a:cubicBezTo>
                  <a:lnTo>
                    <a:pt x="125" y="799"/>
                  </a:lnTo>
                  <a:cubicBezTo>
                    <a:pt x="126" y="799"/>
                    <a:pt x="127" y="799"/>
                    <a:pt x="127" y="799"/>
                  </a:cubicBezTo>
                  <a:cubicBezTo>
                    <a:pt x="142" y="799"/>
                    <a:pt x="151" y="769"/>
                    <a:pt x="163" y="736"/>
                  </a:cubicBezTo>
                  <a:lnTo>
                    <a:pt x="147" y="730"/>
                  </a:lnTo>
                  <a:close/>
                  <a:moveTo>
                    <a:pt x="1434" y="740"/>
                  </a:moveTo>
                  <a:cubicBezTo>
                    <a:pt x="1420" y="740"/>
                    <a:pt x="1407" y="761"/>
                    <a:pt x="1401" y="783"/>
                  </a:cubicBezTo>
                  <a:cubicBezTo>
                    <a:pt x="1391" y="818"/>
                    <a:pt x="1404" y="821"/>
                    <a:pt x="1435" y="830"/>
                  </a:cubicBezTo>
                  <a:cubicBezTo>
                    <a:pt x="1437" y="831"/>
                    <a:pt x="1438" y="831"/>
                    <a:pt x="1440" y="831"/>
                  </a:cubicBezTo>
                  <a:cubicBezTo>
                    <a:pt x="1455" y="831"/>
                    <a:pt x="1476" y="805"/>
                    <a:pt x="1476" y="805"/>
                  </a:cubicBezTo>
                  <a:cubicBezTo>
                    <a:pt x="1488" y="771"/>
                    <a:pt x="1473" y="767"/>
                    <a:pt x="1457" y="761"/>
                  </a:cubicBezTo>
                  <a:cubicBezTo>
                    <a:pt x="1449" y="746"/>
                    <a:pt x="1441" y="740"/>
                    <a:pt x="1434" y="740"/>
                  </a:cubicBezTo>
                  <a:close/>
                  <a:moveTo>
                    <a:pt x="2958" y="780"/>
                  </a:moveTo>
                  <a:lnTo>
                    <a:pt x="2958" y="780"/>
                  </a:lnTo>
                  <a:cubicBezTo>
                    <a:pt x="2949" y="814"/>
                    <a:pt x="2936" y="846"/>
                    <a:pt x="2936" y="846"/>
                  </a:cubicBezTo>
                  <a:cubicBezTo>
                    <a:pt x="2933" y="856"/>
                    <a:pt x="2932" y="860"/>
                    <a:pt x="2932" y="860"/>
                  </a:cubicBezTo>
                  <a:cubicBezTo>
                    <a:pt x="2933" y="860"/>
                    <a:pt x="2940" y="836"/>
                    <a:pt x="2949" y="814"/>
                  </a:cubicBezTo>
                  <a:lnTo>
                    <a:pt x="2958" y="780"/>
                  </a:lnTo>
                  <a:close/>
                  <a:moveTo>
                    <a:pt x="3808" y="856"/>
                  </a:moveTo>
                  <a:cubicBezTo>
                    <a:pt x="3799" y="856"/>
                    <a:pt x="3800" y="865"/>
                    <a:pt x="3804" y="893"/>
                  </a:cubicBezTo>
                  <a:lnTo>
                    <a:pt x="3836" y="902"/>
                  </a:lnTo>
                  <a:cubicBezTo>
                    <a:pt x="3845" y="868"/>
                    <a:pt x="3845" y="868"/>
                    <a:pt x="3829" y="861"/>
                  </a:cubicBezTo>
                  <a:cubicBezTo>
                    <a:pt x="3819" y="858"/>
                    <a:pt x="3812" y="856"/>
                    <a:pt x="3808" y="856"/>
                  </a:cubicBezTo>
                  <a:close/>
                  <a:moveTo>
                    <a:pt x="2621" y="799"/>
                  </a:moveTo>
                  <a:cubicBezTo>
                    <a:pt x="2627" y="799"/>
                    <a:pt x="2619" y="814"/>
                    <a:pt x="2598" y="855"/>
                  </a:cubicBezTo>
                  <a:lnTo>
                    <a:pt x="2545" y="912"/>
                  </a:lnTo>
                  <a:cubicBezTo>
                    <a:pt x="2529" y="908"/>
                    <a:pt x="2557" y="880"/>
                    <a:pt x="2592" y="814"/>
                  </a:cubicBezTo>
                  <a:cubicBezTo>
                    <a:pt x="2607" y="805"/>
                    <a:pt x="2617" y="799"/>
                    <a:pt x="2621" y="799"/>
                  </a:cubicBezTo>
                  <a:close/>
                  <a:moveTo>
                    <a:pt x="2237" y="803"/>
                  </a:moveTo>
                  <a:cubicBezTo>
                    <a:pt x="2240" y="803"/>
                    <a:pt x="2235" y="820"/>
                    <a:pt x="2225" y="852"/>
                  </a:cubicBezTo>
                  <a:cubicBezTo>
                    <a:pt x="2219" y="890"/>
                    <a:pt x="2197" y="924"/>
                    <a:pt x="2165" y="943"/>
                  </a:cubicBezTo>
                  <a:lnTo>
                    <a:pt x="2134" y="933"/>
                  </a:lnTo>
                  <a:lnTo>
                    <a:pt x="2184" y="877"/>
                  </a:lnTo>
                  <a:cubicBezTo>
                    <a:pt x="2218" y="826"/>
                    <a:pt x="2233" y="803"/>
                    <a:pt x="2237" y="803"/>
                  </a:cubicBezTo>
                  <a:close/>
                  <a:moveTo>
                    <a:pt x="2676" y="990"/>
                  </a:moveTo>
                  <a:lnTo>
                    <a:pt x="2692" y="996"/>
                  </a:lnTo>
                  <a:cubicBezTo>
                    <a:pt x="2680" y="1028"/>
                    <a:pt x="2671" y="1060"/>
                    <a:pt x="2658" y="1060"/>
                  </a:cubicBezTo>
                  <a:cubicBezTo>
                    <a:pt x="2657" y="1060"/>
                    <a:pt x="2655" y="1059"/>
                    <a:pt x="2654" y="1059"/>
                  </a:cubicBezTo>
                  <a:lnTo>
                    <a:pt x="2639" y="1056"/>
                  </a:lnTo>
                  <a:cubicBezTo>
                    <a:pt x="2648" y="1031"/>
                    <a:pt x="2660" y="1009"/>
                    <a:pt x="2676" y="990"/>
                  </a:cubicBezTo>
                  <a:close/>
                  <a:moveTo>
                    <a:pt x="3463" y="1012"/>
                  </a:moveTo>
                  <a:cubicBezTo>
                    <a:pt x="3460" y="1034"/>
                    <a:pt x="3456" y="1059"/>
                    <a:pt x="3460" y="1084"/>
                  </a:cubicBezTo>
                  <a:cubicBezTo>
                    <a:pt x="3461" y="1084"/>
                    <a:pt x="3462" y="1085"/>
                    <a:pt x="3463" y="1085"/>
                  </a:cubicBezTo>
                  <a:cubicBezTo>
                    <a:pt x="3477" y="1085"/>
                    <a:pt x="3485" y="1056"/>
                    <a:pt x="3485" y="1056"/>
                  </a:cubicBezTo>
                  <a:cubicBezTo>
                    <a:pt x="3485" y="1056"/>
                    <a:pt x="3494" y="1021"/>
                    <a:pt x="3478" y="1015"/>
                  </a:cubicBezTo>
                  <a:lnTo>
                    <a:pt x="3463" y="1012"/>
                  </a:lnTo>
                  <a:close/>
                  <a:moveTo>
                    <a:pt x="3154" y="1012"/>
                  </a:moveTo>
                  <a:cubicBezTo>
                    <a:pt x="3166" y="1012"/>
                    <a:pt x="3163" y="1046"/>
                    <a:pt x="3134" y="1096"/>
                  </a:cubicBezTo>
                  <a:lnTo>
                    <a:pt x="3102" y="1087"/>
                  </a:lnTo>
                  <a:cubicBezTo>
                    <a:pt x="3114" y="1054"/>
                    <a:pt x="3123" y="1021"/>
                    <a:pt x="3138" y="1021"/>
                  </a:cubicBezTo>
                  <a:cubicBezTo>
                    <a:pt x="3139" y="1021"/>
                    <a:pt x="3139" y="1021"/>
                    <a:pt x="3140" y="1021"/>
                  </a:cubicBezTo>
                  <a:cubicBezTo>
                    <a:pt x="3146" y="1015"/>
                    <a:pt x="3150" y="1012"/>
                    <a:pt x="3154" y="1012"/>
                  </a:cubicBezTo>
                  <a:close/>
                  <a:moveTo>
                    <a:pt x="3262" y="1062"/>
                  </a:moveTo>
                  <a:lnTo>
                    <a:pt x="3278" y="1065"/>
                  </a:lnTo>
                  <a:cubicBezTo>
                    <a:pt x="3294" y="1071"/>
                    <a:pt x="3294" y="1071"/>
                    <a:pt x="3284" y="1106"/>
                  </a:cubicBezTo>
                  <a:lnTo>
                    <a:pt x="3268" y="1100"/>
                  </a:lnTo>
                  <a:lnTo>
                    <a:pt x="3262" y="1062"/>
                  </a:lnTo>
                  <a:close/>
                  <a:moveTo>
                    <a:pt x="2968" y="1193"/>
                  </a:moveTo>
                  <a:cubicBezTo>
                    <a:pt x="2969" y="1193"/>
                    <a:pt x="2970" y="1193"/>
                    <a:pt x="2971" y="1194"/>
                  </a:cubicBezTo>
                  <a:lnTo>
                    <a:pt x="2961" y="1228"/>
                  </a:lnTo>
                  <a:cubicBezTo>
                    <a:pt x="2960" y="1228"/>
                    <a:pt x="2960" y="1228"/>
                    <a:pt x="2959" y="1228"/>
                  </a:cubicBezTo>
                  <a:cubicBezTo>
                    <a:pt x="2949" y="1228"/>
                    <a:pt x="2937" y="1236"/>
                    <a:pt x="2931" y="1236"/>
                  </a:cubicBezTo>
                  <a:cubicBezTo>
                    <a:pt x="2926" y="1236"/>
                    <a:pt x="2925" y="1232"/>
                    <a:pt x="2930" y="1219"/>
                  </a:cubicBezTo>
                  <a:cubicBezTo>
                    <a:pt x="2915" y="1216"/>
                    <a:pt x="2950" y="1193"/>
                    <a:pt x="2968" y="1193"/>
                  </a:cubicBezTo>
                  <a:close/>
                  <a:moveTo>
                    <a:pt x="3512" y="1250"/>
                  </a:moveTo>
                  <a:cubicBezTo>
                    <a:pt x="3513" y="1250"/>
                    <a:pt x="3513" y="1250"/>
                    <a:pt x="3513" y="1250"/>
                  </a:cubicBezTo>
                  <a:cubicBezTo>
                    <a:pt x="3529" y="1256"/>
                    <a:pt x="3544" y="1259"/>
                    <a:pt x="3532" y="1294"/>
                  </a:cubicBezTo>
                  <a:cubicBezTo>
                    <a:pt x="3532" y="1294"/>
                    <a:pt x="3523" y="1325"/>
                    <a:pt x="3509" y="1325"/>
                  </a:cubicBezTo>
                  <a:cubicBezTo>
                    <a:pt x="3508" y="1325"/>
                    <a:pt x="3507" y="1325"/>
                    <a:pt x="3507" y="1325"/>
                  </a:cubicBezTo>
                  <a:cubicBezTo>
                    <a:pt x="3491" y="1319"/>
                    <a:pt x="3485" y="1281"/>
                    <a:pt x="3485" y="1281"/>
                  </a:cubicBezTo>
                  <a:lnTo>
                    <a:pt x="3488" y="1281"/>
                  </a:lnTo>
                  <a:cubicBezTo>
                    <a:pt x="3496" y="1252"/>
                    <a:pt x="3508" y="1250"/>
                    <a:pt x="3512" y="1250"/>
                  </a:cubicBezTo>
                  <a:close/>
                  <a:moveTo>
                    <a:pt x="3786" y="1336"/>
                  </a:moveTo>
                  <a:cubicBezTo>
                    <a:pt x="3790" y="1336"/>
                    <a:pt x="3797" y="1338"/>
                    <a:pt x="3807" y="1341"/>
                  </a:cubicBezTo>
                  <a:cubicBezTo>
                    <a:pt x="3823" y="1347"/>
                    <a:pt x="3811" y="1382"/>
                    <a:pt x="3811" y="1382"/>
                  </a:cubicBezTo>
                  <a:cubicBezTo>
                    <a:pt x="3808" y="1392"/>
                    <a:pt x="3805" y="1395"/>
                    <a:pt x="3803" y="1395"/>
                  </a:cubicBezTo>
                  <a:cubicBezTo>
                    <a:pt x="3797" y="1395"/>
                    <a:pt x="3790" y="1374"/>
                    <a:pt x="3779" y="1372"/>
                  </a:cubicBezTo>
                  <a:cubicBezTo>
                    <a:pt x="3777" y="1345"/>
                    <a:pt x="3776" y="1336"/>
                    <a:pt x="3786" y="1336"/>
                  </a:cubicBezTo>
                  <a:close/>
                  <a:moveTo>
                    <a:pt x="4086" y="1330"/>
                  </a:moveTo>
                  <a:cubicBezTo>
                    <a:pt x="4092" y="1330"/>
                    <a:pt x="4098" y="1349"/>
                    <a:pt x="4096" y="1394"/>
                  </a:cubicBezTo>
                  <a:cubicBezTo>
                    <a:pt x="4089" y="1418"/>
                    <a:pt x="4087" y="1426"/>
                    <a:pt x="4081" y="1426"/>
                  </a:cubicBezTo>
                  <a:cubicBezTo>
                    <a:pt x="4079" y="1426"/>
                    <a:pt x="4075" y="1424"/>
                    <a:pt x="4071" y="1422"/>
                  </a:cubicBezTo>
                  <a:cubicBezTo>
                    <a:pt x="4068" y="1400"/>
                    <a:pt x="4068" y="1375"/>
                    <a:pt x="4074" y="1350"/>
                  </a:cubicBezTo>
                  <a:cubicBezTo>
                    <a:pt x="4077" y="1337"/>
                    <a:pt x="4082" y="1330"/>
                    <a:pt x="4086" y="1330"/>
                  </a:cubicBezTo>
                  <a:close/>
                  <a:moveTo>
                    <a:pt x="4199" y="1388"/>
                  </a:moveTo>
                  <a:lnTo>
                    <a:pt x="4215" y="1394"/>
                  </a:lnTo>
                  <a:cubicBezTo>
                    <a:pt x="4206" y="1426"/>
                    <a:pt x="4195" y="1458"/>
                    <a:pt x="4181" y="1458"/>
                  </a:cubicBezTo>
                  <a:cubicBezTo>
                    <a:pt x="4180" y="1458"/>
                    <a:pt x="4179" y="1457"/>
                    <a:pt x="4177" y="1457"/>
                  </a:cubicBezTo>
                  <a:lnTo>
                    <a:pt x="4174" y="1419"/>
                  </a:lnTo>
                  <a:lnTo>
                    <a:pt x="4199" y="1388"/>
                  </a:lnTo>
                  <a:close/>
                  <a:moveTo>
                    <a:pt x="5901" y="1692"/>
                  </a:moveTo>
                  <a:lnTo>
                    <a:pt x="5917" y="1698"/>
                  </a:lnTo>
                  <a:cubicBezTo>
                    <a:pt x="5908" y="1730"/>
                    <a:pt x="5899" y="1762"/>
                    <a:pt x="5886" y="1762"/>
                  </a:cubicBezTo>
                  <a:cubicBezTo>
                    <a:pt x="5885" y="1762"/>
                    <a:pt x="5883" y="1761"/>
                    <a:pt x="5882" y="1761"/>
                  </a:cubicBezTo>
                  <a:lnTo>
                    <a:pt x="5866" y="1758"/>
                  </a:lnTo>
                  <a:cubicBezTo>
                    <a:pt x="5873" y="1733"/>
                    <a:pt x="5885" y="1711"/>
                    <a:pt x="5901" y="1692"/>
                  </a:cubicBezTo>
                  <a:close/>
                  <a:moveTo>
                    <a:pt x="5186" y="1770"/>
                  </a:moveTo>
                  <a:lnTo>
                    <a:pt x="5202" y="1776"/>
                  </a:lnTo>
                  <a:cubicBezTo>
                    <a:pt x="5190" y="1808"/>
                    <a:pt x="5182" y="1840"/>
                    <a:pt x="5168" y="1840"/>
                  </a:cubicBezTo>
                  <a:cubicBezTo>
                    <a:pt x="5167" y="1840"/>
                    <a:pt x="5166" y="1840"/>
                    <a:pt x="5164" y="1839"/>
                  </a:cubicBezTo>
                  <a:lnTo>
                    <a:pt x="5161" y="1802"/>
                  </a:lnTo>
                  <a:lnTo>
                    <a:pt x="5186" y="1770"/>
                  </a:lnTo>
                  <a:close/>
                  <a:moveTo>
                    <a:pt x="5569" y="1852"/>
                  </a:moveTo>
                  <a:cubicBezTo>
                    <a:pt x="5584" y="1858"/>
                    <a:pt x="5584" y="1858"/>
                    <a:pt x="5572" y="1892"/>
                  </a:cubicBezTo>
                  <a:cubicBezTo>
                    <a:pt x="5566" y="1914"/>
                    <a:pt x="5553" y="1936"/>
                    <a:pt x="5537" y="1955"/>
                  </a:cubicBezTo>
                  <a:cubicBezTo>
                    <a:pt x="5522" y="1949"/>
                    <a:pt x="5556" y="1886"/>
                    <a:pt x="5569" y="1852"/>
                  </a:cubicBezTo>
                  <a:close/>
                  <a:moveTo>
                    <a:pt x="6042" y="1961"/>
                  </a:moveTo>
                  <a:lnTo>
                    <a:pt x="6058" y="1968"/>
                  </a:lnTo>
                  <a:cubicBezTo>
                    <a:pt x="6049" y="1999"/>
                    <a:pt x="6040" y="2031"/>
                    <a:pt x="6027" y="2031"/>
                  </a:cubicBezTo>
                  <a:cubicBezTo>
                    <a:pt x="6026" y="2031"/>
                    <a:pt x="6024" y="2031"/>
                    <a:pt x="6023" y="2030"/>
                  </a:cubicBezTo>
                  <a:lnTo>
                    <a:pt x="6017" y="1993"/>
                  </a:lnTo>
                  <a:lnTo>
                    <a:pt x="6042" y="1961"/>
                  </a:lnTo>
                  <a:close/>
                  <a:moveTo>
                    <a:pt x="3510" y="1999"/>
                  </a:moveTo>
                  <a:cubicBezTo>
                    <a:pt x="3494" y="2018"/>
                    <a:pt x="3482" y="2040"/>
                    <a:pt x="3475" y="2065"/>
                  </a:cubicBezTo>
                  <a:cubicBezTo>
                    <a:pt x="3470" y="2080"/>
                    <a:pt x="3470" y="2089"/>
                    <a:pt x="3475" y="2089"/>
                  </a:cubicBezTo>
                  <a:cubicBezTo>
                    <a:pt x="3481" y="2089"/>
                    <a:pt x="3495" y="2075"/>
                    <a:pt x="3516" y="2040"/>
                  </a:cubicBezTo>
                  <a:cubicBezTo>
                    <a:pt x="3525" y="2005"/>
                    <a:pt x="3525" y="2005"/>
                    <a:pt x="3510" y="1999"/>
                  </a:cubicBezTo>
                  <a:close/>
                  <a:moveTo>
                    <a:pt x="7122" y="2299"/>
                  </a:moveTo>
                  <a:cubicBezTo>
                    <a:pt x="7123" y="2299"/>
                    <a:pt x="7125" y="2299"/>
                    <a:pt x="7126" y="2300"/>
                  </a:cubicBezTo>
                  <a:cubicBezTo>
                    <a:pt x="7158" y="2309"/>
                    <a:pt x="7158" y="2309"/>
                    <a:pt x="7148" y="2344"/>
                  </a:cubicBezTo>
                  <a:cubicBezTo>
                    <a:pt x="7143" y="2363"/>
                    <a:pt x="7131" y="2369"/>
                    <a:pt x="7118" y="2369"/>
                  </a:cubicBezTo>
                  <a:cubicBezTo>
                    <a:pt x="7108" y="2369"/>
                    <a:pt x="7099" y="2365"/>
                    <a:pt x="7092" y="2363"/>
                  </a:cubicBezTo>
                  <a:cubicBezTo>
                    <a:pt x="7086" y="2328"/>
                    <a:pt x="7106" y="2299"/>
                    <a:pt x="7122" y="2299"/>
                  </a:cubicBezTo>
                  <a:close/>
                  <a:moveTo>
                    <a:pt x="7772" y="2463"/>
                  </a:moveTo>
                  <a:lnTo>
                    <a:pt x="7787" y="2466"/>
                  </a:lnTo>
                  <a:cubicBezTo>
                    <a:pt x="7778" y="2499"/>
                    <a:pt x="7769" y="2532"/>
                    <a:pt x="7755" y="2532"/>
                  </a:cubicBezTo>
                  <a:cubicBezTo>
                    <a:pt x="7754" y="2532"/>
                    <a:pt x="7754" y="2532"/>
                    <a:pt x="7753" y="2532"/>
                  </a:cubicBezTo>
                  <a:lnTo>
                    <a:pt x="7737" y="2525"/>
                  </a:lnTo>
                  <a:cubicBezTo>
                    <a:pt x="7744" y="2504"/>
                    <a:pt x="7756" y="2482"/>
                    <a:pt x="7772" y="2463"/>
                  </a:cubicBezTo>
                  <a:close/>
                  <a:moveTo>
                    <a:pt x="9132" y="2660"/>
                  </a:moveTo>
                  <a:cubicBezTo>
                    <a:pt x="9134" y="2660"/>
                    <a:pt x="9135" y="2660"/>
                    <a:pt x="9135" y="2660"/>
                  </a:cubicBezTo>
                  <a:cubicBezTo>
                    <a:pt x="9151" y="2666"/>
                    <a:pt x="9151" y="2666"/>
                    <a:pt x="9141" y="2701"/>
                  </a:cubicBezTo>
                  <a:cubicBezTo>
                    <a:pt x="9141" y="2701"/>
                    <a:pt x="9133" y="2729"/>
                    <a:pt x="9118" y="2729"/>
                  </a:cubicBezTo>
                  <a:cubicBezTo>
                    <a:pt x="9118" y="2729"/>
                    <a:pt x="9117" y="2729"/>
                    <a:pt x="9116" y="2729"/>
                  </a:cubicBezTo>
                  <a:lnTo>
                    <a:pt x="9110" y="2688"/>
                  </a:lnTo>
                  <a:cubicBezTo>
                    <a:pt x="9117" y="2663"/>
                    <a:pt x="9127" y="2660"/>
                    <a:pt x="9132" y="2660"/>
                  </a:cubicBezTo>
                  <a:close/>
                  <a:moveTo>
                    <a:pt x="9332" y="2685"/>
                  </a:moveTo>
                  <a:lnTo>
                    <a:pt x="9348" y="2688"/>
                  </a:lnTo>
                  <a:cubicBezTo>
                    <a:pt x="9337" y="2720"/>
                    <a:pt x="9328" y="2752"/>
                    <a:pt x="9314" y="2752"/>
                  </a:cubicBezTo>
                  <a:cubicBezTo>
                    <a:pt x="9313" y="2752"/>
                    <a:pt x="9312" y="2752"/>
                    <a:pt x="9310" y="2751"/>
                  </a:cubicBezTo>
                  <a:lnTo>
                    <a:pt x="9304" y="2713"/>
                  </a:lnTo>
                  <a:lnTo>
                    <a:pt x="9332" y="2685"/>
                  </a:lnTo>
                  <a:close/>
                  <a:moveTo>
                    <a:pt x="9396" y="2939"/>
                  </a:moveTo>
                  <a:cubicBezTo>
                    <a:pt x="9403" y="2939"/>
                    <a:pt x="9405" y="2948"/>
                    <a:pt x="9398" y="2967"/>
                  </a:cubicBezTo>
                  <a:cubicBezTo>
                    <a:pt x="9392" y="2992"/>
                    <a:pt x="9390" y="2999"/>
                    <a:pt x="9384" y="2999"/>
                  </a:cubicBezTo>
                  <a:cubicBezTo>
                    <a:pt x="9381" y="2999"/>
                    <a:pt x="9378" y="2997"/>
                    <a:pt x="9373" y="2996"/>
                  </a:cubicBezTo>
                  <a:cubicBezTo>
                    <a:pt x="9342" y="2986"/>
                    <a:pt x="9342" y="2986"/>
                    <a:pt x="9367" y="2958"/>
                  </a:cubicBezTo>
                  <a:lnTo>
                    <a:pt x="9370" y="2958"/>
                  </a:lnTo>
                  <a:cubicBezTo>
                    <a:pt x="9381" y="2945"/>
                    <a:pt x="9391" y="2939"/>
                    <a:pt x="9396" y="2939"/>
                  </a:cubicBezTo>
                  <a:close/>
                  <a:moveTo>
                    <a:pt x="9477" y="2992"/>
                  </a:moveTo>
                  <a:lnTo>
                    <a:pt x="9492" y="2996"/>
                  </a:lnTo>
                  <a:cubicBezTo>
                    <a:pt x="9508" y="3002"/>
                    <a:pt x="9508" y="3002"/>
                    <a:pt x="9498" y="3036"/>
                  </a:cubicBezTo>
                  <a:lnTo>
                    <a:pt x="9483" y="3030"/>
                  </a:lnTo>
                  <a:lnTo>
                    <a:pt x="9477" y="2992"/>
                  </a:lnTo>
                  <a:close/>
                  <a:moveTo>
                    <a:pt x="9633" y="3039"/>
                  </a:moveTo>
                  <a:lnTo>
                    <a:pt x="9649" y="3046"/>
                  </a:lnTo>
                  <a:cubicBezTo>
                    <a:pt x="9665" y="3049"/>
                    <a:pt x="9665" y="3049"/>
                    <a:pt x="9652" y="3083"/>
                  </a:cubicBezTo>
                  <a:lnTo>
                    <a:pt x="9636" y="3080"/>
                  </a:lnTo>
                  <a:lnTo>
                    <a:pt x="9633" y="3039"/>
                  </a:lnTo>
                  <a:close/>
                  <a:moveTo>
                    <a:pt x="9809" y="3021"/>
                  </a:moveTo>
                  <a:lnTo>
                    <a:pt x="9824" y="3024"/>
                  </a:lnTo>
                  <a:cubicBezTo>
                    <a:pt x="9837" y="3030"/>
                    <a:pt x="9828" y="3064"/>
                    <a:pt x="9828" y="3064"/>
                  </a:cubicBezTo>
                  <a:cubicBezTo>
                    <a:pt x="9828" y="3064"/>
                    <a:pt x="9820" y="3093"/>
                    <a:pt x="9806" y="3093"/>
                  </a:cubicBezTo>
                  <a:cubicBezTo>
                    <a:pt x="9805" y="3093"/>
                    <a:pt x="9804" y="3093"/>
                    <a:pt x="9802" y="3093"/>
                  </a:cubicBezTo>
                  <a:cubicBezTo>
                    <a:pt x="9799" y="3068"/>
                    <a:pt x="9802" y="3043"/>
                    <a:pt x="9806" y="3021"/>
                  </a:cubicBezTo>
                  <a:close/>
                  <a:moveTo>
                    <a:pt x="9597" y="3088"/>
                  </a:moveTo>
                  <a:cubicBezTo>
                    <a:pt x="9595" y="3088"/>
                    <a:pt x="9591" y="3091"/>
                    <a:pt x="9583" y="3099"/>
                  </a:cubicBezTo>
                  <a:cubicBezTo>
                    <a:pt x="9584" y="3099"/>
                    <a:pt x="9586" y="3100"/>
                    <a:pt x="9587" y="3100"/>
                  </a:cubicBezTo>
                  <a:cubicBezTo>
                    <a:pt x="9596" y="3100"/>
                    <a:pt x="9601" y="3088"/>
                    <a:pt x="9597" y="3088"/>
                  </a:cubicBezTo>
                  <a:close/>
                  <a:moveTo>
                    <a:pt x="9406" y="3126"/>
                  </a:moveTo>
                  <a:cubicBezTo>
                    <a:pt x="9402" y="3134"/>
                    <a:pt x="9399" y="3143"/>
                    <a:pt x="9395" y="3155"/>
                  </a:cubicBezTo>
                  <a:cubicBezTo>
                    <a:pt x="9396" y="3159"/>
                    <a:pt x="9396" y="3163"/>
                    <a:pt x="9396" y="3166"/>
                  </a:cubicBezTo>
                  <a:lnTo>
                    <a:pt x="9396" y="3166"/>
                  </a:lnTo>
                  <a:cubicBezTo>
                    <a:pt x="9398" y="3157"/>
                    <a:pt x="9400" y="3144"/>
                    <a:pt x="9406" y="3126"/>
                  </a:cubicBezTo>
                  <a:close/>
                  <a:moveTo>
                    <a:pt x="9396" y="3166"/>
                  </a:moveTo>
                  <a:cubicBezTo>
                    <a:pt x="9395" y="3175"/>
                    <a:pt x="9395" y="3179"/>
                    <a:pt x="9396" y="3179"/>
                  </a:cubicBezTo>
                  <a:cubicBezTo>
                    <a:pt x="9396" y="3179"/>
                    <a:pt x="9397" y="3175"/>
                    <a:pt x="9396" y="3166"/>
                  </a:cubicBezTo>
                  <a:close/>
                  <a:moveTo>
                    <a:pt x="10457" y="3205"/>
                  </a:moveTo>
                  <a:cubicBezTo>
                    <a:pt x="10460" y="3205"/>
                    <a:pt x="10460" y="3210"/>
                    <a:pt x="10457" y="3221"/>
                  </a:cubicBezTo>
                  <a:cubicBezTo>
                    <a:pt x="10451" y="3243"/>
                    <a:pt x="10439" y="3265"/>
                    <a:pt x="10423" y="3284"/>
                  </a:cubicBezTo>
                  <a:cubicBezTo>
                    <a:pt x="10423" y="3284"/>
                    <a:pt x="10412" y="3297"/>
                    <a:pt x="10408" y="3297"/>
                  </a:cubicBezTo>
                  <a:cubicBezTo>
                    <a:pt x="10405" y="3297"/>
                    <a:pt x="10404" y="3293"/>
                    <a:pt x="10407" y="3281"/>
                  </a:cubicBezTo>
                  <a:lnTo>
                    <a:pt x="10417" y="3246"/>
                  </a:lnTo>
                  <a:cubicBezTo>
                    <a:pt x="10434" y="3225"/>
                    <a:pt x="10450" y="3205"/>
                    <a:pt x="10457" y="3205"/>
                  </a:cubicBezTo>
                  <a:close/>
                  <a:moveTo>
                    <a:pt x="11009" y="3243"/>
                  </a:moveTo>
                  <a:cubicBezTo>
                    <a:pt x="11025" y="3246"/>
                    <a:pt x="11025" y="3246"/>
                    <a:pt x="11015" y="3281"/>
                  </a:cubicBezTo>
                  <a:cubicBezTo>
                    <a:pt x="11007" y="3312"/>
                    <a:pt x="10985" y="3341"/>
                    <a:pt x="10969" y="3341"/>
                  </a:cubicBezTo>
                  <a:cubicBezTo>
                    <a:pt x="10968" y="3341"/>
                    <a:pt x="10966" y="3341"/>
                    <a:pt x="10965" y="3340"/>
                  </a:cubicBezTo>
                  <a:cubicBezTo>
                    <a:pt x="10949" y="3337"/>
                    <a:pt x="10968" y="3268"/>
                    <a:pt x="11009" y="3243"/>
                  </a:cubicBezTo>
                  <a:close/>
                  <a:moveTo>
                    <a:pt x="13216" y="3860"/>
                  </a:moveTo>
                  <a:cubicBezTo>
                    <a:pt x="13227" y="3860"/>
                    <a:pt x="13207" y="3908"/>
                    <a:pt x="13168" y="3951"/>
                  </a:cubicBezTo>
                  <a:cubicBezTo>
                    <a:pt x="13151" y="3982"/>
                    <a:pt x="13143" y="3998"/>
                    <a:pt x="13140" y="3998"/>
                  </a:cubicBezTo>
                  <a:cubicBezTo>
                    <a:pt x="13138" y="3998"/>
                    <a:pt x="13143" y="3980"/>
                    <a:pt x="13152" y="3945"/>
                  </a:cubicBezTo>
                  <a:cubicBezTo>
                    <a:pt x="13164" y="3913"/>
                    <a:pt x="13173" y="3882"/>
                    <a:pt x="13186" y="3882"/>
                  </a:cubicBezTo>
                  <a:cubicBezTo>
                    <a:pt x="13188" y="3882"/>
                    <a:pt x="13189" y="3882"/>
                    <a:pt x="13190" y="3882"/>
                  </a:cubicBezTo>
                  <a:cubicBezTo>
                    <a:pt x="13204" y="3866"/>
                    <a:pt x="13212" y="3860"/>
                    <a:pt x="13216" y="3860"/>
                  </a:cubicBezTo>
                  <a:close/>
                  <a:moveTo>
                    <a:pt x="278" y="1"/>
                  </a:moveTo>
                  <a:cubicBezTo>
                    <a:pt x="275" y="1"/>
                    <a:pt x="266" y="17"/>
                    <a:pt x="247" y="50"/>
                  </a:cubicBezTo>
                  <a:cubicBezTo>
                    <a:pt x="236" y="62"/>
                    <a:pt x="230" y="69"/>
                    <a:pt x="225" y="69"/>
                  </a:cubicBezTo>
                  <a:cubicBezTo>
                    <a:pt x="218" y="69"/>
                    <a:pt x="213" y="58"/>
                    <a:pt x="200" y="34"/>
                  </a:cubicBezTo>
                  <a:cubicBezTo>
                    <a:pt x="199" y="14"/>
                    <a:pt x="198" y="5"/>
                    <a:pt x="193" y="5"/>
                  </a:cubicBezTo>
                  <a:cubicBezTo>
                    <a:pt x="189" y="5"/>
                    <a:pt x="182" y="12"/>
                    <a:pt x="169" y="25"/>
                  </a:cubicBezTo>
                  <a:cubicBezTo>
                    <a:pt x="150" y="94"/>
                    <a:pt x="141" y="128"/>
                    <a:pt x="157" y="131"/>
                  </a:cubicBezTo>
                  <a:cubicBezTo>
                    <a:pt x="169" y="138"/>
                    <a:pt x="169" y="138"/>
                    <a:pt x="160" y="172"/>
                  </a:cubicBezTo>
                  <a:lnTo>
                    <a:pt x="128" y="163"/>
                  </a:lnTo>
                  <a:cubicBezTo>
                    <a:pt x="122" y="160"/>
                    <a:pt x="116" y="158"/>
                    <a:pt x="109" y="158"/>
                  </a:cubicBezTo>
                  <a:cubicBezTo>
                    <a:pt x="97" y="158"/>
                    <a:pt x="81" y="163"/>
                    <a:pt x="56" y="178"/>
                  </a:cubicBezTo>
                  <a:cubicBezTo>
                    <a:pt x="21" y="200"/>
                    <a:pt x="0" y="252"/>
                    <a:pt x="23" y="252"/>
                  </a:cubicBezTo>
                  <a:cubicBezTo>
                    <a:pt x="27" y="252"/>
                    <a:pt x="31" y="250"/>
                    <a:pt x="37" y="247"/>
                  </a:cubicBezTo>
                  <a:lnTo>
                    <a:pt x="41" y="285"/>
                  </a:lnTo>
                  <a:cubicBezTo>
                    <a:pt x="26" y="339"/>
                    <a:pt x="27" y="367"/>
                    <a:pt x="35" y="367"/>
                  </a:cubicBezTo>
                  <a:cubicBezTo>
                    <a:pt x="43" y="367"/>
                    <a:pt x="57" y="344"/>
                    <a:pt x="72" y="294"/>
                  </a:cubicBezTo>
                  <a:cubicBezTo>
                    <a:pt x="89" y="238"/>
                    <a:pt x="97" y="213"/>
                    <a:pt x="99" y="213"/>
                  </a:cubicBezTo>
                  <a:lnTo>
                    <a:pt x="99" y="213"/>
                  </a:lnTo>
                  <a:cubicBezTo>
                    <a:pt x="101" y="213"/>
                    <a:pt x="100" y="231"/>
                    <a:pt x="97" y="266"/>
                  </a:cubicBezTo>
                  <a:cubicBezTo>
                    <a:pt x="78" y="335"/>
                    <a:pt x="94" y="338"/>
                    <a:pt x="110" y="344"/>
                  </a:cubicBezTo>
                  <a:cubicBezTo>
                    <a:pt x="125" y="347"/>
                    <a:pt x="125" y="347"/>
                    <a:pt x="116" y="382"/>
                  </a:cubicBezTo>
                  <a:cubicBezTo>
                    <a:pt x="103" y="416"/>
                    <a:pt x="110" y="457"/>
                    <a:pt x="125" y="460"/>
                  </a:cubicBezTo>
                  <a:cubicBezTo>
                    <a:pt x="130" y="462"/>
                    <a:pt x="133" y="463"/>
                    <a:pt x="136" y="463"/>
                  </a:cubicBezTo>
                  <a:cubicBezTo>
                    <a:pt x="142" y="463"/>
                    <a:pt x="144" y="456"/>
                    <a:pt x="150" y="432"/>
                  </a:cubicBezTo>
                  <a:cubicBezTo>
                    <a:pt x="148" y="416"/>
                    <a:pt x="151" y="408"/>
                    <a:pt x="156" y="408"/>
                  </a:cubicBezTo>
                  <a:cubicBezTo>
                    <a:pt x="163" y="408"/>
                    <a:pt x="174" y="430"/>
                    <a:pt x="172" y="476"/>
                  </a:cubicBezTo>
                  <a:cubicBezTo>
                    <a:pt x="174" y="492"/>
                    <a:pt x="174" y="501"/>
                    <a:pt x="176" y="501"/>
                  </a:cubicBezTo>
                  <a:cubicBezTo>
                    <a:pt x="179" y="501"/>
                    <a:pt x="185" y="484"/>
                    <a:pt x="197" y="445"/>
                  </a:cubicBezTo>
                  <a:cubicBezTo>
                    <a:pt x="206" y="414"/>
                    <a:pt x="217" y="399"/>
                    <a:pt x="226" y="399"/>
                  </a:cubicBezTo>
                  <a:cubicBezTo>
                    <a:pt x="237" y="399"/>
                    <a:pt x="246" y="421"/>
                    <a:pt x="244" y="460"/>
                  </a:cubicBezTo>
                  <a:lnTo>
                    <a:pt x="276" y="470"/>
                  </a:lnTo>
                  <a:cubicBezTo>
                    <a:pt x="277" y="470"/>
                    <a:pt x="278" y="470"/>
                    <a:pt x="279" y="470"/>
                  </a:cubicBezTo>
                  <a:cubicBezTo>
                    <a:pt x="293" y="470"/>
                    <a:pt x="301" y="439"/>
                    <a:pt x="310" y="407"/>
                  </a:cubicBezTo>
                  <a:cubicBezTo>
                    <a:pt x="323" y="367"/>
                    <a:pt x="328" y="351"/>
                    <a:pt x="331" y="351"/>
                  </a:cubicBezTo>
                  <a:cubicBezTo>
                    <a:pt x="333" y="351"/>
                    <a:pt x="334" y="360"/>
                    <a:pt x="335" y="376"/>
                  </a:cubicBezTo>
                  <a:cubicBezTo>
                    <a:pt x="338" y="401"/>
                    <a:pt x="338" y="426"/>
                    <a:pt x="332" y="451"/>
                  </a:cubicBezTo>
                  <a:cubicBezTo>
                    <a:pt x="320" y="485"/>
                    <a:pt x="335" y="488"/>
                    <a:pt x="351" y="495"/>
                  </a:cubicBezTo>
                  <a:cubicBezTo>
                    <a:pt x="357" y="496"/>
                    <a:pt x="366" y="498"/>
                    <a:pt x="375" y="498"/>
                  </a:cubicBezTo>
                  <a:cubicBezTo>
                    <a:pt x="388" y="498"/>
                    <a:pt x="402" y="493"/>
                    <a:pt x="407" y="473"/>
                  </a:cubicBezTo>
                  <a:lnTo>
                    <a:pt x="407" y="473"/>
                  </a:lnTo>
                  <a:lnTo>
                    <a:pt x="398" y="507"/>
                  </a:lnTo>
                  <a:cubicBezTo>
                    <a:pt x="408" y="512"/>
                    <a:pt x="408" y="529"/>
                    <a:pt x="409" y="529"/>
                  </a:cubicBezTo>
                  <a:cubicBezTo>
                    <a:pt x="409" y="529"/>
                    <a:pt x="411" y="525"/>
                    <a:pt x="414" y="514"/>
                  </a:cubicBezTo>
                  <a:cubicBezTo>
                    <a:pt x="414" y="514"/>
                    <a:pt x="429" y="517"/>
                    <a:pt x="451" y="561"/>
                  </a:cubicBezTo>
                  <a:cubicBezTo>
                    <a:pt x="456" y="571"/>
                    <a:pt x="464" y="576"/>
                    <a:pt x="472" y="576"/>
                  </a:cubicBezTo>
                  <a:cubicBezTo>
                    <a:pt x="498" y="576"/>
                    <a:pt x="532" y="531"/>
                    <a:pt x="511" y="470"/>
                  </a:cubicBezTo>
                  <a:cubicBezTo>
                    <a:pt x="504" y="467"/>
                    <a:pt x="500" y="465"/>
                    <a:pt x="500" y="465"/>
                  </a:cubicBezTo>
                  <a:lnTo>
                    <a:pt x="500" y="465"/>
                  </a:lnTo>
                  <a:cubicBezTo>
                    <a:pt x="501" y="465"/>
                    <a:pt x="509" y="468"/>
                    <a:pt x="526" y="473"/>
                  </a:cubicBezTo>
                  <a:cubicBezTo>
                    <a:pt x="528" y="473"/>
                    <a:pt x="529" y="474"/>
                    <a:pt x="530" y="474"/>
                  </a:cubicBezTo>
                  <a:cubicBezTo>
                    <a:pt x="544" y="474"/>
                    <a:pt x="555" y="445"/>
                    <a:pt x="555" y="445"/>
                  </a:cubicBezTo>
                  <a:cubicBezTo>
                    <a:pt x="561" y="422"/>
                    <a:pt x="570" y="416"/>
                    <a:pt x="579" y="416"/>
                  </a:cubicBezTo>
                  <a:cubicBezTo>
                    <a:pt x="584" y="416"/>
                    <a:pt x="590" y="417"/>
                    <a:pt x="595" y="420"/>
                  </a:cubicBezTo>
                  <a:cubicBezTo>
                    <a:pt x="595" y="420"/>
                    <a:pt x="583" y="454"/>
                    <a:pt x="573" y="488"/>
                  </a:cubicBezTo>
                  <a:cubicBezTo>
                    <a:pt x="545" y="548"/>
                    <a:pt x="542" y="587"/>
                    <a:pt x="554" y="587"/>
                  </a:cubicBezTo>
                  <a:cubicBezTo>
                    <a:pt x="562" y="587"/>
                    <a:pt x="577" y="570"/>
                    <a:pt x="595" y="532"/>
                  </a:cubicBezTo>
                  <a:lnTo>
                    <a:pt x="595" y="532"/>
                  </a:lnTo>
                  <a:cubicBezTo>
                    <a:pt x="593" y="542"/>
                    <a:pt x="589" y="554"/>
                    <a:pt x="586" y="567"/>
                  </a:cubicBezTo>
                  <a:cubicBezTo>
                    <a:pt x="579" y="586"/>
                    <a:pt x="581" y="596"/>
                    <a:pt x="591" y="596"/>
                  </a:cubicBezTo>
                  <a:cubicBezTo>
                    <a:pt x="599" y="596"/>
                    <a:pt x="612" y="590"/>
                    <a:pt x="630" y="579"/>
                  </a:cubicBezTo>
                  <a:cubicBezTo>
                    <a:pt x="631" y="580"/>
                    <a:pt x="631" y="580"/>
                    <a:pt x="632" y="580"/>
                  </a:cubicBezTo>
                  <a:cubicBezTo>
                    <a:pt x="649" y="580"/>
                    <a:pt x="684" y="521"/>
                    <a:pt x="692" y="488"/>
                  </a:cubicBezTo>
                  <a:cubicBezTo>
                    <a:pt x="700" y="459"/>
                    <a:pt x="713" y="457"/>
                    <a:pt x="716" y="457"/>
                  </a:cubicBezTo>
                  <a:cubicBezTo>
                    <a:pt x="717" y="457"/>
                    <a:pt x="718" y="457"/>
                    <a:pt x="718" y="457"/>
                  </a:cubicBezTo>
                  <a:cubicBezTo>
                    <a:pt x="733" y="463"/>
                    <a:pt x="733" y="463"/>
                    <a:pt x="724" y="498"/>
                  </a:cubicBezTo>
                  <a:cubicBezTo>
                    <a:pt x="712" y="535"/>
                    <a:pt x="716" y="555"/>
                    <a:pt x="727" y="555"/>
                  </a:cubicBezTo>
                  <a:cubicBezTo>
                    <a:pt x="738" y="555"/>
                    <a:pt x="754" y="541"/>
                    <a:pt x="771" y="510"/>
                  </a:cubicBezTo>
                  <a:lnTo>
                    <a:pt x="771" y="510"/>
                  </a:lnTo>
                  <a:lnTo>
                    <a:pt x="761" y="545"/>
                  </a:lnTo>
                  <a:cubicBezTo>
                    <a:pt x="750" y="575"/>
                    <a:pt x="754" y="610"/>
                    <a:pt x="813" y="610"/>
                  </a:cubicBezTo>
                  <a:cubicBezTo>
                    <a:pt x="822" y="610"/>
                    <a:pt x="832" y="609"/>
                    <a:pt x="843" y="608"/>
                  </a:cubicBezTo>
                  <a:cubicBezTo>
                    <a:pt x="906" y="630"/>
                    <a:pt x="953" y="642"/>
                    <a:pt x="940" y="677"/>
                  </a:cubicBezTo>
                  <a:cubicBezTo>
                    <a:pt x="938" y="684"/>
                    <a:pt x="940" y="688"/>
                    <a:pt x="946" y="688"/>
                  </a:cubicBezTo>
                  <a:cubicBezTo>
                    <a:pt x="966" y="688"/>
                    <a:pt x="1024" y="647"/>
                    <a:pt x="1065" y="601"/>
                  </a:cubicBezTo>
                  <a:lnTo>
                    <a:pt x="1065" y="601"/>
                  </a:lnTo>
                  <a:cubicBezTo>
                    <a:pt x="1053" y="636"/>
                    <a:pt x="1069" y="642"/>
                    <a:pt x="1100" y="651"/>
                  </a:cubicBezTo>
                  <a:cubicBezTo>
                    <a:pt x="1147" y="667"/>
                    <a:pt x="1147" y="667"/>
                    <a:pt x="1137" y="702"/>
                  </a:cubicBezTo>
                  <a:cubicBezTo>
                    <a:pt x="1118" y="733"/>
                    <a:pt x="1109" y="749"/>
                    <a:pt x="1111" y="749"/>
                  </a:cubicBezTo>
                  <a:cubicBezTo>
                    <a:pt x="1114" y="749"/>
                    <a:pt x="1127" y="734"/>
                    <a:pt x="1153" y="705"/>
                  </a:cubicBezTo>
                  <a:cubicBezTo>
                    <a:pt x="1164" y="684"/>
                    <a:pt x="1176" y="675"/>
                    <a:pt x="1186" y="675"/>
                  </a:cubicBezTo>
                  <a:cubicBezTo>
                    <a:pt x="1206" y="675"/>
                    <a:pt x="1218" y="712"/>
                    <a:pt x="1203" y="758"/>
                  </a:cubicBezTo>
                  <a:cubicBezTo>
                    <a:pt x="1194" y="792"/>
                    <a:pt x="1210" y="799"/>
                    <a:pt x="1241" y="808"/>
                  </a:cubicBezTo>
                  <a:cubicBezTo>
                    <a:pt x="1253" y="792"/>
                    <a:pt x="1268" y="787"/>
                    <a:pt x="1282" y="787"/>
                  </a:cubicBezTo>
                  <a:cubicBezTo>
                    <a:pt x="1297" y="787"/>
                    <a:pt x="1313" y="792"/>
                    <a:pt x="1329" y="799"/>
                  </a:cubicBezTo>
                  <a:cubicBezTo>
                    <a:pt x="1343" y="802"/>
                    <a:pt x="1353" y="805"/>
                    <a:pt x="1360" y="805"/>
                  </a:cubicBezTo>
                  <a:cubicBezTo>
                    <a:pt x="1377" y="805"/>
                    <a:pt x="1381" y="791"/>
                    <a:pt x="1394" y="742"/>
                  </a:cubicBezTo>
                  <a:cubicBezTo>
                    <a:pt x="1409" y="695"/>
                    <a:pt x="1421" y="683"/>
                    <a:pt x="1437" y="683"/>
                  </a:cubicBezTo>
                  <a:cubicBezTo>
                    <a:pt x="1445" y="683"/>
                    <a:pt x="1453" y="686"/>
                    <a:pt x="1463" y="689"/>
                  </a:cubicBezTo>
                  <a:cubicBezTo>
                    <a:pt x="1479" y="692"/>
                    <a:pt x="1495" y="698"/>
                    <a:pt x="1482" y="733"/>
                  </a:cubicBezTo>
                  <a:cubicBezTo>
                    <a:pt x="1482" y="733"/>
                    <a:pt x="1488" y="771"/>
                    <a:pt x="1504" y="777"/>
                  </a:cubicBezTo>
                  <a:cubicBezTo>
                    <a:pt x="1520" y="783"/>
                    <a:pt x="1535" y="786"/>
                    <a:pt x="1526" y="821"/>
                  </a:cubicBezTo>
                  <a:cubicBezTo>
                    <a:pt x="1526" y="843"/>
                    <a:pt x="1542" y="861"/>
                    <a:pt x="1561" y="871"/>
                  </a:cubicBezTo>
                  <a:cubicBezTo>
                    <a:pt x="1592" y="880"/>
                    <a:pt x="1623" y="890"/>
                    <a:pt x="1614" y="924"/>
                  </a:cubicBezTo>
                  <a:cubicBezTo>
                    <a:pt x="1617" y="925"/>
                    <a:pt x="1620" y="925"/>
                    <a:pt x="1622" y="925"/>
                  </a:cubicBezTo>
                  <a:cubicBezTo>
                    <a:pt x="1630" y="925"/>
                    <a:pt x="1632" y="919"/>
                    <a:pt x="1639" y="893"/>
                  </a:cubicBezTo>
                  <a:cubicBezTo>
                    <a:pt x="1644" y="872"/>
                    <a:pt x="1656" y="854"/>
                    <a:pt x="1675" y="854"/>
                  </a:cubicBezTo>
                  <a:cubicBezTo>
                    <a:pt x="1688" y="854"/>
                    <a:pt x="1705" y="862"/>
                    <a:pt x="1727" y="883"/>
                  </a:cubicBezTo>
                  <a:cubicBezTo>
                    <a:pt x="1743" y="888"/>
                    <a:pt x="1765" y="895"/>
                    <a:pt x="1782" y="895"/>
                  </a:cubicBezTo>
                  <a:cubicBezTo>
                    <a:pt x="1797" y="895"/>
                    <a:pt x="1810" y="890"/>
                    <a:pt x="1814" y="874"/>
                  </a:cubicBezTo>
                  <a:cubicBezTo>
                    <a:pt x="1830" y="877"/>
                    <a:pt x="1830" y="877"/>
                    <a:pt x="1817" y="912"/>
                  </a:cubicBezTo>
                  <a:cubicBezTo>
                    <a:pt x="1807" y="950"/>
                    <a:pt x="1812" y="970"/>
                    <a:pt x="1827" y="970"/>
                  </a:cubicBezTo>
                  <a:cubicBezTo>
                    <a:pt x="1839" y="970"/>
                    <a:pt x="1858" y="957"/>
                    <a:pt x="1880" y="930"/>
                  </a:cubicBezTo>
                  <a:cubicBezTo>
                    <a:pt x="1886" y="915"/>
                    <a:pt x="1891" y="908"/>
                    <a:pt x="1896" y="908"/>
                  </a:cubicBezTo>
                  <a:cubicBezTo>
                    <a:pt x="1903" y="908"/>
                    <a:pt x="1908" y="919"/>
                    <a:pt x="1912" y="940"/>
                  </a:cubicBezTo>
                  <a:cubicBezTo>
                    <a:pt x="1912" y="940"/>
                    <a:pt x="1913" y="940"/>
                    <a:pt x="1916" y="940"/>
                  </a:cubicBezTo>
                  <a:cubicBezTo>
                    <a:pt x="1922" y="940"/>
                    <a:pt x="1935" y="937"/>
                    <a:pt x="1952" y="918"/>
                  </a:cubicBezTo>
                  <a:cubicBezTo>
                    <a:pt x="1964" y="903"/>
                    <a:pt x="1970" y="896"/>
                    <a:pt x="1975" y="896"/>
                  </a:cubicBezTo>
                  <a:cubicBezTo>
                    <a:pt x="1982" y="896"/>
                    <a:pt x="1987" y="907"/>
                    <a:pt x="1999" y="930"/>
                  </a:cubicBezTo>
                  <a:cubicBezTo>
                    <a:pt x="1990" y="965"/>
                    <a:pt x="2006" y="971"/>
                    <a:pt x="2021" y="974"/>
                  </a:cubicBezTo>
                  <a:cubicBezTo>
                    <a:pt x="2028" y="970"/>
                    <a:pt x="2040" y="968"/>
                    <a:pt x="2054" y="968"/>
                  </a:cubicBezTo>
                  <a:cubicBezTo>
                    <a:pt x="2117" y="968"/>
                    <a:pt x="2232" y="1010"/>
                    <a:pt x="2237" y="1043"/>
                  </a:cubicBezTo>
                  <a:cubicBezTo>
                    <a:pt x="2255" y="1022"/>
                    <a:pt x="2260" y="1015"/>
                    <a:pt x="2267" y="1015"/>
                  </a:cubicBezTo>
                  <a:cubicBezTo>
                    <a:pt x="2270" y="1015"/>
                    <a:pt x="2273" y="1016"/>
                    <a:pt x="2278" y="1018"/>
                  </a:cubicBezTo>
                  <a:cubicBezTo>
                    <a:pt x="2277" y="1048"/>
                    <a:pt x="2280" y="1060"/>
                    <a:pt x="2286" y="1060"/>
                  </a:cubicBezTo>
                  <a:cubicBezTo>
                    <a:pt x="2294" y="1060"/>
                    <a:pt x="2308" y="1034"/>
                    <a:pt x="2319" y="993"/>
                  </a:cubicBezTo>
                  <a:lnTo>
                    <a:pt x="2303" y="987"/>
                  </a:lnTo>
                  <a:lnTo>
                    <a:pt x="2288" y="984"/>
                  </a:lnTo>
                  <a:cubicBezTo>
                    <a:pt x="2297" y="956"/>
                    <a:pt x="2310" y="942"/>
                    <a:pt x="2320" y="942"/>
                  </a:cubicBezTo>
                  <a:cubicBezTo>
                    <a:pt x="2335" y="942"/>
                    <a:pt x="2344" y="971"/>
                    <a:pt x="2325" y="1031"/>
                  </a:cubicBezTo>
                  <a:cubicBezTo>
                    <a:pt x="2322" y="1070"/>
                    <a:pt x="2320" y="1088"/>
                    <a:pt x="2325" y="1088"/>
                  </a:cubicBezTo>
                  <a:cubicBezTo>
                    <a:pt x="2329" y="1088"/>
                    <a:pt x="2338" y="1072"/>
                    <a:pt x="2357" y="1040"/>
                  </a:cubicBezTo>
                  <a:cubicBezTo>
                    <a:pt x="2372" y="1011"/>
                    <a:pt x="2384" y="997"/>
                    <a:pt x="2392" y="997"/>
                  </a:cubicBezTo>
                  <a:cubicBezTo>
                    <a:pt x="2401" y="997"/>
                    <a:pt x="2405" y="1017"/>
                    <a:pt x="2404" y="1056"/>
                  </a:cubicBezTo>
                  <a:cubicBezTo>
                    <a:pt x="2392" y="1091"/>
                    <a:pt x="2387" y="1108"/>
                    <a:pt x="2389" y="1108"/>
                  </a:cubicBezTo>
                  <a:cubicBezTo>
                    <a:pt x="2391" y="1108"/>
                    <a:pt x="2401" y="1093"/>
                    <a:pt x="2419" y="1062"/>
                  </a:cubicBezTo>
                  <a:cubicBezTo>
                    <a:pt x="2456" y="994"/>
                    <a:pt x="2490" y="957"/>
                    <a:pt x="2507" y="957"/>
                  </a:cubicBezTo>
                  <a:cubicBezTo>
                    <a:pt x="2523" y="957"/>
                    <a:pt x="2526" y="986"/>
                    <a:pt x="2507" y="1049"/>
                  </a:cubicBezTo>
                  <a:cubicBezTo>
                    <a:pt x="2485" y="1118"/>
                    <a:pt x="2491" y="1159"/>
                    <a:pt x="2507" y="1162"/>
                  </a:cubicBezTo>
                  <a:cubicBezTo>
                    <a:pt x="2508" y="1163"/>
                    <a:pt x="2509" y="1163"/>
                    <a:pt x="2511" y="1163"/>
                  </a:cubicBezTo>
                  <a:cubicBezTo>
                    <a:pt x="2524" y="1163"/>
                    <a:pt x="2533" y="1131"/>
                    <a:pt x="2541" y="1100"/>
                  </a:cubicBezTo>
                  <a:cubicBezTo>
                    <a:pt x="2544" y="1064"/>
                    <a:pt x="2549" y="1047"/>
                    <a:pt x="2555" y="1047"/>
                  </a:cubicBezTo>
                  <a:cubicBezTo>
                    <a:pt x="2561" y="1047"/>
                    <a:pt x="2568" y="1068"/>
                    <a:pt x="2573" y="1109"/>
                  </a:cubicBezTo>
                  <a:cubicBezTo>
                    <a:pt x="2582" y="1183"/>
                    <a:pt x="2598" y="1214"/>
                    <a:pt x="2624" y="1214"/>
                  </a:cubicBezTo>
                  <a:cubicBezTo>
                    <a:pt x="2640" y="1214"/>
                    <a:pt x="2661" y="1203"/>
                    <a:pt x="2686" y="1181"/>
                  </a:cubicBezTo>
                  <a:cubicBezTo>
                    <a:pt x="2721" y="1160"/>
                    <a:pt x="2749" y="1151"/>
                    <a:pt x="2765" y="1151"/>
                  </a:cubicBezTo>
                  <a:cubicBezTo>
                    <a:pt x="2788" y="1151"/>
                    <a:pt x="2787" y="1169"/>
                    <a:pt x="2748" y="1200"/>
                  </a:cubicBezTo>
                  <a:cubicBezTo>
                    <a:pt x="2718" y="1236"/>
                    <a:pt x="2706" y="1250"/>
                    <a:pt x="2710" y="1250"/>
                  </a:cubicBezTo>
                  <a:cubicBezTo>
                    <a:pt x="2713" y="1250"/>
                    <a:pt x="2723" y="1244"/>
                    <a:pt x="2739" y="1234"/>
                  </a:cubicBezTo>
                  <a:cubicBezTo>
                    <a:pt x="2770" y="1244"/>
                    <a:pt x="2802" y="1253"/>
                    <a:pt x="2817" y="1259"/>
                  </a:cubicBezTo>
                  <a:cubicBezTo>
                    <a:pt x="2818" y="1260"/>
                    <a:pt x="2819" y="1260"/>
                    <a:pt x="2821" y="1260"/>
                  </a:cubicBezTo>
                  <a:cubicBezTo>
                    <a:pt x="2834" y="1260"/>
                    <a:pt x="2859" y="1231"/>
                    <a:pt x="2867" y="1200"/>
                  </a:cubicBezTo>
                  <a:lnTo>
                    <a:pt x="2867" y="1200"/>
                  </a:lnTo>
                  <a:cubicBezTo>
                    <a:pt x="2863" y="1251"/>
                    <a:pt x="2872" y="1287"/>
                    <a:pt x="2893" y="1287"/>
                  </a:cubicBezTo>
                  <a:cubicBezTo>
                    <a:pt x="2904" y="1287"/>
                    <a:pt x="2917" y="1279"/>
                    <a:pt x="2933" y="1259"/>
                  </a:cubicBezTo>
                  <a:lnTo>
                    <a:pt x="2964" y="1269"/>
                  </a:lnTo>
                  <a:cubicBezTo>
                    <a:pt x="2968" y="1270"/>
                    <a:pt x="2971" y="1270"/>
                    <a:pt x="2974" y="1270"/>
                  </a:cubicBezTo>
                  <a:cubicBezTo>
                    <a:pt x="2982" y="1270"/>
                    <a:pt x="2986" y="1265"/>
                    <a:pt x="3005" y="1244"/>
                  </a:cubicBezTo>
                  <a:cubicBezTo>
                    <a:pt x="3012" y="1237"/>
                    <a:pt x="3017" y="1234"/>
                    <a:pt x="3022" y="1234"/>
                  </a:cubicBezTo>
                  <a:cubicBezTo>
                    <a:pt x="3035" y="1234"/>
                    <a:pt x="3038" y="1263"/>
                    <a:pt x="3043" y="1294"/>
                  </a:cubicBezTo>
                  <a:cubicBezTo>
                    <a:pt x="3047" y="1321"/>
                    <a:pt x="3050" y="1351"/>
                    <a:pt x="3057" y="1351"/>
                  </a:cubicBezTo>
                  <a:cubicBezTo>
                    <a:pt x="3059" y="1351"/>
                    <a:pt x="3061" y="1347"/>
                    <a:pt x="3065" y="1338"/>
                  </a:cubicBezTo>
                  <a:cubicBezTo>
                    <a:pt x="3074" y="1303"/>
                    <a:pt x="3115" y="1278"/>
                    <a:pt x="3140" y="1247"/>
                  </a:cubicBezTo>
                  <a:cubicBezTo>
                    <a:pt x="3146" y="1240"/>
                    <a:pt x="3151" y="1237"/>
                    <a:pt x="3155" y="1237"/>
                  </a:cubicBezTo>
                  <a:cubicBezTo>
                    <a:pt x="3166" y="1237"/>
                    <a:pt x="3165" y="1264"/>
                    <a:pt x="3146" y="1288"/>
                  </a:cubicBezTo>
                  <a:cubicBezTo>
                    <a:pt x="3137" y="1322"/>
                    <a:pt x="3137" y="1322"/>
                    <a:pt x="3156" y="1366"/>
                  </a:cubicBezTo>
                  <a:cubicBezTo>
                    <a:pt x="3162" y="1367"/>
                    <a:pt x="3171" y="1370"/>
                    <a:pt x="3180" y="1370"/>
                  </a:cubicBezTo>
                  <a:cubicBezTo>
                    <a:pt x="3193" y="1370"/>
                    <a:pt x="3206" y="1365"/>
                    <a:pt x="3212" y="1344"/>
                  </a:cubicBezTo>
                  <a:cubicBezTo>
                    <a:pt x="3216" y="1335"/>
                    <a:pt x="3227" y="1331"/>
                    <a:pt x="3240" y="1331"/>
                  </a:cubicBezTo>
                  <a:cubicBezTo>
                    <a:pt x="3272" y="1331"/>
                    <a:pt x="3317" y="1352"/>
                    <a:pt x="3322" y="1378"/>
                  </a:cubicBezTo>
                  <a:lnTo>
                    <a:pt x="3353" y="1388"/>
                  </a:lnTo>
                  <a:cubicBezTo>
                    <a:pt x="3355" y="1388"/>
                    <a:pt x="3356" y="1389"/>
                    <a:pt x="3358" y="1389"/>
                  </a:cubicBezTo>
                  <a:cubicBezTo>
                    <a:pt x="3372" y="1389"/>
                    <a:pt x="3391" y="1368"/>
                    <a:pt x="3405" y="1368"/>
                  </a:cubicBezTo>
                  <a:cubicBezTo>
                    <a:pt x="3407" y="1368"/>
                    <a:pt x="3408" y="1369"/>
                    <a:pt x="3409" y="1369"/>
                  </a:cubicBezTo>
                  <a:cubicBezTo>
                    <a:pt x="3409" y="1369"/>
                    <a:pt x="3411" y="1370"/>
                    <a:pt x="3413" y="1370"/>
                  </a:cubicBezTo>
                  <a:cubicBezTo>
                    <a:pt x="3419" y="1370"/>
                    <a:pt x="3432" y="1366"/>
                    <a:pt x="3450" y="1344"/>
                  </a:cubicBezTo>
                  <a:cubicBezTo>
                    <a:pt x="3466" y="1350"/>
                    <a:pt x="3482" y="1353"/>
                    <a:pt x="3472" y="1388"/>
                  </a:cubicBezTo>
                  <a:cubicBezTo>
                    <a:pt x="3489" y="1358"/>
                    <a:pt x="3497" y="1342"/>
                    <a:pt x="3501" y="1342"/>
                  </a:cubicBezTo>
                  <a:cubicBezTo>
                    <a:pt x="3506" y="1342"/>
                    <a:pt x="3505" y="1360"/>
                    <a:pt x="3503" y="1397"/>
                  </a:cubicBezTo>
                  <a:cubicBezTo>
                    <a:pt x="3492" y="1433"/>
                    <a:pt x="3487" y="1450"/>
                    <a:pt x="3489" y="1450"/>
                  </a:cubicBezTo>
                  <a:cubicBezTo>
                    <a:pt x="3491" y="1450"/>
                    <a:pt x="3501" y="1434"/>
                    <a:pt x="3519" y="1404"/>
                  </a:cubicBezTo>
                  <a:cubicBezTo>
                    <a:pt x="3531" y="1389"/>
                    <a:pt x="3537" y="1381"/>
                    <a:pt x="3541" y="1381"/>
                  </a:cubicBezTo>
                  <a:cubicBezTo>
                    <a:pt x="3545" y="1381"/>
                    <a:pt x="3546" y="1391"/>
                    <a:pt x="3547" y="1413"/>
                  </a:cubicBezTo>
                  <a:cubicBezTo>
                    <a:pt x="3542" y="1431"/>
                    <a:pt x="3544" y="1440"/>
                    <a:pt x="3549" y="1440"/>
                  </a:cubicBezTo>
                  <a:cubicBezTo>
                    <a:pt x="3553" y="1440"/>
                    <a:pt x="3559" y="1433"/>
                    <a:pt x="3563" y="1416"/>
                  </a:cubicBezTo>
                  <a:cubicBezTo>
                    <a:pt x="3584" y="1381"/>
                    <a:pt x="3611" y="1360"/>
                    <a:pt x="3627" y="1360"/>
                  </a:cubicBezTo>
                  <a:cubicBezTo>
                    <a:pt x="3639" y="1360"/>
                    <a:pt x="3645" y="1373"/>
                    <a:pt x="3635" y="1404"/>
                  </a:cubicBezTo>
                  <a:cubicBezTo>
                    <a:pt x="3635" y="1404"/>
                    <a:pt x="3636" y="1404"/>
                    <a:pt x="3637" y="1404"/>
                  </a:cubicBezTo>
                  <a:cubicBezTo>
                    <a:pt x="3641" y="1404"/>
                    <a:pt x="3656" y="1402"/>
                    <a:pt x="3679" y="1378"/>
                  </a:cubicBezTo>
                  <a:cubicBezTo>
                    <a:pt x="3696" y="1346"/>
                    <a:pt x="3705" y="1330"/>
                    <a:pt x="3707" y="1330"/>
                  </a:cubicBezTo>
                  <a:lnTo>
                    <a:pt x="3707" y="1330"/>
                  </a:lnTo>
                  <a:cubicBezTo>
                    <a:pt x="3709" y="1330"/>
                    <a:pt x="3704" y="1347"/>
                    <a:pt x="3695" y="1382"/>
                  </a:cubicBezTo>
                  <a:cubicBezTo>
                    <a:pt x="3691" y="1422"/>
                    <a:pt x="3694" y="1441"/>
                    <a:pt x="3703" y="1441"/>
                  </a:cubicBezTo>
                  <a:cubicBezTo>
                    <a:pt x="3710" y="1441"/>
                    <a:pt x="3722" y="1426"/>
                    <a:pt x="3739" y="1397"/>
                  </a:cubicBezTo>
                  <a:cubicBezTo>
                    <a:pt x="3739" y="1397"/>
                    <a:pt x="3749" y="1386"/>
                    <a:pt x="3758" y="1386"/>
                  </a:cubicBezTo>
                  <a:cubicBezTo>
                    <a:pt x="3763" y="1386"/>
                    <a:pt x="3769" y="1391"/>
                    <a:pt x="3770" y="1407"/>
                  </a:cubicBezTo>
                  <a:cubicBezTo>
                    <a:pt x="3785" y="1436"/>
                    <a:pt x="3826" y="1474"/>
                    <a:pt x="3854" y="1474"/>
                  </a:cubicBezTo>
                  <a:cubicBezTo>
                    <a:pt x="3867" y="1474"/>
                    <a:pt x="3877" y="1465"/>
                    <a:pt x="3880" y="1441"/>
                  </a:cubicBezTo>
                  <a:lnTo>
                    <a:pt x="3911" y="1451"/>
                  </a:lnTo>
                  <a:cubicBezTo>
                    <a:pt x="3922" y="1476"/>
                    <a:pt x="3932" y="1488"/>
                    <a:pt x="3943" y="1488"/>
                  </a:cubicBezTo>
                  <a:cubicBezTo>
                    <a:pt x="3952" y="1488"/>
                    <a:pt x="3962" y="1481"/>
                    <a:pt x="3974" y="1469"/>
                  </a:cubicBezTo>
                  <a:lnTo>
                    <a:pt x="3999" y="1438"/>
                  </a:lnTo>
                  <a:lnTo>
                    <a:pt x="3999" y="1438"/>
                  </a:lnTo>
                  <a:cubicBezTo>
                    <a:pt x="3989" y="1473"/>
                    <a:pt x="3992" y="1513"/>
                    <a:pt x="4008" y="1516"/>
                  </a:cubicBezTo>
                  <a:cubicBezTo>
                    <a:pt x="4013" y="1518"/>
                    <a:pt x="4016" y="1520"/>
                    <a:pt x="4019" y="1520"/>
                  </a:cubicBezTo>
                  <a:cubicBezTo>
                    <a:pt x="4025" y="1520"/>
                    <a:pt x="4027" y="1512"/>
                    <a:pt x="4033" y="1488"/>
                  </a:cubicBezTo>
                  <a:cubicBezTo>
                    <a:pt x="4031" y="1462"/>
                    <a:pt x="4037" y="1455"/>
                    <a:pt x="4045" y="1455"/>
                  </a:cubicBezTo>
                  <a:cubicBezTo>
                    <a:pt x="4050" y="1455"/>
                    <a:pt x="4056" y="1458"/>
                    <a:pt x="4061" y="1460"/>
                  </a:cubicBezTo>
                  <a:cubicBezTo>
                    <a:pt x="4077" y="1463"/>
                    <a:pt x="4080" y="1504"/>
                    <a:pt x="4071" y="1538"/>
                  </a:cubicBezTo>
                  <a:lnTo>
                    <a:pt x="4086" y="1541"/>
                  </a:lnTo>
                  <a:cubicBezTo>
                    <a:pt x="4097" y="1503"/>
                    <a:pt x="4106" y="1488"/>
                    <a:pt x="4111" y="1488"/>
                  </a:cubicBezTo>
                  <a:cubicBezTo>
                    <a:pt x="4115" y="1488"/>
                    <a:pt x="4116" y="1498"/>
                    <a:pt x="4111" y="1513"/>
                  </a:cubicBezTo>
                  <a:cubicBezTo>
                    <a:pt x="4118" y="1551"/>
                    <a:pt x="4133" y="1557"/>
                    <a:pt x="4149" y="1560"/>
                  </a:cubicBezTo>
                  <a:cubicBezTo>
                    <a:pt x="4152" y="1550"/>
                    <a:pt x="4154" y="1546"/>
                    <a:pt x="4156" y="1546"/>
                  </a:cubicBezTo>
                  <a:cubicBezTo>
                    <a:pt x="4160" y="1546"/>
                    <a:pt x="4160" y="1561"/>
                    <a:pt x="4152" y="1561"/>
                  </a:cubicBezTo>
                  <a:cubicBezTo>
                    <a:pt x="4151" y="1561"/>
                    <a:pt x="4150" y="1561"/>
                    <a:pt x="4149" y="1560"/>
                  </a:cubicBezTo>
                  <a:lnTo>
                    <a:pt x="4137" y="1595"/>
                  </a:lnTo>
                  <a:cubicBezTo>
                    <a:pt x="4139" y="1608"/>
                    <a:pt x="4141" y="1613"/>
                    <a:pt x="4144" y="1613"/>
                  </a:cubicBezTo>
                  <a:cubicBezTo>
                    <a:pt x="4149" y="1613"/>
                    <a:pt x="4156" y="1590"/>
                    <a:pt x="4165" y="1567"/>
                  </a:cubicBezTo>
                  <a:lnTo>
                    <a:pt x="4196" y="1576"/>
                  </a:lnTo>
                  <a:cubicBezTo>
                    <a:pt x="4200" y="1577"/>
                    <a:pt x="4204" y="1578"/>
                    <a:pt x="4208" y="1578"/>
                  </a:cubicBezTo>
                  <a:cubicBezTo>
                    <a:pt x="4217" y="1578"/>
                    <a:pt x="4223" y="1572"/>
                    <a:pt x="4221" y="1545"/>
                  </a:cubicBezTo>
                  <a:cubicBezTo>
                    <a:pt x="4230" y="1512"/>
                    <a:pt x="4239" y="1482"/>
                    <a:pt x="4253" y="1482"/>
                  </a:cubicBezTo>
                  <a:cubicBezTo>
                    <a:pt x="4254" y="1482"/>
                    <a:pt x="4255" y="1482"/>
                    <a:pt x="4256" y="1482"/>
                  </a:cubicBezTo>
                  <a:cubicBezTo>
                    <a:pt x="4258" y="1471"/>
                    <a:pt x="4261" y="1468"/>
                    <a:pt x="4263" y="1468"/>
                  </a:cubicBezTo>
                  <a:cubicBezTo>
                    <a:pt x="4266" y="1468"/>
                    <a:pt x="4267" y="1483"/>
                    <a:pt x="4259" y="1483"/>
                  </a:cubicBezTo>
                  <a:cubicBezTo>
                    <a:pt x="4258" y="1483"/>
                    <a:pt x="4257" y="1482"/>
                    <a:pt x="4256" y="1482"/>
                  </a:cubicBezTo>
                  <a:cubicBezTo>
                    <a:pt x="4246" y="1516"/>
                    <a:pt x="4237" y="1551"/>
                    <a:pt x="4252" y="1557"/>
                  </a:cubicBezTo>
                  <a:cubicBezTo>
                    <a:pt x="4268" y="1560"/>
                    <a:pt x="4256" y="1595"/>
                    <a:pt x="4256" y="1595"/>
                  </a:cubicBezTo>
                  <a:cubicBezTo>
                    <a:pt x="4238" y="1627"/>
                    <a:pt x="4248" y="1639"/>
                    <a:pt x="4266" y="1639"/>
                  </a:cubicBezTo>
                  <a:cubicBezTo>
                    <a:pt x="4283" y="1639"/>
                    <a:pt x="4306" y="1629"/>
                    <a:pt x="4318" y="1614"/>
                  </a:cubicBezTo>
                  <a:cubicBezTo>
                    <a:pt x="4341" y="1586"/>
                    <a:pt x="4357" y="1573"/>
                    <a:pt x="4365" y="1573"/>
                  </a:cubicBezTo>
                  <a:cubicBezTo>
                    <a:pt x="4376" y="1573"/>
                    <a:pt x="4375" y="1592"/>
                    <a:pt x="4365" y="1629"/>
                  </a:cubicBezTo>
                  <a:cubicBezTo>
                    <a:pt x="4359" y="1650"/>
                    <a:pt x="4359" y="1659"/>
                    <a:pt x="4364" y="1659"/>
                  </a:cubicBezTo>
                  <a:cubicBezTo>
                    <a:pt x="4374" y="1659"/>
                    <a:pt x="4410" y="1609"/>
                    <a:pt x="4440" y="1541"/>
                  </a:cubicBezTo>
                  <a:lnTo>
                    <a:pt x="4488" y="1441"/>
                  </a:lnTo>
                  <a:lnTo>
                    <a:pt x="4456" y="1545"/>
                  </a:lnTo>
                  <a:cubicBezTo>
                    <a:pt x="4441" y="1632"/>
                    <a:pt x="4435" y="1665"/>
                    <a:pt x="4449" y="1665"/>
                  </a:cubicBezTo>
                  <a:cubicBezTo>
                    <a:pt x="4458" y="1665"/>
                    <a:pt x="4474" y="1653"/>
                    <a:pt x="4500" y="1632"/>
                  </a:cubicBezTo>
                  <a:cubicBezTo>
                    <a:pt x="4519" y="1621"/>
                    <a:pt x="4529" y="1615"/>
                    <a:pt x="4533" y="1615"/>
                  </a:cubicBezTo>
                  <a:cubicBezTo>
                    <a:pt x="4539" y="1615"/>
                    <a:pt x="4536" y="1623"/>
                    <a:pt x="4531" y="1642"/>
                  </a:cubicBezTo>
                  <a:cubicBezTo>
                    <a:pt x="4519" y="1676"/>
                    <a:pt x="4535" y="1682"/>
                    <a:pt x="4582" y="1695"/>
                  </a:cubicBezTo>
                  <a:cubicBezTo>
                    <a:pt x="4602" y="1702"/>
                    <a:pt x="4617" y="1706"/>
                    <a:pt x="4627" y="1706"/>
                  </a:cubicBezTo>
                  <a:cubicBezTo>
                    <a:pt x="4641" y="1706"/>
                    <a:pt x="4648" y="1699"/>
                    <a:pt x="4654" y="1679"/>
                  </a:cubicBezTo>
                  <a:cubicBezTo>
                    <a:pt x="4654" y="1679"/>
                    <a:pt x="4669" y="1686"/>
                    <a:pt x="4685" y="1692"/>
                  </a:cubicBezTo>
                  <a:cubicBezTo>
                    <a:pt x="4684" y="1722"/>
                    <a:pt x="4690" y="1735"/>
                    <a:pt x="4698" y="1735"/>
                  </a:cubicBezTo>
                  <a:cubicBezTo>
                    <a:pt x="4709" y="1735"/>
                    <a:pt x="4724" y="1709"/>
                    <a:pt x="4726" y="1667"/>
                  </a:cubicBezTo>
                  <a:lnTo>
                    <a:pt x="4757" y="1676"/>
                  </a:lnTo>
                  <a:lnTo>
                    <a:pt x="4748" y="1711"/>
                  </a:lnTo>
                  <a:cubicBezTo>
                    <a:pt x="4738" y="1745"/>
                    <a:pt x="4766" y="1755"/>
                    <a:pt x="4892" y="1792"/>
                  </a:cubicBezTo>
                  <a:cubicBezTo>
                    <a:pt x="4956" y="1812"/>
                    <a:pt x="4995" y="1824"/>
                    <a:pt x="5019" y="1824"/>
                  </a:cubicBezTo>
                  <a:cubicBezTo>
                    <a:pt x="5048" y="1824"/>
                    <a:pt x="5057" y="1808"/>
                    <a:pt x="5067" y="1770"/>
                  </a:cubicBezTo>
                  <a:cubicBezTo>
                    <a:pt x="5083" y="1741"/>
                    <a:pt x="5095" y="1727"/>
                    <a:pt x="5102" y="1727"/>
                  </a:cubicBezTo>
                  <a:cubicBezTo>
                    <a:pt x="5109" y="1727"/>
                    <a:pt x="5109" y="1746"/>
                    <a:pt x="5099" y="1783"/>
                  </a:cubicBezTo>
                  <a:cubicBezTo>
                    <a:pt x="5092" y="1806"/>
                    <a:pt x="5092" y="1834"/>
                    <a:pt x="5097" y="1834"/>
                  </a:cubicBezTo>
                  <a:cubicBezTo>
                    <a:pt x="5099" y="1834"/>
                    <a:pt x="5101" y="1830"/>
                    <a:pt x="5105" y="1820"/>
                  </a:cubicBezTo>
                  <a:cubicBezTo>
                    <a:pt x="5124" y="1830"/>
                    <a:pt x="5139" y="1849"/>
                    <a:pt x="5139" y="1871"/>
                  </a:cubicBezTo>
                  <a:cubicBezTo>
                    <a:pt x="5153" y="1910"/>
                    <a:pt x="5166" y="1923"/>
                    <a:pt x="5176" y="1923"/>
                  </a:cubicBezTo>
                  <a:cubicBezTo>
                    <a:pt x="5188" y="1923"/>
                    <a:pt x="5197" y="1907"/>
                    <a:pt x="5202" y="1889"/>
                  </a:cubicBezTo>
                  <a:cubicBezTo>
                    <a:pt x="5205" y="1858"/>
                    <a:pt x="5207" y="1847"/>
                    <a:pt x="5209" y="1847"/>
                  </a:cubicBezTo>
                  <a:cubicBezTo>
                    <a:pt x="5211" y="1847"/>
                    <a:pt x="5214" y="1870"/>
                    <a:pt x="5218" y="1892"/>
                  </a:cubicBezTo>
                  <a:cubicBezTo>
                    <a:pt x="5222" y="1922"/>
                    <a:pt x="5225" y="1950"/>
                    <a:pt x="5231" y="1950"/>
                  </a:cubicBezTo>
                  <a:cubicBezTo>
                    <a:pt x="5233" y="1950"/>
                    <a:pt x="5236" y="1946"/>
                    <a:pt x="5240" y="1936"/>
                  </a:cubicBezTo>
                  <a:cubicBezTo>
                    <a:pt x="5250" y="1924"/>
                    <a:pt x="5275" y="1916"/>
                    <a:pt x="5298" y="1916"/>
                  </a:cubicBezTo>
                  <a:cubicBezTo>
                    <a:pt x="5330" y="1916"/>
                    <a:pt x="5359" y="1931"/>
                    <a:pt x="5346" y="1971"/>
                  </a:cubicBezTo>
                  <a:lnTo>
                    <a:pt x="5378" y="1980"/>
                  </a:lnTo>
                  <a:cubicBezTo>
                    <a:pt x="5383" y="1962"/>
                    <a:pt x="5394" y="1956"/>
                    <a:pt x="5408" y="1956"/>
                  </a:cubicBezTo>
                  <a:cubicBezTo>
                    <a:pt x="5421" y="1956"/>
                    <a:pt x="5435" y="1960"/>
                    <a:pt x="5450" y="1965"/>
                  </a:cubicBezTo>
                  <a:cubicBezTo>
                    <a:pt x="5481" y="1974"/>
                    <a:pt x="5497" y="1980"/>
                    <a:pt x="5487" y="2015"/>
                  </a:cubicBezTo>
                  <a:cubicBezTo>
                    <a:pt x="5473" y="2031"/>
                    <a:pt x="5471" y="2040"/>
                    <a:pt x="5480" y="2040"/>
                  </a:cubicBezTo>
                  <a:cubicBezTo>
                    <a:pt x="5487" y="2040"/>
                    <a:pt x="5500" y="2035"/>
                    <a:pt x="5519" y="2024"/>
                  </a:cubicBezTo>
                  <a:cubicBezTo>
                    <a:pt x="5519" y="2024"/>
                    <a:pt x="5519" y="2024"/>
                    <a:pt x="5520" y="2024"/>
                  </a:cubicBezTo>
                  <a:cubicBezTo>
                    <a:pt x="5535" y="2024"/>
                    <a:pt x="5566" y="1970"/>
                    <a:pt x="5582" y="1970"/>
                  </a:cubicBezTo>
                  <a:cubicBezTo>
                    <a:pt x="5583" y="1970"/>
                    <a:pt x="5584" y="1970"/>
                    <a:pt x="5584" y="1971"/>
                  </a:cubicBezTo>
                  <a:cubicBezTo>
                    <a:pt x="5593" y="1939"/>
                    <a:pt x="5615" y="1910"/>
                    <a:pt x="5630" y="1910"/>
                  </a:cubicBezTo>
                  <a:cubicBezTo>
                    <a:pt x="5632" y="1910"/>
                    <a:pt x="5633" y="1911"/>
                    <a:pt x="5634" y="1911"/>
                  </a:cubicBezTo>
                  <a:lnTo>
                    <a:pt x="5625" y="1946"/>
                  </a:lnTo>
                  <a:cubicBezTo>
                    <a:pt x="5616" y="1980"/>
                    <a:pt x="5606" y="2015"/>
                    <a:pt x="5606" y="2015"/>
                  </a:cubicBezTo>
                  <a:cubicBezTo>
                    <a:pt x="5612" y="2016"/>
                    <a:pt x="5617" y="2017"/>
                    <a:pt x="5622" y="2017"/>
                  </a:cubicBezTo>
                  <a:cubicBezTo>
                    <a:pt x="5631" y="2017"/>
                    <a:pt x="5639" y="2012"/>
                    <a:pt x="5647" y="1990"/>
                  </a:cubicBezTo>
                  <a:cubicBezTo>
                    <a:pt x="5650" y="2027"/>
                    <a:pt x="5666" y="2033"/>
                    <a:pt x="5697" y="2043"/>
                  </a:cubicBezTo>
                  <a:cubicBezTo>
                    <a:pt x="5713" y="2048"/>
                    <a:pt x="5728" y="2052"/>
                    <a:pt x="5743" y="2052"/>
                  </a:cubicBezTo>
                  <a:cubicBezTo>
                    <a:pt x="5758" y="2052"/>
                    <a:pt x="5772" y="2048"/>
                    <a:pt x="5785" y="2033"/>
                  </a:cubicBezTo>
                  <a:lnTo>
                    <a:pt x="5785" y="2033"/>
                  </a:lnTo>
                  <a:cubicBezTo>
                    <a:pt x="5781" y="2078"/>
                    <a:pt x="5817" y="2106"/>
                    <a:pt x="5852" y="2106"/>
                  </a:cubicBezTo>
                  <a:cubicBezTo>
                    <a:pt x="5875" y="2106"/>
                    <a:pt x="5897" y="2095"/>
                    <a:pt x="5910" y="2071"/>
                  </a:cubicBezTo>
                  <a:cubicBezTo>
                    <a:pt x="5915" y="2055"/>
                    <a:pt x="5920" y="2047"/>
                    <a:pt x="5926" y="2047"/>
                  </a:cubicBezTo>
                  <a:cubicBezTo>
                    <a:pt x="5932" y="2047"/>
                    <a:pt x="5938" y="2058"/>
                    <a:pt x="5942" y="2080"/>
                  </a:cubicBezTo>
                  <a:cubicBezTo>
                    <a:pt x="5943" y="2101"/>
                    <a:pt x="5944" y="2110"/>
                    <a:pt x="5949" y="2110"/>
                  </a:cubicBezTo>
                  <a:cubicBezTo>
                    <a:pt x="5953" y="2110"/>
                    <a:pt x="5960" y="2103"/>
                    <a:pt x="5973" y="2090"/>
                  </a:cubicBezTo>
                  <a:cubicBezTo>
                    <a:pt x="5979" y="2083"/>
                    <a:pt x="5984" y="2080"/>
                    <a:pt x="5988" y="2080"/>
                  </a:cubicBezTo>
                  <a:cubicBezTo>
                    <a:pt x="6000" y="2080"/>
                    <a:pt x="6003" y="2109"/>
                    <a:pt x="6007" y="2140"/>
                  </a:cubicBezTo>
                  <a:cubicBezTo>
                    <a:pt x="6005" y="2186"/>
                    <a:pt x="6011" y="2205"/>
                    <a:pt x="6022" y="2205"/>
                  </a:cubicBezTo>
                  <a:cubicBezTo>
                    <a:pt x="6028" y="2205"/>
                    <a:pt x="6036" y="2199"/>
                    <a:pt x="6045" y="2187"/>
                  </a:cubicBezTo>
                  <a:cubicBezTo>
                    <a:pt x="6061" y="2177"/>
                    <a:pt x="6079" y="2171"/>
                    <a:pt x="6099" y="2171"/>
                  </a:cubicBezTo>
                  <a:cubicBezTo>
                    <a:pt x="6110" y="2171"/>
                    <a:pt x="6121" y="2173"/>
                    <a:pt x="6133" y="2178"/>
                  </a:cubicBezTo>
                  <a:cubicBezTo>
                    <a:pt x="6173" y="2153"/>
                    <a:pt x="6189" y="2159"/>
                    <a:pt x="6183" y="2118"/>
                  </a:cubicBezTo>
                  <a:cubicBezTo>
                    <a:pt x="6192" y="2096"/>
                    <a:pt x="6202" y="2074"/>
                    <a:pt x="6220" y="2055"/>
                  </a:cubicBezTo>
                  <a:cubicBezTo>
                    <a:pt x="6232" y="2049"/>
                    <a:pt x="6239" y="2046"/>
                    <a:pt x="6243" y="2046"/>
                  </a:cubicBezTo>
                  <a:cubicBezTo>
                    <a:pt x="6253" y="2046"/>
                    <a:pt x="6247" y="2059"/>
                    <a:pt x="6239" y="2059"/>
                  </a:cubicBezTo>
                  <a:cubicBezTo>
                    <a:pt x="6238" y="2059"/>
                    <a:pt x="6237" y="2059"/>
                    <a:pt x="6236" y="2059"/>
                  </a:cubicBezTo>
                  <a:cubicBezTo>
                    <a:pt x="6192" y="2084"/>
                    <a:pt x="6208" y="2090"/>
                    <a:pt x="6214" y="2127"/>
                  </a:cubicBezTo>
                  <a:cubicBezTo>
                    <a:pt x="6217" y="2156"/>
                    <a:pt x="6239" y="2178"/>
                    <a:pt x="6268" y="2181"/>
                  </a:cubicBezTo>
                  <a:cubicBezTo>
                    <a:pt x="6280" y="2187"/>
                    <a:pt x="6311" y="2196"/>
                    <a:pt x="6327" y="2200"/>
                  </a:cubicBezTo>
                  <a:cubicBezTo>
                    <a:pt x="6349" y="2229"/>
                    <a:pt x="6363" y="2242"/>
                    <a:pt x="6373" y="2242"/>
                  </a:cubicBezTo>
                  <a:cubicBezTo>
                    <a:pt x="6381" y="2242"/>
                    <a:pt x="6386" y="2235"/>
                    <a:pt x="6390" y="2221"/>
                  </a:cubicBezTo>
                  <a:cubicBezTo>
                    <a:pt x="6394" y="2210"/>
                    <a:pt x="6397" y="2200"/>
                    <a:pt x="6399" y="2192"/>
                  </a:cubicBezTo>
                  <a:lnTo>
                    <a:pt x="6399" y="2192"/>
                  </a:lnTo>
                  <a:cubicBezTo>
                    <a:pt x="6402" y="2239"/>
                    <a:pt x="6479" y="2277"/>
                    <a:pt x="6539" y="2277"/>
                  </a:cubicBezTo>
                  <a:cubicBezTo>
                    <a:pt x="6566" y="2277"/>
                    <a:pt x="6589" y="2270"/>
                    <a:pt x="6601" y="2252"/>
                  </a:cubicBezTo>
                  <a:lnTo>
                    <a:pt x="6601" y="2252"/>
                  </a:lnTo>
                  <a:cubicBezTo>
                    <a:pt x="6598" y="2261"/>
                    <a:pt x="6594" y="2273"/>
                    <a:pt x="6590" y="2284"/>
                  </a:cubicBezTo>
                  <a:cubicBezTo>
                    <a:pt x="6581" y="2319"/>
                    <a:pt x="6597" y="2322"/>
                    <a:pt x="6628" y="2331"/>
                  </a:cubicBezTo>
                  <a:cubicBezTo>
                    <a:pt x="6631" y="2332"/>
                    <a:pt x="6635" y="2333"/>
                    <a:pt x="6641" y="2333"/>
                  </a:cubicBezTo>
                  <a:cubicBezTo>
                    <a:pt x="6659" y="2333"/>
                    <a:pt x="6687" y="2329"/>
                    <a:pt x="6715" y="2329"/>
                  </a:cubicBezTo>
                  <a:cubicBezTo>
                    <a:pt x="6732" y="2329"/>
                    <a:pt x="6748" y="2330"/>
                    <a:pt x="6763" y="2334"/>
                  </a:cubicBezTo>
                  <a:cubicBezTo>
                    <a:pt x="6797" y="2346"/>
                    <a:pt x="6826" y="2356"/>
                    <a:pt x="6847" y="2356"/>
                  </a:cubicBezTo>
                  <a:cubicBezTo>
                    <a:pt x="6864" y="2356"/>
                    <a:pt x="6876" y="2350"/>
                    <a:pt x="6882" y="2334"/>
                  </a:cubicBezTo>
                  <a:cubicBezTo>
                    <a:pt x="6897" y="2341"/>
                    <a:pt x="6897" y="2341"/>
                    <a:pt x="6885" y="2375"/>
                  </a:cubicBezTo>
                  <a:cubicBezTo>
                    <a:pt x="6860" y="2403"/>
                    <a:pt x="6875" y="2410"/>
                    <a:pt x="6891" y="2413"/>
                  </a:cubicBezTo>
                  <a:cubicBezTo>
                    <a:pt x="6892" y="2413"/>
                    <a:pt x="6894" y="2413"/>
                    <a:pt x="6895" y="2413"/>
                  </a:cubicBezTo>
                  <a:cubicBezTo>
                    <a:pt x="6908" y="2413"/>
                    <a:pt x="6917" y="2382"/>
                    <a:pt x="6926" y="2350"/>
                  </a:cubicBezTo>
                  <a:cubicBezTo>
                    <a:pt x="6931" y="2334"/>
                    <a:pt x="6938" y="2327"/>
                    <a:pt x="6944" y="2327"/>
                  </a:cubicBezTo>
                  <a:cubicBezTo>
                    <a:pt x="6953" y="2327"/>
                    <a:pt x="6962" y="2338"/>
                    <a:pt x="6973" y="2363"/>
                  </a:cubicBezTo>
                  <a:cubicBezTo>
                    <a:pt x="6990" y="2395"/>
                    <a:pt x="7023" y="2413"/>
                    <a:pt x="7056" y="2413"/>
                  </a:cubicBezTo>
                  <a:cubicBezTo>
                    <a:pt x="7071" y="2413"/>
                    <a:pt x="7085" y="2410"/>
                    <a:pt x="7098" y="2403"/>
                  </a:cubicBezTo>
                  <a:cubicBezTo>
                    <a:pt x="7114" y="2406"/>
                    <a:pt x="7129" y="2413"/>
                    <a:pt x="7117" y="2447"/>
                  </a:cubicBezTo>
                  <a:cubicBezTo>
                    <a:pt x="7121" y="2471"/>
                    <a:pt x="7131" y="2498"/>
                    <a:pt x="7152" y="2498"/>
                  </a:cubicBezTo>
                  <a:cubicBezTo>
                    <a:pt x="7163" y="2498"/>
                    <a:pt x="7177" y="2490"/>
                    <a:pt x="7195" y="2469"/>
                  </a:cubicBezTo>
                  <a:cubicBezTo>
                    <a:pt x="7211" y="2475"/>
                    <a:pt x="7211" y="2475"/>
                    <a:pt x="7201" y="2510"/>
                  </a:cubicBezTo>
                  <a:cubicBezTo>
                    <a:pt x="7205" y="2532"/>
                    <a:pt x="7202" y="2554"/>
                    <a:pt x="7207" y="2554"/>
                  </a:cubicBezTo>
                  <a:cubicBezTo>
                    <a:pt x="7211" y="2554"/>
                    <a:pt x="7218" y="2544"/>
                    <a:pt x="7233" y="2519"/>
                  </a:cubicBezTo>
                  <a:cubicBezTo>
                    <a:pt x="7245" y="2511"/>
                    <a:pt x="7259" y="2507"/>
                    <a:pt x="7272" y="2507"/>
                  </a:cubicBezTo>
                  <a:cubicBezTo>
                    <a:pt x="7301" y="2507"/>
                    <a:pt x="7329" y="2524"/>
                    <a:pt x="7339" y="2554"/>
                  </a:cubicBezTo>
                  <a:cubicBezTo>
                    <a:pt x="7345" y="2555"/>
                    <a:pt x="7350" y="2556"/>
                    <a:pt x="7355" y="2556"/>
                  </a:cubicBezTo>
                  <a:cubicBezTo>
                    <a:pt x="7365" y="2556"/>
                    <a:pt x="7375" y="2551"/>
                    <a:pt x="7383" y="2529"/>
                  </a:cubicBezTo>
                  <a:cubicBezTo>
                    <a:pt x="7387" y="2516"/>
                    <a:pt x="7390" y="2503"/>
                    <a:pt x="7393" y="2494"/>
                  </a:cubicBezTo>
                  <a:lnTo>
                    <a:pt x="7393" y="2494"/>
                  </a:lnTo>
                  <a:cubicBezTo>
                    <a:pt x="7389" y="2531"/>
                    <a:pt x="7388" y="2549"/>
                    <a:pt x="7392" y="2549"/>
                  </a:cubicBezTo>
                  <a:cubicBezTo>
                    <a:pt x="7396" y="2549"/>
                    <a:pt x="7406" y="2534"/>
                    <a:pt x="7424" y="2504"/>
                  </a:cubicBezTo>
                  <a:cubicBezTo>
                    <a:pt x="7428" y="2488"/>
                    <a:pt x="7434" y="2481"/>
                    <a:pt x="7438" y="2481"/>
                  </a:cubicBezTo>
                  <a:cubicBezTo>
                    <a:pt x="7442" y="2481"/>
                    <a:pt x="7445" y="2491"/>
                    <a:pt x="7440" y="2510"/>
                  </a:cubicBezTo>
                  <a:cubicBezTo>
                    <a:pt x="7443" y="2547"/>
                    <a:pt x="7458" y="2554"/>
                    <a:pt x="7458" y="2554"/>
                  </a:cubicBezTo>
                  <a:cubicBezTo>
                    <a:pt x="7469" y="2553"/>
                    <a:pt x="7479" y="2553"/>
                    <a:pt x="7489" y="2553"/>
                  </a:cubicBezTo>
                  <a:cubicBezTo>
                    <a:pt x="7541" y="2553"/>
                    <a:pt x="7590" y="2559"/>
                    <a:pt x="7640" y="2572"/>
                  </a:cubicBezTo>
                  <a:cubicBezTo>
                    <a:pt x="7713" y="2595"/>
                    <a:pt x="7759" y="2608"/>
                    <a:pt x="7787" y="2608"/>
                  </a:cubicBezTo>
                  <a:cubicBezTo>
                    <a:pt x="7806" y="2608"/>
                    <a:pt x="7817" y="2602"/>
                    <a:pt x="7822" y="2588"/>
                  </a:cubicBezTo>
                  <a:cubicBezTo>
                    <a:pt x="7833" y="2575"/>
                    <a:pt x="7839" y="2568"/>
                    <a:pt x="7843" y="2568"/>
                  </a:cubicBezTo>
                  <a:cubicBezTo>
                    <a:pt x="7848" y="2568"/>
                    <a:pt x="7848" y="2578"/>
                    <a:pt x="7850" y="2601"/>
                  </a:cubicBezTo>
                  <a:cubicBezTo>
                    <a:pt x="7856" y="2638"/>
                    <a:pt x="7872" y="2645"/>
                    <a:pt x="7888" y="2648"/>
                  </a:cubicBezTo>
                  <a:cubicBezTo>
                    <a:pt x="7903" y="2654"/>
                    <a:pt x="7919" y="2657"/>
                    <a:pt x="7910" y="2692"/>
                  </a:cubicBezTo>
                  <a:cubicBezTo>
                    <a:pt x="7928" y="2670"/>
                    <a:pt x="7933" y="2665"/>
                    <a:pt x="7941" y="2665"/>
                  </a:cubicBezTo>
                  <a:cubicBezTo>
                    <a:pt x="7944" y="2665"/>
                    <a:pt x="7946" y="2666"/>
                    <a:pt x="7950" y="2666"/>
                  </a:cubicBezTo>
                  <a:cubicBezTo>
                    <a:pt x="7945" y="2686"/>
                    <a:pt x="7947" y="2696"/>
                    <a:pt x="7954" y="2696"/>
                  </a:cubicBezTo>
                  <a:cubicBezTo>
                    <a:pt x="7960" y="2696"/>
                    <a:pt x="7969" y="2690"/>
                    <a:pt x="7982" y="2676"/>
                  </a:cubicBezTo>
                  <a:cubicBezTo>
                    <a:pt x="7999" y="2645"/>
                    <a:pt x="8007" y="2630"/>
                    <a:pt x="8009" y="2630"/>
                  </a:cubicBezTo>
                  <a:lnTo>
                    <a:pt x="8009" y="2630"/>
                  </a:lnTo>
                  <a:cubicBezTo>
                    <a:pt x="8012" y="2630"/>
                    <a:pt x="8007" y="2647"/>
                    <a:pt x="7997" y="2682"/>
                  </a:cubicBezTo>
                  <a:cubicBezTo>
                    <a:pt x="7988" y="2708"/>
                    <a:pt x="8006" y="2740"/>
                    <a:pt x="8014" y="2740"/>
                  </a:cubicBezTo>
                  <a:cubicBezTo>
                    <a:pt x="8016" y="2740"/>
                    <a:pt x="8018" y="2736"/>
                    <a:pt x="8016" y="2726"/>
                  </a:cubicBezTo>
                  <a:cubicBezTo>
                    <a:pt x="8029" y="2692"/>
                    <a:pt x="8057" y="2701"/>
                    <a:pt x="8085" y="2673"/>
                  </a:cubicBezTo>
                  <a:cubicBezTo>
                    <a:pt x="8101" y="2676"/>
                    <a:pt x="8116" y="2682"/>
                    <a:pt x="8104" y="2717"/>
                  </a:cubicBezTo>
                  <a:cubicBezTo>
                    <a:pt x="8107" y="2734"/>
                    <a:pt x="8127" y="2741"/>
                    <a:pt x="8150" y="2741"/>
                  </a:cubicBezTo>
                  <a:cubicBezTo>
                    <a:pt x="8177" y="2741"/>
                    <a:pt x="8209" y="2731"/>
                    <a:pt x="8223" y="2713"/>
                  </a:cubicBezTo>
                  <a:cubicBezTo>
                    <a:pt x="8227" y="2698"/>
                    <a:pt x="8233" y="2691"/>
                    <a:pt x="8237" y="2691"/>
                  </a:cubicBezTo>
                  <a:cubicBezTo>
                    <a:pt x="8241" y="2691"/>
                    <a:pt x="8244" y="2701"/>
                    <a:pt x="8239" y="2720"/>
                  </a:cubicBezTo>
                  <a:cubicBezTo>
                    <a:pt x="8229" y="2754"/>
                    <a:pt x="8245" y="2757"/>
                    <a:pt x="8261" y="2764"/>
                  </a:cubicBezTo>
                  <a:cubicBezTo>
                    <a:pt x="8267" y="2756"/>
                    <a:pt x="8271" y="2753"/>
                    <a:pt x="8274" y="2753"/>
                  </a:cubicBezTo>
                  <a:cubicBezTo>
                    <a:pt x="8281" y="2753"/>
                    <a:pt x="8273" y="2778"/>
                    <a:pt x="8264" y="2801"/>
                  </a:cubicBezTo>
                  <a:cubicBezTo>
                    <a:pt x="8239" y="2833"/>
                    <a:pt x="8254" y="2836"/>
                    <a:pt x="8286" y="2848"/>
                  </a:cubicBezTo>
                  <a:cubicBezTo>
                    <a:pt x="8296" y="2836"/>
                    <a:pt x="8311" y="2831"/>
                    <a:pt x="8330" y="2831"/>
                  </a:cubicBezTo>
                  <a:cubicBezTo>
                    <a:pt x="8358" y="2831"/>
                    <a:pt x="8392" y="2842"/>
                    <a:pt x="8420" y="2851"/>
                  </a:cubicBezTo>
                  <a:cubicBezTo>
                    <a:pt x="8439" y="2857"/>
                    <a:pt x="8454" y="2860"/>
                    <a:pt x="8468" y="2860"/>
                  </a:cubicBezTo>
                  <a:cubicBezTo>
                    <a:pt x="8512" y="2860"/>
                    <a:pt x="8536" y="2831"/>
                    <a:pt x="8574" y="2786"/>
                  </a:cubicBezTo>
                  <a:lnTo>
                    <a:pt x="8612" y="2723"/>
                  </a:lnTo>
                  <a:lnTo>
                    <a:pt x="8612" y="2723"/>
                  </a:lnTo>
                  <a:lnTo>
                    <a:pt x="8590" y="2792"/>
                  </a:lnTo>
                  <a:cubicBezTo>
                    <a:pt x="8583" y="2826"/>
                    <a:pt x="8577" y="2864"/>
                    <a:pt x="8574" y="2898"/>
                  </a:cubicBezTo>
                  <a:cubicBezTo>
                    <a:pt x="8575" y="2899"/>
                    <a:pt x="8576" y="2899"/>
                    <a:pt x="8578" y="2899"/>
                  </a:cubicBezTo>
                  <a:cubicBezTo>
                    <a:pt x="8592" y="2899"/>
                    <a:pt x="8603" y="2867"/>
                    <a:pt x="8612" y="2836"/>
                  </a:cubicBezTo>
                  <a:cubicBezTo>
                    <a:pt x="8616" y="2820"/>
                    <a:pt x="8621" y="2812"/>
                    <a:pt x="8628" y="2812"/>
                  </a:cubicBezTo>
                  <a:cubicBezTo>
                    <a:pt x="8636" y="2812"/>
                    <a:pt x="8647" y="2824"/>
                    <a:pt x="8659" y="2848"/>
                  </a:cubicBezTo>
                  <a:cubicBezTo>
                    <a:pt x="8670" y="2875"/>
                    <a:pt x="8680" y="2887"/>
                    <a:pt x="8692" y="2887"/>
                  </a:cubicBezTo>
                  <a:cubicBezTo>
                    <a:pt x="8700" y="2887"/>
                    <a:pt x="8708" y="2882"/>
                    <a:pt x="8718" y="2870"/>
                  </a:cubicBezTo>
                  <a:cubicBezTo>
                    <a:pt x="8734" y="2873"/>
                    <a:pt x="8749" y="2880"/>
                    <a:pt x="8756" y="2917"/>
                  </a:cubicBezTo>
                  <a:cubicBezTo>
                    <a:pt x="8760" y="2919"/>
                    <a:pt x="8764" y="2920"/>
                    <a:pt x="8766" y="2920"/>
                  </a:cubicBezTo>
                  <a:cubicBezTo>
                    <a:pt x="8772" y="2920"/>
                    <a:pt x="8774" y="2913"/>
                    <a:pt x="8781" y="2889"/>
                  </a:cubicBezTo>
                  <a:cubicBezTo>
                    <a:pt x="8785" y="2873"/>
                    <a:pt x="8791" y="2865"/>
                    <a:pt x="8796" y="2865"/>
                  </a:cubicBezTo>
                  <a:cubicBezTo>
                    <a:pt x="8803" y="2865"/>
                    <a:pt x="8809" y="2876"/>
                    <a:pt x="8812" y="2898"/>
                  </a:cubicBezTo>
                  <a:cubicBezTo>
                    <a:pt x="8810" y="2946"/>
                    <a:pt x="8829" y="2969"/>
                    <a:pt x="8845" y="2969"/>
                  </a:cubicBezTo>
                  <a:cubicBezTo>
                    <a:pt x="8853" y="2969"/>
                    <a:pt x="8861" y="2963"/>
                    <a:pt x="8865" y="2952"/>
                  </a:cubicBezTo>
                  <a:cubicBezTo>
                    <a:pt x="8872" y="2929"/>
                    <a:pt x="8880" y="2923"/>
                    <a:pt x="8890" y="2923"/>
                  </a:cubicBezTo>
                  <a:cubicBezTo>
                    <a:pt x="8895" y="2923"/>
                    <a:pt x="8901" y="2924"/>
                    <a:pt x="8906" y="2927"/>
                  </a:cubicBezTo>
                  <a:cubicBezTo>
                    <a:pt x="8912" y="2929"/>
                    <a:pt x="8918" y="2931"/>
                    <a:pt x="8924" y="2931"/>
                  </a:cubicBezTo>
                  <a:cubicBezTo>
                    <a:pt x="8935" y="2931"/>
                    <a:pt x="8947" y="2925"/>
                    <a:pt x="8963" y="2908"/>
                  </a:cubicBezTo>
                  <a:lnTo>
                    <a:pt x="8994" y="2917"/>
                  </a:lnTo>
                  <a:cubicBezTo>
                    <a:pt x="9008" y="2920"/>
                    <a:pt x="8986" y="2946"/>
                    <a:pt x="8973" y="2946"/>
                  </a:cubicBezTo>
                  <a:cubicBezTo>
                    <a:pt x="8971" y="2946"/>
                    <a:pt x="8970" y="2946"/>
                    <a:pt x="8969" y="2945"/>
                  </a:cubicBezTo>
                  <a:lnTo>
                    <a:pt x="8969" y="2945"/>
                  </a:lnTo>
                  <a:lnTo>
                    <a:pt x="8972" y="2986"/>
                  </a:lnTo>
                  <a:cubicBezTo>
                    <a:pt x="8985" y="2990"/>
                    <a:pt x="8995" y="2993"/>
                    <a:pt x="9004" y="2993"/>
                  </a:cubicBezTo>
                  <a:cubicBezTo>
                    <a:pt x="9018" y="2993"/>
                    <a:pt x="9029" y="2987"/>
                    <a:pt x="9044" y="2970"/>
                  </a:cubicBezTo>
                  <a:cubicBezTo>
                    <a:pt x="9063" y="2938"/>
                    <a:pt x="9072" y="2921"/>
                    <a:pt x="9074" y="2921"/>
                  </a:cubicBezTo>
                  <a:lnTo>
                    <a:pt x="9074" y="2921"/>
                  </a:lnTo>
                  <a:cubicBezTo>
                    <a:pt x="9076" y="2921"/>
                    <a:pt x="9071" y="2939"/>
                    <a:pt x="9060" y="2974"/>
                  </a:cubicBezTo>
                  <a:cubicBezTo>
                    <a:pt x="9053" y="2999"/>
                    <a:pt x="9054" y="3029"/>
                    <a:pt x="9066" y="3029"/>
                  </a:cubicBezTo>
                  <a:cubicBezTo>
                    <a:pt x="9070" y="3029"/>
                    <a:pt x="9075" y="3025"/>
                    <a:pt x="9082" y="3017"/>
                  </a:cubicBezTo>
                  <a:cubicBezTo>
                    <a:pt x="9095" y="2993"/>
                    <a:pt x="9104" y="2985"/>
                    <a:pt x="9110" y="2985"/>
                  </a:cubicBezTo>
                  <a:cubicBezTo>
                    <a:pt x="9119" y="2985"/>
                    <a:pt x="9119" y="3008"/>
                    <a:pt x="9113" y="3027"/>
                  </a:cubicBezTo>
                  <a:cubicBezTo>
                    <a:pt x="9093" y="3062"/>
                    <a:pt x="9084" y="3078"/>
                    <a:pt x="9092" y="3078"/>
                  </a:cubicBezTo>
                  <a:cubicBezTo>
                    <a:pt x="9100" y="3078"/>
                    <a:pt x="9121" y="3066"/>
                    <a:pt x="9160" y="3043"/>
                  </a:cubicBezTo>
                  <a:cubicBezTo>
                    <a:pt x="9168" y="3045"/>
                    <a:pt x="9178" y="3046"/>
                    <a:pt x="9191" y="3046"/>
                  </a:cubicBezTo>
                  <a:cubicBezTo>
                    <a:pt x="9207" y="3046"/>
                    <a:pt x="9227" y="3045"/>
                    <a:pt x="9247" y="3045"/>
                  </a:cubicBezTo>
                  <a:cubicBezTo>
                    <a:pt x="9268" y="3045"/>
                    <a:pt x="9289" y="3046"/>
                    <a:pt x="9307" y="3052"/>
                  </a:cubicBezTo>
                  <a:cubicBezTo>
                    <a:pt x="9370" y="3071"/>
                    <a:pt x="9401" y="3080"/>
                    <a:pt x="9408" y="3121"/>
                  </a:cubicBezTo>
                  <a:cubicBezTo>
                    <a:pt x="9407" y="3123"/>
                    <a:pt x="9407" y="3124"/>
                    <a:pt x="9406" y="3126"/>
                  </a:cubicBezTo>
                  <a:lnTo>
                    <a:pt x="9406" y="3126"/>
                  </a:lnTo>
                  <a:cubicBezTo>
                    <a:pt x="9416" y="3104"/>
                    <a:pt x="9426" y="3096"/>
                    <a:pt x="9441" y="3096"/>
                  </a:cubicBezTo>
                  <a:cubicBezTo>
                    <a:pt x="9451" y="3096"/>
                    <a:pt x="9463" y="3100"/>
                    <a:pt x="9480" y="3105"/>
                  </a:cubicBezTo>
                  <a:cubicBezTo>
                    <a:pt x="9494" y="3125"/>
                    <a:pt x="9509" y="3132"/>
                    <a:pt x="9525" y="3132"/>
                  </a:cubicBezTo>
                  <a:cubicBezTo>
                    <a:pt x="9546" y="3132"/>
                    <a:pt x="9567" y="3117"/>
                    <a:pt x="9583" y="3099"/>
                  </a:cubicBezTo>
                  <a:lnTo>
                    <a:pt x="9552" y="3090"/>
                  </a:lnTo>
                  <a:cubicBezTo>
                    <a:pt x="9562" y="3053"/>
                    <a:pt x="9571" y="3038"/>
                    <a:pt x="9580" y="3038"/>
                  </a:cubicBezTo>
                  <a:cubicBezTo>
                    <a:pt x="9589" y="3038"/>
                    <a:pt x="9598" y="3050"/>
                    <a:pt x="9608" y="3071"/>
                  </a:cubicBezTo>
                  <a:cubicBezTo>
                    <a:pt x="9624" y="3074"/>
                    <a:pt x="9611" y="3108"/>
                    <a:pt x="9602" y="3143"/>
                  </a:cubicBezTo>
                  <a:cubicBezTo>
                    <a:pt x="9592" y="3177"/>
                    <a:pt x="9599" y="3218"/>
                    <a:pt x="9614" y="3221"/>
                  </a:cubicBezTo>
                  <a:cubicBezTo>
                    <a:pt x="9620" y="3223"/>
                    <a:pt x="9625" y="3225"/>
                    <a:pt x="9629" y="3225"/>
                  </a:cubicBezTo>
                  <a:cubicBezTo>
                    <a:pt x="9638" y="3225"/>
                    <a:pt x="9644" y="3218"/>
                    <a:pt x="9639" y="3193"/>
                  </a:cubicBezTo>
                  <a:cubicBezTo>
                    <a:pt x="9647" y="3166"/>
                    <a:pt x="9648" y="3160"/>
                    <a:pt x="9656" y="3160"/>
                  </a:cubicBezTo>
                  <a:cubicBezTo>
                    <a:pt x="9658" y="3160"/>
                    <a:pt x="9661" y="3161"/>
                    <a:pt x="9665" y="3162"/>
                  </a:cubicBezTo>
                  <a:cubicBezTo>
                    <a:pt x="9670" y="3164"/>
                    <a:pt x="9676" y="3166"/>
                    <a:pt x="9683" y="3166"/>
                  </a:cubicBezTo>
                  <a:cubicBezTo>
                    <a:pt x="9693" y="3166"/>
                    <a:pt x="9705" y="3161"/>
                    <a:pt x="9721" y="3143"/>
                  </a:cubicBezTo>
                  <a:cubicBezTo>
                    <a:pt x="9727" y="3120"/>
                    <a:pt x="9736" y="3115"/>
                    <a:pt x="9746" y="3115"/>
                  </a:cubicBezTo>
                  <a:cubicBezTo>
                    <a:pt x="9751" y="3115"/>
                    <a:pt x="9756" y="3117"/>
                    <a:pt x="9762" y="3118"/>
                  </a:cubicBezTo>
                  <a:cubicBezTo>
                    <a:pt x="9765" y="3140"/>
                    <a:pt x="9777" y="3158"/>
                    <a:pt x="9799" y="3168"/>
                  </a:cubicBezTo>
                  <a:lnTo>
                    <a:pt x="9790" y="3202"/>
                  </a:lnTo>
                  <a:cubicBezTo>
                    <a:pt x="9784" y="3224"/>
                    <a:pt x="9781" y="3249"/>
                    <a:pt x="9784" y="3274"/>
                  </a:cubicBezTo>
                  <a:cubicBezTo>
                    <a:pt x="9785" y="3275"/>
                    <a:pt x="9786" y="3275"/>
                    <a:pt x="9787" y="3275"/>
                  </a:cubicBezTo>
                  <a:cubicBezTo>
                    <a:pt x="9801" y="3275"/>
                    <a:pt x="9809" y="3246"/>
                    <a:pt x="9809" y="3246"/>
                  </a:cubicBezTo>
                  <a:cubicBezTo>
                    <a:pt x="9810" y="3242"/>
                    <a:pt x="9817" y="3240"/>
                    <a:pt x="9829" y="3240"/>
                  </a:cubicBezTo>
                  <a:cubicBezTo>
                    <a:pt x="9909" y="3240"/>
                    <a:pt x="10197" y="3329"/>
                    <a:pt x="10238" y="3340"/>
                  </a:cubicBezTo>
                  <a:cubicBezTo>
                    <a:pt x="10251" y="3367"/>
                    <a:pt x="10272" y="3383"/>
                    <a:pt x="10286" y="3383"/>
                  </a:cubicBezTo>
                  <a:cubicBezTo>
                    <a:pt x="10296" y="3383"/>
                    <a:pt x="10302" y="3375"/>
                    <a:pt x="10301" y="3359"/>
                  </a:cubicBezTo>
                  <a:cubicBezTo>
                    <a:pt x="10304" y="3347"/>
                    <a:pt x="10315" y="3342"/>
                    <a:pt x="10333" y="3342"/>
                  </a:cubicBezTo>
                  <a:cubicBezTo>
                    <a:pt x="10366" y="3342"/>
                    <a:pt x="10420" y="3359"/>
                    <a:pt x="10479" y="3378"/>
                  </a:cubicBezTo>
                  <a:cubicBezTo>
                    <a:pt x="10552" y="3401"/>
                    <a:pt x="10611" y="3419"/>
                    <a:pt x="10645" y="3419"/>
                  </a:cubicBezTo>
                  <a:cubicBezTo>
                    <a:pt x="10663" y="3419"/>
                    <a:pt x="10674" y="3415"/>
                    <a:pt x="10677" y="3403"/>
                  </a:cubicBezTo>
                  <a:lnTo>
                    <a:pt x="10724" y="3415"/>
                  </a:lnTo>
                  <a:cubicBezTo>
                    <a:pt x="10729" y="3417"/>
                    <a:pt x="10735" y="3418"/>
                    <a:pt x="10741" y="3418"/>
                  </a:cubicBezTo>
                  <a:cubicBezTo>
                    <a:pt x="10767" y="3418"/>
                    <a:pt x="10794" y="3406"/>
                    <a:pt x="10808" y="3406"/>
                  </a:cubicBezTo>
                  <a:cubicBezTo>
                    <a:pt x="10809" y="3406"/>
                    <a:pt x="10810" y="3406"/>
                    <a:pt x="10812" y="3406"/>
                  </a:cubicBezTo>
                  <a:cubicBezTo>
                    <a:pt x="10823" y="3393"/>
                    <a:pt x="10833" y="3387"/>
                    <a:pt x="10837" y="3387"/>
                  </a:cubicBezTo>
                  <a:cubicBezTo>
                    <a:pt x="10842" y="3387"/>
                    <a:pt x="10841" y="3395"/>
                    <a:pt x="10827" y="3412"/>
                  </a:cubicBezTo>
                  <a:cubicBezTo>
                    <a:pt x="10815" y="3447"/>
                    <a:pt x="10805" y="3481"/>
                    <a:pt x="10821" y="3484"/>
                  </a:cubicBezTo>
                  <a:cubicBezTo>
                    <a:pt x="10824" y="3485"/>
                    <a:pt x="10828" y="3486"/>
                    <a:pt x="10831" y="3486"/>
                  </a:cubicBezTo>
                  <a:cubicBezTo>
                    <a:pt x="10854" y="3486"/>
                    <a:pt x="10863" y="3455"/>
                    <a:pt x="10874" y="3425"/>
                  </a:cubicBezTo>
                  <a:cubicBezTo>
                    <a:pt x="10881" y="3400"/>
                    <a:pt x="10891" y="3396"/>
                    <a:pt x="10896" y="3396"/>
                  </a:cubicBezTo>
                  <a:cubicBezTo>
                    <a:pt x="10898" y="3396"/>
                    <a:pt x="10899" y="3397"/>
                    <a:pt x="10899" y="3397"/>
                  </a:cubicBezTo>
                  <a:cubicBezTo>
                    <a:pt x="10915" y="3400"/>
                    <a:pt x="10915" y="3400"/>
                    <a:pt x="10902" y="3434"/>
                  </a:cubicBezTo>
                  <a:cubicBezTo>
                    <a:pt x="10893" y="3469"/>
                    <a:pt x="10884" y="3503"/>
                    <a:pt x="10884" y="3503"/>
                  </a:cubicBezTo>
                  <a:lnTo>
                    <a:pt x="10899" y="3509"/>
                  </a:lnTo>
                  <a:cubicBezTo>
                    <a:pt x="10907" y="3480"/>
                    <a:pt x="10920" y="3478"/>
                    <a:pt x="10923" y="3478"/>
                  </a:cubicBezTo>
                  <a:cubicBezTo>
                    <a:pt x="10924" y="3478"/>
                    <a:pt x="10924" y="3478"/>
                    <a:pt x="10924" y="3478"/>
                  </a:cubicBezTo>
                  <a:cubicBezTo>
                    <a:pt x="10940" y="3484"/>
                    <a:pt x="10940" y="3484"/>
                    <a:pt x="10921" y="3553"/>
                  </a:cubicBezTo>
                  <a:cubicBezTo>
                    <a:pt x="10910" y="3589"/>
                    <a:pt x="10909" y="3608"/>
                    <a:pt x="10915" y="3608"/>
                  </a:cubicBezTo>
                  <a:cubicBezTo>
                    <a:pt x="10921" y="3608"/>
                    <a:pt x="10933" y="3593"/>
                    <a:pt x="10949" y="3563"/>
                  </a:cubicBezTo>
                  <a:lnTo>
                    <a:pt x="10993" y="3538"/>
                  </a:lnTo>
                  <a:lnTo>
                    <a:pt x="10993" y="3538"/>
                  </a:lnTo>
                  <a:cubicBezTo>
                    <a:pt x="10991" y="3563"/>
                    <a:pt x="10996" y="3573"/>
                    <a:pt x="11005" y="3573"/>
                  </a:cubicBezTo>
                  <a:cubicBezTo>
                    <a:pt x="11020" y="3573"/>
                    <a:pt x="11047" y="3542"/>
                    <a:pt x="11065" y="3522"/>
                  </a:cubicBezTo>
                  <a:lnTo>
                    <a:pt x="11065" y="3522"/>
                  </a:lnTo>
                  <a:cubicBezTo>
                    <a:pt x="11062" y="3562"/>
                    <a:pt x="11065" y="3582"/>
                    <a:pt x="11074" y="3582"/>
                  </a:cubicBezTo>
                  <a:cubicBezTo>
                    <a:pt x="11081" y="3582"/>
                    <a:pt x="11093" y="3567"/>
                    <a:pt x="11109" y="3538"/>
                  </a:cubicBezTo>
                  <a:cubicBezTo>
                    <a:pt x="11115" y="3522"/>
                    <a:pt x="11121" y="3514"/>
                    <a:pt x="11127" y="3514"/>
                  </a:cubicBezTo>
                  <a:cubicBezTo>
                    <a:pt x="11134" y="3514"/>
                    <a:pt x="11139" y="3525"/>
                    <a:pt x="11141" y="3547"/>
                  </a:cubicBezTo>
                  <a:cubicBezTo>
                    <a:pt x="11147" y="3585"/>
                    <a:pt x="11163" y="3591"/>
                    <a:pt x="11194" y="3600"/>
                  </a:cubicBezTo>
                  <a:cubicBezTo>
                    <a:pt x="11201" y="3593"/>
                    <a:pt x="11213" y="3590"/>
                    <a:pt x="11231" y="3590"/>
                  </a:cubicBezTo>
                  <a:cubicBezTo>
                    <a:pt x="11278" y="3590"/>
                    <a:pt x="11361" y="3614"/>
                    <a:pt x="11451" y="3644"/>
                  </a:cubicBezTo>
                  <a:cubicBezTo>
                    <a:pt x="11549" y="3673"/>
                    <a:pt x="11624" y="3697"/>
                    <a:pt x="11663" y="3697"/>
                  </a:cubicBezTo>
                  <a:cubicBezTo>
                    <a:pt x="11681" y="3697"/>
                    <a:pt x="11691" y="3692"/>
                    <a:pt x="11695" y="3682"/>
                  </a:cubicBezTo>
                  <a:cubicBezTo>
                    <a:pt x="11711" y="3685"/>
                    <a:pt x="11711" y="3685"/>
                    <a:pt x="11714" y="3726"/>
                  </a:cubicBezTo>
                  <a:cubicBezTo>
                    <a:pt x="11710" y="3741"/>
                    <a:pt x="11711" y="3750"/>
                    <a:pt x="11716" y="3750"/>
                  </a:cubicBezTo>
                  <a:cubicBezTo>
                    <a:pt x="11722" y="3750"/>
                    <a:pt x="11736" y="3736"/>
                    <a:pt x="11755" y="3701"/>
                  </a:cubicBezTo>
                  <a:cubicBezTo>
                    <a:pt x="11771" y="3683"/>
                    <a:pt x="11781" y="3664"/>
                    <a:pt x="11782" y="3664"/>
                  </a:cubicBezTo>
                  <a:lnTo>
                    <a:pt x="11782" y="3664"/>
                  </a:lnTo>
                  <a:cubicBezTo>
                    <a:pt x="11783" y="3664"/>
                    <a:pt x="11780" y="3674"/>
                    <a:pt x="11770" y="3704"/>
                  </a:cubicBezTo>
                  <a:cubicBezTo>
                    <a:pt x="11761" y="3738"/>
                    <a:pt x="11792" y="3748"/>
                    <a:pt x="11855" y="3766"/>
                  </a:cubicBezTo>
                  <a:cubicBezTo>
                    <a:pt x="11883" y="3776"/>
                    <a:pt x="11914" y="3786"/>
                    <a:pt x="11939" y="3786"/>
                  </a:cubicBezTo>
                  <a:cubicBezTo>
                    <a:pt x="11956" y="3786"/>
                    <a:pt x="11969" y="3781"/>
                    <a:pt x="11974" y="3766"/>
                  </a:cubicBezTo>
                  <a:cubicBezTo>
                    <a:pt x="11993" y="3755"/>
                    <a:pt x="12004" y="3748"/>
                    <a:pt x="12006" y="3748"/>
                  </a:cubicBezTo>
                  <a:cubicBezTo>
                    <a:pt x="12009" y="3748"/>
                    <a:pt x="12003" y="3756"/>
                    <a:pt x="11990" y="3773"/>
                  </a:cubicBezTo>
                  <a:cubicBezTo>
                    <a:pt x="11962" y="3818"/>
                    <a:pt x="11992" y="3862"/>
                    <a:pt x="12035" y="3862"/>
                  </a:cubicBezTo>
                  <a:cubicBezTo>
                    <a:pt x="12051" y="3862"/>
                    <a:pt x="12069" y="3856"/>
                    <a:pt x="12087" y="3842"/>
                  </a:cubicBezTo>
                  <a:cubicBezTo>
                    <a:pt x="12103" y="3845"/>
                    <a:pt x="12118" y="3851"/>
                    <a:pt x="12109" y="3886"/>
                  </a:cubicBezTo>
                  <a:cubicBezTo>
                    <a:pt x="12116" y="3887"/>
                    <a:pt x="12122" y="3889"/>
                    <a:pt x="12132" y="3889"/>
                  </a:cubicBezTo>
                  <a:cubicBezTo>
                    <a:pt x="12146" y="3889"/>
                    <a:pt x="12165" y="3885"/>
                    <a:pt x="12197" y="3873"/>
                  </a:cubicBezTo>
                  <a:cubicBezTo>
                    <a:pt x="12212" y="3879"/>
                    <a:pt x="12272" y="3898"/>
                    <a:pt x="12303" y="3907"/>
                  </a:cubicBezTo>
                  <a:cubicBezTo>
                    <a:pt x="12308" y="3908"/>
                    <a:pt x="12312" y="3908"/>
                    <a:pt x="12316" y="3908"/>
                  </a:cubicBezTo>
                  <a:cubicBezTo>
                    <a:pt x="12337" y="3908"/>
                    <a:pt x="12357" y="3902"/>
                    <a:pt x="12375" y="3892"/>
                  </a:cubicBezTo>
                  <a:lnTo>
                    <a:pt x="12391" y="3898"/>
                  </a:lnTo>
                  <a:cubicBezTo>
                    <a:pt x="12382" y="3933"/>
                    <a:pt x="12460" y="3954"/>
                    <a:pt x="12566" y="3989"/>
                  </a:cubicBezTo>
                  <a:cubicBezTo>
                    <a:pt x="12676" y="4023"/>
                    <a:pt x="12770" y="4052"/>
                    <a:pt x="12773" y="4092"/>
                  </a:cubicBezTo>
                  <a:cubicBezTo>
                    <a:pt x="12773" y="4092"/>
                    <a:pt x="12774" y="4092"/>
                    <a:pt x="12775" y="4092"/>
                  </a:cubicBezTo>
                  <a:cubicBezTo>
                    <a:pt x="12779" y="4092"/>
                    <a:pt x="12794" y="4090"/>
                    <a:pt x="12814" y="4067"/>
                  </a:cubicBezTo>
                  <a:cubicBezTo>
                    <a:pt x="12834" y="4032"/>
                    <a:pt x="12848" y="4017"/>
                    <a:pt x="12858" y="4017"/>
                  </a:cubicBezTo>
                  <a:cubicBezTo>
                    <a:pt x="12866" y="4017"/>
                    <a:pt x="12871" y="4028"/>
                    <a:pt x="12874" y="4045"/>
                  </a:cubicBezTo>
                  <a:cubicBezTo>
                    <a:pt x="12870" y="4090"/>
                    <a:pt x="12890" y="4114"/>
                    <a:pt x="12914" y="4114"/>
                  </a:cubicBezTo>
                  <a:cubicBezTo>
                    <a:pt x="12931" y="4114"/>
                    <a:pt x="12950" y="4102"/>
                    <a:pt x="12964" y="4077"/>
                  </a:cubicBezTo>
                  <a:lnTo>
                    <a:pt x="12964" y="4077"/>
                  </a:lnTo>
                  <a:cubicBezTo>
                    <a:pt x="12962" y="4086"/>
                    <a:pt x="12958" y="4099"/>
                    <a:pt x="12955" y="4111"/>
                  </a:cubicBezTo>
                  <a:cubicBezTo>
                    <a:pt x="12952" y="4143"/>
                    <a:pt x="12962" y="4157"/>
                    <a:pt x="12977" y="4157"/>
                  </a:cubicBezTo>
                  <a:cubicBezTo>
                    <a:pt x="12995" y="4157"/>
                    <a:pt x="13022" y="4135"/>
                    <a:pt x="13043" y="4099"/>
                  </a:cubicBezTo>
                  <a:cubicBezTo>
                    <a:pt x="13048" y="4130"/>
                    <a:pt x="13050" y="4159"/>
                    <a:pt x="13064" y="4159"/>
                  </a:cubicBezTo>
                  <a:cubicBezTo>
                    <a:pt x="13068" y="4159"/>
                    <a:pt x="13074" y="4156"/>
                    <a:pt x="13080" y="4149"/>
                  </a:cubicBezTo>
                  <a:lnTo>
                    <a:pt x="13080" y="4149"/>
                  </a:lnTo>
                  <a:cubicBezTo>
                    <a:pt x="13093" y="4152"/>
                    <a:pt x="13093" y="4152"/>
                    <a:pt x="13074" y="4221"/>
                  </a:cubicBezTo>
                  <a:cubicBezTo>
                    <a:pt x="13065" y="4255"/>
                    <a:pt x="13052" y="4290"/>
                    <a:pt x="13068" y="4296"/>
                  </a:cubicBezTo>
                  <a:cubicBezTo>
                    <a:pt x="13069" y="4296"/>
                    <a:pt x="13069" y="4296"/>
                    <a:pt x="13070" y="4296"/>
                  </a:cubicBezTo>
                  <a:cubicBezTo>
                    <a:pt x="13085" y="4296"/>
                    <a:pt x="13096" y="4263"/>
                    <a:pt x="13105" y="4230"/>
                  </a:cubicBezTo>
                  <a:lnTo>
                    <a:pt x="13137" y="4240"/>
                  </a:lnTo>
                  <a:cubicBezTo>
                    <a:pt x="13137" y="4240"/>
                    <a:pt x="13138" y="4240"/>
                    <a:pt x="13140" y="4240"/>
                  </a:cubicBezTo>
                  <a:cubicBezTo>
                    <a:pt x="13145" y="4240"/>
                    <a:pt x="13155" y="4237"/>
                    <a:pt x="13162" y="4211"/>
                  </a:cubicBezTo>
                  <a:cubicBezTo>
                    <a:pt x="13168" y="4189"/>
                    <a:pt x="13177" y="4184"/>
                    <a:pt x="13187" y="4184"/>
                  </a:cubicBezTo>
                  <a:cubicBezTo>
                    <a:pt x="13192" y="4184"/>
                    <a:pt x="13197" y="4185"/>
                    <a:pt x="13203" y="4186"/>
                  </a:cubicBezTo>
                  <a:cubicBezTo>
                    <a:pt x="13200" y="4197"/>
                    <a:pt x="13200" y="4202"/>
                    <a:pt x="13202" y="4202"/>
                  </a:cubicBezTo>
                  <a:cubicBezTo>
                    <a:pt x="13206" y="4202"/>
                    <a:pt x="13216" y="4180"/>
                    <a:pt x="13212" y="4152"/>
                  </a:cubicBezTo>
                  <a:cubicBezTo>
                    <a:pt x="13224" y="4120"/>
                    <a:pt x="13232" y="4088"/>
                    <a:pt x="13246" y="4088"/>
                  </a:cubicBezTo>
                  <a:cubicBezTo>
                    <a:pt x="13247" y="4088"/>
                    <a:pt x="13248" y="4089"/>
                    <a:pt x="13250" y="4089"/>
                  </a:cubicBezTo>
                  <a:lnTo>
                    <a:pt x="13268" y="4020"/>
                  </a:lnTo>
                  <a:cubicBezTo>
                    <a:pt x="13290" y="3951"/>
                    <a:pt x="13300" y="3917"/>
                    <a:pt x="13278" y="3873"/>
                  </a:cubicBezTo>
                  <a:cubicBezTo>
                    <a:pt x="13245" y="3838"/>
                    <a:pt x="13218" y="3805"/>
                    <a:pt x="13198" y="3805"/>
                  </a:cubicBezTo>
                  <a:cubicBezTo>
                    <a:pt x="13187" y="3805"/>
                    <a:pt x="13178" y="3814"/>
                    <a:pt x="13171" y="3839"/>
                  </a:cubicBezTo>
                  <a:cubicBezTo>
                    <a:pt x="13171" y="3839"/>
                    <a:pt x="13151" y="3864"/>
                    <a:pt x="13135" y="3864"/>
                  </a:cubicBezTo>
                  <a:cubicBezTo>
                    <a:pt x="13133" y="3864"/>
                    <a:pt x="13132" y="3864"/>
                    <a:pt x="13131" y="3864"/>
                  </a:cubicBezTo>
                  <a:cubicBezTo>
                    <a:pt x="13115" y="3860"/>
                    <a:pt x="13109" y="3820"/>
                    <a:pt x="13109" y="3820"/>
                  </a:cubicBezTo>
                  <a:cubicBezTo>
                    <a:pt x="13118" y="3785"/>
                    <a:pt x="13055" y="3766"/>
                    <a:pt x="12980" y="3741"/>
                  </a:cubicBezTo>
                  <a:cubicBezTo>
                    <a:pt x="12886" y="3713"/>
                    <a:pt x="12839" y="3701"/>
                    <a:pt x="12833" y="3660"/>
                  </a:cubicBezTo>
                  <a:cubicBezTo>
                    <a:pt x="12830" y="3622"/>
                    <a:pt x="12814" y="3616"/>
                    <a:pt x="12814" y="3616"/>
                  </a:cubicBezTo>
                  <a:cubicBezTo>
                    <a:pt x="12811" y="3627"/>
                    <a:pt x="12799" y="3632"/>
                    <a:pt x="12781" y="3632"/>
                  </a:cubicBezTo>
                  <a:cubicBezTo>
                    <a:pt x="12743" y="3632"/>
                    <a:pt x="12675" y="3611"/>
                    <a:pt x="12601" y="3588"/>
                  </a:cubicBezTo>
                  <a:cubicBezTo>
                    <a:pt x="12526" y="3563"/>
                    <a:pt x="12449" y="3539"/>
                    <a:pt x="12407" y="3539"/>
                  </a:cubicBezTo>
                  <a:cubicBezTo>
                    <a:pt x="12389" y="3539"/>
                    <a:pt x="12378" y="3543"/>
                    <a:pt x="12375" y="3553"/>
                  </a:cubicBezTo>
                  <a:lnTo>
                    <a:pt x="12344" y="3544"/>
                  </a:lnTo>
                  <a:cubicBezTo>
                    <a:pt x="12353" y="3509"/>
                    <a:pt x="12322" y="3500"/>
                    <a:pt x="12291" y="3491"/>
                  </a:cubicBezTo>
                  <a:cubicBezTo>
                    <a:pt x="12277" y="3502"/>
                    <a:pt x="12258" y="3509"/>
                    <a:pt x="12238" y="3509"/>
                  </a:cubicBezTo>
                  <a:cubicBezTo>
                    <a:pt x="12232" y="3509"/>
                    <a:pt x="12225" y="3508"/>
                    <a:pt x="12219" y="3506"/>
                  </a:cubicBezTo>
                  <a:cubicBezTo>
                    <a:pt x="12231" y="3472"/>
                    <a:pt x="12215" y="3469"/>
                    <a:pt x="12184" y="3459"/>
                  </a:cubicBezTo>
                  <a:cubicBezTo>
                    <a:pt x="12171" y="3454"/>
                    <a:pt x="12161" y="3451"/>
                    <a:pt x="12153" y="3451"/>
                  </a:cubicBezTo>
                  <a:cubicBezTo>
                    <a:pt x="12141" y="3451"/>
                    <a:pt x="12133" y="3458"/>
                    <a:pt x="12128" y="3478"/>
                  </a:cubicBezTo>
                  <a:cubicBezTo>
                    <a:pt x="12112" y="3472"/>
                    <a:pt x="12002" y="3441"/>
                    <a:pt x="11968" y="3390"/>
                  </a:cubicBezTo>
                  <a:cubicBezTo>
                    <a:pt x="11966" y="3377"/>
                    <a:pt x="11961" y="3372"/>
                    <a:pt x="11955" y="3372"/>
                  </a:cubicBezTo>
                  <a:cubicBezTo>
                    <a:pt x="11944" y="3372"/>
                    <a:pt x="11927" y="3391"/>
                    <a:pt x="11908" y="3409"/>
                  </a:cubicBezTo>
                  <a:cubicBezTo>
                    <a:pt x="11900" y="3441"/>
                    <a:pt x="11878" y="3470"/>
                    <a:pt x="11862" y="3470"/>
                  </a:cubicBezTo>
                  <a:cubicBezTo>
                    <a:pt x="11861" y="3470"/>
                    <a:pt x="11860" y="3469"/>
                    <a:pt x="11858" y="3469"/>
                  </a:cubicBezTo>
                  <a:cubicBezTo>
                    <a:pt x="11858" y="3469"/>
                    <a:pt x="11868" y="3434"/>
                    <a:pt x="11880" y="3400"/>
                  </a:cubicBezTo>
                  <a:cubicBezTo>
                    <a:pt x="11905" y="3372"/>
                    <a:pt x="11905" y="3372"/>
                    <a:pt x="11874" y="3362"/>
                  </a:cubicBezTo>
                  <a:lnTo>
                    <a:pt x="11843" y="3353"/>
                  </a:lnTo>
                  <a:cubicBezTo>
                    <a:pt x="11839" y="3364"/>
                    <a:pt x="11828" y="3369"/>
                    <a:pt x="11811" y="3369"/>
                  </a:cubicBezTo>
                  <a:cubicBezTo>
                    <a:pt x="11777" y="3369"/>
                    <a:pt x="11718" y="3351"/>
                    <a:pt x="11645" y="3328"/>
                  </a:cubicBezTo>
                  <a:cubicBezTo>
                    <a:pt x="11561" y="3301"/>
                    <a:pt x="11511" y="3286"/>
                    <a:pt x="11482" y="3286"/>
                  </a:cubicBezTo>
                  <a:cubicBezTo>
                    <a:pt x="11464" y="3286"/>
                    <a:pt x="11455" y="3292"/>
                    <a:pt x="11451" y="3306"/>
                  </a:cubicBezTo>
                  <a:cubicBezTo>
                    <a:pt x="11447" y="3320"/>
                    <a:pt x="11442" y="3328"/>
                    <a:pt x="11434" y="3328"/>
                  </a:cubicBezTo>
                  <a:cubicBezTo>
                    <a:pt x="11424" y="3328"/>
                    <a:pt x="11410" y="3314"/>
                    <a:pt x="11388" y="3287"/>
                  </a:cubicBezTo>
                  <a:cubicBezTo>
                    <a:pt x="11346" y="3196"/>
                    <a:pt x="11332" y="3166"/>
                    <a:pt x="11320" y="3166"/>
                  </a:cubicBezTo>
                  <a:cubicBezTo>
                    <a:pt x="11314" y="3166"/>
                    <a:pt x="11309" y="3173"/>
                    <a:pt x="11300" y="3184"/>
                  </a:cubicBezTo>
                  <a:cubicBezTo>
                    <a:pt x="11316" y="3187"/>
                    <a:pt x="11307" y="3221"/>
                    <a:pt x="11294" y="3256"/>
                  </a:cubicBezTo>
                  <a:cubicBezTo>
                    <a:pt x="11285" y="3289"/>
                    <a:pt x="11277" y="3305"/>
                    <a:pt x="11271" y="3305"/>
                  </a:cubicBezTo>
                  <a:cubicBezTo>
                    <a:pt x="11265" y="3305"/>
                    <a:pt x="11261" y="3285"/>
                    <a:pt x="11263" y="3246"/>
                  </a:cubicBezTo>
                  <a:cubicBezTo>
                    <a:pt x="11277" y="3202"/>
                    <a:pt x="11184" y="3171"/>
                    <a:pt x="11106" y="3171"/>
                  </a:cubicBezTo>
                  <a:cubicBezTo>
                    <a:pt x="11060" y="3171"/>
                    <a:pt x="11020" y="3182"/>
                    <a:pt x="11006" y="3206"/>
                  </a:cubicBezTo>
                  <a:lnTo>
                    <a:pt x="11006" y="3206"/>
                  </a:lnTo>
                  <a:cubicBezTo>
                    <a:pt x="11008" y="3197"/>
                    <a:pt x="11011" y="3185"/>
                    <a:pt x="11015" y="3171"/>
                  </a:cubicBezTo>
                  <a:cubicBezTo>
                    <a:pt x="11028" y="3137"/>
                    <a:pt x="11012" y="3130"/>
                    <a:pt x="10949" y="3111"/>
                  </a:cubicBezTo>
                  <a:lnTo>
                    <a:pt x="10902" y="3096"/>
                  </a:lnTo>
                  <a:cubicBezTo>
                    <a:pt x="10896" y="3118"/>
                    <a:pt x="10883" y="3127"/>
                    <a:pt x="10868" y="3127"/>
                  </a:cubicBezTo>
                  <a:cubicBezTo>
                    <a:pt x="10838" y="3127"/>
                    <a:pt x="10802" y="3091"/>
                    <a:pt x="10808" y="3068"/>
                  </a:cubicBezTo>
                  <a:cubicBezTo>
                    <a:pt x="10805" y="3030"/>
                    <a:pt x="10805" y="3030"/>
                    <a:pt x="10774" y="3021"/>
                  </a:cubicBezTo>
                  <a:cubicBezTo>
                    <a:pt x="10754" y="3036"/>
                    <a:pt x="10735" y="3042"/>
                    <a:pt x="10717" y="3042"/>
                  </a:cubicBezTo>
                  <a:cubicBezTo>
                    <a:pt x="10673" y="3042"/>
                    <a:pt x="10642" y="3004"/>
                    <a:pt x="10649" y="2980"/>
                  </a:cubicBezTo>
                  <a:lnTo>
                    <a:pt x="10617" y="2970"/>
                  </a:lnTo>
                  <a:cubicBezTo>
                    <a:pt x="10607" y="2985"/>
                    <a:pt x="10590" y="2993"/>
                    <a:pt x="10572" y="2993"/>
                  </a:cubicBezTo>
                  <a:cubicBezTo>
                    <a:pt x="10563" y="2993"/>
                    <a:pt x="10554" y="2990"/>
                    <a:pt x="10545" y="2986"/>
                  </a:cubicBezTo>
                  <a:cubicBezTo>
                    <a:pt x="10527" y="2980"/>
                    <a:pt x="10513" y="2975"/>
                    <a:pt x="10504" y="2975"/>
                  </a:cubicBezTo>
                  <a:cubicBezTo>
                    <a:pt x="10491" y="2975"/>
                    <a:pt x="10487" y="2983"/>
                    <a:pt x="10489" y="3005"/>
                  </a:cubicBezTo>
                  <a:cubicBezTo>
                    <a:pt x="10480" y="3038"/>
                    <a:pt x="10471" y="3071"/>
                    <a:pt x="10456" y="3071"/>
                  </a:cubicBezTo>
                  <a:cubicBezTo>
                    <a:pt x="10456" y="3071"/>
                    <a:pt x="10455" y="3071"/>
                    <a:pt x="10454" y="3071"/>
                  </a:cubicBezTo>
                  <a:lnTo>
                    <a:pt x="10464" y="3036"/>
                  </a:lnTo>
                  <a:cubicBezTo>
                    <a:pt x="10473" y="3002"/>
                    <a:pt x="10426" y="2986"/>
                    <a:pt x="10367" y="2967"/>
                  </a:cubicBezTo>
                  <a:cubicBezTo>
                    <a:pt x="10288" y="2942"/>
                    <a:pt x="10257" y="2933"/>
                    <a:pt x="10251" y="2895"/>
                  </a:cubicBezTo>
                  <a:lnTo>
                    <a:pt x="10226" y="2923"/>
                  </a:lnTo>
                  <a:cubicBezTo>
                    <a:pt x="10214" y="2937"/>
                    <a:pt x="10205" y="2944"/>
                    <a:pt x="10199" y="2944"/>
                  </a:cubicBezTo>
                  <a:cubicBezTo>
                    <a:pt x="10191" y="2944"/>
                    <a:pt x="10189" y="2933"/>
                    <a:pt x="10194" y="2914"/>
                  </a:cubicBezTo>
                  <a:cubicBezTo>
                    <a:pt x="10192" y="2888"/>
                    <a:pt x="10162" y="2871"/>
                    <a:pt x="10130" y="2871"/>
                  </a:cubicBezTo>
                  <a:cubicBezTo>
                    <a:pt x="10115" y="2871"/>
                    <a:pt x="10100" y="2875"/>
                    <a:pt x="10088" y="2883"/>
                  </a:cubicBezTo>
                  <a:lnTo>
                    <a:pt x="10056" y="2870"/>
                  </a:lnTo>
                  <a:cubicBezTo>
                    <a:pt x="10058" y="2829"/>
                    <a:pt x="10045" y="2807"/>
                    <a:pt x="10026" y="2807"/>
                  </a:cubicBezTo>
                  <a:cubicBezTo>
                    <a:pt x="10012" y="2807"/>
                    <a:pt x="9994" y="2820"/>
                    <a:pt x="9978" y="2848"/>
                  </a:cubicBezTo>
                  <a:cubicBezTo>
                    <a:pt x="9987" y="2814"/>
                    <a:pt x="9972" y="2808"/>
                    <a:pt x="9959" y="2804"/>
                  </a:cubicBezTo>
                  <a:cubicBezTo>
                    <a:pt x="9946" y="2812"/>
                    <a:pt x="9931" y="2815"/>
                    <a:pt x="9917" y="2815"/>
                  </a:cubicBezTo>
                  <a:cubicBezTo>
                    <a:pt x="9885" y="2815"/>
                    <a:pt x="9859" y="2798"/>
                    <a:pt x="9865" y="2776"/>
                  </a:cubicBezTo>
                  <a:lnTo>
                    <a:pt x="9849" y="2770"/>
                  </a:lnTo>
                  <a:cubicBezTo>
                    <a:pt x="9834" y="2788"/>
                    <a:pt x="9822" y="2793"/>
                    <a:pt x="9811" y="2793"/>
                  </a:cubicBezTo>
                  <a:cubicBezTo>
                    <a:pt x="9805" y="2793"/>
                    <a:pt x="9799" y="2791"/>
                    <a:pt x="9793" y="2789"/>
                  </a:cubicBezTo>
                  <a:cubicBezTo>
                    <a:pt x="9787" y="2788"/>
                    <a:pt x="9782" y="2786"/>
                    <a:pt x="9775" y="2786"/>
                  </a:cubicBezTo>
                  <a:cubicBezTo>
                    <a:pt x="9765" y="2786"/>
                    <a:pt x="9753" y="2791"/>
                    <a:pt x="9737" y="2811"/>
                  </a:cubicBezTo>
                  <a:cubicBezTo>
                    <a:pt x="9714" y="2834"/>
                    <a:pt x="9701" y="2836"/>
                    <a:pt x="9697" y="2836"/>
                  </a:cubicBezTo>
                  <a:cubicBezTo>
                    <a:pt x="9696" y="2836"/>
                    <a:pt x="9696" y="2836"/>
                    <a:pt x="9696" y="2836"/>
                  </a:cubicBezTo>
                  <a:cubicBezTo>
                    <a:pt x="9680" y="2829"/>
                    <a:pt x="9705" y="2801"/>
                    <a:pt x="9730" y="2770"/>
                  </a:cubicBezTo>
                  <a:cubicBezTo>
                    <a:pt x="9750" y="2758"/>
                    <a:pt x="9749" y="2748"/>
                    <a:pt x="9735" y="2748"/>
                  </a:cubicBezTo>
                  <a:cubicBezTo>
                    <a:pt x="9721" y="2748"/>
                    <a:pt x="9692" y="2758"/>
                    <a:pt x="9658" y="2786"/>
                  </a:cubicBezTo>
                  <a:cubicBezTo>
                    <a:pt x="9626" y="2811"/>
                    <a:pt x="9610" y="2825"/>
                    <a:pt x="9607" y="2825"/>
                  </a:cubicBezTo>
                  <a:cubicBezTo>
                    <a:pt x="9604" y="2825"/>
                    <a:pt x="9617" y="2810"/>
                    <a:pt x="9643" y="2779"/>
                  </a:cubicBezTo>
                  <a:cubicBezTo>
                    <a:pt x="9661" y="2758"/>
                    <a:pt x="9680" y="2737"/>
                    <a:pt x="9671" y="2737"/>
                  </a:cubicBezTo>
                  <a:cubicBezTo>
                    <a:pt x="9668" y="2737"/>
                    <a:pt x="9662" y="2739"/>
                    <a:pt x="9652" y="2745"/>
                  </a:cubicBezTo>
                  <a:cubicBezTo>
                    <a:pt x="9650" y="2744"/>
                    <a:pt x="9647" y="2744"/>
                    <a:pt x="9645" y="2744"/>
                  </a:cubicBezTo>
                  <a:cubicBezTo>
                    <a:pt x="9629" y="2744"/>
                    <a:pt x="9614" y="2753"/>
                    <a:pt x="9611" y="2770"/>
                  </a:cubicBezTo>
                  <a:lnTo>
                    <a:pt x="9564" y="2757"/>
                  </a:lnTo>
                  <a:cubicBezTo>
                    <a:pt x="9545" y="2713"/>
                    <a:pt x="9530" y="2707"/>
                    <a:pt x="9514" y="2704"/>
                  </a:cubicBezTo>
                  <a:cubicBezTo>
                    <a:pt x="9502" y="2717"/>
                    <a:pt x="9496" y="2724"/>
                    <a:pt x="9492" y="2724"/>
                  </a:cubicBezTo>
                  <a:cubicBezTo>
                    <a:pt x="9488" y="2724"/>
                    <a:pt x="9486" y="2715"/>
                    <a:pt x="9483" y="2695"/>
                  </a:cubicBezTo>
                  <a:cubicBezTo>
                    <a:pt x="9487" y="2679"/>
                    <a:pt x="9486" y="2670"/>
                    <a:pt x="9482" y="2670"/>
                  </a:cubicBezTo>
                  <a:cubicBezTo>
                    <a:pt x="9478" y="2670"/>
                    <a:pt x="9468" y="2685"/>
                    <a:pt x="9458" y="2723"/>
                  </a:cubicBezTo>
                  <a:cubicBezTo>
                    <a:pt x="9446" y="2735"/>
                    <a:pt x="9436" y="2741"/>
                    <a:pt x="9429" y="2741"/>
                  </a:cubicBezTo>
                  <a:cubicBezTo>
                    <a:pt x="9420" y="2741"/>
                    <a:pt x="9414" y="2730"/>
                    <a:pt x="9411" y="2707"/>
                  </a:cubicBezTo>
                  <a:cubicBezTo>
                    <a:pt x="9422" y="2667"/>
                    <a:pt x="9421" y="2649"/>
                    <a:pt x="9416" y="2649"/>
                  </a:cubicBezTo>
                  <a:cubicBezTo>
                    <a:pt x="9413" y="2649"/>
                    <a:pt x="9408" y="2656"/>
                    <a:pt x="9404" y="2670"/>
                  </a:cubicBezTo>
                  <a:cubicBezTo>
                    <a:pt x="9384" y="2693"/>
                    <a:pt x="9370" y="2695"/>
                    <a:pt x="9365" y="2695"/>
                  </a:cubicBezTo>
                  <a:cubicBezTo>
                    <a:pt x="9364" y="2695"/>
                    <a:pt x="9364" y="2695"/>
                    <a:pt x="9364" y="2695"/>
                  </a:cubicBezTo>
                  <a:cubicBezTo>
                    <a:pt x="9373" y="2660"/>
                    <a:pt x="9235" y="2616"/>
                    <a:pt x="9094" y="2572"/>
                  </a:cubicBezTo>
                  <a:cubicBezTo>
                    <a:pt x="9093" y="2572"/>
                    <a:pt x="9093" y="2572"/>
                    <a:pt x="9092" y="2572"/>
                  </a:cubicBezTo>
                  <a:cubicBezTo>
                    <a:pt x="9076" y="2572"/>
                    <a:pt x="9053" y="2599"/>
                    <a:pt x="9044" y="2632"/>
                  </a:cubicBezTo>
                  <a:cubicBezTo>
                    <a:pt x="9035" y="2661"/>
                    <a:pt x="9032" y="2671"/>
                    <a:pt x="9031" y="2671"/>
                  </a:cubicBezTo>
                  <a:cubicBezTo>
                    <a:pt x="9029" y="2671"/>
                    <a:pt x="9032" y="2650"/>
                    <a:pt x="9028" y="2626"/>
                  </a:cubicBezTo>
                  <a:cubicBezTo>
                    <a:pt x="9037" y="2570"/>
                    <a:pt x="9032" y="2541"/>
                    <a:pt x="9023" y="2541"/>
                  </a:cubicBezTo>
                  <a:cubicBezTo>
                    <a:pt x="9016" y="2541"/>
                    <a:pt x="9005" y="2565"/>
                    <a:pt x="8997" y="2616"/>
                  </a:cubicBezTo>
                  <a:cubicBezTo>
                    <a:pt x="8994" y="2654"/>
                    <a:pt x="8992" y="2672"/>
                    <a:pt x="8990" y="2672"/>
                  </a:cubicBezTo>
                  <a:cubicBezTo>
                    <a:pt x="8988" y="2672"/>
                    <a:pt x="8986" y="2653"/>
                    <a:pt x="8981" y="2613"/>
                  </a:cubicBezTo>
                  <a:cubicBezTo>
                    <a:pt x="8978" y="2592"/>
                    <a:pt x="8976" y="2581"/>
                    <a:pt x="8972" y="2581"/>
                  </a:cubicBezTo>
                  <a:cubicBezTo>
                    <a:pt x="8968" y="2581"/>
                    <a:pt x="8962" y="2589"/>
                    <a:pt x="8950" y="2604"/>
                  </a:cubicBezTo>
                  <a:cubicBezTo>
                    <a:pt x="8946" y="2619"/>
                    <a:pt x="8940" y="2627"/>
                    <a:pt x="8936" y="2627"/>
                  </a:cubicBezTo>
                  <a:cubicBezTo>
                    <a:pt x="8932" y="2627"/>
                    <a:pt x="8929" y="2616"/>
                    <a:pt x="8934" y="2598"/>
                  </a:cubicBezTo>
                  <a:cubicBezTo>
                    <a:pt x="8932" y="2570"/>
                    <a:pt x="8928" y="2541"/>
                    <a:pt x="8922" y="2541"/>
                  </a:cubicBezTo>
                  <a:cubicBezTo>
                    <a:pt x="8920" y="2541"/>
                    <a:pt x="8918" y="2545"/>
                    <a:pt x="8916" y="2554"/>
                  </a:cubicBezTo>
                  <a:cubicBezTo>
                    <a:pt x="8916" y="2554"/>
                    <a:pt x="8900" y="2551"/>
                    <a:pt x="8894" y="2510"/>
                  </a:cubicBezTo>
                  <a:cubicBezTo>
                    <a:pt x="8891" y="2497"/>
                    <a:pt x="8887" y="2492"/>
                    <a:pt x="8881" y="2492"/>
                  </a:cubicBezTo>
                  <a:cubicBezTo>
                    <a:pt x="8870" y="2492"/>
                    <a:pt x="8854" y="2511"/>
                    <a:pt x="8837" y="2532"/>
                  </a:cubicBezTo>
                  <a:cubicBezTo>
                    <a:pt x="8807" y="2556"/>
                    <a:pt x="8788" y="2568"/>
                    <a:pt x="8779" y="2568"/>
                  </a:cubicBezTo>
                  <a:cubicBezTo>
                    <a:pt x="8768" y="2568"/>
                    <a:pt x="8771" y="2550"/>
                    <a:pt x="8790" y="2516"/>
                  </a:cubicBezTo>
                  <a:cubicBezTo>
                    <a:pt x="8806" y="2487"/>
                    <a:pt x="8797" y="2474"/>
                    <a:pt x="8778" y="2474"/>
                  </a:cubicBezTo>
                  <a:cubicBezTo>
                    <a:pt x="8756" y="2474"/>
                    <a:pt x="8723" y="2492"/>
                    <a:pt x="8702" y="2525"/>
                  </a:cubicBezTo>
                  <a:cubicBezTo>
                    <a:pt x="8682" y="2564"/>
                    <a:pt x="8674" y="2580"/>
                    <a:pt x="8672" y="2580"/>
                  </a:cubicBezTo>
                  <a:cubicBezTo>
                    <a:pt x="8671" y="2580"/>
                    <a:pt x="8673" y="2571"/>
                    <a:pt x="8677" y="2557"/>
                  </a:cubicBezTo>
                  <a:cubicBezTo>
                    <a:pt x="8687" y="2522"/>
                    <a:pt x="8671" y="2516"/>
                    <a:pt x="8671" y="2516"/>
                  </a:cubicBezTo>
                  <a:cubicBezTo>
                    <a:pt x="8655" y="2513"/>
                    <a:pt x="8640" y="2507"/>
                    <a:pt x="8652" y="2472"/>
                  </a:cubicBezTo>
                  <a:cubicBezTo>
                    <a:pt x="8652" y="2472"/>
                    <a:pt x="8652" y="2472"/>
                    <a:pt x="8650" y="2472"/>
                  </a:cubicBezTo>
                  <a:cubicBezTo>
                    <a:pt x="8644" y="2472"/>
                    <a:pt x="8627" y="2474"/>
                    <a:pt x="8593" y="2491"/>
                  </a:cubicBezTo>
                  <a:cubicBezTo>
                    <a:pt x="8577" y="2510"/>
                    <a:pt x="8562" y="2518"/>
                    <a:pt x="8550" y="2518"/>
                  </a:cubicBezTo>
                  <a:cubicBezTo>
                    <a:pt x="8523" y="2518"/>
                    <a:pt x="8507" y="2480"/>
                    <a:pt x="8511" y="2428"/>
                  </a:cubicBezTo>
                  <a:lnTo>
                    <a:pt x="8511" y="2428"/>
                  </a:lnTo>
                  <a:lnTo>
                    <a:pt x="8471" y="2453"/>
                  </a:lnTo>
                  <a:cubicBezTo>
                    <a:pt x="8448" y="2493"/>
                    <a:pt x="8430" y="2518"/>
                    <a:pt x="8424" y="2518"/>
                  </a:cubicBezTo>
                  <a:cubicBezTo>
                    <a:pt x="8420" y="2518"/>
                    <a:pt x="8421" y="2506"/>
                    <a:pt x="8430" y="2478"/>
                  </a:cubicBezTo>
                  <a:cubicBezTo>
                    <a:pt x="8433" y="2466"/>
                    <a:pt x="8437" y="2453"/>
                    <a:pt x="8439" y="2444"/>
                  </a:cubicBezTo>
                  <a:lnTo>
                    <a:pt x="8439" y="2444"/>
                  </a:lnTo>
                  <a:cubicBezTo>
                    <a:pt x="8428" y="2464"/>
                    <a:pt x="8416" y="2472"/>
                    <a:pt x="8404" y="2472"/>
                  </a:cubicBezTo>
                  <a:cubicBezTo>
                    <a:pt x="8379" y="2472"/>
                    <a:pt x="8358" y="2432"/>
                    <a:pt x="8373" y="2384"/>
                  </a:cubicBezTo>
                  <a:cubicBezTo>
                    <a:pt x="8383" y="2353"/>
                    <a:pt x="8383" y="2353"/>
                    <a:pt x="8367" y="2347"/>
                  </a:cubicBezTo>
                  <a:lnTo>
                    <a:pt x="8358" y="2381"/>
                  </a:lnTo>
                  <a:cubicBezTo>
                    <a:pt x="8346" y="2413"/>
                    <a:pt x="8337" y="2445"/>
                    <a:pt x="8324" y="2445"/>
                  </a:cubicBezTo>
                  <a:cubicBezTo>
                    <a:pt x="8323" y="2445"/>
                    <a:pt x="8321" y="2444"/>
                    <a:pt x="8320" y="2444"/>
                  </a:cubicBezTo>
                  <a:cubicBezTo>
                    <a:pt x="8304" y="2441"/>
                    <a:pt x="8289" y="2435"/>
                    <a:pt x="8301" y="2400"/>
                  </a:cubicBezTo>
                  <a:cubicBezTo>
                    <a:pt x="8297" y="2373"/>
                    <a:pt x="8292" y="2343"/>
                    <a:pt x="8286" y="2343"/>
                  </a:cubicBezTo>
                  <a:cubicBezTo>
                    <a:pt x="8284" y="2343"/>
                    <a:pt x="8282" y="2347"/>
                    <a:pt x="8279" y="2356"/>
                  </a:cubicBezTo>
                  <a:cubicBezTo>
                    <a:pt x="8279" y="2356"/>
                    <a:pt x="8264" y="2353"/>
                    <a:pt x="8257" y="2312"/>
                  </a:cubicBezTo>
                  <a:lnTo>
                    <a:pt x="8195" y="2294"/>
                  </a:lnTo>
                  <a:cubicBezTo>
                    <a:pt x="8185" y="2305"/>
                    <a:pt x="8174" y="2310"/>
                    <a:pt x="8165" y="2310"/>
                  </a:cubicBezTo>
                  <a:cubicBezTo>
                    <a:pt x="8152" y="2310"/>
                    <a:pt x="8143" y="2299"/>
                    <a:pt x="8151" y="2278"/>
                  </a:cubicBezTo>
                  <a:cubicBezTo>
                    <a:pt x="8147" y="2277"/>
                    <a:pt x="8144" y="2277"/>
                    <a:pt x="8140" y="2277"/>
                  </a:cubicBezTo>
                  <a:cubicBezTo>
                    <a:pt x="8122" y="2277"/>
                    <a:pt x="8105" y="2284"/>
                    <a:pt x="8095" y="2300"/>
                  </a:cubicBezTo>
                  <a:cubicBezTo>
                    <a:pt x="8063" y="2290"/>
                    <a:pt x="8048" y="2284"/>
                    <a:pt x="8057" y="2250"/>
                  </a:cubicBezTo>
                  <a:cubicBezTo>
                    <a:pt x="8062" y="2232"/>
                    <a:pt x="8064" y="2223"/>
                    <a:pt x="8062" y="2223"/>
                  </a:cubicBezTo>
                  <a:lnTo>
                    <a:pt x="8062" y="2223"/>
                  </a:lnTo>
                  <a:cubicBezTo>
                    <a:pt x="8060" y="2223"/>
                    <a:pt x="8053" y="2231"/>
                    <a:pt x="8041" y="2247"/>
                  </a:cubicBezTo>
                  <a:cubicBezTo>
                    <a:pt x="8035" y="2269"/>
                    <a:pt x="8026" y="2274"/>
                    <a:pt x="8017" y="2274"/>
                  </a:cubicBezTo>
                  <a:cubicBezTo>
                    <a:pt x="8011" y="2274"/>
                    <a:pt x="8006" y="2273"/>
                    <a:pt x="8001" y="2272"/>
                  </a:cubicBezTo>
                  <a:lnTo>
                    <a:pt x="7969" y="2262"/>
                  </a:lnTo>
                  <a:cubicBezTo>
                    <a:pt x="7962" y="2286"/>
                    <a:pt x="7960" y="2292"/>
                    <a:pt x="7953" y="2292"/>
                  </a:cubicBezTo>
                  <a:cubicBezTo>
                    <a:pt x="7951" y="2292"/>
                    <a:pt x="7948" y="2291"/>
                    <a:pt x="7944" y="2290"/>
                  </a:cubicBezTo>
                  <a:cubicBezTo>
                    <a:pt x="7928" y="2284"/>
                    <a:pt x="7891" y="2237"/>
                    <a:pt x="7875" y="2231"/>
                  </a:cubicBezTo>
                  <a:cubicBezTo>
                    <a:pt x="7858" y="2226"/>
                    <a:pt x="7847" y="2223"/>
                    <a:pt x="7840" y="2223"/>
                  </a:cubicBezTo>
                  <a:cubicBezTo>
                    <a:pt x="7829" y="2223"/>
                    <a:pt x="7830" y="2232"/>
                    <a:pt x="7834" y="2256"/>
                  </a:cubicBezTo>
                  <a:cubicBezTo>
                    <a:pt x="7844" y="2260"/>
                    <a:pt x="7844" y="2275"/>
                    <a:pt x="7838" y="2275"/>
                  </a:cubicBezTo>
                  <a:cubicBezTo>
                    <a:pt x="7833" y="2275"/>
                    <a:pt x="7827" y="2269"/>
                    <a:pt x="7819" y="2253"/>
                  </a:cubicBezTo>
                  <a:cubicBezTo>
                    <a:pt x="7803" y="2247"/>
                    <a:pt x="7769" y="2200"/>
                    <a:pt x="7722" y="2184"/>
                  </a:cubicBezTo>
                  <a:cubicBezTo>
                    <a:pt x="7695" y="2176"/>
                    <a:pt x="7680" y="2171"/>
                    <a:pt x="7670" y="2171"/>
                  </a:cubicBezTo>
                  <a:cubicBezTo>
                    <a:pt x="7657" y="2171"/>
                    <a:pt x="7655" y="2180"/>
                    <a:pt x="7650" y="2200"/>
                  </a:cubicBezTo>
                  <a:cubicBezTo>
                    <a:pt x="7646" y="2234"/>
                    <a:pt x="7641" y="2252"/>
                    <a:pt x="7637" y="2252"/>
                  </a:cubicBezTo>
                  <a:cubicBezTo>
                    <a:pt x="7633" y="2252"/>
                    <a:pt x="7631" y="2232"/>
                    <a:pt x="7634" y="2193"/>
                  </a:cubicBezTo>
                  <a:cubicBezTo>
                    <a:pt x="7626" y="2145"/>
                    <a:pt x="7617" y="2125"/>
                    <a:pt x="7609" y="2125"/>
                  </a:cubicBezTo>
                  <a:cubicBezTo>
                    <a:pt x="7604" y="2125"/>
                    <a:pt x="7600" y="2133"/>
                    <a:pt x="7596" y="2146"/>
                  </a:cubicBezTo>
                  <a:cubicBezTo>
                    <a:pt x="7577" y="2167"/>
                    <a:pt x="7573" y="2173"/>
                    <a:pt x="7565" y="2173"/>
                  </a:cubicBezTo>
                  <a:cubicBezTo>
                    <a:pt x="7562" y="2173"/>
                    <a:pt x="7559" y="2172"/>
                    <a:pt x="7555" y="2171"/>
                  </a:cubicBezTo>
                  <a:cubicBezTo>
                    <a:pt x="7561" y="2151"/>
                    <a:pt x="7558" y="2140"/>
                    <a:pt x="7546" y="2140"/>
                  </a:cubicBezTo>
                  <a:cubicBezTo>
                    <a:pt x="7538" y="2140"/>
                    <a:pt x="7525" y="2145"/>
                    <a:pt x="7508" y="2156"/>
                  </a:cubicBezTo>
                  <a:cubicBezTo>
                    <a:pt x="7493" y="2149"/>
                    <a:pt x="7493" y="2149"/>
                    <a:pt x="7505" y="2115"/>
                  </a:cubicBezTo>
                  <a:lnTo>
                    <a:pt x="7474" y="2106"/>
                  </a:lnTo>
                  <a:cubicBezTo>
                    <a:pt x="7458" y="2123"/>
                    <a:pt x="7440" y="2130"/>
                    <a:pt x="7422" y="2130"/>
                  </a:cubicBezTo>
                  <a:cubicBezTo>
                    <a:pt x="7379" y="2130"/>
                    <a:pt x="7337" y="2091"/>
                    <a:pt x="7333" y="2065"/>
                  </a:cubicBezTo>
                  <a:cubicBezTo>
                    <a:pt x="7333" y="2065"/>
                    <a:pt x="7332" y="2064"/>
                    <a:pt x="7329" y="2064"/>
                  </a:cubicBezTo>
                  <a:cubicBezTo>
                    <a:pt x="7322" y="2064"/>
                    <a:pt x="7310" y="2067"/>
                    <a:pt x="7292" y="2087"/>
                  </a:cubicBezTo>
                  <a:cubicBezTo>
                    <a:pt x="7276" y="2118"/>
                    <a:pt x="7264" y="2133"/>
                    <a:pt x="7258" y="2133"/>
                  </a:cubicBezTo>
                  <a:cubicBezTo>
                    <a:pt x="7251" y="2133"/>
                    <a:pt x="7251" y="2114"/>
                    <a:pt x="7261" y="2077"/>
                  </a:cubicBezTo>
                  <a:cubicBezTo>
                    <a:pt x="7272" y="2042"/>
                    <a:pt x="7278" y="2025"/>
                    <a:pt x="7275" y="2025"/>
                  </a:cubicBezTo>
                  <a:lnTo>
                    <a:pt x="7275" y="2025"/>
                  </a:lnTo>
                  <a:cubicBezTo>
                    <a:pt x="7273" y="2025"/>
                    <a:pt x="7264" y="2042"/>
                    <a:pt x="7245" y="2074"/>
                  </a:cubicBezTo>
                  <a:cubicBezTo>
                    <a:pt x="7236" y="2084"/>
                    <a:pt x="7225" y="2088"/>
                    <a:pt x="7215" y="2088"/>
                  </a:cubicBezTo>
                  <a:cubicBezTo>
                    <a:pt x="7183" y="2088"/>
                    <a:pt x="7153" y="2048"/>
                    <a:pt x="7179" y="2015"/>
                  </a:cubicBezTo>
                  <a:cubicBezTo>
                    <a:pt x="7189" y="1980"/>
                    <a:pt x="7198" y="1946"/>
                    <a:pt x="7198" y="1946"/>
                  </a:cubicBezTo>
                  <a:lnTo>
                    <a:pt x="7198" y="1946"/>
                  </a:lnTo>
                  <a:cubicBezTo>
                    <a:pt x="7180" y="1968"/>
                    <a:pt x="7167" y="1971"/>
                    <a:pt x="7161" y="1971"/>
                  </a:cubicBezTo>
                  <a:cubicBezTo>
                    <a:pt x="7159" y="1971"/>
                    <a:pt x="7158" y="1971"/>
                    <a:pt x="7158" y="1971"/>
                  </a:cubicBezTo>
                  <a:cubicBezTo>
                    <a:pt x="7152" y="1990"/>
                    <a:pt x="7145" y="1998"/>
                    <a:pt x="7131" y="1998"/>
                  </a:cubicBezTo>
                  <a:cubicBezTo>
                    <a:pt x="7120" y="1998"/>
                    <a:pt x="7106" y="1993"/>
                    <a:pt x="7085" y="1986"/>
                  </a:cubicBezTo>
                  <a:cubicBezTo>
                    <a:pt x="7078" y="1984"/>
                    <a:pt x="7067" y="1983"/>
                    <a:pt x="7056" y="1983"/>
                  </a:cubicBezTo>
                  <a:cubicBezTo>
                    <a:pt x="7032" y="1983"/>
                    <a:pt x="7004" y="1986"/>
                    <a:pt x="6981" y="1986"/>
                  </a:cubicBezTo>
                  <a:cubicBezTo>
                    <a:pt x="6969" y="1986"/>
                    <a:pt x="6959" y="1986"/>
                    <a:pt x="6951" y="1983"/>
                  </a:cubicBezTo>
                  <a:cubicBezTo>
                    <a:pt x="6919" y="1974"/>
                    <a:pt x="6875" y="1958"/>
                    <a:pt x="6869" y="1918"/>
                  </a:cubicBezTo>
                  <a:cubicBezTo>
                    <a:pt x="6863" y="1916"/>
                    <a:pt x="6856" y="1914"/>
                    <a:pt x="6848" y="1914"/>
                  </a:cubicBezTo>
                  <a:cubicBezTo>
                    <a:pt x="6837" y="1914"/>
                    <a:pt x="6821" y="1918"/>
                    <a:pt x="6797" y="1933"/>
                  </a:cubicBezTo>
                  <a:cubicBezTo>
                    <a:pt x="6787" y="1946"/>
                    <a:pt x="6775" y="1952"/>
                    <a:pt x="6766" y="1952"/>
                  </a:cubicBezTo>
                  <a:cubicBezTo>
                    <a:pt x="6753" y="1952"/>
                    <a:pt x="6745" y="1941"/>
                    <a:pt x="6750" y="1921"/>
                  </a:cubicBezTo>
                  <a:lnTo>
                    <a:pt x="6734" y="1914"/>
                  </a:lnTo>
                  <a:cubicBezTo>
                    <a:pt x="6707" y="1931"/>
                    <a:pt x="6691" y="1934"/>
                    <a:pt x="6684" y="1934"/>
                  </a:cubicBezTo>
                  <a:cubicBezTo>
                    <a:pt x="6680" y="1934"/>
                    <a:pt x="6678" y="1933"/>
                    <a:pt x="6678" y="1933"/>
                  </a:cubicBezTo>
                  <a:cubicBezTo>
                    <a:pt x="6685" y="1907"/>
                    <a:pt x="6683" y="1879"/>
                    <a:pt x="6671" y="1879"/>
                  </a:cubicBezTo>
                  <a:cubicBezTo>
                    <a:pt x="6667" y="1879"/>
                    <a:pt x="6662" y="1882"/>
                    <a:pt x="6656" y="1889"/>
                  </a:cubicBezTo>
                  <a:cubicBezTo>
                    <a:pt x="6650" y="1911"/>
                    <a:pt x="6642" y="1918"/>
                    <a:pt x="6629" y="1918"/>
                  </a:cubicBezTo>
                  <a:cubicBezTo>
                    <a:pt x="6621" y="1918"/>
                    <a:pt x="6612" y="1915"/>
                    <a:pt x="6600" y="1911"/>
                  </a:cubicBezTo>
                  <a:cubicBezTo>
                    <a:pt x="6583" y="1872"/>
                    <a:pt x="6161" y="1737"/>
                    <a:pt x="6073" y="1737"/>
                  </a:cubicBezTo>
                  <a:cubicBezTo>
                    <a:pt x="6064" y="1737"/>
                    <a:pt x="6058" y="1739"/>
                    <a:pt x="6058" y="1742"/>
                  </a:cubicBezTo>
                  <a:lnTo>
                    <a:pt x="6011" y="1726"/>
                  </a:lnTo>
                  <a:lnTo>
                    <a:pt x="5964" y="1714"/>
                  </a:lnTo>
                  <a:cubicBezTo>
                    <a:pt x="5977" y="1673"/>
                    <a:pt x="5951" y="1659"/>
                    <a:pt x="5916" y="1659"/>
                  </a:cubicBezTo>
                  <a:cubicBezTo>
                    <a:pt x="5892" y="1659"/>
                    <a:pt x="5864" y="1665"/>
                    <a:pt x="5841" y="1673"/>
                  </a:cubicBezTo>
                  <a:cubicBezTo>
                    <a:pt x="5825" y="1693"/>
                    <a:pt x="5813" y="1698"/>
                    <a:pt x="5802" y="1698"/>
                  </a:cubicBezTo>
                  <a:cubicBezTo>
                    <a:pt x="5796" y="1698"/>
                    <a:pt x="5791" y="1696"/>
                    <a:pt x="5785" y="1695"/>
                  </a:cubicBezTo>
                  <a:cubicBezTo>
                    <a:pt x="5798" y="1646"/>
                    <a:pt x="5779" y="1624"/>
                    <a:pt x="5752" y="1624"/>
                  </a:cubicBezTo>
                  <a:cubicBezTo>
                    <a:pt x="5740" y="1624"/>
                    <a:pt x="5728" y="1628"/>
                    <a:pt x="5716" y="1635"/>
                  </a:cubicBezTo>
                  <a:cubicBezTo>
                    <a:pt x="5700" y="1666"/>
                    <a:pt x="5688" y="1681"/>
                    <a:pt x="5681" y="1681"/>
                  </a:cubicBezTo>
                  <a:cubicBezTo>
                    <a:pt x="5674" y="1681"/>
                    <a:pt x="5675" y="1663"/>
                    <a:pt x="5685" y="1626"/>
                  </a:cubicBezTo>
                  <a:cubicBezTo>
                    <a:pt x="5695" y="1592"/>
                    <a:pt x="5693" y="1573"/>
                    <a:pt x="5681" y="1573"/>
                  </a:cubicBezTo>
                  <a:cubicBezTo>
                    <a:pt x="5668" y="1573"/>
                    <a:pt x="5644" y="1594"/>
                    <a:pt x="5613" y="1642"/>
                  </a:cubicBezTo>
                  <a:cubicBezTo>
                    <a:pt x="5601" y="1655"/>
                    <a:pt x="5595" y="1662"/>
                    <a:pt x="5591" y="1662"/>
                  </a:cubicBezTo>
                  <a:cubicBezTo>
                    <a:pt x="5587" y="1662"/>
                    <a:pt x="5586" y="1652"/>
                    <a:pt x="5584" y="1632"/>
                  </a:cubicBezTo>
                  <a:cubicBezTo>
                    <a:pt x="5586" y="1586"/>
                    <a:pt x="5581" y="1567"/>
                    <a:pt x="5575" y="1567"/>
                  </a:cubicBezTo>
                  <a:cubicBezTo>
                    <a:pt x="5571" y="1567"/>
                    <a:pt x="5566" y="1575"/>
                    <a:pt x="5562" y="1588"/>
                  </a:cubicBezTo>
                  <a:cubicBezTo>
                    <a:pt x="5545" y="1618"/>
                    <a:pt x="5532" y="1633"/>
                    <a:pt x="5524" y="1633"/>
                  </a:cubicBezTo>
                  <a:cubicBezTo>
                    <a:pt x="5515" y="1633"/>
                    <a:pt x="5512" y="1613"/>
                    <a:pt x="5515" y="1573"/>
                  </a:cubicBezTo>
                  <a:cubicBezTo>
                    <a:pt x="5510" y="1532"/>
                    <a:pt x="5508" y="1512"/>
                    <a:pt x="5502" y="1512"/>
                  </a:cubicBezTo>
                  <a:cubicBezTo>
                    <a:pt x="5496" y="1512"/>
                    <a:pt x="5486" y="1529"/>
                    <a:pt x="5468" y="1560"/>
                  </a:cubicBezTo>
                  <a:cubicBezTo>
                    <a:pt x="5454" y="1586"/>
                    <a:pt x="5435" y="1598"/>
                    <a:pt x="5418" y="1598"/>
                  </a:cubicBezTo>
                  <a:cubicBezTo>
                    <a:pt x="5394" y="1598"/>
                    <a:pt x="5374" y="1573"/>
                    <a:pt x="5378" y="1529"/>
                  </a:cubicBezTo>
                  <a:cubicBezTo>
                    <a:pt x="5366" y="1527"/>
                    <a:pt x="5360" y="1506"/>
                    <a:pt x="5354" y="1506"/>
                  </a:cubicBezTo>
                  <a:cubicBezTo>
                    <a:pt x="5351" y="1506"/>
                    <a:pt x="5349" y="1509"/>
                    <a:pt x="5346" y="1520"/>
                  </a:cubicBezTo>
                  <a:lnTo>
                    <a:pt x="5340" y="1482"/>
                  </a:lnTo>
                  <a:lnTo>
                    <a:pt x="5309" y="1473"/>
                  </a:lnTo>
                  <a:lnTo>
                    <a:pt x="5299" y="1507"/>
                  </a:lnTo>
                  <a:cubicBezTo>
                    <a:pt x="5233" y="1463"/>
                    <a:pt x="5164" y="1432"/>
                    <a:pt x="5092" y="1404"/>
                  </a:cubicBezTo>
                  <a:cubicBezTo>
                    <a:pt x="4992" y="1373"/>
                    <a:pt x="4940" y="1356"/>
                    <a:pt x="4916" y="1356"/>
                  </a:cubicBezTo>
                  <a:cubicBezTo>
                    <a:pt x="4898" y="1356"/>
                    <a:pt x="4894" y="1365"/>
                    <a:pt x="4895" y="1382"/>
                  </a:cubicBezTo>
                  <a:cubicBezTo>
                    <a:pt x="4893" y="1415"/>
                    <a:pt x="4886" y="1431"/>
                    <a:pt x="4878" y="1431"/>
                  </a:cubicBezTo>
                  <a:cubicBezTo>
                    <a:pt x="4870" y="1431"/>
                    <a:pt x="4862" y="1411"/>
                    <a:pt x="4864" y="1372"/>
                  </a:cubicBezTo>
                  <a:cubicBezTo>
                    <a:pt x="4848" y="1366"/>
                    <a:pt x="4829" y="1322"/>
                    <a:pt x="4798" y="1313"/>
                  </a:cubicBezTo>
                  <a:cubicBezTo>
                    <a:pt x="4766" y="1303"/>
                    <a:pt x="4735" y="1294"/>
                    <a:pt x="4744" y="1259"/>
                  </a:cubicBezTo>
                  <a:lnTo>
                    <a:pt x="4729" y="1253"/>
                  </a:lnTo>
                  <a:cubicBezTo>
                    <a:pt x="4709" y="1277"/>
                    <a:pt x="4682" y="1287"/>
                    <a:pt x="4654" y="1287"/>
                  </a:cubicBezTo>
                  <a:cubicBezTo>
                    <a:pt x="4613" y="1287"/>
                    <a:pt x="4571" y="1264"/>
                    <a:pt x="4550" y="1234"/>
                  </a:cubicBezTo>
                  <a:cubicBezTo>
                    <a:pt x="4539" y="1230"/>
                    <a:pt x="4528" y="1227"/>
                    <a:pt x="4516" y="1227"/>
                  </a:cubicBezTo>
                  <a:cubicBezTo>
                    <a:pt x="4497" y="1227"/>
                    <a:pt x="4478" y="1233"/>
                    <a:pt x="4462" y="1247"/>
                  </a:cubicBezTo>
                  <a:cubicBezTo>
                    <a:pt x="4445" y="1258"/>
                    <a:pt x="4434" y="1264"/>
                    <a:pt x="4428" y="1264"/>
                  </a:cubicBezTo>
                  <a:cubicBezTo>
                    <a:pt x="4420" y="1264"/>
                    <a:pt x="4419" y="1254"/>
                    <a:pt x="4415" y="1231"/>
                  </a:cubicBezTo>
                  <a:cubicBezTo>
                    <a:pt x="4422" y="1208"/>
                    <a:pt x="4387" y="1172"/>
                    <a:pt x="4357" y="1172"/>
                  </a:cubicBezTo>
                  <a:cubicBezTo>
                    <a:pt x="4342" y="1172"/>
                    <a:pt x="4329" y="1180"/>
                    <a:pt x="4321" y="1203"/>
                  </a:cubicBezTo>
                  <a:lnTo>
                    <a:pt x="4318" y="1162"/>
                  </a:lnTo>
                  <a:cubicBezTo>
                    <a:pt x="4316" y="1150"/>
                    <a:pt x="4312" y="1144"/>
                    <a:pt x="4307" y="1144"/>
                  </a:cubicBezTo>
                  <a:cubicBezTo>
                    <a:pt x="4297" y="1144"/>
                    <a:pt x="4283" y="1164"/>
                    <a:pt x="4274" y="1187"/>
                  </a:cubicBezTo>
                  <a:cubicBezTo>
                    <a:pt x="4266" y="1217"/>
                    <a:pt x="4259" y="1234"/>
                    <a:pt x="4254" y="1234"/>
                  </a:cubicBezTo>
                  <a:cubicBezTo>
                    <a:pt x="4248" y="1234"/>
                    <a:pt x="4247" y="1206"/>
                    <a:pt x="4256" y="1143"/>
                  </a:cubicBezTo>
                  <a:cubicBezTo>
                    <a:pt x="4267" y="1102"/>
                    <a:pt x="4266" y="1084"/>
                    <a:pt x="4261" y="1084"/>
                  </a:cubicBezTo>
                  <a:cubicBezTo>
                    <a:pt x="4258" y="1084"/>
                    <a:pt x="4253" y="1092"/>
                    <a:pt x="4249" y="1106"/>
                  </a:cubicBezTo>
                  <a:cubicBezTo>
                    <a:pt x="4233" y="1124"/>
                    <a:pt x="4216" y="1144"/>
                    <a:pt x="4205" y="1144"/>
                  </a:cubicBezTo>
                  <a:cubicBezTo>
                    <a:pt x="4199" y="1144"/>
                    <a:pt x="4195" y="1139"/>
                    <a:pt x="4193" y="1125"/>
                  </a:cubicBezTo>
                  <a:cubicBezTo>
                    <a:pt x="4189" y="1124"/>
                    <a:pt x="4185" y="1123"/>
                    <a:pt x="4181" y="1123"/>
                  </a:cubicBezTo>
                  <a:cubicBezTo>
                    <a:pt x="4169" y="1123"/>
                    <a:pt x="4157" y="1132"/>
                    <a:pt x="4143" y="1184"/>
                  </a:cubicBezTo>
                  <a:cubicBezTo>
                    <a:pt x="4135" y="1207"/>
                    <a:pt x="4125" y="1212"/>
                    <a:pt x="4116" y="1212"/>
                  </a:cubicBezTo>
                  <a:cubicBezTo>
                    <a:pt x="4111" y="1212"/>
                    <a:pt x="4106" y="1210"/>
                    <a:pt x="4102" y="1209"/>
                  </a:cubicBezTo>
                  <a:cubicBezTo>
                    <a:pt x="4105" y="1184"/>
                    <a:pt x="4118" y="1162"/>
                    <a:pt x="4137" y="1143"/>
                  </a:cubicBezTo>
                  <a:lnTo>
                    <a:pt x="4105" y="1134"/>
                  </a:lnTo>
                  <a:cubicBezTo>
                    <a:pt x="4080" y="1115"/>
                    <a:pt x="4071" y="1084"/>
                    <a:pt x="4080" y="1053"/>
                  </a:cubicBezTo>
                  <a:cubicBezTo>
                    <a:pt x="4077" y="1035"/>
                    <a:pt x="4073" y="1024"/>
                    <a:pt x="4068" y="1024"/>
                  </a:cubicBezTo>
                  <a:cubicBezTo>
                    <a:pt x="4062" y="1024"/>
                    <a:pt x="4057" y="1041"/>
                    <a:pt x="4055" y="1081"/>
                  </a:cubicBezTo>
                  <a:cubicBezTo>
                    <a:pt x="4039" y="1131"/>
                    <a:pt x="4035" y="1145"/>
                    <a:pt x="4021" y="1145"/>
                  </a:cubicBezTo>
                  <a:cubicBezTo>
                    <a:pt x="4016" y="1145"/>
                    <a:pt x="4010" y="1143"/>
                    <a:pt x="4002" y="1140"/>
                  </a:cubicBezTo>
                  <a:cubicBezTo>
                    <a:pt x="3986" y="1137"/>
                    <a:pt x="3970" y="1131"/>
                    <a:pt x="3983" y="1096"/>
                  </a:cubicBezTo>
                  <a:cubicBezTo>
                    <a:pt x="3992" y="1062"/>
                    <a:pt x="3992" y="1062"/>
                    <a:pt x="3961" y="1053"/>
                  </a:cubicBezTo>
                  <a:cubicBezTo>
                    <a:pt x="3957" y="1051"/>
                    <a:pt x="3954" y="1051"/>
                    <a:pt x="3950" y="1051"/>
                  </a:cubicBezTo>
                  <a:cubicBezTo>
                    <a:pt x="3903" y="1051"/>
                    <a:pt x="3836" y="1133"/>
                    <a:pt x="3801" y="1190"/>
                  </a:cubicBezTo>
                  <a:cubicBezTo>
                    <a:pt x="3792" y="1225"/>
                    <a:pt x="3787" y="1242"/>
                    <a:pt x="3785" y="1242"/>
                  </a:cubicBezTo>
                  <a:cubicBezTo>
                    <a:pt x="3783" y="1242"/>
                    <a:pt x="3784" y="1224"/>
                    <a:pt x="3786" y="1187"/>
                  </a:cubicBezTo>
                  <a:cubicBezTo>
                    <a:pt x="3795" y="1153"/>
                    <a:pt x="3779" y="1147"/>
                    <a:pt x="3764" y="1140"/>
                  </a:cubicBezTo>
                  <a:cubicBezTo>
                    <a:pt x="3761" y="1151"/>
                    <a:pt x="3758" y="1155"/>
                    <a:pt x="3756" y="1155"/>
                  </a:cubicBezTo>
                  <a:cubicBezTo>
                    <a:pt x="3753" y="1155"/>
                    <a:pt x="3753" y="1140"/>
                    <a:pt x="3762" y="1140"/>
                  </a:cubicBezTo>
                  <a:cubicBezTo>
                    <a:pt x="3762" y="1140"/>
                    <a:pt x="3763" y="1140"/>
                    <a:pt x="3764" y="1140"/>
                  </a:cubicBezTo>
                  <a:cubicBezTo>
                    <a:pt x="3772" y="1120"/>
                    <a:pt x="3781" y="1114"/>
                    <a:pt x="3791" y="1114"/>
                  </a:cubicBezTo>
                  <a:cubicBezTo>
                    <a:pt x="3796" y="1114"/>
                    <a:pt x="3802" y="1116"/>
                    <a:pt x="3807" y="1118"/>
                  </a:cubicBezTo>
                  <a:lnTo>
                    <a:pt x="3817" y="1084"/>
                  </a:lnTo>
                  <a:cubicBezTo>
                    <a:pt x="3819" y="1044"/>
                    <a:pt x="3815" y="1024"/>
                    <a:pt x="3806" y="1024"/>
                  </a:cubicBezTo>
                  <a:cubicBezTo>
                    <a:pt x="3798" y="1024"/>
                    <a:pt x="3786" y="1039"/>
                    <a:pt x="3770" y="1068"/>
                  </a:cubicBezTo>
                  <a:cubicBezTo>
                    <a:pt x="3758" y="1081"/>
                    <a:pt x="3752" y="1088"/>
                    <a:pt x="3748" y="1088"/>
                  </a:cubicBezTo>
                  <a:cubicBezTo>
                    <a:pt x="3743" y="1088"/>
                    <a:pt x="3742" y="1079"/>
                    <a:pt x="3739" y="1059"/>
                  </a:cubicBezTo>
                  <a:cubicBezTo>
                    <a:pt x="3734" y="1029"/>
                    <a:pt x="3731" y="1001"/>
                    <a:pt x="3725" y="1001"/>
                  </a:cubicBezTo>
                  <a:cubicBezTo>
                    <a:pt x="3723" y="1001"/>
                    <a:pt x="3720" y="1005"/>
                    <a:pt x="3717" y="1015"/>
                  </a:cubicBezTo>
                  <a:cubicBezTo>
                    <a:pt x="3698" y="1006"/>
                    <a:pt x="3682" y="987"/>
                    <a:pt x="3682" y="965"/>
                  </a:cubicBezTo>
                  <a:cubicBezTo>
                    <a:pt x="3670" y="961"/>
                    <a:pt x="3660" y="959"/>
                    <a:pt x="3652" y="959"/>
                  </a:cubicBezTo>
                  <a:cubicBezTo>
                    <a:pt x="3640" y="959"/>
                    <a:pt x="3632" y="966"/>
                    <a:pt x="3626" y="987"/>
                  </a:cubicBezTo>
                  <a:cubicBezTo>
                    <a:pt x="3620" y="1009"/>
                    <a:pt x="3611" y="1014"/>
                    <a:pt x="3601" y="1014"/>
                  </a:cubicBezTo>
                  <a:cubicBezTo>
                    <a:pt x="3596" y="1014"/>
                    <a:pt x="3590" y="1013"/>
                    <a:pt x="3585" y="1012"/>
                  </a:cubicBezTo>
                  <a:cubicBezTo>
                    <a:pt x="3579" y="1010"/>
                    <a:pt x="3574" y="1008"/>
                    <a:pt x="3568" y="1008"/>
                  </a:cubicBezTo>
                  <a:cubicBezTo>
                    <a:pt x="3559" y="1008"/>
                    <a:pt x="3550" y="1014"/>
                    <a:pt x="3544" y="1034"/>
                  </a:cubicBezTo>
                  <a:cubicBezTo>
                    <a:pt x="3533" y="1064"/>
                    <a:pt x="3513" y="1092"/>
                    <a:pt x="3486" y="1092"/>
                  </a:cubicBezTo>
                  <a:cubicBezTo>
                    <a:pt x="3483" y="1092"/>
                    <a:pt x="3479" y="1091"/>
                    <a:pt x="3475" y="1090"/>
                  </a:cubicBezTo>
                  <a:cubicBezTo>
                    <a:pt x="3460" y="1099"/>
                    <a:pt x="3451" y="1105"/>
                    <a:pt x="3445" y="1105"/>
                  </a:cubicBezTo>
                  <a:cubicBezTo>
                    <a:pt x="3435" y="1105"/>
                    <a:pt x="3437" y="1088"/>
                    <a:pt x="3441" y="1040"/>
                  </a:cubicBezTo>
                  <a:cubicBezTo>
                    <a:pt x="3450" y="1006"/>
                    <a:pt x="3435" y="1002"/>
                    <a:pt x="3419" y="996"/>
                  </a:cubicBezTo>
                  <a:cubicBezTo>
                    <a:pt x="3419" y="996"/>
                    <a:pt x="3403" y="993"/>
                    <a:pt x="3397" y="952"/>
                  </a:cubicBezTo>
                  <a:cubicBezTo>
                    <a:pt x="3396" y="941"/>
                    <a:pt x="3394" y="936"/>
                    <a:pt x="3392" y="936"/>
                  </a:cubicBezTo>
                  <a:cubicBezTo>
                    <a:pt x="3386" y="936"/>
                    <a:pt x="3378" y="960"/>
                    <a:pt x="3372" y="984"/>
                  </a:cubicBezTo>
                  <a:cubicBezTo>
                    <a:pt x="3362" y="1018"/>
                    <a:pt x="3353" y="1049"/>
                    <a:pt x="3353" y="1049"/>
                  </a:cubicBezTo>
                  <a:cubicBezTo>
                    <a:pt x="3337" y="1046"/>
                    <a:pt x="3341" y="971"/>
                    <a:pt x="3350" y="940"/>
                  </a:cubicBezTo>
                  <a:cubicBezTo>
                    <a:pt x="3353" y="901"/>
                    <a:pt x="3355" y="883"/>
                    <a:pt x="3353" y="883"/>
                  </a:cubicBezTo>
                  <a:lnTo>
                    <a:pt x="3353" y="883"/>
                  </a:lnTo>
                  <a:cubicBezTo>
                    <a:pt x="3351" y="883"/>
                    <a:pt x="3347" y="900"/>
                    <a:pt x="3337" y="933"/>
                  </a:cubicBezTo>
                  <a:cubicBezTo>
                    <a:pt x="3329" y="955"/>
                    <a:pt x="3316" y="975"/>
                    <a:pt x="3302" y="975"/>
                  </a:cubicBezTo>
                  <a:cubicBezTo>
                    <a:pt x="3294" y="975"/>
                    <a:pt x="3286" y="968"/>
                    <a:pt x="3278" y="952"/>
                  </a:cubicBezTo>
                  <a:cubicBezTo>
                    <a:pt x="3250" y="943"/>
                    <a:pt x="3218" y="933"/>
                    <a:pt x="3228" y="899"/>
                  </a:cubicBezTo>
                  <a:cubicBezTo>
                    <a:pt x="3225" y="884"/>
                    <a:pt x="3220" y="879"/>
                    <a:pt x="3214" y="879"/>
                  </a:cubicBezTo>
                  <a:cubicBezTo>
                    <a:pt x="3205" y="879"/>
                    <a:pt x="3196" y="890"/>
                    <a:pt x="3196" y="890"/>
                  </a:cubicBezTo>
                  <a:cubicBezTo>
                    <a:pt x="3186" y="902"/>
                    <a:pt x="3177" y="909"/>
                    <a:pt x="3168" y="909"/>
                  </a:cubicBezTo>
                  <a:cubicBezTo>
                    <a:pt x="3155" y="909"/>
                    <a:pt x="3140" y="895"/>
                    <a:pt x="3118" y="868"/>
                  </a:cubicBezTo>
                  <a:cubicBezTo>
                    <a:pt x="3088" y="817"/>
                    <a:pt x="3074" y="794"/>
                    <a:pt x="3064" y="794"/>
                  </a:cubicBezTo>
                  <a:cubicBezTo>
                    <a:pt x="3056" y="794"/>
                    <a:pt x="3051" y="811"/>
                    <a:pt x="3043" y="843"/>
                  </a:cubicBezTo>
                  <a:cubicBezTo>
                    <a:pt x="3036" y="862"/>
                    <a:pt x="3030" y="881"/>
                    <a:pt x="3027" y="881"/>
                  </a:cubicBezTo>
                  <a:cubicBezTo>
                    <a:pt x="3025" y="881"/>
                    <a:pt x="3024" y="869"/>
                    <a:pt x="3027" y="836"/>
                  </a:cubicBezTo>
                  <a:cubicBezTo>
                    <a:pt x="3025" y="823"/>
                    <a:pt x="3020" y="818"/>
                    <a:pt x="3014" y="818"/>
                  </a:cubicBezTo>
                  <a:cubicBezTo>
                    <a:pt x="3001" y="818"/>
                    <a:pt x="2982" y="836"/>
                    <a:pt x="2955" y="852"/>
                  </a:cubicBezTo>
                  <a:cubicBezTo>
                    <a:pt x="2927" y="893"/>
                    <a:pt x="2908" y="937"/>
                    <a:pt x="2899" y="984"/>
                  </a:cubicBezTo>
                  <a:cubicBezTo>
                    <a:pt x="2886" y="1022"/>
                    <a:pt x="2881" y="1039"/>
                    <a:pt x="2875" y="1039"/>
                  </a:cubicBezTo>
                  <a:cubicBezTo>
                    <a:pt x="2871" y="1039"/>
                    <a:pt x="2866" y="1028"/>
                    <a:pt x="2858" y="1009"/>
                  </a:cubicBezTo>
                  <a:cubicBezTo>
                    <a:pt x="2842" y="1006"/>
                    <a:pt x="2836" y="965"/>
                    <a:pt x="2845" y="930"/>
                  </a:cubicBezTo>
                  <a:cubicBezTo>
                    <a:pt x="2852" y="905"/>
                    <a:pt x="2863" y="902"/>
                    <a:pt x="2868" y="902"/>
                  </a:cubicBezTo>
                  <a:cubicBezTo>
                    <a:pt x="2869" y="902"/>
                    <a:pt x="2870" y="902"/>
                    <a:pt x="2870" y="902"/>
                  </a:cubicBezTo>
                  <a:lnTo>
                    <a:pt x="2886" y="905"/>
                  </a:lnTo>
                  <a:cubicBezTo>
                    <a:pt x="2899" y="871"/>
                    <a:pt x="2908" y="836"/>
                    <a:pt x="2877" y="827"/>
                  </a:cubicBezTo>
                  <a:cubicBezTo>
                    <a:pt x="2873" y="806"/>
                    <a:pt x="2867" y="795"/>
                    <a:pt x="2860" y="795"/>
                  </a:cubicBezTo>
                  <a:cubicBezTo>
                    <a:pt x="2855" y="795"/>
                    <a:pt x="2850" y="802"/>
                    <a:pt x="2845" y="818"/>
                  </a:cubicBezTo>
                  <a:cubicBezTo>
                    <a:pt x="2839" y="780"/>
                    <a:pt x="2808" y="771"/>
                    <a:pt x="2780" y="761"/>
                  </a:cubicBezTo>
                  <a:cubicBezTo>
                    <a:pt x="2748" y="752"/>
                    <a:pt x="2701" y="736"/>
                    <a:pt x="2695" y="698"/>
                  </a:cubicBezTo>
                  <a:cubicBezTo>
                    <a:pt x="2682" y="693"/>
                    <a:pt x="2672" y="690"/>
                    <a:pt x="2664" y="690"/>
                  </a:cubicBezTo>
                  <a:cubicBezTo>
                    <a:pt x="2652" y="690"/>
                    <a:pt x="2644" y="697"/>
                    <a:pt x="2639" y="717"/>
                  </a:cubicBezTo>
                  <a:cubicBezTo>
                    <a:pt x="2628" y="755"/>
                    <a:pt x="2619" y="771"/>
                    <a:pt x="2614" y="771"/>
                  </a:cubicBezTo>
                  <a:cubicBezTo>
                    <a:pt x="2610" y="771"/>
                    <a:pt x="2609" y="761"/>
                    <a:pt x="2613" y="745"/>
                  </a:cubicBezTo>
                  <a:cubicBezTo>
                    <a:pt x="2616" y="690"/>
                    <a:pt x="2502" y="619"/>
                    <a:pt x="2434" y="619"/>
                  </a:cubicBezTo>
                  <a:cubicBezTo>
                    <a:pt x="2414" y="619"/>
                    <a:pt x="2399" y="625"/>
                    <a:pt x="2391" y="639"/>
                  </a:cubicBezTo>
                  <a:lnTo>
                    <a:pt x="2360" y="630"/>
                  </a:lnTo>
                  <a:cubicBezTo>
                    <a:pt x="2344" y="598"/>
                    <a:pt x="2292" y="574"/>
                    <a:pt x="2255" y="574"/>
                  </a:cubicBezTo>
                  <a:cubicBezTo>
                    <a:pt x="2241" y="574"/>
                    <a:pt x="2229" y="578"/>
                    <a:pt x="2222" y="586"/>
                  </a:cubicBezTo>
                  <a:lnTo>
                    <a:pt x="2175" y="573"/>
                  </a:lnTo>
                  <a:cubicBezTo>
                    <a:pt x="2162" y="548"/>
                    <a:pt x="2151" y="535"/>
                    <a:pt x="2140" y="535"/>
                  </a:cubicBezTo>
                  <a:cubicBezTo>
                    <a:pt x="2131" y="535"/>
                    <a:pt x="2123" y="541"/>
                    <a:pt x="2112" y="554"/>
                  </a:cubicBezTo>
                  <a:cubicBezTo>
                    <a:pt x="2094" y="574"/>
                    <a:pt x="2085" y="597"/>
                    <a:pt x="2084" y="597"/>
                  </a:cubicBezTo>
                  <a:cubicBezTo>
                    <a:pt x="2083" y="597"/>
                    <a:pt x="2084" y="593"/>
                    <a:pt x="2087" y="583"/>
                  </a:cubicBezTo>
                  <a:cubicBezTo>
                    <a:pt x="2096" y="548"/>
                    <a:pt x="2065" y="539"/>
                    <a:pt x="2002" y="520"/>
                  </a:cubicBezTo>
                  <a:cubicBezTo>
                    <a:pt x="1978" y="512"/>
                    <a:pt x="1963" y="507"/>
                    <a:pt x="1955" y="507"/>
                  </a:cubicBezTo>
                  <a:cubicBezTo>
                    <a:pt x="1943" y="507"/>
                    <a:pt x="1944" y="517"/>
                    <a:pt x="1946" y="539"/>
                  </a:cubicBezTo>
                  <a:cubicBezTo>
                    <a:pt x="1934" y="541"/>
                    <a:pt x="1924" y="543"/>
                    <a:pt x="1916" y="543"/>
                  </a:cubicBezTo>
                  <a:cubicBezTo>
                    <a:pt x="1877" y="543"/>
                    <a:pt x="1885" y="514"/>
                    <a:pt x="1896" y="485"/>
                  </a:cubicBezTo>
                  <a:cubicBezTo>
                    <a:pt x="1912" y="456"/>
                    <a:pt x="1914" y="438"/>
                    <a:pt x="1906" y="438"/>
                  </a:cubicBezTo>
                  <a:cubicBezTo>
                    <a:pt x="1898" y="438"/>
                    <a:pt x="1878" y="459"/>
                    <a:pt x="1855" y="510"/>
                  </a:cubicBezTo>
                  <a:cubicBezTo>
                    <a:pt x="1835" y="543"/>
                    <a:pt x="1817" y="556"/>
                    <a:pt x="1807" y="556"/>
                  </a:cubicBezTo>
                  <a:cubicBezTo>
                    <a:pt x="1797" y="556"/>
                    <a:pt x="1793" y="546"/>
                    <a:pt x="1799" y="529"/>
                  </a:cubicBezTo>
                  <a:cubicBezTo>
                    <a:pt x="1805" y="507"/>
                    <a:pt x="1814" y="502"/>
                    <a:pt x="1823" y="502"/>
                  </a:cubicBezTo>
                  <a:cubicBezTo>
                    <a:pt x="1829" y="502"/>
                    <a:pt x="1834" y="503"/>
                    <a:pt x="1839" y="504"/>
                  </a:cubicBezTo>
                  <a:cubicBezTo>
                    <a:pt x="1839" y="504"/>
                    <a:pt x="1849" y="473"/>
                    <a:pt x="1858" y="438"/>
                  </a:cubicBezTo>
                  <a:cubicBezTo>
                    <a:pt x="1853" y="436"/>
                    <a:pt x="1850" y="435"/>
                    <a:pt x="1847" y="435"/>
                  </a:cubicBezTo>
                  <a:cubicBezTo>
                    <a:pt x="1840" y="435"/>
                    <a:pt x="1835" y="441"/>
                    <a:pt x="1817" y="460"/>
                  </a:cubicBezTo>
                  <a:cubicBezTo>
                    <a:pt x="1817" y="460"/>
                    <a:pt x="1817" y="460"/>
                    <a:pt x="1816" y="460"/>
                  </a:cubicBezTo>
                  <a:cubicBezTo>
                    <a:pt x="1811" y="460"/>
                    <a:pt x="1797" y="462"/>
                    <a:pt x="1777" y="485"/>
                  </a:cubicBezTo>
                  <a:cubicBezTo>
                    <a:pt x="1752" y="514"/>
                    <a:pt x="1739" y="551"/>
                    <a:pt x="1745" y="589"/>
                  </a:cubicBezTo>
                  <a:cubicBezTo>
                    <a:pt x="1750" y="616"/>
                    <a:pt x="1744" y="622"/>
                    <a:pt x="1735" y="622"/>
                  </a:cubicBezTo>
                  <a:cubicBezTo>
                    <a:pt x="1730" y="622"/>
                    <a:pt x="1725" y="621"/>
                    <a:pt x="1720" y="620"/>
                  </a:cubicBezTo>
                  <a:cubicBezTo>
                    <a:pt x="1702" y="583"/>
                    <a:pt x="1708" y="539"/>
                    <a:pt x="1736" y="510"/>
                  </a:cubicBezTo>
                  <a:cubicBezTo>
                    <a:pt x="1737" y="511"/>
                    <a:pt x="1738" y="511"/>
                    <a:pt x="1740" y="511"/>
                  </a:cubicBezTo>
                  <a:cubicBezTo>
                    <a:pt x="1753" y="511"/>
                    <a:pt x="1762" y="479"/>
                    <a:pt x="1770" y="448"/>
                  </a:cubicBezTo>
                  <a:cubicBezTo>
                    <a:pt x="1773" y="439"/>
                    <a:pt x="1769" y="436"/>
                    <a:pt x="1761" y="436"/>
                  </a:cubicBezTo>
                  <a:cubicBezTo>
                    <a:pt x="1736" y="436"/>
                    <a:pt x="1674" y="472"/>
                    <a:pt x="1648" y="520"/>
                  </a:cubicBezTo>
                  <a:lnTo>
                    <a:pt x="1658" y="488"/>
                  </a:lnTo>
                  <a:cubicBezTo>
                    <a:pt x="1667" y="454"/>
                    <a:pt x="1636" y="445"/>
                    <a:pt x="1604" y="432"/>
                  </a:cubicBezTo>
                  <a:cubicBezTo>
                    <a:pt x="1594" y="428"/>
                    <a:pt x="1585" y="426"/>
                    <a:pt x="1577" y="426"/>
                  </a:cubicBezTo>
                  <a:cubicBezTo>
                    <a:pt x="1565" y="426"/>
                    <a:pt x="1556" y="433"/>
                    <a:pt x="1548" y="454"/>
                  </a:cubicBezTo>
                  <a:cubicBezTo>
                    <a:pt x="1539" y="486"/>
                    <a:pt x="1531" y="517"/>
                    <a:pt x="1517" y="517"/>
                  </a:cubicBezTo>
                  <a:cubicBezTo>
                    <a:pt x="1516" y="517"/>
                    <a:pt x="1515" y="517"/>
                    <a:pt x="1514" y="517"/>
                  </a:cubicBezTo>
                  <a:lnTo>
                    <a:pt x="1514" y="517"/>
                  </a:lnTo>
                  <a:cubicBezTo>
                    <a:pt x="1529" y="523"/>
                    <a:pt x="1520" y="557"/>
                    <a:pt x="1507" y="592"/>
                  </a:cubicBezTo>
                  <a:cubicBezTo>
                    <a:pt x="1498" y="564"/>
                    <a:pt x="1488" y="536"/>
                    <a:pt x="1482" y="507"/>
                  </a:cubicBezTo>
                  <a:cubicBezTo>
                    <a:pt x="1473" y="429"/>
                    <a:pt x="1451" y="385"/>
                    <a:pt x="1388" y="366"/>
                  </a:cubicBezTo>
                  <a:cubicBezTo>
                    <a:pt x="1357" y="357"/>
                    <a:pt x="1313" y="341"/>
                    <a:pt x="1307" y="304"/>
                  </a:cubicBezTo>
                  <a:cubicBezTo>
                    <a:pt x="1293" y="300"/>
                    <a:pt x="1283" y="296"/>
                    <a:pt x="1275" y="296"/>
                  </a:cubicBezTo>
                  <a:cubicBezTo>
                    <a:pt x="1263" y="296"/>
                    <a:pt x="1256" y="303"/>
                    <a:pt x="1250" y="322"/>
                  </a:cubicBezTo>
                  <a:lnTo>
                    <a:pt x="1219" y="313"/>
                  </a:lnTo>
                  <a:cubicBezTo>
                    <a:pt x="1215" y="291"/>
                    <a:pt x="1203" y="277"/>
                    <a:pt x="1191" y="277"/>
                  </a:cubicBezTo>
                  <a:cubicBezTo>
                    <a:pt x="1183" y="277"/>
                    <a:pt x="1176" y="283"/>
                    <a:pt x="1172" y="297"/>
                  </a:cubicBezTo>
                  <a:cubicBezTo>
                    <a:pt x="1165" y="306"/>
                    <a:pt x="1160" y="309"/>
                    <a:pt x="1155" y="309"/>
                  </a:cubicBezTo>
                  <a:cubicBezTo>
                    <a:pt x="1143" y="309"/>
                    <a:pt x="1136" y="287"/>
                    <a:pt x="1125" y="285"/>
                  </a:cubicBezTo>
                  <a:cubicBezTo>
                    <a:pt x="1121" y="249"/>
                    <a:pt x="1118" y="229"/>
                    <a:pt x="1115" y="229"/>
                  </a:cubicBezTo>
                  <a:cubicBezTo>
                    <a:pt x="1112" y="229"/>
                    <a:pt x="1108" y="256"/>
                    <a:pt x="1100" y="313"/>
                  </a:cubicBezTo>
                  <a:cubicBezTo>
                    <a:pt x="1090" y="344"/>
                    <a:pt x="1103" y="376"/>
                    <a:pt x="1125" y="398"/>
                  </a:cubicBezTo>
                  <a:lnTo>
                    <a:pt x="1172" y="410"/>
                  </a:lnTo>
                  <a:lnTo>
                    <a:pt x="1116" y="432"/>
                  </a:lnTo>
                  <a:cubicBezTo>
                    <a:pt x="1114" y="431"/>
                    <a:pt x="1112" y="431"/>
                    <a:pt x="1110" y="431"/>
                  </a:cubicBezTo>
                  <a:cubicBezTo>
                    <a:pt x="1092" y="431"/>
                    <a:pt x="1058" y="454"/>
                    <a:pt x="1050" y="485"/>
                  </a:cubicBezTo>
                  <a:cubicBezTo>
                    <a:pt x="1050" y="485"/>
                    <a:pt x="1042" y="514"/>
                    <a:pt x="1028" y="514"/>
                  </a:cubicBezTo>
                  <a:cubicBezTo>
                    <a:pt x="1027" y="514"/>
                    <a:pt x="1026" y="514"/>
                    <a:pt x="1025" y="514"/>
                  </a:cubicBezTo>
                  <a:cubicBezTo>
                    <a:pt x="1025" y="514"/>
                    <a:pt x="1034" y="479"/>
                    <a:pt x="1043" y="448"/>
                  </a:cubicBezTo>
                  <a:cubicBezTo>
                    <a:pt x="1065" y="416"/>
                    <a:pt x="1081" y="385"/>
                    <a:pt x="1090" y="347"/>
                  </a:cubicBezTo>
                  <a:cubicBezTo>
                    <a:pt x="1093" y="300"/>
                    <a:pt x="1078" y="261"/>
                    <a:pt x="1062" y="261"/>
                  </a:cubicBezTo>
                  <a:cubicBezTo>
                    <a:pt x="1053" y="261"/>
                    <a:pt x="1045" y="271"/>
                    <a:pt x="1037" y="294"/>
                  </a:cubicBezTo>
                  <a:cubicBezTo>
                    <a:pt x="1022" y="291"/>
                    <a:pt x="1022" y="291"/>
                    <a:pt x="1018" y="250"/>
                  </a:cubicBezTo>
                  <a:cubicBezTo>
                    <a:pt x="1023" y="235"/>
                    <a:pt x="1022" y="226"/>
                    <a:pt x="1016" y="226"/>
                  </a:cubicBezTo>
                  <a:cubicBezTo>
                    <a:pt x="1010" y="226"/>
                    <a:pt x="995" y="240"/>
                    <a:pt x="975" y="275"/>
                  </a:cubicBezTo>
                  <a:cubicBezTo>
                    <a:pt x="958" y="305"/>
                    <a:pt x="946" y="320"/>
                    <a:pt x="939" y="320"/>
                  </a:cubicBezTo>
                  <a:cubicBezTo>
                    <a:pt x="930" y="320"/>
                    <a:pt x="927" y="300"/>
                    <a:pt x="931" y="260"/>
                  </a:cubicBezTo>
                  <a:cubicBezTo>
                    <a:pt x="922" y="206"/>
                    <a:pt x="890" y="181"/>
                    <a:pt x="868" y="181"/>
                  </a:cubicBezTo>
                  <a:cubicBezTo>
                    <a:pt x="857" y="181"/>
                    <a:pt x="849" y="186"/>
                    <a:pt x="846" y="197"/>
                  </a:cubicBezTo>
                  <a:cubicBezTo>
                    <a:pt x="837" y="232"/>
                    <a:pt x="820" y="245"/>
                    <a:pt x="805" y="245"/>
                  </a:cubicBezTo>
                  <a:cubicBezTo>
                    <a:pt x="790" y="245"/>
                    <a:pt x="777" y="232"/>
                    <a:pt x="774" y="213"/>
                  </a:cubicBezTo>
                  <a:cubicBezTo>
                    <a:pt x="770" y="190"/>
                    <a:pt x="765" y="179"/>
                    <a:pt x="755" y="179"/>
                  </a:cubicBezTo>
                  <a:cubicBezTo>
                    <a:pt x="748" y="179"/>
                    <a:pt x="739" y="185"/>
                    <a:pt x="727" y="197"/>
                  </a:cubicBezTo>
                  <a:cubicBezTo>
                    <a:pt x="736" y="171"/>
                    <a:pt x="735" y="143"/>
                    <a:pt x="723" y="143"/>
                  </a:cubicBezTo>
                  <a:cubicBezTo>
                    <a:pt x="719" y="143"/>
                    <a:pt x="714" y="146"/>
                    <a:pt x="708" y="153"/>
                  </a:cubicBezTo>
                  <a:cubicBezTo>
                    <a:pt x="708" y="153"/>
                    <a:pt x="708" y="153"/>
                    <a:pt x="707" y="153"/>
                  </a:cubicBezTo>
                  <a:cubicBezTo>
                    <a:pt x="704" y="153"/>
                    <a:pt x="693" y="155"/>
                    <a:pt x="696" y="188"/>
                  </a:cubicBezTo>
                  <a:lnTo>
                    <a:pt x="645" y="247"/>
                  </a:lnTo>
                  <a:cubicBezTo>
                    <a:pt x="661" y="253"/>
                    <a:pt x="652" y="288"/>
                    <a:pt x="642" y="322"/>
                  </a:cubicBezTo>
                  <a:cubicBezTo>
                    <a:pt x="640" y="329"/>
                    <a:pt x="636" y="332"/>
                    <a:pt x="631" y="332"/>
                  </a:cubicBezTo>
                  <a:cubicBezTo>
                    <a:pt x="612" y="332"/>
                    <a:pt x="580" y="278"/>
                    <a:pt x="580" y="188"/>
                  </a:cubicBezTo>
                  <a:lnTo>
                    <a:pt x="567" y="109"/>
                  </a:lnTo>
                  <a:cubicBezTo>
                    <a:pt x="558" y="144"/>
                    <a:pt x="548" y="178"/>
                    <a:pt x="548" y="178"/>
                  </a:cubicBezTo>
                  <a:cubicBezTo>
                    <a:pt x="533" y="175"/>
                    <a:pt x="517" y="169"/>
                    <a:pt x="526" y="134"/>
                  </a:cubicBezTo>
                  <a:cubicBezTo>
                    <a:pt x="536" y="100"/>
                    <a:pt x="536" y="100"/>
                    <a:pt x="520" y="97"/>
                  </a:cubicBezTo>
                  <a:cubicBezTo>
                    <a:pt x="520" y="97"/>
                    <a:pt x="519" y="96"/>
                    <a:pt x="517" y="96"/>
                  </a:cubicBezTo>
                  <a:cubicBezTo>
                    <a:pt x="512" y="96"/>
                    <a:pt x="502" y="100"/>
                    <a:pt x="495" y="125"/>
                  </a:cubicBezTo>
                  <a:cubicBezTo>
                    <a:pt x="484" y="165"/>
                    <a:pt x="480" y="181"/>
                    <a:pt x="476" y="181"/>
                  </a:cubicBezTo>
                  <a:cubicBezTo>
                    <a:pt x="474" y="181"/>
                    <a:pt x="473" y="172"/>
                    <a:pt x="470" y="156"/>
                  </a:cubicBezTo>
                  <a:cubicBezTo>
                    <a:pt x="473" y="116"/>
                    <a:pt x="470" y="97"/>
                    <a:pt x="461" y="97"/>
                  </a:cubicBezTo>
                  <a:cubicBezTo>
                    <a:pt x="453" y="97"/>
                    <a:pt x="440" y="111"/>
                    <a:pt x="423" y="141"/>
                  </a:cubicBezTo>
                  <a:cubicBezTo>
                    <a:pt x="414" y="175"/>
                    <a:pt x="409" y="192"/>
                    <a:pt x="407" y="192"/>
                  </a:cubicBezTo>
                  <a:cubicBezTo>
                    <a:pt x="405" y="192"/>
                    <a:pt x="406" y="174"/>
                    <a:pt x="407" y="138"/>
                  </a:cubicBezTo>
                  <a:cubicBezTo>
                    <a:pt x="417" y="103"/>
                    <a:pt x="414" y="62"/>
                    <a:pt x="398" y="59"/>
                  </a:cubicBezTo>
                  <a:lnTo>
                    <a:pt x="388" y="94"/>
                  </a:lnTo>
                  <a:cubicBezTo>
                    <a:pt x="377" y="129"/>
                    <a:pt x="366" y="145"/>
                    <a:pt x="359" y="145"/>
                  </a:cubicBezTo>
                  <a:cubicBezTo>
                    <a:pt x="352" y="145"/>
                    <a:pt x="347" y="134"/>
                    <a:pt x="345" y="116"/>
                  </a:cubicBezTo>
                  <a:cubicBezTo>
                    <a:pt x="352" y="96"/>
                    <a:pt x="350" y="87"/>
                    <a:pt x="339" y="87"/>
                  </a:cubicBezTo>
                  <a:cubicBezTo>
                    <a:pt x="331" y="87"/>
                    <a:pt x="318" y="92"/>
                    <a:pt x="301" y="103"/>
                  </a:cubicBezTo>
                  <a:cubicBezTo>
                    <a:pt x="269" y="94"/>
                    <a:pt x="254" y="87"/>
                    <a:pt x="263" y="53"/>
                  </a:cubicBezTo>
                  <a:cubicBezTo>
                    <a:pt x="274" y="18"/>
                    <a:pt x="280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3" name="Google Shape;9143;p36"/>
            <p:cNvSpPr/>
            <p:nvPr/>
          </p:nvSpPr>
          <p:spPr>
            <a:xfrm>
              <a:off x="4923200" y="2188525"/>
              <a:ext cx="310175" cy="122375"/>
            </a:xfrm>
            <a:custGeom>
              <a:avLst/>
              <a:gdLst/>
              <a:ahLst/>
              <a:cxnLst/>
              <a:rect l="l" t="t" r="r" b="b"/>
              <a:pathLst>
                <a:path w="12407" h="4895" extrusionOk="0">
                  <a:moveTo>
                    <a:pt x="12200" y="39"/>
                  </a:moveTo>
                  <a:cubicBezTo>
                    <a:pt x="12208" y="39"/>
                    <a:pt x="12221" y="87"/>
                    <a:pt x="12221" y="140"/>
                  </a:cubicBezTo>
                  <a:cubicBezTo>
                    <a:pt x="12229" y="175"/>
                    <a:pt x="12233" y="192"/>
                    <a:pt x="12231" y="192"/>
                  </a:cubicBezTo>
                  <a:cubicBezTo>
                    <a:pt x="12229" y="192"/>
                    <a:pt x="12222" y="176"/>
                    <a:pt x="12209" y="143"/>
                  </a:cubicBezTo>
                  <a:cubicBezTo>
                    <a:pt x="12193" y="112"/>
                    <a:pt x="12177" y="81"/>
                    <a:pt x="12193" y="74"/>
                  </a:cubicBezTo>
                  <a:cubicBezTo>
                    <a:pt x="12193" y="49"/>
                    <a:pt x="12196" y="39"/>
                    <a:pt x="12200" y="39"/>
                  </a:cubicBezTo>
                  <a:close/>
                  <a:moveTo>
                    <a:pt x="10223" y="916"/>
                  </a:moveTo>
                  <a:cubicBezTo>
                    <a:pt x="10229" y="916"/>
                    <a:pt x="10232" y="922"/>
                    <a:pt x="10244" y="945"/>
                  </a:cubicBezTo>
                  <a:cubicBezTo>
                    <a:pt x="10256" y="980"/>
                    <a:pt x="10256" y="1018"/>
                    <a:pt x="10240" y="1024"/>
                  </a:cubicBezTo>
                  <a:cubicBezTo>
                    <a:pt x="10240" y="1024"/>
                    <a:pt x="10239" y="1024"/>
                    <a:pt x="10239" y="1024"/>
                  </a:cubicBezTo>
                  <a:cubicBezTo>
                    <a:pt x="10226" y="1024"/>
                    <a:pt x="10200" y="962"/>
                    <a:pt x="10215" y="917"/>
                  </a:cubicBezTo>
                  <a:cubicBezTo>
                    <a:pt x="10218" y="917"/>
                    <a:pt x="10221" y="916"/>
                    <a:pt x="10223" y="916"/>
                  </a:cubicBezTo>
                  <a:close/>
                  <a:moveTo>
                    <a:pt x="9786" y="1221"/>
                  </a:moveTo>
                  <a:cubicBezTo>
                    <a:pt x="9788" y="1221"/>
                    <a:pt x="9791" y="1225"/>
                    <a:pt x="9795" y="1234"/>
                  </a:cubicBezTo>
                  <a:cubicBezTo>
                    <a:pt x="9802" y="1256"/>
                    <a:pt x="9808" y="1281"/>
                    <a:pt x="9808" y="1306"/>
                  </a:cubicBezTo>
                  <a:cubicBezTo>
                    <a:pt x="9808" y="1306"/>
                    <a:pt x="9806" y="1325"/>
                    <a:pt x="9801" y="1325"/>
                  </a:cubicBezTo>
                  <a:cubicBezTo>
                    <a:pt x="9799" y="1325"/>
                    <a:pt x="9796" y="1321"/>
                    <a:pt x="9792" y="1312"/>
                  </a:cubicBezTo>
                  <a:lnTo>
                    <a:pt x="9780" y="1278"/>
                  </a:lnTo>
                  <a:cubicBezTo>
                    <a:pt x="9780" y="1250"/>
                    <a:pt x="9780" y="1221"/>
                    <a:pt x="9786" y="1221"/>
                  </a:cubicBezTo>
                  <a:close/>
                  <a:moveTo>
                    <a:pt x="9205" y="1456"/>
                  </a:moveTo>
                  <a:cubicBezTo>
                    <a:pt x="9220" y="1456"/>
                    <a:pt x="9231" y="1484"/>
                    <a:pt x="9231" y="1484"/>
                  </a:cubicBezTo>
                  <a:cubicBezTo>
                    <a:pt x="9231" y="1484"/>
                    <a:pt x="9244" y="1519"/>
                    <a:pt x="9231" y="1525"/>
                  </a:cubicBezTo>
                  <a:cubicBezTo>
                    <a:pt x="9213" y="1506"/>
                    <a:pt x="9200" y="1484"/>
                    <a:pt x="9191" y="1463"/>
                  </a:cubicBezTo>
                  <a:lnTo>
                    <a:pt x="9203" y="1456"/>
                  </a:lnTo>
                  <a:cubicBezTo>
                    <a:pt x="9204" y="1456"/>
                    <a:pt x="9205" y="1456"/>
                    <a:pt x="9205" y="1456"/>
                  </a:cubicBezTo>
                  <a:close/>
                  <a:moveTo>
                    <a:pt x="8649" y="1472"/>
                  </a:moveTo>
                  <a:cubicBezTo>
                    <a:pt x="8661" y="1503"/>
                    <a:pt x="8674" y="1538"/>
                    <a:pt x="8661" y="1544"/>
                  </a:cubicBezTo>
                  <a:lnTo>
                    <a:pt x="8633" y="1516"/>
                  </a:lnTo>
                  <a:lnTo>
                    <a:pt x="8636" y="1475"/>
                  </a:lnTo>
                  <a:lnTo>
                    <a:pt x="8649" y="1472"/>
                  </a:lnTo>
                  <a:close/>
                  <a:moveTo>
                    <a:pt x="9096" y="1575"/>
                  </a:moveTo>
                  <a:cubicBezTo>
                    <a:pt x="9101" y="1575"/>
                    <a:pt x="9104" y="1583"/>
                    <a:pt x="9112" y="1607"/>
                  </a:cubicBezTo>
                  <a:lnTo>
                    <a:pt x="9100" y="1610"/>
                  </a:lnTo>
                  <a:lnTo>
                    <a:pt x="9072" y="1582"/>
                  </a:lnTo>
                  <a:lnTo>
                    <a:pt x="9087" y="1578"/>
                  </a:lnTo>
                  <a:cubicBezTo>
                    <a:pt x="9091" y="1577"/>
                    <a:pt x="9094" y="1575"/>
                    <a:pt x="9096" y="1575"/>
                  </a:cubicBezTo>
                  <a:close/>
                  <a:moveTo>
                    <a:pt x="8483" y="1571"/>
                  </a:moveTo>
                  <a:cubicBezTo>
                    <a:pt x="8489" y="1571"/>
                    <a:pt x="8492" y="1577"/>
                    <a:pt x="8501" y="1600"/>
                  </a:cubicBezTo>
                  <a:cubicBezTo>
                    <a:pt x="8501" y="1600"/>
                    <a:pt x="8514" y="1635"/>
                    <a:pt x="8501" y="1641"/>
                  </a:cubicBezTo>
                  <a:lnTo>
                    <a:pt x="8473" y="1613"/>
                  </a:lnTo>
                  <a:cubicBezTo>
                    <a:pt x="8460" y="1578"/>
                    <a:pt x="8476" y="1572"/>
                    <a:pt x="8476" y="1572"/>
                  </a:cubicBezTo>
                  <a:cubicBezTo>
                    <a:pt x="8479" y="1571"/>
                    <a:pt x="8481" y="1571"/>
                    <a:pt x="8483" y="1571"/>
                  </a:cubicBezTo>
                  <a:close/>
                  <a:moveTo>
                    <a:pt x="9072" y="1640"/>
                  </a:moveTo>
                  <a:lnTo>
                    <a:pt x="9072" y="1640"/>
                  </a:lnTo>
                  <a:cubicBezTo>
                    <a:pt x="9070" y="1640"/>
                    <a:pt x="9068" y="1645"/>
                    <a:pt x="9068" y="1660"/>
                  </a:cubicBezTo>
                  <a:cubicBezTo>
                    <a:pt x="9078" y="1656"/>
                    <a:pt x="9076" y="1640"/>
                    <a:pt x="9072" y="1640"/>
                  </a:cubicBezTo>
                  <a:close/>
                  <a:moveTo>
                    <a:pt x="8951" y="1629"/>
                  </a:moveTo>
                  <a:cubicBezTo>
                    <a:pt x="8957" y="1629"/>
                    <a:pt x="8959" y="1636"/>
                    <a:pt x="8968" y="1660"/>
                  </a:cubicBezTo>
                  <a:lnTo>
                    <a:pt x="8952" y="1663"/>
                  </a:lnTo>
                  <a:lnTo>
                    <a:pt x="8927" y="1635"/>
                  </a:lnTo>
                  <a:lnTo>
                    <a:pt x="8940" y="1632"/>
                  </a:lnTo>
                  <a:cubicBezTo>
                    <a:pt x="8945" y="1630"/>
                    <a:pt x="8948" y="1629"/>
                    <a:pt x="8951" y="1629"/>
                  </a:cubicBezTo>
                  <a:close/>
                  <a:moveTo>
                    <a:pt x="8838" y="1640"/>
                  </a:moveTo>
                  <a:cubicBezTo>
                    <a:pt x="8844" y="1640"/>
                    <a:pt x="8850" y="1648"/>
                    <a:pt x="8855" y="1663"/>
                  </a:cubicBezTo>
                  <a:cubicBezTo>
                    <a:pt x="8868" y="1698"/>
                    <a:pt x="8868" y="1698"/>
                    <a:pt x="8852" y="1701"/>
                  </a:cubicBezTo>
                  <a:cubicBezTo>
                    <a:pt x="8842" y="1705"/>
                    <a:pt x="8836" y="1708"/>
                    <a:pt x="8832" y="1708"/>
                  </a:cubicBezTo>
                  <a:cubicBezTo>
                    <a:pt x="8824" y="1708"/>
                    <a:pt x="8824" y="1699"/>
                    <a:pt x="8824" y="1673"/>
                  </a:cubicBezTo>
                  <a:cubicBezTo>
                    <a:pt x="8826" y="1652"/>
                    <a:pt x="8831" y="1640"/>
                    <a:pt x="8838" y="1640"/>
                  </a:cubicBezTo>
                  <a:close/>
                  <a:moveTo>
                    <a:pt x="8956" y="1796"/>
                  </a:moveTo>
                  <a:cubicBezTo>
                    <a:pt x="8957" y="1801"/>
                    <a:pt x="8960" y="1807"/>
                    <a:pt x="8962" y="1814"/>
                  </a:cubicBezTo>
                  <a:cubicBezTo>
                    <a:pt x="8963" y="1815"/>
                    <a:pt x="8965" y="1816"/>
                    <a:pt x="8966" y="1818"/>
                  </a:cubicBezTo>
                  <a:lnTo>
                    <a:pt x="8966" y="1818"/>
                  </a:lnTo>
                  <a:cubicBezTo>
                    <a:pt x="8963" y="1812"/>
                    <a:pt x="8960" y="1805"/>
                    <a:pt x="8956" y="1796"/>
                  </a:cubicBezTo>
                  <a:close/>
                  <a:moveTo>
                    <a:pt x="8966" y="1818"/>
                  </a:moveTo>
                  <a:cubicBezTo>
                    <a:pt x="8972" y="1829"/>
                    <a:pt x="8976" y="1834"/>
                    <a:pt x="8977" y="1834"/>
                  </a:cubicBezTo>
                  <a:cubicBezTo>
                    <a:pt x="8978" y="1834"/>
                    <a:pt x="8975" y="1827"/>
                    <a:pt x="8966" y="1818"/>
                  </a:cubicBezTo>
                  <a:close/>
                  <a:moveTo>
                    <a:pt x="7345" y="2196"/>
                  </a:moveTo>
                  <a:cubicBezTo>
                    <a:pt x="7357" y="2230"/>
                    <a:pt x="7367" y="2265"/>
                    <a:pt x="7354" y="2268"/>
                  </a:cubicBezTo>
                  <a:lnTo>
                    <a:pt x="7339" y="2274"/>
                  </a:lnTo>
                  <a:cubicBezTo>
                    <a:pt x="7332" y="2252"/>
                    <a:pt x="7329" y="2227"/>
                    <a:pt x="7329" y="2202"/>
                  </a:cubicBezTo>
                  <a:lnTo>
                    <a:pt x="7345" y="2196"/>
                  </a:lnTo>
                  <a:close/>
                  <a:moveTo>
                    <a:pt x="6764" y="2432"/>
                  </a:moveTo>
                  <a:cubicBezTo>
                    <a:pt x="6773" y="2432"/>
                    <a:pt x="6776" y="2440"/>
                    <a:pt x="6784" y="2462"/>
                  </a:cubicBezTo>
                  <a:cubicBezTo>
                    <a:pt x="6796" y="2497"/>
                    <a:pt x="6765" y="2506"/>
                    <a:pt x="6753" y="2509"/>
                  </a:cubicBezTo>
                  <a:cubicBezTo>
                    <a:pt x="6724" y="2481"/>
                    <a:pt x="6727" y="2443"/>
                    <a:pt x="6743" y="2437"/>
                  </a:cubicBezTo>
                  <a:cubicBezTo>
                    <a:pt x="6753" y="2434"/>
                    <a:pt x="6759" y="2432"/>
                    <a:pt x="6764" y="2432"/>
                  </a:cubicBezTo>
                  <a:close/>
                  <a:moveTo>
                    <a:pt x="5474" y="2622"/>
                  </a:moveTo>
                  <a:cubicBezTo>
                    <a:pt x="5483" y="2653"/>
                    <a:pt x="5496" y="2688"/>
                    <a:pt x="5480" y="2694"/>
                  </a:cubicBezTo>
                  <a:lnTo>
                    <a:pt x="5468" y="2697"/>
                  </a:lnTo>
                  <a:cubicBezTo>
                    <a:pt x="5458" y="2675"/>
                    <a:pt x="5458" y="2650"/>
                    <a:pt x="5458" y="2625"/>
                  </a:cubicBezTo>
                  <a:lnTo>
                    <a:pt x="5474" y="2622"/>
                  </a:lnTo>
                  <a:close/>
                  <a:moveTo>
                    <a:pt x="5731" y="2763"/>
                  </a:moveTo>
                  <a:cubicBezTo>
                    <a:pt x="5743" y="2798"/>
                    <a:pt x="5753" y="2832"/>
                    <a:pt x="5740" y="2838"/>
                  </a:cubicBezTo>
                  <a:lnTo>
                    <a:pt x="5712" y="2807"/>
                  </a:lnTo>
                  <a:lnTo>
                    <a:pt x="5715" y="2769"/>
                  </a:lnTo>
                  <a:lnTo>
                    <a:pt x="5731" y="2763"/>
                  </a:lnTo>
                  <a:close/>
                  <a:moveTo>
                    <a:pt x="5296" y="2939"/>
                  </a:moveTo>
                  <a:cubicBezTo>
                    <a:pt x="5302" y="2939"/>
                    <a:pt x="5304" y="2946"/>
                    <a:pt x="5311" y="2970"/>
                  </a:cubicBezTo>
                  <a:cubicBezTo>
                    <a:pt x="5320" y="2995"/>
                    <a:pt x="5320" y="3017"/>
                    <a:pt x="5320" y="3042"/>
                  </a:cubicBezTo>
                  <a:cubicBezTo>
                    <a:pt x="5320" y="3042"/>
                    <a:pt x="5319" y="3042"/>
                    <a:pt x="5319" y="3042"/>
                  </a:cubicBezTo>
                  <a:cubicBezTo>
                    <a:pt x="5304" y="3042"/>
                    <a:pt x="5298" y="2975"/>
                    <a:pt x="5286" y="2942"/>
                  </a:cubicBezTo>
                  <a:cubicBezTo>
                    <a:pt x="5291" y="2940"/>
                    <a:pt x="5294" y="2939"/>
                    <a:pt x="5296" y="2939"/>
                  </a:cubicBezTo>
                  <a:close/>
                  <a:moveTo>
                    <a:pt x="3400" y="3048"/>
                  </a:moveTo>
                  <a:cubicBezTo>
                    <a:pt x="3398" y="3048"/>
                    <a:pt x="3395" y="3050"/>
                    <a:pt x="3390" y="3051"/>
                  </a:cubicBezTo>
                  <a:cubicBezTo>
                    <a:pt x="3362" y="3058"/>
                    <a:pt x="3362" y="3058"/>
                    <a:pt x="3387" y="3089"/>
                  </a:cubicBezTo>
                  <a:lnTo>
                    <a:pt x="3415" y="3080"/>
                  </a:lnTo>
                  <a:cubicBezTo>
                    <a:pt x="3408" y="3055"/>
                    <a:pt x="3406" y="3048"/>
                    <a:pt x="3400" y="3048"/>
                  </a:cubicBezTo>
                  <a:close/>
                  <a:moveTo>
                    <a:pt x="4957" y="3080"/>
                  </a:moveTo>
                  <a:cubicBezTo>
                    <a:pt x="4969" y="3111"/>
                    <a:pt x="4979" y="3145"/>
                    <a:pt x="4966" y="3152"/>
                  </a:cubicBezTo>
                  <a:lnTo>
                    <a:pt x="4941" y="3120"/>
                  </a:lnTo>
                  <a:lnTo>
                    <a:pt x="4944" y="3083"/>
                  </a:lnTo>
                  <a:lnTo>
                    <a:pt x="4957" y="3080"/>
                  </a:lnTo>
                  <a:close/>
                  <a:moveTo>
                    <a:pt x="3487" y="3321"/>
                  </a:moveTo>
                  <a:lnTo>
                    <a:pt x="3487" y="3321"/>
                  </a:lnTo>
                  <a:cubicBezTo>
                    <a:pt x="3491" y="3333"/>
                    <a:pt x="3491" y="3337"/>
                    <a:pt x="3490" y="3337"/>
                  </a:cubicBezTo>
                  <a:cubicBezTo>
                    <a:pt x="3487" y="3337"/>
                    <a:pt x="3479" y="3323"/>
                    <a:pt x="3487" y="3321"/>
                  </a:cubicBezTo>
                  <a:close/>
                  <a:moveTo>
                    <a:pt x="4057" y="3329"/>
                  </a:moveTo>
                  <a:lnTo>
                    <a:pt x="4057" y="3329"/>
                  </a:lnTo>
                  <a:cubicBezTo>
                    <a:pt x="4061" y="3329"/>
                    <a:pt x="4067" y="3342"/>
                    <a:pt x="4057" y="3346"/>
                  </a:cubicBezTo>
                  <a:cubicBezTo>
                    <a:pt x="4054" y="3333"/>
                    <a:pt x="4055" y="3329"/>
                    <a:pt x="4057" y="3329"/>
                  </a:cubicBezTo>
                  <a:close/>
                  <a:moveTo>
                    <a:pt x="3976" y="3293"/>
                  </a:moveTo>
                  <a:cubicBezTo>
                    <a:pt x="3989" y="3327"/>
                    <a:pt x="3998" y="3362"/>
                    <a:pt x="3982" y="3368"/>
                  </a:cubicBezTo>
                  <a:lnTo>
                    <a:pt x="3957" y="3337"/>
                  </a:lnTo>
                  <a:lnTo>
                    <a:pt x="3963" y="3299"/>
                  </a:lnTo>
                  <a:lnTo>
                    <a:pt x="3976" y="3293"/>
                  </a:lnTo>
                  <a:close/>
                  <a:moveTo>
                    <a:pt x="3844" y="3308"/>
                  </a:moveTo>
                  <a:cubicBezTo>
                    <a:pt x="3850" y="3308"/>
                    <a:pt x="3865" y="3322"/>
                    <a:pt x="3885" y="3359"/>
                  </a:cubicBezTo>
                  <a:cubicBezTo>
                    <a:pt x="3895" y="3393"/>
                    <a:pt x="3895" y="3393"/>
                    <a:pt x="3879" y="3396"/>
                  </a:cubicBezTo>
                  <a:cubicBezTo>
                    <a:pt x="3863" y="3377"/>
                    <a:pt x="3851" y="3355"/>
                    <a:pt x="3844" y="3333"/>
                  </a:cubicBezTo>
                  <a:cubicBezTo>
                    <a:pt x="3839" y="3318"/>
                    <a:pt x="3839" y="3308"/>
                    <a:pt x="3844" y="3308"/>
                  </a:cubicBezTo>
                  <a:close/>
                  <a:moveTo>
                    <a:pt x="3198" y="3365"/>
                  </a:moveTo>
                  <a:cubicBezTo>
                    <a:pt x="3197" y="3365"/>
                    <a:pt x="3196" y="3365"/>
                    <a:pt x="3196" y="3365"/>
                  </a:cubicBezTo>
                  <a:lnTo>
                    <a:pt x="3180" y="3371"/>
                  </a:lnTo>
                  <a:cubicBezTo>
                    <a:pt x="3189" y="3393"/>
                    <a:pt x="3202" y="3415"/>
                    <a:pt x="3218" y="3434"/>
                  </a:cubicBezTo>
                  <a:cubicBezTo>
                    <a:pt x="3230" y="3431"/>
                    <a:pt x="3221" y="3396"/>
                    <a:pt x="3221" y="3396"/>
                  </a:cubicBezTo>
                  <a:cubicBezTo>
                    <a:pt x="3221" y="3396"/>
                    <a:pt x="3212" y="3365"/>
                    <a:pt x="3198" y="3365"/>
                  </a:cubicBezTo>
                  <a:close/>
                  <a:moveTo>
                    <a:pt x="3631" y="3467"/>
                  </a:moveTo>
                  <a:cubicBezTo>
                    <a:pt x="3643" y="3467"/>
                    <a:pt x="3653" y="3496"/>
                    <a:pt x="3653" y="3496"/>
                  </a:cubicBezTo>
                  <a:cubicBezTo>
                    <a:pt x="3657" y="3510"/>
                    <a:pt x="3655" y="3514"/>
                    <a:pt x="3651" y="3514"/>
                  </a:cubicBezTo>
                  <a:cubicBezTo>
                    <a:pt x="3645" y="3514"/>
                    <a:pt x="3634" y="3506"/>
                    <a:pt x="3625" y="3506"/>
                  </a:cubicBezTo>
                  <a:cubicBezTo>
                    <a:pt x="3624" y="3506"/>
                    <a:pt x="3623" y="3506"/>
                    <a:pt x="3622" y="3506"/>
                  </a:cubicBezTo>
                  <a:cubicBezTo>
                    <a:pt x="3597" y="3474"/>
                    <a:pt x="3597" y="3474"/>
                    <a:pt x="3628" y="3468"/>
                  </a:cubicBezTo>
                  <a:cubicBezTo>
                    <a:pt x="3629" y="3468"/>
                    <a:pt x="3630" y="3467"/>
                    <a:pt x="3631" y="3467"/>
                  </a:cubicBezTo>
                  <a:close/>
                  <a:moveTo>
                    <a:pt x="2657" y="3437"/>
                  </a:moveTo>
                  <a:lnTo>
                    <a:pt x="2666" y="3471"/>
                  </a:lnTo>
                  <a:cubicBezTo>
                    <a:pt x="2675" y="3496"/>
                    <a:pt x="2682" y="3520"/>
                    <a:pt x="2682" y="3520"/>
                  </a:cubicBezTo>
                  <a:cubicBezTo>
                    <a:pt x="2682" y="3520"/>
                    <a:pt x="2681" y="3516"/>
                    <a:pt x="2679" y="3506"/>
                  </a:cubicBezTo>
                  <a:lnTo>
                    <a:pt x="2657" y="3437"/>
                  </a:lnTo>
                  <a:close/>
                  <a:moveTo>
                    <a:pt x="3071" y="3511"/>
                  </a:moveTo>
                  <a:cubicBezTo>
                    <a:pt x="3077" y="3511"/>
                    <a:pt x="3079" y="3517"/>
                    <a:pt x="3089" y="3543"/>
                  </a:cubicBezTo>
                  <a:lnTo>
                    <a:pt x="3073" y="3547"/>
                  </a:lnTo>
                  <a:lnTo>
                    <a:pt x="3048" y="3518"/>
                  </a:lnTo>
                  <a:lnTo>
                    <a:pt x="3064" y="3512"/>
                  </a:lnTo>
                  <a:cubicBezTo>
                    <a:pt x="3067" y="3511"/>
                    <a:pt x="3069" y="3511"/>
                    <a:pt x="3071" y="3511"/>
                  </a:cubicBezTo>
                  <a:close/>
                  <a:moveTo>
                    <a:pt x="3360" y="3544"/>
                  </a:moveTo>
                  <a:cubicBezTo>
                    <a:pt x="3369" y="3544"/>
                    <a:pt x="3378" y="3549"/>
                    <a:pt x="3384" y="3572"/>
                  </a:cubicBezTo>
                  <a:cubicBezTo>
                    <a:pt x="3384" y="3572"/>
                    <a:pt x="3396" y="3606"/>
                    <a:pt x="3381" y="3612"/>
                  </a:cubicBezTo>
                  <a:cubicBezTo>
                    <a:pt x="3380" y="3612"/>
                    <a:pt x="3379" y="3613"/>
                    <a:pt x="3378" y="3613"/>
                  </a:cubicBezTo>
                  <a:cubicBezTo>
                    <a:pt x="3363" y="3613"/>
                    <a:pt x="3340" y="3584"/>
                    <a:pt x="3340" y="3584"/>
                  </a:cubicBezTo>
                  <a:cubicBezTo>
                    <a:pt x="3330" y="3550"/>
                    <a:pt x="3346" y="3547"/>
                    <a:pt x="3346" y="3547"/>
                  </a:cubicBezTo>
                  <a:cubicBezTo>
                    <a:pt x="3350" y="3545"/>
                    <a:pt x="3355" y="3544"/>
                    <a:pt x="3360" y="3544"/>
                  </a:cubicBezTo>
                  <a:close/>
                  <a:moveTo>
                    <a:pt x="2938" y="3533"/>
                  </a:moveTo>
                  <a:cubicBezTo>
                    <a:pt x="2947" y="3533"/>
                    <a:pt x="2959" y="3563"/>
                    <a:pt x="2964" y="3615"/>
                  </a:cubicBezTo>
                  <a:lnTo>
                    <a:pt x="2932" y="3622"/>
                  </a:lnTo>
                  <a:cubicBezTo>
                    <a:pt x="2923" y="3587"/>
                    <a:pt x="2914" y="3553"/>
                    <a:pt x="2929" y="3550"/>
                  </a:cubicBezTo>
                  <a:cubicBezTo>
                    <a:pt x="2931" y="3538"/>
                    <a:pt x="2934" y="3533"/>
                    <a:pt x="2938" y="3533"/>
                  </a:cubicBezTo>
                  <a:close/>
                  <a:moveTo>
                    <a:pt x="2402" y="3629"/>
                  </a:moveTo>
                  <a:cubicBezTo>
                    <a:pt x="2407" y="3629"/>
                    <a:pt x="2407" y="3647"/>
                    <a:pt x="2409" y="3688"/>
                  </a:cubicBezTo>
                  <a:lnTo>
                    <a:pt x="2400" y="3766"/>
                  </a:lnTo>
                  <a:cubicBezTo>
                    <a:pt x="2399" y="3766"/>
                    <a:pt x="2399" y="3766"/>
                    <a:pt x="2398" y="3766"/>
                  </a:cubicBezTo>
                  <a:cubicBezTo>
                    <a:pt x="2384" y="3766"/>
                    <a:pt x="2390" y="3729"/>
                    <a:pt x="2384" y="3659"/>
                  </a:cubicBezTo>
                  <a:cubicBezTo>
                    <a:pt x="2394" y="3640"/>
                    <a:pt x="2399" y="3629"/>
                    <a:pt x="2402" y="3629"/>
                  </a:cubicBezTo>
                  <a:close/>
                  <a:moveTo>
                    <a:pt x="2556" y="3760"/>
                  </a:moveTo>
                  <a:cubicBezTo>
                    <a:pt x="2566" y="3794"/>
                    <a:pt x="2575" y="3829"/>
                    <a:pt x="2563" y="3835"/>
                  </a:cubicBezTo>
                  <a:lnTo>
                    <a:pt x="2547" y="3838"/>
                  </a:lnTo>
                  <a:cubicBezTo>
                    <a:pt x="2541" y="3813"/>
                    <a:pt x="2541" y="3788"/>
                    <a:pt x="2541" y="3766"/>
                  </a:cubicBezTo>
                  <a:lnTo>
                    <a:pt x="2556" y="3760"/>
                  </a:lnTo>
                  <a:close/>
                  <a:moveTo>
                    <a:pt x="2885" y="3785"/>
                  </a:moveTo>
                  <a:lnTo>
                    <a:pt x="2895" y="3819"/>
                  </a:lnTo>
                  <a:cubicBezTo>
                    <a:pt x="2884" y="3821"/>
                    <a:pt x="2878" y="3840"/>
                    <a:pt x="2872" y="3840"/>
                  </a:cubicBezTo>
                  <a:cubicBezTo>
                    <a:pt x="2869" y="3840"/>
                    <a:pt x="2866" y="3836"/>
                    <a:pt x="2863" y="3825"/>
                  </a:cubicBezTo>
                  <a:cubicBezTo>
                    <a:pt x="2862" y="3826"/>
                    <a:pt x="2862" y="3826"/>
                    <a:pt x="2861" y="3826"/>
                  </a:cubicBezTo>
                  <a:cubicBezTo>
                    <a:pt x="2851" y="3826"/>
                    <a:pt x="2871" y="3788"/>
                    <a:pt x="2885" y="3785"/>
                  </a:cubicBezTo>
                  <a:close/>
                  <a:moveTo>
                    <a:pt x="2008" y="3794"/>
                  </a:moveTo>
                  <a:lnTo>
                    <a:pt x="2017" y="3829"/>
                  </a:lnTo>
                  <a:lnTo>
                    <a:pt x="2011" y="3866"/>
                  </a:lnTo>
                  <a:lnTo>
                    <a:pt x="1986" y="3835"/>
                  </a:lnTo>
                  <a:cubicBezTo>
                    <a:pt x="1977" y="3800"/>
                    <a:pt x="1992" y="3797"/>
                    <a:pt x="2008" y="3794"/>
                  </a:cubicBezTo>
                  <a:close/>
                  <a:moveTo>
                    <a:pt x="2096" y="3831"/>
                  </a:moveTo>
                  <a:cubicBezTo>
                    <a:pt x="2098" y="3831"/>
                    <a:pt x="2103" y="3848"/>
                    <a:pt x="2111" y="3879"/>
                  </a:cubicBezTo>
                  <a:cubicBezTo>
                    <a:pt x="2124" y="3913"/>
                    <a:pt x="2124" y="3954"/>
                    <a:pt x="2108" y="3988"/>
                  </a:cubicBezTo>
                  <a:lnTo>
                    <a:pt x="2080" y="3998"/>
                  </a:lnTo>
                  <a:cubicBezTo>
                    <a:pt x="2080" y="3998"/>
                    <a:pt x="2083" y="3957"/>
                    <a:pt x="2089" y="3919"/>
                  </a:cubicBezTo>
                  <a:cubicBezTo>
                    <a:pt x="2091" y="3858"/>
                    <a:pt x="2092" y="3831"/>
                    <a:pt x="2096" y="3831"/>
                  </a:cubicBezTo>
                  <a:close/>
                  <a:moveTo>
                    <a:pt x="451" y="4065"/>
                  </a:moveTo>
                  <a:cubicBezTo>
                    <a:pt x="449" y="4065"/>
                    <a:pt x="447" y="4066"/>
                    <a:pt x="444" y="4067"/>
                  </a:cubicBezTo>
                  <a:lnTo>
                    <a:pt x="429" y="4070"/>
                  </a:lnTo>
                  <a:lnTo>
                    <a:pt x="450" y="4101"/>
                  </a:lnTo>
                  <a:lnTo>
                    <a:pt x="466" y="4098"/>
                  </a:lnTo>
                  <a:cubicBezTo>
                    <a:pt x="459" y="4072"/>
                    <a:pt x="457" y="4065"/>
                    <a:pt x="451" y="4065"/>
                  </a:cubicBezTo>
                  <a:close/>
                  <a:moveTo>
                    <a:pt x="1341" y="4147"/>
                  </a:moveTo>
                  <a:cubicBezTo>
                    <a:pt x="1354" y="4147"/>
                    <a:pt x="1358" y="4180"/>
                    <a:pt x="1340" y="4220"/>
                  </a:cubicBezTo>
                  <a:lnTo>
                    <a:pt x="1309" y="4227"/>
                  </a:lnTo>
                  <a:cubicBezTo>
                    <a:pt x="1303" y="4198"/>
                    <a:pt x="1312" y="4167"/>
                    <a:pt x="1337" y="4148"/>
                  </a:cubicBezTo>
                  <a:cubicBezTo>
                    <a:pt x="1339" y="4148"/>
                    <a:pt x="1340" y="4147"/>
                    <a:pt x="1341" y="4147"/>
                  </a:cubicBezTo>
                  <a:close/>
                  <a:moveTo>
                    <a:pt x="1422" y="4185"/>
                  </a:moveTo>
                  <a:cubicBezTo>
                    <a:pt x="1404" y="4185"/>
                    <a:pt x="1402" y="4213"/>
                    <a:pt x="1409" y="4239"/>
                  </a:cubicBezTo>
                  <a:cubicBezTo>
                    <a:pt x="1416" y="4262"/>
                    <a:pt x="1424" y="4268"/>
                    <a:pt x="1438" y="4268"/>
                  </a:cubicBezTo>
                  <a:cubicBezTo>
                    <a:pt x="1445" y="4268"/>
                    <a:pt x="1453" y="4266"/>
                    <a:pt x="1463" y="4264"/>
                  </a:cubicBezTo>
                  <a:cubicBezTo>
                    <a:pt x="1478" y="4261"/>
                    <a:pt x="1485" y="4220"/>
                    <a:pt x="1485" y="4220"/>
                  </a:cubicBezTo>
                  <a:cubicBezTo>
                    <a:pt x="1478" y="4198"/>
                    <a:pt x="1470" y="4191"/>
                    <a:pt x="1460" y="4191"/>
                  </a:cubicBezTo>
                  <a:cubicBezTo>
                    <a:pt x="1455" y="4191"/>
                    <a:pt x="1449" y="4193"/>
                    <a:pt x="1444" y="4195"/>
                  </a:cubicBezTo>
                  <a:cubicBezTo>
                    <a:pt x="1435" y="4188"/>
                    <a:pt x="1427" y="4185"/>
                    <a:pt x="1422" y="4185"/>
                  </a:cubicBezTo>
                  <a:close/>
                  <a:moveTo>
                    <a:pt x="3750" y="4178"/>
                  </a:moveTo>
                  <a:cubicBezTo>
                    <a:pt x="3747" y="4178"/>
                    <a:pt x="3745" y="4179"/>
                    <a:pt x="3741" y="4180"/>
                  </a:cubicBezTo>
                  <a:cubicBezTo>
                    <a:pt x="3738" y="4205"/>
                    <a:pt x="3741" y="4230"/>
                    <a:pt x="3747" y="4252"/>
                  </a:cubicBezTo>
                  <a:cubicBezTo>
                    <a:pt x="3751" y="4265"/>
                    <a:pt x="3756" y="4273"/>
                    <a:pt x="3760" y="4273"/>
                  </a:cubicBezTo>
                  <a:cubicBezTo>
                    <a:pt x="3766" y="4273"/>
                    <a:pt x="3770" y="4255"/>
                    <a:pt x="3766" y="4211"/>
                  </a:cubicBezTo>
                  <a:cubicBezTo>
                    <a:pt x="3759" y="4184"/>
                    <a:pt x="3757" y="4178"/>
                    <a:pt x="3750" y="4178"/>
                  </a:cubicBezTo>
                  <a:close/>
                  <a:moveTo>
                    <a:pt x="285" y="4288"/>
                  </a:moveTo>
                  <a:cubicBezTo>
                    <a:pt x="291" y="4288"/>
                    <a:pt x="293" y="4294"/>
                    <a:pt x="300" y="4321"/>
                  </a:cubicBezTo>
                  <a:cubicBezTo>
                    <a:pt x="300" y="4321"/>
                    <a:pt x="294" y="4358"/>
                    <a:pt x="278" y="4361"/>
                  </a:cubicBezTo>
                  <a:lnTo>
                    <a:pt x="256" y="4330"/>
                  </a:lnTo>
                  <a:cubicBezTo>
                    <a:pt x="247" y="4296"/>
                    <a:pt x="262" y="4292"/>
                    <a:pt x="278" y="4289"/>
                  </a:cubicBezTo>
                  <a:cubicBezTo>
                    <a:pt x="281" y="4289"/>
                    <a:pt x="283" y="4288"/>
                    <a:pt x="285" y="4288"/>
                  </a:cubicBezTo>
                  <a:close/>
                  <a:moveTo>
                    <a:pt x="454" y="4250"/>
                  </a:moveTo>
                  <a:cubicBezTo>
                    <a:pt x="465" y="4250"/>
                    <a:pt x="474" y="4255"/>
                    <a:pt x="479" y="4280"/>
                  </a:cubicBezTo>
                  <a:lnTo>
                    <a:pt x="466" y="4283"/>
                  </a:lnTo>
                  <a:cubicBezTo>
                    <a:pt x="463" y="4273"/>
                    <a:pt x="461" y="4269"/>
                    <a:pt x="459" y="4269"/>
                  </a:cubicBezTo>
                  <a:lnTo>
                    <a:pt x="459" y="4269"/>
                  </a:lnTo>
                  <a:cubicBezTo>
                    <a:pt x="455" y="4269"/>
                    <a:pt x="457" y="4295"/>
                    <a:pt x="472" y="4317"/>
                  </a:cubicBezTo>
                  <a:cubicBezTo>
                    <a:pt x="482" y="4352"/>
                    <a:pt x="491" y="4386"/>
                    <a:pt x="491" y="4386"/>
                  </a:cubicBezTo>
                  <a:cubicBezTo>
                    <a:pt x="490" y="4387"/>
                    <a:pt x="490" y="4387"/>
                    <a:pt x="489" y="4387"/>
                  </a:cubicBezTo>
                  <a:cubicBezTo>
                    <a:pt x="474" y="4387"/>
                    <a:pt x="453" y="4357"/>
                    <a:pt x="444" y="4324"/>
                  </a:cubicBezTo>
                  <a:cubicBezTo>
                    <a:pt x="413" y="4258"/>
                    <a:pt x="413" y="4258"/>
                    <a:pt x="441" y="4252"/>
                  </a:cubicBezTo>
                  <a:cubicBezTo>
                    <a:pt x="446" y="4251"/>
                    <a:pt x="450" y="4250"/>
                    <a:pt x="454" y="4250"/>
                  </a:cubicBezTo>
                  <a:close/>
                  <a:moveTo>
                    <a:pt x="12178" y="1"/>
                  </a:moveTo>
                  <a:cubicBezTo>
                    <a:pt x="12147" y="1"/>
                    <a:pt x="12131" y="12"/>
                    <a:pt x="12149" y="52"/>
                  </a:cubicBezTo>
                  <a:cubicBezTo>
                    <a:pt x="12149" y="52"/>
                    <a:pt x="12149" y="90"/>
                    <a:pt x="12136" y="96"/>
                  </a:cubicBezTo>
                  <a:cubicBezTo>
                    <a:pt x="12135" y="97"/>
                    <a:pt x="12133" y="97"/>
                    <a:pt x="12131" y="97"/>
                  </a:cubicBezTo>
                  <a:cubicBezTo>
                    <a:pt x="12115" y="97"/>
                    <a:pt x="12093" y="74"/>
                    <a:pt x="12093" y="74"/>
                  </a:cubicBezTo>
                  <a:cubicBezTo>
                    <a:pt x="12088" y="64"/>
                    <a:pt x="12079" y="59"/>
                    <a:pt x="12065" y="59"/>
                  </a:cubicBezTo>
                  <a:cubicBezTo>
                    <a:pt x="12040" y="59"/>
                    <a:pt x="11999" y="76"/>
                    <a:pt x="11952" y="96"/>
                  </a:cubicBezTo>
                  <a:cubicBezTo>
                    <a:pt x="11896" y="119"/>
                    <a:pt x="11857" y="135"/>
                    <a:pt x="11830" y="135"/>
                  </a:cubicBezTo>
                  <a:cubicBezTo>
                    <a:pt x="11816" y="135"/>
                    <a:pt x="11804" y="131"/>
                    <a:pt x="11795" y="121"/>
                  </a:cubicBezTo>
                  <a:cubicBezTo>
                    <a:pt x="11776" y="105"/>
                    <a:pt x="11764" y="102"/>
                    <a:pt x="11758" y="102"/>
                  </a:cubicBezTo>
                  <a:cubicBezTo>
                    <a:pt x="11756" y="102"/>
                    <a:pt x="11754" y="102"/>
                    <a:pt x="11754" y="102"/>
                  </a:cubicBezTo>
                  <a:cubicBezTo>
                    <a:pt x="11767" y="134"/>
                    <a:pt x="11682" y="171"/>
                    <a:pt x="11585" y="212"/>
                  </a:cubicBezTo>
                  <a:cubicBezTo>
                    <a:pt x="11485" y="253"/>
                    <a:pt x="11384" y="294"/>
                    <a:pt x="11400" y="328"/>
                  </a:cubicBezTo>
                  <a:lnTo>
                    <a:pt x="11372" y="338"/>
                  </a:lnTo>
                  <a:cubicBezTo>
                    <a:pt x="11364" y="322"/>
                    <a:pt x="11353" y="316"/>
                    <a:pt x="11340" y="316"/>
                  </a:cubicBezTo>
                  <a:cubicBezTo>
                    <a:pt x="11328" y="316"/>
                    <a:pt x="11314" y="322"/>
                    <a:pt x="11300" y="328"/>
                  </a:cubicBezTo>
                  <a:cubicBezTo>
                    <a:pt x="11293" y="353"/>
                    <a:pt x="11278" y="372"/>
                    <a:pt x="11256" y="385"/>
                  </a:cubicBezTo>
                  <a:cubicBezTo>
                    <a:pt x="11249" y="367"/>
                    <a:pt x="11240" y="360"/>
                    <a:pt x="11229" y="360"/>
                  </a:cubicBezTo>
                  <a:cubicBezTo>
                    <a:pt x="11221" y="360"/>
                    <a:pt x="11211" y="364"/>
                    <a:pt x="11199" y="369"/>
                  </a:cubicBezTo>
                  <a:cubicBezTo>
                    <a:pt x="11171" y="381"/>
                    <a:pt x="11159" y="388"/>
                    <a:pt x="11171" y="419"/>
                  </a:cubicBezTo>
                  <a:cubicBezTo>
                    <a:pt x="11161" y="424"/>
                    <a:pt x="11088" y="454"/>
                    <a:pt x="11032" y="454"/>
                  </a:cubicBezTo>
                  <a:cubicBezTo>
                    <a:pt x="11021" y="454"/>
                    <a:pt x="11011" y="453"/>
                    <a:pt x="11002" y="450"/>
                  </a:cubicBezTo>
                  <a:cubicBezTo>
                    <a:pt x="10995" y="444"/>
                    <a:pt x="10990" y="441"/>
                    <a:pt x="10987" y="441"/>
                  </a:cubicBezTo>
                  <a:cubicBezTo>
                    <a:pt x="10974" y="441"/>
                    <a:pt x="10974" y="472"/>
                    <a:pt x="10974" y="500"/>
                  </a:cubicBezTo>
                  <a:cubicBezTo>
                    <a:pt x="10986" y="532"/>
                    <a:pt x="10986" y="573"/>
                    <a:pt x="10971" y="579"/>
                  </a:cubicBezTo>
                  <a:lnTo>
                    <a:pt x="10946" y="513"/>
                  </a:lnTo>
                  <a:cubicBezTo>
                    <a:pt x="10946" y="487"/>
                    <a:pt x="10946" y="477"/>
                    <a:pt x="10938" y="477"/>
                  </a:cubicBezTo>
                  <a:cubicBezTo>
                    <a:pt x="10934" y="477"/>
                    <a:pt x="10927" y="480"/>
                    <a:pt x="10917" y="485"/>
                  </a:cubicBezTo>
                  <a:lnTo>
                    <a:pt x="10889" y="497"/>
                  </a:lnTo>
                  <a:cubicBezTo>
                    <a:pt x="10902" y="529"/>
                    <a:pt x="10830" y="560"/>
                    <a:pt x="10732" y="598"/>
                  </a:cubicBezTo>
                  <a:cubicBezTo>
                    <a:pt x="10604" y="648"/>
                    <a:pt x="10560" y="667"/>
                    <a:pt x="10573" y="698"/>
                  </a:cubicBezTo>
                  <a:cubicBezTo>
                    <a:pt x="10583" y="721"/>
                    <a:pt x="10580" y="731"/>
                    <a:pt x="10560" y="731"/>
                  </a:cubicBezTo>
                  <a:cubicBezTo>
                    <a:pt x="10550" y="731"/>
                    <a:pt x="10535" y="728"/>
                    <a:pt x="10516" y="723"/>
                  </a:cubicBezTo>
                  <a:cubicBezTo>
                    <a:pt x="10445" y="685"/>
                    <a:pt x="10414" y="669"/>
                    <a:pt x="10400" y="669"/>
                  </a:cubicBezTo>
                  <a:cubicBezTo>
                    <a:pt x="10390" y="669"/>
                    <a:pt x="10389" y="679"/>
                    <a:pt x="10388" y="695"/>
                  </a:cubicBezTo>
                  <a:cubicBezTo>
                    <a:pt x="10389" y="694"/>
                    <a:pt x="10390" y="694"/>
                    <a:pt x="10391" y="694"/>
                  </a:cubicBezTo>
                  <a:cubicBezTo>
                    <a:pt x="10405" y="694"/>
                    <a:pt x="10417" y="725"/>
                    <a:pt x="10432" y="754"/>
                  </a:cubicBezTo>
                  <a:cubicBezTo>
                    <a:pt x="10445" y="790"/>
                    <a:pt x="10448" y="808"/>
                    <a:pt x="10441" y="808"/>
                  </a:cubicBezTo>
                  <a:cubicBezTo>
                    <a:pt x="10435" y="808"/>
                    <a:pt x="10422" y="794"/>
                    <a:pt x="10403" y="767"/>
                  </a:cubicBezTo>
                  <a:cubicBezTo>
                    <a:pt x="10398" y="753"/>
                    <a:pt x="10384" y="747"/>
                    <a:pt x="10367" y="747"/>
                  </a:cubicBezTo>
                  <a:cubicBezTo>
                    <a:pt x="10301" y="747"/>
                    <a:pt x="10177" y="832"/>
                    <a:pt x="10187" y="889"/>
                  </a:cubicBezTo>
                  <a:cubicBezTo>
                    <a:pt x="10192" y="904"/>
                    <a:pt x="10196" y="912"/>
                    <a:pt x="10195" y="912"/>
                  </a:cubicBezTo>
                  <a:cubicBezTo>
                    <a:pt x="10195" y="912"/>
                    <a:pt x="10189" y="896"/>
                    <a:pt x="10175" y="858"/>
                  </a:cubicBezTo>
                  <a:cubicBezTo>
                    <a:pt x="10167" y="840"/>
                    <a:pt x="10160" y="833"/>
                    <a:pt x="10148" y="833"/>
                  </a:cubicBezTo>
                  <a:cubicBezTo>
                    <a:pt x="10135" y="833"/>
                    <a:pt x="10118" y="840"/>
                    <a:pt x="10090" y="851"/>
                  </a:cubicBezTo>
                  <a:lnTo>
                    <a:pt x="10046" y="867"/>
                  </a:lnTo>
                  <a:cubicBezTo>
                    <a:pt x="10061" y="908"/>
                    <a:pt x="10034" y="924"/>
                    <a:pt x="10006" y="924"/>
                  </a:cubicBezTo>
                  <a:cubicBezTo>
                    <a:pt x="9986" y="924"/>
                    <a:pt x="9967" y="916"/>
                    <a:pt x="9962" y="902"/>
                  </a:cubicBezTo>
                  <a:cubicBezTo>
                    <a:pt x="9945" y="885"/>
                    <a:pt x="9938" y="878"/>
                    <a:pt x="9929" y="878"/>
                  </a:cubicBezTo>
                  <a:cubicBezTo>
                    <a:pt x="9923" y="878"/>
                    <a:pt x="9916" y="881"/>
                    <a:pt x="9905" y="886"/>
                  </a:cubicBezTo>
                  <a:cubicBezTo>
                    <a:pt x="9894" y="934"/>
                    <a:pt x="9860" y="951"/>
                    <a:pt x="9832" y="951"/>
                  </a:cubicBezTo>
                  <a:cubicBezTo>
                    <a:pt x="9812" y="951"/>
                    <a:pt x="9794" y="943"/>
                    <a:pt x="9789" y="930"/>
                  </a:cubicBezTo>
                  <a:lnTo>
                    <a:pt x="9761" y="939"/>
                  </a:lnTo>
                  <a:cubicBezTo>
                    <a:pt x="9761" y="967"/>
                    <a:pt x="9742" y="989"/>
                    <a:pt x="9717" y="996"/>
                  </a:cubicBezTo>
                  <a:cubicBezTo>
                    <a:pt x="9673" y="1011"/>
                    <a:pt x="9658" y="1018"/>
                    <a:pt x="9686" y="1046"/>
                  </a:cubicBezTo>
                  <a:cubicBezTo>
                    <a:pt x="9698" y="1077"/>
                    <a:pt x="9714" y="1112"/>
                    <a:pt x="9698" y="1118"/>
                  </a:cubicBezTo>
                  <a:lnTo>
                    <a:pt x="9686" y="1083"/>
                  </a:lnTo>
                  <a:cubicBezTo>
                    <a:pt x="9681" y="1070"/>
                    <a:pt x="9671" y="1064"/>
                    <a:pt x="9657" y="1064"/>
                  </a:cubicBezTo>
                  <a:cubicBezTo>
                    <a:pt x="9636" y="1064"/>
                    <a:pt x="9607" y="1076"/>
                    <a:pt x="9573" y="1090"/>
                  </a:cubicBezTo>
                  <a:cubicBezTo>
                    <a:pt x="9530" y="1105"/>
                    <a:pt x="9502" y="1115"/>
                    <a:pt x="9481" y="1115"/>
                  </a:cubicBezTo>
                  <a:cubicBezTo>
                    <a:pt x="9467" y="1115"/>
                    <a:pt x="9456" y="1110"/>
                    <a:pt x="9444" y="1099"/>
                  </a:cubicBezTo>
                  <a:lnTo>
                    <a:pt x="9441" y="1137"/>
                  </a:lnTo>
                  <a:cubicBezTo>
                    <a:pt x="9441" y="1159"/>
                    <a:pt x="9437" y="1170"/>
                    <a:pt x="9430" y="1170"/>
                  </a:cubicBezTo>
                  <a:cubicBezTo>
                    <a:pt x="9425" y="1170"/>
                    <a:pt x="9419" y="1163"/>
                    <a:pt x="9413" y="1149"/>
                  </a:cubicBezTo>
                  <a:cubicBezTo>
                    <a:pt x="9405" y="1140"/>
                    <a:pt x="9394" y="1137"/>
                    <a:pt x="9382" y="1137"/>
                  </a:cubicBezTo>
                  <a:cubicBezTo>
                    <a:pt x="9356" y="1137"/>
                    <a:pt x="9324" y="1156"/>
                    <a:pt x="9313" y="1187"/>
                  </a:cubicBezTo>
                  <a:lnTo>
                    <a:pt x="9285" y="1196"/>
                  </a:lnTo>
                  <a:cubicBezTo>
                    <a:pt x="9268" y="1171"/>
                    <a:pt x="9250" y="1160"/>
                    <a:pt x="9236" y="1160"/>
                  </a:cubicBezTo>
                  <a:cubicBezTo>
                    <a:pt x="9217" y="1160"/>
                    <a:pt x="9205" y="1182"/>
                    <a:pt x="9213" y="1224"/>
                  </a:cubicBezTo>
                  <a:cubicBezTo>
                    <a:pt x="9205" y="1203"/>
                    <a:pt x="9196" y="1198"/>
                    <a:pt x="9188" y="1198"/>
                  </a:cubicBezTo>
                  <a:cubicBezTo>
                    <a:pt x="9182" y="1198"/>
                    <a:pt x="9177" y="1200"/>
                    <a:pt x="9172" y="1202"/>
                  </a:cubicBezTo>
                  <a:cubicBezTo>
                    <a:pt x="9162" y="1231"/>
                    <a:pt x="9132" y="1251"/>
                    <a:pt x="9110" y="1251"/>
                  </a:cubicBezTo>
                  <a:cubicBezTo>
                    <a:pt x="9098" y="1251"/>
                    <a:pt x="9088" y="1246"/>
                    <a:pt x="9084" y="1234"/>
                  </a:cubicBezTo>
                  <a:lnTo>
                    <a:pt x="9072" y="1240"/>
                  </a:lnTo>
                  <a:cubicBezTo>
                    <a:pt x="9068" y="1278"/>
                    <a:pt x="9056" y="1284"/>
                    <a:pt x="9040" y="1287"/>
                  </a:cubicBezTo>
                  <a:cubicBezTo>
                    <a:pt x="9025" y="1293"/>
                    <a:pt x="9012" y="1300"/>
                    <a:pt x="9009" y="1337"/>
                  </a:cubicBezTo>
                  <a:cubicBezTo>
                    <a:pt x="9009" y="1375"/>
                    <a:pt x="8993" y="1381"/>
                    <a:pt x="8993" y="1381"/>
                  </a:cubicBezTo>
                  <a:cubicBezTo>
                    <a:pt x="8992" y="1382"/>
                    <a:pt x="8992" y="1382"/>
                    <a:pt x="8991" y="1382"/>
                  </a:cubicBezTo>
                  <a:cubicBezTo>
                    <a:pt x="8981" y="1382"/>
                    <a:pt x="8981" y="1344"/>
                    <a:pt x="8984" y="1309"/>
                  </a:cubicBezTo>
                  <a:cubicBezTo>
                    <a:pt x="8989" y="1293"/>
                    <a:pt x="8987" y="1285"/>
                    <a:pt x="8981" y="1285"/>
                  </a:cubicBezTo>
                  <a:cubicBezTo>
                    <a:pt x="8971" y="1285"/>
                    <a:pt x="8949" y="1310"/>
                    <a:pt x="8937" y="1362"/>
                  </a:cubicBezTo>
                  <a:cubicBezTo>
                    <a:pt x="8929" y="1405"/>
                    <a:pt x="8925" y="1427"/>
                    <a:pt x="8923" y="1427"/>
                  </a:cubicBezTo>
                  <a:cubicBezTo>
                    <a:pt x="8922" y="1427"/>
                    <a:pt x="8923" y="1407"/>
                    <a:pt x="8924" y="1369"/>
                  </a:cubicBezTo>
                  <a:cubicBezTo>
                    <a:pt x="8924" y="1343"/>
                    <a:pt x="8926" y="1316"/>
                    <a:pt x="8922" y="1316"/>
                  </a:cubicBezTo>
                  <a:cubicBezTo>
                    <a:pt x="8920" y="1316"/>
                    <a:pt x="8917" y="1322"/>
                    <a:pt x="8912" y="1337"/>
                  </a:cubicBezTo>
                  <a:cubicBezTo>
                    <a:pt x="8893" y="1343"/>
                    <a:pt x="8887" y="1362"/>
                    <a:pt x="8896" y="1381"/>
                  </a:cubicBezTo>
                  <a:lnTo>
                    <a:pt x="8852" y="1397"/>
                  </a:lnTo>
                  <a:cubicBezTo>
                    <a:pt x="8830" y="1383"/>
                    <a:pt x="8815" y="1379"/>
                    <a:pt x="8803" y="1379"/>
                  </a:cubicBezTo>
                  <a:cubicBezTo>
                    <a:pt x="8794" y="1379"/>
                    <a:pt x="8787" y="1381"/>
                    <a:pt x="8780" y="1384"/>
                  </a:cubicBezTo>
                  <a:cubicBezTo>
                    <a:pt x="8780" y="1404"/>
                    <a:pt x="8780" y="1414"/>
                    <a:pt x="8776" y="1414"/>
                  </a:cubicBezTo>
                  <a:cubicBezTo>
                    <a:pt x="8772" y="1414"/>
                    <a:pt x="8765" y="1407"/>
                    <a:pt x="8752" y="1394"/>
                  </a:cubicBezTo>
                  <a:cubicBezTo>
                    <a:pt x="8747" y="1380"/>
                    <a:pt x="8742" y="1373"/>
                    <a:pt x="8740" y="1373"/>
                  </a:cubicBezTo>
                  <a:lnTo>
                    <a:pt x="8740" y="1373"/>
                  </a:lnTo>
                  <a:cubicBezTo>
                    <a:pt x="8735" y="1373"/>
                    <a:pt x="8736" y="1392"/>
                    <a:pt x="8752" y="1434"/>
                  </a:cubicBezTo>
                  <a:cubicBezTo>
                    <a:pt x="8750" y="1456"/>
                    <a:pt x="8745" y="1468"/>
                    <a:pt x="8736" y="1468"/>
                  </a:cubicBezTo>
                  <a:cubicBezTo>
                    <a:pt x="8729" y="1468"/>
                    <a:pt x="8720" y="1462"/>
                    <a:pt x="8708" y="1450"/>
                  </a:cubicBezTo>
                  <a:cubicBezTo>
                    <a:pt x="8694" y="1412"/>
                    <a:pt x="8683" y="1397"/>
                    <a:pt x="8678" y="1397"/>
                  </a:cubicBezTo>
                  <a:lnTo>
                    <a:pt x="8678" y="1397"/>
                  </a:lnTo>
                  <a:cubicBezTo>
                    <a:pt x="8674" y="1397"/>
                    <a:pt x="8674" y="1406"/>
                    <a:pt x="8680" y="1422"/>
                  </a:cubicBezTo>
                  <a:cubicBezTo>
                    <a:pt x="8680" y="1459"/>
                    <a:pt x="8664" y="1466"/>
                    <a:pt x="8664" y="1466"/>
                  </a:cubicBezTo>
                  <a:cubicBezTo>
                    <a:pt x="8661" y="1458"/>
                    <a:pt x="8652" y="1454"/>
                    <a:pt x="8638" y="1454"/>
                  </a:cubicBezTo>
                  <a:cubicBezTo>
                    <a:pt x="8592" y="1454"/>
                    <a:pt x="8493" y="1492"/>
                    <a:pt x="8392" y="1525"/>
                  </a:cubicBezTo>
                  <a:cubicBezTo>
                    <a:pt x="8379" y="1531"/>
                    <a:pt x="8376" y="1569"/>
                    <a:pt x="8388" y="1604"/>
                  </a:cubicBezTo>
                  <a:cubicBezTo>
                    <a:pt x="8399" y="1631"/>
                    <a:pt x="8403" y="1641"/>
                    <a:pt x="8402" y="1641"/>
                  </a:cubicBezTo>
                  <a:cubicBezTo>
                    <a:pt x="8400" y="1641"/>
                    <a:pt x="8389" y="1623"/>
                    <a:pt x="8373" y="1607"/>
                  </a:cubicBezTo>
                  <a:cubicBezTo>
                    <a:pt x="8349" y="1562"/>
                    <a:pt x="8330" y="1541"/>
                    <a:pt x="8321" y="1541"/>
                  </a:cubicBezTo>
                  <a:cubicBezTo>
                    <a:pt x="8312" y="1541"/>
                    <a:pt x="8316" y="1568"/>
                    <a:pt x="8345" y="1619"/>
                  </a:cubicBezTo>
                  <a:cubicBezTo>
                    <a:pt x="8365" y="1649"/>
                    <a:pt x="8375" y="1664"/>
                    <a:pt x="8373" y="1664"/>
                  </a:cubicBezTo>
                  <a:cubicBezTo>
                    <a:pt x="8372" y="1664"/>
                    <a:pt x="8358" y="1650"/>
                    <a:pt x="8332" y="1622"/>
                  </a:cubicBezTo>
                  <a:cubicBezTo>
                    <a:pt x="8319" y="1610"/>
                    <a:pt x="8312" y="1603"/>
                    <a:pt x="8308" y="1603"/>
                  </a:cubicBezTo>
                  <a:cubicBezTo>
                    <a:pt x="8303" y="1603"/>
                    <a:pt x="8302" y="1613"/>
                    <a:pt x="8301" y="1635"/>
                  </a:cubicBezTo>
                  <a:cubicBezTo>
                    <a:pt x="8307" y="1652"/>
                    <a:pt x="8307" y="1661"/>
                    <a:pt x="8303" y="1661"/>
                  </a:cubicBezTo>
                  <a:cubicBezTo>
                    <a:pt x="8300" y="1661"/>
                    <a:pt x="8294" y="1654"/>
                    <a:pt x="8288" y="1638"/>
                  </a:cubicBezTo>
                  <a:cubicBezTo>
                    <a:pt x="8269" y="1619"/>
                    <a:pt x="8250" y="1600"/>
                    <a:pt x="8244" y="1600"/>
                  </a:cubicBezTo>
                  <a:cubicBezTo>
                    <a:pt x="8240" y="1600"/>
                    <a:pt x="8240" y="1605"/>
                    <a:pt x="8244" y="1616"/>
                  </a:cubicBezTo>
                  <a:cubicBezTo>
                    <a:pt x="8244" y="1616"/>
                    <a:pt x="8244" y="1616"/>
                    <a:pt x="8243" y="1616"/>
                  </a:cubicBezTo>
                  <a:cubicBezTo>
                    <a:pt x="8239" y="1616"/>
                    <a:pt x="8227" y="1614"/>
                    <a:pt x="8204" y="1591"/>
                  </a:cubicBezTo>
                  <a:cubicBezTo>
                    <a:pt x="8198" y="1584"/>
                    <a:pt x="8193" y="1582"/>
                    <a:pt x="8189" y="1582"/>
                  </a:cubicBezTo>
                  <a:cubicBezTo>
                    <a:pt x="8177" y="1582"/>
                    <a:pt x="8175" y="1612"/>
                    <a:pt x="8172" y="1641"/>
                  </a:cubicBezTo>
                  <a:cubicBezTo>
                    <a:pt x="8164" y="1685"/>
                    <a:pt x="8155" y="1707"/>
                    <a:pt x="8147" y="1707"/>
                  </a:cubicBezTo>
                  <a:cubicBezTo>
                    <a:pt x="8141" y="1707"/>
                    <a:pt x="8134" y="1690"/>
                    <a:pt x="8128" y="1657"/>
                  </a:cubicBezTo>
                  <a:cubicBezTo>
                    <a:pt x="8125" y="1634"/>
                    <a:pt x="8117" y="1624"/>
                    <a:pt x="8108" y="1624"/>
                  </a:cubicBezTo>
                  <a:cubicBezTo>
                    <a:pt x="8088" y="1624"/>
                    <a:pt x="8062" y="1667"/>
                    <a:pt x="8069" y="1716"/>
                  </a:cubicBezTo>
                  <a:cubicBezTo>
                    <a:pt x="8076" y="1759"/>
                    <a:pt x="8079" y="1776"/>
                    <a:pt x="8078" y="1776"/>
                  </a:cubicBezTo>
                  <a:cubicBezTo>
                    <a:pt x="8077" y="1776"/>
                    <a:pt x="8074" y="1768"/>
                    <a:pt x="8069" y="1754"/>
                  </a:cubicBezTo>
                  <a:cubicBezTo>
                    <a:pt x="8058" y="1728"/>
                    <a:pt x="8046" y="1726"/>
                    <a:pt x="8042" y="1726"/>
                  </a:cubicBezTo>
                  <a:cubicBezTo>
                    <a:pt x="8041" y="1726"/>
                    <a:pt x="8041" y="1726"/>
                    <a:pt x="8041" y="1726"/>
                  </a:cubicBezTo>
                  <a:cubicBezTo>
                    <a:pt x="8036" y="1728"/>
                    <a:pt x="8031" y="1730"/>
                    <a:pt x="8026" y="1730"/>
                  </a:cubicBezTo>
                  <a:cubicBezTo>
                    <a:pt x="8017" y="1730"/>
                    <a:pt x="8008" y="1724"/>
                    <a:pt x="8000" y="1704"/>
                  </a:cubicBezTo>
                  <a:cubicBezTo>
                    <a:pt x="8000" y="1704"/>
                    <a:pt x="7984" y="1707"/>
                    <a:pt x="7968" y="1751"/>
                  </a:cubicBezTo>
                  <a:cubicBezTo>
                    <a:pt x="7967" y="1787"/>
                    <a:pt x="7954" y="1802"/>
                    <a:pt x="7937" y="1802"/>
                  </a:cubicBezTo>
                  <a:cubicBezTo>
                    <a:pt x="7917" y="1802"/>
                    <a:pt x="7890" y="1781"/>
                    <a:pt x="7868" y="1748"/>
                  </a:cubicBezTo>
                  <a:lnTo>
                    <a:pt x="7853" y="1792"/>
                  </a:lnTo>
                  <a:cubicBezTo>
                    <a:pt x="7858" y="1839"/>
                    <a:pt x="7861" y="1872"/>
                    <a:pt x="7855" y="1872"/>
                  </a:cubicBezTo>
                  <a:cubicBezTo>
                    <a:pt x="7852" y="1872"/>
                    <a:pt x="7846" y="1861"/>
                    <a:pt x="7837" y="1835"/>
                  </a:cubicBezTo>
                  <a:cubicBezTo>
                    <a:pt x="7828" y="1813"/>
                    <a:pt x="7819" y="1790"/>
                    <a:pt x="7819" y="1790"/>
                  </a:cubicBezTo>
                  <a:lnTo>
                    <a:pt x="7819" y="1790"/>
                  </a:lnTo>
                  <a:cubicBezTo>
                    <a:pt x="7819" y="1790"/>
                    <a:pt x="7821" y="1794"/>
                    <a:pt x="7824" y="1804"/>
                  </a:cubicBezTo>
                  <a:cubicBezTo>
                    <a:pt x="7829" y="1837"/>
                    <a:pt x="7816" y="1853"/>
                    <a:pt x="7799" y="1853"/>
                  </a:cubicBezTo>
                  <a:cubicBezTo>
                    <a:pt x="7779" y="1853"/>
                    <a:pt x="7753" y="1832"/>
                    <a:pt x="7740" y="1795"/>
                  </a:cubicBezTo>
                  <a:cubicBezTo>
                    <a:pt x="7730" y="1771"/>
                    <a:pt x="7728" y="1765"/>
                    <a:pt x="7720" y="1765"/>
                  </a:cubicBezTo>
                  <a:cubicBezTo>
                    <a:pt x="7718" y="1765"/>
                    <a:pt x="7715" y="1766"/>
                    <a:pt x="7711" y="1767"/>
                  </a:cubicBezTo>
                  <a:lnTo>
                    <a:pt x="7724" y="1801"/>
                  </a:lnTo>
                  <a:cubicBezTo>
                    <a:pt x="7737" y="1835"/>
                    <a:pt x="7749" y="1867"/>
                    <a:pt x="7733" y="1873"/>
                  </a:cubicBezTo>
                  <a:cubicBezTo>
                    <a:pt x="7729" y="1875"/>
                    <a:pt x="7724" y="1877"/>
                    <a:pt x="7720" y="1877"/>
                  </a:cubicBezTo>
                  <a:cubicBezTo>
                    <a:pt x="7710" y="1877"/>
                    <a:pt x="7701" y="1871"/>
                    <a:pt x="7693" y="1848"/>
                  </a:cubicBezTo>
                  <a:cubicBezTo>
                    <a:pt x="7676" y="1829"/>
                    <a:pt x="7658" y="1810"/>
                    <a:pt x="7651" y="1810"/>
                  </a:cubicBezTo>
                  <a:cubicBezTo>
                    <a:pt x="7648" y="1810"/>
                    <a:pt x="7648" y="1815"/>
                    <a:pt x="7652" y="1826"/>
                  </a:cubicBezTo>
                  <a:cubicBezTo>
                    <a:pt x="7652" y="1826"/>
                    <a:pt x="7651" y="1827"/>
                    <a:pt x="7648" y="1827"/>
                  </a:cubicBezTo>
                  <a:cubicBezTo>
                    <a:pt x="7642" y="1827"/>
                    <a:pt x="7629" y="1823"/>
                    <a:pt x="7611" y="1801"/>
                  </a:cubicBezTo>
                  <a:lnTo>
                    <a:pt x="7552" y="1823"/>
                  </a:lnTo>
                  <a:cubicBezTo>
                    <a:pt x="7552" y="1845"/>
                    <a:pt x="7541" y="1857"/>
                    <a:pt x="7529" y="1857"/>
                  </a:cubicBezTo>
                  <a:cubicBezTo>
                    <a:pt x="7521" y="1857"/>
                    <a:pt x="7513" y="1851"/>
                    <a:pt x="7508" y="1839"/>
                  </a:cubicBezTo>
                  <a:cubicBezTo>
                    <a:pt x="7489" y="1845"/>
                    <a:pt x="7476" y="1864"/>
                    <a:pt x="7476" y="1886"/>
                  </a:cubicBezTo>
                  <a:cubicBezTo>
                    <a:pt x="7465" y="1890"/>
                    <a:pt x="7455" y="1893"/>
                    <a:pt x="7448" y="1893"/>
                  </a:cubicBezTo>
                  <a:cubicBezTo>
                    <a:pt x="7438" y="1893"/>
                    <a:pt x="7430" y="1887"/>
                    <a:pt x="7423" y="1867"/>
                  </a:cubicBezTo>
                  <a:cubicBezTo>
                    <a:pt x="7417" y="1850"/>
                    <a:pt x="7414" y="1842"/>
                    <a:pt x="7412" y="1842"/>
                  </a:cubicBezTo>
                  <a:cubicBezTo>
                    <a:pt x="7410" y="1842"/>
                    <a:pt x="7409" y="1852"/>
                    <a:pt x="7408" y="1873"/>
                  </a:cubicBezTo>
                  <a:cubicBezTo>
                    <a:pt x="7420" y="1904"/>
                    <a:pt x="7404" y="1911"/>
                    <a:pt x="7392" y="1917"/>
                  </a:cubicBezTo>
                  <a:lnTo>
                    <a:pt x="7361" y="1926"/>
                  </a:lnTo>
                  <a:cubicBezTo>
                    <a:pt x="7373" y="1958"/>
                    <a:pt x="7373" y="1958"/>
                    <a:pt x="7361" y="1964"/>
                  </a:cubicBezTo>
                  <a:cubicBezTo>
                    <a:pt x="7358" y="1965"/>
                    <a:pt x="7355" y="1965"/>
                    <a:pt x="7351" y="1965"/>
                  </a:cubicBezTo>
                  <a:cubicBezTo>
                    <a:pt x="7331" y="1965"/>
                    <a:pt x="7294" y="1954"/>
                    <a:pt x="7280" y="1954"/>
                  </a:cubicBezTo>
                  <a:cubicBezTo>
                    <a:pt x="7278" y="1954"/>
                    <a:pt x="7277" y="1954"/>
                    <a:pt x="7276" y="1955"/>
                  </a:cubicBezTo>
                  <a:cubicBezTo>
                    <a:pt x="7232" y="1970"/>
                    <a:pt x="7232" y="1970"/>
                    <a:pt x="7257" y="1998"/>
                  </a:cubicBezTo>
                  <a:cubicBezTo>
                    <a:pt x="7258" y="1998"/>
                    <a:pt x="7259" y="1998"/>
                    <a:pt x="7259" y="1998"/>
                  </a:cubicBezTo>
                  <a:cubicBezTo>
                    <a:pt x="7270" y="1998"/>
                    <a:pt x="7278" y="2013"/>
                    <a:pt x="7267" y="2013"/>
                  </a:cubicBezTo>
                  <a:cubicBezTo>
                    <a:pt x="7262" y="2013"/>
                    <a:pt x="7255" y="2010"/>
                    <a:pt x="7245" y="2005"/>
                  </a:cubicBezTo>
                  <a:cubicBezTo>
                    <a:pt x="7243" y="2005"/>
                    <a:pt x="7242" y="2005"/>
                    <a:pt x="7240" y="2005"/>
                  </a:cubicBezTo>
                  <a:cubicBezTo>
                    <a:pt x="7227" y="2005"/>
                    <a:pt x="7199" y="1998"/>
                    <a:pt x="7170" y="1998"/>
                  </a:cubicBezTo>
                  <a:cubicBezTo>
                    <a:pt x="7156" y="1998"/>
                    <a:pt x="7142" y="2000"/>
                    <a:pt x="7129" y="2005"/>
                  </a:cubicBezTo>
                  <a:cubicBezTo>
                    <a:pt x="7072" y="2027"/>
                    <a:pt x="7072" y="2027"/>
                    <a:pt x="7085" y="2058"/>
                  </a:cubicBezTo>
                  <a:cubicBezTo>
                    <a:pt x="7104" y="2091"/>
                    <a:pt x="7110" y="2108"/>
                    <a:pt x="7104" y="2108"/>
                  </a:cubicBezTo>
                  <a:cubicBezTo>
                    <a:pt x="7100" y="2108"/>
                    <a:pt x="7087" y="2094"/>
                    <a:pt x="7069" y="2064"/>
                  </a:cubicBezTo>
                  <a:cubicBezTo>
                    <a:pt x="7040" y="2034"/>
                    <a:pt x="7022" y="2021"/>
                    <a:pt x="7014" y="2021"/>
                  </a:cubicBezTo>
                  <a:cubicBezTo>
                    <a:pt x="7007" y="2021"/>
                    <a:pt x="7007" y="2030"/>
                    <a:pt x="7013" y="2045"/>
                  </a:cubicBezTo>
                  <a:cubicBezTo>
                    <a:pt x="7010" y="2083"/>
                    <a:pt x="7010" y="2083"/>
                    <a:pt x="6997" y="2089"/>
                  </a:cubicBezTo>
                  <a:cubicBezTo>
                    <a:pt x="6992" y="2074"/>
                    <a:pt x="6986" y="2067"/>
                    <a:pt x="6979" y="2067"/>
                  </a:cubicBezTo>
                  <a:cubicBezTo>
                    <a:pt x="6971" y="2067"/>
                    <a:pt x="6962" y="2080"/>
                    <a:pt x="6953" y="2105"/>
                  </a:cubicBezTo>
                  <a:cubicBezTo>
                    <a:pt x="6949" y="2106"/>
                    <a:pt x="6947" y="2106"/>
                    <a:pt x="6944" y="2106"/>
                  </a:cubicBezTo>
                  <a:cubicBezTo>
                    <a:pt x="6937" y="2106"/>
                    <a:pt x="6935" y="2100"/>
                    <a:pt x="6925" y="2074"/>
                  </a:cubicBezTo>
                  <a:lnTo>
                    <a:pt x="6897" y="2083"/>
                  </a:lnTo>
                  <a:cubicBezTo>
                    <a:pt x="6893" y="2130"/>
                    <a:pt x="6857" y="2146"/>
                    <a:pt x="6823" y="2146"/>
                  </a:cubicBezTo>
                  <a:cubicBezTo>
                    <a:pt x="6799" y="2146"/>
                    <a:pt x="6777" y="2138"/>
                    <a:pt x="6765" y="2127"/>
                  </a:cubicBezTo>
                  <a:cubicBezTo>
                    <a:pt x="6765" y="2127"/>
                    <a:pt x="6753" y="2133"/>
                    <a:pt x="6749" y="2171"/>
                  </a:cubicBezTo>
                  <a:cubicBezTo>
                    <a:pt x="6754" y="2209"/>
                    <a:pt x="6752" y="2229"/>
                    <a:pt x="6746" y="2229"/>
                  </a:cubicBezTo>
                  <a:cubicBezTo>
                    <a:pt x="6740" y="2229"/>
                    <a:pt x="6730" y="2213"/>
                    <a:pt x="6718" y="2180"/>
                  </a:cubicBezTo>
                  <a:cubicBezTo>
                    <a:pt x="6707" y="2148"/>
                    <a:pt x="6702" y="2132"/>
                    <a:pt x="6700" y="2132"/>
                  </a:cubicBezTo>
                  <a:lnTo>
                    <a:pt x="6700" y="2132"/>
                  </a:lnTo>
                  <a:cubicBezTo>
                    <a:pt x="6698" y="2132"/>
                    <a:pt x="6701" y="2150"/>
                    <a:pt x="6706" y="2186"/>
                  </a:cubicBezTo>
                  <a:cubicBezTo>
                    <a:pt x="6704" y="2207"/>
                    <a:pt x="6682" y="2223"/>
                    <a:pt x="6661" y="2223"/>
                  </a:cubicBezTo>
                  <a:cubicBezTo>
                    <a:pt x="6643" y="2223"/>
                    <a:pt x="6625" y="2211"/>
                    <a:pt x="6621" y="2177"/>
                  </a:cubicBezTo>
                  <a:lnTo>
                    <a:pt x="6596" y="2108"/>
                  </a:lnTo>
                  <a:cubicBezTo>
                    <a:pt x="6593" y="2146"/>
                    <a:pt x="6580" y="2152"/>
                    <a:pt x="6580" y="2152"/>
                  </a:cubicBezTo>
                  <a:cubicBezTo>
                    <a:pt x="6590" y="2186"/>
                    <a:pt x="6577" y="2190"/>
                    <a:pt x="6533" y="2205"/>
                  </a:cubicBezTo>
                  <a:cubicBezTo>
                    <a:pt x="6505" y="2215"/>
                    <a:pt x="6458" y="2268"/>
                    <a:pt x="6427" y="2277"/>
                  </a:cubicBezTo>
                  <a:cubicBezTo>
                    <a:pt x="6411" y="2283"/>
                    <a:pt x="6391" y="2290"/>
                    <a:pt x="6371" y="2290"/>
                  </a:cubicBezTo>
                  <a:cubicBezTo>
                    <a:pt x="6356" y="2290"/>
                    <a:pt x="6341" y="2285"/>
                    <a:pt x="6329" y="2271"/>
                  </a:cubicBezTo>
                  <a:cubicBezTo>
                    <a:pt x="6314" y="2277"/>
                    <a:pt x="6298" y="2280"/>
                    <a:pt x="6282" y="2324"/>
                  </a:cubicBezTo>
                  <a:cubicBezTo>
                    <a:pt x="6281" y="2348"/>
                    <a:pt x="6270" y="2361"/>
                    <a:pt x="6260" y="2361"/>
                  </a:cubicBezTo>
                  <a:cubicBezTo>
                    <a:pt x="6252" y="2361"/>
                    <a:pt x="6244" y="2354"/>
                    <a:pt x="6239" y="2340"/>
                  </a:cubicBezTo>
                  <a:lnTo>
                    <a:pt x="6223" y="2343"/>
                  </a:lnTo>
                  <a:cubicBezTo>
                    <a:pt x="6207" y="2387"/>
                    <a:pt x="6192" y="2393"/>
                    <a:pt x="6192" y="2393"/>
                  </a:cubicBezTo>
                  <a:cubicBezTo>
                    <a:pt x="6183" y="2370"/>
                    <a:pt x="6169" y="2350"/>
                    <a:pt x="6160" y="2350"/>
                  </a:cubicBezTo>
                  <a:cubicBezTo>
                    <a:pt x="6155" y="2350"/>
                    <a:pt x="6152" y="2356"/>
                    <a:pt x="6151" y="2368"/>
                  </a:cubicBezTo>
                  <a:cubicBezTo>
                    <a:pt x="6163" y="2403"/>
                    <a:pt x="6148" y="2406"/>
                    <a:pt x="6120" y="2415"/>
                  </a:cubicBezTo>
                  <a:cubicBezTo>
                    <a:pt x="6116" y="2413"/>
                    <a:pt x="6111" y="2412"/>
                    <a:pt x="6103" y="2412"/>
                  </a:cubicBezTo>
                  <a:cubicBezTo>
                    <a:pt x="6009" y="2412"/>
                    <a:pt x="5597" y="2546"/>
                    <a:pt x="5606" y="2578"/>
                  </a:cubicBezTo>
                  <a:lnTo>
                    <a:pt x="5562" y="2594"/>
                  </a:lnTo>
                  <a:lnTo>
                    <a:pt x="5518" y="2606"/>
                  </a:lnTo>
                  <a:cubicBezTo>
                    <a:pt x="5511" y="2584"/>
                    <a:pt x="5499" y="2575"/>
                    <a:pt x="5486" y="2575"/>
                  </a:cubicBezTo>
                  <a:cubicBezTo>
                    <a:pt x="5458" y="2575"/>
                    <a:pt x="5423" y="2612"/>
                    <a:pt x="5402" y="2644"/>
                  </a:cubicBezTo>
                  <a:cubicBezTo>
                    <a:pt x="5399" y="2682"/>
                    <a:pt x="5383" y="2685"/>
                    <a:pt x="5367" y="2691"/>
                  </a:cubicBezTo>
                  <a:cubicBezTo>
                    <a:pt x="5356" y="2657"/>
                    <a:pt x="5340" y="2642"/>
                    <a:pt x="5324" y="2642"/>
                  </a:cubicBezTo>
                  <a:cubicBezTo>
                    <a:pt x="5308" y="2642"/>
                    <a:pt x="5292" y="2657"/>
                    <a:pt x="5283" y="2678"/>
                  </a:cubicBezTo>
                  <a:cubicBezTo>
                    <a:pt x="5288" y="2717"/>
                    <a:pt x="5286" y="2736"/>
                    <a:pt x="5279" y="2736"/>
                  </a:cubicBezTo>
                  <a:cubicBezTo>
                    <a:pt x="5274" y="2736"/>
                    <a:pt x="5265" y="2720"/>
                    <a:pt x="5255" y="2688"/>
                  </a:cubicBezTo>
                  <a:cubicBezTo>
                    <a:pt x="5246" y="2659"/>
                    <a:pt x="5235" y="2644"/>
                    <a:pt x="5226" y="2644"/>
                  </a:cubicBezTo>
                  <a:cubicBezTo>
                    <a:pt x="5213" y="2644"/>
                    <a:pt x="5204" y="2675"/>
                    <a:pt x="5208" y="2741"/>
                  </a:cubicBezTo>
                  <a:cubicBezTo>
                    <a:pt x="5204" y="2761"/>
                    <a:pt x="5203" y="2770"/>
                    <a:pt x="5198" y="2770"/>
                  </a:cubicBezTo>
                  <a:cubicBezTo>
                    <a:pt x="5194" y="2770"/>
                    <a:pt x="5188" y="2762"/>
                    <a:pt x="5176" y="2747"/>
                  </a:cubicBezTo>
                  <a:cubicBezTo>
                    <a:pt x="5157" y="2713"/>
                    <a:pt x="5144" y="2699"/>
                    <a:pt x="5137" y="2699"/>
                  </a:cubicBezTo>
                  <a:cubicBezTo>
                    <a:pt x="5132" y="2699"/>
                    <a:pt x="5131" y="2708"/>
                    <a:pt x="5136" y="2722"/>
                  </a:cubicBezTo>
                  <a:cubicBezTo>
                    <a:pt x="5141" y="2763"/>
                    <a:pt x="5138" y="2782"/>
                    <a:pt x="5130" y="2782"/>
                  </a:cubicBezTo>
                  <a:cubicBezTo>
                    <a:pt x="5122" y="2782"/>
                    <a:pt x="5109" y="2767"/>
                    <a:pt x="5092" y="2738"/>
                  </a:cubicBezTo>
                  <a:cubicBezTo>
                    <a:pt x="5068" y="2710"/>
                    <a:pt x="5055" y="2695"/>
                    <a:pt x="5049" y="2695"/>
                  </a:cubicBezTo>
                  <a:cubicBezTo>
                    <a:pt x="5043" y="2695"/>
                    <a:pt x="5044" y="2713"/>
                    <a:pt x="5048" y="2751"/>
                  </a:cubicBezTo>
                  <a:cubicBezTo>
                    <a:pt x="5053" y="2793"/>
                    <a:pt x="5035" y="2817"/>
                    <a:pt x="5012" y="2817"/>
                  </a:cubicBezTo>
                  <a:cubicBezTo>
                    <a:pt x="4995" y="2817"/>
                    <a:pt x="4976" y="2805"/>
                    <a:pt x="4960" y="2779"/>
                  </a:cubicBezTo>
                  <a:cubicBezTo>
                    <a:pt x="4959" y="2779"/>
                    <a:pt x="4958" y="2779"/>
                    <a:pt x="4957" y="2779"/>
                  </a:cubicBezTo>
                  <a:cubicBezTo>
                    <a:pt x="4948" y="2779"/>
                    <a:pt x="4936" y="2770"/>
                    <a:pt x="4931" y="2770"/>
                  </a:cubicBezTo>
                  <a:cubicBezTo>
                    <a:pt x="4928" y="2770"/>
                    <a:pt x="4927" y="2774"/>
                    <a:pt x="4932" y="2785"/>
                  </a:cubicBezTo>
                  <a:lnTo>
                    <a:pt x="4907" y="2757"/>
                  </a:lnTo>
                  <a:lnTo>
                    <a:pt x="4875" y="2766"/>
                  </a:lnTo>
                  <a:lnTo>
                    <a:pt x="4888" y="2801"/>
                  </a:lnTo>
                  <a:cubicBezTo>
                    <a:pt x="4813" y="2801"/>
                    <a:pt x="4741" y="2810"/>
                    <a:pt x="4672" y="2829"/>
                  </a:cubicBezTo>
                  <a:cubicBezTo>
                    <a:pt x="4509" y="2876"/>
                    <a:pt x="4481" y="2885"/>
                    <a:pt x="4506" y="2913"/>
                  </a:cubicBezTo>
                  <a:cubicBezTo>
                    <a:pt x="4524" y="2949"/>
                    <a:pt x="4525" y="2968"/>
                    <a:pt x="4515" y="2968"/>
                  </a:cubicBezTo>
                  <a:cubicBezTo>
                    <a:pt x="4507" y="2968"/>
                    <a:pt x="4492" y="2953"/>
                    <a:pt x="4474" y="2923"/>
                  </a:cubicBezTo>
                  <a:cubicBezTo>
                    <a:pt x="4473" y="2924"/>
                    <a:pt x="4471" y="2924"/>
                    <a:pt x="4470" y="2924"/>
                  </a:cubicBezTo>
                  <a:cubicBezTo>
                    <a:pt x="4456" y="2924"/>
                    <a:pt x="4429" y="2908"/>
                    <a:pt x="4404" y="2908"/>
                  </a:cubicBezTo>
                  <a:cubicBezTo>
                    <a:pt x="4399" y="2908"/>
                    <a:pt x="4394" y="2909"/>
                    <a:pt x="4390" y="2910"/>
                  </a:cubicBezTo>
                  <a:cubicBezTo>
                    <a:pt x="4377" y="2915"/>
                    <a:pt x="4364" y="2919"/>
                    <a:pt x="4352" y="2919"/>
                  </a:cubicBezTo>
                  <a:cubicBezTo>
                    <a:pt x="4339" y="2919"/>
                    <a:pt x="4327" y="2913"/>
                    <a:pt x="4321" y="2895"/>
                  </a:cubicBezTo>
                  <a:lnTo>
                    <a:pt x="4308" y="2898"/>
                  </a:lnTo>
                  <a:cubicBezTo>
                    <a:pt x="4301" y="2958"/>
                    <a:pt x="4247" y="2987"/>
                    <a:pt x="4197" y="2987"/>
                  </a:cubicBezTo>
                  <a:cubicBezTo>
                    <a:pt x="4182" y="2987"/>
                    <a:pt x="4168" y="2984"/>
                    <a:pt x="4155" y="2979"/>
                  </a:cubicBezTo>
                  <a:cubicBezTo>
                    <a:pt x="4126" y="2986"/>
                    <a:pt x="4101" y="3008"/>
                    <a:pt x="4092" y="3036"/>
                  </a:cubicBezTo>
                  <a:cubicBezTo>
                    <a:pt x="4082" y="3059"/>
                    <a:pt x="4077" y="3070"/>
                    <a:pt x="4071" y="3070"/>
                  </a:cubicBezTo>
                  <a:cubicBezTo>
                    <a:pt x="4066" y="3070"/>
                    <a:pt x="4060" y="3063"/>
                    <a:pt x="4048" y="3048"/>
                  </a:cubicBezTo>
                  <a:cubicBezTo>
                    <a:pt x="4044" y="3033"/>
                    <a:pt x="4021" y="3023"/>
                    <a:pt x="3999" y="3023"/>
                  </a:cubicBezTo>
                  <a:cubicBezTo>
                    <a:pt x="3973" y="3023"/>
                    <a:pt x="3948" y="3037"/>
                    <a:pt x="3960" y="3073"/>
                  </a:cubicBezTo>
                  <a:lnTo>
                    <a:pt x="3935" y="3045"/>
                  </a:lnTo>
                  <a:cubicBezTo>
                    <a:pt x="3929" y="3037"/>
                    <a:pt x="3924" y="3034"/>
                    <a:pt x="3920" y="3034"/>
                  </a:cubicBezTo>
                  <a:cubicBezTo>
                    <a:pt x="3908" y="3034"/>
                    <a:pt x="3907" y="3063"/>
                    <a:pt x="3916" y="3089"/>
                  </a:cubicBezTo>
                  <a:cubicBezTo>
                    <a:pt x="3925" y="3120"/>
                    <a:pt x="3927" y="3137"/>
                    <a:pt x="3922" y="3137"/>
                  </a:cubicBezTo>
                  <a:cubicBezTo>
                    <a:pt x="3916" y="3137"/>
                    <a:pt x="3901" y="3114"/>
                    <a:pt x="3876" y="3061"/>
                  </a:cubicBezTo>
                  <a:cubicBezTo>
                    <a:pt x="3863" y="3024"/>
                    <a:pt x="3854" y="3008"/>
                    <a:pt x="3850" y="3008"/>
                  </a:cubicBezTo>
                  <a:lnTo>
                    <a:pt x="3850" y="3008"/>
                  </a:lnTo>
                  <a:cubicBezTo>
                    <a:pt x="3847" y="3008"/>
                    <a:pt x="3847" y="3018"/>
                    <a:pt x="3851" y="3033"/>
                  </a:cubicBezTo>
                  <a:cubicBezTo>
                    <a:pt x="3848" y="3061"/>
                    <a:pt x="3844" y="3089"/>
                    <a:pt x="3831" y="3089"/>
                  </a:cubicBezTo>
                  <a:cubicBezTo>
                    <a:pt x="3827" y="3089"/>
                    <a:pt x="3822" y="3086"/>
                    <a:pt x="3816" y="3080"/>
                  </a:cubicBezTo>
                  <a:cubicBezTo>
                    <a:pt x="3801" y="3083"/>
                    <a:pt x="3788" y="3086"/>
                    <a:pt x="3807" y="3155"/>
                  </a:cubicBezTo>
                  <a:cubicBezTo>
                    <a:pt x="3819" y="3189"/>
                    <a:pt x="3804" y="3196"/>
                    <a:pt x="3788" y="3199"/>
                  </a:cubicBezTo>
                  <a:cubicBezTo>
                    <a:pt x="3779" y="3174"/>
                    <a:pt x="3779" y="3149"/>
                    <a:pt x="3782" y="3127"/>
                  </a:cubicBezTo>
                  <a:lnTo>
                    <a:pt x="3782" y="3127"/>
                  </a:lnTo>
                  <a:lnTo>
                    <a:pt x="3753" y="3133"/>
                  </a:lnTo>
                  <a:cubicBezTo>
                    <a:pt x="3752" y="3133"/>
                    <a:pt x="3750" y="3134"/>
                    <a:pt x="3748" y="3134"/>
                  </a:cubicBezTo>
                  <a:cubicBezTo>
                    <a:pt x="3730" y="3134"/>
                    <a:pt x="3696" y="3108"/>
                    <a:pt x="3688" y="3076"/>
                  </a:cubicBezTo>
                  <a:cubicBezTo>
                    <a:pt x="3678" y="3066"/>
                    <a:pt x="3670" y="3060"/>
                    <a:pt x="3666" y="3060"/>
                  </a:cubicBezTo>
                  <a:cubicBezTo>
                    <a:pt x="3658" y="3060"/>
                    <a:pt x="3661" y="3076"/>
                    <a:pt x="3685" y="3117"/>
                  </a:cubicBezTo>
                  <a:cubicBezTo>
                    <a:pt x="3703" y="3186"/>
                    <a:pt x="3703" y="3186"/>
                    <a:pt x="3675" y="3192"/>
                  </a:cubicBezTo>
                  <a:cubicBezTo>
                    <a:pt x="3670" y="3195"/>
                    <a:pt x="3664" y="3196"/>
                    <a:pt x="3659" y="3196"/>
                  </a:cubicBezTo>
                  <a:cubicBezTo>
                    <a:pt x="3649" y="3196"/>
                    <a:pt x="3641" y="3190"/>
                    <a:pt x="3634" y="3167"/>
                  </a:cubicBezTo>
                  <a:cubicBezTo>
                    <a:pt x="3628" y="3145"/>
                    <a:pt x="3626" y="3137"/>
                    <a:pt x="3617" y="3137"/>
                  </a:cubicBezTo>
                  <a:cubicBezTo>
                    <a:pt x="3611" y="3137"/>
                    <a:pt x="3604" y="3139"/>
                    <a:pt x="3594" y="3142"/>
                  </a:cubicBezTo>
                  <a:cubicBezTo>
                    <a:pt x="3550" y="3155"/>
                    <a:pt x="3537" y="3268"/>
                    <a:pt x="3544" y="3343"/>
                  </a:cubicBezTo>
                  <a:cubicBezTo>
                    <a:pt x="3553" y="3378"/>
                    <a:pt x="3558" y="3395"/>
                    <a:pt x="3556" y="3395"/>
                  </a:cubicBezTo>
                  <a:cubicBezTo>
                    <a:pt x="3554" y="3395"/>
                    <a:pt x="3545" y="3378"/>
                    <a:pt x="3528" y="3346"/>
                  </a:cubicBezTo>
                  <a:cubicBezTo>
                    <a:pt x="3522" y="3323"/>
                    <a:pt x="3513" y="3317"/>
                    <a:pt x="3503" y="3317"/>
                  </a:cubicBezTo>
                  <a:cubicBezTo>
                    <a:pt x="3498" y="3317"/>
                    <a:pt x="3493" y="3319"/>
                    <a:pt x="3487" y="3321"/>
                  </a:cubicBezTo>
                  <a:cubicBezTo>
                    <a:pt x="3478" y="3286"/>
                    <a:pt x="3493" y="3280"/>
                    <a:pt x="3509" y="3277"/>
                  </a:cubicBezTo>
                  <a:lnTo>
                    <a:pt x="3497" y="3243"/>
                  </a:lnTo>
                  <a:cubicBezTo>
                    <a:pt x="3480" y="3213"/>
                    <a:pt x="3468" y="3198"/>
                    <a:pt x="3461" y="3198"/>
                  </a:cubicBezTo>
                  <a:cubicBezTo>
                    <a:pt x="3452" y="3198"/>
                    <a:pt x="3449" y="3217"/>
                    <a:pt x="3453" y="3255"/>
                  </a:cubicBezTo>
                  <a:cubicBezTo>
                    <a:pt x="3451" y="3275"/>
                    <a:pt x="3450" y="3285"/>
                    <a:pt x="3446" y="3285"/>
                  </a:cubicBezTo>
                  <a:cubicBezTo>
                    <a:pt x="3442" y="3285"/>
                    <a:pt x="3436" y="3278"/>
                    <a:pt x="3424" y="3264"/>
                  </a:cubicBezTo>
                  <a:cubicBezTo>
                    <a:pt x="3407" y="3243"/>
                    <a:pt x="3390" y="3221"/>
                    <a:pt x="3384" y="3221"/>
                  </a:cubicBezTo>
                  <a:cubicBezTo>
                    <a:pt x="3381" y="3221"/>
                    <a:pt x="3381" y="3226"/>
                    <a:pt x="3384" y="3236"/>
                  </a:cubicBezTo>
                  <a:cubicBezTo>
                    <a:pt x="3379" y="3238"/>
                    <a:pt x="3375" y="3238"/>
                    <a:pt x="3370" y="3238"/>
                  </a:cubicBezTo>
                  <a:cubicBezTo>
                    <a:pt x="3354" y="3238"/>
                    <a:pt x="3340" y="3229"/>
                    <a:pt x="3330" y="3214"/>
                  </a:cubicBezTo>
                  <a:cubicBezTo>
                    <a:pt x="3299" y="3224"/>
                    <a:pt x="3287" y="3227"/>
                    <a:pt x="3296" y="3261"/>
                  </a:cubicBezTo>
                  <a:cubicBezTo>
                    <a:pt x="3305" y="3296"/>
                    <a:pt x="3290" y="3302"/>
                    <a:pt x="3274" y="3305"/>
                  </a:cubicBezTo>
                  <a:cubicBezTo>
                    <a:pt x="3261" y="3308"/>
                    <a:pt x="3246" y="3315"/>
                    <a:pt x="3255" y="3349"/>
                  </a:cubicBezTo>
                  <a:cubicBezTo>
                    <a:pt x="3265" y="3384"/>
                    <a:pt x="3261" y="3421"/>
                    <a:pt x="3230" y="3427"/>
                  </a:cubicBezTo>
                  <a:cubicBezTo>
                    <a:pt x="3222" y="3447"/>
                    <a:pt x="3217" y="3458"/>
                    <a:pt x="3211" y="3458"/>
                  </a:cubicBezTo>
                  <a:cubicBezTo>
                    <a:pt x="3204" y="3458"/>
                    <a:pt x="3196" y="3443"/>
                    <a:pt x="3177" y="3409"/>
                  </a:cubicBezTo>
                  <a:cubicBezTo>
                    <a:pt x="3170" y="3384"/>
                    <a:pt x="3160" y="3379"/>
                    <a:pt x="3150" y="3379"/>
                  </a:cubicBezTo>
                  <a:cubicBezTo>
                    <a:pt x="3145" y="3379"/>
                    <a:pt x="3141" y="3380"/>
                    <a:pt x="3136" y="3380"/>
                  </a:cubicBezTo>
                  <a:cubicBezTo>
                    <a:pt x="3136" y="3380"/>
                    <a:pt x="3135" y="3381"/>
                    <a:pt x="3133" y="3381"/>
                  </a:cubicBezTo>
                  <a:cubicBezTo>
                    <a:pt x="3128" y="3381"/>
                    <a:pt x="3116" y="3378"/>
                    <a:pt x="3099" y="3355"/>
                  </a:cubicBezTo>
                  <a:cubicBezTo>
                    <a:pt x="3092" y="3347"/>
                    <a:pt x="3087" y="3343"/>
                    <a:pt x="3085" y="3343"/>
                  </a:cubicBezTo>
                  <a:cubicBezTo>
                    <a:pt x="3079" y="3343"/>
                    <a:pt x="3085" y="3368"/>
                    <a:pt x="3092" y="3393"/>
                  </a:cubicBezTo>
                  <a:lnTo>
                    <a:pt x="3114" y="3462"/>
                  </a:lnTo>
                  <a:cubicBezTo>
                    <a:pt x="3114" y="3462"/>
                    <a:pt x="3113" y="3462"/>
                    <a:pt x="3113" y="3462"/>
                  </a:cubicBezTo>
                  <a:cubicBezTo>
                    <a:pt x="3097" y="3462"/>
                    <a:pt x="3064" y="3402"/>
                    <a:pt x="3055" y="3368"/>
                  </a:cubicBezTo>
                  <a:cubicBezTo>
                    <a:pt x="3038" y="3335"/>
                    <a:pt x="3029" y="3319"/>
                    <a:pt x="3027" y="3319"/>
                  </a:cubicBezTo>
                  <a:lnTo>
                    <a:pt x="3027" y="3319"/>
                  </a:lnTo>
                  <a:cubicBezTo>
                    <a:pt x="3025" y="3319"/>
                    <a:pt x="3029" y="3336"/>
                    <a:pt x="3039" y="3371"/>
                  </a:cubicBezTo>
                  <a:cubicBezTo>
                    <a:pt x="3046" y="3398"/>
                    <a:pt x="3046" y="3426"/>
                    <a:pt x="3027" y="3426"/>
                  </a:cubicBezTo>
                  <a:cubicBezTo>
                    <a:pt x="3021" y="3426"/>
                    <a:pt x="3014" y="3424"/>
                    <a:pt x="3005" y="3418"/>
                  </a:cubicBezTo>
                  <a:cubicBezTo>
                    <a:pt x="2991" y="3421"/>
                    <a:pt x="2978" y="3424"/>
                    <a:pt x="2966" y="3424"/>
                  </a:cubicBezTo>
                  <a:cubicBezTo>
                    <a:pt x="2952" y="3424"/>
                    <a:pt x="2941" y="3419"/>
                    <a:pt x="2936" y="3399"/>
                  </a:cubicBezTo>
                  <a:cubicBezTo>
                    <a:pt x="2928" y="3390"/>
                    <a:pt x="2922" y="3387"/>
                    <a:pt x="2918" y="3387"/>
                  </a:cubicBezTo>
                  <a:cubicBezTo>
                    <a:pt x="2907" y="3387"/>
                    <a:pt x="2904" y="3406"/>
                    <a:pt x="2904" y="3406"/>
                  </a:cubicBezTo>
                  <a:cubicBezTo>
                    <a:pt x="2902" y="3430"/>
                    <a:pt x="2896" y="3441"/>
                    <a:pt x="2879" y="3441"/>
                  </a:cubicBezTo>
                  <a:cubicBezTo>
                    <a:pt x="2869" y="3441"/>
                    <a:pt x="2853" y="3436"/>
                    <a:pt x="2832" y="3427"/>
                  </a:cubicBezTo>
                  <a:cubicBezTo>
                    <a:pt x="2789" y="3404"/>
                    <a:pt x="2766" y="3392"/>
                    <a:pt x="2755" y="3392"/>
                  </a:cubicBezTo>
                  <a:cubicBezTo>
                    <a:pt x="2742" y="3392"/>
                    <a:pt x="2747" y="3409"/>
                    <a:pt x="2757" y="3446"/>
                  </a:cubicBezTo>
                  <a:cubicBezTo>
                    <a:pt x="2762" y="3466"/>
                    <a:pt x="2768" y="3487"/>
                    <a:pt x="2765" y="3487"/>
                  </a:cubicBezTo>
                  <a:cubicBezTo>
                    <a:pt x="2762" y="3487"/>
                    <a:pt x="2756" y="3477"/>
                    <a:pt x="2741" y="3449"/>
                  </a:cubicBezTo>
                  <a:cubicBezTo>
                    <a:pt x="2735" y="3443"/>
                    <a:pt x="2730" y="3440"/>
                    <a:pt x="2726" y="3440"/>
                  </a:cubicBezTo>
                  <a:cubicBezTo>
                    <a:pt x="2714" y="3440"/>
                    <a:pt x="2708" y="3469"/>
                    <a:pt x="2691" y="3500"/>
                  </a:cubicBezTo>
                  <a:cubicBezTo>
                    <a:pt x="2694" y="3550"/>
                    <a:pt x="2701" y="3597"/>
                    <a:pt x="2716" y="3644"/>
                  </a:cubicBezTo>
                  <a:cubicBezTo>
                    <a:pt x="2728" y="3686"/>
                    <a:pt x="2732" y="3702"/>
                    <a:pt x="2725" y="3702"/>
                  </a:cubicBezTo>
                  <a:cubicBezTo>
                    <a:pt x="2721" y="3702"/>
                    <a:pt x="2712" y="3695"/>
                    <a:pt x="2697" y="3684"/>
                  </a:cubicBezTo>
                  <a:cubicBezTo>
                    <a:pt x="2697" y="3685"/>
                    <a:pt x="2696" y="3685"/>
                    <a:pt x="2695" y="3685"/>
                  </a:cubicBezTo>
                  <a:cubicBezTo>
                    <a:pt x="2679" y="3685"/>
                    <a:pt x="2656" y="3658"/>
                    <a:pt x="2647" y="3625"/>
                  </a:cubicBezTo>
                  <a:cubicBezTo>
                    <a:pt x="2638" y="3590"/>
                    <a:pt x="2654" y="3584"/>
                    <a:pt x="2654" y="3584"/>
                  </a:cubicBezTo>
                  <a:lnTo>
                    <a:pt x="2669" y="3581"/>
                  </a:lnTo>
                  <a:cubicBezTo>
                    <a:pt x="2658" y="3550"/>
                    <a:pt x="2649" y="3520"/>
                    <a:pt x="2628" y="3520"/>
                  </a:cubicBezTo>
                  <a:cubicBezTo>
                    <a:pt x="2625" y="3520"/>
                    <a:pt x="2622" y="3520"/>
                    <a:pt x="2619" y="3521"/>
                  </a:cubicBezTo>
                  <a:cubicBezTo>
                    <a:pt x="2607" y="3507"/>
                    <a:pt x="2598" y="3500"/>
                    <a:pt x="2592" y="3500"/>
                  </a:cubicBezTo>
                  <a:cubicBezTo>
                    <a:pt x="2585" y="3500"/>
                    <a:pt x="2583" y="3509"/>
                    <a:pt x="2588" y="3528"/>
                  </a:cubicBezTo>
                  <a:cubicBezTo>
                    <a:pt x="2576" y="3512"/>
                    <a:pt x="2561" y="3507"/>
                    <a:pt x="2546" y="3507"/>
                  </a:cubicBezTo>
                  <a:cubicBezTo>
                    <a:pt x="2533" y="3507"/>
                    <a:pt x="2519" y="3511"/>
                    <a:pt x="2506" y="3515"/>
                  </a:cubicBezTo>
                  <a:cubicBezTo>
                    <a:pt x="2491" y="3518"/>
                    <a:pt x="2472" y="3523"/>
                    <a:pt x="2454" y="3523"/>
                  </a:cubicBezTo>
                  <a:cubicBezTo>
                    <a:pt x="2436" y="3523"/>
                    <a:pt x="2418" y="3518"/>
                    <a:pt x="2406" y="3503"/>
                  </a:cubicBezTo>
                  <a:cubicBezTo>
                    <a:pt x="2378" y="3512"/>
                    <a:pt x="2362" y="3515"/>
                    <a:pt x="2371" y="3550"/>
                  </a:cubicBezTo>
                  <a:cubicBezTo>
                    <a:pt x="2383" y="3591"/>
                    <a:pt x="2382" y="3609"/>
                    <a:pt x="2377" y="3609"/>
                  </a:cubicBezTo>
                  <a:cubicBezTo>
                    <a:pt x="2374" y="3609"/>
                    <a:pt x="2369" y="3601"/>
                    <a:pt x="2365" y="3587"/>
                  </a:cubicBezTo>
                  <a:cubicBezTo>
                    <a:pt x="2352" y="3561"/>
                    <a:pt x="2307" y="3548"/>
                    <a:pt x="2261" y="3548"/>
                  </a:cubicBezTo>
                  <a:cubicBezTo>
                    <a:pt x="2198" y="3548"/>
                    <a:pt x="2132" y="3571"/>
                    <a:pt x="2133" y="3612"/>
                  </a:cubicBezTo>
                  <a:lnTo>
                    <a:pt x="2105" y="3619"/>
                  </a:lnTo>
                  <a:cubicBezTo>
                    <a:pt x="2093" y="3611"/>
                    <a:pt x="2077" y="3608"/>
                    <a:pt x="2060" y="3608"/>
                  </a:cubicBezTo>
                  <a:cubicBezTo>
                    <a:pt x="2020" y="3608"/>
                    <a:pt x="1975" y="3627"/>
                    <a:pt x="1970" y="3653"/>
                  </a:cubicBezTo>
                  <a:lnTo>
                    <a:pt x="1926" y="3666"/>
                  </a:lnTo>
                  <a:cubicBezTo>
                    <a:pt x="1909" y="3653"/>
                    <a:pt x="1897" y="3647"/>
                    <a:pt x="1888" y="3647"/>
                  </a:cubicBezTo>
                  <a:cubicBezTo>
                    <a:pt x="1876" y="3647"/>
                    <a:pt x="1871" y="3658"/>
                    <a:pt x="1867" y="3681"/>
                  </a:cubicBezTo>
                  <a:cubicBezTo>
                    <a:pt x="1862" y="3708"/>
                    <a:pt x="1866" y="3733"/>
                    <a:pt x="1865" y="3733"/>
                  </a:cubicBezTo>
                  <a:cubicBezTo>
                    <a:pt x="1865" y="3733"/>
                    <a:pt x="1863" y="3729"/>
                    <a:pt x="1861" y="3719"/>
                  </a:cubicBezTo>
                  <a:cubicBezTo>
                    <a:pt x="1856" y="3701"/>
                    <a:pt x="1845" y="3694"/>
                    <a:pt x="1828" y="3694"/>
                  </a:cubicBezTo>
                  <a:cubicBezTo>
                    <a:pt x="1812" y="3694"/>
                    <a:pt x="1791" y="3699"/>
                    <a:pt x="1764" y="3706"/>
                  </a:cubicBezTo>
                  <a:cubicBezTo>
                    <a:pt x="1704" y="3722"/>
                    <a:pt x="1704" y="3722"/>
                    <a:pt x="1726" y="3753"/>
                  </a:cubicBezTo>
                  <a:cubicBezTo>
                    <a:pt x="1708" y="3771"/>
                    <a:pt x="1695" y="3779"/>
                    <a:pt x="1686" y="3779"/>
                  </a:cubicBezTo>
                  <a:cubicBezTo>
                    <a:pt x="1669" y="3779"/>
                    <a:pt x="1663" y="3757"/>
                    <a:pt x="1657" y="3735"/>
                  </a:cubicBezTo>
                  <a:cubicBezTo>
                    <a:pt x="1656" y="3702"/>
                    <a:pt x="1650" y="3685"/>
                    <a:pt x="1644" y="3685"/>
                  </a:cubicBezTo>
                  <a:cubicBezTo>
                    <a:pt x="1637" y="3685"/>
                    <a:pt x="1631" y="3715"/>
                    <a:pt x="1638" y="3775"/>
                  </a:cubicBezTo>
                  <a:cubicBezTo>
                    <a:pt x="1640" y="3822"/>
                    <a:pt x="1629" y="3842"/>
                    <a:pt x="1618" y="3842"/>
                  </a:cubicBezTo>
                  <a:cubicBezTo>
                    <a:pt x="1612" y="3842"/>
                    <a:pt x="1606" y="3835"/>
                    <a:pt x="1604" y="3822"/>
                  </a:cubicBezTo>
                  <a:cubicBezTo>
                    <a:pt x="1594" y="3788"/>
                    <a:pt x="1607" y="3785"/>
                    <a:pt x="1623" y="3778"/>
                  </a:cubicBezTo>
                  <a:lnTo>
                    <a:pt x="1604" y="3709"/>
                  </a:lnTo>
                  <a:cubicBezTo>
                    <a:pt x="1588" y="3716"/>
                    <a:pt x="1588" y="3716"/>
                    <a:pt x="1585" y="3753"/>
                  </a:cubicBezTo>
                  <a:cubicBezTo>
                    <a:pt x="1585" y="3753"/>
                    <a:pt x="1569" y="3756"/>
                    <a:pt x="1563" y="3794"/>
                  </a:cubicBezTo>
                  <a:cubicBezTo>
                    <a:pt x="1557" y="3832"/>
                    <a:pt x="1566" y="3869"/>
                    <a:pt x="1591" y="3898"/>
                  </a:cubicBezTo>
                  <a:cubicBezTo>
                    <a:pt x="1616" y="3929"/>
                    <a:pt x="1601" y="3935"/>
                    <a:pt x="1585" y="3938"/>
                  </a:cubicBezTo>
                  <a:cubicBezTo>
                    <a:pt x="1550" y="3916"/>
                    <a:pt x="1535" y="3876"/>
                    <a:pt x="1544" y="3838"/>
                  </a:cubicBezTo>
                  <a:cubicBezTo>
                    <a:pt x="1557" y="3835"/>
                    <a:pt x="1547" y="3800"/>
                    <a:pt x="1538" y="3766"/>
                  </a:cubicBezTo>
                  <a:cubicBezTo>
                    <a:pt x="1537" y="3760"/>
                    <a:pt x="1534" y="3757"/>
                    <a:pt x="1531" y="3757"/>
                  </a:cubicBezTo>
                  <a:cubicBezTo>
                    <a:pt x="1515" y="3757"/>
                    <a:pt x="1476" y="3828"/>
                    <a:pt x="1478" y="3891"/>
                  </a:cubicBezTo>
                  <a:lnTo>
                    <a:pt x="1469" y="3857"/>
                  </a:lnTo>
                  <a:cubicBezTo>
                    <a:pt x="1463" y="3836"/>
                    <a:pt x="1449" y="3830"/>
                    <a:pt x="1433" y="3830"/>
                  </a:cubicBezTo>
                  <a:cubicBezTo>
                    <a:pt x="1423" y="3830"/>
                    <a:pt x="1411" y="3832"/>
                    <a:pt x="1400" y="3835"/>
                  </a:cubicBezTo>
                  <a:cubicBezTo>
                    <a:pt x="1369" y="3844"/>
                    <a:pt x="1356" y="3847"/>
                    <a:pt x="1362" y="3882"/>
                  </a:cubicBezTo>
                  <a:cubicBezTo>
                    <a:pt x="1372" y="3916"/>
                    <a:pt x="1381" y="3951"/>
                    <a:pt x="1366" y="3954"/>
                  </a:cubicBezTo>
                  <a:cubicBezTo>
                    <a:pt x="1366" y="3954"/>
                    <a:pt x="1367" y="3954"/>
                    <a:pt x="1368" y="3954"/>
                  </a:cubicBezTo>
                  <a:cubicBezTo>
                    <a:pt x="1382" y="3954"/>
                    <a:pt x="1391" y="3987"/>
                    <a:pt x="1400" y="4020"/>
                  </a:cubicBezTo>
                  <a:cubicBezTo>
                    <a:pt x="1378" y="4004"/>
                    <a:pt x="1356" y="3982"/>
                    <a:pt x="1337" y="3960"/>
                  </a:cubicBezTo>
                  <a:cubicBezTo>
                    <a:pt x="1299" y="3912"/>
                    <a:pt x="1265" y="3884"/>
                    <a:pt x="1221" y="3884"/>
                  </a:cubicBezTo>
                  <a:cubicBezTo>
                    <a:pt x="1211" y="3884"/>
                    <a:pt x="1201" y="3885"/>
                    <a:pt x="1190" y="3888"/>
                  </a:cubicBezTo>
                  <a:cubicBezTo>
                    <a:pt x="1177" y="3891"/>
                    <a:pt x="1160" y="3894"/>
                    <a:pt x="1144" y="3894"/>
                  </a:cubicBezTo>
                  <a:cubicBezTo>
                    <a:pt x="1124" y="3894"/>
                    <a:pt x="1105" y="3889"/>
                    <a:pt x="1093" y="3872"/>
                  </a:cubicBezTo>
                  <a:cubicBezTo>
                    <a:pt x="1062" y="3882"/>
                    <a:pt x="1046" y="3885"/>
                    <a:pt x="1055" y="3919"/>
                  </a:cubicBezTo>
                  <a:lnTo>
                    <a:pt x="1027" y="3926"/>
                  </a:lnTo>
                  <a:cubicBezTo>
                    <a:pt x="1017" y="3913"/>
                    <a:pt x="1006" y="3907"/>
                    <a:pt x="997" y="3907"/>
                  </a:cubicBezTo>
                  <a:cubicBezTo>
                    <a:pt x="985" y="3907"/>
                    <a:pt x="978" y="3918"/>
                    <a:pt x="983" y="3938"/>
                  </a:cubicBezTo>
                  <a:cubicBezTo>
                    <a:pt x="981" y="3953"/>
                    <a:pt x="976" y="3957"/>
                    <a:pt x="969" y="3957"/>
                  </a:cubicBezTo>
                  <a:cubicBezTo>
                    <a:pt x="960" y="3957"/>
                    <a:pt x="948" y="3947"/>
                    <a:pt x="939" y="3947"/>
                  </a:cubicBezTo>
                  <a:cubicBezTo>
                    <a:pt x="938" y="3947"/>
                    <a:pt x="937" y="3948"/>
                    <a:pt x="936" y="3948"/>
                  </a:cubicBezTo>
                  <a:cubicBezTo>
                    <a:pt x="916" y="3922"/>
                    <a:pt x="904" y="3907"/>
                    <a:pt x="901" y="3907"/>
                  </a:cubicBezTo>
                  <a:lnTo>
                    <a:pt x="901" y="3907"/>
                  </a:lnTo>
                  <a:cubicBezTo>
                    <a:pt x="897" y="3907"/>
                    <a:pt x="907" y="3932"/>
                    <a:pt x="930" y="3988"/>
                  </a:cubicBezTo>
                  <a:cubicBezTo>
                    <a:pt x="939" y="4021"/>
                    <a:pt x="976" y="4045"/>
                    <a:pt x="990" y="4045"/>
                  </a:cubicBezTo>
                  <a:cubicBezTo>
                    <a:pt x="991" y="4045"/>
                    <a:pt x="992" y="4045"/>
                    <a:pt x="993" y="4045"/>
                  </a:cubicBezTo>
                  <a:lnTo>
                    <a:pt x="1040" y="4035"/>
                  </a:lnTo>
                  <a:lnTo>
                    <a:pt x="1002" y="4079"/>
                  </a:lnTo>
                  <a:cubicBezTo>
                    <a:pt x="977" y="4098"/>
                    <a:pt x="968" y="4129"/>
                    <a:pt x="977" y="4161"/>
                  </a:cubicBezTo>
                  <a:cubicBezTo>
                    <a:pt x="977" y="4161"/>
                    <a:pt x="983" y="4195"/>
                    <a:pt x="971" y="4198"/>
                  </a:cubicBezTo>
                  <a:lnTo>
                    <a:pt x="952" y="4129"/>
                  </a:lnTo>
                  <a:cubicBezTo>
                    <a:pt x="955" y="4092"/>
                    <a:pt x="952" y="4057"/>
                    <a:pt x="939" y="4023"/>
                  </a:cubicBezTo>
                  <a:cubicBezTo>
                    <a:pt x="921" y="3984"/>
                    <a:pt x="895" y="3960"/>
                    <a:pt x="880" y="3960"/>
                  </a:cubicBezTo>
                  <a:cubicBezTo>
                    <a:pt x="869" y="3960"/>
                    <a:pt x="864" y="3972"/>
                    <a:pt x="870" y="4001"/>
                  </a:cubicBezTo>
                  <a:cubicBezTo>
                    <a:pt x="867" y="4002"/>
                    <a:pt x="865" y="4002"/>
                    <a:pt x="863" y="4002"/>
                  </a:cubicBezTo>
                  <a:cubicBezTo>
                    <a:pt x="856" y="4002"/>
                    <a:pt x="852" y="3997"/>
                    <a:pt x="833" y="3976"/>
                  </a:cubicBezTo>
                  <a:cubicBezTo>
                    <a:pt x="829" y="3961"/>
                    <a:pt x="824" y="3953"/>
                    <a:pt x="820" y="3953"/>
                  </a:cubicBezTo>
                  <a:cubicBezTo>
                    <a:pt x="814" y="3953"/>
                    <a:pt x="809" y="3973"/>
                    <a:pt x="811" y="4017"/>
                  </a:cubicBezTo>
                  <a:cubicBezTo>
                    <a:pt x="812" y="4054"/>
                    <a:pt x="809" y="4073"/>
                    <a:pt x="801" y="4073"/>
                  </a:cubicBezTo>
                  <a:cubicBezTo>
                    <a:pt x="793" y="4073"/>
                    <a:pt x="782" y="4057"/>
                    <a:pt x="767" y="4026"/>
                  </a:cubicBezTo>
                  <a:cubicBezTo>
                    <a:pt x="743" y="3996"/>
                    <a:pt x="717" y="3984"/>
                    <a:pt x="697" y="3984"/>
                  </a:cubicBezTo>
                  <a:cubicBezTo>
                    <a:pt x="678" y="3984"/>
                    <a:pt x="665" y="3996"/>
                    <a:pt x="670" y="4013"/>
                  </a:cubicBezTo>
                  <a:cubicBezTo>
                    <a:pt x="680" y="4059"/>
                    <a:pt x="665" y="4080"/>
                    <a:pt x="646" y="4080"/>
                  </a:cubicBezTo>
                  <a:cubicBezTo>
                    <a:pt x="636" y="4080"/>
                    <a:pt x="625" y="4074"/>
                    <a:pt x="617" y="4064"/>
                  </a:cubicBezTo>
                  <a:cubicBezTo>
                    <a:pt x="607" y="4049"/>
                    <a:pt x="598" y="4042"/>
                    <a:pt x="591" y="4042"/>
                  </a:cubicBezTo>
                  <a:cubicBezTo>
                    <a:pt x="582" y="4042"/>
                    <a:pt x="576" y="4052"/>
                    <a:pt x="573" y="4073"/>
                  </a:cubicBezTo>
                  <a:cubicBezTo>
                    <a:pt x="566" y="4050"/>
                    <a:pt x="554" y="4028"/>
                    <a:pt x="545" y="4028"/>
                  </a:cubicBezTo>
                  <a:cubicBezTo>
                    <a:pt x="541" y="4028"/>
                    <a:pt x="537" y="4033"/>
                    <a:pt x="535" y="4045"/>
                  </a:cubicBezTo>
                  <a:cubicBezTo>
                    <a:pt x="535" y="4045"/>
                    <a:pt x="519" y="4048"/>
                    <a:pt x="541" y="4079"/>
                  </a:cubicBezTo>
                  <a:cubicBezTo>
                    <a:pt x="541" y="4079"/>
                    <a:pt x="535" y="4117"/>
                    <a:pt x="529" y="4158"/>
                  </a:cubicBezTo>
                  <a:cubicBezTo>
                    <a:pt x="530" y="4157"/>
                    <a:pt x="531" y="4157"/>
                    <a:pt x="532" y="4157"/>
                  </a:cubicBezTo>
                  <a:cubicBezTo>
                    <a:pt x="546" y="4157"/>
                    <a:pt x="555" y="4192"/>
                    <a:pt x="563" y="4223"/>
                  </a:cubicBezTo>
                  <a:cubicBezTo>
                    <a:pt x="566" y="4233"/>
                    <a:pt x="562" y="4239"/>
                    <a:pt x="554" y="4239"/>
                  </a:cubicBezTo>
                  <a:cubicBezTo>
                    <a:pt x="534" y="4239"/>
                    <a:pt x="487" y="4208"/>
                    <a:pt x="447" y="4139"/>
                  </a:cubicBezTo>
                  <a:lnTo>
                    <a:pt x="400" y="4076"/>
                  </a:lnTo>
                  <a:lnTo>
                    <a:pt x="400" y="4076"/>
                  </a:lnTo>
                  <a:cubicBezTo>
                    <a:pt x="410" y="4111"/>
                    <a:pt x="416" y="4145"/>
                    <a:pt x="416" y="4145"/>
                  </a:cubicBezTo>
                  <a:cubicBezTo>
                    <a:pt x="412" y="4146"/>
                    <a:pt x="408" y="4147"/>
                    <a:pt x="405" y="4147"/>
                  </a:cubicBezTo>
                  <a:cubicBezTo>
                    <a:pt x="395" y="4147"/>
                    <a:pt x="385" y="4141"/>
                    <a:pt x="378" y="4117"/>
                  </a:cubicBezTo>
                  <a:cubicBezTo>
                    <a:pt x="371" y="4090"/>
                    <a:pt x="369" y="4084"/>
                    <a:pt x="363" y="4084"/>
                  </a:cubicBezTo>
                  <a:cubicBezTo>
                    <a:pt x="362" y="4084"/>
                    <a:pt x="359" y="4085"/>
                    <a:pt x="356" y="4086"/>
                  </a:cubicBezTo>
                  <a:cubicBezTo>
                    <a:pt x="356" y="4086"/>
                    <a:pt x="341" y="4089"/>
                    <a:pt x="347" y="4126"/>
                  </a:cubicBezTo>
                  <a:cubicBezTo>
                    <a:pt x="358" y="4167"/>
                    <a:pt x="363" y="4184"/>
                    <a:pt x="359" y="4184"/>
                  </a:cubicBezTo>
                  <a:cubicBezTo>
                    <a:pt x="357" y="4184"/>
                    <a:pt x="351" y="4177"/>
                    <a:pt x="341" y="4164"/>
                  </a:cubicBezTo>
                  <a:cubicBezTo>
                    <a:pt x="326" y="4132"/>
                    <a:pt x="314" y="4117"/>
                    <a:pt x="307" y="4117"/>
                  </a:cubicBezTo>
                  <a:cubicBezTo>
                    <a:pt x="299" y="4117"/>
                    <a:pt x="295" y="4136"/>
                    <a:pt x="297" y="4173"/>
                  </a:cubicBezTo>
                  <a:cubicBezTo>
                    <a:pt x="306" y="4208"/>
                    <a:pt x="311" y="4225"/>
                    <a:pt x="309" y="4225"/>
                  </a:cubicBezTo>
                  <a:cubicBezTo>
                    <a:pt x="307" y="4225"/>
                    <a:pt x="298" y="4209"/>
                    <a:pt x="281" y="4176"/>
                  </a:cubicBezTo>
                  <a:cubicBezTo>
                    <a:pt x="275" y="4144"/>
                    <a:pt x="252" y="4114"/>
                    <a:pt x="236" y="4114"/>
                  </a:cubicBezTo>
                  <a:cubicBezTo>
                    <a:pt x="236" y="4114"/>
                    <a:pt x="235" y="4114"/>
                    <a:pt x="234" y="4114"/>
                  </a:cubicBezTo>
                  <a:lnTo>
                    <a:pt x="244" y="4148"/>
                  </a:lnTo>
                  <a:cubicBezTo>
                    <a:pt x="255" y="4192"/>
                    <a:pt x="254" y="4210"/>
                    <a:pt x="244" y="4210"/>
                  </a:cubicBezTo>
                  <a:cubicBezTo>
                    <a:pt x="239" y="4210"/>
                    <a:pt x="231" y="4204"/>
                    <a:pt x="222" y="4192"/>
                  </a:cubicBezTo>
                  <a:cubicBezTo>
                    <a:pt x="219" y="4176"/>
                    <a:pt x="214" y="4168"/>
                    <a:pt x="207" y="4168"/>
                  </a:cubicBezTo>
                  <a:cubicBezTo>
                    <a:pt x="200" y="4168"/>
                    <a:pt x="190" y="4179"/>
                    <a:pt x="178" y="4201"/>
                  </a:cubicBezTo>
                  <a:cubicBezTo>
                    <a:pt x="167" y="4204"/>
                    <a:pt x="158" y="4205"/>
                    <a:pt x="151" y="4205"/>
                  </a:cubicBezTo>
                  <a:cubicBezTo>
                    <a:pt x="138" y="4205"/>
                    <a:pt x="131" y="4199"/>
                    <a:pt x="125" y="4176"/>
                  </a:cubicBezTo>
                  <a:cubicBezTo>
                    <a:pt x="115" y="4142"/>
                    <a:pt x="111" y="4125"/>
                    <a:pt x="109" y="4125"/>
                  </a:cubicBezTo>
                  <a:lnTo>
                    <a:pt x="109" y="4125"/>
                  </a:lnTo>
                  <a:cubicBezTo>
                    <a:pt x="107" y="4125"/>
                    <a:pt x="107" y="4143"/>
                    <a:pt x="109" y="4180"/>
                  </a:cubicBezTo>
                  <a:cubicBezTo>
                    <a:pt x="105" y="4202"/>
                    <a:pt x="104" y="4212"/>
                    <a:pt x="97" y="4212"/>
                  </a:cubicBezTo>
                  <a:cubicBezTo>
                    <a:pt x="91" y="4212"/>
                    <a:pt x="82" y="4205"/>
                    <a:pt x="65" y="4192"/>
                  </a:cubicBezTo>
                  <a:cubicBezTo>
                    <a:pt x="53" y="4177"/>
                    <a:pt x="47" y="4169"/>
                    <a:pt x="43" y="4169"/>
                  </a:cubicBezTo>
                  <a:cubicBezTo>
                    <a:pt x="39" y="4169"/>
                    <a:pt x="37" y="4179"/>
                    <a:pt x="34" y="4198"/>
                  </a:cubicBezTo>
                  <a:cubicBezTo>
                    <a:pt x="52" y="4264"/>
                    <a:pt x="58" y="4299"/>
                    <a:pt x="72" y="4299"/>
                  </a:cubicBezTo>
                  <a:cubicBezTo>
                    <a:pt x="73" y="4299"/>
                    <a:pt x="74" y="4299"/>
                    <a:pt x="74" y="4299"/>
                  </a:cubicBezTo>
                  <a:cubicBezTo>
                    <a:pt x="78" y="4298"/>
                    <a:pt x="81" y="4297"/>
                    <a:pt x="83" y="4297"/>
                  </a:cubicBezTo>
                  <a:cubicBezTo>
                    <a:pt x="91" y="4297"/>
                    <a:pt x="92" y="4303"/>
                    <a:pt x="99" y="4330"/>
                  </a:cubicBezTo>
                  <a:lnTo>
                    <a:pt x="68" y="4336"/>
                  </a:lnTo>
                  <a:cubicBezTo>
                    <a:pt x="52" y="4339"/>
                    <a:pt x="40" y="4343"/>
                    <a:pt x="18" y="4386"/>
                  </a:cubicBezTo>
                  <a:cubicBezTo>
                    <a:pt x="1" y="4419"/>
                    <a:pt x="7" y="4471"/>
                    <a:pt x="21" y="4471"/>
                  </a:cubicBezTo>
                  <a:cubicBezTo>
                    <a:pt x="25" y="4471"/>
                    <a:pt x="29" y="4467"/>
                    <a:pt x="34" y="4458"/>
                  </a:cubicBezTo>
                  <a:lnTo>
                    <a:pt x="34" y="4455"/>
                  </a:lnTo>
                  <a:lnTo>
                    <a:pt x="56" y="4487"/>
                  </a:lnTo>
                  <a:cubicBezTo>
                    <a:pt x="68" y="4538"/>
                    <a:pt x="81" y="4562"/>
                    <a:pt x="89" y="4562"/>
                  </a:cubicBezTo>
                  <a:cubicBezTo>
                    <a:pt x="98" y="4562"/>
                    <a:pt x="100" y="4534"/>
                    <a:pt x="87" y="4480"/>
                  </a:cubicBezTo>
                  <a:cubicBezTo>
                    <a:pt x="71" y="4423"/>
                    <a:pt x="65" y="4397"/>
                    <a:pt x="68" y="4397"/>
                  </a:cubicBezTo>
                  <a:lnTo>
                    <a:pt x="68" y="4397"/>
                  </a:lnTo>
                  <a:cubicBezTo>
                    <a:pt x="71" y="4397"/>
                    <a:pt x="79" y="4414"/>
                    <a:pt x="93" y="4443"/>
                  </a:cubicBezTo>
                  <a:cubicBezTo>
                    <a:pt x="106" y="4497"/>
                    <a:pt x="118" y="4507"/>
                    <a:pt x="130" y="4507"/>
                  </a:cubicBezTo>
                  <a:cubicBezTo>
                    <a:pt x="134" y="4507"/>
                    <a:pt x="137" y="4506"/>
                    <a:pt x="140" y="4505"/>
                  </a:cubicBezTo>
                  <a:cubicBezTo>
                    <a:pt x="143" y="4505"/>
                    <a:pt x="145" y="4504"/>
                    <a:pt x="147" y="4504"/>
                  </a:cubicBezTo>
                  <a:cubicBezTo>
                    <a:pt x="153" y="4504"/>
                    <a:pt x="155" y="4510"/>
                    <a:pt x="162" y="4537"/>
                  </a:cubicBezTo>
                  <a:cubicBezTo>
                    <a:pt x="171" y="4570"/>
                    <a:pt x="191" y="4600"/>
                    <a:pt x="207" y="4600"/>
                  </a:cubicBezTo>
                  <a:cubicBezTo>
                    <a:pt x="208" y="4600"/>
                    <a:pt x="208" y="4600"/>
                    <a:pt x="209" y="4599"/>
                  </a:cubicBezTo>
                  <a:cubicBezTo>
                    <a:pt x="225" y="4596"/>
                    <a:pt x="225" y="4596"/>
                    <a:pt x="215" y="4562"/>
                  </a:cubicBezTo>
                  <a:cubicBezTo>
                    <a:pt x="206" y="4548"/>
                    <a:pt x="206" y="4539"/>
                    <a:pt x="212" y="4539"/>
                  </a:cubicBezTo>
                  <a:cubicBezTo>
                    <a:pt x="220" y="4539"/>
                    <a:pt x="237" y="4553"/>
                    <a:pt x="256" y="4590"/>
                  </a:cubicBezTo>
                  <a:cubicBezTo>
                    <a:pt x="265" y="4603"/>
                    <a:pt x="270" y="4610"/>
                    <a:pt x="272" y="4610"/>
                  </a:cubicBezTo>
                  <a:cubicBezTo>
                    <a:pt x="276" y="4610"/>
                    <a:pt x="272" y="4593"/>
                    <a:pt x="262" y="4549"/>
                  </a:cubicBezTo>
                  <a:cubicBezTo>
                    <a:pt x="252" y="4513"/>
                    <a:pt x="257" y="4494"/>
                    <a:pt x="267" y="4494"/>
                  </a:cubicBezTo>
                  <a:cubicBezTo>
                    <a:pt x="277" y="4494"/>
                    <a:pt x="292" y="4509"/>
                    <a:pt x="306" y="4540"/>
                  </a:cubicBezTo>
                  <a:lnTo>
                    <a:pt x="338" y="4534"/>
                  </a:lnTo>
                  <a:cubicBezTo>
                    <a:pt x="350" y="4531"/>
                    <a:pt x="344" y="4496"/>
                    <a:pt x="335" y="4458"/>
                  </a:cubicBezTo>
                  <a:cubicBezTo>
                    <a:pt x="325" y="4417"/>
                    <a:pt x="321" y="4401"/>
                    <a:pt x="325" y="4401"/>
                  </a:cubicBezTo>
                  <a:lnTo>
                    <a:pt x="325" y="4401"/>
                  </a:lnTo>
                  <a:cubicBezTo>
                    <a:pt x="327" y="4401"/>
                    <a:pt x="332" y="4408"/>
                    <a:pt x="341" y="4421"/>
                  </a:cubicBezTo>
                  <a:cubicBezTo>
                    <a:pt x="356" y="4443"/>
                    <a:pt x="366" y="4465"/>
                    <a:pt x="372" y="4487"/>
                  </a:cubicBezTo>
                  <a:cubicBezTo>
                    <a:pt x="379" y="4511"/>
                    <a:pt x="389" y="4517"/>
                    <a:pt x="399" y="4517"/>
                  </a:cubicBezTo>
                  <a:cubicBezTo>
                    <a:pt x="404" y="4517"/>
                    <a:pt x="408" y="4516"/>
                    <a:pt x="413" y="4515"/>
                  </a:cubicBezTo>
                  <a:cubicBezTo>
                    <a:pt x="429" y="4512"/>
                    <a:pt x="457" y="4505"/>
                    <a:pt x="447" y="4471"/>
                  </a:cubicBezTo>
                  <a:lnTo>
                    <a:pt x="447" y="4471"/>
                  </a:lnTo>
                  <a:lnTo>
                    <a:pt x="457" y="4505"/>
                  </a:lnTo>
                  <a:cubicBezTo>
                    <a:pt x="457" y="4505"/>
                    <a:pt x="458" y="4505"/>
                    <a:pt x="459" y="4505"/>
                  </a:cubicBezTo>
                  <a:cubicBezTo>
                    <a:pt x="468" y="4505"/>
                    <a:pt x="475" y="4518"/>
                    <a:pt x="476" y="4518"/>
                  </a:cubicBezTo>
                  <a:cubicBezTo>
                    <a:pt x="477" y="4518"/>
                    <a:pt x="476" y="4514"/>
                    <a:pt x="472" y="4502"/>
                  </a:cubicBezTo>
                  <a:cubicBezTo>
                    <a:pt x="472" y="4502"/>
                    <a:pt x="473" y="4502"/>
                    <a:pt x="474" y="4502"/>
                  </a:cubicBezTo>
                  <a:cubicBezTo>
                    <a:pt x="480" y="4502"/>
                    <a:pt x="496" y="4504"/>
                    <a:pt x="526" y="4524"/>
                  </a:cubicBezTo>
                  <a:cubicBezTo>
                    <a:pt x="531" y="4528"/>
                    <a:pt x="536" y="4530"/>
                    <a:pt x="541" y="4530"/>
                  </a:cubicBezTo>
                  <a:cubicBezTo>
                    <a:pt x="570" y="4530"/>
                    <a:pt x="582" y="4466"/>
                    <a:pt x="529" y="4415"/>
                  </a:cubicBezTo>
                  <a:lnTo>
                    <a:pt x="544" y="4411"/>
                  </a:lnTo>
                  <a:cubicBezTo>
                    <a:pt x="560" y="4408"/>
                    <a:pt x="551" y="4374"/>
                    <a:pt x="551" y="4374"/>
                  </a:cubicBezTo>
                  <a:cubicBezTo>
                    <a:pt x="541" y="4339"/>
                    <a:pt x="557" y="4333"/>
                    <a:pt x="573" y="4330"/>
                  </a:cubicBezTo>
                  <a:lnTo>
                    <a:pt x="591" y="4402"/>
                  </a:lnTo>
                  <a:cubicBezTo>
                    <a:pt x="597" y="4462"/>
                    <a:pt x="611" y="4497"/>
                    <a:pt x="621" y="4497"/>
                  </a:cubicBezTo>
                  <a:cubicBezTo>
                    <a:pt x="628" y="4497"/>
                    <a:pt x="633" y="4475"/>
                    <a:pt x="629" y="4427"/>
                  </a:cubicBezTo>
                  <a:lnTo>
                    <a:pt x="629" y="4427"/>
                  </a:lnTo>
                  <a:cubicBezTo>
                    <a:pt x="632" y="4436"/>
                    <a:pt x="635" y="4449"/>
                    <a:pt x="638" y="4462"/>
                  </a:cubicBezTo>
                  <a:cubicBezTo>
                    <a:pt x="641" y="4479"/>
                    <a:pt x="646" y="4487"/>
                    <a:pt x="652" y="4487"/>
                  </a:cubicBezTo>
                  <a:cubicBezTo>
                    <a:pt x="660" y="4487"/>
                    <a:pt x="670" y="4475"/>
                    <a:pt x="682" y="4452"/>
                  </a:cubicBezTo>
                  <a:cubicBezTo>
                    <a:pt x="698" y="4449"/>
                    <a:pt x="695" y="4377"/>
                    <a:pt x="686" y="4343"/>
                  </a:cubicBezTo>
                  <a:cubicBezTo>
                    <a:pt x="679" y="4308"/>
                    <a:pt x="692" y="4302"/>
                    <a:pt x="692" y="4302"/>
                  </a:cubicBezTo>
                  <a:cubicBezTo>
                    <a:pt x="695" y="4301"/>
                    <a:pt x="698" y="4300"/>
                    <a:pt x="700" y="4300"/>
                  </a:cubicBezTo>
                  <a:cubicBezTo>
                    <a:pt x="708" y="4300"/>
                    <a:pt x="710" y="4307"/>
                    <a:pt x="717" y="4333"/>
                  </a:cubicBezTo>
                  <a:cubicBezTo>
                    <a:pt x="724" y="4367"/>
                    <a:pt x="735" y="4383"/>
                    <a:pt x="744" y="4383"/>
                  </a:cubicBezTo>
                  <a:cubicBezTo>
                    <a:pt x="754" y="4383"/>
                    <a:pt x="762" y="4362"/>
                    <a:pt x="761" y="4324"/>
                  </a:cubicBezTo>
                  <a:lnTo>
                    <a:pt x="761" y="4324"/>
                  </a:lnTo>
                  <a:lnTo>
                    <a:pt x="770" y="4358"/>
                  </a:lnTo>
                  <a:cubicBezTo>
                    <a:pt x="776" y="4379"/>
                    <a:pt x="788" y="4399"/>
                    <a:pt x="811" y="4399"/>
                  </a:cubicBezTo>
                  <a:cubicBezTo>
                    <a:pt x="826" y="4399"/>
                    <a:pt x="845" y="4391"/>
                    <a:pt x="870" y="4371"/>
                  </a:cubicBezTo>
                  <a:cubicBezTo>
                    <a:pt x="901" y="4364"/>
                    <a:pt x="928" y="4358"/>
                    <a:pt x="948" y="4358"/>
                  </a:cubicBezTo>
                  <a:cubicBezTo>
                    <a:pt x="966" y="4358"/>
                    <a:pt x="979" y="4363"/>
                    <a:pt x="983" y="4380"/>
                  </a:cubicBezTo>
                  <a:cubicBezTo>
                    <a:pt x="985" y="4386"/>
                    <a:pt x="987" y="4388"/>
                    <a:pt x="990" y="4388"/>
                  </a:cubicBezTo>
                  <a:cubicBezTo>
                    <a:pt x="1005" y="4388"/>
                    <a:pt x="1035" y="4320"/>
                    <a:pt x="1046" y="4255"/>
                  </a:cubicBezTo>
                  <a:cubicBezTo>
                    <a:pt x="1052" y="4277"/>
                    <a:pt x="1061" y="4284"/>
                    <a:pt x="1074" y="4284"/>
                  </a:cubicBezTo>
                  <a:cubicBezTo>
                    <a:pt x="1081" y="4284"/>
                    <a:pt x="1089" y="4282"/>
                    <a:pt x="1099" y="4280"/>
                  </a:cubicBezTo>
                  <a:cubicBezTo>
                    <a:pt x="1117" y="4275"/>
                    <a:pt x="1128" y="4272"/>
                    <a:pt x="1135" y="4272"/>
                  </a:cubicBezTo>
                  <a:cubicBezTo>
                    <a:pt x="1148" y="4272"/>
                    <a:pt x="1150" y="4280"/>
                    <a:pt x="1156" y="4302"/>
                  </a:cubicBezTo>
                  <a:cubicBezTo>
                    <a:pt x="1156" y="4337"/>
                    <a:pt x="1156" y="4355"/>
                    <a:pt x="1157" y="4355"/>
                  </a:cubicBezTo>
                  <a:cubicBezTo>
                    <a:pt x="1159" y="4355"/>
                    <a:pt x="1162" y="4337"/>
                    <a:pt x="1168" y="4299"/>
                  </a:cubicBezTo>
                  <a:cubicBezTo>
                    <a:pt x="1167" y="4268"/>
                    <a:pt x="1176" y="4254"/>
                    <a:pt x="1189" y="4254"/>
                  </a:cubicBezTo>
                  <a:cubicBezTo>
                    <a:pt x="1206" y="4254"/>
                    <a:pt x="1228" y="4278"/>
                    <a:pt x="1237" y="4317"/>
                  </a:cubicBezTo>
                  <a:cubicBezTo>
                    <a:pt x="1243" y="4340"/>
                    <a:pt x="1252" y="4346"/>
                    <a:pt x="1266" y="4346"/>
                  </a:cubicBezTo>
                  <a:cubicBezTo>
                    <a:pt x="1274" y="4346"/>
                    <a:pt x="1283" y="4345"/>
                    <a:pt x="1293" y="4343"/>
                  </a:cubicBezTo>
                  <a:cubicBezTo>
                    <a:pt x="1297" y="4305"/>
                    <a:pt x="1328" y="4296"/>
                    <a:pt x="1359" y="4289"/>
                  </a:cubicBezTo>
                  <a:cubicBezTo>
                    <a:pt x="1403" y="4277"/>
                    <a:pt x="1403" y="4277"/>
                    <a:pt x="1384" y="4208"/>
                  </a:cubicBezTo>
                  <a:cubicBezTo>
                    <a:pt x="1366" y="4139"/>
                    <a:pt x="1381" y="4136"/>
                    <a:pt x="1413" y="4129"/>
                  </a:cubicBezTo>
                  <a:cubicBezTo>
                    <a:pt x="1418" y="4127"/>
                    <a:pt x="1423" y="4125"/>
                    <a:pt x="1428" y="4125"/>
                  </a:cubicBezTo>
                  <a:cubicBezTo>
                    <a:pt x="1436" y="4125"/>
                    <a:pt x="1444" y="4132"/>
                    <a:pt x="1450" y="4154"/>
                  </a:cubicBezTo>
                  <a:cubicBezTo>
                    <a:pt x="1450" y="4154"/>
                    <a:pt x="1473" y="4183"/>
                    <a:pt x="1489" y="4183"/>
                  </a:cubicBezTo>
                  <a:cubicBezTo>
                    <a:pt x="1489" y="4183"/>
                    <a:pt x="1490" y="4183"/>
                    <a:pt x="1491" y="4183"/>
                  </a:cubicBezTo>
                  <a:cubicBezTo>
                    <a:pt x="1495" y="4182"/>
                    <a:pt x="1500" y="4181"/>
                    <a:pt x="1504" y="4181"/>
                  </a:cubicBezTo>
                  <a:cubicBezTo>
                    <a:pt x="1514" y="4181"/>
                    <a:pt x="1522" y="4186"/>
                    <a:pt x="1528" y="4211"/>
                  </a:cubicBezTo>
                  <a:cubicBezTo>
                    <a:pt x="1539" y="4225"/>
                    <a:pt x="1557" y="4233"/>
                    <a:pt x="1576" y="4233"/>
                  </a:cubicBezTo>
                  <a:cubicBezTo>
                    <a:pt x="1579" y="4233"/>
                    <a:pt x="1582" y="4233"/>
                    <a:pt x="1585" y="4233"/>
                  </a:cubicBezTo>
                  <a:cubicBezTo>
                    <a:pt x="1596" y="4230"/>
                    <a:pt x="1608" y="4228"/>
                    <a:pt x="1618" y="4228"/>
                  </a:cubicBezTo>
                  <a:cubicBezTo>
                    <a:pt x="1634" y="4228"/>
                    <a:pt x="1648" y="4234"/>
                    <a:pt x="1654" y="4255"/>
                  </a:cubicBezTo>
                  <a:cubicBezTo>
                    <a:pt x="1666" y="4249"/>
                    <a:pt x="1666" y="4249"/>
                    <a:pt x="1657" y="4214"/>
                  </a:cubicBezTo>
                  <a:cubicBezTo>
                    <a:pt x="1649" y="4186"/>
                    <a:pt x="1652" y="4156"/>
                    <a:pt x="1691" y="4156"/>
                  </a:cubicBezTo>
                  <a:cubicBezTo>
                    <a:pt x="1699" y="4156"/>
                    <a:pt x="1710" y="4157"/>
                    <a:pt x="1723" y="4161"/>
                  </a:cubicBezTo>
                  <a:cubicBezTo>
                    <a:pt x="1754" y="4154"/>
                    <a:pt x="1798" y="4142"/>
                    <a:pt x="1789" y="4107"/>
                  </a:cubicBezTo>
                  <a:cubicBezTo>
                    <a:pt x="1792" y="4107"/>
                    <a:pt x="1795" y="4106"/>
                    <a:pt x="1797" y="4106"/>
                  </a:cubicBezTo>
                  <a:cubicBezTo>
                    <a:pt x="1805" y="4106"/>
                    <a:pt x="1806" y="4112"/>
                    <a:pt x="1814" y="4139"/>
                  </a:cubicBezTo>
                  <a:cubicBezTo>
                    <a:pt x="1822" y="4171"/>
                    <a:pt x="1833" y="4187"/>
                    <a:pt x="1843" y="4187"/>
                  </a:cubicBezTo>
                  <a:cubicBezTo>
                    <a:pt x="1855" y="4187"/>
                    <a:pt x="1866" y="4165"/>
                    <a:pt x="1873" y="4123"/>
                  </a:cubicBezTo>
                  <a:cubicBezTo>
                    <a:pt x="1868" y="4104"/>
                    <a:pt x="1870" y="4095"/>
                    <a:pt x="1878" y="4095"/>
                  </a:cubicBezTo>
                  <a:cubicBezTo>
                    <a:pt x="1884" y="4095"/>
                    <a:pt x="1893" y="4101"/>
                    <a:pt x="1905" y="4114"/>
                  </a:cubicBezTo>
                  <a:cubicBezTo>
                    <a:pt x="1905" y="4114"/>
                    <a:pt x="1917" y="4111"/>
                    <a:pt x="1923" y="4073"/>
                  </a:cubicBezTo>
                  <a:cubicBezTo>
                    <a:pt x="1927" y="4052"/>
                    <a:pt x="1928" y="4043"/>
                    <a:pt x="1936" y="4043"/>
                  </a:cubicBezTo>
                  <a:cubicBezTo>
                    <a:pt x="1942" y="4043"/>
                    <a:pt x="1952" y="4049"/>
                    <a:pt x="1970" y="4060"/>
                  </a:cubicBezTo>
                  <a:cubicBezTo>
                    <a:pt x="1977" y="4085"/>
                    <a:pt x="1985" y="4090"/>
                    <a:pt x="1995" y="4090"/>
                  </a:cubicBezTo>
                  <a:cubicBezTo>
                    <a:pt x="1999" y="4090"/>
                    <a:pt x="2003" y="4090"/>
                    <a:pt x="2008" y="4089"/>
                  </a:cubicBezTo>
                  <a:cubicBezTo>
                    <a:pt x="2024" y="4056"/>
                    <a:pt x="2121" y="4024"/>
                    <a:pt x="2178" y="4024"/>
                  </a:cubicBezTo>
                  <a:cubicBezTo>
                    <a:pt x="2197" y="4024"/>
                    <a:pt x="2212" y="4028"/>
                    <a:pt x="2218" y="4035"/>
                  </a:cubicBezTo>
                  <a:cubicBezTo>
                    <a:pt x="2224" y="3998"/>
                    <a:pt x="2224" y="3998"/>
                    <a:pt x="2237" y="3992"/>
                  </a:cubicBezTo>
                  <a:cubicBezTo>
                    <a:pt x="2249" y="4016"/>
                    <a:pt x="2258" y="4026"/>
                    <a:pt x="2263" y="4026"/>
                  </a:cubicBezTo>
                  <a:cubicBezTo>
                    <a:pt x="2272" y="4026"/>
                    <a:pt x="2271" y="3995"/>
                    <a:pt x="2259" y="3951"/>
                  </a:cubicBezTo>
                  <a:lnTo>
                    <a:pt x="2243" y="3954"/>
                  </a:lnTo>
                  <a:lnTo>
                    <a:pt x="2227" y="3957"/>
                  </a:lnTo>
                  <a:cubicBezTo>
                    <a:pt x="2218" y="3924"/>
                    <a:pt x="2224" y="3905"/>
                    <a:pt x="2236" y="3905"/>
                  </a:cubicBezTo>
                  <a:cubicBezTo>
                    <a:pt x="2249" y="3905"/>
                    <a:pt x="2269" y="3928"/>
                    <a:pt x="2284" y="3982"/>
                  </a:cubicBezTo>
                  <a:cubicBezTo>
                    <a:pt x="2300" y="4012"/>
                    <a:pt x="2309" y="4028"/>
                    <a:pt x="2313" y="4028"/>
                  </a:cubicBezTo>
                  <a:cubicBezTo>
                    <a:pt x="2317" y="4028"/>
                    <a:pt x="2315" y="4010"/>
                    <a:pt x="2312" y="3973"/>
                  </a:cubicBezTo>
                  <a:cubicBezTo>
                    <a:pt x="2310" y="3935"/>
                    <a:pt x="2314" y="3916"/>
                    <a:pt x="2323" y="3916"/>
                  </a:cubicBezTo>
                  <a:cubicBezTo>
                    <a:pt x="2331" y="3916"/>
                    <a:pt x="2343" y="3931"/>
                    <a:pt x="2359" y="3960"/>
                  </a:cubicBezTo>
                  <a:cubicBezTo>
                    <a:pt x="2368" y="3996"/>
                    <a:pt x="2373" y="4014"/>
                    <a:pt x="2375" y="4014"/>
                  </a:cubicBezTo>
                  <a:cubicBezTo>
                    <a:pt x="2376" y="4014"/>
                    <a:pt x="2375" y="3995"/>
                    <a:pt x="2371" y="3957"/>
                  </a:cubicBezTo>
                  <a:cubicBezTo>
                    <a:pt x="2368" y="3873"/>
                    <a:pt x="2378" y="3821"/>
                    <a:pt x="2395" y="3821"/>
                  </a:cubicBezTo>
                  <a:cubicBezTo>
                    <a:pt x="2407" y="3821"/>
                    <a:pt x="2422" y="3847"/>
                    <a:pt x="2437" y="3904"/>
                  </a:cubicBezTo>
                  <a:cubicBezTo>
                    <a:pt x="2455" y="3967"/>
                    <a:pt x="2477" y="3999"/>
                    <a:pt x="2493" y="3999"/>
                  </a:cubicBezTo>
                  <a:cubicBezTo>
                    <a:pt x="2494" y="3999"/>
                    <a:pt x="2496" y="3998"/>
                    <a:pt x="2497" y="3998"/>
                  </a:cubicBezTo>
                  <a:cubicBezTo>
                    <a:pt x="2513" y="3995"/>
                    <a:pt x="2500" y="3960"/>
                    <a:pt x="2491" y="3926"/>
                  </a:cubicBezTo>
                  <a:cubicBezTo>
                    <a:pt x="2474" y="3892"/>
                    <a:pt x="2470" y="3874"/>
                    <a:pt x="2476" y="3874"/>
                  </a:cubicBezTo>
                  <a:cubicBezTo>
                    <a:pt x="2482" y="3874"/>
                    <a:pt x="2498" y="3889"/>
                    <a:pt x="2522" y="3919"/>
                  </a:cubicBezTo>
                  <a:cubicBezTo>
                    <a:pt x="2557" y="3964"/>
                    <a:pt x="2582" y="3984"/>
                    <a:pt x="2602" y="3984"/>
                  </a:cubicBezTo>
                  <a:cubicBezTo>
                    <a:pt x="2623" y="3984"/>
                    <a:pt x="2638" y="3961"/>
                    <a:pt x="2650" y="3919"/>
                  </a:cubicBezTo>
                  <a:cubicBezTo>
                    <a:pt x="2672" y="3874"/>
                    <a:pt x="2695" y="3849"/>
                    <a:pt x="2708" y="3849"/>
                  </a:cubicBezTo>
                  <a:cubicBezTo>
                    <a:pt x="2718" y="3849"/>
                    <a:pt x="2721" y="3866"/>
                    <a:pt x="2710" y="3904"/>
                  </a:cubicBezTo>
                  <a:cubicBezTo>
                    <a:pt x="2705" y="3949"/>
                    <a:pt x="2702" y="3968"/>
                    <a:pt x="2705" y="3968"/>
                  </a:cubicBezTo>
                  <a:cubicBezTo>
                    <a:pt x="2707" y="3968"/>
                    <a:pt x="2711" y="3957"/>
                    <a:pt x="2719" y="3938"/>
                  </a:cubicBezTo>
                  <a:lnTo>
                    <a:pt x="2795" y="3919"/>
                  </a:lnTo>
                  <a:cubicBezTo>
                    <a:pt x="2810" y="3916"/>
                    <a:pt x="2813" y="3876"/>
                    <a:pt x="2804" y="3841"/>
                  </a:cubicBezTo>
                  <a:lnTo>
                    <a:pt x="2804" y="3841"/>
                  </a:lnTo>
                  <a:cubicBezTo>
                    <a:pt x="2824" y="3879"/>
                    <a:pt x="2845" y="3903"/>
                    <a:pt x="2862" y="3903"/>
                  </a:cubicBezTo>
                  <a:cubicBezTo>
                    <a:pt x="2875" y="3903"/>
                    <a:pt x="2885" y="3889"/>
                    <a:pt x="2889" y="3857"/>
                  </a:cubicBezTo>
                  <a:lnTo>
                    <a:pt x="2920" y="3847"/>
                  </a:lnTo>
                  <a:cubicBezTo>
                    <a:pt x="2932" y="3844"/>
                    <a:pt x="2932" y="3844"/>
                    <a:pt x="2939" y="3807"/>
                  </a:cubicBezTo>
                  <a:cubicBezTo>
                    <a:pt x="2941" y="3794"/>
                    <a:pt x="2945" y="3789"/>
                    <a:pt x="2951" y="3789"/>
                  </a:cubicBezTo>
                  <a:cubicBezTo>
                    <a:pt x="2962" y="3789"/>
                    <a:pt x="2979" y="3808"/>
                    <a:pt x="2995" y="3829"/>
                  </a:cubicBezTo>
                  <a:cubicBezTo>
                    <a:pt x="3010" y="3850"/>
                    <a:pt x="3026" y="3869"/>
                    <a:pt x="3032" y="3869"/>
                  </a:cubicBezTo>
                  <a:cubicBezTo>
                    <a:pt x="3035" y="3869"/>
                    <a:pt x="3036" y="3865"/>
                    <a:pt x="3033" y="3854"/>
                  </a:cubicBezTo>
                  <a:cubicBezTo>
                    <a:pt x="3023" y="3819"/>
                    <a:pt x="3042" y="3778"/>
                    <a:pt x="3048" y="3741"/>
                  </a:cubicBezTo>
                  <a:cubicBezTo>
                    <a:pt x="3050" y="3727"/>
                    <a:pt x="3055" y="3722"/>
                    <a:pt x="3059" y="3722"/>
                  </a:cubicBezTo>
                  <a:cubicBezTo>
                    <a:pt x="3068" y="3722"/>
                    <a:pt x="3078" y="3744"/>
                    <a:pt x="3073" y="3769"/>
                  </a:cubicBezTo>
                  <a:cubicBezTo>
                    <a:pt x="3083" y="3804"/>
                    <a:pt x="3083" y="3804"/>
                    <a:pt x="3124" y="3832"/>
                  </a:cubicBezTo>
                  <a:cubicBezTo>
                    <a:pt x="3139" y="3829"/>
                    <a:pt x="3167" y="3819"/>
                    <a:pt x="3158" y="3785"/>
                  </a:cubicBezTo>
                  <a:cubicBezTo>
                    <a:pt x="3152" y="3761"/>
                    <a:pt x="3190" y="3742"/>
                    <a:pt x="3223" y="3742"/>
                  </a:cubicBezTo>
                  <a:cubicBezTo>
                    <a:pt x="3239" y="3742"/>
                    <a:pt x="3253" y="3746"/>
                    <a:pt x="3261" y="3756"/>
                  </a:cubicBezTo>
                  <a:lnTo>
                    <a:pt x="3293" y="3747"/>
                  </a:lnTo>
                  <a:cubicBezTo>
                    <a:pt x="3305" y="3744"/>
                    <a:pt x="3312" y="3706"/>
                    <a:pt x="3327" y="3700"/>
                  </a:cubicBezTo>
                  <a:cubicBezTo>
                    <a:pt x="3327" y="3700"/>
                    <a:pt x="3340" y="3697"/>
                    <a:pt x="3346" y="3659"/>
                  </a:cubicBezTo>
                  <a:cubicBezTo>
                    <a:pt x="3352" y="3657"/>
                    <a:pt x="3357" y="3655"/>
                    <a:pt x="3361" y="3655"/>
                  </a:cubicBezTo>
                  <a:cubicBezTo>
                    <a:pt x="3370" y="3655"/>
                    <a:pt x="3379" y="3662"/>
                    <a:pt x="3387" y="3684"/>
                  </a:cubicBezTo>
                  <a:cubicBezTo>
                    <a:pt x="3384" y="3647"/>
                    <a:pt x="3382" y="3629"/>
                    <a:pt x="3386" y="3629"/>
                  </a:cubicBezTo>
                  <a:lnTo>
                    <a:pt x="3386" y="3629"/>
                  </a:lnTo>
                  <a:cubicBezTo>
                    <a:pt x="3390" y="3629"/>
                    <a:pt x="3398" y="3645"/>
                    <a:pt x="3415" y="3675"/>
                  </a:cubicBezTo>
                  <a:cubicBezTo>
                    <a:pt x="3426" y="3709"/>
                    <a:pt x="3431" y="3726"/>
                    <a:pt x="3433" y="3726"/>
                  </a:cubicBezTo>
                  <a:cubicBezTo>
                    <a:pt x="3435" y="3726"/>
                    <a:pt x="3434" y="3708"/>
                    <a:pt x="3431" y="3672"/>
                  </a:cubicBezTo>
                  <a:cubicBezTo>
                    <a:pt x="3432" y="3652"/>
                    <a:pt x="3433" y="3642"/>
                    <a:pt x="3437" y="3642"/>
                  </a:cubicBezTo>
                  <a:cubicBezTo>
                    <a:pt x="3441" y="3642"/>
                    <a:pt x="3447" y="3649"/>
                    <a:pt x="3459" y="3662"/>
                  </a:cubicBezTo>
                  <a:cubicBezTo>
                    <a:pt x="3465" y="3679"/>
                    <a:pt x="3471" y="3687"/>
                    <a:pt x="3474" y="3687"/>
                  </a:cubicBezTo>
                  <a:cubicBezTo>
                    <a:pt x="3478" y="3687"/>
                    <a:pt x="3480" y="3677"/>
                    <a:pt x="3475" y="3659"/>
                  </a:cubicBezTo>
                  <a:cubicBezTo>
                    <a:pt x="3470" y="3612"/>
                    <a:pt x="3484" y="3576"/>
                    <a:pt x="3500" y="3576"/>
                  </a:cubicBezTo>
                  <a:cubicBezTo>
                    <a:pt x="3508" y="3576"/>
                    <a:pt x="3517" y="3586"/>
                    <a:pt x="3525" y="3609"/>
                  </a:cubicBezTo>
                  <a:cubicBezTo>
                    <a:pt x="3525" y="3609"/>
                    <a:pt x="3540" y="3603"/>
                    <a:pt x="3544" y="3565"/>
                  </a:cubicBezTo>
                  <a:cubicBezTo>
                    <a:pt x="3540" y="3529"/>
                    <a:pt x="3539" y="3511"/>
                    <a:pt x="3541" y="3511"/>
                  </a:cubicBezTo>
                  <a:lnTo>
                    <a:pt x="3541" y="3511"/>
                  </a:lnTo>
                  <a:cubicBezTo>
                    <a:pt x="3543" y="3511"/>
                    <a:pt x="3548" y="3528"/>
                    <a:pt x="3559" y="3562"/>
                  </a:cubicBezTo>
                  <a:cubicBezTo>
                    <a:pt x="3575" y="3592"/>
                    <a:pt x="3587" y="3607"/>
                    <a:pt x="3595" y="3607"/>
                  </a:cubicBezTo>
                  <a:cubicBezTo>
                    <a:pt x="3604" y="3607"/>
                    <a:pt x="3606" y="3588"/>
                    <a:pt x="3603" y="3550"/>
                  </a:cubicBezTo>
                  <a:cubicBezTo>
                    <a:pt x="3603" y="3550"/>
                    <a:pt x="3605" y="3528"/>
                    <a:pt x="3615" y="3528"/>
                  </a:cubicBezTo>
                  <a:cubicBezTo>
                    <a:pt x="3619" y="3528"/>
                    <a:pt x="3624" y="3532"/>
                    <a:pt x="3631" y="3540"/>
                  </a:cubicBezTo>
                  <a:cubicBezTo>
                    <a:pt x="3649" y="3551"/>
                    <a:pt x="3679" y="3559"/>
                    <a:pt x="3704" y="3559"/>
                  </a:cubicBezTo>
                  <a:cubicBezTo>
                    <a:pt x="3735" y="3559"/>
                    <a:pt x="3757" y="3547"/>
                    <a:pt x="3738" y="3512"/>
                  </a:cubicBezTo>
                  <a:lnTo>
                    <a:pt x="3766" y="3503"/>
                  </a:lnTo>
                  <a:cubicBezTo>
                    <a:pt x="3783" y="3513"/>
                    <a:pt x="3796" y="3519"/>
                    <a:pt x="3805" y="3519"/>
                  </a:cubicBezTo>
                  <a:cubicBezTo>
                    <a:pt x="3818" y="3519"/>
                    <a:pt x="3824" y="3509"/>
                    <a:pt x="3826" y="3487"/>
                  </a:cubicBezTo>
                  <a:lnTo>
                    <a:pt x="3832" y="3446"/>
                  </a:lnTo>
                  <a:cubicBezTo>
                    <a:pt x="3841" y="3479"/>
                    <a:pt x="3864" y="3509"/>
                    <a:pt x="3880" y="3509"/>
                  </a:cubicBezTo>
                  <a:cubicBezTo>
                    <a:pt x="3881" y="3509"/>
                    <a:pt x="3881" y="3509"/>
                    <a:pt x="3882" y="3509"/>
                  </a:cubicBezTo>
                  <a:cubicBezTo>
                    <a:pt x="3895" y="3503"/>
                    <a:pt x="3895" y="3503"/>
                    <a:pt x="3885" y="3468"/>
                  </a:cubicBezTo>
                  <a:cubicBezTo>
                    <a:pt x="3860" y="3440"/>
                    <a:pt x="3876" y="3434"/>
                    <a:pt x="3888" y="3431"/>
                  </a:cubicBezTo>
                  <a:cubicBezTo>
                    <a:pt x="3889" y="3430"/>
                    <a:pt x="3890" y="3430"/>
                    <a:pt x="3891" y="3430"/>
                  </a:cubicBezTo>
                  <a:cubicBezTo>
                    <a:pt x="3906" y="3430"/>
                    <a:pt x="3930" y="3457"/>
                    <a:pt x="3942" y="3490"/>
                  </a:cubicBezTo>
                  <a:lnTo>
                    <a:pt x="3954" y="3487"/>
                  </a:lnTo>
                  <a:cubicBezTo>
                    <a:pt x="3943" y="3446"/>
                    <a:pt x="3943" y="3428"/>
                    <a:pt x="3947" y="3428"/>
                  </a:cubicBezTo>
                  <a:lnTo>
                    <a:pt x="3947" y="3428"/>
                  </a:lnTo>
                  <a:cubicBezTo>
                    <a:pt x="3950" y="3428"/>
                    <a:pt x="3955" y="3436"/>
                    <a:pt x="3960" y="3449"/>
                  </a:cubicBezTo>
                  <a:cubicBezTo>
                    <a:pt x="3976" y="3467"/>
                    <a:pt x="3988" y="3472"/>
                    <a:pt x="3998" y="3472"/>
                  </a:cubicBezTo>
                  <a:cubicBezTo>
                    <a:pt x="4004" y="3472"/>
                    <a:pt x="4009" y="3471"/>
                    <a:pt x="4014" y="3468"/>
                  </a:cubicBezTo>
                  <a:cubicBezTo>
                    <a:pt x="4010" y="3457"/>
                    <a:pt x="4011" y="3454"/>
                    <a:pt x="4013" y="3454"/>
                  </a:cubicBezTo>
                  <a:lnTo>
                    <a:pt x="4013" y="3454"/>
                  </a:lnTo>
                  <a:cubicBezTo>
                    <a:pt x="4017" y="3454"/>
                    <a:pt x="4024" y="3466"/>
                    <a:pt x="4014" y="3468"/>
                  </a:cubicBezTo>
                  <a:lnTo>
                    <a:pt x="4026" y="3503"/>
                  </a:lnTo>
                  <a:cubicBezTo>
                    <a:pt x="4033" y="3511"/>
                    <a:pt x="4037" y="3515"/>
                    <a:pt x="4039" y="3515"/>
                  </a:cubicBezTo>
                  <a:cubicBezTo>
                    <a:pt x="4045" y="3515"/>
                    <a:pt x="4036" y="3490"/>
                    <a:pt x="4029" y="3465"/>
                  </a:cubicBezTo>
                  <a:lnTo>
                    <a:pt x="4057" y="3456"/>
                  </a:lnTo>
                  <a:cubicBezTo>
                    <a:pt x="4073" y="3453"/>
                    <a:pt x="4089" y="3449"/>
                    <a:pt x="4064" y="3418"/>
                  </a:cubicBezTo>
                  <a:cubicBezTo>
                    <a:pt x="4051" y="3384"/>
                    <a:pt x="4042" y="3349"/>
                    <a:pt x="4057" y="3346"/>
                  </a:cubicBezTo>
                  <a:lnTo>
                    <a:pt x="4057" y="3346"/>
                  </a:lnTo>
                  <a:cubicBezTo>
                    <a:pt x="4066" y="3378"/>
                    <a:pt x="4077" y="3409"/>
                    <a:pt x="4089" y="3409"/>
                  </a:cubicBezTo>
                  <a:cubicBezTo>
                    <a:pt x="4090" y="3409"/>
                    <a:pt x="4091" y="3409"/>
                    <a:pt x="4092" y="3409"/>
                  </a:cubicBezTo>
                  <a:cubicBezTo>
                    <a:pt x="4093" y="3409"/>
                    <a:pt x="4093" y="3408"/>
                    <a:pt x="4094" y="3408"/>
                  </a:cubicBezTo>
                  <a:cubicBezTo>
                    <a:pt x="4108" y="3408"/>
                    <a:pt x="4117" y="3440"/>
                    <a:pt x="4117" y="3440"/>
                  </a:cubicBezTo>
                  <a:cubicBezTo>
                    <a:pt x="4119" y="3466"/>
                    <a:pt x="4128" y="3476"/>
                    <a:pt x="4137" y="3476"/>
                  </a:cubicBezTo>
                  <a:cubicBezTo>
                    <a:pt x="4154" y="3476"/>
                    <a:pt x="4175" y="3447"/>
                    <a:pt x="4177" y="3421"/>
                  </a:cubicBezTo>
                  <a:cubicBezTo>
                    <a:pt x="4182" y="3381"/>
                    <a:pt x="4188" y="3361"/>
                    <a:pt x="4196" y="3361"/>
                  </a:cubicBezTo>
                  <a:cubicBezTo>
                    <a:pt x="4204" y="3361"/>
                    <a:pt x="4212" y="3376"/>
                    <a:pt x="4220" y="3409"/>
                  </a:cubicBezTo>
                  <a:cubicBezTo>
                    <a:pt x="4226" y="3427"/>
                    <a:pt x="4231" y="3435"/>
                    <a:pt x="4235" y="3435"/>
                  </a:cubicBezTo>
                  <a:cubicBezTo>
                    <a:pt x="4246" y="3435"/>
                    <a:pt x="4248" y="3371"/>
                    <a:pt x="4236" y="3293"/>
                  </a:cubicBezTo>
                  <a:lnTo>
                    <a:pt x="4217" y="3186"/>
                  </a:lnTo>
                  <a:lnTo>
                    <a:pt x="4249" y="3290"/>
                  </a:lnTo>
                  <a:cubicBezTo>
                    <a:pt x="4280" y="3363"/>
                    <a:pt x="4294" y="3396"/>
                    <a:pt x="4305" y="3396"/>
                  </a:cubicBezTo>
                  <a:cubicBezTo>
                    <a:pt x="4313" y="3396"/>
                    <a:pt x="4319" y="3376"/>
                    <a:pt x="4330" y="3340"/>
                  </a:cubicBezTo>
                  <a:cubicBezTo>
                    <a:pt x="4340" y="3316"/>
                    <a:pt x="4345" y="3306"/>
                    <a:pt x="4348" y="3306"/>
                  </a:cubicBezTo>
                  <a:cubicBezTo>
                    <a:pt x="4352" y="3306"/>
                    <a:pt x="4354" y="3314"/>
                    <a:pt x="4358" y="3330"/>
                  </a:cubicBezTo>
                  <a:cubicBezTo>
                    <a:pt x="4366" y="3351"/>
                    <a:pt x="4373" y="3358"/>
                    <a:pt x="4387" y="3358"/>
                  </a:cubicBezTo>
                  <a:cubicBezTo>
                    <a:pt x="4398" y="3358"/>
                    <a:pt x="4411" y="3354"/>
                    <a:pt x="4430" y="3349"/>
                  </a:cubicBezTo>
                  <a:cubicBezTo>
                    <a:pt x="4474" y="3333"/>
                    <a:pt x="4487" y="3330"/>
                    <a:pt x="4477" y="3296"/>
                  </a:cubicBezTo>
                  <a:lnTo>
                    <a:pt x="4509" y="3286"/>
                  </a:lnTo>
                  <a:cubicBezTo>
                    <a:pt x="4521" y="3310"/>
                    <a:pt x="4531" y="3319"/>
                    <a:pt x="4538" y="3319"/>
                  </a:cubicBezTo>
                  <a:cubicBezTo>
                    <a:pt x="4550" y="3319"/>
                    <a:pt x="4550" y="3286"/>
                    <a:pt x="4528" y="3246"/>
                  </a:cubicBezTo>
                  <a:lnTo>
                    <a:pt x="4556" y="3236"/>
                  </a:lnTo>
                  <a:lnTo>
                    <a:pt x="4565" y="3271"/>
                  </a:lnTo>
                  <a:cubicBezTo>
                    <a:pt x="4571" y="3286"/>
                    <a:pt x="4579" y="3292"/>
                    <a:pt x="4596" y="3292"/>
                  </a:cubicBezTo>
                  <a:cubicBezTo>
                    <a:pt x="4619" y="3292"/>
                    <a:pt x="4657" y="3281"/>
                    <a:pt x="4725" y="3261"/>
                  </a:cubicBezTo>
                  <a:cubicBezTo>
                    <a:pt x="4860" y="3221"/>
                    <a:pt x="4872" y="3217"/>
                    <a:pt x="4850" y="3149"/>
                  </a:cubicBezTo>
                  <a:cubicBezTo>
                    <a:pt x="4847" y="3110"/>
                    <a:pt x="4850" y="3091"/>
                    <a:pt x="4856" y="3091"/>
                  </a:cubicBezTo>
                  <a:cubicBezTo>
                    <a:pt x="4862" y="3091"/>
                    <a:pt x="4871" y="3107"/>
                    <a:pt x="4882" y="3139"/>
                  </a:cubicBezTo>
                  <a:cubicBezTo>
                    <a:pt x="4888" y="3163"/>
                    <a:pt x="4902" y="3183"/>
                    <a:pt x="4907" y="3183"/>
                  </a:cubicBezTo>
                  <a:cubicBezTo>
                    <a:pt x="4909" y="3183"/>
                    <a:pt x="4910" y="3178"/>
                    <a:pt x="4907" y="3167"/>
                  </a:cubicBezTo>
                  <a:cubicBezTo>
                    <a:pt x="4910" y="3167"/>
                    <a:pt x="4912" y="3167"/>
                    <a:pt x="4915" y="3167"/>
                  </a:cubicBezTo>
                  <a:cubicBezTo>
                    <a:pt x="4933" y="3167"/>
                    <a:pt x="4950" y="3176"/>
                    <a:pt x="4963" y="3189"/>
                  </a:cubicBezTo>
                  <a:cubicBezTo>
                    <a:pt x="4987" y="3208"/>
                    <a:pt x="5002" y="3216"/>
                    <a:pt x="5012" y="3216"/>
                  </a:cubicBezTo>
                  <a:cubicBezTo>
                    <a:pt x="5029" y="3216"/>
                    <a:pt x="5028" y="3193"/>
                    <a:pt x="5020" y="3170"/>
                  </a:cubicBezTo>
                  <a:cubicBezTo>
                    <a:pt x="5004" y="3143"/>
                    <a:pt x="5001" y="3133"/>
                    <a:pt x="5004" y="3133"/>
                  </a:cubicBezTo>
                  <a:lnTo>
                    <a:pt x="5004" y="3133"/>
                  </a:lnTo>
                  <a:cubicBezTo>
                    <a:pt x="5007" y="3133"/>
                    <a:pt x="5021" y="3150"/>
                    <a:pt x="5035" y="3167"/>
                  </a:cubicBezTo>
                  <a:cubicBezTo>
                    <a:pt x="5052" y="3187"/>
                    <a:pt x="5070" y="3208"/>
                    <a:pt x="5076" y="3208"/>
                  </a:cubicBezTo>
                  <a:cubicBezTo>
                    <a:pt x="5078" y="3208"/>
                    <a:pt x="5079" y="3203"/>
                    <a:pt x="5076" y="3192"/>
                  </a:cubicBezTo>
                  <a:cubicBezTo>
                    <a:pt x="5078" y="3165"/>
                    <a:pt x="5114" y="3129"/>
                    <a:pt x="5144" y="3129"/>
                  </a:cubicBezTo>
                  <a:cubicBezTo>
                    <a:pt x="5159" y="3129"/>
                    <a:pt x="5172" y="3138"/>
                    <a:pt x="5179" y="3161"/>
                  </a:cubicBezTo>
                  <a:lnTo>
                    <a:pt x="5208" y="3152"/>
                  </a:lnTo>
                  <a:cubicBezTo>
                    <a:pt x="5198" y="3117"/>
                    <a:pt x="5226" y="3108"/>
                    <a:pt x="5258" y="3098"/>
                  </a:cubicBezTo>
                  <a:cubicBezTo>
                    <a:pt x="5269" y="3095"/>
                    <a:pt x="5277" y="3092"/>
                    <a:pt x="5285" y="3092"/>
                  </a:cubicBezTo>
                  <a:cubicBezTo>
                    <a:pt x="5297" y="3092"/>
                    <a:pt x="5305" y="3099"/>
                    <a:pt x="5311" y="3120"/>
                  </a:cubicBezTo>
                  <a:cubicBezTo>
                    <a:pt x="5310" y="3138"/>
                    <a:pt x="5312" y="3146"/>
                    <a:pt x="5317" y="3146"/>
                  </a:cubicBezTo>
                  <a:cubicBezTo>
                    <a:pt x="5323" y="3146"/>
                    <a:pt x="5332" y="3135"/>
                    <a:pt x="5342" y="3111"/>
                  </a:cubicBezTo>
                  <a:cubicBezTo>
                    <a:pt x="5358" y="3105"/>
                    <a:pt x="5349" y="3033"/>
                    <a:pt x="5364" y="3029"/>
                  </a:cubicBezTo>
                  <a:cubicBezTo>
                    <a:pt x="5352" y="2995"/>
                    <a:pt x="5358" y="2957"/>
                    <a:pt x="5371" y="2951"/>
                  </a:cubicBezTo>
                  <a:lnTo>
                    <a:pt x="5383" y="2986"/>
                  </a:lnTo>
                  <a:cubicBezTo>
                    <a:pt x="5392" y="3020"/>
                    <a:pt x="5405" y="3055"/>
                    <a:pt x="5405" y="3055"/>
                  </a:cubicBezTo>
                  <a:cubicBezTo>
                    <a:pt x="5421" y="3048"/>
                    <a:pt x="5433" y="3045"/>
                    <a:pt x="5424" y="3011"/>
                  </a:cubicBezTo>
                  <a:lnTo>
                    <a:pt x="5424" y="3011"/>
                  </a:lnTo>
                  <a:cubicBezTo>
                    <a:pt x="5439" y="3027"/>
                    <a:pt x="5450" y="3033"/>
                    <a:pt x="5463" y="3033"/>
                  </a:cubicBezTo>
                  <a:cubicBezTo>
                    <a:pt x="5472" y="3033"/>
                    <a:pt x="5481" y="3030"/>
                    <a:pt x="5493" y="3026"/>
                  </a:cubicBezTo>
                  <a:cubicBezTo>
                    <a:pt x="5524" y="3017"/>
                    <a:pt x="5552" y="3008"/>
                    <a:pt x="5555" y="2970"/>
                  </a:cubicBezTo>
                  <a:cubicBezTo>
                    <a:pt x="5567" y="2995"/>
                    <a:pt x="5589" y="3006"/>
                    <a:pt x="5610" y="3006"/>
                  </a:cubicBezTo>
                  <a:cubicBezTo>
                    <a:pt x="5645" y="3006"/>
                    <a:pt x="5680" y="2977"/>
                    <a:pt x="5675" y="2932"/>
                  </a:cubicBezTo>
                  <a:cubicBezTo>
                    <a:pt x="5668" y="2913"/>
                    <a:pt x="5669" y="2904"/>
                    <a:pt x="5676" y="2904"/>
                  </a:cubicBezTo>
                  <a:cubicBezTo>
                    <a:pt x="5682" y="2904"/>
                    <a:pt x="5691" y="2910"/>
                    <a:pt x="5703" y="2923"/>
                  </a:cubicBezTo>
                  <a:cubicBezTo>
                    <a:pt x="5714" y="2936"/>
                    <a:pt x="5721" y="2943"/>
                    <a:pt x="5724" y="2943"/>
                  </a:cubicBezTo>
                  <a:cubicBezTo>
                    <a:pt x="5728" y="2943"/>
                    <a:pt x="5729" y="2934"/>
                    <a:pt x="5731" y="2913"/>
                  </a:cubicBezTo>
                  <a:cubicBezTo>
                    <a:pt x="5733" y="2901"/>
                    <a:pt x="5737" y="2896"/>
                    <a:pt x="5743" y="2896"/>
                  </a:cubicBezTo>
                  <a:cubicBezTo>
                    <a:pt x="5754" y="2896"/>
                    <a:pt x="5771" y="2915"/>
                    <a:pt x="5787" y="2935"/>
                  </a:cubicBezTo>
                  <a:cubicBezTo>
                    <a:pt x="5807" y="2969"/>
                    <a:pt x="5821" y="2983"/>
                    <a:pt x="5830" y="2983"/>
                  </a:cubicBezTo>
                  <a:cubicBezTo>
                    <a:pt x="5838" y="2983"/>
                    <a:pt x="5842" y="2972"/>
                    <a:pt x="5844" y="2954"/>
                  </a:cubicBezTo>
                  <a:cubicBezTo>
                    <a:pt x="5853" y="2926"/>
                    <a:pt x="5875" y="2904"/>
                    <a:pt x="5906" y="2898"/>
                  </a:cubicBezTo>
                  <a:cubicBezTo>
                    <a:pt x="5922" y="2854"/>
                    <a:pt x="5938" y="2848"/>
                    <a:pt x="5913" y="2819"/>
                  </a:cubicBezTo>
                  <a:cubicBezTo>
                    <a:pt x="5906" y="2794"/>
                    <a:pt x="5903" y="2772"/>
                    <a:pt x="5903" y="2747"/>
                  </a:cubicBezTo>
                  <a:cubicBezTo>
                    <a:pt x="5910" y="2731"/>
                    <a:pt x="5917" y="2725"/>
                    <a:pt x="5921" y="2725"/>
                  </a:cubicBezTo>
                  <a:cubicBezTo>
                    <a:pt x="5928" y="2725"/>
                    <a:pt x="5929" y="2739"/>
                    <a:pt x="5919" y="2741"/>
                  </a:cubicBezTo>
                  <a:cubicBezTo>
                    <a:pt x="5900" y="2785"/>
                    <a:pt x="5916" y="2782"/>
                    <a:pt x="5941" y="2810"/>
                  </a:cubicBezTo>
                  <a:cubicBezTo>
                    <a:pt x="5954" y="2823"/>
                    <a:pt x="5971" y="2830"/>
                    <a:pt x="5989" y="2830"/>
                  </a:cubicBezTo>
                  <a:cubicBezTo>
                    <a:pt x="5997" y="2830"/>
                    <a:pt x="6005" y="2829"/>
                    <a:pt x="6013" y="2826"/>
                  </a:cubicBezTo>
                  <a:lnTo>
                    <a:pt x="6069" y="2807"/>
                  </a:lnTo>
                  <a:cubicBezTo>
                    <a:pt x="6092" y="2814"/>
                    <a:pt x="6108" y="2818"/>
                    <a:pt x="6118" y="2818"/>
                  </a:cubicBezTo>
                  <a:cubicBezTo>
                    <a:pt x="6134" y="2818"/>
                    <a:pt x="6137" y="2809"/>
                    <a:pt x="6129" y="2788"/>
                  </a:cubicBezTo>
                  <a:cubicBezTo>
                    <a:pt x="6125" y="2776"/>
                    <a:pt x="6122" y="2766"/>
                    <a:pt x="6119" y="2758"/>
                  </a:cubicBezTo>
                  <a:lnTo>
                    <a:pt x="6119" y="2758"/>
                  </a:lnTo>
                  <a:cubicBezTo>
                    <a:pt x="6132" y="2775"/>
                    <a:pt x="6155" y="2782"/>
                    <a:pt x="6181" y="2782"/>
                  </a:cubicBezTo>
                  <a:cubicBezTo>
                    <a:pt x="6240" y="2782"/>
                    <a:pt x="6314" y="2743"/>
                    <a:pt x="6308" y="2694"/>
                  </a:cubicBezTo>
                  <a:cubicBezTo>
                    <a:pt x="6305" y="2684"/>
                    <a:pt x="6304" y="2680"/>
                    <a:pt x="6304" y="2680"/>
                  </a:cubicBezTo>
                  <a:lnTo>
                    <a:pt x="6304" y="2680"/>
                  </a:lnTo>
                  <a:cubicBezTo>
                    <a:pt x="6304" y="2680"/>
                    <a:pt x="6311" y="2703"/>
                    <a:pt x="6320" y="2725"/>
                  </a:cubicBezTo>
                  <a:cubicBezTo>
                    <a:pt x="6328" y="2747"/>
                    <a:pt x="6336" y="2754"/>
                    <a:pt x="6348" y="2754"/>
                  </a:cubicBezTo>
                  <a:cubicBezTo>
                    <a:pt x="6355" y="2754"/>
                    <a:pt x="6364" y="2751"/>
                    <a:pt x="6376" y="2747"/>
                  </a:cubicBezTo>
                  <a:cubicBezTo>
                    <a:pt x="6392" y="2741"/>
                    <a:pt x="6439" y="2688"/>
                    <a:pt x="6483" y="2675"/>
                  </a:cubicBezTo>
                  <a:cubicBezTo>
                    <a:pt x="6539" y="2653"/>
                    <a:pt x="6583" y="2641"/>
                    <a:pt x="6574" y="2606"/>
                  </a:cubicBezTo>
                  <a:cubicBezTo>
                    <a:pt x="6578" y="2605"/>
                    <a:pt x="6580" y="2603"/>
                    <a:pt x="6582" y="2603"/>
                  </a:cubicBezTo>
                  <a:cubicBezTo>
                    <a:pt x="6588" y="2603"/>
                    <a:pt x="6590" y="2610"/>
                    <a:pt x="6599" y="2635"/>
                  </a:cubicBezTo>
                  <a:cubicBezTo>
                    <a:pt x="6597" y="2660"/>
                    <a:pt x="6603" y="2667"/>
                    <a:pt x="6611" y="2667"/>
                  </a:cubicBezTo>
                  <a:cubicBezTo>
                    <a:pt x="6615" y="2667"/>
                    <a:pt x="6620" y="2665"/>
                    <a:pt x="6624" y="2663"/>
                  </a:cubicBezTo>
                  <a:cubicBezTo>
                    <a:pt x="6640" y="2660"/>
                    <a:pt x="6627" y="2625"/>
                    <a:pt x="6618" y="2591"/>
                  </a:cubicBezTo>
                  <a:cubicBezTo>
                    <a:pt x="6611" y="2571"/>
                    <a:pt x="6613" y="2562"/>
                    <a:pt x="6623" y="2562"/>
                  </a:cubicBezTo>
                  <a:cubicBezTo>
                    <a:pt x="6631" y="2562"/>
                    <a:pt x="6644" y="2567"/>
                    <a:pt x="6662" y="2578"/>
                  </a:cubicBezTo>
                  <a:cubicBezTo>
                    <a:pt x="6673" y="2584"/>
                    <a:pt x="6686" y="2587"/>
                    <a:pt x="6699" y="2587"/>
                  </a:cubicBezTo>
                  <a:cubicBezTo>
                    <a:pt x="6731" y="2587"/>
                    <a:pt x="6764" y="2569"/>
                    <a:pt x="6778" y="2537"/>
                  </a:cubicBezTo>
                  <a:cubicBezTo>
                    <a:pt x="6783" y="2536"/>
                    <a:pt x="6788" y="2535"/>
                    <a:pt x="6793" y="2535"/>
                  </a:cubicBezTo>
                  <a:cubicBezTo>
                    <a:pt x="6802" y="2535"/>
                    <a:pt x="6810" y="2540"/>
                    <a:pt x="6818" y="2563"/>
                  </a:cubicBezTo>
                  <a:cubicBezTo>
                    <a:pt x="6832" y="2577"/>
                    <a:pt x="6850" y="2590"/>
                    <a:pt x="6864" y="2590"/>
                  </a:cubicBezTo>
                  <a:cubicBezTo>
                    <a:pt x="6879" y="2590"/>
                    <a:pt x="6890" y="2577"/>
                    <a:pt x="6894" y="2537"/>
                  </a:cubicBezTo>
                  <a:cubicBezTo>
                    <a:pt x="6897" y="2537"/>
                    <a:pt x="6899" y="2536"/>
                    <a:pt x="6901" y="2536"/>
                  </a:cubicBezTo>
                  <a:cubicBezTo>
                    <a:pt x="6907" y="2536"/>
                    <a:pt x="6909" y="2542"/>
                    <a:pt x="6919" y="2566"/>
                  </a:cubicBezTo>
                  <a:cubicBezTo>
                    <a:pt x="6932" y="2583"/>
                    <a:pt x="6942" y="2600"/>
                    <a:pt x="6947" y="2600"/>
                  </a:cubicBezTo>
                  <a:cubicBezTo>
                    <a:pt x="6951" y="2600"/>
                    <a:pt x="6951" y="2589"/>
                    <a:pt x="6947" y="2556"/>
                  </a:cubicBezTo>
                  <a:cubicBezTo>
                    <a:pt x="6957" y="2529"/>
                    <a:pt x="6983" y="2511"/>
                    <a:pt x="7011" y="2511"/>
                  </a:cubicBezTo>
                  <a:cubicBezTo>
                    <a:pt x="7024" y="2511"/>
                    <a:pt x="7038" y="2516"/>
                    <a:pt x="7050" y="2525"/>
                  </a:cubicBezTo>
                  <a:cubicBezTo>
                    <a:pt x="7066" y="2519"/>
                    <a:pt x="7078" y="2512"/>
                    <a:pt x="7069" y="2481"/>
                  </a:cubicBezTo>
                  <a:cubicBezTo>
                    <a:pt x="7064" y="2468"/>
                    <a:pt x="7060" y="2456"/>
                    <a:pt x="7057" y="2447"/>
                  </a:cubicBezTo>
                  <a:lnTo>
                    <a:pt x="7057" y="2447"/>
                  </a:lnTo>
                  <a:cubicBezTo>
                    <a:pt x="7075" y="2477"/>
                    <a:pt x="7084" y="2492"/>
                    <a:pt x="7088" y="2492"/>
                  </a:cubicBezTo>
                  <a:cubicBezTo>
                    <a:pt x="7092" y="2492"/>
                    <a:pt x="7090" y="2474"/>
                    <a:pt x="7085" y="2437"/>
                  </a:cubicBezTo>
                  <a:cubicBezTo>
                    <a:pt x="7080" y="2418"/>
                    <a:pt x="7081" y="2408"/>
                    <a:pt x="7085" y="2408"/>
                  </a:cubicBezTo>
                  <a:cubicBezTo>
                    <a:pt x="7089" y="2408"/>
                    <a:pt x="7095" y="2415"/>
                    <a:pt x="7100" y="2431"/>
                  </a:cubicBezTo>
                  <a:cubicBezTo>
                    <a:pt x="7121" y="2454"/>
                    <a:pt x="7135" y="2456"/>
                    <a:pt x="7140" y="2456"/>
                  </a:cubicBezTo>
                  <a:cubicBezTo>
                    <a:pt x="7141" y="2456"/>
                    <a:pt x="7141" y="2456"/>
                    <a:pt x="7141" y="2456"/>
                  </a:cubicBezTo>
                  <a:cubicBezTo>
                    <a:pt x="7188" y="2421"/>
                    <a:pt x="7238" y="2390"/>
                    <a:pt x="7292" y="2365"/>
                  </a:cubicBezTo>
                  <a:cubicBezTo>
                    <a:pt x="7408" y="2327"/>
                    <a:pt x="7451" y="2312"/>
                    <a:pt x="7439" y="2277"/>
                  </a:cubicBezTo>
                  <a:cubicBezTo>
                    <a:pt x="7441" y="2257"/>
                    <a:pt x="7441" y="2248"/>
                    <a:pt x="7446" y="2248"/>
                  </a:cubicBezTo>
                  <a:cubicBezTo>
                    <a:pt x="7449" y="2248"/>
                    <a:pt x="7455" y="2255"/>
                    <a:pt x="7467" y="2268"/>
                  </a:cubicBezTo>
                  <a:cubicBezTo>
                    <a:pt x="7485" y="2286"/>
                    <a:pt x="7496" y="2291"/>
                    <a:pt x="7506" y="2291"/>
                  </a:cubicBezTo>
                  <a:cubicBezTo>
                    <a:pt x="7512" y="2291"/>
                    <a:pt x="7518" y="2289"/>
                    <a:pt x="7523" y="2287"/>
                  </a:cubicBezTo>
                  <a:cubicBezTo>
                    <a:pt x="7529" y="2284"/>
                    <a:pt x="7534" y="2283"/>
                    <a:pt x="7539" y="2283"/>
                  </a:cubicBezTo>
                  <a:cubicBezTo>
                    <a:pt x="7548" y="2283"/>
                    <a:pt x="7556" y="2289"/>
                    <a:pt x="7564" y="2309"/>
                  </a:cubicBezTo>
                  <a:cubicBezTo>
                    <a:pt x="7567" y="2271"/>
                    <a:pt x="7567" y="2271"/>
                    <a:pt x="7583" y="2265"/>
                  </a:cubicBezTo>
                  <a:cubicBezTo>
                    <a:pt x="7589" y="2281"/>
                    <a:pt x="7595" y="2289"/>
                    <a:pt x="7599" y="2289"/>
                  </a:cubicBezTo>
                  <a:cubicBezTo>
                    <a:pt x="7605" y="2289"/>
                    <a:pt x="7610" y="2277"/>
                    <a:pt x="7611" y="2255"/>
                  </a:cubicBezTo>
                  <a:cubicBezTo>
                    <a:pt x="7606" y="2219"/>
                    <a:pt x="7604" y="2201"/>
                    <a:pt x="7606" y="2201"/>
                  </a:cubicBezTo>
                  <a:lnTo>
                    <a:pt x="7606" y="2201"/>
                  </a:lnTo>
                  <a:cubicBezTo>
                    <a:pt x="7608" y="2201"/>
                    <a:pt x="7614" y="2218"/>
                    <a:pt x="7627" y="2252"/>
                  </a:cubicBezTo>
                  <a:cubicBezTo>
                    <a:pt x="7635" y="2273"/>
                    <a:pt x="7661" y="2288"/>
                    <a:pt x="7671" y="2288"/>
                  </a:cubicBezTo>
                  <a:cubicBezTo>
                    <a:pt x="7676" y="2288"/>
                    <a:pt x="7676" y="2284"/>
                    <a:pt x="7668" y="2274"/>
                  </a:cubicBezTo>
                  <a:cubicBezTo>
                    <a:pt x="7655" y="2240"/>
                    <a:pt x="7683" y="2230"/>
                    <a:pt x="7686" y="2193"/>
                  </a:cubicBezTo>
                  <a:cubicBezTo>
                    <a:pt x="7692" y="2190"/>
                    <a:pt x="7697" y="2189"/>
                    <a:pt x="7702" y="2189"/>
                  </a:cubicBezTo>
                  <a:cubicBezTo>
                    <a:pt x="7711" y="2189"/>
                    <a:pt x="7719" y="2195"/>
                    <a:pt x="7727" y="2215"/>
                  </a:cubicBezTo>
                  <a:cubicBezTo>
                    <a:pt x="7733" y="2221"/>
                    <a:pt x="7739" y="2223"/>
                    <a:pt x="7747" y="2223"/>
                  </a:cubicBezTo>
                  <a:cubicBezTo>
                    <a:pt x="7777" y="2223"/>
                    <a:pt x="7816" y="2179"/>
                    <a:pt x="7818" y="2149"/>
                  </a:cubicBezTo>
                  <a:cubicBezTo>
                    <a:pt x="7811" y="2130"/>
                    <a:pt x="7813" y="2120"/>
                    <a:pt x="7818" y="2120"/>
                  </a:cubicBezTo>
                  <a:cubicBezTo>
                    <a:pt x="7822" y="2120"/>
                    <a:pt x="7828" y="2127"/>
                    <a:pt x="7834" y="2143"/>
                  </a:cubicBezTo>
                  <a:cubicBezTo>
                    <a:pt x="7841" y="2164"/>
                    <a:pt x="7849" y="2169"/>
                    <a:pt x="7857" y="2169"/>
                  </a:cubicBezTo>
                  <a:cubicBezTo>
                    <a:pt x="7863" y="2169"/>
                    <a:pt x="7868" y="2167"/>
                    <a:pt x="7874" y="2165"/>
                  </a:cubicBezTo>
                  <a:cubicBezTo>
                    <a:pt x="7875" y="2153"/>
                    <a:pt x="7877" y="2148"/>
                    <a:pt x="7880" y="2148"/>
                  </a:cubicBezTo>
                  <a:cubicBezTo>
                    <a:pt x="7885" y="2148"/>
                    <a:pt x="7893" y="2171"/>
                    <a:pt x="7900" y="2193"/>
                  </a:cubicBezTo>
                  <a:cubicBezTo>
                    <a:pt x="7900" y="2217"/>
                    <a:pt x="7904" y="2225"/>
                    <a:pt x="7915" y="2225"/>
                  </a:cubicBezTo>
                  <a:cubicBezTo>
                    <a:pt x="7921" y="2225"/>
                    <a:pt x="7931" y="2222"/>
                    <a:pt x="7943" y="2218"/>
                  </a:cubicBezTo>
                  <a:cubicBezTo>
                    <a:pt x="7943" y="2180"/>
                    <a:pt x="8003" y="2158"/>
                    <a:pt x="8047" y="2143"/>
                  </a:cubicBezTo>
                  <a:cubicBezTo>
                    <a:pt x="8119" y="2118"/>
                    <a:pt x="8122" y="2077"/>
                    <a:pt x="8125" y="2002"/>
                  </a:cubicBezTo>
                  <a:lnTo>
                    <a:pt x="8116" y="1929"/>
                  </a:lnTo>
                  <a:lnTo>
                    <a:pt x="8141" y="1995"/>
                  </a:lnTo>
                  <a:cubicBezTo>
                    <a:pt x="8156" y="2030"/>
                    <a:pt x="8172" y="2061"/>
                    <a:pt x="8191" y="2092"/>
                  </a:cubicBezTo>
                  <a:cubicBezTo>
                    <a:pt x="8207" y="2086"/>
                    <a:pt x="8194" y="2052"/>
                    <a:pt x="8182" y="2017"/>
                  </a:cubicBezTo>
                  <a:cubicBezTo>
                    <a:pt x="8174" y="1998"/>
                    <a:pt x="8177" y="1989"/>
                    <a:pt x="8189" y="1989"/>
                  </a:cubicBezTo>
                  <a:cubicBezTo>
                    <a:pt x="8197" y="1989"/>
                    <a:pt x="8209" y="1993"/>
                    <a:pt x="8225" y="2002"/>
                  </a:cubicBezTo>
                  <a:cubicBezTo>
                    <a:pt x="8242" y="2012"/>
                    <a:pt x="8254" y="2017"/>
                    <a:pt x="8263" y="2017"/>
                  </a:cubicBezTo>
                  <a:cubicBezTo>
                    <a:pt x="8276" y="2017"/>
                    <a:pt x="8282" y="2005"/>
                    <a:pt x="8282" y="1983"/>
                  </a:cubicBezTo>
                  <a:cubicBezTo>
                    <a:pt x="8288" y="1980"/>
                    <a:pt x="8294" y="1979"/>
                    <a:pt x="8300" y="1979"/>
                  </a:cubicBezTo>
                  <a:cubicBezTo>
                    <a:pt x="8311" y="1979"/>
                    <a:pt x="8323" y="1984"/>
                    <a:pt x="8338" y="2002"/>
                  </a:cubicBezTo>
                  <a:cubicBezTo>
                    <a:pt x="8354" y="1995"/>
                    <a:pt x="8354" y="1995"/>
                    <a:pt x="8341" y="1961"/>
                  </a:cubicBezTo>
                  <a:cubicBezTo>
                    <a:pt x="8334" y="1943"/>
                    <a:pt x="8336" y="1933"/>
                    <a:pt x="8344" y="1933"/>
                  </a:cubicBezTo>
                  <a:cubicBezTo>
                    <a:pt x="8350" y="1933"/>
                    <a:pt x="8359" y="1939"/>
                    <a:pt x="8370" y="1951"/>
                  </a:cubicBezTo>
                  <a:cubicBezTo>
                    <a:pt x="8390" y="1982"/>
                    <a:pt x="8410" y="1994"/>
                    <a:pt x="8425" y="1994"/>
                  </a:cubicBezTo>
                  <a:cubicBezTo>
                    <a:pt x="8440" y="1994"/>
                    <a:pt x="8448" y="1981"/>
                    <a:pt x="8442" y="1964"/>
                  </a:cubicBezTo>
                  <a:cubicBezTo>
                    <a:pt x="8429" y="1929"/>
                    <a:pt x="8445" y="1926"/>
                    <a:pt x="8457" y="1920"/>
                  </a:cubicBezTo>
                  <a:cubicBezTo>
                    <a:pt x="8473" y="1914"/>
                    <a:pt x="8486" y="1911"/>
                    <a:pt x="8489" y="1870"/>
                  </a:cubicBezTo>
                  <a:lnTo>
                    <a:pt x="8517" y="1861"/>
                  </a:lnTo>
                  <a:cubicBezTo>
                    <a:pt x="8518" y="1860"/>
                    <a:pt x="8519" y="1860"/>
                    <a:pt x="8520" y="1860"/>
                  </a:cubicBezTo>
                  <a:cubicBezTo>
                    <a:pt x="8532" y="1860"/>
                    <a:pt x="8529" y="1895"/>
                    <a:pt x="8517" y="1898"/>
                  </a:cubicBezTo>
                  <a:lnTo>
                    <a:pt x="8542" y="1929"/>
                  </a:lnTo>
                  <a:cubicBezTo>
                    <a:pt x="8573" y="1917"/>
                    <a:pt x="8586" y="1914"/>
                    <a:pt x="8589" y="1873"/>
                  </a:cubicBezTo>
                  <a:cubicBezTo>
                    <a:pt x="8583" y="1837"/>
                    <a:pt x="8579" y="1819"/>
                    <a:pt x="8582" y="1819"/>
                  </a:cubicBezTo>
                  <a:lnTo>
                    <a:pt x="8582" y="1819"/>
                  </a:lnTo>
                  <a:cubicBezTo>
                    <a:pt x="8584" y="1819"/>
                    <a:pt x="8591" y="1836"/>
                    <a:pt x="8605" y="1870"/>
                  </a:cubicBezTo>
                  <a:cubicBezTo>
                    <a:pt x="8613" y="1891"/>
                    <a:pt x="8627" y="1910"/>
                    <a:pt x="8636" y="1910"/>
                  </a:cubicBezTo>
                  <a:cubicBezTo>
                    <a:pt x="8641" y="1910"/>
                    <a:pt x="8644" y="1905"/>
                    <a:pt x="8645" y="1892"/>
                  </a:cubicBezTo>
                  <a:cubicBezTo>
                    <a:pt x="8640" y="1859"/>
                    <a:pt x="8642" y="1847"/>
                    <a:pt x="8648" y="1847"/>
                  </a:cubicBezTo>
                  <a:cubicBezTo>
                    <a:pt x="8655" y="1847"/>
                    <a:pt x="8667" y="1864"/>
                    <a:pt x="8674" y="1882"/>
                  </a:cubicBezTo>
                  <a:cubicBezTo>
                    <a:pt x="8679" y="1916"/>
                    <a:pt x="8683" y="1934"/>
                    <a:pt x="8688" y="1934"/>
                  </a:cubicBezTo>
                  <a:cubicBezTo>
                    <a:pt x="8693" y="1934"/>
                    <a:pt x="8701" y="1912"/>
                    <a:pt x="8717" y="1864"/>
                  </a:cubicBezTo>
                  <a:cubicBezTo>
                    <a:pt x="8746" y="1854"/>
                    <a:pt x="8793" y="1801"/>
                    <a:pt x="8833" y="1782"/>
                  </a:cubicBezTo>
                  <a:cubicBezTo>
                    <a:pt x="8868" y="1771"/>
                    <a:pt x="8892" y="1763"/>
                    <a:pt x="8911" y="1763"/>
                  </a:cubicBezTo>
                  <a:cubicBezTo>
                    <a:pt x="8926" y="1763"/>
                    <a:pt x="8937" y="1767"/>
                    <a:pt x="8949" y="1779"/>
                  </a:cubicBezTo>
                  <a:cubicBezTo>
                    <a:pt x="8952" y="1785"/>
                    <a:pt x="8954" y="1791"/>
                    <a:pt x="8956" y="1796"/>
                  </a:cubicBezTo>
                  <a:lnTo>
                    <a:pt x="8956" y="1796"/>
                  </a:lnTo>
                  <a:cubicBezTo>
                    <a:pt x="8939" y="1744"/>
                    <a:pt x="8954" y="1740"/>
                    <a:pt x="8993" y="1726"/>
                  </a:cubicBezTo>
                  <a:cubicBezTo>
                    <a:pt x="9001" y="1728"/>
                    <a:pt x="9009" y="1729"/>
                    <a:pt x="9015" y="1729"/>
                  </a:cubicBezTo>
                  <a:cubicBezTo>
                    <a:pt x="9054" y="1729"/>
                    <a:pt x="9066" y="1692"/>
                    <a:pt x="9068" y="1660"/>
                  </a:cubicBezTo>
                  <a:lnTo>
                    <a:pt x="9068" y="1660"/>
                  </a:lnTo>
                  <a:lnTo>
                    <a:pt x="9040" y="1669"/>
                  </a:lnTo>
                  <a:cubicBezTo>
                    <a:pt x="9021" y="1625"/>
                    <a:pt x="9022" y="1608"/>
                    <a:pt x="9037" y="1608"/>
                  </a:cubicBezTo>
                  <a:cubicBezTo>
                    <a:pt x="9044" y="1608"/>
                    <a:pt x="9055" y="1612"/>
                    <a:pt x="9068" y="1619"/>
                  </a:cubicBezTo>
                  <a:cubicBezTo>
                    <a:pt x="9069" y="1619"/>
                    <a:pt x="9070" y="1619"/>
                    <a:pt x="9071" y="1619"/>
                  </a:cubicBezTo>
                  <a:cubicBezTo>
                    <a:pt x="9085" y="1619"/>
                    <a:pt x="9097" y="1649"/>
                    <a:pt x="9109" y="1682"/>
                  </a:cubicBezTo>
                  <a:cubicBezTo>
                    <a:pt x="9121" y="1713"/>
                    <a:pt x="9145" y="1739"/>
                    <a:pt x="9161" y="1739"/>
                  </a:cubicBezTo>
                  <a:cubicBezTo>
                    <a:pt x="9163" y="1739"/>
                    <a:pt x="9164" y="1739"/>
                    <a:pt x="9166" y="1738"/>
                  </a:cubicBezTo>
                  <a:cubicBezTo>
                    <a:pt x="9178" y="1732"/>
                    <a:pt x="9194" y="1729"/>
                    <a:pt x="9166" y="1701"/>
                  </a:cubicBezTo>
                  <a:cubicBezTo>
                    <a:pt x="9153" y="1666"/>
                    <a:pt x="9153" y="1666"/>
                    <a:pt x="9169" y="1660"/>
                  </a:cubicBezTo>
                  <a:cubicBezTo>
                    <a:pt x="9181" y="1657"/>
                    <a:pt x="9197" y="1651"/>
                    <a:pt x="9197" y="1613"/>
                  </a:cubicBezTo>
                  <a:cubicBezTo>
                    <a:pt x="9184" y="1578"/>
                    <a:pt x="9200" y="1572"/>
                    <a:pt x="9216" y="1566"/>
                  </a:cubicBezTo>
                  <a:cubicBezTo>
                    <a:pt x="9225" y="1580"/>
                    <a:pt x="9240" y="1587"/>
                    <a:pt x="9256" y="1587"/>
                  </a:cubicBezTo>
                  <a:cubicBezTo>
                    <a:pt x="9261" y="1587"/>
                    <a:pt x="9266" y="1586"/>
                    <a:pt x="9271" y="1585"/>
                  </a:cubicBezTo>
                  <a:lnTo>
                    <a:pt x="9271" y="1585"/>
                  </a:lnTo>
                  <a:cubicBezTo>
                    <a:pt x="9275" y="1594"/>
                    <a:pt x="9280" y="1607"/>
                    <a:pt x="9285" y="1619"/>
                  </a:cubicBezTo>
                  <a:cubicBezTo>
                    <a:pt x="9294" y="1641"/>
                    <a:pt x="9307" y="1663"/>
                    <a:pt x="9325" y="1679"/>
                  </a:cubicBezTo>
                  <a:cubicBezTo>
                    <a:pt x="9338" y="1676"/>
                    <a:pt x="9325" y="1641"/>
                    <a:pt x="9325" y="1641"/>
                  </a:cubicBezTo>
                  <a:cubicBezTo>
                    <a:pt x="9313" y="1610"/>
                    <a:pt x="9661" y="1475"/>
                    <a:pt x="9701" y="1459"/>
                  </a:cubicBezTo>
                  <a:cubicBezTo>
                    <a:pt x="9716" y="1467"/>
                    <a:pt x="9730" y="1470"/>
                    <a:pt x="9742" y="1470"/>
                  </a:cubicBezTo>
                  <a:cubicBezTo>
                    <a:pt x="9766" y="1470"/>
                    <a:pt x="9780" y="1456"/>
                    <a:pt x="9761" y="1437"/>
                  </a:cubicBezTo>
                  <a:cubicBezTo>
                    <a:pt x="9748" y="1406"/>
                    <a:pt x="9817" y="1378"/>
                    <a:pt x="9905" y="1343"/>
                  </a:cubicBezTo>
                  <a:cubicBezTo>
                    <a:pt x="10005" y="1306"/>
                    <a:pt x="10078" y="1278"/>
                    <a:pt x="10065" y="1246"/>
                  </a:cubicBezTo>
                  <a:lnTo>
                    <a:pt x="10109" y="1228"/>
                  </a:lnTo>
                  <a:cubicBezTo>
                    <a:pt x="10137" y="1218"/>
                    <a:pt x="10153" y="1174"/>
                    <a:pt x="10165" y="1168"/>
                  </a:cubicBezTo>
                  <a:cubicBezTo>
                    <a:pt x="10167" y="1146"/>
                    <a:pt x="10171" y="1135"/>
                    <a:pt x="10175" y="1135"/>
                  </a:cubicBezTo>
                  <a:cubicBezTo>
                    <a:pt x="10178" y="1135"/>
                    <a:pt x="10181" y="1144"/>
                    <a:pt x="10181" y="1162"/>
                  </a:cubicBezTo>
                  <a:cubicBezTo>
                    <a:pt x="10192" y="1193"/>
                    <a:pt x="10206" y="1222"/>
                    <a:pt x="10218" y="1222"/>
                  </a:cubicBezTo>
                  <a:cubicBezTo>
                    <a:pt x="10219" y="1222"/>
                    <a:pt x="10221" y="1222"/>
                    <a:pt x="10222" y="1221"/>
                  </a:cubicBezTo>
                  <a:cubicBezTo>
                    <a:pt x="10250" y="1212"/>
                    <a:pt x="10237" y="1177"/>
                    <a:pt x="10225" y="1146"/>
                  </a:cubicBezTo>
                  <a:cubicBezTo>
                    <a:pt x="10209" y="1112"/>
                    <a:pt x="10225" y="1105"/>
                    <a:pt x="10225" y="1105"/>
                  </a:cubicBezTo>
                  <a:cubicBezTo>
                    <a:pt x="10229" y="1103"/>
                    <a:pt x="10233" y="1102"/>
                    <a:pt x="10235" y="1102"/>
                  </a:cubicBezTo>
                  <a:cubicBezTo>
                    <a:pt x="10242" y="1102"/>
                    <a:pt x="10244" y="1109"/>
                    <a:pt x="10253" y="1133"/>
                  </a:cubicBezTo>
                  <a:cubicBezTo>
                    <a:pt x="10266" y="1168"/>
                    <a:pt x="10278" y="1199"/>
                    <a:pt x="10278" y="1199"/>
                  </a:cubicBezTo>
                  <a:lnTo>
                    <a:pt x="10294" y="1193"/>
                  </a:lnTo>
                  <a:cubicBezTo>
                    <a:pt x="10281" y="1162"/>
                    <a:pt x="10294" y="1155"/>
                    <a:pt x="10294" y="1155"/>
                  </a:cubicBezTo>
                  <a:cubicBezTo>
                    <a:pt x="10297" y="1154"/>
                    <a:pt x="10300" y="1153"/>
                    <a:pt x="10303" y="1153"/>
                  </a:cubicBezTo>
                  <a:cubicBezTo>
                    <a:pt x="10311" y="1153"/>
                    <a:pt x="10316" y="1165"/>
                    <a:pt x="10338" y="1215"/>
                  </a:cubicBezTo>
                  <a:cubicBezTo>
                    <a:pt x="10350" y="1246"/>
                    <a:pt x="10359" y="1262"/>
                    <a:pt x="10365" y="1262"/>
                  </a:cubicBezTo>
                  <a:cubicBezTo>
                    <a:pt x="10371" y="1262"/>
                    <a:pt x="10372" y="1243"/>
                    <a:pt x="10366" y="1206"/>
                  </a:cubicBezTo>
                  <a:lnTo>
                    <a:pt x="10382" y="1159"/>
                  </a:lnTo>
                  <a:cubicBezTo>
                    <a:pt x="10392" y="1175"/>
                    <a:pt x="10400" y="1182"/>
                    <a:pt x="10406" y="1182"/>
                  </a:cubicBezTo>
                  <a:cubicBezTo>
                    <a:pt x="10422" y="1182"/>
                    <a:pt x="10423" y="1133"/>
                    <a:pt x="10425" y="1105"/>
                  </a:cubicBezTo>
                  <a:cubicBezTo>
                    <a:pt x="10444" y="1132"/>
                    <a:pt x="10456" y="1146"/>
                    <a:pt x="10464" y="1146"/>
                  </a:cubicBezTo>
                  <a:cubicBezTo>
                    <a:pt x="10472" y="1146"/>
                    <a:pt x="10473" y="1126"/>
                    <a:pt x="10466" y="1086"/>
                  </a:cubicBezTo>
                  <a:cubicBezTo>
                    <a:pt x="10459" y="1069"/>
                    <a:pt x="10461" y="1059"/>
                    <a:pt x="10468" y="1059"/>
                  </a:cubicBezTo>
                  <a:cubicBezTo>
                    <a:pt x="10474" y="1059"/>
                    <a:pt x="10483" y="1065"/>
                    <a:pt x="10494" y="1077"/>
                  </a:cubicBezTo>
                  <a:cubicBezTo>
                    <a:pt x="10510" y="1091"/>
                    <a:pt x="10521" y="1096"/>
                    <a:pt x="10533" y="1096"/>
                  </a:cubicBezTo>
                  <a:cubicBezTo>
                    <a:pt x="10543" y="1096"/>
                    <a:pt x="10553" y="1092"/>
                    <a:pt x="10566" y="1086"/>
                  </a:cubicBezTo>
                  <a:cubicBezTo>
                    <a:pt x="10566" y="1049"/>
                    <a:pt x="10667" y="1008"/>
                    <a:pt x="10783" y="964"/>
                  </a:cubicBezTo>
                  <a:cubicBezTo>
                    <a:pt x="10911" y="911"/>
                    <a:pt x="10999" y="877"/>
                    <a:pt x="10983" y="845"/>
                  </a:cubicBezTo>
                  <a:cubicBezTo>
                    <a:pt x="10988" y="843"/>
                    <a:pt x="10992" y="842"/>
                    <a:pt x="10995" y="842"/>
                  </a:cubicBezTo>
                  <a:cubicBezTo>
                    <a:pt x="11002" y="842"/>
                    <a:pt x="11008" y="847"/>
                    <a:pt x="11027" y="864"/>
                  </a:cubicBezTo>
                  <a:cubicBezTo>
                    <a:pt x="11032" y="877"/>
                    <a:pt x="11037" y="884"/>
                    <a:pt x="11041" y="884"/>
                  </a:cubicBezTo>
                  <a:cubicBezTo>
                    <a:pt x="11047" y="884"/>
                    <a:pt x="11049" y="865"/>
                    <a:pt x="11040" y="820"/>
                  </a:cubicBezTo>
                  <a:cubicBezTo>
                    <a:pt x="11040" y="798"/>
                    <a:pt x="11035" y="777"/>
                    <a:pt x="11037" y="777"/>
                  </a:cubicBezTo>
                  <a:lnTo>
                    <a:pt x="11037" y="777"/>
                  </a:lnTo>
                  <a:cubicBezTo>
                    <a:pt x="11039" y="777"/>
                    <a:pt x="11044" y="787"/>
                    <a:pt x="11055" y="814"/>
                  </a:cubicBezTo>
                  <a:cubicBezTo>
                    <a:pt x="11061" y="829"/>
                    <a:pt x="11070" y="835"/>
                    <a:pt x="11083" y="835"/>
                  </a:cubicBezTo>
                  <a:cubicBezTo>
                    <a:pt x="11099" y="835"/>
                    <a:pt x="11123" y="826"/>
                    <a:pt x="11156" y="814"/>
                  </a:cubicBezTo>
                  <a:cubicBezTo>
                    <a:pt x="11196" y="795"/>
                    <a:pt x="11256" y="773"/>
                    <a:pt x="11240" y="739"/>
                  </a:cubicBezTo>
                  <a:cubicBezTo>
                    <a:pt x="11248" y="716"/>
                    <a:pt x="11252" y="705"/>
                    <a:pt x="11254" y="705"/>
                  </a:cubicBezTo>
                  <a:cubicBezTo>
                    <a:pt x="11256" y="705"/>
                    <a:pt x="11256" y="714"/>
                    <a:pt x="11256" y="732"/>
                  </a:cubicBezTo>
                  <a:cubicBezTo>
                    <a:pt x="11262" y="768"/>
                    <a:pt x="11286" y="787"/>
                    <a:pt x="11310" y="787"/>
                  </a:cubicBezTo>
                  <a:cubicBezTo>
                    <a:pt x="11335" y="787"/>
                    <a:pt x="11361" y="767"/>
                    <a:pt x="11369" y="726"/>
                  </a:cubicBezTo>
                  <a:cubicBezTo>
                    <a:pt x="11375" y="724"/>
                    <a:pt x="11380" y="721"/>
                    <a:pt x="11386" y="721"/>
                  </a:cubicBezTo>
                  <a:cubicBezTo>
                    <a:pt x="11395" y="721"/>
                    <a:pt x="11403" y="727"/>
                    <a:pt x="11413" y="748"/>
                  </a:cubicBezTo>
                  <a:cubicBezTo>
                    <a:pt x="11425" y="742"/>
                    <a:pt x="11441" y="736"/>
                    <a:pt x="11469" y="685"/>
                  </a:cubicBezTo>
                  <a:lnTo>
                    <a:pt x="11569" y="645"/>
                  </a:lnTo>
                  <a:cubicBezTo>
                    <a:pt x="11597" y="632"/>
                    <a:pt x="11613" y="588"/>
                    <a:pt x="11613" y="588"/>
                  </a:cubicBezTo>
                  <a:cubicBezTo>
                    <a:pt x="11617" y="586"/>
                    <a:pt x="11622" y="584"/>
                    <a:pt x="11626" y="582"/>
                  </a:cubicBezTo>
                  <a:lnTo>
                    <a:pt x="11626" y="582"/>
                  </a:lnTo>
                  <a:cubicBezTo>
                    <a:pt x="11631" y="592"/>
                    <a:pt x="11640" y="597"/>
                    <a:pt x="11654" y="597"/>
                  </a:cubicBezTo>
                  <a:cubicBezTo>
                    <a:pt x="11686" y="597"/>
                    <a:pt x="11740" y="573"/>
                    <a:pt x="11811" y="544"/>
                  </a:cubicBezTo>
                  <a:cubicBezTo>
                    <a:pt x="11887" y="511"/>
                    <a:pt x="11955" y="483"/>
                    <a:pt x="11995" y="483"/>
                  </a:cubicBezTo>
                  <a:cubicBezTo>
                    <a:pt x="12007" y="483"/>
                    <a:pt x="12017" y="485"/>
                    <a:pt x="12024" y="491"/>
                  </a:cubicBezTo>
                  <a:cubicBezTo>
                    <a:pt x="12024" y="491"/>
                    <a:pt x="12039" y="488"/>
                    <a:pt x="12039" y="447"/>
                  </a:cubicBezTo>
                  <a:cubicBezTo>
                    <a:pt x="12029" y="401"/>
                    <a:pt x="12032" y="381"/>
                    <a:pt x="12043" y="381"/>
                  </a:cubicBezTo>
                  <a:cubicBezTo>
                    <a:pt x="12049" y="381"/>
                    <a:pt x="12058" y="387"/>
                    <a:pt x="12067" y="397"/>
                  </a:cubicBezTo>
                  <a:cubicBezTo>
                    <a:pt x="12085" y="420"/>
                    <a:pt x="12103" y="431"/>
                    <a:pt x="12119" y="431"/>
                  </a:cubicBezTo>
                  <a:cubicBezTo>
                    <a:pt x="12144" y="431"/>
                    <a:pt x="12162" y="405"/>
                    <a:pt x="12152" y="363"/>
                  </a:cubicBezTo>
                  <a:lnTo>
                    <a:pt x="12152" y="363"/>
                  </a:lnTo>
                  <a:lnTo>
                    <a:pt x="12168" y="394"/>
                  </a:lnTo>
                  <a:cubicBezTo>
                    <a:pt x="12180" y="412"/>
                    <a:pt x="12192" y="420"/>
                    <a:pt x="12201" y="420"/>
                  </a:cubicBezTo>
                  <a:cubicBezTo>
                    <a:pt x="12222" y="420"/>
                    <a:pt x="12233" y="381"/>
                    <a:pt x="12224" y="331"/>
                  </a:cubicBezTo>
                  <a:lnTo>
                    <a:pt x="12224" y="331"/>
                  </a:lnTo>
                  <a:cubicBezTo>
                    <a:pt x="12242" y="349"/>
                    <a:pt x="12260" y="366"/>
                    <a:pt x="12271" y="366"/>
                  </a:cubicBezTo>
                  <a:cubicBezTo>
                    <a:pt x="12277" y="366"/>
                    <a:pt x="12281" y="361"/>
                    <a:pt x="12281" y="347"/>
                  </a:cubicBezTo>
                  <a:cubicBezTo>
                    <a:pt x="12284" y="345"/>
                    <a:pt x="12286" y="344"/>
                    <a:pt x="12288" y="344"/>
                  </a:cubicBezTo>
                  <a:cubicBezTo>
                    <a:pt x="12295" y="344"/>
                    <a:pt x="12301" y="356"/>
                    <a:pt x="12324" y="406"/>
                  </a:cubicBezTo>
                  <a:cubicBezTo>
                    <a:pt x="12336" y="435"/>
                    <a:pt x="12350" y="467"/>
                    <a:pt x="12362" y="467"/>
                  </a:cubicBezTo>
                  <a:cubicBezTo>
                    <a:pt x="12363" y="467"/>
                    <a:pt x="12364" y="467"/>
                    <a:pt x="12365" y="466"/>
                  </a:cubicBezTo>
                  <a:cubicBezTo>
                    <a:pt x="12381" y="460"/>
                    <a:pt x="12365" y="425"/>
                    <a:pt x="12353" y="394"/>
                  </a:cubicBezTo>
                  <a:lnTo>
                    <a:pt x="12381" y="381"/>
                  </a:lnTo>
                  <a:cubicBezTo>
                    <a:pt x="12381" y="381"/>
                    <a:pt x="12393" y="375"/>
                    <a:pt x="12381" y="344"/>
                  </a:cubicBezTo>
                  <a:cubicBezTo>
                    <a:pt x="12365" y="309"/>
                    <a:pt x="12381" y="303"/>
                    <a:pt x="12393" y="297"/>
                  </a:cubicBezTo>
                  <a:cubicBezTo>
                    <a:pt x="12398" y="307"/>
                    <a:pt x="12401" y="311"/>
                    <a:pt x="12403" y="311"/>
                  </a:cubicBezTo>
                  <a:cubicBezTo>
                    <a:pt x="12407" y="311"/>
                    <a:pt x="12401" y="286"/>
                    <a:pt x="12381" y="265"/>
                  </a:cubicBezTo>
                  <a:cubicBezTo>
                    <a:pt x="12365" y="234"/>
                    <a:pt x="12350" y="200"/>
                    <a:pt x="12365" y="193"/>
                  </a:cubicBezTo>
                  <a:lnTo>
                    <a:pt x="12337" y="128"/>
                  </a:lnTo>
                  <a:cubicBezTo>
                    <a:pt x="12306" y="62"/>
                    <a:pt x="12293" y="30"/>
                    <a:pt x="12249" y="8"/>
                  </a:cubicBezTo>
                  <a:cubicBezTo>
                    <a:pt x="12222" y="5"/>
                    <a:pt x="12197" y="1"/>
                    <a:pt x="12178" y="1"/>
                  </a:cubicBezTo>
                  <a:close/>
                  <a:moveTo>
                    <a:pt x="375" y="4819"/>
                  </a:moveTo>
                  <a:lnTo>
                    <a:pt x="360" y="4822"/>
                  </a:lnTo>
                  <a:cubicBezTo>
                    <a:pt x="356" y="4847"/>
                    <a:pt x="356" y="4872"/>
                    <a:pt x="363" y="4894"/>
                  </a:cubicBezTo>
                  <a:lnTo>
                    <a:pt x="378" y="4891"/>
                  </a:lnTo>
                  <a:cubicBezTo>
                    <a:pt x="391" y="4888"/>
                    <a:pt x="385" y="4853"/>
                    <a:pt x="375" y="48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4" name="Google Shape;9144;p36"/>
            <p:cNvSpPr/>
            <p:nvPr/>
          </p:nvSpPr>
          <p:spPr>
            <a:xfrm>
              <a:off x="5195175" y="1913250"/>
              <a:ext cx="137250" cy="280550"/>
            </a:xfrm>
            <a:custGeom>
              <a:avLst/>
              <a:gdLst/>
              <a:ahLst/>
              <a:cxnLst/>
              <a:rect l="l" t="t" r="r" b="b"/>
              <a:pathLst>
                <a:path w="5490" h="11222" extrusionOk="0">
                  <a:moveTo>
                    <a:pt x="818" y="253"/>
                  </a:moveTo>
                  <a:cubicBezTo>
                    <a:pt x="833" y="253"/>
                    <a:pt x="837" y="263"/>
                    <a:pt x="841" y="271"/>
                  </a:cubicBezTo>
                  <a:cubicBezTo>
                    <a:pt x="844" y="283"/>
                    <a:pt x="844" y="283"/>
                    <a:pt x="797" y="302"/>
                  </a:cubicBezTo>
                  <a:cubicBezTo>
                    <a:pt x="797" y="302"/>
                    <a:pt x="781" y="305"/>
                    <a:pt x="765" y="305"/>
                  </a:cubicBezTo>
                  <a:cubicBezTo>
                    <a:pt x="753" y="305"/>
                    <a:pt x="740" y="303"/>
                    <a:pt x="737" y="296"/>
                  </a:cubicBezTo>
                  <a:lnTo>
                    <a:pt x="781" y="264"/>
                  </a:lnTo>
                  <a:cubicBezTo>
                    <a:pt x="798" y="256"/>
                    <a:pt x="810" y="253"/>
                    <a:pt x="818" y="253"/>
                  </a:cubicBezTo>
                  <a:close/>
                  <a:moveTo>
                    <a:pt x="1145" y="343"/>
                  </a:moveTo>
                  <a:lnTo>
                    <a:pt x="1101" y="374"/>
                  </a:lnTo>
                  <a:lnTo>
                    <a:pt x="1107" y="390"/>
                  </a:lnTo>
                  <a:cubicBezTo>
                    <a:pt x="1154" y="368"/>
                    <a:pt x="1154" y="368"/>
                    <a:pt x="1151" y="355"/>
                  </a:cubicBezTo>
                  <a:lnTo>
                    <a:pt x="1145" y="343"/>
                  </a:lnTo>
                  <a:close/>
                  <a:moveTo>
                    <a:pt x="880" y="398"/>
                  </a:moveTo>
                  <a:cubicBezTo>
                    <a:pt x="888" y="398"/>
                    <a:pt x="890" y="404"/>
                    <a:pt x="894" y="415"/>
                  </a:cubicBezTo>
                  <a:cubicBezTo>
                    <a:pt x="900" y="427"/>
                    <a:pt x="903" y="443"/>
                    <a:pt x="856" y="462"/>
                  </a:cubicBezTo>
                  <a:lnTo>
                    <a:pt x="850" y="449"/>
                  </a:lnTo>
                  <a:cubicBezTo>
                    <a:pt x="869" y="441"/>
                    <a:pt x="873" y="437"/>
                    <a:pt x="869" y="437"/>
                  </a:cubicBezTo>
                  <a:cubicBezTo>
                    <a:pt x="862" y="437"/>
                    <a:pt x="831" y="448"/>
                    <a:pt x="803" y="468"/>
                  </a:cubicBezTo>
                  <a:lnTo>
                    <a:pt x="706" y="509"/>
                  </a:lnTo>
                  <a:cubicBezTo>
                    <a:pt x="700" y="496"/>
                    <a:pt x="743" y="462"/>
                    <a:pt x="794" y="443"/>
                  </a:cubicBezTo>
                  <a:cubicBezTo>
                    <a:pt x="848" y="411"/>
                    <a:pt x="869" y="398"/>
                    <a:pt x="880" y="398"/>
                  </a:cubicBezTo>
                  <a:close/>
                  <a:moveTo>
                    <a:pt x="101" y="531"/>
                  </a:moveTo>
                  <a:cubicBezTo>
                    <a:pt x="67" y="534"/>
                    <a:pt x="32" y="543"/>
                    <a:pt x="1" y="556"/>
                  </a:cubicBezTo>
                  <a:lnTo>
                    <a:pt x="4" y="568"/>
                  </a:lnTo>
                  <a:cubicBezTo>
                    <a:pt x="5" y="572"/>
                    <a:pt x="9" y="574"/>
                    <a:pt x="15" y="574"/>
                  </a:cubicBezTo>
                  <a:cubicBezTo>
                    <a:pt x="33" y="574"/>
                    <a:pt x="69" y="557"/>
                    <a:pt x="107" y="543"/>
                  </a:cubicBezTo>
                  <a:lnTo>
                    <a:pt x="101" y="531"/>
                  </a:lnTo>
                  <a:close/>
                  <a:moveTo>
                    <a:pt x="992" y="1230"/>
                  </a:moveTo>
                  <a:cubicBezTo>
                    <a:pt x="1016" y="1230"/>
                    <a:pt x="1035" y="1235"/>
                    <a:pt x="1038" y="1242"/>
                  </a:cubicBezTo>
                  <a:cubicBezTo>
                    <a:pt x="1041" y="1253"/>
                    <a:pt x="1005" y="1271"/>
                    <a:pt x="956" y="1271"/>
                  </a:cubicBezTo>
                  <a:cubicBezTo>
                    <a:pt x="949" y="1271"/>
                    <a:pt x="942" y="1271"/>
                    <a:pt x="935" y="1270"/>
                  </a:cubicBezTo>
                  <a:lnTo>
                    <a:pt x="925" y="1242"/>
                  </a:lnTo>
                  <a:cubicBezTo>
                    <a:pt x="948" y="1234"/>
                    <a:pt x="972" y="1230"/>
                    <a:pt x="992" y="1230"/>
                  </a:cubicBezTo>
                  <a:close/>
                  <a:moveTo>
                    <a:pt x="968" y="1326"/>
                  </a:moveTo>
                  <a:cubicBezTo>
                    <a:pt x="953" y="1326"/>
                    <a:pt x="929" y="1332"/>
                    <a:pt x="906" y="1342"/>
                  </a:cubicBezTo>
                  <a:cubicBezTo>
                    <a:pt x="859" y="1361"/>
                    <a:pt x="866" y="1374"/>
                    <a:pt x="875" y="1402"/>
                  </a:cubicBezTo>
                  <a:cubicBezTo>
                    <a:pt x="877" y="1408"/>
                    <a:pt x="891" y="1410"/>
                    <a:pt x="904" y="1410"/>
                  </a:cubicBezTo>
                  <a:cubicBezTo>
                    <a:pt x="918" y="1410"/>
                    <a:pt x="932" y="1408"/>
                    <a:pt x="932" y="1408"/>
                  </a:cubicBezTo>
                  <a:cubicBezTo>
                    <a:pt x="982" y="1386"/>
                    <a:pt x="975" y="1374"/>
                    <a:pt x="972" y="1361"/>
                  </a:cubicBezTo>
                  <a:cubicBezTo>
                    <a:pt x="993" y="1335"/>
                    <a:pt x="986" y="1326"/>
                    <a:pt x="968" y="1326"/>
                  </a:cubicBezTo>
                  <a:close/>
                  <a:moveTo>
                    <a:pt x="1497" y="1762"/>
                  </a:moveTo>
                  <a:cubicBezTo>
                    <a:pt x="1511" y="1762"/>
                    <a:pt x="1514" y="1770"/>
                    <a:pt x="1518" y="1778"/>
                  </a:cubicBezTo>
                  <a:lnTo>
                    <a:pt x="1471" y="1797"/>
                  </a:lnTo>
                  <a:lnTo>
                    <a:pt x="1417" y="1803"/>
                  </a:lnTo>
                  <a:lnTo>
                    <a:pt x="1417" y="1803"/>
                  </a:lnTo>
                  <a:lnTo>
                    <a:pt x="1458" y="1772"/>
                  </a:lnTo>
                  <a:cubicBezTo>
                    <a:pt x="1476" y="1765"/>
                    <a:pt x="1489" y="1762"/>
                    <a:pt x="1497" y="1762"/>
                  </a:cubicBezTo>
                  <a:close/>
                  <a:moveTo>
                    <a:pt x="1463" y="1872"/>
                  </a:moveTo>
                  <a:cubicBezTo>
                    <a:pt x="1473" y="1872"/>
                    <a:pt x="1449" y="1882"/>
                    <a:pt x="1398" y="1903"/>
                  </a:cubicBezTo>
                  <a:cubicBezTo>
                    <a:pt x="1348" y="1928"/>
                    <a:pt x="1295" y="1938"/>
                    <a:pt x="1242" y="1938"/>
                  </a:cubicBezTo>
                  <a:lnTo>
                    <a:pt x="1232" y="1909"/>
                  </a:lnTo>
                  <a:lnTo>
                    <a:pt x="1339" y="1897"/>
                  </a:lnTo>
                  <a:cubicBezTo>
                    <a:pt x="1414" y="1880"/>
                    <a:pt x="1453" y="1872"/>
                    <a:pt x="1463" y="1872"/>
                  </a:cubicBezTo>
                  <a:close/>
                  <a:moveTo>
                    <a:pt x="1696" y="2101"/>
                  </a:moveTo>
                  <a:cubicBezTo>
                    <a:pt x="1753" y="2110"/>
                    <a:pt x="1753" y="2110"/>
                    <a:pt x="1652" y="2135"/>
                  </a:cubicBezTo>
                  <a:lnTo>
                    <a:pt x="1546" y="2148"/>
                  </a:lnTo>
                  <a:cubicBezTo>
                    <a:pt x="1539" y="2135"/>
                    <a:pt x="1593" y="2129"/>
                    <a:pt x="1696" y="2101"/>
                  </a:cubicBezTo>
                  <a:close/>
                  <a:moveTo>
                    <a:pt x="1543" y="2286"/>
                  </a:moveTo>
                  <a:lnTo>
                    <a:pt x="1546" y="2301"/>
                  </a:lnTo>
                  <a:cubicBezTo>
                    <a:pt x="1509" y="2316"/>
                    <a:pt x="1471" y="2330"/>
                    <a:pt x="1454" y="2330"/>
                  </a:cubicBezTo>
                  <a:cubicBezTo>
                    <a:pt x="1449" y="2330"/>
                    <a:pt x="1446" y="2329"/>
                    <a:pt x="1445" y="2326"/>
                  </a:cubicBezTo>
                  <a:lnTo>
                    <a:pt x="1439" y="2314"/>
                  </a:lnTo>
                  <a:cubicBezTo>
                    <a:pt x="1474" y="2301"/>
                    <a:pt x="1508" y="2292"/>
                    <a:pt x="1543" y="2286"/>
                  </a:cubicBezTo>
                  <a:close/>
                  <a:moveTo>
                    <a:pt x="1994" y="2301"/>
                  </a:moveTo>
                  <a:lnTo>
                    <a:pt x="1944" y="2320"/>
                  </a:lnTo>
                  <a:lnTo>
                    <a:pt x="1897" y="2339"/>
                  </a:lnTo>
                  <a:lnTo>
                    <a:pt x="1897" y="2339"/>
                  </a:lnTo>
                  <a:lnTo>
                    <a:pt x="1994" y="2301"/>
                  </a:lnTo>
                  <a:close/>
                  <a:moveTo>
                    <a:pt x="1458" y="2610"/>
                  </a:moveTo>
                  <a:cubicBezTo>
                    <a:pt x="1474" y="2610"/>
                    <a:pt x="1498" y="2616"/>
                    <a:pt x="1502" y="2624"/>
                  </a:cubicBezTo>
                  <a:lnTo>
                    <a:pt x="1452" y="2643"/>
                  </a:lnTo>
                  <a:cubicBezTo>
                    <a:pt x="1449" y="2630"/>
                    <a:pt x="1395" y="2637"/>
                    <a:pt x="1442" y="2618"/>
                  </a:cubicBezTo>
                  <a:cubicBezTo>
                    <a:pt x="1441" y="2612"/>
                    <a:pt x="1448" y="2610"/>
                    <a:pt x="1458" y="2610"/>
                  </a:cubicBezTo>
                  <a:close/>
                  <a:moveTo>
                    <a:pt x="1815" y="2594"/>
                  </a:moveTo>
                  <a:cubicBezTo>
                    <a:pt x="1820" y="2594"/>
                    <a:pt x="1824" y="2595"/>
                    <a:pt x="1825" y="2599"/>
                  </a:cubicBezTo>
                  <a:cubicBezTo>
                    <a:pt x="1829" y="2598"/>
                    <a:pt x="1833" y="2598"/>
                    <a:pt x="1837" y="2598"/>
                  </a:cubicBezTo>
                  <a:cubicBezTo>
                    <a:pt x="1870" y="2598"/>
                    <a:pt x="1828" y="2626"/>
                    <a:pt x="1734" y="2649"/>
                  </a:cubicBezTo>
                  <a:lnTo>
                    <a:pt x="1724" y="2624"/>
                  </a:lnTo>
                  <a:cubicBezTo>
                    <a:pt x="1760" y="2610"/>
                    <a:pt x="1798" y="2594"/>
                    <a:pt x="1815" y="2594"/>
                  </a:cubicBezTo>
                  <a:close/>
                  <a:moveTo>
                    <a:pt x="1865" y="2702"/>
                  </a:moveTo>
                  <a:lnTo>
                    <a:pt x="1872" y="2718"/>
                  </a:lnTo>
                  <a:cubicBezTo>
                    <a:pt x="1875" y="2731"/>
                    <a:pt x="1875" y="2731"/>
                    <a:pt x="1828" y="2749"/>
                  </a:cubicBezTo>
                  <a:lnTo>
                    <a:pt x="1822" y="2737"/>
                  </a:lnTo>
                  <a:lnTo>
                    <a:pt x="1865" y="2702"/>
                  </a:lnTo>
                  <a:close/>
                  <a:moveTo>
                    <a:pt x="2066" y="2790"/>
                  </a:moveTo>
                  <a:cubicBezTo>
                    <a:pt x="2031" y="2803"/>
                    <a:pt x="2003" y="2821"/>
                    <a:pt x="1975" y="2843"/>
                  </a:cubicBezTo>
                  <a:cubicBezTo>
                    <a:pt x="1976" y="2847"/>
                    <a:pt x="1980" y="2848"/>
                    <a:pt x="1985" y="2848"/>
                  </a:cubicBezTo>
                  <a:cubicBezTo>
                    <a:pt x="2000" y="2848"/>
                    <a:pt x="2028" y="2837"/>
                    <a:pt x="2028" y="2837"/>
                  </a:cubicBezTo>
                  <a:cubicBezTo>
                    <a:pt x="2028" y="2837"/>
                    <a:pt x="2075" y="2818"/>
                    <a:pt x="2069" y="2803"/>
                  </a:cubicBezTo>
                  <a:lnTo>
                    <a:pt x="2066" y="2790"/>
                  </a:lnTo>
                  <a:close/>
                  <a:moveTo>
                    <a:pt x="2486" y="2885"/>
                  </a:moveTo>
                  <a:cubicBezTo>
                    <a:pt x="2479" y="2885"/>
                    <a:pt x="2468" y="2893"/>
                    <a:pt x="2445" y="2909"/>
                  </a:cubicBezTo>
                  <a:cubicBezTo>
                    <a:pt x="2451" y="2925"/>
                    <a:pt x="2455" y="2937"/>
                    <a:pt x="2455" y="2937"/>
                  </a:cubicBezTo>
                  <a:cubicBezTo>
                    <a:pt x="2505" y="2919"/>
                    <a:pt x="2505" y="2919"/>
                    <a:pt x="2498" y="2903"/>
                  </a:cubicBezTo>
                  <a:cubicBezTo>
                    <a:pt x="2494" y="2891"/>
                    <a:pt x="2492" y="2885"/>
                    <a:pt x="2486" y="2885"/>
                  </a:cubicBezTo>
                  <a:close/>
                  <a:moveTo>
                    <a:pt x="1798" y="2996"/>
                  </a:moveTo>
                  <a:cubicBezTo>
                    <a:pt x="1808" y="2996"/>
                    <a:pt x="1809" y="3000"/>
                    <a:pt x="1809" y="3000"/>
                  </a:cubicBezTo>
                  <a:cubicBezTo>
                    <a:pt x="1815" y="3013"/>
                    <a:pt x="1818" y="3028"/>
                    <a:pt x="1771" y="3047"/>
                  </a:cubicBezTo>
                  <a:cubicBezTo>
                    <a:pt x="1771" y="3047"/>
                    <a:pt x="1745" y="3058"/>
                    <a:pt x="1729" y="3058"/>
                  </a:cubicBezTo>
                  <a:cubicBezTo>
                    <a:pt x="1724" y="3058"/>
                    <a:pt x="1720" y="3056"/>
                    <a:pt x="1718" y="3053"/>
                  </a:cubicBezTo>
                  <a:cubicBezTo>
                    <a:pt x="1712" y="3041"/>
                    <a:pt x="1756" y="3006"/>
                    <a:pt x="1756" y="3006"/>
                  </a:cubicBezTo>
                  <a:cubicBezTo>
                    <a:pt x="1777" y="2998"/>
                    <a:pt x="1790" y="2996"/>
                    <a:pt x="1798" y="2996"/>
                  </a:cubicBezTo>
                  <a:close/>
                  <a:moveTo>
                    <a:pt x="1890" y="3233"/>
                  </a:moveTo>
                  <a:cubicBezTo>
                    <a:pt x="1896" y="3233"/>
                    <a:pt x="1899" y="3239"/>
                    <a:pt x="1903" y="3251"/>
                  </a:cubicBezTo>
                  <a:cubicBezTo>
                    <a:pt x="1909" y="3266"/>
                    <a:pt x="1862" y="3285"/>
                    <a:pt x="1862" y="3285"/>
                  </a:cubicBezTo>
                  <a:cubicBezTo>
                    <a:pt x="1851" y="3289"/>
                    <a:pt x="1845" y="3291"/>
                    <a:pt x="1841" y="3291"/>
                  </a:cubicBezTo>
                  <a:cubicBezTo>
                    <a:pt x="1829" y="3291"/>
                    <a:pt x="1855" y="3269"/>
                    <a:pt x="1850" y="3257"/>
                  </a:cubicBezTo>
                  <a:cubicBezTo>
                    <a:pt x="1873" y="3240"/>
                    <a:pt x="1884" y="3233"/>
                    <a:pt x="1890" y="3233"/>
                  </a:cubicBezTo>
                  <a:close/>
                  <a:moveTo>
                    <a:pt x="2111" y="3415"/>
                  </a:moveTo>
                  <a:cubicBezTo>
                    <a:pt x="2124" y="3415"/>
                    <a:pt x="2108" y="3432"/>
                    <a:pt x="2041" y="3470"/>
                  </a:cubicBezTo>
                  <a:cubicBezTo>
                    <a:pt x="2015" y="3480"/>
                    <a:pt x="2003" y="3485"/>
                    <a:pt x="1997" y="3485"/>
                  </a:cubicBezTo>
                  <a:cubicBezTo>
                    <a:pt x="1992" y="3485"/>
                    <a:pt x="1990" y="3482"/>
                    <a:pt x="1988" y="3476"/>
                  </a:cubicBezTo>
                  <a:cubicBezTo>
                    <a:pt x="2019" y="3454"/>
                    <a:pt x="2047" y="3439"/>
                    <a:pt x="2082" y="3423"/>
                  </a:cubicBezTo>
                  <a:cubicBezTo>
                    <a:pt x="2095" y="3418"/>
                    <a:pt x="2105" y="3415"/>
                    <a:pt x="2111" y="3415"/>
                  </a:cubicBezTo>
                  <a:close/>
                  <a:moveTo>
                    <a:pt x="2119" y="3530"/>
                  </a:moveTo>
                  <a:lnTo>
                    <a:pt x="2125" y="3542"/>
                  </a:lnTo>
                  <a:cubicBezTo>
                    <a:pt x="2089" y="3559"/>
                    <a:pt x="2050" y="3574"/>
                    <a:pt x="2032" y="3574"/>
                  </a:cubicBezTo>
                  <a:cubicBezTo>
                    <a:pt x="2027" y="3574"/>
                    <a:pt x="2023" y="3573"/>
                    <a:pt x="2022" y="3570"/>
                  </a:cubicBezTo>
                  <a:lnTo>
                    <a:pt x="2066" y="3536"/>
                  </a:lnTo>
                  <a:lnTo>
                    <a:pt x="2119" y="3530"/>
                  </a:lnTo>
                  <a:close/>
                  <a:moveTo>
                    <a:pt x="906" y="3564"/>
                  </a:moveTo>
                  <a:lnTo>
                    <a:pt x="906" y="3564"/>
                  </a:lnTo>
                  <a:cubicBezTo>
                    <a:pt x="872" y="3570"/>
                    <a:pt x="838" y="3580"/>
                    <a:pt x="806" y="3592"/>
                  </a:cubicBezTo>
                  <a:cubicBezTo>
                    <a:pt x="778" y="3604"/>
                    <a:pt x="768" y="3613"/>
                    <a:pt x="787" y="3613"/>
                  </a:cubicBezTo>
                  <a:cubicBezTo>
                    <a:pt x="799" y="3613"/>
                    <a:pt x="824" y="3609"/>
                    <a:pt x="866" y="3599"/>
                  </a:cubicBezTo>
                  <a:cubicBezTo>
                    <a:pt x="913" y="3580"/>
                    <a:pt x="913" y="3580"/>
                    <a:pt x="906" y="3564"/>
                  </a:cubicBezTo>
                  <a:close/>
                  <a:moveTo>
                    <a:pt x="2348" y="4429"/>
                  </a:moveTo>
                  <a:lnTo>
                    <a:pt x="2351" y="4442"/>
                  </a:lnTo>
                  <a:cubicBezTo>
                    <a:pt x="2315" y="4456"/>
                    <a:pt x="2278" y="4472"/>
                    <a:pt x="2260" y="4472"/>
                  </a:cubicBezTo>
                  <a:cubicBezTo>
                    <a:pt x="2255" y="4472"/>
                    <a:pt x="2252" y="4470"/>
                    <a:pt x="2251" y="4467"/>
                  </a:cubicBezTo>
                  <a:lnTo>
                    <a:pt x="2295" y="4435"/>
                  </a:lnTo>
                  <a:lnTo>
                    <a:pt x="2348" y="4429"/>
                  </a:lnTo>
                  <a:close/>
                  <a:moveTo>
                    <a:pt x="2514" y="4727"/>
                  </a:moveTo>
                  <a:lnTo>
                    <a:pt x="2514" y="4727"/>
                  </a:lnTo>
                  <a:cubicBezTo>
                    <a:pt x="2520" y="4739"/>
                    <a:pt x="2520" y="4739"/>
                    <a:pt x="2470" y="4758"/>
                  </a:cubicBezTo>
                  <a:cubicBezTo>
                    <a:pt x="2439" y="4771"/>
                    <a:pt x="2404" y="4780"/>
                    <a:pt x="2370" y="4783"/>
                  </a:cubicBezTo>
                  <a:cubicBezTo>
                    <a:pt x="2364" y="4771"/>
                    <a:pt x="2467" y="4746"/>
                    <a:pt x="2514" y="4727"/>
                  </a:cubicBezTo>
                  <a:close/>
                  <a:moveTo>
                    <a:pt x="2937" y="4815"/>
                  </a:moveTo>
                  <a:lnTo>
                    <a:pt x="2943" y="4827"/>
                  </a:lnTo>
                  <a:cubicBezTo>
                    <a:pt x="2904" y="4844"/>
                    <a:pt x="2867" y="4859"/>
                    <a:pt x="2850" y="4859"/>
                  </a:cubicBezTo>
                  <a:cubicBezTo>
                    <a:pt x="2845" y="4859"/>
                    <a:pt x="2841" y="4858"/>
                    <a:pt x="2840" y="4855"/>
                  </a:cubicBezTo>
                  <a:lnTo>
                    <a:pt x="2837" y="4840"/>
                  </a:lnTo>
                  <a:cubicBezTo>
                    <a:pt x="2868" y="4827"/>
                    <a:pt x="2903" y="4821"/>
                    <a:pt x="2937" y="4815"/>
                  </a:cubicBezTo>
                  <a:close/>
                  <a:moveTo>
                    <a:pt x="2712" y="5103"/>
                  </a:moveTo>
                  <a:lnTo>
                    <a:pt x="2718" y="5115"/>
                  </a:lnTo>
                  <a:cubicBezTo>
                    <a:pt x="2679" y="5132"/>
                    <a:pt x="2642" y="5148"/>
                    <a:pt x="2624" y="5148"/>
                  </a:cubicBezTo>
                  <a:cubicBezTo>
                    <a:pt x="2619" y="5148"/>
                    <a:pt x="2616" y="5146"/>
                    <a:pt x="2614" y="5144"/>
                  </a:cubicBezTo>
                  <a:lnTo>
                    <a:pt x="2658" y="5109"/>
                  </a:lnTo>
                  <a:lnTo>
                    <a:pt x="2712" y="5103"/>
                  </a:lnTo>
                  <a:close/>
                  <a:moveTo>
                    <a:pt x="3041" y="6022"/>
                  </a:moveTo>
                  <a:cubicBezTo>
                    <a:pt x="3051" y="6022"/>
                    <a:pt x="3058" y="6025"/>
                    <a:pt x="3059" y="6030"/>
                  </a:cubicBezTo>
                  <a:cubicBezTo>
                    <a:pt x="3069" y="6056"/>
                    <a:pt x="3069" y="6056"/>
                    <a:pt x="3022" y="6074"/>
                  </a:cubicBezTo>
                  <a:cubicBezTo>
                    <a:pt x="3009" y="6079"/>
                    <a:pt x="2999" y="6081"/>
                    <a:pt x="2991" y="6081"/>
                  </a:cubicBezTo>
                  <a:cubicBezTo>
                    <a:pt x="2967" y="6081"/>
                    <a:pt x="2961" y="6065"/>
                    <a:pt x="2959" y="6056"/>
                  </a:cubicBezTo>
                  <a:cubicBezTo>
                    <a:pt x="2988" y="6033"/>
                    <a:pt x="3021" y="6022"/>
                    <a:pt x="3041" y="6022"/>
                  </a:cubicBezTo>
                  <a:close/>
                  <a:moveTo>
                    <a:pt x="3313" y="6551"/>
                  </a:moveTo>
                  <a:lnTo>
                    <a:pt x="3316" y="6566"/>
                  </a:lnTo>
                  <a:cubicBezTo>
                    <a:pt x="3280" y="6581"/>
                    <a:pt x="3242" y="6595"/>
                    <a:pt x="3225" y="6595"/>
                  </a:cubicBezTo>
                  <a:cubicBezTo>
                    <a:pt x="3220" y="6595"/>
                    <a:pt x="3217" y="6594"/>
                    <a:pt x="3216" y="6591"/>
                  </a:cubicBezTo>
                  <a:lnTo>
                    <a:pt x="3210" y="6576"/>
                  </a:lnTo>
                  <a:cubicBezTo>
                    <a:pt x="3244" y="6563"/>
                    <a:pt x="3276" y="6557"/>
                    <a:pt x="3313" y="6551"/>
                  </a:cubicBezTo>
                  <a:close/>
                  <a:moveTo>
                    <a:pt x="4009" y="7543"/>
                  </a:moveTo>
                  <a:cubicBezTo>
                    <a:pt x="4019" y="7543"/>
                    <a:pt x="4021" y="7547"/>
                    <a:pt x="4021" y="7547"/>
                  </a:cubicBezTo>
                  <a:cubicBezTo>
                    <a:pt x="4025" y="7560"/>
                    <a:pt x="4025" y="7560"/>
                    <a:pt x="3978" y="7579"/>
                  </a:cubicBezTo>
                  <a:cubicBezTo>
                    <a:pt x="3978" y="7579"/>
                    <a:pt x="3949" y="7589"/>
                    <a:pt x="3934" y="7589"/>
                  </a:cubicBezTo>
                  <a:cubicBezTo>
                    <a:pt x="3929" y="7589"/>
                    <a:pt x="3925" y="7588"/>
                    <a:pt x="3924" y="7585"/>
                  </a:cubicBezTo>
                  <a:lnTo>
                    <a:pt x="3968" y="7553"/>
                  </a:lnTo>
                  <a:cubicBezTo>
                    <a:pt x="3988" y="7545"/>
                    <a:pt x="4001" y="7543"/>
                    <a:pt x="4009" y="7543"/>
                  </a:cubicBezTo>
                  <a:close/>
                  <a:moveTo>
                    <a:pt x="4128" y="7688"/>
                  </a:moveTo>
                  <a:lnTo>
                    <a:pt x="4134" y="7701"/>
                  </a:lnTo>
                  <a:cubicBezTo>
                    <a:pt x="4095" y="7715"/>
                    <a:pt x="4058" y="7730"/>
                    <a:pt x="4041" y="7730"/>
                  </a:cubicBezTo>
                  <a:cubicBezTo>
                    <a:pt x="4036" y="7730"/>
                    <a:pt x="4032" y="7729"/>
                    <a:pt x="4031" y="7726"/>
                  </a:cubicBezTo>
                  <a:lnTo>
                    <a:pt x="4075" y="7691"/>
                  </a:lnTo>
                  <a:lnTo>
                    <a:pt x="4128" y="7688"/>
                  </a:lnTo>
                  <a:close/>
                  <a:moveTo>
                    <a:pt x="3848" y="7912"/>
                  </a:moveTo>
                  <a:cubicBezTo>
                    <a:pt x="3878" y="7912"/>
                    <a:pt x="3875" y="7923"/>
                    <a:pt x="3833" y="7939"/>
                  </a:cubicBezTo>
                  <a:cubicBezTo>
                    <a:pt x="3808" y="7949"/>
                    <a:pt x="3796" y="7954"/>
                    <a:pt x="3790" y="7954"/>
                  </a:cubicBezTo>
                  <a:cubicBezTo>
                    <a:pt x="3785" y="7954"/>
                    <a:pt x="3783" y="7951"/>
                    <a:pt x="3780" y="7945"/>
                  </a:cubicBezTo>
                  <a:cubicBezTo>
                    <a:pt x="3771" y="7920"/>
                    <a:pt x="3771" y="7920"/>
                    <a:pt x="3824" y="7914"/>
                  </a:cubicBezTo>
                  <a:cubicBezTo>
                    <a:pt x="3833" y="7913"/>
                    <a:pt x="3841" y="7912"/>
                    <a:pt x="3848" y="7912"/>
                  </a:cubicBezTo>
                  <a:close/>
                  <a:moveTo>
                    <a:pt x="3858" y="8005"/>
                  </a:moveTo>
                  <a:lnTo>
                    <a:pt x="3865" y="8020"/>
                  </a:lnTo>
                  <a:cubicBezTo>
                    <a:pt x="3868" y="8033"/>
                    <a:pt x="3868" y="8033"/>
                    <a:pt x="3821" y="8052"/>
                  </a:cubicBezTo>
                  <a:lnTo>
                    <a:pt x="3815" y="8039"/>
                  </a:lnTo>
                  <a:lnTo>
                    <a:pt x="3858" y="8005"/>
                  </a:lnTo>
                  <a:close/>
                  <a:moveTo>
                    <a:pt x="3623" y="8068"/>
                  </a:moveTo>
                  <a:cubicBezTo>
                    <a:pt x="3618" y="8070"/>
                    <a:pt x="3613" y="8072"/>
                    <a:pt x="3608" y="8074"/>
                  </a:cubicBezTo>
                  <a:cubicBezTo>
                    <a:pt x="3606" y="8075"/>
                    <a:pt x="3605" y="8076"/>
                    <a:pt x="3604" y="8077"/>
                  </a:cubicBezTo>
                  <a:lnTo>
                    <a:pt x="3604" y="8077"/>
                  </a:lnTo>
                  <a:cubicBezTo>
                    <a:pt x="3609" y="8074"/>
                    <a:pt x="3616" y="8071"/>
                    <a:pt x="3623" y="8068"/>
                  </a:cubicBezTo>
                  <a:close/>
                  <a:moveTo>
                    <a:pt x="3604" y="8077"/>
                  </a:moveTo>
                  <a:cubicBezTo>
                    <a:pt x="3583" y="8087"/>
                    <a:pt x="3576" y="8093"/>
                    <a:pt x="3578" y="8093"/>
                  </a:cubicBezTo>
                  <a:cubicBezTo>
                    <a:pt x="3579" y="8093"/>
                    <a:pt x="3589" y="8088"/>
                    <a:pt x="3604" y="8077"/>
                  </a:cubicBezTo>
                  <a:close/>
                  <a:moveTo>
                    <a:pt x="3820" y="8148"/>
                  </a:moveTo>
                  <a:cubicBezTo>
                    <a:pt x="3816" y="8148"/>
                    <a:pt x="3810" y="8148"/>
                    <a:pt x="3802" y="8149"/>
                  </a:cubicBezTo>
                  <a:cubicBezTo>
                    <a:pt x="3803" y="8152"/>
                    <a:pt x="3807" y="8153"/>
                    <a:pt x="3812" y="8153"/>
                  </a:cubicBezTo>
                  <a:cubicBezTo>
                    <a:pt x="3822" y="8153"/>
                    <a:pt x="3835" y="8148"/>
                    <a:pt x="3820" y="8148"/>
                  </a:cubicBezTo>
                  <a:close/>
                  <a:moveTo>
                    <a:pt x="3909" y="8139"/>
                  </a:moveTo>
                  <a:lnTo>
                    <a:pt x="3912" y="8152"/>
                  </a:lnTo>
                  <a:cubicBezTo>
                    <a:pt x="3918" y="8165"/>
                    <a:pt x="3918" y="8165"/>
                    <a:pt x="3871" y="8183"/>
                  </a:cubicBezTo>
                  <a:lnTo>
                    <a:pt x="3865" y="8171"/>
                  </a:lnTo>
                  <a:lnTo>
                    <a:pt x="3909" y="8139"/>
                  </a:lnTo>
                  <a:close/>
                  <a:moveTo>
                    <a:pt x="4056" y="8234"/>
                  </a:moveTo>
                  <a:lnTo>
                    <a:pt x="4059" y="8246"/>
                  </a:lnTo>
                  <a:cubicBezTo>
                    <a:pt x="4065" y="8259"/>
                    <a:pt x="4015" y="8277"/>
                    <a:pt x="4015" y="8277"/>
                  </a:cubicBezTo>
                  <a:cubicBezTo>
                    <a:pt x="4015" y="8277"/>
                    <a:pt x="3989" y="8288"/>
                    <a:pt x="3973" y="8288"/>
                  </a:cubicBezTo>
                  <a:cubicBezTo>
                    <a:pt x="3968" y="8288"/>
                    <a:pt x="3963" y="8287"/>
                    <a:pt x="3962" y="8284"/>
                  </a:cubicBezTo>
                  <a:cubicBezTo>
                    <a:pt x="3990" y="8262"/>
                    <a:pt x="4021" y="8246"/>
                    <a:pt x="4056" y="8234"/>
                  </a:cubicBezTo>
                  <a:close/>
                  <a:moveTo>
                    <a:pt x="4267" y="8774"/>
                  </a:moveTo>
                  <a:cubicBezTo>
                    <a:pt x="4286" y="8774"/>
                    <a:pt x="4291" y="8778"/>
                    <a:pt x="4263" y="8788"/>
                  </a:cubicBezTo>
                  <a:cubicBezTo>
                    <a:pt x="4231" y="8801"/>
                    <a:pt x="4197" y="8807"/>
                    <a:pt x="4162" y="8813"/>
                  </a:cubicBezTo>
                  <a:cubicBezTo>
                    <a:pt x="4162" y="8813"/>
                    <a:pt x="4159" y="8813"/>
                    <a:pt x="4155" y="8813"/>
                  </a:cubicBezTo>
                  <a:cubicBezTo>
                    <a:pt x="4142" y="8813"/>
                    <a:pt x="4121" y="8812"/>
                    <a:pt x="4156" y="8798"/>
                  </a:cubicBezTo>
                  <a:lnTo>
                    <a:pt x="4206" y="8779"/>
                  </a:lnTo>
                  <a:cubicBezTo>
                    <a:pt x="4229" y="8776"/>
                    <a:pt x="4253" y="8774"/>
                    <a:pt x="4267" y="8774"/>
                  </a:cubicBezTo>
                  <a:close/>
                  <a:moveTo>
                    <a:pt x="4603" y="9147"/>
                  </a:moveTo>
                  <a:cubicBezTo>
                    <a:pt x="4610" y="9147"/>
                    <a:pt x="4617" y="9148"/>
                    <a:pt x="4623" y="9149"/>
                  </a:cubicBezTo>
                  <a:cubicBezTo>
                    <a:pt x="4626" y="9161"/>
                    <a:pt x="4626" y="9161"/>
                    <a:pt x="4579" y="9180"/>
                  </a:cubicBezTo>
                  <a:cubicBezTo>
                    <a:pt x="4547" y="9192"/>
                    <a:pt x="4513" y="9199"/>
                    <a:pt x="4493" y="9199"/>
                  </a:cubicBezTo>
                  <a:cubicBezTo>
                    <a:pt x="4481" y="9199"/>
                    <a:pt x="4474" y="9197"/>
                    <a:pt x="4473" y="9192"/>
                  </a:cubicBezTo>
                  <a:cubicBezTo>
                    <a:pt x="4467" y="9178"/>
                    <a:pt x="4544" y="9147"/>
                    <a:pt x="4603" y="9147"/>
                  </a:cubicBezTo>
                  <a:close/>
                  <a:moveTo>
                    <a:pt x="5357" y="10975"/>
                  </a:moveTo>
                  <a:cubicBezTo>
                    <a:pt x="5362" y="10975"/>
                    <a:pt x="5365" y="10976"/>
                    <a:pt x="5366" y="10979"/>
                  </a:cubicBezTo>
                  <a:cubicBezTo>
                    <a:pt x="5378" y="10978"/>
                    <a:pt x="5387" y="10977"/>
                    <a:pt x="5395" y="10977"/>
                  </a:cubicBezTo>
                  <a:cubicBezTo>
                    <a:pt x="5454" y="10977"/>
                    <a:pt x="5366" y="11008"/>
                    <a:pt x="5269" y="11016"/>
                  </a:cubicBezTo>
                  <a:cubicBezTo>
                    <a:pt x="5224" y="11028"/>
                    <a:pt x="5199" y="11034"/>
                    <a:pt x="5194" y="11034"/>
                  </a:cubicBezTo>
                  <a:cubicBezTo>
                    <a:pt x="5188" y="11034"/>
                    <a:pt x="5212" y="11024"/>
                    <a:pt x="5266" y="11004"/>
                  </a:cubicBezTo>
                  <a:cubicBezTo>
                    <a:pt x="5302" y="10989"/>
                    <a:pt x="5340" y="10975"/>
                    <a:pt x="5357" y="10975"/>
                  </a:cubicBezTo>
                  <a:close/>
                  <a:moveTo>
                    <a:pt x="997" y="1"/>
                  </a:moveTo>
                  <a:cubicBezTo>
                    <a:pt x="991" y="1"/>
                    <a:pt x="979" y="2"/>
                    <a:pt x="963" y="4"/>
                  </a:cubicBezTo>
                  <a:cubicBezTo>
                    <a:pt x="866" y="45"/>
                    <a:pt x="819" y="64"/>
                    <a:pt x="822" y="76"/>
                  </a:cubicBezTo>
                  <a:cubicBezTo>
                    <a:pt x="828" y="92"/>
                    <a:pt x="828" y="92"/>
                    <a:pt x="781" y="111"/>
                  </a:cubicBezTo>
                  <a:cubicBezTo>
                    <a:pt x="781" y="111"/>
                    <a:pt x="775" y="98"/>
                    <a:pt x="772" y="82"/>
                  </a:cubicBezTo>
                  <a:cubicBezTo>
                    <a:pt x="765" y="70"/>
                    <a:pt x="759" y="57"/>
                    <a:pt x="703" y="51"/>
                  </a:cubicBezTo>
                  <a:cubicBezTo>
                    <a:pt x="699" y="51"/>
                    <a:pt x="694" y="50"/>
                    <a:pt x="690" y="50"/>
                  </a:cubicBezTo>
                  <a:cubicBezTo>
                    <a:pt x="630" y="50"/>
                    <a:pt x="550" y="86"/>
                    <a:pt x="606" y="92"/>
                  </a:cubicBezTo>
                  <a:lnTo>
                    <a:pt x="562" y="126"/>
                  </a:lnTo>
                  <a:cubicBezTo>
                    <a:pt x="475" y="162"/>
                    <a:pt x="444" y="185"/>
                    <a:pt x="464" y="185"/>
                  </a:cubicBezTo>
                  <a:cubicBezTo>
                    <a:pt x="478" y="185"/>
                    <a:pt x="514" y="175"/>
                    <a:pt x="571" y="151"/>
                  </a:cubicBezTo>
                  <a:cubicBezTo>
                    <a:pt x="645" y="121"/>
                    <a:pt x="681" y="106"/>
                    <a:pt x="686" y="106"/>
                  </a:cubicBezTo>
                  <a:lnTo>
                    <a:pt x="686" y="106"/>
                  </a:lnTo>
                  <a:cubicBezTo>
                    <a:pt x="691" y="106"/>
                    <a:pt x="669" y="119"/>
                    <a:pt x="624" y="145"/>
                  </a:cubicBezTo>
                  <a:cubicBezTo>
                    <a:pt x="527" y="186"/>
                    <a:pt x="534" y="198"/>
                    <a:pt x="540" y="211"/>
                  </a:cubicBezTo>
                  <a:cubicBezTo>
                    <a:pt x="543" y="224"/>
                    <a:pt x="543" y="224"/>
                    <a:pt x="496" y="245"/>
                  </a:cubicBezTo>
                  <a:cubicBezTo>
                    <a:pt x="449" y="264"/>
                    <a:pt x="405" y="299"/>
                    <a:pt x="408" y="311"/>
                  </a:cubicBezTo>
                  <a:cubicBezTo>
                    <a:pt x="411" y="317"/>
                    <a:pt x="413" y="320"/>
                    <a:pt x="418" y="320"/>
                  </a:cubicBezTo>
                  <a:cubicBezTo>
                    <a:pt x="424" y="320"/>
                    <a:pt x="436" y="315"/>
                    <a:pt x="461" y="305"/>
                  </a:cubicBezTo>
                  <a:cubicBezTo>
                    <a:pt x="475" y="295"/>
                    <a:pt x="485" y="290"/>
                    <a:pt x="490" y="290"/>
                  </a:cubicBezTo>
                  <a:cubicBezTo>
                    <a:pt x="502" y="290"/>
                    <a:pt x="487" y="315"/>
                    <a:pt x="424" y="352"/>
                  </a:cubicBezTo>
                  <a:cubicBezTo>
                    <a:pt x="403" y="367"/>
                    <a:pt x="392" y="374"/>
                    <a:pt x="397" y="374"/>
                  </a:cubicBezTo>
                  <a:cubicBezTo>
                    <a:pt x="401" y="374"/>
                    <a:pt x="425" y="364"/>
                    <a:pt x="477" y="343"/>
                  </a:cubicBezTo>
                  <a:cubicBezTo>
                    <a:pt x="509" y="330"/>
                    <a:pt x="532" y="325"/>
                    <a:pt x="544" y="325"/>
                  </a:cubicBezTo>
                  <a:cubicBezTo>
                    <a:pt x="570" y="325"/>
                    <a:pt x="554" y="348"/>
                    <a:pt x="493" y="383"/>
                  </a:cubicBezTo>
                  <a:lnTo>
                    <a:pt x="502" y="412"/>
                  </a:lnTo>
                  <a:cubicBezTo>
                    <a:pt x="503" y="414"/>
                    <a:pt x="505" y="415"/>
                    <a:pt x="510" y="415"/>
                  </a:cubicBezTo>
                  <a:cubicBezTo>
                    <a:pt x="526" y="415"/>
                    <a:pt x="565" y="398"/>
                    <a:pt x="602" y="383"/>
                  </a:cubicBezTo>
                  <a:cubicBezTo>
                    <a:pt x="653" y="362"/>
                    <a:pt x="677" y="352"/>
                    <a:pt x="683" y="352"/>
                  </a:cubicBezTo>
                  <a:cubicBezTo>
                    <a:pt x="688" y="352"/>
                    <a:pt x="677" y="361"/>
                    <a:pt x="656" y="377"/>
                  </a:cubicBezTo>
                  <a:cubicBezTo>
                    <a:pt x="628" y="399"/>
                    <a:pt x="596" y="415"/>
                    <a:pt x="565" y="430"/>
                  </a:cubicBezTo>
                  <a:cubicBezTo>
                    <a:pt x="518" y="449"/>
                    <a:pt x="521" y="462"/>
                    <a:pt x="527" y="477"/>
                  </a:cubicBezTo>
                  <a:cubicBezTo>
                    <a:pt x="530" y="487"/>
                    <a:pt x="537" y="503"/>
                    <a:pt x="560" y="503"/>
                  </a:cubicBezTo>
                  <a:cubicBezTo>
                    <a:pt x="568" y="503"/>
                    <a:pt x="578" y="501"/>
                    <a:pt x="590" y="496"/>
                  </a:cubicBezTo>
                  <a:lnTo>
                    <a:pt x="590" y="496"/>
                  </a:lnTo>
                  <a:lnTo>
                    <a:pt x="543" y="515"/>
                  </a:lnTo>
                  <a:cubicBezTo>
                    <a:pt x="545" y="524"/>
                    <a:pt x="523" y="537"/>
                    <a:pt x="525" y="537"/>
                  </a:cubicBezTo>
                  <a:cubicBezTo>
                    <a:pt x="526" y="537"/>
                    <a:pt x="532" y="534"/>
                    <a:pt x="546" y="527"/>
                  </a:cubicBezTo>
                  <a:lnTo>
                    <a:pt x="546" y="527"/>
                  </a:lnTo>
                  <a:cubicBezTo>
                    <a:pt x="546" y="527"/>
                    <a:pt x="552" y="543"/>
                    <a:pt x="515" y="587"/>
                  </a:cubicBezTo>
                  <a:cubicBezTo>
                    <a:pt x="497" y="608"/>
                    <a:pt x="508" y="619"/>
                    <a:pt x="534" y="619"/>
                  </a:cubicBezTo>
                  <a:cubicBezTo>
                    <a:pt x="566" y="619"/>
                    <a:pt x="622" y="600"/>
                    <a:pt x="668" y="556"/>
                  </a:cubicBezTo>
                  <a:lnTo>
                    <a:pt x="671" y="568"/>
                  </a:lnTo>
                  <a:cubicBezTo>
                    <a:pt x="673" y="571"/>
                    <a:pt x="677" y="573"/>
                    <a:pt x="682" y="573"/>
                  </a:cubicBezTo>
                  <a:cubicBezTo>
                    <a:pt x="698" y="573"/>
                    <a:pt x="725" y="562"/>
                    <a:pt x="725" y="562"/>
                  </a:cubicBezTo>
                  <a:cubicBezTo>
                    <a:pt x="743" y="555"/>
                    <a:pt x="755" y="552"/>
                    <a:pt x="763" y="552"/>
                  </a:cubicBezTo>
                  <a:cubicBezTo>
                    <a:pt x="778" y="552"/>
                    <a:pt x="780" y="560"/>
                    <a:pt x="784" y="568"/>
                  </a:cubicBezTo>
                  <a:lnTo>
                    <a:pt x="687" y="609"/>
                  </a:lnTo>
                  <a:cubicBezTo>
                    <a:pt x="582" y="642"/>
                    <a:pt x="532" y="673"/>
                    <a:pt x="562" y="673"/>
                  </a:cubicBezTo>
                  <a:cubicBezTo>
                    <a:pt x="576" y="673"/>
                    <a:pt x="604" y="667"/>
                    <a:pt x="649" y="653"/>
                  </a:cubicBezTo>
                  <a:lnTo>
                    <a:pt x="649" y="653"/>
                  </a:lnTo>
                  <a:lnTo>
                    <a:pt x="602" y="675"/>
                  </a:lnTo>
                  <a:cubicBezTo>
                    <a:pt x="552" y="694"/>
                    <a:pt x="559" y="706"/>
                    <a:pt x="615" y="716"/>
                  </a:cubicBezTo>
                  <a:cubicBezTo>
                    <a:pt x="616" y="718"/>
                    <a:pt x="620" y="719"/>
                    <a:pt x="626" y="719"/>
                  </a:cubicBezTo>
                  <a:cubicBezTo>
                    <a:pt x="654" y="719"/>
                    <a:pt x="730" y="697"/>
                    <a:pt x="772" y="681"/>
                  </a:cubicBezTo>
                  <a:cubicBezTo>
                    <a:pt x="791" y="672"/>
                    <a:pt x="803" y="669"/>
                    <a:pt x="811" y="669"/>
                  </a:cubicBezTo>
                  <a:cubicBezTo>
                    <a:pt x="823" y="669"/>
                    <a:pt x="825" y="675"/>
                    <a:pt x="825" y="675"/>
                  </a:cubicBezTo>
                  <a:cubicBezTo>
                    <a:pt x="828" y="687"/>
                    <a:pt x="828" y="687"/>
                    <a:pt x="781" y="706"/>
                  </a:cubicBezTo>
                  <a:cubicBezTo>
                    <a:pt x="711" y="736"/>
                    <a:pt x="696" y="757"/>
                    <a:pt x="733" y="757"/>
                  </a:cubicBezTo>
                  <a:cubicBezTo>
                    <a:pt x="747" y="757"/>
                    <a:pt x="768" y="754"/>
                    <a:pt x="797" y="747"/>
                  </a:cubicBezTo>
                  <a:lnTo>
                    <a:pt x="797" y="747"/>
                  </a:lnTo>
                  <a:lnTo>
                    <a:pt x="747" y="766"/>
                  </a:lnTo>
                  <a:cubicBezTo>
                    <a:pt x="700" y="788"/>
                    <a:pt x="656" y="819"/>
                    <a:pt x="728" y="866"/>
                  </a:cubicBezTo>
                  <a:cubicBezTo>
                    <a:pt x="750" y="919"/>
                    <a:pt x="765" y="957"/>
                    <a:pt x="715" y="979"/>
                  </a:cubicBezTo>
                  <a:cubicBezTo>
                    <a:pt x="681" y="992"/>
                    <a:pt x="732" y="1003"/>
                    <a:pt x="803" y="1003"/>
                  </a:cubicBezTo>
                  <a:cubicBezTo>
                    <a:pt x="831" y="1003"/>
                    <a:pt x="861" y="1001"/>
                    <a:pt x="891" y="998"/>
                  </a:cubicBezTo>
                  <a:lnTo>
                    <a:pt x="891" y="998"/>
                  </a:lnTo>
                  <a:cubicBezTo>
                    <a:pt x="841" y="1016"/>
                    <a:pt x="847" y="1032"/>
                    <a:pt x="856" y="1057"/>
                  </a:cubicBezTo>
                  <a:cubicBezTo>
                    <a:pt x="872" y="1098"/>
                    <a:pt x="872" y="1098"/>
                    <a:pt x="825" y="1117"/>
                  </a:cubicBezTo>
                  <a:cubicBezTo>
                    <a:pt x="766" y="1133"/>
                    <a:pt x="740" y="1140"/>
                    <a:pt x="750" y="1140"/>
                  </a:cubicBezTo>
                  <a:cubicBezTo>
                    <a:pt x="757" y="1140"/>
                    <a:pt x="783" y="1136"/>
                    <a:pt x="828" y="1129"/>
                  </a:cubicBezTo>
                  <a:cubicBezTo>
                    <a:pt x="845" y="1125"/>
                    <a:pt x="858" y="1123"/>
                    <a:pt x="868" y="1123"/>
                  </a:cubicBezTo>
                  <a:cubicBezTo>
                    <a:pt x="918" y="1123"/>
                    <a:pt x="881" y="1170"/>
                    <a:pt x="800" y="1204"/>
                  </a:cubicBezTo>
                  <a:cubicBezTo>
                    <a:pt x="753" y="1223"/>
                    <a:pt x="756" y="1236"/>
                    <a:pt x="765" y="1264"/>
                  </a:cubicBezTo>
                  <a:cubicBezTo>
                    <a:pt x="772" y="1262"/>
                    <a:pt x="779" y="1260"/>
                    <a:pt x="785" y="1260"/>
                  </a:cubicBezTo>
                  <a:cubicBezTo>
                    <a:pt x="812" y="1260"/>
                    <a:pt x="836" y="1280"/>
                    <a:pt x="841" y="1308"/>
                  </a:cubicBezTo>
                  <a:cubicBezTo>
                    <a:pt x="848" y="1328"/>
                    <a:pt x="852" y="1338"/>
                    <a:pt x="866" y="1338"/>
                  </a:cubicBezTo>
                  <a:cubicBezTo>
                    <a:pt x="880" y="1338"/>
                    <a:pt x="903" y="1328"/>
                    <a:pt x="950" y="1308"/>
                  </a:cubicBezTo>
                  <a:cubicBezTo>
                    <a:pt x="994" y="1291"/>
                    <a:pt x="1020" y="1284"/>
                    <a:pt x="1035" y="1284"/>
                  </a:cubicBezTo>
                  <a:cubicBezTo>
                    <a:pt x="1054" y="1284"/>
                    <a:pt x="1058" y="1294"/>
                    <a:pt x="1063" y="1308"/>
                  </a:cubicBezTo>
                  <a:cubicBezTo>
                    <a:pt x="1066" y="1320"/>
                    <a:pt x="1073" y="1336"/>
                    <a:pt x="1026" y="1355"/>
                  </a:cubicBezTo>
                  <a:cubicBezTo>
                    <a:pt x="1026" y="1355"/>
                    <a:pt x="982" y="1389"/>
                    <a:pt x="985" y="1402"/>
                  </a:cubicBezTo>
                  <a:cubicBezTo>
                    <a:pt x="991" y="1414"/>
                    <a:pt x="997" y="1427"/>
                    <a:pt x="947" y="1449"/>
                  </a:cubicBezTo>
                  <a:cubicBezTo>
                    <a:pt x="947" y="1449"/>
                    <a:pt x="903" y="1480"/>
                    <a:pt x="916" y="1508"/>
                  </a:cubicBezTo>
                  <a:cubicBezTo>
                    <a:pt x="925" y="1533"/>
                    <a:pt x="935" y="1559"/>
                    <a:pt x="885" y="1580"/>
                  </a:cubicBezTo>
                  <a:cubicBezTo>
                    <a:pt x="887" y="1586"/>
                    <a:pt x="889" y="1589"/>
                    <a:pt x="894" y="1589"/>
                  </a:cubicBezTo>
                  <a:cubicBezTo>
                    <a:pt x="900" y="1589"/>
                    <a:pt x="912" y="1585"/>
                    <a:pt x="938" y="1574"/>
                  </a:cubicBezTo>
                  <a:cubicBezTo>
                    <a:pt x="957" y="1566"/>
                    <a:pt x="978" y="1559"/>
                    <a:pt x="993" y="1559"/>
                  </a:cubicBezTo>
                  <a:cubicBezTo>
                    <a:pt x="1017" y="1559"/>
                    <a:pt x="1030" y="1574"/>
                    <a:pt x="1013" y="1618"/>
                  </a:cubicBezTo>
                  <a:cubicBezTo>
                    <a:pt x="1021" y="1641"/>
                    <a:pt x="1032" y="1670"/>
                    <a:pt x="1062" y="1670"/>
                  </a:cubicBezTo>
                  <a:cubicBezTo>
                    <a:pt x="1069" y="1670"/>
                    <a:pt x="1076" y="1669"/>
                    <a:pt x="1085" y="1665"/>
                  </a:cubicBezTo>
                  <a:lnTo>
                    <a:pt x="1085" y="1665"/>
                  </a:lnTo>
                  <a:cubicBezTo>
                    <a:pt x="1091" y="1678"/>
                    <a:pt x="1091" y="1678"/>
                    <a:pt x="1041" y="1700"/>
                  </a:cubicBezTo>
                  <a:cubicBezTo>
                    <a:pt x="963" y="1731"/>
                    <a:pt x="956" y="1756"/>
                    <a:pt x="1019" y="1756"/>
                  </a:cubicBezTo>
                  <a:cubicBezTo>
                    <a:pt x="1031" y="1756"/>
                    <a:pt x="1046" y="1755"/>
                    <a:pt x="1063" y="1753"/>
                  </a:cubicBezTo>
                  <a:cubicBezTo>
                    <a:pt x="1079" y="1745"/>
                    <a:pt x="1090" y="1742"/>
                    <a:pt x="1097" y="1742"/>
                  </a:cubicBezTo>
                  <a:cubicBezTo>
                    <a:pt x="1109" y="1742"/>
                    <a:pt x="1102" y="1755"/>
                    <a:pt x="1073" y="1778"/>
                  </a:cubicBezTo>
                  <a:cubicBezTo>
                    <a:pt x="1073" y="1778"/>
                    <a:pt x="1075" y="1786"/>
                    <a:pt x="1103" y="1786"/>
                  </a:cubicBezTo>
                  <a:cubicBezTo>
                    <a:pt x="1110" y="1786"/>
                    <a:pt x="1118" y="1785"/>
                    <a:pt x="1129" y="1784"/>
                  </a:cubicBezTo>
                  <a:cubicBezTo>
                    <a:pt x="1143" y="1782"/>
                    <a:pt x="1154" y="1781"/>
                    <a:pt x="1161" y="1781"/>
                  </a:cubicBezTo>
                  <a:cubicBezTo>
                    <a:pt x="1180" y="1781"/>
                    <a:pt x="1172" y="1790"/>
                    <a:pt x="1145" y="1825"/>
                  </a:cubicBezTo>
                  <a:cubicBezTo>
                    <a:pt x="1098" y="1844"/>
                    <a:pt x="1101" y="1856"/>
                    <a:pt x="1107" y="1872"/>
                  </a:cubicBezTo>
                  <a:cubicBezTo>
                    <a:pt x="1167" y="1878"/>
                    <a:pt x="1220" y="2022"/>
                    <a:pt x="1176" y="2057"/>
                  </a:cubicBezTo>
                  <a:cubicBezTo>
                    <a:pt x="1199" y="2053"/>
                    <a:pt x="1212" y="2050"/>
                    <a:pt x="1220" y="2050"/>
                  </a:cubicBezTo>
                  <a:cubicBezTo>
                    <a:pt x="1230" y="2050"/>
                    <a:pt x="1232" y="2054"/>
                    <a:pt x="1235" y="2063"/>
                  </a:cubicBezTo>
                  <a:cubicBezTo>
                    <a:pt x="1191" y="2089"/>
                    <a:pt x="1181" y="2100"/>
                    <a:pt x="1194" y="2100"/>
                  </a:cubicBezTo>
                  <a:cubicBezTo>
                    <a:pt x="1207" y="2100"/>
                    <a:pt x="1244" y="2088"/>
                    <a:pt x="1292" y="2069"/>
                  </a:cubicBezTo>
                  <a:lnTo>
                    <a:pt x="1289" y="2057"/>
                  </a:lnTo>
                  <a:lnTo>
                    <a:pt x="1283" y="2041"/>
                  </a:lnTo>
                  <a:cubicBezTo>
                    <a:pt x="1309" y="2031"/>
                    <a:pt x="1330" y="2026"/>
                    <a:pt x="1343" y="2026"/>
                  </a:cubicBezTo>
                  <a:cubicBezTo>
                    <a:pt x="1376" y="2026"/>
                    <a:pt x="1355" y="2058"/>
                    <a:pt x="1251" y="2101"/>
                  </a:cubicBezTo>
                  <a:cubicBezTo>
                    <a:pt x="1195" y="2132"/>
                    <a:pt x="1173" y="2145"/>
                    <a:pt x="1185" y="2145"/>
                  </a:cubicBezTo>
                  <a:cubicBezTo>
                    <a:pt x="1194" y="2145"/>
                    <a:pt x="1218" y="2139"/>
                    <a:pt x="1261" y="2129"/>
                  </a:cubicBezTo>
                  <a:cubicBezTo>
                    <a:pt x="1294" y="2119"/>
                    <a:pt x="1317" y="2115"/>
                    <a:pt x="1329" y="2115"/>
                  </a:cubicBezTo>
                  <a:cubicBezTo>
                    <a:pt x="1354" y="2115"/>
                    <a:pt x="1336" y="2133"/>
                    <a:pt x="1273" y="2166"/>
                  </a:cubicBezTo>
                  <a:cubicBezTo>
                    <a:pt x="1220" y="2189"/>
                    <a:pt x="1197" y="2199"/>
                    <a:pt x="1205" y="2199"/>
                  </a:cubicBezTo>
                  <a:cubicBezTo>
                    <a:pt x="1211" y="2199"/>
                    <a:pt x="1235" y="2193"/>
                    <a:pt x="1279" y="2182"/>
                  </a:cubicBezTo>
                  <a:cubicBezTo>
                    <a:pt x="1357" y="2162"/>
                    <a:pt x="1414" y="2152"/>
                    <a:pt x="1445" y="2152"/>
                  </a:cubicBezTo>
                  <a:cubicBezTo>
                    <a:pt x="1493" y="2152"/>
                    <a:pt x="1471" y="2178"/>
                    <a:pt x="1351" y="2226"/>
                  </a:cubicBezTo>
                  <a:cubicBezTo>
                    <a:pt x="1257" y="2267"/>
                    <a:pt x="1214" y="2301"/>
                    <a:pt x="1217" y="2314"/>
                  </a:cubicBezTo>
                  <a:cubicBezTo>
                    <a:pt x="1218" y="2317"/>
                    <a:pt x="1221" y="2318"/>
                    <a:pt x="1226" y="2318"/>
                  </a:cubicBezTo>
                  <a:cubicBezTo>
                    <a:pt x="1244" y="2318"/>
                    <a:pt x="1281" y="2303"/>
                    <a:pt x="1320" y="2286"/>
                  </a:cubicBezTo>
                  <a:cubicBezTo>
                    <a:pt x="1358" y="2265"/>
                    <a:pt x="1381" y="2255"/>
                    <a:pt x="1389" y="2255"/>
                  </a:cubicBezTo>
                  <a:cubicBezTo>
                    <a:pt x="1400" y="2255"/>
                    <a:pt x="1381" y="2275"/>
                    <a:pt x="1330" y="2314"/>
                  </a:cubicBezTo>
                  <a:cubicBezTo>
                    <a:pt x="1198" y="2411"/>
                    <a:pt x="1210" y="2439"/>
                    <a:pt x="1320" y="2439"/>
                  </a:cubicBezTo>
                  <a:cubicBezTo>
                    <a:pt x="1436" y="2452"/>
                    <a:pt x="1452" y="2492"/>
                    <a:pt x="1339" y="2492"/>
                  </a:cubicBezTo>
                  <a:cubicBezTo>
                    <a:pt x="1232" y="2505"/>
                    <a:pt x="1232" y="2505"/>
                    <a:pt x="1292" y="2511"/>
                  </a:cubicBezTo>
                  <a:cubicBezTo>
                    <a:pt x="1301" y="2536"/>
                    <a:pt x="1311" y="2564"/>
                    <a:pt x="1317" y="2577"/>
                  </a:cubicBezTo>
                  <a:cubicBezTo>
                    <a:pt x="1319" y="2581"/>
                    <a:pt x="1327" y="2584"/>
                    <a:pt x="1339" y="2584"/>
                  </a:cubicBezTo>
                  <a:cubicBezTo>
                    <a:pt x="1360" y="2584"/>
                    <a:pt x="1393" y="2577"/>
                    <a:pt x="1424" y="2564"/>
                  </a:cubicBezTo>
                  <a:lnTo>
                    <a:pt x="1424" y="2564"/>
                  </a:lnTo>
                  <a:cubicBezTo>
                    <a:pt x="1343" y="2612"/>
                    <a:pt x="1305" y="2651"/>
                    <a:pt x="1370" y="2651"/>
                  </a:cubicBezTo>
                  <a:cubicBezTo>
                    <a:pt x="1379" y="2651"/>
                    <a:pt x="1389" y="2651"/>
                    <a:pt x="1402" y="2649"/>
                  </a:cubicBezTo>
                  <a:lnTo>
                    <a:pt x="1411" y="2677"/>
                  </a:lnTo>
                  <a:cubicBezTo>
                    <a:pt x="1413" y="2685"/>
                    <a:pt x="1414" y="2688"/>
                    <a:pt x="1425" y="2688"/>
                  </a:cubicBezTo>
                  <a:cubicBezTo>
                    <a:pt x="1432" y="2688"/>
                    <a:pt x="1445" y="2686"/>
                    <a:pt x="1467" y="2684"/>
                  </a:cubicBezTo>
                  <a:cubicBezTo>
                    <a:pt x="1472" y="2683"/>
                    <a:pt x="1476" y="2683"/>
                    <a:pt x="1479" y="2683"/>
                  </a:cubicBezTo>
                  <a:cubicBezTo>
                    <a:pt x="1513" y="2683"/>
                    <a:pt x="1473" y="2712"/>
                    <a:pt x="1436" y="2743"/>
                  </a:cubicBezTo>
                  <a:cubicBezTo>
                    <a:pt x="1401" y="2768"/>
                    <a:pt x="1366" y="2795"/>
                    <a:pt x="1377" y="2795"/>
                  </a:cubicBezTo>
                  <a:cubicBezTo>
                    <a:pt x="1380" y="2795"/>
                    <a:pt x="1386" y="2794"/>
                    <a:pt x="1395" y="2790"/>
                  </a:cubicBezTo>
                  <a:cubicBezTo>
                    <a:pt x="1445" y="2768"/>
                    <a:pt x="1502" y="2774"/>
                    <a:pt x="1555" y="2768"/>
                  </a:cubicBezTo>
                  <a:cubicBezTo>
                    <a:pt x="1560" y="2768"/>
                    <a:pt x="1563" y="2767"/>
                    <a:pt x="1566" y="2767"/>
                  </a:cubicBezTo>
                  <a:cubicBezTo>
                    <a:pt x="1602" y="2767"/>
                    <a:pt x="1563" y="2797"/>
                    <a:pt x="1514" y="2803"/>
                  </a:cubicBezTo>
                  <a:cubicBezTo>
                    <a:pt x="1477" y="2812"/>
                    <a:pt x="1445" y="2837"/>
                    <a:pt x="1427" y="2868"/>
                  </a:cubicBezTo>
                  <a:cubicBezTo>
                    <a:pt x="1429" y="2878"/>
                    <a:pt x="1437" y="2894"/>
                    <a:pt x="1460" y="2894"/>
                  </a:cubicBezTo>
                  <a:cubicBezTo>
                    <a:pt x="1467" y="2894"/>
                    <a:pt x="1477" y="2892"/>
                    <a:pt x="1489" y="2887"/>
                  </a:cubicBezTo>
                  <a:cubicBezTo>
                    <a:pt x="1494" y="2885"/>
                    <a:pt x="1499" y="2884"/>
                    <a:pt x="1504" y="2884"/>
                  </a:cubicBezTo>
                  <a:cubicBezTo>
                    <a:pt x="1542" y="2884"/>
                    <a:pt x="1563" y="2950"/>
                    <a:pt x="1524" y="2981"/>
                  </a:cubicBezTo>
                  <a:lnTo>
                    <a:pt x="1533" y="3006"/>
                  </a:lnTo>
                  <a:cubicBezTo>
                    <a:pt x="1539" y="3019"/>
                    <a:pt x="1593" y="3013"/>
                    <a:pt x="1596" y="3025"/>
                  </a:cubicBezTo>
                  <a:cubicBezTo>
                    <a:pt x="1596" y="3025"/>
                    <a:pt x="1600" y="3036"/>
                    <a:pt x="1633" y="3036"/>
                  </a:cubicBezTo>
                  <a:cubicBezTo>
                    <a:pt x="1639" y="3036"/>
                    <a:pt x="1647" y="3036"/>
                    <a:pt x="1655" y="3035"/>
                  </a:cubicBezTo>
                  <a:lnTo>
                    <a:pt x="1655" y="3035"/>
                  </a:lnTo>
                  <a:cubicBezTo>
                    <a:pt x="1662" y="3047"/>
                    <a:pt x="1665" y="3060"/>
                    <a:pt x="1618" y="3078"/>
                  </a:cubicBezTo>
                  <a:cubicBezTo>
                    <a:pt x="1659" y="3068"/>
                    <a:pt x="1683" y="3062"/>
                    <a:pt x="1691" y="3062"/>
                  </a:cubicBezTo>
                  <a:cubicBezTo>
                    <a:pt x="1703" y="3062"/>
                    <a:pt x="1681" y="3075"/>
                    <a:pt x="1627" y="3107"/>
                  </a:cubicBezTo>
                  <a:cubicBezTo>
                    <a:pt x="1574" y="3127"/>
                    <a:pt x="1550" y="3137"/>
                    <a:pt x="1556" y="3137"/>
                  </a:cubicBezTo>
                  <a:cubicBezTo>
                    <a:pt x="1561" y="3137"/>
                    <a:pt x="1587" y="3130"/>
                    <a:pt x="1633" y="3119"/>
                  </a:cubicBezTo>
                  <a:cubicBezTo>
                    <a:pt x="1650" y="3117"/>
                    <a:pt x="1661" y="3116"/>
                    <a:pt x="1668" y="3116"/>
                  </a:cubicBezTo>
                  <a:cubicBezTo>
                    <a:pt x="1683" y="3116"/>
                    <a:pt x="1673" y="3123"/>
                    <a:pt x="1643" y="3144"/>
                  </a:cubicBezTo>
                  <a:cubicBezTo>
                    <a:pt x="1610" y="3159"/>
                    <a:pt x="1601" y="3169"/>
                    <a:pt x="1613" y="3169"/>
                  </a:cubicBezTo>
                  <a:cubicBezTo>
                    <a:pt x="1619" y="3169"/>
                    <a:pt x="1630" y="3166"/>
                    <a:pt x="1646" y="3160"/>
                  </a:cubicBezTo>
                  <a:cubicBezTo>
                    <a:pt x="1679" y="3151"/>
                    <a:pt x="1707" y="3147"/>
                    <a:pt x="1728" y="3147"/>
                  </a:cubicBezTo>
                  <a:cubicBezTo>
                    <a:pt x="1773" y="3147"/>
                    <a:pt x="1781" y="3165"/>
                    <a:pt x="1715" y="3191"/>
                  </a:cubicBezTo>
                  <a:cubicBezTo>
                    <a:pt x="1715" y="3191"/>
                    <a:pt x="1719" y="3199"/>
                    <a:pt x="1748" y="3199"/>
                  </a:cubicBezTo>
                  <a:cubicBezTo>
                    <a:pt x="1755" y="3199"/>
                    <a:pt x="1764" y="3199"/>
                    <a:pt x="1775" y="3197"/>
                  </a:cubicBezTo>
                  <a:cubicBezTo>
                    <a:pt x="1819" y="3186"/>
                    <a:pt x="1843" y="3180"/>
                    <a:pt x="1849" y="3180"/>
                  </a:cubicBezTo>
                  <a:cubicBezTo>
                    <a:pt x="1856" y="3180"/>
                    <a:pt x="1832" y="3190"/>
                    <a:pt x="1778" y="3213"/>
                  </a:cubicBezTo>
                  <a:cubicBezTo>
                    <a:pt x="1717" y="3247"/>
                    <a:pt x="1700" y="3265"/>
                    <a:pt x="1724" y="3265"/>
                  </a:cubicBezTo>
                  <a:cubicBezTo>
                    <a:pt x="1737" y="3265"/>
                    <a:pt x="1760" y="3260"/>
                    <a:pt x="1793" y="3251"/>
                  </a:cubicBezTo>
                  <a:cubicBezTo>
                    <a:pt x="1793" y="3251"/>
                    <a:pt x="1797" y="3250"/>
                    <a:pt x="1802" y="3250"/>
                  </a:cubicBezTo>
                  <a:cubicBezTo>
                    <a:pt x="1815" y="3250"/>
                    <a:pt x="1835" y="3254"/>
                    <a:pt x="1803" y="3279"/>
                  </a:cubicBezTo>
                  <a:cubicBezTo>
                    <a:pt x="1773" y="3314"/>
                    <a:pt x="1755" y="3385"/>
                    <a:pt x="1795" y="3385"/>
                  </a:cubicBezTo>
                  <a:cubicBezTo>
                    <a:pt x="1805" y="3385"/>
                    <a:pt x="1819" y="3381"/>
                    <a:pt x="1837" y="3370"/>
                  </a:cubicBezTo>
                  <a:lnTo>
                    <a:pt x="1847" y="3398"/>
                  </a:lnTo>
                  <a:cubicBezTo>
                    <a:pt x="1814" y="3436"/>
                    <a:pt x="1814" y="3453"/>
                    <a:pt x="1849" y="3453"/>
                  </a:cubicBezTo>
                  <a:cubicBezTo>
                    <a:pt x="1855" y="3453"/>
                    <a:pt x="1861" y="3452"/>
                    <a:pt x="1869" y="3451"/>
                  </a:cubicBezTo>
                  <a:lnTo>
                    <a:pt x="1922" y="3442"/>
                  </a:lnTo>
                  <a:lnTo>
                    <a:pt x="1922" y="3442"/>
                  </a:lnTo>
                  <a:cubicBezTo>
                    <a:pt x="1872" y="3464"/>
                    <a:pt x="1831" y="3495"/>
                    <a:pt x="1834" y="3508"/>
                  </a:cubicBezTo>
                  <a:cubicBezTo>
                    <a:pt x="1837" y="3515"/>
                    <a:pt x="1838" y="3519"/>
                    <a:pt x="1844" y="3519"/>
                  </a:cubicBezTo>
                  <a:cubicBezTo>
                    <a:pt x="1850" y="3519"/>
                    <a:pt x="1862" y="3513"/>
                    <a:pt x="1887" y="3501"/>
                  </a:cubicBezTo>
                  <a:cubicBezTo>
                    <a:pt x="1908" y="3487"/>
                    <a:pt x="1920" y="3482"/>
                    <a:pt x="1928" y="3482"/>
                  </a:cubicBezTo>
                  <a:cubicBezTo>
                    <a:pt x="1936" y="3482"/>
                    <a:pt x="1939" y="3488"/>
                    <a:pt x="1941" y="3495"/>
                  </a:cubicBezTo>
                  <a:cubicBezTo>
                    <a:pt x="1947" y="3511"/>
                    <a:pt x="1903" y="3542"/>
                    <a:pt x="1853" y="3561"/>
                  </a:cubicBezTo>
                  <a:lnTo>
                    <a:pt x="1859" y="3577"/>
                  </a:lnTo>
                  <a:cubicBezTo>
                    <a:pt x="1906" y="3557"/>
                    <a:pt x="1932" y="3550"/>
                    <a:pt x="1940" y="3550"/>
                  </a:cubicBezTo>
                  <a:cubicBezTo>
                    <a:pt x="1949" y="3550"/>
                    <a:pt x="1938" y="3558"/>
                    <a:pt x="1912" y="3567"/>
                  </a:cubicBezTo>
                  <a:cubicBezTo>
                    <a:pt x="1869" y="3602"/>
                    <a:pt x="1875" y="3614"/>
                    <a:pt x="1878" y="3627"/>
                  </a:cubicBezTo>
                  <a:cubicBezTo>
                    <a:pt x="1889" y="3623"/>
                    <a:pt x="1896" y="3621"/>
                    <a:pt x="1899" y="3621"/>
                  </a:cubicBezTo>
                  <a:cubicBezTo>
                    <a:pt x="1907" y="3621"/>
                    <a:pt x="1894" y="3631"/>
                    <a:pt x="1885" y="3631"/>
                  </a:cubicBezTo>
                  <a:cubicBezTo>
                    <a:pt x="1882" y="3631"/>
                    <a:pt x="1879" y="3630"/>
                    <a:pt x="1878" y="3627"/>
                  </a:cubicBezTo>
                  <a:lnTo>
                    <a:pt x="1831" y="3649"/>
                  </a:lnTo>
                  <a:cubicBezTo>
                    <a:pt x="1814" y="3661"/>
                    <a:pt x="1811" y="3666"/>
                    <a:pt x="1817" y="3666"/>
                  </a:cubicBezTo>
                  <a:cubicBezTo>
                    <a:pt x="1825" y="3666"/>
                    <a:pt x="1855" y="3654"/>
                    <a:pt x="1884" y="3642"/>
                  </a:cubicBezTo>
                  <a:lnTo>
                    <a:pt x="1894" y="3668"/>
                  </a:lnTo>
                  <a:cubicBezTo>
                    <a:pt x="1897" y="3674"/>
                    <a:pt x="1899" y="3681"/>
                    <a:pt x="1908" y="3681"/>
                  </a:cubicBezTo>
                  <a:cubicBezTo>
                    <a:pt x="1915" y="3681"/>
                    <a:pt x="1926" y="3676"/>
                    <a:pt x="1947" y="3661"/>
                  </a:cubicBezTo>
                  <a:cubicBezTo>
                    <a:pt x="1986" y="3647"/>
                    <a:pt x="2023" y="3632"/>
                    <a:pt x="2040" y="3632"/>
                  </a:cubicBezTo>
                  <a:cubicBezTo>
                    <a:pt x="2045" y="3632"/>
                    <a:pt x="2049" y="3633"/>
                    <a:pt x="2050" y="3636"/>
                  </a:cubicBezTo>
                  <a:cubicBezTo>
                    <a:pt x="2062" y="3631"/>
                    <a:pt x="2068" y="3629"/>
                    <a:pt x="2071" y="3629"/>
                  </a:cubicBezTo>
                  <a:cubicBezTo>
                    <a:pt x="2076" y="3629"/>
                    <a:pt x="2062" y="3639"/>
                    <a:pt x="2054" y="3639"/>
                  </a:cubicBezTo>
                  <a:cubicBezTo>
                    <a:pt x="2052" y="3639"/>
                    <a:pt x="2051" y="3638"/>
                    <a:pt x="2050" y="3636"/>
                  </a:cubicBezTo>
                  <a:cubicBezTo>
                    <a:pt x="2000" y="3655"/>
                    <a:pt x="1953" y="3674"/>
                    <a:pt x="1956" y="3686"/>
                  </a:cubicBezTo>
                  <a:cubicBezTo>
                    <a:pt x="1963" y="3702"/>
                    <a:pt x="1916" y="3721"/>
                    <a:pt x="1916" y="3721"/>
                  </a:cubicBezTo>
                  <a:cubicBezTo>
                    <a:pt x="1820" y="3744"/>
                    <a:pt x="1871" y="3775"/>
                    <a:pt x="1921" y="3775"/>
                  </a:cubicBezTo>
                  <a:cubicBezTo>
                    <a:pt x="1926" y="3775"/>
                    <a:pt x="1930" y="3775"/>
                    <a:pt x="1934" y="3774"/>
                  </a:cubicBezTo>
                  <a:cubicBezTo>
                    <a:pt x="1961" y="3771"/>
                    <a:pt x="1981" y="3769"/>
                    <a:pt x="1995" y="3769"/>
                  </a:cubicBezTo>
                  <a:cubicBezTo>
                    <a:pt x="2038" y="3769"/>
                    <a:pt x="2023" y="3784"/>
                    <a:pt x="1950" y="3812"/>
                  </a:cubicBezTo>
                  <a:cubicBezTo>
                    <a:pt x="1910" y="3829"/>
                    <a:pt x="1905" y="3836"/>
                    <a:pt x="1923" y="3836"/>
                  </a:cubicBezTo>
                  <a:cubicBezTo>
                    <a:pt x="1948" y="3836"/>
                    <a:pt x="2021" y="3821"/>
                    <a:pt x="2110" y="3793"/>
                  </a:cubicBezTo>
                  <a:lnTo>
                    <a:pt x="2260" y="3749"/>
                  </a:lnTo>
                  <a:lnTo>
                    <a:pt x="2113" y="3809"/>
                  </a:lnTo>
                  <a:cubicBezTo>
                    <a:pt x="1925" y="3899"/>
                    <a:pt x="1925" y="3899"/>
                    <a:pt x="2038" y="3899"/>
                  </a:cubicBezTo>
                  <a:cubicBezTo>
                    <a:pt x="2094" y="3906"/>
                    <a:pt x="2094" y="3906"/>
                    <a:pt x="2047" y="3925"/>
                  </a:cubicBezTo>
                  <a:cubicBezTo>
                    <a:pt x="2000" y="3946"/>
                    <a:pt x="2003" y="3959"/>
                    <a:pt x="2019" y="3997"/>
                  </a:cubicBezTo>
                  <a:cubicBezTo>
                    <a:pt x="2030" y="4025"/>
                    <a:pt x="2035" y="4040"/>
                    <a:pt x="2053" y="4040"/>
                  </a:cubicBezTo>
                  <a:cubicBezTo>
                    <a:pt x="2062" y="4040"/>
                    <a:pt x="2073" y="4037"/>
                    <a:pt x="2088" y="4031"/>
                  </a:cubicBezTo>
                  <a:lnTo>
                    <a:pt x="2097" y="4059"/>
                  </a:lnTo>
                  <a:cubicBezTo>
                    <a:pt x="2049" y="4086"/>
                    <a:pt x="2042" y="4100"/>
                    <a:pt x="2060" y="4100"/>
                  </a:cubicBezTo>
                  <a:cubicBezTo>
                    <a:pt x="2076" y="4100"/>
                    <a:pt x="2111" y="4089"/>
                    <a:pt x="2154" y="4066"/>
                  </a:cubicBezTo>
                  <a:lnTo>
                    <a:pt x="2166" y="4091"/>
                  </a:lnTo>
                  <a:lnTo>
                    <a:pt x="2116" y="4109"/>
                  </a:lnTo>
                  <a:cubicBezTo>
                    <a:pt x="2069" y="4131"/>
                    <a:pt x="2078" y="4156"/>
                    <a:pt x="2119" y="4263"/>
                  </a:cubicBezTo>
                  <a:cubicBezTo>
                    <a:pt x="2149" y="4344"/>
                    <a:pt x="2160" y="4376"/>
                    <a:pt x="2195" y="4376"/>
                  </a:cubicBezTo>
                  <a:cubicBezTo>
                    <a:pt x="2211" y="4376"/>
                    <a:pt x="2232" y="4369"/>
                    <a:pt x="2263" y="4357"/>
                  </a:cubicBezTo>
                  <a:cubicBezTo>
                    <a:pt x="2300" y="4347"/>
                    <a:pt x="2324" y="4343"/>
                    <a:pt x="2336" y="4343"/>
                  </a:cubicBezTo>
                  <a:cubicBezTo>
                    <a:pt x="2357" y="4343"/>
                    <a:pt x="2337" y="4358"/>
                    <a:pt x="2276" y="4382"/>
                  </a:cubicBezTo>
                  <a:cubicBezTo>
                    <a:pt x="2237" y="4397"/>
                    <a:pt x="2202" y="4420"/>
                    <a:pt x="2211" y="4420"/>
                  </a:cubicBezTo>
                  <a:cubicBezTo>
                    <a:pt x="2214" y="4420"/>
                    <a:pt x="2221" y="4418"/>
                    <a:pt x="2232" y="4413"/>
                  </a:cubicBezTo>
                  <a:lnTo>
                    <a:pt x="2232" y="4413"/>
                  </a:lnTo>
                  <a:cubicBezTo>
                    <a:pt x="2232" y="4413"/>
                    <a:pt x="2241" y="4442"/>
                    <a:pt x="2198" y="4473"/>
                  </a:cubicBezTo>
                  <a:cubicBezTo>
                    <a:pt x="2146" y="4523"/>
                    <a:pt x="2148" y="4538"/>
                    <a:pt x="2169" y="4538"/>
                  </a:cubicBezTo>
                  <a:cubicBezTo>
                    <a:pt x="2181" y="4538"/>
                    <a:pt x="2199" y="4533"/>
                    <a:pt x="2216" y="4526"/>
                  </a:cubicBezTo>
                  <a:cubicBezTo>
                    <a:pt x="2252" y="4507"/>
                    <a:pt x="2268" y="4500"/>
                    <a:pt x="2271" y="4500"/>
                  </a:cubicBezTo>
                  <a:lnTo>
                    <a:pt x="2271" y="4500"/>
                  </a:lnTo>
                  <a:cubicBezTo>
                    <a:pt x="2277" y="4500"/>
                    <a:pt x="2250" y="4519"/>
                    <a:pt x="2223" y="4539"/>
                  </a:cubicBezTo>
                  <a:cubicBezTo>
                    <a:pt x="2188" y="4566"/>
                    <a:pt x="2153" y="4591"/>
                    <a:pt x="2165" y="4591"/>
                  </a:cubicBezTo>
                  <a:cubicBezTo>
                    <a:pt x="2168" y="4591"/>
                    <a:pt x="2175" y="4590"/>
                    <a:pt x="2185" y="4586"/>
                  </a:cubicBezTo>
                  <a:cubicBezTo>
                    <a:pt x="2188" y="4585"/>
                    <a:pt x="2190" y="4585"/>
                    <a:pt x="2193" y="4585"/>
                  </a:cubicBezTo>
                  <a:cubicBezTo>
                    <a:pt x="2246" y="4585"/>
                    <a:pt x="2312" y="4641"/>
                    <a:pt x="2220" y="4680"/>
                  </a:cubicBezTo>
                  <a:lnTo>
                    <a:pt x="2229" y="4705"/>
                  </a:lnTo>
                  <a:cubicBezTo>
                    <a:pt x="2240" y="4700"/>
                    <a:pt x="2249" y="4698"/>
                    <a:pt x="2257" y="4698"/>
                  </a:cubicBezTo>
                  <a:cubicBezTo>
                    <a:pt x="2281" y="4698"/>
                    <a:pt x="2288" y="4718"/>
                    <a:pt x="2298" y="4739"/>
                  </a:cubicBezTo>
                  <a:cubicBezTo>
                    <a:pt x="2307" y="4764"/>
                    <a:pt x="2310" y="4777"/>
                    <a:pt x="2263" y="4799"/>
                  </a:cubicBezTo>
                  <a:cubicBezTo>
                    <a:pt x="2210" y="4805"/>
                    <a:pt x="2216" y="4818"/>
                    <a:pt x="2273" y="4824"/>
                  </a:cubicBezTo>
                  <a:cubicBezTo>
                    <a:pt x="2274" y="4827"/>
                    <a:pt x="2280" y="4828"/>
                    <a:pt x="2288" y="4828"/>
                  </a:cubicBezTo>
                  <a:cubicBezTo>
                    <a:pt x="2309" y="4828"/>
                    <a:pt x="2349" y="4820"/>
                    <a:pt x="2371" y="4820"/>
                  </a:cubicBezTo>
                  <a:cubicBezTo>
                    <a:pt x="2379" y="4820"/>
                    <a:pt x="2384" y="4821"/>
                    <a:pt x="2386" y="4824"/>
                  </a:cubicBezTo>
                  <a:cubicBezTo>
                    <a:pt x="2416" y="4812"/>
                    <a:pt x="2449" y="4805"/>
                    <a:pt x="2470" y="4805"/>
                  </a:cubicBezTo>
                  <a:cubicBezTo>
                    <a:pt x="2482" y="4805"/>
                    <a:pt x="2490" y="4807"/>
                    <a:pt x="2492" y="4811"/>
                  </a:cubicBezTo>
                  <a:lnTo>
                    <a:pt x="2442" y="4830"/>
                  </a:lnTo>
                  <a:lnTo>
                    <a:pt x="2348" y="4871"/>
                  </a:lnTo>
                  <a:cubicBezTo>
                    <a:pt x="2350" y="4879"/>
                    <a:pt x="2353" y="4887"/>
                    <a:pt x="2367" y="4887"/>
                  </a:cubicBezTo>
                  <a:cubicBezTo>
                    <a:pt x="2375" y="4887"/>
                    <a:pt x="2387" y="4884"/>
                    <a:pt x="2404" y="4877"/>
                  </a:cubicBezTo>
                  <a:lnTo>
                    <a:pt x="2404" y="4877"/>
                  </a:lnTo>
                  <a:cubicBezTo>
                    <a:pt x="2361" y="4912"/>
                    <a:pt x="2367" y="4924"/>
                    <a:pt x="2376" y="4949"/>
                  </a:cubicBezTo>
                  <a:cubicBezTo>
                    <a:pt x="2381" y="4978"/>
                    <a:pt x="2407" y="4998"/>
                    <a:pt x="2433" y="4998"/>
                  </a:cubicBezTo>
                  <a:cubicBezTo>
                    <a:pt x="2438" y="4998"/>
                    <a:pt x="2443" y="4998"/>
                    <a:pt x="2448" y="4996"/>
                  </a:cubicBezTo>
                  <a:lnTo>
                    <a:pt x="2448" y="4996"/>
                  </a:lnTo>
                  <a:cubicBezTo>
                    <a:pt x="2369" y="5043"/>
                    <a:pt x="2383" y="5108"/>
                    <a:pt x="2453" y="5108"/>
                  </a:cubicBezTo>
                  <a:cubicBezTo>
                    <a:pt x="2464" y="5108"/>
                    <a:pt x="2476" y="5106"/>
                    <a:pt x="2489" y="5103"/>
                  </a:cubicBezTo>
                  <a:cubicBezTo>
                    <a:pt x="2505" y="5097"/>
                    <a:pt x="2516" y="5094"/>
                    <a:pt x="2523" y="5094"/>
                  </a:cubicBezTo>
                  <a:cubicBezTo>
                    <a:pt x="2536" y="5094"/>
                    <a:pt x="2528" y="5107"/>
                    <a:pt x="2498" y="5128"/>
                  </a:cubicBezTo>
                  <a:cubicBezTo>
                    <a:pt x="2468" y="5152"/>
                    <a:pt x="2458" y="5159"/>
                    <a:pt x="2474" y="5159"/>
                  </a:cubicBezTo>
                  <a:cubicBezTo>
                    <a:pt x="2481" y="5159"/>
                    <a:pt x="2492" y="5158"/>
                    <a:pt x="2508" y="5156"/>
                  </a:cubicBezTo>
                  <a:cubicBezTo>
                    <a:pt x="2512" y="5156"/>
                    <a:pt x="2516" y="5155"/>
                    <a:pt x="2520" y="5155"/>
                  </a:cubicBezTo>
                  <a:cubicBezTo>
                    <a:pt x="2554" y="5155"/>
                    <a:pt x="2517" y="5184"/>
                    <a:pt x="2476" y="5216"/>
                  </a:cubicBezTo>
                  <a:cubicBezTo>
                    <a:pt x="2397" y="5258"/>
                    <a:pt x="2389" y="5274"/>
                    <a:pt x="2421" y="5274"/>
                  </a:cubicBezTo>
                  <a:cubicBezTo>
                    <a:pt x="2427" y="5274"/>
                    <a:pt x="2434" y="5273"/>
                    <a:pt x="2442" y="5272"/>
                  </a:cubicBezTo>
                  <a:cubicBezTo>
                    <a:pt x="2502" y="5281"/>
                    <a:pt x="2511" y="5307"/>
                    <a:pt x="2514" y="5319"/>
                  </a:cubicBezTo>
                  <a:cubicBezTo>
                    <a:pt x="2545" y="5322"/>
                    <a:pt x="2562" y="5328"/>
                    <a:pt x="2576" y="5328"/>
                  </a:cubicBezTo>
                  <a:cubicBezTo>
                    <a:pt x="2590" y="5328"/>
                    <a:pt x="2603" y="5323"/>
                    <a:pt x="2624" y="5307"/>
                  </a:cubicBezTo>
                  <a:cubicBezTo>
                    <a:pt x="2655" y="5294"/>
                    <a:pt x="2690" y="5288"/>
                    <a:pt x="2724" y="5281"/>
                  </a:cubicBezTo>
                  <a:cubicBezTo>
                    <a:pt x="2768" y="5286"/>
                    <a:pt x="2752" y="5300"/>
                    <a:pt x="2739" y="5300"/>
                  </a:cubicBezTo>
                  <a:cubicBezTo>
                    <a:pt x="2735" y="5300"/>
                    <a:pt x="2731" y="5298"/>
                    <a:pt x="2730" y="5294"/>
                  </a:cubicBezTo>
                  <a:cubicBezTo>
                    <a:pt x="2721" y="5293"/>
                    <a:pt x="2713" y="5292"/>
                    <a:pt x="2706" y="5292"/>
                  </a:cubicBezTo>
                  <a:cubicBezTo>
                    <a:pt x="2671" y="5292"/>
                    <a:pt x="2670" y="5306"/>
                    <a:pt x="2633" y="5335"/>
                  </a:cubicBezTo>
                  <a:cubicBezTo>
                    <a:pt x="2589" y="5366"/>
                    <a:pt x="2599" y="5394"/>
                    <a:pt x="2605" y="5407"/>
                  </a:cubicBezTo>
                  <a:cubicBezTo>
                    <a:pt x="2608" y="5419"/>
                    <a:pt x="2618" y="5444"/>
                    <a:pt x="2624" y="5460"/>
                  </a:cubicBezTo>
                  <a:cubicBezTo>
                    <a:pt x="2598" y="5501"/>
                    <a:pt x="2595" y="5521"/>
                    <a:pt x="2614" y="5521"/>
                  </a:cubicBezTo>
                  <a:cubicBezTo>
                    <a:pt x="2620" y="5521"/>
                    <a:pt x="2630" y="5518"/>
                    <a:pt x="2643" y="5513"/>
                  </a:cubicBezTo>
                  <a:cubicBezTo>
                    <a:pt x="2661" y="5506"/>
                    <a:pt x="2676" y="5499"/>
                    <a:pt x="2688" y="5494"/>
                  </a:cubicBezTo>
                  <a:lnTo>
                    <a:pt x="2688" y="5494"/>
                  </a:lnTo>
                  <a:cubicBezTo>
                    <a:pt x="2608" y="5545"/>
                    <a:pt x="2649" y="5667"/>
                    <a:pt x="2733" y="5667"/>
                  </a:cubicBezTo>
                  <a:cubicBezTo>
                    <a:pt x="2740" y="5667"/>
                    <a:pt x="2747" y="5666"/>
                    <a:pt x="2755" y="5664"/>
                  </a:cubicBezTo>
                  <a:lnTo>
                    <a:pt x="2755" y="5664"/>
                  </a:lnTo>
                  <a:lnTo>
                    <a:pt x="2708" y="5683"/>
                  </a:lnTo>
                  <a:cubicBezTo>
                    <a:pt x="2658" y="5701"/>
                    <a:pt x="2665" y="5717"/>
                    <a:pt x="2674" y="5742"/>
                  </a:cubicBezTo>
                  <a:cubicBezTo>
                    <a:pt x="2680" y="5755"/>
                    <a:pt x="2749" y="5789"/>
                    <a:pt x="2762" y="5830"/>
                  </a:cubicBezTo>
                  <a:cubicBezTo>
                    <a:pt x="2780" y="5874"/>
                    <a:pt x="2791" y="5907"/>
                    <a:pt x="2823" y="5907"/>
                  </a:cubicBezTo>
                  <a:cubicBezTo>
                    <a:pt x="2830" y="5907"/>
                    <a:pt x="2837" y="5905"/>
                    <a:pt x="2846" y="5902"/>
                  </a:cubicBezTo>
                  <a:lnTo>
                    <a:pt x="2846" y="5902"/>
                  </a:lnTo>
                  <a:cubicBezTo>
                    <a:pt x="2849" y="5914"/>
                    <a:pt x="2849" y="5914"/>
                    <a:pt x="2802" y="5933"/>
                  </a:cubicBezTo>
                  <a:cubicBezTo>
                    <a:pt x="2749" y="5940"/>
                    <a:pt x="2752" y="5955"/>
                    <a:pt x="2759" y="5968"/>
                  </a:cubicBezTo>
                  <a:cubicBezTo>
                    <a:pt x="2760" y="5971"/>
                    <a:pt x="2763" y="5972"/>
                    <a:pt x="2769" y="5972"/>
                  </a:cubicBezTo>
                  <a:cubicBezTo>
                    <a:pt x="2786" y="5972"/>
                    <a:pt x="2823" y="5957"/>
                    <a:pt x="2862" y="5943"/>
                  </a:cubicBezTo>
                  <a:cubicBezTo>
                    <a:pt x="2876" y="5936"/>
                    <a:pt x="2887" y="5933"/>
                    <a:pt x="2893" y="5933"/>
                  </a:cubicBezTo>
                  <a:cubicBezTo>
                    <a:pt x="2908" y="5933"/>
                    <a:pt x="2903" y="5950"/>
                    <a:pt x="2874" y="5980"/>
                  </a:cubicBezTo>
                  <a:cubicBezTo>
                    <a:pt x="2834" y="6018"/>
                    <a:pt x="2859" y="6087"/>
                    <a:pt x="2915" y="6087"/>
                  </a:cubicBezTo>
                  <a:cubicBezTo>
                    <a:pt x="2921" y="6099"/>
                    <a:pt x="2925" y="6115"/>
                    <a:pt x="2878" y="6134"/>
                  </a:cubicBezTo>
                  <a:cubicBezTo>
                    <a:pt x="2839" y="6162"/>
                    <a:pt x="2802" y="6202"/>
                    <a:pt x="2871" y="6202"/>
                  </a:cubicBezTo>
                  <a:cubicBezTo>
                    <a:pt x="2880" y="6202"/>
                    <a:pt x="2890" y="6201"/>
                    <a:pt x="2903" y="6200"/>
                  </a:cubicBezTo>
                  <a:lnTo>
                    <a:pt x="2903" y="6200"/>
                  </a:lnTo>
                  <a:cubicBezTo>
                    <a:pt x="2906" y="6212"/>
                    <a:pt x="2906" y="6212"/>
                    <a:pt x="2859" y="6231"/>
                  </a:cubicBezTo>
                  <a:cubicBezTo>
                    <a:pt x="2829" y="6255"/>
                    <a:pt x="2796" y="6271"/>
                    <a:pt x="2811" y="6271"/>
                  </a:cubicBezTo>
                  <a:cubicBezTo>
                    <a:pt x="2818" y="6271"/>
                    <a:pt x="2835" y="6267"/>
                    <a:pt x="2868" y="6259"/>
                  </a:cubicBezTo>
                  <a:cubicBezTo>
                    <a:pt x="2928" y="6265"/>
                    <a:pt x="2940" y="6303"/>
                    <a:pt x="2903" y="6350"/>
                  </a:cubicBezTo>
                  <a:cubicBezTo>
                    <a:pt x="2907" y="6358"/>
                    <a:pt x="2909" y="6367"/>
                    <a:pt x="2924" y="6367"/>
                  </a:cubicBezTo>
                  <a:cubicBezTo>
                    <a:pt x="2932" y="6367"/>
                    <a:pt x="2944" y="6364"/>
                    <a:pt x="2962" y="6356"/>
                  </a:cubicBezTo>
                  <a:lnTo>
                    <a:pt x="3009" y="6338"/>
                  </a:lnTo>
                  <a:lnTo>
                    <a:pt x="3009" y="6338"/>
                  </a:lnTo>
                  <a:cubicBezTo>
                    <a:pt x="2955" y="6369"/>
                    <a:pt x="2933" y="6382"/>
                    <a:pt x="2945" y="6382"/>
                  </a:cubicBezTo>
                  <a:cubicBezTo>
                    <a:pt x="2954" y="6382"/>
                    <a:pt x="2978" y="6376"/>
                    <a:pt x="3019" y="6366"/>
                  </a:cubicBezTo>
                  <a:cubicBezTo>
                    <a:pt x="3036" y="6358"/>
                    <a:pt x="3048" y="6355"/>
                    <a:pt x="3054" y="6355"/>
                  </a:cubicBezTo>
                  <a:cubicBezTo>
                    <a:pt x="3065" y="6355"/>
                    <a:pt x="3056" y="6366"/>
                    <a:pt x="3025" y="6378"/>
                  </a:cubicBezTo>
                  <a:cubicBezTo>
                    <a:pt x="2981" y="6410"/>
                    <a:pt x="2987" y="6422"/>
                    <a:pt x="2987" y="6422"/>
                  </a:cubicBezTo>
                  <a:cubicBezTo>
                    <a:pt x="2990" y="6438"/>
                    <a:pt x="3066" y="6485"/>
                    <a:pt x="3088" y="6551"/>
                  </a:cubicBezTo>
                  <a:cubicBezTo>
                    <a:pt x="3122" y="6638"/>
                    <a:pt x="3138" y="6680"/>
                    <a:pt x="3171" y="6680"/>
                  </a:cubicBezTo>
                  <a:cubicBezTo>
                    <a:pt x="3177" y="6680"/>
                    <a:pt x="3184" y="6679"/>
                    <a:pt x="3191" y="6676"/>
                  </a:cubicBezTo>
                  <a:cubicBezTo>
                    <a:pt x="3207" y="6674"/>
                    <a:pt x="3219" y="6673"/>
                    <a:pt x="3225" y="6673"/>
                  </a:cubicBezTo>
                  <a:cubicBezTo>
                    <a:pt x="3240" y="6673"/>
                    <a:pt x="3232" y="6679"/>
                    <a:pt x="3204" y="6701"/>
                  </a:cubicBezTo>
                  <a:cubicBezTo>
                    <a:pt x="3160" y="6736"/>
                    <a:pt x="3163" y="6748"/>
                    <a:pt x="3169" y="6761"/>
                  </a:cubicBezTo>
                  <a:cubicBezTo>
                    <a:pt x="3172" y="6773"/>
                    <a:pt x="3178" y="6789"/>
                    <a:pt x="3131" y="6808"/>
                  </a:cubicBezTo>
                  <a:cubicBezTo>
                    <a:pt x="3154" y="6805"/>
                    <a:pt x="3166" y="6804"/>
                    <a:pt x="3174" y="6804"/>
                  </a:cubicBezTo>
                  <a:cubicBezTo>
                    <a:pt x="3185" y="6804"/>
                    <a:pt x="3186" y="6807"/>
                    <a:pt x="3188" y="6814"/>
                  </a:cubicBezTo>
                  <a:cubicBezTo>
                    <a:pt x="3149" y="6829"/>
                    <a:pt x="3144" y="6841"/>
                    <a:pt x="3174" y="6841"/>
                  </a:cubicBezTo>
                  <a:cubicBezTo>
                    <a:pt x="3180" y="6841"/>
                    <a:pt x="3188" y="6840"/>
                    <a:pt x="3197" y="6839"/>
                  </a:cubicBezTo>
                  <a:cubicBezTo>
                    <a:pt x="3243" y="6828"/>
                    <a:pt x="3268" y="6822"/>
                    <a:pt x="3274" y="6822"/>
                  </a:cubicBezTo>
                  <a:cubicBezTo>
                    <a:pt x="3282" y="6822"/>
                    <a:pt x="3258" y="6832"/>
                    <a:pt x="3204" y="6855"/>
                  </a:cubicBezTo>
                  <a:cubicBezTo>
                    <a:pt x="3164" y="6869"/>
                    <a:pt x="3137" y="6909"/>
                    <a:pt x="3147" y="6909"/>
                  </a:cubicBezTo>
                  <a:cubicBezTo>
                    <a:pt x="3150" y="6909"/>
                    <a:pt x="3156" y="6906"/>
                    <a:pt x="3166" y="6899"/>
                  </a:cubicBezTo>
                  <a:cubicBezTo>
                    <a:pt x="3179" y="6893"/>
                    <a:pt x="3189" y="6891"/>
                    <a:pt x="3198" y="6891"/>
                  </a:cubicBezTo>
                  <a:cubicBezTo>
                    <a:pt x="3220" y="6891"/>
                    <a:pt x="3234" y="6902"/>
                    <a:pt x="3266" y="6902"/>
                  </a:cubicBezTo>
                  <a:cubicBezTo>
                    <a:pt x="3269" y="6902"/>
                    <a:pt x="3272" y="6902"/>
                    <a:pt x="3276" y="6902"/>
                  </a:cubicBezTo>
                  <a:lnTo>
                    <a:pt x="3276" y="6902"/>
                  </a:lnTo>
                  <a:cubicBezTo>
                    <a:pt x="3282" y="6914"/>
                    <a:pt x="3288" y="6927"/>
                    <a:pt x="3238" y="6946"/>
                  </a:cubicBezTo>
                  <a:cubicBezTo>
                    <a:pt x="3196" y="6976"/>
                    <a:pt x="3265" y="7021"/>
                    <a:pt x="3317" y="7021"/>
                  </a:cubicBezTo>
                  <a:cubicBezTo>
                    <a:pt x="3319" y="7021"/>
                    <a:pt x="3321" y="7021"/>
                    <a:pt x="3323" y="7021"/>
                  </a:cubicBezTo>
                  <a:cubicBezTo>
                    <a:pt x="3339" y="7013"/>
                    <a:pt x="3350" y="7010"/>
                    <a:pt x="3356" y="7010"/>
                  </a:cubicBezTo>
                  <a:cubicBezTo>
                    <a:pt x="3367" y="7010"/>
                    <a:pt x="3358" y="7021"/>
                    <a:pt x="3326" y="7033"/>
                  </a:cubicBezTo>
                  <a:cubicBezTo>
                    <a:pt x="3279" y="7052"/>
                    <a:pt x="3282" y="7065"/>
                    <a:pt x="3288" y="7077"/>
                  </a:cubicBezTo>
                  <a:cubicBezTo>
                    <a:pt x="3294" y="7076"/>
                    <a:pt x="3299" y="7076"/>
                    <a:pt x="3303" y="7076"/>
                  </a:cubicBezTo>
                  <a:cubicBezTo>
                    <a:pt x="3330" y="7076"/>
                    <a:pt x="3286" y="7095"/>
                    <a:pt x="3244" y="7112"/>
                  </a:cubicBezTo>
                  <a:cubicBezTo>
                    <a:pt x="3191" y="7118"/>
                    <a:pt x="3197" y="7130"/>
                    <a:pt x="3207" y="7155"/>
                  </a:cubicBezTo>
                  <a:cubicBezTo>
                    <a:pt x="3210" y="7155"/>
                    <a:pt x="3212" y="7155"/>
                    <a:pt x="3215" y="7155"/>
                  </a:cubicBezTo>
                  <a:cubicBezTo>
                    <a:pt x="3262" y="7155"/>
                    <a:pt x="3280" y="7205"/>
                    <a:pt x="3294" y="7243"/>
                  </a:cubicBezTo>
                  <a:cubicBezTo>
                    <a:pt x="3311" y="7286"/>
                    <a:pt x="3339" y="7298"/>
                    <a:pt x="3386" y="7298"/>
                  </a:cubicBezTo>
                  <a:cubicBezTo>
                    <a:pt x="3411" y="7298"/>
                    <a:pt x="3442" y="7295"/>
                    <a:pt x="3479" y="7290"/>
                  </a:cubicBezTo>
                  <a:lnTo>
                    <a:pt x="3580" y="7265"/>
                  </a:lnTo>
                  <a:lnTo>
                    <a:pt x="3486" y="7303"/>
                  </a:lnTo>
                  <a:cubicBezTo>
                    <a:pt x="3435" y="7322"/>
                    <a:pt x="3345" y="7375"/>
                    <a:pt x="3345" y="7375"/>
                  </a:cubicBezTo>
                  <a:cubicBezTo>
                    <a:pt x="3345" y="7378"/>
                    <a:pt x="3348" y="7379"/>
                    <a:pt x="3353" y="7379"/>
                  </a:cubicBezTo>
                  <a:cubicBezTo>
                    <a:pt x="3370" y="7379"/>
                    <a:pt x="3408" y="7364"/>
                    <a:pt x="3445" y="7350"/>
                  </a:cubicBezTo>
                  <a:cubicBezTo>
                    <a:pt x="3460" y="7344"/>
                    <a:pt x="3470" y="7341"/>
                    <a:pt x="3477" y="7341"/>
                  </a:cubicBezTo>
                  <a:cubicBezTo>
                    <a:pt x="3493" y="7341"/>
                    <a:pt x="3487" y="7357"/>
                    <a:pt x="3461" y="7391"/>
                  </a:cubicBezTo>
                  <a:cubicBezTo>
                    <a:pt x="3429" y="7427"/>
                    <a:pt x="3426" y="7442"/>
                    <a:pt x="3458" y="7442"/>
                  </a:cubicBezTo>
                  <a:cubicBezTo>
                    <a:pt x="3464" y="7442"/>
                    <a:pt x="3471" y="7442"/>
                    <a:pt x="3479" y="7441"/>
                  </a:cubicBezTo>
                  <a:lnTo>
                    <a:pt x="3479" y="7441"/>
                  </a:lnTo>
                  <a:cubicBezTo>
                    <a:pt x="3486" y="7456"/>
                    <a:pt x="3489" y="7469"/>
                    <a:pt x="3445" y="7500"/>
                  </a:cubicBezTo>
                  <a:cubicBezTo>
                    <a:pt x="3448" y="7506"/>
                    <a:pt x="3449" y="7509"/>
                    <a:pt x="3455" y="7509"/>
                  </a:cubicBezTo>
                  <a:cubicBezTo>
                    <a:pt x="3461" y="7509"/>
                    <a:pt x="3474" y="7504"/>
                    <a:pt x="3501" y="7494"/>
                  </a:cubicBezTo>
                  <a:cubicBezTo>
                    <a:pt x="3516" y="7488"/>
                    <a:pt x="3527" y="7485"/>
                    <a:pt x="3533" y="7485"/>
                  </a:cubicBezTo>
                  <a:cubicBezTo>
                    <a:pt x="3547" y="7485"/>
                    <a:pt x="3541" y="7499"/>
                    <a:pt x="3511" y="7522"/>
                  </a:cubicBezTo>
                  <a:cubicBezTo>
                    <a:pt x="3433" y="7564"/>
                    <a:pt x="3430" y="7599"/>
                    <a:pt x="3460" y="7599"/>
                  </a:cubicBezTo>
                  <a:cubicBezTo>
                    <a:pt x="3466" y="7599"/>
                    <a:pt x="3474" y="7597"/>
                    <a:pt x="3482" y="7594"/>
                  </a:cubicBezTo>
                  <a:cubicBezTo>
                    <a:pt x="3500" y="7587"/>
                    <a:pt x="3511" y="7585"/>
                    <a:pt x="3520" y="7585"/>
                  </a:cubicBezTo>
                  <a:cubicBezTo>
                    <a:pt x="3534" y="7585"/>
                    <a:pt x="3537" y="7593"/>
                    <a:pt x="3539" y="7600"/>
                  </a:cubicBezTo>
                  <a:cubicBezTo>
                    <a:pt x="3544" y="7612"/>
                    <a:pt x="3548" y="7623"/>
                    <a:pt x="3586" y="7623"/>
                  </a:cubicBezTo>
                  <a:cubicBezTo>
                    <a:pt x="3591" y="7623"/>
                    <a:pt x="3596" y="7623"/>
                    <a:pt x="3602" y="7622"/>
                  </a:cubicBezTo>
                  <a:lnTo>
                    <a:pt x="3614" y="7647"/>
                  </a:lnTo>
                  <a:cubicBezTo>
                    <a:pt x="3616" y="7655"/>
                    <a:pt x="3596" y="7661"/>
                    <a:pt x="3580" y="7661"/>
                  </a:cubicBezTo>
                  <a:cubicBezTo>
                    <a:pt x="3570" y="7661"/>
                    <a:pt x="3562" y="7659"/>
                    <a:pt x="3561" y="7654"/>
                  </a:cubicBezTo>
                  <a:lnTo>
                    <a:pt x="3517" y="7685"/>
                  </a:lnTo>
                  <a:cubicBezTo>
                    <a:pt x="3525" y="7709"/>
                    <a:pt x="3528" y="7721"/>
                    <a:pt x="3562" y="7721"/>
                  </a:cubicBezTo>
                  <a:cubicBezTo>
                    <a:pt x="3568" y="7721"/>
                    <a:pt x="3576" y="7721"/>
                    <a:pt x="3586" y="7720"/>
                  </a:cubicBezTo>
                  <a:cubicBezTo>
                    <a:pt x="3631" y="7708"/>
                    <a:pt x="3656" y="7702"/>
                    <a:pt x="3661" y="7702"/>
                  </a:cubicBezTo>
                  <a:cubicBezTo>
                    <a:pt x="3667" y="7702"/>
                    <a:pt x="3642" y="7711"/>
                    <a:pt x="3589" y="7732"/>
                  </a:cubicBezTo>
                  <a:cubicBezTo>
                    <a:pt x="3546" y="7749"/>
                    <a:pt x="3505" y="7780"/>
                    <a:pt x="3540" y="7780"/>
                  </a:cubicBezTo>
                  <a:cubicBezTo>
                    <a:pt x="3543" y="7780"/>
                    <a:pt x="3547" y="7780"/>
                    <a:pt x="3551" y="7779"/>
                  </a:cubicBezTo>
                  <a:cubicBezTo>
                    <a:pt x="3578" y="7772"/>
                    <a:pt x="3594" y="7770"/>
                    <a:pt x="3603" y="7770"/>
                  </a:cubicBezTo>
                  <a:cubicBezTo>
                    <a:pt x="3628" y="7770"/>
                    <a:pt x="3595" y="7790"/>
                    <a:pt x="3561" y="7804"/>
                  </a:cubicBezTo>
                  <a:cubicBezTo>
                    <a:pt x="3457" y="7829"/>
                    <a:pt x="3457" y="7829"/>
                    <a:pt x="3576" y="7845"/>
                  </a:cubicBezTo>
                  <a:cubicBezTo>
                    <a:pt x="3586" y="7870"/>
                    <a:pt x="3655" y="7904"/>
                    <a:pt x="3667" y="7945"/>
                  </a:cubicBezTo>
                  <a:cubicBezTo>
                    <a:pt x="3689" y="7998"/>
                    <a:pt x="3699" y="8024"/>
                    <a:pt x="3655" y="8055"/>
                  </a:cubicBezTo>
                  <a:cubicBezTo>
                    <a:pt x="3643" y="8060"/>
                    <a:pt x="3632" y="8064"/>
                    <a:pt x="3623" y="8068"/>
                  </a:cubicBezTo>
                  <a:lnTo>
                    <a:pt x="3623" y="8068"/>
                  </a:lnTo>
                  <a:cubicBezTo>
                    <a:pt x="3654" y="8056"/>
                    <a:pt x="3674" y="8051"/>
                    <a:pt x="3687" y="8051"/>
                  </a:cubicBezTo>
                  <a:cubicBezTo>
                    <a:pt x="3710" y="8051"/>
                    <a:pt x="3715" y="8065"/>
                    <a:pt x="3724" y="8089"/>
                  </a:cubicBezTo>
                  <a:cubicBezTo>
                    <a:pt x="3696" y="8138"/>
                    <a:pt x="3730" y="8151"/>
                    <a:pt x="3772" y="8151"/>
                  </a:cubicBezTo>
                  <a:cubicBezTo>
                    <a:pt x="3782" y="8151"/>
                    <a:pt x="3792" y="8150"/>
                    <a:pt x="3802" y="8149"/>
                  </a:cubicBezTo>
                  <a:lnTo>
                    <a:pt x="3793" y="8124"/>
                  </a:lnTo>
                  <a:cubicBezTo>
                    <a:pt x="3832" y="8109"/>
                    <a:pt x="3856" y="8102"/>
                    <a:pt x="3868" y="8102"/>
                  </a:cubicBezTo>
                  <a:cubicBezTo>
                    <a:pt x="3886" y="8102"/>
                    <a:pt x="3878" y="8117"/>
                    <a:pt x="3855" y="8143"/>
                  </a:cubicBezTo>
                  <a:cubicBezTo>
                    <a:pt x="3862" y="8158"/>
                    <a:pt x="3811" y="8177"/>
                    <a:pt x="3764" y="8196"/>
                  </a:cubicBezTo>
                  <a:cubicBezTo>
                    <a:pt x="3714" y="8215"/>
                    <a:pt x="3670" y="8246"/>
                    <a:pt x="3677" y="8259"/>
                  </a:cubicBezTo>
                  <a:cubicBezTo>
                    <a:pt x="3678" y="8267"/>
                    <a:pt x="3681" y="8275"/>
                    <a:pt x="3690" y="8275"/>
                  </a:cubicBezTo>
                  <a:cubicBezTo>
                    <a:pt x="3698" y="8275"/>
                    <a:pt x="3710" y="8270"/>
                    <a:pt x="3730" y="8255"/>
                  </a:cubicBezTo>
                  <a:cubicBezTo>
                    <a:pt x="3755" y="8244"/>
                    <a:pt x="3767" y="8238"/>
                    <a:pt x="3773" y="8238"/>
                  </a:cubicBezTo>
                  <a:cubicBezTo>
                    <a:pt x="3779" y="8238"/>
                    <a:pt x="3780" y="8242"/>
                    <a:pt x="3783" y="8249"/>
                  </a:cubicBezTo>
                  <a:cubicBezTo>
                    <a:pt x="3786" y="8259"/>
                    <a:pt x="3790" y="8270"/>
                    <a:pt x="3821" y="8270"/>
                  </a:cubicBezTo>
                  <a:cubicBezTo>
                    <a:pt x="3828" y="8270"/>
                    <a:pt x="3836" y="8269"/>
                    <a:pt x="3846" y="8268"/>
                  </a:cubicBezTo>
                  <a:cubicBezTo>
                    <a:pt x="3864" y="8261"/>
                    <a:pt x="3876" y="8259"/>
                    <a:pt x="3884" y="8259"/>
                  </a:cubicBezTo>
                  <a:cubicBezTo>
                    <a:pt x="3899" y="8259"/>
                    <a:pt x="3901" y="8267"/>
                    <a:pt x="3906" y="8277"/>
                  </a:cubicBezTo>
                  <a:cubicBezTo>
                    <a:pt x="3862" y="8309"/>
                    <a:pt x="3871" y="8334"/>
                    <a:pt x="3871" y="8334"/>
                  </a:cubicBezTo>
                  <a:cubicBezTo>
                    <a:pt x="3886" y="8328"/>
                    <a:pt x="3892" y="8326"/>
                    <a:pt x="3892" y="8326"/>
                  </a:cubicBezTo>
                  <a:lnTo>
                    <a:pt x="3892" y="8326"/>
                  </a:lnTo>
                  <a:cubicBezTo>
                    <a:pt x="3892" y="8326"/>
                    <a:pt x="3857" y="8339"/>
                    <a:pt x="3824" y="8353"/>
                  </a:cubicBezTo>
                  <a:cubicBezTo>
                    <a:pt x="3790" y="8368"/>
                    <a:pt x="3758" y="8384"/>
                    <a:pt x="3730" y="8406"/>
                  </a:cubicBezTo>
                  <a:cubicBezTo>
                    <a:pt x="3732" y="8409"/>
                    <a:pt x="3736" y="8410"/>
                    <a:pt x="3741" y="8410"/>
                  </a:cubicBezTo>
                  <a:cubicBezTo>
                    <a:pt x="3757" y="8410"/>
                    <a:pt x="3783" y="8400"/>
                    <a:pt x="3783" y="8400"/>
                  </a:cubicBezTo>
                  <a:cubicBezTo>
                    <a:pt x="3785" y="8399"/>
                    <a:pt x="3786" y="8399"/>
                    <a:pt x="3788" y="8399"/>
                  </a:cubicBezTo>
                  <a:cubicBezTo>
                    <a:pt x="3840" y="8399"/>
                    <a:pt x="3953" y="8698"/>
                    <a:pt x="3968" y="8738"/>
                  </a:cubicBezTo>
                  <a:cubicBezTo>
                    <a:pt x="3937" y="8771"/>
                    <a:pt x="3939" y="8802"/>
                    <a:pt x="3960" y="8802"/>
                  </a:cubicBezTo>
                  <a:cubicBezTo>
                    <a:pt x="3967" y="8802"/>
                    <a:pt x="3976" y="8799"/>
                    <a:pt x="3987" y="8791"/>
                  </a:cubicBezTo>
                  <a:cubicBezTo>
                    <a:pt x="3993" y="8789"/>
                    <a:pt x="3999" y="8787"/>
                    <a:pt x="4004" y="8787"/>
                  </a:cubicBezTo>
                  <a:cubicBezTo>
                    <a:pt x="4041" y="8787"/>
                    <a:pt x="4063" y="8848"/>
                    <a:pt x="4090" y="8917"/>
                  </a:cubicBezTo>
                  <a:cubicBezTo>
                    <a:pt x="4121" y="8997"/>
                    <a:pt x="4144" y="9058"/>
                    <a:pt x="4181" y="9058"/>
                  </a:cubicBezTo>
                  <a:cubicBezTo>
                    <a:pt x="4186" y="9058"/>
                    <a:pt x="4192" y="9057"/>
                    <a:pt x="4197" y="9055"/>
                  </a:cubicBezTo>
                  <a:lnTo>
                    <a:pt x="4213" y="9095"/>
                  </a:lnTo>
                  <a:cubicBezTo>
                    <a:pt x="4222" y="9120"/>
                    <a:pt x="4282" y="9130"/>
                    <a:pt x="4288" y="9142"/>
                  </a:cubicBezTo>
                  <a:cubicBezTo>
                    <a:pt x="4298" y="9141"/>
                    <a:pt x="4306" y="9141"/>
                    <a:pt x="4313" y="9141"/>
                  </a:cubicBezTo>
                  <a:cubicBezTo>
                    <a:pt x="4340" y="9141"/>
                    <a:pt x="4334" y="9150"/>
                    <a:pt x="4291" y="9155"/>
                  </a:cubicBezTo>
                  <a:cubicBezTo>
                    <a:pt x="4244" y="9174"/>
                    <a:pt x="4194" y="9192"/>
                    <a:pt x="4200" y="9208"/>
                  </a:cubicBezTo>
                  <a:cubicBezTo>
                    <a:pt x="4203" y="9217"/>
                    <a:pt x="4211" y="9220"/>
                    <a:pt x="4222" y="9220"/>
                  </a:cubicBezTo>
                  <a:cubicBezTo>
                    <a:pt x="4242" y="9220"/>
                    <a:pt x="4274" y="9208"/>
                    <a:pt x="4307" y="9196"/>
                  </a:cubicBezTo>
                  <a:cubicBezTo>
                    <a:pt x="4327" y="9188"/>
                    <a:pt x="4339" y="9185"/>
                    <a:pt x="4347" y="9185"/>
                  </a:cubicBezTo>
                  <a:cubicBezTo>
                    <a:pt x="4358" y="9185"/>
                    <a:pt x="4360" y="9189"/>
                    <a:pt x="4360" y="9189"/>
                  </a:cubicBezTo>
                  <a:cubicBezTo>
                    <a:pt x="4366" y="9202"/>
                    <a:pt x="4366" y="9202"/>
                    <a:pt x="4316" y="9221"/>
                  </a:cubicBezTo>
                  <a:lnTo>
                    <a:pt x="4219" y="9258"/>
                  </a:lnTo>
                  <a:lnTo>
                    <a:pt x="4225" y="9274"/>
                  </a:lnTo>
                  <a:cubicBezTo>
                    <a:pt x="4245" y="9266"/>
                    <a:pt x="4258" y="9264"/>
                    <a:pt x="4266" y="9264"/>
                  </a:cubicBezTo>
                  <a:cubicBezTo>
                    <a:pt x="4276" y="9264"/>
                    <a:pt x="4278" y="9268"/>
                    <a:pt x="4278" y="9268"/>
                  </a:cubicBezTo>
                  <a:cubicBezTo>
                    <a:pt x="4282" y="9280"/>
                    <a:pt x="4282" y="9280"/>
                    <a:pt x="4184" y="9318"/>
                  </a:cubicBezTo>
                  <a:cubicBezTo>
                    <a:pt x="4122" y="9342"/>
                    <a:pt x="4102" y="9356"/>
                    <a:pt x="4123" y="9356"/>
                  </a:cubicBezTo>
                  <a:cubicBezTo>
                    <a:pt x="4135" y="9356"/>
                    <a:pt x="4158" y="9352"/>
                    <a:pt x="4194" y="9343"/>
                  </a:cubicBezTo>
                  <a:lnTo>
                    <a:pt x="4253" y="9352"/>
                  </a:lnTo>
                  <a:cubicBezTo>
                    <a:pt x="4196" y="9384"/>
                    <a:pt x="4217" y="9392"/>
                    <a:pt x="4254" y="9392"/>
                  </a:cubicBezTo>
                  <a:cubicBezTo>
                    <a:pt x="4276" y="9392"/>
                    <a:pt x="4303" y="9389"/>
                    <a:pt x="4322" y="9387"/>
                  </a:cubicBezTo>
                  <a:lnTo>
                    <a:pt x="4322" y="9387"/>
                  </a:lnTo>
                  <a:cubicBezTo>
                    <a:pt x="4262" y="9420"/>
                    <a:pt x="4243" y="9437"/>
                    <a:pt x="4268" y="9437"/>
                  </a:cubicBezTo>
                  <a:cubicBezTo>
                    <a:pt x="4280" y="9437"/>
                    <a:pt x="4303" y="9433"/>
                    <a:pt x="4338" y="9424"/>
                  </a:cubicBezTo>
                  <a:cubicBezTo>
                    <a:pt x="4352" y="9419"/>
                    <a:pt x="4362" y="9416"/>
                    <a:pt x="4369" y="9416"/>
                  </a:cubicBezTo>
                  <a:cubicBezTo>
                    <a:pt x="4384" y="9416"/>
                    <a:pt x="4378" y="9431"/>
                    <a:pt x="4347" y="9453"/>
                  </a:cubicBezTo>
                  <a:cubicBezTo>
                    <a:pt x="4303" y="9484"/>
                    <a:pt x="4310" y="9496"/>
                    <a:pt x="4319" y="9525"/>
                  </a:cubicBezTo>
                  <a:cubicBezTo>
                    <a:pt x="4321" y="9524"/>
                    <a:pt x="4323" y="9524"/>
                    <a:pt x="4324" y="9524"/>
                  </a:cubicBezTo>
                  <a:cubicBezTo>
                    <a:pt x="4375" y="9524"/>
                    <a:pt x="4408" y="9613"/>
                    <a:pt x="4448" y="9716"/>
                  </a:cubicBezTo>
                  <a:cubicBezTo>
                    <a:pt x="4487" y="9823"/>
                    <a:pt x="4514" y="9897"/>
                    <a:pt x="4555" y="9897"/>
                  </a:cubicBezTo>
                  <a:cubicBezTo>
                    <a:pt x="4560" y="9897"/>
                    <a:pt x="4565" y="9896"/>
                    <a:pt x="4570" y="9894"/>
                  </a:cubicBezTo>
                  <a:lnTo>
                    <a:pt x="4570" y="9894"/>
                  </a:lnTo>
                  <a:cubicBezTo>
                    <a:pt x="4573" y="9910"/>
                    <a:pt x="4573" y="9910"/>
                    <a:pt x="4532" y="9941"/>
                  </a:cubicBezTo>
                  <a:cubicBezTo>
                    <a:pt x="4502" y="9953"/>
                    <a:pt x="4492" y="9962"/>
                    <a:pt x="4511" y="9962"/>
                  </a:cubicBezTo>
                  <a:cubicBezTo>
                    <a:pt x="4523" y="9962"/>
                    <a:pt x="4549" y="9958"/>
                    <a:pt x="4589" y="9948"/>
                  </a:cubicBezTo>
                  <a:cubicBezTo>
                    <a:pt x="4617" y="9944"/>
                    <a:pt x="4645" y="9937"/>
                    <a:pt x="4649" y="9937"/>
                  </a:cubicBezTo>
                  <a:cubicBezTo>
                    <a:pt x="4654" y="9937"/>
                    <a:pt x="4640" y="9943"/>
                    <a:pt x="4595" y="9960"/>
                  </a:cubicBezTo>
                  <a:cubicBezTo>
                    <a:pt x="4545" y="9979"/>
                    <a:pt x="4554" y="10007"/>
                    <a:pt x="4576" y="10061"/>
                  </a:cubicBezTo>
                  <a:cubicBezTo>
                    <a:pt x="4590" y="10093"/>
                    <a:pt x="4605" y="10136"/>
                    <a:pt x="4639" y="10136"/>
                  </a:cubicBezTo>
                  <a:cubicBezTo>
                    <a:pt x="4645" y="10136"/>
                    <a:pt x="4651" y="10135"/>
                    <a:pt x="4658" y="10133"/>
                  </a:cubicBezTo>
                  <a:cubicBezTo>
                    <a:pt x="4717" y="10142"/>
                    <a:pt x="4717" y="10142"/>
                    <a:pt x="4664" y="10145"/>
                  </a:cubicBezTo>
                  <a:cubicBezTo>
                    <a:pt x="4560" y="10170"/>
                    <a:pt x="4539" y="10255"/>
                    <a:pt x="4651" y="10258"/>
                  </a:cubicBezTo>
                  <a:cubicBezTo>
                    <a:pt x="4654" y="10270"/>
                    <a:pt x="4661" y="10283"/>
                    <a:pt x="4611" y="10302"/>
                  </a:cubicBezTo>
                  <a:cubicBezTo>
                    <a:pt x="4617" y="10317"/>
                    <a:pt x="4620" y="10330"/>
                    <a:pt x="4686" y="10349"/>
                  </a:cubicBezTo>
                  <a:cubicBezTo>
                    <a:pt x="4689" y="10364"/>
                    <a:pt x="4711" y="10418"/>
                    <a:pt x="4720" y="10443"/>
                  </a:cubicBezTo>
                  <a:cubicBezTo>
                    <a:pt x="4730" y="10468"/>
                    <a:pt x="4789" y="10477"/>
                    <a:pt x="4789" y="10477"/>
                  </a:cubicBezTo>
                  <a:lnTo>
                    <a:pt x="4792" y="10490"/>
                  </a:lnTo>
                  <a:cubicBezTo>
                    <a:pt x="4745" y="10509"/>
                    <a:pt x="4770" y="10574"/>
                    <a:pt x="4805" y="10668"/>
                  </a:cubicBezTo>
                  <a:cubicBezTo>
                    <a:pt x="4839" y="10759"/>
                    <a:pt x="4868" y="10838"/>
                    <a:pt x="4824" y="10872"/>
                  </a:cubicBezTo>
                  <a:cubicBezTo>
                    <a:pt x="4824" y="10872"/>
                    <a:pt x="4828" y="10880"/>
                    <a:pt x="4857" y="10880"/>
                  </a:cubicBezTo>
                  <a:cubicBezTo>
                    <a:pt x="4864" y="10880"/>
                    <a:pt x="4873" y="10880"/>
                    <a:pt x="4883" y="10878"/>
                  </a:cubicBezTo>
                  <a:cubicBezTo>
                    <a:pt x="4919" y="10870"/>
                    <a:pt x="4943" y="10866"/>
                    <a:pt x="4957" y="10866"/>
                  </a:cubicBezTo>
                  <a:cubicBezTo>
                    <a:pt x="4983" y="10866"/>
                    <a:pt x="4975" y="10880"/>
                    <a:pt x="4946" y="10900"/>
                  </a:cubicBezTo>
                  <a:cubicBezTo>
                    <a:pt x="4871" y="10942"/>
                    <a:pt x="4871" y="10985"/>
                    <a:pt x="4931" y="10985"/>
                  </a:cubicBezTo>
                  <a:cubicBezTo>
                    <a:pt x="4943" y="10985"/>
                    <a:pt x="4959" y="10983"/>
                    <a:pt x="4977" y="10979"/>
                  </a:cubicBezTo>
                  <a:lnTo>
                    <a:pt x="4977" y="10979"/>
                  </a:lnTo>
                  <a:lnTo>
                    <a:pt x="4927" y="10998"/>
                  </a:lnTo>
                  <a:cubicBezTo>
                    <a:pt x="4862" y="11033"/>
                    <a:pt x="4876" y="11055"/>
                    <a:pt x="4927" y="11055"/>
                  </a:cubicBezTo>
                  <a:cubicBezTo>
                    <a:pt x="4947" y="11055"/>
                    <a:pt x="4973" y="11052"/>
                    <a:pt x="5002" y="11045"/>
                  </a:cubicBezTo>
                  <a:lnTo>
                    <a:pt x="5002" y="11045"/>
                  </a:lnTo>
                  <a:cubicBezTo>
                    <a:pt x="4962" y="11073"/>
                    <a:pt x="4922" y="11105"/>
                    <a:pt x="4957" y="11105"/>
                  </a:cubicBezTo>
                  <a:cubicBezTo>
                    <a:pt x="4960" y="11105"/>
                    <a:pt x="4964" y="11105"/>
                    <a:pt x="4968" y="11104"/>
                  </a:cubicBezTo>
                  <a:lnTo>
                    <a:pt x="4968" y="11104"/>
                  </a:lnTo>
                  <a:cubicBezTo>
                    <a:pt x="4974" y="11117"/>
                    <a:pt x="4974" y="11117"/>
                    <a:pt x="4877" y="11154"/>
                  </a:cubicBezTo>
                  <a:cubicBezTo>
                    <a:pt x="4827" y="11173"/>
                    <a:pt x="4777" y="11192"/>
                    <a:pt x="4783" y="11204"/>
                  </a:cubicBezTo>
                  <a:cubicBezTo>
                    <a:pt x="4784" y="11207"/>
                    <a:pt x="4788" y="11208"/>
                    <a:pt x="4793" y="11208"/>
                  </a:cubicBezTo>
                  <a:cubicBezTo>
                    <a:pt x="4811" y="11208"/>
                    <a:pt x="4848" y="11194"/>
                    <a:pt x="4886" y="11179"/>
                  </a:cubicBezTo>
                  <a:lnTo>
                    <a:pt x="4896" y="11207"/>
                  </a:lnTo>
                  <a:cubicBezTo>
                    <a:pt x="4896" y="11207"/>
                    <a:pt x="4897" y="11212"/>
                    <a:pt x="4907" y="11212"/>
                  </a:cubicBezTo>
                  <a:cubicBezTo>
                    <a:pt x="4915" y="11212"/>
                    <a:pt x="4928" y="11209"/>
                    <a:pt x="4949" y="11201"/>
                  </a:cubicBezTo>
                  <a:cubicBezTo>
                    <a:pt x="4967" y="11195"/>
                    <a:pt x="4979" y="11192"/>
                    <a:pt x="4987" y="11192"/>
                  </a:cubicBezTo>
                  <a:cubicBezTo>
                    <a:pt x="5002" y="11192"/>
                    <a:pt x="5005" y="11201"/>
                    <a:pt x="5009" y="11211"/>
                  </a:cubicBezTo>
                  <a:cubicBezTo>
                    <a:pt x="4990" y="11218"/>
                    <a:pt x="4986" y="11221"/>
                    <a:pt x="4990" y="11221"/>
                  </a:cubicBezTo>
                  <a:cubicBezTo>
                    <a:pt x="4997" y="11221"/>
                    <a:pt x="5028" y="11211"/>
                    <a:pt x="5056" y="11192"/>
                  </a:cubicBezTo>
                  <a:cubicBezTo>
                    <a:pt x="5094" y="11177"/>
                    <a:pt x="5131" y="11163"/>
                    <a:pt x="5149" y="11163"/>
                  </a:cubicBezTo>
                  <a:cubicBezTo>
                    <a:pt x="5154" y="11163"/>
                    <a:pt x="5158" y="11164"/>
                    <a:pt x="5159" y="11167"/>
                  </a:cubicBezTo>
                  <a:lnTo>
                    <a:pt x="5256" y="11129"/>
                  </a:lnTo>
                  <a:cubicBezTo>
                    <a:pt x="5353" y="11092"/>
                    <a:pt x="5403" y="11073"/>
                    <a:pt x="5441" y="11029"/>
                  </a:cubicBezTo>
                  <a:cubicBezTo>
                    <a:pt x="5463" y="10972"/>
                    <a:pt x="5489" y="10923"/>
                    <a:pt x="5452" y="10923"/>
                  </a:cubicBezTo>
                  <a:cubicBezTo>
                    <a:pt x="5442" y="10923"/>
                    <a:pt x="5427" y="10927"/>
                    <a:pt x="5407" y="10935"/>
                  </a:cubicBezTo>
                  <a:cubicBezTo>
                    <a:pt x="5407" y="10935"/>
                    <a:pt x="5396" y="10936"/>
                    <a:pt x="5384" y="10936"/>
                  </a:cubicBezTo>
                  <a:cubicBezTo>
                    <a:pt x="5369" y="10936"/>
                    <a:pt x="5351" y="10934"/>
                    <a:pt x="5347" y="10925"/>
                  </a:cubicBezTo>
                  <a:cubicBezTo>
                    <a:pt x="5344" y="10913"/>
                    <a:pt x="5388" y="10882"/>
                    <a:pt x="5388" y="10882"/>
                  </a:cubicBezTo>
                  <a:cubicBezTo>
                    <a:pt x="5435" y="10863"/>
                    <a:pt x="5416" y="10809"/>
                    <a:pt x="5391" y="10744"/>
                  </a:cubicBezTo>
                  <a:cubicBezTo>
                    <a:pt x="5360" y="10665"/>
                    <a:pt x="5347" y="10625"/>
                    <a:pt x="5388" y="10593"/>
                  </a:cubicBezTo>
                  <a:cubicBezTo>
                    <a:pt x="5432" y="10562"/>
                    <a:pt x="5429" y="10546"/>
                    <a:pt x="5429" y="10546"/>
                  </a:cubicBezTo>
                  <a:lnTo>
                    <a:pt x="5429" y="10546"/>
                  </a:lnTo>
                  <a:cubicBezTo>
                    <a:pt x="5423" y="10548"/>
                    <a:pt x="5419" y="10549"/>
                    <a:pt x="5414" y="10549"/>
                  </a:cubicBezTo>
                  <a:cubicBezTo>
                    <a:pt x="5373" y="10549"/>
                    <a:pt x="5347" y="10478"/>
                    <a:pt x="5316" y="10396"/>
                  </a:cubicBezTo>
                  <a:cubicBezTo>
                    <a:pt x="5284" y="10310"/>
                    <a:pt x="5250" y="10224"/>
                    <a:pt x="5209" y="10224"/>
                  </a:cubicBezTo>
                  <a:cubicBezTo>
                    <a:pt x="5205" y="10224"/>
                    <a:pt x="5201" y="10225"/>
                    <a:pt x="5197" y="10227"/>
                  </a:cubicBezTo>
                  <a:lnTo>
                    <a:pt x="5187" y="10202"/>
                  </a:lnTo>
                  <a:cubicBezTo>
                    <a:pt x="5234" y="10183"/>
                    <a:pt x="5225" y="10158"/>
                    <a:pt x="5215" y="10129"/>
                  </a:cubicBezTo>
                  <a:cubicBezTo>
                    <a:pt x="5156" y="10123"/>
                    <a:pt x="5146" y="10095"/>
                    <a:pt x="5146" y="10095"/>
                  </a:cubicBezTo>
                  <a:cubicBezTo>
                    <a:pt x="5197" y="10076"/>
                    <a:pt x="5190" y="10064"/>
                    <a:pt x="5181" y="10039"/>
                  </a:cubicBezTo>
                  <a:cubicBezTo>
                    <a:pt x="5175" y="10020"/>
                    <a:pt x="5170" y="10008"/>
                    <a:pt x="5153" y="10008"/>
                  </a:cubicBezTo>
                  <a:cubicBezTo>
                    <a:pt x="5145" y="10008"/>
                    <a:pt x="5134" y="10011"/>
                    <a:pt x="5118" y="10017"/>
                  </a:cubicBezTo>
                  <a:cubicBezTo>
                    <a:pt x="5112" y="10004"/>
                    <a:pt x="5078" y="9910"/>
                    <a:pt x="5112" y="9851"/>
                  </a:cubicBezTo>
                  <a:cubicBezTo>
                    <a:pt x="5138" y="9832"/>
                    <a:pt x="5129" y="9827"/>
                    <a:pt x="5106" y="9827"/>
                  </a:cubicBezTo>
                  <a:cubicBezTo>
                    <a:pt x="5090" y="9827"/>
                    <a:pt x="5068" y="9829"/>
                    <a:pt x="5046" y="9832"/>
                  </a:cubicBezTo>
                  <a:cubicBezTo>
                    <a:pt x="5018" y="9843"/>
                    <a:pt x="4986" y="9850"/>
                    <a:pt x="4965" y="9850"/>
                  </a:cubicBezTo>
                  <a:cubicBezTo>
                    <a:pt x="4952" y="9850"/>
                    <a:pt x="4942" y="9847"/>
                    <a:pt x="4940" y="9841"/>
                  </a:cubicBezTo>
                  <a:lnTo>
                    <a:pt x="5037" y="9804"/>
                  </a:lnTo>
                  <a:cubicBezTo>
                    <a:pt x="5090" y="9800"/>
                    <a:pt x="5090" y="9800"/>
                    <a:pt x="5081" y="9772"/>
                  </a:cubicBezTo>
                  <a:lnTo>
                    <a:pt x="5071" y="9747"/>
                  </a:lnTo>
                  <a:cubicBezTo>
                    <a:pt x="5065" y="9749"/>
                    <a:pt x="5060" y="9750"/>
                    <a:pt x="5055" y="9750"/>
                  </a:cubicBezTo>
                  <a:cubicBezTo>
                    <a:pt x="5015" y="9750"/>
                    <a:pt x="4992" y="9689"/>
                    <a:pt x="4962" y="9606"/>
                  </a:cubicBezTo>
                  <a:cubicBezTo>
                    <a:pt x="4924" y="9505"/>
                    <a:pt x="4908" y="9461"/>
                    <a:pt x="4875" y="9461"/>
                  </a:cubicBezTo>
                  <a:cubicBezTo>
                    <a:pt x="4869" y="9461"/>
                    <a:pt x="4862" y="9462"/>
                    <a:pt x="4855" y="9465"/>
                  </a:cubicBezTo>
                  <a:cubicBezTo>
                    <a:pt x="4841" y="9470"/>
                    <a:pt x="4830" y="9473"/>
                    <a:pt x="4823" y="9473"/>
                  </a:cubicBezTo>
                  <a:cubicBezTo>
                    <a:pt x="4806" y="9473"/>
                    <a:pt x="4811" y="9455"/>
                    <a:pt x="4833" y="9415"/>
                  </a:cubicBezTo>
                  <a:cubicBezTo>
                    <a:pt x="4929" y="9301"/>
                    <a:pt x="4945" y="9281"/>
                    <a:pt x="4919" y="9281"/>
                  </a:cubicBezTo>
                  <a:cubicBezTo>
                    <a:pt x="4913" y="9281"/>
                    <a:pt x="4905" y="9282"/>
                    <a:pt x="4896" y="9283"/>
                  </a:cubicBezTo>
                  <a:cubicBezTo>
                    <a:pt x="4902" y="9296"/>
                    <a:pt x="4855" y="9315"/>
                    <a:pt x="4805" y="9333"/>
                  </a:cubicBezTo>
                  <a:cubicBezTo>
                    <a:pt x="4767" y="9348"/>
                    <a:pt x="4742" y="9355"/>
                    <a:pt x="4733" y="9355"/>
                  </a:cubicBezTo>
                  <a:cubicBezTo>
                    <a:pt x="4718" y="9355"/>
                    <a:pt x="4739" y="9339"/>
                    <a:pt x="4796" y="9308"/>
                  </a:cubicBezTo>
                  <a:cubicBezTo>
                    <a:pt x="4886" y="9273"/>
                    <a:pt x="4785" y="9112"/>
                    <a:pt x="4687" y="9112"/>
                  </a:cubicBezTo>
                  <a:cubicBezTo>
                    <a:pt x="4680" y="9112"/>
                    <a:pt x="4674" y="9113"/>
                    <a:pt x="4667" y="9114"/>
                  </a:cubicBezTo>
                  <a:lnTo>
                    <a:pt x="4714" y="9095"/>
                  </a:lnTo>
                  <a:cubicBezTo>
                    <a:pt x="4764" y="9077"/>
                    <a:pt x="4758" y="9064"/>
                    <a:pt x="4739" y="9011"/>
                  </a:cubicBezTo>
                  <a:cubicBezTo>
                    <a:pt x="4730" y="8986"/>
                    <a:pt x="4723" y="8970"/>
                    <a:pt x="4723" y="8970"/>
                  </a:cubicBezTo>
                  <a:cubicBezTo>
                    <a:pt x="4708" y="8976"/>
                    <a:pt x="4695" y="8979"/>
                    <a:pt x="4685" y="8979"/>
                  </a:cubicBezTo>
                  <a:cubicBezTo>
                    <a:pt x="4633" y="8979"/>
                    <a:pt x="4653" y="8907"/>
                    <a:pt x="4695" y="8892"/>
                  </a:cubicBezTo>
                  <a:cubicBezTo>
                    <a:pt x="4739" y="8860"/>
                    <a:pt x="4739" y="8860"/>
                    <a:pt x="4727" y="8832"/>
                  </a:cubicBezTo>
                  <a:cubicBezTo>
                    <a:pt x="4617" y="8832"/>
                    <a:pt x="4639" y="8747"/>
                    <a:pt x="4689" y="8729"/>
                  </a:cubicBezTo>
                  <a:lnTo>
                    <a:pt x="4680" y="8700"/>
                  </a:lnTo>
                  <a:cubicBezTo>
                    <a:pt x="4674" y="8701"/>
                    <a:pt x="4669" y="8701"/>
                    <a:pt x="4664" y="8701"/>
                  </a:cubicBezTo>
                  <a:cubicBezTo>
                    <a:pt x="4624" y="8701"/>
                    <a:pt x="4613" y="8680"/>
                    <a:pt x="4611" y="8666"/>
                  </a:cubicBezTo>
                  <a:cubicBezTo>
                    <a:pt x="4601" y="8643"/>
                    <a:pt x="4595" y="8628"/>
                    <a:pt x="4581" y="8628"/>
                  </a:cubicBezTo>
                  <a:cubicBezTo>
                    <a:pt x="4573" y="8628"/>
                    <a:pt x="4562" y="8634"/>
                    <a:pt x="4545" y="8647"/>
                  </a:cubicBezTo>
                  <a:cubicBezTo>
                    <a:pt x="4508" y="8662"/>
                    <a:pt x="4470" y="8676"/>
                    <a:pt x="4453" y="8676"/>
                  </a:cubicBezTo>
                  <a:cubicBezTo>
                    <a:pt x="4448" y="8676"/>
                    <a:pt x="4445" y="8675"/>
                    <a:pt x="4445" y="8672"/>
                  </a:cubicBezTo>
                  <a:lnTo>
                    <a:pt x="4492" y="8653"/>
                  </a:lnTo>
                  <a:cubicBezTo>
                    <a:pt x="4542" y="8632"/>
                    <a:pt x="4526" y="8594"/>
                    <a:pt x="4507" y="8541"/>
                  </a:cubicBezTo>
                  <a:cubicBezTo>
                    <a:pt x="4482" y="8475"/>
                    <a:pt x="4473" y="8447"/>
                    <a:pt x="4517" y="8415"/>
                  </a:cubicBezTo>
                  <a:lnTo>
                    <a:pt x="4517" y="8415"/>
                  </a:lnTo>
                  <a:lnTo>
                    <a:pt x="4463" y="8422"/>
                  </a:lnTo>
                  <a:cubicBezTo>
                    <a:pt x="4453" y="8423"/>
                    <a:pt x="4445" y="8423"/>
                    <a:pt x="4439" y="8423"/>
                  </a:cubicBezTo>
                  <a:cubicBezTo>
                    <a:pt x="4407" y="8423"/>
                    <a:pt x="4412" y="8411"/>
                    <a:pt x="4451" y="8393"/>
                  </a:cubicBezTo>
                  <a:cubicBezTo>
                    <a:pt x="4495" y="8362"/>
                    <a:pt x="4476" y="8309"/>
                    <a:pt x="4416" y="8302"/>
                  </a:cubicBezTo>
                  <a:cubicBezTo>
                    <a:pt x="4413" y="8290"/>
                    <a:pt x="4407" y="8274"/>
                    <a:pt x="4407" y="8274"/>
                  </a:cubicBezTo>
                  <a:cubicBezTo>
                    <a:pt x="4479" y="8235"/>
                    <a:pt x="4486" y="8201"/>
                    <a:pt x="4435" y="8201"/>
                  </a:cubicBezTo>
                  <a:cubicBezTo>
                    <a:pt x="4421" y="8201"/>
                    <a:pt x="4403" y="8203"/>
                    <a:pt x="4382" y="8208"/>
                  </a:cubicBezTo>
                  <a:cubicBezTo>
                    <a:pt x="4432" y="8190"/>
                    <a:pt x="4426" y="8177"/>
                    <a:pt x="4419" y="8165"/>
                  </a:cubicBezTo>
                  <a:cubicBezTo>
                    <a:pt x="4363" y="8155"/>
                    <a:pt x="4341" y="8105"/>
                    <a:pt x="4391" y="8086"/>
                  </a:cubicBezTo>
                  <a:lnTo>
                    <a:pt x="4385" y="8071"/>
                  </a:lnTo>
                  <a:cubicBezTo>
                    <a:pt x="4375" y="8072"/>
                    <a:pt x="4367" y="8072"/>
                    <a:pt x="4360" y="8072"/>
                  </a:cubicBezTo>
                  <a:cubicBezTo>
                    <a:pt x="4330" y="8072"/>
                    <a:pt x="4327" y="8062"/>
                    <a:pt x="4322" y="8052"/>
                  </a:cubicBezTo>
                  <a:cubicBezTo>
                    <a:pt x="4317" y="8039"/>
                    <a:pt x="4314" y="8028"/>
                    <a:pt x="4284" y="8028"/>
                  </a:cubicBezTo>
                  <a:cubicBezTo>
                    <a:pt x="4277" y="8028"/>
                    <a:pt x="4269" y="8029"/>
                    <a:pt x="4260" y="8030"/>
                  </a:cubicBezTo>
                  <a:cubicBezTo>
                    <a:pt x="4249" y="8031"/>
                    <a:pt x="4240" y="8032"/>
                    <a:pt x="4233" y="8032"/>
                  </a:cubicBezTo>
                  <a:cubicBezTo>
                    <a:pt x="4204" y="8032"/>
                    <a:pt x="4200" y="8024"/>
                    <a:pt x="4200" y="8024"/>
                  </a:cubicBezTo>
                  <a:cubicBezTo>
                    <a:pt x="4197" y="8011"/>
                    <a:pt x="4250" y="8005"/>
                    <a:pt x="4303" y="7998"/>
                  </a:cubicBezTo>
                  <a:cubicBezTo>
                    <a:pt x="4308" y="7999"/>
                    <a:pt x="4312" y="7999"/>
                    <a:pt x="4315" y="7999"/>
                  </a:cubicBezTo>
                  <a:cubicBezTo>
                    <a:pt x="4357" y="7999"/>
                    <a:pt x="4339" y="7967"/>
                    <a:pt x="4235" y="7964"/>
                  </a:cubicBezTo>
                  <a:cubicBezTo>
                    <a:pt x="4122" y="7964"/>
                    <a:pt x="4122" y="7964"/>
                    <a:pt x="4228" y="7951"/>
                  </a:cubicBezTo>
                  <a:cubicBezTo>
                    <a:pt x="4282" y="7945"/>
                    <a:pt x="4335" y="7939"/>
                    <a:pt x="4278" y="7933"/>
                  </a:cubicBezTo>
                  <a:cubicBezTo>
                    <a:pt x="4278" y="7933"/>
                    <a:pt x="4273" y="7917"/>
                    <a:pt x="4249" y="7917"/>
                  </a:cubicBezTo>
                  <a:cubicBezTo>
                    <a:pt x="4241" y="7917"/>
                    <a:pt x="4231" y="7919"/>
                    <a:pt x="4219" y="7923"/>
                  </a:cubicBezTo>
                  <a:lnTo>
                    <a:pt x="4203" y="7886"/>
                  </a:lnTo>
                  <a:cubicBezTo>
                    <a:pt x="4244" y="7839"/>
                    <a:pt x="4238" y="7826"/>
                    <a:pt x="4235" y="7814"/>
                  </a:cubicBezTo>
                  <a:lnTo>
                    <a:pt x="4235" y="7814"/>
                  </a:lnTo>
                  <a:cubicBezTo>
                    <a:pt x="4218" y="7815"/>
                    <a:pt x="4206" y="7817"/>
                    <a:pt x="4199" y="7817"/>
                  </a:cubicBezTo>
                  <a:cubicBezTo>
                    <a:pt x="4182" y="7817"/>
                    <a:pt x="4191" y="7810"/>
                    <a:pt x="4222" y="7785"/>
                  </a:cubicBezTo>
                  <a:cubicBezTo>
                    <a:pt x="4248" y="7775"/>
                    <a:pt x="4259" y="7767"/>
                    <a:pt x="4249" y="7767"/>
                  </a:cubicBezTo>
                  <a:cubicBezTo>
                    <a:pt x="4240" y="7767"/>
                    <a:pt x="4215" y="7774"/>
                    <a:pt x="4169" y="7792"/>
                  </a:cubicBezTo>
                  <a:cubicBezTo>
                    <a:pt x="4160" y="7793"/>
                    <a:pt x="4152" y="7793"/>
                    <a:pt x="4146" y="7793"/>
                  </a:cubicBezTo>
                  <a:cubicBezTo>
                    <a:pt x="4116" y="7793"/>
                    <a:pt x="4119" y="7780"/>
                    <a:pt x="4153" y="7754"/>
                  </a:cubicBezTo>
                  <a:cubicBezTo>
                    <a:pt x="4221" y="7726"/>
                    <a:pt x="4240" y="7711"/>
                    <a:pt x="4228" y="7711"/>
                  </a:cubicBezTo>
                  <a:cubicBezTo>
                    <a:pt x="4223" y="7711"/>
                    <a:pt x="4212" y="7714"/>
                    <a:pt x="4197" y="7720"/>
                  </a:cubicBezTo>
                  <a:cubicBezTo>
                    <a:pt x="4186" y="7721"/>
                    <a:pt x="4178" y="7721"/>
                    <a:pt x="4171" y="7721"/>
                  </a:cubicBezTo>
                  <a:cubicBezTo>
                    <a:pt x="4143" y="7721"/>
                    <a:pt x="4141" y="7713"/>
                    <a:pt x="4141" y="7713"/>
                  </a:cubicBezTo>
                  <a:cubicBezTo>
                    <a:pt x="4188" y="7694"/>
                    <a:pt x="4144" y="7575"/>
                    <a:pt x="4100" y="7456"/>
                  </a:cubicBezTo>
                  <a:cubicBezTo>
                    <a:pt x="4097" y="7451"/>
                    <a:pt x="4088" y="7449"/>
                    <a:pt x="4074" y="7449"/>
                  </a:cubicBezTo>
                  <a:cubicBezTo>
                    <a:pt x="4053" y="7449"/>
                    <a:pt x="4021" y="7455"/>
                    <a:pt x="3990" y="7469"/>
                  </a:cubicBezTo>
                  <a:cubicBezTo>
                    <a:pt x="3954" y="7483"/>
                    <a:pt x="3938" y="7490"/>
                    <a:pt x="3936" y="7490"/>
                  </a:cubicBezTo>
                  <a:cubicBezTo>
                    <a:pt x="3932" y="7490"/>
                    <a:pt x="3960" y="7474"/>
                    <a:pt x="3987" y="7453"/>
                  </a:cubicBezTo>
                  <a:cubicBezTo>
                    <a:pt x="4070" y="7412"/>
                    <a:pt x="4101" y="7386"/>
                    <a:pt x="4083" y="7386"/>
                  </a:cubicBezTo>
                  <a:cubicBezTo>
                    <a:pt x="4071" y="7386"/>
                    <a:pt x="4035" y="7399"/>
                    <a:pt x="3978" y="7428"/>
                  </a:cubicBezTo>
                  <a:cubicBezTo>
                    <a:pt x="3933" y="7452"/>
                    <a:pt x="3910" y="7464"/>
                    <a:pt x="3907" y="7464"/>
                  </a:cubicBezTo>
                  <a:cubicBezTo>
                    <a:pt x="3903" y="7464"/>
                    <a:pt x="3925" y="7449"/>
                    <a:pt x="3971" y="7416"/>
                  </a:cubicBezTo>
                  <a:cubicBezTo>
                    <a:pt x="4002" y="7391"/>
                    <a:pt x="4011" y="7384"/>
                    <a:pt x="3996" y="7384"/>
                  </a:cubicBezTo>
                  <a:cubicBezTo>
                    <a:pt x="3989" y="7384"/>
                    <a:pt x="3978" y="7386"/>
                    <a:pt x="3962" y="7387"/>
                  </a:cubicBezTo>
                  <a:cubicBezTo>
                    <a:pt x="3944" y="7394"/>
                    <a:pt x="3933" y="7397"/>
                    <a:pt x="3927" y="7397"/>
                  </a:cubicBezTo>
                  <a:cubicBezTo>
                    <a:pt x="3916" y="7397"/>
                    <a:pt x="3925" y="7387"/>
                    <a:pt x="3956" y="7375"/>
                  </a:cubicBezTo>
                  <a:cubicBezTo>
                    <a:pt x="3991" y="7350"/>
                    <a:pt x="4026" y="7323"/>
                    <a:pt x="4014" y="7323"/>
                  </a:cubicBezTo>
                  <a:cubicBezTo>
                    <a:pt x="4011" y="7323"/>
                    <a:pt x="4006" y="7324"/>
                    <a:pt x="3996" y="7328"/>
                  </a:cubicBezTo>
                  <a:cubicBezTo>
                    <a:pt x="3996" y="7328"/>
                    <a:pt x="3990" y="7315"/>
                    <a:pt x="4034" y="7284"/>
                  </a:cubicBezTo>
                  <a:cubicBezTo>
                    <a:pt x="4062" y="7264"/>
                    <a:pt x="4050" y="7258"/>
                    <a:pt x="4024" y="7258"/>
                  </a:cubicBezTo>
                  <a:cubicBezTo>
                    <a:pt x="4009" y="7258"/>
                    <a:pt x="3990" y="7260"/>
                    <a:pt x="3971" y="7262"/>
                  </a:cubicBezTo>
                  <a:cubicBezTo>
                    <a:pt x="3858" y="7262"/>
                    <a:pt x="3852" y="7249"/>
                    <a:pt x="3956" y="7224"/>
                  </a:cubicBezTo>
                  <a:cubicBezTo>
                    <a:pt x="4038" y="7204"/>
                    <a:pt x="4007" y="7170"/>
                    <a:pt x="3939" y="7170"/>
                  </a:cubicBezTo>
                  <a:cubicBezTo>
                    <a:pt x="3923" y="7170"/>
                    <a:pt x="3904" y="7172"/>
                    <a:pt x="3884" y="7177"/>
                  </a:cubicBezTo>
                  <a:cubicBezTo>
                    <a:pt x="3828" y="7191"/>
                    <a:pt x="3802" y="7197"/>
                    <a:pt x="3798" y="7197"/>
                  </a:cubicBezTo>
                  <a:cubicBezTo>
                    <a:pt x="3795" y="7197"/>
                    <a:pt x="3807" y="7192"/>
                    <a:pt x="3830" y="7184"/>
                  </a:cubicBezTo>
                  <a:cubicBezTo>
                    <a:pt x="3877" y="7162"/>
                    <a:pt x="3871" y="7149"/>
                    <a:pt x="3871" y="7149"/>
                  </a:cubicBezTo>
                  <a:cubicBezTo>
                    <a:pt x="3868" y="7137"/>
                    <a:pt x="3862" y="7124"/>
                    <a:pt x="3912" y="7105"/>
                  </a:cubicBezTo>
                  <a:cubicBezTo>
                    <a:pt x="3912" y="7105"/>
                    <a:pt x="3906" y="7090"/>
                    <a:pt x="3846" y="7083"/>
                  </a:cubicBezTo>
                  <a:cubicBezTo>
                    <a:pt x="3836" y="7085"/>
                    <a:pt x="3828" y="7085"/>
                    <a:pt x="3820" y="7085"/>
                  </a:cubicBezTo>
                  <a:cubicBezTo>
                    <a:pt x="3746" y="7085"/>
                    <a:pt x="3782" y="7032"/>
                    <a:pt x="3865" y="6986"/>
                  </a:cubicBezTo>
                  <a:lnTo>
                    <a:pt x="3808" y="6977"/>
                  </a:lnTo>
                  <a:cubicBezTo>
                    <a:pt x="3757" y="6989"/>
                    <a:pt x="3717" y="6997"/>
                    <a:pt x="3703" y="6997"/>
                  </a:cubicBezTo>
                  <a:cubicBezTo>
                    <a:pt x="3689" y="6997"/>
                    <a:pt x="3700" y="6989"/>
                    <a:pt x="3749" y="6971"/>
                  </a:cubicBezTo>
                  <a:lnTo>
                    <a:pt x="3799" y="6952"/>
                  </a:lnTo>
                  <a:lnTo>
                    <a:pt x="3799" y="6952"/>
                  </a:lnTo>
                  <a:cubicBezTo>
                    <a:pt x="3784" y="6955"/>
                    <a:pt x="3772" y="6957"/>
                    <a:pt x="3763" y="6957"/>
                  </a:cubicBezTo>
                  <a:cubicBezTo>
                    <a:pt x="3705" y="6957"/>
                    <a:pt x="3738" y="6899"/>
                    <a:pt x="3821" y="6867"/>
                  </a:cubicBezTo>
                  <a:cubicBezTo>
                    <a:pt x="3871" y="6848"/>
                    <a:pt x="3871" y="6848"/>
                    <a:pt x="3865" y="6833"/>
                  </a:cubicBezTo>
                  <a:lnTo>
                    <a:pt x="3865" y="6833"/>
                  </a:lnTo>
                  <a:lnTo>
                    <a:pt x="3818" y="6852"/>
                  </a:lnTo>
                  <a:cubicBezTo>
                    <a:pt x="3781" y="6868"/>
                    <a:pt x="3745" y="6882"/>
                    <a:pt x="3727" y="6882"/>
                  </a:cubicBezTo>
                  <a:cubicBezTo>
                    <a:pt x="3720" y="6882"/>
                    <a:pt x="3716" y="6881"/>
                    <a:pt x="3714" y="6877"/>
                  </a:cubicBezTo>
                  <a:cubicBezTo>
                    <a:pt x="3711" y="6864"/>
                    <a:pt x="3705" y="6852"/>
                    <a:pt x="3752" y="6833"/>
                  </a:cubicBezTo>
                  <a:cubicBezTo>
                    <a:pt x="3787" y="6808"/>
                    <a:pt x="3822" y="6780"/>
                    <a:pt x="3811" y="6780"/>
                  </a:cubicBezTo>
                  <a:cubicBezTo>
                    <a:pt x="3808" y="6780"/>
                    <a:pt x="3802" y="6782"/>
                    <a:pt x="3793" y="6786"/>
                  </a:cubicBezTo>
                  <a:cubicBezTo>
                    <a:pt x="3793" y="6786"/>
                    <a:pt x="3786" y="6773"/>
                    <a:pt x="3830" y="6742"/>
                  </a:cubicBezTo>
                  <a:cubicBezTo>
                    <a:pt x="3824" y="6729"/>
                    <a:pt x="3821" y="6714"/>
                    <a:pt x="3811" y="6689"/>
                  </a:cubicBezTo>
                  <a:cubicBezTo>
                    <a:pt x="3806" y="6689"/>
                    <a:pt x="3802" y="6689"/>
                    <a:pt x="3797" y="6689"/>
                  </a:cubicBezTo>
                  <a:cubicBezTo>
                    <a:pt x="3756" y="6689"/>
                    <a:pt x="3751" y="6665"/>
                    <a:pt x="3796" y="6648"/>
                  </a:cubicBezTo>
                  <a:cubicBezTo>
                    <a:pt x="3796" y="6648"/>
                    <a:pt x="3788" y="6628"/>
                    <a:pt x="3749" y="6628"/>
                  </a:cubicBezTo>
                  <a:cubicBezTo>
                    <a:pt x="3744" y="6628"/>
                    <a:pt x="3739" y="6628"/>
                    <a:pt x="3733" y="6629"/>
                  </a:cubicBezTo>
                  <a:cubicBezTo>
                    <a:pt x="3721" y="6601"/>
                    <a:pt x="3717" y="6588"/>
                    <a:pt x="3764" y="6569"/>
                  </a:cubicBezTo>
                  <a:cubicBezTo>
                    <a:pt x="3796" y="6558"/>
                    <a:pt x="3808" y="6553"/>
                    <a:pt x="3799" y="6553"/>
                  </a:cubicBezTo>
                  <a:cubicBezTo>
                    <a:pt x="3793" y="6553"/>
                    <a:pt x="3781" y="6555"/>
                    <a:pt x="3761" y="6557"/>
                  </a:cubicBezTo>
                  <a:cubicBezTo>
                    <a:pt x="3743" y="6564"/>
                    <a:pt x="3732" y="6566"/>
                    <a:pt x="3723" y="6566"/>
                  </a:cubicBezTo>
                  <a:cubicBezTo>
                    <a:pt x="3709" y="6566"/>
                    <a:pt x="3706" y="6558"/>
                    <a:pt x="3702" y="6548"/>
                  </a:cubicBezTo>
                  <a:cubicBezTo>
                    <a:pt x="3696" y="6535"/>
                    <a:pt x="3692" y="6522"/>
                    <a:pt x="3692" y="6522"/>
                  </a:cubicBezTo>
                  <a:cubicBezTo>
                    <a:pt x="3665" y="6533"/>
                    <a:pt x="3652" y="6537"/>
                    <a:pt x="3646" y="6537"/>
                  </a:cubicBezTo>
                  <a:cubicBezTo>
                    <a:pt x="3641" y="6537"/>
                    <a:pt x="3641" y="6534"/>
                    <a:pt x="3639" y="6529"/>
                  </a:cubicBezTo>
                  <a:cubicBezTo>
                    <a:pt x="3633" y="6516"/>
                    <a:pt x="3667" y="6457"/>
                    <a:pt x="3661" y="6444"/>
                  </a:cubicBezTo>
                  <a:cubicBezTo>
                    <a:pt x="3654" y="6422"/>
                    <a:pt x="3651" y="6412"/>
                    <a:pt x="3643" y="6412"/>
                  </a:cubicBezTo>
                  <a:cubicBezTo>
                    <a:pt x="3636" y="6412"/>
                    <a:pt x="3625" y="6420"/>
                    <a:pt x="3605" y="6435"/>
                  </a:cubicBezTo>
                  <a:cubicBezTo>
                    <a:pt x="3606" y="6443"/>
                    <a:pt x="3594" y="6452"/>
                    <a:pt x="3588" y="6452"/>
                  </a:cubicBezTo>
                  <a:cubicBezTo>
                    <a:pt x="3582" y="6452"/>
                    <a:pt x="3581" y="6445"/>
                    <a:pt x="3598" y="6422"/>
                  </a:cubicBezTo>
                  <a:cubicBezTo>
                    <a:pt x="3595" y="6410"/>
                    <a:pt x="3627" y="6350"/>
                    <a:pt x="3611" y="6309"/>
                  </a:cubicBezTo>
                  <a:cubicBezTo>
                    <a:pt x="3599" y="6277"/>
                    <a:pt x="3595" y="6264"/>
                    <a:pt x="3583" y="6264"/>
                  </a:cubicBezTo>
                  <a:cubicBezTo>
                    <a:pt x="3575" y="6264"/>
                    <a:pt x="3563" y="6269"/>
                    <a:pt x="3545" y="6278"/>
                  </a:cubicBezTo>
                  <a:cubicBezTo>
                    <a:pt x="3504" y="6300"/>
                    <a:pt x="3481" y="6310"/>
                    <a:pt x="3474" y="6310"/>
                  </a:cubicBezTo>
                  <a:cubicBezTo>
                    <a:pt x="3466" y="6310"/>
                    <a:pt x="3487" y="6293"/>
                    <a:pt x="3539" y="6262"/>
                  </a:cubicBezTo>
                  <a:cubicBezTo>
                    <a:pt x="3602" y="6217"/>
                    <a:pt x="3616" y="6197"/>
                    <a:pt x="3602" y="6197"/>
                  </a:cubicBezTo>
                  <a:cubicBezTo>
                    <a:pt x="3597" y="6197"/>
                    <a:pt x="3587" y="6200"/>
                    <a:pt x="3573" y="6206"/>
                  </a:cubicBezTo>
                  <a:cubicBezTo>
                    <a:pt x="3553" y="6208"/>
                    <a:pt x="3540" y="6210"/>
                    <a:pt x="3532" y="6210"/>
                  </a:cubicBezTo>
                  <a:cubicBezTo>
                    <a:pt x="3519" y="6210"/>
                    <a:pt x="3518" y="6206"/>
                    <a:pt x="3514" y="6197"/>
                  </a:cubicBezTo>
                  <a:cubicBezTo>
                    <a:pt x="3564" y="6178"/>
                    <a:pt x="3558" y="6165"/>
                    <a:pt x="3498" y="6159"/>
                  </a:cubicBezTo>
                  <a:cubicBezTo>
                    <a:pt x="3495" y="6143"/>
                    <a:pt x="3495" y="6143"/>
                    <a:pt x="3542" y="6124"/>
                  </a:cubicBezTo>
                  <a:cubicBezTo>
                    <a:pt x="3542" y="6124"/>
                    <a:pt x="3539" y="6112"/>
                    <a:pt x="3533" y="6099"/>
                  </a:cubicBezTo>
                  <a:cubicBezTo>
                    <a:pt x="3526" y="6100"/>
                    <a:pt x="3521" y="6100"/>
                    <a:pt x="3515" y="6100"/>
                  </a:cubicBezTo>
                  <a:cubicBezTo>
                    <a:pt x="3428" y="6100"/>
                    <a:pt x="3447" y="6010"/>
                    <a:pt x="3489" y="5980"/>
                  </a:cubicBezTo>
                  <a:cubicBezTo>
                    <a:pt x="3489" y="5980"/>
                    <a:pt x="3485" y="5972"/>
                    <a:pt x="3456" y="5972"/>
                  </a:cubicBezTo>
                  <a:cubicBezTo>
                    <a:pt x="3449" y="5972"/>
                    <a:pt x="3440" y="5973"/>
                    <a:pt x="3429" y="5974"/>
                  </a:cubicBezTo>
                  <a:cubicBezTo>
                    <a:pt x="3396" y="5982"/>
                    <a:pt x="3373" y="5986"/>
                    <a:pt x="3361" y="5986"/>
                  </a:cubicBezTo>
                  <a:cubicBezTo>
                    <a:pt x="3336" y="5986"/>
                    <a:pt x="3355" y="5971"/>
                    <a:pt x="3420" y="5946"/>
                  </a:cubicBezTo>
                  <a:cubicBezTo>
                    <a:pt x="3473" y="5925"/>
                    <a:pt x="3497" y="5916"/>
                    <a:pt x="3491" y="5916"/>
                  </a:cubicBezTo>
                  <a:cubicBezTo>
                    <a:pt x="3486" y="5916"/>
                    <a:pt x="3460" y="5922"/>
                    <a:pt x="3413" y="5933"/>
                  </a:cubicBezTo>
                  <a:cubicBezTo>
                    <a:pt x="3411" y="5934"/>
                    <a:pt x="3409" y="5934"/>
                    <a:pt x="3406" y="5934"/>
                  </a:cubicBezTo>
                  <a:cubicBezTo>
                    <a:pt x="3358" y="5934"/>
                    <a:pt x="3340" y="5873"/>
                    <a:pt x="3439" y="5849"/>
                  </a:cubicBezTo>
                  <a:lnTo>
                    <a:pt x="3536" y="5808"/>
                  </a:lnTo>
                  <a:lnTo>
                    <a:pt x="3536" y="5808"/>
                  </a:lnTo>
                  <a:cubicBezTo>
                    <a:pt x="3525" y="5809"/>
                    <a:pt x="3516" y="5810"/>
                    <a:pt x="3509" y="5810"/>
                  </a:cubicBezTo>
                  <a:cubicBezTo>
                    <a:pt x="3480" y="5810"/>
                    <a:pt x="3476" y="5802"/>
                    <a:pt x="3476" y="5802"/>
                  </a:cubicBezTo>
                  <a:cubicBezTo>
                    <a:pt x="3462" y="5807"/>
                    <a:pt x="3451" y="5810"/>
                    <a:pt x="3443" y="5810"/>
                  </a:cubicBezTo>
                  <a:cubicBezTo>
                    <a:pt x="3424" y="5810"/>
                    <a:pt x="3418" y="5796"/>
                    <a:pt x="3407" y="5767"/>
                  </a:cubicBezTo>
                  <a:cubicBezTo>
                    <a:pt x="3398" y="5742"/>
                    <a:pt x="3329" y="5708"/>
                    <a:pt x="3319" y="5683"/>
                  </a:cubicBezTo>
                  <a:cubicBezTo>
                    <a:pt x="3301" y="5648"/>
                    <a:pt x="3307" y="5607"/>
                    <a:pt x="3338" y="5582"/>
                  </a:cubicBezTo>
                  <a:cubicBezTo>
                    <a:pt x="3335" y="5570"/>
                    <a:pt x="3329" y="5557"/>
                    <a:pt x="3269" y="5548"/>
                  </a:cubicBezTo>
                  <a:cubicBezTo>
                    <a:pt x="3264" y="5549"/>
                    <a:pt x="3258" y="5549"/>
                    <a:pt x="3254" y="5549"/>
                  </a:cubicBezTo>
                  <a:cubicBezTo>
                    <a:pt x="3215" y="5549"/>
                    <a:pt x="3212" y="5527"/>
                    <a:pt x="3257" y="5510"/>
                  </a:cubicBezTo>
                  <a:lnTo>
                    <a:pt x="3251" y="5498"/>
                  </a:lnTo>
                  <a:cubicBezTo>
                    <a:pt x="3191" y="5488"/>
                    <a:pt x="3188" y="5476"/>
                    <a:pt x="3188" y="5476"/>
                  </a:cubicBezTo>
                  <a:cubicBezTo>
                    <a:pt x="3233" y="5458"/>
                    <a:pt x="3275" y="5429"/>
                    <a:pt x="3232" y="5429"/>
                  </a:cubicBezTo>
                  <a:cubicBezTo>
                    <a:pt x="3230" y="5429"/>
                    <a:pt x="3228" y="5429"/>
                    <a:pt x="3225" y="5429"/>
                  </a:cubicBezTo>
                  <a:cubicBezTo>
                    <a:pt x="3210" y="5436"/>
                    <a:pt x="3199" y="5439"/>
                    <a:pt x="3190" y="5439"/>
                  </a:cubicBezTo>
                  <a:cubicBezTo>
                    <a:pt x="3174" y="5439"/>
                    <a:pt x="3169" y="5427"/>
                    <a:pt x="3163" y="5410"/>
                  </a:cubicBezTo>
                  <a:cubicBezTo>
                    <a:pt x="3200" y="5364"/>
                    <a:pt x="3044" y="4946"/>
                    <a:pt x="2991" y="4946"/>
                  </a:cubicBezTo>
                  <a:cubicBezTo>
                    <a:pt x="2989" y="4946"/>
                    <a:pt x="2988" y="4946"/>
                    <a:pt x="2987" y="4946"/>
                  </a:cubicBezTo>
                  <a:lnTo>
                    <a:pt x="2975" y="4909"/>
                  </a:lnTo>
                  <a:cubicBezTo>
                    <a:pt x="2968" y="4893"/>
                    <a:pt x="2959" y="4868"/>
                    <a:pt x="2959" y="4868"/>
                  </a:cubicBezTo>
                  <a:cubicBezTo>
                    <a:pt x="3056" y="4827"/>
                    <a:pt x="2981" y="4783"/>
                    <a:pt x="2918" y="4761"/>
                  </a:cubicBezTo>
                  <a:cubicBezTo>
                    <a:pt x="2909" y="4762"/>
                    <a:pt x="2900" y="4763"/>
                    <a:pt x="2894" y="4763"/>
                  </a:cubicBezTo>
                  <a:cubicBezTo>
                    <a:pt x="2863" y="4763"/>
                    <a:pt x="2858" y="4753"/>
                    <a:pt x="2856" y="4742"/>
                  </a:cubicBezTo>
                  <a:cubicBezTo>
                    <a:pt x="2953" y="4702"/>
                    <a:pt x="2937" y="4664"/>
                    <a:pt x="2878" y="4655"/>
                  </a:cubicBezTo>
                  <a:lnTo>
                    <a:pt x="2878" y="4655"/>
                  </a:lnTo>
                  <a:cubicBezTo>
                    <a:pt x="2842" y="4665"/>
                    <a:pt x="2819" y="4669"/>
                    <a:pt x="2807" y="4669"/>
                  </a:cubicBezTo>
                  <a:cubicBezTo>
                    <a:pt x="2786" y="4669"/>
                    <a:pt x="2805" y="4654"/>
                    <a:pt x="2868" y="4630"/>
                  </a:cubicBezTo>
                  <a:cubicBezTo>
                    <a:pt x="2935" y="4602"/>
                    <a:pt x="2951" y="4581"/>
                    <a:pt x="2904" y="4581"/>
                  </a:cubicBezTo>
                  <a:cubicBezTo>
                    <a:pt x="2883" y="4581"/>
                    <a:pt x="2848" y="4585"/>
                    <a:pt x="2799" y="4595"/>
                  </a:cubicBezTo>
                  <a:cubicBezTo>
                    <a:pt x="2783" y="4597"/>
                    <a:pt x="2771" y="4598"/>
                    <a:pt x="2765" y="4598"/>
                  </a:cubicBezTo>
                  <a:cubicBezTo>
                    <a:pt x="2750" y="4598"/>
                    <a:pt x="2760" y="4592"/>
                    <a:pt x="2790" y="4570"/>
                  </a:cubicBezTo>
                  <a:cubicBezTo>
                    <a:pt x="2857" y="4532"/>
                    <a:pt x="2873" y="4515"/>
                    <a:pt x="2859" y="4515"/>
                  </a:cubicBezTo>
                  <a:cubicBezTo>
                    <a:pt x="2853" y="4515"/>
                    <a:pt x="2842" y="4518"/>
                    <a:pt x="2827" y="4523"/>
                  </a:cubicBezTo>
                  <a:cubicBezTo>
                    <a:pt x="2794" y="4531"/>
                    <a:pt x="2772" y="4536"/>
                    <a:pt x="2759" y="4536"/>
                  </a:cubicBezTo>
                  <a:cubicBezTo>
                    <a:pt x="2734" y="4536"/>
                    <a:pt x="2752" y="4518"/>
                    <a:pt x="2815" y="4482"/>
                  </a:cubicBezTo>
                  <a:cubicBezTo>
                    <a:pt x="2867" y="4444"/>
                    <a:pt x="2887" y="4429"/>
                    <a:pt x="2872" y="4429"/>
                  </a:cubicBezTo>
                  <a:cubicBezTo>
                    <a:pt x="2862" y="4429"/>
                    <a:pt x="2838" y="4435"/>
                    <a:pt x="2799" y="4445"/>
                  </a:cubicBezTo>
                  <a:cubicBezTo>
                    <a:pt x="2781" y="4449"/>
                    <a:pt x="2766" y="4451"/>
                    <a:pt x="2753" y="4451"/>
                  </a:cubicBezTo>
                  <a:cubicBezTo>
                    <a:pt x="2693" y="4451"/>
                    <a:pt x="2693" y="4407"/>
                    <a:pt x="2768" y="4363"/>
                  </a:cubicBezTo>
                  <a:cubicBezTo>
                    <a:pt x="2765" y="4353"/>
                    <a:pt x="2792" y="4332"/>
                    <a:pt x="2780" y="4332"/>
                  </a:cubicBezTo>
                  <a:cubicBezTo>
                    <a:pt x="2776" y="4332"/>
                    <a:pt x="2770" y="4334"/>
                    <a:pt x="2759" y="4338"/>
                  </a:cubicBezTo>
                  <a:lnTo>
                    <a:pt x="2802" y="4307"/>
                  </a:lnTo>
                  <a:lnTo>
                    <a:pt x="2793" y="4279"/>
                  </a:lnTo>
                  <a:lnTo>
                    <a:pt x="2746" y="4297"/>
                  </a:lnTo>
                  <a:cubicBezTo>
                    <a:pt x="2740" y="4285"/>
                    <a:pt x="2759" y="4188"/>
                    <a:pt x="2724" y="4094"/>
                  </a:cubicBezTo>
                  <a:cubicBezTo>
                    <a:pt x="2682" y="3985"/>
                    <a:pt x="2666" y="3943"/>
                    <a:pt x="2642" y="3943"/>
                  </a:cubicBezTo>
                  <a:cubicBezTo>
                    <a:pt x="2634" y="3943"/>
                    <a:pt x="2625" y="3947"/>
                    <a:pt x="2614" y="3956"/>
                  </a:cubicBezTo>
                  <a:cubicBezTo>
                    <a:pt x="2580" y="3975"/>
                    <a:pt x="2557" y="3983"/>
                    <a:pt x="2547" y="3983"/>
                  </a:cubicBezTo>
                  <a:cubicBezTo>
                    <a:pt x="2531" y="3983"/>
                    <a:pt x="2548" y="3961"/>
                    <a:pt x="2605" y="3928"/>
                  </a:cubicBezTo>
                  <a:cubicBezTo>
                    <a:pt x="2599" y="3915"/>
                    <a:pt x="2639" y="3868"/>
                    <a:pt x="2630" y="3843"/>
                  </a:cubicBezTo>
                  <a:cubicBezTo>
                    <a:pt x="2618" y="3815"/>
                    <a:pt x="2608" y="3790"/>
                    <a:pt x="2658" y="3771"/>
                  </a:cubicBezTo>
                  <a:lnTo>
                    <a:pt x="2652" y="3755"/>
                  </a:lnTo>
                  <a:cubicBezTo>
                    <a:pt x="2643" y="3757"/>
                    <a:pt x="2634" y="3757"/>
                    <a:pt x="2626" y="3757"/>
                  </a:cubicBezTo>
                  <a:cubicBezTo>
                    <a:pt x="2541" y="3757"/>
                    <a:pt x="2517" y="3684"/>
                    <a:pt x="2549" y="3630"/>
                  </a:cubicBezTo>
                  <a:cubicBezTo>
                    <a:pt x="2539" y="3605"/>
                    <a:pt x="2533" y="3592"/>
                    <a:pt x="2476" y="3583"/>
                  </a:cubicBezTo>
                  <a:cubicBezTo>
                    <a:pt x="2417" y="3577"/>
                    <a:pt x="2417" y="3577"/>
                    <a:pt x="2461" y="3545"/>
                  </a:cubicBezTo>
                  <a:cubicBezTo>
                    <a:pt x="2500" y="3527"/>
                    <a:pt x="2520" y="3455"/>
                    <a:pt x="2469" y="3455"/>
                  </a:cubicBezTo>
                  <a:cubicBezTo>
                    <a:pt x="2460" y="3455"/>
                    <a:pt x="2448" y="3458"/>
                    <a:pt x="2433" y="3464"/>
                  </a:cubicBezTo>
                  <a:lnTo>
                    <a:pt x="2473" y="3433"/>
                  </a:lnTo>
                  <a:cubicBezTo>
                    <a:pt x="2495" y="3415"/>
                    <a:pt x="2493" y="3408"/>
                    <a:pt x="2479" y="3408"/>
                  </a:cubicBezTo>
                  <a:cubicBezTo>
                    <a:pt x="2466" y="3408"/>
                    <a:pt x="2440" y="3415"/>
                    <a:pt x="2417" y="3426"/>
                  </a:cubicBezTo>
                  <a:cubicBezTo>
                    <a:pt x="2382" y="3440"/>
                    <a:pt x="2358" y="3447"/>
                    <a:pt x="2350" y="3447"/>
                  </a:cubicBezTo>
                  <a:cubicBezTo>
                    <a:pt x="2335" y="3447"/>
                    <a:pt x="2365" y="3425"/>
                    <a:pt x="2455" y="3379"/>
                  </a:cubicBezTo>
                  <a:cubicBezTo>
                    <a:pt x="2521" y="3353"/>
                    <a:pt x="2539" y="3338"/>
                    <a:pt x="2529" y="3338"/>
                  </a:cubicBezTo>
                  <a:cubicBezTo>
                    <a:pt x="2524" y="3338"/>
                    <a:pt x="2513" y="3341"/>
                    <a:pt x="2498" y="3348"/>
                  </a:cubicBezTo>
                  <a:cubicBezTo>
                    <a:pt x="2478" y="3350"/>
                    <a:pt x="2457" y="3353"/>
                    <a:pt x="2442" y="3353"/>
                  </a:cubicBezTo>
                  <a:cubicBezTo>
                    <a:pt x="2418" y="3353"/>
                    <a:pt x="2409" y="3347"/>
                    <a:pt x="2436" y="3326"/>
                  </a:cubicBezTo>
                  <a:cubicBezTo>
                    <a:pt x="2433" y="3320"/>
                    <a:pt x="2429" y="3313"/>
                    <a:pt x="2415" y="3313"/>
                  </a:cubicBezTo>
                  <a:cubicBezTo>
                    <a:pt x="2401" y="3313"/>
                    <a:pt x="2376" y="3320"/>
                    <a:pt x="2329" y="3339"/>
                  </a:cubicBezTo>
                  <a:cubicBezTo>
                    <a:pt x="2311" y="3345"/>
                    <a:pt x="2299" y="3348"/>
                    <a:pt x="2290" y="3348"/>
                  </a:cubicBezTo>
                  <a:cubicBezTo>
                    <a:pt x="2276" y="3348"/>
                    <a:pt x="2274" y="3340"/>
                    <a:pt x="2270" y="3332"/>
                  </a:cubicBezTo>
                  <a:cubicBezTo>
                    <a:pt x="2301" y="3317"/>
                    <a:pt x="2335" y="3307"/>
                    <a:pt x="2370" y="3307"/>
                  </a:cubicBezTo>
                  <a:cubicBezTo>
                    <a:pt x="2372" y="3310"/>
                    <a:pt x="2372" y="3312"/>
                    <a:pt x="2372" y="3312"/>
                  </a:cubicBezTo>
                  <a:cubicBezTo>
                    <a:pt x="2373" y="3312"/>
                    <a:pt x="2367" y="3300"/>
                    <a:pt x="2361" y="3279"/>
                  </a:cubicBezTo>
                  <a:cubicBezTo>
                    <a:pt x="2357" y="3266"/>
                    <a:pt x="2395" y="3219"/>
                    <a:pt x="2442" y="3201"/>
                  </a:cubicBezTo>
                  <a:cubicBezTo>
                    <a:pt x="2465" y="3184"/>
                    <a:pt x="2475" y="3172"/>
                    <a:pt x="2466" y="3172"/>
                  </a:cubicBezTo>
                  <a:cubicBezTo>
                    <a:pt x="2457" y="3172"/>
                    <a:pt x="2433" y="3182"/>
                    <a:pt x="2389" y="3207"/>
                  </a:cubicBezTo>
                  <a:cubicBezTo>
                    <a:pt x="2337" y="3229"/>
                    <a:pt x="2314" y="3239"/>
                    <a:pt x="2301" y="3239"/>
                  </a:cubicBezTo>
                  <a:cubicBezTo>
                    <a:pt x="2291" y="3239"/>
                    <a:pt x="2288" y="3232"/>
                    <a:pt x="2282" y="3219"/>
                  </a:cubicBezTo>
                  <a:cubicBezTo>
                    <a:pt x="2279" y="3207"/>
                    <a:pt x="2273" y="3194"/>
                    <a:pt x="2323" y="3172"/>
                  </a:cubicBezTo>
                  <a:cubicBezTo>
                    <a:pt x="2370" y="3154"/>
                    <a:pt x="2370" y="3154"/>
                    <a:pt x="2361" y="3129"/>
                  </a:cubicBezTo>
                  <a:cubicBezTo>
                    <a:pt x="2354" y="3112"/>
                    <a:pt x="2323" y="3105"/>
                    <a:pt x="2281" y="3105"/>
                  </a:cubicBezTo>
                  <a:cubicBezTo>
                    <a:pt x="2223" y="3105"/>
                    <a:pt x="2143" y="3118"/>
                    <a:pt x="2085" y="3135"/>
                  </a:cubicBezTo>
                  <a:cubicBezTo>
                    <a:pt x="2040" y="3152"/>
                    <a:pt x="2016" y="3161"/>
                    <a:pt x="2012" y="3161"/>
                  </a:cubicBezTo>
                  <a:cubicBezTo>
                    <a:pt x="2007" y="3161"/>
                    <a:pt x="2029" y="3148"/>
                    <a:pt x="2078" y="3119"/>
                  </a:cubicBezTo>
                  <a:cubicBezTo>
                    <a:pt x="2125" y="3100"/>
                    <a:pt x="2122" y="3088"/>
                    <a:pt x="2116" y="3075"/>
                  </a:cubicBezTo>
                  <a:lnTo>
                    <a:pt x="2116" y="3075"/>
                  </a:lnTo>
                  <a:cubicBezTo>
                    <a:pt x="2105" y="3080"/>
                    <a:pt x="2099" y="3081"/>
                    <a:pt x="2097" y="3081"/>
                  </a:cubicBezTo>
                  <a:cubicBezTo>
                    <a:pt x="2089" y="3081"/>
                    <a:pt x="2102" y="3071"/>
                    <a:pt x="2111" y="3071"/>
                  </a:cubicBezTo>
                  <a:cubicBezTo>
                    <a:pt x="2113" y="3071"/>
                    <a:pt x="2115" y="3072"/>
                    <a:pt x="2116" y="3075"/>
                  </a:cubicBezTo>
                  <a:cubicBezTo>
                    <a:pt x="2134" y="3067"/>
                    <a:pt x="2146" y="3064"/>
                    <a:pt x="2155" y="3064"/>
                  </a:cubicBezTo>
                  <a:cubicBezTo>
                    <a:pt x="2169" y="3064"/>
                    <a:pt x="2172" y="3074"/>
                    <a:pt x="2176" y="3082"/>
                  </a:cubicBezTo>
                  <a:lnTo>
                    <a:pt x="2223" y="3063"/>
                  </a:lnTo>
                  <a:cubicBezTo>
                    <a:pt x="2286" y="3027"/>
                    <a:pt x="2304" y="3010"/>
                    <a:pt x="2278" y="3010"/>
                  </a:cubicBezTo>
                  <a:cubicBezTo>
                    <a:pt x="2266" y="3010"/>
                    <a:pt x="2243" y="3014"/>
                    <a:pt x="2210" y="3022"/>
                  </a:cubicBezTo>
                  <a:cubicBezTo>
                    <a:pt x="2194" y="3024"/>
                    <a:pt x="2183" y="3025"/>
                    <a:pt x="2176" y="3025"/>
                  </a:cubicBezTo>
                  <a:cubicBezTo>
                    <a:pt x="2160" y="3025"/>
                    <a:pt x="2169" y="3018"/>
                    <a:pt x="2198" y="2994"/>
                  </a:cubicBezTo>
                  <a:cubicBezTo>
                    <a:pt x="2232" y="2969"/>
                    <a:pt x="2266" y="2943"/>
                    <a:pt x="2257" y="2943"/>
                  </a:cubicBezTo>
                  <a:cubicBezTo>
                    <a:pt x="2255" y="2943"/>
                    <a:pt x="2249" y="2945"/>
                    <a:pt x="2238" y="2950"/>
                  </a:cubicBezTo>
                  <a:cubicBezTo>
                    <a:pt x="2238" y="2950"/>
                    <a:pt x="2226" y="2922"/>
                    <a:pt x="2270" y="2890"/>
                  </a:cubicBezTo>
                  <a:cubicBezTo>
                    <a:pt x="2263" y="2871"/>
                    <a:pt x="2260" y="2859"/>
                    <a:pt x="2243" y="2859"/>
                  </a:cubicBezTo>
                  <a:cubicBezTo>
                    <a:pt x="2235" y="2859"/>
                    <a:pt x="2223" y="2862"/>
                    <a:pt x="2207" y="2868"/>
                  </a:cubicBezTo>
                  <a:cubicBezTo>
                    <a:pt x="2190" y="2876"/>
                    <a:pt x="2178" y="2879"/>
                    <a:pt x="2170" y="2879"/>
                  </a:cubicBezTo>
                  <a:cubicBezTo>
                    <a:pt x="2156" y="2879"/>
                    <a:pt x="2153" y="2870"/>
                    <a:pt x="2151" y="2862"/>
                  </a:cubicBezTo>
                  <a:cubicBezTo>
                    <a:pt x="2147" y="2854"/>
                    <a:pt x="2143" y="2846"/>
                    <a:pt x="2128" y="2846"/>
                  </a:cubicBezTo>
                  <a:cubicBezTo>
                    <a:pt x="2120" y="2846"/>
                    <a:pt x="2108" y="2849"/>
                    <a:pt x="2091" y="2856"/>
                  </a:cubicBezTo>
                  <a:cubicBezTo>
                    <a:pt x="2064" y="2866"/>
                    <a:pt x="2036" y="2872"/>
                    <a:pt x="2015" y="2872"/>
                  </a:cubicBezTo>
                  <a:cubicBezTo>
                    <a:pt x="1996" y="2872"/>
                    <a:pt x="1983" y="2868"/>
                    <a:pt x="1978" y="2856"/>
                  </a:cubicBezTo>
                  <a:cubicBezTo>
                    <a:pt x="1922" y="2850"/>
                    <a:pt x="1922" y="2850"/>
                    <a:pt x="2013" y="2796"/>
                  </a:cubicBezTo>
                  <a:cubicBezTo>
                    <a:pt x="2060" y="2778"/>
                    <a:pt x="2057" y="2765"/>
                    <a:pt x="2050" y="2749"/>
                  </a:cubicBezTo>
                  <a:cubicBezTo>
                    <a:pt x="2050" y="2749"/>
                    <a:pt x="2047" y="2737"/>
                    <a:pt x="2088" y="2705"/>
                  </a:cubicBezTo>
                  <a:cubicBezTo>
                    <a:pt x="2105" y="2692"/>
                    <a:pt x="2108" y="2686"/>
                    <a:pt x="2103" y="2686"/>
                  </a:cubicBezTo>
                  <a:cubicBezTo>
                    <a:pt x="2094" y="2686"/>
                    <a:pt x="2065" y="2699"/>
                    <a:pt x="2035" y="2712"/>
                  </a:cubicBezTo>
                  <a:lnTo>
                    <a:pt x="1941" y="2749"/>
                  </a:lnTo>
                  <a:cubicBezTo>
                    <a:pt x="1934" y="2737"/>
                    <a:pt x="2025" y="2684"/>
                    <a:pt x="2075" y="2665"/>
                  </a:cubicBezTo>
                  <a:cubicBezTo>
                    <a:pt x="2124" y="2636"/>
                    <a:pt x="2146" y="2623"/>
                    <a:pt x="2142" y="2623"/>
                  </a:cubicBezTo>
                  <a:lnTo>
                    <a:pt x="2142" y="2623"/>
                  </a:lnTo>
                  <a:cubicBezTo>
                    <a:pt x="2139" y="2623"/>
                    <a:pt x="2114" y="2633"/>
                    <a:pt x="2069" y="2652"/>
                  </a:cubicBezTo>
                  <a:cubicBezTo>
                    <a:pt x="2048" y="2660"/>
                    <a:pt x="2027" y="2666"/>
                    <a:pt x="2012" y="2666"/>
                  </a:cubicBezTo>
                  <a:cubicBezTo>
                    <a:pt x="1993" y="2666"/>
                    <a:pt x="1985" y="2657"/>
                    <a:pt x="2006" y="2630"/>
                  </a:cubicBezTo>
                  <a:cubicBezTo>
                    <a:pt x="1997" y="2605"/>
                    <a:pt x="1988" y="2577"/>
                    <a:pt x="2035" y="2558"/>
                  </a:cubicBezTo>
                  <a:cubicBezTo>
                    <a:pt x="2066" y="2536"/>
                    <a:pt x="2048" y="2533"/>
                    <a:pt x="2035" y="2533"/>
                  </a:cubicBezTo>
                  <a:cubicBezTo>
                    <a:pt x="2030" y="2533"/>
                    <a:pt x="2025" y="2533"/>
                    <a:pt x="2025" y="2533"/>
                  </a:cubicBezTo>
                  <a:cubicBezTo>
                    <a:pt x="2018" y="2534"/>
                    <a:pt x="2012" y="2534"/>
                    <a:pt x="2006" y="2534"/>
                  </a:cubicBezTo>
                  <a:cubicBezTo>
                    <a:pt x="1971" y="2534"/>
                    <a:pt x="1970" y="2516"/>
                    <a:pt x="2000" y="2464"/>
                  </a:cubicBezTo>
                  <a:cubicBezTo>
                    <a:pt x="2045" y="2400"/>
                    <a:pt x="2062" y="2375"/>
                    <a:pt x="2045" y="2375"/>
                  </a:cubicBezTo>
                  <a:cubicBezTo>
                    <a:pt x="2034" y="2375"/>
                    <a:pt x="2012" y="2384"/>
                    <a:pt x="1975" y="2398"/>
                  </a:cubicBezTo>
                  <a:cubicBezTo>
                    <a:pt x="1951" y="2410"/>
                    <a:pt x="1925" y="2420"/>
                    <a:pt x="1919" y="2420"/>
                  </a:cubicBezTo>
                  <a:cubicBezTo>
                    <a:pt x="1914" y="2420"/>
                    <a:pt x="1925" y="2411"/>
                    <a:pt x="1969" y="2386"/>
                  </a:cubicBezTo>
                  <a:cubicBezTo>
                    <a:pt x="2013" y="2354"/>
                    <a:pt x="1959" y="2361"/>
                    <a:pt x="1903" y="2354"/>
                  </a:cubicBezTo>
                  <a:cubicBezTo>
                    <a:pt x="1834" y="2367"/>
                    <a:pt x="1768" y="2389"/>
                    <a:pt x="1702" y="2420"/>
                  </a:cubicBezTo>
                  <a:cubicBezTo>
                    <a:pt x="1658" y="2438"/>
                    <a:pt x="1635" y="2447"/>
                    <a:pt x="1626" y="2447"/>
                  </a:cubicBezTo>
                  <a:cubicBezTo>
                    <a:pt x="1617" y="2447"/>
                    <a:pt x="1626" y="2436"/>
                    <a:pt x="1646" y="2411"/>
                  </a:cubicBezTo>
                  <a:cubicBezTo>
                    <a:pt x="1640" y="2398"/>
                    <a:pt x="1684" y="2367"/>
                    <a:pt x="1731" y="2345"/>
                  </a:cubicBezTo>
                  <a:cubicBezTo>
                    <a:pt x="1752" y="2337"/>
                    <a:pt x="1765" y="2335"/>
                    <a:pt x="1773" y="2335"/>
                  </a:cubicBezTo>
                  <a:cubicBezTo>
                    <a:pt x="1783" y="2335"/>
                    <a:pt x="1784" y="2339"/>
                    <a:pt x="1784" y="2339"/>
                  </a:cubicBezTo>
                  <a:lnTo>
                    <a:pt x="1790" y="2351"/>
                  </a:lnTo>
                  <a:cubicBezTo>
                    <a:pt x="1837" y="2333"/>
                    <a:pt x="1887" y="2314"/>
                    <a:pt x="1878" y="2286"/>
                  </a:cubicBezTo>
                  <a:cubicBezTo>
                    <a:pt x="1906" y="2264"/>
                    <a:pt x="1913" y="2252"/>
                    <a:pt x="1899" y="2252"/>
                  </a:cubicBezTo>
                  <a:cubicBezTo>
                    <a:pt x="1893" y="2252"/>
                    <a:pt x="1881" y="2254"/>
                    <a:pt x="1865" y="2260"/>
                  </a:cubicBezTo>
                  <a:cubicBezTo>
                    <a:pt x="1897" y="2245"/>
                    <a:pt x="1909" y="2204"/>
                    <a:pt x="1890" y="2176"/>
                  </a:cubicBezTo>
                  <a:cubicBezTo>
                    <a:pt x="1872" y="2141"/>
                    <a:pt x="1878" y="2098"/>
                    <a:pt x="1909" y="2076"/>
                  </a:cubicBezTo>
                  <a:cubicBezTo>
                    <a:pt x="1903" y="2059"/>
                    <a:pt x="1898" y="2046"/>
                    <a:pt x="1882" y="2046"/>
                  </a:cubicBezTo>
                  <a:cubicBezTo>
                    <a:pt x="1873" y="2046"/>
                    <a:pt x="1862" y="2049"/>
                    <a:pt x="1847" y="2057"/>
                  </a:cubicBezTo>
                  <a:cubicBezTo>
                    <a:pt x="1801" y="2075"/>
                    <a:pt x="1775" y="2081"/>
                    <a:pt x="1766" y="2081"/>
                  </a:cubicBezTo>
                  <a:cubicBezTo>
                    <a:pt x="1756" y="2081"/>
                    <a:pt x="1767" y="2073"/>
                    <a:pt x="1793" y="2063"/>
                  </a:cubicBezTo>
                  <a:cubicBezTo>
                    <a:pt x="1879" y="2013"/>
                    <a:pt x="1870" y="1841"/>
                    <a:pt x="1783" y="1841"/>
                  </a:cubicBezTo>
                  <a:cubicBezTo>
                    <a:pt x="1777" y="1841"/>
                    <a:pt x="1771" y="1842"/>
                    <a:pt x="1765" y="1844"/>
                  </a:cubicBezTo>
                  <a:lnTo>
                    <a:pt x="1756" y="1819"/>
                  </a:lnTo>
                  <a:cubicBezTo>
                    <a:pt x="1791" y="1774"/>
                    <a:pt x="1768" y="1699"/>
                    <a:pt x="1720" y="1699"/>
                  </a:cubicBezTo>
                  <a:cubicBezTo>
                    <a:pt x="1717" y="1699"/>
                    <a:pt x="1715" y="1699"/>
                    <a:pt x="1712" y="1700"/>
                  </a:cubicBezTo>
                  <a:lnTo>
                    <a:pt x="1696" y="1659"/>
                  </a:lnTo>
                  <a:cubicBezTo>
                    <a:pt x="1728" y="1619"/>
                    <a:pt x="1731" y="1604"/>
                    <a:pt x="1699" y="1604"/>
                  </a:cubicBezTo>
                  <a:cubicBezTo>
                    <a:pt x="1693" y="1604"/>
                    <a:pt x="1686" y="1605"/>
                    <a:pt x="1677" y="1606"/>
                  </a:cubicBezTo>
                  <a:cubicBezTo>
                    <a:pt x="1641" y="1610"/>
                    <a:pt x="1606" y="1620"/>
                    <a:pt x="1604" y="1620"/>
                  </a:cubicBezTo>
                  <a:cubicBezTo>
                    <a:pt x="1602" y="1620"/>
                    <a:pt x="1608" y="1618"/>
                    <a:pt x="1624" y="1612"/>
                  </a:cubicBezTo>
                  <a:cubicBezTo>
                    <a:pt x="1671" y="1593"/>
                    <a:pt x="1662" y="1565"/>
                    <a:pt x="1643" y="1512"/>
                  </a:cubicBezTo>
                  <a:cubicBezTo>
                    <a:pt x="1631" y="1483"/>
                    <a:pt x="1625" y="1471"/>
                    <a:pt x="1615" y="1471"/>
                  </a:cubicBezTo>
                  <a:cubicBezTo>
                    <a:pt x="1607" y="1471"/>
                    <a:pt x="1596" y="1479"/>
                    <a:pt x="1577" y="1493"/>
                  </a:cubicBezTo>
                  <a:cubicBezTo>
                    <a:pt x="1511" y="1461"/>
                    <a:pt x="1558" y="1439"/>
                    <a:pt x="1608" y="1421"/>
                  </a:cubicBezTo>
                  <a:cubicBezTo>
                    <a:pt x="1668" y="1404"/>
                    <a:pt x="1689" y="1388"/>
                    <a:pt x="1664" y="1388"/>
                  </a:cubicBezTo>
                  <a:cubicBezTo>
                    <a:pt x="1647" y="1388"/>
                    <a:pt x="1610" y="1395"/>
                    <a:pt x="1549" y="1414"/>
                  </a:cubicBezTo>
                  <a:cubicBezTo>
                    <a:pt x="1519" y="1422"/>
                    <a:pt x="1497" y="1425"/>
                    <a:pt x="1482" y="1425"/>
                  </a:cubicBezTo>
                  <a:cubicBezTo>
                    <a:pt x="1447" y="1425"/>
                    <a:pt x="1451" y="1408"/>
                    <a:pt x="1486" y="1392"/>
                  </a:cubicBezTo>
                  <a:cubicBezTo>
                    <a:pt x="1503" y="1386"/>
                    <a:pt x="1515" y="1383"/>
                    <a:pt x="1523" y="1383"/>
                  </a:cubicBezTo>
                  <a:cubicBezTo>
                    <a:pt x="1537" y="1383"/>
                    <a:pt x="1541" y="1392"/>
                    <a:pt x="1543" y="1402"/>
                  </a:cubicBezTo>
                  <a:lnTo>
                    <a:pt x="1640" y="1361"/>
                  </a:lnTo>
                  <a:cubicBezTo>
                    <a:pt x="1638" y="1354"/>
                    <a:pt x="1637" y="1351"/>
                    <a:pt x="1626" y="1351"/>
                  </a:cubicBezTo>
                  <a:cubicBezTo>
                    <a:pt x="1618" y="1351"/>
                    <a:pt x="1605" y="1352"/>
                    <a:pt x="1583" y="1355"/>
                  </a:cubicBezTo>
                  <a:cubicBezTo>
                    <a:pt x="1583" y="1355"/>
                    <a:pt x="1579" y="1347"/>
                    <a:pt x="1550" y="1347"/>
                  </a:cubicBezTo>
                  <a:cubicBezTo>
                    <a:pt x="1543" y="1347"/>
                    <a:pt x="1534" y="1347"/>
                    <a:pt x="1524" y="1349"/>
                  </a:cubicBezTo>
                  <a:cubicBezTo>
                    <a:pt x="1471" y="1355"/>
                    <a:pt x="1420" y="1374"/>
                    <a:pt x="1380" y="1408"/>
                  </a:cubicBezTo>
                  <a:cubicBezTo>
                    <a:pt x="1359" y="1423"/>
                    <a:pt x="1347" y="1428"/>
                    <a:pt x="1339" y="1428"/>
                  </a:cubicBezTo>
                  <a:cubicBezTo>
                    <a:pt x="1331" y="1428"/>
                    <a:pt x="1328" y="1421"/>
                    <a:pt x="1326" y="1414"/>
                  </a:cubicBezTo>
                  <a:cubicBezTo>
                    <a:pt x="1361" y="1370"/>
                    <a:pt x="1411" y="1345"/>
                    <a:pt x="1464" y="1342"/>
                  </a:cubicBezTo>
                  <a:cubicBezTo>
                    <a:pt x="1466" y="1345"/>
                    <a:pt x="1469" y="1346"/>
                    <a:pt x="1473" y="1346"/>
                  </a:cubicBezTo>
                  <a:cubicBezTo>
                    <a:pt x="1490" y="1346"/>
                    <a:pt x="1528" y="1329"/>
                    <a:pt x="1568" y="1314"/>
                  </a:cubicBezTo>
                  <a:cubicBezTo>
                    <a:pt x="1600" y="1301"/>
                    <a:pt x="1551" y="1283"/>
                    <a:pt x="1484" y="1283"/>
                  </a:cubicBezTo>
                  <a:cubicBezTo>
                    <a:pt x="1455" y="1283"/>
                    <a:pt x="1423" y="1287"/>
                    <a:pt x="1392" y="1295"/>
                  </a:cubicBezTo>
                  <a:lnTo>
                    <a:pt x="1439" y="1273"/>
                  </a:lnTo>
                  <a:cubicBezTo>
                    <a:pt x="1489" y="1255"/>
                    <a:pt x="1480" y="1229"/>
                    <a:pt x="1467" y="1201"/>
                  </a:cubicBezTo>
                  <a:cubicBezTo>
                    <a:pt x="1461" y="1185"/>
                    <a:pt x="1458" y="1173"/>
                    <a:pt x="1441" y="1173"/>
                  </a:cubicBezTo>
                  <a:cubicBezTo>
                    <a:pt x="1433" y="1173"/>
                    <a:pt x="1421" y="1176"/>
                    <a:pt x="1405" y="1182"/>
                  </a:cubicBezTo>
                  <a:cubicBezTo>
                    <a:pt x="1369" y="1197"/>
                    <a:pt x="1333" y="1213"/>
                    <a:pt x="1315" y="1213"/>
                  </a:cubicBezTo>
                  <a:cubicBezTo>
                    <a:pt x="1310" y="1213"/>
                    <a:pt x="1306" y="1211"/>
                    <a:pt x="1304" y="1208"/>
                  </a:cubicBezTo>
                  <a:lnTo>
                    <a:pt x="1304" y="1208"/>
                  </a:lnTo>
                  <a:cubicBezTo>
                    <a:pt x="1311" y="1223"/>
                    <a:pt x="1261" y="1242"/>
                    <a:pt x="1214" y="1261"/>
                  </a:cubicBezTo>
                  <a:cubicBezTo>
                    <a:pt x="1239" y="1233"/>
                    <a:pt x="1264" y="1204"/>
                    <a:pt x="1295" y="1182"/>
                  </a:cubicBezTo>
                  <a:cubicBezTo>
                    <a:pt x="1380" y="1117"/>
                    <a:pt x="1420" y="1070"/>
                    <a:pt x="1398" y="1016"/>
                  </a:cubicBezTo>
                  <a:cubicBezTo>
                    <a:pt x="1380" y="985"/>
                    <a:pt x="1386" y="941"/>
                    <a:pt x="1417" y="916"/>
                  </a:cubicBezTo>
                  <a:cubicBezTo>
                    <a:pt x="1411" y="899"/>
                    <a:pt x="1406" y="888"/>
                    <a:pt x="1390" y="888"/>
                  </a:cubicBezTo>
                  <a:cubicBezTo>
                    <a:pt x="1381" y="888"/>
                    <a:pt x="1370" y="891"/>
                    <a:pt x="1355" y="897"/>
                  </a:cubicBezTo>
                  <a:lnTo>
                    <a:pt x="1345" y="872"/>
                  </a:lnTo>
                  <a:cubicBezTo>
                    <a:pt x="1379" y="846"/>
                    <a:pt x="1379" y="825"/>
                    <a:pt x="1357" y="825"/>
                  </a:cubicBezTo>
                  <a:cubicBezTo>
                    <a:pt x="1350" y="825"/>
                    <a:pt x="1341" y="827"/>
                    <a:pt x="1330" y="831"/>
                  </a:cubicBezTo>
                  <a:cubicBezTo>
                    <a:pt x="1325" y="832"/>
                    <a:pt x="1321" y="832"/>
                    <a:pt x="1317" y="832"/>
                  </a:cubicBezTo>
                  <a:cubicBezTo>
                    <a:pt x="1284" y="832"/>
                    <a:pt x="1320" y="805"/>
                    <a:pt x="1314" y="791"/>
                  </a:cubicBezTo>
                  <a:cubicBezTo>
                    <a:pt x="1357" y="759"/>
                    <a:pt x="1379" y="742"/>
                    <a:pt x="1373" y="742"/>
                  </a:cubicBezTo>
                  <a:cubicBezTo>
                    <a:pt x="1368" y="742"/>
                    <a:pt x="1333" y="760"/>
                    <a:pt x="1261" y="797"/>
                  </a:cubicBezTo>
                  <a:cubicBezTo>
                    <a:pt x="1214" y="819"/>
                    <a:pt x="1176" y="866"/>
                    <a:pt x="1179" y="878"/>
                  </a:cubicBezTo>
                  <a:lnTo>
                    <a:pt x="1195" y="916"/>
                  </a:lnTo>
                  <a:lnTo>
                    <a:pt x="1132" y="897"/>
                  </a:lnTo>
                  <a:cubicBezTo>
                    <a:pt x="1129" y="890"/>
                    <a:pt x="1110" y="885"/>
                    <a:pt x="1086" y="885"/>
                  </a:cubicBezTo>
                  <a:cubicBezTo>
                    <a:pt x="1066" y="885"/>
                    <a:pt x="1042" y="889"/>
                    <a:pt x="1019" y="897"/>
                  </a:cubicBezTo>
                  <a:cubicBezTo>
                    <a:pt x="1019" y="897"/>
                    <a:pt x="993" y="908"/>
                    <a:pt x="977" y="908"/>
                  </a:cubicBezTo>
                  <a:cubicBezTo>
                    <a:pt x="972" y="908"/>
                    <a:pt x="968" y="907"/>
                    <a:pt x="966" y="904"/>
                  </a:cubicBezTo>
                  <a:lnTo>
                    <a:pt x="1063" y="866"/>
                  </a:lnTo>
                  <a:cubicBezTo>
                    <a:pt x="1116" y="857"/>
                    <a:pt x="1167" y="841"/>
                    <a:pt x="1214" y="819"/>
                  </a:cubicBezTo>
                  <a:cubicBezTo>
                    <a:pt x="1285" y="777"/>
                    <a:pt x="1321" y="732"/>
                    <a:pt x="1287" y="732"/>
                  </a:cubicBezTo>
                  <a:cubicBezTo>
                    <a:pt x="1278" y="732"/>
                    <a:pt x="1263" y="735"/>
                    <a:pt x="1242" y="744"/>
                  </a:cubicBezTo>
                  <a:cubicBezTo>
                    <a:pt x="1235" y="731"/>
                    <a:pt x="1235" y="731"/>
                    <a:pt x="1279" y="700"/>
                  </a:cubicBezTo>
                  <a:cubicBezTo>
                    <a:pt x="1309" y="687"/>
                    <a:pt x="1319" y="677"/>
                    <a:pt x="1302" y="677"/>
                  </a:cubicBezTo>
                  <a:cubicBezTo>
                    <a:pt x="1290" y="677"/>
                    <a:pt x="1264" y="682"/>
                    <a:pt x="1223" y="694"/>
                  </a:cubicBezTo>
                  <a:cubicBezTo>
                    <a:pt x="1189" y="702"/>
                    <a:pt x="1166" y="706"/>
                    <a:pt x="1153" y="706"/>
                  </a:cubicBezTo>
                  <a:cubicBezTo>
                    <a:pt x="1128" y="706"/>
                    <a:pt x="1146" y="689"/>
                    <a:pt x="1207" y="653"/>
                  </a:cubicBezTo>
                  <a:cubicBezTo>
                    <a:pt x="1280" y="596"/>
                    <a:pt x="1276" y="549"/>
                    <a:pt x="1244" y="549"/>
                  </a:cubicBezTo>
                  <a:cubicBezTo>
                    <a:pt x="1239" y="549"/>
                    <a:pt x="1233" y="550"/>
                    <a:pt x="1226" y="553"/>
                  </a:cubicBezTo>
                  <a:cubicBezTo>
                    <a:pt x="1197" y="565"/>
                    <a:pt x="1175" y="570"/>
                    <a:pt x="1160" y="570"/>
                  </a:cubicBezTo>
                  <a:cubicBezTo>
                    <a:pt x="1125" y="570"/>
                    <a:pt x="1126" y="543"/>
                    <a:pt x="1157" y="521"/>
                  </a:cubicBezTo>
                  <a:cubicBezTo>
                    <a:pt x="1194" y="492"/>
                    <a:pt x="1195" y="479"/>
                    <a:pt x="1164" y="479"/>
                  </a:cubicBezTo>
                  <a:cubicBezTo>
                    <a:pt x="1158" y="479"/>
                    <a:pt x="1150" y="479"/>
                    <a:pt x="1141" y="480"/>
                  </a:cubicBezTo>
                  <a:cubicBezTo>
                    <a:pt x="1188" y="463"/>
                    <a:pt x="1226" y="433"/>
                    <a:pt x="1190" y="433"/>
                  </a:cubicBezTo>
                  <a:cubicBezTo>
                    <a:pt x="1187" y="433"/>
                    <a:pt x="1183" y="433"/>
                    <a:pt x="1179" y="433"/>
                  </a:cubicBezTo>
                  <a:cubicBezTo>
                    <a:pt x="1179" y="433"/>
                    <a:pt x="1179" y="431"/>
                    <a:pt x="1175" y="431"/>
                  </a:cubicBezTo>
                  <a:cubicBezTo>
                    <a:pt x="1169" y="431"/>
                    <a:pt x="1157" y="435"/>
                    <a:pt x="1132" y="455"/>
                  </a:cubicBezTo>
                  <a:lnTo>
                    <a:pt x="1026" y="468"/>
                  </a:lnTo>
                  <a:cubicBezTo>
                    <a:pt x="1032" y="480"/>
                    <a:pt x="982" y="499"/>
                    <a:pt x="935" y="521"/>
                  </a:cubicBezTo>
                  <a:cubicBezTo>
                    <a:pt x="929" y="523"/>
                    <a:pt x="925" y="524"/>
                    <a:pt x="921" y="524"/>
                  </a:cubicBezTo>
                  <a:cubicBezTo>
                    <a:pt x="893" y="524"/>
                    <a:pt x="930" y="458"/>
                    <a:pt x="1051" y="380"/>
                  </a:cubicBezTo>
                  <a:lnTo>
                    <a:pt x="1135" y="314"/>
                  </a:lnTo>
                  <a:lnTo>
                    <a:pt x="1038" y="355"/>
                  </a:lnTo>
                  <a:cubicBezTo>
                    <a:pt x="1035" y="343"/>
                    <a:pt x="1029" y="330"/>
                    <a:pt x="1079" y="308"/>
                  </a:cubicBezTo>
                  <a:cubicBezTo>
                    <a:pt x="1126" y="289"/>
                    <a:pt x="1126" y="289"/>
                    <a:pt x="1120" y="277"/>
                  </a:cubicBezTo>
                  <a:cubicBezTo>
                    <a:pt x="1120" y="277"/>
                    <a:pt x="1118" y="271"/>
                    <a:pt x="1107" y="271"/>
                  </a:cubicBezTo>
                  <a:cubicBezTo>
                    <a:pt x="1100" y="271"/>
                    <a:pt x="1087" y="274"/>
                    <a:pt x="1066" y="283"/>
                  </a:cubicBezTo>
                  <a:cubicBezTo>
                    <a:pt x="1017" y="303"/>
                    <a:pt x="994" y="312"/>
                    <a:pt x="988" y="312"/>
                  </a:cubicBezTo>
                  <a:cubicBezTo>
                    <a:pt x="983" y="312"/>
                    <a:pt x="994" y="304"/>
                    <a:pt x="1013" y="289"/>
                  </a:cubicBezTo>
                  <a:cubicBezTo>
                    <a:pt x="1076" y="254"/>
                    <a:pt x="1094" y="236"/>
                    <a:pt x="1069" y="236"/>
                  </a:cubicBezTo>
                  <a:cubicBezTo>
                    <a:pt x="1056" y="236"/>
                    <a:pt x="1033" y="240"/>
                    <a:pt x="1000" y="249"/>
                  </a:cubicBezTo>
                  <a:cubicBezTo>
                    <a:pt x="955" y="268"/>
                    <a:pt x="931" y="278"/>
                    <a:pt x="927" y="278"/>
                  </a:cubicBezTo>
                  <a:cubicBezTo>
                    <a:pt x="923" y="278"/>
                    <a:pt x="946" y="264"/>
                    <a:pt x="994" y="236"/>
                  </a:cubicBezTo>
                  <a:cubicBezTo>
                    <a:pt x="1041" y="217"/>
                    <a:pt x="1085" y="183"/>
                    <a:pt x="1082" y="170"/>
                  </a:cubicBezTo>
                  <a:lnTo>
                    <a:pt x="1082" y="170"/>
                  </a:lnTo>
                  <a:lnTo>
                    <a:pt x="1032" y="189"/>
                  </a:lnTo>
                  <a:cubicBezTo>
                    <a:pt x="989" y="207"/>
                    <a:pt x="965" y="215"/>
                    <a:pt x="954" y="215"/>
                  </a:cubicBezTo>
                  <a:cubicBezTo>
                    <a:pt x="941" y="215"/>
                    <a:pt x="951" y="202"/>
                    <a:pt x="975" y="183"/>
                  </a:cubicBezTo>
                  <a:cubicBezTo>
                    <a:pt x="1022" y="164"/>
                    <a:pt x="1016" y="148"/>
                    <a:pt x="960" y="142"/>
                  </a:cubicBezTo>
                  <a:cubicBezTo>
                    <a:pt x="950" y="117"/>
                    <a:pt x="944" y="104"/>
                    <a:pt x="994" y="82"/>
                  </a:cubicBezTo>
                  <a:cubicBezTo>
                    <a:pt x="1046" y="62"/>
                    <a:pt x="1069" y="52"/>
                    <a:pt x="1063" y="52"/>
                  </a:cubicBezTo>
                  <a:cubicBezTo>
                    <a:pt x="1058" y="52"/>
                    <a:pt x="1033" y="59"/>
                    <a:pt x="988" y="70"/>
                  </a:cubicBezTo>
                  <a:cubicBezTo>
                    <a:pt x="974" y="72"/>
                    <a:pt x="963" y="73"/>
                    <a:pt x="956" y="73"/>
                  </a:cubicBezTo>
                  <a:cubicBezTo>
                    <a:pt x="937" y="73"/>
                    <a:pt x="945" y="64"/>
                    <a:pt x="972" y="29"/>
                  </a:cubicBezTo>
                  <a:cubicBezTo>
                    <a:pt x="1003" y="8"/>
                    <a:pt x="1012" y="1"/>
                    <a:pt x="997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5" name="Google Shape;9145;p36"/>
            <p:cNvSpPr/>
            <p:nvPr/>
          </p:nvSpPr>
          <p:spPr>
            <a:xfrm>
              <a:off x="4570375" y="1530850"/>
              <a:ext cx="132425" cy="119350"/>
            </a:xfrm>
            <a:custGeom>
              <a:avLst/>
              <a:gdLst/>
              <a:ahLst/>
              <a:cxnLst/>
              <a:rect l="l" t="t" r="r" b="b"/>
              <a:pathLst>
                <a:path w="5297" h="4774" extrusionOk="0">
                  <a:moveTo>
                    <a:pt x="1" y="1"/>
                  </a:moveTo>
                  <a:lnTo>
                    <a:pt x="4426" y="4774"/>
                  </a:lnTo>
                  <a:lnTo>
                    <a:pt x="5297" y="15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6" name="Google Shape;9146;p36"/>
            <p:cNvSpPr/>
            <p:nvPr/>
          </p:nvSpPr>
          <p:spPr>
            <a:xfrm>
              <a:off x="3735950" y="1605250"/>
              <a:ext cx="491375" cy="409175"/>
            </a:xfrm>
            <a:custGeom>
              <a:avLst/>
              <a:gdLst/>
              <a:ahLst/>
              <a:cxnLst/>
              <a:rect l="l" t="t" r="r" b="b"/>
              <a:pathLst>
                <a:path w="19655" h="16367" extrusionOk="0">
                  <a:moveTo>
                    <a:pt x="16978" y="211"/>
                  </a:moveTo>
                  <a:cubicBezTo>
                    <a:pt x="16994" y="211"/>
                    <a:pt x="17028" y="241"/>
                    <a:pt x="17057" y="293"/>
                  </a:cubicBezTo>
                  <a:cubicBezTo>
                    <a:pt x="17098" y="330"/>
                    <a:pt x="17112" y="343"/>
                    <a:pt x="17097" y="343"/>
                  </a:cubicBezTo>
                  <a:cubicBezTo>
                    <a:pt x="17089" y="343"/>
                    <a:pt x="17072" y="340"/>
                    <a:pt x="17047" y="334"/>
                  </a:cubicBezTo>
                  <a:cubicBezTo>
                    <a:pt x="17013" y="328"/>
                    <a:pt x="16978" y="322"/>
                    <a:pt x="16988" y="278"/>
                  </a:cubicBezTo>
                  <a:cubicBezTo>
                    <a:pt x="16964" y="232"/>
                    <a:pt x="16965" y="211"/>
                    <a:pt x="16978" y="211"/>
                  </a:cubicBezTo>
                  <a:close/>
                  <a:moveTo>
                    <a:pt x="18625" y="5469"/>
                  </a:moveTo>
                  <a:cubicBezTo>
                    <a:pt x="18654" y="5469"/>
                    <a:pt x="18681" y="5485"/>
                    <a:pt x="18696" y="5511"/>
                  </a:cubicBezTo>
                  <a:cubicBezTo>
                    <a:pt x="18705" y="5532"/>
                    <a:pt x="18685" y="5551"/>
                    <a:pt x="18653" y="5551"/>
                  </a:cubicBezTo>
                  <a:cubicBezTo>
                    <a:pt x="18632" y="5551"/>
                    <a:pt x="18607" y="5543"/>
                    <a:pt x="18583" y="5524"/>
                  </a:cubicBezTo>
                  <a:cubicBezTo>
                    <a:pt x="18567" y="5489"/>
                    <a:pt x="18567" y="5489"/>
                    <a:pt x="18599" y="5474"/>
                  </a:cubicBezTo>
                  <a:cubicBezTo>
                    <a:pt x="18607" y="5471"/>
                    <a:pt x="18616" y="5469"/>
                    <a:pt x="18625" y="5469"/>
                  </a:cubicBezTo>
                  <a:close/>
                  <a:moveTo>
                    <a:pt x="19175" y="6603"/>
                  </a:moveTo>
                  <a:cubicBezTo>
                    <a:pt x="19196" y="6603"/>
                    <a:pt x="19215" y="6609"/>
                    <a:pt x="19232" y="6621"/>
                  </a:cubicBezTo>
                  <a:cubicBezTo>
                    <a:pt x="19232" y="6621"/>
                    <a:pt x="19276" y="6649"/>
                    <a:pt x="19241" y="6658"/>
                  </a:cubicBezTo>
                  <a:lnTo>
                    <a:pt x="19207" y="6668"/>
                  </a:lnTo>
                  <a:cubicBezTo>
                    <a:pt x="19163" y="6639"/>
                    <a:pt x="19119" y="6614"/>
                    <a:pt x="19153" y="6605"/>
                  </a:cubicBezTo>
                  <a:cubicBezTo>
                    <a:pt x="19161" y="6603"/>
                    <a:pt x="19168" y="6603"/>
                    <a:pt x="19175" y="6603"/>
                  </a:cubicBezTo>
                  <a:close/>
                  <a:moveTo>
                    <a:pt x="19429" y="8056"/>
                  </a:moveTo>
                  <a:cubicBezTo>
                    <a:pt x="19448" y="8056"/>
                    <a:pt x="19467" y="8072"/>
                    <a:pt x="19467" y="8090"/>
                  </a:cubicBezTo>
                  <a:cubicBezTo>
                    <a:pt x="19448" y="8112"/>
                    <a:pt x="19423" y="8125"/>
                    <a:pt x="19395" y="8131"/>
                  </a:cubicBezTo>
                  <a:lnTo>
                    <a:pt x="19395" y="8094"/>
                  </a:lnTo>
                  <a:cubicBezTo>
                    <a:pt x="19391" y="8075"/>
                    <a:pt x="19407" y="8056"/>
                    <a:pt x="19429" y="8056"/>
                  </a:cubicBezTo>
                  <a:close/>
                  <a:moveTo>
                    <a:pt x="19507" y="8426"/>
                  </a:moveTo>
                  <a:lnTo>
                    <a:pt x="19507" y="8463"/>
                  </a:lnTo>
                  <a:lnTo>
                    <a:pt x="19470" y="8501"/>
                  </a:lnTo>
                  <a:lnTo>
                    <a:pt x="19473" y="8463"/>
                  </a:lnTo>
                  <a:cubicBezTo>
                    <a:pt x="19473" y="8426"/>
                    <a:pt x="19473" y="8426"/>
                    <a:pt x="19507" y="8426"/>
                  </a:cubicBezTo>
                  <a:close/>
                  <a:moveTo>
                    <a:pt x="19529" y="8548"/>
                  </a:moveTo>
                  <a:cubicBezTo>
                    <a:pt x="19525" y="8548"/>
                    <a:pt x="19525" y="8557"/>
                    <a:pt x="19542" y="8576"/>
                  </a:cubicBezTo>
                  <a:cubicBezTo>
                    <a:pt x="19542" y="8557"/>
                    <a:pt x="19533" y="8548"/>
                    <a:pt x="19529" y="8548"/>
                  </a:cubicBezTo>
                  <a:close/>
                  <a:moveTo>
                    <a:pt x="19476" y="8800"/>
                  </a:moveTo>
                  <a:cubicBezTo>
                    <a:pt x="19481" y="8800"/>
                    <a:pt x="19487" y="8801"/>
                    <a:pt x="19495" y="8802"/>
                  </a:cubicBezTo>
                  <a:lnTo>
                    <a:pt x="19492" y="8839"/>
                  </a:lnTo>
                  <a:lnTo>
                    <a:pt x="19454" y="8874"/>
                  </a:lnTo>
                  <a:lnTo>
                    <a:pt x="19457" y="8836"/>
                  </a:lnTo>
                  <a:cubicBezTo>
                    <a:pt x="19460" y="8807"/>
                    <a:pt x="19460" y="8800"/>
                    <a:pt x="19476" y="8800"/>
                  </a:cubicBezTo>
                  <a:close/>
                  <a:moveTo>
                    <a:pt x="19651" y="8947"/>
                  </a:moveTo>
                  <a:cubicBezTo>
                    <a:pt x="19648" y="8947"/>
                    <a:pt x="19642" y="8949"/>
                    <a:pt x="19633" y="8957"/>
                  </a:cubicBezTo>
                  <a:lnTo>
                    <a:pt x="19633" y="8957"/>
                  </a:lnTo>
                  <a:cubicBezTo>
                    <a:pt x="19649" y="8953"/>
                    <a:pt x="19654" y="8947"/>
                    <a:pt x="19651" y="8947"/>
                  </a:cubicBezTo>
                  <a:close/>
                  <a:moveTo>
                    <a:pt x="19633" y="8957"/>
                  </a:moveTo>
                  <a:cubicBezTo>
                    <a:pt x="19626" y="8958"/>
                    <a:pt x="19619" y="8959"/>
                    <a:pt x="19609" y="8959"/>
                  </a:cubicBezTo>
                  <a:lnTo>
                    <a:pt x="19609" y="8959"/>
                  </a:lnTo>
                  <a:cubicBezTo>
                    <a:pt x="19614" y="8960"/>
                    <a:pt x="19620" y="8961"/>
                    <a:pt x="19627" y="8962"/>
                  </a:cubicBezTo>
                  <a:cubicBezTo>
                    <a:pt x="19629" y="8960"/>
                    <a:pt x="19631" y="8958"/>
                    <a:pt x="19633" y="8957"/>
                  </a:cubicBezTo>
                  <a:close/>
                  <a:moveTo>
                    <a:pt x="19434" y="9059"/>
                  </a:moveTo>
                  <a:cubicBezTo>
                    <a:pt x="19436" y="9059"/>
                    <a:pt x="19437" y="9059"/>
                    <a:pt x="19438" y="9059"/>
                  </a:cubicBezTo>
                  <a:cubicBezTo>
                    <a:pt x="19473" y="9062"/>
                    <a:pt x="19473" y="9062"/>
                    <a:pt x="19470" y="9099"/>
                  </a:cubicBezTo>
                  <a:cubicBezTo>
                    <a:pt x="19464" y="9143"/>
                    <a:pt x="19462" y="9161"/>
                    <a:pt x="19455" y="9161"/>
                  </a:cubicBezTo>
                  <a:cubicBezTo>
                    <a:pt x="19450" y="9161"/>
                    <a:pt x="19442" y="9151"/>
                    <a:pt x="19429" y="9134"/>
                  </a:cubicBezTo>
                  <a:cubicBezTo>
                    <a:pt x="19399" y="9095"/>
                    <a:pt x="19401" y="9059"/>
                    <a:pt x="19434" y="9059"/>
                  </a:cubicBezTo>
                  <a:close/>
                  <a:moveTo>
                    <a:pt x="19153" y="9319"/>
                  </a:moveTo>
                  <a:cubicBezTo>
                    <a:pt x="19188" y="9322"/>
                    <a:pt x="19222" y="9328"/>
                    <a:pt x="19219" y="9363"/>
                  </a:cubicBezTo>
                  <a:lnTo>
                    <a:pt x="19178" y="9394"/>
                  </a:lnTo>
                  <a:lnTo>
                    <a:pt x="19147" y="9353"/>
                  </a:lnTo>
                  <a:lnTo>
                    <a:pt x="19153" y="9319"/>
                  </a:lnTo>
                  <a:close/>
                  <a:moveTo>
                    <a:pt x="19121" y="9751"/>
                  </a:moveTo>
                  <a:cubicBezTo>
                    <a:pt x="19126" y="9751"/>
                    <a:pt x="19134" y="9753"/>
                    <a:pt x="19144" y="9754"/>
                  </a:cubicBezTo>
                  <a:cubicBezTo>
                    <a:pt x="19166" y="9758"/>
                    <a:pt x="19175" y="9779"/>
                    <a:pt x="19172" y="9798"/>
                  </a:cubicBezTo>
                  <a:lnTo>
                    <a:pt x="19128" y="9826"/>
                  </a:lnTo>
                  <a:cubicBezTo>
                    <a:pt x="19109" y="9820"/>
                    <a:pt x="19097" y="9801"/>
                    <a:pt x="19100" y="9783"/>
                  </a:cubicBezTo>
                  <a:cubicBezTo>
                    <a:pt x="19107" y="9758"/>
                    <a:pt x="19109" y="9751"/>
                    <a:pt x="19121" y="9751"/>
                  </a:cubicBezTo>
                  <a:close/>
                  <a:moveTo>
                    <a:pt x="17941" y="12556"/>
                  </a:moveTo>
                  <a:cubicBezTo>
                    <a:pt x="17969" y="12578"/>
                    <a:pt x="17997" y="12603"/>
                    <a:pt x="17972" y="12631"/>
                  </a:cubicBezTo>
                  <a:lnTo>
                    <a:pt x="17950" y="12659"/>
                  </a:lnTo>
                  <a:cubicBezTo>
                    <a:pt x="17931" y="12638"/>
                    <a:pt x="17919" y="12612"/>
                    <a:pt x="17919" y="12584"/>
                  </a:cubicBezTo>
                  <a:lnTo>
                    <a:pt x="17941" y="12556"/>
                  </a:lnTo>
                  <a:close/>
                  <a:moveTo>
                    <a:pt x="16882" y="13605"/>
                  </a:moveTo>
                  <a:cubicBezTo>
                    <a:pt x="16890" y="13605"/>
                    <a:pt x="16895" y="13612"/>
                    <a:pt x="16903" y="13625"/>
                  </a:cubicBezTo>
                  <a:cubicBezTo>
                    <a:pt x="16925" y="13653"/>
                    <a:pt x="16866" y="13700"/>
                    <a:pt x="16834" y="13719"/>
                  </a:cubicBezTo>
                  <a:cubicBezTo>
                    <a:pt x="16784" y="13712"/>
                    <a:pt x="16794" y="13662"/>
                    <a:pt x="16825" y="13640"/>
                  </a:cubicBezTo>
                  <a:cubicBezTo>
                    <a:pt x="16858" y="13616"/>
                    <a:pt x="16873" y="13605"/>
                    <a:pt x="16882" y="13605"/>
                  </a:cubicBezTo>
                  <a:close/>
                  <a:moveTo>
                    <a:pt x="8821" y="14359"/>
                  </a:moveTo>
                  <a:cubicBezTo>
                    <a:pt x="8800" y="14359"/>
                    <a:pt x="8807" y="14368"/>
                    <a:pt x="8831" y="14396"/>
                  </a:cubicBezTo>
                  <a:lnTo>
                    <a:pt x="8906" y="14405"/>
                  </a:lnTo>
                  <a:cubicBezTo>
                    <a:pt x="8912" y="14367"/>
                    <a:pt x="8912" y="14367"/>
                    <a:pt x="8874" y="14364"/>
                  </a:cubicBezTo>
                  <a:cubicBezTo>
                    <a:pt x="8849" y="14361"/>
                    <a:pt x="8832" y="14359"/>
                    <a:pt x="8821" y="14359"/>
                  </a:cubicBezTo>
                  <a:close/>
                  <a:moveTo>
                    <a:pt x="6812" y="14383"/>
                  </a:moveTo>
                  <a:lnTo>
                    <a:pt x="6809" y="14418"/>
                  </a:lnTo>
                  <a:cubicBezTo>
                    <a:pt x="6808" y="14429"/>
                    <a:pt x="6808" y="14433"/>
                    <a:pt x="6808" y="14433"/>
                  </a:cubicBezTo>
                  <a:cubicBezTo>
                    <a:pt x="6808" y="14433"/>
                    <a:pt x="6810" y="14408"/>
                    <a:pt x="6812" y="14383"/>
                  </a:cubicBezTo>
                  <a:close/>
                  <a:moveTo>
                    <a:pt x="6047" y="14432"/>
                  </a:moveTo>
                  <a:cubicBezTo>
                    <a:pt x="6060" y="14432"/>
                    <a:pt x="6050" y="14448"/>
                    <a:pt x="6026" y="14490"/>
                  </a:cubicBezTo>
                  <a:lnTo>
                    <a:pt x="5947" y="14559"/>
                  </a:lnTo>
                  <a:cubicBezTo>
                    <a:pt x="5907" y="14559"/>
                    <a:pt x="5947" y="14524"/>
                    <a:pt x="5988" y="14452"/>
                  </a:cubicBezTo>
                  <a:cubicBezTo>
                    <a:pt x="6020" y="14439"/>
                    <a:pt x="6039" y="14432"/>
                    <a:pt x="6047" y="14432"/>
                  </a:cubicBezTo>
                  <a:close/>
                  <a:moveTo>
                    <a:pt x="4973" y="14493"/>
                  </a:moveTo>
                  <a:lnTo>
                    <a:pt x="4976" y="14527"/>
                  </a:lnTo>
                  <a:lnTo>
                    <a:pt x="4938" y="14565"/>
                  </a:lnTo>
                  <a:lnTo>
                    <a:pt x="4898" y="14530"/>
                  </a:lnTo>
                  <a:cubicBezTo>
                    <a:pt x="4894" y="14496"/>
                    <a:pt x="4935" y="14493"/>
                    <a:pt x="4973" y="14493"/>
                  </a:cubicBezTo>
                  <a:close/>
                  <a:moveTo>
                    <a:pt x="8122" y="14533"/>
                  </a:moveTo>
                  <a:cubicBezTo>
                    <a:pt x="8122" y="14562"/>
                    <a:pt x="8135" y="14590"/>
                    <a:pt x="8154" y="14609"/>
                  </a:cubicBezTo>
                  <a:cubicBezTo>
                    <a:pt x="8157" y="14609"/>
                    <a:pt x="8159" y="14609"/>
                    <a:pt x="8162" y="14609"/>
                  </a:cubicBezTo>
                  <a:cubicBezTo>
                    <a:pt x="8204" y="14609"/>
                    <a:pt x="8207" y="14543"/>
                    <a:pt x="8160" y="14540"/>
                  </a:cubicBezTo>
                  <a:lnTo>
                    <a:pt x="8122" y="14533"/>
                  </a:lnTo>
                  <a:close/>
                  <a:moveTo>
                    <a:pt x="7410" y="14557"/>
                  </a:moveTo>
                  <a:cubicBezTo>
                    <a:pt x="7435" y="14557"/>
                    <a:pt x="7448" y="14593"/>
                    <a:pt x="7414" y="14643"/>
                  </a:cubicBezTo>
                  <a:lnTo>
                    <a:pt x="7336" y="14637"/>
                  </a:lnTo>
                  <a:cubicBezTo>
                    <a:pt x="7339" y="14604"/>
                    <a:pt x="7342" y="14568"/>
                    <a:pt x="7378" y="14568"/>
                  </a:cubicBezTo>
                  <a:cubicBezTo>
                    <a:pt x="7380" y="14568"/>
                    <a:pt x="7381" y="14568"/>
                    <a:pt x="7383" y="14568"/>
                  </a:cubicBezTo>
                  <a:cubicBezTo>
                    <a:pt x="7392" y="14561"/>
                    <a:pt x="7402" y="14557"/>
                    <a:pt x="7410" y="14557"/>
                  </a:cubicBezTo>
                  <a:close/>
                  <a:moveTo>
                    <a:pt x="7690" y="14599"/>
                  </a:moveTo>
                  <a:lnTo>
                    <a:pt x="7727" y="14602"/>
                  </a:lnTo>
                  <a:cubicBezTo>
                    <a:pt x="7765" y="14606"/>
                    <a:pt x="7765" y="14606"/>
                    <a:pt x="7762" y="14643"/>
                  </a:cubicBezTo>
                  <a:lnTo>
                    <a:pt x="7724" y="14637"/>
                  </a:lnTo>
                  <a:lnTo>
                    <a:pt x="7690" y="14599"/>
                  </a:lnTo>
                  <a:close/>
                  <a:moveTo>
                    <a:pt x="6333" y="14606"/>
                  </a:moveTo>
                  <a:cubicBezTo>
                    <a:pt x="6330" y="14643"/>
                    <a:pt x="6330" y="14678"/>
                    <a:pt x="6292" y="14678"/>
                  </a:cubicBezTo>
                  <a:lnTo>
                    <a:pt x="6251" y="14678"/>
                  </a:lnTo>
                  <a:cubicBezTo>
                    <a:pt x="6258" y="14649"/>
                    <a:pt x="6273" y="14624"/>
                    <a:pt x="6295" y="14606"/>
                  </a:cubicBezTo>
                  <a:close/>
                  <a:moveTo>
                    <a:pt x="13989" y="14593"/>
                  </a:moveTo>
                  <a:cubicBezTo>
                    <a:pt x="13995" y="14627"/>
                    <a:pt x="14004" y="14662"/>
                    <a:pt x="13967" y="14671"/>
                  </a:cubicBezTo>
                  <a:lnTo>
                    <a:pt x="13932" y="14678"/>
                  </a:lnTo>
                  <a:cubicBezTo>
                    <a:pt x="13929" y="14649"/>
                    <a:pt x="13939" y="14624"/>
                    <a:pt x="13954" y="14599"/>
                  </a:cubicBezTo>
                  <a:lnTo>
                    <a:pt x="13989" y="14593"/>
                  </a:lnTo>
                  <a:close/>
                  <a:moveTo>
                    <a:pt x="5164" y="14546"/>
                  </a:moveTo>
                  <a:cubicBezTo>
                    <a:pt x="5170" y="14546"/>
                    <a:pt x="5170" y="14563"/>
                    <a:pt x="5170" y="14593"/>
                  </a:cubicBezTo>
                  <a:cubicBezTo>
                    <a:pt x="5173" y="14631"/>
                    <a:pt x="5173" y="14665"/>
                    <a:pt x="5098" y="14703"/>
                  </a:cubicBezTo>
                  <a:lnTo>
                    <a:pt x="5020" y="14706"/>
                  </a:lnTo>
                  <a:lnTo>
                    <a:pt x="5095" y="14634"/>
                  </a:lnTo>
                  <a:cubicBezTo>
                    <a:pt x="5137" y="14573"/>
                    <a:pt x="5156" y="14546"/>
                    <a:pt x="5164" y="14546"/>
                  </a:cubicBezTo>
                  <a:close/>
                  <a:moveTo>
                    <a:pt x="14503" y="14700"/>
                  </a:moveTo>
                  <a:lnTo>
                    <a:pt x="14503" y="14700"/>
                  </a:lnTo>
                  <a:cubicBezTo>
                    <a:pt x="14512" y="14734"/>
                    <a:pt x="14522" y="14769"/>
                    <a:pt x="14484" y="14781"/>
                  </a:cubicBezTo>
                  <a:lnTo>
                    <a:pt x="14440" y="14756"/>
                  </a:lnTo>
                  <a:lnTo>
                    <a:pt x="14468" y="14709"/>
                  </a:lnTo>
                  <a:lnTo>
                    <a:pt x="14503" y="14700"/>
                  </a:lnTo>
                  <a:close/>
                  <a:moveTo>
                    <a:pt x="7089" y="14762"/>
                  </a:moveTo>
                  <a:cubicBezTo>
                    <a:pt x="7091" y="14762"/>
                    <a:pt x="7093" y="14762"/>
                    <a:pt x="7094" y="14762"/>
                  </a:cubicBezTo>
                  <a:lnTo>
                    <a:pt x="7091" y="14797"/>
                  </a:lnTo>
                  <a:cubicBezTo>
                    <a:pt x="7090" y="14797"/>
                    <a:pt x="7088" y="14797"/>
                    <a:pt x="7086" y="14797"/>
                  </a:cubicBezTo>
                  <a:cubicBezTo>
                    <a:pt x="7063" y="14797"/>
                    <a:pt x="7039" y="14809"/>
                    <a:pt x="7026" y="14809"/>
                  </a:cubicBezTo>
                  <a:cubicBezTo>
                    <a:pt x="7019" y="14809"/>
                    <a:pt x="7015" y="14805"/>
                    <a:pt x="7016" y="14794"/>
                  </a:cubicBezTo>
                  <a:lnTo>
                    <a:pt x="7016" y="14790"/>
                  </a:lnTo>
                  <a:cubicBezTo>
                    <a:pt x="6980" y="14790"/>
                    <a:pt x="7050" y="14762"/>
                    <a:pt x="7089" y="14762"/>
                  </a:cubicBezTo>
                  <a:close/>
                  <a:moveTo>
                    <a:pt x="8361" y="14778"/>
                  </a:moveTo>
                  <a:cubicBezTo>
                    <a:pt x="8364" y="14778"/>
                    <a:pt x="8367" y="14778"/>
                    <a:pt x="8367" y="14778"/>
                  </a:cubicBezTo>
                  <a:cubicBezTo>
                    <a:pt x="8404" y="14781"/>
                    <a:pt x="8442" y="14784"/>
                    <a:pt x="8439" y="14822"/>
                  </a:cubicBezTo>
                  <a:cubicBezTo>
                    <a:pt x="8436" y="14839"/>
                    <a:pt x="8420" y="14854"/>
                    <a:pt x="8401" y="14854"/>
                  </a:cubicBezTo>
                  <a:cubicBezTo>
                    <a:pt x="8399" y="14854"/>
                    <a:pt x="8397" y="14853"/>
                    <a:pt x="8395" y="14853"/>
                  </a:cubicBezTo>
                  <a:cubicBezTo>
                    <a:pt x="8367" y="14847"/>
                    <a:pt x="8342" y="14831"/>
                    <a:pt x="8323" y="14809"/>
                  </a:cubicBezTo>
                  <a:cubicBezTo>
                    <a:pt x="8328" y="14781"/>
                    <a:pt x="8350" y="14778"/>
                    <a:pt x="8361" y="14778"/>
                  </a:cubicBezTo>
                  <a:close/>
                  <a:moveTo>
                    <a:pt x="9041" y="14850"/>
                  </a:moveTo>
                  <a:cubicBezTo>
                    <a:pt x="9051" y="14850"/>
                    <a:pt x="9066" y="14851"/>
                    <a:pt x="9088" y="14853"/>
                  </a:cubicBezTo>
                  <a:cubicBezTo>
                    <a:pt x="9109" y="14856"/>
                    <a:pt x="9125" y="14875"/>
                    <a:pt x="9122" y="14894"/>
                  </a:cubicBezTo>
                  <a:cubicBezTo>
                    <a:pt x="9121" y="14906"/>
                    <a:pt x="9117" y="14910"/>
                    <a:pt x="9111" y="14910"/>
                  </a:cubicBezTo>
                  <a:cubicBezTo>
                    <a:pt x="9097" y="14910"/>
                    <a:pt x="9073" y="14890"/>
                    <a:pt x="9047" y="14888"/>
                  </a:cubicBezTo>
                  <a:cubicBezTo>
                    <a:pt x="9022" y="14858"/>
                    <a:pt x="9015" y="14850"/>
                    <a:pt x="9041" y="14850"/>
                  </a:cubicBezTo>
                  <a:close/>
                  <a:moveTo>
                    <a:pt x="9722" y="14823"/>
                  </a:moveTo>
                  <a:cubicBezTo>
                    <a:pt x="9736" y="14823"/>
                    <a:pt x="9758" y="14842"/>
                    <a:pt x="9777" y="14888"/>
                  </a:cubicBezTo>
                  <a:cubicBezTo>
                    <a:pt x="9775" y="14914"/>
                    <a:pt x="9774" y="14922"/>
                    <a:pt x="9759" y="14922"/>
                  </a:cubicBezTo>
                  <a:cubicBezTo>
                    <a:pt x="9753" y="14922"/>
                    <a:pt x="9745" y="14921"/>
                    <a:pt x="9733" y="14919"/>
                  </a:cubicBezTo>
                  <a:cubicBezTo>
                    <a:pt x="9717" y="14900"/>
                    <a:pt x="9705" y="14872"/>
                    <a:pt x="9705" y="14847"/>
                  </a:cubicBezTo>
                  <a:lnTo>
                    <a:pt x="9705" y="14844"/>
                  </a:lnTo>
                  <a:cubicBezTo>
                    <a:pt x="9706" y="14830"/>
                    <a:pt x="9713" y="14823"/>
                    <a:pt x="9722" y="14823"/>
                  </a:cubicBezTo>
                  <a:close/>
                  <a:moveTo>
                    <a:pt x="10006" y="14875"/>
                  </a:moveTo>
                  <a:lnTo>
                    <a:pt x="10043" y="14878"/>
                  </a:lnTo>
                  <a:cubicBezTo>
                    <a:pt x="10040" y="14911"/>
                    <a:pt x="10037" y="14944"/>
                    <a:pt x="10004" y="14944"/>
                  </a:cubicBezTo>
                  <a:cubicBezTo>
                    <a:pt x="10003" y="14944"/>
                    <a:pt x="10001" y="14944"/>
                    <a:pt x="9999" y="14944"/>
                  </a:cubicBezTo>
                  <a:lnTo>
                    <a:pt x="9965" y="14906"/>
                  </a:lnTo>
                  <a:lnTo>
                    <a:pt x="10006" y="14875"/>
                  </a:lnTo>
                  <a:close/>
                  <a:moveTo>
                    <a:pt x="3142" y="14877"/>
                  </a:moveTo>
                  <a:cubicBezTo>
                    <a:pt x="3172" y="14877"/>
                    <a:pt x="3175" y="14910"/>
                    <a:pt x="3111" y="14957"/>
                  </a:cubicBezTo>
                  <a:lnTo>
                    <a:pt x="3036" y="14975"/>
                  </a:lnTo>
                  <a:cubicBezTo>
                    <a:pt x="3027" y="14941"/>
                    <a:pt x="3096" y="14888"/>
                    <a:pt x="3133" y="14878"/>
                  </a:cubicBezTo>
                  <a:cubicBezTo>
                    <a:pt x="3136" y="14878"/>
                    <a:pt x="3139" y="14877"/>
                    <a:pt x="3142" y="14877"/>
                  </a:cubicBezTo>
                  <a:close/>
                  <a:moveTo>
                    <a:pt x="3332" y="14900"/>
                  </a:moveTo>
                  <a:cubicBezTo>
                    <a:pt x="3282" y="14900"/>
                    <a:pt x="3263" y="14932"/>
                    <a:pt x="3268" y="14960"/>
                  </a:cubicBezTo>
                  <a:cubicBezTo>
                    <a:pt x="3272" y="14980"/>
                    <a:pt x="3286" y="14986"/>
                    <a:pt x="3311" y="14986"/>
                  </a:cubicBezTo>
                  <a:cubicBezTo>
                    <a:pt x="3330" y="14986"/>
                    <a:pt x="3355" y="14982"/>
                    <a:pt x="3387" y="14978"/>
                  </a:cubicBezTo>
                  <a:cubicBezTo>
                    <a:pt x="3415" y="14969"/>
                    <a:pt x="3440" y="14953"/>
                    <a:pt x="3459" y="14928"/>
                  </a:cubicBezTo>
                  <a:cubicBezTo>
                    <a:pt x="3455" y="14907"/>
                    <a:pt x="3439" y="14901"/>
                    <a:pt x="3418" y="14901"/>
                  </a:cubicBezTo>
                  <a:cubicBezTo>
                    <a:pt x="3405" y="14901"/>
                    <a:pt x="3389" y="14904"/>
                    <a:pt x="3375" y="14906"/>
                  </a:cubicBezTo>
                  <a:cubicBezTo>
                    <a:pt x="3359" y="14902"/>
                    <a:pt x="3345" y="14900"/>
                    <a:pt x="3332" y="14900"/>
                  </a:cubicBezTo>
                  <a:close/>
                  <a:moveTo>
                    <a:pt x="13389" y="14936"/>
                  </a:moveTo>
                  <a:cubicBezTo>
                    <a:pt x="13406" y="14936"/>
                    <a:pt x="13407" y="14943"/>
                    <a:pt x="13409" y="14969"/>
                  </a:cubicBezTo>
                  <a:cubicBezTo>
                    <a:pt x="13409" y="14997"/>
                    <a:pt x="13396" y="15025"/>
                    <a:pt x="13378" y="15044"/>
                  </a:cubicBezTo>
                  <a:cubicBezTo>
                    <a:pt x="13377" y="15044"/>
                    <a:pt x="13376" y="15044"/>
                    <a:pt x="13375" y="15044"/>
                  </a:cubicBezTo>
                  <a:cubicBezTo>
                    <a:pt x="13341" y="15044"/>
                    <a:pt x="13371" y="14975"/>
                    <a:pt x="13368" y="14938"/>
                  </a:cubicBezTo>
                  <a:cubicBezTo>
                    <a:pt x="13377" y="14937"/>
                    <a:pt x="13384" y="14936"/>
                    <a:pt x="13389" y="14936"/>
                  </a:cubicBezTo>
                  <a:close/>
                  <a:moveTo>
                    <a:pt x="9999" y="15036"/>
                  </a:moveTo>
                  <a:cubicBezTo>
                    <a:pt x="10007" y="15036"/>
                    <a:pt x="10015" y="15051"/>
                    <a:pt x="9994" y="15051"/>
                  </a:cubicBezTo>
                  <a:cubicBezTo>
                    <a:pt x="9993" y="15051"/>
                    <a:pt x="9992" y="15051"/>
                    <a:pt x="9990" y="15051"/>
                  </a:cubicBezTo>
                  <a:cubicBezTo>
                    <a:pt x="9991" y="15040"/>
                    <a:pt x="9995" y="15036"/>
                    <a:pt x="9999" y="15036"/>
                  </a:cubicBezTo>
                  <a:close/>
                  <a:moveTo>
                    <a:pt x="12503" y="15038"/>
                  </a:moveTo>
                  <a:cubicBezTo>
                    <a:pt x="12506" y="15076"/>
                    <a:pt x="12506" y="15110"/>
                    <a:pt x="12469" y="15113"/>
                  </a:cubicBezTo>
                  <a:lnTo>
                    <a:pt x="12428" y="15076"/>
                  </a:lnTo>
                  <a:lnTo>
                    <a:pt x="12466" y="15041"/>
                  </a:lnTo>
                  <a:lnTo>
                    <a:pt x="12503" y="15038"/>
                  </a:lnTo>
                  <a:close/>
                  <a:moveTo>
                    <a:pt x="1010" y="15323"/>
                  </a:moveTo>
                  <a:cubicBezTo>
                    <a:pt x="1004" y="15323"/>
                    <a:pt x="995" y="15328"/>
                    <a:pt x="980" y="15336"/>
                  </a:cubicBezTo>
                  <a:lnTo>
                    <a:pt x="943" y="15355"/>
                  </a:lnTo>
                  <a:lnTo>
                    <a:pt x="996" y="15367"/>
                  </a:lnTo>
                  <a:lnTo>
                    <a:pt x="1034" y="15348"/>
                  </a:lnTo>
                  <a:cubicBezTo>
                    <a:pt x="1023" y="15331"/>
                    <a:pt x="1018" y="15323"/>
                    <a:pt x="1010" y="15323"/>
                  </a:cubicBezTo>
                  <a:close/>
                  <a:moveTo>
                    <a:pt x="8784" y="15543"/>
                  </a:moveTo>
                  <a:cubicBezTo>
                    <a:pt x="8762" y="15558"/>
                    <a:pt x="8746" y="15583"/>
                    <a:pt x="8737" y="15608"/>
                  </a:cubicBezTo>
                  <a:cubicBezTo>
                    <a:pt x="8735" y="15625"/>
                    <a:pt x="8742" y="15635"/>
                    <a:pt x="8754" y="15635"/>
                  </a:cubicBezTo>
                  <a:cubicBezTo>
                    <a:pt x="8769" y="15635"/>
                    <a:pt x="8792" y="15620"/>
                    <a:pt x="8818" y="15583"/>
                  </a:cubicBezTo>
                  <a:cubicBezTo>
                    <a:pt x="8821" y="15546"/>
                    <a:pt x="8821" y="15546"/>
                    <a:pt x="8784" y="15543"/>
                  </a:cubicBezTo>
                  <a:close/>
                  <a:moveTo>
                    <a:pt x="1019" y="15526"/>
                  </a:moveTo>
                  <a:cubicBezTo>
                    <a:pt x="1030" y="15526"/>
                    <a:pt x="1039" y="15531"/>
                    <a:pt x="1046" y="15543"/>
                  </a:cubicBezTo>
                  <a:lnTo>
                    <a:pt x="1012" y="15561"/>
                  </a:lnTo>
                  <a:cubicBezTo>
                    <a:pt x="1007" y="15554"/>
                    <a:pt x="1003" y="15552"/>
                    <a:pt x="1000" y="15552"/>
                  </a:cubicBezTo>
                  <a:cubicBezTo>
                    <a:pt x="989" y="15552"/>
                    <a:pt x="988" y="15585"/>
                    <a:pt x="1027" y="15593"/>
                  </a:cubicBezTo>
                  <a:cubicBezTo>
                    <a:pt x="1046" y="15624"/>
                    <a:pt x="1062" y="15655"/>
                    <a:pt x="1062" y="15655"/>
                  </a:cubicBezTo>
                  <a:cubicBezTo>
                    <a:pt x="1050" y="15662"/>
                    <a:pt x="1037" y="15665"/>
                    <a:pt x="1024" y="15665"/>
                  </a:cubicBezTo>
                  <a:cubicBezTo>
                    <a:pt x="999" y="15665"/>
                    <a:pt x="975" y="15654"/>
                    <a:pt x="958" y="15633"/>
                  </a:cubicBezTo>
                  <a:cubicBezTo>
                    <a:pt x="889" y="15590"/>
                    <a:pt x="889" y="15590"/>
                    <a:pt x="958" y="15552"/>
                  </a:cubicBezTo>
                  <a:cubicBezTo>
                    <a:pt x="980" y="15538"/>
                    <a:pt x="1001" y="15526"/>
                    <a:pt x="1019" y="15526"/>
                  </a:cubicBezTo>
                  <a:close/>
                  <a:moveTo>
                    <a:pt x="614" y="15765"/>
                  </a:moveTo>
                  <a:cubicBezTo>
                    <a:pt x="621" y="15765"/>
                    <a:pt x="626" y="15772"/>
                    <a:pt x="636" y="15787"/>
                  </a:cubicBezTo>
                  <a:cubicBezTo>
                    <a:pt x="629" y="15815"/>
                    <a:pt x="611" y="15843"/>
                    <a:pt x="589" y="15862"/>
                  </a:cubicBezTo>
                  <a:lnTo>
                    <a:pt x="535" y="15853"/>
                  </a:lnTo>
                  <a:cubicBezTo>
                    <a:pt x="517" y="15825"/>
                    <a:pt x="551" y="15803"/>
                    <a:pt x="582" y="15781"/>
                  </a:cubicBezTo>
                  <a:cubicBezTo>
                    <a:pt x="599" y="15770"/>
                    <a:pt x="607" y="15765"/>
                    <a:pt x="614" y="15765"/>
                  </a:cubicBezTo>
                  <a:close/>
                  <a:moveTo>
                    <a:pt x="17092" y="1"/>
                  </a:moveTo>
                  <a:cubicBezTo>
                    <a:pt x="17064" y="1"/>
                    <a:pt x="17038" y="15"/>
                    <a:pt x="17004" y="58"/>
                  </a:cubicBezTo>
                  <a:cubicBezTo>
                    <a:pt x="16919" y="215"/>
                    <a:pt x="16866" y="340"/>
                    <a:pt x="16935" y="353"/>
                  </a:cubicBezTo>
                  <a:cubicBezTo>
                    <a:pt x="16950" y="381"/>
                    <a:pt x="16957" y="413"/>
                    <a:pt x="16953" y="444"/>
                  </a:cubicBezTo>
                  <a:cubicBezTo>
                    <a:pt x="16947" y="475"/>
                    <a:pt x="16931" y="503"/>
                    <a:pt x="16906" y="525"/>
                  </a:cubicBezTo>
                  <a:cubicBezTo>
                    <a:pt x="16906" y="525"/>
                    <a:pt x="16905" y="525"/>
                    <a:pt x="16905" y="525"/>
                  </a:cubicBezTo>
                  <a:cubicBezTo>
                    <a:pt x="16871" y="525"/>
                    <a:pt x="16844" y="695"/>
                    <a:pt x="16837" y="908"/>
                  </a:cubicBezTo>
                  <a:cubicBezTo>
                    <a:pt x="16828" y="1168"/>
                    <a:pt x="16844" y="1293"/>
                    <a:pt x="16809" y="1340"/>
                  </a:cubicBezTo>
                  <a:cubicBezTo>
                    <a:pt x="16790" y="1365"/>
                    <a:pt x="16781" y="1397"/>
                    <a:pt x="16781" y="1428"/>
                  </a:cubicBezTo>
                  <a:cubicBezTo>
                    <a:pt x="16781" y="1428"/>
                    <a:pt x="16781" y="1428"/>
                    <a:pt x="16782" y="1428"/>
                  </a:cubicBezTo>
                  <a:cubicBezTo>
                    <a:pt x="16816" y="1428"/>
                    <a:pt x="16835" y="1683"/>
                    <a:pt x="16894" y="1970"/>
                  </a:cubicBezTo>
                  <a:cubicBezTo>
                    <a:pt x="16949" y="2252"/>
                    <a:pt x="17034" y="2525"/>
                    <a:pt x="17070" y="2525"/>
                  </a:cubicBezTo>
                  <a:cubicBezTo>
                    <a:pt x="17071" y="2525"/>
                    <a:pt x="17072" y="2525"/>
                    <a:pt x="17072" y="2525"/>
                  </a:cubicBezTo>
                  <a:lnTo>
                    <a:pt x="17094" y="2603"/>
                  </a:lnTo>
                  <a:cubicBezTo>
                    <a:pt x="17060" y="2616"/>
                    <a:pt x="17085" y="2694"/>
                    <a:pt x="17113" y="2772"/>
                  </a:cubicBezTo>
                  <a:cubicBezTo>
                    <a:pt x="17151" y="2813"/>
                    <a:pt x="17179" y="2860"/>
                    <a:pt x="17201" y="2913"/>
                  </a:cubicBezTo>
                  <a:cubicBezTo>
                    <a:pt x="17166" y="2926"/>
                    <a:pt x="17182" y="2963"/>
                    <a:pt x="17210" y="3042"/>
                  </a:cubicBezTo>
                  <a:cubicBezTo>
                    <a:pt x="17235" y="3107"/>
                    <a:pt x="17252" y="3144"/>
                    <a:pt x="17277" y="3144"/>
                  </a:cubicBezTo>
                  <a:cubicBezTo>
                    <a:pt x="17281" y="3144"/>
                    <a:pt x="17285" y="3144"/>
                    <a:pt x="17289" y="3142"/>
                  </a:cubicBezTo>
                  <a:cubicBezTo>
                    <a:pt x="17304" y="3180"/>
                    <a:pt x="17414" y="3440"/>
                    <a:pt x="17433" y="3562"/>
                  </a:cubicBezTo>
                  <a:cubicBezTo>
                    <a:pt x="17417" y="3615"/>
                    <a:pt x="17464" y="3634"/>
                    <a:pt x="17514" y="3656"/>
                  </a:cubicBezTo>
                  <a:cubicBezTo>
                    <a:pt x="17523" y="3653"/>
                    <a:pt x="17532" y="3652"/>
                    <a:pt x="17541" y="3652"/>
                  </a:cubicBezTo>
                  <a:cubicBezTo>
                    <a:pt x="17571" y="3652"/>
                    <a:pt x="17600" y="3668"/>
                    <a:pt x="17615" y="3697"/>
                  </a:cubicBezTo>
                  <a:lnTo>
                    <a:pt x="17549" y="3728"/>
                  </a:lnTo>
                  <a:cubicBezTo>
                    <a:pt x="17531" y="3720"/>
                    <a:pt x="17519" y="3715"/>
                    <a:pt x="17514" y="3715"/>
                  </a:cubicBezTo>
                  <a:cubicBezTo>
                    <a:pt x="17503" y="3715"/>
                    <a:pt x="17511" y="3732"/>
                    <a:pt x="17533" y="3778"/>
                  </a:cubicBezTo>
                  <a:cubicBezTo>
                    <a:pt x="17552" y="3816"/>
                    <a:pt x="17568" y="3850"/>
                    <a:pt x="17568" y="3850"/>
                  </a:cubicBezTo>
                  <a:cubicBezTo>
                    <a:pt x="17569" y="3850"/>
                    <a:pt x="17571" y="3849"/>
                    <a:pt x="17572" y="3849"/>
                  </a:cubicBezTo>
                  <a:cubicBezTo>
                    <a:pt x="17609" y="3849"/>
                    <a:pt x="17692" y="4023"/>
                    <a:pt x="17812" y="4255"/>
                  </a:cubicBezTo>
                  <a:cubicBezTo>
                    <a:pt x="17964" y="4544"/>
                    <a:pt x="18021" y="4648"/>
                    <a:pt x="18053" y="4648"/>
                  </a:cubicBezTo>
                  <a:cubicBezTo>
                    <a:pt x="18055" y="4648"/>
                    <a:pt x="18057" y="4647"/>
                    <a:pt x="18060" y="4646"/>
                  </a:cubicBezTo>
                  <a:cubicBezTo>
                    <a:pt x="18064" y="4644"/>
                    <a:pt x="18069" y="4643"/>
                    <a:pt x="18073" y="4643"/>
                  </a:cubicBezTo>
                  <a:cubicBezTo>
                    <a:pt x="18097" y="4643"/>
                    <a:pt x="18113" y="4682"/>
                    <a:pt x="18129" y="4781"/>
                  </a:cubicBezTo>
                  <a:cubicBezTo>
                    <a:pt x="18141" y="5035"/>
                    <a:pt x="18138" y="5032"/>
                    <a:pt x="18188" y="5051"/>
                  </a:cubicBezTo>
                  <a:cubicBezTo>
                    <a:pt x="18172" y="5016"/>
                    <a:pt x="18204" y="5000"/>
                    <a:pt x="18235" y="4985"/>
                  </a:cubicBezTo>
                  <a:cubicBezTo>
                    <a:pt x="18252" y="4975"/>
                    <a:pt x="18266" y="4971"/>
                    <a:pt x="18276" y="4971"/>
                  </a:cubicBezTo>
                  <a:cubicBezTo>
                    <a:pt x="18303" y="4971"/>
                    <a:pt x="18304" y="5003"/>
                    <a:pt x="18270" y="5051"/>
                  </a:cubicBezTo>
                  <a:cubicBezTo>
                    <a:pt x="18210" y="5085"/>
                    <a:pt x="18489" y="5568"/>
                    <a:pt x="18564" y="5571"/>
                  </a:cubicBezTo>
                  <a:lnTo>
                    <a:pt x="18533" y="5586"/>
                  </a:lnTo>
                  <a:cubicBezTo>
                    <a:pt x="18501" y="5599"/>
                    <a:pt x="18517" y="5633"/>
                    <a:pt x="18577" y="5768"/>
                  </a:cubicBezTo>
                  <a:lnTo>
                    <a:pt x="18621" y="5865"/>
                  </a:lnTo>
                  <a:cubicBezTo>
                    <a:pt x="18625" y="5864"/>
                    <a:pt x="18629" y="5863"/>
                    <a:pt x="18632" y="5863"/>
                  </a:cubicBezTo>
                  <a:cubicBezTo>
                    <a:pt x="18693" y="5863"/>
                    <a:pt x="18738" y="6054"/>
                    <a:pt x="18705" y="6066"/>
                  </a:cubicBezTo>
                  <a:cubicBezTo>
                    <a:pt x="18683" y="6113"/>
                    <a:pt x="18683" y="6113"/>
                    <a:pt x="18711" y="6179"/>
                  </a:cubicBezTo>
                  <a:cubicBezTo>
                    <a:pt x="18815" y="6254"/>
                    <a:pt x="18840" y="6436"/>
                    <a:pt x="18805" y="6448"/>
                  </a:cubicBezTo>
                  <a:lnTo>
                    <a:pt x="18827" y="6514"/>
                  </a:lnTo>
                  <a:cubicBezTo>
                    <a:pt x="18871" y="6536"/>
                    <a:pt x="18893" y="6605"/>
                    <a:pt x="18903" y="6639"/>
                  </a:cubicBezTo>
                  <a:cubicBezTo>
                    <a:pt x="18923" y="6711"/>
                    <a:pt x="18933" y="6749"/>
                    <a:pt x="18947" y="6749"/>
                  </a:cubicBezTo>
                  <a:cubicBezTo>
                    <a:pt x="18952" y="6749"/>
                    <a:pt x="18958" y="6743"/>
                    <a:pt x="18965" y="6730"/>
                  </a:cubicBezTo>
                  <a:cubicBezTo>
                    <a:pt x="18981" y="6726"/>
                    <a:pt x="18997" y="6722"/>
                    <a:pt x="19011" y="6722"/>
                  </a:cubicBezTo>
                  <a:cubicBezTo>
                    <a:pt x="19026" y="6722"/>
                    <a:pt x="19039" y="6727"/>
                    <a:pt x="19044" y="6746"/>
                  </a:cubicBezTo>
                  <a:lnTo>
                    <a:pt x="19009" y="6755"/>
                  </a:lnTo>
                  <a:cubicBezTo>
                    <a:pt x="18975" y="6765"/>
                    <a:pt x="19006" y="6868"/>
                    <a:pt x="19034" y="7006"/>
                  </a:cubicBezTo>
                  <a:cubicBezTo>
                    <a:pt x="19075" y="7182"/>
                    <a:pt x="19084" y="7254"/>
                    <a:pt x="19056" y="7294"/>
                  </a:cubicBezTo>
                  <a:lnTo>
                    <a:pt x="19097" y="7323"/>
                  </a:lnTo>
                  <a:cubicBezTo>
                    <a:pt x="19138" y="7351"/>
                    <a:pt x="19144" y="7388"/>
                    <a:pt x="19109" y="7392"/>
                  </a:cubicBezTo>
                  <a:cubicBezTo>
                    <a:pt x="19081" y="7432"/>
                    <a:pt x="19097" y="7573"/>
                    <a:pt x="19141" y="7639"/>
                  </a:cubicBezTo>
                  <a:lnTo>
                    <a:pt x="19150" y="7711"/>
                  </a:lnTo>
                  <a:cubicBezTo>
                    <a:pt x="19084" y="7755"/>
                    <a:pt x="19094" y="7855"/>
                    <a:pt x="19166" y="7890"/>
                  </a:cubicBezTo>
                  <a:cubicBezTo>
                    <a:pt x="19131" y="7890"/>
                    <a:pt x="19135" y="7927"/>
                    <a:pt x="19138" y="7962"/>
                  </a:cubicBezTo>
                  <a:cubicBezTo>
                    <a:pt x="19178" y="8031"/>
                    <a:pt x="19182" y="8172"/>
                    <a:pt x="19147" y="8175"/>
                  </a:cubicBezTo>
                  <a:lnTo>
                    <a:pt x="19147" y="8209"/>
                  </a:lnTo>
                  <a:cubicBezTo>
                    <a:pt x="19175" y="8238"/>
                    <a:pt x="19191" y="8275"/>
                    <a:pt x="19188" y="8316"/>
                  </a:cubicBezTo>
                  <a:cubicBezTo>
                    <a:pt x="19182" y="8354"/>
                    <a:pt x="19194" y="8394"/>
                    <a:pt x="19222" y="8423"/>
                  </a:cubicBezTo>
                  <a:cubicBezTo>
                    <a:pt x="19241" y="8441"/>
                    <a:pt x="19254" y="8466"/>
                    <a:pt x="19257" y="8495"/>
                  </a:cubicBezTo>
                  <a:cubicBezTo>
                    <a:pt x="19257" y="8506"/>
                    <a:pt x="19253" y="8510"/>
                    <a:pt x="19248" y="8510"/>
                  </a:cubicBezTo>
                  <a:cubicBezTo>
                    <a:pt x="19235" y="8510"/>
                    <a:pt x="19209" y="8484"/>
                    <a:pt x="19185" y="8457"/>
                  </a:cubicBezTo>
                  <a:cubicBezTo>
                    <a:pt x="19177" y="8442"/>
                    <a:pt x="19171" y="8435"/>
                    <a:pt x="19167" y="8435"/>
                  </a:cubicBezTo>
                  <a:cubicBezTo>
                    <a:pt x="19154" y="8435"/>
                    <a:pt x="19166" y="8516"/>
                    <a:pt x="19219" y="8601"/>
                  </a:cubicBezTo>
                  <a:cubicBezTo>
                    <a:pt x="19255" y="8663"/>
                    <a:pt x="19272" y="8691"/>
                    <a:pt x="19267" y="8691"/>
                  </a:cubicBezTo>
                  <a:cubicBezTo>
                    <a:pt x="19264" y="8691"/>
                    <a:pt x="19247" y="8673"/>
                    <a:pt x="19216" y="8639"/>
                  </a:cubicBezTo>
                  <a:cubicBezTo>
                    <a:pt x="19196" y="8617"/>
                    <a:pt x="19177" y="8595"/>
                    <a:pt x="19171" y="8595"/>
                  </a:cubicBezTo>
                  <a:cubicBezTo>
                    <a:pt x="19166" y="8595"/>
                    <a:pt x="19169" y="8606"/>
                    <a:pt x="19182" y="8636"/>
                  </a:cubicBezTo>
                  <a:cubicBezTo>
                    <a:pt x="19182" y="8636"/>
                    <a:pt x="19175" y="8708"/>
                    <a:pt x="19213" y="8711"/>
                  </a:cubicBezTo>
                  <a:lnTo>
                    <a:pt x="19207" y="8817"/>
                  </a:lnTo>
                  <a:cubicBezTo>
                    <a:pt x="19178" y="8858"/>
                    <a:pt x="19163" y="8905"/>
                    <a:pt x="19160" y="8955"/>
                  </a:cubicBezTo>
                  <a:cubicBezTo>
                    <a:pt x="19191" y="8996"/>
                    <a:pt x="19191" y="8996"/>
                    <a:pt x="19153" y="9027"/>
                  </a:cubicBezTo>
                  <a:cubicBezTo>
                    <a:pt x="19152" y="9027"/>
                    <a:pt x="19150" y="9027"/>
                    <a:pt x="19149" y="9027"/>
                  </a:cubicBezTo>
                  <a:cubicBezTo>
                    <a:pt x="19116" y="9027"/>
                    <a:pt x="19116" y="9059"/>
                    <a:pt x="19185" y="9068"/>
                  </a:cubicBezTo>
                  <a:cubicBezTo>
                    <a:pt x="19219" y="9096"/>
                    <a:pt x="19213" y="9153"/>
                    <a:pt x="19172" y="9175"/>
                  </a:cubicBezTo>
                  <a:cubicBezTo>
                    <a:pt x="19164" y="9174"/>
                    <a:pt x="19156" y="9173"/>
                    <a:pt x="19149" y="9173"/>
                  </a:cubicBezTo>
                  <a:cubicBezTo>
                    <a:pt x="19100" y="9173"/>
                    <a:pt x="19101" y="9200"/>
                    <a:pt x="19131" y="9203"/>
                  </a:cubicBezTo>
                  <a:cubicBezTo>
                    <a:pt x="19150" y="9225"/>
                    <a:pt x="19160" y="9253"/>
                    <a:pt x="19156" y="9281"/>
                  </a:cubicBezTo>
                  <a:cubicBezTo>
                    <a:pt x="19156" y="9281"/>
                    <a:pt x="19156" y="9281"/>
                    <a:pt x="19155" y="9281"/>
                  </a:cubicBezTo>
                  <a:cubicBezTo>
                    <a:pt x="19121" y="9281"/>
                    <a:pt x="19080" y="9598"/>
                    <a:pt x="19000" y="9902"/>
                  </a:cubicBezTo>
                  <a:cubicBezTo>
                    <a:pt x="18993" y="9939"/>
                    <a:pt x="19015" y="9977"/>
                    <a:pt x="19053" y="9989"/>
                  </a:cubicBezTo>
                  <a:cubicBezTo>
                    <a:pt x="19122" y="10008"/>
                    <a:pt x="19087" y="9999"/>
                    <a:pt x="19040" y="10024"/>
                  </a:cubicBezTo>
                  <a:cubicBezTo>
                    <a:pt x="18933" y="10030"/>
                    <a:pt x="18911" y="10093"/>
                    <a:pt x="19008" y="10093"/>
                  </a:cubicBezTo>
                  <a:cubicBezTo>
                    <a:pt x="19012" y="10093"/>
                    <a:pt x="19017" y="10093"/>
                    <a:pt x="19022" y="10093"/>
                  </a:cubicBezTo>
                  <a:cubicBezTo>
                    <a:pt x="19050" y="10087"/>
                    <a:pt x="19068" y="10084"/>
                    <a:pt x="19075" y="10084"/>
                  </a:cubicBezTo>
                  <a:cubicBezTo>
                    <a:pt x="19089" y="10084"/>
                    <a:pt x="19069" y="10095"/>
                    <a:pt x="19012" y="10127"/>
                  </a:cubicBezTo>
                  <a:cubicBezTo>
                    <a:pt x="18968" y="10152"/>
                    <a:pt x="18968" y="10152"/>
                    <a:pt x="18993" y="10196"/>
                  </a:cubicBezTo>
                  <a:cubicBezTo>
                    <a:pt x="19023" y="10207"/>
                    <a:pt x="19018" y="10233"/>
                    <a:pt x="18997" y="10233"/>
                  </a:cubicBezTo>
                  <a:cubicBezTo>
                    <a:pt x="18993" y="10233"/>
                    <a:pt x="18989" y="10233"/>
                    <a:pt x="18984" y="10231"/>
                  </a:cubicBezTo>
                  <a:cubicBezTo>
                    <a:pt x="18940" y="10256"/>
                    <a:pt x="18893" y="10278"/>
                    <a:pt x="18928" y="10290"/>
                  </a:cubicBezTo>
                  <a:cubicBezTo>
                    <a:pt x="18915" y="10315"/>
                    <a:pt x="18896" y="10334"/>
                    <a:pt x="18871" y="10347"/>
                  </a:cubicBezTo>
                  <a:cubicBezTo>
                    <a:pt x="18824" y="10369"/>
                    <a:pt x="18846" y="10413"/>
                    <a:pt x="18871" y="10460"/>
                  </a:cubicBezTo>
                  <a:cubicBezTo>
                    <a:pt x="18893" y="10545"/>
                    <a:pt x="18892" y="10587"/>
                    <a:pt x="18873" y="10587"/>
                  </a:cubicBezTo>
                  <a:cubicBezTo>
                    <a:pt x="18864" y="10587"/>
                    <a:pt x="18851" y="10578"/>
                    <a:pt x="18834" y="10560"/>
                  </a:cubicBezTo>
                  <a:cubicBezTo>
                    <a:pt x="18826" y="10551"/>
                    <a:pt x="18819" y="10548"/>
                    <a:pt x="18813" y="10548"/>
                  </a:cubicBezTo>
                  <a:cubicBezTo>
                    <a:pt x="18773" y="10548"/>
                    <a:pt x="18757" y="10685"/>
                    <a:pt x="18802" y="10738"/>
                  </a:cubicBezTo>
                  <a:cubicBezTo>
                    <a:pt x="18839" y="10779"/>
                    <a:pt x="18850" y="10792"/>
                    <a:pt x="18843" y="10792"/>
                  </a:cubicBezTo>
                  <a:cubicBezTo>
                    <a:pt x="18839" y="10792"/>
                    <a:pt x="18832" y="10789"/>
                    <a:pt x="18821" y="10785"/>
                  </a:cubicBezTo>
                  <a:cubicBezTo>
                    <a:pt x="18816" y="10783"/>
                    <a:pt x="18811" y="10782"/>
                    <a:pt x="18806" y="10782"/>
                  </a:cubicBezTo>
                  <a:cubicBezTo>
                    <a:pt x="18793" y="10782"/>
                    <a:pt x="18781" y="10790"/>
                    <a:pt x="18774" y="10804"/>
                  </a:cubicBezTo>
                  <a:cubicBezTo>
                    <a:pt x="18764" y="10832"/>
                    <a:pt x="18752" y="10859"/>
                    <a:pt x="18730" y="10859"/>
                  </a:cubicBezTo>
                  <a:cubicBezTo>
                    <a:pt x="18725" y="10859"/>
                    <a:pt x="18720" y="10857"/>
                    <a:pt x="18715" y="10854"/>
                  </a:cubicBezTo>
                  <a:cubicBezTo>
                    <a:pt x="18702" y="10892"/>
                    <a:pt x="18699" y="10930"/>
                    <a:pt x="18702" y="10967"/>
                  </a:cubicBezTo>
                  <a:cubicBezTo>
                    <a:pt x="18733" y="11055"/>
                    <a:pt x="18671" y="11146"/>
                    <a:pt x="18577" y="11146"/>
                  </a:cubicBezTo>
                  <a:lnTo>
                    <a:pt x="18577" y="11227"/>
                  </a:lnTo>
                  <a:cubicBezTo>
                    <a:pt x="18613" y="11276"/>
                    <a:pt x="18631" y="11317"/>
                    <a:pt x="18608" y="11317"/>
                  </a:cubicBezTo>
                  <a:cubicBezTo>
                    <a:pt x="18601" y="11317"/>
                    <a:pt x="18591" y="11313"/>
                    <a:pt x="18577" y="11306"/>
                  </a:cubicBezTo>
                  <a:cubicBezTo>
                    <a:pt x="18565" y="11300"/>
                    <a:pt x="18554" y="11294"/>
                    <a:pt x="18545" y="11290"/>
                  </a:cubicBezTo>
                  <a:lnTo>
                    <a:pt x="18545" y="11290"/>
                  </a:lnTo>
                  <a:cubicBezTo>
                    <a:pt x="18586" y="11347"/>
                    <a:pt x="18515" y="11436"/>
                    <a:pt x="18455" y="11436"/>
                  </a:cubicBezTo>
                  <a:cubicBezTo>
                    <a:pt x="18445" y="11436"/>
                    <a:pt x="18435" y="11433"/>
                    <a:pt x="18426" y="11428"/>
                  </a:cubicBezTo>
                  <a:cubicBezTo>
                    <a:pt x="18413" y="11421"/>
                    <a:pt x="18406" y="11418"/>
                    <a:pt x="18400" y="11418"/>
                  </a:cubicBezTo>
                  <a:cubicBezTo>
                    <a:pt x="18392" y="11418"/>
                    <a:pt x="18388" y="11425"/>
                    <a:pt x="18379" y="11444"/>
                  </a:cubicBezTo>
                  <a:lnTo>
                    <a:pt x="18407" y="11459"/>
                  </a:lnTo>
                  <a:cubicBezTo>
                    <a:pt x="18439" y="11478"/>
                    <a:pt x="18470" y="11497"/>
                    <a:pt x="18454" y="11528"/>
                  </a:cubicBezTo>
                  <a:cubicBezTo>
                    <a:pt x="18440" y="11553"/>
                    <a:pt x="18425" y="11578"/>
                    <a:pt x="18404" y="11578"/>
                  </a:cubicBezTo>
                  <a:cubicBezTo>
                    <a:pt x="18398" y="11578"/>
                    <a:pt x="18392" y="11576"/>
                    <a:pt x="18386" y="11572"/>
                  </a:cubicBezTo>
                  <a:cubicBezTo>
                    <a:pt x="18335" y="11585"/>
                    <a:pt x="18288" y="11594"/>
                    <a:pt x="18317" y="11613"/>
                  </a:cubicBezTo>
                  <a:cubicBezTo>
                    <a:pt x="18301" y="11635"/>
                    <a:pt x="18276" y="11650"/>
                    <a:pt x="18251" y="11654"/>
                  </a:cubicBezTo>
                  <a:lnTo>
                    <a:pt x="18172" y="11776"/>
                  </a:lnTo>
                  <a:cubicBezTo>
                    <a:pt x="18180" y="11816"/>
                    <a:pt x="18152" y="11865"/>
                    <a:pt x="18126" y="11865"/>
                  </a:cubicBezTo>
                  <a:cubicBezTo>
                    <a:pt x="18121" y="11865"/>
                    <a:pt x="18117" y="11864"/>
                    <a:pt x="18113" y="11860"/>
                  </a:cubicBezTo>
                  <a:cubicBezTo>
                    <a:pt x="18091" y="11895"/>
                    <a:pt x="18078" y="11932"/>
                    <a:pt x="18082" y="11970"/>
                  </a:cubicBezTo>
                  <a:cubicBezTo>
                    <a:pt x="18050" y="12016"/>
                    <a:pt x="18029" y="12042"/>
                    <a:pt x="18009" y="12042"/>
                  </a:cubicBezTo>
                  <a:cubicBezTo>
                    <a:pt x="18003" y="12042"/>
                    <a:pt x="17997" y="12040"/>
                    <a:pt x="17991" y="12036"/>
                  </a:cubicBezTo>
                  <a:cubicBezTo>
                    <a:pt x="17978" y="12027"/>
                    <a:pt x="17971" y="12022"/>
                    <a:pt x="17967" y="12022"/>
                  </a:cubicBezTo>
                  <a:cubicBezTo>
                    <a:pt x="17961" y="12022"/>
                    <a:pt x="17963" y="12034"/>
                    <a:pt x="17969" y="12064"/>
                  </a:cubicBezTo>
                  <a:cubicBezTo>
                    <a:pt x="17997" y="12086"/>
                    <a:pt x="17975" y="12114"/>
                    <a:pt x="17953" y="12142"/>
                  </a:cubicBezTo>
                  <a:lnTo>
                    <a:pt x="17909" y="12199"/>
                  </a:lnTo>
                  <a:cubicBezTo>
                    <a:pt x="17937" y="12221"/>
                    <a:pt x="17937" y="12221"/>
                    <a:pt x="17915" y="12249"/>
                  </a:cubicBezTo>
                  <a:cubicBezTo>
                    <a:pt x="17894" y="12277"/>
                    <a:pt x="17796" y="12337"/>
                    <a:pt x="17774" y="12365"/>
                  </a:cubicBezTo>
                  <a:cubicBezTo>
                    <a:pt x="17717" y="12433"/>
                    <a:pt x="17707" y="12444"/>
                    <a:pt x="17735" y="12444"/>
                  </a:cubicBezTo>
                  <a:cubicBezTo>
                    <a:pt x="17741" y="12444"/>
                    <a:pt x="17747" y="12444"/>
                    <a:pt x="17756" y="12443"/>
                  </a:cubicBezTo>
                  <a:cubicBezTo>
                    <a:pt x="17763" y="12434"/>
                    <a:pt x="17770" y="12430"/>
                    <a:pt x="17775" y="12430"/>
                  </a:cubicBezTo>
                  <a:cubicBezTo>
                    <a:pt x="17785" y="12430"/>
                    <a:pt x="17783" y="12448"/>
                    <a:pt x="17734" y="12471"/>
                  </a:cubicBezTo>
                  <a:cubicBezTo>
                    <a:pt x="17709" y="12497"/>
                    <a:pt x="17608" y="12553"/>
                    <a:pt x="17539" y="12631"/>
                  </a:cubicBezTo>
                  <a:cubicBezTo>
                    <a:pt x="17439" y="12735"/>
                    <a:pt x="17439" y="12732"/>
                    <a:pt x="17464" y="12757"/>
                  </a:cubicBezTo>
                  <a:cubicBezTo>
                    <a:pt x="17519" y="12775"/>
                    <a:pt x="17521" y="12795"/>
                    <a:pt x="17489" y="12795"/>
                  </a:cubicBezTo>
                  <a:cubicBezTo>
                    <a:pt x="17477" y="12795"/>
                    <a:pt x="17460" y="12792"/>
                    <a:pt x="17439" y="12785"/>
                  </a:cubicBezTo>
                  <a:cubicBezTo>
                    <a:pt x="17336" y="12785"/>
                    <a:pt x="17314" y="12807"/>
                    <a:pt x="17339" y="12835"/>
                  </a:cubicBezTo>
                  <a:cubicBezTo>
                    <a:pt x="17339" y="12885"/>
                    <a:pt x="17336" y="12885"/>
                    <a:pt x="17311" y="12910"/>
                  </a:cubicBezTo>
                  <a:cubicBezTo>
                    <a:pt x="17304" y="12903"/>
                    <a:pt x="17297" y="12899"/>
                    <a:pt x="17291" y="12899"/>
                  </a:cubicBezTo>
                  <a:cubicBezTo>
                    <a:pt x="17272" y="12899"/>
                    <a:pt x="17253" y="12927"/>
                    <a:pt x="17232" y="12982"/>
                  </a:cubicBezTo>
                  <a:cubicBezTo>
                    <a:pt x="17219" y="12994"/>
                    <a:pt x="17212" y="13001"/>
                    <a:pt x="17205" y="13001"/>
                  </a:cubicBezTo>
                  <a:cubicBezTo>
                    <a:pt x="17199" y="13001"/>
                    <a:pt x="17193" y="12994"/>
                    <a:pt x="17182" y="12979"/>
                  </a:cubicBezTo>
                  <a:lnTo>
                    <a:pt x="17129" y="13026"/>
                  </a:lnTo>
                  <a:cubicBezTo>
                    <a:pt x="17123" y="13127"/>
                    <a:pt x="16942" y="13233"/>
                    <a:pt x="16889" y="13233"/>
                  </a:cubicBezTo>
                  <a:cubicBezTo>
                    <a:pt x="16887" y="13233"/>
                    <a:pt x="16886" y="13233"/>
                    <a:pt x="16884" y="13233"/>
                  </a:cubicBezTo>
                  <a:cubicBezTo>
                    <a:pt x="16862" y="13252"/>
                    <a:pt x="16850" y="13277"/>
                    <a:pt x="16850" y="13305"/>
                  </a:cubicBezTo>
                  <a:cubicBezTo>
                    <a:pt x="16858" y="13354"/>
                    <a:pt x="16850" y="13380"/>
                    <a:pt x="16832" y="13380"/>
                  </a:cubicBezTo>
                  <a:cubicBezTo>
                    <a:pt x="16822" y="13380"/>
                    <a:pt x="16807" y="13370"/>
                    <a:pt x="16790" y="13349"/>
                  </a:cubicBezTo>
                  <a:cubicBezTo>
                    <a:pt x="16772" y="13323"/>
                    <a:pt x="16762" y="13309"/>
                    <a:pt x="16757" y="13309"/>
                  </a:cubicBezTo>
                  <a:cubicBezTo>
                    <a:pt x="16752" y="13309"/>
                    <a:pt x="16755" y="13328"/>
                    <a:pt x="16762" y="13371"/>
                  </a:cubicBezTo>
                  <a:cubicBezTo>
                    <a:pt x="16760" y="13410"/>
                    <a:pt x="16680" y="13476"/>
                    <a:pt x="16632" y="13476"/>
                  </a:cubicBezTo>
                  <a:cubicBezTo>
                    <a:pt x="16615" y="13476"/>
                    <a:pt x="16603" y="13468"/>
                    <a:pt x="16599" y="13446"/>
                  </a:cubicBezTo>
                  <a:cubicBezTo>
                    <a:pt x="16577" y="13418"/>
                    <a:pt x="16555" y="13390"/>
                    <a:pt x="16555" y="13390"/>
                  </a:cubicBezTo>
                  <a:cubicBezTo>
                    <a:pt x="16552" y="13415"/>
                    <a:pt x="16540" y="13440"/>
                    <a:pt x="16518" y="13459"/>
                  </a:cubicBezTo>
                  <a:cubicBezTo>
                    <a:pt x="16540" y="13487"/>
                    <a:pt x="16512" y="13509"/>
                    <a:pt x="16424" y="13568"/>
                  </a:cubicBezTo>
                  <a:cubicBezTo>
                    <a:pt x="16361" y="13606"/>
                    <a:pt x="16261" y="13712"/>
                    <a:pt x="16198" y="13750"/>
                  </a:cubicBezTo>
                  <a:cubicBezTo>
                    <a:pt x="16146" y="13780"/>
                    <a:pt x="16067" y="13825"/>
                    <a:pt x="16015" y="13825"/>
                  </a:cubicBezTo>
                  <a:cubicBezTo>
                    <a:pt x="16007" y="13825"/>
                    <a:pt x="16001" y="13824"/>
                    <a:pt x="15994" y="13822"/>
                  </a:cubicBezTo>
                  <a:cubicBezTo>
                    <a:pt x="15951" y="13847"/>
                    <a:pt x="15916" y="13879"/>
                    <a:pt x="15888" y="13919"/>
                  </a:cubicBezTo>
                  <a:cubicBezTo>
                    <a:pt x="15877" y="13956"/>
                    <a:pt x="15839" y="13982"/>
                    <a:pt x="15813" y="13982"/>
                  </a:cubicBezTo>
                  <a:cubicBezTo>
                    <a:pt x="15803" y="13982"/>
                    <a:pt x="15795" y="13978"/>
                    <a:pt x="15791" y="13969"/>
                  </a:cubicBezTo>
                  <a:lnTo>
                    <a:pt x="15759" y="13985"/>
                  </a:lnTo>
                  <a:cubicBezTo>
                    <a:pt x="15741" y="14016"/>
                    <a:pt x="15712" y="14045"/>
                    <a:pt x="15678" y="14063"/>
                  </a:cubicBezTo>
                  <a:cubicBezTo>
                    <a:pt x="15669" y="14044"/>
                    <a:pt x="15650" y="14029"/>
                    <a:pt x="15631" y="14029"/>
                  </a:cubicBezTo>
                  <a:cubicBezTo>
                    <a:pt x="15618" y="14029"/>
                    <a:pt x="15604" y="14037"/>
                    <a:pt x="15596" y="14057"/>
                  </a:cubicBezTo>
                  <a:cubicBezTo>
                    <a:pt x="15612" y="14092"/>
                    <a:pt x="15578" y="14104"/>
                    <a:pt x="15512" y="14132"/>
                  </a:cubicBezTo>
                  <a:cubicBezTo>
                    <a:pt x="15437" y="14148"/>
                    <a:pt x="15365" y="14173"/>
                    <a:pt x="15296" y="14204"/>
                  </a:cubicBezTo>
                  <a:lnTo>
                    <a:pt x="14888" y="14339"/>
                  </a:lnTo>
                  <a:cubicBezTo>
                    <a:pt x="14594" y="14427"/>
                    <a:pt x="14308" y="14512"/>
                    <a:pt x="14312" y="14524"/>
                  </a:cubicBezTo>
                  <a:lnTo>
                    <a:pt x="14205" y="14546"/>
                  </a:lnTo>
                  <a:lnTo>
                    <a:pt x="14095" y="14568"/>
                  </a:lnTo>
                  <a:cubicBezTo>
                    <a:pt x="14092" y="14547"/>
                    <a:pt x="14075" y="14539"/>
                    <a:pt x="14050" y="14539"/>
                  </a:cubicBezTo>
                  <a:cubicBezTo>
                    <a:pt x="13990" y="14539"/>
                    <a:pt x="13884" y="14588"/>
                    <a:pt x="13810" y="14621"/>
                  </a:cubicBezTo>
                  <a:cubicBezTo>
                    <a:pt x="13785" y="14653"/>
                    <a:pt x="13747" y="14671"/>
                    <a:pt x="13707" y="14674"/>
                  </a:cubicBezTo>
                  <a:cubicBezTo>
                    <a:pt x="13702" y="14639"/>
                    <a:pt x="13674" y="14625"/>
                    <a:pt x="13638" y="14625"/>
                  </a:cubicBezTo>
                  <a:cubicBezTo>
                    <a:pt x="13601" y="14625"/>
                    <a:pt x="13556" y="14641"/>
                    <a:pt x="13522" y="14665"/>
                  </a:cubicBezTo>
                  <a:cubicBezTo>
                    <a:pt x="13507" y="14707"/>
                    <a:pt x="13489" y="14728"/>
                    <a:pt x="13475" y="14728"/>
                  </a:cubicBezTo>
                  <a:cubicBezTo>
                    <a:pt x="13463" y="14728"/>
                    <a:pt x="13453" y="14711"/>
                    <a:pt x="13450" y="14678"/>
                  </a:cubicBezTo>
                  <a:cubicBezTo>
                    <a:pt x="13446" y="14647"/>
                    <a:pt x="13431" y="14631"/>
                    <a:pt x="13409" y="14631"/>
                  </a:cubicBezTo>
                  <a:cubicBezTo>
                    <a:pt x="13381" y="14631"/>
                    <a:pt x="13342" y="14661"/>
                    <a:pt x="13306" y="14728"/>
                  </a:cubicBezTo>
                  <a:cubicBezTo>
                    <a:pt x="13289" y="14747"/>
                    <a:pt x="13281" y="14757"/>
                    <a:pt x="13272" y="14757"/>
                  </a:cubicBezTo>
                  <a:cubicBezTo>
                    <a:pt x="13263" y="14757"/>
                    <a:pt x="13253" y="14749"/>
                    <a:pt x="13234" y="14734"/>
                  </a:cubicBezTo>
                  <a:cubicBezTo>
                    <a:pt x="13209" y="14697"/>
                    <a:pt x="13186" y="14682"/>
                    <a:pt x="13171" y="14682"/>
                  </a:cubicBezTo>
                  <a:cubicBezTo>
                    <a:pt x="13160" y="14682"/>
                    <a:pt x="13154" y="14691"/>
                    <a:pt x="13155" y="14706"/>
                  </a:cubicBezTo>
                  <a:cubicBezTo>
                    <a:pt x="13140" y="14746"/>
                    <a:pt x="13123" y="14765"/>
                    <a:pt x="13103" y="14765"/>
                  </a:cubicBezTo>
                  <a:cubicBezTo>
                    <a:pt x="13086" y="14765"/>
                    <a:pt x="13066" y="14749"/>
                    <a:pt x="13046" y="14718"/>
                  </a:cubicBezTo>
                  <a:cubicBezTo>
                    <a:pt x="13008" y="14687"/>
                    <a:pt x="12988" y="14670"/>
                    <a:pt x="12974" y="14670"/>
                  </a:cubicBezTo>
                  <a:cubicBezTo>
                    <a:pt x="12960" y="14670"/>
                    <a:pt x="12952" y="14689"/>
                    <a:pt x="12936" y="14728"/>
                  </a:cubicBezTo>
                  <a:cubicBezTo>
                    <a:pt x="12919" y="14767"/>
                    <a:pt x="12868" y="14787"/>
                    <a:pt x="12819" y="14787"/>
                  </a:cubicBezTo>
                  <a:cubicBezTo>
                    <a:pt x="12777" y="14787"/>
                    <a:pt x="12735" y="14772"/>
                    <a:pt x="12716" y="14740"/>
                  </a:cubicBezTo>
                  <a:cubicBezTo>
                    <a:pt x="12692" y="14740"/>
                    <a:pt x="12668" y="14727"/>
                    <a:pt x="12654" y="14727"/>
                  </a:cubicBezTo>
                  <a:cubicBezTo>
                    <a:pt x="12646" y="14727"/>
                    <a:pt x="12641" y="14731"/>
                    <a:pt x="12641" y="14743"/>
                  </a:cubicBezTo>
                  <a:lnTo>
                    <a:pt x="12604" y="14709"/>
                  </a:lnTo>
                  <a:lnTo>
                    <a:pt x="12528" y="14715"/>
                  </a:lnTo>
                  <a:lnTo>
                    <a:pt x="12532" y="14750"/>
                  </a:lnTo>
                  <a:cubicBezTo>
                    <a:pt x="12530" y="14750"/>
                    <a:pt x="12528" y="14750"/>
                    <a:pt x="12526" y="14750"/>
                  </a:cubicBezTo>
                  <a:cubicBezTo>
                    <a:pt x="12479" y="14750"/>
                    <a:pt x="12296" y="14724"/>
                    <a:pt x="12076" y="14724"/>
                  </a:cubicBezTo>
                  <a:cubicBezTo>
                    <a:pt x="12055" y="14724"/>
                    <a:pt x="12033" y="14724"/>
                    <a:pt x="12011" y="14725"/>
                  </a:cubicBezTo>
                  <a:cubicBezTo>
                    <a:pt x="11890" y="14723"/>
                    <a:pt x="11797" y="14721"/>
                    <a:pt x="11729" y="14721"/>
                  </a:cubicBezTo>
                  <a:cubicBezTo>
                    <a:pt x="11569" y="14721"/>
                    <a:pt x="11539" y="14729"/>
                    <a:pt x="11563" y="14753"/>
                  </a:cubicBezTo>
                  <a:cubicBezTo>
                    <a:pt x="11582" y="14789"/>
                    <a:pt x="11573" y="14807"/>
                    <a:pt x="11554" y="14807"/>
                  </a:cubicBezTo>
                  <a:cubicBezTo>
                    <a:pt x="11536" y="14807"/>
                    <a:pt x="11508" y="14789"/>
                    <a:pt x="11491" y="14753"/>
                  </a:cubicBezTo>
                  <a:cubicBezTo>
                    <a:pt x="11454" y="14750"/>
                    <a:pt x="11378" y="14712"/>
                    <a:pt x="11303" y="14709"/>
                  </a:cubicBezTo>
                  <a:cubicBezTo>
                    <a:pt x="11231" y="14706"/>
                    <a:pt x="11156" y="14703"/>
                    <a:pt x="11156" y="14665"/>
                  </a:cubicBezTo>
                  <a:lnTo>
                    <a:pt x="11118" y="14665"/>
                  </a:lnTo>
                  <a:cubicBezTo>
                    <a:pt x="11082" y="14699"/>
                    <a:pt x="11010" y="14712"/>
                    <a:pt x="10932" y="14712"/>
                  </a:cubicBezTo>
                  <a:cubicBezTo>
                    <a:pt x="10850" y="14712"/>
                    <a:pt x="10763" y="14697"/>
                    <a:pt x="10705" y="14674"/>
                  </a:cubicBezTo>
                  <a:cubicBezTo>
                    <a:pt x="10689" y="14672"/>
                    <a:pt x="10672" y="14671"/>
                    <a:pt x="10656" y="14671"/>
                  </a:cubicBezTo>
                  <a:cubicBezTo>
                    <a:pt x="10609" y="14671"/>
                    <a:pt x="10561" y="14681"/>
                    <a:pt x="10517" y="14700"/>
                  </a:cubicBezTo>
                  <a:cubicBezTo>
                    <a:pt x="10481" y="14714"/>
                    <a:pt x="10461" y="14721"/>
                    <a:pt x="10448" y="14721"/>
                  </a:cubicBezTo>
                  <a:cubicBezTo>
                    <a:pt x="10431" y="14721"/>
                    <a:pt x="10423" y="14711"/>
                    <a:pt x="10404" y="14690"/>
                  </a:cubicBezTo>
                  <a:cubicBezTo>
                    <a:pt x="10406" y="14668"/>
                    <a:pt x="10314" y="14636"/>
                    <a:pt x="10246" y="14636"/>
                  </a:cubicBezTo>
                  <a:cubicBezTo>
                    <a:pt x="10210" y="14636"/>
                    <a:pt x="10180" y="14646"/>
                    <a:pt x="10178" y="14671"/>
                  </a:cubicBezTo>
                  <a:lnTo>
                    <a:pt x="10144" y="14634"/>
                  </a:lnTo>
                  <a:cubicBezTo>
                    <a:pt x="10132" y="14621"/>
                    <a:pt x="10121" y="14615"/>
                    <a:pt x="10110" y="14615"/>
                  </a:cubicBezTo>
                  <a:cubicBezTo>
                    <a:pt x="10087" y="14615"/>
                    <a:pt x="10067" y="14639"/>
                    <a:pt x="10065" y="14662"/>
                  </a:cubicBezTo>
                  <a:cubicBezTo>
                    <a:pt x="10063" y="14694"/>
                    <a:pt x="10054" y="14711"/>
                    <a:pt x="10042" y="14711"/>
                  </a:cubicBezTo>
                  <a:cubicBezTo>
                    <a:pt x="10028" y="14711"/>
                    <a:pt x="10009" y="14683"/>
                    <a:pt x="9993" y="14621"/>
                  </a:cubicBezTo>
                  <a:cubicBezTo>
                    <a:pt x="9997" y="14578"/>
                    <a:pt x="9985" y="14559"/>
                    <a:pt x="9974" y="14559"/>
                  </a:cubicBezTo>
                  <a:cubicBezTo>
                    <a:pt x="9967" y="14559"/>
                    <a:pt x="9960" y="14567"/>
                    <a:pt x="9959" y="14580"/>
                  </a:cubicBezTo>
                  <a:cubicBezTo>
                    <a:pt x="9931" y="14602"/>
                    <a:pt x="9904" y="14623"/>
                    <a:pt x="9878" y="14623"/>
                  </a:cubicBezTo>
                  <a:cubicBezTo>
                    <a:pt x="9866" y="14623"/>
                    <a:pt x="9854" y="14618"/>
                    <a:pt x="9843" y="14606"/>
                  </a:cubicBezTo>
                  <a:cubicBezTo>
                    <a:pt x="9835" y="14605"/>
                    <a:pt x="9827" y="14604"/>
                    <a:pt x="9819" y="14604"/>
                  </a:cubicBezTo>
                  <a:cubicBezTo>
                    <a:pt x="9791" y="14604"/>
                    <a:pt x="9766" y="14614"/>
                    <a:pt x="9758" y="14668"/>
                  </a:cubicBezTo>
                  <a:cubicBezTo>
                    <a:pt x="9756" y="14693"/>
                    <a:pt x="9739" y="14700"/>
                    <a:pt x="9716" y="14700"/>
                  </a:cubicBezTo>
                  <a:cubicBezTo>
                    <a:pt x="9705" y="14700"/>
                    <a:pt x="9692" y="14699"/>
                    <a:pt x="9680" y="14696"/>
                  </a:cubicBezTo>
                  <a:cubicBezTo>
                    <a:pt x="9683" y="14662"/>
                    <a:pt x="9683" y="14662"/>
                    <a:pt x="9724" y="14631"/>
                  </a:cubicBezTo>
                  <a:cubicBezTo>
                    <a:pt x="9733" y="14631"/>
                    <a:pt x="9738" y="14632"/>
                    <a:pt x="9738" y="14632"/>
                  </a:cubicBezTo>
                  <a:cubicBezTo>
                    <a:pt x="9740" y="14632"/>
                    <a:pt x="9705" y="14628"/>
                    <a:pt x="9648" y="14621"/>
                  </a:cubicBezTo>
                  <a:cubicBezTo>
                    <a:pt x="9611" y="14618"/>
                    <a:pt x="9539" y="14577"/>
                    <a:pt x="9542" y="14540"/>
                  </a:cubicBezTo>
                  <a:cubicBezTo>
                    <a:pt x="9528" y="14523"/>
                    <a:pt x="9513" y="14513"/>
                    <a:pt x="9503" y="14513"/>
                  </a:cubicBezTo>
                  <a:cubicBezTo>
                    <a:pt x="9490" y="14513"/>
                    <a:pt x="9485" y="14529"/>
                    <a:pt x="9501" y="14571"/>
                  </a:cubicBezTo>
                  <a:cubicBezTo>
                    <a:pt x="9496" y="14627"/>
                    <a:pt x="9495" y="14639"/>
                    <a:pt x="9460" y="14639"/>
                  </a:cubicBezTo>
                  <a:cubicBezTo>
                    <a:pt x="9450" y="14639"/>
                    <a:pt x="9437" y="14638"/>
                    <a:pt x="9420" y="14637"/>
                  </a:cubicBezTo>
                  <a:cubicBezTo>
                    <a:pt x="9382" y="14631"/>
                    <a:pt x="9344" y="14627"/>
                    <a:pt x="9348" y="14593"/>
                  </a:cubicBezTo>
                  <a:cubicBezTo>
                    <a:pt x="9351" y="14555"/>
                    <a:pt x="9351" y="14555"/>
                    <a:pt x="9276" y="14549"/>
                  </a:cubicBezTo>
                  <a:cubicBezTo>
                    <a:pt x="9269" y="14548"/>
                    <a:pt x="9262" y="14548"/>
                    <a:pt x="9255" y="14548"/>
                  </a:cubicBezTo>
                  <a:cubicBezTo>
                    <a:pt x="9148" y="14548"/>
                    <a:pt x="9034" y="14635"/>
                    <a:pt x="8990" y="14700"/>
                  </a:cubicBezTo>
                  <a:cubicBezTo>
                    <a:pt x="8987" y="14733"/>
                    <a:pt x="8986" y="14751"/>
                    <a:pt x="8981" y="14751"/>
                  </a:cubicBezTo>
                  <a:cubicBezTo>
                    <a:pt x="8977" y="14751"/>
                    <a:pt x="8969" y="14732"/>
                    <a:pt x="8953" y="14693"/>
                  </a:cubicBezTo>
                  <a:cubicBezTo>
                    <a:pt x="8956" y="14659"/>
                    <a:pt x="8918" y="14656"/>
                    <a:pt x="8881" y="14653"/>
                  </a:cubicBezTo>
                  <a:cubicBezTo>
                    <a:pt x="8880" y="14663"/>
                    <a:pt x="8876" y="14667"/>
                    <a:pt x="8872" y="14667"/>
                  </a:cubicBezTo>
                  <a:cubicBezTo>
                    <a:pt x="8864" y="14667"/>
                    <a:pt x="8856" y="14652"/>
                    <a:pt x="8873" y="14652"/>
                  </a:cubicBezTo>
                  <a:cubicBezTo>
                    <a:pt x="8876" y="14652"/>
                    <a:pt x="8878" y="14652"/>
                    <a:pt x="8881" y="14653"/>
                  </a:cubicBezTo>
                  <a:cubicBezTo>
                    <a:pt x="8883" y="14627"/>
                    <a:pt x="8900" y="14622"/>
                    <a:pt x="8923" y="14622"/>
                  </a:cubicBezTo>
                  <a:cubicBezTo>
                    <a:pt x="8934" y="14622"/>
                    <a:pt x="8946" y="14623"/>
                    <a:pt x="8959" y="14624"/>
                  </a:cubicBezTo>
                  <a:lnTo>
                    <a:pt x="8965" y="14587"/>
                  </a:lnTo>
                  <a:cubicBezTo>
                    <a:pt x="8949" y="14547"/>
                    <a:pt x="8930" y="14527"/>
                    <a:pt x="8910" y="14527"/>
                  </a:cubicBezTo>
                  <a:cubicBezTo>
                    <a:pt x="8892" y="14527"/>
                    <a:pt x="8872" y="14543"/>
                    <a:pt x="8849" y="14574"/>
                  </a:cubicBezTo>
                  <a:cubicBezTo>
                    <a:pt x="8830" y="14589"/>
                    <a:pt x="8820" y="14597"/>
                    <a:pt x="8811" y="14597"/>
                  </a:cubicBezTo>
                  <a:cubicBezTo>
                    <a:pt x="8801" y="14597"/>
                    <a:pt x="8792" y="14588"/>
                    <a:pt x="8774" y="14568"/>
                  </a:cubicBezTo>
                  <a:cubicBezTo>
                    <a:pt x="8749" y="14539"/>
                    <a:pt x="8724" y="14509"/>
                    <a:pt x="8711" y="14509"/>
                  </a:cubicBezTo>
                  <a:cubicBezTo>
                    <a:pt x="8706" y="14509"/>
                    <a:pt x="8703" y="14514"/>
                    <a:pt x="8702" y="14524"/>
                  </a:cubicBezTo>
                  <a:cubicBezTo>
                    <a:pt x="8661" y="14518"/>
                    <a:pt x="8624" y="14502"/>
                    <a:pt x="8592" y="14477"/>
                  </a:cubicBezTo>
                  <a:cubicBezTo>
                    <a:pt x="8564" y="14473"/>
                    <a:pt x="8540" y="14471"/>
                    <a:pt x="8521" y="14471"/>
                  </a:cubicBezTo>
                  <a:cubicBezTo>
                    <a:pt x="8491" y="14471"/>
                    <a:pt x="8475" y="14478"/>
                    <a:pt x="8473" y="14499"/>
                  </a:cubicBezTo>
                  <a:cubicBezTo>
                    <a:pt x="8471" y="14524"/>
                    <a:pt x="8451" y="14529"/>
                    <a:pt x="8427" y="14529"/>
                  </a:cubicBezTo>
                  <a:cubicBezTo>
                    <a:pt x="8417" y="14529"/>
                    <a:pt x="8406" y="14528"/>
                    <a:pt x="8395" y="14527"/>
                  </a:cubicBezTo>
                  <a:cubicBezTo>
                    <a:pt x="8381" y="14525"/>
                    <a:pt x="8367" y="14523"/>
                    <a:pt x="8355" y="14523"/>
                  </a:cubicBezTo>
                  <a:cubicBezTo>
                    <a:pt x="8332" y="14523"/>
                    <a:pt x="8316" y="14530"/>
                    <a:pt x="8313" y="14552"/>
                  </a:cubicBezTo>
                  <a:cubicBezTo>
                    <a:pt x="8311" y="14585"/>
                    <a:pt x="8277" y="14614"/>
                    <a:pt x="8217" y="14614"/>
                  </a:cubicBezTo>
                  <a:cubicBezTo>
                    <a:pt x="8209" y="14614"/>
                    <a:pt x="8200" y="14613"/>
                    <a:pt x="8191" y="14612"/>
                  </a:cubicBezTo>
                  <a:cubicBezTo>
                    <a:pt x="8160" y="14623"/>
                    <a:pt x="8141" y="14629"/>
                    <a:pt x="8128" y="14629"/>
                  </a:cubicBezTo>
                  <a:cubicBezTo>
                    <a:pt x="8106" y="14629"/>
                    <a:pt x="8099" y="14611"/>
                    <a:pt x="8082" y="14565"/>
                  </a:cubicBezTo>
                  <a:cubicBezTo>
                    <a:pt x="8085" y="14530"/>
                    <a:pt x="8047" y="14524"/>
                    <a:pt x="8009" y="14521"/>
                  </a:cubicBezTo>
                  <a:cubicBezTo>
                    <a:pt x="7978" y="14515"/>
                    <a:pt x="7953" y="14499"/>
                    <a:pt x="7934" y="14477"/>
                  </a:cubicBezTo>
                  <a:cubicBezTo>
                    <a:pt x="7924" y="14464"/>
                    <a:pt x="7916" y="14459"/>
                    <a:pt x="7910" y="14459"/>
                  </a:cubicBezTo>
                  <a:cubicBezTo>
                    <a:pt x="7898" y="14459"/>
                    <a:pt x="7896" y="14485"/>
                    <a:pt x="7894" y="14508"/>
                  </a:cubicBezTo>
                  <a:lnTo>
                    <a:pt x="7884" y="14580"/>
                  </a:lnTo>
                  <a:cubicBezTo>
                    <a:pt x="7847" y="14577"/>
                    <a:pt x="7815" y="14502"/>
                    <a:pt x="7818" y="14465"/>
                  </a:cubicBezTo>
                  <a:cubicBezTo>
                    <a:pt x="7802" y="14427"/>
                    <a:pt x="7795" y="14408"/>
                    <a:pt x="7790" y="14408"/>
                  </a:cubicBezTo>
                  <a:cubicBezTo>
                    <a:pt x="7785" y="14408"/>
                    <a:pt x="7784" y="14426"/>
                    <a:pt x="7781" y="14461"/>
                  </a:cubicBezTo>
                  <a:cubicBezTo>
                    <a:pt x="7779" y="14486"/>
                    <a:pt x="7759" y="14508"/>
                    <a:pt x="7726" y="14508"/>
                  </a:cubicBezTo>
                  <a:cubicBezTo>
                    <a:pt x="7708" y="14508"/>
                    <a:pt x="7687" y="14502"/>
                    <a:pt x="7662" y="14486"/>
                  </a:cubicBezTo>
                  <a:cubicBezTo>
                    <a:pt x="7583" y="14480"/>
                    <a:pt x="7508" y="14471"/>
                    <a:pt x="7511" y="14436"/>
                  </a:cubicBezTo>
                  <a:cubicBezTo>
                    <a:pt x="7500" y="14424"/>
                    <a:pt x="7484" y="14417"/>
                    <a:pt x="7467" y="14417"/>
                  </a:cubicBezTo>
                  <a:cubicBezTo>
                    <a:pt x="7455" y="14417"/>
                    <a:pt x="7443" y="14420"/>
                    <a:pt x="7433" y="14427"/>
                  </a:cubicBezTo>
                  <a:cubicBezTo>
                    <a:pt x="7415" y="14442"/>
                    <a:pt x="7397" y="14450"/>
                    <a:pt x="7373" y="14450"/>
                  </a:cubicBezTo>
                  <a:cubicBezTo>
                    <a:pt x="7342" y="14450"/>
                    <a:pt x="7302" y="14437"/>
                    <a:pt x="7239" y="14411"/>
                  </a:cubicBezTo>
                  <a:cubicBezTo>
                    <a:pt x="7141" y="14367"/>
                    <a:pt x="7094" y="14346"/>
                    <a:pt x="7070" y="14346"/>
                  </a:cubicBezTo>
                  <a:cubicBezTo>
                    <a:pt x="7049" y="14346"/>
                    <a:pt x="7047" y="14364"/>
                    <a:pt x="7044" y="14399"/>
                  </a:cubicBezTo>
                  <a:cubicBezTo>
                    <a:pt x="7044" y="14418"/>
                    <a:pt x="7043" y="14438"/>
                    <a:pt x="7036" y="14438"/>
                  </a:cubicBezTo>
                  <a:cubicBezTo>
                    <a:pt x="7031" y="14438"/>
                    <a:pt x="7022" y="14427"/>
                    <a:pt x="7007" y="14396"/>
                  </a:cubicBezTo>
                  <a:cubicBezTo>
                    <a:pt x="6994" y="14382"/>
                    <a:pt x="6981" y="14376"/>
                    <a:pt x="6966" y="14376"/>
                  </a:cubicBezTo>
                  <a:cubicBezTo>
                    <a:pt x="6937" y="14376"/>
                    <a:pt x="6902" y="14397"/>
                    <a:pt x="6850" y="14418"/>
                  </a:cubicBezTo>
                  <a:cubicBezTo>
                    <a:pt x="6806" y="14452"/>
                    <a:pt x="6803" y="14524"/>
                    <a:pt x="6800" y="14559"/>
                  </a:cubicBezTo>
                  <a:cubicBezTo>
                    <a:pt x="6798" y="14600"/>
                    <a:pt x="6797" y="14617"/>
                    <a:pt x="6783" y="14617"/>
                  </a:cubicBezTo>
                  <a:cubicBezTo>
                    <a:pt x="6772" y="14617"/>
                    <a:pt x="6754" y="14607"/>
                    <a:pt x="6721" y="14590"/>
                  </a:cubicBezTo>
                  <a:cubicBezTo>
                    <a:pt x="6681" y="14587"/>
                    <a:pt x="6649" y="14555"/>
                    <a:pt x="6649" y="14515"/>
                  </a:cubicBezTo>
                  <a:cubicBezTo>
                    <a:pt x="6649" y="14480"/>
                    <a:pt x="6690" y="14480"/>
                    <a:pt x="6690" y="14480"/>
                  </a:cubicBezTo>
                  <a:lnTo>
                    <a:pt x="6728" y="14483"/>
                  </a:lnTo>
                  <a:cubicBezTo>
                    <a:pt x="6731" y="14449"/>
                    <a:pt x="6731" y="14411"/>
                    <a:pt x="6656" y="14408"/>
                  </a:cubicBezTo>
                  <a:cubicBezTo>
                    <a:pt x="6636" y="14388"/>
                    <a:pt x="6615" y="14378"/>
                    <a:pt x="6600" y="14378"/>
                  </a:cubicBezTo>
                  <a:cubicBezTo>
                    <a:pt x="6586" y="14378"/>
                    <a:pt x="6577" y="14386"/>
                    <a:pt x="6577" y="14402"/>
                  </a:cubicBezTo>
                  <a:cubicBezTo>
                    <a:pt x="6540" y="14364"/>
                    <a:pt x="6461" y="14361"/>
                    <a:pt x="6383" y="14355"/>
                  </a:cubicBezTo>
                  <a:cubicBezTo>
                    <a:pt x="6305" y="14352"/>
                    <a:pt x="6189" y="14349"/>
                    <a:pt x="6151" y="14311"/>
                  </a:cubicBezTo>
                  <a:cubicBezTo>
                    <a:pt x="6140" y="14311"/>
                    <a:pt x="6130" y="14311"/>
                    <a:pt x="6120" y="14311"/>
                  </a:cubicBezTo>
                  <a:cubicBezTo>
                    <a:pt x="6062" y="14311"/>
                    <a:pt x="6032" y="14313"/>
                    <a:pt x="6032" y="14345"/>
                  </a:cubicBezTo>
                  <a:cubicBezTo>
                    <a:pt x="6030" y="14387"/>
                    <a:pt x="6017" y="14404"/>
                    <a:pt x="6006" y="14404"/>
                  </a:cubicBezTo>
                  <a:cubicBezTo>
                    <a:pt x="5998" y="14404"/>
                    <a:pt x="5991" y="14395"/>
                    <a:pt x="5991" y="14380"/>
                  </a:cubicBezTo>
                  <a:cubicBezTo>
                    <a:pt x="5970" y="14331"/>
                    <a:pt x="5759" y="14298"/>
                    <a:pt x="5595" y="14298"/>
                  </a:cubicBezTo>
                  <a:cubicBezTo>
                    <a:pt x="5498" y="14298"/>
                    <a:pt x="5417" y="14309"/>
                    <a:pt x="5402" y="14336"/>
                  </a:cubicBezTo>
                  <a:lnTo>
                    <a:pt x="5324" y="14336"/>
                  </a:lnTo>
                  <a:cubicBezTo>
                    <a:pt x="5291" y="14321"/>
                    <a:pt x="5228" y="14315"/>
                    <a:pt x="5165" y="14315"/>
                  </a:cubicBezTo>
                  <a:cubicBezTo>
                    <a:pt x="5079" y="14315"/>
                    <a:pt x="4991" y="14327"/>
                    <a:pt x="4970" y="14349"/>
                  </a:cubicBezTo>
                  <a:lnTo>
                    <a:pt x="4851" y="14352"/>
                  </a:lnTo>
                  <a:cubicBezTo>
                    <a:pt x="4813" y="14336"/>
                    <a:pt x="4784" y="14328"/>
                    <a:pt x="4761" y="14328"/>
                  </a:cubicBezTo>
                  <a:cubicBezTo>
                    <a:pt x="4734" y="14328"/>
                    <a:pt x="4714" y="14338"/>
                    <a:pt x="4694" y="14358"/>
                  </a:cubicBezTo>
                  <a:cubicBezTo>
                    <a:pt x="4667" y="14387"/>
                    <a:pt x="4659" y="14413"/>
                    <a:pt x="4657" y="14413"/>
                  </a:cubicBezTo>
                  <a:cubicBezTo>
                    <a:pt x="4656" y="14413"/>
                    <a:pt x="4656" y="14409"/>
                    <a:pt x="4656" y="14399"/>
                  </a:cubicBezTo>
                  <a:cubicBezTo>
                    <a:pt x="4655" y="14377"/>
                    <a:pt x="4629" y="14370"/>
                    <a:pt x="4578" y="14370"/>
                  </a:cubicBezTo>
                  <a:cubicBezTo>
                    <a:pt x="4538" y="14370"/>
                    <a:pt x="4484" y="14374"/>
                    <a:pt x="4415" y="14380"/>
                  </a:cubicBezTo>
                  <a:cubicBezTo>
                    <a:pt x="4258" y="14389"/>
                    <a:pt x="4258" y="14389"/>
                    <a:pt x="4299" y="14424"/>
                  </a:cubicBezTo>
                  <a:cubicBezTo>
                    <a:pt x="4244" y="14441"/>
                    <a:pt x="4208" y="14447"/>
                    <a:pt x="4185" y="14447"/>
                  </a:cubicBezTo>
                  <a:cubicBezTo>
                    <a:pt x="4143" y="14447"/>
                    <a:pt x="4141" y="14426"/>
                    <a:pt x="4139" y="14402"/>
                  </a:cubicBezTo>
                  <a:cubicBezTo>
                    <a:pt x="4153" y="14370"/>
                    <a:pt x="4146" y="14353"/>
                    <a:pt x="4132" y="14353"/>
                  </a:cubicBezTo>
                  <a:cubicBezTo>
                    <a:pt x="4113" y="14353"/>
                    <a:pt x="4080" y="14383"/>
                    <a:pt x="4064" y="14446"/>
                  </a:cubicBezTo>
                  <a:cubicBezTo>
                    <a:pt x="4044" y="14495"/>
                    <a:pt x="4006" y="14516"/>
                    <a:pt x="3979" y="14516"/>
                  </a:cubicBezTo>
                  <a:cubicBezTo>
                    <a:pt x="3963" y="14516"/>
                    <a:pt x="3950" y="14509"/>
                    <a:pt x="3948" y="14496"/>
                  </a:cubicBezTo>
                  <a:cubicBezTo>
                    <a:pt x="3945" y="14461"/>
                    <a:pt x="3986" y="14455"/>
                    <a:pt x="4023" y="14452"/>
                  </a:cubicBezTo>
                  <a:lnTo>
                    <a:pt x="4017" y="14380"/>
                  </a:lnTo>
                  <a:cubicBezTo>
                    <a:pt x="3976" y="14386"/>
                    <a:pt x="3976" y="14386"/>
                    <a:pt x="3942" y="14424"/>
                  </a:cubicBezTo>
                  <a:cubicBezTo>
                    <a:pt x="3910" y="14430"/>
                    <a:pt x="3885" y="14446"/>
                    <a:pt x="3867" y="14471"/>
                  </a:cubicBezTo>
                  <a:cubicBezTo>
                    <a:pt x="3829" y="14499"/>
                    <a:pt x="3835" y="14555"/>
                    <a:pt x="3879" y="14577"/>
                  </a:cubicBezTo>
                  <a:cubicBezTo>
                    <a:pt x="3923" y="14606"/>
                    <a:pt x="3882" y="14612"/>
                    <a:pt x="3845" y="14615"/>
                  </a:cubicBezTo>
                  <a:cubicBezTo>
                    <a:pt x="3763" y="14590"/>
                    <a:pt x="3757" y="14555"/>
                    <a:pt x="3791" y="14515"/>
                  </a:cubicBezTo>
                  <a:cubicBezTo>
                    <a:pt x="3832" y="14508"/>
                    <a:pt x="3826" y="14474"/>
                    <a:pt x="3823" y="14439"/>
                  </a:cubicBezTo>
                  <a:cubicBezTo>
                    <a:pt x="3822" y="14434"/>
                    <a:pt x="3817" y="14431"/>
                    <a:pt x="3808" y="14431"/>
                  </a:cubicBezTo>
                  <a:cubicBezTo>
                    <a:pt x="3763" y="14431"/>
                    <a:pt x="3624" y="14511"/>
                    <a:pt x="3600" y="14577"/>
                  </a:cubicBezTo>
                  <a:lnTo>
                    <a:pt x="3600" y="14577"/>
                  </a:lnTo>
                  <a:cubicBezTo>
                    <a:pt x="3599" y="14569"/>
                    <a:pt x="3597" y="14557"/>
                    <a:pt x="3594" y="14543"/>
                  </a:cubicBezTo>
                  <a:cubicBezTo>
                    <a:pt x="3592" y="14526"/>
                    <a:pt x="3573" y="14521"/>
                    <a:pt x="3544" y="14521"/>
                  </a:cubicBezTo>
                  <a:cubicBezTo>
                    <a:pt x="3513" y="14521"/>
                    <a:pt x="3471" y="14527"/>
                    <a:pt x="3431" y="14533"/>
                  </a:cubicBezTo>
                  <a:cubicBezTo>
                    <a:pt x="3353" y="14546"/>
                    <a:pt x="3315" y="14552"/>
                    <a:pt x="3321" y="14587"/>
                  </a:cubicBezTo>
                  <a:cubicBezTo>
                    <a:pt x="3328" y="14621"/>
                    <a:pt x="3334" y="14659"/>
                    <a:pt x="3293" y="14665"/>
                  </a:cubicBezTo>
                  <a:cubicBezTo>
                    <a:pt x="3296" y="14665"/>
                    <a:pt x="3299" y="14664"/>
                    <a:pt x="3302" y="14664"/>
                  </a:cubicBezTo>
                  <a:cubicBezTo>
                    <a:pt x="3335" y="14664"/>
                    <a:pt x="3341" y="14696"/>
                    <a:pt x="3346" y="14728"/>
                  </a:cubicBezTo>
                  <a:cubicBezTo>
                    <a:pt x="3299" y="14715"/>
                    <a:pt x="3255" y="14700"/>
                    <a:pt x="3215" y="14678"/>
                  </a:cubicBezTo>
                  <a:cubicBezTo>
                    <a:pt x="3156" y="14641"/>
                    <a:pt x="3100" y="14622"/>
                    <a:pt x="3026" y="14622"/>
                  </a:cubicBezTo>
                  <a:cubicBezTo>
                    <a:pt x="2985" y="14622"/>
                    <a:pt x="2938" y="14628"/>
                    <a:pt x="2883" y="14640"/>
                  </a:cubicBezTo>
                  <a:cubicBezTo>
                    <a:pt x="2828" y="14653"/>
                    <a:pt x="2753" y="14669"/>
                    <a:pt x="2697" y="14669"/>
                  </a:cubicBezTo>
                  <a:cubicBezTo>
                    <a:pt x="2673" y="14669"/>
                    <a:pt x="2652" y="14666"/>
                    <a:pt x="2638" y="14659"/>
                  </a:cubicBezTo>
                  <a:cubicBezTo>
                    <a:pt x="2560" y="14681"/>
                    <a:pt x="2522" y="14693"/>
                    <a:pt x="2532" y="14728"/>
                  </a:cubicBezTo>
                  <a:lnTo>
                    <a:pt x="2453" y="14750"/>
                  </a:lnTo>
                  <a:cubicBezTo>
                    <a:pt x="2438" y="14742"/>
                    <a:pt x="2421" y="14739"/>
                    <a:pt x="2404" y="14739"/>
                  </a:cubicBezTo>
                  <a:cubicBezTo>
                    <a:pt x="2364" y="14739"/>
                    <a:pt x="2329" y="14757"/>
                    <a:pt x="2337" y="14781"/>
                  </a:cubicBezTo>
                  <a:cubicBezTo>
                    <a:pt x="2320" y="14809"/>
                    <a:pt x="2296" y="14812"/>
                    <a:pt x="2270" y="14812"/>
                  </a:cubicBezTo>
                  <a:cubicBezTo>
                    <a:pt x="2265" y="14812"/>
                    <a:pt x="2260" y="14811"/>
                    <a:pt x="2255" y="14811"/>
                  </a:cubicBezTo>
                  <a:cubicBezTo>
                    <a:pt x="2242" y="14811"/>
                    <a:pt x="2230" y="14812"/>
                    <a:pt x="2218" y="14816"/>
                  </a:cubicBezTo>
                  <a:cubicBezTo>
                    <a:pt x="2178" y="14796"/>
                    <a:pt x="2154" y="14784"/>
                    <a:pt x="2145" y="14784"/>
                  </a:cubicBezTo>
                  <a:cubicBezTo>
                    <a:pt x="2133" y="14784"/>
                    <a:pt x="2150" y="14807"/>
                    <a:pt x="2190" y="14859"/>
                  </a:cubicBezTo>
                  <a:cubicBezTo>
                    <a:pt x="2200" y="14886"/>
                    <a:pt x="2256" y="14900"/>
                    <a:pt x="2298" y="14900"/>
                  </a:cubicBezTo>
                  <a:cubicBezTo>
                    <a:pt x="2309" y="14900"/>
                    <a:pt x="2320" y="14899"/>
                    <a:pt x="2328" y="14897"/>
                  </a:cubicBezTo>
                  <a:lnTo>
                    <a:pt x="2444" y="14863"/>
                  </a:lnTo>
                  <a:lnTo>
                    <a:pt x="2337" y="14931"/>
                  </a:lnTo>
                  <a:cubicBezTo>
                    <a:pt x="2300" y="14941"/>
                    <a:pt x="2234" y="14997"/>
                    <a:pt x="2246" y="15032"/>
                  </a:cubicBezTo>
                  <a:cubicBezTo>
                    <a:pt x="2253" y="15051"/>
                    <a:pt x="2240" y="15072"/>
                    <a:pt x="2218" y="15079"/>
                  </a:cubicBezTo>
                  <a:lnTo>
                    <a:pt x="2196" y="15010"/>
                  </a:lnTo>
                  <a:cubicBezTo>
                    <a:pt x="2218" y="14975"/>
                    <a:pt x="2218" y="14931"/>
                    <a:pt x="2203" y="14894"/>
                  </a:cubicBezTo>
                  <a:cubicBezTo>
                    <a:pt x="2176" y="14869"/>
                    <a:pt x="2136" y="14857"/>
                    <a:pt x="2102" y="14857"/>
                  </a:cubicBezTo>
                  <a:cubicBezTo>
                    <a:pt x="2059" y="14857"/>
                    <a:pt x="2026" y="14876"/>
                    <a:pt x="2040" y="14913"/>
                  </a:cubicBezTo>
                  <a:cubicBezTo>
                    <a:pt x="2022" y="14920"/>
                    <a:pt x="2013" y="14924"/>
                    <a:pt x="2003" y="14924"/>
                  </a:cubicBezTo>
                  <a:cubicBezTo>
                    <a:pt x="1991" y="14924"/>
                    <a:pt x="1979" y="14918"/>
                    <a:pt x="1952" y="14906"/>
                  </a:cubicBezTo>
                  <a:cubicBezTo>
                    <a:pt x="1948" y="14895"/>
                    <a:pt x="1941" y="14889"/>
                    <a:pt x="1933" y="14889"/>
                  </a:cubicBezTo>
                  <a:cubicBezTo>
                    <a:pt x="1917" y="14889"/>
                    <a:pt x="1897" y="14914"/>
                    <a:pt x="1886" y="14969"/>
                  </a:cubicBezTo>
                  <a:cubicBezTo>
                    <a:pt x="1879" y="15018"/>
                    <a:pt x="1862" y="15042"/>
                    <a:pt x="1837" y="15042"/>
                  </a:cubicBezTo>
                  <a:cubicBezTo>
                    <a:pt x="1819" y="15042"/>
                    <a:pt x="1798" y="15031"/>
                    <a:pt x="1773" y="15010"/>
                  </a:cubicBezTo>
                  <a:cubicBezTo>
                    <a:pt x="1750" y="15000"/>
                    <a:pt x="1723" y="14996"/>
                    <a:pt x="1697" y="14996"/>
                  </a:cubicBezTo>
                  <a:cubicBezTo>
                    <a:pt x="1610" y="14996"/>
                    <a:pt x="1523" y="15043"/>
                    <a:pt x="1535" y="15069"/>
                  </a:cubicBezTo>
                  <a:cubicBezTo>
                    <a:pt x="1557" y="15127"/>
                    <a:pt x="1477" y="15170"/>
                    <a:pt x="1423" y="15170"/>
                  </a:cubicBezTo>
                  <a:cubicBezTo>
                    <a:pt x="1414" y="15170"/>
                    <a:pt x="1407" y="15169"/>
                    <a:pt x="1400" y="15167"/>
                  </a:cubicBezTo>
                  <a:cubicBezTo>
                    <a:pt x="1389" y="15162"/>
                    <a:pt x="1377" y="15160"/>
                    <a:pt x="1366" y="15160"/>
                  </a:cubicBezTo>
                  <a:cubicBezTo>
                    <a:pt x="1331" y="15160"/>
                    <a:pt x="1299" y="15181"/>
                    <a:pt x="1287" y="15217"/>
                  </a:cubicBezTo>
                  <a:cubicBezTo>
                    <a:pt x="1280" y="15196"/>
                    <a:pt x="1261" y="15186"/>
                    <a:pt x="1242" y="15186"/>
                  </a:cubicBezTo>
                  <a:cubicBezTo>
                    <a:pt x="1223" y="15186"/>
                    <a:pt x="1204" y="15196"/>
                    <a:pt x="1197" y="15217"/>
                  </a:cubicBezTo>
                  <a:cubicBezTo>
                    <a:pt x="1197" y="15217"/>
                    <a:pt x="1159" y="15235"/>
                    <a:pt x="1212" y="15251"/>
                  </a:cubicBezTo>
                  <a:lnTo>
                    <a:pt x="1172" y="15351"/>
                  </a:lnTo>
                  <a:cubicBezTo>
                    <a:pt x="1179" y="15347"/>
                    <a:pt x="1186" y="15346"/>
                    <a:pt x="1192" y="15346"/>
                  </a:cubicBezTo>
                  <a:cubicBezTo>
                    <a:pt x="1216" y="15346"/>
                    <a:pt x="1228" y="15370"/>
                    <a:pt x="1240" y="15395"/>
                  </a:cubicBezTo>
                  <a:cubicBezTo>
                    <a:pt x="1251" y="15418"/>
                    <a:pt x="1188" y="15443"/>
                    <a:pt x="1109" y="15443"/>
                  </a:cubicBezTo>
                  <a:cubicBezTo>
                    <a:pt x="1066" y="15443"/>
                    <a:pt x="1020" y="15436"/>
                    <a:pt x="977" y="15417"/>
                  </a:cubicBezTo>
                  <a:lnTo>
                    <a:pt x="871" y="15392"/>
                  </a:lnTo>
                  <a:lnTo>
                    <a:pt x="871" y="15392"/>
                  </a:lnTo>
                  <a:lnTo>
                    <a:pt x="908" y="15455"/>
                  </a:lnTo>
                  <a:cubicBezTo>
                    <a:pt x="884" y="15467"/>
                    <a:pt x="862" y="15479"/>
                    <a:pt x="844" y="15479"/>
                  </a:cubicBezTo>
                  <a:cubicBezTo>
                    <a:pt x="833" y="15479"/>
                    <a:pt x="824" y="15475"/>
                    <a:pt x="817" y="15464"/>
                  </a:cubicBezTo>
                  <a:cubicBezTo>
                    <a:pt x="807" y="15447"/>
                    <a:pt x="802" y="15439"/>
                    <a:pt x="794" y="15439"/>
                  </a:cubicBezTo>
                  <a:cubicBezTo>
                    <a:pt x="788" y="15439"/>
                    <a:pt x="779" y="15443"/>
                    <a:pt x="764" y="15452"/>
                  </a:cubicBezTo>
                  <a:cubicBezTo>
                    <a:pt x="764" y="15452"/>
                    <a:pt x="727" y="15470"/>
                    <a:pt x="745" y="15502"/>
                  </a:cubicBezTo>
                  <a:cubicBezTo>
                    <a:pt x="773" y="15548"/>
                    <a:pt x="780" y="15558"/>
                    <a:pt x="761" y="15558"/>
                  </a:cubicBezTo>
                  <a:cubicBezTo>
                    <a:pt x="755" y="15558"/>
                    <a:pt x="744" y="15557"/>
                    <a:pt x="730" y="15555"/>
                  </a:cubicBezTo>
                  <a:cubicBezTo>
                    <a:pt x="707" y="15542"/>
                    <a:pt x="688" y="15536"/>
                    <a:pt x="672" y="15536"/>
                  </a:cubicBezTo>
                  <a:cubicBezTo>
                    <a:pt x="640" y="15536"/>
                    <a:pt x="624" y="15565"/>
                    <a:pt x="626" y="15621"/>
                  </a:cubicBezTo>
                  <a:cubicBezTo>
                    <a:pt x="647" y="15654"/>
                    <a:pt x="656" y="15669"/>
                    <a:pt x="648" y="15669"/>
                  </a:cubicBezTo>
                  <a:cubicBezTo>
                    <a:pt x="641" y="15669"/>
                    <a:pt x="624" y="15659"/>
                    <a:pt x="592" y="15643"/>
                  </a:cubicBezTo>
                  <a:cubicBezTo>
                    <a:pt x="577" y="15624"/>
                    <a:pt x="554" y="15614"/>
                    <a:pt x="530" y="15614"/>
                  </a:cubicBezTo>
                  <a:cubicBezTo>
                    <a:pt x="515" y="15614"/>
                    <a:pt x="499" y="15618"/>
                    <a:pt x="485" y="15627"/>
                  </a:cubicBezTo>
                  <a:lnTo>
                    <a:pt x="504" y="15659"/>
                  </a:lnTo>
                  <a:cubicBezTo>
                    <a:pt x="540" y="15712"/>
                    <a:pt x="517" y="15735"/>
                    <a:pt x="474" y="15735"/>
                  </a:cubicBezTo>
                  <a:cubicBezTo>
                    <a:pt x="468" y="15735"/>
                    <a:pt x="463" y="15734"/>
                    <a:pt x="457" y="15734"/>
                  </a:cubicBezTo>
                  <a:cubicBezTo>
                    <a:pt x="452" y="15725"/>
                    <a:pt x="445" y="15720"/>
                    <a:pt x="437" y="15720"/>
                  </a:cubicBezTo>
                  <a:cubicBezTo>
                    <a:pt x="416" y="15720"/>
                    <a:pt x="387" y="15748"/>
                    <a:pt x="354" y="15800"/>
                  </a:cubicBezTo>
                  <a:cubicBezTo>
                    <a:pt x="304" y="15831"/>
                    <a:pt x="276" y="15856"/>
                    <a:pt x="255" y="15856"/>
                  </a:cubicBezTo>
                  <a:cubicBezTo>
                    <a:pt x="247" y="15856"/>
                    <a:pt x="241" y="15852"/>
                    <a:pt x="235" y="15843"/>
                  </a:cubicBezTo>
                  <a:cubicBezTo>
                    <a:pt x="215" y="15818"/>
                    <a:pt x="204" y="15804"/>
                    <a:pt x="199" y="15804"/>
                  </a:cubicBezTo>
                  <a:cubicBezTo>
                    <a:pt x="193" y="15804"/>
                    <a:pt x="196" y="15824"/>
                    <a:pt x="203" y="15868"/>
                  </a:cubicBezTo>
                  <a:cubicBezTo>
                    <a:pt x="191" y="15922"/>
                    <a:pt x="191" y="15922"/>
                    <a:pt x="106" y="15944"/>
                  </a:cubicBezTo>
                  <a:cubicBezTo>
                    <a:pt x="50" y="15944"/>
                    <a:pt x="50" y="15944"/>
                    <a:pt x="40" y="15997"/>
                  </a:cubicBezTo>
                  <a:cubicBezTo>
                    <a:pt x="73" y="16039"/>
                    <a:pt x="95" y="16063"/>
                    <a:pt x="117" y="16063"/>
                  </a:cubicBezTo>
                  <a:cubicBezTo>
                    <a:pt x="124" y="16063"/>
                    <a:pt x="132" y="16060"/>
                    <a:pt x="140" y="16053"/>
                  </a:cubicBezTo>
                  <a:cubicBezTo>
                    <a:pt x="156" y="16041"/>
                    <a:pt x="164" y="16035"/>
                    <a:pt x="170" y="16035"/>
                  </a:cubicBezTo>
                  <a:cubicBezTo>
                    <a:pt x="177" y="16035"/>
                    <a:pt x="182" y="16042"/>
                    <a:pt x="194" y="16057"/>
                  </a:cubicBezTo>
                  <a:lnTo>
                    <a:pt x="131" y="16107"/>
                  </a:lnTo>
                  <a:cubicBezTo>
                    <a:pt x="87" y="16141"/>
                    <a:pt x="50" y="16185"/>
                    <a:pt x="28" y="16235"/>
                  </a:cubicBezTo>
                  <a:cubicBezTo>
                    <a:pt x="1" y="16287"/>
                    <a:pt x="12" y="16328"/>
                    <a:pt x="35" y="16328"/>
                  </a:cubicBezTo>
                  <a:cubicBezTo>
                    <a:pt x="46" y="16328"/>
                    <a:pt x="61" y="16317"/>
                    <a:pt x="75" y="16292"/>
                  </a:cubicBezTo>
                  <a:lnTo>
                    <a:pt x="128" y="16295"/>
                  </a:lnTo>
                  <a:cubicBezTo>
                    <a:pt x="153" y="16324"/>
                    <a:pt x="177" y="16337"/>
                    <a:pt x="194" y="16337"/>
                  </a:cubicBezTo>
                  <a:cubicBezTo>
                    <a:pt x="223" y="16337"/>
                    <a:pt x="231" y="16298"/>
                    <a:pt x="187" y="16245"/>
                  </a:cubicBezTo>
                  <a:cubicBezTo>
                    <a:pt x="147" y="16194"/>
                    <a:pt x="131" y="16175"/>
                    <a:pt x="143" y="16175"/>
                  </a:cubicBezTo>
                  <a:cubicBezTo>
                    <a:pt x="150" y="16175"/>
                    <a:pt x="168" y="16182"/>
                    <a:pt x="197" y="16194"/>
                  </a:cubicBezTo>
                  <a:cubicBezTo>
                    <a:pt x="217" y="16218"/>
                    <a:pt x="234" y="16227"/>
                    <a:pt x="250" y="16227"/>
                  </a:cubicBezTo>
                  <a:cubicBezTo>
                    <a:pt x="269" y="16227"/>
                    <a:pt x="286" y="16214"/>
                    <a:pt x="303" y="16201"/>
                  </a:cubicBezTo>
                  <a:cubicBezTo>
                    <a:pt x="317" y="16190"/>
                    <a:pt x="324" y="16184"/>
                    <a:pt x="330" y="16184"/>
                  </a:cubicBezTo>
                  <a:cubicBezTo>
                    <a:pt x="337" y="16184"/>
                    <a:pt x="342" y="16191"/>
                    <a:pt x="354" y="16207"/>
                  </a:cubicBezTo>
                  <a:cubicBezTo>
                    <a:pt x="369" y="16223"/>
                    <a:pt x="390" y="16231"/>
                    <a:pt x="411" y="16231"/>
                  </a:cubicBezTo>
                  <a:cubicBezTo>
                    <a:pt x="427" y="16231"/>
                    <a:pt x="443" y="16226"/>
                    <a:pt x="457" y="16216"/>
                  </a:cubicBezTo>
                  <a:cubicBezTo>
                    <a:pt x="488" y="16191"/>
                    <a:pt x="488" y="16191"/>
                    <a:pt x="466" y="16163"/>
                  </a:cubicBezTo>
                  <a:cubicBezTo>
                    <a:pt x="429" y="16158"/>
                    <a:pt x="452" y="16132"/>
                    <a:pt x="495" y="16132"/>
                  </a:cubicBezTo>
                  <a:cubicBezTo>
                    <a:pt x="511" y="16132"/>
                    <a:pt x="529" y="16135"/>
                    <a:pt x="548" y="16144"/>
                  </a:cubicBezTo>
                  <a:cubicBezTo>
                    <a:pt x="563" y="16147"/>
                    <a:pt x="574" y="16149"/>
                    <a:pt x="581" y="16149"/>
                  </a:cubicBezTo>
                  <a:cubicBezTo>
                    <a:pt x="598" y="16149"/>
                    <a:pt x="590" y="16137"/>
                    <a:pt x="560" y="16094"/>
                  </a:cubicBezTo>
                  <a:cubicBezTo>
                    <a:pt x="531" y="16050"/>
                    <a:pt x="558" y="16017"/>
                    <a:pt x="603" y="16017"/>
                  </a:cubicBezTo>
                  <a:cubicBezTo>
                    <a:pt x="620" y="16017"/>
                    <a:pt x="638" y="16021"/>
                    <a:pt x="658" y="16031"/>
                  </a:cubicBezTo>
                  <a:lnTo>
                    <a:pt x="720" y="15991"/>
                  </a:lnTo>
                  <a:cubicBezTo>
                    <a:pt x="752" y="15969"/>
                    <a:pt x="733" y="15937"/>
                    <a:pt x="714" y="15909"/>
                  </a:cubicBezTo>
                  <a:cubicBezTo>
                    <a:pt x="685" y="15864"/>
                    <a:pt x="678" y="15851"/>
                    <a:pt x="695" y="15851"/>
                  </a:cubicBezTo>
                  <a:cubicBezTo>
                    <a:pt x="702" y="15851"/>
                    <a:pt x="713" y="15853"/>
                    <a:pt x="727" y="15856"/>
                  </a:cubicBezTo>
                  <a:cubicBezTo>
                    <a:pt x="755" y="15859"/>
                    <a:pt x="780" y="15875"/>
                    <a:pt x="799" y="15897"/>
                  </a:cubicBezTo>
                  <a:cubicBezTo>
                    <a:pt x="805" y="15907"/>
                    <a:pt x="814" y="15911"/>
                    <a:pt x="823" y="15911"/>
                  </a:cubicBezTo>
                  <a:cubicBezTo>
                    <a:pt x="840" y="15911"/>
                    <a:pt x="860" y="15898"/>
                    <a:pt x="880" y="15884"/>
                  </a:cubicBezTo>
                  <a:cubicBezTo>
                    <a:pt x="911" y="15862"/>
                    <a:pt x="980" y="15825"/>
                    <a:pt x="962" y="15793"/>
                  </a:cubicBezTo>
                  <a:lnTo>
                    <a:pt x="962" y="15793"/>
                  </a:lnTo>
                  <a:cubicBezTo>
                    <a:pt x="967" y="15802"/>
                    <a:pt x="973" y="15813"/>
                    <a:pt x="980" y="15825"/>
                  </a:cubicBezTo>
                  <a:cubicBezTo>
                    <a:pt x="989" y="15820"/>
                    <a:pt x="996" y="15818"/>
                    <a:pt x="1002" y="15818"/>
                  </a:cubicBezTo>
                  <a:cubicBezTo>
                    <a:pt x="1010" y="15818"/>
                    <a:pt x="1016" y="15821"/>
                    <a:pt x="1018" y="15821"/>
                  </a:cubicBezTo>
                  <a:cubicBezTo>
                    <a:pt x="1021" y="15821"/>
                    <a:pt x="1019" y="15818"/>
                    <a:pt x="1012" y="15806"/>
                  </a:cubicBezTo>
                  <a:cubicBezTo>
                    <a:pt x="1049" y="15790"/>
                    <a:pt x="1090" y="15784"/>
                    <a:pt x="1131" y="15784"/>
                  </a:cubicBezTo>
                  <a:cubicBezTo>
                    <a:pt x="1215" y="15778"/>
                    <a:pt x="1284" y="15659"/>
                    <a:pt x="1150" y="15652"/>
                  </a:cubicBezTo>
                  <a:lnTo>
                    <a:pt x="1181" y="15633"/>
                  </a:lnTo>
                  <a:cubicBezTo>
                    <a:pt x="1203" y="15624"/>
                    <a:pt x="1209" y="15602"/>
                    <a:pt x="1200" y="15583"/>
                  </a:cubicBezTo>
                  <a:cubicBezTo>
                    <a:pt x="1184" y="15552"/>
                    <a:pt x="1219" y="15533"/>
                    <a:pt x="1253" y="15514"/>
                  </a:cubicBezTo>
                  <a:cubicBezTo>
                    <a:pt x="1253" y="15514"/>
                    <a:pt x="1269" y="15546"/>
                    <a:pt x="1284" y="15577"/>
                  </a:cubicBezTo>
                  <a:cubicBezTo>
                    <a:pt x="1292" y="15634"/>
                    <a:pt x="1315" y="15661"/>
                    <a:pt x="1336" y="15661"/>
                  </a:cubicBezTo>
                  <a:cubicBezTo>
                    <a:pt x="1357" y="15661"/>
                    <a:pt x="1375" y="15631"/>
                    <a:pt x="1369" y="15574"/>
                  </a:cubicBezTo>
                  <a:lnTo>
                    <a:pt x="1369" y="15574"/>
                  </a:lnTo>
                  <a:lnTo>
                    <a:pt x="1385" y="15605"/>
                  </a:lnTo>
                  <a:cubicBezTo>
                    <a:pt x="1390" y="15616"/>
                    <a:pt x="1398" y="15622"/>
                    <a:pt x="1408" y="15622"/>
                  </a:cubicBezTo>
                  <a:cubicBezTo>
                    <a:pt x="1427" y="15622"/>
                    <a:pt x="1454" y="15601"/>
                    <a:pt x="1491" y="15558"/>
                  </a:cubicBezTo>
                  <a:cubicBezTo>
                    <a:pt x="1526" y="15543"/>
                    <a:pt x="1529" y="15464"/>
                    <a:pt x="1516" y="15430"/>
                  </a:cubicBezTo>
                  <a:cubicBezTo>
                    <a:pt x="1501" y="15398"/>
                    <a:pt x="1538" y="15383"/>
                    <a:pt x="1538" y="15383"/>
                  </a:cubicBezTo>
                  <a:cubicBezTo>
                    <a:pt x="1552" y="15376"/>
                    <a:pt x="1561" y="15372"/>
                    <a:pt x="1567" y="15372"/>
                  </a:cubicBezTo>
                  <a:cubicBezTo>
                    <a:pt x="1575" y="15372"/>
                    <a:pt x="1579" y="15380"/>
                    <a:pt x="1588" y="15398"/>
                  </a:cubicBezTo>
                  <a:cubicBezTo>
                    <a:pt x="1599" y="15423"/>
                    <a:pt x="1615" y="15434"/>
                    <a:pt x="1632" y="15434"/>
                  </a:cubicBezTo>
                  <a:cubicBezTo>
                    <a:pt x="1660" y="15434"/>
                    <a:pt x="1689" y="15403"/>
                    <a:pt x="1695" y="15351"/>
                  </a:cubicBezTo>
                  <a:lnTo>
                    <a:pt x="1707" y="15383"/>
                  </a:lnTo>
                  <a:cubicBezTo>
                    <a:pt x="1714" y="15398"/>
                    <a:pt x="1725" y="15408"/>
                    <a:pt x="1748" y="15408"/>
                  </a:cubicBezTo>
                  <a:cubicBezTo>
                    <a:pt x="1781" y="15408"/>
                    <a:pt x="1837" y="15388"/>
                    <a:pt x="1936" y="15333"/>
                  </a:cubicBezTo>
                  <a:cubicBezTo>
                    <a:pt x="2042" y="15294"/>
                    <a:pt x="2129" y="15263"/>
                    <a:pt x="2173" y="15263"/>
                  </a:cubicBezTo>
                  <a:cubicBezTo>
                    <a:pt x="2189" y="15263"/>
                    <a:pt x="2199" y="15267"/>
                    <a:pt x="2203" y="15276"/>
                  </a:cubicBezTo>
                  <a:cubicBezTo>
                    <a:pt x="2204" y="15280"/>
                    <a:pt x="2206" y="15281"/>
                    <a:pt x="2210" y="15281"/>
                  </a:cubicBezTo>
                  <a:cubicBezTo>
                    <a:pt x="2239" y="15281"/>
                    <a:pt x="2341" y="15182"/>
                    <a:pt x="2391" y="15104"/>
                  </a:cubicBezTo>
                  <a:cubicBezTo>
                    <a:pt x="2395" y="15120"/>
                    <a:pt x="2405" y="15126"/>
                    <a:pt x="2422" y="15126"/>
                  </a:cubicBezTo>
                  <a:cubicBezTo>
                    <a:pt x="2442" y="15126"/>
                    <a:pt x="2471" y="15117"/>
                    <a:pt x="2510" y="15107"/>
                  </a:cubicBezTo>
                  <a:cubicBezTo>
                    <a:pt x="2566" y="15090"/>
                    <a:pt x="2594" y="15081"/>
                    <a:pt x="2610" y="15081"/>
                  </a:cubicBezTo>
                  <a:cubicBezTo>
                    <a:pt x="2625" y="15081"/>
                    <a:pt x="2627" y="15090"/>
                    <a:pt x="2632" y="15107"/>
                  </a:cubicBezTo>
                  <a:cubicBezTo>
                    <a:pt x="2623" y="15147"/>
                    <a:pt x="2618" y="15167"/>
                    <a:pt x="2622" y="15167"/>
                  </a:cubicBezTo>
                  <a:cubicBezTo>
                    <a:pt x="2626" y="15167"/>
                    <a:pt x="2640" y="15144"/>
                    <a:pt x="2669" y="15098"/>
                  </a:cubicBezTo>
                  <a:cubicBezTo>
                    <a:pt x="2681" y="15059"/>
                    <a:pt x="2714" y="15040"/>
                    <a:pt x="2748" y="15040"/>
                  </a:cubicBezTo>
                  <a:cubicBezTo>
                    <a:pt x="2780" y="15040"/>
                    <a:pt x="2812" y="15058"/>
                    <a:pt x="2826" y="15094"/>
                  </a:cubicBezTo>
                  <a:cubicBezTo>
                    <a:pt x="2831" y="15112"/>
                    <a:pt x="2843" y="15118"/>
                    <a:pt x="2862" y="15118"/>
                  </a:cubicBezTo>
                  <a:cubicBezTo>
                    <a:pt x="2882" y="15118"/>
                    <a:pt x="2909" y="15112"/>
                    <a:pt x="2945" y="15104"/>
                  </a:cubicBezTo>
                  <a:cubicBezTo>
                    <a:pt x="2977" y="15060"/>
                    <a:pt x="3052" y="15044"/>
                    <a:pt x="3124" y="15029"/>
                  </a:cubicBezTo>
                  <a:cubicBezTo>
                    <a:pt x="3237" y="15004"/>
                    <a:pt x="3237" y="15004"/>
                    <a:pt x="3224" y="14931"/>
                  </a:cubicBezTo>
                  <a:cubicBezTo>
                    <a:pt x="3208" y="14863"/>
                    <a:pt x="3249" y="14853"/>
                    <a:pt x="3324" y="14841"/>
                  </a:cubicBezTo>
                  <a:cubicBezTo>
                    <a:pt x="3339" y="14838"/>
                    <a:pt x="3353" y="14836"/>
                    <a:pt x="3366" y="14836"/>
                  </a:cubicBezTo>
                  <a:cubicBezTo>
                    <a:pt x="3388" y="14836"/>
                    <a:pt x="3405" y="14842"/>
                    <a:pt x="3409" y="14866"/>
                  </a:cubicBezTo>
                  <a:cubicBezTo>
                    <a:pt x="3431" y="14881"/>
                    <a:pt x="3459" y="14888"/>
                    <a:pt x="3491" y="14888"/>
                  </a:cubicBezTo>
                  <a:cubicBezTo>
                    <a:pt x="3505" y="14885"/>
                    <a:pt x="3520" y="14883"/>
                    <a:pt x="3533" y="14883"/>
                  </a:cubicBezTo>
                  <a:cubicBezTo>
                    <a:pt x="3553" y="14883"/>
                    <a:pt x="3568" y="14889"/>
                    <a:pt x="3572" y="14910"/>
                  </a:cubicBezTo>
                  <a:cubicBezTo>
                    <a:pt x="3596" y="14925"/>
                    <a:pt x="3626" y="14931"/>
                    <a:pt x="3655" y="14931"/>
                  </a:cubicBezTo>
                  <a:cubicBezTo>
                    <a:pt x="3667" y="14931"/>
                    <a:pt x="3679" y="14930"/>
                    <a:pt x="3691" y="14928"/>
                  </a:cubicBezTo>
                  <a:cubicBezTo>
                    <a:pt x="3726" y="14921"/>
                    <a:pt x="3762" y="14916"/>
                    <a:pt x="3790" y="14916"/>
                  </a:cubicBezTo>
                  <a:cubicBezTo>
                    <a:pt x="3822" y="14916"/>
                    <a:pt x="3844" y="14923"/>
                    <a:pt x="3848" y="14941"/>
                  </a:cubicBezTo>
                  <a:cubicBezTo>
                    <a:pt x="3885" y="14938"/>
                    <a:pt x="3885" y="14938"/>
                    <a:pt x="3879" y="14903"/>
                  </a:cubicBezTo>
                  <a:cubicBezTo>
                    <a:pt x="3877" y="14872"/>
                    <a:pt x="3900" y="14839"/>
                    <a:pt x="3996" y="14839"/>
                  </a:cubicBezTo>
                  <a:cubicBezTo>
                    <a:pt x="4016" y="14839"/>
                    <a:pt x="4040" y="14840"/>
                    <a:pt x="4067" y="14844"/>
                  </a:cubicBezTo>
                  <a:cubicBezTo>
                    <a:pt x="4142" y="14834"/>
                    <a:pt x="4255" y="14822"/>
                    <a:pt x="4252" y="14787"/>
                  </a:cubicBezTo>
                  <a:cubicBezTo>
                    <a:pt x="4261" y="14787"/>
                    <a:pt x="4269" y="14786"/>
                    <a:pt x="4274" y="14786"/>
                  </a:cubicBezTo>
                  <a:cubicBezTo>
                    <a:pt x="4293" y="14786"/>
                    <a:pt x="4294" y="14792"/>
                    <a:pt x="4296" y="14819"/>
                  </a:cubicBezTo>
                  <a:cubicBezTo>
                    <a:pt x="4299" y="14853"/>
                    <a:pt x="4317" y="14869"/>
                    <a:pt x="4343" y="14869"/>
                  </a:cubicBezTo>
                  <a:cubicBezTo>
                    <a:pt x="4372" y="14869"/>
                    <a:pt x="4410" y="14849"/>
                    <a:pt x="4446" y="14809"/>
                  </a:cubicBezTo>
                  <a:cubicBezTo>
                    <a:pt x="4446" y="14790"/>
                    <a:pt x="4457" y="14780"/>
                    <a:pt x="4472" y="14780"/>
                  </a:cubicBezTo>
                  <a:cubicBezTo>
                    <a:pt x="4487" y="14780"/>
                    <a:pt x="4505" y="14788"/>
                    <a:pt x="4525" y="14803"/>
                  </a:cubicBezTo>
                  <a:cubicBezTo>
                    <a:pt x="4553" y="14800"/>
                    <a:pt x="4581" y="14784"/>
                    <a:pt x="4600" y="14762"/>
                  </a:cubicBezTo>
                  <a:cubicBezTo>
                    <a:pt x="4618" y="14742"/>
                    <a:pt x="4627" y="14733"/>
                    <a:pt x="4643" y="14733"/>
                  </a:cubicBezTo>
                  <a:cubicBezTo>
                    <a:pt x="4657" y="14733"/>
                    <a:pt x="4676" y="14740"/>
                    <a:pt x="4713" y="14753"/>
                  </a:cubicBezTo>
                  <a:cubicBezTo>
                    <a:pt x="4715" y="14780"/>
                    <a:pt x="4735" y="14786"/>
                    <a:pt x="4761" y="14786"/>
                  </a:cubicBezTo>
                  <a:cubicBezTo>
                    <a:pt x="4770" y="14786"/>
                    <a:pt x="4781" y="14785"/>
                    <a:pt x="4791" y="14784"/>
                  </a:cubicBezTo>
                  <a:cubicBezTo>
                    <a:pt x="4836" y="14762"/>
                    <a:pt x="5004" y="14748"/>
                    <a:pt x="5141" y="14748"/>
                  </a:cubicBezTo>
                  <a:cubicBezTo>
                    <a:pt x="5234" y="14748"/>
                    <a:pt x="5314" y="14755"/>
                    <a:pt x="5330" y="14769"/>
                  </a:cubicBezTo>
                  <a:cubicBezTo>
                    <a:pt x="5368" y="14734"/>
                    <a:pt x="5368" y="14734"/>
                    <a:pt x="5405" y="14734"/>
                  </a:cubicBezTo>
                  <a:cubicBezTo>
                    <a:pt x="5419" y="14761"/>
                    <a:pt x="5434" y="14773"/>
                    <a:pt x="5446" y="14773"/>
                  </a:cubicBezTo>
                  <a:cubicBezTo>
                    <a:pt x="5466" y="14773"/>
                    <a:pt x="5480" y="14741"/>
                    <a:pt x="5480" y="14696"/>
                  </a:cubicBezTo>
                  <a:lnTo>
                    <a:pt x="5405" y="14696"/>
                  </a:lnTo>
                  <a:cubicBezTo>
                    <a:pt x="5405" y="14665"/>
                    <a:pt x="5428" y="14647"/>
                    <a:pt x="5453" y="14647"/>
                  </a:cubicBezTo>
                  <a:cubicBezTo>
                    <a:pt x="5485" y="14647"/>
                    <a:pt x="5521" y="14675"/>
                    <a:pt x="5521" y="14734"/>
                  </a:cubicBezTo>
                  <a:cubicBezTo>
                    <a:pt x="5540" y="14770"/>
                    <a:pt x="5549" y="14788"/>
                    <a:pt x="5559" y="14788"/>
                  </a:cubicBezTo>
                  <a:cubicBezTo>
                    <a:pt x="5568" y="14788"/>
                    <a:pt x="5578" y="14770"/>
                    <a:pt x="5596" y="14734"/>
                  </a:cubicBezTo>
                  <a:cubicBezTo>
                    <a:pt x="5617" y="14698"/>
                    <a:pt x="5636" y="14680"/>
                    <a:pt x="5656" y="14680"/>
                  </a:cubicBezTo>
                  <a:cubicBezTo>
                    <a:pt x="5675" y="14680"/>
                    <a:pt x="5694" y="14698"/>
                    <a:pt x="5712" y="14734"/>
                  </a:cubicBezTo>
                  <a:cubicBezTo>
                    <a:pt x="5712" y="14770"/>
                    <a:pt x="5712" y="14788"/>
                    <a:pt x="5717" y="14788"/>
                  </a:cubicBezTo>
                  <a:cubicBezTo>
                    <a:pt x="5722" y="14788"/>
                    <a:pt x="5731" y="14770"/>
                    <a:pt x="5750" y="14734"/>
                  </a:cubicBezTo>
                  <a:cubicBezTo>
                    <a:pt x="5793" y="14654"/>
                    <a:pt x="5849" y="14609"/>
                    <a:pt x="5890" y="14609"/>
                  </a:cubicBezTo>
                  <a:cubicBezTo>
                    <a:pt x="5923" y="14609"/>
                    <a:pt x="5946" y="14638"/>
                    <a:pt x="5944" y="14703"/>
                  </a:cubicBezTo>
                  <a:cubicBezTo>
                    <a:pt x="5941" y="14775"/>
                    <a:pt x="5979" y="14809"/>
                    <a:pt x="6016" y="14812"/>
                  </a:cubicBezTo>
                  <a:cubicBezTo>
                    <a:pt x="6054" y="14812"/>
                    <a:pt x="6057" y="14778"/>
                    <a:pt x="6057" y="14740"/>
                  </a:cubicBezTo>
                  <a:cubicBezTo>
                    <a:pt x="6040" y="14705"/>
                    <a:pt x="6041" y="14687"/>
                    <a:pt x="6055" y="14687"/>
                  </a:cubicBezTo>
                  <a:cubicBezTo>
                    <a:pt x="6069" y="14687"/>
                    <a:pt x="6097" y="14705"/>
                    <a:pt x="6135" y="14743"/>
                  </a:cubicBezTo>
                  <a:cubicBezTo>
                    <a:pt x="6198" y="14807"/>
                    <a:pt x="6249" y="14835"/>
                    <a:pt x="6303" y="14835"/>
                  </a:cubicBezTo>
                  <a:cubicBezTo>
                    <a:pt x="6345" y="14835"/>
                    <a:pt x="6388" y="14819"/>
                    <a:pt x="6439" y="14790"/>
                  </a:cubicBezTo>
                  <a:cubicBezTo>
                    <a:pt x="6513" y="14761"/>
                    <a:pt x="6578" y="14747"/>
                    <a:pt x="6613" y="14747"/>
                  </a:cubicBezTo>
                  <a:cubicBezTo>
                    <a:pt x="6653" y="14747"/>
                    <a:pt x="6656" y="14765"/>
                    <a:pt x="6593" y="14800"/>
                  </a:cubicBezTo>
                  <a:cubicBezTo>
                    <a:pt x="6545" y="14839"/>
                    <a:pt x="6525" y="14855"/>
                    <a:pt x="6533" y="14855"/>
                  </a:cubicBezTo>
                  <a:cubicBezTo>
                    <a:pt x="6539" y="14855"/>
                    <a:pt x="6558" y="14847"/>
                    <a:pt x="6590" y="14834"/>
                  </a:cubicBezTo>
                  <a:cubicBezTo>
                    <a:pt x="6665" y="14841"/>
                    <a:pt x="6743" y="14844"/>
                    <a:pt x="6781" y="14847"/>
                  </a:cubicBezTo>
                  <a:cubicBezTo>
                    <a:pt x="6822" y="14847"/>
                    <a:pt x="6856" y="14819"/>
                    <a:pt x="6863" y="14781"/>
                  </a:cubicBezTo>
                  <a:cubicBezTo>
                    <a:pt x="6885" y="14828"/>
                    <a:pt x="6924" y="14863"/>
                    <a:pt x="6971" y="14863"/>
                  </a:cubicBezTo>
                  <a:cubicBezTo>
                    <a:pt x="6996" y="14863"/>
                    <a:pt x="7023" y="14854"/>
                    <a:pt x="7051" y="14831"/>
                  </a:cubicBezTo>
                  <a:lnTo>
                    <a:pt x="7126" y="14837"/>
                  </a:lnTo>
                  <a:cubicBezTo>
                    <a:pt x="7135" y="14838"/>
                    <a:pt x="7142" y="14839"/>
                    <a:pt x="7149" y="14839"/>
                  </a:cubicBezTo>
                  <a:cubicBezTo>
                    <a:pt x="7169" y="14839"/>
                    <a:pt x="7176" y="14833"/>
                    <a:pt x="7207" y="14806"/>
                  </a:cubicBezTo>
                  <a:cubicBezTo>
                    <a:pt x="7218" y="14798"/>
                    <a:pt x="7228" y="14794"/>
                    <a:pt x="7238" y="14794"/>
                  </a:cubicBezTo>
                  <a:cubicBezTo>
                    <a:pt x="7266" y="14794"/>
                    <a:pt x="7291" y="14822"/>
                    <a:pt x="7317" y="14850"/>
                  </a:cubicBezTo>
                  <a:cubicBezTo>
                    <a:pt x="7342" y="14880"/>
                    <a:pt x="7369" y="14907"/>
                    <a:pt x="7382" y="14907"/>
                  </a:cubicBezTo>
                  <a:cubicBezTo>
                    <a:pt x="7388" y="14907"/>
                    <a:pt x="7391" y="14903"/>
                    <a:pt x="7392" y="14894"/>
                  </a:cubicBezTo>
                  <a:cubicBezTo>
                    <a:pt x="7395" y="14856"/>
                    <a:pt x="7474" y="14828"/>
                    <a:pt x="7514" y="14797"/>
                  </a:cubicBezTo>
                  <a:cubicBezTo>
                    <a:pt x="7525" y="14789"/>
                    <a:pt x="7536" y="14785"/>
                    <a:pt x="7545" y="14785"/>
                  </a:cubicBezTo>
                  <a:cubicBezTo>
                    <a:pt x="7571" y="14785"/>
                    <a:pt x="7582" y="14814"/>
                    <a:pt x="7549" y="14837"/>
                  </a:cubicBezTo>
                  <a:cubicBezTo>
                    <a:pt x="7546" y="14872"/>
                    <a:pt x="7546" y="14872"/>
                    <a:pt x="7621" y="14916"/>
                  </a:cubicBezTo>
                  <a:cubicBezTo>
                    <a:pt x="7634" y="14917"/>
                    <a:pt x="7652" y="14918"/>
                    <a:pt x="7669" y="14918"/>
                  </a:cubicBezTo>
                  <a:cubicBezTo>
                    <a:pt x="7702" y="14918"/>
                    <a:pt x="7735" y="14913"/>
                    <a:pt x="7737" y="14891"/>
                  </a:cubicBezTo>
                  <a:cubicBezTo>
                    <a:pt x="7738" y="14879"/>
                    <a:pt x="7766" y="14874"/>
                    <a:pt x="7804" y="14874"/>
                  </a:cubicBezTo>
                  <a:cubicBezTo>
                    <a:pt x="7875" y="14874"/>
                    <a:pt x="7981" y="14892"/>
                    <a:pt x="8003" y="14919"/>
                  </a:cubicBezTo>
                  <a:lnTo>
                    <a:pt x="8078" y="14925"/>
                  </a:lnTo>
                  <a:cubicBezTo>
                    <a:pt x="8080" y="14925"/>
                    <a:pt x="8082" y="14925"/>
                    <a:pt x="8084" y="14925"/>
                  </a:cubicBezTo>
                  <a:cubicBezTo>
                    <a:pt x="8119" y="14925"/>
                    <a:pt x="8154" y="14902"/>
                    <a:pt x="8187" y="14902"/>
                  </a:cubicBezTo>
                  <a:cubicBezTo>
                    <a:pt x="8191" y="14902"/>
                    <a:pt x="8194" y="14903"/>
                    <a:pt x="8198" y="14903"/>
                  </a:cubicBezTo>
                  <a:cubicBezTo>
                    <a:pt x="8226" y="14903"/>
                    <a:pt x="8254" y="14894"/>
                    <a:pt x="8279" y="14875"/>
                  </a:cubicBezTo>
                  <a:cubicBezTo>
                    <a:pt x="8317" y="14878"/>
                    <a:pt x="8354" y="14884"/>
                    <a:pt x="8351" y="14919"/>
                  </a:cubicBezTo>
                  <a:cubicBezTo>
                    <a:pt x="8373" y="14887"/>
                    <a:pt x="8383" y="14870"/>
                    <a:pt x="8393" y="14870"/>
                  </a:cubicBezTo>
                  <a:cubicBezTo>
                    <a:pt x="8402" y="14870"/>
                    <a:pt x="8410" y="14888"/>
                    <a:pt x="8426" y="14928"/>
                  </a:cubicBezTo>
                  <a:cubicBezTo>
                    <a:pt x="8423" y="14963"/>
                    <a:pt x="8422" y="14980"/>
                    <a:pt x="8426" y="14980"/>
                  </a:cubicBezTo>
                  <a:cubicBezTo>
                    <a:pt x="8431" y="14980"/>
                    <a:pt x="8442" y="14964"/>
                    <a:pt x="8464" y="14931"/>
                  </a:cubicBezTo>
                  <a:cubicBezTo>
                    <a:pt x="8485" y="14917"/>
                    <a:pt x="8496" y="14909"/>
                    <a:pt x="8505" y="14909"/>
                  </a:cubicBezTo>
                  <a:cubicBezTo>
                    <a:pt x="8515" y="14909"/>
                    <a:pt x="8523" y="14918"/>
                    <a:pt x="8539" y="14938"/>
                  </a:cubicBezTo>
                  <a:cubicBezTo>
                    <a:pt x="8537" y="14958"/>
                    <a:pt x="8547" y="14968"/>
                    <a:pt x="8558" y="14968"/>
                  </a:cubicBezTo>
                  <a:cubicBezTo>
                    <a:pt x="8567" y="14968"/>
                    <a:pt x="8577" y="14960"/>
                    <a:pt x="8580" y="14944"/>
                  </a:cubicBezTo>
                  <a:cubicBezTo>
                    <a:pt x="8605" y="14905"/>
                    <a:pt x="8654" y="14881"/>
                    <a:pt x="8691" y="14881"/>
                  </a:cubicBezTo>
                  <a:cubicBezTo>
                    <a:pt x="8718" y="14881"/>
                    <a:pt x="8737" y="14894"/>
                    <a:pt x="8733" y="14925"/>
                  </a:cubicBezTo>
                  <a:cubicBezTo>
                    <a:pt x="8765" y="14925"/>
                    <a:pt x="8793" y="14916"/>
                    <a:pt x="8815" y="14897"/>
                  </a:cubicBezTo>
                  <a:cubicBezTo>
                    <a:pt x="8838" y="14864"/>
                    <a:pt x="8850" y="14848"/>
                    <a:pt x="8855" y="14848"/>
                  </a:cubicBezTo>
                  <a:cubicBezTo>
                    <a:pt x="8860" y="14848"/>
                    <a:pt x="8857" y="14865"/>
                    <a:pt x="8852" y="14900"/>
                  </a:cubicBezTo>
                  <a:cubicBezTo>
                    <a:pt x="8869" y="14940"/>
                    <a:pt x="8888" y="14961"/>
                    <a:pt x="8908" y="14961"/>
                  </a:cubicBezTo>
                  <a:cubicBezTo>
                    <a:pt x="8927" y="14961"/>
                    <a:pt x="8946" y="14945"/>
                    <a:pt x="8968" y="14913"/>
                  </a:cubicBezTo>
                  <a:cubicBezTo>
                    <a:pt x="8977" y="14905"/>
                    <a:pt x="8988" y="14902"/>
                    <a:pt x="8999" y="14902"/>
                  </a:cubicBezTo>
                  <a:cubicBezTo>
                    <a:pt x="9016" y="14902"/>
                    <a:pt x="9032" y="14909"/>
                    <a:pt x="9044" y="14922"/>
                  </a:cubicBezTo>
                  <a:cubicBezTo>
                    <a:pt x="9091" y="14951"/>
                    <a:pt x="9204" y="14986"/>
                    <a:pt x="9267" y="14986"/>
                  </a:cubicBezTo>
                  <a:cubicBezTo>
                    <a:pt x="9301" y="14986"/>
                    <a:pt x="9321" y="14976"/>
                    <a:pt x="9310" y="14950"/>
                  </a:cubicBezTo>
                  <a:lnTo>
                    <a:pt x="9310" y="14950"/>
                  </a:lnTo>
                  <a:lnTo>
                    <a:pt x="9385" y="14957"/>
                  </a:lnTo>
                  <a:cubicBezTo>
                    <a:pt x="9426" y="14981"/>
                    <a:pt x="9455" y="14993"/>
                    <a:pt x="9481" y="14993"/>
                  </a:cubicBezTo>
                  <a:cubicBezTo>
                    <a:pt x="9502" y="14993"/>
                    <a:pt x="9520" y="14986"/>
                    <a:pt x="9539" y="14972"/>
                  </a:cubicBezTo>
                  <a:lnTo>
                    <a:pt x="9580" y="14941"/>
                  </a:lnTo>
                  <a:cubicBezTo>
                    <a:pt x="9580" y="14978"/>
                    <a:pt x="9608" y="15013"/>
                    <a:pt x="9648" y="15019"/>
                  </a:cubicBezTo>
                  <a:cubicBezTo>
                    <a:pt x="9657" y="15020"/>
                    <a:pt x="9664" y="15020"/>
                    <a:pt x="9669" y="15020"/>
                  </a:cubicBezTo>
                  <a:cubicBezTo>
                    <a:pt x="9686" y="15020"/>
                    <a:pt x="9687" y="15014"/>
                    <a:pt x="9689" y="14988"/>
                  </a:cubicBezTo>
                  <a:cubicBezTo>
                    <a:pt x="9664" y="14958"/>
                    <a:pt x="9677" y="14952"/>
                    <a:pt x="9701" y="14952"/>
                  </a:cubicBezTo>
                  <a:cubicBezTo>
                    <a:pt x="9710" y="14952"/>
                    <a:pt x="9720" y="14953"/>
                    <a:pt x="9730" y="14953"/>
                  </a:cubicBezTo>
                  <a:cubicBezTo>
                    <a:pt x="9771" y="14960"/>
                    <a:pt x="9799" y="14994"/>
                    <a:pt x="9799" y="15035"/>
                  </a:cubicBezTo>
                  <a:lnTo>
                    <a:pt x="9840" y="15038"/>
                  </a:lnTo>
                  <a:cubicBezTo>
                    <a:pt x="9843" y="14997"/>
                    <a:pt x="9857" y="14981"/>
                    <a:pt x="9867" y="14981"/>
                  </a:cubicBezTo>
                  <a:cubicBezTo>
                    <a:pt x="9875" y="14981"/>
                    <a:pt x="9882" y="14990"/>
                    <a:pt x="9880" y="15007"/>
                  </a:cubicBezTo>
                  <a:cubicBezTo>
                    <a:pt x="9907" y="15033"/>
                    <a:pt x="9943" y="15051"/>
                    <a:pt x="9981" y="15051"/>
                  </a:cubicBezTo>
                  <a:cubicBezTo>
                    <a:pt x="9984" y="15051"/>
                    <a:pt x="9987" y="15051"/>
                    <a:pt x="9990" y="15051"/>
                  </a:cubicBezTo>
                  <a:lnTo>
                    <a:pt x="9990" y="15051"/>
                  </a:lnTo>
                  <a:lnTo>
                    <a:pt x="9987" y="15088"/>
                  </a:lnTo>
                  <a:cubicBezTo>
                    <a:pt x="9997" y="15100"/>
                    <a:pt x="10005" y="15104"/>
                    <a:pt x="10011" y="15104"/>
                  </a:cubicBezTo>
                  <a:cubicBezTo>
                    <a:pt x="10023" y="15104"/>
                    <a:pt x="10025" y="15080"/>
                    <a:pt x="10028" y="15054"/>
                  </a:cubicBezTo>
                  <a:lnTo>
                    <a:pt x="10106" y="15060"/>
                  </a:lnTo>
                  <a:cubicBezTo>
                    <a:pt x="10116" y="15061"/>
                    <a:pt x="10127" y="15062"/>
                    <a:pt x="10136" y="15062"/>
                  </a:cubicBezTo>
                  <a:cubicBezTo>
                    <a:pt x="10159" y="15062"/>
                    <a:pt x="10172" y="15056"/>
                    <a:pt x="10147" y="15029"/>
                  </a:cubicBezTo>
                  <a:cubicBezTo>
                    <a:pt x="10150" y="14995"/>
                    <a:pt x="10153" y="14959"/>
                    <a:pt x="10186" y="14959"/>
                  </a:cubicBezTo>
                  <a:cubicBezTo>
                    <a:pt x="10188" y="14959"/>
                    <a:pt x="10189" y="14960"/>
                    <a:pt x="10191" y="14960"/>
                  </a:cubicBezTo>
                  <a:cubicBezTo>
                    <a:pt x="10192" y="14949"/>
                    <a:pt x="10196" y="14945"/>
                    <a:pt x="10200" y="14945"/>
                  </a:cubicBezTo>
                  <a:cubicBezTo>
                    <a:pt x="10208" y="14945"/>
                    <a:pt x="10215" y="14960"/>
                    <a:pt x="10195" y="14960"/>
                  </a:cubicBezTo>
                  <a:cubicBezTo>
                    <a:pt x="10194" y="14960"/>
                    <a:pt x="10192" y="14960"/>
                    <a:pt x="10191" y="14960"/>
                  </a:cubicBezTo>
                  <a:lnTo>
                    <a:pt x="10191" y="14960"/>
                  </a:lnTo>
                  <a:cubicBezTo>
                    <a:pt x="10187" y="14997"/>
                    <a:pt x="10184" y="15032"/>
                    <a:pt x="10222" y="15035"/>
                  </a:cubicBezTo>
                  <a:cubicBezTo>
                    <a:pt x="10244" y="15035"/>
                    <a:pt x="10260" y="15054"/>
                    <a:pt x="10256" y="15072"/>
                  </a:cubicBezTo>
                  <a:cubicBezTo>
                    <a:pt x="10235" y="15106"/>
                    <a:pt x="10261" y="15118"/>
                    <a:pt x="10298" y="15118"/>
                  </a:cubicBezTo>
                  <a:cubicBezTo>
                    <a:pt x="10337" y="15118"/>
                    <a:pt x="10389" y="15104"/>
                    <a:pt x="10410" y="15088"/>
                  </a:cubicBezTo>
                  <a:cubicBezTo>
                    <a:pt x="10450" y="15056"/>
                    <a:pt x="10479" y="15040"/>
                    <a:pt x="10498" y="15040"/>
                  </a:cubicBezTo>
                  <a:cubicBezTo>
                    <a:pt x="10518" y="15040"/>
                    <a:pt x="10526" y="15058"/>
                    <a:pt x="10523" y="15094"/>
                  </a:cubicBezTo>
                  <a:cubicBezTo>
                    <a:pt x="10522" y="15115"/>
                    <a:pt x="10528" y="15125"/>
                    <a:pt x="10539" y="15125"/>
                  </a:cubicBezTo>
                  <a:cubicBezTo>
                    <a:pt x="10564" y="15125"/>
                    <a:pt x="10614" y="15070"/>
                    <a:pt x="10645" y="14994"/>
                  </a:cubicBezTo>
                  <a:lnTo>
                    <a:pt x="10692" y="14891"/>
                  </a:lnTo>
                  <a:lnTo>
                    <a:pt x="10683" y="14997"/>
                  </a:lnTo>
                  <a:cubicBezTo>
                    <a:pt x="10700" y="15086"/>
                    <a:pt x="10707" y="15121"/>
                    <a:pt x="10736" y="15121"/>
                  </a:cubicBezTo>
                  <a:cubicBezTo>
                    <a:pt x="10755" y="15121"/>
                    <a:pt x="10783" y="15105"/>
                    <a:pt x="10830" y="15079"/>
                  </a:cubicBezTo>
                  <a:cubicBezTo>
                    <a:pt x="10867" y="15064"/>
                    <a:pt x="10887" y="15056"/>
                    <a:pt x="10897" y="15056"/>
                  </a:cubicBezTo>
                  <a:cubicBezTo>
                    <a:pt x="10908" y="15056"/>
                    <a:pt x="10908" y="15065"/>
                    <a:pt x="10908" y="15085"/>
                  </a:cubicBezTo>
                  <a:cubicBezTo>
                    <a:pt x="10905" y="15119"/>
                    <a:pt x="10943" y="15123"/>
                    <a:pt x="11059" y="15129"/>
                  </a:cubicBezTo>
                  <a:cubicBezTo>
                    <a:pt x="11091" y="15130"/>
                    <a:pt x="11118" y="15131"/>
                    <a:pt x="11139" y="15131"/>
                  </a:cubicBezTo>
                  <a:cubicBezTo>
                    <a:pt x="11192" y="15131"/>
                    <a:pt x="11212" y="15125"/>
                    <a:pt x="11212" y="15101"/>
                  </a:cubicBezTo>
                  <a:lnTo>
                    <a:pt x="11287" y="15104"/>
                  </a:lnTo>
                  <a:cubicBezTo>
                    <a:pt x="11302" y="15132"/>
                    <a:pt x="11323" y="15145"/>
                    <a:pt x="11340" y="15145"/>
                  </a:cubicBezTo>
                  <a:cubicBezTo>
                    <a:pt x="11367" y="15145"/>
                    <a:pt x="11387" y="15115"/>
                    <a:pt x="11366" y="15069"/>
                  </a:cubicBezTo>
                  <a:lnTo>
                    <a:pt x="11366" y="15069"/>
                  </a:lnTo>
                  <a:lnTo>
                    <a:pt x="11441" y="15072"/>
                  </a:lnTo>
                  <a:lnTo>
                    <a:pt x="11441" y="15110"/>
                  </a:lnTo>
                  <a:cubicBezTo>
                    <a:pt x="11441" y="15145"/>
                    <a:pt x="11516" y="15148"/>
                    <a:pt x="11820" y="15154"/>
                  </a:cubicBezTo>
                  <a:cubicBezTo>
                    <a:pt x="11856" y="15154"/>
                    <a:pt x="11889" y="15154"/>
                    <a:pt x="11919" y="15154"/>
                  </a:cubicBezTo>
                  <a:cubicBezTo>
                    <a:pt x="12172" y="15154"/>
                    <a:pt x="12203" y="15140"/>
                    <a:pt x="12203" y="15079"/>
                  </a:cubicBezTo>
                  <a:cubicBezTo>
                    <a:pt x="12221" y="15043"/>
                    <a:pt x="12240" y="15025"/>
                    <a:pt x="12254" y="15025"/>
                  </a:cubicBezTo>
                  <a:cubicBezTo>
                    <a:pt x="12268" y="15025"/>
                    <a:pt x="12278" y="15043"/>
                    <a:pt x="12278" y="15079"/>
                  </a:cubicBezTo>
                  <a:cubicBezTo>
                    <a:pt x="12278" y="15103"/>
                    <a:pt x="12298" y="15129"/>
                    <a:pt x="12309" y="15129"/>
                  </a:cubicBezTo>
                  <a:cubicBezTo>
                    <a:pt x="12313" y="15129"/>
                    <a:pt x="12316" y="15124"/>
                    <a:pt x="12315" y="15113"/>
                  </a:cubicBezTo>
                  <a:cubicBezTo>
                    <a:pt x="12356" y="15113"/>
                    <a:pt x="12397" y="15126"/>
                    <a:pt x="12431" y="15148"/>
                  </a:cubicBezTo>
                  <a:cubicBezTo>
                    <a:pt x="12479" y="15175"/>
                    <a:pt x="12513" y="15185"/>
                    <a:pt x="12536" y="15185"/>
                  </a:cubicBezTo>
                  <a:cubicBezTo>
                    <a:pt x="12572" y="15185"/>
                    <a:pt x="12585" y="15162"/>
                    <a:pt x="12585" y="15141"/>
                  </a:cubicBezTo>
                  <a:cubicBezTo>
                    <a:pt x="12567" y="15112"/>
                    <a:pt x="12564" y="15101"/>
                    <a:pt x="12570" y="15101"/>
                  </a:cubicBezTo>
                  <a:cubicBezTo>
                    <a:pt x="12577" y="15101"/>
                    <a:pt x="12599" y="15120"/>
                    <a:pt x="12622" y="15138"/>
                  </a:cubicBezTo>
                  <a:cubicBezTo>
                    <a:pt x="12651" y="15162"/>
                    <a:pt x="12679" y="15186"/>
                    <a:pt x="12692" y="15186"/>
                  </a:cubicBezTo>
                  <a:cubicBezTo>
                    <a:pt x="12699" y="15186"/>
                    <a:pt x="12702" y="15181"/>
                    <a:pt x="12701" y="15170"/>
                  </a:cubicBezTo>
                  <a:cubicBezTo>
                    <a:pt x="12724" y="15146"/>
                    <a:pt x="12819" y="15119"/>
                    <a:pt x="12889" y="15119"/>
                  </a:cubicBezTo>
                  <a:cubicBezTo>
                    <a:pt x="12932" y="15119"/>
                    <a:pt x="12966" y="15130"/>
                    <a:pt x="12967" y="15157"/>
                  </a:cubicBezTo>
                  <a:lnTo>
                    <a:pt x="13046" y="15151"/>
                  </a:lnTo>
                  <a:cubicBezTo>
                    <a:pt x="13042" y="15113"/>
                    <a:pt x="13118" y="15107"/>
                    <a:pt x="13193" y="15098"/>
                  </a:cubicBezTo>
                  <a:cubicBezTo>
                    <a:pt x="13219" y="15095"/>
                    <a:pt x="13240" y="15094"/>
                    <a:pt x="13257" y="15094"/>
                  </a:cubicBezTo>
                  <a:cubicBezTo>
                    <a:pt x="13290" y="15094"/>
                    <a:pt x="13308" y="15100"/>
                    <a:pt x="13312" y="15123"/>
                  </a:cubicBezTo>
                  <a:cubicBezTo>
                    <a:pt x="13296" y="15141"/>
                    <a:pt x="13295" y="15150"/>
                    <a:pt x="13307" y="15150"/>
                  </a:cubicBezTo>
                  <a:cubicBezTo>
                    <a:pt x="13319" y="15150"/>
                    <a:pt x="13348" y="15138"/>
                    <a:pt x="13387" y="15116"/>
                  </a:cubicBezTo>
                  <a:cubicBezTo>
                    <a:pt x="13425" y="15110"/>
                    <a:pt x="13456" y="15035"/>
                    <a:pt x="13494" y="15032"/>
                  </a:cubicBezTo>
                  <a:cubicBezTo>
                    <a:pt x="13491" y="14994"/>
                    <a:pt x="13519" y="14960"/>
                    <a:pt x="13559" y="14950"/>
                  </a:cubicBezTo>
                  <a:lnTo>
                    <a:pt x="13563" y="14985"/>
                  </a:lnTo>
                  <a:cubicBezTo>
                    <a:pt x="13569" y="15022"/>
                    <a:pt x="13572" y="15057"/>
                    <a:pt x="13572" y="15057"/>
                  </a:cubicBezTo>
                  <a:cubicBezTo>
                    <a:pt x="13610" y="15051"/>
                    <a:pt x="13647" y="15044"/>
                    <a:pt x="13644" y="15010"/>
                  </a:cubicBezTo>
                  <a:lnTo>
                    <a:pt x="13644" y="15010"/>
                  </a:lnTo>
                  <a:cubicBezTo>
                    <a:pt x="13666" y="15027"/>
                    <a:pt x="13687" y="15033"/>
                    <a:pt x="13713" y="15033"/>
                  </a:cubicBezTo>
                  <a:cubicBezTo>
                    <a:pt x="13736" y="15033"/>
                    <a:pt x="13763" y="15028"/>
                    <a:pt x="13798" y="15022"/>
                  </a:cubicBezTo>
                  <a:cubicBezTo>
                    <a:pt x="13873" y="15010"/>
                    <a:pt x="13951" y="15000"/>
                    <a:pt x="13983" y="14960"/>
                  </a:cubicBezTo>
                  <a:cubicBezTo>
                    <a:pt x="13998" y="14980"/>
                    <a:pt x="14032" y="14989"/>
                    <a:pt x="14072" y="14989"/>
                  </a:cubicBezTo>
                  <a:cubicBezTo>
                    <a:pt x="14156" y="14989"/>
                    <a:pt x="14265" y="14950"/>
                    <a:pt x="14280" y="14897"/>
                  </a:cubicBezTo>
                  <a:cubicBezTo>
                    <a:pt x="14275" y="14876"/>
                    <a:pt x="14286" y="14865"/>
                    <a:pt x="14305" y="14865"/>
                  </a:cubicBezTo>
                  <a:cubicBezTo>
                    <a:pt x="14318" y="14865"/>
                    <a:pt x="14335" y="14870"/>
                    <a:pt x="14352" y="14881"/>
                  </a:cubicBezTo>
                  <a:cubicBezTo>
                    <a:pt x="14373" y="14894"/>
                    <a:pt x="14385" y="14901"/>
                    <a:pt x="14394" y="14901"/>
                  </a:cubicBezTo>
                  <a:cubicBezTo>
                    <a:pt x="14405" y="14901"/>
                    <a:pt x="14412" y="14890"/>
                    <a:pt x="14428" y="14866"/>
                  </a:cubicBezTo>
                  <a:cubicBezTo>
                    <a:pt x="14439" y="14849"/>
                    <a:pt x="14453" y="14843"/>
                    <a:pt x="14469" y="14843"/>
                  </a:cubicBezTo>
                  <a:cubicBezTo>
                    <a:pt x="14493" y="14843"/>
                    <a:pt x="14520" y="14857"/>
                    <a:pt x="14547" y="14872"/>
                  </a:cubicBezTo>
                  <a:cubicBezTo>
                    <a:pt x="14573" y="14901"/>
                    <a:pt x="14595" y="14914"/>
                    <a:pt x="14615" y="14914"/>
                  </a:cubicBezTo>
                  <a:cubicBezTo>
                    <a:pt x="14635" y="14914"/>
                    <a:pt x="14651" y="14900"/>
                    <a:pt x="14666" y="14878"/>
                  </a:cubicBezTo>
                  <a:cubicBezTo>
                    <a:pt x="14719" y="14837"/>
                    <a:pt x="14779" y="14806"/>
                    <a:pt x="14841" y="14790"/>
                  </a:cubicBezTo>
                  <a:cubicBezTo>
                    <a:pt x="14904" y="14737"/>
                    <a:pt x="14941" y="14728"/>
                    <a:pt x="14894" y="14703"/>
                  </a:cubicBezTo>
                  <a:cubicBezTo>
                    <a:pt x="14891" y="14674"/>
                    <a:pt x="14894" y="14649"/>
                    <a:pt x="14910" y="14624"/>
                  </a:cubicBezTo>
                  <a:cubicBezTo>
                    <a:pt x="14936" y="14600"/>
                    <a:pt x="14953" y="14592"/>
                    <a:pt x="14960" y="14592"/>
                  </a:cubicBezTo>
                  <a:cubicBezTo>
                    <a:pt x="14969" y="14592"/>
                    <a:pt x="14964" y="14605"/>
                    <a:pt x="14945" y="14612"/>
                  </a:cubicBezTo>
                  <a:cubicBezTo>
                    <a:pt x="14885" y="14668"/>
                    <a:pt x="14920" y="14659"/>
                    <a:pt x="14967" y="14681"/>
                  </a:cubicBezTo>
                  <a:cubicBezTo>
                    <a:pt x="14980" y="14687"/>
                    <a:pt x="14995" y="14689"/>
                    <a:pt x="15011" y="14689"/>
                  </a:cubicBezTo>
                  <a:cubicBezTo>
                    <a:pt x="15052" y="14689"/>
                    <a:pt x="15095" y="14674"/>
                    <a:pt x="15120" y="14665"/>
                  </a:cubicBezTo>
                  <a:lnTo>
                    <a:pt x="15264" y="14615"/>
                  </a:lnTo>
                  <a:cubicBezTo>
                    <a:pt x="15383" y="14612"/>
                    <a:pt x="15421" y="14599"/>
                    <a:pt x="15408" y="14565"/>
                  </a:cubicBezTo>
                  <a:cubicBezTo>
                    <a:pt x="15404" y="14552"/>
                    <a:pt x="15400" y="14542"/>
                    <a:pt x="15397" y="14534"/>
                  </a:cubicBezTo>
                  <a:lnTo>
                    <a:pt x="15397" y="14534"/>
                  </a:lnTo>
                  <a:cubicBezTo>
                    <a:pt x="15405" y="14541"/>
                    <a:pt x="15418" y="14544"/>
                    <a:pt x="15435" y="14544"/>
                  </a:cubicBezTo>
                  <a:cubicBezTo>
                    <a:pt x="15551" y="14544"/>
                    <a:pt x="15844" y="14407"/>
                    <a:pt x="15847" y="14339"/>
                  </a:cubicBezTo>
                  <a:lnTo>
                    <a:pt x="15847" y="14339"/>
                  </a:lnTo>
                  <a:cubicBezTo>
                    <a:pt x="15851" y="14348"/>
                    <a:pt x="15857" y="14359"/>
                    <a:pt x="15863" y="14371"/>
                  </a:cubicBezTo>
                  <a:cubicBezTo>
                    <a:pt x="15869" y="14384"/>
                    <a:pt x="15878" y="14390"/>
                    <a:pt x="15891" y="14390"/>
                  </a:cubicBezTo>
                  <a:cubicBezTo>
                    <a:pt x="15911" y="14390"/>
                    <a:pt x="15940" y="14376"/>
                    <a:pt x="15982" y="14355"/>
                  </a:cubicBezTo>
                  <a:cubicBezTo>
                    <a:pt x="16013" y="14336"/>
                    <a:pt x="16135" y="14239"/>
                    <a:pt x="16233" y="14182"/>
                  </a:cubicBezTo>
                  <a:cubicBezTo>
                    <a:pt x="16367" y="14107"/>
                    <a:pt x="16464" y="14051"/>
                    <a:pt x="16446" y="14016"/>
                  </a:cubicBezTo>
                  <a:cubicBezTo>
                    <a:pt x="16459" y="14008"/>
                    <a:pt x="16467" y="14004"/>
                    <a:pt x="16473" y="14004"/>
                  </a:cubicBezTo>
                  <a:cubicBezTo>
                    <a:pt x="16481" y="14004"/>
                    <a:pt x="16485" y="14011"/>
                    <a:pt x="16496" y="14029"/>
                  </a:cubicBezTo>
                  <a:cubicBezTo>
                    <a:pt x="16490" y="14052"/>
                    <a:pt x="16494" y="14061"/>
                    <a:pt x="16503" y="14061"/>
                  </a:cubicBezTo>
                  <a:cubicBezTo>
                    <a:pt x="16513" y="14061"/>
                    <a:pt x="16531" y="14050"/>
                    <a:pt x="16549" y="14038"/>
                  </a:cubicBezTo>
                  <a:cubicBezTo>
                    <a:pt x="16580" y="14020"/>
                    <a:pt x="16562" y="13988"/>
                    <a:pt x="16543" y="13957"/>
                  </a:cubicBezTo>
                  <a:cubicBezTo>
                    <a:pt x="16524" y="13929"/>
                    <a:pt x="16555" y="13907"/>
                    <a:pt x="16637" y="13897"/>
                  </a:cubicBezTo>
                  <a:cubicBezTo>
                    <a:pt x="16740" y="13872"/>
                    <a:pt x="16828" y="13810"/>
                    <a:pt x="16888" y="13725"/>
                  </a:cubicBezTo>
                  <a:cubicBezTo>
                    <a:pt x="16908" y="13710"/>
                    <a:pt x="16928" y="13696"/>
                    <a:pt x="16945" y="13696"/>
                  </a:cubicBezTo>
                  <a:cubicBezTo>
                    <a:pt x="16953" y="13696"/>
                    <a:pt x="16962" y="13700"/>
                    <a:pt x="16969" y="13709"/>
                  </a:cubicBezTo>
                  <a:cubicBezTo>
                    <a:pt x="16976" y="13711"/>
                    <a:pt x="16984" y="13711"/>
                    <a:pt x="16991" y="13711"/>
                  </a:cubicBezTo>
                  <a:cubicBezTo>
                    <a:pt x="17057" y="13711"/>
                    <a:pt x="17114" y="13661"/>
                    <a:pt x="17119" y="13593"/>
                  </a:cubicBezTo>
                  <a:cubicBezTo>
                    <a:pt x="17134" y="13583"/>
                    <a:pt x="17142" y="13578"/>
                    <a:pt x="17148" y="13578"/>
                  </a:cubicBezTo>
                  <a:cubicBezTo>
                    <a:pt x="17156" y="13578"/>
                    <a:pt x="17161" y="13585"/>
                    <a:pt x="17173" y="13600"/>
                  </a:cubicBezTo>
                  <a:cubicBezTo>
                    <a:pt x="17195" y="13601"/>
                    <a:pt x="17212" y="13607"/>
                    <a:pt x="17223" y="13607"/>
                  </a:cubicBezTo>
                  <a:cubicBezTo>
                    <a:pt x="17238" y="13607"/>
                    <a:pt x="17241" y="13596"/>
                    <a:pt x="17232" y="13549"/>
                  </a:cubicBezTo>
                  <a:cubicBezTo>
                    <a:pt x="17276" y="13468"/>
                    <a:pt x="17348" y="13405"/>
                    <a:pt x="17436" y="13377"/>
                  </a:cubicBezTo>
                  <a:cubicBezTo>
                    <a:pt x="17464" y="13352"/>
                    <a:pt x="17492" y="13324"/>
                    <a:pt x="17467" y="13299"/>
                  </a:cubicBezTo>
                  <a:cubicBezTo>
                    <a:pt x="17452" y="13279"/>
                    <a:pt x="17435" y="13260"/>
                    <a:pt x="17435" y="13260"/>
                  </a:cubicBezTo>
                  <a:lnTo>
                    <a:pt x="17435" y="13260"/>
                  </a:lnTo>
                  <a:cubicBezTo>
                    <a:pt x="17435" y="13260"/>
                    <a:pt x="17438" y="13263"/>
                    <a:pt x="17445" y="13271"/>
                  </a:cubicBezTo>
                  <a:cubicBezTo>
                    <a:pt x="17474" y="13281"/>
                    <a:pt x="17491" y="13288"/>
                    <a:pt x="17501" y="13288"/>
                  </a:cubicBezTo>
                  <a:cubicBezTo>
                    <a:pt x="17518" y="13288"/>
                    <a:pt x="17514" y="13269"/>
                    <a:pt x="17502" y="13220"/>
                  </a:cubicBezTo>
                  <a:cubicBezTo>
                    <a:pt x="17484" y="13203"/>
                    <a:pt x="17493" y="13185"/>
                    <a:pt x="17509" y="13185"/>
                  </a:cubicBezTo>
                  <a:cubicBezTo>
                    <a:pt x="17515" y="13185"/>
                    <a:pt x="17523" y="13188"/>
                    <a:pt x="17530" y="13195"/>
                  </a:cubicBezTo>
                  <a:cubicBezTo>
                    <a:pt x="17558" y="13195"/>
                    <a:pt x="17586" y="13189"/>
                    <a:pt x="17608" y="13170"/>
                  </a:cubicBezTo>
                  <a:cubicBezTo>
                    <a:pt x="17633" y="13142"/>
                    <a:pt x="17749" y="12985"/>
                    <a:pt x="17875" y="12844"/>
                  </a:cubicBezTo>
                  <a:cubicBezTo>
                    <a:pt x="18082" y="12625"/>
                    <a:pt x="18144" y="12528"/>
                    <a:pt x="18119" y="12509"/>
                  </a:cubicBezTo>
                  <a:cubicBezTo>
                    <a:pt x="18116" y="12456"/>
                    <a:pt x="18116" y="12456"/>
                    <a:pt x="18169" y="12449"/>
                  </a:cubicBezTo>
                  <a:cubicBezTo>
                    <a:pt x="18210" y="12443"/>
                    <a:pt x="18245" y="12418"/>
                    <a:pt x="18266" y="12381"/>
                  </a:cubicBezTo>
                  <a:cubicBezTo>
                    <a:pt x="18283" y="12359"/>
                    <a:pt x="18300" y="12336"/>
                    <a:pt x="18320" y="12336"/>
                  </a:cubicBezTo>
                  <a:cubicBezTo>
                    <a:pt x="18326" y="12336"/>
                    <a:pt x="18332" y="12338"/>
                    <a:pt x="18339" y="12343"/>
                  </a:cubicBezTo>
                  <a:cubicBezTo>
                    <a:pt x="18335" y="12293"/>
                    <a:pt x="18335" y="12293"/>
                    <a:pt x="18357" y="12261"/>
                  </a:cubicBezTo>
                  <a:cubicBezTo>
                    <a:pt x="18364" y="12266"/>
                    <a:pt x="18370" y="12269"/>
                    <a:pt x="18375" y="12269"/>
                  </a:cubicBezTo>
                  <a:cubicBezTo>
                    <a:pt x="18395" y="12269"/>
                    <a:pt x="18409" y="12240"/>
                    <a:pt x="18401" y="12199"/>
                  </a:cubicBezTo>
                  <a:cubicBezTo>
                    <a:pt x="18380" y="12158"/>
                    <a:pt x="18371" y="12140"/>
                    <a:pt x="18378" y="12140"/>
                  </a:cubicBezTo>
                  <a:cubicBezTo>
                    <a:pt x="18383" y="12140"/>
                    <a:pt x="18398" y="12150"/>
                    <a:pt x="18423" y="12167"/>
                  </a:cubicBezTo>
                  <a:cubicBezTo>
                    <a:pt x="18427" y="12170"/>
                    <a:pt x="18431" y="12171"/>
                    <a:pt x="18437" y="12171"/>
                  </a:cubicBezTo>
                  <a:cubicBezTo>
                    <a:pt x="18470" y="12171"/>
                    <a:pt x="18527" y="12125"/>
                    <a:pt x="18504" y="12125"/>
                  </a:cubicBezTo>
                  <a:cubicBezTo>
                    <a:pt x="18502" y="12125"/>
                    <a:pt x="18499" y="12126"/>
                    <a:pt x="18495" y="12127"/>
                  </a:cubicBezTo>
                  <a:cubicBezTo>
                    <a:pt x="18467" y="12105"/>
                    <a:pt x="18511" y="12042"/>
                    <a:pt x="18501" y="11992"/>
                  </a:cubicBezTo>
                  <a:cubicBezTo>
                    <a:pt x="18519" y="11967"/>
                    <a:pt x="18534" y="11942"/>
                    <a:pt x="18555" y="11942"/>
                  </a:cubicBezTo>
                  <a:cubicBezTo>
                    <a:pt x="18561" y="11942"/>
                    <a:pt x="18567" y="11944"/>
                    <a:pt x="18574" y="11948"/>
                  </a:cubicBezTo>
                  <a:cubicBezTo>
                    <a:pt x="18624" y="11936"/>
                    <a:pt x="18693" y="11757"/>
                    <a:pt x="18683" y="11704"/>
                  </a:cubicBezTo>
                  <a:cubicBezTo>
                    <a:pt x="18658" y="11691"/>
                    <a:pt x="18665" y="11667"/>
                    <a:pt x="18683" y="11667"/>
                  </a:cubicBezTo>
                  <a:cubicBezTo>
                    <a:pt x="18688" y="11667"/>
                    <a:pt x="18693" y="11668"/>
                    <a:pt x="18699" y="11672"/>
                  </a:cubicBezTo>
                  <a:cubicBezTo>
                    <a:pt x="18705" y="11676"/>
                    <a:pt x="18711" y="11678"/>
                    <a:pt x="18716" y="11678"/>
                  </a:cubicBezTo>
                  <a:cubicBezTo>
                    <a:pt x="18738" y="11678"/>
                    <a:pt x="18753" y="11650"/>
                    <a:pt x="18768" y="11625"/>
                  </a:cubicBezTo>
                  <a:cubicBezTo>
                    <a:pt x="18762" y="11599"/>
                    <a:pt x="18766" y="11590"/>
                    <a:pt x="18776" y="11590"/>
                  </a:cubicBezTo>
                  <a:cubicBezTo>
                    <a:pt x="18786" y="11590"/>
                    <a:pt x="18802" y="11600"/>
                    <a:pt x="18818" y="11610"/>
                  </a:cubicBezTo>
                  <a:cubicBezTo>
                    <a:pt x="18822" y="11626"/>
                    <a:pt x="18827" y="11634"/>
                    <a:pt x="18833" y="11634"/>
                  </a:cubicBezTo>
                  <a:cubicBezTo>
                    <a:pt x="18845" y="11634"/>
                    <a:pt x="18862" y="11604"/>
                    <a:pt x="18887" y="11559"/>
                  </a:cubicBezTo>
                  <a:cubicBezTo>
                    <a:pt x="18878" y="11509"/>
                    <a:pt x="18943" y="11371"/>
                    <a:pt x="18997" y="11271"/>
                  </a:cubicBezTo>
                  <a:cubicBezTo>
                    <a:pt x="19078" y="11099"/>
                    <a:pt x="19059" y="11046"/>
                    <a:pt x="19025" y="10952"/>
                  </a:cubicBezTo>
                  <a:lnTo>
                    <a:pt x="18972" y="10889"/>
                  </a:lnTo>
                  <a:lnTo>
                    <a:pt x="19040" y="10917"/>
                  </a:lnTo>
                  <a:cubicBezTo>
                    <a:pt x="19066" y="10922"/>
                    <a:pt x="19094" y="10925"/>
                    <a:pt x="19123" y="10925"/>
                  </a:cubicBezTo>
                  <a:cubicBezTo>
                    <a:pt x="19133" y="10925"/>
                    <a:pt x="19143" y="10924"/>
                    <a:pt x="19153" y="10923"/>
                  </a:cubicBezTo>
                  <a:cubicBezTo>
                    <a:pt x="19166" y="10886"/>
                    <a:pt x="19135" y="10873"/>
                    <a:pt x="19100" y="10861"/>
                  </a:cubicBezTo>
                  <a:cubicBezTo>
                    <a:pt x="19066" y="10845"/>
                    <a:pt x="19081" y="10811"/>
                    <a:pt x="19141" y="10754"/>
                  </a:cubicBezTo>
                  <a:cubicBezTo>
                    <a:pt x="19203" y="10698"/>
                    <a:pt x="19216" y="10660"/>
                    <a:pt x="19194" y="10613"/>
                  </a:cubicBezTo>
                  <a:cubicBezTo>
                    <a:pt x="19203" y="10572"/>
                    <a:pt x="19229" y="10538"/>
                    <a:pt x="19266" y="10516"/>
                  </a:cubicBezTo>
                  <a:cubicBezTo>
                    <a:pt x="19279" y="10481"/>
                    <a:pt x="19279" y="10481"/>
                    <a:pt x="19244" y="10469"/>
                  </a:cubicBezTo>
                  <a:cubicBezTo>
                    <a:pt x="19210" y="10460"/>
                    <a:pt x="19222" y="10422"/>
                    <a:pt x="19266" y="10400"/>
                  </a:cubicBezTo>
                  <a:cubicBezTo>
                    <a:pt x="19351" y="10384"/>
                    <a:pt x="19379" y="10275"/>
                    <a:pt x="19344" y="10265"/>
                  </a:cubicBezTo>
                  <a:cubicBezTo>
                    <a:pt x="19313" y="10253"/>
                    <a:pt x="19323" y="10218"/>
                    <a:pt x="19332" y="10181"/>
                  </a:cubicBezTo>
                  <a:cubicBezTo>
                    <a:pt x="19348" y="10143"/>
                    <a:pt x="19348" y="10099"/>
                    <a:pt x="19329" y="10062"/>
                  </a:cubicBezTo>
                  <a:cubicBezTo>
                    <a:pt x="19338" y="10027"/>
                    <a:pt x="19348" y="9989"/>
                    <a:pt x="19348" y="9989"/>
                  </a:cubicBezTo>
                  <a:cubicBezTo>
                    <a:pt x="19349" y="9980"/>
                    <a:pt x="19352" y="9976"/>
                    <a:pt x="19356" y="9976"/>
                  </a:cubicBezTo>
                  <a:cubicBezTo>
                    <a:pt x="19366" y="9976"/>
                    <a:pt x="19380" y="10009"/>
                    <a:pt x="19373" y="10036"/>
                  </a:cubicBezTo>
                  <a:lnTo>
                    <a:pt x="19417" y="10008"/>
                  </a:lnTo>
                  <a:cubicBezTo>
                    <a:pt x="19432" y="9933"/>
                    <a:pt x="19442" y="9895"/>
                    <a:pt x="19417" y="9852"/>
                  </a:cubicBezTo>
                  <a:cubicBezTo>
                    <a:pt x="19376" y="9817"/>
                    <a:pt x="19362" y="9805"/>
                    <a:pt x="19376" y="9805"/>
                  </a:cubicBezTo>
                  <a:cubicBezTo>
                    <a:pt x="19384" y="9805"/>
                    <a:pt x="19401" y="9808"/>
                    <a:pt x="19426" y="9814"/>
                  </a:cubicBezTo>
                  <a:cubicBezTo>
                    <a:pt x="19430" y="9815"/>
                    <a:pt x="19434" y="9816"/>
                    <a:pt x="19439" y="9816"/>
                  </a:cubicBezTo>
                  <a:cubicBezTo>
                    <a:pt x="19470" y="9816"/>
                    <a:pt x="19501" y="9787"/>
                    <a:pt x="19476" y="9748"/>
                  </a:cubicBezTo>
                  <a:cubicBezTo>
                    <a:pt x="19419" y="9700"/>
                    <a:pt x="19448" y="9672"/>
                    <a:pt x="19479" y="9672"/>
                  </a:cubicBezTo>
                  <a:cubicBezTo>
                    <a:pt x="19482" y="9672"/>
                    <a:pt x="19485" y="9672"/>
                    <a:pt x="19489" y="9673"/>
                  </a:cubicBezTo>
                  <a:cubicBezTo>
                    <a:pt x="19512" y="9692"/>
                    <a:pt x="19527" y="9704"/>
                    <a:pt x="19535" y="9704"/>
                  </a:cubicBezTo>
                  <a:cubicBezTo>
                    <a:pt x="19549" y="9704"/>
                    <a:pt x="19539" y="9665"/>
                    <a:pt x="19511" y="9560"/>
                  </a:cubicBezTo>
                  <a:cubicBezTo>
                    <a:pt x="19529" y="9488"/>
                    <a:pt x="19511" y="9331"/>
                    <a:pt x="19526" y="9219"/>
                  </a:cubicBezTo>
                  <a:cubicBezTo>
                    <a:pt x="19545" y="9068"/>
                    <a:pt x="19551" y="8993"/>
                    <a:pt x="19592" y="8958"/>
                  </a:cubicBezTo>
                  <a:cubicBezTo>
                    <a:pt x="19598" y="8959"/>
                    <a:pt x="19603" y="8959"/>
                    <a:pt x="19607" y="8959"/>
                  </a:cubicBezTo>
                  <a:cubicBezTo>
                    <a:pt x="19608" y="8959"/>
                    <a:pt x="19609" y="8959"/>
                    <a:pt x="19609" y="8959"/>
                  </a:cubicBezTo>
                  <a:lnTo>
                    <a:pt x="19609" y="8959"/>
                  </a:lnTo>
                  <a:cubicBezTo>
                    <a:pt x="19556" y="8948"/>
                    <a:pt x="19561" y="8908"/>
                    <a:pt x="19567" y="8805"/>
                  </a:cubicBezTo>
                  <a:cubicBezTo>
                    <a:pt x="19608" y="8692"/>
                    <a:pt x="19576" y="8614"/>
                    <a:pt x="19542" y="8576"/>
                  </a:cubicBezTo>
                  <a:lnTo>
                    <a:pt x="19539" y="8651"/>
                  </a:lnTo>
                  <a:cubicBezTo>
                    <a:pt x="19467" y="8648"/>
                    <a:pt x="19470" y="8611"/>
                    <a:pt x="19507" y="8539"/>
                  </a:cubicBezTo>
                  <a:cubicBezTo>
                    <a:pt x="19507" y="8501"/>
                    <a:pt x="19542" y="8501"/>
                    <a:pt x="19580" y="8501"/>
                  </a:cubicBezTo>
                  <a:cubicBezTo>
                    <a:pt x="19617" y="8498"/>
                    <a:pt x="19648" y="8466"/>
                    <a:pt x="19652" y="8426"/>
                  </a:cubicBezTo>
                  <a:cubicBezTo>
                    <a:pt x="19652" y="8399"/>
                    <a:pt x="19652" y="8373"/>
                    <a:pt x="19638" y="8373"/>
                  </a:cubicBezTo>
                  <a:cubicBezTo>
                    <a:pt x="19633" y="8373"/>
                    <a:pt x="19625" y="8377"/>
                    <a:pt x="19614" y="8388"/>
                  </a:cubicBezTo>
                  <a:cubicBezTo>
                    <a:pt x="19580" y="8388"/>
                    <a:pt x="19580" y="8388"/>
                    <a:pt x="19580" y="8350"/>
                  </a:cubicBezTo>
                  <a:cubicBezTo>
                    <a:pt x="19586" y="8310"/>
                    <a:pt x="19573" y="8266"/>
                    <a:pt x="19542" y="8238"/>
                  </a:cubicBezTo>
                  <a:cubicBezTo>
                    <a:pt x="19507" y="8238"/>
                    <a:pt x="19504" y="8200"/>
                    <a:pt x="19504" y="8162"/>
                  </a:cubicBezTo>
                  <a:cubicBezTo>
                    <a:pt x="19526" y="8128"/>
                    <a:pt x="19539" y="8090"/>
                    <a:pt x="19536" y="8050"/>
                  </a:cubicBezTo>
                  <a:lnTo>
                    <a:pt x="19573" y="8046"/>
                  </a:lnTo>
                  <a:cubicBezTo>
                    <a:pt x="19598" y="8040"/>
                    <a:pt x="19623" y="8028"/>
                    <a:pt x="19642" y="8006"/>
                  </a:cubicBezTo>
                  <a:cubicBezTo>
                    <a:pt x="19642" y="7984"/>
                    <a:pt x="19627" y="7968"/>
                    <a:pt x="19605" y="7968"/>
                  </a:cubicBezTo>
                  <a:cubicBezTo>
                    <a:pt x="19604" y="7968"/>
                    <a:pt x="19604" y="7968"/>
                    <a:pt x="19604" y="7968"/>
                  </a:cubicBezTo>
                  <a:cubicBezTo>
                    <a:pt x="19582" y="7968"/>
                    <a:pt x="19567" y="7741"/>
                    <a:pt x="19526" y="7504"/>
                  </a:cubicBezTo>
                  <a:cubicBezTo>
                    <a:pt x="19492" y="7263"/>
                    <a:pt x="19442" y="7012"/>
                    <a:pt x="19426" y="6959"/>
                  </a:cubicBezTo>
                  <a:cubicBezTo>
                    <a:pt x="19442" y="6890"/>
                    <a:pt x="19426" y="6799"/>
                    <a:pt x="19406" y="6799"/>
                  </a:cubicBezTo>
                  <a:cubicBezTo>
                    <a:pt x="19402" y="6799"/>
                    <a:pt x="19398" y="6802"/>
                    <a:pt x="19395" y="6809"/>
                  </a:cubicBezTo>
                  <a:cubicBezTo>
                    <a:pt x="19394" y="6809"/>
                    <a:pt x="19393" y="6809"/>
                    <a:pt x="19392" y="6809"/>
                  </a:cubicBezTo>
                  <a:cubicBezTo>
                    <a:pt x="19358" y="6809"/>
                    <a:pt x="19311" y="6631"/>
                    <a:pt x="19247" y="6420"/>
                  </a:cubicBezTo>
                  <a:cubicBezTo>
                    <a:pt x="19172" y="6175"/>
                    <a:pt x="19102" y="6003"/>
                    <a:pt x="19066" y="6003"/>
                  </a:cubicBezTo>
                  <a:cubicBezTo>
                    <a:pt x="19065" y="6003"/>
                    <a:pt x="19064" y="6003"/>
                    <a:pt x="19062" y="6003"/>
                  </a:cubicBezTo>
                  <a:lnTo>
                    <a:pt x="19022" y="5900"/>
                  </a:lnTo>
                  <a:cubicBezTo>
                    <a:pt x="18993" y="5828"/>
                    <a:pt x="18931" y="5774"/>
                    <a:pt x="18915" y="5740"/>
                  </a:cubicBezTo>
                  <a:cubicBezTo>
                    <a:pt x="18879" y="5723"/>
                    <a:pt x="18863" y="5699"/>
                    <a:pt x="18880" y="5699"/>
                  </a:cubicBezTo>
                  <a:cubicBezTo>
                    <a:pt x="18884" y="5699"/>
                    <a:pt x="18892" y="5701"/>
                    <a:pt x="18903" y="5706"/>
                  </a:cubicBezTo>
                  <a:cubicBezTo>
                    <a:pt x="18934" y="5690"/>
                    <a:pt x="18968" y="5674"/>
                    <a:pt x="18953" y="5640"/>
                  </a:cubicBezTo>
                  <a:cubicBezTo>
                    <a:pt x="18935" y="5600"/>
                    <a:pt x="18916" y="5589"/>
                    <a:pt x="18897" y="5589"/>
                  </a:cubicBezTo>
                  <a:cubicBezTo>
                    <a:pt x="18883" y="5589"/>
                    <a:pt x="18869" y="5595"/>
                    <a:pt x="18856" y="5602"/>
                  </a:cubicBezTo>
                  <a:cubicBezTo>
                    <a:pt x="18852" y="5603"/>
                    <a:pt x="18848" y="5604"/>
                    <a:pt x="18844" y="5604"/>
                  </a:cubicBezTo>
                  <a:cubicBezTo>
                    <a:pt x="18828" y="5604"/>
                    <a:pt x="18814" y="5595"/>
                    <a:pt x="18809" y="5580"/>
                  </a:cubicBezTo>
                  <a:cubicBezTo>
                    <a:pt x="18793" y="5549"/>
                    <a:pt x="18793" y="5549"/>
                    <a:pt x="18824" y="5533"/>
                  </a:cubicBezTo>
                  <a:lnTo>
                    <a:pt x="18890" y="5502"/>
                  </a:lnTo>
                  <a:lnTo>
                    <a:pt x="18874" y="5467"/>
                  </a:lnTo>
                  <a:cubicBezTo>
                    <a:pt x="18869" y="5470"/>
                    <a:pt x="18864" y="5471"/>
                    <a:pt x="18859" y="5471"/>
                  </a:cubicBezTo>
                  <a:cubicBezTo>
                    <a:pt x="18845" y="5471"/>
                    <a:pt x="18831" y="5462"/>
                    <a:pt x="18824" y="5449"/>
                  </a:cubicBezTo>
                  <a:cubicBezTo>
                    <a:pt x="18809" y="5414"/>
                    <a:pt x="18809" y="5414"/>
                    <a:pt x="18874" y="5383"/>
                  </a:cubicBezTo>
                  <a:cubicBezTo>
                    <a:pt x="18940" y="5355"/>
                    <a:pt x="18921" y="5320"/>
                    <a:pt x="18840" y="5314"/>
                  </a:cubicBezTo>
                  <a:lnTo>
                    <a:pt x="18777" y="5261"/>
                  </a:lnTo>
                  <a:cubicBezTo>
                    <a:pt x="18824" y="5198"/>
                    <a:pt x="18724" y="5160"/>
                    <a:pt x="18677" y="5141"/>
                  </a:cubicBezTo>
                  <a:cubicBezTo>
                    <a:pt x="18724" y="5076"/>
                    <a:pt x="18705" y="5041"/>
                    <a:pt x="18627" y="5038"/>
                  </a:cubicBezTo>
                  <a:cubicBezTo>
                    <a:pt x="18620" y="5042"/>
                    <a:pt x="18614" y="5043"/>
                    <a:pt x="18609" y="5043"/>
                  </a:cubicBezTo>
                  <a:cubicBezTo>
                    <a:pt x="18588" y="5043"/>
                    <a:pt x="18580" y="5013"/>
                    <a:pt x="18592" y="4972"/>
                  </a:cubicBezTo>
                  <a:cubicBezTo>
                    <a:pt x="18605" y="4922"/>
                    <a:pt x="18589" y="4888"/>
                    <a:pt x="18552" y="4819"/>
                  </a:cubicBezTo>
                  <a:cubicBezTo>
                    <a:pt x="18505" y="4803"/>
                    <a:pt x="18379" y="4565"/>
                    <a:pt x="18238" y="4292"/>
                  </a:cubicBezTo>
                  <a:cubicBezTo>
                    <a:pt x="18084" y="3999"/>
                    <a:pt x="17982" y="3796"/>
                    <a:pt x="17947" y="3796"/>
                  </a:cubicBezTo>
                  <a:cubicBezTo>
                    <a:pt x="17946" y="3796"/>
                    <a:pt x="17945" y="3797"/>
                    <a:pt x="17944" y="3797"/>
                  </a:cubicBezTo>
                  <a:cubicBezTo>
                    <a:pt x="17925" y="3763"/>
                    <a:pt x="17925" y="3763"/>
                    <a:pt x="17941" y="3712"/>
                  </a:cubicBezTo>
                  <a:cubicBezTo>
                    <a:pt x="17972" y="3697"/>
                    <a:pt x="17956" y="3662"/>
                    <a:pt x="17875" y="3659"/>
                  </a:cubicBezTo>
                  <a:cubicBezTo>
                    <a:pt x="17825" y="3640"/>
                    <a:pt x="17793" y="3653"/>
                    <a:pt x="17856" y="3625"/>
                  </a:cubicBezTo>
                  <a:cubicBezTo>
                    <a:pt x="17890" y="3606"/>
                    <a:pt x="17856" y="3540"/>
                    <a:pt x="17790" y="3399"/>
                  </a:cubicBezTo>
                  <a:cubicBezTo>
                    <a:pt x="17742" y="3297"/>
                    <a:pt x="17685" y="3163"/>
                    <a:pt x="17653" y="3163"/>
                  </a:cubicBezTo>
                  <a:cubicBezTo>
                    <a:pt x="17652" y="3163"/>
                    <a:pt x="17650" y="3164"/>
                    <a:pt x="17649" y="3164"/>
                  </a:cubicBezTo>
                  <a:cubicBezTo>
                    <a:pt x="17609" y="3129"/>
                    <a:pt x="17593" y="3116"/>
                    <a:pt x="17599" y="3116"/>
                  </a:cubicBezTo>
                  <a:cubicBezTo>
                    <a:pt x="17602" y="3116"/>
                    <a:pt x="17614" y="3121"/>
                    <a:pt x="17633" y="3130"/>
                  </a:cubicBezTo>
                  <a:cubicBezTo>
                    <a:pt x="17635" y="3130"/>
                    <a:pt x="17636" y="3130"/>
                    <a:pt x="17637" y="3130"/>
                  </a:cubicBezTo>
                  <a:cubicBezTo>
                    <a:pt x="17710" y="3130"/>
                    <a:pt x="17669" y="2943"/>
                    <a:pt x="17564" y="2863"/>
                  </a:cubicBezTo>
                  <a:cubicBezTo>
                    <a:pt x="17552" y="2826"/>
                    <a:pt x="17536" y="2791"/>
                    <a:pt x="17571" y="2779"/>
                  </a:cubicBezTo>
                  <a:cubicBezTo>
                    <a:pt x="17549" y="2716"/>
                    <a:pt x="17514" y="2659"/>
                    <a:pt x="17474" y="2606"/>
                  </a:cubicBezTo>
                  <a:cubicBezTo>
                    <a:pt x="17461" y="2572"/>
                    <a:pt x="17414" y="2421"/>
                    <a:pt x="17392" y="2346"/>
                  </a:cubicBezTo>
                  <a:cubicBezTo>
                    <a:pt x="17376" y="2296"/>
                    <a:pt x="17348" y="2249"/>
                    <a:pt x="17317" y="2205"/>
                  </a:cubicBezTo>
                  <a:cubicBezTo>
                    <a:pt x="17310" y="2178"/>
                    <a:pt x="17302" y="2152"/>
                    <a:pt x="17302" y="2152"/>
                  </a:cubicBezTo>
                  <a:lnTo>
                    <a:pt x="17302" y="2152"/>
                  </a:lnTo>
                  <a:cubicBezTo>
                    <a:pt x="17302" y="2152"/>
                    <a:pt x="17304" y="2156"/>
                    <a:pt x="17307" y="2167"/>
                  </a:cubicBezTo>
                  <a:cubicBezTo>
                    <a:pt x="17342" y="2158"/>
                    <a:pt x="17292" y="1970"/>
                    <a:pt x="17245" y="1701"/>
                  </a:cubicBezTo>
                  <a:cubicBezTo>
                    <a:pt x="17201" y="1431"/>
                    <a:pt x="17198" y="1196"/>
                    <a:pt x="17229" y="1155"/>
                  </a:cubicBezTo>
                  <a:cubicBezTo>
                    <a:pt x="17226" y="1127"/>
                    <a:pt x="17213" y="1099"/>
                    <a:pt x="17192" y="1077"/>
                  </a:cubicBezTo>
                  <a:cubicBezTo>
                    <a:pt x="17123" y="1039"/>
                    <a:pt x="17123" y="999"/>
                    <a:pt x="17160" y="961"/>
                  </a:cubicBezTo>
                  <a:cubicBezTo>
                    <a:pt x="17229" y="920"/>
                    <a:pt x="17239" y="770"/>
                    <a:pt x="17173" y="723"/>
                  </a:cubicBezTo>
                  <a:lnTo>
                    <a:pt x="17173" y="723"/>
                  </a:lnTo>
                  <a:lnTo>
                    <a:pt x="17207" y="726"/>
                  </a:lnTo>
                  <a:cubicBezTo>
                    <a:pt x="17279" y="691"/>
                    <a:pt x="17260" y="576"/>
                    <a:pt x="17195" y="525"/>
                  </a:cubicBezTo>
                  <a:cubicBezTo>
                    <a:pt x="17235" y="491"/>
                    <a:pt x="17279" y="460"/>
                    <a:pt x="17251" y="416"/>
                  </a:cubicBezTo>
                  <a:cubicBezTo>
                    <a:pt x="17255" y="391"/>
                    <a:pt x="17256" y="381"/>
                    <a:pt x="17274" y="381"/>
                  </a:cubicBezTo>
                  <a:cubicBezTo>
                    <a:pt x="17285" y="381"/>
                    <a:pt x="17302" y="385"/>
                    <a:pt x="17329" y="391"/>
                  </a:cubicBezTo>
                  <a:cubicBezTo>
                    <a:pt x="17343" y="393"/>
                    <a:pt x="17356" y="396"/>
                    <a:pt x="17368" y="396"/>
                  </a:cubicBezTo>
                  <a:cubicBezTo>
                    <a:pt x="17387" y="396"/>
                    <a:pt x="17402" y="390"/>
                    <a:pt x="17408" y="369"/>
                  </a:cubicBezTo>
                  <a:cubicBezTo>
                    <a:pt x="17414" y="331"/>
                    <a:pt x="17380" y="322"/>
                    <a:pt x="17345" y="315"/>
                  </a:cubicBezTo>
                  <a:cubicBezTo>
                    <a:pt x="17345" y="315"/>
                    <a:pt x="17351" y="278"/>
                    <a:pt x="17364" y="240"/>
                  </a:cubicBezTo>
                  <a:cubicBezTo>
                    <a:pt x="17370" y="221"/>
                    <a:pt x="17358" y="199"/>
                    <a:pt x="17339" y="193"/>
                  </a:cubicBezTo>
                  <a:cubicBezTo>
                    <a:pt x="17304" y="184"/>
                    <a:pt x="17314" y="146"/>
                    <a:pt x="17326" y="109"/>
                  </a:cubicBezTo>
                  <a:lnTo>
                    <a:pt x="17326" y="109"/>
                  </a:lnTo>
                  <a:cubicBezTo>
                    <a:pt x="17329" y="109"/>
                    <a:pt x="17332" y="110"/>
                    <a:pt x="17334" y="110"/>
                  </a:cubicBezTo>
                  <a:cubicBezTo>
                    <a:pt x="17348" y="110"/>
                    <a:pt x="17340" y="90"/>
                    <a:pt x="17319" y="90"/>
                  </a:cubicBezTo>
                  <a:cubicBezTo>
                    <a:pt x="17311" y="90"/>
                    <a:pt x="17302" y="93"/>
                    <a:pt x="17292" y="99"/>
                  </a:cubicBezTo>
                  <a:cubicBezTo>
                    <a:pt x="17257" y="90"/>
                    <a:pt x="17223" y="77"/>
                    <a:pt x="17232" y="40"/>
                  </a:cubicBezTo>
                  <a:lnTo>
                    <a:pt x="17163" y="18"/>
                  </a:lnTo>
                  <a:cubicBezTo>
                    <a:pt x="17136" y="8"/>
                    <a:pt x="17113" y="1"/>
                    <a:pt x="17092" y="1"/>
                  </a:cubicBezTo>
                  <a:close/>
                  <a:moveTo>
                    <a:pt x="817" y="16270"/>
                  </a:moveTo>
                  <a:lnTo>
                    <a:pt x="786" y="16288"/>
                  </a:lnTo>
                  <a:cubicBezTo>
                    <a:pt x="780" y="16317"/>
                    <a:pt x="783" y="16342"/>
                    <a:pt x="795" y="16367"/>
                  </a:cubicBezTo>
                  <a:lnTo>
                    <a:pt x="827" y="16348"/>
                  </a:lnTo>
                  <a:cubicBezTo>
                    <a:pt x="858" y="16329"/>
                    <a:pt x="836" y="16298"/>
                    <a:pt x="817" y="162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7" name="Google Shape;9147;p36"/>
            <p:cNvSpPr/>
            <p:nvPr/>
          </p:nvSpPr>
          <p:spPr>
            <a:xfrm>
              <a:off x="3800950" y="1772375"/>
              <a:ext cx="75700" cy="435100"/>
            </a:xfrm>
            <a:custGeom>
              <a:avLst/>
              <a:gdLst/>
              <a:ahLst/>
              <a:cxnLst/>
              <a:rect l="l" t="t" r="r" b="b"/>
              <a:pathLst>
                <a:path w="3028" h="17404" extrusionOk="0">
                  <a:moveTo>
                    <a:pt x="629" y="309"/>
                  </a:moveTo>
                  <a:cubicBezTo>
                    <a:pt x="640" y="309"/>
                    <a:pt x="651" y="318"/>
                    <a:pt x="662" y="327"/>
                  </a:cubicBezTo>
                  <a:cubicBezTo>
                    <a:pt x="677" y="343"/>
                    <a:pt x="677" y="343"/>
                    <a:pt x="655" y="371"/>
                  </a:cubicBezTo>
                  <a:cubicBezTo>
                    <a:pt x="655" y="371"/>
                    <a:pt x="643" y="374"/>
                    <a:pt x="629" y="374"/>
                  </a:cubicBezTo>
                  <a:cubicBezTo>
                    <a:pt x="618" y="374"/>
                    <a:pt x="604" y="372"/>
                    <a:pt x="596" y="365"/>
                  </a:cubicBezTo>
                  <a:lnTo>
                    <a:pt x="602" y="324"/>
                  </a:lnTo>
                  <a:cubicBezTo>
                    <a:pt x="612" y="313"/>
                    <a:pt x="621" y="309"/>
                    <a:pt x="629" y="309"/>
                  </a:cubicBezTo>
                  <a:close/>
                  <a:moveTo>
                    <a:pt x="1003" y="412"/>
                  </a:moveTo>
                  <a:lnTo>
                    <a:pt x="994" y="453"/>
                  </a:lnTo>
                  <a:lnTo>
                    <a:pt x="1010" y="468"/>
                  </a:lnTo>
                  <a:cubicBezTo>
                    <a:pt x="1035" y="443"/>
                    <a:pt x="1035" y="443"/>
                    <a:pt x="1019" y="428"/>
                  </a:cubicBezTo>
                  <a:lnTo>
                    <a:pt x="1003" y="412"/>
                  </a:lnTo>
                  <a:close/>
                  <a:moveTo>
                    <a:pt x="813" y="480"/>
                  </a:moveTo>
                  <a:cubicBezTo>
                    <a:pt x="820" y="480"/>
                    <a:pt x="827" y="489"/>
                    <a:pt x="840" y="503"/>
                  </a:cubicBezTo>
                  <a:cubicBezTo>
                    <a:pt x="856" y="519"/>
                    <a:pt x="872" y="534"/>
                    <a:pt x="847" y="559"/>
                  </a:cubicBezTo>
                  <a:lnTo>
                    <a:pt x="831" y="544"/>
                  </a:lnTo>
                  <a:cubicBezTo>
                    <a:pt x="840" y="534"/>
                    <a:pt x="841" y="530"/>
                    <a:pt x="837" y="530"/>
                  </a:cubicBezTo>
                  <a:cubicBezTo>
                    <a:pt x="830" y="530"/>
                    <a:pt x="812" y="543"/>
                    <a:pt x="806" y="569"/>
                  </a:cubicBezTo>
                  <a:lnTo>
                    <a:pt x="756" y="619"/>
                  </a:lnTo>
                  <a:cubicBezTo>
                    <a:pt x="740" y="603"/>
                    <a:pt x="750" y="562"/>
                    <a:pt x="775" y="537"/>
                  </a:cubicBezTo>
                  <a:cubicBezTo>
                    <a:pt x="795" y="497"/>
                    <a:pt x="803" y="480"/>
                    <a:pt x="813" y="480"/>
                  </a:cubicBezTo>
                  <a:close/>
                  <a:moveTo>
                    <a:pt x="261" y="691"/>
                  </a:moveTo>
                  <a:cubicBezTo>
                    <a:pt x="239" y="700"/>
                    <a:pt x="217" y="713"/>
                    <a:pt x="201" y="732"/>
                  </a:cubicBezTo>
                  <a:lnTo>
                    <a:pt x="198" y="732"/>
                  </a:lnTo>
                  <a:lnTo>
                    <a:pt x="214" y="744"/>
                  </a:lnTo>
                  <a:cubicBezTo>
                    <a:pt x="216" y="746"/>
                    <a:pt x="219" y="747"/>
                    <a:pt x="222" y="747"/>
                  </a:cubicBezTo>
                  <a:cubicBezTo>
                    <a:pt x="237" y="747"/>
                    <a:pt x="255" y="724"/>
                    <a:pt x="276" y="703"/>
                  </a:cubicBezTo>
                  <a:lnTo>
                    <a:pt x="261" y="691"/>
                  </a:lnTo>
                  <a:close/>
                  <a:moveTo>
                    <a:pt x="1438" y="1582"/>
                  </a:moveTo>
                  <a:cubicBezTo>
                    <a:pt x="1463" y="1582"/>
                    <a:pt x="1486" y="1592"/>
                    <a:pt x="1502" y="1612"/>
                  </a:cubicBezTo>
                  <a:cubicBezTo>
                    <a:pt x="1508" y="1624"/>
                    <a:pt x="1497" y="1635"/>
                    <a:pt x="1474" y="1635"/>
                  </a:cubicBezTo>
                  <a:cubicBezTo>
                    <a:pt x="1462" y="1635"/>
                    <a:pt x="1447" y="1632"/>
                    <a:pt x="1430" y="1625"/>
                  </a:cubicBezTo>
                  <a:lnTo>
                    <a:pt x="1408" y="1587"/>
                  </a:lnTo>
                  <a:cubicBezTo>
                    <a:pt x="1418" y="1583"/>
                    <a:pt x="1428" y="1582"/>
                    <a:pt x="1438" y="1582"/>
                  </a:cubicBezTo>
                  <a:close/>
                  <a:moveTo>
                    <a:pt x="1470" y="1711"/>
                  </a:moveTo>
                  <a:cubicBezTo>
                    <a:pt x="1459" y="1711"/>
                    <a:pt x="1447" y="1714"/>
                    <a:pt x="1436" y="1719"/>
                  </a:cubicBezTo>
                  <a:cubicBezTo>
                    <a:pt x="1404" y="1734"/>
                    <a:pt x="1414" y="1753"/>
                    <a:pt x="1433" y="1791"/>
                  </a:cubicBezTo>
                  <a:cubicBezTo>
                    <a:pt x="1442" y="1813"/>
                    <a:pt x="1486" y="1813"/>
                    <a:pt x="1486" y="1813"/>
                  </a:cubicBezTo>
                  <a:cubicBezTo>
                    <a:pt x="1517" y="1797"/>
                    <a:pt x="1508" y="1778"/>
                    <a:pt x="1498" y="1759"/>
                  </a:cubicBezTo>
                  <a:cubicBezTo>
                    <a:pt x="1507" y="1724"/>
                    <a:pt x="1491" y="1711"/>
                    <a:pt x="1470" y="1711"/>
                  </a:cubicBezTo>
                  <a:close/>
                  <a:moveTo>
                    <a:pt x="2046" y="2477"/>
                  </a:moveTo>
                  <a:cubicBezTo>
                    <a:pt x="2065" y="2477"/>
                    <a:pt x="2071" y="2494"/>
                    <a:pt x="2078" y="2508"/>
                  </a:cubicBezTo>
                  <a:lnTo>
                    <a:pt x="2044" y="2521"/>
                  </a:lnTo>
                  <a:lnTo>
                    <a:pt x="2003" y="2512"/>
                  </a:lnTo>
                  <a:lnTo>
                    <a:pt x="2028" y="2480"/>
                  </a:lnTo>
                  <a:cubicBezTo>
                    <a:pt x="2035" y="2478"/>
                    <a:pt x="2041" y="2477"/>
                    <a:pt x="2046" y="2477"/>
                  </a:cubicBezTo>
                  <a:close/>
                  <a:moveTo>
                    <a:pt x="1881" y="2599"/>
                  </a:moveTo>
                  <a:lnTo>
                    <a:pt x="1962" y="2618"/>
                  </a:lnTo>
                  <a:cubicBezTo>
                    <a:pt x="2078" y="2624"/>
                    <a:pt x="2078" y="2624"/>
                    <a:pt x="2009" y="2649"/>
                  </a:cubicBezTo>
                  <a:cubicBezTo>
                    <a:pt x="1994" y="2656"/>
                    <a:pt x="1977" y="2659"/>
                    <a:pt x="1960" y="2659"/>
                  </a:cubicBezTo>
                  <a:cubicBezTo>
                    <a:pt x="1937" y="2659"/>
                    <a:pt x="1913" y="2653"/>
                    <a:pt x="1893" y="2640"/>
                  </a:cubicBezTo>
                  <a:cubicBezTo>
                    <a:pt x="1887" y="2621"/>
                    <a:pt x="1881" y="2599"/>
                    <a:pt x="1881" y="2599"/>
                  </a:cubicBezTo>
                  <a:close/>
                  <a:moveTo>
                    <a:pt x="2189" y="3042"/>
                  </a:moveTo>
                  <a:cubicBezTo>
                    <a:pt x="2208" y="3042"/>
                    <a:pt x="2237" y="3046"/>
                    <a:pt x="2276" y="3047"/>
                  </a:cubicBezTo>
                  <a:cubicBezTo>
                    <a:pt x="2323" y="3079"/>
                    <a:pt x="2323" y="3079"/>
                    <a:pt x="2247" y="3079"/>
                  </a:cubicBezTo>
                  <a:lnTo>
                    <a:pt x="2166" y="3054"/>
                  </a:lnTo>
                  <a:cubicBezTo>
                    <a:pt x="2165" y="3045"/>
                    <a:pt x="2173" y="3042"/>
                    <a:pt x="2189" y="3042"/>
                  </a:cubicBezTo>
                  <a:close/>
                  <a:moveTo>
                    <a:pt x="2144" y="3246"/>
                  </a:moveTo>
                  <a:cubicBezTo>
                    <a:pt x="2157" y="3246"/>
                    <a:pt x="2169" y="3248"/>
                    <a:pt x="2182" y="3251"/>
                  </a:cubicBezTo>
                  <a:lnTo>
                    <a:pt x="2188" y="3273"/>
                  </a:lnTo>
                  <a:cubicBezTo>
                    <a:pt x="2169" y="3278"/>
                    <a:pt x="2150" y="3283"/>
                    <a:pt x="2136" y="3283"/>
                  </a:cubicBezTo>
                  <a:cubicBezTo>
                    <a:pt x="2124" y="3283"/>
                    <a:pt x="2116" y="3280"/>
                    <a:pt x="2113" y="3270"/>
                  </a:cubicBezTo>
                  <a:lnTo>
                    <a:pt x="2106" y="3251"/>
                  </a:lnTo>
                  <a:cubicBezTo>
                    <a:pt x="2119" y="3248"/>
                    <a:pt x="2132" y="3246"/>
                    <a:pt x="2144" y="3246"/>
                  </a:cubicBezTo>
                  <a:close/>
                  <a:moveTo>
                    <a:pt x="2526" y="3461"/>
                  </a:moveTo>
                  <a:lnTo>
                    <a:pt x="2492" y="3467"/>
                  </a:lnTo>
                  <a:lnTo>
                    <a:pt x="2457" y="3477"/>
                  </a:lnTo>
                  <a:lnTo>
                    <a:pt x="2526" y="3461"/>
                  </a:lnTo>
                  <a:close/>
                  <a:moveTo>
                    <a:pt x="2139" y="3677"/>
                  </a:moveTo>
                  <a:cubicBezTo>
                    <a:pt x="2149" y="3677"/>
                    <a:pt x="2176" y="3701"/>
                    <a:pt x="2179" y="3718"/>
                  </a:cubicBezTo>
                  <a:lnTo>
                    <a:pt x="2144" y="3724"/>
                  </a:lnTo>
                  <a:cubicBezTo>
                    <a:pt x="2141" y="3702"/>
                    <a:pt x="2100" y="3690"/>
                    <a:pt x="2135" y="3684"/>
                  </a:cubicBezTo>
                  <a:cubicBezTo>
                    <a:pt x="2134" y="3679"/>
                    <a:pt x="2136" y="3677"/>
                    <a:pt x="2139" y="3677"/>
                  </a:cubicBezTo>
                  <a:close/>
                  <a:moveTo>
                    <a:pt x="2394" y="3806"/>
                  </a:moveTo>
                  <a:cubicBezTo>
                    <a:pt x="2408" y="3806"/>
                    <a:pt x="2418" y="3809"/>
                    <a:pt x="2420" y="3818"/>
                  </a:cubicBezTo>
                  <a:cubicBezTo>
                    <a:pt x="2457" y="3833"/>
                    <a:pt x="2435" y="3857"/>
                    <a:pt x="2375" y="3857"/>
                  </a:cubicBezTo>
                  <a:cubicBezTo>
                    <a:pt x="2368" y="3857"/>
                    <a:pt x="2361" y="3857"/>
                    <a:pt x="2354" y="3856"/>
                  </a:cubicBezTo>
                  <a:cubicBezTo>
                    <a:pt x="2351" y="3834"/>
                    <a:pt x="2351" y="3834"/>
                    <a:pt x="2345" y="3812"/>
                  </a:cubicBezTo>
                  <a:cubicBezTo>
                    <a:pt x="2362" y="3809"/>
                    <a:pt x="2380" y="3806"/>
                    <a:pt x="2394" y="3806"/>
                  </a:cubicBezTo>
                  <a:close/>
                  <a:moveTo>
                    <a:pt x="2451" y="3991"/>
                  </a:moveTo>
                  <a:lnTo>
                    <a:pt x="2454" y="4010"/>
                  </a:lnTo>
                  <a:cubicBezTo>
                    <a:pt x="2457" y="4032"/>
                    <a:pt x="2457" y="4032"/>
                    <a:pt x="2423" y="4038"/>
                  </a:cubicBezTo>
                  <a:lnTo>
                    <a:pt x="2420" y="4019"/>
                  </a:lnTo>
                  <a:lnTo>
                    <a:pt x="2451" y="3991"/>
                  </a:lnTo>
                  <a:close/>
                  <a:moveTo>
                    <a:pt x="2595" y="4204"/>
                  </a:moveTo>
                  <a:cubicBezTo>
                    <a:pt x="2573" y="4210"/>
                    <a:pt x="2548" y="4223"/>
                    <a:pt x="2530" y="4238"/>
                  </a:cubicBezTo>
                  <a:cubicBezTo>
                    <a:pt x="2532" y="4252"/>
                    <a:pt x="2547" y="4255"/>
                    <a:pt x="2559" y="4255"/>
                  </a:cubicBezTo>
                  <a:cubicBezTo>
                    <a:pt x="2565" y="4255"/>
                    <a:pt x="2570" y="4254"/>
                    <a:pt x="2570" y="4254"/>
                  </a:cubicBezTo>
                  <a:cubicBezTo>
                    <a:pt x="2570" y="4254"/>
                    <a:pt x="2605" y="4248"/>
                    <a:pt x="2602" y="4226"/>
                  </a:cubicBezTo>
                  <a:lnTo>
                    <a:pt x="2595" y="4204"/>
                  </a:lnTo>
                  <a:close/>
                  <a:moveTo>
                    <a:pt x="2384" y="4375"/>
                  </a:moveTo>
                  <a:cubicBezTo>
                    <a:pt x="2408" y="4375"/>
                    <a:pt x="2410" y="4392"/>
                    <a:pt x="2410" y="4392"/>
                  </a:cubicBezTo>
                  <a:cubicBezTo>
                    <a:pt x="2414" y="4411"/>
                    <a:pt x="2417" y="4433"/>
                    <a:pt x="2382" y="4439"/>
                  </a:cubicBezTo>
                  <a:cubicBezTo>
                    <a:pt x="2382" y="4439"/>
                    <a:pt x="2378" y="4440"/>
                    <a:pt x="2372" y="4440"/>
                  </a:cubicBezTo>
                  <a:cubicBezTo>
                    <a:pt x="2361" y="4440"/>
                    <a:pt x="2347" y="4437"/>
                    <a:pt x="2345" y="4423"/>
                  </a:cubicBezTo>
                  <a:cubicBezTo>
                    <a:pt x="2341" y="4404"/>
                    <a:pt x="2373" y="4376"/>
                    <a:pt x="2373" y="4376"/>
                  </a:cubicBezTo>
                  <a:cubicBezTo>
                    <a:pt x="2377" y="4375"/>
                    <a:pt x="2381" y="4375"/>
                    <a:pt x="2384" y="4375"/>
                  </a:cubicBezTo>
                  <a:close/>
                  <a:moveTo>
                    <a:pt x="2901" y="4535"/>
                  </a:moveTo>
                  <a:cubicBezTo>
                    <a:pt x="2896" y="4535"/>
                    <a:pt x="2888" y="4542"/>
                    <a:pt x="2874" y="4555"/>
                  </a:cubicBezTo>
                  <a:cubicBezTo>
                    <a:pt x="2877" y="4577"/>
                    <a:pt x="2884" y="4599"/>
                    <a:pt x="2884" y="4599"/>
                  </a:cubicBezTo>
                  <a:cubicBezTo>
                    <a:pt x="2918" y="4592"/>
                    <a:pt x="2918" y="4592"/>
                    <a:pt x="2915" y="4571"/>
                  </a:cubicBezTo>
                  <a:cubicBezTo>
                    <a:pt x="2910" y="4546"/>
                    <a:pt x="2907" y="4535"/>
                    <a:pt x="2901" y="4535"/>
                  </a:cubicBezTo>
                  <a:close/>
                  <a:moveTo>
                    <a:pt x="1696" y="4770"/>
                  </a:moveTo>
                  <a:cubicBezTo>
                    <a:pt x="1690" y="4770"/>
                    <a:pt x="1683" y="4770"/>
                    <a:pt x="1677" y="4771"/>
                  </a:cubicBezTo>
                  <a:cubicBezTo>
                    <a:pt x="1643" y="4777"/>
                    <a:pt x="1646" y="4796"/>
                    <a:pt x="1718" y="4806"/>
                  </a:cubicBezTo>
                  <a:cubicBezTo>
                    <a:pt x="1755" y="4799"/>
                    <a:pt x="1755" y="4799"/>
                    <a:pt x="1749" y="4780"/>
                  </a:cubicBezTo>
                  <a:cubicBezTo>
                    <a:pt x="1733" y="4773"/>
                    <a:pt x="1715" y="4770"/>
                    <a:pt x="1696" y="4770"/>
                  </a:cubicBezTo>
                  <a:close/>
                  <a:moveTo>
                    <a:pt x="2467" y="4758"/>
                  </a:moveTo>
                  <a:cubicBezTo>
                    <a:pt x="2474" y="4758"/>
                    <a:pt x="2474" y="4769"/>
                    <a:pt x="2476" y="4793"/>
                  </a:cubicBezTo>
                  <a:cubicBezTo>
                    <a:pt x="2479" y="4815"/>
                    <a:pt x="2445" y="4818"/>
                    <a:pt x="2445" y="4818"/>
                  </a:cubicBezTo>
                  <a:cubicBezTo>
                    <a:pt x="2441" y="4819"/>
                    <a:pt x="2438" y="4819"/>
                    <a:pt x="2436" y="4819"/>
                  </a:cubicBezTo>
                  <a:cubicBezTo>
                    <a:pt x="2417" y="4819"/>
                    <a:pt x="2441" y="4797"/>
                    <a:pt x="2439" y="4777"/>
                  </a:cubicBezTo>
                  <a:cubicBezTo>
                    <a:pt x="2454" y="4765"/>
                    <a:pt x="2462" y="4758"/>
                    <a:pt x="2467" y="4758"/>
                  </a:cubicBezTo>
                  <a:close/>
                  <a:moveTo>
                    <a:pt x="2596" y="5122"/>
                  </a:moveTo>
                  <a:cubicBezTo>
                    <a:pt x="2627" y="5122"/>
                    <a:pt x="2625" y="5143"/>
                    <a:pt x="2561" y="5172"/>
                  </a:cubicBezTo>
                  <a:cubicBezTo>
                    <a:pt x="2551" y="5173"/>
                    <a:pt x="2543" y="5174"/>
                    <a:pt x="2538" y="5174"/>
                  </a:cubicBezTo>
                  <a:cubicBezTo>
                    <a:pt x="2523" y="5174"/>
                    <a:pt x="2523" y="5169"/>
                    <a:pt x="2523" y="5153"/>
                  </a:cubicBezTo>
                  <a:cubicBezTo>
                    <a:pt x="2542" y="5138"/>
                    <a:pt x="2567" y="5128"/>
                    <a:pt x="2592" y="5125"/>
                  </a:cubicBezTo>
                  <a:lnTo>
                    <a:pt x="2589" y="5122"/>
                  </a:lnTo>
                  <a:cubicBezTo>
                    <a:pt x="2591" y="5122"/>
                    <a:pt x="2594" y="5122"/>
                    <a:pt x="2596" y="5122"/>
                  </a:cubicBezTo>
                  <a:close/>
                  <a:moveTo>
                    <a:pt x="2573" y="5279"/>
                  </a:moveTo>
                  <a:lnTo>
                    <a:pt x="2611" y="5294"/>
                  </a:lnTo>
                  <a:lnTo>
                    <a:pt x="2614" y="5316"/>
                  </a:lnTo>
                  <a:cubicBezTo>
                    <a:pt x="2599" y="5318"/>
                    <a:pt x="2584" y="5320"/>
                    <a:pt x="2571" y="5320"/>
                  </a:cubicBezTo>
                  <a:cubicBezTo>
                    <a:pt x="2554" y="5320"/>
                    <a:pt x="2542" y="5316"/>
                    <a:pt x="2542" y="5304"/>
                  </a:cubicBezTo>
                  <a:lnTo>
                    <a:pt x="2573" y="5279"/>
                  </a:lnTo>
                  <a:close/>
                  <a:moveTo>
                    <a:pt x="2614" y="6670"/>
                  </a:moveTo>
                  <a:lnTo>
                    <a:pt x="2652" y="6689"/>
                  </a:lnTo>
                  <a:lnTo>
                    <a:pt x="2652" y="6711"/>
                  </a:lnTo>
                  <a:cubicBezTo>
                    <a:pt x="2641" y="6712"/>
                    <a:pt x="2631" y="6712"/>
                    <a:pt x="2622" y="6712"/>
                  </a:cubicBezTo>
                  <a:cubicBezTo>
                    <a:pt x="2598" y="6712"/>
                    <a:pt x="2580" y="6708"/>
                    <a:pt x="2580" y="6692"/>
                  </a:cubicBezTo>
                  <a:lnTo>
                    <a:pt x="2614" y="6670"/>
                  </a:lnTo>
                  <a:close/>
                  <a:moveTo>
                    <a:pt x="2619" y="7195"/>
                  </a:moveTo>
                  <a:cubicBezTo>
                    <a:pt x="2643" y="7195"/>
                    <a:pt x="2680" y="7203"/>
                    <a:pt x="2702" y="7203"/>
                  </a:cubicBezTo>
                  <a:cubicBezTo>
                    <a:pt x="2702" y="7225"/>
                    <a:pt x="2702" y="7225"/>
                    <a:pt x="2667" y="7225"/>
                  </a:cubicBezTo>
                  <a:cubicBezTo>
                    <a:pt x="2642" y="7225"/>
                    <a:pt x="2617" y="7215"/>
                    <a:pt x="2595" y="7206"/>
                  </a:cubicBezTo>
                  <a:cubicBezTo>
                    <a:pt x="2595" y="7198"/>
                    <a:pt x="2605" y="7195"/>
                    <a:pt x="2619" y="7195"/>
                  </a:cubicBezTo>
                  <a:close/>
                  <a:moveTo>
                    <a:pt x="2880" y="7544"/>
                  </a:moveTo>
                  <a:cubicBezTo>
                    <a:pt x="2906" y="7544"/>
                    <a:pt x="2931" y="7554"/>
                    <a:pt x="2953" y="7566"/>
                  </a:cubicBezTo>
                  <a:lnTo>
                    <a:pt x="2953" y="7588"/>
                  </a:lnTo>
                  <a:cubicBezTo>
                    <a:pt x="2918" y="7588"/>
                    <a:pt x="2880" y="7588"/>
                    <a:pt x="2880" y="7566"/>
                  </a:cubicBezTo>
                  <a:lnTo>
                    <a:pt x="2880" y="7544"/>
                  </a:lnTo>
                  <a:close/>
                  <a:moveTo>
                    <a:pt x="2699" y="7823"/>
                  </a:moveTo>
                  <a:lnTo>
                    <a:pt x="2733" y="7845"/>
                  </a:lnTo>
                  <a:lnTo>
                    <a:pt x="2733" y="7867"/>
                  </a:lnTo>
                  <a:cubicBezTo>
                    <a:pt x="2699" y="7867"/>
                    <a:pt x="2661" y="7867"/>
                    <a:pt x="2661" y="7845"/>
                  </a:cubicBezTo>
                  <a:lnTo>
                    <a:pt x="2699" y="7823"/>
                  </a:lnTo>
                  <a:close/>
                  <a:moveTo>
                    <a:pt x="2604" y="9310"/>
                  </a:moveTo>
                  <a:cubicBezTo>
                    <a:pt x="2631" y="9310"/>
                    <a:pt x="2651" y="9329"/>
                    <a:pt x="2649" y="9343"/>
                  </a:cubicBezTo>
                  <a:cubicBezTo>
                    <a:pt x="2644" y="9378"/>
                    <a:pt x="2643" y="9385"/>
                    <a:pt x="2625" y="9385"/>
                  </a:cubicBezTo>
                  <a:cubicBezTo>
                    <a:pt x="2621" y="9385"/>
                    <a:pt x="2615" y="9385"/>
                    <a:pt x="2608" y="9384"/>
                  </a:cubicBezTo>
                  <a:cubicBezTo>
                    <a:pt x="2570" y="9381"/>
                    <a:pt x="2577" y="9337"/>
                    <a:pt x="2580" y="9315"/>
                  </a:cubicBezTo>
                  <a:cubicBezTo>
                    <a:pt x="2588" y="9312"/>
                    <a:pt x="2596" y="9310"/>
                    <a:pt x="2604" y="9310"/>
                  </a:cubicBezTo>
                  <a:close/>
                  <a:moveTo>
                    <a:pt x="2511" y="10189"/>
                  </a:moveTo>
                  <a:cubicBezTo>
                    <a:pt x="2536" y="10196"/>
                    <a:pt x="2558" y="10205"/>
                    <a:pt x="2577" y="10221"/>
                  </a:cubicBezTo>
                  <a:lnTo>
                    <a:pt x="2573" y="10243"/>
                  </a:lnTo>
                  <a:cubicBezTo>
                    <a:pt x="2539" y="10236"/>
                    <a:pt x="2504" y="10233"/>
                    <a:pt x="2508" y="10211"/>
                  </a:cubicBezTo>
                  <a:lnTo>
                    <a:pt x="2511" y="10189"/>
                  </a:lnTo>
                  <a:close/>
                  <a:moveTo>
                    <a:pt x="2420" y="12010"/>
                  </a:moveTo>
                  <a:cubicBezTo>
                    <a:pt x="2454" y="12016"/>
                    <a:pt x="2448" y="12038"/>
                    <a:pt x="2448" y="12038"/>
                  </a:cubicBezTo>
                  <a:cubicBezTo>
                    <a:pt x="2446" y="12052"/>
                    <a:pt x="2445" y="12057"/>
                    <a:pt x="2437" y="12057"/>
                  </a:cubicBezTo>
                  <a:cubicBezTo>
                    <a:pt x="2431" y="12057"/>
                    <a:pt x="2422" y="12055"/>
                    <a:pt x="2407" y="12051"/>
                  </a:cubicBezTo>
                  <a:cubicBezTo>
                    <a:pt x="2407" y="12051"/>
                    <a:pt x="2373" y="12045"/>
                    <a:pt x="2379" y="12023"/>
                  </a:cubicBezTo>
                  <a:lnTo>
                    <a:pt x="2420" y="12010"/>
                  </a:lnTo>
                  <a:close/>
                  <a:moveTo>
                    <a:pt x="2392" y="12270"/>
                  </a:moveTo>
                  <a:lnTo>
                    <a:pt x="2423" y="12302"/>
                  </a:lnTo>
                  <a:lnTo>
                    <a:pt x="2417" y="12320"/>
                  </a:lnTo>
                  <a:cubicBezTo>
                    <a:pt x="2382" y="12314"/>
                    <a:pt x="2348" y="12305"/>
                    <a:pt x="2351" y="12283"/>
                  </a:cubicBezTo>
                  <a:lnTo>
                    <a:pt x="2392" y="12270"/>
                  </a:lnTo>
                  <a:close/>
                  <a:moveTo>
                    <a:pt x="2117" y="12366"/>
                  </a:moveTo>
                  <a:cubicBezTo>
                    <a:pt x="2122" y="12366"/>
                    <a:pt x="2130" y="12373"/>
                    <a:pt x="2144" y="12386"/>
                  </a:cubicBezTo>
                  <a:lnTo>
                    <a:pt x="2141" y="12386"/>
                  </a:lnTo>
                  <a:cubicBezTo>
                    <a:pt x="2167" y="12412"/>
                    <a:pt x="2167" y="12429"/>
                    <a:pt x="2147" y="12429"/>
                  </a:cubicBezTo>
                  <a:cubicBezTo>
                    <a:pt x="2143" y="12429"/>
                    <a:pt x="2138" y="12429"/>
                    <a:pt x="2132" y="12427"/>
                  </a:cubicBezTo>
                  <a:cubicBezTo>
                    <a:pt x="2097" y="12421"/>
                    <a:pt x="2097" y="12421"/>
                    <a:pt x="2103" y="12399"/>
                  </a:cubicBezTo>
                  <a:cubicBezTo>
                    <a:pt x="2108" y="12377"/>
                    <a:pt x="2111" y="12366"/>
                    <a:pt x="2117" y="12366"/>
                  </a:cubicBezTo>
                  <a:close/>
                  <a:moveTo>
                    <a:pt x="1943" y="12446"/>
                  </a:moveTo>
                  <a:cubicBezTo>
                    <a:pt x="1941" y="12446"/>
                    <a:pt x="1940" y="12447"/>
                    <a:pt x="1938" y="12447"/>
                  </a:cubicBezTo>
                  <a:lnTo>
                    <a:pt x="1938" y="12447"/>
                  </a:lnTo>
                  <a:cubicBezTo>
                    <a:pt x="1935" y="12447"/>
                    <a:pt x="1932" y="12447"/>
                    <a:pt x="1930" y="12447"/>
                  </a:cubicBezTo>
                  <a:cubicBezTo>
                    <a:pt x="1918" y="12447"/>
                    <a:pt x="1917" y="12450"/>
                    <a:pt x="1923" y="12450"/>
                  </a:cubicBezTo>
                  <a:cubicBezTo>
                    <a:pt x="1926" y="12450"/>
                    <a:pt x="1931" y="12449"/>
                    <a:pt x="1938" y="12447"/>
                  </a:cubicBezTo>
                  <a:lnTo>
                    <a:pt x="1938" y="12447"/>
                  </a:lnTo>
                  <a:cubicBezTo>
                    <a:pt x="1944" y="12448"/>
                    <a:pt x="1951" y="12449"/>
                    <a:pt x="1961" y="12451"/>
                  </a:cubicBezTo>
                  <a:lnTo>
                    <a:pt x="1961" y="12451"/>
                  </a:lnTo>
                  <a:cubicBezTo>
                    <a:pt x="1956" y="12449"/>
                    <a:pt x="1950" y="12447"/>
                    <a:pt x="1943" y="12446"/>
                  </a:cubicBezTo>
                  <a:close/>
                  <a:moveTo>
                    <a:pt x="2106" y="12530"/>
                  </a:moveTo>
                  <a:lnTo>
                    <a:pt x="2100" y="12552"/>
                  </a:lnTo>
                  <a:cubicBezTo>
                    <a:pt x="2096" y="12566"/>
                    <a:pt x="2095" y="12571"/>
                    <a:pt x="2087" y="12571"/>
                  </a:cubicBezTo>
                  <a:cubicBezTo>
                    <a:pt x="2081" y="12571"/>
                    <a:pt x="2073" y="12569"/>
                    <a:pt x="2059" y="12565"/>
                  </a:cubicBezTo>
                  <a:lnTo>
                    <a:pt x="2066" y="12543"/>
                  </a:lnTo>
                  <a:lnTo>
                    <a:pt x="2106" y="12530"/>
                  </a:lnTo>
                  <a:close/>
                  <a:moveTo>
                    <a:pt x="1987" y="12678"/>
                  </a:moveTo>
                  <a:cubicBezTo>
                    <a:pt x="1986" y="12690"/>
                    <a:pt x="1995" y="12698"/>
                    <a:pt x="1999" y="12698"/>
                  </a:cubicBezTo>
                  <a:cubicBezTo>
                    <a:pt x="2002" y="12698"/>
                    <a:pt x="2002" y="12692"/>
                    <a:pt x="1987" y="12678"/>
                  </a:cubicBezTo>
                  <a:close/>
                  <a:moveTo>
                    <a:pt x="2044" y="12737"/>
                  </a:moveTo>
                  <a:lnTo>
                    <a:pt x="2041" y="12759"/>
                  </a:lnTo>
                  <a:cubicBezTo>
                    <a:pt x="2037" y="12770"/>
                    <a:pt x="2035" y="12775"/>
                    <a:pt x="2028" y="12775"/>
                  </a:cubicBezTo>
                  <a:cubicBezTo>
                    <a:pt x="2023" y="12775"/>
                    <a:pt x="2014" y="12772"/>
                    <a:pt x="2000" y="12769"/>
                  </a:cubicBezTo>
                  <a:lnTo>
                    <a:pt x="2006" y="12750"/>
                  </a:lnTo>
                  <a:lnTo>
                    <a:pt x="2044" y="12737"/>
                  </a:lnTo>
                  <a:close/>
                  <a:moveTo>
                    <a:pt x="2016" y="12958"/>
                  </a:moveTo>
                  <a:cubicBezTo>
                    <a:pt x="2028" y="12958"/>
                    <a:pt x="2041" y="12960"/>
                    <a:pt x="2053" y="12963"/>
                  </a:cubicBezTo>
                  <a:lnTo>
                    <a:pt x="2047" y="12985"/>
                  </a:lnTo>
                  <a:cubicBezTo>
                    <a:pt x="2044" y="12994"/>
                    <a:pt x="2034" y="12997"/>
                    <a:pt x="2024" y="12997"/>
                  </a:cubicBezTo>
                  <a:cubicBezTo>
                    <a:pt x="2015" y="12997"/>
                    <a:pt x="2006" y="12994"/>
                    <a:pt x="2006" y="12994"/>
                  </a:cubicBezTo>
                  <a:cubicBezTo>
                    <a:pt x="2006" y="12994"/>
                    <a:pt x="1972" y="12985"/>
                    <a:pt x="1978" y="12963"/>
                  </a:cubicBezTo>
                  <a:cubicBezTo>
                    <a:pt x="1990" y="12960"/>
                    <a:pt x="2003" y="12958"/>
                    <a:pt x="2016" y="12958"/>
                  </a:cubicBezTo>
                  <a:close/>
                  <a:moveTo>
                    <a:pt x="1715" y="13757"/>
                  </a:moveTo>
                  <a:cubicBezTo>
                    <a:pt x="1717" y="13757"/>
                    <a:pt x="1720" y="13758"/>
                    <a:pt x="1724" y="13759"/>
                  </a:cubicBezTo>
                  <a:lnTo>
                    <a:pt x="1759" y="13771"/>
                  </a:lnTo>
                  <a:cubicBezTo>
                    <a:pt x="1782" y="13798"/>
                    <a:pt x="1804" y="13824"/>
                    <a:pt x="1789" y="13824"/>
                  </a:cubicBezTo>
                  <a:cubicBezTo>
                    <a:pt x="1787" y="13824"/>
                    <a:pt x="1783" y="13823"/>
                    <a:pt x="1777" y="13822"/>
                  </a:cubicBezTo>
                  <a:cubicBezTo>
                    <a:pt x="1755" y="13815"/>
                    <a:pt x="1734" y="13800"/>
                    <a:pt x="1718" y="13781"/>
                  </a:cubicBezTo>
                  <a:cubicBezTo>
                    <a:pt x="1718" y="13781"/>
                    <a:pt x="1699" y="13757"/>
                    <a:pt x="1715" y="13757"/>
                  </a:cubicBezTo>
                  <a:close/>
                  <a:moveTo>
                    <a:pt x="1591" y="14475"/>
                  </a:moveTo>
                  <a:cubicBezTo>
                    <a:pt x="1614" y="14475"/>
                    <a:pt x="1656" y="14499"/>
                    <a:pt x="1668" y="14539"/>
                  </a:cubicBezTo>
                  <a:cubicBezTo>
                    <a:pt x="1664" y="14551"/>
                    <a:pt x="1663" y="14556"/>
                    <a:pt x="1657" y="14556"/>
                  </a:cubicBezTo>
                  <a:cubicBezTo>
                    <a:pt x="1651" y="14556"/>
                    <a:pt x="1643" y="14553"/>
                    <a:pt x="1627" y="14545"/>
                  </a:cubicBezTo>
                  <a:cubicBezTo>
                    <a:pt x="1593" y="14533"/>
                    <a:pt x="1567" y="14502"/>
                    <a:pt x="1577" y="14483"/>
                  </a:cubicBezTo>
                  <a:cubicBezTo>
                    <a:pt x="1578" y="14477"/>
                    <a:pt x="1584" y="14475"/>
                    <a:pt x="1591" y="14475"/>
                  </a:cubicBezTo>
                  <a:close/>
                  <a:moveTo>
                    <a:pt x="285" y="17204"/>
                  </a:moveTo>
                  <a:cubicBezTo>
                    <a:pt x="289" y="17204"/>
                    <a:pt x="305" y="17213"/>
                    <a:pt x="333" y="17228"/>
                  </a:cubicBezTo>
                  <a:cubicBezTo>
                    <a:pt x="364" y="17247"/>
                    <a:pt x="395" y="17262"/>
                    <a:pt x="383" y="17281"/>
                  </a:cubicBezTo>
                  <a:cubicBezTo>
                    <a:pt x="399" y="17310"/>
                    <a:pt x="399" y="17322"/>
                    <a:pt x="392" y="17322"/>
                  </a:cubicBezTo>
                  <a:cubicBezTo>
                    <a:pt x="381" y="17322"/>
                    <a:pt x="348" y="17291"/>
                    <a:pt x="323" y="17247"/>
                  </a:cubicBezTo>
                  <a:cubicBezTo>
                    <a:pt x="294" y="17217"/>
                    <a:pt x="281" y="17204"/>
                    <a:pt x="285" y="17204"/>
                  </a:cubicBezTo>
                  <a:close/>
                  <a:moveTo>
                    <a:pt x="530" y="0"/>
                  </a:moveTo>
                  <a:cubicBezTo>
                    <a:pt x="524" y="0"/>
                    <a:pt x="515" y="3"/>
                    <a:pt x="502" y="8"/>
                  </a:cubicBezTo>
                  <a:cubicBezTo>
                    <a:pt x="458" y="67"/>
                    <a:pt x="436" y="95"/>
                    <a:pt x="455" y="108"/>
                  </a:cubicBezTo>
                  <a:cubicBezTo>
                    <a:pt x="474" y="124"/>
                    <a:pt x="474" y="124"/>
                    <a:pt x="452" y="152"/>
                  </a:cubicBezTo>
                  <a:lnTo>
                    <a:pt x="414" y="124"/>
                  </a:lnTo>
                  <a:cubicBezTo>
                    <a:pt x="392" y="104"/>
                    <a:pt x="363" y="95"/>
                    <a:pt x="333" y="95"/>
                  </a:cubicBezTo>
                  <a:cubicBezTo>
                    <a:pt x="329" y="95"/>
                    <a:pt x="324" y="95"/>
                    <a:pt x="320" y="95"/>
                  </a:cubicBezTo>
                  <a:cubicBezTo>
                    <a:pt x="265" y="98"/>
                    <a:pt x="225" y="155"/>
                    <a:pt x="275" y="155"/>
                  </a:cubicBezTo>
                  <a:cubicBezTo>
                    <a:pt x="277" y="155"/>
                    <a:pt x="278" y="155"/>
                    <a:pt x="279" y="155"/>
                  </a:cubicBezTo>
                  <a:lnTo>
                    <a:pt x="279" y="155"/>
                  </a:lnTo>
                  <a:lnTo>
                    <a:pt x="276" y="199"/>
                  </a:lnTo>
                  <a:cubicBezTo>
                    <a:pt x="241" y="249"/>
                    <a:pt x="236" y="279"/>
                    <a:pt x="251" y="279"/>
                  </a:cubicBezTo>
                  <a:cubicBezTo>
                    <a:pt x="262" y="279"/>
                    <a:pt x="284" y="262"/>
                    <a:pt x="311" y="224"/>
                  </a:cubicBezTo>
                  <a:cubicBezTo>
                    <a:pt x="345" y="179"/>
                    <a:pt x="362" y="158"/>
                    <a:pt x="366" y="158"/>
                  </a:cubicBezTo>
                  <a:cubicBezTo>
                    <a:pt x="370" y="158"/>
                    <a:pt x="363" y="176"/>
                    <a:pt x="352" y="208"/>
                  </a:cubicBezTo>
                  <a:cubicBezTo>
                    <a:pt x="308" y="268"/>
                    <a:pt x="323" y="280"/>
                    <a:pt x="342" y="293"/>
                  </a:cubicBezTo>
                  <a:cubicBezTo>
                    <a:pt x="358" y="305"/>
                    <a:pt x="361" y="305"/>
                    <a:pt x="339" y="334"/>
                  </a:cubicBezTo>
                  <a:cubicBezTo>
                    <a:pt x="317" y="362"/>
                    <a:pt x="311" y="406"/>
                    <a:pt x="326" y="418"/>
                  </a:cubicBezTo>
                  <a:cubicBezTo>
                    <a:pt x="334" y="423"/>
                    <a:pt x="338" y="426"/>
                    <a:pt x="343" y="426"/>
                  </a:cubicBezTo>
                  <a:cubicBezTo>
                    <a:pt x="349" y="426"/>
                    <a:pt x="354" y="419"/>
                    <a:pt x="367" y="403"/>
                  </a:cubicBezTo>
                  <a:cubicBezTo>
                    <a:pt x="368" y="389"/>
                    <a:pt x="373" y="383"/>
                    <a:pt x="378" y="383"/>
                  </a:cubicBezTo>
                  <a:cubicBezTo>
                    <a:pt x="388" y="383"/>
                    <a:pt x="398" y="409"/>
                    <a:pt x="377" y="456"/>
                  </a:cubicBezTo>
                  <a:cubicBezTo>
                    <a:pt x="374" y="476"/>
                    <a:pt x="372" y="487"/>
                    <a:pt x="376" y="487"/>
                  </a:cubicBezTo>
                  <a:cubicBezTo>
                    <a:pt x="380" y="487"/>
                    <a:pt x="391" y="473"/>
                    <a:pt x="414" y="443"/>
                  </a:cubicBezTo>
                  <a:cubicBezTo>
                    <a:pt x="431" y="424"/>
                    <a:pt x="446" y="416"/>
                    <a:pt x="457" y="416"/>
                  </a:cubicBezTo>
                  <a:cubicBezTo>
                    <a:pt x="476" y="416"/>
                    <a:pt x="481" y="443"/>
                    <a:pt x="461" y="487"/>
                  </a:cubicBezTo>
                  <a:lnTo>
                    <a:pt x="496" y="515"/>
                  </a:lnTo>
                  <a:cubicBezTo>
                    <a:pt x="499" y="518"/>
                    <a:pt x="502" y="519"/>
                    <a:pt x="505" y="519"/>
                  </a:cubicBezTo>
                  <a:cubicBezTo>
                    <a:pt x="519" y="519"/>
                    <a:pt x="538" y="498"/>
                    <a:pt x="558" y="475"/>
                  </a:cubicBezTo>
                  <a:cubicBezTo>
                    <a:pt x="583" y="447"/>
                    <a:pt x="595" y="433"/>
                    <a:pt x="599" y="433"/>
                  </a:cubicBezTo>
                  <a:cubicBezTo>
                    <a:pt x="604" y="433"/>
                    <a:pt x="602" y="444"/>
                    <a:pt x="599" y="465"/>
                  </a:cubicBezTo>
                  <a:cubicBezTo>
                    <a:pt x="593" y="490"/>
                    <a:pt x="583" y="512"/>
                    <a:pt x="568" y="531"/>
                  </a:cubicBezTo>
                  <a:cubicBezTo>
                    <a:pt x="543" y="559"/>
                    <a:pt x="558" y="572"/>
                    <a:pt x="574" y="587"/>
                  </a:cubicBezTo>
                  <a:cubicBezTo>
                    <a:pt x="585" y="597"/>
                    <a:pt x="604" y="616"/>
                    <a:pt x="622" y="616"/>
                  </a:cubicBezTo>
                  <a:cubicBezTo>
                    <a:pt x="629" y="616"/>
                    <a:pt x="636" y="613"/>
                    <a:pt x="643" y="606"/>
                  </a:cubicBezTo>
                  <a:lnTo>
                    <a:pt x="643" y="606"/>
                  </a:lnTo>
                  <a:cubicBezTo>
                    <a:pt x="636" y="613"/>
                    <a:pt x="627" y="622"/>
                    <a:pt x="618" y="631"/>
                  </a:cubicBezTo>
                  <a:cubicBezTo>
                    <a:pt x="629" y="642"/>
                    <a:pt x="620" y="658"/>
                    <a:pt x="622" y="658"/>
                  </a:cubicBezTo>
                  <a:cubicBezTo>
                    <a:pt x="623" y="658"/>
                    <a:pt x="626" y="655"/>
                    <a:pt x="634" y="647"/>
                  </a:cubicBezTo>
                  <a:cubicBezTo>
                    <a:pt x="646" y="669"/>
                    <a:pt x="652" y="694"/>
                    <a:pt x="652" y="719"/>
                  </a:cubicBezTo>
                  <a:cubicBezTo>
                    <a:pt x="654" y="741"/>
                    <a:pt x="671" y="754"/>
                    <a:pt x="692" y="754"/>
                  </a:cubicBezTo>
                  <a:cubicBezTo>
                    <a:pt x="721" y="754"/>
                    <a:pt x="755" y="730"/>
                    <a:pt x="759" y="675"/>
                  </a:cubicBezTo>
                  <a:lnTo>
                    <a:pt x="775" y="691"/>
                  </a:lnTo>
                  <a:cubicBezTo>
                    <a:pt x="778" y="695"/>
                    <a:pt x="783" y="696"/>
                    <a:pt x="787" y="696"/>
                  </a:cubicBezTo>
                  <a:cubicBezTo>
                    <a:pt x="801" y="696"/>
                    <a:pt x="815" y="681"/>
                    <a:pt x="815" y="681"/>
                  </a:cubicBezTo>
                  <a:cubicBezTo>
                    <a:pt x="825" y="672"/>
                    <a:pt x="833" y="668"/>
                    <a:pt x="840" y="668"/>
                  </a:cubicBezTo>
                  <a:cubicBezTo>
                    <a:pt x="852" y="668"/>
                    <a:pt x="862" y="679"/>
                    <a:pt x="872" y="691"/>
                  </a:cubicBezTo>
                  <a:lnTo>
                    <a:pt x="818" y="738"/>
                  </a:lnTo>
                  <a:cubicBezTo>
                    <a:pt x="754" y="778"/>
                    <a:pt x="735" y="818"/>
                    <a:pt x="763" y="818"/>
                  </a:cubicBezTo>
                  <a:cubicBezTo>
                    <a:pt x="775" y="818"/>
                    <a:pt x="794" y="811"/>
                    <a:pt x="822" y="794"/>
                  </a:cubicBezTo>
                  <a:lnTo>
                    <a:pt x="822" y="794"/>
                  </a:lnTo>
                  <a:lnTo>
                    <a:pt x="793" y="819"/>
                  </a:lnTo>
                  <a:cubicBezTo>
                    <a:pt x="768" y="841"/>
                    <a:pt x="781" y="857"/>
                    <a:pt x="834" y="866"/>
                  </a:cubicBezTo>
                  <a:cubicBezTo>
                    <a:pt x="837" y="870"/>
                    <a:pt x="842" y="872"/>
                    <a:pt x="849" y="872"/>
                  </a:cubicBezTo>
                  <a:cubicBezTo>
                    <a:pt x="874" y="872"/>
                    <a:pt x="922" y="849"/>
                    <a:pt x="944" y="832"/>
                  </a:cubicBezTo>
                  <a:cubicBezTo>
                    <a:pt x="955" y="822"/>
                    <a:pt x="964" y="819"/>
                    <a:pt x="970" y="819"/>
                  </a:cubicBezTo>
                  <a:cubicBezTo>
                    <a:pt x="980" y="819"/>
                    <a:pt x="985" y="826"/>
                    <a:pt x="985" y="826"/>
                  </a:cubicBezTo>
                  <a:cubicBezTo>
                    <a:pt x="1000" y="841"/>
                    <a:pt x="1000" y="841"/>
                    <a:pt x="972" y="863"/>
                  </a:cubicBezTo>
                  <a:cubicBezTo>
                    <a:pt x="930" y="898"/>
                    <a:pt x="935" y="924"/>
                    <a:pt x="968" y="924"/>
                  </a:cubicBezTo>
                  <a:cubicBezTo>
                    <a:pt x="979" y="924"/>
                    <a:pt x="995" y="921"/>
                    <a:pt x="1013" y="913"/>
                  </a:cubicBezTo>
                  <a:lnTo>
                    <a:pt x="1013" y="913"/>
                  </a:lnTo>
                  <a:lnTo>
                    <a:pt x="988" y="938"/>
                  </a:lnTo>
                  <a:cubicBezTo>
                    <a:pt x="959" y="960"/>
                    <a:pt x="944" y="998"/>
                    <a:pt x="1035" y="1064"/>
                  </a:cubicBezTo>
                  <a:cubicBezTo>
                    <a:pt x="1085" y="1133"/>
                    <a:pt x="1122" y="1183"/>
                    <a:pt x="1094" y="1205"/>
                  </a:cubicBezTo>
                  <a:cubicBezTo>
                    <a:pt x="1063" y="1227"/>
                    <a:pt x="1169" y="1255"/>
                    <a:pt x="1251" y="1255"/>
                  </a:cubicBezTo>
                  <a:cubicBezTo>
                    <a:pt x="1223" y="1274"/>
                    <a:pt x="1235" y="1293"/>
                    <a:pt x="1257" y="1327"/>
                  </a:cubicBezTo>
                  <a:cubicBezTo>
                    <a:pt x="1292" y="1383"/>
                    <a:pt x="1292" y="1383"/>
                    <a:pt x="1260" y="1402"/>
                  </a:cubicBezTo>
                  <a:cubicBezTo>
                    <a:pt x="1188" y="1421"/>
                    <a:pt x="1191" y="1421"/>
                    <a:pt x="1273" y="1421"/>
                  </a:cubicBezTo>
                  <a:cubicBezTo>
                    <a:pt x="1281" y="1419"/>
                    <a:pt x="1288" y="1418"/>
                    <a:pt x="1294" y="1418"/>
                  </a:cubicBezTo>
                  <a:cubicBezTo>
                    <a:pt x="1344" y="1418"/>
                    <a:pt x="1338" y="1481"/>
                    <a:pt x="1282" y="1512"/>
                  </a:cubicBezTo>
                  <a:cubicBezTo>
                    <a:pt x="1254" y="1531"/>
                    <a:pt x="1263" y="1550"/>
                    <a:pt x="1285" y="1584"/>
                  </a:cubicBezTo>
                  <a:cubicBezTo>
                    <a:pt x="1326" y="1587"/>
                    <a:pt x="1348" y="1622"/>
                    <a:pt x="1367" y="1659"/>
                  </a:cubicBezTo>
                  <a:cubicBezTo>
                    <a:pt x="1383" y="1692"/>
                    <a:pt x="1390" y="1705"/>
                    <a:pt x="1405" y="1705"/>
                  </a:cubicBezTo>
                  <a:cubicBezTo>
                    <a:pt x="1416" y="1705"/>
                    <a:pt x="1431" y="1698"/>
                    <a:pt x="1458" y="1684"/>
                  </a:cubicBezTo>
                  <a:cubicBezTo>
                    <a:pt x="1482" y="1672"/>
                    <a:pt x="1498" y="1666"/>
                    <a:pt x="1510" y="1666"/>
                  </a:cubicBezTo>
                  <a:cubicBezTo>
                    <a:pt x="1532" y="1666"/>
                    <a:pt x="1540" y="1683"/>
                    <a:pt x="1552" y="1709"/>
                  </a:cubicBezTo>
                  <a:cubicBezTo>
                    <a:pt x="1561" y="1728"/>
                    <a:pt x="1571" y="1747"/>
                    <a:pt x="1539" y="1763"/>
                  </a:cubicBezTo>
                  <a:cubicBezTo>
                    <a:pt x="1539" y="1763"/>
                    <a:pt x="1517" y="1797"/>
                    <a:pt x="1527" y="1819"/>
                  </a:cubicBezTo>
                  <a:cubicBezTo>
                    <a:pt x="1536" y="1838"/>
                    <a:pt x="1545" y="1857"/>
                    <a:pt x="1514" y="1872"/>
                  </a:cubicBezTo>
                  <a:cubicBezTo>
                    <a:pt x="1498" y="1894"/>
                    <a:pt x="1498" y="1922"/>
                    <a:pt x="1508" y="1944"/>
                  </a:cubicBezTo>
                  <a:cubicBezTo>
                    <a:pt x="1524" y="1985"/>
                    <a:pt x="1542" y="2023"/>
                    <a:pt x="1508" y="2038"/>
                  </a:cubicBezTo>
                  <a:cubicBezTo>
                    <a:pt x="1513" y="2048"/>
                    <a:pt x="1515" y="2053"/>
                    <a:pt x="1521" y="2053"/>
                  </a:cubicBezTo>
                  <a:cubicBezTo>
                    <a:pt x="1527" y="2053"/>
                    <a:pt x="1535" y="2049"/>
                    <a:pt x="1552" y="2042"/>
                  </a:cubicBezTo>
                  <a:cubicBezTo>
                    <a:pt x="1560" y="2038"/>
                    <a:pt x="1568" y="2036"/>
                    <a:pt x="1576" y="2036"/>
                  </a:cubicBezTo>
                  <a:cubicBezTo>
                    <a:pt x="1601" y="2036"/>
                    <a:pt x="1625" y="2056"/>
                    <a:pt x="1627" y="2126"/>
                  </a:cubicBezTo>
                  <a:cubicBezTo>
                    <a:pt x="1641" y="2160"/>
                    <a:pt x="1661" y="2212"/>
                    <a:pt x="1690" y="2212"/>
                  </a:cubicBezTo>
                  <a:cubicBezTo>
                    <a:pt x="1693" y="2212"/>
                    <a:pt x="1696" y="2212"/>
                    <a:pt x="1699" y="2211"/>
                  </a:cubicBezTo>
                  <a:lnTo>
                    <a:pt x="1699" y="2211"/>
                  </a:lnTo>
                  <a:cubicBezTo>
                    <a:pt x="1705" y="2230"/>
                    <a:pt x="1705" y="2230"/>
                    <a:pt x="1674" y="2245"/>
                  </a:cubicBezTo>
                  <a:cubicBezTo>
                    <a:pt x="1608" y="2270"/>
                    <a:pt x="1624" y="2311"/>
                    <a:pt x="1705" y="2324"/>
                  </a:cubicBezTo>
                  <a:cubicBezTo>
                    <a:pt x="1713" y="2321"/>
                    <a:pt x="1719" y="2320"/>
                    <a:pt x="1723" y="2320"/>
                  </a:cubicBezTo>
                  <a:cubicBezTo>
                    <a:pt x="1741" y="2320"/>
                    <a:pt x="1741" y="2337"/>
                    <a:pt x="1721" y="2364"/>
                  </a:cubicBezTo>
                  <a:cubicBezTo>
                    <a:pt x="1721" y="2364"/>
                    <a:pt x="1727" y="2383"/>
                    <a:pt x="1768" y="2389"/>
                  </a:cubicBezTo>
                  <a:cubicBezTo>
                    <a:pt x="1809" y="2399"/>
                    <a:pt x="1809" y="2399"/>
                    <a:pt x="1790" y="2452"/>
                  </a:cubicBezTo>
                  <a:cubicBezTo>
                    <a:pt x="1755" y="2465"/>
                    <a:pt x="1765" y="2483"/>
                    <a:pt x="1771" y="2502"/>
                  </a:cubicBezTo>
                  <a:cubicBezTo>
                    <a:pt x="1821" y="2530"/>
                    <a:pt x="1893" y="2756"/>
                    <a:pt x="1865" y="2787"/>
                  </a:cubicBezTo>
                  <a:cubicBezTo>
                    <a:pt x="1906" y="2797"/>
                    <a:pt x="1906" y="2797"/>
                    <a:pt x="1912" y="2816"/>
                  </a:cubicBezTo>
                  <a:cubicBezTo>
                    <a:pt x="1870" y="2843"/>
                    <a:pt x="1875" y="2856"/>
                    <a:pt x="1903" y="2856"/>
                  </a:cubicBezTo>
                  <a:cubicBezTo>
                    <a:pt x="1917" y="2856"/>
                    <a:pt x="1937" y="2853"/>
                    <a:pt x="1959" y="2847"/>
                  </a:cubicBezTo>
                  <a:lnTo>
                    <a:pt x="1953" y="2825"/>
                  </a:lnTo>
                  <a:lnTo>
                    <a:pt x="1947" y="2806"/>
                  </a:lnTo>
                  <a:cubicBezTo>
                    <a:pt x="1956" y="2803"/>
                    <a:pt x="1965" y="2802"/>
                    <a:pt x="1972" y="2802"/>
                  </a:cubicBezTo>
                  <a:cubicBezTo>
                    <a:pt x="2016" y="2802"/>
                    <a:pt x="2019" y="2851"/>
                    <a:pt x="1931" y="2878"/>
                  </a:cubicBezTo>
                  <a:cubicBezTo>
                    <a:pt x="1868" y="2919"/>
                    <a:pt x="1868" y="2919"/>
                    <a:pt x="1943" y="2919"/>
                  </a:cubicBezTo>
                  <a:cubicBezTo>
                    <a:pt x="2016" y="2919"/>
                    <a:pt x="2022" y="2938"/>
                    <a:pt x="1959" y="2979"/>
                  </a:cubicBezTo>
                  <a:cubicBezTo>
                    <a:pt x="1890" y="3000"/>
                    <a:pt x="1890" y="3000"/>
                    <a:pt x="1965" y="3000"/>
                  </a:cubicBezTo>
                  <a:cubicBezTo>
                    <a:pt x="2116" y="3000"/>
                    <a:pt x="2166" y="3054"/>
                    <a:pt x="2028" y="3094"/>
                  </a:cubicBezTo>
                  <a:cubicBezTo>
                    <a:pt x="1959" y="3113"/>
                    <a:pt x="1931" y="3141"/>
                    <a:pt x="1937" y="3163"/>
                  </a:cubicBezTo>
                  <a:cubicBezTo>
                    <a:pt x="1940" y="3171"/>
                    <a:pt x="1948" y="3174"/>
                    <a:pt x="1958" y="3174"/>
                  </a:cubicBezTo>
                  <a:cubicBezTo>
                    <a:pt x="1973" y="3174"/>
                    <a:pt x="1993" y="3169"/>
                    <a:pt x="2012" y="3163"/>
                  </a:cubicBezTo>
                  <a:cubicBezTo>
                    <a:pt x="2034" y="3150"/>
                    <a:pt x="2049" y="3144"/>
                    <a:pt x="2057" y="3144"/>
                  </a:cubicBezTo>
                  <a:cubicBezTo>
                    <a:pt x="2072" y="3144"/>
                    <a:pt x="2061" y="3166"/>
                    <a:pt x="2022" y="3207"/>
                  </a:cubicBezTo>
                  <a:cubicBezTo>
                    <a:pt x="1934" y="3295"/>
                    <a:pt x="1943" y="3336"/>
                    <a:pt x="2028" y="3380"/>
                  </a:cubicBezTo>
                  <a:cubicBezTo>
                    <a:pt x="2098" y="3430"/>
                    <a:pt x="2121" y="3479"/>
                    <a:pt x="2092" y="3479"/>
                  </a:cubicBezTo>
                  <a:cubicBezTo>
                    <a:pt x="2083" y="3479"/>
                    <a:pt x="2069" y="3474"/>
                    <a:pt x="2050" y="3464"/>
                  </a:cubicBezTo>
                  <a:cubicBezTo>
                    <a:pt x="2012" y="3452"/>
                    <a:pt x="1992" y="3446"/>
                    <a:pt x="1987" y="3446"/>
                  </a:cubicBezTo>
                  <a:cubicBezTo>
                    <a:pt x="1981" y="3446"/>
                    <a:pt x="1992" y="3454"/>
                    <a:pt x="2016" y="3471"/>
                  </a:cubicBezTo>
                  <a:cubicBezTo>
                    <a:pt x="2025" y="3511"/>
                    <a:pt x="2034" y="3555"/>
                    <a:pt x="2038" y="3574"/>
                  </a:cubicBezTo>
                  <a:cubicBezTo>
                    <a:pt x="2042" y="3591"/>
                    <a:pt x="2066" y="3602"/>
                    <a:pt x="2092" y="3602"/>
                  </a:cubicBezTo>
                  <a:cubicBezTo>
                    <a:pt x="2100" y="3602"/>
                    <a:pt x="2108" y="3601"/>
                    <a:pt x="2116" y="3599"/>
                  </a:cubicBezTo>
                  <a:lnTo>
                    <a:pt x="2116" y="3599"/>
                  </a:lnTo>
                  <a:cubicBezTo>
                    <a:pt x="2053" y="3637"/>
                    <a:pt x="2028" y="3687"/>
                    <a:pt x="2106" y="3712"/>
                  </a:cubicBezTo>
                  <a:lnTo>
                    <a:pt x="2113" y="3753"/>
                  </a:lnTo>
                  <a:cubicBezTo>
                    <a:pt x="2119" y="3775"/>
                    <a:pt x="2119" y="3775"/>
                    <a:pt x="2157" y="3787"/>
                  </a:cubicBezTo>
                  <a:cubicBezTo>
                    <a:pt x="2197" y="3800"/>
                    <a:pt x="2166" y="3828"/>
                    <a:pt x="2135" y="3856"/>
                  </a:cubicBezTo>
                  <a:cubicBezTo>
                    <a:pt x="2106" y="3882"/>
                    <a:pt x="2078" y="3907"/>
                    <a:pt x="2101" y="3907"/>
                  </a:cubicBezTo>
                  <a:cubicBezTo>
                    <a:pt x="2103" y="3907"/>
                    <a:pt x="2106" y="3907"/>
                    <a:pt x="2110" y="3906"/>
                  </a:cubicBezTo>
                  <a:cubicBezTo>
                    <a:pt x="2112" y="3906"/>
                    <a:pt x="2115" y="3905"/>
                    <a:pt x="2118" y="3905"/>
                  </a:cubicBezTo>
                  <a:cubicBezTo>
                    <a:pt x="2151" y="3905"/>
                    <a:pt x="2191" y="3935"/>
                    <a:pt x="2226" y="3947"/>
                  </a:cubicBezTo>
                  <a:cubicBezTo>
                    <a:pt x="2255" y="3959"/>
                    <a:pt x="2242" y="3980"/>
                    <a:pt x="2216" y="3980"/>
                  </a:cubicBezTo>
                  <a:cubicBezTo>
                    <a:pt x="2209" y="3980"/>
                    <a:pt x="2202" y="3978"/>
                    <a:pt x="2194" y="3975"/>
                  </a:cubicBezTo>
                  <a:cubicBezTo>
                    <a:pt x="2160" y="3981"/>
                    <a:pt x="2160" y="3981"/>
                    <a:pt x="2132" y="4032"/>
                  </a:cubicBezTo>
                  <a:cubicBezTo>
                    <a:pt x="2134" y="4052"/>
                    <a:pt x="2140" y="4089"/>
                    <a:pt x="2171" y="4089"/>
                  </a:cubicBezTo>
                  <a:cubicBezTo>
                    <a:pt x="2173" y="4089"/>
                    <a:pt x="2176" y="4088"/>
                    <a:pt x="2179" y="4088"/>
                  </a:cubicBezTo>
                  <a:cubicBezTo>
                    <a:pt x="2179" y="4088"/>
                    <a:pt x="2180" y="4088"/>
                    <a:pt x="2181" y="4088"/>
                  </a:cubicBezTo>
                  <a:cubicBezTo>
                    <a:pt x="2214" y="4088"/>
                    <a:pt x="2234" y="4208"/>
                    <a:pt x="2204" y="4235"/>
                  </a:cubicBezTo>
                  <a:cubicBezTo>
                    <a:pt x="2204" y="4235"/>
                    <a:pt x="2207" y="4254"/>
                    <a:pt x="2210" y="4276"/>
                  </a:cubicBezTo>
                  <a:cubicBezTo>
                    <a:pt x="2213" y="4298"/>
                    <a:pt x="2251" y="4310"/>
                    <a:pt x="2257" y="4332"/>
                  </a:cubicBezTo>
                  <a:cubicBezTo>
                    <a:pt x="2257" y="4332"/>
                    <a:pt x="2260" y="4354"/>
                    <a:pt x="2298" y="4367"/>
                  </a:cubicBezTo>
                  <a:cubicBezTo>
                    <a:pt x="2301" y="4389"/>
                    <a:pt x="2304" y="4411"/>
                    <a:pt x="2269" y="4417"/>
                  </a:cubicBezTo>
                  <a:cubicBezTo>
                    <a:pt x="2345" y="4423"/>
                    <a:pt x="2345" y="4423"/>
                    <a:pt x="2276" y="4458"/>
                  </a:cubicBezTo>
                  <a:cubicBezTo>
                    <a:pt x="2207" y="4470"/>
                    <a:pt x="2207" y="4470"/>
                    <a:pt x="2282" y="4480"/>
                  </a:cubicBezTo>
                  <a:cubicBezTo>
                    <a:pt x="2320" y="4495"/>
                    <a:pt x="2320" y="4495"/>
                    <a:pt x="2288" y="4520"/>
                  </a:cubicBezTo>
                  <a:cubicBezTo>
                    <a:pt x="2258" y="4526"/>
                    <a:pt x="2257" y="4543"/>
                    <a:pt x="2280" y="4543"/>
                  </a:cubicBezTo>
                  <a:cubicBezTo>
                    <a:pt x="2283" y="4543"/>
                    <a:pt x="2287" y="4543"/>
                    <a:pt x="2291" y="4542"/>
                  </a:cubicBezTo>
                  <a:cubicBezTo>
                    <a:pt x="2367" y="4552"/>
                    <a:pt x="2410" y="4608"/>
                    <a:pt x="2341" y="4621"/>
                  </a:cubicBezTo>
                  <a:cubicBezTo>
                    <a:pt x="2341" y="4621"/>
                    <a:pt x="2345" y="4639"/>
                    <a:pt x="2382" y="4655"/>
                  </a:cubicBezTo>
                  <a:cubicBezTo>
                    <a:pt x="2457" y="4665"/>
                    <a:pt x="2457" y="4665"/>
                    <a:pt x="2388" y="4677"/>
                  </a:cubicBezTo>
                  <a:cubicBezTo>
                    <a:pt x="2320" y="4708"/>
                    <a:pt x="2323" y="4730"/>
                    <a:pt x="2398" y="4740"/>
                  </a:cubicBezTo>
                  <a:cubicBezTo>
                    <a:pt x="2398" y="4740"/>
                    <a:pt x="2439" y="4755"/>
                    <a:pt x="2404" y="4784"/>
                  </a:cubicBezTo>
                  <a:cubicBezTo>
                    <a:pt x="2376" y="4826"/>
                    <a:pt x="2358" y="4936"/>
                    <a:pt x="2404" y="4936"/>
                  </a:cubicBezTo>
                  <a:cubicBezTo>
                    <a:pt x="2410" y="4936"/>
                    <a:pt x="2416" y="4934"/>
                    <a:pt x="2423" y="4931"/>
                  </a:cubicBezTo>
                  <a:lnTo>
                    <a:pt x="2429" y="4975"/>
                  </a:lnTo>
                  <a:cubicBezTo>
                    <a:pt x="2398" y="5022"/>
                    <a:pt x="2401" y="5041"/>
                    <a:pt x="2439" y="5059"/>
                  </a:cubicBezTo>
                  <a:lnTo>
                    <a:pt x="2476" y="5075"/>
                  </a:lnTo>
                  <a:cubicBezTo>
                    <a:pt x="2442" y="5078"/>
                    <a:pt x="2407" y="5106"/>
                    <a:pt x="2410" y="5125"/>
                  </a:cubicBezTo>
                  <a:cubicBezTo>
                    <a:pt x="2413" y="5141"/>
                    <a:pt x="2413" y="5145"/>
                    <a:pt x="2427" y="5145"/>
                  </a:cubicBezTo>
                  <a:cubicBezTo>
                    <a:pt x="2432" y="5145"/>
                    <a:pt x="2439" y="5145"/>
                    <a:pt x="2448" y="5144"/>
                  </a:cubicBezTo>
                  <a:cubicBezTo>
                    <a:pt x="2460" y="5134"/>
                    <a:pt x="2468" y="5131"/>
                    <a:pt x="2473" y="5131"/>
                  </a:cubicBezTo>
                  <a:cubicBezTo>
                    <a:pt x="2484" y="5131"/>
                    <a:pt x="2486" y="5145"/>
                    <a:pt x="2486" y="5160"/>
                  </a:cubicBezTo>
                  <a:cubicBezTo>
                    <a:pt x="2489" y="5182"/>
                    <a:pt x="2457" y="5207"/>
                    <a:pt x="2420" y="5210"/>
                  </a:cubicBezTo>
                  <a:lnTo>
                    <a:pt x="2423" y="5232"/>
                  </a:lnTo>
                  <a:cubicBezTo>
                    <a:pt x="2436" y="5230"/>
                    <a:pt x="2446" y="5229"/>
                    <a:pt x="2455" y="5229"/>
                  </a:cubicBezTo>
                  <a:cubicBezTo>
                    <a:pt x="2495" y="5229"/>
                    <a:pt x="2492" y="5245"/>
                    <a:pt x="2461" y="5247"/>
                  </a:cubicBezTo>
                  <a:cubicBezTo>
                    <a:pt x="2439" y="5263"/>
                    <a:pt x="2426" y="5291"/>
                    <a:pt x="2435" y="5316"/>
                  </a:cubicBezTo>
                  <a:cubicBezTo>
                    <a:pt x="2438" y="5316"/>
                    <a:pt x="2439" y="5316"/>
                    <a:pt x="2441" y="5316"/>
                  </a:cubicBezTo>
                  <a:cubicBezTo>
                    <a:pt x="2458" y="5316"/>
                    <a:pt x="2450" y="5325"/>
                    <a:pt x="2442" y="5325"/>
                  </a:cubicBezTo>
                  <a:cubicBezTo>
                    <a:pt x="2439" y="5325"/>
                    <a:pt x="2435" y="5323"/>
                    <a:pt x="2435" y="5316"/>
                  </a:cubicBezTo>
                  <a:lnTo>
                    <a:pt x="2398" y="5323"/>
                  </a:lnTo>
                  <a:cubicBezTo>
                    <a:pt x="2379" y="5338"/>
                    <a:pt x="2384" y="5341"/>
                    <a:pt x="2398" y="5341"/>
                  </a:cubicBezTo>
                  <a:cubicBezTo>
                    <a:pt x="2408" y="5341"/>
                    <a:pt x="2422" y="5340"/>
                    <a:pt x="2435" y="5338"/>
                  </a:cubicBezTo>
                  <a:cubicBezTo>
                    <a:pt x="2435" y="5338"/>
                    <a:pt x="2439" y="5360"/>
                    <a:pt x="2442" y="5379"/>
                  </a:cubicBezTo>
                  <a:cubicBezTo>
                    <a:pt x="2444" y="5394"/>
                    <a:pt x="2446" y="5409"/>
                    <a:pt x="2457" y="5409"/>
                  </a:cubicBezTo>
                  <a:cubicBezTo>
                    <a:pt x="2462" y="5409"/>
                    <a:pt x="2469" y="5406"/>
                    <a:pt x="2479" y="5398"/>
                  </a:cubicBezTo>
                  <a:cubicBezTo>
                    <a:pt x="2495" y="5395"/>
                    <a:pt x="2510" y="5393"/>
                    <a:pt x="2522" y="5393"/>
                  </a:cubicBezTo>
                  <a:cubicBezTo>
                    <a:pt x="2540" y="5393"/>
                    <a:pt x="2553" y="5397"/>
                    <a:pt x="2555" y="5410"/>
                  </a:cubicBezTo>
                  <a:cubicBezTo>
                    <a:pt x="2558" y="5410"/>
                    <a:pt x="2561" y="5409"/>
                    <a:pt x="2563" y="5409"/>
                  </a:cubicBezTo>
                  <a:cubicBezTo>
                    <a:pt x="2577" y="5409"/>
                    <a:pt x="2569" y="5419"/>
                    <a:pt x="2562" y="5419"/>
                  </a:cubicBezTo>
                  <a:cubicBezTo>
                    <a:pt x="2559" y="5419"/>
                    <a:pt x="2555" y="5417"/>
                    <a:pt x="2555" y="5410"/>
                  </a:cubicBezTo>
                  <a:cubicBezTo>
                    <a:pt x="2517" y="5414"/>
                    <a:pt x="2483" y="5417"/>
                    <a:pt x="2486" y="5439"/>
                  </a:cubicBezTo>
                  <a:cubicBezTo>
                    <a:pt x="2489" y="5461"/>
                    <a:pt x="2451" y="5464"/>
                    <a:pt x="2451" y="5464"/>
                  </a:cubicBezTo>
                  <a:cubicBezTo>
                    <a:pt x="2446" y="5463"/>
                    <a:pt x="2442" y="5462"/>
                    <a:pt x="2438" y="5462"/>
                  </a:cubicBezTo>
                  <a:cubicBezTo>
                    <a:pt x="2385" y="5462"/>
                    <a:pt x="2426" y="5534"/>
                    <a:pt x="2464" y="5548"/>
                  </a:cubicBezTo>
                  <a:cubicBezTo>
                    <a:pt x="2539" y="5583"/>
                    <a:pt x="2542" y="5605"/>
                    <a:pt x="2470" y="5614"/>
                  </a:cubicBezTo>
                  <a:cubicBezTo>
                    <a:pt x="2401" y="5620"/>
                    <a:pt x="2473" y="5655"/>
                    <a:pt x="2583" y="5664"/>
                  </a:cubicBezTo>
                  <a:lnTo>
                    <a:pt x="2692" y="5677"/>
                  </a:lnTo>
                  <a:lnTo>
                    <a:pt x="2586" y="5686"/>
                  </a:lnTo>
                  <a:cubicBezTo>
                    <a:pt x="2445" y="5724"/>
                    <a:pt x="2445" y="5724"/>
                    <a:pt x="2520" y="5780"/>
                  </a:cubicBezTo>
                  <a:cubicBezTo>
                    <a:pt x="2558" y="5818"/>
                    <a:pt x="2558" y="5818"/>
                    <a:pt x="2523" y="5821"/>
                  </a:cubicBezTo>
                  <a:cubicBezTo>
                    <a:pt x="2489" y="5824"/>
                    <a:pt x="2489" y="5846"/>
                    <a:pt x="2495" y="5909"/>
                  </a:cubicBezTo>
                  <a:cubicBezTo>
                    <a:pt x="2498" y="5970"/>
                    <a:pt x="2501" y="5990"/>
                    <a:pt x="2529" y="5990"/>
                  </a:cubicBezTo>
                  <a:cubicBezTo>
                    <a:pt x="2531" y="5990"/>
                    <a:pt x="2533" y="5990"/>
                    <a:pt x="2536" y="5990"/>
                  </a:cubicBezTo>
                  <a:lnTo>
                    <a:pt x="2539" y="6034"/>
                  </a:lnTo>
                  <a:cubicBezTo>
                    <a:pt x="2486" y="6056"/>
                    <a:pt x="2496" y="6083"/>
                    <a:pt x="2535" y="6083"/>
                  </a:cubicBezTo>
                  <a:cubicBezTo>
                    <a:pt x="2546" y="6083"/>
                    <a:pt x="2561" y="6081"/>
                    <a:pt x="2577" y="6075"/>
                  </a:cubicBezTo>
                  <a:lnTo>
                    <a:pt x="2583" y="6115"/>
                  </a:lnTo>
                  <a:lnTo>
                    <a:pt x="2545" y="6119"/>
                  </a:lnTo>
                  <a:cubicBezTo>
                    <a:pt x="2511" y="6122"/>
                    <a:pt x="2514" y="6166"/>
                    <a:pt x="2526" y="6335"/>
                  </a:cubicBezTo>
                  <a:cubicBezTo>
                    <a:pt x="2541" y="6509"/>
                    <a:pt x="2539" y="6543"/>
                    <a:pt x="2593" y="6543"/>
                  </a:cubicBezTo>
                  <a:cubicBezTo>
                    <a:pt x="2599" y="6543"/>
                    <a:pt x="2604" y="6542"/>
                    <a:pt x="2611" y="6542"/>
                  </a:cubicBezTo>
                  <a:cubicBezTo>
                    <a:pt x="2683" y="6560"/>
                    <a:pt x="2683" y="6582"/>
                    <a:pt x="2611" y="6586"/>
                  </a:cubicBezTo>
                  <a:cubicBezTo>
                    <a:pt x="2579" y="6588"/>
                    <a:pt x="2547" y="6608"/>
                    <a:pt x="2571" y="6608"/>
                  </a:cubicBezTo>
                  <a:cubicBezTo>
                    <a:pt x="2572" y="6608"/>
                    <a:pt x="2574" y="6608"/>
                    <a:pt x="2577" y="6607"/>
                  </a:cubicBezTo>
                  <a:lnTo>
                    <a:pt x="2577" y="6607"/>
                  </a:lnTo>
                  <a:cubicBezTo>
                    <a:pt x="2577" y="6636"/>
                    <a:pt x="2564" y="6661"/>
                    <a:pt x="2542" y="6673"/>
                  </a:cubicBezTo>
                  <a:cubicBezTo>
                    <a:pt x="2473" y="6742"/>
                    <a:pt x="2511" y="6761"/>
                    <a:pt x="2545" y="6761"/>
                  </a:cubicBezTo>
                  <a:cubicBezTo>
                    <a:pt x="2568" y="6753"/>
                    <a:pt x="2580" y="6750"/>
                    <a:pt x="2585" y="6750"/>
                  </a:cubicBezTo>
                  <a:cubicBezTo>
                    <a:pt x="2595" y="6750"/>
                    <a:pt x="2571" y="6765"/>
                    <a:pt x="2545" y="6780"/>
                  </a:cubicBezTo>
                  <a:cubicBezTo>
                    <a:pt x="2513" y="6803"/>
                    <a:pt x="2481" y="6824"/>
                    <a:pt x="2505" y="6824"/>
                  </a:cubicBezTo>
                  <a:cubicBezTo>
                    <a:pt x="2507" y="6824"/>
                    <a:pt x="2508" y="6824"/>
                    <a:pt x="2511" y="6824"/>
                  </a:cubicBezTo>
                  <a:cubicBezTo>
                    <a:pt x="2548" y="6846"/>
                    <a:pt x="2589" y="6971"/>
                    <a:pt x="2517" y="6974"/>
                  </a:cubicBezTo>
                  <a:lnTo>
                    <a:pt x="2517" y="7015"/>
                  </a:lnTo>
                  <a:cubicBezTo>
                    <a:pt x="2555" y="7015"/>
                    <a:pt x="2555" y="7059"/>
                    <a:pt x="2555" y="7099"/>
                  </a:cubicBezTo>
                  <a:cubicBezTo>
                    <a:pt x="2558" y="7143"/>
                    <a:pt x="2558" y="7165"/>
                    <a:pt x="2523" y="7165"/>
                  </a:cubicBezTo>
                  <a:cubicBezTo>
                    <a:pt x="2513" y="7159"/>
                    <a:pt x="2506" y="7157"/>
                    <a:pt x="2501" y="7157"/>
                  </a:cubicBezTo>
                  <a:cubicBezTo>
                    <a:pt x="2488" y="7157"/>
                    <a:pt x="2496" y="7176"/>
                    <a:pt x="2523" y="7206"/>
                  </a:cubicBezTo>
                  <a:cubicBezTo>
                    <a:pt x="2523" y="7228"/>
                    <a:pt x="2595" y="7247"/>
                    <a:pt x="2595" y="7269"/>
                  </a:cubicBezTo>
                  <a:cubicBezTo>
                    <a:pt x="2633" y="7269"/>
                    <a:pt x="2667" y="7291"/>
                    <a:pt x="2671" y="7309"/>
                  </a:cubicBezTo>
                  <a:lnTo>
                    <a:pt x="2633" y="7313"/>
                  </a:lnTo>
                  <a:lnTo>
                    <a:pt x="2561" y="7313"/>
                  </a:lnTo>
                  <a:cubicBezTo>
                    <a:pt x="2564" y="7333"/>
                    <a:pt x="2564" y="7354"/>
                    <a:pt x="2592" y="7354"/>
                  </a:cubicBezTo>
                  <a:cubicBezTo>
                    <a:pt x="2594" y="7354"/>
                    <a:pt x="2596" y="7354"/>
                    <a:pt x="2598" y="7353"/>
                  </a:cubicBezTo>
                  <a:lnTo>
                    <a:pt x="2598" y="7353"/>
                  </a:lnTo>
                  <a:cubicBezTo>
                    <a:pt x="2564" y="7375"/>
                    <a:pt x="2564" y="7397"/>
                    <a:pt x="2561" y="7441"/>
                  </a:cubicBezTo>
                  <a:cubicBezTo>
                    <a:pt x="2561" y="7482"/>
                    <a:pt x="2561" y="7526"/>
                    <a:pt x="2595" y="7548"/>
                  </a:cubicBezTo>
                  <a:cubicBezTo>
                    <a:pt x="2523" y="7570"/>
                    <a:pt x="2523" y="7695"/>
                    <a:pt x="2592" y="7717"/>
                  </a:cubicBezTo>
                  <a:cubicBezTo>
                    <a:pt x="2630" y="7717"/>
                    <a:pt x="2630" y="7739"/>
                    <a:pt x="2592" y="7761"/>
                  </a:cubicBezTo>
                  <a:cubicBezTo>
                    <a:pt x="2558" y="7780"/>
                    <a:pt x="2558" y="7780"/>
                    <a:pt x="2592" y="7801"/>
                  </a:cubicBezTo>
                  <a:cubicBezTo>
                    <a:pt x="2627" y="7823"/>
                    <a:pt x="2592" y="7845"/>
                    <a:pt x="2555" y="7864"/>
                  </a:cubicBezTo>
                  <a:cubicBezTo>
                    <a:pt x="2483" y="7886"/>
                    <a:pt x="2483" y="7908"/>
                    <a:pt x="2517" y="7930"/>
                  </a:cubicBezTo>
                  <a:cubicBezTo>
                    <a:pt x="2542" y="7958"/>
                    <a:pt x="2555" y="7996"/>
                    <a:pt x="2551" y="8037"/>
                  </a:cubicBezTo>
                  <a:cubicBezTo>
                    <a:pt x="2580" y="8067"/>
                    <a:pt x="2585" y="8087"/>
                    <a:pt x="2602" y="8087"/>
                  </a:cubicBezTo>
                  <a:cubicBezTo>
                    <a:pt x="2607" y="8087"/>
                    <a:pt x="2614" y="8085"/>
                    <a:pt x="2624" y="8080"/>
                  </a:cubicBezTo>
                  <a:cubicBezTo>
                    <a:pt x="2649" y="8080"/>
                    <a:pt x="2674" y="8090"/>
                    <a:pt x="2696" y="8102"/>
                  </a:cubicBezTo>
                  <a:cubicBezTo>
                    <a:pt x="2716" y="8128"/>
                    <a:pt x="2711" y="8139"/>
                    <a:pt x="2705" y="8139"/>
                  </a:cubicBezTo>
                  <a:cubicBezTo>
                    <a:pt x="2700" y="8139"/>
                    <a:pt x="2694" y="8133"/>
                    <a:pt x="2696" y="8124"/>
                  </a:cubicBezTo>
                  <a:cubicBezTo>
                    <a:pt x="2679" y="8105"/>
                    <a:pt x="2670" y="8099"/>
                    <a:pt x="2662" y="8099"/>
                  </a:cubicBezTo>
                  <a:cubicBezTo>
                    <a:pt x="2652" y="8099"/>
                    <a:pt x="2643" y="8110"/>
                    <a:pt x="2624" y="8121"/>
                  </a:cubicBezTo>
                  <a:cubicBezTo>
                    <a:pt x="2595" y="8143"/>
                    <a:pt x="2583" y="8174"/>
                    <a:pt x="2586" y="8206"/>
                  </a:cubicBezTo>
                  <a:cubicBezTo>
                    <a:pt x="2583" y="8228"/>
                    <a:pt x="2583" y="8272"/>
                    <a:pt x="2580" y="8290"/>
                  </a:cubicBezTo>
                  <a:cubicBezTo>
                    <a:pt x="2542" y="8353"/>
                    <a:pt x="2539" y="8375"/>
                    <a:pt x="2577" y="8378"/>
                  </a:cubicBezTo>
                  <a:lnTo>
                    <a:pt x="2611" y="8378"/>
                  </a:lnTo>
                  <a:cubicBezTo>
                    <a:pt x="2539" y="8397"/>
                    <a:pt x="2523" y="8629"/>
                    <a:pt x="2595" y="8654"/>
                  </a:cubicBezTo>
                  <a:lnTo>
                    <a:pt x="2558" y="8654"/>
                  </a:lnTo>
                  <a:cubicBezTo>
                    <a:pt x="2556" y="8654"/>
                    <a:pt x="2553" y="8654"/>
                    <a:pt x="2552" y="8654"/>
                  </a:cubicBezTo>
                  <a:cubicBezTo>
                    <a:pt x="2523" y="8654"/>
                    <a:pt x="2520" y="8675"/>
                    <a:pt x="2520" y="8713"/>
                  </a:cubicBezTo>
                  <a:cubicBezTo>
                    <a:pt x="2517" y="8735"/>
                    <a:pt x="2548" y="8823"/>
                    <a:pt x="2545" y="8886"/>
                  </a:cubicBezTo>
                  <a:cubicBezTo>
                    <a:pt x="2539" y="8970"/>
                    <a:pt x="2536" y="9036"/>
                    <a:pt x="2570" y="9039"/>
                  </a:cubicBezTo>
                  <a:cubicBezTo>
                    <a:pt x="2570" y="9058"/>
                    <a:pt x="2570" y="9058"/>
                    <a:pt x="2533" y="9058"/>
                  </a:cubicBezTo>
                  <a:cubicBezTo>
                    <a:pt x="2522" y="9050"/>
                    <a:pt x="2514" y="9047"/>
                    <a:pt x="2509" y="9047"/>
                  </a:cubicBezTo>
                  <a:cubicBezTo>
                    <a:pt x="2498" y="9047"/>
                    <a:pt x="2498" y="9062"/>
                    <a:pt x="2498" y="9077"/>
                  </a:cubicBezTo>
                  <a:cubicBezTo>
                    <a:pt x="2495" y="9096"/>
                    <a:pt x="2530" y="9099"/>
                    <a:pt x="2567" y="9102"/>
                  </a:cubicBezTo>
                  <a:cubicBezTo>
                    <a:pt x="2602" y="9105"/>
                    <a:pt x="2598" y="9127"/>
                    <a:pt x="2558" y="9165"/>
                  </a:cubicBezTo>
                  <a:cubicBezTo>
                    <a:pt x="2517" y="9212"/>
                    <a:pt x="2511" y="9281"/>
                    <a:pt x="2542" y="9334"/>
                  </a:cubicBezTo>
                  <a:cubicBezTo>
                    <a:pt x="2539" y="9354"/>
                    <a:pt x="2536" y="9375"/>
                    <a:pt x="2508" y="9375"/>
                  </a:cubicBezTo>
                  <a:cubicBezTo>
                    <a:pt x="2506" y="9375"/>
                    <a:pt x="2504" y="9375"/>
                    <a:pt x="2501" y="9375"/>
                  </a:cubicBezTo>
                  <a:cubicBezTo>
                    <a:pt x="2464" y="9393"/>
                    <a:pt x="2423" y="9431"/>
                    <a:pt x="2489" y="9481"/>
                  </a:cubicBezTo>
                  <a:cubicBezTo>
                    <a:pt x="2489" y="9495"/>
                    <a:pt x="2489" y="9498"/>
                    <a:pt x="2475" y="9498"/>
                  </a:cubicBezTo>
                  <a:cubicBezTo>
                    <a:pt x="2470" y="9498"/>
                    <a:pt x="2462" y="9498"/>
                    <a:pt x="2451" y="9497"/>
                  </a:cubicBezTo>
                  <a:cubicBezTo>
                    <a:pt x="2414" y="9516"/>
                    <a:pt x="2379" y="9513"/>
                    <a:pt x="2448" y="9541"/>
                  </a:cubicBezTo>
                  <a:cubicBezTo>
                    <a:pt x="2479" y="9588"/>
                    <a:pt x="2473" y="9650"/>
                    <a:pt x="2432" y="9688"/>
                  </a:cubicBezTo>
                  <a:cubicBezTo>
                    <a:pt x="2429" y="9710"/>
                    <a:pt x="2426" y="9729"/>
                    <a:pt x="2464" y="9735"/>
                  </a:cubicBezTo>
                  <a:lnTo>
                    <a:pt x="2498" y="9738"/>
                  </a:lnTo>
                  <a:cubicBezTo>
                    <a:pt x="2426" y="9751"/>
                    <a:pt x="2426" y="9751"/>
                    <a:pt x="2495" y="9779"/>
                  </a:cubicBezTo>
                  <a:cubicBezTo>
                    <a:pt x="2525" y="9784"/>
                    <a:pt x="2527" y="9802"/>
                    <a:pt x="2503" y="9802"/>
                  </a:cubicBezTo>
                  <a:cubicBezTo>
                    <a:pt x="2500" y="9802"/>
                    <a:pt x="2496" y="9802"/>
                    <a:pt x="2492" y="9801"/>
                  </a:cubicBezTo>
                  <a:cubicBezTo>
                    <a:pt x="2454" y="9820"/>
                    <a:pt x="2451" y="9838"/>
                    <a:pt x="2451" y="9838"/>
                  </a:cubicBezTo>
                  <a:cubicBezTo>
                    <a:pt x="2464" y="9917"/>
                    <a:pt x="2464" y="9998"/>
                    <a:pt x="2457" y="10077"/>
                  </a:cubicBezTo>
                  <a:cubicBezTo>
                    <a:pt x="2429" y="10246"/>
                    <a:pt x="2420" y="10309"/>
                    <a:pt x="2457" y="10312"/>
                  </a:cubicBezTo>
                  <a:cubicBezTo>
                    <a:pt x="2489" y="10340"/>
                    <a:pt x="2489" y="10340"/>
                    <a:pt x="2451" y="10356"/>
                  </a:cubicBezTo>
                  <a:cubicBezTo>
                    <a:pt x="2423" y="10362"/>
                    <a:pt x="2404" y="10387"/>
                    <a:pt x="2404" y="10412"/>
                  </a:cubicBezTo>
                  <a:cubicBezTo>
                    <a:pt x="2401" y="10431"/>
                    <a:pt x="2399" y="10451"/>
                    <a:pt x="2374" y="10451"/>
                  </a:cubicBezTo>
                  <a:cubicBezTo>
                    <a:pt x="2371" y="10451"/>
                    <a:pt x="2367" y="10450"/>
                    <a:pt x="2363" y="10450"/>
                  </a:cubicBezTo>
                  <a:lnTo>
                    <a:pt x="2363" y="10450"/>
                  </a:lnTo>
                  <a:cubicBezTo>
                    <a:pt x="2395" y="10478"/>
                    <a:pt x="2395" y="10478"/>
                    <a:pt x="2392" y="10497"/>
                  </a:cubicBezTo>
                  <a:cubicBezTo>
                    <a:pt x="2389" y="10496"/>
                    <a:pt x="2387" y="10496"/>
                    <a:pt x="2385" y="10496"/>
                  </a:cubicBezTo>
                  <a:cubicBezTo>
                    <a:pt x="2357" y="10496"/>
                    <a:pt x="2356" y="10514"/>
                    <a:pt x="2385" y="10540"/>
                  </a:cubicBezTo>
                  <a:cubicBezTo>
                    <a:pt x="2430" y="10561"/>
                    <a:pt x="2446" y="10568"/>
                    <a:pt x="2432" y="10568"/>
                  </a:cubicBezTo>
                  <a:cubicBezTo>
                    <a:pt x="2424" y="10568"/>
                    <a:pt x="2408" y="10566"/>
                    <a:pt x="2382" y="10562"/>
                  </a:cubicBezTo>
                  <a:cubicBezTo>
                    <a:pt x="2380" y="10562"/>
                    <a:pt x="2379" y="10562"/>
                    <a:pt x="2377" y="10562"/>
                  </a:cubicBezTo>
                  <a:cubicBezTo>
                    <a:pt x="2347" y="10562"/>
                    <a:pt x="2313" y="10600"/>
                    <a:pt x="2330" y="10600"/>
                  </a:cubicBezTo>
                  <a:cubicBezTo>
                    <a:pt x="2333" y="10600"/>
                    <a:pt x="2336" y="10599"/>
                    <a:pt x="2341" y="10597"/>
                  </a:cubicBezTo>
                  <a:cubicBezTo>
                    <a:pt x="2376" y="10603"/>
                    <a:pt x="2370" y="10644"/>
                    <a:pt x="2401" y="10672"/>
                  </a:cubicBezTo>
                  <a:cubicBezTo>
                    <a:pt x="2398" y="10692"/>
                    <a:pt x="2395" y="10710"/>
                    <a:pt x="2367" y="10710"/>
                  </a:cubicBezTo>
                  <a:cubicBezTo>
                    <a:pt x="2365" y="10710"/>
                    <a:pt x="2363" y="10710"/>
                    <a:pt x="2360" y="10710"/>
                  </a:cubicBezTo>
                  <a:lnTo>
                    <a:pt x="2360" y="10710"/>
                  </a:lnTo>
                  <a:cubicBezTo>
                    <a:pt x="2323" y="10725"/>
                    <a:pt x="2341" y="10835"/>
                    <a:pt x="2370" y="10860"/>
                  </a:cubicBezTo>
                  <a:cubicBezTo>
                    <a:pt x="2400" y="10866"/>
                    <a:pt x="2401" y="10883"/>
                    <a:pt x="2378" y="10883"/>
                  </a:cubicBezTo>
                  <a:cubicBezTo>
                    <a:pt x="2375" y="10883"/>
                    <a:pt x="2371" y="10883"/>
                    <a:pt x="2367" y="10882"/>
                  </a:cubicBezTo>
                  <a:cubicBezTo>
                    <a:pt x="2362" y="10881"/>
                    <a:pt x="2358" y="10881"/>
                    <a:pt x="2355" y="10881"/>
                  </a:cubicBezTo>
                  <a:cubicBezTo>
                    <a:pt x="2328" y="10881"/>
                    <a:pt x="2325" y="10900"/>
                    <a:pt x="2323" y="10916"/>
                  </a:cubicBezTo>
                  <a:cubicBezTo>
                    <a:pt x="2341" y="10933"/>
                    <a:pt x="2337" y="10937"/>
                    <a:pt x="2323" y="10937"/>
                  </a:cubicBezTo>
                  <a:cubicBezTo>
                    <a:pt x="2313" y="10937"/>
                    <a:pt x="2298" y="10935"/>
                    <a:pt x="2282" y="10932"/>
                  </a:cubicBezTo>
                  <a:cubicBezTo>
                    <a:pt x="2272" y="10924"/>
                    <a:pt x="2265" y="10921"/>
                    <a:pt x="2260" y="10921"/>
                  </a:cubicBezTo>
                  <a:cubicBezTo>
                    <a:pt x="2248" y="10921"/>
                    <a:pt x="2245" y="10938"/>
                    <a:pt x="2238" y="10967"/>
                  </a:cubicBezTo>
                  <a:cubicBezTo>
                    <a:pt x="2269" y="10995"/>
                    <a:pt x="2254" y="11079"/>
                    <a:pt x="2241" y="11142"/>
                  </a:cubicBezTo>
                  <a:cubicBezTo>
                    <a:pt x="2219" y="11246"/>
                    <a:pt x="2251" y="11274"/>
                    <a:pt x="2313" y="11327"/>
                  </a:cubicBezTo>
                  <a:lnTo>
                    <a:pt x="2379" y="11365"/>
                  </a:lnTo>
                  <a:lnTo>
                    <a:pt x="2310" y="11349"/>
                  </a:lnTo>
                  <a:cubicBezTo>
                    <a:pt x="2291" y="11347"/>
                    <a:pt x="2273" y="11347"/>
                    <a:pt x="2254" y="11347"/>
                  </a:cubicBezTo>
                  <a:cubicBezTo>
                    <a:pt x="2236" y="11347"/>
                    <a:pt x="2218" y="11347"/>
                    <a:pt x="2200" y="11349"/>
                  </a:cubicBezTo>
                  <a:cubicBezTo>
                    <a:pt x="2197" y="11371"/>
                    <a:pt x="2232" y="11377"/>
                    <a:pt x="2266" y="11383"/>
                  </a:cubicBezTo>
                  <a:cubicBezTo>
                    <a:pt x="2301" y="11390"/>
                    <a:pt x="2298" y="11412"/>
                    <a:pt x="2254" y="11446"/>
                  </a:cubicBezTo>
                  <a:cubicBezTo>
                    <a:pt x="2210" y="11481"/>
                    <a:pt x="2207" y="11502"/>
                    <a:pt x="2238" y="11531"/>
                  </a:cubicBezTo>
                  <a:cubicBezTo>
                    <a:pt x="2235" y="11559"/>
                    <a:pt x="2216" y="11581"/>
                    <a:pt x="2191" y="11587"/>
                  </a:cubicBezTo>
                  <a:cubicBezTo>
                    <a:pt x="2185" y="11606"/>
                    <a:pt x="2185" y="11606"/>
                    <a:pt x="2219" y="11615"/>
                  </a:cubicBezTo>
                  <a:cubicBezTo>
                    <a:pt x="2257" y="11622"/>
                    <a:pt x="2251" y="11644"/>
                    <a:pt x="2213" y="11656"/>
                  </a:cubicBezTo>
                  <a:cubicBezTo>
                    <a:pt x="2138" y="11662"/>
                    <a:pt x="2122" y="11725"/>
                    <a:pt x="2157" y="11731"/>
                  </a:cubicBezTo>
                  <a:cubicBezTo>
                    <a:pt x="2191" y="11738"/>
                    <a:pt x="2185" y="11759"/>
                    <a:pt x="2182" y="11781"/>
                  </a:cubicBezTo>
                  <a:cubicBezTo>
                    <a:pt x="2172" y="11806"/>
                    <a:pt x="2179" y="11835"/>
                    <a:pt x="2200" y="11850"/>
                  </a:cubicBezTo>
                  <a:cubicBezTo>
                    <a:pt x="2194" y="11872"/>
                    <a:pt x="2191" y="11891"/>
                    <a:pt x="2191" y="11891"/>
                  </a:cubicBezTo>
                  <a:cubicBezTo>
                    <a:pt x="2189" y="11897"/>
                    <a:pt x="2186" y="11899"/>
                    <a:pt x="2183" y="11899"/>
                  </a:cubicBezTo>
                  <a:cubicBezTo>
                    <a:pt x="2172" y="11899"/>
                    <a:pt x="2157" y="11879"/>
                    <a:pt x="2160" y="11863"/>
                  </a:cubicBezTo>
                  <a:lnTo>
                    <a:pt x="2160" y="11863"/>
                  </a:lnTo>
                  <a:lnTo>
                    <a:pt x="2122" y="11875"/>
                  </a:lnTo>
                  <a:cubicBezTo>
                    <a:pt x="2110" y="11916"/>
                    <a:pt x="2106" y="11938"/>
                    <a:pt x="2135" y="11966"/>
                  </a:cubicBezTo>
                  <a:cubicBezTo>
                    <a:pt x="2175" y="11989"/>
                    <a:pt x="2190" y="11998"/>
                    <a:pt x="2181" y="11998"/>
                  </a:cubicBezTo>
                  <a:cubicBezTo>
                    <a:pt x="2175" y="11998"/>
                    <a:pt x="2159" y="11994"/>
                    <a:pt x="2132" y="11988"/>
                  </a:cubicBezTo>
                  <a:cubicBezTo>
                    <a:pt x="2123" y="11986"/>
                    <a:pt x="2115" y="11985"/>
                    <a:pt x="2107" y="11985"/>
                  </a:cubicBezTo>
                  <a:cubicBezTo>
                    <a:pt x="2080" y="11985"/>
                    <a:pt x="2063" y="11998"/>
                    <a:pt x="2085" y="12020"/>
                  </a:cubicBezTo>
                  <a:cubicBezTo>
                    <a:pt x="2140" y="12051"/>
                    <a:pt x="2120" y="12065"/>
                    <a:pt x="2092" y="12065"/>
                  </a:cubicBezTo>
                  <a:cubicBezTo>
                    <a:pt x="2086" y="12065"/>
                    <a:pt x="2081" y="12064"/>
                    <a:pt x="2075" y="12063"/>
                  </a:cubicBezTo>
                  <a:cubicBezTo>
                    <a:pt x="2050" y="12049"/>
                    <a:pt x="2034" y="12040"/>
                    <a:pt x="2028" y="12040"/>
                  </a:cubicBezTo>
                  <a:cubicBezTo>
                    <a:pt x="2017" y="12040"/>
                    <a:pt x="2029" y="12063"/>
                    <a:pt x="2059" y="12123"/>
                  </a:cubicBezTo>
                  <a:cubicBezTo>
                    <a:pt x="2050" y="12167"/>
                    <a:pt x="2066" y="12258"/>
                    <a:pt x="2050" y="12317"/>
                  </a:cubicBezTo>
                  <a:cubicBezTo>
                    <a:pt x="2028" y="12402"/>
                    <a:pt x="2019" y="12443"/>
                    <a:pt x="1978" y="12455"/>
                  </a:cubicBezTo>
                  <a:cubicBezTo>
                    <a:pt x="1972" y="12453"/>
                    <a:pt x="1966" y="12452"/>
                    <a:pt x="1961" y="12451"/>
                  </a:cubicBezTo>
                  <a:lnTo>
                    <a:pt x="1961" y="12451"/>
                  </a:lnTo>
                  <a:cubicBezTo>
                    <a:pt x="2012" y="12468"/>
                    <a:pt x="2008" y="12489"/>
                    <a:pt x="1990" y="12546"/>
                  </a:cubicBezTo>
                  <a:cubicBezTo>
                    <a:pt x="1950" y="12581"/>
                    <a:pt x="1947" y="12643"/>
                    <a:pt x="1987" y="12678"/>
                  </a:cubicBezTo>
                  <a:lnTo>
                    <a:pt x="2000" y="12637"/>
                  </a:lnTo>
                  <a:cubicBezTo>
                    <a:pt x="2069" y="12656"/>
                    <a:pt x="2063" y="12675"/>
                    <a:pt x="2019" y="12709"/>
                  </a:cubicBezTo>
                  <a:cubicBezTo>
                    <a:pt x="2016" y="12717"/>
                    <a:pt x="2008" y="12720"/>
                    <a:pt x="1998" y="12720"/>
                  </a:cubicBezTo>
                  <a:cubicBezTo>
                    <a:pt x="1983" y="12720"/>
                    <a:pt x="1963" y="12714"/>
                    <a:pt x="1943" y="12709"/>
                  </a:cubicBezTo>
                  <a:cubicBezTo>
                    <a:pt x="1935" y="12707"/>
                    <a:pt x="1927" y="12706"/>
                    <a:pt x="1919" y="12706"/>
                  </a:cubicBezTo>
                  <a:cubicBezTo>
                    <a:pt x="1892" y="12706"/>
                    <a:pt x="1867" y="12717"/>
                    <a:pt x="1862" y="12731"/>
                  </a:cubicBezTo>
                  <a:cubicBezTo>
                    <a:pt x="1857" y="12749"/>
                    <a:pt x="1852" y="12765"/>
                    <a:pt x="1872" y="12765"/>
                  </a:cubicBezTo>
                  <a:cubicBezTo>
                    <a:pt x="1877" y="12765"/>
                    <a:pt x="1883" y="12764"/>
                    <a:pt x="1890" y="12762"/>
                  </a:cubicBezTo>
                  <a:cubicBezTo>
                    <a:pt x="1925" y="12772"/>
                    <a:pt x="1925" y="12772"/>
                    <a:pt x="1918" y="12790"/>
                  </a:cubicBezTo>
                  <a:cubicBezTo>
                    <a:pt x="1906" y="12816"/>
                    <a:pt x="1915" y="12844"/>
                    <a:pt x="1934" y="12863"/>
                  </a:cubicBezTo>
                  <a:cubicBezTo>
                    <a:pt x="1969" y="12872"/>
                    <a:pt x="1962" y="12894"/>
                    <a:pt x="1956" y="12913"/>
                  </a:cubicBezTo>
                  <a:cubicBezTo>
                    <a:pt x="1931" y="12922"/>
                    <a:pt x="1913" y="12941"/>
                    <a:pt x="1906" y="12965"/>
                  </a:cubicBezTo>
                  <a:lnTo>
                    <a:pt x="1906" y="12965"/>
                  </a:lnTo>
                  <a:cubicBezTo>
                    <a:pt x="1897" y="12962"/>
                    <a:pt x="1884" y="12958"/>
                    <a:pt x="1871" y="12953"/>
                  </a:cubicBezTo>
                  <a:cubicBezTo>
                    <a:pt x="1861" y="12952"/>
                    <a:pt x="1851" y="12951"/>
                    <a:pt x="1840" y="12951"/>
                  </a:cubicBezTo>
                  <a:cubicBezTo>
                    <a:pt x="1826" y="12951"/>
                    <a:pt x="1811" y="12953"/>
                    <a:pt x="1796" y="12957"/>
                  </a:cubicBezTo>
                  <a:cubicBezTo>
                    <a:pt x="1790" y="12975"/>
                    <a:pt x="1824" y="12985"/>
                    <a:pt x="1824" y="12985"/>
                  </a:cubicBezTo>
                  <a:cubicBezTo>
                    <a:pt x="1862" y="12997"/>
                    <a:pt x="1712" y="13486"/>
                    <a:pt x="1687" y="13546"/>
                  </a:cubicBezTo>
                  <a:cubicBezTo>
                    <a:pt x="1640" y="13572"/>
                    <a:pt x="1620" y="13625"/>
                    <a:pt x="1650" y="13625"/>
                  </a:cubicBezTo>
                  <a:cubicBezTo>
                    <a:pt x="1653" y="13625"/>
                    <a:pt x="1655" y="13625"/>
                    <a:pt x="1658" y="13624"/>
                  </a:cubicBezTo>
                  <a:lnTo>
                    <a:pt x="1658" y="13624"/>
                  </a:lnTo>
                  <a:cubicBezTo>
                    <a:pt x="1693" y="13637"/>
                    <a:pt x="1658" y="13737"/>
                    <a:pt x="1614" y="13859"/>
                  </a:cubicBezTo>
                  <a:cubicBezTo>
                    <a:pt x="1567" y="14000"/>
                    <a:pt x="1533" y="14100"/>
                    <a:pt x="1567" y="14113"/>
                  </a:cubicBezTo>
                  <a:lnTo>
                    <a:pt x="1545" y="14172"/>
                  </a:lnTo>
                  <a:cubicBezTo>
                    <a:pt x="1530" y="14213"/>
                    <a:pt x="1545" y="14263"/>
                    <a:pt x="1539" y="14285"/>
                  </a:cubicBezTo>
                  <a:cubicBezTo>
                    <a:pt x="1555" y="14305"/>
                    <a:pt x="1558" y="14320"/>
                    <a:pt x="1551" y="14320"/>
                  </a:cubicBezTo>
                  <a:cubicBezTo>
                    <a:pt x="1547" y="14320"/>
                    <a:pt x="1540" y="14315"/>
                    <a:pt x="1530" y="14304"/>
                  </a:cubicBezTo>
                  <a:cubicBezTo>
                    <a:pt x="1511" y="14297"/>
                    <a:pt x="1491" y="14289"/>
                    <a:pt x="1476" y="14289"/>
                  </a:cubicBezTo>
                  <a:cubicBezTo>
                    <a:pt x="1466" y="14289"/>
                    <a:pt x="1458" y="14292"/>
                    <a:pt x="1455" y="14301"/>
                  </a:cubicBezTo>
                  <a:cubicBezTo>
                    <a:pt x="1439" y="14339"/>
                    <a:pt x="1473" y="14351"/>
                    <a:pt x="1508" y="14364"/>
                  </a:cubicBezTo>
                  <a:cubicBezTo>
                    <a:pt x="1542" y="14376"/>
                    <a:pt x="1533" y="14398"/>
                    <a:pt x="1533" y="14398"/>
                  </a:cubicBezTo>
                  <a:cubicBezTo>
                    <a:pt x="1530" y="14408"/>
                    <a:pt x="1528" y="14413"/>
                    <a:pt x="1522" y="14413"/>
                  </a:cubicBezTo>
                  <a:cubicBezTo>
                    <a:pt x="1516" y="14413"/>
                    <a:pt x="1508" y="14410"/>
                    <a:pt x="1492" y="14404"/>
                  </a:cubicBezTo>
                  <a:lnTo>
                    <a:pt x="1423" y="14379"/>
                  </a:lnTo>
                  <a:lnTo>
                    <a:pt x="1417" y="14398"/>
                  </a:lnTo>
                  <a:cubicBezTo>
                    <a:pt x="1451" y="14411"/>
                    <a:pt x="1442" y="14433"/>
                    <a:pt x="1442" y="14433"/>
                  </a:cubicBezTo>
                  <a:cubicBezTo>
                    <a:pt x="1439" y="14441"/>
                    <a:pt x="1438" y="14446"/>
                    <a:pt x="1430" y="14446"/>
                  </a:cubicBezTo>
                  <a:cubicBezTo>
                    <a:pt x="1421" y="14446"/>
                    <a:pt x="1404" y="14440"/>
                    <a:pt x="1367" y="14426"/>
                  </a:cubicBezTo>
                  <a:cubicBezTo>
                    <a:pt x="1347" y="14419"/>
                    <a:pt x="1332" y="14415"/>
                    <a:pt x="1323" y="14415"/>
                  </a:cubicBezTo>
                  <a:cubicBezTo>
                    <a:pt x="1302" y="14415"/>
                    <a:pt x="1310" y="14433"/>
                    <a:pt x="1351" y="14464"/>
                  </a:cubicBezTo>
                  <a:lnTo>
                    <a:pt x="1370" y="14517"/>
                  </a:lnTo>
                  <a:cubicBezTo>
                    <a:pt x="1367" y="14517"/>
                    <a:pt x="1363" y="14517"/>
                    <a:pt x="1361" y="14517"/>
                  </a:cubicBezTo>
                  <a:cubicBezTo>
                    <a:pt x="1299" y="14517"/>
                    <a:pt x="1346" y="14578"/>
                    <a:pt x="1373" y="14611"/>
                  </a:cubicBezTo>
                  <a:cubicBezTo>
                    <a:pt x="1364" y="14610"/>
                    <a:pt x="1355" y="14610"/>
                    <a:pt x="1348" y="14610"/>
                  </a:cubicBezTo>
                  <a:cubicBezTo>
                    <a:pt x="1297" y="14610"/>
                    <a:pt x="1296" y="14630"/>
                    <a:pt x="1348" y="14671"/>
                  </a:cubicBezTo>
                  <a:cubicBezTo>
                    <a:pt x="1383" y="14683"/>
                    <a:pt x="1373" y="14702"/>
                    <a:pt x="1332" y="14708"/>
                  </a:cubicBezTo>
                  <a:cubicBezTo>
                    <a:pt x="1292" y="14715"/>
                    <a:pt x="1282" y="14737"/>
                    <a:pt x="1267" y="14774"/>
                  </a:cubicBezTo>
                  <a:cubicBezTo>
                    <a:pt x="1292" y="14809"/>
                    <a:pt x="1242" y="14950"/>
                    <a:pt x="1169" y="15103"/>
                  </a:cubicBezTo>
                  <a:cubicBezTo>
                    <a:pt x="1091" y="15279"/>
                    <a:pt x="1038" y="15395"/>
                    <a:pt x="1069" y="15410"/>
                  </a:cubicBezTo>
                  <a:cubicBezTo>
                    <a:pt x="1060" y="15429"/>
                    <a:pt x="1060" y="15429"/>
                    <a:pt x="1019" y="15435"/>
                  </a:cubicBezTo>
                  <a:cubicBezTo>
                    <a:pt x="1012" y="15432"/>
                    <a:pt x="1006" y="15430"/>
                    <a:pt x="1001" y="15430"/>
                  </a:cubicBezTo>
                  <a:cubicBezTo>
                    <a:pt x="987" y="15430"/>
                    <a:pt x="991" y="15450"/>
                    <a:pt x="1035" y="15489"/>
                  </a:cubicBezTo>
                  <a:cubicBezTo>
                    <a:pt x="1050" y="15510"/>
                    <a:pt x="1068" y="15524"/>
                    <a:pt x="1064" y="15524"/>
                  </a:cubicBezTo>
                  <a:cubicBezTo>
                    <a:pt x="1061" y="15524"/>
                    <a:pt x="1050" y="15519"/>
                    <a:pt x="1025" y="15507"/>
                  </a:cubicBezTo>
                  <a:cubicBezTo>
                    <a:pt x="1021" y="15506"/>
                    <a:pt x="1018" y="15505"/>
                    <a:pt x="1014" y="15505"/>
                  </a:cubicBezTo>
                  <a:cubicBezTo>
                    <a:pt x="989" y="15505"/>
                    <a:pt x="971" y="15542"/>
                    <a:pt x="941" y="15611"/>
                  </a:cubicBezTo>
                  <a:cubicBezTo>
                    <a:pt x="916" y="15670"/>
                    <a:pt x="881" y="15746"/>
                    <a:pt x="912" y="15761"/>
                  </a:cubicBezTo>
                  <a:cubicBezTo>
                    <a:pt x="919" y="15791"/>
                    <a:pt x="923" y="15804"/>
                    <a:pt x="920" y="15804"/>
                  </a:cubicBezTo>
                  <a:cubicBezTo>
                    <a:pt x="918" y="15804"/>
                    <a:pt x="913" y="15795"/>
                    <a:pt x="903" y="15780"/>
                  </a:cubicBezTo>
                  <a:cubicBezTo>
                    <a:pt x="891" y="15770"/>
                    <a:pt x="879" y="15766"/>
                    <a:pt x="866" y="15766"/>
                  </a:cubicBezTo>
                  <a:cubicBezTo>
                    <a:pt x="819" y="15766"/>
                    <a:pt x="775" y="15830"/>
                    <a:pt x="803" y="15899"/>
                  </a:cubicBezTo>
                  <a:cubicBezTo>
                    <a:pt x="796" y="15913"/>
                    <a:pt x="789" y="15927"/>
                    <a:pt x="772" y="15927"/>
                  </a:cubicBezTo>
                  <a:cubicBezTo>
                    <a:pt x="766" y="15927"/>
                    <a:pt x="759" y="15925"/>
                    <a:pt x="750" y="15921"/>
                  </a:cubicBezTo>
                  <a:cubicBezTo>
                    <a:pt x="734" y="15956"/>
                    <a:pt x="728" y="15996"/>
                    <a:pt x="734" y="16034"/>
                  </a:cubicBezTo>
                  <a:cubicBezTo>
                    <a:pt x="724" y="16053"/>
                    <a:pt x="687" y="16128"/>
                    <a:pt x="668" y="16166"/>
                  </a:cubicBezTo>
                  <a:cubicBezTo>
                    <a:pt x="655" y="16194"/>
                    <a:pt x="652" y="16228"/>
                    <a:pt x="662" y="16260"/>
                  </a:cubicBezTo>
                  <a:cubicBezTo>
                    <a:pt x="658" y="16266"/>
                    <a:pt x="655" y="16273"/>
                    <a:pt x="652" y="16278"/>
                  </a:cubicBezTo>
                  <a:cubicBezTo>
                    <a:pt x="649" y="16277"/>
                    <a:pt x="647" y="16276"/>
                    <a:pt x="643" y="16276"/>
                  </a:cubicBezTo>
                  <a:cubicBezTo>
                    <a:pt x="610" y="16276"/>
                    <a:pt x="565" y="16368"/>
                    <a:pt x="502" y="16488"/>
                  </a:cubicBezTo>
                  <a:cubicBezTo>
                    <a:pt x="433" y="16620"/>
                    <a:pt x="367" y="16730"/>
                    <a:pt x="326" y="16733"/>
                  </a:cubicBezTo>
                  <a:cubicBezTo>
                    <a:pt x="326" y="16733"/>
                    <a:pt x="314" y="16752"/>
                    <a:pt x="336" y="16786"/>
                  </a:cubicBezTo>
                  <a:cubicBezTo>
                    <a:pt x="389" y="16839"/>
                    <a:pt x="377" y="16858"/>
                    <a:pt x="336" y="16861"/>
                  </a:cubicBezTo>
                  <a:cubicBezTo>
                    <a:pt x="327" y="16858"/>
                    <a:pt x="319" y="16857"/>
                    <a:pt x="312" y="16857"/>
                  </a:cubicBezTo>
                  <a:cubicBezTo>
                    <a:pt x="256" y="16857"/>
                    <a:pt x="224" y="16930"/>
                    <a:pt x="273" y="16971"/>
                  </a:cubicBezTo>
                  <a:cubicBezTo>
                    <a:pt x="283" y="16977"/>
                    <a:pt x="286" y="16979"/>
                    <a:pt x="286" y="16979"/>
                  </a:cubicBezTo>
                  <a:cubicBezTo>
                    <a:pt x="286" y="16979"/>
                    <a:pt x="264" y="16966"/>
                    <a:pt x="242" y="16955"/>
                  </a:cubicBezTo>
                  <a:cubicBezTo>
                    <a:pt x="234" y="16953"/>
                    <a:pt x="227" y="16952"/>
                    <a:pt x="221" y="16952"/>
                  </a:cubicBezTo>
                  <a:cubicBezTo>
                    <a:pt x="170" y="16952"/>
                    <a:pt x="175" y="17017"/>
                    <a:pt x="220" y="17065"/>
                  </a:cubicBezTo>
                  <a:cubicBezTo>
                    <a:pt x="179" y="17065"/>
                    <a:pt x="135" y="17065"/>
                    <a:pt x="157" y="17103"/>
                  </a:cubicBezTo>
                  <a:cubicBezTo>
                    <a:pt x="153" y="17111"/>
                    <a:pt x="151" y="17115"/>
                    <a:pt x="145" y="17115"/>
                  </a:cubicBezTo>
                  <a:cubicBezTo>
                    <a:pt x="137" y="17115"/>
                    <a:pt x="121" y="17107"/>
                    <a:pt x="85" y="17087"/>
                  </a:cubicBezTo>
                  <a:cubicBezTo>
                    <a:pt x="63" y="17074"/>
                    <a:pt x="41" y="17060"/>
                    <a:pt x="26" y="17060"/>
                  </a:cubicBezTo>
                  <a:cubicBezTo>
                    <a:pt x="20" y="17060"/>
                    <a:pt x="16" y="17063"/>
                    <a:pt x="13" y="17068"/>
                  </a:cubicBezTo>
                  <a:cubicBezTo>
                    <a:pt x="1" y="17087"/>
                    <a:pt x="32" y="17106"/>
                    <a:pt x="63" y="17121"/>
                  </a:cubicBezTo>
                  <a:lnTo>
                    <a:pt x="41" y="17159"/>
                  </a:lnTo>
                  <a:cubicBezTo>
                    <a:pt x="41" y="17159"/>
                    <a:pt x="32" y="17178"/>
                    <a:pt x="63" y="17197"/>
                  </a:cubicBezTo>
                  <a:cubicBezTo>
                    <a:pt x="95" y="17215"/>
                    <a:pt x="85" y="17231"/>
                    <a:pt x="73" y="17250"/>
                  </a:cubicBezTo>
                  <a:cubicBezTo>
                    <a:pt x="67" y="17247"/>
                    <a:pt x="63" y="17246"/>
                    <a:pt x="60" y="17246"/>
                  </a:cubicBezTo>
                  <a:cubicBezTo>
                    <a:pt x="50" y="17246"/>
                    <a:pt x="71" y="17269"/>
                    <a:pt x="104" y="17269"/>
                  </a:cubicBezTo>
                  <a:cubicBezTo>
                    <a:pt x="135" y="17287"/>
                    <a:pt x="167" y="17306"/>
                    <a:pt x="154" y="17325"/>
                  </a:cubicBezTo>
                  <a:lnTo>
                    <a:pt x="217" y="17360"/>
                  </a:lnTo>
                  <a:cubicBezTo>
                    <a:pt x="261" y="17386"/>
                    <a:pt x="290" y="17403"/>
                    <a:pt x="321" y="17403"/>
                  </a:cubicBezTo>
                  <a:cubicBezTo>
                    <a:pt x="333" y="17403"/>
                    <a:pt x="346" y="17400"/>
                    <a:pt x="361" y="17394"/>
                  </a:cubicBezTo>
                  <a:cubicBezTo>
                    <a:pt x="436" y="17338"/>
                    <a:pt x="499" y="17300"/>
                    <a:pt x="436" y="17262"/>
                  </a:cubicBezTo>
                  <a:cubicBezTo>
                    <a:pt x="436" y="17262"/>
                    <a:pt x="417" y="17225"/>
                    <a:pt x="427" y="17206"/>
                  </a:cubicBezTo>
                  <a:cubicBezTo>
                    <a:pt x="439" y="17187"/>
                    <a:pt x="480" y="17187"/>
                    <a:pt x="480" y="17187"/>
                  </a:cubicBezTo>
                  <a:cubicBezTo>
                    <a:pt x="483" y="17189"/>
                    <a:pt x="487" y="17190"/>
                    <a:pt x="490" y="17190"/>
                  </a:cubicBezTo>
                  <a:cubicBezTo>
                    <a:pt x="521" y="17190"/>
                    <a:pt x="561" y="17121"/>
                    <a:pt x="608" y="17034"/>
                  </a:cubicBezTo>
                  <a:cubicBezTo>
                    <a:pt x="671" y="16921"/>
                    <a:pt x="703" y="16864"/>
                    <a:pt x="746" y="16861"/>
                  </a:cubicBezTo>
                  <a:cubicBezTo>
                    <a:pt x="787" y="16861"/>
                    <a:pt x="800" y="16842"/>
                    <a:pt x="800" y="16842"/>
                  </a:cubicBezTo>
                  <a:cubicBezTo>
                    <a:pt x="768" y="16824"/>
                    <a:pt x="834" y="16711"/>
                    <a:pt x="903" y="16576"/>
                  </a:cubicBezTo>
                  <a:cubicBezTo>
                    <a:pt x="972" y="16438"/>
                    <a:pt x="1041" y="16303"/>
                    <a:pt x="1006" y="16288"/>
                  </a:cubicBezTo>
                  <a:lnTo>
                    <a:pt x="1028" y="16247"/>
                  </a:lnTo>
                  <a:cubicBezTo>
                    <a:pt x="1033" y="16250"/>
                    <a:pt x="1038" y="16251"/>
                    <a:pt x="1043" y="16251"/>
                  </a:cubicBezTo>
                  <a:cubicBezTo>
                    <a:pt x="1066" y="16251"/>
                    <a:pt x="1082" y="16219"/>
                    <a:pt x="1097" y="16188"/>
                  </a:cubicBezTo>
                  <a:cubicBezTo>
                    <a:pt x="1091" y="16156"/>
                    <a:pt x="1094" y="16122"/>
                    <a:pt x="1107" y="16094"/>
                  </a:cubicBezTo>
                  <a:cubicBezTo>
                    <a:pt x="1114" y="16097"/>
                    <a:pt x="1120" y="16099"/>
                    <a:pt x="1125" y="16099"/>
                  </a:cubicBezTo>
                  <a:cubicBezTo>
                    <a:pt x="1143" y="16099"/>
                    <a:pt x="1152" y="16079"/>
                    <a:pt x="1166" y="16050"/>
                  </a:cubicBezTo>
                  <a:cubicBezTo>
                    <a:pt x="1188" y="16012"/>
                    <a:pt x="1198" y="15990"/>
                    <a:pt x="1163" y="15978"/>
                  </a:cubicBezTo>
                  <a:cubicBezTo>
                    <a:pt x="1176" y="15959"/>
                    <a:pt x="1242" y="15821"/>
                    <a:pt x="1298" y="15774"/>
                  </a:cubicBezTo>
                  <a:cubicBezTo>
                    <a:pt x="1342" y="15771"/>
                    <a:pt x="1317" y="15733"/>
                    <a:pt x="1292" y="15699"/>
                  </a:cubicBezTo>
                  <a:cubicBezTo>
                    <a:pt x="1260" y="15686"/>
                    <a:pt x="1238" y="15652"/>
                    <a:pt x="1245" y="15630"/>
                  </a:cubicBezTo>
                  <a:lnTo>
                    <a:pt x="1245" y="15630"/>
                  </a:lnTo>
                  <a:lnTo>
                    <a:pt x="1310" y="15661"/>
                  </a:lnTo>
                  <a:cubicBezTo>
                    <a:pt x="1322" y="15678"/>
                    <a:pt x="1329" y="15686"/>
                    <a:pt x="1334" y="15686"/>
                  </a:cubicBezTo>
                  <a:cubicBezTo>
                    <a:pt x="1339" y="15686"/>
                    <a:pt x="1343" y="15676"/>
                    <a:pt x="1351" y="15655"/>
                  </a:cubicBezTo>
                  <a:lnTo>
                    <a:pt x="1370" y="15614"/>
                  </a:lnTo>
                  <a:cubicBezTo>
                    <a:pt x="1339" y="15602"/>
                    <a:pt x="1383" y="15501"/>
                    <a:pt x="1445" y="15363"/>
                  </a:cubicBezTo>
                  <a:cubicBezTo>
                    <a:pt x="1524" y="15185"/>
                    <a:pt x="1552" y="15125"/>
                    <a:pt x="1517" y="15109"/>
                  </a:cubicBezTo>
                  <a:cubicBezTo>
                    <a:pt x="1486" y="15097"/>
                    <a:pt x="1495" y="15078"/>
                    <a:pt x="1552" y="15031"/>
                  </a:cubicBezTo>
                  <a:cubicBezTo>
                    <a:pt x="1699" y="14950"/>
                    <a:pt x="1699" y="14950"/>
                    <a:pt x="1674" y="14915"/>
                  </a:cubicBezTo>
                  <a:lnTo>
                    <a:pt x="1674" y="14915"/>
                  </a:lnTo>
                  <a:cubicBezTo>
                    <a:pt x="1672" y="14923"/>
                    <a:pt x="1666" y="14926"/>
                    <a:pt x="1657" y="14926"/>
                  </a:cubicBezTo>
                  <a:cubicBezTo>
                    <a:pt x="1643" y="14926"/>
                    <a:pt x="1621" y="14917"/>
                    <a:pt x="1599" y="14909"/>
                  </a:cubicBezTo>
                  <a:cubicBezTo>
                    <a:pt x="1542" y="14884"/>
                    <a:pt x="1541" y="14867"/>
                    <a:pt x="1592" y="14867"/>
                  </a:cubicBezTo>
                  <a:cubicBezTo>
                    <a:pt x="1599" y="14867"/>
                    <a:pt x="1608" y="14867"/>
                    <a:pt x="1618" y="14868"/>
                  </a:cubicBezTo>
                  <a:cubicBezTo>
                    <a:pt x="1620" y="14869"/>
                    <a:pt x="1623" y="14870"/>
                    <a:pt x="1626" y="14870"/>
                  </a:cubicBezTo>
                  <a:cubicBezTo>
                    <a:pt x="1690" y="14870"/>
                    <a:pt x="1766" y="14575"/>
                    <a:pt x="1712" y="14533"/>
                  </a:cubicBezTo>
                  <a:lnTo>
                    <a:pt x="1712" y="14533"/>
                  </a:lnTo>
                  <a:lnTo>
                    <a:pt x="1743" y="14545"/>
                  </a:lnTo>
                  <a:cubicBezTo>
                    <a:pt x="1749" y="14548"/>
                    <a:pt x="1754" y="14549"/>
                    <a:pt x="1759" y="14549"/>
                  </a:cubicBezTo>
                  <a:cubicBezTo>
                    <a:pt x="1781" y="14549"/>
                    <a:pt x="1792" y="14523"/>
                    <a:pt x="1818" y="14458"/>
                  </a:cubicBezTo>
                  <a:lnTo>
                    <a:pt x="1840" y="14395"/>
                  </a:lnTo>
                  <a:cubicBezTo>
                    <a:pt x="1777" y="14371"/>
                    <a:pt x="1849" y="14272"/>
                    <a:pt x="1886" y="14272"/>
                  </a:cubicBezTo>
                  <a:cubicBezTo>
                    <a:pt x="1887" y="14272"/>
                    <a:pt x="1889" y="14272"/>
                    <a:pt x="1890" y="14273"/>
                  </a:cubicBezTo>
                  <a:cubicBezTo>
                    <a:pt x="1931" y="14267"/>
                    <a:pt x="1931" y="14267"/>
                    <a:pt x="1943" y="14226"/>
                  </a:cubicBezTo>
                  <a:cubicBezTo>
                    <a:pt x="1902" y="14144"/>
                    <a:pt x="1960" y="14059"/>
                    <a:pt x="1994" y="14059"/>
                  </a:cubicBezTo>
                  <a:cubicBezTo>
                    <a:pt x="1996" y="14059"/>
                    <a:pt x="1998" y="14059"/>
                    <a:pt x="2000" y="14060"/>
                  </a:cubicBezTo>
                  <a:lnTo>
                    <a:pt x="2016" y="14019"/>
                  </a:lnTo>
                  <a:cubicBezTo>
                    <a:pt x="1997" y="13991"/>
                    <a:pt x="1994" y="13953"/>
                    <a:pt x="2009" y="13925"/>
                  </a:cubicBezTo>
                  <a:cubicBezTo>
                    <a:pt x="2029" y="13870"/>
                    <a:pt x="2036" y="13849"/>
                    <a:pt x="2009" y="13849"/>
                  </a:cubicBezTo>
                  <a:cubicBezTo>
                    <a:pt x="2006" y="13849"/>
                    <a:pt x="2002" y="13849"/>
                    <a:pt x="1997" y="13850"/>
                  </a:cubicBezTo>
                  <a:cubicBezTo>
                    <a:pt x="1962" y="13840"/>
                    <a:pt x="1928" y="13828"/>
                    <a:pt x="1937" y="13809"/>
                  </a:cubicBezTo>
                  <a:lnTo>
                    <a:pt x="1937" y="13809"/>
                  </a:lnTo>
                  <a:lnTo>
                    <a:pt x="1969" y="13818"/>
                  </a:lnTo>
                  <a:cubicBezTo>
                    <a:pt x="1972" y="13819"/>
                    <a:pt x="1974" y="13820"/>
                    <a:pt x="1977" y="13820"/>
                  </a:cubicBezTo>
                  <a:cubicBezTo>
                    <a:pt x="2007" y="13820"/>
                    <a:pt x="2027" y="13761"/>
                    <a:pt x="2053" y="13687"/>
                  </a:cubicBezTo>
                  <a:cubicBezTo>
                    <a:pt x="2088" y="13583"/>
                    <a:pt x="2103" y="13543"/>
                    <a:pt x="2144" y="13533"/>
                  </a:cubicBezTo>
                  <a:lnTo>
                    <a:pt x="2116" y="13502"/>
                  </a:lnTo>
                  <a:cubicBezTo>
                    <a:pt x="2096" y="13477"/>
                    <a:pt x="2096" y="13458"/>
                    <a:pt x="2115" y="13458"/>
                  </a:cubicBezTo>
                  <a:cubicBezTo>
                    <a:pt x="2119" y="13458"/>
                    <a:pt x="2125" y="13459"/>
                    <a:pt x="2132" y="13461"/>
                  </a:cubicBezTo>
                  <a:cubicBezTo>
                    <a:pt x="2172" y="13452"/>
                    <a:pt x="2197" y="13367"/>
                    <a:pt x="2175" y="13314"/>
                  </a:cubicBezTo>
                  <a:cubicBezTo>
                    <a:pt x="2182" y="13295"/>
                    <a:pt x="2188" y="13273"/>
                    <a:pt x="2188" y="13273"/>
                  </a:cubicBezTo>
                  <a:cubicBezTo>
                    <a:pt x="2263" y="13273"/>
                    <a:pt x="2282" y="13210"/>
                    <a:pt x="2219" y="13170"/>
                  </a:cubicBezTo>
                  <a:lnTo>
                    <a:pt x="2219" y="13170"/>
                  </a:lnTo>
                  <a:cubicBezTo>
                    <a:pt x="2225" y="13171"/>
                    <a:pt x="2230" y="13172"/>
                    <a:pt x="2234" y="13172"/>
                  </a:cubicBezTo>
                  <a:cubicBezTo>
                    <a:pt x="2256" y="13172"/>
                    <a:pt x="2261" y="13154"/>
                    <a:pt x="2266" y="13138"/>
                  </a:cubicBezTo>
                  <a:cubicBezTo>
                    <a:pt x="2243" y="13089"/>
                    <a:pt x="2263" y="13012"/>
                    <a:pt x="2294" y="13012"/>
                  </a:cubicBezTo>
                  <a:cubicBezTo>
                    <a:pt x="2296" y="13012"/>
                    <a:pt x="2298" y="13012"/>
                    <a:pt x="2301" y="13013"/>
                  </a:cubicBezTo>
                  <a:lnTo>
                    <a:pt x="2307" y="12991"/>
                  </a:lnTo>
                  <a:cubicBezTo>
                    <a:pt x="2288" y="12972"/>
                    <a:pt x="2282" y="12944"/>
                    <a:pt x="2291" y="12919"/>
                  </a:cubicBezTo>
                  <a:cubicBezTo>
                    <a:pt x="2304" y="12894"/>
                    <a:pt x="2298" y="12863"/>
                    <a:pt x="2276" y="12847"/>
                  </a:cubicBezTo>
                  <a:cubicBezTo>
                    <a:pt x="2247" y="12816"/>
                    <a:pt x="2254" y="12794"/>
                    <a:pt x="2254" y="12794"/>
                  </a:cubicBezTo>
                  <a:cubicBezTo>
                    <a:pt x="2255" y="12789"/>
                    <a:pt x="2258" y="12788"/>
                    <a:pt x="2261" y="12788"/>
                  </a:cubicBezTo>
                  <a:cubicBezTo>
                    <a:pt x="2273" y="12788"/>
                    <a:pt x="2295" y="12810"/>
                    <a:pt x="2316" y="12834"/>
                  </a:cubicBezTo>
                  <a:cubicBezTo>
                    <a:pt x="2322" y="12848"/>
                    <a:pt x="2327" y="12854"/>
                    <a:pt x="2331" y="12854"/>
                  </a:cubicBezTo>
                  <a:cubicBezTo>
                    <a:pt x="2343" y="12854"/>
                    <a:pt x="2345" y="12802"/>
                    <a:pt x="2307" y="12743"/>
                  </a:cubicBezTo>
                  <a:cubicBezTo>
                    <a:pt x="2278" y="12700"/>
                    <a:pt x="2265" y="12679"/>
                    <a:pt x="2268" y="12679"/>
                  </a:cubicBezTo>
                  <a:lnTo>
                    <a:pt x="2268" y="12679"/>
                  </a:lnTo>
                  <a:cubicBezTo>
                    <a:pt x="2271" y="12679"/>
                    <a:pt x="2286" y="12694"/>
                    <a:pt x="2313" y="12722"/>
                  </a:cubicBezTo>
                  <a:cubicBezTo>
                    <a:pt x="2330" y="12741"/>
                    <a:pt x="2347" y="12758"/>
                    <a:pt x="2353" y="12758"/>
                  </a:cubicBezTo>
                  <a:cubicBezTo>
                    <a:pt x="2357" y="12758"/>
                    <a:pt x="2356" y="12751"/>
                    <a:pt x="2348" y="12731"/>
                  </a:cubicBezTo>
                  <a:cubicBezTo>
                    <a:pt x="2348" y="12731"/>
                    <a:pt x="2360" y="12690"/>
                    <a:pt x="2326" y="12681"/>
                  </a:cubicBezTo>
                  <a:lnTo>
                    <a:pt x="2341" y="12618"/>
                  </a:lnTo>
                  <a:cubicBezTo>
                    <a:pt x="2388" y="12584"/>
                    <a:pt x="2395" y="12562"/>
                    <a:pt x="2401" y="12543"/>
                  </a:cubicBezTo>
                  <a:cubicBezTo>
                    <a:pt x="2370" y="12512"/>
                    <a:pt x="2370" y="12512"/>
                    <a:pt x="2410" y="12499"/>
                  </a:cubicBezTo>
                  <a:cubicBezTo>
                    <a:pt x="2416" y="12501"/>
                    <a:pt x="2421" y="12501"/>
                    <a:pt x="2425" y="12501"/>
                  </a:cubicBezTo>
                  <a:cubicBezTo>
                    <a:pt x="2445" y="12501"/>
                    <a:pt x="2440" y="12484"/>
                    <a:pt x="2382" y="12471"/>
                  </a:cubicBezTo>
                  <a:cubicBezTo>
                    <a:pt x="2351" y="12439"/>
                    <a:pt x="2357" y="12418"/>
                    <a:pt x="2398" y="12405"/>
                  </a:cubicBezTo>
                  <a:cubicBezTo>
                    <a:pt x="2418" y="12410"/>
                    <a:pt x="2432" y="12412"/>
                    <a:pt x="2442" y="12412"/>
                  </a:cubicBezTo>
                  <a:cubicBezTo>
                    <a:pt x="2466" y="12412"/>
                    <a:pt x="2460" y="12400"/>
                    <a:pt x="2435" y="12396"/>
                  </a:cubicBezTo>
                  <a:cubicBezTo>
                    <a:pt x="2407" y="12364"/>
                    <a:pt x="2414" y="12342"/>
                    <a:pt x="2414" y="12342"/>
                  </a:cubicBezTo>
                  <a:lnTo>
                    <a:pt x="2414" y="12342"/>
                  </a:lnTo>
                  <a:cubicBezTo>
                    <a:pt x="2414" y="12343"/>
                    <a:pt x="2415" y="12343"/>
                    <a:pt x="2416" y="12343"/>
                  </a:cubicBezTo>
                  <a:cubicBezTo>
                    <a:pt x="2450" y="12343"/>
                    <a:pt x="2493" y="12156"/>
                    <a:pt x="2539" y="11973"/>
                  </a:cubicBezTo>
                  <a:cubicBezTo>
                    <a:pt x="2545" y="11951"/>
                    <a:pt x="2514" y="11922"/>
                    <a:pt x="2479" y="11913"/>
                  </a:cubicBezTo>
                  <a:cubicBezTo>
                    <a:pt x="2410" y="11897"/>
                    <a:pt x="2445" y="11907"/>
                    <a:pt x="2486" y="11891"/>
                  </a:cubicBezTo>
                  <a:cubicBezTo>
                    <a:pt x="2490" y="11891"/>
                    <a:pt x="2494" y="11891"/>
                    <a:pt x="2497" y="11891"/>
                  </a:cubicBezTo>
                  <a:cubicBezTo>
                    <a:pt x="2596" y="11891"/>
                    <a:pt x="2601" y="11853"/>
                    <a:pt x="2495" y="11850"/>
                  </a:cubicBezTo>
                  <a:cubicBezTo>
                    <a:pt x="2471" y="11852"/>
                    <a:pt x="2455" y="11854"/>
                    <a:pt x="2446" y="11854"/>
                  </a:cubicBezTo>
                  <a:cubicBezTo>
                    <a:pt x="2428" y="11854"/>
                    <a:pt x="2446" y="11848"/>
                    <a:pt x="2501" y="11828"/>
                  </a:cubicBezTo>
                  <a:cubicBezTo>
                    <a:pt x="2542" y="11816"/>
                    <a:pt x="2542" y="11816"/>
                    <a:pt x="2511" y="11788"/>
                  </a:cubicBezTo>
                  <a:cubicBezTo>
                    <a:pt x="2481" y="11780"/>
                    <a:pt x="2482" y="11764"/>
                    <a:pt x="2504" y="11764"/>
                  </a:cubicBezTo>
                  <a:cubicBezTo>
                    <a:pt x="2508" y="11764"/>
                    <a:pt x="2512" y="11765"/>
                    <a:pt x="2517" y="11766"/>
                  </a:cubicBezTo>
                  <a:cubicBezTo>
                    <a:pt x="2558" y="11753"/>
                    <a:pt x="2595" y="11738"/>
                    <a:pt x="2561" y="11731"/>
                  </a:cubicBezTo>
                  <a:cubicBezTo>
                    <a:pt x="2561" y="11731"/>
                    <a:pt x="2567" y="11709"/>
                    <a:pt x="2605" y="11697"/>
                  </a:cubicBezTo>
                  <a:cubicBezTo>
                    <a:pt x="2645" y="11681"/>
                    <a:pt x="2614" y="11653"/>
                    <a:pt x="2583" y="11625"/>
                  </a:cubicBezTo>
                  <a:cubicBezTo>
                    <a:pt x="2544" y="11571"/>
                    <a:pt x="2534" y="11544"/>
                    <a:pt x="2551" y="11544"/>
                  </a:cubicBezTo>
                  <a:cubicBezTo>
                    <a:pt x="2560" y="11544"/>
                    <a:pt x="2574" y="11550"/>
                    <a:pt x="2595" y="11562"/>
                  </a:cubicBezTo>
                  <a:cubicBezTo>
                    <a:pt x="2604" y="11567"/>
                    <a:pt x="2611" y="11568"/>
                    <a:pt x="2617" y="11568"/>
                  </a:cubicBezTo>
                  <a:cubicBezTo>
                    <a:pt x="2657" y="11568"/>
                    <a:pt x="2640" y="11479"/>
                    <a:pt x="2583" y="11446"/>
                  </a:cubicBezTo>
                  <a:cubicBezTo>
                    <a:pt x="2537" y="11422"/>
                    <a:pt x="2523" y="11415"/>
                    <a:pt x="2531" y="11415"/>
                  </a:cubicBezTo>
                  <a:cubicBezTo>
                    <a:pt x="2534" y="11415"/>
                    <a:pt x="2541" y="11416"/>
                    <a:pt x="2551" y="11418"/>
                  </a:cubicBezTo>
                  <a:cubicBezTo>
                    <a:pt x="2558" y="11420"/>
                    <a:pt x="2563" y="11420"/>
                    <a:pt x="2567" y="11420"/>
                  </a:cubicBezTo>
                  <a:cubicBezTo>
                    <a:pt x="2588" y="11420"/>
                    <a:pt x="2592" y="11405"/>
                    <a:pt x="2592" y="11405"/>
                  </a:cubicBezTo>
                  <a:cubicBezTo>
                    <a:pt x="2595" y="11386"/>
                    <a:pt x="2598" y="11367"/>
                    <a:pt x="2622" y="11367"/>
                  </a:cubicBezTo>
                  <a:cubicBezTo>
                    <a:pt x="2625" y="11367"/>
                    <a:pt x="2629" y="11367"/>
                    <a:pt x="2633" y="11368"/>
                  </a:cubicBezTo>
                  <a:cubicBezTo>
                    <a:pt x="2633" y="11343"/>
                    <a:pt x="2627" y="11321"/>
                    <a:pt x="2611" y="11299"/>
                  </a:cubicBezTo>
                  <a:cubicBezTo>
                    <a:pt x="2551" y="11242"/>
                    <a:pt x="2598" y="11186"/>
                    <a:pt x="2674" y="11177"/>
                  </a:cubicBezTo>
                  <a:lnTo>
                    <a:pt x="2645" y="11130"/>
                  </a:lnTo>
                  <a:cubicBezTo>
                    <a:pt x="2591" y="11101"/>
                    <a:pt x="2560" y="11076"/>
                    <a:pt x="2591" y="11076"/>
                  </a:cubicBezTo>
                  <a:cubicBezTo>
                    <a:pt x="2597" y="11076"/>
                    <a:pt x="2606" y="11077"/>
                    <a:pt x="2617" y="11079"/>
                  </a:cubicBezTo>
                  <a:lnTo>
                    <a:pt x="2655" y="11086"/>
                  </a:lnTo>
                  <a:cubicBezTo>
                    <a:pt x="2594" y="11054"/>
                    <a:pt x="2633" y="10984"/>
                    <a:pt x="2696" y="10984"/>
                  </a:cubicBezTo>
                  <a:cubicBezTo>
                    <a:pt x="2701" y="10984"/>
                    <a:pt x="2706" y="10984"/>
                    <a:pt x="2711" y="10985"/>
                  </a:cubicBezTo>
                  <a:cubicBezTo>
                    <a:pt x="2723" y="10988"/>
                    <a:pt x="2731" y="10989"/>
                    <a:pt x="2736" y="10989"/>
                  </a:cubicBezTo>
                  <a:cubicBezTo>
                    <a:pt x="2746" y="10989"/>
                    <a:pt x="2747" y="10984"/>
                    <a:pt x="2749" y="10970"/>
                  </a:cubicBezTo>
                  <a:lnTo>
                    <a:pt x="2714" y="10963"/>
                  </a:lnTo>
                  <a:cubicBezTo>
                    <a:pt x="2680" y="10957"/>
                    <a:pt x="2645" y="10951"/>
                    <a:pt x="2649" y="10932"/>
                  </a:cubicBezTo>
                  <a:cubicBezTo>
                    <a:pt x="2651" y="10913"/>
                    <a:pt x="2657" y="10893"/>
                    <a:pt x="2681" y="10893"/>
                  </a:cubicBezTo>
                  <a:cubicBezTo>
                    <a:pt x="2685" y="10893"/>
                    <a:pt x="2688" y="10894"/>
                    <a:pt x="2692" y="10895"/>
                  </a:cubicBezTo>
                  <a:cubicBezTo>
                    <a:pt x="2730" y="10879"/>
                    <a:pt x="2771" y="10863"/>
                    <a:pt x="2736" y="10857"/>
                  </a:cubicBezTo>
                  <a:cubicBezTo>
                    <a:pt x="2736" y="10857"/>
                    <a:pt x="2739" y="10835"/>
                    <a:pt x="2777" y="10819"/>
                  </a:cubicBezTo>
                  <a:cubicBezTo>
                    <a:pt x="2780" y="10797"/>
                    <a:pt x="2783" y="10779"/>
                    <a:pt x="2790" y="10735"/>
                  </a:cubicBezTo>
                  <a:cubicBezTo>
                    <a:pt x="2760" y="10708"/>
                    <a:pt x="2764" y="10668"/>
                    <a:pt x="2795" y="10668"/>
                  </a:cubicBezTo>
                  <a:cubicBezTo>
                    <a:pt x="2797" y="10668"/>
                    <a:pt x="2800" y="10668"/>
                    <a:pt x="2802" y="10669"/>
                  </a:cubicBezTo>
                  <a:cubicBezTo>
                    <a:pt x="2805" y="10644"/>
                    <a:pt x="2793" y="10619"/>
                    <a:pt x="2774" y="10600"/>
                  </a:cubicBezTo>
                  <a:cubicBezTo>
                    <a:pt x="2780" y="10561"/>
                    <a:pt x="2783" y="10539"/>
                    <a:pt x="2810" y="10539"/>
                  </a:cubicBezTo>
                  <a:cubicBezTo>
                    <a:pt x="2813" y="10539"/>
                    <a:pt x="2817" y="10540"/>
                    <a:pt x="2821" y="10540"/>
                  </a:cubicBezTo>
                  <a:cubicBezTo>
                    <a:pt x="2832" y="10542"/>
                    <a:pt x="2840" y="10544"/>
                    <a:pt x="2844" y="10544"/>
                  </a:cubicBezTo>
                  <a:cubicBezTo>
                    <a:pt x="2852" y="10544"/>
                    <a:pt x="2845" y="10538"/>
                    <a:pt x="2824" y="10518"/>
                  </a:cubicBezTo>
                  <a:cubicBezTo>
                    <a:pt x="2790" y="10512"/>
                    <a:pt x="2793" y="10493"/>
                    <a:pt x="2796" y="10471"/>
                  </a:cubicBezTo>
                  <a:cubicBezTo>
                    <a:pt x="2799" y="10450"/>
                    <a:pt x="2802" y="10428"/>
                    <a:pt x="2802" y="10428"/>
                  </a:cubicBezTo>
                  <a:cubicBezTo>
                    <a:pt x="2765" y="10421"/>
                    <a:pt x="2765" y="10421"/>
                    <a:pt x="2768" y="10399"/>
                  </a:cubicBezTo>
                  <a:cubicBezTo>
                    <a:pt x="2771" y="10381"/>
                    <a:pt x="2818" y="10321"/>
                    <a:pt x="2821" y="10299"/>
                  </a:cubicBezTo>
                  <a:cubicBezTo>
                    <a:pt x="2827" y="10256"/>
                    <a:pt x="2829" y="10241"/>
                    <a:pt x="2820" y="10241"/>
                  </a:cubicBezTo>
                  <a:cubicBezTo>
                    <a:pt x="2814" y="10241"/>
                    <a:pt x="2806" y="10246"/>
                    <a:pt x="2793" y="10252"/>
                  </a:cubicBezTo>
                  <a:cubicBezTo>
                    <a:pt x="2792" y="10259"/>
                    <a:pt x="2785" y="10263"/>
                    <a:pt x="2780" y="10263"/>
                  </a:cubicBezTo>
                  <a:cubicBezTo>
                    <a:pt x="2773" y="10263"/>
                    <a:pt x="2769" y="10253"/>
                    <a:pt x="2796" y="10230"/>
                  </a:cubicBezTo>
                  <a:cubicBezTo>
                    <a:pt x="2799" y="10208"/>
                    <a:pt x="2843" y="10149"/>
                    <a:pt x="2852" y="10083"/>
                  </a:cubicBezTo>
                  <a:cubicBezTo>
                    <a:pt x="2865" y="9998"/>
                    <a:pt x="2865" y="9998"/>
                    <a:pt x="2830" y="9992"/>
                  </a:cubicBezTo>
                  <a:cubicBezTo>
                    <a:pt x="2813" y="9995"/>
                    <a:pt x="2800" y="9996"/>
                    <a:pt x="2791" y="9996"/>
                  </a:cubicBezTo>
                  <a:cubicBezTo>
                    <a:pt x="2760" y="9996"/>
                    <a:pt x="2775" y="9982"/>
                    <a:pt x="2833" y="9970"/>
                  </a:cubicBezTo>
                  <a:cubicBezTo>
                    <a:pt x="2909" y="9936"/>
                    <a:pt x="2912" y="9914"/>
                    <a:pt x="2877" y="9911"/>
                  </a:cubicBezTo>
                  <a:cubicBezTo>
                    <a:pt x="2843" y="9885"/>
                    <a:pt x="2843" y="9885"/>
                    <a:pt x="2846" y="9864"/>
                  </a:cubicBezTo>
                  <a:lnTo>
                    <a:pt x="2846" y="9864"/>
                  </a:lnTo>
                  <a:cubicBezTo>
                    <a:pt x="2848" y="9864"/>
                    <a:pt x="2850" y="9864"/>
                    <a:pt x="2852" y="9864"/>
                  </a:cubicBezTo>
                  <a:cubicBezTo>
                    <a:pt x="2881" y="9864"/>
                    <a:pt x="2882" y="9842"/>
                    <a:pt x="2852" y="9798"/>
                  </a:cubicBezTo>
                  <a:cubicBezTo>
                    <a:pt x="2855" y="9784"/>
                    <a:pt x="2855" y="9780"/>
                    <a:pt x="2868" y="9780"/>
                  </a:cubicBezTo>
                  <a:cubicBezTo>
                    <a:pt x="2873" y="9780"/>
                    <a:pt x="2880" y="9781"/>
                    <a:pt x="2890" y="9782"/>
                  </a:cubicBezTo>
                  <a:lnTo>
                    <a:pt x="2896" y="9738"/>
                  </a:lnTo>
                  <a:cubicBezTo>
                    <a:pt x="2827" y="9688"/>
                    <a:pt x="2877" y="9563"/>
                    <a:pt x="2915" y="9544"/>
                  </a:cubicBezTo>
                  <a:cubicBezTo>
                    <a:pt x="2915" y="9544"/>
                    <a:pt x="2918" y="9522"/>
                    <a:pt x="2884" y="9497"/>
                  </a:cubicBezTo>
                  <a:cubicBezTo>
                    <a:pt x="2823" y="9472"/>
                    <a:pt x="2818" y="9452"/>
                    <a:pt x="2868" y="9452"/>
                  </a:cubicBezTo>
                  <a:cubicBezTo>
                    <a:pt x="2874" y="9452"/>
                    <a:pt x="2882" y="9452"/>
                    <a:pt x="2890" y="9453"/>
                  </a:cubicBezTo>
                  <a:cubicBezTo>
                    <a:pt x="2912" y="9455"/>
                    <a:pt x="2927" y="9456"/>
                    <a:pt x="2935" y="9456"/>
                  </a:cubicBezTo>
                  <a:cubicBezTo>
                    <a:pt x="2952" y="9456"/>
                    <a:pt x="2937" y="9450"/>
                    <a:pt x="2890" y="9431"/>
                  </a:cubicBezTo>
                  <a:cubicBezTo>
                    <a:pt x="2862" y="9409"/>
                    <a:pt x="2866" y="9323"/>
                    <a:pt x="2915" y="9323"/>
                  </a:cubicBezTo>
                  <a:cubicBezTo>
                    <a:pt x="2922" y="9323"/>
                    <a:pt x="2929" y="9324"/>
                    <a:pt x="2937" y="9328"/>
                  </a:cubicBezTo>
                  <a:lnTo>
                    <a:pt x="3009" y="9334"/>
                  </a:lnTo>
                  <a:cubicBezTo>
                    <a:pt x="2978" y="9309"/>
                    <a:pt x="2978" y="9287"/>
                    <a:pt x="2978" y="9287"/>
                  </a:cubicBezTo>
                  <a:cubicBezTo>
                    <a:pt x="2943" y="9284"/>
                    <a:pt x="2946" y="9262"/>
                    <a:pt x="2953" y="9196"/>
                  </a:cubicBezTo>
                  <a:cubicBezTo>
                    <a:pt x="2959" y="9155"/>
                    <a:pt x="2931" y="9064"/>
                    <a:pt x="2931" y="9021"/>
                  </a:cubicBezTo>
                  <a:cubicBezTo>
                    <a:pt x="2934" y="8977"/>
                    <a:pt x="2937" y="8914"/>
                    <a:pt x="2975" y="8892"/>
                  </a:cubicBezTo>
                  <a:cubicBezTo>
                    <a:pt x="2978" y="8861"/>
                    <a:pt x="2965" y="8829"/>
                    <a:pt x="2943" y="8804"/>
                  </a:cubicBezTo>
                  <a:cubicBezTo>
                    <a:pt x="2909" y="8779"/>
                    <a:pt x="2912" y="8738"/>
                    <a:pt x="2949" y="8738"/>
                  </a:cubicBezTo>
                  <a:lnTo>
                    <a:pt x="2949" y="8717"/>
                  </a:lnTo>
                  <a:cubicBezTo>
                    <a:pt x="2915" y="8673"/>
                    <a:pt x="2918" y="8651"/>
                    <a:pt x="2918" y="8651"/>
                  </a:cubicBezTo>
                  <a:lnTo>
                    <a:pt x="2918" y="8651"/>
                  </a:lnTo>
                  <a:cubicBezTo>
                    <a:pt x="2920" y="8651"/>
                    <a:pt x="2923" y="8651"/>
                    <a:pt x="2925" y="8651"/>
                  </a:cubicBezTo>
                  <a:cubicBezTo>
                    <a:pt x="2957" y="8651"/>
                    <a:pt x="2988" y="8631"/>
                    <a:pt x="2956" y="8610"/>
                  </a:cubicBezTo>
                  <a:cubicBezTo>
                    <a:pt x="2921" y="8607"/>
                    <a:pt x="2921" y="8585"/>
                    <a:pt x="2924" y="8541"/>
                  </a:cubicBezTo>
                  <a:cubicBezTo>
                    <a:pt x="2943" y="8522"/>
                    <a:pt x="2968" y="8331"/>
                    <a:pt x="2971" y="8146"/>
                  </a:cubicBezTo>
                  <a:cubicBezTo>
                    <a:pt x="2975" y="7964"/>
                    <a:pt x="2968" y="7783"/>
                    <a:pt x="2949" y="7783"/>
                  </a:cubicBezTo>
                  <a:lnTo>
                    <a:pt x="2953" y="7717"/>
                  </a:lnTo>
                  <a:cubicBezTo>
                    <a:pt x="2953" y="7698"/>
                    <a:pt x="2953" y="7654"/>
                    <a:pt x="2953" y="7654"/>
                  </a:cubicBezTo>
                  <a:cubicBezTo>
                    <a:pt x="3025" y="7654"/>
                    <a:pt x="2990" y="7544"/>
                    <a:pt x="2956" y="7479"/>
                  </a:cubicBezTo>
                  <a:cubicBezTo>
                    <a:pt x="2931" y="7469"/>
                    <a:pt x="2915" y="7441"/>
                    <a:pt x="2921" y="7416"/>
                  </a:cubicBezTo>
                  <a:cubicBezTo>
                    <a:pt x="2990" y="7413"/>
                    <a:pt x="2993" y="7347"/>
                    <a:pt x="2956" y="7306"/>
                  </a:cubicBezTo>
                  <a:cubicBezTo>
                    <a:pt x="2884" y="7284"/>
                    <a:pt x="2884" y="7262"/>
                    <a:pt x="2956" y="7262"/>
                  </a:cubicBezTo>
                  <a:cubicBezTo>
                    <a:pt x="3028" y="7262"/>
                    <a:pt x="3025" y="7219"/>
                    <a:pt x="2915" y="7175"/>
                  </a:cubicBezTo>
                  <a:cubicBezTo>
                    <a:pt x="2880" y="7156"/>
                    <a:pt x="2880" y="7156"/>
                    <a:pt x="2915" y="7134"/>
                  </a:cubicBezTo>
                  <a:cubicBezTo>
                    <a:pt x="2982" y="7111"/>
                    <a:pt x="2987" y="7090"/>
                    <a:pt x="2956" y="7090"/>
                  </a:cubicBezTo>
                  <a:cubicBezTo>
                    <a:pt x="2954" y="7090"/>
                    <a:pt x="2952" y="7090"/>
                    <a:pt x="2949" y="7090"/>
                  </a:cubicBezTo>
                  <a:cubicBezTo>
                    <a:pt x="2877" y="7068"/>
                    <a:pt x="2877" y="7046"/>
                    <a:pt x="2946" y="7024"/>
                  </a:cubicBezTo>
                  <a:cubicBezTo>
                    <a:pt x="3018" y="6977"/>
                    <a:pt x="3018" y="6977"/>
                    <a:pt x="2946" y="6958"/>
                  </a:cubicBezTo>
                  <a:cubicBezTo>
                    <a:pt x="2874" y="6946"/>
                    <a:pt x="2871" y="6846"/>
                    <a:pt x="2943" y="6827"/>
                  </a:cubicBezTo>
                  <a:cubicBezTo>
                    <a:pt x="2940" y="6806"/>
                    <a:pt x="2973" y="6786"/>
                    <a:pt x="2946" y="6786"/>
                  </a:cubicBezTo>
                  <a:cubicBezTo>
                    <a:pt x="2945" y="6786"/>
                    <a:pt x="2942" y="6786"/>
                    <a:pt x="2940" y="6786"/>
                  </a:cubicBezTo>
                  <a:lnTo>
                    <a:pt x="2975" y="6761"/>
                  </a:lnTo>
                  <a:cubicBezTo>
                    <a:pt x="2975" y="6739"/>
                    <a:pt x="2975" y="6717"/>
                    <a:pt x="2975" y="6717"/>
                  </a:cubicBezTo>
                  <a:lnTo>
                    <a:pt x="2940" y="6720"/>
                  </a:lnTo>
                  <a:cubicBezTo>
                    <a:pt x="2956" y="6617"/>
                    <a:pt x="2965" y="6517"/>
                    <a:pt x="2962" y="6413"/>
                  </a:cubicBezTo>
                  <a:cubicBezTo>
                    <a:pt x="2949" y="6213"/>
                    <a:pt x="2944" y="6150"/>
                    <a:pt x="2923" y="6150"/>
                  </a:cubicBezTo>
                  <a:cubicBezTo>
                    <a:pt x="2919" y="6150"/>
                    <a:pt x="2914" y="6152"/>
                    <a:pt x="2909" y="6156"/>
                  </a:cubicBezTo>
                  <a:cubicBezTo>
                    <a:pt x="2893" y="6162"/>
                    <a:pt x="2880" y="6164"/>
                    <a:pt x="2871" y="6164"/>
                  </a:cubicBezTo>
                  <a:cubicBezTo>
                    <a:pt x="2839" y="6164"/>
                    <a:pt x="2849" y="6134"/>
                    <a:pt x="2906" y="6112"/>
                  </a:cubicBezTo>
                  <a:cubicBezTo>
                    <a:pt x="2902" y="6090"/>
                    <a:pt x="2934" y="6043"/>
                    <a:pt x="2931" y="6000"/>
                  </a:cubicBezTo>
                  <a:cubicBezTo>
                    <a:pt x="2928" y="5956"/>
                    <a:pt x="2924" y="5915"/>
                    <a:pt x="2962" y="5912"/>
                  </a:cubicBezTo>
                  <a:lnTo>
                    <a:pt x="2959" y="5890"/>
                  </a:lnTo>
                  <a:cubicBezTo>
                    <a:pt x="2884" y="5852"/>
                    <a:pt x="2874" y="5721"/>
                    <a:pt x="2906" y="5652"/>
                  </a:cubicBezTo>
                  <a:cubicBezTo>
                    <a:pt x="2909" y="5614"/>
                    <a:pt x="2890" y="5573"/>
                    <a:pt x="2859" y="5548"/>
                  </a:cubicBezTo>
                  <a:cubicBezTo>
                    <a:pt x="2818" y="5511"/>
                    <a:pt x="2818" y="5511"/>
                    <a:pt x="2852" y="5482"/>
                  </a:cubicBezTo>
                  <a:cubicBezTo>
                    <a:pt x="2886" y="5479"/>
                    <a:pt x="2904" y="5353"/>
                    <a:pt x="2843" y="5353"/>
                  </a:cubicBezTo>
                  <a:cubicBezTo>
                    <a:pt x="2841" y="5353"/>
                    <a:pt x="2839" y="5354"/>
                    <a:pt x="2837" y="5354"/>
                  </a:cubicBezTo>
                  <a:lnTo>
                    <a:pt x="2868" y="5329"/>
                  </a:lnTo>
                  <a:cubicBezTo>
                    <a:pt x="2900" y="5306"/>
                    <a:pt x="2870" y="5288"/>
                    <a:pt x="2835" y="5288"/>
                  </a:cubicBezTo>
                  <a:cubicBezTo>
                    <a:pt x="2833" y="5288"/>
                    <a:pt x="2830" y="5288"/>
                    <a:pt x="2827" y="5288"/>
                  </a:cubicBezTo>
                  <a:cubicBezTo>
                    <a:pt x="2816" y="5290"/>
                    <a:pt x="2807" y="5290"/>
                    <a:pt x="2800" y="5290"/>
                  </a:cubicBezTo>
                  <a:cubicBezTo>
                    <a:pt x="2760" y="5290"/>
                    <a:pt x="2771" y="5270"/>
                    <a:pt x="2859" y="5241"/>
                  </a:cubicBezTo>
                  <a:cubicBezTo>
                    <a:pt x="2922" y="5233"/>
                    <a:pt x="2927" y="5215"/>
                    <a:pt x="2902" y="5215"/>
                  </a:cubicBezTo>
                  <a:cubicBezTo>
                    <a:pt x="2899" y="5215"/>
                    <a:pt x="2894" y="5215"/>
                    <a:pt x="2890" y="5216"/>
                  </a:cubicBezTo>
                  <a:cubicBezTo>
                    <a:pt x="2852" y="5197"/>
                    <a:pt x="2815" y="5182"/>
                    <a:pt x="2846" y="5157"/>
                  </a:cubicBezTo>
                  <a:cubicBezTo>
                    <a:pt x="2846" y="5138"/>
                    <a:pt x="2844" y="5120"/>
                    <a:pt x="2801" y="5120"/>
                  </a:cubicBezTo>
                  <a:cubicBezTo>
                    <a:pt x="2793" y="5120"/>
                    <a:pt x="2783" y="5121"/>
                    <a:pt x="2771" y="5122"/>
                  </a:cubicBezTo>
                  <a:cubicBezTo>
                    <a:pt x="2769" y="5122"/>
                    <a:pt x="2766" y="5122"/>
                    <a:pt x="2764" y="5122"/>
                  </a:cubicBezTo>
                  <a:cubicBezTo>
                    <a:pt x="2736" y="5122"/>
                    <a:pt x="2733" y="5102"/>
                    <a:pt x="2730" y="5084"/>
                  </a:cubicBezTo>
                  <a:cubicBezTo>
                    <a:pt x="2738" y="5081"/>
                    <a:pt x="2747" y="5080"/>
                    <a:pt x="2756" y="5080"/>
                  </a:cubicBezTo>
                  <a:cubicBezTo>
                    <a:pt x="2773" y="5080"/>
                    <a:pt x="2791" y="5086"/>
                    <a:pt x="2805" y="5094"/>
                  </a:cubicBezTo>
                  <a:lnTo>
                    <a:pt x="2799" y="5053"/>
                  </a:lnTo>
                  <a:cubicBezTo>
                    <a:pt x="2802" y="5016"/>
                    <a:pt x="2827" y="4987"/>
                    <a:pt x="2862" y="4978"/>
                  </a:cubicBezTo>
                  <a:cubicBezTo>
                    <a:pt x="2882" y="4960"/>
                    <a:pt x="2889" y="4944"/>
                    <a:pt x="2873" y="4944"/>
                  </a:cubicBezTo>
                  <a:cubicBezTo>
                    <a:pt x="2864" y="4944"/>
                    <a:pt x="2848" y="4948"/>
                    <a:pt x="2824" y="4959"/>
                  </a:cubicBezTo>
                  <a:cubicBezTo>
                    <a:pt x="2799" y="4963"/>
                    <a:pt x="2783" y="4966"/>
                    <a:pt x="2772" y="4966"/>
                  </a:cubicBezTo>
                  <a:cubicBezTo>
                    <a:pt x="2751" y="4966"/>
                    <a:pt x="2750" y="4956"/>
                    <a:pt x="2746" y="4928"/>
                  </a:cubicBezTo>
                  <a:cubicBezTo>
                    <a:pt x="2746" y="4906"/>
                    <a:pt x="2743" y="4884"/>
                    <a:pt x="2777" y="4878"/>
                  </a:cubicBezTo>
                  <a:cubicBezTo>
                    <a:pt x="2812" y="4874"/>
                    <a:pt x="2812" y="4874"/>
                    <a:pt x="2808" y="4831"/>
                  </a:cubicBezTo>
                  <a:cubicBezTo>
                    <a:pt x="2799" y="4765"/>
                    <a:pt x="2686" y="4718"/>
                    <a:pt x="2611" y="4708"/>
                  </a:cubicBezTo>
                  <a:cubicBezTo>
                    <a:pt x="2585" y="4712"/>
                    <a:pt x="2569" y="4714"/>
                    <a:pt x="2561" y="4714"/>
                  </a:cubicBezTo>
                  <a:cubicBezTo>
                    <a:pt x="2548" y="4714"/>
                    <a:pt x="2563" y="4707"/>
                    <a:pt x="2608" y="4686"/>
                  </a:cubicBezTo>
                  <a:cubicBezTo>
                    <a:pt x="2642" y="4680"/>
                    <a:pt x="2639" y="4658"/>
                    <a:pt x="2636" y="4636"/>
                  </a:cubicBezTo>
                  <a:lnTo>
                    <a:pt x="2636" y="4636"/>
                  </a:lnTo>
                  <a:cubicBezTo>
                    <a:pt x="2632" y="4637"/>
                    <a:pt x="2628" y="4637"/>
                    <a:pt x="2626" y="4637"/>
                  </a:cubicBezTo>
                  <a:cubicBezTo>
                    <a:pt x="2612" y="4637"/>
                    <a:pt x="2619" y="4629"/>
                    <a:pt x="2627" y="4629"/>
                  </a:cubicBezTo>
                  <a:cubicBezTo>
                    <a:pt x="2631" y="4629"/>
                    <a:pt x="2634" y="4631"/>
                    <a:pt x="2636" y="4636"/>
                  </a:cubicBezTo>
                  <a:cubicBezTo>
                    <a:pt x="2639" y="4636"/>
                    <a:pt x="2641" y="4636"/>
                    <a:pt x="2643" y="4636"/>
                  </a:cubicBezTo>
                  <a:cubicBezTo>
                    <a:pt x="2671" y="4636"/>
                    <a:pt x="2674" y="4654"/>
                    <a:pt x="2677" y="4674"/>
                  </a:cubicBezTo>
                  <a:lnTo>
                    <a:pt x="2714" y="4668"/>
                  </a:lnTo>
                  <a:cubicBezTo>
                    <a:pt x="2780" y="4636"/>
                    <a:pt x="2777" y="4614"/>
                    <a:pt x="2702" y="4605"/>
                  </a:cubicBezTo>
                  <a:cubicBezTo>
                    <a:pt x="2661" y="4589"/>
                    <a:pt x="2664" y="4589"/>
                    <a:pt x="2696" y="4561"/>
                  </a:cubicBezTo>
                  <a:cubicBezTo>
                    <a:pt x="2724" y="4538"/>
                    <a:pt x="2752" y="4513"/>
                    <a:pt x="2732" y="4513"/>
                  </a:cubicBezTo>
                  <a:cubicBezTo>
                    <a:pt x="2730" y="4513"/>
                    <a:pt x="2727" y="4514"/>
                    <a:pt x="2724" y="4514"/>
                  </a:cubicBezTo>
                  <a:cubicBezTo>
                    <a:pt x="2718" y="4486"/>
                    <a:pt x="2727" y="4461"/>
                    <a:pt x="2746" y="4442"/>
                  </a:cubicBezTo>
                  <a:cubicBezTo>
                    <a:pt x="2740" y="4404"/>
                    <a:pt x="2737" y="4384"/>
                    <a:pt x="2713" y="4384"/>
                  </a:cubicBezTo>
                  <a:cubicBezTo>
                    <a:pt x="2710" y="4384"/>
                    <a:pt x="2706" y="4385"/>
                    <a:pt x="2702" y="4386"/>
                  </a:cubicBezTo>
                  <a:cubicBezTo>
                    <a:pt x="2697" y="4386"/>
                    <a:pt x="2693" y="4387"/>
                    <a:pt x="2690" y="4387"/>
                  </a:cubicBezTo>
                  <a:cubicBezTo>
                    <a:pt x="2664" y="4387"/>
                    <a:pt x="2661" y="4367"/>
                    <a:pt x="2658" y="4348"/>
                  </a:cubicBezTo>
                  <a:cubicBezTo>
                    <a:pt x="2655" y="4329"/>
                    <a:pt x="2652" y="4309"/>
                    <a:pt x="2626" y="4309"/>
                  </a:cubicBezTo>
                  <a:cubicBezTo>
                    <a:pt x="2623" y="4309"/>
                    <a:pt x="2619" y="4310"/>
                    <a:pt x="2614" y="4310"/>
                  </a:cubicBezTo>
                  <a:cubicBezTo>
                    <a:pt x="2609" y="4312"/>
                    <a:pt x="2603" y="4313"/>
                    <a:pt x="2598" y="4313"/>
                  </a:cubicBezTo>
                  <a:cubicBezTo>
                    <a:pt x="2569" y="4313"/>
                    <a:pt x="2541" y="4292"/>
                    <a:pt x="2533" y="4260"/>
                  </a:cubicBezTo>
                  <a:cubicBezTo>
                    <a:pt x="2492" y="4223"/>
                    <a:pt x="2492" y="4223"/>
                    <a:pt x="2558" y="4188"/>
                  </a:cubicBezTo>
                  <a:cubicBezTo>
                    <a:pt x="2592" y="4182"/>
                    <a:pt x="2589" y="4160"/>
                    <a:pt x="2586" y="4141"/>
                  </a:cubicBezTo>
                  <a:cubicBezTo>
                    <a:pt x="2586" y="4141"/>
                    <a:pt x="2583" y="4119"/>
                    <a:pt x="2614" y="4091"/>
                  </a:cubicBezTo>
                  <a:cubicBezTo>
                    <a:pt x="2632" y="4075"/>
                    <a:pt x="2628" y="4070"/>
                    <a:pt x="2615" y="4070"/>
                  </a:cubicBezTo>
                  <a:cubicBezTo>
                    <a:pt x="2605" y="4070"/>
                    <a:pt x="2589" y="4073"/>
                    <a:pt x="2573" y="4075"/>
                  </a:cubicBezTo>
                  <a:lnTo>
                    <a:pt x="2504" y="4088"/>
                  </a:lnTo>
                  <a:cubicBezTo>
                    <a:pt x="2501" y="4069"/>
                    <a:pt x="2567" y="4032"/>
                    <a:pt x="2602" y="4025"/>
                  </a:cubicBezTo>
                  <a:cubicBezTo>
                    <a:pt x="2645" y="4004"/>
                    <a:pt x="2661" y="3996"/>
                    <a:pt x="2649" y="3996"/>
                  </a:cubicBezTo>
                  <a:cubicBezTo>
                    <a:pt x="2642" y="3996"/>
                    <a:pt x="2626" y="3999"/>
                    <a:pt x="2598" y="4003"/>
                  </a:cubicBezTo>
                  <a:cubicBezTo>
                    <a:pt x="2592" y="4005"/>
                    <a:pt x="2586" y="4006"/>
                    <a:pt x="2580" y="4006"/>
                  </a:cubicBezTo>
                  <a:cubicBezTo>
                    <a:pt x="2551" y="4006"/>
                    <a:pt x="2528" y="3988"/>
                    <a:pt x="2551" y="3947"/>
                  </a:cubicBezTo>
                  <a:cubicBezTo>
                    <a:pt x="2545" y="3906"/>
                    <a:pt x="2539" y="3862"/>
                    <a:pt x="2573" y="3856"/>
                  </a:cubicBezTo>
                  <a:cubicBezTo>
                    <a:pt x="2605" y="3825"/>
                    <a:pt x="2564" y="3812"/>
                    <a:pt x="2564" y="3812"/>
                  </a:cubicBezTo>
                  <a:cubicBezTo>
                    <a:pt x="2526" y="3796"/>
                    <a:pt x="2520" y="3778"/>
                    <a:pt x="2542" y="3706"/>
                  </a:cubicBezTo>
                  <a:cubicBezTo>
                    <a:pt x="2577" y="3613"/>
                    <a:pt x="2586" y="3589"/>
                    <a:pt x="2560" y="3589"/>
                  </a:cubicBezTo>
                  <a:cubicBezTo>
                    <a:pt x="2551" y="3589"/>
                    <a:pt x="2538" y="3592"/>
                    <a:pt x="2520" y="3596"/>
                  </a:cubicBezTo>
                  <a:cubicBezTo>
                    <a:pt x="2506" y="3600"/>
                    <a:pt x="2492" y="3603"/>
                    <a:pt x="2485" y="3603"/>
                  </a:cubicBezTo>
                  <a:cubicBezTo>
                    <a:pt x="2474" y="3603"/>
                    <a:pt x="2478" y="3596"/>
                    <a:pt x="2517" y="3574"/>
                  </a:cubicBezTo>
                  <a:cubicBezTo>
                    <a:pt x="2545" y="3546"/>
                    <a:pt x="2504" y="3533"/>
                    <a:pt x="2461" y="3499"/>
                  </a:cubicBezTo>
                  <a:cubicBezTo>
                    <a:pt x="2445" y="3496"/>
                    <a:pt x="2429" y="3494"/>
                    <a:pt x="2413" y="3494"/>
                  </a:cubicBezTo>
                  <a:cubicBezTo>
                    <a:pt x="2380" y="3494"/>
                    <a:pt x="2348" y="3500"/>
                    <a:pt x="2316" y="3508"/>
                  </a:cubicBezTo>
                  <a:cubicBezTo>
                    <a:pt x="2292" y="3514"/>
                    <a:pt x="2276" y="3517"/>
                    <a:pt x="2267" y="3517"/>
                  </a:cubicBezTo>
                  <a:cubicBezTo>
                    <a:pt x="2251" y="3517"/>
                    <a:pt x="2256" y="3506"/>
                    <a:pt x="2273" y="3474"/>
                  </a:cubicBezTo>
                  <a:cubicBezTo>
                    <a:pt x="2266" y="3455"/>
                    <a:pt x="2298" y="3424"/>
                    <a:pt x="2332" y="3417"/>
                  </a:cubicBezTo>
                  <a:cubicBezTo>
                    <a:pt x="2338" y="3416"/>
                    <a:pt x="2343" y="3415"/>
                    <a:pt x="2348" y="3415"/>
                  </a:cubicBezTo>
                  <a:cubicBezTo>
                    <a:pt x="2369" y="3415"/>
                    <a:pt x="2373" y="3430"/>
                    <a:pt x="2373" y="3430"/>
                  </a:cubicBezTo>
                  <a:lnTo>
                    <a:pt x="2376" y="3449"/>
                  </a:lnTo>
                  <a:cubicBezTo>
                    <a:pt x="2410" y="3442"/>
                    <a:pt x="2445" y="3433"/>
                    <a:pt x="2435" y="3389"/>
                  </a:cubicBezTo>
                  <a:cubicBezTo>
                    <a:pt x="2462" y="3365"/>
                    <a:pt x="2462" y="3346"/>
                    <a:pt x="2440" y="3346"/>
                  </a:cubicBezTo>
                  <a:cubicBezTo>
                    <a:pt x="2436" y="3346"/>
                    <a:pt x="2432" y="3347"/>
                    <a:pt x="2426" y="3348"/>
                  </a:cubicBezTo>
                  <a:cubicBezTo>
                    <a:pt x="2457" y="3317"/>
                    <a:pt x="2445" y="3276"/>
                    <a:pt x="2435" y="3232"/>
                  </a:cubicBezTo>
                  <a:cubicBezTo>
                    <a:pt x="2423" y="3189"/>
                    <a:pt x="2407" y="3126"/>
                    <a:pt x="2439" y="3094"/>
                  </a:cubicBezTo>
                  <a:cubicBezTo>
                    <a:pt x="2428" y="3057"/>
                    <a:pt x="2422" y="3036"/>
                    <a:pt x="2399" y="3036"/>
                  </a:cubicBezTo>
                  <a:cubicBezTo>
                    <a:pt x="2395" y="3036"/>
                    <a:pt x="2391" y="3037"/>
                    <a:pt x="2385" y="3038"/>
                  </a:cubicBezTo>
                  <a:cubicBezTo>
                    <a:pt x="2364" y="3044"/>
                    <a:pt x="2349" y="3046"/>
                    <a:pt x="2339" y="3046"/>
                  </a:cubicBezTo>
                  <a:cubicBezTo>
                    <a:pt x="2318" y="3046"/>
                    <a:pt x="2323" y="3035"/>
                    <a:pt x="2345" y="3029"/>
                  </a:cubicBezTo>
                  <a:cubicBezTo>
                    <a:pt x="2407" y="2988"/>
                    <a:pt x="2367" y="2696"/>
                    <a:pt x="2288" y="2696"/>
                  </a:cubicBezTo>
                  <a:cubicBezTo>
                    <a:pt x="2288" y="2696"/>
                    <a:pt x="2282" y="2675"/>
                    <a:pt x="2273" y="2656"/>
                  </a:cubicBezTo>
                  <a:cubicBezTo>
                    <a:pt x="2294" y="2602"/>
                    <a:pt x="2254" y="2471"/>
                    <a:pt x="2213" y="2461"/>
                  </a:cubicBezTo>
                  <a:lnTo>
                    <a:pt x="2191" y="2399"/>
                  </a:lnTo>
                  <a:cubicBezTo>
                    <a:pt x="2210" y="2346"/>
                    <a:pt x="2200" y="2324"/>
                    <a:pt x="2160" y="2314"/>
                  </a:cubicBezTo>
                  <a:cubicBezTo>
                    <a:pt x="2146" y="2311"/>
                    <a:pt x="2133" y="2310"/>
                    <a:pt x="2123" y="2310"/>
                  </a:cubicBezTo>
                  <a:cubicBezTo>
                    <a:pt x="2116" y="2310"/>
                    <a:pt x="2110" y="2311"/>
                    <a:pt x="2107" y="2311"/>
                  </a:cubicBezTo>
                  <a:cubicBezTo>
                    <a:pt x="2102" y="2311"/>
                    <a:pt x="2105" y="2310"/>
                    <a:pt x="2119" y="2305"/>
                  </a:cubicBezTo>
                  <a:cubicBezTo>
                    <a:pt x="2150" y="2292"/>
                    <a:pt x="2138" y="2251"/>
                    <a:pt x="2106" y="2167"/>
                  </a:cubicBezTo>
                  <a:cubicBezTo>
                    <a:pt x="2085" y="2115"/>
                    <a:pt x="2077" y="2095"/>
                    <a:pt x="2068" y="2095"/>
                  </a:cubicBezTo>
                  <a:cubicBezTo>
                    <a:pt x="2063" y="2095"/>
                    <a:pt x="2057" y="2103"/>
                    <a:pt x="2047" y="2117"/>
                  </a:cubicBezTo>
                  <a:cubicBezTo>
                    <a:pt x="1981" y="2045"/>
                    <a:pt x="2012" y="2032"/>
                    <a:pt x="2047" y="2020"/>
                  </a:cubicBezTo>
                  <a:cubicBezTo>
                    <a:pt x="2107" y="2015"/>
                    <a:pt x="2107" y="1985"/>
                    <a:pt x="2050" y="1985"/>
                  </a:cubicBezTo>
                  <a:cubicBezTo>
                    <a:pt x="2035" y="1985"/>
                    <a:pt x="2018" y="1987"/>
                    <a:pt x="1997" y="1991"/>
                  </a:cubicBezTo>
                  <a:cubicBezTo>
                    <a:pt x="1991" y="1992"/>
                    <a:pt x="1986" y="1992"/>
                    <a:pt x="1982" y="1992"/>
                  </a:cubicBezTo>
                  <a:cubicBezTo>
                    <a:pt x="1920" y="1992"/>
                    <a:pt x="1908" y="1956"/>
                    <a:pt x="1937" y="1941"/>
                  </a:cubicBezTo>
                  <a:cubicBezTo>
                    <a:pt x="1944" y="1938"/>
                    <a:pt x="1950" y="1937"/>
                    <a:pt x="1955" y="1937"/>
                  </a:cubicBezTo>
                  <a:cubicBezTo>
                    <a:pt x="1974" y="1937"/>
                    <a:pt x="1982" y="1952"/>
                    <a:pt x="1987" y="1969"/>
                  </a:cubicBezTo>
                  <a:lnTo>
                    <a:pt x="2053" y="1941"/>
                  </a:lnTo>
                  <a:cubicBezTo>
                    <a:pt x="2047" y="1919"/>
                    <a:pt x="2044" y="1919"/>
                    <a:pt x="2003" y="1913"/>
                  </a:cubicBezTo>
                  <a:cubicBezTo>
                    <a:pt x="2003" y="1913"/>
                    <a:pt x="1994" y="1894"/>
                    <a:pt x="1953" y="1888"/>
                  </a:cubicBezTo>
                  <a:cubicBezTo>
                    <a:pt x="1946" y="1886"/>
                    <a:pt x="1939" y="1886"/>
                    <a:pt x="1932" y="1886"/>
                  </a:cubicBezTo>
                  <a:cubicBezTo>
                    <a:pt x="1900" y="1886"/>
                    <a:pt x="1871" y="1903"/>
                    <a:pt x="1853" y="1932"/>
                  </a:cubicBezTo>
                  <a:cubicBezTo>
                    <a:pt x="1844" y="1945"/>
                    <a:pt x="1838" y="1950"/>
                    <a:pt x="1832" y="1950"/>
                  </a:cubicBezTo>
                  <a:cubicBezTo>
                    <a:pt x="1823" y="1950"/>
                    <a:pt x="1818" y="1937"/>
                    <a:pt x="1812" y="1926"/>
                  </a:cubicBezTo>
                  <a:cubicBezTo>
                    <a:pt x="1815" y="1887"/>
                    <a:pt x="1849" y="1858"/>
                    <a:pt x="1885" y="1858"/>
                  </a:cubicBezTo>
                  <a:cubicBezTo>
                    <a:pt x="1890" y="1858"/>
                    <a:pt x="1895" y="1859"/>
                    <a:pt x="1900" y="1860"/>
                  </a:cubicBezTo>
                  <a:cubicBezTo>
                    <a:pt x="1903" y="1868"/>
                    <a:pt x="1909" y="1871"/>
                    <a:pt x="1918" y="1871"/>
                  </a:cubicBezTo>
                  <a:cubicBezTo>
                    <a:pt x="1933" y="1871"/>
                    <a:pt x="1955" y="1860"/>
                    <a:pt x="1975" y="1850"/>
                  </a:cubicBezTo>
                  <a:cubicBezTo>
                    <a:pt x="2004" y="1839"/>
                    <a:pt x="1909" y="1771"/>
                    <a:pt x="1835" y="1771"/>
                  </a:cubicBezTo>
                  <a:cubicBezTo>
                    <a:pt x="1831" y="1771"/>
                    <a:pt x="1827" y="1771"/>
                    <a:pt x="1823" y="1772"/>
                  </a:cubicBezTo>
                  <a:lnTo>
                    <a:pt x="1823" y="1772"/>
                  </a:lnTo>
                  <a:cubicBezTo>
                    <a:pt x="1832" y="1768"/>
                    <a:pt x="1842" y="1763"/>
                    <a:pt x="1856" y="1756"/>
                  </a:cubicBezTo>
                  <a:cubicBezTo>
                    <a:pt x="1887" y="1741"/>
                    <a:pt x="1868" y="1700"/>
                    <a:pt x="1846" y="1659"/>
                  </a:cubicBezTo>
                  <a:cubicBezTo>
                    <a:pt x="1832" y="1629"/>
                    <a:pt x="1823" y="1609"/>
                    <a:pt x="1805" y="1609"/>
                  </a:cubicBezTo>
                  <a:cubicBezTo>
                    <a:pt x="1799" y="1609"/>
                    <a:pt x="1792" y="1611"/>
                    <a:pt x="1784" y="1615"/>
                  </a:cubicBezTo>
                  <a:cubicBezTo>
                    <a:pt x="1763" y="1626"/>
                    <a:pt x="1741" y="1636"/>
                    <a:pt x="1727" y="1636"/>
                  </a:cubicBezTo>
                  <a:cubicBezTo>
                    <a:pt x="1720" y="1636"/>
                    <a:pt x="1715" y="1634"/>
                    <a:pt x="1712" y="1628"/>
                  </a:cubicBezTo>
                  <a:lnTo>
                    <a:pt x="1712" y="1628"/>
                  </a:lnTo>
                  <a:cubicBezTo>
                    <a:pt x="1721" y="1647"/>
                    <a:pt x="1690" y="1662"/>
                    <a:pt x="1658" y="1678"/>
                  </a:cubicBezTo>
                  <a:cubicBezTo>
                    <a:pt x="1665" y="1647"/>
                    <a:pt x="1677" y="1615"/>
                    <a:pt x="1690" y="1587"/>
                  </a:cubicBezTo>
                  <a:cubicBezTo>
                    <a:pt x="1734" y="1512"/>
                    <a:pt x="1746" y="1456"/>
                    <a:pt x="1699" y="1374"/>
                  </a:cubicBezTo>
                  <a:cubicBezTo>
                    <a:pt x="1677" y="1333"/>
                    <a:pt x="1643" y="1274"/>
                    <a:pt x="1661" y="1236"/>
                  </a:cubicBezTo>
                  <a:cubicBezTo>
                    <a:pt x="1645" y="1206"/>
                    <a:pt x="1634" y="1188"/>
                    <a:pt x="1617" y="1188"/>
                  </a:cubicBezTo>
                  <a:cubicBezTo>
                    <a:pt x="1611" y="1188"/>
                    <a:pt x="1604" y="1190"/>
                    <a:pt x="1596" y="1195"/>
                  </a:cubicBezTo>
                  <a:lnTo>
                    <a:pt x="1574" y="1155"/>
                  </a:lnTo>
                  <a:cubicBezTo>
                    <a:pt x="1587" y="1124"/>
                    <a:pt x="1572" y="1090"/>
                    <a:pt x="1550" y="1090"/>
                  </a:cubicBezTo>
                  <a:cubicBezTo>
                    <a:pt x="1546" y="1090"/>
                    <a:pt x="1541" y="1092"/>
                    <a:pt x="1536" y="1095"/>
                  </a:cubicBezTo>
                  <a:cubicBezTo>
                    <a:pt x="1492" y="1095"/>
                    <a:pt x="1508" y="1058"/>
                    <a:pt x="1495" y="1039"/>
                  </a:cubicBezTo>
                  <a:cubicBezTo>
                    <a:pt x="1513" y="998"/>
                    <a:pt x="1521" y="978"/>
                    <a:pt x="1516" y="978"/>
                  </a:cubicBezTo>
                  <a:cubicBezTo>
                    <a:pt x="1511" y="978"/>
                    <a:pt x="1492" y="998"/>
                    <a:pt x="1455" y="1039"/>
                  </a:cubicBezTo>
                  <a:cubicBezTo>
                    <a:pt x="1426" y="1064"/>
                    <a:pt x="1420" y="1101"/>
                    <a:pt x="1433" y="1136"/>
                  </a:cubicBezTo>
                  <a:lnTo>
                    <a:pt x="1470" y="1192"/>
                  </a:lnTo>
                  <a:lnTo>
                    <a:pt x="1470" y="1192"/>
                  </a:lnTo>
                  <a:lnTo>
                    <a:pt x="1401" y="1155"/>
                  </a:lnTo>
                  <a:cubicBezTo>
                    <a:pt x="1385" y="1139"/>
                    <a:pt x="1365" y="1130"/>
                    <a:pt x="1343" y="1130"/>
                  </a:cubicBezTo>
                  <a:cubicBezTo>
                    <a:pt x="1331" y="1130"/>
                    <a:pt x="1319" y="1133"/>
                    <a:pt x="1307" y="1139"/>
                  </a:cubicBezTo>
                  <a:cubicBezTo>
                    <a:pt x="1307" y="1139"/>
                    <a:pt x="1293" y="1147"/>
                    <a:pt x="1280" y="1147"/>
                  </a:cubicBezTo>
                  <a:cubicBezTo>
                    <a:pt x="1274" y="1147"/>
                    <a:pt x="1268" y="1145"/>
                    <a:pt x="1263" y="1139"/>
                  </a:cubicBezTo>
                  <a:lnTo>
                    <a:pt x="1323" y="1098"/>
                  </a:lnTo>
                  <a:cubicBezTo>
                    <a:pt x="1361" y="1095"/>
                    <a:pt x="1395" y="1083"/>
                    <a:pt x="1423" y="1058"/>
                  </a:cubicBezTo>
                  <a:cubicBezTo>
                    <a:pt x="1461" y="1009"/>
                    <a:pt x="1464" y="949"/>
                    <a:pt x="1433" y="949"/>
                  </a:cubicBezTo>
                  <a:cubicBezTo>
                    <a:pt x="1425" y="949"/>
                    <a:pt x="1416" y="953"/>
                    <a:pt x="1404" y="960"/>
                  </a:cubicBezTo>
                  <a:cubicBezTo>
                    <a:pt x="1389" y="942"/>
                    <a:pt x="1389" y="942"/>
                    <a:pt x="1404" y="901"/>
                  </a:cubicBezTo>
                  <a:cubicBezTo>
                    <a:pt x="1426" y="888"/>
                    <a:pt x="1425" y="875"/>
                    <a:pt x="1400" y="875"/>
                  </a:cubicBezTo>
                  <a:cubicBezTo>
                    <a:pt x="1388" y="875"/>
                    <a:pt x="1371" y="878"/>
                    <a:pt x="1348" y="885"/>
                  </a:cubicBezTo>
                  <a:cubicBezTo>
                    <a:pt x="1327" y="892"/>
                    <a:pt x="1312" y="896"/>
                    <a:pt x="1301" y="896"/>
                  </a:cubicBezTo>
                  <a:cubicBezTo>
                    <a:pt x="1273" y="896"/>
                    <a:pt x="1276" y="874"/>
                    <a:pt x="1307" y="829"/>
                  </a:cubicBezTo>
                  <a:cubicBezTo>
                    <a:pt x="1335" y="757"/>
                    <a:pt x="1294" y="690"/>
                    <a:pt x="1263" y="690"/>
                  </a:cubicBezTo>
                  <a:cubicBezTo>
                    <a:pt x="1259" y="690"/>
                    <a:pt x="1255" y="691"/>
                    <a:pt x="1251" y="694"/>
                  </a:cubicBezTo>
                  <a:cubicBezTo>
                    <a:pt x="1239" y="707"/>
                    <a:pt x="1225" y="713"/>
                    <a:pt x="1211" y="713"/>
                  </a:cubicBezTo>
                  <a:cubicBezTo>
                    <a:pt x="1181" y="713"/>
                    <a:pt x="1152" y="684"/>
                    <a:pt x="1163" y="647"/>
                  </a:cubicBezTo>
                  <a:cubicBezTo>
                    <a:pt x="1175" y="609"/>
                    <a:pt x="1162" y="590"/>
                    <a:pt x="1128" y="590"/>
                  </a:cubicBezTo>
                  <a:cubicBezTo>
                    <a:pt x="1125" y="590"/>
                    <a:pt x="1122" y="590"/>
                    <a:pt x="1119" y="591"/>
                  </a:cubicBezTo>
                  <a:cubicBezTo>
                    <a:pt x="1143" y="569"/>
                    <a:pt x="1156" y="531"/>
                    <a:pt x="1120" y="531"/>
                  </a:cubicBezTo>
                  <a:cubicBezTo>
                    <a:pt x="1119" y="531"/>
                    <a:pt x="1118" y="531"/>
                    <a:pt x="1116" y="531"/>
                  </a:cubicBezTo>
                  <a:cubicBezTo>
                    <a:pt x="1116" y="531"/>
                    <a:pt x="1113" y="528"/>
                    <a:pt x="1109" y="528"/>
                  </a:cubicBezTo>
                  <a:cubicBezTo>
                    <a:pt x="1103" y="528"/>
                    <a:pt x="1095" y="533"/>
                    <a:pt x="1088" y="556"/>
                  </a:cubicBezTo>
                  <a:lnTo>
                    <a:pt x="1003" y="569"/>
                  </a:lnTo>
                  <a:cubicBezTo>
                    <a:pt x="1019" y="587"/>
                    <a:pt x="994" y="609"/>
                    <a:pt x="966" y="634"/>
                  </a:cubicBezTo>
                  <a:cubicBezTo>
                    <a:pt x="963" y="637"/>
                    <a:pt x="960" y="638"/>
                    <a:pt x="958" y="638"/>
                  </a:cubicBezTo>
                  <a:cubicBezTo>
                    <a:pt x="934" y="638"/>
                    <a:pt x="911" y="557"/>
                    <a:pt x="950" y="459"/>
                  </a:cubicBezTo>
                  <a:lnTo>
                    <a:pt x="969" y="377"/>
                  </a:lnTo>
                  <a:lnTo>
                    <a:pt x="969" y="377"/>
                  </a:lnTo>
                  <a:lnTo>
                    <a:pt x="919" y="428"/>
                  </a:lnTo>
                  <a:cubicBezTo>
                    <a:pt x="903" y="409"/>
                    <a:pt x="887" y="393"/>
                    <a:pt x="912" y="368"/>
                  </a:cubicBezTo>
                  <a:cubicBezTo>
                    <a:pt x="938" y="343"/>
                    <a:pt x="938" y="343"/>
                    <a:pt x="919" y="324"/>
                  </a:cubicBezTo>
                  <a:cubicBezTo>
                    <a:pt x="919" y="324"/>
                    <a:pt x="914" y="319"/>
                    <a:pt x="905" y="319"/>
                  </a:cubicBezTo>
                  <a:cubicBezTo>
                    <a:pt x="898" y="319"/>
                    <a:pt x="889" y="322"/>
                    <a:pt x="878" y="334"/>
                  </a:cubicBezTo>
                  <a:cubicBezTo>
                    <a:pt x="852" y="360"/>
                    <a:pt x="839" y="372"/>
                    <a:pt x="835" y="372"/>
                  </a:cubicBezTo>
                  <a:cubicBezTo>
                    <a:pt x="830" y="372"/>
                    <a:pt x="833" y="362"/>
                    <a:pt x="837" y="343"/>
                  </a:cubicBezTo>
                  <a:cubicBezTo>
                    <a:pt x="860" y="298"/>
                    <a:pt x="858" y="275"/>
                    <a:pt x="835" y="275"/>
                  </a:cubicBezTo>
                  <a:cubicBezTo>
                    <a:pt x="824" y="275"/>
                    <a:pt x="806" y="281"/>
                    <a:pt x="784" y="293"/>
                  </a:cubicBezTo>
                  <a:cubicBezTo>
                    <a:pt x="762" y="318"/>
                    <a:pt x="750" y="331"/>
                    <a:pt x="747" y="331"/>
                  </a:cubicBezTo>
                  <a:cubicBezTo>
                    <a:pt x="744" y="331"/>
                    <a:pt x="752" y="314"/>
                    <a:pt x="768" y="277"/>
                  </a:cubicBezTo>
                  <a:cubicBezTo>
                    <a:pt x="793" y="252"/>
                    <a:pt x="800" y="211"/>
                    <a:pt x="781" y="193"/>
                  </a:cubicBezTo>
                  <a:lnTo>
                    <a:pt x="781" y="193"/>
                  </a:lnTo>
                  <a:lnTo>
                    <a:pt x="756" y="221"/>
                  </a:lnTo>
                  <a:cubicBezTo>
                    <a:pt x="735" y="244"/>
                    <a:pt x="720" y="255"/>
                    <a:pt x="711" y="255"/>
                  </a:cubicBezTo>
                  <a:cubicBezTo>
                    <a:pt x="699" y="255"/>
                    <a:pt x="696" y="239"/>
                    <a:pt x="699" y="215"/>
                  </a:cubicBezTo>
                  <a:cubicBezTo>
                    <a:pt x="721" y="189"/>
                    <a:pt x="703" y="174"/>
                    <a:pt x="646" y="168"/>
                  </a:cubicBezTo>
                  <a:cubicBezTo>
                    <a:pt x="612" y="136"/>
                    <a:pt x="593" y="124"/>
                    <a:pt x="615" y="95"/>
                  </a:cubicBezTo>
                  <a:cubicBezTo>
                    <a:pt x="638" y="65"/>
                    <a:pt x="649" y="51"/>
                    <a:pt x="644" y="51"/>
                  </a:cubicBezTo>
                  <a:cubicBezTo>
                    <a:pt x="640" y="51"/>
                    <a:pt x="625" y="61"/>
                    <a:pt x="596" y="80"/>
                  </a:cubicBezTo>
                  <a:cubicBezTo>
                    <a:pt x="582" y="85"/>
                    <a:pt x="573" y="89"/>
                    <a:pt x="566" y="89"/>
                  </a:cubicBezTo>
                  <a:cubicBezTo>
                    <a:pt x="553" y="89"/>
                    <a:pt x="550" y="75"/>
                    <a:pt x="540" y="36"/>
                  </a:cubicBezTo>
                  <a:cubicBezTo>
                    <a:pt x="542" y="10"/>
                    <a:pt x="541" y="0"/>
                    <a:pt x="5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8" name="Google Shape;9148;p36"/>
            <p:cNvSpPr/>
            <p:nvPr/>
          </p:nvSpPr>
          <p:spPr>
            <a:xfrm>
              <a:off x="3863075" y="2080375"/>
              <a:ext cx="196825" cy="138500"/>
            </a:xfrm>
            <a:custGeom>
              <a:avLst/>
              <a:gdLst/>
              <a:ahLst/>
              <a:cxnLst/>
              <a:rect l="l" t="t" r="r" b="b"/>
              <a:pathLst>
                <a:path w="7873" h="5540" extrusionOk="0">
                  <a:moveTo>
                    <a:pt x="5012" y="1"/>
                  </a:moveTo>
                  <a:cubicBezTo>
                    <a:pt x="5006" y="1"/>
                    <a:pt x="5000" y="18"/>
                    <a:pt x="4996" y="60"/>
                  </a:cubicBezTo>
                  <a:cubicBezTo>
                    <a:pt x="4999" y="98"/>
                    <a:pt x="4999" y="98"/>
                    <a:pt x="5012" y="98"/>
                  </a:cubicBezTo>
                  <a:cubicBezTo>
                    <a:pt x="5018" y="72"/>
                    <a:pt x="5021" y="47"/>
                    <a:pt x="5021" y="25"/>
                  </a:cubicBezTo>
                  <a:cubicBezTo>
                    <a:pt x="5020" y="10"/>
                    <a:pt x="5016" y="1"/>
                    <a:pt x="5012" y="1"/>
                  </a:cubicBezTo>
                  <a:close/>
                  <a:moveTo>
                    <a:pt x="5644" y="645"/>
                  </a:moveTo>
                  <a:cubicBezTo>
                    <a:pt x="5646" y="645"/>
                    <a:pt x="5648" y="649"/>
                    <a:pt x="5648" y="662"/>
                  </a:cubicBezTo>
                  <a:cubicBezTo>
                    <a:pt x="5660" y="662"/>
                    <a:pt x="5635" y="696"/>
                    <a:pt x="5623" y="696"/>
                  </a:cubicBezTo>
                  <a:lnTo>
                    <a:pt x="5623" y="659"/>
                  </a:lnTo>
                  <a:cubicBezTo>
                    <a:pt x="5623" y="659"/>
                    <a:pt x="5624" y="659"/>
                    <a:pt x="5624" y="659"/>
                  </a:cubicBezTo>
                  <a:cubicBezTo>
                    <a:pt x="5632" y="659"/>
                    <a:pt x="5640" y="645"/>
                    <a:pt x="5644" y="645"/>
                  </a:cubicBezTo>
                  <a:close/>
                  <a:moveTo>
                    <a:pt x="4698" y="737"/>
                  </a:moveTo>
                  <a:lnTo>
                    <a:pt x="4698" y="737"/>
                  </a:lnTo>
                  <a:cubicBezTo>
                    <a:pt x="4700" y="750"/>
                    <a:pt x="4700" y="754"/>
                    <a:pt x="4698" y="754"/>
                  </a:cubicBezTo>
                  <a:cubicBezTo>
                    <a:pt x="4695" y="754"/>
                    <a:pt x="4690" y="739"/>
                    <a:pt x="4698" y="737"/>
                  </a:cubicBezTo>
                  <a:close/>
                  <a:moveTo>
                    <a:pt x="5209" y="734"/>
                  </a:moveTo>
                  <a:cubicBezTo>
                    <a:pt x="5222" y="734"/>
                    <a:pt x="5237" y="768"/>
                    <a:pt x="5237" y="768"/>
                  </a:cubicBezTo>
                  <a:cubicBezTo>
                    <a:pt x="5237" y="803"/>
                    <a:pt x="5228" y="803"/>
                    <a:pt x="5228" y="803"/>
                  </a:cubicBezTo>
                  <a:cubicBezTo>
                    <a:pt x="5225" y="803"/>
                    <a:pt x="5222" y="804"/>
                    <a:pt x="5220" y="804"/>
                  </a:cubicBezTo>
                  <a:cubicBezTo>
                    <a:pt x="5210" y="804"/>
                    <a:pt x="5202" y="797"/>
                    <a:pt x="5200" y="768"/>
                  </a:cubicBezTo>
                  <a:cubicBezTo>
                    <a:pt x="5200" y="768"/>
                    <a:pt x="5200" y="734"/>
                    <a:pt x="5209" y="734"/>
                  </a:cubicBezTo>
                  <a:close/>
                  <a:moveTo>
                    <a:pt x="7857" y="745"/>
                  </a:moveTo>
                  <a:cubicBezTo>
                    <a:pt x="7845" y="745"/>
                    <a:pt x="7834" y="774"/>
                    <a:pt x="7819" y="806"/>
                  </a:cubicBezTo>
                  <a:lnTo>
                    <a:pt x="7832" y="812"/>
                  </a:lnTo>
                  <a:cubicBezTo>
                    <a:pt x="7848" y="793"/>
                    <a:pt x="7863" y="774"/>
                    <a:pt x="7873" y="753"/>
                  </a:cubicBezTo>
                  <a:lnTo>
                    <a:pt x="7860" y="746"/>
                  </a:lnTo>
                  <a:cubicBezTo>
                    <a:pt x="7859" y="746"/>
                    <a:pt x="7858" y="745"/>
                    <a:pt x="7857" y="745"/>
                  </a:cubicBezTo>
                  <a:close/>
                  <a:moveTo>
                    <a:pt x="4986" y="765"/>
                  </a:moveTo>
                  <a:cubicBezTo>
                    <a:pt x="4990" y="765"/>
                    <a:pt x="4999" y="778"/>
                    <a:pt x="5007" y="778"/>
                  </a:cubicBezTo>
                  <a:cubicBezTo>
                    <a:pt x="5007" y="778"/>
                    <a:pt x="5008" y="778"/>
                    <a:pt x="5008" y="778"/>
                  </a:cubicBezTo>
                  <a:lnTo>
                    <a:pt x="5008" y="778"/>
                  </a:lnTo>
                  <a:cubicBezTo>
                    <a:pt x="5024" y="812"/>
                    <a:pt x="5024" y="812"/>
                    <a:pt x="4999" y="815"/>
                  </a:cubicBezTo>
                  <a:cubicBezTo>
                    <a:pt x="4987" y="815"/>
                    <a:pt x="4983" y="781"/>
                    <a:pt x="4983" y="781"/>
                  </a:cubicBezTo>
                  <a:cubicBezTo>
                    <a:pt x="4982" y="769"/>
                    <a:pt x="4983" y="765"/>
                    <a:pt x="4986" y="765"/>
                  </a:cubicBezTo>
                  <a:close/>
                  <a:moveTo>
                    <a:pt x="5877" y="746"/>
                  </a:moveTo>
                  <a:lnTo>
                    <a:pt x="5889" y="749"/>
                  </a:lnTo>
                  <a:cubicBezTo>
                    <a:pt x="5886" y="771"/>
                    <a:pt x="5880" y="796"/>
                    <a:pt x="5870" y="818"/>
                  </a:cubicBezTo>
                  <a:lnTo>
                    <a:pt x="5861" y="818"/>
                  </a:lnTo>
                  <a:cubicBezTo>
                    <a:pt x="5861" y="781"/>
                    <a:pt x="5864" y="746"/>
                    <a:pt x="5877" y="746"/>
                  </a:cubicBezTo>
                  <a:close/>
                  <a:moveTo>
                    <a:pt x="6809" y="759"/>
                  </a:moveTo>
                  <a:cubicBezTo>
                    <a:pt x="6799" y="759"/>
                    <a:pt x="6779" y="787"/>
                    <a:pt x="6779" y="787"/>
                  </a:cubicBezTo>
                  <a:cubicBezTo>
                    <a:pt x="6773" y="821"/>
                    <a:pt x="6782" y="825"/>
                    <a:pt x="6795" y="828"/>
                  </a:cubicBezTo>
                  <a:cubicBezTo>
                    <a:pt x="6800" y="841"/>
                    <a:pt x="6806" y="847"/>
                    <a:pt x="6811" y="847"/>
                  </a:cubicBezTo>
                  <a:cubicBezTo>
                    <a:pt x="6822" y="847"/>
                    <a:pt x="6832" y="826"/>
                    <a:pt x="6839" y="803"/>
                  </a:cubicBezTo>
                  <a:cubicBezTo>
                    <a:pt x="6848" y="765"/>
                    <a:pt x="6835" y="762"/>
                    <a:pt x="6810" y="759"/>
                  </a:cubicBezTo>
                  <a:cubicBezTo>
                    <a:pt x="6810" y="759"/>
                    <a:pt x="6809" y="759"/>
                    <a:pt x="6809" y="759"/>
                  </a:cubicBezTo>
                  <a:close/>
                  <a:moveTo>
                    <a:pt x="4654" y="853"/>
                  </a:moveTo>
                  <a:lnTo>
                    <a:pt x="4654" y="853"/>
                  </a:lnTo>
                  <a:cubicBezTo>
                    <a:pt x="4657" y="865"/>
                    <a:pt x="4656" y="869"/>
                    <a:pt x="4654" y="869"/>
                  </a:cubicBezTo>
                  <a:cubicBezTo>
                    <a:pt x="4651" y="869"/>
                    <a:pt x="4646" y="855"/>
                    <a:pt x="4654" y="853"/>
                  </a:cubicBezTo>
                  <a:close/>
                  <a:moveTo>
                    <a:pt x="5432" y="872"/>
                  </a:moveTo>
                  <a:lnTo>
                    <a:pt x="5444" y="906"/>
                  </a:lnTo>
                  <a:lnTo>
                    <a:pt x="5432" y="906"/>
                  </a:lnTo>
                  <a:cubicBezTo>
                    <a:pt x="5419" y="906"/>
                    <a:pt x="5419" y="906"/>
                    <a:pt x="5419" y="872"/>
                  </a:cubicBezTo>
                  <a:close/>
                  <a:moveTo>
                    <a:pt x="6253" y="753"/>
                  </a:moveTo>
                  <a:lnTo>
                    <a:pt x="6278" y="759"/>
                  </a:lnTo>
                  <a:lnTo>
                    <a:pt x="6243" y="825"/>
                  </a:lnTo>
                  <a:cubicBezTo>
                    <a:pt x="6223" y="881"/>
                    <a:pt x="6213" y="907"/>
                    <a:pt x="6211" y="907"/>
                  </a:cubicBezTo>
                  <a:cubicBezTo>
                    <a:pt x="6208" y="907"/>
                    <a:pt x="6211" y="889"/>
                    <a:pt x="6215" y="856"/>
                  </a:cubicBezTo>
                  <a:cubicBezTo>
                    <a:pt x="6215" y="818"/>
                    <a:pt x="6228" y="784"/>
                    <a:pt x="6253" y="753"/>
                  </a:cubicBezTo>
                  <a:close/>
                  <a:moveTo>
                    <a:pt x="4714" y="843"/>
                  </a:moveTo>
                  <a:lnTo>
                    <a:pt x="4730" y="878"/>
                  </a:lnTo>
                  <a:lnTo>
                    <a:pt x="4723" y="915"/>
                  </a:lnTo>
                  <a:lnTo>
                    <a:pt x="4711" y="915"/>
                  </a:lnTo>
                  <a:cubicBezTo>
                    <a:pt x="4708" y="881"/>
                    <a:pt x="4701" y="847"/>
                    <a:pt x="4714" y="843"/>
                  </a:cubicBezTo>
                  <a:close/>
                  <a:moveTo>
                    <a:pt x="6879" y="850"/>
                  </a:moveTo>
                  <a:lnTo>
                    <a:pt x="6901" y="856"/>
                  </a:lnTo>
                  <a:cubicBezTo>
                    <a:pt x="6892" y="889"/>
                    <a:pt x="6864" y="916"/>
                    <a:pt x="6850" y="916"/>
                  </a:cubicBezTo>
                  <a:cubicBezTo>
                    <a:pt x="6849" y="916"/>
                    <a:pt x="6849" y="916"/>
                    <a:pt x="6848" y="915"/>
                  </a:cubicBezTo>
                  <a:cubicBezTo>
                    <a:pt x="6839" y="912"/>
                    <a:pt x="6845" y="878"/>
                    <a:pt x="6879" y="850"/>
                  </a:cubicBezTo>
                  <a:close/>
                  <a:moveTo>
                    <a:pt x="5551" y="837"/>
                  </a:moveTo>
                  <a:cubicBezTo>
                    <a:pt x="5551" y="875"/>
                    <a:pt x="5547" y="909"/>
                    <a:pt x="5538" y="909"/>
                  </a:cubicBezTo>
                  <a:cubicBezTo>
                    <a:pt x="5535" y="918"/>
                    <a:pt x="5531" y="923"/>
                    <a:pt x="5529" y="923"/>
                  </a:cubicBezTo>
                  <a:cubicBezTo>
                    <a:pt x="5521" y="923"/>
                    <a:pt x="5516" y="890"/>
                    <a:pt x="5526" y="837"/>
                  </a:cubicBezTo>
                  <a:close/>
                  <a:moveTo>
                    <a:pt x="4795" y="834"/>
                  </a:moveTo>
                  <a:cubicBezTo>
                    <a:pt x="4808" y="856"/>
                    <a:pt x="4814" y="881"/>
                    <a:pt x="4817" y="906"/>
                  </a:cubicBezTo>
                  <a:cubicBezTo>
                    <a:pt x="4820" y="920"/>
                    <a:pt x="4819" y="929"/>
                    <a:pt x="4816" y="929"/>
                  </a:cubicBezTo>
                  <a:cubicBezTo>
                    <a:pt x="4812" y="929"/>
                    <a:pt x="4802" y="912"/>
                    <a:pt x="4789" y="872"/>
                  </a:cubicBezTo>
                  <a:cubicBezTo>
                    <a:pt x="4786" y="837"/>
                    <a:pt x="4786" y="837"/>
                    <a:pt x="4795" y="834"/>
                  </a:cubicBezTo>
                  <a:close/>
                  <a:moveTo>
                    <a:pt x="6281" y="903"/>
                  </a:moveTo>
                  <a:lnTo>
                    <a:pt x="6287" y="941"/>
                  </a:lnTo>
                  <a:cubicBezTo>
                    <a:pt x="6284" y="970"/>
                    <a:pt x="6275" y="972"/>
                    <a:pt x="6265" y="972"/>
                  </a:cubicBezTo>
                  <a:cubicBezTo>
                    <a:pt x="6263" y="972"/>
                    <a:pt x="6261" y="972"/>
                    <a:pt x="6259" y="972"/>
                  </a:cubicBezTo>
                  <a:lnTo>
                    <a:pt x="6265" y="937"/>
                  </a:lnTo>
                  <a:lnTo>
                    <a:pt x="6281" y="903"/>
                  </a:lnTo>
                  <a:close/>
                  <a:moveTo>
                    <a:pt x="5977" y="862"/>
                  </a:moveTo>
                  <a:cubicBezTo>
                    <a:pt x="5986" y="862"/>
                    <a:pt x="5974" y="900"/>
                    <a:pt x="5955" y="969"/>
                  </a:cubicBezTo>
                  <a:cubicBezTo>
                    <a:pt x="5945" y="983"/>
                    <a:pt x="5939" y="991"/>
                    <a:pt x="5936" y="991"/>
                  </a:cubicBezTo>
                  <a:cubicBezTo>
                    <a:pt x="5932" y="991"/>
                    <a:pt x="5936" y="974"/>
                    <a:pt x="5945" y="931"/>
                  </a:cubicBezTo>
                  <a:cubicBezTo>
                    <a:pt x="5961" y="897"/>
                    <a:pt x="5977" y="862"/>
                    <a:pt x="5977" y="862"/>
                  </a:cubicBezTo>
                  <a:close/>
                  <a:moveTo>
                    <a:pt x="3927" y="931"/>
                  </a:moveTo>
                  <a:lnTo>
                    <a:pt x="3949" y="962"/>
                  </a:lnTo>
                  <a:lnTo>
                    <a:pt x="3949" y="1000"/>
                  </a:lnTo>
                  <a:lnTo>
                    <a:pt x="3937" y="1003"/>
                  </a:lnTo>
                  <a:cubicBezTo>
                    <a:pt x="3927" y="969"/>
                    <a:pt x="3918" y="934"/>
                    <a:pt x="3927" y="931"/>
                  </a:cubicBezTo>
                  <a:close/>
                  <a:moveTo>
                    <a:pt x="5303" y="944"/>
                  </a:moveTo>
                  <a:cubicBezTo>
                    <a:pt x="5294" y="944"/>
                    <a:pt x="5294" y="981"/>
                    <a:pt x="5294" y="981"/>
                  </a:cubicBezTo>
                  <a:cubicBezTo>
                    <a:pt x="5294" y="981"/>
                    <a:pt x="5297" y="1016"/>
                    <a:pt x="5306" y="1016"/>
                  </a:cubicBezTo>
                  <a:lnTo>
                    <a:pt x="5319" y="1016"/>
                  </a:lnTo>
                  <a:cubicBezTo>
                    <a:pt x="5316" y="991"/>
                    <a:pt x="5312" y="966"/>
                    <a:pt x="5303" y="944"/>
                  </a:cubicBezTo>
                  <a:close/>
                  <a:moveTo>
                    <a:pt x="5710" y="1006"/>
                  </a:moveTo>
                  <a:cubicBezTo>
                    <a:pt x="5710" y="1006"/>
                    <a:pt x="5710" y="1032"/>
                    <a:pt x="5707" y="1057"/>
                  </a:cubicBezTo>
                  <a:lnTo>
                    <a:pt x="5707" y="1094"/>
                  </a:lnTo>
                  <a:cubicBezTo>
                    <a:pt x="5707" y="1057"/>
                    <a:pt x="5710" y="1022"/>
                    <a:pt x="5710" y="1022"/>
                  </a:cubicBezTo>
                  <a:cubicBezTo>
                    <a:pt x="5710" y="1011"/>
                    <a:pt x="5710" y="1006"/>
                    <a:pt x="5710" y="1006"/>
                  </a:cubicBezTo>
                  <a:close/>
                  <a:moveTo>
                    <a:pt x="3650" y="1019"/>
                  </a:moveTo>
                  <a:cubicBezTo>
                    <a:pt x="3662" y="1019"/>
                    <a:pt x="3674" y="1086"/>
                    <a:pt x="3686" y="1119"/>
                  </a:cubicBezTo>
                  <a:cubicBezTo>
                    <a:pt x="3683" y="1120"/>
                    <a:pt x="3681" y="1120"/>
                    <a:pt x="3679" y="1120"/>
                  </a:cubicBezTo>
                  <a:cubicBezTo>
                    <a:pt x="3673" y="1120"/>
                    <a:pt x="3671" y="1114"/>
                    <a:pt x="3661" y="1088"/>
                  </a:cubicBezTo>
                  <a:cubicBezTo>
                    <a:pt x="3655" y="1066"/>
                    <a:pt x="3652" y="1041"/>
                    <a:pt x="3648" y="1019"/>
                  </a:cubicBezTo>
                  <a:cubicBezTo>
                    <a:pt x="3649" y="1019"/>
                    <a:pt x="3649" y="1019"/>
                    <a:pt x="3650" y="1019"/>
                  </a:cubicBezTo>
                  <a:close/>
                  <a:moveTo>
                    <a:pt x="7509" y="1100"/>
                  </a:moveTo>
                  <a:lnTo>
                    <a:pt x="7509" y="1100"/>
                  </a:lnTo>
                  <a:cubicBezTo>
                    <a:pt x="7522" y="1104"/>
                    <a:pt x="7519" y="1141"/>
                    <a:pt x="7506" y="1176"/>
                  </a:cubicBezTo>
                  <a:cubicBezTo>
                    <a:pt x="7495" y="1229"/>
                    <a:pt x="7492" y="1243"/>
                    <a:pt x="7482" y="1243"/>
                  </a:cubicBezTo>
                  <a:cubicBezTo>
                    <a:pt x="7479" y="1243"/>
                    <a:pt x="7474" y="1241"/>
                    <a:pt x="7469" y="1238"/>
                  </a:cubicBezTo>
                  <a:cubicBezTo>
                    <a:pt x="7459" y="1235"/>
                    <a:pt x="7447" y="1229"/>
                    <a:pt x="7459" y="1198"/>
                  </a:cubicBezTo>
                  <a:lnTo>
                    <a:pt x="7459" y="1198"/>
                  </a:lnTo>
                  <a:lnTo>
                    <a:pt x="7472" y="1201"/>
                  </a:lnTo>
                  <a:cubicBezTo>
                    <a:pt x="7468" y="1211"/>
                    <a:pt x="7467" y="1216"/>
                    <a:pt x="7468" y="1216"/>
                  </a:cubicBezTo>
                  <a:cubicBezTo>
                    <a:pt x="7471" y="1216"/>
                    <a:pt x="7482" y="1192"/>
                    <a:pt x="7484" y="1166"/>
                  </a:cubicBezTo>
                  <a:cubicBezTo>
                    <a:pt x="7497" y="1135"/>
                    <a:pt x="7509" y="1100"/>
                    <a:pt x="7509" y="1100"/>
                  </a:cubicBezTo>
                  <a:close/>
                  <a:moveTo>
                    <a:pt x="5106" y="1238"/>
                  </a:moveTo>
                  <a:cubicBezTo>
                    <a:pt x="5109" y="1273"/>
                    <a:pt x="5109" y="1273"/>
                    <a:pt x="5121" y="1273"/>
                  </a:cubicBezTo>
                  <a:cubicBezTo>
                    <a:pt x="5143" y="1273"/>
                    <a:pt x="5143" y="1273"/>
                    <a:pt x="5128" y="1238"/>
                  </a:cubicBezTo>
                  <a:close/>
                  <a:moveTo>
                    <a:pt x="3335" y="1213"/>
                  </a:moveTo>
                  <a:lnTo>
                    <a:pt x="3360" y="1241"/>
                  </a:lnTo>
                  <a:lnTo>
                    <a:pt x="3363" y="1279"/>
                  </a:lnTo>
                  <a:lnTo>
                    <a:pt x="3354" y="1282"/>
                  </a:lnTo>
                  <a:cubicBezTo>
                    <a:pt x="3338" y="1251"/>
                    <a:pt x="3326" y="1216"/>
                    <a:pt x="3335" y="1213"/>
                  </a:cubicBezTo>
                  <a:close/>
                  <a:moveTo>
                    <a:pt x="7622" y="1228"/>
                  </a:moveTo>
                  <a:cubicBezTo>
                    <a:pt x="7623" y="1228"/>
                    <a:pt x="7624" y="1228"/>
                    <a:pt x="7625" y="1229"/>
                  </a:cubicBezTo>
                  <a:lnTo>
                    <a:pt x="7622" y="1266"/>
                  </a:lnTo>
                  <a:cubicBezTo>
                    <a:pt x="7614" y="1287"/>
                    <a:pt x="7607" y="1293"/>
                    <a:pt x="7600" y="1293"/>
                  </a:cubicBezTo>
                  <a:cubicBezTo>
                    <a:pt x="7595" y="1293"/>
                    <a:pt x="7591" y="1291"/>
                    <a:pt x="7588" y="1288"/>
                  </a:cubicBezTo>
                  <a:cubicBezTo>
                    <a:pt x="7578" y="1285"/>
                    <a:pt x="7578" y="1285"/>
                    <a:pt x="7591" y="1251"/>
                  </a:cubicBezTo>
                  <a:cubicBezTo>
                    <a:pt x="7591" y="1251"/>
                    <a:pt x="7611" y="1228"/>
                    <a:pt x="7622" y="1228"/>
                  </a:cubicBezTo>
                  <a:close/>
                  <a:moveTo>
                    <a:pt x="7374" y="1354"/>
                  </a:moveTo>
                  <a:cubicBezTo>
                    <a:pt x="7362" y="1389"/>
                    <a:pt x="7362" y="1389"/>
                    <a:pt x="7371" y="1392"/>
                  </a:cubicBezTo>
                  <a:lnTo>
                    <a:pt x="7384" y="1395"/>
                  </a:lnTo>
                  <a:lnTo>
                    <a:pt x="7384" y="1357"/>
                  </a:lnTo>
                  <a:lnTo>
                    <a:pt x="7374" y="1354"/>
                  </a:lnTo>
                  <a:close/>
                  <a:moveTo>
                    <a:pt x="3570" y="1348"/>
                  </a:moveTo>
                  <a:cubicBezTo>
                    <a:pt x="3579" y="1370"/>
                    <a:pt x="3586" y="1395"/>
                    <a:pt x="3589" y="1417"/>
                  </a:cubicBezTo>
                  <a:lnTo>
                    <a:pt x="3576" y="1423"/>
                  </a:lnTo>
                  <a:cubicBezTo>
                    <a:pt x="3564" y="1389"/>
                    <a:pt x="3551" y="1357"/>
                    <a:pt x="3561" y="1351"/>
                  </a:cubicBezTo>
                  <a:lnTo>
                    <a:pt x="3570" y="1348"/>
                  </a:lnTo>
                  <a:close/>
                  <a:moveTo>
                    <a:pt x="2595" y="1592"/>
                  </a:moveTo>
                  <a:cubicBezTo>
                    <a:pt x="2627" y="1614"/>
                    <a:pt x="2636" y="1652"/>
                    <a:pt x="2624" y="1658"/>
                  </a:cubicBezTo>
                  <a:lnTo>
                    <a:pt x="2627" y="1658"/>
                  </a:lnTo>
                  <a:cubicBezTo>
                    <a:pt x="2618" y="1663"/>
                    <a:pt x="2613" y="1666"/>
                    <a:pt x="2608" y="1666"/>
                  </a:cubicBezTo>
                  <a:cubicBezTo>
                    <a:pt x="2602" y="1666"/>
                    <a:pt x="2597" y="1659"/>
                    <a:pt x="2586" y="1643"/>
                  </a:cubicBezTo>
                  <a:cubicBezTo>
                    <a:pt x="2570" y="1627"/>
                    <a:pt x="2577" y="1599"/>
                    <a:pt x="2595" y="1592"/>
                  </a:cubicBezTo>
                  <a:close/>
                  <a:moveTo>
                    <a:pt x="2210" y="1903"/>
                  </a:moveTo>
                  <a:cubicBezTo>
                    <a:pt x="2226" y="1921"/>
                    <a:pt x="2238" y="1943"/>
                    <a:pt x="2244" y="1965"/>
                  </a:cubicBezTo>
                  <a:lnTo>
                    <a:pt x="2235" y="1972"/>
                  </a:lnTo>
                  <a:cubicBezTo>
                    <a:pt x="2213" y="1943"/>
                    <a:pt x="2191" y="1915"/>
                    <a:pt x="2201" y="1909"/>
                  </a:cubicBezTo>
                  <a:lnTo>
                    <a:pt x="2210" y="1903"/>
                  </a:lnTo>
                  <a:close/>
                  <a:moveTo>
                    <a:pt x="2036" y="2417"/>
                  </a:moveTo>
                  <a:lnTo>
                    <a:pt x="2036" y="2417"/>
                  </a:lnTo>
                  <a:cubicBezTo>
                    <a:pt x="2036" y="2418"/>
                    <a:pt x="2037" y="2419"/>
                    <a:pt x="2038" y="2420"/>
                  </a:cubicBezTo>
                  <a:cubicBezTo>
                    <a:pt x="2045" y="2427"/>
                    <a:pt x="2048" y="2430"/>
                    <a:pt x="2048" y="2430"/>
                  </a:cubicBezTo>
                  <a:cubicBezTo>
                    <a:pt x="2048" y="2430"/>
                    <a:pt x="2043" y="2425"/>
                    <a:pt x="2036" y="2417"/>
                  </a:cubicBezTo>
                  <a:close/>
                  <a:moveTo>
                    <a:pt x="1164" y="2741"/>
                  </a:moveTo>
                  <a:cubicBezTo>
                    <a:pt x="1163" y="2741"/>
                    <a:pt x="1168" y="2745"/>
                    <a:pt x="1180" y="2750"/>
                  </a:cubicBezTo>
                  <a:lnTo>
                    <a:pt x="1180" y="2750"/>
                  </a:lnTo>
                  <a:cubicBezTo>
                    <a:pt x="1170" y="2744"/>
                    <a:pt x="1165" y="2741"/>
                    <a:pt x="1164" y="2741"/>
                  </a:cubicBezTo>
                  <a:close/>
                  <a:moveTo>
                    <a:pt x="1180" y="2750"/>
                  </a:moveTo>
                  <a:cubicBezTo>
                    <a:pt x="1185" y="2753"/>
                    <a:pt x="1191" y="2757"/>
                    <a:pt x="1199" y="2763"/>
                  </a:cubicBezTo>
                  <a:lnTo>
                    <a:pt x="1199" y="2763"/>
                  </a:lnTo>
                  <a:cubicBezTo>
                    <a:pt x="1195" y="2759"/>
                    <a:pt x="1190" y="2756"/>
                    <a:pt x="1185" y="2752"/>
                  </a:cubicBezTo>
                  <a:cubicBezTo>
                    <a:pt x="1183" y="2751"/>
                    <a:pt x="1182" y="2751"/>
                    <a:pt x="1180" y="2750"/>
                  </a:cubicBezTo>
                  <a:close/>
                  <a:moveTo>
                    <a:pt x="1621" y="2736"/>
                  </a:moveTo>
                  <a:lnTo>
                    <a:pt x="1655" y="2752"/>
                  </a:lnTo>
                  <a:cubicBezTo>
                    <a:pt x="1683" y="2774"/>
                    <a:pt x="1674" y="2783"/>
                    <a:pt x="1674" y="2783"/>
                  </a:cubicBezTo>
                  <a:cubicBezTo>
                    <a:pt x="1672" y="2787"/>
                    <a:pt x="1670" y="2789"/>
                    <a:pt x="1668" y="2789"/>
                  </a:cubicBezTo>
                  <a:cubicBezTo>
                    <a:pt x="1664" y="2789"/>
                    <a:pt x="1657" y="2783"/>
                    <a:pt x="1640" y="2768"/>
                  </a:cubicBezTo>
                  <a:cubicBezTo>
                    <a:pt x="1640" y="2768"/>
                    <a:pt x="1611" y="2746"/>
                    <a:pt x="1621" y="2736"/>
                  </a:cubicBezTo>
                  <a:close/>
                  <a:moveTo>
                    <a:pt x="1344" y="2789"/>
                  </a:moveTo>
                  <a:cubicBezTo>
                    <a:pt x="1349" y="2789"/>
                    <a:pt x="1353" y="2797"/>
                    <a:pt x="1364" y="2815"/>
                  </a:cubicBezTo>
                  <a:cubicBezTo>
                    <a:pt x="1378" y="2834"/>
                    <a:pt x="1379" y="2845"/>
                    <a:pt x="1371" y="2845"/>
                  </a:cubicBezTo>
                  <a:cubicBezTo>
                    <a:pt x="1366" y="2845"/>
                    <a:pt x="1359" y="2842"/>
                    <a:pt x="1348" y="2833"/>
                  </a:cubicBezTo>
                  <a:cubicBezTo>
                    <a:pt x="1320" y="2811"/>
                    <a:pt x="1320" y="2811"/>
                    <a:pt x="1329" y="2802"/>
                  </a:cubicBezTo>
                  <a:cubicBezTo>
                    <a:pt x="1336" y="2794"/>
                    <a:pt x="1340" y="2789"/>
                    <a:pt x="1344" y="2789"/>
                  </a:cubicBezTo>
                  <a:close/>
                  <a:moveTo>
                    <a:pt x="1276" y="2868"/>
                  </a:moveTo>
                  <a:lnTo>
                    <a:pt x="1311" y="2880"/>
                  </a:lnTo>
                  <a:lnTo>
                    <a:pt x="1304" y="2890"/>
                  </a:lnTo>
                  <a:cubicBezTo>
                    <a:pt x="1301" y="2893"/>
                    <a:pt x="1298" y="2896"/>
                    <a:pt x="1295" y="2896"/>
                  </a:cubicBezTo>
                  <a:cubicBezTo>
                    <a:pt x="1290" y="2896"/>
                    <a:pt x="1284" y="2891"/>
                    <a:pt x="1267" y="2877"/>
                  </a:cubicBezTo>
                  <a:lnTo>
                    <a:pt x="1276" y="2868"/>
                  </a:lnTo>
                  <a:close/>
                  <a:moveTo>
                    <a:pt x="1558" y="2865"/>
                  </a:moveTo>
                  <a:lnTo>
                    <a:pt x="1593" y="2880"/>
                  </a:lnTo>
                  <a:lnTo>
                    <a:pt x="1611" y="2912"/>
                  </a:lnTo>
                  <a:lnTo>
                    <a:pt x="1605" y="2918"/>
                  </a:lnTo>
                  <a:cubicBezTo>
                    <a:pt x="1577" y="2896"/>
                    <a:pt x="1549" y="2874"/>
                    <a:pt x="1558" y="2865"/>
                  </a:cubicBezTo>
                  <a:close/>
                  <a:moveTo>
                    <a:pt x="1195" y="2912"/>
                  </a:moveTo>
                  <a:cubicBezTo>
                    <a:pt x="1191" y="2917"/>
                    <a:pt x="1200" y="2928"/>
                    <a:pt x="1202" y="2928"/>
                  </a:cubicBezTo>
                  <a:cubicBezTo>
                    <a:pt x="1204" y="2928"/>
                    <a:pt x="1203" y="2924"/>
                    <a:pt x="1195" y="2912"/>
                  </a:cubicBezTo>
                  <a:close/>
                  <a:moveTo>
                    <a:pt x="1201" y="2962"/>
                  </a:moveTo>
                  <a:lnTo>
                    <a:pt x="1238" y="2974"/>
                  </a:lnTo>
                  <a:lnTo>
                    <a:pt x="1232" y="2984"/>
                  </a:lnTo>
                  <a:cubicBezTo>
                    <a:pt x="1229" y="2988"/>
                    <a:pt x="1226" y="2990"/>
                    <a:pt x="1223" y="2990"/>
                  </a:cubicBezTo>
                  <a:cubicBezTo>
                    <a:pt x="1218" y="2990"/>
                    <a:pt x="1212" y="2985"/>
                    <a:pt x="1195" y="2971"/>
                  </a:cubicBezTo>
                  <a:lnTo>
                    <a:pt x="1201" y="2962"/>
                  </a:lnTo>
                  <a:close/>
                  <a:moveTo>
                    <a:pt x="1160" y="3081"/>
                  </a:moveTo>
                  <a:cubicBezTo>
                    <a:pt x="1182" y="3087"/>
                    <a:pt x="1204" y="3097"/>
                    <a:pt x="1226" y="3112"/>
                  </a:cubicBezTo>
                  <a:lnTo>
                    <a:pt x="1217" y="3122"/>
                  </a:lnTo>
                  <a:cubicBezTo>
                    <a:pt x="1215" y="3123"/>
                    <a:pt x="1214" y="3124"/>
                    <a:pt x="1211" y="3124"/>
                  </a:cubicBezTo>
                  <a:cubicBezTo>
                    <a:pt x="1201" y="3124"/>
                    <a:pt x="1182" y="3109"/>
                    <a:pt x="1182" y="3109"/>
                  </a:cubicBezTo>
                  <a:cubicBezTo>
                    <a:pt x="1182" y="3109"/>
                    <a:pt x="1151" y="3090"/>
                    <a:pt x="1160" y="3081"/>
                  </a:cubicBezTo>
                  <a:close/>
                  <a:moveTo>
                    <a:pt x="886" y="3463"/>
                  </a:moveTo>
                  <a:cubicBezTo>
                    <a:pt x="888" y="3463"/>
                    <a:pt x="892" y="3465"/>
                    <a:pt x="900" y="3470"/>
                  </a:cubicBezTo>
                  <a:lnTo>
                    <a:pt x="931" y="3485"/>
                  </a:lnTo>
                  <a:cubicBezTo>
                    <a:pt x="951" y="3508"/>
                    <a:pt x="972" y="3530"/>
                    <a:pt x="963" y="3530"/>
                  </a:cubicBezTo>
                  <a:cubicBezTo>
                    <a:pt x="960" y="3530"/>
                    <a:pt x="956" y="3529"/>
                    <a:pt x="950" y="3526"/>
                  </a:cubicBezTo>
                  <a:cubicBezTo>
                    <a:pt x="928" y="3513"/>
                    <a:pt x="909" y="3498"/>
                    <a:pt x="894" y="3479"/>
                  </a:cubicBezTo>
                  <a:cubicBezTo>
                    <a:pt x="894" y="3479"/>
                    <a:pt x="880" y="3463"/>
                    <a:pt x="886" y="3463"/>
                  </a:cubicBezTo>
                  <a:close/>
                  <a:moveTo>
                    <a:pt x="803" y="3869"/>
                  </a:moveTo>
                  <a:cubicBezTo>
                    <a:pt x="818" y="3869"/>
                    <a:pt x="871" y="3897"/>
                    <a:pt x="891" y="3930"/>
                  </a:cubicBezTo>
                  <a:cubicBezTo>
                    <a:pt x="888" y="3934"/>
                    <a:pt x="886" y="3937"/>
                    <a:pt x="883" y="3937"/>
                  </a:cubicBezTo>
                  <a:cubicBezTo>
                    <a:pt x="878" y="3937"/>
                    <a:pt x="871" y="3933"/>
                    <a:pt x="853" y="3924"/>
                  </a:cubicBezTo>
                  <a:cubicBezTo>
                    <a:pt x="819" y="3908"/>
                    <a:pt x="793" y="3883"/>
                    <a:pt x="800" y="3871"/>
                  </a:cubicBezTo>
                  <a:cubicBezTo>
                    <a:pt x="800" y="3870"/>
                    <a:pt x="801" y="3869"/>
                    <a:pt x="803" y="3869"/>
                  </a:cubicBezTo>
                  <a:close/>
                  <a:moveTo>
                    <a:pt x="306" y="5438"/>
                  </a:moveTo>
                  <a:cubicBezTo>
                    <a:pt x="312" y="5438"/>
                    <a:pt x="329" y="5440"/>
                    <a:pt x="358" y="5444"/>
                  </a:cubicBezTo>
                  <a:cubicBezTo>
                    <a:pt x="392" y="5450"/>
                    <a:pt x="430" y="5453"/>
                    <a:pt x="427" y="5466"/>
                  </a:cubicBezTo>
                  <a:cubicBezTo>
                    <a:pt x="455" y="5479"/>
                    <a:pt x="458" y="5485"/>
                    <a:pt x="448" y="5485"/>
                  </a:cubicBezTo>
                  <a:cubicBezTo>
                    <a:pt x="434" y="5485"/>
                    <a:pt x="394" y="5474"/>
                    <a:pt x="355" y="5456"/>
                  </a:cubicBezTo>
                  <a:cubicBezTo>
                    <a:pt x="313" y="5443"/>
                    <a:pt x="297" y="5438"/>
                    <a:pt x="306" y="5438"/>
                  </a:cubicBezTo>
                  <a:close/>
                  <a:moveTo>
                    <a:pt x="5528" y="572"/>
                  </a:moveTo>
                  <a:cubicBezTo>
                    <a:pt x="5527" y="572"/>
                    <a:pt x="5526" y="576"/>
                    <a:pt x="5526" y="586"/>
                  </a:cubicBezTo>
                  <a:cubicBezTo>
                    <a:pt x="5519" y="624"/>
                    <a:pt x="5507" y="659"/>
                    <a:pt x="5488" y="693"/>
                  </a:cubicBezTo>
                  <a:cubicBezTo>
                    <a:pt x="5485" y="703"/>
                    <a:pt x="5482" y="707"/>
                    <a:pt x="5479" y="707"/>
                  </a:cubicBezTo>
                  <a:cubicBezTo>
                    <a:pt x="5473" y="707"/>
                    <a:pt x="5469" y="683"/>
                    <a:pt x="5475" y="659"/>
                  </a:cubicBezTo>
                  <a:cubicBezTo>
                    <a:pt x="5475" y="621"/>
                    <a:pt x="5475" y="621"/>
                    <a:pt x="5450" y="586"/>
                  </a:cubicBezTo>
                  <a:cubicBezTo>
                    <a:pt x="5448" y="586"/>
                    <a:pt x="5444" y="585"/>
                    <a:pt x="5440" y="585"/>
                  </a:cubicBezTo>
                  <a:cubicBezTo>
                    <a:pt x="5428" y="585"/>
                    <a:pt x="5413" y="592"/>
                    <a:pt x="5416" y="621"/>
                  </a:cubicBezTo>
                  <a:cubicBezTo>
                    <a:pt x="5416" y="638"/>
                    <a:pt x="5397" y="647"/>
                    <a:pt x="5377" y="647"/>
                  </a:cubicBezTo>
                  <a:cubicBezTo>
                    <a:pt x="5356" y="647"/>
                    <a:pt x="5334" y="638"/>
                    <a:pt x="5328" y="621"/>
                  </a:cubicBezTo>
                  <a:lnTo>
                    <a:pt x="5303" y="621"/>
                  </a:lnTo>
                  <a:cubicBezTo>
                    <a:pt x="5291" y="621"/>
                    <a:pt x="5281" y="659"/>
                    <a:pt x="5269" y="659"/>
                  </a:cubicBezTo>
                  <a:cubicBezTo>
                    <a:pt x="5269" y="659"/>
                    <a:pt x="5256" y="659"/>
                    <a:pt x="5247" y="696"/>
                  </a:cubicBezTo>
                  <a:cubicBezTo>
                    <a:pt x="5234" y="696"/>
                    <a:pt x="5222" y="696"/>
                    <a:pt x="5218" y="662"/>
                  </a:cubicBezTo>
                  <a:cubicBezTo>
                    <a:pt x="5215" y="698"/>
                    <a:pt x="5214" y="716"/>
                    <a:pt x="5211" y="716"/>
                  </a:cubicBezTo>
                  <a:cubicBezTo>
                    <a:pt x="5207" y="716"/>
                    <a:pt x="5203" y="698"/>
                    <a:pt x="5193" y="662"/>
                  </a:cubicBezTo>
                  <a:cubicBezTo>
                    <a:pt x="5192" y="626"/>
                    <a:pt x="5191" y="608"/>
                    <a:pt x="5189" y="608"/>
                  </a:cubicBezTo>
                  <a:cubicBezTo>
                    <a:pt x="5188" y="608"/>
                    <a:pt x="5186" y="626"/>
                    <a:pt x="5181" y="662"/>
                  </a:cubicBezTo>
                  <a:cubicBezTo>
                    <a:pt x="5176" y="680"/>
                    <a:pt x="5174" y="690"/>
                    <a:pt x="5171" y="690"/>
                  </a:cubicBezTo>
                  <a:cubicBezTo>
                    <a:pt x="5168" y="690"/>
                    <a:pt x="5165" y="680"/>
                    <a:pt x="5159" y="662"/>
                  </a:cubicBezTo>
                  <a:cubicBezTo>
                    <a:pt x="5157" y="645"/>
                    <a:pt x="5154" y="636"/>
                    <a:pt x="5150" y="636"/>
                  </a:cubicBezTo>
                  <a:cubicBezTo>
                    <a:pt x="5147" y="636"/>
                    <a:pt x="5145" y="646"/>
                    <a:pt x="5146" y="665"/>
                  </a:cubicBezTo>
                  <a:cubicBezTo>
                    <a:pt x="5141" y="710"/>
                    <a:pt x="5126" y="740"/>
                    <a:pt x="5115" y="740"/>
                  </a:cubicBezTo>
                  <a:cubicBezTo>
                    <a:pt x="5108" y="740"/>
                    <a:pt x="5102" y="729"/>
                    <a:pt x="5099" y="702"/>
                  </a:cubicBezTo>
                  <a:cubicBezTo>
                    <a:pt x="5099" y="702"/>
                    <a:pt x="5087" y="702"/>
                    <a:pt x="5077" y="737"/>
                  </a:cubicBezTo>
                  <a:cubicBezTo>
                    <a:pt x="5074" y="773"/>
                    <a:pt x="5073" y="791"/>
                    <a:pt x="5071" y="791"/>
                  </a:cubicBezTo>
                  <a:cubicBezTo>
                    <a:pt x="5070" y="791"/>
                    <a:pt x="5068" y="773"/>
                    <a:pt x="5065" y="737"/>
                  </a:cubicBezTo>
                  <a:cubicBezTo>
                    <a:pt x="5056" y="703"/>
                    <a:pt x="5048" y="686"/>
                    <a:pt x="5042" y="686"/>
                  </a:cubicBezTo>
                  <a:cubicBezTo>
                    <a:pt x="5036" y="686"/>
                    <a:pt x="5032" y="704"/>
                    <a:pt x="5030" y="740"/>
                  </a:cubicBezTo>
                  <a:cubicBezTo>
                    <a:pt x="5030" y="740"/>
                    <a:pt x="5026" y="758"/>
                    <a:pt x="5018" y="758"/>
                  </a:cubicBezTo>
                  <a:cubicBezTo>
                    <a:pt x="5015" y="758"/>
                    <a:pt x="5010" y="754"/>
                    <a:pt x="5005" y="743"/>
                  </a:cubicBezTo>
                  <a:cubicBezTo>
                    <a:pt x="4990" y="724"/>
                    <a:pt x="4961" y="708"/>
                    <a:pt x="4940" y="708"/>
                  </a:cubicBezTo>
                  <a:cubicBezTo>
                    <a:pt x="4923" y="708"/>
                    <a:pt x="4912" y="720"/>
                    <a:pt x="4921" y="753"/>
                  </a:cubicBezTo>
                  <a:lnTo>
                    <a:pt x="4896" y="753"/>
                  </a:lnTo>
                  <a:cubicBezTo>
                    <a:pt x="4882" y="738"/>
                    <a:pt x="4872" y="730"/>
                    <a:pt x="4865" y="730"/>
                  </a:cubicBezTo>
                  <a:cubicBezTo>
                    <a:pt x="4857" y="730"/>
                    <a:pt x="4852" y="739"/>
                    <a:pt x="4849" y="759"/>
                  </a:cubicBezTo>
                  <a:lnTo>
                    <a:pt x="4839" y="793"/>
                  </a:lnTo>
                  <a:cubicBezTo>
                    <a:pt x="4836" y="759"/>
                    <a:pt x="4820" y="724"/>
                    <a:pt x="4808" y="724"/>
                  </a:cubicBezTo>
                  <a:cubicBezTo>
                    <a:pt x="4795" y="727"/>
                    <a:pt x="4795" y="727"/>
                    <a:pt x="4798" y="762"/>
                  </a:cubicBezTo>
                  <a:cubicBezTo>
                    <a:pt x="4817" y="796"/>
                    <a:pt x="4805" y="800"/>
                    <a:pt x="4792" y="800"/>
                  </a:cubicBezTo>
                  <a:cubicBezTo>
                    <a:pt x="4780" y="800"/>
                    <a:pt x="4764" y="765"/>
                    <a:pt x="4758" y="731"/>
                  </a:cubicBezTo>
                  <a:lnTo>
                    <a:pt x="4745" y="731"/>
                  </a:lnTo>
                  <a:cubicBezTo>
                    <a:pt x="4751" y="773"/>
                    <a:pt x="4750" y="791"/>
                    <a:pt x="4747" y="791"/>
                  </a:cubicBezTo>
                  <a:cubicBezTo>
                    <a:pt x="4745" y="791"/>
                    <a:pt x="4742" y="782"/>
                    <a:pt x="4739" y="768"/>
                  </a:cubicBezTo>
                  <a:cubicBezTo>
                    <a:pt x="4726" y="739"/>
                    <a:pt x="4715" y="737"/>
                    <a:pt x="4704" y="737"/>
                  </a:cubicBezTo>
                  <a:cubicBezTo>
                    <a:pt x="4702" y="737"/>
                    <a:pt x="4700" y="737"/>
                    <a:pt x="4698" y="737"/>
                  </a:cubicBezTo>
                  <a:lnTo>
                    <a:pt x="4692" y="702"/>
                  </a:lnTo>
                  <a:cubicBezTo>
                    <a:pt x="4688" y="693"/>
                    <a:pt x="4685" y="689"/>
                    <a:pt x="4683" y="689"/>
                  </a:cubicBezTo>
                  <a:lnTo>
                    <a:pt x="4683" y="689"/>
                  </a:lnTo>
                  <a:cubicBezTo>
                    <a:pt x="4678" y="689"/>
                    <a:pt x="4681" y="715"/>
                    <a:pt x="4686" y="740"/>
                  </a:cubicBezTo>
                  <a:lnTo>
                    <a:pt x="4661" y="743"/>
                  </a:lnTo>
                  <a:cubicBezTo>
                    <a:pt x="4648" y="746"/>
                    <a:pt x="4639" y="746"/>
                    <a:pt x="4654" y="781"/>
                  </a:cubicBezTo>
                  <a:cubicBezTo>
                    <a:pt x="4661" y="815"/>
                    <a:pt x="4667" y="853"/>
                    <a:pt x="4654" y="853"/>
                  </a:cubicBezTo>
                  <a:cubicBezTo>
                    <a:pt x="4648" y="818"/>
                    <a:pt x="4642" y="784"/>
                    <a:pt x="4629" y="784"/>
                  </a:cubicBezTo>
                  <a:cubicBezTo>
                    <a:pt x="4629" y="784"/>
                    <a:pt x="4628" y="784"/>
                    <a:pt x="4628" y="784"/>
                  </a:cubicBezTo>
                  <a:cubicBezTo>
                    <a:pt x="4619" y="784"/>
                    <a:pt x="4614" y="753"/>
                    <a:pt x="4614" y="753"/>
                  </a:cubicBezTo>
                  <a:cubicBezTo>
                    <a:pt x="4614" y="722"/>
                    <a:pt x="4607" y="711"/>
                    <a:pt x="4598" y="711"/>
                  </a:cubicBezTo>
                  <a:cubicBezTo>
                    <a:pt x="4585" y="711"/>
                    <a:pt x="4567" y="736"/>
                    <a:pt x="4563" y="759"/>
                  </a:cubicBezTo>
                  <a:cubicBezTo>
                    <a:pt x="4559" y="797"/>
                    <a:pt x="4553" y="816"/>
                    <a:pt x="4547" y="816"/>
                  </a:cubicBezTo>
                  <a:cubicBezTo>
                    <a:pt x="4541" y="816"/>
                    <a:pt x="4535" y="799"/>
                    <a:pt x="4529" y="765"/>
                  </a:cubicBezTo>
                  <a:cubicBezTo>
                    <a:pt x="4526" y="745"/>
                    <a:pt x="4522" y="737"/>
                    <a:pt x="4519" y="737"/>
                  </a:cubicBezTo>
                  <a:cubicBezTo>
                    <a:pt x="4511" y="737"/>
                    <a:pt x="4506" y="797"/>
                    <a:pt x="4513" y="875"/>
                  </a:cubicBezTo>
                  <a:lnTo>
                    <a:pt x="4520" y="981"/>
                  </a:lnTo>
                  <a:lnTo>
                    <a:pt x="4501" y="878"/>
                  </a:lnTo>
                  <a:cubicBezTo>
                    <a:pt x="4477" y="797"/>
                    <a:pt x="4467" y="763"/>
                    <a:pt x="4459" y="763"/>
                  </a:cubicBezTo>
                  <a:cubicBezTo>
                    <a:pt x="4453" y="763"/>
                    <a:pt x="4447" y="782"/>
                    <a:pt x="4438" y="815"/>
                  </a:cubicBezTo>
                  <a:cubicBezTo>
                    <a:pt x="4430" y="834"/>
                    <a:pt x="4426" y="844"/>
                    <a:pt x="4423" y="844"/>
                  </a:cubicBezTo>
                  <a:cubicBezTo>
                    <a:pt x="4420" y="844"/>
                    <a:pt x="4418" y="835"/>
                    <a:pt x="4413" y="818"/>
                  </a:cubicBezTo>
                  <a:cubicBezTo>
                    <a:pt x="4409" y="796"/>
                    <a:pt x="4402" y="788"/>
                    <a:pt x="4388" y="788"/>
                  </a:cubicBezTo>
                  <a:cubicBezTo>
                    <a:pt x="4381" y="788"/>
                    <a:pt x="4372" y="790"/>
                    <a:pt x="4360" y="793"/>
                  </a:cubicBezTo>
                  <a:cubicBezTo>
                    <a:pt x="4325" y="800"/>
                    <a:pt x="4313" y="803"/>
                    <a:pt x="4319" y="837"/>
                  </a:cubicBezTo>
                  <a:lnTo>
                    <a:pt x="4297" y="843"/>
                  </a:lnTo>
                  <a:cubicBezTo>
                    <a:pt x="4287" y="818"/>
                    <a:pt x="4278" y="808"/>
                    <a:pt x="4273" y="808"/>
                  </a:cubicBezTo>
                  <a:cubicBezTo>
                    <a:pt x="4263" y="808"/>
                    <a:pt x="4263" y="840"/>
                    <a:pt x="4281" y="884"/>
                  </a:cubicBezTo>
                  <a:lnTo>
                    <a:pt x="4256" y="887"/>
                  </a:lnTo>
                  <a:lnTo>
                    <a:pt x="4247" y="853"/>
                  </a:lnTo>
                  <a:cubicBezTo>
                    <a:pt x="4244" y="835"/>
                    <a:pt x="4236" y="828"/>
                    <a:pt x="4215" y="828"/>
                  </a:cubicBezTo>
                  <a:cubicBezTo>
                    <a:pt x="4197" y="828"/>
                    <a:pt x="4167" y="834"/>
                    <a:pt x="4122" y="843"/>
                  </a:cubicBezTo>
                  <a:cubicBezTo>
                    <a:pt x="4012" y="868"/>
                    <a:pt x="4003" y="875"/>
                    <a:pt x="4021" y="944"/>
                  </a:cubicBezTo>
                  <a:cubicBezTo>
                    <a:pt x="4025" y="981"/>
                    <a:pt x="4024" y="1000"/>
                    <a:pt x="4019" y="1000"/>
                  </a:cubicBezTo>
                  <a:cubicBezTo>
                    <a:pt x="4015" y="1000"/>
                    <a:pt x="4007" y="983"/>
                    <a:pt x="3996" y="950"/>
                  </a:cubicBezTo>
                  <a:cubicBezTo>
                    <a:pt x="3990" y="926"/>
                    <a:pt x="3977" y="904"/>
                    <a:pt x="3974" y="904"/>
                  </a:cubicBezTo>
                  <a:lnTo>
                    <a:pt x="3974" y="904"/>
                  </a:lnTo>
                  <a:cubicBezTo>
                    <a:pt x="3973" y="904"/>
                    <a:pt x="3974" y="908"/>
                    <a:pt x="3977" y="919"/>
                  </a:cubicBezTo>
                  <a:cubicBezTo>
                    <a:pt x="3977" y="919"/>
                    <a:pt x="3975" y="919"/>
                    <a:pt x="3972" y="919"/>
                  </a:cubicBezTo>
                  <a:cubicBezTo>
                    <a:pt x="3963" y="919"/>
                    <a:pt x="3946" y="916"/>
                    <a:pt x="3930" y="894"/>
                  </a:cubicBezTo>
                  <a:cubicBezTo>
                    <a:pt x="3909" y="871"/>
                    <a:pt x="3896" y="862"/>
                    <a:pt x="3888" y="862"/>
                  </a:cubicBezTo>
                  <a:cubicBezTo>
                    <a:pt x="3875" y="862"/>
                    <a:pt x="3878" y="885"/>
                    <a:pt x="3883" y="906"/>
                  </a:cubicBezTo>
                  <a:cubicBezTo>
                    <a:pt x="3897" y="935"/>
                    <a:pt x="3901" y="945"/>
                    <a:pt x="3899" y="945"/>
                  </a:cubicBezTo>
                  <a:cubicBezTo>
                    <a:pt x="3896" y="945"/>
                    <a:pt x="3883" y="927"/>
                    <a:pt x="3871" y="909"/>
                  </a:cubicBezTo>
                  <a:cubicBezTo>
                    <a:pt x="3856" y="890"/>
                    <a:pt x="3841" y="869"/>
                    <a:pt x="3836" y="869"/>
                  </a:cubicBezTo>
                  <a:cubicBezTo>
                    <a:pt x="3834" y="869"/>
                    <a:pt x="3833" y="873"/>
                    <a:pt x="3836" y="884"/>
                  </a:cubicBezTo>
                  <a:cubicBezTo>
                    <a:pt x="3836" y="909"/>
                    <a:pt x="3811" y="939"/>
                    <a:pt x="3788" y="939"/>
                  </a:cubicBezTo>
                  <a:cubicBezTo>
                    <a:pt x="3775" y="939"/>
                    <a:pt x="3763" y="930"/>
                    <a:pt x="3755" y="906"/>
                  </a:cubicBezTo>
                  <a:lnTo>
                    <a:pt x="3730" y="915"/>
                  </a:lnTo>
                  <a:cubicBezTo>
                    <a:pt x="3742" y="947"/>
                    <a:pt x="3717" y="956"/>
                    <a:pt x="3695" y="966"/>
                  </a:cubicBezTo>
                  <a:cubicBezTo>
                    <a:pt x="3688" y="968"/>
                    <a:pt x="3681" y="970"/>
                    <a:pt x="3675" y="970"/>
                  </a:cubicBezTo>
                  <a:cubicBezTo>
                    <a:pt x="3664" y="970"/>
                    <a:pt x="3656" y="964"/>
                    <a:pt x="3648" y="944"/>
                  </a:cubicBezTo>
                  <a:cubicBezTo>
                    <a:pt x="3648" y="926"/>
                    <a:pt x="3646" y="917"/>
                    <a:pt x="3642" y="917"/>
                  </a:cubicBezTo>
                  <a:cubicBezTo>
                    <a:pt x="3637" y="917"/>
                    <a:pt x="3631" y="928"/>
                    <a:pt x="3626" y="950"/>
                  </a:cubicBezTo>
                  <a:cubicBezTo>
                    <a:pt x="3614" y="953"/>
                    <a:pt x="3626" y="1025"/>
                    <a:pt x="3614" y="1028"/>
                  </a:cubicBezTo>
                  <a:cubicBezTo>
                    <a:pt x="3626" y="1063"/>
                    <a:pt x="3630" y="1100"/>
                    <a:pt x="3617" y="1104"/>
                  </a:cubicBezTo>
                  <a:lnTo>
                    <a:pt x="3605" y="1072"/>
                  </a:lnTo>
                  <a:lnTo>
                    <a:pt x="3579" y="1003"/>
                  </a:lnTo>
                  <a:cubicBezTo>
                    <a:pt x="3567" y="1006"/>
                    <a:pt x="3558" y="1013"/>
                    <a:pt x="3570" y="1044"/>
                  </a:cubicBezTo>
                  <a:cubicBezTo>
                    <a:pt x="3555" y="1027"/>
                    <a:pt x="3545" y="1022"/>
                    <a:pt x="3534" y="1022"/>
                  </a:cubicBezTo>
                  <a:cubicBezTo>
                    <a:pt x="3527" y="1022"/>
                    <a:pt x="3520" y="1024"/>
                    <a:pt x="3511" y="1028"/>
                  </a:cubicBezTo>
                  <a:cubicBezTo>
                    <a:pt x="3485" y="1035"/>
                    <a:pt x="3463" y="1044"/>
                    <a:pt x="3463" y="1082"/>
                  </a:cubicBezTo>
                  <a:cubicBezTo>
                    <a:pt x="3449" y="1058"/>
                    <a:pt x="3430" y="1047"/>
                    <a:pt x="3413" y="1047"/>
                  </a:cubicBezTo>
                  <a:cubicBezTo>
                    <a:pt x="3386" y="1047"/>
                    <a:pt x="3364" y="1075"/>
                    <a:pt x="3376" y="1119"/>
                  </a:cubicBezTo>
                  <a:cubicBezTo>
                    <a:pt x="3383" y="1137"/>
                    <a:pt x="3383" y="1147"/>
                    <a:pt x="3377" y="1147"/>
                  </a:cubicBezTo>
                  <a:cubicBezTo>
                    <a:pt x="3373" y="1147"/>
                    <a:pt x="3365" y="1141"/>
                    <a:pt x="3354" y="1129"/>
                  </a:cubicBezTo>
                  <a:cubicBezTo>
                    <a:pt x="3341" y="1115"/>
                    <a:pt x="3334" y="1108"/>
                    <a:pt x="3330" y="1108"/>
                  </a:cubicBezTo>
                  <a:cubicBezTo>
                    <a:pt x="3326" y="1108"/>
                    <a:pt x="3327" y="1118"/>
                    <a:pt x="3329" y="1138"/>
                  </a:cubicBezTo>
                  <a:cubicBezTo>
                    <a:pt x="3330" y="1151"/>
                    <a:pt x="3328" y="1156"/>
                    <a:pt x="3323" y="1156"/>
                  </a:cubicBezTo>
                  <a:cubicBezTo>
                    <a:pt x="3315" y="1156"/>
                    <a:pt x="3298" y="1138"/>
                    <a:pt x="3282" y="1119"/>
                  </a:cubicBezTo>
                  <a:cubicBezTo>
                    <a:pt x="3260" y="1086"/>
                    <a:pt x="3246" y="1072"/>
                    <a:pt x="3239" y="1072"/>
                  </a:cubicBezTo>
                  <a:cubicBezTo>
                    <a:pt x="3232" y="1072"/>
                    <a:pt x="3230" y="1083"/>
                    <a:pt x="3232" y="1100"/>
                  </a:cubicBezTo>
                  <a:cubicBezTo>
                    <a:pt x="3232" y="1125"/>
                    <a:pt x="3213" y="1147"/>
                    <a:pt x="3191" y="1157"/>
                  </a:cubicBezTo>
                  <a:cubicBezTo>
                    <a:pt x="3181" y="1198"/>
                    <a:pt x="3172" y="1204"/>
                    <a:pt x="3197" y="1229"/>
                  </a:cubicBezTo>
                  <a:cubicBezTo>
                    <a:pt x="3210" y="1251"/>
                    <a:pt x="3216" y="1276"/>
                    <a:pt x="3219" y="1301"/>
                  </a:cubicBezTo>
                  <a:cubicBezTo>
                    <a:pt x="3217" y="1316"/>
                    <a:pt x="3213" y="1321"/>
                    <a:pt x="3210" y="1321"/>
                  </a:cubicBezTo>
                  <a:cubicBezTo>
                    <a:pt x="3205" y="1321"/>
                    <a:pt x="3201" y="1308"/>
                    <a:pt x="3207" y="1304"/>
                  </a:cubicBezTo>
                  <a:cubicBezTo>
                    <a:pt x="3213" y="1263"/>
                    <a:pt x="3203" y="1266"/>
                    <a:pt x="3175" y="1241"/>
                  </a:cubicBezTo>
                  <a:cubicBezTo>
                    <a:pt x="3167" y="1229"/>
                    <a:pt x="3154" y="1222"/>
                    <a:pt x="3139" y="1222"/>
                  </a:cubicBezTo>
                  <a:cubicBezTo>
                    <a:pt x="3132" y="1222"/>
                    <a:pt x="3123" y="1224"/>
                    <a:pt x="3116" y="1229"/>
                  </a:cubicBezTo>
                  <a:lnTo>
                    <a:pt x="3072" y="1251"/>
                  </a:lnTo>
                  <a:cubicBezTo>
                    <a:pt x="3055" y="1245"/>
                    <a:pt x="3043" y="1243"/>
                    <a:pt x="3035" y="1243"/>
                  </a:cubicBezTo>
                  <a:cubicBezTo>
                    <a:pt x="3019" y="1243"/>
                    <a:pt x="3018" y="1252"/>
                    <a:pt x="3028" y="1273"/>
                  </a:cubicBezTo>
                  <a:lnTo>
                    <a:pt x="3047" y="1304"/>
                  </a:lnTo>
                  <a:cubicBezTo>
                    <a:pt x="3034" y="1287"/>
                    <a:pt x="3015" y="1280"/>
                    <a:pt x="2995" y="1280"/>
                  </a:cubicBezTo>
                  <a:cubicBezTo>
                    <a:pt x="2944" y="1280"/>
                    <a:pt x="2887" y="1324"/>
                    <a:pt x="2903" y="1373"/>
                  </a:cubicBezTo>
                  <a:lnTo>
                    <a:pt x="2887" y="1342"/>
                  </a:lnTo>
                  <a:cubicBezTo>
                    <a:pt x="2877" y="1325"/>
                    <a:pt x="2869" y="1319"/>
                    <a:pt x="2861" y="1319"/>
                  </a:cubicBezTo>
                  <a:cubicBezTo>
                    <a:pt x="2854" y="1319"/>
                    <a:pt x="2847" y="1323"/>
                    <a:pt x="2837" y="1329"/>
                  </a:cubicBezTo>
                  <a:cubicBezTo>
                    <a:pt x="2827" y="1335"/>
                    <a:pt x="2802" y="1389"/>
                    <a:pt x="2768" y="1407"/>
                  </a:cubicBezTo>
                  <a:cubicBezTo>
                    <a:pt x="2727" y="1433"/>
                    <a:pt x="2696" y="1451"/>
                    <a:pt x="2715" y="1480"/>
                  </a:cubicBezTo>
                  <a:cubicBezTo>
                    <a:pt x="2710" y="1482"/>
                    <a:pt x="2708" y="1483"/>
                    <a:pt x="2705" y="1483"/>
                  </a:cubicBezTo>
                  <a:cubicBezTo>
                    <a:pt x="2700" y="1483"/>
                    <a:pt x="2696" y="1477"/>
                    <a:pt x="2683" y="1458"/>
                  </a:cubicBezTo>
                  <a:cubicBezTo>
                    <a:pt x="2679" y="1434"/>
                    <a:pt x="2673" y="1428"/>
                    <a:pt x="2666" y="1428"/>
                  </a:cubicBezTo>
                  <a:cubicBezTo>
                    <a:pt x="2663" y="1428"/>
                    <a:pt x="2659" y="1430"/>
                    <a:pt x="2655" y="1433"/>
                  </a:cubicBezTo>
                  <a:cubicBezTo>
                    <a:pt x="2642" y="1439"/>
                    <a:pt x="2661" y="1467"/>
                    <a:pt x="2680" y="1498"/>
                  </a:cubicBezTo>
                  <a:cubicBezTo>
                    <a:pt x="2692" y="1518"/>
                    <a:pt x="2693" y="1528"/>
                    <a:pt x="2681" y="1528"/>
                  </a:cubicBezTo>
                  <a:cubicBezTo>
                    <a:pt x="2675" y="1528"/>
                    <a:pt x="2664" y="1524"/>
                    <a:pt x="2649" y="1517"/>
                  </a:cubicBezTo>
                  <a:cubicBezTo>
                    <a:pt x="2640" y="1512"/>
                    <a:pt x="2631" y="1510"/>
                    <a:pt x="2623" y="1510"/>
                  </a:cubicBezTo>
                  <a:cubicBezTo>
                    <a:pt x="2593" y="1510"/>
                    <a:pt x="2567" y="1536"/>
                    <a:pt x="2567" y="1567"/>
                  </a:cubicBezTo>
                  <a:cubicBezTo>
                    <a:pt x="2563" y="1570"/>
                    <a:pt x="2558" y="1574"/>
                    <a:pt x="2552" y="1574"/>
                  </a:cubicBezTo>
                  <a:cubicBezTo>
                    <a:pt x="2545" y="1574"/>
                    <a:pt x="2537" y="1569"/>
                    <a:pt x="2526" y="1552"/>
                  </a:cubicBezTo>
                  <a:cubicBezTo>
                    <a:pt x="2514" y="1542"/>
                    <a:pt x="2498" y="1532"/>
                    <a:pt x="2487" y="1532"/>
                  </a:cubicBezTo>
                  <a:cubicBezTo>
                    <a:pt x="2473" y="1532"/>
                    <a:pt x="2466" y="1545"/>
                    <a:pt x="2476" y="1586"/>
                  </a:cubicBezTo>
                  <a:cubicBezTo>
                    <a:pt x="2473" y="1588"/>
                    <a:pt x="2471" y="1589"/>
                    <a:pt x="2469" y="1589"/>
                  </a:cubicBezTo>
                  <a:cubicBezTo>
                    <a:pt x="2465" y="1589"/>
                    <a:pt x="2460" y="1583"/>
                    <a:pt x="2445" y="1561"/>
                  </a:cubicBezTo>
                  <a:cubicBezTo>
                    <a:pt x="2428" y="1549"/>
                    <a:pt x="2415" y="1536"/>
                    <a:pt x="2411" y="1536"/>
                  </a:cubicBezTo>
                  <a:cubicBezTo>
                    <a:pt x="2408" y="1536"/>
                    <a:pt x="2412" y="1546"/>
                    <a:pt x="2426" y="1577"/>
                  </a:cubicBezTo>
                  <a:cubicBezTo>
                    <a:pt x="2424" y="1608"/>
                    <a:pt x="2406" y="1629"/>
                    <a:pt x="2378" y="1629"/>
                  </a:cubicBezTo>
                  <a:cubicBezTo>
                    <a:pt x="2370" y="1629"/>
                    <a:pt x="2361" y="1627"/>
                    <a:pt x="2351" y="1624"/>
                  </a:cubicBezTo>
                  <a:lnTo>
                    <a:pt x="2351" y="1624"/>
                  </a:lnTo>
                  <a:cubicBezTo>
                    <a:pt x="2342" y="1630"/>
                    <a:pt x="2332" y="1636"/>
                    <a:pt x="2354" y="1664"/>
                  </a:cubicBezTo>
                  <a:lnTo>
                    <a:pt x="2373" y="1696"/>
                  </a:lnTo>
                  <a:cubicBezTo>
                    <a:pt x="2349" y="1671"/>
                    <a:pt x="2336" y="1657"/>
                    <a:pt x="2332" y="1657"/>
                  </a:cubicBezTo>
                  <a:cubicBezTo>
                    <a:pt x="2328" y="1657"/>
                    <a:pt x="2336" y="1674"/>
                    <a:pt x="2354" y="1708"/>
                  </a:cubicBezTo>
                  <a:cubicBezTo>
                    <a:pt x="2365" y="1724"/>
                    <a:pt x="2366" y="1733"/>
                    <a:pt x="2362" y="1733"/>
                  </a:cubicBezTo>
                  <a:cubicBezTo>
                    <a:pt x="2359" y="1733"/>
                    <a:pt x="2351" y="1727"/>
                    <a:pt x="2342" y="1715"/>
                  </a:cubicBezTo>
                  <a:cubicBezTo>
                    <a:pt x="2326" y="1703"/>
                    <a:pt x="2316" y="1700"/>
                    <a:pt x="2309" y="1700"/>
                  </a:cubicBezTo>
                  <a:cubicBezTo>
                    <a:pt x="2304" y="1700"/>
                    <a:pt x="2301" y="1702"/>
                    <a:pt x="2301" y="1702"/>
                  </a:cubicBezTo>
                  <a:cubicBezTo>
                    <a:pt x="2279" y="1740"/>
                    <a:pt x="2251" y="1777"/>
                    <a:pt x="2216" y="1809"/>
                  </a:cubicBezTo>
                  <a:cubicBezTo>
                    <a:pt x="2138" y="1868"/>
                    <a:pt x="2110" y="1890"/>
                    <a:pt x="2132" y="1918"/>
                  </a:cubicBezTo>
                  <a:cubicBezTo>
                    <a:pt x="2139" y="1937"/>
                    <a:pt x="2142" y="1946"/>
                    <a:pt x="2138" y="1946"/>
                  </a:cubicBezTo>
                  <a:cubicBezTo>
                    <a:pt x="2134" y="1946"/>
                    <a:pt x="2127" y="1941"/>
                    <a:pt x="2113" y="1931"/>
                  </a:cubicBezTo>
                  <a:cubicBezTo>
                    <a:pt x="2098" y="1923"/>
                    <a:pt x="2087" y="1920"/>
                    <a:pt x="2080" y="1920"/>
                  </a:cubicBezTo>
                  <a:cubicBezTo>
                    <a:pt x="2070" y="1920"/>
                    <a:pt x="2065" y="1924"/>
                    <a:pt x="2060" y="1928"/>
                  </a:cubicBezTo>
                  <a:cubicBezTo>
                    <a:pt x="2055" y="1932"/>
                    <a:pt x="2051" y="1936"/>
                    <a:pt x="2045" y="1936"/>
                  </a:cubicBezTo>
                  <a:cubicBezTo>
                    <a:pt x="2039" y="1936"/>
                    <a:pt x="2031" y="1930"/>
                    <a:pt x="2019" y="1915"/>
                  </a:cubicBezTo>
                  <a:lnTo>
                    <a:pt x="2019" y="1915"/>
                  </a:lnTo>
                  <a:cubicBezTo>
                    <a:pt x="2031" y="1953"/>
                    <a:pt x="2031" y="1953"/>
                    <a:pt x="2022" y="1959"/>
                  </a:cubicBezTo>
                  <a:cubicBezTo>
                    <a:pt x="2013" y="1948"/>
                    <a:pt x="2006" y="1942"/>
                    <a:pt x="2002" y="1942"/>
                  </a:cubicBezTo>
                  <a:cubicBezTo>
                    <a:pt x="1996" y="1942"/>
                    <a:pt x="1996" y="1954"/>
                    <a:pt x="2003" y="1975"/>
                  </a:cubicBezTo>
                  <a:cubicBezTo>
                    <a:pt x="2023" y="2007"/>
                    <a:pt x="2032" y="2023"/>
                    <a:pt x="2030" y="2023"/>
                  </a:cubicBezTo>
                  <a:cubicBezTo>
                    <a:pt x="2028" y="2023"/>
                    <a:pt x="2016" y="2010"/>
                    <a:pt x="1994" y="1984"/>
                  </a:cubicBezTo>
                  <a:cubicBezTo>
                    <a:pt x="1981" y="1968"/>
                    <a:pt x="1957" y="1960"/>
                    <a:pt x="1947" y="1960"/>
                  </a:cubicBezTo>
                  <a:cubicBezTo>
                    <a:pt x="1940" y="1960"/>
                    <a:pt x="1939" y="1964"/>
                    <a:pt x="1953" y="1972"/>
                  </a:cubicBezTo>
                  <a:cubicBezTo>
                    <a:pt x="1975" y="2000"/>
                    <a:pt x="1959" y="2015"/>
                    <a:pt x="1972" y="2050"/>
                  </a:cubicBezTo>
                  <a:cubicBezTo>
                    <a:pt x="1967" y="2053"/>
                    <a:pt x="1963" y="2057"/>
                    <a:pt x="1957" y="2057"/>
                  </a:cubicBezTo>
                  <a:cubicBezTo>
                    <a:pt x="1951" y="2057"/>
                    <a:pt x="1943" y="2052"/>
                    <a:pt x="1931" y="2037"/>
                  </a:cubicBezTo>
                  <a:cubicBezTo>
                    <a:pt x="1927" y="2035"/>
                    <a:pt x="1923" y="2034"/>
                    <a:pt x="1919" y="2034"/>
                  </a:cubicBezTo>
                  <a:cubicBezTo>
                    <a:pt x="1892" y="2034"/>
                    <a:pt x="1876" y="2089"/>
                    <a:pt x="1887" y="2119"/>
                  </a:cubicBezTo>
                  <a:cubicBezTo>
                    <a:pt x="1902" y="2135"/>
                    <a:pt x="1905" y="2144"/>
                    <a:pt x="1900" y="2144"/>
                  </a:cubicBezTo>
                  <a:cubicBezTo>
                    <a:pt x="1896" y="2144"/>
                    <a:pt x="1889" y="2139"/>
                    <a:pt x="1878" y="2128"/>
                  </a:cubicBezTo>
                  <a:cubicBezTo>
                    <a:pt x="1866" y="2114"/>
                    <a:pt x="1858" y="2109"/>
                    <a:pt x="1852" y="2109"/>
                  </a:cubicBezTo>
                  <a:cubicBezTo>
                    <a:pt x="1846" y="2109"/>
                    <a:pt x="1842" y="2113"/>
                    <a:pt x="1837" y="2116"/>
                  </a:cubicBezTo>
                  <a:cubicBezTo>
                    <a:pt x="1843" y="2128"/>
                    <a:pt x="1843" y="2133"/>
                    <a:pt x="1840" y="2133"/>
                  </a:cubicBezTo>
                  <a:cubicBezTo>
                    <a:pt x="1835" y="2133"/>
                    <a:pt x="1819" y="2116"/>
                    <a:pt x="1803" y="2100"/>
                  </a:cubicBezTo>
                  <a:cubicBezTo>
                    <a:pt x="1795" y="2082"/>
                    <a:pt x="1788" y="2075"/>
                    <a:pt x="1782" y="2075"/>
                  </a:cubicBezTo>
                  <a:cubicBezTo>
                    <a:pt x="1776" y="2075"/>
                    <a:pt x="1769" y="2082"/>
                    <a:pt x="1762" y="2091"/>
                  </a:cubicBezTo>
                  <a:cubicBezTo>
                    <a:pt x="1778" y="2125"/>
                    <a:pt x="1740" y="2160"/>
                    <a:pt x="1715" y="2185"/>
                  </a:cubicBezTo>
                  <a:cubicBezTo>
                    <a:pt x="1668" y="2225"/>
                    <a:pt x="1687" y="2260"/>
                    <a:pt x="1718" y="2326"/>
                  </a:cubicBezTo>
                  <a:lnTo>
                    <a:pt x="1762" y="2385"/>
                  </a:lnTo>
                  <a:lnTo>
                    <a:pt x="1709" y="2335"/>
                  </a:lnTo>
                  <a:cubicBezTo>
                    <a:pt x="1683" y="2310"/>
                    <a:pt x="1655" y="2288"/>
                    <a:pt x="1624" y="2269"/>
                  </a:cubicBezTo>
                  <a:lnTo>
                    <a:pt x="1624" y="2269"/>
                  </a:lnTo>
                  <a:cubicBezTo>
                    <a:pt x="1615" y="2276"/>
                    <a:pt x="1640" y="2301"/>
                    <a:pt x="1668" y="2326"/>
                  </a:cubicBezTo>
                  <a:cubicBezTo>
                    <a:pt x="1686" y="2344"/>
                    <a:pt x="1686" y="2354"/>
                    <a:pt x="1666" y="2354"/>
                  </a:cubicBezTo>
                  <a:cubicBezTo>
                    <a:pt x="1660" y="2354"/>
                    <a:pt x="1651" y="2353"/>
                    <a:pt x="1640" y="2351"/>
                  </a:cubicBezTo>
                  <a:cubicBezTo>
                    <a:pt x="1631" y="2350"/>
                    <a:pt x="1624" y="2349"/>
                    <a:pt x="1618" y="2349"/>
                  </a:cubicBezTo>
                  <a:cubicBezTo>
                    <a:pt x="1594" y="2349"/>
                    <a:pt x="1592" y="2360"/>
                    <a:pt x="1605" y="2385"/>
                  </a:cubicBezTo>
                  <a:cubicBezTo>
                    <a:pt x="1601" y="2391"/>
                    <a:pt x="1596" y="2397"/>
                    <a:pt x="1585" y="2397"/>
                  </a:cubicBezTo>
                  <a:cubicBezTo>
                    <a:pt x="1578" y="2397"/>
                    <a:pt x="1568" y="2394"/>
                    <a:pt x="1555" y="2388"/>
                  </a:cubicBezTo>
                  <a:lnTo>
                    <a:pt x="1555" y="2388"/>
                  </a:lnTo>
                  <a:cubicBezTo>
                    <a:pt x="1546" y="2398"/>
                    <a:pt x="1546" y="2398"/>
                    <a:pt x="1574" y="2423"/>
                  </a:cubicBezTo>
                  <a:cubicBezTo>
                    <a:pt x="1590" y="2439"/>
                    <a:pt x="1593" y="2447"/>
                    <a:pt x="1584" y="2447"/>
                  </a:cubicBezTo>
                  <a:cubicBezTo>
                    <a:pt x="1578" y="2447"/>
                    <a:pt x="1569" y="2444"/>
                    <a:pt x="1555" y="2439"/>
                  </a:cubicBezTo>
                  <a:cubicBezTo>
                    <a:pt x="1533" y="2425"/>
                    <a:pt x="1516" y="2419"/>
                    <a:pt x="1504" y="2419"/>
                  </a:cubicBezTo>
                  <a:cubicBezTo>
                    <a:pt x="1484" y="2419"/>
                    <a:pt x="1480" y="2435"/>
                    <a:pt x="1495" y="2451"/>
                  </a:cubicBezTo>
                  <a:cubicBezTo>
                    <a:pt x="1524" y="2476"/>
                    <a:pt x="1514" y="2486"/>
                    <a:pt x="1508" y="2492"/>
                  </a:cubicBezTo>
                  <a:cubicBezTo>
                    <a:pt x="1499" y="2501"/>
                    <a:pt x="1489" y="2511"/>
                    <a:pt x="1508" y="2542"/>
                  </a:cubicBezTo>
                  <a:lnTo>
                    <a:pt x="1492" y="2561"/>
                  </a:lnTo>
                  <a:cubicBezTo>
                    <a:pt x="1491" y="2562"/>
                    <a:pt x="1490" y="2562"/>
                    <a:pt x="1488" y="2562"/>
                  </a:cubicBezTo>
                  <a:cubicBezTo>
                    <a:pt x="1479" y="2562"/>
                    <a:pt x="1465" y="2538"/>
                    <a:pt x="1474" y="2529"/>
                  </a:cubicBezTo>
                  <a:lnTo>
                    <a:pt x="1439" y="2514"/>
                  </a:lnTo>
                  <a:cubicBezTo>
                    <a:pt x="1420" y="2533"/>
                    <a:pt x="1414" y="2542"/>
                    <a:pt x="1433" y="2573"/>
                  </a:cubicBezTo>
                  <a:cubicBezTo>
                    <a:pt x="1456" y="2603"/>
                    <a:pt x="1467" y="2617"/>
                    <a:pt x="1464" y="2617"/>
                  </a:cubicBezTo>
                  <a:cubicBezTo>
                    <a:pt x="1462" y="2617"/>
                    <a:pt x="1449" y="2605"/>
                    <a:pt x="1423" y="2583"/>
                  </a:cubicBezTo>
                  <a:cubicBezTo>
                    <a:pt x="1407" y="2568"/>
                    <a:pt x="1389" y="2558"/>
                    <a:pt x="1380" y="2558"/>
                  </a:cubicBezTo>
                  <a:cubicBezTo>
                    <a:pt x="1373" y="2558"/>
                    <a:pt x="1372" y="2563"/>
                    <a:pt x="1380" y="2576"/>
                  </a:cubicBezTo>
                  <a:cubicBezTo>
                    <a:pt x="1403" y="2605"/>
                    <a:pt x="1406" y="2615"/>
                    <a:pt x="1399" y="2615"/>
                  </a:cubicBezTo>
                  <a:cubicBezTo>
                    <a:pt x="1393" y="2615"/>
                    <a:pt x="1378" y="2606"/>
                    <a:pt x="1364" y="2595"/>
                  </a:cubicBezTo>
                  <a:cubicBezTo>
                    <a:pt x="1343" y="2570"/>
                    <a:pt x="1331" y="2556"/>
                    <a:pt x="1327" y="2556"/>
                  </a:cubicBezTo>
                  <a:cubicBezTo>
                    <a:pt x="1321" y="2556"/>
                    <a:pt x="1327" y="2577"/>
                    <a:pt x="1339" y="2623"/>
                  </a:cubicBezTo>
                  <a:cubicBezTo>
                    <a:pt x="1323" y="2642"/>
                    <a:pt x="1320" y="2702"/>
                    <a:pt x="1298" y="2730"/>
                  </a:cubicBezTo>
                  <a:cubicBezTo>
                    <a:pt x="1273" y="2760"/>
                    <a:pt x="1258" y="2778"/>
                    <a:pt x="1234" y="2778"/>
                  </a:cubicBezTo>
                  <a:cubicBezTo>
                    <a:pt x="1228" y="2778"/>
                    <a:pt x="1221" y="2776"/>
                    <a:pt x="1213" y="2774"/>
                  </a:cubicBezTo>
                  <a:cubicBezTo>
                    <a:pt x="1208" y="2770"/>
                    <a:pt x="1203" y="2766"/>
                    <a:pt x="1199" y="2763"/>
                  </a:cubicBezTo>
                  <a:lnTo>
                    <a:pt x="1199" y="2763"/>
                  </a:lnTo>
                  <a:cubicBezTo>
                    <a:pt x="1240" y="2798"/>
                    <a:pt x="1233" y="2808"/>
                    <a:pt x="1210" y="2833"/>
                  </a:cubicBezTo>
                  <a:cubicBezTo>
                    <a:pt x="1160" y="2840"/>
                    <a:pt x="1176" y="2884"/>
                    <a:pt x="1195" y="2912"/>
                  </a:cubicBezTo>
                  <a:lnTo>
                    <a:pt x="1210" y="2893"/>
                  </a:lnTo>
                  <a:cubicBezTo>
                    <a:pt x="1260" y="2932"/>
                    <a:pt x="1261" y="2944"/>
                    <a:pt x="1230" y="2944"/>
                  </a:cubicBezTo>
                  <a:cubicBezTo>
                    <a:pt x="1226" y="2944"/>
                    <a:pt x="1222" y="2943"/>
                    <a:pt x="1217" y="2943"/>
                  </a:cubicBezTo>
                  <a:cubicBezTo>
                    <a:pt x="1216" y="2945"/>
                    <a:pt x="1214" y="2945"/>
                    <a:pt x="1212" y="2945"/>
                  </a:cubicBezTo>
                  <a:cubicBezTo>
                    <a:pt x="1201" y="2945"/>
                    <a:pt x="1177" y="2927"/>
                    <a:pt x="1151" y="2912"/>
                  </a:cubicBezTo>
                  <a:cubicBezTo>
                    <a:pt x="1130" y="2896"/>
                    <a:pt x="1106" y="2885"/>
                    <a:pt x="1091" y="2885"/>
                  </a:cubicBezTo>
                  <a:cubicBezTo>
                    <a:pt x="1086" y="2885"/>
                    <a:pt x="1081" y="2886"/>
                    <a:pt x="1079" y="2890"/>
                  </a:cubicBezTo>
                  <a:cubicBezTo>
                    <a:pt x="1072" y="2899"/>
                    <a:pt x="1066" y="2909"/>
                    <a:pt x="1101" y="2918"/>
                  </a:cubicBezTo>
                  <a:cubicBezTo>
                    <a:pt x="1129" y="2940"/>
                    <a:pt x="1129" y="2940"/>
                    <a:pt x="1123" y="2949"/>
                  </a:cubicBezTo>
                  <a:cubicBezTo>
                    <a:pt x="1116" y="2959"/>
                    <a:pt x="1110" y="2968"/>
                    <a:pt x="1132" y="2999"/>
                  </a:cubicBezTo>
                  <a:cubicBezTo>
                    <a:pt x="1160" y="3021"/>
                    <a:pt x="1154" y="3031"/>
                    <a:pt x="1144" y="3040"/>
                  </a:cubicBezTo>
                  <a:cubicBezTo>
                    <a:pt x="1138" y="3038"/>
                    <a:pt x="1131" y="3038"/>
                    <a:pt x="1126" y="3038"/>
                  </a:cubicBezTo>
                  <a:cubicBezTo>
                    <a:pt x="1107" y="3038"/>
                    <a:pt x="1097" y="3047"/>
                    <a:pt x="1095" y="3049"/>
                  </a:cubicBezTo>
                  <a:lnTo>
                    <a:pt x="1095" y="3049"/>
                  </a:lnTo>
                  <a:cubicBezTo>
                    <a:pt x="1087" y="3044"/>
                    <a:pt x="1077" y="3036"/>
                    <a:pt x="1066" y="3028"/>
                  </a:cubicBezTo>
                  <a:cubicBezTo>
                    <a:pt x="1044" y="3015"/>
                    <a:pt x="1022" y="3006"/>
                    <a:pt x="997" y="2996"/>
                  </a:cubicBezTo>
                  <a:lnTo>
                    <a:pt x="997" y="2996"/>
                  </a:lnTo>
                  <a:cubicBezTo>
                    <a:pt x="991" y="3006"/>
                    <a:pt x="1022" y="3028"/>
                    <a:pt x="1022" y="3028"/>
                  </a:cubicBezTo>
                  <a:cubicBezTo>
                    <a:pt x="1047" y="3046"/>
                    <a:pt x="888" y="3291"/>
                    <a:pt x="866" y="3322"/>
                  </a:cubicBezTo>
                  <a:cubicBezTo>
                    <a:pt x="822" y="3322"/>
                    <a:pt x="800" y="3354"/>
                    <a:pt x="837" y="3363"/>
                  </a:cubicBezTo>
                  <a:cubicBezTo>
                    <a:pt x="869" y="3379"/>
                    <a:pt x="837" y="3432"/>
                    <a:pt x="803" y="3495"/>
                  </a:cubicBezTo>
                  <a:cubicBezTo>
                    <a:pt x="759" y="3570"/>
                    <a:pt x="728" y="3623"/>
                    <a:pt x="759" y="3639"/>
                  </a:cubicBezTo>
                  <a:lnTo>
                    <a:pt x="743" y="3670"/>
                  </a:lnTo>
                  <a:cubicBezTo>
                    <a:pt x="731" y="3689"/>
                    <a:pt x="753" y="3730"/>
                    <a:pt x="746" y="3739"/>
                  </a:cubicBezTo>
                  <a:cubicBezTo>
                    <a:pt x="761" y="3755"/>
                    <a:pt x="766" y="3765"/>
                    <a:pt x="762" y="3765"/>
                  </a:cubicBezTo>
                  <a:cubicBezTo>
                    <a:pt x="759" y="3765"/>
                    <a:pt x="752" y="3760"/>
                    <a:pt x="740" y="3748"/>
                  </a:cubicBezTo>
                  <a:cubicBezTo>
                    <a:pt x="717" y="3737"/>
                    <a:pt x="694" y="3725"/>
                    <a:pt x="681" y="3725"/>
                  </a:cubicBezTo>
                  <a:cubicBezTo>
                    <a:pt x="676" y="3725"/>
                    <a:pt x="673" y="3726"/>
                    <a:pt x="671" y="3730"/>
                  </a:cubicBezTo>
                  <a:cubicBezTo>
                    <a:pt x="659" y="3752"/>
                    <a:pt x="693" y="3767"/>
                    <a:pt x="725" y="3783"/>
                  </a:cubicBezTo>
                  <a:cubicBezTo>
                    <a:pt x="756" y="3799"/>
                    <a:pt x="750" y="3808"/>
                    <a:pt x="750" y="3808"/>
                  </a:cubicBezTo>
                  <a:cubicBezTo>
                    <a:pt x="748" y="3814"/>
                    <a:pt x="747" y="3817"/>
                    <a:pt x="743" y="3817"/>
                  </a:cubicBezTo>
                  <a:cubicBezTo>
                    <a:pt x="739" y="3817"/>
                    <a:pt x="730" y="3813"/>
                    <a:pt x="712" y="3805"/>
                  </a:cubicBezTo>
                  <a:lnTo>
                    <a:pt x="649" y="3770"/>
                  </a:lnTo>
                  <a:lnTo>
                    <a:pt x="643" y="3783"/>
                  </a:lnTo>
                  <a:cubicBezTo>
                    <a:pt x="674" y="3799"/>
                    <a:pt x="671" y="3808"/>
                    <a:pt x="671" y="3808"/>
                  </a:cubicBezTo>
                  <a:cubicBezTo>
                    <a:pt x="669" y="3813"/>
                    <a:pt x="667" y="3816"/>
                    <a:pt x="663" y="3816"/>
                  </a:cubicBezTo>
                  <a:cubicBezTo>
                    <a:pt x="655" y="3816"/>
                    <a:pt x="640" y="3808"/>
                    <a:pt x="599" y="3789"/>
                  </a:cubicBezTo>
                  <a:cubicBezTo>
                    <a:pt x="575" y="3777"/>
                    <a:pt x="559" y="3772"/>
                    <a:pt x="553" y="3772"/>
                  </a:cubicBezTo>
                  <a:cubicBezTo>
                    <a:pt x="541" y="3772"/>
                    <a:pt x="553" y="3786"/>
                    <a:pt x="590" y="3811"/>
                  </a:cubicBezTo>
                  <a:lnTo>
                    <a:pt x="612" y="3849"/>
                  </a:lnTo>
                  <a:cubicBezTo>
                    <a:pt x="601" y="3846"/>
                    <a:pt x="593" y="3845"/>
                    <a:pt x="587" y="3845"/>
                  </a:cubicBezTo>
                  <a:cubicBezTo>
                    <a:pt x="555" y="3845"/>
                    <a:pt x="597" y="3884"/>
                    <a:pt x="621" y="3905"/>
                  </a:cubicBezTo>
                  <a:cubicBezTo>
                    <a:pt x="600" y="3899"/>
                    <a:pt x="585" y="3897"/>
                    <a:pt x="576" y="3897"/>
                  </a:cubicBezTo>
                  <a:cubicBezTo>
                    <a:pt x="554" y="3897"/>
                    <a:pt x="564" y="3911"/>
                    <a:pt x="605" y="3940"/>
                  </a:cubicBezTo>
                  <a:cubicBezTo>
                    <a:pt x="633" y="3953"/>
                    <a:pt x="632" y="3962"/>
                    <a:pt x="606" y="3962"/>
                  </a:cubicBezTo>
                  <a:cubicBezTo>
                    <a:pt x="602" y="3962"/>
                    <a:pt x="598" y="3962"/>
                    <a:pt x="593" y="3962"/>
                  </a:cubicBezTo>
                  <a:cubicBezTo>
                    <a:pt x="586" y="3960"/>
                    <a:pt x="581" y="3960"/>
                    <a:pt x="576" y="3960"/>
                  </a:cubicBezTo>
                  <a:cubicBezTo>
                    <a:pt x="554" y="3960"/>
                    <a:pt x="550" y="3972"/>
                    <a:pt x="540" y="3990"/>
                  </a:cubicBezTo>
                  <a:cubicBezTo>
                    <a:pt x="568" y="4015"/>
                    <a:pt x="537" y="4093"/>
                    <a:pt x="496" y="4181"/>
                  </a:cubicBezTo>
                  <a:cubicBezTo>
                    <a:pt x="452" y="4281"/>
                    <a:pt x="430" y="4350"/>
                    <a:pt x="464" y="4363"/>
                  </a:cubicBezTo>
                  <a:cubicBezTo>
                    <a:pt x="460" y="4371"/>
                    <a:pt x="459" y="4374"/>
                    <a:pt x="447" y="4374"/>
                  </a:cubicBezTo>
                  <a:cubicBezTo>
                    <a:pt x="441" y="4374"/>
                    <a:pt x="433" y="4373"/>
                    <a:pt x="421" y="4372"/>
                  </a:cubicBezTo>
                  <a:cubicBezTo>
                    <a:pt x="412" y="4370"/>
                    <a:pt x="406" y="4369"/>
                    <a:pt x="402" y="4369"/>
                  </a:cubicBezTo>
                  <a:cubicBezTo>
                    <a:pt x="388" y="4369"/>
                    <a:pt x="398" y="4380"/>
                    <a:pt x="446" y="4407"/>
                  </a:cubicBezTo>
                  <a:cubicBezTo>
                    <a:pt x="465" y="4422"/>
                    <a:pt x="485" y="4431"/>
                    <a:pt x="482" y="4431"/>
                  </a:cubicBezTo>
                  <a:cubicBezTo>
                    <a:pt x="480" y="4431"/>
                    <a:pt x="469" y="4428"/>
                    <a:pt x="443" y="4419"/>
                  </a:cubicBezTo>
                  <a:cubicBezTo>
                    <a:pt x="436" y="4417"/>
                    <a:pt x="431" y="4416"/>
                    <a:pt x="427" y="4416"/>
                  </a:cubicBezTo>
                  <a:cubicBezTo>
                    <a:pt x="405" y="4416"/>
                    <a:pt x="396" y="4439"/>
                    <a:pt x="383" y="4475"/>
                  </a:cubicBezTo>
                  <a:cubicBezTo>
                    <a:pt x="370" y="4510"/>
                    <a:pt x="355" y="4557"/>
                    <a:pt x="389" y="4566"/>
                  </a:cubicBezTo>
                  <a:cubicBezTo>
                    <a:pt x="403" y="4586"/>
                    <a:pt x="409" y="4594"/>
                    <a:pt x="407" y="4594"/>
                  </a:cubicBezTo>
                  <a:cubicBezTo>
                    <a:pt x="405" y="4594"/>
                    <a:pt x="397" y="4589"/>
                    <a:pt x="383" y="4579"/>
                  </a:cubicBezTo>
                  <a:cubicBezTo>
                    <a:pt x="368" y="4571"/>
                    <a:pt x="354" y="4567"/>
                    <a:pt x="341" y="4567"/>
                  </a:cubicBezTo>
                  <a:cubicBezTo>
                    <a:pt x="301" y="4567"/>
                    <a:pt x="281" y="4605"/>
                    <a:pt x="327" y="4648"/>
                  </a:cubicBezTo>
                  <a:cubicBezTo>
                    <a:pt x="324" y="4657"/>
                    <a:pt x="322" y="4664"/>
                    <a:pt x="308" y="4664"/>
                  </a:cubicBezTo>
                  <a:cubicBezTo>
                    <a:pt x="303" y="4664"/>
                    <a:pt x="296" y="4663"/>
                    <a:pt x="286" y="4660"/>
                  </a:cubicBezTo>
                  <a:lnTo>
                    <a:pt x="286" y="4660"/>
                  </a:lnTo>
                  <a:cubicBezTo>
                    <a:pt x="280" y="4673"/>
                    <a:pt x="276" y="4685"/>
                    <a:pt x="301" y="4729"/>
                  </a:cubicBezTo>
                  <a:lnTo>
                    <a:pt x="276" y="4811"/>
                  </a:lnTo>
                  <a:cubicBezTo>
                    <a:pt x="270" y="4833"/>
                    <a:pt x="298" y="4867"/>
                    <a:pt x="298" y="4867"/>
                  </a:cubicBezTo>
                  <a:cubicBezTo>
                    <a:pt x="296" y="4874"/>
                    <a:pt x="294" y="4882"/>
                    <a:pt x="294" y="4882"/>
                  </a:cubicBezTo>
                  <a:cubicBezTo>
                    <a:pt x="294" y="4882"/>
                    <a:pt x="294" y="4880"/>
                    <a:pt x="295" y="4877"/>
                  </a:cubicBezTo>
                  <a:cubicBezTo>
                    <a:pt x="293" y="4876"/>
                    <a:pt x="290" y="4876"/>
                    <a:pt x="288" y="4876"/>
                  </a:cubicBezTo>
                  <a:cubicBezTo>
                    <a:pt x="256" y="4876"/>
                    <a:pt x="244" y="4933"/>
                    <a:pt x="226" y="5011"/>
                  </a:cubicBezTo>
                  <a:cubicBezTo>
                    <a:pt x="207" y="5093"/>
                    <a:pt x="189" y="5165"/>
                    <a:pt x="151" y="5168"/>
                  </a:cubicBezTo>
                  <a:cubicBezTo>
                    <a:pt x="151" y="5168"/>
                    <a:pt x="148" y="5181"/>
                    <a:pt x="182" y="5199"/>
                  </a:cubicBezTo>
                  <a:cubicBezTo>
                    <a:pt x="251" y="5224"/>
                    <a:pt x="248" y="5237"/>
                    <a:pt x="211" y="5243"/>
                  </a:cubicBezTo>
                  <a:cubicBezTo>
                    <a:pt x="208" y="5243"/>
                    <a:pt x="206" y="5243"/>
                    <a:pt x="204" y="5243"/>
                  </a:cubicBezTo>
                  <a:cubicBezTo>
                    <a:pt x="138" y="5243"/>
                    <a:pt x="131" y="5291"/>
                    <a:pt x="198" y="5312"/>
                  </a:cubicBezTo>
                  <a:cubicBezTo>
                    <a:pt x="210" y="5314"/>
                    <a:pt x="214" y="5315"/>
                    <a:pt x="214" y="5315"/>
                  </a:cubicBezTo>
                  <a:cubicBezTo>
                    <a:pt x="213" y="5315"/>
                    <a:pt x="187" y="5311"/>
                    <a:pt x="164" y="5309"/>
                  </a:cubicBezTo>
                  <a:cubicBezTo>
                    <a:pt x="92" y="5309"/>
                    <a:pt x="120" y="5350"/>
                    <a:pt x="189" y="5372"/>
                  </a:cubicBezTo>
                  <a:cubicBezTo>
                    <a:pt x="151" y="5378"/>
                    <a:pt x="113" y="5387"/>
                    <a:pt x="148" y="5403"/>
                  </a:cubicBezTo>
                  <a:cubicBezTo>
                    <a:pt x="146" y="5410"/>
                    <a:pt x="145" y="5413"/>
                    <a:pt x="134" y="5413"/>
                  </a:cubicBezTo>
                  <a:cubicBezTo>
                    <a:pt x="125" y="5413"/>
                    <a:pt x="108" y="5411"/>
                    <a:pt x="76" y="5406"/>
                  </a:cubicBezTo>
                  <a:cubicBezTo>
                    <a:pt x="57" y="5403"/>
                    <a:pt x="39" y="5401"/>
                    <a:pt x="25" y="5401"/>
                  </a:cubicBezTo>
                  <a:cubicBezTo>
                    <a:pt x="12" y="5401"/>
                    <a:pt x="2" y="5403"/>
                    <a:pt x="1" y="5409"/>
                  </a:cubicBezTo>
                  <a:cubicBezTo>
                    <a:pt x="1" y="5422"/>
                    <a:pt x="35" y="5425"/>
                    <a:pt x="70" y="5431"/>
                  </a:cubicBezTo>
                  <a:cubicBezTo>
                    <a:pt x="70" y="5431"/>
                    <a:pt x="70" y="5441"/>
                    <a:pt x="66" y="5453"/>
                  </a:cubicBezTo>
                  <a:cubicBezTo>
                    <a:pt x="66" y="5453"/>
                    <a:pt x="63" y="5466"/>
                    <a:pt x="101" y="5472"/>
                  </a:cubicBezTo>
                  <a:cubicBezTo>
                    <a:pt x="135" y="5475"/>
                    <a:pt x="132" y="5488"/>
                    <a:pt x="132" y="5500"/>
                  </a:cubicBezTo>
                  <a:cubicBezTo>
                    <a:pt x="127" y="5499"/>
                    <a:pt x="123" y="5499"/>
                    <a:pt x="120" y="5499"/>
                  </a:cubicBezTo>
                  <a:cubicBezTo>
                    <a:pt x="109" y="5499"/>
                    <a:pt x="123" y="5506"/>
                    <a:pt x="144" y="5506"/>
                  </a:cubicBezTo>
                  <a:cubicBezTo>
                    <a:pt x="151" y="5506"/>
                    <a:pt x="159" y="5505"/>
                    <a:pt x="167" y="5503"/>
                  </a:cubicBezTo>
                  <a:cubicBezTo>
                    <a:pt x="201" y="5507"/>
                    <a:pt x="239" y="5513"/>
                    <a:pt x="236" y="5525"/>
                  </a:cubicBezTo>
                  <a:lnTo>
                    <a:pt x="308" y="5532"/>
                  </a:lnTo>
                  <a:cubicBezTo>
                    <a:pt x="342" y="5536"/>
                    <a:pt x="367" y="5539"/>
                    <a:pt x="389" y="5539"/>
                  </a:cubicBezTo>
                  <a:cubicBezTo>
                    <a:pt x="413" y="5539"/>
                    <a:pt x="432" y="5535"/>
                    <a:pt x="452" y="5525"/>
                  </a:cubicBezTo>
                  <a:cubicBezTo>
                    <a:pt x="496" y="5485"/>
                    <a:pt x="537" y="5456"/>
                    <a:pt x="468" y="5447"/>
                  </a:cubicBezTo>
                  <a:cubicBezTo>
                    <a:pt x="468" y="5447"/>
                    <a:pt x="433" y="5431"/>
                    <a:pt x="436" y="5419"/>
                  </a:cubicBezTo>
                  <a:cubicBezTo>
                    <a:pt x="436" y="5409"/>
                    <a:pt x="474" y="5403"/>
                    <a:pt x="474" y="5403"/>
                  </a:cubicBezTo>
                  <a:cubicBezTo>
                    <a:pt x="476" y="5403"/>
                    <a:pt x="478" y="5404"/>
                    <a:pt x="480" y="5404"/>
                  </a:cubicBezTo>
                  <a:cubicBezTo>
                    <a:pt x="509" y="5404"/>
                    <a:pt x="518" y="5359"/>
                    <a:pt x="527" y="5309"/>
                  </a:cubicBezTo>
                  <a:cubicBezTo>
                    <a:pt x="537" y="5240"/>
                    <a:pt x="549" y="5209"/>
                    <a:pt x="584" y="5203"/>
                  </a:cubicBezTo>
                  <a:cubicBezTo>
                    <a:pt x="621" y="5199"/>
                    <a:pt x="624" y="5190"/>
                    <a:pt x="624" y="5190"/>
                  </a:cubicBezTo>
                  <a:cubicBezTo>
                    <a:pt x="590" y="5181"/>
                    <a:pt x="605" y="5118"/>
                    <a:pt x="624" y="5040"/>
                  </a:cubicBezTo>
                  <a:cubicBezTo>
                    <a:pt x="640" y="4964"/>
                    <a:pt x="665" y="4889"/>
                    <a:pt x="631" y="4880"/>
                  </a:cubicBezTo>
                  <a:lnTo>
                    <a:pt x="637" y="4858"/>
                  </a:lnTo>
                  <a:cubicBezTo>
                    <a:pt x="642" y="4859"/>
                    <a:pt x="647" y="4860"/>
                    <a:pt x="652" y="4860"/>
                  </a:cubicBezTo>
                  <a:cubicBezTo>
                    <a:pt x="673" y="4860"/>
                    <a:pt x="679" y="4842"/>
                    <a:pt x="684" y="4823"/>
                  </a:cubicBezTo>
                  <a:cubicBezTo>
                    <a:pt x="656" y="4792"/>
                    <a:pt x="662" y="4770"/>
                    <a:pt x="662" y="4770"/>
                  </a:cubicBezTo>
                  <a:lnTo>
                    <a:pt x="662" y="4770"/>
                  </a:lnTo>
                  <a:cubicBezTo>
                    <a:pt x="671" y="4773"/>
                    <a:pt x="678" y="4775"/>
                    <a:pt x="684" y="4775"/>
                  </a:cubicBezTo>
                  <a:cubicBezTo>
                    <a:pt x="698" y="4775"/>
                    <a:pt x="701" y="4764"/>
                    <a:pt x="706" y="4748"/>
                  </a:cubicBezTo>
                  <a:cubicBezTo>
                    <a:pt x="712" y="4726"/>
                    <a:pt x="715" y="4717"/>
                    <a:pt x="681" y="4707"/>
                  </a:cubicBezTo>
                  <a:cubicBezTo>
                    <a:pt x="693" y="4664"/>
                    <a:pt x="721" y="4626"/>
                    <a:pt x="756" y="4601"/>
                  </a:cubicBezTo>
                  <a:cubicBezTo>
                    <a:pt x="797" y="4601"/>
                    <a:pt x="765" y="4579"/>
                    <a:pt x="734" y="4557"/>
                  </a:cubicBezTo>
                  <a:cubicBezTo>
                    <a:pt x="703" y="4544"/>
                    <a:pt x="671" y="4522"/>
                    <a:pt x="674" y="4513"/>
                  </a:cubicBezTo>
                  <a:lnTo>
                    <a:pt x="674" y="4513"/>
                  </a:lnTo>
                  <a:lnTo>
                    <a:pt x="743" y="4535"/>
                  </a:lnTo>
                  <a:cubicBezTo>
                    <a:pt x="758" y="4546"/>
                    <a:pt x="765" y="4552"/>
                    <a:pt x="770" y="4552"/>
                  </a:cubicBezTo>
                  <a:cubicBezTo>
                    <a:pt x="774" y="4552"/>
                    <a:pt x="776" y="4547"/>
                    <a:pt x="781" y="4538"/>
                  </a:cubicBezTo>
                  <a:lnTo>
                    <a:pt x="787" y="4516"/>
                  </a:lnTo>
                  <a:cubicBezTo>
                    <a:pt x="756" y="4504"/>
                    <a:pt x="772" y="4450"/>
                    <a:pt x="803" y="4378"/>
                  </a:cubicBezTo>
                  <a:cubicBezTo>
                    <a:pt x="844" y="4284"/>
                    <a:pt x="856" y="4253"/>
                    <a:pt x="825" y="4237"/>
                  </a:cubicBezTo>
                  <a:cubicBezTo>
                    <a:pt x="790" y="4225"/>
                    <a:pt x="797" y="4215"/>
                    <a:pt x="840" y="4197"/>
                  </a:cubicBezTo>
                  <a:cubicBezTo>
                    <a:pt x="969" y="4178"/>
                    <a:pt x="966" y="4178"/>
                    <a:pt x="938" y="4153"/>
                  </a:cubicBezTo>
                  <a:lnTo>
                    <a:pt x="938" y="4153"/>
                  </a:lnTo>
                  <a:cubicBezTo>
                    <a:pt x="937" y="4155"/>
                    <a:pt x="935" y="4156"/>
                    <a:pt x="931" y="4156"/>
                  </a:cubicBezTo>
                  <a:cubicBezTo>
                    <a:pt x="919" y="4156"/>
                    <a:pt x="895" y="4146"/>
                    <a:pt x="869" y="4134"/>
                  </a:cubicBezTo>
                  <a:cubicBezTo>
                    <a:pt x="824" y="4115"/>
                    <a:pt x="813" y="4104"/>
                    <a:pt x="831" y="4104"/>
                  </a:cubicBezTo>
                  <a:cubicBezTo>
                    <a:pt x="840" y="4104"/>
                    <a:pt x="856" y="4107"/>
                    <a:pt x="878" y="4112"/>
                  </a:cubicBezTo>
                  <a:cubicBezTo>
                    <a:pt x="884" y="4115"/>
                    <a:pt x="889" y="4116"/>
                    <a:pt x="894" y="4116"/>
                  </a:cubicBezTo>
                  <a:cubicBezTo>
                    <a:pt x="951" y="4116"/>
                    <a:pt x="983" y="3974"/>
                    <a:pt x="928" y="3936"/>
                  </a:cubicBezTo>
                  <a:lnTo>
                    <a:pt x="928" y="3936"/>
                  </a:lnTo>
                  <a:lnTo>
                    <a:pt x="960" y="3952"/>
                  </a:lnTo>
                  <a:cubicBezTo>
                    <a:pt x="968" y="3956"/>
                    <a:pt x="975" y="3959"/>
                    <a:pt x="981" y="3959"/>
                  </a:cubicBezTo>
                  <a:cubicBezTo>
                    <a:pt x="996" y="3959"/>
                    <a:pt x="1003" y="3944"/>
                    <a:pt x="1019" y="3915"/>
                  </a:cubicBezTo>
                  <a:lnTo>
                    <a:pt x="1032" y="3886"/>
                  </a:lnTo>
                  <a:cubicBezTo>
                    <a:pt x="979" y="3858"/>
                    <a:pt x="1014" y="3822"/>
                    <a:pt x="1047" y="3822"/>
                  </a:cubicBezTo>
                  <a:cubicBezTo>
                    <a:pt x="1054" y="3822"/>
                    <a:pt x="1060" y="3824"/>
                    <a:pt x="1066" y="3827"/>
                  </a:cubicBezTo>
                  <a:cubicBezTo>
                    <a:pt x="1080" y="3829"/>
                    <a:pt x="1089" y="3831"/>
                    <a:pt x="1095" y="3831"/>
                  </a:cubicBezTo>
                  <a:cubicBezTo>
                    <a:pt x="1105" y="3831"/>
                    <a:pt x="1107" y="3826"/>
                    <a:pt x="1113" y="3814"/>
                  </a:cubicBezTo>
                  <a:cubicBezTo>
                    <a:pt x="1077" y="3763"/>
                    <a:pt x="1110" y="3731"/>
                    <a:pt x="1141" y="3731"/>
                  </a:cubicBezTo>
                  <a:cubicBezTo>
                    <a:pt x="1148" y="3731"/>
                    <a:pt x="1154" y="3732"/>
                    <a:pt x="1160" y="3736"/>
                  </a:cubicBezTo>
                  <a:lnTo>
                    <a:pt x="1170" y="3717"/>
                  </a:lnTo>
                  <a:cubicBezTo>
                    <a:pt x="1154" y="3701"/>
                    <a:pt x="1151" y="3679"/>
                    <a:pt x="1163" y="3661"/>
                  </a:cubicBezTo>
                  <a:cubicBezTo>
                    <a:pt x="1179" y="3629"/>
                    <a:pt x="1185" y="3620"/>
                    <a:pt x="1148" y="3614"/>
                  </a:cubicBezTo>
                  <a:cubicBezTo>
                    <a:pt x="1116" y="3595"/>
                    <a:pt x="1085" y="3576"/>
                    <a:pt x="1091" y="3567"/>
                  </a:cubicBezTo>
                  <a:lnTo>
                    <a:pt x="1091" y="3567"/>
                  </a:lnTo>
                  <a:lnTo>
                    <a:pt x="1123" y="3585"/>
                  </a:lnTo>
                  <a:cubicBezTo>
                    <a:pt x="1129" y="3589"/>
                    <a:pt x="1135" y="3591"/>
                    <a:pt x="1140" y="3591"/>
                  </a:cubicBezTo>
                  <a:cubicBezTo>
                    <a:pt x="1161" y="3591"/>
                    <a:pt x="1175" y="3565"/>
                    <a:pt x="1195" y="3535"/>
                  </a:cubicBezTo>
                  <a:cubicBezTo>
                    <a:pt x="1221" y="3496"/>
                    <a:pt x="1236" y="3477"/>
                    <a:pt x="1260" y="3477"/>
                  </a:cubicBezTo>
                  <a:cubicBezTo>
                    <a:pt x="1265" y="3477"/>
                    <a:pt x="1270" y="3477"/>
                    <a:pt x="1276" y="3479"/>
                  </a:cubicBezTo>
                  <a:lnTo>
                    <a:pt x="1254" y="3451"/>
                  </a:lnTo>
                  <a:cubicBezTo>
                    <a:pt x="1238" y="3433"/>
                    <a:pt x="1235" y="3422"/>
                    <a:pt x="1243" y="3422"/>
                  </a:cubicBezTo>
                  <a:cubicBezTo>
                    <a:pt x="1248" y="3422"/>
                    <a:pt x="1256" y="3425"/>
                    <a:pt x="1267" y="3432"/>
                  </a:cubicBezTo>
                  <a:cubicBezTo>
                    <a:pt x="1270" y="3433"/>
                    <a:pt x="1274" y="3433"/>
                    <a:pt x="1277" y="3433"/>
                  </a:cubicBezTo>
                  <a:cubicBezTo>
                    <a:pt x="1306" y="3433"/>
                    <a:pt x="1324" y="3400"/>
                    <a:pt x="1307" y="3366"/>
                  </a:cubicBezTo>
                  <a:lnTo>
                    <a:pt x="1320" y="3344"/>
                  </a:lnTo>
                  <a:cubicBezTo>
                    <a:pt x="1339" y="3353"/>
                    <a:pt x="1354" y="3357"/>
                    <a:pt x="1365" y="3357"/>
                  </a:cubicBezTo>
                  <a:cubicBezTo>
                    <a:pt x="1391" y="3357"/>
                    <a:pt x="1390" y="3334"/>
                    <a:pt x="1354" y="3300"/>
                  </a:cubicBezTo>
                  <a:lnTo>
                    <a:pt x="1354" y="3300"/>
                  </a:lnTo>
                  <a:cubicBezTo>
                    <a:pt x="1366" y="3308"/>
                    <a:pt x="1375" y="3311"/>
                    <a:pt x="1381" y="3311"/>
                  </a:cubicBezTo>
                  <a:cubicBezTo>
                    <a:pt x="1390" y="3311"/>
                    <a:pt x="1395" y="3306"/>
                    <a:pt x="1398" y="3300"/>
                  </a:cubicBezTo>
                  <a:cubicBezTo>
                    <a:pt x="1386" y="3270"/>
                    <a:pt x="1399" y="3241"/>
                    <a:pt x="1421" y="3241"/>
                  </a:cubicBezTo>
                  <a:cubicBezTo>
                    <a:pt x="1426" y="3241"/>
                    <a:pt x="1433" y="3243"/>
                    <a:pt x="1439" y="3247"/>
                  </a:cubicBezTo>
                  <a:lnTo>
                    <a:pt x="1445" y="3238"/>
                  </a:lnTo>
                  <a:cubicBezTo>
                    <a:pt x="1423" y="3209"/>
                    <a:pt x="1430" y="3200"/>
                    <a:pt x="1436" y="3191"/>
                  </a:cubicBezTo>
                  <a:cubicBezTo>
                    <a:pt x="1442" y="3181"/>
                    <a:pt x="1448" y="3172"/>
                    <a:pt x="1427" y="3140"/>
                  </a:cubicBezTo>
                  <a:cubicBezTo>
                    <a:pt x="1405" y="3112"/>
                    <a:pt x="1411" y="3103"/>
                    <a:pt x="1411" y="3103"/>
                  </a:cubicBezTo>
                  <a:cubicBezTo>
                    <a:pt x="1412" y="3102"/>
                    <a:pt x="1413" y="3101"/>
                    <a:pt x="1415" y="3101"/>
                  </a:cubicBezTo>
                  <a:cubicBezTo>
                    <a:pt x="1426" y="3101"/>
                    <a:pt x="1445" y="3128"/>
                    <a:pt x="1464" y="3153"/>
                  </a:cubicBezTo>
                  <a:cubicBezTo>
                    <a:pt x="1469" y="3166"/>
                    <a:pt x="1474" y="3172"/>
                    <a:pt x="1478" y="3172"/>
                  </a:cubicBezTo>
                  <a:cubicBezTo>
                    <a:pt x="1486" y="3172"/>
                    <a:pt x="1487" y="3144"/>
                    <a:pt x="1461" y="3097"/>
                  </a:cubicBezTo>
                  <a:cubicBezTo>
                    <a:pt x="1442" y="3059"/>
                    <a:pt x="1432" y="3041"/>
                    <a:pt x="1434" y="3041"/>
                  </a:cubicBezTo>
                  <a:lnTo>
                    <a:pt x="1434" y="3041"/>
                  </a:lnTo>
                  <a:cubicBezTo>
                    <a:pt x="1435" y="3041"/>
                    <a:pt x="1446" y="3057"/>
                    <a:pt x="1467" y="3087"/>
                  </a:cubicBezTo>
                  <a:cubicBezTo>
                    <a:pt x="1482" y="3108"/>
                    <a:pt x="1496" y="3127"/>
                    <a:pt x="1500" y="3127"/>
                  </a:cubicBezTo>
                  <a:cubicBezTo>
                    <a:pt x="1502" y="3127"/>
                    <a:pt x="1501" y="3122"/>
                    <a:pt x="1495" y="3109"/>
                  </a:cubicBezTo>
                  <a:cubicBezTo>
                    <a:pt x="1495" y="3109"/>
                    <a:pt x="1511" y="3090"/>
                    <a:pt x="1483" y="3068"/>
                  </a:cubicBezTo>
                  <a:lnTo>
                    <a:pt x="1502" y="3043"/>
                  </a:lnTo>
                  <a:cubicBezTo>
                    <a:pt x="1508" y="3044"/>
                    <a:pt x="1513" y="3044"/>
                    <a:pt x="1518" y="3044"/>
                  </a:cubicBezTo>
                  <a:cubicBezTo>
                    <a:pt x="1548" y="3044"/>
                    <a:pt x="1556" y="3036"/>
                    <a:pt x="1561" y="3028"/>
                  </a:cubicBezTo>
                  <a:cubicBezTo>
                    <a:pt x="1548" y="3011"/>
                    <a:pt x="1543" y="3004"/>
                    <a:pt x="1549" y="3004"/>
                  </a:cubicBezTo>
                  <a:cubicBezTo>
                    <a:pt x="1553" y="3004"/>
                    <a:pt x="1562" y="3007"/>
                    <a:pt x="1577" y="3012"/>
                  </a:cubicBezTo>
                  <a:cubicBezTo>
                    <a:pt x="1587" y="3020"/>
                    <a:pt x="1594" y="3023"/>
                    <a:pt x="1597" y="3023"/>
                  </a:cubicBezTo>
                  <a:cubicBezTo>
                    <a:pt x="1602" y="3023"/>
                    <a:pt x="1592" y="3009"/>
                    <a:pt x="1555" y="2981"/>
                  </a:cubicBezTo>
                  <a:cubicBezTo>
                    <a:pt x="1540" y="2959"/>
                    <a:pt x="1540" y="2948"/>
                    <a:pt x="1552" y="2948"/>
                  </a:cubicBezTo>
                  <a:cubicBezTo>
                    <a:pt x="1558" y="2948"/>
                    <a:pt x="1566" y="2951"/>
                    <a:pt x="1577" y="2956"/>
                  </a:cubicBezTo>
                  <a:cubicBezTo>
                    <a:pt x="1606" y="2978"/>
                    <a:pt x="1622" y="2987"/>
                    <a:pt x="1626" y="2987"/>
                  </a:cubicBezTo>
                  <a:cubicBezTo>
                    <a:pt x="1631" y="2987"/>
                    <a:pt x="1625" y="2979"/>
                    <a:pt x="1611" y="2968"/>
                  </a:cubicBezTo>
                  <a:cubicBezTo>
                    <a:pt x="1593" y="2937"/>
                    <a:pt x="1599" y="2927"/>
                    <a:pt x="1599" y="2927"/>
                  </a:cubicBezTo>
                  <a:lnTo>
                    <a:pt x="1599" y="2927"/>
                  </a:lnTo>
                  <a:cubicBezTo>
                    <a:pt x="1602" y="2931"/>
                    <a:pt x="1607" y="2932"/>
                    <a:pt x="1611" y="2932"/>
                  </a:cubicBezTo>
                  <a:cubicBezTo>
                    <a:pt x="1643" y="2932"/>
                    <a:pt x="1699" y="2862"/>
                    <a:pt x="1762" y="2799"/>
                  </a:cubicBezTo>
                  <a:cubicBezTo>
                    <a:pt x="1768" y="2789"/>
                    <a:pt x="1749" y="2758"/>
                    <a:pt x="1721" y="2733"/>
                  </a:cubicBezTo>
                  <a:cubicBezTo>
                    <a:pt x="1698" y="2712"/>
                    <a:pt x="1690" y="2706"/>
                    <a:pt x="1692" y="2706"/>
                  </a:cubicBezTo>
                  <a:lnTo>
                    <a:pt x="1692" y="2706"/>
                  </a:lnTo>
                  <a:cubicBezTo>
                    <a:pt x="1694" y="2706"/>
                    <a:pt x="1711" y="2717"/>
                    <a:pt x="1731" y="2724"/>
                  </a:cubicBezTo>
                  <a:cubicBezTo>
                    <a:pt x="1769" y="2752"/>
                    <a:pt x="1793" y="2765"/>
                    <a:pt x="1801" y="2765"/>
                  </a:cubicBezTo>
                  <a:cubicBezTo>
                    <a:pt x="1812" y="2765"/>
                    <a:pt x="1796" y="2743"/>
                    <a:pt x="1746" y="2708"/>
                  </a:cubicBezTo>
                  <a:cubicBezTo>
                    <a:pt x="1713" y="2688"/>
                    <a:pt x="1698" y="2679"/>
                    <a:pt x="1700" y="2679"/>
                  </a:cubicBezTo>
                  <a:lnTo>
                    <a:pt x="1700" y="2679"/>
                  </a:lnTo>
                  <a:cubicBezTo>
                    <a:pt x="1702" y="2679"/>
                    <a:pt x="1720" y="2687"/>
                    <a:pt x="1752" y="2702"/>
                  </a:cubicBezTo>
                  <a:cubicBezTo>
                    <a:pt x="1766" y="2708"/>
                    <a:pt x="1775" y="2712"/>
                    <a:pt x="1778" y="2712"/>
                  </a:cubicBezTo>
                  <a:cubicBezTo>
                    <a:pt x="1784" y="2712"/>
                    <a:pt x="1779" y="2704"/>
                    <a:pt x="1768" y="2683"/>
                  </a:cubicBezTo>
                  <a:cubicBezTo>
                    <a:pt x="1754" y="2670"/>
                    <a:pt x="1751" y="2662"/>
                    <a:pt x="1756" y="2662"/>
                  </a:cubicBezTo>
                  <a:cubicBezTo>
                    <a:pt x="1759" y="2662"/>
                    <a:pt x="1767" y="2666"/>
                    <a:pt x="1778" y="2677"/>
                  </a:cubicBezTo>
                  <a:cubicBezTo>
                    <a:pt x="1799" y="2686"/>
                    <a:pt x="1820" y="2696"/>
                    <a:pt x="1827" y="2696"/>
                  </a:cubicBezTo>
                  <a:cubicBezTo>
                    <a:pt x="1831" y="2696"/>
                    <a:pt x="1829" y="2692"/>
                    <a:pt x="1818" y="2683"/>
                  </a:cubicBezTo>
                  <a:cubicBezTo>
                    <a:pt x="1818" y="2683"/>
                    <a:pt x="1821" y="2680"/>
                    <a:pt x="1829" y="2680"/>
                  </a:cubicBezTo>
                  <a:cubicBezTo>
                    <a:pt x="1836" y="2680"/>
                    <a:pt x="1846" y="2682"/>
                    <a:pt x="1862" y="2689"/>
                  </a:cubicBezTo>
                  <a:cubicBezTo>
                    <a:pt x="1869" y="2693"/>
                    <a:pt x="1874" y="2695"/>
                    <a:pt x="1877" y="2695"/>
                  </a:cubicBezTo>
                  <a:cubicBezTo>
                    <a:pt x="1889" y="2695"/>
                    <a:pt x="1874" y="2667"/>
                    <a:pt x="1859" y="2642"/>
                  </a:cubicBezTo>
                  <a:cubicBezTo>
                    <a:pt x="1843" y="2600"/>
                    <a:pt x="1838" y="2578"/>
                    <a:pt x="1845" y="2578"/>
                  </a:cubicBezTo>
                  <a:cubicBezTo>
                    <a:pt x="1850" y="2578"/>
                    <a:pt x="1862" y="2591"/>
                    <a:pt x="1881" y="2617"/>
                  </a:cubicBezTo>
                  <a:cubicBezTo>
                    <a:pt x="1893" y="2633"/>
                    <a:pt x="1903" y="2639"/>
                    <a:pt x="1910" y="2639"/>
                  </a:cubicBezTo>
                  <a:cubicBezTo>
                    <a:pt x="1929" y="2639"/>
                    <a:pt x="1928" y="2594"/>
                    <a:pt x="1897" y="2551"/>
                  </a:cubicBezTo>
                  <a:cubicBezTo>
                    <a:pt x="1872" y="2517"/>
                    <a:pt x="1862" y="2504"/>
                    <a:pt x="1864" y="2504"/>
                  </a:cubicBezTo>
                  <a:lnTo>
                    <a:pt x="1864" y="2504"/>
                  </a:lnTo>
                  <a:cubicBezTo>
                    <a:pt x="1865" y="2504"/>
                    <a:pt x="1871" y="2510"/>
                    <a:pt x="1881" y="2520"/>
                  </a:cubicBezTo>
                  <a:cubicBezTo>
                    <a:pt x="1895" y="2534"/>
                    <a:pt x="1904" y="2537"/>
                    <a:pt x="1910" y="2537"/>
                  </a:cubicBezTo>
                  <a:cubicBezTo>
                    <a:pt x="1914" y="2537"/>
                    <a:pt x="1915" y="2536"/>
                    <a:pt x="1915" y="2536"/>
                  </a:cubicBezTo>
                  <a:cubicBezTo>
                    <a:pt x="1919" y="2533"/>
                    <a:pt x="1922" y="2529"/>
                    <a:pt x="1929" y="2529"/>
                  </a:cubicBezTo>
                  <a:cubicBezTo>
                    <a:pt x="1935" y="2529"/>
                    <a:pt x="1944" y="2533"/>
                    <a:pt x="1956" y="2545"/>
                  </a:cubicBezTo>
                  <a:cubicBezTo>
                    <a:pt x="1956" y="2545"/>
                    <a:pt x="1966" y="2539"/>
                    <a:pt x="1956" y="2498"/>
                  </a:cubicBezTo>
                  <a:cubicBezTo>
                    <a:pt x="1937" y="2461"/>
                    <a:pt x="1944" y="2444"/>
                    <a:pt x="1963" y="2444"/>
                  </a:cubicBezTo>
                  <a:cubicBezTo>
                    <a:pt x="1979" y="2444"/>
                    <a:pt x="2004" y="2456"/>
                    <a:pt x="2031" y="2476"/>
                  </a:cubicBezTo>
                  <a:lnTo>
                    <a:pt x="2022" y="2435"/>
                  </a:lnTo>
                  <a:cubicBezTo>
                    <a:pt x="1995" y="2396"/>
                    <a:pt x="1979" y="2367"/>
                    <a:pt x="1985" y="2367"/>
                  </a:cubicBezTo>
                  <a:cubicBezTo>
                    <a:pt x="1988" y="2367"/>
                    <a:pt x="1997" y="2375"/>
                    <a:pt x="2013" y="2392"/>
                  </a:cubicBezTo>
                  <a:cubicBezTo>
                    <a:pt x="2021" y="2401"/>
                    <a:pt x="2029" y="2410"/>
                    <a:pt x="2036" y="2417"/>
                  </a:cubicBezTo>
                  <a:lnTo>
                    <a:pt x="2036" y="2417"/>
                  </a:lnTo>
                  <a:cubicBezTo>
                    <a:pt x="2016" y="2386"/>
                    <a:pt x="2024" y="2370"/>
                    <a:pt x="2043" y="2370"/>
                  </a:cubicBezTo>
                  <a:cubicBezTo>
                    <a:pt x="2059" y="2370"/>
                    <a:pt x="2082" y="2381"/>
                    <a:pt x="2103" y="2404"/>
                  </a:cubicBezTo>
                  <a:cubicBezTo>
                    <a:pt x="2119" y="2422"/>
                    <a:pt x="2125" y="2428"/>
                    <a:pt x="2130" y="2428"/>
                  </a:cubicBezTo>
                  <a:cubicBezTo>
                    <a:pt x="2132" y="2428"/>
                    <a:pt x="2134" y="2426"/>
                    <a:pt x="2138" y="2423"/>
                  </a:cubicBezTo>
                  <a:lnTo>
                    <a:pt x="2113" y="2398"/>
                  </a:lnTo>
                  <a:cubicBezTo>
                    <a:pt x="2088" y="2373"/>
                    <a:pt x="2066" y="2344"/>
                    <a:pt x="2072" y="2338"/>
                  </a:cubicBezTo>
                  <a:cubicBezTo>
                    <a:pt x="2077" y="2335"/>
                    <a:pt x="2081" y="2332"/>
                    <a:pt x="2087" y="2332"/>
                  </a:cubicBezTo>
                  <a:cubicBezTo>
                    <a:pt x="2094" y="2332"/>
                    <a:pt x="2103" y="2336"/>
                    <a:pt x="2116" y="2351"/>
                  </a:cubicBezTo>
                  <a:cubicBezTo>
                    <a:pt x="2136" y="2363"/>
                    <a:pt x="2157" y="2375"/>
                    <a:pt x="2163" y="2375"/>
                  </a:cubicBezTo>
                  <a:cubicBezTo>
                    <a:pt x="2167" y="2375"/>
                    <a:pt x="2166" y="2371"/>
                    <a:pt x="2157" y="2360"/>
                  </a:cubicBezTo>
                  <a:cubicBezTo>
                    <a:pt x="2157" y="2360"/>
                    <a:pt x="2158" y="2359"/>
                    <a:pt x="2162" y="2359"/>
                  </a:cubicBezTo>
                  <a:cubicBezTo>
                    <a:pt x="2168" y="2359"/>
                    <a:pt x="2179" y="2361"/>
                    <a:pt x="2197" y="2373"/>
                  </a:cubicBezTo>
                  <a:lnTo>
                    <a:pt x="2232" y="2344"/>
                  </a:lnTo>
                  <a:cubicBezTo>
                    <a:pt x="2222" y="2322"/>
                    <a:pt x="2226" y="2308"/>
                    <a:pt x="2236" y="2308"/>
                  </a:cubicBezTo>
                  <a:cubicBezTo>
                    <a:pt x="2242" y="2308"/>
                    <a:pt x="2249" y="2312"/>
                    <a:pt x="2257" y="2323"/>
                  </a:cubicBezTo>
                  <a:cubicBezTo>
                    <a:pt x="2257" y="2323"/>
                    <a:pt x="2276" y="2310"/>
                    <a:pt x="2260" y="2276"/>
                  </a:cubicBezTo>
                  <a:cubicBezTo>
                    <a:pt x="2270" y="2267"/>
                    <a:pt x="2277" y="2262"/>
                    <a:pt x="2285" y="2262"/>
                  </a:cubicBezTo>
                  <a:cubicBezTo>
                    <a:pt x="2292" y="2262"/>
                    <a:pt x="2300" y="2267"/>
                    <a:pt x="2310" y="2279"/>
                  </a:cubicBezTo>
                  <a:cubicBezTo>
                    <a:pt x="2321" y="2292"/>
                    <a:pt x="2326" y="2299"/>
                    <a:pt x="2328" y="2299"/>
                  </a:cubicBezTo>
                  <a:cubicBezTo>
                    <a:pt x="2329" y="2299"/>
                    <a:pt x="2326" y="2291"/>
                    <a:pt x="2320" y="2272"/>
                  </a:cubicBezTo>
                  <a:cubicBezTo>
                    <a:pt x="2295" y="2244"/>
                    <a:pt x="2304" y="2238"/>
                    <a:pt x="2313" y="2232"/>
                  </a:cubicBezTo>
                  <a:lnTo>
                    <a:pt x="2329" y="2216"/>
                  </a:lnTo>
                  <a:cubicBezTo>
                    <a:pt x="2307" y="2188"/>
                    <a:pt x="2307" y="2188"/>
                    <a:pt x="2317" y="2182"/>
                  </a:cubicBezTo>
                  <a:cubicBezTo>
                    <a:pt x="2320" y="2178"/>
                    <a:pt x="2330" y="2177"/>
                    <a:pt x="2341" y="2177"/>
                  </a:cubicBezTo>
                  <a:cubicBezTo>
                    <a:pt x="2350" y="2177"/>
                    <a:pt x="2360" y="2178"/>
                    <a:pt x="2368" y="2178"/>
                  </a:cubicBezTo>
                  <a:cubicBezTo>
                    <a:pt x="2376" y="2178"/>
                    <a:pt x="2383" y="2177"/>
                    <a:pt x="2385" y="2175"/>
                  </a:cubicBezTo>
                  <a:cubicBezTo>
                    <a:pt x="2411" y="2153"/>
                    <a:pt x="2411" y="2153"/>
                    <a:pt x="2379" y="2135"/>
                  </a:cubicBezTo>
                  <a:cubicBezTo>
                    <a:pt x="2378" y="2135"/>
                    <a:pt x="2377" y="2135"/>
                    <a:pt x="2376" y="2135"/>
                  </a:cubicBezTo>
                  <a:cubicBezTo>
                    <a:pt x="2368" y="2135"/>
                    <a:pt x="2358" y="2122"/>
                    <a:pt x="2372" y="2122"/>
                  </a:cubicBezTo>
                  <a:cubicBezTo>
                    <a:pt x="2376" y="2122"/>
                    <a:pt x="2381" y="2123"/>
                    <a:pt x="2389" y="2125"/>
                  </a:cubicBezTo>
                  <a:cubicBezTo>
                    <a:pt x="2398" y="2119"/>
                    <a:pt x="2448" y="2128"/>
                    <a:pt x="2476" y="2106"/>
                  </a:cubicBezTo>
                  <a:cubicBezTo>
                    <a:pt x="2511" y="2081"/>
                    <a:pt x="2511" y="2081"/>
                    <a:pt x="2489" y="2053"/>
                  </a:cubicBezTo>
                  <a:cubicBezTo>
                    <a:pt x="2462" y="2026"/>
                    <a:pt x="2452" y="2011"/>
                    <a:pt x="2457" y="2011"/>
                  </a:cubicBezTo>
                  <a:cubicBezTo>
                    <a:pt x="2461" y="2011"/>
                    <a:pt x="2475" y="2022"/>
                    <a:pt x="2498" y="2047"/>
                  </a:cubicBezTo>
                  <a:cubicBezTo>
                    <a:pt x="2529" y="2068"/>
                    <a:pt x="2547" y="2077"/>
                    <a:pt x="2555" y="2077"/>
                  </a:cubicBezTo>
                  <a:cubicBezTo>
                    <a:pt x="2563" y="2077"/>
                    <a:pt x="2560" y="2067"/>
                    <a:pt x="2548" y="2053"/>
                  </a:cubicBezTo>
                  <a:cubicBezTo>
                    <a:pt x="2536" y="2019"/>
                    <a:pt x="2536" y="2019"/>
                    <a:pt x="2545" y="2012"/>
                  </a:cubicBezTo>
                  <a:lnTo>
                    <a:pt x="2545" y="2012"/>
                  </a:lnTo>
                  <a:cubicBezTo>
                    <a:pt x="2554" y="2024"/>
                    <a:pt x="2560" y="2029"/>
                    <a:pt x="2565" y="2029"/>
                  </a:cubicBezTo>
                  <a:cubicBezTo>
                    <a:pt x="2571" y="2029"/>
                    <a:pt x="2573" y="2017"/>
                    <a:pt x="2573" y="1990"/>
                  </a:cubicBezTo>
                  <a:cubicBezTo>
                    <a:pt x="2576" y="1990"/>
                    <a:pt x="2578" y="1989"/>
                    <a:pt x="2579" y="1989"/>
                  </a:cubicBezTo>
                  <a:cubicBezTo>
                    <a:pt x="2584" y="1989"/>
                    <a:pt x="2588" y="1994"/>
                    <a:pt x="2602" y="2015"/>
                  </a:cubicBezTo>
                  <a:lnTo>
                    <a:pt x="2621" y="2003"/>
                  </a:lnTo>
                  <a:cubicBezTo>
                    <a:pt x="2606" y="1954"/>
                    <a:pt x="2637" y="1935"/>
                    <a:pt x="2668" y="1935"/>
                  </a:cubicBezTo>
                  <a:cubicBezTo>
                    <a:pt x="2683" y="1935"/>
                    <a:pt x="2698" y="1939"/>
                    <a:pt x="2708" y="1947"/>
                  </a:cubicBezTo>
                  <a:cubicBezTo>
                    <a:pt x="2708" y="1947"/>
                    <a:pt x="2718" y="1940"/>
                    <a:pt x="2705" y="1906"/>
                  </a:cubicBezTo>
                  <a:cubicBezTo>
                    <a:pt x="2690" y="1870"/>
                    <a:pt x="2686" y="1852"/>
                    <a:pt x="2691" y="1852"/>
                  </a:cubicBezTo>
                  <a:cubicBezTo>
                    <a:pt x="2695" y="1852"/>
                    <a:pt x="2707" y="1866"/>
                    <a:pt x="2724" y="1893"/>
                  </a:cubicBezTo>
                  <a:cubicBezTo>
                    <a:pt x="2744" y="1922"/>
                    <a:pt x="2754" y="1937"/>
                    <a:pt x="2756" y="1937"/>
                  </a:cubicBezTo>
                  <a:cubicBezTo>
                    <a:pt x="2757" y="1937"/>
                    <a:pt x="2749" y="1921"/>
                    <a:pt x="2733" y="1887"/>
                  </a:cubicBezTo>
                  <a:cubicBezTo>
                    <a:pt x="2728" y="1866"/>
                    <a:pt x="2741" y="1846"/>
                    <a:pt x="2759" y="1846"/>
                  </a:cubicBezTo>
                  <a:cubicBezTo>
                    <a:pt x="2772" y="1846"/>
                    <a:pt x="2789" y="1857"/>
                    <a:pt x="2802" y="1887"/>
                  </a:cubicBezTo>
                  <a:lnTo>
                    <a:pt x="2840" y="1947"/>
                  </a:lnTo>
                  <a:cubicBezTo>
                    <a:pt x="2830" y="1909"/>
                    <a:pt x="2840" y="1903"/>
                    <a:pt x="2840" y="1903"/>
                  </a:cubicBezTo>
                  <a:cubicBezTo>
                    <a:pt x="2821" y="1874"/>
                    <a:pt x="2830" y="1868"/>
                    <a:pt x="2859" y="1849"/>
                  </a:cubicBezTo>
                  <a:cubicBezTo>
                    <a:pt x="2877" y="1840"/>
                    <a:pt x="2899" y="1787"/>
                    <a:pt x="2918" y="1777"/>
                  </a:cubicBezTo>
                  <a:cubicBezTo>
                    <a:pt x="2930" y="1766"/>
                    <a:pt x="2944" y="1760"/>
                    <a:pt x="2958" y="1760"/>
                  </a:cubicBezTo>
                  <a:cubicBezTo>
                    <a:pt x="2971" y="1760"/>
                    <a:pt x="2985" y="1765"/>
                    <a:pt x="2997" y="1774"/>
                  </a:cubicBezTo>
                  <a:cubicBezTo>
                    <a:pt x="3006" y="1768"/>
                    <a:pt x="3015" y="1762"/>
                    <a:pt x="3018" y="1721"/>
                  </a:cubicBezTo>
                  <a:cubicBezTo>
                    <a:pt x="3013" y="1698"/>
                    <a:pt x="3017" y="1686"/>
                    <a:pt x="3026" y="1686"/>
                  </a:cubicBezTo>
                  <a:cubicBezTo>
                    <a:pt x="3032" y="1686"/>
                    <a:pt x="3039" y="1691"/>
                    <a:pt x="3047" y="1702"/>
                  </a:cubicBezTo>
                  <a:lnTo>
                    <a:pt x="3056" y="1699"/>
                  </a:lnTo>
                  <a:cubicBezTo>
                    <a:pt x="3059" y="1655"/>
                    <a:pt x="3069" y="1652"/>
                    <a:pt x="3069" y="1652"/>
                  </a:cubicBezTo>
                  <a:cubicBezTo>
                    <a:pt x="3081" y="1672"/>
                    <a:pt x="3095" y="1690"/>
                    <a:pt x="3103" y="1690"/>
                  </a:cubicBezTo>
                  <a:cubicBezTo>
                    <a:pt x="3107" y="1690"/>
                    <a:pt x="3108" y="1684"/>
                    <a:pt x="3106" y="1671"/>
                  </a:cubicBezTo>
                  <a:cubicBezTo>
                    <a:pt x="3091" y="1639"/>
                    <a:pt x="3100" y="1636"/>
                    <a:pt x="3119" y="1627"/>
                  </a:cubicBezTo>
                  <a:cubicBezTo>
                    <a:pt x="3121" y="1628"/>
                    <a:pt x="3124" y="1628"/>
                    <a:pt x="3128" y="1628"/>
                  </a:cubicBezTo>
                  <a:cubicBezTo>
                    <a:pt x="3159" y="1628"/>
                    <a:pt x="3241" y="1597"/>
                    <a:pt x="3319" y="1558"/>
                  </a:cubicBezTo>
                  <a:cubicBezTo>
                    <a:pt x="3407" y="1520"/>
                    <a:pt x="3492" y="1480"/>
                    <a:pt x="3482" y="1461"/>
                  </a:cubicBezTo>
                  <a:lnTo>
                    <a:pt x="3514" y="1448"/>
                  </a:lnTo>
                  <a:lnTo>
                    <a:pt x="3545" y="1436"/>
                  </a:lnTo>
                  <a:cubicBezTo>
                    <a:pt x="3554" y="1457"/>
                    <a:pt x="3565" y="1466"/>
                    <a:pt x="3575" y="1466"/>
                  </a:cubicBezTo>
                  <a:cubicBezTo>
                    <a:pt x="3596" y="1466"/>
                    <a:pt x="3617" y="1431"/>
                    <a:pt x="3630" y="1401"/>
                  </a:cubicBezTo>
                  <a:cubicBezTo>
                    <a:pt x="3630" y="1367"/>
                    <a:pt x="3639" y="1360"/>
                    <a:pt x="3652" y="1357"/>
                  </a:cubicBezTo>
                  <a:cubicBezTo>
                    <a:pt x="3664" y="1391"/>
                    <a:pt x="3679" y="1405"/>
                    <a:pt x="3691" y="1405"/>
                  </a:cubicBezTo>
                  <a:cubicBezTo>
                    <a:pt x="3703" y="1405"/>
                    <a:pt x="3713" y="1393"/>
                    <a:pt x="3717" y="1373"/>
                  </a:cubicBezTo>
                  <a:cubicBezTo>
                    <a:pt x="3709" y="1336"/>
                    <a:pt x="3709" y="1317"/>
                    <a:pt x="3713" y="1317"/>
                  </a:cubicBezTo>
                  <a:cubicBezTo>
                    <a:pt x="3718" y="1317"/>
                    <a:pt x="3727" y="1333"/>
                    <a:pt x="3739" y="1367"/>
                  </a:cubicBezTo>
                  <a:cubicBezTo>
                    <a:pt x="3750" y="1394"/>
                    <a:pt x="3759" y="1409"/>
                    <a:pt x="3766" y="1409"/>
                  </a:cubicBezTo>
                  <a:cubicBezTo>
                    <a:pt x="3775" y="1409"/>
                    <a:pt x="3778" y="1380"/>
                    <a:pt x="3771" y="1317"/>
                  </a:cubicBezTo>
                  <a:cubicBezTo>
                    <a:pt x="3769" y="1297"/>
                    <a:pt x="3768" y="1288"/>
                    <a:pt x="3771" y="1288"/>
                  </a:cubicBezTo>
                  <a:cubicBezTo>
                    <a:pt x="3774" y="1288"/>
                    <a:pt x="3781" y="1295"/>
                    <a:pt x="3793" y="1310"/>
                  </a:cubicBezTo>
                  <a:cubicBezTo>
                    <a:pt x="3812" y="1345"/>
                    <a:pt x="3823" y="1360"/>
                    <a:pt x="3827" y="1360"/>
                  </a:cubicBezTo>
                  <a:cubicBezTo>
                    <a:pt x="3831" y="1360"/>
                    <a:pt x="3829" y="1351"/>
                    <a:pt x="3824" y="1335"/>
                  </a:cubicBezTo>
                  <a:cubicBezTo>
                    <a:pt x="3817" y="1298"/>
                    <a:pt x="3818" y="1279"/>
                    <a:pt x="3824" y="1279"/>
                  </a:cubicBezTo>
                  <a:cubicBezTo>
                    <a:pt x="3830" y="1279"/>
                    <a:pt x="3840" y="1295"/>
                    <a:pt x="3855" y="1326"/>
                  </a:cubicBezTo>
                  <a:cubicBezTo>
                    <a:pt x="3878" y="1354"/>
                    <a:pt x="3889" y="1369"/>
                    <a:pt x="3894" y="1369"/>
                  </a:cubicBezTo>
                  <a:cubicBezTo>
                    <a:pt x="3899" y="1369"/>
                    <a:pt x="3896" y="1351"/>
                    <a:pt x="3890" y="1313"/>
                  </a:cubicBezTo>
                  <a:cubicBezTo>
                    <a:pt x="3883" y="1274"/>
                    <a:pt x="3893" y="1253"/>
                    <a:pt x="3909" y="1253"/>
                  </a:cubicBezTo>
                  <a:cubicBezTo>
                    <a:pt x="3923" y="1253"/>
                    <a:pt x="3940" y="1267"/>
                    <a:pt x="3956" y="1295"/>
                  </a:cubicBezTo>
                  <a:cubicBezTo>
                    <a:pt x="3956" y="1295"/>
                    <a:pt x="3956" y="1294"/>
                    <a:pt x="3957" y="1294"/>
                  </a:cubicBezTo>
                  <a:cubicBezTo>
                    <a:pt x="3963" y="1294"/>
                    <a:pt x="3973" y="1305"/>
                    <a:pt x="3977" y="1305"/>
                  </a:cubicBezTo>
                  <a:cubicBezTo>
                    <a:pt x="3980" y="1305"/>
                    <a:pt x="3981" y="1301"/>
                    <a:pt x="3977" y="1288"/>
                  </a:cubicBezTo>
                  <a:lnTo>
                    <a:pt x="3977" y="1288"/>
                  </a:lnTo>
                  <a:lnTo>
                    <a:pt x="3999" y="1320"/>
                  </a:lnTo>
                  <a:lnTo>
                    <a:pt x="4021" y="1317"/>
                  </a:lnTo>
                  <a:lnTo>
                    <a:pt x="4009" y="1282"/>
                  </a:lnTo>
                  <a:lnTo>
                    <a:pt x="4009" y="1282"/>
                  </a:lnTo>
                  <a:cubicBezTo>
                    <a:pt x="4028" y="1283"/>
                    <a:pt x="4046" y="1284"/>
                    <a:pt x="4064" y="1284"/>
                  </a:cubicBezTo>
                  <a:cubicBezTo>
                    <a:pt x="4101" y="1284"/>
                    <a:pt x="4136" y="1281"/>
                    <a:pt x="4172" y="1273"/>
                  </a:cubicBezTo>
                  <a:cubicBezTo>
                    <a:pt x="4294" y="1245"/>
                    <a:pt x="4316" y="1241"/>
                    <a:pt x="4297" y="1210"/>
                  </a:cubicBezTo>
                  <a:cubicBezTo>
                    <a:pt x="4282" y="1174"/>
                    <a:pt x="4281" y="1156"/>
                    <a:pt x="4288" y="1156"/>
                  </a:cubicBezTo>
                  <a:cubicBezTo>
                    <a:pt x="4293" y="1156"/>
                    <a:pt x="4305" y="1172"/>
                    <a:pt x="4319" y="1204"/>
                  </a:cubicBezTo>
                  <a:cubicBezTo>
                    <a:pt x="4320" y="1204"/>
                    <a:pt x="4320" y="1204"/>
                    <a:pt x="4321" y="1204"/>
                  </a:cubicBezTo>
                  <a:cubicBezTo>
                    <a:pt x="4333" y="1204"/>
                    <a:pt x="4356" y="1227"/>
                    <a:pt x="4376" y="1227"/>
                  </a:cubicBezTo>
                  <a:cubicBezTo>
                    <a:pt x="4378" y="1227"/>
                    <a:pt x="4380" y="1226"/>
                    <a:pt x="4382" y="1226"/>
                  </a:cubicBezTo>
                  <a:cubicBezTo>
                    <a:pt x="4389" y="1225"/>
                    <a:pt x="4396" y="1223"/>
                    <a:pt x="4403" y="1223"/>
                  </a:cubicBezTo>
                  <a:cubicBezTo>
                    <a:pt x="4417" y="1223"/>
                    <a:pt x="4429" y="1229"/>
                    <a:pt x="4435" y="1254"/>
                  </a:cubicBezTo>
                  <a:lnTo>
                    <a:pt x="4444" y="1251"/>
                  </a:lnTo>
                  <a:cubicBezTo>
                    <a:pt x="4442" y="1207"/>
                    <a:pt x="4477" y="1177"/>
                    <a:pt x="4514" y="1177"/>
                  </a:cubicBezTo>
                  <a:cubicBezTo>
                    <a:pt x="4530" y="1177"/>
                    <a:pt x="4546" y="1182"/>
                    <a:pt x="4560" y="1194"/>
                  </a:cubicBezTo>
                  <a:cubicBezTo>
                    <a:pt x="4582" y="1191"/>
                    <a:pt x="4595" y="1188"/>
                    <a:pt x="4610" y="1151"/>
                  </a:cubicBezTo>
                  <a:cubicBezTo>
                    <a:pt x="4619" y="1131"/>
                    <a:pt x="4623" y="1121"/>
                    <a:pt x="4627" y="1121"/>
                  </a:cubicBezTo>
                  <a:cubicBezTo>
                    <a:pt x="4630" y="1121"/>
                    <a:pt x="4634" y="1129"/>
                    <a:pt x="4642" y="1144"/>
                  </a:cubicBezTo>
                  <a:cubicBezTo>
                    <a:pt x="4645" y="1163"/>
                    <a:pt x="4669" y="1180"/>
                    <a:pt x="4688" y="1180"/>
                  </a:cubicBezTo>
                  <a:cubicBezTo>
                    <a:pt x="4704" y="1180"/>
                    <a:pt x="4716" y="1168"/>
                    <a:pt x="4711" y="1135"/>
                  </a:cubicBezTo>
                  <a:lnTo>
                    <a:pt x="4711" y="1135"/>
                  </a:lnTo>
                  <a:lnTo>
                    <a:pt x="4726" y="1169"/>
                  </a:lnTo>
                  <a:cubicBezTo>
                    <a:pt x="4732" y="1178"/>
                    <a:pt x="4736" y="1182"/>
                    <a:pt x="4739" y="1182"/>
                  </a:cubicBezTo>
                  <a:cubicBezTo>
                    <a:pt x="4746" y="1182"/>
                    <a:pt x="4747" y="1156"/>
                    <a:pt x="4745" y="1129"/>
                  </a:cubicBezTo>
                  <a:cubicBezTo>
                    <a:pt x="4739" y="1097"/>
                    <a:pt x="4739" y="1079"/>
                    <a:pt x="4743" y="1079"/>
                  </a:cubicBezTo>
                  <a:lnTo>
                    <a:pt x="4743" y="1079"/>
                  </a:lnTo>
                  <a:cubicBezTo>
                    <a:pt x="4747" y="1079"/>
                    <a:pt x="4758" y="1104"/>
                    <a:pt x="4773" y="1160"/>
                  </a:cubicBezTo>
                  <a:cubicBezTo>
                    <a:pt x="4779" y="1202"/>
                    <a:pt x="4784" y="1219"/>
                    <a:pt x="4787" y="1219"/>
                  </a:cubicBezTo>
                  <a:cubicBezTo>
                    <a:pt x="4790" y="1219"/>
                    <a:pt x="4790" y="1210"/>
                    <a:pt x="4789" y="1194"/>
                  </a:cubicBezTo>
                  <a:cubicBezTo>
                    <a:pt x="4794" y="1170"/>
                    <a:pt x="4798" y="1143"/>
                    <a:pt x="4806" y="1143"/>
                  </a:cubicBezTo>
                  <a:cubicBezTo>
                    <a:pt x="4809" y="1143"/>
                    <a:pt x="4813" y="1147"/>
                    <a:pt x="4817" y="1157"/>
                  </a:cubicBezTo>
                  <a:cubicBezTo>
                    <a:pt x="4827" y="1157"/>
                    <a:pt x="4839" y="1154"/>
                    <a:pt x="4830" y="1085"/>
                  </a:cubicBezTo>
                  <a:cubicBezTo>
                    <a:pt x="4827" y="1047"/>
                    <a:pt x="4836" y="1047"/>
                    <a:pt x="4849" y="1047"/>
                  </a:cubicBezTo>
                  <a:cubicBezTo>
                    <a:pt x="4852" y="1069"/>
                    <a:pt x="4852" y="1094"/>
                    <a:pt x="4846" y="1119"/>
                  </a:cubicBezTo>
                  <a:lnTo>
                    <a:pt x="4867" y="1116"/>
                  </a:lnTo>
                  <a:cubicBezTo>
                    <a:pt x="4880" y="1116"/>
                    <a:pt x="4908" y="1147"/>
                    <a:pt x="4911" y="1185"/>
                  </a:cubicBezTo>
                  <a:cubicBezTo>
                    <a:pt x="4918" y="1199"/>
                    <a:pt x="4923" y="1207"/>
                    <a:pt x="4926" y="1207"/>
                  </a:cubicBezTo>
                  <a:cubicBezTo>
                    <a:pt x="4930" y="1207"/>
                    <a:pt x="4929" y="1189"/>
                    <a:pt x="4918" y="1147"/>
                  </a:cubicBezTo>
                  <a:cubicBezTo>
                    <a:pt x="4908" y="1075"/>
                    <a:pt x="4908" y="1075"/>
                    <a:pt x="4933" y="1075"/>
                  </a:cubicBezTo>
                  <a:cubicBezTo>
                    <a:pt x="4935" y="1075"/>
                    <a:pt x="4938" y="1074"/>
                    <a:pt x="4940" y="1074"/>
                  </a:cubicBezTo>
                  <a:cubicBezTo>
                    <a:pt x="4948" y="1074"/>
                    <a:pt x="4956" y="1080"/>
                    <a:pt x="4958" y="1107"/>
                  </a:cubicBezTo>
                  <a:cubicBezTo>
                    <a:pt x="4963" y="1136"/>
                    <a:pt x="4964" y="1142"/>
                    <a:pt x="4975" y="1142"/>
                  </a:cubicBezTo>
                  <a:cubicBezTo>
                    <a:pt x="4978" y="1142"/>
                    <a:pt x="4982" y="1142"/>
                    <a:pt x="4987" y="1141"/>
                  </a:cubicBezTo>
                  <a:cubicBezTo>
                    <a:pt x="5018" y="1138"/>
                    <a:pt x="5043" y="1028"/>
                    <a:pt x="5049" y="956"/>
                  </a:cubicBezTo>
                  <a:cubicBezTo>
                    <a:pt x="5046" y="920"/>
                    <a:pt x="5044" y="902"/>
                    <a:pt x="5046" y="902"/>
                  </a:cubicBezTo>
                  <a:lnTo>
                    <a:pt x="5046" y="902"/>
                  </a:lnTo>
                  <a:cubicBezTo>
                    <a:pt x="5047" y="902"/>
                    <a:pt x="5051" y="919"/>
                    <a:pt x="5059" y="953"/>
                  </a:cubicBezTo>
                  <a:cubicBezTo>
                    <a:pt x="5061" y="985"/>
                    <a:pt x="5071" y="988"/>
                    <a:pt x="5081" y="988"/>
                  </a:cubicBezTo>
                  <a:cubicBezTo>
                    <a:pt x="5083" y="988"/>
                    <a:pt x="5085" y="988"/>
                    <a:pt x="5087" y="988"/>
                  </a:cubicBezTo>
                  <a:cubicBezTo>
                    <a:pt x="5086" y="976"/>
                    <a:pt x="5087" y="972"/>
                    <a:pt x="5088" y="972"/>
                  </a:cubicBezTo>
                  <a:lnTo>
                    <a:pt x="5088" y="972"/>
                  </a:lnTo>
                  <a:cubicBezTo>
                    <a:pt x="5091" y="972"/>
                    <a:pt x="5095" y="988"/>
                    <a:pt x="5087" y="988"/>
                  </a:cubicBezTo>
                  <a:cubicBezTo>
                    <a:pt x="5090" y="1025"/>
                    <a:pt x="5077" y="1025"/>
                    <a:pt x="5065" y="1025"/>
                  </a:cubicBezTo>
                  <a:lnTo>
                    <a:pt x="5068" y="1060"/>
                  </a:lnTo>
                  <a:cubicBezTo>
                    <a:pt x="5077" y="1096"/>
                    <a:pt x="5085" y="1114"/>
                    <a:pt x="5091" y="1114"/>
                  </a:cubicBezTo>
                  <a:cubicBezTo>
                    <a:pt x="5097" y="1114"/>
                    <a:pt x="5101" y="1096"/>
                    <a:pt x="5102" y="1060"/>
                  </a:cubicBezTo>
                  <a:cubicBezTo>
                    <a:pt x="5107" y="1041"/>
                    <a:pt x="5110" y="1031"/>
                    <a:pt x="5113" y="1031"/>
                  </a:cubicBezTo>
                  <a:cubicBezTo>
                    <a:pt x="5116" y="1031"/>
                    <a:pt x="5120" y="1041"/>
                    <a:pt x="5128" y="1060"/>
                  </a:cubicBezTo>
                  <a:cubicBezTo>
                    <a:pt x="5136" y="1084"/>
                    <a:pt x="5147" y="1108"/>
                    <a:pt x="5151" y="1108"/>
                  </a:cubicBezTo>
                  <a:cubicBezTo>
                    <a:pt x="5153" y="1108"/>
                    <a:pt x="5154" y="1104"/>
                    <a:pt x="5153" y="1094"/>
                  </a:cubicBezTo>
                  <a:lnTo>
                    <a:pt x="5153" y="1094"/>
                  </a:lnTo>
                  <a:cubicBezTo>
                    <a:pt x="5153" y="1094"/>
                    <a:pt x="5175" y="1094"/>
                    <a:pt x="5187" y="1129"/>
                  </a:cubicBezTo>
                  <a:cubicBezTo>
                    <a:pt x="5212" y="1129"/>
                    <a:pt x="5222" y="1125"/>
                    <a:pt x="5222" y="1091"/>
                  </a:cubicBezTo>
                  <a:cubicBezTo>
                    <a:pt x="5218" y="1057"/>
                    <a:pt x="5231" y="1053"/>
                    <a:pt x="5240" y="1053"/>
                  </a:cubicBezTo>
                  <a:cubicBezTo>
                    <a:pt x="5253" y="1053"/>
                    <a:pt x="5262" y="1053"/>
                    <a:pt x="5262" y="1019"/>
                  </a:cubicBezTo>
                  <a:cubicBezTo>
                    <a:pt x="5259" y="981"/>
                    <a:pt x="5269" y="947"/>
                    <a:pt x="5294" y="944"/>
                  </a:cubicBezTo>
                  <a:cubicBezTo>
                    <a:pt x="5303" y="929"/>
                    <a:pt x="5308" y="921"/>
                    <a:pt x="5312" y="921"/>
                  </a:cubicBezTo>
                  <a:cubicBezTo>
                    <a:pt x="5318" y="921"/>
                    <a:pt x="5321" y="938"/>
                    <a:pt x="5328" y="978"/>
                  </a:cubicBezTo>
                  <a:cubicBezTo>
                    <a:pt x="5331" y="1016"/>
                    <a:pt x="5344" y="1016"/>
                    <a:pt x="5353" y="1016"/>
                  </a:cubicBezTo>
                  <a:cubicBezTo>
                    <a:pt x="5353" y="1016"/>
                    <a:pt x="5353" y="1016"/>
                    <a:pt x="5354" y="1016"/>
                  </a:cubicBezTo>
                  <a:cubicBezTo>
                    <a:pt x="5357" y="1016"/>
                    <a:pt x="5368" y="1018"/>
                    <a:pt x="5378" y="1050"/>
                  </a:cubicBezTo>
                  <a:cubicBezTo>
                    <a:pt x="5382" y="1060"/>
                    <a:pt x="5384" y="1064"/>
                    <a:pt x="5386" y="1064"/>
                  </a:cubicBezTo>
                  <a:cubicBezTo>
                    <a:pt x="5391" y="1064"/>
                    <a:pt x="5390" y="1039"/>
                    <a:pt x="5388" y="1013"/>
                  </a:cubicBezTo>
                  <a:lnTo>
                    <a:pt x="5388" y="941"/>
                  </a:lnTo>
                  <a:cubicBezTo>
                    <a:pt x="5397" y="944"/>
                    <a:pt x="5413" y="1013"/>
                    <a:pt x="5413" y="1050"/>
                  </a:cubicBezTo>
                  <a:cubicBezTo>
                    <a:pt x="5419" y="1086"/>
                    <a:pt x="5422" y="1104"/>
                    <a:pt x="5423" y="1104"/>
                  </a:cubicBezTo>
                  <a:cubicBezTo>
                    <a:pt x="5424" y="1104"/>
                    <a:pt x="5424" y="1086"/>
                    <a:pt x="5422" y="1050"/>
                  </a:cubicBezTo>
                  <a:cubicBezTo>
                    <a:pt x="5422" y="1026"/>
                    <a:pt x="5428" y="1000"/>
                    <a:pt x="5440" y="1000"/>
                  </a:cubicBezTo>
                  <a:cubicBezTo>
                    <a:pt x="5444" y="1000"/>
                    <a:pt x="5450" y="1005"/>
                    <a:pt x="5457" y="1016"/>
                  </a:cubicBezTo>
                  <a:cubicBezTo>
                    <a:pt x="5482" y="1016"/>
                    <a:pt x="5504" y="1016"/>
                    <a:pt x="5504" y="1053"/>
                  </a:cubicBezTo>
                  <a:cubicBezTo>
                    <a:pt x="5508" y="1065"/>
                    <a:pt x="5512" y="1069"/>
                    <a:pt x="5515" y="1069"/>
                  </a:cubicBezTo>
                  <a:cubicBezTo>
                    <a:pt x="5521" y="1069"/>
                    <a:pt x="5526" y="1053"/>
                    <a:pt x="5526" y="1053"/>
                  </a:cubicBezTo>
                  <a:cubicBezTo>
                    <a:pt x="5532" y="1035"/>
                    <a:pt x="5538" y="1025"/>
                    <a:pt x="5547" y="1025"/>
                  </a:cubicBezTo>
                  <a:cubicBezTo>
                    <a:pt x="5555" y="1025"/>
                    <a:pt x="5566" y="1035"/>
                    <a:pt x="5582" y="1053"/>
                  </a:cubicBezTo>
                  <a:cubicBezTo>
                    <a:pt x="5610" y="1089"/>
                    <a:pt x="5624" y="1107"/>
                    <a:pt x="5632" y="1107"/>
                  </a:cubicBezTo>
                  <a:cubicBezTo>
                    <a:pt x="5639" y="1107"/>
                    <a:pt x="5640" y="1089"/>
                    <a:pt x="5641" y="1053"/>
                  </a:cubicBezTo>
                  <a:cubicBezTo>
                    <a:pt x="5641" y="1033"/>
                    <a:pt x="5641" y="1014"/>
                    <a:pt x="5643" y="1014"/>
                  </a:cubicBezTo>
                  <a:cubicBezTo>
                    <a:pt x="5645" y="1014"/>
                    <a:pt x="5647" y="1024"/>
                    <a:pt x="5651" y="1053"/>
                  </a:cubicBezTo>
                  <a:cubicBezTo>
                    <a:pt x="5655" y="1065"/>
                    <a:pt x="5658" y="1069"/>
                    <a:pt x="5662" y="1069"/>
                  </a:cubicBezTo>
                  <a:cubicBezTo>
                    <a:pt x="5672" y="1069"/>
                    <a:pt x="5683" y="1044"/>
                    <a:pt x="5698" y="1022"/>
                  </a:cubicBezTo>
                  <a:cubicBezTo>
                    <a:pt x="5710" y="975"/>
                    <a:pt x="5714" y="925"/>
                    <a:pt x="5714" y="878"/>
                  </a:cubicBezTo>
                  <a:cubicBezTo>
                    <a:pt x="5715" y="836"/>
                    <a:pt x="5716" y="818"/>
                    <a:pt x="5721" y="818"/>
                  </a:cubicBezTo>
                  <a:cubicBezTo>
                    <a:pt x="5724" y="818"/>
                    <a:pt x="5729" y="828"/>
                    <a:pt x="5739" y="843"/>
                  </a:cubicBezTo>
                  <a:cubicBezTo>
                    <a:pt x="5751" y="847"/>
                    <a:pt x="5761" y="881"/>
                    <a:pt x="5761" y="919"/>
                  </a:cubicBezTo>
                  <a:cubicBezTo>
                    <a:pt x="5757" y="953"/>
                    <a:pt x="5748" y="953"/>
                    <a:pt x="5748" y="953"/>
                  </a:cubicBezTo>
                  <a:lnTo>
                    <a:pt x="5736" y="953"/>
                  </a:lnTo>
                  <a:cubicBezTo>
                    <a:pt x="5736" y="988"/>
                    <a:pt x="5732" y="1022"/>
                    <a:pt x="5754" y="1025"/>
                  </a:cubicBezTo>
                  <a:cubicBezTo>
                    <a:pt x="5761" y="1044"/>
                    <a:pt x="5766" y="1054"/>
                    <a:pt x="5771" y="1054"/>
                  </a:cubicBezTo>
                  <a:cubicBezTo>
                    <a:pt x="5775" y="1054"/>
                    <a:pt x="5778" y="1045"/>
                    <a:pt x="5779" y="1028"/>
                  </a:cubicBezTo>
                  <a:cubicBezTo>
                    <a:pt x="5789" y="1063"/>
                    <a:pt x="5811" y="1066"/>
                    <a:pt x="5833" y="1066"/>
                  </a:cubicBezTo>
                  <a:cubicBezTo>
                    <a:pt x="5858" y="1069"/>
                    <a:pt x="5889" y="1072"/>
                    <a:pt x="5898" y="1110"/>
                  </a:cubicBezTo>
                  <a:cubicBezTo>
                    <a:pt x="5920" y="1110"/>
                    <a:pt x="5933" y="1110"/>
                    <a:pt x="5936" y="1075"/>
                  </a:cubicBezTo>
                  <a:cubicBezTo>
                    <a:pt x="5940" y="1034"/>
                    <a:pt x="5944" y="1017"/>
                    <a:pt x="5947" y="1017"/>
                  </a:cubicBezTo>
                  <a:cubicBezTo>
                    <a:pt x="5949" y="1017"/>
                    <a:pt x="5950" y="1026"/>
                    <a:pt x="5949" y="1041"/>
                  </a:cubicBezTo>
                  <a:cubicBezTo>
                    <a:pt x="5955" y="1088"/>
                    <a:pt x="6021" y="1129"/>
                    <a:pt x="6069" y="1129"/>
                  </a:cubicBezTo>
                  <a:cubicBezTo>
                    <a:pt x="6092" y="1129"/>
                    <a:pt x="6111" y="1119"/>
                    <a:pt x="6118" y="1097"/>
                  </a:cubicBezTo>
                  <a:lnTo>
                    <a:pt x="6140" y="1100"/>
                  </a:lnTo>
                  <a:cubicBezTo>
                    <a:pt x="6151" y="1122"/>
                    <a:pt x="6177" y="1134"/>
                    <a:pt x="6200" y="1134"/>
                  </a:cubicBezTo>
                  <a:cubicBezTo>
                    <a:pt x="6218" y="1134"/>
                    <a:pt x="6233" y="1128"/>
                    <a:pt x="6240" y="1113"/>
                  </a:cubicBezTo>
                  <a:lnTo>
                    <a:pt x="6275" y="1119"/>
                  </a:lnTo>
                  <a:cubicBezTo>
                    <a:pt x="6285" y="1139"/>
                    <a:pt x="6292" y="1149"/>
                    <a:pt x="6299" y="1149"/>
                  </a:cubicBezTo>
                  <a:cubicBezTo>
                    <a:pt x="6305" y="1149"/>
                    <a:pt x="6311" y="1142"/>
                    <a:pt x="6318" y="1125"/>
                  </a:cubicBezTo>
                  <a:cubicBezTo>
                    <a:pt x="6329" y="1103"/>
                    <a:pt x="6336" y="1080"/>
                    <a:pt x="6336" y="1080"/>
                  </a:cubicBezTo>
                  <a:lnTo>
                    <a:pt x="6336" y="1080"/>
                  </a:lnTo>
                  <a:cubicBezTo>
                    <a:pt x="6337" y="1080"/>
                    <a:pt x="6336" y="1084"/>
                    <a:pt x="6334" y="1094"/>
                  </a:cubicBezTo>
                  <a:cubicBezTo>
                    <a:pt x="6331" y="1129"/>
                    <a:pt x="6353" y="1135"/>
                    <a:pt x="6397" y="1141"/>
                  </a:cubicBezTo>
                  <a:cubicBezTo>
                    <a:pt x="6411" y="1144"/>
                    <a:pt x="6421" y="1146"/>
                    <a:pt x="6427" y="1146"/>
                  </a:cubicBezTo>
                  <a:cubicBezTo>
                    <a:pt x="6440" y="1146"/>
                    <a:pt x="6440" y="1138"/>
                    <a:pt x="6437" y="1113"/>
                  </a:cubicBezTo>
                  <a:cubicBezTo>
                    <a:pt x="6449" y="1107"/>
                    <a:pt x="6458" y="1104"/>
                    <a:pt x="6465" y="1104"/>
                  </a:cubicBezTo>
                  <a:cubicBezTo>
                    <a:pt x="6485" y="1104"/>
                    <a:pt x="6480" y="1131"/>
                    <a:pt x="6475" y="1157"/>
                  </a:cubicBezTo>
                  <a:cubicBezTo>
                    <a:pt x="6464" y="1188"/>
                    <a:pt x="6462" y="1206"/>
                    <a:pt x="6467" y="1206"/>
                  </a:cubicBezTo>
                  <a:cubicBezTo>
                    <a:pt x="6472" y="1206"/>
                    <a:pt x="6486" y="1181"/>
                    <a:pt x="6503" y="1125"/>
                  </a:cubicBezTo>
                  <a:cubicBezTo>
                    <a:pt x="6517" y="1088"/>
                    <a:pt x="6531" y="1073"/>
                    <a:pt x="6538" y="1073"/>
                  </a:cubicBezTo>
                  <a:cubicBezTo>
                    <a:pt x="6544" y="1073"/>
                    <a:pt x="6547" y="1082"/>
                    <a:pt x="6544" y="1097"/>
                  </a:cubicBezTo>
                  <a:cubicBezTo>
                    <a:pt x="6539" y="1124"/>
                    <a:pt x="6532" y="1130"/>
                    <a:pt x="6524" y="1130"/>
                  </a:cubicBezTo>
                  <a:cubicBezTo>
                    <a:pt x="6521" y="1130"/>
                    <a:pt x="6518" y="1129"/>
                    <a:pt x="6516" y="1129"/>
                  </a:cubicBezTo>
                  <a:lnTo>
                    <a:pt x="6500" y="1201"/>
                  </a:lnTo>
                  <a:cubicBezTo>
                    <a:pt x="6513" y="1201"/>
                    <a:pt x="6513" y="1201"/>
                    <a:pt x="6531" y="1169"/>
                  </a:cubicBezTo>
                  <a:cubicBezTo>
                    <a:pt x="6531" y="1169"/>
                    <a:pt x="6541" y="1169"/>
                    <a:pt x="6560" y="1138"/>
                  </a:cubicBezTo>
                  <a:cubicBezTo>
                    <a:pt x="6579" y="1107"/>
                    <a:pt x="6585" y="1069"/>
                    <a:pt x="6582" y="1031"/>
                  </a:cubicBezTo>
                  <a:cubicBezTo>
                    <a:pt x="6577" y="1004"/>
                    <a:pt x="6582" y="998"/>
                    <a:pt x="6590" y="998"/>
                  </a:cubicBezTo>
                  <a:cubicBezTo>
                    <a:pt x="6593" y="998"/>
                    <a:pt x="6597" y="999"/>
                    <a:pt x="6600" y="1000"/>
                  </a:cubicBezTo>
                  <a:cubicBezTo>
                    <a:pt x="6613" y="1035"/>
                    <a:pt x="6610" y="1075"/>
                    <a:pt x="6588" y="1107"/>
                  </a:cubicBezTo>
                  <a:cubicBezTo>
                    <a:pt x="6588" y="1107"/>
                    <a:pt x="6587" y="1106"/>
                    <a:pt x="6587" y="1106"/>
                  </a:cubicBezTo>
                  <a:cubicBezTo>
                    <a:pt x="6578" y="1106"/>
                    <a:pt x="6572" y="1142"/>
                    <a:pt x="6563" y="1176"/>
                  </a:cubicBezTo>
                  <a:cubicBezTo>
                    <a:pt x="6562" y="1183"/>
                    <a:pt x="6564" y="1186"/>
                    <a:pt x="6568" y="1186"/>
                  </a:cubicBezTo>
                  <a:cubicBezTo>
                    <a:pt x="6584" y="1186"/>
                    <a:pt x="6631" y="1140"/>
                    <a:pt x="6654" y="1088"/>
                  </a:cubicBezTo>
                  <a:lnTo>
                    <a:pt x="6654" y="1088"/>
                  </a:lnTo>
                  <a:lnTo>
                    <a:pt x="6644" y="1122"/>
                  </a:lnTo>
                  <a:cubicBezTo>
                    <a:pt x="6638" y="1157"/>
                    <a:pt x="6660" y="1163"/>
                    <a:pt x="6682" y="1169"/>
                  </a:cubicBezTo>
                  <a:cubicBezTo>
                    <a:pt x="6688" y="1170"/>
                    <a:pt x="6694" y="1171"/>
                    <a:pt x="6698" y="1171"/>
                  </a:cubicBezTo>
                  <a:cubicBezTo>
                    <a:pt x="6709" y="1171"/>
                    <a:pt x="6716" y="1166"/>
                    <a:pt x="6723" y="1141"/>
                  </a:cubicBezTo>
                  <a:cubicBezTo>
                    <a:pt x="6732" y="1108"/>
                    <a:pt x="6738" y="1075"/>
                    <a:pt x="6749" y="1075"/>
                  </a:cubicBezTo>
                  <a:cubicBezTo>
                    <a:pt x="6750" y="1075"/>
                    <a:pt x="6750" y="1075"/>
                    <a:pt x="6751" y="1075"/>
                  </a:cubicBezTo>
                  <a:cubicBezTo>
                    <a:pt x="6738" y="1072"/>
                    <a:pt x="6748" y="1038"/>
                    <a:pt x="6754" y="1003"/>
                  </a:cubicBezTo>
                  <a:cubicBezTo>
                    <a:pt x="6763" y="1028"/>
                    <a:pt x="6770" y="1053"/>
                    <a:pt x="6773" y="1082"/>
                  </a:cubicBezTo>
                  <a:cubicBezTo>
                    <a:pt x="6779" y="1157"/>
                    <a:pt x="6792" y="1198"/>
                    <a:pt x="6835" y="1207"/>
                  </a:cubicBezTo>
                  <a:cubicBezTo>
                    <a:pt x="6857" y="1213"/>
                    <a:pt x="6892" y="1223"/>
                    <a:pt x="6892" y="1260"/>
                  </a:cubicBezTo>
                  <a:cubicBezTo>
                    <a:pt x="6899" y="1262"/>
                    <a:pt x="6906" y="1264"/>
                    <a:pt x="6911" y="1264"/>
                  </a:cubicBezTo>
                  <a:cubicBezTo>
                    <a:pt x="6921" y="1264"/>
                    <a:pt x="6928" y="1258"/>
                    <a:pt x="6936" y="1235"/>
                  </a:cubicBezTo>
                  <a:lnTo>
                    <a:pt x="6955" y="1245"/>
                  </a:lnTo>
                  <a:cubicBezTo>
                    <a:pt x="6956" y="1265"/>
                    <a:pt x="6964" y="1277"/>
                    <a:pt x="6972" y="1277"/>
                  </a:cubicBezTo>
                  <a:cubicBezTo>
                    <a:pt x="6978" y="1277"/>
                    <a:pt x="6985" y="1269"/>
                    <a:pt x="6989" y="1254"/>
                  </a:cubicBezTo>
                  <a:cubicBezTo>
                    <a:pt x="6994" y="1245"/>
                    <a:pt x="6999" y="1242"/>
                    <a:pt x="7002" y="1242"/>
                  </a:cubicBezTo>
                  <a:cubicBezTo>
                    <a:pt x="7010" y="1242"/>
                    <a:pt x="7014" y="1261"/>
                    <a:pt x="7020" y="1263"/>
                  </a:cubicBezTo>
                  <a:cubicBezTo>
                    <a:pt x="7020" y="1298"/>
                    <a:pt x="7020" y="1317"/>
                    <a:pt x="7023" y="1317"/>
                  </a:cubicBezTo>
                  <a:cubicBezTo>
                    <a:pt x="7025" y="1317"/>
                    <a:pt x="7030" y="1291"/>
                    <a:pt x="7042" y="1235"/>
                  </a:cubicBezTo>
                  <a:cubicBezTo>
                    <a:pt x="7052" y="1201"/>
                    <a:pt x="7039" y="1157"/>
                    <a:pt x="7030" y="1154"/>
                  </a:cubicBezTo>
                  <a:lnTo>
                    <a:pt x="6995" y="1144"/>
                  </a:lnTo>
                  <a:lnTo>
                    <a:pt x="7039" y="1119"/>
                  </a:lnTo>
                  <a:cubicBezTo>
                    <a:pt x="7040" y="1120"/>
                    <a:pt x="7042" y="1120"/>
                    <a:pt x="7043" y="1120"/>
                  </a:cubicBezTo>
                  <a:cubicBezTo>
                    <a:pt x="7057" y="1120"/>
                    <a:pt x="7084" y="1094"/>
                    <a:pt x="7092" y="1063"/>
                  </a:cubicBezTo>
                  <a:cubicBezTo>
                    <a:pt x="7092" y="1063"/>
                    <a:pt x="7104" y="1031"/>
                    <a:pt x="7113" y="1031"/>
                  </a:cubicBezTo>
                  <a:cubicBezTo>
                    <a:pt x="7114" y="1031"/>
                    <a:pt x="7114" y="1031"/>
                    <a:pt x="7114" y="1031"/>
                  </a:cubicBezTo>
                  <a:cubicBezTo>
                    <a:pt x="7114" y="1031"/>
                    <a:pt x="7105" y="1066"/>
                    <a:pt x="7096" y="1100"/>
                  </a:cubicBezTo>
                  <a:cubicBezTo>
                    <a:pt x="7077" y="1132"/>
                    <a:pt x="7061" y="1163"/>
                    <a:pt x="7052" y="1201"/>
                  </a:cubicBezTo>
                  <a:cubicBezTo>
                    <a:pt x="7046" y="1247"/>
                    <a:pt x="7053" y="1282"/>
                    <a:pt x="7064" y="1282"/>
                  </a:cubicBezTo>
                  <a:cubicBezTo>
                    <a:pt x="7071" y="1282"/>
                    <a:pt x="7078" y="1272"/>
                    <a:pt x="7086" y="1248"/>
                  </a:cubicBezTo>
                  <a:cubicBezTo>
                    <a:pt x="7096" y="1251"/>
                    <a:pt x="7096" y="1251"/>
                    <a:pt x="7096" y="1288"/>
                  </a:cubicBezTo>
                  <a:cubicBezTo>
                    <a:pt x="7091" y="1304"/>
                    <a:pt x="7091" y="1313"/>
                    <a:pt x="7095" y="1313"/>
                  </a:cubicBezTo>
                  <a:cubicBezTo>
                    <a:pt x="7099" y="1313"/>
                    <a:pt x="7111" y="1298"/>
                    <a:pt x="7130" y="1263"/>
                  </a:cubicBezTo>
                  <a:cubicBezTo>
                    <a:pt x="7145" y="1232"/>
                    <a:pt x="7156" y="1216"/>
                    <a:pt x="7161" y="1216"/>
                  </a:cubicBezTo>
                  <a:cubicBezTo>
                    <a:pt x="7168" y="1216"/>
                    <a:pt x="7168" y="1235"/>
                    <a:pt x="7161" y="1273"/>
                  </a:cubicBezTo>
                  <a:cubicBezTo>
                    <a:pt x="7161" y="1323"/>
                    <a:pt x="7179" y="1347"/>
                    <a:pt x="7195" y="1347"/>
                  </a:cubicBezTo>
                  <a:cubicBezTo>
                    <a:pt x="7203" y="1347"/>
                    <a:pt x="7210" y="1341"/>
                    <a:pt x="7215" y="1329"/>
                  </a:cubicBezTo>
                  <a:cubicBezTo>
                    <a:pt x="7226" y="1296"/>
                    <a:pt x="7240" y="1283"/>
                    <a:pt x="7251" y="1283"/>
                  </a:cubicBezTo>
                  <a:cubicBezTo>
                    <a:pt x="7262" y="1283"/>
                    <a:pt x="7269" y="1295"/>
                    <a:pt x="7268" y="1313"/>
                  </a:cubicBezTo>
                  <a:cubicBezTo>
                    <a:pt x="7268" y="1335"/>
                    <a:pt x="7271" y="1345"/>
                    <a:pt x="7277" y="1345"/>
                  </a:cubicBezTo>
                  <a:cubicBezTo>
                    <a:pt x="7282" y="1345"/>
                    <a:pt x="7290" y="1338"/>
                    <a:pt x="7299" y="1326"/>
                  </a:cubicBezTo>
                  <a:lnTo>
                    <a:pt x="7299" y="1326"/>
                  </a:lnTo>
                  <a:cubicBezTo>
                    <a:pt x="7290" y="1351"/>
                    <a:pt x="7288" y="1378"/>
                    <a:pt x="7296" y="1378"/>
                  </a:cubicBezTo>
                  <a:cubicBezTo>
                    <a:pt x="7299" y="1378"/>
                    <a:pt x="7303" y="1375"/>
                    <a:pt x="7309" y="1367"/>
                  </a:cubicBezTo>
                  <a:cubicBezTo>
                    <a:pt x="7309" y="1367"/>
                    <a:pt x="7309" y="1367"/>
                    <a:pt x="7311" y="1367"/>
                  </a:cubicBezTo>
                  <a:cubicBezTo>
                    <a:pt x="7314" y="1367"/>
                    <a:pt x="7321" y="1364"/>
                    <a:pt x="7321" y="1335"/>
                  </a:cubicBezTo>
                  <a:lnTo>
                    <a:pt x="7368" y="1276"/>
                  </a:lnTo>
                  <a:cubicBezTo>
                    <a:pt x="7356" y="1273"/>
                    <a:pt x="7368" y="1238"/>
                    <a:pt x="7381" y="1204"/>
                  </a:cubicBezTo>
                  <a:cubicBezTo>
                    <a:pt x="7383" y="1197"/>
                    <a:pt x="7387" y="1193"/>
                    <a:pt x="7391" y="1193"/>
                  </a:cubicBezTo>
                  <a:cubicBezTo>
                    <a:pt x="7405" y="1193"/>
                    <a:pt x="7424" y="1244"/>
                    <a:pt x="7409" y="1329"/>
                  </a:cubicBezTo>
                  <a:lnTo>
                    <a:pt x="7403" y="1404"/>
                  </a:lnTo>
                  <a:lnTo>
                    <a:pt x="7431" y="1339"/>
                  </a:lnTo>
                  <a:cubicBezTo>
                    <a:pt x="7440" y="1342"/>
                    <a:pt x="7453" y="1348"/>
                    <a:pt x="7437" y="1379"/>
                  </a:cubicBezTo>
                  <a:cubicBezTo>
                    <a:pt x="7425" y="1414"/>
                    <a:pt x="7425" y="1414"/>
                    <a:pt x="7437" y="1417"/>
                  </a:cubicBezTo>
                  <a:cubicBezTo>
                    <a:pt x="7437" y="1417"/>
                    <a:pt x="7437" y="1417"/>
                    <a:pt x="7438" y="1417"/>
                  </a:cubicBezTo>
                  <a:cubicBezTo>
                    <a:pt x="7440" y="1417"/>
                    <a:pt x="7449" y="1415"/>
                    <a:pt x="7459" y="1389"/>
                  </a:cubicBezTo>
                  <a:cubicBezTo>
                    <a:pt x="7475" y="1351"/>
                    <a:pt x="7482" y="1335"/>
                    <a:pt x="7484" y="1335"/>
                  </a:cubicBezTo>
                  <a:lnTo>
                    <a:pt x="7484" y="1335"/>
                  </a:lnTo>
                  <a:cubicBezTo>
                    <a:pt x="7486" y="1335"/>
                    <a:pt x="7486" y="1344"/>
                    <a:pt x="7484" y="1360"/>
                  </a:cubicBezTo>
                  <a:cubicBezTo>
                    <a:pt x="7474" y="1399"/>
                    <a:pt x="7473" y="1417"/>
                    <a:pt x="7480" y="1417"/>
                  </a:cubicBezTo>
                  <a:cubicBezTo>
                    <a:pt x="7486" y="1417"/>
                    <a:pt x="7498" y="1403"/>
                    <a:pt x="7516" y="1373"/>
                  </a:cubicBezTo>
                  <a:cubicBezTo>
                    <a:pt x="7529" y="1341"/>
                    <a:pt x="7536" y="1324"/>
                    <a:pt x="7538" y="1324"/>
                  </a:cubicBezTo>
                  <a:lnTo>
                    <a:pt x="7538" y="1324"/>
                  </a:lnTo>
                  <a:cubicBezTo>
                    <a:pt x="7539" y="1324"/>
                    <a:pt x="7535" y="1342"/>
                    <a:pt x="7525" y="1379"/>
                  </a:cubicBezTo>
                  <a:cubicBezTo>
                    <a:pt x="7512" y="1414"/>
                    <a:pt x="7509" y="1451"/>
                    <a:pt x="7519" y="1454"/>
                  </a:cubicBezTo>
                  <a:lnTo>
                    <a:pt x="7531" y="1423"/>
                  </a:lnTo>
                  <a:cubicBezTo>
                    <a:pt x="7547" y="1387"/>
                    <a:pt x="7558" y="1371"/>
                    <a:pt x="7563" y="1371"/>
                  </a:cubicBezTo>
                  <a:cubicBezTo>
                    <a:pt x="7568" y="1371"/>
                    <a:pt x="7568" y="1381"/>
                    <a:pt x="7566" y="1398"/>
                  </a:cubicBezTo>
                  <a:cubicBezTo>
                    <a:pt x="7558" y="1418"/>
                    <a:pt x="7558" y="1428"/>
                    <a:pt x="7567" y="1428"/>
                  </a:cubicBezTo>
                  <a:cubicBezTo>
                    <a:pt x="7573" y="1428"/>
                    <a:pt x="7583" y="1423"/>
                    <a:pt x="7597" y="1414"/>
                  </a:cubicBezTo>
                  <a:cubicBezTo>
                    <a:pt x="7619" y="1423"/>
                    <a:pt x="7628" y="1426"/>
                    <a:pt x="7616" y="1461"/>
                  </a:cubicBezTo>
                  <a:cubicBezTo>
                    <a:pt x="7600" y="1494"/>
                    <a:pt x="7592" y="1511"/>
                    <a:pt x="7594" y="1511"/>
                  </a:cubicBezTo>
                  <a:cubicBezTo>
                    <a:pt x="7595" y="1511"/>
                    <a:pt x="7605" y="1495"/>
                    <a:pt x="7625" y="1464"/>
                  </a:cubicBezTo>
                  <a:cubicBezTo>
                    <a:pt x="7636" y="1453"/>
                    <a:pt x="7642" y="1447"/>
                    <a:pt x="7646" y="1447"/>
                  </a:cubicBezTo>
                  <a:cubicBezTo>
                    <a:pt x="7651" y="1447"/>
                    <a:pt x="7653" y="1457"/>
                    <a:pt x="7657" y="1480"/>
                  </a:cubicBezTo>
                  <a:cubicBezTo>
                    <a:pt x="7653" y="1500"/>
                    <a:pt x="7652" y="1509"/>
                    <a:pt x="7655" y="1509"/>
                  </a:cubicBezTo>
                  <a:cubicBezTo>
                    <a:pt x="7657" y="1509"/>
                    <a:pt x="7664" y="1502"/>
                    <a:pt x="7675" y="1489"/>
                  </a:cubicBezTo>
                  <a:cubicBezTo>
                    <a:pt x="7707" y="1423"/>
                    <a:pt x="7722" y="1392"/>
                    <a:pt x="7710" y="1386"/>
                  </a:cubicBezTo>
                  <a:cubicBezTo>
                    <a:pt x="7700" y="1382"/>
                    <a:pt x="7700" y="1382"/>
                    <a:pt x="7716" y="1348"/>
                  </a:cubicBezTo>
                  <a:lnTo>
                    <a:pt x="7738" y="1360"/>
                  </a:lnTo>
                  <a:cubicBezTo>
                    <a:pt x="7742" y="1362"/>
                    <a:pt x="7746" y="1364"/>
                    <a:pt x="7752" y="1364"/>
                  </a:cubicBezTo>
                  <a:cubicBezTo>
                    <a:pt x="7761" y="1364"/>
                    <a:pt x="7773" y="1360"/>
                    <a:pt x="7794" y="1348"/>
                  </a:cubicBezTo>
                  <a:cubicBezTo>
                    <a:pt x="7827" y="1327"/>
                    <a:pt x="7852" y="1278"/>
                    <a:pt x="7837" y="1278"/>
                  </a:cubicBezTo>
                  <a:cubicBezTo>
                    <a:pt x="7834" y="1278"/>
                    <a:pt x="7831" y="1279"/>
                    <a:pt x="7826" y="1282"/>
                  </a:cubicBezTo>
                  <a:lnTo>
                    <a:pt x="7829" y="1245"/>
                  </a:lnTo>
                  <a:cubicBezTo>
                    <a:pt x="7854" y="1194"/>
                    <a:pt x="7859" y="1167"/>
                    <a:pt x="7852" y="1167"/>
                  </a:cubicBezTo>
                  <a:cubicBezTo>
                    <a:pt x="7846" y="1167"/>
                    <a:pt x="7829" y="1189"/>
                    <a:pt x="7807" y="1235"/>
                  </a:cubicBezTo>
                  <a:cubicBezTo>
                    <a:pt x="7783" y="1287"/>
                    <a:pt x="7772" y="1311"/>
                    <a:pt x="7770" y="1311"/>
                  </a:cubicBezTo>
                  <a:cubicBezTo>
                    <a:pt x="7769" y="1311"/>
                    <a:pt x="7773" y="1294"/>
                    <a:pt x="7782" y="1260"/>
                  </a:cubicBezTo>
                  <a:cubicBezTo>
                    <a:pt x="7810" y="1198"/>
                    <a:pt x="7801" y="1191"/>
                    <a:pt x="7788" y="1185"/>
                  </a:cubicBezTo>
                  <a:cubicBezTo>
                    <a:pt x="7779" y="1182"/>
                    <a:pt x="7779" y="1182"/>
                    <a:pt x="7794" y="1147"/>
                  </a:cubicBezTo>
                  <a:cubicBezTo>
                    <a:pt x="7807" y="1116"/>
                    <a:pt x="7810" y="1078"/>
                    <a:pt x="7801" y="1072"/>
                  </a:cubicBezTo>
                  <a:cubicBezTo>
                    <a:pt x="7798" y="1071"/>
                    <a:pt x="7795" y="1071"/>
                    <a:pt x="7793" y="1071"/>
                  </a:cubicBezTo>
                  <a:cubicBezTo>
                    <a:pt x="7787" y="1071"/>
                    <a:pt x="7785" y="1077"/>
                    <a:pt x="7776" y="1100"/>
                  </a:cubicBezTo>
                  <a:cubicBezTo>
                    <a:pt x="7774" y="1115"/>
                    <a:pt x="7770" y="1122"/>
                    <a:pt x="7766" y="1122"/>
                  </a:cubicBezTo>
                  <a:cubicBezTo>
                    <a:pt x="7760" y="1122"/>
                    <a:pt x="7754" y="1101"/>
                    <a:pt x="7766" y="1057"/>
                  </a:cubicBezTo>
                  <a:cubicBezTo>
                    <a:pt x="7768" y="1040"/>
                    <a:pt x="7768" y="1031"/>
                    <a:pt x="7767" y="1031"/>
                  </a:cubicBezTo>
                  <a:lnTo>
                    <a:pt x="7767" y="1031"/>
                  </a:lnTo>
                  <a:cubicBezTo>
                    <a:pt x="7764" y="1031"/>
                    <a:pt x="7757" y="1047"/>
                    <a:pt x="7741" y="1085"/>
                  </a:cubicBezTo>
                  <a:cubicBezTo>
                    <a:pt x="7728" y="1115"/>
                    <a:pt x="7717" y="1129"/>
                    <a:pt x="7710" y="1129"/>
                  </a:cubicBezTo>
                  <a:cubicBezTo>
                    <a:pt x="7701" y="1129"/>
                    <a:pt x="7698" y="1108"/>
                    <a:pt x="7707" y="1069"/>
                  </a:cubicBezTo>
                  <a:lnTo>
                    <a:pt x="7685" y="1060"/>
                  </a:lnTo>
                  <a:cubicBezTo>
                    <a:pt x="7684" y="1059"/>
                    <a:pt x="7683" y="1059"/>
                    <a:pt x="7682" y="1059"/>
                  </a:cubicBezTo>
                  <a:cubicBezTo>
                    <a:pt x="7673" y="1059"/>
                    <a:pt x="7659" y="1088"/>
                    <a:pt x="7647" y="1119"/>
                  </a:cubicBezTo>
                  <a:cubicBezTo>
                    <a:pt x="7631" y="1157"/>
                    <a:pt x="7624" y="1173"/>
                    <a:pt x="7622" y="1173"/>
                  </a:cubicBezTo>
                  <a:cubicBezTo>
                    <a:pt x="7620" y="1173"/>
                    <a:pt x="7621" y="1164"/>
                    <a:pt x="7622" y="1147"/>
                  </a:cubicBezTo>
                  <a:cubicBezTo>
                    <a:pt x="7622" y="1122"/>
                    <a:pt x="7628" y="1097"/>
                    <a:pt x="7638" y="1075"/>
                  </a:cubicBezTo>
                  <a:cubicBezTo>
                    <a:pt x="7650" y="1044"/>
                    <a:pt x="7641" y="1038"/>
                    <a:pt x="7628" y="1031"/>
                  </a:cubicBezTo>
                  <a:cubicBezTo>
                    <a:pt x="7624" y="1028"/>
                    <a:pt x="7618" y="1026"/>
                    <a:pt x="7612" y="1026"/>
                  </a:cubicBezTo>
                  <a:cubicBezTo>
                    <a:pt x="7603" y="1026"/>
                    <a:pt x="7594" y="1030"/>
                    <a:pt x="7588" y="1037"/>
                  </a:cubicBezTo>
                  <a:lnTo>
                    <a:pt x="7588" y="1037"/>
                  </a:lnTo>
                  <a:cubicBezTo>
                    <a:pt x="7591" y="1031"/>
                    <a:pt x="7594" y="1025"/>
                    <a:pt x="7597" y="1019"/>
                  </a:cubicBezTo>
                  <a:cubicBezTo>
                    <a:pt x="7589" y="1015"/>
                    <a:pt x="7592" y="999"/>
                    <a:pt x="7590" y="999"/>
                  </a:cubicBezTo>
                  <a:lnTo>
                    <a:pt x="7590" y="999"/>
                  </a:lnTo>
                  <a:cubicBezTo>
                    <a:pt x="7590" y="999"/>
                    <a:pt x="7589" y="1003"/>
                    <a:pt x="7584" y="1013"/>
                  </a:cubicBezTo>
                  <a:cubicBezTo>
                    <a:pt x="7584" y="1013"/>
                    <a:pt x="7572" y="1009"/>
                    <a:pt x="7563" y="966"/>
                  </a:cubicBezTo>
                  <a:cubicBezTo>
                    <a:pt x="7560" y="956"/>
                    <a:pt x="7555" y="952"/>
                    <a:pt x="7549" y="952"/>
                  </a:cubicBezTo>
                  <a:cubicBezTo>
                    <a:pt x="7529" y="952"/>
                    <a:pt x="7495" y="997"/>
                    <a:pt x="7500" y="1057"/>
                  </a:cubicBezTo>
                  <a:cubicBezTo>
                    <a:pt x="7505" y="1059"/>
                    <a:pt x="7509" y="1061"/>
                    <a:pt x="7508" y="1061"/>
                  </a:cubicBezTo>
                  <a:cubicBezTo>
                    <a:pt x="7508" y="1061"/>
                    <a:pt x="7503" y="1059"/>
                    <a:pt x="7490" y="1053"/>
                  </a:cubicBezTo>
                  <a:cubicBezTo>
                    <a:pt x="7489" y="1053"/>
                    <a:pt x="7488" y="1053"/>
                    <a:pt x="7487" y="1053"/>
                  </a:cubicBezTo>
                  <a:cubicBezTo>
                    <a:pt x="7476" y="1053"/>
                    <a:pt x="7465" y="1082"/>
                    <a:pt x="7465" y="1082"/>
                  </a:cubicBezTo>
                  <a:cubicBezTo>
                    <a:pt x="7457" y="1104"/>
                    <a:pt x="7449" y="1109"/>
                    <a:pt x="7442" y="1109"/>
                  </a:cubicBezTo>
                  <a:cubicBezTo>
                    <a:pt x="7438" y="1109"/>
                    <a:pt x="7434" y="1108"/>
                    <a:pt x="7431" y="1107"/>
                  </a:cubicBezTo>
                  <a:cubicBezTo>
                    <a:pt x="7431" y="1107"/>
                    <a:pt x="7443" y="1072"/>
                    <a:pt x="7456" y="1041"/>
                  </a:cubicBezTo>
                  <a:cubicBezTo>
                    <a:pt x="7486" y="982"/>
                    <a:pt x="7494" y="942"/>
                    <a:pt x="7484" y="942"/>
                  </a:cubicBezTo>
                  <a:cubicBezTo>
                    <a:pt x="7478" y="942"/>
                    <a:pt x="7465" y="959"/>
                    <a:pt x="7447" y="997"/>
                  </a:cubicBezTo>
                  <a:lnTo>
                    <a:pt x="7459" y="962"/>
                  </a:lnTo>
                  <a:cubicBezTo>
                    <a:pt x="7466" y="944"/>
                    <a:pt x="7465" y="934"/>
                    <a:pt x="7456" y="934"/>
                  </a:cubicBezTo>
                  <a:cubicBezTo>
                    <a:pt x="7450" y="934"/>
                    <a:pt x="7439" y="939"/>
                    <a:pt x="7425" y="950"/>
                  </a:cubicBezTo>
                  <a:cubicBezTo>
                    <a:pt x="7424" y="950"/>
                    <a:pt x="7424" y="950"/>
                    <a:pt x="7424" y="950"/>
                  </a:cubicBezTo>
                  <a:cubicBezTo>
                    <a:pt x="7410" y="950"/>
                    <a:pt x="7377" y="1010"/>
                    <a:pt x="7365" y="1044"/>
                  </a:cubicBezTo>
                  <a:cubicBezTo>
                    <a:pt x="7355" y="1070"/>
                    <a:pt x="7344" y="1072"/>
                    <a:pt x="7341" y="1072"/>
                  </a:cubicBezTo>
                  <a:cubicBezTo>
                    <a:pt x="7340" y="1072"/>
                    <a:pt x="7340" y="1072"/>
                    <a:pt x="7340" y="1072"/>
                  </a:cubicBezTo>
                  <a:cubicBezTo>
                    <a:pt x="7331" y="1069"/>
                    <a:pt x="7331" y="1069"/>
                    <a:pt x="7343" y="1035"/>
                  </a:cubicBezTo>
                  <a:cubicBezTo>
                    <a:pt x="7355" y="997"/>
                    <a:pt x="7354" y="977"/>
                    <a:pt x="7345" y="977"/>
                  </a:cubicBezTo>
                  <a:cubicBezTo>
                    <a:pt x="7338" y="977"/>
                    <a:pt x="7325" y="992"/>
                    <a:pt x="7309" y="1022"/>
                  </a:cubicBezTo>
                  <a:lnTo>
                    <a:pt x="7321" y="988"/>
                  </a:lnTo>
                  <a:cubicBezTo>
                    <a:pt x="7329" y="958"/>
                    <a:pt x="7330" y="925"/>
                    <a:pt x="7288" y="925"/>
                  </a:cubicBezTo>
                  <a:cubicBezTo>
                    <a:pt x="7281" y="925"/>
                    <a:pt x="7272" y="926"/>
                    <a:pt x="7262" y="928"/>
                  </a:cubicBezTo>
                  <a:cubicBezTo>
                    <a:pt x="7215" y="912"/>
                    <a:pt x="7180" y="903"/>
                    <a:pt x="7193" y="868"/>
                  </a:cubicBezTo>
                  <a:cubicBezTo>
                    <a:pt x="7195" y="861"/>
                    <a:pt x="7193" y="858"/>
                    <a:pt x="7189" y="858"/>
                  </a:cubicBezTo>
                  <a:cubicBezTo>
                    <a:pt x="7173" y="858"/>
                    <a:pt x="7124" y="900"/>
                    <a:pt x="7089" y="947"/>
                  </a:cubicBezTo>
                  <a:cubicBezTo>
                    <a:pt x="7102" y="912"/>
                    <a:pt x="7089" y="909"/>
                    <a:pt x="7067" y="903"/>
                  </a:cubicBezTo>
                  <a:cubicBezTo>
                    <a:pt x="7030" y="890"/>
                    <a:pt x="7030" y="890"/>
                    <a:pt x="7039" y="856"/>
                  </a:cubicBezTo>
                  <a:cubicBezTo>
                    <a:pt x="7057" y="823"/>
                    <a:pt x="7064" y="806"/>
                    <a:pt x="7063" y="806"/>
                  </a:cubicBezTo>
                  <a:lnTo>
                    <a:pt x="7063" y="806"/>
                  </a:lnTo>
                  <a:cubicBezTo>
                    <a:pt x="7061" y="806"/>
                    <a:pt x="7050" y="822"/>
                    <a:pt x="7030" y="853"/>
                  </a:cubicBezTo>
                  <a:cubicBezTo>
                    <a:pt x="7019" y="875"/>
                    <a:pt x="7009" y="884"/>
                    <a:pt x="7002" y="884"/>
                  </a:cubicBezTo>
                  <a:cubicBezTo>
                    <a:pt x="6987" y="884"/>
                    <a:pt x="6980" y="848"/>
                    <a:pt x="6992" y="803"/>
                  </a:cubicBezTo>
                  <a:cubicBezTo>
                    <a:pt x="7002" y="768"/>
                    <a:pt x="6989" y="765"/>
                    <a:pt x="6964" y="759"/>
                  </a:cubicBezTo>
                  <a:cubicBezTo>
                    <a:pt x="6953" y="777"/>
                    <a:pt x="6940" y="783"/>
                    <a:pt x="6925" y="783"/>
                  </a:cubicBezTo>
                  <a:cubicBezTo>
                    <a:pt x="6915" y="783"/>
                    <a:pt x="6905" y="780"/>
                    <a:pt x="6895" y="778"/>
                  </a:cubicBezTo>
                  <a:cubicBezTo>
                    <a:pt x="6886" y="775"/>
                    <a:pt x="6879" y="773"/>
                    <a:pt x="6874" y="773"/>
                  </a:cubicBezTo>
                  <a:cubicBezTo>
                    <a:pt x="6859" y="773"/>
                    <a:pt x="6856" y="787"/>
                    <a:pt x="6842" y="840"/>
                  </a:cubicBezTo>
                  <a:cubicBezTo>
                    <a:pt x="6830" y="891"/>
                    <a:pt x="6820" y="903"/>
                    <a:pt x="6807" y="903"/>
                  </a:cubicBezTo>
                  <a:cubicBezTo>
                    <a:pt x="6802" y="903"/>
                    <a:pt x="6797" y="901"/>
                    <a:pt x="6792" y="900"/>
                  </a:cubicBezTo>
                  <a:cubicBezTo>
                    <a:pt x="6779" y="897"/>
                    <a:pt x="6767" y="894"/>
                    <a:pt x="6776" y="859"/>
                  </a:cubicBezTo>
                  <a:cubicBezTo>
                    <a:pt x="6776" y="859"/>
                    <a:pt x="6773" y="821"/>
                    <a:pt x="6760" y="818"/>
                  </a:cubicBezTo>
                  <a:cubicBezTo>
                    <a:pt x="6748" y="815"/>
                    <a:pt x="6738" y="812"/>
                    <a:pt x="6745" y="778"/>
                  </a:cubicBezTo>
                  <a:cubicBezTo>
                    <a:pt x="6745" y="778"/>
                    <a:pt x="6741" y="740"/>
                    <a:pt x="6716" y="734"/>
                  </a:cubicBezTo>
                  <a:cubicBezTo>
                    <a:pt x="6691" y="727"/>
                    <a:pt x="6669" y="721"/>
                    <a:pt x="6676" y="687"/>
                  </a:cubicBezTo>
                  <a:cubicBezTo>
                    <a:pt x="6673" y="686"/>
                    <a:pt x="6671" y="685"/>
                    <a:pt x="6669" y="685"/>
                  </a:cubicBezTo>
                  <a:cubicBezTo>
                    <a:pt x="6663" y="685"/>
                    <a:pt x="6662" y="692"/>
                    <a:pt x="6657" y="718"/>
                  </a:cubicBezTo>
                  <a:cubicBezTo>
                    <a:pt x="6651" y="740"/>
                    <a:pt x="6641" y="763"/>
                    <a:pt x="6623" y="763"/>
                  </a:cubicBezTo>
                  <a:cubicBezTo>
                    <a:pt x="6614" y="763"/>
                    <a:pt x="6602" y="756"/>
                    <a:pt x="6588" y="740"/>
                  </a:cubicBezTo>
                  <a:cubicBezTo>
                    <a:pt x="6580" y="739"/>
                    <a:pt x="6571" y="737"/>
                    <a:pt x="6561" y="737"/>
                  </a:cubicBezTo>
                  <a:cubicBezTo>
                    <a:pt x="6544" y="737"/>
                    <a:pt x="6526" y="743"/>
                    <a:pt x="6522" y="765"/>
                  </a:cubicBezTo>
                  <a:cubicBezTo>
                    <a:pt x="6510" y="762"/>
                    <a:pt x="6510" y="762"/>
                    <a:pt x="6516" y="727"/>
                  </a:cubicBezTo>
                  <a:cubicBezTo>
                    <a:pt x="6522" y="690"/>
                    <a:pt x="6519" y="671"/>
                    <a:pt x="6509" y="671"/>
                  </a:cubicBezTo>
                  <a:cubicBezTo>
                    <a:pt x="6500" y="671"/>
                    <a:pt x="6485" y="687"/>
                    <a:pt x="6469" y="718"/>
                  </a:cubicBezTo>
                  <a:cubicBezTo>
                    <a:pt x="6466" y="735"/>
                    <a:pt x="6461" y="743"/>
                    <a:pt x="6457" y="743"/>
                  </a:cubicBezTo>
                  <a:cubicBezTo>
                    <a:pt x="6452" y="743"/>
                    <a:pt x="6447" y="733"/>
                    <a:pt x="6444" y="712"/>
                  </a:cubicBezTo>
                  <a:cubicBezTo>
                    <a:pt x="6444" y="712"/>
                    <a:pt x="6431" y="712"/>
                    <a:pt x="6416" y="743"/>
                  </a:cubicBezTo>
                  <a:cubicBezTo>
                    <a:pt x="6407" y="760"/>
                    <a:pt x="6402" y="768"/>
                    <a:pt x="6397" y="768"/>
                  </a:cubicBezTo>
                  <a:cubicBezTo>
                    <a:pt x="6392" y="768"/>
                    <a:pt x="6388" y="758"/>
                    <a:pt x="6378" y="737"/>
                  </a:cubicBezTo>
                  <a:cubicBezTo>
                    <a:pt x="6384" y="702"/>
                    <a:pt x="6372" y="699"/>
                    <a:pt x="6359" y="696"/>
                  </a:cubicBezTo>
                  <a:cubicBezTo>
                    <a:pt x="6349" y="708"/>
                    <a:pt x="6324" y="713"/>
                    <a:pt x="6296" y="713"/>
                  </a:cubicBezTo>
                  <a:cubicBezTo>
                    <a:pt x="6249" y="713"/>
                    <a:pt x="6194" y="698"/>
                    <a:pt x="6190" y="674"/>
                  </a:cubicBezTo>
                  <a:cubicBezTo>
                    <a:pt x="6171" y="706"/>
                    <a:pt x="6171" y="706"/>
                    <a:pt x="6162" y="706"/>
                  </a:cubicBezTo>
                  <a:cubicBezTo>
                    <a:pt x="6159" y="677"/>
                    <a:pt x="6155" y="666"/>
                    <a:pt x="6151" y="666"/>
                  </a:cubicBezTo>
                  <a:cubicBezTo>
                    <a:pt x="6145" y="666"/>
                    <a:pt x="6137" y="695"/>
                    <a:pt x="6134" y="737"/>
                  </a:cubicBezTo>
                  <a:lnTo>
                    <a:pt x="6143" y="740"/>
                  </a:lnTo>
                  <a:lnTo>
                    <a:pt x="6155" y="740"/>
                  </a:lnTo>
                  <a:cubicBezTo>
                    <a:pt x="6153" y="771"/>
                    <a:pt x="6144" y="788"/>
                    <a:pt x="6136" y="788"/>
                  </a:cubicBezTo>
                  <a:cubicBezTo>
                    <a:pt x="6126" y="788"/>
                    <a:pt x="6117" y="760"/>
                    <a:pt x="6124" y="699"/>
                  </a:cubicBezTo>
                  <a:cubicBezTo>
                    <a:pt x="6121" y="663"/>
                    <a:pt x="6119" y="645"/>
                    <a:pt x="6116" y="645"/>
                  </a:cubicBezTo>
                  <a:cubicBezTo>
                    <a:pt x="6113" y="645"/>
                    <a:pt x="6108" y="662"/>
                    <a:pt x="6099" y="696"/>
                  </a:cubicBezTo>
                  <a:cubicBezTo>
                    <a:pt x="6090" y="731"/>
                    <a:pt x="6082" y="749"/>
                    <a:pt x="6076" y="749"/>
                  </a:cubicBezTo>
                  <a:cubicBezTo>
                    <a:pt x="6070" y="749"/>
                    <a:pt x="6066" y="730"/>
                    <a:pt x="6065" y="693"/>
                  </a:cubicBezTo>
                  <a:cubicBezTo>
                    <a:pt x="6068" y="657"/>
                    <a:pt x="6069" y="639"/>
                    <a:pt x="6068" y="639"/>
                  </a:cubicBezTo>
                  <a:lnTo>
                    <a:pt x="6068" y="639"/>
                  </a:lnTo>
                  <a:cubicBezTo>
                    <a:pt x="6066" y="639"/>
                    <a:pt x="6061" y="656"/>
                    <a:pt x="6052" y="690"/>
                  </a:cubicBezTo>
                  <a:cubicBezTo>
                    <a:pt x="6031" y="766"/>
                    <a:pt x="6010" y="811"/>
                    <a:pt x="5997" y="811"/>
                  </a:cubicBezTo>
                  <a:cubicBezTo>
                    <a:pt x="5987" y="811"/>
                    <a:pt x="5982" y="782"/>
                    <a:pt x="5986" y="718"/>
                  </a:cubicBezTo>
                  <a:cubicBezTo>
                    <a:pt x="5992" y="649"/>
                    <a:pt x="5983" y="612"/>
                    <a:pt x="5971" y="612"/>
                  </a:cubicBezTo>
                  <a:cubicBezTo>
                    <a:pt x="5970" y="611"/>
                    <a:pt x="5970" y="611"/>
                    <a:pt x="5969" y="611"/>
                  </a:cubicBezTo>
                  <a:cubicBezTo>
                    <a:pt x="5958" y="611"/>
                    <a:pt x="5958" y="647"/>
                    <a:pt x="5955" y="680"/>
                  </a:cubicBezTo>
                  <a:cubicBezTo>
                    <a:pt x="5958" y="716"/>
                    <a:pt x="5956" y="735"/>
                    <a:pt x="5952" y="735"/>
                  </a:cubicBezTo>
                  <a:cubicBezTo>
                    <a:pt x="5947" y="735"/>
                    <a:pt x="5939" y="716"/>
                    <a:pt x="5930" y="680"/>
                  </a:cubicBezTo>
                  <a:cubicBezTo>
                    <a:pt x="5914" y="618"/>
                    <a:pt x="5898" y="590"/>
                    <a:pt x="5880" y="590"/>
                  </a:cubicBezTo>
                  <a:cubicBezTo>
                    <a:pt x="5866" y="590"/>
                    <a:pt x="5850" y="607"/>
                    <a:pt x="5833" y="637"/>
                  </a:cubicBezTo>
                  <a:cubicBezTo>
                    <a:pt x="5807" y="670"/>
                    <a:pt x="5785" y="687"/>
                    <a:pt x="5775" y="687"/>
                  </a:cubicBezTo>
                  <a:cubicBezTo>
                    <a:pt x="5764" y="687"/>
                    <a:pt x="5765" y="669"/>
                    <a:pt x="5786" y="633"/>
                  </a:cubicBezTo>
                  <a:cubicBezTo>
                    <a:pt x="5802" y="591"/>
                    <a:pt x="5809" y="573"/>
                    <a:pt x="5806" y="573"/>
                  </a:cubicBezTo>
                  <a:lnTo>
                    <a:pt x="5806" y="573"/>
                  </a:lnTo>
                  <a:cubicBezTo>
                    <a:pt x="5804" y="573"/>
                    <a:pt x="5797" y="582"/>
                    <a:pt x="5786" y="596"/>
                  </a:cubicBezTo>
                  <a:lnTo>
                    <a:pt x="5723" y="593"/>
                  </a:lnTo>
                  <a:cubicBezTo>
                    <a:pt x="5722" y="593"/>
                    <a:pt x="5722" y="593"/>
                    <a:pt x="5721" y="593"/>
                  </a:cubicBezTo>
                  <a:cubicBezTo>
                    <a:pt x="5709" y="593"/>
                    <a:pt x="5698" y="629"/>
                    <a:pt x="5698" y="662"/>
                  </a:cubicBezTo>
                  <a:cubicBezTo>
                    <a:pt x="5692" y="617"/>
                    <a:pt x="5680" y="585"/>
                    <a:pt x="5665" y="585"/>
                  </a:cubicBezTo>
                  <a:cubicBezTo>
                    <a:pt x="5656" y="585"/>
                    <a:pt x="5646" y="597"/>
                    <a:pt x="5635" y="624"/>
                  </a:cubicBezTo>
                  <a:lnTo>
                    <a:pt x="5613" y="624"/>
                  </a:lnTo>
                  <a:cubicBezTo>
                    <a:pt x="5601" y="624"/>
                    <a:pt x="5601" y="624"/>
                    <a:pt x="5588" y="659"/>
                  </a:cubicBezTo>
                  <a:cubicBezTo>
                    <a:pt x="5585" y="670"/>
                    <a:pt x="5581" y="674"/>
                    <a:pt x="5577" y="674"/>
                  </a:cubicBezTo>
                  <a:cubicBezTo>
                    <a:pt x="5568" y="674"/>
                    <a:pt x="5559" y="648"/>
                    <a:pt x="5551" y="624"/>
                  </a:cubicBezTo>
                  <a:cubicBezTo>
                    <a:pt x="5542" y="597"/>
                    <a:pt x="5533" y="572"/>
                    <a:pt x="5528" y="57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49" name="Google Shape;9149;p36"/>
            <p:cNvSpPr/>
            <p:nvPr/>
          </p:nvSpPr>
          <p:spPr>
            <a:xfrm>
              <a:off x="4100775" y="1978425"/>
              <a:ext cx="742900" cy="300725"/>
            </a:xfrm>
            <a:custGeom>
              <a:avLst/>
              <a:gdLst/>
              <a:ahLst/>
              <a:cxnLst/>
              <a:rect l="l" t="t" r="r" b="b"/>
              <a:pathLst>
                <a:path w="29716" h="12029" extrusionOk="0">
                  <a:moveTo>
                    <a:pt x="12263" y="315"/>
                  </a:moveTo>
                  <a:lnTo>
                    <a:pt x="12263" y="315"/>
                  </a:lnTo>
                  <a:cubicBezTo>
                    <a:pt x="12269" y="349"/>
                    <a:pt x="12279" y="387"/>
                    <a:pt x="12232" y="396"/>
                  </a:cubicBezTo>
                  <a:lnTo>
                    <a:pt x="12185" y="406"/>
                  </a:lnTo>
                  <a:cubicBezTo>
                    <a:pt x="12179" y="371"/>
                    <a:pt x="12216" y="324"/>
                    <a:pt x="12216" y="324"/>
                  </a:cubicBezTo>
                  <a:lnTo>
                    <a:pt x="12263" y="315"/>
                  </a:lnTo>
                  <a:close/>
                  <a:moveTo>
                    <a:pt x="16129" y="368"/>
                  </a:moveTo>
                  <a:cubicBezTo>
                    <a:pt x="16132" y="368"/>
                    <a:pt x="16134" y="368"/>
                    <a:pt x="16137" y="368"/>
                  </a:cubicBezTo>
                  <a:cubicBezTo>
                    <a:pt x="16227" y="377"/>
                    <a:pt x="16227" y="377"/>
                    <a:pt x="16224" y="415"/>
                  </a:cubicBezTo>
                  <a:cubicBezTo>
                    <a:pt x="16221" y="434"/>
                    <a:pt x="16191" y="440"/>
                    <a:pt x="16156" y="440"/>
                  </a:cubicBezTo>
                  <a:cubicBezTo>
                    <a:pt x="16130" y="440"/>
                    <a:pt x="16101" y="437"/>
                    <a:pt x="16080" y="434"/>
                  </a:cubicBezTo>
                  <a:cubicBezTo>
                    <a:pt x="16042" y="395"/>
                    <a:pt x="16085" y="368"/>
                    <a:pt x="16129" y="368"/>
                  </a:cubicBezTo>
                  <a:close/>
                  <a:moveTo>
                    <a:pt x="12906" y="418"/>
                  </a:moveTo>
                  <a:lnTo>
                    <a:pt x="12906" y="418"/>
                  </a:lnTo>
                  <a:cubicBezTo>
                    <a:pt x="12912" y="453"/>
                    <a:pt x="12915" y="487"/>
                    <a:pt x="12871" y="496"/>
                  </a:cubicBezTo>
                  <a:lnTo>
                    <a:pt x="12818" y="468"/>
                  </a:lnTo>
                  <a:lnTo>
                    <a:pt x="12859" y="424"/>
                  </a:lnTo>
                  <a:lnTo>
                    <a:pt x="12906" y="418"/>
                  </a:lnTo>
                  <a:close/>
                  <a:moveTo>
                    <a:pt x="18026" y="710"/>
                  </a:moveTo>
                  <a:lnTo>
                    <a:pt x="18073" y="722"/>
                  </a:lnTo>
                  <a:cubicBezTo>
                    <a:pt x="18065" y="752"/>
                    <a:pt x="18054" y="780"/>
                    <a:pt x="18022" y="780"/>
                  </a:cubicBezTo>
                  <a:cubicBezTo>
                    <a:pt x="18018" y="780"/>
                    <a:pt x="18013" y="780"/>
                    <a:pt x="18007" y="779"/>
                  </a:cubicBezTo>
                  <a:lnTo>
                    <a:pt x="17964" y="766"/>
                  </a:lnTo>
                  <a:cubicBezTo>
                    <a:pt x="17973" y="732"/>
                    <a:pt x="18026" y="710"/>
                    <a:pt x="18026" y="710"/>
                  </a:cubicBezTo>
                  <a:close/>
                  <a:moveTo>
                    <a:pt x="11526" y="748"/>
                  </a:moveTo>
                  <a:cubicBezTo>
                    <a:pt x="11540" y="748"/>
                    <a:pt x="11541" y="756"/>
                    <a:pt x="11546" y="779"/>
                  </a:cubicBezTo>
                  <a:cubicBezTo>
                    <a:pt x="11555" y="813"/>
                    <a:pt x="11520" y="857"/>
                    <a:pt x="11520" y="857"/>
                  </a:cubicBezTo>
                  <a:cubicBezTo>
                    <a:pt x="11517" y="858"/>
                    <a:pt x="11514" y="859"/>
                    <a:pt x="11511" y="859"/>
                  </a:cubicBezTo>
                  <a:cubicBezTo>
                    <a:pt x="11481" y="859"/>
                    <a:pt x="11501" y="785"/>
                    <a:pt x="11492" y="753"/>
                  </a:cubicBezTo>
                  <a:cubicBezTo>
                    <a:pt x="11508" y="750"/>
                    <a:pt x="11519" y="748"/>
                    <a:pt x="11526" y="748"/>
                  </a:cubicBezTo>
                  <a:close/>
                  <a:moveTo>
                    <a:pt x="10477" y="1114"/>
                  </a:moveTo>
                  <a:cubicBezTo>
                    <a:pt x="10489" y="1145"/>
                    <a:pt x="10502" y="1180"/>
                    <a:pt x="10458" y="1195"/>
                  </a:cubicBezTo>
                  <a:lnTo>
                    <a:pt x="10402" y="1180"/>
                  </a:lnTo>
                  <a:lnTo>
                    <a:pt x="10433" y="1130"/>
                  </a:lnTo>
                  <a:lnTo>
                    <a:pt x="10477" y="1114"/>
                  </a:lnTo>
                  <a:close/>
                  <a:moveTo>
                    <a:pt x="21705" y="2073"/>
                  </a:moveTo>
                  <a:cubicBezTo>
                    <a:pt x="21721" y="2073"/>
                    <a:pt x="21737" y="2082"/>
                    <a:pt x="21737" y="2082"/>
                  </a:cubicBezTo>
                  <a:cubicBezTo>
                    <a:pt x="21777" y="2104"/>
                    <a:pt x="21777" y="2107"/>
                    <a:pt x="21759" y="2135"/>
                  </a:cubicBezTo>
                  <a:cubicBezTo>
                    <a:pt x="21759" y="2135"/>
                    <a:pt x="21751" y="2151"/>
                    <a:pt x="21731" y="2151"/>
                  </a:cubicBezTo>
                  <a:cubicBezTo>
                    <a:pt x="21723" y="2151"/>
                    <a:pt x="21714" y="2149"/>
                    <a:pt x="21702" y="2142"/>
                  </a:cubicBezTo>
                  <a:lnTo>
                    <a:pt x="21677" y="2088"/>
                  </a:lnTo>
                  <a:cubicBezTo>
                    <a:pt x="21684" y="2076"/>
                    <a:pt x="21695" y="2073"/>
                    <a:pt x="21705" y="2073"/>
                  </a:cubicBezTo>
                  <a:close/>
                  <a:moveTo>
                    <a:pt x="7253" y="2386"/>
                  </a:moveTo>
                  <a:cubicBezTo>
                    <a:pt x="7252" y="2386"/>
                    <a:pt x="7247" y="2389"/>
                    <a:pt x="7237" y="2396"/>
                  </a:cubicBezTo>
                  <a:cubicBezTo>
                    <a:pt x="7236" y="2396"/>
                    <a:pt x="7236" y="2396"/>
                    <a:pt x="7236" y="2396"/>
                  </a:cubicBezTo>
                  <a:lnTo>
                    <a:pt x="7236" y="2396"/>
                  </a:lnTo>
                  <a:cubicBezTo>
                    <a:pt x="7247" y="2389"/>
                    <a:pt x="7253" y="2386"/>
                    <a:pt x="7253" y="2386"/>
                  </a:cubicBezTo>
                  <a:close/>
                  <a:moveTo>
                    <a:pt x="22238" y="2355"/>
                  </a:moveTo>
                  <a:lnTo>
                    <a:pt x="22279" y="2380"/>
                  </a:lnTo>
                  <a:cubicBezTo>
                    <a:pt x="22265" y="2401"/>
                    <a:pt x="22251" y="2424"/>
                    <a:pt x="22228" y="2424"/>
                  </a:cubicBezTo>
                  <a:cubicBezTo>
                    <a:pt x="22220" y="2424"/>
                    <a:pt x="22211" y="2421"/>
                    <a:pt x="22201" y="2414"/>
                  </a:cubicBezTo>
                  <a:lnTo>
                    <a:pt x="22179" y="2358"/>
                  </a:lnTo>
                  <a:lnTo>
                    <a:pt x="22238" y="2355"/>
                  </a:lnTo>
                  <a:close/>
                  <a:moveTo>
                    <a:pt x="7710" y="2355"/>
                  </a:moveTo>
                  <a:lnTo>
                    <a:pt x="7710" y="2355"/>
                  </a:lnTo>
                  <a:cubicBezTo>
                    <a:pt x="7729" y="2386"/>
                    <a:pt x="7747" y="2417"/>
                    <a:pt x="7707" y="2443"/>
                  </a:cubicBezTo>
                  <a:lnTo>
                    <a:pt x="7647" y="2433"/>
                  </a:lnTo>
                  <a:lnTo>
                    <a:pt x="7669" y="2380"/>
                  </a:lnTo>
                  <a:lnTo>
                    <a:pt x="7710" y="2355"/>
                  </a:lnTo>
                  <a:close/>
                  <a:moveTo>
                    <a:pt x="7384" y="2542"/>
                  </a:moveTo>
                  <a:cubicBezTo>
                    <a:pt x="7401" y="2542"/>
                    <a:pt x="7423" y="2547"/>
                    <a:pt x="7450" y="2559"/>
                  </a:cubicBezTo>
                  <a:cubicBezTo>
                    <a:pt x="7468" y="2590"/>
                    <a:pt x="7468" y="2590"/>
                    <a:pt x="7428" y="2615"/>
                  </a:cubicBezTo>
                  <a:cubicBezTo>
                    <a:pt x="7428" y="2615"/>
                    <a:pt x="7371" y="2609"/>
                    <a:pt x="7353" y="2580"/>
                  </a:cubicBezTo>
                  <a:cubicBezTo>
                    <a:pt x="7338" y="2560"/>
                    <a:pt x="7351" y="2542"/>
                    <a:pt x="7384" y="2542"/>
                  </a:cubicBezTo>
                  <a:close/>
                  <a:moveTo>
                    <a:pt x="22383" y="2746"/>
                  </a:moveTo>
                  <a:cubicBezTo>
                    <a:pt x="22437" y="2746"/>
                    <a:pt x="22469" y="2770"/>
                    <a:pt x="22451" y="2797"/>
                  </a:cubicBezTo>
                  <a:cubicBezTo>
                    <a:pt x="22440" y="2813"/>
                    <a:pt x="22434" y="2821"/>
                    <a:pt x="22427" y="2821"/>
                  </a:cubicBezTo>
                  <a:cubicBezTo>
                    <a:pt x="22419" y="2821"/>
                    <a:pt x="22410" y="2814"/>
                    <a:pt x="22392" y="2800"/>
                  </a:cubicBezTo>
                  <a:cubicBezTo>
                    <a:pt x="22316" y="2750"/>
                    <a:pt x="22316" y="2750"/>
                    <a:pt x="22373" y="2747"/>
                  </a:cubicBezTo>
                  <a:cubicBezTo>
                    <a:pt x="22376" y="2746"/>
                    <a:pt x="22380" y="2746"/>
                    <a:pt x="22383" y="2746"/>
                  </a:cubicBezTo>
                  <a:close/>
                  <a:moveTo>
                    <a:pt x="6269" y="2848"/>
                  </a:moveTo>
                  <a:cubicBezTo>
                    <a:pt x="6261" y="2848"/>
                    <a:pt x="6251" y="2855"/>
                    <a:pt x="6231" y="2869"/>
                  </a:cubicBezTo>
                  <a:cubicBezTo>
                    <a:pt x="6152" y="2925"/>
                    <a:pt x="6155" y="2925"/>
                    <a:pt x="6215" y="2925"/>
                  </a:cubicBezTo>
                  <a:lnTo>
                    <a:pt x="6290" y="2869"/>
                  </a:lnTo>
                  <a:cubicBezTo>
                    <a:pt x="6281" y="2855"/>
                    <a:pt x="6276" y="2848"/>
                    <a:pt x="6269" y="2848"/>
                  </a:cubicBezTo>
                  <a:close/>
                  <a:moveTo>
                    <a:pt x="22642" y="2931"/>
                  </a:moveTo>
                  <a:lnTo>
                    <a:pt x="22683" y="2957"/>
                  </a:lnTo>
                  <a:cubicBezTo>
                    <a:pt x="22721" y="2985"/>
                    <a:pt x="22721" y="2985"/>
                    <a:pt x="22699" y="3013"/>
                  </a:cubicBezTo>
                  <a:lnTo>
                    <a:pt x="22661" y="2985"/>
                  </a:lnTo>
                  <a:lnTo>
                    <a:pt x="22642" y="2931"/>
                  </a:lnTo>
                  <a:close/>
                  <a:moveTo>
                    <a:pt x="22471" y="3013"/>
                  </a:moveTo>
                  <a:lnTo>
                    <a:pt x="22471" y="3013"/>
                  </a:lnTo>
                  <a:cubicBezTo>
                    <a:pt x="22469" y="3016"/>
                    <a:pt x="22466" y="3019"/>
                    <a:pt x="22464" y="3022"/>
                  </a:cubicBezTo>
                  <a:cubicBezTo>
                    <a:pt x="22464" y="3024"/>
                    <a:pt x="22465" y="3026"/>
                    <a:pt x="22465" y="3028"/>
                  </a:cubicBezTo>
                  <a:lnTo>
                    <a:pt x="22465" y="3028"/>
                  </a:lnTo>
                  <a:cubicBezTo>
                    <a:pt x="22467" y="3024"/>
                    <a:pt x="22468" y="3018"/>
                    <a:pt x="22471" y="3013"/>
                  </a:cubicBezTo>
                  <a:close/>
                  <a:moveTo>
                    <a:pt x="22465" y="3028"/>
                  </a:moveTo>
                  <a:cubicBezTo>
                    <a:pt x="22461" y="3044"/>
                    <a:pt x="22463" y="3053"/>
                    <a:pt x="22466" y="3053"/>
                  </a:cubicBezTo>
                  <a:cubicBezTo>
                    <a:pt x="22468" y="3053"/>
                    <a:pt x="22469" y="3046"/>
                    <a:pt x="22465" y="3028"/>
                  </a:cubicBezTo>
                  <a:close/>
                  <a:moveTo>
                    <a:pt x="6437" y="3072"/>
                  </a:moveTo>
                  <a:lnTo>
                    <a:pt x="6437" y="3072"/>
                  </a:lnTo>
                  <a:cubicBezTo>
                    <a:pt x="6447" y="3087"/>
                    <a:pt x="6437" y="3094"/>
                    <a:pt x="6430" y="3094"/>
                  </a:cubicBezTo>
                  <a:cubicBezTo>
                    <a:pt x="6423" y="3094"/>
                    <a:pt x="6419" y="3087"/>
                    <a:pt x="6437" y="3072"/>
                  </a:cubicBezTo>
                  <a:close/>
                  <a:moveTo>
                    <a:pt x="6800" y="3043"/>
                  </a:moveTo>
                  <a:cubicBezTo>
                    <a:pt x="6819" y="3043"/>
                    <a:pt x="6829" y="3057"/>
                    <a:pt x="6829" y="3057"/>
                  </a:cubicBezTo>
                  <a:cubicBezTo>
                    <a:pt x="6848" y="3088"/>
                    <a:pt x="6792" y="3085"/>
                    <a:pt x="6751" y="3110"/>
                  </a:cubicBezTo>
                  <a:cubicBezTo>
                    <a:pt x="6694" y="3110"/>
                    <a:pt x="6694" y="3110"/>
                    <a:pt x="6770" y="3054"/>
                  </a:cubicBezTo>
                  <a:cubicBezTo>
                    <a:pt x="6781" y="3046"/>
                    <a:pt x="6791" y="3043"/>
                    <a:pt x="6800" y="3043"/>
                  </a:cubicBezTo>
                  <a:close/>
                  <a:moveTo>
                    <a:pt x="22899" y="3207"/>
                  </a:moveTo>
                  <a:cubicBezTo>
                    <a:pt x="22912" y="3217"/>
                    <a:pt x="22923" y="3220"/>
                    <a:pt x="22929" y="3220"/>
                  </a:cubicBezTo>
                  <a:cubicBezTo>
                    <a:pt x="22943" y="3220"/>
                    <a:pt x="22939" y="3207"/>
                    <a:pt x="22899" y="3207"/>
                  </a:cubicBezTo>
                  <a:close/>
                  <a:moveTo>
                    <a:pt x="23018" y="3207"/>
                  </a:moveTo>
                  <a:lnTo>
                    <a:pt x="23056" y="3235"/>
                  </a:lnTo>
                  <a:cubicBezTo>
                    <a:pt x="23094" y="3264"/>
                    <a:pt x="23094" y="3264"/>
                    <a:pt x="23072" y="3292"/>
                  </a:cubicBezTo>
                  <a:lnTo>
                    <a:pt x="23034" y="3264"/>
                  </a:lnTo>
                  <a:lnTo>
                    <a:pt x="23018" y="3207"/>
                  </a:lnTo>
                  <a:close/>
                  <a:moveTo>
                    <a:pt x="23432" y="3439"/>
                  </a:moveTo>
                  <a:lnTo>
                    <a:pt x="23470" y="3467"/>
                  </a:lnTo>
                  <a:cubicBezTo>
                    <a:pt x="23504" y="3499"/>
                    <a:pt x="23482" y="3527"/>
                    <a:pt x="23482" y="3527"/>
                  </a:cubicBezTo>
                  <a:cubicBezTo>
                    <a:pt x="23482" y="3527"/>
                    <a:pt x="23473" y="3537"/>
                    <a:pt x="23457" y="3537"/>
                  </a:cubicBezTo>
                  <a:cubicBezTo>
                    <a:pt x="23448" y="3537"/>
                    <a:pt x="23436" y="3534"/>
                    <a:pt x="23423" y="3524"/>
                  </a:cubicBezTo>
                  <a:cubicBezTo>
                    <a:pt x="23423" y="3524"/>
                    <a:pt x="23410" y="3467"/>
                    <a:pt x="23432" y="3439"/>
                  </a:cubicBezTo>
                  <a:close/>
                  <a:moveTo>
                    <a:pt x="6130" y="3540"/>
                  </a:moveTo>
                  <a:cubicBezTo>
                    <a:pt x="6138" y="3540"/>
                    <a:pt x="6146" y="3544"/>
                    <a:pt x="6152" y="3552"/>
                  </a:cubicBezTo>
                  <a:cubicBezTo>
                    <a:pt x="6152" y="3552"/>
                    <a:pt x="6174" y="3580"/>
                    <a:pt x="6137" y="3608"/>
                  </a:cubicBezTo>
                  <a:cubicBezTo>
                    <a:pt x="6108" y="3627"/>
                    <a:pt x="6077" y="3640"/>
                    <a:pt x="6043" y="3640"/>
                  </a:cubicBezTo>
                  <a:cubicBezTo>
                    <a:pt x="6021" y="3611"/>
                    <a:pt x="6058" y="3583"/>
                    <a:pt x="6058" y="3583"/>
                  </a:cubicBezTo>
                  <a:cubicBezTo>
                    <a:pt x="6083" y="3561"/>
                    <a:pt x="6109" y="3540"/>
                    <a:pt x="6130" y="3540"/>
                  </a:cubicBezTo>
                  <a:close/>
                  <a:moveTo>
                    <a:pt x="5736" y="3574"/>
                  </a:moveTo>
                  <a:cubicBezTo>
                    <a:pt x="5727" y="3574"/>
                    <a:pt x="5717" y="3577"/>
                    <a:pt x="5704" y="3586"/>
                  </a:cubicBezTo>
                  <a:lnTo>
                    <a:pt x="5667" y="3618"/>
                  </a:lnTo>
                  <a:cubicBezTo>
                    <a:pt x="5687" y="3641"/>
                    <a:pt x="5729" y="3643"/>
                    <a:pt x="5743" y="3643"/>
                  </a:cubicBezTo>
                  <a:cubicBezTo>
                    <a:pt x="5746" y="3643"/>
                    <a:pt x="5748" y="3643"/>
                    <a:pt x="5748" y="3643"/>
                  </a:cubicBezTo>
                  <a:cubicBezTo>
                    <a:pt x="5786" y="3615"/>
                    <a:pt x="5764" y="3586"/>
                    <a:pt x="5764" y="3586"/>
                  </a:cubicBezTo>
                  <a:cubicBezTo>
                    <a:pt x="5764" y="3586"/>
                    <a:pt x="5754" y="3574"/>
                    <a:pt x="5736" y="3574"/>
                  </a:cubicBezTo>
                  <a:close/>
                  <a:moveTo>
                    <a:pt x="6995" y="3779"/>
                  </a:moveTo>
                  <a:cubicBezTo>
                    <a:pt x="6989" y="3779"/>
                    <a:pt x="6979" y="3786"/>
                    <a:pt x="6961" y="3800"/>
                  </a:cubicBezTo>
                  <a:cubicBezTo>
                    <a:pt x="6951" y="3828"/>
                    <a:pt x="6955" y="3856"/>
                    <a:pt x="6967" y="3881"/>
                  </a:cubicBezTo>
                  <a:cubicBezTo>
                    <a:pt x="6973" y="3889"/>
                    <a:pt x="6980" y="3893"/>
                    <a:pt x="6986" y="3893"/>
                  </a:cubicBezTo>
                  <a:cubicBezTo>
                    <a:pt x="7005" y="3893"/>
                    <a:pt x="7022" y="3862"/>
                    <a:pt x="7017" y="3803"/>
                  </a:cubicBezTo>
                  <a:cubicBezTo>
                    <a:pt x="7008" y="3787"/>
                    <a:pt x="7003" y="3779"/>
                    <a:pt x="6995" y="3779"/>
                  </a:cubicBezTo>
                  <a:close/>
                  <a:moveTo>
                    <a:pt x="5408" y="3976"/>
                  </a:moveTo>
                  <a:cubicBezTo>
                    <a:pt x="5415" y="3976"/>
                    <a:pt x="5421" y="3983"/>
                    <a:pt x="5432" y="3997"/>
                  </a:cubicBezTo>
                  <a:lnTo>
                    <a:pt x="5397" y="4025"/>
                  </a:lnTo>
                  <a:lnTo>
                    <a:pt x="5337" y="4028"/>
                  </a:lnTo>
                  <a:lnTo>
                    <a:pt x="5372" y="4000"/>
                  </a:lnTo>
                  <a:cubicBezTo>
                    <a:pt x="5391" y="3984"/>
                    <a:pt x="5401" y="3976"/>
                    <a:pt x="5408" y="3976"/>
                  </a:cubicBezTo>
                  <a:close/>
                  <a:moveTo>
                    <a:pt x="5092" y="4233"/>
                  </a:moveTo>
                  <a:cubicBezTo>
                    <a:pt x="5110" y="4233"/>
                    <a:pt x="5130" y="4253"/>
                    <a:pt x="5137" y="4298"/>
                  </a:cubicBezTo>
                  <a:lnTo>
                    <a:pt x="5065" y="4360"/>
                  </a:lnTo>
                  <a:cubicBezTo>
                    <a:pt x="5043" y="4332"/>
                    <a:pt x="5018" y="4304"/>
                    <a:pt x="5055" y="4276"/>
                  </a:cubicBezTo>
                  <a:cubicBezTo>
                    <a:pt x="5060" y="4248"/>
                    <a:pt x="5075" y="4233"/>
                    <a:pt x="5092" y="4233"/>
                  </a:cubicBezTo>
                  <a:close/>
                  <a:moveTo>
                    <a:pt x="4438" y="4643"/>
                  </a:moveTo>
                  <a:lnTo>
                    <a:pt x="4438" y="4643"/>
                  </a:lnTo>
                  <a:cubicBezTo>
                    <a:pt x="4456" y="4660"/>
                    <a:pt x="4472" y="4679"/>
                    <a:pt x="4472" y="4679"/>
                  </a:cubicBezTo>
                  <a:cubicBezTo>
                    <a:pt x="4472" y="4679"/>
                    <a:pt x="4470" y="4676"/>
                    <a:pt x="4463" y="4668"/>
                  </a:cubicBezTo>
                  <a:lnTo>
                    <a:pt x="4438" y="4643"/>
                  </a:lnTo>
                  <a:close/>
                  <a:moveTo>
                    <a:pt x="4955" y="4652"/>
                  </a:moveTo>
                  <a:lnTo>
                    <a:pt x="4977" y="4680"/>
                  </a:lnTo>
                  <a:cubicBezTo>
                    <a:pt x="4949" y="4706"/>
                    <a:pt x="4937" y="4749"/>
                    <a:pt x="4922" y="4749"/>
                  </a:cubicBezTo>
                  <a:cubicBezTo>
                    <a:pt x="4919" y="4749"/>
                    <a:pt x="4915" y="4747"/>
                    <a:pt x="4911" y="4743"/>
                  </a:cubicBezTo>
                  <a:lnTo>
                    <a:pt x="4908" y="4743"/>
                  </a:lnTo>
                  <a:cubicBezTo>
                    <a:pt x="4904" y="4747"/>
                    <a:pt x="4901" y="4749"/>
                    <a:pt x="4899" y="4749"/>
                  </a:cubicBezTo>
                  <a:cubicBezTo>
                    <a:pt x="4889" y="4749"/>
                    <a:pt x="4926" y="4679"/>
                    <a:pt x="4955" y="4652"/>
                  </a:cubicBezTo>
                  <a:close/>
                  <a:moveTo>
                    <a:pt x="24802" y="4715"/>
                  </a:moveTo>
                  <a:cubicBezTo>
                    <a:pt x="24858" y="4724"/>
                    <a:pt x="24918" y="4730"/>
                    <a:pt x="24892" y="4755"/>
                  </a:cubicBezTo>
                  <a:cubicBezTo>
                    <a:pt x="24874" y="4769"/>
                    <a:pt x="24851" y="4776"/>
                    <a:pt x="24829" y="4776"/>
                  </a:cubicBezTo>
                  <a:cubicBezTo>
                    <a:pt x="24822" y="4776"/>
                    <a:pt x="24815" y="4776"/>
                    <a:pt x="24808" y="4774"/>
                  </a:cubicBezTo>
                  <a:cubicBezTo>
                    <a:pt x="24808" y="4774"/>
                    <a:pt x="24751" y="4765"/>
                    <a:pt x="24776" y="4740"/>
                  </a:cubicBezTo>
                  <a:lnTo>
                    <a:pt x="24802" y="4715"/>
                  </a:lnTo>
                  <a:close/>
                  <a:moveTo>
                    <a:pt x="4206" y="5213"/>
                  </a:moveTo>
                  <a:cubicBezTo>
                    <a:pt x="4231" y="5241"/>
                    <a:pt x="4256" y="5266"/>
                    <a:pt x="4222" y="5297"/>
                  </a:cubicBezTo>
                  <a:lnTo>
                    <a:pt x="4191" y="5332"/>
                  </a:lnTo>
                  <a:cubicBezTo>
                    <a:pt x="4165" y="5304"/>
                    <a:pt x="4172" y="5247"/>
                    <a:pt x="4172" y="5247"/>
                  </a:cubicBezTo>
                  <a:lnTo>
                    <a:pt x="4206" y="5213"/>
                  </a:lnTo>
                  <a:close/>
                  <a:moveTo>
                    <a:pt x="3847" y="5341"/>
                  </a:moveTo>
                  <a:cubicBezTo>
                    <a:pt x="3854" y="5341"/>
                    <a:pt x="3859" y="5361"/>
                    <a:pt x="3868" y="5401"/>
                  </a:cubicBezTo>
                  <a:lnTo>
                    <a:pt x="3852" y="5520"/>
                  </a:lnTo>
                  <a:cubicBezTo>
                    <a:pt x="3846" y="5526"/>
                    <a:pt x="3841" y="5529"/>
                    <a:pt x="3838" y="5529"/>
                  </a:cubicBezTo>
                  <a:cubicBezTo>
                    <a:pt x="3822" y="5529"/>
                    <a:pt x="3823" y="5479"/>
                    <a:pt x="3808" y="5410"/>
                  </a:cubicBezTo>
                  <a:cubicBezTo>
                    <a:pt x="3829" y="5364"/>
                    <a:pt x="3839" y="5341"/>
                    <a:pt x="3847" y="5341"/>
                  </a:cubicBezTo>
                  <a:close/>
                  <a:moveTo>
                    <a:pt x="25972" y="5782"/>
                  </a:moveTo>
                  <a:cubicBezTo>
                    <a:pt x="25991" y="5782"/>
                    <a:pt x="26015" y="5787"/>
                    <a:pt x="26043" y="5802"/>
                  </a:cubicBezTo>
                  <a:cubicBezTo>
                    <a:pt x="26074" y="5836"/>
                    <a:pt x="26074" y="5836"/>
                    <a:pt x="26046" y="5862"/>
                  </a:cubicBezTo>
                  <a:cubicBezTo>
                    <a:pt x="26037" y="5869"/>
                    <a:pt x="26025" y="5872"/>
                    <a:pt x="26011" y="5872"/>
                  </a:cubicBezTo>
                  <a:cubicBezTo>
                    <a:pt x="25983" y="5872"/>
                    <a:pt x="25950" y="5859"/>
                    <a:pt x="25930" y="5836"/>
                  </a:cubicBezTo>
                  <a:cubicBezTo>
                    <a:pt x="25910" y="5811"/>
                    <a:pt x="25930" y="5782"/>
                    <a:pt x="25972" y="5782"/>
                  </a:cubicBezTo>
                  <a:close/>
                  <a:moveTo>
                    <a:pt x="3006" y="6322"/>
                  </a:moveTo>
                  <a:lnTo>
                    <a:pt x="3031" y="6347"/>
                  </a:lnTo>
                  <a:lnTo>
                    <a:pt x="3028" y="6407"/>
                  </a:lnTo>
                  <a:lnTo>
                    <a:pt x="2968" y="6416"/>
                  </a:lnTo>
                  <a:cubicBezTo>
                    <a:pt x="2943" y="6394"/>
                    <a:pt x="2975" y="6360"/>
                    <a:pt x="3006" y="6322"/>
                  </a:cubicBezTo>
                  <a:close/>
                  <a:moveTo>
                    <a:pt x="3202" y="6194"/>
                  </a:moveTo>
                  <a:cubicBezTo>
                    <a:pt x="3209" y="6194"/>
                    <a:pt x="3221" y="6205"/>
                    <a:pt x="3241" y="6222"/>
                  </a:cubicBezTo>
                  <a:cubicBezTo>
                    <a:pt x="3266" y="6247"/>
                    <a:pt x="3294" y="6272"/>
                    <a:pt x="3257" y="6363"/>
                  </a:cubicBezTo>
                  <a:cubicBezTo>
                    <a:pt x="3225" y="6397"/>
                    <a:pt x="3197" y="6432"/>
                    <a:pt x="3197" y="6432"/>
                  </a:cubicBezTo>
                  <a:lnTo>
                    <a:pt x="3194" y="6432"/>
                  </a:lnTo>
                  <a:cubicBezTo>
                    <a:pt x="3194" y="6432"/>
                    <a:pt x="3200" y="6372"/>
                    <a:pt x="3203" y="6316"/>
                  </a:cubicBezTo>
                  <a:cubicBezTo>
                    <a:pt x="3193" y="6227"/>
                    <a:pt x="3190" y="6194"/>
                    <a:pt x="3202" y="6194"/>
                  </a:cubicBezTo>
                  <a:close/>
                  <a:moveTo>
                    <a:pt x="2012" y="7925"/>
                  </a:moveTo>
                  <a:cubicBezTo>
                    <a:pt x="1990" y="7925"/>
                    <a:pt x="1969" y="7954"/>
                    <a:pt x="1947" y="7983"/>
                  </a:cubicBezTo>
                  <a:cubicBezTo>
                    <a:pt x="1859" y="8033"/>
                    <a:pt x="1859" y="8093"/>
                    <a:pt x="1887" y="8115"/>
                  </a:cubicBezTo>
                  <a:cubicBezTo>
                    <a:pt x="1893" y="8119"/>
                    <a:pt x="1898" y="8121"/>
                    <a:pt x="1904" y="8121"/>
                  </a:cubicBezTo>
                  <a:cubicBezTo>
                    <a:pt x="1927" y="8121"/>
                    <a:pt x="1955" y="8085"/>
                    <a:pt x="2003" y="8027"/>
                  </a:cubicBezTo>
                  <a:cubicBezTo>
                    <a:pt x="2019" y="7999"/>
                    <a:pt x="2031" y="7964"/>
                    <a:pt x="2031" y="7933"/>
                  </a:cubicBezTo>
                  <a:cubicBezTo>
                    <a:pt x="2025" y="7927"/>
                    <a:pt x="2019" y="7925"/>
                    <a:pt x="2012" y="7925"/>
                  </a:cubicBezTo>
                  <a:close/>
                  <a:moveTo>
                    <a:pt x="1742" y="8141"/>
                  </a:moveTo>
                  <a:cubicBezTo>
                    <a:pt x="1758" y="8141"/>
                    <a:pt x="1766" y="8172"/>
                    <a:pt x="1746" y="8240"/>
                  </a:cubicBezTo>
                  <a:cubicBezTo>
                    <a:pt x="1721" y="8278"/>
                    <a:pt x="1693" y="8315"/>
                    <a:pt x="1693" y="8315"/>
                  </a:cubicBezTo>
                  <a:cubicBezTo>
                    <a:pt x="1662" y="8293"/>
                    <a:pt x="1690" y="8196"/>
                    <a:pt x="1718" y="8159"/>
                  </a:cubicBezTo>
                  <a:cubicBezTo>
                    <a:pt x="1727" y="8147"/>
                    <a:pt x="1735" y="8141"/>
                    <a:pt x="1742" y="8141"/>
                  </a:cubicBezTo>
                  <a:close/>
                  <a:moveTo>
                    <a:pt x="227" y="10295"/>
                  </a:moveTo>
                  <a:cubicBezTo>
                    <a:pt x="215" y="10295"/>
                    <a:pt x="213" y="10306"/>
                    <a:pt x="204" y="10340"/>
                  </a:cubicBezTo>
                  <a:lnTo>
                    <a:pt x="189" y="10390"/>
                  </a:lnTo>
                  <a:lnTo>
                    <a:pt x="239" y="10349"/>
                  </a:lnTo>
                  <a:lnTo>
                    <a:pt x="251" y="10302"/>
                  </a:lnTo>
                  <a:cubicBezTo>
                    <a:pt x="240" y="10298"/>
                    <a:pt x="232" y="10295"/>
                    <a:pt x="227" y="10295"/>
                  </a:cubicBezTo>
                  <a:close/>
                  <a:moveTo>
                    <a:pt x="385" y="10447"/>
                  </a:moveTo>
                  <a:cubicBezTo>
                    <a:pt x="388" y="10447"/>
                    <a:pt x="392" y="10448"/>
                    <a:pt x="395" y="10449"/>
                  </a:cubicBezTo>
                  <a:lnTo>
                    <a:pt x="383" y="10496"/>
                  </a:lnTo>
                  <a:cubicBezTo>
                    <a:pt x="380" y="10496"/>
                    <a:pt x="378" y="10495"/>
                    <a:pt x="376" y="10495"/>
                  </a:cubicBezTo>
                  <a:cubicBezTo>
                    <a:pt x="359" y="10495"/>
                    <a:pt x="365" y="10519"/>
                    <a:pt x="387" y="10519"/>
                  </a:cubicBezTo>
                  <a:cubicBezTo>
                    <a:pt x="395" y="10519"/>
                    <a:pt x="405" y="10515"/>
                    <a:pt x="417" y="10506"/>
                  </a:cubicBezTo>
                  <a:lnTo>
                    <a:pt x="486" y="10525"/>
                  </a:lnTo>
                  <a:cubicBezTo>
                    <a:pt x="475" y="10564"/>
                    <a:pt x="436" y="10598"/>
                    <a:pt x="404" y="10598"/>
                  </a:cubicBezTo>
                  <a:cubicBezTo>
                    <a:pt x="400" y="10598"/>
                    <a:pt x="396" y="10598"/>
                    <a:pt x="392" y="10597"/>
                  </a:cubicBezTo>
                  <a:cubicBezTo>
                    <a:pt x="364" y="10608"/>
                    <a:pt x="345" y="10615"/>
                    <a:pt x="333" y="10615"/>
                  </a:cubicBezTo>
                  <a:cubicBezTo>
                    <a:pt x="314" y="10615"/>
                    <a:pt x="318" y="10594"/>
                    <a:pt x="336" y="10534"/>
                  </a:cubicBezTo>
                  <a:cubicBezTo>
                    <a:pt x="347" y="10492"/>
                    <a:pt x="358" y="10447"/>
                    <a:pt x="385" y="10447"/>
                  </a:cubicBezTo>
                  <a:close/>
                  <a:moveTo>
                    <a:pt x="261" y="11022"/>
                  </a:moveTo>
                  <a:cubicBezTo>
                    <a:pt x="266" y="11022"/>
                    <a:pt x="272" y="11022"/>
                    <a:pt x="280" y="11023"/>
                  </a:cubicBezTo>
                  <a:cubicBezTo>
                    <a:pt x="295" y="11054"/>
                    <a:pt x="305" y="11092"/>
                    <a:pt x="301" y="11126"/>
                  </a:cubicBezTo>
                  <a:cubicBezTo>
                    <a:pt x="289" y="11142"/>
                    <a:pt x="273" y="11155"/>
                    <a:pt x="261" y="11173"/>
                  </a:cubicBezTo>
                  <a:lnTo>
                    <a:pt x="261" y="11170"/>
                  </a:lnTo>
                  <a:cubicBezTo>
                    <a:pt x="223" y="11167"/>
                    <a:pt x="229" y="11120"/>
                    <a:pt x="236" y="11070"/>
                  </a:cubicBezTo>
                  <a:cubicBezTo>
                    <a:pt x="241" y="11030"/>
                    <a:pt x="242" y="11022"/>
                    <a:pt x="261" y="11022"/>
                  </a:cubicBezTo>
                  <a:close/>
                  <a:moveTo>
                    <a:pt x="762" y="11214"/>
                  </a:moveTo>
                  <a:lnTo>
                    <a:pt x="759" y="11258"/>
                  </a:lnTo>
                  <a:cubicBezTo>
                    <a:pt x="759" y="11258"/>
                    <a:pt x="793" y="11302"/>
                    <a:pt x="828" y="11302"/>
                  </a:cubicBezTo>
                  <a:lnTo>
                    <a:pt x="831" y="11261"/>
                  </a:lnTo>
                  <a:cubicBezTo>
                    <a:pt x="831" y="11220"/>
                    <a:pt x="797" y="11217"/>
                    <a:pt x="762" y="11214"/>
                  </a:cubicBezTo>
                  <a:close/>
                  <a:moveTo>
                    <a:pt x="29536" y="11283"/>
                  </a:moveTo>
                  <a:cubicBezTo>
                    <a:pt x="29550" y="11283"/>
                    <a:pt x="29562" y="11290"/>
                    <a:pt x="29571" y="11311"/>
                  </a:cubicBezTo>
                  <a:cubicBezTo>
                    <a:pt x="29638" y="11344"/>
                    <a:pt x="29637" y="11368"/>
                    <a:pt x="29602" y="11368"/>
                  </a:cubicBezTo>
                  <a:cubicBezTo>
                    <a:pt x="29581" y="11368"/>
                    <a:pt x="29547" y="11359"/>
                    <a:pt x="29509" y="11339"/>
                  </a:cubicBezTo>
                  <a:cubicBezTo>
                    <a:pt x="29424" y="11330"/>
                    <a:pt x="29424" y="11330"/>
                    <a:pt x="29487" y="11299"/>
                  </a:cubicBezTo>
                  <a:cubicBezTo>
                    <a:pt x="29504" y="11291"/>
                    <a:pt x="29521" y="11283"/>
                    <a:pt x="29536" y="11283"/>
                  </a:cubicBezTo>
                  <a:close/>
                  <a:moveTo>
                    <a:pt x="15093" y="1"/>
                  </a:moveTo>
                  <a:cubicBezTo>
                    <a:pt x="15036" y="1"/>
                    <a:pt x="14979" y="10"/>
                    <a:pt x="14924" y="30"/>
                  </a:cubicBezTo>
                  <a:cubicBezTo>
                    <a:pt x="14900" y="49"/>
                    <a:pt x="14863" y="58"/>
                    <a:pt x="14832" y="58"/>
                  </a:cubicBezTo>
                  <a:cubicBezTo>
                    <a:pt x="14803" y="58"/>
                    <a:pt x="14780" y="50"/>
                    <a:pt x="14780" y="33"/>
                  </a:cubicBezTo>
                  <a:lnTo>
                    <a:pt x="14733" y="33"/>
                  </a:lnTo>
                  <a:cubicBezTo>
                    <a:pt x="14686" y="51"/>
                    <a:pt x="14639" y="64"/>
                    <a:pt x="14588" y="67"/>
                  </a:cubicBezTo>
                  <a:cubicBezTo>
                    <a:pt x="14586" y="36"/>
                    <a:pt x="14560" y="17"/>
                    <a:pt x="14532" y="17"/>
                  </a:cubicBezTo>
                  <a:cubicBezTo>
                    <a:pt x="14517" y="17"/>
                    <a:pt x="14503" y="22"/>
                    <a:pt x="14491" y="33"/>
                  </a:cubicBezTo>
                  <a:cubicBezTo>
                    <a:pt x="14494" y="70"/>
                    <a:pt x="14444" y="70"/>
                    <a:pt x="14350" y="70"/>
                  </a:cubicBezTo>
                  <a:cubicBezTo>
                    <a:pt x="14334" y="64"/>
                    <a:pt x="14273" y="60"/>
                    <a:pt x="14183" y="60"/>
                  </a:cubicBezTo>
                  <a:cubicBezTo>
                    <a:pt x="14013" y="60"/>
                    <a:pt x="13741" y="73"/>
                    <a:pt x="13476" y="102"/>
                  </a:cubicBezTo>
                  <a:cubicBezTo>
                    <a:pt x="13072" y="142"/>
                    <a:pt x="12683" y="218"/>
                    <a:pt x="12686" y="236"/>
                  </a:cubicBezTo>
                  <a:lnTo>
                    <a:pt x="12545" y="261"/>
                  </a:lnTo>
                  <a:lnTo>
                    <a:pt x="12404" y="287"/>
                  </a:lnTo>
                  <a:cubicBezTo>
                    <a:pt x="12400" y="266"/>
                    <a:pt x="12380" y="258"/>
                    <a:pt x="12351" y="258"/>
                  </a:cubicBezTo>
                  <a:cubicBezTo>
                    <a:pt x="12272" y="258"/>
                    <a:pt x="12127" y="317"/>
                    <a:pt x="12031" y="365"/>
                  </a:cubicBezTo>
                  <a:cubicBezTo>
                    <a:pt x="11994" y="402"/>
                    <a:pt x="11947" y="424"/>
                    <a:pt x="11897" y="431"/>
                  </a:cubicBezTo>
                  <a:cubicBezTo>
                    <a:pt x="11890" y="402"/>
                    <a:pt x="11865" y="391"/>
                    <a:pt x="11832" y="391"/>
                  </a:cubicBezTo>
                  <a:cubicBezTo>
                    <a:pt x="11781" y="391"/>
                    <a:pt x="11710" y="418"/>
                    <a:pt x="11658" y="453"/>
                  </a:cubicBezTo>
                  <a:cubicBezTo>
                    <a:pt x="11643" y="498"/>
                    <a:pt x="11621" y="522"/>
                    <a:pt x="11602" y="522"/>
                  </a:cubicBezTo>
                  <a:cubicBezTo>
                    <a:pt x="11587" y="522"/>
                    <a:pt x="11574" y="508"/>
                    <a:pt x="11567" y="478"/>
                  </a:cubicBezTo>
                  <a:cubicBezTo>
                    <a:pt x="11561" y="452"/>
                    <a:pt x="11544" y="439"/>
                    <a:pt x="11522" y="439"/>
                  </a:cubicBezTo>
                  <a:cubicBezTo>
                    <a:pt x="11484" y="439"/>
                    <a:pt x="11432" y="478"/>
                    <a:pt x="11392" y="559"/>
                  </a:cubicBezTo>
                  <a:cubicBezTo>
                    <a:pt x="11369" y="588"/>
                    <a:pt x="11360" y="599"/>
                    <a:pt x="11344" y="599"/>
                  </a:cubicBezTo>
                  <a:cubicBezTo>
                    <a:pt x="11334" y="599"/>
                    <a:pt x="11322" y="595"/>
                    <a:pt x="11301" y="587"/>
                  </a:cubicBezTo>
                  <a:cubicBezTo>
                    <a:pt x="11269" y="560"/>
                    <a:pt x="11241" y="549"/>
                    <a:pt x="11222" y="549"/>
                  </a:cubicBezTo>
                  <a:cubicBezTo>
                    <a:pt x="11203" y="549"/>
                    <a:pt x="11193" y="560"/>
                    <a:pt x="11198" y="578"/>
                  </a:cubicBezTo>
                  <a:cubicBezTo>
                    <a:pt x="11183" y="627"/>
                    <a:pt x="11161" y="651"/>
                    <a:pt x="11132" y="651"/>
                  </a:cubicBezTo>
                  <a:cubicBezTo>
                    <a:pt x="11112" y="651"/>
                    <a:pt x="11089" y="640"/>
                    <a:pt x="11063" y="619"/>
                  </a:cubicBezTo>
                  <a:cubicBezTo>
                    <a:pt x="11016" y="600"/>
                    <a:pt x="10988" y="590"/>
                    <a:pt x="10970" y="590"/>
                  </a:cubicBezTo>
                  <a:cubicBezTo>
                    <a:pt x="10946" y="590"/>
                    <a:pt x="10940" y="610"/>
                    <a:pt x="10925" y="659"/>
                  </a:cubicBezTo>
                  <a:cubicBezTo>
                    <a:pt x="10907" y="721"/>
                    <a:pt x="10807" y="768"/>
                    <a:pt x="10727" y="768"/>
                  </a:cubicBezTo>
                  <a:cubicBezTo>
                    <a:pt x="10698" y="768"/>
                    <a:pt x="10671" y="762"/>
                    <a:pt x="10652" y="747"/>
                  </a:cubicBezTo>
                  <a:cubicBezTo>
                    <a:pt x="10609" y="763"/>
                    <a:pt x="10552" y="744"/>
                    <a:pt x="10562" y="779"/>
                  </a:cubicBezTo>
                  <a:lnTo>
                    <a:pt x="10505" y="760"/>
                  </a:lnTo>
                  <a:lnTo>
                    <a:pt x="10414" y="791"/>
                  </a:lnTo>
                  <a:lnTo>
                    <a:pt x="10427" y="826"/>
                  </a:lnTo>
                  <a:cubicBezTo>
                    <a:pt x="10383" y="844"/>
                    <a:pt x="10101" y="901"/>
                    <a:pt x="9791" y="1029"/>
                  </a:cubicBezTo>
                  <a:cubicBezTo>
                    <a:pt x="9305" y="1230"/>
                    <a:pt x="9223" y="1277"/>
                    <a:pt x="9280" y="1286"/>
                  </a:cubicBezTo>
                  <a:cubicBezTo>
                    <a:pt x="9329" y="1319"/>
                    <a:pt x="9305" y="1346"/>
                    <a:pt x="9260" y="1346"/>
                  </a:cubicBezTo>
                  <a:cubicBezTo>
                    <a:pt x="9240" y="1346"/>
                    <a:pt x="9216" y="1341"/>
                    <a:pt x="9192" y="1327"/>
                  </a:cubicBezTo>
                  <a:cubicBezTo>
                    <a:pt x="9148" y="1346"/>
                    <a:pt x="9048" y="1355"/>
                    <a:pt x="8963" y="1396"/>
                  </a:cubicBezTo>
                  <a:cubicBezTo>
                    <a:pt x="8897" y="1427"/>
                    <a:pt x="8833" y="1457"/>
                    <a:pt x="8799" y="1457"/>
                  </a:cubicBezTo>
                  <a:cubicBezTo>
                    <a:pt x="8787" y="1457"/>
                    <a:pt x="8779" y="1454"/>
                    <a:pt x="8775" y="1446"/>
                  </a:cubicBezTo>
                  <a:lnTo>
                    <a:pt x="8731" y="1465"/>
                  </a:lnTo>
                  <a:cubicBezTo>
                    <a:pt x="8678" y="1571"/>
                    <a:pt x="8427" y="1703"/>
                    <a:pt x="8283" y="1737"/>
                  </a:cubicBezTo>
                  <a:cubicBezTo>
                    <a:pt x="8208" y="1772"/>
                    <a:pt x="8142" y="1822"/>
                    <a:pt x="8092" y="1885"/>
                  </a:cubicBezTo>
                  <a:cubicBezTo>
                    <a:pt x="8043" y="1943"/>
                    <a:pt x="8031" y="1958"/>
                    <a:pt x="8003" y="1958"/>
                  </a:cubicBezTo>
                  <a:cubicBezTo>
                    <a:pt x="7993" y="1958"/>
                    <a:pt x="7982" y="1956"/>
                    <a:pt x="7967" y="1954"/>
                  </a:cubicBezTo>
                  <a:cubicBezTo>
                    <a:pt x="7965" y="1950"/>
                    <a:pt x="7959" y="1948"/>
                    <a:pt x="7951" y="1948"/>
                  </a:cubicBezTo>
                  <a:cubicBezTo>
                    <a:pt x="7890" y="1948"/>
                    <a:pt x="7689" y="2043"/>
                    <a:pt x="7722" y="2098"/>
                  </a:cubicBezTo>
                  <a:lnTo>
                    <a:pt x="7663" y="2092"/>
                  </a:lnTo>
                  <a:cubicBezTo>
                    <a:pt x="7659" y="2091"/>
                    <a:pt x="7655" y="2090"/>
                    <a:pt x="7651" y="2090"/>
                  </a:cubicBezTo>
                  <a:cubicBezTo>
                    <a:pt x="7610" y="2090"/>
                    <a:pt x="7580" y="2133"/>
                    <a:pt x="7600" y="2170"/>
                  </a:cubicBezTo>
                  <a:cubicBezTo>
                    <a:pt x="7620" y="2206"/>
                    <a:pt x="7615" y="2230"/>
                    <a:pt x="7588" y="2230"/>
                  </a:cubicBezTo>
                  <a:cubicBezTo>
                    <a:pt x="7569" y="2230"/>
                    <a:pt x="7539" y="2218"/>
                    <a:pt x="7500" y="2189"/>
                  </a:cubicBezTo>
                  <a:cubicBezTo>
                    <a:pt x="7483" y="2161"/>
                    <a:pt x="7465" y="2151"/>
                    <a:pt x="7452" y="2151"/>
                  </a:cubicBezTo>
                  <a:cubicBezTo>
                    <a:pt x="7437" y="2151"/>
                    <a:pt x="7430" y="2165"/>
                    <a:pt x="7440" y="2182"/>
                  </a:cubicBezTo>
                  <a:cubicBezTo>
                    <a:pt x="7419" y="2236"/>
                    <a:pt x="7399" y="2289"/>
                    <a:pt x="7346" y="2289"/>
                  </a:cubicBezTo>
                  <a:cubicBezTo>
                    <a:pt x="7343" y="2289"/>
                    <a:pt x="7340" y="2289"/>
                    <a:pt x="7337" y="2289"/>
                  </a:cubicBezTo>
                  <a:cubicBezTo>
                    <a:pt x="7296" y="2317"/>
                    <a:pt x="7255" y="2342"/>
                    <a:pt x="7296" y="2402"/>
                  </a:cubicBezTo>
                  <a:cubicBezTo>
                    <a:pt x="7315" y="2433"/>
                    <a:pt x="7274" y="2458"/>
                    <a:pt x="7233" y="2483"/>
                  </a:cubicBezTo>
                  <a:cubicBezTo>
                    <a:pt x="7215" y="2452"/>
                    <a:pt x="7215" y="2452"/>
                    <a:pt x="7236" y="2396"/>
                  </a:cubicBezTo>
                  <a:lnTo>
                    <a:pt x="7236" y="2396"/>
                  </a:lnTo>
                  <a:cubicBezTo>
                    <a:pt x="7220" y="2407"/>
                    <a:pt x="7192" y="2425"/>
                    <a:pt x="7155" y="2449"/>
                  </a:cubicBezTo>
                  <a:cubicBezTo>
                    <a:pt x="7129" y="2465"/>
                    <a:pt x="7079" y="2480"/>
                    <a:pt x="7042" y="2480"/>
                  </a:cubicBezTo>
                  <a:cubicBezTo>
                    <a:pt x="7021" y="2480"/>
                    <a:pt x="7005" y="2476"/>
                    <a:pt x="6998" y="2465"/>
                  </a:cubicBezTo>
                  <a:cubicBezTo>
                    <a:pt x="6995" y="2464"/>
                    <a:pt x="6992" y="2464"/>
                    <a:pt x="6989" y="2464"/>
                  </a:cubicBezTo>
                  <a:cubicBezTo>
                    <a:pt x="6935" y="2464"/>
                    <a:pt x="6902" y="2491"/>
                    <a:pt x="6976" y="2521"/>
                  </a:cubicBezTo>
                  <a:cubicBezTo>
                    <a:pt x="7017" y="2580"/>
                    <a:pt x="7017" y="2580"/>
                    <a:pt x="6939" y="2634"/>
                  </a:cubicBezTo>
                  <a:cubicBezTo>
                    <a:pt x="6911" y="2653"/>
                    <a:pt x="6884" y="2671"/>
                    <a:pt x="6863" y="2671"/>
                  </a:cubicBezTo>
                  <a:cubicBezTo>
                    <a:pt x="6854" y="2671"/>
                    <a:pt x="6845" y="2668"/>
                    <a:pt x="6839" y="2659"/>
                  </a:cubicBezTo>
                  <a:cubicBezTo>
                    <a:pt x="6830" y="2645"/>
                    <a:pt x="6826" y="2637"/>
                    <a:pt x="6817" y="2637"/>
                  </a:cubicBezTo>
                  <a:cubicBezTo>
                    <a:pt x="6805" y="2637"/>
                    <a:pt x="6786" y="2651"/>
                    <a:pt x="6741" y="2681"/>
                  </a:cubicBezTo>
                  <a:cubicBezTo>
                    <a:pt x="6622" y="2762"/>
                    <a:pt x="6569" y="2935"/>
                    <a:pt x="6572" y="3019"/>
                  </a:cubicBezTo>
                  <a:cubicBezTo>
                    <a:pt x="6596" y="3054"/>
                    <a:pt x="6606" y="3068"/>
                    <a:pt x="6595" y="3068"/>
                  </a:cubicBezTo>
                  <a:cubicBezTo>
                    <a:pt x="6587" y="3068"/>
                    <a:pt x="6568" y="3061"/>
                    <a:pt x="6535" y="3047"/>
                  </a:cubicBezTo>
                  <a:cubicBezTo>
                    <a:pt x="6528" y="3038"/>
                    <a:pt x="6519" y="3034"/>
                    <a:pt x="6510" y="3034"/>
                  </a:cubicBezTo>
                  <a:cubicBezTo>
                    <a:pt x="6489" y="3034"/>
                    <a:pt x="6463" y="3053"/>
                    <a:pt x="6437" y="3072"/>
                  </a:cubicBezTo>
                  <a:cubicBezTo>
                    <a:pt x="6416" y="3044"/>
                    <a:pt x="6453" y="3016"/>
                    <a:pt x="6494" y="2988"/>
                  </a:cubicBezTo>
                  <a:lnTo>
                    <a:pt x="6472" y="2960"/>
                  </a:lnTo>
                  <a:cubicBezTo>
                    <a:pt x="6450" y="2951"/>
                    <a:pt x="6432" y="2947"/>
                    <a:pt x="6416" y="2947"/>
                  </a:cubicBezTo>
                  <a:cubicBezTo>
                    <a:pt x="6373" y="2947"/>
                    <a:pt x="6354" y="2979"/>
                    <a:pt x="6356" y="3041"/>
                  </a:cubicBezTo>
                  <a:cubicBezTo>
                    <a:pt x="6337" y="3098"/>
                    <a:pt x="6340" y="3098"/>
                    <a:pt x="6281" y="3098"/>
                  </a:cubicBezTo>
                  <a:cubicBezTo>
                    <a:pt x="6221" y="3098"/>
                    <a:pt x="6162" y="3098"/>
                    <a:pt x="6184" y="3126"/>
                  </a:cubicBezTo>
                  <a:cubicBezTo>
                    <a:pt x="6143" y="3157"/>
                    <a:pt x="6099" y="3176"/>
                    <a:pt x="6049" y="3182"/>
                  </a:cubicBezTo>
                  <a:cubicBezTo>
                    <a:pt x="5974" y="3239"/>
                    <a:pt x="5936" y="3267"/>
                    <a:pt x="5958" y="3295"/>
                  </a:cubicBezTo>
                  <a:cubicBezTo>
                    <a:pt x="5977" y="3326"/>
                    <a:pt x="5939" y="3355"/>
                    <a:pt x="5905" y="3383"/>
                  </a:cubicBezTo>
                  <a:cubicBezTo>
                    <a:pt x="5867" y="3411"/>
                    <a:pt x="5829" y="3442"/>
                    <a:pt x="5851" y="3470"/>
                  </a:cubicBezTo>
                  <a:cubicBezTo>
                    <a:pt x="5873" y="3499"/>
                    <a:pt x="5858" y="3555"/>
                    <a:pt x="5786" y="3615"/>
                  </a:cubicBezTo>
                  <a:cubicBezTo>
                    <a:pt x="5751" y="3669"/>
                    <a:pt x="5740" y="3689"/>
                    <a:pt x="5714" y="3689"/>
                  </a:cubicBezTo>
                  <a:cubicBezTo>
                    <a:pt x="5700" y="3689"/>
                    <a:pt x="5681" y="3683"/>
                    <a:pt x="5651" y="3674"/>
                  </a:cubicBezTo>
                  <a:cubicBezTo>
                    <a:pt x="5645" y="3666"/>
                    <a:pt x="5637" y="3663"/>
                    <a:pt x="5629" y="3663"/>
                  </a:cubicBezTo>
                  <a:cubicBezTo>
                    <a:pt x="5609" y="3663"/>
                    <a:pt x="5584" y="3683"/>
                    <a:pt x="5557" y="3705"/>
                  </a:cubicBezTo>
                  <a:cubicBezTo>
                    <a:pt x="5529" y="3724"/>
                    <a:pt x="5497" y="3737"/>
                    <a:pt x="5463" y="3737"/>
                  </a:cubicBezTo>
                  <a:cubicBezTo>
                    <a:pt x="5403" y="3740"/>
                    <a:pt x="5425" y="3768"/>
                    <a:pt x="5447" y="3796"/>
                  </a:cubicBezTo>
                  <a:lnTo>
                    <a:pt x="5494" y="3850"/>
                  </a:lnTo>
                  <a:cubicBezTo>
                    <a:pt x="5482" y="3860"/>
                    <a:pt x="5465" y="3864"/>
                    <a:pt x="5447" y="3864"/>
                  </a:cubicBezTo>
                  <a:cubicBezTo>
                    <a:pt x="5409" y="3864"/>
                    <a:pt x="5368" y="3847"/>
                    <a:pt x="5353" y="3828"/>
                  </a:cubicBezTo>
                  <a:cubicBezTo>
                    <a:pt x="5321" y="3818"/>
                    <a:pt x="5301" y="3812"/>
                    <a:pt x="5292" y="3812"/>
                  </a:cubicBezTo>
                  <a:cubicBezTo>
                    <a:pt x="5279" y="3812"/>
                    <a:pt x="5289" y="3825"/>
                    <a:pt x="5316" y="3859"/>
                  </a:cubicBezTo>
                  <a:cubicBezTo>
                    <a:pt x="5341" y="3887"/>
                    <a:pt x="5325" y="3944"/>
                    <a:pt x="5231" y="3978"/>
                  </a:cubicBezTo>
                  <a:cubicBezTo>
                    <a:pt x="5171" y="4028"/>
                    <a:pt x="5113" y="4079"/>
                    <a:pt x="5081" y="4079"/>
                  </a:cubicBezTo>
                  <a:cubicBezTo>
                    <a:pt x="5075" y="4079"/>
                    <a:pt x="5069" y="4077"/>
                    <a:pt x="5065" y="4072"/>
                  </a:cubicBezTo>
                  <a:cubicBezTo>
                    <a:pt x="5030" y="4075"/>
                    <a:pt x="5002" y="4100"/>
                    <a:pt x="4996" y="4135"/>
                  </a:cubicBezTo>
                  <a:cubicBezTo>
                    <a:pt x="4983" y="4194"/>
                    <a:pt x="4946" y="4223"/>
                    <a:pt x="4817" y="4292"/>
                  </a:cubicBezTo>
                  <a:cubicBezTo>
                    <a:pt x="4595" y="4398"/>
                    <a:pt x="4595" y="4398"/>
                    <a:pt x="4645" y="4451"/>
                  </a:cubicBezTo>
                  <a:cubicBezTo>
                    <a:pt x="4662" y="4470"/>
                    <a:pt x="4680" y="4489"/>
                    <a:pt x="4653" y="4489"/>
                  </a:cubicBezTo>
                  <a:cubicBezTo>
                    <a:pt x="4644" y="4489"/>
                    <a:pt x="4630" y="4487"/>
                    <a:pt x="4610" y="4483"/>
                  </a:cubicBezTo>
                  <a:cubicBezTo>
                    <a:pt x="4551" y="4486"/>
                    <a:pt x="4538" y="4545"/>
                    <a:pt x="4494" y="4636"/>
                  </a:cubicBezTo>
                  <a:cubicBezTo>
                    <a:pt x="4485" y="4696"/>
                    <a:pt x="4535" y="4746"/>
                    <a:pt x="4560" y="4774"/>
                  </a:cubicBezTo>
                  <a:cubicBezTo>
                    <a:pt x="4607" y="4824"/>
                    <a:pt x="4607" y="4824"/>
                    <a:pt x="4516" y="4865"/>
                  </a:cubicBezTo>
                  <a:cubicBezTo>
                    <a:pt x="4497" y="4883"/>
                    <a:pt x="4469" y="4892"/>
                    <a:pt x="4445" y="4892"/>
                  </a:cubicBezTo>
                  <a:cubicBezTo>
                    <a:pt x="4426" y="4892"/>
                    <a:pt x="4408" y="4887"/>
                    <a:pt x="4397" y="4874"/>
                  </a:cubicBezTo>
                  <a:cubicBezTo>
                    <a:pt x="4375" y="4849"/>
                    <a:pt x="4407" y="4818"/>
                    <a:pt x="4407" y="4818"/>
                  </a:cubicBezTo>
                  <a:lnTo>
                    <a:pt x="4441" y="4787"/>
                  </a:lnTo>
                  <a:cubicBezTo>
                    <a:pt x="4428" y="4772"/>
                    <a:pt x="4415" y="4758"/>
                    <a:pt x="4396" y="4758"/>
                  </a:cubicBezTo>
                  <a:cubicBezTo>
                    <a:pt x="4379" y="4758"/>
                    <a:pt x="4358" y="4768"/>
                    <a:pt x="4325" y="4799"/>
                  </a:cubicBezTo>
                  <a:cubicBezTo>
                    <a:pt x="4266" y="4805"/>
                    <a:pt x="4231" y="4837"/>
                    <a:pt x="4256" y="4862"/>
                  </a:cubicBezTo>
                  <a:cubicBezTo>
                    <a:pt x="4197" y="4868"/>
                    <a:pt x="4131" y="4934"/>
                    <a:pt x="4065" y="5003"/>
                  </a:cubicBezTo>
                  <a:cubicBezTo>
                    <a:pt x="3996" y="5069"/>
                    <a:pt x="3896" y="5166"/>
                    <a:pt x="3836" y="5175"/>
                  </a:cubicBezTo>
                  <a:cubicBezTo>
                    <a:pt x="3771" y="5241"/>
                    <a:pt x="3739" y="5276"/>
                    <a:pt x="3764" y="5301"/>
                  </a:cubicBezTo>
                  <a:cubicBezTo>
                    <a:pt x="3803" y="5339"/>
                    <a:pt x="3793" y="5369"/>
                    <a:pt x="3775" y="5369"/>
                  </a:cubicBezTo>
                  <a:cubicBezTo>
                    <a:pt x="3770" y="5369"/>
                    <a:pt x="3764" y="5366"/>
                    <a:pt x="3758" y="5360"/>
                  </a:cubicBezTo>
                  <a:cubicBezTo>
                    <a:pt x="3756" y="5360"/>
                    <a:pt x="3754" y="5360"/>
                    <a:pt x="3752" y="5360"/>
                  </a:cubicBezTo>
                  <a:cubicBezTo>
                    <a:pt x="3651" y="5360"/>
                    <a:pt x="3226" y="5763"/>
                    <a:pt x="3244" y="5846"/>
                  </a:cubicBezTo>
                  <a:lnTo>
                    <a:pt x="3181" y="5915"/>
                  </a:lnTo>
                  <a:cubicBezTo>
                    <a:pt x="3094" y="5959"/>
                    <a:pt x="2903" y="6169"/>
                    <a:pt x="2896" y="6228"/>
                  </a:cubicBezTo>
                  <a:lnTo>
                    <a:pt x="2805" y="6332"/>
                  </a:lnTo>
                  <a:cubicBezTo>
                    <a:pt x="2718" y="6379"/>
                    <a:pt x="2686" y="6413"/>
                    <a:pt x="2680" y="6473"/>
                  </a:cubicBezTo>
                  <a:cubicBezTo>
                    <a:pt x="2678" y="6517"/>
                    <a:pt x="2693" y="6542"/>
                    <a:pt x="2689" y="6542"/>
                  </a:cubicBezTo>
                  <a:cubicBezTo>
                    <a:pt x="2688" y="6542"/>
                    <a:pt x="2684" y="6539"/>
                    <a:pt x="2677" y="6532"/>
                  </a:cubicBezTo>
                  <a:cubicBezTo>
                    <a:pt x="2673" y="6530"/>
                    <a:pt x="2670" y="6528"/>
                    <a:pt x="2665" y="6528"/>
                  </a:cubicBezTo>
                  <a:cubicBezTo>
                    <a:pt x="2633" y="6528"/>
                    <a:pt x="2574" y="6597"/>
                    <a:pt x="2467" y="6723"/>
                  </a:cubicBezTo>
                  <a:cubicBezTo>
                    <a:pt x="2373" y="6832"/>
                    <a:pt x="2351" y="6857"/>
                    <a:pt x="2373" y="6857"/>
                  </a:cubicBezTo>
                  <a:cubicBezTo>
                    <a:pt x="2380" y="6857"/>
                    <a:pt x="2391" y="6855"/>
                    <a:pt x="2404" y="6852"/>
                  </a:cubicBezTo>
                  <a:lnTo>
                    <a:pt x="2404" y="6852"/>
                  </a:lnTo>
                  <a:cubicBezTo>
                    <a:pt x="2340" y="6961"/>
                    <a:pt x="2308" y="6989"/>
                    <a:pt x="2285" y="6989"/>
                  </a:cubicBezTo>
                  <a:cubicBezTo>
                    <a:pt x="2273" y="6989"/>
                    <a:pt x="2263" y="6982"/>
                    <a:pt x="2254" y="6974"/>
                  </a:cubicBezTo>
                  <a:cubicBezTo>
                    <a:pt x="2246" y="6948"/>
                    <a:pt x="2235" y="6937"/>
                    <a:pt x="2225" y="6937"/>
                  </a:cubicBezTo>
                  <a:cubicBezTo>
                    <a:pt x="2203" y="6937"/>
                    <a:pt x="2186" y="6994"/>
                    <a:pt x="2222" y="7068"/>
                  </a:cubicBezTo>
                  <a:cubicBezTo>
                    <a:pt x="2244" y="7139"/>
                    <a:pt x="2201" y="7204"/>
                    <a:pt x="2171" y="7204"/>
                  </a:cubicBezTo>
                  <a:cubicBezTo>
                    <a:pt x="2167" y="7204"/>
                    <a:pt x="2163" y="7202"/>
                    <a:pt x="2160" y="7200"/>
                  </a:cubicBezTo>
                  <a:cubicBezTo>
                    <a:pt x="2132" y="7175"/>
                    <a:pt x="2163" y="7140"/>
                    <a:pt x="2194" y="7103"/>
                  </a:cubicBezTo>
                  <a:lnTo>
                    <a:pt x="2138" y="7059"/>
                  </a:lnTo>
                  <a:cubicBezTo>
                    <a:pt x="2110" y="7093"/>
                    <a:pt x="2110" y="7093"/>
                    <a:pt x="2107" y="7153"/>
                  </a:cubicBezTo>
                  <a:cubicBezTo>
                    <a:pt x="2085" y="7181"/>
                    <a:pt x="2075" y="7212"/>
                    <a:pt x="2075" y="7247"/>
                  </a:cubicBezTo>
                  <a:cubicBezTo>
                    <a:pt x="2073" y="7295"/>
                    <a:pt x="2091" y="7319"/>
                    <a:pt x="2129" y="7319"/>
                  </a:cubicBezTo>
                  <a:cubicBezTo>
                    <a:pt x="2137" y="7319"/>
                    <a:pt x="2147" y="7318"/>
                    <a:pt x="2157" y="7316"/>
                  </a:cubicBezTo>
                  <a:cubicBezTo>
                    <a:pt x="2165" y="7314"/>
                    <a:pt x="2171" y="7313"/>
                    <a:pt x="2176" y="7313"/>
                  </a:cubicBezTo>
                  <a:cubicBezTo>
                    <a:pt x="2205" y="7313"/>
                    <a:pt x="2180" y="7343"/>
                    <a:pt x="2154" y="7375"/>
                  </a:cubicBezTo>
                  <a:cubicBezTo>
                    <a:pt x="2121" y="7394"/>
                    <a:pt x="2097" y="7403"/>
                    <a:pt x="2080" y="7403"/>
                  </a:cubicBezTo>
                  <a:cubicBezTo>
                    <a:pt x="2051" y="7403"/>
                    <a:pt x="2041" y="7381"/>
                    <a:pt x="2041" y="7344"/>
                  </a:cubicBezTo>
                  <a:cubicBezTo>
                    <a:pt x="2072" y="7306"/>
                    <a:pt x="2044" y="7284"/>
                    <a:pt x="2016" y="7262"/>
                  </a:cubicBezTo>
                  <a:cubicBezTo>
                    <a:pt x="2014" y="7261"/>
                    <a:pt x="2013" y="7260"/>
                    <a:pt x="2011" y="7260"/>
                  </a:cubicBezTo>
                  <a:cubicBezTo>
                    <a:pt x="1978" y="7260"/>
                    <a:pt x="1898" y="7470"/>
                    <a:pt x="1925" y="7548"/>
                  </a:cubicBezTo>
                  <a:lnTo>
                    <a:pt x="1897" y="7526"/>
                  </a:lnTo>
                  <a:cubicBezTo>
                    <a:pt x="1893" y="7523"/>
                    <a:pt x="1889" y="7522"/>
                    <a:pt x="1885" y="7522"/>
                  </a:cubicBezTo>
                  <a:cubicBezTo>
                    <a:pt x="1854" y="7522"/>
                    <a:pt x="1802" y="7585"/>
                    <a:pt x="1752" y="7648"/>
                  </a:cubicBezTo>
                  <a:cubicBezTo>
                    <a:pt x="1693" y="7723"/>
                    <a:pt x="1665" y="7761"/>
                    <a:pt x="1693" y="7783"/>
                  </a:cubicBezTo>
                  <a:cubicBezTo>
                    <a:pt x="1721" y="7805"/>
                    <a:pt x="1749" y="7826"/>
                    <a:pt x="1718" y="7864"/>
                  </a:cubicBezTo>
                  <a:cubicBezTo>
                    <a:pt x="1730" y="7849"/>
                    <a:pt x="1742" y="7844"/>
                    <a:pt x="1754" y="7844"/>
                  </a:cubicBezTo>
                  <a:cubicBezTo>
                    <a:pt x="1771" y="7844"/>
                    <a:pt x="1789" y="7857"/>
                    <a:pt x="1806" y="7870"/>
                  </a:cubicBezTo>
                  <a:cubicBezTo>
                    <a:pt x="1759" y="7899"/>
                    <a:pt x="1712" y="7920"/>
                    <a:pt x="1662" y="7936"/>
                  </a:cubicBezTo>
                  <a:cubicBezTo>
                    <a:pt x="1549" y="7971"/>
                    <a:pt x="1461" y="8021"/>
                    <a:pt x="1348" y="8177"/>
                  </a:cubicBezTo>
                  <a:cubicBezTo>
                    <a:pt x="1292" y="8256"/>
                    <a:pt x="1207" y="8369"/>
                    <a:pt x="1154" y="8391"/>
                  </a:cubicBezTo>
                  <a:cubicBezTo>
                    <a:pt x="1097" y="8469"/>
                    <a:pt x="1072" y="8510"/>
                    <a:pt x="1101" y="8528"/>
                  </a:cubicBezTo>
                  <a:lnTo>
                    <a:pt x="1047" y="8610"/>
                  </a:lnTo>
                  <a:cubicBezTo>
                    <a:pt x="991" y="8632"/>
                    <a:pt x="938" y="8713"/>
                    <a:pt x="969" y="8732"/>
                  </a:cubicBezTo>
                  <a:cubicBezTo>
                    <a:pt x="972" y="8792"/>
                    <a:pt x="916" y="8814"/>
                    <a:pt x="891" y="8854"/>
                  </a:cubicBezTo>
                  <a:cubicBezTo>
                    <a:pt x="778" y="8901"/>
                    <a:pt x="778" y="8901"/>
                    <a:pt x="897" y="8914"/>
                  </a:cubicBezTo>
                  <a:cubicBezTo>
                    <a:pt x="900" y="8916"/>
                    <a:pt x="905" y="8917"/>
                    <a:pt x="910" y="8917"/>
                  </a:cubicBezTo>
                  <a:cubicBezTo>
                    <a:pt x="945" y="8917"/>
                    <a:pt x="1010" y="8865"/>
                    <a:pt x="1032" y="8829"/>
                  </a:cubicBezTo>
                  <a:lnTo>
                    <a:pt x="1110" y="8710"/>
                  </a:lnTo>
                  <a:lnTo>
                    <a:pt x="1063" y="8851"/>
                  </a:lnTo>
                  <a:cubicBezTo>
                    <a:pt x="1038" y="8889"/>
                    <a:pt x="1016" y="8989"/>
                    <a:pt x="1047" y="9008"/>
                  </a:cubicBezTo>
                  <a:cubicBezTo>
                    <a:pt x="1047" y="9008"/>
                    <a:pt x="1079" y="9027"/>
                    <a:pt x="1054" y="9067"/>
                  </a:cubicBezTo>
                  <a:lnTo>
                    <a:pt x="994" y="9030"/>
                  </a:lnTo>
                  <a:cubicBezTo>
                    <a:pt x="991" y="8989"/>
                    <a:pt x="966" y="8951"/>
                    <a:pt x="925" y="8933"/>
                  </a:cubicBezTo>
                  <a:cubicBezTo>
                    <a:pt x="840" y="8939"/>
                    <a:pt x="734" y="9045"/>
                    <a:pt x="797" y="9083"/>
                  </a:cubicBezTo>
                  <a:cubicBezTo>
                    <a:pt x="772" y="9124"/>
                    <a:pt x="772" y="9124"/>
                    <a:pt x="718" y="9149"/>
                  </a:cubicBezTo>
                  <a:cubicBezTo>
                    <a:pt x="713" y="9146"/>
                    <a:pt x="709" y="9145"/>
                    <a:pt x="704" y="9145"/>
                  </a:cubicBezTo>
                  <a:cubicBezTo>
                    <a:pt x="681" y="9145"/>
                    <a:pt x="668" y="9186"/>
                    <a:pt x="703" y="9252"/>
                  </a:cubicBezTo>
                  <a:cubicBezTo>
                    <a:pt x="740" y="9331"/>
                    <a:pt x="718" y="9371"/>
                    <a:pt x="634" y="9381"/>
                  </a:cubicBezTo>
                  <a:cubicBezTo>
                    <a:pt x="524" y="9434"/>
                    <a:pt x="439" y="9619"/>
                    <a:pt x="471" y="9632"/>
                  </a:cubicBezTo>
                  <a:cubicBezTo>
                    <a:pt x="533" y="9663"/>
                    <a:pt x="477" y="9798"/>
                    <a:pt x="424" y="9829"/>
                  </a:cubicBezTo>
                  <a:cubicBezTo>
                    <a:pt x="374" y="9857"/>
                    <a:pt x="348" y="9914"/>
                    <a:pt x="367" y="9967"/>
                  </a:cubicBezTo>
                  <a:cubicBezTo>
                    <a:pt x="363" y="9965"/>
                    <a:pt x="357" y="9964"/>
                    <a:pt x="352" y="9964"/>
                  </a:cubicBezTo>
                  <a:cubicBezTo>
                    <a:pt x="320" y="9964"/>
                    <a:pt x="285" y="9997"/>
                    <a:pt x="298" y="10048"/>
                  </a:cubicBezTo>
                  <a:cubicBezTo>
                    <a:pt x="298" y="10048"/>
                    <a:pt x="290" y="10075"/>
                    <a:pt x="305" y="10075"/>
                  </a:cubicBezTo>
                  <a:cubicBezTo>
                    <a:pt x="310" y="10075"/>
                    <a:pt x="319" y="10071"/>
                    <a:pt x="333" y="10061"/>
                  </a:cubicBezTo>
                  <a:cubicBezTo>
                    <a:pt x="333" y="10061"/>
                    <a:pt x="348" y="10120"/>
                    <a:pt x="367" y="10180"/>
                  </a:cubicBezTo>
                  <a:cubicBezTo>
                    <a:pt x="376" y="10154"/>
                    <a:pt x="390" y="10146"/>
                    <a:pt x="406" y="10146"/>
                  </a:cubicBezTo>
                  <a:cubicBezTo>
                    <a:pt x="420" y="10146"/>
                    <a:pt x="436" y="10152"/>
                    <a:pt x="452" y="10158"/>
                  </a:cubicBezTo>
                  <a:cubicBezTo>
                    <a:pt x="483" y="10171"/>
                    <a:pt x="386" y="10340"/>
                    <a:pt x="258" y="10409"/>
                  </a:cubicBezTo>
                  <a:lnTo>
                    <a:pt x="160" y="10487"/>
                  </a:lnTo>
                  <a:lnTo>
                    <a:pt x="233" y="10506"/>
                  </a:lnTo>
                  <a:cubicBezTo>
                    <a:pt x="218" y="10550"/>
                    <a:pt x="209" y="10597"/>
                    <a:pt x="179" y="10597"/>
                  </a:cubicBezTo>
                  <a:cubicBezTo>
                    <a:pt x="177" y="10597"/>
                    <a:pt x="175" y="10597"/>
                    <a:pt x="173" y="10597"/>
                  </a:cubicBezTo>
                  <a:cubicBezTo>
                    <a:pt x="163" y="10594"/>
                    <a:pt x="155" y="10592"/>
                    <a:pt x="150" y="10592"/>
                  </a:cubicBezTo>
                  <a:cubicBezTo>
                    <a:pt x="137" y="10592"/>
                    <a:pt x="135" y="10602"/>
                    <a:pt x="126" y="10637"/>
                  </a:cubicBezTo>
                  <a:cubicBezTo>
                    <a:pt x="126" y="10637"/>
                    <a:pt x="117" y="10688"/>
                    <a:pt x="151" y="10697"/>
                  </a:cubicBezTo>
                  <a:cubicBezTo>
                    <a:pt x="220" y="10710"/>
                    <a:pt x="220" y="10710"/>
                    <a:pt x="176" y="10753"/>
                  </a:cubicBezTo>
                  <a:cubicBezTo>
                    <a:pt x="95" y="10788"/>
                    <a:pt x="85" y="10841"/>
                    <a:pt x="148" y="10904"/>
                  </a:cubicBezTo>
                  <a:cubicBezTo>
                    <a:pt x="220" y="10916"/>
                    <a:pt x="220" y="10913"/>
                    <a:pt x="142" y="10954"/>
                  </a:cubicBezTo>
                  <a:cubicBezTo>
                    <a:pt x="140" y="10954"/>
                    <a:pt x="139" y="10954"/>
                    <a:pt x="138" y="10954"/>
                  </a:cubicBezTo>
                  <a:cubicBezTo>
                    <a:pt x="104" y="10954"/>
                    <a:pt x="66" y="10997"/>
                    <a:pt x="60" y="11048"/>
                  </a:cubicBezTo>
                  <a:lnTo>
                    <a:pt x="95" y="11051"/>
                  </a:lnTo>
                  <a:cubicBezTo>
                    <a:pt x="167" y="11061"/>
                    <a:pt x="157" y="11111"/>
                    <a:pt x="120" y="11158"/>
                  </a:cubicBezTo>
                  <a:cubicBezTo>
                    <a:pt x="119" y="11158"/>
                    <a:pt x="118" y="11158"/>
                    <a:pt x="117" y="11158"/>
                  </a:cubicBezTo>
                  <a:cubicBezTo>
                    <a:pt x="82" y="11158"/>
                    <a:pt x="80" y="11211"/>
                    <a:pt x="110" y="11314"/>
                  </a:cubicBezTo>
                  <a:cubicBezTo>
                    <a:pt x="107" y="11418"/>
                    <a:pt x="104" y="11468"/>
                    <a:pt x="70" y="11468"/>
                  </a:cubicBezTo>
                  <a:cubicBezTo>
                    <a:pt x="1" y="11468"/>
                    <a:pt x="1" y="11471"/>
                    <a:pt x="73" y="11521"/>
                  </a:cubicBezTo>
                  <a:cubicBezTo>
                    <a:pt x="110" y="11574"/>
                    <a:pt x="110" y="11571"/>
                    <a:pt x="82" y="11678"/>
                  </a:cubicBezTo>
                  <a:cubicBezTo>
                    <a:pt x="48" y="11734"/>
                    <a:pt x="44" y="11734"/>
                    <a:pt x="88" y="11784"/>
                  </a:cubicBezTo>
                  <a:cubicBezTo>
                    <a:pt x="160" y="11778"/>
                    <a:pt x="192" y="11775"/>
                    <a:pt x="192" y="11722"/>
                  </a:cubicBezTo>
                  <a:cubicBezTo>
                    <a:pt x="189" y="11672"/>
                    <a:pt x="189" y="11672"/>
                    <a:pt x="223" y="11672"/>
                  </a:cubicBezTo>
                  <a:cubicBezTo>
                    <a:pt x="223" y="11703"/>
                    <a:pt x="226" y="11737"/>
                    <a:pt x="229" y="11772"/>
                  </a:cubicBezTo>
                  <a:cubicBezTo>
                    <a:pt x="239" y="11838"/>
                    <a:pt x="261" y="11907"/>
                    <a:pt x="295" y="11966"/>
                  </a:cubicBezTo>
                  <a:cubicBezTo>
                    <a:pt x="319" y="12009"/>
                    <a:pt x="346" y="12028"/>
                    <a:pt x="364" y="12028"/>
                  </a:cubicBezTo>
                  <a:cubicBezTo>
                    <a:pt x="384" y="12028"/>
                    <a:pt x="392" y="12002"/>
                    <a:pt x="367" y="11954"/>
                  </a:cubicBezTo>
                  <a:lnTo>
                    <a:pt x="364" y="11954"/>
                  </a:lnTo>
                  <a:lnTo>
                    <a:pt x="395" y="11900"/>
                  </a:lnTo>
                  <a:cubicBezTo>
                    <a:pt x="492" y="11886"/>
                    <a:pt x="487" y="11805"/>
                    <a:pt x="399" y="11805"/>
                  </a:cubicBezTo>
                  <a:cubicBezTo>
                    <a:pt x="393" y="11805"/>
                    <a:pt x="387" y="11806"/>
                    <a:pt x="380" y="11806"/>
                  </a:cubicBezTo>
                  <a:cubicBezTo>
                    <a:pt x="348" y="11810"/>
                    <a:pt x="326" y="11812"/>
                    <a:pt x="312" y="11812"/>
                  </a:cubicBezTo>
                  <a:cubicBezTo>
                    <a:pt x="279" y="11812"/>
                    <a:pt x="293" y="11799"/>
                    <a:pt x="339" y="11759"/>
                  </a:cubicBezTo>
                  <a:cubicBezTo>
                    <a:pt x="408" y="11753"/>
                    <a:pt x="405" y="11706"/>
                    <a:pt x="402" y="11659"/>
                  </a:cubicBezTo>
                  <a:cubicBezTo>
                    <a:pt x="402" y="11612"/>
                    <a:pt x="402" y="11612"/>
                    <a:pt x="436" y="11609"/>
                  </a:cubicBezTo>
                  <a:cubicBezTo>
                    <a:pt x="480" y="11600"/>
                    <a:pt x="508" y="11559"/>
                    <a:pt x="502" y="11515"/>
                  </a:cubicBezTo>
                  <a:cubicBezTo>
                    <a:pt x="502" y="11468"/>
                    <a:pt x="502" y="11468"/>
                    <a:pt x="464" y="11468"/>
                  </a:cubicBezTo>
                  <a:cubicBezTo>
                    <a:pt x="458" y="11477"/>
                    <a:pt x="452" y="11481"/>
                    <a:pt x="448" y="11481"/>
                  </a:cubicBezTo>
                  <a:cubicBezTo>
                    <a:pt x="432" y="11481"/>
                    <a:pt x="441" y="11413"/>
                    <a:pt x="502" y="11377"/>
                  </a:cubicBezTo>
                  <a:cubicBezTo>
                    <a:pt x="540" y="11333"/>
                    <a:pt x="540" y="11333"/>
                    <a:pt x="471" y="11330"/>
                  </a:cubicBezTo>
                  <a:cubicBezTo>
                    <a:pt x="399" y="11327"/>
                    <a:pt x="402" y="11230"/>
                    <a:pt x="474" y="11189"/>
                  </a:cubicBezTo>
                  <a:cubicBezTo>
                    <a:pt x="474" y="11189"/>
                    <a:pt x="480" y="11145"/>
                    <a:pt x="486" y="11098"/>
                  </a:cubicBezTo>
                  <a:cubicBezTo>
                    <a:pt x="493" y="11051"/>
                    <a:pt x="455" y="11048"/>
                    <a:pt x="421" y="11042"/>
                  </a:cubicBezTo>
                  <a:cubicBezTo>
                    <a:pt x="348" y="11032"/>
                    <a:pt x="348" y="11032"/>
                    <a:pt x="392" y="10992"/>
                  </a:cubicBezTo>
                  <a:cubicBezTo>
                    <a:pt x="411" y="10967"/>
                    <a:pt x="439" y="10954"/>
                    <a:pt x="468" y="10954"/>
                  </a:cubicBezTo>
                  <a:cubicBezTo>
                    <a:pt x="470" y="10954"/>
                    <a:pt x="472" y="10955"/>
                    <a:pt x="474" y="10955"/>
                  </a:cubicBezTo>
                  <a:cubicBezTo>
                    <a:pt x="506" y="10955"/>
                    <a:pt x="509" y="10911"/>
                    <a:pt x="518" y="10869"/>
                  </a:cubicBezTo>
                  <a:cubicBezTo>
                    <a:pt x="527" y="10822"/>
                    <a:pt x="546" y="10731"/>
                    <a:pt x="511" y="10725"/>
                  </a:cubicBezTo>
                  <a:lnTo>
                    <a:pt x="511" y="10725"/>
                  </a:lnTo>
                  <a:lnTo>
                    <a:pt x="546" y="10731"/>
                  </a:lnTo>
                  <a:cubicBezTo>
                    <a:pt x="555" y="10688"/>
                    <a:pt x="590" y="10694"/>
                    <a:pt x="555" y="10688"/>
                  </a:cubicBezTo>
                  <a:cubicBezTo>
                    <a:pt x="568" y="10641"/>
                    <a:pt x="593" y="10597"/>
                    <a:pt x="624" y="10562"/>
                  </a:cubicBezTo>
                  <a:cubicBezTo>
                    <a:pt x="669" y="10504"/>
                    <a:pt x="663" y="10402"/>
                    <a:pt x="612" y="10402"/>
                  </a:cubicBezTo>
                  <a:cubicBezTo>
                    <a:pt x="595" y="10402"/>
                    <a:pt x="573" y="10414"/>
                    <a:pt x="546" y="10443"/>
                  </a:cubicBezTo>
                  <a:cubicBezTo>
                    <a:pt x="541" y="10461"/>
                    <a:pt x="538" y="10472"/>
                    <a:pt x="538" y="10472"/>
                  </a:cubicBezTo>
                  <a:cubicBezTo>
                    <a:pt x="538" y="10472"/>
                    <a:pt x="544" y="10450"/>
                    <a:pt x="558" y="10396"/>
                  </a:cubicBezTo>
                  <a:cubicBezTo>
                    <a:pt x="574" y="10352"/>
                    <a:pt x="540" y="10340"/>
                    <a:pt x="540" y="10340"/>
                  </a:cubicBezTo>
                  <a:cubicBezTo>
                    <a:pt x="505" y="10330"/>
                    <a:pt x="521" y="10283"/>
                    <a:pt x="536" y="10239"/>
                  </a:cubicBezTo>
                  <a:lnTo>
                    <a:pt x="536" y="10239"/>
                  </a:lnTo>
                  <a:lnTo>
                    <a:pt x="602" y="10261"/>
                  </a:lnTo>
                  <a:cubicBezTo>
                    <a:pt x="629" y="10285"/>
                    <a:pt x="653" y="10295"/>
                    <a:pt x="672" y="10295"/>
                  </a:cubicBezTo>
                  <a:cubicBezTo>
                    <a:pt x="715" y="10295"/>
                    <a:pt x="727" y="10243"/>
                    <a:pt x="668" y="10186"/>
                  </a:cubicBezTo>
                  <a:lnTo>
                    <a:pt x="668" y="10186"/>
                  </a:lnTo>
                  <a:lnTo>
                    <a:pt x="703" y="10199"/>
                  </a:lnTo>
                  <a:cubicBezTo>
                    <a:pt x="706" y="10200"/>
                    <a:pt x="710" y="10201"/>
                    <a:pt x="713" y="10201"/>
                  </a:cubicBezTo>
                  <a:cubicBezTo>
                    <a:pt x="740" y="10201"/>
                    <a:pt x="750" y="10157"/>
                    <a:pt x="750" y="10070"/>
                  </a:cubicBezTo>
                  <a:cubicBezTo>
                    <a:pt x="768" y="10026"/>
                    <a:pt x="721" y="9957"/>
                    <a:pt x="687" y="9942"/>
                  </a:cubicBezTo>
                  <a:cubicBezTo>
                    <a:pt x="656" y="9926"/>
                    <a:pt x="674" y="9885"/>
                    <a:pt x="674" y="9885"/>
                  </a:cubicBezTo>
                  <a:cubicBezTo>
                    <a:pt x="685" y="9857"/>
                    <a:pt x="688" y="9847"/>
                    <a:pt x="699" y="9847"/>
                  </a:cubicBezTo>
                  <a:cubicBezTo>
                    <a:pt x="705" y="9847"/>
                    <a:pt x="713" y="9850"/>
                    <a:pt x="725" y="9854"/>
                  </a:cubicBezTo>
                  <a:cubicBezTo>
                    <a:pt x="733" y="9858"/>
                    <a:pt x="742" y="9860"/>
                    <a:pt x="749" y="9860"/>
                  </a:cubicBezTo>
                  <a:cubicBezTo>
                    <a:pt x="798" y="9860"/>
                    <a:pt x="819" y="9788"/>
                    <a:pt x="784" y="9726"/>
                  </a:cubicBezTo>
                  <a:lnTo>
                    <a:pt x="784" y="9726"/>
                  </a:lnTo>
                  <a:lnTo>
                    <a:pt x="815" y="9741"/>
                  </a:lnTo>
                  <a:cubicBezTo>
                    <a:pt x="820" y="9743"/>
                    <a:pt x="826" y="9745"/>
                    <a:pt x="831" y="9745"/>
                  </a:cubicBezTo>
                  <a:cubicBezTo>
                    <a:pt x="864" y="9745"/>
                    <a:pt x="908" y="9697"/>
                    <a:pt x="972" y="9506"/>
                  </a:cubicBezTo>
                  <a:cubicBezTo>
                    <a:pt x="1054" y="9354"/>
                    <a:pt x="1119" y="9238"/>
                    <a:pt x="1153" y="9238"/>
                  </a:cubicBezTo>
                  <a:cubicBezTo>
                    <a:pt x="1156" y="9238"/>
                    <a:pt x="1158" y="9239"/>
                    <a:pt x="1160" y="9240"/>
                  </a:cubicBezTo>
                  <a:cubicBezTo>
                    <a:pt x="1162" y="9241"/>
                    <a:pt x="1163" y="9241"/>
                    <a:pt x="1164" y="9241"/>
                  </a:cubicBezTo>
                  <a:cubicBezTo>
                    <a:pt x="1194" y="9241"/>
                    <a:pt x="1222" y="9059"/>
                    <a:pt x="1213" y="8945"/>
                  </a:cubicBezTo>
                  <a:lnTo>
                    <a:pt x="1213" y="8945"/>
                  </a:lnTo>
                  <a:cubicBezTo>
                    <a:pt x="1219" y="8949"/>
                    <a:pt x="1225" y="8951"/>
                    <a:pt x="1230" y="8951"/>
                  </a:cubicBezTo>
                  <a:cubicBezTo>
                    <a:pt x="1255" y="8951"/>
                    <a:pt x="1279" y="8912"/>
                    <a:pt x="1320" y="8848"/>
                  </a:cubicBezTo>
                  <a:cubicBezTo>
                    <a:pt x="1374" y="8765"/>
                    <a:pt x="1391" y="8742"/>
                    <a:pt x="1406" y="8742"/>
                  </a:cubicBezTo>
                  <a:cubicBezTo>
                    <a:pt x="1412" y="8742"/>
                    <a:pt x="1418" y="8746"/>
                    <a:pt x="1426" y="8751"/>
                  </a:cubicBezTo>
                  <a:cubicBezTo>
                    <a:pt x="1442" y="8786"/>
                    <a:pt x="1451" y="8806"/>
                    <a:pt x="1454" y="8806"/>
                  </a:cubicBezTo>
                  <a:cubicBezTo>
                    <a:pt x="1459" y="8806"/>
                    <a:pt x="1457" y="8777"/>
                    <a:pt x="1452" y="8713"/>
                  </a:cubicBezTo>
                  <a:cubicBezTo>
                    <a:pt x="1426" y="8648"/>
                    <a:pt x="1494" y="8571"/>
                    <a:pt x="1552" y="8571"/>
                  </a:cubicBezTo>
                  <a:cubicBezTo>
                    <a:pt x="1564" y="8571"/>
                    <a:pt x="1576" y="8574"/>
                    <a:pt x="1586" y="8582"/>
                  </a:cubicBezTo>
                  <a:cubicBezTo>
                    <a:pt x="1592" y="8586"/>
                    <a:pt x="1598" y="8588"/>
                    <a:pt x="1604" y="8588"/>
                  </a:cubicBezTo>
                  <a:cubicBezTo>
                    <a:pt x="1628" y="8588"/>
                    <a:pt x="1653" y="8552"/>
                    <a:pt x="1696" y="8491"/>
                  </a:cubicBezTo>
                  <a:cubicBezTo>
                    <a:pt x="1696" y="8431"/>
                    <a:pt x="1749" y="8356"/>
                    <a:pt x="1806" y="8284"/>
                  </a:cubicBezTo>
                  <a:cubicBezTo>
                    <a:pt x="1887" y="8171"/>
                    <a:pt x="1887" y="8171"/>
                    <a:pt x="1831" y="8127"/>
                  </a:cubicBezTo>
                  <a:cubicBezTo>
                    <a:pt x="1774" y="8087"/>
                    <a:pt x="1803" y="8049"/>
                    <a:pt x="1859" y="7974"/>
                  </a:cubicBezTo>
                  <a:cubicBezTo>
                    <a:pt x="1884" y="7946"/>
                    <a:pt x="1907" y="7917"/>
                    <a:pt x="1929" y="7917"/>
                  </a:cubicBezTo>
                  <a:cubicBezTo>
                    <a:pt x="1935" y="7917"/>
                    <a:pt x="1941" y="7919"/>
                    <a:pt x="1947" y="7924"/>
                  </a:cubicBezTo>
                  <a:cubicBezTo>
                    <a:pt x="1978" y="7914"/>
                    <a:pt x="2009" y="7899"/>
                    <a:pt x="2031" y="7873"/>
                  </a:cubicBezTo>
                  <a:cubicBezTo>
                    <a:pt x="2053" y="7844"/>
                    <a:pt x="2076" y="7816"/>
                    <a:pt x="2098" y="7816"/>
                  </a:cubicBezTo>
                  <a:cubicBezTo>
                    <a:pt x="2104" y="7816"/>
                    <a:pt x="2110" y="7819"/>
                    <a:pt x="2116" y="7823"/>
                  </a:cubicBezTo>
                  <a:cubicBezTo>
                    <a:pt x="2163" y="7808"/>
                    <a:pt x="2204" y="7776"/>
                    <a:pt x="2232" y="7739"/>
                  </a:cubicBezTo>
                  <a:cubicBezTo>
                    <a:pt x="2281" y="7676"/>
                    <a:pt x="2333" y="7612"/>
                    <a:pt x="2364" y="7612"/>
                  </a:cubicBezTo>
                  <a:cubicBezTo>
                    <a:pt x="2369" y="7612"/>
                    <a:pt x="2373" y="7614"/>
                    <a:pt x="2376" y="7616"/>
                  </a:cubicBezTo>
                  <a:cubicBezTo>
                    <a:pt x="2404" y="7579"/>
                    <a:pt x="2404" y="7579"/>
                    <a:pt x="2376" y="7557"/>
                  </a:cubicBezTo>
                  <a:cubicBezTo>
                    <a:pt x="2348" y="7535"/>
                    <a:pt x="2351" y="7475"/>
                    <a:pt x="2495" y="7356"/>
                  </a:cubicBezTo>
                  <a:cubicBezTo>
                    <a:pt x="2555" y="7284"/>
                    <a:pt x="2642" y="7178"/>
                    <a:pt x="2617" y="7156"/>
                  </a:cubicBezTo>
                  <a:cubicBezTo>
                    <a:pt x="2633" y="7137"/>
                    <a:pt x="2640" y="7128"/>
                    <a:pt x="2648" y="7128"/>
                  </a:cubicBezTo>
                  <a:cubicBezTo>
                    <a:pt x="2654" y="7128"/>
                    <a:pt x="2661" y="7134"/>
                    <a:pt x="2674" y="7143"/>
                  </a:cubicBezTo>
                  <a:cubicBezTo>
                    <a:pt x="2685" y="7153"/>
                    <a:pt x="2697" y="7158"/>
                    <a:pt x="2708" y="7158"/>
                  </a:cubicBezTo>
                  <a:cubicBezTo>
                    <a:pt x="2750" y="7158"/>
                    <a:pt x="2788" y="7094"/>
                    <a:pt x="2793" y="7002"/>
                  </a:cubicBezTo>
                  <a:cubicBezTo>
                    <a:pt x="2765" y="6980"/>
                    <a:pt x="2796" y="6943"/>
                    <a:pt x="2852" y="6933"/>
                  </a:cubicBezTo>
                  <a:cubicBezTo>
                    <a:pt x="2874" y="6905"/>
                    <a:pt x="2884" y="6871"/>
                    <a:pt x="2887" y="6839"/>
                  </a:cubicBezTo>
                  <a:cubicBezTo>
                    <a:pt x="2890" y="6780"/>
                    <a:pt x="2890" y="6780"/>
                    <a:pt x="2978" y="6733"/>
                  </a:cubicBezTo>
                  <a:cubicBezTo>
                    <a:pt x="2984" y="6739"/>
                    <a:pt x="2990" y="6741"/>
                    <a:pt x="2997" y="6741"/>
                  </a:cubicBezTo>
                  <a:cubicBezTo>
                    <a:pt x="3018" y="6741"/>
                    <a:pt x="3042" y="6715"/>
                    <a:pt x="3065" y="6689"/>
                  </a:cubicBezTo>
                  <a:cubicBezTo>
                    <a:pt x="3097" y="6592"/>
                    <a:pt x="3438" y="6216"/>
                    <a:pt x="3498" y="6206"/>
                  </a:cubicBezTo>
                  <a:cubicBezTo>
                    <a:pt x="3501" y="6147"/>
                    <a:pt x="3501" y="6147"/>
                    <a:pt x="3532" y="6112"/>
                  </a:cubicBezTo>
                  <a:cubicBezTo>
                    <a:pt x="3542" y="6114"/>
                    <a:pt x="3551" y="6115"/>
                    <a:pt x="3559" y="6115"/>
                  </a:cubicBezTo>
                  <a:cubicBezTo>
                    <a:pt x="3618" y="6115"/>
                    <a:pt x="3617" y="6066"/>
                    <a:pt x="3570" y="6021"/>
                  </a:cubicBezTo>
                  <a:lnTo>
                    <a:pt x="3570" y="6021"/>
                  </a:lnTo>
                  <a:lnTo>
                    <a:pt x="3539" y="6056"/>
                  </a:lnTo>
                  <a:lnTo>
                    <a:pt x="3507" y="6090"/>
                  </a:lnTo>
                  <a:cubicBezTo>
                    <a:pt x="3467" y="6053"/>
                    <a:pt x="3512" y="5985"/>
                    <a:pt x="3570" y="5985"/>
                  </a:cubicBezTo>
                  <a:cubicBezTo>
                    <a:pt x="3589" y="5985"/>
                    <a:pt x="3610" y="5993"/>
                    <a:pt x="3630" y="6012"/>
                  </a:cubicBezTo>
                  <a:cubicBezTo>
                    <a:pt x="3655" y="6017"/>
                    <a:pt x="3673" y="6020"/>
                    <a:pt x="3685" y="6020"/>
                  </a:cubicBezTo>
                  <a:cubicBezTo>
                    <a:pt x="3711" y="6020"/>
                    <a:pt x="3705" y="6003"/>
                    <a:pt x="3692" y="5946"/>
                  </a:cubicBezTo>
                  <a:cubicBezTo>
                    <a:pt x="3676" y="5875"/>
                    <a:pt x="3696" y="5839"/>
                    <a:pt x="3752" y="5839"/>
                  </a:cubicBezTo>
                  <a:cubicBezTo>
                    <a:pt x="3762" y="5839"/>
                    <a:pt x="3774" y="5840"/>
                    <a:pt x="3786" y="5843"/>
                  </a:cubicBezTo>
                  <a:cubicBezTo>
                    <a:pt x="3810" y="5865"/>
                    <a:pt x="3823" y="5877"/>
                    <a:pt x="3829" y="5877"/>
                  </a:cubicBezTo>
                  <a:cubicBezTo>
                    <a:pt x="3836" y="5877"/>
                    <a:pt x="3831" y="5857"/>
                    <a:pt x="3821" y="5811"/>
                  </a:cubicBezTo>
                  <a:cubicBezTo>
                    <a:pt x="3790" y="5686"/>
                    <a:pt x="3823" y="5584"/>
                    <a:pt x="3886" y="5584"/>
                  </a:cubicBezTo>
                  <a:cubicBezTo>
                    <a:pt x="3906" y="5584"/>
                    <a:pt x="3930" y="5595"/>
                    <a:pt x="3955" y="5620"/>
                  </a:cubicBezTo>
                  <a:cubicBezTo>
                    <a:pt x="3974" y="5644"/>
                    <a:pt x="4002" y="5656"/>
                    <a:pt x="4030" y="5656"/>
                  </a:cubicBezTo>
                  <a:cubicBezTo>
                    <a:pt x="4054" y="5656"/>
                    <a:pt x="4078" y="5647"/>
                    <a:pt x="4097" y="5630"/>
                  </a:cubicBezTo>
                  <a:cubicBezTo>
                    <a:pt x="4128" y="5595"/>
                    <a:pt x="4103" y="5570"/>
                    <a:pt x="4078" y="5545"/>
                  </a:cubicBezTo>
                  <a:cubicBezTo>
                    <a:pt x="3993" y="5526"/>
                    <a:pt x="4028" y="5495"/>
                    <a:pt x="4144" y="5479"/>
                  </a:cubicBezTo>
                  <a:cubicBezTo>
                    <a:pt x="4316" y="5457"/>
                    <a:pt x="4382" y="5391"/>
                    <a:pt x="4432" y="5244"/>
                  </a:cubicBezTo>
                  <a:cubicBezTo>
                    <a:pt x="4485" y="5125"/>
                    <a:pt x="4548" y="5043"/>
                    <a:pt x="4570" y="5043"/>
                  </a:cubicBezTo>
                  <a:cubicBezTo>
                    <a:pt x="4582" y="5043"/>
                    <a:pt x="4582" y="5065"/>
                    <a:pt x="4563" y="5116"/>
                  </a:cubicBezTo>
                  <a:cubicBezTo>
                    <a:pt x="4553" y="5177"/>
                    <a:pt x="4549" y="5206"/>
                    <a:pt x="4553" y="5206"/>
                  </a:cubicBezTo>
                  <a:cubicBezTo>
                    <a:pt x="4557" y="5206"/>
                    <a:pt x="4568" y="5183"/>
                    <a:pt x="4589" y="5141"/>
                  </a:cubicBezTo>
                  <a:lnTo>
                    <a:pt x="4755" y="4981"/>
                  </a:lnTo>
                  <a:cubicBezTo>
                    <a:pt x="4789" y="4953"/>
                    <a:pt x="4795" y="4906"/>
                    <a:pt x="4773" y="4865"/>
                  </a:cubicBezTo>
                  <a:lnTo>
                    <a:pt x="4773" y="4865"/>
                  </a:lnTo>
                  <a:cubicBezTo>
                    <a:pt x="4788" y="4870"/>
                    <a:pt x="4803" y="4872"/>
                    <a:pt x="4818" y="4872"/>
                  </a:cubicBezTo>
                  <a:cubicBezTo>
                    <a:pt x="4893" y="4872"/>
                    <a:pt x="4960" y="4815"/>
                    <a:pt x="4968" y="4737"/>
                  </a:cubicBezTo>
                  <a:lnTo>
                    <a:pt x="5037" y="4674"/>
                  </a:lnTo>
                  <a:cubicBezTo>
                    <a:pt x="5071" y="4642"/>
                    <a:pt x="5071" y="4642"/>
                    <a:pt x="5081" y="4586"/>
                  </a:cubicBezTo>
                  <a:cubicBezTo>
                    <a:pt x="5090" y="4527"/>
                    <a:pt x="5149" y="4523"/>
                    <a:pt x="5209" y="4520"/>
                  </a:cubicBezTo>
                  <a:cubicBezTo>
                    <a:pt x="5265" y="4517"/>
                    <a:pt x="5325" y="4514"/>
                    <a:pt x="5300" y="4486"/>
                  </a:cubicBezTo>
                  <a:cubicBezTo>
                    <a:pt x="5278" y="4461"/>
                    <a:pt x="5325" y="4373"/>
                    <a:pt x="5334" y="4313"/>
                  </a:cubicBezTo>
                  <a:cubicBezTo>
                    <a:pt x="5341" y="4284"/>
                    <a:pt x="5360" y="4270"/>
                    <a:pt x="5375" y="4270"/>
                  </a:cubicBezTo>
                  <a:cubicBezTo>
                    <a:pt x="5389" y="4270"/>
                    <a:pt x="5400" y="4283"/>
                    <a:pt x="5394" y="4310"/>
                  </a:cubicBezTo>
                  <a:cubicBezTo>
                    <a:pt x="5404" y="4324"/>
                    <a:pt x="5410" y="4331"/>
                    <a:pt x="5424" y="4331"/>
                  </a:cubicBezTo>
                  <a:cubicBezTo>
                    <a:pt x="5439" y="4331"/>
                    <a:pt x="5462" y="4322"/>
                    <a:pt x="5510" y="4304"/>
                  </a:cubicBezTo>
                  <a:cubicBezTo>
                    <a:pt x="5544" y="4273"/>
                    <a:pt x="5616" y="4216"/>
                    <a:pt x="5594" y="4188"/>
                  </a:cubicBezTo>
                  <a:cubicBezTo>
                    <a:pt x="5569" y="4160"/>
                    <a:pt x="5782" y="3984"/>
                    <a:pt x="5842" y="3981"/>
                  </a:cubicBezTo>
                  <a:lnTo>
                    <a:pt x="5914" y="3925"/>
                  </a:lnTo>
                  <a:cubicBezTo>
                    <a:pt x="5949" y="3894"/>
                    <a:pt x="5964" y="3837"/>
                    <a:pt x="5999" y="3809"/>
                  </a:cubicBezTo>
                  <a:cubicBezTo>
                    <a:pt x="6024" y="3787"/>
                    <a:pt x="6043" y="3756"/>
                    <a:pt x="6052" y="3724"/>
                  </a:cubicBezTo>
                  <a:cubicBezTo>
                    <a:pt x="6076" y="3704"/>
                    <a:pt x="6102" y="3683"/>
                    <a:pt x="6123" y="3683"/>
                  </a:cubicBezTo>
                  <a:cubicBezTo>
                    <a:pt x="6132" y="3683"/>
                    <a:pt x="6140" y="3687"/>
                    <a:pt x="6146" y="3696"/>
                  </a:cubicBezTo>
                  <a:cubicBezTo>
                    <a:pt x="6140" y="3640"/>
                    <a:pt x="6138" y="3620"/>
                    <a:pt x="6158" y="3620"/>
                  </a:cubicBezTo>
                  <a:cubicBezTo>
                    <a:pt x="6170" y="3620"/>
                    <a:pt x="6189" y="3626"/>
                    <a:pt x="6218" y="3637"/>
                  </a:cubicBezTo>
                  <a:cubicBezTo>
                    <a:pt x="6238" y="3662"/>
                    <a:pt x="6249" y="3677"/>
                    <a:pt x="6254" y="3677"/>
                  </a:cubicBezTo>
                  <a:cubicBezTo>
                    <a:pt x="6261" y="3677"/>
                    <a:pt x="6259" y="3656"/>
                    <a:pt x="6256" y="3608"/>
                  </a:cubicBezTo>
                  <a:cubicBezTo>
                    <a:pt x="6268" y="3563"/>
                    <a:pt x="6271" y="3554"/>
                    <a:pt x="6301" y="3554"/>
                  </a:cubicBezTo>
                  <a:cubicBezTo>
                    <a:pt x="6308" y="3554"/>
                    <a:pt x="6317" y="3554"/>
                    <a:pt x="6328" y="3555"/>
                  </a:cubicBezTo>
                  <a:cubicBezTo>
                    <a:pt x="6331" y="3560"/>
                    <a:pt x="6336" y="3563"/>
                    <a:pt x="6341" y="3563"/>
                  </a:cubicBezTo>
                  <a:cubicBezTo>
                    <a:pt x="6359" y="3563"/>
                    <a:pt x="6382" y="3541"/>
                    <a:pt x="6365" y="3527"/>
                  </a:cubicBezTo>
                  <a:cubicBezTo>
                    <a:pt x="6360" y="3458"/>
                    <a:pt x="6419" y="3371"/>
                    <a:pt x="6465" y="3371"/>
                  </a:cubicBezTo>
                  <a:cubicBezTo>
                    <a:pt x="6476" y="3371"/>
                    <a:pt x="6486" y="3375"/>
                    <a:pt x="6494" y="3386"/>
                  </a:cubicBezTo>
                  <a:cubicBezTo>
                    <a:pt x="6519" y="3364"/>
                    <a:pt x="6538" y="3336"/>
                    <a:pt x="6547" y="3301"/>
                  </a:cubicBezTo>
                  <a:cubicBezTo>
                    <a:pt x="6544" y="3255"/>
                    <a:pt x="6542" y="3234"/>
                    <a:pt x="6549" y="3234"/>
                  </a:cubicBezTo>
                  <a:cubicBezTo>
                    <a:pt x="6554" y="3234"/>
                    <a:pt x="6565" y="3249"/>
                    <a:pt x="6585" y="3276"/>
                  </a:cubicBezTo>
                  <a:cubicBezTo>
                    <a:pt x="6606" y="3284"/>
                    <a:pt x="6623" y="3289"/>
                    <a:pt x="6638" y="3289"/>
                  </a:cubicBezTo>
                  <a:cubicBezTo>
                    <a:pt x="6680" y="3289"/>
                    <a:pt x="6700" y="3257"/>
                    <a:pt x="6698" y="3195"/>
                  </a:cubicBezTo>
                  <a:cubicBezTo>
                    <a:pt x="6706" y="3162"/>
                    <a:pt x="6734" y="3141"/>
                    <a:pt x="6766" y="3141"/>
                  </a:cubicBezTo>
                  <a:cubicBezTo>
                    <a:pt x="6768" y="3141"/>
                    <a:pt x="6771" y="3141"/>
                    <a:pt x="6773" y="3141"/>
                  </a:cubicBezTo>
                  <a:cubicBezTo>
                    <a:pt x="6867" y="3113"/>
                    <a:pt x="7117" y="2988"/>
                    <a:pt x="7039" y="2957"/>
                  </a:cubicBezTo>
                  <a:lnTo>
                    <a:pt x="7117" y="2903"/>
                  </a:lnTo>
                  <a:cubicBezTo>
                    <a:pt x="7215" y="2881"/>
                    <a:pt x="7252" y="2856"/>
                    <a:pt x="7271" y="2800"/>
                  </a:cubicBezTo>
                  <a:lnTo>
                    <a:pt x="7290" y="2743"/>
                  </a:lnTo>
                  <a:cubicBezTo>
                    <a:pt x="7302" y="2761"/>
                    <a:pt x="7325" y="2770"/>
                    <a:pt x="7350" y="2770"/>
                  </a:cubicBezTo>
                  <a:cubicBezTo>
                    <a:pt x="7370" y="2770"/>
                    <a:pt x="7391" y="2764"/>
                    <a:pt x="7409" y="2753"/>
                  </a:cubicBezTo>
                  <a:cubicBezTo>
                    <a:pt x="7447" y="2731"/>
                    <a:pt x="7447" y="2731"/>
                    <a:pt x="7428" y="2700"/>
                  </a:cubicBezTo>
                  <a:cubicBezTo>
                    <a:pt x="7368" y="2693"/>
                    <a:pt x="7409" y="2668"/>
                    <a:pt x="7450" y="2643"/>
                  </a:cubicBezTo>
                  <a:cubicBezTo>
                    <a:pt x="7465" y="2633"/>
                    <a:pt x="7485" y="2628"/>
                    <a:pt x="7504" y="2628"/>
                  </a:cubicBezTo>
                  <a:cubicBezTo>
                    <a:pt x="7530" y="2628"/>
                    <a:pt x="7555" y="2637"/>
                    <a:pt x="7566" y="2656"/>
                  </a:cubicBezTo>
                  <a:lnTo>
                    <a:pt x="7603" y="2631"/>
                  </a:lnTo>
                  <a:cubicBezTo>
                    <a:pt x="7577" y="2586"/>
                    <a:pt x="7589" y="2561"/>
                    <a:pt x="7606" y="2561"/>
                  </a:cubicBezTo>
                  <a:cubicBezTo>
                    <a:pt x="7612" y="2561"/>
                    <a:pt x="7620" y="2565"/>
                    <a:pt x="7625" y="2574"/>
                  </a:cubicBezTo>
                  <a:cubicBezTo>
                    <a:pt x="7629" y="2574"/>
                    <a:pt x="7633" y="2575"/>
                    <a:pt x="7637" y="2575"/>
                  </a:cubicBezTo>
                  <a:cubicBezTo>
                    <a:pt x="7681" y="2575"/>
                    <a:pt x="7726" y="2559"/>
                    <a:pt x="7763" y="2533"/>
                  </a:cubicBezTo>
                  <a:cubicBezTo>
                    <a:pt x="7754" y="2519"/>
                    <a:pt x="7762" y="2512"/>
                    <a:pt x="7769" y="2512"/>
                  </a:cubicBezTo>
                  <a:cubicBezTo>
                    <a:pt x="7777" y="2512"/>
                    <a:pt x="7783" y="2520"/>
                    <a:pt x="7763" y="2533"/>
                  </a:cubicBezTo>
                  <a:lnTo>
                    <a:pt x="7779" y="2565"/>
                  </a:lnTo>
                  <a:cubicBezTo>
                    <a:pt x="7784" y="2565"/>
                    <a:pt x="7789" y="2566"/>
                    <a:pt x="7793" y="2566"/>
                  </a:cubicBezTo>
                  <a:cubicBezTo>
                    <a:pt x="7835" y="2566"/>
                    <a:pt x="7818" y="2537"/>
                    <a:pt x="7801" y="2508"/>
                  </a:cubicBezTo>
                  <a:lnTo>
                    <a:pt x="7882" y="2461"/>
                  </a:lnTo>
                  <a:cubicBezTo>
                    <a:pt x="7920" y="2439"/>
                    <a:pt x="7960" y="2414"/>
                    <a:pt x="7904" y="2408"/>
                  </a:cubicBezTo>
                  <a:cubicBezTo>
                    <a:pt x="7885" y="2377"/>
                    <a:pt x="7866" y="2345"/>
                    <a:pt x="7907" y="2320"/>
                  </a:cubicBezTo>
                  <a:cubicBezTo>
                    <a:pt x="7899" y="2306"/>
                    <a:pt x="7906" y="2300"/>
                    <a:pt x="7913" y="2300"/>
                  </a:cubicBezTo>
                  <a:cubicBezTo>
                    <a:pt x="7922" y="2300"/>
                    <a:pt x="7929" y="2308"/>
                    <a:pt x="7907" y="2320"/>
                  </a:cubicBezTo>
                  <a:cubicBezTo>
                    <a:pt x="7922" y="2344"/>
                    <a:pt x="7934" y="2368"/>
                    <a:pt x="7958" y="2368"/>
                  </a:cubicBezTo>
                  <a:cubicBezTo>
                    <a:pt x="7965" y="2368"/>
                    <a:pt x="7973" y="2366"/>
                    <a:pt x="7982" y="2361"/>
                  </a:cubicBezTo>
                  <a:cubicBezTo>
                    <a:pt x="7994" y="2354"/>
                    <a:pt x="8004" y="2351"/>
                    <a:pt x="8012" y="2351"/>
                  </a:cubicBezTo>
                  <a:cubicBezTo>
                    <a:pt x="8032" y="2351"/>
                    <a:pt x="8042" y="2367"/>
                    <a:pt x="8042" y="2367"/>
                  </a:cubicBezTo>
                  <a:cubicBezTo>
                    <a:pt x="8040" y="2388"/>
                    <a:pt x="8047" y="2396"/>
                    <a:pt x="8059" y="2396"/>
                  </a:cubicBezTo>
                  <a:cubicBezTo>
                    <a:pt x="8097" y="2396"/>
                    <a:pt x="8183" y="2315"/>
                    <a:pt x="8202" y="2276"/>
                  </a:cubicBezTo>
                  <a:cubicBezTo>
                    <a:pt x="8232" y="2207"/>
                    <a:pt x="8259" y="2173"/>
                    <a:pt x="8283" y="2173"/>
                  </a:cubicBezTo>
                  <a:cubicBezTo>
                    <a:pt x="8298" y="2173"/>
                    <a:pt x="8311" y="2184"/>
                    <a:pt x="8324" y="2208"/>
                  </a:cubicBezTo>
                  <a:cubicBezTo>
                    <a:pt x="8331" y="2220"/>
                    <a:pt x="8339" y="2226"/>
                    <a:pt x="8346" y="2226"/>
                  </a:cubicBezTo>
                  <a:cubicBezTo>
                    <a:pt x="8374" y="2226"/>
                    <a:pt x="8400" y="2139"/>
                    <a:pt x="8393" y="2045"/>
                  </a:cubicBezTo>
                  <a:lnTo>
                    <a:pt x="8384" y="1929"/>
                  </a:lnTo>
                  <a:lnTo>
                    <a:pt x="8434" y="2023"/>
                  </a:lnTo>
                  <a:cubicBezTo>
                    <a:pt x="8486" y="2072"/>
                    <a:pt x="8514" y="2099"/>
                    <a:pt x="8538" y="2099"/>
                  </a:cubicBezTo>
                  <a:cubicBezTo>
                    <a:pt x="8564" y="2099"/>
                    <a:pt x="8587" y="2068"/>
                    <a:pt x="8634" y="2001"/>
                  </a:cubicBezTo>
                  <a:cubicBezTo>
                    <a:pt x="8674" y="1955"/>
                    <a:pt x="8690" y="1937"/>
                    <a:pt x="8700" y="1937"/>
                  </a:cubicBezTo>
                  <a:cubicBezTo>
                    <a:pt x="8706" y="1937"/>
                    <a:pt x="8710" y="1945"/>
                    <a:pt x="8716" y="1957"/>
                  </a:cubicBezTo>
                  <a:cubicBezTo>
                    <a:pt x="8721" y="1967"/>
                    <a:pt x="8728" y="1972"/>
                    <a:pt x="8740" y="1972"/>
                  </a:cubicBezTo>
                  <a:cubicBezTo>
                    <a:pt x="8766" y="1972"/>
                    <a:pt x="8812" y="1949"/>
                    <a:pt x="8897" y="1904"/>
                  </a:cubicBezTo>
                  <a:cubicBezTo>
                    <a:pt x="9020" y="1844"/>
                    <a:pt x="9064" y="1825"/>
                    <a:pt x="9048" y="1791"/>
                  </a:cubicBezTo>
                  <a:lnTo>
                    <a:pt x="9133" y="1750"/>
                  </a:lnTo>
                  <a:cubicBezTo>
                    <a:pt x="9149" y="1761"/>
                    <a:pt x="9165" y="1765"/>
                    <a:pt x="9180" y="1765"/>
                  </a:cubicBezTo>
                  <a:cubicBezTo>
                    <a:pt x="9229" y="1765"/>
                    <a:pt x="9257" y="1714"/>
                    <a:pt x="9201" y="1678"/>
                  </a:cubicBezTo>
                  <a:cubicBezTo>
                    <a:pt x="9201" y="1678"/>
                    <a:pt x="9242" y="1659"/>
                    <a:pt x="9283" y="1637"/>
                  </a:cubicBezTo>
                  <a:lnTo>
                    <a:pt x="9299" y="1672"/>
                  </a:lnTo>
                  <a:cubicBezTo>
                    <a:pt x="9302" y="1678"/>
                    <a:pt x="9308" y="1682"/>
                    <a:pt x="9320" y="1682"/>
                  </a:cubicBezTo>
                  <a:cubicBezTo>
                    <a:pt x="9362" y="1682"/>
                    <a:pt x="9471" y="1633"/>
                    <a:pt x="9737" y="1515"/>
                  </a:cubicBezTo>
                  <a:cubicBezTo>
                    <a:pt x="10123" y="1358"/>
                    <a:pt x="10167" y="1343"/>
                    <a:pt x="10142" y="1274"/>
                  </a:cubicBezTo>
                  <a:cubicBezTo>
                    <a:pt x="10151" y="1225"/>
                    <a:pt x="10170" y="1200"/>
                    <a:pt x="10189" y="1200"/>
                  </a:cubicBezTo>
                  <a:cubicBezTo>
                    <a:pt x="10204" y="1200"/>
                    <a:pt x="10219" y="1214"/>
                    <a:pt x="10229" y="1242"/>
                  </a:cubicBezTo>
                  <a:cubicBezTo>
                    <a:pt x="10237" y="1262"/>
                    <a:pt x="10261" y="1276"/>
                    <a:pt x="10275" y="1276"/>
                  </a:cubicBezTo>
                  <a:cubicBezTo>
                    <a:pt x="10284" y="1276"/>
                    <a:pt x="10289" y="1271"/>
                    <a:pt x="10286" y="1258"/>
                  </a:cubicBezTo>
                  <a:cubicBezTo>
                    <a:pt x="10316" y="1247"/>
                    <a:pt x="10348" y="1241"/>
                    <a:pt x="10381" y="1241"/>
                  </a:cubicBezTo>
                  <a:cubicBezTo>
                    <a:pt x="10396" y="1241"/>
                    <a:pt x="10412" y="1242"/>
                    <a:pt x="10427" y="1245"/>
                  </a:cubicBezTo>
                  <a:cubicBezTo>
                    <a:pt x="10450" y="1248"/>
                    <a:pt x="10470" y="1250"/>
                    <a:pt x="10488" y="1250"/>
                  </a:cubicBezTo>
                  <a:cubicBezTo>
                    <a:pt x="10589" y="1250"/>
                    <a:pt x="10610" y="1209"/>
                    <a:pt x="10602" y="1183"/>
                  </a:cubicBezTo>
                  <a:cubicBezTo>
                    <a:pt x="10569" y="1157"/>
                    <a:pt x="10565" y="1148"/>
                    <a:pt x="10576" y="1148"/>
                  </a:cubicBezTo>
                  <a:cubicBezTo>
                    <a:pt x="10589" y="1148"/>
                    <a:pt x="10617" y="1158"/>
                    <a:pt x="10646" y="1167"/>
                  </a:cubicBezTo>
                  <a:cubicBezTo>
                    <a:pt x="10678" y="1178"/>
                    <a:pt x="10711" y="1189"/>
                    <a:pt x="10729" y="1189"/>
                  </a:cubicBezTo>
                  <a:cubicBezTo>
                    <a:pt x="10742" y="1189"/>
                    <a:pt x="10748" y="1184"/>
                    <a:pt x="10743" y="1170"/>
                  </a:cubicBezTo>
                  <a:cubicBezTo>
                    <a:pt x="10770" y="1133"/>
                    <a:pt x="10934" y="1049"/>
                    <a:pt x="11011" y="1049"/>
                  </a:cubicBezTo>
                  <a:cubicBezTo>
                    <a:pt x="11032" y="1049"/>
                    <a:pt x="11046" y="1055"/>
                    <a:pt x="11050" y="1070"/>
                  </a:cubicBezTo>
                  <a:lnTo>
                    <a:pt x="11138" y="1042"/>
                  </a:lnTo>
                  <a:cubicBezTo>
                    <a:pt x="11129" y="1007"/>
                    <a:pt x="11220" y="982"/>
                    <a:pt x="11307" y="957"/>
                  </a:cubicBezTo>
                  <a:cubicBezTo>
                    <a:pt x="11359" y="942"/>
                    <a:pt x="11395" y="931"/>
                    <a:pt x="11419" y="931"/>
                  </a:cubicBezTo>
                  <a:cubicBezTo>
                    <a:pt x="11436" y="931"/>
                    <a:pt x="11446" y="937"/>
                    <a:pt x="11452" y="951"/>
                  </a:cubicBezTo>
                  <a:cubicBezTo>
                    <a:pt x="11436" y="971"/>
                    <a:pt x="11434" y="981"/>
                    <a:pt x="11443" y="981"/>
                  </a:cubicBezTo>
                  <a:cubicBezTo>
                    <a:pt x="11456" y="981"/>
                    <a:pt x="11491" y="961"/>
                    <a:pt x="11539" y="926"/>
                  </a:cubicBezTo>
                  <a:cubicBezTo>
                    <a:pt x="11583" y="916"/>
                    <a:pt x="11611" y="835"/>
                    <a:pt x="11655" y="822"/>
                  </a:cubicBezTo>
                  <a:cubicBezTo>
                    <a:pt x="11646" y="788"/>
                    <a:pt x="11683" y="741"/>
                    <a:pt x="11727" y="732"/>
                  </a:cubicBezTo>
                  <a:lnTo>
                    <a:pt x="11737" y="766"/>
                  </a:lnTo>
                  <a:cubicBezTo>
                    <a:pt x="11746" y="800"/>
                    <a:pt x="11752" y="835"/>
                    <a:pt x="11752" y="835"/>
                  </a:cubicBezTo>
                  <a:cubicBezTo>
                    <a:pt x="11799" y="822"/>
                    <a:pt x="11843" y="813"/>
                    <a:pt x="11834" y="779"/>
                  </a:cubicBezTo>
                  <a:lnTo>
                    <a:pt x="11834" y="779"/>
                  </a:lnTo>
                  <a:cubicBezTo>
                    <a:pt x="11855" y="787"/>
                    <a:pt x="11875" y="790"/>
                    <a:pt x="11895" y="790"/>
                  </a:cubicBezTo>
                  <a:cubicBezTo>
                    <a:pt x="11930" y="790"/>
                    <a:pt x="11968" y="781"/>
                    <a:pt x="12025" y="769"/>
                  </a:cubicBezTo>
                  <a:cubicBezTo>
                    <a:pt x="12113" y="750"/>
                    <a:pt x="12204" y="728"/>
                    <a:pt x="12241" y="685"/>
                  </a:cubicBezTo>
                  <a:cubicBezTo>
                    <a:pt x="12259" y="702"/>
                    <a:pt x="12296" y="710"/>
                    <a:pt x="12340" y="710"/>
                  </a:cubicBezTo>
                  <a:cubicBezTo>
                    <a:pt x="12442" y="710"/>
                    <a:pt x="12584" y="667"/>
                    <a:pt x="12608" y="612"/>
                  </a:cubicBezTo>
                  <a:cubicBezTo>
                    <a:pt x="12604" y="592"/>
                    <a:pt x="12618" y="582"/>
                    <a:pt x="12641" y="582"/>
                  </a:cubicBezTo>
                  <a:cubicBezTo>
                    <a:pt x="12657" y="582"/>
                    <a:pt x="12677" y="587"/>
                    <a:pt x="12699" y="597"/>
                  </a:cubicBezTo>
                  <a:cubicBezTo>
                    <a:pt x="12721" y="609"/>
                    <a:pt x="12734" y="616"/>
                    <a:pt x="12744" y="616"/>
                  </a:cubicBezTo>
                  <a:cubicBezTo>
                    <a:pt x="12757" y="616"/>
                    <a:pt x="12767" y="605"/>
                    <a:pt x="12790" y="581"/>
                  </a:cubicBezTo>
                  <a:cubicBezTo>
                    <a:pt x="12805" y="565"/>
                    <a:pt x="12822" y="558"/>
                    <a:pt x="12839" y="558"/>
                  </a:cubicBezTo>
                  <a:cubicBezTo>
                    <a:pt x="12868" y="558"/>
                    <a:pt x="12901" y="576"/>
                    <a:pt x="12934" y="594"/>
                  </a:cubicBezTo>
                  <a:cubicBezTo>
                    <a:pt x="12963" y="628"/>
                    <a:pt x="12989" y="643"/>
                    <a:pt x="13013" y="643"/>
                  </a:cubicBezTo>
                  <a:cubicBezTo>
                    <a:pt x="13035" y="643"/>
                    <a:pt x="13055" y="630"/>
                    <a:pt x="13075" y="609"/>
                  </a:cubicBezTo>
                  <a:cubicBezTo>
                    <a:pt x="13144" y="575"/>
                    <a:pt x="13222" y="553"/>
                    <a:pt x="13300" y="543"/>
                  </a:cubicBezTo>
                  <a:cubicBezTo>
                    <a:pt x="13388" y="496"/>
                    <a:pt x="13432" y="493"/>
                    <a:pt x="13382" y="462"/>
                  </a:cubicBezTo>
                  <a:cubicBezTo>
                    <a:pt x="13379" y="424"/>
                    <a:pt x="13423" y="387"/>
                    <a:pt x="13423" y="387"/>
                  </a:cubicBezTo>
                  <a:cubicBezTo>
                    <a:pt x="13456" y="369"/>
                    <a:pt x="13477" y="363"/>
                    <a:pt x="13489" y="363"/>
                  </a:cubicBezTo>
                  <a:cubicBezTo>
                    <a:pt x="13508" y="363"/>
                    <a:pt x="13499" y="379"/>
                    <a:pt x="13470" y="381"/>
                  </a:cubicBezTo>
                  <a:cubicBezTo>
                    <a:pt x="13379" y="424"/>
                    <a:pt x="13426" y="421"/>
                    <a:pt x="13476" y="453"/>
                  </a:cubicBezTo>
                  <a:cubicBezTo>
                    <a:pt x="13505" y="471"/>
                    <a:pt x="13547" y="475"/>
                    <a:pt x="13587" y="475"/>
                  </a:cubicBezTo>
                  <a:cubicBezTo>
                    <a:pt x="13616" y="475"/>
                    <a:pt x="13644" y="473"/>
                    <a:pt x="13664" y="471"/>
                  </a:cubicBezTo>
                  <a:lnTo>
                    <a:pt x="13849" y="453"/>
                  </a:lnTo>
                  <a:cubicBezTo>
                    <a:pt x="13912" y="465"/>
                    <a:pt x="13957" y="472"/>
                    <a:pt x="13986" y="472"/>
                  </a:cubicBezTo>
                  <a:cubicBezTo>
                    <a:pt x="14022" y="472"/>
                    <a:pt x="14036" y="462"/>
                    <a:pt x="14034" y="443"/>
                  </a:cubicBezTo>
                  <a:cubicBezTo>
                    <a:pt x="14032" y="401"/>
                    <a:pt x="14031" y="384"/>
                    <a:pt x="14032" y="384"/>
                  </a:cubicBezTo>
                  <a:lnTo>
                    <a:pt x="14032" y="384"/>
                  </a:lnTo>
                  <a:cubicBezTo>
                    <a:pt x="14032" y="384"/>
                    <a:pt x="14032" y="393"/>
                    <a:pt x="14034" y="409"/>
                  </a:cubicBezTo>
                  <a:cubicBezTo>
                    <a:pt x="14055" y="438"/>
                    <a:pt x="14159" y="447"/>
                    <a:pt x="14277" y="447"/>
                  </a:cubicBezTo>
                  <a:cubicBezTo>
                    <a:pt x="14297" y="447"/>
                    <a:pt x="14317" y="447"/>
                    <a:pt x="14338" y="446"/>
                  </a:cubicBezTo>
                  <a:cubicBezTo>
                    <a:pt x="14476" y="446"/>
                    <a:pt x="14614" y="428"/>
                    <a:pt x="14639" y="390"/>
                  </a:cubicBezTo>
                  <a:lnTo>
                    <a:pt x="14639" y="424"/>
                  </a:lnTo>
                  <a:cubicBezTo>
                    <a:pt x="14639" y="462"/>
                    <a:pt x="14683" y="462"/>
                    <a:pt x="14777" y="462"/>
                  </a:cubicBezTo>
                  <a:cubicBezTo>
                    <a:pt x="14818" y="459"/>
                    <a:pt x="14966" y="432"/>
                    <a:pt x="15095" y="432"/>
                  </a:cubicBezTo>
                  <a:cubicBezTo>
                    <a:pt x="15113" y="432"/>
                    <a:pt x="15130" y="433"/>
                    <a:pt x="15146" y="434"/>
                  </a:cubicBezTo>
                  <a:cubicBezTo>
                    <a:pt x="15225" y="438"/>
                    <a:pt x="15295" y="441"/>
                    <a:pt x="15350" y="441"/>
                  </a:cubicBezTo>
                  <a:cubicBezTo>
                    <a:pt x="15426" y="441"/>
                    <a:pt x="15474" y="435"/>
                    <a:pt x="15475" y="415"/>
                  </a:cubicBezTo>
                  <a:cubicBezTo>
                    <a:pt x="15519" y="415"/>
                    <a:pt x="15519" y="415"/>
                    <a:pt x="15519" y="453"/>
                  </a:cubicBezTo>
                  <a:cubicBezTo>
                    <a:pt x="15469" y="484"/>
                    <a:pt x="15516" y="487"/>
                    <a:pt x="15560" y="490"/>
                  </a:cubicBezTo>
                  <a:cubicBezTo>
                    <a:pt x="15562" y="490"/>
                    <a:pt x="15564" y="490"/>
                    <a:pt x="15566" y="490"/>
                  </a:cubicBezTo>
                  <a:cubicBezTo>
                    <a:pt x="15607" y="490"/>
                    <a:pt x="15610" y="457"/>
                    <a:pt x="15613" y="421"/>
                  </a:cubicBezTo>
                  <a:cubicBezTo>
                    <a:pt x="15615" y="406"/>
                    <a:pt x="15625" y="398"/>
                    <a:pt x="15643" y="398"/>
                  </a:cubicBezTo>
                  <a:cubicBezTo>
                    <a:pt x="15666" y="398"/>
                    <a:pt x="15702" y="411"/>
                    <a:pt x="15751" y="437"/>
                  </a:cubicBezTo>
                  <a:cubicBezTo>
                    <a:pt x="15832" y="469"/>
                    <a:pt x="15918" y="485"/>
                    <a:pt x="16003" y="485"/>
                  </a:cubicBezTo>
                  <a:cubicBezTo>
                    <a:pt x="16043" y="485"/>
                    <a:pt x="16082" y="482"/>
                    <a:pt x="16121" y="475"/>
                  </a:cubicBezTo>
                  <a:cubicBezTo>
                    <a:pt x="16168" y="478"/>
                    <a:pt x="16215" y="484"/>
                    <a:pt x="16209" y="518"/>
                  </a:cubicBezTo>
                  <a:cubicBezTo>
                    <a:pt x="16246" y="559"/>
                    <a:pt x="16296" y="581"/>
                    <a:pt x="16347" y="581"/>
                  </a:cubicBezTo>
                  <a:cubicBezTo>
                    <a:pt x="16378" y="581"/>
                    <a:pt x="16409" y="573"/>
                    <a:pt x="16437" y="556"/>
                  </a:cubicBezTo>
                  <a:cubicBezTo>
                    <a:pt x="16484" y="562"/>
                    <a:pt x="16484" y="562"/>
                    <a:pt x="16478" y="597"/>
                  </a:cubicBezTo>
                  <a:cubicBezTo>
                    <a:pt x="16503" y="623"/>
                    <a:pt x="16510" y="647"/>
                    <a:pt x="16525" y="647"/>
                  </a:cubicBezTo>
                  <a:cubicBezTo>
                    <a:pt x="16534" y="647"/>
                    <a:pt x="16547" y="637"/>
                    <a:pt x="16569" y="612"/>
                  </a:cubicBezTo>
                  <a:cubicBezTo>
                    <a:pt x="16599" y="606"/>
                    <a:pt x="16629" y="604"/>
                    <a:pt x="16659" y="604"/>
                  </a:cubicBezTo>
                  <a:cubicBezTo>
                    <a:pt x="16739" y="604"/>
                    <a:pt x="16818" y="625"/>
                    <a:pt x="16889" y="666"/>
                  </a:cubicBezTo>
                  <a:cubicBezTo>
                    <a:pt x="16910" y="670"/>
                    <a:pt x="16930" y="674"/>
                    <a:pt x="16947" y="674"/>
                  </a:cubicBezTo>
                  <a:cubicBezTo>
                    <a:pt x="16967" y="674"/>
                    <a:pt x="16982" y="668"/>
                    <a:pt x="16986" y="647"/>
                  </a:cubicBezTo>
                  <a:lnTo>
                    <a:pt x="16995" y="612"/>
                  </a:lnTo>
                  <a:cubicBezTo>
                    <a:pt x="17012" y="655"/>
                    <a:pt x="17019" y="675"/>
                    <a:pt x="17031" y="675"/>
                  </a:cubicBezTo>
                  <a:cubicBezTo>
                    <a:pt x="17042" y="675"/>
                    <a:pt x="17057" y="659"/>
                    <a:pt x="17086" y="631"/>
                  </a:cubicBezTo>
                  <a:cubicBezTo>
                    <a:pt x="17086" y="620"/>
                    <a:pt x="17095" y="615"/>
                    <a:pt x="17104" y="615"/>
                  </a:cubicBezTo>
                  <a:cubicBezTo>
                    <a:pt x="17119" y="615"/>
                    <a:pt x="17136" y="626"/>
                    <a:pt x="17130" y="641"/>
                  </a:cubicBezTo>
                  <a:cubicBezTo>
                    <a:pt x="17152" y="666"/>
                    <a:pt x="17180" y="685"/>
                    <a:pt x="17215" y="694"/>
                  </a:cubicBezTo>
                  <a:cubicBezTo>
                    <a:pt x="17258" y="703"/>
                    <a:pt x="17494" y="713"/>
                    <a:pt x="17719" y="775"/>
                  </a:cubicBezTo>
                  <a:cubicBezTo>
                    <a:pt x="17996" y="845"/>
                    <a:pt x="18138" y="887"/>
                    <a:pt x="18193" y="887"/>
                  </a:cubicBezTo>
                  <a:cubicBezTo>
                    <a:pt x="18210" y="887"/>
                    <a:pt x="18218" y="884"/>
                    <a:pt x="18221" y="876"/>
                  </a:cubicBezTo>
                  <a:cubicBezTo>
                    <a:pt x="18242" y="868"/>
                    <a:pt x="18256" y="864"/>
                    <a:pt x="18266" y="864"/>
                  </a:cubicBezTo>
                  <a:cubicBezTo>
                    <a:pt x="18282" y="864"/>
                    <a:pt x="18290" y="875"/>
                    <a:pt x="18311" y="904"/>
                  </a:cubicBezTo>
                  <a:cubicBezTo>
                    <a:pt x="18340" y="941"/>
                    <a:pt x="18384" y="970"/>
                    <a:pt x="18434" y="979"/>
                  </a:cubicBezTo>
                  <a:cubicBezTo>
                    <a:pt x="18478" y="992"/>
                    <a:pt x="18521" y="1007"/>
                    <a:pt x="18509" y="1042"/>
                  </a:cubicBezTo>
                  <a:cubicBezTo>
                    <a:pt x="18539" y="1030"/>
                    <a:pt x="18553" y="1024"/>
                    <a:pt x="18567" y="1024"/>
                  </a:cubicBezTo>
                  <a:cubicBezTo>
                    <a:pt x="18578" y="1024"/>
                    <a:pt x="18589" y="1028"/>
                    <a:pt x="18609" y="1035"/>
                  </a:cubicBezTo>
                  <a:cubicBezTo>
                    <a:pt x="18603" y="1057"/>
                    <a:pt x="18621" y="1071"/>
                    <a:pt x="18650" y="1071"/>
                  </a:cubicBezTo>
                  <a:cubicBezTo>
                    <a:pt x="18664" y="1071"/>
                    <a:pt x="18680" y="1068"/>
                    <a:pt x="18697" y="1061"/>
                  </a:cubicBezTo>
                  <a:cubicBezTo>
                    <a:pt x="18729" y="1037"/>
                    <a:pt x="18746" y="1025"/>
                    <a:pt x="18753" y="1025"/>
                  </a:cubicBezTo>
                  <a:cubicBezTo>
                    <a:pt x="18760" y="1025"/>
                    <a:pt x="18754" y="1041"/>
                    <a:pt x="18741" y="1076"/>
                  </a:cubicBezTo>
                  <a:cubicBezTo>
                    <a:pt x="18733" y="1103"/>
                    <a:pt x="18803" y="1158"/>
                    <a:pt x="18819" y="1158"/>
                  </a:cubicBezTo>
                  <a:cubicBezTo>
                    <a:pt x="18824" y="1158"/>
                    <a:pt x="18824" y="1153"/>
                    <a:pt x="18816" y="1142"/>
                  </a:cubicBezTo>
                  <a:cubicBezTo>
                    <a:pt x="18821" y="1130"/>
                    <a:pt x="18836" y="1127"/>
                    <a:pt x="18857" y="1127"/>
                  </a:cubicBezTo>
                  <a:cubicBezTo>
                    <a:pt x="18876" y="1127"/>
                    <a:pt x="18899" y="1130"/>
                    <a:pt x="18922" y="1130"/>
                  </a:cubicBezTo>
                  <a:cubicBezTo>
                    <a:pt x="18940" y="1130"/>
                    <a:pt x="18958" y="1128"/>
                    <a:pt x="18973" y="1123"/>
                  </a:cubicBezTo>
                  <a:cubicBezTo>
                    <a:pt x="19017" y="1139"/>
                    <a:pt x="19060" y="1155"/>
                    <a:pt x="19048" y="1189"/>
                  </a:cubicBezTo>
                  <a:cubicBezTo>
                    <a:pt x="19075" y="1233"/>
                    <a:pt x="19257" y="1270"/>
                    <a:pt x="19337" y="1270"/>
                  </a:cubicBezTo>
                  <a:cubicBezTo>
                    <a:pt x="19348" y="1270"/>
                    <a:pt x="19358" y="1269"/>
                    <a:pt x="19364" y="1267"/>
                  </a:cubicBezTo>
                  <a:cubicBezTo>
                    <a:pt x="19366" y="1259"/>
                    <a:pt x="19373" y="1256"/>
                    <a:pt x="19380" y="1256"/>
                  </a:cubicBezTo>
                  <a:cubicBezTo>
                    <a:pt x="19396" y="1256"/>
                    <a:pt x="19417" y="1271"/>
                    <a:pt x="19408" y="1286"/>
                  </a:cubicBezTo>
                  <a:cubicBezTo>
                    <a:pt x="19396" y="1321"/>
                    <a:pt x="19436" y="1336"/>
                    <a:pt x="19480" y="1355"/>
                  </a:cubicBezTo>
                  <a:cubicBezTo>
                    <a:pt x="19491" y="1352"/>
                    <a:pt x="19499" y="1351"/>
                    <a:pt x="19505" y="1351"/>
                  </a:cubicBezTo>
                  <a:cubicBezTo>
                    <a:pt x="19532" y="1351"/>
                    <a:pt x="19521" y="1377"/>
                    <a:pt x="19509" y="1405"/>
                  </a:cubicBezTo>
                  <a:cubicBezTo>
                    <a:pt x="19452" y="1421"/>
                    <a:pt x="19496" y="1440"/>
                    <a:pt x="19581" y="1474"/>
                  </a:cubicBezTo>
                  <a:cubicBezTo>
                    <a:pt x="19586" y="1473"/>
                    <a:pt x="19593" y="1472"/>
                    <a:pt x="19600" y="1472"/>
                  </a:cubicBezTo>
                  <a:cubicBezTo>
                    <a:pt x="19670" y="1472"/>
                    <a:pt x="19822" y="1533"/>
                    <a:pt x="19935" y="1587"/>
                  </a:cubicBezTo>
                  <a:cubicBezTo>
                    <a:pt x="20060" y="1645"/>
                    <a:pt x="20130" y="1664"/>
                    <a:pt x="20191" y="1664"/>
                  </a:cubicBezTo>
                  <a:cubicBezTo>
                    <a:pt x="20233" y="1664"/>
                    <a:pt x="20270" y="1655"/>
                    <a:pt x="20317" y="1643"/>
                  </a:cubicBezTo>
                  <a:lnTo>
                    <a:pt x="20392" y="1600"/>
                  </a:lnTo>
                  <a:lnTo>
                    <a:pt x="20361" y="1665"/>
                  </a:lnTo>
                  <a:cubicBezTo>
                    <a:pt x="20352" y="1703"/>
                    <a:pt x="20348" y="1741"/>
                    <a:pt x="20355" y="1781"/>
                  </a:cubicBezTo>
                  <a:cubicBezTo>
                    <a:pt x="20363" y="1785"/>
                    <a:pt x="20371" y="1787"/>
                    <a:pt x="20377" y="1787"/>
                  </a:cubicBezTo>
                  <a:cubicBezTo>
                    <a:pt x="20402" y="1787"/>
                    <a:pt x="20414" y="1762"/>
                    <a:pt x="20427" y="1737"/>
                  </a:cubicBezTo>
                  <a:cubicBezTo>
                    <a:pt x="20432" y="1726"/>
                    <a:pt x="20440" y="1721"/>
                    <a:pt x="20450" y="1721"/>
                  </a:cubicBezTo>
                  <a:cubicBezTo>
                    <a:pt x="20473" y="1721"/>
                    <a:pt x="20507" y="1746"/>
                    <a:pt x="20552" y="1797"/>
                  </a:cubicBezTo>
                  <a:cubicBezTo>
                    <a:pt x="20609" y="1861"/>
                    <a:pt x="20647" y="1887"/>
                    <a:pt x="20694" y="1887"/>
                  </a:cubicBezTo>
                  <a:cubicBezTo>
                    <a:pt x="20702" y="1887"/>
                    <a:pt x="20710" y="1886"/>
                    <a:pt x="20718" y="1885"/>
                  </a:cubicBezTo>
                  <a:cubicBezTo>
                    <a:pt x="20765" y="1904"/>
                    <a:pt x="20803" y="1935"/>
                    <a:pt x="20825" y="1979"/>
                  </a:cubicBezTo>
                  <a:cubicBezTo>
                    <a:pt x="20843" y="1989"/>
                    <a:pt x="20853" y="1994"/>
                    <a:pt x="20860" y="1994"/>
                  </a:cubicBezTo>
                  <a:cubicBezTo>
                    <a:pt x="20869" y="1994"/>
                    <a:pt x="20873" y="1986"/>
                    <a:pt x="20881" y="1969"/>
                  </a:cubicBezTo>
                  <a:cubicBezTo>
                    <a:pt x="20887" y="1960"/>
                    <a:pt x="20895" y="1955"/>
                    <a:pt x="20904" y="1955"/>
                  </a:cubicBezTo>
                  <a:cubicBezTo>
                    <a:pt x="20924" y="1955"/>
                    <a:pt x="20949" y="1977"/>
                    <a:pt x="20966" y="2013"/>
                  </a:cubicBezTo>
                  <a:cubicBezTo>
                    <a:pt x="20971" y="2081"/>
                    <a:pt x="21056" y="2140"/>
                    <a:pt x="21094" y="2140"/>
                  </a:cubicBezTo>
                  <a:cubicBezTo>
                    <a:pt x="21102" y="2140"/>
                    <a:pt x="21107" y="2138"/>
                    <a:pt x="21110" y="2132"/>
                  </a:cubicBezTo>
                  <a:cubicBezTo>
                    <a:pt x="21116" y="2122"/>
                    <a:pt x="21125" y="2118"/>
                    <a:pt x="21136" y="2118"/>
                  </a:cubicBezTo>
                  <a:cubicBezTo>
                    <a:pt x="21156" y="2118"/>
                    <a:pt x="21182" y="2133"/>
                    <a:pt x="21207" y="2148"/>
                  </a:cubicBezTo>
                  <a:cubicBezTo>
                    <a:pt x="21242" y="2172"/>
                    <a:pt x="21283" y="2187"/>
                    <a:pt x="21326" y="2187"/>
                  </a:cubicBezTo>
                  <a:cubicBezTo>
                    <a:pt x="21333" y="2187"/>
                    <a:pt x="21341" y="2187"/>
                    <a:pt x="21348" y="2186"/>
                  </a:cubicBezTo>
                  <a:lnTo>
                    <a:pt x="21426" y="2233"/>
                  </a:lnTo>
                  <a:cubicBezTo>
                    <a:pt x="21451" y="2246"/>
                    <a:pt x="21440" y="2254"/>
                    <a:pt x="21419" y="2254"/>
                  </a:cubicBezTo>
                  <a:cubicBezTo>
                    <a:pt x="21405" y="2254"/>
                    <a:pt x="21386" y="2251"/>
                    <a:pt x="21370" y="2242"/>
                  </a:cubicBezTo>
                  <a:lnTo>
                    <a:pt x="21370" y="2242"/>
                  </a:lnTo>
                  <a:lnTo>
                    <a:pt x="21392" y="2295"/>
                  </a:lnTo>
                  <a:cubicBezTo>
                    <a:pt x="21459" y="2333"/>
                    <a:pt x="21499" y="2357"/>
                    <a:pt x="21546" y="2357"/>
                  </a:cubicBezTo>
                  <a:cubicBezTo>
                    <a:pt x="21554" y="2357"/>
                    <a:pt x="21562" y="2356"/>
                    <a:pt x="21571" y="2355"/>
                  </a:cubicBezTo>
                  <a:cubicBezTo>
                    <a:pt x="21604" y="2339"/>
                    <a:pt x="21623" y="2330"/>
                    <a:pt x="21631" y="2330"/>
                  </a:cubicBezTo>
                  <a:cubicBezTo>
                    <a:pt x="21642" y="2330"/>
                    <a:pt x="21633" y="2346"/>
                    <a:pt x="21611" y="2380"/>
                  </a:cubicBezTo>
                  <a:cubicBezTo>
                    <a:pt x="21591" y="2418"/>
                    <a:pt x="21620" y="2462"/>
                    <a:pt x="21662" y="2462"/>
                  </a:cubicBezTo>
                  <a:cubicBezTo>
                    <a:pt x="21665" y="2462"/>
                    <a:pt x="21668" y="2462"/>
                    <a:pt x="21671" y="2461"/>
                  </a:cubicBezTo>
                  <a:cubicBezTo>
                    <a:pt x="21689" y="2452"/>
                    <a:pt x="21703" y="2449"/>
                    <a:pt x="21715" y="2449"/>
                  </a:cubicBezTo>
                  <a:cubicBezTo>
                    <a:pt x="21754" y="2449"/>
                    <a:pt x="21764" y="2487"/>
                    <a:pt x="21749" y="2508"/>
                  </a:cubicBezTo>
                  <a:cubicBezTo>
                    <a:pt x="21671" y="2546"/>
                    <a:pt x="21671" y="2546"/>
                    <a:pt x="21865" y="2584"/>
                  </a:cubicBezTo>
                  <a:cubicBezTo>
                    <a:pt x="21944" y="2634"/>
                    <a:pt x="22122" y="2700"/>
                    <a:pt x="22235" y="2781"/>
                  </a:cubicBezTo>
                  <a:cubicBezTo>
                    <a:pt x="22389" y="2884"/>
                    <a:pt x="22467" y="2938"/>
                    <a:pt x="22483" y="2994"/>
                  </a:cubicBezTo>
                  <a:cubicBezTo>
                    <a:pt x="22478" y="3001"/>
                    <a:pt x="22474" y="3007"/>
                    <a:pt x="22471" y="3013"/>
                  </a:cubicBezTo>
                  <a:lnTo>
                    <a:pt x="22471" y="3013"/>
                  </a:lnTo>
                  <a:cubicBezTo>
                    <a:pt x="22484" y="2999"/>
                    <a:pt x="22496" y="2992"/>
                    <a:pt x="22512" y="2992"/>
                  </a:cubicBezTo>
                  <a:cubicBezTo>
                    <a:pt x="22543" y="2992"/>
                    <a:pt x="22584" y="3020"/>
                    <a:pt x="22655" y="3069"/>
                  </a:cubicBezTo>
                  <a:cubicBezTo>
                    <a:pt x="22746" y="3182"/>
                    <a:pt x="22843" y="3207"/>
                    <a:pt x="22899" y="3207"/>
                  </a:cubicBezTo>
                  <a:lnTo>
                    <a:pt x="22827" y="3151"/>
                  </a:lnTo>
                  <a:cubicBezTo>
                    <a:pt x="22842" y="3131"/>
                    <a:pt x="22856" y="3121"/>
                    <a:pt x="22870" y="3121"/>
                  </a:cubicBezTo>
                  <a:cubicBezTo>
                    <a:pt x="22897" y="3121"/>
                    <a:pt x="22924" y="3153"/>
                    <a:pt x="22959" y="3207"/>
                  </a:cubicBezTo>
                  <a:cubicBezTo>
                    <a:pt x="22996" y="3235"/>
                    <a:pt x="22975" y="3264"/>
                    <a:pt x="22953" y="3292"/>
                  </a:cubicBezTo>
                  <a:cubicBezTo>
                    <a:pt x="22931" y="3320"/>
                    <a:pt x="22946" y="3376"/>
                    <a:pt x="22984" y="3405"/>
                  </a:cubicBezTo>
                  <a:cubicBezTo>
                    <a:pt x="23006" y="3421"/>
                    <a:pt x="23027" y="3437"/>
                    <a:pt x="23039" y="3437"/>
                  </a:cubicBezTo>
                  <a:cubicBezTo>
                    <a:pt x="23047" y="3437"/>
                    <a:pt x="23050" y="3428"/>
                    <a:pt x="23044" y="3405"/>
                  </a:cubicBezTo>
                  <a:cubicBezTo>
                    <a:pt x="23054" y="3391"/>
                    <a:pt x="23060" y="3383"/>
                    <a:pt x="23067" y="3383"/>
                  </a:cubicBezTo>
                  <a:cubicBezTo>
                    <a:pt x="23075" y="3383"/>
                    <a:pt x="23084" y="3391"/>
                    <a:pt x="23103" y="3405"/>
                  </a:cubicBezTo>
                  <a:cubicBezTo>
                    <a:pt x="23138" y="3436"/>
                    <a:pt x="23185" y="3458"/>
                    <a:pt x="23235" y="3461"/>
                  </a:cubicBezTo>
                  <a:cubicBezTo>
                    <a:pt x="23241" y="3453"/>
                    <a:pt x="23248" y="3449"/>
                    <a:pt x="23257" y="3449"/>
                  </a:cubicBezTo>
                  <a:cubicBezTo>
                    <a:pt x="23277" y="3449"/>
                    <a:pt x="23302" y="3470"/>
                    <a:pt x="23329" y="3492"/>
                  </a:cubicBezTo>
                  <a:cubicBezTo>
                    <a:pt x="23347" y="3536"/>
                    <a:pt x="23376" y="3577"/>
                    <a:pt x="23413" y="3608"/>
                  </a:cubicBezTo>
                  <a:lnTo>
                    <a:pt x="23391" y="3637"/>
                  </a:lnTo>
                  <a:cubicBezTo>
                    <a:pt x="23379" y="3662"/>
                    <a:pt x="23376" y="3693"/>
                    <a:pt x="23382" y="3721"/>
                  </a:cubicBezTo>
                  <a:cubicBezTo>
                    <a:pt x="23393" y="3731"/>
                    <a:pt x="23404" y="3734"/>
                    <a:pt x="23413" y="3734"/>
                  </a:cubicBezTo>
                  <a:cubicBezTo>
                    <a:pt x="23430" y="3734"/>
                    <a:pt x="23441" y="3721"/>
                    <a:pt x="23441" y="3721"/>
                  </a:cubicBezTo>
                  <a:cubicBezTo>
                    <a:pt x="23442" y="3720"/>
                    <a:pt x="23444" y="3720"/>
                    <a:pt x="23445" y="3720"/>
                  </a:cubicBezTo>
                  <a:cubicBezTo>
                    <a:pt x="23514" y="3720"/>
                    <a:pt x="24309" y="4423"/>
                    <a:pt x="24400" y="4523"/>
                  </a:cubicBezTo>
                  <a:cubicBezTo>
                    <a:pt x="24433" y="4595"/>
                    <a:pt x="24504" y="4669"/>
                    <a:pt x="24528" y="4669"/>
                  </a:cubicBezTo>
                  <a:cubicBezTo>
                    <a:pt x="24534" y="4669"/>
                    <a:pt x="24537" y="4664"/>
                    <a:pt x="24535" y="4652"/>
                  </a:cubicBezTo>
                  <a:cubicBezTo>
                    <a:pt x="24537" y="4650"/>
                    <a:pt x="24540" y="4649"/>
                    <a:pt x="24543" y="4649"/>
                  </a:cubicBezTo>
                  <a:cubicBezTo>
                    <a:pt x="24585" y="4649"/>
                    <a:pt x="24738" y="4805"/>
                    <a:pt x="24921" y="4987"/>
                  </a:cubicBezTo>
                  <a:cubicBezTo>
                    <a:pt x="25132" y="5204"/>
                    <a:pt x="25280" y="5372"/>
                    <a:pt x="25321" y="5372"/>
                  </a:cubicBezTo>
                  <a:cubicBezTo>
                    <a:pt x="25324" y="5372"/>
                    <a:pt x="25326" y="5371"/>
                    <a:pt x="25328" y="5370"/>
                  </a:cubicBezTo>
                  <a:lnTo>
                    <a:pt x="25422" y="5473"/>
                  </a:lnTo>
                  <a:cubicBezTo>
                    <a:pt x="25488" y="5539"/>
                    <a:pt x="25572" y="5589"/>
                    <a:pt x="25604" y="5623"/>
                  </a:cubicBezTo>
                  <a:cubicBezTo>
                    <a:pt x="25652" y="5631"/>
                    <a:pt x="25682" y="5660"/>
                    <a:pt x="25654" y="5660"/>
                  </a:cubicBezTo>
                  <a:cubicBezTo>
                    <a:pt x="25649" y="5660"/>
                    <a:pt x="25643" y="5660"/>
                    <a:pt x="25635" y="5658"/>
                  </a:cubicBezTo>
                  <a:cubicBezTo>
                    <a:pt x="25607" y="5680"/>
                    <a:pt x="25579" y="5705"/>
                    <a:pt x="25610" y="5739"/>
                  </a:cubicBezTo>
                  <a:cubicBezTo>
                    <a:pt x="25642" y="5774"/>
                    <a:pt x="25664" y="5786"/>
                    <a:pt x="25682" y="5786"/>
                  </a:cubicBezTo>
                  <a:cubicBezTo>
                    <a:pt x="25699" y="5786"/>
                    <a:pt x="25712" y="5775"/>
                    <a:pt x="25726" y="5764"/>
                  </a:cubicBezTo>
                  <a:cubicBezTo>
                    <a:pt x="25734" y="5758"/>
                    <a:pt x="25741" y="5755"/>
                    <a:pt x="25748" y="5755"/>
                  </a:cubicBezTo>
                  <a:cubicBezTo>
                    <a:pt x="25767" y="5755"/>
                    <a:pt x="25782" y="5774"/>
                    <a:pt x="25782" y="5774"/>
                  </a:cubicBezTo>
                  <a:cubicBezTo>
                    <a:pt x="25814" y="5811"/>
                    <a:pt x="25814" y="5811"/>
                    <a:pt x="25786" y="5833"/>
                  </a:cubicBezTo>
                  <a:lnTo>
                    <a:pt x="25732" y="5880"/>
                  </a:lnTo>
                  <a:lnTo>
                    <a:pt x="25764" y="5915"/>
                  </a:lnTo>
                  <a:cubicBezTo>
                    <a:pt x="25770" y="5910"/>
                    <a:pt x="25776" y="5908"/>
                    <a:pt x="25782" y="5908"/>
                  </a:cubicBezTo>
                  <a:cubicBezTo>
                    <a:pt x="25802" y="5908"/>
                    <a:pt x="25820" y="5927"/>
                    <a:pt x="25820" y="5927"/>
                  </a:cubicBezTo>
                  <a:cubicBezTo>
                    <a:pt x="25851" y="5962"/>
                    <a:pt x="25851" y="5962"/>
                    <a:pt x="25795" y="6009"/>
                  </a:cubicBezTo>
                  <a:cubicBezTo>
                    <a:pt x="25748" y="6048"/>
                    <a:pt x="25767" y="6079"/>
                    <a:pt x="25829" y="6079"/>
                  </a:cubicBezTo>
                  <a:cubicBezTo>
                    <a:pt x="25837" y="6079"/>
                    <a:pt x="25845" y="6079"/>
                    <a:pt x="25855" y="6078"/>
                  </a:cubicBezTo>
                  <a:lnTo>
                    <a:pt x="25942" y="6128"/>
                  </a:lnTo>
                  <a:cubicBezTo>
                    <a:pt x="25914" y="6209"/>
                    <a:pt x="26030" y="6234"/>
                    <a:pt x="26086" y="6250"/>
                  </a:cubicBezTo>
                  <a:cubicBezTo>
                    <a:pt x="26064" y="6321"/>
                    <a:pt x="26084" y="6358"/>
                    <a:pt x="26150" y="6358"/>
                  </a:cubicBezTo>
                  <a:cubicBezTo>
                    <a:pt x="26158" y="6358"/>
                    <a:pt x="26166" y="6358"/>
                    <a:pt x="26174" y="6357"/>
                  </a:cubicBezTo>
                  <a:cubicBezTo>
                    <a:pt x="26180" y="6352"/>
                    <a:pt x="26185" y="6350"/>
                    <a:pt x="26191" y="6350"/>
                  </a:cubicBezTo>
                  <a:cubicBezTo>
                    <a:pt x="26213" y="6350"/>
                    <a:pt x="26231" y="6384"/>
                    <a:pt x="26234" y="6429"/>
                  </a:cubicBezTo>
                  <a:cubicBezTo>
                    <a:pt x="26234" y="6488"/>
                    <a:pt x="26262" y="6523"/>
                    <a:pt x="26318" y="6598"/>
                  </a:cubicBezTo>
                  <a:cubicBezTo>
                    <a:pt x="26375" y="6614"/>
                    <a:pt x="26578" y="6867"/>
                    <a:pt x="26795" y="7168"/>
                  </a:cubicBezTo>
                  <a:cubicBezTo>
                    <a:pt x="27032" y="7489"/>
                    <a:pt x="27182" y="7718"/>
                    <a:pt x="27220" y="7718"/>
                  </a:cubicBezTo>
                  <a:cubicBezTo>
                    <a:pt x="27221" y="7718"/>
                    <a:pt x="27223" y="7718"/>
                    <a:pt x="27224" y="7717"/>
                  </a:cubicBezTo>
                  <a:cubicBezTo>
                    <a:pt x="27252" y="7757"/>
                    <a:pt x="27252" y="7757"/>
                    <a:pt x="27249" y="7814"/>
                  </a:cubicBezTo>
                  <a:cubicBezTo>
                    <a:pt x="27219" y="7835"/>
                    <a:pt x="27244" y="7870"/>
                    <a:pt x="27321" y="7870"/>
                  </a:cubicBezTo>
                  <a:cubicBezTo>
                    <a:pt x="27324" y="7870"/>
                    <a:pt x="27327" y="7870"/>
                    <a:pt x="27331" y="7870"/>
                  </a:cubicBezTo>
                  <a:cubicBezTo>
                    <a:pt x="27387" y="7889"/>
                    <a:pt x="27415" y="7870"/>
                    <a:pt x="27356" y="7908"/>
                  </a:cubicBezTo>
                  <a:cubicBezTo>
                    <a:pt x="27327" y="7930"/>
                    <a:pt x="27378" y="8005"/>
                    <a:pt x="27478" y="8162"/>
                  </a:cubicBezTo>
                  <a:cubicBezTo>
                    <a:pt x="27552" y="8271"/>
                    <a:pt x="27645" y="8417"/>
                    <a:pt x="27682" y="8417"/>
                  </a:cubicBezTo>
                  <a:cubicBezTo>
                    <a:pt x="27684" y="8417"/>
                    <a:pt x="27686" y="8417"/>
                    <a:pt x="27688" y="8416"/>
                  </a:cubicBezTo>
                  <a:cubicBezTo>
                    <a:pt x="27737" y="8453"/>
                    <a:pt x="27755" y="8467"/>
                    <a:pt x="27749" y="8467"/>
                  </a:cubicBezTo>
                  <a:cubicBezTo>
                    <a:pt x="27746" y="8467"/>
                    <a:pt x="27733" y="8461"/>
                    <a:pt x="27713" y="8453"/>
                  </a:cubicBezTo>
                  <a:cubicBezTo>
                    <a:pt x="27628" y="8453"/>
                    <a:pt x="27719" y="8669"/>
                    <a:pt x="27851" y="8751"/>
                  </a:cubicBezTo>
                  <a:cubicBezTo>
                    <a:pt x="27876" y="8789"/>
                    <a:pt x="27901" y="8829"/>
                    <a:pt x="27870" y="8848"/>
                  </a:cubicBezTo>
                  <a:cubicBezTo>
                    <a:pt x="27910" y="8914"/>
                    <a:pt x="27964" y="8973"/>
                    <a:pt x="28020" y="9027"/>
                  </a:cubicBezTo>
                  <a:lnTo>
                    <a:pt x="28186" y="9306"/>
                  </a:lnTo>
                  <a:cubicBezTo>
                    <a:pt x="28217" y="9359"/>
                    <a:pt x="28261" y="9409"/>
                    <a:pt x="28308" y="9450"/>
                  </a:cubicBezTo>
                  <a:lnTo>
                    <a:pt x="28333" y="9487"/>
                  </a:lnTo>
                  <a:cubicBezTo>
                    <a:pt x="28302" y="9506"/>
                    <a:pt x="28415" y="9710"/>
                    <a:pt x="28572" y="9992"/>
                  </a:cubicBezTo>
                  <a:cubicBezTo>
                    <a:pt x="28728" y="10277"/>
                    <a:pt x="28857" y="10525"/>
                    <a:pt x="28847" y="10581"/>
                  </a:cubicBezTo>
                  <a:cubicBezTo>
                    <a:pt x="28866" y="10609"/>
                    <a:pt x="28891" y="10631"/>
                    <a:pt x="28923" y="10647"/>
                  </a:cubicBezTo>
                  <a:cubicBezTo>
                    <a:pt x="29007" y="10656"/>
                    <a:pt x="29026" y="10697"/>
                    <a:pt x="29017" y="10753"/>
                  </a:cubicBezTo>
                  <a:cubicBezTo>
                    <a:pt x="28973" y="10829"/>
                    <a:pt x="29057" y="10992"/>
                    <a:pt x="29142" y="11001"/>
                  </a:cubicBezTo>
                  <a:lnTo>
                    <a:pt x="29111" y="11017"/>
                  </a:lnTo>
                  <a:cubicBezTo>
                    <a:pt x="29067" y="11092"/>
                    <a:pt x="29161" y="11198"/>
                    <a:pt x="29245" y="11208"/>
                  </a:cubicBezTo>
                  <a:cubicBezTo>
                    <a:pt x="29233" y="11267"/>
                    <a:pt x="29220" y="11324"/>
                    <a:pt x="29274" y="11349"/>
                  </a:cubicBezTo>
                  <a:cubicBezTo>
                    <a:pt x="29292" y="11393"/>
                    <a:pt x="29292" y="11393"/>
                    <a:pt x="29230" y="11424"/>
                  </a:cubicBezTo>
                  <a:cubicBezTo>
                    <a:pt x="29198" y="11440"/>
                    <a:pt x="29164" y="11452"/>
                    <a:pt x="29186" y="11496"/>
                  </a:cubicBezTo>
                  <a:cubicBezTo>
                    <a:pt x="29195" y="11515"/>
                    <a:pt x="29206" y="11522"/>
                    <a:pt x="29220" y="11522"/>
                  </a:cubicBezTo>
                  <a:cubicBezTo>
                    <a:pt x="29235" y="11522"/>
                    <a:pt x="29252" y="11514"/>
                    <a:pt x="29270" y="11506"/>
                  </a:cubicBezTo>
                  <a:cubicBezTo>
                    <a:pt x="29270" y="11506"/>
                    <a:pt x="29289" y="11546"/>
                    <a:pt x="29311" y="11590"/>
                  </a:cubicBezTo>
                  <a:cubicBezTo>
                    <a:pt x="29311" y="11590"/>
                    <a:pt x="29324" y="11619"/>
                    <a:pt x="29347" y="11619"/>
                  </a:cubicBezTo>
                  <a:cubicBezTo>
                    <a:pt x="29351" y="11619"/>
                    <a:pt x="29356" y="11618"/>
                    <a:pt x="29361" y="11615"/>
                  </a:cubicBezTo>
                  <a:cubicBezTo>
                    <a:pt x="29366" y="11613"/>
                    <a:pt x="29371" y="11612"/>
                    <a:pt x="29376" y="11612"/>
                  </a:cubicBezTo>
                  <a:cubicBezTo>
                    <a:pt x="29401" y="11612"/>
                    <a:pt x="29417" y="11647"/>
                    <a:pt x="29433" y="11684"/>
                  </a:cubicBezTo>
                  <a:cubicBezTo>
                    <a:pt x="29417" y="11692"/>
                    <a:pt x="29424" y="11703"/>
                    <a:pt x="29436" y="11703"/>
                  </a:cubicBezTo>
                  <a:cubicBezTo>
                    <a:pt x="29447" y="11703"/>
                    <a:pt x="29462" y="11695"/>
                    <a:pt x="29468" y="11668"/>
                  </a:cubicBezTo>
                  <a:cubicBezTo>
                    <a:pt x="29484" y="11660"/>
                    <a:pt x="29502" y="11652"/>
                    <a:pt x="29517" y="11652"/>
                  </a:cubicBezTo>
                  <a:cubicBezTo>
                    <a:pt x="29531" y="11652"/>
                    <a:pt x="29544" y="11659"/>
                    <a:pt x="29552" y="11678"/>
                  </a:cubicBezTo>
                  <a:lnTo>
                    <a:pt x="29618" y="11650"/>
                  </a:lnTo>
                  <a:cubicBezTo>
                    <a:pt x="29681" y="11618"/>
                    <a:pt x="29715" y="11603"/>
                    <a:pt x="29706" y="11506"/>
                  </a:cubicBezTo>
                  <a:cubicBezTo>
                    <a:pt x="29661" y="11338"/>
                    <a:pt x="29633" y="11207"/>
                    <a:pt x="29582" y="11207"/>
                  </a:cubicBezTo>
                  <a:cubicBezTo>
                    <a:pt x="29576" y="11207"/>
                    <a:pt x="29571" y="11208"/>
                    <a:pt x="29565" y="11211"/>
                  </a:cubicBezTo>
                  <a:cubicBezTo>
                    <a:pt x="29499" y="11183"/>
                    <a:pt x="29462" y="11111"/>
                    <a:pt x="29483" y="11042"/>
                  </a:cubicBezTo>
                  <a:cubicBezTo>
                    <a:pt x="29515" y="11026"/>
                    <a:pt x="29430" y="10860"/>
                    <a:pt x="29324" y="10650"/>
                  </a:cubicBezTo>
                  <a:cubicBezTo>
                    <a:pt x="29198" y="10399"/>
                    <a:pt x="29129" y="10277"/>
                    <a:pt x="29142" y="10218"/>
                  </a:cubicBezTo>
                  <a:cubicBezTo>
                    <a:pt x="29145" y="10183"/>
                    <a:pt x="29142" y="10149"/>
                    <a:pt x="29129" y="10117"/>
                  </a:cubicBezTo>
                  <a:cubicBezTo>
                    <a:pt x="29128" y="10118"/>
                    <a:pt x="29127" y="10118"/>
                    <a:pt x="29125" y="10118"/>
                  </a:cubicBezTo>
                  <a:cubicBezTo>
                    <a:pt x="29086" y="10118"/>
                    <a:pt x="28961" y="9875"/>
                    <a:pt x="28803" y="9600"/>
                  </a:cubicBezTo>
                  <a:cubicBezTo>
                    <a:pt x="28651" y="9320"/>
                    <a:pt x="28487" y="9045"/>
                    <a:pt x="28449" y="9045"/>
                  </a:cubicBezTo>
                  <a:cubicBezTo>
                    <a:pt x="28448" y="9045"/>
                    <a:pt x="28447" y="9045"/>
                    <a:pt x="28446" y="9045"/>
                  </a:cubicBezTo>
                  <a:cubicBezTo>
                    <a:pt x="28424" y="9005"/>
                    <a:pt x="28399" y="8964"/>
                    <a:pt x="28399" y="8964"/>
                  </a:cubicBezTo>
                  <a:cubicBezTo>
                    <a:pt x="28431" y="8948"/>
                    <a:pt x="28384" y="8867"/>
                    <a:pt x="28337" y="8785"/>
                  </a:cubicBezTo>
                  <a:cubicBezTo>
                    <a:pt x="28286" y="8745"/>
                    <a:pt x="28242" y="8698"/>
                    <a:pt x="28205" y="8644"/>
                  </a:cubicBezTo>
                  <a:cubicBezTo>
                    <a:pt x="28236" y="8626"/>
                    <a:pt x="28211" y="8585"/>
                    <a:pt x="28164" y="8503"/>
                  </a:cubicBezTo>
                  <a:cubicBezTo>
                    <a:pt x="28122" y="8438"/>
                    <a:pt x="28098" y="8399"/>
                    <a:pt x="28073" y="8399"/>
                  </a:cubicBezTo>
                  <a:cubicBezTo>
                    <a:pt x="28068" y="8399"/>
                    <a:pt x="28063" y="8400"/>
                    <a:pt x="28058" y="8403"/>
                  </a:cubicBezTo>
                  <a:cubicBezTo>
                    <a:pt x="28036" y="8362"/>
                    <a:pt x="27857" y="8087"/>
                    <a:pt x="27810" y="7949"/>
                  </a:cubicBezTo>
                  <a:cubicBezTo>
                    <a:pt x="27813" y="7889"/>
                    <a:pt x="27760" y="7867"/>
                    <a:pt x="27703" y="7848"/>
                  </a:cubicBezTo>
                  <a:cubicBezTo>
                    <a:pt x="27695" y="7853"/>
                    <a:pt x="27685" y="7856"/>
                    <a:pt x="27674" y="7856"/>
                  </a:cubicBezTo>
                  <a:cubicBezTo>
                    <a:pt x="27645" y="7856"/>
                    <a:pt x="27611" y="7838"/>
                    <a:pt x="27591" y="7811"/>
                  </a:cubicBezTo>
                  <a:lnTo>
                    <a:pt x="27650" y="7770"/>
                  </a:lnTo>
                  <a:cubicBezTo>
                    <a:pt x="27669" y="7776"/>
                    <a:pt x="27682" y="7780"/>
                    <a:pt x="27688" y="7780"/>
                  </a:cubicBezTo>
                  <a:cubicBezTo>
                    <a:pt x="27702" y="7780"/>
                    <a:pt x="27691" y="7763"/>
                    <a:pt x="27653" y="7710"/>
                  </a:cubicBezTo>
                  <a:lnTo>
                    <a:pt x="27600" y="7632"/>
                  </a:lnTo>
                  <a:cubicBezTo>
                    <a:pt x="27599" y="7633"/>
                    <a:pt x="27597" y="7634"/>
                    <a:pt x="27595" y="7634"/>
                  </a:cubicBezTo>
                  <a:cubicBezTo>
                    <a:pt x="27558" y="7634"/>
                    <a:pt x="27431" y="7443"/>
                    <a:pt x="27252" y="7187"/>
                  </a:cubicBezTo>
                  <a:cubicBezTo>
                    <a:pt x="27021" y="6872"/>
                    <a:pt x="26934" y="6749"/>
                    <a:pt x="26897" y="6749"/>
                  </a:cubicBezTo>
                  <a:cubicBezTo>
                    <a:pt x="26894" y="6749"/>
                    <a:pt x="26891" y="6750"/>
                    <a:pt x="26889" y="6752"/>
                  </a:cubicBezTo>
                  <a:cubicBezTo>
                    <a:pt x="26884" y="6755"/>
                    <a:pt x="26879" y="6757"/>
                    <a:pt x="26874" y="6757"/>
                  </a:cubicBezTo>
                  <a:cubicBezTo>
                    <a:pt x="26850" y="6757"/>
                    <a:pt x="26822" y="6712"/>
                    <a:pt x="26776" y="6601"/>
                  </a:cubicBezTo>
                  <a:cubicBezTo>
                    <a:pt x="26688" y="6313"/>
                    <a:pt x="26688" y="6313"/>
                    <a:pt x="26632" y="6297"/>
                  </a:cubicBezTo>
                  <a:lnTo>
                    <a:pt x="26632" y="6297"/>
                  </a:lnTo>
                  <a:cubicBezTo>
                    <a:pt x="26660" y="6335"/>
                    <a:pt x="26632" y="6357"/>
                    <a:pt x="26604" y="6379"/>
                  </a:cubicBezTo>
                  <a:cubicBezTo>
                    <a:pt x="26587" y="6391"/>
                    <a:pt x="26573" y="6397"/>
                    <a:pt x="26562" y="6397"/>
                  </a:cubicBezTo>
                  <a:cubicBezTo>
                    <a:pt x="26534" y="6397"/>
                    <a:pt x="26524" y="6361"/>
                    <a:pt x="26544" y="6303"/>
                  </a:cubicBezTo>
                  <a:cubicBezTo>
                    <a:pt x="26603" y="6260"/>
                    <a:pt x="26138" y="5742"/>
                    <a:pt x="26043" y="5742"/>
                  </a:cubicBezTo>
                  <a:cubicBezTo>
                    <a:pt x="26042" y="5742"/>
                    <a:pt x="26040" y="5742"/>
                    <a:pt x="26039" y="5742"/>
                  </a:cubicBezTo>
                  <a:cubicBezTo>
                    <a:pt x="26047" y="5737"/>
                    <a:pt x="26056" y="5730"/>
                    <a:pt x="26068" y="5721"/>
                  </a:cubicBezTo>
                  <a:cubicBezTo>
                    <a:pt x="26096" y="5695"/>
                    <a:pt x="26064" y="5661"/>
                    <a:pt x="25939" y="5517"/>
                  </a:cubicBezTo>
                  <a:lnTo>
                    <a:pt x="25845" y="5410"/>
                  </a:lnTo>
                  <a:cubicBezTo>
                    <a:pt x="25840" y="5415"/>
                    <a:pt x="25835" y="5416"/>
                    <a:pt x="25828" y="5416"/>
                  </a:cubicBezTo>
                  <a:cubicBezTo>
                    <a:pt x="25764" y="5416"/>
                    <a:pt x="25634" y="5220"/>
                    <a:pt x="25657" y="5197"/>
                  </a:cubicBezTo>
                  <a:cubicBezTo>
                    <a:pt x="25651" y="5141"/>
                    <a:pt x="25651" y="5141"/>
                    <a:pt x="25588" y="5069"/>
                  </a:cubicBezTo>
                  <a:cubicBezTo>
                    <a:pt x="25438" y="5015"/>
                    <a:pt x="25303" y="4815"/>
                    <a:pt x="25328" y="4793"/>
                  </a:cubicBezTo>
                  <a:lnTo>
                    <a:pt x="25262" y="4724"/>
                  </a:lnTo>
                  <a:cubicBezTo>
                    <a:pt x="25203" y="4715"/>
                    <a:pt x="25137" y="4649"/>
                    <a:pt x="25102" y="4614"/>
                  </a:cubicBezTo>
                  <a:cubicBezTo>
                    <a:pt x="25036" y="4547"/>
                    <a:pt x="24999" y="4510"/>
                    <a:pt x="24984" y="4510"/>
                  </a:cubicBezTo>
                  <a:cubicBezTo>
                    <a:pt x="24977" y="4510"/>
                    <a:pt x="24975" y="4519"/>
                    <a:pt x="24977" y="4539"/>
                  </a:cubicBezTo>
                  <a:cubicBezTo>
                    <a:pt x="24961" y="4555"/>
                    <a:pt x="24945" y="4572"/>
                    <a:pt x="24927" y="4572"/>
                  </a:cubicBezTo>
                  <a:cubicBezTo>
                    <a:pt x="24917" y="4572"/>
                    <a:pt x="24907" y="4567"/>
                    <a:pt x="24896" y="4555"/>
                  </a:cubicBezTo>
                  <a:lnTo>
                    <a:pt x="24921" y="4530"/>
                  </a:lnTo>
                  <a:cubicBezTo>
                    <a:pt x="24946" y="4505"/>
                    <a:pt x="24845" y="4401"/>
                    <a:pt x="24708" y="4273"/>
                  </a:cubicBezTo>
                  <a:cubicBezTo>
                    <a:pt x="24535" y="4110"/>
                    <a:pt x="24466" y="4044"/>
                    <a:pt x="24457" y="3988"/>
                  </a:cubicBezTo>
                  <a:lnTo>
                    <a:pt x="24397" y="3981"/>
                  </a:lnTo>
                  <a:cubicBezTo>
                    <a:pt x="24338" y="3975"/>
                    <a:pt x="24303" y="3944"/>
                    <a:pt x="24328" y="3915"/>
                  </a:cubicBezTo>
                  <a:cubicBezTo>
                    <a:pt x="24316" y="3859"/>
                    <a:pt x="24172" y="3734"/>
                    <a:pt x="24078" y="3699"/>
                  </a:cubicBezTo>
                  <a:lnTo>
                    <a:pt x="24006" y="3637"/>
                  </a:lnTo>
                  <a:cubicBezTo>
                    <a:pt x="24017" y="3559"/>
                    <a:pt x="23934" y="3476"/>
                    <a:pt x="23856" y="3476"/>
                  </a:cubicBezTo>
                  <a:cubicBezTo>
                    <a:pt x="23846" y="3476"/>
                    <a:pt x="23836" y="3477"/>
                    <a:pt x="23827" y="3480"/>
                  </a:cubicBezTo>
                  <a:cubicBezTo>
                    <a:pt x="23849" y="3455"/>
                    <a:pt x="23811" y="3423"/>
                    <a:pt x="23774" y="3392"/>
                  </a:cubicBezTo>
                  <a:cubicBezTo>
                    <a:pt x="23677" y="3361"/>
                    <a:pt x="23529" y="3242"/>
                    <a:pt x="23554" y="3213"/>
                  </a:cubicBezTo>
                  <a:lnTo>
                    <a:pt x="23517" y="3182"/>
                  </a:lnTo>
                  <a:cubicBezTo>
                    <a:pt x="23467" y="3179"/>
                    <a:pt x="23420" y="3157"/>
                    <a:pt x="23382" y="3123"/>
                  </a:cubicBezTo>
                  <a:cubicBezTo>
                    <a:pt x="23344" y="3088"/>
                    <a:pt x="23297" y="3066"/>
                    <a:pt x="23247" y="3063"/>
                  </a:cubicBezTo>
                  <a:cubicBezTo>
                    <a:pt x="23244" y="3063"/>
                    <a:pt x="23240" y="3064"/>
                    <a:pt x="23237" y="3064"/>
                  </a:cubicBezTo>
                  <a:cubicBezTo>
                    <a:pt x="23206" y="3064"/>
                    <a:pt x="23175" y="3052"/>
                    <a:pt x="23150" y="3035"/>
                  </a:cubicBezTo>
                  <a:cubicBezTo>
                    <a:pt x="23112" y="3007"/>
                    <a:pt x="23172" y="3007"/>
                    <a:pt x="23232" y="3007"/>
                  </a:cubicBezTo>
                  <a:cubicBezTo>
                    <a:pt x="23246" y="3011"/>
                    <a:pt x="23256" y="3013"/>
                    <a:pt x="23261" y="3013"/>
                  </a:cubicBezTo>
                  <a:cubicBezTo>
                    <a:pt x="23293" y="3013"/>
                    <a:pt x="23190" y="2946"/>
                    <a:pt x="23056" y="2922"/>
                  </a:cubicBezTo>
                  <a:cubicBezTo>
                    <a:pt x="22899" y="2894"/>
                    <a:pt x="22899" y="2894"/>
                    <a:pt x="23018" y="2894"/>
                  </a:cubicBezTo>
                  <a:cubicBezTo>
                    <a:pt x="23078" y="2894"/>
                    <a:pt x="23138" y="2894"/>
                    <a:pt x="23040" y="2866"/>
                  </a:cubicBezTo>
                  <a:cubicBezTo>
                    <a:pt x="23040" y="2866"/>
                    <a:pt x="22992" y="2830"/>
                    <a:pt x="22962" y="2830"/>
                  </a:cubicBezTo>
                  <a:cubicBezTo>
                    <a:pt x="22954" y="2830"/>
                    <a:pt x="22948" y="2832"/>
                    <a:pt x="22943" y="2837"/>
                  </a:cubicBezTo>
                  <a:cubicBezTo>
                    <a:pt x="22906" y="2809"/>
                    <a:pt x="22868" y="2778"/>
                    <a:pt x="22827" y="2753"/>
                  </a:cubicBezTo>
                  <a:cubicBezTo>
                    <a:pt x="22793" y="2696"/>
                    <a:pt x="22746" y="2653"/>
                    <a:pt x="22693" y="2615"/>
                  </a:cubicBezTo>
                  <a:cubicBezTo>
                    <a:pt x="22681" y="2616"/>
                    <a:pt x="22672" y="2616"/>
                    <a:pt x="22664" y="2616"/>
                  </a:cubicBezTo>
                  <a:cubicBezTo>
                    <a:pt x="22632" y="2616"/>
                    <a:pt x="22629" y="2607"/>
                    <a:pt x="22614" y="2562"/>
                  </a:cubicBezTo>
                  <a:cubicBezTo>
                    <a:pt x="22625" y="2546"/>
                    <a:pt x="22617" y="2530"/>
                    <a:pt x="22601" y="2530"/>
                  </a:cubicBezTo>
                  <a:cubicBezTo>
                    <a:pt x="22589" y="2530"/>
                    <a:pt x="22572" y="2539"/>
                    <a:pt x="22555" y="2565"/>
                  </a:cubicBezTo>
                  <a:cubicBezTo>
                    <a:pt x="22550" y="2565"/>
                    <a:pt x="22546" y="2566"/>
                    <a:pt x="22542" y="2566"/>
                  </a:cubicBezTo>
                  <a:cubicBezTo>
                    <a:pt x="22494" y="2566"/>
                    <a:pt x="22450" y="2532"/>
                    <a:pt x="22436" y="2483"/>
                  </a:cubicBezTo>
                  <a:cubicBezTo>
                    <a:pt x="22465" y="2440"/>
                    <a:pt x="22454" y="2415"/>
                    <a:pt x="22437" y="2415"/>
                  </a:cubicBezTo>
                  <a:cubicBezTo>
                    <a:pt x="22430" y="2415"/>
                    <a:pt x="22423" y="2419"/>
                    <a:pt x="22417" y="2427"/>
                  </a:cubicBezTo>
                  <a:cubicBezTo>
                    <a:pt x="22412" y="2427"/>
                    <a:pt x="22408" y="2427"/>
                    <a:pt x="22404" y="2427"/>
                  </a:cubicBezTo>
                  <a:cubicBezTo>
                    <a:pt x="22374" y="2427"/>
                    <a:pt x="22344" y="2418"/>
                    <a:pt x="22320" y="2402"/>
                  </a:cubicBezTo>
                  <a:cubicBezTo>
                    <a:pt x="22338" y="2377"/>
                    <a:pt x="21981" y="2139"/>
                    <a:pt x="21608" y="1925"/>
                  </a:cubicBezTo>
                  <a:cubicBezTo>
                    <a:pt x="21591" y="1915"/>
                    <a:pt x="21571" y="1910"/>
                    <a:pt x="21552" y="1910"/>
                  </a:cubicBezTo>
                  <a:cubicBezTo>
                    <a:pt x="21525" y="1910"/>
                    <a:pt x="21501" y="1920"/>
                    <a:pt x="21492" y="1938"/>
                  </a:cubicBezTo>
                  <a:cubicBezTo>
                    <a:pt x="21478" y="1963"/>
                    <a:pt x="21471" y="1973"/>
                    <a:pt x="21468" y="1973"/>
                  </a:cubicBezTo>
                  <a:cubicBezTo>
                    <a:pt x="21463" y="1973"/>
                    <a:pt x="21464" y="1948"/>
                    <a:pt x="21448" y="1916"/>
                  </a:cubicBezTo>
                  <a:cubicBezTo>
                    <a:pt x="21456" y="1847"/>
                    <a:pt x="21430" y="1801"/>
                    <a:pt x="21405" y="1801"/>
                  </a:cubicBezTo>
                  <a:cubicBezTo>
                    <a:pt x="21388" y="1801"/>
                    <a:pt x="21372" y="1821"/>
                    <a:pt x="21367" y="1869"/>
                  </a:cubicBezTo>
                  <a:cubicBezTo>
                    <a:pt x="21370" y="1909"/>
                    <a:pt x="21371" y="1930"/>
                    <a:pt x="21367" y="1930"/>
                  </a:cubicBezTo>
                  <a:cubicBezTo>
                    <a:pt x="21363" y="1930"/>
                    <a:pt x="21351" y="1902"/>
                    <a:pt x="21326" y="1844"/>
                  </a:cubicBezTo>
                  <a:cubicBezTo>
                    <a:pt x="21308" y="1804"/>
                    <a:pt x="21303" y="1794"/>
                    <a:pt x="21278" y="1794"/>
                  </a:cubicBezTo>
                  <a:cubicBezTo>
                    <a:pt x="21270" y="1794"/>
                    <a:pt x="21259" y="1795"/>
                    <a:pt x="21245" y="1797"/>
                  </a:cubicBezTo>
                  <a:cubicBezTo>
                    <a:pt x="21241" y="1804"/>
                    <a:pt x="21234" y="1807"/>
                    <a:pt x="21227" y="1807"/>
                  </a:cubicBezTo>
                  <a:cubicBezTo>
                    <a:pt x="21210" y="1807"/>
                    <a:pt x="21191" y="1790"/>
                    <a:pt x="21204" y="1775"/>
                  </a:cubicBezTo>
                  <a:cubicBezTo>
                    <a:pt x="21184" y="1731"/>
                    <a:pt x="21165" y="1690"/>
                    <a:pt x="21148" y="1690"/>
                  </a:cubicBezTo>
                  <a:cubicBezTo>
                    <a:pt x="21143" y="1690"/>
                    <a:pt x="21139" y="1693"/>
                    <a:pt x="21135" y="1700"/>
                  </a:cubicBezTo>
                  <a:cubicBezTo>
                    <a:pt x="21107" y="1681"/>
                    <a:pt x="21082" y="1656"/>
                    <a:pt x="21069" y="1625"/>
                  </a:cubicBezTo>
                  <a:cubicBezTo>
                    <a:pt x="21054" y="1591"/>
                    <a:pt x="21027" y="1581"/>
                    <a:pt x="20994" y="1581"/>
                  </a:cubicBezTo>
                  <a:cubicBezTo>
                    <a:pt x="20973" y="1581"/>
                    <a:pt x="20949" y="1585"/>
                    <a:pt x="20925" y="1590"/>
                  </a:cubicBezTo>
                  <a:cubicBezTo>
                    <a:pt x="20765" y="1587"/>
                    <a:pt x="20724" y="1565"/>
                    <a:pt x="20800" y="1524"/>
                  </a:cubicBezTo>
                  <a:cubicBezTo>
                    <a:pt x="20856" y="1492"/>
                    <a:pt x="20729" y="1435"/>
                    <a:pt x="20635" y="1435"/>
                  </a:cubicBezTo>
                  <a:cubicBezTo>
                    <a:pt x="20610" y="1435"/>
                    <a:pt x="20587" y="1439"/>
                    <a:pt x="20571" y="1449"/>
                  </a:cubicBezTo>
                  <a:cubicBezTo>
                    <a:pt x="20531" y="1472"/>
                    <a:pt x="20512" y="1483"/>
                    <a:pt x="20506" y="1483"/>
                  </a:cubicBezTo>
                  <a:cubicBezTo>
                    <a:pt x="20500" y="1483"/>
                    <a:pt x="20504" y="1475"/>
                    <a:pt x="20511" y="1459"/>
                  </a:cubicBezTo>
                  <a:cubicBezTo>
                    <a:pt x="20527" y="1427"/>
                    <a:pt x="20483" y="1408"/>
                    <a:pt x="20483" y="1408"/>
                  </a:cubicBezTo>
                  <a:cubicBezTo>
                    <a:pt x="20442" y="1386"/>
                    <a:pt x="20399" y="1368"/>
                    <a:pt x="20414" y="1336"/>
                  </a:cubicBezTo>
                  <a:cubicBezTo>
                    <a:pt x="20367" y="1318"/>
                    <a:pt x="20320" y="1308"/>
                    <a:pt x="20270" y="1308"/>
                  </a:cubicBezTo>
                  <a:cubicBezTo>
                    <a:pt x="20258" y="1310"/>
                    <a:pt x="20245" y="1311"/>
                    <a:pt x="20233" y="1311"/>
                  </a:cubicBezTo>
                  <a:cubicBezTo>
                    <a:pt x="20138" y="1311"/>
                    <a:pt x="20053" y="1249"/>
                    <a:pt x="20026" y="1155"/>
                  </a:cubicBezTo>
                  <a:lnTo>
                    <a:pt x="19922" y="1151"/>
                  </a:lnTo>
                  <a:cubicBezTo>
                    <a:pt x="19884" y="1176"/>
                    <a:pt x="19851" y="1192"/>
                    <a:pt x="19831" y="1192"/>
                  </a:cubicBezTo>
                  <a:cubicBezTo>
                    <a:pt x="19814" y="1192"/>
                    <a:pt x="19809" y="1179"/>
                    <a:pt x="19822" y="1148"/>
                  </a:cubicBezTo>
                  <a:lnTo>
                    <a:pt x="19834" y="1114"/>
                  </a:lnTo>
                  <a:lnTo>
                    <a:pt x="19834" y="1114"/>
                  </a:lnTo>
                  <a:cubicBezTo>
                    <a:pt x="19821" y="1123"/>
                    <a:pt x="19806" y="1127"/>
                    <a:pt x="19788" y="1127"/>
                  </a:cubicBezTo>
                  <a:cubicBezTo>
                    <a:pt x="19711" y="1127"/>
                    <a:pt x="19607" y="1046"/>
                    <a:pt x="19628" y="992"/>
                  </a:cubicBezTo>
                  <a:cubicBezTo>
                    <a:pt x="19643" y="957"/>
                    <a:pt x="19643" y="957"/>
                    <a:pt x="19599" y="938"/>
                  </a:cubicBezTo>
                  <a:lnTo>
                    <a:pt x="19584" y="973"/>
                  </a:lnTo>
                  <a:cubicBezTo>
                    <a:pt x="19574" y="1000"/>
                    <a:pt x="19564" y="1025"/>
                    <a:pt x="19538" y="1025"/>
                  </a:cubicBezTo>
                  <a:cubicBezTo>
                    <a:pt x="19532" y="1025"/>
                    <a:pt x="19524" y="1024"/>
                    <a:pt x="19515" y="1020"/>
                  </a:cubicBezTo>
                  <a:cubicBezTo>
                    <a:pt x="19471" y="1004"/>
                    <a:pt x="19427" y="985"/>
                    <a:pt x="19440" y="951"/>
                  </a:cubicBezTo>
                  <a:cubicBezTo>
                    <a:pt x="19416" y="912"/>
                    <a:pt x="19391" y="874"/>
                    <a:pt x="19376" y="874"/>
                  </a:cubicBezTo>
                  <a:cubicBezTo>
                    <a:pt x="19371" y="874"/>
                    <a:pt x="19367" y="877"/>
                    <a:pt x="19364" y="885"/>
                  </a:cubicBezTo>
                  <a:cubicBezTo>
                    <a:pt x="19333" y="869"/>
                    <a:pt x="19305" y="847"/>
                    <a:pt x="19286" y="819"/>
                  </a:cubicBezTo>
                  <a:lnTo>
                    <a:pt x="19107" y="753"/>
                  </a:lnTo>
                  <a:cubicBezTo>
                    <a:pt x="19096" y="757"/>
                    <a:pt x="19084" y="759"/>
                    <a:pt x="19071" y="759"/>
                  </a:cubicBezTo>
                  <a:cubicBezTo>
                    <a:pt x="19019" y="759"/>
                    <a:pt x="18963" y="731"/>
                    <a:pt x="18973" y="703"/>
                  </a:cubicBezTo>
                  <a:cubicBezTo>
                    <a:pt x="18941" y="693"/>
                    <a:pt x="18907" y="686"/>
                    <a:pt x="18874" y="686"/>
                  </a:cubicBezTo>
                  <a:cubicBezTo>
                    <a:pt x="18858" y="686"/>
                    <a:pt x="18841" y="688"/>
                    <a:pt x="18825" y="691"/>
                  </a:cubicBezTo>
                  <a:cubicBezTo>
                    <a:pt x="18735" y="659"/>
                    <a:pt x="18688" y="647"/>
                    <a:pt x="18700" y="612"/>
                  </a:cubicBezTo>
                  <a:cubicBezTo>
                    <a:pt x="18707" y="593"/>
                    <a:pt x="18710" y="585"/>
                    <a:pt x="18701" y="585"/>
                  </a:cubicBezTo>
                  <a:cubicBezTo>
                    <a:pt x="18694" y="585"/>
                    <a:pt x="18679" y="590"/>
                    <a:pt x="18653" y="600"/>
                  </a:cubicBezTo>
                  <a:cubicBezTo>
                    <a:pt x="18649" y="614"/>
                    <a:pt x="18637" y="619"/>
                    <a:pt x="18621" y="619"/>
                  </a:cubicBezTo>
                  <a:cubicBezTo>
                    <a:pt x="18602" y="619"/>
                    <a:pt x="18577" y="612"/>
                    <a:pt x="18553" y="603"/>
                  </a:cubicBezTo>
                  <a:lnTo>
                    <a:pt x="18462" y="575"/>
                  </a:lnTo>
                  <a:cubicBezTo>
                    <a:pt x="18454" y="596"/>
                    <a:pt x="18451" y="604"/>
                    <a:pt x="18439" y="604"/>
                  </a:cubicBezTo>
                  <a:cubicBezTo>
                    <a:pt x="18432" y="604"/>
                    <a:pt x="18422" y="601"/>
                    <a:pt x="18405" y="597"/>
                  </a:cubicBezTo>
                  <a:cubicBezTo>
                    <a:pt x="18358" y="581"/>
                    <a:pt x="18233" y="506"/>
                    <a:pt x="18186" y="490"/>
                  </a:cubicBezTo>
                  <a:cubicBezTo>
                    <a:pt x="18122" y="474"/>
                    <a:pt x="18088" y="466"/>
                    <a:pt x="18073" y="466"/>
                  </a:cubicBezTo>
                  <a:cubicBezTo>
                    <a:pt x="18056" y="466"/>
                    <a:pt x="18066" y="477"/>
                    <a:pt x="18086" y="503"/>
                  </a:cubicBezTo>
                  <a:cubicBezTo>
                    <a:pt x="18111" y="508"/>
                    <a:pt x="18119" y="522"/>
                    <a:pt x="18105" y="522"/>
                  </a:cubicBezTo>
                  <a:cubicBezTo>
                    <a:pt x="18095" y="522"/>
                    <a:pt x="18074" y="514"/>
                    <a:pt x="18039" y="490"/>
                  </a:cubicBezTo>
                  <a:cubicBezTo>
                    <a:pt x="17992" y="478"/>
                    <a:pt x="17863" y="406"/>
                    <a:pt x="17725" y="371"/>
                  </a:cubicBezTo>
                  <a:cubicBezTo>
                    <a:pt x="17626" y="346"/>
                    <a:pt x="17580" y="334"/>
                    <a:pt x="17557" y="334"/>
                  </a:cubicBezTo>
                  <a:cubicBezTo>
                    <a:pt x="17538" y="334"/>
                    <a:pt x="17535" y="343"/>
                    <a:pt x="17531" y="359"/>
                  </a:cubicBezTo>
                  <a:cubicBezTo>
                    <a:pt x="17544" y="397"/>
                    <a:pt x="17542" y="414"/>
                    <a:pt x="17532" y="414"/>
                  </a:cubicBezTo>
                  <a:cubicBezTo>
                    <a:pt x="17521" y="414"/>
                    <a:pt x="17501" y="391"/>
                    <a:pt x="17484" y="349"/>
                  </a:cubicBezTo>
                  <a:cubicBezTo>
                    <a:pt x="17433" y="292"/>
                    <a:pt x="17395" y="267"/>
                    <a:pt x="17373" y="267"/>
                  </a:cubicBezTo>
                  <a:cubicBezTo>
                    <a:pt x="17362" y="267"/>
                    <a:pt x="17355" y="274"/>
                    <a:pt x="17353" y="287"/>
                  </a:cubicBezTo>
                  <a:cubicBezTo>
                    <a:pt x="17318" y="302"/>
                    <a:pt x="17304" y="308"/>
                    <a:pt x="17288" y="308"/>
                  </a:cubicBezTo>
                  <a:cubicBezTo>
                    <a:pt x="17278" y="308"/>
                    <a:pt x="17267" y="306"/>
                    <a:pt x="17249" y="302"/>
                  </a:cubicBezTo>
                  <a:cubicBezTo>
                    <a:pt x="17256" y="276"/>
                    <a:pt x="17235" y="264"/>
                    <a:pt x="17188" y="264"/>
                  </a:cubicBezTo>
                  <a:cubicBezTo>
                    <a:pt x="17168" y="264"/>
                    <a:pt x="17142" y="266"/>
                    <a:pt x="17111" y="271"/>
                  </a:cubicBezTo>
                  <a:cubicBezTo>
                    <a:pt x="17064" y="261"/>
                    <a:pt x="17064" y="261"/>
                    <a:pt x="17070" y="227"/>
                  </a:cubicBezTo>
                  <a:lnTo>
                    <a:pt x="16976" y="208"/>
                  </a:lnTo>
                  <a:cubicBezTo>
                    <a:pt x="16952" y="219"/>
                    <a:pt x="16918" y="223"/>
                    <a:pt x="16881" y="223"/>
                  </a:cubicBezTo>
                  <a:cubicBezTo>
                    <a:pt x="16755" y="223"/>
                    <a:pt x="16584" y="173"/>
                    <a:pt x="16550" y="139"/>
                  </a:cubicBezTo>
                  <a:cubicBezTo>
                    <a:pt x="16543" y="138"/>
                    <a:pt x="16536" y="137"/>
                    <a:pt x="16528" y="137"/>
                  </a:cubicBezTo>
                  <a:cubicBezTo>
                    <a:pt x="16501" y="137"/>
                    <a:pt x="16475" y="146"/>
                    <a:pt x="16450" y="158"/>
                  </a:cubicBezTo>
                  <a:cubicBezTo>
                    <a:pt x="16424" y="187"/>
                    <a:pt x="16400" y="201"/>
                    <a:pt x="16383" y="201"/>
                  </a:cubicBezTo>
                  <a:cubicBezTo>
                    <a:pt x="16362" y="201"/>
                    <a:pt x="16351" y="181"/>
                    <a:pt x="16356" y="142"/>
                  </a:cubicBezTo>
                  <a:cubicBezTo>
                    <a:pt x="16361" y="107"/>
                    <a:pt x="16363" y="90"/>
                    <a:pt x="16357" y="90"/>
                  </a:cubicBezTo>
                  <a:cubicBezTo>
                    <a:pt x="16351" y="90"/>
                    <a:pt x="16336" y="105"/>
                    <a:pt x="16309" y="136"/>
                  </a:cubicBezTo>
                  <a:cubicBezTo>
                    <a:pt x="16295" y="143"/>
                    <a:pt x="16266" y="147"/>
                    <a:pt x="16233" y="147"/>
                  </a:cubicBezTo>
                  <a:cubicBezTo>
                    <a:pt x="16148" y="147"/>
                    <a:pt x="16036" y="123"/>
                    <a:pt x="16077" y="73"/>
                  </a:cubicBezTo>
                  <a:cubicBezTo>
                    <a:pt x="16080" y="39"/>
                    <a:pt x="16083" y="1"/>
                    <a:pt x="16083" y="1"/>
                  </a:cubicBezTo>
                  <a:lnTo>
                    <a:pt x="16083" y="1"/>
                  </a:lnTo>
                  <a:cubicBezTo>
                    <a:pt x="16055" y="20"/>
                    <a:pt x="16021" y="30"/>
                    <a:pt x="15983" y="30"/>
                  </a:cubicBezTo>
                  <a:cubicBezTo>
                    <a:pt x="15981" y="49"/>
                    <a:pt x="15966" y="55"/>
                    <a:pt x="15929" y="55"/>
                  </a:cubicBezTo>
                  <a:cubicBezTo>
                    <a:pt x="15898" y="55"/>
                    <a:pt x="15853" y="51"/>
                    <a:pt x="15789" y="45"/>
                  </a:cubicBezTo>
                  <a:cubicBezTo>
                    <a:pt x="15768" y="42"/>
                    <a:pt x="15741" y="41"/>
                    <a:pt x="15712" y="41"/>
                  </a:cubicBezTo>
                  <a:cubicBezTo>
                    <a:pt x="15621" y="41"/>
                    <a:pt x="15502" y="52"/>
                    <a:pt x="15424" y="52"/>
                  </a:cubicBezTo>
                  <a:cubicBezTo>
                    <a:pt x="15417" y="52"/>
                    <a:pt x="15410" y="52"/>
                    <a:pt x="15403" y="51"/>
                  </a:cubicBezTo>
                  <a:cubicBezTo>
                    <a:pt x="15309" y="48"/>
                    <a:pt x="15165" y="42"/>
                    <a:pt x="15118" y="1"/>
                  </a:cubicBezTo>
                  <a:cubicBezTo>
                    <a:pt x="15110" y="1"/>
                    <a:pt x="15102" y="1"/>
                    <a:pt x="150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0" name="Google Shape;9150;p36"/>
            <p:cNvSpPr/>
            <p:nvPr/>
          </p:nvSpPr>
          <p:spPr>
            <a:xfrm>
              <a:off x="4928500" y="1945325"/>
              <a:ext cx="275550" cy="309100"/>
            </a:xfrm>
            <a:custGeom>
              <a:avLst/>
              <a:gdLst/>
              <a:ahLst/>
              <a:cxnLst/>
              <a:rect l="l" t="t" r="r" b="b"/>
              <a:pathLst>
                <a:path w="11022" h="12364" extrusionOk="0">
                  <a:moveTo>
                    <a:pt x="5004" y="1"/>
                  </a:moveTo>
                  <a:cubicBezTo>
                    <a:pt x="4991" y="1"/>
                    <a:pt x="4970" y="11"/>
                    <a:pt x="4942" y="37"/>
                  </a:cubicBezTo>
                  <a:cubicBezTo>
                    <a:pt x="4927" y="69"/>
                    <a:pt x="4927" y="69"/>
                    <a:pt x="4955" y="81"/>
                  </a:cubicBezTo>
                  <a:cubicBezTo>
                    <a:pt x="4980" y="69"/>
                    <a:pt x="4999" y="50"/>
                    <a:pt x="5014" y="28"/>
                  </a:cubicBezTo>
                  <a:cubicBezTo>
                    <a:pt x="5021" y="12"/>
                    <a:pt x="5017" y="1"/>
                    <a:pt x="5004" y="1"/>
                  </a:cubicBezTo>
                  <a:close/>
                  <a:moveTo>
                    <a:pt x="2094" y="366"/>
                  </a:moveTo>
                  <a:lnTo>
                    <a:pt x="2131" y="395"/>
                  </a:lnTo>
                  <a:lnTo>
                    <a:pt x="2112" y="435"/>
                  </a:lnTo>
                  <a:lnTo>
                    <a:pt x="2087" y="442"/>
                  </a:lnTo>
                  <a:cubicBezTo>
                    <a:pt x="2075" y="407"/>
                    <a:pt x="2065" y="373"/>
                    <a:pt x="2094" y="366"/>
                  </a:cubicBezTo>
                  <a:close/>
                  <a:moveTo>
                    <a:pt x="3877" y="466"/>
                  </a:moveTo>
                  <a:cubicBezTo>
                    <a:pt x="3879" y="466"/>
                    <a:pt x="3881" y="466"/>
                    <a:pt x="3883" y="467"/>
                  </a:cubicBezTo>
                  <a:lnTo>
                    <a:pt x="3902" y="507"/>
                  </a:lnTo>
                  <a:lnTo>
                    <a:pt x="3867" y="536"/>
                  </a:lnTo>
                  <a:lnTo>
                    <a:pt x="3839" y="529"/>
                  </a:lnTo>
                  <a:cubicBezTo>
                    <a:pt x="3848" y="498"/>
                    <a:pt x="3854" y="466"/>
                    <a:pt x="3877" y="466"/>
                  </a:cubicBezTo>
                  <a:close/>
                  <a:moveTo>
                    <a:pt x="4052" y="514"/>
                  </a:moveTo>
                  <a:cubicBezTo>
                    <a:pt x="4057" y="514"/>
                    <a:pt x="4063" y="515"/>
                    <a:pt x="4071" y="517"/>
                  </a:cubicBezTo>
                  <a:cubicBezTo>
                    <a:pt x="4081" y="542"/>
                    <a:pt x="4084" y="570"/>
                    <a:pt x="4077" y="595"/>
                  </a:cubicBezTo>
                  <a:cubicBezTo>
                    <a:pt x="4074" y="608"/>
                    <a:pt x="4068" y="614"/>
                    <a:pt x="4062" y="614"/>
                  </a:cubicBezTo>
                  <a:cubicBezTo>
                    <a:pt x="4050" y="614"/>
                    <a:pt x="4038" y="593"/>
                    <a:pt x="4034" y="545"/>
                  </a:cubicBezTo>
                  <a:cubicBezTo>
                    <a:pt x="4040" y="521"/>
                    <a:pt x="4042" y="514"/>
                    <a:pt x="4052" y="514"/>
                  </a:cubicBezTo>
                  <a:close/>
                  <a:moveTo>
                    <a:pt x="4515" y="619"/>
                  </a:moveTo>
                  <a:cubicBezTo>
                    <a:pt x="4526" y="619"/>
                    <a:pt x="4538" y="645"/>
                    <a:pt x="4557" y="652"/>
                  </a:cubicBezTo>
                  <a:cubicBezTo>
                    <a:pt x="4564" y="677"/>
                    <a:pt x="4567" y="688"/>
                    <a:pt x="4558" y="688"/>
                  </a:cubicBezTo>
                  <a:cubicBezTo>
                    <a:pt x="4551" y="688"/>
                    <a:pt x="4538" y="683"/>
                    <a:pt x="4516" y="674"/>
                  </a:cubicBezTo>
                  <a:cubicBezTo>
                    <a:pt x="4491" y="664"/>
                    <a:pt x="4504" y="630"/>
                    <a:pt x="4504" y="630"/>
                  </a:cubicBezTo>
                  <a:cubicBezTo>
                    <a:pt x="4508" y="622"/>
                    <a:pt x="4511" y="619"/>
                    <a:pt x="4515" y="619"/>
                  </a:cubicBezTo>
                  <a:close/>
                  <a:moveTo>
                    <a:pt x="1479" y="616"/>
                  </a:moveTo>
                  <a:cubicBezTo>
                    <a:pt x="1500" y="616"/>
                    <a:pt x="1512" y="682"/>
                    <a:pt x="1526" y="711"/>
                  </a:cubicBezTo>
                  <a:cubicBezTo>
                    <a:pt x="1518" y="716"/>
                    <a:pt x="1513" y="719"/>
                    <a:pt x="1508" y="719"/>
                  </a:cubicBezTo>
                  <a:cubicBezTo>
                    <a:pt x="1502" y="719"/>
                    <a:pt x="1497" y="712"/>
                    <a:pt x="1486" y="692"/>
                  </a:cubicBezTo>
                  <a:cubicBezTo>
                    <a:pt x="1473" y="670"/>
                    <a:pt x="1470" y="642"/>
                    <a:pt x="1473" y="617"/>
                  </a:cubicBezTo>
                  <a:cubicBezTo>
                    <a:pt x="1475" y="616"/>
                    <a:pt x="1477" y="616"/>
                    <a:pt x="1479" y="616"/>
                  </a:cubicBezTo>
                  <a:close/>
                  <a:moveTo>
                    <a:pt x="4996" y="815"/>
                  </a:moveTo>
                  <a:cubicBezTo>
                    <a:pt x="5000" y="815"/>
                    <a:pt x="5004" y="816"/>
                    <a:pt x="5008" y="818"/>
                  </a:cubicBezTo>
                  <a:cubicBezTo>
                    <a:pt x="5033" y="830"/>
                    <a:pt x="5043" y="874"/>
                    <a:pt x="5043" y="874"/>
                  </a:cubicBezTo>
                  <a:cubicBezTo>
                    <a:pt x="5034" y="891"/>
                    <a:pt x="5022" y="895"/>
                    <a:pt x="5014" y="895"/>
                  </a:cubicBezTo>
                  <a:cubicBezTo>
                    <a:pt x="5007" y="895"/>
                    <a:pt x="5002" y="893"/>
                    <a:pt x="5002" y="893"/>
                  </a:cubicBezTo>
                  <a:cubicBezTo>
                    <a:pt x="4977" y="880"/>
                    <a:pt x="4952" y="868"/>
                    <a:pt x="4967" y="836"/>
                  </a:cubicBezTo>
                  <a:cubicBezTo>
                    <a:pt x="4967" y="836"/>
                    <a:pt x="4978" y="815"/>
                    <a:pt x="4996" y="815"/>
                  </a:cubicBezTo>
                  <a:close/>
                  <a:moveTo>
                    <a:pt x="5075" y="1094"/>
                  </a:moveTo>
                  <a:cubicBezTo>
                    <a:pt x="5057" y="1094"/>
                    <a:pt x="5046" y="1115"/>
                    <a:pt x="5046" y="1115"/>
                  </a:cubicBezTo>
                  <a:cubicBezTo>
                    <a:pt x="5046" y="1115"/>
                    <a:pt x="5030" y="1150"/>
                    <a:pt x="5052" y="1162"/>
                  </a:cubicBezTo>
                  <a:lnTo>
                    <a:pt x="5077" y="1175"/>
                  </a:lnTo>
                  <a:cubicBezTo>
                    <a:pt x="5086" y="1150"/>
                    <a:pt x="5090" y="1125"/>
                    <a:pt x="5086" y="1097"/>
                  </a:cubicBezTo>
                  <a:cubicBezTo>
                    <a:pt x="5082" y="1094"/>
                    <a:pt x="5078" y="1094"/>
                    <a:pt x="5075" y="1094"/>
                  </a:cubicBezTo>
                  <a:close/>
                  <a:moveTo>
                    <a:pt x="1298" y="1093"/>
                  </a:moveTo>
                  <a:cubicBezTo>
                    <a:pt x="1313" y="1115"/>
                    <a:pt x="1323" y="1140"/>
                    <a:pt x="1326" y="1166"/>
                  </a:cubicBezTo>
                  <a:lnTo>
                    <a:pt x="1307" y="1181"/>
                  </a:lnTo>
                  <a:cubicBezTo>
                    <a:pt x="1285" y="1153"/>
                    <a:pt x="1260" y="1128"/>
                    <a:pt x="1279" y="1112"/>
                  </a:cubicBezTo>
                  <a:lnTo>
                    <a:pt x="1298" y="1093"/>
                  </a:lnTo>
                  <a:close/>
                  <a:moveTo>
                    <a:pt x="4500" y="1134"/>
                  </a:moveTo>
                  <a:cubicBezTo>
                    <a:pt x="4488" y="1166"/>
                    <a:pt x="4488" y="1166"/>
                    <a:pt x="4510" y="1178"/>
                  </a:cubicBezTo>
                  <a:cubicBezTo>
                    <a:pt x="4531" y="1187"/>
                    <a:pt x="4543" y="1192"/>
                    <a:pt x="4549" y="1192"/>
                  </a:cubicBezTo>
                  <a:cubicBezTo>
                    <a:pt x="4558" y="1192"/>
                    <a:pt x="4556" y="1182"/>
                    <a:pt x="4551" y="1156"/>
                  </a:cubicBezTo>
                  <a:lnTo>
                    <a:pt x="4500" y="1134"/>
                  </a:lnTo>
                  <a:close/>
                  <a:moveTo>
                    <a:pt x="5365" y="1169"/>
                  </a:moveTo>
                  <a:lnTo>
                    <a:pt x="5390" y="1181"/>
                  </a:lnTo>
                  <a:lnTo>
                    <a:pt x="5397" y="1225"/>
                  </a:lnTo>
                  <a:lnTo>
                    <a:pt x="5397" y="1225"/>
                  </a:lnTo>
                  <a:lnTo>
                    <a:pt x="5372" y="1213"/>
                  </a:lnTo>
                  <a:cubicBezTo>
                    <a:pt x="5350" y="1197"/>
                    <a:pt x="5350" y="1197"/>
                    <a:pt x="5365" y="1169"/>
                  </a:cubicBezTo>
                  <a:close/>
                  <a:moveTo>
                    <a:pt x="887" y="1200"/>
                  </a:moveTo>
                  <a:lnTo>
                    <a:pt x="931" y="1203"/>
                  </a:lnTo>
                  <a:lnTo>
                    <a:pt x="940" y="1247"/>
                  </a:lnTo>
                  <a:cubicBezTo>
                    <a:pt x="925" y="1262"/>
                    <a:pt x="924" y="1265"/>
                    <a:pt x="925" y="1266"/>
                  </a:cubicBezTo>
                  <a:lnTo>
                    <a:pt x="925" y="1266"/>
                  </a:lnTo>
                  <a:cubicBezTo>
                    <a:pt x="896" y="1244"/>
                    <a:pt x="868" y="1219"/>
                    <a:pt x="887" y="1200"/>
                  </a:cubicBezTo>
                  <a:close/>
                  <a:moveTo>
                    <a:pt x="5892" y="1228"/>
                  </a:moveTo>
                  <a:cubicBezTo>
                    <a:pt x="5914" y="1241"/>
                    <a:pt x="5958" y="1225"/>
                    <a:pt x="5939" y="1256"/>
                  </a:cubicBezTo>
                  <a:cubicBezTo>
                    <a:pt x="5951" y="1264"/>
                    <a:pt x="5940" y="1268"/>
                    <a:pt x="5924" y="1268"/>
                  </a:cubicBezTo>
                  <a:cubicBezTo>
                    <a:pt x="5907" y="1268"/>
                    <a:pt x="5884" y="1264"/>
                    <a:pt x="5873" y="1256"/>
                  </a:cubicBezTo>
                  <a:lnTo>
                    <a:pt x="5892" y="1228"/>
                  </a:lnTo>
                  <a:close/>
                  <a:moveTo>
                    <a:pt x="5604" y="1263"/>
                  </a:moveTo>
                  <a:lnTo>
                    <a:pt x="5651" y="1291"/>
                  </a:lnTo>
                  <a:cubicBezTo>
                    <a:pt x="5638" y="1316"/>
                    <a:pt x="5623" y="1342"/>
                    <a:pt x="5604" y="1342"/>
                  </a:cubicBezTo>
                  <a:cubicBezTo>
                    <a:pt x="5600" y="1342"/>
                    <a:pt x="5596" y="1341"/>
                    <a:pt x="5591" y="1338"/>
                  </a:cubicBezTo>
                  <a:cubicBezTo>
                    <a:pt x="5585" y="1341"/>
                    <a:pt x="5579" y="1342"/>
                    <a:pt x="5575" y="1342"/>
                  </a:cubicBezTo>
                  <a:cubicBezTo>
                    <a:pt x="5550" y="1342"/>
                    <a:pt x="5553" y="1302"/>
                    <a:pt x="5604" y="1263"/>
                  </a:cubicBezTo>
                  <a:close/>
                  <a:moveTo>
                    <a:pt x="6350" y="1603"/>
                  </a:moveTo>
                  <a:cubicBezTo>
                    <a:pt x="6354" y="1603"/>
                    <a:pt x="6358" y="1604"/>
                    <a:pt x="6362" y="1607"/>
                  </a:cubicBezTo>
                  <a:lnTo>
                    <a:pt x="6387" y="1623"/>
                  </a:lnTo>
                  <a:cubicBezTo>
                    <a:pt x="6371" y="1645"/>
                    <a:pt x="6349" y="1661"/>
                    <a:pt x="6324" y="1667"/>
                  </a:cubicBezTo>
                  <a:lnTo>
                    <a:pt x="6299" y="1651"/>
                  </a:lnTo>
                  <a:cubicBezTo>
                    <a:pt x="6315" y="1628"/>
                    <a:pt x="6332" y="1603"/>
                    <a:pt x="6350" y="1603"/>
                  </a:cubicBezTo>
                  <a:close/>
                  <a:moveTo>
                    <a:pt x="5906" y="1640"/>
                  </a:moveTo>
                  <a:cubicBezTo>
                    <a:pt x="5906" y="1640"/>
                    <a:pt x="5904" y="1643"/>
                    <a:pt x="5898" y="1651"/>
                  </a:cubicBezTo>
                  <a:lnTo>
                    <a:pt x="5879" y="1683"/>
                  </a:lnTo>
                  <a:cubicBezTo>
                    <a:pt x="5893" y="1660"/>
                    <a:pt x="5906" y="1640"/>
                    <a:pt x="5906" y="1640"/>
                  </a:cubicBezTo>
                  <a:close/>
                  <a:moveTo>
                    <a:pt x="6525" y="1836"/>
                  </a:moveTo>
                  <a:cubicBezTo>
                    <a:pt x="6547" y="1852"/>
                    <a:pt x="6503" y="1867"/>
                    <a:pt x="6440" y="1911"/>
                  </a:cubicBezTo>
                  <a:cubicBezTo>
                    <a:pt x="6374" y="1911"/>
                    <a:pt x="6374" y="1911"/>
                    <a:pt x="6437" y="1867"/>
                  </a:cubicBezTo>
                  <a:lnTo>
                    <a:pt x="6525" y="1836"/>
                  </a:lnTo>
                  <a:close/>
                  <a:moveTo>
                    <a:pt x="7122" y="2055"/>
                  </a:moveTo>
                  <a:cubicBezTo>
                    <a:pt x="7127" y="2055"/>
                    <a:pt x="7131" y="2055"/>
                    <a:pt x="7136" y="2056"/>
                  </a:cubicBezTo>
                  <a:lnTo>
                    <a:pt x="7186" y="2084"/>
                  </a:lnTo>
                  <a:lnTo>
                    <a:pt x="7098" y="2115"/>
                  </a:lnTo>
                  <a:cubicBezTo>
                    <a:pt x="7047" y="2146"/>
                    <a:pt x="7021" y="2162"/>
                    <a:pt x="7013" y="2162"/>
                  </a:cubicBezTo>
                  <a:cubicBezTo>
                    <a:pt x="7004" y="2162"/>
                    <a:pt x="7014" y="2146"/>
                    <a:pt x="7033" y="2115"/>
                  </a:cubicBezTo>
                  <a:cubicBezTo>
                    <a:pt x="7047" y="2078"/>
                    <a:pt x="7083" y="2055"/>
                    <a:pt x="7122" y="2055"/>
                  </a:cubicBezTo>
                  <a:close/>
                  <a:moveTo>
                    <a:pt x="7161" y="2237"/>
                  </a:moveTo>
                  <a:lnTo>
                    <a:pt x="7167" y="2284"/>
                  </a:lnTo>
                  <a:cubicBezTo>
                    <a:pt x="7159" y="2298"/>
                    <a:pt x="7150" y="2302"/>
                    <a:pt x="7141" y="2302"/>
                  </a:cubicBezTo>
                  <a:cubicBezTo>
                    <a:pt x="7127" y="2302"/>
                    <a:pt x="7113" y="2293"/>
                    <a:pt x="7098" y="2284"/>
                  </a:cubicBezTo>
                  <a:lnTo>
                    <a:pt x="7117" y="2253"/>
                  </a:lnTo>
                  <a:lnTo>
                    <a:pt x="7161" y="2237"/>
                  </a:lnTo>
                  <a:close/>
                  <a:moveTo>
                    <a:pt x="8313" y="2575"/>
                  </a:moveTo>
                  <a:cubicBezTo>
                    <a:pt x="8295" y="2575"/>
                    <a:pt x="8278" y="2579"/>
                    <a:pt x="8261" y="2588"/>
                  </a:cubicBezTo>
                  <a:cubicBezTo>
                    <a:pt x="8245" y="2620"/>
                    <a:pt x="8274" y="2632"/>
                    <a:pt x="8299" y="2642"/>
                  </a:cubicBezTo>
                  <a:cubicBezTo>
                    <a:pt x="8317" y="2667"/>
                    <a:pt x="8336" y="2677"/>
                    <a:pt x="8352" y="2677"/>
                  </a:cubicBezTo>
                  <a:cubicBezTo>
                    <a:pt x="8371" y="2677"/>
                    <a:pt x="8386" y="2663"/>
                    <a:pt x="8393" y="2645"/>
                  </a:cubicBezTo>
                  <a:cubicBezTo>
                    <a:pt x="8408" y="2610"/>
                    <a:pt x="8380" y="2601"/>
                    <a:pt x="8330" y="2576"/>
                  </a:cubicBezTo>
                  <a:cubicBezTo>
                    <a:pt x="8324" y="2575"/>
                    <a:pt x="8318" y="2575"/>
                    <a:pt x="8313" y="2575"/>
                  </a:cubicBezTo>
                  <a:close/>
                  <a:moveTo>
                    <a:pt x="10477" y="2673"/>
                  </a:moveTo>
                  <a:cubicBezTo>
                    <a:pt x="10452" y="2673"/>
                    <a:pt x="10455" y="2710"/>
                    <a:pt x="10458" y="2745"/>
                  </a:cubicBezTo>
                  <a:lnTo>
                    <a:pt x="10483" y="2745"/>
                  </a:lnTo>
                  <a:cubicBezTo>
                    <a:pt x="10495" y="2723"/>
                    <a:pt x="10505" y="2698"/>
                    <a:pt x="10505" y="2673"/>
                  </a:cubicBezTo>
                  <a:close/>
                  <a:moveTo>
                    <a:pt x="8487" y="2723"/>
                  </a:moveTo>
                  <a:lnTo>
                    <a:pt x="8540" y="2745"/>
                  </a:lnTo>
                  <a:cubicBezTo>
                    <a:pt x="8530" y="2769"/>
                    <a:pt x="8486" y="2782"/>
                    <a:pt x="8455" y="2782"/>
                  </a:cubicBezTo>
                  <a:cubicBezTo>
                    <a:pt x="8446" y="2782"/>
                    <a:pt x="8439" y="2781"/>
                    <a:pt x="8433" y="2779"/>
                  </a:cubicBezTo>
                  <a:cubicBezTo>
                    <a:pt x="8405" y="2767"/>
                    <a:pt x="8418" y="2736"/>
                    <a:pt x="8487" y="2723"/>
                  </a:cubicBezTo>
                  <a:close/>
                  <a:moveTo>
                    <a:pt x="222" y="2938"/>
                  </a:moveTo>
                  <a:cubicBezTo>
                    <a:pt x="245" y="2938"/>
                    <a:pt x="266" y="2956"/>
                    <a:pt x="264" y="2980"/>
                  </a:cubicBezTo>
                  <a:cubicBezTo>
                    <a:pt x="258" y="3026"/>
                    <a:pt x="257" y="3034"/>
                    <a:pt x="239" y="3034"/>
                  </a:cubicBezTo>
                  <a:cubicBezTo>
                    <a:pt x="235" y="3034"/>
                    <a:pt x="229" y="3034"/>
                    <a:pt x="223" y="3033"/>
                  </a:cubicBezTo>
                  <a:cubicBezTo>
                    <a:pt x="185" y="3030"/>
                    <a:pt x="191" y="2974"/>
                    <a:pt x="195" y="2949"/>
                  </a:cubicBezTo>
                  <a:cubicBezTo>
                    <a:pt x="203" y="2941"/>
                    <a:pt x="213" y="2938"/>
                    <a:pt x="222" y="2938"/>
                  </a:cubicBezTo>
                  <a:close/>
                  <a:moveTo>
                    <a:pt x="10458" y="3212"/>
                  </a:moveTo>
                  <a:lnTo>
                    <a:pt x="10492" y="3246"/>
                  </a:lnTo>
                  <a:cubicBezTo>
                    <a:pt x="10495" y="3281"/>
                    <a:pt x="10464" y="3284"/>
                    <a:pt x="10433" y="3284"/>
                  </a:cubicBezTo>
                  <a:cubicBezTo>
                    <a:pt x="10426" y="3285"/>
                    <a:pt x="10420" y="3285"/>
                    <a:pt x="10416" y="3285"/>
                  </a:cubicBezTo>
                  <a:cubicBezTo>
                    <a:pt x="10401" y="3285"/>
                    <a:pt x="10401" y="3279"/>
                    <a:pt x="10398" y="3249"/>
                  </a:cubicBezTo>
                  <a:cubicBezTo>
                    <a:pt x="10398" y="3249"/>
                    <a:pt x="10430" y="3212"/>
                    <a:pt x="10458" y="3212"/>
                  </a:cubicBezTo>
                  <a:close/>
                  <a:moveTo>
                    <a:pt x="10069" y="3140"/>
                  </a:moveTo>
                  <a:cubicBezTo>
                    <a:pt x="10104" y="3149"/>
                    <a:pt x="10126" y="3181"/>
                    <a:pt x="10126" y="3218"/>
                  </a:cubicBezTo>
                  <a:cubicBezTo>
                    <a:pt x="10150" y="3277"/>
                    <a:pt x="10153" y="3288"/>
                    <a:pt x="10115" y="3288"/>
                  </a:cubicBezTo>
                  <a:cubicBezTo>
                    <a:pt x="10108" y="3288"/>
                    <a:pt x="10100" y="3288"/>
                    <a:pt x="10091" y="3287"/>
                  </a:cubicBezTo>
                  <a:cubicBezTo>
                    <a:pt x="10060" y="3284"/>
                    <a:pt x="10028" y="3281"/>
                    <a:pt x="10032" y="3246"/>
                  </a:cubicBezTo>
                  <a:lnTo>
                    <a:pt x="10032" y="3246"/>
                  </a:lnTo>
                  <a:lnTo>
                    <a:pt x="10063" y="3249"/>
                  </a:lnTo>
                  <a:cubicBezTo>
                    <a:pt x="10062" y="3259"/>
                    <a:pt x="10064" y="3264"/>
                    <a:pt x="10067" y="3264"/>
                  </a:cubicBezTo>
                  <a:cubicBezTo>
                    <a:pt x="10074" y="3264"/>
                    <a:pt x="10085" y="3239"/>
                    <a:pt x="10063" y="3212"/>
                  </a:cubicBezTo>
                  <a:lnTo>
                    <a:pt x="10069" y="3140"/>
                  </a:lnTo>
                  <a:close/>
                  <a:moveTo>
                    <a:pt x="9960" y="3422"/>
                  </a:moveTo>
                  <a:cubicBezTo>
                    <a:pt x="9956" y="3456"/>
                    <a:pt x="9956" y="3456"/>
                    <a:pt x="9988" y="3459"/>
                  </a:cubicBezTo>
                  <a:lnTo>
                    <a:pt x="10019" y="3463"/>
                  </a:lnTo>
                  <a:lnTo>
                    <a:pt x="9991" y="3422"/>
                  </a:lnTo>
                  <a:close/>
                  <a:moveTo>
                    <a:pt x="279" y="4083"/>
                  </a:moveTo>
                  <a:cubicBezTo>
                    <a:pt x="304" y="4083"/>
                    <a:pt x="329" y="4086"/>
                    <a:pt x="351" y="4099"/>
                  </a:cubicBezTo>
                  <a:lnTo>
                    <a:pt x="358" y="4124"/>
                  </a:lnTo>
                  <a:cubicBezTo>
                    <a:pt x="342" y="4128"/>
                    <a:pt x="326" y="4132"/>
                    <a:pt x="313" y="4132"/>
                  </a:cubicBezTo>
                  <a:cubicBezTo>
                    <a:pt x="297" y="4132"/>
                    <a:pt x="286" y="4127"/>
                    <a:pt x="282" y="4111"/>
                  </a:cubicBezTo>
                  <a:lnTo>
                    <a:pt x="279" y="4083"/>
                  </a:lnTo>
                  <a:close/>
                  <a:moveTo>
                    <a:pt x="1470" y="6062"/>
                  </a:moveTo>
                  <a:cubicBezTo>
                    <a:pt x="1484" y="6062"/>
                    <a:pt x="1492" y="6073"/>
                    <a:pt x="1492" y="6073"/>
                  </a:cubicBezTo>
                  <a:cubicBezTo>
                    <a:pt x="1508" y="6095"/>
                    <a:pt x="1508" y="6095"/>
                    <a:pt x="1479" y="6114"/>
                  </a:cubicBezTo>
                  <a:cubicBezTo>
                    <a:pt x="1479" y="6114"/>
                    <a:pt x="1467" y="6124"/>
                    <a:pt x="1454" y="6124"/>
                  </a:cubicBezTo>
                  <a:cubicBezTo>
                    <a:pt x="1447" y="6124"/>
                    <a:pt x="1441" y="6121"/>
                    <a:pt x="1436" y="6114"/>
                  </a:cubicBezTo>
                  <a:lnTo>
                    <a:pt x="1448" y="6070"/>
                  </a:lnTo>
                  <a:cubicBezTo>
                    <a:pt x="1457" y="6064"/>
                    <a:pt x="1464" y="6062"/>
                    <a:pt x="1470" y="6062"/>
                  </a:cubicBezTo>
                  <a:close/>
                  <a:moveTo>
                    <a:pt x="1718" y="6314"/>
                  </a:moveTo>
                  <a:lnTo>
                    <a:pt x="1733" y="6336"/>
                  </a:lnTo>
                  <a:cubicBezTo>
                    <a:pt x="1713" y="6352"/>
                    <a:pt x="1693" y="6367"/>
                    <a:pt x="1678" y="6367"/>
                  </a:cubicBezTo>
                  <a:cubicBezTo>
                    <a:pt x="1671" y="6367"/>
                    <a:pt x="1666" y="6365"/>
                    <a:pt x="1661" y="6358"/>
                  </a:cubicBezTo>
                  <a:lnTo>
                    <a:pt x="1671" y="6314"/>
                  </a:lnTo>
                  <a:close/>
                  <a:moveTo>
                    <a:pt x="1642" y="6625"/>
                  </a:moveTo>
                  <a:cubicBezTo>
                    <a:pt x="1686" y="6625"/>
                    <a:pt x="1705" y="6647"/>
                    <a:pt x="1677" y="6668"/>
                  </a:cubicBezTo>
                  <a:cubicBezTo>
                    <a:pt x="1663" y="6679"/>
                    <a:pt x="1656" y="6685"/>
                    <a:pt x="1650" y="6685"/>
                  </a:cubicBezTo>
                  <a:cubicBezTo>
                    <a:pt x="1644" y="6685"/>
                    <a:pt x="1639" y="6679"/>
                    <a:pt x="1630" y="6668"/>
                  </a:cubicBezTo>
                  <a:cubicBezTo>
                    <a:pt x="1595" y="6625"/>
                    <a:pt x="1595" y="6625"/>
                    <a:pt x="1642" y="6625"/>
                  </a:cubicBezTo>
                  <a:close/>
                  <a:moveTo>
                    <a:pt x="1768" y="6778"/>
                  </a:moveTo>
                  <a:lnTo>
                    <a:pt x="1783" y="6800"/>
                  </a:lnTo>
                  <a:cubicBezTo>
                    <a:pt x="1802" y="6822"/>
                    <a:pt x="1802" y="6822"/>
                    <a:pt x="1774" y="6844"/>
                  </a:cubicBezTo>
                  <a:lnTo>
                    <a:pt x="1758" y="6822"/>
                  </a:lnTo>
                  <a:lnTo>
                    <a:pt x="1768" y="6778"/>
                  </a:lnTo>
                  <a:close/>
                  <a:moveTo>
                    <a:pt x="1601" y="6843"/>
                  </a:moveTo>
                  <a:cubicBezTo>
                    <a:pt x="1598" y="6845"/>
                    <a:pt x="1595" y="6848"/>
                    <a:pt x="1592" y="6850"/>
                  </a:cubicBezTo>
                  <a:cubicBezTo>
                    <a:pt x="1592" y="6852"/>
                    <a:pt x="1592" y="6853"/>
                    <a:pt x="1591" y="6855"/>
                  </a:cubicBezTo>
                  <a:lnTo>
                    <a:pt x="1591" y="6855"/>
                  </a:lnTo>
                  <a:cubicBezTo>
                    <a:pt x="1594" y="6851"/>
                    <a:pt x="1597" y="6847"/>
                    <a:pt x="1601" y="6843"/>
                  </a:cubicBezTo>
                  <a:close/>
                  <a:moveTo>
                    <a:pt x="1591" y="6855"/>
                  </a:moveTo>
                  <a:cubicBezTo>
                    <a:pt x="1582" y="6867"/>
                    <a:pt x="1580" y="6874"/>
                    <a:pt x="1582" y="6874"/>
                  </a:cubicBezTo>
                  <a:cubicBezTo>
                    <a:pt x="1584" y="6874"/>
                    <a:pt x="1588" y="6868"/>
                    <a:pt x="1591" y="6855"/>
                  </a:cubicBezTo>
                  <a:close/>
                  <a:moveTo>
                    <a:pt x="1867" y="7000"/>
                  </a:moveTo>
                  <a:cubicBezTo>
                    <a:pt x="1865" y="7000"/>
                    <a:pt x="1862" y="7000"/>
                    <a:pt x="1859" y="7001"/>
                  </a:cubicBezTo>
                  <a:cubicBezTo>
                    <a:pt x="1864" y="7006"/>
                    <a:pt x="1871" y="7008"/>
                    <a:pt x="1876" y="7008"/>
                  </a:cubicBezTo>
                  <a:cubicBezTo>
                    <a:pt x="1887" y="7008"/>
                    <a:pt x="1890" y="7000"/>
                    <a:pt x="1867" y="7000"/>
                  </a:cubicBezTo>
                  <a:close/>
                  <a:moveTo>
                    <a:pt x="1950" y="6994"/>
                  </a:moveTo>
                  <a:lnTo>
                    <a:pt x="1968" y="7016"/>
                  </a:lnTo>
                  <a:cubicBezTo>
                    <a:pt x="1987" y="7038"/>
                    <a:pt x="1987" y="7038"/>
                    <a:pt x="1959" y="7060"/>
                  </a:cubicBezTo>
                  <a:lnTo>
                    <a:pt x="1940" y="7038"/>
                  </a:lnTo>
                  <a:lnTo>
                    <a:pt x="1950" y="6994"/>
                  </a:lnTo>
                  <a:close/>
                  <a:moveTo>
                    <a:pt x="2191" y="7160"/>
                  </a:moveTo>
                  <a:lnTo>
                    <a:pt x="2210" y="7182"/>
                  </a:lnTo>
                  <a:cubicBezTo>
                    <a:pt x="2228" y="7201"/>
                    <a:pt x="2203" y="7226"/>
                    <a:pt x="2203" y="7226"/>
                  </a:cubicBezTo>
                  <a:cubicBezTo>
                    <a:pt x="2203" y="7226"/>
                    <a:pt x="2190" y="7238"/>
                    <a:pt x="2175" y="7238"/>
                  </a:cubicBezTo>
                  <a:cubicBezTo>
                    <a:pt x="2169" y="7238"/>
                    <a:pt x="2162" y="7236"/>
                    <a:pt x="2156" y="7229"/>
                  </a:cubicBezTo>
                  <a:cubicBezTo>
                    <a:pt x="2163" y="7204"/>
                    <a:pt x="2172" y="7179"/>
                    <a:pt x="2191" y="7160"/>
                  </a:cubicBezTo>
                  <a:close/>
                  <a:moveTo>
                    <a:pt x="2997" y="8013"/>
                  </a:moveTo>
                  <a:cubicBezTo>
                    <a:pt x="3017" y="8013"/>
                    <a:pt x="3027" y="8017"/>
                    <a:pt x="3012" y="8032"/>
                  </a:cubicBezTo>
                  <a:cubicBezTo>
                    <a:pt x="2993" y="8050"/>
                    <a:pt x="2968" y="8060"/>
                    <a:pt x="2940" y="8063"/>
                  </a:cubicBezTo>
                  <a:cubicBezTo>
                    <a:pt x="2940" y="8063"/>
                    <a:pt x="2938" y="8063"/>
                    <a:pt x="2935" y="8063"/>
                  </a:cubicBezTo>
                  <a:cubicBezTo>
                    <a:pt x="2925" y="8063"/>
                    <a:pt x="2901" y="8061"/>
                    <a:pt x="2921" y="8041"/>
                  </a:cubicBezTo>
                  <a:lnTo>
                    <a:pt x="2946" y="8016"/>
                  </a:lnTo>
                  <a:cubicBezTo>
                    <a:pt x="2965" y="8015"/>
                    <a:pt x="2984" y="8013"/>
                    <a:pt x="2997" y="8013"/>
                  </a:cubicBezTo>
                  <a:close/>
                  <a:moveTo>
                    <a:pt x="3751" y="8615"/>
                  </a:moveTo>
                  <a:cubicBezTo>
                    <a:pt x="3759" y="8615"/>
                    <a:pt x="3768" y="8616"/>
                    <a:pt x="3777" y="8618"/>
                  </a:cubicBezTo>
                  <a:cubicBezTo>
                    <a:pt x="3795" y="8640"/>
                    <a:pt x="3795" y="8640"/>
                    <a:pt x="3770" y="8665"/>
                  </a:cubicBezTo>
                  <a:cubicBezTo>
                    <a:pt x="3756" y="8678"/>
                    <a:pt x="3739" y="8686"/>
                    <a:pt x="3721" y="8686"/>
                  </a:cubicBezTo>
                  <a:cubicBezTo>
                    <a:pt x="3707" y="8686"/>
                    <a:pt x="3692" y="8681"/>
                    <a:pt x="3679" y="8671"/>
                  </a:cubicBezTo>
                  <a:cubicBezTo>
                    <a:pt x="3660" y="8655"/>
                    <a:pt x="3698" y="8615"/>
                    <a:pt x="3751" y="8615"/>
                  </a:cubicBezTo>
                  <a:close/>
                  <a:moveTo>
                    <a:pt x="6023" y="12084"/>
                  </a:moveTo>
                  <a:cubicBezTo>
                    <a:pt x="6038" y="12084"/>
                    <a:pt x="6048" y="12089"/>
                    <a:pt x="6052" y="12106"/>
                  </a:cubicBezTo>
                  <a:cubicBezTo>
                    <a:pt x="6103" y="12130"/>
                    <a:pt x="6098" y="12146"/>
                    <a:pt x="6067" y="12146"/>
                  </a:cubicBezTo>
                  <a:cubicBezTo>
                    <a:pt x="6047" y="12146"/>
                    <a:pt x="6016" y="12139"/>
                    <a:pt x="5983" y="12124"/>
                  </a:cubicBezTo>
                  <a:cubicBezTo>
                    <a:pt x="5908" y="12112"/>
                    <a:pt x="5908" y="12112"/>
                    <a:pt x="5976" y="12093"/>
                  </a:cubicBezTo>
                  <a:cubicBezTo>
                    <a:pt x="5993" y="12089"/>
                    <a:pt x="6010" y="12084"/>
                    <a:pt x="6023" y="12084"/>
                  </a:cubicBezTo>
                  <a:close/>
                  <a:moveTo>
                    <a:pt x="2917" y="227"/>
                  </a:moveTo>
                  <a:cubicBezTo>
                    <a:pt x="2895" y="227"/>
                    <a:pt x="2880" y="259"/>
                    <a:pt x="2899" y="304"/>
                  </a:cubicBezTo>
                  <a:lnTo>
                    <a:pt x="2843" y="301"/>
                  </a:lnTo>
                  <a:lnTo>
                    <a:pt x="2843" y="266"/>
                  </a:lnTo>
                  <a:cubicBezTo>
                    <a:pt x="2843" y="245"/>
                    <a:pt x="2821" y="236"/>
                    <a:pt x="2754" y="236"/>
                  </a:cubicBezTo>
                  <a:cubicBezTo>
                    <a:pt x="2710" y="236"/>
                    <a:pt x="2647" y="240"/>
                    <a:pt x="2557" y="247"/>
                  </a:cubicBezTo>
                  <a:cubicBezTo>
                    <a:pt x="2304" y="272"/>
                    <a:pt x="2279" y="291"/>
                    <a:pt x="2291" y="357"/>
                  </a:cubicBezTo>
                  <a:cubicBezTo>
                    <a:pt x="2285" y="397"/>
                    <a:pt x="2274" y="417"/>
                    <a:pt x="2264" y="417"/>
                  </a:cubicBezTo>
                  <a:cubicBezTo>
                    <a:pt x="2255" y="417"/>
                    <a:pt x="2245" y="401"/>
                    <a:pt x="2238" y="366"/>
                  </a:cubicBezTo>
                  <a:cubicBezTo>
                    <a:pt x="2231" y="343"/>
                    <a:pt x="2214" y="322"/>
                    <a:pt x="2206" y="322"/>
                  </a:cubicBezTo>
                  <a:cubicBezTo>
                    <a:pt x="2202" y="322"/>
                    <a:pt x="2200" y="327"/>
                    <a:pt x="2203" y="338"/>
                  </a:cubicBezTo>
                  <a:cubicBezTo>
                    <a:pt x="2193" y="340"/>
                    <a:pt x="2183" y="341"/>
                    <a:pt x="2173" y="341"/>
                  </a:cubicBezTo>
                  <a:cubicBezTo>
                    <a:pt x="2151" y="341"/>
                    <a:pt x="2130" y="336"/>
                    <a:pt x="2112" y="326"/>
                  </a:cubicBezTo>
                  <a:cubicBezTo>
                    <a:pt x="2079" y="309"/>
                    <a:pt x="2054" y="303"/>
                    <a:pt x="2037" y="303"/>
                  </a:cubicBezTo>
                  <a:cubicBezTo>
                    <a:pt x="2000" y="303"/>
                    <a:pt x="1994" y="331"/>
                    <a:pt x="2003" y="354"/>
                  </a:cubicBezTo>
                  <a:cubicBezTo>
                    <a:pt x="2024" y="381"/>
                    <a:pt x="2028" y="391"/>
                    <a:pt x="2022" y="391"/>
                  </a:cubicBezTo>
                  <a:cubicBezTo>
                    <a:pt x="2016" y="391"/>
                    <a:pt x="1995" y="377"/>
                    <a:pt x="1975" y="363"/>
                  </a:cubicBezTo>
                  <a:cubicBezTo>
                    <a:pt x="1950" y="347"/>
                    <a:pt x="1926" y="331"/>
                    <a:pt x="1914" y="331"/>
                  </a:cubicBezTo>
                  <a:cubicBezTo>
                    <a:pt x="1908" y="331"/>
                    <a:pt x="1905" y="335"/>
                    <a:pt x="1909" y="348"/>
                  </a:cubicBezTo>
                  <a:cubicBezTo>
                    <a:pt x="1897" y="378"/>
                    <a:pt x="1812" y="438"/>
                    <a:pt x="1758" y="438"/>
                  </a:cubicBezTo>
                  <a:cubicBezTo>
                    <a:pt x="1741" y="438"/>
                    <a:pt x="1728" y="432"/>
                    <a:pt x="1721" y="417"/>
                  </a:cubicBezTo>
                  <a:lnTo>
                    <a:pt x="1671" y="438"/>
                  </a:lnTo>
                  <a:cubicBezTo>
                    <a:pt x="1683" y="473"/>
                    <a:pt x="1630" y="492"/>
                    <a:pt x="1583" y="520"/>
                  </a:cubicBezTo>
                  <a:cubicBezTo>
                    <a:pt x="1553" y="537"/>
                    <a:pt x="1533" y="548"/>
                    <a:pt x="1517" y="548"/>
                  </a:cubicBezTo>
                  <a:cubicBezTo>
                    <a:pt x="1505" y="548"/>
                    <a:pt x="1497" y="542"/>
                    <a:pt x="1489" y="529"/>
                  </a:cubicBezTo>
                  <a:cubicBezTo>
                    <a:pt x="1493" y="512"/>
                    <a:pt x="1490" y="503"/>
                    <a:pt x="1484" y="503"/>
                  </a:cubicBezTo>
                  <a:cubicBezTo>
                    <a:pt x="1475" y="503"/>
                    <a:pt x="1457" y="522"/>
                    <a:pt x="1439" y="558"/>
                  </a:cubicBezTo>
                  <a:cubicBezTo>
                    <a:pt x="1411" y="570"/>
                    <a:pt x="1426" y="648"/>
                    <a:pt x="1404" y="664"/>
                  </a:cubicBezTo>
                  <a:cubicBezTo>
                    <a:pt x="1423" y="692"/>
                    <a:pt x="1420" y="730"/>
                    <a:pt x="1395" y="755"/>
                  </a:cubicBezTo>
                  <a:lnTo>
                    <a:pt x="1376" y="724"/>
                  </a:lnTo>
                  <a:lnTo>
                    <a:pt x="1338" y="664"/>
                  </a:lnTo>
                  <a:cubicBezTo>
                    <a:pt x="1313" y="680"/>
                    <a:pt x="1288" y="695"/>
                    <a:pt x="1310" y="724"/>
                  </a:cubicBezTo>
                  <a:cubicBezTo>
                    <a:pt x="1300" y="721"/>
                    <a:pt x="1291" y="719"/>
                    <a:pt x="1282" y="719"/>
                  </a:cubicBezTo>
                  <a:cubicBezTo>
                    <a:pt x="1253" y="719"/>
                    <a:pt x="1230" y="734"/>
                    <a:pt x="1194" y="758"/>
                  </a:cubicBezTo>
                  <a:cubicBezTo>
                    <a:pt x="1154" y="796"/>
                    <a:pt x="1110" y="833"/>
                    <a:pt x="1110" y="877"/>
                  </a:cubicBezTo>
                  <a:cubicBezTo>
                    <a:pt x="1100" y="872"/>
                    <a:pt x="1090" y="870"/>
                    <a:pt x="1079" y="870"/>
                  </a:cubicBezTo>
                  <a:cubicBezTo>
                    <a:pt x="1009" y="870"/>
                    <a:pt x="914" y="966"/>
                    <a:pt x="947" y="1031"/>
                  </a:cubicBezTo>
                  <a:cubicBezTo>
                    <a:pt x="970" y="1054"/>
                    <a:pt x="955" y="1072"/>
                    <a:pt x="918" y="1072"/>
                  </a:cubicBezTo>
                  <a:cubicBezTo>
                    <a:pt x="915" y="1072"/>
                    <a:pt x="912" y="1072"/>
                    <a:pt x="909" y="1071"/>
                  </a:cubicBezTo>
                  <a:cubicBezTo>
                    <a:pt x="899" y="1071"/>
                    <a:pt x="891" y="1070"/>
                    <a:pt x="885" y="1070"/>
                  </a:cubicBezTo>
                  <a:cubicBezTo>
                    <a:pt x="863" y="1070"/>
                    <a:pt x="864" y="1078"/>
                    <a:pt x="871" y="1112"/>
                  </a:cubicBezTo>
                  <a:cubicBezTo>
                    <a:pt x="877" y="1151"/>
                    <a:pt x="842" y="1153"/>
                    <a:pt x="803" y="1153"/>
                  </a:cubicBezTo>
                  <a:cubicBezTo>
                    <a:pt x="798" y="1153"/>
                    <a:pt x="792" y="1153"/>
                    <a:pt x="787" y="1153"/>
                  </a:cubicBezTo>
                  <a:cubicBezTo>
                    <a:pt x="767" y="1146"/>
                    <a:pt x="752" y="1143"/>
                    <a:pt x="740" y="1143"/>
                  </a:cubicBezTo>
                  <a:cubicBezTo>
                    <a:pt x="707" y="1143"/>
                    <a:pt x="699" y="1166"/>
                    <a:pt x="705" y="1200"/>
                  </a:cubicBezTo>
                  <a:cubicBezTo>
                    <a:pt x="702" y="1247"/>
                    <a:pt x="680" y="1297"/>
                    <a:pt x="649" y="1335"/>
                  </a:cubicBezTo>
                  <a:cubicBezTo>
                    <a:pt x="643" y="1394"/>
                    <a:pt x="633" y="1420"/>
                    <a:pt x="663" y="1420"/>
                  </a:cubicBezTo>
                  <a:cubicBezTo>
                    <a:pt x="666" y="1420"/>
                    <a:pt x="670" y="1420"/>
                    <a:pt x="674" y="1419"/>
                  </a:cubicBezTo>
                  <a:cubicBezTo>
                    <a:pt x="696" y="1435"/>
                    <a:pt x="712" y="1457"/>
                    <a:pt x="721" y="1482"/>
                  </a:cubicBezTo>
                  <a:cubicBezTo>
                    <a:pt x="723" y="1516"/>
                    <a:pt x="715" y="1528"/>
                    <a:pt x="710" y="1528"/>
                  </a:cubicBezTo>
                  <a:cubicBezTo>
                    <a:pt x="704" y="1528"/>
                    <a:pt x="701" y="1518"/>
                    <a:pt x="709" y="1507"/>
                  </a:cubicBezTo>
                  <a:cubicBezTo>
                    <a:pt x="707" y="1469"/>
                    <a:pt x="702" y="1460"/>
                    <a:pt x="689" y="1460"/>
                  </a:cubicBezTo>
                  <a:cubicBezTo>
                    <a:pt x="679" y="1460"/>
                    <a:pt x="666" y="1465"/>
                    <a:pt x="646" y="1466"/>
                  </a:cubicBezTo>
                  <a:cubicBezTo>
                    <a:pt x="602" y="1473"/>
                    <a:pt x="574" y="1520"/>
                    <a:pt x="558" y="1545"/>
                  </a:cubicBezTo>
                  <a:cubicBezTo>
                    <a:pt x="542" y="1570"/>
                    <a:pt x="514" y="1617"/>
                    <a:pt x="502" y="1642"/>
                  </a:cubicBezTo>
                  <a:cubicBezTo>
                    <a:pt x="433" y="1701"/>
                    <a:pt x="420" y="1730"/>
                    <a:pt x="452" y="1745"/>
                  </a:cubicBezTo>
                  <a:lnTo>
                    <a:pt x="486" y="1761"/>
                  </a:lnTo>
                  <a:cubicBezTo>
                    <a:pt x="485" y="1761"/>
                    <a:pt x="484" y="1761"/>
                    <a:pt x="483" y="1761"/>
                  </a:cubicBezTo>
                  <a:cubicBezTo>
                    <a:pt x="446" y="1761"/>
                    <a:pt x="391" y="1825"/>
                    <a:pt x="358" y="1905"/>
                  </a:cubicBezTo>
                  <a:cubicBezTo>
                    <a:pt x="329" y="1983"/>
                    <a:pt x="317" y="2071"/>
                    <a:pt x="345" y="2096"/>
                  </a:cubicBezTo>
                  <a:lnTo>
                    <a:pt x="311" y="2084"/>
                  </a:lnTo>
                  <a:cubicBezTo>
                    <a:pt x="305" y="2082"/>
                    <a:pt x="300" y="2081"/>
                    <a:pt x="296" y="2081"/>
                  </a:cubicBezTo>
                  <a:cubicBezTo>
                    <a:pt x="273" y="2081"/>
                    <a:pt x="264" y="2108"/>
                    <a:pt x="248" y="2153"/>
                  </a:cubicBezTo>
                  <a:cubicBezTo>
                    <a:pt x="238" y="2181"/>
                    <a:pt x="245" y="2300"/>
                    <a:pt x="220" y="2381"/>
                  </a:cubicBezTo>
                  <a:cubicBezTo>
                    <a:pt x="191" y="2491"/>
                    <a:pt x="179" y="2576"/>
                    <a:pt x="213" y="2582"/>
                  </a:cubicBezTo>
                  <a:cubicBezTo>
                    <a:pt x="209" y="2601"/>
                    <a:pt x="208" y="2607"/>
                    <a:pt x="197" y="2607"/>
                  </a:cubicBezTo>
                  <a:cubicBezTo>
                    <a:pt x="191" y="2607"/>
                    <a:pt x="184" y="2606"/>
                    <a:pt x="173" y="2604"/>
                  </a:cubicBezTo>
                  <a:cubicBezTo>
                    <a:pt x="163" y="2593"/>
                    <a:pt x="156" y="2588"/>
                    <a:pt x="151" y="2588"/>
                  </a:cubicBezTo>
                  <a:cubicBezTo>
                    <a:pt x="140" y="2588"/>
                    <a:pt x="136" y="2607"/>
                    <a:pt x="132" y="2626"/>
                  </a:cubicBezTo>
                  <a:cubicBezTo>
                    <a:pt x="126" y="2654"/>
                    <a:pt x="163" y="2660"/>
                    <a:pt x="198" y="2667"/>
                  </a:cubicBezTo>
                  <a:cubicBezTo>
                    <a:pt x="232" y="2673"/>
                    <a:pt x="226" y="2698"/>
                    <a:pt x="182" y="2748"/>
                  </a:cubicBezTo>
                  <a:cubicBezTo>
                    <a:pt x="138" y="2814"/>
                    <a:pt x="129" y="2899"/>
                    <a:pt x="157" y="2974"/>
                  </a:cubicBezTo>
                  <a:cubicBezTo>
                    <a:pt x="154" y="2999"/>
                    <a:pt x="151" y="3027"/>
                    <a:pt x="116" y="3027"/>
                  </a:cubicBezTo>
                  <a:cubicBezTo>
                    <a:pt x="60" y="3055"/>
                    <a:pt x="57" y="3134"/>
                    <a:pt x="110" y="3168"/>
                  </a:cubicBezTo>
                  <a:cubicBezTo>
                    <a:pt x="107" y="3196"/>
                    <a:pt x="107" y="3196"/>
                    <a:pt x="72" y="3196"/>
                  </a:cubicBezTo>
                  <a:cubicBezTo>
                    <a:pt x="35" y="3221"/>
                    <a:pt x="0" y="3221"/>
                    <a:pt x="69" y="3253"/>
                  </a:cubicBezTo>
                  <a:cubicBezTo>
                    <a:pt x="104" y="3315"/>
                    <a:pt x="104" y="3391"/>
                    <a:pt x="69" y="3453"/>
                  </a:cubicBezTo>
                  <a:cubicBezTo>
                    <a:pt x="72" y="3480"/>
                    <a:pt x="72" y="3510"/>
                    <a:pt x="102" y="3510"/>
                  </a:cubicBezTo>
                  <a:cubicBezTo>
                    <a:pt x="104" y="3510"/>
                    <a:pt x="105" y="3510"/>
                    <a:pt x="107" y="3510"/>
                  </a:cubicBezTo>
                  <a:cubicBezTo>
                    <a:pt x="132" y="3510"/>
                    <a:pt x="156" y="3508"/>
                    <a:pt x="158" y="3508"/>
                  </a:cubicBezTo>
                  <a:cubicBezTo>
                    <a:pt x="160" y="3508"/>
                    <a:pt x="156" y="3509"/>
                    <a:pt x="144" y="3510"/>
                  </a:cubicBezTo>
                  <a:cubicBezTo>
                    <a:pt x="72" y="3541"/>
                    <a:pt x="72" y="3541"/>
                    <a:pt x="144" y="3566"/>
                  </a:cubicBezTo>
                  <a:cubicBezTo>
                    <a:pt x="146" y="3566"/>
                    <a:pt x="148" y="3566"/>
                    <a:pt x="150" y="3566"/>
                  </a:cubicBezTo>
                  <a:cubicBezTo>
                    <a:pt x="182" y="3566"/>
                    <a:pt x="180" y="3591"/>
                    <a:pt x="144" y="3594"/>
                  </a:cubicBezTo>
                  <a:cubicBezTo>
                    <a:pt x="126" y="3607"/>
                    <a:pt x="113" y="3629"/>
                    <a:pt x="113" y="3651"/>
                  </a:cubicBezTo>
                  <a:cubicBezTo>
                    <a:pt x="119" y="3682"/>
                    <a:pt x="163" y="3820"/>
                    <a:pt x="185" y="3958"/>
                  </a:cubicBezTo>
                  <a:cubicBezTo>
                    <a:pt x="218" y="4172"/>
                    <a:pt x="237" y="4256"/>
                    <a:pt x="270" y="4256"/>
                  </a:cubicBezTo>
                  <a:cubicBezTo>
                    <a:pt x="272" y="4256"/>
                    <a:pt x="274" y="4256"/>
                    <a:pt x="276" y="4255"/>
                  </a:cubicBezTo>
                  <a:cubicBezTo>
                    <a:pt x="317" y="4274"/>
                    <a:pt x="317" y="4274"/>
                    <a:pt x="289" y="4312"/>
                  </a:cubicBezTo>
                  <a:cubicBezTo>
                    <a:pt x="267" y="4337"/>
                    <a:pt x="264" y="4371"/>
                    <a:pt x="273" y="4403"/>
                  </a:cubicBezTo>
                  <a:cubicBezTo>
                    <a:pt x="282" y="4431"/>
                    <a:pt x="289" y="4456"/>
                    <a:pt x="254" y="4465"/>
                  </a:cubicBezTo>
                  <a:cubicBezTo>
                    <a:pt x="295" y="4484"/>
                    <a:pt x="295" y="4484"/>
                    <a:pt x="304" y="4512"/>
                  </a:cubicBezTo>
                  <a:cubicBezTo>
                    <a:pt x="270" y="4522"/>
                    <a:pt x="276" y="4550"/>
                    <a:pt x="320" y="4566"/>
                  </a:cubicBezTo>
                  <a:cubicBezTo>
                    <a:pt x="398" y="4572"/>
                    <a:pt x="398" y="4572"/>
                    <a:pt x="329" y="4591"/>
                  </a:cubicBezTo>
                  <a:cubicBezTo>
                    <a:pt x="301" y="4601"/>
                    <a:pt x="290" y="4667"/>
                    <a:pt x="302" y="4667"/>
                  </a:cubicBezTo>
                  <a:cubicBezTo>
                    <a:pt x="305" y="4667"/>
                    <a:pt x="309" y="4664"/>
                    <a:pt x="314" y="4657"/>
                  </a:cubicBezTo>
                  <a:cubicBezTo>
                    <a:pt x="316" y="4656"/>
                    <a:pt x="319" y="4655"/>
                    <a:pt x="321" y="4655"/>
                  </a:cubicBezTo>
                  <a:cubicBezTo>
                    <a:pt x="348" y="4655"/>
                    <a:pt x="367" y="4702"/>
                    <a:pt x="405" y="4716"/>
                  </a:cubicBezTo>
                  <a:cubicBezTo>
                    <a:pt x="414" y="4741"/>
                    <a:pt x="423" y="4769"/>
                    <a:pt x="392" y="4782"/>
                  </a:cubicBezTo>
                  <a:cubicBezTo>
                    <a:pt x="367" y="4820"/>
                    <a:pt x="455" y="4939"/>
                    <a:pt x="495" y="4951"/>
                  </a:cubicBezTo>
                  <a:cubicBezTo>
                    <a:pt x="502" y="4949"/>
                    <a:pt x="508" y="4948"/>
                    <a:pt x="512" y="4948"/>
                  </a:cubicBezTo>
                  <a:cubicBezTo>
                    <a:pt x="532" y="4948"/>
                    <a:pt x="533" y="4967"/>
                    <a:pt x="508" y="4979"/>
                  </a:cubicBezTo>
                  <a:cubicBezTo>
                    <a:pt x="474" y="4992"/>
                    <a:pt x="483" y="5020"/>
                    <a:pt x="495" y="5045"/>
                  </a:cubicBezTo>
                  <a:cubicBezTo>
                    <a:pt x="539" y="5058"/>
                    <a:pt x="508" y="5070"/>
                    <a:pt x="474" y="5086"/>
                  </a:cubicBezTo>
                  <a:cubicBezTo>
                    <a:pt x="466" y="5084"/>
                    <a:pt x="460" y="5083"/>
                    <a:pt x="456" y="5083"/>
                  </a:cubicBezTo>
                  <a:cubicBezTo>
                    <a:pt x="434" y="5083"/>
                    <a:pt x="446" y="5108"/>
                    <a:pt x="464" y="5152"/>
                  </a:cubicBezTo>
                  <a:cubicBezTo>
                    <a:pt x="511" y="5164"/>
                    <a:pt x="555" y="5268"/>
                    <a:pt x="596" y="5346"/>
                  </a:cubicBezTo>
                  <a:cubicBezTo>
                    <a:pt x="662" y="5471"/>
                    <a:pt x="705" y="5481"/>
                    <a:pt x="793" y="5496"/>
                  </a:cubicBezTo>
                  <a:lnTo>
                    <a:pt x="871" y="5487"/>
                  </a:lnTo>
                  <a:lnTo>
                    <a:pt x="809" y="5521"/>
                  </a:lnTo>
                  <a:cubicBezTo>
                    <a:pt x="777" y="5543"/>
                    <a:pt x="749" y="5569"/>
                    <a:pt x="727" y="5600"/>
                  </a:cubicBezTo>
                  <a:cubicBezTo>
                    <a:pt x="733" y="5608"/>
                    <a:pt x="740" y="5612"/>
                    <a:pt x="749" y="5612"/>
                  </a:cubicBezTo>
                  <a:cubicBezTo>
                    <a:pt x="765" y="5612"/>
                    <a:pt x="785" y="5600"/>
                    <a:pt x="806" y="5587"/>
                  </a:cubicBezTo>
                  <a:cubicBezTo>
                    <a:pt x="812" y="5584"/>
                    <a:pt x="817" y="5583"/>
                    <a:pt x="822" y="5583"/>
                  </a:cubicBezTo>
                  <a:cubicBezTo>
                    <a:pt x="841" y="5583"/>
                    <a:pt x="849" y="5609"/>
                    <a:pt x="846" y="5663"/>
                  </a:cubicBezTo>
                  <a:cubicBezTo>
                    <a:pt x="843" y="5728"/>
                    <a:pt x="859" y="5753"/>
                    <a:pt x="903" y="5760"/>
                  </a:cubicBezTo>
                  <a:cubicBezTo>
                    <a:pt x="925" y="5788"/>
                    <a:pt x="928" y="5822"/>
                    <a:pt x="919" y="5854"/>
                  </a:cubicBezTo>
                  <a:cubicBezTo>
                    <a:pt x="927" y="5865"/>
                    <a:pt x="931" y="5871"/>
                    <a:pt x="936" y="5871"/>
                  </a:cubicBezTo>
                  <a:cubicBezTo>
                    <a:pt x="942" y="5871"/>
                    <a:pt x="949" y="5866"/>
                    <a:pt x="962" y="5857"/>
                  </a:cubicBezTo>
                  <a:cubicBezTo>
                    <a:pt x="970" y="5853"/>
                    <a:pt x="976" y="5850"/>
                    <a:pt x="981" y="5850"/>
                  </a:cubicBezTo>
                  <a:cubicBezTo>
                    <a:pt x="999" y="5850"/>
                    <a:pt x="1006" y="5873"/>
                    <a:pt x="994" y="5907"/>
                  </a:cubicBezTo>
                  <a:cubicBezTo>
                    <a:pt x="955" y="5963"/>
                    <a:pt x="985" y="6026"/>
                    <a:pt x="1014" y="6026"/>
                  </a:cubicBezTo>
                  <a:cubicBezTo>
                    <a:pt x="1018" y="6026"/>
                    <a:pt x="1022" y="6025"/>
                    <a:pt x="1025" y="6023"/>
                  </a:cubicBezTo>
                  <a:cubicBezTo>
                    <a:pt x="1033" y="6017"/>
                    <a:pt x="1040" y="6014"/>
                    <a:pt x="1046" y="6014"/>
                  </a:cubicBezTo>
                  <a:cubicBezTo>
                    <a:pt x="1062" y="6014"/>
                    <a:pt x="1073" y="6032"/>
                    <a:pt x="1085" y="6048"/>
                  </a:cubicBezTo>
                  <a:cubicBezTo>
                    <a:pt x="1100" y="6079"/>
                    <a:pt x="1132" y="6098"/>
                    <a:pt x="1163" y="6098"/>
                  </a:cubicBezTo>
                  <a:lnTo>
                    <a:pt x="1194" y="6145"/>
                  </a:lnTo>
                  <a:cubicBezTo>
                    <a:pt x="1203" y="6157"/>
                    <a:pt x="1197" y="6162"/>
                    <a:pt x="1187" y="6162"/>
                  </a:cubicBezTo>
                  <a:cubicBezTo>
                    <a:pt x="1176" y="6162"/>
                    <a:pt x="1159" y="6155"/>
                    <a:pt x="1150" y="6142"/>
                  </a:cubicBezTo>
                  <a:lnTo>
                    <a:pt x="1138" y="6186"/>
                  </a:lnTo>
                  <a:cubicBezTo>
                    <a:pt x="1169" y="6233"/>
                    <a:pt x="1185" y="6258"/>
                    <a:pt x="1232" y="6261"/>
                  </a:cubicBezTo>
                  <a:cubicBezTo>
                    <a:pt x="1261" y="6253"/>
                    <a:pt x="1279" y="6249"/>
                    <a:pt x="1286" y="6249"/>
                  </a:cubicBezTo>
                  <a:cubicBezTo>
                    <a:pt x="1296" y="6249"/>
                    <a:pt x="1283" y="6259"/>
                    <a:pt x="1248" y="6283"/>
                  </a:cubicBezTo>
                  <a:cubicBezTo>
                    <a:pt x="1219" y="6305"/>
                    <a:pt x="1207" y="6349"/>
                    <a:pt x="1254" y="6352"/>
                  </a:cubicBezTo>
                  <a:cubicBezTo>
                    <a:pt x="1268" y="6348"/>
                    <a:pt x="1278" y="6346"/>
                    <a:pt x="1287" y="6346"/>
                  </a:cubicBezTo>
                  <a:cubicBezTo>
                    <a:pt x="1322" y="6346"/>
                    <a:pt x="1311" y="6378"/>
                    <a:pt x="1285" y="6396"/>
                  </a:cubicBezTo>
                  <a:cubicBezTo>
                    <a:pt x="1213" y="6415"/>
                    <a:pt x="1213" y="6418"/>
                    <a:pt x="1338" y="6465"/>
                  </a:cubicBezTo>
                  <a:cubicBezTo>
                    <a:pt x="1370" y="6512"/>
                    <a:pt x="1470" y="6581"/>
                    <a:pt x="1523" y="6647"/>
                  </a:cubicBezTo>
                  <a:cubicBezTo>
                    <a:pt x="1592" y="6737"/>
                    <a:pt x="1630" y="6781"/>
                    <a:pt x="1620" y="6825"/>
                  </a:cubicBezTo>
                  <a:cubicBezTo>
                    <a:pt x="1613" y="6832"/>
                    <a:pt x="1606" y="6838"/>
                    <a:pt x="1601" y="6843"/>
                  </a:cubicBezTo>
                  <a:lnTo>
                    <a:pt x="1601" y="6843"/>
                  </a:lnTo>
                  <a:cubicBezTo>
                    <a:pt x="1617" y="6831"/>
                    <a:pt x="1631" y="6825"/>
                    <a:pt x="1643" y="6825"/>
                  </a:cubicBezTo>
                  <a:cubicBezTo>
                    <a:pt x="1667" y="6825"/>
                    <a:pt x="1687" y="6849"/>
                    <a:pt x="1721" y="6891"/>
                  </a:cubicBezTo>
                  <a:cubicBezTo>
                    <a:pt x="1733" y="6957"/>
                    <a:pt x="1793" y="7001"/>
                    <a:pt x="1859" y="7001"/>
                  </a:cubicBezTo>
                  <a:lnTo>
                    <a:pt x="1821" y="6957"/>
                  </a:lnTo>
                  <a:cubicBezTo>
                    <a:pt x="1840" y="6940"/>
                    <a:pt x="1855" y="6932"/>
                    <a:pt x="1867" y="6932"/>
                  </a:cubicBezTo>
                  <a:cubicBezTo>
                    <a:pt x="1887" y="6932"/>
                    <a:pt x="1898" y="6956"/>
                    <a:pt x="1906" y="6998"/>
                  </a:cubicBezTo>
                  <a:cubicBezTo>
                    <a:pt x="1924" y="7019"/>
                    <a:pt x="1896" y="7041"/>
                    <a:pt x="1868" y="7066"/>
                  </a:cubicBezTo>
                  <a:cubicBezTo>
                    <a:pt x="1843" y="7088"/>
                    <a:pt x="1837" y="7126"/>
                    <a:pt x="1852" y="7157"/>
                  </a:cubicBezTo>
                  <a:cubicBezTo>
                    <a:pt x="1863" y="7170"/>
                    <a:pt x="1874" y="7182"/>
                    <a:pt x="1883" y="7182"/>
                  </a:cubicBezTo>
                  <a:cubicBezTo>
                    <a:pt x="1889" y="7182"/>
                    <a:pt x="1895" y="7175"/>
                    <a:pt x="1899" y="7154"/>
                  </a:cubicBezTo>
                  <a:cubicBezTo>
                    <a:pt x="1912" y="7143"/>
                    <a:pt x="1919" y="7137"/>
                    <a:pt x="1924" y="7137"/>
                  </a:cubicBezTo>
                  <a:cubicBezTo>
                    <a:pt x="1930" y="7137"/>
                    <a:pt x="1934" y="7142"/>
                    <a:pt x="1943" y="7151"/>
                  </a:cubicBezTo>
                  <a:cubicBezTo>
                    <a:pt x="1960" y="7177"/>
                    <a:pt x="1988" y="7192"/>
                    <a:pt x="2019" y="7192"/>
                  </a:cubicBezTo>
                  <a:cubicBezTo>
                    <a:pt x="2022" y="7192"/>
                    <a:pt x="2025" y="7192"/>
                    <a:pt x="2028" y="7192"/>
                  </a:cubicBezTo>
                  <a:cubicBezTo>
                    <a:pt x="2035" y="7185"/>
                    <a:pt x="2043" y="7183"/>
                    <a:pt x="2049" y="7183"/>
                  </a:cubicBezTo>
                  <a:cubicBezTo>
                    <a:pt x="2066" y="7183"/>
                    <a:pt x="2080" y="7197"/>
                    <a:pt x="2094" y="7211"/>
                  </a:cubicBezTo>
                  <a:cubicBezTo>
                    <a:pt x="2091" y="7245"/>
                    <a:pt x="2103" y="7276"/>
                    <a:pt x="2122" y="7298"/>
                  </a:cubicBezTo>
                  <a:lnTo>
                    <a:pt x="2097" y="7323"/>
                  </a:lnTo>
                  <a:cubicBezTo>
                    <a:pt x="2078" y="7342"/>
                    <a:pt x="2069" y="7367"/>
                    <a:pt x="2062" y="7392"/>
                  </a:cubicBezTo>
                  <a:cubicBezTo>
                    <a:pt x="2068" y="7399"/>
                    <a:pt x="2075" y="7401"/>
                    <a:pt x="2081" y="7401"/>
                  </a:cubicBezTo>
                  <a:cubicBezTo>
                    <a:pt x="2096" y="7401"/>
                    <a:pt x="2109" y="7389"/>
                    <a:pt x="2109" y="7389"/>
                  </a:cubicBezTo>
                  <a:cubicBezTo>
                    <a:pt x="2110" y="7389"/>
                    <a:pt x="2110" y="7389"/>
                    <a:pt x="2111" y="7389"/>
                  </a:cubicBezTo>
                  <a:cubicBezTo>
                    <a:pt x="2151" y="7389"/>
                    <a:pt x="2603" y="7873"/>
                    <a:pt x="2664" y="7931"/>
                  </a:cubicBezTo>
                  <a:cubicBezTo>
                    <a:pt x="2676" y="7981"/>
                    <a:pt x="2713" y="8029"/>
                    <a:pt x="2733" y="8029"/>
                  </a:cubicBezTo>
                  <a:cubicBezTo>
                    <a:pt x="2739" y="8029"/>
                    <a:pt x="2744" y="8024"/>
                    <a:pt x="2746" y="8013"/>
                  </a:cubicBezTo>
                  <a:cubicBezTo>
                    <a:pt x="2748" y="8010"/>
                    <a:pt x="2751" y="8009"/>
                    <a:pt x="2755" y="8009"/>
                  </a:cubicBezTo>
                  <a:cubicBezTo>
                    <a:pt x="2791" y="8009"/>
                    <a:pt x="2883" y="8104"/>
                    <a:pt x="2990" y="8217"/>
                  </a:cubicBezTo>
                  <a:cubicBezTo>
                    <a:pt x="3117" y="8346"/>
                    <a:pt x="3211" y="8443"/>
                    <a:pt x="3246" y="8443"/>
                  </a:cubicBezTo>
                  <a:cubicBezTo>
                    <a:pt x="3250" y="8443"/>
                    <a:pt x="3254" y="8442"/>
                    <a:pt x="3256" y="8439"/>
                  </a:cubicBezTo>
                  <a:lnTo>
                    <a:pt x="3316" y="8502"/>
                  </a:lnTo>
                  <a:cubicBezTo>
                    <a:pt x="3357" y="8542"/>
                    <a:pt x="3422" y="8558"/>
                    <a:pt x="3441" y="8580"/>
                  </a:cubicBezTo>
                  <a:cubicBezTo>
                    <a:pt x="3447" y="8579"/>
                    <a:pt x="3452" y="8579"/>
                    <a:pt x="3457" y="8579"/>
                  </a:cubicBezTo>
                  <a:cubicBezTo>
                    <a:pt x="3492" y="8579"/>
                    <a:pt x="3502" y="8596"/>
                    <a:pt x="3463" y="8599"/>
                  </a:cubicBezTo>
                  <a:cubicBezTo>
                    <a:pt x="3435" y="8624"/>
                    <a:pt x="3410" y="8649"/>
                    <a:pt x="3432" y="8671"/>
                  </a:cubicBezTo>
                  <a:cubicBezTo>
                    <a:pt x="3446" y="8687"/>
                    <a:pt x="3459" y="8693"/>
                    <a:pt x="3470" y="8693"/>
                  </a:cubicBezTo>
                  <a:cubicBezTo>
                    <a:pt x="3489" y="8693"/>
                    <a:pt x="3505" y="8677"/>
                    <a:pt x="3523" y="8662"/>
                  </a:cubicBezTo>
                  <a:cubicBezTo>
                    <a:pt x="3528" y="8655"/>
                    <a:pt x="3537" y="8650"/>
                    <a:pt x="3547" y="8650"/>
                  </a:cubicBezTo>
                  <a:cubicBezTo>
                    <a:pt x="3554" y="8650"/>
                    <a:pt x="3561" y="8653"/>
                    <a:pt x="3567" y="8658"/>
                  </a:cubicBezTo>
                  <a:cubicBezTo>
                    <a:pt x="3589" y="8680"/>
                    <a:pt x="3589" y="8680"/>
                    <a:pt x="3560" y="8705"/>
                  </a:cubicBezTo>
                  <a:lnTo>
                    <a:pt x="3510" y="8752"/>
                  </a:lnTo>
                  <a:lnTo>
                    <a:pt x="3529" y="8774"/>
                  </a:lnTo>
                  <a:cubicBezTo>
                    <a:pt x="3536" y="8766"/>
                    <a:pt x="3545" y="8762"/>
                    <a:pt x="3554" y="8762"/>
                  </a:cubicBezTo>
                  <a:cubicBezTo>
                    <a:pt x="3562" y="8762"/>
                    <a:pt x="3570" y="8765"/>
                    <a:pt x="3576" y="8771"/>
                  </a:cubicBezTo>
                  <a:cubicBezTo>
                    <a:pt x="3595" y="8793"/>
                    <a:pt x="3595" y="8793"/>
                    <a:pt x="3545" y="8840"/>
                  </a:cubicBezTo>
                  <a:cubicBezTo>
                    <a:pt x="3507" y="8875"/>
                    <a:pt x="3505" y="8897"/>
                    <a:pt x="3532" y="8897"/>
                  </a:cubicBezTo>
                  <a:cubicBezTo>
                    <a:pt x="3544" y="8897"/>
                    <a:pt x="3561" y="8893"/>
                    <a:pt x="3582" y="8884"/>
                  </a:cubicBezTo>
                  <a:lnTo>
                    <a:pt x="3648" y="8900"/>
                  </a:lnTo>
                  <a:cubicBezTo>
                    <a:pt x="3625" y="8952"/>
                    <a:pt x="3667" y="8961"/>
                    <a:pt x="3708" y="8961"/>
                  </a:cubicBezTo>
                  <a:cubicBezTo>
                    <a:pt x="3724" y="8961"/>
                    <a:pt x="3739" y="8960"/>
                    <a:pt x="3751" y="8959"/>
                  </a:cubicBezTo>
                  <a:lnTo>
                    <a:pt x="3751" y="8959"/>
                  </a:lnTo>
                  <a:cubicBezTo>
                    <a:pt x="3729" y="9011"/>
                    <a:pt x="3732" y="9037"/>
                    <a:pt x="3763" y="9037"/>
                  </a:cubicBezTo>
                  <a:cubicBezTo>
                    <a:pt x="3775" y="9037"/>
                    <a:pt x="3791" y="9033"/>
                    <a:pt x="3811" y="9025"/>
                  </a:cubicBezTo>
                  <a:cubicBezTo>
                    <a:pt x="3819" y="9018"/>
                    <a:pt x="3827" y="9015"/>
                    <a:pt x="3833" y="9015"/>
                  </a:cubicBezTo>
                  <a:cubicBezTo>
                    <a:pt x="3848" y="9015"/>
                    <a:pt x="3856" y="9035"/>
                    <a:pt x="3852" y="9066"/>
                  </a:cubicBezTo>
                  <a:cubicBezTo>
                    <a:pt x="3845" y="9113"/>
                    <a:pt x="3864" y="9135"/>
                    <a:pt x="3902" y="9176"/>
                  </a:cubicBezTo>
                  <a:cubicBezTo>
                    <a:pt x="3949" y="9176"/>
                    <a:pt x="4084" y="9326"/>
                    <a:pt x="4234" y="9501"/>
                  </a:cubicBezTo>
                  <a:cubicBezTo>
                    <a:pt x="4391" y="9688"/>
                    <a:pt x="4494" y="9817"/>
                    <a:pt x="4531" y="9817"/>
                  </a:cubicBezTo>
                  <a:cubicBezTo>
                    <a:pt x="4534" y="9817"/>
                    <a:pt x="4536" y="9816"/>
                    <a:pt x="4538" y="9815"/>
                  </a:cubicBezTo>
                  <a:cubicBezTo>
                    <a:pt x="4557" y="9840"/>
                    <a:pt x="4557" y="9840"/>
                    <a:pt x="4544" y="9884"/>
                  </a:cubicBezTo>
                  <a:cubicBezTo>
                    <a:pt x="4524" y="9900"/>
                    <a:pt x="4528" y="9916"/>
                    <a:pt x="4562" y="9916"/>
                  </a:cubicBezTo>
                  <a:cubicBezTo>
                    <a:pt x="4574" y="9916"/>
                    <a:pt x="4590" y="9914"/>
                    <a:pt x="4610" y="9909"/>
                  </a:cubicBezTo>
                  <a:cubicBezTo>
                    <a:pt x="4634" y="9909"/>
                    <a:pt x="4652" y="9903"/>
                    <a:pt x="4658" y="9903"/>
                  </a:cubicBezTo>
                  <a:cubicBezTo>
                    <a:pt x="4664" y="9903"/>
                    <a:pt x="4657" y="9909"/>
                    <a:pt x="4629" y="9931"/>
                  </a:cubicBezTo>
                  <a:cubicBezTo>
                    <a:pt x="4598" y="9953"/>
                    <a:pt x="4635" y="9997"/>
                    <a:pt x="4704" y="10091"/>
                  </a:cubicBezTo>
                  <a:cubicBezTo>
                    <a:pt x="4750" y="10156"/>
                    <a:pt x="4813" y="10237"/>
                    <a:pt x="4846" y="10237"/>
                  </a:cubicBezTo>
                  <a:cubicBezTo>
                    <a:pt x="4849" y="10237"/>
                    <a:pt x="4852" y="10236"/>
                    <a:pt x="4855" y="10235"/>
                  </a:cubicBezTo>
                  <a:cubicBezTo>
                    <a:pt x="4899" y="10256"/>
                    <a:pt x="4910" y="10261"/>
                    <a:pt x="4895" y="10261"/>
                  </a:cubicBezTo>
                  <a:cubicBezTo>
                    <a:pt x="4889" y="10261"/>
                    <a:pt x="4881" y="10261"/>
                    <a:pt x="4870" y="10260"/>
                  </a:cubicBezTo>
                  <a:lnTo>
                    <a:pt x="4870" y="10260"/>
                  </a:lnTo>
                  <a:cubicBezTo>
                    <a:pt x="4795" y="10275"/>
                    <a:pt x="4848" y="10416"/>
                    <a:pt x="4955" y="10448"/>
                  </a:cubicBezTo>
                  <a:cubicBezTo>
                    <a:pt x="4974" y="10473"/>
                    <a:pt x="4989" y="10495"/>
                    <a:pt x="4958" y="10517"/>
                  </a:cubicBezTo>
                  <a:cubicBezTo>
                    <a:pt x="4986" y="10558"/>
                    <a:pt x="5024" y="10592"/>
                    <a:pt x="5068" y="10620"/>
                  </a:cubicBezTo>
                  <a:cubicBezTo>
                    <a:pt x="5080" y="10645"/>
                    <a:pt x="5146" y="10742"/>
                    <a:pt x="5174" y="10793"/>
                  </a:cubicBezTo>
                  <a:cubicBezTo>
                    <a:pt x="5196" y="10827"/>
                    <a:pt x="5227" y="10855"/>
                    <a:pt x="5262" y="10877"/>
                  </a:cubicBezTo>
                  <a:lnTo>
                    <a:pt x="5278" y="10902"/>
                  </a:lnTo>
                  <a:cubicBezTo>
                    <a:pt x="5246" y="10918"/>
                    <a:pt x="5318" y="11046"/>
                    <a:pt x="5409" y="11228"/>
                  </a:cubicBezTo>
                  <a:cubicBezTo>
                    <a:pt x="5500" y="11413"/>
                    <a:pt x="5569" y="11573"/>
                    <a:pt x="5544" y="11614"/>
                  </a:cubicBezTo>
                  <a:cubicBezTo>
                    <a:pt x="5557" y="11636"/>
                    <a:pt x="5575" y="11651"/>
                    <a:pt x="5600" y="11654"/>
                  </a:cubicBezTo>
                  <a:cubicBezTo>
                    <a:pt x="5676" y="11654"/>
                    <a:pt x="5688" y="11683"/>
                    <a:pt x="5666" y="11723"/>
                  </a:cubicBezTo>
                  <a:cubicBezTo>
                    <a:pt x="5613" y="11783"/>
                    <a:pt x="5647" y="11877"/>
                    <a:pt x="5726" y="11889"/>
                  </a:cubicBezTo>
                  <a:lnTo>
                    <a:pt x="5691" y="11902"/>
                  </a:lnTo>
                  <a:cubicBezTo>
                    <a:pt x="5632" y="11952"/>
                    <a:pt x="5694" y="12024"/>
                    <a:pt x="5770" y="12030"/>
                  </a:cubicBezTo>
                  <a:cubicBezTo>
                    <a:pt x="5745" y="12068"/>
                    <a:pt x="5719" y="12106"/>
                    <a:pt x="5763" y="12124"/>
                  </a:cubicBezTo>
                  <a:cubicBezTo>
                    <a:pt x="5770" y="12153"/>
                    <a:pt x="5770" y="12153"/>
                    <a:pt x="5701" y="12171"/>
                  </a:cubicBezTo>
                  <a:cubicBezTo>
                    <a:pt x="5666" y="12181"/>
                    <a:pt x="5632" y="12193"/>
                    <a:pt x="5638" y="12218"/>
                  </a:cubicBezTo>
                  <a:cubicBezTo>
                    <a:pt x="5643" y="12233"/>
                    <a:pt x="5654" y="12237"/>
                    <a:pt x="5668" y="12237"/>
                  </a:cubicBezTo>
                  <a:cubicBezTo>
                    <a:pt x="5682" y="12237"/>
                    <a:pt x="5699" y="12233"/>
                    <a:pt x="5716" y="12228"/>
                  </a:cubicBezTo>
                  <a:lnTo>
                    <a:pt x="5729" y="12284"/>
                  </a:lnTo>
                  <a:cubicBezTo>
                    <a:pt x="5734" y="12297"/>
                    <a:pt x="5747" y="12305"/>
                    <a:pt x="5761" y="12305"/>
                  </a:cubicBezTo>
                  <a:cubicBezTo>
                    <a:pt x="5765" y="12305"/>
                    <a:pt x="5769" y="12304"/>
                    <a:pt x="5773" y="12303"/>
                  </a:cubicBezTo>
                  <a:cubicBezTo>
                    <a:pt x="5777" y="12302"/>
                    <a:pt x="5781" y="12301"/>
                    <a:pt x="5785" y="12301"/>
                  </a:cubicBezTo>
                  <a:cubicBezTo>
                    <a:pt x="5809" y="12301"/>
                    <a:pt x="5815" y="12326"/>
                    <a:pt x="5823" y="12350"/>
                  </a:cubicBezTo>
                  <a:cubicBezTo>
                    <a:pt x="5802" y="12355"/>
                    <a:pt x="5806" y="12364"/>
                    <a:pt x="5820" y="12364"/>
                  </a:cubicBezTo>
                  <a:cubicBezTo>
                    <a:pt x="5830" y="12364"/>
                    <a:pt x="5845" y="12359"/>
                    <a:pt x="5857" y="12344"/>
                  </a:cubicBezTo>
                  <a:cubicBezTo>
                    <a:pt x="5875" y="12339"/>
                    <a:pt x="5892" y="12334"/>
                    <a:pt x="5906" y="12334"/>
                  </a:cubicBezTo>
                  <a:cubicBezTo>
                    <a:pt x="5919" y="12334"/>
                    <a:pt x="5929" y="12339"/>
                    <a:pt x="5933" y="12353"/>
                  </a:cubicBezTo>
                  <a:lnTo>
                    <a:pt x="6005" y="12338"/>
                  </a:lnTo>
                  <a:cubicBezTo>
                    <a:pt x="6074" y="12322"/>
                    <a:pt x="6108" y="12316"/>
                    <a:pt x="6127" y="12247"/>
                  </a:cubicBezTo>
                  <a:cubicBezTo>
                    <a:pt x="6130" y="12126"/>
                    <a:pt x="6138" y="12031"/>
                    <a:pt x="6086" y="12031"/>
                  </a:cubicBezTo>
                  <a:cubicBezTo>
                    <a:pt x="6081" y="12031"/>
                    <a:pt x="6076" y="12032"/>
                    <a:pt x="6070" y="12034"/>
                  </a:cubicBezTo>
                  <a:cubicBezTo>
                    <a:pt x="6049" y="12024"/>
                    <a:pt x="6033" y="12005"/>
                    <a:pt x="6020" y="11983"/>
                  </a:cubicBezTo>
                  <a:cubicBezTo>
                    <a:pt x="6017" y="11961"/>
                    <a:pt x="6020" y="11936"/>
                    <a:pt x="6036" y="11914"/>
                  </a:cubicBezTo>
                  <a:cubicBezTo>
                    <a:pt x="6067" y="11905"/>
                    <a:pt x="6033" y="11783"/>
                    <a:pt x="5980" y="11639"/>
                  </a:cubicBezTo>
                  <a:cubicBezTo>
                    <a:pt x="5911" y="11463"/>
                    <a:pt x="5876" y="11375"/>
                    <a:pt x="5895" y="11335"/>
                  </a:cubicBezTo>
                  <a:cubicBezTo>
                    <a:pt x="5908" y="11313"/>
                    <a:pt x="5908" y="11288"/>
                    <a:pt x="5901" y="11263"/>
                  </a:cubicBezTo>
                  <a:lnTo>
                    <a:pt x="5901" y="11263"/>
                  </a:lnTo>
                  <a:cubicBezTo>
                    <a:pt x="5900" y="11263"/>
                    <a:pt x="5898" y="11264"/>
                    <a:pt x="5897" y="11264"/>
                  </a:cubicBezTo>
                  <a:cubicBezTo>
                    <a:pt x="5861" y="11264"/>
                    <a:pt x="5790" y="11098"/>
                    <a:pt x="5691" y="10915"/>
                  </a:cubicBezTo>
                  <a:cubicBezTo>
                    <a:pt x="5598" y="10728"/>
                    <a:pt x="5488" y="10553"/>
                    <a:pt x="5454" y="10553"/>
                  </a:cubicBezTo>
                  <a:cubicBezTo>
                    <a:pt x="5452" y="10553"/>
                    <a:pt x="5451" y="10554"/>
                    <a:pt x="5450" y="10554"/>
                  </a:cubicBezTo>
                  <a:cubicBezTo>
                    <a:pt x="5434" y="10529"/>
                    <a:pt x="5419" y="10504"/>
                    <a:pt x="5419" y="10504"/>
                  </a:cubicBezTo>
                  <a:cubicBezTo>
                    <a:pt x="5447" y="10485"/>
                    <a:pt x="5416" y="10435"/>
                    <a:pt x="5381" y="10382"/>
                  </a:cubicBezTo>
                  <a:cubicBezTo>
                    <a:pt x="5343" y="10363"/>
                    <a:pt x="5312" y="10332"/>
                    <a:pt x="5287" y="10297"/>
                  </a:cubicBezTo>
                  <a:cubicBezTo>
                    <a:pt x="5318" y="10279"/>
                    <a:pt x="5300" y="10254"/>
                    <a:pt x="5265" y="10203"/>
                  </a:cubicBezTo>
                  <a:cubicBezTo>
                    <a:pt x="5238" y="10165"/>
                    <a:pt x="5223" y="10141"/>
                    <a:pt x="5203" y="10141"/>
                  </a:cubicBezTo>
                  <a:cubicBezTo>
                    <a:pt x="5197" y="10141"/>
                    <a:pt x="5191" y="10143"/>
                    <a:pt x="5184" y="10147"/>
                  </a:cubicBezTo>
                  <a:cubicBezTo>
                    <a:pt x="5168" y="10122"/>
                    <a:pt x="5046" y="9950"/>
                    <a:pt x="5021" y="9856"/>
                  </a:cubicBezTo>
                  <a:cubicBezTo>
                    <a:pt x="5030" y="9812"/>
                    <a:pt x="4983" y="9809"/>
                    <a:pt x="4936" y="9805"/>
                  </a:cubicBezTo>
                  <a:cubicBezTo>
                    <a:pt x="4925" y="9815"/>
                    <a:pt x="4910" y="9820"/>
                    <a:pt x="4896" y="9820"/>
                  </a:cubicBezTo>
                  <a:cubicBezTo>
                    <a:pt x="4877" y="9820"/>
                    <a:pt x="4859" y="9813"/>
                    <a:pt x="4845" y="9799"/>
                  </a:cubicBezTo>
                  <a:lnTo>
                    <a:pt x="4902" y="9755"/>
                  </a:lnTo>
                  <a:cubicBezTo>
                    <a:pt x="4911" y="9756"/>
                    <a:pt x="4919" y="9756"/>
                    <a:pt x="4925" y="9756"/>
                  </a:cubicBezTo>
                  <a:cubicBezTo>
                    <a:pt x="4947" y="9756"/>
                    <a:pt x="4941" y="9749"/>
                    <a:pt x="4911" y="9711"/>
                  </a:cubicBezTo>
                  <a:lnTo>
                    <a:pt x="4873" y="9664"/>
                  </a:lnTo>
                  <a:cubicBezTo>
                    <a:pt x="4871" y="9666"/>
                    <a:pt x="4869" y="9667"/>
                    <a:pt x="4866" y="9667"/>
                  </a:cubicBezTo>
                  <a:cubicBezTo>
                    <a:pt x="4831" y="9667"/>
                    <a:pt x="4744" y="9552"/>
                    <a:pt x="4620" y="9407"/>
                  </a:cubicBezTo>
                  <a:cubicBezTo>
                    <a:pt x="4471" y="9223"/>
                    <a:pt x="4407" y="9153"/>
                    <a:pt x="4375" y="9153"/>
                  </a:cubicBezTo>
                  <a:cubicBezTo>
                    <a:pt x="4370" y="9153"/>
                    <a:pt x="4366" y="9154"/>
                    <a:pt x="4363" y="9157"/>
                  </a:cubicBezTo>
                  <a:cubicBezTo>
                    <a:pt x="4356" y="9163"/>
                    <a:pt x="4350" y="9166"/>
                    <a:pt x="4344" y="9166"/>
                  </a:cubicBezTo>
                  <a:cubicBezTo>
                    <a:pt x="4327" y="9166"/>
                    <a:pt x="4310" y="9137"/>
                    <a:pt x="4284" y="9069"/>
                  </a:cubicBezTo>
                  <a:cubicBezTo>
                    <a:pt x="4247" y="8865"/>
                    <a:pt x="4247" y="8865"/>
                    <a:pt x="4200" y="8865"/>
                  </a:cubicBezTo>
                  <a:cubicBezTo>
                    <a:pt x="4222" y="8887"/>
                    <a:pt x="4193" y="8912"/>
                    <a:pt x="4168" y="8937"/>
                  </a:cubicBezTo>
                  <a:cubicBezTo>
                    <a:pt x="4149" y="8954"/>
                    <a:pt x="4134" y="8962"/>
                    <a:pt x="4125" y="8962"/>
                  </a:cubicBezTo>
                  <a:cubicBezTo>
                    <a:pt x="4108" y="8962"/>
                    <a:pt x="4108" y="8937"/>
                    <a:pt x="4128" y="8893"/>
                  </a:cubicBezTo>
                  <a:cubicBezTo>
                    <a:pt x="4178" y="8846"/>
                    <a:pt x="3886" y="8572"/>
                    <a:pt x="3795" y="8572"/>
                  </a:cubicBezTo>
                  <a:cubicBezTo>
                    <a:pt x="3791" y="8572"/>
                    <a:pt x="3786" y="8572"/>
                    <a:pt x="3783" y="8574"/>
                  </a:cubicBezTo>
                  <a:cubicBezTo>
                    <a:pt x="3789" y="8567"/>
                    <a:pt x="3797" y="8559"/>
                    <a:pt x="3808" y="8549"/>
                  </a:cubicBezTo>
                  <a:cubicBezTo>
                    <a:pt x="3836" y="8524"/>
                    <a:pt x="3814" y="8502"/>
                    <a:pt x="3736" y="8417"/>
                  </a:cubicBezTo>
                  <a:lnTo>
                    <a:pt x="3673" y="8354"/>
                  </a:lnTo>
                  <a:cubicBezTo>
                    <a:pt x="3666" y="8362"/>
                    <a:pt x="3658" y="8365"/>
                    <a:pt x="3650" y="8365"/>
                  </a:cubicBezTo>
                  <a:cubicBezTo>
                    <a:pt x="3599" y="8365"/>
                    <a:pt x="3533" y="8251"/>
                    <a:pt x="3554" y="8229"/>
                  </a:cubicBezTo>
                  <a:cubicBezTo>
                    <a:pt x="3557" y="8182"/>
                    <a:pt x="3557" y="8182"/>
                    <a:pt x="3520" y="8141"/>
                  </a:cubicBezTo>
                  <a:cubicBezTo>
                    <a:pt x="3407" y="8129"/>
                    <a:pt x="3332" y="8000"/>
                    <a:pt x="3357" y="7975"/>
                  </a:cubicBezTo>
                  <a:lnTo>
                    <a:pt x="3319" y="7935"/>
                  </a:lnTo>
                  <a:cubicBezTo>
                    <a:pt x="3316" y="7935"/>
                    <a:pt x="3312" y="7935"/>
                    <a:pt x="3309" y="7935"/>
                  </a:cubicBezTo>
                  <a:cubicBezTo>
                    <a:pt x="3266" y="7935"/>
                    <a:pt x="3230" y="7899"/>
                    <a:pt x="3212" y="7878"/>
                  </a:cubicBezTo>
                  <a:cubicBezTo>
                    <a:pt x="3175" y="7839"/>
                    <a:pt x="3152" y="7817"/>
                    <a:pt x="3140" y="7817"/>
                  </a:cubicBezTo>
                  <a:cubicBezTo>
                    <a:pt x="3133" y="7817"/>
                    <a:pt x="3129" y="7824"/>
                    <a:pt x="3128" y="7841"/>
                  </a:cubicBezTo>
                  <a:cubicBezTo>
                    <a:pt x="3107" y="7859"/>
                    <a:pt x="3087" y="7878"/>
                    <a:pt x="3071" y="7878"/>
                  </a:cubicBezTo>
                  <a:cubicBezTo>
                    <a:pt x="3065" y="7878"/>
                    <a:pt x="3060" y="7876"/>
                    <a:pt x="3056" y="7872"/>
                  </a:cubicBezTo>
                  <a:lnTo>
                    <a:pt x="3081" y="7847"/>
                  </a:lnTo>
                  <a:cubicBezTo>
                    <a:pt x="3106" y="7822"/>
                    <a:pt x="3046" y="7759"/>
                    <a:pt x="2968" y="7678"/>
                  </a:cubicBezTo>
                  <a:cubicBezTo>
                    <a:pt x="2868" y="7574"/>
                    <a:pt x="2830" y="7533"/>
                    <a:pt x="2836" y="7486"/>
                  </a:cubicBezTo>
                  <a:lnTo>
                    <a:pt x="2836" y="7486"/>
                  </a:lnTo>
                  <a:lnTo>
                    <a:pt x="2793" y="7493"/>
                  </a:lnTo>
                  <a:cubicBezTo>
                    <a:pt x="2789" y="7493"/>
                    <a:pt x="2786" y="7493"/>
                    <a:pt x="2783" y="7493"/>
                  </a:cubicBezTo>
                  <a:cubicBezTo>
                    <a:pt x="2743" y="7493"/>
                    <a:pt x="2729" y="7475"/>
                    <a:pt x="2752" y="7452"/>
                  </a:cubicBezTo>
                  <a:cubicBezTo>
                    <a:pt x="2758" y="7405"/>
                    <a:pt x="2680" y="7323"/>
                    <a:pt x="2617" y="7308"/>
                  </a:cubicBezTo>
                  <a:lnTo>
                    <a:pt x="2579" y="7264"/>
                  </a:lnTo>
                  <a:cubicBezTo>
                    <a:pt x="2611" y="7212"/>
                    <a:pt x="2568" y="7153"/>
                    <a:pt x="2515" y="7153"/>
                  </a:cubicBezTo>
                  <a:cubicBezTo>
                    <a:pt x="2504" y="7153"/>
                    <a:pt x="2493" y="7155"/>
                    <a:pt x="2482" y="7160"/>
                  </a:cubicBezTo>
                  <a:cubicBezTo>
                    <a:pt x="2510" y="7139"/>
                    <a:pt x="2489" y="7117"/>
                    <a:pt x="2470" y="7098"/>
                  </a:cubicBezTo>
                  <a:cubicBezTo>
                    <a:pt x="2407" y="7079"/>
                    <a:pt x="2332" y="6994"/>
                    <a:pt x="2360" y="6972"/>
                  </a:cubicBezTo>
                  <a:lnTo>
                    <a:pt x="2341" y="6951"/>
                  </a:lnTo>
                  <a:cubicBezTo>
                    <a:pt x="2338" y="6951"/>
                    <a:pt x="2335" y="6951"/>
                    <a:pt x="2333" y="6951"/>
                  </a:cubicBezTo>
                  <a:cubicBezTo>
                    <a:pt x="2302" y="6951"/>
                    <a:pt x="2274" y="6936"/>
                    <a:pt x="2257" y="6913"/>
                  </a:cubicBezTo>
                  <a:cubicBezTo>
                    <a:pt x="2242" y="6887"/>
                    <a:pt x="2215" y="6872"/>
                    <a:pt x="2184" y="6872"/>
                  </a:cubicBezTo>
                  <a:cubicBezTo>
                    <a:pt x="2181" y="6872"/>
                    <a:pt x="2178" y="6872"/>
                    <a:pt x="2175" y="6872"/>
                  </a:cubicBezTo>
                  <a:cubicBezTo>
                    <a:pt x="2172" y="6873"/>
                    <a:pt x="2168" y="6873"/>
                    <a:pt x="2164" y="6873"/>
                  </a:cubicBezTo>
                  <a:cubicBezTo>
                    <a:pt x="2146" y="6873"/>
                    <a:pt x="2128" y="6866"/>
                    <a:pt x="2112" y="6853"/>
                  </a:cubicBezTo>
                  <a:cubicBezTo>
                    <a:pt x="2094" y="6831"/>
                    <a:pt x="2141" y="6831"/>
                    <a:pt x="2185" y="6828"/>
                  </a:cubicBezTo>
                  <a:cubicBezTo>
                    <a:pt x="2193" y="6831"/>
                    <a:pt x="2199" y="6832"/>
                    <a:pt x="2203" y="6832"/>
                  </a:cubicBezTo>
                  <a:cubicBezTo>
                    <a:pt x="2233" y="6832"/>
                    <a:pt x="2180" y="6782"/>
                    <a:pt x="2084" y="6766"/>
                  </a:cubicBezTo>
                  <a:cubicBezTo>
                    <a:pt x="1975" y="6750"/>
                    <a:pt x="1978" y="6750"/>
                    <a:pt x="2065" y="6747"/>
                  </a:cubicBezTo>
                  <a:cubicBezTo>
                    <a:pt x="2112" y="6744"/>
                    <a:pt x="2156" y="6741"/>
                    <a:pt x="2094" y="6722"/>
                  </a:cubicBezTo>
                  <a:cubicBezTo>
                    <a:pt x="2094" y="6722"/>
                    <a:pt x="2072" y="6696"/>
                    <a:pt x="2049" y="6696"/>
                  </a:cubicBezTo>
                  <a:cubicBezTo>
                    <a:pt x="2043" y="6696"/>
                    <a:pt x="2037" y="6698"/>
                    <a:pt x="2031" y="6703"/>
                  </a:cubicBezTo>
                  <a:lnTo>
                    <a:pt x="1978" y="6640"/>
                  </a:lnTo>
                  <a:cubicBezTo>
                    <a:pt x="1978" y="6600"/>
                    <a:pt x="1962" y="6562"/>
                    <a:pt x="1934" y="6531"/>
                  </a:cubicBezTo>
                  <a:cubicBezTo>
                    <a:pt x="1925" y="6531"/>
                    <a:pt x="1917" y="6532"/>
                    <a:pt x="1912" y="6532"/>
                  </a:cubicBezTo>
                  <a:cubicBezTo>
                    <a:pt x="1890" y="6532"/>
                    <a:pt x="1892" y="6524"/>
                    <a:pt x="1899" y="6490"/>
                  </a:cubicBezTo>
                  <a:cubicBezTo>
                    <a:pt x="1915" y="6476"/>
                    <a:pt x="1916" y="6462"/>
                    <a:pt x="1904" y="6462"/>
                  </a:cubicBezTo>
                  <a:cubicBezTo>
                    <a:pt x="1895" y="6462"/>
                    <a:pt x="1878" y="6470"/>
                    <a:pt x="1856" y="6490"/>
                  </a:cubicBezTo>
                  <a:cubicBezTo>
                    <a:pt x="1809" y="6490"/>
                    <a:pt x="1793" y="6468"/>
                    <a:pt x="1802" y="6424"/>
                  </a:cubicBezTo>
                  <a:cubicBezTo>
                    <a:pt x="1844" y="6392"/>
                    <a:pt x="1846" y="6372"/>
                    <a:pt x="1834" y="6372"/>
                  </a:cubicBezTo>
                  <a:cubicBezTo>
                    <a:pt x="1829" y="6372"/>
                    <a:pt x="1822" y="6374"/>
                    <a:pt x="1815" y="6380"/>
                  </a:cubicBezTo>
                  <a:cubicBezTo>
                    <a:pt x="1812" y="6381"/>
                    <a:pt x="1809" y="6381"/>
                    <a:pt x="1806" y="6381"/>
                  </a:cubicBezTo>
                  <a:cubicBezTo>
                    <a:pt x="1787" y="6381"/>
                    <a:pt x="1766" y="6372"/>
                    <a:pt x="1752" y="6358"/>
                  </a:cubicBezTo>
                  <a:cubicBezTo>
                    <a:pt x="1780" y="6336"/>
                    <a:pt x="1627" y="6142"/>
                    <a:pt x="1492" y="5941"/>
                  </a:cubicBezTo>
                  <a:cubicBezTo>
                    <a:pt x="1479" y="5930"/>
                    <a:pt x="1462" y="5923"/>
                    <a:pt x="1444" y="5923"/>
                  </a:cubicBezTo>
                  <a:cubicBezTo>
                    <a:pt x="1429" y="5923"/>
                    <a:pt x="1414" y="5928"/>
                    <a:pt x="1401" y="5938"/>
                  </a:cubicBezTo>
                  <a:cubicBezTo>
                    <a:pt x="1379" y="5953"/>
                    <a:pt x="1369" y="5960"/>
                    <a:pt x="1366" y="5960"/>
                  </a:cubicBezTo>
                  <a:cubicBezTo>
                    <a:pt x="1361" y="5960"/>
                    <a:pt x="1376" y="5941"/>
                    <a:pt x="1385" y="5913"/>
                  </a:cubicBezTo>
                  <a:cubicBezTo>
                    <a:pt x="1431" y="5862"/>
                    <a:pt x="1436" y="5826"/>
                    <a:pt x="1416" y="5826"/>
                  </a:cubicBezTo>
                  <a:cubicBezTo>
                    <a:pt x="1404" y="5826"/>
                    <a:pt x="1382" y="5839"/>
                    <a:pt x="1354" y="5869"/>
                  </a:cubicBezTo>
                  <a:cubicBezTo>
                    <a:pt x="1334" y="5898"/>
                    <a:pt x="1323" y="5914"/>
                    <a:pt x="1320" y="5914"/>
                  </a:cubicBezTo>
                  <a:cubicBezTo>
                    <a:pt x="1316" y="5914"/>
                    <a:pt x="1323" y="5893"/>
                    <a:pt x="1338" y="5847"/>
                  </a:cubicBezTo>
                  <a:cubicBezTo>
                    <a:pt x="1354" y="5804"/>
                    <a:pt x="1354" y="5804"/>
                    <a:pt x="1310" y="5800"/>
                  </a:cubicBezTo>
                  <a:cubicBezTo>
                    <a:pt x="1302" y="5805"/>
                    <a:pt x="1295" y="5808"/>
                    <a:pt x="1289" y="5808"/>
                  </a:cubicBezTo>
                  <a:cubicBezTo>
                    <a:pt x="1275" y="5808"/>
                    <a:pt x="1274" y="5792"/>
                    <a:pt x="1295" y="5778"/>
                  </a:cubicBezTo>
                  <a:cubicBezTo>
                    <a:pt x="1308" y="5742"/>
                    <a:pt x="1321" y="5708"/>
                    <a:pt x="1309" y="5708"/>
                  </a:cubicBezTo>
                  <a:cubicBezTo>
                    <a:pt x="1306" y="5708"/>
                    <a:pt x="1303" y="5709"/>
                    <a:pt x="1298" y="5713"/>
                  </a:cubicBezTo>
                  <a:cubicBezTo>
                    <a:pt x="1288" y="5691"/>
                    <a:pt x="1288" y="5669"/>
                    <a:pt x="1298" y="5647"/>
                  </a:cubicBezTo>
                  <a:cubicBezTo>
                    <a:pt x="1313" y="5606"/>
                    <a:pt x="1269" y="5603"/>
                    <a:pt x="1226" y="5600"/>
                  </a:cubicBezTo>
                  <a:cubicBezTo>
                    <a:pt x="1122" y="5565"/>
                    <a:pt x="1110" y="5540"/>
                    <a:pt x="1185" y="5528"/>
                  </a:cubicBezTo>
                  <a:cubicBezTo>
                    <a:pt x="1256" y="5516"/>
                    <a:pt x="1174" y="5430"/>
                    <a:pt x="1102" y="5430"/>
                  </a:cubicBezTo>
                  <a:cubicBezTo>
                    <a:pt x="1097" y="5430"/>
                    <a:pt x="1092" y="5430"/>
                    <a:pt x="1088" y="5431"/>
                  </a:cubicBezTo>
                  <a:cubicBezTo>
                    <a:pt x="1053" y="5436"/>
                    <a:pt x="1033" y="5439"/>
                    <a:pt x="1025" y="5439"/>
                  </a:cubicBezTo>
                  <a:cubicBezTo>
                    <a:pt x="1016" y="5439"/>
                    <a:pt x="1023" y="5435"/>
                    <a:pt x="1041" y="5424"/>
                  </a:cubicBezTo>
                  <a:cubicBezTo>
                    <a:pt x="1072" y="5406"/>
                    <a:pt x="1060" y="5384"/>
                    <a:pt x="1060" y="5384"/>
                  </a:cubicBezTo>
                  <a:cubicBezTo>
                    <a:pt x="1047" y="5359"/>
                    <a:pt x="1034" y="5337"/>
                    <a:pt x="1066" y="5318"/>
                  </a:cubicBezTo>
                  <a:cubicBezTo>
                    <a:pt x="1047" y="5296"/>
                    <a:pt x="1025" y="5277"/>
                    <a:pt x="997" y="5265"/>
                  </a:cubicBezTo>
                  <a:cubicBezTo>
                    <a:pt x="909" y="5249"/>
                    <a:pt x="903" y="5161"/>
                    <a:pt x="956" y="5105"/>
                  </a:cubicBezTo>
                  <a:lnTo>
                    <a:pt x="903" y="5073"/>
                  </a:lnTo>
                  <a:cubicBezTo>
                    <a:pt x="888" y="5075"/>
                    <a:pt x="875" y="5075"/>
                    <a:pt x="863" y="5075"/>
                  </a:cubicBezTo>
                  <a:cubicBezTo>
                    <a:pt x="815" y="5075"/>
                    <a:pt x="796" y="5064"/>
                    <a:pt x="846" y="5039"/>
                  </a:cubicBezTo>
                  <a:lnTo>
                    <a:pt x="881" y="5023"/>
                  </a:lnTo>
                  <a:lnTo>
                    <a:pt x="881" y="5023"/>
                  </a:lnTo>
                  <a:cubicBezTo>
                    <a:pt x="879" y="5023"/>
                    <a:pt x="877" y="5023"/>
                    <a:pt x="875" y="5023"/>
                  </a:cubicBezTo>
                  <a:cubicBezTo>
                    <a:pt x="805" y="5023"/>
                    <a:pt x="795" y="4916"/>
                    <a:pt x="859" y="4888"/>
                  </a:cubicBezTo>
                  <a:cubicBezTo>
                    <a:pt x="890" y="4873"/>
                    <a:pt x="890" y="4873"/>
                    <a:pt x="881" y="4851"/>
                  </a:cubicBezTo>
                  <a:lnTo>
                    <a:pt x="881" y="4851"/>
                  </a:lnTo>
                  <a:lnTo>
                    <a:pt x="846" y="4863"/>
                  </a:lnTo>
                  <a:cubicBezTo>
                    <a:pt x="828" y="4873"/>
                    <a:pt x="808" y="4881"/>
                    <a:pt x="794" y="4881"/>
                  </a:cubicBezTo>
                  <a:cubicBezTo>
                    <a:pt x="783" y="4881"/>
                    <a:pt x="775" y="4877"/>
                    <a:pt x="771" y="4867"/>
                  </a:cubicBezTo>
                  <a:cubicBezTo>
                    <a:pt x="762" y="4841"/>
                    <a:pt x="752" y="4816"/>
                    <a:pt x="787" y="4804"/>
                  </a:cubicBezTo>
                  <a:cubicBezTo>
                    <a:pt x="806" y="4771"/>
                    <a:pt x="827" y="4739"/>
                    <a:pt x="810" y="4739"/>
                  </a:cubicBezTo>
                  <a:cubicBezTo>
                    <a:pt x="808" y="4739"/>
                    <a:pt x="804" y="4740"/>
                    <a:pt x="799" y="4741"/>
                  </a:cubicBezTo>
                  <a:cubicBezTo>
                    <a:pt x="793" y="4719"/>
                    <a:pt x="799" y="4697"/>
                    <a:pt x="815" y="4679"/>
                  </a:cubicBezTo>
                  <a:cubicBezTo>
                    <a:pt x="806" y="4657"/>
                    <a:pt x="793" y="4631"/>
                    <a:pt x="777" y="4581"/>
                  </a:cubicBezTo>
                  <a:cubicBezTo>
                    <a:pt x="737" y="4569"/>
                    <a:pt x="721" y="4522"/>
                    <a:pt x="756" y="4509"/>
                  </a:cubicBezTo>
                  <a:cubicBezTo>
                    <a:pt x="746" y="4481"/>
                    <a:pt x="724" y="4459"/>
                    <a:pt x="696" y="4450"/>
                  </a:cubicBezTo>
                  <a:cubicBezTo>
                    <a:pt x="680" y="4400"/>
                    <a:pt x="674" y="4375"/>
                    <a:pt x="709" y="4365"/>
                  </a:cubicBezTo>
                  <a:cubicBezTo>
                    <a:pt x="743" y="4356"/>
                    <a:pt x="743" y="4356"/>
                    <a:pt x="702" y="4340"/>
                  </a:cubicBezTo>
                  <a:cubicBezTo>
                    <a:pt x="696" y="4342"/>
                    <a:pt x="691" y="4343"/>
                    <a:pt x="686" y="4343"/>
                  </a:cubicBezTo>
                  <a:cubicBezTo>
                    <a:pt x="665" y="4343"/>
                    <a:pt x="660" y="4323"/>
                    <a:pt x="655" y="4302"/>
                  </a:cubicBezTo>
                  <a:cubicBezTo>
                    <a:pt x="649" y="4277"/>
                    <a:pt x="643" y="4252"/>
                    <a:pt x="643" y="4252"/>
                  </a:cubicBezTo>
                  <a:cubicBezTo>
                    <a:pt x="631" y="4254"/>
                    <a:pt x="624" y="4256"/>
                    <a:pt x="618" y="4256"/>
                  </a:cubicBezTo>
                  <a:cubicBezTo>
                    <a:pt x="608" y="4256"/>
                    <a:pt x="606" y="4250"/>
                    <a:pt x="602" y="4234"/>
                  </a:cubicBezTo>
                  <a:cubicBezTo>
                    <a:pt x="596" y="4208"/>
                    <a:pt x="611" y="4127"/>
                    <a:pt x="608" y="4102"/>
                  </a:cubicBezTo>
                  <a:cubicBezTo>
                    <a:pt x="601" y="4056"/>
                    <a:pt x="598" y="4038"/>
                    <a:pt x="589" y="4038"/>
                  </a:cubicBezTo>
                  <a:cubicBezTo>
                    <a:pt x="584" y="4038"/>
                    <a:pt x="577" y="4046"/>
                    <a:pt x="564" y="4058"/>
                  </a:cubicBezTo>
                  <a:cubicBezTo>
                    <a:pt x="567" y="4069"/>
                    <a:pt x="561" y="4076"/>
                    <a:pt x="557" y="4076"/>
                  </a:cubicBezTo>
                  <a:cubicBezTo>
                    <a:pt x="550" y="4076"/>
                    <a:pt x="545" y="4065"/>
                    <a:pt x="561" y="4033"/>
                  </a:cubicBezTo>
                  <a:cubicBezTo>
                    <a:pt x="558" y="4008"/>
                    <a:pt x="580" y="3923"/>
                    <a:pt x="568" y="3848"/>
                  </a:cubicBezTo>
                  <a:cubicBezTo>
                    <a:pt x="560" y="3763"/>
                    <a:pt x="558" y="3750"/>
                    <a:pt x="535" y="3750"/>
                  </a:cubicBezTo>
                  <a:cubicBezTo>
                    <a:pt x="531" y="3750"/>
                    <a:pt x="526" y="3750"/>
                    <a:pt x="521" y="3751"/>
                  </a:cubicBezTo>
                  <a:cubicBezTo>
                    <a:pt x="498" y="3762"/>
                    <a:pt x="483" y="3767"/>
                    <a:pt x="474" y="3767"/>
                  </a:cubicBezTo>
                  <a:cubicBezTo>
                    <a:pt x="457" y="3767"/>
                    <a:pt x="471" y="3747"/>
                    <a:pt x="517" y="3726"/>
                  </a:cubicBezTo>
                  <a:cubicBezTo>
                    <a:pt x="583" y="3670"/>
                    <a:pt x="583" y="3644"/>
                    <a:pt x="551" y="3644"/>
                  </a:cubicBezTo>
                  <a:cubicBezTo>
                    <a:pt x="550" y="3644"/>
                    <a:pt x="548" y="3644"/>
                    <a:pt x="546" y="3644"/>
                  </a:cubicBezTo>
                  <a:cubicBezTo>
                    <a:pt x="508" y="3622"/>
                    <a:pt x="508" y="3622"/>
                    <a:pt x="505" y="3597"/>
                  </a:cubicBezTo>
                  <a:cubicBezTo>
                    <a:pt x="542" y="3594"/>
                    <a:pt x="539" y="3569"/>
                    <a:pt x="502" y="3519"/>
                  </a:cubicBezTo>
                  <a:cubicBezTo>
                    <a:pt x="502" y="3494"/>
                    <a:pt x="502" y="3494"/>
                    <a:pt x="539" y="3491"/>
                  </a:cubicBezTo>
                  <a:lnTo>
                    <a:pt x="536" y="3441"/>
                  </a:lnTo>
                  <a:cubicBezTo>
                    <a:pt x="461" y="3391"/>
                    <a:pt x="499" y="3234"/>
                    <a:pt x="539" y="3209"/>
                  </a:cubicBezTo>
                  <a:cubicBezTo>
                    <a:pt x="539" y="3209"/>
                    <a:pt x="539" y="3184"/>
                    <a:pt x="505" y="3159"/>
                  </a:cubicBezTo>
                  <a:cubicBezTo>
                    <a:pt x="437" y="3129"/>
                    <a:pt x="436" y="3105"/>
                    <a:pt x="496" y="3105"/>
                  </a:cubicBezTo>
                  <a:cubicBezTo>
                    <a:pt x="500" y="3105"/>
                    <a:pt x="504" y="3105"/>
                    <a:pt x="508" y="3105"/>
                  </a:cubicBezTo>
                  <a:cubicBezTo>
                    <a:pt x="529" y="3107"/>
                    <a:pt x="544" y="3109"/>
                    <a:pt x="552" y="3109"/>
                  </a:cubicBezTo>
                  <a:cubicBezTo>
                    <a:pt x="570" y="3109"/>
                    <a:pt x="556" y="3102"/>
                    <a:pt x="508" y="3080"/>
                  </a:cubicBezTo>
                  <a:cubicBezTo>
                    <a:pt x="474" y="3055"/>
                    <a:pt x="486" y="2950"/>
                    <a:pt x="535" y="2950"/>
                  </a:cubicBezTo>
                  <a:cubicBezTo>
                    <a:pt x="541" y="2950"/>
                    <a:pt x="548" y="2952"/>
                    <a:pt x="555" y="2955"/>
                  </a:cubicBezTo>
                  <a:lnTo>
                    <a:pt x="627" y="2964"/>
                  </a:lnTo>
                  <a:cubicBezTo>
                    <a:pt x="608" y="2952"/>
                    <a:pt x="599" y="2930"/>
                    <a:pt x="599" y="2911"/>
                  </a:cubicBezTo>
                  <a:cubicBezTo>
                    <a:pt x="561" y="2905"/>
                    <a:pt x="564" y="2880"/>
                    <a:pt x="574" y="2804"/>
                  </a:cubicBezTo>
                  <a:cubicBezTo>
                    <a:pt x="580" y="2754"/>
                    <a:pt x="568" y="2651"/>
                    <a:pt x="577" y="2601"/>
                  </a:cubicBezTo>
                  <a:cubicBezTo>
                    <a:pt x="583" y="2551"/>
                    <a:pt x="602" y="2475"/>
                    <a:pt x="646" y="2460"/>
                  </a:cubicBezTo>
                  <a:cubicBezTo>
                    <a:pt x="658" y="2425"/>
                    <a:pt x="655" y="2388"/>
                    <a:pt x="640" y="2356"/>
                  </a:cubicBezTo>
                  <a:cubicBezTo>
                    <a:pt x="614" y="2325"/>
                    <a:pt x="622" y="2280"/>
                    <a:pt x="650" y="2280"/>
                  </a:cubicBezTo>
                  <a:cubicBezTo>
                    <a:pt x="653" y="2280"/>
                    <a:pt x="656" y="2280"/>
                    <a:pt x="658" y="2281"/>
                  </a:cubicBezTo>
                  <a:cubicBezTo>
                    <a:pt x="658" y="2281"/>
                    <a:pt x="658" y="2281"/>
                    <a:pt x="668" y="2259"/>
                  </a:cubicBezTo>
                  <a:cubicBezTo>
                    <a:pt x="655" y="2231"/>
                    <a:pt x="655" y="2203"/>
                    <a:pt x="658" y="2178"/>
                  </a:cubicBezTo>
                  <a:lnTo>
                    <a:pt x="658" y="2178"/>
                  </a:lnTo>
                  <a:cubicBezTo>
                    <a:pt x="667" y="2180"/>
                    <a:pt x="676" y="2181"/>
                    <a:pt x="684" y="2181"/>
                  </a:cubicBezTo>
                  <a:cubicBezTo>
                    <a:pt x="710" y="2181"/>
                    <a:pt x="731" y="2169"/>
                    <a:pt x="712" y="2143"/>
                  </a:cubicBezTo>
                  <a:cubicBezTo>
                    <a:pt x="677" y="2131"/>
                    <a:pt x="687" y="2106"/>
                    <a:pt x="702" y="2059"/>
                  </a:cubicBezTo>
                  <a:cubicBezTo>
                    <a:pt x="734" y="2015"/>
                    <a:pt x="762" y="1971"/>
                    <a:pt x="787" y="1924"/>
                  </a:cubicBezTo>
                  <a:cubicBezTo>
                    <a:pt x="831" y="1836"/>
                    <a:pt x="881" y="1752"/>
                    <a:pt x="934" y="1670"/>
                  </a:cubicBezTo>
                  <a:cubicBezTo>
                    <a:pt x="1041" y="1495"/>
                    <a:pt x="1169" y="1341"/>
                    <a:pt x="1157" y="1332"/>
                  </a:cubicBezTo>
                  <a:lnTo>
                    <a:pt x="1207" y="1278"/>
                  </a:lnTo>
                  <a:lnTo>
                    <a:pt x="1254" y="1225"/>
                  </a:lnTo>
                  <a:cubicBezTo>
                    <a:pt x="1263" y="1235"/>
                    <a:pt x="1274" y="1239"/>
                    <a:pt x="1284" y="1239"/>
                  </a:cubicBezTo>
                  <a:cubicBezTo>
                    <a:pt x="1328" y="1239"/>
                    <a:pt x="1376" y="1164"/>
                    <a:pt x="1401" y="1103"/>
                  </a:cubicBezTo>
                  <a:cubicBezTo>
                    <a:pt x="1395" y="1075"/>
                    <a:pt x="1407" y="1043"/>
                    <a:pt x="1436" y="1031"/>
                  </a:cubicBezTo>
                  <a:cubicBezTo>
                    <a:pt x="1451" y="1050"/>
                    <a:pt x="1468" y="1059"/>
                    <a:pt x="1484" y="1059"/>
                  </a:cubicBezTo>
                  <a:cubicBezTo>
                    <a:pt x="1514" y="1059"/>
                    <a:pt x="1542" y="1030"/>
                    <a:pt x="1555" y="993"/>
                  </a:cubicBezTo>
                  <a:cubicBezTo>
                    <a:pt x="1544" y="951"/>
                    <a:pt x="1547" y="928"/>
                    <a:pt x="1558" y="928"/>
                  </a:cubicBezTo>
                  <a:cubicBezTo>
                    <a:pt x="1567" y="928"/>
                    <a:pt x="1580" y="940"/>
                    <a:pt x="1595" y="965"/>
                  </a:cubicBezTo>
                  <a:cubicBezTo>
                    <a:pt x="1610" y="987"/>
                    <a:pt x="1623" y="998"/>
                    <a:pt x="1633" y="998"/>
                  </a:cubicBezTo>
                  <a:cubicBezTo>
                    <a:pt x="1653" y="998"/>
                    <a:pt x="1664" y="960"/>
                    <a:pt x="1658" y="887"/>
                  </a:cubicBezTo>
                  <a:cubicBezTo>
                    <a:pt x="1660" y="860"/>
                    <a:pt x="1662" y="850"/>
                    <a:pt x="1671" y="850"/>
                  </a:cubicBezTo>
                  <a:cubicBezTo>
                    <a:pt x="1678" y="850"/>
                    <a:pt x="1687" y="854"/>
                    <a:pt x="1702" y="862"/>
                  </a:cubicBezTo>
                  <a:cubicBezTo>
                    <a:pt x="1729" y="888"/>
                    <a:pt x="1747" y="899"/>
                    <a:pt x="1758" y="899"/>
                  </a:cubicBezTo>
                  <a:cubicBezTo>
                    <a:pt x="1768" y="899"/>
                    <a:pt x="1769" y="888"/>
                    <a:pt x="1761" y="871"/>
                  </a:cubicBezTo>
                  <a:cubicBezTo>
                    <a:pt x="1754" y="827"/>
                    <a:pt x="1760" y="805"/>
                    <a:pt x="1775" y="805"/>
                  </a:cubicBezTo>
                  <a:cubicBezTo>
                    <a:pt x="1787" y="805"/>
                    <a:pt x="1803" y="816"/>
                    <a:pt x="1824" y="840"/>
                  </a:cubicBezTo>
                  <a:cubicBezTo>
                    <a:pt x="1857" y="860"/>
                    <a:pt x="1875" y="872"/>
                    <a:pt x="1885" y="872"/>
                  </a:cubicBezTo>
                  <a:cubicBezTo>
                    <a:pt x="1897" y="872"/>
                    <a:pt x="1895" y="853"/>
                    <a:pt x="1893" y="811"/>
                  </a:cubicBezTo>
                  <a:cubicBezTo>
                    <a:pt x="1887" y="763"/>
                    <a:pt x="1926" y="730"/>
                    <a:pt x="1967" y="730"/>
                  </a:cubicBezTo>
                  <a:cubicBezTo>
                    <a:pt x="1989" y="730"/>
                    <a:pt x="2011" y="739"/>
                    <a:pt x="2028" y="761"/>
                  </a:cubicBezTo>
                  <a:cubicBezTo>
                    <a:pt x="2031" y="760"/>
                    <a:pt x="2035" y="759"/>
                    <a:pt x="2039" y="759"/>
                  </a:cubicBezTo>
                  <a:cubicBezTo>
                    <a:pt x="2050" y="759"/>
                    <a:pt x="2061" y="763"/>
                    <a:pt x="2068" y="763"/>
                  </a:cubicBezTo>
                  <a:cubicBezTo>
                    <a:pt x="2074" y="763"/>
                    <a:pt x="2077" y="760"/>
                    <a:pt x="2072" y="746"/>
                  </a:cubicBezTo>
                  <a:lnTo>
                    <a:pt x="2072" y="746"/>
                  </a:lnTo>
                  <a:lnTo>
                    <a:pt x="2106" y="771"/>
                  </a:lnTo>
                  <a:cubicBezTo>
                    <a:pt x="2128" y="764"/>
                    <a:pt x="2150" y="758"/>
                    <a:pt x="2150" y="758"/>
                  </a:cubicBezTo>
                  <a:lnTo>
                    <a:pt x="2141" y="724"/>
                  </a:lnTo>
                  <a:cubicBezTo>
                    <a:pt x="2166" y="717"/>
                    <a:pt x="2313" y="714"/>
                    <a:pt x="2482" y="686"/>
                  </a:cubicBezTo>
                  <a:cubicBezTo>
                    <a:pt x="2749" y="655"/>
                    <a:pt x="2802" y="664"/>
                    <a:pt x="2774" y="626"/>
                  </a:cubicBezTo>
                  <a:cubicBezTo>
                    <a:pt x="2759" y="591"/>
                    <a:pt x="2766" y="573"/>
                    <a:pt x="2780" y="573"/>
                  </a:cubicBezTo>
                  <a:cubicBezTo>
                    <a:pt x="2793" y="573"/>
                    <a:pt x="2812" y="590"/>
                    <a:pt x="2824" y="623"/>
                  </a:cubicBezTo>
                  <a:cubicBezTo>
                    <a:pt x="2849" y="623"/>
                    <a:pt x="2899" y="661"/>
                    <a:pt x="2949" y="661"/>
                  </a:cubicBezTo>
                  <a:cubicBezTo>
                    <a:pt x="2999" y="661"/>
                    <a:pt x="3049" y="664"/>
                    <a:pt x="3049" y="699"/>
                  </a:cubicBezTo>
                  <a:lnTo>
                    <a:pt x="3075" y="702"/>
                  </a:lnTo>
                  <a:cubicBezTo>
                    <a:pt x="3101" y="668"/>
                    <a:pt x="3152" y="654"/>
                    <a:pt x="3205" y="654"/>
                  </a:cubicBezTo>
                  <a:cubicBezTo>
                    <a:pt x="3259" y="654"/>
                    <a:pt x="3317" y="668"/>
                    <a:pt x="3353" y="692"/>
                  </a:cubicBezTo>
                  <a:cubicBezTo>
                    <a:pt x="3369" y="696"/>
                    <a:pt x="3384" y="697"/>
                    <a:pt x="3400" y="697"/>
                  </a:cubicBezTo>
                  <a:cubicBezTo>
                    <a:pt x="3429" y="697"/>
                    <a:pt x="3458" y="691"/>
                    <a:pt x="3485" y="677"/>
                  </a:cubicBezTo>
                  <a:cubicBezTo>
                    <a:pt x="3510" y="665"/>
                    <a:pt x="3524" y="659"/>
                    <a:pt x="3534" y="659"/>
                  </a:cubicBezTo>
                  <a:cubicBezTo>
                    <a:pt x="3545" y="659"/>
                    <a:pt x="3550" y="668"/>
                    <a:pt x="3560" y="689"/>
                  </a:cubicBezTo>
                  <a:cubicBezTo>
                    <a:pt x="3558" y="713"/>
                    <a:pt x="3623" y="752"/>
                    <a:pt x="3669" y="752"/>
                  </a:cubicBezTo>
                  <a:cubicBezTo>
                    <a:pt x="3691" y="752"/>
                    <a:pt x="3709" y="743"/>
                    <a:pt x="3714" y="721"/>
                  </a:cubicBezTo>
                  <a:lnTo>
                    <a:pt x="3733" y="761"/>
                  </a:lnTo>
                  <a:cubicBezTo>
                    <a:pt x="3738" y="776"/>
                    <a:pt x="3746" y="781"/>
                    <a:pt x="3754" y="781"/>
                  </a:cubicBezTo>
                  <a:cubicBezTo>
                    <a:pt x="3769" y="781"/>
                    <a:pt x="3785" y="762"/>
                    <a:pt x="3789" y="739"/>
                  </a:cubicBezTo>
                  <a:cubicBezTo>
                    <a:pt x="3797" y="710"/>
                    <a:pt x="3806" y="694"/>
                    <a:pt x="3814" y="694"/>
                  </a:cubicBezTo>
                  <a:cubicBezTo>
                    <a:pt x="3825" y="694"/>
                    <a:pt x="3833" y="723"/>
                    <a:pt x="3833" y="786"/>
                  </a:cubicBezTo>
                  <a:cubicBezTo>
                    <a:pt x="3821" y="830"/>
                    <a:pt x="3827" y="850"/>
                    <a:pt x="3835" y="850"/>
                  </a:cubicBezTo>
                  <a:cubicBezTo>
                    <a:pt x="3840" y="850"/>
                    <a:pt x="3845" y="843"/>
                    <a:pt x="3849" y="830"/>
                  </a:cubicBezTo>
                  <a:cubicBezTo>
                    <a:pt x="3871" y="812"/>
                    <a:pt x="3893" y="794"/>
                    <a:pt x="3910" y="794"/>
                  </a:cubicBezTo>
                  <a:cubicBezTo>
                    <a:pt x="3919" y="794"/>
                    <a:pt x="3928" y="800"/>
                    <a:pt x="3933" y="815"/>
                  </a:cubicBezTo>
                  <a:cubicBezTo>
                    <a:pt x="3941" y="816"/>
                    <a:pt x="3948" y="818"/>
                    <a:pt x="3955" y="818"/>
                  </a:cubicBezTo>
                  <a:cubicBezTo>
                    <a:pt x="3973" y="818"/>
                    <a:pt x="3989" y="808"/>
                    <a:pt x="4002" y="761"/>
                  </a:cubicBezTo>
                  <a:cubicBezTo>
                    <a:pt x="4008" y="741"/>
                    <a:pt x="4018" y="735"/>
                    <a:pt x="4031" y="735"/>
                  </a:cubicBezTo>
                  <a:cubicBezTo>
                    <a:pt x="4040" y="735"/>
                    <a:pt x="4051" y="738"/>
                    <a:pt x="4062" y="742"/>
                  </a:cubicBezTo>
                  <a:cubicBezTo>
                    <a:pt x="4052" y="777"/>
                    <a:pt x="4052" y="777"/>
                    <a:pt x="4018" y="802"/>
                  </a:cubicBezTo>
                  <a:lnTo>
                    <a:pt x="4068" y="818"/>
                  </a:lnTo>
                  <a:cubicBezTo>
                    <a:pt x="4093" y="827"/>
                    <a:pt x="4131" y="877"/>
                    <a:pt x="4121" y="909"/>
                  </a:cubicBezTo>
                  <a:cubicBezTo>
                    <a:pt x="4127" y="929"/>
                    <a:pt x="4135" y="941"/>
                    <a:pt x="4143" y="941"/>
                  </a:cubicBezTo>
                  <a:cubicBezTo>
                    <a:pt x="4151" y="941"/>
                    <a:pt x="4157" y="924"/>
                    <a:pt x="4156" y="883"/>
                  </a:cubicBezTo>
                  <a:cubicBezTo>
                    <a:pt x="4170" y="838"/>
                    <a:pt x="4175" y="823"/>
                    <a:pt x="4191" y="823"/>
                  </a:cubicBezTo>
                  <a:cubicBezTo>
                    <a:pt x="4199" y="823"/>
                    <a:pt x="4211" y="827"/>
                    <a:pt x="4228" y="833"/>
                  </a:cubicBezTo>
                  <a:cubicBezTo>
                    <a:pt x="4253" y="843"/>
                    <a:pt x="4278" y="852"/>
                    <a:pt x="4265" y="887"/>
                  </a:cubicBezTo>
                  <a:cubicBezTo>
                    <a:pt x="4253" y="918"/>
                    <a:pt x="4253" y="918"/>
                    <a:pt x="4303" y="937"/>
                  </a:cubicBezTo>
                  <a:cubicBezTo>
                    <a:pt x="4314" y="941"/>
                    <a:pt x="4326" y="942"/>
                    <a:pt x="4338" y="942"/>
                  </a:cubicBezTo>
                  <a:cubicBezTo>
                    <a:pt x="4408" y="942"/>
                    <a:pt x="4496" y="888"/>
                    <a:pt x="4541" y="840"/>
                  </a:cubicBezTo>
                  <a:cubicBezTo>
                    <a:pt x="4555" y="808"/>
                    <a:pt x="4562" y="791"/>
                    <a:pt x="4565" y="791"/>
                  </a:cubicBezTo>
                  <a:cubicBezTo>
                    <a:pt x="4569" y="791"/>
                    <a:pt x="4568" y="810"/>
                    <a:pt x="4566" y="849"/>
                  </a:cubicBezTo>
                  <a:cubicBezTo>
                    <a:pt x="4554" y="883"/>
                    <a:pt x="4579" y="893"/>
                    <a:pt x="4601" y="902"/>
                  </a:cubicBezTo>
                  <a:cubicBezTo>
                    <a:pt x="4605" y="894"/>
                    <a:pt x="4609" y="891"/>
                    <a:pt x="4612" y="891"/>
                  </a:cubicBezTo>
                  <a:cubicBezTo>
                    <a:pt x="4618" y="891"/>
                    <a:pt x="4619" y="905"/>
                    <a:pt x="4609" y="905"/>
                  </a:cubicBezTo>
                  <a:cubicBezTo>
                    <a:pt x="4607" y="905"/>
                    <a:pt x="4604" y="904"/>
                    <a:pt x="4601" y="902"/>
                  </a:cubicBezTo>
                  <a:cubicBezTo>
                    <a:pt x="4594" y="920"/>
                    <a:pt x="4585" y="925"/>
                    <a:pt x="4574" y="925"/>
                  </a:cubicBezTo>
                  <a:cubicBezTo>
                    <a:pt x="4563" y="925"/>
                    <a:pt x="4551" y="920"/>
                    <a:pt x="4538" y="915"/>
                  </a:cubicBezTo>
                  <a:lnTo>
                    <a:pt x="4526" y="949"/>
                  </a:lnTo>
                  <a:cubicBezTo>
                    <a:pt x="4524" y="993"/>
                    <a:pt x="4530" y="1014"/>
                    <a:pt x="4547" y="1014"/>
                  </a:cubicBezTo>
                  <a:cubicBezTo>
                    <a:pt x="4558" y="1014"/>
                    <a:pt x="4575" y="1003"/>
                    <a:pt x="4598" y="981"/>
                  </a:cubicBezTo>
                  <a:cubicBezTo>
                    <a:pt x="4614" y="972"/>
                    <a:pt x="4624" y="966"/>
                    <a:pt x="4631" y="966"/>
                  </a:cubicBezTo>
                  <a:cubicBezTo>
                    <a:pt x="4640" y="966"/>
                    <a:pt x="4642" y="977"/>
                    <a:pt x="4648" y="1003"/>
                  </a:cubicBezTo>
                  <a:cubicBezTo>
                    <a:pt x="4655" y="1035"/>
                    <a:pt x="4662" y="1068"/>
                    <a:pt x="4671" y="1068"/>
                  </a:cubicBezTo>
                  <a:cubicBezTo>
                    <a:pt x="4675" y="1068"/>
                    <a:pt x="4678" y="1065"/>
                    <a:pt x="4682" y="1056"/>
                  </a:cubicBezTo>
                  <a:cubicBezTo>
                    <a:pt x="4710" y="1071"/>
                    <a:pt x="4732" y="1093"/>
                    <a:pt x="4739" y="1125"/>
                  </a:cubicBezTo>
                  <a:cubicBezTo>
                    <a:pt x="4767" y="1137"/>
                    <a:pt x="4788" y="1147"/>
                    <a:pt x="4803" y="1147"/>
                  </a:cubicBezTo>
                  <a:cubicBezTo>
                    <a:pt x="4814" y="1147"/>
                    <a:pt x="4823" y="1141"/>
                    <a:pt x="4829" y="1128"/>
                  </a:cubicBezTo>
                  <a:cubicBezTo>
                    <a:pt x="4837" y="1111"/>
                    <a:pt x="4846" y="1106"/>
                    <a:pt x="4856" y="1106"/>
                  </a:cubicBezTo>
                  <a:cubicBezTo>
                    <a:pt x="4867" y="1106"/>
                    <a:pt x="4879" y="1112"/>
                    <a:pt x="4892" y="1119"/>
                  </a:cubicBezTo>
                  <a:cubicBezTo>
                    <a:pt x="4906" y="1125"/>
                    <a:pt x="4919" y="1132"/>
                    <a:pt x="4931" y="1132"/>
                  </a:cubicBezTo>
                  <a:cubicBezTo>
                    <a:pt x="4941" y="1132"/>
                    <a:pt x="4951" y="1127"/>
                    <a:pt x="4958" y="1112"/>
                  </a:cubicBezTo>
                  <a:cubicBezTo>
                    <a:pt x="4970" y="1086"/>
                    <a:pt x="4996" y="1073"/>
                    <a:pt x="5022" y="1073"/>
                  </a:cubicBezTo>
                  <a:cubicBezTo>
                    <a:pt x="5037" y="1073"/>
                    <a:pt x="5051" y="1076"/>
                    <a:pt x="5065" y="1084"/>
                  </a:cubicBezTo>
                  <a:cubicBezTo>
                    <a:pt x="5078" y="1083"/>
                    <a:pt x="5089" y="1082"/>
                    <a:pt x="5098" y="1082"/>
                  </a:cubicBezTo>
                  <a:cubicBezTo>
                    <a:pt x="5128" y="1082"/>
                    <a:pt x="5128" y="1095"/>
                    <a:pt x="5121" y="1156"/>
                  </a:cubicBezTo>
                  <a:cubicBezTo>
                    <a:pt x="5102" y="1187"/>
                    <a:pt x="5127" y="1200"/>
                    <a:pt x="5152" y="1213"/>
                  </a:cubicBezTo>
                  <a:cubicBezTo>
                    <a:pt x="5171" y="1228"/>
                    <a:pt x="5180" y="1247"/>
                    <a:pt x="5184" y="1272"/>
                  </a:cubicBezTo>
                  <a:cubicBezTo>
                    <a:pt x="5186" y="1288"/>
                    <a:pt x="5190" y="1294"/>
                    <a:pt x="5194" y="1294"/>
                  </a:cubicBezTo>
                  <a:cubicBezTo>
                    <a:pt x="5203" y="1294"/>
                    <a:pt x="5214" y="1273"/>
                    <a:pt x="5224" y="1253"/>
                  </a:cubicBezTo>
                  <a:lnTo>
                    <a:pt x="5259" y="1191"/>
                  </a:lnTo>
                  <a:lnTo>
                    <a:pt x="5259" y="1191"/>
                  </a:lnTo>
                  <a:cubicBezTo>
                    <a:pt x="5284" y="1203"/>
                    <a:pt x="5274" y="1281"/>
                    <a:pt x="5256" y="1313"/>
                  </a:cubicBezTo>
                  <a:cubicBezTo>
                    <a:pt x="5251" y="1352"/>
                    <a:pt x="5248" y="1371"/>
                    <a:pt x="5252" y="1371"/>
                  </a:cubicBezTo>
                  <a:cubicBezTo>
                    <a:pt x="5256" y="1371"/>
                    <a:pt x="5264" y="1355"/>
                    <a:pt x="5281" y="1325"/>
                  </a:cubicBezTo>
                  <a:cubicBezTo>
                    <a:pt x="5289" y="1309"/>
                    <a:pt x="5305" y="1296"/>
                    <a:pt x="5322" y="1296"/>
                  </a:cubicBezTo>
                  <a:cubicBezTo>
                    <a:pt x="5338" y="1296"/>
                    <a:pt x="5355" y="1306"/>
                    <a:pt x="5369" y="1335"/>
                  </a:cubicBezTo>
                  <a:cubicBezTo>
                    <a:pt x="5419" y="1363"/>
                    <a:pt x="5466" y="1391"/>
                    <a:pt x="5447" y="1422"/>
                  </a:cubicBezTo>
                  <a:cubicBezTo>
                    <a:pt x="5449" y="1440"/>
                    <a:pt x="5466" y="1453"/>
                    <a:pt x="5483" y="1453"/>
                  </a:cubicBezTo>
                  <a:cubicBezTo>
                    <a:pt x="5488" y="1453"/>
                    <a:pt x="5493" y="1453"/>
                    <a:pt x="5497" y="1451"/>
                  </a:cubicBezTo>
                  <a:cubicBezTo>
                    <a:pt x="5507" y="1446"/>
                    <a:pt x="5517" y="1443"/>
                    <a:pt x="5526" y="1443"/>
                  </a:cubicBezTo>
                  <a:cubicBezTo>
                    <a:pt x="5552" y="1443"/>
                    <a:pt x="5576" y="1466"/>
                    <a:pt x="5616" y="1520"/>
                  </a:cubicBezTo>
                  <a:cubicBezTo>
                    <a:pt x="5665" y="1601"/>
                    <a:pt x="5685" y="1633"/>
                    <a:pt x="5701" y="1633"/>
                  </a:cubicBezTo>
                  <a:cubicBezTo>
                    <a:pt x="5711" y="1633"/>
                    <a:pt x="5720" y="1619"/>
                    <a:pt x="5735" y="1595"/>
                  </a:cubicBezTo>
                  <a:cubicBezTo>
                    <a:pt x="5745" y="1578"/>
                    <a:pt x="5756" y="1561"/>
                    <a:pt x="5761" y="1561"/>
                  </a:cubicBezTo>
                  <a:lnTo>
                    <a:pt x="5761" y="1561"/>
                  </a:lnTo>
                  <a:cubicBezTo>
                    <a:pt x="5765" y="1561"/>
                    <a:pt x="5766" y="1573"/>
                    <a:pt x="5760" y="1607"/>
                  </a:cubicBezTo>
                  <a:cubicBezTo>
                    <a:pt x="5762" y="1636"/>
                    <a:pt x="5779" y="1641"/>
                    <a:pt x="5806" y="1641"/>
                  </a:cubicBezTo>
                  <a:cubicBezTo>
                    <a:pt x="5824" y="1641"/>
                    <a:pt x="5847" y="1639"/>
                    <a:pt x="5873" y="1639"/>
                  </a:cubicBezTo>
                  <a:cubicBezTo>
                    <a:pt x="5917" y="1623"/>
                    <a:pt x="5955" y="1560"/>
                    <a:pt x="5973" y="1532"/>
                  </a:cubicBezTo>
                  <a:cubicBezTo>
                    <a:pt x="5992" y="1501"/>
                    <a:pt x="6002" y="1485"/>
                    <a:pt x="6010" y="1485"/>
                  </a:cubicBezTo>
                  <a:cubicBezTo>
                    <a:pt x="6019" y="1485"/>
                    <a:pt x="6027" y="1501"/>
                    <a:pt x="6042" y="1532"/>
                  </a:cubicBezTo>
                  <a:cubicBezTo>
                    <a:pt x="6067" y="1554"/>
                    <a:pt x="6070" y="1592"/>
                    <a:pt x="6052" y="1623"/>
                  </a:cubicBezTo>
                  <a:cubicBezTo>
                    <a:pt x="6043" y="1636"/>
                    <a:pt x="6032" y="1640"/>
                    <a:pt x="6024" y="1640"/>
                  </a:cubicBezTo>
                  <a:cubicBezTo>
                    <a:pt x="6015" y="1640"/>
                    <a:pt x="6008" y="1636"/>
                    <a:pt x="6008" y="1636"/>
                  </a:cubicBezTo>
                  <a:lnTo>
                    <a:pt x="5983" y="1623"/>
                  </a:lnTo>
                  <a:lnTo>
                    <a:pt x="5983" y="1623"/>
                  </a:lnTo>
                  <a:cubicBezTo>
                    <a:pt x="5964" y="1651"/>
                    <a:pt x="5945" y="1683"/>
                    <a:pt x="5995" y="1714"/>
                  </a:cubicBezTo>
                  <a:cubicBezTo>
                    <a:pt x="5997" y="1742"/>
                    <a:pt x="6008" y="1759"/>
                    <a:pt x="6021" y="1759"/>
                  </a:cubicBezTo>
                  <a:cubicBezTo>
                    <a:pt x="6028" y="1759"/>
                    <a:pt x="6036" y="1753"/>
                    <a:pt x="6042" y="1742"/>
                  </a:cubicBezTo>
                  <a:cubicBezTo>
                    <a:pt x="6049" y="1789"/>
                    <a:pt x="6096" y="1820"/>
                    <a:pt x="6143" y="1849"/>
                  </a:cubicBezTo>
                  <a:cubicBezTo>
                    <a:pt x="6193" y="1880"/>
                    <a:pt x="6265" y="1927"/>
                    <a:pt x="6268" y="1971"/>
                  </a:cubicBezTo>
                  <a:cubicBezTo>
                    <a:pt x="6300" y="1991"/>
                    <a:pt x="6320" y="2004"/>
                    <a:pt x="6337" y="2004"/>
                  </a:cubicBezTo>
                  <a:cubicBezTo>
                    <a:pt x="6346" y="2004"/>
                    <a:pt x="6354" y="2000"/>
                    <a:pt x="6362" y="1990"/>
                  </a:cubicBezTo>
                  <a:cubicBezTo>
                    <a:pt x="6381" y="1958"/>
                    <a:pt x="6396" y="1947"/>
                    <a:pt x="6405" y="1947"/>
                  </a:cubicBezTo>
                  <a:cubicBezTo>
                    <a:pt x="6414" y="1947"/>
                    <a:pt x="6415" y="1958"/>
                    <a:pt x="6406" y="1974"/>
                  </a:cubicBezTo>
                  <a:cubicBezTo>
                    <a:pt x="6391" y="2043"/>
                    <a:pt x="6639" y="2243"/>
                    <a:pt x="6732" y="2243"/>
                  </a:cubicBezTo>
                  <a:cubicBezTo>
                    <a:pt x="6741" y="2243"/>
                    <a:pt x="6748" y="2241"/>
                    <a:pt x="6754" y="2237"/>
                  </a:cubicBezTo>
                  <a:lnTo>
                    <a:pt x="6801" y="2269"/>
                  </a:lnTo>
                  <a:cubicBezTo>
                    <a:pt x="6830" y="2326"/>
                    <a:pt x="6960" y="2408"/>
                    <a:pt x="7014" y="2408"/>
                  </a:cubicBezTo>
                  <a:cubicBezTo>
                    <a:pt x="7019" y="2408"/>
                    <a:pt x="7023" y="2408"/>
                    <a:pt x="7026" y="2406"/>
                  </a:cubicBezTo>
                  <a:lnTo>
                    <a:pt x="7102" y="2454"/>
                  </a:lnTo>
                  <a:cubicBezTo>
                    <a:pt x="7128" y="2499"/>
                    <a:pt x="7149" y="2519"/>
                    <a:pt x="7176" y="2519"/>
                  </a:cubicBezTo>
                  <a:cubicBezTo>
                    <a:pt x="7185" y="2519"/>
                    <a:pt x="7194" y="2517"/>
                    <a:pt x="7205" y="2513"/>
                  </a:cubicBezTo>
                  <a:cubicBezTo>
                    <a:pt x="7235" y="2502"/>
                    <a:pt x="7254" y="2484"/>
                    <a:pt x="7256" y="2484"/>
                  </a:cubicBezTo>
                  <a:lnTo>
                    <a:pt x="7256" y="2484"/>
                  </a:lnTo>
                  <a:cubicBezTo>
                    <a:pt x="7257" y="2484"/>
                    <a:pt x="7255" y="2488"/>
                    <a:pt x="7249" y="2497"/>
                  </a:cubicBezTo>
                  <a:cubicBezTo>
                    <a:pt x="7230" y="2529"/>
                    <a:pt x="7280" y="2560"/>
                    <a:pt x="7384" y="2616"/>
                  </a:cubicBezTo>
                  <a:cubicBezTo>
                    <a:pt x="7441" y="2648"/>
                    <a:pt x="7467" y="2663"/>
                    <a:pt x="7478" y="2663"/>
                  </a:cubicBezTo>
                  <a:cubicBezTo>
                    <a:pt x="7487" y="2663"/>
                    <a:pt x="7485" y="2652"/>
                    <a:pt x="7481" y="2632"/>
                  </a:cubicBezTo>
                  <a:lnTo>
                    <a:pt x="7481" y="2632"/>
                  </a:lnTo>
                  <a:cubicBezTo>
                    <a:pt x="7603" y="2657"/>
                    <a:pt x="7587" y="2689"/>
                    <a:pt x="7568" y="2720"/>
                  </a:cubicBezTo>
                  <a:cubicBezTo>
                    <a:pt x="7536" y="2747"/>
                    <a:pt x="7537" y="2768"/>
                    <a:pt x="7557" y="2768"/>
                  </a:cubicBezTo>
                  <a:cubicBezTo>
                    <a:pt x="7574" y="2768"/>
                    <a:pt x="7603" y="2754"/>
                    <a:pt x="7637" y="2717"/>
                  </a:cubicBezTo>
                  <a:cubicBezTo>
                    <a:pt x="7662" y="2698"/>
                    <a:pt x="7685" y="2691"/>
                    <a:pt x="7702" y="2691"/>
                  </a:cubicBezTo>
                  <a:cubicBezTo>
                    <a:pt x="7729" y="2691"/>
                    <a:pt x="7744" y="2708"/>
                    <a:pt x="7735" y="2729"/>
                  </a:cubicBezTo>
                  <a:cubicBezTo>
                    <a:pt x="7728" y="2743"/>
                    <a:pt x="7719" y="2748"/>
                    <a:pt x="7708" y="2748"/>
                  </a:cubicBezTo>
                  <a:cubicBezTo>
                    <a:pt x="7695" y="2748"/>
                    <a:pt x="7680" y="2740"/>
                    <a:pt x="7666" y="2732"/>
                  </a:cubicBezTo>
                  <a:lnTo>
                    <a:pt x="7631" y="2795"/>
                  </a:lnTo>
                  <a:cubicBezTo>
                    <a:pt x="7645" y="2803"/>
                    <a:pt x="7652" y="2806"/>
                    <a:pt x="7660" y="2806"/>
                  </a:cubicBezTo>
                  <a:cubicBezTo>
                    <a:pt x="7669" y="2806"/>
                    <a:pt x="7680" y="2802"/>
                    <a:pt x="7703" y="2792"/>
                  </a:cubicBezTo>
                  <a:cubicBezTo>
                    <a:pt x="7712" y="2796"/>
                    <a:pt x="7721" y="2797"/>
                    <a:pt x="7730" y="2797"/>
                  </a:cubicBezTo>
                  <a:cubicBezTo>
                    <a:pt x="7744" y="2797"/>
                    <a:pt x="7759" y="2793"/>
                    <a:pt x="7772" y="2786"/>
                  </a:cubicBezTo>
                  <a:cubicBezTo>
                    <a:pt x="7813" y="2773"/>
                    <a:pt x="7835" y="2732"/>
                    <a:pt x="7822" y="2692"/>
                  </a:cubicBezTo>
                  <a:cubicBezTo>
                    <a:pt x="7817" y="2668"/>
                    <a:pt x="7822" y="2660"/>
                    <a:pt x="7830" y="2660"/>
                  </a:cubicBezTo>
                  <a:cubicBezTo>
                    <a:pt x="7839" y="2660"/>
                    <a:pt x="7851" y="2667"/>
                    <a:pt x="7863" y="2673"/>
                  </a:cubicBezTo>
                  <a:cubicBezTo>
                    <a:pt x="7901" y="2732"/>
                    <a:pt x="7885" y="2764"/>
                    <a:pt x="7844" y="2783"/>
                  </a:cubicBezTo>
                  <a:cubicBezTo>
                    <a:pt x="7840" y="2781"/>
                    <a:pt x="7836" y="2780"/>
                    <a:pt x="7832" y="2780"/>
                  </a:cubicBezTo>
                  <a:cubicBezTo>
                    <a:pt x="7811" y="2780"/>
                    <a:pt x="7798" y="2806"/>
                    <a:pt x="7785" y="2833"/>
                  </a:cubicBezTo>
                  <a:cubicBezTo>
                    <a:pt x="7777" y="2847"/>
                    <a:pt x="7810" y="2857"/>
                    <a:pt x="7854" y="2857"/>
                  </a:cubicBezTo>
                  <a:cubicBezTo>
                    <a:pt x="7902" y="2857"/>
                    <a:pt x="7963" y="2845"/>
                    <a:pt x="7995" y="2817"/>
                  </a:cubicBezTo>
                  <a:lnTo>
                    <a:pt x="7995" y="2817"/>
                  </a:lnTo>
                  <a:lnTo>
                    <a:pt x="7979" y="2848"/>
                  </a:lnTo>
                  <a:cubicBezTo>
                    <a:pt x="7963" y="2883"/>
                    <a:pt x="8017" y="2908"/>
                    <a:pt x="8073" y="2933"/>
                  </a:cubicBezTo>
                  <a:cubicBezTo>
                    <a:pt x="8104" y="2948"/>
                    <a:pt x="8127" y="2958"/>
                    <a:pt x="8144" y="2958"/>
                  </a:cubicBezTo>
                  <a:cubicBezTo>
                    <a:pt x="8156" y="2958"/>
                    <a:pt x="8165" y="2952"/>
                    <a:pt x="8170" y="2939"/>
                  </a:cubicBezTo>
                  <a:cubicBezTo>
                    <a:pt x="8183" y="2910"/>
                    <a:pt x="8194" y="2883"/>
                    <a:pt x="8215" y="2883"/>
                  </a:cubicBezTo>
                  <a:cubicBezTo>
                    <a:pt x="8218" y="2883"/>
                    <a:pt x="8222" y="2884"/>
                    <a:pt x="8227" y="2886"/>
                  </a:cubicBezTo>
                  <a:cubicBezTo>
                    <a:pt x="8201" y="2873"/>
                    <a:pt x="8214" y="2839"/>
                    <a:pt x="8230" y="2808"/>
                  </a:cubicBezTo>
                  <a:cubicBezTo>
                    <a:pt x="8252" y="2839"/>
                    <a:pt x="8270" y="2873"/>
                    <a:pt x="8283" y="2908"/>
                  </a:cubicBezTo>
                  <a:cubicBezTo>
                    <a:pt x="8308" y="2999"/>
                    <a:pt x="8352" y="3055"/>
                    <a:pt x="8468" y="3102"/>
                  </a:cubicBezTo>
                  <a:cubicBezTo>
                    <a:pt x="8524" y="3124"/>
                    <a:pt x="8612" y="3155"/>
                    <a:pt x="8628" y="3199"/>
                  </a:cubicBezTo>
                  <a:cubicBezTo>
                    <a:pt x="8659" y="3211"/>
                    <a:pt x="8682" y="3219"/>
                    <a:pt x="8698" y="3219"/>
                  </a:cubicBezTo>
                  <a:cubicBezTo>
                    <a:pt x="8713" y="3219"/>
                    <a:pt x="8722" y="3213"/>
                    <a:pt x="8728" y="3196"/>
                  </a:cubicBezTo>
                  <a:lnTo>
                    <a:pt x="8784" y="3215"/>
                  </a:lnTo>
                  <a:cubicBezTo>
                    <a:pt x="8796" y="3243"/>
                    <a:pt x="8825" y="3261"/>
                    <a:pt x="8848" y="3261"/>
                  </a:cubicBezTo>
                  <a:cubicBezTo>
                    <a:pt x="8860" y="3261"/>
                    <a:pt x="8871" y="3256"/>
                    <a:pt x="8875" y="3243"/>
                  </a:cubicBezTo>
                  <a:cubicBezTo>
                    <a:pt x="8884" y="3238"/>
                    <a:pt x="8892" y="3236"/>
                    <a:pt x="8899" y="3236"/>
                  </a:cubicBezTo>
                  <a:cubicBezTo>
                    <a:pt x="8925" y="3236"/>
                    <a:pt x="8941" y="3264"/>
                    <a:pt x="8963" y="3271"/>
                  </a:cubicBezTo>
                  <a:cubicBezTo>
                    <a:pt x="8982" y="3313"/>
                    <a:pt x="8992" y="3334"/>
                    <a:pt x="8998" y="3334"/>
                  </a:cubicBezTo>
                  <a:cubicBezTo>
                    <a:pt x="9004" y="3334"/>
                    <a:pt x="9004" y="3306"/>
                    <a:pt x="9004" y="3246"/>
                  </a:cubicBezTo>
                  <a:cubicBezTo>
                    <a:pt x="9013" y="3212"/>
                    <a:pt x="8963" y="3162"/>
                    <a:pt x="8935" y="3152"/>
                  </a:cubicBezTo>
                  <a:lnTo>
                    <a:pt x="8847" y="3124"/>
                  </a:lnTo>
                  <a:lnTo>
                    <a:pt x="8947" y="3118"/>
                  </a:lnTo>
                  <a:cubicBezTo>
                    <a:pt x="8952" y="3119"/>
                    <a:pt x="8958" y="3120"/>
                    <a:pt x="8965" y="3120"/>
                  </a:cubicBezTo>
                  <a:cubicBezTo>
                    <a:pt x="8997" y="3120"/>
                    <a:pt x="9044" y="3102"/>
                    <a:pt x="9054" y="3074"/>
                  </a:cubicBezTo>
                  <a:cubicBezTo>
                    <a:pt x="9054" y="3074"/>
                    <a:pt x="9061" y="3047"/>
                    <a:pt x="9082" y="3047"/>
                  </a:cubicBezTo>
                  <a:cubicBezTo>
                    <a:pt x="9085" y="3047"/>
                    <a:pt x="9088" y="3048"/>
                    <a:pt x="9091" y="3049"/>
                  </a:cubicBezTo>
                  <a:cubicBezTo>
                    <a:pt x="9091" y="3049"/>
                    <a:pt x="9082" y="3083"/>
                    <a:pt x="9073" y="3118"/>
                  </a:cubicBezTo>
                  <a:cubicBezTo>
                    <a:pt x="9041" y="3140"/>
                    <a:pt x="9019" y="3174"/>
                    <a:pt x="9013" y="3212"/>
                  </a:cubicBezTo>
                  <a:cubicBezTo>
                    <a:pt x="9020" y="3265"/>
                    <a:pt x="9060" y="3310"/>
                    <a:pt x="9090" y="3310"/>
                  </a:cubicBezTo>
                  <a:cubicBezTo>
                    <a:pt x="9105" y="3310"/>
                    <a:pt x="9117" y="3301"/>
                    <a:pt x="9123" y="3278"/>
                  </a:cubicBezTo>
                  <a:cubicBezTo>
                    <a:pt x="9154" y="3287"/>
                    <a:pt x="9154" y="3287"/>
                    <a:pt x="9173" y="3331"/>
                  </a:cubicBezTo>
                  <a:cubicBezTo>
                    <a:pt x="9170" y="3347"/>
                    <a:pt x="9175" y="3357"/>
                    <a:pt x="9186" y="3357"/>
                  </a:cubicBezTo>
                  <a:cubicBezTo>
                    <a:pt x="9199" y="3357"/>
                    <a:pt x="9220" y="3343"/>
                    <a:pt x="9245" y="3309"/>
                  </a:cubicBezTo>
                  <a:cubicBezTo>
                    <a:pt x="9266" y="3281"/>
                    <a:pt x="9284" y="3267"/>
                    <a:pt x="9298" y="3267"/>
                  </a:cubicBezTo>
                  <a:cubicBezTo>
                    <a:pt x="9315" y="3267"/>
                    <a:pt x="9327" y="3288"/>
                    <a:pt x="9336" y="3331"/>
                  </a:cubicBezTo>
                  <a:cubicBezTo>
                    <a:pt x="9367" y="3390"/>
                    <a:pt x="9439" y="3419"/>
                    <a:pt x="9481" y="3419"/>
                  </a:cubicBezTo>
                  <a:cubicBezTo>
                    <a:pt x="9500" y="3419"/>
                    <a:pt x="9513" y="3413"/>
                    <a:pt x="9515" y="3403"/>
                  </a:cubicBezTo>
                  <a:cubicBezTo>
                    <a:pt x="9521" y="3367"/>
                    <a:pt x="9547" y="3353"/>
                    <a:pt x="9574" y="3353"/>
                  </a:cubicBezTo>
                  <a:cubicBezTo>
                    <a:pt x="9601" y="3353"/>
                    <a:pt x="9630" y="3367"/>
                    <a:pt x="9643" y="3387"/>
                  </a:cubicBezTo>
                  <a:cubicBezTo>
                    <a:pt x="9654" y="3410"/>
                    <a:pt x="9674" y="3422"/>
                    <a:pt x="9694" y="3422"/>
                  </a:cubicBezTo>
                  <a:cubicBezTo>
                    <a:pt x="9710" y="3422"/>
                    <a:pt x="9726" y="3415"/>
                    <a:pt x="9737" y="3400"/>
                  </a:cubicBezTo>
                  <a:lnTo>
                    <a:pt x="9737" y="3400"/>
                  </a:lnTo>
                  <a:cubicBezTo>
                    <a:pt x="9735" y="3426"/>
                    <a:pt x="9750" y="3455"/>
                    <a:pt x="9772" y="3455"/>
                  </a:cubicBezTo>
                  <a:cubicBezTo>
                    <a:pt x="9780" y="3455"/>
                    <a:pt x="9788" y="3452"/>
                    <a:pt x="9797" y="3444"/>
                  </a:cubicBezTo>
                  <a:cubicBezTo>
                    <a:pt x="9797" y="3444"/>
                    <a:pt x="9797" y="3444"/>
                    <a:pt x="9798" y="3444"/>
                  </a:cubicBezTo>
                  <a:cubicBezTo>
                    <a:pt x="9804" y="3444"/>
                    <a:pt x="9824" y="3441"/>
                    <a:pt x="9800" y="3406"/>
                  </a:cubicBezTo>
                  <a:lnTo>
                    <a:pt x="9872" y="3344"/>
                  </a:lnTo>
                  <a:cubicBezTo>
                    <a:pt x="9840" y="3340"/>
                    <a:pt x="9844" y="3306"/>
                    <a:pt x="9847" y="3268"/>
                  </a:cubicBezTo>
                  <a:cubicBezTo>
                    <a:pt x="9847" y="3261"/>
                    <a:pt x="9854" y="3257"/>
                    <a:pt x="9863" y="3257"/>
                  </a:cubicBezTo>
                  <a:cubicBezTo>
                    <a:pt x="9899" y="3257"/>
                    <a:pt x="9981" y="3305"/>
                    <a:pt x="10025" y="3391"/>
                  </a:cubicBezTo>
                  <a:lnTo>
                    <a:pt x="10085" y="3466"/>
                  </a:lnTo>
                  <a:lnTo>
                    <a:pt x="10088" y="3394"/>
                  </a:lnTo>
                  <a:cubicBezTo>
                    <a:pt x="10119" y="3397"/>
                    <a:pt x="10151" y="3397"/>
                    <a:pt x="10151" y="3434"/>
                  </a:cubicBezTo>
                  <a:cubicBezTo>
                    <a:pt x="10151" y="3469"/>
                    <a:pt x="10151" y="3469"/>
                    <a:pt x="10182" y="3469"/>
                  </a:cubicBezTo>
                  <a:cubicBezTo>
                    <a:pt x="10201" y="3469"/>
                    <a:pt x="10217" y="3453"/>
                    <a:pt x="10217" y="3434"/>
                  </a:cubicBezTo>
                  <a:cubicBezTo>
                    <a:pt x="10217" y="3392"/>
                    <a:pt x="10217" y="3374"/>
                    <a:pt x="10223" y="3374"/>
                  </a:cubicBezTo>
                  <a:cubicBezTo>
                    <a:pt x="10227" y="3374"/>
                    <a:pt x="10235" y="3383"/>
                    <a:pt x="10248" y="3397"/>
                  </a:cubicBezTo>
                  <a:cubicBezTo>
                    <a:pt x="10264" y="3433"/>
                    <a:pt x="10280" y="3451"/>
                    <a:pt x="10296" y="3451"/>
                  </a:cubicBezTo>
                  <a:cubicBezTo>
                    <a:pt x="10312" y="3451"/>
                    <a:pt x="10328" y="3433"/>
                    <a:pt x="10342" y="3397"/>
                  </a:cubicBezTo>
                  <a:cubicBezTo>
                    <a:pt x="10342" y="3361"/>
                    <a:pt x="10342" y="3344"/>
                    <a:pt x="10346" y="3344"/>
                  </a:cubicBezTo>
                  <a:cubicBezTo>
                    <a:pt x="10350" y="3344"/>
                    <a:pt x="10357" y="3362"/>
                    <a:pt x="10373" y="3397"/>
                  </a:cubicBezTo>
                  <a:cubicBezTo>
                    <a:pt x="10376" y="3434"/>
                    <a:pt x="10405" y="3463"/>
                    <a:pt x="10442" y="3466"/>
                  </a:cubicBezTo>
                  <a:lnTo>
                    <a:pt x="10439" y="3428"/>
                  </a:lnTo>
                  <a:cubicBezTo>
                    <a:pt x="10437" y="3387"/>
                    <a:pt x="10448" y="3369"/>
                    <a:pt x="10464" y="3369"/>
                  </a:cubicBezTo>
                  <a:cubicBezTo>
                    <a:pt x="10475" y="3369"/>
                    <a:pt x="10488" y="3377"/>
                    <a:pt x="10502" y="3391"/>
                  </a:cubicBezTo>
                  <a:cubicBezTo>
                    <a:pt x="10503" y="3407"/>
                    <a:pt x="10512" y="3416"/>
                    <a:pt x="10527" y="3416"/>
                  </a:cubicBezTo>
                  <a:cubicBezTo>
                    <a:pt x="10544" y="3416"/>
                    <a:pt x="10568" y="3405"/>
                    <a:pt x="10599" y="3384"/>
                  </a:cubicBezTo>
                  <a:cubicBezTo>
                    <a:pt x="10623" y="3381"/>
                    <a:pt x="10643" y="3378"/>
                    <a:pt x="10658" y="3378"/>
                  </a:cubicBezTo>
                  <a:cubicBezTo>
                    <a:pt x="10683" y="3378"/>
                    <a:pt x="10697" y="3385"/>
                    <a:pt x="10699" y="3406"/>
                  </a:cubicBezTo>
                  <a:cubicBezTo>
                    <a:pt x="10704" y="3442"/>
                    <a:pt x="10706" y="3460"/>
                    <a:pt x="10710" y="3460"/>
                  </a:cubicBezTo>
                  <a:cubicBezTo>
                    <a:pt x="10714" y="3460"/>
                    <a:pt x="10719" y="3441"/>
                    <a:pt x="10730" y="3403"/>
                  </a:cubicBezTo>
                  <a:cubicBezTo>
                    <a:pt x="10746" y="3381"/>
                    <a:pt x="10753" y="3371"/>
                    <a:pt x="10767" y="3371"/>
                  </a:cubicBezTo>
                  <a:cubicBezTo>
                    <a:pt x="10779" y="3371"/>
                    <a:pt x="10796" y="3378"/>
                    <a:pt x="10828" y="3391"/>
                  </a:cubicBezTo>
                  <a:cubicBezTo>
                    <a:pt x="10844" y="3404"/>
                    <a:pt x="10854" y="3412"/>
                    <a:pt x="10861" y="3412"/>
                  </a:cubicBezTo>
                  <a:cubicBezTo>
                    <a:pt x="10871" y="3412"/>
                    <a:pt x="10878" y="3401"/>
                    <a:pt x="10893" y="3378"/>
                  </a:cubicBezTo>
                  <a:cubicBezTo>
                    <a:pt x="10882" y="3314"/>
                    <a:pt x="10876" y="3277"/>
                    <a:pt x="10850" y="3277"/>
                  </a:cubicBezTo>
                  <a:cubicBezTo>
                    <a:pt x="10848" y="3277"/>
                    <a:pt x="10846" y="3277"/>
                    <a:pt x="10843" y="3278"/>
                  </a:cubicBezTo>
                  <a:cubicBezTo>
                    <a:pt x="10834" y="3280"/>
                    <a:pt x="10827" y="3281"/>
                    <a:pt x="10823" y="3281"/>
                  </a:cubicBezTo>
                  <a:cubicBezTo>
                    <a:pt x="10811" y="3281"/>
                    <a:pt x="10810" y="3274"/>
                    <a:pt x="10806" y="3249"/>
                  </a:cubicBezTo>
                  <a:lnTo>
                    <a:pt x="10868" y="3237"/>
                  </a:lnTo>
                  <a:cubicBezTo>
                    <a:pt x="10912" y="3231"/>
                    <a:pt x="10950" y="3209"/>
                    <a:pt x="10981" y="3177"/>
                  </a:cubicBezTo>
                  <a:cubicBezTo>
                    <a:pt x="11022" y="3141"/>
                    <a:pt x="11020" y="3093"/>
                    <a:pt x="10995" y="3093"/>
                  </a:cubicBezTo>
                  <a:cubicBezTo>
                    <a:pt x="10987" y="3093"/>
                    <a:pt x="10977" y="3097"/>
                    <a:pt x="10965" y="3108"/>
                  </a:cubicBezTo>
                  <a:lnTo>
                    <a:pt x="10928" y="3077"/>
                  </a:lnTo>
                  <a:cubicBezTo>
                    <a:pt x="10917" y="3028"/>
                    <a:pt x="10899" y="3004"/>
                    <a:pt x="10885" y="3004"/>
                  </a:cubicBezTo>
                  <a:cubicBezTo>
                    <a:pt x="10869" y="3004"/>
                    <a:pt x="10858" y="3034"/>
                    <a:pt x="10868" y="3090"/>
                  </a:cubicBezTo>
                  <a:cubicBezTo>
                    <a:pt x="10881" y="3149"/>
                    <a:pt x="10886" y="3176"/>
                    <a:pt x="10881" y="3176"/>
                  </a:cubicBezTo>
                  <a:cubicBezTo>
                    <a:pt x="10877" y="3176"/>
                    <a:pt x="10866" y="3159"/>
                    <a:pt x="10846" y="3130"/>
                  </a:cubicBezTo>
                  <a:cubicBezTo>
                    <a:pt x="10837" y="3079"/>
                    <a:pt x="10819" y="3068"/>
                    <a:pt x="10799" y="3068"/>
                  </a:cubicBezTo>
                  <a:cubicBezTo>
                    <a:pt x="10792" y="3068"/>
                    <a:pt x="10785" y="3069"/>
                    <a:pt x="10777" y="3071"/>
                  </a:cubicBezTo>
                  <a:cubicBezTo>
                    <a:pt x="10770" y="3072"/>
                    <a:pt x="10765" y="3072"/>
                    <a:pt x="10760" y="3072"/>
                  </a:cubicBezTo>
                  <a:cubicBezTo>
                    <a:pt x="10746" y="3072"/>
                    <a:pt x="10745" y="3066"/>
                    <a:pt x="10740" y="3040"/>
                  </a:cubicBezTo>
                  <a:cubicBezTo>
                    <a:pt x="10737" y="3007"/>
                    <a:pt x="10705" y="2977"/>
                    <a:pt x="10678" y="2977"/>
                  </a:cubicBezTo>
                  <a:cubicBezTo>
                    <a:pt x="10677" y="2977"/>
                    <a:pt x="10675" y="2977"/>
                    <a:pt x="10674" y="2977"/>
                  </a:cubicBezTo>
                  <a:cubicBezTo>
                    <a:pt x="10646" y="2980"/>
                    <a:pt x="10646" y="2980"/>
                    <a:pt x="10649" y="3014"/>
                  </a:cubicBezTo>
                  <a:cubicBezTo>
                    <a:pt x="10665" y="3029"/>
                    <a:pt x="10661" y="3038"/>
                    <a:pt x="10649" y="3038"/>
                  </a:cubicBezTo>
                  <a:cubicBezTo>
                    <a:pt x="10635" y="3038"/>
                    <a:pt x="10608" y="3024"/>
                    <a:pt x="10589" y="2986"/>
                  </a:cubicBezTo>
                  <a:cubicBezTo>
                    <a:pt x="10576" y="2974"/>
                    <a:pt x="10568" y="2966"/>
                    <a:pt x="10564" y="2966"/>
                  </a:cubicBezTo>
                  <a:cubicBezTo>
                    <a:pt x="10558" y="2966"/>
                    <a:pt x="10561" y="2984"/>
                    <a:pt x="10564" y="3027"/>
                  </a:cubicBezTo>
                  <a:cubicBezTo>
                    <a:pt x="10568" y="3064"/>
                    <a:pt x="10554" y="3083"/>
                    <a:pt x="10535" y="3083"/>
                  </a:cubicBezTo>
                  <a:cubicBezTo>
                    <a:pt x="10516" y="3083"/>
                    <a:pt x="10493" y="3065"/>
                    <a:pt x="10477" y="3030"/>
                  </a:cubicBezTo>
                  <a:lnTo>
                    <a:pt x="10420" y="3033"/>
                  </a:lnTo>
                  <a:cubicBezTo>
                    <a:pt x="10392" y="3036"/>
                    <a:pt x="10392" y="3071"/>
                    <a:pt x="10395" y="3108"/>
                  </a:cubicBezTo>
                  <a:cubicBezTo>
                    <a:pt x="10397" y="3151"/>
                    <a:pt x="10397" y="3168"/>
                    <a:pt x="10390" y="3168"/>
                  </a:cubicBezTo>
                  <a:cubicBezTo>
                    <a:pt x="10385" y="3168"/>
                    <a:pt x="10377" y="3160"/>
                    <a:pt x="10364" y="3146"/>
                  </a:cubicBezTo>
                  <a:cubicBezTo>
                    <a:pt x="10348" y="3127"/>
                    <a:pt x="10336" y="3102"/>
                    <a:pt x="10332" y="3074"/>
                  </a:cubicBezTo>
                  <a:cubicBezTo>
                    <a:pt x="10332" y="3040"/>
                    <a:pt x="10304" y="3040"/>
                    <a:pt x="10276" y="3040"/>
                  </a:cubicBezTo>
                  <a:cubicBezTo>
                    <a:pt x="10245" y="3040"/>
                    <a:pt x="10188" y="3040"/>
                    <a:pt x="10188" y="3074"/>
                  </a:cubicBezTo>
                  <a:cubicBezTo>
                    <a:pt x="10188" y="3065"/>
                    <a:pt x="10188" y="3052"/>
                    <a:pt x="10188" y="3040"/>
                  </a:cubicBezTo>
                  <a:cubicBezTo>
                    <a:pt x="10170" y="3040"/>
                    <a:pt x="10163" y="3023"/>
                    <a:pt x="10161" y="3023"/>
                  </a:cubicBezTo>
                  <a:cubicBezTo>
                    <a:pt x="10160" y="3023"/>
                    <a:pt x="10160" y="3027"/>
                    <a:pt x="10160" y="3040"/>
                  </a:cubicBezTo>
                  <a:cubicBezTo>
                    <a:pt x="10129" y="3033"/>
                    <a:pt x="10097" y="3021"/>
                    <a:pt x="10075" y="2999"/>
                  </a:cubicBezTo>
                  <a:cubicBezTo>
                    <a:pt x="10064" y="2990"/>
                    <a:pt x="10050" y="2986"/>
                    <a:pt x="10037" y="2986"/>
                  </a:cubicBezTo>
                  <a:cubicBezTo>
                    <a:pt x="9988" y="2986"/>
                    <a:pt x="9945" y="3040"/>
                    <a:pt x="10010" y="3102"/>
                  </a:cubicBezTo>
                  <a:lnTo>
                    <a:pt x="9981" y="3099"/>
                  </a:lnTo>
                  <a:cubicBezTo>
                    <a:pt x="9953" y="3099"/>
                    <a:pt x="9950" y="3134"/>
                    <a:pt x="9950" y="3134"/>
                  </a:cubicBezTo>
                  <a:cubicBezTo>
                    <a:pt x="9948" y="3160"/>
                    <a:pt x="9929" y="3166"/>
                    <a:pt x="9907" y="3166"/>
                  </a:cubicBezTo>
                  <a:cubicBezTo>
                    <a:pt x="9901" y="3166"/>
                    <a:pt x="9894" y="3166"/>
                    <a:pt x="9887" y="3165"/>
                  </a:cubicBezTo>
                  <a:lnTo>
                    <a:pt x="9894" y="3093"/>
                  </a:lnTo>
                  <a:cubicBezTo>
                    <a:pt x="9916" y="3031"/>
                    <a:pt x="9906" y="2992"/>
                    <a:pt x="9887" y="2992"/>
                  </a:cubicBezTo>
                  <a:cubicBezTo>
                    <a:pt x="9873" y="2992"/>
                    <a:pt x="9856" y="3010"/>
                    <a:pt x="9840" y="3052"/>
                  </a:cubicBezTo>
                  <a:lnTo>
                    <a:pt x="9844" y="3014"/>
                  </a:lnTo>
                  <a:cubicBezTo>
                    <a:pt x="9845" y="2995"/>
                    <a:pt x="9838" y="2986"/>
                    <a:pt x="9820" y="2986"/>
                  </a:cubicBezTo>
                  <a:cubicBezTo>
                    <a:pt x="9805" y="2986"/>
                    <a:pt x="9784" y="2992"/>
                    <a:pt x="9756" y="3005"/>
                  </a:cubicBezTo>
                  <a:cubicBezTo>
                    <a:pt x="9755" y="3005"/>
                    <a:pt x="9755" y="3005"/>
                    <a:pt x="9754" y="3005"/>
                  </a:cubicBezTo>
                  <a:cubicBezTo>
                    <a:pt x="9726" y="3005"/>
                    <a:pt x="9690" y="3069"/>
                    <a:pt x="9684" y="3102"/>
                  </a:cubicBezTo>
                  <a:cubicBezTo>
                    <a:pt x="9681" y="3130"/>
                    <a:pt x="9663" y="3134"/>
                    <a:pt x="9654" y="3134"/>
                  </a:cubicBezTo>
                  <a:cubicBezTo>
                    <a:pt x="9651" y="3134"/>
                    <a:pt x="9649" y="3134"/>
                    <a:pt x="9649" y="3134"/>
                  </a:cubicBezTo>
                  <a:cubicBezTo>
                    <a:pt x="9621" y="3127"/>
                    <a:pt x="9621" y="3127"/>
                    <a:pt x="9627" y="3093"/>
                  </a:cubicBezTo>
                  <a:cubicBezTo>
                    <a:pt x="9633" y="3055"/>
                    <a:pt x="9618" y="3034"/>
                    <a:pt x="9596" y="3034"/>
                  </a:cubicBezTo>
                  <a:cubicBezTo>
                    <a:pt x="9579" y="3034"/>
                    <a:pt x="9558" y="3048"/>
                    <a:pt x="9540" y="3077"/>
                  </a:cubicBezTo>
                  <a:lnTo>
                    <a:pt x="9546" y="3043"/>
                  </a:lnTo>
                  <a:cubicBezTo>
                    <a:pt x="9552" y="3010"/>
                    <a:pt x="9532" y="2974"/>
                    <a:pt x="9397" y="2974"/>
                  </a:cubicBezTo>
                  <a:cubicBezTo>
                    <a:pt x="9391" y="2974"/>
                    <a:pt x="9386" y="2974"/>
                    <a:pt x="9380" y="2974"/>
                  </a:cubicBezTo>
                  <a:cubicBezTo>
                    <a:pt x="9267" y="2949"/>
                    <a:pt x="9185" y="2924"/>
                    <a:pt x="9195" y="2889"/>
                  </a:cubicBezTo>
                  <a:cubicBezTo>
                    <a:pt x="9197" y="2880"/>
                    <a:pt x="9190" y="2876"/>
                    <a:pt x="9177" y="2876"/>
                  </a:cubicBezTo>
                  <a:cubicBezTo>
                    <a:pt x="9140" y="2876"/>
                    <a:pt x="9053" y="2908"/>
                    <a:pt x="8997" y="2946"/>
                  </a:cubicBezTo>
                  <a:cubicBezTo>
                    <a:pt x="9007" y="2911"/>
                    <a:pt x="8979" y="2902"/>
                    <a:pt x="8922" y="2883"/>
                  </a:cubicBezTo>
                  <a:cubicBezTo>
                    <a:pt x="8841" y="2858"/>
                    <a:pt x="8841" y="2858"/>
                    <a:pt x="8853" y="2823"/>
                  </a:cubicBezTo>
                  <a:cubicBezTo>
                    <a:pt x="8878" y="2792"/>
                    <a:pt x="8890" y="2777"/>
                    <a:pt x="8886" y="2777"/>
                  </a:cubicBezTo>
                  <a:lnTo>
                    <a:pt x="8886" y="2777"/>
                  </a:lnTo>
                  <a:cubicBezTo>
                    <a:pt x="8881" y="2777"/>
                    <a:pt x="8863" y="2790"/>
                    <a:pt x="8825" y="2814"/>
                  </a:cubicBezTo>
                  <a:cubicBezTo>
                    <a:pt x="8811" y="2829"/>
                    <a:pt x="8796" y="2836"/>
                    <a:pt x="8782" y="2836"/>
                  </a:cubicBezTo>
                  <a:cubicBezTo>
                    <a:pt x="8743" y="2836"/>
                    <a:pt x="8710" y="2789"/>
                    <a:pt x="8728" y="2739"/>
                  </a:cubicBezTo>
                  <a:cubicBezTo>
                    <a:pt x="8740" y="2707"/>
                    <a:pt x="8712" y="2698"/>
                    <a:pt x="8659" y="2676"/>
                  </a:cubicBezTo>
                  <a:cubicBezTo>
                    <a:pt x="8647" y="2683"/>
                    <a:pt x="8634" y="2686"/>
                    <a:pt x="8619" y="2686"/>
                  </a:cubicBezTo>
                  <a:cubicBezTo>
                    <a:pt x="8588" y="2686"/>
                    <a:pt x="8551" y="2672"/>
                    <a:pt x="8515" y="2657"/>
                  </a:cubicBezTo>
                  <a:cubicBezTo>
                    <a:pt x="8480" y="2644"/>
                    <a:pt x="8460" y="2636"/>
                    <a:pt x="8447" y="2636"/>
                  </a:cubicBezTo>
                  <a:cubicBezTo>
                    <a:pt x="8428" y="2636"/>
                    <a:pt x="8421" y="2651"/>
                    <a:pt x="8405" y="2689"/>
                  </a:cubicBezTo>
                  <a:cubicBezTo>
                    <a:pt x="8390" y="2727"/>
                    <a:pt x="8375" y="2740"/>
                    <a:pt x="8356" y="2740"/>
                  </a:cubicBezTo>
                  <a:cubicBezTo>
                    <a:pt x="8341" y="2740"/>
                    <a:pt x="8322" y="2731"/>
                    <a:pt x="8299" y="2720"/>
                  </a:cubicBezTo>
                  <a:cubicBezTo>
                    <a:pt x="8270" y="2707"/>
                    <a:pt x="8245" y="2698"/>
                    <a:pt x="8258" y="2663"/>
                  </a:cubicBezTo>
                  <a:cubicBezTo>
                    <a:pt x="8258" y="2663"/>
                    <a:pt x="8245" y="2620"/>
                    <a:pt x="8220" y="2607"/>
                  </a:cubicBezTo>
                  <a:cubicBezTo>
                    <a:pt x="8195" y="2595"/>
                    <a:pt x="8167" y="2582"/>
                    <a:pt x="8183" y="2551"/>
                  </a:cubicBezTo>
                  <a:cubicBezTo>
                    <a:pt x="8173" y="2519"/>
                    <a:pt x="8151" y="2494"/>
                    <a:pt x="8120" y="2482"/>
                  </a:cubicBezTo>
                  <a:cubicBezTo>
                    <a:pt x="8067" y="2457"/>
                    <a:pt x="8017" y="2428"/>
                    <a:pt x="8032" y="2397"/>
                  </a:cubicBezTo>
                  <a:cubicBezTo>
                    <a:pt x="8023" y="2392"/>
                    <a:pt x="8017" y="2389"/>
                    <a:pt x="8012" y="2389"/>
                  </a:cubicBezTo>
                  <a:cubicBezTo>
                    <a:pt x="8005" y="2389"/>
                    <a:pt x="8001" y="2397"/>
                    <a:pt x="7992" y="2416"/>
                  </a:cubicBezTo>
                  <a:cubicBezTo>
                    <a:pt x="7984" y="2431"/>
                    <a:pt x="7970" y="2443"/>
                    <a:pt x="7949" y="2443"/>
                  </a:cubicBezTo>
                  <a:cubicBezTo>
                    <a:pt x="7925" y="2443"/>
                    <a:pt x="7892" y="2428"/>
                    <a:pt x="7847" y="2381"/>
                  </a:cubicBezTo>
                  <a:cubicBezTo>
                    <a:pt x="7810" y="2363"/>
                    <a:pt x="7758" y="2333"/>
                    <a:pt x="7726" y="2333"/>
                  </a:cubicBezTo>
                  <a:cubicBezTo>
                    <a:pt x="7716" y="2333"/>
                    <a:pt x="7708" y="2336"/>
                    <a:pt x="7703" y="2344"/>
                  </a:cubicBezTo>
                  <a:cubicBezTo>
                    <a:pt x="7678" y="2331"/>
                    <a:pt x="7678" y="2331"/>
                    <a:pt x="7694" y="2300"/>
                  </a:cubicBezTo>
                  <a:cubicBezTo>
                    <a:pt x="7718" y="2256"/>
                    <a:pt x="7702" y="2229"/>
                    <a:pt x="7659" y="2229"/>
                  </a:cubicBezTo>
                  <a:cubicBezTo>
                    <a:pt x="7642" y="2229"/>
                    <a:pt x="7619" y="2233"/>
                    <a:pt x="7594" y="2244"/>
                  </a:cubicBezTo>
                  <a:cubicBezTo>
                    <a:pt x="7588" y="2255"/>
                    <a:pt x="7581" y="2260"/>
                    <a:pt x="7574" y="2260"/>
                  </a:cubicBezTo>
                  <a:cubicBezTo>
                    <a:pt x="7562" y="2260"/>
                    <a:pt x="7549" y="2243"/>
                    <a:pt x="7543" y="2215"/>
                  </a:cubicBezTo>
                  <a:cubicBezTo>
                    <a:pt x="7533" y="2211"/>
                    <a:pt x="7523" y="2209"/>
                    <a:pt x="7513" y="2209"/>
                  </a:cubicBezTo>
                  <a:cubicBezTo>
                    <a:pt x="7501" y="2209"/>
                    <a:pt x="7489" y="2212"/>
                    <a:pt x="7478" y="2218"/>
                  </a:cubicBezTo>
                  <a:cubicBezTo>
                    <a:pt x="7463" y="2224"/>
                    <a:pt x="7453" y="2227"/>
                    <a:pt x="7446" y="2227"/>
                  </a:cubicBezTo>
                  <a:cubicBezTo>
                    <a:pt x="7430" y="2227"/>
                    <a:pt x="7423" y="2213"/>
                    <a:pt x="7402" y="2171"/>
                  </a:cubicBezTo>
                  <a:cubicBezTo>
                    <a:pt x="7421" y="2143"/>
                    <a:pt x="7396" y="2128"/>
                    <a:pt x="7371" y="2112"/>
                  </a:cubicBezTo>
                  <a:cubicBezTo>
                    <a:pt x="7370" y="2112"/>
                    <a:pt x="7370" y="2112"/>
                    <a:pt x="7369" y="2112"/>
                  </a:cubicBezTo>
                  <a:cubicBezTo>
                    <a:pt x="7297" y="2112"/>
                    <a:pt x="7033" y="1949"/>
                    <a:pt x="7026" y="1902"/>
                  </a:cubicBezTo>
                  <a:cubicBezTo>
                    <a:pt x="7004" y="1910"/>
                    <a:pt x="6993" y="1914"/>
                    <a:pt x="6985" y="1914"/>
                  </a:cubicBezTo>
                  <a:cubicBezTo>
                    <a:pt x="6977" y="1914"/>
                    <a:pt x="6971" y="1910"/>
                    <a:pt x="6960" y="1902"/>
                  </a:cubicBezTo>
                  <a:cubicBezTo>
                    <a:pt x="6966" y="1867"/>
                    <a:pt x="6960" y="1851"/>
                    <a:pt x="6947" y="1851"/>
                  </a:cubicBezTo>
                  <a:cubicBezTo>
                    <a:pt x="6933" y="1851"/>
                    <a:pt x="6911" y="1870"/>
                    <a:pt x="6892" y="1902"/>
                  </a:cubicBezTo>
                  <a:lnTo>
                    <a:pt x="6917" y="1918"/>
                  </a:lnTo>
                  <a:lnTo>
                    <a:pt x="6942" y="1933"/>
                  </a:lnTo>
                  <a:cubicBezTo>
                    <a:pt x="6930" y="1952"/>
                    <a:pt x="6914" y="1960"/>
                    <a:pt x="6900" y="1960"/>
                  </a:cubicBezTo>
                  <a:cubicBezTo>
                    <a:pt x="6870" y="1960"/>
                    <a:pt x="6847" y="1920"/>
                    <a:pt x="6885" y="1855"/>
                  </a:cubicBezTo>
                  <a:cubicBezTo>
                    <a:pt x="6894" y="1813"/>
                    <a:pt x="6898" y="1794"/>
                    <a:pt x="6889" y="1794"/>
                  </a:cubicBezTo>
                  <a:cubicBezTo>
                    <a:pt x="6881" y="1794"/>
                    <a:pt x="6866" y="1806"/>
                    <a:pt x="6838" y="1827"/>
                  </a:cubicBezTo>
                  <a:cubicBezTo>
                    <a:pt x="6815" y="1843"/>
                    <a:pt x="6797" y="1851"/>
                    <a:pt x="6784" y="1851"/>
                  </a:cubicBezTo>
                  <a:cubicBezTo>
                    <a:pt x="6763" y="1851"/>
                    <a:pt x="6756" y="1827"/>
                    <a:pt x="6766" y="1780"/>
                  </a:cubicBezTo>
                  <a:cubicBezTo>
                    <a:pt x="6786" y="1748"/>
                    <a:pt x="6796" y="1733"/>
                    <a:pt x="6790" y="1733"/>
                  </a:cubicBezTo>
                  <a:cubicBezTo>
                    <a:pt x="6786" y="1733"/>
                    <a:pt x="6770" y="1744"/>
                    <a:pt x="6741" y="1764"/>
                  </a:cubicBezTo>
                  <a:cubicBezTo>
                    <a:pt x="6688" y="1803"/>
                    <a:pt x="6640" y="1822"/>
                    <a:pt x="6610" y="1822"/>
                  </a:cubicBezTo>
                  <a:cubicBezTo>
                    <a:pt x="6568" y="1822"/>
                    <a:pt x="6557" y="1787"/>
                    <a:pt x="6600" y="1717"/>
                  </a:cubicBezTo>
                  <a:cubicBezTo>
                    <a:pt x="6638" y="1658"/>
                    <a:pt x="6635" y="1611"/>
                    <a:pt x="6609" y="1595"/>
                  </a:cubicBezTo>
                  <a:cubicBezTo>
                    <a:pt x="6605" y="1592"/>
                    <a:pt x="6601" y="1591"/>
                    <a:pt x="6596" y="1591"/>
                  </a:cubicBezTo>
                  <a:cubicBezTo>
                    <a:pt x="6578" y="1591"/>
                    <a:pt x="6562" y="1616"/>
                    <a:pt x="6547" y="1642"/>
                  </a:cubicBezTo>
                  <a:cubicBezTo>
                    <a:pt x="6540" y="1674"/>
                    <a:pt x="6532" y="1690"/>
                    <a:pt x="6524" y="1690"/>
                  </a:cubicBezTo>
                  <a:cubicBezTo>
                    <a:pt x="6514" y="1690"/>
                    <a:pt x="6504" y="1662"/>
                    <a:pt x="6497" y="1611"/>
                  </a:cubicBezTo>
                  <a:cubicBezTo>
                    <a:pt x="6486" y="1494"/>
                    <a:pt x="6448" y="1453"/>
                    <a:pt x="6370" y="1453"/>
                  </a:cubicBezTo>
                  <a:cubicBezTo>
                    <a:pt x="6356" y="1453"/>
                    <a:pt x="6341" y="1455"/>
                    <a:pt x="6324" y="1457"/>
                  </a:cubicBezTo>
                  <a:cubicBezTo>
                    <a:pt x="6190" y="1454"/>
                    <a:pt x="6114" y="1410"/>
                    <a:pt x="6227" y="1394"/>
                  </a:cubicBezTo>
                  <a:cubicBezTo>
                    <a:pt x="6312" y="1363"/>
                    <a:pt x="6312" y="1363"/>
                    <a:pt x="6246" y="1363"/>
                  </a:cubicBezTo>
                  <a:lnTo>
                    <a:pt x="6124" y="1288"/>
                  </a:lnTo>
                  <a:cubicBezTo>
                    <a:pt x="6116" y="1284"/>
                    <a:pt x="6107" y="1283"/>
                    <a:pt x="6098" y="1283"/>
                  </a:cubicBezTo>
                  <a:cubicBezTo>
                    <a:pt x="6074" y="1283"/>
                    <a:pt x="6050" y="1295"/>
                    <a:pt x="6036" y="1316"/>
                  </a:cubicBezTo>
                  <a:cubicBezTo>
                    <a:pt x="6049" y="1255"/>
                    <a:pt x="6030" y="1204"/>
                    <a:pt x="5976" y="1204"/>
                  </a:cubicBezTo>
                  <a:cubicBezTo>
                    <a:pt x="5963" y="1204"/>
                    <a:pt x="5949" y="1207"/>
                    <a:pt x="5933" y="1213"/>
                  </a:cubicBezTo>
                  <a:lnTo>
                    <a:pt x="5886" y="1181"/>
                  </a:lnTo>
                  <a:cubicBezTo>
                    <a:pt x="5873" y="1173"/>
                    <a:pt x="5867" y="1169"/>
                    <a:pt x="5858" y="1169"/>
                  </a:cubicBezTo>
                  <a:cubicBezTo>
                    <a:pt x="5850" y="1169"/>
                    <a:pt x="5839" y="1173"/>
                    <a:pt x="5817" y="1181"/>
                  </a:cubicBezTo>
                  <a:cubicBezTo>
                    <a:pt x="5810" y="1184"/>
                    <a:pt x="5804" y="1185"/>
                    <a:pt x="5799" y="1185"/>
                  </a:cubicBezTo>
                  <a:cubicBezTo>
                    <a:pt x="5771" y="1185"/>
                    <a:pt x="5766" y="1146"/>
                    <a:pt x="5760" y="1109"/>
                  </a:cubicBezTo>
                  <a:cubicBezTo>
                    <a:pt x="5755" y="1073"/>
                    <a:pt x="5751" y="1036"/>
                    <a:pt x="5740" y="1036"/>
                  </a:cubicBezTo>
                  <a:cubicBezTo>
                    <a:pt x="5737" y="1036"/>
                    <a:pt x="5733" y="1039"/>
                    <a:pt x="5729" y="1046"/>
                  </a:cubicBezTo>
                  <a:cubicBezTo>
                    <a:pt x="5710" y="1078"/>
                    <a:pt x="5644" y="1081"/>
                    <a:pt x="5600" y="1097"/>
                  </a:cubicBezTo>
                  <a:cubicBezTo>
                    <a:pt x="5594" y="1100"/>
                    <a:pt x="5588" y="1101"/>
                    <a:pt x="5583" y="1101"/>
                  </a:cubicBezTo>
                  <a:cubicBezTo>
                    <a:pt x="5559" y="1101"/>
                    <a:pt x="5560" y="1066"/>
                    <a:pt x="5594" y="1053"/>
                  </a:cubicBezTo>
                  <a:cubicBezTo>
                    <a:pt x="5613" y="1021"/>
                    <a:pt x="5613" y="1021"/>
                    <a:pt x="5582" y="962"/>
                  </a:cubicBezTo>
                  <a:cubicBezTo>
                    <a:pt x="5565" y="951"/>
                    <a:pt x="5537" y="935"/>
                    <a:pt x="5514" y="935"/>
                  </a:cubicBezTo>
                  <a:cubicBezTo>
                    <a:pt x="5503" y="935"/>
                    <a:pt x="5494" y="939"/>
                    <a:pt x="5488" y="949"/>
                  </a:cubicBezTo>
                  <a:cubicBezTo>
                    <a:pt x="5485" y="954"/>
                    <a:pt x="5479" y="956"/>
                    <a:pt x="5470" y="956"/>
                  </a:cubicBezTo>
                  <a:cubicBezTo>
                    <a:pt x="5426" y="956"/>
                    <a:pt x="5317" y="892"/>
                    <a:pt x="5312" y="852"/>
                  </a:cubicBezTo>
                  <a:lnTo>
                    <a:pt x="5259" y="824"/>
                  </a:lnTo>
                  <a:cubicBezTo>
                    <a:pt x="5252" y="820"/>
                    <a:pt x="5244" y="819"/>
                    <a:pt x="5235" y="819"/>
                  </a:cubicBezTo>
                  <a:cubicBezTo>
                    <a:pt x="5221" y="819"/>
                    <a:pt x="5206" y="822"/>
                    <a:pt x="5192" y="822"/>
                  </a:cubicBezTo>
                  <a:cubicBezTo>
                    <a:pt x="5183" y="822"/>
                    <a:pt x="5175" y="821"/>
                    <a:pt x="5168" y="818"/>
                  </a:cubicBezTo>
                  <a:cubicBezTo>
                    <a:pt x="5159" y="814"/>
                    <a:pt x="5150" y="812"/>
                    <a:pt x="5141" y="812"/>
                  </a:cubicBezTo>
                  <a:cubicBezTo>
                    <a:pt x="5127" y="812"/>
                    <a:pt x="5112" y="816"/>
                    <a:pt x="5099" y="824"/>
                  </a:cubicBezTo>
                  <a:cubicBezTo>
                    <a:pt x="5074" y="808"/>
                    <a:pt x="5049" y="799"/>
                    <a:pt x="5065" y="764"/>
                  </a:cubicBezTo>
                  <a:lnTo>
                    <a:pt x="5065" y="764"/>
                  </a:lnTo>
                  <a:cubicBezTo>
                    <a:pt x="5039" y="788"/>
                    <a:pt x="5025" y="802"/>
                    <a:pt x="5018" y="802"/>
                  </a:cubicBezTo>
                  <a:cubicBezTo>
                    <a:pt x="5009" y="802"/>
                    <a:pt x="5011" y="782"/>
                    <a:pt x="5014" y="739"/>
                  </a:cubicBezTo>
                  <a:cubicBezTo>
                    <a:pt x="5031" y="706"/>
                    <a:pt x="5039" y="691"/>
                    <a:pt x="5034" y="691"/>
                  </a:cubicBezTo>
                  <a:lnTo>
                    <a:pt x="5034" y="691"/>
                  </a:lnTo>
                  <a:cubicBezTo>
                    <a:pt x="5030" y="691"/>
                    <a:pt x="5016" y="703"/>
                    <a:pt x="4989" y="727"/>
                  </a:cubicBezTo>
                  <a:cubicBezTo>
                    <a:pt x="4972" y="736"/>
                    <a:pt x="4961" y="741"/>
                    <a:pt x="4954" y="741"/>
                  </a:cubicBezTo>
                  <a:cubicBezTo>
                    <a:pt x="4944" y="741"/>
                    <a:pt x="4942" y="730"/>
                    <a:pt x="4936" y="702"/>
                  </a:cubicBezTo>
                  <a:cubicBezTo>
                    <a:pt x="4945" y="683"/>
                    <a:pt x="4940" y="671"/>
                    <a:pt x="4931" y="671"/>
                  </a:cubicBezTo>
                  <a:cubicBezTo>
                    <a:pt x="4925" y="671"/>
                    <a:pt x="4917" y="677"/>
                    <a:pt x="4911" y="689"/>
                  </a:cubicBezTo>
                  <a:cubicBezTo>
                    <a:pt x="4884" y="714"/>
                    <a:pt x="4850" y="728"/>
                    <a:pt x="4824" y="728"/>
                  </a:cubicBezTo>
                  <a:cubicBezTo>
                    <a:pt x="4795" y="728"/>
                    <a:pt x="4777" y="711"/>
                    <a:pt x="4792" y="677"/>
                  </a:cubicBezTo>
                  <a:cubicBezTo>
                    <a:pt x="4785" y="674"/>
                    <a:pt x="4777" y="672"/>
                    <a:pt x="4769" y="672"/>
                  </a:cubicBezTo>
                  <a:cubicBezTo>
                    <a:pt x="4754" y="672"/>
                    <a:pt x="4739" y="678"/>
                    <a:pt x="4726" y="686"/>
                  </a:cubicBezTo>
                  <a:cubicBezTo>
                    <a:pt x="4701" y="711"/>
                    <a:pt x="4688" y="725"/>
                    <a:pt x="4684" y="725"/>
                  </a:cubicBezTo>
                  <a:cubicBezTo>
                    <a:pt x="4679" y="725"/>
                    <a:pt x="4686" y="708"/>
                    <a:pt x="4701" y="674"/>
                  </a:cubicBezTo>
                  <a:cubicBezTo>
                    <a:pt x="4703" y="628"/>
                    <a:pt x="4694" y="606"/>
                    <a:pt x="4676" y="606"/>
                  </a:cubicBezTo>
                  <a:cubicBezTo>
                    <a:pt x="4663" y="606"/>
                    <a:pt x="4645" y="617"/>
                    <a:pt x="4623" y="639"/>
                  </a:cubicBezTo>
                  <a:cubicBezTo>
                    <a:pt x="4616" y="644"/>
                    <a:pt x="4609" y="646"/>
                    <a:pt x="4602" y="646"/>
                  </a:cubicBezTo>
                  <a:cubicBezTo>
                    <a:pt x="4587" y="646"/>
                    <a:pt x="4574" y="635"/>
                    <a:pt x="4569" y="620"/>
                  </a:cubicBezTo>
                  <a:cubicBezTo>
                    <a:pt x="4542" y="579"/>
                    <a:pt x="4455" y="518"/>
                    <a:pt x="4411" y="518"/>
                  </a:cubicBezTo>
                  <a:cubicBezTo>
                    <a:pt x="4394" y="518"/>
                    <a:pt x="4384" y="527"/>
                    <a:pt x="4384" y="548"/>
                  </a:cubicBezTo>
                  <a:lnTo>
                    <a:pt x="4331" y="529"/>
                  </a:lnTo>
                  <a:cubicBezTo>
                    <a:pt x="4305" y="495"/>
                    <a:pt x="4283" y="478"/>
                    <a:pt x="4261" y="478"/>
                  </a:cubicBezTo>
                  <a:cubicBezTo>
                    <a:pt x="4250" y="478"/>
                    <a:pt x="4238" y="483"/>
                    <a:pt x="4225" y="492"/>
                  </a:cubicBezTo>
                  <a:lnTo>
                    <a:pt x="4187" y="517"/>
                  </a:lnTo>
                  <a:cubicBezTo>
                    <a:pt x="4200" y="485"/>
                    <a:pt x="4184" y="451"/>
                    <a:pt x="4156" y="432"/>
                  </a:cubicBezTo>
                  <a:cubicBezTo>
                    <a:pt x="4146" y="429"/>
                    <a:pt x="4140" y="427"/>
                    <a:pt x="4135" y="427"/>
                  </a:cubicBezTo>
                  <a:cubicBezTo>
                    <a:pt x="4126" y="427"/>
                    <a:pt x="4124" y="435"/>
                    <a:pt x="4118" y="457"/>
                  </a:cubicBezTo>
                  <a:cubicBezTo>
                    <a:pt x="4128" y="484"/>
                    <a:pt x="4122" y="491"/>
                    <a:pt x="4110" y="491"/>
                  </a:cubicBezTo>
                  <a:cubicBezTo>
                    <a:pt x="4102" y="491"/>
                    <a:pt x="4092" y="488"/>
                    <a:pt x="4081" y="485"/>
                  </a:cubicBezTo>
                  <a:cubicBezTo>
                    <a:pt x="4049" y="470"/>
                    <a:pt x="4037" y="432"/>
                    <a:pt x="4046" y="401"/>
                  </a:cubicBezTo>
                  <a:lnTo>
                    <a:pt x="4018" y="395"/>
                  </a:lnTo>
                  <a:cubicBezTo>
                    <a:pt x="4008" y="432"/>
                    <a:pt x="3996" y="446"/>
                    <a:pt x="3988" y="446"/>
                  </a:cubicBezTo>
                  <a:cubicBezTo>
                    <a:pt x="3982" y="446"/>
                    <a:pt x="3979" y="436"/>
                    <a:pt x="3983" y="420"/>
                  </a:cubicBezTo>
                  <a:cubicBezTo>
                    <a:pt x="3971" y="388"/>
                    <a:pt x="3943" y="366"/>
                    <a:pt x="3908" y="363"/>
                  </a:cubicBezTo>
                  <a:cubicBezTo>
                    <a:pt x="3905" y="374"/>
                    <a:pt x="3902" y="377"/>
                    <a:pt x="3899" y="377"/>
                  </a:cubicBezTo>
                  <a:cubicBezTo>
                    <a:pt x="3892" y="377"/>
                    <a:pt x="3889" y="363"/>
                    <a:pt x="3903" y="363"/>
                  </a:cubicBezTo>
                  <a:cubicBezTo>
                    <a:pt x="3904" y="363"/>
                    <a:pt x="3906" y="363"/>
                    <a:pt x="3908" y="363"/>
                  </a:cubicBezTo>
                  <a:lnTo>
                    <a:pt x="3918" y="329"/>
                  </a:lnTo>
                  <a:cubicBezTo>
                    <a:pt x="3911" y="315"/>
                    <a:pt x="3906" y="309"/>
                    <a:pt x="3902" y="309"/>
                  </a:cubicBezTo>
                  <a:cubicBezTo>
                    <a:pt x="3893" y="309"/>
                    <a:pt x="3886" y="334"/>
                    <a:pt x="3880" y="357"/>
                  </a:cubicBezTo>
                  <a:lnTo>
                    <a:pt x="3827" y="344"/>
                  </a:lnTo>
                  <a:cubicBezTo>
                    <a:pt x="3816" y="342"/>
                    <a:pt x="3806" y="340"/>
                    <a:pt x="3798" y="340"/>
                  </a:cubicBezTo>
                  <a:cubicBezTo>
                    <a:pt x="3784" y="340"/>
                    <a:pt x="3777" y="347"/>
                    <a:pt x="3789" y="373"/>
                  </a:cubicBezTo>
                  <a:cubicBezTo>
                    <a:pt x="3783" y="404"/>
                    <a:pt x="3775" y="436"/>
                    <a:pt x="3754" y="436"/>
                  </a:cubicBezTo>
                  <a:cubicBezTo>
                    <a:pt x="3752" y="436"/>
                    <a:pt x="3750" y="436"/>
                    <a:pt x="3748" y="435"/>
                  </a:cubicBezTo>
                  <a:cubicBezTo>
                    <a:pt x="3745" y="446"/>
                    <a:pt x="3742" y="449"/>
                    <a:pt x="3739" y="449"/>
                  </a:cubicBezTo>
                  <a:cubicBezTo>
                    <a:pt x="3733" y="449"/>
                    <a:pt x="3729" y="435"/>
                    <a:pt x="3743" y="435"/>
                  </a:cubicBezTo>
                  <a:cubicBezTo>
                    <a:pt x="3744" y="435"/>
                    <a:pt x="3746" y="435"/>
                    <a:pt x="3748" y="435"/>
                  </a:cubicBezTo>
                  <a:cubicBezTo>
                    <a:pt x="3755" y="401"/>
                    <a:pt x="3764" y="366"/>
                    <a:pt x="3736" y="360"/>
                  </a:cubicBezTo>
                  <a:cubicBezTo>
                    <a:pt x="3708" y="354"/>
                    <a:pt x="3714" y="319"/>
                    <a:pt x="3714" y="319"/>
                  </a:cubicBezTo>
                  <a:cubicBezTo>
                    <a:pt x="3737" y="285"/>
                    <a:pt x="3715" y="272"/>
                    <a:pt x="3684" y="272"/>
                  </a:cubicBezTo>
                  <a:cubicBezTo>
                    <a:pt x="3656" y="272"/>
                    <a:pt x="3621" y="283"/>
                    <a:pt x="3604" y="297"/>
                  </a:cubicBezTo>
                  <a:cubicBezTo>
                    <a:pt x="3572" y="325"/>
                    <a:pt x="3549" y="339"/>
                    <a:pt x="3534" y="339"/>
                  </a:cubicBezTo>
                  <a:cubicBezTo>
                    <a:pt x="3518" y="339"/>
                    <a:pt x="3513" y="320"/>
                    <a:pt x="3520" y="282"/>
                  </a:cubicBezTo>
                  <a:cubicBezTo>
                    <a:pt x="3522" y="261"/>
                    <a:pt x="3519" y="252"/>
                    <a:pt x="3511" y="252"/>
                  </a:cubicBezTo>
                  <a:cubicBezTo>
                    <a:pt x="3492" y="252"/>
                    <a:pt x="3450" y="303"/>
                    <a:pt x="3419" y="376"/>
                  </a:cubicBezTo>
                  <a:lnTo>
                    <a:pt x="3379" y="479"/>
                  </a:lnTo>
                  <a:lnTo>
                    <a:pt x="3394" y="373"/>
                  </a:lnTo>
                  <a:cubicBezTo>
                    <a:pt x="3388" y="285"/>
                    <a:pt x="3385" y="251"/>
                    <a:pt x="3363" y="251"/>
                  </a:cubicBezTo>
                  <a:cubicBezTo>
                    <a:pt x="3348" y="251"/>
                    <a:pt x="3326" y="265"/>
                    <a:pt x="3291" y="288"/>
                  </a:cubicBezTo>
                  <a:cubicBezTo>
                    <a:pt x="3262" y="302"/>
                    <a:pt x="3247" y="310"/>
                    <a:pt x="3240" y="310"/>
                  </a:cubicBezTo>
                  <a:cubicBezTo>
                    <a:pt x="3232" y="310"/>
                    <a:pt x="3233" y="301"/>
                    <a:pt x="3234" y="282"/>
                  </a:cubicBezTo>
                  <a:cubicBezTo>
                    <a:pt x="3238" y="247"/>
                    <a:pt x="3209" y="244"/>
                    <a:pt x="3125" y="238"/>
                  </a:cubicBezTo>
                  <a:cubicBezTo>
                    <a:pt x="3100" y="236"/>
                    <a:pt x="3080" y="235"/>
                    <a:pt x="3065" y="235"/>
                  </a:cubicBezTo>
                  <a:cubicBezTo>
                    <a:pt x="3026" y="235"/>
                    <a:pt x="3011" y="243"/>
                    <a:pt x="3009" y="269"/>
                  </a:cubicBezTo>
                  <a:lnTo>
                    <a:pt x="2955" y="266"/>
                  </a:lnTo>
                  <a:cubicBezTo>
                    <a:pt x="2945" y="239"/>
                    <a:pt x="2930" y="227"/>
                    <a:pt x="2917" y="2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1" name="Google Shape;9151;p36"/>
            <p:cNvSpPr/>
            <p:nvPr/>
          </p:nvSpPr>
          <p:spPr>
            <a:xfrm>
              <a:off x="5107750" y="2105525"/>
              <a:ext cx="109025" cy="135200"/>
            </a:xfrm>
            <a:custGeom>
              <a:avLst/>
              <a:gdLst/>
              <a:ahLst/>
              <a:cxnLst/>
              <a:rect l="l" t="t" r="r" b="b"/>
              <a:pathLst>
                <a:path w="4361" h="5408" extrusionOk="0">
                  <a:moveTo>
                    <a:pt x="4112" y="0"/>
                  </a:moveTo>
                  <a:cubicBezTo>
                    <a:pt x="4106" y="3"/>
                    <a:pt x="4112" y="38"/>
                    <a:pt x="4118" y="72"/>
                  </a:cubicBezTo>
                  <a:lnTo>
                    <a:pt x="4128" y="72"/>
                  </a:lnTo>
                  <a:cubicBezTo>
                    <a:pt x="4128" y="47"/>
                    <a:pt x="4128" y="22"/>
                    <a:pt x="4121" y="0"/>
                  </a:cubicBezTo>
                  <a:close/>
                  <a:moveTo>
                    <a:pt x="3562" y="507"/>
                  </a:moveTo>
                  <a:cubicBezTo>
                    <a:pt x="3558" y="507"/>
                    <a:pt x="3553" y="509"/>
                    <a:pt x="3548" y="511"/>
                  </a:cubicBezTo>
                  <a:cubicBezTo>
                    <a:pt x="3539" y="514"/>
                    <a:pt x="3542" y="549"/>
                    <a:pt x="3542" y="549"/>
                  </a:cubicBezTo>
                  <a:cubicBezTo>
                    <a:pt x="3551" y="573"/>
                    <a:pt x="3558" y="579"/>
                    <a:pt x="3564" y="579"/>
                  </a:cubicBezTo>
                  <a:cubicBezTo>
                    <a:pt x="3566" y="579"/>
                    <a:pt x="3568" y="578"/>
                    <a:pt x="3570" y="577"/>
                  </a:cubicBezTo>
                  <a:cubicBezTo>
                    <a:pt x="3577" y="585"/>
                    <a:pt x="3583" y="589"/>
                    <a:pt x="3586" y="589"/>
                  </a:cubicBezTo>
                  <a:cubicBezTo>
                    <a:pt x="3596" y="589"/>
                    <a:pt x="3592" y="562"/>
                    <a:pt x="3582" y="536"/>
                  </a:cubicBezTo>
                  <a:cubicBezTo>
                    <a:pt x="3576" y="514"/>
                    <a:pt x="3570" y="507"/>
                    <a:pt x="3562" y="507"/>
                  </a:cubicBezTo>
                  <a:close/>
                  <a:moveTo>
                    <a:pt x="2124" y="504"/>
                  </a:moveTo>
                  <a:lnTo>
                    <a:pt x="2124" y="504"/>
                  </a:lnTo>
                  <a:cubicBezTo>
                    <a:pt x="2119" y="504"/>
                    <a:pt x="2123" y="520"/>
                    <a:pt x="2141" y="561"/>
                  </a:cubicBezTo>
                  <a:cubicBezTo>
                    <a:pt x="2156" y="583"/>
                    <a:pt x="2161" y="590"/>
                    <a:pt x="2164" y="590"/>
                  </a:cubicBezTo>
                  <a:cubicBezTo>
                    <a:pt x="2166" y="590"/>
                    <a:pt x="2167" y="588"/>
                    <a:pt x="2169" y="586"/>
                  </a:cubicBezTo>
                  <a:cubicBezTo>
                    <a:pt x="2163" y="564"/>
                    <a:pt x="2153" y="543"/>
                    <a:pt x="2141" y="521"/>
                  </a:cubicBezTo>
                  <a:cubicBezTo>
                    <a:pt x="2133" y="510"/>
                    <a:pt x="2126" y="504"/>
                    <a:pt x="2124" y="504"/>
                  </a:cubicBezTo>
                  <a:close/>
                  <a:moveTo>
                    <a:pt x="4209" y="530"/>
                  </a:moveTo>
                  <a:lnTo>
                    <a:pt x="4225" y="561"/>
                  </a:lnTo>
                  <a:cubicBezTo>
                    <a:pt x="4231" y="599"/>
                    <a:pt x="4225" y="599"/>
                    <a:pt x="4215" y="602"/>
                  </a:cubicBezTo>
                  <a:cubicBezTo>
                    <a:pt x="4209" y="602"/>
                    <a:pt x="4209" y="602"/>
                    <a:pt x="4200" y="568"/>
                  </a:cubicBezTo>
                  <a:cubicBezTo>
                    <a:pt x="4200" y="568"/>
                    <a:pt x="4200" y="530"/>
                    <a:pt x="4209" y="530"/>
                  </a:cubicBezTo>
                  <a:close/>
                  <a:moveTo>
                    <a:pt x="4088" y="480"/>
                  </a:moveTo>
                  <a:cubicBezTo>
                    <a:pt x="4098" y="480"/>
                    <a:pt x="4112" y="513"/>
                    <a:pt x="4121" y="546"/>
                  </a:cubicBezTo>
                  <a:cubicBezTo>
                    <a:pt x="4146" y="615"/>
                    <a:pt x="4146" y="615"/>
                    <a:pt x="4131" y="618"/>
                  </a:cubicBezTo>
                  <a:cubicBezTo>
                    <a:pt x="4129" y="618"/>
                    <a:pt x="4128" y="618"/>
                    <a:pt x="4127" y="618"/>
                  </a:cubicBezTo>
                  <a:cubicBezTo>
                    <a:pt x="4119" y="618"/>
                    <a:pt x="4114" y="616"/>
                    <a:pt x="4106" y="586"/>
                  </a:cubicBezTo>
                  <a:lnTo>
                    <a:pt x="4112" y="583"/>
                  </a:lnTo>
                  <a:cubicBezTo>
                    <a:pt x="4115" y="593"/>
                    <a:pt x="4117" y="598"/>
                    <a:pt x="4118" y="598"/>
                  </a:cubicBezTo>
                  <a:cubicBezTo>
                    <a:pt x="4120" y="598"/>
                    <a:pt x="4117" y="573"/>
                    <a:pt x="4106" y="549"/>
                  </a:cubicBezTo>
                  <a:cubicBezTo>
                    <a:pt x="4096" y="514"/>
                    <a:pt x="4087" y="480"/>
                    <a:pt x="4087" y="480"/>
                  </a:cubicBezTo>
                  <a:cubicBezTo>
                    <a:pt x="4087" y="480"/>
                    <a:pt x="4088" y="480"/>
                    <a:pt x="4088" y="480"/>
                  </a:cubicBezTo>
                  <a:close/>
                  <a:moveTo>
                    <a:pt x="3642" y="555"/>
                  </a:moveTo>
                  <a:cubicBezTo>
                    <a:pt x="3654" y="590"/>
                    <a:pt x="3651" y="630"/>
                    <a:pt x="3642" y="630"/>
                  </a:cubicBezTo>
                  <a:cubicBezTo>
                    <a:pt x="3642" y="630"/>
                    <a:pt x="3641" y="630"/>
                    <a:pt x="3641" y="630"/>
                  </a:cubicBezTo>
                  <a:cubicBezTo>
                    <a:pt x="3635" y="630"/>
                    <a:pt x="3623" y="597"/>
                    <a:pt x="3626" y="561"/>
                  </a:cubicBezTo>
                  <a:lnTo>
                    <a:pt x="3642" y="555"/>
                  </a:lnTo>
                  <a:close/>
                  <a:moveTo>
                    <a:pt x="4131" y="762"/>
                  </a:moveTo>
                  <a:cubicBezTo>
                    <a:pt x="4138" y="791"/>
                    <a:pt x="4140" y="798"/>
                    <a:pt x="4143" y="798"/>
                  </a:cubicBezTo>
                  <a:cubicBezTo>
                    <a:pt x="4144" y="798"/>
                    <a:pt x="4145" y="797"/>
                    <a:pt x="4146" y="796"/>
                  </a:cubicBezTo>
                  <a:lnTo>
                    <a:pt x="4156" y="793"/>
                  </a:lnTo>
                  <a:lnTo>
                    <a:pt x="4140" y="762"/>
                  </a:lnTo>
                  <a:close/>
                  <a:moveTo>
                    <a:pt x="3247" y="731"/>
                  </a:moveTo>
                  <a:lnTo>
                    <a:pt x="3260" y="803"/>
                  </a:lnTo>
                  <a:cubicBezTo>
                    <a:pt x="3275" y="862"/>
                    <a:pt x="3282" y="889"/>
                    <a:pt x="3280" y="889"/>
                  </a:cubicBezTo>
                  <a:cubicBezTo>
                    <a:pt x="3279" y="889"/>
                    <a:pt x="3272" y="872"/>
                    <a:pt x="3260" y="843"/>
                  </a:cubicBezTo>
                  <a:cubicBezTo>
                    <a:pt x="3241" y="812"/>
                    <a:pt x="3231" y="774"/>
                    <a:pt x="3231" y="740"/>
                  </a:cubicBezTo>
                  <a:lnTo>
                    <a:pt x="3247" y="731"/>
                  </a:lnTo>
                  <a:close/>
                  <a:moveTo>
                    <a:pt x="2823" y="865"/>
                  </a:moveTo>
                  <a:cubicBezTo>
                    <a:pt x="2824" y="865"/>
                    <a:pt x="2828" y="868"/>
                    <a:pt x="2833" y="878"/>
                  </a:cubicBezTo>
                  <a:cubicBezTo>
                    <a:pt x="2834" y="877"/>
                    <a:pt x="2834" y="877"/>
                    <a:pt x="2835" y="877"/>
                  </a:cubicBezTo>
                  <a:lnTo>
                    <a:pt x="2835" y="877"/>
                  </a:lnTo>
                  <a:cubicBezTo>
                    <a:pt x="2840" y="877"/>
                    <a:pt x="2842" y="913"/>
                    <a:pt x="2833" y="915"/>
                  </a:cubicBezTo>
                  <a:lnTo>
                    <a:pt x="2818" y="884"/>
                  </a:lnTo>
                  <a:cubicBezTo>
                    <a:pt x="2822" y="882"/>
                    <a:pt x="2819" y="865"/>
                    <a:pt x="2823" y="865"/>
                  </a:cubicBezTo>
                  <a:close/>
                  <a:moveTo>
                    <a:pt x="3319" y="856"/>
                  </a:moveTo>
                  <a:lnTo>
                    <a:pt x="3338" y="887"/>
                  </a:lnTo>
                  <a:cubicBezTo>
                    <a:pt x="3354" y="922"/>
                    <a:pt x="3347" y="922"/>
                    <a:pt x="3338" y="925"/>
                  </a:cubicBezTo>
                  <a:lnTo>
                    <a:pt x="3325" y="893"/>
                  </a:lnTo>
                  <a:lnTo>
                    <a:pt x="3319" y="856"/>
                  </a:lnTo>
                  <a:close/>
                  <a:moveTo>
                    <a:pt x="3015" y="868"/>
                  </a:moveTo>
                  <a:cubicBezTo>
                    <a:pt x="3028" y="890"/>
                    <a:pt x="3034" y="912"/>
                    <a:pt x="3040" y="937"/>
                  </a:cubicBezTo>
                  <a:lnTo>
                    <a:pt x="3034" y="941"/>
                  </a:lnTo>
                  <a:cubicBezTo>
                    <a:pt x="3018" y="909"/>
                    <a:pt x="3003" y="875"/>
                    <a:pt x="3009" y="872"/>
                  </a:cubicBezTo>
                  <a:lnTo>
                    <a:pt x="3015" y="868"/>
                  </a:lnTo>
                  <a:close/>
                  <a:moveTo>
                    <a:pt x="3123" y="937"/>
                  </a:moveTo>
                  <a:cubicBezTo>
                    <a:pt x="3132" y="937"/>
                    <a:pt x="3138" y="974"/>
                    <a:pt x="3162" y="1038"/>
                  </a:cubicBezTo>
                  <a:cubicBezTo>
                    <a:pt x="3162" y="1055"/>
                    <a:pt x="3162" y="1065"/>
                    <a:pt x="3161" y="1065"/>
                  </a:cubicBezTo>
                  <a:cubicBezTo>
                    <a:pt x="3158" y="1065"/>
                    <a:pt x="3153" y="1048"/>
                    <a:pt x="3141" y="1009"/>
                  </a:cubicBezTo>
                  <a:cubicBezTo>
                    <a:pt x="3131" y="975"/>
                    <a:pt x="3122" y="937"/>
                    <a:pt x="3122" y="937"/>
                  </a:cubicBezTo>
                  <a:cubicBezTo>
                    <a:pt x="3122" y="937"/>
                    <a:pt x="3122" y="937"/>
                    <a:pt x="3123" y="937"/>
                  </a:cubicBezTo>
                  <a:close/>
                  <a:moveTo>
                    <a:pt x="2605" y="1081"/>
                  </a:moveTo>
                  <a:cubicBezTo>
                    <a:pt x="2616" y="1081"/>
                    <a:pt x="2636" y="1103"/>
                    <a:pt x="2636" y="1103"/>
                  </a:cubicBezTo>
                  <a:cubicBezTo>
                    <a:pt x="2655" y="1135"/>
                    <a:pt x="2649" y="1138"/>
                    <a:pt x="2649" y="1138"/>
                  </a:cubicBezTo>
                  <a:cubicBezTo>
                    <a:pt x="2645" y="1139"/>
                    <a:pt x="2642" y="1141"/>
                    <a:pt x="2639" y="1141"/>
                  </a:cubicBezTo>
                  <a:cubicBezTo>
                    <a:pt x="2633" y="1141"/>
                    <a:pt x="2626" y="1136"/>
                    <a:pt x="2614" y="1116"/>
                  </a:cubicBezTo>
                  <a:cubicBezTo>
                    <a:pt x="2614" y="1116"/>
                    <a:pt x="2595" y="1085"/>
                    <a:pt x="2602" y="1082"/>
                  </a:cubicBezTo>
                  <a:cubicBezTo>
                    <a:pt x="2602" y="1081"/>
                    <a:pt x="2604" y="1081"/>
                    <a:pt x="2605" y="1081"/>
                  </a:cubicBezTo>
                  <a:close/>
                  <a:moveTo>
                    <a:pt x="2858" y="1066"/>
                  </a:moveTo>
                  <a:cubicBezTo>
                    <a:pt x="2877" y="1097"/>
                    <a:pt x="2893" y="1129"/>
                    <a:pt x="2887" y="1132"/>
                  </a:cubicBezTo>
                  <a:cubicBezTo>
                    <a:pt x="2889" y="1142"/>
                    <a:pt x="2889" y="1146"/>
                    <a:pt x="2887" y="1146"/>
                  </a:cubicBezTo>
                  <a:cubicBezTo>
                    <a:pt x="2881" y="1146"/>
                    <a:pt x="2864" y="1119"/>
                    <a:pt x="2846" y="1072"/>
                  </a:cubicBezTo>
                  <a:lnTo>
                    <a:pt x="2858" y="1066"/>
                  </a:lnTo>
                  <a:close/>
                  <a:moveTo>
                    <a:pt x="2805" y="1132"/>
                  </a:moveTo>
                  <a:lnTo>
                    <a:pt x="2830" y="1160"/>
                  </a:lnTo>
                  <a:lnTo>
                    <a:pt x="2824" y="1163"/>
                  </a:lnTo>
                  <a:cubicBezTo>
                    <a:pt x="2822" y="1164"/>
                    <a:pt x="2820" y="1164"/>
                    <a:pt x="2819" y="1164"/>
                  </a:cubicBezTo>
                  <a:cubicBezTo>
                    <a:pt x="2814" y="1164"/>
                    <a:pt x="2811" y="1159"/>
                    <a:pt x="2799" y="1135"/>
                  </a:cubicBezTo>
                  <a:lnTo>
                    <a:pt x="2805" y="1132"/>
                  </a:lnTo>
                  <a:close/>
                  <a:moveTo>
                    <a:pt x="2480" y="1175"/>
                  </a:moveTo>
                  <a:cubicBezTo>
                    <a:pt x="2484" y="1175"/>
                    <a:pt x="2493" y="1182"/>
                    <a:pt x="2499" y="1182"/>
                  </a:cubicBezTo>
                  <a:cubicBezTo>
                    <a:pt x="2500" y="1182"/>
                    <a:pt x="2501" y="1182"/>
                    <a:pt x="2501" y="1182"/>
                  </a:cubicBezTo>
                  <a:cubicBezTo>
                    <a:pt x="2526" y="1207"/>
                    <a:pt x="2526" y="1207"/>
                    <a:pt x="2514" y="1216"/>
                  </a:cubicBezTo>
                  <a:cubicBezTo>
                    <a:pt x="2513" y="1216"/>
                    <a:pt x="2513" y="1217"/>
                    <a:pt x="2512" y="1217"/>
                  </a:cubicBezTo>
                  <a:cubicBezTo>
                    <a:pt x="2502" y="1217"/>
                    <a:pt x="2486" y="1191"/>
                    <a:pt x="2486" y="1191"/>
                  </a:cubicBezTo>
                  <a:cubicBezTo>
                    <a:pt x="2478" y="1179"/>
                    <a:pt x="2478" y="1175"/>
                    <a:pt x="2480" y="1175"/>
                  </a:cubicBezTo>
                  <a:close/>
                  <a:moveTo>
                    <a:pt x="3043" y="1172"/>
                  </a:moveTo>
                  <a:lnTo>
                    <a:pt x="3059" y="1204"/>
                  </a:lnTo>
                  <a:lnTo>
                    <a:pt x="3078" y="1235"/>
                  </a:lnTo>
                  <a:lnTo>
                    <a:pt x="3043" y="1172"/>
                  </a:lnTo>
                  <a:close/>
                  <a:moveTo>
                    <a:pt x="2285" y="1235"/>
                  </a:moveTo>
                  <a:cubicBezTo>
                    <a:pt x="2292" y="1245"/>
                    <a:pt x="2292" y="1248"/>
                    <a:pt x="2291" y="1248"/>
                  </a:cubicBezTo>
                  <a:cubicBezTo>
                    <a:pt x="2289" y="1248"/>
                    <a:pt x="2279" y="1237"/>
                    <a:pt x="2285" y="1235"/>
                  </a:cubicBezTo>
                  <a:close/>
                  <a:moveTo>
                    <a:pt x="2764" y="1235"/>
                  </a:moveTo>
                  <a:cubicBezTo>
                    <a:pt x="2755" y="1241"/>
                    <a:pt x="2774" y="1273"/>
                    <a:pt x="2774" y="1273"/>
                  </a:cubicBezTo>
                  <a:cubicBezTo>
                    <a:pt x="2774" y="1273"/>
                    <a:pt x="2791" y="1298"/>
                    <a:pt x="2798" y="1298"/>
                  </a:cubicBezTo>
                  <a:cubicBezTo>
                    <a:pt x="2798" y="1298"/>
                    <a:pt x="2799" y="1298"/>
                    <a:pt x="2799" y="1298"/>
                  </a:cubicBezTo>
                  <a:lnTo>
                    <a:pt x="2805" y="1295"/>
                  </a:lnTo>
                  <a:cubicBezTo>
                    <a:pt x="2793" y="1273"/>
                    <a:pt x="2780" y="1254"/>
                    <a:pt x="2764" y="1235"/>
                  </a:cubicBezTo>
                  <a:close/>
                  <a:moveTo>
                    <a:pt x="2313" y="1345"/>
                  </a:moveTo>
                  <a:lnTo>
                    <a:pt x="2313" y="1345"/>
                  </a:lnTo>
                  <a:cubicBezTo>
                    <a:pt x="2320" y="1355"/>
                    <a:pt x="2321" y="1359"/>
                    <a:pt x="2320" y="1359"/>
                  </a:cubicBezTo>
                  <a:cubicBezTo>
                    <a:pt x="2318" y="1359"/>
                    <a:pt x="2309" y="1349"/>
                    <a:pt x="2313" y="1345"/>
                  </a:cubicBezTo>
                  <a:close/>
                  <a:moveTo>
                    <a:pt x="2395" y="1291"/>
                  </a:moveTo>
                  <a:lnTo>
                    <a:pt x="2395" y="1291"/>
                  </a:lnTo>
                  <a:cubicBezTo>
                    <a:pt x="2410" y="1307"/>
                    <a:pt x="2429" y="1326"/>
                    <a:pt x="2442" y="1345"/>
                  </a:cubicBezTo>
                  <a:cubicBezTo>
                    <a:pt x="2451" y="1359"/>
                    <a:pt x="2455" y="1367"/>
                    <a:pt x="2452" y="1367"/>
                  </a:cubicBezTo>
                  <a:cubicBezTo>
                    <a:pt x="2448" y="1367"/>
                    <a:pt x="2433" y="1354"/>
                    <a:pt x="2407" y="1323"/>
                  </a:cubicBezTo>
                  <a:cubicBezTo>
                    <a:pt x="2388" y="1295"/>
                    <a:pt x="2388" y="1295"/>
                    <a:pt x="2395" y="1291"/>
                  </a:cubicBezTo>
                  <a:close/>
                  <a:moveTo>
                    <a:pt x="2345" y="1323"/>
                  </a:moveTo>
                  <a:lnTo>
                    <a:pt x="2373" y="1345"/>
                  </a:lnTo>
                  <a:lnTo>
                    <a:pt x="2388" y="1379"/>
                  </a:lnTo>
                  <a:lnTo>
                    <a:pt x="2379" y="1386"/>
                  </a:lnTo>
                  <a:cubicBezTo>
                    <a:pt x="2360" y="1354"/>
                    <a:pt x="2338" y="1326"/>
                    <a:pt x="2345" y="1323"/>
                  </a:cubicBezTo>
                  <a:close/>
                  <a:moveTo>
                    <a:pt x="2799" y="1545"/>
                  </a:moveTo>
                  <a:lnTo>
                    <a:pt x="2786" y="1552"/>
                  </a:lnTo>
                  <a:cubicBezTo>
                    <a:pt x="2801" y="1575"/>
                    <a:pt x="2804" y="1581"/>
                    <a:pt x="2808" y="1581"/>
                  </a:cubicBezTo>
                  <a:cubicBezTo>
                    <a:pt x="2809" y="1581"/>
                    <a:pt x="2810" y="1581"/>
                    <a:pt x="2811" y="1580"/>
                  </a:cubicBezTo>
                  <a:cubicBezTo>
                    <a:pt x="2824" y="1574"/>
                    <a:pt x="2824" y="1574"/>
                    <a:pt x="2799" y="1545"/>
                  </a:cubicBezTo>
                  <a:close/>
                  <a:moveTo>
                    <a:pt x="1868" y="1586"/>
                  </a:moveTo>
                  <a:lnTo>
                    <a:pt x="1900" y="1608"/>
                  </a:lnTo>
                  <a:lnTo>
                    <a:pt x="1915" y="1639"/>
                  </a:lnTo>
                  <a:lnTo>
                    <a:pt x="1909" y="1646"/>
                  </a:lnTo>
                  <a:cubicBezTo>
                    <a:pt x="1887" y="1617"/>
                    <a:pt x="1862" y="1592"/>
                    <a:pt x="1868" y="1586"/>
                  </a:cubicBezTo>
                  <a:close/>
                  <a:moveTo>
                    <a:pt x="1719" y="1717"/>
                  </a:moveTo>
                  <a:cubicBezTo>
                    <a:pt x="1729" y="1717"/>
                    <a:pt x="1769" y="1769"/>
                    <a:pt x="1790" y="1796"/>
                  </a:cubicBezTo>
                  <a:cubicBezTo>
                    <a:pt x="1788" y="1797"/>
                    <a:pt x="1787" y="1797"/>
                    <a:pt x="1786" y="1797"/>
                  </a:cubicBezTo>
                  <a:cubicBezTo>
                    <a:pt x="1782" y="1797"/>
                    <a:pt x="1778" y="1793"/>
                    <a:pt x="1762" y="1774"/>
                  </a:cubicBezTo>
                  <a:cubicBezTo>
                    <a:pt x="1743" y="1755"/>
                    <a:pt x="1730" y="1736"/>
                    <a:pt x="1718" y="1718"/>
                  </a:cubicBezTo>
                  <a:cubicBezTo>
                    <a:pt x="1718" y="1717"/>
                    <a:pt x="1719" y="1717"/>
                    <a:pt x="1719" y="1717"/>
                  </a:cubicBezTo>
                  <a:close/>
                  <a:moveTo>
                    <a:pt x="1586" y="1937"/>
                  </a:moveTo>
                  <a:lnTo>
                    <a:pt x="1617" y="1956"/>
                  </a:lnTo>
                  <a:lnTo>
                    <a:pt x="1636" y="1987"/>
                  </a:lnTo>
                  <a:lnTo>
                    <a:pt x="1633" y="1993"/>
                  </a:lnTo>
                  <a:cubicBezTo>
                    <a:pt x="1605" y="1968"/>
                    <a:pt x="1580" y="1943"/>
                    <a:pt x="1586" y="1937"/>
                  </a:cubicBezTo>
                  <a:close/>
                  <a:moveTo>
                    <a:pt x="1821" y="2009"/>
                  </a:moveTo>
                  <a:cubicBezTo>
                    <a:pt x="1837" y="2028"/>
                    <a:pt x="1853" y="2047"/>
                    <a:pt x="1865" y="2066"/>
                  </a:cubicBezTo>
                  <a:lnTo>
                    <a:pt x="1859" y="2072"/>
                  </a:lnTo>
                  <a:cubicBezTo>
                    <a:pt x="1834" y="2047"/>
                    <a:pt x="1809" y="2022"/>
                    <a:pt x="1815" y="2015"/>
                  </a:cubicBezTo>
                  <a:lnTo>
                    <a:pt x="1821" y="2009"/>
                  </a:lnTo>
                  <a:close/>
                  <a:moveTo>
                    <a:pt x="1204" y="2360"/>
                  </a:moveTo>
                  <a:cubicBezTo>
                    <a:pt x="1235" y="2376"/>
                    <a:pt x="1260" y="2404"/>
                    <a:pt x="1254" y="2410"/>
                  </a:cubicBezTo>
                  <a:cubicBezTo>
                    <a:pt x="1250" y="2416"/>
                    <a:pt x="1248" y="2419"/>
                    <a:pt x="1244" y="2419"/>
                  </a:cubicBezTo>
                  <a:cubicBezTo>
                    <a:pt x="1239" y="2419"/>
                    <a:pt x="1232" y="2413"/>
                    <a:pt x="1216" y="2401"/>
                  </a:cubicBezTo>
                  <a:cubicBezTo>
                    <a:pt x="1188" y="2382"/>
                    <a:pt x="1198" y="2366"/>
                    <a:pt x="1204" y="2360"/>
                  </a:cubicBezTo>
                  <a:close/>
                  <a:moveTo>
                    <a:pt x="1028" y="2652"/>
                  </a:moveTo>
                  <a:cubicBezTo>
                    <a:pt x="1047" y="2667"/>
                    <a:pt x="1066" y="2683"/>
                    <a:pt x="1085" y="2699"/>
                  </a:cubicBezTo>
                  <a:lnTo>
                    <a:pt x="1078" y="2705"/>
                  </a:lnTo>
                  <a:cubicBezTo>
                    <a:pt x="1050" y="2686"/>
                    <a:pt x="1019" y="2667"/>
                    <a:pt x="1025" y="2661"/>
                  </a:cubicBezTo>
                  <a:lnTo>
                    <a:pt x="1028" y="2652"/>
                  </a:lnTo>
                  <a:close/>
                  <a:moveTo>
                    <a:pt x="862" y="3347"/>
                  </a:moveTo>
                  <a:lnTo>
                    <a:pt x="897" y="3357"/>
                  </a:lnTo>
                  <a:cubicBezTo>
                    <a:pt x="928" y="3372"/>
                    <a:pt x="925" y="3379"/>
                    <a:pt x="925" y="3379"/>
                  </a:cubicBezTo>
                  <a:cubicBezTo>
                    <a:pt x="924" y="3381"/>
                    <a:pt x="923" y="3383"/>
                    <a:pt x="921" y="3383"/>
                  </a:cubicBezTo>
                  <a:cubicBezTo>
                    <a:pt x="917" y="3383"/>
                    <a:pt x="910" y="3379"/>
                    <a:pt x="890" y="3369"/>
                  </a:cubicBezTo>
                  <a:cubicBezTo>
                    <a:pt x="890" y="3369"/>
                    <a:pt x="856" y="3354"/>
                    <a:pt x="862" y="3347"/>
                  </a:cubicBezTo>
                  <a:close/>
                  <a:moveTo>
                    <a:pt x="458" y="3386"/>
                  </a:moveTo>
                  <a:cubicBezTo>
                    <a:pt x="458" y="3386"/>
                    <a:pt x="461" y="3387"/>
                    <a:pt x="468" y="3389"/>
                  </a:cubicBezTo>
                  <a:lnTo>
                    <a:pt x="468" y="3389"/>
                  </a:lnTo>
                  <a:cubicBezTo>
                    <a:pt x="462" y="3387"/>
                    <a:pt x="459" y="3386"/>
                    <a:pt x="458" y="3386"/>
                  </a:cubicBezTo>
                  <a:close/>
                  <a:moveTo>
                    <a:pt x="468" y="3389"/>
                  </a:moveTo>
                  <a:cubicBezTo>
                    <a:pt x="476" y="3391"/>
                    <a:pt x="489" y="3396"/>
                    <a:pt x="507" y="3404"/>
                  </a:cubicBezTo>
                  <a:lnTo>
                    <a:pt x="507" y="3404"/>
                  </a:lnTo>
                  <a:cubicBezTo>
                    <a:pt x="500" y="3400"/>
                    <a:pt x="491" y="3396"/>
                    <a:pt x="480" y="3391"/>
                  </a:cubicBezTo>
                  <a:cubicBezTo>
                    <a:pt x="475" y="3390"/>
                    <a:pt x="472" y="3389"/>
                    <a:pt x="468" y="3389"/>
                  </a:cubicBezTo>
                  <a:close/>
                  <a:moveTo>
                    <a:pt x="635" y="3408"/>
                  </a:moveTo>
                  <a:cubicBezTo>
                    <a:pt x="640" y="3408"/>
                    <a:pt x="648" y="3414"/>
                    <a:pt x="665" y="3426"/>
                  </a:cubicBezTo>
                  <a:cubicBezTo>
                    <a:pt x="683" y="3440"/>
                    <a:pt x="688" y="3448"/>
                    <a:pt x="680" y="3448"/>
                  </a:cubicBezTo>
                  <a:cubicBezTo>
                    <a:pt x="675" y="3448"/>
                    <a:pt x="667" y="3446"/>
                    <a:pt x="655" y="3441"/>
                  </a:cubicBezTo>
                  <a:cubicBezTo>
                    <a:pt x="624" y="3426"/>
                    <a:pt x="624" y="3426"/>
                    <a:pt x="627" y="3419"/>
                  </a:cubicBezTo>
                  <a:cubicBezTo>
                    <a:pt x="630" y="3412"/>
                    <a:pt x="632" y="3408"/>
                    <a:pt x="635" y="3408"/>
                  </a:cubicBezTo>
                  <a:close/>
                  <a:moveTo>
                    <a:pt x="853" y="3448"/>
                  </a:moveTo>
                  <a:lnTo>
                    <a:pt x="887" y="3454"/>
                  </a:lnTo>
                  <a:lnTo>
                    <a:pt x="916" y="3476"/>
                  </a:lnTo>
                  <a:lnTo>
                    <a:pt x="912" y="3485"/>
                  </a:lnTo>
                  <a:cubicBezTo>
                    <a:pt x="881" y="3469"/>
                    <a:pt x="847" y="3454"/>
                    <a:pt x="853" y="3448"/>
                  </a:cubicBezTo>
                  <a:close/>
                  <a:moveTo>
                    <a:pt x="602" y="3469"/>
                  </a:moveTo>
                  <a:lnTo>
                    <a:pt x="640" y="3479"/>
                  </a:lnTo>
                  <a:lnTo>
                    <a:pt x="633" y="3485"/>
                  </a:lnTo>
                  <a:cubicBezTo>
                    <a:pt x="632" y="3488"/>
                    <a:pt x="631" y="3489"/>
                    <a:pt x="629" y="3489"/>
                  </a:cubicBezTo>
                  <a:cubicBezTo>
                    <a:pt x="625" y="3489"/>
                    <a:pt x="617" y="3486"/>
                    <a:pt x="599" y="3479"/>
                  </a:cubicBezTo>
                  <a:lnTo>
                    <a:pt x="602" y="3469"/>
                  </a:lnTo>
                  <a:close/>
                  <a:moveTo>
                    <a:pt x="546" y="3510"/>
                  </a:moveTo>
                  <a:cubicBezTo>
                    <a:pt x="544" y="3516"/>
                    <a:pt x="555" y="3522"/>
                    <a:pt x="558" y="3522"/>
                  </a:cubicBezTo>
                  <a:cubicBezTo>
                    <a:pt x="560" y="3522"/>
                    <a:pt x="559" y="3519"/>
                    <a:pt x="546" y="3510"/>
                  </a:cubicBezTo>
                  <a:close/>
                  <a:moveTo>
                    <a:pt x="568" y="3548"/>
                  </a:moveTo>
                  <a:lnTo>
                    <a:pt x="605" y="3551"/>
                  </a:lnTo>
                  <a:lnTo>
                    <a:pt x="602" y="3560"/>
                  </a:lnTo>
                  <a:cubicBezTo>
                    <a:pt x="601" y="3563"/>
                    <a:pt x="600" y="3564"/>
                    <a:pt x="597" y="3564"/>
                  </a:cubicBezTo>
                  <a:cubicBezTo>
                    <a:pt x="593" y="3564"/>
                    <a:pt x="585" y="3561"/>
                    <a:pt x="565" y="3554"/>
                  </a:cubicBezTo>
                  <a:lnTo>
                    <a:pt x="568" y="3548"/>
                  </a:lnTo>
                  <a:close/>
                  <a:moveTo>
                    <a:pt x="571" y="3636"/>
                  </a:moveTo>
                  <a:lnTo>
                    <a:pt x="571" y="3636"/>
                  </a:lnTo>
                  <a:cubicBezTo>
                    <a:pt x="593" y="3639"/>
                    <a:pt x="618" y="3645"/>
                    <a:pt x="640" y="3654"/>
                  </a:cubicBezTo>
                  <a:lnTo>
                    <a:pt x="637" y="3661"/>
                  </a:lnTo>
                  <a:cubicBezTo>
                    <a:pt x="636" y="3662"/>
                    <a:pt x="634" y="3662"/>
                    <a:pt x="631" y="3662"/>
                  </a:cubicBezTo>
                  <a:cubicBezTo>
                    <a:pt x="621" y="3662"/>
                    <a:pt x="599" y="3654"/>
                    <a:pt x="599" y="3654"/>
                  </a:cubicBezTo>
                  <a:cubicBezTo>
                    <a:pt x="599" y="3654"/>
                    <a:pt x="568" y="3642"/>
                    <a:pt x="571" y="3636"/>
                  </a:cubicBezTo>
                  <a:close/>
                  <a:moveTo>
                    <a:pt x="441" y="3931"/>
                  </a:moveTo>
                  <a:cubicBezTo>
                    <a:pt x="444" y="3931"/>
                    <a:pt x="448" y="3931"/>
                    <a:pt x="455" y="3933"/>
                  </a:cubicBezTo>
                  <a:lnTo>
                    <a:pt x="489" y="3946"/>
                  </a:lnTo>
                  <a:cubicBezTo>
                    <a:pt x="515" y="3959"/>
                    <a:pt x="540" y="3973"/>
                    <a:pt x="530" y="3973"/>
                  </a:cubicBezTo>
                  <a:cubicBezTo>
                    <a:pt x="528" y="3973"/>
                    <a:pt x="524" y="3973"/>
                    <a:pt x="518" y="3971"/>
                  </a:cubicBezTo>
                  <a:cubicBezTo>
                    <a:pt x="496" y="3965"/>
                    <a:pt x="474" y="3952"/>
                    <a:pt x="452" y="3943"/>
                  </a:cubicBezTo>
                  <a:cubicBezTo>
                    <a:pt x="452" y="3943"/>
                    <a:pt x="432" y="3931"/>
                    <a:pt x="441" y="3931"/>
                  </a:cubicBezTo>
                  <a:close/>
                  <a:moveTo>
                    <a:pt x="481" y="4225"/>
                  </a:moveTo>
                  <a:cubicBezTo>
                    <a:pt x="500" y="4225"/>
                    <a:pt x="551" y="4242"/>
                    <a:pt x="577" y="4262"/>
                  </a:cubicBezTo>
                  <a:cubicBezTo>
                    <a:pt x="576" y="4265"/>
                    <a:pt x="575" y="4267"/>
                    <a:pt x="571" y="4267"/>
                  </a:cubicBezTo>
                  <a:cubicBezTo>
                    <a:pt x="567" y="4267"/>
                    <a:pt x="558" y="4264"/>
                    <a:pt x="539" y="4259"/>
                  </a:cubicBezTo>
                  <a:cubicBezTo>
                    <a:pt x="505" y="4250"/>
                    <a:pt x="474" y="4234"/>
                    <a:pt x="474" y="4228"/>
                  </a:cubicBezTo>
                  <a:cubicBezTo>
                    <a:pt x="474" y="4226"/>
                    <a:pt x="477" y="4225"/>
                    <a:pt x="481" y="4225"/>
                  </a:cubicBezTo>
                  <a:close/>
                  <a:moveTo>
                    <a:pt x="358" y="5340"/>
                  </a:moveTo>
                  <a:cubicBezTo>
                    <a:pt x="392" y="5343"/>
                    <a:pt x="430" y="5343"/>
                    <a:pt x="430" y="5350"/>
                  </a:cubicBezTo>
                  <a:cubicBezTo>
                    <a:pt x="463" y="5359"/>
                    <a:pt x="463" y="5363"/>
                    <a:pt x="448" y="5363"/>
                  </a:cubicBezTo>
                  <a:cubicBezTo>
                    <a:pt x="431" y="5363"/>
                    <a:pt x="394" y="5358"/>
                    <a:pt x="358" y="5350"/>
                  </a:cubicBezTo>
                  <a:cubicBezTo>
                    <a:pt x="286" y="5340"/>
                    <a:pt x="286" y="5340"/>
                    <a:pt x="358" y="5340"/>
                  </a:cubicBezTo>
                  <a:close/>
                  <a:moveTo>
                    <a:pt x="4195" y="290"/>
                  </a:moveTo>
                  <a:cubicBezTo>
                    <a:pt x="4193" y="290"/>
                    <a:pt x="4197" y="307"/>
                    <a:pt x="4206" y="348"/>
                  </a:cubicBezTo>
                  <a:cubicBezTo>
                    <a:pt x="4212" y="383"/>
                    <a:pt x="4211" y="402"/>
                    <a:pt x="4206" y="402"/>
                  </a:cubicBezTo>
                  <a:cubicBezTo>
                    <a:pt x="4201" y="402"/>
                    <a:pt x="4192" y="385"/>
                    <a:pt x="4181" y="351"/>
                  </a:cubicBezTo>
                  <a:lnTo>
                    <a:pt x="4162" y="354"/>
                  </a:lnTo>
                  <a:cubicBezTo>
                    <a:pt x="4156" y="358"/>
                    <a:pt x="4162" y="392"/>
                    <a:pt x="4168" y="427"/>
                  </a:cubicBezTo>
                  <a:cubicBezTo>
                    <a:pt x="4178" y="469"/>
                    <a:pt x="4181" y="485"/>
                    <a:pt x="4180" y="485"/>
                  </a:cubicBezTo>
                  <a:cubicBezTo>
                    <a:pt x="4179" y="485"/>
                    <a:pt x="4175" y="477"/>
                    <a:pt x="4168" y="464"/>
                  </a:cubicBezTo>
                  <a:cubicBezTo>
                    <a:pt x="4159" y="442"/>
                    <a:pt x="4153" y="417"/>
                    <a:pt x="4146" y="395"/>
                  </a:cubicBezTo>
                  <a:cubicBezTo>
                    <a:pt x="4139" y="369"/>
                    <a:pt x="4134" y="363"/>
                    <a:pt x="4128" y="363"/>
                  </a:cubicBezTo>
                  <a:cubicBezTo>
                    <a:pt x="4126" y="363"/>
                    <a:pt x="4124" y="363"/>
                    <a:pt x="4121" y="364"/>
                  </a:cubicBezTo>
                  <a:cubicBezTo>
                    <a:pt x="4112" y="364"/>
                    <a:pt x="4096" y="367"/>
                    <a:pt x="4106" y="401"/>
                  </a:cubicBezTo>
                  <a:cubicBezTo>
                    <a:pt x="4108" y="413"/>
                    <a:pt x="4108" y="417"/>
                    <a:pt x="4108" y="417"/>
                  </a:cubicBezTo>
                  <a:cubicBezTo>
                    <a:pt x="4108" y="417"/>
                    <a:pt x="4103" y="391"/>
                    <a:pt x="4096" y="367"/>
                  </a:cubicBezTo>
                  <a:cubicBezTo>
                    <a:pt x="4096" y="367"/>
                    <a:pt x="4096" y="367"/>
                    <a:pt x="4095" y="367"/>
                  </a:cubicBezTo>
                  <a:cubicBezTo>
                    <a:pt x="4089" y="367"/>
                    <a:pt x="4085" y="355"/>
                    <a:pt x="4085" y="355"/>
                  </a:cubicBezTo>
                  <a:lnTo>
                    <a:pt x="4085" y="355"/>
                  </a:lnTo>
                  <a:cubicBezTo>
                    <a:pt x="4084" y="355"/>
                    <a:pt x="4085" y="358"/>
                    <a:pt x="4087" y="370"/>
                  </a:cubicBezTo>
                  <a:cubicBezTo>
                    <a:pt x="4087" y="370"/>
                    <a:pt x="4081" y="370"/>
                    <a:pt x="4056" y="339"/>
                  </a:cubicBezTo>
                  <a:cubicBezTo>
                    <a:pt x="4052" y="335"/>
                    <a:pt x="4048" y="333"/>
                    <a:pt x="4046" y="333"/>
                  </a:cubicBezTo>
                  <a:cubicBezTo>
                    <a:pt x="4029" y="333"/>
                    <a:pt x="4028" y="395"/>
                    <a:pt x="4065" y="448"/>
                  </a:cubicBezTo>
                  <a:lnTo>
                    <a:pt x="4065" y="448"/>
                  </a:lnTo>
                  <a:cubicBezTo>
                    <a:pt x="4063" y="449"/>
                    <a:pt x="4060" y="450"/>
                    <a:pt x="4056" y="452"/>
                  </a:cubicBezTo>
                  <a:cubicBezTo>
                    <a:pt x="4046" y="452"/>
                    <a:pt x="4056" y="486"/>
                    <a:pt x="4056" y="486"/>
                  </a:cubicBezTo>
                  <a:cubicBezTo>
                    <a:pt x="4065" y="521"/>
                    <a:pt x="4056" y="524"/>
                    <a:pt x="4049" y="524"/>
                  </a:cubicBezTo>
                  <a:lnTo>
                    <a:pt x="4031" y="455"/>
                  </a:lnTo>
                  <a:cubicBezTo>
                    <a:pt x="4022" y="394"/>
                    <a:pt x="4009" y="359"/>
                    <a:pt x="4003" y="359"/>
                  </a:cubicBezTo>
                  <a:lnTo>
                    <a:pt x="4003" y="359"/>
                  </a:lnTo>
                  <a:cubicBezTo>
                    <a:pt x="3998" y="359"/>
                    <a:pt x="3997" y="379"/>
                    <a:pt x="4005" y="423"/>
                  </a:cubicBezTo>
                  <a:lnTo>
                    <a:pt x="4005" y="423"/>
                  </a:lnTo>
                  <a:cubicBezTo>
                    <a:pt x="4003" y="414"/>
                    <a:pt x="3999" y="402"/>
                    <a:pt x="3996" y="389"/>
                  </a:cubicBezTo>
                  <a:cubicBezTo>
                    <a:pt x="3993" y="373"/>
                    <a:pt x="3990" y="365"/>
                    <a:pt x="3986" y="365"/>
                  </a:cubicBezTo>
                  <a:cubicBezTo>
                    <a:pt x="3981" y="365"/>
                    <a:pt x="3976" y="375"/>
                    <a:pt x="3971" y="395"/>
                  </a:cubicBezTo>
                  <a:cubicBezTo>
                    <a:pt x="3965" y="398"/>
                    <a:pt x="3974" y="467"/>
                    <a:pt x="3984" y="502"/>
                  </a:cubicBezTo>
                  <a:cubicBezTo>
                    <a:pt x="3993" y="536"/>
                    <a:pt x="3984" y="539"/>
                    <a:pt x="3984" y="539"/>
                  </a:cubicBezTo>
                  <a:cubicBezTo>
                    <a:pt x="3982" y="540"/>
                    <a:pt x="3981" y="541"/>
                    <a:pt x="3980" y="541"/>
                  </a:cubicBezTo>
                  <a:cubicBezTo>
                    <a:pt x="3977" y="541"/>
                    <a:pt x="3975" y="534"/>
                    <a:pt x="3968" y="505"/>
                  </a:cubicBezTo>
                  <a:cubicBezTo>
                    <a:pt x="3959" y="472"/>
                    <a:pt x="3951" y="456"/>
                    <a:pt x="3945" y="456"/>
                  </a:cubicBezTo>
                  <a:cubicBezTo>
                    <a:pt x="3940" y="456"/>
                    <a:pt x="3938" y="475"/>
                    <a:pt x="3943" y="511"/>
                  </a:cubicBezTo>
                  <a:lnTo>
                    <a:pt x="3933" y="477"/>
                  </a:lnTo>
                  <a:cubicBezTo>
                    <a:pt x="3927" y="454"/>
                    <a:pt x="3917" y="432"/>
                    <a:pt x="3902" y="432"/>
                  </a:cubicBezTo>
                  <a:cubicBezTo>
                    <a:pt x="3894" y="432"/>
                    <a:pt x="3885" y="438"/>
                    <a:pt x="3874" y="455"/>
                  </a:cubicBezTo>
                  <a:cubicBezTo>
                    <a:pt x="3861" y="459"/>
                    <a:pt x="3848" y="462"/>
                    <a:pt x="3838" y="462"/>
                  </a:cubicBezTo>
                  <a:cubicBezTo>
                    <a:pt x="3824" y="462"/>
                    <a:pt x="3813" y="456"/>
                    <a:pt x="3808" y="436"/>
                  </a:cubicBezTo>
                  <a:cubicBezTo>
                    <a:pt x="3806" y="430"/>
                    <a:pt x="3805" y="428"/>
                    <a:pt x="3803" y="428"/>
                  </a:cubicBezTo>
                  <a:cubicBezTo>
                    <a:pt x="3795" y="428"/>
                    <a:pt x="3787" y="492"/>
                    <a:pt x="3789" y="552"/>
                  </a:cubicBezTo>
                  <a:cubicBezTo>
                    <a:pt x="3783" y="527"/>
                    <a:pt x="3776" y="522"/>
                    <a:pt x="3767" y="522"/>
                  </a:cubicBezTo>
                  <a:cubicBezTo>
                    <a:pt x="3763" y="522"/>
                    <a:pt x="3759" y="523"/>
                    <a:pt x="3755" y="524"/>
                  </a:cubicBezTo>
                  <a:cubicBezTo>
                    <a:pt x="3747" y="526"/>
                    <a:pt x="3742" y="527"/>
                    <a:pt x="3738" y="527"/>
                  </a:cubicBezTo>
                  <a:cubicBezTo>
                    <a:pt x="3729" y="527"/>
                    <a:pt x="3727" y="520"/>
                    <a:pt x="3720" y="496"/>
                  </a:cubicBezTo>
                  <a:cubicBezTo>
                    <a:pt x="3714" y="461"/>
                    <a:pt x="3711" y="444"/>
                    <a:pt x="3710" y="444"/>
                  </a:cubicBezTo>
                  <a:lnTo>
                    <a:pt x="3710" y="444"/>
                  </a:lnTo>
                  <a:cubicBezTo>
                    <a:pt x="3709" y="444"/>
                    <a:pt x="3709" y="462"/>
                    <a:pt x="3711" y="499"/>
                  </a:cubicBezTo>
                  <a:cubicBezTo>
                    <a:pt x="3717" y="527"/>
                    <a:pt x="3715" y="539"/>
                    <a:pt x="3709" y="539"/>
                  </a:cubicBezTo>
                  <a:cubicBezTo>
                    <a:pt x="3700" y="539"/>
                    <a:pt x="3683" y="514"/>
                    <a:pt x="3670" y="474"/>
                  </a:cubicBezTo>
                  <a:cubicBezTo>
                    <a:pt x="3661" y="449"/>
                    <a:pt x="3654" y="444"/>
                    <a:pt x="3645" y="444"/>
                  </a:cubicBezTo>
                  <a:cubicBezTo>
                    <a:pt x="3641" y="444"/>
                    <a:pt x="3637" y="444"/>
                    <a:pt x="3633" y="445"/>
                  </a:cubicBezTo>
                  <a:cubicBezTo>
                    <a:pt x="3636" y="483"/>
                    <a:pt x="3620" y="489"/>
                    <a:pt x="3604" y="492"/>
                  </a:cubicBezTo>
                  <a:cubicBezTo>
                    <a:pt x="3579" y="502"/>
                    <a:pt x="3579" y="502"/>
                    <a:pt x="3604" y="568"/>
                  </a:cubicBezTo>
                  <a:cubicBezTo>
                    <a:pt x="3626" y="637"/>
                    <a:pt x="3620" y="640"/>
                    <a:pt x="3604" y="643"/>
                  </a:cubicBezTo>
                  <a:cubicBezTo>
                    <a:pt x="3602" y="644"/>
                    <a:pt x="3599" y="645"/>
                    <a:pt x="3597" y="645"/>
                  </a:cubicBezTo>
                  <a:cubicBezTo>
                    <a:pt x="3591" y="645"/>
                    <a:pt x="3585" y="639"/>
                    <a:pt x="3576" y="615"/>
                  </a:cubicBezTo>
                  <a:cubicBezTo>
                    <a:pt x="3576" y="615"/>
                    <a:pt x="3556" y="586"/>
                    <a:pt x="3549" y="586"/>
                  </a:cubicBezTo>
                  <a:cubicBezTo>
                    <a:pt x="3549" y="586"/>
                    <a:pt x="3548" y="586"/>
                    <a:pt x="3548" y="586"/>
                  </a:cubicBezTo>
                  <a:cubicBezTo>
                    <a:pt x="3545" y="587"/>
                    <a:pt x="3543" y="588"/>
                    <a:pt x="3540" y="588"/>
                  </a:cubicBezTo>
                  <a:cubicBezTo>
                    <a:pt x="3534" y="588"/>
                    <a:pt x="3529" y="583"/>
                    <a:pt x="3520" y="558"/>
                  </a:cubicBezTo>
                  <a:cubicBezTo>
                    <a:pt x="3520" y="558"/>
                    <a:pt x="3502" y="532"/>
                    <a:pt x="3487" y="532"/>
                  </a:cubicBezTo>
                  <a:cubicBezTo>
                    <a:pt x="3485" y="532"/>
                    <a:pt x="3484" y="533"/>
                    <a:pt x="3482" y="533"/>
                  </a:cubicBezTo>
                  <a:cubicBezTo>
                    <a:pt x="3477" y="534"/>
                    <a:pt x="3471" y="536"/>
                    <a:pt x="3466" y="536"/>
                  </a:cubicBezTo>
                  <a:cubicBezTo>
                    <a:pt x="3456" y="536"/>
                    <a:pt x="3446" y="531"/>
                    <a:pt x="3438" y="508"/>
                  </a:cubicBezTo>
                  <a:lnTo>
                    <a:pt x="3438" y="508"/>
                  </a:lnTo>
                  <a:cubicBezTo>
                    <a:pt x="3429" y="511"/>
                    <a:pt x="3429" y="511"/>
                    <a:pt x="3441" y="546"/>
                  </a:cubicBezTo>
                  <a:cubicBezTo>
                    <a:pt x="3451" y="570"/>
                    <a:pt x="3457" y="599"/>
                    <a:pt x="3438" y="599"/>
                  </a:cubicBezTo>
                  <a:cubicBezTo>
                    <a:pt x="3432" y="599"/>
                    <a:pt x="3425" y="597"/>
                    <a:pt x="3416" y="593"/>
                  </a:cubicBezTo>
                  <a:cubicBezTo>
                    <a:pt x="3401" y="599"/>
                    <a:pt x="3376" y="608"/>
                    <a:pt x="3388" y="640"/>
                  </a:cubicBezTo>
                  <a:cubicBezTo>
                    <a:pt x="3387" y="640"/>
                    <a:pt x="3385" y="641"/>
                    <a:pt x="3384" y="641"/>
                  </a:cubicBezTo>
                  <a:cubicBezTo>
                    <a:pt x="3381" y="641"/>
                    <a:pt x="3378" y="635"/>
                    <a:pt x="3366" y="611"/>
                  </a:cubicBezTo>
                  <a:cubicBezTo>
                    <a:pt x="3354" y="579"/>
                    <a:pt x="3345" y="563"/>
                    <a:pt x="3339" y="563"/>
                  </a:cubicBezTo>
                  <a:cubicBezTo>
                    <a:pt x="3332" y="563"/>
                    <a:pt x="3330" y="583"/>
                    <a:pt x="3335" y="621"/>
                  </a:cubicBezTo>
                  <a:cubicBezTo>
                    <a:pt x="3343" y="639"/>
                    <a:pt x="3344" y="649"/>
                    <a:pt x="3340" y="649"/>
                  </a:cubicBezTo>
                  <a:cubicBezTo>
                    <a:pt x="3337" y="649"/>
                    <a:pt x="3329" y="642"/>
                    <a:pt x="3319" y="627"/>
                  </a:cubicBezTo>
                  <a:cubicBezTo>
                    <a:pt x="3319" y="627"/>
                    <a:pt x="3313" y="630"/>
                    <a:pt x="3319" y="665"/>
                  </a:cubicBezTo>
                  <a:cubicBezTo>
                    <a:pt x="3321" y="685"/>
                    <a:pt x="3322" y="694"/>
                    <a:pt x="3318" y="694"/>
                  </a:cubicBezTo>
                  <a:cubicBezTo>
                    <a:pt x="3314" y="694"/>
                    <a:pt x="3307" y="687"/>
                    <a:pt x="3294" y="674"/>
                  </a:cubicBezTo>
                  <a:cubicBezTo>
                    <a:pt x="3284" y="648"/>
                    <a:pt x="3275" y="646"/>
                    <a:pt x="3269" y="646"/>
                  </a:cubicBezTo>
                  <a:cubicBezTo>
                    <a:pt x="3268" y="646"/>
                    <a:pt x="3267" y="646"/>
                    <a:pt x="3266" y="646"/>
                  </a:cubicBezTo>
                  <a:cubicBezTo>
                    <a:pt x="3264" y="676"/>
                    <a:pt x="3216" y="703"/>
                    <a:pt x="3183" y="703"/>
                  </a:cubicBezTo>
                  <a:cubicBezTo>
                    <a:pt x="3171" y="703"/>
                    <a:pt x="3162" y="700"/>
                    <a:pt x="3156" y="693"/>
                  </a:cubicBezTo>
                  <a:lnTo>
                    <a:pt x="3156" y="693"/>
                  </a:lnTo>
                  <a:cubicBezTo>
                    <a:pt x="3162" y="727"/>
                    <a:pt x="3162" y="727"/>
                    <a:pt x="3153" y="731"/>
                  </a:cubicBezTo>
                  <a:cubicBezTo>
                    <a:pt x="3141" y="708"/>
                    <a:pt x="3134" y="698"/>
                    <a:pt x="3131" y="698"/>
                  </a:cubicBezTo>
                  <a:lnTo>
                    <a:pt x="3131" y="698"/>
                  </a:lnTo>
                  <a:cubicBezTo>
                    <a:pt x="3126" y="698"/>
                    <a:pt x="3135" y="729"/>
                    <a:pt x="3153" y="771"/>
                  </a:cubicBezTo>
                  <a:lnTo>
                    <a:pt x="3162" y="768"/>
                  </a:lnTo>
                  <a:lnTo>
                    <a:pt x="3169" y="765"/>
                  </a:lnTo>
                  <a:cubicBezTo>
                    <a:pt x="3183" y="796"/>
                    <a:pt x="3186" y="814"/>
                    <a:pt x="3179" y="814"/>
                  </a:cubicBezTo>
                  <a:cubicBezTo>
                    <a:pt x="3172" y="814"/>
                    <a:pt x="3154" y="791"/>
                    <a:pt x="3131" y="740"/>
                  </a:cubicBezTo>
                  <a:cubicBezTo>
                    <a:pt x="3113" y="711"/>
                    <a:pt x="3103" y="696"/>
                    <a:pt x="3101" y="696"/>
                  </a:cubicBezTo>
                  <a:lnTo>
                    <a:pt x="3101" y="696"/>
                  </a:lnTo>
                  <a:cubicBezTo>
                    <a:pt x="3099" y="696"/>
                    <a:pt x="3104" y="712"/>
                    <a:pt x="3115" y="746"/>
                  </a:cubicBezTo>
                  <a:cubicBezTo>
                    <a:pt x="3127" y="782"/>
                    <a:pt x="3131" y="800"/>
                    <a:pt x="3126" y="800"/>
                  </a:cubicBezTo>
                  <a:cubicBezTo>
                    <a:pt x="3122" y="800"/>
                    <a:pt x="3111" y="785"/>
                    <a:pt x="3094" y="756"/>
                  </a:cubicBezTo>
                  <a:cubicBezTo>
                    <a:pt x="3078" y="725"/>
                    <a:pt x="3070" y="709"/>
                    <a:pt x="3069" y="709"/>
                  </a:cubicBezTo>
                  <a:lnTo>
                    <a:pt x="3069" y="709"/>
                  </a:lnTo>
                  <a:cubicBezTo>
                    <a:pt x="3068" y="709"/>
                    <a:pt x="3073" y="725"/>
                    <a:pt x="3084" y="759"/>
                  </a:cubicBezTo>
                  <a:cubicBezTo>
                    <a:pt x="3110" y="839"/>
                    <a:pt x="3118" y="887"/>
                    <a:pt x="3109" y="887"/>
                  </a:cubicBezTo>
                  <a:cubicBezTo>
                    <a:pt x="3103" y="887"/>
                    <a:pt x="3087" y="862"/>
                    <a:pt x="3062" y="809"/>
                  </a:cubicBezTo>
                  <a:cubicBezTo>
                    <a:pt x="3032" y="746"/>
                    <a:pt x="3008" y="718"/>
                    <a:pt x="3001" y="718"/>
                  </a:cubicBezTo>
                  <a:cubicBezTo>
                    <a:pt x="3000" y="718"/>
                    <a:pt x="3000" y="718"/>
                    <a:pt x="3000" y="718"/>
                  </a:cubicBezTo>
                  <a:cubicBezTo>
                    <a:pt x="2990" y="724"/>
                    <a:pt x="3006" y="756"/>
                    <a:pt x="3021" y="787"/>
                  </a:cubicBezTo>
                  <a:cubicBezTo>
                    <a:pt x="3043" y="819"/>
                    <a:pt x="3050" y="836"/>
                    <a:pt x="3047" y="836"/>
                  </a:cubicBezTo>
                  <a:cubicBezTo>
                    <a:pt x="3043" y="836"/>
                    <a:pt x="3030" y="822"/>
                    <a:pt x="3009" y="793"/>
                  </a:cubicBezTo>
                  <a:cubicBezTo>
                    <a:pt x="2973" y="751"/>
                    <a:pt x="2951" y="732"/>
                    <a:pt x="2940" y="732"/>
                  </a:cubicBezTo>
                  <a:cubicBezTo>
                    <a:pt x="2927" y="732"/>
                    <a:pt x="2926" y="752"/>
                    <a:pt x="2931" y="790"/>
                  </a:cubicBezTo>
                  <a:cubicBezTo>
                    <a:pt x="2932" y="833"/>
                    <a:pt x="2926" y="855"/>
                    <a:pt x="2918" y="855"/>
                  </a:cubicBezTo>
                  <a:cubicBezTo>
                    <a:pt x="2911" y="855"/>
                    <a:pt x="2904" y="839"/>
                    <a:pt x="2899" y="806"/>
                  </a:cubicBezTo>
                  <a:cubicBezTo>
                    <a:pt x="2890" y="765"/>
                    <a:pt x="2886" y="747"/>
                    <a:pt x="2885" y="747"/>
                  </a:cubicBezTo>
                  <a:cubicBezTo>
                    <a:pt x="2884" y="747"/>
                    <a:pt x="2884" y="757"/>
                    <a:pt x="2884" y="774"/>
                  </a:cubicBezTo>
                  <a:lnTo>
                    <a:pt x="2846" y="790"/>
                  </a:lnTo>
                  <a:cubicBezTo>
                    <a:pt x="2837" y="793"/>
                    <a:pt x="2846" y="831"/>
                    <a:pt x="2862" y="862"/>
                  </a:cubicBezTo>
                  <a:cubicBezTo>
                    <a:pt x="2838" y="828"/>
                    <a:pt x="2818" y="806"/>
                    <a:pt x="2809" y="806"/>
                  </a:cubicBezTo>
                  <a:cubicBezTo>
                    <a:pt x="2801" y="806"/>
                    <a:pt x="2800" y="819"/>
                    <a:pt x="2808" y="850"/>
                  </a:cubicBezTo>
                  <a:lnTo>
                    <a:pt x="2793" y="856"/>
                  </a:lnTo>
                  <a:cubicBezTo>
                    <a:pt x="2786" y="862"/>
                    <a:pt x="2786" y="862"/>
                    <a:pt x="2796" y="897"/>
                  </a:cubicBezTo>
                  <a:cubicBezTo>
                    <a:pt x="2799" y="908"/>
                    <a:pt x="2798" y="913"/>
                    <a:pt x="2795" y="913"/>
                  </a:cubicBezTo>
                  <a:cubicBezTo>
                    <a:pt x="2789" y="913"/>
                    <a:pt x="2772" y="894"/>
                    <a:pt x="2755" y="875"/>
                  </a:cubicBezTo>
                  <a:cubicBezTo>
                    <a:pt x="2738" y="858"/>
                    <a:pt x="2721" y="839"/>
                    <a:pt x="2718" y="839"/>
                  </a:cubicBezTo>
                  <a:lnTo>
                    <a:pt x="2718" y="839"/>
                  </a:lnTo>
                  <a:cubicBezTo>
                    <a:pt x="2716" y="839"/>
                    <a:pt x="2718" y="843"/>
                    <a:pt x="2724" y="853"/>
                  </a:cubicBezTo>
                  <a:cubicBezTo>
                    <a:pt x="2736" y="887"/>
                    <a:pt x="2746" y="922"/>
                    <a:pt x="2752" y="959"/>
                  </a:cubicBezTo>
                  <a:cubicBezTo>
                    <a:pt x="2756" y="970"/>
                    <a:pt x="2756" y="975"/>
                    <a:pt x="2754" y="975"/>
                  </a:cubicBezTo>
                  <a:cubicBezTo>
                    <a:pt x="2750" y="975"/>
                    <a:pt x="2735" y="954"/>
                    <a:pt x="2727" y="931"/>
                  </a:cubicBezTo>
                  <a:cubicBezTo>
                    <a:pt x="2717" y="906"/>
                    <a:pt x="2699" y="887"/>
                    <a:pt x="2677" y="875"/>
                  </a:cubicBezTo>
                  <a:cubicBezTo>
                    <a:pt x="2670" y="881"/>
                    <a:pt x="2655" y="887"/>
                    <a:pt x="2674" y="919"/>
                  </a:cubicBezTo>
                  <a:cubicBezTo>
                    <a:pt x="2684" y="940"/>
                    <a:pt x="2667" y="958"/>
                    <a:pt x="2646" y="958"/>
                  </a:cubicBezTo>
                  <a:cubicBezTo>
                    <a:pt x="2637" y="958"/>
                    <a:pt x="2628" y="954"/>
                    <a:pt x="2620" y="947"/>
                  </a:cubicBezTo>
                  <a:lnTo>
                    <a:pt x="2605" y="956"/>
                  </a:lnTo>
                  <a:cubicBezTo>
                    <a:pt x="2598" y="959"/>
                    <a:pt x="2608" y="994"/>
                    <a:pt x="2602" y="1000"/>
                  </a:cubicBezTo>
                  <a:cubicBezTo>
                    <a:pt x="2602" y="1000"/>
                    <a:pt x="2595" y="1003"/>
                    <a:pt x="2605" y="1038"/>
                  </a:cubicBezTo>
                  <a:cubicBezTo>
                    <a:pt x="2602" y="1039"/>
                    <a:pt x="2600" y="1040"/>
                    <a:pt x="2597" y="1040"/>
                  </a:cubicBezTo>
                  <a:cubicBezTo>
                    <a:pt x="2592" y="1040"/>
                    <a:pt x="2585" y="1036"/>
                    <a:pt x="2573" y="1016"/>
                  </a:cubicBezTo>
                  <a:lnTo>
                    <a:pt x="2573" y="1016"/>
                  </a:lnTo>
                  <a:cubicBezTo>
                    <a:pt x="2588" y="1050"/>
                    <a:pt x="2595" y="1066"/>
                    <a:pt x="2592" y="1066"/>
                  </a:cubicBezTo>
                  <a:cubicBezTo>
                    <a:pt x="2590" y="1066"/>
                    <a:pt x="2579" y="1052"/>
                    <a:pt x="2558" y="1025"/>
                  </a:cubicBezTo>
                  <a:cubicBezTo>
                    <a:pt x="2539" y="994"/>
                    <a:pt x="2530" y="978"/>
                    <a:pt x="2529" y="978"/>
                  </a:cubicBezTo>
                  <a:lnTo>
                    <a:pt x="2529" y="978"/>
                  </a:lnTo>
                  <a:cubicBezTo>
                    <a:pt x="2528" y="978"/>
                    <a:pt x="2536" y="995"/>
                    <a:pt x="2551" y="1028"/>
                  </a:cubicBezTo>
                  <a:cubicBezTo>
                    <a:pt x="2556" y="1047"/>
                    <a:pt x="2560" y="1055"/>
                    <a:pt x="2557" y="1055"/>
                  </a:cubicBezTo>
                  <a:cubicBezTo>
                    <a:pt x="2555" y="1055"/>
                    <a:pt x="2549" y="1049"/>
                    <a:pt x="2536" y="1038"/>
                  </a:cubicBezTo>
                  <a:cubicBezTo>
                    <a:pt x="2527" y="1023"/>
                    <a:pt x="2521" y="1016"/>
                    <a:pt x="2519" y="1016"/>
                  </a:cubicBezTo>
                  <a:lnTo>
                    <a:pt x="2519" y="1016"/>
                  </a:lnTo>
                  <a:cubicBezTo>
                    <a:pt x="2517" y="1016"/>
                    <a:pt x="2520" y="1024"/>
                    <a:pt x="2529" y="1041"/>
                  </a:cubicBezTo>
                  <a:cubicBezTo>
                    <a:pt x="2550" y="1084"/>
                    <a:pt x="2556" y="1117"/>
                    <a:pt x="2546" y="1117"/>
                  </a:cubicBezTo>
                  <a:cubicBezTo>
                    <a:pt x="2542" y="1117"/>
                    <a:pt x="2533" y="1108"/>
                    <a:pt x="2520" y="1088"/>
                  </a:cubicBezTo>
                  <a:lnTo>
                    <a:pt x="2520" y="1088"/>
                  </a:lnTo>
                  <a:cubicBezTo>
                    <a:pt x="2520" y="1088"/>
                    <a:pt x="2511" y="1091"/>
                    <a:pt x="2523" y="1125"/>
                  </a:cubicBezTo>
                  <a:cubicBezTo>
                    <a:pt x="2539" y="1159"/>
                    <a:pt x="2547" y="1176"/>
                    <a:pt x="2546" y="1176"/>
                  </a:cubicBezTo>
                  <a:cubicBezTo>
                    <a:pt x="2545" y="1176"/>
                    <a:pt x="2535" y="1161"/>
                    <a:pt x="2517" y="1132"/>
                  </a:cubicBezTo>
                  <a:cubicBezTo>
                    <a:pt x="2495" y="1105"/>
                    <a:pt x="2482" y="1092"/>
                    <a:pt x="2477" y="1092"/>
                  </a:cubicBezTo>
                  <a:cubicBezTo>
                    <a:pt x="2472" y="1092"/>
                    <a:pt x="2478" y="1109"/>
                    <a:pt x="2495" y="1144"/>
                  </a:cubicBezTo>
                  <a:cubicBezTo>
                    <a:pt x="2495" y="1144"/>
                    <a:pt x="2502" y="1163"/>
                    <a:pt x="2494" y="1163"/>
                  </a:cubicBezTo>
                  <a:cubicBezTo>
                    <a:pt x="2491" y="1163"/>
                    <a:pt x="2487" y="1160"/>
                    <a:pt x="2479" y="1154"/>
                  </a:cubicBezTo>
                  <a:cubicBezTo>
                    <a:pt x="2466" y="1145"/>
                    <a:pt x="2448" y="1139"/>
                    <a:pt x="2434" y="1139"/>
                  </a:cubicBezTo>
                  <a:cubicBezTo>
                    <a:pt x="2415" y="1139"/>
                    <a:pt x="2405" y="1151"/>
                    <a:pt x="2432" y="1182"/>
                  </a:cubicBezTo>
                  <a:lnTo>
                    <a:pt x="2417" y="1191"/>
                  </a:lnTo>
                  <a:cubicBezTo>
                    <a:pt x="2403" y="1184"/>
                    <a:pt x="2394" y="1180"/>
                    <a:pt x="2388" y="1180"/>
                  </a:cubicBezTo>
                  <a:cubicBezTo>
                    <a:pt x="2380" y="1180"/>
                    <a:pt x="2381" y="1189"/>
                    <a:pt x="2388" y="1210"/>
                  </a:cubicBezTo>
                  <a:lnTo>
                    <a:pt x="2401" y="1244"/>
                  </a:lnTo>
                  <a:cubicBezTo>
                    <a:pt x="2384" y="1216"/>
                    <a:pt x="2360" y="1193"/>
                    <a:pt x="2350" y="1193"/>
                  </a:cubicBezTo>
                  <a:cubicBezTo>
                    <a:pt x="2349" y="1193"/>
                    <a:pt x="2348" y="1194"/>
                    <a:pt x="2348" y="1194"/>
                  </a:cubicBezTo>
                  <a:cubicBezTo>
                    <a:pt x="2341" y="1197"/>
                    <a:pt x="2341" y="1197"/>
                    <a:pt x="2360" y="1229"/>
                  </a:cubicBezTo>
                  <a:cubicBezTo>
                    <a:pt x="2388" y="1254"/>
                    <a:pt x="2382" y="1257"/>
                    <a:pt x="2373" y="1260"/>
                  </a:cubicBezTo>
                  <a:cubicBezTo>
                    <a:pt x="2372" y="1261"/>
                    <a:pt x="2371" y="1261"/>
                    <a:pt x="2370" y="1261"/>
                  </a:cubicBezTo>
                  <a:cubicBezTo>
                    <a:pt x="2361" y="1261"/>
                    <a:pt x="2336" y="1238"/>
                    <a:pt x="2319" y="1210"/>
                  </a:cubicBezTo>
                  <a:lnTo>
                    <a:pt x="2313" y="1216"/>
                  </a:lnTo>
                  <a:cubicBezTo>
                    <a:pt x="2338" y="1253"/>
                    <a:pt x="2344" y="1268"/>
                    <a:pt x="2341" y="1268"/>
                  </a:cubicBezTo>
                  <a:cubicBezTo>
                    <a:pt x="2339" y="1268"/>
                    <a:pt x="2333" y="1262"/>
                    <a:pt x="2326" y="1251"/>
                  </a:cubicBezTo>
                  <a:cubicBezTo>
                    <a:pt x="2309" y="1235"/>
                    <a:pt x="2299" y="1231"/>
                    <a:pt x="2294" y="1231"/>
                  </a:cubicBezTo>
                  <a:cubicBezTo>
                    <a:pt x="2290" y="1231"/>
                    <a:pt x="2287" y="1233"/>
                    <a:pt x="2285" y="1235"/>
                  </a:cubicBezTo>
                  <a:lnTo>
                    <a:pt x="2263" y="1204"/>
                  </a:lnTo>
                  <a:cubicBezTo>
                    <a:pt x="2256" y="1198"/>
                    <a:pt x="2252" y="1196"/>
                    <a:pt x="2250" y="1196"/>
                  </a:cubicBezTo>
                  <a:lnTo>
                    <a:pt x="2250" y="1196"/>
                  </a:lnTo>
                  <a:cubicBezTo>
                    <a:pt x="2246" y="1196"/>
                    <a:pt x="2261" y="1217"/>
                    <a:pt x="2276" y="1238"/>
                  </a:cubicBezTo>
                  <a:lnTo>
                    <a:pt x="2263" y="1248"/>
                  </a:lnTo>
                  <a:cubicBezTo>
                    <a:pt x="2257" y="1254"/>
                    <a:pt x="2251" y="1257"/>
                    <a:pt x="2279" y="1282"/>
                  </a:cubicBezTo>
                  <a:cubicBezTo>
                    <a:pt x="2298" y="1310"/>
                    <a:pt x="2319" y="1342"/>
                    <a:pt x="2313" y="1345"/>
                  </a:cubicBezTo>
                  <a:cubicBezTo>
                    <a:pt x="2292" y="1318"/>
                    <a:pt x="2272" y="1291"/>
                    <a:pt x="2264" y="1291"/>
                  </a:cubicBezTo>
                  <a:cubicBezTo>
                    <a:pt x="2264" y="1291"/>
                    <a:pt x="2263" y="1291"/>
                    <a:pt x="2263" y="1291"/>
                  </a:cubicBezTo>
                  <a:cubicBezTo>
                    <a:pt x="2262" y="1292"/>
                    <a:pt x="2262" y="1292"/>
                    <a:pt x="2261" y="1292"/>
                  </a:cubicBezTo>
                  <a:cubicBezTo>
                    <a:pt x="2253" y="1292"/>
                    <a:pt x="2235" y="1266"/>
                    <a:pt x="2235" y="1266"/>
                  </a:cubicBezTo>
                  <a:cubicBezTo>
                    <a:pt x="2223" y="1245"/>
                    <a:pt x="2214" y="1236"/>
                    <a:pt x="2209" y="1236"/>
                  </a:cubicBezTo>
                  <a:cubicBezTo>
                    <a:pt x="2198" y="1236"/>
                    <a:pt x="2198" y="1265"/>
                    <a:pt x="2207" y="1285"/>
                  </a:cubicBezTo>
                  <a:cubicBezTo>
                    <a:pt x="2223" y="1322"/>
                    <a:pt x="2229" y="1340"/>
                    <a:pt x="2223" y="1340"/>
                  </a:cubicBezTo>
                  <a:cubicBezTo>
                    <a:pt x="2219" y="1340"/>
                    <a:pt x="2207" y="1327"/>
                    <a:pt x="2188" y="1301"/>
                  </a:cubicBezTo>
                  <a:cubicBezTo>
                    <a:pt x="2177" y="1286"/>
                    <a:pt x="2170" y="1280"/>
                    <a:pt x="2168" y="1280"/>
                  </a:cubicBezTo>
                  <a:lnTo>
                    <a:pt x="2168" y="1280"/>
                  </a:lnTo>
                  <a:cubicBezTo>
                    <a:pt x="2161" y="1280"/>
                    <a:pt x="2187" y="1334"/>
                    <a:pt x="2232" y="1401"/>
                  </a:cubicBezTo>
                  <a:lnTo>
                    <a:pt x="2288" y="1492"/>
                  </a:lnTo>
                  <a:lnTo>
                    <a:pt x="2288" y="1492"/>
                  </a:lnTo>
                  <a:lnTo>
                    <a:pt x="2225" y="1404"/>
                  </a:lnTo>
                  <a:cubicBezTo>
                    <a:pt x="2174" y="1344"/>
                    <a:pt x="2150" y="1317"/>
                    <a:pt x="2144" y="1317"/>
                  </a:cubicBezTo>
                  <a:lnTo>
                    <a:pt x="2144" y="1317"/>
                  </a:lnTo>
                  <a:cubicBezTo>
                    <a:pt x="2138" y="1317"/>
                    <a:pt x="2144" y="1334"/>
                    <a:pt x="2153" y="1367"/>
                  </a:cubicBezTo>
                  <a:cubicBezTo>
                    <a:pt x="2158" y="1387"/>
                    <a:pt x="2161" y="1396"/>
                    <a:pt x="2158" y="1396"/>
                  </a:cubicBezTo>
                  <a:cubicBezTo>
                    <a:pt x="2156" y="1396"/>
                    <a:pt x="2151" y="1389"/>
                    <a:pt x="2141" y="1376"/>
                  </a:cubicBezTo>
                  <a:cubicBezTo>
                    <a:pt x="2130" y="1362"/>
                    <a:pt x="2123" y="1357"/>
                    <a:pt x="2116" y="1357"/>
                  </a:cubicBezTo>
                  <a:cubicBezTo>
                    <a:pt x="2109" y="1357"/>
                    <a:pt x="2102" y="1362"/>
                    <a:pt x="2091" y="1370"/>
                  </a:cubicBezTo>
                  <a:cubicBezTo>
                    <a:pt x="2072" y="1382"/>
                    <a:pt x="2066" y="1389"/>
                    <a:pt x="2088" y="1417"/>
                  </a:cubicBezTo>
                  <a:lnTo>
                    <a:pt x="2072" y="1426"/>
                  </a:lnTo>
                  <a:cubicBezTo>
                    <a:pt x="2055" y="1410"/>
                    <a:pt x="2045" y="1403"/>
                    <a:pt x="2041" y="1403"/>
                  </a:cubicBezTo>
                  <a:cubicBezTo>
                    <a:pt x="2033" y="1403"/>
                    <a:pt x="2048" y="1430"/>
                    <a:pt x="2081" y="1464"/>
                  </a:cubicBezTo>
                  <a:lnTo>
                    <a:pt x="2069" y="1476"/>
                  </a:lnTo>
                  <a:lnTo>
                    <a:pt x="2047" y="1448"/>
                  </a:lnTo>
                  <a:cubicBezTo>
                    <a:pt x="2038" y="1437"/>
                    <a:pt x="2031" y="1432"/>
                    <a:pt x="2022" y="1432"/>
                  </a:cubicBezTo>
                  <a:cubicBezTo>
                    <a:pt x="2009" y="1432"/>
                    <a:pt x="1990" y="1445"/>
                    <a:pt x="1956" y="1470"/>
                  </a:cubicBezTo>
                  <a:cubicBezTo>
                    <a:pt x="1896" y="1517"/>
                    <a:pt x="1893" y="1523"/>
                    <a:pt x="1937" y="1577"/>
                  </a:cubicBezTo>
                  <a:cubicBezTo>
                    <a:pt x="1959" y="1608"/>
                    <a:pt x="1967" y="1625"/>
                    <a:pt x="1963" y="1625"/>
                  </a:cubicBezTo>
                  <a:cubicBezTo>
                    <a:pt x="1960" y="1625"/>
                    <a:pt x="1947" y="1612"/>
                    <a:pt x="1925" y="1586"/>
                  </a:cubicBezTo>
                  <a:cubicBezTo>
                    <a:pt x="1910" y="1569"/>
                    <a:pt x="1890" y="1553"/>
                    <a:pt x="1887" y="1553"/>
                  </a:cubicBezTo>
                  <a:lnTo>
                    <a:pt x="1887" y="1553"/>
                  </a:lnTo>
                  <a:cubicBezTo>
                    <a:pt x="1886" y="1553"/>
                    <a:pt x="1889" y="1556"/>
                    <a:pt x="1896" y="1564"/>
                  </a:cubicBezTo>
                  <a:cubicBezTo>
                    <a:pt x="1896" y="1564"/>
                    <a:pt x="1893" y="1568"/>
                    <a:pt x="1885" y="1568"/>
                  </a:cubicBezTo>
                  <a:cubicBezTo>
                    <a:pt x="1878" y="1568"/>
                    <a:pt x="1867" y="1565"/>
                    <a:pt x="1853" y="1555"/>
                  </a:cubicBezTo>
                  <a:cubicBezTo>
                    <a:pt x="1831" y="1542"/>
                    <a:pt x="1818" y="1537"/>
                    <a:pt x="1811" y="1537"/>
                  </a:cubicBezTo>
                  <a:cubicBezTo>
                    <a:pt x="1798" y="1537"/>
                    <a:pt x="1811" y="1558"/>
                    <a:pt x="1827" y="1577"/>
                  </a:cubicBezTo>
                  <a:cubicBezTo>
                    <a:pt x="1851" y="1597"/>
                    <a:pt x="1858" y="1605"/>
                    <a:pt x="1856" y="1605"/>
                  </a:cubicBezTo>
                  <a:cubicBezTo>
                    <a:pt x="1854" y="1605"/>
                    <a:pt x="1837" y="1592"/>
                    <a:pt x="1821" y="1580"/>
                  </a:cubicBezTo>
                  <a:cubicBezTo>
                    <a:pt x="1800" y="1567"/>
                    <a:pt x="1779" y="1553"/>
                    <a:pt x="1775" y="1553"/>
                  </a:cubicBezTo>
                  <a:lnTo>
                    <a:pt x="1775" y="1553"/>
                  </a:lnTo>
                  <a:cubicBezTo>
                    <a:pt x="1773" y="1553"/>
                    <a:pt x="1776" y="1556"/>
                    <a:pt x="1784" y="1564"/>
                  </a:cubicBezTo>
                  <a:cubicBezTo>
                    <a:pt x="1795" y="1588"/>
                    <a:pt x="1792" y="1624"/>
                    <a:pt x="1771" y="1624"/>
                  </a:cubicBezTo>
                  <a:cubicBezTo>
                    <a:pt x="1763" y="1624"/>
                    <a:pt x="1751" y="1617"/>
                    <a:pt x="1737" y="1602"/>
                  </a:cubicBezTo>
                  <a:lnTo>
                    <a:pt x="1724" y="1614"/>
                  </a:lnTo>
                  <a:cubicBezTo>
                    <a:pt x="1749" y="1639"/>
                    <a:pt x="1737" y="1652"/>
                    <a:pt x="1724" y="1664"/>
                  </a:cubicBezTo>
                  <a:cubicBezTo>
                    <a:pt x="1718" y="1669"/>
                    <a:pt x="1714" y="1673"/>
                    <a:pt x="1708" y="1673"/>
                  </a:cubicBezTo>
                  <a:cubicBezTo>
                    <a:pt x="1701" y="1673"/>
                    <a:pt x="1693" y="1668"/>
                    <a:pt x="1680" y="1655"/>
                  </a:cubicBezTo>
                  <a:cubicBezTo>
                    <a:pt x="1672" y="1641"/>
                    <a:pt x="1666" y="1634"/>
                    <a:pt x="1663" y="1634"/>
                  </a:cubicBezTo>
                  <a:lnTo>
                    <a:pt x="1663" y="1634"/>
                  </a:lnTo>
                  <a:cubicBezTo>
                    <a:pt x="1660" y="1634"/>
                    <a:pt x="1661" y="1644"/>
                    <a:pt x="1668" y="1664"/>
                  </a:cubicBezTo>
                  <a:cubicBezTo>
                    <a:pt x="1661" y="1671"/>
                    <a:pt x="1705" y="1727"/>
                    <a:pt x="1699" y="1733"/>
                  </a:cubicBezTo>
                  <a:cubicBezTo>
                    <a:pt x="1724" y="1758"/>
                    <a:pt x="1743" y="1790"/>
                    <a:pt x="1737" y="1796"/>
                  </a:cubicBezTo>
                  <a:lnTo>
                    <a:pt x="1712" y="1771"/>
                  </a:lnTo>
                  <a:lnTo>
                    <a:pt x="1661" y="1721"/>
                  </a:lnTo>
                  <a:lnTo>
                    <a:pt x="1661" y="1721"/>
                  </a:lnTo>
                  <a:cubicBezTo>
                    <a:pt x="1655" y="1724"/>
                    <a:pt x="1649" y="1730"/>
                    <a:pt x="1674" y="1755"/>
                  </a:cubicBezTo>
                  <a:cubicBezTo>
                    <a:pt x="1659" y="1746"/>
                    <a:pt x="1650" y="1743"/>
                    <a:pt x="1643" y="1743"/>
                  </a:cubicBezTo>
                  <a:cubicBezTo>
                    <a:pt x="1635" y="1743"/>
                    <a:pt x="1630" y="1747"/>
                    <a:pt x="1624" y="1752"/>
                  </a:cubicBezTo>
                  <a:cubicBezTo>
                    <a:pt x="1611" y="1765"/>
                    <a:pt x="1599" y="1774"/>
                    <a:pt x="1617" y="1805"/>
                  </a:cubicBezTo>
                  <a:cubicBezTo>
                    <a:pt x="1600" y="1792"/>
                    <a:pt x="1585" y="1786"/>
                    <a:pt x="1573" y="1786"/>
                  </a:cubicBezTo>
                  <a:cubicBezTo>
                    <a:pt x="1546" y="1786"/>
                    <a:pt x="1538" y="1816"/>
                    <a:pt x="1570" y="1852"/>
                  </a:cubicBezTo>
                  <a:cubicBezTo>
                    <a:pt x="1586" y="1868"/>
                    <a:pt x="1589" y="1876"/>
                    <a:pt x="1583" y="1876"/>
                  </a:cubicBezTo>
                  <a:cubicBezTo>
                    <a:pt x="1579" y="1876"/>
                    <a:pt x="1570" y="1872"/>
                    <a:pt x="1558" y="1865"/>
                  </a:cubicBezTo>
                  <a:cubicBezTo>
                    <a:pt x="1544" y="1857"/>
                    <a:pt x="1537" y="1852"/>
                    <a:pt x="1534" y="1852"/>
                  </a:cubicBezTo>
                  <a:lnTo>
                    <a:pt x="1534" y="1852"/>
                  </a:lnTo>
                  <a:cubicBezTo>
                    <a:pt x="1530" y="1852"/>
                    <a:pt x="1535" y="1860"/>
                    <a:pt x="1545" y="1878"/>
                  </a:cubicBezTo>
                  <a:cubicBezTo>
                    <a:pt x="1554" y="1890"/>
                    <a:pt x="1554" y="1894"/>
                    <a:pt x="1549" y="1894"/>
                  </a:cubicBezTo>
                  <a:cubicBezTo>
                    <a:pt x="1541" y="1894"/>
                    <a:pt x="1521" y="1883"/>
                    <a:pt x="1502" y="1871"/>
                  </a:cubicBezTo>
                  <a:cubicBezTo>
                    <a:pt x="1473" y="1849"/>
                    <a:pt x="1458" y="1840"/>
                    <a:pt x="1451" y="1840"/>
                  </a:cubicBezTo>
                  <a:cubicBezTo>
                    <a:pt x="1445" y="1840"/>
                    <a:pt x="1448" y="1849"/>
                    <a:pt x="1458" y="1865"/>
                  </a:cubicBezTo>
                  <a:cubicBezTo>
                    <a:pt x="1473" y="1899"/>
                    <a:pt x="1461" y="1912"/>
                    <a:pt x="1455" y="1918"/>
                  </a:cubicBezTo>
                  <a:cubicBezTo>
                    <a:pt x="1467" y="1953"/>
                    <a:pt x="1464" y="1959"/>
                    <a:pt x="1495" y="1978"/>
                  </a:cubicBezTo>
                  <a:cubicBezTo>
                    <a:pt x="1511" y="1993"/>
                    <a:pt x="1527" y="2012"/>
                    <a:pt x="1542" y="2031"/>
                  </a:cubicBezTo>
                  <a:cubicBezTo>
                    <a:pt x="1549" y="2046"/>
                    <a:pt x="1548" y="2051"/>
                    <a:pt x="1545" y="2051"/>
                  </a:cubicBezTo>
                  <a:cubicBezTo>
                    <a:pt x="1541" y="2051"/>
                    <a:pt x="1532" y="2041"/>
                    <a:pt x="1536" y="2037"/>
                  </a:cubicBezTo>
                  <a:cubicBezTo>
                    <a:pt x="1520" y="2003"/>
                    <a:pt x="1514" y="2009"/>
                    <a:pt x="1483" y="1990"/>
                  </a:cubicBezTo>
                  <a:cubicBezTo>
                    <a:pt x="1470" y="1983"/>
                    <a:pt x="1461" y="1980"/>
                    <a:pt x="1454" y="1980"/>
                  </a:cubicBezTo>
                  <a:cubicBezTo>
                    <a:pt x="1443" y="1980"/>
                    <a:pt x="1436" y="1987"/>
                    <a:pt x="1433" y="1990"/>
                  </a:cubicBezTo>
                  <a:cubicBezTo>
                    <a:pt x="1429" y="1997"/>
                    <a:pt x="1417" y="2009"/>
                    <a:pt x="1411" y="2015"/>
                  </a:cubicBezTo>
                  <a:cubicBezTo>
                    <a:pt x="1400" y="2014"/>
                    <a:pt x="1392" y="2013"/>
                    <a:pt x="1386" y="2013"/>
                  </a:cubicBezTo>
                  <a:cubicBezTo>
                    <a:pt x="1366" y="2013"/>
                    <a:pt x="1367" y="2021"/>
                    <a:pt x="1389" y="2040"/>
                  </a:cubicBezTo>
                  <a:cubicBezTo>
                    <a:pt x="1399" y="2049"/>
                    <a:pt x="1407" y="2056"/>
                    <a:pt x="1413" y="2062"/>
                  </a:cubicBezTo>
                  <a:lnTo>
                    <a:pt x="1413" y="2062"/>
                  </a:lnTo>
                  <a:cubicBezTo>
                    <a:pt x="1401" y="2054"/>
                    <a:pt x="1388" y="2050"/>
                    <a:pt x="1377" y="2050"/>
                  </a:cubicBezTo>
                  <a:cubicBezTo>
                    <a:pt x="1333" y="2050"/>
                    <a:pt x="1302" y="2101"/>
                    <a:pt x="1342" y="2141"/>
                  </a:cubicBezTo>
                  <a:cubicBezTo>
                    <a:pt x="1350" y="2148"/>
                    <a:pt x="1353" y="2151"/>
                    <a:pt x="1353" y="2151"/>
                  </a:cubicBezTo>
                  <a:cubicBezTo>
                    <a:pt x="1353" y="2151"/>
                    <a:pt x="1333" y="2134"/>
                    <a:pt x="1314" y="2119"/>
                  </a:cubicBezTo>
                  <a:cubicBezTo>
                    <a:pt x="1300" y="2108"/>
                    <a:pt x="1292" y="2104"/>
                    <a:pt x="1287" y="2104"/>
                  </a:cubicBezTo>
                  <a:cubicBezTo>
                    <a:pt x="1280" y="2104"/>
                    <a:pt x="1276" y="2109"/>
                    <a:pt x="1270" y="2116"/>
                  </a:cubicBezTo>
                  <a:cubicBezTo>
                    <a:pt x="1263" y="2122"/>
                    <a:pt x="1270" y="2169"/>
                    <a:pt x="1254" y="2188"/>
                  </a:cubicBezTo>
                  <a:cubicBezTo>
                    <a:pt x="1232" y="2216"/>
                    <a:pt x="1216" y="2235"/>
                    <a:pt x="1245" y="2257"/>
                  </a:cubicBezTo>
                  <a:cubicBezTo>
                    <a:pt x="1242" y="2259"/>
                    <a:pt x="1241" y="2260"/>
                    <a:pt x="1239" y="2260"/>
                  </a:cubicBezTo>
                  <a:cubicBezTo>
                    <a:pt x="1235" y="2260"/>
                    <a:pt x="1228" y="2255"/>
                    <a:pt x="1210" y="2241"/>
                  </a:cubicBezTo>
                  <a:cubicBezTo>
                    <a:pt x="1198" y="2225"/>
                    <a:pt x="1190" y="2220"/>
                    <a:pt x="1185" y="2220"/>
                  </a:cubicBezTo>
                  <a:cubicBezTo>
                    <a:pt x="1181" y="2220"/>
                    <a:pt x="1178" y="2223"/>
                    <a:pt x="1176" y="2225"/>
                  </a:cubicBezTo>
                  <a:cubicBezTo>
                    <a:pt x="1172" y="2232"/>
                    <a:pt x="1201" y="2254"/>
                    <a:pt x="1229" y="2276"/>
                  </a:cubicBezTo>
                  <a:cubicBezTo>
                    <a:pt x="1249" y="2291"/>
                    <a:pt x="1251" y="2299"/>
                    <a:pt x="1237" y="2299"/>
                  </a:cubicBezTo>
                  <a:cubicBezTo>
                    <a:pt x="1231" y="2299"/>
                    <a:pt x="1222" y="2297"/>
                    <a:pt x="1210" y="2294"/>
                  </a:cubicBezTo>
                  <a:cubicBezTo>
                    <a:pt x="1205" y="2293"/>
                    <a:pt x="1200" y="2292"/>
                    <a:pt x="1196" y="2292"/>
                  </a:cubicBezTo>
                  <a:cubicBezTo>
                    <a:pt x="1167" y="2292"/>
                    <a:pt x="1153" y="2318"/>
                    <a:pt x="1169" y="2348"/>
                  </a:cubicBezTo>
                  <a:cubicBezTo>
                    <a:pt x="1166" y="2351"/>
                    <a:pt x="1164" y="2353"/>
                    <a:pt x="1160" y="2353"/>
                  </a:cubicBezTo>
                  <a:cubicBezTo>
                    <a:pt x="1155" y="2353"/>
                    <a:pt x="1147" y="2350"/>
                    <a:pt x="1132" y="2338"/>
                  </a:cubicBezTo>
                  <a:cubicBezTo>
                    <a:pt x="1118" y="2332"/>
                    <a:pt x="1104" y="2327"/>
                    <a:pt x="1094" y="2327"/>
                  </a:cubicBezTo>
                  <a:cubicBezTo>
                    <a:pt x="1079" y="2327"/>
                    <a:pt x="1075" y="2338"/>
                    <a:pt x="1104" y="2373"/>
                  </a:cubicBezTo>
                  <a:cubicBezTo>
                    <a:pt x="1102" y="2375"/>
                    <a:pt x="1102" y="2376"/>
                    <a:pt x="1100" y="2376"/>
                  </a:cubicBezTo>
                  <a:cubicBezTo>
                    <a:pt x="1097" y="2376"/>
                    <a:pt x="1089" y="2371"/>
                    <a:pt x="1069" y="2357"/>
                  </a:cubicBezTo>
                  <a:cubicBezTo>
                    <a:pt x="1053" y="2349"/>
                    <a:pt x="1036" y="2340"/>
                    <a:pt x="1032" y="2340"/>
                  </a:cubicBezTo>
                  <a:cubicBezTo>
                    <a:pt x="1028" y="2340"/>
                    <a:pt x="1034" y="2347"/>
                    <a:pt x="1060" y="2370"/>
                  </a:cubicBezTo>
                  <a:cubicBezTo>
                    <a:pt x="1076" y="2400"/>
                    <a:pt x="1066" y="2418"/>
                    <a:pt x="1039" y="2418"/>
                  </a:cubicBezTo>
                  <a:cubicBezTo>
                    <a:pt x="1034" y="2418"/>
                    <a:pt x="1030" y="2417"/>
                    <a:pt x="1025" y="2417"/>
                  </a:cubicBezTo>
                  <a:lnTo>
                    <a:pt x="1025" y="2417"/>
                  </a:lnTo>
                  <a:cubicBezTo>
                    <a:pt x="1019" y="2423"/>
                    <a:pt x="1013" y="2429"/>
                    <a:pt x="1044" y="2451"/>
                  </a:cubicBezTo>
                  <a:lnTo>
                    <a:pt x="1072" y="2473"/>
                  </a:lnTo>
                  <a:cubicBezTo>
                    <a:pt x="1043" y="2457"/>
                    <a:pt x="1028" y="2448"/>
                    <a:pt x="1025" y="2448"/>
                  </a:cubicBezTo>
                  <a:lnTo>
                    <a:pt x="1025" y="2448"/>
                  </a:lnTo>
                  <a:cubicBezTo>
                    <a:pt x="1021" y="2448"/>
                    <a:pt x="1034" y="2460"/>
                    <a:pt x="1063" y="2485"/>
                  </a:cubicBezTo>
                  <a:cubicBezTo>
                    <a:pt x="1079" y="2496"/>
                    <a:pt x="1084" y="2503"/>
                    <a:pt x="1080" y="2503"/>
                  </a:cubicBezTo>
                  <a:cubicBezTo>
                    <a:pt x="1076" y="2503"/>
                    <a:pt x="1068" y="2500"/>
                    <a:pt x="1057" y="2492"/>
                  </a:cubicBezTo>
                  <a:cubicBezTo>
                    <a:pt x="1039" y="2485"/>
                    <a:pt x="1030" y="2484"/>
                    <a:pt x="1025" y="2484"/>
                  </a:cubicBezTo>
                  <a:cubicBezTo>
                    <a:pt x="1020" y="2484"/>
                    <a:pt x="1019" y="2485"/>
                    <a:pt x="1019" y="2485"/>
                  </a:cubicBezTo>
                  <a:cubicBezTo>
                    <a:pt x="1013" y="2492"/>
                    <a:pt x="1019" y="2545"/>
                    <a:pt x="994" y="2579"/>
                  </a:cubicBezTo>
                  <a:cubicBezTo>
                    <a:pt x="956" y="2636"/>
                    <a:pt x="941" y="2655"/>
                    <a:pt x="969" y="2673"/>
                  </a:cubicBezTo>
                  <a:cubicBezTo>
                    <a:pt x="986" y="2690"/>
                    <a:pt x="992" y="2697"/>
                    <a:pt x="987" y="2697"/>
                  </a:cubicBezTo>
                  <a:cubicBezTo>
                    <a:pt x="983" y="2697"/>
                    <a:pt x="974" y="2694"/>
                    <a:pt x="959" y="2689"/>
                  </a:cubicBezTo>
                  <a:cubicBezTo>
                    <a:pt x="945" y="2684"/>
                    <a:pt x="936" y="2682"/>
                    <a:pt x="930" y="2682"/>
                  </a:cubicBezTo>
                  <a:cubicBezTo>
                    <a:pt x="922" y="2682"/>
                    <a:pt x="919" y="2686"/>
                    <a:pt x="916" y="2689"/>
                  </a:cubicBezTo>
                  <a:cubicBezTo>
                    <a:pt x="914" y="2694"/>
                    <a:pt x="912" y="2698"/>
                    <a:pt x="906" y="2698"/>
                  </a:cubicBezTo>
                  <a:cubicBezTo>
                    <a:pt x="901" y="2698"/>
                    <a:pt x="893" y="2695"/>
                    <a:pt x="878" y="2686"/>
                  </a:cubicBezTo>
                  <a:lnTo>
                    <a:pt x="878" y="2686"/>
                  </a:lnTo>
                  <a:cubicBezTo>
                    <a:pt x="903" y="2711"/>
                    <a:pt x="903" y="2711"/>
                    <a:pt x="900" y="2717"/>
                  </a:cubicBezTo>
                  <a:cubicBezTo>
                    <a:pt x="888" y="2711"/>
                    <a:pt x="880" y="2707"/>
                    <a:pt x="876" y="2707"/>
                  </a:cubicBezTo>
                  <a:cubicBezTo>
                    <a:pt x="868" y="2707"/>
                    <a:pt x="872" y="2717"/>
                    <a:pt x="890" y="2733"/>
                  </a:cubicBezTo>
                  <a:cubicBezTo>
                    <a:pt x="920" y="2756"/>
                    <a:pt x="934" y="2767"/>
                    <a:pt x="932" y="2767"/>
                  </a:cubicBezTo>
                  <a:cubicBezTo>
                    <a:pt x="930" y="2767"/>
                    <a:pt x="914" y="2757"/>
                    <a:pt x="884" y="2739"/>
                  </a:cubicBezTo>
                  <a:cubicBezTo>
                    <a:pt x="870" y="2730"/>
                    <a:pt x="851" y="2726"/>
                    <a:pt x="841" y="2726"/>
                  </a:cubicBezTo>
                  <a:cubicBezTo>
                    <a:pt x="830" y="2726"/>
                    <a:pt x="828" y="2730"/>
                    <a:pt x="847" y="2736"/>
                  </a:cubicBezTo>
                  <a:cubicBezTo>
                    <a:pt x="875" y="2752"/>
                    <a:pt x="865" y="2768"/>
                    <a:pt x="894" y="2793"/>
                  </a:cubicBezTo>
                  <a:cubicBezTo>
                    <a:pt x="890" y="2796"/>
                    <a:pt x="888" y="2801"/>
                    <a:pt x="881" y="2801"/>
                  </a:cubicBezTo>
                  <a:cubicBezTo>
                    <a:pt x="875" y="2801"/>
                    <a:pt x="867" y="2798"/>
                    <a:pt x="853" y="2789"/>
                  </a:cubicBezTo>
                  <a:cubicBezTo>
                    <a:pt x="849" y="2788"/>
                    <a:pt x="846" y="2788"/>
                    <a:pt x="843" y="2788"/>
                  </a:cubicBezTo>
                  <a:cubicBezTo>
                    <a:pt x="820" y="2788"/>
                    <a:pt x="828" y="2833"/>
                    <a:pt x="853" y="2855"/>
                  </a:cubicBezTo>
                  <a:cubicBezTo>
                    <a:pt x="871" y="2866"/>
                    <a:pt x="877" y="2873"/>
                    <a:pt x="872" y="2873"/>
                  </a:cubicBezTo>
                  <a:cubicBezTo>
                    <a:pt x="868" y="2873"/>
                    <a:pt x="860" y="2869"/>
                    <a:pt x="847" y="2862"/>
                  </a:cubicBezTo>
                  <a:cubicBezTo>
                    <a:pt x="832" y="2854"/>
                    <a:pt x="824" y="2852"/>
                    <a:pt x="818" y="2852"/>
                  </a:cubicBezTo>
                  <a:cubicBezTo>
                    <a:pt x="812" y="2852"/>
                    <a:pt x="811" y="2855"/>
                    <a:pt x="809" y="2858"/>
                  </a:cubicBezTo>
                  <a:cubicBezTo>
                    <a:pt x="818" y="2867"/>
                    <a:pt x="820" y="2871"/>
                    <a:pt x="817" y="2871"/>
                  </a:cubicBezTo>
                  <a:cubicBezTo>
                    <a:pt x="812" y="2871"/>
                    <a:pt x="792" y="2859"/>
                    <a:pt x="771" y="2849"/>
                  </a:cubicBezTo>
                  <a:cubicBezTo>
                    <a:pt x="759" y="2837"/>
                    <a:pt x="752" y="2832"/>
                    <a:pt x="746" y="2832"/>
                  </a:cubicBezTo>
                  <a:cubicBezTo>
                    <a:pt x="740" y="2832"/>
                    <a:pt x="737" y="2838"/>
                    <a:pt x="734" y="2846"/>
                  </a:cubicBezTo>
                  <a:cubicBezTo>
                    <a:pt x="759" y="2871"/>
                    <a:pt x="743" y="2899"/>
                    <a:pt x="731" y="2921"/>
                  </a:cubicBezTo>
                  <a:cubicBezTo>
                    <a:pt x="709" y="2959"/>
                    <a:pt x="737" y="2981"/>
                    <a:pt x="790" y="3031"/>
                  </a:cubicBezTo>
                  <a:lnTo>
                    <a:pt x="850" y="3071"/>
                  </a:lnTo>
                  <a:lnTo>
                    <a:pt x="787" y="3037"/>
                  </a:lnTo>
                  <a:cubicBezTo>
                    <a:pt x="756" y="3021"/>
                    <a:pt x="687" y="2993"/>
                    <a:pt x="687" y="2993"/>
                  </a:cubicBezTo>
                  <a:lnTo>
                    <a:pt x="687" y="2993"/>
                  </a:lnTo>
                  <a:cubicBezTo>
                    <a:pt x="684" y="3003"/>
                    <a:pt x="715" y="3018"/>
                    <a:pt x="746" y="3034"/>
                  </a:cubicBezTo>
                  <a:cubicBezTo>
                    <a:pt x="773" y="3050"/>
                    <a:pt x="775" y="3057"/>
                    <a:pt x="751" y="3057"/>
                  </a:cubicBezTo>
                  <a:cubicBezTo>
                    <a:pt x="746" y="3057"/>
                    <a:pt x="740" y="3056"/>
                    <a:pt x="734" y="3056"/>
                  </a:cubicBezTo>
                  <a:cubicBezTo>
                    <a:pt x="729" y="3055"/>
                    <a:pt x="724" y="3055"/>
                    <a:pt x="720" y="3055"/>
                  </a:cubicBezTo>
                  <a:cubicBezTo>
                    <a:pt x="693" y="3055"/>
                    <a:pt x="693" y="3065"/>
                    <a:pt x="718" y="3087"/>
                  </a:cubicBezTo>
                  <a:cubicBezTo>
                    <a:pt x="714" y="3091"/>
                    <a:pt x="711" y="3095"/>
                    <a:pt x="701" y="3095"/>
                  </a:cubicBezTo>
                  <a:cubicBezTo>
                    <a:pt x="695" y="3095"/>
                    <a:pt x="687" y="3094"/>
                    <a:pt x="674" y="3090"/>
                  </a:cubicBezTo>
                  <a:lnTo>
                    <a:pt x="674" y="3090"/>
                  </a:lnTo>
                  <a:cubicBezTo>
                    <a:pt x="671" y="3100"/>
                    <a:pt x="671" y="3100"/>
                    <a:pt x="702" y="3115"/>
                  </a:cubicBezTo>
                  <a:cubicBezTo>
                    <a:pt x="726" y="3127"/>
                    <a:pt x="730" y="3133"/>
                    <a:pt x="715" y="3133"/>
                  </a:cubicBezTo>
                  <a:cubicBezTo>
                    <a:pt x="710" y="3133"/>
                    <a:pt x="703" y="3133"/>
                    <a:pt x="693" y="3131"/>
                  </a:cubicBezTo>
                  <a:cubicBezTo>
                    <a:pt x="671" y="3123"/>
                    <a:pt x="656" y="3120"/>
                    <a:pt x="645" y="3120"/>
                  </a:cubicBezTo>
                  <a:cubicBezTo>
                    <a:pt x="624" y="3120"/>
                    <a:pt x="625" y="3133"/>
                    <a:pt x="646" y="3144"/>
                  </a:cubicBezTo>
                  <a:cubicBezTo>
                    <a:pt x="677" y="3159"/>
                    <a:pt x="674" y="3166"/>
                    <a:pt x="671" y="3175"/>
                  </a:cubicBezTo>
                  <a:cubicBezTo>
                    <a:pt x="665" y="3181"/>
                    <a:pt x="662" y="3187"/>
                    <a:pt x="690" y="3213"/>
                  </a:cubicBezTo>
                  <a:lnTo>
                    <a:pt x="684" y="3225"/>
                  </a:lnTo>
                  <a:cubicBezTo>
                    <a:pt x="683" y="3227"/>
                    <a:pt x="681" y="3227"/>
                    <a:pt x="679" y="3227"/>
                  </a:cubicBezTo>
                  <a:cubicBezTo>
                    <a:pt x="669" y="3227"/>
                    <a:pt x="650" y="3208"/>
                    <a:pt x="655" y="3203"/>
                  </a:cubicBezTo>
                  <a:lnTo>
                    <a:pt x="618" y="3197"/>
                  </a:lnTo>
                  <a:lnTo>
                    <a:pt x="618" y="3197"/>
                  </a:lnTo>
                  <a:cubicBezTo>
                    <a:pt x="612" y="3209"/>
                    <a:pt x="605" y="3219"/>
                    <a:pt x="633" y="3241"/>
                  </a:cubicBezTo>
                  <a:cubicBezTo>
                    <a:pt x="666" y="3260"/>
                    <a:pt x="682" y="3270"/>
                    <a:pt x="680" y="3270"/>
                  </a:cubicBezTo>
                  <a:cubicBezTo>
                    <a:pt x="678" y="3270"/>
                    <a:pt x="662" y="3262"/>
                    <a:pt x="630" y="3247"/>
                  </a:cubicBezTo>
                  <a:cubicBezTo>
                    <a:pt x="613" y="3239"/>
                    <a:pt x="595" y="3233"/>
                    <a:pt x="585" y="3233"/>
                  </a:cubicBezTo>
                  <a:cubicBezTo>
                    <a:pt x="578" y="3233"/>
                    <a:pt x="577" y="3237"/>
                    <a:pt x="590" y="3247"/>
                  </a:cubicBezTo>
                  <a:cubicBezTo>
                    <a:pt x="624" y="3267"/>
                    <a:pt x="628" y="3275"/>
                    <a:pt x="620" y="3275"/>
                  </a:cubicBezTo>
                  <a:cubicBezTo>
                    <a:pt x="613" y="3275"/>
                    <a:pt x="598" y="3270"/>
                    <a:pt x="583" y="3263"/>
                  </a:cubicBezTo>
                  <a:cubicBezTo>
                    <a:pt x="556" y="3246"/>
                    <a:pt x="540" y="3237"/>
                    <a:pt x="536" y="3237"/>
                  </a:cubicBezTo>
                  <a:cubicBezTo>
                    <a:pt x="531" y="3237"/>
                    <a:pt x="544" y="3251"/>
                    <a:pt x="574" y="3285"/>
                  </a:cubicBezTo>
                  <a:cubicBezTo>
                    <a:pt x="565" y="3300"/>
                    <a:pt x="583" y="3344"/>
                    <a:pt x="574" y="3369"/>
                  </a:cubicBezTo>
                  <a:cubicBezTo>
                    <a:pt x="561" y="3393"/>
                    <a:pt x="554" y="3408"/>
                    <a:pt x="529" y="3408"/>
                  </a:cubicBezTo>
                  <a:cubicBezTo>
                    <a:pt x="525" y="3408"/>
                    <a:pt x="520" y="3408"/>
                    <a:pt x="514" y="3407"/>
                  </a:cubicBezTo>
                  <a:cubicBezTo>
                    <a:pt x="512" y="3406"/>
                    <a:pt x="510" y="3405"/>
                    <a:pt x="507" y="3404"/>
                  </a:cubicBezTo>
                  <a:lnTo>
                    <a:pt x="507" y="3404"/>
                  </a:lnTo>
                  <a:cubicBezTo>
                    <a:pt x="545" y="3423"/>
                    <a:pt x="541" y="3432"/>
                    <a:pt x="533" y="3451"/>
                  </a:cubicBezTo>
                  <a:cubicBezTo>
                    <a:pt x="489" y="3460"/>
                    <a:pt x="518" y="3488"/>
                    <a:pt x="546" y="3510"/>
                  </a:cubicBezTo>
                  <a:cubicBezTo>
                    <a:pt x="549" y="3504"/>
                    <a:pt x="552" y="3495"/>
                    <a:pt x="552" y="3495"/>
                  </a:cubicBezTo>
                  <a:cubicBezTo>
                    <a:pt x="618" y="3523"/>
                    <a:pt x="615" y="3529"/>
                    <a:pt x="577" y="3532"/>
                  </a:cubicBezTo>
                  <a:cubicBezTo>
                    <a:pt x="576" y="3533"/>
                    <a:pt x="575" y="3534"/>
                    <a:pt x="572" y="3534"/>
                  </a:cubicBezTo>
                  <a:cubicBezTo>
                    <a:pt x="561" y="3534"/>
                    <a:pt x="533" y="3524"/>
                    <a:pt x="505" y="3513"/>
                  </a:cubicBezTo>
                  <a:cubicBezTo>
                    <a:pt x="484" y="3503"/>
                    <a:pt x="459" y="3498"/>
                    <a:pt x="445" y="3498"/>
                  </a:cubicBezTo>
                  <a:cubicBezTo>
                    <a:pt x="438" y="3498"/>
                    <a:pt x="434" y="3499"/>
                    <a:pt x="433" y="3501"/>
                  </a:cubicBezTo>
                  <a:cubicBezTo>
                    <a:pt x="430" y="3510"/>
                    <a:pt x="427" y="3516"/>
                    <a:pt x="464" y="3523"/>
                  </a:cubicBezTo>
                  <a:cubicBezTo>
                    <a:pt x="496" y="3535"/>
                    <a:pt x="496" y="3535"/>
                    <a:pt x="492" y="3542"/>
                  </a:cubicBezTo>
                  <a:cubicBezTo>
                    <a:pt x="489" y="3551"/>
                    <a:pt x="486" y="3557"/>
                    <a:pt x="518" y="3579"/>
                  </a:cubicBezTo>
                  <a:cubicBezTo>
                    <a:pt x="549" y="3592"/>
                    <a:pt x="546" y="3601"/>
                    <a:pt x="543" y="3607"/>
                  </a:cubicBezTo>
                  <a:cubicBezTo>
                    <a:pt x="537" y="3606"/>
                    <a:pt x="532" y="3606"/>
                    <a:pt x="528" y="3606"/>
                  </a:cubicBezTo>
                  <a:cubicBezTo>
                    <a:pt x="506" y="3606"/>
                    <a:pt x="502" y="3617"/>
                    <a:pt x="502" y="3617"/>
                  </a:cubicBezTo>
                  <a:lnTo>
                    <a:pt x="467" y="3604"/>
                  </a:lnTo>
                  <a:cubicBezTo>
                    <a:pt x="445" y="3595"/>
                    <a:pt x="420" y="3592"/>
                    <a:pt x="395" y="3585"/>
                  </a:cubicBezTo>
                  <a:lnTo>
                    <a:pt x="395" y="3585"/>
                  </a:lnTo>
                  <a:cubicBezTo>
                    <a:pt x="392" y="3595"/>
                    <a:pt x="427" y="3607"/>
                    <a:pt x="427" y="3607"/>
                  </a:cubicBezTo>
                  <a:cubicBezTo>
                    <a:pt x="458" y="3620"/>
                    <a:pt x="386" y="3808"/>
                    <a:pt x="380" y="3830"/>
                  </a:cubicBezTo>
                  <a:cubicBezTo>
                    <a:pt x="339" y="3836"/>
                    <a:pt x="329" y="3858"/>
                    <a:pt x="367" y="3861"/>
                  </a:cubicBezTo>
                  <a:cubicBezTo>
                    <a:pt x="402" y="3874"/>
                    <a:pt x="386" y="3911"/>
                    <a:pt x="370" y="3961"/>
                  </a:cubicBezTo>
                  <a:cubicBezTo>
                    <a:pt x="355" y="4015"/>
                    <a:pt x="339" y="4056"/>
                    <a:pt x="373" y="4065"/>
                  </a:cubicBezTo>
                  <a:lnTo>
                    <a:pt x="367" y="4090"/>
                  </a:lnTo>
                  <a:cubicBezTo>
                    <a:pt x="361" y="4106"/>
                    <a:pt x="392" y="4131"/>
                    <a:pt x="389" y="4137"/>
                  </a:cubicBezTo>
                  <a:cubicBezTo>
                    <a:pt x="408" y="4148"/>
                    <a:pt x="416" y="4155"/>
                    <a:pt x="411" y="4155"/>
                  </a:cubicBezTo>
                  <a:cubicBezTo>
                    <a:pt x="408" y="4155"/>
                    <a:pt x="399" y="4152"/>
                    <a:pt x="386" y="4146"/>
                  </a:cubicBezTo>
                  <a:cubicBezTo>
                    <a:pt x="359" y="4139"/>
                    <a:pt x="333" y="4132"/>
                    <a:pt x="322" y="4132"/>
                  </a:cubicBezTo>
                  <a:cubicBezTo>
                    <a:pt x="319" y="4132"/>
                    <a:pt x="317" y="4132"/>
                    <a:pt x="317" y="4134"/>
                  </a:cubicBezTo>
                  <a:cubicBezTo>
                    <a:pt x="311" y="4150"/>
                    <a:pt x="345" y="4159"/>
                    <a:pt x="380" y="4168"/>
                  </a:cubicBezTo>
                  <a:cubicBezTo>
                    <a:pt x="414" y="4178"/>
                    <a:pt x="414" y="4187"/>
                    <a:pt x="414" y="4187"/>
                  </a:cubicBezTo>
                  <a:cubicBezTo>
                    <a:pt x="413" y="4190"/>
                    <a:pt x="412" y="4191"/>
                    <a:pt x="408" y="4191"/>
                  </a:cubicBezTo>
                  <a:cubicBezTo>
                    <a:pt x="404" y="4191"/>
                    <a:pt x="395" y="4189"/>
                    <a:pt x="377" y="4184"/>
                  </a:cubicBezTo>
                  <a:lnTo>
                    <a:pt x="308" y="4168"/>
                  </a:lnTo>
                  <a:lnTo>
                    <a:pt x="304" y="4175"/>
                  </a:lnTo>
                  <a:cubicBezTo>
                    <a:pt x="339" y="4184"/>
                    <a:pt x="336" y="4190"/>
                    <a:pt x="336" y="4190"/>
                  </a:cubicBezTo>
                  <a:cubicBezTo>
                    <a:pt x="336" y="4194"/>
                    <a:pt x="336" y="4196"/>
                    <a:pt x="331" y="4196"/>
                  </a:cubicBezTo>
                  <a:cubicBezTo>
                    <a:pt x="323" y="4196"/>
                    <a:pt x="306" y="4192"/>
                    <a:pt x="264" y="4181"/>
                  </a:cubicBezTo>
                  <a:cubicBezTo>
                    <a:pt x="238" y="4175"/>
                    <a:pt x="222" y="4172"/>
                    <a:pt x="215" y="4172"/>
                  </a:cubicBezTo>
                  <a:cubicBezTo>
                    <a:pt x="202" y="4172"/>
                    <a:pt x="217" y="4181"/>
                    <a:pt x="261" y="4197"/>
                  </a:cubicBezTo>
                  <a:lnTo>
                    <a:pt x="292" y="4222"/>
                  </a:lnTo>
                  <a:cubicBezTo>
                    <a:pt x="283" y="4220"/>
                    <a:pt x="277" y="4220"/>
                    <a:pt x="272" y="4220"/>
                  </a:cubicBezTo>
                  <a:cubicBezTo>
                    <a:pt x="234" y="4220"/>
                    <a:pt x="287" y="4248"/>
                    <a:pt x="317" y="4262"/>
                  </a:cubicBezTo>
                  <a:cubicBezTo>
                    <a:pt x="300" y="4261"/>
                    <a:pt x="287" y="4260"/>
                    <a:pt x="277" y="4260"/>
                  </a:cubicBezTo>
                  <a:cubicBezTo>
                    <a:pt x="247" y="4260"/>
                    <a:pt x="258" y="4268"/>
                    <a:pt x="311" y="4287"/>
                  </a:cubicBezTo>
                  <a:cubicBezTo>
                    <a:pt x="345" y="4297"/>
                    <a:pt x="342" y="4303"/>
                    <a:pt x="304" y="4303"/>
                  </a:cubicBezTo>
                  <a:cubicBezTo>
                    <a:pt x="267" y="4303"/>
                    <a:pt x="267" y="4312"/>
                    <a:pt x="261" y="4328"/>
                  </a:cubicBezTo>
                  <a:cubicBezTo>
                    <a:pt x="295" y="4344"/>
                    <a:pt x="282" y="4400"/>
                    <a:pt x="267" y="4466"/>
                  </a:cubicBezTo>
                  <a:cubicBezTo>
                    <a:pt x="248" y="4538"/>
                    <a:pt x="239" y="4585"/>
                    <a:pt x="276" y="4591"/>
                  </a:cubicBezTo>
                  <a:cubicBezTo>
                    <a:pt x="273" y="4601"/>
                    <a:pt x="273" y="4601"/>
                    <a:pt x="235" y="4604"/>
                  </a:cubicBezTo>
                  <a:cubicBezTo>
                    <a:pt x="227" y="4602"/>
                    <a:pt x="221" y="4602"/>
                    <a:pt x="217" y="4602"/>
                  </a:cubicBezTo>
                  <a:cubicBezTo>
                    <a:pt x="204" y="4602"/>
                    <a:pt x="215" y="4609"/>
                    <a:pt x="270" y="4626"/>
                  </a:cubicBezTo>
                  <a:cubicBezTo>
                    <a:pt x="289" y="4634"/>
                    <a:pt x="311" y="4639"/>
                    <a:pt x="308" y="4639"/>
                  </a:cubicBezTo>
                  <a:cubicBezTo>
                    <a:pt x="306" y="4639"/>
                    <a:pt x="294" y="4637"/>
                    <a:pt x="267" y="4632"/>
                  </a:cubicBezTo>
                  <a:cubicBezTo>
                    <a:pt x="262" y="4631"/>
                    <a:pt x="258" y="4631"/>
                    <a:pt x="255" y="4631"/>
                  </a:cubicBezTo>
                  <a:cubicBezTo>
                    <a:pt x="231" y="4631"/>
                    <a:pt x="228" y="4649"/>
                    <a:pt x="223" y="4676"/>
                  </a:cubicBezTo>
                  <a:cubicBezTo>
                    <a:pt x="217" y="4701"/>
                    <a:pt x="210" y="4732"/>
                    <a:pt x="245" y="4739"/>
                  </a:cubicBezTo>
                  <a:cubicBezTo>
                    <a:pt x="264" y="4751"/>
                    <a:pt x="272" y="4756"/>
                    <a:pt x="271" y="4756"/>
                  </a:cubicBezTo>
                  <a:cubicBezTo>
                    <a:pt x="269" y="4756"/>
                    <a:pt x="261" y="4752"/>
                    <a:pt x="245" y="4745"/>
                  </a:cubicBezTo>
                  <a:cubicBezTo>
                    <a:pt x="233" y="4742"/>
                    <a:pt x="222" y="4741"/>
                    <a:pt x="212" y="4741"/>
                  </a:cubicBezTo>
                  <a:cubicBezTo>
                    <a:pt x="164" y="4741"/>
                    <a:pt x="144" y="4770"/>
                    <a:pt x="201" y="4798"/>
                  </a:cubicBezTo>
                  <a:cubicBezTo>
                    <a:pt x="198" y="4806"/>
                    <a:pt x="198" y="4812"/>
                    <a:pt x="179" y="4812"/>
                  </a:cubicBezTo>
                  <a:cubicBezTo>
                    <a:pt x="175" y="4812"/>
                    <a:pt x="170" y="4811"/>
                    <a:pt x="163" y="4811"/>
                  </a:cubicBezTo>
                  <a:lnTo>
                    <a:pt x="163" y="4811"/>
                  </a:lnTo>
                  <a:cubicBezTo>
                    <a:pt x="160" y="4820"/>
                    <a:pt x="160" y="4826"/>
                    <a:pt x="192" y="4855"/>
                  </a:cubicBezTo>
                  <a:cubicBezTo>
                    <a:pt x="192" y="4864"/>
                    <a:pt x="185" y="4898"/>
                    <a:pt x="182" y="4914"/>
                  </a:cubicBezTo>
                  <a:cubicBezTo>
                    <a:pt x="182" y="4930"/>
                    <a:pt x="214" y="4952"/>
                    <a:pt x="214" y="4952"/>
                  </a:cubicBezTo>
                  <a:cubicBezTo>
                    <a:pt x="214" y="4954"/>
                    <a:pt x="213" y="4956"/>
                    <a:pt x="213" y="4958"/>
                  </a:cubicBezTo>
                  <a:lnTo>
                    <a:pt x="213" y="4958"/>
                  </a:lnTo>
                  <a:cubicBezTo>
                    <a:pt x="212" y="4958"/>
                    <a:pt x="211" y="4958"/>
                    <a:pt x="210" y="4958"/>
                  </a:cubicBezTo>
                  <a:cubicBezTo>
                    <a:pt x="176" y="4958"/>
                    <a:pt x="173" y="4998"/>
                    <a:pt x="167" y="5055"/>
                  </a:cubicBezTo>
                  <a:cubicBezTo>
                    <a:pt x="160" y="5112"/>
                    <a:pt x="154" y="5162"/>
                    <a:pt x="120" y="5168"/>
                  </a:cubicBezTo>
                  <a:cubicBezTo>
                    <a:pt x="120" y="5168"/>
                    <a:pt x="116" y="5177"/>
                    <a:pt x="154" y="5187"/>
                  </a:cubicBezTo>
                  <a:cubicBezTo>
                    <a:pt x="223" y="5199"/>
                    <a:pt x="223" y="5206"/>
                    <a:pt x="188" y="5215"/>
                  </a:cubicBezTo>
                  <a:cubicBezTo>
                    <a:pt x="116" y="5218"/>
                    <a:pt x="113" y="5253"/>
                    <a:pt x="185" y="5262"/>
                  </a:cubicBezTo>
                  <a:lnTo>
                    <a:pt x="148" y="5262"/>
                  </a:lnTo>
                  <a:cubicBezTo>
                    <a:pt x="76" y="5268"/>
                    <a:pt x="110" y="5293"/>
                    <a:pt x="182" y="5306"/>
                  </a:cubicBezTo>
                  <a:cubicBezTo>
                    <a:pt x="145" y="5312"/>
                    <a:pt x="110" y="5318"/>
                    <a:pt x="145" y="5328"/>
                  </a:cubicBezTo>
                  <a:cubicBezTo>
                    <a:pt x="145" y="5334"/>
                    <a:pt x="145" y="5336"/>
                    <a:pt x="126" y="5336"/>
                  </a:cubicBezTo>
                  <a:cubicBezTo>
                    <a:pt x="116" y="5336"/>
                    <a:pt x="99" y="5335"/>
                    <a:pt x="73" y="5334"/>
                  </a:cubicBezTo>
                  <a:cubicBezTo>
                    <a:pt x="35" y="5334"/>
                    <a:pt x="0" y="5334"/>
                    <a:pt x="0" y="5343"/>
                  </a:cubicBezTo>
                  <a:cubicBezTo>
                    <a:pt x="0" y="5350"/>
                    <a:pt x="35" y="5353"/>
                    <a:pt x="73" y="5353"/>
                  </a:cubicBezTo>
                  <a:lnTo>
                    <a:pt x="69" y="5369"/>
                  </a:lnTo>
                  <a:cubicBezTo>
                    <a:pt x="69" y="5369"/>
                    <a:pt x="69" y="5378"/>
                    <a:pt x="104" y="5378"/>
                  </a:cubicBezTo>
                  <a:cubicBezTo>
                    <a:pt x="141" y="5378"/>
                    <a:pt x="141" y="5387"/>
                    <a:pt x="141" y="5394"/>
                  </a:cubicBezTo>
                  <a:cubicBezTo>
                    <a:pt x="113" y="5394"/>
                    <a:pt x="126" y="5399"/>
                    <a:pt x="149" y="5399"/>
                  </a:cubicBezTo>
                  <a:cubicBezTo>
                    <a:pt x="157" y="5399"/>
                    <a:pt x="167" y="5398"/>
                    <a:pt x="176" y="5397"/>
                  </a:cubicBezTo>
                  <a:cubicBezTo>
                    <a:pt x="210" y="5397"/>
                    <a:pt x="248" y="5397"/>
                    <a:pt x="248" y="5403"/>
                  </a:cubicBezTo>
                  <a:lnTo>
                    <a:pt x="320" y="5406"/>
                  </a:lnTo>
                  <a:cubicBezTo>
                    <a:pt x="331" y="5407"/>
                    <a:pt x="341" y="5407"/>
                    <a:pt x="352" y="5407"/>
                  </a:cubicBezTo>
                  <a:cubicBezTo>
                    <a:pt x="389" y="5407"/>
                    <a:pt x="428" y="5403"/>
                    <a:pt x="464" y="5391"/>
                  </a:cubicBezTo>
                  <a:cubicBezTo>
                    <a:pt x="502" y="5359"/>
                    <a:pt x="539" y="5337"/>
                    <a:pt x="467" y="5334"/>
                  </a:cubicBezTo>
                  <a:cubicBezTo>
                    <a:pt x="467" y="5334"/>
                    <a:pt x="430" y="5328"/>
                    <a:pt x="433" y="5318"/>
                  </a:cubicBezTo>
                  <a:cubicBezTo>
                    <a:pt x="433" y="5312"/>
                    <a:pt x="467" y="5306"/>
                    <a:pt x="467" y="5306"/>
                  </a:cubicBezTo>
                  <a:cubicBezTo>
                    <a:pt x="505" y="5306"/>
                    <a:pt x="505" y="5275"/>
                    <a:pt x="508" y="5237"/>
                  </a:cubicBezTo>
                  <a:cubicBezTo>
                    <a:pt x="511" y="5190"/>
                    <a:pt x="514" y="5168"/>
                    <a:pt x="552" y="5162"/>
                  </a:cubicBezTo>
                  <a:cubicBezTo>
                    <a:pt x="586" y="5155"/>
                    <a:pt x="590" y="5149"/>
                    <a:pt x="590" y="5149"/>
                  </a:cubicBezTo>
                  <a:cubicBezTo>
                    <a:pt x="552" y="5146"/>
                    <a:pt x="558" y="5099"/>
                    <a:pt x="565" y="5046"/>
                  </a:cubicBezTo>
                  <a:cubicBezTo>
                    <a:pt x="568" y="4993"/>
                    <a:pt x="577" y="4939"/>
                    <a:pt x="543" y="4936"/>
                  </a:cubicBezTo>
                  <a:lnTo>
                    <a:pt x="543" y="4920"/>
                  </a:lnTo>
                  <a:cubicBezTo>
                    <a:pt x="547" y="4921"/>
                    <a:pt x="550" y="4921"/>
                    <a:pt x="553" y="4921"/>
                  </a:cubicBezTo>
                  <a:cubicBezTo>
                    <a:pt x="581" y="4921"/>
                    <a:pt x="583" y="4909"/>
                    <a:pt x="583" y="4895"/>
                  </a:cubicBezTo>
                  <a:cubicBezTo>
                    <a:pt x="552" y="4873"/>
                    <a:pt x="552" y="4861"/>
                    <a:pt x="552" y="4861"/>
                  </a:cubicBezTo>
                  <a:lnTo>
                    <a:pt x="552" y="4861"/>
                  </a:lnTo>
                  <a:cubicBezTo>
                    <a:pt x="558" y="4861"/>
                    <a:pt x="563" y="4862"/>
                    <a:pt x="568" y="4862"/>
                  </a:cubicBezTo>
                  <a:cubicBezTo>
                    <a:pt x="590" y="4862"/>
                    <a:pt x="590" y="4855"/>
                    <a:pt x="593" y="4842"/>
                  </a:cubicBezTo>
                  <a:cubicBezTo>
                    <a:pt x="596" y="4826"/>
                    <a:pt x="596" y="4820"/>
                    <a:pt x="561" y="4814"/>
                  </a:cubicBezTo>
                  <a:cubicBezTo>
                    <a:pt x="565" y="4783"/>
                    <a:pt x="583" y="4751"/>
                    <a:pt x="612" y="4736"/>
                  </a:cubicBezTo>
                  <a:cubicBezTo>
                    <a:pt x="649" y="4732"/>
                    <a:pt x="615" y="4720"/>
                    <a:pt x="580" y="4707"/>
                  </a:cubicBezTo>
                  <a:cubicBezTo>
                    <a:pt x="546" y="4701"/>
                    <a:pt x="511" y="4689"/>
                    <a:pt x="511" y="4682"/>
                  </a:cubicBezTo>
                  <a:lnTo>
                    <a:pt x="511" y="4682"/>
                  </a:lnTo>
                  <a:lnTo>
                    <a:pt x="583" y="4692"/>
                  </a:lnTo>
                  <a:cubicBezTo>
                    <a:pt x="601" y="4700"/>
                    <a:pt x="609" y="4703"/>
                    <a:pt x="614" y="4703"/>
                  </a:cubicBezTo>
                  <a:cubicBezTo>
                    <a:pt x="619" y="4703"/>
                    <a:pt x="619" y="4700"/>
                    <a:pt x="621" y="4692"/>
                  </a:cubicBezTo>
                  <a:lnTo>
                    <a:pt x="624" y="4676"/>
                  </a:lnTo>
                  <a:cubicBezTo>
                    <a:pt x="590" y="4670"/>
                    <a:pt x="596" y="4632"/>
                    <a:pt x="605" y="4579"/>
                  </a:cubicBezTo>
                  <a:cubicBezTo>
                    <a:pt x="624" y="4510"/>
                    <a:pt x="627" y="4488"/>
                    <a:pt x="593" y="4482"/>
                  </a:cubicBezTo>
                  <a:cubicBezTo>
                    <a:pt x="558" y="4475"/>
                    <a:pt x="558" y="4466"/>
                    <a:pt x="599" y="4450"/>
                  </a:cubicBezTo>
                  <a:cubicBezTo>
                    <a:pt x="715" y="4428"/>
                    <a:pt x="715" y="4428"/>
                    <a:pt x="684" y="4413"/>
                  </a:cubicBezTo>
                  <a:lnTo>
                    <a:pt x="684" y="4413"/>
                  </a:lnTo>
                  <a:cubicBezTo>
                    <a:pt x="683" y="4416"/>
                    <a:pt x="679" y="4417"/>
                    <a:pt x="673" y="4417"/>
                  </a:cubicBezTo>
                  <a:cubicBezTo>
                    <a:pt x="660" y="4417"/>
                    <a:pt x="636" y="4411"/>
                    <a:pt x="612" y="4406"/>
                  </a:cubicBezTo>
                  <a:cubicBezTo>
                    <a:pt x="562" y="4395"/>
                    <a:pt x="548" y="4387"/>
                    <a:pt x="571" y="4387"/>
                  </a:cubicBezTo>
                  <a:cubicBezTo>
                    <a:pt x="580" y="4387"/>
                    <a:pt x="595" y="4388"/>
                    <a:pt x="615" y="4391"/>
                  </a:cubicBezTo>
                  <a:cubicBezTo>
                    <a:pt x="619" y="4392"/>
                    <a:pt x="623" y="4392"/>
                    <a:pt x="627" y="4392"/>
                  </a:cubicBezTo>
                  <a:cubicBezTo>
                    <a:pt x="683" y="4392"/>
                    <a:pt x="676" y="4286"/>
                    <a:pt x="615" y="4262"/>
                  </a:cubicBezTo>
                  <a:lnTo>
                    <a:pt x="615" y="4262"/>
                  </a:lnTo>
                  <a:lnTo>
                    <a:pt x="649" y="4272"/>
                  </a:lnTo>
                  <a:cubicBezTo>
                    <a:pt x="658" y="4274"/>
                    <a:pt x="664" y="4275"/>
                    <a:pt x="670" y="4275"/>
                  </a:cubicBezTo>
                  <a:cubicBezTo>
                    <a:pt x="685" y="4275"/>
                    <a:pt x="688" y="4265"/>
                    <a:pt x="693" y="4244"/>
                  </a:cubicBezTo>
                  <a:cubicBezTo>
                    <a:pt x="699" y="4228"/>
                    <a:pt x="699" y="4222"/>
                    <a:pt x="699" y="4222"/>
                  </a:cubicBezTo>
                  <a:cubicBezTo>
                    <a:pt x="640" y="4205"/>
                    <a:pt x="669" y="4175"/>
                    <a:pt x="700" y="4175"/>
                  </a:cubicBezTo>
                  <a:cubicBezTo>
                    <a:pt x="705" y="4175"/>
                    <a:pt x="710" y="4176"/>
                    <a:pt x="715" y="4178"/>
                  </a:cubicBezTo>
                  <a:cubicBezTo>
                    <a:pt x="753" y="4178"/>
                    <a:pt x="753" y="4178"/>
                    <a:pt x="756" y="4165"/>
                  </a:cubicBezTo>
                  <a:cubicBezTo>
                    <a:pt x="701" y="4130"/>
                    <a:pt x="730" y="4104"/>
                    <a:pt x="761" y="4104"/>
                  </a:cubicBezTo>
                  <a:cubicBezTo>
                    <a:pt x="765" y="4104"/>
                    <a:pt x="770" y="4104"/>
                    <a:pt x="774" y="4106"/>
                  </a:cubicBezTo>
                  <a:lnTo>
                    <a:pt x="781" y="4093"/>
                  </a:lnTo>
                  <a:cubicBezTo>
                    <a:pt x="749" y="4074"/>
                    <a:pt x="753" y="4059"/>
                    <a:pt x="756" y="4052"/>
                  </a:cubicBezTo>
                  <a:cubicBezTo>
                    <a:pt x="762" y="4030"/>
                    <a:pt x="765" y="4024"/>
                    <a:pt x="727" y="4021"/>
                  </a:cubicBezTo>
                  <a:cubicBezTo>
                    <a:pt x="696" y="4008"/>
                    <a:pt x="662" y="3999"/>
                    <a:pt x="662" y="3990"/>
                  </a:cubicBezTo>
                  <a:lnTo>
                    <a:pt x="662" y="3990"/>
                  </a:lnTo>
                  <a:lnTo>
                    <a:pt x="696" y="4002"/>
                  </a:lnTo>
                  <a:cubicBezTo>
                    <a:pt x="702" y="4004"/>
                    <a:pt x="706" y="4004"/>
                    <a:pt x="711" y="4004"/>
                  </a:cubicBezTo>
                  <a:cubicBezTo>
                    <a:pt x="733" y="4004"/>
                    <a:pt x="739" y="3985"/>
                    <a:pt x="749" y="3961"/>
                  </a:cubicBezTo>
                  <a:cubicBezTo>
                    <a:pt x="764" y="3928"/>
                    <a:pt x="768" y="3914"/>
                    <a:pt x="796" y="3914"/>
                  </a:cubicBezTo>
                  <a:cubicBezTo>
                    <a:pt x="799" y="3914"/>
                    <a:pt x="802" y="3914"/>
                    <a:pt x="806" y="3914"/>
                  </a:cubicBezTo>
                  <a:lnTo>
                    <a:pt x="774" y="3896"/>
                  </a:lnTo>
                  <a:cubicBezTo>
                    <a:pt x="754" y="3884"/>
                    <a:pt x="748" y="3877"/>
                    <a:pt x="756" y="3877"/>
                  </a:cubicBezTo>
                  <a:cubicBezTo>
                    <a:pt x="760" y="3877"/>
                    <a:pt x="769" y="3879"/>
                    <a:pt x="781" y="3883"/>
                  </a:cubicBezTo>
                  <a:cubicBezTo>
                    <a:pt x="783" y="3883"/>
                    <a:pt x="785" y="3883"/>
                    <a:pt x="786" y="3883"/>
                  </a:cubicBezTo>
                  <a:cubicBezTo>
                    <a:pt x="819" y="3883"/>
                    <a:pt x="826" y="3857"/>
                    <a:pt x="800" y="3830"/>
                  </a:cubicBezTo>
                  <a:cubicBezTo>
                    <a:pt x="803" y="3824"/>
                    <a:pt x="806" y="3817"/>
                    <a:pt x="806" y="3817"/>
                  </a:cubicBezTo>
                  <a:cubicBezTo>
                    <a:pt x="822" y="3821"/>
                    <a:pt x="834" y="3823"/>
                    <a:pt x="843" y="3823"/>
                  </a:cubicBezTo>
                  <a:cubicBezTo>
                    <a:pt x="875" y="3823"/>
                    <a:pt x="869" y="3804"/>
                    <a:pt x="818" y="3780"/>
                  </a:cubicBezTo>
                  <a:lnTo>
                    <a:pt x="818" y="3780"/>
                  </a:lnTo>
                  <a:cubicBezTo>
                    <a:pt x="833" y="3785"/>
                    <a:pt x="842" y="3787"/>
                    <a:pt x="848" y="3787"/>
                  </a:cubicBezTo>
                  <a:cubicBezTo>
                    <a:pt x="855" y="3787"/>
                    <a:pt x="857" y="3783"/>
                    <a:pt x="859" y="3780"/>
                  </a:cubicBezTo>
                  <a:cubicBezTo>
                    <a:pt x="836" y="3756"/>
                    <a:pt x="840" y="3733"/>
                    <a:pt x="862" y="3733"/>
                  </a:cubicBezTo>
                  <a:cubicBezTo>
                    <a:pt x="867" y="3733"/>
                    <a:pt x="872" y="3734"/>
                    <a:pt x="878" y="3736"/>
                  </a:cubicBezTo>
                  <a:lnTo>
                    <a:pt x="881" y="3730"/>
                  </a:lnTo>
                  <a:cubicBezTo>
                    <a:pt x="850" y="3711"/>
                    <a:pt x="853" y="3701"/>
                    <a:pt x="856" y="3695"/>
                  </a:cubicBezTo>
                  <a:cubicBezTo>
                    <a:pt x="859" y="3689"/>
                    <a:pt x="862" y="3683"/>
                    <a:pt x="834" y="3661"/>
                  </a:cubicBezTo>
                  <a:cubicBezTo>
                    <a:pt x="803" y="3639"/>
                    <a:pt x="806" y="3632"/>
                    <a:pt x="806" y="3632"/>
                  </a:cubicBezTo>
                  <a:cubicBezTo>
                    <a:pt x="806" y="3632"/>
                    <a:pt x="807" y="3631"/>
                    <a:pt x="808" y="3631"/>
                  </a:cubicBezTo>
                  <a:cubicBezTo>
                    <a:pt x="817" y="3631"/>
                    <a:pt x="841" y="3648"/>
                    <a:pt x="869" y="3667"/>
                  </a:cubicBezTo>
                  <a:cubicBezTo>
                    <a:pt x="877" y="3676"/>
                    <a:pt x="884" y="3679"/>
                    <a:pt x="888" y="3679"/>
                  </a:cubicBezTo>
                  <a:cubicBezTo>
                    <a:pt x="896" y="3679"/>
                    <a:pt x="888" y="3659"/>
                    <a:pt x="847" y="3626"/>
                  </a:cubicBezTo>
                  <a:cubicBezTo>
                    <a:pt x="817" y="3600"/>
                    <a:pt x="803" y="3587"/>
                    <a:pt x="805" y="3587"/>
                  </a:cubicBezTo>
                  <a:lnTo>
                    <a:pt x="805" y="3587"/>
                  </a:lnTo>
                  <a:cubicBezTo>
                    <a:pt x="807" y="3587"/>
                    <a:pt x="821" y="3597"/>
                    <a:pt x="850" y="3617"/>
                  </a:cubicBezTo>
                  <a:cubicBezTo>
                    <a:pt x="870" y="3631"/>
                    <a:pt x="891" y="3644"/>
                    <a:pt x="895" y="3644"/>
                  </a:cubicBezTo>
                  <a:cubicBezTo>
                    <a:pt x="896" y="3644"/>
                    <a:pt x="894" y="3641"/>
                    <a:pt x="884" y="3632"/>
                  </a:cubicBezTo>
                  <a:cubicBezTo>
                    <a:pt x="884" y="3632"/>
                    <a:pt x="890" y="3617"/>
                    <a:pt x="856" y="3604"/>
                  </a:cubicBezTo>
                  <a:lnTo>
                    <a:pt x="869" y="3582"/>
                  </a:lnTo>
                  <a:cubicBezTo>
                    <a:pt x="906" y="3582"/>
                    <a:pt x="909" y="3576"/>
                    <a:pt x="912" y="3567"/>
                  </a:cubicBezTo>
                  <a:cubicBezTo>
                    <a:pt x="895" y="3555"/>
                    <a:pt x="888" y="3550"/>
                    <a:pt x="894" y="3550"/>
                  </a:cubicBezTo>
                  <a:cubicBezTo>
                    <a:pt x="898" y="3550"/>
                    <a:pt x="906" y="3552"/>
                    <a:pt x="919" y="3554"/>
                  </a:cubicBezTo>
                  <a:cubicBezTo>
                    <a:pt x="930" y="3559"/>
                    <a:pt x="938" y="3562"/>
                    <a:pt x="941" y="3562"/>
                  </a:cubicBezTo>
                  <a:cubicBezTo>
                    <a:pt x="948" y="3562"/>
                    <a:pt x="935" y="3551"/>
                    <a:pt x="890" y="3532"/>
                  </a:cubicBezTo>
                  <a:cubicBezTo>
                    <a:pt x="871" y="3517"/>
                    <a:pt x="866" y="3509"/>
                    <a:pt x="877" y="3509"/>
                  </a:cubicBezTo>
                  <a:cubicBezTo>
                    <a:pt x="882" y="3509"/>
                    <a:pt x="890" y="3511"/>
                    <a:pt x="900" y="3513"/>
                  </a:cubicBezTo>
                  <a:cubicBezTo>
                    <a:pt x="933" y="3527"/>
                    <a:pt x="950" y="3533"/>
                    <a:pt x="955" y="3533"/>
                  </a:cubicBezTo>
                  <a:cubicBezTo>
                    <a:pt x="960" y="3533"/>
                    <a:pt x="953" y="3527"/>
                    <a:pt x="937" y="3520"/>
                  </a:cubicBezTo>
                  <a:cubicBezTo>
                    <a:pt x="906" y="3498"/>
                    <a:pt x="912" y="3491"/>
                    <a:pt x="912" y="3491"/>
                  </a:cubicBezTo>
                  <a:lnTo>
                    <a:pt x="912" y="3491"/>
                  </a:lnTo>
                  <a:cubicBezTo>
                    <a:pt x="916" y="3493"/>
                    <a:pt x="919" y="3494"/>
                    <a:pt x="922" y="3494"/>
                  </a:cubicBezTo>
                  <a:cubicBezTo>
                    <a:pt x="950" y="3494"/>
                    <a:pt x="975" y="3435"/>
                    <a:pt x="1006" y="3382"/>
                  </a:cubicBezTo>
                  <a:cubicBezTo>
                    <a:pt x="1010" y="3375"/>
                    <a:pt x="981" y="3354"/>
                    <a:pt x="950" y="3338"/>
                  </a:cubicBezTo>
                  <a:cubicBezTo>
                    <a:pt x="920" y="3323"/>
                    <a:pt x="910" y="3319"/>
                    <a:pt x="912" y="3319"/>
                  </a:cubicBezTo>
                  <a:lnTo>
                    <a:pt x="912" y="3319"/>
                  </a:lnTo>
                  <a:cubicBezTo>
                    <a:pt x="914" y="3319"/>
                    <a:pt x="933" y="3325"/>
                    <a:pt x="953" y="3328"/>
                  </a:cubicBezTo>
                  <a:cubicBezTo>
                    <a:pt x="996" y="3346"/>
                    <a:pt x="1021" y="3353"/>
                    <a:pt x="1029" y="3353"/>
                  </a:cubicBezTo>
                  <a:cubicBezTo>
                    <a:pt x="1040" y="3353"/>
                    <a:pt x="1017" y="3339"/>
                    <a:pt x="959" y="3316"/>
                  </a:cubicBezTo>
                  <a:cubicBezTo>
                    <a:pt x="922" y="3302"/>
                    <a:pt x="905" y="3296"/>
                    <a:pt x="908" y="3296"/>
                  </a:cubicBezTo>
                  <a:lnTo>
                    <a:pt x="908" y="3296"/>
                  </a:lnTo>
                  <a:cubicBezTo>
                    <a:pt x="911" y="3296"/>
                    <a:pt x="929" y="3301"/>
                    <a:pt x="963" y="3310"/>
                  </a:cubicBezTo>
                  <a:cubicBezTo>
                    <a:pt x="977" y="3313"/>
                    <a:pt x="986" y="3315"/>
                    <a:pt x="990" y="3315"/>
                  </a:cubicBezTo>
                  <a:cubicBezTo>
                    <a:pt x="996" y="3315"/>
                    <a:pt x="989" y="3310"/>
                    <a:pt x="972" y="3294"/>
                  </a:cubicBezTo>
                  <a:cubicBezTo>
                    <a:pt x="951" y="3285"/>
                    <a:pt x="945" y="3279"/>
                    <a:pt x="950" y="3279"/>
                  </a:cubicBezTo>
                  <a:cubicBezTo>
                    <a:pt x="954" y="3279"/>
                    <a:pt x="962" y="3281"/>
                    <a:pt x="975" y="3288"/>
                  </a:cubicBezTo>
                  <a:cubicBezTo>
                    <a:pt x="996" y="3293"/>
                    <a:pt x="1018" y="3299"/>
                    <a:pt x="1025" y="3299"/>
                  </a:cubicBezTo>
                  <a:cubicBezTo>
                    <a:pt x="1029" y="3299"/>
                    <a:pt x="1026" y="3297"/>
                    <a:pt x="1013" y="3291"/>
                  </a:cubicBezTo>
                  <a:cubicBezTo>
                    <a:pt x="1013" y="3291"/>
                    <a:pt x="1015" y="3289"/>
                    <a:pt x="1023" y="3289"/>
                  </a:cubicBezTo>
                  <a:cubicBezTo>
                    <a:pt x="1029" y="3289"/>
                    <a:pt x="1039" y="3290"/>
                    <a:pt x="1053" y="3294"/>
                  </a:cubicBezTo>
                  <a:cubicBezTo>
                    <a:pt x="1059" y="3295"/>
                    <a:pt x="1062" y="3296"/>
                    <a:pt x="1065" y="3296"/>
                  </a:cubicBezTo>
                  <a:cubicBezTo>
                    <a:pt x="1080" y="3296"/>
                    <a:pt x="1055" y="3275"/>
                    <a:pt x="1031" y="3256"/>
                  </a:cubicBezTo>
                  <a:cubicBezTo>
                    <a:pt x="1001" y="3226"/>
                    <a:pt x="990" y="3211"/>
                    <a:pt x="998" y="3211"/>
                  </a:cubicBezTo>
                  <a:cubicBezTo>
                    <a:pt x="1003" y="3211"/>
                    <a:pt x="1019" y="3219"/>
                    <a:pt x="1044" y="3234"/>
                  </a:cubicBezTo>
                  <a:cubicBezTo>
                    <a:pt x="1060" y="3245"/>
                    <a:pt x="1070" y="3250"/>
                    <a:pt x="1076" y="3250"/>
                  </a:cubicBezTo>
                  <a:cubicBezTo>
                    <a:pt x="1094" y="3250"/>
                    <a:pt x="1075" y="3214"/>
                    <a:pt x="1031" y="3184"/>
                  </a:cubicBezTo>
                  <a:cubicBezTo>
                    <a:pt x="996" y="3160"/>
                    <a:pt x="982" y="3150"/>
                    <a:pt x="982" y="3150"/>
                  </a:cubicBezTo>
                  <a:lnTo>
                    <a:pt x="982" y="3150"/>
                  </a:lnTo>
                  <a:cubicBezTo>
                    <a:pt x="983" y="3150"/>
                    <a:pt x="991" y="3155"/>
                    <a:pt x="1003" y="3162"/>
                  </a:cubicBezTo>
                  <a:cubicBezTo>
                    <a:pt x="1021" y="3171"/>
                    <a:pt x="1029" y="3173"/>
                    <a:pt x="1034" y="3173"/>
                  </a:cubicBezTo>
                  <a:cubicBezTo>
                    <a:pt x="1037" y="3173"/>
                    <a:pt x="1038" y="3172"/>
                    <a:pt x="1038" y="3172"/>
                  </a:cubicBezTo>
                  <a:cubicBezTo>
                    <a:pt x="1041" y="3168"/>
                    <a:pt x="1044" y="3165"/>
                    <a:pt x="1050" y="3165"/>
                  </a:cubicBezTo>
                  <a:cubicBezTo>
                    <a:pt x="1055" y="3165"/>
                    <a:pt x="1064" y="3168"/>
                    <a:pt x="1078" y="3175"/>
                  </a:cubicBezTo>
                  <a:cubicBezTo>
                    <a:pt x="1078" y="3175"/>
                    <a:pt x="1082" y="3169"/>
                    <a:pt x="1060" y="3137"/>
                  </a:cubicBezTo>
                  <a:cubicBezTo>
                    <a:pt x="1027" y="3110"/>
                    <a:pt x="1028" y="3097"/>
                    <a:pt x="1048" y="3097"/>
                  </a:cubicBezTo>
                  <a:cubicBezTo>
                    <a:pt x="1062" y="3097"/>
                    <a:pt x="1086" y="3104"/>
                    <a:pt x="1113" y="3115"/>
                  </a:cubicBezTo>
                  <a:lnTo>
                    <a:pt x="1091" y="3084"/>
                  </a:lnTo>
                  <a:cubicBezTo>
                    <a:pt x="1051" y="3057"/>
                    <a:pt x="1027" y="3036"/>
                    <a:pt x="1033" y="3036"/>
                  </a:cubicBezTo>
                  <a:cubicBezTo>
                    <a:pt x="1036" y="3036"/>
                    <a:pt x="1046" y="3041"/>
                    <a:pt x="1066" y="3053"/>
                  </a:cubicBezTo>
                  <a:lnTo>
                    <a:pt x="1097" y="3071"/>
                  </a:lnTo>
                  <a:cubicBezTo>
                    <a:pt x="1065" y="3046"/>
                    <a:pt x="1067" y="3032"/>
                    <a:pt x="1086" y="3032"/>
                  </a:cubicBezTo>
                  <a:cubicBezTo>
                    <a:pt x="1100" y="3032"/>
                    <a:pt x="1124" y="3040"/>
                    <a:pt x="1151" y="3056"/>
                  </a:cubicBezTo>
                  <a:cubicBezTo>
                    <a:pt x="1168" y="3066"/>
                    <a:pt x="1176" y="3070"/>
                    <a:pt x="1180" y="3070"/>
                  </a:cubicBezTo>
                  <a:cubicBezTo>
                    <a:pt x="1183" y="3070"/>
                    <a:pt x="1184" y="3068"/>
                    <a:pt x="1185" y="3065"/>
                  </a:cubicBezTo>
                  <a:lnTo>
                    <a:pt x="1154" y="3050"/>
                  </a:lnTo>
                  <a:cubicBezTo>
                    <a:pt x="1122" y="3031"/>
                    <a:pt x="1091" y="3012"/>
                    <a:pt x="1097" y="3006"/>
                  </a:cubicBezTo>
                  <a:cubicBezTo>
                    <a:pt x="1099" y="3003"/>
                    <a:pt x="1100" y="2999"/>
                    <a:pt x="1106" y="2999"/>
                  </a:cubicBezTo>
                  <a:cubicBezTo>
                    <a:pt x="1111" y="2999"/>
                    <a:pt x="1119" y="3003"/>
                    <a:pt x="1135" y="3012"/>
                  </a:cubicBezTo>
                  <a:cubicBezTo>
                    <a:pt x="1156" y="3018"/>
                    <a:pt x="1179" y="3025"/>
                    <a:pt x="1185" y="3025"/>
                  </a:cubicBezTo>
                  <a:cubicBezTo>
                    <a:pt x="1189" y="3025"/>
                    <a:pt x="1188" y="3022"/>
                    <a:pt x="1176" y="3015"/>
                  </a:cubicBezTo>
                  <a:cubicBezTo>
                    <a:pt x="1176" y="3015"/>
                    <a:pt x="1176" y="3014"/>
                    <a:pt x="1182" y="3014"/>
                  </a:cubicBezTo>
                  <a:cubicBezTo>
                    <a:pt x="1187" y="3014"/>
                    <a:pt x="1196" y="3015"/>
                    <a:pt x="1213" y="3021"/>
                  </a:cubicBezTo>
                  <a:cubicBezTo>
                    <a:pt x="1219" y="3015"/>
                    <a:pt x="1223" y="3009"/>
                    <a:pt x="1232" y="2996"/>
                  </a:cubicBezTo>
                  <a:cubicBezTo>
                    <a:pt x="1213" y="2980"/>
                    <a:pt x="1211" y="2968"/>
                    <a:pt x="1221" y="2968"/>
                  </a:cubicBezTo>
                  <a:cubicBezTo>
                    <a:pt x="1226" y="2968"/>
                    <a:pt x="1234" y="2971"/>
                    <a:pt x="1245" y="2977"/>
                  </a:cubicBezTo>
                  <a:cubicBezTo>
                    <a:pt x="1245" y="2977"/>
                    <a:pt x="1251" y="2965"/>
                    <a:pt x="1226" y="2940"/>
                  </a:cubicBezTo>
                  <a:cubicBezTo>
                    <a:pt x="1231" y="2931"/>
                    <a:pt x="1234" y="2925"/>
                    <a:pt x="1242" y="2925"/>
                  </a:cubicBezTo>
                  <a:cubicBezTo>
                    <a:pt x="1248" y="2925"/>
                    <a:pt x="1256" y="2929"/>
                    <a:pt x="1270" y="2937"/>
                  </a:cubicBezTo>
                  <a:cubicBezTo>
                    <a:pt x="1283" y="2945"/>
                    <a:pt x="1290" y="2950"/>
                    <a:pt x="1291" y="2950"/>
                  </a:cubicBezTo>
                  <a:cubicBezTo>
                    <a:pt x="1292" y="2950"/>
                    <a:pt x="1286" y="2944"/>
                    <a:pt x="1273" y="2930"/>
                  </a:cubicBezTo>
                  <a:cubicBezTo>
                    <a:pt x="1241" y="2912"/>
                    <a:pt x="1248" y="2905"/>
                    <a:pt x="1251" y="2899"/>
                  </a:cubicBezTo>
                  <a:lnTo>
                    <a:pt x="1260" y="2887"/>
                  </a:lnTo>
                  <a:cubicBezTo>
                    <a:pt x="1229" y="2868"/>
                    <a:pt x="1229" y="2868"/>
                    <a:pt x="1232" y="2862"/>
                  </a:cubicBezTo>
                  <a:cubicBezTo>
                    <a:pt x="1238" y="2855"/>
                    <a:pt x="1282" y="2855"/>
                    <a:pt x="1285" y="2849"/>
                  </a:cubicBezTo>
                  <a:cubicBezTo>
                    <a:pt x="1301" y="2830"/>
                    <a:pt x="1301" y="2830"/>
                    <a:pt x="1267" y="2818"/>
                  </a:cubicBezTo>
                  <a:cubicBezTo>
                    <a:pt x="1266" y="2818"/>
                    <a:pt x="1265" y="2819"/>
                    <a:pt x="1263" y="2819"/>
                  </a:cubicBezTo>
                  <a:cubicBezTo>
                    <a:pt x="1256" y="2819"/>
                    <a:pt x="1244" y="2809"/>
                    <a:pt x="1255" y="2809"/>
                  </a:cubicBezTo>
                  <a:cubicBezTo>
                    <a:pt x="1258" y="2809"/>
                    <a:pt x="1263" y="2810"/>
                    <a:pt x="1270" y="2811"/>
                  </a:cubicBezTo>
                  <a:cubicBezTo>
                    <a:pt x="1273" y="2805"/>
                    <a:pt x="1317" y="2805"/>
                    <a:pt x="1332" y="2786"/>
                  </a:cubicBezTo>
                  <a:cubicBezTo>
                    <a:pt x="1348" y="2761"/>
                    <a:pt x="1348" y="2761"/>
                    <a:pt x="1320" y="2739"/>
                  </a:cubicBezTo>
                  <a:cubicBezTo>
                    <a:pt x="1284" y="2722"/>
                    <a:pt x="1269" y="2712"/>
                    <a:pt x="1274" y="2712"/>
                  </a:cubicBezTo>
                  <a:cubicBezTo>
                    <a:pt x="1278" y="2712"/>
                    <a:pt x="1295" y="2719"/>
                    <a:pt x="1323" y="2733"/>
                  </a:cubicBezTo>
                  <a:cubicBezTo>
                    <a:pt x="1356" y="2747"/>
                    <a:pt x="1374" y="2752"/>
                    <a:pt x="1381" y="2752"/>
                  </a:cubicBezTo>
                  <a:cubicBezTo>
                    <a:pt x="1388" y="2752"/>
                    <a:pt x="1381" y="2746"/>
                    <a:pt x="1367" y="2736"/>
                  </a:cubicBezTo>
                  <a:cubicBezTo>
                    <a:pt x="1342" y="2708"/>
                    <a:pt x="1342" y="2708"/>
                    <a:pt x="1348" y="2702"/>
                  </a:cubicBezTo>
                  <a:lnTo>
                    <a:pt x="1348" y="2702"/>
                  </a:lnTo>
                  <a:cubicBezTo>
                    <a:pt x="1359" y="2710"/>
                    <a:pt x="1366" y="2714"/>
                    <a:pt x="1370" y="2714"/>
                  </a:cubicBezTo>
                  <a:cubicBezTo>
                    <a:pt x="1375" y="2714"/>
                    <a:pt x="1372" y="2704"/>
                    <a:pt x="1361" y="2683"/>
                  </a:cubicBezTo>
                  <a:cubicBezTo>
                    <a:pt x="1362" y="2681"/>
                    <a:pt x="1362" y="2679"/>
                    <a:pt x="1364" y="2679"/>
                  </a:cubicBezTo>
                  <a:cubicBezTo>
                    <a:pt x="1367" y="2679"/>
                    <a:pt x="1375" y="2684"/>
                    <a:pt x="1395" y="2699"/>
                  </a:cubicBezTo>
                  <a:lnTo>
                    <a:pt x="1404" y="2686"/>
                  </a:lnTo>
                  <a:cubicBezTo>
                    <a:pt x="1366" y="2646"/>
                    <a:pt x="1391" y="2627"/>
                    <a:pt x="1421" y="2627"/>
                  </a:cubicBezTo>
                  <a:cubicBezTo>
                    <a:pt x="1430" y="2627"/>
                    <a:pt x="1440" y="2629"/>
                    <a:pt x="1448" y="2633"/>
                  </a:cubicBezTo>
                  <a:cubicBezTo>
                    <a:pt x="1448" y="2633"/>
                    <a:pt x="1451" y="2626"/>
                    <a:pt x="1426" y="2598"/>
                  </a:cubicBezTo>
                  <a:cubicBezTo>
                    <a:pt x="1397" y="2571"/>
                    <a:pt x="1386" y="2556"/>
                    <a:pt x="1391" y="2556"/>
                  </a:cubicBezTo>
                  <a:cubicBezTo>
                    <a:pt x="1395" y="2556"/>
                    <a:pt x="1410" y="2566"/>
                    <a:pt x="1436" y="2586"/>
                  </a:cubicBezTo>
                  <a:cubicBezTo>
                    <a:pt x="1465" y="2607"/>
                    <a:pt x="1479" y="2618"/>
                    <a:pt x="1481" y="2618"/>
                  </a:cubicBezTo>
                  <a:cubicBezTo>
                    <a:pt x="1483" y="2618"/>
                    <a:pt x="1470" y="2605"/>
                    <a:pt x="1442" y="2579"/>
                  </a:cubicBezTo>
                  <a:cubicBezTo>
                    <a:pt x="1427" y="2562"/>
                    <a:pt x="1430" y="2545"/>
                    <a:pt x="1447" y="2545"/>
                  </a:cubicBezTo>
                  <a:cubicBezTo>
                    <a:pt x="1458" y="2545"/>
                    <a:pt x="1475" y="2552"/>
                    <a:pt x="1495" y="2570"/>
                  </a:cubicBezTo>
                  <a:lnTo>
                    <a:pt x="1552" y="2614"/>
                  </a:lnTo>
                  <a:cubicBezTo>
                    <a:pt x="1527" y="2586"/>
                    <a:pt x="1533" y="2579"/>
                    <a:pt x="1533" y="2579"/>
                  </a:cubicBezTo>
                  <a:cubicBezTo>
                    <a:pt x="1505" y="2558"/>
                    <a:pt x="1508" y="2551"/>
                    <a:pt x="1523" y="2536"/>
                  </a:cubicBezTo>
                  <a:cubicBezTo>
                    <a:pt x="1533" y="2523"/>
                    <a:pt x="1527" y="2479"/>
                    <a:pt x="1536" y="2467"/>
                  </a:cubicBezTo>
                  <a:cubicBezTo>
                    <a:pt x="1544" y="2453"/>
                    <a:pt x="1556" y="2447"/>
                    <a:pt x="1569" y="2447"/>
                  </a:cubicBezTo>
                  <a:cubicBezTo>
                    <a:pt x="1577" y="2447"/>
                    <a:pt x="1585" y="2449"/>
                    <a:pt x="1592" y="2454"/>
                  </a:cubicBezTo>
                  <a:cubicBezTo>
                    <a:pt x="1599" y="2448"/>
                    <a:pt x="1605" y="2442"/>
                    <a:pt x="1586" y="2407"/>
                  </a:cubicBezTo>
                  <a:cubicBezTo>
                    <a:pt x="1572" y="2389"/>
                    <a:pt x="1571" y="2377"/>
                    <a:pt x="1580" y="2377"/>
                  </a:cubicBezTo>
                  <a:cubicBezTo>
                    <a:pt x="1584" y="2377"/>
                    <a:pt x="1592" y="2381"/>
                    <a:pt x="1602" y="2388"/>
                  </a:cubicBezTo>
                  <a:lnTo>
                    <a:pt x="1605" y="2385"/>
                  </a:lnTo>
                  <a:cubicBezTo>
                    <a:pt x="1589" y="2348"/>
                    <a:pt x="1592" y="2344"/>
                    <a:pt x="1592" y="2344"/>
                  </a:cubicBezTo>
                  <a:lnTo>
                    <a:pt x="1592" y="2344"/>
                  </a:lnTo>
                  <a:cubicBezTo>
                    <a:pt x="1610" y="2358"/>
                    <a:pt x="1630" y="2370"/>
                    <a:pt x="1637" y="2370"/>
                  </a:cubicBezTo>
                  <a:cubicBezTo>
                    <a:pt x="1642" y="2370"/>
                    <a:pt x="1642" y="2366"/>
                    <a:pt x="1633" y="2354"/>
                  </a:cubicBezTo>
                  <a:cubicBezTo>
                    <a:pt x="1605" y="2332"/>
                    <a:pt x="1611" y="2326"/>
                    <a:pt x="1621" y="2316"/>
                  </a:cubicBezTo>
                  <a:lnTo>
                    <a:pt x="1621" y="2316"/>
                  </a:lnTo>
                  <a:cubicBezTo>
                    <a:pt x="1622" y="2316"/>
                    <a:pt x="1623" y="2317"/>
                    <a:pt x="1624" y="2317"/>
                  </a:cubicBezTo>
                  <a:cubicBezTo>
                    <a:pt x="1667" y="2317"/>
                    <a:pt x="1833" y="2143"/>
                    <a:pt x="1812" y="2119"/>
                  </a:cubicBezTo>
                  <a:cubicBezTo>
                    <a:pt x="1812" y="2119"/>
                    <a:pt x="1815" y="2116"/>
                    <a:pt x="1827" y="2103"/>
                  </a:cubicBezTo>
                  <a:lnTo>
                    <a:pt x="1843" y="2087"/>
                  </a:lnTo>
                  <a:cubicBezTo>
                    <a:pt x="1859" y="2102"/>
                    <a:pt x="1869" y="2108"/>
                    <a:pt x="1877" y="2108"/>
                  </a:cubicBezTo>
                  <a:cubicBezTo>
                    <a:pt x="1896" y="2108"/>
                    <a:pt x="1895" y="2073"/>
                    <a:pt x="1890" y="2044"/>
                  </a:cubicBezTo>
                  <a:cubicBezTo>
                    <a:pt x="1868" y="2012"/>
                    <a:pt x="1874" y="2009"/>
                    <a:pt x="1881" y="2003"/>
                  </a:cubicBezTo>
                  <a:lnTo>
                    <a:pt x="1881" y="2003"/>
                  </a:lnTo>
                  <a:cubicBezTo>
                    <a:pt x="1904" y="2026"/>
                    <a:pt x="1920" y="2035"/>
                    <a:pt x="1929" y="2035"/>
                  </a:cubicBezTo>
                  <a:cubicBezTo>
                    <a:pt x="1941" y="2035"/>
                    <a:pt x="1943" y="2022"/>
                    <a:pt x="1934" y="2003"/>
                  </a:cubicBezTo>
                  <a:cubicBezTo>
                    <a:pt x="1911" y="1973"/>
                    <a:pt x="1901" y="1957"/>
                    <a:pt x="1906" y="1957"/>
                  </a:cubicBezTo>
                  <a:lnTo>
                    <a:pt x="1906" y="1957"/>
                  </a:lnTo>
                  <a:cubicBezTo>
                    <a:pt x="1909" y="1957"/>
                    <a:pt x="1923" y="1969"/>
                    <a:pt x="1947" y="1993"/>
                  </a:cubicBezTo>
                  <a:cubicBezTo>
                    <a:pt x="1966" y="2013"/>
                    <a:pt x="1980" y="2024"/>
                    <a:pt x="1986" y="2024"/>
                  </a:cubicBezTo>
                  <a:cubicBezTo>
                    <a:pt x="1995" y="2024"/>
                    <a:pt x="1984" y="1999"/>
                    <a:pt x="1947" y="1946"/>
                  </a:cubicBezTo>
                  <a:cubicBezTo>
                    <a:pt x="1936" y="1929"/>
                    <a:pt x="1931" y="1921"/>
                    <a:pt x="1934" y="1921"/>
                  </a:cubicBezTo>
                  <a:lnTo>
                    <a:pt x="1934" y="1921"/>
                  </a:lnTo>
                  <a:cubicBezTo>
                    <a:pt x="1937" y="1921"/>
                    <a:pt x="1944" y="1926"/>
                    <a:pt x="1956" y="1934"/>
                  </a:cubicBezTo>
                  <a:cubicBezTo>
                    <a:pt x="1987" y="1959"/>
                    <a:pt x="2002" y="1970"/>
                    <a:pt x="2006" y="1970"/>
                  </a:cubicBezTo>
                  <a:cubicBezTo>
                    <a:pt x="2010" y="1970"/>
                    <a:pt x="2005" y="1962"/>
                    <a:pt x="1994" y="1950"/>
                  </a:cubicBezTo>
                  <a:cubicBezTo>
                    <a:pt x="1969" y="1918"/>
                    <a:pt x="1960" y="1903"/>
                    <a:pt x="1967" y="1903"/>
                  </a:cubicBezTo>
                  <a:cubicBezTo>
                    <a:pt x="1972" y="1903"/>
                    <a:pt x="1987" y="1913"/>
                    <a:pt x="2012" y="1934"/>
                  </a:cubicBezTo>
                  <a:cubicBezTo>
                    <a:pt x="2040" y="1954"/>
                    <a:pt x="2055" y="1965"/>
                    <a:pt x="2058" y="1965"/>
                  </a:cubicBezTo>
                  <a:cubicBezTo>
                    <a:pt x="2063" y="1965"/>
                    <a:pt x="2052" y="1950"/>
                    <a:pt x="2028" y="1918"/>
                  </a:cubicBezTo>
                  <a:cubicBezTo>
                    <a:pt x="2003" y="1884"/>
                    <a:pt x="2002" y="1862"/>
                    <a:pt x="2017" y="1862"/>
                  </a:cubicBezTo>
                  <a:cubicBezTo>
                    <a:pt x="2027" y="1862"/>
                    <a:pt x="2044" y="1871"/>
                    <a:pt x="2066" y="1890"/>
                  </a:cubicBezTo>
                  <a:cubicBezTo>
                    <a:pt x="2066" y="1889"/>
                    <a:pt x="2068" y="1889"/>
                    <a:pt x="2069" y="1889"/>
                  </a:cubicBezTo>
                  <a:cubicBezTo>
                    <a:pt x="2074" y="1889"/>
                    <a:pt x="2082" y="1893"/>
                    <a:pt x="2085" y="1893"/>
                  </a:cubicBezTo>
                  <a:cubicBezTo>
                    <a:pt x="2086" y="1893"/>
                    <a:pt x="2085" y="1890"/>
                    <a:pt x="2075" y="1881"/>
                  </a:cubicBezTo>
                  <a:lnTo>
                    <a:pt x="2075" y="1881"/>
                  </a:lnTo>
                  <a:lnTo>
                    <a:pt x="2106" y="1903"/>
                  </a:lnTo>
                  <a:lnTo>
                    <a:pt x="2119" y="1893"/>
                  </a:lnTo>
                  <a:lnTo>
                    <a:pt x="2094" y="1865"/>
                  </a:lnTo>
                  <a:cubicBezTo>
                    <a:pt x="2131" y="1859"/>
                    <a:pt x="2169" y="1843"/>
                    <a:pt x="2200" y="1824"/>
                  </a:cubicBezTo>
                  <a:cubicBezTo>
                    <a:pt x="2269" y="1771"/>
                    <a:pt x="2282" y="1762"/>
                    <a:pt x="2254" y="1740"/>
                  </a:cubicBezTo>
                  <a:cubicBezTo>
                    <a:pt x="2225" y="1712"/>
                    <a:pt x="2215" y="1697"/>
                    <a:pt x="2221" y="1697"/>
                  </a:cubicBezTo>
                  <a:cubicBezTo>
                    <a:pt x="2226" y="1697"/>
                    <a:pt x="2242" y="1707"/>
                    <a:pt x="2266" y="1730"/>
                  </a:cubicBezTo>
                  <a:cubicBezTo>
                    <a:pt x="2267" y="1730"/>
                    <a:pt x="2268" y="1730"/>
                    <a:pt x="2269" y="1730"/>
                  </a:cubicBezTo>
                  <a:cubicBezTo>
                    <a:pt x="2277" y="1730"/>
                    <a:pt x="2298" y="1738"/>
                    <a:pt x="2311" y="1738"/>
                  </a:cubicBezTo>
                  <a:cubicBezTo>
                    <a:pt x="2315" y="1738"/>
                    <a:pt x="2317" y="1738"/>
                    <a:pt x="2319" y="1736"/>
                  </a:cubicBezTo>
                  <a:cubicBezTo>
                    <a:pt x="2326" y="1732"/>
                    <a:pt x="2332" y="1727"/>
                    <a:pt x="2339" y="1727"/>
                  </a:cubicBezTo>
                  <a:cubicBezTo>
                    <a:pt x="2347" y="1727"/>
                    <a:pt x="2356" y="1732"/>
                    <a:pt x="2366" y="1746"/>
                  </a:cubicBezTo>
                  <a:lnTo>
                    <a:pt x="2373" y="1740"/>
                  </a:lnTo>
                  <a:cubicBezTo>
                    <a:pt x="2345" y="1686"/>
                    <a:pt x="2367" y="1657"/>
                    <a:pt x="2398" y="1657"/>
                  </a:cubicBezTo>
                  <a:cubicBezTo>
                    <a:pt x="2405" y="1657"/>
                    <a:pt x="2412" y="1658"/>
                    <a:pt x="2420" y="1661"/>
                  </a:cubicBezTo>
                  <a:cubicBezTo>
                    <a:pt x="2432" y="1655"/>
                    <a:pt x="2439" y="1649"/>
                    <a:pt x="2429" y="1611"/>
                  </a:cubicBezTo>
                  <a:cubicBezTo>
                    <a:pt x="2424" y="1590"/>
                    <a:pt x="2422" y="1581"/>
                    <a:pt x="2425" y="1581"/>
                  </a:cubicBezTo>
                  <a:lnTo>
                    <a:pt x="2425" y="1581"/>
                  </a:lnTo>
                  <a:cubicBezTo>
                    <a:pt x="2428" y="1581"/>
                    <a:pt x="2435" y="1587"/>
                    <a:pt x="2448" y="1599"/>
                  </a:cubicBezTo>
                  <a:cubicBezTo>
                    <a:pt x="2457" y="1611"/>
                    <a:pt x="2474" y="1618"/>
                    <a:pt x="2486" y="1618"/>
                  </a:cubicBezTo>
                  <a:cubicBezTo>
                    <a:pt x="2502" y="1618"/>
                    <a:pt x="2510" y="1605"/>
                    <a:pt x="2486" y="1574"/>
                  </a:cubicBezTo>
                  <a:lnTo>
                    <a:pt x="2486" y="1574"/>
                  </a:lnTo>
                  <a:lnTo>
                    <a:pt x="2514" y="1599"/>
                  </a:lnTo>
                  <a:cubicBezTo>
                    <a:pt x="2521" y="1605"/>
                    <a:pt x="2525" y="1607"/>
                    <a:pt x="2527" y="1607"/>
                  </a:cubicBezTo>
                  <a:cubicBezTo>
                    <a:pt x="2534" y="1607"/>
                    <a:pt x="2522" y="1582"/>
                    <a:pt x="2507" y="1561"/>
                  </a:cubicBezTo>
                  <a:cubicBezTo>
                    <a:pt x="2487" y="1533"/>
                    <a:pt x="2477" y="1516"/>
                    <a:pt x="2480" y="1516"/>
                  </a:cubicBezTo>
                  <a:lnTo>
                    <a:pt x="2480" y="1516"/>
                  </a:lnTo>
                  <a:cubicBezTo>
                    <a:pt x="2484" y="1516"/>
                    <a:pt x="2503" y="1536"/>
                    <a:pt x="2539" y="1580"/>
                  </a:cubicBezTo>
                  <a:cubicBezTo>
                    <a:pt x="2561" y="1613"/>
                    <a:pt x="2573" y="1626"/>
                    <a:pt x="2576" y="1626"/>
                  </a:cubicBezTo>
                  <a:cubicBezTo>
                    <a:pt x="2579" y="1626"/>
                    <a:pt x="2575" y="1617"/>
                    <a:pt x="2567" y="1605"/>
                  </a:cubicBezTo>
                  <a:cubicBezTo>
                    <a:pt x="2555" y="1579"/>
                    <a:pt x="2545" y="1555"/>
                    <a:pt x="2552" y="1555"/>
                  </a:cubicBezTo>
                  <a:lnTo>
                    <a:pt x="2552" y="1555"/>
                  </a:lnTo>
                  <a:cubicBezTo>
                    <a:pt x="2554" y="1555"/>
                    <a:pt x="2558" y="1558"/>
                    <a:pt x="2564" y="1564"/>
                  </a:cubicBezTo>
                  <a:cubicBezTo>
                    <a:pt x="2573" y="1561"/>
                    <a:pt x="2580" y="1555"/>
                    <a:pt x="2539" y="1495"/>
                  </a:cubicBezTo>
                  <a:cubicBezTo>
                    <a:pt x="2517" y="1467"/>
                    <a:pt x="2523" y="1464"/>
                    <a:pt x="2533" y="1458"/>
                  </a:cubicBezTo>
                  <a:lnTo>
                    <a:pt x="2533" y="1458"/>
                  </a:lnTo>
                  <a:cubicBezTo>
                    <a:pt x="2545" y="1476"/>
                    <a:pt x="2558" y="1498"/>
                    <a:pt x="2564" y="1520"/>
                  </a:cubicBezTo>
                  <a:lnTo>
                    <a:pt x="2580" y="1514"/>
                  </a:lnTo>
                  <a:cubicBezTo>
                    <a:pt x="2580" y="1514"/>
                    <a:pt x="2581" y="1514"/>
                    <a:pt x="2581" y="1514"/>
                  </a:cubicBezTo>
                  <a:cubicBezTo>
                    <a:pt x="2590" y="1514"/>
                    <a:pt x="2619" y="1532"/>
                    <a:pt x="2639" y="1561"/>
                  </a:cubicBezTo>
                  <a:cubicBezTo>
                    <a:pt x="2649" y="1571"/>
                    <a:pt x="2655" y="1576"/>
                    <a:pt x="2658" y="1576"/>
                  </a:cubicBezTo>
                  <a:cubicBezTo>
                    <a:pt x="2661" y="1576"/>
                    <a:pt x="2653" y="1561"/>
                    <a:pt x="2623" y="1527"/>
                  </a:cubicBezTo>
                  <a:cubicBezTo>
                    <a:pt x="2586" y="1467"/>
                    <a:pt x="2586" y="1467"/>
                    <a:pt x="2598" y="1461"/>
                  </a:cubicBezTo>
                  <a:cubicBezTo>
                    <a:pt x="2601" y="1458"/>
                    <a:pt x="2603" y="1456"/>
                    <a:pt x="2606" y="1456"/>
                  </a:cubicBezTo>
                  <a:cubicBezTo>
                    <a:pt x="2611" y="1456"/>
                    <a:pt x="2618" y="1462"/>
                    <a:pt x="2630" y="1480"/>
                  </a:cubicBezTo>
                  <a:cubicBezTo>
                    <a:pt x="2644" y="1500"/>
                    <a:pt x="2649" y="1507"/>
                    <a:pt x="2654" y="1507"/>
                  </a:cubicBezTo>
                  <a:cubicBezTo>
                    <a:pt x="2657" y="1507"/>
                    <a:pt x="2660" y="1505"/>
                    <a:pt x="2664" y="1501"/>
                  </a:cubicBezTo>
                  <a:cubicBezTo>
                    <a:pt x="2683" y="1489"/>
                    <a:pt x="2645" y="1389"/>
                    <a:pt x="2611" y="1323"/>
                  </a:cubicBezTo>
                  <a:cubicBezTo>
                    <a:pt x="2592" y="1293"/>
                    <a:pt x="2582" y="1278"/>
                    <a:pt x="2584" y="1278"/>
                  </a:cubicBezTo>
                  <a:lnTo>
                    <a:pt x="2584" y="1278"/>
                  </a:lnTo>
                  <a:cubicBezTo>
                    <a:pt x="2585" y="1278"/>
                    <a:pt x="2597" y="1292"/>
                    <a:pt x="2620" y="1320"/>
                  </a:cubicBezTo>
                  <a:cubicBezTo>
                    <a:pt x="2633" y="1339"/>
                    <a:pt x="2640" y="1344"/>
                    <a:pt x="2645" y="1344"/>
                  </a:cubicBezTo>
                  <a:cubicBezTo>
                    <a:pt x="2648" y="1344"/>
                    <a:pt x="2650" y="1343"/>
                    <a:pt x="2652" y="1342"/>
                  </a:cubicBezTo>
                  <a:cubicBezTo>
                    <a:pt x="2645" y="1331"/>
                    <a:pt x="2644" y="1327"/>
                    <a:pt x="2645" y="1327"/>
                  </a:cubicBezTo>
                  <a:lnTo>
                    <a:pt x="2645" y="1327"/>
                  </a:lnTo>
                  <a:cubicBezTo>
                    <a:pt x="2647" y="1327"/>
                    <a:pt x="2656" y="1340"/>
                    <a:pt x="2652" y="1342"/>
                  </a:cubicBezTo>
                  <a:cubicBezTo>
                    <a:pt x="2670" y="1373"/>
                    <a:pt x="2664" y="1376"/>
                    <a:pt x="2658" y="1379"/>
                  </a:cubicBezTo>
                  <a:lnTo>
                    <a:pt x="2677" y="1411"/>
                  </a:lnTo>
                  <a:cubicBezTo>
                    <a:pt x="2698" y="1437"/>
                    <a:pt x="2711" y="1449"/>
                    <a:pt x="2716" y="1449"/>
                  </a:cubicBezTo>
                  <a:cubicBezTo>
                    <a:pt x="2722" y="1449"/>
                    <a:pt x="2716" y="1432"/>
                    <a:pt x="2699" y="1398"/>
                  </a:cubicBezTo>
                  <a:cubicBezTo>
                    <a:pt x="2692" y="1379"/>
                    <a:pt x="2689" y="1371"/>
                    <a:pt x="2691" y="1371"/>
                  </a:cubicBezTo>
                  <a:lnTo>
                    <a:pt x="2691" y="1371"/>
                  </a:lnTo>
                  <a:cubicBezTo>
                    <a:pt x="2693" y="1371"/>
                    <a:pt x="2700" y="1377"/>
                    <a:pt x="2711" y="1389"/>
                  </a:cubicBezTo>
                  <a:cubicBezTo>
                    <a:pt x="2728" y="1408"/>
                    <a:pt x="2746" y="1426"/>
                    <a:pt x="2749" y="1426"/>
                  </a:cubicBezTo>
                  <a:cubicBezTo>
                    <a:pt x="2750" y="1426"/>
                    <a:pt x="2748" y="1422"/>
                    <a:pt x="2743" y="1414"/>
                  </a:cubicBezTo>
                  <a:cubicBezTo>
                    <a:pt x="2743" y="1414"/>
                    <a:pt x="2745" y="1412"/>
                    <a:pt x="2750" y="1412"/>
                  </a:cubicBezTo>
                  <a:cubicBezTo>
                    <a:pt x="2757" y="1412"/>
                    <a:pt x="2768" y="1416"/>
                    <a:pt x="2783" y="1433"/>
                  </a:cubicBezTo>
                  <a:cubicBezTo>
                    <a:pt x="2796" y="1423"/>
                    <a:pt x="2802" y="1420"/>
                    <a:pt x="2783" y="1389"/>
                  </a:cubicBezTo>
                  <a:cubicBezTo>
                    <a:pt x="2764" y="1360"/>
                    <a:pt x="2774" y="1354"/>
                    <a:pt x="2780" y="1351"/>
                  </a:cubicBezTo>
                  <a:cubicBezTo>
                    <a:pt x="2786" y="1348"/>
                    <a:pt x="2793" y="1345"/>
                    <a:pt x="2774" y="1313"/>
                  </a:cubicBezTo>
                  <a:cubicBezTo>
                    <a:pt x="2755" y="1282"/>
                    <a:pt x="2743" y="1248"/>
                    <a:pt x="2758" y="1241"/>
                  </a:cubicBezTo>
                  <a:cubicBezTo>
                    <a:pt x="2755" y="1223"/>
                    <a:pt x="2754" y="1213"/>
                    <a:pt x="2757" y="1213"/>
                  </a:cubicBezTo>
                  <a:lnTo>
                    <a:pt x="2757" y="1213"/>
                  </a:lnTo>
                  <a:cubicBezTo>
                    <a:pt x="2761" y="1213"/>
                    <a:pt x="2772" y="1228"/>
                    <a:pt x="2796" y="1260"/>
                  </a:cubicBezTo>
                  <a:cubicBezTo>
                    <a:pt x="2809" y="1279"/>
                    <a:pt x="2816" y="1284"/>
                    <a:pt x="2822" y="1284"/>
                  </a:cubicBezTo>
                  <a:cubicBezTo>
                    <a:pt x="2825" y="1284"/>
                    <a:pt x="2827" y="1283"/>
                    <a:pt x="2830" y="1282"/>
                  </a:cubicBezTo>
                  <a:cubicBezTo>
                    <a:pt x="2830" y="1282"/>
                    <a:pt x="2831" y="1282"/>
                    <a:pt x="2831" y="1282"/>
                  </a:cubicBezTo>
                  <a:cubicBezTo>
                    <a:pt x="2834" y="1282"/>
                    <a:pt x="2842" y="1284"/>
                    <a:pt x="2862" y="1304"/>
                  </a:cubicBezTo>
                  <a:cubicBezTo>
                    <a:pt x="2868" y="1312"/>
                    <a:pt x="2872" y="1315"/>
                    <a:pt x="2873" y="1315"/>
                  </a:cubicBezTo>
                  <a:cubicBezTo>
                    <a:pt x="2876" y="1315"/>
                    <a:pt x="2863" y="1292"/>
                    <a:pt x="2849" y="1270"/>
                  </a:cubicBezTo>
                  <a:lnTo>
                    <a:pt x="2815" y="1210"/>
                  </a:lnTo>
                  <a:cubicBezTo>
                    <a:pt x="2815" y="1210"/>
                    <a:pt x="2815" y="1210"/>
                    <a:pt x="2816" y="1210"/>
                  </a:cubicBezTo>
                  <a:cubicBezTo>
                    <a:pt x="2825" y="1210"/>
                    <a:pt x="2866" y="1265"/>
                    <a:pt x="2880" y="1295"/>
                  </a:cubicBezTo>
                  <a:cubicBezTo>
                    <a:pt x="2902" y="1324"/>
                    <a:pt x="2913" y="1339"/>
                    <a:pt x="2914" y="1339"/>
                  </a:cubicBezTo>
                  <a:cubicBezTo>
                    <a:pt x="2915" y="1339"/>
                    <a:pt x="2906" y="1323"/>
                    <a:pt x="2887" y="1291"/>
                  </a:cubicBezTo>
                  <a:cubicBezTo>
                    <a:pt x="2875" y="1268"/>
                    <a:pt x="2865" y="1242"/>
                    <a:pt x="2874" y="1242"/>
                  </a:cubicBezTo>
                  <a:cubicBezTo>
                    <a:pt x="2877" y="1242"/>
                    <a:pt x="2882" y="1245"/>
                    <a:pt x="2890" y="1251"/>
                  </a:cubicBezTo>
                  <a:cubicBezTo>
                    <a:pt x="2897" y="1247"/>
                    <a:pt x="2903" y="1243"/>
                    <a:pt x="2909" y="1243"/>
                  </a:cubicBezTo>
                  <a:cubicBezTo>
                    <a:pt x="2918" y="1243"/>
                    <a:pt x="2926" y="1249"/>
                    <a:pt x="2937" y="1266"/>
                  </a:cubicBezTo>
                  <a:cubicBezTo>
                    <a:pt x="2944" y="1275"/>
                    <a:pt x="2948" y="1278"/>
                    <a:pt x="2950" y="1278"/>
                  </a:cubicBezTo>
                  <a:cubicBezTo>
                    <a:pt x="2956" y="1278"/>
                    <a:pt x="2949" y="1260"/>
                    <a:pt x="2949" y="1260"/>
                  </a:cubicBezTo>
                  <a:cubicBezTo>
                    <a:pt x="2944" y="1239"/>
                    <a:pt x="2944" y="1229"/>
                    <a:pt x="2953" y="1229"/>
                  </a:cubicBezTo>
                  <a:cubicBezTo>
                    <a:pt x="2959" y="1229"/>
                    <a:pt x="2969" y="1233"/>
                    <a:pt x="2984" y="1241"/>
                  </a:cubicBezTo>
                  <a:cubicBezTo>
                    <a:pt x="3016" y="1262"/>
                    <a:pt x="3033" y="1273"/>
                    <a:pt x="3039" y="1273"/>
                  </a:cubicBezTo>
                  <a:cubicBezTo>
                    <a:pt x="3046" y="1273"/>
                    <a:pt x="3038" y="1258"/>
                    <a:pt x="3021" y="1223"/>
                  </a:cubicBezTo>
                  <a:cubicBezTo>
                    <a:pt x="3010" y="1204"/>
                    <a:pt x="3000" y="1186"/>
                    <a:pt x="3002" y="1186"/>
                  </a:cubicBezTo>
                  <a:lnTo>
                    <a:pt x="3002" y="1186"/>
                  </a:lnTo>
                  <a:cubicBezTo>
                    <a:pt x="3004" y="1186"/>
                    <a:pt x="3011" y="1195"/>
                    <a:pt x="3028" y="1219"/>
                  </a:cubicBezTo>
                  <a:cubicBezTo>
                    <a:pt x="3033" y="1227"/>
                    <a:pt x="3037" y="1230"/>
                    <a:pt x="3039" y="1230"/>
                  </a:cubicBezTo>
                  <a:cubicBezTo>
                    <a:pt x="3045" y="1230"/>
                    <a:pt x="3039" y="1204"/>
                    <a:pt x="3037" y="1176"/>
                  </a:cubicBezTo>
                  <a:cubicBezTo>
                    <a:pt x="3021" y="1129"/>
                    <a:pt x="3003" y="1085"/>
                    <a:pt x="2978" y="1044"/>
                  </a:cubicBezTo>
                  <a:cubicBezTo>
                    <a:pt x="2958" y="1006"/>
                    <a:pt x="2951" y="991"/>
                    <a:pt x="2955" y="991"/>
                  </a:cubicBezTo>
                  <a:lnTo>
                    <a:pt x="2955" y="991"/>
                  </a:lnTo>
                  <a:cubicBezTo>
                    <a:pt x="2958" y="991"/>
                    <a:pt x="2965" y="997"/>
                    <a:pt x="2978" y="1006"/>
                  </a:cubicBezTo>
                  <a:cubicBezTo>
                    <a:pt x="2978" y="1006"/>
                    <a:pt x="2978" y="1006"/>
                    <a:pt x="2979" y="1006"/>
                  </a:cubicBezTo>
                  <a:cubicBezTo>
                    <a:pt x="2986" y="1006"/>
                    <a:pt x="3010" y="1033"/>
                    <a:pt x="3025" y="1063"/>
                  </a:cubicBezTo>
                  <a:cubicBezTo>
                    <a:pt x="3040" y="1094"/>
                    <a:pt x="3034" y="1097"/>
                    <a:pt x="3034" y="1097"/>
                  </a:cubicBezTo>
                  <a:lnTo>
                    <a:pt x="3028" y="1100"/>
                  </a:lnTo>
                  <a:cubicBezTo>
                    <a:pt x="3042" y="1128"/>
                    <a:pt x="3055" y="1158"/>
                    <a:pt x="3069" y="1158"/>
                  </a:cubicBezTo>
                  <a:cubicBezTo>
                    <a:pt x="3071" y="1158"/>
                    <a:pt x="3073" y="1158"/>
                    <a:pt x="3075" y="1157"/>
                  </a:cubicBezTo>
                  <a:cubicBezTo>
                    <a:pt x="3085" y="1171"/>
                    <a:pt x="3092" y="1178"/>
                    <a:pt x="3095" y="1178"/>
                  </a:cubicBezTo>
                  <a:cubicBezTo>
                    <a:pt x="3098" y="1178"/>
                    <a:pt x="3096" y="1169"/>
                    <a:pt x="3087" y="1150"/>
                  </a:cubicBezTo>
                  <a:lnTo>
                    <a:pt x="3087" y="1150"/>
                  </a:lnTo>
                  <a:cubicBezTo>
                    <a:pt x="3101" y="1168"/>
                    <a:pt x="3111" y="1173"/>
                    <a:pt x="3120" y="1173"/>
                  </a:cubicBezTo>
                  <a:cubicBezTo>
                    <a:pt x="3127" y="1173"/>
                    <a:pt x="3133" y="1169"/>
                    <a:pt x="3141" y="1166"/>
                  </a:cubicBezTo>
                  <a:cubicBezTo>
                    <a:pt x="3147" y="1162"/>
                    <a:pt x="3155" y="1160"/>
                    <a:pt x="3162" y="1160"/>
                  </a:cubicBezTo>
                  <a:cubicBezTo>
                    <a:pt x="3176" y="1160"/>
                    <a:pt x="3189" y="1167"/>
                    <a:pt x="3197" y="1179"/>
                  </a:cubicBezTo>
                  <a:cubicBezTo>
                    <a:pt x="3213" y="1172"/>
                    <a:pt x="3219" y="1169"/>
                    <a:pt x="3203" y="1138"/>
                  </a:cubicBezTo>
                  <a:cubicBezTo>
                    <a:pt x="3185" y="1099"/>
                    <a:pt x="3179" y="1082"/>
                    <a:pt x="3181" y="1082"/>
                  </a:cubicBezTo>
                  <a:lnTo>
                    <a:pt x="3181" y="1082"/>
                  </a:lnTo>
                  <a:cubicBezTo>
                    <a:pt x="3183" y="1082"/>
                    <a:pt x="3187" y="1090"/>
                    <a:pt x="3194" y="1103"/>
                  </a:cubicBezTo>
                  <a:cubicBezTo>
                    <a:pt x="3211" y="1131"/>
                    <a:pt x="3244" y="1144"/>
                    <a:pt x="3272" y="1144"/>
                  </a:cubicBezTo>
                  <a:cubicBezTo>
                    <a:pt x="3304" y="1144"/>
                    <a:pt x="3329" y="1126"/>
                    <a:pt x="3316" y="1091"/>
                  </a:cubicBezTo>
                  <a:lnTo>
                    <a:pt x="3332" y="1085"/>
                  </a:lnTo>
                  <a:cubicBezTo>
                    <a:pt x="3341" y="1093"/>
                    <a:pt x="3352" y="1097"/>
                    <a:pt x="3363" y="1097"/>
                  </a:cubicBezTo>
                  <a:cubicBezTo>
                    <a:pt x="3384" y="1097"/>
                    <a:pt x="3402" y="1082"/>
                    <a:pt x="3397" y="1056"/>
                  </a:cubicBezTo>
                  <a:lnTo>
                    <a:pt x="3419" y="1047"/>
                  </a:lnTo>
                  <a:cubicBezTo>
                    <a:pt x="3432" y="1060"/>
                    <a:pt x="3440" y="1066"/>
                    <a:pt x="3445" y="1066"/>
                  </a:cubicBezTo>
                  <a:cubicBezTo>
                    <a:pt x="3451" y="1066"/>
                    <a:pt x="3451" y="1057"/>
                    <a:pt x="3448" y="1038"/>
                  </a:cubicBezTo>
                  <a:cubicBezTo>
                    <a:pt x="3443" y="1013"/>
                    <a:pt x="3434" y="989"/>
                    <a:pt x="3435" y="989"/>
                  </a:cubicBezTo>
                  <a:lnTo>
                    <a:pt x="3435" y="989"/>
                  </a:lnTo>
                  <a:cubicBezTo>
                    <a:pt x="3435" y="989"/>
                    <a:pt x="3437" y="993"/>
                    <a:pt x="3441" y="1003"/>
                  </a:cubicBezTo>
                  <a:cubicBezTo>
                    <a:pt x="3449" y="1021"/>
                    <a:pt x="3457" y="1028"/>
                    <a:pt x="3468" y="1028"/>
                  </a:cubicBezTo>
                  <a:cubicBezTo>
                    <a:pt x="3476" y="1028"/>
                    <a:pt x="3486" y="1024"/>
                    <a:pt x="3498" y="1019"/>
                  </a:cubicBezTo>
                  <a:cubicBezTo>
                    <a:pt x="3526" y="1009"/>
                    <a:pt x="3526" y="1009"/>
                    <a:pt x="3507" y="978"/>
                  </a:cubicBezTo>
                  <a:cubicBezTo>
                    <a:pt x="3513" y="963"/>
                    <a:pt x="3517" y="957"/>
                    <a:pt x="3522" y="957"/>
                  </a:cubicBezTo>
                  <a:cubicBezTo>
                    <a:pt x="3531" y="957"/>
                    <a:pt x="3540" y="979"/>
                    <a:pt x="3548" y="1000"/>
                  </a:cubicBezTo>
                  <a:cubicBezTo>
                    <a:pt x="3556" y="1030"/>
                    <a:pt x="3564" y="1047"/>
                    <a:pt x="3567" y="1047"/>
                  </a:cubicBezTo>
                  <a:cubicBezTo>
                    <a:pt x="3571" y="1047"/>
                    <a:pt x="3569" y="1020"/>
                    <a:pt x="3551" y="962"/>
                  </a:cubicBezTo>
                  <a:cubicBezTo>
                    <a:pt x="3539" y="920"/>
                    <a:pt x="3541" y="901"/>
                    <a:pt x="3547" y="901"/>
                  </a:cubicBezTo>
                  <a:cubicBezTo>
                    <a:pt x="3550" y="901"/>
                    <a:pt x="3556" y="908"/>
                    <a:pt x="3560" y="922"/>
                  </a:cubicBezTo>
                  <a:cubicBezTo>
                    <a:pt x="3573" y="953"/>
                    <a:pt x="3567" y="956"/>
                    <a:pt x="3557" y="959"/>
                  </a:cubicBezTo>
                  <a:lnTo>
                    <a:pt x="3582" y="1025"/>
                  </a:lnTo>
                  <a:cubicBezTo>
                    <a:pt x="3592" y="1025"/>
                    <a:pt x="3592" y="1025"/>
                    <a:pt x="3586" y="988"/>
                  </a:cubicBezTo>
                  <a:cubicBezTo>
                    <a:pt x="3586" y="988"/>
                    <a:pt x="3592" y="984"/>
                    <a:pt x="3589" y="950"/>
                  </a:cubicBezTo>
                  <a:cubicBezTo>
                    <a:pt x="3582" y="912"/>
                    <a:pt x="3570" y="878"/>
                    <a:pt x="3551" y="850"/>
                  </a:cubicBezTo>
                  <a:cubicBezTo>
                    <a:pt x="3529" y="818"/>
                    <a:pt x="3535" y="815"/>
                    <a:pt x="3545" y="812"/>
                  </a:cubicBezTo>
                  <a:lnTo>
                    <a:pt x="3545" y="812"/>
                  </a:lnTo>
                  <a:cubicBezTo>
                    <a:pt x="3570" y="840"/>
                    <a:pt x="3586" y="875"/>
                    <a:pt x="3589" y="909"/>
                  </a:cubicBezTo>
                  <a:cubicBezTo>
                    <a:pt x="3582" y="912"/>
                    <a:pt x="3595" y="947"/>
                    <a:pt x="3607" y="981"/>
                  </a:cubicBezTo>
                  <a:cubicBezTo>
                    <a:pt x="3609" y="986"/>
                    <a:pt x="3611" y="988"/>
                    <a:pt x="3613" y="988"/>
                  </a:cubicBezTo>
                  <a:cubicBezTo>
                    <a:pt x="3623" y="988"/>
                    <a:pt x="3630" y="923"/>
                    <a:pt x="3614" y="865"/>
                  </a:cubicBezTo>
                  <a:lnTo>
                    <a:pt x="3614" y="865"/>
                  </a:lnTo>
                  <a:lnTo>
                    <a:pt x="3626" y="900"/>
                  </a:lnTo>
                  <a:cubicBezTo>
                    <a:pt x="3634" y="920"/>
                    <a:pt x="3644" y="926"/>
                    <a:pt x="3653" y="926"/>
                  </a:cubicBezTo>
                  <a:cubicBezTo>
                    <a:pt x="3659" y="926"/>
                    <a:pt x="3665" y="924"/>
                    <a:pt x="3670" y="922"/>
                  </a:cubicBezTo>
                  <a:cubicBezTo>
                    <a:pt x="3683" y="919"/>
                    <a:pt x="3692" y="915"/>
                    <a:pt x="3680" y="881"/>
                  </a:cubicBezTo>
                  <a:cubicBezTo>
                    <a:pt x="3667" y="850"/>
                    <a:pt x="3654" y="815"/>
                    <a:pt x="3664" y="812"/>
                  </a:cubicBezTo>
                  <a:lnTo>
                    <a:pt x="3664" y="812"/>
                  </a:lnTo>
                  <a:cubicBezTo>
                    <a:pt x="3663" y="812"/>
                    <a:pt x="3663" y="812"/>
                    <a:pt x="3663" y="812"/>
                  </a:cubicBezTo>
                  <a:cubicBezTo>
                    <a:pt x="3654" y="812"/>
                    <a:pt x="3645" y="779"/>
                    <a:pt x="3633" y="746"/>
                  </a:cubicBezTo>
                  <a:lnTo>
                    <a:pt x="3633" y="746"/>
                  </a:lnTo>
                  <a:cubicBezTo>
                    <a:pt x="3648" y="765"/>
                    <a:pt x="3664" y="787"/>
                    <a:pt x="3680" y="809"/>
                  </a:cubicBezTo>
                  <a:cubicBezTo>
                    <a:pt x="3712" y="864"/>
                    <a:pt x="3736" y="892"/>
                    <a:pt x="3762" y="892"/>
                  </a:cubicBezTo>
                  <a:cubicBezTo>
                    <a:pt x="3766" y="892"/>
                    <a:pt x="3770" y="892"/>
                    <a:pt x="3774" y="890"/>
                  </a:cubicBezTo>
                  <a:cubicBezTo>
                    <a:pt x="3779" y="888"/>
                    <a:pt x="3785" y="887"/>
                    <a:pt x="3791" y="887"/>
                  </a:cubicBezTo>
                  <a:cubicBezTo>
                    <a:pt x="3808" y="887"/>
                    <a:pt x="3823" y="896"/>
                    <a:pt x="3830" y="912"/>
                  </a:cubicBezTo>
                  <a:cubicBezTo>
                    <a:pt x="3842" y="906"/>
                    <a:pt x="3852" y="906"/>
                    <a:pt x="3839" y="872"/>
                  </a:cubicBezTo>
                  <a:lnTo>
                    <a:pt x="3855" y="868"/>
                  </a:lnTo>
                  <a:cubicBezTo>
                    <a:pt x="3864" y="883"/>
                    <a:pt x="3872" y="890"/>
                    <a:pt x="3877" y="890"/>
                  </a:cubicBezTo>
                  <a:cubicBezTo>
                    <a:pt x="3882" y="890"/>
                    <a:pt x="3884" y="881"/>
                    <a:pt x="3877" y="862"/>
                  </a:cubicBezTo>
                  <a:cubicBezTo>
                    <a:pt x="3876" y="848"/>
                    <a:pt x="3878" y="844"/>
                    <a:pt x="3881" y="844"/>
                  </a:cubicBezTo>
                  <a:cubicBezTo>
                    <a:pt x="3887" y="844"/>
                    <a:pt x="3896" y="856"/>
                    <a:pt x="3902" y="856"/>
                  </a:cubicBezTo>
                  <a:cubicBezTo>
                    <a:pt x="3917" y="884"/>
                    <a:pt x="3926" y="899"/>
                    <a:pt x="3927" y="899"/>
                  </a:cubicBezTo>
                  <a:cubicBezTo>
                    <a:pt x="3929" y="899"/>
                    <a:pt x="3920" y="874"/>
                    <a:pt x="3899" y="818"/>
                  </a:cubicBezTo>
                  <a:cubicBezTo>
                    <a:pt x="3886" y="784"/>
                    <a:pt x="3861" y="756"/>
                    <a:pt x="3855" y="756"/>
                  </a:cubicBezTo>
                  <a:lnTo>
                    <a:pt x="3830" y="762"/>
                  </a:lnTo>
                  <a:lnTo>
                    <a:pt x="3842" y="721"/>
                  </a:lnTo>
                  <a:cubicBezTo>
                    <a:pt x="3852" y="721"/>
                    <a:pt x="3858" y="680"/>
                    <a:pt x="3846" y="646"/>
                  </a:cubicBezTo>
                  <a:cubicBezTo>
                    <a:pt x="3846" y="646"/>
                    <a:pt x="3836" y="615"/>
                    <a:pt x="3846" y="611"/>
                  </a:cubicBezTo>
                  <a:cubicBezTo>
                    <a:pt x="3846" y="611"/>
                    <a:pt x="3855" y="646"/>
                    <a:pt x="3864" y="680"/>
                  </a:cubicBezTo>
                  <a:cubicBezTo>
                    <a:pt x="3868" y="715"/>
                    <a:pt x="3877" y="749"/>
                    <a:pt x="3886" y="784"/>
                  </a:cubicBezTo>
                  <a:cubicBezTo>
                    <a:pt x="3903" y="825"/>
                    <a:pt x="3922" y="852"/>
                    <a:pt x="3930" y="852"/>
                  </a:cubicBezTo>
                  <a:cubicBezTo>
                    <a:pt x="3936" y="852"/>
                    <a:pt x="3936" y="840"/>
                    <a:pt x="3927" y="812"/>
                  </a:cubicBezTo>
                  <a:cubicBezTo>
                    <a:pt x="3929" y="811"/>
                    <a:pt x="3931" y="811"/>
                    <a:pt x="3933" y="811"/>
                  </a:cubicBezTo>
                  <a:cubicBezTo>
                    <a:pt x="3937" y="811"/>
                    <a:pt x="3940" y="816"/>
                    <a:pt x="3952" y="840"/>
                  </a:cubicBezTo>
                  <a:cubicBezTo>
                    <a:pt x="3957" y="854"/>
                    <a:pt x="3961" y="863"/>
                    <a:pt x="3964" y="863"/>
                  </a:cubicBezTo>
                  <a:cubicBezTo>
                    <a:pt x="3967" y="863"/>
                    <a:pt x="3966" y="845"/>
                    <a:pt x="3958" y="803"/>
                  </a:cubicBezTo>
                  <a:cubicBezTo>
                    <a:pt x="3952" y="766"/>
                    <a:pt x="3951" y="748"/>
                    <a:pt x="3956" y="748"/>
                  </a:cubicBezTo>
                  <a:lnTo>
                    <a:pt x="3956" y="748"/>
                  </a:lnTo>
                  <a:cubicBezTo>
                    <a:pt x="3960" y="748"/>
                    <a:pt x="3968" y="764"/>
                    <a:pt x="3980" y="796"/>
                  </a:cubicBezTo>
                  <a:cubicBezTo>
                    <a:pt x="3999" y="832"/>
                    <a:pt x="4017" y="847"/>
                    <a:pt x="4028" y="847"/>
                  </a:cubicBezTo>
                  <a:cubicBezTo>
                    <a:pt x="4037" y="847"/>
                    <a:pt x="4041" y="837"/>
                    <a:pt x="4037" y="821"/>
                  </a:cubicBezTo>
                  <a:cubicBezTo>
                    <a:pt x="4025" y="779"/>
                    <a:pt x="4029" y="760"/>
                    <a:pt x="4037" y="760"/>
                  </a:cubicBezTo>
                  <a:cubicBezTo>
                    <a:pt x="4043" y="760"/>
                    <a:pt x="4050" y="767"/>
                    <a:pt x="4056" y="781"/>
                  </a:cubicBezTo>
                  <a:cubicBezTo>
                    <a:pt x="4065" y="796"/>
                    <a:pt x="4071" y="803"/>
                    <a:pt x="4075" y="803"/>
                  </a:cubicBezTo>
                  <a:cubicBezTo>
                    <a:pt x="4079" y="803"/>
                    <a:pt x="4081" y="794"/>
                    <a:pt x="4081" y="774"/>
                  </a:cubicBezTo>
                  <a:cubicBezTo>
                    <a:pt x="4087" y="798"/>
                    <a:pt x="4097" y="822"/>
                    <a:pt x="4101" y="822"/>
                  </a:cubicBezTo>
                  <a:cubicBezTo>
                    <a:pt x="4103" y="822"/>
                    <a:pt x="4104" y="817"/>
                    <a:pt x="4103" y="806"/>
                  </a:cubicBezTo>
                  <a:cubicBezTo>
                    <a:pt x="4103" y="806"/>
                    <a:pt x="4112" y="806"/>
                    <a:pt x="4096" y="771"/>
                  </a:cubicBezTo>
                  <a:lnTo>
                    <a:pt x="4093" y="699"/>
                  </a:lnTo>
                  <a:cubicBezTo>
                    <a:pt x="4084" y="699"/>
                    <a:pt x="4078" y="665"/>
                    <a:pt x="4068" y="630"/>
                  </a:cubicBezTo>
                  <a:cubicBezTo>
                    <a:pt x="4066" y="621"/>
                    <a:pt x="4067" y="616"/>
                    <a:pt x="4070" y="616"/>
                  </a:cubicBezTo>
                  <a:cubicBezTo>
                    <a:pt x="4081" y="616"/>
                    <a:pt x="4110" y="651"/>
                    <a:pt x="4140" y="724"/>
                  </a:cubicBezTo>
                  <a:lnTo>
                    <a:pt x="4172" y="790"/>
                  </a:lnTo>
                  <a:cubicBezTo>
                    <a:pt x="4165" y="756"/>
                    <a:pt x="4156" y="721"/>
                    <a:pt x="4156" y="721"/>
                  </a:cubicBezTo>
                  <a:cubicBezTo>
                    <a:pt x="4157" y="721"/>
                    <a:pt x="4158" y="721"/>
                    <a:pt x="4159" y="721"/>
                  </a:cubicBezTo>
                  <a:cubicBezTo>
                    <a:pt x="4165" y="721"/>
                    <a:pt x="4173" y="723"/>
                    <a:pt x="4178" y="752"/>
                  </a:cubicBezTo>
                  <a:cubicBezTo>
                    <a:pt x="4187" y="787"/>
                    <a:pt x="4187" y="787"/>
                    <a:pt x="4193" y="787"/>
                  </a:cubicBezTo>
                  <a:cubicBezTo>
                    <a:pt x="4193" y="787"/>
                    <a:pt x="4203" y="784"/>
                    <a:pt x="4193" y="749"/>
                  </a:cubicBezTo>
                  <a:cubicBezTo>
                    <a:pt x="4184" y="708"/>
                    <a:pt x="4180" y="692"/>
                    <a:pt x="4182" y="692"/>
                  </a:cubicBezTo>
                  <a:lnTo>
                    <a:pt x="4182" y="692"/>
                  </a:lnTo>
                  <a:cubicBezTo>
                    <a:pt x="4183" y="692"/>
                    <a:pt x="4187" y="699"/>
                    <a:pt x="4193" y="712"/>
                  </a:cubicBezTo>
                  <a:cubicBezTo>
                    <a:pt x="4206" y="746"/>
                    <a:pt x="4214" y="763"/>
                    <a:pt x="4218" y="763"/>
                  </a:cubicBezTo>
                  <a:cubicBezTo>
                    <a:pt x="4222" y="763"/>
                    <a:pt x="4222" y="745"/>
                    <a:pt x="4219" y="709"/>
                  </a:cubicBezTo>
                  <a:cubicBezTo>
                    <a:pt x="4211" y="674"/>
                    <a:pt x="4207" y="657"/>
                    <a:pt x="4208" y="657"/>
                  </a:cubicBezTo>
                  <a:lnTo>
                    <a:pt x="4208" y="657"/>
                  </a:lnTo>
                  <a:cubicBezTo>
                    <a:pt x="4208" y="657"/>
                    <a:pt x="4214" y="674"/>
                    <a:pt x="4225" y="709"/>
                  </a:cubicBezTo>
                  <a:cubicBezTo>
                    <a:pt x="4234" y="742"/>
                    <a:pt x="4246" y="775"/>
                    <a:pt x="4255" y="775"/>
                  </a:cubicBezTo>
                  <a:cubicBezTo>
                    <a:pt x="4255" y="775"/>
                    <a:pt x="4256" y="775"/>
                    <a:pt x="4256" y="774"/>
                  </a:cubicBezTo>
                  <a:lnTo>
                    <a:pt x="4247" y="740"/>
                  </a:lnTo>
                  <a:cubicBezTo>
                    <a:pt x="4239" y="698"/>
                    <a:pt x="4238" y="681"/>
                    <a:pt x="4242" y="681"/>
                  </a:cubicBezTo>
                  <a:lnTo>
                    <a:pt x="4242" y="681"/>
                  </a:lnTo>
                  <a:cubicBezTo>
                    <a:pt x="4245" y="681"/>
                    <a:pt x="4250" y="689"/>
                    <a:pt x="4256" y="702"/>
                  </a:cubicBezTo>
                  <a:cubicBezTo>
                    <a:pt x="4259" y="719"/>
                    <a:pt x="4263" y="728"/>
                    <a:pt x="4267" y="728"/>
                  </a:cubicBezTo>
                  <a:cubicBezTo>
                    <a:pt x="4271" y="728"/>
                    <a:pt x="4275" y="718"/>
                    <a:pt x="4278" y="699"/>
                  </a:cubicBezTo>
                  <a:cubicBezTo>
                    <a:pt x="4282" y="698"/>
                    <a:pt x="4285" y="698"/>
                    <a:pt x="4288" y="698"/>
                  </a:cubicBezTo>
                  <a:cubicBezTo>
                    <a:pt x="4298" y="698"/>
                    <a:pt x="4305" y="704"/>
                    <a:pt x="4309" y="731"/>
                  </a:cubicBezTo>
                  <a:cubicBezTo>
                    <a:pt x="4317" y="765"/>
                    <a:pt x="4321" y="782"/>
                    <a:pt x="4322" y="782"/>
                  </a:cubicBezTo>
                  <a:cubicBezTo>
                    <a:pt x="4323" y="782"/>
                    <a:pt x="4320" y="764"/>
                    <a:pt x="4316" y="727"/>
                  </a:cubicBezTo>
                  <a:cubicBezTo>
                    <a:pt x="4317" y="710"/>
                    <a:pt x="4318" y="701"/>
                    <a:pt x="4321" y="701"/>
                  </a:cubicBezTo>
                  <a:cubicBezTo>
                    <a:pt x="4325" y="701"/>
                    <a:pt x="4330" y="709"/>
                    <a:pt x="4341" y="724"/>
                  </a:cubicBezTo>
                  <a:cubicBezTo>
                    <a:pt x="4347" y="741"/>
                    <a:pt x="4350" y="750"/>
                    <a:pt x="4352" y="750"/>
                  </a:cubicBezTo>
                  <a:cubicBezTo>
                    <a:pt x="4354" y="750"/>
                    <a:pt x="4355" y="740"/>
                    <a:pt x="4356" y="721"/>
                  </a:cubicBezTo>
                  <a:cubicBezTo>
                    <a:pt x="4341" y="652"/>
                    <a:pt x="4335" y="618"/>
                    <a:pt x="4328" y="618"/>
                  </a:cubicBezTo>
                  <a:cubicBezTo>
                    <a:pt x="4319" y="618"/>
                    <a:pt x="4319" y="618"/>
                    <a:pt x="4313" y="583"/>
                  </a:cubicBezTo>
                  <a:lnTo>
                    <a:pt x="4328" y="580"/>
                  </a:lnTo>
                  <a:cubicBezTo>
                    <a:pt x="4335" y="580"/>
                    <a:pt x="4344" y="577"/>
                    <a:pt x="4353" y="539"/>
                  </a:cubicBezTo>
                  <a:cubicBezTo>
                    <a:pt x="4361" y="509"/>
                    <a:pt x="4352" y="460"/>
                    <a:pt x="4344" y="460"/>
                  </a:cubicBezTo>
                  <a:cubicBezTo>
                    <a:pt x="4342" y="460"/>
                    <a:pt x="4340" y="463"/>
                    <a:pt x="4338" y="470"/>
                  </a:cubicBezTo>
                  <a:lnTo>
                    <a:pt x="4325" y="436"/>
                  </a:lnTo>
                  <a:cubicBezTo>
                    <a:pt x="4314" y="383"/>
                    <a:pt x="4305" y="358"/>
                    <a:pt x="4301" y="358"/>
                  </a:cubicBezTo>
                  <a:lnTo>
                    <a:pt x="4301" y="358"/>
                  </a:lnTo>
                  <a:cubicBezTo>
                    <a:pt x="4297" y="358"/>
                    <a:pt x="4298" y="385"/>
                    <a:pt x="4309" y="439"/>
                  </a:cubicBezTo>
                  <a:cubicBezTo>
                    <a:pt x="4320" y="498"/>
                    <a:pt x="4324" y="524"/>
                    <a:pt x="4323" y="524"/>
                  </a:cubicBezTo>
                  <a:cubicBezTo>
                    <a:pt x="4321" y="524"/>
                    <a:pt x="4316" y="507"/>
                    <a:pt x="4306" y="477"/>
                  </a:cubicBezTo>
                  <a:cubicBezTo>
                    <a:pt x="4295" y="410"/>
                    <a:pt x="4286" y="408"/>
                    <a:pt x="4280" y="408"/>
                  </a:cubicBezTo>
                  <a:cubicBezTo>
                    <a:pt x="4279" y="408"/>
                    <a:pt x="4279" y="408"/>
                    <a:pt x="4278" y="408"/>
                  </a:cubicBezTo>
                  <a:cubicBezTo>
                    <a:pt x="4276" y="408"/>
                    <a:pt x="4274" y="409"/>
                    <a:pt x="4273" y="409"/>
                  </a:cubicBezTo>
                  <a:cubicBezTo>
                    <a:pt x="4268" y="409"/>
                    <a:pt x="4267" y="402"/>
                    <a:pt x="4262" y="373"/>
                  </a:cubicBezTo>
                  <a:cubicBezTo>
                    <a:pt x="4253" y="339"/>
                    <a:pt x="4240" y="307"/>
                    <a:pt x="4231" y="307"/>
                  </a:cubicBezTo>
                  <a:cubicBezTo>
                    <a:pt x="4222" y="307"/>
                    <a:pt x="4222" y="307"/>
                    <a:pt x="4231" y="345"/>
                  </a:cubicBezTo>
                  <a:cubicBezTo>
                    <a:pt x="4236" y="358"/>
                    <a:pt x="4237" y="366"/>
                    <a:pt x="4234" y="366"/>
                  </a:cubicBezTo>
                  <a:cubicBezTo>
                    <a:pt x="4229" y="366"/>
                    <a:pt x="4219" y="351"/>
                    <a:pt x="4206" y="311"/>
                  </a:cubicBezTo>
                  <a:cubicBezTo>
                    <a:pt x="4200" y="298"/>
                    <a:pt x="4196" y="290"/>
                    <a:pt x="4195" y="2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2" name="Google Shape;9152;p36"/>
            <p:cNvSpPr/>
            <p:nvPr/>
          </p:nvSpPr>
          <p:spPr>
            <a:xfrm>
              <a:off x="4173325" y="2077300"/>
              <a:ext cx="701875" cy="180400"/>
            </a:xfrm>
            <a:custGeom>
              <a:avLst/>
              <a:gdLst/>
              <a:ahLst/>
              <a:cxnLst/>
              <a:rect l="l" t="t" r="r" b="b"/>
              <a:pathLst>
                <a:path w="28075" h="7216" extrusionOk="0">
                  <a:moveTo>
                    <a:pt x="27585" y="0"/>
                  </a:moveTo>
                  <a:cubicBezTo>
                    <a:pt x="27555" y="0"/>
                    <a:pt x="27549" y="32"/>
                    <a:pt x="27540" y="64"/>
                  </a:cubicBezTo>
                  <a:lnTo>
                    <a:pt x="27578" y="73"/>
                  </a:lnTo>
                  <a:cubicBezTo>
                    <a:pt x="27600" y="58"/>
                    <a:pt x="27619" y="39"/>
                    <a:pt x="27628" y="11"/>
                  </a:cubicBezTo>
                  <a:lnTo>
                    <a:pt x="27594" y="1"/>
                  </a:lnTo>
                  <a:cubicBezTo>
                    <a:pt x="27591" y="1"/>
                    <a:pt x="27588" y="0"/>
                    <a:pt x="27585" y="0"/>
                  </a:cubicBezTo>
                  <a:close/>
                  <a:moveTo>
                    <a:pt x="24714" y="48"/>
                  </a:moveTo>
                  <a:cubicBezTo>
                    <a:pt x="24686" y="51"/>
                    <a:pt x="24660" y="64"/>
                    <a:pt x="24642" y="83"/>
                  </a:cubicBezTo>
                  <a:cubicBezTo>
                    <a:pt x="24642" y="117"/>
                    <a:pt x="24679" y="120"/>
                    <a:pt x="24714" y="120"/>
                  </a:cubicBezTo>
                  <a:cubicBezTo>
                    <a:pt x="24735" y="130"/>
                    <a:pt x="24753" y="134"/>
                    <a:pt x="24768" y="134"/>
                  </a:cubicBezTo>
                  <a:cubicBezTo>
                    <a:pt x="24804" y="134"/>
                    <a:pt x="24823" y="109"/>
                    <a:pt x="24823" y="83"/>
                  </a:cubicBezTo>
                  <a:cubicBezTo>
                    <a:pt x="24823" y="48"/>
                    <a:pt x="24786" y="48"/>
                    <a:pt x="24714" y="48"/>
                  </a:cubicBezTo>
                  <a:close/>
                  <a:moveTo>
                    <a:pt x="25040" y="120"/>
                  </a:moveTo>
                  <a:cubicBezTo>
                    <a:pt x="25037" y="158"/>
                    <a:pt x="24964" y="192"/>
                    <a:pt x="24930" y="192"/>
                  </a:cubicBezTo>
                  <a:cubicBezTo>
                    <a:pt x="24892" y="192"/>
                    <a:pt x="24892" y="155"/>
                    <a:pt x="24968" y="120"/>
                  </a:cubicBezTo>
                  <a:close/>
                  <a:moveTo>
                    <a:pt x="23172" y="239"/>
                  </a:moveTo>
                  <a:lnTo>
                    <a:pt x="23109" y="321"/>
                  </a:lnTo>
                  <a:cubicBezTo>
                    <a:pt x="23076" y="386"/>
                    <a:pt x="23061" y="414"/>
                    <a:pt x="23054" y="414"/>
                  </a:cubicBezTo>
                  <a:cubicBezTo>
                    <a:pt x="23048" y="414"/>
                    <a:pt x="23046" y="396"/>
                    <a:pt x="23043" y="365"/>
                  </a:cubicBezTo>
                  <a:cubicBezTo>
                    <a:pt x="23037" y="330"/>
                    <a:pt x="23034" y="293"/>
                    <a:pt x="23100" y="249"/>
                  </a:cubicBezTo>
                  <a:lnTo>
                    <a:pt x="23172" y="239"/>
                  </a:lnTo>
                  <a:close/>
                  <a:moveTo>
                    <a:pt x="23260" y="374"/>
                  </a:moveTo>
                  <a:lnTo>
                    <a:pt x="23297" y="405"/>
                  </a:lnTo>
                  <a:cubicBezTo>
                    <a:pt x="23300" y="440"/>
                    <a:pt x="23266" y="443"/>
                    <a:pt x="23231" y="449"/>
                  </a:cubicBezTo>
                  <a:lnTo>
                    <a:pt x="23228" y="412"/>
                  </a:lnTo>
                  <a:lnTo>
                    <a:pt x="23260" y="374"/>
                  </a:lnTo>
                  <a:close/>
                  <a:moveTo>
                    <a:pt x="26964" y="352"/>
                  </a:moveTo>
                  <a:cubicBezTo>
                    <a:pt x="27001" y="362"/>
                    <a:pt x="27023" y="396"/>
                    <a:pt x="27020" y="437"/>
                  </a:cubicBezTo>
                  <a:cubicBezTo>
                    <a:pt x="27036" y="490"/>
                    <a:pt x="27040" y="506"/>
                    <a:pt x="27017" y="506"/>
                  </a:cubicBezTo>
                  <a:cubicBezTo>
                    <a:pt x="27007" y="506"/>
                    <a:pt x="26993" y="503"/>
                    <a:pt x="26973" y="499"/>
                  </a:cubicBezTo>
                  <a:cubicBezTo>
                    <a:pt x="26939" y="493"/>
                    <a:pt x="26904" y="484"/>
                    <a:pt x="26911" y="449"/>
                  </a:cubicBezTo>
                  <a:lnTo>
                    <a:pt x="26911" y="449"/>
                  </a:lnTo>
                  <a:lnTo>
                    <a:pt x="26945" y="456"/>
                  </a:lnTo>
                  <a:cubicBezTo>
                    <a:pt x="26943" y="468"/>
                    <a:pt x="26946" y="473"/>
                    <a:pt x="26950" y="473"/>
                  </a:cubicBezTo>
                  <a:cubicBezTo>
                    <a:pt x="26958" y="473"/>
                    <a:pt x="26970" y="451"/>
                    <a:pt x="26951" y="421"/>
                  </a:cubicBezTo>
                  <a:lnTo>
                    <a:pt x="26964" y="352"/>
                  </a:lnTo>
                  <a:close/>
                  <a:moveTo>
                    <a:pt x="22041" y="452"/>
                  </a:moveTo>
                  <a:lnTo>
                    <a:pt x="22041" y="452"/>
                  </a:lnTo>
                  <a:cubicBezTo>
                    <a:pt x="22044" y="478"/>
                    <a:pt x="22037" y="506"/>
                    <a:pt x="22022" y="528"/>
                  </a:cubicBezTo>
                  <a:lnTo>
                    <a:pt x="21987" y="537"/>
                  </a:lnTo>
                  <a:cubicBezTo>
                    <a:pt x="21978" y="503"/>
                    <a:pt x="21972" y="468"/>
                    <a:pt x="22006" y="459"/>
                  </a:cubicBezTo>
                  <a:lnTo>
                    <a:pt x="22041" y="452"/>
                  </a:lnTo>
                  <a:close/>
                  <a:moveTo>
                    <a:pt x="19451" y="460"/>
                  </a:moveTo>
                  <a:cubicBezTo>
                    <a:pt x="19436" y="460"/>
                    <a:pt x="19419" y="485"/>
                    <a:pt x="19414" y="540"/>
                  </a:cubicBezTo>
                  <a:cubicBezTo>
                    <a:pt x="19422" y="561"/>
                    <a:pt x="19425" y="569"/>
                    <a:pt x="19434" y="569"/>
                  </a:cubicBezTo>
                  <a:cubicBezTo>
                    <a:pt x="19439" y="569"/>
                    <a:pt x="19448" y="565"/>
                    <a:pt x="19461" y="559"/>
                  </a:cubicBezTo>
                  <a:cubicBezTo>
                    <a:pt x="19474" y="534"/>
                    <a:pt x="19477" y="506"/>
                    <a:pt x="19471" y="478"/>
                  </a:cubicBezTo>
                  <a:cubicBezTo>
                    <a:pt x="19466" y="466"/>
                    <a:pt x="19459" y="460"/>
                    <a:pt x="19451" y="460"/>
                  </a:cubicBezTo>
                  <a:close/>
                  <a:moveTo>
                    <a:pt x="27406" y="512"/>
                  </a:moveTo>
                  <a:lnTo>
                    <a:pt x="27431" y="556"/>
                  </a:lnTo>
                  <a:cubicBezTo>
                    <a:pt x="27427" y="575"/>
                    <a:pt x="27415" y="581"/>
                    <a:pt x="27398" y="581"/>
                  </a:cubicBezTo>
                  <a:cubicBezTo>
                    <a:pt x="27386" y="581"/>
                    <a:pt x="27371" y="577"/>
                    <a:pt x="27356" y="575"/>
                  </a:cubicBezTo>
                  <a:cubicBezTo>
                    <a:pt x="27321" y="568"/>
                    <a:pt x="27321" y="568"/>
                    <a:pt x="27327" y="534"/>
                  </a:cubicBezTo>
                  <a:cubicBezTo>
                    <a:pt x="27349" y="518"/>
                    <a:pt x="27377" y="512"/>
                    <a:pt x="27406" y="512"/>
                  </a:cubicBezTo>
                  <a:close/>
                  <a:moveTo>
                    <a:pt x="21313" y="530"/>
                  </a:moveTo>
                  <a:cubicBezTo>
                    <a:pt x="21318" y="530"/>
                    <a:pt x="21321" y="534"/>
                    <a:pt x="21323" y="543"/>
                  </a:cubicBezTo>
                  <a:lnTo>
                    <a:pt x="21326" y="543"/>
                  </a:lnTo>
                  <a:cubicBezTo>
                    <a:pt x="21329" y="543"/>
                    <a:pt x="21331" y="542"/>
                    <a:pt x="21333" y="542"/>
                  </a:cubicBezTo>
                  <a:cubicBezTo>
                    <a:pt x="21351" y="542"/>
                    <a:pt x="21295" y="588"/>
                    <a:pt x="21263" y="597"/>
                  </a:cubicBezTo>
                  <a:lnTo>
                    <a:pt x="21254" y="562"/>
                  </a:lnTo>
                  <a:cubicBezTo>
                    <a:pt x="21279" y="555"/>
                    <a:pt x="21301" y="530"/>
                    <a:pt x="21313" y="530"/>
                  </a:cubicBezTo>
                  <a:close/>
                  <a:moveTo>
                    <a:pt x="22350" y="505"/>
                  </a:moveTo>
                  <a:cubicBezTo>
                    <a:pt x="22375" y="505"/>
                    <a:pt x="22346" y="548"/>
                    <a:pt x="22326" y="619"/>
                  </a:cubicBezTo>
                  <a:cubicBezTo>
                    <a:pt x="22298" y="639"/>
                    <a:pt x="22283" y="651"/>
                    <a:pt x="22276" y="651"/>
                  </a:cubicBezTo>
                  <a:cubicBezTo>
                    <a:pt x="22267" y="651"/>
                    <a:pt x="22273" y="632"/>
                    <a:pt x="22285" y="590"/>
                  </a:cubicBezTo>
                  <a:lnTo>
                    <a:pt x="22345" y="506"/>
                  </a:lnTo>
                  <a:cubicBezTo>
                    <a:pt x="22347" y="505"/>
                    <a:pt x="22349" y="505"/>
                    <a:pt x="22350" y="505"/>
                  </a:cubicBezTo>
                  <a:close/>
                  <a:moveTo>
                    <a:pt x="26810" y="615"/>
                  </a:moveTo>
                  <a:cubicBezTo>
                    <a:pt x="26804" y="650"/>
                    <a:pt x="26804" y="650"/>
                    <a:pt x="26838" y="656"/>
                  </a:cubicBezTo>
                  <a:lnTo>
                    <a:pt x="26873" y="662"/>
                  </a:lnTo>
                  <a:lnTo>
                    <a:pt x="26873" y="662"/>
                  </a:lnTo>
                  <a:lnTo>
                    <a:pt x="26845" y="619"/>
                  </a:lnTo>
                  <a:lnTo>
                    <a:pt x="26810" y="615"/>
                  </a:lnTo>
                  <a:close/>
                  <a:moveTo>
                    <a:pt x="21094" y="791"/>
                  </a:moveTo>
                  <a:lnTo>
                    <a:pt x="21094" y="791"/>
                  </a:lnTo>
                  <a:cubicBezTo>
                    <a:pt x="21104" y="825"/>
                    <a:pt x="21113" y="860"/>
                    <a:pt x="21082" y="869"/>
                  </a:cubicBezTo>
                  <a:cubicBezTo>
                    <a:pt x="21073" y="884"/>
                    <a:pt x="21063" y="891"/>
                    <a:pt x="21053" y="891"/>
                  </a:cubicBezTo>
                  <a:cubicBezTo>
                    <a:pt x="21034" y="891"/>
                    <a:pt x="21017" y="862"/>
                    <a:pt x="21025" y="810"/>
                  </a:cubicBezTo>
                  <a:lnTo>
                    <a:pt x="21094" y="791"/>
                  </a:lnTo>
                  <a:close/>
                  <a:moveTo>
                    <a:pt x="21615" y="824"/>
                  </a:moveTo>
                  <a:cubicBezTo>
                    <a:pt x="21615" y="824"/>
                    <a:pt x="21616" y="828"/>
                    <a:pt x="21618" y="838"/>
                  </a:cubicBezTo>
                  <a:cubicBezTo>
                    <a:pt x="21618" y="838"/>
                    <a:pt x="21627" y="872"/>
                    <a:pt x="21636" y="910"/>
                  </a:cubicBezTo>
                  <a:lnTo>
                    <a:pt x="21627" y="872"/>
                  </a:lnTo>
                  <a:cubicBezTo>
                    <a:pt x="21620" y="848"/>
                    <a:pt x="21615" y="824"/>
                    <a:pt x="21615" y="824"/>
                  </a:cubicBezTo>
                  <a:close/>
                  <a:moveTo>
                    <a:pt x="20765" y="929"/>
                  </a:moveTo>
                  <a:lnTo>
                    <a:pt x="20809" y="951"/>
                  </a:lnTo>
                  <a:lnTo>
                    <a:pt x="20775" y="960"/>
                  </a:lnTo>
                  <a:cubicBezTo>
                    <a:pt x="20763" y="965"/>
                    <a:pt x="20755" y="968"/>
                    <a:pt x="20750" y="968"/>
                  </a:cubicBezTo>
                  <a:cubicBezTo>
                    <a:pt x="20741" y="968"/>
                    <a:pt x="20738" y="960"/>
                    <a:pt x="20731" y="938"/>
                  </a:cubicBezTo>
                  <a:lnTo>
                    <a:pt x="20765" y="929"/>
                  </a:lnTo>
                  <a:close/>
                  <a:moveTo>
                    <a:pt x="20140" y="998"/>
                  </a:moveTo>
                  <a:cubicBezTo>
                    <a:pt x="20158" y="998"/>
                    <a:pt x="20174" y="1001"/>
                    <a:pt x="20189" y="1007"/>
                  </a:cubicBezTo>
                  <a:cubicBezTo>
                    <a:pt x="20198" y="1026"/>
                    <a:pt x="20189" y="1048"/>
                    <a:pt x="20170" y="1054"/>
                  </a:cubicBezTo>
                  <a:cubicBezTo>
                    <a:pt x="20151" y="1061"/>
                    <a:pt x="20133" y="1068"/>
                    <a:pt x="20118" y="1068"/>
                  </a:cubicBezTo>
                  <a:cubicBezTo>
                    <a:pt x="20105" y="1068"/>
                    <a:pt x="20094" y="1062"/>
                    <a:pt x="20088" y="1048"/>
                  </a:cubicBezTo>
                  <a:cubicBezTo>
                    <a:pt x="20082" y="1029"/>
                    <a:pt x="20091" y="1007"/>
                    <a:pt x="20110" y="1001"/>
                  </a:cubicBezTo>
                  <a:cubicBezTo>
                    <a:pt x="20120" y="999"/>
                    <a:pt x="20130" y="998"/>
                    <a:pt x="20140" y="998"/>
                  </a:cubicBezTo>
                  <a:close/>
                  <a:moveTo>
                    <a:pt x="20417" y="1117"/>
                  </a:moveTo>
                  <a:cubicBezTo>
                    <a:pt x="20398" y="1120"/>
                    <a:pt x="20389" y="1142"/>
                    <a:pt x="20395" y="1161"/>
                  </a:cubicBezTo>
                  <a:cubicBezTo>
                    <a:pt x="20400" y="1176"/>
                    <a:pt x="20413" y="1185"/>
                    <a:pt x="20428" y="1185"/>
                  </a:cubicBezTo>
                  <a:cubicBezTo>
                    <a:pt x="20431" y="1185"/>
                    <a:pt x="20435" y="1184"/>
                    <a:pt x="20439" y="1183"/>
                  </a:cubicBezTo>
                  <a:lnTo>
                    <a:pt x="20474" y="1173"/>
                  </a:lnTo>
                  <a:cubicBezTo>
                    <a:pt x="20461" y="1148"/>
                    <a:pt x="20442" y="1129"/>
                    <a:pt x="20417" y="1117"/>
                  </a:cubicBezTo>
                  <a:close/>
                  <a:moveTo>
                    <a:pt x="19559" y="1261"/>
                  </a:moveTo>
                  <a:lnTo>
                    <a:pt x="19559" y="1261"/>
                  </a:lnTo>
                  <a:cubicBezTo>
                    <a:pt x="19606" y="1280"/>
                    <a:pt x="19606" y="1280"/>
                    <a:pt x="19540" y="1308"/>
                  </a:cubicBezTo>
                  <a:cubicBezTo>
                    <a:pt x="19535" y="1311"/>
                    <a:pt x="19530" y="1312"/>
                    <a:pt x="19525" y="1312"/>
                  </a:cubicBezTo>
                  <a:cubicBezTo>
                    <a:pt x="19512" y="1312"/>
                    <a:pt x="19500" y="1303"/>
                    <a:pt x="19493" y="1289"/>
                  </a:cubicBezTo>
                  <a:cubicBezTo>
                    <a:pt x="19480" y="1258"/>
                    <a:pt x="19527" y="1274"/>
                    <a:pt x="19559" y="1261"/>
                  </a:cubicBezTo>
                  <a:close/>
                  <a:moveTo>
                    <a:pt x="19808" y="1370"/>
                  </a:moveTo>
                  <a:cubicBezTo>
                    <a:pt x="19815" y="1370"/>
                    <a:pt x="19823" y="1380"/>
                    <a:pt x="19803" y="1389"/>
                  </a:cubicBezTo>
                  <a:cubicBezTo>
                    <a:pt x="19798" y="1375"/>
                    <a:pt x="19803" y="1370"/>
                    <a:pt x="19808" y="1370"/>
                  </a:cubicBezTo>
                  <a:close/>
                  <a:moveTo>
                    <a:pt x="18719" y="1584"/>
                  </a:moveTo>
                  <a:cubicBezTo>
                    <a:pt x="18727" y="1597"/>
                    <a:pt x="18722" y="1602"/>
                    <a:pt x="18717" y="1602"/>
                  </a:cubicBezTo>
                  <a:cubicBezTo>
                    <a:pt x="18710" y="1602"/>
                    <a:pt x="18701" y="1593"/>
                    <a:pt x="18719" y="1584"/>
                  </a:cubicBezTo>
                  <a:close/>
                  <a:moveTo>
                    <a:pt x="18991" y="1565"/>
                  </a:moveTo>
                  <a:cubicBezTo>
                    <a:pt x="19016" y="1574"/>
                    <a:pt x="19042" y="1590"/>
                    <a:pt x="19054" y="1612"/>
                  </a:cubicBezTo>
                  <a:cubicBezTo>
                    <a:pt x="19064" y="1631"/>
                    <a:pt x="19060" y="1644"/>
                    <a:pt x="19043" y="1644"/>
                  </a:cubicBezTo>
                  <a:cubicBezTo>
                    <a:pt x="19028" y="1644"/>
                    <a:pt x="19006" y="1635"/>
                    <a:pt x="18976" y="1612"/>
                  </a:cubicBezTo>
                  <a:cubicBezTo>
                    <a:pt x="18960" y="1581"/>
                    <a:pt x="18960" y="1581"/>
                    <a:pt x="18991" y="1565"/>
                  </a:cubicBezTo>
                  <a:close/>
                  <a:moveTo>
                    <a:pt x="19963" y="1593"/>
                  </a:moveTo>
                  <a:cubicBezTo>
                    <a:pt x="19932" y="1603"/>
                    <a:pt x="19900" y="1618"/>
                    <a:pt x="19900" y="1618"/>
                  </a:cubicBezTo>
                  <a:cubicBezTo>
                    <a:pt x="19910" y="1639"/>
                    <a:pt x="19913" y="1647"/>
                    <a:pt x="19921" y="1647"/>
                  </a:cubicBezTo>
                  <a:cubicBezTo>
                    <a:pt x="19926" y="1647"/>
                    <a:pt x="19933" y="1643"/>
                    <a:pt x="19944" y="1637"/>
                  </a:cubicBezTo>
                  <a:cubicBezTo>
                    <a:pt x="20010" y="1612"/>
                    <a:pt x="20010" y="1612"/>
                    <a:pt x="19963" y="1593"/>
                  </a:cubicBezTo>
                  <a:close/>
                  <a:moveTo>
                    <a:pt x="18769" y="1678"/>
                  </a:moveTo>
                  <a:lnTo>
                    <a:pt x="18819" y="1693"/>
                  </a:lnTo>
                  <a:lnTo>
                    <a:pt x="18803" y="1740"/>
                  </a:lnTo>
                  <a:lnTo>
                    <a:pt x="18772" y="1756"/>
                  </a:lnTo>
                  <a:cubicBezTo>
                    <a:pt x="18753" y="1725"/>
                    <a:pt x="18738" y="1693"/>
                    <a:pt x="18769" y="1678"/>
                  </a:cubicBezTo>
                  <a:close/>
                  <a:moveTo>
                    <a:pt x="18612" y="1762"/>
                  </a:moveTo>
                  <a:cubicBezTo>
                    <a:pt x="18620" y="1776"/>
                    <a:pt x="18615" y="1781"/>
                    <a:pt x="18610" y="1781"/>
                  </a:cubicBezTo>
                  <a:cubicBezTo>
                    <a:pt x="18603" y="1781"/>
                    <a:pt x="18595" y="1773"/>
                    <a:pt x="18612" y="1762"/>
                  </a:cubicBezTo>
                  <a:close/>
                  <a:moveTo>
                    <a:pt x="16757" y="2869"/>
                  </a:moveTo>
                  <a:lnTo>
                    <a:pt x="16807" y="2875"/>
                  </a:lnTo>
                  <a:lnTo>
                    <a:pt x="16801" y="2925"/>
                  </a:lnTo>
                  <a:lnTo>
                    <a:pt x="16770" y="2947"/>
                  </a:lnTo>
                  <a:cubicBezTo>
                    <a:pt x="16751" y="2919"/>
                    <a:pt x="16729" y="2887"/>
                    <a:pt x="16757" y="2869"/>
                  </a:cubicBezTo>
                  <a:close/>
                  <a:moveTo>
                    <a:pt x="296" y="2998"/>
                  </a:moveTo>
                  <a:cubicBezTo>
                    <a:pt x="305" y="2998"/>
                    <a:pt x="294" y="3012"/>
                    <a:pt x="267" y="3044"/>
                  </a:cubicBezTo>
                  <a:cubicBezTo>
                    <a:pt x="251" y="3062"/>
                    <a:pt x="233" y="3082"/>
                    <a:pt x="214" y="3082"/>
                  </a:cubicBezTo>
                  <a:cubicBezTo>
                    <a:pt x="207" y="3082"/>
                    <a:pt x="199" y="3079"/>
                    <a:pt x="192" y="3072"/>
                  </a:cubicBezTo>
                  <a:cubicBezTo>
                    <a:pt x="186" y="3073"/>
                    <a:pt x="181" y="3073"/>
                    <a:pt x="176" y="3073"/>
                  </a:cubicBezTo>
                  <a:cubicBezTo>
                    <a:pt x="97" y="3073"/>
                    <a:pt x="144" y="3025"/>
                    <a:pt x="239" y="3019"/>
                  </a:cubicBezTo>
                  <a:cubicBezTo>
                    <a:pt x="271" y="3006"/>
                    <a:pt x="289" y="2998"/>
                    <a:pt x="296" y="2998"/>
                  </a:cubicBezTo>
                  <a:close/>
                  <a:moveTo>
                    <a:pt x="16065" y="3373"/>
                  </a:moveTo>
                  <a:cubicBezTo>
                    <a:pt x="16089" y="3373"/>
                    <a:pt x="16101" y="3439"/>
                    <a:pt x="16121" y="3464"/>
                  </a:cubicBezTo>
                  <a:cubicBezTo>
                    <a:pt x="16107" y="3474"/>
                    <a:pt x="16099" y="3479"/>
                    <a:pt x="16093" y="3479"/>
                  </a:cubicBezTo>
                  <a:cubicBezTo>
                    <a:pt x="16086" y="3479"/>
                    <a:pt x="16081" y="3472"/>
                    <a:pt x="16071" y="3455"/>
                  </a:cubicBezTo>
                  <a:cubicBezTo>
                    <a:pt x="16055" y="3433"/>
                    <a:pt x="16052" y="3405"/>
                    <a:pt x="16055" y="3376"/>
                  </a:cubicBezTo>
                  <a:cubicBezTo>
                    <a:pt x="16059" y="3374"/>
                    <a:pt x="16062" y="3373"/>
                    <a:pt x="16065" y="3373"/>
                  </a:cubicBezTo>
                  <a:close/>
                  <a:moveTo>
                    <a:pt x="15760" y="3953"/>
                  </a:moveTo>
                  <a:cubicBezTo>
                    <a:pt x="15776" y="3975"/>
                    <a:pt x="15779" y="4003"/>
                    <a:pt x="15776" y="4031"/>
                  </a:cubicBezTo>
                  <a:lnTo>
                    <a:pt x="15745" y="4053"/>
                  </a:lnTo>
                  <a:cubicBezTo>
                    <a:pt x="15726" y="4025"/>
                    <a:pt x="15704" y="3994"/>
                    <a:pt x="15732" y="3972"/>
                  </a:cubicBezTo>
                  <a:lnTo>
                    <a:pt x="15760" y="3953"/>
                  </a:lnTo>
                  <a:close/>
                  <a:moveTo>
                    <a:pt x="15225" y="4081"/>
                  </a:moveTo>
                  <a:lnTo>
                    <a:pt x="15275" y="4088"/>
                  </a:lnTo>
                  <a:lnTo>
                    <a:pt x="15268" y="4138"/>
                  </a:lnTo>
                  <a:lnTo>
                    <a:pt x="15240" y="4160"/>
                  </a:lnTo>
                  <a:cubicBezTo>
                    <a:pt x="15218" y="4132"/>
                    <a:pt x="15196" y="4103"/>
                    <a:pt x="15225" y="4081"/>
                  </a:cubicBezTo>
                  <a:close/>
                  <a:moveTo>
                    <a:pt x="13150" y="5488"/>
                  </a:moveTo>
                  <a:cubicBezTo>
                    <a:pt x="13200" y="5501"/>
                    <a:pt x="13188" y="5551"/>
                    <a:pt x="13156" y="5570"/>
                  </a:cubicBezTo>
                  <a:cubicBezTo>
                    <a:pt x="13123" y="5590"/>
                    <a:pt x="13108" y="5599"/>
                    <a:pt x="13098" y="5599"/>
                  </a:cubicBezTo>
                  <a:cubicBezTo>
                    <a:pt x="13088" y="5599"/>
                    <a:pt x="13084" y="5591"/>
                    <a:pt x="13075" y="5576"/>
                  </a:cubicBezTo>
                  <a:cubicBezTo>
                    <a:pt x="13056" y="5545"/>
                    <a:pt x="13119" y="5507"/>
                    <a:pt x="13150" y="5488"/>
                  </a:cubicBezTo>
                  <a:close/>
                  <a:moveTo>
                    <a:pt x="4465" y="5930"/>
                  </a:moveTo>
                  <a:cubicBezTo>
                    <a:pt x="4476" y="5930"/>
                    <a:pt x="4487" y="5932"/>
                    <a:pt x="4498" y="5937"/>
                  </a:cubicBezTo>
                  <a:cubicBezTo>
                    <a:pt x="4529" y="5955"/>
                    <a:pt x="4498" y="6018"/>
                    <a:pt x="4416" y="6018"/>
                  </a:cubicBezTo>
                  <a:cubicBezTo>
                    <a:pt x="4382" y="5999"/>
                    <a:pt x="4382" y="5999"/>
                    <a:pt x="4397" y="5968"/>
                  </a:cubicBezTo>
                  <a:cubicBezTo>
                    <a:pt x="4413" y="5943"/>
                    <a:pt x="4438" y="5930"/>
                    <a:pt x="4465" y="5930"/>
                  </a:cubicBezTo>
                  <a:close/>
                  <a:moveTo>
                    <a:pt x="11834" y="6209"/>
                  </a:moveTo>
                  <a:cubicBezTo>
                    <a:pt x="11840" y="6237"/>
                    <a:pt x="11840" y="6266"/>
                    <a:pt x="11828" y="6291"/>
                  </a:cubicBezTo>
                  <a:lnTo>
                    <a:pt x="11793" y="6303"/>
                  </a:lnTo>
                  <a:cubicBezTo>
                    <a:pt x="11781" y="6272"/>
                    <a:pt x="11765" y="6237"/>
                    <a:pt x="11799" y="6225"/>
                  </a:cubicBezTo>
                  <a:lnTo>
                    <a:pt x="11834" y="6209"/>
                  </a:lnTo>
                  <a:close/>
                  <a:moveTo>
                    <a:pt x="5683" y="6318"/>
                  </a:moveTo>
                  <a:cubicBezTo>
                    <a:pt x="5691" y="6318"/>
                    <a:pt x="5697" y="6323"/>
                    <a:pt x="5692" y="6338"/>
                  </a:cubicBezTo>
                  <a:lnTo>
                    <a:pt x="5679" y="6369"/>
                  </a:lnTo>
                  <a:cubicBezTo>
                    <a:pt x="5650" y="6383"/>
                    <a:pt x="5619" y="6396"/>
                    <a:pt x="5604" y="6396"/>
                  </a:cubicBezTo>
                  <a:cubicBezTo>
                    <a:pt x="5595" y="6396"/>
                    <a:pt x="5592" y="6391"/>
                    <a:pt x="5598" y="6378"/>
                  </a:cubicBezTo>
                  <a:cubicBezTo>
                    <a:pt x="5607" y="6353"/>
                    <a:pt x="5629" y="6335"/>
                    <a:pt x="5657" y="6325"/>
                  </a:cubicBezTo>
                  <a:cubicBezTo>
                    <a:pt x="5657" y="6325"/>
                    <a:pt x="5672" y="6318"/>
                    <a:pt x="5683" y="6318"/>
                  </a:cubicBezTo>
                  <a:close/>
                  <a:moveTo>
                    <a:pt x="7914" y="6672"/>
                  </a:moveTo>
                  <a:cubicBezTo>
                    <a:pt x="7912" y="6672"/>
                    <a:pt x="7913" y="6680"/>
                    <a:pt x="7923" y="6695"/>
                  </a:cubicBezTo>
                  <a:lnTo>
                    <a:pt x="7923" y="6695"/>
                  </a:lnTo>
                  <a:cubicBezTo>
                    <a:pt x="7921" y="6679"/>
                    <a:pt x="7916" y="6672"/>
                    <a:pt x="7914" y="6672"/>
                  </a:cubicBezTo>
                  <a:close/>
                  <a:moveTo>
                    <a:pt x="7923" y="6695"/>
                  </a:moveTo>
                  <a:lnTo>
                    <a:pt x="7923" y="6695"/>
                  </a:lnTo>
                  <a:cubicBezTo>
                    <a:pt x="7924" y="6699"/>
                    <a:pt x="7924" y="6704"/>
                    <a:pt x="7924" y="6710"/>
                  </a:cubicBezTo>
                  <a:lnTo>
                    <a:pt x="7924" y="6710"/>
                  </a:lnTo>
                  <a:cubicBezTo>
                    <a:pt x="7925" y="6707"/>
                    <a:pt x="7926" y="6703"/>
                    <a:pt x="7926" y="6698"/>
                  </a:cubicBezTo>
                  <a:cubicBezTo>
                    <a:pt x="7925" y="6697"/>
                    <a:pt x="7924" y="6696"/>
                    <a:pt x="7923" y="6695"/>
                  </a:cubicBezTo>
                  <a:close/>
                  <a:moveTo>
                    <a:pt x="7544" y="6754"/>
                  </a:moveTo>
                  <a:cubicBezTo>
                    <a:pt x="7524" y="6754"/>
                    <a:pt x="7517" y="6766"/>
                    <a:pt x="7527" y="6766"/>
                  </a:cubicBezTo>
                  <a:cubicBezTo>
                    <a:pt x="7531" y="6766"/>
                    <a:pt x="7540" y="6763"/>
                    <a:pt x="7553" y="6755"/>
                  </a:cubicBezTo>
                  <a:cubicBezTo>
                    <a:pt x="7550" y="6754"/>
                    <a:pt x="7547" y="6754"/>
                    <a:pt x="7544" y="6754"/>
                  </a:cubicBezTo>
                  <a:close/>
                  <a:moveTo>
                    <a:pt x="7399" y="6764"/>
                  </a:moveTo>
                  <a:lnTo>
                    <a:pt x="7437" y="6770"/>
                  </a:lnTo>
                  <a:lnTo>
                    <a:pt x="7468" y="6811"/>
                  </a:lnTo>
                  <a:lnTo>
                    <a:pt x="7468" y="6811"/>
                  </a:lnTo>
                  <a:lnTo>
                    <a:pt x="7431" y="6805"/>
                  </a:lnTo>
                  <a:cubicBezTo>
                    <a:pt x="7396" y="6798"/>
                    <a:pt x="7396" y="6798"/>
                    <a:pt x="7399" y="6764"/>
                  </a:cubicBezTo>
                  <a:close/>
                  <a:moveTo>
                    <a:pt x="7058" y="6734"/>
                  </a:moveTo>
                  <a:cubicBezTo>
                    <a:pt x="7061" y="6734"/>
                    <a:pt x="7064" y="6735"/>
                    <a:pt x="7067" y="6736"/>
                  </a:cubicBezTo>
                  <a:cubicBezTo>
                    <a:pt x="7083" y="6758"/>
                    <a:pt x="7092" y="6786"/>
                    <a:pt x="7089" y="6814"/>
                  </a:cubicBezTo>
                  <a:lnTo>
                    <a:pt x="7055" y="6805"/>
                  </a:lnTo>
                  <a:cubicBezTo>
                    <a:pt x="7033" y="6802"/>
                    <a:pt x="7020" y="6783"/>
                    <a:pt x="7027" y="6764"/>
                  </a:cubicBezTo>
                  <a:cubicBezTo>
                    <a:pt x="7029" y="6746"/>
                    <a:pt x="7042" y="6734"/>
                    <a:pt x="7058" y="6734"/>
                  </a:cubicBezTo>
                  <a:close/>
                  <a:moveTo>
                    <a:pt x="7766" y="6820"/>
                  </a:moveTo>
                  <a:lnTo>
                    <a:pt x="7801" y="6823"/>
                  </a:lnTo>
                  <a:lnTo>
                    <a:pt x="7832" y="6864"/>
                  </a:lnTo>
                  <a:lnTo>
                    <a:pt x="7797" y="6858"/>
                  </a:lnTo>
                  <a:cubicBezTo>
                    <a:pt x="7760" y="6855"/>
                    <a:pt x="7760" y="6855"/>
                    <a:pt x="7766" y="6820"/>
                  </a:cubicBezTo>
                  <a:close/>
                  <a:moveTo>
                    <a:pt x="8037" y="6850"/>
                  </a:moveTo>
                  <a:cubicBezTo>
                    <a:pt x="8043" y="6850"/>
                    <a:pt x="8049" y="6851"/>
                    <a:pt x="8058" y="6852"/>
                  </a:cubicBezTo>
                  <a:cubicBezTo>
                    <a:pt x="8130" y="6858"/>
                    <a:pt x="8130" y="6858"/>
                    <a:pt x="8092" y="6892"/>
                  </a:cubicBezTo>
                  <a:cubicBezTo>
                    <a:pt x="8073" y="6907"/>
                    <a:pt x="8055" y="6914"/>
                    <a:pt x="8041" y="6914"/>
                  </a:cubicBezTo>
                  <a:cubicBezTo>
                    <a:pt x="8025" y="6914"/>
                    <a:pt x="8015" y="6905"/>
                    <a:pt x="8017" y="6886"/>
                  </a:cubicBezTo>
                  <a:cubicBezTo>
                    <a:pt x="8019" y="6857"/>
                    <a:pt x="8020" y="6850"/>
                    <a:pt x="8037" y="6850"/>
                  </a:cubicBezTo>
                  <a:close/>
                  <a:moveTo>
                    <a:pt x="8794" y="7068"/>
                  </a:moveTo>
                  <a:lnTo>
                    <a:pt x="8832" y="7102"/>
                  </a:lnTo>
                  <a:cubicBezTo>
                    <a:pt x="8832" y="7140"/>
                    <a:pt x="8794" y="7140"/>
                    <a:pt x="8794" y="7140"/>
                  </a:cubicBezTo>
                  <a:cubicBezTo>
                    <a:pt x="8756" y="7140"/>
                    <a:pt x="8756" y="7140"/>
                    <a:pt x="8756" y="7102"/>
                  </a:cubicBezTo>
                  <a:cubicBezTo>
                    <a:pt x="8756" y="7084"/>
                    <a:pt x="8772" y="7068"/>
                    <a:pt x="8794" y="7068"/>
                  </a:cubicBezTo>
                  <a:close/>
                  <a:moveTo>
                    <a:pt x="8340" y="7090"/>
                  </a:moveTo>
                  <a:lnTo>
                    <a:pt x="8374" y="7127"/>
                  </a:lnTo>
                  <a:lnTo>
                    <a:pt x="8333" y="7162"/>
                  </a:lnTo>
                  <a:lnTo>
                    <a:pt x="8296" y="7159"/>
                  </a:lnTo>
                  <a:cubicBezTo>
                    <a:pt x="8299" y="7124"/>
                    <a:pt x="8302" y="7090"/>
                    <a:pt x="8340" y="7090"/>
                  </a:cubicBezTo>
                  <a:close/>
                  <a:moveTo>
                    <a:pt x="24278" y="17"/>
                  </a:moveTo>
                  <a:cubicBezTo>
                    <a:pt x="24244" y="20"/>
                    <a:pt x="24244" y="20"/>
                    <a:pt x="24244" y="54"/>
                  </a:cubicBezTo>
                  <a:cubicBezTo>
                    <a:pt x="24244" y="82"/>
                    <a:pt x="24225" y="109"/>
                    <a:pt x="24155" y="109"/>
                  </a:cubicBezTo>
                  <a:cubicBezTo>
                    <a:pt x="24132" y="109"/>
                    <a:pt x="24102" y="106"/>
                    <a:pt x="24065" y="98"/>
                  </a:cubicBezTo>
                  <a:cubicBezTo>
                    <a:pt x="23993" y="101"/>
                    <a:pt x="23883" y="105"/>
                    <a:pt x="23886" y="139"/>
                  </a:cubicBezTo>
                  <a:cubicBezTo>
                    <a:pt x="23878" y="140"/>
                    <a:pt x="23871" y="140"/>
                    <a:pt x="23866" y="140"/>
                  </a:cubicBezTo>
                  <a:cubicBezTo>
                    <a:pt x="23849" y="140"/>
                    <a:pt x="23849" y="134"/>
                    <a:pt x="23849" y="108"/>
                  </a:cubicBezTo>
                  <a:cubicBezTo>
                    <a:pt x="23846" y="74"/>
                    <a:pt x="23828" y="57"/>
                    <a:pt x="23804" y="57"/>
                  </a:cubicBezTo>
                  <a:cubicBezTo>
                    <a:pt x="23776" y="57"/>
                    <a:pt x="23740" y="79"/>
                    <a:pt x="23705" y="120"/>
                  </a:cubicBezTo>
                  <a:cubicBezTo>
                    <a:pt x="23705" y="139"/>
                    <a:pt x="23695" y="148"/>
                    <a:pt x="23680" y="148"/>
                  </a:cubicBezTo>
                  <a:cubicBezTo>
                    <a:pt x="23667" y="148"/>
                    <a:pt x="23650" y="141"/>
                    <a:pt x="23633" y="127"/>
                  </a:cubicBezTo>
                  <a:cubicBezTo>
                    <a:pt x="23604" y="130"/>
                    <a:pt x="23579" y="145"/>
                    <a:pt x="23564" y="167"/>
                  </a:cubicBezTo>
                  <a:cubicBezTo>
                    <a:pt x="23545" y="187"/>
                    <a:pt x="23537" y="197"/>
                    <a:pt x="23521" y="197"/>
                  </a:cubicBezTo>
                  <a:cubicBezTo>
                    <a:pt x="23508" y="197"/>
                    <a:pt x="23489" y="190"/>
                    <a:pt x="23454" y="177"/>
                  </a:cubicBezTo>
                  <a:cubicBezTo>
                    <a:pt x="23452" y="150"/>
                    <a:pt x="23433" y="144"/>
                    <a:pt x="23409" y="144"/>
                  </a:cubicBezTo>
                  <a:cubicBezTo>
                    <a:pt x="23399" y="144"/>
                    <a:pt x="23389" y="144"/>
                    <a:pt x="23379" y="145"/>
                  </a:cubicBezTo>
                  <a:cubicBezTo>
                    <a:pt x="23324" y="175"/>
                    <a:pt x="23069" y="214"/>
                    <a:pt x="22944" y="214"/>
                  </a:cubicBezTo>
                  <a:cubicBezTo>
                    <a:pt x="22910" y="214"/>
                    <a:pt x="22886" y="212"/>
                    <a:pt x="22877" y="205"/>
                  </a:cubicBezTo>
                  <a:cubicBezTo>
                    <a:pt x="22846" y="246"/>
                    <a:pt x="22846" y="246"/>
                    <a:pt x="22812" y="249"/>
                  </a:cubicBezTo>
                  <a:cubicBezTo>
                    <a:pt x="22795" y="226"/>
                    <a:pt x="22780" y="216"/>
                    <a:pt x="22769" y="216"/>
                  </a:cubicBezTo>
                  <a:cubicBezTo>
                    <a:pt x="22747" y="216"/>
                    <a:pt x="22736" y="249"/>
                    <a:pt x="22743" y="296"/>
                  </a:cubicBezTo>
                  <a:lnTo>
                    <a:pt x="22780" y="290"/>
                  </a:lnTo>
                  <a:lnTo>
                    <a:pt x="22815" y="286"/>
                  </a:lnTo>
                  <a:lnTo>
                    <a:pt x="22815" y="286"/>
                  </a:lnTo>
                  <a:cubicBezTo>
                    <a:pt x="22819" y="320"/>
                    <a:pt x="22796" y="341"/>
                    <a:pt x="22769" y="341"/>
                  </a:cubicBezTo>
                  <a:cubicBezTo>
                    <a:pt x="22741" y="341"/>
                    <a:pt x="22710" y="319"/>
                    <a:pt x="22702" y="264"/>
                  </a:cubicBezTo>
                  <a:cubicBezTo>
                    <a:pt x="22680" y="232"/>
                    <a:pt x="22669" y="215"/>
                    <a:pt x="22659" y="215"/>
                  </a:cubicBezTo>
                  <a:cubicBezTo>
                    <a:pt x="22650" y="215"/>
                    <a:pt x="22643" y="234"/>
                    <a:pt x="22630" y="274"/>
                  </a:cubicBezTo>
                  <a:cubicBezTo>
                    <a:pt x="22618" y="316"/>
                    <a:pt x="22601" y="338"/>
                    <a:pt x="22582" y="338"/>
                  </a:cubicBezTo>
                  <a:cubicBezTo>
                    <a:pt x="22565" y="338"/>
                    <a:pt x="22546" y="323"/>
                    <a:pt x="22526" y="293"/>
                  </a:cubicBezTo>
                  <a:cubicBezTo>
                    <a:pt x="22520" y="257"/>
                    <a:pt x="22517" y="239"/>
                    <a:pt x="22513" y="239"/>
                  </a:cubicBezTo>
                  <a:cubicBezTo>
                    <a:pt x="22508" y="239"/>
                    <a:pt x="22502" y="259"/>
                    <a:pt x="22489" y="299"/>
                  </a:cubicBezTo>
                  <a:cubicBezTo>
                    <a:pt x="22461" y="391"/>
                    <a:pt x="22415" y="447"/>
                    <a:pt x="22376" y="447"/>
                  </a:cubicBezTo>
                  <a:cubicBezTo>
                    <a:pt x="22350" y="447"/>
                    <a:pt x="22328" y="421"/>
                    <a:pt x="22316" y="365"/>
                  </a:cubicBezTo>
                  <a:cubicBezTo>
                    <a:pt x="22308" y="302"/>
                    <a:pt x="22271" y="273"/>
                    <a:pt x="22238" y="273"/>
                  </a:cubicBezTo>
                  <a:cubicBezTo>
                    <a:pt x="22235" y="273"/>
                    <a:pt x="22232" y="273"/>
                    <a:pt x="22229" y="274"/>
                  </a:cubicBezTo>
                  <a:cubicBezTo>
                    <a:pt x="22191" y="280"/>
                    <a:pt x="22197" y="315"/>
                    <a:pt x="22204" y="349"/>
                  </a:cubicBezTo>
                  <a:cubicBezTo>
                    <a:pt x="22231" y="383"/>
                    <a:pt x="22233" y="400"/>
                    <a:pt x="22216" y="400"/>
                  </a:cubicBezTo>
                  <a:cubicBezTo>
                    <a:pt x="22202" y="400"/>
                    <a:pt x="22174" y="388"/>
                    <a:pt x="22135" y="362"/>
                  </a:cubicBezTo>
                  <a:cubicBezTo>
                    <a:pt x="22078" y="323"/>
                    <a:pt x="22032" y="305"/>
                    <a:pt x="21991" y="305"/>
                  </a:cubicBezTo>
                  <a:cubicBezTo>
                    <a:pt x="21939" y="305"/>
                    <a:pt x="21894" y="334"/>
                    <a:pt x="21843" y="387"/>
                  </a:cubicBezTo>
                  <a:cubicBezTo>
                    <a:pt x="21772" y="444"/>
                    <a:pt x="21708" y="475"/>
                    <a:pt x="21682" y="475"/>
                  </a:cubicBezTo>
                  <a:cubicBezTo>
                    <a:pt x="21662" y="475"/>
                    <a:pt x="21664" y="457"/>
                    <a:pt x="21702" y="418"/>
                  </a:cubicBezTo>
                  <a:cubicBezTo>
                    <a:pt x="21734" y="368"/>
                    <a:pt x="21748" y="347"/>
                    <a:pt x="21742" y="347"/>
                  </a:cubicBezTo>
                  <a:cubicBezTo>
                    <a:pt x="21738" y="347"/>
                    <a:pt x="21723" y="359"/>
                    <a:pt x="21696" y="380"/>
                  </a:cubicBezTo>
                  <a:lnTo>
                    <a:pt x="21517" y="421"/>
                  </a:lnTo>
                  <a:cubicBezTo>
                    <a:pt x="21480" y="431"/>
                    <a:pt x="21458" y="468"/>
                    <a:pt x="21464" y="506"/>
                  </a:cubicBezTo>
                  <a:cubicBezTo>
                    <a:pt x="21439" y="476"/>
                    <a:pt x="21405" y="457"/>
                    <a:pt x="21372" y="457"/>
                  </a:cubicBezTo>
                  <a:cubicBezTo>
                    <a:pt x="21339" y="457"/>
                    <a:pt x="21307" y="475"/>
                    <a:pt x="21282" y="518"/>
                  </a:cubicBezTo>
                  <a:lnTo>
                    <a:pt x="21210" y="537"/>
                  </a:lnTo>
                  <a:cubicBezTo>
                    <a:pt x="21176" y="546"/>
                    <a:pt x="21176" y="546"/>
                    <a:pt x="21151" y="590"/>
                  </a:cubicBezTo>
                  <a:cubicBezTo>
                    <a:pt x="21141" y="608"/>
                    <a:pt x="21128" y="614"/>
                    <a:pt x="21113" y="614"/>
                  </a:cubicBezTo>
                  <a:cubicBezTo>
                    <a:pt x="21091" y="614"/>
                    <a:pt x="21064" y="599"/>
                    <a:pt x="21038" y="584"/>
                  </a:cubicBezTo>
                  <a:cubicBezTo>
                    <a:pt x="21008" y="570"/>
                    <a:pt x="20979" y="555"/>
                    <a:pt x="20964" y="555"/>
                  </a:cubicBezTo>
                  <a:cubicBezTo>
                    <a:pt x="20956" y="555"/>
                    <a:pt x="20953" y="559"/>
                    <a:pt x="20956" y="572"/>
                  </a:cubicBezTo>
                  <a:cubicBezTo>
                    <a:pt x="20966" y="606"/>
                    <a:pt x="20906" y="659"/>
                    <a:pt x="20884" y="703"/>
                  </a:cubicBezTo>
                  <a:cubicBezTo>
                    <a:pt x="20875" y="720"/>
                    <a:pt x="20863" y="727"/>
                    <a:pt x="20852" y="727"/>
                  </a:cubicBezTo>
                  <a:cubicBezTo>
                    <a:pt x="20835" y="727"/>
                    <a:pt x="20824" y="707"/>
                    <a:pt x="20837" y="678"/>
                  </a:cubicBezTo>
                  <a:cubicBezTo>
                    <a:pt x="20828" y="644"/>
                    <a:pt x="20828" y="644"/>
                    <a:pt x="20749" y="631"/>
                  </a:cubicBezTo>
                  <a:cubicBezTo>
                    <a:pt x="20715" y="644"/>
                    <a:pt x="20646" y="666"/>
                    <a:pt x="20655" y="700"/>
                  </a:cubicBezTo>
                  <a:cubicBezTo>
                    <a:pt x="20664" y="730"/>
                    <a:pt x="20513" y="783"/>
                    <a:pt x="20442" y="783"/>
                  </a:cubicBezTo>
                  <a:cubicBezTo>
                    <a:pt x="20430" y="783"/>
                    <a:pt x="20421" y="781"/>
                    <a:pt x="20414" y="778"/>
                  </a:cubicBezTo>
                  <a:lnTo>
                    <a:pt x="20345" y="800"/>
                  </a:lnTo>
                  <a:cubicBezTo>
                    <a:pt x="20311" y="813"/>
                    <a:pt x="20289" y="857"/>
                    <a:pt x="20254" y="869"/>
                  </a:cubicBezTo>
                  <a:cubicBezTo>
                    <a:pt x="20229" y="882"/>
                    <a:pt x="20210" y="904"/>
                    <a:pt x="20201" y="929"/>
                  </a:cubicBezTo>
                  <a:cubicBezTo>
                    <a:pt x="20183" y="935"/>
                    <a:pt x="20165" y="942"/>
                    <a:pt x="20151" y="942"/>
                  </a:cubicBezTo>
                  <a:cubicBezTo>
                    <a:pt x="20137" y="942"/>
                    <a:pt x="20126" y="936"/>
                    <a:pt x="20120" y="919"/>
                  </a:cubicBezTo>
                  <a:cubicBezTo>
                    <a:pt x="20114" y="964"/>
                    <a:pt x="20112" y="985"/>
                    <a:pt x="20101" y="985"/>
                  </a:cubicBezTo>
                  <a:cubicBezTo>
                    <a:pt x="20093" y="985"/>
                    <a:pt x="20079" y="971"/>
                    <a:pt x="20054" y="948"/>
                  </a:cubicBezTo>
                  <a:cubicBezTo>
                    <a:pt x="20042" y="915"/>
                    <a:pt x="20035" y="897"/>
                    <a:pt x="20031" y="897"/>
                  </a:cubicBezTo>
                  <a:cubicBezTo>
                    <a:pt x="20027" y="897"/>
                    <a:pt x="20024" y="918"/>
                    <a:pt x="20019" y="960"/>
                  </a:cubicBezTo>
                  <a:cubicBezTo>
                    <a:pt x="20006" y="987"/>
                    <a:pt x="20001" y="997"/>
                    <a:pt x="19988" y="997"/>
                  </a:cubicBezTo>
                  <a:cubicBezTo>
                    <a:pt x="19980" y="997"/>
                    <a:pt x="19969" y="993"/>
                    <a:pt x="19950" y="985"/>
                  </a:cubicBezTo>
                  <a:cubicBezTo>
                    <a:pt x="19945" y="971"/>
                    <a:pt x="19936" y="965"/>
                    <a:pt x="19929" y="965"/>
                  </a:cubicBezTo>
                  <a:cubicBezTo>
                    <a:pt x="19918" y="965"/>
                    <a:pt x="19910" y="977"/>
                    <a:pt x="19919" y="998"/>
                  </a:cubicBezTo>
                  <a:cubicBezTo>
                    <a:pt x="19912" y="1055"/>
                    <a:pt x="19864" y="1108"/>
                    <a:pt x="19829" y="1108"/>
                  </a:cubicBezTo>
                  <a:cubicBezTo>
                    <a:pt x="19815" y="1108"/>
                    <a:pt x="19804" y="1100"/>
                    <a:pt x="19797" y="1082"/>
                  </a:cubicBezTo>
                  <a:cubicBezTo>
                    <a:pt x="19772" y="1095"/>
                    <a:pt x="19753" y="1117"/>
                    <a:pt x="19744" y="1142"/>
                  </a:cubicBezTo>
                  <a:cubicBezTo>
                    <a:pt x="19740" y="1183"/>
                    <a:pt x="19739" y="1202"/>
                    <a:pt x="19734" y="1202"/>
                  </a:cubicBezTo>
                  <a:cubicBezTo>
                    <a:pt x="19730" y="1202"/>
                    <a:pt x="19723" y="1186"/>
                    <a:pt x="19709" y="1154"/>
                  </a:cubicBezTo>
                  <a:cubicBezTo>
                    <a:pt x="19686" y="1135"/>
                    <a:pt x="19666" y="1125"/>
                    <a:pt x="19651" y="1125"/>
                  </a:cubicBezTo>
                  <a:cubicBezTo>
                    <a:pt x="19627" y="1125"/>
                    <a:pt x="19614" y="1149"/>
                    <a:pt x="19612" y="1198"/>
                  </a:cubicBezTo>
                  <a:cubicBezTo>
                    <a:pt x="19605" y="1219"/>
                    <a:pt x="19586" y="1231"/>
                    <a:pt x="19567" y="1231"/>
                  </a:cubicBezTo>
                  <a:cubicBezTo>
                    <a:pt x="19560" y="1231"/>
                    <a:pt x="19553" y="1230"/>
                    <a:pt x="19546" y="1227"/>
                  </a:cubicBezTo>
                  <a:cubicBezTo>
                    <a:pt x="19544" y="1226"/>
                    <a:pt x="19542" y="1226"/>
                    <a:pt x="19539" y="1226"/>
                  </a:cubicBezTo>
                  <a:cubicBezTo>
                    <a:pt x="19453" y="1226"/>
                    <a:pt x="19253" y="1281"/>
                    <a:pt x="19314" y="1330"/>
                  </a:cubicBezTo>
                  <a:lnTo>
                    <a:pt x="19248" y="1358"/>
                  </a:lnTo>
                  <a:cubicBezTo>
                    <a:pt x="19242" y="1358"/>
                    <a:pt x="19236" y="1358"/>
                    <a:pt x="19230" y="1358"/>
                  </a:cubicBezTo>
                  <a:cubicBezTo>
                    <a:pt x="19162" y="1358"/>
                    <a:pt x="19134" y="1375"/>
                    <a:pt x="19120" y="1421"/>
                  </a:cubicBezTo>
                  <a:lnTo>
                    <a:pt x="19104" y="1468"/>
                  </a:lnTo>
                  <a:cubicBezTo>
                    <a:pt x="19090" y="1445"/>
                    <a:pt x="19065" y="1430"/>
                    <a:pt x="19037" y="1430"/>
                  </a:cubicBezTo>
                  <a:cubicBezTo>
                    <a:pt x="19027" y="1430"/>
                    <a:pt x="19017" y="1432"/>
                    <a:pt x="19007" y="1436"/>
                  </a:cubicBezTo>
                  <a:cubicBezTo>
                    <a:pt x="18976" y="1452"/>
                    <a:pt x="18976" y="1452"/>
                    <a:pt x="18991" y="1483"/>
                  </a:cubicBezTo>
                  <a:cubicBezTo>
                    <a:pt x="19042" y="1502"/>
                    <a:pt x="19007" y="1518"/>
                    <a:pt x="18976" y="1534"/>
                  </a:cubicBezTo>
                  <a:cubicBezTo>
                    <a:pt x="18966" y="1538"/>
                    <a:pt x="18957" y="1540"/>
                    <a:pt x="18947" y="1540"/>
                  </a:cubicBezTo>
                  <a:cubicBezTo>
                    <a:pt x="18921" y="1540"/>
                    <a:pt x="18895" y="1525"/>
                    <a:pt x="18879" y="1502"/>
                  </a:cubicBezTo>
                  <a:lnTo>
                    <a:pt x="18847" y="1518"/>
                  </a:lnTo>
                  <a:cubicBezTo>
                    <a:pt x="18870" y="1560"/>
                    <a:pt x="18864" y="1582"/>
                    <a:pt x="18852" y="1582"/>
                  </a:cubicBezTo>
                  <a:cubicBezTo>
                    <a:pt x="18846" y="1582"/>
                    <a:pt x="18838" y="1576"/>
                    <a:pt x="18832" y="1565"/>
                  </a:cubicBezTo>
                  <a:cubicBezTo>
                    <a:pt x="18820" y="1562"/>
                    <a:pt x="18809" y="1561"/>
                    <a:pt x="18797" y="1561"/>
                  </a:cubicBezTo>
                  <a:cubicBezTo>
                    <a:pt x="18770" y="1561"/>
                    <a:pt x="18743" y="1568"/>
                    <a:pt x="18719" y="1584"/>
                  </a:cubicBezTo>
                  <a:lnTo>
                    <a:pt x="18703" y="1552"/>
                  </a:lnTo>
                  <a:cubicBezTo>
                    <a:pt x="18694" y="1550"/>
                    <a:pt x="18687" y="1548"/>
                    <a:pt x="18682" y="1548"/>
                  </a:cubicBezTo>
                  <a:cubicBezTo>
                    <a:pt x="18660" y="1548"/>
                    <a:pt x="18675" y="1574"/>
                    <a:pt x="18687" y="1599"/>
                  </a:cubicBezTo>
                  <a:cubicBezTo>
                    <a:pt x="18687" y="1599"/>
                    <a:pt x="18656" y="1615"/>
                    <a:pt x="18625" y="1634"/>
                  </a:cubicBezTo>
                  <a:cubicBezTo>
                    <a:pt x="18593" y="1653"/>
                    <a:pt x="18562" y="1668"/>
                    <a:pt x="18609" y="1684"/>
                  </a:cubicBezTo>
                  <a:cubicBezTo>
                    <a:pt x="18628" y="1715"/>
                    <a:pt x="18644" y="1747"/>
                    <a:pt x="18612" y="1762"/>
                  </a:cubicBezTo>
                  <a:cubicBezTo>
                    <a:pt x="18600" y="1738"/>
                    <a:pt x="18585" y="1713"/>
                    <a:pt x="18565" y="1713"/>
                  </a:cubicBezTo>
                  <a:cubicBezTo>
                    <a:pt x="18559" y="1713"/>
                    <a:pt x="18553" y="1715"/>
                    <a:pt x="18546" y="1719"/>
                  </a:cubicBezTo>
                  <a:cubicBezTo>
                    <a:pt x="18541" y="1722"/>
                    <a:pt x="18536" y="1723"/>
                    <a:pt x="18530" y="1723"/>
                  </a:cubicBezTo>
                  <a:cubicBezTo>
                    <a:pt x="18518" y="1723"/>
                    <a:pt x="18506" y="1717"/>
                    <a:pt x="18499" y="1706"/>
                  </a:cubicBezTo>
                  <a:cubicBezTo>
                    <a:pt x="18499" y="1684"/>
                    <a:pt x="18490" y="1676"/>
                    <a:pt x="18478" y="1676"/>
                  </a:cubicBezTo>
                  <a:cubicBezTo>
                    <a:pt x="18445" y="1676"/>
                    <a:pt x="18383" y="1741"/>
                    <a:pt x="18374" y="1778"/>
                  </a:cubicBezTo>
                  <a:cubicBezTo>
                    <a:pt x="18357" y="1837"/>
                    <a:pt x="18338" y="1866"/>
                    <a:pt x="18319" y="1866"/>
                  </a:cubicBezTo>
                  <a:cubicBezTo>
                    <a:pt x="18306" y="1866"/>
                    <a:pt x="18293" y="1855"/>
                    <a:pt x="18280" y="1831"/>
                  </a:cubicBezTo>
                  <a:cubicBezTo>
                    <a:pt x="18272" y="1818"/>
                    <a:pt x="18264" y="1812"/>
                    <a:pt x="18258" y="1812"/>
                  </a:cubicBezTo>
                  <a:cubicBezTo>
                    <a:pt x="18234" y="1812"/>
                    <a:pt x="18222" y="1890"/>
                    <a:pt x="18239" y="1975"/>
                  </a:cubicBezTo>
                  <a:lnTo>
                    <a:pt x="18264" y="2085"/>
                  </a:lnTo>
                  <a:lnTo>
                    <a:pt x="18208" y="1994"/>
                  </a:lnTo>
                  <a:cubicBezTo>
                    <a:pt x="18157" y="1944"/>
                    <a:pt x="18131" y="1917"/>
                    <a:pt x="18112" y="1917"/>
                  </a:cubicBezTo>
                  <a:cubicBezTo>
                    <a:pt x="18091" y="1917"/>
                    <a:pt x="18077" y="1946"/>
                    <a:pt x="18048" y="2007"/>
                  </a:cubicBezTo>
                  <a:cubicBezTo>
                    <a:pt x="18024" y="2048"/>
                    <a:pt x="18014" y="2065"/>
                    <a:pt x="18006" y="2065"/>
                  </a:cubicBezTo>
                  <a:cubicBezTo>
                    <a:pt x="18001" y="2065"/>
                    <a:pt x="17996" y="2057"/>
                    <a:pt x="17989" y="2044"/>
                  </a:cubicBezTo>
                  <a:cubicBezTo>
                    <a:pt x="17983" y="2036"/>
                    <a:pt x="17976" y="2031"/>
                    <a:pt x="17966" y="2031"/>
                  </a:cubicBezTo>
                  <a:cubicBezTo>
                    <a:pt x="17945" y="2031"/>
                    <a:pt x="17910" y="2052"/>
                    <a:pt x="17848" y="2091"/>
                  </a:cubicBezTo>
                  <a:cubicBezTo>
                    <a:pt x="17757" y="2151"/>
                    <a:pt x="17725" y="2170"/>
                    <a:pt x="17744" y="2198"/>
                  </a:cubicBezTo>
                  <a:lnTo>
                    <a:pt x="17685" y="2239"/>
                  </a:lnTo>
                  <a:cubicBezTo>
                    <a:pt x="17669" y="2230"/>
                    <a:pt x="17654" y="2226"/>
                    <a:pt x="17642" y="2226"/>
                  </a:cubicBezTo>
                  <a:cubicBezTo>
                    <a:pt x="17600" y="2226"/>
                    <a:pt x="17587" y="2273"/>
                    <a:pt x="17641" y="2305"/>
                  </a:cubicBezTo>
                  <a:lnTo>
                    <a:pt x="17581" y="2345"/>
                  </a:lnTo>
                  <a:lnTo>
                    <a:pt x="17562" y="2314"/>
                  </a:lnTo>
                  <a:cubicBezTo>
                    <a:pt x="17559" y="2309"/>
                    <a:pt x="17554" y="2306"/>
                    <a:pt x="17546" y="2306"/>
                  </a:cubicBezTo>
                  <a:cubicBezTo>
                    <a:pt x="17513" y="2306"/>
                    <a:pt x="17435" y="2357"/>
                    <a:pt x="17243" y="2486"/>
                  </a:cubicBezTo>
                  <a:cubicBezTo>
                    <a:pt x="16973" y="2668"/>
                    <a:pt x="16945" y="2693"/>
                    <a:pt x="16986" y="2750"/>
                  </a:cubicBezTo>
                  <a:cubicBezTo>
                    <a:pt x="16993" y="2799"/>
                    <a:pt x="16985" y="2826"/>
                    <a:pt x="16967" y="2826"/>
                  </a:cubicBezTo>
                  <a:cubicBezTo>
                    <a:pt x="16956" y="2826"/>
                    <a:pt x="16942" y="2815"/>
                    <a:pt x="16926" y="2793"/>
                  </a:cubicBezTo>
                  <a:cubicBezTo>
                    <a:pt x="16916" y="2776"/>
                    <a:pt x="16895" y="2766"/>
                    <a:pt x="16882" y="2766"/>
                  </a:cubicBezTo>
                  <a:cubicBezTo>
                    <a:pt x="16873" y="2766"/>
                    <a:pt x="16868" y="2772"/>
                    <a:pt x="16876" y="2784"/>
                  </a:cubicBezTo>
                  <a:cubicBezTo>
                    <a:pt x="16845" y="2806"/>
                    <a:pt x="16807" y="2818"/>
                    <a:pt x="16766" y="2818"/>
                  </a:cubicBezTo>
                  <a:cubicBezTo>
                    <a:pt x="16638" y="2822"/>
                    <a:pt x="16629" y="2872"/>
                    <a:pt x="16650" y="2900"/>
                  </a:cubicBezTo>
                  <a:cubicBezTo>
                    <a:pt x="16693" y="2922"/>
                    <a:pt x="16692" y="2929"/>
                    <a:pt x="16673" y="2929"/>
                  </a:cubicBezTo>
                  <a:cubicBezTo>
                    <a:pt x="16661" y="2929"/>
                    <a:pt x="16640" y="2926"/>
                    <a:pt x="16619" y="2922"/>
                  </a:cubicBezTo>
                  <a:cubicBezTo>
                    <a:pt x="16595" y="2919"/>
                    <a:pt x="16571" y="2915"/>
                    <a:pt x="16555" y="2915"/>
                  </a:cubicBezTo>
                  <a:cubicBezTo>
                    <a:pt x="16538" y="2915"/>
                    <a:pt x="16529" y="2920"/>
                    <a:pt x="16541" y="2934"/>
                  </a:cubicBezTo>
                  <a:cubicBezTo>
                    <a:pt x="16533" y="2977"/>
                    <a:pt x="16420" y="3097"/>
                    <a:pt x="16362" y="3097"/>
                  </a:cubicBezTo>
                  <a:cubicBezTo>
                    <a:pt x="16352" y="3097"/>
                    <a:pt x="16343" y="3093"/>
                    <a:pt x="16337" y="3085"/>
                  </a:cubicBezTo>
                  <a:lnTo>
                    <a:pt x="16278" y="3126"/>
                  </a:lnTo>
                  <a:cubicBezTo>
                    <a:pt x="16299" y="3157"/>
                    <a:pt x="16240" y="3198"/>
                    <a:pt x="16180" y="3242"/>
                  </a:cubicBezTo>
                  <a:cubicBezTo>
                    <a:pt x="16142" y="3271"/>
                    <a:pt x="16116" y="3289"/>
                    <a:pt x="16097" y="3289"/>
                  </a:cubicBezTo>
                  <a:cubicBezTo>
                    <a:pt x="16087" y="3289"/>
                    <a:pt x="16080" y="3285"/>
                    <a:pt x="16074" y="3276"/>
                  </a:cubicBezTo>
                  <a:cubicBezTo>
                    <a:pt x="16076" y="3258"/>
                    <a:pt x="16074" y="3249"/>
                    <a:pt x="16068" y="3249"/>
                  </a:cubicBezTo>
                  <a:cubicBezTo>
                    <a:pt x="16058" y="3249"/>
                    <a:pt x="16038" y="3274"/>
                    <a:pt x="16014" y="3320"/>
                  </a:cubicBezTo>
                  <a:cubicBezTo>
                    <a:pt x="15986" y="3342"/>
                    <a:pt x="15999" y="3420"/>
                    <a:pt x="15970" y="3442"/>
                  </a:cubicBezTo>
                  <a:cubicBezTo>
                    <a:pt x="15989" y="3473"/>
                    <a:pt x="15983" y="3517"/>
                    <a:pt x="15955" y="3542"/>
                  </a:cubicBezTo>
                  <a:lnTo>
                    <a:pt x="15933" y="3514"/>
                  </a:lnTo>
                  <a:lnTo>
                    <a:pt x="15889" y="3455"/>
                  </a:lnTo>
                  <a:cubicBezTo>
                    <a:pt x="15861" y="3477"/>
                    <a:pt x="15833" y="3499"/>
                    <a:pt x="15854" y="3527"/>
                  </a:cubicBezTo>
                  <a:cubicBezTo>
                    <a:pt x="15848" y="3526"/>
                    <a:pt x="15843" y="3526"/>
                    <a:pt x="15837" y="3526"/>
                  </a:cubicBezTo>
                  <a:cubicBezTo>
                    <a:pt x="15794" y="3526"/>
                    <a:pt x="15767" y="3547"/>
                    <a:pt x="15717" y="3586"/>
                  </a:cubicBezTo>
                  <a:cubicBezTo>
                    <a:pt x="15657" y="3627"/>
                    <a:pt x="15601" y="3671"/>
                    <a:pt x="15591" y="3721"/>
                  </a:cubicBezTo>
                  <a:cubicBezTo>
                    <a:pt x="15583" y="3717"/>
                    <a:pt x="15573" y="3715"/>
                    <a:pt x="15563" y="3715"/>
                  </a:cubicBezTo>
                  <a:cubicBezTo>
                    <a:pt x="15482" y="3715"/>
                    <a:pt x="15345" y="3824"/>
                    <a:pt x="15359" y="3893"/>
                  </a:cubicBezTo>
                  <a:cubicBezTo>
                    <a:pt x="15379" y="3918"/>
                    <a:pt x="15356" y="3938"/>
                    <a:pt x="15316" y="3938"/>
                  </a:cubicBezTo>
                  <a:cubicBezTo>
                    <a:pt x="15311" y="3938"/>
                    <a:pt x="15306" y="3938"/>
                    <a:pt x="15300" y="3937"/>
                  </a:cubicBezTo>
                  <a:cubicBezTo>
                    <a:pt x="15287" y="3936"/>
                    <a:pt x="15277" y="3934"/>
                    <a:pt x="15270" y="3934"/>
                  </a:cubicBezTo>
                  <a:cubicBezTo>
                    <a:pt x="15249" y="3934"/>
                    <a:pt x="15248" y="3944"/>
                    <a:pt x="15243" y="3981"/>
                  </a:cubicBezTo>
                  <a:cubicBezTo>
                    <a:pt x="15237" y="4013"/>
                    <a:pt x="15215" y="4021"/>
                    <a:pt x="15187" y="4021"/>
                  </a:cubicBezTo>
                  <a:cubicBezTo>
                    <a:pt x="15171" y="4021"/>
                    <a:pt x="15152" y="4018"/>
                    <a:pt x="15134" y="4016"/>
                  </a:cubicBezTo>
                  <a:cubicBezTo>
                    <a:pt x="15109" y="4004"/>
                    <a:pt x="15089" y="3998"/>
                    <a:pt x="15074" y="3998"/>
                  </a:cubicBezTo>
                  <a:cubicBezTo>
                    <a:pt x="15044" y="3998"/>
                    <a:pt x="15030" y="4018"/>
                    <a:pt x="15024" y="4053"/>
                  </a:cubicBezTo>
                  <a:cubicBezTo>
                    <a:pt x="14996" y="4106"/>
                    <a:pt x="14952" y="4153"/>
                    <a:pt x="14899" y="4188"/>
                  </a:cubicBezTo>
                  <a:cubicBezTo>
                    <a:pt x="14861" y="4260"/>
                    <a:pt x="14833" y="4279"/>
                    <a:pt x="14883" y="4288"/>
                  </a:cubicBezTo>
                  <a:cubicBezTo>
                    <a:pt x="14896" y="4313"/>
                    <a:pt x="14899" y="4338"/>
                    <a:pt x="14896" y="4367"/>
                  </a:cubicBezTo>
                  <a:cubicBezTo>
                    <a:pt x="14877" y="4401"/>
                    <a:pt x="14863" y="4413"/>
                    <a:pt x="14856" y="4413"/>
                  </a:cubicBezTo>
                  <a:cubicBezTo>
                    <a:pt x="14849" y="4413"/>
                    <a:pt x="14851" y="4400"/>
                    <a:pt x="14867" y="4389"/>
                  </a:cubicBezTo>
                  <a:cubicBezTo>
                    <a:pt x="14905" y="4316"/>
                    <a:pt x="14874" y="4338"/>
                    <a:pt x="14823" y="4329"/>
                  </a:cubicBezTo>
                  <a:cubicBezTo>
                    <a:pt x="14820" y="4329"/>
                    <a:pt x="14816" y="4328"/>
                    <a:pt x="14813" y="4328"/>
                  </a:cubicBezTo>
                  <a:cubicBezTo>
                    <a:pt x="14765" y="4328"/>
                    <a:pt x="14712" y="4365"/>
                    <a:pt x="14686" y="4385"/>
                  </a:cubicBezTo>
                  <a:lnTo>
                    <a:pt x="14566" y="4470"/>
                  </a:lnTo>
                  <a:cubicBezTo>
                    <a:pt x="14460" y="4504"/>
                    <a:pt x="14429" y="4526"/>
                    <a:pt x="14451" y="4555"/>
                  </a:cubicBezTo>
                  <a:lnTo>
                    <a:pt x="14469" y="4583"/>
                  </a:lnTo>
                  <a:cubicBezTo>
                    <a:pt x="14464" y="4580"/>
                    <a:pt x="14458" y="4579"/>
                    <a:pt x="14450" y="4579"/>
                  </a:cubicBezTo>
                  <a:cubicBezTo>
                    <a:pt x="14353" y="4579"/>
                    <a:pt x="14072" y="4780"/>
                    <a:pt x="14084" y="4852"/>
                  </a:cubicBezTo>
                  <a:cubicBezTo>
                    <a:pt x="14089" y="4862"/>
                    <a:pt x="14092" y="4865"/>
                    <a:pt x="14092" y="4865"/>
                  </a:cubicBezTo>
                  <a:cubicBezTo>
                    <a:pt x="14091" y="4865"/>
                    <a:pt x="14077" y="4844"/>
                    <a:pt x="14062" y="4824"/>
                  </a:cubicBezTo>
                  <a:cubicBezTo>
                    <a:pt x="14056" y="4814"/>
                    <a:pt x="14048" y="4809"/>
                    <a:pt x="14039" y="4809"/>
                  </a:cubicBezTo>
                  <a:cubicBezTo>
                    <a:pt x="14019" y="4809"/>
                    <a:pt x="13992" y="4828"/>
                    <a:pt x="13952" y="4855"/>
                  </a:cubicBezTo>
                  <a:cubicBezTo>
                    <a:pt x="13924" y="4877"/>
                    <a:pt x="13821" y="4984"/>
                    <a:pt x="13730" y="5043"/>
                  </a:cubicBezTo>
                  <a:cubicBezTo>
                    <a:pt x="13608" y="5125"/>
                    <a:pt x="13517" y="5185"/>
                    <a:pt x="13535" y="5213"/>
                  </a:cubicBezTo>
                  <a:cubicBezTo>
                    <a:pt x="13521" y="5223"/>
                    <a:pt x="13513" y="5228"/>
                    <a:pt x="13507" y="5228"/>
                  </a:cubicBezTo>
                  <a:cubicBezTo>
                    <a:pt x="13500" y="5228"/>
                    <a:pt x="13496" y="5220"/>
                    <a:pt x="13485" y="5203"/>
                  </a:cubicBezTo>
                  <a:cubicBezTo>
                    <a:pt x="13491" y="5179"/>
                    <a:pt x="13487" y="5171"/>
                    <a:pt x="13478" y="5171"/>
                  </a:cubicBezTo>
                  <a:cubicBezTo>
                    <a:pt x="13469" y="5171"/>
                    <a:pt x="13453" y="5181"/>
                    <a:pt x="13438" y="5191"/>
                  </a:cubicBezTo>
                  <a:cubicBezTo>
                    <a:pt x="13407" y="5213"/>
                    <a:pt x="13426" y="5241"/>
                    <a:pt x="13445" y="5272"/>
                  </a:cubicBezTo>
                  <a:cubicBezTo>
                    <a:pt x="13463" y="5304"/>
                    <a:pt x="13432" y="5322"/>
                    <a:pt x="13351" y="5329"/>
                  </a:cubicBezTo>
                  <a:cubicBezTo>
                    <a:pt x="13253" y="5347"/>
                    <a:pt x="13163" y="5401"/>
                    <a:pt x="13100" y="5479"/>
                  </a:cubicBezTo>
                  <a:cubicBezTo>
                    <a:pt x="13081" y="5491"/>
                    <a:pt x="13061" y="5502"/>
                    <a:pt x="13046" y="5502"/>
                  </a:cubicBezTo>
                  <a:cubicBezTo>
                    <a:pt x="13036" y="5502"/>
                    <a:pt x="13028" y="5497"/>
                    <a:pt x="13021" y="5485"/>
                  </a:cubicBezTo>
                  <a:cubicBezTo>
                    <a:pt x="13009" y="5481"/>
                    <a:pt x="12997" y="5480"/>
                    <a:pt x="12985" y="5480"/>
                  </a:cubicBezTo>
                  <a:cubicBezTo>
                    <a:pt x="12928" y="5480"/>
                    <a:pt x="12875" y="5519"/>
                    <a:pt x="12865" y="5576"/>
                  </a:cubicBezTo>
                  <a:cubicBezTo>
                    <a:pt x="12851" y="5584"/>
                    <a:pt x="12843" y="5589"/>
                    <a:pt x="12838" y="5589"/>
                  </a:cubicBezTo>
                  <a:cubicBezTo>
                    <a:pt x="12830" y="5589"/>
                    <a:pt x="12825" y="5581"/>
                    <a:pt x="12815" y="5564"/>
                  </a:cubicBezTo>
                  <a:cubicBezTo>
                    <a:pt x="12790" y="5556"/>
                    <a:pt x="12774" y="5544"/>
                    <a:pt x="12764" y="5544"/>
                  </a:cubicBezTo>
                  <a:cubicBezTo>
                    <a:pt x="12754" y="5544"/>
                    <a:pt x="12750" y="5557"/>
                    <a:pt x="12752" y="5598"/>
                  </a:cubicBezTo>
                  <a:cubicBezTo>
                    <a:pt x="12696" y="5667"/>
                    <a:pt x="12614" y="5711"/>
                    <a:pt x="12526" y="5717"/>
                  </a:cubicBezTo>
                  <a:cubicBezTo>
                    <a:pt x="12495" y="5733"/>
                    <a:pt x="12464" y="5752"/>
                    <a:pt x="12479" y="5783"/>
                  </a:cubicBezTo>
                  <a:cubicBezTo>
                    <a:pt x="12485" y="5793"/>
                    <a:pt x="12490" y="5804"/>
                    <a:pt x="12495" y="5812"/>
                  </a:cubicBezTo>
                  <a:lnTo>
                    <a:pt x="12495" y="5812"/>
                  </a:lnTo>
                  <a:cubicBezTo>
                    <a:pt x="12468" y="5793"/>
                    <a:pt x="12453" y="5783"/>
                    <a:pt x="12444" y="5783"/>
                  </a:cubicBezTo>
                  <a:cubicBezTo>
                    <a:pt x="12432" y="5783"/>
                    <a:pt x="12432" y="5803"/>
                    <a:pt x="12432" y="5849"/>
                  </a:cubicBezTo>
                  <a:cubicBezTo>
                    <a:pt x="12442" y="5869"/>
                    <a:pt x="12433" y="5884"/>
                    <a:pt x="12421" y="5884"/>
                  </a:cubicBezTo>
                  <a:cubicBezTo>
                    <a:pt x="12414" y="5884"/>
                    <a:pt x="12407" y="5879"/>
                    <a:pt x="12401" y="5868"/>
                  </a:cubicBezTo>
                  <a:cubicBezTo>
                    <a:pt x="12387" y="5863"/>
                    <a:pt x="12373" y="5861"/>
                    <a:pt x="12359" y="5861"/>
                  </a:cubicBezTo>
                  <a:cubicBezTo>
                    <a:pt x="12345" y="5861"/>
                    <a:pt x="12332" y="5863"/>
                    <a:pt x="12320" y="5868"/>
                  </a:cubicBezTo>
                  <a:cubicBezTo>
                    <a:pt x="12207" y="5940"/>
                    <a:pt x="12091" y="6009"/>
                    <a:pt x="11972" y="6068"/>
                  </a:cubicBezTo>
                  <a:cubicBezTo>
                    <a:pt x="11708" y="6197"/>
                    <a:pt x="11602" y="6222"/>
                    <a:pt x="11618" y="6259"/>
                  </a:cubicBezTo>
                  <a:cubicBezTo>
                    <a:pt x="11604" y="6286"/>
                    <a:pt x="11599" y="6298"/>
                    <a:pt x="11586" y="6298"/>
                  </a:cubicBezTo>
                  <a:cubicBezTo>
                    <a:pt x="11578" y="6298"/>
                    <a:pt x="11567" y="6293"/>
                    <a:pt x="11549" y="6284"/>
                  </a:cubicBezTo>
                  <a:cubicBezTo>
                    <a:pt x="11532" y="6278"/>
                    <a:pt x="11515" y="6274"/>
                    <a:pt x="11498" y="6274"/>
                  </a:cubicBezTo>
                  <a:cubicBezTo>
                    <a:pt x="11475" y="6274"/>
                    <a:pt x="11452" y="6280"/>
                    <a:pt x="11433" y="6291"/>
                  </a:cubicBezTo>
                  <a:cubicBezTo>
                    <a:pt x="11414" y="6297"/>
                    <a:pt x="11396" y="6304"/>
                    <a:pt x="11381" y="6304"/>
                  </a:cubicBezTo>
                  <a:cubicBezTo>
                    <a:pt x="11368" y="6304"/>
                    <a:pt x="11357" y="6299"/>
                    <a:pt x="11351" y="6284"/>
                  </a:cubicBezTo>
                  <a:cubicBezTo>
                    <a:pt x="11329" y="6331"/>
                    <a:pt x="11329" y="6331"/>
                    <a:pt x="11298" y="6344"/>
                  </a:cubicBezTo>
                  <a:cubicBezTo>
                    <a:pt x="11293" y="6331"/>
                    <a:pt x="11285" y="6324"/>
                    <a:pt x="11276" y="6324"/>
                  </a:cubicBezTo>
                  <a:cubicBezTo>
                    <a:pt x="11261" y="6324"/>
                    <a:pt x="11242" y="6340"/>
                    <a:pt x="11229" y="6369"/>
                  </a:cubicBezTo>
                  <a:cubicBezTo>
                    <a:pt x="11222" y="6411"/>
                    <a:pt x="11219" y="6431"/>
                    <a:pt x="11215" y="6431"/>
                  </a:cubicBezTo>
                  <a:cubicBezTo>
                    <a:pt x="11211" y="6431"/>
                    <a:pt x="11205" y="6413"/>
                    <a:pt x="11194" y="6382"/>
                  </a:cubicBezTo>
                  <a:cubicBezTo>
                    <a:pt x="11187" y="6362"/>
                    <a:pt x="11147" y="6353"/>
                    <a:pt x="11122" y="6353"/>
                  </a:cubicBezTo>
                  <a:cubicBezTo>
                    <a:pt x="11103" y="6353"/>
                    <a:pt x="11093" y="6358"/>
                    <a:pt x="11113" y="6369"/>
                  </a:cubicBezTo>
                  <a:cubicBezTo>
                    <a:pt x="11126" y="6404"/>
                    <a:pt x="11053" y="6422"/>
                    <a:pt x="11032" y="6469"/>
                  </a:cubicBezTo>
                  <a:cubicBezTo>
                    <a:pt x="11014" y="6474"/>
                    <a:pt x="10997" y="6478"/>
                    <a:pt x="10983" y="6478"/>
                  </a:cubicBezTo>
                  <a:cubicBezTo>
                    <a:pt x="10967" y="6478"/>
                    <a:pt x="10955" y="6472"/>
                    <a:pt x="10950" y="6454"/>
                  </a:cubicBezTo>
                  <a:cubicBezTo>
                    <a:pt x="10945" y="6451"/>
                    <a:pt x="10939" y="6450"/>
                    <a:pt x="10931" y="6450"/>
                  </a:cubicBezTo>
                  <a:cubicBezTo>
                    <a:pt x="10869" y="6450"/>
                    <a:pt x="10737" y="6524"/>
                    <a:pt x="10715" y="6563"/>
                  </a:cubicBezTo>
                  <a:cubicBezTo>
                    <a:pt x="10720" y="6583"/>
                    <a:pt x="10711" y="6596"/>
                    <a:pt x="10701" y="6596"/>
                  </a:cubicBezTo>
                  <a:cubicBezTo>
                    <a:pt x="10693" y="6596"/>
                    <a:pt x="10685" y="6589"/>
                    <a:pt x="10681" y="6573"/>
                  </a:cubicBezTo>
                  <a:cubicBezTo>
                    <a:pt x="10676" y="6556"/>
                    <a:pt x="10665" y="6550"/>
                    <a:pt x="10650" y="6550"/>
                  </a:cubicBezTo>
                  <a:cubicBezTo>
                    <a:pt x="10636" y="6550"/>
                    <a:pt x="10618" y="6556"/>
                    <a:pt x="10599" y="6560"/>
                  </a:cubicBezTo>
                  <a:cubicBezTo>
                    <a:pt x="10591" y="6573"/>
                    <a:pt x="10584" y="6579"/>
                    <a:pt x="10579" y="6579"/>
                  </a:cubicBezTo>
                  <a:cubicBezTo>
                    <a:pt x="10568" y="6579"/>
                    <a:pt x="10562" y="6555"/>
                    <a:pt x="10555" y="6532"/>
                  </a:cubicBezTo>
                  <a:cubicBezTo>
                    <a:pt x="10570" y="6508"/>
                    <a:pt x="10566" y="6500"/>
                    <a:pt x="10549" y="6500"/>
                  </a:cubicBezTo>
                  <a:cubicBezTo>
                    <a:pt x="10534" y="6500"/>
                    <a:pt x="10509" y="6506"/>
                    <a:pt x="10477" y="6513"/>
                  </a:cubicBezTo>
                  <a:cubicBezTo>
                    <a:pt x="10449" y="6554"/>
                    <a:pt x="10308" y="6585"/>
                    <a:pt x="10201" y="6607"/>
                  </a:cubicBezTo>
                  <a:cubicBezTo>
                    <a:pt x="10022" y="6645"/>
                    <a:pt x="9994" y="6689"/>
                    <a:pt x="9932" y="6770"/>
                  </a:cubicBezTo>
                  <a:lnTo>
                    <a:pt x="9906" y="6845"/>
                  </a:lnTo>
                  <a:lnTo>
                    <a:pt x="9894" y="6773"/>
                  </a:lnTo>
                  <a:cubicBezTo>
                    <a:pt x="9885" y="6739"/>
                    <a:pt x="9866" y="6704"/>
                    <a:pt x="9844" y="6673"/>
                  </a:cubicBezTo>
                  <a:cubicBezTo>
                    <a:pt x="9806" y="6679"/>
                    <a:pt x="9812" y="6714"/>
                    <a:pt x="9819" y="6748"/>
                  </a:cubicBezTo>
                  <a:cubicBezTo>
                    <a:pt x="9821" y="6770"/>
                    <a:pt x="9809" y="6780"/>
                    <a:pt x="9784" y="6780"/>
                  </a:cubicBezTo>
                  <a:cubicBezTo>
                    <a:pt x="9766" y="6780"/>
                    <a:pt x="9741" y="6775"/>
                    <a:pt x="9709" y="6764"/>
                  </a:cubicBezTo>
                  <a:cubicBezTo>
                    <a:pt x="9676" y="6753"/>
                    <a:pt x="9650" y="6748"/>
                    <a:pt x="9630" y="6748"/>
                  </a:cubicBezTo>
                  <a:cubicBezTo>
                    <a:pt x="9601" y="6748"/>
                    <a:pt x="9582" y="6758"/>
                    <a:pt x="9562" y="6780"/>
                  </a:cubicBezTo>
                  <a:cubicBezTo>
                    <a:pt x="9552" y="6782"/>
                    <a:pt x="9542" y="6783"/>
                    <a:pt x="9532" y="6783"/>
                  </a:cubicBezTo>
                  <a:cubicBezTo>
                    <a:pt x="9504" y="6783"/>
                    <a:pt x="9475" y="6773"/>
                    <a:pt x="9449" y="6755"/>
                  </a:cubicBezTo>
                  <a:cubicBezTo>
                    <a:pt x="9414" y="6758"/>
                    <a:pt x="9414" y="6758"/>
                    <a:pt x="9418" y="6795"/>
                  </a:cubicBezTo>
                  <a:cubicBezTo>
                    <a:pt x="9419" y="6814"/>
                    <a:pt x="9409" y="6823"/>
                    <a:pt x="9393" y="6823"/>
                  </a:cubicBezTo>
                  <a:cubicBezTo>
                    <a:pt x="9380" y="6823"/>
                    <a:pt x="9361" y="6816"/>
                    <a:pt x="9342" y="6802"/>
                  </a:cubicBezTo>
                  <a:cubicBezTo>
                    <a:pt x="9320" y="6763"/>
                    <a:pt x="9276" y="6747"/>
                    <a:pt x="9242" y="6747"/>
                  </a:cubicBezTo>
                  <a:cubicBezTo>
                    <a:pt x="9216" y="6747"/>
                    <a:pt x="9195" y="6757"/>
                    <a:pt x="9195" y="6773"/>
                  </a:cubicBezTo>
                  <a:cubicBezTo>
                    <a:pt x="9198" y="6808"/>
                    <a:pt x="9161" y="6811"/>
                    <a:pt x="9123" y="6811"/>
                  </a:cubicBezTo>
                  <a:cubicBezTo>
                    <a:pt x="9120" y="6811"/>
                    <a:pt x="9116" y="6811"/>
                    <a:pt x="9113" y="6811"/>
                  </a:cubicBezTo>
                  <a:cubicBezTo>
                    <a:pt x="9076" y="6811"/>
                    <a:pt x="9042" y="6826"/>
                    <a:pt x="9016" y="6852"/>
                  </a:cubicBezTo>
                  <a:cubicBezTo>
                    <a:pt x="8979" y="6855"/>
                    <a:pt x="8941" y="6855"/>
                    <a:pt x="8941" y="6855"/>
                  </a:cubicBezTo>
                  <a:cubicBezTo>
                    <a:pt x="8907" y="6855"/>
                    <a:pt x="8941" y="6817"/>
                    <a:pt x="8979" y="6817"/>
                  </a:cubicBezTo>
                  <a:lnTo>
                    <a:pt x="8941" y="6783"/>
                  </a:lnTo>
                  <a:cubicBezTo>
                    <a:pt x="8869" y="6783"/>
                    <a:pt x="8832" y="6783"/>
                    <a:pt x="8794" y="6817"/>
                  </a:cubicBezTo>
                  <a:cubicBezTo>
                    <a:pt x="8777" y="6853"/>
                    <a:pt x="8767" y="6871"/>
                    <a:pt x="8763" y="6871"/>
                  </a:cubicBezTo>
                  <a:cubicBezTo>
                    <a:pt x="8758" y="6871"/>
                    <a:pt x="8758" y="6853"/>
                    <a:pt x="8760" y="6817"/>
                  </a:cubicBezTo>
                  <a:cubicBezTo>
                    <a:pt x="8760" y="6793"/>
                    <a:pt x="8741" y="6768"/>
                    <a:pt x="8718" y="6768"/>
                  </a:cubicBezTo>
                  <a:cubicBezTo>
                    <a:pt x="8708" y="6768"/>
                    <a:pt x="8698" y="6773"/>
                    <a:pt x="8687" y="6783"/>
                  </a:cubicBezTo>
                  <a:cubicBezTo>
                    <a:pt x="8670" y="6813"/>
                    <a:pt x="8654" y="6824"/>
                    <a:pt x="8642" y="6824"/>
                  </a:cubicBezTo>
                  <a:cubicBezTo>
                    <a:pt x="8624" y="6824"/>
                    <a:pt x="8612" y="6803"/>
                    <a:pt x="8612" y="6783"/>
                  </a:cubicBezTo>
                  <a:cubicBezTo>
                    <a:pt x="8631" y="6746"/>
                    <a:pt x="8642" y="6728"/>
                    <a:pt x="8627" y="6728"/>
                  </a:cubicBezTo>
                  <a:cubicBezTo>
                    <a:pt x="8613" y="6728"/>
                    <a:pt x="8576" y="6744"/>
                    <a:pt x="8503" y="6776"/>
                  </a:cubicBezTo>
                  <a:cubicBezTo>
                    <a:pt x="8499" y="6776"/>
                    <a:pt x="8495" y="6776"/>
                    <a:pt x="8492" y="6776"/>
                  </a:cubicBezTo>
                  <a:cubicBezTo>
                    <a:pt x="8430" y="6776"/>
                    <a:pt x="8325" y="6795"/>
                    <a:pt x="8231" y="6795"/>
                  </a:cubicBezTo>
                  <a:cubicBezTo>
                    <a:pt x="8211" y="6795"/>
                    <a:pt x="8192" y="6794"/>
                    <a:pt x="8173" y="6792"/>
                  </a:cubicBezTo>
                  <a:cubicBezTo>
                    <a:pt x="8029" y="6780"/>
                    <a:pt x="7954" y="6773"/>
                    <a:pt x="7923" y="6733"/>
                  </a:cubicBezTo>
                  <a:cubicBezTo>
                    <a:pt x="7924" y="6724"/>
                    <a:pt x="7924" y="6717"/>
                    <a:pt x="7924" y="6710"/>
                  </a:cubicBezTo>
                  <a:lnTo>
                    <a:pt x="7924" y="6710"/>
                  </a:lnTo>
                  <a:cubicBezTo>
                    <a:pt x="7918" y="6746"/>
                    <a:pt x="7900" y="6758"/>
                    <a:pt x="7863" y="6758"/>
                  </a:cubicBezTo>
                  <a:cubicBezTo>
                    <a:pt x="7841" y="6758"/>
                    <a:pt x="7812" y="6754"/>
                    <a:pt x="7775" y="6748"/>
                  </a:cubicBezTo>
                  <a:cubicBezTo>
                    <a:pt x="7742" y="6730"/>
                    <a:pt x="7705" y="6721"/>
                    <a:pt x="7668" y="6721"/>
                  </a:cubicBezTo>
                  <a:cubicBezTo>
                    <a:pt x="7627" y="6721"/>
                    <a:pt x="7587" y="6732"/>
                    <a:pt x="7553" y="6755"/>
                  </a:cubicBezTo>
                  <a:lnTo>
                    <a:pt x="7625" y="6767"/>
                  </a:lnTo>
                  <a:cubicBezTo>
                    <a:pt x="7619" y="6803"/>
                    <a:pt x="7606" y="6818"/>
                    <a:pt x="7586" y="6818"/>
                  </a:cubicBezTo>
                  <a:cubicBezTo>
                    <a:pt x="7567" y="6818"/>
                    <a:pt x="7542" y="6805"/>
                    <a:pt x="7509" y="6783"/>
                  </a:cubicBezTo>
                  <a:cubicBezTo>
                    <a:pt x="7475" y="6776"/>
                    <a:pt x="7481" y="6742"/>
                    <a:pt x="7484" y="6708"/>
                  </a:cubicBezTo>
                  <a:cubicBezTo>
                    <a:pt x="7490" y="6667"/>
                    <a:pt x="7462" y="6632"/>
                    <a:pt x="7425" y="6623"/>
                  </a:cubicBezTo>
                  <a:cubicBezTo>
                    <a:pt x="7412" y="6621"/>
                    <a:pt x="7400" y="6618"/>
                    <a:pt x="7391" y="6618"/>
                  </a:cubicBezTo>
                  <a:cubicBezTo>
                    <a:pt x="7373" y="6618"/>
                    <a:pt x="7366" y="6626"/>
                    <a:pt x="7384" y="6654"/>
                  </a:cubicBezTo>
                  <a:cubicBezTo>
                    <a:pt x="7379" y="6678"/>
                    <a:pt x="7378" y="6686"/>
                    <a:pt x="7366" y="6686"/>
                  </a:cubicBezTo>
                  <a:cubicBezTo>
                    <a:pt x="7361" y="6686"/>
                    <a:pt x="7353" y="6684"/>
                    <a:pt x="7343" y="6682"/>
                  </a:cubicBezTo>
                  <a:cubicBezTo>
                    <a:pt x="7329" y="6678"/>
                    <a:pt x="7315" y="6676"/>
                    <a:pt x="7301" y="6676"/>
                  </a:cubicBezTo>
                  <a:cubicBezTo>
                    <a:pt x="7275" y="6676"/>
                    <a:pt x="7250" y="6684"/>
                    <a:pt x="7227" y="6698"/>
                  </a:cubicBezTo>
                  <a:cubicBezTo>
                    <a:pt x="7224" y="6718"/>
                    <a:pt x="7210" y="6723"/>
                    <a:pt x="7193" y="6723"/>
                  </a:cubicBezTo>
                  <a:cubicBezTo>
                    <a:pt x="7180" y="6723"/>
                    <a:pt x="7164" y="6720"/>
                    <a:pt x="7149" y="6717"/>
                  </a:cubicBezTo>
                  <a:cubicBezTo>
                    <a:pt x="7121" y="6689"/>
                    <a:pt x="7086" y="6667"/>
                    <a:pt x="7048" y="6661"/>
                  </a:cubicBezTo>
                  <a:cubicBezTo>
                    <a:pt x="7046" y="6671"/>
                    <a:pt x="7045" y="6675"/>
                    <a:pt x="7044" y="6675"/>
                  </a:cubicBezTo>
                  <a:cubicBezTo>
                    <a:pt x="7044" y="6675"/>
                    <a:pt x="7050" y="6650"/>
                    <a:pt x="7055" y="6626"/>
                  </a:cubicBezTo>
                  <a:cubicBezTo>
                    <a:pt x="7058" y="6598"/>
                    <a:pt x="7052" y="6570"/>
                    <a:pt x="7036" y="6548"/>
                  </a:cubicBezTo>
                  <a:cubicBezTo>
                    <a:pt x="7033" y="6547"/>
                    <a:pt x="7029" y="6546"/>
                    <a:pt x="7026" y="6546"/>
                  </a:cubicBezTo>
                  <a:cubicBezTo>
                    <a:pt x="7010" y="6546"/>
                    <a:pt x="6995" y="6558"/>
                    <a:pt x="6992" y="6576"/>
                  </a:cubicBezTo>
                  <a:cubicBezTo>
                    <a:pt x="6992" y="6579"/>
                    <a:pt x="6986" y="6580"/>
                    <a:pt x="6975" y="6580"/>
                  </a:cubicBezTo>
                  <a:cubicBezTo>
                    <a:pt x="6919" y="6580"/>
                    <a:pt x="6737" y="6542"/>
                    <a:pt x="6547" y="6494"/>
                  </a:cubicBezTo>
                  <a:cubicBezTo>
                    <a:pt x="6321" y="6438"/>
                    <a:pt x="6090" y="6363"/>
                    <a:pt x="6036" y="6344"/>
                  </a:cubicBezTo>
                  <a:cubicBezTo>
                    <a:pt x="5998" y="6308"/>
                    <a:pt x="5938" y="6279"/>
                    <a:pt x="5910" y="6279"/>
                  </a:cubicBezTo>
                  <a:cubicBezTo>
                    <a:pt x="5897" y="6279"/>
                    <a:pt x="5891" y="6285"/>
                    <a:pt x="5898" y="6300"/>
                  </a:cubicBezTo>
                  <a:cubicBezTo>
                    <a:pt x="5897" y="6306"/>
                    <a:pt x="5889" y="6309"/>
                    <a:pt x="5876" y="6309"/>
                  </a:cubicBezTo>
                  <a:cubicBezTo>
                    <a:pt x="5821" y="6309"/>
                    <a:pt x="5674" y="6259"/>
                    <a:pt x="5510" y="6194"/>
                  </a:cubicBezTo>
                  <a:cubicBezTo>
                    <a:pt x="5312" y="6115"/>
                    <a:pt x="5164" y="6050"/>
                    <a:pt x="5112" y="6050"/>
                  </a:cubicBezTo>
                  <a:cubicBezTo>
                    <a:pt x="5102" y="6050"/>
                    <a:pt x="5095" y="6053"/>
                    <a:pt x="5093" y="6059"/>
                  </a:cubicBezTo>
                  <a:lnTo>
                    <a:pt x="4990" y="6015"/>
                  </a:lnTo>
                  <a:cubicBezTo>
                    <a:pt x="4924" y="5984"/>
                    <a:pt x="4842" y="5984"/>
                    <a:pt x="4811" y="5971"/>
                  </a:cubicBezTo>
                  <a:cubicBezTo>
                    <a:pt x="4796" y="5976"/>
                    <a:pt x="4783" y="5978"/>
                    <a:pt x="4773" y="5978"/>
                  </a:cubicBezTo>
                  <a:cubicBezTo>
                    <a:pt x="4748" y="5978"/>
                    <a:pt x="4741" y="5967"/>
                    <a:pt x="4776" y="5955"/>
                  </a:cubicBezTo>
                  <a:cubicBezTo>
                    <a:pt x="4792" y="5921"/>
                    <a:pt x="4808" y="5890"/>
                    <a:pt x="4773" y="5874"/>
                  </a:cubicBezTo>
                  <a:cubicBezTo>
                    <a:pt x="4754" y="5865"/>
                    <a:pt x="4739" y="5861"/>
                    <a:pt x="4727" y="5861"/>
                  </a:cubicBezTo>
                  <a:cubicBezTo>
                    <a:pt x="4698" y="5861"/>
                    <a:pt x="4687" y="5884"/>
                    <a:pt x="4676" y="5908"/>
                  </a:cubicBezTo>
                  <a:cubicBezTo>
                    <a:pt x="4669" y="5920"/>
                    <a:pt x="4656" y="5928"/>
                    <a:pt x="4643" y="5928"/>
                  </a:cubicBezTo>
                  <a:cubicBezTo>
                    <a:pt x="4638" y="5928"/>
                    <a:pt x="4633" y="5927"/>
                    <a:pt x="4629" y="5924"/>
                  </a:cubicBezTo>
                  <a:cubicBezTo>
                    <a:pt x="4595" y="5908"/>
                    <a:pt x="4595" y="5908"/>
                    <a:pt x="4610" y="5874"/>
                  </a:cubicBezTo>
                  <a:lnTo>
                    <a:pt x="4642" y="5811"/>
                  </a:lnTo>
                  <a:lnTo>
                    <a:pt x="4610" y="5796"/>
                  </a:lnTo>
                  <a:cubicBezTo>
                    <a:pt x="4604" y="5807"/>
                    <a:pt x="4590" y="5815"/>
                    <a:pt x="4576" y="5815"/>
                  </a:cubicBezTo>
                  <a:cubicBezTo>
                    <a:pt x="4571" y="5815"/>
                    <a:pt x="4565" y="5814"/>
                    <a:pt x="4560" y="5811"/>
                  </a:cubicBezTo>
                  <a:cubicBezTo>
                    <a:pt x="4529" y="5792"/>
                    <a:pt x="4529" y="5792"/>
                    <a:pt x="4560" y="5730"/>
                  </a:cubicBezTo>
                  <a:cubicBezTo>
                    <a:pt x="4579" y="5692"/>
                    <a:pt x="4575" y="5670"/>
                    <a:pt x="4554" y="5670"/>
                  </a:cubicBezTo>
                  <a:cubicBezTo>
                    <a:pt x="4541" y="5670"/>
                    <a:pt x="4520" y="5679"/>
                    <a:pt x="4494" y="5698"/>
                  </a:cubicBezTo>
                  <a:lnTo>
                    <a:pt x="4416" y="5695"/>
                  </a:lnTo>
                  <a:cubicBezTo>
                    <a:pt x="4416" y="5655"/>
                    <a:pt x="4390" y="5643"/>
                    <a:pt x="4358" y="5643"/>
                  </a:cubicBezTo>
                  <a:cubicBezTo>
                    <a:pt x="4328" y="5643"/>
                    <a:pt x="4293" y="5653"/>
                    <a:pt x="4269" y="5661"/>
                  </a:cubicBezTo>
                  <a:cubicBezTo>
                    <a:pt x="4269" y="5609"/>
                    <a:pt x="4256" y="5584"/>
                    <a:pt x="4230" y="5584"/>
                  </a:cubicBezTo>
                  <a:cubicBezTo>
                    <a:pt x="4215" y="5584"/>
                    <a:pt x="4195" y="5592"/>
                    <a:pt x="4172" y="5608"/>
                  </a:cubicBezTo>
                  <a:cubicBezTo>
                    <a:pt x="4166" y="5619"/>
                    <a:pt x="4159" y="5624"/>
                    <a:pt x="4151" y="5624"/>
                  </a:cubicBezTo>
                  <a:cubicBezTo>
                    <a:pt x="4136" y="5624"/>
                    <a:pt x="4119" y="5606"/>
                    <a:pt x="4109" y="5573"/>
                  </a:cubicBezTo>
                  <a:cubicBezTo>
                    <a:pt x="4093" y="5523"/>
                    <a:pt x="4062" y="5507"/>
                    <a:pt x="3999" y="5473"/>
                  </a:cubicBezTo>
                  <a:cubicBezTo>
                    <a:pt x="3997" y="5473"/>
                    <a:pt x="3994" y="5474"/>
                    <a:pt x="3991" y="5474"/>
                  </a:cubicBezTo>
                  <a:cubicBezTo>
                    <a:pt x="3928" y="5474"/>
                    <a:pt x="3715" y="5353"/>
                    <a:pt x="3476" y="5206"/>
                  </a:cubicBezTo>
                  <a:cubicBezTo>
                    <a:pt x="3224" y="5051"/>
                    <a:pt x="3054" y="4936"/>
                    <a:pt x="3007" y="4936"/>
                  </a:cubicBezTo>
                  <a:cubicBezTo>
                    <a:pt x="3002" y="4936"/>
                    <a:pt x="2999" y="4937"/>
                    <a:pt x="2996" y="4940"/>
                  </a:cubicBezTo>
                  <a:cubicBezTo>
                    <a:pt x="2968" y="4921"/>
                    <a:pt x="2968" y="4921"/>
                    <a:pt x="2956" y="4871"/>
                  </a:cubicBezTo>
                  <a:cubicBezTo>
                    <a:pt x="2969" y="4853"/>
                    <a:pt x="2963" y="4838"/>
                    <a:pt x="2941" y="4838"/>
                  </a:cubicBezTo>
                  <a:cubicBezTo>
                    <a:pt x="2926" y="4838"/>
                    <a:pt x="2904" y="4845"/>
                    <a:pt x="2874" y="4862"/>
                  </a:cubicBezTo>
                  <a:cubicBezTo>
                    <a:pt x="2848" y="4867"/>
                    <a:pt x="2830" y="4877"/>
                    <a:pt x="2825" y="4877"/>
                  </a:cubicBezTo>
                  <a:cubicBezTo>
                    <a:pt x="2821" y="4877"/>
                    <a:pt x="2827" y="4868"/>
                    <a:pt x="2846" y="4840"/>
                  </a:cubicBezTo>
                  <a:cubicBezTo>
                    <a:pt x="2865" y="4812"/>
                    <a:pt x="2805" y="4768"/>
                    <a:pt x="2686" y="4686"/>
                  </a:cubicBezTo>
                  <a:cubicBezTo>
                    <a:pt x="2608" y="4632"/>
                    <a:pt x="2510" y="4562"/>
                    <a:pt x="2471" y="4562"/>
                  </a:cubicBezTo>
                  <a:cubicBezTo>
                    <a:pt x="2465" y="4562"/>
                    <a:pt x="2460" y="4563"/>
                    <a:pt x="2457" y="4567"/>
                  </a:cubicBezTo>
                  <a:cubicBezTo>
                    <a:pt x="2376" y="4555"/>
                    <a:pt x="2376" y="4555"/>
                    <a:pt x="2426" y="4545"/>
                  </a:cubicBezTo>
                  <a:cubicBezTo>
                    <a:pt x="2498" y="4511"/>
                    <a:pt x="2373" y="4376"/>
                    <a:pt x="2241" y="4367"/>
                  </a:cubicBezTo>
                  <a:cubicBezTo>
                    <a:pt x="2213" y="4345"/>
                    <a:pt x="2185" y="4326"/>
                    <a:pt x="2207" y="4295"/>
                  </a:cubicBezTo>
                  <a:cubicBezTo>
                    <a:pt x="2157" y="4260"/>
                    <a:pt x="2097" y="4232"/>
                    <a:pt x="2037" y="4216"/>
                  </a:cubicBezTo>
                  <a:cubicBezTo>
                    <a:pt x="2009" y="4194"/>
                    <a:pt x="1893" y="4106"/>
                    <a:pt x="1837" y="4059"/>
                  </a:cubicBezTo>
                  <a:cubicBezTo>
                    <a:pt x="1796" y="4031"/>
                    <a:pt x="1749" y="4012"/>
                    <a:pt x="1699" y="4000"/>
                  </a:cubicBezTo>
                  <a:cubicBezTo>
                    <a:pt x="1689" y="3992"/>
                    <a:pt x="1678" y="3984"/>
                    <a:pt x="1671" y="3978"/>
                  </a:cubicBezTo>
                  <a:cubicBezTo>
                    <a:pt x="1693" y="3950"/>
                    <a:pt x="1549" y="3837"/>
                    <a:pt x="1351" y="3677"/>
                  </a:cubicBezTo>
                  <a:cubicBezTo>
                    <a:pt x="1154" y="3517"/>
                    <a:pt x="988" y="3376"/>
                    <a:pt x="985" y="3326"/>
                  </a:cubicBezTo>
                  <a:cubicBezTo>
                    <a:pt x="964" y="3313"/>
                    <a:pt x="941" y="3307"/>
                    <a:pt x="919" y="3307"/>
                  </a:cubicBezTo>
                  <a:cubicBezTo>
                    <a:pt x="915" y="3307"/>
                    <a:pt x="910" y="3307"/>
                    <a:pt x="906" y="3307"/>
                  </a:cubicBezTo>
                  <a:cubicBezTo>
                    <a:pt x="883" y="3317"/>
                    <a:pt x="865" y="3321"/>
                    <a:pt x="850" y="3321"/>
                  </a:cubicBezTo>
                  <a:cubicBezTo>
                    <a:pt x="816" y="3321"/>
                    <a:pt x="802" y="3298"/>
                    <a:pt x="800" y="3263"/>
                  </a:cubicBezTo>
                  <a:cubicBezTo>
                    <a:pt x="816" y="3196"/>
                    <a:pt x="734" y="3116"/>
                    <a:pt x="665" y="3116"/>
                  </a:cubicBezTo>
                  <a:cubicBezTo>
                    <a:pt x="654" y="3116"/>
                    <a:pt x="643" y="3118"/>
                    <a:pt x="634" y="3122"/>
                  </a:cubicBezTo>
                  <a:lnTo>
                    <a:pt x="655" y="3094"/>
                  </a:lnTo>
                  <a:cubicBezTo>
                    <a:pt x="670" y="3033"/>
                    <a:pt x="611" y="2993"/>
                    <a:pt x="548" y="2993"/>
                  </a:cubicBezTo>
                  <a:cubicBezTo>
                    <a:pt x="530" y="2993"/>
                    <a:pt x="512" y="2996"/>
                    <a:pt x="496" y="3003"/>
                  </a:cubicBezTo>
                  <a:cubicBezTo>
                    <a:pt x="493" y="2955"/>
                    <a:pt x="487" y="2906"/>
                    <a:pt x="440" y="2906"/>
                  </a:cubicBezTo>
                  <a:cubicBezTo>
                    <a:pt x="439" y="2906"/>
                    <a:pt x="438" y="2906"/>
                    <a:pt x="436" y="2906"/>
                  </a:cubicBezTo>
                  <a:cubicBezTo>
                    <a:pt x="408" y="2881"/>
                    <a:pt x="408" y="2881"/>
                    <a:pt x="455" y="2828"/>
                  </a:cubicBezTo>
                  <a:cubicBezTo>
                    <a:pt x="480" y="2800"/>
                    <a:pt x="502" y="2775"/>
                    <a:pt x="477" y="2750"/>
                  </a:cubicBezTo>
                  <a:cubicBezTo>
                    <a:pt x="469" y="2744"/>
                    <a:pt x="462" y="2741"/>
                    <a:pt x="455" y="2741"/>
                  </a:cubicBezTo>
                  <a:cubicBezTo>
                    <a:pt x="436" y="2741"/>
                    <a:pt x="418" y="2760"/>
                    <a:pt x="402" y="2781"/>
                  </a:cubicBezTo>
                  <a:lnTo>
                    <a:pt x="345" y="2734"/>
                  </a:lnTo>
                  <a:cubicBezTo>
                    <a:pt x="340" y="2727"/>
                    <a:pt x="331" y="2724"/>
                    <a:pt x="323" y="2724"/>
                  </a:cubicBezTo>
                  <a:cubicBezTo>
                    <a:pt x="313" y="2724"/>
                    <a:pt x="302" y="2728"/>
                    <a:pt x="295" y="2737"/>
                  </a:cubicBezTo>
                  <a:cubicBezTo>
                    <a:pt x="288" y="2745"/>
                    <a:pt x="281" y="2748"/>
                    <a:pt x="273" y="2748"/>
                  </a:cubicBezTo>
                  <a:cubicBezTo>
                    <a:pt x="256" y="2748"/>
                    <a:pt x="236" y="2732"/>
                    <a:pt x="217" y="2715"/>
                  </a:cubicBezTo>
                  <a:cubicBezTo>
                    <a:pt x="227" y="2704"/>
                    <a:pt x="224" y="2697"/>
                    <a:pt x="218" y="2697"/>
                  </a:cubicBezTo>
                  <a:cubicBezTo>
                    <a:pt x="209" y="2697"/>
                    <a:pt x="191" y="2711"/>
                    <a:pt x="195" y="2743"/>
                  </a:cubicBezTo>
                  <a:cubicBezTo>
                    <a:pt x="177" y="2761"/>
                    <a:pt x="160" y="2781"/>
                    <a:pt x="142" y="2781"/>
                  </a:cubicBezTo>
                  <a:cubicBezTo>
                    <a:pt x="135" y="2781"/>
                    <a:pt x="127" y="2778"/>
                    <a:pt x="120" y="2771"/>
                  </a:cubicBezTo>
                  <a:lnTo>
                    <a:pt x="73" y="2825"/>
                  </a:lnTo>
                  <a:cubicBezTo>
                    <a:pt x="26" y="2881"/>
                    <a:pt x="1" y="2906"/>
                    <a:pt x="32" y="2981"/>
                  </a:cubicBezTo>
                  <a:cubicBezTo>
                    <a:pt x="103" y="3081"/>
                    <a:pt x="156" y="3165"/>
                    <a:pt x="198" y="3165"/>
                  </a:cubicBezTo>
                  <a:cubicBezTo>
                    <a:pt x="208" y="3165"/>
                    <a:pt x="217" y="3161"/>
                    <a:pt x="226" y="3151"/>
                  </a:cubicBezTo>
                  <a:cubicBezTo>
                    <a:pt x="230" y="3150"/>
                    <a:pt x="235" y="3150"/>
                    <a:pt x="239" y="3150"/>
                  </a:cubicBezTo>
                  <a:cubicBezTo>
                    <a:pt x="261" y="3150"/>
                    <a:pt x="284" y="3156"/>
                    <a:pt x="305" y="3169"/>
                  </a:cubicBezTo>
                  <a:cubicBezTo>
                    <a:pt x="323" y="3191"/>
                    <a:pt x="333" y="3216"/>
                    <a:pt x="336" y="3245"/>
                  </a:cubicBezTo>
                  <a:cubicBezTo>
                    <a:pt x="311" y="3273"/>
                    <a:pt x="424" y="3367"/>
                    <a:pt x="561" y="3486"/>
                  </a:cubicBezTo>
                  <a:cubicBezTo>
                    <a:pt x="731" y="3627"/>
                    <a:pt x="815" y="3699"/>
                    <a:pt x="818" y="3749"/>
                  </a:cubicBezTo>
                  <a:cubicBezTo>
                    <a:pt x="822" y="3777"/>
                    <a:pt x="834" y="3802"/>
                    <a:pt x="853" y="3824"/>
                  </a:cubicBezTo>
                  <a:cubicBezTo>
                    <a:pt x="855" y="3822"/>
                    <a:pt x="858" y="3821"/>
                    <a:pt x="862" y="3821"/>
                  </a:cubicBezTo>
                  <a:cubicBezTo>
                    <a:pt x="905" y="3821"/>
                    <a:pt x="1065" y="3951"/>
                    <a:pt x="1248" y="4097"/>
                  </a:cubicBezTo>
                  <a:cubicBezTo>
                    <a:pt x="1432" y="4247"/>
                    <a:pt x="1620" y="4392"/>
                    <a:pt x="1665" y="4392"/>
                  </a:cubicBezTo>
                  <a:cubicBezTo>
                    <a:pt x="1669" y="4392"/>
                    <a:pt x="1672" y="4391"/>
                    <a:pt x="1674" y="4389"/>
                  </a:cubicBezTo>
                  <a:lnTo>
                    <a:pt x="1734" y="4432"/>
                  </a:lnTo>
                  <a:cubicBezTo>
                    <a:pt x="1712" y="4461"/>
                    <a:pt x="1771" y="4508"/>
                    <a:pt x="1831" y="4551"/>
                  </a:cubicBezTo>
                  <a:cubicBezTo>
                    <a:pt x="1881" y="4561"/>
                    <a:pt x="1928" y="4583"/>
                    <a:pt x="1969" y="4611"/>
                  </a:cubicBezTo>
                  <a:cubicBezTo>
                    <a:pt x="1950" y="4639"/>
                    <a:pt x="1978" y="4661"/>
                    <a:pt x="2037" y="4705"/>
                  </a:cubicBezTo>
                  <a:cubicBezTo>
                    <a:pt x="2078" y="4737"/>
                    <a:pt x="2105" y="4756"/>
                    <a:pt x="2125" y="4756"/>
                  </a:cubicBezTo>
                  <a:cubicBezTo>
                    <a:pt x="2134" y="4756"/>
                    <a:pt x="2141" y="4752"/>
                    <a:pt x="2147" y="4743"/>
                  </a:cubicBezTo>
                  <a:cubicBezTo>
                    <a:pt x="2179" y="4765"/>
                    <a:pt x="2388" y="4918"/>
                    <a:pt x="2461" y="5009"/>
                  </a:cubicBezTo>
                  <a:cubicBezTo>
                    <a:pt x="2467" y="5041"/>
                    <a:pt x="2490" y="5050"/>
                    <a:pt x="2519" y="5050"/>
                  </a:cubicBezTo>
                  <a:cubicBezTo>
                    <a:pt x="2536" y="5050"/>
                    <a:pt x="2555" y="5047"/>
                    <a:pt x="2573" y="5043"/>
                  </a:cubicBezTo>
                  <a:cubicBezTo>
                    <a:pt x="2589" y="5024"/>
                    <a:pt x="2611" y="5014"/>
                    <a:pt x="2633" y="5014"/>
                  </a:cubicBezTo>
                  <a:cubicBezTo>
                    <a:pt x="2647" y="5014"/>
                    <a:pt x="2661" y="5018"/>
                    <a:pt x="2674" y="5025"/>
                  </a:cubicBezTo>
                  <a:lnTo>
                    <a:pt x="2633" y="5084"/>
                  </a:lnTo>
                  <a:cubicBezTo>
                    <a:pt x="2583" y="5094"/>
                    <a:pt x="2583" y="5094"/>
                    <a:pt x="2645" y="5137"/>
                  </a:cubicBezTo>
                  <a:lnTo>
                    <a:pt x="2705" y="5178"/>
                  </a:lnTo>
                  <a:cubicBezTo>
                    <a:pt x="2708" y="5175"/>
                    <a:pt x="2712" y="5173"/>
                    <a:pt x="2718" y="5173"/>
                  </a:cubicBezTo>
                  <a:cubicBezTo>
                    <a:pt x="2764" y="5173"/>
                    <a:pt x="2904" y="5270"/>
                    <a:pt x="3100" y="5391"/>
                  </a:cubicBezTo>
                  <a:cubicBezTo>
                    <a:pt x="3332" y="5541"/>
                    <a:pt x="3441" y="5603"/>
                    <a:pt x="3481" y="5603"/>
                  </a:cubicBezTo>
                  <a:cubicBezTo>
                    <a:pt x="3490" y="5603"/>
                    <a:pt x="3495" y="5601"/>
                    <a:pt x="3498" y="5595"/>
                  </a:cubicBezTo>
                  <a:cubicBezTo>
                    <a:pt x="3503" y="5586"/>
                    <a:pt x="3510" y="5582"/>
                    <a:pt x="3518" y="5582"/>
                  </a:cubicBezTo>
                  <a:cubicBezTo>
                    <a:pt x="3538" y="5582"/>
                    <a:pt x="3570" y="5611"/>
                    <a:pt x="3626" y="5673"/>
                  </a:cubicBezTo>
                  <a:cubicBezTo>
                    <a:pt x="3739" y="5837"/>
                    <a:pt x="3764" y="5869"/>
                    <a:pt x="3795" y="5869"/>
                  </a:cubicBezTo>
                  <a:cubicBezTo>
                    <a:pt x="3803" y="5869"/>
                    <a:pt x="3811" y="5867"/>
                    <a:pt x="3821" y="5865"/>
                  </a:cubicBezTo>
                  <a:cubicBezTo>
                    <a:pt x="3786" y="5846"/>
                    <a:pt x="3805" y="5814"/>
                    <a:pt x="3821" y="5783"/>
                  </a:cubicBezTo>
                  <a:cubicBezTo>
                    <a:pt x="3836" y="5758"/>
                    <a:pt x="3850" y="5746"/>
                    <a:pt x="3861" y="5746"/>
                  </a:cubicBezTo>
                  <a:cubicBezTo>
                    <a:pt x="3878" y="5746"/>
                    <a:pt x="3888" y="5772"/>
                    <a:pt x="3886" y="5821"/>
                  </a:cubicBezTo>
                  <a:cubicBezTo>
                    <a:pt x="3855" y="5877"/>
                    <a:pt x="4273" y="6075"/>
                    <a:pt x="4402" y="6075"/>
                  </a:cubicBezTo>
                  <a:cubicBezTo>
                    <a:pt x="4415" y="6075"/>
                    <a:pt x="4425" y="6073"/>
                    <a:pt x="4432" y="6068"/>
                  </a:cubicBezTo>
                  <a:cubicBezTo>
                    <a:pt x="4440" y="6054"/>
                    <a:pt x="4444" y="6045"/>
                    <a:pt x="4444" y="6045"/>
                  </a:cubicBezTo>
                  <a:lnTo>
                    <a:pt x="4444" y="6045"/>
                  </a:lnTo>
                  <a:cubicBezTo>
                    <a:pt x="4444" y="6045"/>
                    <a:pt x="4436" y="6061"/>
                    <a:pt x="4416" y="6100"/>
                  </a:cubicBezTo>
                  <a:cubicBezTo>
                    <a:pt x="4400" y="6131"/>
                    <a:pt x="4435" y="6150"/>
                    <a:pt x="4570" y="6212"/>
                  </a:cubicBezTo>
                  <a:lnTo>
                    <a:pt x="4673" y="6263"/>
                  </a:lnTo>
                  <a:cubicBezTo>
                    <a:pt x="4679" y="6249"/>
                    <a:pt x="4692" y="6244"/>
                    <a:pt x="4708" y="6244"/>
                  </a:cubicBezTo>
                  <a:cubicBezTo>
                    <a:pt x="4771" y="6244"/>
                    <a:pt x="4890" y="6331"/>
                    <a:pt x="4880" y="6357"/>
                  </a:cubicBezTo>
                  <a:cubicBezTo>
                    <a:pt x="4899" y="6404"/>
                    <a:pt x="4899" y="6404"/>
                    <a:pt x="4968" y="6435"/>
                  </a:cubicBezTo>
                  <a:cubicBezTo>
                    <a:pt x="4978" y="6433"/>
                    <a:pt x="4989" y="6433"/>
                    <a:pt x="5001" y="6433"/>
                  </a:cubicBezTo>
                  <a:cubicBezTo>
                    <a:pt x="5124" y="6433"/>
                    <a:pt x="5258" y="6522"/>
                    <a:pt x="5247" y="6551"/>
                  </a:cubicBezTo>
                  <a:lnTo>
                    <a:pt x="5319" y="6579"/>
                  </a:lnTo>
                  <a:cubicBezTo>
                    <a:pt x="5330" y="6575"/>
                    <a:pt x="5342" y="6573"/>
                    <a:pt x="5356" y="6573"/>
                  </a:cubicBezTo>
                  <a:cubicBezTo>
                    <a:pt x="5398" y="6573"/>
                    <a:pt x="5446" y="6591"/>
                    <a:pt x="5472" y="6601"/>
                  </a:cubicBezTo>
                  <a:cubicBezTo>
                    <a:pt x="5531" y="6623"/>
                    <a:pt x="5569" y="6637"/>
                    <a:pt x="5587" y="6637"/>
                  </a:cubicBezTo>
                  <a:cubicBezTo>
                    <a:pt x="5601" y="6637"/>
                    <a:pt x="5602" y="6628"/>
                    <a:pt x="5591" y="6607"/>
                  </a:cubicBezTo>
                  <a:cubicBezTo>
                    <a:pt x="5602" y="6578"/>
                    <a:pt x="5613" y="6548"/>
                    <a:pt x="5637" y="6548"/>
                  </a:cubicBezTo>
                  <a:cubicBezTo>
                    <a:pt x="5641" y="6548"/>
                    <a:pt x="5646" y="6549"/>
                    <a:pt x="5651" y="6551"/>
                  </a:cubicBezTo>
                  <a:lnTo>
                    <a:pt x="5638" y="6585"/>
                  </a:lnTo>
                  <a:cubicBezTo>
                    <a:pt x="5629" y="6620"/>
                    <a:pt x="5732" y="6661"/>
                    <a:pt x="5876" y="6708"/>
                  </a:cubicBezTo>
                  <a:cubicBezTo>
                    <a:pt x="6055" y="6767"/>
                    <a:pt x="6127" y="6789"/>
                    <a:pt x="6155" y="6836"/>
                  </a:cubicBezTo>
                  <a:lnTo>
                    <a:pt x="6202" y="6811"/>
                  </a:lnTo>
                  <a:cubicBezTo>
                    <a:pt x="6218" y="6802"/>
                    <a:pt x="6233" y="6798"/>
                    <a:pt x="6245" y="6798"/>
                  </a:cubicBezTo>
                  <a:cubicBezTo>
                    <a:pt x="6267" y="6798"/>
                    <a:pt x="6280" y="6811"/>
                    <a:pt x="6274" y="6833"/>
                  </a:cubicBezTo>
                  <a:cubicBezTo>
                    <a:pt x="6296" y="6871"/>
                    <a:pt x="6408" y="6908"/>
                    <a:pt x="6490" y="6908"/>
                  </a:cubicBezTo>
                  <a:cubicBezTo>
                    <a:pt x="6504" y="6908"/>
                    <a:pt x="6517" y="6907"/>
                    <a:pt x="6528" y="6905"/>
                  </a:cubicBezTo>
                  <a:lnTo>
                    <a:pt x="6603" y="6924"/>
                  </a:lnTo>
                  <a:cubicBezTo>
                    <a:pt x="6619" y="6972"/>
                    <a:pt x="6664" y="7001"/>
                    <a:pt x="6709" y="7001"/>
                  </a:cubicBezTo>
                  <a:cubicBezTo>
                    <a:pt x="6736" y="7001"/>
                    <a:pt x="6764" y="6990"/>
                    <a:pt x="6785" y="6968"/>
                  </a:cubicBezTo>
                  <a:lnTo>
                    <a:pt x="6785" y="6968"/>
                  </a:lnTo>
                  <a:cubicBezTo>
                    <a:pt x="6779" y="7002"/>
                    <a:pt x="6817" y="7012"/>
                    <a:pt x="6851" y="7021"/>
                  </a:cubicBezTo>
                  <a:cubicBezTo>
                    <a:pt x="6869" y="7017"/>
                    <a:pt x="6889" y="7015"/>
                    <a:pt x="6910" y="7015"/>
                  </a:cubicBezTo>
                  <a:cubicBezTo>
                    <a:pt x="6990" y="7015"/>
                    <a:pt x="7082" y="7041"/>
                    <a:pt x="7077" y="7068"/>
                  </a:cubicBezTo>
                  <a:lnTo>
                    <a:pt x="7114" y="7077"/>
                  </a:lnTo>
                  <a:cubicBezTo>
                    <a:pt x="7137" y="7063"/>
                    <a:pt x="7163" y="7057"/>
                    <a:pt x="7191" y="7057"/>
                  </a:cubicBezTo>
                  <a:cubicBezTo>
                    <a:pt x="7205" y="7057"/>
                    <a:pt x="7219" y="7058"/>
                    <a:pt x="7233" y="7062"/>
                  </a:cubicBezTo>
                  <a:cubicBezTo>
                    <a:pt x="7247" y="7066"/>
                    <a:pt x="7261" y="7068"/>
                    <a:pt x="7275" y="7068"/>
                  </a:cubicBezTo>
                  <a:cubicBezTo>
                    <a:pt x="7302" y="7068"/>
                    <a:pt x="7328" y="7060"/>
                    <a:pt x="7352" y="7046"/>
                  </a:cubicBezTo>
                  <a:cubicBezTo>
                    <a:pt x="7372" y="7032"/>
                    <a:pt x="7395" y="7023"/>
                    <a:pt x="7422" y="7023"/>
                  </a:cubicBezTo>
                  <a:cubicBezTo>
                    <a:pt x="7426" y="7023"/>
                    <a:pt x="7430" y="7024"/>
                    <a:pt x="7434" y="7024"/>
                  </a:cubicBezTo>
                  <a:cubicBezTo>
                    <a:pt x="7468" y="7030"/>
                    <a:pt x="7428" y="7059"/>
                    <a:pt x="7384" y="7090"/>
                  </a:cubicBezTo>
                  <a:cubicBezTo>
                    <a:pt x="7341" y="7101"/>
                    <a:pt x="7352" y="7112"/>
                    <a:pt x="7389" y="7112"/>
                  </a:cubicBezTo>
                  <a:cubicBezTo>
                    <a:pt x="7423" y="7112"/>
                    <a:pt x="7480" y="7103"/>
                    <a:pt x="7540" y="7077"/>
                  </a:cubicBezTo>
                  <a:cubicBezTo>
                    <a:pt x="7600" y="7051"/>
                    <a:pt x="7630" y="7038"/>
                    <a:pt x="7636" y="7038"/>
                  </a:cubicBezTo>
                  <a:cubicBezTo>
                    <a:pt x="7643" y="7038"/>
                    <a:pt x="7622" y="7053"/>
                    <a:pt x="7578" y="7084"/>
                  </a:cubicBezTo>
                  <a:cubicBezTo>
                    <a:pt x="7545" y="7107"/>
                    <a:pt x="7512" y="7129"/>
                    <a:pt x="7532" y="7129"/>
                  </a:cubicBezTo>
                  <a:cubicBezTo>
                    <a:pt x="7539" y="7129"/>
                    <a:pt x="7552" y="7127"/>
                    <a:pt x="7572" y="7121"/>
                  </a:cubicBezTo>
                  <a:cubicBezTo>
                    <a:pt x="7572" y="7121"/>
                    <a:pt x="7580" y="7122"/>
                    <a:pt x="7592" y="7122"/>
                  </a:cubicBezTo>
                  <a:cubicBezTo>
                    <a:pt x="7614" y="7122"/>
                    <a:pt x="7649" y="7118"/>
                    <a:pt x="7653" y="7093"/>
                  </a:cubicBezTo>
                  <a:lnTo>
                    <a:pt x="7766" y="7109"/>
                  </a:lnTo>
                  <a:cubicBezTo>
                    <a:pt x="7810" y="7140"/>
                    <a:pt x="7860" y="7159"/>
                    <a:pt x="7913" y="7165"/>
                  </a:cubicBezTo>
                  <a:cubicBezTo>
                    <a:pt x="7933" y="7149"/>
                    <a:pt x="7943" y="7140"/>
                    <a:pt x="7952" y="7140"/>
                  </a:cubicBezTo>
                  <a:cubicBezTo>
                    <a:pt x="7962" y="7140"/>
                    <a:pt x="7971" y="7150"/>
                    <a:pt x="7989" y="7171"/>
                  </a:cubicBezTo>
                  <a:cubicBezTo>
                    <a:pt x="7987" y="7186"/>
                    <a:pt x="7993" y="7195"/>
                    <a:pt x="8001" y="7195"/>
                  </a:cubicBezTo>
                  <a:cubicBezTo>
                    <a:pt x="8012" y="7195"/>
                    <a:pt x="8026" y="7179"/>
                    <a:pt x="8029" y="7140"/>
                  </a:cubicBezTo>
                  <a:cubicBezTo>
                    <a:pt x="8045" y="7125"/>
                    <a:pt x="8064" y="7117"/>
                    <a:pt x="8083" y="7117"/>
                  </a:cubicBezTo>
                  <a:cubicBezTo>
                    <a:pt x="8106" y="7117"/>
                    <a:pt x="8130" y="7129"/>
                    <a:pt x="8145" y="7149"/>
                  </a:cubicBezTo>
                  <a:cubicBezTo>
                    <a:pt x="8141" y="7191"/>
                    <a:pt x="8154" y="7210"/>
                    <a:pt x="8165" y="7210"/>
                  </a:cubicBezTo>
                  <a:cubicBezTo>
                    <a:pt x="8172" y="7210"/>
                    <a:pt x="8179" y="7202"/>
                    <a:pt x="8180" y="7187"/>
                  </a:cubicBezTo>
                  <a:cubicBezTo>
                    <a:pt x="8202" y="7168"/>
                    <a:pt x="8230" y="7159"/>
                    <a:pt x="8258" y="7159"/>
                  </a:cubicBezTo>
                  <a:cubicBezTo>
                    <a:pt x="8255" y="7190"/>
                    <a:pt x="8532" y="7213"/>
                    <a:pt x="8840" y="7213"/>
                  </a:cubicBezTo>
                  <a:cubicBezTo>
                    <a:pt x="8875" y="7213"/>
                    <a:pt x="8911" y="7213"/>
                    <a:pt x="8948" y="7212"/>
                  </a:cubicBezTo>
                  <a:cubicBezTo>
                    <a:pt x="8988" y="7212"/>
                    <a:pt x="9020" y="7181"/>
                    <a:pt x="9023" y="7140"/>
                  </a:cubicBezTo>
                  <a:cubicBezTo>
                    <a:pt x="9021" y="7109"/>
                    <a:pt x="9021" y="7098"/>
                    <a:pt x="9024" y="7098"/>
                  </a:cubicBezTo>
                  <a:cubicBezTo>
                    <a:pt x="9029" y="7098"/>
                    <a:pt x="9039" y="7117"/>
                    <a:pt x="9060" y="7137"/>
                  </a:cubicBezTo>
                  <a:cubicBezTo>
                    <a:pt x="9080" y="7189"/>
                    <a:pt x="9110" y="7215"/>
                    <a:pt x="9129" y="7215"/>
                  </a:cubicBezTo>
                  <a:cubicBezTo>
                    <a:pt x="9149" y="7215"/>
                    <a:pt x="9158" y="7188"/>
                    <a:pt x="9136" y="7134"/>
                  </a:cubicBezTo>
                  <a:cubicBezTo>
                    <a:pt x="9115" y="7099"/>
                    <a:pt x="9105" y="7082"/>
                    <a:pt x="9110" y="7082"/>
                  </a:cubicBezTo>
                  <a:cubicBezTo>
                    <a:pt x="9115" y="7082"/>
                    <a:pt x="9136" y="7099"/>
                    <a:pt x="9176" y="7134"/>
                  </a:cubicBezTo>
                  <a:cubicBezTo>
                    <a:pt x="9194" y="7149"/>
                    <a:pt x="9204" y="7157"/>
                    <a:pt x="9213" y="7157"/>
                  </a:cubicBezTo>
                  <a:cubicBezTo>
                    <a:pt x="9222" y="7157"/>
                    <a:pt x="9232" y="7147"/>
                    <a:pt x="9252" y="7127"/>
                  </a:cubicBezTo>
                  <a:cubicBezTo>
                    <a:pt x="9250" y="7110"/>
                    <a:pt x="9260" y="7100"/>
                    <a:pt x="9270" y="7100"/>
                  </a:cubicBezTo>
                  <a:cubicBezTo>
                    <a:pt x="9279" y="7100"/>
                    <a:pt x="9289" y="7109"/>
                    <a:pt x="9289" y="7127"/>
                  </a:cubicBezTo>
                  <a:cubicBezTo>
                    <a:pt x="9317" y="7151"/>
                    <a:pt x="9346" y="7174"/>
                    <a:pt x="9359" y="7174"/>
                  </a:cubicBezTo>
                  <a:cubicBezTo>
                    <a:pt x="9365" y="7174"/>
                    <a:pt x="9368" y="7169"/>
                    <a:pt x="9367" y="7159"/>
                  </a:cubicBezTo>
                  <a:cubicBezTo>
                    <a:pt x="9399" y="7159"/>
                    <a:pt x="9427" y="7168"/>
                    <a:pt x="9449" y="7187"/>
                  </a:cubicBezTo>
                  <a:cubicBezTo>
                    <a:pt x="9460" y="7195"/>
                    <a:pt x="9470" y="7199"/>
                    <a:pt x="9480" y="7199"/>
                  </a:cubicBezTo>
                  <a:cubicBezTo>
                    <a:pt x="9508" y="7199"/>
                    <a:pt x="9534" y="7170"/>
                    <a:pt x="9562" y="7140"/>
                  </a:cubicBezTo>
                  <a:cubicBezTo>
                    <a:pt x="9617" y="7098"/>
                    <a:pt x="9654" y="7076"/>
                    <a:pt x="9672" y="7076"/>
                  </a:cubicBezTo>
                  <a:cubicBezTo>
                    <a:pt x="9689" y="7076"/>
                    <a:pt x="9690" y="7094"/>
                    <a:pt x="9675" y="7131"/>
                  </a:cubicBezTo>
                  <a:cubicBezTo>
                    <a:pt x="9664" y="7155"/>
                    <a:pt x="9678" y="7165"/>
                    <a:pt x="9701" y="7165"/>
                  </a:cubicBezTo>
                  <a:cubicBezTo>
                    <a:pt x="9750" y="7165"/>
                    <a:pt x="9844" y="7121"/>
                    <a:pt x="9863" y="7068"/>
                  </a:cubicBezTo>
                  <a:cubicBezTo>
                    <a:pt x="9879" y="7023"/>
                    <a:pt x="9885" y="7005"/>
                    <a:pt x="9888" y="7005"/>
                  </a:cubicBezTo>
                  <a:cubicBezTo>
                    <a:pt x="9890" y="7005"/>
                    <a:pt x="9891" y="7013"/>
                    <a:pt x="9894" y="7027"/>
                  </a:cubicBezTo>
                  <a:cubicBezTo>
                    <a:pt x="9897" y="7047"/>
                    <a:pt x="9912" y="7059"/>
                    <a:pt x="9931" y="7059"/>
                  </a:cubicBezTo>
                  <a:cubicBezTo>
                    <a:pt x="9933" y="7059"/>
                    <a:pt x="9936" y="7059"/>
                    <a:pt x="9938" y="7059"/>
                  </a:cubicBezTo>
                  <a:cubicBezTo>
                    <a:pt x="9952" y="7056"/>
                    <a:pt x="9966" y="7054"/>
                    <a:pt x="9979" y="7054"/>
                  </a:cubicBezTo>
                  <a:cubicBezTo>
                    <a:pt x="9999" y="7054"/>
                    <a:pt x="10015" y="7060"/>
                    <a:pt x="10019" y="7084"/>
                  </a:cubicBezTo>
                  <a:cubicBezTo>
                    <a:pt x="10060" y="7074"/>
                    <a:pt x="10095" y="7055"/>
                    <a:pt x="10126" y="7027"/>
                  </a:cubicBezTo>
                  <a:cubicBezTo>
                    <a:pt x="10156" y="6986"/>
                    <a:pt x="10202" y="6964"/>
                    <a:pt x="10248" y="6964"/>
                  </a:cubicBezTo>
                  <a:cubicBezTo>
                    <a:pt x="10288" y="6964"/>
                    <a:pt x="10328" y="6981"/>
                    <a:pt x="10358" y="7015"/>
                  </a:cubicBezTo>
                  <a:lnTo>
                    <a:pt x="10427" y="6961"/>
                  </a:lnTo>
                  <a:cubicBezTo>
                    <a:pt x="10441" y="6912"/>
                    <a:pt x="10458" y="6877"/>
                    <a:pt x="10472" y="6877"/>
                  </a:cubicBezTo>
                  <a:cubicBezTo>
                    <a:pt x="10480" y="6877"/>
                    <a:pt x="10487" y="6887"/>
                    <a:pt x="10493" y="6911"/>
                  </a:cubicBezTo>
                  <a:lnTo>
                    <a:pt x="10502" y="6946"/>
                  </a:lnTo>
                  <a:cubicBezTo>
                    <a:pt x="10511" y="6908"/>
                    <a:pt x="10556" y="6889"/>
                    <a:pt x="10600" y="6889"/>
                  </a:cubicBezTo>
                  <a:cubicBezTo>
                    <a:pt x="10644" y="6889"/>
                    <a:pt x="10687" y="6907"/>
                    <a:pt x="10696" y="6943"/>
                  </a:cubicBezTo>
                  <a:cubicBezTo>
                    <a:pt x="10703" y="6964"/>
                    <a:pt x="10705" y="6972"/>
                    <a:pt x="10717" y="6972"/>
                  </a:cubicBezTo>
                  <a:cubicBezTo>
                    <a:pt x="10723" y="6972"/>
                    <a:pt x="10731" y="6971"/>
                    <a:pt x="10743" y="6968"/>
                  </a:cubicBezTo>
                  <a:lnTo>
                    <a:pt x="10734" y="6933"/>
                  </a:lnTo>
                  <a:cubicBezTo>
                    <a:pt x="10724" y="6899"/>
                    <a:pt x="10715" y="6861"/>
                    <a:pt x="10753" y="6852"/>
                  </a:cubicBezTo>
                  <a:cubicBezTo>
                    <a:pt x="10770" y="6847"/>
                    <a:pt x="10788" y="6842"/>
                    <a:pt x="10803" y="6842"/>
                  </a:cubicBezTo>
                  <a:cubicBezTo>
                    <a:pt x="10818" y="6842"/>
                    <a:pt x="10829" y="6847"/>
                    <a:pt x="10834" y="6864"/>
                  </a:cubicBezTo>
                  <a:cubicBezTo>
                    <a:pt x="10864" y="6880"/>
                    <a:pt x="10893" y="6895"/>
                    <a:pt x="10908" y="6895"/>
                  </a:cubicBezTo>
                  <a:cubicBezTo>
                    <a:pt x="10917" y="6895"/>
                    <a:pt x="10920" y="6890"/>
                    <a:pt x="10916" y="6877"/>
                  </a:cubicBezTo>
                  <a:cubicBezTo>
                    <a:pt x="10925" y="6875"/>
                    <a:pt x="10935" y="6874"/>
                    <a:pt x="10944" y="6874"/>
                  </a:cubicBezTo>
                  <a:cubicBezTo>
                    <a:pt x="10964" y="6874"/>
                    <a:pt x="10983" y="6879"/>
                    <a:pt x="11000" y="6889"/>
                  </a:cubicBezTo>
                  <a:lnTo>
                    <a:pt x="11147" y="6845"/>
                  </a:lnTo>
                  <a:cubicBezTo>
                    <a:pt x="11164" y="6814"/>
                    <a:pt x="11203" y="6794"/>
                    <a:pt x="11230" y="6794"/>
                  </a:cubicBezTo>
                  <a:cubicBezTo>
                    <a:pt x="11243" y="6794"/>
                    <a:pt x="11254" y="6799"/>
                    <a:pt x="11257" y="6811"/>
                  </a:cubicBezTo>
                  <a:cubicBezTo>
                    <a:pt x="11298" y="6798"/>
                    <a:pt x="11332" y="6776"/>
                    <a:pt x="11357" y="6742"/>
                  </a:cubicBezTo>
                  <a:cubicBezTo>
                    <a:pt x="11397" y="6726"/>
                    <a:pt x="11426" y="6715"/>
                    <a:pt x="11446" y="6715"/>
                  </a:cubicBezTo>
                  <a:cubicBezTo>
                    <a:pt x="11461" y="6715"/>
                    <a:pt x="11471" y="6721"/>
                    <a:pt x="11477" y="6736"/>
                  </a:cubicBezTo>
                  <a:cubicBezTo>
                    <a:pt x="11482" y="6751"/>
                    <a:pt x="11485" y="6760"/>
                    <a:pt x="11489" y="6760"/>
                  </a:cubicBezTo>
                  <a:cubicBezTo>
                    <a:pt x="11494" y="6760"/>
                    <a:pt x="11499" y="6747"/>
                    <a:pt x="11511" y="6720"/>
                  </a:cubicBezTo>
                  <a:cubicBezTo>
                    <a:pt x="11498" y="6689"/>
                    <a:pt x="11536" y="6673"/>
                    <a:pt x="11571" y="6661"/>
                  </a:cubicBezTo>
                  <a:lnTo>
                    <a:pt x="11643" y="6632"/>
                  </a:lnTo>
                  <a:cubicBezTo>
                    <a:pt x="11627" y="6598"/>
                    <a:pt x="11627" y="6598"/>
                    <a:pt x="11665" y="6585"/>
                  </a:cubicBezTo>
                  <a:cubicBezTo>
                    <a:pt x="11699" y="6573"/>
                    <a:pt x="11818" y="6563"/>
                    <a:pt x="11856" y="6551"/>
                  </a:cubicBezTo>
                  <a:cubicBezTo>
                    <a:pt x="11962" y="6510"/>
                    <a:pt x="11962" y="6510"/>
                    <a:pt x="11912" y="6488"/>
                  </a:cubicBezTo>
                  <a:lnTo>
                    <a:pt x="11912" y="6488"/>
                  </a:lnTo>
                  <a:cubicBezTo>
                    <a:pt x="11905" y="6491"/>
                    <a:pt x="11899" y="6492"/>
                    <a:pt x="11894" y="6492"/>
                  </a:cubicBezTo>
                  <a:cubicBezTo>
                    <a:pt x="11875" y="6492"/>
                    <a:pt x="11877" y="6475"/>
                    <a:pt x="11927" y="6475"/>
                  </a:cubicBezTo>
                  <a:cubicBezTo>
                    <a:pt x="11933" y="6475"/>
                    <a:pt x="11939" y="6475"/>
                    <a:pt x="11947" y="6476"/>
                  </a:cubicBezTo>
                  <a:cubicBezTo>
                    <a:pt x="11981" y="6460"/>
                    <a:pt x="12097" y="6444"/>
                    <a:pt x="12200" y="6397"/>
                  </a:cubicBezTo>
                  <a:cubicBezTo>
                    <a:pt x="12338" y="6331"/>
                    <a:pt x="12338" y="6331"/>
                    <a:pt x="12323" y="6300"/>
                  </a:cubicBezTo>
                  <a:cubicBezTo>
                    <a:pt x="12287" y="6271"/>
                    <a:pt x="12282" y="6254"/>
                    <a:pt x="12297" y="6254"/>
                  </a:cubicBezTo>
                  <a:cubicBezTo>
                    <a:pt x="12308" y="6254"/>
                    <a:pt x="12329" y="6263"/>
                    <a:pt x="12357" y="6284"/>
                  </a:cubicBezTo>
                  <a:cubicBezTo>
                    <a:pt x="12395" y="6296"/>
                    <a:pt x="12424" y="6302"/>
                    <a:pt x="12444" y="6302"/>
                  </a:cubicBezTo>
                  <a:cubicBezTo>
                    <a:pt x="12476" y="6302"/>
                    <a:pt x="12486" y="6288"/>
                    <a:pt x="12476" y="6269"/>
                  </a:cubicBezTo>
                  <a:cubicBezTo>
                    <a:pt x="12495" y="6222"/>
                    <a:pt x="12495" y="6222"/>
                    <a:pt x="12529" y="6203"/>
                  </a:cubicBezTo>
                  <a:cubicBezTo>
                    <a:pt x="12535" y="6214"/>
                    <a:pt x="12541" y="6220"/>
                    <a:pt x="12550" y="6220"/>
                  </a:cubicBezTo>
                  <a:cubicBezTo>
                    <a:pt x="12568" y="6220"/>
                    <a:pt x="12593" y="6196"/>
                    <a:pt x="12627" y="6150"/>
                  </a:cubicBezTo>
                  <a:cubicBezTo>
                    <a:pt x="12641" y="6143"/>
                    <a:pt x="12649" y="6139"/>
                    <a:pt x="12655" y="6139"/>
                  </a:cubicBezTo>
                  <a:cubicBezTo>
                    <a:pt x="12664" y="6139"/>
                    <a:pt x="12668" y="6147"/>
                    <a:pt x="12677" y="6165"/>
                  </a:cubicBezTo>
                  <a:lnTo>
                    <a:pt x="12743" y="6131"/>
                  </a:lnTo>
                  <a:cubicBezTo>
                    <a:pt x="12775" y="6038"/>
                    <a:pt x="12960" y="5967"/>
                    <a:pt x="13027" y="5967"/>
                  </a:cubicBezTo>
                  <a:cubicBezTo>
                    <a:pt x="13032" y="5967"/>
                    <a:pt x="13037" y="5967"/>
                    <a:pt x="13040" y="5968"/>
                  </a:cubicBezTo>
                  <a:cubicBezTo>
                    <a:pt x="13065" y="5955"/>
                    <a:pt x="13084" y="5930"/>
                    <a:pt x="13090" y="5902"/>
                  </a:cubicBezTo>
                  <a:cubicBezTo>
                    <a:pt x="13089" y="5854"/>
                    <a:pt x="13099" y="5827"/>
                    <a:pt x="13115" y="5827"/>
                  </a:cubicBezTo>
                  <a:cubicBezTo>
                    <a:pt x="13126" y="5827"/>
                    <a:pt x="13139" y="5839"/>
                    <a:pt x="13153" y="5865"/>
                  </a:cubicBezTo>
                  <a:cubicBezTo>
                    <a:pt x="13171" y="5894"/>
                    <a:pt x="13180" y="5909"/>
                    <a:pt x="13185" y="5909"/>
                  </a:cubicBezTo>
                  <a:cubicBezTo>
                    <a:pt x="13190" y="5909"/>
                    <a:pt x="13189" y="5889"/>
                    <a:pt x="13188" y="5846"/>
                  </a:cubicBezTo>
                  <a:cubicBezTo>
                    <a:pt x="13197" y="5809"/>
                    <a:pt x="13283" y="5749"/>
                    <a:pt x="13331" y="5749"/>
                  </a:cubicBezTo>
                  <a:cubicBezTo>
                    <a:pt x="13349" y="5749"/>
                    <a:pt x="13362" y="5757"/>
                    <a:pt x="13363" y="5780"/>
                  </a:cubicBezTo>
                  <a:cubicBezTo>
                    <a:pt x="13382" y="5811"/>
                    <a:pt x="13401" y="5843"/>
                    <a:pt x="13401" y="5843"/>
                  </a:cubicBezTo>
                  <a:cubicBezTo>
                    <a:pt x="13407" y="5814"/>
                    <a:pt x="13423" y="5789"/>
                    <a:pt x="13448" y="5774"/>
                  </a:cubicBezTo>
                  <a:cubicBezTo>
                    <a:pt x="13429" y="5742"/>
                    <a:pt x="13460" y="5724"/>
                    <a:pt x="13557" y="5664"/>
                  </a:cubicBezTo>
                  <a:cubicBezTo>
                    <a:pt x="13623" y="5626"/>
                    <a:pt x="13727" y="5517"/>
                    <a:pt x="13789" y="5476"/>
                  </a:cubicBezTo>
                  <a:cubicBezTo>
                    <a:pt x="13847" y="5438"/>
                    <a:pt x="13930" y="5384"/>
                    <a:pt x="13984" y="5384"/>
                  </a:cubicBezTo>
                  <a:cubicBezTo>
                    <a:pt x="13988" y="5384"/>
                    <a:pt x="13992" y="5384"/>
                    <a:pt x="13996" y="5385"/>
                  </a:cubicBezTo>
                  <a:cubicBezTo>
                    <a:pt x="14040" y="5357"/>
                    <a:pt x="14074" y="5319"/>
                    <a:pt x="14100" y="5272"/>
                  </a:cubicBezTo>
                  <a:cubicBezTo>
                    <a:pt x="14109" y="5236"/>
                    <a:pt x="14147" y="5203"/>
                    <a:pt x="14174" y="5203"/>
                  </a:cubicBezTo>
                  <a:cubicBezTo>
                    <a:pt x="14182" y="5203"/>
                    <a:pt x="14189" y="5206"/>
                    <a:pt x="14194" y="5213"/>
                  </a:cubicBezTo>
                  <a:lnTo>
                    <a:pt x="14222" y="5191"/>
                  </a:lnTo>
                  <a:cubicBezTo>
                    <a:pt x="14241" y="5156"/>
                    <a:pt x="14262" y="5125"/>
                    <a:pt x="14294" y="5100"/>
                  </a:cubicBezTo>
                  <a:cubicBezTo>
                    <a:pt x="14303" y="5114"/>
                    <a:pt x="14320" y="5123"/>
                    <a:pt x="14336" y="5123"/>
                  </a:cubicBezTo>
                  <a:cubicBezTo>
                    <a:pt x="14353" y="5123"/>
                    <a:pt x="14369" y="5113"/>
                    <a:pt x="14375" y="5087"/>
                  </a:cubicBezTo>
                  <a:cubicBezTo>
                    <a:pt x="14353" y="5056"/>
                    <a:pt x="14385" y="5037"/>
                    <a:pt x="14444" y="4993"/>
                  </a:cubicBezTo>
                  <a:cubicBezTo>
                    <a:pt x="14532" y="4987"/>
                    <a:pt x="15507" y="4279"/>
                    <a:pt x="15482" y="4247"/>
                  </a:cubicBezTo>
                  <a:lnTo>
                    <a:pt x="15569" y="4182"/>
                  </a:lnTo>
                  <a:lnTo>
                    <a:pt x="15657" y="4119"/>
                  </a:lnTo>
                  <a:cubicBezTo>
                    <a:pt x="15664" y="4128"/>
                    <a:pt x="15673" y="4132"/>
                    <a:pt x="15684" y="4132"/>
                  </a:cubicBezTo>
                  <a:cubicBezTo>
                    <a:pt x="15740" y="4132"/>
                    <a:pt x="15837" y="4023"/>
                    <a:pt x="15892" y="3947"/>
                  </a:cubicBezTo>
                  <a:cubicBezTo>
                    <a:pt x="15898" y="3906"/>
                    <a:pt x="15923" y="3871"/>
                    <a:pt x="15958" y="3853"/>
                  </a:cubicBezTo>
                  <a:cubicBezTo>
                    <a:pt x="15969" y="3868"/>
                    <a:pt x="15983" y="3874"/>
                    <a:pt x="15999" y="3874"/>
                  </a:cubicBezTo>
                  <a:cubicBezTo>
                    <a:pt x="16042" y="3874"/>
                    <a:pt x="16097" y="3827"/>
                    <a:pt x="16124" y="3774"/>
                  </a:cubicBezTo>
                  <a:cubicBezTo>
                    <a:pt x="16116" y="3724"/>
                    <a:pt x="16124" y="3698"/>
                    <a:pt x="16140" y="3698"/>
                  </a:cubicBezTo>
                  <a:cubicBezTo>
                    <a:pt x="16151" y="3698"/>
                    <a:pt x="16165" y="3709"/>
                    <a:pt x="16180" y="3730"/>
                  </a:cubicBezTo>
                  <a:cubicBezTo>
                    <a:pt x="16193" y="3747"/>
                    <a:pt x="16207" y="3755"/>
                    <a:pt x="16220" y="3755"/>
                  </a:cubicBezTo>
                  <a:cubicBezTo>
                    <a:pt x="16252" y="3755"/>
                    <a:pt x="16280" y="3708"/>
                    <a:pt x="16278" y="3614"/>
                  </a:cubicBezTo>
                  <a:cubicBezTo>
                    <a:pt x="16282" y="3579"/>
                    <a:pt x="16283" y="3569"/>
                    <a:pt x="16301" y="3569"/>
                  </a:cubicBezTo>
                  <a:cubicBezTo>
                    <a:pt x="16308" y="3569"/>
                    <a:pt x="16319" y="3571"/>
                    <a:pt x="16334" y="3574"/>
                  </a:cubicBezTo>
                  <a:cubicBezTo>
                    <a:pt x="16361" y="3588"/>
                    <a:pt x="16382" y="3594"/>
                    <a:pt x="16397" y="3594"/>
                  </a:cubicBezTo>
                  <a:cubicBezTo>
                    <a:pt x="16420" y="3594"/>
                    <a:pt x="16426" y="3579"/>
                    <a:pt x="16412" y="3561"/>
                  </a:cubicBezTo>
                  <a:cubicBezTo>
                    <a:pt x="16404" y="3505"/>
                    <a:pt x="16414" y="3479"/>
                    <a:pt x="16445" y="3479"/>
                  </a:cubicBezTo>
                  <a:cubicBezTo>
                    <a:pt x="16459" y="3479"/>
                    <a:pt x="16477" y="3485"/>
                    <a:pt x="16500" y="3495"/>
                  </a:cubicBezTo>
                  <a:cubicBezTo>
                    <a:pt x="16531" y="3500"/>
                    <a:pt x="16552" y="3504"/>
                    <a:pt x="16567" y="3504"/>
                  </a:cubicBezTo>
                  <a:cubicBezTo>
                    <a:pt x="16599" y="3504"/>
                    <a:pt x="16596" y="3487"/>
                    <a:pt x="16588" y="3433"/>
                  </a:cubicBezTo>
                  <a:cubicBezTo>
                    <a:pt x="16577" y="3367"/>
                    <a:pt x="16657" y="3295"/>
                    <a:pt x="16725" y="3295"/>
                  </a:cubicBezTo>
                  <a:cubicBezTo>
                    <a:pt x="16738" y="3295"/>
                    <a:pt x="16751" y="3298"/>
                    <a:pt x="16763" y="3304"/>
                  </a:cubicBezTo>
                  <a:cubicBezTo>
                    <a:pt x="16791" y="3285"/>
                    <a:pt x="16842" y="3292"/>
                    <a:pt x="16820" y="3263"/>
                  </a:cubicBezTo>
                  <a:lnTo>
                    <a:pt x="16820" y="3263"/>
                  </a:lnTo>
                  <a:lnTo>
                    <a:pt x="16870" y="3273"/>
                  </a:lnTo>
                  <a:lnTo>
                    <a:pt x="16929" y="3232"/>
                  </a:lnTo>
                  <a:lnTo>
                    <a:pt x="16907" y="3201"/>
                  </a:lnTo>
                  <a:cubicBezTo>
                    <a:pt x="16936" y="3182"/>
                    <a:pt x="17133" y="3085"/>
                    <a:pt x="17337" y="2944"/>
                  </a:cubicBezTo>
                  <a:cubicBezTo>
                    <a:pt x="17660" y="2724"/>
                    <a:pt x="17719" y="2687"/>
                    <a:pt x="17669" y="2674"/>
                  </a:cubicBezTo>
                  <a:cubicBezTo>
                    <a:pt x="17620" y="2648"/>
                    <a:pt x="17636" y="2620"/>
                    <a:pt x="17673" y="2620"/>
                  </a:cubicBezTo>
                  <a:cubicBezTo>
                    <a:pt x="17689" y="2620"/>
                    <a:pt x="17708" y="2625"/>
                    <a:pt x="17728" y="2637"/>
                  </a:cubicBezTo>
                  <a:cubicBezTo>
                    <a:pt x="17757" y="2615"/>
                    <a:pt x="17835" y="2605"/>
                    <a:pt x="17895" y="2571"/>
                  </a:cubicBezTo>
                  <a:cubicBezTo>
                    <a:pt x="17940" y="2542"/>
                    <a:pt x="17986" y="2514"/>
                    <a:pt x="18015" y="2514"/>
                  </a:cubicBezTo>
                  <a:cubicBezTo>
                    <a:pt x="18024" y="2514"/>
                    <a:pt x="18031" y="2517"/>
                    <a:pt x="18036" y="2524"/>
                  </a:cubicBezTo>
                  <a:lnTo>
                    <a:pt x="18064" y="2505"/>
                  </a:lnTo>
                  <a:cubicBezTo>
                    <a:pt x="18086" y="2411"/>
                    <a:pt x="18264" y="2292"/>
                    <a:pt x="18374" y="2273"/>
                  </a:cubicBezTo>
                  <a:cubicBezTo>
                    <a:pt x="18427" y="2248"/>
                    <a:pt x="18474" y="2207"/>
                    <a:pt x="18509" y="2154"/>
                  </a:cubicBezTo>
                  <a:cubicBezTo>
                    <a:pt x="18536" y="2110"/>
                    <a:pt x="18545" y="2095"/>
                    <a:pt x="18563" y="2095"/>
                  </a:cubicBezTo>
                  <a:cubicBezTo>
                    <a:pt x="18572" y="2095"/>
                    <a:pt x="18583" y="2099"/>
                    <a:pt x="18600" y="2104"/>
                  </a:cubicBezTo>
                  <a:cubicBezTo>
                    <a:pt x="18602" y="2108"/>
                    <a:pt x="18609" y="2110"/>
                    <a:pt x="18618" y="2110"/>
                  </a:cubicBezTo>
                  <a:cubicBezTo>
                    <a:pt x="18671" y="2110"/>
                    <a:pt x="18811" y="2050"/>
                    <a:pt x="18781" y="1997"/>
                  </a:cubicBezTo>
                  <a:lnTo>
                    <a:pt x="18781" y="1997"/>
                  </a:lnTo>
                  <a:lnTo>
                    <a:pt x="18828" y="2013"/>
                  </a:lnTo>
                  <a:cubicBezTo>
                    <a:pt x="18834" y="2015"/>
                    <a:pt x="18839" y="2015"/>
                    <a:pt x="18843" y="2015"/>
                  </a:cubicBezTo>
                  <a:cubicBezTo>
                    <a:pt x="18878" y="2015"/>
                    <a:pt x="18886" y="1975"/>
                    <a:pt x="18872" y="1947"/>
                  </a:cubicBezTo>
                  <a:cubicBezTo>
                    <a:pt x="18854" y="1914"/>
                    <a:pt x="18854" y="1894"/>
                    <a:pt x="18870" y="1894"/>
                  </a:cubicBezTo>
                  <a:cubicBezTo>
                    <a:pt x="18885" y="1894"/>
                    <a:pt x="18912" y="1910"/>
                    <a:pt x="18951" y="1947"/>
                  </a:cubicBezTo>
                  <a:cubicBezTo>
                    <a:pt x="18968" y="1979"/>
                    <a:pt x="18985" y="1992"/>
                    <a:pt x="18995" y="1992"/>
                  </a:cubicBezTo>
                  <a:cubicBezTo>
                    <a:pt x="19004" y="1992"/>
                    <a:pt x="19007" y="1980"/>
                    <a:pt x="18998" y="1963"/>
                  </a:cubicBezTo>
                  <a:cubicBezTo>
                    <a:pt x="19011" y="1922"/>
                    <a:pt x="19025" y="1882"/>
                    <a:pt x="19059" y="1882"/>
                  </a:cubicBezTo>
                  <a:cubicBezTo>
                    <a:pt x="19064" y="1882"/>
                    <a:pt x="19070" y="1883"/>
                    <a:pt x="19076" y="1885"/>
                  </a:cubicBezTo>
                  <a:cubicBezTo>
                    <a:pt x="19104" y="1869"/>
                    <a:pt x="19136" y="1853"/>
                    <a:pt x="19104" y="1791"/>
                  </a:cubicBezTo>
                  <a:cubicBezTo>
                    <a:pt x="19089" y="1759"/>
                    <a:pt x="19120" y="1744"/>
                    <a:pt x="19151" y="1728"/>
                  </a:cubicBezTo>
                  <a:cubicBezTo>
                    <a:pt x="19167" y="1759"/>
                    <a:pt x="19167" y="1759"/>
                    <a:pt x="19151" y="1806"/>
                  </a:cubicBezTo>
                  <a:lnTo>
                    <a:pt x="19151" y="1806"/>
                  </a:lnTo>
                  <a:cubicBezTo>
                    <a:pt x="19164" y="1800"/>
                    <a:pt x="19186" y="1789"/>
                    <a:pt x="19214" y="1775"/>
                  </a:cubicBezTo>
                  <a:cubicBezTo>
                    <a:pt x="19227" y="1769"/>
                    <a:pt x="19246" y="1765"/>
                    <a:pt x="19266" y="1765"/>
                  </a:cubicBezTo>
                  <a:cubicBezTo>
                    <a:pt x="19296" y="1765"/>
                    <a:pt x="19327" y="1773"/>
                    <a:pt x="19336" y="1794"/>
                  </a:cubicBezTo>
                  <a:cubicBezTo>
                    <a:pt x="19348" y="1798"/>
                    <a:pt x="19358" y="1800"/>
                    <a:pt x="19367" y="1800"/>
                  </a:cubicBezTo>
                  <a:cubicBezTo>
                    <a:pt x="19393" y="1800"/>
                    <a:pt x="19399" y="1781"/>
                    <a:pt x="19352" y="1744"/>
                  </a:cubicBezTo>
                  <a:cubicBezTo>
                    <a:pt x="19320" y="1681"/>
                    <a:pt x="19320" y="1681"/>
                    <a:pt x="19386" y="1653"/>
                  </a:cubicBezTo>
                  <a:cubicBezTo>
                    <a:pt x="19403" y="1644"/>
                    <a:pt x="19421" y="1636"/>
                    <a:pt x="19435" y="1636"/>
                  </a:cubicBezTo>
                  <a:cubicBezTo>
                    <a:pt x="19447" y="1636"/>
                    <a:pt x="19458" y="1642"/>
                    <a:pt x="19465" y="1656"/>
                  </a:cubicBezTo>
                  <a:cubicBezTo>
                    <a:pt x="19473" y="1672"/>
                    <a:pt x="19477" y="1680"/>
                    <a:pt x="19488" y="1680"/>
                  </a:cubicBezTo>
                  <a:cubicBezTo>
                    <a:pt x="19498" y="1680"/>
                    <a:pt x="19513" y="1674"/>
                    <a:pt x="19543" y="1662"/>
                  </a:cubicBezTo>
                  <a:cubicBezTo>
                    <a:pt x="19637" y="1618"/>
                    <a:pt x="19690" y="1477"/>
                    <a:pt x="19693" y="1399"/>
                  </a:cubicBezTo>
                  <a:cubicBezTo>
                    <a:pt x="19678" y="1364"/>
                    <a:pt x="19671" y="1347"/>
                    <a:pt x="19678" y="1347"/>
                  </a:cubicBezTo>
                  <a:cubicBezTo>
                    <a:pt x="19683" y="1347"/>
                    <a:pt x="19699" y="1360"/>
                    <a:pt x="19728" y="1383"/>
                  </a:cubicBezTo>
                  <a:cubicBezTo>
                    <a:pt x="19734" y="1399"/>
                    <a:pt x="19743" y="1404"/>
                    <a:pt x="19755" y="1404"/>
                  </a:cubicBezTo>
                  <a:cubicBezTo>
                    <a:pt x="19769" y="1404"/>
                    <a:pt x="19786" y="1396"/>
                    <a:pt x="19803" y="1389"/>
                  </a:cubicBezTo>
                  <a:lnTo>
                    <a:pt x="19803" y="1389"/>
                  </a:lnTo>
                  <a:cubicBezTo>
                    <a:pt x="19819" y="1421"/>
                    <a:pt x="19787" y="1436"/>
                    <a:pt x="19753" y="1449"/>
                  </a:cubicBezTo>
                  <a:lnTo>
                    <a:pt x="19769" y="1483"/>
                  </a:lnTo>
                  <a:cubicBezTo>
                    <a:pt x="19792" y="1503"/>
                    <a:pt x="19811" y="1513"/>
                    <a:pt x="19826" y="1513"/>
                  </a:cubicBezTo>
                  <a:cubicBezTo>
                    <a:pt x="19848" y="1513"/>
                    <a:pt x="19861" y="1489"/>
                    <a:pt x="19863" y="1440"/>
                  </a:cubicBezTo>
                  <a:cubicBezTo>
                    <a:pt x="19874" y="1413"/>
                    <a:pt x="19880" y="1403"/>
                    <a:pt x="19892" y="1403"/>
                  </a:cubicBezTo>
                  <a:cubicBezTo>
                    <a:pt x="19900" y="1403"/>
                    <a:pt x="19911" y="1407"/>
                    <a:pt x="19928" y="1415"/>
                  </a:cubicBezTo>
                  <a:cubicBezTo>
                    <a:pt x="19958" y="1428"/>
                    <a:pt x="19986" y="1442"/>
                    <a:pt x="20000" y="1442"/>
                  </a:cubicBezTo>
                  <a:cubicBezTo>
                    <a:pt x="20008" y="1442"/>
                    <a:pt x="20011" y="1437"/>
                    <a:pt x="20007" y="1424"/>
                  </a:cubicBezTo>
                  <a:cubicBezTo>
                    <a:pt x="20028" y="1417"/>
                    <a:pt x="20049" y="1413"/>
                    <a:pt x="20070" y="1413"/>
                  </a:cubicBezTo>
                  <a:cubicBezTo>
                    <a:pt x="20087" y="1413"/>
                    <a:pt x="20103" y="1415"/>
                    <a:pt x="20120" y="1421"/>
                  </a:cubicBezTo>
                  <a:cubicBezTo>
                    <a:pt x="20182" y="1396"/>
                    <a:pt x="20217" y="1383"/>
                    <a:pt x="20204" y="1349"/>
                  </a:cubicBezTo>
                  <a:cubicBezTo>
                    <a:pt x="20192" y="1317"/>
                    <a:pt x="20223" y="1305"/>
                    <a:pt x="20254" y="1292"/>
                  </a:cubicBezTo>
                  <a:cubicBezTo>
                    <a:pt x="20289" y="1280"/>
                    <a:pt x="20320" y="1267"/>
                    <a:pt x="20308" y="1233"/>
                  </a:cubicBezTo>
                  <a:cubicBezTo>
                    <a:pt x="20295" y="1198"/>
                    <a:pt x="20317" y="1151"/>
                    <a:pt x="20383" y="1129"/>
                  </a:cubicBezTo>
                  <a:cubicBezTo>
                    <a:pt x="20411" y="1101"/>
                    <a:pt x="20425" y="1087"/>
                    <a:pt x="20439" y="1087"/>
                  </a:cubicBezTo>
                  <a:cubicBezTo>
                    <a:pt x="20453" y="1087"/>
                    <a:pt x="20467" y="1101"/>
                    <a:pt x="20496" y="1129"/>
                  </a:cubicBezTo>
                  <a:cubicBezTo>
                    <a:pt x="20502" y="1147"/>
                    <a:pt x="20513" y="1152"/>
                    <a:pt x="20527" y="1152"/>
                  </a:cubicBezTo>
                  <a:cubicBezTo>
                    <a:pt x="20540" y="1152"/>
                    <a:pt x="20557" y="1147"/>
                    <a:pt x="20574" y="1142"/>
                  </a:cubicBezTo>
                  <a:cubicBezTo>
                    <a:pt x="20582" y="1140"/>
                    <a:pt x="20590" y="1139"/>
                    <a:pt x="20599" y="1139"/>
                  </a:cubicBezTo>
                  <a:cubicBezTo>
                    <a:pt x="20617" y="1139"/>
                    <a:pt x="20635" y="1144"/>
                    <a:pt x="20652" y="1154"/>
                  </a:cubicBezTo>
                  <a:cubicBezTo>
                    <a:pt x="20662" y="1159"/>
                    <a:pt x="20669" y="1161"/>
                    <a:pt x="20674" y="1161"/>
                  </a:cubicBezTo>
                  <a:cubicBezTo>
                    <a:pt x="20691" y="1161"/>
                    <a:pt x="20682" y="1135"/>
                    <a:pt x="20674" y="1111"/>
                  </a:cubicBezTo>
                  <a:cubicBezTo>
                    <a:pt x="20662" y="1076"/>
                    <a:pt x="20652" y="1042"/>
                    <a:pt x="20652" y="1042"/>
                  </a:cubicBezTo>
                  <a:cubicBezTo>
                    <a:pt x="20655" y="1040"/>
                    <a:pt x="20658" y="1040"/>
                    <a:pt x="20662" y="1040"/>
                  </a:cubicBezTo>
                  <a:cubicBezTo>
                    <a:pt x="20694" y="1040"/>
                    <a:pt x="20741" y="1092"/>
                    <a:pt x="20753" y="1123"/>
                  </a:cubicBezTo>
                  <a:cubicBezTo>
                    <a:pt x="20778" y="1150"/>
                    <a:pt x="20791" y="1164"/>
                    <a:pt x="20796" y="1164"/>
                  </a:cubicBezTo>
                  <a:cubicBezTo>
                    <a:pt x="20801" y="1164"/>
                    <a:pt x="20795" y="1147"/>
                    <a:pt x="20784" y="1111"/>
                  </a:cubicBezTo>
                  <a:cubicBezTo>
                    <a:pt x="20776" y="1080"/>
                    <a:pt x="20792" y="1043"/>
                    <a:pt x="20849" y="1043"/>
                  </a:cubicBezTo>
                  <a:cubicBezTo>
                    <a:pt x="20857" y="1043"/>
                    <a:pt x="20865" y="1043"/>
                    <a:pt x="20875" y="1045"/>
                  </a:cubicBezTo>
                  <a:cubicBezTo>
                    <a:pt x="20914" y="1032"/>
                    <a:pt x="20954" y="1019"/>
                    <a:pt x="20982" y="1019"/>
                  </a:cubicBezTo>
                  <a:cubicBezTo>
                    <a:pt x="21001" y="1019"/>
                    <a:pt x="21014" y="1025"/>
                    <a:pt x="21019" y="1038"/>
                  </a:cubicBezTo>
                  <a:cubicBezTo>
                    <a:pt x="21026" y="1043"/>
                    <a:pt x="21035" y="1045"/>
                    <a:pt x="21043" y="1045"/>
                  </a:cubicBezTo>
                  <a:cubicBezTo>
                    <a:pt x="21060" y="1045"/>
                    <a:pt x="21076" y="1036"/>
                    <a:pt x="21085" y="1020"/>
                  </a:cubicBezTo>
                  <a:cubicBezTo>
                    <a:pt x="21105" y="984"/>
                    <a:pt x="21132" y="971"/>
                    <a:pt x="21202" y="971"/>
                  </a:cubicBezTo>
                  <a:cubicBezTo>
                    <a:pt x="21217" y="971"/>
                    <a:pt x="21234" y="972"/>
                    <a:pt x="21254" y="973"/>
                  </a:cubicBezTo>
                  <a:cubicBezTo>
                    <a:pt x="21324" y="981"/>
                    <a:pt x="21368" y="986"/>
                    <a:pt x="21394" y="986"/>
                  </a:cubicBezTo>
                  <a:cubicBezTo>
                    <a:pt x="21438" y="986"/>
                    <a:pt x="21433" y="971"/>
                    <a:pt x="21423" y="926"/>
                  </a:cubicBezTo>
                  <a:cubicBezTo>
                    <a:pt x="21418" y="905"/>
                    <a:pt x="21412" y="884"/>
                    <a:pt x="21420" y="884"/>
                  </a:cubicBezTo>
                  <a:cubicBezTo>
                    <a:pt x="21425" y="884"/>
                    <a:pt x="21437" y="893"/>
                    <a:pt x="21458" y="916"/>
                  </a:cubicBezTo>
                  <a:cubicBezTo>
                    <a:pt x="21466" y="922"/>
                    <a:pt x="21474" y="925"/>
                    <a:pt x="21482" y="925"/>
                  </a:cubicBezTo>
                  <a:cubicBezTo>
                    <a:pt x="21510" y="925"/>
                    <a:pt x="21536" y="887"/>
                    <a:pt x="21583" y="847"/>
                  </a:cubicBezTo>
                  <a:cubicBezTo>
                    <a:pt x="21608" y="807"/>
                    <a:pt x="21592" y="738"/>
                    <a:pt x="21583" y="700"/>
                  </a:cubicBezTo>
                  <a:cubicBezTo>
                    <a:pt x="21573" y="655"/>
                    <a:pt x="21569" y="639"/>
                    <a:pt x="21590" y="639"/>
                  </a:cubicBezTo>
                  <a:cubicBezTo>
                    <a:pt x="21601" y="639"/>
                    <a:pt x="21619" y="643"/>
                    <a:pt x="21646" y="650"/>
                  </a:cubicBezTo>
                  <a:cubicBezTo>
                    <a:pt x="21648" y="650"/>
                    <a:pt x="21650" y="650"/>
                    <a:pt x="21653" y="650"/>
                  </a:cubicBezTo>
                  <a:cubicBezTo>
                    <a:pt x="21688" y="650"/>
                    <a:pt x="21722" y="671"/>
                    <a:pt x="21730" y="706"/>
                  </a:cubicBezTo>
                  <a:cubicBezTo>
                    <a:pt x="21737" y="725"/>
                    <a:pt x="21724" y="744"/>
                    <a:pt x="21705" y="747"/>
                  </a:cubicBezTo>
                  <a:lnTo>
                    <a:pt x="21671" y="756"/>
                  </a:lnTo>
                  <a:cubicBezTo>
                    <a:pt x="21676" y="785"/>
                    <a:pt x="21683" y="814"/>
                    <a:pt x="21725" y="814"/>
                  </a:cubicBezTo>
                  <a:cubicBezTo>
                    <a:pt x="21734" y="814"/>
                    <a:pt x="21744" y="812"/>
                    <a:pt x="21755" y="810"/>
                  </a:cubicBezTo>
                  <a:cubicBezTo>
                    <a:pt x="21772" y="821"/>
                    <a:pt x="21787" y="826"/>
                    <a:pt x="21799" y="826"/>
                  </a:cubicBezTo>
                  <a:cubicBezTo>
                    <a:pt x="21817" y="826"/>
                    <a:pt x="21828" y="815"/>
                    <a:pt x="21824" y="794"/>
                  </a:cubicBezTo>
                  <a:lnTo>
                    <a:pt x="21824" y="794"/>
                  </a:lnTo>
                  <a:cubicBezTo>
                    <a:pt x="21841" y="805"/>
                    <a:pt x="21862" y="810"/>
                    <a:pt x="21885" y="810"/>
                  </a:cubicBezTo>
                  <a:cubicBezTo>
                    <a:pt x="21921" y="810"/>
                    <a:pt x="21962" y="800"/>
                    <a:pt x="22003" y="791"/>
                  </a:cubicBezTo>
                  <a:cubicBezTo>
                    <a:pt x="22044" y="781"/>
                    <a:pt x="22101" y="769"/>
                    <a:pt x="22148" y="769"/>
                  </a:cubicBezTo>
                  <a:cubicBezTo>
                    <a:pt x="22175" y="769"/>
                    <a:pt x="22200" y="773"/>
                    <a:pt x="22216" y="785"/>
                  </a:cubicBezTo>
                  <a:cubicBezTo>
                    <a:pt x="22282" y="772"/>
                    <a:pt x="22316" y="766"/>
                    <a:pt x="22310" y="731"/>
                  </a:cubicBezTo>
                  <a:cubicBezTo>
                    <a:pt x="22302" y="689"/>
                    <a:pt x="22313" y="670"/>
                    <a:pt x="22323" y="670"/>
                  </a:cubicBezTo>
                  <a:cubicBezTo>
                    <a:pt x="22329" y="670"/>
                    <a:pt x="22336" y="677"/>
                    <a:pt x="22338" y="691"/>
                  </a:cubicBezTo>
                  <a:cubicBezTo>
                    <a:pt x="22356" y="712"/>
                    <a:pt x="22421" y="722"/>
                    <a:pt x="22501" y="722"/>
                  </a:cubicBezTo>
                  <a:cubicBezTo>
                    <a:pt x="22650" y="722"/>
                    <a:pt x="22848" y="689"/>
                    <a:pt x="22865" y="644"/>
                  </a:cubicBezTo>
                  <a:lnTo>
                    <a:pt x="22934" y="634"/>
                  </a:lnTo>
                  <a:cubicBezTo>
                    <a:pt x="22955" y="641"/>
                    <a:pt x="22985" y="644"/>
                    <a:pt x="23020" y="644"/>
                  </a:cubicBezTo>
                  <a:cubicBezTo>
                    <a:pt x="23110" y="644"/>
                    <a:pt x="23224" y="623"/>
                    <a:pt x="23247" y="593"/>
                  </a:cubicBezTo>
                  <a:cubicBezTo>
                    <a:pt x="23282" y="587"/>
                    <a:pt x="23316" y="584"/>
                    <a:pt x="23351" y="581"/>
                  </a:cubicBezTo>
                  <a:cubicBezTo>
                    <a:pt x="23383" y="595"/>
                    <a:pt x="23409" y="602"/>
                    <a:pt x="23430" y="602"/>
                  </a:cubicBezTo>
                  <a:cubicBezTo>
                    <a:pt x="23455" y="602"/>
                    <a:pt x="23474" y="592"/>
                    <a:pt x="23492" y="572"/>
                  </a:cubicBezTo>
                  <a:cubicBezTo>
                    <a:pt x="23514" y="543"/>
                    <a:pt x="23519" y="517"/>
                    <a:pt x="23521" y="517"/>
                  </a:cubicBezTo>
                  <a:cubicBezTo>
                    <a:pt x="23522" y="517"/>
                    <a:pt x="23522" y="521"/>
                    <a:pt x="23523" y="531"/>
                  </a:cubicBezTo>
                  <a:cubicBezTo>
                    <a:pt x="23525" y="552"/>
                    <a:pt x="23547" y="559"/>
                    <a:pt x="23593" y="559"/>
                  </a:cubicBezTo>
                  <a:cubicBezTo>
                    <a:pt x="23627" y="559"/>
                    <a:pt x="23675" y="555"/>
                    <a:pt x="23736" y="550"/>
                  </a:cubicBezTo>
                  <a:cubicBezTo>
                    <a:pt x="23874" y="537"/>
                    <a:pt x="23874" y="537"/>
                    <a:pt x="23836" y="506"/>
                  </a:cubicBezTo>
                  <a:cubicBezTo>
                    <a:pt x="23881" y="490"/>
                    <a:pt x="23911" y="484"/>
                    <a:pt x="23932" y="484"/>
                  </a:cubicBezTo>
                  <a:cubicBezTo>
                    <a:pt x="23976" y="484"/>
                    <a:pt x="23978" y="511"/>
                    <a:pt x="23980" y="534"/>
                  </a:cubicBezTo>
                  <a:cubicBezTo>
                    <a:pt x="23967" y="566"/>
                    <a:pt x="23972" y="583"/>
                    <a:pt x="23985" y="583"/>
                  </a:cubicBezTo>
                  <a:cubicBezTo>
                    <a:pt x="24002" y="583"/>
                    <a:pt x="24030" y="555"/>
                    <a:pt x="24046" y="493"/>
                  </a:cubicBezTo>
                  <a:cubicBezTo>
                    <a:pt x="24065" y="450"/>
                    <a:pt x="24098" y="432"/>
                    <a:pt x="24122" y="432"/>
                  </a:cubicBezTo>
                  <a:cubicBezTo>
                    <a:pt x="24138" y="432"/>
                    <a:pt x="24150" y="440"/>
                    <a:pt x="24150" y="456"/>
                  </a:cubicBezTo>
                  <a:cubicBezTo>
                    <a:pt x="24153" y="490"/>
                    <a:pt x="24118" y="493"/>
                    <a:pt x="24081" y="493"/>
                  </a:cubicBezTo>
                  <a:cubicBezTo>
                    <a:pt x="24081" y="493"/>
                    <a:pt x="24084" y="528"/>
                    <a:pt x="24087" y="565"/>
                  </a:cubicBezTo>
                  <a:cubicBezTo>
                    <a:pt x="24121" y="562"/>
                    <a:pt x="24121" y="562"/>
                    <a:pt x="24153" y="528"/>
                  </a:cubicBezTo>
                  <a:cubicBezTo>
                    <a:pt x="24181" y="521"/>
                    <a:pt x="24206" y="509"/>
                    <a:pt x="24222" y="487"/>
                  </a:cubicBezTo>
                  <a:cubicBezTo>
                    <a:pt x="24256" y="459"/>
                    <a:pt x="24256" y="405"/>
                    <a:pt x="24219" y="380"/>
                  </a:cubicBezTo>
                  <a:cubicBezTo>
                    <a:pt x="24181" y="346"/>
                    <a:pt x="24219" y="346"/>
                    <a:pt x="24253" y="343"/>
                  </a:cubicBezTo>
                  <a:cubicBezTo>
                    <a:pt x="24325" y="377"/>
                    <a:pt x="24325" y="412"/>
                    <a:pt x="24291" y="449"/>
                  </a:cubicBezTo>
                  <a:cubicBezTo>
                    <a:pt x="24256" y="449"/>
                    <a:pt x="24256" y="487"/>
                    <a:pt x="24259" y="521"/>
                  </a:cubicBezTo>
                  <a:cubicBezTo>
                    <a:pt x="24259" y="528"/>
                    <a:pt x="24265" y="531"/>
                    <a:pt x="24274" y="531"/>
                  </a:cubicBezTo>
                  <a:cubicBezTo>
                    <a:pt x="24316" y="531"/>
                    <a:pt x="24438" y="467"/>
                    <a:pt x="24466" y="405"/>
                  </a:cubicBezTo>
                  <a:cubicBezTo>
                    <a:pt x="24466" y="415"/>
                    <a:pt x="24466" y="427"/>
                    <a:pt x="24466" y="443"/>
                  </a:cubicBezTo>
                  <a:cubicBezTo>
                    <a:pt x="24466" y="478"/>
                    <a:pt x="24538" y="478"/>
                    <a:pt x="24607" y="478"/>
                  </a:cubicBezTo>
                  <a:cubicBezTo>
                    <a:pt x="24623" y="478"/>
                    <a:pt x="24638" y="479"/>
                    <a:pt x="24650" y="479"/>
                  </a:cubicBezTo>
                  <a:cubicBezTo>
                    <a:pt x="24693" y="479"/>
                    <a:pt x="24714" y="472"/>
                    <a:pt x="24714" y="443"/>
                  </a:cubicBezTo>
                  <a:cubicBezTo>
                    <a:pt x="24714" y="409"/>
                    <a:pt x="24714" y="371"/>
                    <a:pt x="24748" y="371"/>
                  </a:cubicBezTo>
                  <a:cubicBezTo>
                    <a:pt x="24714" y="371"/>
                    <a:pt x="24714" y="337"/>
                    <a:pt x="24714" y="299"/>
                  </a:cubicBezTo>
                  <a:lnTo>
                    <a:pt x="24714" y="299"/>
                  </a:lnTo>
                  <a:cubicBezTo>
                    <a:pt x="24751" y="321"/>
                    <a:pt x="24786" y="343"/>
                    <a:pt x="24820" y="371"/>
                  </a:cubicBezTo>
                  <a:cubicBezTo>
                    <a:pt x="24889" y="446"/>
                    <a:pt x="24958" y="481"/>
                    <a:pt x="25099" y="481"/>
                  </a:cubicBezTo>
                  <a:cubicBezTo>
                    <a:pt x="25168" y="487"/>
                    <a:pt x="25275" y="493"/>
                    <a:pt x="25306" y="528"/>
                  </a:cubicBezTo>
                  <a:cubicBezTo>
                    <a:pt x="25327" y="530"/>
                    <a:pt x="25344" y="531"/>
                    <a:pt x="25359" y="531"/>
                  </a:cubicBezTo>
                  <a:cubicBezTo>
                    <a:pt x="25394" y="531"/>
                    <a:pt x="25413" y="524"/>
                    <a:pt x="25413" y="499"/>
                  </a:cubicBezTo>
                  <a:lnTo>
                    <a:pt x="25485" y="503"/>
                  </a:lnTo>
                  <a:cubicBezTo>
                    <a:pt x="25501" y="523"/>
                    <a:pt x="25529" y="533"/>
                    <a:pt x="25551" y="533"/>
                  </a:cubicBezTo>
                  <a:cubicBezTo>
                    <a:pt x="25571" y="533"/>
                    <a:pt x="25587" y="525"/>
                    <a:pt x="25588" y="509"/>
                  </a:cubicBezTo>
                  <a:cubicBezTo>
                    <a:pt x="25600" y="498"/>
                    <a:pt x="25611" y="494"/>
                    <a:pt x="25622" y="494"/>
                  </a:cubicBezTo>
                  <a:cubicBezTo>
                    <a:pt x="25646" y="494"/>
                    <a:pt x="25669" y="513"/>
                    <a:pt x="25695" y="515"/>
                  </a:cubicBezTo>
                  <a:cubicBezTo>
                    <a:pt x="25723" y="551"/>
                    <a:pt x="25739" y="570"/>
                    <a:pt x="25745" y="570"/>
                  </a:cubicBezTo>
                  <a:cubicBezTo>
                    <a:pt x="25752" y="570"/>
                    <a:pt x="25746" y="543"/>
                    <a:pt x="25732" y="484"/>
                  </a:cubicBezTo>
                  <a:cubicBezTo>
                    <a:pt x="25732" y="446"/>
                    <a:pt x="25666" y="405"/>
                    <a:pt x="25632" y="402"/>
                  </a:cubicBezTo>
                  <a:lnTo>
                    <a:pt x="25525" y="399"/>
                  </a:lnTo>
                  <a:lnTo>
                    <a:pt x="25632" y="368"/>
                  </a:lnTo>
                  <a:cubicBezTo>
                    <a:pt x="25670" y="368"/>
                    <a:pt x="25742" y="340"/>
                    <a:pt x="25745" y="305"/>
                  </a:cubicBezTo>
                  <a:cubicBezTo>
                    <a:pt x="25745" y="283"/>
                    <a:pt x="25764" y="271"/>
                    <a:pt x="25782" y="271"/>
                  </a:cubicBezTo>
                  <a:lnTo>
                    <a:pt x="25776" y="343"/>
                  </a:lnTo>
                  <a:cubicBezTo>
                    <a:pt x="25748" y="368"/>
                    <a:pt x="25732" y="409"/>
                    <a:pt x="25732" y="446"/>
                  </a:cubicBezTo>
                  <a:cubicBezTo>
                    <a:pt x="25753" y="495"/>
                    <a:pt x="25802" y="532"/>
                    <a:pt x="25836" y="532"/>
                  </a:cubicBezTo>
                  <a:cubicBezTo>
                    <a:pt x="25854" y="532"/>
                    <a:pt x="25868" y="522"/>
                    <a:pt x="25870" y="496"/>
                  </a:cubicBezTo>
                  <a:cubicBezTo>
                    <a:pt x="25905" y="499"/>
                    <a:pt x="25905" y="499"/>
                    <a:pt x="25936" y="540"/>
                  </a:cubicBezTo>
                  <a:cubicBezTo>
                    <a:pt x="25935" y="555"/>
                    <a:pt x="25940" y="564"/>
                    <a:pt x="25951" y="564"/>
                  </a:cubicBezTo>
                  <a:cubicBezTo>
                    <a:pt x="25965" y="564"/>
                    <a:pt x="25986" y="549"/>
                    <a:pt x="26011" y="512"/>
                  </a:cubicBezTo>
                  <a:cubicBezTo>
                    <a:pt x="26031" y="479"/>
                    <a:pt x="26049" y="463"/>
                    <a:pt x="26065" y="463"/>
                  </a:cubicBezTo>
                  <a:cubicBezTo>
                    <a:pt x="26083" y="463"/>
                    <a:pt x="26100" y="482"/>
                    <a:pt x="26115" y="521"/>
                  </a:cubicBezTo>
                  <a:cubicBezTo>
                    <a:pt x="26157" y="574"/>
                    <a:pt x="26232" y="597"/>
                    <a:pt x="26279" y="597"/>
                  </a:cubicBezTo>
                  <a:cubicBezTo>
                    <a:pt x="26302" y="597"/>
                    <a:pt x="26317" y="591"/>
                    <a:pt x="26318" y="581"/>
                  </a:cubicBezTo>
                  <a:cubicBezTo>
                    <a:pt x="26323" y="545"/>
                    <a:pt x="26352" y="531"/>
                    <a:pt x="26383" y="531"/>
                  </a:cubicBezTo>
                  <a:cubicBezTo>
                    <a:pt x="26415" y="531"/>
                    <a:pt x="26448" y="545"/>
                    <a:pt x="26462" y="565"/>
                  </a:cubicBezTo>
                  <a:cubicBezTo>
                    <a:pt x="26473" y="587"/>
                    <a:pt x="26497" y="600"/>
                    <a:pt x="26520" y="600"/>
                  </a:cubicBezTo>
                  <a:cubicBezTo>
                    <a:pt x="26536" y="600"/>
                    <a:pt x="26553" y="594"/>
                    <a:pt x="26566" y="581"/>
                  </a:cubicBezTo>
                  <a:lnTo>
                    <a:pt x="26566" y="581"/>
                  </a:lnTo>
                  <a:cubicBezTo>
                    <a:pt x="26561" y="607"/>
                    <a:pt x="26578" y="637"/>
                    <a:pt x="26605" y="637"/>
                  </a:cubicBezTo>
                  <a:cubicBezTo>
                    <a:pt x="26613" y="637"/>
                    <a:pt x="26622" y="635"/>
                    <a:pt x="26632" y="628"/>
                  </a:cubicBezTo>
                  <a:cubicBezTo>
                    <a:pt x="26632" y="628"/>
                    <a:pt x="26632" y="628"/>
                    <a:pt x="26633" y="628"/>
                  </a:cubicBezTo>
                  <a:cubicBezTo>
                    <a:pt x="26640" y="628"/>
                    <a:pt x="26662" y="626"/>
                    <a:pt x="26635" y="590"/>
                  </a:cubicBezTo>
                  <a:lnTo>
                    <a:pt x="26716" y="531"/>
                  </a:lnTo>
                  <a:cubicBezTo>
                    <a:pt x="26682" y="525"/>
                    <a:pt x="26688" y="490"/>
                    <a:pt x="26694" y="456"/>
                  </a:cubicBezTo>
                  <a:cubicBezTo>
                    <a:pt x="26695" y="448"/>
                    <a:pt x="26701" y="444"/>
                    <a:pt x="26712" y="444"/>
                  </a:cubicBezTo>
                  <a:cubicBezTo>
                    <a:pt x="26751" y="444"/>
                    <a:pt x="26846" y="499"/>
                    <a:pt x="26885" y="593"/>
                  </a:cubicBezTo>
                  <a:lnTo>
                    <a:pt x="26939" y="678"/>
                  </a:lnTo>
                  <a:cubicBezTo>
                    <a:pt x="26948" y="644"/>
                    <a:pt x="26954" y="606"/>
                    <a:pt x="26954" y="606"/>
                  </a:cubicBezTo>
                  <a:cubicBezTo>
                    <a:pt x="26989" y="612"/>
                    <a:pt x="27023" y="622"/>
                    <a:pt x="27014" y="656"/>
                  </a:cubicBezTo>
                  <a:cubicBezTo>
                    <a:pt x="27008" y="691"/>
                    <a:pt x="27008" y="691"/>
                    <a:pt x="27042" y="697"/>
                  </a:cubicBezTo>
                  <a:cubicBezTo>
                    <a:pt x="27045" y="698"/>
                    <a:pt x="27049" y="699"/>
                    <a:pt x="27052" y="699"/>
                  </a:cubicBezTo>
                  <a:cubicBezTo>
                    <a:pt x="27067" y="699"/>
                    <a:pt x="27080" y="687"/>
                    <a:pt x="27083" y="669"/>
                  </a:cubicBezTo>
                  <a:cubicBezTo>
                    <a:pt x="27092" y="630"/>
                    <a:pt x="27096" y="613"/>
                    <a:pt x="27102" y="613"/>
                  </a:cubicBezTo>
                  <a:cubicBezTo>
                    <a:pt x="27107" y="613"/>
                    <a:pt x="27113" y="623"/>
                    <a:pt x="27124" y="640"/>
                  </a:cubicBezTo>
                  <a:cubicBezTo>
                    <a:pt x="27136" y="684"/>
                    <a:pt x="27152" y="705"/>
                    <a:pt x="27171" y="705"/>
                  </a:cubicBezTo>
                  <a:cubicBezTo>
                    <a:pt x="27187" y="705"/>
                    <a:pt x="27206" y="691"/>
                    <a:pt x="27227" y="662"/>
                  </a:cubicBezTo>
                  <a:cubicBezTo>
                    <a:pt x="27235" y="629"/>
                    <a:pt x="27239" y="611"/>
                    <a:pt x="27243" y="611"/>
                  </a:cubicBezTo>
                  <a:cubicBezTo>
                    <a:pt x="27247" y="611"/>
                    <a:pt x="27252" y="630"/>
                    <a:pt x="27262" y="669"/>
                  </a:cubicBezTo>
                  <a:cubicBezTo>
                    <a:pt x="27255" y="706"/>
                    <a:pt x="27280" y="744"/>
                    <a:pt x="27315" y="753"/>
                  </a:cubicBezTo>
                  <a:lnTo>
                    <a:pt x="27324" y="719"/>
                  </a:lnTo>
                  <a:cubicBezTo>
                    <a:pt x="27332" y="681"/>
                    <a:pt x="27346" y="665"/>
                    <a:pt x="27361" y="665"/>
                  </a:cubicBezTo>
                  <a:cubicBezTo>
                    <a:pt x="27374" y="665"/>
                    <a:pt x="27388" y="678"/>
                    <a:pt x="27399" y="697"/>
                  </a:cubicBezTo>
                  <a:cubicBezTo>
                    <a:pt x="27395" y="720"/>
                    <a:pt x="27409" y="730"/>
                    <a:pt x="27440" y="730"/>
                  </a:cubicBezTo>
                  <a:cubicBezTo>
                    <a:pt x="27456" y="730"/>
                    <a:pt x="27477" y="727"/>
                    <a:pt x="27503" y="722"/>
                  </a:cubicBezTo>
                  <a:cubicBezTo>
                    <a:pt x="27569" y="738"/>
                    <a:pt x="27603" y="747"/>
                    <a:pt x="27597" y="782"/>
                  </a:cubicBezTo>
                  <a:cubicBezTo>
                    <a:pt x="27587" y="817"/>
                    <a:pt x="27582" y="834"/>
                    <a:pt x="27587" y="834"/>
                  </a:cubicBezTo>
                  <a:cubicBezTo>
                    <a:pt x="27592" y="834"/>
                    <a:pt x="27604" y="820"/>
                    <a:pt x="27628" y="791"/>
                  </a:cubicBezTo>
                  <a:cubicBezTo>
                    <a:pt x="27647" y="779"/>
                    <a:pt x="27657" y="772"/>
                    <a:pt x="27668" y="772"/>
                  </a:cubicBezTo>
                  <a:cubicBezTo>
                    <a:pt x="27683" y="772"/>
                    <a:pt x="27697" y="785"/>
                    <a:pt x="27732" y="816"/>
                  </a:cubicBezTo>
                  <a:cubicBezTo>
                    <a:pt x="27746" y="840"/>
                    <a:pt x="27752" y="851"/>
                    <a:pt x="27761" y="851"/>
                  </a:cubicBezTo>
                  <a:cubicBezTo>
                    <a:pt x="27769" y="851"/>
                    <a:pt x="27779" y="844"/>
                    <a:pt x="27797" y="832"/>
                  </a:cubicBezTo>
                  <a:cubicBezTo>
                    <a:pt x="27816" y="763"/>
                    <a:pt x="27826" y="728"/>
                    <a:pt x="27791" y="719"/>
                  </a:cubicBezTo>
                  <a:cubicBezTo>
                    <a:pt x="27757" y="713"/>
                    <a:pt x="27757" y="713"/>
                    <a:pt x="27766" y="678"/>
                  </a:cubicBezTo>
                  <a:lnTo>
                    <a:pt x="27766" y="678"/>
                  </a:lnTo>
                  <a:lnTo>
                    <a:pt x="27835" y="694"/>
                  </a:lnTo>
                  <a:cubicBezTo>
                    <a:pt x="27859" y="702"/>
                    <a:pt x="27883" y="706"/>
                    <a:pt x="27907" y="706"/>
                  </a:cubicBezTo>
                  <a:cubicBezTo>
                    <a:pt x="27932" y="706"/>
                    <a:pt x="27957" y="702"/>
                    <a:pt x="27982" y="694"/>
                  </a:cubicBezTo>
                  <a:cubicBezTo>
                    <a:pt x="28051" y="677"/>
                    <a:pt x="28074" y="622"/>
                    <a:pt x="28025" y="622"/>
                  </a:cubicBezTo>
                  <a:cubicBezTo>
                    <a:pt x="28018" y="622"/>
                    <a:pt x="28010" y="623"/>
                    <a:pt x="28001" y="625"/>
                  </a:cubicBezTo>
                  <a:lnTo>
                    <a:pt x="27976" y="581"/>
                  </a:lnTo>
                  <a:cubicBezTo>
                    <a:pt x="27991" y="525"/>
                    <a:pt x="27978" y="493"/>
                    <a:pt x="27958" y="493"/>
                  </a:cubicBezTo>
                  <a:cubicBezTo>
                    <a:pt x="27941" y="493"/>
                    <a:pt x="27920" y="515"/>
                    <a:pt x="27907" y="562"/>
                  </a:cubicBezTo>
                  <a:cubicBezTo>
                    <a:pt x="27892" y="617"/>
                    <a:pt x="27885" y="643"/>
                    <a:pt x="27879" y="643"/>
                  </a:cubicBezTo>
                  <a:cubicBezTo>
                    <a:pt x="27874" y="643"/>
                    <a:pt x="27870" y="624"/>
                    <a:pt x="27863" y="587"/>
                  </a:cubicBezTo>
                  <a:cubicBezTo>
                    <a:pt x="27882" y="518"/>
                    <a:pt x="27848" y="509"/>
                    <a:pt x="27813" y="503"/>
                  </a:cubicBezTo>
                  <a:cubicBezTo>
                    <a:pt x="27775" y="493"/>
                    <a:pt x="27775" y="493"/>
                    <a:pt x="27785" y="459"/>
                  </a:cubicBezTo>
                  <a:cubicBezTo>
                    <a:pt x="27791" y="421"/>
                    <a:pt x="27769" y="384"/>
                    <a:pt x="27732" y="371"/>
                  </a:cubicBezTo>
                  <a:cubicBezTo>
                    <a:pt x="27720" y="368"/>
                    <a:pt x="27712" y="366"/>
                    <a:pt x="27707" y="366"/>
                  </a:cubicBezTo>
                  <a:cubicBezTo>
                    <a:pt x="27696" y="366"/>
                    <a:pt x="27695" y="373"/>
                    <a:pt x="27691" y="396"/>
                  </a:cubicBezTo>
                  <a:cubicBezTo>
                    <a:pt x="27700" y="412"/>
                    <a:pt x="27697" y="419"/>
                    <a:pt x="27689" y="419"/>
                  </a:cubicBezTo>
                  <a:cubicBezTo>
                    <a:pt x="27673" y="419"/>
                    <a:pt x="27640" y="393"/>
                    <a:pt x="27628" y="343"/>
                  </a:cubicBezTo>
                  <a:cubicBezTo>
                    <a:pt x="27616" y="324"/>
                    <a:pt x="27609" y="313"/>
                    <a:pt x="27604" y="313"/>
                  </a:cubicBezTo>
                  <a:cubicBezTo>
                    <a:pt x="27597" y="313"/>
                    <a:pt x="27593" y="330"/>
                    <a:pt x="27584" y="371"/>
                  </a:cubicBezTo>
                  <a:cubicBezTo>
                    <a:pt x="27578" y="400"/>
                    <a:pt x="27561" y="414"/>
                    <a:pt x="27543" y="414"/>
                  </a:cubicBezTo>
                  <a:cubicBezTo>
                    <a:pt x="27519" y="414"/>
                    <a:pt x="27490" y="389"/>
                    <a:pt x="27478" y="346"/>
                  </a:cubicBezTo>
                  <a:lnTo>
                    <a:pt x="27409" y="330"/>
                  </a:lnTo>
                  <a:cubicBezTo>
                    <a:pt x="27406" y="330"/>
                    <a:pt x="27403" y="330"/>
                    <a:pt x="27400" y="330"/>
                  </a:cubicBezTo>
                  <a:cubicBezTo>
                    <a:pt x="27370" y="330"/>
                    <a:pt x="27364" y="361"/>
                    <a:pt x="27359" y="393"/>
                  </a:cubicBezTo>
                  <a:cubicBezTo>
                    <a:pt x="27350" y="433"/>
                    <a:pt x="27346" y="451"/>
                    <a:pt x="27339" y="451"/>
                  </a:cubicBezTo>
                  <a:cubicBezTo>
                    <a:pt x="27334" y="451"/>
                    <a:pt x="27327" y="440"/>
                    <a:pt x="27315" y="421"/>
                  </a:cubicBezTo>
                  <a:cubicBezTo>
                    <a:pt x="27299" y="399"/>
                    <a:pt x="27290" y="371"/>
                    <a:pt x="27293" y="343"/>
                  </a:cubicBezTo>
                  <a:cubicBezTo>
                    <a:pt x="27302" y="308"/>
                    <a:pt x="27265" y="302"/>
                    <a:pt x="27230" y="296"/>
                  </a:cubicBezTo>
                  <a:cubicBezTo>
                    <a:pt x="27213" y="291"/>
                    <a:pt x="27186" y="286"/>
                    <a:pt x="27163" y="286"/>
                  </a:cubicBezTo>
                  <a:cubicBezTo>
                    <a:pt x="27140" y="286"/>
                    <a:pt x="27120" y="291"/>
                    <a:pt x="27117" y="308"/>
                  </a:cubicBezTo>
                  <a:cubicBezTo>
                    <a:pt x="27119" y="299"/>
                    <a:pt x="27121" y="286"/>
                    <a:pt x="27124" y="274"/>
                  </a:cubicBezTo>
                  <a:cubicBezTo>
                    <a:pt x="27100" y="270"/>
                    <a:pt x="27096" y="251"/>
                    <a:pt x="27093" y="251"/>
                  </a:cubicBezTo>
                  <a:cubicBezTo>
                    <a:pt x="27092" y="251"/>
                    <a:pt x="27091" y="255"/>
                    <a:pt x="27089" y="268"/>
                  </a:cubicBezTo>
                  <a:cubicBezTo>
                    <a:pt x="27052" y="255"/>
                    <a:pt x="27017" y="236"/>
                    <a:pt x="26989" y="211"/>
                  </a:cubicBezTo>
                  <a:cubicBezTo>
                    <a:pt x="26972" y="197"/>
                    <a:pt x="26951" y="191"/>
                    <a:pt x="26931" y="191"/>
                  </a:cubicBezTo>
                  <a:cubicBezTo>
                    <a:pt x="26875" y="191"/>
                    <a:pt x="26829" y="240"/>
                    <a:pt x="26898" y="302"/>
                  </a:cubicBezTo>
                  <a:lnTo>
                    <a:pt x="26898" y="302"/>
                  </a:lnTo>
                  <a:cubicBezTo>
                    <a:pt x="26889" y="300"/>
                    <a:pt x="26878" y="298"/>
                    <a:pt x="26864" y="296"/>
                  </a:cubicBezTo>
                  <a:cubicBezTo>
                    <a:pt x="26862" y="296"/>
                    <a:pt x="26860" y="295"/>
                    <a:pt x="26859" y="295"/>
                  </a:cubicBezTo>
                  <a:cubicBezTo>
                    <a:pt x="26842" y="295"/>
                    <a:pt x="26826" y="310"/>
                    <a:pt x="26823" y="327"/>
                  </a:cubicBezTo>
                  <a:cubicBezTo>
                    <a:pt x="26819" y="350"/>
                    <a:pt x="26802" y="356"/>
                    <a:pt x="26781" y="356"/>
                  </a:cubicBezTo>
                  <a:cubicBezTo>
                    <a:pt x="26770" y="356"/>
                    <a:pt x="26757" y="354"/>
                    <a:pt x="26744" y="352"/>
                  </a:cubicBezTo>
                  <a:lnTo>
                    <a:pt x="26757" y="280"/>
                  </a:lnTo>
                  <a:cubicBezTo>
                    <a:pt x="26789" y="219"/>
                    <a:pt x="26778" y="178"/>
                    <a:pt x="26752" y="178"/>
                  </a:cubicBezTo>
                  <a:cubicBezTo>
                    <a:pt x="26735" y="178"/>
                    <a:pt x="26712" y="196"/>
                    <a:pt x="26691" y="236"/>
                  </a:cubicBezTo>
                  <a:lnTo>
                    <a:pt x="26697" y="199"/>
                  </a:lnTo>
                  <a:cubicBezTo>
                    <a:pt x="26701" y="178"/>
                    <a:pt x="26689" y="168"/>
                    <a:pt x="26664" y="168"/>
                  </a:cubicBezTo>
                  <a:cubicBezTo>
                    <a:pt x="26646" y="168"/>
                    <a:pt x="26622" y="173"/>
                    <a:pt x="26591" y="183"/>
                  </a:cubicBezTo>
                  <a:cubicBezTo>
                    <a:pt x="26590" y="183"/>
                    <a:pt x="26589" y="183"/>
                    <a:pt x="26588" y="183"/>
                  </a:cubicBezTo>
                  <a:cubicBezTo>
                    <a:pt x="26551" y="183"/>
                    <a:pt x="26509" y="243"/>
                    <a:pt x="26503" y="280"/>
                  </a:cubicBezTo>
                  <a:cubicBezTo>
                    <a:pt x="26500" y="297"/>
                    <a:pt x="26485" y="309"/>
                    <a:pt x="26468" y="309"/>
                  </a:cubicBezTo>
                  <a:cubicBezTo>
                    <a:pt x="26466" y="309"/>
                    <a:pt x="26464" y="309"/>
                    <a:pt x="26462" y="308"/>
                  </a:cubicBezTo>
                  <a:cubicBezTo>
                    <a:pt x="26428" y="305"/>
                    <a:pt x="26428" y="305"/>
                    <a:pt x="26431" y="268"/>
                  </a:cubicBezTo>
                  <a:cubicBezTo>
                    <a:pt x="26436" y="230"/>
                    <a:pt x="26418" y="209"/>
                    <a:pt x="26392" y="209"/>
                  </a:cubicBezTo>
                  <a:cubicBezTo>
                    <a:pt x="26371" y="209"/>
                    <a:pt x="26346" y="222"/>
                    <a:pt x="26325" y="252"/>
                  </a:cubicBezTo>
                  <a:lnTo>
                    <a:pt x="26331" y="217"/>
                  </a:lnTo>
                  <a:cubicBezTo>
                    <a:pt x="26333" y="187"/>
                    <a:pt x="26313" y="156"/>
                    <a:pt x="26206" y="156"/>
                  </a:cubicBezTo>
                  <a:cubicBezTo>
                    <a:pt x="26182" y="156"/>
                    <a:pt x="26154" y="158"/>
                    <a:pt x="26121" y="161"/>
                  </a:cubicBezTo>
                  <a:cubicBezTo>
                    <a:pt x="25977" y="145"/>
                    <a:pt x="25867" y="133"/>
                    <a:pt x="25870" y="98"/>
                  </a:cubicBezTo>
                  <a:cubicBezTo>
                    <a:pt x="25871" y="91"/>
                    <a:pt x="25864" y="88"/>
                    <a:pt x="25853" y="88"/>
                  </a:cubicBezTo>
                  <a:cubicBezTo>
                    <a:pt x="25812" y="88"/>
                    <a:pt x="25707" y="132"/>
                    <a:pt x="25648" y="186"/>
                  </a:cubicBezTo>
                  <a:cubicBezTo>
                    <a:pt x="25651" y="152"/>
                    <a:pt x="25613" y="148"/>
                    <a:pt x="25541" y="145"/>
                  </a:cubicBezTo>
                  <a:cubicBezTo>
                    <a:pt x="25435" y="139"/>
                    <a:pt x="25435" y="139"/>
                    <a:pt x="25438" y="105"/>
                  </a:cubicBezTo>
                  <a:cubicBezTo>
                    <a:pt x="25457" y="70"/>
                    <a:pt x="25466" y="53"/>
                    <a:pt x="25461" y="53"/>
                  </a:cubicBezTo>
                  <a:cubicBezTo>
                    <a:pt x="25456" y="53"/>
                    <a:pt x="25437" y="69"/>
                    <a:pt x="25400" y="101"/>
                  </a:cubicBezTo>
                  <a:cubicBezTo>
                    <a:pt x="25385" y="126"/>
                    <a:pt x="25362" y="137"/>
                    <a:pt x="25339" y="137"/>
                  </a:cubicBezTo>
                  <a:cubicBezTo>
                    <a:pt x="25298" y="137"/>
                    <a:pt x="25256" y="104"/>
                    <a:pt x="25256" y="58"/>
                  </a:cubicBezTo>
                  <a:cubicBezTo>
                    <a:pt x="25259" y="23"/>
                    <a:pt x="25221" y="20"/>
                    <a:pt x="25149" y="17"/>
                  </a:cubicBezTo>
                  <a:cubicBezTo>
                    <a:pt x="25119" y="42"/>
                    <a:pt x="25066" y="49"/>
                    <a:pt x="25008" y="49"/>
                  </a:cubicBezTo>
                  <a:cubicBezTo>
                    <a:pt x="24995" y="49"/>
                    <a:pt x="24981" y="49"/>
                    <a:pt x="24968" y="48"/>
                  </a:cubicBezTo>
                  <a:cubicBezTo>
                    <a:pt x="24858" y="48"/>
                    <a:pt x="24858" y="48"/>
                    <a:pt x="24858" y="120"/>
                  </a:cubicBezTo>
                  <a:cubicBezTo>
                    <a:pt x="24858" y="192"/>
                    <a:pt x="24820" y="192"/>
                    <a:pt x="24751" y="192"/>
                  </a:cubicBezTo>
                  <a:cubicBezTo>
                    <a:pt x="24714" y="189"/>
                    <a:pt x="24679" y="189"/>
                    <a:pt x="24679" y="155"/>
                  </a:cubicBezTo>
                  <a:cubicBezTo>
                    <a:pt x="24657" y="136"/>
                    <a:pt x="24632" y="123"/>
                    <a:pt x="24607" y="117"/>
                  </a:cubicBezTo>
                  <a:cubicBezTo>
                    <a:pt x="24570" y="117"/>
                    <a:pt x="24535" y="117"/>
                    <a:pt x="24535" y="83"/>
                  </a:cubicBezTo>
                  <a:cubicBezTo>
                    <a:pt x="24507" y="60"/>
                    <a:pt x="24471" y="48"/>
                    <a:pt x="24437" y="48"/>
                  </a:cubicBezTo>
                  <a:cubicBezTo>
                    <a:pt x="24433" y="48"/>
                    <a:pt x="24429" y="48"/>
                    <a:pt x="24425" y="48"/>
                  </a:cubicBezTo>
                  <a:cubicBezTo>
                    <a:pt x="24405" y="49"/>
                    <a:pt x="24385" y="50"/>
                    <a:pt x="24366" y="50"/>
                  </a:cubicBezTo>
                  <a:cubicBezTo>
                    <a:pt x="24317" y="50"/>
                    <a:pt x="24278" y="44"/>
                    <a:pt x="24278" y="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3" name="Google Shape;9153;p36"/>
            <p:cNvSpPr/>
            <p:nvPr/>
          </p:nvSpPr>
          <p:spPr>
            <a:xfrm>
              <a:off x="3878750" y="1664275"/>
              <a:ext cx="454075" cy="164400"/>
            </a:xfrm>
            <a:custGeom>
              <a:avLst/>
              <a:gdLst/>
              <a:ahLst/>
              <a:cxnLst/>
              <a:rect l="l" t="t" r="r" b="b"/>
              <a:pathLst>
                <a:path w="18163" h="6576" extrusionOk="0">
                  <a:moveTo>
                    <a:pt x="17904" y="50"/>
                  </a:moveTo>
                  <a:cubicBezTo>
                    <a:pt x="17917" y="50"/>
                    <a:pt x="17926" y="99"/>
                    <a:pt x="17913" y="157"/>
                  </a:cubicBezTo>
                  <a:cubicBezTo>
                    <a:pt x="17917" y="198"/>
                    <a:pt x="17918" y="218"/>
                    <a:pt x="17914" y="218"/>
                  </a:cubicBezTo>
                  <a:cubicBezTo>
                    <a:pt x="17911" y="218"/>
                    <a:pt x="17903" y="201"/>
                    <a:pt x="17888" y="170"/>
                  </a:cubicBezTo>
                  <a:cubicBezTo>
                    <a:pt x="17873" y="139"/>
                    <a:pt x="17860" y="104"/>
                    <a:pt x="17882" y="92"/>
                  </a:cubicBezTo>
                  <a:cubicBezTo>
                    <a:pt x="17889" y="62"/>
                    <a:pt x="17897" y="50"/>
                    <a:pt x="17904" y="50"/>
                  </a:cubicBezTo>
                  <a:close/>
                  <a:moveTo>
                    <a:pt x="533" y="1468"/>
                  </a:moveTo>
                  <a:cubicBezTo>
                    <a:pt x="549" y="1468"/>
                    <a:pt x="560" y="1483"/>
                    <a:pt x="571" y="1499"/>
                  </a:cubicBezTo>
                  <a:cubicBezTo>
                    <a:pt x="583" y="1521"/>
                    <a:pt x="583" y="1521"/>
                    <a:pt x="555" y="1539"/>
                  </a:cubicBezTo>
                  <a:cubicBezTo>
                    <a:pt x="555" y="1539"/>
                    <a:pt x="511" y="1539"/>
                    <a:pt x="496" y="1518"/>
                  </a:cubicBezTo>
                  <a:lnTo>
                    <a:pt x="511" y="1477"/>
                  </a:lnTo>
                  <a:cubicBezTo>
                    <a:pt x="519" y="1470"/>
                    <a:pt x="527" y="1468"/>
                    <a:pt x="533" y="1468"/>
                  </a:cubicBezTo>
                  <a:close/>
                  <a:moveTo>
                    <a:pt x="906" y="1668"/>
                  </a:moveTo>
                  <a:lnTo>
                    <a:pt x="894" y="1709"/>
                  </a:lnTo>
                  <a:lnTo>
                    <a:pt x="909" y="1731"/>
                  </a:lnTo>
                  <a:cubicBezTo>
                    <a:pt x="937" y="1709"/>
                    <a:pt x="937" y="1709"/>
                    <a:pt x="922" y="1687"/>
                  </a:cubicBezTo>
                  <a:lnTo>
                    <a:pt x="906" y="1668"/>
                  </a:lnTo>
                  <a:close/>
                  <a:moveTo>
                    <a:pt x="76" y="1743"/>
                  </a:moveTo>
                  <a:cubicBezTo>
                    <a:pt x="51" y="1743"/>
                    <a:pt x="25" y="1749"/>
                    <a:pt x="0" y="1762"/>
                  </a:cubicBezTo>
                  <a:lnTo>
                    <a:pt x="16" y="1784"/>
                  </a:lnTo>
                  <a:cubicBezTo>
                    <a:pt x="21" y="1790"/>
                    <a:pt x="26" y="1793"/>
                    <a:pt x="33" y="1793"/>
                  </a:cubicBezTo>
                  <a:cubicBezTo>
                    <a:pt x="49" y="1793"/>
                    <a:pt x="69" y="1778"/>
                    <a:pt x="91" y="1765"/>
                  </a:cubicBezTo>
                  <a:lnTo>
                    <a:pt x="76" y="1743"/>
                  </a:lnTo>
                  <a:close/>
                  <a:moveTo>
                    <a:pt x="701" y="1702"/>
                  </a:moveTo>
                  <a:cubicBezTo>
                    <a:pt x="709" y="1702"/>
                    <a:pt x="717" y="1712"/>
                    <a:pt x="731" y="1731"/>
                  </a:cubicBezTo>
                  <a:cubicBezTo>
                    <a:pt x="746" y="1753"/>
                    <a:pt x="762" y="1771"/>
                    <a:pt x="731" y="1793"/>
                  </a:cubicBezTo>
                  <a:lnTo>
                    <a:pt x="715" y="1775"/>
                  </a:lnTo>
                  <a:cubicBezTo>
                    <a:pt x="728" y="1765"/>
                    <a:pt x="728" y="1760"/>
                    <a:pt x="722" y="1760"/>
                  </a:cubicBezTo>
                  <a:cubicBezTo>
                    <a:pt x="714" y="1760"/>
                    <a:pt x="696" y="1770"/>
                    <a:pt x="687" y="1793"/>
                  </a:cubicBezTo>
                  <a:lnTo>
                    <a:pt x="627" y="1837"/>
                  </a:lnTo>
                  <a:cubicBezTo>
                    <a:pt x="611" y="1815"/>
                    <a:pt x="627" y="1775"/>
                    <a:pt x="655" y="1753"/>
                  </a:cubicBezTo>
                  <a:cubicBezTo>
                    <a:pt x="680" y="1718"/>
                    <a:pt x="690" y="1702"/>
                    <a:pt x="701" y="1702"/>
                  </a:cubicBezTo>
                  <a:close/>
                  <a:moveTo>
                    <a:pt x="14850" y="2260"/>
                  </a:moveTo>
                  <a:cubicBezTo>
                    <a:pt x="14856" y="2260"/>
                    <a:pt x="14861" y="2267"/>
                    <a:pt x="14873" y="2282"/>
                  </a:cubicBezTo>
                  <a:cubicBezTo>
                    <a:pt x="14899" y="2304"/>
                    <a:pt x="14902" y="2342"/>
                    <a:pt x="14883" y="2370"/>
                  </a:cubicBezTo>
                  <a:cubicBezTo>
                    <a:pt x="14880" y="2372"/>
                    <a:pt x="14877" y="2374"/>
                    <a:pt x="14874" y="2374"/>
                  </a:cubicBezTo>
                  <a:cubicBezTo>
                    <a:pt x="14852" y="2374"/>
                    <a:pt x="14816" y="2324"/>
                    <a:pt x="14830" y="2273"/>
                  </a:cubicBezTo>
                  <a:cubicBezTo>
                    <a:pt x="14839" y="2264"/>
                    <a:pt x="14845" y="2260"/>
                    <a:pt x="14850" y="2260"/>
                  </a:cubicBezTo>
                  <a:close/>
                  <a:moveTo>
                    <a:pt x="1498" y="2956"/>
                  </a:moveTo>
                  <a:cubicBezTo>
                    <a:pt x="1520" y="2956"/>
                    <a:pt x="1542" y="2963"/>
                    <a:pt x="1561" y="2978"/>
                  </a:cubicBezTo>
                  <a:cubicBezTo>
                    <a:pt x="1573" y="2993"/>
                    <a:pt x="1559" y="3011"/>
                    <a:pt x="1524" y="3011"/>
                  </a:cubicBezTo>
                  <a:cubicBezTo>
                    <a:pt x="1514" y="3011"/>
                    <a:pt x="1502" y="3010"/>
                    <a:pt x="1489" y="3006"/>
                  </a:cubicBezTo>
                  <a:lnTo>
                    <a:pt x="1454" y="2965"/>
                  </a:lnTo>
                  <a:cubicBezTo>
                    <a:pt x="1468" y="2959"/>
                    <a:pt x="1483" y="2956"/>
                    <a:pt x="1498" y="2956"/>
                  </a:cubicBezTo>
                  <a:close/>
                  <a:moveTo>
                    <a:pt x="14278" y="2953"/>
                  </a:moveTo>
                  <a:cubicBezTo>
                    <a:pt x="14281" y="2953"/>
                    <a:pt x="14285" y="2956"/>
                    <a:pt x="14291" y="2962"/>
                  </a:cubicBezTo>
                  <a:cubicBezTo>
                    <a:pt x="14306" y="2981"/>
                    <a:pt x="14319" y="3006"/>
                    <a:pt x="14322" y="3031"/>
                  </a:cubicBezTo>
                  <a:cubicBezTo>
                    <a:pt x="14322" y="3031"/>
                    <a:pt x="14324" y="3058"/>
                    <a:pt x="14313" y="3058"/>
                  </a:cubicBezTo>
                  <a:cubicBezTo>
                    <a:pt x="14310" y="3058"/>
                    <a:pt x="14306" y="3056"/>
                    <a:pt x="14300" y="3050"/>
                  </a:cubicBezTo>
                  <a:lnTo>
                    <a:pt x="14278" y="3022"/>
                  </a:lnTo>
                  <a:cubicBezTo>
                    <a:pt x="14273" y="2988"/>
                    <a:pt x="14268" y="2953"/>
                    <a:pt x="14278" y="2953"/>
                  </a:cubicBezTo>
                  <a:close/>
                  <a:moveTo>
                    <a:pt x="1567" y="3093"/>
                  </a:moveTo>
                  <a:cubicBezTo>
                    <a:pt x="1554" y="3093"/>
                    <a:pt x="1540" y="3099"/>
                    <a:pt x="1530" y="3110"/>
                  </a:cubicBezTo>
                  <a:cubicBezTo>
                    <a:pt x="1501" y="3131"/>
                    <a:pt x="1517" y="3150"/>
                    <a:pt x="1552" y="3191"/>
                  </a:cubicBezTo>
                  <a:cubicBezTo>
                    <a:pt x="1566" y="3205"/>
                    <a:pt x="1594" y="3207"/>
                    <a:pt x="1607" y="3207"/>
                  </a:cubicBezTo>
                  <a:cubicBezTo>
                    <a:pt x="1612" y="3207"/>
                    <a:pt x="1614" y="3207"/>
                    <a:pt x="1614" y="3207"/>
                  </a:cubicBezTo>
                  <a:cubicBezTo>
                    <a:pt x="1639" y="3182"/>
                    <a:pt x="1624" y="3163"/>
                    <a:pt x="1608" y="3144"/>
                  </a:cubicBezTo>
                  <a:cubicBezTo>
                    <a:pt x="1604" y="3107"/>
                    <a:pt x="1586" y="3093"/>
                    <a:pt x="1567" y="3093"/>
                  </a:cubicBezTo>
                  <a:close/>
                  <a:moveTo>
                    <a:pt x="13518" y="3675"/>
                  </a:moveTo>
                  <a:cubicBezTo>
                    <a:pt x="13533" y="3675"/>
                    <a:pt x="13548" y="3689"/>
                    <a:pt x="13548" y="3689"/>
                  </a:cubicBezTo>
                  <a:cubicBezTo>
                    <a:pt x="13548" y="3689"/>
                    <a:pt x="13573" y="3717"/>
                    <a:pt x="13554" y="3736"/>
                  </a:cubicBezTo>
                  <a:cubicBezTo>
                    <a:pt x="13526" y="3730"/>
                    <a:pt x="13504" y="3717"/>
                    <a:pt x="13485" y="3699"/>
                  </a:cubicBezTo>
                  <a:lnTo>
                    <a:pt x="13504" y="3680"/>
                  </a:lnTo>
                  <a:cubicBezTo>
                    <a:pt x="13508" y="3676"/>
                    <a:pt x="13513" y="3675"/>
                    <a:pt x="13518" y="3675"/>
                  </a:cubicBezTo>
                  <a:close/>
                  <a:moveTo>
                    <a:pt x="2495" y="3728"/>
                  </a:moveTo>
                  <a:cubicBezTo>
                    <a:pt x="2509" y="3728"/>
                    <a:pt x="2521" y="3740"/>
                    <a:pt x="2533" y="3752"/>
                  </a:cubicBezTo>
                  <a:lnTo>
                    <a:pt x="2507" y="3777"/>
                  </a:lnTo>
                  <a:lnTo>
                    <a:pt x="2464" y="3786"/>
                  </a:lnTo>
                  <a:lnTo>
                    <a:pt x="2470" y="3743"/>
                  </a:lnTo>
                  <a:cubicBezTo>
                    <a:pt x="2479" y="3732"/>
                    <a:pt x="2487" y="3728"/>
                    <a:pt x="2495" y="3728"/>
                  </a:cubicBezTo>
                  <a:close/>
                  <a:moveTo>
                    <a:pt x="13377" y="3895"/>
                  </a:moveTo>
                  <a:cubicBezTo>
                    <a:pt x="13383" y="3895"/>
                    <a:pt x="13389" y="3902"/>
                    <a:pt x="13404" y="3918"/>
                  </a:cubicBezTo>
                  <a:lnTo>
                    <a:pt x="13382" y="3934"/>
                  </a:lnTo>
                  <a:lnTo>
                    <a:pt x="13338" y="3924"/>
                  </a:lnTo>
                  <a:lnTo>
                    <a:pt x="13360" y="3905"/>
                  </a:lnTo>
                  <a:cubicBezTo>
                    <a:pt x="13368" y="3899"/>
                    <a:pt x="13372" y="3895"/>
                    <a:pt x="13377" y="3895"/>
                  </a:cubicBezTo>
                  <a:close/>
                  <a:moveTo>
                    <a:pt x="2577" y="3877"/>
                  </a:moveTo>
                  <a:cubicBezTo>
                    <a:pt x="2587" y="3877"/>
                    <a:pt x="2574" y="3890"/>
                    <a:pt x="2548" y="3918"/>
                  </a:cubicBezTo>
                  <a:cubicBezTo>
                    <a:pt x="2527" y="3947"/>
                    <a:pt x="2494" y="3964"/>
                    <a:pt x="2460" y="3964"/>
                  </a:cubicBezTo>
                  <a:cubicBezTo>
                    <a:pt x="2453" y="3964"/>
                    <a:pt x="2446" y="3964"/>
                    <a:pt x="2439" y="3962"/>
                  </a:cubicBezTo>
                  <a:lnTo>
                    <a:pt x="2401" y="3924"/>
                  </a:lnTo>
                  <a:lnTo>
                    <a:pt x="2489" y="3909"/>
                  </a:lnTo>
                  <a:cubicBezTo>
                    <a:pt x="2541" y="3888"/>
                    <a:pt x="2568" y="3877"/>
                    <a:pt x="2577" y="3877"/>
                  </a:cubicBezTo>
                  <a:close/>
                  <a:moveTo>
                    <a:pt x="13353" y="3989"/>
                  </a:moveTo>
                  <a:cubicBezTo>
                    <a:pt x="13350" y="3989"/>
                    <a:pt x="13348" y="3995"/>
                    <a:pt x="13350" y="4012"/>
                  </a:cubicBezTo>
                  <a:cubicBezTo>
                    <a:pt x="13362" y="4003"/>
                    <a:pt x="13357" y="3989"/>
                    <a:pt x="13353" y="3989"/>
                  </a:cubicBezTo>
                  <a:close/>
                  <a:moveTo>
                    <a:pt x="13183" y="4065"/>
                  </a:moveTo>
                  <a:cubicBezTo>
                    <a:pt x="13189" y="4065"/>
                    <a:pt x="13194" y="4072"/>
                    <a:pt x="13206" y="4087"/>
                  </a:cubicBezTo>
                  <a:lnTo>
                    <a:pt x="13187" y="4103"/>
                  </a:lnTo>
                  <a:lnTo>
                    <a:pt x="13144" y="4094"/>
                  </a:lnTo>
                  <a:lnTo>
                    <a:pt x="13162" y="4078"/>
                  </a:lnTo>
                  <a:cubicBezTo>
                    <a:pt x="13172" y="4069"/>
                    <a:pt x="13178" y="4065"/>
                    <a:pt x="13183" y="4065"/>
                  </a:cubicBezTo>
                  <a:close/>
                  <a:moveTo>
                    <a:pt x="12724" y="4115"/>
                  </a:moveTo>
                  <a:cubicBezTo>
                    <a:pt x="12749" y="4144"/>
                    <a:pt x="12771" y="4172"/>
                    <a:pt x="12752" y="4188"/>
                  </a:cubicBezTo>
                  <a:lnTo>
                    <a:pt x="12708" y="4178"/>
                  </a:lnTo>
                  <a:lnTo>
                    <a:pt x="12705" y="4134"/>
                  </a:lnTo>
                  <a:lnTo>
                    <a:pt x="12724" y="4115"/>
                  </a:lnTo>
                  <a:close/>
                  <a:moveTo>
                    <a:pt x="3043" y="4169"/>
                  </a:moveTo>
                  <a:lnTo>
                    <a:pt x="3043" y="4169"/>
                  </a:lnTo>
                  <a:cubicBezTo>
                    <a:pt x="3106" y="4175"/>
                    <a:pt x="3106" y="4175"/>
                    <a:pt x="3037" y="4213"/>
                  </a:cubicBezTo>
                  <a:lnTo>
                    <a:pt x="2952" y="4235"/>
                  </a:lnTo>
                  <a:cubicBezTo>
                    <a:pt x="2934" y="4219"/>
                    <a:pt x="2978" y="4206"/>
                    <a:pt x="3043" y="4169"/>
                  </a:cubicBezTo>
                  <a:close/>
                  <a:moveTo>
                    <a:pt x="13026" y="4166"/>
                  </a:moveTo>
                  <a:cubicBezTo>
                    <a:pt x="13032" y="4166"/>
                    <a:pt x="13039" y="4170"/>
                    <a:pt x="13046" y="4178"/>
                  </a:cubicBezTo>
                  <a:cubicBezTo>
                    <a:pt x="13072" y="4206"/>
                    <a:pt x="13072" y="4206"/>
                    <a:pt x="13050" y="4225"/>
                  </a:cubicBezTo>
                  <a:cubicBezTo>
                    <a:pt x="13032" y="4240"/>
                    <a:pt x="13023" y="4247"/>
                    <a:pt x="13018" y="4247"/>
                  </a:cubicBezTo>
                  <a:cubicBezTo>
                    <a:pt x="13011" y="4247"/>
                    <a:pt x="13011" y="4236"/>
                    <a:pt x="13009" y="4213"/>
                  </a:cubicBezTo>
                  <a:cubicBezTo>
                    <a:pt x="13005" y="4183"/>
                    <a:pt x="13013" y="4166"/>
                    <a:pt x="13026" y="4166"/>
                  </a:cubicBezTo>
                  <a:close/>
                  <a:moveTo>
                    <a:pt x="13214" y="4252"/>
                  </a:moveTo>
                  <a:cubicBezTo>
                    <a:pt x="13217" y="4257"/>
                    <a:pt x="13221" y="4261"/>
                    <a:pt x="13225" y="4266"/>
                  </a:cubicBezTo>
                  <a:cubicBezTo>
                    <a:pt x="13227" y="4266"/>
                    <a:pt x="13230" y="4267"/>
                    <a:pt x="13232" y="4267"/>
                  </a:cubicBezTo>
                  <a:lnTo>
                    <a:pt x="13232" y="4267"/>
                  </a:lnTo>
                  <a:cubicBezTo>
                    <a:pt x="13227" y="4264"/>
                    <a:pt x="13221" y="4259"/>
                    <a:pt x="13214" y="4252"/>
                  </a:cubicBezTo>
                  <a:close/>
                  <a:moveTo>
                    <a:pt x="13232" y="4267"/>
                  </a:moveTo>
                  <a:lnTo>
                    <a:pt x="13232" y="4267"/>
                  </a:lnTo>
                  <a:cubicBezTo>
                    <a:pt x="13241" y="4274"/>
                    <a:pt x="13247" y="4277"/>
                    <a:pt x="13249" y="4277"/>
                  </a:cubicBezTo>
                  <a:cubicBezTo>
                    <a:pt x="13252" y="4277"/>
                    <a:pt x="13247" y="4272"/>
                    <a:pt x="13232" y="4267"/>
                  </a:cubicBezTo>
                  <a:close/>
                  <a:moveTo>
                    <a:pt x="12509" y="4343"/>
                  </a:moveTo>
                  <a:cubicBezTo>
                    <a:pt x="12515" y="4343"/>
                    <a:pt x="12521" y="4350"/>
                    <a:pt x="12536" y="4366"/>
                  </a:cubicBezTo>
                  <a:cubicBezTo>
                    <a:pt x="12536" y="4366"/>
                    <a:pt x="12558" y="4394"/>
                    <a:pt x="12539" y="4410"/>
                  </a:cubicBezTo>
                  <a:lnTo>
                    <a:pt x="12495" y="4401"/>
                  </a:lnTo>
                  <a:cubicBezTo>
                    <a:pt x="12473" y="4372"/>
                    <a:pt x="12492" y="4354"/>
                    <a:pt x="12492" y="4354"/>
                  </a:cubicBezTo>
                  <a:cubicBezTo>
                    <a:pt x="12500" y="4347"/>
                    <a:pt x="12504" y="4343"/>
                    <a:pt x="12509" y="4343"/>
                  </a:cubicBezTo>
                  <a:close/>
                  <a:moveTo>
                    <a:pt x="3103" y="4413"/>
                  </a:moveTo>
                  <a:lnTo>
                    <a:pt x="3125" y="4429"/>
                  </a:lnTo>
                  <a:cubicBezTo>
                    <a:pt x="3105" y="4451"/>
                    <a:pt x="3087" y="4474"/>
                    <a:pt x="3071" y="4474"/>
                  </a:cubicBezTo>
                  <a:cubicBezTo>
                    <a:pt x="3067" y="4474"/>
                    <a:pt x="3063" y="4473"/>
                    <a:pt x="3059" y="4470"/>
                  </a:cubicBezTo>
                  <a:lnTo>
                    <a:pt x="3037" y="4451"/>
                  </a:lnTo>
                  <a:cubicBezTo>
                    <a:pt x="3056" y="4432"/>
                    <a:pt x="3078" y="4419"/>
                    <a:pt x="3103" y="4413"/>
                  </a:cubicBezTo>
                  <a:close/>
                  <a:moveTo>
                    <a:pt x="3724" y="4757"/>
                  </a:moveTo>
                  <a:cubicBezTo>
                    <a:pt x="3728" y="4757"/>
                    <a:pt x="3732" y="4758"/>
                    <a:pt x="3736" y="4761"/>
                  </a:cubicBezTo>
                  <a:cubicBezTo>
                    <a:pt x="3741" y="4760"/>
                    <a:pt x="3745" y="4759"/>
                    <a:pt x="3749" y="4759"/>
                  </a:cubicBezTo>
                  <a:cubicBezTo>
                    <a:pt x="3776" y="4759"/>
                    <a:pt x="3769" y="4798"/>
                    <a:pt x="3714" y="4836"/>
                  </a:cubicBezTo>
                  <a:lnTo>
                    <a:pt x="3673" y="4805"/>
                  </a:lnTo>
                  <a:cubicBezTo>
                    <a:pt x="3689" y="4782"/>
                    <a:pt x="3706" y="4757"/>
                    <a:pt x="3724" y="4757"/>
                  </a:cubicBezTo>
                  <a:close/>
                  <a:moveTo>
                    <a:pt x="3413" y="4819"/>
                  </a:moveTo>
                  <a:cubicBezTo>
                    <a:pt x="3429" y="4819"/>
                    <a:pt x="3452" y="4823"/>
                    <a:pt x="3463" y="4830"/>
                  </a:cubicBezTo>
                  <a:lnTo>
                    <a:pt x="3441" y="4861"/>
                  </a:lnTo>
                  <a:cubicBezTo>
                    <a:pt x="3419" y="4846"/>
                    <a:pt x="3379" y="4858"/>
                    <a:pt x="3401" y="4830"/>
                  </a:cubicBezTo>
                  <a:cubicBezTo>
                    <a:pt x="3390" y="4823"/>
                    <a:pt x="3399" y="4819"/>
                    <a:pt x="3413" y="4819"/>
                  </a:cubicBezTo>
                  <a:close/>
                  <a:moveTo>
                    <a:pt x="3902" y="4877"/>
                  </a:moveTo>
                  <a:lnTo>
                    <a:pt x="3921" y="4893"/>
                  </a:lnTo>
                  <a:cubicBezTo>
                    <a:pt x="3943" y="4905"/>
                    <a:pt x="3943" y="4905"/>
                    <a:pt x="3921" y="4937"/>
                  </a:cubicBezTo>
                  <a:lnTo>
                    <a:pt x="3902" y="4921"/>
                  </a:lnTo>
                  <a:lnTo>
                    <a:pt x="3902" y="4877"/>
                  </a:lnTo>
                  <a:close/>
                  <a:moveTo>
                    <a:pt x="4688" y="4947"/>
                  </a:moveTo>
                  <a:cubicBezTo>
                    <a:pt x="4680" y="4947"/>
                    <a:pt x="4680" y="4958"/>
                    <a:pt x="4682" y="4984"/>
                  </a:cubicBezTo>
                  <a:cubicBezTo>
                    <a:pt x="4701" y="4993"/>
                    <a:pt x="4723" y="5005"/>
                    <a:pt x="4723" y="5005"/>
                  </a:cubicBezTo>
                  <a:cubicBezTo>
                    <a:pt x="4742" y="4974"/>
                    <a:pt x="4742" y="4974"/>
                    <a:pt x="4720" y="4962"/>
                  </a:cubicBezTo>
                  <a:cubicBezTo>
                    <a:pt x="4703" y="4953"/>
                    <a:pt x="4693" y="4947"/>
                    <a:pt x="4688" y="4947"/>
                  </a:cubicBezTo>
                  <a:close/>
                  <a:moveTo>
                    <a:pt x="4190" y="4940"/>
                  </a:moveTo>
                  <a:cubicBezTo>
                    <a:pt x="4178" y="4962"/>
                    <a:pt x="4171" y="4987"/>
                    <a:pt x="4171" y="5015"/>
                  </a:cubicBezTo>
                  <a:cubicBezTo>
                    <a:pt x="4175" y="5017"/>
                    <a:pt x="4179" y="5018"/>
                    <a:pt x="4182" y="5018"/>
                  </a:cubicBezTo>
                  <a:cubicBezTo>
                    <a:pt x="4199" y="5018"/>
                    <a:pt x="4212" y="4996"/>
                    <a:pt x="4212" y="4996"/>
                  </a:cubicBezTo>
                  <a:cubicBezTo>
                    <a:pt x="4212" y="4996"/>
                    <a:pt x="4234" y="4965"/>
                    <a:pt x="4212" y="4952"/>
                  </a:cubicBezTo>
                  <a:lnTo>
                    <a:pt x="4190" y="4940"/>
                  </a:lnTo>
                  <a:close/>
                  <a:moveTo>
                    <a:pt x="4213" y="5216"/>
                  </a:moveTo>
                  <a:cubicBezTo>
                    <a:pt x="4220" y="5216"/>
                    <a:pt x="4225" y="5219"/>
                    <a:pt x="4225" y="5219"/>
                  </a:cubicBezTo>
                  <a:cubicBezTo>
                    <a:pt x="4247" y="5231"/>
                    <a:pt x="4269" y="5247"/>
                    <a:pt x="4250" y="5278"/>
                  </a:cubicBezTo>
                  <a:cubicBezTo>
                    <a:pt x="4250" y="5278"/>
                    <a:pt x="4238" y="5298"/>
                    <a:pt x="4222" y="5298"/>
                  </a:cubicBezTo>
                  <a:cubicBezTo>
                    <a:pt x="4218" y="5298"/>
                    <a:pt x="4213" y="5297"/>
                    <a:pt x="4209" y="5294"/>
                  </a:cubicBezTo>
                  <a:cubicBezTo>
                    <a:pt x="4187" y="5281"/>
                    <a:pt x="4184" y="5237"/>
                    <a:pt x="4184" y="5237"/>
                  </a:cubicBezTo>
                  <a:lnTo>
                    <a:pt x="4184" y="5234"/>
                  </a:lnTo>
                  <a:cubicBezTo>
                    <a:pt x="4194" y="5219"/>
                    <a:pt x="4205" y="5216"/>
                    <a:pt x="4213" y="5216"/>
                  </a:cubicBezTo>
                  <a:close/>
                  <a:moveTo>
                    <a:pt x="4609" y="5446"/>
                  </a:moveTo>
                  <a:cubicBezTo>
                    <a:pt x="4615" y="5446"/>
                    <a:pt x="4626" y="5452"/>
                    <a:pt x="4645" y="5463"/>
                  </a:cubicBezTo>
                  <a:cubicBezTo>
                    <a:pt x="4667" y="5472"/>
                    <a:pt x="4651" y="5507"/>
                    <a:pt x="4651" y="5507"/>
                  </a:cubicBezTo>
                  <a:cubicBezTo>
                    <a:pt x="4646" y="5515"/>
                    <a:pt x="4642" y="5518"/>
                    <a:pt x="4639" y="5518"/>
                  </a:cubicBezTo>
                  <a:cubicBezTo>
                    <a:pt x="4629" y="5518"/>
                    <a:pt x="4623" y="5491"/>
                    <a:pt x="4604" y="5482"/>
                  </a:cubicBezTo>
                  <a:cubicBezTo>
                    <a:pt x="4602" y="5457"/>
                    <a:pt x="4601" y="5446"/>
                    <a:pt x="4609" y="5446"/>
                  </a:cubicBezTo>
                  <a:close/>
                  <a:moveTo>
                    <a:pt x="5058" y="5563"/>
                  </a:moveTo>
                  <a:cubicBezTo>
                    <a:pt x="5069" y="5563"/>
                    <a:pt x="5077" y="5585"/>
                    <a:pt x="5071" y="5635"/>
                  </a:cubicBezTo>
                  <a:cubicBezTo>
                    <a:pt x="5061" y="5656"/>
                    <a:pt x="5057" y="5663"/>
                    <a:pt x="5050" y="5663"/>
                  </a:cubicBezTo>
                  <a:cubicBezTo>
                    <a:pt x="5046" y="5663"/>
                    <a:pt x="5041" y="5661"/>
                    <a:pt x="5033" y="5657"/>
                  </a:cubicBezTo>
                  <a:cubicBezTo>
                    <a:pt x="5030" y="5632"/>
                    <a:pt x="5030" y="5604"/>
                    <a:pt x="5040" y="5582"/>
                  </a:cubicBezTo>
                  <a:cubicBezTo>
                    <a:pt x="5045" y="5570"/>
                    <a:pt x="5052" y="5563"/>
                    <a:pt x="5058" y="5563"/>
                  </a:cubicBezTo>
                  <a:close/>
                  <a:moveTo>
                    <a:pt x="5224" y="5667"/>
                  </a:moveTo>
                  <a:lnTo>
                    <a:pt x="5246" y="5676"/>
                  </a:lnTo>
                  <a:cubicBezTo>
                    <a:pt x="5235" y="5706"/>
                    <a:pt x="5222" y="5734"/>
                    <a:pt x="5204" y="5734"/>
                  </a:cubicBezTo>
                  <a:cubicBezTo>
                    <a:pt x="5202" y="5734"/>
                    <a:pt x="5199" y="5734"/>
                    <a:pt x="5196" y="5733"/>
                  </a:cubicBezTo>
                  <a:lnTo>
                    <a:pt x="5187" y="5689"/>
                  </a:lnTo>
                  <a:lnTo>
                    <a:pt x="5224" y="5667"/>
                  </a:lnTo>
                  <a:close/>
                  <a:moveTo>
                    <a:pt x="10859" y="5679"/>
                  </a:moveTo>
                  <a:cubicBezTo>
                    <a:pt x="10875" y="5711"/>
                    <a:pt x="10890" y="5742"/>
                    <a:pt x="10865" y="5754"/>
                  </a:cubicBezTo>
                  <a:lnTo>
                    <a:pt x="10843" y="5764"/>
                  </a:lnTo>
                  <a:cubicBezTo>
                    <a:pt x="10834" y="5742"/>
                    <a:pt x="10831" y="5714"/>
                    <a:pt x="10834" y="5689"/>
                  </a:cubicBezTo>
                  <a:lnTo>
                    <a:pt x="10859" y="5679"/>
                  </a:lnTo>
                  <a:close/>
                  <a:moveTo>
                    <a:pt x="4159" y="6021"/>
                  </a:moveTo>
                  <a:cubicBezTo>
                    <a:pt x="4134" y="6030"/>
                    <a:pt x="4112" y="6049"/>
                    <a:pt x="4099" y="6071"/>
                  </a:cubicBezTo>
                  <a:cubicBezTo>
                    <a:pt x="4089" y="6088"/>
                    <a:pt x="4092" y="6099"/>
                    <a:pt x="4105" y="6099"/>
                  </a:cubicBezTo>
                  <a:cubicBezTo>
                    <a:pt x="4117" y="6099"/>
                    <a:pt x="4137" y="6090"/>
                    <a:pt x="4165" y="6068"/>
                  </a:cubicBezTo>
                  <a:cubicBezTo>
                    <a:pt x="4181" y="6033"/>
                    <a:pt x="4181" y="6033"/>
                    <a:pt x="4159" y="6021"/>
                  </a:cubicBezTo>
                  <a:close/>
                  <a:moveTo>
                    <a:pt x="7826" y="6102"/>
                  </a:moveTo>
                  <a:lnTo>
                    <a:pt x="7847" y="6105"/>
                  </a:lnTo>
                  <a:cubicBezTo>
                    <a:pt x="7847" y="6140"/>
                    <a:pt x="7844" y="6178"/>
                    <a:pt x="7819" y="6178"/>
                  </a:cubicBezTo>
                  <a:lnTo>
                    <a:pt x="7794" y="6174"/>
                  </a:lnTo>
                  <a:cubicBezTo>
                    <a:pt x="7797" y="6149"/>
                    <a:pt x="7810" y="6124"/>
                    <a:pt x="7826" y="6102"/>
                  </a:cubicBezTo>
                  <a:close/>
                  <a:moveTo>
                    <a:pt x="9923" y="6090"/>
                  </a:moveTo>
                  <a:cubicBezTo>
                    <a:pt x="9934" y="6090"/>
                    <a:pt x="9937" y="6098"/>
                    <a:pt x="9944" y="6118"/>
                  </a:cubicBezTo>
                  <a:cubicBezTo>
                    <a:pt x="9953" y="6152"/>
                    <a:pt x="9906" y="6171"/>
                    <a:pt x="9881" y="6178"/>
                  </a:cubicBezTo>
                  <a:cubicBezTo>
                    <a:pt x="9853" y="6162"/>
                    <a:pt x="9853" y="6118"/>
                    <a:pt x="9884" y="6102"/>
                  </a:cubicBezTo>
                  <a:cubicBezTo>
                    <a:pt x="9904" y="6094"/>
                    <a:pt x="9916" y="6090"/>
                    <a:pt x="9923" y="6090"/>
                  </a:cubicBezTo>
                  <a:close/>
                  <a:moveTo>
                    <a:pt x="6769" y="6250"/>
                  </a:moveTo>
                  <a:lnTo>
                    <a:pt x="6794" y="6256"/>
                  </a:lnTo>
                  <a:cubicBezTo>
                    <a:pt x="6788" y="6289"/>
                    <a:pt x="6782" y="6322"/>
                    <a:pt x="6760" y="6322"/>
                  </a:cubicBezTo>
                  <a:cubicBezTo>
                    <a:pt x="6759" y="6322"/>
                    <a:pt x="6758" y="6322"/>
                    <a:pt x="6757" y="6322"/>
                  </a:cubicBezTo>
                  <a:lnTo>
                    <a:pt x="6738" y="6281"/>
                  </a:lnTo>
                  <a:lnTo>
                    <a:pt x="6769" y="6250"/>
                  </a:lnTo>
                  <a:close/>
                  <a:moveTo>
                    <a:pt x="8164" y="6334"/>
                  </a:moveTo>
                  <a:cubicBezTo>
                    <a:pt x="8164" y="6369"/>
                    <a:pt x="8164" y="6406"/>
                    <a:pt x="8139" y="6406"/>
                  </a:cubicBezTo>
                  <a:lnTo>
                    <a:pt x="8114" y="6372"/>
                  </a:lnTo>
                  <a:lnTo>
                    <a:pt x="8139" y="6334"/>
                  </a:lnTo>
                  <a:close/>
                  <a:moveTo>
                    <a:pt x="7381" y="6319"/>
                  </a:moveTo>
                  <a:cubicBezTo>
                    <a:pt x="7406" y="6322"/>
                    <a:pt x="7406" y="6322"/>
                    <a:pt x="7399" y="6356"/>
                  </a:cubicBezTo>
                  <a:cubicBezTo>
                    <a:pt x="7396" y="6381"/>
                    <a:pt x="7384" y="6406"/>
                    <a:pt x="7368" y="6425"/>
                  </a:cubicBezTo>
                  <a:cubicBezTo>
                    <a:pt x="7340" y="6422"/>
                    <a:pt x="7374" y="6353"/>
                    <a:pt x="7381" y="6319"/>
                  </a:cubicBezTo>
                  <a:close/>
                  <a:moveTo>
                    <a:pt x="17995" y="1"/>
                  </a:moveTo>
                  <a:cubicBezTo>
                    <a:pt x="17879" y="16"/>
                    <a:pt x="17788" y="20"/>
                    <a:pt x="17819" y="85"/>
                  </a:cubicBezTo>
                  <a:cubicBezTo>
                    <a:pt x="17819" y="85"/>
                    <a:pt x="17810" y="129"/>
                    <a:pt x="17785" y="142"/>
                  </a:cubicBezTo>
                  <a:cubicBezTo>
                    <a:pt x="17780" y="144"/>
                    <a:pt x="17774" y="144"/>
                    <a:pt x="17768" y="144"/>
                  </a:cubicBezTo>
                  <a:cubicBezTo>
                    <a:pt x="17745" y="144"/>
                    <a:pt x="17719" y="132"/>
                    <a:pt x="17719" y="132"/>
                  </a:cubicBezTo>
                  <a:cubicBezTo>
                    <a:pt x="17715" y="124"/>
                    <a:pt x="17707" y="121"/>
                    <a:pt x="17695" y="121"/>
                  </a:cubicBezTo>
                  <a:cubicBezTo>
                    <a:pt x="17655" y="121"/>
                    <a:pt x="17574" y="159"/>
                    <a:pt x="17478" y="204"/>
                  </a:cubicBezTo>
                  <a:cubicBezTo>
                    <a:pt x="17355" y="267"/>
                    <a:pt x="17287" y="310"/>
                    <a:pt x="17244" y="310"/>
                  </a:cubicBezTo>
                  <a:cubicBezTo>
                    <a:pt x="17235" y="310"/>
                    <a:pt x="17227" y="308"/>
                    <a:pt x="17221" y="305"/>
                  </a:cubicBezTo>
                  <a:cubicBezTo>
                    <a:pt x="17208" y="299"/>
                    <a:pt x="17194" y="296"/>
                    <a:pt x="17181" y="296"/>
                  </a:cubicBezTo>
                  <a:cubicBezTo>
                    <a:pt x="17172" y="296"/>
                    <a:pt x="17163" y="298"/>
                    <a:pt x="17155" y="302"/>
                  </a:cubicBezTo>
                  <a:cubicBezTo>
                    <a:pt x="17171" y="333"/>
                    <a:pt x="17030" y="418"/>
                    <a:pt x="16860" y="515"/>
                  </a:cubicBezTo>
                  <a:cubicBezTo>
                    <a:pt x="16697" y="615"/>
                    <a:pt x="16541" y="725"/>
                    <a:pt x="16563" y="753"/>
                  </a:cubicBezTo>
                  <a:lnTo>
                    <a:pt x="16516" y="784"/>
                  </a:lnTo>
                  <a:cubicBezTo>
                    <a:pt x="16510" y="776"/>
                    <a:pt x="16502" y="773"/>
                    <a:pt x="16493" y="773"/>
                  </a:cubicBezTo>
                  <a:cubicBezTo>
                    <a:pt x="16470" y="773"/>
                    <a:pt x="16437" y="793"/>
                    <a:pt x="16406" y="816"/>
                  </a:cubicBezTo>
                  <a:cubicBezTo>
                    <a:pt x="16390" y="853"/>
                    <a:pt x="16365" y="885"/>
                    <a:pt x="16334" y="906"/>
                  </a:cubicBezTo>
                  <a:cubicBezTo>
                    <a:pt x="16327" y="896"/>
                    <a:pt x="16318" y="891"/>
                    <a:pt x="16308" y="891"/>
                  </a:cubicBezTo>
                  <a:cubicBezTo>
                    <a:pt x="16293" y="891"/>
                    <a:pt x="16273" y="903"/>
                    <a:pt x="16246" y="922"/>
                  </a:cubicBezTo>
                  <a:cubicBezTo>
                    <a:pt x="16202" y="957"/>
                    <a:pt x="16180" y="972"/>
                    <a:pt x="16202" y="1000"/>
                  </a:cubicBezTo>
                  <a:cubicBezTo>
                    <a:pt x="16183" y="1019"/>
                    <a:pt x="16033" y="1132"/>
                    <a:pt x="15945" y="1154"/>
                  </a:cubicBezTo>
                  <a:cubicBezTo>
                    <a:pt x="15940" y="1153"/>
                    <a:pt x="15935" y="1152"/>
                    <a:pt x="15931" y="1152"/>
                  </a:cubicBezTo>
                  <a:cubicBezTo>
                    <a:pt x="15901" y="1152"/>
                    <a:pt x="15901" y="1191"/>
                    <a:pt x="15901" y="1229"/>
                  </a:cubicBezTo>
                  <a:cubicBezTo>
                    <a:pt x="15923" y="1254"/>
                    <a:pt x="15926" y="1295"/>
                    <a:pt x="15904" y="1320"/>
                  </a:cubicBezTo>
                  <a:lnTo>
                    <a:pt x="15861" y="1264"/>
                  </a:lnTo>
                  <a:cubicBezTo>
                    <a:pt x="15859" y="1238"/>
                    <a:pt x="15858" y="1227"/>
                    <a:pt x="15851" y="1227"/>
                  </a:cubicBezTo>
                  <a:cubicBezTo>
                    <a:pt x="15845" y="1227"/>
                    <a:pt x="15834" y="1235"/>
                    <a:pt x="15814" y="1251"/>
                  </a:cubicBezTo>
                  <a:lnTo>
                    <a:pt x="15773" y="1283"/>
                  </a:lnTo>
                  <a:cubicBezTo>
                    <a:pt x="15792" y="1311"/>
                    <a:pt x="15688" y="1395"/>
                    <a:pt x="15544" y="1514"/>
                  </a:cubicBezTo>
                  <a:cubicBezTo>
                    <a:pt x="15359" y="1668"/>
                    <a:pt x="15297" y="1721"/>
                    <a:pt x="15322" y="1746"/>
                  </a:cubicBezTo>
                  <a:cubicBezTo>
                    <a:pt x="15344" y="1775"/>
                    <a:pt x="15325" y="1793"/>
                    <a:pt x="15240" y="1815"/>
                  </a:cubicBezTo>
                  <a:cubicBezTo>
                    <a:pt x="15049" y="1840"/>
                    <a:pt x="15049" y="1840"/>
                    <a:pt x="15052" y="1884"/>
                  </a:cubicBezTo>
                  <a:cubicBezTo>
                    <a:pt x="15056" y="1880"/>
                    <a:pt x="15061" y="1878"/>
                    <a:pt x="15066" y="1878"/>
                  </a:cubicBezTo>
                  <a:cubicBezTo>
                    <a:pt x="15082" y="1878"/>
                    <a:pt x="15102" y="1900"/>
                    <a:pt x="15121" y="1922"/>
                  </a:cubicBezTo>
                  <a:cubicBezTo>
                    <a:pt x="15151" y="1956"/>
                    <a:pt x="15154" y="1976"/>
                    <a:pt x="15134" y="1976"/>
                  </a:cubicBezTo>
                  <a:cubicBezTo>
                    <a:pt x="15123" y="1976"/>
                    <a:pt x="15105" y="1970"/>
                    <a:pt x="15080" y="1956"/>
                  </a:cubicBezTo>
                  <a:cubicBezTo>
                    <a:pt x="15076" y="1952"/>
                    <a:pt x="15071" y="1950"/>
                    <a:pt x="15064" y="1950"/>
                  </a:cubicBezTo>
                  <a:cubicBezTo>
                    <a:pt x="14990" y="1950"/>
                    <a:pt x="14767" y="2190"/>
                    <a:pt x="14785" y="2260"/>
                  </a:cubicBezTo>
                  <a:lnTo>
                    <a:pt x="14785" y="2260"/>
                  </a:lnTo>
                  <a:cubicBezTo>
                    <a:pt x="14779" y="2254"/>
                    <a:pt x="14772" y="2245"/>
                    <a:pt x="14764" y="2235"/>
                  </a:cubicBezTo>
                  <a:cubicBezTo>
                    <a:pt x="14757" y="2228"/>
                    <a:pt x="14750" y="2225"/>
                    <a:pt x="14743" y="2225"/>
                  </a:cubicBezTo>
                  <a:cubicBezTo>
                    <a:pt x="14723" y="2225"/>
                    <a:pt x="14698" y="2248"/>
                    <a:pt x="14642" y="2298"/>
                  </a:cubicBezTo>
                  <a:lnTo>
                    <a:pt x="14582" y="2351"/>
                  </a:lnTo>
                  <a:cubicBezTo>
                    <a:pt x="14625" y="2397"/>
                    <a:pt x="14527" y="2463"/>
                    <a:pt x="14483" y="2463"/>
                  </a:cubicBezTo>
                  <a:cubicBezTo>
                    <a:pt x="14475" y="2463"/>
                    <a:pt x="14470" y="2462"/>
                    <a:pt x="14466" y="2458"/>
                  </a:cubicBezTo>
                  <a:cubicBezTo>
                    <a:pt x="14451" y="2455"/>
                    <a:pt x="14442" y="2452"/>
                    <a:pt x="14434" y="2452"/>
                  </a:cubicBezTo>
                  <a:cubicBezTo>
                    <a:pt x="14418" y="2452"/>
                    <a:pt x="14409" y="2461"/>
                    <a:pt x="14381" y="2486"/>
                  </a:cubicBezTo>
                  <a:cubicBezTo>
                    <a:pt x="14376" y="2576"/>
                    <a:pt x="14288" y="2633"/>
                    <a:pt x="14246" y="2633"/>
                  </a:cubicBezTo>
                  <a:cubicBezTo>
                    <a:pt x="14238" y="2633"/>
                    <a:pt x="14232" y="2631"/>
                    <a:pt x="14228" y="2627"/>
                  </a:cubicBezTo>
                  <a:lnTo>
                    <a:pt x="14190" y="2661"/>
                  </a:lnTo>
                  <a:cubicBezTo>
                    <a:pt x="14187" y="2699"/>
                    <a:pt x="14168" y="2737"/>
                    <a:pt x="14137" y="2759"/>
                  </a:cubicBezTo>
                  <a:cubicBezTo>
                    <a:pt x="14081" y="2812"/>
                    <a:pt x="14062" y="2831"/>
                    <a:pt x="14106" y="2840"/>
                  </a:cubicBezTo>
                  <a:cubicBezTo>
                    <a:pt x="14128" y="2865"/>
                    <a:pt x="14153" y="2890"/>
                    <a:pt x="14134" y="2909"/>
                  </a:cubicBezTo>
                  <a:lnTo>
                    <a:pt x="14109" y="2884"/>
                  </a:lnTo>
                  <a:cubicBezTo>
                    <a:pt x="14104" y="2879"/>
                    <a:pt x="14098" y="2876"/>
                    <a:pt x="14092" y="2876"/>
                  </a:cubicBezTo>
                  <a:cubicBezTo>
                    <a:pt x="14062" y="2876"/>
                    <a:pt x="14013" y="2922"/>
                    <a:pt x="13952" y="2981"/>
                  </a:cubicBezTo>
                  <a:cubicBezTo>
                    <a:pt x="13865" y="3059"/>
                    <a:pt x="13826" y="3095"/>
                    <a:pt x="13787" y="3095"/>
                  </a:cubicBezTo>
                  <a:cubicBezTo>
                    <a:pt x="13783" y="3095"/>
                    <a:pt x="13778" y="3095"/>
                    <a:pt x="13773" y="3094"/>
                  </a:cubicBezTo>
                  <a:lnTo>
                    <a:pt x="13773" y="3094"/>
                  </a:lnTo>
                  <a:lnTo>
                    <a:pt x="13780" y="3138"/>
                  </a:lnTo>
                  <a:cubicBezTo>
                    <a:pt x="13782" y="3167"/>
                    <a:pt x="13774" y="3186"/>
                    <a:pt x="13761" y="3186"/>
                  </a:cubicBezTo>
                  <a:cubicBezTo>
                    <a:pt x="13755" y="3186"/>
                    <a:pt x="13747" y="3181"/>
                    <a:pt x="13739" y="3172"/>
                  </a:cubicBezTo>
                  <a:cubicBezTo>
                    <a:pt x="13736" y="3172"/>
                    <a:pt x="13734" y="3171"/>
                    <a:pt x="13731" y="3171"/>
                  </a:cubicBezTo>
                  <a:cubicBezTo>
                    <a:pt x="13686" y="3171"/>
                    <a:pt x="13619" y="3238"/>
                    <a:pt x="13607" y="3294"/>
                  </a:cubicBezTo>
                  <a:lnTo>
                    <a:pt x="13570" y="3329"/>
                  </a:lnTo>
                  <a:cubicBezTo>
                    <a:pt x="13554" y="3321"/>
                    <a:pt x="13540" y="3318"/>
                    <a:pt x="13527" y="3318"/>
                  </a:cubicBezTo>
                  <a:cubicBezTo>
                    <a:pt x="13480" y="3318"/>
                    <a:pt x="13451" y="3361"/>
                    <a:pt x="13473" y="3417"/>
                  </a:cubicBezTo>
                  <a:cubicBezTo>
                    <a:pt x="13463" y="3407"/>
                    <a:pt x="13455" y="3404"/>
                    <a:pt x="13447" y="3404"/>
                  </a:cubicBezTo>
                  <a:cubicBezTo>
                    <a:pt x="13434" y="3404"/>
                    <a:pt x="13422" y="3414"/>
                    <a:pt x="13410" y="3426"/>
                  </a:cubicBezTo>
                  <a:cubicBezTo>
                    <a:pt x="13399" y="3477"/>
                    <a:pt x="13340" y="3535"/>
                    <a:pt x="13308" y="3535"/>
                  </a:cubicBezTo>
                  <a:cubicBezTo>
                    <a:pt x="13302" y="3535"/>
                    <a:pt x="13298" y="3533"/>
                    <a:pt x="13294" y="3529"/>
                  </a:cubicBezTo>
                  <a:lnTo>
                    <a:pt x="13275" y="3545"/>
                  </a:lnTo>
                  <a:cubicBezTo>
                    <a:pt x="13281" y="3576"/>
                    <a:pt x="13269" y="3608"/>
                    <a:pt x="13244" y="3623"/>
                  </a:cubicBezTo>
                  <a:cubicBezTo>
                    <a:pt x="13219" y="3639"/>
                    <a:pt x="13203" y="3670"/>
                    <a:pt x="13209" y="3702"/>
                  </a:cubicBezTo>
                  <a:cubicBezTo>
                    <a:pt x="13216" y="3724"/>
                    <a:pt x="13209" y="3746"/>
                    <a:pt x="13194" y="3761"/>
                  </a:cubicBezTo>
                  <a:cubicBezTo>
                    <a:pt x="13191" y="3764"/>
                    <a:pt x="13188" y="3766"/>
                    <a:pt x="13186" y="3766"/>
                  </a:cubicBezTo>
                  <a:cubicBezTo>
                    <a:pt x="13174" y="3766"/>
                    <a:pt x="13171" y="3729"/>
                    <a:pt x="13166" y="3692"/>
                  </a:cubicBezTo>
                  <a:cubicBezTo>
                    <a:pt x="13170" y="3674"/>
                    <a:pt x="13168" y="3665"/>
                    <a:pt x="13163" y="3665"/>
                  </a:cubicBezTo>
                  <a:cubicBezTo>
                    <a:pt x="13150" y="3665"/>
                    <a:pt x="13119" y="3712"/>
                    <a:pt x="13112" y="3786"/>
                  </a:cubicBezTo>
                  <a:cubicBezTo>
                    <a:pt x="13107" y="3840"/>
                    <a:pt x="13105" y="3866"/>
                    <a:pt x="13103" y="3866"/>
                  </a:cubicBezTo>
                  <a:cubicBezTo>
                    <a:pt x="13100" y="3866"/>
                    <a:pt x="13098" y="3844"/>
                    <a:pt x="13093" y="3802"/>
                  </a:cubicBezTo>
                  <a:cubicBezTo>
                    <a:pt x="13091" y="3774"/>
                    <a:pt x="13088" y="3745"/>
                    <a:pt x="13082" y="3745"/>
                  </a:cubicBezTo>
                  <a:cubicBezTo>
                    <a:pt x="13078" y="3745"/>
                    <a:pt x="13074" y="3753"/>
                    <a:pt x="13068" y="3774"/>
                  </a:cubicBezTo>
                  <a:cubicBezTo>
                    <a:pt x="13068" y="3774"/>
                    <a:pt x="13031" y="3808"/>
                    <a:pt x="13056" y="3837"/>
                  </a:cubicBezTo>
                  <a:lnTo>
                    <a:pt x="12996" y="3887"/>
                  </a:lnTo>
                  <a:cubicBezTo>
                    <a:pt x="12959" y="3887"/>
                    <a:pt x="12924" y="3902"/>
                    <a:pt x="12896" y="3927"/>
                  </a:cubicBezTo>
                  <a:cubicBezTo>
                    <a:pt x="12900" y="3957"/>
                    <a:pt x="12902" y="3967"/>
                    <a:pt x="12888" y="3967"/>
                  </a:cubicBezTo>
                  <a:cubicBezTo>
                    <a:pt x="12882" y="3967"/>
                    <a:pt x="12872" y="3965"/>
                    <a:pt x="12858" y="3962"/>
                  </a:cubicBezTo>
                  <a:cubicBezTo>
                    <a:pt x="12850" y="3953"/>
                    <a:pt x="12843" y="3948"/>
                    <a:pt x="12838" y="3948"/>
                  </a:cubicBezTo>
                  <a:cubicBezTo>
                    <a:pt x="12828" y="3948"/>
                    <a:pt x="12830" y="3968"/>
                    <a:pt x="12862" y="4006"/>
                  </a:cubicBezTo>
                  <a:cubicBezTo>
                    <a:pt x="12864" y="4040"/>
                    <a:pt x="12853" y="4057"/>
                    <a:pt x="12828" y="4057"/>
                  </a:cubicBezTo>
                  <a:cubicBezTo>
                    <a:pt x="12820" y="4057"/>
                    <a:pt x="12812" y="4056"/>
                    <a:pt x="12802" y="4053"/>
                  </a:cubicBezTo>
                  <a:cubicBezTo>
                    <a:pt x="12779" y="4027"/>
                    <a:pt x="12763" y="4017"/>
                    <a:pt x="12755" y="4017"/>
                  </a:cubicBezTo>
                  <a:cubicBezTo>
                    <a:pt x="12747" y="4017"/>
                    <a:pt x="12748" y="4029"/>
                    <a:pt x="12761" y="4043"/>
                  </a:cubicBezTo>
                  <a:cubicBezTo>
                    <a:pt x="12764" y="4062"/>
                    <a:pt x="12758" y="4087"/>
                    <a:pt x="12746" y="4103"/>
                  </a:cubicBezTo>
                  <a:cubicBezTo>
                    <a:pt x="12743" y="4101"/>
                    <a:pt x="12740" y="4099"/>
                    <a:pt x="12736" y="4099"/>
                  </a:cubicBezTo>
                  <a:cubicBezTo>
                    <a:pt x="12691" y="4099"/>
                    <a:pt x="12530" y="4231"/>
                    <a:pt x="12370" y="4363"/>
                  </a:cubicBezTo>
                  <a:cubicBezTo>
                    <a:pt x="12351" y="4391"/>
                    <a:pt x="12351" y="4429"/>
                    <a:pt x="12376" y="4451"/>
                  </a:cubicBezTo>
                  <a:cubicBezTo>
                    <a:pt x="12396" y="4477"/>
                    <a:pt x="12402" y="4485"/>
                    <a:pt x="12399" y="4485"/>
                  </a:cubicBezTo>
                  <a:cubicBezTo>
                    <a:pt x="12395" y="4485"/>
                    <a:pt x="12378" y="4473"/>
                    <a:pt x="12354" y="4466"/>
                  </a:cubicBezTo>
                  <a:cubicBezTo>
                    <a:pt x="12319" y="4439"/>
                    <a:pt x="12291" y="4427"/>
                    <a:pt x="12277" y="4427"/>
                  </a:cubicBezTo>
                  <a:cubicBezTo>
                    <a:pt x="12254" y="4427"/>
                    <a:pt x="12260" y="4454"/>
                    <a:pt x="12313" y="4498"/>
                  </a:cubicBezTo>
                  <a:cubicBezTo>
                    <a:pt x="12350" y="4521"/>
                    <a:pt x="12366" y="4531"/>
                    <a:pt x="12358" y="4531"/>
                  </a:cubicBezTo>
                  <a:cubicBezTo>
                    <a:pt x="12352" y="4531"/>
                    <a:pt x="12332" y="4524"/>
                    <a:pt x="12294" y="4513"/>
                  </a:cubicBezTo>
                  <a:cubicBezTo>
                    <a:pt x="12278" y="4508"/>
                    <a:pt x="12268" y="4504"/>
                    <a:pt x="12261" y="4504"/>
                  </a:cubicBezTo>
                  <a:cubicBezTo>
                    <a:pt x="12251" y="4504"/>
                    <a:pt x="12252" y="4514"/>
                    <a:pt x="12254" y="4542"/>
                  </a:cubicBezTo>
                  <a:cubicBezTo>
                    <a:pt x="12267" y="4559"/>
                    <a:pt x="12264" y="4572"/>
                    <a:pt x="12254" y="4572"/>
                  </a:cubicBezTo>
                  <a:cubicBezTo>
                    <a:pt x="12248" y="4572"/>
                    <a:pt x="12240" y="4568"/>
                    <a:pt x="12232" y="4557"/>
                  </a:cubicBezTo>
                  <a:cubicBezTo>
                    <a:pt x="12209" y="4550"/>
                    <a:pt x="12186" y="4542"/>
                    <a:pt x="12174" y="4542"/>
                  </a:cubicBezTo>
                  <a:cubicBezTo>
                    <a:pt x="12165" y="4542"/>
                    <a:pt x="12163" y="4547"/>
                    <a:pt x="12172" y="4560"/>
                  </a:cubicBezTo>
                  <a:cubicBezTo>
                    <a:pt x="12161" y="4565"/>
                    <a:pt x="12150" y="4568"/>
                    <a:pt x="12140" y="4568"/>
                  </a:cubicBezTo>
                  <a:cubicBezTo>
                    <a:pt x="12129" y="4568"/>
                    <a:pt x="12119" y="4565"/>
                    <a:pt x="12109" y="4560"/>
                  </a:cubicBezTo>
                  <a:cubicBezTo>
                    <a:pt x="12103" y="4558"/>
                    <a:pt x="12098" y="4557"/>
                    <a:pt x="12094" y="4557"/>
                  </a:cubicBezTo>
                  <a:cubicBezTo>
                    <a:pt x="12066" y="4557"/>
                    <a:pt x="12069" y="4595"/>
                    <a:pt x="12069" y="4636"/>
                  </a:cubicBezTo>
                  <a:cubicBezTo>
                    <a:pt x="12060" y="4696"/>
                    <a:pt x="12048" y="4726"/>
                    <a:pt x="12036" y="4726"/>
                  </a:cubicBezTo>
                  <a:cubicBezTo>
                    <a:pt x="12027" y="4726"/>
                    <a:pt x="12018" y="4711"/>
                    <a:pt x="12009" y="4680"/>
                  </a:cubicBezTo>
                  <a:cubicBezTo>
                    <a:pt x="12004" y="4662"/>
                    <a:pt x="11995" y="4655"/>
                    <a:pt x="11986" y="4655"/>
                  </a:cubicBezTo>
                  <a:cubicBezTo>
                    <a:pt x="11956" y="4655"/>
                    <a:pt x="11914" y="4729"/>
                    <a:pt x="11931" y="4786"/>
                  </a:cubicBezTo>
                  <a:cubicBezTo>
                    <a:pt x="11944" y="4830"/>
                    <a:pt x="11949" y="4848"/>
                    <a:pt x="11946" y="4848"/>
                  </a:cubicBezTo>
                  <a:cubicBezTo>
                    <a:pt x="11944" y="4848"/>
                    <a:pt x="11939" y="4841"/>
                    <a:pt x="11931" y="4830"/>
                  </a:cubicBezTo>
                  <a:cubicBezTo>
                    <a:pt x="11921" y="4814"/>
                    <a:pt x="11911" y="4810"/>
                    <a:pt x="11903" y="4810"/>
                  </a:cubicBezTo>
                  <a:cubicBezTo>
                    <a:pt x="11896" y="4810"/>
                    <a:pt x="11890" y="4814"/>
                    <a:pt x="11890" y="4814"/>
                  </a:cubicBezTo>
                  <a:cubicBezTo>
                    <a:pt x="11878" y="4821"/>
                    <a:pt x="11866" y="4830"/>
                    <a:pt x="11855" y="4830"/>
                  </a:cubicBezTo>
                  <a:cubicBezTo>
                    <a:pt x="11846" y="4830"/>
                    <a:pt x="11837" y="4825"/>
                    <a:pt x="11827" y="4811"/>
                  </a:cubicBezTo>
                  <a:cubicBezTo>
                    <a:pt x="11805" y="4830"/>
                    <a:pt x="11793" y="4855"/>
                    <a:pt x="11787" y="4883"/>
                  </a:cubicBezTo>
                  <a:cubicBezTo>
                    <a:pt x="11787" y="4938"/>
                    <a:pt x="11754" y="4962"/>
                    <a:pt x="11714" y="4962"/>
                  </a:cubicBezTo>
                  <a:cubicBezTo>
                    <a:pt x="11690" y="4962"/>
                    <a:pt x="11663" y="4953"/>
                    <a:pt x="11639" y="4937"/>
                  </a:cubicBezTo>
                  <a:lnTo>
                    <a:pt x="11621" y="4993"/>
                  </a:lnTo>
                  <a:cubicBezTo>
                    <a:pt x="11633" y="5043"/>
                    <a:pt x="11636" y="5079"/>
                    <a:pt x="11625" y="5079"/>
                  </a:cubicBezTo>
                  <a:cubicBezTo>
                    <a:pt x="11620" y="5079"/>
                    <a:pt x="11611" y="5070"/>
                    <a:pt x="11599" y="5049"/>
                  </a:cubicBezTo>
                  <a:cubicBezTo>
                    <a:pt x="11583" y="5029"/>
                    <a:pt x="11569" y="5008"/>
                    <a:pt x="11569" y="5008"/>
                  </a:cubicBezTo>
                  <a:lnTo>
                    <a:pt x="11569" y="5008"/>
                  </a:lnTo>
                  <a:cubicBezTo>
                    <a:pt x="11569" y="5008"/>
                    <a:pt x="11571" y="5012"/>
                    <a:pt x="11577" y="5021"/>
                  </a:cubicBezTo>
                  <a:cubicBezTo>
                    <a:pt x="11588" y="5067"/>
                    <a:pt x="11554" y="5094"/>
                    <a:pt x="11517" y="5094"/>
                  </a:cubicBezTo>
                  <a:cubicBezTo>
                    <a:pt x="11494" y="5094"/>
                    <a:pt x="11469" y="5083"/>
                    <a:pt x="11454" y="5059"/>
                  </a:cubicBezTo>
                  <a:cubicBezTo>
                    <a:pt x="11443" y="5040"/>
                    <a:pt x="11439" y="5033"/>
                    <a:pt x="11433" y="5033"/>
                  </a:cubicBezTo>
                  <a:cubicBezTo>
                    <a:pt x="11428" y="5033"/>
                    <a:pt x="11423" y="5037"/>
                    <a:pt x="11414" y="5043"/>
                  </a:cubicBezTo>
                  <a:lnTo>
                    <a:pt x="11433" y="5071"/>
                  </a:lnTo>
                  <a:cubicBezTo>
                    <a:pt x="11454" y="5103"/>
                    <a:pt x="11473" y="5134"/>
                    <a:pt x="11451" y="5146"/>
                  </a:cubicBezTo>
                  <a:cubicBezTo>
                    <a:pt x="11439" y="5155"/>
                    <a:pt x="11428" y="5163"/>
                    <a:pt x="11417" y="5163"/>
                  </a:cubicBezTo>
                  <a:cubicBezTo>
                    <a:pt x="11408" y="5163"/>
                    <a:pt x="11399" y="5158"/>
                    <a:pt x="11389" y="5143"/>
                  </a:cubicBezTo>
                  <a:cubicBezTo>
                    <a:pt x="11366" y="5132"/>
                    <a:pt x="11341" y="5120"/>
                    <a:pt x="11330" y="5120"/>
                  </a:cubicBezTo>
                  <a:cubicBezTo>
                    <a:pt x="11323" y="5120"/>
                    <a:pt x="11322" y="5125"/>
                    <a:pt x="11329" y="5137"/>
                  </a:cubicBezTo>
                  <a:cubicBezTo>
                    <a:pt x="11321" y="5139"/>
                    <a:pt x="11314" y="5140"/>
                    <a:pt x="11306" y="5140"/>
                  </a:cubicBezTo>
                  <a:cubicBezTo>
                    <a:pt x="11292" y="5140"/>
                    <a:pt x="11279" y="5137"/>
                    <a:pt x="11266" y="5131"/>
                  </a:cubicBezTo>
                  <a:lnTo>
                    <a:pt x="11182" y="5178"/>
                  </a:lnTo>
                  <a:cubicBezTo>
                    <a:pt x="11180" y="5207"/>
                    <a:pt x="11159" y="5228"/>
                    <a:pt x="11140" y="5228"/>
                  </a:cubicBezTo>
                  <a:cubicBezTo>
                    <a:pt x="11131" y="5228"/>
                    <a:pt x="11122" y="5224"/>
                    <a:pt x="11116" y="5212"/>
                  </a:cubicBezTo>
                  <a:cubicBezTo>
                    <a:pt x="11094" y="5228"/>
                    <a:pt x="11075" y="5253"/>
                    <a:pt x="11072" y="5281"/>
                  </a:cubicBezTo>
                  <a:cubicBezTo>
                    <a:pt x="11047" y="5296"/>
                    <a:pt x="11029" y="5306"/>
                    <a:pt x="11015" y="5306"/>
                  </a:cubicBezTo>
                  <a:cubicBezTo>
                    <a:pt x="11005" y="5306"/>
                    <a:pt x="10997" y="5301"/>
                    <a:pt x="10991" y="5288"/>
                  </a:cubicBezTo>
                  <a:cubicBezTo>
                    <a:pt x="10982" y="5271"/>
                    <a:pt x="10977" y="5263"/>
                    <a:pt x="10974" y="5263"/>
                  </a:cubicBezTo>
                  <a:cubicBezTo>
                    <a:pt x="10971" y="5263"/>
                    <a:pt x="10970" y="5274"/>
                    <a:pt x="10969" y="5297"/>
                  </a:cubicBezTo>
                  <a:cubicBezTo>
                    <a:pt x="10984" y="5331"/>
                    <a:pt x="10966" y="5341"/>
                    <a:pt x="10944" y="5353"/>
                  </a:cubicBezTo>
                  <a:lnTo>
                    <a:pt x="10900" y="5378"/>
                  </a:lnTo>
                  <a:cubicBezTo>
                    <a:pt x="10919" y="5410"/>
                    <a:pt x="10919" y="5410"/>
                    <a:pt x="10897" y="5422"/>
                  </a:cubicBezTo>
                  <a:cubicBezTo>
                    <a:pt x="10875" y="5435"/>
                    <a:pt x="10790" y="5432"/>
                    <a:pt x="10768" y="5441"/>
                  </a:cubicBezTo>
                  <a:cubicBezTo>
                    <a:pt x="10702" y="5472"/>
                    <a:pt x="10702" y="5472"/>
                    <a:pt x="10740" y="5494"/>
                  </a:cubicBezTo>
                  <a:cubicBezTo>
                    <a:pt x="10743" y="5493"/>
                    <a:pt x="10746" y="5493"/>
                    <a:pt x="10748" y="5493"/>
                  </a:cubicBezTo>
                  <a:cubicBezTo>
                    <a:pt x="10761" y="5493"/>
                    <a:pt x="10767" y="5507"/>
                    <a:pt x="10742" y="5507"/>
                  </a:cubicBezTo>
                  <a:cubicBezTo>
                    <a:pt x="10736" y="5507"/>
                    <a:pt x="10728" y="5506"/>
                    <a:pt x="10718" y="5504"/>
                  </a:cubicBezTo>
                  <a:cubicBezTo>
                    <a:pt x="10696" y="5516"/>
                    <a:pt x="10615" y="5513"/>
                    <a:pt x="10549" y="5541"/>
                  </a:cubicBezTo>
                  <a:cubicBezTo>
                    <a:pt x="10458" y="5582"/>
                    <a:pt x="10458" y="5582"/>
                    <a:pt x="10474" y="5617"/>
                  </a:cubicBezTo>
                  <a:cubicBezTo>
                    <a:pt x="10501" y="5647"/>
                    <a:pt x="10507" y="5664"/>
                    <a:pt x="10499" y="5664"/>
                  </a:cubicBezTo>
                  <a:cubicBezTo>
                    <a:pt x="10492" y="5664"/>
                    <a:pt x="10475" y="5652"/>
                    <a:pt x="10452" y="5626"/>
                  </a:cubicBezTo>
                  <a:cubicBezTo>
                    <a:pt x="10418" y="5604"/>
                    <a:pt x="10395" y="5595"/>
                    <a:pt x="10382" y="5595"/>
                  </a:cubicBezTo>
                  <a:cubicBezTo>
                    <a:pt x="10367" y="5595"/>
                    <a:pt x="10364" y="5606"/>
                    <a:pt x="10370" y="5623"/>
                  </a:cubicBezTo>
                  <a:cubicBezTo>
                    <a:pt x="10361" y="5667"/>
                    <a:pt x="10364" y="5670"/>
                    <a:pt x="10339" y="5676"/>
                  </a:cubicBezTo>
                  <a:cubicBezTo>
                    <a:pt x="10334" y="5663"/>
                    <a:pt x="10327" y="5657"/>
                    <a:pt x="10319" y="5657"/>
                  </a:cubicBezTo>
                  <a:cubicBezTo>
                    <a:pt x="10307" y="5657"/>
                    <a:pt x="10290" y="5671"/>
                    <a:pt x="10270" y="5701"/>
                  </a:cubicBezTo>
                  <a:cubicBezTo>
                    <a:pt x="10263" y="5703"/>
                    <a:pt x="10259" y="5704"/>
                    <a:pt x="10255" y="5704"/>
                  </a:cubicBezTo>
                  <a:cubicBezTo>
                    <a:pt x="10247" y="5704"/>
                    <a:pt x="10244" y="5697"/>
                    <a:pt x="10235" y="5673"/>
                  </a:cubicBezTo>
                  <a:lnTo>
                    <a:pt x="10188" y="5689"/>
                  </a:lnTo>
                  <a:cubicBezTo>
                    <a:pt x="10175" y="5748"/>
                    <a:pt x="10097" y="5774"/>
                    <a:pt x="10039" y="5774"/>
                  </a:cubicBezTo>
                  <a:cubicBezTo>
                    <a:pt x="10015" y="5774"/>
                    <a:pt x="9995" y="5769"/>
                    <a:pt x="9985" y="5761"/>
                  </a:cubicBezTo>
                  <a:cubicBezTo>
                    <a:pt x="9985" y="5761"/>
                    <a:pt x="9963" y="5767"/>
                    <a:pt x="9950" y="5811"/>
                  </a:cubicBezTo>
                  <a:cubicBezTo>
                    <a:pt x="9950" y="5853"/>
                    <a:pt x="9943" y="5874"/>
                    <a:pt x="9933" y="5874"/>
                  </a:cubicBezTo>
                  <a:cubicBezTo>
                    <a:pt x="9924" y="5874"/>
                    <a:pt x="9913" y="5858"/>
                    <a:pt x="9903" y="5827"/>
                  </a:cubicBezTo>
                  <a:cubicBezTo>
                    <a:pt x="9893" y="5793"/>
                    <a:pt x="9887" y="5776"/>
                    <a:pt x="9884" y="5776"/>
                  </a:cubicBezTo>
                  <a:cubicBezTo>
                    <a:pt x="9881" y="5776"/>
                    <a:pt x="9881" y="5795"/>
                    <a:pt x="9881" y="5836"/>
                  </a:cubicBezTo>
                  <a:cubicBezTo>
                    <a:pt x="9874" y="5861"/>
                    <a:pt x="9834" y="5883"/>
                    <a:pt x="9801" y="5883"/>
                  </a:cubicBezTo>
                  <a:cubicBezTo>
                    <a:pt x="9776" y="5883"/>
                    <a:pt x="9755" y="5870"/>
                    <a:pt x="9756" y="5836"/>
                  </a:cubicBezTo>
                  <a:lnTo>
                    <a:pt x="9737" y="5767"/>
                  </a:lnTo>
                  <a:cubicBezTo>
                    <a:pt x="9725" y="5808"/>
                    <a:pt x="9700" y="5814"/>
                    <a:pt x="9700" y="5814"/>
                  </a:cubicBezTo>
                  <a:cubicBezTo>
                    <a:pt x="9709" y="5848"/>
                    <a:pt x="9687" y="5855"/>
                    <a:pt x="9618" y="5874"/>
                  </a:cubicBezTo>
                  <a:cubicBezTo>
                    <a:pt x="9571" y="5883"/>
                    <a:pt x="9486" y="5946"/>
                    <a:pt x="9439" y="5955"/>
                  </a:cubicBezTo>
                  <a:cubicBezTo>
                    <a:pt x="9414" y="5958"/>
                    <a:pt x="9381" y="5965"/>
                    <a:pt x="9352" y="5965"/>
                  </a:cubicBezTo>
                  <a:cubicBezTo>
                    <a:pt x="9327" y="5965"/>
                    <a:pt x="9303" y="5960"/>
                    <a:pt x="9289" y="5946"/>
                  </a:cubicBezTo>
                  <a:cubicBezTo>
                    <a:pt x="9255" y="5952"/>
                    <a:pt x="9223" y="5971"/>
                    <a:pt x="9201" y="5999"/>
                  </a:cubicBezTo>
                  <a:cubicBezTo>
                    <a:pt x="9192" y="6022"/>
                    <a:pt x="9173" y="6035"/>
                    <a:pt x="9157" y="6035"/>
                  </a:cubicBezTo>
                  <a:cubicBezTo>
                    <a:pt x="9145" y="6035"/>
                    <a:pt x="9135" y="6028"/>
                    <a:pt x="9132" y="6011"/>
                  </a:cubicBezTo>
                  <a:lnTo>
                    <a:pt x="9107" y="6015"/>
                  </a:lnTo>
                  <a:cubicBezTo>
                    <a:pt x="9092" y="6036"/>
                    <a:pt x="9067" y="6052"/>
                    <a:pt x="9041" y="6062"/>
                  </a:cubicBezTo>
                  <a:cubicBezTo>
                    <a:pt x="9037" y="6036"/>
                    <a:pt x="9023" y="6013"/>
                    <a:pt x="9008" y="6013"/>
                  </a:cubicBezTo>
                  <a:cubicBezTo>
                    <a:pt x="9001" y="6013"/>
                    <a:pt x="8994" y="6018"/>
                    <a:pt x="8988" y="6030"/>
                  </a:cubicBezTo>
                  <a:cubicBezTo>
                    <a:pt x="8991" y="6068"/>
                    <a:pt x="8969" y="6071"/>
                    <a:pt x="8919" y="6074"/>
                  </a:cubicBezTo>
                  <a:cubicBezTo>
                    <a:pt x="8912" y="6071"/>
                    <a:pt x="8890" y="6070"/>
                    <a:pt x="8857" y="6070"/>
                  </a:cubicBezTo>
                  <a:cubicBezTo>
                    <a:pt x="8774" y="6070"/>
                    <a:pt x="8623" y="6078"/>
                    <a:pt x="8477" y="6087"/>
                  </a:cubicBezTo>
                  <a:cubicBezTo>
                    <a:pt x="8271" y="6090"/>
                    <a:pt x="8070" y="6102"/>
                    <a:pt x="8070" y="6115"/>
                  </a:cubicBezTo>
                  <a:lnTo>
                    <a:pt x="7995" y="6112"/>
                  </a:lnTo>
                  <a:lnTo>
                    <a:pt x="7923" y="6109"/>
                  </a:lnTo>
                  <a:cubicBezTo>
                    <a:pt x="7924" y="6076"/>
                    <a:pt x="7900" y="6065"/>
                    <a:pt x="7867" y="6065"/>
                  </a:cubicBezTo>
                  <a:cubicBezTo>
                    <a:pt x="7825" y="6065"/>
                    <a:pt x="7770" y="6082"/>
                    <a:pt x="7728" y="6099"/>
                  </a:cubicBezTo>
                  <a:cubicBezTo>
                    <a:pt x="7713" y="6119"/>
                    <a:pt x="7692" y="6129"/>
                    <a:pt x="7670" y="6129"/>
                  </a:cubicBezTo>
                  <a:cubicBezTo>
                    <a:pt x="7664" y="6129"/>
                    <a:pt x="7659" y="6129"/>
                    <a:pt x="7653" y="6127"/>
                  </a:cubicBezTo>
                  <a:cubicBezTo>
                    <a:pt x="7655" y="6082"/>
                    <a:pt x="7627" y="6062"/>
                    <a:pt x="7593" y="6062"/>
                  </a:cubicBezTo>
                  <a:cubicBezTo>
                    <a:pt x="7574" y="6062"/>
                    <a:pt x="7552" y="6069"/>
                    <a:pt x="7534" y="6080"/>
                  </a:cubicBezTo>
                  <a:cubicBezTo>
                    <a:pt x="7517" y="6114"/>
                    <a:pt x="7504" y="6130"/>
                    <a:pt x="7495" y="6130"/>
                  </a:cubicBezTo>
                  <a:cubicBezTo>
                    <a:pt x="7485" y="6130"/>
                    <a:pt x="7481" y="6111"/>
                    <a:pt x="7484" y="6074"/>
                  </a:cubicBezTo>
                  <a:cubicBezTo>
                    <a:pt x="7488" y="6040"/>
                    <a:pt x="7480" y="6022"/>
                    <a:pt x="7463" y="6022"/>
                  </a:cubicBezTo>
                  <a:cubicBezTo>
                    <a:pt x="7444" y="6022"/>
                    <a:pt x="7415" y="6046"/>
                    <a:pt x="7384" y="6099"/>
                  </a:cubicBezTo>
                  <a:cubicBezTo>
                    <a:pt x="7369" y="6114"/>
                    <a:pt x="7361" y="6122"/>
                    <a:pt x="7355" y="6122"/>
                  </a:cubicBezTo>
                  <a:cubicBezTo>
                    <a:pt x="7348" y="6122"/>
                    <a:pt x="7343" y="6113"/>
                    <a:pt x="7334" y="6093"/>
                  </a:cubicBezTo>
                  <a:cubicBezTo>
                    <a:pt x="7324" y="6047"/>
                    <a:pt x="7312" y="6027"/>
                    <a:pt x="7303" y="6027"/>
                  </a:cubicBezTo>
                  <a:cubicBezTo>
                    <a:pt x="7297" y="6027"/>
                    <a:pt x="7292" y="6035"/>
                    <a:pt x="7290" y="6049"/>
                  </a:cubicBezTo>
                  <a:cubicBezTo>
                    <a:pt x="7274" y="6081"/>
                    <a:pt x="7259" y="6097"/>
                    <a:pt x="7248" y="6097"/>
                  </a:cubicBezTo>
                  <a:cubicBezTo>
                    <a:pt x="7234" y="6097"/>
                    <a:pt x="7224" y="6077"/>
                    <a:pt x="7218" y="6036"/>
                  </a:cubicBezTo>
                  <a:cubicBezTo>
                    <a:pt x="7198" y="5996"/>
                    <a:pt x="7189" y="5976"/>
                    <a:pt x="7179" y="5976"/>
                  </a:cubicBezTo>
                  <a:cubicBezTo>
                    <a:pt x="7171" y="5976"/>
                    <a:pt x="7162" y="5994"/>
                    <a:pt x="7145" y="6027"/>
                  </a:cubicBezTo>
                  <a:cubicBezTo>
                    <a:pt x="7131" y="6056"/>
                    <a:pt x="7104" y="6070"/>
                    <a:pt x="7077" y="6070"/>
                  </a:cubicBezTo>
                  <a:cubicBezTo>
                    <a:pt x="7040" y="6070"/>
                    <a:pt x="7004" y="6045"/>
                    <a:pt x="6998" y="6002"/>
                  </a:cubicBezTo>
                  <a:cubicBezTo>
                    <a:pt x="6983" y="5998"/>
                    <a:pt x="6969" y="5976"/>
                    <a:pt x="6960" y="5976"/>
                  </a:cubicBezTo>
                  <a:cubicBezTo>
                    <a:pt x="6956" y="5976"/>
                    <a:pt x="6953" y="5979"/>
                    <a:pt x="6951" y="5989"/>
                  </a:cubicBezTo>
                  <a:lnTo>
                    <a:pt x="6936" y="5949"/>
                  </a:lnTo>
                  <a:lnTo>
                    <a:pt x="6885" y="5939"/>
                  </a:lnTo>
                  <a:lnTo>
                    <a:pt x="6879" y="5977"/>
                  </a:lnTo>
                  <a:cubicBezTo>
                    <a:pt x="6854" y="5971"/>
                    <a:pt x="6719" y="5908"/>
                    <a:pt x="6553" y="5864"/>
                  </a:cubicBezTo>
                  <a:cubicBezTo>
                    <a:pt x="6383" y="5822"/>
                    <a:pt x="6304" y="5796"/>
                    <a:pt x="6274" y="5796"/>
                  </a:cubicBezTo>
                  <a:cubicBezTo>
                    <a:pt x="6257" y="5796"/>
                    <a:pt x="6254" y="5804"/>
                    <a:pt x="6259" y="5820"/>
                  </a:cubicBezTo>
                  <a:cubicBezTo>
                    <a:pt x="6260" y="5854"/>
                    <a:pt x="6251" y="5870"/>
                    <a:pt x="6241" y="5870"/>
                  </a:cubicBezTo>
                  <a:cubicBezTo>
                    <a:pt x="6228" y="5870"/>
                    <a:pt x="6213" y="5847"/>
                    <a:pt x="6212" y="5805"/>
                  </a:cubicBezTo>
                  <a:cubicBezTo>
                    <a:pt x="6190" y="5798"/>
                    <a:pt x="6152" y="5748"/>
                    <a:pt x="6105" y="5736"/>
                  </a:cubicBezTo>
                  <a:cubicBezTo>
                    <a:pt x="6058" y="5720"/>
                    <a:pt x="6014" y="5704"/>
                    <a:pt x="6024" y="5670"/>
                  </a:cubicBezTo>
                  <a:lnTo>
                    <a:pt x="6002" y="5660"/>
                  </a:lnTo>
                  <a:cubicBezTo>
                    <a:pt x="5981" y="5676"/>
                    <a:pt x="5954" y="5683"/>
                    <a:pt x="5925" y="5683"/>
                  </a:cubicBezTo>
                  <a:cubicBezTo>
                    <a:pt x="5856" y="5683"/>
                    <a:pt x="5775" y="5646"/>
                    <a:pt x="5735" y="5604"/>
                  </a:cubicBezTo>
                  <a:cubicBezTo>
                    <a:pt x="5711" y="5592"/>
                    <a:pt x="5683" y="5585"/>
                    <a:pt x="5655" y="5585"/>
                  </a:cubicBezTo>
                  <a:cubicBezTo>
                    <a:pt x="5640" y="5585"/>
                    <a:pt x="5624" y="5587"/>
                    <a:pt x="5610" y="5591"/>
                  </a:cubicBezTo>
                  <a:cubicBezTo>
                    <a:pt x="5588" y="5597"/>
                    <a:pt x="5574" y="5601"/>
                    <a:pt x="5564" y="5601"/>
                  </a:cubicBezTo>
                  <a:cubicBezTo>
                    <a:pt x="5549" y="5601"/>
                    <a:pt x="5547" y="5591"/>
                    <a:pt x="5541" y="5563"/>
                  </a:cubicBezTo>
                  <a:cubicBezTo>
                    <a:pt x="5550" y="5540"/>
                    <a:pt x="5485" y="5484"/>
                    <a:pt x="5439" y="5484"/>
                  </a:cubicBezTo>
                  <a:cubicBezTo>
                    <a:pt x="5424" y="5484"/>
                    <a:pt x="5410" y="5490"/>
                    <a:pt x="5403" y="5507"/>
                  </a:cubicBezTo>
                  <a:lnTo>
                    <a:pt x="5394" y="5466"/>
                  </a:lnTo>
                  <a:cubicBezTo>
                    <a:pt x="5391" y="5449"/>
                    <a:pt x="5384" y="5442"/>
                    <a:pt x="5375" y="5442"/>
                  </a:cubicBezTo>
                  <a:cubicBezTo>
                    <a:pt x="5361" y="5442"/>
                    <a:pt x="5345" y="5458"/>
                    <a:pt x="5337" y="5479"/>
                  </a:cubicBezTo>
                  <a:cubicBezTo>
                    <a:pt x="5324" y="5506"/>
                    <a:pt x="5313" y="5520"/>
                    <a:pt x="5306" y="5520"/>
                  </a:cubicBezTo>
                  <a:cubicBezTo>
                    <a:pt x="5295" y="5520"/>
                    <a:pt x="5293" y="5490"/>
                    <a:pt x="5306" y="5425"/>
                  </a:cubicBezTo>
                  <a:cubicBezTo>
                    <a:pt x="5324" y="5382"/>
                    <a:pt x="5322" y="5362"/>
                    <a:pt x="5314" y="5362"/>
                  </a:cubicBezTo>
                  <a:cubicBezTo>
                    <a:pt x="5310" y="5362"/>
                    <a:pt x="5304" y="5369"/>
                    <a:pt x="5300" y="5382"/>
                  </a:cubicBezTo>
                  <a:cubicBezTo>
                    <a:pt x="5278" y="5394"/>
                    <a:pt x="5256" y="5407"/>
                    <a:pt x="5241" y="5407"/>
                  </a:cubicBezTo>
                  <a:cubicBezTo>
                    <a:pt x="5229" y="5407"/>
                    <a:pt x="5221" y="5400"/>
                    <a:pt x="5218" y="5382"/>
                  </a:cubicBezTo>
                  <a:cubicBezTo>
                    <a:pt x="5210" y="5378"/>
                    <a:pt x="5202" y="5375"/>
                    <a:pt x="5194" y="5375"/>
                  </a:cubicBezTo>
                  <a:cubicBezTo>
                    <a:pt x="5178" y="5375"/>
                    <a:pt x="5161" y="5386"/>
                    <a:pt x="5143" y="5429"/>
                  </a:cubicBezTo>
                  <a:cubicBezTo>
                    <a:pt x="5135" y="5445"/>
                    <a:pt x="5124" y="5450"/>
                    <a:pt x="5113" y="5450"/>
                  </a:cubicBezTo>
                  <a:cubicBezTo>
                    <a:pt x="5102" y="5450"/>
                    <a:pt x="5091" y="5446"/>
                    <a:pt x="5080" y="5441"/>
                  </a:cubicBezTo>
                  <a:cubicBezTo>
                    <a:pt x="5096" y="5407"/>
                    <a:pt x="5096" y="5407"/>
                    <a:pt x="5134" y="5385"/>
                  </a:cubicBezTo>
                  <a:lnTo>
                    <a:pt x="5090" y="5363"/>
                  </a:lnTo>
                  <a:cubicBezTo>
                    <a:pt x="5058" y="5341"/>
                    <a:pt x="5046" y="5303"/>
                    <a:pt x="5055" y="5266"/>
                  </a:cubicBezTo>
                  <a:cubicBezTo>
                    <a:pt x="5052" y="5245"/>
                    <a:pt x="5046" y="5232"/>
                    <a:pt x="5039" y="5232"/>
                  </a:cubicBezTo>
                  <a:cubicBezTo>
                    <a:pt x="5031" y="5232"/>
                    <a:pt x="5023" y="5248"/>
                    <a:pt x="5018" y="5288"/>
                  </a:cubicBezTo>
                  <a:cubicBezTo>
                    <a:pt x="4998" y="5328"/>
                    <a:pt x="4991" y="5344"/>
                    <a:pt x="4978" y="5344"/>
                  </a:cubicBezTo>
                  <a:cubicBezTo>
                    <a:pt x="4970" y="5344"/>
                    <a:pt x="4959" y="5338"/>
                    <a:pt x="4942" y="5328"/>
                  </a:cubicBezTo>
                  <a:cubicBezTo>
                    <a:pt x="4920" y="5319"/>
                    <a:pt x="4899" y="5306"/>
                    <a:pt x="4914" y="5275"/>
                  </a:cubicBezTo>
                  <a:cubicBezTo>
                    <a:pt x="4930" y="5244"/>
                    <a:pt x="4930" y="5244"/>
                    <a:pt x="4886" y="5219"/>
                  </a:cubicBezTo>
                  <a:cubicBezTo>
                    <a:pt x="4874" y="5213"/>
                    <a:pt x="4861" y="5210"/>
                    <a:pt x="4846" y="5210"/>
                  </a:cubicBezTo>
                  <a:cubicBezTo>
                    <a:pt x="4781" y="5210"/>
                    <a:pt x="4694" y="5259"/>
                    <a:pt x="4648" y="5300"/>
                  </a:cubicBezTo>
                  <a:cubicBezTo>
                    <a:pt x="4631" y="5330"/>
                    <a:pt x="4623" y="5346"/>
                    <a:pt x="4620" y="5346"/>
                  </a:cubicBezTo>
                  <a:cubicBezTo>
                    <a:pt x="4616" y="5346"/>
                    <a:pt x="4619" y="5327"/>
                    <a:pt x="4626" y="5288"/>
                  </a:cubicBezTo>
                  <a:cubicBezTo>
                    <a:pt x="4645" y="5253"/>
                    <a:pt x="4623" y="5240"/>
                    <a:pt x="4601" y="5228"/>
                  </a:cubicBezTo>
                  <a:cubicBezTo>
                    <a:pt x="4596" y="5238"/>
                    <a:pt x="4592" y="5241"/>
                    <a:pt x="4589" y="5241"/>
                  </a:cubicBezTo>
                  <a:cubicBezTo>
                    <a:pt x="4583" y="5241"/>
                    <a:pt x="4584" y="5226"/>
                    <a:pt x="4594" y="5226"/>
                  </a:cubicBezTo>
                  <a:cubicBezTo>
                    <a:pt x="4596" y="5226"/>
                    <a:pt x="4598" y="5226"/>
                    <a:pt x="4601" y="5228"/>
                  </a:cubicBezTo>
                  <a:cubicBezTo>
                    <a:pt x="4610" y="5213"/>
                    <a:pt x="4619" y="5208"/>
                    <a:pt x="4628" y="5208"/>
                  </a:cubicBezTo>
                  <a:cubicBezTo>
                    <a:pt x="4639" y="5208"/>
                    <a:pt x="4650" y="5215"/>
                    <a:pt x="4660" y="5222"/>
                  </a:cubicBezTo>
                  <a:lnTo>
                    <a:pt x="4679" y="5190"/>
                  </a:lnTo>
                  <a:cubicBezTo>
                    <a:pt x="4687" y="5145"/>
                    <a:pt x="4683" y="5123"/>
                    <a:pt x="4666" y="5123"/>
                  </a:cubicBezTo>
                  <a:cubicBezTo>
                    <a:pt x="4654" y="5123"/>
                    <a:pt x="4637" y="5133"/>
                    <a:pt x="4613" y="5153"/>
                  </a:cubicBezTo>
                  <a:cubicBezTo>
                    <a:pt x="4598" y="5160"/>
                    <a:pt x="4589" y="5165"/>
                    <a:pt x="4584" y="5165"/>
                  </a:cubicBezTo>
                  <a:cubicBezTo>
                    <a:pt x="4575" y="5165"/>
                    <a:pt x="4575" y="5154"/>
                    <a:pt x="4573" y="5128"/>
                  </a:cubicBezTo>
                  <a:cubicBezTo>
                    <a:pt x="4570" y="5094"/>
                    <a:pt x="4568" y="5061"/>
                    <a:pt x="4558" y="5061"/>
                  </a:cubicBezTo>
                  <a:cubicBezTo>
                    <a:pt x="4556" y="5061"/>
                    <a:pt x="4552" y="5064"/>
                    <a:pt x="4548" y="5071"/>
                  </a:cubicBezTo>
                  <a:cubicBezTo>
                    <a:pt x="4522" y="5059"/>
                    <a:pt x="4507" y="5034"/>
                    <a:pt x="4501" y="5005"/>
                  </a:cubicBezTo>
                  <a:cubicBezTo>
                    <a:pt x="4477" y="4991"/>
                    <a:pt x="4460" y="4981"/>
                    <a:pt x="4446" y="4981"/>
                  </a:cubicBezTo>
                  <a:cubicBezTo>
                    <a:pt x="4435" y="4981"/>
                    <a:pt x="4427" y="4986"/>
                    <a:pt x="4419" y="4999"/>
                  </a:cubicBezTo>
                  <a:cubicBezTo>
                    <a:pt x="4411" y="5013"/>
                    <a:pt x="4402" y="5018"/>
                    <a:pt x="4393" y="5018"/>
                  </a:cubicBezTo>
                  <a:cubicBezTo>
                    <a:pt x="4382" y="5018"/>
                    <a:pt x="4370" y="5009"/>
                    <a:pt x="4360" y="5002"/>
                  </a:cubicBezTo>
                  <a:cubicBezTo>
                    <a:pt x="4347" y="4995"/>
                    <a:pt x="4335" y="4988"/>
                    <a:pt x="4324" y="4988"/>
                  </a:cubicBezTo>
                  <a:cubicBezTo>
                    <a:pt x="4314" y="4988"/>
                    <a:pt x="4305" y="4993"/>
                    <a:pt x="4297" y="5005"/>
                  </a:cubicBezTo>
                  <a:cubicBezTo>
                    <a:pt x="4283" y="5029"/>
                    <a:pt x="4260" y="5041"/>
                    <a:pt x="4236" y="5041"/>
                  </a:cubicBezTo>
                  <a:cubicBezTo>
                    <a:pt x="4222" y="5041"/>
                    <a:pt x="4208" y="5037"/>
                    <a:pt x="4197" y="5027"/>
                  </a:cubicBezTo>
                  <a:cubicBezTo>
                    <a:pt x="4184" y="5029"/>
                    <a:pt x="4174" y="5030"/>
                    <a:pt x="4166" y="5030"/>
                  </a:cubicBezTo>
                  <a:cubicBezTo>
                    <a:pt x="4135" y="5030"/>
                    <a:pt x="4138" y="5016"/>
                    <a:pt x="4153" y="4958"/>
                  </a:cubicBezTo>
                  <a:cubicBezTo>
                    <a:pt x="4171" y="4927"/>
                    <a:pt x="4150" y="4915"/>
                    <a:pt x="4128" y="4899"/>
                  </a:cubicBezTo>
                  <a:cubicBezTo>
                    <a:pt x="4128" y="4899"/>
                    <a:pt x="4106" y="4886"/>
                    <a:pt x="4106" y="4843"/>
                  </a:cubicBezTo>
                  <a:cubicBezTo>
                    <a:pt x="4106" y="4826"/>
                    <a:pt x="4103" y="4820"/>
                    <a:pt x="4099" y="4820"/>
                  </a:cubicBezTo>
                  <a:cubicBezTo>
                    <a:pt x="4091" y="4820"/>
                    <a:pt x="4079" y="4838"/>
                    <a:pt x="4065" y="4858"/>
                  </a:cubicBezTo>
                  <a:lnTo>
                    <a:pt x="4027" y="4918"/>
                  </a:lnTo>
                  <a:cubicBezTo>
                    <a:pt x="4005" y="4905"/>
                    <a:pt x="4024" y="4830"/>
                    <a:pt x="4046" y="4799"/>
                  </a:cubicBezTo>
                  <a:cubicBezTo>
                    <a:pt x="4056" y="4761"/>
                    <a:pt x="4061" y="4743"/>
                    <a:pt x="4057" y="4743"/>
                  </a:cubicBezTo>
                  <a:lnTo>
                    <a:pt x="4057" y="4743"/>
                  </a:lnTo>
                  <a:cubicBezTo>
                    <a:pt x="4054" y="4743"/>
                    <a:pt x="4044" y="4758"/>
                    <a:pt x="4024" y="4786"/>
                  </a:cubicBezTo>
                  <a:cubicBezTo>
                    <a:pt x="4015" y="4802"/>
                    <a:pt x="3999" y="4814"/>
                    <a:pt x="3984" y="4814"/>
                  </a:cubicBezTo>
                  <a:cubicBezTo>
                    <a:pt x="3969" y="4814"/>
                    <a:pt x="3954" y="4803"/>
                    <a:pt x="3943" y="4774"/>
                  </a:cubicBezTo>
                  <a:cubicBezTo>
                    <a:pt x="3902" y="4745"/>
                    <a:pt x="3861" y="4717"/>
                    <a:pt x="3880" y="4686"/>
                  </a:cubicBezTo>
                  <a:cubicBezTo>
                    <a:pt x="3880" y="4660"/>
                    <a:pt x="3866" y="4655"/>
                    <a:pt x="3855" y="4655"/>
                  </a:cubicBezTo>
                  <a:cubicBezTo>
                    <a:pt x="3846" y="4655"/>
                    <a:pt x="3839" y="4658"/>
                    <a:pt x="3839" y="4658"/>
                  </a:cubicBezTo>
                  <a:cubicBezTo>
                    <a:pt x="3830" y="4661"/>
                    <a:pt x="3822" y="4663"/>
                    <a:pt x="3814" y="4663"/>
                  </a:cubicBezTo>
                  <a:cubicBezTo>
                    <a:pt x="3789" y="4663"/>
                    <a:pt x="3770" y="4641"/>
                    <a:pt x="3739" y="4586"/>
                  </a:cubicBezTo>
                  <a:cubicBezTo>
                    <a:pt x="3705" y="4505"/>
                    <a:pt x="3692" y="4472"/>
                    <a:pt x="3677" y="4472"/>
                  </a:cubicBezTo>
                  <a:cubicBezTo>
                    <a:pt x="3667" y="4472"/>
                    <a:pt x="3656" y="4487"/>
                    <a:pt x="3639" y="4510"/>
                  </a:cubicBezTo>
                  <a:cubicBezTo>
                    <a:pt x="3627" y="4525"/>
                    <a:pt x="3615" y="4541"/>
                    <a:pt x="3611" y="4541"/>
                  </a:cubicBezTo>
                  <a:cubicBezTo>
                    <a:pt x="3607" y="4541"/>
                    <a:pt x="3608" y="4530"/>
                    <a:pt x="3620" y="4495"/>
                  </a:cubicBezTo>
                  <a:cubicBezTo>
                    <a:pt x="3620" y="4467"/>
                    <a:pt x="3604" y="4463"/>
                    <a:pt x="3576" y="4463"/>
                  </a:cubicBezTo>
                  <a:cubicBezTo>
                    <a:pt x="3565" y="4463"/>
                    <a:pt x="3551" y="4464"/>
                    <a:pt x="3536" y="4464"/>
                  </a:cubicBezTo>
                  <a:cubicBezTo>
                    <a:pt x="3530" y="4464"/>
                    <a:pt x="3523" y="4464"/>
                    <a:pt x="3517" y="4463"/>
                  </a:cubicBezTo>
                  <a:cubicBezTo>
                    <a:pt x="3476" y="4476"/>
                    <a:pt x="3432" y="4535"/>
                    <a:pt x="3410" y="4564"/>
                  </a:cubicBezTo>
                  <a:cubicBezTo>
                    <a:pt x="3388" y="4591"/>
                    <a:pt x="3377" y="4606"/>
                    <a:pt x="3370" y="4606"/>
                  </a:cubicBezTo>
                  <a:cubicBezTo>
                    <a:pt x="3362" y="4606"/>
                    <a:pt x="3357" y="4591"/>
                    <a:pt x="3347" y="4560"/>
                  </a:cubicBezTo>
                  <a:cubicBezTo>
                    <a:pt x="3329" y="4545"/>
                    <a:pt x="3329" y="4501"/>
                    <a:pt x="3354" y="4473"/>
                  </a:cubicBezTo>
                  <a:cubicBezTo>
                    <a:pt x="3364" y="4459"/>
                    <a:pt x="3374" y="4456"/>
                    <a:pt x="3381" y="4456"/>
                  </a:cubicBezTo>
                  <a:cubicBezTo>
                    <a:pt x="3389" y="4456"/>
                    <a:pt x="3394" y="4460"/>
                    <a:pt x="3394" y="4460"/>
                  </a:cubicBezTo>
                  <a:lnTo>
                    <a:pt x="3413" y="4476"/>
                  </a:lnTo>
                  <a:cubicBezTo>
                    <a:pt x="3435" y="4445"/>
                    <a:pt x="3460" y="4416"/>
                    <a:pt x="3419" y="4385"/>
                  </a:cubicBezTo>
                  <a:cubicBezTo>
                    <a:pt x="3421" y="4356"/>
                    <a:pt x="3414" y="4339"/>
                    <a:pt x="3402" y="4339"/>
                  </a:cubicBezTo>
                  <a:cubicBezTo>
                    <a:pt x="3396" y="4339"/>
                    <a:pt x="3389" y="4344"/>
                    <a:pt x="3382" y="4354"/>
                  </a:cubicBezTo>
                  <a:cubicBezTo>
                    <a:pt x="3385" y="4310"/>
                    <a:pt x="3344" y="4278"/>
                    <a:pt x="3307" y="4247"/>
                  </a:cubicBezTo>
                  <a:cubicBezTo>
                    <a:pt x="3266" y="4219"/>
                    <a:pt x="3209" y="4166"/>
                    <a:pt x="3213" y="4125"/>
                  </a:cubicBezTo>
                  <a:cubicBezTo>
                    <a:pt x="3188" y="4103"/>
                    <a:pt x="3172" y="4088"/>
                    <a:pt x="3158" y="4088"/>
                  </a:cubicBezTo>
                  <a:cubicBezTo>
                    <a:pt x="3150" y="4088"/>
                    <a:pt x="3142" y="4093"/>
                    <a:pt x="3134" y="4103"/>
                  </a:cubicBezTo>
                  <a:cubicBezTo>
                    <a:pt x="3112" y="4129"/>
                    <a:pt x="3096" y="4138"/>
                    <a:pt x="3087" y="4138"/>
                  </a:cubicBezTo>
                  <a:cubicBezTo>
                    <a:pt x="3079" y="4138"/>
                    <a:pt x="3079" y="4127"/>
                    <a:pt x="3090" y="4112"/>
                  </a:cubicBezTo>
                  <a:cubicBezTo>
                    <a:pt x="3114" y="4048"/>
                    <a:pt x="2931" y="3833"/>
                    <a:pt x="2850" y="3833"/>
                  </a:cubicBezTo>
                  <a:cubicBezTo>
                    <a:pt x="2844" y="3833"/>
                    <a:pt x="2838" y="3834"/>
                    <a:pt x="2833" y="3837"/>
                  </a:cubicBezTo>
                  <a:lnTo>
                    <a:pt x="2799" y="3802"/>
                  </a:lnTo>
                  <a:cubicBezTo>
                    <a:pt x="2784" y="3744"/>
                    <a:pt x="2683" y="3645"/>
                    <a:pt x="2637" y="3645"/>
                  </a:cubicBezTo>
                  <a:cubicBezTo>
                    <a:pt x="2635" y="3645"/>
                    <a:pt x="2634" y="3645"/>
                    <a:pt x="2633" y="3645"/>
                  </a:cubicBezTo>
                  <a:lnTo>
                    <a:pt x="2580" y="3595"/>
                  </a:lnTo>
                  <a:cubicBezTo>
                    <a:pt x="2571" y="3541"/>
                    <a:pt x="2556" y="3522"/>
                    <a:pt x="2524" y="3522"/>
                  </a:cubicBezTo>
                  <a:cubicBezTo>
                    <a:pt x="2519" y="3522"/>
                    <a:pt x="2513" y="3522"/>
                    <a:pt x="2507" y="3523"/>
                  </a:cubicBezTo>
                  <a:cubicBezTo>
                    <a:pt x="2477" y="3530"/>
                    <a:pt x="2456" y="3543"/>
                    <a:pt x="2454" y="3543"/>
                  </a:cubicBezTo>
                  <a:cubicBezTo>
                    <a:pt x="2453" y="3543"/>
                    <a:pt x="2456" y="3540"/>
                    <a:pt x="2464" y="3533"/>
                  </a:cubicBezTo>
                  <a:cubicBezTo>
                    <a:pt x="2489" y="3508"/>
                    <a:pt x="2454" y="3470"/>
                    <a:pt x="2385" y="3398"/>
                  </a:cubicBezTo>
                  <a:cubicBezTo>
                    <a:pt x="2346" y="3357"/>
                    <a:pt x="2330" y="3340"/>
                    <a:pt x="2320" y="3340"/>
                  </a:cubicBezTo>
                  <a:cubicBezTo>
                    <a:pt x="2313" y="3340"/>
                    <a:pt x="2311" y="3350"/>
                    <a:pt x="2307" y="3370"/>
                  </a:cubicBezTo>
                  <a:cubicBezTo>
                    <a:pt x="2210" y="3323"/>
                    <a:pt x="2238" y="3298"/>
                    <a:pt x="2263" y="3272"/>
                  </a:cubicBezTo>
                  <a:cubicBezTo>
                    <a:pt x="2305" y="3251"/>
                    <a:pt x="2309" y="3230"/>
                    <a:pt x="2282" y="3230"/>
                  </a:cubicBezTo>
                  <a:cubicBezTo>
                    <a:pt x="2266" y="3230"/>
                    <a:pt x="2238" y="3238"/>
                    <a:pt x="2200" y="3260"/>
                  </a:cubicBezTo>
                  <a:cubicBezTo>
                    <a:pt x="2182" y="3268"/>
                    <a:pt x="2166" y="3272"/>
                    <a:pt x="2153" y="3272"/>
                  </a:cubicBezTo>
                  <a:cubicBezTo>
                    <a:pt x="2117" y="3272"/>
                    <a:pt x="2105" y="3247"/>
                    <a:pt x="2125" y="3229"/>
                  </a:cubicBezTo>
                  <a:cubicBezTo>
                    <a:pt x="2134" y="3220"/>
                    <a:pt x="2142" y="3217"/>
                    <a:pt x="2149" y="3217"/>
                  </a:cubicBezTo>
                  <a:cubicBezTo>
                    <a:pt x="2163" y="3217"/>
                    <a:pt x="2174" y="3229"/>
                    <a:pt x="2185" y="3241"/>
                  </a:cubicBezTo>
                  <a:lnTo>
                    <a:pt x="2238" y="3191"/>
                  </a:lnTo>
                  <a:cubicBezTo>
                    <a:pt x="2226" y="3179"/>
                    <a:pt x="2222" y="3175"/>
                    <a:pt x="2210" y="3175"/>
                  </a:cubicBezTo>
                  <a:cubicBezTo>
                    <a:pt x="2203" y="3175"/>
                    <a:pt x="2193" y="3176"/>
                    <a:pt x="2178" y="3178"/>
                  </a:cubicBezTo>
                  <a:cubicBezTo>
                    <a:pt x="2165" y="3169"/>
                    <a:pt x="2149" y="3163"/>
                    <a:pt x="2133" y="3163"/>
                  </a:cubicBezTo>
                  <a:cubicBezTo>
                    <a:pt x="2127" y="3163"/>
                    <a:pt x="2122" y="3164"/>
                    <a:pt x="2116" y="3166"/>
                  </a:cubicBezTo>
                  <a:cubicBezTo>
                    <a:pt x="2075" y="3169"/>
                    <a:pt x="2044" y="3200"/>
                    <a:pt x="2037" y="3241"/>
                  </a:cubicBezTo>
                  <a:cubicBezTo>
                    <a:pt x="2033" y="3261"/>
                    <a:pt x="2027" y="3268"/>
                    <a:pt x="2020" y="3268"/>
                  </a:cubicBezTo>
                  <a:cubicBezTo>
                    <a:pt x="2012" y="3268"/>
                    <a:pt x="2002" y="3258"/>
                    <a:pt x="1994" y="3247"/>
                  </a:cubicBezTo>
                  <a:cubicBezTo>
                    <a:pt x="1984" y="3185"/>
                    <a:pt x="2012" y="3160"/>
                    <a:pt x="2056" y="3153"/>
                  </a:cubicBezTo>
                  <a:cubicBezTo>
                    <a:pt x="2060" y="3158"/>
                    <a:pt x="2065" y="3160"/>
                    <a:pt x="2070" y="3160"/>
                  </a:cubicBezTo>
                  <a:cubicBezTo>
                    <a:pt x="2085" y="3160"/>
                    <a:pt x="2106" y="3141"/>
                    <a:pt x="2125" y="3122"/>
                  </a:cubicBezTo>
                  <a:cubicBezTo>
                    <a:pt x="2147" y="3105"/>
                    <a:pt x="2070" y="3075"/>
                    <a:pt x="2001" y="3075"/>
                  </a:cubicBezTo>
                  <a:cubicBezTo>
                    <a:pt x="1980" y="3075"/>
                    <a:pt x="1960" y="3078"/>
                    <a:pt x="1943" y="3084"/>
                  </a:cubicBezTo>
                  <a:cubicBezTo>
                    <a:pt x="1950" y="3078"/>
                    <a:pt x="1960" y="3070"/>
                    <a:pt x="1972" y="3059"/>
                  </a:cubicBezTo>
                  <a:cubicBezTo>
                    <a:pt x="1997" y="3037"/>
                    <a:pt x="1962" y="3000"/>
                    <a:pt x="1931" y="2962"/>
                  </a:cubicBezTo>
                  <a:cubicBezTo>
                    <a:pt x="1907" y="2934"/>
                    <a:pt x="1892" y="2916"/>
                    <a:pt x="1876" y="2916"/>
                  </a:cubicBezTo>
                  <a:cubicBezTo>
                    <a:pt x="1869" y="2916"/>
                    <a:pt x="1861" y="2920"/>
                    <a:pt x="1852" y="2928"/>
                  </a:cubicBezTo>
                  <a:cubicBezTo>
                    <a:pt x="1834" y="2946"/>
                    <a:pt x="1814" y="2963"/>
                    <a:pt x="1798" y="2963"/>
                  </a:cubicBezTo>
                  <a:cubicBezTo>
                    <a:pt x="1793" y="2963"/>
                    <a:pt x="1788" y="2961"/>
                    <a:pt x="1784" y="2956"/>
                  </a:cubicBezTo>
                  <a:lnTo>
                    <a:pt x="1784" y="2956"/>
                  </a:lnTo>
                  <a:cubicBezTo>
                    <a:pt x="1799" y="2975"/>
                    <a:pt x="1771" y="3000"/>
                    <a:pt x="1746" y="3025"/>
                  </a:cubicBezTo>
                  <a:cubicBezTo>
                    <a:pt x="1740" y="2987"/>
                    <a:pt x="1743" y="2953"/>
                    <a:pt x="1749" y="2918"/>
                  </a:cubicBezTo>
                  <a:cubicBezTo>
                    <a:pt x="1774" y="2840"/>
                    <a:pt x="1755" y="2752"/>
                    <a:pt x="1699" y="2693"/>
                  </a:cubicBezTo>
                  <a:cubicBezTo>
                    <a:pt x="1668" y="2652"/>
                    <a:pt x="1617" y="2596"/>
                    <a:pt x="1630" y="2552"/>
                  </a:cubicBezTo>
                  <a:cubicBezTo>
                    <a:pt x="1608" y="2525"/>
                    <a:pt x="1594" y="2507"/>
                    <a:pt x="1577" y="2507"/>
                  </a:cubicBezTo>
                  <a:cubicBezTo>
                    <a:pt x="1570" y="2507"/>
                    <a:pt x="1563" y="2510"/>
                    <a:pt x="1555" y="2517"/>
                  </a:cubicBezTo>
                  <a:lnTo>
                    <a:pt x="1520" y="2476"/>
                  </a:lnTo>
                  <a:cubicBezTo>
                    <a:pt x="1530" y="2444"/>
                    <a:pt x="1512" y="2411"/>
                    <a:pt x="1490" y="2411"/>
                  </a:cubicBezTo>
                  <a:cubicBezTo>
                    <a:pt x="1484" y="2411"/>
                    <a:pt x="1479" y="2413"/>
                    <a:pt x="1473" y="2417"/>
                  </a:cubicBezTo>
                  <a:cubicBezTo>
                    <a:pt x="1472" y="2417"/>
                    <a:pt x="1470" y="2417"/>
                    <a:pt x="1469" y="2417"/>
                  </a:cubicBezTo>
                  <a:cubicBezTo>
                    <a:pt x="1430" y="2417"/>
                    <a:pt x="1441" y="2379"/>
                    <a:pt x="1426" y="2357"/>
                  </a:cubicBezTo>
                  <a:cubicBezTo>
                    <a:pt x="1439" y="2315"/>
                    <a:pt x="1445" y="2294"/>
                    <a:pt x="1440" y="2294"/>
                  </a:cubicBezTo>
                  <a:cubicBezTo>
                    <a:pt x="1434" y="2294"/>
                    <a:pt x="1417" y="2316"/>
                    <a:pt x="1382" y="2361"/>
                  </a:cubicBezTo>
                  <a:cubicBezTo>
                    <a:pt x="1357" y="2392"/>
                    <a:pt x="1354" y="2433"/>
                    <a:pt x="1373" y="2467"/>
                  </a:cubicBezTo>
                  <a:lnTo>
                    <a:pt x="1420" y="2527"/>
                  </a:lnTo>
                  <a:lnTo>
                    <a:pt x="1345" y="2489"/>
                  </a:lnTo>
                  <a:cubicBezTo>
                    <a:pt x="1327" y="2473"/>
                    <a:pt x="1304" y="2465"/>
                    <a:pt x="1281" y="2465"/>
                  </a:cubicBezTo>
                  <a:cubicBezTo>
                    <a:pt x="1268" y="2465"/>
                    <a:pt x="1254" y="2468"/>
                    <a:pt x="1241" y="2473"/>
                  </a:cubicBezTo>
                  <a:cubicBezTo>
                    <a:pt x="1241" y="2473"/>
                    <a:pt x="1228" y="2484"/>
                    <a:pt x="1214" y="2484"/>
                  </a:cubicBezTo>
                  <a:cubicBezTo>
                    <a:pt x="1208" y="2484"/>
                    <a:pt x="1202" y="2482"/>
                    <a:pt x="1198" y="2476"/>
                  </a:cubicBezTo>
                  <a:lnTo>
                    <a:pt x="1254" y="2433"/>
                  </a:lnTo>
                  <a:cubicBezTo>
                    <a:pt x="1292" y="2426"/>
                    <a:pt x="1326" y="2411"/>
                    <a:pt x="1354" y="2382"/>
                  </a:cubicBezTo>
                  <a:cubicBezTo>
                    <a:pt x="1387" y="2332"/>
                    <a:pt x="1381" y="2269"/>
                    <a:pt x="1349" y="2269"/>
                  </a:cubicBezTo>
                  <a:cubicBezTo>
                    <a:pt x="1341" y="2269"/>
                    <a:pt x="1331" y="2273"/>
                    <a:pt x="1320" y="2282"/>
                  </a:cubicBezTo>
                  <a:cubicBezTo>
                    <a:pt x="1304" y="2260"/>
                    <a:pt x="1304" y="2260"/>
                    <a:pt x="1317" y="2220"/>
                  </a:cubicBezTo>
                  <a:cubicBezTo>
                    <a:pt x="1336" y="2205"/>
                    <a:pt x="1335" y="2190"/>
                    <a:pt x="1309" y="2190"/>
                  </a:cubicBezTo>
                  <a:cubicBezTo>
                    <a:pt x="1297" y="2190"/>
                    <a:pt x="1280" y="2193"/>
                    <a:pt x="1257" y="2201"/>
                  </a:cubicBezTo>
                  <a:cubicBezTo>
                    <a:pt x="1237" y="2208"/>
                    <a:pt x="1222" y="2211"/>
                    <a:pt x="1211" y="2211"/>
                  </a:cubicBezTo>
                  <a:cubicBezTo>
                    <a:pt x="1181" y="2211"/>
                    <a:pt x="1180" y="2187"/>
                    <a:pt x="1210" y="2141"/>
                  </a:cubicBezTo>
                  <a:cubicBezTo>
                    <a:pt x="1235" y="2066"/>
                    <a:pt x="1191" y="1993"/>
                    <a:pt x="1159" y="1993"/>
                  </a:cubicBezTo>
                  <a:cubicBezTo>
                    <a:pt x="1155" y="1993"/>
                    <a:pt x="1151" y="1995"/>
                    <a:pt x="1147" y="1997"/>
                  </a:cubicBezTo>
                  <a:cubicBezTo>
                    <a:pt x="1137" y="2007"/>
                    <a:pt x="1124" y="2011"/>
                    <a:pt x="1112" y="2011"/>
                  </a:cubicBezTo>
                  <a:cubicBezTo>
                    <a:pt x="1078" y="2011"/>
                    <a:pt x="1046" y="1977"/>
                    <a:pt x="1060" y="1937"/>
                  </a:cubicBezTo>
                  <a:cubicBezTo>
                    <a:pt x="1072" y="1894"/>
                    <a:pt x="1056" y="1875"/>
                    <a:pt x="1013" y="1875"/>
                  </a:cubicBezTo>
                  <a:cubicBezTo>
                    <a:pt x="1044" y="1853"/>
                    <a:pt x="1056" y="1812"/>
                    <a:pt x="1013" y="1812"/>
                  </a:cubicBezTo>
                  <a:cubicBezTo>
                    <a:pt x="1013" y="1812"/>
                    <a:pt x="1009" y="1807"/>
                    <a:pt x="1003" y="1807"/>
                  </a:cubicBezTo>
                  <a:cubicBezTo>
                    <a:pt x="998" y="1807"/>
                    <a:pt x="991" y="1812"/>
                    <a:pt x="984" y="1834"/>
                  </a:cubicBezTo>
                  <a:lnTo>
                    <a:pt x="897" y="1834"/>
                  </a:lnTo>
                  <a:cubicBezTo>
                    <a:pt x="909" y="1856"/>
                    <a:pt x="881" y="1878"/>
                    <a:pt x="853" y="1900"/>
                  </a:cubicBezTo>
                  <a:cubicBezTo>
                    <a:pt x="850" y="1901"/>
                    <a:pt x="848" y="1902"/>
                    <a:pt x="845" y="1902"/>
                  </a:cubicBezTo>
                  <a:cubicBezTo>
                    <a:pt x="817" y="1902"/>
                    <a:pt x="795" y="1807"/>
                    <a:pt x="850" y="1709"/>
                  </a:cubicBezTo>
                  <a:lnTo>
                    <a:pt x="881" y="1627"/>
                  </a:lnTo>
                  <a:lnTo>
                    <a:pt x="881" y="1627"/>
                  </a:lnTo>
                  <a:lnTo>
                    <a:pt x="821" y="1668"/>
                  </a:lnTo>
                  <a:cubicBezTo>
                    <a:pt x="806" y="1646"/>
                    <a:pt x="790" y="1627"/>
                    <a:pt x="821" y="1605"/>
                  </a:cubicBezTo>
                  <a:cubicBezTo>
                    <a:pt x="850" y="1583"/>
                    <a:pt x="850" y="1583"/>
                    <a:pt x="837" y="1565"/>
                  </a:cubicBezTo>
                  <a:cubicBezTo>
                    <a:pt x="837" y="1565"/>
                    <a:pt x="830" y="1555"/>
                    <a:pt x="816" y="1555"/>
                  </a:cubicBezTo>
                  <a:cubicBezTo>
                    <a:pt x="809" y="1555"/>
                    <a:pt x="801" y="1557"/>
                    <a:pt x="790" y="1565"/>
                  </a:cubicBezTo>
                  <a:cubicBezTo>
                    <a:pt x="762" y="1585"/>
                    <a:pt x="748" y="1595"/>
                    <a:pt x="742" y="1595"/>
                  </a:cubicBezTo>
                  <a:cubicBezTo>
                    <a:pt x="737" y="1595"/>
                    <a:pt x="740" y="1585"/>
                    <a:pt x="746" y="1565"/>
                  </a:cubicBezTo>
                  <a:cubicBezTo>
                    <a:pt x="781" y="1518"/>
                    <a:pt x="782" y="1494"/>
                    <a:pt x="749" y="1494"/>
                  </a:cubicBezTo>
                  <a:cubicBezTo>
                    <a:pt x="738" y="1494"/>
                    <a:pt x="724" y="1496"/>
                    <a:pt x="706" y="1502"/>
                  </a:cubicBezTo>
                  <a:cubicBezTo>
                    <a:pt x="679" y="1520"/>
                    <a:pt x="664" y="1530"/>
                    <a:pt x="660" y="1530"/>
                  </a:cubicBezTo>
                  <a:cubicBezTo>
                    <a:pt x="655" y="1530"/>
                    <a:pt x="666" y="1515"/>
                    <a:pt x="690" y="1480"/>
                  </a:cubicBezTo>
                  <a:cubicBezTo>
                    <a:pt x="718" y="1458"/>
                    <a:pt x="734" y="1417"/>
                    <a:pt x="721" y="1395"/>
                  </a:cubicBezTo>
                  <a:lnTo>
                    <a:pt x="721" y="1395"/>
                  </a:lnTo>
                  <a:lnTo>
                    <a:pt x="690" y="1417"/>
                  </a:lnTo>
                  <a:cubicBezTo>
                    <a:pt x="668" y="1432"/>
                    <a:pt x="651" y="1439"/>
                    <a:pt x="641" y="1439"/>
                  </a:cubicBezTo>
                  <a:cubicBezTo>
                    <a:pt x="623" y="1439"/>
                    <a:pt x="620" y="1421"/>
                    <a:pt x="630" y="1395"/>
                  </a:cubicBezTo>
                  <a:cubicBezTo>
                    <a:pt x="662" y="1373"/>
                    <a:pt x="646" y="1355"/>
                    <a:pt x="590" y="1333"/>
                  </a:cubicBezTo>
                  <a:cubicBezTo>
                    <a:pt x="558" y="1289"/>
                    <a:pt x="546" y="1267"/>
                    <a:pt x="577" y="1248"/>
                  </a:cubicBezTo>
                  <a:cubicBezTo>
                    <a:pt x="612" y="1224"/>
                    <a:pt x="627" y="1214"/>
                    <a:pt x="617" y="1214"/>
                  </a:cubicBezTo>
                  <a:cubicBezTo>
                    <a:pt x="610" y="1214"/>
                    <a:pt x="592" y="1218"/>
                    <a:pt x="561" y="1226"/>
                  </a:cubicBezTo>
                  <a:cubicBezTo>
                    <a:pt x="517" y="1226"/>
                    <a:pt x="517" y="1226"/>
                    <a:pt x="521" y="1163"/>
                  </a:cubicBezTo>
                  <a:cubicBezTo>
                    <a:pt x="536" y="1120"/>
                    <a:pt x="536" y="1120"/>
                    <a:pt x="492" y="1120"/>
                  </a:cubicBezTo>
                  <a:cubicBezTo>
                    <a:pt x="430" y="1160"/>
                    <a:pt x="402" y="1179"/>
                    <a:pt x="414" y="1201"/>
                  </a:cubicBezTo>
                  <a:cubicBezTo>
                    <a:pt x="430" y="1223"/>
                    <a:pt x="430" y="1223"/>
                    <a:pt x="398" y="1242"/>
                  </a:cubicBezTo>
                  <a:lnTo>
                    <a:pt x="370" y="1201"/>
                  </a:lnTo>
                  <a:cubicBezTo>
                    <a:pt x="351" y="1167"/>
                    <a:pt x="320" y="1145"/>
                    <a:pt x="282" y="1135"/>
                  </a:cubicBezTo>
                  <a:cubicBezTo>
                    <a:pt x="269" y="1130"/>
                    <a:pt x="256" y="1127"/>
                    <a:pt x="244" y="1127"/>
                  </a:cubicBezTo>
                  <a:cubicBezTo>
                    <a:pt x="201" y="1127"/>
                    <a:pt x="173" y="1156"/>
                    <a:pt x="220" y="1173"/>
                  </a:cubicBezTo>
                  <a:lnTo>
                    <a:pt x="204" y="1217"/>
                  </a:lnTo>
                  <a:cubicBezTo>
                    <a:pt x="145" y="1256"/>
                    <a:pt x="136" y="1288"/>
                    <a:pt x="163" y="1288"/>
                  </a:cubicBezTo>
                  <a:cubicBezTo>
                    <a:pt x="177" y="1288"/>
                    <a:pt x="201" y="1279"/>
                    <a:pt x="232" y="1257"/>
                  </a:cubicBezTo>
                  <a:cubicBezTo>
                    <a:pt x="277" y="1228"/>
                    <a:pt x="300" y="1213"/>
                    <a:pt x="306" y="1213"/>
                  </a:cubicBezTo>
                  <a:cubicBezTo>
                    <a:pt x="312" y="1213"/>
                    <a:pt x="302" y="1229"/>
                    <a:pt x="279" y="1261"/>
                  </a:cubicBezTo>
                  <a:cubicBezTo>
                    <a:pt x="217" y="1301"/>
                    <a:pt x="232" y="1323"/>
                    <a:pt x="245" y="1342"/>
                  </a:cubicBezTo>
                  <a:cubicBezTo>
                    <a:pt x="261" y="1364"/>
                    <a:pt x="261" y="1364"/>
                    <a:pt x="229" y="1386"/>
                  </a:cubicBezTo>
                  <a:cubicBezTo>
                    <a:pt x="201" y="1405"/>
                    <a:pt x="185" y="1449"/>
                    <a:pt x="198" y="1471"/>
                  </a:cubicBezTo>
                  <a:cubicBezTo>
                    <a:pt x="206" y="1482"/>
                    <a:pt x="210" y="1487"/>
                    <a:pt x="215" y="1487"/>
                  </a:cubicBezTo>
                  <a:cubicBezTo>
                    <a:pt x="221" y="1487"/>
                    <a:pt x="229" y="1482"/>
                    <a:pt x="245" y="1471"/>
                  </a:cubicBezTo>
                  <a:cubicBezTo>
                    <a:pt x="249" y="1459"/>
                    <a:pt x="255" y="1454"/>
                    <a:pt x="259" y="1454"/>
                  </a:cubicBezTo>
                  <a:cubicBezTo>
                    <a:pt x="270" y="1454"/>
                    <a:pt x="276" y="1488"/>
                    <a:pt x="242" y="1533"/>
                  </a:cubicBezTo>
                  <a:cubicBezTo>
                    <a:pt x="234" y="1556"/>
                    <a:pt x="230" y="1567"/>
                    <a:pt x="236" y="1567"/>
                  </a:cubicBezTo>
                  <a:cubicBezTo>
                    <a:pt x="241" y="1567"/>
                    <a:pt x="256" y="1556"/>
                    <a:pt x="286" y="1536"/>
                  </a:cubicBezTo>
                  <a:cubicBezTo>
                    <a:pt x="303" y="1525"/>
                    <a:pt x="318" y="1520"/>
                    <a:pt x="329" y="1520"/>
                  </a:cubicBezTo>
                  <a:cubicBezTo>
                    <a:pt x="358" y="1520"/>
                    <a:pt x="364" y="1554"/>
                    <a:pt x="333" y="1599"/>
                  </a:cubicBezTo>
                  <a:lnTo>
                    <a:pt x="361" y="1643"/>
                  </a:lnTo>
                  <a:cubicBezTo>
                    <a:pt x="365" y="1649"/>
                    <a:pt x="371" y="1652"/>
                    <a:pt x="378" y="1652"/>
                  </a:cubicBezTo>
                  <a:cubicBezTo>
                    <a:pt x="394" y="1652"/>
                    <a:pt x="414" y="1637"/>
                    <a:pt x="436" y="1624"/>
                  </a:cubicBezTo>
                  <a:cubicBezTo>
                    <a:pt x="466" y="1604"/>
                    <a:pt x="481" y="1594"/>
                    <a:pt x="486" y="1594"/>
                  </a:cubicBezTo>
                  <a:cubicBezTo>
                    <a:pt x="492" y="1594"/>
                    <a:pt x="488" y="1604"/>
                    <a:pt x="480" y="1624"/>
                  </a:cubicBezTo>
                  <a:cubicBezTo>
                    <a:pt x="470" y="1649"/>
                    <a:pt x="455" y="1671"/>
                    <a:pt x="436" y="1687"/>
                  </a:cubicBezTo>
                  <a:cubicBezTo>
                    <a:pt x="405" y="1709"/>
                    <a:pt x="420" y="1731"/>
                    <a:pt x="436" y="1749"/>
                  </a:cubicBezTo>
                  <a:cubicBezTo>
                    <a:pt x="446" y="1767"/>
                    <a:pt x="469" y="1799"/>
                    <a:pt x="492" y="1799"/>
                  </a:cubicBezTo>
                  <a:cubicBezTo>
                    <a:pt x="497" y="1799"/>
                    <a:pt x="503" y="1798"/>
                    <a:pt x="508" y="1793"/>
                  </a:cubicBezTo>
                  <a:cubicBezTo>
                    <a:pt x="517" y="1788"/>
                    <a:pt x="521" y="1786"/>
                    <a:pt x="521" y="1786"/>
                  </a:cubicBezTo>
                  <a:lnTo>
                    <a:pt x="521" y="1786"/>
                  </a:lnTo>
                  <a:cubicBezTo>
                    <a:pt x="522" y="1786"/>
                    <a:pt x="500" y="1800"/>
                    <a:pt x="480" y="1815"/>
                  </a:cubicBezTo>
                  <a:cubicBezTo>
                    <a:pt x="489" y="1831"/>
                    <a:pt x="477" y="1845"/>
                    <a:pt x="480" y="1845"/>
                  </a:cubicBezTo>
                  <a:cubicBezTo>
                    <a:pt x="481" y="1845"/>
                    <a:pt x="484" y="1843"/>
                    <a:pt x="492" y="1837"/>
                  </a:cubicBezTo>
                  <a:cubicBezTo>
                    <a:pt x="508" y="1862"/>
                    <a:pt x="511" y="1890"/>
                    <a:pt x="511" y="1922"/>
                  </a:cubicBezTo>
                  <a:cubicBezTo>
                    <a:pt x="511" y="1953"/>
                    <a:pt x="537" y="1974"/>
                    <a:pt x="564" y="1974"/>
                  </a:cubicBezTo>
                  <a:cubicBezTo>
                    <a:pt x="592" y="1974"/>
                    <a:pt x="621" y="1953"/>
                    <a:pt x="627" y="1900"/>
                  </a:cubicBezTo>
                  <a:cubicBezTo>
                    <a:pt x="622" y="1891"/>
                    <a:pt x="619" y="1885"/>
                    <a:pt x="619" y="1885"/>
                  </a:cubicBezTo>
                  <a:lnTo>
                    <a:pt x="619" y="1885"/>
                  </a:lnTo>
                  <a:cubicBezTo>
                    <a:pt x="619" y="1885"/>
                    <a:pt x="626" y="1896"/>
                    <a:pt x="643" y="1922"/>
                  </a:cubicBezTo>
                  <a:cubicBezTo>
                    <a:pt x="648" y="1928"/>
                    <a:pt x="655" y="1930"/>
                    <a:pt x="661" y="1930"/>
                  </a:cubicBezTo>
                  <a:cubicBezTo>
                    <a:pt x="674" y="1930"/>
                    <a:pt x="687" y="1922"/>
                    <a:pt x="687" y="1922"/>
                  </a:cubicBezTo>
                  <a:cubicBezTo>
                    <a:pt x="696" y="1915"/>
                    <a:pt x="704" y="1913"/>
                    <a:pt x="711" y="1913"/>
                  </a:cubicBezTo>
                  <a:cubicBezTo>
                    <a:pt x="727" y="1913"/>
                    <a:pt x="737" y="1927"/>
                    <a:pt x="746" y="1941"/>
                  </a:cubicBezTo>
                  <a:lnTo>
                    <a:pt x="690" y="1984"/>
                  </a:lnTo>
                  <a:cubicBezTo>
                    <a:pt x="611" y="2018"/>
                    <a:pt x="592" y="2062"/>
                    <a:pt x="633" y="2062"/>
                  </a:cubicBezTo>
                  <a:cubicBezTo>
                    <a:pt x="646" y="2062"/>
                    <a:pt x="665" y="2058"/>
                    <a:pt x="690" y="2047"/>
                  </a:cubicBezTo>
                  <a:lnTo>
                    <a:pt x="690" y="2047"/>
                  </a:lnTo>
                  <a:lnTo>
                    <a:pt x="662" y="2069"/>
                  </a:lnTo>
                  <a:cubicBezTo>
                    <a:pt x="630" y="2091"/>
                    <a:pt x="646" y="2113"/>
                    <a:pt x="706" y="2132"/>
                  </a:cubicBezTo>
                  <a:cubicBezTo>
                    <a:pt x="710" y="2138"/>
                    <a:pt x="720" y="2141"/>
                    <a:pt x="732" y="2141"/>
                  </a:cubicBezTo>
                  <a:cubicBezTo>
                    <a:pt x="761" y="2141"/>
                    <a:pt x="805" y="2125"/>
                    <a:pt x="825" y="2110"/>
                  </a:cubicBezTo>
                  <a:cubicBezTo>
                    <a:pt x="834" y="2103"/>
                    <a:pt x="842" y="2100"/>
                    <a:pt x="849" y="2100"/>
                  </a:cubicBezTo>
                  <a:cubicBezTo>
                    <a:pt x="862" y="2100"/>
                    <a:pt x="868" y="2110"/>
                    <a:pt x="868" y="2110"/>
                  </a:cubicBezTo>
                  <a:cubicBezTo>
                    <a:pt x="884" y="2129"/>
                    <a:pt x="884" y="2129"/>
                    <a:pt x="856" y="2151"/>
                  </a:cubicBezTo>
                  <a:cubicBezTo>
                    <a:pt x="808" y="2186"/>
                    <a:pt x="819" y="2219"/>
                    <a:pt x="865" y="2219"/>
                  </a:cubicBezTo>
                  <a:cubicBezTo>
                    <a:pt x="876" y="2219"/>
                    <a:pt x="888" y="2217"/>
                    <a:pt x="903" y="2213"/>
                  </a:cubicBezTo>
                  <a:lnTo>
                    <a:pt x="903" y="2213"/>
                  </a:lnTo>
                  <a:lnTo>
                    <a:pt x="875" y="2235"/>
                  </a:lnTo>
                  <a:cubicBezTo>
                    <a:pt x="843" y="2257"/>
                    <a:pt x="831" y="2301"/>
                    <a:pt x="937" y="2382"/>
                  </a:cubicBezTo>
                  <a:cubicBezTo>
                    <a:pt x="1000" y="2464"/>
                    <a:pt x="1050" y="2523"/>
                    <a:pt x="1022" y="2549"/>
                  </a:cubicBezTo>
                  <a:cubicBezTo>
                    <a:pt x="996" y="2569"/>
                    <a:pt x="1098" y="2603"/>
                    <a:pt x="1183" y="2603"/>
                  </a:cubicBezTo>
                  <a:cubicBezTo>
                    <a:pt x="1190" y="2603"/>
                    <a:pt x="1197" y="2602"/>
                    <a:pt x="1204" y="2602"/>
                  </a:cubicBezTo>
                  <a:lnTo>
                    <a:pt x="1204" y="2602"/>
                  </a:lnTo>
                  <a:cubicBezTo>
                    <a:pt x="1176" y="2624"/>
                    <a:pt x="1191" y="2646"/>
                    <a:pt x="1223" y="2686"/>
                  </a:cubicBezTo>
                  <a:cubicBezTo>
                    <a:pt x="1273" y="2746"/>
                    <a:pt x="1273" y="2746"/>
                    <a:pt x="1245" y="2768"/>
                  </a:cubicBezTo>
                  <a:cubicBezTo>
                    <a:pt x="1196" y="2787"/>
                    <a:pt x="1180" y="2793"/>
                    <a:pt x="1202" y="2793"/>
                  </a:cubicBezTo>
                  <a:cubicBezTo>
                    <a:pt x="1213" y="2793"/>
                    <a:pt x="1232" y="2792"/>
                    <a:pt x="1260" y="2790"/>
                  </a:cubicBezTo>
                  <a:cubicBezTo>
                    <a:pt x="1269" y="2787"/>
                    <a:pt x="1278" y="2785"/>
                    <a:pt x="1285" y="2785"/>
                  </a:cubicBezTo>
                  <a:cubicBezTo>
                    <a:pt x="1337" y="2785"/>
                    <a:pt x="1347" y="2852"/>
                    <a:pt x="1301" y="2893"/>
                  </a:cubicBezTo>
                  <a:cubicBezTo>
                    <a:pt x="1273" y="2915"/>
                    <a:pt x="1288" y="2937"/>
                    <a:pt x="1323" y="2978"/>
                  </a:cubicBezTo>
                  <a:cubicBezTo>
                    <a:pt x="1324" y="2978"/>
                    <a:pt x="1326" y="2978"/>
                    <a:pt x="1328" y="2978"/>
                  </a:cubicBezTo>
                  <a:cubicBezTo>
                    <a:pt x="1369" y="2978"/>
                    <a:pt x="1399" y="3017"/>
                    <a:pt x="1433" y="3053"/>
                  </a:cubicBezTo>
                  <a:cubicBezTo>
                    <a:pt x="1461" y="3085"/>
                    <a:pt x="1474" y="3099"/>
                    <a:pt x="1488" y="3099"/>
                  </a:cubicBezTo>
                  <a:cubicBezTo>
                    <a:pt x="1501" y="3099"/>
                    <a:pt x="1514" y="3088"/>
                    <a:pt x="1539" y="3066"/>
                  </a:cubicBezTo>
                  <a:cubicBezTo>
                    <a:pt x="1563" y="3045"/>
                    <a:pt x="1579" y="3036"/>
                    <a:pt x="1593" y="3036"/>
                  </a:cubicBezTo>
                  <a:cubicBezTo>
                    <a:pt x="1612" y="3036"/>
                    <a:pt x="1625" y="3053"/>
                    <a:pt x="1646" y="3075"/>
                  </a:cubicBezTo>
                  <a:cubicBezTo>
                    <a:pt x="1661" y="3094"/>
                    <a:pt x="1680" y="3116"/>
                    <a:pt x="1652" y="3138"/>
                  </a:cubicBezTo>
                  <a:cubicBezTo>
                    <a:pt x="1652" y="3138"/>
                    <a:pt x="1643" y="3182"/>
                    <a:pt x="1658" y="3200"/>
                  </a:cubicBezTo>
                  <a:cubicBezTo>
                    <a:pt x="1674" y="3222"/>
                    <a:pt x="1693" y="3241"/>
                    <a:pt x="1664" y="3266"/>
                  </a:cubicBezTo>
                  <a:cubicBezTo>
                    <a:pt x="1661" y="3294"/>
                    <a:pt x="1671" y="3326"/>
                    <a:pt x="1690" y="3348"/>
                  </a:cubicBezTo>
                  <a:cubicBezTo>
                    <a:pt x="1727" y="3385"/>
                    <a:pt x="1762" y="3426"/>
                    <a:pt x="1733" y="3448"/>
                  </a:cubicBezTo>
                  <a:cubicBezTo>
                    <a:pt x="1742" y="3459"/>
                    <a:pt x="1747" y="3464"/>
                    <a:pt x="1753" y="3464"/>
                  </a:cubicBezTo>
                  <a:cubicBezTo>
                    <a:pt x="1759" y="3464"/>
                    <a:pt x="1766" y="3458"/>
                    <a:pt x="1780" y="3445"/>
                  </a:cubicBezTo>
                  <a:cubicBezTo>
                    <a:pt x="1789" y="3436"/>
                    <a:pt x="1801" y="3429"/>
                    <a:pt x="1814" y="3429"/>
                  </a:cubicBezTo>
                  <a:cubicBezTo>
                    <a:pt x="1837" y="3429"/>
                    <a:pt x="1865" y="3450"/>
                    <a:pt x="1893" y="3514"/>
                  </a:cubicBezTo>
                  <a:cubicBezTo>
                    <a:pt x="1922" y="3547"/>
                    <a:pt x="1965" y="3589"/>
                    <a:pt x="1993" y="3589"/>
                  </a:cubicBezTo>
                  <a:cubicBezTo>
                    <a:pt x="1999" y="3589"/>
                    <a:pt x="2005" y="3587"/>
                    <a:pt x="2009" y="3583"/>
                  </a:cubicBezTo>
                  <a:lnTo>
                    <a:pt x="2009" y="3583"/>
                  </a:lnTo>
                  <a:cubicBezTo>
                    <a:pt x="2028" y="3602"/>
                    <a:pt x="2028" y="3602"/>
                    <a:pt x="2003" y="3627"/>
                  </a:cubicBezTo>
                  <a:cubicBezTo>
                    <a:pt x="1958" y="3672"/>
                    <a:pt x="1978" y="3705"/>
                    <a:pt x="2038" y="3705"/>
                  </a:cubicBezTo>
                  <a:cubicBezTo>
                    <a:pt x="2049" y="3705"/>
                    <a:pt x="2061" y="3704"/>
                    <a:pt x="2075" y="3702"/>
                  </a:cubicBezTo>
                  <a:cubicBezTo>
                    <a:pt x="2083" y="3694"/>
                    <a:pt x="2090" y="3691"/>
                    <a:pt x="2096" y="3691"/>
                  </a:cubicBezTo>
                  <a:cubicBezTo>
                    <a:pt x="2109" y="3691"/>
                    <a:pt x="2116" y="3709"/>
                    <a:pt x="2109" y="3739"/>
                  </a:cubicBezTo>
                  <a:cubicBezTo>
                    <a:pt x="2122" y="3750"/>
                    <a:pt x="2137" y="3755"/>
                    <a:pt x="2151" y="3755"/>
                  </a:cubicBezTo>
                  <a:cubicBezTo>
                    <a:pt x="2158" y="3755"/>
                    <a:pt x="2165" y="3754"/>
                    <a:pt x="2172" y="3752"/>
                  </a:cubicBezTo>
                  <a:cubicBezTo>
                    <a:pt x="2183" y="3750"/>
                    <a:pt x="2191" y="3749"/>
                    <a:pt x="2197" y="3749"/>
                  </a:cubicBezTo>
                  <a:cubicBezTo>
                    <a:pt x="2217" y="3749"/>
                    <a:pt x="2218" y="3761"/>
                    <a:pt x="2225" y="3808"/>
                  </a:cubicBezTo>
                  <a:cubicBezTo>
                    <a:pt x="2200" y="3833"/>
                    <a:pt x="2219" y="3852"/>
                    <a:pt x="2238" y="3868"/>
                  </a:cubicBezTo>
                  <a:cubicBezTo>
                    <a:pt x="2301" y="3880"/>
                    <a:pt x="2504" y="4081"/>
                    <a:pt x="2501" y="4122"/>
                  </a:cubicBezTo>
                  <a:cubicBezTo>
                    <a:pt x="2519" y="4118"/>
                    <a:pt x="2530" y="4116"/>
                    <a:pt x="2538" y="4116"/>
                  </a:cubicBezTo>
                  <a:cubicBezTo>
                    <a:pt x="2548" y="4116"/>
                    <a:pt x="2553" y="4120"/>
                    <a:pt x="2564" y="4131"/>
                  </a:cubicBezTo>
                  <a:cubicBezTo>
                    <a:pt x="2550" y="4165"/>
                    <a:pt x="2554" y="4180"/>
                    <a:pt x="2566" y="4180"/>
                  </a:cubicBezTo>
                  <a:cubicBezTo>
                    <a:pt x="2580" y="4180"/>
                    <a:pt x="2603" y="4164"/>
                    <a:pt x="2627" y="4137"/>
                  </a:cubicBezTo>
                  <a:lnTo>
                    <a:pt x="2608" y="4122"/>
                  </a:lnTo>
                  <a:lnTo>
                    <a:pt x="2589" y="4103"/>
                  </a:lnTo>
                  <a:cubicBezTo>
                    <a:pt x="2603" y="4088"/>
                    <a:pt x="2617" y="4081"/>
                    <a:pt x="2630" y="4081"/>
                  </a:cubicBezTo>
                  <a:cubicBezTo>
                    <a:pt x="2661" y="4081"/>
                    <a:pt x="2675" y="4125"/>
                    <a:pt x="2623" y="4181"/>
                  </a:cubicBezTo>
                  <a:cubicBezTo>
                    <a:pt x="2605" y="4224"/>
                    <a:pt x="2597" y="4241"/>
                    <a:pt x="2608" y="4241"/>
                  </a:cubicBezTo>
                  <a:cubicBezTo>
                    <a:pt x="2616" y="4241"/>
                    <a:pt x="2633" y="4233"/>
                    <a:pt x="2661" y="4219"/>
                  </a:cubicBezTo>
                  <a:cubicBezTo>
                    <a:pt x="2684" y="4206"/>
                    <a:pt x="2701" y="4199"/>
                    <a:pt x="2713" y="4199"/>
                  </a:cubicBezTo>
                  <a:cubicBezTo>
                    <a:pt x="2734" y="4199"/>
                    <a:pt x="2736" y="4222"/>
                    <a:pt x="2717" y="4269"/>
                  </a:cubicBezTo>
                  <a:cubicBezTo>
                    <a:pt x="2692" y="4300"/>
                    <a:pt x="2680" y="4314"/>
                    <a:pt x="2686" y="4314"/>
                  </a:cubicBezTo>
                  <a:cubicBezTo>
                    <a:pt x="2690" y="4314"/>
                    <a:pt x="2707" y="4305"/>
                    <a:pt x="2736" y="4288"/>
                  </a:cubicBezTo>
                  <a:cubicBezTo>
                    <a:pt x="2789" y="4258"/>
                    <a:pt x="2834" y="4244"/>
                    <a:pt x="2863" y="4244"/>
                  </a:cubicBezTo>
                  <a:cubicBezTo>
                    <a:pt x="2908" y="4244"/>
                    <a:pt x="2915" y="4278"/>
                    <a:pt x="2858" y="4344"/>
                  </a:cubicBezTo>
                  <a:cubicBezTo>
                    <a:pt x="2811" y="4401"/>
                    <a:pt x="2808" y="4445"/>
                    <a:pt x="2827" y="4460"/>
                  </a:cubicBezTo>
                  <a:cubicBezTo>
                    <a:pt x="2831" y="4464"/>
                    <a:pt x="2836" y="4466"/>
                    <a:pt x="2841" y="4466"/>
                  </a:cubicBezTo>
                  <a:cubicBezTo>
                    <a:pt x="2857" y="4466"/>
                    <a:pt x="2876" y="4444"/>
                    <a:pt x="2893" y="4423"/>
                  </a:cubicBezTo>
                  <a:cubicBezTo>
                    <a:pt x="2905" y="4392"/>
                    <a:pt x="2915" y="4377"/>
                    <a:pt x="2922" y="4377"/>
                  </a:cubicBezTo>
                  <a:cubicBezTo>
                    <a:pt x="2933" y="4377"/>
                    <a:pt x="2937" y="4405"/>
                    <a:pt x="2934" y="4457"/>
                  </a:cubicBezTo>
                  <a:cubicBezTo>
                    <a:pt x="2925" y="4578"/>
                    <a:pt x="2955" y="4618"/>
                    <a:pt x="3041" y="4618"/>
                  </a:cubicBezTo>
                  <a:cubicBezTo>
                    <a:pt x="3050" y="4618"/>
                    <a:pt x="3060" y="4618"/>
                    <a:pt x="3072" y="4617"/>
                  </a:cubicBezTo>
                  <a:cubicBezTo>
                    <a:pt x="3197" y="4626"/>
                    <a:pt x="3256" y="4673"/>
                    <a:pt x="3153" y="4683"/>
                  </a:cubicBezTo>
                  <a:cubicBezTo>
                    <a:pt x="3065" y="4708"/>
                    <a:pt x="3065" y="4708"/>
                    <a:pt x="3131" y="4711"/>
                  </a:cubicBezTo>
                  <a:lnTo>
                    <a:pt x="3231" y="4792"/>
                  </a:lnTo>
                  <a:cubicBezTo>
                    <a:pt x="3238" y="4797"/>
                    <a:pt x="3246" y="4799"/>
                    <a:pt x="3255" y="4799"/>
                  </a:cubicBezTo>
                  <a:cubicBezTo>
                    <a:pt x="3276" y="4799"/>
                    <a:pt x="3301" y="4787"/>
                    <a:pt x="3316" y="4767"/>
                  </a:cubicBezTo>
                  <a:lnTo>
                    <a:pt x="3316" y="4767"/>
                  </a:lnTo>
                  <a:cubicBezTo>
                    <a:pt x="3298" y="4827"/>
                    <a:pt x="3308" y="4881"/>
                    <a:pt x="3362" y="4881"/>
                  </a:cubicBezTo>
                  <a:cubicBezTo>
                    <a:pt x="3373" y="4881"/>
                    <a:pt x="3386" y="4879"/>
                    <a:pt x="3401" y="4874"/>
                  </a:cubicBezTo>
                  <a:lnTo>
                    <a:pt x="3441" y="4905"/>
                  </a:lnTo>
                  <a:cubicBezTo>
                    <a:pt x="3453" y="4913"/>
                    <a:pt x="3458" y="4917"/>
                    <a:pt x="3467" y="4917"/>
                  </a:cubicBezTo>
                  <a:cubicBezTo>
                    <a:pt x="3475" y="4917"/>
                    <a:pt x="3485" y="4914"/>
                    <a:pt x="3504" y="4908"/>
                  </a:cubicBezTo>
                  <a:cubicBezTo>
                    <a:pt x="3510" y="4906"/>
                    <a:pt x="3515" y="4905"/>
                    <a:pt x="3520" y="4905"/>
                  </a:cubicBezTo>
                  <a:cubicBezTo>
                    <a:pt x="3547" y="4905"/>
                    <a:pt x="3545" y="4943"/>
                    <a:pt x="3545" y="4984"/>
                  </a:cubicBezTo>
                  <a:cubicBezTo>
                    <a:pt x="3545" y="5017"/>
                    <a:pt x="3545" y="5053"/>
                    <a:pt x="3555" y="5053"/>
                  </a:cubicBezTo>
                  <a:cubicBezTo>
                    <a:pt x="3558" y="5053"/>
                    <a:pt x="3562" y="5050"/>
                    <a:pt x="3567" y="5043"/>
                  </a:cubicBezTo>
                  <a:cubicBezTo>
                    <a:pt x="3589" y="5015"/>
                    <a:pt x="3651" y="5015"/>
                    <a:pt x="3695" y="4999"/>
                  </a:cubicBezTo>
                  <a:cubicBezTo>
                    <a:pt x="3701" y="4997"/>
                    <a:pt x="3706" y="4996"/>
                    <a:pt x="3711" y="4996"/>
                  </a:cubicBezTo>
                  <a:cubicBezTo>
                    <a:pt x="3735" y="4996"/>
                    <a:pt x="3730" y="5030"/>
                    <a:pt x="3695" y="5043"/>
                  </a:cubicBezTo>
                  <a:cubicBezTo>
                    <a:pt x="3673" y="5074"/>
                    <a:pt x="3673" y="5074"/>
                    <a:pt x="3695" y="5134"/>
                  </a:cubicBezTo>
                  <a:cubicBezTo>
                    <a:pt x="3710" y="5143"/>
                    <a:pt x="3736" y="5160"/>
                    <a:pt x="3756" y="5160"/>
                  </a:cubicBezTo>
                  <a:cubicBezTo>
                    <a:pt x="3765" y="5160"/>
                    <a:pt x="3774" y="5156"/>
                    <a:pt x="3780" y="5146"/>
                  </a:cubicBezTo>
                  <a:cubicBezTo>
                    <a:pt x="3783" y="5142"/>
                    <a:pt x="3788" y="5140"/>
                    <a:pt x="3795" y="5140"/>
                  </a:cubicBezTo>
                  <a:cubicBezTo>
                    <a:pt x="3836" y="5140"/>
                    <a:pt x="3931" y="5212"/>
                    <a:pt x="3933" y="5250"/>
                  </a:cubicBezTo>
                  <a:lnTo>
                    <a:pt x="3977" y="5275"/>
                  </a:lnTo>
                  <a:cubicBezTo>
                    <a:pt x="3986" y="5281"/>
                    <a:pt x="3998" y="5283"/>
                    <a:pt x="4011" y="5283"/>
                  </a:cubicBezTo>
                  <a:cubicBezTo>
                    <a:pt x="4018" y="5283"/>
                    <a:pt x="4026" y="5282"/>
                    <a:pt x="4033" y="5282"/>
                  </a:cubicBezTo>
                  <a:cubicBezTo>
                    <a:pt x="4044" y="5282"/>
                    <a:pt x="4054" y="5283"/>
                    <a:pt x="4062" y="5288"/>
                  </a:cubicBezTo>
                  <a:cubicBezTo>
                    <a:pt x="4071" y="5291"/>
                    <a:pt x="4080" y="5293"/>
                    <a:pt x="4089" y="5293"/>
                  </a:cubicBezTo>
                  <a:cubicBezTo>
                    <a:pt x="4102" y="5293"/>
                    <a:pt x="4114" y="5290"/>
                    <a:pt x="4124" y="5284"/>
                  </a:cubicBezTo>
                  <a:cubicBezTo>
                    <a:pt x="4146" y="5297"/>
                    <a:pt x="4168" y="5313"/>
                    <a:pt x="4150" y="5344"/>
                  </a:cubicBezTo>
                  <a:cubicBezTo>
                    <a:pt x="4176" y="5322"/>
                    <a:pt x="4191" y="5309"/>
                    <a:pt x="4198" y="5309"/>
                  </a:cubicBezTo>
                  <a:cubicBezTo>
                    <a:pt x="4206" y="5309"/>
                    <a:pt x="4202" y="5329"/>
                    <a:pt x="4193" y="5372"/>
                  </a:cubicBezTo>
                  <a:cubicBezTo>
                    <a:pt x="4174" y="5404"/>
                    <a:pt x="4164" y="5418"/>
                    <a:pt x="4169" y="5418"/>
                  </a:cubicBezTo>
                  <a:cubicBezTo>
                    <a:pt x="4173" y="5418"/>
                    <a:pt x="4187" y="5407"/>
                    <a:pt x="4215" y="5385"/>
                  </a:cubicBezTo>
                  <a:cubicBezTo>
                    <a:pt x="4231" y="5377"/>
                    <a:pt x="4241" y="5373"/>
                    <a:pt x="4248" y="5373"/>
                  </a:cubicBezTo>
                  <a:cubicBezTo>
                    <a:pt x="4257" y="5373"/>
                    <a:pt x="4259" y="5383"/>
                    <a:pt x="4262" y="5410"/>
                  </a:cubicBezTo>
                  <a:cubicBezTo>
                    <a:pt x="4251" y="5428"/>
                    <a:pt x="4254" y="5440"/>
                    <a:pt x="4263" y="5440"/>
                  </a:cubicBezTo>
                  <a:cubicBezTo>
                    <a:pt x="4269" y="5440"/>
                    <a:pt x="4277" y="5435"/>
                    <a:pt x="4284" y="5422"/>
                  </a:cubicBezTo>
                  <a:cubicBezTo>
                    <a:pt x="4310" y="5402"/>
                    <a:pt x="4341" y="5391"/>
                    <a:pt x="4364" y="5391"/>
                  </a:cubicBezTo>
                  <a:cubicBezTo>
                    <a:pt x="4394" y="5391"/>
                    <a:pt x="4412" y="5409"/>
                    <a:pt x="4391" y="5444"/>
                  </a:cubicBezTo>
                  <a:cubicBezTo>
                    <a:pt x="4400" y="5447"/>
                    <a:pt x="4409" y="5448"/>
                    <a:pt x="4418" y="5448"/>
                  </a:cubicBezTo>
                  <a:cubicBezTo>
                    <a:pt x="4430" y="5448"/>
                    <a:pt x="4443" y="5445"/>
                    <a:pt x="4454" y="5438"/>
                  </a:cubicBezTo>
                  <a:cubicBezTo>
                    <a:pt x="4482" y="5414"/>
                    <a:pt x="4496" y="5402"/>
                    <a:pt x="4500" y="5402"/>
                  </a:cubicBezTo>
                  <a:cubicBezTo>
                    <a:pt x="4505" y="5402"/>
                    <a:pt x="4495" y="5417"/>
                    <a:pt x="4475" y="5450"/>
                  </a:cubicBezTo>
                  <a:cubicBezTo>
                    <a:pt x="4468" y="5496"/>
                    <a:pt x="4474" y="5520"/>
                    <a:pt x="4492" y="5520"/>
                  </a:cubicBezTo>
                  <a:cubicBezTo>
                    <a:pt x="4505" y="5520"/>
                    <a:pt x="4522" y="5509"/>
                    <a:pt x="4544" y="5488"/>
                  </a:cubicBezTo>
                  <a:cubicBezTo>
                    <a:pt x="4549" y="5486"/>
                    <a:pt x="4553" y="5485"/>
                    <a:pt x="4558" y="5485"/>
                  </a:cubicBezTo>
                  <a:cubicBezTo>
                    <a:pt x="4573" y="5485"/>
                    <a:pt x="4588" y="5496"/>
                    <a:pt x="4588" y="5513"/>
                  </a:cubicBezTo>
                  <a:cubicBezTo>
                    <a:pt x="4609" y="5555"/>
                    <a:pt x="4683" y="5624"/>
                    <a:pt x="4723" y="5624"/>
                  </a:cubicBezTo>
                  <a:cubicBezTo>
                    <a:pt x="4736" y="5624"/>
                    <a:pt x="4746" y="5617"/>
                    <a:pt x="4748" y="5598"/>
                  </a:cubicBezTo>
                  <a:lnTo>
                    <a:pt x="4795" y="5620"/>
                  </a:lnTo>
                  <a:cubicBezTo>
                    <a:pt x="4815" y="5659"/>
                    <a:pt x="4833" y="5677"/>
                    <a:pt x="4855" y="5677"/>
                  </a:cubicBezTo>
                  <a:cubicBezTo>
                    <a:pt x="4864" y="5677"/>
                    <a:pt x="4875" y="5673"/>
                    <a:pt x="4886" y="5667"/>
                  </a:cubicBezTo>
                  <a:lnTo>
                    <a:pt x="4924" y="5648"/>
                  </a:lnTo>
                  <a:lnTo>
                    <a:pt x="4924" y="5648"/>
                  </a:lnTo>
                  <a:cubicBezTo>
                    <a:pt x="4908" y="5679"/>
                    <a:pt x="4917" y="5723"/>
                    <a:pt x="4939" y="5736"/>
                  </a:cubicBezTo>
                  <a:cubicBezTo>
                    <a:pt x="4948" y="5739"/>
                    <a:pt x="4954" y="5741"/>
                    <a:pt x="4958" y="5741"/>
                  </a:cubicBezTo>
                  <a:cubicBezTo>
                    <a:pt x="4966" y="5741"/>
                    <a:pt x="4970" y="5734"/>
                    <a:pt x="4980" y="5714"/>
                  </a:cubicBezTo>
                  <a:cubicBezTo>
                    <a:pt x="4975" y="5689"/>
                    <a:pt x="4980" y="5681"/>
                    <a:pt x="4990" y="5681"/>
                  </a:cubicBezTo>
                  <a:cubicBezTo>
                    <a:pt x="4998" y="5681"/>
                    <a:pt x="5008" y="5686"/>
                    <a:pt x="5018" y="5692"/>
                  </a:cubicBezTo>
                  <a:cubicBezTo>
                    <a:pt x="5040" y="5701"/>
                    <a:pt x="5049" y="5745"/>
                    <a:pt x="5033" y="5776"/>
                  </a:cubicBezTo>
                  <a:lnTo>
                    <a:pt x="5058" y="5789"/>
                  </a:lnTo>
                  <a:cubicBezTo>
                    <a:pt x="5073" y="5754"/>
                    <a:pt x="5087" y="5740"/>
                    <a:pt x="5095" y="5740"/>
                  </a:cubicBezTo>
                  <a:cubicBezTo>
                    <a:pt x="5102" y="5740"/>
                    <a:pt x="5103" y="5751"/>
                    <a:pt x="5096" y="5767"/>
                  </a:cubicBezTo>
                  <a:cubicBezTo>
                    <a:pt x="5099" y="5798"/>
                    <a:pt x="5121" y="5823"/>
                    <a:pt x="5152" y="5833"/>
                  </a:cubicBezTo>
                  <a:cubicBezTo>
                    <a:pt x="5156" y="5823"/>
                    <a:pt x="5159" y="5819"/>
                    <a:pt x="5162" y="5819"/>
                  </a:cubicBezTo>
                  <a:cubicBezTo>
                    <a:pt x="5167" y="5819"/>
                    <a:pt x="5168" y="5834"/>
                    <a:pt x="5158" y="5834"/>
                  </a:cubicBezTo>
                  <a:cubicBezTo>
                    <a:pt x="5156" y="5834"/>
                    <a:pt x="5155" y="5834"/>
                    <a:pt x="5152" y="5833"/>
                  </a:cubicBezTo>
                  <a:lnTo>
                    <a:pt x="5137" y="5864"/>
                  </a:lnTo>
                  <a:cubicBezTo>
                    <a:pt x="5140" y="5881"/>
                    <a:pt x="5144" y="5887"/>
                    <a:pt x="5148" y="5887"/>
                  </a:cubicBezTo>
                  <a:cubicBezTo>
                    <a:pt x="5157" y="5887"/>
                    <a:pt x="5166" y="5865"/>
                    <a:pt x="5174" y="5842"/>
                  </a:cubicBezTo>
                  <a:lnTo>
                    <a:pt x="5221" y="5864"/>
                  </a:lnTo>
                  <a:cubicBezTo>
                    <a:pt x="5232" y="5869"/>
                    <a:pt x="5242" y="5874"/>
                    <a:pt x="5250" y="5874"/>
                  </a:cubicBezTo>
                  <a:cubicBezTo>
                    <a:pt x="5261" y="5874"/>
                    <a:pt x="5266" y="5866"/>
                    <a:pt x="5259" y="5842"/>
                  </a:cubicBezTo>
                  <a:cubicBezTo>
                    <a:pt x="5273" y="5812"/>
                    <a:pt x="5286" y="5784"/>
                    <a:pt x="5304" y="5784"/>
                  </a:cubicBezTo>
                  <a:cubicBezTo>
                    <a:pt x="5307" y="5784"/>
                    <a:pt x="5310" y="5785"/>
                    <a:pt x="5312" y="5786"/>
                  </a:cubicBezTo>
                  <a:cubicBezTo>
                    <a:pt x="5317" y="5776"/>
                    <a:pt x="5321" y="5772"/>
                    <a:pt x="5324" y="5772"/>
                  </a:cubicBezTo>
                  <a:cubicBezTo>
                    <a:pt x="5329" y="5772"/>
                    <a:pt x="5330" y="5787"/>
                    <a:pt x="5319" y="5787"/>
                  </a:cubicBezTo>
                  <a:cubicBezTo>
                    <a:pt x="5317" y="5787"/>
                    <a:pt x="5315" y="5787"/>
                    <a:pt x="5312" y="5786"/>
                  </a:cubicBezTo>
                  <a:cubicBezTo>
                    <a:pt x="5300" y="5817"/>
                    <a:pt x="5284" y="5852"/>
                    <a:pt x="5309" y="5861"/>
                  </a:cubicBezTo>
                  <a:cubicBezTo>
                    <a:pt x="5331" y="5870"/>
                    <a:pt x="5318" y="5905"/>
                    <a:pt x="5318" y="5905"/>
                  </a:cubicBezTo>
                  <a:cubicBezTo>
                    <a:pt x="5284" y="5941"/>
                    <a:pt x="5318" y="5956"/>
                    <a:pt x="5356" y="5956"/>
                  </a:cubicBezTo>
                  <a:cubicBezTo>
                    <a:pt x="5377" y="5956"/>
                    <a:pt x="5400" y="5952"/>
                    <a:pt x="5412" y="5942"/>
                  </a:cubicBezTo>
                  <a:cubicBezTo>
                    <a:pt x="5443" y="5923"/>
                    <a:pt x="5466" y="5913"/>
                    <a:pt x="5480" y="5913"/>
                  </a:cubicBezTo>
                  <a:cubicBezTo>
                    <a:pt x="5499" y="5913"/>
                    <a:pt x="5501" y="5933"/>
                    <a:pt x="5485" y="5974"/>
                  </a:cubicBezTo>
                  <a:cubicBezTo>
                    <a:pt x="5476" y="5995"/>
                    <a:pt x="5479" y="6005"/>
                    <a:pt x="5488" y="6005"/>
                  </a:cubicBezTo>
                  <a:cubicBezTo>
                    <a:pt x="5507" y="6005"/>
                    <a:pt x="5555" y="5963"/>
                    <a:pt x="5597" y="5902"/>
                  </a:cubicBezTo>
                  <a:lnTo>
                    <a:pt x="5660" y="5808"/>
                  </a:lnTo>
                  <a:lnTo>
                    <a:pt x="5619" y="5911"/>
                  </a:lnTo>
                  <a:cubicBezTo>
                    <a:pt x="5603" y="6004"/>
                    <a:pt x="5597" y="6037"/>
                    <a:pt x="5621" y="6037"/>
                  </a:cubicBezTo>
                  <a:cubicBezTo>
                    <a:pt x="5635" y="6037"/>
                    <a:pt x="5657" y="6027"/>
                    <a:pt x="5691" y="6011"/>
                  </a:cubicBezTo>
                  <a:cubicBezTo>
                    <a:pt x="5717" y="6005"/>
                    <a:pt x="5731" y="6001"/>
                    <a:pt x="5739" y="6001"/>
                  </a:cubicBezTo>
                  <a:cubicBezTo>
                    <a:pt x="5751" y="6001"/>
                    <a:pt x="5747" y="6010"/>
                    <a:pt x="5742" y="6030"/>
                  </a:cubicBezTo>
                  <a:cubicBezTo>
                    <a:pt x="5729" y="6065"/>
                    <a:pt x="5754" y="6074"/>
                    <a:pt x="5826" y="6099"/>
                  </a:cubicBezTo>
                  <a:cubicBezTo>
                    <a:pt x="5865" y="6113"/>
                    <a:pt x="5890" y="6122"/>
                    <a:pt x="5907" y="6122"/>
                  </a:cubicBezTo>
                  <a:cubicBezTo>
                    <a:pt x="5922" y="6122"/>
                    <a:pt x="5930" y="6115"/>
                    <a:pt x="5936" y="6099"/>
                  </a:cubicBezTo>
                  <a:lnTo>
                    <a:pt x="5983" y="6115"/>
                  </a:lnTo>
                  <a:cubicBezTo>
                    <a:pt x="5984" y="6148"/>
                    <a:pt x="5997" y="6163"/>
                    <a:pt x="6011" y="6163"/>
                  </a:cubicBezTo>
                  <a:cubicBezTo>
                    <a:pt x="6028" y="6163"/>
                    <a:pt x="6047" y="6138"/>
                    <a:pt x="6046" y="6096"/>
                  </a:cubicBezTo>
                  <a:lnTo>
                    <a:pt x="6046" y="6096"/>
                  </a:lnTo>
                  <a:lnTo>
                    <a:pt x="6093" y="6109"/>
                  </a:lnTo>
                  <a:lnTo>
                    <a:pt x="6083" y="6143"/>
                  </a:lnTo>
                  <a:cubicBezTo>
                    <a:pt x="6074" y="6178"/>
                    <a:pt x="6121" y="6196"/>
                    <a:pt x="6321" y="6253"/>
                  </a:cubicBezTo>
                  <a:cubicBezTo>
                    <a:pt x="6435" y="6281"/>
                    <a:pt x="6498" y="6298"/>
                    <a:pt x="6535" y="6298"/>
                  </a:cubicBezTo>
                  <a:cubicBezTo>
                    <a:pt x="6570" y="6298"/>
                    <a:pt x="6580" y="6282"/>
                    <a:pt x="6588" y="6246"/>
                  </a:cubicBezTo>
                  <a:cubicBezTo>
                    <a:pt x="6607" y="6216"/>
                    <a:pt x="6622" y="6201"/>
                    <a:pt x="6632" y="6201"/>
                  </a:cubicBezTo>
                  <a:cubicBezTo>
                    <a:pt x="6643" y="6201"/>
                    <a:pt x="6646" y="6220"/>
                    <a:pt x="6638" y="6259"/>
                  </a:cubicBezTo>
                  <a:cubicBezTo>
                    <a:pt x="6633" y="6284"/>
                    <a:pt x="6640" y="6314"/>
                    <a:pt x="6648" y="6314"/>
                  </a:cubicBezTo>
                  <a:cubicBezTo>
                    <a:pt x="6651" y="6314"/>
                    <a:pt x="6654" y="6310"/>
                    <a:pt x="6657" y="6300"/>
                  </a:cubicBezTo>
                  <a:cubicBezTo>
                    <a:pt x="6685" y="6306"/>
                    <a:pt x="6710" y="6325"/>
                    <a:pt x="6722" y="6350"/>
                  </a:cubicBezTo>
                  <a:cubicBezTo>
                    <a:pt x="6753" y="6392"/>
                    <a:pt x="6776" y="6407"/>
                    <a:pt x="6793" y="6407"/>
                  </a:cubicBezTo>
                  <a:cubicBezTo>
                    <a:pt x="6812" y="6407"/>
                    <a:pt x="6823" y="6390"/>
                    <a:pt x="6826" y="6372"/>
                  </a:cubicBezTo>
                  <a:cubicBezTo>
                    <a:pt x="6821" y="6341"/>
                    <a:pt x="6821" y="6330"/>
                    <a:pt x="6824" y="6330"/>
                  </a:cubicBezTo>
                  <a:lnTo>
                    <a:pt x="6824" y="6330"/>
                  </a:lnTo>
                  <a:cubicBezTo>
                    <a:pt x="6829" y="6330"/>
                    <a:pt x="6840" y="6354"/>
                    <a:pt x="6851" y="6378"/>
                  </a:cubicBezTo>
                  <a:cubicBezTo>
                    <a:pt x="6864" y="6407"/>
                    <a:pt x="6878" y="6437"/>
                    <a:pt x="6887" y="6437"/>
                  </a:cubicBezTo>
                  <a:cubicBezTo>
                    <a:pt x="6890" y="6437"/>
                    <a:pt x="6893" y="6432"/>
                    <a:pt x="6895" y="6422"/>
                  </a:cubicBezTo>
                  <a:cubicBezTo>
                    <a:pt x="6908" y="6410"/>
                    <a:pt x="6946" y="6401"/>
                    <a:pt x="6984" y="6401"/>
                  </a:cubicBezTo>
                  <a:cubicBezTo>
                    <a:pt x="7033" y="6401"/>
                    <a:pt x="7080" y="6416"/>
                    <a:pt x="7073" y="6456"/>
                  </a:cubicBezTo>
                  <a:lnTo>
                    <a:pt x="7127" y="6463"/>
                  </a:lnTo>
                  <a:cubicBezTo>
                    <a:pt x="7130" y="6443"/>
                    <a:pt x="7148" y="6436"/>
                    <a:pt x="7173" y="6436"/>
                  </a:cubicBezTo>
                  <a:cubicBezTo>
                    <a:pt x="7191" y="6436"/>
                    <a:pt x="7212" y="6440"/>
                    <a:pt x="7233" y="6444"/>
                  </a:cubicBezTo>
                  <a:cubicBezTo>
                    <a:pt x="7287" y="6450"/>
                    <a:pt x="7312" y="6453"/>
                    <a:pt x="7305" y="6491"/>
                  </a:cubicBezTo>
                  <a:cubicBezTo>
                    <a:pt x="7290" y="6508"/>
                    <a:pt x="7290" y="6516"/>
                    <a:pt x="7303" y="6516"/>
                  </a:cubicBezTo>
                  <a:cubicBezTo>
                    <a:pt x="7313" y="6516"/>
                    <a:pt x="7333" y="6510"/>
                    <a:pt x="7359" y="6497"/>
                  </a:cubicBezTo>
                  <a:cubicBezTo>
                    <a:pt x="7359" y="6497"/>
                    <a:pt x="7360" y="6497"/>
                    <a:pt x="7360" y="6497"/>
                  </a:cubicBezTo>
                  <a:cubicBezTo>
                    <a:pt x="7385" y="6497"/>
                    <a:pt x="7417" y="6434"/>
                    <a:pt x="7442" y="6434"/>
                  </a:cubicBezTo>
                  <a:cubicBezTo>
                    <a:pt x="7442" y="6434"/>
                    <a:pt x="7443" y="6434"/>
                    <a:pt x="7443" y="6434"/>
                  </a:cubicBezTo>
                  <a:cubicBezTo>
                    <a:pt x="7449" y="6399"/>
                    <a:pt x="7475" y="6368"/>
                    <a:pt x="7499" y="6368"/>
                  </a:cubicBezTo>
                  <a:cubicBezTo>
                    <a:pt x="7500" y="6368"/>
                    <a:pt x="7502" y="6369"/>
                    <a:pt x="7503" y="6369"/>
                  </a:cubicBezTo>
                  <a:lnTo>
                    <a:pt x="7500" y="6403"/>
                  </a:lnTo>
                  <a:lnTo>
                    <a:pt x="7493" y="6475"/>
                  </a:lnTo>
                  <a:cubicBezTo>
                    <a:pt x="7500" y="6476"/>
                    <a:pt x="7507" y="6477"/>
                    <a:pt x="7514" y="6477"/>
                  </a:cubicBezTo>
                  <a:cubicBezTo>
                    <a:pt x="7531" y="6477"/>
                    <a:pt x="7544" y="6471"/>
                    <a:pt x="7547" y="6444"/>
                  </a:cubicBezTo>
                  <a:cubicBezTo>
                    <a:pt x="7569" y="6485"/>
                    <a:pt x="7594" y="6485"/>
                    <a:pt x="7647" y="6491"/>
                  </a:cubicBezTo>
                  <a:cubicBezTo>
                    <a:pt x="7664" y="6493"/>
                    <a:pt x="7682" y="6495"/>
                    <a:pt x="7699" y="6495"/>
                  </a:cubicBezTo>
                  <a:cubicBezTo>
                    <a:pt x="7731" y="6495"/>
                    <a:pt x="7760" y="6488"/>
                    <a:pt x="7779" y="6466"/>
                  </a:cubicBezTo>
                  <a:cubicBezTo>
                    <a:pt x="7790" y="6504"/>
                    <a:pt x="7840" y="6525"/>
                    <a:pt x="7888" y="6525"/>
                  </a:cubicBezTo>
                  <a:cubicBezTo>
                    <a:pt x="7931" y="6525"/>
                    <a:pt x="7972" y="6509"/>
                    <a:pt x="7985" y="6475"/>
                  </a:cubicBezTo>
                  <a:cubicBezTo>
                    <a:pt x="7985" y="6457"/>
                    <a:pt x="7991" y="6449"/>
                    <a:pt x="8000" y="6449"/>
                  </a:cubicBezTo>
                  <a:cubicBezTo>
                    <a:pt x="8009" y="6449"/>
                    <a:pt x="8022" y="6459"/>
                    <a:pt x="8035" y="6478"/>
                  </a:cubicBezTo>
                  <a:cubicBezTo>
                    <a:pt x="8048" y="6497"/>
                    <a:pt x="8054" y="6507"/>
                    <a:pt x="8061" y="6507"/>
                  </a:cubicBezTo>
                  <a:cubicBezTo>
                    <a:pt x="8068" y="6507"/>
                    <a:pt x="8075" y="6497"/>
                    <a:pt x="8089" y="6478"/>
                  </a:cubicBezTo>
                  <a:cubicBezTo>
                    <a:pt x="8096" y="6468"/>
                    <a:pt x="8103" y="6464"/>
                    <a:pt x="8111" y="6464"/>
                  </a:cubicBezTo>
                  <a:cubicBezTo>
                    <a:pt x="8128" y="6464"/>
                    <a:pt x="8146" y="6489"/>
                    <a:pt x="8164" y="6516"/>
                  </a:cubicBezTo>
                  <a:cubicBezTo>
                    <a:pt x="8180" y="6558"/>
                    <a:pt x="8196" y="6575"/>
                    <a:pt x="8211" y="6575"/>
                  </a:cubicBezTo>
                  <a:cubicBezTo>
                    <a:pt x="8221" y="6575"/>
                    <a:pt x="8232" y="6566"/>
                    <a:pt x="8242" y="6550"/>
                  </a:cubicBezTo>
                  <a:cubicBezTo>
                    <a:pt x="8283" y="6525"/>
                    <a:pt x="8327" y="6513"/>
                    <a:pt x="8374" y="6513"/>
                  </a:cubicBezTo>
                  <a:cubicBezTo>
                    <a:pt x="8424" y="6478"/>
                    <a:pt x="8449" y="6475"/>
                    <a:pt x="8424" y="6441"/>
                  </a:cubicBezTo>
                  <a:cubicBezTo>
                    <a:pt x="8424" y="6416"/>
                    <a:pt x="8430" y="6391"/>
                    <a:pt x="8446" y="6369"/>
                  </a:cubicBezTo>
                  <a:cubicBezTo>
                    <a:pt x="8463" y="6355"/>
                    <a:pt x="8474" y="6351"/>
                    <a:pt x="8480" y="6351"/>
                  </a:cubicBezTo>
                  <a:cubicBezTo>
                    <a:pt x="8492" y="6351"/>
                    <a:pt x="8487" y="6366"/>
                    <a:pt x="8471" y="6366"/>
                  </a:cubicBezTo>
                  <a:cubicBezTo>
                    <a:pt x="8421" y="6403"/>
                    <a:pt x="8446" y="6403"/>
                    <a:pt x="8474" y="6441"/>
                  </a:cubicBezTo>
                  <a:cubicBezTo>
                    <a:pt x="8495" y="6466"/>
                    <a:pt x="8527" y="6469"/>
                    <a:pt x="8553" y="6469"/>
                  </a:cubicBezTo>
                  <a:cubicBezTo>
                    <a:pt x="8562" y="6469"/>
                    <a:pt x="8571" y="6469"/>
                    <a:pt x="8578" y="6469"/>
                  </a:cubicBezTo>
                  <a:lnTo>
                    <a:pt x="8681" y="6463"/>
                  </a:lnTo>
                  <a:cubicBezTo>
                    <a:pt x="8719" y="6477"/>
                    <a:pt x="8745" y="6484"/>
                    <a:pt x="8761" y="6484"/>
                  </a:cubicBezTo>
                  <a:cubicBezTo>
                    <a:pt x="8780" y="6484"/>
                    <a:pt x="8786" y="6475"/>
                    <a:pt x="8784" y="6456"/>
                  </a:cubicBezTo>
                  <a:lnTo>
                    <a:pt x="8781" y="6419"/>
                  </a:lnTo>
                  <a:lnTo>
                    <a:pt x="8781" y="6419"/>
                  </a:lnTo>
                  <a:cubicBezTo>
                    <a:pt x="8793" y="6447"/>
                    <a:pt x="8841" y="6459"/>
                    <a:pt x="8896" y="6459"/>
                  </a:cubicBezTo>
                  <a:cubicBezTo>
                    <a:pt x="8989" y="6459"/>
                    <a:pt x="9104" y="6426"/>
                    <a:pt x="9114" y="6381"/>
                  </a:cubicBezTo>
                  <a:cubicBezTo>
                    <a:pt x="9112" y="6370"/>
                    <a:pt x="9111" y="6366"/>
                    <a:pt x="9111" y="6366"/>
                  </a:cubicBezTo>
                  <a:lnTo>
                    <a:pt x="9111" y="6366"/>
                  </a:lnTo>
                  <a:cubicBezTo>
                    <a:pt x="9111" y="6366"/>
                    <a:pt x="9115" y="6391"/>
                    <a:pt x="9120" y="6416"/>
                  </a:cubicBezTo>
                  <a:cubicBezTo>
                    <a:pt x="9122" y="6438"/>
                    <a:pt x="9135" y="6445"/>
                    <a:pt x="9157" y="6445"/>
                  </a:cubicBezTo>
                  <a:cubicBezTo>
                    <a:pt x="9169" y="6445"/>
                    <a:pt x="9184" y="6443"/>
                    <a:pt x="9201" y="6441"/>
                  </a:cubicBezTo>
                  <a:cubicBezTo>
                    <a:pt x="9226" y="6438"/>
                    <a:pt x="9323" y="6381"/>
                    <a:pt x="9399" y="6366"/>
                  </a:cubicBezTo>
                  <a:cubicBezTo>
                    <a:pt x="9502" y="6347"/>
                    <a:pt x="9577" y="6334"/>
                    <a:pt x="9568" y="6297"/>
                  </a:cubicBezTo>
                  <a:cubicBezTo>
                    <a:pt x="9575" y="6295"/>
                    <a:pt x="9581" y="6293"/>
                    <a:pt x="9585" y="6293"/>
                  </a:cubicBezTo>
                  <a:cubicBezTo>
                    <a:pt x="9594" y="6293"/>
                    <a:pt x="9596" y="6301"/>
                    <a:pt x="9602" y="6325"/>
                  </a:cubicBezTo>
                  <a:cubicBezTo>
                    <a:pt x="9591" y="6351"/>
                    <a:pt x="9596" y="6358"/>
                    <a:pt x="9607" y="6358"/>
                  </a:cubicBezTo>
                  <a:cubicBezTo>
                    <a:pt x="9614" y="6358"/>
                    <a:pt x="9624" y="6355"/>
                    <a:pt x="9634" y="6353"/>
                  </a:cubicBezTo>
                  <a:cubicBezTo>
                    <a:pt x="9659" y="6347"/>
                    <a:pt x="9653" y="6312"/>
                    <a:pt x="9643" y="6278"/>
                  </a:cubicBezTo>
                  <a:cubicBezTo>
                    <a:pt x="9637" y="6257"/>
                    <a:pt x="9645" y="6246"/>
                    <a:pt x="9665" y="6246"/>
                  </a:cubicBezTo>
                  <a:cubicBezTo>
                    <a:pt x="9677" y="6246"/>
                    <a:pt x="9695" y="6250"/>
                    <a:pt x="9718" y="6259"/>
                  </a:cubicBezTo>
                  <a:cubicBezTo>
                    <a:pt x="9736" y="6264"/>
                    <a:pt x="9754" y="6266"/>
                    <a:pt x="9772" y="6266"/>
                  </a:cubicBezTo>
                  <a:cubicBezTo>
                    <a:pt x="9825" y="6266"/>
                    <a:pt x="9878" y="6246"/>
                    <a:pt x="9916" y="6206"/>
                  </a:cubicBezTo>
                  <a:cubicBezTo>
                    <a:pt x="9926" y="6202"/>
                    <a:pt x="9937" y="6198"/>
                    <a:pt x="9946" y="6198"/>
                  </a:cubicBezTo>
                  <a:cubicBezTo>
                    <a:pt x="9959" y="6198"/>
                    <a:pt x="9970" y="6205"/>
                    <a:pt x="9975" y="6225"/>
                  </a:cubicBezTo>
                  <a:cubicBezTo>
                    <a:pt x="9991" y="6236"/>
                    <a:pt x="10011" y="6245"/>
                    <a:pt x="10032" y="6245"/>
                  </a:cubicBezTo>
                  <a:cubicBezTo>
                    <a:pt x="10058" y="6245"/>
                    <a:pt x="10084" y="6230"/>
                    <a:pt x="10098" y="6181"/>
                  </a:cubicBezTo>
                  <a:cubicBezTo>
                    <a:pt x="10106" y="6177"/>
                    <a:pt x="10112" y="6175"/>
                    <a:pt x="10116" y="6175"/>
                  </a:cubicBezTo>
                  <a:cubicBezTo>
                    <a:pt x="10124" y="6175"/>
                    <a:pt x="10127" y="6183"/>
                    <a:pt x="10135" y="6206"/>
                  </a:cubicBezTo>
                  <a:cubicBezTo>
                    <a:pt x="10154" y="6221"/>
                    <a:pt x="10166" y="6238"/>
                    <a:pt x="10173" y="6238"/>
                  </a:cubicBezTo>
                  <a:cubicBezTo>
                    <a:pt x="10180" y="6238"/>
                    <a:pt x="10182" y="6226"/>
                    <a:pt x="10182" y="6190"/>
                  </a:cubicBezTo>
                  <a:cubicBezTo>
                    <a:pt x="10214" y="6148"/>
                    <a:pt x="10264" y="6126"/>
                    <a:pt x="10314" y="6126"/>
                  </a:cubicBezTo>
                  <a:cubicBezTo>
                    <a:pt x="10328" y="6126"/>
                    <a:pt x="10341" y="6127"/>
                    <a:pt x="10355" y="6130"/>
                  </a:cubicBezTo>
                  <a:cubicBezTo>
                    <a:pt x="10380" y="6121"/>
                    <a:pt x="10405" y="6115"/>
                    <a:pt x="10392" y="6080"/>
                  </a:cubicBezTo>
                  <a:cubicBezTo>
                    <a:pt x="10388" y="6068"/>
                    <a:pt x="10383" y="6055"/>
                    <a:pt x="10380" y="6046"/>
                  </a:cubicBezTo>
                  <a:lnTo>
                    <a:pt x="10380" y="6046"/>
                  </a:lnTo>
                  <a:cubicBezTo>
                    <a:pt x="10403" y="6074"/>
                    <a:pt x="10416" y="6089"/>
                    <a:pt x="10422" y="6089"/>
                  </a:cubicBezTo>
                  <a:cubicBezTo>
                    <a:pt x="10429" y="6089"/>
                    <a:pt x="10428" y="6070"/>
                    <a:pt x="10427" y="6030"/>
                  </a:cubicBezTo>
                  <a:cubicBezTo>
                    <a:pt x="10419" y="6011"/>
                    <a:pt x="10424" y="5999"/>
                    <a:pt x="10432" y="5999"/>
                  </a:cubicBezTo>
                  <a:cubicBezTo>
                    <a:pt x="10438" y="5999"/>
                    <a:pt x="10446" y="6006"/>
                    <a:pt x="10452" y="6021"/>
                  </a:cubicBezTo>
                  <a:cubicBezTo>
                    <a:pt x="10463" y="6032"/>
                    <a:pt x="10480" y="6039"/>
                    <a:pt x="10497" y="6039"/>
                  </a:cubicBezTo>
                  <a:cubicBezTo>
                    <a:pt x="10503" y="6039"/>
                    <a:pt x="10509" y="6038"/>
                    <a:pt x="10514" y="6036"/>
                  </a:cubicBezTo>
                  <a:cubicBezTo>
                    <a:pt x="10593" y="5980"/>
                    <a:pt x="10674" y="5930"/>
                    <a:pt x="10759" y="5883"/>
                  </a:cubicBezTo>
                  <a:cubicBezTo>
                    <a:pt x="10947" y="5798"/>
                    <a:pt x="11016" y="5767"/>
                    <a:pt x="11000" y="5733"/>
                  </a:cubicBezTo>
                  <a:cubicBezTo>
                    <a:pt x="11004" y="5708"/>
                    <a:pt x="11005" y="5698"/>
                    <a:pt x="11015" y="5698"/>
                  </a:cubicBezTo>
                  <a:cubicBezTo>
                    <a:pt x="11021" y="5698"/>
                    <a:pt x="11031" y="5703"/>
                    <a:pt x="11047" y="5711"/>
                  </a:cubicBezTo>
                  <a:cubicBezTo>
                    <a:pt x="11058" y="5717"/>
                    <a:pt x="11071" y="5721"/>
                    <a:pt x="11083" y="5721"/>
                  </a:cubicBezTo>
                  <a:cubicBezTo>
                    <a:pt x="11100" y="5721"/>
                    <a:pt x="11117" y="5715"/>
                    <a:pt x="11132" y="5704"/>
                  </a:cubicBezTo>
                  <a:cubicBezTo>
                    <a:pt x="11143" y="5698"/>
                    <a:pt x="11155" y="5691"/>
                    <a:pt x="11166" y="5691"/>
                  </a:cubicBezTo>
                  <a:cubicBezTo>
                    <a:pt x="11176" y="5691"/>
                    <a:pt x="11186" y="5696"/>
                    <a:pt x="11194" y="5711"/>
                  </a:cubicBezTo>
                  <a:cubicBezTo>
                    <a:pt x="11197" y="5667"/>
                    <a:pt x="11197" y="5667"/>
                    <a:pt x="11219" y="5654"/>
                  </a:cubicBezTo>
                  <a:cubicBezTo>
                    <a:pt x="11227" y="5666"/>
                    <a:pt x="11234" y="5672"/>
                    <a:pt x="11241" y="5672"/>
                  </a:cubicBezTo>
                  <a:cubicBezTo>
                    <a:pt x="11253" y="5672"/>
                    <a:pt x="11263" y="5656"/>
                    <a:pt x="11266" y="5629"/>
                  </a:cubicBezTo>
                  <a:cubicBezTo>
                    <a:pt x="11260" y="5590"/>
                    <a:pt x="11257" y="5571"/>
                    <a:pt x="11260" y="5571"/>
                  </a:cubicBezTo>
                  <a:lnTo>
                    <a:pt x="11260" y="5571"/>
                  </a:lnTo>
                  <a:cubicBezTo>
                    <a:pt x="11263" y="5571"/>
                    <a:pt x="11272" y="5587"/>
                    <a:pt x="11288" y="5617"/>
                  </a:cubicBezTo>
                  <a:cubicBezTo>
                    <a:pt x="11298" y="5632"/>
                    <a:pt x="11324" y="5638"/>
                    <a:pt x="11342" y="5638"/>
                  </a:cubicBezTo>
                  <a:cubicBezTo>
                    <a:pt x="11360" y="5638"/>
                    <a:pt x="11371" y="5632"/>
                    <a:pt x="11351" y="5623"/>
                  </a:cubicBezTo>
                  <a:cubicBezTo>
                    <a:pt x="11332" y="5591"/>
                    <a:pt x="11379" y="5566"/>
                    <a:pt x="11382" y="5523"/>
                  </a:cubicBezTo>
                  <a:cubicBezTo>
                    <a:pt x="11394" y="5516"/>
                    <a:pt x="11406" y="5509"/>
                    <a:pt x="11417" y="5509"/>
                  </a:cubicBezTo>
                  <a:cubicBezTo>
                    <a:pt x="11427" y="5509"/>
                    <a:pt x="11436" y="5514"/>
                    <a:pt x="11445" y="5529"/>
                  </a:cubicBezTo>
                  <a:cubicBezTo>
                    <a:pt x="11448" y="5530"/>
                    <a:pt x="11452" y="5531"/>
                    <a:pt x="11455" y="5531"/>
                  </a:cubicBezTo>
                  <a:cubicBezTo>
                    <a:pt x="11500" y="5531"/>
                    <a:pt x="11583" y="5447"/>
                    <a:pt x="11583" y="5407"/>
                  </a:cubicBezTo>
                  <a:cubicBezTo>
                    <a:pt x="11572" y="5388"/>
                    <a:pt x="11575" y="5376"/>
                    <a:pt x="11583" y="5376"/>
                  </a:cubicBezTo>
                  <a:cubicBezTo>
                    <a:pt x="11589" y="5376"/>
                    <a:pt x="11597" y="5381"/>
                    <a:pt x="11605" y="5394"/>
                  </a:cubicBezTo>
                  <a:cubicBezTo>
                    <a:pt x="11613" y="5406"/>
                    <a:pt x="11622" y="5411"/>
                    <a:pt x="11631" y="5411"/>
                  </a:cubicBezTo>
                  <a:cubicBezTo>
                    <a:pt x="11643" y="5411"/>
                    <a:pt x="11655" y="5403"/>
                    <a:pt x="11668" y="5394"/>
                  </a:cubicBezTo>
                  <a:cubicBezTo>
                    <a:pt x="11669" y="5378"/>
                    <a:pt x="11672" y="5372"/>
                    <a:pt x="11676" y="5372"/>
                  </a:cubicBezTo>
                  <a:cubicBezTo>
                    <a:pt x="11684" y="5372"/>
                    <a:pt x="11696" y="5392"/>
                    <a:pt x="11708" y="5410"/>
                  </a:cubicBezTo>
                  <a:cubicBezTo>
                    <a:pt x="11708" y="5431"/>
                    <a:pt x="11713" y="5440"/>
                    <a:pt x="11722" y="5440"/>
                  </a:cubicBezTo>
                  <a:cubicBezTo>
                    <a:pt x="11732" y="5440"/>
                    <a:pt x="11749" y="5428"/>
                    <a:pt x="11771" y="5413"/>
                  </a:cubicBezTo>
                  <a:cubicBezTo>
                    <a:pt x="11774" y="5369"/>
                    <a:pt x="11862" y="5309"/>
                    <a:pt x="11928" y="5269"/>
                  </a:cubicBezTo>
                  <a:cubicBezTo>
                    <a:pt x="12034" y="5197"/>
                    <a:pt x="12037" y="5150"/>
                    <a:pt x="12037" y="5062"/>
                  </a:cubicBezTo>
                  <a:lnTo>
                    <a:pt x="12015" y="4990"/>
                  </a:lnTo>
                  <a:lnTo>
                    <a:pt x="12015" y="4990"/>
                  </a:lnTo>
                  <a:lnTo>
                    <a:pt x="12059" y="5049"/>
                  </a:lnTo>
                  <a:cubicBezTo>
                    <a:pt x="12084" y="5078"/>
                    <a:pt x="12113" y="5103"/>
                    <a:pt x="12144" y="5125"/>
                  </a:cubicBezTo>
                  <a:cubicBezTo>
                    <a:pt x="12163" y="5109"/>
                    <a:pt x="12144" y="5078"/>
                    <a:pt x="12122" y="5049"/>
                  </a:cubicBezTo>
                  <a:cubicBezTo>
                    <a:pt x="12100" y="5021"/>
                    <a:pt x="12122" y="5005"/>
                    <a:pt x="12185" y="5002"/>
                  </a:cubicBezTo>
                  <a:cubicBezTo>
                    <a:pt x="12247" y="4999"/>
                    <a:pt x="12266" y="4984"/>
                    <a:pt x="12266" y="4940"/>
                  </a:cubicBezTo>
                  <a:cubicBezTo>
                    <a:pt x="12281" y="4925"/>
                    <a:pt x="12300" y="4918"/>
                    <a:pt x="12320" y="4918"/>
                  </a:cubicBezTo>
                  <a:cubicBezTo>
                    <a:pt x="12331" y="4918"/>
                    <a:pt x="12341" y="4920"/>
                    <a:pt x="12351" y="4924"/>
                  </a:cubicBezTo>
                  <a:cubicBezTo>
                    <a:pt x="12370" y="4908"/>
                    <a:pt x="12370" y="4908"/>
                    <a:pt x="12348" y="4877"/>
                  </a:cubicBezTo>
                  <a:cubicBezTo>
                    <a:pt x="12333" y="4855"/>
                    <a:pt x="12341" y="4841"/>
                    <a:pt x="12365" y="4841"/>
                  </a:cubicBezTo>
                  <a:cubicBezTo>
                    <a:pt x="12372" y="4841"/>
                    <a:pt x="12381" y="4843"/>
                    <a:pt x="12391" y="4846"/>
                  </a:cubicBezTo>
                  <a:cubicBezTo>
                    <a:pt x="12410" y="4859"/>
                    <a:pt x="12428" y="4864"/>
                    <a:pt x="12444" y="4864"/>
                  </a:cubicBezTo>
                  <a:cubicBezTo>
                    <a:pt x="12484" y="4864"/>
                    <a:pt x="12510" y="4834"/>
                    <a:pt x="12495" y="4814"/>
                  </a:cubicBezTo>
                  <a:cubicBezTo>
                    <a:pt x="12473" y="4786"/>
                    <a:pt x="12495" y="4770"/>
                    <a:pt x="12514" y="4755"/>
                  </a:cubicBezTo>
                  <a:cubicBezTo>
                    <a:pt x="12542" y="4739"/>
                    <a:pt x="12558" y="4708"/>
                    <a:pt x="12554" y="4680"/>
                  </a:cubicBezTo>
                  <a:lnTo>
                    <a:pt x="12595" y="4648"/>
                  </a:lnTo>
                  <a:cubicBezTo>
                    <a:pt x="12598" y="4645"/>
                    <a:pt x="12601" y="4644"/>
                    <a:pt x="12603" y="4644"/>
                  </a:cubicBezTo>
                  <a:cubicBezTo>
                    <a:pt x="12614" y="4644"/>
                    <a:pt x="12614" y="4679"/>
                    <a:pt x="12598" y="4692"/>
                  </a:cubicBezTo>
                  <a:lnTo>
                    <a:pt x="12642" y="4705"/>
                  </a:lnTo>
                  <a:cubicBezTo>
                    <a:pt x="12680" y="4670"/>
                    <a:pt x="12702" y="4654"/>
                    <a:pt x="12699" y="4611"/>
                  </a:cubicBezTo>
                  <a:cubicBezTo>
                    <a:pt x="12685" y="4570"/>
                    <a:pt x="12679" y="4552"/>
                    <a:pt x="12683" y="4552"/>
                  </a:cubicBezTo>
                  <a:lnTo>
                    <a:pt x="12683" y="4552"/>
                  </a:lnTo>
                  <a:cubicBezTo>
                    <a:pt x="12686" y="4552"/>
                    <a:pt x="12697" y="4566"/>
                    <a:pt x="12717" y="4592"/>
                  </a:cubicBezTo>
                  <a:cubicBezTo>
                    <a:pt x="12731" y="4607"/>
                    <a:pt x="12749" y="4617"/>
                    <a:pt x="12762" y="4617"/>
                  </a:cubicBezTo>
                  <a:cubicBezTo>
                    <a:pt x="12773" y="4617"/>
                    <a:pt x="12782" y="4609"/>
                    <a:pt x="12780" y="4589"/>
                  </a:cubicBezTo>
                  <a:cubicBezTo>
                    <a:pt x="12766" y="4548"/>
                    <a:pt x="12774" y="4533"/>
                    <a:pt x="12787" y="4533"/>
                  </a:cubicBezTo>
                  <a:cubicBezTo>
                    <a:pt x="12798" y="4533"/>
                    <a:pt x="12811" y="4542"/>
                    <a:pt x="12821" y="4554"/>
                  </a:cubicBezTo>
                  <a:cubicBezTo>
                    <a:pt x="12832" y="4587"/>
                    <a:pt x="12838" y="4605"/>
                    <a:pt x="12845" y="4605"/>
                  </a:cubicBezTo>
                  <a:cubicBezTo>
                    <a:pt x="12854" y="4605"/>
                    <a:pt x="12863" y="4574"/>
                    <a:pt x="12880" y="4504"/>
                  </a:cubicBezTo>
                  <a:cubicBezTo>
                    <a:pt x="12921" y="4473"/>
                    <a:pt x="12978" y="4379"/>
                    <a:pt x="13040" y="4329"/>
                  </a:cubicBezTo>
                  <a:cubicBezTo>
                    <a:pt x="13110" y="4270"/>
                    <a:pt x="13147" y="4236"/>
                    <a:pt x="13186" y="4236"/>
                  </a:cubicBezTo>
                  <a:cubicBezTo>
                    <a:pt x="13191" y="4236"/>
                    <a:pt x="13195" y="4237"/>
                    <a:pt x="13200" y="4238"/>
                  </a:cubicBezTo>
                  <a:cubicBezTo>
                    <a:pt x="13205" y="4243"/>
                    <a:pt x="13210" y="4248"/>
                    <a:pt x="13214" y="4252"/>
                  </a:cubicBezTo>
                  <a:lnTo>
                    <a:pt x="13214" y="4252"/>
                  </a:lnTo>
                  <a:cubicBezTo>
                    <a:pt x="13182" y="4209"/>
                    <a:pt x="13202" y="4189"/>
                    <a:pt x="13256" y="4144"/>
                  </a:cubicBezTo>
                  <a:cubicBezTo>
                    <a:pt x="13316" y="4131"/>
                    <a:pt x="13357" y="4075"/>
                    <a:pt x="13350" y="4012"/>
                  </a:cubicBezTo>
                  <a:lnTo>
                    <a:pt x="13350" y="4012"/>
                  </a:lnTo>
                  <a:lnTo>
                    <a:pt x="13310" y="4047"/>
                  </a:lnTo>
                  <a:cubicBezTo>
                    <a:pt x="13263" y="3993"/>
                    <a:pt x="13281" y="3974"/>
                    <a:pt x="13344" y="3968"/>
                  </a:cubicBezTo>
                  <a:cubicBezTo>
                    <a:pt x="13348" y="3965"/>
                    <a:pt x="13352" y="3963"/>
                    <a:pt x="13357" y="3963"/>
                  </a:cubicBezTo>
                  <a:cubicBezTo>
                    <a:pt x="13374" y="3963"/>
                    <a:pt x="13393" y="3984"/>
                    <a:pt x="13413" y="4006"/>
                  </a:cubicBezTo>
                  <a:cubicBezTo>
                    <a:pt x="13427" y="4024"/>
                    <a:pt x="13451" y="4034"/>
                    <a:pt x="13471" y="4034"/>
                  </a:cubicBezTo>
                  <a:cubicBezTo>
                    <a:pt x="13483" y="4034"/>
                    <a:pt x="13493" y="4031"/>
                    <a:pt x="13501" y="4025"/>
                  </a:cubicBezTo>
                  <a:cubicBezTo>
                    <a:pt x="13520" y="4009"/>
                    <a:pt x="13538" y="3990"/>
                    <a:pt x="13495" y="3981"/>
                  </a:cubicBezTo>
                  <a:cubicBezTo>
                    <a:pt x="13470" y="3956"/>
                    <a:pt x="13470" y="3956"/>
                    <a:pt x="13491" y="3937"/>
                  </a:cubicBezTo>
                  <a:cubicBezTo>
                    <a:pt x="13517" y="3921"/>
                    <a:pt x="13529" y="3890"/>
                    <a:pt x="13526" y="3858"/>
                  </a:cubicBezTo>
                  <a:cubicBezTo>
                    <a:pt x="13501" y="3833"/>
                    <a:pt x="13520" y="3815"/>
                    <a:pt x="13538" y="3799"/>
                  </a:cubicBezTo>
                  <a:cubicBezTo>
                    <a:pt x="13542" y="3799"/>
                    <a:pt x="13546" y="3800"/>
                    <a:pt x="13550" y="3800"/>
                  </a:cubicBezTo>
                  <a:cubicBezTo>
                    <a:pt x="13576" y="3800"/>
                    <a:pt x="13601" y="3790"/>
                    <a:pt x="13622" y="3771"/>
                  </a:cubicBezTo>
                  <a:lnTo>
                    <a:pt x="13622" y="3771"/>
                  </a:lnTo>
                  <a:cubicBezTo>
                    <a:pt x="13628" y="3779"/>
                    <a:pt x="13637" y="3789"/>
                    <a:pt x="13645" y="3799"/>
                  </a:cubicBezTo>
                  <a:cubicBezTo>
                    <a:pt x="13664" y="3818"/>
                    <a:pt x="13689" y="3830"/>
                    <a:pt x="13714" y="3837"/>
                  </a:cubicBezTo>
                  <a:cubicBezTo>
                    <a:pt x="13733" y="3818"/>
                    <a:pt x="13708" y="3790"/>
                    <a:pt x="13708" y="3790"/>
                  </a:cubicBezTo>
                  <a:cubicBezTo>
                    <a:pt x="13686" y="3764"/>
                    <a:pt x="14146" y="3345"/>
                    <a:pt x="14203" y="3288"/>
                  </a:cubicBezTo>
                  <a:cubicBezTo>
                    <a:pt x="14265" y="3282"/>
                    <a:pt x="14325" y="3229"/>
                    <a:pt x="14281" y="3219"/>
                  </a:cubicBezTo>
                  <a:cubicBezTo>
                    <a:pt x="14256" y="3191"/>
                    <a:pt x="14350" y="3103"/>
                    <a:pt x="14466" y="2997"/>
                  </a:cubicBezTo>
                  <a:cubicBezTo>
                    <a:pt x="14601" y="2874"/>
                    <a:pt x="14698" y="2787"/>
                    <a:pt x="14673" y="2759"/>
                  </a:cubicBezTo>
                  <a:lnTo>
                    <a:pt x="14732" y="2708"/>
                  </a:lnTo>
                  <a:cubicBezTo>
                    <a:pt x="14770" y="2671"/>
                    <a:pt x="14783" y="2611"/>
                    <a:pt x="14805" y="2592"/>
                  </a:cubicBezTo>
                  <a:cubicBezTo>
                    <a:pt x="14801" y="2566"/>
                    <a:pt x="14806" y="2549"/>
                    <a:pt x="14812" y="2549"/>
                  </a:cubicBezTo>
                  <a:cubicBezTo>
                    <a:pt x="14816" y="2549"/>
                    <a:pt x="14821" y="2556"/>
                    <a:pt x="14823" y="2574"/>
                  </a:cubicBezTo>
                  <a:cubicBezTo>
                    <a:pt x="14843" y="2596"/>
                    <a:pt x="14861" y="2616"/>
                    <a:pt x="14878" y="2616"/>
                  </a:cubicBezTo>
                  <a:cubicBezTo>
                    <a:pt x="14883" y="2616"/>
                    <a:pt x="14888" y="2615"/>
                    <a:pt x="14892" y="2611"/>
                  </a:cubicBezTo>
                  <a:cubicBezTo>
                    <a:pt x="14930" y="2577"/>
                    <a:pt x="14905" y="2549"/>
                    <a:pt x="14880" y="2520"/>
                  </a:cubicBezTo>
                  <a:cubicBezTo>
                    <a:pt x="14855" y="2495"/>
                    <a:pt x="14877" y="2476"/>
                    <a:pt x="14877" y="2476"/>
                  </a:cubicBezTo>
                  <a:cubicBezTo>
                    <a:pt x="14885" y="2470"/>
                    <a:pt x="14890" y="2466"/>
                    <a:pt x="14894" y="2466"/>
                  </a:cubicBezTo>
                  <a:cubicBezTo>
                    <a:pt x="14900" y="2466"/>
                    <a:pt x="14906" y="2472"/>
                    <a:pt x="14920" y="2486"/>
                  </a:cubicBezTo>
                  <a:lnTo>
                    <a:pt x="14967" y="2539"/>
                  </a:lnTo>
                  <a:lnTo>
                    <a:pt x="14986" y="2523"/>
                  </a:lnTo>
                  <a:cubicBezTo>
                    <a:pt x="14964" y="2495"/>
                    <a:pt x="14983" y="2476"/>
                    <a:pt x="14983" y="2476"/>
                  </a:cubicBezTo>
                  <a:cubicBezTo>
                    <a:pt x="14990" y="2471"/>
                    <a:pt x="14994" y="2467"/>
                    <a:pt x="14999" y="2467"/>
                  </a:cubicBezTo>
                  <a:cubicBezTo>
                    <a:pt x="15008" y="2467"/>
                    <a:pt x="15020" y="2480"/>
                    <a:pt x="15052" y="2514"/>
                  </a:cubicBezTo>
                  <a:cubicBezTo>
                    <a:pt x="15071" y="2535"/>
                    <a:pt x="15085" y="2546"/>
                    <a:pt x="15094" y="2546"/>
                  </a:cubicBezTo>
                  <a:cubicBezTo>
                    <a:pt x="15107" y="2546"/>
                    <a:pt x="15107" y="2523"/>
                    <a:pt x="15090" y="2480"/>
                  </a:cubicBezTo>
                  <a:lnTo>
                    <a:pt x="15105" y="2417"/>
                  </a:lnTo>
                  <a:cubicBezTo>
                    <a:pt x="15117" y="2423"/>
                    <a:pt x="15126" y="2426"/>
                    <a:pt x="15134" y="2426"/>
                  </a:cubicBezTo>
                  <a:cubicBezTo>
                    <a:pt x="15171" y="2426"/>
                    <a:pt x="15164" y="2359"/>
                    <a:pt x="15159" y="2323"/>
                  </a:cubicBezTo>
                  <a:lnTo>
                    <a:pt x="15159" y="2323"/>
                  </a:lnTo>
                  <a:cubicBezTo>
                    <a:pt x="15182" y="2336"/>
                    <a:pt x="15199" y="2342"/>
                    <a:pt x="15211" y="2342"/>
                  </a:cubicBezTo>
                  <a:cubicBezTo>
                    <a:pt x="15235" y="2342"/>
                    <a:pt x="15237" y="2317"/>
                    <a:pt x="15218" y="2270"/>
                  </a:cubicBezTo>
                  <a:cubicBezTo>
                    <a:pt x="15198" y="2249"/>
                    <a:pt x="15209" y="2233"/>
                    <a:pt x="15236" y="2233"/>
                  </a:cubicBezTo>
                  <a:cubicBezTo>
                    <a:pt x="15242" y="2233"/>
                    <a:pt x="15248" y="2233"/>
                    <a:pt x="15256" y="2235"/>
                  </a:cubicBezTo>
                  <a:cubicBezTo>
                    <a:pt x="15264" y="2237"/>
                    <a:pt x="15272" y="2238"/>
                    <a:pt x="15279" y="2238"/>
                  </a:cubicBezTo>
                  <a:cubicBezTo>
                    <a:pt x="15309" y="2238"/>
                    <a:pt x="15329" y="2222"/>
                    <a:pt x="15359" y="2194"/>
                  </a:cubicBezTo>
                  <a:cubicBezTo>
                    <a:pt x="15356" y="2151"/>
                    <a:pt x="15491" y="2028"/>
                    <a:pt x="15657" y="1894"/>
                  </a:cubicBezTo>
                  <a:cubicBezTo>
                    <a:pt x="15839" y="1743"/>
                    <a:pt x="15958" y="1643"/>
                    <a:pt x="15936" y="1615"/>
                  </a:cubicBezTo>
                  <a:cubicBezTo>
                    <a:pt x="15946" y="1606"/>
                    <a:pt x="15951" y="1603"/>
                    <a:pt x="15960" y="1603"/>
                  </a:cubicBezTo>
                  <a:cubicBezTo>
                    <a:pt x="15968" y="1603"/>
                    <a:pt x="15979" y="1606"/>
                    <a:pt x="15998" y="1612"/>
                  </a:cubicBezTo>
                  <a:cubicBezTo>
                    <a:pt x="16006" y="1620"/>
                    <a:pt x="16013" y="1625"/>
                    <a:pt x="16019" y="1625"/>
                  </a:cubicBezTo>
                  <a:cubicBezTo>
                    <a:pt x="16031" y="1625"/>
                    <a:pt x="16036" y="1602"/>
                    <a:pt x="16020" y="1552"/>
                  </a:cubicBezTo>
                  <a:cubicBezTo>
                    <a:pt x="16019" y="1525"/>
                    <a:pt x="16010" y="1503"/>
                    <a:pt x="16013" y="1503"/>
                  </a:cubicBezTo>
                  <a:lnTo>
                    <a:pt x="16013" y="1503"/>
                  </a:lnTo>
                  <a:cubicBezTo>
                    <a:pt x="16015" y="1503"/>
                    <a:pt x="16022" y="1513"/>
                    <a:pt x="16039" y="1536"/>
                  </a:cubicBezTo>
                  <a:cubicBezTo>
                    <a:pt x="16045" y="1543"/>
                    <a:pt x="16053" y="1547"/>
                    <a:pt x="16061" y="1547"/>
                  </a:cubicBezTo>
                  <a:cubicBezTo>
                    <a:pt x="16087" y="1547"/>
                    <a:pt x="16126" y="1517"/>
                    <a:pt x="16190" y="1467"/>
                  </a:cubicBezTo>
                  <a:cubicBezTo>
                    <a:pt x="16252" y="1420"/>
                    <a:pt x="16334" y="1358"/>
                    <a:pt x="16312" y="1330"/>
                  </a:cubicBezTo>
                  <a:cubicBezTo>
                    <a:pt x="16324" y="1296"/>
                    <a:pt x="16329" y="1280"/>
                    <a:pt x="16332" y="1280"/>
                  </a:cubicBezTo>
                  <a:cubicBezTo>
                    <a:pt x="16334" y="1280"/>
                    <a:pt x="16334" y="1292"/>
                    <a:pt x="16334" y="1314"/>
                  </a:cubicBezTo>
                  <a:cubicBezTo>
                    <a:pt x="16341" y="1337"/>
                    <a:pt x="16359" y="1348"/>
                    <a:pt x="16381" y="1348"/>
                  </a:cubicBezTo>
                  <a:cubicBezTo>
                    <a:pt x="16426" y="1348"/>
                    <a:pt x="16488" y="1302"/>
                    <a:pt x="16503" y="1232"/>
                  </a:cubicBezTo>
                  <a:cubicBezTo>
                    <a:pt x="16516" y="1223"/>
                    <a:pt x="16528" y="1214"/>
                    <a:pt x="16541" y="1214"/>
                  </a:cubicBezTo>
                  <a:cubicBezTo>
                    <a:pt x="16550" y="1214"/>
                    <a:pt x="16560" y="1219"/>
                    <a:pt x="16569" y="1232"/>
                  </a:cubicBezTo>
                  <a:cubicBezTo>
                    <a:pt x="16606" y="1204"/>
                    <a:pt x="16635" y="1170"/>
                    <a:pt x="16657" y="1129"/>
                  </a:cubicBezTo>
                  <a:lnTo>
                    <a:pt x="16810" y="1026"/>
                  </a:lnTo>
                  <a:cubicBezTo>
                    <a:pt x="16838" y="1000"/>
                    <a:pt x="16860" y="972"/>
                    <a:pt x="16876" y="935"/>
                  </a:cubicBezTo>
                  <a:lnTo>
                    <a:pt x="16898" y="922"/>
                  </a:lnTo>
                  <a:cubicBezTo>
                    <a:pt x="16901" y="927"/>
                    <a:pt x="16907" y="929"/>
                    <a:pt x="16914" y="929"/>
                  </a:cubicBezTo>
                  <a:cubicBezTo>
                    <a:pt x="16954" y="929"/>
                    <a:pt x="17051" y="862"/>
                    <a:pt x="17186" y="787"/>
                  </a:cubicBezTo>
                  <a:cubicBezTo>
                    <a:pt x="17330" y="703"/>
                    <a:pt x="17456" y="631"/>
                    <a:pt x="17509" y="631"/>
                  </a:cubicBezTo>
                  <a:cubicBezTo>
                    <a:pt x="17515" y="631"/>
                    <a:pt x="17521" y="632"/>
                    <a:pt x="17525" y="634"/>
                  </a:cubicBezTo>
                  <a:cubicBezTo>
                    <a:pt x="17540" y="618"/>
                    <a:pt x="17553" y="599"/>
                    <a:pt x="17553" y="574"/>
                  </a:cubicBezTo>
                  <a:cubicBezTo>
                    <a:pt x="17544" y="519"/>
                    <a:pt x="17555" y="498"/>
                    <a:pt x="17577" y="498"/>
                  </a:cubicBezTo>
                  <a:cubicBezTo>
                    <a:pt x="17586" y="498"/>
                    <a:pt x="17595" y="500"/>
                    <a:pt x="17606" y="505"/>
                  </a:cubicBezTo>
                  <a:cubicBezTo>
                    <a:pt x="17623" y="522"/>
                    <a:pt x="17644" y="529"/>
                    <a:pt x="17664" y="529"/>
                  </a:cubicBezTo>
                  <a:cubicBezTo>
                    <a:pt x="17709" y="529"/>
                    <a:pt x="17752" y="492"/>
                    <a:pt x="17750" y="440"/>
                  </a:cubicBezTo>
                  <a:lnTo>
                    <a:pt x="17750" y="440"/>
                  </a:lnTo>
                  <a:lnTo>
                    <a:pt x="17766" y="471"/>
                  </a:lnTo>
                  <a:cubicBezTo>
                    <a:pt x="17780" y="484"/>
                    <a:pt x="17794" y="490"/>
                    <a:pt x="17807" y="490"/>
                  </a:cubicBezTo>
                  <a:cubicBezTo>
                    <a:pt x="17846" y="490"/>
                    <a:pt x="17874" y="439"/>
                    <a:pt x="17869" y="383"/>
                  </a:cubicBezTo>
                  <a:lnTo>
                    <a:pt x="17869" y="383"/>
                  </a:lnTo>
                  <a:cubicBezTo>
                    <a:pt x="17893" y="394"/>
                    <a:pt x="17915" y="406"/>
                    <a:pt x="17931" y="406"/>
                  </a:cubicBezTo>
                  <a:cubicBezTo>
                    <a:pt x="17944" y="406"/>
                    <a:pt x="17953" y="399"/>
                    <a:pt x="17957" y="380"/>
                  </a:cubicBezTo>
                  <a:cubicBezTo>
                    <a:pt x="17963" y="377"/>
                    <a:pt x="17968" y="376"/>
                    <a:pt x="17971" y="376"/>
                  </a:cubicBezTo>
                  <a:cubicBezTo>
                    <a:pt x="17981" y="376"/>
                    <a:pt x="17988" y="389"/>
                    <a:pt x="18010" y="436"/>
                  </a:cubicBezTo>
                  <a:cubicBezTo>
                    <a:pt x="18024" y="463"/>
                    <a:pt x="18037" y="492"/>
                    <a:pt x="18055" y="492"/>
                  </a:cubicBezTo>
                  <a:cubicBezTo>
                    <a:pt x="18057" y="492"/>
                    <a:pt x="18061" y="491"/>
                    <a:pt x="18064" y="490"/>
                  </a:cubicBezTo>
                  <a:cubicBezTo>
                    <a:pt x="18089" y="480"/>
                    <a:pt x="18073" y="446"/>
                    <a:pt x="18057" y="414"/>
                  </a:cubicBezTo>
                  <a:lnTo>
                    <a:pt x="18104" y="389"/>
                  </a:lnTo>
                  <a:cubicBezTo>
                    <a:pt x="18104" y="389"/>
                    <a:pt x="18129" y="380"/>
                    <a:pt x="18114" y="345"/>
                  </a:cubicBezTo>
                  <a:cubicBezTo>
                    <a:pt x="18098" y="314"/>
                    <a:pt x="18123" y="302"/>
                    <a:pt x="18148" y="292"/>
                  </a:cubicBezTo>
                  <a:cubicBezTo>
                    <a:pt x="18151" y="300"/>
                    <a:pt x="18154" y="303"/>
                    <a:pt x="18156" y="303"/>
                  </a:cubicBezTo>
                  <a:cubicBezTo>
                    <a:pt x="18163" y="303"/>
                    <a:pt x="18161" y="274"/>
                    <a:pt x="18133" y="258"/>
                  </a:cubicBezTo>
                  <a:cubicBezTo>
                    <a:pt x="18117" y="223"/>
                    <a:pt x="18104" y="192"/>
                    <a:pt x="18129" y="179"/>
                  </a:cubicBezTo>
                  <a:lnTo>
                    <a:pt x="18101" y="114"/>
                  </a:lnTo>
                  <a:cubicBezTo>
                    <a:pt x="18070" y="45"/>
                    <a:pt x="18057" y="13"/>
                    <a:pt x="179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4" name="Google Shape;9154;p36"/>
            <p:cNvSpPr/>
            <p:nvPr/>
          </p:nvSpPr>
          <p:spPr>
            <a:xfrm>
              <a:off x="4506225" y="1642025"/>
              <a:ext cx="428475" cy="268400"/>
            </a:xfrm>
            <a:custGeom>
              <a:avLst/>
              <a:gdLst/>
              <a:ahLst/>
              <a:cxnLst/>
              <a:rect l="l" t="t" r="r" b="b"/>
              <a:pathLst>
                <a:path w="17139" h="10736" extrusionOk="0">
                  <a:moveTo>
                    <a:pt x="16732" y="103"/>
                  </a:moveTo>
                  <a:cubicBezTo>
                    <a:pt x="16746" y="103"/>
                    <a:pt x="16779" y="134"/>
                    <a:pt x="16804" y="183"/>
                  </a:cubicBezTo>
                  <a:cubicBezTo>
                    <a:pt x="16832" y="215"/>
                    <a:pt x="16845" y="229"/>
                    <a:pt x="16838" y="229"/>
                  </a:cubicBezTo>
                  <a:cubicBezTo>
                    <a:pt x="16833" y="229"/>
                    <a:pt x="16818" y="221"/>
                    <a:pt x="16791" y="208"/>
                  </a:cubicBezTo>
                  <a:cubicBezTo>
                    <a:pt x="16757" y="189"/>
                    <a:pt x="16725" y="173"/>
                    <a:pt x="16738" y="148"/>
                  </a:cubicBezTo>
                  <a:cubicBezTo>
                    <a:pt x="16721" y="117"/>
                    <a:pt x="16722" y="103"/>
                    <a:pt x="16732" y="103"/>
                  </a:cubicBezTo>
                  <a:close/>
                  <a:moveTo>
                    <a:pt x="14967" y="3359"/>
                  </a:moveTo>
                  <a:cubicBezTo>
                    <a:pt x="14972" y="3359"/>
                    <a:pt x="14980" y="3364"/>
                    <a:pt x="14995" y="3373"/>
                  </a:cubicBezTo>
                  <a:cubicBezTo>
                    <a:pt x="15024" y="3395"/>
                    <a:pt x="15042" y="3435"/>
                    <a:pt x="15027" y="3457"/>
                  </a:cubicBezTo>
                  <a:cubicBezTo>
                    <a:pt x="15024" y="3462"/>
                    <a:pt x="15019" y="3464"/>
                    <a:pt x="15013" y="3464"/>
                  </a:cubicBezTo>
                  <a:cubicBezTo>
                    <a:pt x="14990" y="3464"/>
                    <a:pt x="14951" y="3429"/>
                    <a:pt x="14948" y="3376"/>
                  </a:cubicBezTo>
                  <a:cubicBezTo>
                    <a:pt x="14956" y="3364"/>
                    <a:pt x="14960" y="3359"/>
                    <a:pt x="14967" y="3359"/>
                  </a:cubicBezTo>
                  <a:close/>
                  <a:moveTo>
                    <a:pt x="14577" y="4172"/>
                  </a:moveTo>
                  <a:cubicBezTo>
                    <a:pt x="14579" y="4172"/>
                    <a:pt x="14583" y="4174"/>
                    <a:pt x="14588" y="4178"/>
                  </a:cubicBezTo>
                  <a:cubicBezTo>
                    <a:pt x="14610" y="4194"/>
                    <a:pt x="14626" y="4216"/>
                    <a:pt x="14635" y="4241"/>
                  </a:cubicBezTo>
                  <a:cubicBezTo>
                    <a:pt x="14635" y="4241"/>
                    <a:pt x="14643" y="4268"/>
                    <a:pt x="14631" y="4268"/>
                  </a:cubicBezTo>
                  <a:cubicBezTo>
                    <a:pt x="14628" y="4268"/>
                    <a:pt x="14625" y="4266"/>
                    <a:pt x="14619" y="4263"/>
                  </a:cubicBezTo>
                  <a:lnTo>
                    <a:pt x="14588" y="4241"/>
                  </a:lnTo>
                  <a:cubicBezTo>
                    <a:pt x="14578" y="4208"/>
                    <a:pt x="14565" y="4172"/>
                    <a:pt x="14577" y="4172"/>
                  </a:cubicBezTo>
                  <a:close/>
                  <a:moveTo>
                    <a:pt x="13970" y="5036"/>
                  </a:moveTo>
                  <a:cubicBezTo>
                    <a:pt x="13983" y="5036"/>
                    <a:pt x="13996" y="5046"/>
                    <a:pt x="13996" y="5046"/>
                  </a:cubicBezTo>
                  <a:cubicBezTo>
                    <a:pt x="13996" y="5046"/>
                    <a:pt x="14024" y="5071"/>
                    <a:pt x="14008" y="5090"/>
                  </a:cubicBezTo>
                  <a:cubicBezTo>
                    <a:pt x="13980" y="5090"/>
                    <a:pt x="13955" y="5081"/>
                    <a:pt x="13933" y="5068"/>
                  </a:cubicBezTo>
                  <a:lnTo>
                    <a:pt x="13952" y="5046"/>
                  </a:lnTo>
                  <a:cubicBezTo>
                    <a:pt x="13957" y="5039"/>
                    <a:pt x="13964" y="5036"/>
                    <a:pt x="13970" y="5036"/>
                  </a:cubicBezTo>
                  <a:close/>
                  <a:moveTo>
                    <a:pt x="13862" y="5283"/>
                  </a:moveTo>
                  <a:cubicBezTo>
                    <a:pt x="13867" y="5283"/>
                    <a:pt x="13874" y="5289"/>
                    <a:pt x="13889" y="5300"/>
                  </a:cubicBezTo>
                  <a:lnTo>
                    <a:pt x="13873" y="5322"/>
                  </a:lnTo>
                  <a:lnTo>
                    <a:pt x="13830" y="5319"/>
                  </a:lnTo>
                  <a:lnTo>
                    <a:pt x="13845" y="5297"/>
                  </a:lnTo>
                  <a:cubicBezTo>
                    <a:pt x="13853" y="5288"/>
                    <a:pt x="13857" y="5283"/>
                    <a:pt x="13862" y="5283"/>
                  </a:cubicBezTo>
                  <a:close/>
                  <a:moveTo>
                    <a:pt x="13853" y="5381"/>
                  </a:moveTo>
                  <a:lnTo>
                    <a:pt x="13853" y="5381"/>
                  </a:lnTo>
                  <a:cubicBezTo>
                    <a:pt x="13850" y="5381"/>
                    <a:pt x="13848" y="5388"/>
                    <a:pt x="13852" y="5407"/>
                  </a:cubicBezTo>
                  <a:cubicBezTo>
                    <a:pt x="13862" y="5394"/>
                    <a:pt x="13858" y="5381"/>
                    <a:pt x="13853" y="5381"/>
                  </a:cubicBezTo>
                  <a:close/>
                  <a:moveTo>
                    <a:pt x="13696" y="5487"/>
                  </a:moveTo>
                  <a:cubicBezTo>
                    <a:pt x="13701" y="5487"/>
                    <a:pt x="13708" y="5492"/>
                    <a:pt x="13723" y="5504"/>
                  </a:cubicBezTo>
                  <a:lnTo>
                    <a:pt x="13707" y="5526"/>
                  </a:lnTo>
                  <a:lnTo>
                    <a:pt x="13660" y="5523"/>
                  </a:lnTo>
                  <a:lnTo>
                    <a:pt x="13679" y="5501"/>
                  </a:lnTo>
                  <a:cubicBezTo>
                    <a:pt x="13687" y="5492"/>
                    <a:pt x="13691" y="5487"/>
                    <a:pt x="13696" y="5487"/>
                  </a:cubicBezTo>
                  <a:close/>
                  <a:moveTo>
                    <a:pt x="13753" y="5666"/>
                  </a:moveTo>
                  <a:cubicBezTo>
                    <a:pt x="13757" y="5670"/>
                    <a:pt x="13762" y="5675"/>
                    <a:pt x="13767" y="5679"/>
                  </a:cubicBezTo>
                  <a:cubicBezTo>
                    <a:pt x="13770" y="5679"/>
                    <a:pt x="13773" y="5680"/>
                    <a:pt x="13776" y="5680"/>
                  </a:cubicBezTo>
                  <a:lnTo>
                    <a:pt x="13776" y="5680"/>
                  </a:lnTo>
                  <a:cubicBezTo>
                    <a:pt x="13769" y="5677"/>
                    <a:pt x="13762" y="5672"/>
                    <a:pt x="13753" y="5666"/>
                  </a:cubicBezTo>
                  <a:close/>
                  <a:moveTo>
                    <a:pt x="13247" y="5620"/>
                  </a:moveTo>
                  <a:cubicBezTo>
                    <a:pt x="13275" y="5642"/>
                    <a:pt x="13303" y="5667"/>
                    <a:pt x="13284" y="5685"/>
                  </a:cubicBezTo>
                  <a:lnTo>
                    <a:pt x="13240" y="5682"/>
                  </a:lnTo>
                  <a:lnTo>
                    <a:pt x="13231" y="5638"/>
                  </a:lnTo>
                  <a:lnTo>
                    <a:pt x="13247" y="5620"/>
                  </a:lnTo>
                  <a:close/>
                  <a:moveTo>
                    <a:pt x="13776" y="5680"/>
                  </a:moveTo>
                  <a:cubicBezTo>
                    <a:pt x="13784" y="5684"/>
                    <a:pt x="13790" y="5686"/>
                    <a:pt x="13792" y="5686"/>
                  </a:cubicBezTo>
                  <a:cubicBezTo>
                    <a:pt x="13796" y="5686"/>
                    <a:pt x="13791" y="5682"/>
                    <a:pt x="13776" y="5680"/>
                  </a:cubicBezTo>
                  <a:close/>
                  <a:moveTo>
                    <a:pt x="13558" y="5614"/>
                  </a:moveTo>
                  <a:cubicBezTo>
                    <a:pt x="13564" y="5614"/>
                    <a:pt x="13571" y="5617"/>
                    <a:pt x="13579" y="5623"/>
                  </a:cubicBezTo>
                  <a:cubicBezTo>
                    <a:pt x="13607" y="5648"/>
                    <a:pt x="13607" y="5648"/>
                    <a:pt x="13588" y="5667"/>
                  </a:cubicBezTo>
                  <a:cubicBezTo>
                    <a:pt x="13571" y="5687"/>
                    <a:pt x="13563" y="5697"/>
                    <a:pt x="13557" y="5697"/>
                  </a:cubicBezTo>
                  <a:cubicBezTo>
                    <a:pt x="13552" y="5697"/>
                    <a:pt x="13549" y="5686"/>
                    <a:pt x="13544" y="5664"/>
                  </a:cubicBezTo>
                  <a:cubicBezTo>
                    <a:pt x="13538" y="5632"/>
                    <a:pt x="13544" y="5614"/>
                    <a:pt x="13558" y="5614"/>
                  </a:cubicBezTo>
                  <a:close/>
                  <a:moveTo>
                    <a:pt x="13071" y="5882"/>
                  </a:moveTo>
                  <a:cubicBezTo>
                    <a:pt x="13077" y="5882"/>
                    <a:pt x="13083" y="5888"/>
                    <a:pt x="13096" y="5902"/>
                  </a:cubicBezTo>
                  <a:cubicBezTo>
                    <a:pt x="13096" y="5902"/>
                    <a:pt x="13124" y="5924"/>
                    <a:pt x="13106" y="5942"/>
                  </a:cubicBezTo>
                  <a:lnTo>
                    <a:pt x="13062" y="5939"/>
                  </a:lnTo>
                  <a:cubicBezTo>
                    <a:pt x="13034" y="5914"/>
                    <a:pt x="13052" y="5895"/>
                    <a:pt x="13052" y="5895"/>
                  </a:cubicBezTo>
                  <a:cubicBezTo>
                    <a:pt x="13061" y="5887"/>
                    <a:pt x="13066" y="5882"/>
                    <a:pt x="13071" y="5882"/>
                  </a:cubicBezTo>
                  <a:close/>
                  <a:moveTo>
                    <a:pt x="12227" y="6716"/>
                  </a:moveTo>
                  <a:cubicBezTo>
                    <a:pt x="12227" y="6716"/>
                    <a:pt x="12232" y="6720"/>
                    <a:pt x="12238" y="6727"/>
                  </a:cubicBezTo>
                  <a:lnTo>
                    <a:pt x="12238" y="6727"/>
                  </a:lnTo>
                  <a:cubicBezTo>
                    <a:pt x="12238" y="6727"/>
                    <a:pt x="12238" y="6726"/>
                    <a:pt x="12238" y="6726"/>
                  </a:cubicBezTo>
                  <a:cubicBezTo>
                    <a:pt x="12230" y="6719"/>
                    <a:pt x="12227" y="6716"/>
                    <a:pt x="12227" y="6716"/>
                  </a:cubicBezTo>
                  <a:close/>
                  <a:moveTo>
                    <a:pt x="519" y="7462"/>
                  </a:moveTo>
                  <a:cubicBezTo>
                    <a:pt x="533" y="7462"/>
                    <a:pt x="544" y="7475"/>
                    <a:pt x="555" y="7487"/>
                  </a:cubicBezTo>
                  <a:cubicBezTo>
                    <a:pt x="570" y="7506"/>
                    <a:pt x="570" y="7506"/>
                    <a:pt x="542" y="7528"/>
                  </a:cubicBezTo>
                  <a:cubicBezTo>
                    <a:pt x="542" y="7528"/>
                    <a:pt x="539" y="7528"/>
                    <a:pt x="535" y="7528"/>
                  </a:cubicBezTo>
                  <a:cubicBezTo>
                    <a:pt x="522" y="7528"/>
                    <a:pt x="494" y="7527"/>
                    <a:pt x="480" y="7513"/>
                  </a:cubicBezTo>
                  <a:lnTo>
                    <a:pt x="495" y="7472"/>
                  </a:lnTo>
                  <a:cubicBezTo>
                    <a:pt x="504" y="7465"/>
                    <a:pt x="512" y="7462"/>
                    <a:pt x="519" y="7462"/>
                  </a:cubicBezTo>
                  <a:close/>
                  <a:moveTo>
                    <a:pt x="11639" y="7538"/>
                  </a:moveTo>
                  <a:cubicBezTo>
                    <a:pt x="11661" y="7566"/>
                    <a:pt x="11683" y="7594"/>
                    <a:pt x="11664" y="7613"/>
                  </a:cubicBezTo>
                  <a:lnTo>
                    <a:pt x="11642" y="7628"/>
                  </a:lnTo>
                  <a:cubicBezTo>
                    <a:pt x="11630" y="7607"/>
                    <a:pt x="11620" y="7581"/>
                    <a:pt x="11617" y="7556"/>
                  </a:cubicBezTo>
                  <a:lnTo>
                    <a:pt x="11639" y="7538"/>
                  </a:lnTo>
                  <a:close/>
                  <a:moveTo>
                    <a:pt x="899" y="7622"/>
                  </a:moveTo>
                  <a:lnTo>
                    <a:pt x="887" y="7666"/>
                  </a:lnTo>
                  <a:lnTo>
                    <a:pt x="903" y="7685"/>
                  </a:lnTo>
                  <a:cubicBezTo>
                    <a:pt x="931" y="7660"/>
                    <a:pt x="931" y="7660"/>
                    <a:pt x="915" y="7641"/>
                  </a:cubicBezTo>
                  <a:lnTo>
                    <a:pt x="899" y="7622"/>
                  </a:lnTo>
                  <a:close/>
                  <a:moveTo>
                    <a:pt x="72" y="7754"/>
                  </a:moveTo>
                  <a:cubicBezTo>
                    <a:pt x="47" y="7754"/>
                    <a:pt x="22" y="7763"/>
                    <a:pt x="0" y="7776"/>
                  </a:cubicBezTo>
                  <a:lnTo>
                    <a:pt x="16" y="7798"/>
                  </a:lnTo>
                  <a:cubicBezTo>
                    <a:pt x="21" y="7806"/>
                    <a:pt x="27" y="7809"/>
                    <a:pt x="34" y="7809"/>
                  </a:cubicBezTo>
                  <a:cubicBezTo>
                    <a:pt x="50" y="7809"/>
                    <a:pt x="70" y="7794"/>
                    <a:pt x="91" y="7779"/>
                  </a:cubicBezTo>
                  <a:lnTo>
                    <a:pt x="72" y="7754"/>
                  </a:lnTo>
                  <a:close/>
                  <a:moveTo>
                    <a:pt x="701" y="7676"/>
                  </a:moveTo>
                  <a:cubicBezTo>
                    <a:pt x="709" y="7676"/>
                    <a:pt x="717" y="7686"/>
                    <a:pt x="730" y="7704"/>
                  </a:cubicBezTo>
                  <a:cubicBezTo>
                    <a:pt x="749" y="7722"/>
                    <a:pt x="765" y="7741"/>
                    <a:pt x="737" y="7766"/>
                  </a:cubicBezTo>
                  <a:lnTo>
                    <a:pt x="721" y="7748"/>
                  </a:lnTo>
                  <a:cubicBezTo>
                    <a:pt x="732" y="7737"/>
                    <a:pt x="732" y="7732"/>
                    <a:pt x="726" y="7732"/>
                  </a:cubicBezTo>
                  <a:cubicBezTo>
                    <a:pt x="718" y="7732"/>
                    <a:pt x="700" y="7743"/>
                    <a:pt x="693" y="7769"/>
                  </a:cubicBezTo>
                  <a:lnTo>
                    <a:pt x="639" y="7820"/>
                  </a:lnTo>
                  <a:cubicBezTo>
                    <a:pt x="621" y="7798"/>
                    <a:pt x="633" y="7754"/>
                    <a:pt x="661" y="7732"/>
                  </a:cubicBezTo>
                  <a:cubicBezTo>
                    <a:pt x="683" y="7693"/>
                    <a:pt x="692" y="7676"/>
                    <a:pt x="701" y="7676"/>
                  </a:cubicBezTo>
                  <a:close/>
                  <a:moveTo>
                    <a:pt x="10815" y="8197"/>
                  </a:moveTo>
                  <a:cubicBezTo>
                    <a:pt x="10823" y="8197"/>
                    <a:pt x="10829" y="8205"/>
                    <a:pt x="10840" y="8221"/>
                  </a:cubicBezTo>
                  <a:cubicBezTo>
                    <a:pt x="10859" y="8249"/>
                    <a:pt x="10815" y="8277"/>
                    <a:pt x="10793" y="8293"/>
                  </a:cubicBezTo>
                  <a:cubicBezTo>
                    <a:pt x="10758" y="8283"/>
                    <a:pt x="10749" y="8243"/>
                    <a:pt x="10774" y="8218"/>
                  </a:cubicBezTo>
                  <a:cubicBezTo>
                    <a:pt x="10795" y="8204"/>
                    <a:pt x="10806" y="8197"/>
                    <a:pt x="10815" y="8197"/>
                  </a:cubicBezTo>
                  <a:close/>
                  <a:moveTo>
                    <a:pt x="1716" y="8768"/>
                  </a:moveTo>
                  <a:cubicBezTo>
                    <a:pt x="1735" y="8768"/>
                    <a:pt x="1754" y="8773"/>
                    <a:pt x="1764" y="8779"/>
                  </a:cubicBezTo>
                  <a:cubicBezTo>
                    <a:pt x="1786" y="8791"/>
                    <a:pt x="1768" y="8822"/>
                    <a:pt x="1702" y="8822"/>
                  </a:cubicBezTo>
                  <a:lnTo>
                    <a:pt x="1658" y="8791"/>
                  </a:lnTo>
                  <a:cubicBezTo>
                    <a:pt x="1670" y="8774"/>
                    <a:pt x="1693" y="8768"/>
                    <a:pt x="1716" y="8768"/>
                  </a:cubicBezTo>
                  <a:close/>
                  <a:moveTo>
                    <a:pt x="1812" y="8884"/>
                  </a:moveTo>
                  <a:cubicBezTo>
                    <a:pt x="1796" y="8884"/>
                    <a:pt x="1780" y="8896"/>
                    <a:pt x="1771" y="8910"/>
                  </a:cubicBezTo>
                  <a:cubicBezTo>
                    <a:pt x="1749" y="8942"/>
                    <a:pt x="1771" y="8954"/>
                    <a:pt x="1818" y="8985"/>
                  </a:cubicBezTo>
                  <a:cubicBezTo>
                    <a:pt x="1824" y="8989"/>
                    <a:pt x="1832" y="8990"/>
                    <a:pt x="1840" y="8990"/>
                  </a:cubicBezTo>
                  <a:cubicBezTo>
                    <a:pt x="1860" y="8990"/>
                    <a:pt x="1880" y="8982"/>
                    <a:pt x="1880" y="8982"/>
                  </a:cubicBezTo>
                  <a:cubicBezTo>
                    <a:pt x="1899" y="8951"/>
                    <a:pt x="1877" y="8938"/>
                    <a:pt x="1855" y="8923"/>
                  </a:cubicBezTo>
                  <a:cubicBezTo>
                    <a:pt x="1843" y="8894"/>
                    <a:pt x="1827" y="8884"/>
                    <a:pt x="1812" y="8884"/>
                  </a:cubicBezTo>
                  <a:close/>
                  <a:moveTo>
                    <a:pt x="8803" y="9023"/>
                  </a:moveTo>
                  <a:cubicBezTo>
                    <a:pt x="8819" y="9054"/>
                    <a:pt x="8831" y="9089"/>
                    <a:pt x="8809" y="9098"/>
                  </a:cubicBezTo>
                  <a:lnTo>
                    <a:pt x="8784" y="9108"/>
                  </a:lnTo>
                  <a:cubicBezTo>
                    <a:pt x="8778" y="9086"/>
                    <a:pt x="8775" y="9057"/>
                    <a:pt x="8781" y="9032"/>
                  </a:cubicBezTo>
                  <a:lnTo>
                    <a:pt x="8803" y="9023"/>
                  </a:lnTo>
                  <a:close/>
                  <a:moveTo>
                    <a:pt x="9198" y="9092"/>
                  </a:moveTo>
                  <a:cubicBezTo>
                    <a:pt x="9213" y="9126"/>
                    <a:pt x="9229" y="9158"/>
                    <a:pt x="9204" y="9167"/>
                  </a:cubicBezTo>
                  <a:lnTo>
                    <a:pt x="9166" y="9145"/>
                  </a:lnTo>
                  <a:lnTo>
                    <a:pt x="9176" y="9101"/>
                  </a:lnTo>
                  <a:lnTo>
                    <a:pt x="9198" y="9092"/>
                  </a:lnTo>
                  <a:close/>
                  <a:moveTo>
                    <a:pt x="2895" y="9207"/>
                  </a:moveTo>
                  <a:cubicBezTo>
                    <a:pt x="2906" y="9207"/>
                    <a:pt x="2918" y="9213"/>
                    <a:pt x="2930" y="9217"/>
                  </a:cubicBezTo>
                  <a:lnTo>
                    <a:pt x="2915" y="9252"/>
                  </a:lnTo>
                  <a:lnTo>
                    <a:pt x="2877" y="9274"/>
                  </a:lnTo>
                  <a:lnTo>
                    <a:pt x="2868" y="9230"/>
                  </a:lnTo>
                  <a:cubicBezTo>
                    <a:pt x="2875" y="9213"/>
                    <a:pt x="2885" y="9207"/>
                    <a:pt x="2895" y="9207"/>
                  </a:cubicBezTo>
                  <a:close/>
                  <a:moveTo>
                    <a:pt x="3019" y="9322"/>
                  </a:moveTo>
                  <a:cubicBezTo>
                    <a:pt x="3025" y="9322"/>
                    <a:pt x="3019" y="9338"/>
                    <a:pt x="3005" y="9371"/>
                  </a:cubicBezTo>
                  <a:cubicBezTo>
                    <a:pt x="2993" y="9412"/>
                    <a:pt x="2958" y="9443"/>
                    <a:pt x="2915" y="9449"/>
                  </a:cubicBezTo>
                  <a:lnTo>
                    <a:pt x="2868" y="9427"/>
                  </a:lnTo>
                  <a:lnTo>
                    <a:pt x="2943" y="9383"/>
                  </a:lnTo>
                  <a:cubicBezTo>
                    <a:pt x="2989" y="9342"/>
                    <a:pt x="3012" y="9322"/>
                    <a:pt x="3019" y="9322"/>
                  </a:cubicBezTo>
                  <a:close/>
                  <a:moveTo>
                    <a:pt x="5395" y="9442"/>
                  </a:moveTo>
                  <a:cubicBezTo>
                    <a:pt x="5373" y="9442"/>
                    <a:pt x="5376" y="9448"/>
                    <a:pt x="5393" y="9477"/>
                  </a:cubicBezTo>
                  <a:lnTo>
                    <a:pt x="5443" y="9481"/>
                  </a:lnTo>
                  <a:cubicBezTo>
                    <a:pt x="5443" y="9443"/>
                    <a:pt x="5443" y="9443"/>
                    <a:pt x="5422" y="9443"/>
                  </a:cubicBezTo>
                  <a:cubicBezTo>
                    <a:pt x="5410" y="9442"/>
                    <a:pt x="5402" y="9442"/>
                    <a:pt x="5395" y="9442"/>
                  </a:cubicBezTo>
                  <a:close/>
                  <a:moveTo>
                    <a:pt x="4105" y="9427"/>
                  </a:moveTo>
                  <a:lnTo>
                    <a:pt x="4096" y="9462"/>
                  </a:lnTo>
                  <a:cubicBezTo>
                    <a:pt x="4092" y="9486"/>
                    <a:pt x="4086" y="9510"/>
                    <a:pt x="4086" y="9510"/>
                  </a:cubicBezTo>
                  <a:cubicBezTo>
                    <a:pt x="4086" y="9510"/>
                    <a:pt x="4087" y="9506"/>
                    <a:pt x="4090" y="9496"/>
                  </a:cubicBezTo>
                  <a:lnTo>
                    <a:pt x="4105" y="9427"/>
                  </a:lnTo>
                  <a:close/>
                  <a:moveTo>
                    <a:pt x="3602" y="9408"/>
                  </a:moveTo>
                  <a:cubicBezTo>
                    <a:pt x="3613" y="9408"/>
                    <a:pt x="3602" y="9422"/>
                    <a:pt x="3573" y="9462"/>
                  </a:cubicBezTo>
                  <a:lnTo>
                    <a:pt x="3501" y="9515"/>
                  </a:lnTo>
                  <a:cubicBezTo>
                    <a:pt x="3475" y="9509"/>
                    <a:pt x="3513" y="9481"/>
                    <a:pt x="3560" y="9421"/>
                  </a:cubicBezTo>
                  <a:cubicBezTo>
                    <a:pt x="3582" y="9413"/>
                    <a:pt x="3596" y="9408"/>
                    <a:pt x="3602" y="9408"/>
                  </a:cubicBezTo>
                  <a:close/>
                  <a:moveTo>
                    <a:pt x="8480" y="9419"/>
                  </a:moveTo>
                  <a:cubicBezTo>
                    <a:pt x="8488" y="9419"/>
                    <a:pt x="8491" y="9427"/>
                    <a:pt x="8499" y="9449"/>
                  </a:cubicBezTo>
                  <a:cubicBezTo>
                    <a:pt x="8505" y="9474"/>
                    <a:pt x="8505" y="9499"/>
                    <a:pt x="8496" y="9524"/>
                  </a:cubicBezTo>
                  <a:cubicBezTo>
                    <a:pt x="8494" y="9525"/>
                    <a:pt x="8493" y="9525"/>
                    <a:pt x="8492" y="9525"/>
                  </a:cubicBezTo>
                  <a:cubicBezTo>
                    <a:pt x="8471" y="9525"/>
                    <a:pt x="8473" y="9454"/>
                    <a:pt x="8461" y="9424"/>
                  </a:cubicBezTo>
                  <a:cubicBezTo>
                    <a:pt x="8470" y="9421"/>
                    <a:pt x="8476" y="9419"/>
                    <a:pt x="8480" y="9419"/>
                  </a:cubicBezTo>
                  <a:close/>
                  <a:moveTo>
                    <a:pt x="3710" y="9618"/>
                  </a:moveTo>
                  <a:lnTo>
                    <a:pt x="3736" y="9628"/>
                  </a:lnTo>
                  <a:cubicBezTo>
                    <a:pt x="3727" y="9660"/>
                    <a:pt x="3718" y="9691"/>
                    <a:pt x="3697" y="9691"/>
                  </a:cubicBezTo>
                  <a:cubicBezTo>
                    <a:pt x="3696" y="9691"/>
                    <a:pt x="3694" y="9691"/>
                    <a:pt x="3692" y="9691"/>
                  </a:cubicBezTo>
                  <a:lnTo>
                    <a:pt x="3667" y="9681"/>
                  </a:lnTo>
                  <a:cubicBezTo>
                    <a:pt x="3676" y="9656"/>
                    <a:pt x="3692" y="9637"/>
                    <a:pt x="3710" y="9618"/>
                  </a:cubicBezTo>
                  <a:close/>
                  <a:moveTo>
                    <a:pt x="7897" y="9637"/>
                  </a:moveTo>
                  <a:cubicBezTo>
                    <a:pt x="7907" y="9672"/>
                    <a:pt x="7916" y="9706"/>
                    <a:pt x="7891" y="9712"/>
                  </a:cubicBezTo>
                  <a:lnTo>
                    <a:pt x="7857" y="9684"/>
                  </a:lnTo>
                  <a:lnTo>
                    <a:pt x="7872" y="9643"/>
                  </a:lnTo>
                  <a:lnTo>
                    <a:pt x="7897" y="9637"/>
                  </a:lnTo>
                  <a:close/>
                  <a:moveTo>
                    <a:pt x="4930" y="9653"/>
                  </a:moveTo>
                  <a:cubicBezTo>
                    <a:pt x="4930" y="9678"/>
                    <a:pt x="4936" y="9706"/>
                    <a:pt x="4945" y="9728"/>
                  </a:cubicBezTo>
                  <a:cubicBezTo>
                    <a:pt x="4946" y="9728"/>
                    <a:pt x="4947" y="9728"/>
                    <a:pt x="4948" y="9728"/>
                  </a:cubicBezTo>
                  <a:cubicBezTo>
                    <a:pt x="4974" y="9728"/>
                    <a:pt x="4977" y="9694"/>
                    <a:pt x="4977" y="9694"/>
                  </a:cubicBezTo>
                  <a:cubicBezTo>
                    <a:pt x="4977" y="9694"/>
                    <a:pt x="4980" y="9659"/>
                    <a:pt x="4955" y="9656"/>
                  </a:cubicBezTo>
                  <a:lnTo>
                    <a:pt x="4930" y="9653"/>
                  </a:lnTo>
                  <a:close/>
                  <a:moveTo>
                    <a:pt x="4457" y="9674"/>
                  </a:moveTo>
                  <a:cubicBezTo>
                    <a:pt x="4475" y="9674"/>
                    <a:pt x="4479" y="9710"/>
                    <a:pt x="4450" y="9763"/>
                  </a:cubicBezTo>
                  <a:lnTo>
                    <a:pt x="4397" y="9753"/>
                  </a:lnTo>
                  <a:cubicBezTo>
                    <a:pt x="4406" y="9717"/>
                    <a:pt x="4412" y="9684"/>
                    <a:pt x="4434" y="9684"/>
                  </a:cubicBezTo>
                  <a:cubicBezTo>
                    <a:pt x="4435" y="9684"/>
                    <a:pt x="4436" y="9684"/>
                    <a:pt x="4438" y="9684"/>
                  </a:cubicBezTo>
                  <a:cubicBezTo>
                    <a:pt x="4445" y="9677"/>
                    <a:pt x="4452" y="9674"/>
                    <a:pt x="4457" y="9674"/>
                  </a:cubicBezTo>
                  <a:close/>
                  <a:moveTo>
                    <a:pt x="4638" y="9722"/>
                  </a:moveTo>
                  <a:lnTo>
                    <a:pt x="4663" y="9725"/>
                  </a:lnTo>
                  <a:cubicBezTo>
                    <a:pt x="4688" y="9731"/>
                    <a:pt x="4688" y="9731"/>
                    <a:pt x="4682" y="9766"/>
                  </a:cubicBezTo>
                  <a:lnTo>
                    <a:pt x="4657" y="9763"/>
                  </a:lnTo>
                  <a:lnTo>
                    <a:pt x="4638" y="9722"/>
                  </a:lnTo>
                  <a:close/>
                  <a:moveTo>
                    <a:pt x="4206" y="9862"/>
                  </a:moveTo>
                  <a:cubicBezTo>
                    <a:pt x="4209" y="9862"/>
                    <a:pt x="4212" y="9862"/>
                    <a:pt x="4215" y="9863"/>
                  </a:cubicBezTo>
                  <a:lnTo>
                    <a:pt x="4209" y="9900"/>
                  </a:lnTo>
                  <a:cubicBezTo>
                    <a:pt x="4206" y="9900"/>
                    <a:pt x="4203" y="9900"/>
                    <a:pt x="4200" y="9900"/>
                  </a:cubicBezTo>
                  <a:cubicBezTo>
                    <a:pt x="4187" y="9900"/>
                    <a:pt x="4173" y="9905"/>
                    <a:pt x="4165" y="9905"/>
                  </a:cubicBezTo>
                  <a:cubicBezTo>
                    <a:pt x="4158" y="9905"/>
                    <a:pt x="4155" y="9902"/>
                    <a:pt x="4159" y="9888"/>
                  </a:cubicBezTo>
                  <a:cubicBezTo>
                    <a:pt x="4134" y="9882"/>
                    <a:pt x="4178" y="9862"/>
                    <a:pt x="4206" y="9862"/>
                  </a:cubicBezTo>
                  <a:close/>
                  <a:moveTo>
                    <a:pt x="6224" y="9844"/>
                  </a:moveTo>
                  <a:cubicBezTo>
                    <a:pt x="6224" y="9879"/>
                    <a:pt x="6227" y="9916"/>
                    <a:pt x="6202" y="9916"/>
                  </a:cubicBezTo>
                  <a:lnTo>
                    <a:pt x="6174" y="9882"/>
                  </a:lnTo>
                  <a:lnTo>
                    <a:pt x="6199" y="9844"/>
                  </a:lnTo>
                  <a:close/>
                  <a:moveTo>
                    <a:pt x="6003" y="9828"/>
                  </a:moveTo>
                  <a:cubicBezTo>
                    <a:pt x="6013" y="9828"/>
                    <a:pt x="6029" y="9845"/>
                    <a:pt x="6045" y="9888"/>
                  </a:cubicBezTo>
                  <a:cubicBezTo>
                    <a:pt x="6045" y="9922"/>
                    <a:pt x="6045" y="9922"/>
                    <a:pt x="6020" y="9922"/>
                  </a:cubicBezTo>
                  <a:cubicBezTo>
                    <a:pt x="6004" y="9904"/>
                    <a:pt x="5995" y="9879"/>
                    <a:pt x="5992" y="9850"/>
                  </a:cubicBezTo>
                  <a:cubicBezTo>
                    <a:pt x="5992" y="9836"/>
                    <a:pt x="5996" y="9828"/>
                    <a:pt x="6003" y="9828"/>
                  </a:cubicBezTo>
                  <a:close/>
                  <a:moveTo>
                    <a:pt x="5084" y="9891"/>
                  </a:moveTo>
                  <a:cubicBezTo>
                    <a:pt x="5086" y="9891"/>
                    <a:pt x="5086" y="9891"/>
                    <a:pt x="5086" y="9891"/>
                  </a:cubicBezTo>
                  <a:cubicBezTo>
                    <a:pt x="5111" y="9894"/>
                    <a:pt x="5136" y="9897"/>
                    <a:pt x="5133" y="9932"/>
                  </a:cubicBezTo>
                  <a:cubicBezTo>
                    <a:pt x="5133" y="9932"/>
                    <a:pt x="5130" y="9966"/>
                    <a:pt x="5108" y="9966"/>
                  </a:cubicBezTo>
                  <a:cubicBezTo>
                    <a:pt x="5107" y="9966"/>
                    <a:pt x="5106" y="9966"/>
                    <a:pt x="5105" y="9966"/>
                  </a:cubicBezTo>
                  <a:cubicBezTo>
                    <a:pt x="5077" y="9963"/>
                    <a:pt x="5055" y="9922"/>
                    <a:pt x="5055" y="9922"/>
                  </a:cubicBezTo>
                  <a:cubicBezTo>
                    <a:pt x="5058" y="9893"/>
                    <a:pt x="5078" y="9891"/>
                    <a:pt x="5084" y="9891"/>
                  </a:cubicBezTo>
                  <a:close/>
                  <a:moveTo>
                    <a:pt x="5550" y="9921"/>
                  </a:moveTo>
                  <a:cubicBezTo>
                    <a:pt x="5557" y="9921"/>
                    <a:pt x="5566" y="9922"/>
                    <a:pt x="5578" y="9922"/>
                  </a:cubicBezTo>
                  <a:cubicBezTo>
                    <a:pt x="5603" y="9926"/>
                    <a:pt x="5603" y="9960"/>
                    <a:pt x="5603" y="9960"/>
                  </a:cubicBezTo>
                  <a:cubicBezTo>
                    <a:pt x="5603" y="9972"/>
                    <a:pt x="5600" y="9977"/>
                    <a:pt x="5595" y="9977"/>
                  </a:cubicBezTo>
                  <a:cubicBezTo>
                    <a:pt x="5585" y="9977"/>
                    <a:pt x="5567" y="9959"/>
                    <a:pt x="5550" y="9957"/>
                  </a:cubicBezTo>
                  <a:cubicBezTo>
                    <a:pt x="5531" y="9928"/>
                    <a:pt x="5526" y="9921"/>
                    <a:pt x="5550" y="9921"/>
                  </a:cubicBezTo>
                  <a:close/>
                  <a:moveTo>
                    <a:pt x="16821" y="0"/>
                  </a:moveTo>
                  <a:cubicBezTo>
                    <a:pt x="16804" y="0"/>
                    <a:pt x="16786" y="5"/>
                    <a:pt x="16766" y="16"/>
                  </a:cubicBezTo>
                  <a:cubicBezTo>
                    <a:pt x="16684" y="95"/>
                    <a:pt x="16619" y="148"/>
                    <a:pt x="16681" y="183"/>
                  </a:cubicBezTo>
                  <a:cubicBezTo>
                    <a:pt x="16681" y="183"/>
                    <a:pt x="16703" y="220"/>
                    <a:pt x="16691" y="245"/>
                  </a:cubicBezTo>
                  <a:cubicBezTo>
                    <a:pt x="16678" y="267"/>
                    <a:pt x="16634" y="277"/>
                    <a:pt x="16634" y="277"/>
                  </a:cubicBezTo>
                  <a:cubicBezTo>
                    <a:pt x="16631" y="275"/>
                    <a:pt x="16628" y="274"/>
                    <a:pt x="16625" y="274"/>
                  </a:cubicBezTo>
                  <a:cubicBezTo>
                    <a:pt x="16592" y="274"/>
                    <a:pt x="16547" y="362"/>
                    <a:pt x="16490" y="471"/>
                  </a:cubicBezTo>
                  <a:cubicBezTo>
                    <a:pt x="16415" y="609"/>
                    <a:pt x="16380" y="681"/>
                    <a:pt x="16337" y="687"/>
                  </a:cubicBezTo>
                  <a:cubicBezTo>
                    <a:pt x="16312" y="687"/>
                    <a:pt x="16293" y="700"/>
                    <a:pt x="16277" y="715"/>
                  </a:cubicBezTo>
                  <a:cubicBezTo>
                    <a:pt x="16312" y="734"/>
                    <a:pt x="16236" y="872"/>
                    <a:pt x="16149" y="1035"/>
                  </a:cubicBezTo>
                  <a:cubicBezTo>
                    <a:pt x="16061" y="1198"/>
                    <a:pt x="15973" y="1361"/>
                    <a:pt x="16004" y="1377"/>
                  </a:cubicBezTo>
                  <a:lnTo>
                    <a:pt x="15979" y="1424"/>
                  </a:lnTo>
                  <a:cubicBezTo>
                    <a:pt x="15975" y="1421"/>
                    <a:pt x="15970" y="1419"/>
                    <a:pt x="15965" y="1419"/>
                  </a:cubicBezTo>
                  <a:cubicBezTo>
                    <a:pt x="15940" y="1419"/>
                    <a:pt x="15919" y="1459"/>
                    <a:pt x="15895" y="1499"/>
                  </a:cubicBezTo>
                  <a:cubicBezTo>
                    <a:pt x="15901" y="1536"/>
                    <a:pt x="15895" y="1574"/>
                    <a:pt x="15876" y="1608"/>
                  </a:cubicBezTo>
                  <a:cubicBezTo>
                    <a:pt x="15868" y="1604"/>
                    <a:pt x="15862" y="1602"/>
                    <a:pt x="15856" y="1602"/>
                  </a:cubicBezTo>
                  <a:cubicBezTo>
                    <a:pt x="15838" y="1602"/>
                    <a:pt x="15826" y="1623"/>
                    <a:pt x="15807" y="1659"/>
                  </a:cubicBezTo>
                  <a:cubicBezTo>
                    <a:pt x="15782" y="1706"/>
                    <a:pt x="15769" y="1728"/>
                    <a:pt x="15801" y="1746"/>
                  </a:cubicBezTo>
                  <a:cubicBezTo>
                    <a:pt x="15788" y="1768"/>
                    <a:pt x="15697" y="1928"/>
                    <a:pt x="15625" y="1978"/>
                  </a:cubicBezTo>
                  <a:cubicBezTo>
                    <a:pt x="15581" y="1984"/>
                    <a:pt x="15600" y="2025"/>
                    <a:pt x="15619" y="2066"/>
                  </a:cubicBezTo>
                  <a:cubicBezTo>
                    <a:pt x="15650" y="2082"/>
                    <a:pt x="15669" y="2125"/>
                    <a:pt x="15653" y="2147"/>
                  </a:cubicBezTo>
                  <a:lnTo>
                    <a:pt x="15591" y="2110"/>
                  </a:lnTo>
                  <a:cubicBezTo>
                    <a:pt x="15582" y="2090"/>
                    <a:pt x="15577" y="2080"/>
                    <a:pt x="15572" y="2080"/>
                  </a:cubicBezTo>
                  <a:cubicBezTo>
                    <a:pt x="15566" y="2080"/>
                    <a:pt x="15560" y="2092"/>
                    <a:pt x="15547" y="2116"/>
                  </a:cubicBezTo>
                  <a:lnTo>
                    <a:pt x="15522" y="2160"/>
                  </a:lnTo>
                  <a:cubicBezTo>
                    <a:pt x="15553" y="2179"/>
                    <a:pt x="15487" y="2292"/>
                    <a:pt x="15393" y="2451"/>
                  </a:cubicBezTo>
                  <a:cubicBezTo>
                    <a:pt x="15271" y="2652"/>
                    <a:pt x="15230" y="2721"/>
                    <a:pt x="15262" y="2740"/>
                  </a:cubicBezTo>
                  <a:cubicBezTo>
                    <a:pt x="15293" y="2759"/>
                    <a:pt x="15281" y="2780"/>
                    <a:pt x="15208" y="2827"/>
                  </a:cubicBezTo>
                  <a:cubicBezTo>
                    <a:pt x="15033" y="2906"/>
                    <a:pt x="15033" y="2906"/>
                    <a:pt x="15049" y="2947"/>
                  </a:cubicBezTo>
                  <a:cubicBezTo>
                    <a:pt x="15054" y="2940"/>
                    <a:pt x="15060" y="2937"/>
                    <a:pt x="15068" y="2937"/>
                  </a:cubicBezTo>
                  <a:cubicBezTo>
                    <a:pt x="15084" y="2937"/>
                    <a:pt x="15106" y="2949"/>
                    <a:pt x="15127" y="2962"/>
                  </a:cubicBezTo>
                  <a:cubicBezTo>
                    <a:pt x="15173" y="2991"/>
                    <a:pt x="15176" y="3011"/>
                    <a:pt x="15140" y="3011"/>
                  </a:cubicBezTo>
                  <a:cubicBezTo>
                    <a:pt x="15129" y="3011"/>
                    <a:pt x="15116" y="3010"/>
                    <a:pt x="15099" y="3006"/>
                  </a:cubicBezTo>
                  <a:cubicBezTo>
                    <a:pt x="15096" y="3004"/>
                    <a:pt x="15092" y="3003"/>
                    <a:pt x="15088" y="3003"/>
                  </a:cubicBezTo>
                  <a:cubicBezTo>
                    <a:pt x="15019" y="3003"/>
                    <a:pt x="14863" y="3322"/>
                    <a:pt x="14904" y="3379"/>
                  </a:cubicBezTo>
                  <a:lnTo>
                    <a:pt x="14873" y="3360"/>
                  </a:lnTo>
                  <a:cubicBezTo>
                    <a:pt x="14867" y="3356"/>
                    <a:pt x="14862" y="3354"/>
                    <a:pt x="14856" y="3354"/>
                  </a:cubicBezTo>
                  <a:cubicBezTo>
                    <a:pt x="14836" y="3354"/>
                    <a:pt x="14817" y="3382"/>
                    <a:pt x="14773" y="3451"/>
                  </a:cubicBezTo>
                  <a:lnTo>
                    <a:pt x="14729" y="3517"/>
                  </a:lnTo>
                  <a:cubicBezTo>
                    <a:pt x="14787" y="3554"/>
                    <a:pt x="14693" y="3651"/>
                    <a:pt x="14653" y="3651"/>
                  </a:cubicBezTo>
                  <a:cubicBezTo>
                    <a:pt x="14650" y="3651"/>
                    <a:pt x="14647" y="3650"/>
                    <a:pt x="14644" y="3649"/>
                  </a:cubicBezTo>
                  <a:cubicBezTo>
                    <a:pt x="14597" y="3649"/>
                    <a:pt x="14597" y="3649"/>
                    <a:pt x="14569" y="3692"/>
                  </a:cubicBezTo>
                  <a:cubicBezTo>
                    <a:pt x="14583" y="3786"/>
                    <a:pt x="14502" y="3867"/>
                    <a:pt x="14463" y="3867"/>
                  </a:cubicBezTo>
                  <a:cubicBezTo>
                    <a:pt x="14460" y="3867"/>
                    <a:pt x="14456" y="3866"/>
                    <a:pt x="14453" y="3865"/>
                  </a:cubicBezTo>
                  <a:lnTo>
                    <a:pt x="14425" y="3909"/>
                  </a:lnTo>
                  <a:cubicBezTo>
                    <a:pt x="14431" y="3946"/>
                    <a:pt x="14422" y="3984"/>
                    <a:pt x="14394" y="4015"/>
                  </a:cubicBezTo>
                  <a:cubicBezTo>
                    <a:pt x="14352" y="4074"/>
                    <a:pt x="14336" y="4097"/>
                    <a:pt x="14373" y="4097"/>
                  </a:cubicBezTo>
                  <a:cubicBezTo>
                    <a:pt x="14376" y="4097"/>
                    <a:pt x="14378" y="4097"/>
                    <a:pt x="14381" y="4097"/>
                  </a:cubicBezTo>
                  <a:cubicBezTo>
                    <a:pt x="14409" y="4119"/>
                    <a:pt x="14441" y="4141"/>
                    <a:pt x="14425" y="4159"/>
                  </a:cubicBezTo>
                  <a:lnTo>
                    <a:pt x="14394" y="4141"/>
                  </a:lnTo>
                  <a:cubicBezTo>
                    <a:pt x="14390" y="4138"/>
                    <a:pt x="14386" y="4136"/>
                    <a:pt x="14382" y="4136"/>
                  </a:cubicBezTo>
                  <a:cubicBezTo>
                    <a:pt x="14353" y="4136"/>
                    <a:pt x="14311" y="4196"/>
                    <a:pt x="14259" y="4269"/>
                  </a:cubicBezTo>
                  <a:cubicBezTo>
                    <a:pt x="14184" y="4376"/>
                    <a:pt x="14152" y="4416"/>
                    <a:pt x="14108" y="4416"/>
                  </a:cubicBezTo>
                  <a:lnTo>
                    <a:pt x="14121" y="4457"/>
                  </a:lnTo>
                  <a:cubicBezTo>
                    <a:pt x="14132" y="4489"/>
                    <a:pt x="14127" y="4510"/>
                    <a:pt x="14112" y="4510"/>
                  </a:cubicBezTo>
                  <a:cubicBezTo>
                    <a:pt x="14107" y="4510"/>
                    <a:pt x="14100" y="4507"/>
                    <a:pt x="14093" y="4501"/>
                  </a:cubicBezTo>
                  <a:cubicBezTo>
                    <a:pt x="14046" y="4501"/>
                    <a:pt x="13986" y="4582"/>
                    <a:pt x="13983" y="4645"/>
                  </a:cubicBezTo>
                  <a:cubicBezTo>
                    <a:pt x="13967" y="4667"/>
                    <a:pt x="13952" y="4689"/>
                    <a:pt x="13952" y="4689"/>
                  </a:cubicBezTo>
                  <a:cubicBezTo>
                    <a:pt x="13941" y="4686"/>
                    <a:pt x="13932" y="4684"/>
                    <a:pt x="13922" y="4684"/>
                  </a:cubicBezTo>
                  <a:cubicBezTo>
                    <a:pt x="13868" y="4684"/>
                    <a:pt x="13839" y="4736"/>
                    <a:pt x="13873" y="4792"/>
                  </a:cubicBezTo>
                  <a:cubicBezTo>
                    <a:pt x="13865" y="4785"/>
                    <a:pt x="13857" y="4783"/>
                    <a:pt x="13850" y="4783"/>
                  </a:cubicBezTo>
                  <a:cubicBezTo>
                    <a:pt x="13835" y="4783"/>
                    <a:pt x="13825" y="4796"/>
                    <a:pt x="13814" y="4811"/>
                  </a:cubicBezTo>
                  <a:cubicBezTo>
                    <a:pt x="13811" y="4867"/>
                    <a:pt x="13759" y="4937"/>
                    <a:pt x="13728" y="4937"/>
                  </a:cubicBezTo>
                  <a:cubicBezTo>
                    <a:pt x="13724" y="4937"/>
                    <a:pt x="13720" y="4936"/>
                    <a:pt x="13717" y="4933"/>
                  </a:cubicBezTo>
                  <a:lnTo>
                    <a:pt x="13701" y="4952"/>
                  </a:lnTo>
                  <a:cubicBezTo>
                    <a:pt x="13710" y="4984"/>
                    <a:pt x="13704" y="5015"/>
                    <a:pt x="13682" y="5037"/>
                  </a:cubicBezTo>
                  <a:cubicBezTo>
                    <a:pt x="13660" y="5059"/>
                    <a:pt x="13654" y="5090"/>
                    <a:pt x="13663" y="5121"/>
                  </a:cubicBezTo>
                  <a:cubicBezTo>
                    <a:pt x="13673" y="5140"/>
                    <a:pt x="13670" y="5165"/>
                    <a:pt x="13657" y="5184"/>
                  </a:cubicBezTo>
                  <a:cubicBezTo>
                    <a:pt x="13655" y="5187"/>
                    <a:pt x="13652" y="5189"/>
                    <a:pt x="13649" y="5189"/>
                  </a:cubicBezTo>
                  <a:cubicBezTo>
                    <a:pt x="13637" y="5189"/>
                    <a:pt x="13627" y="5155"/>
                    <a:pt x="13620" y="5118"/>
                  </a:cubicBezTo>
                  <a:cubicBezTo>
                    <a:pt x="13620" y="5101"/>
                    <a:pt x="13617" y="5093"/>
                    <a:pt x="13612" y="5093"/>
                  </a:cubicBezTo>
                  <a:cubicBezTo>
                    <a:pt x="13599" y="5093"/>
                    <a:pt x="13575" y="5145"/>
                    <a:pt x="13582" y="5222"/>
                  </a:cubicBezTo>
                  <a:cubicBezTo>
                    <a:pt x="13585" y="5278"/>
                    <a:pt x="13587" y="5304"/>
                    <a:pt x="13584" y="5304"/>
                  </a:cubicBezTo>
                  <a:cubicBezTo>
                    <a:pt x="13581" y="5304"/>
                    <a:pt x="13575" y="5282"/>
                    <a:pt x="13563" y="5240"/>
                  </a:cubicBezTo>
                  <a:cubicBezTo>
                    <a:pt x="13557" y="5214"/>
                    <a:pt x="13550" y="5187"/>
                    <a:pt x="13544" y="5187"/>
                  </a:cubicBezTo>
                  <a:cubicBezTo>
                    <a:pt x="13540" y="5187"/>
                    <a:pt x="13537" y="5196"/>
                    <a:pt x="13535" y="5219"/>
                  </a:cubicBezTo>
                  <a:cubicBezTo>
                    <a:pt x="13535" y="5219"/>
                    <a:pt x="13504" y="5259"/>
                    <a:pt x="13532" y="5281"/>
                  </a:cubicBezTo>
                  <a:lnTo>
                    <a:pt x="13482" y="5341"/>
                  </a:lnTo>
                  <a:cubicBezTo>
                    <a:pt x="13444" y="5347"/>
                    <a:pt x="13410" y="5369"/>
                    <a:pt x="13388" y="5397"/>
                  </a:cubicBezTo>
                  <a:cubicBezTo>
                    <a:pt x="13398" y="5432"/>
                    <a:pt x="13400" y="5439"/>
                    <a:pt x="13379" y="5439"/>
                  </a:cubicBezTo>
                  <a:cubicBezTo>
                    <a:pt x="13373" y="5439"/>
                    <a:pt x="13366" y="5439"/>
                    <a:pt x="13356" y="5438"/>
                  </a:cubicBezTo>
                  <a:cubicBezTo>
                    <a:pt x="13348" y="5432"/>
                    <a:pt x="13341" y="5429"/>
                    <a:pt x="13336" y="5429"/>
                  </a:cubicBezTo>
                  <a:cubicBezTo>
                    <a:pt x="13324" y="5429"/>
                    <a:pt x="13325" y="5448"/>
                    <a:pt x="13366" y="5482"/>
                  </a:cubicBezTo>
                  <a:cubicBezTo>
                    <a:pt x="13377" y="5523"/>
                    <a:pt x="13362" y="5542"/>
                    <a:pt x="13325" y="5542"/>
                  </a:cubicBezTo>
                  <a:cubicBezTo>
                    <a:pt x="13322" y="5542"/>
                    <a:pt x="13319" y="5542"/>
                    <a:pt x="13316" y="5541"/>
                  </a:cubicBezTo>
                  <a:cubicBezTo>
                    <a:pt x="13290" y="5520"/>
                    <a:pt x="13273" y="5512"/>
                    <a:pt x="13265" y="5512"/>
                  </a:cubicBezTo>
                  <a:cubicBezTo>
                    <a:pt x="13254" y="5512"/>
                    <a:pt x="13256" y="5524"/>
                    <a:pt x="13272" y="5538"/>
                  </a:cubicBezTo>
                  <a:cubicBezTo>
                    <a:pt x="13278" y="5557"/>
                    <a:pt x="13275" y="5582"/>
                    <a:pt x="13265" y="5601"/>
                  </a:cubicBezTo>
                  <a:cubicBezTo>
                    <a:pt x="13263" y="5599"/>
                    <a:pt x="13261" y="5599"/>
                    <a:pt x="13258" y="5599"/>
                  </a:cubicBezTo>
                  <a:cubicBezTo>
                    <a:pt x="13215" y="5599"/>
                    <a:pt x="13077" y="5765"/>
                    <a:pt x="12927" y="5924"/>
                  </a:cubicBezTo>
                  <a:cubicBezTo>
                    <a:pt x="12911" y="5942"/>
                    <a:pt x="12921" y="5986"/>
                    <a:pt x="12946" y="6011"/>
                  </a:cubicBezTo>
                  <a:cubicBezTo>
                    <a:pt x="12971" y="6034"/>
                    <a:pt x="12979" y="6040"/>
                    <a:pt x="12975" y="6040"/>
                  </a:cubicBezTo>
                  <a:cubicBezTo>
                    <a:pt x="12971" y="6040"/>
                    <a:pt x="12953" y="6032"/>
                    <a:pt x="12930" y="6030"/>
                  </a:cubicBezTo>
                  <a:cubicBezTo>
                    <a:pt x="12896" y="6011"/>
                    <a:pt x="12870" y="6002"/>
                    <a:pt x="12854" y="6002"/>
                  </a:cubicBezTo>
                  <a:cubicBezTo>
                    <a:pt x="12824" y="6002"/>
                    <a:pt x="12830" y="6031"/>
                    <a:pt x="12896" y="6068"/>
                  </a:cubicBezTo>
                  <a:cubicBezTo>
                    <a:pt x="12939" y="6086"/>
                    <a:pt x="12955" y="6092"/>
                    <a:pt x="12939" y="6092"/>
                  </a:cubicBezTo>
                  <a:cubicBezTo>
                    <a:pt x="12929" y="6092"/>
                    <a:pt x="12909" y="6090"/>
                    <a:pt x="12877" y="6087"/>
                  </a:cubicBezTo>
                  <a:cubicBezTo>
                    <a:pt x="12865" y="6085"/>
                    <a:pt x="12856" y="6084"/>
                    <a:pt x="12850" y="6084"/>
                  </a:cubicBezTo>
                  <a:cubicBezTo>
                    <a:pt x="12834" y="6084"/>
                    <a:pt x="12836" y="6092"/>
                    <a:pt x="12842" y="6124"/>
                  </a:cubicBezTo>
                  <a:cubicBezTo>
                    <a:pt x="12859" y="6141"/>
                    <a:pt x="12858" y="6155"/>
                    <a:pt x="12847" y="6155"/>
                  </a:cubicBezTo>
                  <a:cubicBezTo>
                    <a:pt x="12841" y="6155"/>
                    <a:pt x="12833" y="6151"/>
                    <a:pt x="12824" y="6143"/>
                  </a:cubicBezTo>
                  <a:cubicBezTo>
                    <a:pt x="12804" y="6140"/>
                    <a:pt x="12784" y="6137"/>
                    <a:pt x="12771" y="6137"/>
                  </a:cubicBezTo>
                  <a:cubicBezTo>
                    <a:pt x="12754" y="6137"/>
                    <a:pt x="12747" y="6142"/>
                    <a:pt x="12761" y="6156"/>
                  </a:cubicBezTo>
                  <a:cubicBezTo>
                    <a:pt x="12750" y="6166"/>
                    <a:pt x="12735" y="6171"/>
                    <a:pt x="12721" y="6171"/>
                  </a:cubicBezTo>
                  <a:cubicBezTo>
                    <a:pt x="12714" y="6171"/>
                    <a:pt x="12707" y="6170"/>
                    <a:pt x="12701" y="6168"/>
                  </a:cubicBezTo>
                  <a:cubicBezTo>
                    <a:pt x="12698" y="6168"/>
                    <a:pt x="12696" y="6168"/>
                    <a:pt x="12693" y="6168"/>
                  </a:cubicBezTo>
                  <a:cubicBezTo>
                    <a:pt x="12656" y="6168"/>
                    <a:pt x="12664" y="6209"/>
                    <a:pt x="12673" y="6250"/>
                  </a:cubicBezTo>
                  <a:cubicBezTo>
                    <a:pt x="12671" y="6312"/>
                    <a:pt x="12664" y="6344"/>
                    <a:pt x="12650" y="6344"/>
                  </a:cubicBezTo>
                  <a:cubicBezTo>
                    <a:pt x="12642" y="6344"/>
                    <a:pt x="12630" y="6330"/>
                    <a:pt x="12617" y="6303"/>
                  </a:cubicBezTo>
                  <a:cubicBezTo>
                    <a:pt x="12610" y="6288"/>
                    <a:pt x="12602" y="6282"/>
                    <a:pt x="12594" y="6282"/>
                  </a:cubicBezTo>
                  <a:cubicBezTo>
                    <a:pt x="12562" y="6282"/>
                    <a:pt x="12527" y="6368"/>
                    <a:pt x="12554" y="6422"/>
                  </a:cubicBezTo>
                  <a:cubicBezTo>
                    <a:pt x="12574" y="6465"/>
                    <a:pt x="12581" y="6481"/>
                    <a:pt x="12578" y="6481"/>
                  </a:cubicBezTo>
                  <a:cubicBezTo>
                    <a:pt x="12576" y="6481"/>
                    <a:pt x="12570" y="6475"/>
                    <a:pt x="12560" y="6466"/>
                  </a:cubicBezTo>
                  <a:cubicBezTo>
                    <a:pt x="12550" y="6456"/>
                    <a:pt x="12541" y="6453"/>
                    <a:pt x="12534" y="6453"/>
                  </a:cubicBezTo>
                  <a:cubicBezTo>
                    <a:pt x="12523" y="6453"/>
                    <a:pt x="12516" y="6460"/>
                    <a:pt x="12516" y="6460"/>
                  </a:cubicBezTo>
                  <a:cubicBezTo>
                    <a:pt x="12507" y="6471"/>
                    <a:pt x="12496" y="6482"/>
                    <a:pt x="12482" y="6482"/>
                  </a:cubicBezTo>
                  <a:cubicBezTo>
                    <a:pt x="12475" y="6482"/>
                    <a:pt x="12466" y="6478"/>
                    <a:pt x="12457" y="6469"/>
                  </a:cubicBezTo>
                  <a:cubicBezTo>
                    <a:pt x="12438" y="6494"/>
                    <a:pt x="12429" y="6522"/>
                    <a:pt x="12426" y="6550"/>
                  </a:cubicBezTo>
                  <a:cubicBezTo>
                    <a:pt x="12435" y="6613"/>
                    <a:pt x="12396" y="6644"/>
                    <a:pt x="12348" y="6644"/>
                  </a:cubicBezTo>
                  <a:cubicBezTo>
                    <a:pt x="12328" y="6644"/>
                    <a:pt x="12308" y="6639"/>
                    <a:pt x="12288" y="6629"/>
                  </a:cubicBezTo>
                  <a:lnTo>
                    <a:pt x="12275" y="6691"/>
                  </a:lnTo>
                  <a:cubicBezTo>
                    <a:pt x="12297" y="6740"/>
                    <a:pt x="12307" y="6777"/>
                    <a:pt x="12293" y="6777"/>
                  </a:cubicBezTo>
                  <a:cubicBezTo>
                    <a:pt x="12288" y="6777"/>
                    <a:pt x="12278" y="6770"/>
                    <a:pt x="12263" y="6754"/>
                  </a:cubicBezTo>
                  <a:cubicBezTo>
                    <a:pt x="12254" y="6744"/>
                    <a:pt x="12245" y="6735"/>
                    <a:pt x="12238" y="6727"/>
                  </a:cubicBezTo>
                  <a:lnTo>
                    <a:pt x="12238" y="6727"/>
                  </a:lnTo>
                  <a:cubicBezTo>
                    <a:pt x="12258" y="6777"/>
                    <a:pt x="12217" y="6812"/>
                    <a:pt x="12175" y="6812"/>
                  </a:cubicBezTo>
                  <a:cubicBezTo>
                    <a:pt x="12156" y="6812"/>
                    <a:pt x="12136" y="6805"/>
                    <a:pt x="12122" y="6789"/>
                  </a:cubicBezTo>
                  <a:cubicBezTo>
                    <a:pt x="12108" y="6775"/>
                    <a:pt x="12101" y="6768"/>
                    <a:pt x="12095" y="6768"/>
                  </a:cubicBezTo>
                  <a:cubicBezTo>
                    <a:pt x="12091" y="6768"/>
                    <a:pt x="12086" y="6772"/>
                    <a:pt x="12078" y="6779"/>
                  </a:cubicBezTo>
                  <a:lnTo>
                    <a:pt x="12103" y="6807"/>
                  </a:lnTo>
                  <a:cubicBezTo>
                    <a:pt x="12128" y="6832"/>
                    <a:pt x="12150" y="6861"/>
                    <a:pt x="12131" y="6876"/>
                  </a:cubicBezTo>
                  <a:cubicBezTo>
                    <a:pt x="12119" y="6888"/>
                    <a:pt x="12107" y="6899"/>
                    <a:pt x="12094" y="6899"/>
                  </a:cubicBezTo>
                  <a:cubicBezTo>
                    <a:pt x="12086" y="6899"/>
                    <a:pt x="12078" y="6895"/>
                    <a:pt x="12068" y="6886"/>
                  </a:cubicBezTo>
                  <a:cubicBezTo>
                    <a:pt x="12045" y="6881"/>
                    <a:pt x="12023" y="6876"/>
                    <a:pt x="12009" y="6876"/>
                  </a:cubicBezTo>
                  <a:cubicBezTo>
                    <a:pt x="11997" y="6876"/>
                    <a:pt x="11994" y="6880"/>
                    <a:pt x="12006" y="6892"/>
                  </a:cubicBezTo>
                  <a:cubicBezTo>
                    <a:pt x="11994" y="6900"/>
                    <a:pt x="11982" y="6904"/>
                    <a:pt x="11969" y="6904"/>
                  </a:cubicBezTo>
                  <a:cubicBezTo>
                    <a:pt x="11960" y="6904"/>
                    <a:pt x="11952" y="6902"/>
                    <a:pt x="11943" y="6898"/>
                  </a:cubicBezTo>
                  <a:lnTo>
                    <a:pt x="11865" y="6967"/>
                  </a:lnTo>
                  <a:cubicBezTo>
                    <a:pt x="11869" y="7000"/>
                    <a:pt x="11849" y="7028"/>
                    <a:pt x="11829" y="7028"/>
                  </a:cubicBezTo>
                  <a:cubicBezTo>
                    <a:pt x="11822" y="7028"/>
                    <a:pt x="11815" y="7024"/>
                    <a:pt x="11808" y="7017"/>
                  </a:cubicBezTo>
                  <a:cubicBezTo>
                    <a:pt x="11786" y="7039"/>
                    <a:pt x="11774" y="7068"/>
                    <a:pt x="11774" y="7096"/>
                  </a:cubicBezTo>
                  <a:cubicBezTo>
                    <a:pt x="11750" y="7118"/>
                    <a:pt x="11732" y="7132"/>
                    <a:pt x="11717" y="7132"/>
                  </a:cubicBezTo>
                  <a:cubicBezTo>
                    <a:pt x="11708" y="7132"/>
                    <a:pt x="11700" y="7128"/>
                    <a:pt x="11692" y="7118"/>
                  </a:cubicBezTo>
                  <a:cubicBezTo>
                    <a:pt x="11683" y="7107"/>
                    <a:pt x="11677" y="7101"/>
                    <a:pt x="11674" y="7101"/>
                  </a:cubicBezTo>
                  <a:cubicBezTo>
                    <a:pt x="11669" y="7101"/>
                    <a:pt x="11670" y="7111"/>
                    <a:pt x="11674" y="7136"/>
                  </a:cubicBezTo>
                  <a:cubicBezTo>
                    <a:pt x="11695" y="7162"/>
                    <a:pt x="11677" y="7180"/>
                    <a:pt x="11658" y="7196"/>
                  </a:cubicBezTo>
                  <a:lnTo>
                    <a:pt x="11617" y="7227"/>
                  </a:lnTo>
                  <a:cubicBezTo>
                    <a:pt x="11639" y="7256"/>
                    <a:pt x="11639" y="7256"/>
                    <a:pt x="11620" y="7271"/>
                  </a:cubicBezTo>
                  <a:cubicBezTo>
                    <a:pt x="11601" y="7290"/>
                    <a:pt x="11517" y="7309"/>
                    <a:pt x="11498" y="7324"/>
                  </a:cubicBezTo>
                  <a:cubicBezTo>
                    <a:pt x="11438" y="7375"/>
                    <a:pt x="11438" y="7375"/>
                    <a:pt x="11482" y="7387"/>
                  </a:cubicBezTo>
                  <a:cubicBezTo>
                    <a:pt x="11486" y="7384"/>
                    <a:pt x="11491" y="7382"/>
                    <a:pt x="11494" y="7382"/>
                  </a:cubicBezTo>
                  <a:cubicBezTo>
                    <a:pt x="11507" y="7382"/>
                    <a:pt x="11510" y="7400"/>
                    <a:pt x="11460" y="7403"/>
                  </a:cubicBezTo>
                  <a:cubicBezTo>
                    <a:pt x="11442" y="7422"/>
                    <a:pt x="11357" y="7437"/>
                    <a:pt x="11297" y="7484"/>
                  </a:cubicBezTo>
                  <a:cubicBezTo>
                    <a:pt x="11216" y="7547"/>
                    <a:pt x="11216" y="7547"/>
                    <a:pt x="11238" y="7575"/>
                  </a:cubicBezTo>
                  <a:cubicBezTo>
                    <a:pt x="11277" y="7601"/>
                    <a:pt x="11285" y="7617"/>
                    <a:pt x="11272" y="7617"/>
                  </a:cubicBezTo>
                  <a:cubicBezTo>
                    <a:pt x="11263" y="7617"/>
                    <a:pt x="11243" y="7609"/>
                    <a:pt x="11216" y="7591"/>
                  </a:cubicBezTo>
                  <a:cubicBezTo>
                    <a:pt x="11186" y="7582"/>
                    <a:pt x="11165" y="7578"/>
                    <a:pt x="11150" y="7578"/>
                  </a:cubicBezTo>
                  <a:cubicBezTo>
                    <a:pt x="11123" y="7578"/>
                    <a:pt x="11120" y="7591"/>
                    <a:pt x="11134" y="7610"/>
                  </a:cubicBezTo>
                  <a:cubicBezTo>
                    <a:pt x="11134" y="7654"/>
                    <a:pt x="11134" y="7654"/>
                    <a:pt x="11116" y="7669"/>
                  </a:cubicBezTo>
                  <a:cubicBezTo>
                    <a:pt x="11109" y="7660"/>
                    <a:pt x="11102" y="7656"/>
                    <a:pt x="11095" y="7656"/>
                  </a:cubicBezTo>
                  <a:cubicBezTo>
                    <a:pt x="11080" y="7656"/>
                    <a:pt x="11066" y="7676"/>
                    <a:pt x="11053" y="7716"/>
                  </a:cubicBezTo>
                  <a:cubicBezTo>
                    <a:pt x="11044" y="7723"/>
                    <a:pt x="11039" y="7726"/>
                    <a:pt x="11034" y="7726"/>
                  </a:cubicBezTo>
                  <a:cubicBezTo>
                    <a:pt x="11028" y="7726"/>
                    <a:pt x="11023" y="7719"/>
                    <a:pt x="11012" y="7701"/>
                  </a:cubicBezTo>
                  <a:cubicBezTo>
                    <a:pt x="11012" y="7701"/>
                    <a:pt x="10990" y="7716"/>
                    <a:pt x="10968" y="7732"/>
                  </a:cubicBezTo>
                  <a:cubicBezTo>
                    <a:pt x="10971" y="7810"/>
                    <a:pt x="10852" y="7866"/>
                    <a:pt x="10797" y="7866"/>
                  </a:cubicBezTo>
                  <a:cubicBezTo>
                    <a:pt x="10790" y="7866"/>
                    <a:pt x="10785" y="7865"/>
                    <a:pt x="10780" y="7863"/>
                  </a:cubicBezTo>
                  <a:cubicBezTo>
                    <a:pt x="10765" y="7879"/>
                    <a:pt x="10758" y="7901"/>
                    <a:pt x="10758" y="7923"/>
                  </a:cubicBezTo>
                  <a:cubicBezTo>
                    <a:pt x="10771" y="7966"/>
                    <a:pt x="10769" y="7989"/>
                    <a:pt x="10758" y="7989"/>
                  </a:cubicBezTo>
                  <a:cubicBezTo>
                    <a:pt x="10749" y="7989"/>
                    <a:pt x="10735" y="7977"/>
                    <a:pt x="10718" y="7951"/>
                  </a:cubicBezTo>
                  <a:cubicBezTo>
                    <a:pt x="10699" y="7923"/>
                    <a:pt x="10688" y="7908"/>
                    <a:pt x="10685" y="7908"/>
                  </a:cubicBezTo>
                  <a:lnTo>
                    <a:pt x="10685" y="7908"/>
                  </a:lnTo>
                  <a:cubicBezTo>
                    <a:pt x="10681" y="7908"/>
                    <a:pt x="10686" y="7927"/>
                    <a:pt x="10696" y="7967"/>
                  </a:cubicBezTo>
                  <a:cubicBezTo>
                    <a:pt x="10696" y="7997"/>
                    <a:pt x="10646" y="8039"/>
                    <a:pt x="10608" y="8039"/>
                  </a:cubicBezTo>
                  <a:cubicBezTo>
                    <a:pt x="10591" y="8039"/>
                    <a:pt x="10576" y="8030"/>
                    <a:pt x="10570" y="8008"/>
                  </a:cubicBezTo>
                  <a:lnTo>
                    <a:pt x="10530" y="7945"/>
                  </a:lnTo>
                  <a:cubicBezTo>
                    <a:pt x="10530" y="7967"/>
                    <a:pt x="10523" y="7989"/>
                    <a:pt x="10508" y="8005"/>
                  </a:cubicBezTo>
                  <a:cubicBezTo>
                    <a:pt x="10527" y="8033"/>
                    <a:pt x="10505" y="8048"/>
                    <a:pt x="10442" y="8089"/>
                  </a:cubicBezTo>
                  <a:cubicBezTo>
                    <a:pt x="10398" y="8117"/>
                    <a:pt x="10332" y="8205"/>
                    <a:pt x="10288" y="8230"/>
                  </a:cubicBezTo>
                  <a:cubicBezTo>
                    <a:pt x="10252" y="8251"/>
                    <a:pt x="10201" y="8282"/>
                    <a:pt x="10162" y="8282"/>
                  </a:cubicBezTo>
                  <a:cubicBezTo>
                    <a:pt x="10153" y="8282"/>
                    <a:pt x="10145" y="8280"/>
                    <a:pt x="10138" y="8277"/>
                  </a:cubicBezTo>
                  <a:cubicBezTo>
                    <a:pt x="10103" y="8296"/>
                    <a:pt x="10078" y="8324"/>
                    <a:pt x="10069" y="8359"/>
                  </a:cubicBezTo>
                  <a:cubicBezTo>
                    <a:pt x="10065" y="8390"/>
                    <a:pt x="10041" y="8413"/>
                    <a:pt x="10023" y="8413"/>
                  </a:cubicBezTo>
                  <a:cubicBezTo>
                    <a:pt x="10015" y="8413"/>
                    <a:pt x="10008" y="8409"/>
                    <a:pt x="10003" y="8399"/>
                  </a:cubicBezTo>
                  <a:lnTo>
                    <a:pt x="9981" y="8412"/>
                  </a:lnTo>
                  <a:cubicBezTo>
                    <a:pt x="9969" y="8440"/>
                    <a:pt x="9953" y="8462"/>
                    <a:pt x="9931" y="8481"/>
                  </a:cubicBezTo>
                  <a:cubicBezTo>
                    <a:pt x="9920" y="8463"/>
                    <a:pt x="9902" y="8449"/>
                    <a:pt x="9888" y="8449"/>
                  </a:cubicBezTo>
                  <a:cubicBezTo>
                    <a:pt x="9878" y="8449"/>
                    <a:pt x="9870" y="8456"/>
                    <a:pt x="9868" y="8475"/>
                  </a:cubicBezTo>
                  <a:cubicBezTo>
                    <a:pt x="9887" y="8506"/>
                    <a:pt x="9862" y="8515"/>
                    <a:pt x="9818" y="8540"/>
                  </a:cubicBezTo>
                  <a:cubicBezTo>
                    <a:pt x="9759" y="8540"/>
                    <a:pt x="9007" y="8913"/>
                    <a:pt x="9016" y="8932"/>
                  </a:cubicBezTo>
                  <a:lnTo>
                    <a:pt x="8944" y="8963"/>
                  </a:lnTo>
                  <a:lnTo>
                    <a:pt x="8875" y="8992"/>
                  </a:lnTo>
                  <a:cubicBezTo>
                    <a:pt x="8868" y="8975"/>
                    <a:pt x="8856" y="8968"/>
                    <a:pt x="8840" y="8968"/>
                  </a:cubicBezTo>
                  <a:cubicBezTo>
                    <a:pt x="8797" y="8968"/>
                    <a:pt x="8729" y="9026"/>
                    <a:pt x="8687" y="9070"/>
                  </a:cubicBezTo>
                  <a:cubicBezTo>
                    <a:pt x="8681" y="9098"/>
                    <a:pt x="8659" y="9123"/>
                    <a:pt x="8627" y="9130"/>
                  </a:cubicBezTo>
                  <a:cubicBezTo>
                    <a:pt x="8617" y="9100"/>
                    <a:pt x="8598" y="9089"/>
                    <a:pt x="8577" y="9089"/>
                  </a:cubicBezTo>
                  <a:cubicBezTo>
                    <a:pt x="8548" y="9089"/>
                    <a:pt x="8516" y="9110"/>
                    <a:pt x="8496" y="9139"/>
                  </a:cubicBezTo>
                  <a:cubicBezTo>
                    <a:pt x="8496" y="9182"/>
                    <a:pt x="8488" y="9203"/>
                    <a:pt x="8478" y="9203"/>
                  </a:cubicBezTo>
                  <a:cubicBezTo>
                    <a:pt x="8469" y="9203"/>
                    <a:pt x="8459" y="9188"/>
                    <a:pt x="8449" y="9158"/>
                  </a:cubicBezTo>
                  <a:cubicBezTo>
                    <a:pt x="8439" y="9131"/>
                    <a:pt x="8426" y="9117"/>
                    <a:pt x="8413" y="9117"/>
                  </a:cubicBezTo>
                  <a:cubicBezTo>
                    <a:pt x="8392" y="9117"/>
                    <a:pt x="8372" y="9152"/>
                    <a:pt x="8364" y="9227"/>
                  </a:cubicBezTo>
                  <a:cubicBezTo>
                    <a:pt x="8357" y="9250"/>
                    <a:pt x="8354" y="9260"/>
                    <a:pt x="8347" y="9260"/>
                  </a:cubicBezTo>
                  <a:cubicBezTo>
                    <a:pt x="8341" y="9260"/>
                    <a:pt x="8332" y="9253"/>
                    <a:pt x="8317" y="9242"/>
                  </a:cubicBezTo>
                  <a:cubicBezTo>
                    <a:pt x="8290" y="9211"/>
                    <a:pt x="8272" y="9198"/>
                    <a:pt x="8261" y="9198"/>
                  </a:cubicBezTo>
                  <a:cubicBezTo>
                    <a:pt x="8253" y="9198"/>
                    <a:pt x="8250" y="9207"/>
                    <a:pt x="8255" y="9224"/>
                  </a:cubicBezTo>
                  <a:cubicBezTo>
                    <a:pt x="8255" y="9267"/>
                    <a:pt x="8247" y="9288"/>
                    <a:pt x="8232" y="9288"/>
                  </a:cubicBezTo>
                  <a:cubicBezTo>
                    <a:pt x="8220" y="9288"/>
                    <a:pt x="8204" y="9274"/>
                    <a:pt x="8182" y="9246"/>
                  </a:cubicBezTo>
                  <a:cubicBezTo>
                    <a:pt x="8151" y="9221"/>
                    <a:pt x="8134" y="9208"/>
                    <a:pt x="8125" y="9208"/>
                  </a:cubicBezTo>
                  <a:cubicBezTo>
                    <a:pt x="8113" y="9208"/>
                    <a:pt x="8112" y="9228"/>
                    <a:pt x="8110" y="9271"/>
                  </a:cubicBezTo>
                  <a:cubicBezTo>
                    <a:pt x="8108" y="9318"/>
                    <a:pt x="8069" y="9348"/>
                    <a:pt x="8029" y="9348"/>
                  </a:cubicBezTo>
                  <a:cubicBezTo>
                    <a:pt x="8006" y="9348"/>
                    <a:pt x="7982" y="9338"/>
                    <a:pt x="7966" y="9314"/>
                  </a:cubicBezTo>
                  <a:cubicBezTo>
                    <a:pt x="7963" y="9315"/>
                    <a:pt x="7960" y="9316"/>
                    <a:pt x="7957" y="9316"/>
                  </a:cubicBezTo>
                  <a:cubicBezTo>
                    <a:pt x="7945" y="9316"/>
                    <a:pt x="7932" y="9311"/>
                    <a:pt x="7924" y="9311"/>
                  </a:cubicBezTo>
                  <a:cubicBezTo>
                    <a:pt x="7916" y="9311"/>
                    <a:pt x="7912" y="9315"/>
                    <a:pt x="7916" y="9330"/>
                  </a:cubicBezTo>
                  <a:lnTo>
                    <a:pt x="7882" y="9302"/>
                  </a:lnTo>
                  <a:lnTo>
                    <a:pt x="7835" y="9314"/>
                  </a:lnTo>
                  <a:lnTo>
                    <a:pt x="7844" y="9349"/>
                  </a:lnTo>
                  <a:cubicBezTo>
                    <a:pt x="7725" y="9358"/>
                    <a:pt x="7609" y="9377"/>
                    <a:pt x="7493" y="9402"/>
                  </a:cubicBezTo>
                  <a:cubicBezTo>
                    <a:pt x="7223" y="9462"/>
                    <a:pt x="7173" y="9465"/>
                    <a:pt x="7205" y="9499"/>
                  </a:cubicBezTo>
                  <a:cubicBezTo>
                    <a:pt x="7225" y="9535"/>
                    <a:pt x="7220" y="9554"/>
                    <a:pt x="7205" y="9554"/>
                  </a:cubicBezTo>
                  <a:cubicBezTo>
                    <a:pt x="7192" y="9554"/>
                    <a:pt x="7172" y="9539"/>
                    <a:pt x="7155" y="9509"/>
                  </a:cubicBezTo>
                  <a:cubicBezTo>
                    <a:pt x="7153" y="9509"/>
                    <a:pt x="7151" y="9509"/>
                    <a:pt x="7150" y="9509"/>
                  </a:cubicBezTo>
                  <a:cubicBezTo>
                    <a:pt x="7127" y="9509"/>
                    <a:pt x="7087" y="9494"/>
                    <a:pt x="7049" y="9494"/>
                  </a:cubicBezTo>
                  <a:cubicBezTo>
                    <a:pt x="7041" y="9494"/>
                    <a:pt x="7034" y="9495"/>
                    <a:pt x="7026" y="9496"/>
                  </a:cubicBezTo>
                  <a:cubicBezTo>
                    <a:pt x="7006" y="9500"/>
                    <a:pt x="6985" y="9503"/>
                    <a:pt x="6967" y="9503"/>
                  </a:cubicBezTo>
                  <a:cubicBezTo>
                    <a:pt x="6942" y="9503"/>
                    <a:pt x="6923" y="9496"/>
                    <a:pt x="6920" y="9474"/>
                  </a:cubicBezTo>
                  <a:lnTo>
                    <a:pt x="6894" y="9481"/>
                  </a:lnTo>
                  <a:cubicBezTo>
                    <a:pt x="6867" y="9538"/>
                    <a:pt x="6780" y="9563"/>
                    <a:pt x="6704" y="9563"/>
                  </a:cubicBezTo>
                  <a:cubicBezTo>
                    <a:pt x="6676" y="9563"/>
                    <a:pt x="6649" y="9559"/>
                    <a:pt x="6628" y="9553"/>
                  </a:cubicBezTo>
                  <a:cubicBezTo>
                    <a:pt x="6584" y="9556"/>
                    <a:pt x="6540" y="9571"/>
                    <a:pt x="6509" y="9603"/>
                  </a:cubicBezTo>
                  <a:cubicBezTo>
                    <a:pt x="6485" y="9624"/>
                    <a:pt x="6473" y="9634"/>
                    <a:pt x="6463" y="9634"/>
                  </a:cubicBezTo>
                  <a:cubicBezTo>
                    <a:pt x="6454" y="9634"/>
                    <a:pt x="6447" y="9626"/>
                    <a:pt x="6434" y="9609"/>
                  </a:cubicBezTo>
                  <a:cubicBezTo>
                    <a:pt x="6432" y="9589"/>
                    <a:pt x="6387" y="9572"/>
                    <a:pt x="6347" y="9572"/>
                  </a:cubicBezTo>
                  <a:cubicBezTo>
                    <a:pt x="6312" y="9572"/>
                    <a:pt x="6280" y="9585"/>
                    <a:pt x="6283" y="9618"/>
                  </a:cubicBezTo>
                  <a:lnTo>
                    <a:pt x="6255" y="9584"/>
                  </a:lnTo>
                  <a:cubicBezTo>
                    <a:pt x="6248" y="9575"/>
                    <a:pt x="6242" y="9571"/>
                    <a:pt x="6236" y="9571"/>
                  </a:cubicBezTo>
                  <a:cubicBezTo>
                    <a:pt x="6220" y="9571"/>
                    <a:pt x="6208" y="9599"/>
                    <a:pt x="6208" y="9625"/>
                  </a:cubicBezTo>
                  <a:cubicBezTo>
                    <a:pt x="6211" y="9658"/>
                    <a:pt x="6207" y="9676"/>
                    <a:pt x="6199" y="9676"/>
                  </a:cubicBezTo>
                  <a:cubicBezTo>
                    <a:pt x="6190" y="9676"/>
                    <a:pt x="6175" y="9651"/>
                    <a:pt x="6158" y="9593"/>
                  </a:cubicBezTo>
                  <a:cubicBezTo>
                    <a:pt x="6156" y="9552"/>
                    <a:pt x="6147" y="9534"/>
                    <a:pt x="6140" y="9534"/>
                  </a:cubicBezTo>
                  <a:cubicBezTo>
                    <a:pt x="6134" y="9534"/>
                    <a:pt x="6130" y="9543"/>
                    <a:pt x="6130" y="9559"/>
                  </a:cubicBezTo>
                  <a:cubicBezTo>
                    <a:pt x="6114" y="9586"/>
                    <a:pt x="6099" y="9611"/>
                    <a:pt x="6081" y="9611"/>
                  </a:cubicBezTo>
                  <a:cubicBezTo>
                    <a:pt x="6074" y="9611"/>
                    <a:pt x="6066" y="9606"/>
                    <a:pt x="6058" y="9596"/>
                  </a:cubicBezTo>
                  <a:cubicBezTo>
                    <a:pt x="6033" y="9596"/>
                    <a:pt x="6008" y="9596"/>
                    <a:pt x="6011" y="9669"/>
                  </a:cubicBezTo>
                  <a:cubicBezTo>
                    <a:pt x="6014" y="9706"/>
                    <a:pt x="5986" y="9706"/>
                    <a:pt x="5961" y="9706"/>
                  </a:cubicBezTo>
                  <a:cubicBezTo>
                    <a:pt x="5961" y="9669"/>
                    <a:pt x="5961" y="9669"/>
                    <a:pt x="5986" y="9634"/>
                  </a:cubicBezTo>
                  <a:lnTo>
                    <a:pt x="5936" y="9634"/>
                  </a:lnTo>
                  <a:cubicBezTo>
                    <a:pt x="5910" y="9634"/>
                    <a:pt x="5860" y="9600"/>
                    <a:pt x="5860" y="9562"/>
                  </a:cubicBezTo>
                  <a:cubicBezTo>
                    <a:pt x="5850" y="9548"/>
                    <a:pt x="5840" y="9540"/>
                    <a:pt x="5833" y="9540"/>
                  </a:cubicBezTo>
                  <a:cubicBezTo>
                    <a:pt x="5823" y="9540"/>
                    <a:pt x="5820" y="9557"/>
                    <a:pt x="5835" y="9600"/>
                  </a:cubicBezTo>
                  <a:cubicBezTo>
                    <a:pt x="5835" y="9672"/>
                    <a:pt x="5835" y="9672"/>
                    <a:pt x="5785" y="9672"/>
                  </a:cubicBezTo>
                  <a:cubicBezTo>
                    <a:pt x="5760" y="9672"/>
                    <a:pt x="5735" y="9672"/>
                    <a:pt x="5735" y="9637"/>
                  </a:cubicBezTo>
                  <a:cubicBezTo>
                    <a:pt x="5735" y="9600"/>
                    <a:pt x="5735" y="9600"/>
                    <a:pt x="5685" y="9600"/>
                  </a:cubicBezTo>
                  <a:cubicBezTo>
                    <a:pt x="5684" y="9600"/>
                    <a:pt x="5683" y="9600"/>
                    <a:pt x="5682" y="9600"/>
                  </a:cubicBezTo>
                  <a:cubicBezTo>
                    <a:pt x="5610" y="9600"/>
                    <a:pt x="5534" y="9704"/>
                    <a:pt x="5506" y="9775"/>
                  </a:cubicBezTo>
                  <a:cubicBezTo>
                    <a:pt x="5505" y="9811"/>
                    <a:pt x="5504" y="9829"/>
                    <a:pt x="5501" y="9829"/>
                  </a:cubicBezTo>
                  <a:cubicBezTo>
                    <a:pt x="5498" y="9829"/>
                    <a:pt x="5492" y="9810"/>
                    <a:pt x="5481" y="9772"/>
                  </a:cubicBezTo>
                  <a:cubicBezTo>
                    <a:pt x="5481" y="9738"/>
                    <a:pt x="5456" y="9734"/>
                    <a:pt x="5431" y="9734"/>
                  </a:cubicBezTo>
                  <a:cubicBezTo>
                    <a:pt x="5430" y="9745"/>
                    <a:pt x="5427" y="9749"/>
                    <a:pt x="5424" y="9749"/>
                  </a:cubicBezTo>
                  <a:cubicBezTo>
                    <a:pt x="5419" y="9749"/>
                    <a:pt x="5414" y="9734"/>
                    <a:pt x="5428" y="9734"/>
                  </a:cubicBezTo>
                  <a:cubicBezTo>
                    <a:pt x="5429" y="9734"/>
                    <a:pt x="5430" y="9734"/>
                    <a:pt x="5431" y="9734"/>
                  </a:cubicBezTo>
                  <a:cubicBezTo>
                    <a:pt x="5431" y="9702"/>
                    <a:pt x="5452" y="9700"/>
                    <a:pt x="5473" y="9700"/>
                  </a:cubicBezTo>
                  <a:cubicBezTo>
                    <a:pt x="5477" y="9700"/>
                    <a:pt x="5481" y="9700"/>
                    <a:pt x="5484" y="9700"/>
                  </a:cubicBezTo>
                  <a:lnTo>
                    <a:pt x="5484" y="9662"/>
                  </a:lnTo>
                  <a:cubicBezTo>
                    <a:pt x="5473" y="9625"/>
                    <a:pt x="5461" y="9607"/>
                    <a:pt x="5448" y="9607"/>
                  </a:cubicBezTo>
                  <a:cubicBezTo>
                    <a:pt x="5436" y="9607"/>
                    <a:pt x="5423" y="9624"/>
                    <a:pt x="5409" y="9659"/>
                  </a:cubicBezTo>
                  <a:cubicBezTo>
                    <a:pt x="5395" y="9676"/>
                    <a:pt x="5388" y="9685"/>
                    <a:pt x="5382" y="9685"/>
                  </a:cubicBezTo>
                  <a:cubicBezTo>
                    <a:pt x="5376" y="9685"/>
                    <a:pt x="5370" y="9675"/>
                    <a:pt x="5359" y="9656"/>
                  </a:cubicBezTo>
                  <a:cubicBezTo>
                    <a:pt x="5343" y="9629"/>
                    <a:pt x="5328" y="9603"/>
                    <a:pt x="5319" y="9603"/>
                  </a:cubicBezTo>
                  <a:cubicBezTo>
                    <a:pt x="5315" y="9603"/>
                    <a:pt x="5313" y="9607"/>
                    <a:pt x="5312" y="9618"/>
                  </a:cubicBezTo>
                  <a:cubicBezTo>
                    <a:pt x="5284" y="9615"/>
                    <a:pt x="5255" y="9603"/>
                    <a:pt x="5240" y="9578"/>
                  </a:cubicBezTo>
                  <a:cubicBezTo>
                    <a:pt x="5225" y="9577"/>
                    <a:pt x="5213" y="9576"/>
                    <a:pt x="5203" y="9576"/>
                  </a:cubicBezTo>
                  <a:cubicBezTo>
                    <a:pt x="5177" y="9576"/>
                    <a:pt x="5164" y="9581"/>
                    <a:pt x="5161" y="9606"/>
                  </a:cubicBezTo>
                  <a:cubicBezTo>
                    <a:pt x="5159" y="9633"/>
                    <a:pt x="5145" y="9639"/>
                    <a:pt x="5129" y="9639"/>
                  </a:cubicBezTo>
                  <a:cubicBezTo>
                    <a:pt x="5122" y="9639"/>
                    <a:pt x="5115" y="9638"/>
                    <a:pt x="5108" y="9637"/>
                  </a:cubicBezTo>
                  <a:cubicBezTo>
                    <a:pt x="5101" y="9636"/>
                    <a:pt x="5094" y="9635"/>
                    <a:pt x="5088" y="9635"/>
                  </a:cubicBezTo>
                  <a:cubicBezTo>
                    <a:pt x="5071" y="9635"/>
                    <a:pt x="5057" y="9641"/>
                    <a:pt x="5055" y="9669"/>
                  </a:cubicBezTo>
                  <a:cubicBezTo>
                    <a:pt x="5052" y="9705"/>
                    <a:pt x="5021" y="9732"/>
                    <a:pt x="4985" y="9732"/>
                  </a:cubicBezTo>
                  <a:cubicBezTo>
                    <a:pt x="4981" y="9732"/>
                    <a:pt x="4977" y="9732"/>
                    <a:pt x="4973" y="9731"/>
                  </a:cubicBezTo>
                  <a:cubicBezTo>
                    <a:pt x="4952" y="9742"/>
                    <a:pt x="4938" y="9749"/>
                    <a:pt x="4929" y="9749"/>
                  </a:cubicBezTo>
                  <a:cubicBezTo>
                    <a:pt x="4915" y="9749"/>
                    <a:pt x="4911" y="9732"/>
                    <a:pt x="4901" y="9687"/>
                  </a:cubicBezTo>
                  <a:cubicBezTo>
                    <a:pt x="4904" y="9650"/>
                    <a:pt x="4879" y="9647"/>
                    <a:pt x="4854" y="9643"/>
                  </a:cubicBezTo>
                  <a:cubicBezTo>
                    <a:pt x="4854" y="9643"/>
                    <a:pt x="4829" y="9640"/>
                    <a:pt x="4810" y="9603"/>
                  </a:cubicBezTo>
                  <a:cubicBezTo>
                    <a:pt x="4804" y="9591"/>
                    <a:pt x="4799" y="9587"/>
                    <a:pt x="4795" y="9587"/>
                  </a:cubicBezTo>
                  <a:cubicBezTo>
                    <a:pt x="4786" y="9587"/>
                    <a:pt x="4783" y="9611"/>
                    <a:pt x="4779" y="9637"/>
                  </a:cubicBezTo>
                  <a:lnTo>
                    <a:pt x="4770" y="9706"/>
                  </a:lnTo>
                  <a:cubicBezTo>
                    <a:pt x="4745" y="9703"/>
                    <a:pt x="4729" y="9628"/>
                    <a:pt x="4735" y="9590"/>
                  </a:cubicBezTo>
                  <a:cubicBezTo>
                    <a:pt x="4729" y="9552"/>
                    <a:pt x="4726" y="9533"/>
                    <a:pt x="4723" y="9533"/>
                  </a:cubicBezTo>
                  <a:cubicBezTo>
                    <a:pt x="4720" y="9533"/>
                    <a:pt x="4716" y="9551"/>
                    <a:pt x="4710" y="9587"/>
                  </a:cubicBezTo>
                  <a:cubicBezTo>
                    <a:pt x="4706" y="9609"/>
                    <a:pt x="4693" y="9631"/>
                    <a:pt x="4672" y="9631"/>
                  </a:cubicBezTo>
                  <a:cubicBezTo>
                    <a:pt x="4661" y="9631"/>
                    <a:pt x="4647" y="9624"/>
                    <a:pt x="4632" y="9609"/>
                  </a:cubicBezTo>
                  <a:cubicBezTo>
                    <a:pt x="4582" y="9600"/>
                    <a:pt x="4532" y="9590"/>
                    <a:pt x="4538" y="9556"/>
                  </a:cubicBezTo>
                  <a:cubicBezTo>
                    <a:pt x="4534" y="9543"/>
                    <a:pt x="4523" y="9535"/>
                    <a:pt x="4511" y="9535"/>
                  </a:cubicBezTo>
                  <a:cubicBezTo>
                    <a:pt x="4502" y="9535"/>
                    <a:pt x="4494" y="9539"/>
                    <a:pt x="4488" y="9546"/>
                  </a:cubicBezTo>
                  <a:cubicBezTo>
                    <a:pt x="4474" y="9560"/>
                    <a:pt x="4462" y="9567"/>
                    <a:pt x="4448" y="9567"/>
                  </a:cubicBezTo>
                  <a:cubicBezTo>
                    <a:pt x="4428" y="9567"/>
                    <a:pt x="4403" y="9553"/>
                    <a:pt x="4365" y="9524"/>
                  </a:cubicBezTo>
                  <a:cubicBezTo>
                    <a:pt x="4307" y="9471"/>
                    <a:pt x="4281" y="9446"/>
                    <a:pt x="4266" y="9446"/>
                  </a:cubicBezTo>
                  <a:cubicBezTo>
                    <a:pt x="4254" y="9446"/>
                    <a:pt x="4250" y="9464"/>
                    <a:pt x="4243" y="9496"/>
                  </a:cubicBezTo>
                  <a:cubicBezTo>
                    <a:pt x="4238" y="9516"/>
                    <a:pt x="4234" y="9536"/>
                    <a:pt x="4229" y="9536"/>
                  </a:cubicBezTo>
                  <a:cubicBezTo>
                    <a:pt x="4226" y="9536"/>
                    <a:pt x="4222" y="9524"/>
                    <a:pt x="4218" y="9490"/>
                  </a:cubicBezTo>
                  <a:cubicBezTo>
                    <a:pt x="4212" y="9475"/>
                    <a:pt x="4205" y="9469"/>
                    <a:pt x="4194" y="9469"/>
                  </a:cubicBezTo>
                  <a:cubicBezTo>
                    <a:pt x="4176" y="9469"/>
                    <a:pt x="4149" y="9487"/>
                    <a:pt x="4112" y="9502"/>
                  </a:cubicBezTo>
                  <a:cubicBezTo>
                    <a:pt x="4080" y="9531"/>
                    <a:pt x="4061" y="9603"/>
                    <a:pt x="4055" y="9637"/>
                  </a:cubicBezTo>
                  <a:cubicBezTo>
                    <a:pt x="4045" y="9675"/>
                    <a:pt x="4040" y="9692"/>
                    <a:pt x="4031" y="9692"/>
                  </a:cubicBezTo>
                  <a:cubicBezTo>
                    <a:pt x="4024" y="9692"/>
                    <a:pt x="4014" y="9680"/>
                    <a:pt x="3996" y="9659"/>
                  </a:cubicBezTo>
                  <a:cubicBezTo>
                    <a:pt x="3971" y="9653"/>
                    <a:pt x="3955" y="9612"/>
                    <a:pt x="3964" y="9578"/>
                  </a:cubicBezTo>
                  <a:cubicBezTo>
                    <a:pt x="3971" y="9552"/>
                    <a:pt x="3985" y="9549"/>
                    <a:pt x="3992" y="9549"/>
                  </a:cubicBezTo>
                  <a:cubicBezTo>
                    <a:pt x="3994" y="9549"/>
                    <a:pt x="3996" y="9549"/>
                    <a:pt x="3996" y="9549"/>
                  </a:cubicBezTo>
                  <a:lnTo>
                    <a:pt x="4021" y="9556"/>
                  </a:lnTo>
                  <a:cubicBezTo>
                    <a:pt x="4030" y="9518"/>
                    <a:pt x="4040" y="9484"/>
                    <a:pt x="3989" y="9471"/>
                  </a:cubicBezTo>
                  <a:cubicBezTo>
                    <a:pt x="3981" y="9449"/>
                    <a:pt x="3970" y="9437"/>
                    <a:pt x="3961" y="9437"/>
                  </a:cubicBezTo>
                  <a:cubicBezTo>
                    <a:pt x="3953" y="9437"/>
                    <a:pt x="3947" y="9445"/>
                    <a:pt x="3942" y="9462"/>
                  </a:cubicBezTo>
                  <a:cubicBezTo>
                    <a:pt x="3927" y="9421"/>
                    <a:pt x="3880" y="9405"/>
                    <a:pt x="3830" y="9390"/>
                  </a:cubicBezTo>
                  <a:cubicBezTo>
                    <a:pt x="3783" y="9374"/>
                    <a:pt x="3710" y="9352"/>
                    <a:pt x="3698" y="9311"/>
                  </a:cubicBezTo>
                  <a:cubicBezTo>
                    <a:pt x="3676" y="9304"/>
                    <a:pt x="3659" y="9299"/>
                    <a:pt x="3646" y="9299"/>
                  </a:cubicBezTo>
                  <a:cubicBezTo>
                    <a:pt x="3631" y="9299"/>
                    <a:pt x="3621" y="9306"/>
                    <a:pt x="3616" y="9324"/>
                  </a:cubicBezTo>
                  <a:cubicBezTo>
                    <a:pt x="3604" y="9362"/>
                    <a:pt x="3591" y="9377"/>
                    <a:pt x="3584" y="9377"/>
                  </a:cubicBezTo>
                  <a:cubicBezTo>
                    <a:pt x="3578" y="9377"/>
                    <a:pt x="3576" y="9367"/>
                    <a:pt x="3582" y="9352"/>
                  </a:cubicBezTo>
                  <a:cubicBezTo>
                    <a:pt x="3577" y="9291"/>
                    <a:pt x="3374" y="9175"/>
                    <a:pt x="3280" y="9175"/>
                  </a:cubicBezTo>
                  <a:cubicBezTo>
                    <a:pt x="3262" y="9175"/>
                    <a:pt x="3248" y="9180"/>
                    <a:pt x="3240" y="9189"/>
                  </a:cubicBezTo>
                  <a:lnTo>
                    <a:pt x="3193" y="9170"/>
                  </a:lnTo>
                  <a:cubicBezTo>
                    <a:pt x="3164" y="9128"/>
                    <a:pt x="3063" y="9081"/>
                    <a:pt x="3010" y="9081"/>
                  </a:cubicBezTo>
                  <a:cubicBezTo>
                    <a:pt x="3000" y="9081"/>
                    <a:pt x="2992" y="9082"/>
                    <a:pt x="2987" y="9086"/>
                  </a:cubicBezTo>
                  <a:lnTo>
                    <a:pt x="2921" y="9054"/>
                  </a:lnTo>
                  <a:cubicBezTo>
                    <a:pt x="2900" y="9016"/>
                    <a:pt x="2883" y="9000"/>
                    <a:pt x="2862" y="9000"/>
                  </a:cubicBezTo>
                  <a:cubicBezTo>
                    <a:pt x="2853" y="9000"/>
                    <a:pt x="2842" y="9003"/>
                    <a:pt x="2830" y="9010"/>
                  </a:cubicBezTo>
                  <a:cubicBezTo>
                    <a:pt x="2804" y="9026"/>
                    <a:pt x="2788" y="9047"/>
                    <a:pt x="2786" y="9047"/>
                  </a:cubicBezTo>
                  <a:cubicBezTo>
                    <a:pt x="2786" y="9047"/>
                    <a:pt x="2788" y="9043"/>
                    <a:pt x="2792" y="9032"/>
                  </a:cubicBezTo>
                  <a:cubicBezTo>
                    <a:pt x="2808" y="9001"/>
                    <a:pt x="2761" y="8979"/>
                    <a:pt x="2670" y="8938"/>
                  </a:cubicBezTo>
                  <a:cubicBezTo>
                    <a:pt x="2627" y="8914"/>
                    <a:pt x="2606" y="8903"/>
                    <a:pt x="2596" y="8903"/>
                  </a:cubicBezTo>
                  <a:cubicBezTo>
                    <a:pt x="2586" y="8903"/>
                    <a:pt x="2587" y="8914"/>
                    <a:pt x="2589" y="8935"/>
                  </a:cubicBezTo>
                  <a:cubicBezTo>
                    <a:pt x="2485" y="8920"/>
                    <a:pt x="2501" y="8885"/>
                    <a:pt x="2520" y="8854"/>
                  </a:cubicBezTo>
                  <a:cubicBezTo>
                    <a:pt x="2549" y="8826"/>
                    <a:pt x="2551" y="8807"/>
                    <a:pt x="2536" y="8807"/>
                  </a:cubicBezTo>
                  <a:cubicBezTo>
                    <a:pt x="2523" y="8807"/>
                    <a:pt x="2495" y="8823"/>
                    <a:pt x="2460" y="8863"/>
                  </a:cubicBezTo>
                  <a:cubicBezTo>
                    <a:pt x="2436" y="8884"/>
                    <a:pt x="2414" y="8892"/>
                    <a:pt x="2398" y="8892"/>
                  </a:cubicBezTo>
                  <a:cubicBezTo>
                    <a:pt x="2375" y="8892"/>
                    <a:pt x="2364" y="8875"/>
                    <a:pt x="2375" y="8857"/>
                  </a:cubicBezTo>
                  <a:cubicBezTo>
                    <a:pt x="2384" y="8842"/>
                    <a:pt x="2394" y="8837"/>
                    <a:pt x="2403" y="8837"/>
                  </a:cubicBezTo>
                  <a:cubicBezTo>
                    <a:pt x="2415" y="8837"/>
                    <a:pt x="2426" y="8844"/>
                    <a:pt x="2438" y="8851"/>
                  </a:cubicBezTo>
                  <a:lnTo>
                    <a:pt x="2473" y="8785"/>
                  </a:lnTo>
                  <a:cubicBezTo>
                    <a:pt x="2464" y="8781"/>
                    <a:pt x="2458" y="8779"/>
                    <a:pt x="2452" y="8779"/>
                  </a:cubicBezTo>
                  <a:cubicBezTo>
                    <a:pt x="2444" y="8779"/>
                    <a:pt x="2434" y="8783"/>
                    <a:pt x="2410" y="8794"/>
                  </a:cubicBezTo>
                  <a:cubicBezTo>
                    <a:pt x="2403" y="8792"/>
                    <a:pt x="2396" y="8791"/>
                    <a:pt x="2388" y="8791"/>
                  </a:cubicBezTo>
                  <a:cubicBezTo>
                    <a:pt x="2375" y="8791"/>
                    <a:pt x="2361" y="8794"/>
                    <a:pt x="2350" y="8800"/>
                  </a:cubicBezTo>
                  <a:cubicBezTo>
                    <a:pt x="2313" y="8816"/>
                    <a:pt x="2291" y="8857"/>
                    <a:pt x="2294" y="8898"/>
                  </a:cubicBezTo>
                  <a:cubicBezTo>
                    <a:pt x="2297" y="8921"/>
                    <a:pt x="2293" y="8928"/>
                    <a:pt x="2284" y="8928"/>
                  </a:cubicBezTo>
                  <a:cubicBezTo>
                    <a:pt x="2277" y="8928"/>
                    <a:pt x="2267" y="8922"/>
                    <a:pt x="2256" y="8916"/>
                  </a:cubicBezTo>
                  <a:cubicBezTo>
                    <a:pt x="2228" y="8860"/>
                    <a:pt x="2247" y="8829"/>
                    <a:pt x="2288" y="8810"/>
                  </a:cubicBezTo>
                  <a:cubicBezTo>
                    <a:pt x="2291" y="8812"/>
                    <a:pt x="2294" y="8813"/>
                    <a:pt x="2298" y="8813"/>
                  </a:cubicBezTo>
                  <a:cubicBezTo>
                    <a:pt x="2315" y="8813"/>
                    <a:pt x="2331" y="8786"/>
                    <a:pt x="2344" y="8760"/>
                  </a:cubicBezTo>
                  <a:cubicBezTo>
                    <a:pt x="2353" y="8746"/>
                    <a:pt x="2328" y="8738"/>
                    <a:pt x="2294" y="8738"/>
                  </a:cubicBezTo>
                  <a:cubicBezTo>
                    <a:pt x="2251" y="8738"/>
                    <a:pt x="2193" y="8750"/>
                    <a:pt x="2162" y="8775"/>
                  </a:cubicBezTo>
                  <a:lnTo>
                    <a:pt x="2181" y="8744"/>
                  </a:lnTo>
                  <a:cubicBezTo>
                    <a:pt x="2200" y="8713"/>
                    <a:pt x="2159" y="8685"/>
                    <a:pt x="2115" y="8659"/>
                  </a:cubicBezTo>
                  <a:cubicBezTo>
                    <a:pt x="2091" y="8643"/>
                    <a:pt x="2074" y="8632"/>
                    <a:pt x="2060" y="8632"/>
                  </a:cubicBezTo>
                  <a:cubicBezTo>
                    <a:pt x="2050" y="8632"/>
                    <a:pt x="2042" y="8637"/>
                    <a:pt x="2034" y="8650"/>
                  </a:cubicBezTo>
                  <a:cubicBezTo>
                    <a:pt x="2018" y="8674"/>
                    <a:pt x="2000" y="8700"/>
                    <a:pt x="1983" y="8700"/>
                  </a:cubicBezTo>
                  <a:cubicBezTo>
                    <a:pt x="1980" y="8700"/>
                    <a:pt x="1977" y="8699"/>
                    <a:pt x="1974" y="8697"/>
                  </a:cubicBezTo>
                  <a:lnTo>
                    <a:pt x="1974" y="8697"/>
                  </a:lnTo>
                  <a:cubicBezTo>
                    <a:pt x="1993" y="8710"/>
                    <a:pt x="1974" y="8741"/>
                    <a:pt x="1956" y="8772"/>
                  </a:cubicBezTo>
                  <a:cubicBezTo>
                    <a:pt x="1943" y="8738"/>
                    <a:pt x="1934" y="8703"/>
                    <a:pt x="1930" y="8669"/>
                  </a:cubicBezTo>
                  <a:cubicBezTo>
                    <a:pt x="1934" y="8587"/>
                    <a:pt x="1896" y="8509"/>
                    <a:pt x="1827" y="8465"/>
                  </a:cubicBezTo>
                  <a:cubicBezTo>
                    <a:pt x="1789" y="8434"/>
                    <a:pt x="1730" y="8390"/>
                    <a:pt x="1733" y="8346"/>
                  </a:cubicBezTo>
                  <a:cubicBezTo>
                    <a:pt x="1707" y="8328"/>
                    <a:pt x="1690" y="8316"/>
                    <a:pt x="1676" y="8316"/>
                  </a:cubicBezTo>
                  <a:cubicBezTo>
                    <a:pt x="1667" y="8316"/>
                    <a:pt x="1660" y="8320"/>
                    <a:pt x="1652" y="8330"/>
                  </a:cubicBezTo>
                  <a:lnTo>
                    <a:pt x="1611" y="8302"/>
                  </a:lnTo>
                  <a:cubicBezTo>
                    <a:pt x="1613" y="8270"/>
                    <a:pt x="1592" y="8244"/>
                    <a:pt x="1571" y="8244"/>
                  </a:cubicBezTo>
                  <a:cubicBezTo>
                    <a:pt x="1564" y="8244"/>
                    <a:pt x="1557" y="8248"/>
                    <a:pt x="1551" y="8255"/>
                  </a:cubicBezTo>
                  <a:cubicBezTo>
                    <a:pt x="1546" y="8257"/>
                    <a:pt x="1542" y="8257"/>
                    <a:pt x="1538" y="8257"/>
                  </a:cubicBezTo>
                  <a:cubicBezTo>
                    <a:pt x="1511" y="8257"/>
                    <a:pt x="1512" y="8222"/>
                    <a:pt x="1498" y="8205"/>
                  </a:cubicBezTo>
                  <a:cubicBezTo>
                    <a:pt x="1503" y="8163"/>
                    <a:pt x="1505" y="8141"/>
                    <a:pt x="1500" y="8141"/>
                  </a:cubicBezTo>
                  <a:lnTo>
                    <a:pt x="1500" y="8141"/>
                  </a:lnTo>
                  <a:cubicBezTo>
                    <a:pt x="1495" y="8141"/>
                    <a:pt x="1482" y="8166"/>
                    <a:pt x="1454" y="8218"/>
                  </a:cubicBezTo>
                  <a:cubicBezTo>
                    <a:pt x="1435" y="8252"/>
                    <a:pt x="1442" y="8293"/>
                    <a:pt x="1464" y="8324"/>
                  </a:cubicBezTo>
                  <a:cubicBezTo>
                    <a:pt x="1482" y="8340"/>
                    <a:pt x="1504" y="8355"/>
                    <a:pt x="1523" y="8371"/>
                  </a:cubicBezTo>
                  <a:cubicBezTo>
                    <a:pt x="1495" y="8365"/>
                    <a:pt x="1470" y="8359"/>
                    <a:pt x="1442" y="8352"/>
                  </a:cubicBezTo>
                  <a:cubicBezTo>
                    <a:pt x="1427" y="8342"/>
                    <a:pt x="1410" y="8337"/>
                    <a:pt x="1394" y="8337"/>
                  </a:cubicBezTo>
                  <a:cubicBezTo>
                    <a:pt x="1374" y="8337"/>
                    <a:pt x="1355" y="8344"/>
                    <a:pt x="1338" y="8355"/>
                  </a:cubicBezTo>
                  <a:cubicBezTo>
                    <a:pt x="1338" y="8355"/>
                    <a:pt x="1325" y="8373"/>
                    <a:pt x="1308" y="8373"/>
                  </a:cubicBezTo>
                  <a:cubicBezTo>
                    <a:pt x="1304" y="8373"/>
                    <a:pt x="1299" y="8371"/>
                    <a:pt x="1294" y="8368"/>
                  </a:cubicBezTo>
                  <a:lnTo>
                    <a:pt x="1341" y="8312"/>
                  </a:lnTo>
                  <a:cubicBezTo>
                    <a:pt x="1379" y="8302"/>
                    <a:pt x="1410" y="8277"/>
                    <a:pt x="1432" y="8246"/>
                  </a:cubicBezTo>
                  <a:cubicBezTo>
                    <a:pt x="1454" y="8191"/>
                    <a:pt x="1441" y="8134"/>
                    <a:pt x="1412" y="8134"/>
                  </a:cubicBezTo>
                  <a:cubicBezTo>
                    <a:pt x="1403" y="8134"/>
                    <a:pt x="1393" y="8139"/>
                    <a:pt x="1382" y="8152"/>
                  </a:cubicBezTo>
                  <a:cubicBezTo>
                    <a:pt x="1363" y="8136"/>
                    <a:pt x="1363" y="8136"/>
                    <a:pt x="1366" y="8092"/>
                  </a:cubicBezTo>
                  <a:cubicBezTo>
                    <a:pt x="1381" y="8076"/>
                    <a:pt x="1381" y="8064"/>
                    <a:pt x="1365" y="8064"/>
                  </a:cubicBezTo>
                  <a:cubicBezTo>
                    <a:pt x="1354" y="8064"/>
                    <a:pt x="1335" y="8070"/>
                    <a:pt x="1307" y="8086"/>
                  </a:cubicBezTo>
                  <a:cubicBezTo>
                    <a:pt x="1283" y="8099"/>
                    <a:pt x="1264" y="8106"/>
                    <a:pt x="1253" y="8106"/>
                  </a:cubicBezTo>
                  <a:cubicBezTo>
                    <a:pt x="1231" y="8106"/>
                    <a:pt x="1230" y="8084"/>
                    <a:pt x="1250" y="8039"/>
                  </a:cubicBezTo>
                  <a:cubicBezTo>
                    <a:pt x="1259" y="7966"/>
                    <a:pt x="1213" y="7902"/>
                    <a:pt x="1182" y="7902"/>
                  </a:cubicBezTo>
                  <a:cubicBezTo>
                    <a:pt x="1177" y="7902"/>
                    <a:pt x="1173" y="7904"/>
                    <a:pt x="1169" y="7907"/>
                  </a:cubicBezTo>
                  <a:cubicBezTo>
                    <a:pt x="1158" y="7921"/>
                    <a:pt x="1143" y="7927"/>
                    <a:pt x="1129" y="7927"/>
                  </a:cubicBezTo>
                  <a:cubicBezTo>
                    <a:pt x="1097" y="7927"/>
                    <a:pt x="1066" y="7900"/>
                    <a:pt x="1075" y="7863"/>
                  </a:cubicBezTo>
                  <a:cubicBezTo>
                    <a:pt x="1083" y="7827"/>
                    <a:pt x="1073" y="7808"/>
                    <a:pt x="1045" y="7808"/>
                  </a:cubicBezTo>
                  <a:cubicBezTo>
                    <a:pt x="1039" y="7808"/>
                    <a:pt x="1032" y="7809"/>
                    <a:pt x="1025" y="7810"/>
                  </a:cubicBezTo>
                  <a:cubicBezTo>
                    <a:pt x="1048" y="7787"/>
                    <a:pt x="1058" y="7747"/>
                    <a:pt x="1023" y="7747"/>
                  </a:cubicBezTo>
                  <a:cubicBezTo>
                    <a:pt x="1021" y="7747"/>
                    <a:pt x="1018" y="7747"/>
                    <a:pt x="1015" y="7748"/>
                  </a:cubicBezTo>
                  <a:cubicBezTo>
                    <a:pt x="1015" y="7748"/>
                    <a:pt x="1012" y="7745"/>
                    <a:pt x="1008" y="7745"/>
                  </a:cubicBezTo>
                  <a:cubicBezTo>
                    <a:pt x="1003" y="7745"/>
                    <a:pt x="996" y="7750"/>
                    <a:pt x="990" y="7773"/>
                  </a:cubicBezTo>
                  <a:lnTo>
                    <a:pt x="903" y="7788"/>
                  </a:lnTo>
                  <a:cubicBezTo>
                    <a:pt x="918" y="7804"/>
                    <a:pt x="893" y="7829"/>
                    <a:pt x="865" y="7854"/>
                  </a:cubicBezTo>
                  <a:cubicBezTo>
                    <a:pt x="862" y="7857"/>
                    <a:pt x="859" y="7858"/>
                    <a:pt x="856" y="7858"/>
                  </a:cubicBezTo>
                  <a:cubicBezTo>
                    <a:pt x="831" y="7858"/>
                    <a:pt x="799" y="7770"/>
                    <a:pt x="846" y="7669"/>
                  </a:cubicBezTo>
                  <a:lnTo>
                    <a:pt x="868" y="7585"/>
                  </a:lnTo>
                  <a:lnTo>
                    <a:pt x="868" y="7585"/>
                  </a:lnTo>
                  <a:lnTo>
                    <a:pt x="815" y="7632"/>
                  </a:lnTo>
                  <a:cubicBezTo>
                    <a:pt x="799" y="7613"/>
                    <a:pt x="784" y="7594"/>
                    <a:pt x="812" y="7569"/>
                  </a:cubicBezTo>
                  <a:cubicBezTo>
                    <a:pt x="837" y="7547"/>
                    <a:pt x="837" y="7547"/>
                    <a:pt x="824" y="7528"/>
                  </a:cubicBezTo>
                  <a:cubicBezTo>
                    <a:pt x="824" y="7528"/>
                    <a:pt x="818" y="7521"/>
                    <a:pt x="806" y="7521"/>
                  </a:cubicBezTo>
                  <a:cubicBezTo>
                    <a:pt x="799" y="7521"/>
                    <a:pt x="791" y="7523"/>
                    <a:pt x="780" y="7531"/>
                  </a:cubicBezTo>
                  <a:cubicBezTo>
                    <a:pt x="752" y="7555"/>
                    <a:pt x="738" y="7567"/>
                    <a:pt x="732" y="7567"/>
                  </a:cubicBezTo>
                  <a:cubicBezTo>
                    <a:pt x="727" y="7567"/>
                    <a:pt x="730" y="7556"/>
                    <a:pt x="737" y="7534"/>
                  </a:cubicBezTo>
                  <a:cubicBezTo>
                    <a:pt x="765" y="7488"/>
                    <a:pt x="766" y="7467"/>
                    <a:pt x="739" y="7467"/>
                  </a:cubicBezTo>
                  <a:cubicBezTo>
                    <a:pt x="727" y="7467"/>
                    <a:pt x="711" y="7471"/>
                    <a:pt x="690" y="7478"/>
                  </a:cubicBezTo>
                  <a:cubicBezTo>
                    <a:pt x="664" y="7499"/>
                    <a:pt x="650" y="7510"/>
                    <a:pt x="646" y="7510"/>
                  </a:cubicBezTo>
                  <a:cubicBezTo>
                    <a:pt x="641" y="7510"/>
                    <a:pt x="651" y="7494"/>
                    <a:pt x="674" y="7459"/>
                  </a:cubicBezTo>
                  <a:cubicBezTo>
                    <a:pt x="702" y="7437"/>
                    <a:pt x="715" y="7393"/>
                    <a:pt x="699" y="7375"/>
                  </a:cubicBezTo>
                  <a:lnTo>
                    <a:pt x="699" y="7375"/>
                  </a:lnTo>
                  <a:lnTo>
                    <a:pt x="671" y="7400"/>
                  </a:lnTo>
                  <a:cubicBezTo>
                    <a:pt x="647" y="7417"/>
                    <a:pt x="630" y="7425"/>
                    <a:pt x="620" y="7425"/>
                  </a:cubicBezTo>
                  <a:cubicBezTo>
                    <a:pt x="604" y="7425"/>
                    <a:pt x="602" y="7407"/>
                    <a:pt x="611" y="7381"/>
                  </a:cubicBezTo>
                  <a:cubicBezTo>
                    <a:pt x="639" y="7359"/>
                    <a:pt x="624" y="7340"/>
                    <a:pt x="567" y="7321"/>
                  </a:cubicBezTo>
                  <a:cubicBezTo>
                    <a:pt x="539" y="7281"/>
                    <a:pt x="527" y="7259"/>
                    <a:pt x="555" y="7240"/>
                  </a:cubicBezTo>
                  <a:cubicBezTo>
                    <a:pt x="590" y="7214"/>
                    <a:pt x="604" y="7204"/>
                    <a:pt x="596" y="7204"/>
                  </a:cubicBezTo>
                  <a:cubicBezTo>
                    <a:pt x="590" y="7204"/>
                    <a:pt x="572" y="7209"/>
                    <a:pt x="542" y="7218"/>
                  </a:cubicBezTo>
                  <a:cubicBezTo>
                    <a:pt x="498" y="7218"/>
                    <a:pt x="498" y="7218"/>
                    <a:pt x="498" y="7158"/>
                  </a:cubicBezTo>
                  <a:cubicBezTo>
                    <a:pt x="514" y="7118"/>
                    <a:pt x="514" y="7118"/>
                    <a:pt x="470" y="7118"/>
                  </a:cubicBezTo>
                  <a:cubicBezTo>
                    <a:pt x="411" y="7158"/>
                    <a:pt x="382" y="7177"/>
                    <a:pt x="395" y="7199"/>
                  </a:cubicBezTo>
                  <a:cubicBezTo>
                    <a:pt x="411" y="7218"/>
                    <a:pt x="411" y="7218"/>
                    <a:pt x="379" y="7240"/>
                  </a:cubicBezTo>
                  <a:lnTo>
                    <a:pt x="351" y="7199"/>
                  </a:lnTo>
                  <a:cubicBezTo>
                    <a:pt x="329" y="7168"/>
                    <a:pt x="298" y="7146"/>
                    <a:pt x="263" y="7136"/>
                  </a:cubicBezTo>
                  <a:cubicBezTo>
                    <a:pt x="250" y="7131"/>
                    <a:pt x="237" y="7129"/>
                    <a:pt x="225" y="7129"/>
                  </a:cubicBezTo>
                  <a:cubicBezTo>
                    <a:pt x="182" y="7129"/>
                    <a:pt x="154" y="7157"/>
                    <a:pt x="201" y="7174"/>
                  </a:cubicBezTo>
                  <a:lnTo>
                    <a:pt x="185" y="7215"/>
                  </a:lnTo>
                  <a:cubicBezTo>
                    <a:pt x="125" y="7254"/>
                    <a:pt x="118" y="7287"/>
                    <a:pt x="147" y="7287"/>
                  </a:cubicBezTo>
                  <a:cubicBezTo>
                    <a:pt x="162" y="7287"/>
                    <a:pt x="186" y="7279"/>
                    <a:pt x="216" y="7259"/>
                  </a:cubicBezTo>
                  <a:cubicBezTo>
                    <a:pt x="262" y="7227"/>
                    <a:pt x="284" y="7212"/>
                    <a:pt x="290" y="7212"/>
                  </a:cubicBezTo>
                  <a:cubicBezTo>
                    <a:pt x="295" y="7212"/>
                    <a:pt x="284" y="7227"/>
                    <a:pt x="260" y="7259"/>
                  </a:cubicBezTo>
                  <a:cubicBezTo>
                    <a:pt x="201" y="7299"/>
                    <a:pt x="216" y="7321"/>
                    <a:pt x="229" y="7343"/>
                  </a:cubicBezTo>
                  <a:cubicBezTo>
                    <a:pt x="245" y="7365"/>
                    <a:pt x="245" y="7365"/>
                    <a:pt x="216" y="7384"/>
                  </a:cubicBezTo>
                  <a:cubicBezTo>
                    <a:pt x="185" y="7403"/>
                    <a:pt x="172" y="7437"/>
                    <a:pt x="185" y="7472"/>
                  </a:cubicBezTo>
                  <a:cubicBezTo>
                    <a:pt x="193" y="7483"/>
                    <a:pt x="197" y="7488"/>
                    <a:pt x="202" y="7488"/>
                  </a:cubicBezTo>
                  <a:cubicBezTo>
                    <a:pt x="208" y="7488"/>
                    <a:pt x="215" y="7483"/>
                    <a:pt x="229" y="7472"/>
                  </a:cubicBezTo>
                  <a:cubicBezTo>
                    <a:pt x="233" y="7460"/>
                    <a:pt x="239" y="7454"/>
                    <a:pt x="244" y="7454"/>
                  </a:cubicBezTo>
                  <a:cubicBezTo>
                    <a:pt x="256" y="7454"/>
                    <a:pt x="264" y="7490"/>
                    <a:pt x="232" y="7538"/>
                  </a:cubicBezTo>
                  <a:cubicBezTo>
                    <a:pt x="224" y="7558"/>
                    <a:pt x="220" y="7569"/>
                    <a:pt x="226" y="7569"/>
                  </a:cubicBezTo>
                  <a:cubicBezTo>
                    <a:pt x="232" y="7569"/>
                    <a:pt x="247" y="7559"/>
                    <a:pt x="276" y="7538"/>
                  </a:cubicBezTo>
                  <a:cubicBezTo>
                    <a:pt x="292" y="7525"/>
                    <a:pt x="305" y="7520"/>
                    <a:pt x="316" y="7520"/>
                  </a:cubicBezTo>
                  <a:cubicBezTo>
                    <a:pt x="344" y="7520"/>
                    <a:pt x="351" y="7556"/>
                    <a:pt x="320" y="7603"/>
                  </a:cubicBezTo>
                  <a:cubicBezTo>
                    <a:pt x="320" y="7603"/>
                    <a:pt x="339" y="7622"/>
                    <a:pt x="354" y="7644"/>
                  </a:cubicBezTo>
                  <a:cubicBezTo>
                    <a:pt x="358" y="7649"/>
                    <a:pt x="363" y="7651"/>
                    <a:pt x="369" y="7651"/>
                  </a:cubicBezTo>
                  <a:cubicBezTo>
                    <a:pt x="385" y="7651"/>
                    <a:pt x="406" y="7635"/>
                    <a:pt x="429" y="7619"/>
                  </a:cubicBezTo>
                  <a:cubicBezTo>
                    <a:pt x="458" y="7597"/>
                    <a:pt x="472" y="7586"/>
                    <a:pt x="477" y="7586"/>
                  </a:cubicBezTo>
                  <a:cubicBezTo>
                    <a:pt x="483" y="7586"/>
                    <a:pt x="479" y="7596"/>
                    <a:pt x="473" y="7616"/>
                  </a:cubicBezTo>
                  <a:cubicBezTo>
                    <a:pt x="467" y="7641"/>
                    <a:pt x="451" y="7666"/>
                    <a:pt x="433" y="7682"/>
                  </a:cubicBezTo>
                  <a:cubicBezTo>
                    <a:pt x="404" y="7704"/>
                    <a:pt x="420" y="7726"/>
                    <a:pt x="439" y="7744"/>
                  </a:cubicBezTo>
                  <a:cubicBezTo>
                    <a:pt x="451" y="7762"/>
                    <a:pt x="476" y="7791"/>
                    <a:pt x="500" y="7791"/>
                  </a:cubicBezTo>
                  <a:cubicBezTo>
                    <a:pt x="506" y="7791"/>
                    <a:pt x="511" y="7790"/>
                    <a:pt x="517" y="7785"/>
                  </a:cubicBezTo>
                  <a:lnTo>
                    <a:pt x="517" y="7785"/>
                  </a:lnTo>
                  <a:lnTo>
                    <a:pt x="489" y="7807"/>
                  </a:lnTo>
                  <a:cubicBezTo>
                    <a:pt x="500" y="7823"/>
                    <a:pt x="491" y="7838"/>
                    <a:pt x="493" y="7838"/>
                  </a:cubicBezTo>
                  <a:cubicBezTo>
                    <a:pt x="494" y="7838"/>
                    <a:pt x="497" y="7835"/>
                    <a:pt x="505" y="7829"/>
                  </a:cubicBezTo>
                  <a:cubicBezTo>
                    <a:pt x="520" y="7854"/>
                    <a:pt x="530" y="7882"/>
                    <a:pt x="530" y="7914"/>
                  </a:cubicBezTo>
                  <a:cubicBezTo>
                    <a:pt x="533" y="7945"/>
                    <a:pt x="557" y="7964"/>
                    <a:pt x="583" y="7964"/>
                  </a:cubicBezTo>
                  <a:cubicBezTo>
                    <a:pt x="612" y="7964"/>
                    <a:pt x="642" y="7940"/>
                    <a:pt x="646" y="7882"/>
                  </a:cubicBezTo>
                  <a:lnTo>
                    <a:pt x="661" y="7901"/>
                  </a:lnTo>
                  <a:cubicBezTo>
                    <a:pt x="666" y="7908"/>
                    <a:pt x="672" y="7910"/>
                    <a:pt x="678" y="7910"/>
                  </a:cubicBezTo>
                  <a:cubicBezTo>
                    <a:pt x="692" y="7910"/>
                    <a:pt x="705" y="7898"/>
                    <a:pt x="705" y="7898"/>
                  </a:cubicBezTo>
                  <a:cubicBezTo>
                    <a:pt x="715" y="7889"/>
                    <a:pt x="723" y="7886"/>
                    <a:pt x="731" y="7886"/>
                  </a:cubicBezTo>
                  <a:cubicBezTo>
                    <a:pt x="745" y="7886"/>
                    <a:pt x="756" y="7898"/>
                    <a:pt x="768" y="7910"/>
                  </a:cubicBezTo>
                  <a:lnTo>
                    <a:pt x="715" y="7961"/>
                  </a:lnTo>
                  <a:cubicBezTo>
                    <a:pt x="644" y="8000"/>
                    <a:pt x="629" y="8044"/>
                    <a:pt x="665" y="8044"/>
                  </a:cubicBezTo>
                  <a:cubicBezTo>
                    <a:pt x="678" y="8044"/>
                    <a:pt x="698" y="8038"/>
                    <a:pt x="724" y="8023"/>
                  </a:cubicBezTo>
                  <a:cubicBezTo>
                    <a:pt x="732" y="8016"/>
                    <a:pt x="736" y="8013"/>
                    <a:pt x="736" y="8013"/>
                  </a:cubicBezTo>
                  <a:lnTo>
                    <a:pt x="736" y="8013"/>
                  </a:lnTo>
                  <a:cubicBezTo>
                    <a:pt x="736" y="8013"/>
                    <a:pt x="717" y="8031"/>
                    <a:pt x="699" y="8048"/>
                  </a:cubicBezTo>
                  <a:cubicBezTo>
                    <a:pt x="671" y="8073"/>
                    <a:pt x="690" y="8092"/>
                    <a:pt x="755" y="8105"/>
                  </a:cubicBezTo>
                  <a:cubicBezTo>
                    <a:pt x="759" y="8109"/>
                    <a:pt x="766" y="8111"/>
                    <a:pt x="773" y="8111"/>
                  </a:cubicBezTo>
                  <a:cubicBezTo>
                    <a:pt x="802" y="8111"/>
                    <a:pt x="848" y="8087"/>
                    <a:pt x="868" y="8067"/>
                  </a:cubicBezTo>
                  <a:cubicBezTo>
                    <a:pt x="878" y="8057"/>
                    <a:pt x="887" y="8054"/>
                    <a:pt x="894" y="8054"/>
                  </a:cubicBezTo>
                  <a:cubicBezTo>
                    <a:pt x="905" y="8054"/>
                    <a:pt x="912" y="8061"/>
                    <a:pt x="912" y="8061"/>
                  </a:cubicBezTo>
                  <a:cubicBezTo>
                    <a:pt x="931" y="8080"/>
                    <a:pt x="931" y="8080"/>
                    <a:pt x="906" y="8105"/>
                  </a:cubicBezTo>
                  <a:cubicBezTo>
                    <a:pt x="866" y="8142"/>
                    <a:pt x="877" y="8173"/>
                    <a:pt x="914" y="8173"/>
                  </a:cubicBezTo>
                  <a:cubicBezTo>
                    <a:pt x="926" y="8173"/>
                    <a:pt x="942" y="8169"/>
                    <a:pt x="959" y="8161"/>
                  </a:cubicBezTo>
                  <a:lnTo>
                    <a:pt x="959" y="8161"/>
                  </a:lnTo>
                  <a:lnTo>
                    <a:pt x="934" y="8186"/>
                  </a:lnTo>
                  <a:cubicBezTo>
                    <a:pt x="912" y="8211"/>
                    <a:pt x="899" y="8261"/>
                    <a:pt x="1025" y="8321"/>
                  </a:cubicBezTo>
                  <a:cubicBezTo>
                    <a:pt x="1103" y="8390"/>
                    <a:pt x="1163" y="8443"/>
                    <a:pt x="1138" y="8471"/>
                  </a:cubicBezTo>
                  <a:cubicBezTo>
                    <a:pt x="1123" y="8490"/>
                    <a:pt x="1175" y="8504"/>
                    <a:pt x="1237" y="8504"/>
                  </a:cubicBezTo>
                  <a:cubicBezTo>
                    <a:pt x="1267" y="8504"/>
                    <a:pt x="1300" y="8501"/>
                    <a:pt x="1329" y="8493"/>
                  </a:cubicBezTo>
                  <a:lnTo>
                    <a:pt x="1329" y="8493"/>
                  </a:lnTo>
                  <a:cubicBezTo>
                    <a:pt x="1304" y="8518"/>
                    <a:pt x="1323" y="8540"/>
                    <a:pt x="1366" y="8572"/>
                  </a:cubicBezTo>
                  <a:cubicBezTo>
                    <a:pt x="1429" y="8619"/>
                    <a:pt x="1429" y="8619"/>
                    <a:pt x="1407" y="8647"/>
                  </a:cubicBezTo>
                  <a:cubicBezTo>
                    <a:pt x="1370" y="8670"/>
                    <a:pt x="1354" y="8680"/>
                    <a:pt x="1362" y="8680"/>
                  </a:cubicBezTo>
                  <a:cubicBezTo>
                    <a:pt x="1368" y="8680"/>
                    <a:pt x="1389" y="8674"/>
                    <a:pt x="1426" y="8663"/>
                  </a:cubicBezTo>
                  <a:cubicBezTo>
                    <a:pt x="1439" y="8655"/>
                    <a:pt x="1451" y="8651"/>
                    <a:pt x="1462" y="8651"/>
                  </a:cubicBezTo>
                  <a:cubicBezTo>
                    <a:pt x="1505" y="8651"/>
                    <a:pt x="1524" y="8709"/>
                    <a:pt x="1489" y="8757"/>
                  </a:cubicBezTo>
                  <a:cubicBezTo>
                    <a:pt x="1470" y="8785"/>
                    <a:pt x="1489" y="8800"/>
                    <a:pt x="1533" y="8832"/>
                  </a:cubicBezTo>
                  <a:cubicBezTo>
                    <a:pt x="1539" y="8830"/>
                    <a:pt x="1546" y="8829"/>
                    <a:pt x="1553" y="8829"/>
                  </a:cubicBezTo>
                  <a:cubicBezTo>
                    <a:pt x="1589" y="8829"/>
                    <a:pt x="1624" y="8855"/>
                    <a:pt x="1661" y="8882"/>
                  </a:cubicBezTo>
                  <a:cubicBezTo>
                    <a:pt x="1691" y="8902"/>
                    <a:pt x="1708" y="8913"/>
                    <a:pt x="1721" y="8913"/>
                  </a:cubicBezTo>
                  <a:cubicBezTo>
                    <a:pt x="1735" y="8913"/>
                    <a:pt x="1746" y="8898"/>
                    <a:pt x="1768" y="8866"/>
                  </a:cubicBezTo>
                  <a:cubicBezTo>
                    <a:pt x="1789" y="8835"/>
                    <a:pt x="1805" y="8824"/>
                    <a:pt x="1821" y="8824"/>
                  </a:cubicBezTo>
                  <a:cubicBezTo>
                    <a:pt x="1837" y="8824"/>
                    <a:pt x="1853" y="8834"/>
                    <a:pt x="1874" y="8848"/>
                  </a:cubicBezTo>
                  <a:cubicBezTo>
                    <a:pt x="1896" y="8863"/>
                    <a:pt x="1918" y="8876"/>
                    <a:pt x="1899" y="8907"/>
                  </a:cubicBezTo>
                  <a:cubicBezTo>
                    <a:pt x="1899" y="8907"/>
                    <a:pt x="1899" y="8951"/>
                    <a:pt x="1924" y="8967"/>
                  </a:cubicBezTo>
                  <a:cubicBezTo>
                    <a:pt x="1946" y="8979"/>
                    <a:pt x="1968" y="8995"/>
                    <a:pt x="1949" y="9026"/>
                  </a:cubicBezTo>
                  <a:cubicBezTo>
                    <a:pt x="1952" y="9057"/>
                    <a:pt x="1971" y="9083"/>
                    <a:pt x="1996" y="9101"/>
                  </a:cubicBezTo>
                  <a:cubicBezTo>
                    <a:pt x="2040" y="9130"/>
                    <a:pt x="2087" y="9155"/>
                    <a:pt x="2068" y="9186"/>
                  </a:cubicBezTo>
                  <a:cubicBezTo>
                    <a:pt x="2078" y="9191"/>
                    <a:pt x="2084" y="9194"/>
                    <a:pt x="2089" y="9194"/>
                  </a:cubicBezTo>
                  <a:cubicBezTo>
                    <a:pt x="2096" y="9194"/>
                    <a:pt x="2100" y="9186"/>
                    <a:pt x="2109" y="9167"/>
                  </a:cubicBezTo>
                  <a:cubicBezTo>
                    <a:pt x="2118" y="9153"/>
                    <a:pt x="2131" y="9141"/>
                    <a:pt x="2151" y="9141"/>
                  </a:cubicBezTo>
                  <a:cubicBezTo>
                    <a:pt x="2173" y="9141"/>
                    <a:pt x="2204" y="9156"/>
                    <a:pt x="2244" y="9202"/>
                  </a:cubicBezTo>
                  <a:cubicBezTo>
                    <a:pt x="2278" y="9220"/>
                    <a:pt x="2324" y="9245"/>
                    <a:pt x="2354" y="9245"/>
                  </a:cubicBezTo>
                  <a:cubicBezTo>
                    <a:pt x="2365" y="9245"/>
                    <a:pt x="2374" y="9241"/>
                    <a:pt x="2379" y="9233"/>
                  </a:cubicBezTo>
                  <a:cubicBezTo>
                    <a:pt x="2401" y="9246"/>
                    <a:pt x="2401" y="9246"/>
                    <a:pt x="2385" y="9277"/>
                  </a:cubicBezTo>
                  <a:cubicBezTo>
                    <a:pt x="2362" y="9321"/>
                    <a:pt x="2375" y="9347"/>
                    <a:pt x="2410" y="9347"/>
                  </a:cubicBezTo>
                  <a:cubicBezTo>
                    <a:pt x="2427" y="9347"/>
                    <a:pt x="2450" y="9340"/>
                    <a:pt x="2476" y="9327"/>
                  </a:cubicBezTo>
                  <a:cubicBezTo>
                    <a:pt x="2483" y="9315"/>
                    <a:pt x="2490" y="9310"/>
                    <a:pt x="2498" y="9310"/>
                  </a:cubicBezTo>
                  <a:cubicBezTo>
                    <a:pt x="2509" y="9310"/>
                    <a:pt x="2520" y="9325"/>
                    <a:pt x="2526" y="9352"/>
                  </a:cubicBezTo>
                  <a:cubicBezTo>
                    <a:pt x="2532" y="9354"/>
                    <a:pt x="2538" y="9355"/>
                    <a:pt x="2543" y="9355"/>
                  </a:cubicBezTo>
                  <a:cubicBezTo>
                    <a:pt x="2559" y="9355"/>
                    <a:pt x="2575" y="9349"/>
                    <a:pt x="2589" y="9340"/>
                  </a:cubicBezTo>
                  <a:cubicBezTo>
                    <a:pt x="2604" y="9331"/>
                    <a:pt x="2614" y="9326"/>
                    <a:pt x="2622" y="9326"/>
                  </a:cubicBezTo>
                  <a:cubicBezTo>
                    <a:pt x="2634" y="9326"/>
                    <a:pt x="2641" y="9339"/>
                    <a:pt x="2661" y="9374"/>
                  </a:cubicBezTo>
                  <a:cubicBezTo>
                    <a:pt x="2645" y="9405"/>
                    <a:pt x="2670" y="9418"/>
                    <a:pt x="2695" y="9427"/>
                  </a:cubicBezTo>
                  <a:cubicBezTo>
                    <a:pt x="2697" y="9427"/>
                    <a:pt x="2698" y="9427"/>
                    <a:pt x="2700" y="9427"/>
                  </a:cubicBezTo>
                  <a:cubicBezTo>
                    <a:pt x="2768" y="9427"/>
                    <a:pt x="3021" y="9538"/>
                    <a:pt x="3034" y="9578"/>
                  </a:cubicBezTo>
                  <a:cubicBezTo>
                    <a:pt x="3057" y="9562"/>
                    <a:pt x="3066" y="9556"/>
                    <a:pt x="3075" y="9556"/>
                  </a:cubicBezTo>
                  <a:cubicBezTo>
                    <a:pt x="3081" y="9556"/>
                    <a:pt x="3087" y="9558"/>
                    <a:pt x="3096" y="9562"/>
                  </a:cubicBezTo>
                  <a:cubicBezTo>
                    <a:pt x="3096" y="9595"/>
                    <a:pt x="3103" y="9609"/>
                    <a:pt x="3114" y="9609"/>
                  </a:cubicBezTo>
                  <a:cubicBezTo>
                    <a:pt x="3127" y="9609"/>
                    <a:pt x="3145" y="9585"/>
                    <a:pt x="3159" y="9546"/>
                  </a:cubicBezTo>
                  <a:lnTo>
                    <a:pt x="3134" y="9537"/>
                  </a:lnTo>
                  <a:lnTo>
                    <a:pt x="3109" y="9528"/>
                  </a:lnTo>
                  <a:cubicBezTo>
                    <a:pt x="3119" y="9502"/>
                    <a:pt x="3136" y="9490"/>
                    <a:pt x="3150" y="9490"/>
                  </a:cubicBezTo>
                  <a:cubicBezTo>
                    <a:pt x="3175" y="9490"/>
                    <a:pt x="3195" y="9525"/>
                    <a:pt x="3171" y="9590"/>
                  </a:cubicBezTo>
                  <a:cubicBezTo>
                    <a:pt x="3171" y="9632"/>
                    <a:pt x="3171" y="9652"/>
                    <a:pt x="3179" y="9652"/>
                  </a:cubicBezTo>
                  <a:cubicBezTo>
                    <a:pt x="3186" y="9652"/>
                    <a:pt x="3198" y="9637"/>
                    <a:pt x="3222" y="9609"/>
                  </a:cubicBezTo>
                  <a:cubicBezTo>
                    <a:pt x="3242" y="9583"/>
                    <a:pt x="3258" y="9570"/>
                    <a:pt x="3270" y="9570"/>
                  </a:cubicBezTo>
                  <a:cubicBezTo>
                    <a:pt x="3286" y="9570"/>
                    <a:pt x="3294" y="9593"/>
                    <a:pt x="3294" y="9637"/>
                  </a:cubicBezTo>
                  <a:cubicBezTo>
                    <a:pt x="3282" y="9673"/>
                    <a:pt x="3277" y="9690"/>
                    <a:pt x="3281" y="9690"/>
                  </a:cubicBezTo>
                  <a:cubicBezTo>
                    <a:pt x="3284" y="9690"/>
                    <a:pt x="3296" y="9675"/>
                    <a:pt x="3319" y="9647"/>
                  </a:cubicBezTo>
                  <a:cubicBezTo>
                    <a:pt x="3368" y="9588"/>
                    <a:pt x="3414" y="9555"/>
                    <a:pt x="3442" y="9555"/>
                  </a:cubicBezTo>
                  <a:cubicBezTo>
                    <a:pt x="3469" y="9555"/>
                    <a:pt x="3478" y="9585"/>
                    <a:pt x="3457" y="9653"/>
                  </a:cubicBezTo>
                  <a:cubicBezTo>
                    <a:pt x="3432" y="9722"/>
                    <a:pt x="3447" y="9766"/>
                    <a:pt x="3472" y="9775"/>
                  </a:cubicBezTo>
                  <a:cubicBezTo>
                    <a:pt x="3474" y="9776"/>
                    <a:pt x="3476" y="9776"/>
                    <a:pt x="3478" y="9776"/>
                  </a:cubicBezTo>
                  <a:cubicBezTo>
                    <a:pt x="3499" y="9776"/>
                    <a:pt x="3511" y="9744"/>
                    <a:pt x="3519" y="9712"/>
                  </a:cubicBezTo>
                  <a:cubicBezTo>
                    <a:pt x="3518" y="9676"/>
                    <a:pt x="3522" y="9659"/>
                    <a:pt x="3531" y="9659"/>
                  </a:cubicBezTo>
                  <a:cubicBezTo>
                    <a:pt x="3540" y="9659"/>
                    <a:pt x="3554" y="9683"/>
                    <a:pt x="3569" y="9728"/>
                  </a:cubicBezTo>
                  <a:cubicBezTo>
                    <a:pt x="3599" y="9814"/>
                    <a:pt x="3632" y="9850"/>
                    <a:pt x="3680" y="9850"/>
                  </a:cubicBezTo>
                  <a:cubicBezTo>
                    <a:pt x="3704" y="9850"/>
                    <a:pt x="3732" y="9841"/>
                    <a:pt x="3764" y="9825"/>
                  </a:cubicBezTo>
                  <a:cubicBezTo>
                    <a:pt x="3810" y="9810"/>
                    <a:pt x="3850" y="9802"/>
                    <a:pt x="3876" y="9802"/>
                  </a:cubicBezTo>
                  <a:cubicBezTo>
                    <a:pt x="3917" y="9802"/>
                    <a:pt x="3924" y="9821"/>
                    <a:pt x="3864" y="9853"/>
                  </a:cubicBezTo>
                  <a:cubicBezTo>
                    <a:pt x="3822" y="9888"/>
                    <a:pt x="3805" y="9902"/>
                    <a:pt x="3814" y="9902"/>
                  </a:cubicBezTo>
                  <a:cubicBezTo>
                    <a:pt x="3819" y="9902"/>
                    <a:pt x="3834" y="9896"/>
                    <a:pt x="3858" y="9888"/>
                  </a:cubicBezTo>
                  <a:lnTo>
                    <a:pt x="3986" y="9919"/>
                  </a:lnTo>
                  <a:cubicBezTo>
                    <a:pt x="3989" y="9920"/>
                    <a:pt x="3991" y="9920"/>
                    <a:pt x="3994" y="9920"/>
                  </a:cubicBezTo>
                  <a:cubicBezTo>
                    <a:pt x="4018" y="9920"/>
                    <a:pt x="4047" y="9894"/>
                    <a:pt x="4055" y="9863"/>
                  </a:cubicBezTo>
                  <a:cubicBezTo>
                    <a:pt x="4062" y="9915"/>
                    <a:pt x="4085" y="9955"/>
                    <a:pt x="4120" y="9955"/>
                  </a:cubicBezTo>
                  <a:cubicBezTo>
                    <a:pt x="4136" y="9955"/>
                    <a:pt x="4154" y="9947"/>
                    <a:pt x="4174" y="9929"/>
                  </a:cubicBezTo>
                  <a:lnTo>
                    <a:pt x="4228" y="9941"/>
                  </a:lnTo>
                  <a:cubicBezTo>
                    <a:pt x="4235" y="9943"/>
                    <a:pt x="4241" y="9944"/>
                    <a:pt x="4245" y="9944"/>
                  </a:cubicBezTo>
                  <a:cubicBezTo>
                    <a:pt x="4256" y="9944"/>
                    <a:pt x="4263" y="9938"/>
                    <a:pt x="4287" y="9916"/>
                  </a:cubicBezTo>
                  <a:cubicBezTo>
                    <a:pt x="4295" y="9908"/>
                    <a:pt x="4302" y="9905"/>
                    <a:pt x="4308" y="9905"/>
                  </a:cubicBezTo>
                  <a:cubicBezTo>
                    <a:pt x="4328" y="9905"/>
                    <a:pt x="4343" y="9936"/>
                    <a:pt x="4359" y="9966"/>
                  </a:cubicBezTo>
                  <a:cubicBezTo>
                    <a:pt x="4373" y="9996"/>
                    <a:pt x="4386" y="10025"/>
                    <a:pt x="4395" y="10025"/>
                  </a:cubicBezTo>
                  <a:cubicBezTo>
                    <a:pt x="4399" y="10025"/>
                    <a:pt x="4401" y="10021"/>
                    <a:pt x="4403" y="10010"/>
                  </a:cubicBezTo>
                  <a:cubicBezTo>
                    <a:pt x="4409" y="9976"/>
                    <a:pt x="4469" y="9951"/>
                    <a:pt x="4500" y="9919"/>
                  </a:cubicBezTo>
                  <a:cubicBezTo>
                    <a:pt x="4509" y="9911"/>
                    <a:pt x="4517" y="9908"/>
                    <a:pt x="4523" y="9908"/>
                  </a:cubicBezTo>
                  <a:cubicBezTo>
                    <a:pt x="4541" y="9908"/>
                    <a:pt x="4546" y="9937"/>
                    <a:pt x="4522" y="9960"/>
                  </a:cubicBezTo>
                  <a:cubicBezTo>
                    <a:pt x="4516" y="9994"/>
                    <a:pt x="4516" y="9994"/>
                    <a:pt x="4563" y="10038"/>
                  </a:cubicBezTo>
                  <a:cubicBezTo>
                    <a:pt x="4573" y="10041"/>
                    <a:pt x="4589" y="10044"/>
                    <a:pt x="4604" y="10044"/>
                  </a:cubicBezTo>
                  <a:cubicBezTo>
                    <a:pt x="4624" y="10044"/>
                    <a:pt x="4643" y="10038"/>
                    <a:pt x="4644" y="10016"/>
                  </a:cubicBezTo>
                  <a:cubicBezTo>
                    <a:pt x="4646" y="10006"/>
                    <a:pt x="4665" y="10001"/>
                    <a:pt x="4690" y="10001"/>
                  </a:cubicBezTo>
                  <a:cubicBezTo>
                    <a:pt x="4740" y="10001"/>
                    <a:pt x="4815" y="10020"/>
                    <a:pt x="4829" y="10045"/>
                  </a:cubicBezTo>
                  <a:lnTo>
                    <a:pt x="4883" y="10051"/>
                  </a:lnTo>
                  <a:cubicBezTo>
                    <a:pt x="4884" y="10051"/>
                    <a:pt x="4885" y="10051"/>
                    <a:pt x="4886" y="10051"/>
                  </a:cubicBezTo>
                  <a:cubicBezTo>
                    <a:pt x="4912" y="10051"/>
                    <a:pt x="4938" y="10022"/>
                    <a:pt x="4963" y="10022"/>
                  </a:cubicBezTo>
                  <a:cubicBezTo>
                    <a:pt x="4965" y="10022"/>
                    <a:pt x="4966" y="10023"/>
                    <a:pt x="4967" y="10023"/>
                  </a:cubicBezTo>
                  <a:cubicBezTo>
                    <a:pt x="4989" y="10023"/>
                    <a:pt x="5011" y="10010"/>
                    <a:pt x="5024" y="9991"/>
                  </a:cubicBezTo>
                  <a:cubicBezTo>
                    <a:pt x="5049" y="9994"/>
                    <a:pt x="5074" y="9998"/>
                    <a:pt x="5071" y="10035"/>
                  </a:cubicBezTo>
                  <a:cubicBezTo>
                    <a:pt x="5087" y="10001"/>
                    <a:pt x="5096" y="9984"/>
                    <a:pt x="5103" y="9984"/>
                  </a:cubicBezTo>
                  <a:cubicBezTo>
                    <a:pt x="5110" y="9984"/>
                    <a:pt x="5114" y="10003"/>
                    <a:pt x="5124" y="10041"/>
                  </a:cubicBezTo>
                  <a:cubicBezTo>
                    <a:pt x="5121" y="10078"/>
                    <a:pt x="5119" y="10096"/>
                    <a:pt x="5123" y="10096"/>
                  </a:cubicBezTo>
                  <a:cubicBezTo>
                    <a:pt x="5126" y="10096"/>
                    <a:pt x="5135" y="10079"/>
                    <a:pt x="5152" y="10045"/>
                  </a:cubicBezTo>
                  <a:cubicBezTo>
                    <a:pt x="5166" y="10028"/>
                    <a:pt x="5173" y="10020"/>
                    <a:pt x="5179" y="10020"/>
                  </a:cubicBezTo>
                  <a:cubicBezTo>
                    <a:pt x="5185" y="10020"/>
                    <a:pt x="5191" y="10030"/>
                    <a:pt x="5202" y="10051"/>
                  </a:cubicBezTo>
                  <a:cubicBezTo>
                    <a:pt x="5201" y="10068"/>
                    <a:pt x="5207" y="10078"/>
                    <a:pt x="5214" y="10078"/>
                  </a:cubicBezTo>
                  <a:cubicBezTo>
                    <a:pt x="5221" y="10078"/>
                    <a:pt x="5229" y="10069"/>
                    <a:pt x="5230" y="10051"/>
                  </a:cubicBezTo>
                  <a:cubicBezTo>
                    <a:pt x="5249" y="10007"/>
                    <a:pt x="5287" y="9979"/>
                    <a:pt x="5312" y="9979"/>
                  </a:cubicBezTo>
                  <a:cubicBezTo>
                    <a:pt x="5328" y="9979"/>
                    <a:pt x="5339" y="9991"/>
                    <a:pt x="5337" y="10020"/>
                  </a:cubicBezTo>
                  <a:cubicBezTo>
                    <a:pt x="5359" y="10016"/>
                    <a:pt x="5381" y="10004"/>
                    <a:pt x="5393" y="9985"/>
                  </a:cubicBezTo>
                  <a:cubicBezTo>
                    <a:pt x="5407" y="9951"/>
                    <a:pt x="5414" y="9934"/>
                    <a:pt x="5418" y="9934"/>
                  </a:cubicBezTo>
                  <a:cubicBezTo>
                    <a:pt x="5421" y="9934"/>
                    <a:pt x="5420" y="9952"/>
                    <a:pt x="5418" y="9988"/>
                  </a:cubicBezTo>
                  <a:cubicBezTo>
                    <a:pt x="5430" y="10025"/>
                    <a:pt x="5442" y="10044"/>
                    <a:pt x="5456" y="10044"/>
                  </a:cubicBezTo>
                  <a:cubicBezTo>
                    <a:pt x="5469" y="10044"/>
                    <a:pt x="5483" y="10027"/>
                    <a:pt x="5497" y="9991"/>
                  </a:cubicBezTo>
                  <a:cubicBezTo>
                    <a:pt x="5503" y="9982"/>
                    <a:pt x="5513" y="9978"/>
                    <a:pt x="5523" y="9978"/>
                  </a:cubicBezTo>
                  <a:cubicBezTo>
                    <a:pt x="5534" y="9978"/>
                    <a:pt x="5545" y="9983"/>
                    <a:pt x="5550" y="9994"/>
                  </a:cubicBezTo>
                  <a:cubicBezTo>
                    <a:pt x="5580" y="10019"/>
                    <a:pt x="5648" y="10043"/>
                    <a:pt x="5693" y="10043"/>
                  </a:cubicBezTo>
                  <a:cubicBezTo>
                    <a:pt x="5725" y="10043"/>
                    <a:pt x="5745" y="10031"/>
                    <a:pt x="5735" y="10001"/>
                  </a:cubicBezTo>
                  <a:lnTo>
                    <a:pt x="5785" y="10001"/>
                  </a:lnTo>
                  <a:cubicBezTo>
                    <a:pt x="5811" y="10018"/>
                    <a:pt x="5831" y="10026"/>
                    <a:pt x="5848" y="10026"/>
                  </a:cubicBezTo>
                  <a:cubicBezTo>
                    <a:pt x="5865" y="10026"/>
                    <a:pt x="5879" y="10017"/>
                    <a:pt x="5892" y="9998"/>
                  </a:cubicBezTo>
                  <a:lnTo>
                    <a:pt x="5917" y="9960"/>
                  </a:lnTo>
                  <a:cubicBezTo>
                    <a:pt x="5917" y="9996"/>
                    <a:pt x="5943" y="10032"/>
                    <a:pt x="5967" y="10032"/>
                  </a:cubicBezTo>
                  <a:cubicBezTo>
                    <a:pt x="5968" y="10032"/>
                    <a:pt x="5969" y="10032"/>
                    <a:pt x="5970" y="10032"/>
                  </a:cubicBezTo>
                  <a:cubicBezTo>
                    <a:pt x="5998" y="10032"/>
                    <a:pt x="5998" y="10032"/>
                    <a:pt x="5995" y="9998"/>
                  </a:cubicBezTo>
                  <a:cubicBezTo>
                    <a:pt x="5970" y="9960"/>
                    <a:pt x="5995" y="9960"/>
                    <a:pt x="6020" y="9960"/>
                  </a:cubicBezTo>
                  <a:cubicBezTo>
                    <a:pt x="6048" y="9960"/>
                    <a:pt x="6073" y="9994"/>
                    <a:pt x="6077" y="10032"/>
                  </a:cubicBezTo>
                  <a:lnTo>
                    <a:pt x="6102" y="10032"/>
                  </a:lnTo>
                  <a:cubicBezTo>
                    <a:pt x="6100" y="9989"/>
                    <a:pt x="6109" y="9972"/>
                    <a:pt x="6117" y="9972"/>
                  </a:cubicBezTo>
                  <a:cubicBezTo>
                    <a:pt x="6122" y="9972"/>
                    <a:pt x="6127" y="9980"/>
                    <a:pt x="6127" y="9994"/>
                  </a:cubicBezTo>
                  <a:cubicBezTo>
                    <a:pt x="6142" y="10015"/>
                    <a:pt x="6166" y="10027"/>
                    <a:pt x="6192" y="10027"/>
                  </a:cubicBezTo>
                  <a:cubicBezTo>
                    <a:pt x="6197" y="10027"/>
                    <a:pt x="6203" y="10027"/>
                    <a:pt x="6208" y="10026"/>
                  </a:cubicBezTo>
                  <a:cubicBezTo>
                    <a:pt x="6207" y="10014"/>
                    <a:pt x="6210" y="10010"/>
                    <a:pt x="6212" y="10010"/>
                  </a:cubicBezTo>
                  <a:cubicBezTo>
                    <a:pt x="6218" y="10010"/>
                    <a:pt x="6225" y="10026"/>
                    <a:pt x="6208" y="10026"/>
                  </a:cubicBezTo>
                  <a:lnTo>
                    <a:pt x="6211" y="10063"/>
                  </a:lnTo>
                  <a:cubicBezTo>
                    <a:pt x="6219" y="10073"/>
                    <a:pt x="6225" y="10077"/>
                    <a:pt x="6228" y="10077"/>
                  </a:cubicBezTo>
                  <a:cubicBezTo>
                    <a:pt x="6238" y="10077"/>
                    <a:pt x="6235" y="10051"/>
                    <a:pt x="6233" y="10026"/>
                  </a:cubicBezTo>
                  <a:lnTo>
                    <a:pt x="6286" y="10020"/>
                  </a:lnTo>
                  <a:cubicBezTo>
                    <a:pt x="6315" y="10020"/>
                    <a:pt x="6340" y="10016"/>
                    <a:pt x="6312" y="9982"/>
                  </a:cubicBezTo>
                  <a:cubicBezTo>
                    <a:pt x="6308" y="9947"/>
                    <a:pt x="6305" y="9910"/>
                    <a:pt x="6330" y="9907"/>
                  </a:cubicBezTo>
                  <a:cubicBezTo>
                    <a:pt x="6329" y="9895"/>
                    <a:pt x="6332" y="9891"/>
                    <a:pt x="6335" y="9891"/>
                  </a:cubicBezTo>
                  <a:cubicBezTo>
                    <a:pt x="6342" y="9891"/>
                    <a:pt x="6349" y="9907"/>
                    <a:pt x="6330" y="9907"/>
                  </a:cubicBezTo>
                  <a:cubicBezTo>
                    <a:pt x="6333" y="9944"/>
                    <a:pt x="6337" y="9979"/>
                    <a:pt x="6365" y="9979"/>
                  </a:cubicBezTo>
                  <a:cubicBezTo>
                    <a:pt x="6366" y="9979"/>
                    <a:pt x="6367" y="9979"/>
                    <a:pt x="6368" y="9979"/>
                  </a:cubicBezTo>
                  <a:cubicBezTo>
                    <a:pt x="6390" y="9979"/>
                    <a:pt x="6393" y="10013"/>
                    <a:pt x="6393" y="10013"/>
                  </a:cubicBezTo>
                  <a:cubicBezTo>
                    <a:pt x="6384" y="10043"/>
                    <a:pt x="6395" y="10053"/>
                    <a:pt x="6412" y="10053"/>
                  </a:cubicBezTo>
                  <a:cubicBezTo>
                    <a:pt x="6439" y="10053"/>
                    <a:pt x="6483" y="10027"/>
                    <a:pt x="6496" y="10004"/>
                  </a:cubicBezTo>
                  <a:cubicBezTo>
                    <a:pt x="6521" y="9965"/>
                    <a:pt x="6539" y="9945"/>
                    <a:pt x="6553" y="9945"/>
                  </a:cubicBezTo>
                  <a:cubicBezTo>
                    <a:pt x="6565" y="9945"/>
                    <a:pt x="6573" y="9963"/>
                    <a:pt x="6578" y="9998"/>
                  </a:cubicBezTo>
                  <a:cubicBezTo>
                    <a:pt x="6580" y="10017"/>
                    <a:pt x="6584" y="10026"/>
                    <a:pt x="6591" y="10026"/>
                  </a:cubicBezTo>
                  <a:cubicBezTo>
                    <a:pt x="6607" y="10026"/>
                    <a:pt x="6635" y="9964"/>
                    <a:pt x="6644" y="9882"/>
                  </a:cubicBezTo>
                  <a:lnTo>
                    <a:pt x="6656" y="9769"/>
                  </a:lnTo>
                  <a:lnTo>
                    <a:pt x="6669" y="9879"/>
                  </a:lnTo>
                  <a:cubicBezTo>
                    <a:pt x="6694" y="9958"/>
                    <a:pt x="6704" y="9993"/>
                    <a:pt x="6721" y="9993"/>
                  </a:cubicBezTo>
                  <a:cubicBezTo>
                    <a:pt x="6735" y="9993"/>
                    <a:pt x="6752" y="9972"/>
                    <a:pt x="6782" y="9935"/>
                  </a:cubicBezTo>
                  <a:cubicBezTo>
                    <a:pt x="6806" y="9912"/>
                    <a:pt x="6818" y="9901"/>
                    <a:pt x="6824" y="9901"/>
                  </a:cubicBezTo>
                  <a:cubicBezTo>
                    <a:pt x="6830" y="9901"/>
                    <a:pt x="6832" y="9911"/>
                    <a:pt x="6835" y="9929"/>
                  </a:cubicBezTo>
                  <a:cubicBezTo>
                    <a:pt x="6837" y="9950"/>
                    <a:pt x="6848" y="9957"/>
                    <a:pt x="6875" y="9957"/>
                  </a:cubicBezTo>
                  <a:cubicBezTo>
                    <a:pt x="6892" y="9957"/>
                    <a:pt x="6915" y="9954"/>
                    <a:pt x="6945" y="9951"/>
                  </a:cubicBezTo>
                  <a:cubicBezTo>
                    <a:pt x="7023" y="9938"/>
                    <a:pt x="7048" y="9935"/>
                    <a:pt x="7042" y="9900"/>
                  </a:cubicBezTo>
                  <a:lnTo>
                    <a:pt x="7095" y="9891"/>
                  </a:lnTo>
                  <a:cubicBezTo>
                    <a:pt x="7108" y="9913"/>
                    <a:pt x="7122" y="9923"/>
                    <a:pt x="7133" y="9923"/>
                  </a:cubicBezTo>
                  <a:cubicBezTo>
                    <a:pt x="7154" y="9923"/>
                    <a:pt x="7166" y="9888"/>
                    <a:pt x="7139" y="9844"/>
                  </a:cubicBezTo>
                  <a:lnTo>
                    <a:pt x="7192" y="9835"/>
                  </a:lnTo>
                  <a:lnTo>
                    <a:pt x="7198" y="9869"/>
                  </a:lnTo>
                  <a:cubicBezTo>
                    <a:pt x="7201" y="9885"/>
                    <a:pt x="7212" y="9892"/>
                    <a:pt x="7238" y="9892"/>
                  </a:cubicBezTo>
                  <a:cubicBezTo>
                    <a:pt x="7275" y="9892"/>
                    <a:pt x="7343" y="9877"/>
                    <a:pt x="7465" y="9853"/>
                  </a:cubicBezTo>
                  <a:cubicBezTo>
                    <a:pt x="7697" y="9803"/>
                    <a:pt x="7722" y="9791"/>
                    <a:pt x="7703" y="9722"/>
                  </a:cubicBezTo>
                  <a:cubicBezTo>
                    <a:pt x="7708" y="9682"/>
                    <a:pt x="7717" y="9661"/>
                    <a:pt x="7728" y="9661"/>
                  </a:cubicBezTo>
                  <a:cubicBezTo>
                    <a:pt x="7737" y="9661"/>
                    <a:pt x="7747" y="9677"/>
                    <a:pt x="7756" y="9709"/>
                  </a:cubicBezTo>
                  <a:cubicBezTo>
                    <a:pt x="7763" y="9734"/>
                    <a:pt x="7780" y="9755"/>
                    <a:pt x="7788" y="9755"/>
                  </a:cubicBezTo>
                  <a:cubicBezTo>
                    <a:pt x="7792" y="9755"/>
                    <a:pt x="7794" y="9750"/>
                    <a:pt x="7791" y="9738"/>
                  </a:cubicBezTo>
                  <a:cubicBezTo>
                    <a:pt x="7798" y="9736"/>
                    <a:pt x="7805" y="9735"/>
                    <a:pt x="7813" y="9735"/>
                  </a:cubicBezTo>
                  <a:cubicBezTo>
                    <a:pt x="7835" y="9735"/>
                    <a:pt x="7857" y="9742"/>
                    <a:pt x="7875" y="9753"/>
                  </a:cubicBezTo>
                  <a:cubicBezTo>
                    <a:pt x="7908" y="9771"/>
                    <a:pt x="7931" y="9778"/>
                    <a:pt x="7948" y="9778"/>
                  </a:cubicBezTo>
                  <a:cubicBezTo>
                    <a:pt x="7980" y="9778"/>
                    <a:pt x="7985" y="9751"/>
                    <a:pt x="7979" y="9728"/>
                  </a:cubicBezTo>
                  <a:cubicBezTo>
                    <a:pt x="7958" y="9700"/>
                    <a:pt x="7954" y="9690"/>
                    <a:pt x="7958" y="9690"/>
                  </a:cubicBezTo>
                  <a:cubicBezTo>
                    <a:pt x="7964" y="9690"/>
                    <a:pt x="7985" y="9706"/>
                    <a:pt x="8004" y="9722"/>
                  </a:cubicBezTo>
                  <a:cubicBezTo>
                    <a:pt x="8027" y="9739"/>
                    <a:pt x="8051" y="9757"/>
                    <a:pt x="8062" y="9757"/>
                  </a:cubicBezTo>
                  <a:cubicBezTo>
                    <a:pt x="8068" y="9757"/>
                    <a:pt x="8070" y="9752"/>
                    <a:pt x="8066" y="9741"/>
                  </a:cubicBezTo>
                  <a:cubicBezTo>
                    <a:pt x="8076" y="9709"/>
                    <a:pt x="8152" y="9658"/>
                    <a:pt x="8202" y="9658"/>
                  </a:cubicBezTo>
                  <a:cubicBezTo>
                    <a:pt x="8221" y="9658"/>
                    <a:pt x="8236" y="9665"/>
                    <a:pt x="8242" y="9684"/>
                  </a:cubicBezTo>
                  <a:lnTo>
                    <a:pt x="8295" y="9669"/>
                  </a:lnTo>
                  <a:cubicBezTo>
                    <a:pt x="8283" y="9634"/>
                    <a:pt x="8333" y="9618"/>
                    <a:pt x="8383" y="9603"/>
                  </a:cubicBezTo>
                  <a:cubicBezTo>
                    <a:pt x="8411" y="9596"/>
                    <a:pt x="8430" y="9590"/>
                    <a:pt x="8443" y="9590"/>
                  </a:cubicBezTo>
                  <a:cubicBezTo>
                    <a:pt x="8456" y="9590"/>
                    <a:pt x="8465" y="9595"/>
                    <a:pt x="8471" y="9612"/>
                  </a:cubicBezTo>
                  <a:cubicBezTo>
                    <a:pt x="8465" y="9631"/>
                    <a:pt x="8467" y="9640"/>
                    <a:pt x="8473" y="9640"/>
                  </a:cubicBezTo>
                  <a:cubicBezTo>
                    <a:pt x="8482" y="9640"/>
                    <a:pt x="8499" y="9624"/>
                    <a:pt x="8521" y="9593"/>
                  </a:cubicBezTo>
                  <a:cubicBezTo>
                    <a:pt x="8546" y="9587"/>
                    <a:pt x="8546" y="9509"/>
                    <a:pt x="8571" y="9499"/>
                  </a:cubicBezTo>
                  <a:cubicBezTo>
                    <a:pt x="8558" y="9465"/>
                    <a:pt x="8571" y="9421"/>
                    <a:pt x="8596" y="9412"/>
                  </a:cubicBezTo>
                  <a:lnTo>
                    <a:pt x="8609" y="9446"/>
                  </a:lnTo>
                  <a:cubicBezTo>
                    <a:pt x="8621" y="9481"/>
                    <a:pt x="8634" y="9515"/>
                    <a:pt x="8634" y="9515"/>
                  </a:cubicBezTo>
                  <a:cubicBezTo>
                    <a:pt x="8659" y="9506"/>
                    <a:pt x="8684" y="9496"/>
                    <a:pt x="8671" y="9462"/>
                  </a:cubicBezTo>
                  <a:lnTo>
                    <a:pt x="8671" y="9462"/>
                  </a:lnTo>
                  <a:cubicBezTo>
                    <a:pt x="8688" y="9473"/>
                    <a:pt x="8702" y="9477"/>
                    <a:pt x="8717" y="9477"/>
                  </a:cubicBezTo>
                  <a:cubicBezTo>
                    <a:pt x="8736" y="9477"/>
                    <a:pt x="8756" y="9470"/>
                    <a:pt x="8784" y="9462"/>
                  </a:cubicBezTo>
                  <a:cubicBezTo>
                    <a:pt x="8834" y="9443"/>
                    <a:pt x="8884" y="9424"/>
                    <a:pt x="8894" y="9380"/>
                  </a:cubicBezTo>
                  <a:cubicBezTo>
                    <a:pt x="8907" y="9395"/>
                    <a:pt x="8928" y="9402"/>
                    <a:pt x="8951" y="9402"/>
                  </a:cubicBezTo>
                  <a:cubicBezTo>
                    <a:pt x="9013" y="9402"/>
                    <a:pt x="9093" y="9353"/>
                    <a:pt x="9088" y="9296"/>
                  </a:cubicBezTo>
                  <a:cubicBezTo>
                    <a:pt x="9080" y="9276"/>
                    <a:pt x="9086" y="9265"/>
                    <a:pt x="9102" y="9265"/>
                  </a:cubicBezTo>
                  <a:cubicBezTo>
                    <a:pt x="9111" y="9265"/>
                    <a:pt x="9123" y="9269"/>
                    <a:pt x="9138" y="9277"/>
                  </a:cubicBezTo>
                  <a:cubicBezTo>
                    <a:pt x="9154" y="9286"/>
                    <a:pt x="9163" y="9291"/>
                    <a:pt x="9169" y="9291"/>
                  </a:cubicBezTo>
                  <a:cubicBezTo>
                    <a:pt x="9177" y="9291"/>
                    <a:pt x="9180" y="9281"/>
                    <a:pt x="9185" y="9255"/>
                  </a:cubicBezTo>
                  <a:cubicBezTo>
                    <a:pt x="9189" y="9237"/>
                    <a:pt x="9198" y="9231"/>
                    <a:pt x="9210" y="9231"/>
                  </a:cubicBezTo>
                  <a:cubicBezTo>
                    <a:pt x="9227" y="9231"/>
                    <a:pt x="9251" y="9245"/>
                    <a:pt x="9273" y="9258"/>
                  </a:cubicBezTo>
                  <a:cubicBezTo>
                    <a:pt x="9299" y="9284"/>
                    <a:pt x="9318" y="9296"/>
                    <a:pt x="9332" y="9296"/>
                  </a:cubicBezTo>
                  <a:cubicBezTo>
                    <a:pt x="9347" y="9296"/>
                    <a:pt x="9356" y="9281"/>
                    <a:pt x="9361" y="9258"/>
                  </a:cubicBezTo>
                  <a:cubicBezTo>
                    <a:pt x="9386" y="9217"/>
                    <a:pt x="9423" y="9186"/>
                    <a:pt x="9467" y="9167"/>
                  </a:cubicBezTo>
                  <a:cubicBezTo>
                    <a:pt x="9499" y="9114"/>
                    <a:pt x="9521" y="9101"/>
                    <a:pt x="9483" y="9079"/>
                  </a:cubicBezTo>
                  <a:cubicBezTo>
                    <a:pt x="9474" y="9054"/>
                    <a:pt x="9470" y="9029"/>
                    <a:pt x="9474" y="9004"/>
                  </a:cubicBezTo>
                  <a:cubicBezTo>
                    <a:pt x="9487" y="8980"/>
                    <a:pt x="9498" y="8972"/>
                    <a:pt x="9504" y="8972"/>
                  </a:cubicBezTo>
                  <a:cubicBezTo>
                    <a:pt x="9511" y="8972"/>
                    <a:pt x="9511" y="8985"/>
                    <a:pt x="9499" y="8992"/>
                  </a:cubicBezTo>
                  <a:cubicBezTo>
                    <a:pt x="9467" y="9048"/>
                    <a:pt x="9489" y="9036"/>
                    <a:pt x="9530" y="9057"/>
                  </a:cubicBezTo>
                  <a:cubicBezTo>
                    <a:pt x="9543" y="9062"/>
                    <a:pt x="9557" y="9064"/>
                    <a:pt x="9571" y="9064"/>
                  </a:cubicBezTo>
                  <a:cubicBezTo>
                    <a:pt x="9596" y="9064"/>
                    <a:pt x="9621" y="9057"/>
                    <a:pt x="9643" y="9045"/>
                  </a:cubicBezTo>
                  <a:lnTo>
                    <a:pt x="9737" y="8998"/>
                  </a:lnTo>
                  <a:cubicBezTo>
                    <a:pt x="9825" y="8992"/>
                    <a:pt x="9846" y="8979"/>
                    <a:pt x="9831" y="8948"/>
                  </a:cubicBezTo>
                  <a:lnTo>
                    <a:pt x="9812" y="8916"/>
                  </a:lnTo>
                  <a:lnTo>
                    <a:pt x="9812" y="8916"/>
                  </a:lnTo>
                  <a:cubicBezTo>
                    <a:pt x="9820" y="8924"/>
                    <a:pt x="9833" y="8927"/>
                    <a:pt x="9849" y="8927"/>
                  </a:cubicBezTo>
                  <a:cubicBezTo>
                    <a:pt x="9939" y="8927"/>
                    <a:pt x="10127" y="8818"/>
                    <a:pt x="10116" y="8753"/>
                  </a:cubicBezTo>
                  <a:lnTo>
                    <a:pt x="10116" y="8753"/>
                  </a:lnTo>
                  <a:lnTo>
                    <a:pt x="10135" y="8785"/>
                  </a:lnTo>
                  <a:cubicBezTo>
                    <a:pt x="10141" y="8798"/>
                    <a:pt x="10149" y="8803"/>
                    <a:pt x="10160" y="8803"/>
                  </a:cubicBezTo>
                  <a:cubicBezTo>
                    <a:pt x="10174" y="8803"/>
                    <a:pt x="10194" y="8792"/>
                    <a:pt x="10219" y="8775"/>
                  </a:cubicBezTo>
                  <a:cubicBezTo>
                    <a:pt x="10241" y="8763"/>
                    <a:pt x="10317" y="8678"/>
                    <a:pt x="10386" y="8638"/>
                  </a:cubicBezTo>
                  <a:cubicBezTo>
                    <a:pt x="10476" y="8581"/>
                    <a:pt x="10545" y="8544"/>
                    <a:pt x="10523" y="8509"/>
                  </a:cubicBezTo>
                  <a:cubicBezTo>
                    <a:pt x="10532" y="8504"/>
                    <a:pt x="10537" y="8501"/>
                    <a:pt x="10542" y="8501"/>
                  </a:cubicBezTo>
                  <a:cubicBezTo>
                    <a:pt x="10549" y="8501"/>
                    <a:pt x="10554" y="8509"/>
                    <a:pt x="10567" y="8528"/>
                  </a:cubicBezTo>
                  <a:cubicBezTo>
                    <a:pt x="10566" y="8550"/>
                    <a:pt x="10570" y="8557"/>
                    <a:pt x="10578" y="8557"/>
                  </a:cubicBezTo>
                  <a:cubicBezTo>
                    <a:pt x="10586" y="8557"/>
                    <a:pt x="10597" y="8550"/>
                    <a:pt x="10608" y="8544"/>
                  </a:cubicBezTo>
                  <a:cubicBezTo>
                    <a:pt x="10630" y="8528"/>
                    <a:pt x="10611" y="8500"/>
                    <a:pt x="10592" y="8468"/>
                  </a:cubicBezTo>
                  <a:cubicBezTo>
                    <a:pt x="10572" y="8440"/>
                    <a:pt x="10589" y="8424"/>
                    <a:pt x="10643" y="8424"/>
                  </a:cubicBezTo>
                  <a:cubicBezTo>
                    <a:pt x="10647" y="8424"/>
                    <a:pt x="10653" y="8424"/>
                    <a:pt x="10658" y="8424"/>
                  </a:cubicBezTo>
                  <a:cubicBezTo>
                    <a:pt x="10733" y="8418"/>
                    <a:pt x="10799" y="8374"/>
                    <a:pt x="10834" y="8308"/>
                  </a:cubicBezTo>
                  <a:cubicBezTo>
                    <a:pt x="10848" y="8301"/>
                    <a:pt x="10861" y="8293"/>
                    <a:pt x="10873" y="8293"/>
                  </a:cubicBezTo>
                  <a:cubicBezTo>
                    <a:pt x="10883" y="8293"/>
                    <a:pt x="10891" y="8298"/>
                    <a:pt x="10899" y="8312"/>
                  </a:cubicBezTo>
                  <a:cubicBezTo>
                    <a:pt x="10912" y="8316"/>
                    <a:pt x="10925" y="8319"/>
                    <a:pt x="10939" y="8319"/>
                  </a:cubicBezTo>
                  <a:cubicBezTo>
                    <a:pt x="10974" y="8319"/>
                    <a:pt x="11007" y="8300"/>
                    <a:pt x="11009" y="8236"/>
                  </a:cubicBezTo>
                  <a:cubicBezTo>
                    <a:pt x="11019" y="8230"/>
                    <a:pt x="11024" y="8226"/>
                    <a:pt x="11028" y="8226"/>
                  </a:cubicBezTo>
                  <a:cubicBezTo>
                    <a:pt x="11035" y="8226"/>
                    <a:pt x="11039" y="8233"/>
                    <a:pt x="11050" y="8249"/>
                  </a:cubicBezTo>
                  <a:cubicBezTo>
                    <a:pt x="11071" y="8257"/>
                    <a:pt x="11088" y="8267"/>
                    <a:pt x="11096" y="8267"/>
                  </a:cubicBezTo>
                  <a:cubicBezTo>
                    <a:pt x="11105" y="8267"/>
                    <a:pt x="11105" y="8256"/>
                    <a:pt x="11094" y="8218"/>
                  </a:cubicBezTo>
                  <a:cubicBezTo>
                    <a:pt x="11119" y="8158"/>
                    <a:pt x="11178" y="8114"/>
                    <a:pt x="11247" y="8111"/>
                  </a:cubicBezTo>
                  <a:cubicBezTo>
                    <a:pt x="11269" y="8095"/>
                    <a:pt x="11291" y="8080"/>
                    <a:pt x="11269" y="8052"/>
                  </a:cubicBezTo>
                  <a:lnTo>
                    <a:pt x="11247" y="8023"/>
                  </a:lnTo>
                  <a:lnTo>
                    <a:pt x="11247" y="8023"/>
                  </a:lnTo>
                  <a:cubicBezTo>
                    <a:pt x="11276" y="8042"/>
                    <a:pt x="11292" y="8053"/>
                    <a:pt x="11299" y="8053"/>
                  </a:cubicBezTo>
                  <a:cubicBezTo>
                    <a:pt x="11309" y="8053"/>
                    <a:pt x="11304" y="8035"/>
                    <a:pt x="11291" y="7992"/>
                  </a:cubicBezTo>
                  <a:cubicBezTo>
                    <a:pt x="11277" y="7974"/>
                    <a:pt x="11281" y="7961"/>
                    <a:pt x="11291" y="7961"/>
                  </a:cubicBezTo>
                  <a:cubicBezTo>
                    <a:pt x="11297" y="7961"/>
                    <a:pt x="11305" y="7966"/>
                    <a:pt x="11313" y="7976"/>
                  </a:cubicBezTo>
                  <a:cubicBezTo>
                    <a:pt x="11321" y="7980"/>
                    <a:pt x="11330" y="7982"/>
                    <a:pt x="11339" y="7982"/>
                  </a:cubicBezTo>
                  <a:cubicBezTo>
                    <a:pt x="11352" y="7982"/>
                    <a:pt x="11365" y="7979"/>
                    <a:pt x="11376" y="7973"/>
                  </a:cubicBezTo>
                  <a:cubicBezTo>
                    <a:pt x="11442" y="7898"/>
                    <a:pt x="11511" y="7829"/>
                    <a:pt x="11586" y="7766"/>
                  </a:cubicBezTo>
                  <a:cubicBezTo>
                    <a:pt x="11752" y="7638"/>
                    <a:pt x="11811" y="7585"/>
                    <a:pt x="11789" y="7556"/>
                  </a:cubicBezTo>
                  <a:cubicBezTo>
                    <a:pt x="11787" y="7526"/>
                    <a:pt x="11787" y="7517"/>
                    <a:pt x="11800" y="7517"/>
                  </a:cubicBezTo>
                  <a:cubicBezTo>
                    <a:pt x="11807" y="7517"/>
                    <a:pt x="11816" y="7519"/>
                    <a:pt x="11830" y="7522"/>
                  </a:cubicBezTo>
                  <a:cubicBezTo>
                    <a:pt x="11838" y="7524"/>
                    <a:pt x="11845" y="7526"/>
                    <a:pt x="11853" y="7526"/>
                  </a:cubicBezTo>
                  <a:cubicBezTo>
                    <a:pt x="11876" y="7526"/>
                    <a:pt x="11899" y="7516"/>
                    <a:pt x="11915" y="7500"/>
                  </a:cubicBezTo>
                  <a:cubicBezTo>
                    <a:pt x="11927" y="7490"/>
                    <a:pt x="11940" y="7479"/>
                    <a:pt x="11953" y="7479"/>
                  </a:cubicBezTo>
                  <a:cubicBezTo>
                    <a:pt x="11961" y="7479"/>
                    <a:pt x="11969" y="7483"/>
                    <a:pt x="11977" y="7494"/>
                  </a:cubicBezTo>
                  <a:cubicBezTo>
                    <a:pt x="11974" y="7450"/>
                    <a:pt x="11974" y="7450"/>
                    <a:pt x="11996" y="7434"/>
                  </a:cubicBezTo>
                  <a:cubicBezTo>
                    <a:pt x="12003" y="7442"/>
                    <a:pt x="12010" y="7446"/>
                    <a:pt x="12017" y="7446"/>
                  </a:cubicBezTo>
                  <a:cubicBezTo>
                    <a:pt x="12030" y="7446"/>
                    <a:pt x="12039" y="7429"/>
                    <a:pt x="12037" y="7400"/>
                  </a:cubicBezTo>
                  <a:cubicBezTo>
                    <a:pt x="12022" y="7361"/>
                    <a:pt x="12015" y="7343"/>
                    <a:pt x="12019" y="7343"/>
                  </a:cubicBezTo>
                  <a:lnTo>
                    <a:pt x="12019" y="7343"/>
                  </a:lnTo>
                  <a:cubicBezTo>
                    <a:pt x="12022" y="7343"/>
                    <a:pt x="12034" y="7356"/>
                    <a:pt x="12056" y="7381"/>
                  </a:cubicBezTo>
                  <a:cubicBezTo>
                    <a:pt x="12064" y="7390"/>
                    <a:pt x="12079" y="7394"/>
                    <a:pt x="12094" y="7394"/>
                  </a:cubicBezTo>
                  <a:cubicBezTo>
                    <a:pt x="12122" y="7394"/>
                    <a:pt x="12148" y="7381"/>
                    <a:pt x="12119" y="7375"/>
                  </a:cubicBezTo>
                  <a:cubicBezTo>
                    <a:pt x="12097" y="7346"/>
                    <a:pt x="12134" y="7312"/>
                    <a:pt x="12131" y="7265"/>
                  </a:cubicBezTo>
                  <a:cubicBezTo>
                    <a:pt x="12143" y="7255"/>
                    <a:pt x="12156" y="7244"/>
                    <a:pt x="12169" y="7244"/>
                  </a:cubicBezTo>
                  <a:cubicBezTo>
                    <a:pt x="12177" y="7244"/>
                    <a:pt x="12185" y="7248"/>
                    <a:pt x="12194" y="7259"/>
                  </a:cubicBezTo>
                  <a:cubicBezTo>
                    <a:pt x="12195" y="7259"/>
                    <a:pt x="12197" y="7259"/>
                    <a:pt x="12199" y="7259"/>
                  </a:cubicBezTo>
                  <a:cubicBezTo>
                    <a:pt x="12243" y="7259"/>
                    <a:pt x="12313" y="7150"/>
                    <a:pt x="12310" y="7108"/>
                  </a:cubicBezTo>
                  <a:cubicBezTo>
                    <a:pt x="12293" y="7092"/>
                    <a:pt x="12296" y="7078"/>
                    <a:pt x="12307" y="7078"/>
                  </a:cubicBezTo>
                  <a:cubicBezTo>
                    <a:pt x="12312" y="7078"/>
                    <a:pt x="12320" y="7081"/>
                    <a:pt x="12328" y="7089"/>
                  </a:cubicBezTo>
                  <a:cubicBezTo>
                    <a:pt x="12338" y="7101"/>
                    <a:pt x="12347" y="7105"/>
                    <a:pt x="12356" y="7105"/>
                  </a:cubicBezTo>
                  <a:cubicBezTo>
                    <a:pt x="12368" y="7105"/>
                    <a:pt x="12380" y="7095"/>
                    <a:pt x="12391" y="7083"/>
                  </a:cubicBezTo>
                  <a:cubicBezTo>
                    <a:pt x="12390" y="7065"/>
                    <a:pt x="12393" y="7058"/>
                    <a:pt x="12399" y="7058"/>
                  </a:cubicBezTo>
                  <a:cubicBezTo>
                    <a:pt x="12408" y="7058"/>
                    <a:pt x="12423" y="7074"/>
                    <a:pt x="12438" y="7089"/>
                  </a:cubicBezTo>
                  <a:cubicBezTo>
                    <a:pt x="12439" y="7109"/>
                    <a:pt x="12444" y="7117"/>
                    <a:pt x="12451" y="7117"/>
                  </a:cubicBezTo>
                  <a:cubicBezTo>
                    <a:pt x="12461" y="7117"/>
                    <a:pt x="12477" y="7102"/>
                    <a:pt x="12501" y="7080"/>
                  </a:cubicBezTo>
                  <a:cubicBezTo>
                    <a:pt x="12495" y="7036"/>
                    <a:pt x="12573" y="6961"/>
                    <a:pt x="12629" y="6908"/>
                  </a:cubicBezTo>
                  <a:cubicBezTo>
                    <a:pt x="12726" y="6817"/>
                    <a:pt x="12720" y="6773"/>
                    <a:pt x="12705" y="6682"/>
                  </a:cubicBezTo>
                  <a:lnTo>
                    <a:pt x="12673" y="6613"/>
                  </a:lnTo>
                  <a:lnTo>
                    <a:pt x="12673" y="6613"/>
                  </a:lnTo>
                  <a:lnTo>
                    <a:pt x="12723" y="6663"/>
                  </a:lnTo>
                  <a:cubicBezTo>
                    <a:pt x="12752" y="6685"/>
                    <a:pt x="12786" y="6707"/>
                    <a:pt x="12820" y="6723"/>
                  </a:cubicBezTo>
                  <a:cubicBezTo>
                    <a:pt x="12839" y="6701"/>
                    <a:pt x="12811" y="6676"/>
                    <a:pt x="12786" y="6651"/>
                  </a:cubicBezTo>
                  <a:cubicBezTo>
                    <a:pt x="12761" y="6626"/>
                    <a:pt x="12780" y="6607"/>
                    <a:pt x="12842" y="6594"/>
                  </a:cubicBezTo>
                  <a:cubicBezTo>
                    <a:pt x="12905" y="6582"/>
                    <a:pt x="12924" y="6563"/>
                    <a:pt x="12918" y="6519"/>
                  </a:cubicBezTo>
                  <a:cubicBezTo>
                    <a:pt x="12933" y="6498"/>
                    <a:pt x="12957" y="6486"/>
                    <a:pt x="12983" y="6486"/>
                  </a:cubicBezTo>
                  <a:cubicBezTo>
                    <a:pt x="12988" y="6486"/>
                    <a:pt x="12994" y="6487"/>
                    <a:pt x="12999" y="6488"/>
                  </a:cubicBezTo>
                  <a:cubicBezTo>
                    <a:pt x="13018" y="6469"/>
                    <a:pt x="13018" y="6469"/>
                    <a:pt x="12990" y="6444"/>
                  </a:cubicBezTo>
                  <a:cubicBezTo>
                    <a:pt x="12968" y="6422"/>
                    <a:pt x="12979" y="6405"/>
                    <a:pt x="13011" y="6405"/>
                  </a:cubicBezTo>
                  <a:cubicBezTo>
                    <a:pt x="13016" y="6405"/>
                    <a:pt x="13022" y="6405"/>
                    <a:pt x="13027" y="6406"/>
                  </a:cubicBezTo>
                  <a:cubicBezTo>
                    <a:pt x="13042" y="6413"/>
                    <a:pt x="13055" y="6415"/>
                    <a:pt x="13068" y="6415"/>
                  </a:cubicBezTo>
                  <a:cubicBezTo>
                    <a:pt x="13117" y="6415"/>
                    <a:pt x="13147" y="6373"/>
                    <a:pt x="13124" y="6353"/>
                  </a:cubicBezTo>
                  <a:cubicBezTo>
                    <a:pt x="13099" y="6328"/>
                    <a:pt x="13118" y="6309"/>
                    <a:pt x="13134" y="6290"/>
                  </a:cubicBezTo>
                  <a:cubicBezTo>
                    <a:pt x="13159" y="6268"/>
                    <a:pt x="13168" y="6237"/>
                    <a:pt x="13162" y="6206"/>
                  </a:cubicBezTo>
                  <a:cubicBezTo>
                    <a:pt x="13181" y="6187"/>
                    <a:pt x="13197" y="6168"/>
                    <a:pt x="13197" y="6168"/>
                  </a:cubicBezTo>
                  <a:cubicBezTo>
                    <a:pt x="13200" y="6165"/>
                    <a:pt x="13203" y="6164"/>
                    <a:pt x="13205" y="6164"/>
                  </a:cubicBezTo>
                  <a:cubicBezTo>
                    <a:pt x="13218" y="6164"/>
                    <a:pt x="13222" y="6196"/>
                    <a:pt x="13206" y="6212"/>
                  </a:cubicBezTo>
                  <a:lnTo>
                    <a:pt x="13250" y="6215"/>
                  </a:lnTo>
                  <a:cubicBezTo>
                    <a:pt x="13287" y="6178"/>
                    <a:pt x="13306" y="6159"/>
                    <a:pt x="13297" y="6115"/>
                  </a:cubicBezTo>
                  <a:cubicBezTo>
                    <a:pt x="13276" y="6077"/>
                    <a:pt x="13267" y="6060"/>
                    <a:pt x="13272" y="6060"/>
                  </a:cubicBezTo>
                  <a:cubicBezTo>
                    <a:pt x="13276" y="6060"/>
                    <a:pt x="13290" y="6072"/>
                    <a:pt x="13316" y="6093"/>
                  </a:cubicBezTo>
                  <a:cubicBezTo>
                    <a:pt x="13328" y="6105"/>
                    <a:pt x="13345" y="6113"/>
                    <a:pt x="13358" y="6113"/>
                  </a:cubicBezTo>
                  <a:cubicBezTo>
                    <a:pt x="13373" y="6113"/>
                    <a:pt x="13383" y="6103"/>
                    <a:pt x="13378" y="6080"/>
                  </a:cubicBezTo>
                  <a:cubicBezTo>
                    <a:pt x="13356" y="6039"/>
                    <a:pt x="13363" y="6023"/>
                    <a:pt x="13378" y="6023"/>
                  </a:cubicBezTo>
                  <a:cubicBezTo>
                    <a:pt x="13388" y="6023"/>
                    <a:pt x="13402" y="6030"/>
                    <a:pt x="13413" y="6040"/>
                  </a:cubicBezTo>
                  <a:cubicBezTo>
                    <a:pt x="13427" y="6067"/>
                    <a:pt x="13436" y="6083"/>
                    <a:pt x="13443" y="6083"/>
                  </a:cubicBezTo>
                  <a:cubicBezTo>
                    <a:pt x="13452" y="6083"/>
                    <a:pt x="13456" y="6053"/>
                    <a:pt x="13463" y="5980"/>
                  </a:cubicBezTo>
                  <a:cubicBezTo>
                    <a:pt x="13497" y="5939"/>
                    <a:pt x="13541" y="5836"/>
                    <a:pt x="13591" y="5776"/>
                  </a:cubicBezTo>
                  <a:cubicBezTo>
                    <a:pt x="13661" y="5698"/>
                    <a:pt x="13693" y="5657"/>
                    <a:pt x="13737" y="5657"/>
                  </a:cubicBezTo>
                  <a:cubicBezTo>
                    <a:pt x="13738" y="5657"/>
                    <a:pt x="13740" y="5657"/>
                    <a:pt x="13742" y="5657"/>
                  </a:cubicBezTo>
                  <a:cubicBezTo>
                    <a:pt x="13746" y="5661"/>
                    <a:pt x="13750" y="5663"/>
                    <a:pt x="13753" y="5666"/>
                  </a:cubicBezTo>
                  <a:lnTo>
                    <a:pt x="13753" y="5666"/>
                  </a:lnTo>
                  <a:cubicBezTo>
                    <a:pt x="13717" y="5628"/>
                    <a:pt x="13734" y="5607"/>
                    <a:pt x="13779" y="5551"/>
                  </a:cubicBezTo>
                  <a:cubicBezTo>
                    <a:pt x="13839" y="5529"/>
                    <a:pt x="13870" y="5466"/>
                    <a:pt x="13852" y="5407"/>
                  </a:cubicBezTo>
                  <a:lnTo>
                    <a:pt x="13852" y="5407"/>
                  </a:lnTo>
                  <a:lnTo>
                    <a:pt x="13820" y="5447"/>
                  </a:lnTo>
                  <a:cubicBezTo>
                    <a:pt x="13764" y="5400"/>
                    <a:pt x="13779" y="5382"/>
                    <a:pt x="13842" y="5363"/>
                  </a:cubicBezTo>
                  <a:cubicBezTo>
                    <a:pt x="13846" y="5357"/>
                    <a:pt x="13852" y="5354"/>
                    <a:pt x="13857" y="5354"/>
                  </a:cubicBezTo>
                  <a:cubicBezTo>
                    <a:pt x="13873" y="5354"/>
                    <a:pt x="13894" y="5372"/>
                    <a:pt x="13914" y="5388"/>
                  </a:cubicBezTo>
                  <a:cubicBezTo>
                    <a:pt x="13928" y="5400"/>
                    <a:pt x="13945" y="5406"/>
                    <a:pt x="13962" y="5406"/>
                  </a:cubicBezTo>
                  <a:cubicBezTo>
                    <a:pt x="13977" y="5406"/>
                    <a:pt x="13992" y="5401"/>
                    <a:pt x="14005" y="5391"/>
                  </a:cubicBezTo>
                  <a:cubicBezTo>
                    <a:pt x="14021" y="5369"/>
                    <a:pt x="14036" y="5350"/>
                    <a:pt x="13993" y="5347"/>
                  </a:cubicBezTo>
                  <a:cubicBezTo>
                    <a:pt x="13964" y="5325"/>
                    <a:pt x="13964" y="5325"/>
                    <a:pt x="13980" y="5303"/>
                  </a:cubicBezTo>
                  <a:cubicBezTo>
                    <a:pt x="14002" y="5281"/>
                    <a:pt x="14011" y="5250"/>
                    <a:pt x="14002" y="5219"/>
                  </a:cubicBezTo>
                  <a:cubicBezTo>
                    <a:pt x="13971" y="5197"/>
                    <a:pt x="13989" y="5178"/>
                    <a:pt x="14005" y="5156"/>
                  </a:cubicBezTo>
                  <a:cubicBezTo>
                    <a:pt x="14036" y="5153"/>
                    <a:pt x="14065" y="5140"/>
                    <a:pt x="14083" y="5115"/>
                  </a:cubicBezTo>
                  <a:lnTo>
                    <a:pt x="14112" y="5137"/>
                  </a:lnTo>
                  <a:cubicBezTo>
                    <a:pt x="14134" y="5153"/>
                    <a:pt x="14159" y="5159"/>
                    <a:pt x="14184" y="5159"/>
                  </a:cubicBezTo>
                  <a:cubicBezTo>
                    <a:pt x="14202" y="5140"/>
                    <a:pt x="14171" y="5118"/>
                    <a:pt x="14171" y="5118"/>
                  </a:cubicBezTo>
                  <a:cubicBezTo>
                    <a:pt x="14146" y="5096"/>
                    <a:pt x="14528" y="4589"/>
                    <a:pt x="14569" y="4520"/>
                  </a:cubicBezTo>
                  <a:cubicBezTo>
                    <a:pt x="14630" y="4498"/>
                    <a:pt x="14674" y="4435"/>
                    <a:pt x="14635" y="4435"/>
                  </a:cubicBezTo>
                  <a:cubicBezTo>
                    <a:pt x="14634" y="4435"/>
                    <a:pt x="14633" y="4435"/>
                    <a:pt x="14632" y="4435"/>
                  </a:cubicBezTo>
                  <a:cubicBezTo>
                    <a:pt x="14600" y="4413"/>
                    <a:pt x="14679" y="4307"/>
                    <a:pt x="14770" y="4175"/>
                  </a:cubicBezTo>
                  <a:cubicBezTo>
                    <a:pt x="14873" y="4021"/>
                    <a:pt x="14948" y="3912"/>
                    <a:pt x="14917" y="3890"/>
                  </a:cubicBezTo>
                  <a:lnTo>
                    <a:pt x="14961" y="3824"/>
                  </a:lnTo>
                  <a:cubicBezTo>
                    <a:pt x="14992" y="3780"/>
                    <a:pt x="14989" y="3717"/>
                    <a:pt x="15005" y="3696"/>
                  </a:cubicBezTo>
                  <a:cubicBezTo>
                    <a:pt x="14995" y="3668"/>
                    <a:pt x="14996" y="3650"/>
                    <a:pt x="15002" y="3650"/>
                  </a:cubicBezTo>
                  <a:cubicBezTo>
                    <a:pt x="15006" y="3650"/>
                    <a:pt x="15011" y="3657"/>
                    <a:pt x="15017" y="3674"/>
                  </a:cubicBezTo>
                  <a:cubicBezTo>
                    <a:pt x="15039" y="3686"/>
                    <a:pt x="15060" y="3699"/>
                    <a:pt x="15075" y="3699"/>
                  </a:cubicBezTo>
                  <a:cubicBezTo>
                    <a:pt x="15083" y="3699"/>
                    <a:pt x="15088" y="3696"/>
                    <a:pt x="15092" y="3689"/>
                  </a:cubicBezTo>
                  <a:cubicBezTo>
                    <a:pt x="15124" y="3645"/>
                    <a:pt x="15092" y="3627"/>
                    <a:pt x="15061" y="3605"/>
                  </a:cubicBezTo>
                  <a:cubicBezTo>
                    <a:pt x="15030" y="3586"/>
                    <a:pt x="15045" y="3564"/>
                    <a:pt x="15045" y="3564"/>
                  </a:cubicBezTo>
                  <a:cubicBezTo>
                    <a:pt x="15054" y="3553"/>
                    <a:pt x="15058" y="3547"/>
                    <a:pt x="15063" y="3547"/>
                  </a:cubicBezTo>
                  <a:cubicBezTo>
                    <a:pt x="15069" y="3547"/>
                    <a:pt x="15076" y="3552"/>
                    <a:pt x="15089" y="3561"/>
                  </a:cubicBezTo>
                  <a:lnTo>
                    <a:pt x="15152" y="3602"/>
                  </a:lnTo>
                  <a:lnTo>
                    <a:pt x="15165" y="3580"/>
                  </a:lnTo>
                  <a:cubicBezTo>
                    <a:pt x="15136" y="3558"/>
                    <a:pt x="15149" y="3536"/>
                    <a:pt x="15149" y="3536"/>
                  </a:cubicBezTo>
                  <a:cubicBezTo>
                    <a:pt x="15156" y="3526"/>
                    <a:pt x="15159" y="3521"/>
                    <a:pt x="15166" y="3521"/>
                  </a:cubicBezTo>
                  <a:cubicBezTo>
                    <a:pt x="15175" y="3521"/>
                    <a:pt x="15190" y="3531"/>
                    <a:pt x="15224" y="3555"/>
                  </a:cubicBezTo>
                  <a:cubicBezTo>
                    <a:pt x="15245" y="3567"/>
                    <a:pt x="15261" y="3573"/>
                    <a:pt x="15271" y="3573"/>
                  </a:cubicBezTo>
                  <a:cubicBezTo>
                    <a:pt x="15290" y="3573"/>
                    <a:pt x="15287" y="3549"/>
                    <a:pt x="15255" y="3508"/>
                  </a:cubicBezTo>
                  <a:lnTo>
                    <a:pt x="15252" y="3445"/>
                  </a:lnTo>
                  <a:lnTo>
                    <a:pt x="15252" y="3445"/>
                  </a:lnTo>
                  <a:cubicBezTo>
                    <a:pt x="15259" y="3446"/>
                    <a:pt x="15264" y="3447"/>
                    <a:pt x="15269" y="3447"/>
                  </a:cubicBezTo>
                  <a:cubicBezTo>
                    <a:pt x="15322" y="3447"/>
                    <a:pt x="15295" y="3372"/>
                    <a:pt x="15277" y="3335"/>
                  </a:cubicBezTo>
                  <a:lnTo>
                    <a:pt x="15277" y="3335"/>
                  </a:lnTo>
                  <a:cubicBezTo>
                    <a:pt x="15293" y="3338"/>
                    <a:pt x="15306" y="3340"/>
                    <a:pt x="15317" y="3340"/>
                  </a:cubicBezTo>
                  <a:cubicBezTo>
                    <a:pt x="15356" y="3340"/>
                    <a:pt x="15358" y="3316"/>
                    <a:pt x="15321" y="3269"/>
                  </a:cubicBezTo>
                  <a:cubicBezTo>
                    <a:pt x="15290" y="3247"/>
                    <a:pt x="15302" y="3225"/>
                    <a:pt x="15349" y="3222"/>
                  </a:cubicBezTo>
                  <a:cubicBezTo>
                    <a:pt x="15393" y="3219"/>
                    <a:pt x="15406" y="3197"/>
                    <a:pt x="15434" y="3153"/>
                  </a:cubicBezTo>
                  <a:cubicBezTo>
                    <a:pt x="15418" y="3110"/>
                    <a:pt x="15516" y="2953"/>
                    <a:pt x="15625" y="2771"/>
                  </a:cubicBezTo>
                  <a:cubicBezTo>
                    <a:pt x="15747" y="2567"/>
                    <a:pt x="15826" y="2426"/>
                    <a:pt x="15794" y="2411"/>
                  </a:cubicBezTo>
                  <a:cubicBezTo>
                    <a:pt x="15810" y="2386"/>
                    <a:pt x="15810" y="2386"/>
                    <a:pt x="15854" y="2382"/>
                  </a:cubicBezTo>
                  <a:cubicBezTo>
                    <a:pt x="15861" y="2387"/>
                    <a:pt x="15867" y="2389"/>
                    <a:pt x="15872" y="2389"/>
                  </a:cubicBezTo>
                  <a:cubicBezTo>
                    <a:pt x="15888" y="2389"/>
                    <a:pt x="15887" y="2364"/>
                    <a:pt x="15848" y="2320"/>
                  </a:cubicBezTo>
                  <a:cubicBezTo>
                    <a:pt x="15838" y="2292"/>
                    <a:pt x="15822" y="2276"/>
                    <a:pt x="15827" y="2276"/>
                  </a:cubicBezTo>
                  <a:lnTo>
                    <a:pt x="15827" y="2276"/>
                  </a:lnTo>
                  <a:cubicBezTo>
                    <a:pt x="15830" y="2276"/>
                    <a:pt x="15840" y="2282"/>
                    <a:pt x="15863" y="2295"/>
                  </a:cubicBezTo>
                  <a:cubicBezTo>
                    <a:pt x="15868" y="2297"/>
                    <a:pt x="15872" y="2299"/>
                    <a:pt x="15877" y="2299"/>
                  </a:cubicBezTo>
                  <a:cubicBezTo>
                    <a:pt x="15903" y="2299"/>
                    <a:pt x="15928" y="2253"/>
                    <a:pt x="15973" y="2176"/>
                  </a:cubicBezTo>
                  <a:cubicBezTo>
                    <a:pt x="16014" y="2107"/>
                    <a:pt x="16064" y="2013"/>
                    <a:pt x="16033" y="1997"/>
                  </a:cubicBezTo>
                  <a:cubicBezTo>
                    <a:pt x="16029" y="1960"/>
                    <a:pt x="16028" y="1944"/>
                    <a:pt x="16030" y="1944"/>
                  </a:cubicBezTo>
                  <a:lnTo>
                    <a:pt x="16030" y="1944"/>
                  </a:lnTo>
                  <a:cubicBezTo>
                    <a:pt x="16032" y="1944"/>
                    <a:pt x="16037" y="1954"/>
                    <a:pt x="16045" y="1972"/>
                  </a:cubicBezTo>
                  <a:cubicBezTo>
                    <a:pt x="16056" y="1984"/>
                    <a:pt x="16068" y="1990"/>
                    <a:pt x="16082" y="1990"/>
                  </a:cubicBezTo>
                  <a:cubicBezTo>
                    <a:pt x="16131" y="1990"/>
                    <a:pt x="16188" y="1912"/>
                    <a:pt x="16171" y="1828"/>
                  </a:cubicBezTo>
                  <a:cubicBezTo>
                    <a:pt x="16180" y="1811"/>
                    <a:pt x="16190" y="1794"/>
                    <a:pt x="16208" y="1794"/>
                  </a:cubicBezTo>
                  <a:cubicBezTo>
                    <a:pt x="16213" y="1794"/>
                    <a:pt x="16220" y="1796"/>
                    <a:pt x="16227" y="1800"/>
                  </a:cubicBezTo>
                  <a:cubicBezTo>
                    <a:pt x="16249" y="1759"/>
                    <a:pt x="16261" y="1712"/>
                    <a:pt x="16258" y="1665"/>
                  </a:cubicBezTo>
                  <a:lnTo>
                    <a:pt x="16349" y="1502"/>
                  </a:lnTo>
                  <a:cubicBezTo>
                    <a:pt x="16365" y="1467"/>
                    <a:pt x="16371" y="1430"/>
                    <a:pt x="16368" y="1392"/>
                  </a:cubicBezTo>
                  <a:cubicBezTo>
                    <a:pt x="16377" y="1377"/>
                    <a:pt x="16386" y="1360"/>
                    <a:pt x="16386" y="1360"/>
                  </a:cubicBezTo>
                  <a:lnTo>
                    <a:pt x="16386" y="1360"/>
                  </a:lnTo>
                  <a:cubicBezTo>
                    <a:pt x="16386" y="1360"/>
                    <a:pt x="16384" y="1363"/>
                    <a:pt x="16380" y="1370"/>
                  </a:cubicBezTo>
                  <a:cubicBezTo>
                    <a:pt x="16382" y="1371"/>
                    <a:pt x="16384" y="1372"/>
                    <a:pt x="16387" y="1372"/>
                  </a:cubicBezTo>
                  <a:cubicBezTo>
                    <a:pt x="16420" y="1372"/>
                    <a:pt x="16480" y="1260"/>
                    <a:pt x="16565" y="1107"/>
                  </a:cubicBezTo>
                  <a:cubicBezTo>
                    <a:pt x="16653" y="941"/>
                    <a:pt x="16725" y="800"/>
                    <a:pt x="16772" y="794"/>
                  </a:cubicBezTo>
                  <a:cubicBezTo>
                    <a:pt x="16778" y="772"/>
                    <a:pt x="16775" y="750"/>
                    <a:pt x="16763" y="731"/>
                  </a:cubicBezTo>
                  <a:cubicBezTo>
                    <a:pt x="16713" y="675"/>
                    <a:pt x="16722" y="649"/>
                    <a:pt x="16769" y="643"/>
                  </a:cubicBezTo>
                  <a:cubicBezTo>
                    <a:pt x="16773" y="644"/>
                    <a:pt x="16776" y="644"/>
                    <a:pt x="16780" y="644"/>
                  </a:cubicBezTo>
                  <a:cubicBezTo>
                    <a:pt x="16849" y="644"/>
                    <a:pt x="16892" y="559"/>
                    <a:pt x="16841" y="502"/>
                  </a:cubicBezTo>
                  <a:cubicBezTo>
                    <a:pt x="16832" y="498"/>
                    <a:pt x="16828" y="496"/>
                    <a:pt x="16828" y="496"/>
                  </a:cubicBezTo>
                  <a:lnTo>
                    <a:pt x="16828" y="496"/>
                  </a:lnTo>
                  <a:cubicBezTo>
                    <a:pt x="16828" y="496"/>
                    <a:pt x="16851" y="507"/>
                    <a:pt x="16876" y="518"/>
                  </a:cubicBezTo>
                  <a:cubicBezTo>
                    <a:pt x="16880" y="518"/>
                    <a:pt x="16883" y="519"/>
                    <a:pt x="16887" y="519"/>
                  </a:cubicBezTo>
                  <a:cubicBezTo>
                    <a:pt x="16951" y="519"/>
                    <a:pt x="16954" y="440"/>
                    <a:pt x="16904" y="383"/>
                  </a:cubicBezTo>
                  <a:cubicBezTo>
                    <a:pt x="16948" y="377"/>
                    <a:pt x="16992" y="371"/>
                    <a:pt x="16973" y="330"/>
                  </a:cubicBezTo>
                  <a:cubicBezTo>
                    <a:pt x="16978" y="320"/>
                    <a:pt x="16982" y="314"/>
                    <a:pt x="16989" y="314"/>
                  </a:cubicBezTo>
                  <a:cubicBezTo>
                    <a:pt x="16998" y="314"/>
                    <a:pt x="17014" y="322"/>
                    <a:pt x="17048" y="339"/>
                  </a:cubicBezTo>
                  <a:cubicBezTo>
                    <a:pt x="17070" y="349"/>
                    <a:pt x="17091" y="361"/>
                    <a:pt x="17107" y="361"/>
                  </a:cubicBezTo>
                  <a:cubicBezTo>
                    <a:pt x="17115" y="361"/>
                    <a:pt x="17122" y="357"/>
                    <a:pt x="17126" y="349"/>
                  </a:cubicBezTo>
                  <a:cubicBezTo>
                    <a:pt x="17139" y="327"/>
                    <a:pt x="17108" y="308"/>
                    <a:pt x="17073" y="292"/>
                  </a:cubicBezTo>
                  <a:lnTo>
                    <a:pt x="17098" y="245"/>
                  </a:lnTo>
                  <a:cubicBezTo>
                    <a:pt x="17098" y="245"/>
                    <a:pt x="17111" y="220"/>
                    <a:pt x="17079" y="204"/>
                  </a:cubicBezTo>
                  <a:cubicBezTo>
                    <a:pt x="17045" y="189"/>
                    <a:pt x="17057" y="164"/>
                    <a:pt x="17070" y="142"/>
                  </a:cubicBezTo>
                  <a:lnTo>
                    <a:pt x="17070" y="142"/>
                  </a:lnTo>
                  <a:cubicBezTo>
                    <a:pt x="17075" y="144"/>
                    <a:pt x="17079" y="145"/>
                    <a:pt x="17081" y="145"/>
                  </a:cubicBezTo>
                  <a:cubicBezTo>
                    <a:pt x="17093" y="145"/>
                    <a:pt x="17080" y="125"/>
                    <a:pt x="17052" y="125"/>
                  </a:cubicBezTo>
                  <a:cubicBezTo>
                    <a:pt x="17048" y="125"/>
                    <a:pt x="17043" y="125"/>
                    <a:pt x="17039" y="126"/>
                  </a:cubicBezTo>
                  <a:cubicBezTo>
                    <a:pt x="17007" y="107"/>
                    <a:pt x="16973" y="92"/>
                    <a:pt x="16985" y="70"/>
                  </a:cubicBezTo>
                  <a:lnTo>
                    <a:pt x="16919" y="35"/>
                  </a:lnTo>
                  <a:cubicBezTo>
                    <a:pt x="16879" y="15"/>
                    <a:pt x="16851" y="0"/>
                    <a:pt x="16821" y="0"/>
                  </a:cubicBezTo>
                  <a:close/>
                  <a:moveTo>
                    <a:pt x="5387" y="10640"/>
                  </a:moveTo>
                  <a:cubicBezTo>
                    <a:pt x="5368" y="10659"/>
                    <a:pt x="5359" y="10684"/>
                    <a:pt x="5353" y="10712"/>
                  </a:cubicBezTo>
                  <a:cubicBezTo>
                    <a:pt x="5353" y="10727"/>
                    <a:pt x="5358" y="10736"/>
                    <a:pt x="5366" y="10736"/>
                  </a:cubicBezTo>
                  <a:cubicBezTo>
                    <a:pt x="5377" y="10736"/>
                    <a:pt x="5394" y="10719"/>
                    <a:pt x="5412" y="10678"/>
                  </a:cubicBezTo>
                  <a:cubicBezTo>
                    <a:pt x="5415" y="10643"/>
                    <a:pt x="5415" y="10643"/>
                    <a:pt x="5387" y="106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5" name="Google Shape;9155;p36"/>
            <p:cNvSpPr/>
            <p:nvPr/>
          </p:nvSpPr>
          <p:spPr>
            <a:xfrm>
              <a:off x="4337625" y="1775725"/>
              <a:ext cx="268275" cy="519100"/>
            </a:xfrm>
            <a:custGeom>
              <a:avLst/>
              <a:gdLst/>
              <a:ahLst/>
              <a:cxnLst/>
              <a:rect l="l" t="t" r="r" b="b"/>
              <a:pathLst>
                <a:path w="10731" h="20764" extrusionOk="0">
                  <a:moveTo>
                    <a:pt x="1345" y="237"/>
                  </a:moveTo>
                  <a:lnTo>
                    <a:pt x="1335" y="265"/>
                  </a:lnTo>
                  <a:cubicBezTo>
                    <a:pt x="1323" y="294"/>
                    <a:pt x="1357" y="306"/>
                    <a:pt x="1392" y="319"/>
                  </a:cubicBezTo>
                  <a:lnTo>
                    <a:pt x="1401" y="290"/>
                  </a:lnTo>
                  <a:cubicBezTo>
                    <a:pt x="1388" y="269"/>
                    <a:pt x="1370" y="250"/>
                    <a:pt x="1345" y="237"/>
                  </a:cubicBezTo>
                  <a:close/>
                  <a:moveTo>
                    <a:pt x="1865" y="500"/>
                  </a:moveTo>
                  <a:cubicBezTo>
                    <a:pt x="1899" y="513"/>
                    <a:pt x="1890" y="541"/>
                    <a:pt x="1877" y="566"/>
                  </a:cubicBezTo>
                  <a:cubicBezTo>
                    <a:pt x="1872" y="583"/>
                    <a:pt x="1869" y="590"/>
                    <a:pt x="1861" y="590"/>
                  </a:cubicBezTo>
                  <a:cubicBezTo>
                    <a:pt x="1855" y="590"/>
                    <a:pt x="1847" y="587"/>
                    <a:pt x="1833" y="582"/>
                  </a:cubicBezTo>
                  <a:cubicBezTo>
                    <a:pt x="1821" y="563"/>
                    <a:pt x="1818" y="538"/>
                    <a:pt x="1821" y="516"/>
                  </a:cubicBezTo>
                  <a:lnTo>
                    <a:pt x="1865" y="500"/>
                  </a:lnTo>
                  <a:close/>
                  <a:moveTo>
                    <a:pt x="1680" y="811"/>
                  </a:moveTo>
                  <a:cubicBezTo>
                    <a:pt x="1689" y="811"/>
                    <a:pt x="1699" y="813"/>
                    <a:pt x="1708" y="817"/>
                  </a:cubicBezTo>
                  <a:cubicBezTo>
                    <a:pt x="1728" y="815"/>
                    <a:pt x="1742" y="814"/>
                    <a:pt x="1753" y="814"/>
                  </a:cubicBezTo>
                  <a:cubicBezTo>
                    <a:pt x="1785" y="814"/>
                    <a:pt x="1782" y="825"/>
                    <a:pt x="1768" y="867"/>
                  </a:cubicBezTo>
                  <a:cubicBezTo>
                    <a:pt x="1760" y="891"/>
                    <a:pt x="1752" y="914"/>
                    <a:pt x="1730" y="914"/>
                  </a:cubicBezTo>
                  <a:cubicBezTo>
                    <a:pt x="1725" y="914"/>
                    <a:pt x="1720" y="913"/>
                    <a:pt x="1714" y="911"/>
                  </a:cubicBezTo>
                  <a:lnTo>
                    <a:pt x="1724" y="883"/>
                  </a:lnTo>
                  <a:cubicBezTo>
                    <a:pt x="1728" y="884"/>
                    <a:pt x="1732" y="885"/>
                    <a:pt x="1735" y="885"/>
                  </a:cubicBezTo>
                  <a:cubicBezTo>
                    <a:pt x="1748" y="885"/>
                    <a:pt x="1735" y="867"/>
                    <a:pt x="1709" y="867"/>
                  </a:cubicBezTo>
                  <a:cubicBezTo>
                    <a:pt x="1703" y="867"/>
                    <a:pt x="1697" y="868"/>
                    <a:pt x="1689" y="870"/>
                  </a:cubicBezTo>
                  <a:cubicBezTo>
                    <a:pt x="1655" y="858"/>
                    <a:pt x="1620" y="848"/>
                    <a:pt x="1620" y="848"/>
                  </a:cubicBezTo>
                  <a:cubicBezTo>
                    <a:pt x="1632" y="825"/>
                    <a:pt x="1655" y="811"/>
                    <a:pt x="1680" y="811"/>
                  </a:cubicBezTo>
                  <a:close/>
                  <a:moveTo>
                    <a:pt x="1918" y="983"/>
                  </a:moveTo>
                  <a:lnTo>
                    <a:pt x="1877" y="999"/>
                  </a:lnTo>
                  <a:lnTo>
                    <a:pt x="1868" y="1024"/>
                  </a:lnTo>
                  <a:cubicBezTo>
                    <a:pt x="1882" y="1029"/>
                    <a:pt x="1890" y="1032"/>
                    <a:pt x="1895" y="1032"/>
                  </a:cubicBezTo>
                  <a:cubicBezTo>
                    <a:pt x="1904" y="1032"/>
                    <a:pt x="1906" y="1025"/>
                    <a:pt x="1912" y="1008"/>
                  </a:cubicBezTo>
                  <a:lnTo>
                    <a:pt x="1918" y="983"/>
                  </a:lnTo>
                  <a:close/>
                  <a:moveTo>
                    <a:pt x="1135" y="2359"/>
                  </a:moveTo>
                  <a:cubicBezTo>
                    <a:pt x="1169" y="2365"/>
                    <a:pt x="1191" y="2431"/>
                    <a:pt x="1185" y="2459"/>
                  </a:cubicBezTo>
                  <a:cubicBezTo>
                    <a:pt x="1182" y="2470"/>
                    <a:pt x="1176" y="2476"/>
                    <a:pt x="1168" y="2476"/>
                  </a:cubicBezTo>
                  <a:cubicBezTo>
                    <a:pt x="1153" y="2476"/>
                    <a:pt x="1133" y="2457"/>
                    <a:pt x="1119" y="2415"/>
                  </a:cubicBezTo>
                  <a:cubicBezTo>
                    <a:pt x="1125" y="2387"/>
                    <a:pt x="1135" y="2359"/>
                    <a:pt x="1135" y="2359"/>
                  </a:cubicBezTo>
                  <a:close/>
                  <a:moveTo>
                    <a:pt x="1050" y="2521"/>
                  </a:moveTo>
                  <a:cubicBezTo>
                    <a:pt x="1021" y="2521"/>
                    <a:pt x="1014" y="2549"/>
                    <a:pt x="1003" y="2600"/>
                  </a:cubicBezTo>
                  <a:cubicBezTo>
                    <a:pt x="1003" y="2625"/>
                    <a:pt x="1009" y="2647"/>
                    <a:pt x="1025" y="2666"/>
                  </a:cubicBezTo>
                  <a:cubicBezTo>
                    <a:pt x="1028" y="2667"/>
                    <a:pt x="1032" y="2667"/>
                    <a:pt x="1035" y="2667"/>
                  </a:cubicBezTo>
                  <a:cubicBezTo>
                    <a:pt x="1064" y="2667"/>
                    <a:pt x="1069" y="2641"/>
                    <a:pt x="1075" y="2616"/>
                  </a:cubicBezTo>
                  <a:cubicBezTo>
                    <a:pt x="1122" y="2566"/>
                    <a:pt x="1094" y="2531"/>
                    <a:pt x="1059" y="2522"/>
                  </a:cubicBezTo>
                  <a:cubicBezTo>
                    <a:pt x="1056" y="2521"/>
                    <a:pt x="1053" y="2521"/>
                    <a:pt x="1050" y="2521"/>
                  </a:cubicBezTo>
                  <a:close/>
                  <a:moveTo>
                    <a:pt x="1069" y="3807"/>
                  </a:moveTo>
                  <a:cubicBezTo>
                    <a:pt x="1106" y="3810"/>
                    <a:pt x="1103" y="3841"/>
                    <a:pt x="1097" y="3869"/>
                  </a:cubicBezTo>
                  <a:lnTo>
                    <a:pt x="1062" y="3863"/>
                  </a:lnTo>
                  <a:lnTo>
                    <a:pt x="1031" y="3829"/>
                  </a:lnTo>
                  <a:lnTo>
                    <a:pt x="1069" y="3807"/>
                  </a:lnTo>
                  <a:close/>
                  <a:moveTo>
                    <a:pt x="878" y="3866"/>
                  </a:moveTo>
                  <a:lnTo>
                    <a:pt x="943" y="3935"/>
                  </a:lnTo>
                  <a:cubicBezTo>
                    <a:pt x="1017" y="3988"/>
                    <a:pt x="1037" y="4002"/>
                    <a:pt x="1013" y="4002"/>
                  </a:cubicBezTo>
                  <a:cubicBezTo>
                    <a:pt x="1005" y="4002"/>
                    <a:pt x="991" y="4000"/>
                    <a:pt x="972" y="3998"/>
                  </a:cubicBezTo>
                  <a:cubicBezTo>
                    <a:pt x="928" y="3998"/>
                    <a:pt x="887" y="3970"/>
                    <a:pt x="871" y="3926"/>
                  </a:cubicBezTo>
                  <a:cubicBezTo>
                    <a:pt x="874" y="3898"/>
                    <a:pt x="878" y="3866"/>
                    <a:pt x="878" y="3866"/>
                  </a:cubicBezTo>
                  <a:close/>
                  <a:moveTo>
                    <a:pt x="947" y="4570"/>
                  </a:moveTo>
                  <a:cubicBezTo>
                    <a:pt x="961" y="4570"/>
                    <a:pt x="993" y="4594"/>
                    <a:pt x="1044" y="4621"/>
                  </a:cubicBezTo>
                  <a:cubicBezTo>
                    <a:pt x="1061" y="4655"/>
                    <a:pt x="1069" y="4670"/>
                    <a:pt x="1060" y="4670"/>
                  </a:cubicBezTo>
                  <a:cubicBezTo>
                    <a:pt x="1053" y="4670"/>
                    <a:pt x="1036" y="4661"/>
                    <a:pt x="1006" y="4646"/>
                  </a:cubicBezTo>
                  <a:lnTo>
                    <a:pt x="937" y="4581"/>
                  </a:lnTo>
                  <a:cubicBezTo>
                    <a:pt x="938" y="4573"/>
                    <a:pt x="941" y="4570"/>
                    <a:pt x="947" y="4570"/>
                  </a:cubicBezTo>
                  <a:close/>
                  <a:moveTo>
                    <a:pt x="812" y="4806"/>
                  </a:moveTo>
                  <a:cubicBezTo>
                    <a:pt x="837" y="4809"/>
                    <a:pt x="862" y="4822"/>
                    <a:pt x="881" y="4841"/>
                  </a:cubicBezTo>
                  <a:lnTo>
                    <a:pt x="878" y="4869"/>
                  </a:lnTo>
                  <a:cubicBezTo>
                    <a:pt x="843" y="4866"/>
                    <a:pt x="806" y="4863"/>
                    <a:pt x="809" y="4835"/>
                  </a:cubicBezTo>
                  <a:lnTo>
                    <a:pt x="812" y="4806"/>
                  </a:lnTo>
                  <a:close/>
                  <a:moveTo>
                    <a:pt x="1069" y="5233"/>
                  </a:moveTo>
                  <a:lnTo>
                    <a:pt x="1141" y="5236"/>
                  </a:lnTo>
                  <a:lnTo>
                    <a:pt x="1141" y="5236"/>
                  </a:lnTo>
                  <a:lnTo>
                    <a:pt x="1103" y="5233"/>
                  </a:lnTo>
                  <a:close/>
                  <a:moveTo>
                    <a:pt x="701" y="5381"/>
                  </a:moveTo>
                  <a:cubicBezTo>
                    <a:pt x="711" y="5381"/>
                    <a:pt x="733" y="5426"/>
                    <a:pt x="730" y="5449"/>
                  </a:cubicBezTo>
                  <a:lnTo>
                    <a:pt x="696" y="5449"/>
                  </a:lnTo>
                  <a:cubicBezTo>
                    <a:pt x="696" y="5419"/>
                    <a:pt x="664" y="5389"/>
                    <a:pt x="691" y="5389"/>
                  </a:cubicBezTo>
                  <a:cubicBezTo>
                    <a:pt x="693" y="5389"/>
                    <a:pt x="694" y="5389"/>
                    <a:pt x="696" y="5389"/>
                  </a:cubicBezTo>
                  <a:cubicBezTo>
                    <a:pt x="696" y="5383"/>
                    <a:pt x="698" y="5381"/>
                    <a:pt x="701" y="5381"/>
                  </a:cubicBezTo>
                  <a:close/>
                  <a:moveTo>
                    <a:pt x="871" y="5630"/>
                  </a:moveTo>
                  <a:cubicBezTo>
                    <a:pt x="906" y="5630"/>
                    <a:pt x="943" y="5630"/>
                    <a:pt x="943" y="5662"/>
                  </a:cubicBezTo>
                  <a:cubicBezTo>
                    <a:pt x="967" y="5681"/>
                    <a:pt x="957" y="5701"/>
                    <a:pt x="924" y="5701"/>
                  </a:cubicBezTo>
                  <a:cubicBezTo>
                    <a:pt x="910" y="5701"/>
                    <a:pt x="891" y="5697"/>
                    <a:pt x="868" y="5687"/>
                  </a:cubicBezTo>
                  <a:lnTo>
                    <a:pt x="871" y="5630"/>
                  </a:lnTo>
                  <a:close/>
                  <a:moveTo>
                    <a:pt x="937" y="5894"/>
                  </a:moveTo>
                  <a:lnTo>
                    <a:pt x="934" y="5922"/>
                  </a:lnTo>
                  <a:cubicBezTo>
                    <a:pt x="934" y="5950"/>
                    <a:pt x="934" y="5950"/>
                    <a:pt x="896" y="5950"/>
                  </a:cubicBezTo>
                  <a:lnTo>
                    <a:pt x="900" y="5922"/>
                  </a:lnTo>
                  <a:lnTo>
                    <a:pt x="937" y="5894"/>
                  </a:lnTo>
                  <a:close/>
                  <a:moveTo>
                    <a:pt x="1041" y="6213"/>
                  </a:moveTo>
                  <a:cubicBezTo>
                    <a:pt x="1015" y="6213"/>
                    <a:pt x="990" y="6226"/>
                    <a:pt x="968" y="6242"/>
                  </a:cubicBezTo>
                  <a:cubicBezTo>
                    <a:pt x="972" y="6270"/>
                    <a:pt x="1006" y="6270"/>
                    <a:pt x="1006" y="6270"/>
                  </a:cubicBezTo>
                  <a:cubicBezTo>
                    <a:pt x="1006" y="6270"/>
                    <a:pt x="1044" y="6270"/>
                    <a:pt x="1044" y="6242"/>
                  </a:cubicBezTo>
                  <a:lnTo>
                    <a:pt x="1041" y="6213"/>
                  </a:lnTo>
                  <a:close/>
                  <a:moveTo>
                    <a:pt x="790" y="6389"/>
                  </a:moveTo>
                  <a:cubicBezTo>
                    <a:pt x="827" y="6389"/>
                    <a:pt x="827" y="6417"/>
                    <a:pt x="827" y="6417"/>
                  </a:cubicBezTo>
                  <a:cubicBezTo>
                    <a:pt x="827" y="6448"/>
                    <a:pt x="827" y="6477"/>
                    <a:pt x="793" y="6477"/>
                  </a:cubicBezTo>
                  <a:cubicBezTo>
                    <a:pt x="793" y="6477"/>
                    <a:pt x="792" y="6477"/>
                    <a:pt x="790" y="6477"/>
                  </a:cubicBezTo>
                  <a:cubicBezTo>
                    <a:pt x="781" y="6477"/>
                    <a:pt x="755" y="6475"/>
                    <a:pt x="755" y="6448"/>
                  </a:cubicBezTo>
                  <a:cubicBezTo>
                    <a:pt x="755" y="6420"/>
                    <a:pt x="790" y="6389"/>
                    <a:pt x="790" y="6389"/>
                  </a:cubicBezTo>
                  <a:close/>
                  <a:moveTo>
                    <a:pt x="1298" y="6703"/>
                  </a:moveTo>
                  <a:cubicBezTo>
                    <a:pt x="1292" y="6703"/>
                    <a:pt x="1284" y="6711"/>
                    <a:pt x="1269" y="6724"/>
                  </a:cubicBezTo>
                  <a:lnTo>
                    <a:pt x="1269" y="6781"/>
                  </a:lnTo>
                  <a:cubicBezTo>
                    <a:pt x="1307" y="6777"/>
                    <a:pt x="1307" y="6777"/>
                    <a:pt x="1307" y="6749"/>
                  </a:cubicBezTo>
                  <a:cubicBezTo>
                    <a:pt x="1305" y="6717"/>
                    <a:pt x="1304" y="6703"/>
                    <a:pt x="1298" y="6703"/>
                  </a:cubicBezTo>
                  <a:close/>
                  <a:moveTo>
                    <a:pt x="35" y="6803"/>
                  </a:moveTo>
                  <a:cubicBezTo>
                    <a:pt x="0" y="6803"/>
                    <a:pt x="0" y="6834"/>
                    <a:pt x="72" y="6862"/>
                  </a:cubicBezTo>
                  <a:cubicBezTo>
                    <a:pt x="110" y="6859"/>
                    <a:pt x="110" y="6859"/>
                    <a:pt x="110" y="6831"/>
                  </a:cubicBezTo>
                  <a:cubicBezTo>
                    <a:pt x="88" y="6812"/>
                    <a:pt x="63" y="6803"/>
                    <a:pt x="35" y="6803"/>
                  </a:cubicBezTo>
                  <a:close/>
                  <a:moveTo>
                    <a:pt x="833" y="6926"/>
                  </a:moveTo>
                  <a:cubicBezTo>
                    <a:pt x="841" y="6926"/>
                    <a:pt x="841" y="6940"/>
                    <a:pt x="843" y="6975"/>
                  </a:cubicBezTo>
                  <a:cubicBezTo>
                    <a:pt x="846" y="7003"/>
                    <a:pt x="809" y="7006"/>
                    <a:pt x="809" y="7006"/>
                  </a:cubicBezTo>
                  <a:cubicBezTo>
                    <a:pt x="774" y="7006"/>
                    <a:pt x="809" y="6975"/>
                    <a:pt x="806" y="6947"/>
                  </a:cubicBezTo>
                  <a:cubicBezTo>
                    <a:pt x="820" y="6934"/>
                    <a:pt x="828" y="6926"/>
                    <a:pt x="833" y="6926"/>
                  </a:cubicBezTo>
                  <a:close/>
                  <a:moveTo>
                    <a:pt x="952" y="7435"/>
                  </a:moveTo>
                  <a:cubicBezTo>
                    <a:pt x="984" y="7435"/>
                    <a:pt x="981" y="7463"/>
                    <a:pt x="915" y="7498"/>
                  </a:cubicBezTo>
                  <a:cubicBezTo>
                    <a:pt x="906" y="7499"/>
                    <a:pt x="899" y="7500"/>
                    <a:pt x="894" y="7500"/>
                  </a:cubicBezTo>
                  <a:cubicBezTo>
                    <a:pt x="878" y="7500"/>
                    <a:pt x="878" y="7494"/>
                    <a:pt x="878" y="7470"/>
                  </a:cubicBezTo>
                  <a:cubicBezTo>
                    <a:pt x="896" y="7451"/>
                    <a:pt x="921" y="7439"/>
                    <a:pt x="947" y="7436"/>
                  </a:cubicBezTo>
                  <a:cubicBezTo>
                    <a:pt x="948" y="7435"/>
                    <a:pt x="950" y="7435"/>
                    <a:pt x="952" y="7435"/>
                  </a:cubicBezTo>
                  <a:close/>
                  <a:moveTo>
                    <a:pt x="925" y="7642"/>
                  </a:moveTo>
                  <a:lnTo>
                    <a:pt x="965" y="7667"/>
                  </a:lnTo>
                  <a:lnTo>
                    <a:pt x="968" y="7696"/>
                  </a:lnTo>
                  <a:cubicBezTo>
                    <a:pt x="955" y="7698"/>
                    <a:pt x="942" y="7700"/>
                    <a:pt x="931" y="7700"/>
                  </a:cubicBezTo>
                  <a:cubicBezTo>
                    <a:pt x="910" y="7700"/>
                    <a:pt x="895" y="7694"/>
                    <a:pt x="893" y="7674"/>
                  </a:cubicBezTo>
                  <a:lnTo>
                    <a:pt x="925" y="7642"/>
                  </a:lnTo>
                  <a:close/>
                  <a:moveTo>
                    <a:pt x="1144" y="9535"/>
                  </a:moveTo>
                  <a:lnTo>
                    <a:pt x="1188" y="9554"/>
                  </a:lnTo>
                  <a:lnTo>
                    <a:pt x="1194" y="9585"/>
                  </a:lnTo>
                  <a:cubicBezTo>
                    <a:pt x="1177" y="9588"/>
                    <a:pt x="1160" y="9592"/>
                    <a:pt x="1147" y="9592"/>
                  </a:cubicBezTo>
                  <a:cubicBezTo>
                    <a:pt x="1131" y="9592"/>
                    <a:pt x="1119" y="9587"/>
                    <a:pt x="1116" y="9570"/>
                  </a:cubicBezTo>
                  <a:lnTo>
                    <a:pt x="1144" y="9535"/>
                  </a:lnTo>
                  <a:close/>
                  <a:moveTo>
                    <a:pt x="1385" y="10231"/>
                  </a:moveTo>
                  <a:lnTo>
                    <a:pt x="1385" y="10231"/>
                  </a:lnTo>
                  <a:cubicBezTo>
                    <a:pt x="1395" y="10259"/>
                    <a:pt x="1395" y="10259"/>
                    <a:pt x="1357" y="10269"/>
                  </a:cubicBezTo>
                  <a:cubicBezTo>
                    <a:pt x="1351" y="10269"/>
                    <a:pt x="1344" y="10270"/>
                    <a:pt x="1338" y="10270"/>
                  </a:cubicBezTo>
                  <a:cubicBezTo>
                    <a:pt x="1318" y="10270"/>
                    <a:pt x="1298" y="10266"/>
                    <a:pt x="1282" y="10259"/>
                  </a:cubicBezTo>
                  <a:cubicBezTo>
                    <a:pt x="1272" y="10231"/>
                    <a:pt x="1351" y="10240"/>
                    <a:pt x="1385" y="10231"/>
                  </a:cubicBezTo>
                  <a:close/>
                  <a:moveTo>
                    <a:pt x="1711" y="10627"/>
                  </a:moveTo>
                  <a:cubicBezTo>
                    <a:pt x="1728" y="10627"/>
                    <a:pt x="1745" y="10629"/>
                    <a:pt x="1761" y="10635"/>
                  </a:cubicBezTo>
                  <a:lnTo>
                    <a:pt x="1768" y="10663"/>
                  </a:lnTo>
                  <a:cubicBezTo>
                    <a:pt x="1749" y="10668"/>
                    <a:pt x="1730" y="10674"/>
                    <a:pt x="1716" y="10674"/>
                  </a:cubicBezTo>
                  <a:cubicBezTo>
                    <a:pt x="1703" y="10674"/>
                    <a:pt x="1694" y="10670"/>
                    <a:pt x="1689" y="10657"/>
                  </a:cubicBezTo>
                  <a:lnTo>
                    <a:pt x="1683" y="10629"/>
                  </a:lnTo>
                  <a:cubicBezTo>
                    <a:pt x="1692" y="10628"/>
                    <a:pt x="1702" y="10627"/>
                    <a:pt x="1711" y="10627"/>
                  </a:cubicBezTo>
                  <a:close/>
                  <a:moveTo>
                    <a:pt x="1623" y="11043"/>
                  </a:moveTo>
                  <a:lnTo>
                    <a:pt x="1667" y="11061"/>
                  </a:lnTo>
                  <a:lnTo>
                    <a:pt x="1677" y="11090"/>
                  </a:lnTo>
                  <a:cubicBezTo>
                    <a:pt x="1658" y="11095"/>
                    <a:pt x="1639" y="11101"/>
                    <a:pt x="1625" y="11101"/>
                  </a:cubicBezTo>
                  <a:cubicBezTo>
                    <a:pt x="1612" y="11101"/>
                    <a:pt x="1603" y="11096"/>
                    <a:pt x="1598" y="11083"/>
                  </a:cubicBezTo>
                  <a:lnTo>
                    <a:pt x="1623" y="11043"/>
                  </a:lnTo>
                  <a:close/>
                  <a:moveTo>
                    <a:pt x="2389" y="12933"/>
                  </a:moveTo>
                  <a:cubicBezTo>
                    <a:pt x="2404" y="12933"/>
                    <a:pt x="2420" y="12941"/>
                    <a:pt x="2429" y="12957"/>
                  </a:cubicBezTo>
                  <a:cubicBezTo>
                    <a:pt x="2454" y="13007"/>
                    <a:pt x="2454" y="13007"/>
                    <a:pt x="2423" y="13023"/>
                  </a:cubicBezTo>
                  <a:cubicBezTo>
                    <a:pt x="2418" y="13026"/>
                    <a:pt x="2413" y="13027"/>
                    <a:pt x="2408" y="13027"/>
                  </a:cubicBezTo>
                  <a:cubicBezTo>
                    <a:pt x="2381" y="13027"/>
                    <a:pt x="2361" y="12985"/>
                    <a:pt x="2350" y="12960"/>
                  </a:cubicBezTo>
                  <a:cubicBezTo>
                    <a:pt x="2357" y="12942"/>
                    <a:pt x="2373" y="12933"/>
                    <a:pt x="2389" y="12933"/>
                  </a:cubicBezTo>
                  <a:close/>
                  <a:moveTo>
                    <a:pt x="3005" y="13993"/>
                  </a:moveTo>
                  <a:cubicBezTo>
                    <a:pt x="3011" y="13993"/>
                    <a:pt x="3018" y="13994"/>
                    <a:pt x="3024" y="13995"/>
                  </a:cubicBezTo>
                  <a:lnTo>
                    <a:pt x="3037" y="14023"/>
                  </a:lnTo>
                  <a:cubicBezTo>
                    <a:pt x="3016" y="14033"/>
                    <a:pt x="2996" y="14044"/>
                    <a:pt x="2981" y="14044"/>
                  </a:cubicBezTo>
                  <a:cubicBezTo>
                    <a:pt x="2973" y="14044"/>
                    <a:pt x="2966" y="14041"/>
                    <a:pt x="2962" y="14032"/>
                  </a:cubicBezTo>
                  <a:lnTo>
                    <a:pt x="2946" y="14007"/>
                  </a:lnTo>
                  <a:cubicBezTo>
                    <a:pt x="2965" y="13998"/>
                    <a:pt x="2984" y="13993"/>
                    <a:pt x="3005" y="13993"/>
                  </a:cubicBezTo>
                  <a:close/>
                  <a:moveTo>
                    <a:pt x="4563" y="15865"/>
                  </a:moveTo>
                  <a:cubicBezTo>
                    <a:pt x="4577" y="15865"/>
                    <a:pt x="4585" y="15875"/>
                    <a:pt x="4585" y="15875"/>
                  </a:cubicBezTo>
                  <a:cubicBezTo>
                    <a:pt x="4601" y="15900"/>
                    <a:pt x="4601" y="15900"/>
                    <a:pt x="4575" y="15922"/>
                  </a:cubicBezTo>
                  <a:cubicBezTo>
                    <a:pt x="4575" y="15922"/>
                    <a:pt x="4563" y="15932"/>
                    <a:pt x="4549" y="15932"/>
                  </a:cubicBezTo>
                  <a:cubicBezTo>
                    <a:pt x="4542" y="15932"/>
                    <a:pt x="4535" y="15929"/>
                    <a:pt x="4528" y="15922"/>
                  </a:cubicBezTo>
                  <a:lnTo>
                    <a:pt x="4538" y="15875"/>
                  </a:lnTo>
                  <a:cubicBezTo>
                    <a:pt x="4547" y="15868"/>
                    <a:pt x="4556" y="15865"/>
                    <a:pt x="4563" y="15865"/>
                  </a:cubicBezTo>
                  <a:close/>
                  <a:moveTo>
                    <a:pt x="4836" y="16116"/>
                  </a:moveTo>
                  <a:lnTo>
                    <a:pt x="4854" y="16138"/>
                  </a:lnTo>
                  <a:cubicBezTo>
                    <a:pt x="4834" y="16156"/>
                    <a:pt x="4814" y="16172"/>
                    <a:pt x="4798" y="16172"/>
                  </a:cubicBezTo>
                  <a:cubicBezTo>
                    <a:pt x="4791" y="16172"/>
                    <a:pt x="4785" y="16170"/>
                    <a:pt x="4779" y="16163"/>
                  </a:cubicBezTo>
                  <a:lnTo>
                    <a:pt x="4789" y="16119"/>
                  </a:lnTo>
                  <a:lnTo>
                    <a:pt x="4836" y="16116"/>
                  </a:lnTo>
                  <a:close/>
                  <a:moveTo>
                    <a:pt x="4776" y="16436"/>
                  </a:moveTo>
                  <a:cubicBezTo>
                    <a:pt x="4823" y="16436"/>
                    <a:pt x="4842" y="16458"/>
                    <a:pt x="4814" y="16480"/>
                  </a:cubicBezTo>
                  <a:cubicBezTo>
                    <a:pt x="4799" y="16493"/>
                    <a:pt x="4792" y="16499"/>
                    <a:pt x="4786" y="16499"/>
                  </a:cubicBezTo>
                  <a:cubicBezTo>
                    <a:pt x="4780" y="16499"/>
                    <a:pt x="4776" y="16493"/>
                    <a:pt x="4767" y="16483"/>
                  </a:cubicBezTo>
                  <a:cubicBezTo>
                    <a:pt x="4729" y="16439"/>
                    <a:pt x="4729" y="16439"/>
                    <a:pt x="4776" y="16436"/>
                  </a:cubicBezTo>
                  <a:close/>
                  <a:moveTo>
                    <a:pt x="4911" y="16593"/>
                  </a:moveTo>
                  <a:lnTo>
                    <a:pt x="4930" y="16614"/>
                  </a:lnTo>
                  <a:cubicBezTo>
                    <a:pt x="4948" y="16636"/>
                    <a:pt x="4948" y="16636"/>
                    <a:pt x="4920" y="16661"/>
                  </a:cubicBezTo>
                  <a:lnTo>
                    <a:pt x="4901" y="16640"/>
                  </a:lnTo>
                  <a:lnTo>
                    <a:pt x="4911" y="16593"/>
                  </a:lnTo>
                  <a:close/>
                  <a:moveTo>
                    <a:pt x="4749" y="16657"/>
                  </a:moveTo>
                  <a:cubicBezTo>
                    <a:pt x="4745" y="16660"/>
                    <a:pt x="4740" y="16663"/>
                    <a:pt x="4735" y="16668"/>
                  </a:cubicBezTo>
                  <a:cubicBezTo>
                    <a:pt x="4735" y="16670"/>
                    <a:pt x="4735" y="16673"/>
                    <a:pt x="4734" y="16675"/>
                  </a:cubicBezTo>
                  <a:lnTo>
                    <a:pt x="4734" y="16675"/>
                  </a:lnTo>
                  <a:cubicBezTo>
                    <a:pt x="4738" y="16670"/>
                    <a:pt x="4743" y="16663"/>
                    <a:pt x="4749" y="16657"/>
                  </a:cubicBezTo>
                  <a:close/>
                  <a:moveTo>
                    <a:pt x="4734" y="16675"/>
                  </a:moveTo>
                  <a:lnTo>
                    <a:pt x="4734" y="16675"/>
                  </a:lnTo>
                  <a:cubicBezTo>
                    <a:pt x="4726" y="16687"/>
                    <a:pt x="4725" y="16694"/>
                    <a:pt x="4726" y="16694"/>
                  </a:cubicBezTo>
                  <a:cubicBezTo>
                    <a:pt x="4728" y="16694"/>
                    <a:pt x="4732" y="16688"/>
                    <a:pt x="4734" y="16675"/>
                  </a:cubicBezTo>
                  <a:close/>
                  <a:moveTo>
                    <a:pt x="5023" y="16815"/>
                  </a:moveTo>
                  <a:cubicBezTo>
                    <a:pt x="5020" y="16815"/>
                    <a:pt x="5017" y="16815"/>
                    <a:pt x="5014" y="16815"/>
                  </a:cubicBezTo>
                  <a:cubicBezTo>
                    <a:pt x="5020" y="16821"/>
                    <a:pt x="5027" y="16823"/>
                    <a:pt x="5032" y="16823"/>
                  </a:cubicBezTo>
                  <a:cubicBezTo>
                    <a:pt x="5042" y="16823"/>
                    <a:pt x="5046" y="16815"/>
                    <a:pt x="5023" y="16815"/>
                  </a:cubicBezTo>
                  <a:close/>
                  <a:moveTo>
                    <a:pt x="5108" y="16806"/>
                  </a:moveTo>
                  <a:lnTo>
                    <a:pt x="5127" y="16828"/>
                  </a:lnTo>
                  <a:cubicBezTo>
                    <a:pt x="5149" y="16850"/>
                    <a:pt x="5149" y="16850"/>
                    <a:pt x="5121" y="16875"/>
                  </a:cubicBezTo>
                  <a:lnTo>
                    <a:pt x="5102" y="16853"/>
                  </a:lnTo>
                  <a:lnTo>
                    <a:pt x="5108" y="16806"/>
                  </a:lnTo>
                  <a:close/>
                  <a:moveTo>
                    <a:pt x="5362" y="16969"/>
                  </a:moveTo>
                  <a:lnTo>
                    <a:pt x="5381" y="16991"/>
                  </a:lnTo>
                  <a:cubicBezTo>
                    <a:pt x="5400" y="17012"/>
                    <a:pt x="5375" y="17038"/>
                    <a:pt x="5375" y="17038"/>
                  </a:cubicBezTo>
                  <a:cubicBezTo>
                    <a:pt x="5375" y="17038"/>
                    <a:pt x="5362" y="17050"/>
                    <a:pt x="5348" y="17050"/>
                  </a:cubicBezTo>
                  <a:cubicBezTo>
                    <a:pt x="5341" y="17050"/>
                    <a:pt x="5334" y="17047"/>
                    <a:pt x="5328" y="17041"/>
                  </a:cubicBezTo>
                  <a:cubicBezTo>
                    <a:pt x="5334" y="17012"/>
                    <a:pt x="5343" y="16987"/>
                    <a:pt x="5362" y="16969"/>
                  </a:cubicBezTo>
                  <a:close/>
                  <a:moveTo>
                    <a:pt x="6232" y="17800"/>
                  </a:moveTo>
                  <a:cubicBezTo>
                    <a:pt x="6248" y="17800"/>
                    <a:pt x="6254" y="17805"/>
                    <a:pt x="6243" y="17818"/>
                  </a:cubicBezTo>
                  <a:cubicBezTo>
                    <a:pt x="6221" y="17837"/>
                    <a:pt x="6199" y="17849"/>
                    <a:pt x="6171" y="17852"/>
                  </a:cubicBezTo>
                  <a:cubicBezTo>
                    <a:pt x="6171" y="17852"/>
                    <a:pt x="6163" y="17854"/>
                    <a:pt x="6156" y="17854"/>
                  </a:cubicBezTo>
                  <a:cubicBezTo>
                    <a:pt x="6145" y="17854"/>
                    <a:pt x="6134" y="17850"/>
                    <a:pt x="6149" y="17834"/>
                  </a:cubicBezTo>
                  <a:lnTo>
                    <a:pt x="6174" y="17808"/>
                  </a:lnTo>
                  <a:cubicBezTo>
                    <a:pt x="6196" y="17804"/>
                    <a:pt x="6218" y="17800"/>
                    <a:pt x="6232" y="17800"/>
                  </a:cubicBezTo>
                  <a:close/>
                  <a:moveTo>
                    <a:pt x="7059" y="18322"/>
                  </a:moveTo>
                  <a:cubicBezTo>
                    <a:pt x="7063" y="18322"/>
                    <a:pt x="7066" y="18322"/>
                    <a:pt x="7070" y="18322"/>
                  </a:cubicBezTo>
                  <a:cubicBezTo>
                    <a:pt x="7092" y="18341"/>
                    <a:pt x="7092" y="18341"/>
                    <a:pt x="7070" y="18369"/>
                  </a:cubicBezTo>
                  <a:cubicBezTo>
                    <a:pt x="7055" y="18388"/>
                    <a:pt x="7033" y="18399"/>
                    <a:pt x="7011" y="18399"/>
                  </a:cubicBezTo>
                  <a:cubicBezTo>
                    <a:pt x="7000" y="18399"/>
                    <a:pt x="6989" y="18396"/>
                    <a:pt x="6979" y="18391"/>
                  </a:cubicBezTo>
                  <a:cubicBezTo>
                    <a:pt x="6955" y="18374"/>
                    <a:pt x="6996" y="18322"/>
                    <a:pt x="7059" y="18322"/>
                  </a:cubicBezTo>
                  <a:close/>
                  <a:moveTo>
                    <a:pt x="10585" y="20348"/>
                  </a:moveTo>
                  <a:cubicBezTo>
                    <a:pt x="10611" y="20348"/>
                    <a:pt x="10580" y="20395"/>
                    <a:pt x="10517" y="20428"/>
                  </a:cubicBezTo>
                  <a:cubicBezTo>
                    <a:pt x="10492" y="20455"/>
                    <a:pt x="10479" y="20468"/>
                    <a:pt x="10475" y="20468"/>
                  </a:cubicBezTo>
                  <a:cubicBezTo>
                    <a:pt x="10470" y="20468"/>
                    <a:pt x="10477" y="20451"/>
                    <a:pt x="10492" y="20416"/>
                  </a:cubicBezTo>
                  <a:cubicBezTo>
                    <a:pt x="10503" y="20389"/>
                    <a:pt x="10516" y="20360"/>
                    <a:pt x="10535" y="20360"/>
                  </a:cubicBezTo>
                  <a:cubicBezTo>
                    <a:pt x="10538" y="20360"/>
                    <a:pt x="10542" y="20361"/>
                    <a:pt x="10545" y="20363"/>
                  </a:cubicBezTo>
                  <a:cubicBezTo>
                    <a:pt x="10564" y="20352"/>
                    <a:pt x="10577" y="20348"/>
                    <a:pt x="10585" y="20348"/>
                  </a:cubicBezTo>
                  <a:close/>
                  <a:moveTo>
                    <a:pt x="1986" y="0"/>
                  </a:moveTo>
                  <a:cubicBezTo>
                    <a:pt x="1974" y="0"/>
                    <a:pt x="1966" y="12"/>
                    <a:pt x="1971" y="40"/>
                  </a:cubicBezTo>
                  <a:lnTo>
                    <a:pt x="1924" y="52"/>
                  </a:lnTo>
                  <a:cubicBezTo>
                    <a:pt x="1899" y="42"/>
                    <a:pt x="1879" y="38"/>
                    <a:pt x="1864" y="38"/>
                  </a:cubicBezTo>
                  <a:cubicBezTo>
                    <a:pt x="1821" y="38"/>
                    <a:pt x="1828" y="75"/>
                    <a:pt x="1905" y="106"/>
                  </a:cubicBezTo>
                  <a:cubicBezTo>
                    <a:pt x="2006" y="149"/>
                    <a:pt x="2006" y="149"/>
                    <a:pt x="1927" y="149"/>
                  </a:cubicBezTo>
                  <a:cubicBezTo>
                    <a:pt x="1907" y="141"/>
                    <a:pt x="1892" y="138"/>
                    <a:pt x="1880" y="138"/>
                  </a:cubicBezTo>
                  <a:cubicBezTo>
                    <a:pt x="1853" y="138"/>
                    <a:pt x="1845" y="157"/>
                    <a:pt x="1837" y="175"/>
                  </a:cubicBezTo>
                  <a:cubicBezTo>
                    <a:pt x="1831" y="191"/>
                    <a:pt x="1829" y="198"/>
                    <a:pt x="1820" y="198"/>
                  </a:cubicBezTo>
                  <a:cubicBezTo>
                    <a:pt x="1815" y="198"/>
                    <a:pt x="1806" y="195"/>
                    <a:pt x="1793" y="190"/>
                  </a:cubicBezTo>
                  <a:cubicBezTo>
                    <a:pt x="1784" y="186"/>
                    <a:pt x="1774" y="183"/>
                    <a:pt x="1764" y="183"/>
                  </a:cubicBezTo>
                  <a:cubicBezTo>
                    <a:pt x="1741" y="183"/>
                    <a:pt x="1718" y="196"/>
                    <a:pt x="1705" y="218"/>
                  </a:cubicBezTo>
                  <a:cubicBezTo>
                    <a:pt x="1692" y="243"/>
                    <a:pt x="1692" y="243"/>
                    <a:pt x="1727" y="259"/>
                  </a:cubicBezTo>
                  <a:cubicBezTo>
                    <a:pt x="1732" y="257"/>
                    <a:pt x="1737" y="256"/>
                    <a:pt x="1740" y="256"/>
                  </a:cubicBezTo>
                  <a:cubicBezTo>
                    <a:pt x="1765" y="256"/>
                    <a:pt x="1742" y="300"/>
                    <a:pt x="1670" y="300"/>
                  </a:cubicBezTo>
                  <a:cubicBezTo>
                    <a:pt x="1627" y="316"/>
                    <a:pt x="1627" y="316"/>
                    <a:pt x="1696" y="341"/>
                  </a:cubicBezTo>
                  <a:cubicBezTo>
                    <a:pt x="1761" y="366"/>
                    <a:pt x="1743" y="422"/>
                    <a:pt x="1661" y="422"/>
                  </a:cubicBezTo>
                  <a:lnTo>
                    <a:pt x="1639" y="479"/>
                  </a:lnTo>
                  <a:cubicBezTo>
                    <a:pt x="1630" y="507"/>
                    <a:pt x="1664" y="519"/>
                    <a:pt x="1699" y="532"/>
                  </a:cubicBezTo>
                  <a:cubicBezTo>
                    <a:pt x="1764" y="557"/>
                    <a:pt x="1764" y="557"/>
                    <a:pt x="1721" y="573"/>
                  </a:cubicBezTo>
                  <a:cubicBezTo>
                    <a:pt x="1707" y="576"/>
                    <a:pt x="1692" y="578"/>
                    <a:pt x="1678" y="578"/>
                  </a:cubicBezTo>
                  <a:cubicBezTo>
                    <a:pt x="1666" y="578"/>
                    <a:pt x="1654" y="577"/>
                    <a:pt x="1642" y="573"/>
                  </a:cubicBezTo>
                  <a:cubicBezTo>
                    <a:pt x="1636" y="570"/>
                    <a:pt x="1631" y="569"/>
                    <a:pt x="1627" y="569"/>
                  </a:cubicBezTo>
                  <a:cubicBezTo>
                    <a:pt x="1605" y="569"/>
                    <a:pt x="1596" y="593"/>
                    <a:pt x="1586" y="616"/>
                  </a:cubicBezTo>
                  <a:cubicBezTo>
                    <a:pt x="1576" y="645"/>
                    <a:pt x="1554" y="698"/>
                    <a:pt x="1589" y="710"/>
                  </a:cubicBezTo>
                  <a:lnTo>
                    <a:pt x="1554" y="698"/>
                  </a:lnTo>
                  <a:cubicBezTo>
                    <a:pt x="1545" y="726"/>
                    <a:pt x="1511" y="714"/>
                    <a:pt x="1545" y="726"/>
                  </a:cubicBezTo>
                  <a:cubicBezTo>
                    <a:pt x="1533" y="754"/>
                    <a:pt x="1511" y="779"/>
                    <a:pt x="1482" y="798"/>
                  </a:cubicBezTo>
                  <a:cubicBezTo>
                    <a:pt x="1440" y="833"/>
                    <a:pt x="1457" y="908"/>
                    <a:pt x="1513" y="908"/>
                  </a:cubicBezTo>
                  <a:cubicBezTo>
                    <a:pt x="1528" y="908"/>
                    <a:pt x="1546" y="902"/>
                    <a:pt x="1567" y="889"/>
                  </a:cubicBezTo>
                  <a:lnTo>
                    <a:pt x="1567" y="889"/>
                  </a:lnTo>
                  <a:lnTo>
                    <a:pt x="1558" y="917"/>
                  </a:lnTo>
                  <a:cubicBezTo>
                    <a:pt x="1548" y="945"/>
                    <a:pt x="1583" y="958"/>
                    <a:pt x="1583" y="958"/>
                  </a:cubicBezTo>
                  <a:cubicBezTo>
                    <a:pt x="1617" y="971"/>
                    <a:pt x="1608" y="999"/>
                    <a:pt x="1598" y="1024"/>
                  </a:cubicBezTo>
                  <a:lnTo>
                    <a:pt x="1529" y="1002"/>
                  </a:lnTo>
                  <a:cubicBezTo>
                    <a:pt x="1497" y="980"/>
                    <a:pt x="1470" y="971"/>
                    <a:pt x="1451" y="971"/>
                  </a:cubicBezTo>
                  <a:cubicBezTo>
                    <a:pt x="1416" y="971"/>
                    <a:pt x="1414" y="1005"/>
                    <a:pt x="1476" y="1046"/>
                  </a:cubicBezTo>
                  <a:lnTo>
                    <a:pt x="1442" y="1036"/>
                  </a:lnTo>
                  <a:cubicBezTo>
                    <a:pt x="1436" y="1034"/>
                    <a:pt x="1432" y="1033"/>
                    <a:pt x="1427" y="1033"/>
                  </a:cubicBezTo>
                  <a:cubicBezTo>
                    <a:pt x="1405" y="1033"/>
                    <a:pt x="1400" y="1062"/>
                    <a:pt x="1413" y="1118"/>
                  </a:cubicBezTo>
                  <a:cubicBezTo>
                    <a:pt x="1404" y="1146"/>
                    <a:pt x="1464" y="1196"/>
                    <a:pt x="1498" y="1209"/>
                  </a:cubicBezTo>
                  <a:cubicBezTo>
                    <a:pt x="1533" y="1221"/>
                    <a:pt x="1523" y="1246"/>
                    <a:pt x="1523" y="1246"/>
                  </a:cubicBezTo>
                  <a:cubicBezTo>
                    <a:pt x="1517" y="1264"/>
                    <a:pt x="1515" y="1271"/>
                    <a:pt x="1505" y="1271"/>
                  </a:cubicBezTo>
                  <a:cubicBezTo>
                    <a:pt x="1500" y="1271"/>
                    <a:pt x="1492" y="1269"/>
                    <a:pt x="1479" y="1265"/>
                  </a:cubicBezTo>
                  <a:cubicBezTo>
                    <a:pt x="1469" y="1262"/>
                    <a:pt x="1459" y="1260"/>
                    <a:pt x="1451" y="1260"/>
                  </a:cubicBezTo>
                  <a:cubicBezTo>
                    <a:pt x="1406" y="1260"/>
                    <a:pt x="1401" y="1307"/>
                    <a:pt x="1451" y="1347"/>
                  </a:cubicBezTo>
                  <a:lnTo>
                    <a:pt x="1417" y="1337"/>
                  </a:lnTo>
                  <a:cubicBezTo>
                    <a:pt x="1412" y="1336"/>
                    <a:pt x="1407" y="1335"/>
                    <a:pt x="1402" y="1335"/>
                  </a:cubicBezTo>
                  <a:cubicBezTo>
                    <a:pt x="1372" y="1335"/>
                    <a:pt x="1334" y="1365"/>
                    <a:pt x="1329" y="1494"/>
                  </a:cubicBezTo>
                  <a:cubicBezTo>
                    <a:pt x="1299" y="1604"/>
                    <a:pt x="1275" y="1686"/>
                    <a:pt x="1243" y="1686"/>
                  </a:cubicBezTo>
                  <a:cubicBezTo>
                    <a:pt x="1241" y="1686"/>
                    <a:pt x="1240" y="1686"/>
                    <a:pt x="1238" y="1685"/>
                  </a:cubicBezTo>
                  <a:cubicBezTo>
                    <a:pt x="1236" y="1684"/>
                    <a:pt x="1235" y="1684"/>
                    <a:pt x="1234" y="1684"/>
                  </a:cubicBezTo>
                  <a:cubicBezTo>
                    <a:pt x="1207" y="1684"/>
                    <a:pt x="1243" y="1811"/>
                    <a:pt x="1294" y="1882"/>
                  </a:cubicBezTo>
                  <a:cubicBezTo>
                    <a:pt x="1290" y="1881"/>
                    <a:pt x="1286" y="1881"/>
                    <a:pt x="1283" y="1881"/>
                  </a:cubicBezTo>
                  <a:cubicBezTo>
                    <a:pt x="1258" y="1881"/>
                    <a:pt x="1252" y="1908"/>
                    <a:pt x="1238" y="1958"/>
                  </a:cubicBezTo>
                  <a:cubicBezTo>
                    <a:pt x="1219" y="2024"/>
                    <a:pt x="1214" y="2040"/>
                    <a:pt x="1199" y="2040"/>
                  </a:cubicBezTo>
                  <a:cubicBezTo>
                    <a:pt x="1193" y="2040"/>
                    <a:pt x="1187" y="2038"/>
                    <a:pt x="1178" y="2036"/>
                  </a:cubicBezTo>
                  <a:cubicBezTo>
                    <a:pt x="1151" y="2015"/>
                    <a:pt x="1135" y="2004"/>
                    <a:pt x="1131" y="2004"/>
                  </a:cubicBezTo>
                  <a:cubicBezTo>
                    <a:pt x="1126" y="2004"/>
                    <a:pt x="1139" y="2022"/>
                    <a:pt x="1169" y="2064"/>
                  </a:cubicBezTo>
                  <a:cubicBezTo>
                    <a:pt x="1225" y="2106"/>
                    <a:pt x="1184" y="2171"/>
                    <a:pt x="1125" y="2171"/>
                  </a:cubicBezTo>
                  <a:cubicBezTo>
                    <a:pt x="1118" y="2171"/>
                    <a:pt x="1111" y="2170"/>
                    <a:pt x="1103" y="2168"/>
                  </a:cubicBezTo>
                  <a:cubicBezTo>
                    <a:pt x="1099" y="2167"/>
                    <a:pt x="1095" y="2166"/>
                    <a:pt x="1091" y="2166"/>
                  </a:cubicBezTo>
                  <a:cubicBezTo>
                    <a:pt x="1064" y="2166"/>
                    <a:pt x="1058" y="2196"/>
                    <a:pt x="1047" y="2246"/>
                  </a:cubicBezTo>
                  <a:cubicBezTo>
                    <a:pt x="1075" y="2284"/>
                    <a:pt x="1062" y="2340"/>
                    <a:pt x="1050" y="2400"/>
                  </a:cubicBezTo>
                  <a:cubicBezTo>
                    <a:pt x="1031" y="2484"/>
                    <a:pt x="1031" y="2484"/>
                    <a:pt x="1100" y="2503"/>
                  </a:cubicBezTo>
                  <a:cubicBezTo>
                    <a:pt x="1172" y="2519"/>
                    <a:pt x="1166" y="2547"/>
                    <a:pt x="1150" y="2603"/>
                  </a:cubicBezTo>
                  <a:cubicBezTo>
                    <a:pt x="1145" y="2629"/>
                    <a:pt x="1139" y="2654"/>
                    <a:pt x="1112" y="2654"/>
                  </a:cubicBezTo>
                  <a:cubicBezTo>
                    <a:pt x="1110" y="2654"/>
                    <a:pt x="1107" y="2654"/>
                    <a:pt x="1103" y="2653"/>
                  </a:cubicBezTo>
                  <a:cubicBezTo>
                    <a:pt x="1103" y="2653"/>
                    <a:pt x="1059" y="2675"/>
                    <a:pt x="1053" y="2704"/>
                  </a:cubicBezTo>
                  <a:cubicBezTo>
                    <a:pt x="1047" y="2729"/>
                    <a:pt x="1042" y="2755"/>
                    <a:pt x="1015" y="2755"/>
                  </a:cubicBezTo>
                  <a:cubicBezTo>
                    <a:pt x="1012" y="2755"/>
                    <a:pt x="1009" y="2754"/>
                    <a:pt x="1006" y="2754"/>
                  </a:cubicBezTo>
                  <a:cubicBezTo>
                    <a:pt x="978" y="2769"/>
                    <a:pt x="956" y="2798"/>
                    <a:pt x="950" y="2832"/>
                  </a:cubicBezTo>
                  <a:cubicBezTo>
                    <a:pt x="938" y="2884"/>
                    <a:pt x="926" y="2940"/>
                    <a:pt x="897" y="2940"/>
                  </a:cubicBezTo>
                  <a:cubicBezTo>
                    <a:pt x="895" y="2940"/>
                    <a:pt x="893" y="2939"/>
                    <a:pt x="890" y="2939"/>
                  </a:cubicBezTo>
                  <a:lnTo>
                    <a:pt x="890" y="2939"/>
                  </a:lnTo>
                  <a:cubicBezTo>
                    <a:pt x="884" y="2970"/>
                    <a:pt x="884" y="2970"/>
                    <a:pt x="918" y="2976"/>
                  </a:cubicBezTo>
                  <a:cubicBezTo>
                    <a:pt x="956" y="2982"/>
                    <a:pt x="984" y="3020"/>
                    <a:pt x="928" y="3130"/>
                  </a:cubicBezTo>
                  <a:cubicBezTo>
                    <a:pt x="918" y="3186"/>
                    <a:pt x="903" y="3274"/>
                    <a:pt x="940" y="3280"/>
                  </a:cubicBezTo>
                  <a:cubicBezTo>
                    <a:pt x="936" y="3299"/>
                    <a:pt x="935" y="3305"/>
                    <a:pt x="923" y="3305"/>
                  </a:cubicBezTo>
                  <a:cubicBezTo>
                    <a:pt x="918" y="3305"/>
                    <a:pt x="911" y="3304"/>
                    <a:pt x="900" y="3302"/>
                  </a:cubicBezTo>
                  <a:cubicBezTo>
                    <a:pt x="893" y="3301"/>
                    <a:pt x="887" y="3300"/>
                    <a:pt x="881" y="3300"/>
                  </a:cubicBezTo>
                  <a:cubicBezTo>
                    <a:pt x="826" y="3300"/>
                    <a:pt x="821" y="3355"/>
                    <a:pt x="878" y="3418"/>
                  </a:cubicBezTo>
                  <a:cubicBezTo>
                    <a:pt x="912" y="3424"/>
                    <a:pt x="909" y="3456"/>
                    <a:pt x="868" y="3478"/>
                  </a:cubicBezTo>
                  <a:cubicBezTo>
                    <a:pt x="865" y="3503"/>
                    <a:pt x="874" y="3525"/>
                    <a:pt x="893" y="3540"/>
                  </a:cubicBezTo>
                  <a:cubicBezTo>
                    <a:pt x="925" y="3578"/>
                    <a:pt x="925" y="3575"/>
                    <a:pt x="878" y="3628"/>
                  </a:cubicBezTo>
                  <a:cubicBezTo>
                    <a:pt x="874" y="3627"/>
                    <a:pt x="871" y="3627"/>
                    <a:pt x="868" y="3627"/>
                  </a:cubicBezTo>
                  <a:cubicBezTo>
                    <a:pt x="839" y="3627"/>
                    <a:pt x="836" y="3656"/>
                    <a:pt x="831" y="3681"/>
                  </a:cubicBezTo>
                  <a:cubicBezTo>
                    <a:pt x="856" y="3744"/>
                    <a:pt x="818" y="4067"/>
                    <a:pt x="777" y="4092"/>
                  </a:cubicBezTo>
                  <a:cubicBezTo>
                    <a:pt x="809" y="4126"/>
                    <a:pt x="809" y="4126"/>
                    <a:pt x="806" y="4154"/>
                  </a:cubicBezTo>
                  <a:cubicBezTo>
                    <a:pt x="730" y="4176"/>
                    <a:pt x="762" y="4208"/>
                    <a:pt x="834" y="4217"/>
                  </a:cubicBezTo>
                  <a:lnTo>
                    <a:pt x="837" y="4189"/>
                  </a:lnTo>
                  <a:lnTo>
                    <a:pt x="843" y="4158"/>
                  </a:lnTo>
                  <a:lnTo>
                    <a:pt x="843" y="4158"/>
                  </a:lnTo>
                  <a:cubicBezTo>
                    <a:pt x="910" y="4166"/>
                    <a:pt x="904" y="4243"/>
                    <a:pt x="814" y="4243"/>
                  </a:cubicBezTo>
                  <a:cubicBezTo>
                    <a:pt x="807" y="4243"/>
                    <a:pt x="800" y="4243"/>
                    <a:pt x="793" y="4242"/>
                  </a:cubicBezTo>
                  <a:cubicBezTo>
                    <a:pt x="718" y="4264"/>
                    <a:pt x="718" y="4264"/>
                    <a:pt x="787" y="4302"/>
                  </a:cubicBezTo>
                  <a:cubicBezTo>
                    <a:pt x="856" y="4339"/>
                    <a:pt x="853" y="4368"/>
                    <a:pt x="774" y="4390"/>
                  </a:cubicBezTo>
                  <a:cubicBezTo>
                    <a:pt x="750" y="4386"/>
                    <a:pt x="734" y="4384"/>
                    <a:pt x="726" y="4384"/>
                  </a:cubicBezTo>
                  <a:cubicBezTo>
                    <a:pt x="710" y="4384"/>
                    <a:pt x="725" y="4393"/>
                    <a:pt x="771" y="4418"/>
                  </a:cubicBezTo>
                  <a:cubicBezTo>
                    <a:pt x="897" y="4485"/>
                    <a:pt x="933" y="4569"/>
                    <a:pt x="818" y="4569"/>
                  </a:cubicBezTo>
                  <a:cubicBezTo>
                    <a:pt x="810" y="4569"/>
                    <a:pt x="802" y="4569"/>
                    <a:pt x="793" y="4568"/>
                  </a:cubicBezTo>
                  <a:cubicBezTo>
                    <a:pt x="785" y="4567"/>
                    <a:pt x="778" y="4567"/>
                    <a:pt x="771" y="4567"/>
                  </a:cubicBezTo>
                  <a:cubicBezTo>
                    <a:pt x="713" y="4567"/>
                    <a:pt x="680" y="4590"/>
                    <a:pt x="680" y="4615"/>
                  </a:cubicBezTo>
                  <a:cubicBezTo>
                    <a:pt x="677" y="4646"/>
                    <a:pt x="715" y="4650"/>
                    <a:pt x="749" y="4653"/>
                  </a:cubicBezTo>
                  <a:cubicBezTo>
                    <a:pt x="767" y="4648"/>
                    <a:pt x="780" y="4645"/>
                    <a:pt x="789" y="4645"/>
                  </a:cubicBezTo>
                  <a:cubicBezTo>
                    <a:pt x="819" y="4645"/>
                    <a:pt x="804" y="4671"/>
                    <a:pt x="746" y="4712"/>
                  </a:cubicBezTo>
                  <a:cubicBezTo>
                    <a:pt x="630" y="4791"/>
                    <a:pt x="624" y="4850"/>
                    <a:pt x="690" y="4944"/>
                  </a:cubicBezTo>
                  <a:cubicBezTo>
                    <a:pt x="734" y="5031"/>
                    <a:pt x="744" y="5101"/>
                    <a:pt x="722" y="5101"/>
                  </a:cubicBezTo>
                  <a:cubicBezTo>
                    <a:pt x="713" y="5101"/>
                    <a:pt x="699" y="5089"/>
                    <a:pt x="680" y="5063"/>
                  </a:cubicBezTo>
                  <a:cubicBezTo>
                    <a:pt x="645" y="5030"/>
                    <a:pt x="628" y="5014"/>
                    <a:pt x="624" y="5014"/>
                  </a:cubicBezTo>
                  <a:lnTo>
                    <a:pt x="624" y="5014"/>
                  </a:lnTo>
                  <a:cubicBezTo>
                    <a:pt x="620" y="5014"/>
                    <a:pt x="629" y="5029"/>
                    <a:pt x="646" y="5060"/>
                  </a:cubicBezTo>
                  <a:cubicBezTo>
                    <a:pt x="639" y="5120"/>
                    <a:pt x="636" y="5179"/>
                    <a:pt x="633" y="5207"/>
                  </a:cubicBezTo>
                  <a:cubicBezTo>
                    <a:pt x="630" y="5236"/>
                    <a:pt x="664" y="5267"/>
                    <a:pt x="699" y="5270"/>
                  </a:cubicBezTo>
                  <a:cubicBezTo>
                    <a:pt x="627" y="5295"/>
                    <a:pt x="589" y="5355"/>
                    <a:pt x="658" y="5417"/>
                  </a:cubicBezTo>
                  <a:lnTo>
                    <a:pt x="658" y="5474"/>
                  </a:lnTo>
                  <a:cubicBezTo>
                    <a:pt x="655" y="5505"/>
                    <a:pt x="655" y="5505"/>
                    <a:pt x="693" y="5536"/>
                  </a:cubicBezTo>
                  <a:cubicBezTo>
                    <a:pt x="727" y="5568"/>
                    <a:pt x="690" y="5593"/>
                    <a:pt x="652" y="5624"/>
                  </a:cubicBezTo>
                  <a:cubicBezTo>
                    <a:pt x="614" y="5652"/>
                    <a:pt x="580" y="5681"/>
                    <a:pt x="614" y="5681"/>
                  </a:cubicBezTo>
                  <a:cubicBezTo>
                    <a:pt x="652" y="5681"/>
                    <a:pt x="686" y="5743"/>
                    <a:pt x="721" y="5772"/>
                  </a:cubicBezTo>
                  <a:cubicBezTo>
                    <a:pt x="745" y="5793"/>
                    <a:pt x="734" y="5813"/>
                    <a:pt x="714" y="5813"/>
                  </a:cubicBezTo>
                  <a:cubicBezTo>
                    <a:pt x="705" y="5813"/>
                    <a:pt x="694" y="5809"/>
                    <a:pt x="683" y="5800"/>
                  </a:cubicBezTo>
                  <a:cubicBezTo>
                    <a:pt x="649" y="5800"/>
                    <a:pt x="649" y="5800"/>
                    <a:pt x="608" y="5859"/>
                  </a:cubicBezTo>
                  <a:cubicBezTo>
                    <a:pt x="608" y="5887"/>
                    <a:pt x="608" y="5947"/>
                    <a:pt x="643" y="5947"/>
                  </a:cubicBezTo>
                  <a:cubicBezTo>
                    <a:pt x="677" y="5950"/>
                    <a:pt x="674" y="6126"/>
                    <a:pt x="643" y="6154"/>
                  </a:cubicBezTo>
                  <a:cubicBezTo>
                    <a:pt x="643" y="6154"/>
                    <a:pt x="643" y="6185"/>
                    <a:pt x="643" y="6213"/>
                  </a:cubicBezTo>
                  <a:cubicBezTo>
                    <a:pt x="643" y="6245"/>
                    <a:pt x="680" y="6273"/>
                    <a:pt x="680" y="6304"/>
                  </a:cubicBezTo>
                  <a:cubicBezTo>
                    <a:pt x="683" y="6326"/>
                    <a:pt x="696" y="6348"/>
                    <a:pt x="718" y="6361"/>
                  </a:cubicBezTo>
                  <a:cubicBezTo>
                    <a:pt x="718" y="6392"/>
                    <a:pt x="718" y="6420"/>
                    <a:pt x="683" y="6420"/>
                  </a:cubicBezTo>
                  <a:cubicBezTo>
                    <a:pt x="755" y="6448"/>
                    <a:pt x="755" y="6448"/>
                    <a:pt x="683" y="6480"/>
                  </a:cubicBezTo>
                  <a:cubicBezTo>
                    <a:pt x="611" y="6483"/>
                    <a:pt x="611" y="6483"/>
                    <a:pt x="683" y="6511"/>
                  </a:cubicBezTo>
                  <a:cubicBezTo>
                    <a:pt x="721" y="6539"/>
                    <a:pt x="721" y="6539"/>
                    <a:pt x="683" y="6568"/>
                  </a:cubicBezTo>
                  <a:cubicBezTo>
                    <a:pt x="649" y="6571"/>
                    <a:pt x="649" y="6599"/>
                    <a:pt x="686" y="6599"/>
                  </a:cubicBezTo>
                  <a:cubicBezTo>
                    <a:pt x="758" y="6627"/>
                    <a:pt x="796" y="6712"/>
                    <a:pt x="724" y="6715"/>
                  </a:cubicBezTo>
                  <a:cubicBezTo>
                    <a:pt x="727" y="6740"/>
                    <a:pt x="740" y="6759"/>
                    <a:pt x="762" y="6771"/>
                  </a:cubicBezTo>
                  <a:cubicBezTo>
                    <a:pt x="834" y="6799"/>
                    <a:pt x="834" y="6799"/>
                    <a:pt x="762" y="6803"/>
                  </a:cubicBezTo>
                  <a:cubicBezTo>
                    <a:pt x="690" y="6834"/>
                    <a:pt x="690" y="6865"/>
                    <a:pt x="765" y="6890"/>
                  </a:cubicBezTo>
                  <a:cubicBezTo>
                    <a:pt x="787" y="6903"/>
                    <a:pt x="790" y="6934"/>
                    <a:pt x="768" y="6950"/>
                  </a:cubicBezTo>
                  <a:cubicBezTo>
                    <a:pt x="739" y="7004"/>
                    <a:pt x="716" y="7158"/>
                    <a:pt x="767" y="7158"/>
                  </a:cubicBezTo>
                  <a:cubicBezTo>
                    <a:pt x="772" y="7158"/>
                    <a:pt x="777" y="7157"/>
                    <a:pt x="784" y="7154"/>
                  </a:cubicBezTo>
                  <a:lnTo>
                    <a:pt x="787" y="7213"/>
                  </a:lnTo>
                  <a:cubicBezTo>
                    <a:pt x="755" y="7273"/>
                    <a:pt x="755" y="7304"/>
                    <a:pt x="793" y="7329"/>
                  </a:cubicBezTo>
                  <a:lnTo>
                    <a:pt x="834" y="7357"/>
                  </a:lnTo>
                  <a:cubicBezTo>
                    <a:pt x="796" y="7360"/>
                    <a:pt x="762" y="7392"/>
                    <a:pt x="765" y="7420"/>
                  </a:cubicBezTo>
                  <a:cubicBezTo>
                    <a:pt x="765" y="7444"/>
                    <a:pt x="765" y="7449"/>
                    <a:pt x="781" y="7449"/>
                  </a:cubicBezTo>
                  <a:cubicBezTo>
                    <a:pt x="786" y="7449"/>
                    <a:pt x="793" y="7449"/>
                    <a:pt x="802" y="7448"/>
                  </a:cubicBezTo>
                  <a:cubicBezTo>
                    <a:pt x="813" y="7438"/>
                    <a:pt x="821" y="7434"/>
                    <a:pt x="826" y="7434"/>
                  </a:cubicBezTo>
                  <a:cubicBezTo>
                    <a:pt x="838" y="7434"/>
                    <a:pt x="840" y="7454"/>
                    <a:pt x="840" y="7473"/>
                  </a:cubicBezTo>
                  <a:cubicBezTo>
                    <a:pt x="843" y="7505"/>
                    <a:pt x="809" y="7536"/>
                    <a:pt x="771" y="7539"/>
                  </a:cubicBezTo>
                  <a:lnTo>
                    <a:pt x="774" y="7567"/>
                  </a:lnTo>
                  <a:cubicBezTo>
                    <a:pt x="781" y="7567"/>
                    <a:pt x="787" y="7566"/>
                    <a:pt x="792" y="7566"/>
                  </a:cubicBezTo>
                  <a:cubicBezTo>
                    <a:pt x="846" y="7566"/>
                    <a:pt x="846" y="7593"/>
                    <a:pt x="812" y="7595"/>
                  </a:cubicBezTo>
                  <a:cubicBezTo>
                    <a:pt x="787" y="7617"/>
                    <a:pt x="774" y="7652"/>
                    <a:pt x="784" y="7686"/>
                  </a:cubicBezTo>
                  <a:cubicBezTo>
                    <a:pt x="785" y="7686"/>
                    <a:pt x="787" y="7686"/>
                    <a:pt x="789" y="7686"/>
                  </a:cubicBezTo>
                  <a:cubicBezTo>
                    <a:pt x="808" y="7686"/>
                    <a:pt x="801" y="7698"/>
                    <a:pt x="793" y="7698"/>
                  </a:cubicBezTo>
                  <a:cubicBezTo>
                    <a:pt x="789" y="7698"/>
                    <a:pt x="785" y="7695"/>
                    <a:pt x="784" y="7686"/>
                  </a:cubicBezTo>
                  <a:lnTo>
                    <a:pt x="749" y="7689"/>
                  </a:lnTo>
                  <a:cubicBezTo>
                    <a:pt x="725" y="7711"/>
                    <a:pt x="736" y="7716"/>
                    <a:pt x="757" y="7716"/>
                  </a:cubicBezTo>
                  <a:cubicBezTo>
                    <a:pt x="766" y="7716"/>
                    <a:pt x="776" y="7715"/>
                    <a:pt x="787" y="7714"/>
                  </a:cubicBezTo>
                  <a:cubicBezTo>
                    <a:pt x="787" y="7714"/>
                    <a:pt x="790" y="7746"/>
                    <a:pt x="796" y="7774"/>
                  </a:cubicBezTo>
                  <a:cubicBezTo>
                    <a:pt x="798" y="7793"/>
                    <a:pt x="800" y="7814"/>
                    <a:pt x="812" y="7814"/>
                  </a:cubicBezTo>
                  <a:cubicBezTo>
                    <a:pt x="817" y="7814"/>
                    <a:pt x="824" y="7810"/>
                    <a:pt x="834" y="7799"/>
                  </a:cubicBezTo>
                  <a:cubicBezTo>
                    <a:pt x="846" y="7798"/>
                    <a:pt x="857" y="7797"/>
                    <a:pt x="868" y="7797"/>
                  </a:cubicBezTo>
                  <a:cubicBezTo>
                    <a:pt x="890" y="7797"/>
                    <a:pt x="907" y="7802"/>
                    <a:pt x="909" y="7821"/>
                  </a:cubicBezTo>
                  <a:cubicBezTo>
                    <a:pt x="911" y="7821"/>
                    <a:pt x="912" y="7821"/>
                    <a:pt x="914" y="7821"/>
                  </a:cubicBezTo>
                  <a:cubicBezTo>
                    <a:pt x="934" y="7821"/>
                    <a:pt x="926" y="7833"/>
                    <a:pt x="918" y="7833"/>
                  </a:cubicBezTo>
                  <a:cubicBezTo>
                    <a:pt x="914" y="7833"/>
                    <a:pt x="910" y="7830"/>
                    <a:pt x="909" y="7821"/>
                  </a:cubicBezTo>
                  <a:cubicBezTo>
                    <a:pt x="874" y="7824"/>
                    <a:pt x="837" y="7827"/>
                    <a:pt x="840" y="7859"/>
                  </a:cubicBezTo>
                  <a:cubicBezTo>
                    <a:pt x="843" y="7887"/>
                    <a:pt x="809" y="7890"/>
                    <a:pt x="809" y="7890"/>
                  </a:cubicBezTo>
                  <a:cubicBezTo>
                    <a:pt x="802" y="7888"/>
                    <a:pt x="797" y="7887"/>
                    <a:pt x="792" y="7887"/>
                  </a:cubicBezTo>
                  <a:cubicBezTo>
                    <a:pt x="742" y="7887"/>
                    <a:pt x="787" y="7986"/>
                    <a:pt x="821" y="8009"/>
                  </a:cubicBezTo>
                  <a:cubicBezTo>
                    <a:pt x="900" y="8059"/>
                    <a:pt x="903" y="8087"/>
                    <a:pt x="831" y="8097"/>
                  </a:cubicBezTo>
                  <a:cubicBezTo>
                    <a:pt x="758" y="8106"/>
                    <a:pt x="837" y="8156"/>
                    <a:pt x="950" y="8169"/>
                  </a:cubicBezTo>
                  <a:lnTo>
                    <a:pt x="1062" y="8185"/>
                  </a:lnTo>
                  <a:lnTo>
                    <a:pt x="953" y="8200"/>
                  </a:lnTo>
                  <a:cubicBezTo>
                    <a:pt x="812" y="8247"/>
                    <a:pt x="812" y="8247"/>
                    <a:pt x="893" y="8326"/>
                  </a:cubicBezTo>
                  <a:cubicBezTo>
                    <a:pt x="937" y="8379"/>
                    <a:pt x="937" y="8379"/>
                    <a:pt x="903" y="8385"/>
                  </a:cubicBezTo>
                  <a:cubicBezTo>
                    <a:pt x="865" y="8388"/>
                    <a:pt x="868" y="8420"/>
                    <a:pt x="884" y="8504"/>
                  </a:cubicBezTo>
                  <a:cubicBezTo>
                    <a:pt x="898" y="8585"/>
                    <a:pt x="902" y="8618"/>
                    <a:pt x="929" y="8618"/>
                  </a:cubicBezTo>
                  <a:cubicBezTo>
                    <a:pt x="932" y="8618"/>
                    <a:pt x="934" y="8618"/>
                    <a:pt x="937" y="8617"/>
                  </a:cubicBezTo>
                  <a:cubicBezTo>
                    <a:pt x="937" y="8617"/>
                    <a:pt x="943" y="8645"/>
                    <a:pt x="947" y="8673"/>
                  </a:cubicBezTo>
                  <a:cubicBezTo>
                    <a:pt x="897" y="8704"/>
                    <a:pt x="911" y="8741"/>
                    <a:pt x="949" y="8741"/>
                  </a:cubicBezTo>
                  <a:cubicBezTo>
                    <a:pt x="961" y="8741"/>
                    <a:pt x="977" y="8737"/>
                    <a:pt x="994" y="8727"/>
                  </a:cubicBezTo>
                  <a:cubicBezTo>
                    <a:pt x="994" y="8727"/>
                    <a:pt x="997" y="8755"/>
                    <a:pt x="1003" y="8783"/>
                  </a:cubicBezTo>
                  <a:lnTo>
                    <a:pt x="968" y="8789"/>
                  </a:lnTo>
                  <a:cubicBezTo>
                    <a:pt x="931" y="8796"/>
                    <a:pt x="940" y="8855"/>
                    <a:pt x="978" y="9087"/>
                  </a:cubicBezTo>
                  <a:cubicBezTo>
                    <a:pt x="1019" y="9317"/>
                    <a:pt x="1034" y="9365"/>
                    <a:pt x="1083" y="9365"/>
                  </a:cubicBezTo>
                  <a:cubicBezTo>
                    <a:pt x="1090" y="9365"/>
                    <a:pt x="1098" y="9364"/>
                    <a:pt x="1106" y="9363"/>
                  </a:cubicBezTo>
                  <a:cubicBezTo>
                    <a:pt x="1185" y="9375"/>
                    <a:pt x="1191" y="9404"/>
                    <a:pt x="1119" y="9419"/>
                  </a:cubicBezTo>
                  <a:cubicBezTo>
                    <a:pt x="1087" y="9428"/>
                    <a:pt x="1061" y="9458"/>
                    <a:pt x="1083" y="9458"/>
                  </a:cubicBezTo>
                  <a:cubicBezTo>
                    <a:pt x="1085" y="9458"/>
                    <a:pt x="1088" y="9457"/>
                    <a:pt x="1091" y="9457"/>
                  </a:cubicBezTo>
                  <a:lnTo>
                    <a:pt x="1091" y="9457"/>
                  </a:lnTo>
                  <a:cubicBezTo>
                    <a:pt x="1097" y="9488"/>
                    <a:pt x="1091" y="9523"/>
                    <a:pt x="1075" y="9551"/>
                  </a:cubicBezTo>
                  <a:cubicBezTo>
                    <a:pt x="1027" y="9641"/>
                    <a:pt x="1055" y="9668"/>
                    <a:pt x="1089" y="9668"/>
                  </a:cubicBezTo>
                  <a:cubicBezTo>
                    <a:pt x="1092" y="9668"/>
                    <a:pt x="1096" y="9667"/>
                    <a:pt x="1100" y="9667"/>
                  </a:cubicBezTo>
                  <a:cubicBezTo>
                    <a:pt x="1121" y="9651"/>
                    <a:pt x="1132" y="9645"/>
                    <a:pt x="1136" y="9645"/>
                  </a:cubicBezTo>
                  <a:cubicBezTo>
                    <a:pt x="1144" y="9645"/>
                    <a:pt x="1125" y="9670"/>
                    <a:pt x="1106" y="9695"/>
                  </a:cubicBezTo>
                  <a:cubicBezTo>
                    <a:pt x="1078" y="9730"/>
                    <a:pt x="1051" y="9762"/>
                    <a:pt x="1074" y="9762"/>
                  </a:cubicBezTo>
                  <a:cubicBezTo>
                    <a:pt x="1076" y="9762"/>
                    <a:pt x="1079" y="9761"/>
                    <a:pt x="1081" y="9761"/>
                  </a:cubicBezTo>
                  <a:cubicBezTo>
                    <a:pt x="1125" y="9780"/>
                    <a:pt x="1194" y="9946"/>
                    <a:pt x="1125" y="9961"/>
                  </a:cubicBezTo>
                  <a:cubicBezTo>
                    <a:pt x="1125" y="9961"/>
                    <a:pt x="1135" y="9990"/>
                    <a:pt x="1141" y="10021"/>
                  </a:cubicBezTo>
                  <a:cubicBezTo>
                    <a:pt x="1143" y="10020"/>
                    <a:pt x="1146" y="10020"/>
                    <a:pt x="1148" y="10020"/>
                  </a:cubicBezTo>
                  <a:cubicBezTo>
                    <a:pt x="1178" y="10020"/>
                    <a:pt x="1192" y="10072"/>
                    <a:pt x="1207" y="10124"/>
                  </a:cubicBezTo>
                  <a:cubicBezTo>
                    <a:pt x="1222" y="10181"/>
                    <a:pt x="1229" y="10209"/>
                    <a:pt x="1194" y="10218"/>
                  </a:cubicBezTo>
                  <a:cubicBezTo>
                    <a:pt x="1185" y="10214"/>
                    <a:pt x="1179" y="10213"/>
                    <a:pt x="1174" y="10213"/>
                  </a:cubicBezTo>
                  <a:cubicBezTo>
                    <a:pt x="1158" y="10213"/>
                    <a:pt x="1170" y="10238"/>
                    <a:pt x="1210" y="10278"/>
                  </a:cubicBezTo>
                  <a:cubicBezTo>
                    <a:pt x="1219" y="10306"/>
                    <a:pt x="1294" y="10316"/>
                    <a:pt x="1304" y="10344"/>
                  </a:cubicBezTo>
                  <a:cubicBezTo>
                    <a:pt x="1310" y="10342"/>
                    <a:pt x="1317" y="10341"/>
                    <a:pt x="1324" y="10341"/>
                  </a:cubicBezTo>
                  <a:cubicBezTo>
                    <a:pt x="1351" y="10341"/>
                    <a:pt x="1376" y="10356"/>
                    <a:pt x="1388" y="10381"/>
                  </a:cubicBezTo>
                  <a:lnTo>
                    <a:pt x="1354" y="10391"/>
                  </a:lnTo>
                  <a:lnTo>
                    <a:pt x="1285" y="10410"/>
                  </a:lnTo>
                  <a:cubicBezTo>
                    <a:pt x="1290" y="10434"/>
                    <a:pt x="1296" y="10458"/>
                    <a:pt x="1322" y="10458"/>
                  </a:cubicBezTo>
                  <a:cubicBezTo>
                    <a:pt x="1326" y="10458"/>
                    <a:pt x="1330" y="10458"/>
                    <a:pt x="1335" y="10457"/>
                  </a:cubicBezTo>
                  <a:lnTo>
                    <a:pt x="1335" y="10457"/>
                  </a:lnTo>
                  <a:cubicBezTo>
                    <a:pt x="1307" y="10497"/>
                    <a:pt x="1313" y="10525"/>
                    <a:pt x="1329" y="10582"/>
                  </a:cubicBezTo>
                  <a:cubicBezTo>
                    <a:pt x="1345" y="10638"/>
                    <a:pt x="1360" y="10695"/>
                    <a:pt x="1404" y="10714"/>
                  </a:cubicBezTo>
                  <a:cubicBezTo>
                    <a:pt x="1341" y="10764"/>
                    <a:pt x="1398" y="10933"/>
                    <a:pt x="1476" y="10939"/>
                  </a:cubicBezTo>
                  <a:cubicBezTo>
                    <a:pt x="1482" y="10937"/>
                    <a:pt x="1487" y="10936"/>
                    <a:pt x="1491" y="10936"/>
                  </a:cubicBezTo>
                  <a:cubicBezTo>
                    <a:pt x="1513" y="10936"/>
                    <a:pt x="1516" y="10961"/>
                    <a:pt x="1495" y="10992"/>
                  </a:cubicBezTo>
                  <a:cubicBezTo>
                    <a:pt x="1467" y="11033"/>
                    <a:pt x="1467" y="11033"/>
                    <a:pt x="1511" y="11049"/>
                  </a:cubicBezTo>
                  <a:cubicBezTo>
                    <a:pt x="1554" y="11068"/>
                    <a:pt x="1529" y="11105"/>
                    <a:pt x="1504" y="11146"/>
                  </a:cubicBezTo>
                  <a:cubicBezTo>
                    <a:pt x="1445" y="11196"/>
                    <a:pt x="1454" y="11224"/>
                    <a:pt x="1498" y="11240"/>
                  </a:cubicBezTo>
                  <a:cubicBezTo>
                    <a:pt x="1536" y="11274"/>
                    <a:pt x="1564" y="11321"/>
                    <a:pt x="1576" y="11372"/>
                  </a:cubicBezTo>
                  <a:cubicBezTo>
                    <a:pt x="1612" y="11401"/>
                    <a:pt x="1628" y="11423"/>
                    <a:pt x="1642" y="11423"/>
                  </a:cubicBezTo>
                  <a:cubicBezTo>
                    <a:pt x="1649" y="11423"/>
                    <a:pt x="1656" y="11417"/>
                    <a:pt x="1664" y="11403"/>
                  </a:cubicBezTo>
                  <a:cubicBezTo>
                    <a:pt x="1675" y="11400"/>
                    <a:pt x="1687" y="11399"/>
                    <a:pt x="1699" y="11399"/>
                  </a:cubicBezTo>
                  <a:cubicBezTo>
                    <a:pt x="1714" y="11399"/>
                    <a:pt x="1729" y="11401"/>
                    <a:pt x="1743" y="11406"/>
                  </a:cubicBezTo>
                  <a:cubicBezTo>
                    <a:pt x="1777" y="11434"/>
                    <a:pt x="1775" y="11449"/>
                    <a:pt x="1767" y="11449"/>
                  </a:cubicBezTo>
                  <a:cubicBezTo>
                    <a:pt x="1762" y="11449"/>
                    <a:pt x="1755" y="11444"/>
                    <a:pt x="1752" y="11434"/>
                  </a:cubicBezTo>
                  <a:cubicBezTo>
                    <a:pt x="1732" y="11419"/>
                    <a:pt x="1720" y="11412"/>
                    <a:pt x="1713" y="11412"/>
                  </a:cubicBezTo>
                  <a:cubicBezTo>
                    <a:pt x="1700" y="11412"/>
                    <a:pt x="1699" y="11433"/>
                    <a:pt x="1683" y="11459"/>
                  </a:cubicBezTo>
                  <a:cubicBezTo>
                    <a:pt x="1661" y="11497"/>
                    <a:pt x="1680" y="11553"/>
                    <a:pt x="1692" y="11582"/>
                  </a:cubicBezTo>
                  <a:lnTo>
                    <a:pt x="1733" y="11691"/>
                  </a:lnTo>
                  <a:cubicBezTo>
                    <a:pt x="1730" y="11771"/>
                    <a:pt x="1739" y="11804"/>
                    <a:pt x="1761" y="11804"/>
                  </a:cubicBezTo>
                  <a:cubicBezTo>
                    <a:pt x="1765" y="11804"/>
                    <a:pt x="1769" y="11803"/>
                    <a:pt x="1774" y="11801"/>
                  </a:cubicBezTo>
                  <a:lnTo>
                    <a:pt x="1808" y="11788"/>
                  </a:lnTo>
                  <a:lnTo>
                    <a:pt x="1808" y="11788"/>
                  </a:lnTo>
                  <a:cubicBezTo>
                    <a:pt x="1752" y="11842"/>
                    <a:pt x="1868" y="12146"/>
                    <a:pt x="1943" y="12146"/>
                  </a:cubicBezTo>
                  <a:lnTo>
                    <a:pt x="1912" y="12158"/>
                  </a:lnTo>
                  <a:cubicBezTo>
                    <a:pt x="1877" y="12174"/>
                    <a:pt x="1890" y="12199"/>
                    <a:pt x="1912" y="12255"/>
                  </a:cubicBezTo>
                  <a:cubicBezTo>
                    <a:pt x="1924" y="12280"/>
                    <a:pt x="2006" y="12374"/>
                    <a:pt x="2040" y="12456"/>
                  </a:cubicBezTo>
                  <a:cubicBezTo>
                    <a:pt x="2084" y="12558"/>
                    <a:pt x="2119" y="12633"/>
                    <a:pt x="2149" y="12633"/>
                  </a:cubicBezTo>
                  <a:cubicBezTo>
                    <a:pt x="2152" y="12633"/>
                    <a:pt x="2154" y="12632"/>
                    <a:pt x="2156" y="12631"/>
                  </a:cubicBezTo>
                  <a:lnTo>
                    <a:pt x="2156" y="12631"/>
                  </a:lnTo>
                  <a:cubicBezTo>
                    <a:pt x="2169" y="12656"/>
                    <a:pt x="2169" y="12656"/>
                    <a:pt x="2137" y="12672"/>
                  </a:cubicBezTo>
                  <a:cubicBezTo>
                    <a:pt x="2129" y="12670"/>
                    <a:pt x="2123" y="12669"/>
                    <a:pt x="2118" y="12669"/>
                  </a:cubicBezTo>
                  <a:cubicBezTo>
                    <a:pt x="2095" y="12669"/>
                    <a:pt x="2105" y="12693"/>
                    <a:pt x="2115" y="12716"/>
                  </a:cubicBezTo>
                  <a:cubicBezTo>
                    <a:pt x="2120" y="12726"/>
                    <a:pt x="2128" y="12729"/>
                    <a:pt x="2137" y="12729"/>
                  </a:cubicBezTo>
                  <a:cubicBezTo>
                    <a:pt x="2152" y="12729"/>
                    <a:pt x="2172" y="12719"/>
                    <a:pt x="2194" y="12710"/>
                  </a:cubicBezTo>
                  <a:cubicBezTo>
                    <a:pt x="2199" y="12708"/>
                    <a:pt x="2204" y="12707"/>
                    <a:pt x="2208" y="12707"/>
                  </a:cubicBezTo>
                  <a:cubicBezTo>
                    <a:pt x="2229" y="12707"/>
                    <a:pt x="2236" y="12734"/>
                    <a:pt x="2228" y="12791"/>
                  </a:cubicBezTo>
                  <a:cubicBezTo>
                    <a:pt x="2225" y="12876"/>
                    <a:pt x="2263" y="12954"/>
                    <a:pt x="2332" y="13004"/>
                  </a:cubicBezTo>
                  <a:cubicBezTo>
                    <a:pt x="2344" y="13029"/>
                    <a:pt x="2357" y="13058"/>
                    <a:pt x="2325" y="13073"/>
                  </a:cubicBezTo>
                  <a:cubicBezTo>
                    <a:pt x="2303" y="13114"/>
                    <a:pt x="2300" y="13186"/>
                    <a:pt x="2391" y="13205"/>
                  </a:cubicBezTo>
                  <a:cubicBezTo>
                    <a:pt x="2404" y="13230"/>
                    <a:pt x="2404" y="13230"/>
                    <a:pt x="2372" y="13249"/>
                  </a:cubicBezTo>
                  <a:cubicBezTo>
                    <a:pt x="2353" y="13284"/>
                    <a:pt x="2327" y="13303"/>
                    <a:pt x="2373" y="13303"/>
                  </a:cubicBezTo>
                  <a:cubicBezTo>
                    <a:pt x="2379" y="13303"/>
                    <a:pt x="2388" y="13303"/>
                    <a:pt x="2397" y="13302"/>
                  </a:cubicBezTo>
                  <a:cubicBezTo>
                    <a:pt x="2460" y="13343"/>
                    <a:pt x="2495" y="13412"/>
                    <a:pt x="2491" y="13487"/>
                  </a:cubicBezTo>
                  <a:cubicBezTo>
                    <a:pt x="2501" y="13507"/>
                    <a:pt x="2511" y="13526"/>
                    <a:pt x="2530" y="13526"/>
                  </a:cubicBezTo>
                  <a:cubicBezTo>
                    <a:pt x="2535" y="13526"/>
                    <a:pt x="2541" y="13525"/>
                    <a:pt x="2548" y="13521"/>
                  </a:cubicBezTo>
                  <a:lnTo>
                    <a:pt x="2582" y="13506"/>
                  </a:lnTo>
                  <a:lnTo>
                    <a:pt x="2582" y="13506"/>
                  </a:lnTo>
                  <a:cubicBezTo>
                    <a:pt x="2544" y="13548"/>
                    <a:pt x="2533" y="13560"/>
                    <a:pt x="2559" y="13560"/>
                  </a:cubicBezTo>
                  <a:cubicBezTo>
                    <a:pt x="2569" y="13560"/>
                    <a:pt x="2585" y="13559"/>
                    <a:pt x="2607" y="13556"/>
                  </a:cubicBezTo>
                  <a:cubicBezTo>
                    <a:pt x="2614" y="13552"/>
                    <a:pt x="2620" y="13551"/>
                    <a:pt x="2626" y="13551"/>
                  </a:cubicBezTo>
                  <a:cubicBezTo>
                    <a:pt x="2643" y="13551"/>
                    <a:pt x="2648" y="13569"/>
                    <a:pt x="2623" y="13584"/>
                  </a:cubicBezTo>
                  <a:cubicBezTo>
                    <a:pt x="2611" y="13603"/>
                    <a:pt x="2611" y="13628"/>
                    <a:pt x="2620" y="13653"/>
                  </a:cubicBezTo>
                  <a:cubicBezTo>
                    <a:pt x="2689" y="13735"/>
                    <a:pt x="2752" y="13822"/>
                    <a:pt x="2811" y="13916"/>
                  </a:cubicBezTo>
                  <a:cubicBezTo>
                    <a:pt x="2916" y="14101"/>
                    <a:pt x="2962" y="14182"/>
                    <a:pt x="2993" y="14182"/>
                  </a:cubicBezTo>
                  <a:cubicBezTo>
                    <a:pt x="2996" y="14182"/>
                    <a:pt x="2999" y="14181"/>
                    <a:pt x="3002" y="14180"/>
                  </a:cubicBezTo>
                  <a:cubicBezTo>
                    <a:pt x="3046" y="14186"/>
                    <a:pt x="3046" y="14186"/>
                    <a:pt x="3031" y="14230"/>
                  </a:cubicBezTo>
                  <a:cubicBezTo>
                    <a:pt x="3018" y="14261"/>
                    <a:pt x="3024" y="14299"/>
                    <a:pt x="3046" y="14324"/>
                  </a:cubicBezTo>
                  <a:cubicBezTo>
                    <a:pt x="3062" y="14349"/>
                    <a:pt x="3078" y="14374"/>
                    <a:pt x="3046" y="14393"/>
                  </a:cubicBezTo>
                  <a:cubicBezTo>
                    <a:pt x="3093" y="14399"/>
                    <a:pt x="3093" y="14399"/>
                    <a:pt x="3109" y="14424"/>
                  </a:cubicBezTo>
                  <a:cubicBezTo>
                    <a:pt x="3078" y="14443"/>
                    <a:pt x="3093" y="14468"/>
                    <a:pt x="3140" y="14474"/>
                  </a:cubicBezTo>
                  <a:cubicBezTo>
                    <a:pt x="3170" y="14468"/>
                    <a:pt x="3189" y="14464"/>
                    <a:pt x="3197" y="14464"/>
                  </a:cubicBezTo>
                  <a:cubicBezTo>
                    <a:pt x="3209" y="14464"/>
                    <a:pt x="3195" y="14474"/>
                    <a:pt x="3156" y="14499"/>
                  </a:cubicBezTo>
                  <a:cubicBezTo>
                    <a:pt x="3133" y="14514"/>
                    <a:pt x="3139" y="14580"/>
                    <a:pt x="3151" y="14580"/>
                  </a:cubicBezTo>
                  <a:cubicBezTo>
                    <a:pt x="3153" y="14580"/>
                    <a:pt x="3156" y="14576"/>
                    <a:pt x="3159" y="14568"/>
                  </a:cubicBezTo>
                  <a:cubicBezTo>
                    <a:pt x="3164" y="14564"/>
                    <a:pt x="3169" y="14563"/>
                    <a:pt x="3174" y="14563"/>
                  </a:cubicBezTo>
                  <a:cubicBezTo>
                    <a:pt x="3199" y="14563"/>
                    <a:pt x="3227" y="14597"/>
                    <a:pt x="3266" y="14603"/>
                  </a:cubicBezTo>
                  <a:cubicBezTo>
                    <a:pt x="3281" y="14628"/>
                    <a:pt x="3297" y="14653"/>
                    <a:pt x="3269" y="14672"/>
                  </a:cubicBezTo>
                  <a:cubicBezTo>
                    <a:pt x="3253" y="14715"/>
                    <a:pt x="3363" y="14822"/>
                    <a:pt x="3407" y="14825"/>
                  </a:cubicBezTo>
                  <a:cubicBezTo>
                    <a:pt x="3414" y="14820"/>
                    <a:pt x="3421" y="14818"/>
                    <a:pt x="3427" y="14818"/>
                  </a:cubicBezTo>
                  <a:cubicBezTo>
                    <a:pt x="3443" y="14818"/>
                    <a:pt x="3446" y="14836"/>
                    <a:pt x="3422" y="14850"/>
                  </a:cubicBezTo>
                  <a:cubicBezTo>
                    <a:pt x="3394" y="14872"/>
                    <a:pt x="3410" y="14897"/>
                    <a:pt x="3425" y="14922"/>
                  </a:cubicBezTo>
                  <a:cubicBezTo>
                    <a:pt x="3472" y="14925"/>
                    <a:pt x="3444" y="14944"/>
                    <a:pt x="3413" y="14966"/>
                  </a:cubicBezTo>
                  <a:cubicBezTo>
                    <a:pt x="3408" y="14965"/>
                    <a:pt x="3404" y="14965"/>
                    <a:pt x="3400" y="14965"/>
                  </a:cubicBezTo>
                  <a:cubicBezTo>
                    <a:pt x="3369" y="14965"/>
                    <a:pt x="3385" y="14990"/>
                    <a:pt x="3416" y="15035"/>
                  </a:cubicBezTo>
                  <a:cubicBezTo>
                    <a:pt x="3463" y="15038"/>
                    <a:pt x="3532" y="15135"/>
                    <a:pt x="3582" y="15207"/>
                  </a:cubicBezTo>
                  <a:cubicBezTo>
                    <a:pt x="3667" y="15326"/>
                    <a:pt x="3714" y="15330"/>
                    <a:pt x="3808" y="15336"/>
                  </a:cubicBezTo>
                  <a:lnTo>
                    <a:pt x="3883" y="15317"/>
                  </a:lnTo>
                  <a:lnTo>
                    <a:pt x="3823" y="15361"/>
                  </a:lnTo>
                  <a:cubicBezTo>
                    <a:pt x="3795" y="15386"/>
                    <a:pt x="3773" y="15414"/>
                    <a:pt x="3754" y="15449"/>
                  </a:cubicBezTo>
                  <a:cubicBezTo>
                    <a:pt x="3759" y="15457"/>
                    <a:pt x="3766" y="15460"/>
                    <a:pt x="3773" y="15460"/>
                  </a:cubicBezTo>
                  <a:cubicBezTo>
                    <a:pt x="3788" y="15460"/>
                    <a:pt x="3808" y="15445"/>
                    <a:pt x="3830" y="15430"/>
                  </a:cubicBezTo>
                  <a:cubicBezTo>
                    <a:pt x="3836" y="15425"/>
                    <a:pt x="3842" y="15422"/>
                    <a:pt x="3847" y="15422"/>
                  </a:cubicBezTo>
                  <a:cubicBezTo>
                    <a:pt x="3865" y="15422"/>
                    <a:pt x="3875" y="15449"/>
                    <a:pt x="3880" y="15502"/>
                  </a:cubicBezTo>
                  <a:cubicBezTo>
                    <a:pt x="3883" y="15571"/>
                    <a:pt x="3905" y="15593"/>
                    <a:pt x="3952" y="15596"/>
                  </a:cubicBezTo>
                  <a:cubicBezTo>
                    <a:pt x="3974" y="15618"/>
                    <a:pt x="3983" y="15652"/>
                    <a:pt x="3977" y="15687"/>
                  </a:cubicBezTo>
                  <a:cubicBezTo>
                    <a:pt x="3986" y="15698"/>
                    <a:pt x="3991" y="15703"/>
                    <a:pt x="3997" y="15703"/>
                  </a:cubicBezTo>
                  <a:cubicBezTo>
                    <a:pt x="4003" y="15703"/>
                    <a:pt x="4010" y="15698"/>
                    <a:pt x="4024" y="15687"/>
                  </a:cubicBezTo>
                  <a:cubicBezTo>
                    <a:pt x="4031" y="15681"/>
                    <a:pt x="4038" y="15679"/>
                    <a:pt x="4043" y="15679"/>
                  </a:cubicBezTo>
                  <a:cubicBezTo>
                    <a:pt x="4060" y="15679"/>
                    <a:pt x="4068" y="15701"/>
                    <a:pt x="4058" y="15734"/>
                  </a:cubicBezTo>
                  <a:cubicBezTo>
                    <a:pt x="4026" y="15794"/>
                    <a:pt x="4062" y="15854"/>
                    <a:pt x="4090" y="15854"/>
                  </a:cubicBezTo>
                  <a:cubicBezTo>
                    <a:pt x="4095" y="15854"/>
                    <a:pt x="4099" y="15853"/>
                    <a:pt x="4102" y="15850"/>
                  </a:cubicBezTo>
                  <a:cubicBezTo>
                    <a:pt x="4110" y="15843"/>
                    <a:pt x="4118" y="15841"/>
                    <a:pt x="4125" y="15841"/>
                  </a:cubicBezTo>
                  <a:cubicBezTo>
                    <a:pt x="4141" y="15841"/>
                    <a:pt x="4155" y="15857"/>
                    <a:pt x="4168" y="15875"/>
                  </a:cubicBezTo>
                  <a:cubicBezTo>
                    <a:pt x="4184" y="15903"/>
                    <a:pt x="4218" y="15922"/>
                    <a:pt x="4250" y="15922"/>
                  </a:cubicBezTo>
                  <a:lnTo>
                    <a:pt x="4287" y="15966"/>
                  </a:lnTo>
                  <a:cubicBezTo>
                    <a:pt x="4297" y="15978"/>
                    <a:pt x="4290" y="15985"/>
                    <a:pt x="4278" y="15985"/>
                  </a:cubicBezTo>
                  <a:cubicBezTo>
                    <a:pt x="4266" y="15985"/>
                    <a:pt x="4250" y="15978"/>
                    <a:pt x="4240" y="15966"/>
                  </a:cubicBezTo>
                  <a:lnTo>
                    <a:pt x="4231" y="16013"/>
                  </a:lnTo>
                  <a:cubicBezTo>
                    <a:pt x="4265" y="16060"/>
                    <a:pt x="4284" y="16082"/>
                    <a:pt x="4331" y="16082"/>
                  </a:cubicBezTo>
                  <a:cubicBezTo>
                    <a:pt x="4362" y="16073"/>
                    <a:pt x="4380" y="16068"/>
                    <a:pt x="4387" y="16068"/>
                  </a:cubicBezTo>
                  <a:cubicBezTo>
                    <a:pt x="4397" y="16068"/>
                    <a:pt x="4383" y="16079"/>
                    <a:pt x="4350" y="16107"/>
                  </a:cubicBezTo>
                  <a:cubicBezTo>
                    <a:pt x="4322" y="16129"/>
                    <a:pt x="4312" y="16176"/>
                    <a:pt x="4359" y="16176"/>
                  </a:cubicBezTo>
                  <a:cubicBezTo>
                    <a:pt x="4374" y="16171"/>
                    <a:pt x="4386" y="16169"/>
                    <a:pt x="4395" y="16169"/>
                  </a:cubicBezTo>
                  <a:cubicBezTo>
                    <a:pt x="4430" y="16169"/>
                    <a:pt x="4419" y="16202"/>
                    <a:pt x="4397" y="16220"/>
                  </a:cubicBezTo>
                  <a:cubicBezTo>
                    <a:pt x="4322" y="16245"/>
                    <a:pt x="4322" y="16245"/>
                    <a:pt x="4453" y="16285"/>
                  </a:cubicBezTo>
                  <a:cubicBezTo>
                    <a:pt x="4494" y="16332"/>
                    <a:pt x="4597" y="16398"/>
                    <a:pt x="4654" y="16464"/>
                  </a:cubicBezTo>
                  <a:cubicBezTo>
                    <a:pt x="4732" y="16552"/>
                    <a:pt x="4770" y="16599"/>
                    <a:pt x="4764" y="16643"/>
                  </a:cubicBezTo>
                  <a:cubicBezTo>
                    <a:pt x="4758" y="16648"/>
                    <a:pt x="4753" y="16652"/>
                    <a:pt x="4749" y="16657"/>
                  </a:cubicBezTo>
                  <a:lnTo>
                    <a:pt x="4749" y="16657"/>
                  </a:lnTo>
                  <a:cubicBezTo>
                    <a:pt x="4762" y="16647"/>
                    <a:pt x="4773" y="16643"/>
                    <a:pt x="4784" y="16643"/>
                  </a:cubicBezTo>
                  <a:cubicBezTo>
                    <a:pt x="4808" y="16643"/>
                    <a:pt x="4829" y="16667"/>
                    <a:pt x="4867" y="16708"/>
                  </a:cubicBezTo>
                  <a:cubicBezTo>
                    <a:pt x="4882" y="16772"/>
                    <a:pt x="4941" y="16815"/>
                    <a:pt x="5007" y="16815"/>
                  </a:cubicBezTo>
                  <a:cubicBezTo>
                    <a:pt x="5010" y="16815"/>
                    <a:pt x="5012" y="16815"/>
                    <a:pt x="5014" y="16815"/>
                  </a:cubicBezTo>
                  <a:lnTo>
                    <a:pt x="4973" y="16771"/>
                  </a:lnTo>
                  <a:cubicBezTo>
                    <a:pt x="4993" y="16753"/>
                    <a:pt x="5008" y="16744"/>
                    <a:pt x="5020" y="16744"/>
                  </a:cubicBezTo>
                  <a:cubicBezTo>
                    <a:pt x="5040" y="16744"/>
                    <a:pt x="5051" y="16769"/>
                    <a:pt x="5061" y="16812"/>
                  </a:cubicBezTo>
                  <a:cubicBezTo>
                    <a:pt x="5080" y="16831"/>
                    <a:pt x="5055" y="16856"/>
                    <a:pt x="5027" y="16881"/>
                  </a:cubicBezTo>
                  <a:cubicBezTo>
                    <a:pt x="5002" y="16906"/>
                    <a:pt x="4995" y="16944"/>
                    <a:pt x="5014" y="16975"/>
                  </a:cubicBezTo>
                  <a:cubicBezTo>
                    <a:pt x="5027" y="16986"/>
                    <a:pt x="5038" y="16997"/>
                    <a:pt x="5047" y="16997"/>
                  </a:cubicBezTo>
                  <a:cubicBezTo>
                    <a:pt x="5054" y="16997"/>
                    <a:pt x="5059" y="16991"/>
                    <a:pt x="5061" y="16972"/>
                  </a:cubicBezTo>
                  <a:cubicBezTo>
                    <a:pt x="5076" y="16958"/>
                    <a:pt x="5083" y="16952"/>
                    <a:pt x="5089" y="16952"/>
                  </a:cubicBezTo>
                  <a:cubicBezTo>
                    <a:pt x="5095" y="16952"/>
                    <a:pt x="5099" y="16957"/>
                    <a:pt x="5108" y="16965"/>
                  </a:cubicBezTo>
                  <a:cubicBezTo>
                    <a:pt x="5128" y="16991"/>
                    <a:pt x="5156" y="17007"/>
                    <a:pt x="5187" y="17007"/>
                  </a:cubicBezTo>
                  <a:cubicBezTo>
                    <a:pt x="5190" y="17007"/>
                    <a:pt x="5193" y="17006"/>
                    <a:pt x="5196" y="17006"/>
                  </a:cubicBezTo>
                  <a:cubicBezTo>
                    <a:pt x="5204" y="16998"/>
                    <a:pt x="5212" y="16995"/>
                    <a:pt x="5219" y="16995"/>
                  </a:cubicBezTo>
                  <a:cubicBezTo>
                    <a:pt x="5235" y="16995"/>
                    <a:pt x="5249" y="17009"/>
                    <a:pt x="5262" y="17022"/>
                  </a:cubicBezTo>
                  <a:cubicBezTo>
                    <a:pt x="5262" y="17056"/>
                    <a:pt x="5274" y="17088"/>
                    <a:pt x="5296" y="17113"/>
                  </a:cubicBezTo>
                  <a:lnTo>
                    <a:pt x="5271" y="17138"/>
                  </a:lnTo>
                  <a:cubicBezTo>
                    <a:pt x="5252" y="17160"/>
                    <a:pt x="5243" y="17185"/>
                    <a:pt x="5240" y="17210"/>
                  </a:cubicBezTo>
                  <a:cubicBezTo>
                    <a:pt x="5246" y="17217"/>
                    <a:pt x="5252" y="17219"/>
                    <a:pt x="5259" y="17219"/>
                  </a:cubicBezTo>
                  <a:cubicBezTo>
                    <a:pt x="5273" y="17219"/>
                    <a:pt x="5287" y="17207"/>
                    <a:pt x="5287" y="17207"/>
                  </a:cubicBezTo>
                  <a:cubicBezTo>
                    <a:pt x="5287" y="17206"/>
                    <a:pt x="5288" y="17206"/>
                    <a:pt x="5288" y="17206"/>
                  </a:cubicBezTo>
                  <a:cubicBezTo>
                    <a:pt x="5325" y="17206"/>
                    <a:pt x="5818" y="17675"/>
                    <a:pt x="5879" y="17736"/>
                  </a:cubicBezTo>
                  <a:cubicBezTo>
                    <a:pt x="5893" y="17788"/>
                    <a:pt x="5934" y="17835"/>
                    <a:pt x="5955" y="17835"/>
                  </a:cubicBezTo>
                  <a:cubicBezTo>
                    <a:pt x="5961" y="17835"/>
                    <a:pt x="5966" y="17830"/>
                    <a:pt x="5967" y="17818"/>
                  </a:cubicBezTo>
                  <a:cubicBezTo>
                    <a:pt x="5969" y="17815"/>
                    <a:pt x="5973" y="17814"/>
                    <a:pt x="5977" y="17814"/>
                  </a:cubicBezTo>
                  <a:cubicBezTo>
                    <a:pt x="6013" y="17814"/>
                    <a:pt x="6116" y="17902"/>
                    <a:pt x="6233" y="18006"/>
                  </a:cubicBezTo>
                  <a:cubicBezTo>
                    <a:pt x="6373" y="18126"/>
                    <a:pt x="6475" y="18214"/>
                    <a:pt x="6514" y="18214"/>
                  </a:cubicBezTo>
                  <a:cubicBezTo>
                    <a:pt x="6518" y="18214"/>
                    <a:pt x="6522" y="18212"/>
                    <a:pt x="6525" y="18210"/>
                  </a:cubicBezTo>
                  <a:lnTo>
                    <a:pt x="6591" y="18266"/>
                  </a:lnTo>
                  <a:cubicBezTo>
                    <a:pt x="6634" y="18307"/>
                    <a:pt x="6703" y="18313"/>
                    <a:pt x="6725" y="18332"/>
                  </a:cubicBezTo>
                  <a:cubicBezTo>
                    <a:pt x="6736" y="18329"/>
                    <a:pt x="6746" y="18328"/>
                    <a:pt x="6754" y="18328"/>
                  </a:cubicBezTo>
                  <a:cubicBezTo>
                    <a:pt x="6779" y="18328"/>
                    <a:pt x="6784" y="18340"/>
                    <a:pt x="6750" y="18347"/>
                  </a:cubicBezTo>
                  <a:cubicBezTo>
                    <a:pt x="6725" y="18376"/>
                    <a:pt x="6703" y="18404"/>
                    <a:pt x="6728" y="18423"/>
                  </a:cubicBezTo>
                  <a:cubicBezTo>
                    <a:pt x="6744" y="18436"/>
                    <a:pt x="6756" y="18441"/>
                    <a:pt x="6768" y="18441"/>
                  </a:cubicBezTo>
                  <a:cubicBezTo>
                    <a:pt x="6789" y="18441"/>
                    <a:pt x="6805" y="18422"/>
                    <a:pt x="6819" y="18404"/>
                  </a:cubicBezTo>
                  <a:cubicBezTo>
                    <a:pt x="6826" y="18393"/>
                    <a:pt x="6836" y="18387"/>
                    <a:pt x="6848" y="18387"/>
                  </a:cubicBezTo>
                  <a:cubicBezTo>
                    <a:pt x="6853" y="18387"/>
                    <a:pt x="6858" y="18388"/>
                    <a:pt x="6863" y="18391"/>
                  </a:cubicBezTo>
                  <a:cubicBezTo>
                    <a:pt x="6888" y="18410"/>
                    <a:pt x="6888" y="18410"/>
                    <a:pt x="6863" y="18438"/>
                  </a:cubicBezTo>
                  <a:lnTo>
                    <a:pt x="6819" y="18495"/>
                  </a:lnTo>
                  <a:lnTo>
                    <a:pt x="6841" y="18514"/>
                  </a:lnTo>
                  <a:cubicBezTo>
                    <a:pt x="6847" y="18504"/>
                    <a:pt x="6858" y="18497"/>
                    <a:pt x="6869" y="18497"/>
                  </a:cubicBezTo>
                  <a:cubicBezTo>
                    <a:pt x="6876" y="18497"/>
                    <a:pt x="6882" y="18500"/>
                    <a:pt x="6888" y="18504"/>
                  </a:cubicBezTo>
                  <a:cubicBezTo>
                    <a:pt x="6910" y="18523"/>
                    <a:pt x="6910" y="18523"/>
                    <a:pt x="6866" y="18579"/>
                  </a:cubicBezTo>
                  <a:cubicBezTo>
                    <a:pt x="6838" y="18616"/>
                    <a:pt x="6837" y="18637"/>
                    <a:pt x="6859" y="18637"/>
                  </a:cubicBezTo>
                  <a:cubicBezTo>
                    <a:pt x="6870" y="18637"/>
                    <a:pt x="6889" y="18630"/>
                    <a:pt x="6913" y="18617"/>
                  </a:cubicBezTo>
                  <a:lnTo>
                    <a:pt x="6982" y="18623"/>
                  </a:lnTo>
                  <a:cubicBezTo>
                    <a:pt x="6970" y="18667"/>
                    <a:pt x="6995" y="18679"/>
                    <a:pt x="7026" y="18679"/>
                  </a:cubicBezTo>
                  <a:cubicBezTo>
                    <a:pt x="7050" y="18679"/>
                    <a:pt x="7077" y="18672"/>
                    <a:pt x="7095" y="18667"/>
                  </a:cubicBezTo>
                  <a:lnTo>
                    <a:pt x="7095" y="18667"/>
                  </a:lnTo>
                  <a:cubicBezTo>
                    <a:pt x="7083" y="18717"/>
                    <a:pt x="7088" y="18742"/>
                    <a:pt x="7113" y="18742"/>
                  </a:cubicBezTo>
                  <a:cubicBezTo>
                    <a:pt x="7125" y="18742"/>
                    <a:pt x="7142" y="18736"/>
                    <a:pt x="7164" y="18724"/>
                  </a:cubicBezTo>
                  <a:cubicBezTo>
                    <a:pt x="7171" y="18713"/>
                    <a:pt x="7179" y="18708"/>
                    <a:pt x="7186" y="18708"/>
                  </a:cubicBezTo>
                  <a:cubicBezTo>
                    <a:pt x="7200" y="18708"/>
                    <a:pt x="7211" y="18727"/>
                    <a:pt x="7211" y="18758"/>
                  </a:cubicBezTo>
                  <a:cubicBezTo>
                    <a:pt x="7214" y="18805"/>
                    <a:pt x="7236" y="18824"/>
                    <a:pt x="7283" y="18858"/>
                  </a:cubicBezTo>
                  <a:cubicBezTo>
                    <a:pt x="7285" y="18858"/>
                    <a:pt x="7288" y="18857"/>
                    <a:pt x="7291" y="18857"/>
                  </a:cubicBezTo>
                  <a:cubicBezTo>
                    <a:pt x="7346" y="18857"/>
                    <a:pt x="7505" y="18971"/>
                    <a:pt x="7687" y="19100"/>
                  </a:cubicBezTo>
                  <a:cubicBezTo>
                    <a:pt x="7875" y="19236"/>
                    <a:pt x="8013" y="19322"/>
                    <a:pt x="8059" y="19322"/>
                  </a:cubicBezTo>
                  <a:cubicBezTo>
                    <a:pt x="8066" y="19322"/>
                    <a:pt x="8070" y="19320"/>
                    <a:pt x="8073" y="19316"/>
                  </a:cubicBezTo>
                  <a:cubicBezTo>
                    <a:pt x="8098" y="19331"/>
                    <a:pt x="8098" y="19331"/>
                    <a:pt x="8104" y="19378"/>
                  </a:cubicBezTo>
                  <a:cubicBezTo>
                    <a:pt x="8092" y="19396"/>
                    <a:pt x="8094" y="19409"/>
                    <a:pt x="8110" y="19409"/>
                  </a:cubicBezTo>
                  <a:cubicBezTo>
                    <a:pt x="8123" y="19409"/>
                    <a:pt x="8144" y="19401"/>
                    <a:pt x="8173" y="19382"/>
                  </a:cubicBezTo>
                  <a:cubicBezTo>
                    <a:pt x="8197" y="19373"/>
                    <a:pt x="8214" y="19360"/>
                    <a:pt x="8217" y="19360"/>
                  </a:cubicBezTo>
                  <a:lnTo>
                    <a:pt x="8217" y="19360"/>
                  </a:lnTo>
                  <a:cubicBezTo>
                    <a:pt x="8221" y="19360"/>
                    <a:pt x="8215" y="19369"/>
                    <a:pt x="8198" y="19397"/>
                  </a:cubicBezTo>
                  <a:cubicBezTo>
                    <a:pt x="8176" y="19425"/>
                    <a:pt x="8226" y="19457"/>
                    <a:pt x="8327" y="19523"/>
                  </a:cubicBezTo>
                  <a:cubicBezTo>
                    <a:pt x="8388" y="19561"/>
                    <a:pt x="8463" y="19609"/>
                    <a:pt x="8500" y="19609"/>
                  </a:cubicBezTo>
                  <a:cubicBezTo>
                    <a:pt x="8508" y="19609"/>
                    <a:pt x="8514" y="19607"/>
                    <a:pt x="8518" y="19601"/>
                  </a:cubicBezTo>
                  <a:cubicBezTo>
                    <a:pt x="8587" y="19601"/>
                    <a:pt x="8587" y="19601"/>
                    <a:pt x="8543" y="19617"/>
                  </a:cubicBezTo>
                  <a:cubicBezTo>
                    <a:pt x="8485" y="19660"/>
                    <a:pt x="8573" y="19754"/>
                    <a:pt x="8676" y="19754"/>
                  </a:cubicBezTo>
                  <a:cubicBezTo>
                    <a:pt x="8685" y="19754"/>
                    <a:pt x="8694" y="19753"/>
                    <a:pt x="8703" y="19751"/>
                  </a:cubicBezTo>
                  <a:cubicBezTo>
                    <a:pt x="8728" y="19764"/>
                    <a:pt x="8753" y="19780"/>
                    <a:pt x="8734" y="19811"/>
                  </a:cubicBezTo>
                  <a:cubicBezTo>
                    <a:pt x="8781" y="19836"/>
                    <a:pt x="8831" y="19852"/>
                    <a:pt x="8881" y="19852"/>
                  </a:cubicBezTo>
                  <a:lnTo>
                    <a:pt x="9060" y="19955"/>
                  </a:lnTo>
                  <a:cubicBezTo>
                    <a:pt x="9098" y="19974"/>
                    <a:pt x="9138" y="19983"/>
                    <a:pt x="9179" y="19983"/>
                  </a:cubicBezTo>
                  <a:cubicBezTo>
                    <a:pt x="9188" y="19988"/>
                    <a:pt x="9197" y="19993"/>
                    <a:pt x="9204" y="19996"/>
                  </a:cubicBezTo>
                  <a:lnTo>
                    <a:pt x="9204" y="19996"/>
                  </a:lnTo>
                  <a:cubicBezTo>
                    <a:pt x="9187" y="20031"/>
                    <a:pt x="9318" y="20097"/>
                    <a:pt x="9502" y="20190"/>
                  </a:cubicBezTo>
                  <a:cubicBezTo>
                    <a:pt x="9684" y="20284"/>
                    <a:pt x="9843" y="20363"/>
                    <a:pt x="9853" y="20410"/>
                  </a:cubicBezTo>
                  <a:cubicBezTo>
                    <a:pt x="9860" y="20412"/>
                    <a:pt x="9868" y="20413"/>
                    <a:pt x="9876" y="20413"/>
                  </a:cubicBezTo>
                  <a:cubicBezTo>
                    <a:pt x="9891" y="20413"/>
                    <a:pt x="9907" y="20408"/>
                    <a:pt x="9922" y="20400"/>
                  </a:cubicBezTo>
                  <a:cubicBezTo>
                    <a:pt x="9948" y="20376"/>
                    <a:pt x="9968" y="20365"/>
                    <a:pt x="9983" y="20365"/>
                  </a:cubicBezTo>
                  <a:cubicBezTo>
                    <a:pt x="10001" y="20365"/>
                    <a:pt x="10012" y="20380"/>
                    <a:pt x="10019" y="20403"/>
                  </a:cubicBezTo>
                  <a:cubicBezTo>
                    <a:pt x="10021" y="20460"/>
                    <a:pt x="10068" y="20499"/>
                    <a:pt x="10117" y="20499"/>
                  </a:cubicBezTo>
                  <a:cubicBezTo>
                    <a:pt x="10138" y="20499"/>
                    <a:pt x="10160" y="20491"/>
                    <a:pt x="10179" y="20475"/>
                  </a:cubicBezTo>
                  <a:lnTo>
                    <a:pt x="10179" y="20475"/>
                  </a:lnTo>
                  <a:lnTo>
                    <a:pt x="10163" y="20510"/>
                  </a:lnTo>
                  <a:cubicBezTo>
                    <a:pt x="10161" y="20553"/>
                    <a:pt x="10190" y="20573"/>
                    <a:pt x="10226" y="20573"/>
                  </a:cubicBezTo>
                  <a:cubicBezTo>
                    <a:pt x="10255" y="20573"/>
                    <a:pt x="10288" y="20560"/>
                    <a:pt x="10313" y="20535"/>
                  </a:cubicBezTo>
                  <a:cubicBezTo>
                    <a:pt x="10324" y="20573"/>
                    <a:pt x="10334" y="20610"/>
                    <a:pt x="10360" y="20610"/>
                  </a:cubicBezTo>
                  <a:cubicBezTo>
                    <a:pt x="10365" y="20610"/>
                    <a:pt x="10372" y="20608"/>
                    <a:pt x="10379" y="20604"/>
                  </a:cubicBezTo>
                  <a:lnTo>
                    <a:pt x="10379" y="20604"/>
                  </a:lnTo>
                  <a:cubicBezTo>
                    <a:pt x="10404" y="20616"/>
                    <a:pt x="10404" y="20616"/>
                    <a:pt x="10376" y="20682"/>
                  </a:cubicBezTo>
                  <a:cubicBezTo>
                    <a:pt x="10364" y="20717"/>
                    <a:pt x="10348" y="20751"/>
                    <a:pt x="10376" y="20761"/>
                  </a:cubicBezTo>
                  <a:cubicBezTo>
                    <a:pt x="10380" y="20762"/>
                    <a:pt x="10384" y="20763"/>
                    <a:pt x="10387" y="20763"/>
                  </a:cubicBezTo>
                  <a:cubicBezTo>
                    <a:pt x="10406" y="20763"/>
                    <a:pt x="10419" y="20736"/>
                    <a:pt x="10429" y="20707"/>
                  </a:cubicBezTo>
                  <a:lnTo>
                    <a:pt x="10486" y="20732"/>
                  </a:lnTo>
                  <a:cubicBezTo>
                    <a:pt x="10486" y="20732"/>
                    <a:pt x="10489" y="20734"/>
                    <a:pt x="10495" y="20734"/>
                  </a:cubicBezTo>
                  <a:cubicBezTo>
                    <a:pt x="10503" y="20734"/>
                    <a:pt x="10517" y="20730"/>
                    <a:pt x="10527" y="20710"/>
                  </a:cubicBezTo>
                  <a:cubicBezTo>
                    <a:pt x="10533" y="20694"/>
                    <a:pt x="10542" y="20688"/>
                    <a:pt x="10554" y="20688"/>
                  </a:cubicBezTo>
                  <a:cubicBezTo>
                    <a:pt x="10566" y="20688"/>
                    <a:pt x="10579" y="20694"/>
                    <a:pt x="10592" y="20701"/>
                  </a:cubicBezTo>
                  <a:cubicBezTo>
                    <a:pt x="10588" y="20712"/>
                    <a:pt x="10590" y="20716"/>
                    <a:pt x="10594" y="20716"/>
                  </a:cubicBezTo>
                  <a:cubicBezTo>
                    <a:pt x="10601" y="20716"/>
                    <a:pt x="10616" y="20698"/>
                    <a:pt x="10608" y="20666"/>
                  </a:cubicBezTo>
                  <a:cubicBezTo>
                    <a:pt x="10619" y="20636"/>
                    <a:pt x="10632" y="20608"/>
                    <a:pt x="10653" y="20608"/>
                  </a:cubicBezTo>
                  <a:cubicBezTo>
                    <a:pt x="10655" y="20608"/>
                    <a:pt x="10658" y="20609"/>
                    <a:pt x="10661" y="20610"/>
                  </a:cubicBezTo>
                  <a:lnTo>
                    <a:pt x="10690" y="20544"/>
                  </a:lnTo>
                  <a:cubicBezTo>
                    <a:pt x="10718" y="20478"/>
                    <a:pt x="10730" y="20444"/>
                    <a:pt x="10693" y="20388"/>
                  </a:cubicBezTo>
                  <a:cubicBezTo>
                    <a:pt x="10627" y="20329"/>
                    <a:pt x="10575" y="20277"/>
                    <a:pt x="10540" y="20277"/>
                  </a:cubicBezTo>
                  <a:cubicBezTo>
                    <a:pt x="10526" y="20277"/>
                    <a:pt x="10516" y="20285"/>
                    <a:pt x="10508" y="20303"/>
                  </a:cubicBezTo>
                  <a:cubicBezTo>
                    <a:pt x="10491" y="20313"/>
                    <a:pt x="10474" y="20317"/>
                    <a:pt x="10457" y="20317"/>
                  </a:cubicBezTo>
                  <a:cubicBezTo>
                    <a:pt x="10452" y="20317"/>
                    <a:pt x="10447" y="20316"/>
                    <a:pt x="10442" y="20316"/>
                  </a:cubicBezTo>
                  <a:cubicBezTo>
                    <a:pt x="10414" y="20303"/>
                    <a:pt x="10401" y="20259"/>
                    <a:pt x="10401" y="20259"/>
                  </a:cubicBezTo>
                  <a:cubicBezTo>
                    <a:pt x="10417" y="20225"/>
                    <a:pt x="10313" y="20178"/>
                    <a:pt x="10182" y="20118"/>
                  </a:cubicBezTo>
                  <a:cubicBezTo>
                    <a:pt x="10022" y="20052"/>
                    <a:pt x="9947" y="20005"/>
                    <a:pt x="9937" y="19961"/>
                  </a:cubicBezTo>
                  <a:cubicBezTo>
                    <a:pt x="9934" y="19939"/>
                    <a:pt x="9922" y="19918"/>
                    <a:pt x="9903" y="19905"/>
                  </a:cubicBezTo>
                  <a:cubicBezTo>
                    <a:pt x="9901" y="19910"/>
                    <a:pt x="9895" y="19912"/>
                    <a:pt x="9886" y="19912"/>
                  </a:cubicBezTo>
                  <a:cubicBezTo>
                    <a:pt x="9840" y="19912"/>
                    <a:pt x="9706" y="19844"/>
                    <a:pt x="9555" y="19767"/>
                  </a:cubicBezTo>
                  <a:cubicBezTo>
                    <a:pt x="9396" y="19693"/>
                    <a:pt x="9246" y="19602"/>
                    <a:pt x="9199" y="19602"/>
                  </a:cubicBezTo>
                  <a:cubicBezTo>
                    <a:pt x="9192" y="19602"/>
                    <a:pt x="9188" y="19603"/>
                    <a:pt x="9185" y="19607"/>
                  </a:cubicBezTo>
                  <a:lnTo>
                    <a:pt x="9135" y="19579"/>
                  </a:lnTo>
                  <a:cubicBezTo>
                    <a:pt x="9151" y="19548"/>
                    <a:pt x="9104" y="19520"/>
                    <a:pt x="9054" y="19491"/>
                  </a:cubicBezTo>
                  <a:cubicBezTo>
                    <a:pt x="9013" y="19491"/>
                    <a:pt x="8972" y="19485"/>
                    <a:pt x="8935" y="19466"/>
                  </a:cubicBezTo>
                  <a:cubicBezTo>
                    <a:pt x="8953" y="19435"/>
                    <a:pt x="8928" y="19419"/>
                    <a:pt x="8878" y="19391"/>
                  </a:cubicBezTo>
                  <a:cubicBezTo>
                    <a:pt x="8848" y="19374"/>
                    <a:pt x="8827" y="19363"/>
                    <a:pt x="8811" y="19363"/>
                  </a:cubicBezTo>
                  <a:cubicBezTo>
                    <a:pt x="8801" y="19363"/>
                    <a:pt x="8793" y="19367"/>
                    <a:pt x="8787" y="19378"/>
                  </a:cubicBezTo>
                  <a:cubicBezTo>
                    <a:pt x="8759" y="19369"/>
                    <a:pt x="8590" y="19259"/>
                    <a:pt x="8537" y="19181"/>
                  </a:cubicBezTo>
                  <a:cubicBezTo>
                    <a:pt x="8535" y="19159"/>
                    <a:pt x="8523" y="19151"/>
                    <a:pt x="8505" y="19151"/>
                  </a:cubicBezTo>
                  <a:cubicBezTo>
                    <a:pt x="8488" y="19151"/>
                    <a:pt x="8467" y="19158"/>
                    <a:pt x="8446" y="19165"/>
                  </a:cubicBezTo>
                  <a:cubicBezTo>
                    <a:pt x="8432" y="19189"/>
                    <a:pt x="8407" y="19202"/>
                    <a:pt x="8383" y="19202"/>
                  </a:cubicBezTo>
                  <a:cubicBezTo>
                    <a:pt x="8375" y="19202"/>
                    <a:pt x="8366" y="19200"/>
                    <a:pt x="8358" y="19197"/>
                  </a:cubicBezTo>
                  <a:lnTo>
                    <a:pt x="8396" y="19134"/>
                  </a:lnTo>
                  <a:cubicBezTo>
                    <a:pt x="8439" y="19122"/>
                    <a:pt x="8439" y="19122"/>
                    <a:pt x="8392" y="19090"/>
                  </a:cubicBezTo>
                  <a:lnTo>
                    <a:pt x="8345" y="19059"/>
                  </a:lnTo>
                  <a:cubicBezTo>
                    <a:pt x="8342" y="19063"/>
                    <a:pt x="8337" y="19065"/>
                    <a:pt x="8329" y="19065"/>
                  </a:cubicBezTo>
                  <a:cubicBezTo>
                    <a:pt x="8287" y="19065"/>
                    <a:pt x="8177" y="18998"/>
                    <a:pt x="8035" y="18902"/>
                  </a:cubicBezTo>
                  <a:cubicBezTo>
                    <a:pt x="7862" y="18778"/>
                    <a:pt x="7785" y="18722"/>
                    <a:pt x="7751" y="18722"/>
                  </a:cubicBezTo>
                  <a:cubicBezTo>
                    <a:pt x="7744" y="18722"/>
                    <a:pt x="7738" y="18725"/>
                    <a:pt x="7734" y="18730"/>
                  </a:cubicBezTo>
                  <a:cubicBezTo>
                    <a:pt x="7728" y="18739"/>
                    <a:pt x="7721" y="18744"/>
                    <a:pt x="7714" y="18744"/>
                  </a:cubicBezTo>
                  <a:cubicBezTo>
                    <a:pt x="7696" y="18744"/>
                    <a:pt x="7675" y="18719"/>
                    <a:pt x="7640" y="18664"/>
                  </a:cubicBezTo>
                  <a:cubicBezTo>
                    <a:pt x="7578" y="18515"/>
                    <a:pt x="7567" y="18484"/>
                    <a:pt x="7542" y="18484"/>
                  </a:cubicBezTo>
                  <a:cubicBezTo>
                    <a:pt x="7535" y="18484"/>
                    <a:pt x="7528" y="18486"/>
                    <a:pt x="7518" y="18488"/>
                  </a:cubicBezTo>
                  <a:cubicBezTo>
                    <a:pt x="7543" y="18507"/>
                    <a:pt x="7521" y="18535"/>
                    <a:pt x="7499" y="18564"/>
                  </a:cubicBezTo>
                  <a:cubicBezTo>
                    <a:pt x="7481" y="18588"/>
                    <a:pt x="7467" y="18600"/>
                    <a:pt x="7457" y="18600"/>
                  </a:cubicBezTo>
                  <a:cubicBezTo>
                    <a:pt x="7444" y="18600"/>
                    <a:pt x="7441" y="18576"/>
                    <a:pt x="7452" y="18532"/>
                  </a:cubicBezTo>
                  <a:cubicBezTo>
                    <a:pt x="7490" y="18477"/>
                    <a:pt x="7189" y="18271"/>
                    <a:pt x="7088" y="18271"/>
                  </a:cubicBezTo>
                  <a:cubicBezTo>
                    <a:pt x="7079" y="18271"/>
                    <a:pt x="7072" y="18272"/>
                    <a:pt x="7067" y="18275"/>
                  </a:cubicBezTo>
                  <a:cubicBezTo>
                    <a:pt x="7072" y="18268"/>
                    <a:pt x="7080" y="18259"/>
                    <a:pt x="7089" y="18247"/>
                  </a:cubicBezTo>
                  <a:cubicBezTo>
                    <a:pt x="7114" y="18219"/>
                    <a:pt x="7089" y="18200"/>
                    <a:pt x="7001" y="18128"/>
                  </a:cubicBezTo>
                  <a:lnTo>
                    <a:pt x="6932" y="18075"/>
                  </a:lnTo>
                  <a:cubicBezTo>
                    <a:pt x="6924" y="18085"/>
                    <a:pt x="6914" y="18090"/>
                    <a:pt x="6903" y="18090"/>
                  </a:cubicBezTo>
                  <a:cubicBezTo>
                    <a:pt x="6851" y="18090"/>
                    <a:pt x="6780" y="17992"/>
                    <a:pt x="6800" y="17968"/>
                  </a:cubicBezTo>
                  <a:cubicBezTo>
                    <a:pt x="6800" y="17921"/>
                    <a:pt x="6800" y="17921"/>
                    <a:pt x="6757" y="17884"/>
                  </a:cubicBezTo>
                  <a:cubicBezTo>
                    <a:pt x="6647" y="17881"/>
                    <a:pt x="6562" y="17758"/>
                    <a:pt x="6584" y="17733"/>
                  </a:cubicBezTo>
                  <a:lnTo>
                    <a:pt x="6540" y="17696"/>
                  </a:lnTo>
                  <a:cubicBezTo>
                    <a:pt x="6537" y="17696"/>
                    <a:pt x="6534" y="17696"/>
                    <a:pt x="6530" y="17696"/>
                  </a:cubicBezTo>
                  <a:cubicBezTo>
                    <a:pt x="6490" y="17696"/>
                    <a:pt x="6451" y="17663"/>
                    <a:pt x="6431" y="17645"/>
                  </a:cubicBezTo>
                  <a:cubicBezTo>
                    <a:pt x="6391" y="17611"/>
                    <a:pt x="6368" y="17591"/>
                    <a:pt x="6356" y="17591"/>
                  </a:cubicBezTo>
                  <a:cubicBezTo>
                    <a:pt x="6348" y="17591"/>
                    <a:pt x="6344" y="17599"/>
                    <a:pt x="6343" y="17617"/>
                  </a:cubicBezTo>
                  <a:cubicBezTo>
                    <a:pt x="6324" y="17639"/>
                    <a:pt x="6305" y="17658"/>
                    <a:pt x="6287" y="17658"/>
                  </a:cubicBezTo>
                  <a:cubicBezTo>
                    <a:pt x="6282" y="17658"/>
                    <a:pt x="6276" y="17656"/>
                    <a:pt x="6271" y="17652"/>
                  </a:cubicBezTo>
                  <a:lnTo>
                    <a:pt x="6296" y="17627"/>
                  </a:lnTo>
                  <a:cubicBezTo>
                    <a:pt x="6321" y="17598"/>
                    <a:pt x="6255" y="17542"/>
                    <a:pt x="6174" y="17464"/>
                  </a:cubicBezTo>
                  <a:cubicBezTo>
                    <a:pt x="6067" y="17363"/>
                    <a:pt x="6026" y="17323"/>
                    <a:pt x="6033" y="17276"/>
                  </a:cubicBezTo>
                  <a:lnTo>
                    <a:pt x="6033" y="17276"/>
                  </a:lnTo>
                  <a:lnTo>
                    <a:pt x="5986" y="17282"/>
                  </a:lnTo>
                  <a:cubicBezTo>
                    <a:pt x="5980" y="17283"/>
                    <a:pt x="5974" y="17283"/>
                    <a:pt x="5969" y="17283"/>
                  </a:cubicBezTo>
                  <a:cubicBezTo>
                    <a:pt x="5934" y="17283"/>
                    <a:pt x="5923" y="17266"/>
                    <a:pt x="5945" y="17244"/>
                  </a:cubicBezTo>
                  <a:cubicBezTo>
                    <a:pt x="5948" y="17197"/>
                    <a:pt x="5867" y="17119"/>
                    <a:pt x="5798" y="17103"/>
                  </a:cubicBezTo>
                  <a:lnTo>
                    <a:pt x="5757" y="17066"/>
                  </a:lnTo>
                  <a:cubicBezTo>
                    <a:pt x="5785" y="17012"/>
                    <a:pt x="5744" y="16953"/>
                    <a:pt x="5692" y="16953"/>
                  </a:cubicBezTo>
                  <a:cubicBezTo>
                    <a:pt x="5680" y="16953"/>
                    <a:pt x="5668" y="16956"/>
                    <a:pt x="5657" y="16962"/>
                  </a:cubicBezTo>
                  <a:cubicBezTo>
                    <a:pt x="5682" y="16937"/>
                    <a:pt x="5663" y="16915"/>
                    <a:pt x="5641" y="16897"/>
                  </a:cubicBezTo>
                  <a:cubicBezTo>
                    <a:pt x="5578" y="16881"/>
                    <a:pt x="5497" y="16796"/>
                    <a:pt x="5525" y="16771"/>
                  </a:cubicBezTo>
                  <a:lnTo>
                    <a:pt x="5503" y="16749"/>
                  </a:lnTo>
                  <a:cubicBezTo>
                    <a:pt x="5498" y="16750"/>
                    <a:pt x="5494" y="16751"/>
                    <a:pt x="5489" y="16751"/>
                  </a:cubicBezTo>
                  <a:cubicBezTo>
                    <a:pt x="5462" y="16751"/>
                    <a:pt x="5434" y="16736"/>
                    <a:pt x="5418" y="16712"/>
                  </a:cubicBezTo>
                  <a:cubicBezTo>
                    <a:pt x="5401" y="16689"/>
                    <a:pt x="5371" y="16674"/>
                    <a:pt x="5342" y="16674"/>
                  </a:cubicBezTo>
                  <a:cubicBezTo>
                    <a:pt x="5339" y="16674"/>
                    <a:pt x="5337" y="16674"/>
                    <a:pt x="5334" y="16674"/>
                  </a:cubicBezTo>
                  <a:cubicBezTo>
                    <a:pt x="5327" y="16676"/>
                    <a:pt x="5321" y="16676"/>
                    <a:pt x="5315" y="16676"/>
                  </a:cubicBezTo>
                  <a:cubicBezTo>
                    <a:pt x="5298" y="16676"/>
                    <a:pt x="5282" y="16670"/>
                    <a:pt x="5268" y="16658"/>
                  </a:cubicBezTo>
                  <a:cubicBezTo>
                    <a:pt x="5246" y="16636"/>
                    <a:pt x="5293" y="16633"/>
                    <a:pt x="5340" y="16630"/>
                  </a:cubicBezTo>
                  <a:cubicBezTo>
                    <a:pt x="5347" y="16632"/>
                    <a:pt x="5353" y="16633"/>
                    <a:pt x="5357" y="16633"/>
                  </a:cubicBezTo>
                  <a:cubicBezTo>
                    <a:pt x="5392" y="16633"/>
                    <a:pt x="5334" y="16582"/>
                    <a:pt x="5234" y="16571"/>
                  </a:cubicBezTo>
                  <a:cubicBezTo>
                    <a:pt x="5121" y="16558"/>
                    <a:pt x="5121" y="16558"/>
                    <a:pt x="5215" y="16549"/>
                  </a:cubicBezTo>
                  <a:cubicBezTo>
                    <a:pt x="5262" y="16546"/>
                    <a:pt x="5306" y="16542"/>
                    <a:pt x="5240" y="16524"/>
                  </a:cubicBezTo>
                  <a:cubicBezTo>
                    <a:pt x="5240" y="16524"/>
                    <a:pt x="5218" y="16500"/>
                    <a:pt x="5195" y="16500"/>
                  </a:cubicBezTo>
                  <a:cubicBezTo>
                    <a:pt x="5188" y="16500"/>
                    <a:pt x="5181" y="16502"/>
                    <a:pt x="5174" y="16508"/>
                  </a:cubicBezTo>
                  <a:cubicBezTo>
                    <a:pt x="5155" y="16486"/>
                    <a:pt x="5136" y="16464"/>
                    <a:pt x="5118" y="16442"/>
                  </a:cubicBezTo>
                  <a:cubicBezTo>
                    <a:pt x="5114" y="16401"/>
                    <a:pt x="5096" y="16364"/>
                    <a:pt x="5067" y="16332"/>
                  </a:cubicBezTo>
                  <a:cubicBezTo>
                    <a:pt x="5058" y="16333"/>
                    <a:pt x="5051" y="16334"/>
                    <a:pt x="5046" y="16334"/>
                  </a:cubicBezTo>
                  <a:cubicBezTo>
                    <a:pt x="5024" y="16334"/>
                    <a:pt x="5025" y="16326"/>
                    <a:pt x="5030" y="16289"/>
                  </a:cubicBezTo>
                  <a:cubicBezTo>
                    <a:pt x="5046" y="16275"/>
                    <a:pt x="5047" y="16261"/>
                    <a:pt x="5035" y="16261"/>
                  </a:cubicBezTo>
                  <a:cubicBezTo>
                    <a:pt x="5026" y="16261"/>
                    <a:pt x="5009" y="16270"/>
                    <a:pt x="4986" y="16292"/>
                  </a:cubicBezTo>
                  <a:cubicBezTo>
                    <a:pt x="4939" y="16292"/>
                    <a:pt x="4920" y="16270"/>
                    <a:pt x="4930" y="16226"/>
                  </a:cubicBezTo>
                  <a:cubicBezTo>
                    <a:pt x="4968" y="16190"/>
                    <a:pt x="4969" y="16170"/>
                    <a:pt x="4957" y="16170"/>
                  </a:cubicBezTo>
                  <a:cubicBezTo>
                    <a:pt x="4952" y="16170"/>
                    <a:pt x="4946" y="16173"/>
                    <a:pt x="4939" y="16179"/>
                  </a:cubicBezTo>
                  <a:cubicBezTo>
                    <a:pt x="4935" y="16179"/>
                    <a:pt x="4931" y="16180"/>
                    <a:pt x="4927" y="16180"/>
                  </a:cubicBezTo>
                  <a:cubicBezTo>
                    <a:pt x="4906" y="16180"/>
                    <a:pt x="4886" y="16173"/>
                    <a:pt x="4873" y="16160"/>
                  </a:cubicBezTo>
                  <a:cubicBezTo>
                    <a:pt x="4905" y="16132"/>
                    <a:pt x="4726" y="15947"/>
                    <a:pt x="4569" y="15737"/>
                  </a:cubicBezTo>
                  <a:cubicBezTo>
                    <a:pt x="4557" y="15726"/>
                    <a:pt x="4540" y="15721"/>
                    <a:pt x="4524" y="15721"/>
                  </a:cubicBezTo>
                  <a:cubicBezTo>
                    <a:pt x="4507" y="15721"/>
                    <a:pt x="4491" y="15726"/>
                    <a:pt x="4478" y="15737"/>
                  </a:cubicBezTo>
                  <a:cubicBezTo>
                    <a:pt x="4456" y="15755"/>
                    <a:pt x="4447" y="15763"/>
                    <a:pt x="4445" y="15763"/>
                  </a:cubicBezTo>
                  <a:cubicBezTo>
                    <a:pt x="4441" y="15763"/>
                    <a:pt x="4454" y="15744"/>
                    <a:pt x="4460" y="15715"/>
                  </a:cubicBezTo>
                  <a:cubicBezTo>
                    <a:pt x="4502" y="15659"/>
                    <a:pt x="4504" y="15621"/>
                    <a:pt x="4484" y="15621"/>
                  </a:cubicBezTo>
                  <a:cubicBezTo>
                    <a:pt x="4472" y="15621"/>
                    <a:pt x="4450" y="15636"/>
                    <a:pt x="4425" y="15671"/>
                  </a:cubicBezTo>
                  <a:cubicBezTo>
                    <a:pt x="4406" y="15701"/>
                    <a:pt x="4396" y="15718"/>
                    <a:pt x="4393" y="15718"/>
                  </a:cubicBezTo>
                  <a:cubicBezTo>
                    <a:pt x="4389" y="15718"/>
                    <a:pt x="4394" y="15695"/>
                    <a:pt x="4406" y="15646"/>
                  </a:cubicBezTo>
                  <a:cubicBezTo>
                    <a:pt x="4419" y="15602"/>
                    <a:pt x="4419" y="15602"/>
                    <a:pt x="4372" y="15602"/>
                  </a:cubicBezTo>
                  <a:cubicBezTo>
                    <a:pt x="4364" y="15609"/>
                    <a:pt x="4356" y="15611"/>
                    <a:pt x="4350" y="15611"/>
                  </a:cubicBezTo>
                  <a:cubicBezTo>
                    <a:pt x="4337" y="15611"/>
                    <a:pt x="4333" y="15596"/>
                    <a:pt x="4353" y="15580"/>
                  </a:cubicBezTo>
                  <a:cubicBezTo>
                    <a:pt x="4363" y="15542"/>
                    <a:pt x="4371" y="15506"/>
                    <a:pt x="4359" y="15506"/>
                  </a:cubicBezTo>
                  <a:cubicBezTo>
                    <a:pt x="4356" y="15506"/>
                    <a:pt x="4352" y="15507"/>
                    <a:pt x="4347" y="15511"/>
                  </a:cubicBezTo>
                  <a:cubicBezTo>
                    <a:pt x="4334" y="15493"/>
                    <a:pt x="4331" y="15468"/>
                    <a:pt x="4340" y="15446"/>
                  </a:cubicBezTo>
                  <a:cubicBezTo>
                    <a:pt x="4353" y="15399"/>
                    <a:pt x="4306" y="15399"/>
                    <a:pt x="4259" y="15399"/>
                  </a:cubicBezTo>
                  <a:cubicBezTo>
                    <a:pt x="4146" y="15373"/>
                    <a:pt x="4130" y="15352"/>
                    <a:pt x="4206" y="15330"/>
                  </a:cubicBezTo>
                  <a:cubicBezTo>
                    <a:pt x="4274" y="15313"/>
                    <a:pt x="4184" y="15233"/>
                    <a:pt x="4113" y="15233"/>
                  </a:cubicBezTo>
                  <a:cubicBezTo>
                    <a:pt x="4106" y="15233"/>
                    <a:pt x="4099" y="15234"/>
                    <a:pt x="4093" y="15236"/>
                  </a:cubicBezTo>
                  <a:cubicBezTo>
                    <a:pt x="4057" y="15245"/>
                    <a:pt x="4038" y="15249"/>
                    <a:pt x="4031" y="15249"/>
                  </a:cubicBezTo>
                  <a:cubicBezTo>
                    <a:pt x="4024" y="15249"/>
                    <a:pt x="4031" y="15244"/>
                    <a:pt x="4046" y="15232"/>
                  </a:cubicBezTo>
                  <a:cubicBezTo>
                    <a:pt x="4062" y="15226"/>
                    <a:pt x="4068" y="15204"/>
                    <a:pt x="4058" y="15189"/>
                  </a:cubicBezTo>
                  <a:cubicBezTo>
                    <a:pt x="4043" y="15164"/>
                    <a:pt x="4027" y="15142"/>
                    <a:pt x="4055" y="15120"/>
                  </a:cubicBezTo>
                  <a:cubicBezTo>
                    <a:pt x="4033" y="15098"/>
                    <a:pt x="4005" y="15079"/>
                    <a:pt x="3977" y="15070"/>
                  </a:cubicBezTo>
                  <a:cubicBezTo>
                    <a:pt x="3883" y="15066"/>
                    <a:pt x="3864" y="14972"/>
                    <a:pt x="3905" y="14907"/>
                  </a:cubicBezTo>
                  <a:lnTo>
                    <a:pt x="3842" y="14881"/>
                  </a:lnTo>
                  <a:cubicBezTo>
                    <a:pt x="3814" y="14889"/>
                    <a:pt x="3789" y="14893"/>
                    <a:pt x="3773" y="14893"/>
                  </a:cubicBezTo>
                  <a:cubicBezTo>
                    <a:pt x="3747" y="14893"/>
                    <a:pt x="3742" y="14882"/>
                    <a:pt x="3779" y="14856"/>
                  </a:cubicBezTo>
                  <a:lnTo>
                    <a:pt x="3811" y="14834"/>
                  </a:lnTo>
                  <a:lnTo>
                    <a:pt x="3811" y="14834"/>
                  </a:lnTo>
                  <a:cubicBezTo>
                    <a:pt x="3805" y="14836"/>
                    <a:pt x="3799" y="14837"/>
                    <a:pt x="3794" y="14837"/>
                  </a:cubicBezTo>
                  <a:cubicBezTo>
                    <a:pt x="3727" y="14837"/>
                    <a:pt x="3700" y="14734"/>
                    <a:pt x="3758" y="14697"/>
                  </a:cubicBezTo>
                  <a:cubicBezTo>
                    <a:pt x="3786" y="14675"/>
                    <a:pt x="3786" y="14678"/>
                    <a:pt x="3770" y="14653"/>
                  </a:cubicBezTo>
                  <a:lnTo>
                    <a:pt x="3770" y="14653"/>
                  </a:lnTo>
                  <a:lnTo>
                    <a:pt x="3742" y="14672"/>
                  </a:lnTo>
                  <a:cubicBezTo>
                    <a:pt x="3720" y="14687"/>
                    <a:pt x="3699" y="14700"/>
                    <a:pt x="3683" y="14700"/>
                  </a:cubicBezTo>
                  <a:cubicBezTo>
                    <a:pt x="3675" y="14700"/>
                    <a:pt x="3668" y="14697"/>
                    <a:pt x="3664" y="14690"/>
                  </a:cubicBezTo>
                  <a:cubicBezTo>
                    <a:pt x="3651" y="14665"/>
                    <a:pt x="3635" y="14640"/>
                    <a:pt x="3664" y="14621"/>
                  </a:cubicBezTo>
                  <a:cubicBezTo>
                    <a:pt x="3676" y="14583"/>
                    <a:pt x="3689" y="14547"/>
                    <a:pt x="3676" y="14547"/>
                  </a:cubicBezTo>
                  <a:cubicBezTo>
                    <a:pt x="3673" y="14547"/>
                    <a:pt x="3669" y="14548"/>
                    <a:pt x="3664" y="14552"/>
                  </a:cubicBezTo>
                  <a:cubicBezTo>
                    <a:pt x="3654" y="14530"/>
                    <a:pt x="3654" y="14505"/>
                    <a:pt x="3664" y="14483"/>
                  </a:cubicBezTo>
                  <a:cubicBezTo>
                    <a:pt x="3648" y="14458"/>
                    <a:pt x="3632" y="14433"/>
                    <a:pt x="3601" y="14386"/>
                  </a:cubicBezTo>
                  <a:cubicBezTo>
                    <a:pt x="3557" y="14380"/>
                    <a:pt x="3526" y="14333"/>
                    <a:pt x="3557" y="14314"/>
                  </a:cubicBezTo>
                  <a:cubicBezTo>
                    <a:pt x="3538" y="14286"/>
                    <a:pt x="3510" y="14267"/>
                    <a:pt x="3479" y="14261"/>
                  </a:cubicBezTo>
                  <a:cubicBezTo>
                    <a:pt x="3447" y="14211"/>
                    <a:pt x="3432" y="14189"/>
                    <a:pt x="3463" y="14167"/>
                  </a:cubicBezTo>
                  <a:cubicBezTo>
                    <a:pt x="3494" y="14148"/>
                    <a:pt x="3494" y="14148"/>
                    <a:pt x="3447" y="14145"/>
                  </a:cubicBezTo>
                  <a:cubicBezTo>
                    <a:pt x="3440" y="14150"/>
                    <a:pt x="3434" y="14152"/>
                    <a:pt x="3429" y="14152"/>
                  </a:cubicBezTo>
                  <a:cubicBezTo>
                    <a:pt x="3411" y="14152"/>
                    <a:pt x="3400" y="14133"/>
                    <a:pt x="3388" y="14114"/>
                  </a:cubicBezTo>
                  <a:lnTo>
                    <a:pt x="3356" y="14067"/>
                  </a:lnTo>
                  <a:cubicBezTo>
                    <a:pt x="3342" y="14075"/>
                    <a:pt x="3334" y="14080"/>
                    <a:pt x="3328" y="14080"/>
                  </a:cubicBezTo>
                  <a:cubicBezTo>
                    <a:pt x="3322" y="14080"/>
                    <a:pt x="3318" y="14074"/>
                    <a:pt x="3309" y="14060"/>
                  </a:cubicBezTo>
                  <a:cubicBezTo>
                    <a:pt x="3294" y="14035"/>
                    <a:pt x="3284" y="13941"/>
                    <a:pt x="3269" y="13916"/>
                  </a:cubicBezTo>
                  <a:cubicBezTo>
                    <a:pt x="3246" y="13874"/>
                    <a:pt x="3236" y="13855"/>
                    <a:pt x="3228" y="13855"/>
                  </a:cubicBezTo>
                  <a:cubicBezTo>
                    <a:pt x="3222" y="13855"/>
                    <a:pt x="3217" y="13866"/>
                    <a:pt x="3209" y="13885"/>
                  </a:cubicBezTo>
                  <a:cubicBezTo>
                    <a:pt x="3217" y="13897"/>
                    <a:pt x="3213" y="13908"/>
                    <a:pt x="3208" y="13908"/>
                  </a:cubicBezTo>
                  <a:cubicBezTo>
                    <a:pt x="3203" y="13908"/>
                    <a:pt x="3195" y="13896"/>
                    <a:pt x="3197" y="13860"/>
                  </a:cubicBezTo>
                  <a:cubicBezTo>
                    <a:pt x="3181" y="13835"/>
                    <a:pt x="3172" y="13741"/>
                    <a:pt x="3128" y="13669"/>
                  </a:cubicBezTo>
                  <a:cubicBezTo>
                    <a:pt x="3087" y="13597"/>
                    <a:pt x="3076" y="13576"/>
                    <a:pt x="3061" y="13576"/>
                  </a:cubicBezTo>
                  <a:cubicBezTo>
                    <a:pt x="3055" y="13576"/>
                    <a:pt x="3049" y="13580"/>
                    <a:pt x="3040" y="13584"/>
                  </a:cubicBezTo>
                  <a:cubicBezTo>
                    <a:pt x="3020" y="13609"/>
                    <a:pt x="3006" y="13620"/>
                    <a:pt x="2999" y="13620"/>
                  </a:cubicBezTo>
                  <a:cubicBezTo>
                    <a:pt x="2990" y="13620"/>
                    <a:pt x="2997" y="13596"/>
                    <a:pt x="3027" y="13559"/>
                  </a:cubicBezTo>
                  <a:cubicBezTo>
                    <a:pt x="3055" y="13492"/>
                    <a:pt x="3051" y="13462"/>
                    <a:pt x="3032" y="13462"/>
                  </a:cubicBezTo>
                  <a:cubicBezTo>
                    <a:pt x="3027" y="13462"/>
                    <a:pt x="3021" y="13464"/>
                    <a:pt x="3015" y="13468"/>
                  </a:cubicBezTo>
                  <a:cubicBezTo>
                    <a:pt x="2968" y="13459"/>
                    <a:pt x="2968" y="13459"/>
                    <a:pt x="2955" y="13434"/>
                  </a:cubicBezTo>
                  <a:cubicBezTo>
                    <a:pt x="2987" y="13418"/>
                    <a:pt x="2971" y="13393"/>
                    <a:pt x="2915" y="13358"/>
                  </a:cubicBezTo>
                  <a:cubicBezTo>
                    <a:pt x="2902" y="13333"/>
                    <a:pt x="2902" y="13333"/>
                    <a:pt x="2933" y="13315"/>
                  </a:cubicBezTo>
                  <a:lnTo>
                    <a:pt x="2908" y="13264"/>
                  </a:lnTo>
                  <a:cubicBezTo>
                    <a:pt x="2817" y="13246"/>
                    <a:pt x="2774" y="13076"/>
                    <a:pt x="2792" y="13033"/>
                  </a:cubicBezTo>
                  <a:cubicBezTo>
                    <a:pt x="2780" y="13014"/>
                    <a:pt x="2758" y="13001"/>
                    <a:pt x="2733" y="12998"/>
                  </a:cubicBezTo>
                  <a:cubicBezTo>
                    <a:pt x="2725" y="12999"/>
                    <a:pt x="2717" y="12999"/>
                    <a:pt x="2710" y="12999"/>
                  </a:cubicBezTo>
                  <a:cubicBezTo>
                    <a:pt x="2653" y="12999"/>
                    <a:pt x="2649" y="12976"/>
                    <a:pt x="2708" y="12948"/>
                  </a:cubicBezTo>
                  <a:cubicBezTo>
                    <a:pt x="2753" y="12926"/>
                    <a:pt x="2767" y="12920"/>
                    <a:pt x="2746" y="12920"/>
                  </a:cubicBezTo>
                  <a:cubicBezTo>
                    <a:pt x="2736" y="12920"/>
                    <a:pt x="2719" y="12921"/>
                    <a:pt x="2695" y="12923"/>
                  </a:cubicBezTo>
                  <a:cubicBezTo>
                    <a:pt x="2648" y="12913"/>
                    <a:pt x="2586" y="12782"/>
                    <a:pt x="2664" y="12779"/>
                  </a:cubicBezTo>
                  <a:lnTo>
                    <a:pt x="2730" y="12747"/>
                  </a:lnTo>
                  <a:cubicBezTo>
                    <a:pt x="2705" y="12744"/>
                    <a:pt x="2683" y="12732"/>
                    <a:pt x="2670" y="12710"/>
                  </a:cubicBezTo>
                  <a:cubicBezTo>
                    <a:pt x="2664" y="12713"/>
                    <a:pt x="2659" y="12714"/>
                    <a:pt x="2654" y="12714"/>
                  </a:cubicBezTo>
                  <a:cubicBezTo>
                    <a:pt x="2632" y="12714"/>
                    <a:pt x="2617" y="12686"/>
                    <a:pt x="2589" y="12622"/>
                  </a:cubicBezTo>
                  <a:cubicBezTo>
                    <a:pt x="2567" y="12569"/>
                    <a:pt x="2488" y="12481"/>
                    <a:pt x="2463" y="12428"/>
                  </a:cubicBezTo>
                  <a:cubicBezTo>
                    <a:pt x="2441" y="12374"/>
                    <a:pt x="2407" y="12296"/>
                    <a:pt x="2429" y="12255"/>
                  </a:cubicBezTo>
                  <a:cubicBezTo>
                    <a:pt x="2413" y="12218"/>
                    <a:pt x="2385" y="12183"/>
                    <a:pt x="2350" y="12164"/>
                  </a:cubicBezTo>
                  <a:cubicBezTo>
                    <a:pt x="2303" y="12152"/>
                    <a:pt x="2282" y="12099"/>
                    <a:pt x="2313" y="12086"/>
                  </a:cubicBezTo>
                  <a:lnTo>
                    <a:pt x="2303" y="12058"/>
                  </a:lnTo>
                  <a:cubicBezTo>
                    <a:pt x="2244" y="12020"/>
                    <a:pt x="2235" y="11992"/>
                    <a:pt x="2235" y="11992"/>
                  </a:cubicBezTo>
                  <a:cubicBezTo>
                    <a:pt x="2269" y="11980"/>
                    <a:pt x="2294" y="11939"/>
                    <a:pt x="2250" y="11926"/>
                  </a:cubicBezTo>
                  <a:lnTo>
                    <a:pt x="2250" y="11926"/>
                  </a:lnTo>
                  <a:cubicBezTo>
                    <a:pt x="2244" y="11928"/>
                    <a:pt x="2239" y="11929"/>
                    <a:pt x="2235" y="11929"/>
                  </a:cubicBezTo>
                  <a:cubicBezTo>
                    <a:pt x="2212" y="11929"/>
                    <a:pt x="2203" y="11904"/>
                    <a:pt x="2184" y="11857"/>
                  </a:cubicBezTo>
                  <a:cubicBezTo>
                    <a:pt x="2191" y="11826"/>
                    <a:pt x="2112" y="11588"/>
                    <a:pt x="2025" y="11359"/>
                  </a:cubicBezTo>
                  <a:cubicBezTo>
                    <a:pt x="1944" y="11130"/>
                    <a:pt x="1870" y="10911"/>
                    <a:pt x="1850" y="10911"/>
                  </a:cubicBezTo>
                  <a:cubicBezTo>
                    <a:pt x="1850" y="10911"/>
                    <a:pt x="1849" y="10911"/>
                    <a:pt x="1849" y="10911"/>
                  </a:cubicBezTo>
                  <a:lnTo>
                    <a:pt x="1821" y="10826"/>
                  </a:lnTo>
                  <a:lnTo>
                    <a:pt x="1796" y="10745"/>
                  </a:lnTo>
                  <a:cubicBezTo>
                    <a:pt x="1865" y="10723"/>
                    <a:pt x="1783" y="10598"/>
                    <a:pt x="1727" y="10525"/>
                  </a:cubicBezTo>
                  <a:cubicBezTo>
                    <a:pt x="1696" y="10513"/>
                    <a:pt x="1674" y="10485"/>
                    <a:pt x="1670" y="10450"/>
                  </a:cubicBezTo>
                  <a:cubicBezTo>
                    <a:pt x="1739" y="10431"/>
                    <a:pt x="1717" y="10350"/>
                    <a:pt x="1667" y="10303"/>
                  </a:cubicBezTo>
                  <a:cubicBezTo>
                    <a:pt x="1592" y="10294"/>
                    <a:pt x="1583" y="10265"/>
                    <a:pt x="1655" y="10247"/>
                  </a:cubicBezTo>
                  <a:cubicBezTo>
                    <a:pt x="1724" y="10228"/>
                    <a:pt x="1708" y="10171"/>
                    <a:pt x="1589" y="10146"/>
                  </a:cubicBezTo>
                  <a:cubicBezTo>
                    <a:pt x="1545" y="10128"/>
                    <a:pt x="1545" y="10128"/>
                    <a:pt x="1573" y="10090"/>
                  </a:cubicBezTo>
                  <a:cubicBezTo>
                    <a:pt x="1628" y="10049"/>
                    <a:pt x="1630" y="10022"/>
                    <a:pt x="1607" y="10022"/>
                  </a:cubicBezTo>
                  <a:cubicBezTo>
                    <a:pt x="1604" y="10022"/>
                    <a:pt x="1600" y="10023"/>
                    <a:pt x="1595" y="10024"/>
                  </a:cubicBezTo>
                  <a:cubicBezTo>
                    <a:pt x="1517" y="10015"/>
                    <a:pt x="1507" y="9986"/>
                    <a:pt x="1570" y="9943"/>
                  </a:cubicBezTo>
                  <a:cubicBezTo>
                    <a:pt x="1627" y="9867"/>
                    <a:pt x="1627" y="9867"/>
                    <a:pt x="1548" y="9858"/>
                  </a:cubicBezTo>
                  <a:cubicBezTo>
                    <a:pt x="1470" y="9839"/>
                    <a:pt x="1448" y="9739"/>
                    <a:pt x="1514" y="9689"/>
                  </a:cubicBezTo>
                  <a:cubicBezTo>
                    <a:pt x="1508" y="9663"/>
                    <a:pt x="1531" y="9632"/>
                    <a:pt x="1508" y="9632"/>
                  </a:cubicBezTo>
                  <a:cubicBezTo>
                    <a:pt x="1506" y="9632"/>
                    <a:pt x="1504" y="9632"/>
                    <a:pt x="1501" y="9632"/>
                  </a:cubicBezTo>
                  <a:lnTo>
                    <a:pt x="1529" y="9598"/>
                  </a:lnTo>
                  <a:cubicBezTo>
                    <a:pt x="1523" y="9570"/>
                    <a:pt x="1517" y="9541"/>
                    <a:pt x="1517" y="9541"/>
                  </a:cubicBezTo>
                  <a:lnTo>
                    <a:pt x="1482" y="9548"/>
                  </a:lnTo>
                  <a:cubicBezTo>
                    <a:pt x="1473" y="9413"/>
                    <a:pt x="1457" y="9281"/>
                    <a:pt x="1432" y="9147"/>
                  </a:cubicBezTo>
                  <a:cubicBezTo>
                    <a:pt x="1385" y="8888"/>
                    <a:pt x="1375" y="8806"/>
                    <a:pt x="1353" y="8806"/>
                  </a:cubicBezTo>
                  <a:cubicBezTo>
                    <a:pt x="1349" y="8806"/>
                    <a:pt x="1344" y="8809"/>
                    <a:pt x="1338" y="8814"/>
                  </a:cubicBezTo>
                  <a:cubicBezTo>
                    <a:pt x="1322" y="8824"/>
                    <a:pt x="1309" y="8829"/>
                    <a:pt x="1300" y="8829"/>
                  </a:cubicBezTo>
                  <a:cubicBezTo>
                    <a:pt x="1272" y="8829"/>
                    <a:pt x="1279" y="8789"/>
                    <a:pt x="1329" y="8758"/>
                  </a:cubicBezTo>
                  <a:cubicBezTo>
                    <a:pt x="1326" y="8730"/>
                    <a:pt x="1351" y="8667"/>
                    <a:pt x="1341" y="8611"/>
                  </a:cubicBezTo>
                  <a:cubicBezTo>
                    <a:pt x="1332" y="8554"/>
                    <a:pt x="1323" y="8498"/>
                    <a:pt x="1360" y="8492"/>
                  </a:cubicBezTo>
                  <a:lnTo>
                    <a:pt x="1354" y="8463"/>
                  </a:lnTo>
                  <a:cubicBezTo>
                    <a:pt x="1272" y="8416"/>
                    <a:pt x="1251" y="8247"/>
                    <a:pt x="1276" y="8156"/>
                  </a:cubicBezTo>
                  <a:cubicBezTo>
                    <a:pt x="1276" y="8106"/>
                    <a:pt x="1257" y="8056"/>
                    <a:pt x="1225" y="8018"/>
                  </a:cubicBezTo>
                  <a:cubicBezTo>
                    <a:pt x="1182" y="7965"/>
                    <a:pt x="1182" y="7965"/>
                    <a:pt x="1216" y="7931"/>
                  </a:cubicBezTo>
                  <a:cubicBezTo>
                    <a:pt x="1250" y="7928"/>
                    <a:pt x="1265" y="7761"/>
                    <a:pt x="1200" y="7761"/>
                  </a:cubicBezTo>
                  <a:cubicBezTo>
                    <a:pt x="1198" y="7761"/>
                    <a:pt x="1196" y="7761"/>
                    <a:pt x="1194" y="7761"/>
                  </a:cubicBezTo>
                  <a:lnTo>
                    <a:pt x="1229" y="7727"/>
                  </a:lnTo>
                  <a:cubicBezTo>
                    <a:pt x="1258" y="7697"/>
                    <a:pt x="1226" y="7673"/>
                    <a:pt x="1191" y="7673"/>
                  </a:cubicBezTo>
                  <a:cubicBezTo>
                    <a:pt x="1189" y="7673"/>
                    <a:pt x="1187" y="7674"/>
                    <a:pt x="1185" y="7674"/>
                  </a:cubicBezTo>
                  <a:cubicBezTo>
                    <a:pt x="1176" y="7675"/>
                    <a:pt x="1168" y="7675"/>
                    <a:pt x="1162" y="7675"/>
                  </a:cubicBezTo>
                  <a:cubicBezTo>
                    <a:pt x="1113" y="7675"/>
                    <a:pt x="1122" y="7647"/>
                    <a:pt x="1216" y="7614"/>
                  </a:cubicBezTo>
                  <a:cubicBezTo>
                    <a:pt x="1284" y="7608"/>
                    <a:pt x="1285" y="7583"/>
                    <a:pt x="1253" y="7583"/>
                  </a:cubicBezTo>
                  <a:cubicBezTo>
                    <a:pt x="1251" y="7583"/>
                    <a:pt x="1249" y="7583"/>
                    <a:pt x="1247" y="7583"/>
                  </a:cubicBezTo>
                  <a:cubicBezTo>
                    <a:pt x="1210" y="7558"/>
                    <a:pt x="1172" y="7533"/>
                    <a:pt x="1207" y="7501"/>
                  </a:cubicBezTo>
                  <a:cubicBezTo>
                    <a:pt x="1204" y="7473"/>
                    <a:pt x="1204" y="7447"/>
                    <a:pt x="1150" y="7447"/>
                  </a:cubicBezTo>
                  <a:cubicBezTo>
                    <a:pt x="1144" y="7447"/>
                    <a:pt x="1138" y="7448"/>
                    <a:pt x="1131" y="7448"/>
                  </a:cubicBezTo>
                  <a:cubicBezTo>
                    <a:pt x="1129" y="7448"/>
                    <a:pt x="1128" y="7448"/>
                    <a:pt x="1126" y="7448"/>
                  </a:cubicBezTo>
                  <a:cubicBezTo>
                    <a:pt x="1094" y="7448"/>
                    <a:pt x="1091" y="7422"/>
                    <a:pt x="1091" y="7395"/>
                  </a:cubicBezTo>
                  <a:cubicBezTo>
                    <a:pt x="1100" y="7394"/>
                    <a:pt x="1106" y="7393"/>
                    <a:pt x="1112" y="7393"/>
                  </a:cubicBezTo>
                  <a:cubicBezTo>
                    <a:pt x="1128" y="7393"/>
                    <a:pt x="1135" y="7398"/>
                    <a:pt x="1163" y="7417"/>
                  </a:cubicBezTo>
                  <a:lnTo>
                    <a:pt x="1160" y="7360"/>
                  </a:lnTo>
                  <a:cubicBezTo>
                    <a:pt x="1160" y="7332"/>
                    <a:pt x="1191" y="7269"/>
                    <a:pt x="1225" y="7269"/>
                  </a:cubicBezTo>
                  <a:cubicBezTo>
                    <a:pt x="1249" y="7248"/>
                    <a:pt x="1257" y="7228"/>
                    <a:pt x="1235" y="7228"/>
                  </a:cubicBezTo>
                  <a:cubicBezTo>
                    <a:pt x="1225" y="7228"/>
                    <a:pt x="1210" y="7232"/>
                    <a:pt x="1188" y="7241"/>
                  </a:cubicBezTo>
                  <a:cubicBezTo>
                    <a:pt x="1170" y="7243"/>
                    <a:pt x="1156" y="7244"/>
                    <a:pt x="1146" y="7244"/>
                  </a:cubicBezTo>
                  <a:cubicBezTo>
                    <a:pt x="1116" y="7244"/>
                    <a:pt x="1115" y="7233"/>
                    <a:pt x="1113" y="7191"/>
                  </a:cubicBezTo>
                  <a:cubicBezTo>
                    <a:pt x="1109" y="7160"/>
                    <a:pt x="1109" y="7132"/>
                    <a:pt x="1144" y="7128"/>
                  </a:cubicBezTo>
                  <a:cubicBezTo>
                    <a:pt x="1182" y="7128"/>
                    <a:pt x="1182" y="7128"/>
                    <a:pt x="1178" y="7069"/>
                  </a:cubicBezTo>
                  <a:cubicBezTo>
                    <a:pt x="1172" y="6984"/>
                    <a:pt x="1056" y="6906"/>
                    <a:pt x="984" y="6878"/>
                  </a:cubicBezTo>
                  <a:cubicBezTo>
                    <a:pt x="966" y="6879"/>
                    <a:pt x="952" y="6879"/>
                    <a:pt x="943" y="6879"/>
                  </a:cubicBezTo>
                  <a:cubicBezTo>
                    <a:pt x="913" y="6879"/>
                    <a:pt x="926" y="6873"/>
                    <a:pt x="981" y="6850"/>
                  </a:cubicBezTo>
                  <a:cubicBezTo>
                    <a:pt x="1015" y="6850"/>
                    <a:pt x="1015" y="6818"/>
                    <a:pt x="1015" y="6790"/>
                  </a:cubicBezTo>
                  <a:lnTo>
                    <a:pt x="1015" y="6790"/>
                  </a:lnTo>
                  <a:cubicBezTo>
                    <a:pt x="1014" y="6790"/>
                    <a:pt x="1012" y="6790"/>
                    <a:pt x="1010" y="6790"/>
                  </a:cubicBezTo>
                  <a:cubicBezTo>
                    <a:pt x="991" y="6790"/>
                    <a:pt x="1000" y="6778"/>
                    <a:pt x="1008" y="6778"/>
                  </a:cubicBezTo>
                  <a:cubicBezTo>
                    <a:pt x="1012" y="6778"/>
                    <a:pt x="1015" y="6781"/>
                    <a:pt x="1015" y="6790"/>
                  </a:cubicBezTo>
                  <a:cubicBezTo>
                    <a:pt x="1053" y="6790"/>
                    <a:pt x="1050" y="6818"/>
                    <a:pt x="1053" y="6846"/>
                  </a:cubicBezTo>
                  <a:lnTo>
                    <a:pt x="1091" y="6846"/>
                  </a:lnTo>
                  <a:cubicBezTo>
                    <a:pt x="1160" y="6812"/>
                    <a:pt x="1160" y="6784"/>
                    <a:pt x="1088" y="6759"/>
                  </a:cubicBezTo>
                  <a:cubicBezTo>
                    <a:pt x="1050" y="6730"/>
                    <a:pt x="1050" y="6730"/>
                    <a:pt x="1088" y="6702"/>
                  </a:cubicBezTo>
                  <a:cubicBezTo>
                    <a:pt x="1120" y="6672"/>
                    <a:pt x="1156" y="6642"/>
                    <a:pt x="1127" y="6642"/>
                  </a:cubicBezTo>
                  <a:cubicBezTo>
                    <a:pt x="1125" y="6642"/>
                    <a:pt x="1124" y="6643"/>
                    <a:pt x="1122" y="6643"/>
                  </a:cubicBezTo>
                  <a:cubicBezTo>
                    <a:pt x="1122" y="6608"/>
                    <a:pt x="1135" y="6577"/>
                    <a:pt x="1156" y="6555"/>
                  </a:cubicBezTo>
                  <a:cubicBezTo>
                    <a:pt x="1156" y="6499"/>
                    <a:pt x="1156" y="6470"/>
                    <a:pt x="1119" y="6470"/>
                  </a:cubicBezTo>
                  <a:cubicBezTo>
                    <a:pt x="1081" y="6470"/>
                    <a:pt x="1081" y="6442"/>
                    <a:pt x="1081" y="6414"/>
                  </a:cubicBezTo>
                  <a:cubicBezTo>
                    <a:pt x="1081" y="6383"/>
                    <a:pt x="1081" y="6354"/>
                    <a:pt x="1044" y="6354"/>
                  </a:cubicBezTo>
                  <a:cubicBezTo>
                    <a:pt x="1000" y="6354"/>
                    <a:pt x="965" y="6314"/>
                    <a:pt x="972" y="6270"/>
                  </a:cubicBezTo>
                  <a:cubicBezTo>
                    <a:pt x="934" y="6213"/>
                    <a:pt x="934" y="6213"/>
                    <a:pt x="1006" y="6182"/>
                  </a:cubicBezTo>
                  <a:cubicBezTo>
                    <a:pt x="1041" y="6182"/>
                    <a:pt x="1041" y="6154"/>
                    <a:pt x="1041" y="6126"/>
                  </a:cubicBezTo>
                  <a:cubicBezTo>
                    <a:pt x="1044" y="6101"/>
                    <a:pt x="1056" y="6082"/>
                    <a:pt x="1075" y="6066"/>
                  </a:cubicBezTo>
                  <a:cubicBezTo>
                    <a:pt x="1113" y="6038"/>
                    <a:pt x="1075" y="6038"/>
                    <a:pt x="1041" y="6038"/>
                  </a:cubicBezTo>
                  <a:lnTo>
                    <a:pt x="968" y="6038"/>
                  </a:lnTo>
                  <a:cubicBezTo>
                    <a:pt x="968" y="6010"/>
                    <a:pt x="1041" y="5981"/>
                    <a:pt x="1078" y="5981"/>
                  </a:cubicBezTo>
                  <a:cubicBezTo>
                    <a:pt x="1150" y="5953"/>
                    <a:pt x="1150" y="5953"/>
                    <a:pt x="1078" y="5953"/>
                  </a:cubicBezTo>
                  <a:cubicBezTo>
                    <a:pt x="1044" y="5953"/>
                    <a:pt x="1006" y="5922"/>
                    <a:pt x="1044" y="5866"/>
                  </a:cubicBezTo>
                  <a:cubicBezTo>
                    <a:pt x="1047" y="5806"/>
                    <a:pt x="1050" y="5750"/>
                    <a:pt x="1084" y="5750"/>
                  </a:cubicBezTo>
                  <a:cubicBezTo>
                    <a:pt x="1106" y="5737"/>
                    <a:pt x="1106" y="5709"/>
                    <a:pt x="1088" y="5693"/>
                  </a:cubicBezTo>
                  <a:cubicBezTo>
                    <a:pt x="1050" y="5665"/>
                    <a:pt x="1053" y="5634"/>
                    <a:pt x="1091" y="5549"/>
                  </a:cubicBezTo>
                  <a:cubicBezTo>
                    <a:pt x="1169" y="5408"/>
                    <a:pt x="1169" y="5408"/>
                    <a:pt x="1097" y="5405"/>
                  </a:cubicBezTo>
                  <a:cubicBezTo>
                    <a:pt x="1059" y="5405"/>
                    <a:pt x="1022" y="5402"/>
                    <a:pt x="1097" y="5377"/>
                  </a:cubicBezTo>
                  <a:cubicBezTo>
                    <a:pt x="1135" y="5348"/>
                    <a:pt x="1097" y="5320"/>
                    <a:pt x="1066" y="5261"/>
                  </a:cubicBezTo>
                  <a:cubicBezTo>
                    <a:pt x="1031" y="5229"/>
                    <a:pt x="959" y="5226"/>
                    <a:pt x="921" y="5223"/>
                  </a:cubicBezTo>
                  <a:cubicBezTo>
                    <a:pt x="849" y="5220"/>
                    <a:pt x="849" y="5220"/>
                    <a:pt x="890" y="5164"/>
                  </a:cubicBezTo>
                  <a:cubicBezTo>
                    <a:pt x="899" y="5131"/>
                    <a:pt x="930" y="5110"/>
                    <a:pt x="962" y="5110"/>
                  </a:cubicBezTo>
                  <a:cubicBezTo>
                    <a:pt x="964" y="5110"/>
                    <a:pt x="966" y="5110"/>
                    <a:pt x="968" y="5110"/>
                  </a:cubicBezTo>
                  <a:cubicBezTo>
                    <a:pt x="1003" y="5110"/>
                    <a:pt x="1003" y="5142"/>
                    <a:pt x="1003" y="5142"/>
                  </a:cubicBezTo>
                  <a:lnTo>
                    <a:pt x="1000" y="5170"/>
                  </a:lnTo>
                  <a:cubicBezTo>
                    <a:pt x="1004" y="5170"/>
                    <a:pt x="1007" y="5170"/>
                    <a:pt x="1011" y="5170"/>
                  </a:cubicBezTo>
                  <a:cubicBezTo>
                    <a:pt x="1044" y="5170"/>
                    <a:pt x="1073" y="5167"/>
                    <a:pt x="1078" y="5117"/>
                  </a:cubicBezTo>
                  <a:cubicBezTo>
                    <a:pt x="1116" y="5088"/>
                    <a:pt x="1119" y="5060"/>
                    <a:pt x="1081" y="5057"/>
                  </a:cubicBezTo>
                  <a:cubicBezTo>
                    <a:pt x="1119" y="5032"/>
                    <a:pt x="1125" y="4976"/>
                    <a:pt x="1128" y="4916"/>
                  </a:cubicBezTo>
                  <a:cubicBezTo>
                    <a:pt x="1135" y="4860"/>
                    <a:pt x="1141" y="4775"/>
                    <a:pt x="1178" y="4750"/>
                  </a:cubicBezTo>
                  <a:cubicBezTo>
                    <a:pt x="1182" y="4690"/>
                    <a:pt x="1185" y="4662"/>
                    <a:pt x="1150" y="4659"/>
                  </a:cubicBezTo>
                  <a:cubicBezTo>
                    <a:pt x="1082" y="4653"/>
                    <a:pt x="1078" y="4627"/>
                    <a:pt x="1110" y="4627"/>
                  </a:cubicBezTo>
                  <a:cubicBezTo>
                    <a:pt x="1112" y="4627"/>
                    <a:pt x="1114" y="4628"/>
                    <a:pt x="1116" y="4628"/>
                  </a:cubicBezTo>
                  <a:cubicBezTo>
                    <a:pt x="1185" y="4603"/>
                    <a:pt x="1272" y="4239"/>
                    <a:pt x="1200" y="4201"/>
                  </a:cubicBezTo>
                  <a:lnTo>
                    <a:pt x="1210" y="4145"/>
                  </a:lnTo>
                  <a:cubicBezTo>
                    <a:pt x="1251" y="4092"/>
                    <a:pt x="1272" y="3923"/>
                    <a:pt x="1241" y="3888"/>
                  </a:cubicBezTo>
                  <a:lnTo>
                    <a:pt x="1254" y="3803"/>
                  </a:lnTo>
                  <a:cubicBezTo>
                    <a:pt x="1298" y="3750"/>
                    <a:pt x="1304" y="3722"/>
                    <a:pt x="1272" y="3691"/>
                  </a:cubicBezTo>
                  <a:cubicBezTo>
                    <a:pt x="1248" y="3664"/>
                    <a:pt x="1220" y="3654"/>
                    <a:pt x="1226" y="3654"/>
                  </a:cubicBezTo>
                  <a:cubicBezTo>
                    <a:pt x="1228" y="3654"/>
                    <a:pt x="1233" y="3655"/>
                    <a:pt x="1241" y="3656"/>
                  </a:cubicBezTo>
                  <a:cubicBezTo>
                    <a:pt x="1243" y="3657"/>
                    <a:pt x="1244" y="3657"/>
                    <a:pt x="1246" y="3657"/>
                  </a:cubicBezTo>
                  <a:cubicBezTo>
                    <a:pt x="1277" y="3657"/>
                    <a:pt x="1286" y="3600"/>
                    <a:pt x="1307" y="3490"/>
                  </a:cubicBezTo>
                  <a:cubicBezTo>
                    <a:pt x="1320" y="3412"/>
                    <a:pt x="1324" y="3388"/>
                    <a:pt x="1312" y="3388"/>
                  </a:cubicBezTo>
                  <a:cubicBezTo>
                    <a:pt x="1306" y="3388"/>
                    <a:pt x="1297" y="3393"/>
                    <a:pt x="1285" y="3399"/>
                  </a:cubicBezTo>
                  <a:cubicBezTo>
                    <a:pt x="1273" y="3307"/>
                    <a:pt x="1293" y="3290"/>
                    <a:pt x="1318" y="3290"/>
                  </a:cubicBezTo>
                  <a:cubicBezTo>
                    <a:pt x="1326" y="3290"/>
                    <a:pt x="1334" y="3291"/>
                    <a:pt x="1341" y="3293"/>
                  </a:cubicBezTo>
                  <a:cubicBezTo>
                    <a:pt x="1357" y="3303"/>
                    <a:pt x="1370" y="3307"/>
                    <a:pt x="1379" y="3307"/>
                  </a:cubicBezTo>
                  <a:cubicBezTo>
                    <a:pt x="1406" y="3307"/>
                    <a:pt x="1395" y="3266"/>
                    <a:pt x="1316" y="3230"/>
                  </a:cubicBezTo>
                  <a:cubicBezTo>
                    <a:pt x="1255" y="3192"/>
                    <a:pt x="1259" y="3138"/>
                    <a:pt x="1287" y="3138"/>
                  </a:cubicBezTo>
                  <a:cubicBezTo>
                    <a:pt x="1290" y="3138"/>
                    <a:pt x="1292" y="3138"/>
                    <a:pt x="1294" y="3139"/>
                  </a:cubicBezTo>
                  <a:cubicBezTo>
                    <a:pt x="1332" y="3145"/>
                    <a:pt x="1326" y="3174"/>
                    <a:pt x="1323" y="3202"/>
                  </a:cubicBezTo>
                  <a:lnTo>
                    <a:pt x="1392" y="3214"/>
                  </a:lnTo>
                  <a:cubicBezTo>
                    <a:pt x="1398" y="3186"/>
                    <a:pt x="1398" y="3186"/>
                    <a:pt x="1366" y="3152"/>
                  </a:cubicBezTo>
                  <a:cubicBezTo>
                    <a:pt x="1366" y="3127"/>
                    <a:pt x="1357" y="3105"/>
                    <a:pt x="1341" y="3089"/>
                  </a:cubicBezTo>
                  <a:cubicBezTo>
                    <a:pt x="1325" y="3067"/>
                    <a:pt x="1301" y="3055"/>
                    <a:pt x="1276" y="3055"/>
                  </a:cubicBezTo>
                  <a:cubicBezTo>
                    <a:pt x="1262" y="3055"/>
                    <a:pt x="1247" y="3059"/>
                    <a:pt x="1235" y="3067"/>
                  </a:cubicBezTo>
                  <a:cubicBezTo>
                    <a:pt x="1225" y="3073"/>
                    <a:pt x="1217" y="3075"/>
                    <a:pt x="1212" y="3075"/>
                  </a:cubicBezTo>
                  <a:cubicBezTo>
                    <a:pt x="1196" y="3075"/>
                    <a:pt x="1199" y="3054"/>
                    <a:pt x="1203" y="3033"/>
                  </a:cubicBezTo>
                  <a:cubicBezTo>
                    <a:pt x="1227" y="3007"/>
                    <a:pt x="1248" y="2996"/>
                    <a:pt x="1267" y="2996"/>
                  </a:cubicBezTo>
                  <a:cubicBezTo>
                    <a:pt x="1285" y="2996"/>
                    <a:pt x="1301" y="3006"/>
                    <a:pt x="1316" y="3023"/>
                  </a:cubicBezTo>
                  <a:cubicBezTo>
                    <a:pt x="1310" y="3051"/>
                    <a:pt x="1348" y="3061"/>
                    <a:pt x="1382" y="3067"/>
                  </a:cubicBezTo>
                  <a:cubicBezTo>
                    <a:pt x="1383" y="3067"/>
                    <a:pt x="1383" y="3067"/>
                    <a:pt x="1384" y="3067"/>
                  </a:cubicBezTo>
                  <a:cubicBezTo>
                    <a:pt x="1415" y="3067"/>
                    <a:pt x="1375" y="2919"/>
                    <a:pt x="1313" y="2876"/>
                  </a:cubicBezTo>
                  <a:lnTo>
                    <a:pt x="1313" y="2876"/>
                  </a:lnTo>
                  <a:lnTo>
                    <a:pt x="1348" y="2882"/>
                  </a:lnTo>
                  <a:cubicBezTo>
                    <a:pt x="1350" y="2883"/>
                    <a:pt x="1353" y="2883"/>
                    <a:pt x="1355" y="2883"/>
                  </a:cubicBezTo>
                  <a:cubicBezTo>
                    <a:pt x="1384" y="2883"/>
                    <a:pt x="1396" y="2831"/>
                    <a:pt x="1407" y="2779"/>
                  </a:cubicBezTo>
                  <a:cubicBezTo>
                    <a:pt x="1423" y="2722"/>
                    <a:pt x="1429" y="2694"/>
                    <a:pt x="1392" y="2688"/>
                  </a:cubicBezTo>
                  <a:cubicBezTo>
                    <a:pt x="1357" y="2678"/>
                    <a:pt x="1323" y="2672"/>
                    <a:pt x="1329" y="2644"/>
                  </a:cubicBezTo>
                  <a:lnTo>
                    <a:pt x="1329" y="2644"/>
                  </a:lnTo>
                  <a:cubicBezTo>
                    <a:pt x="1326" y="2659"/>
                    <a:pt x="1314" y="2663"/>
                    <a:pt x="1298" y="2663"/>
                  </a:cubicBezTo>
                  <a:cubicBezTo>
                    <a:pt x="1284" y="2663"/>
                    <a:pt x="1267" y="2660"/>
                    <a:pt x="1251" y="2657"/>
                  </a:cubicBezTo>
                  <a:cubicBezTo>
                    <a:pt x="1279" y="2628"/>
                    <a:pt x="1307" y="2606"/>
                    <a:pt x="1341" y="2588"/>
                  </a:cubicBezTo>
                  <a:cubicBezTo>
                    <a:pt x="1426" y="2553"/>
                    <a:pt x="1486" y="2475"/>
                    <a:pt x="1498" y="2387"/>
                  </a:cubicBezTo>
                  <a:cubicBezTo>
                    <a:pt x="1511" y="2331"/>
                    <a:pt x="1529" y="2246"/>
                    <a:pt x="1573" y="2227"/>
                  </a:cubicBezTo>
                  <a:cubicBezTo>
                    <a:pt x="1589" y="2171"/>
                    <a:pt x="1598" y="2146"/>
                    <a:pt x="1564" y="2136"/>
                  </a:cubicBezTo>
                  <a:lnTo>
                    <a:pt x="1580" y="2080"/>
                  </a:lnTo>
                  <a:cubicBezTo>
                    <a:pt x="1620" y="2061"/>
                    <a:pt x="1636" y="2008"/>
                    <a:pt x="1601" y="1995"/>
                  </a:cubicBezTo>
                  <a:cubicBezTo>
                    <a:pt x="1576" y="1961"/>
                    <a:pt x="1617" y="1942"/>
                    <a:pt x="1627" y="1914"/>
                  </a:cubicBezTo>
                  <a:cubicBezTo>
                    <a:pt x="1711" y="1879"/>
                    <a:pt x="1711" y="1879"/>
                    <a:pt x="1598" y="1876"/>
                  </a:cubicBezTo>
                  <a:cubicBezTo>
                    <a:pt x="1595" y="1875"/>
                    <a:pt x="1592" y="1875"/>
                    <a:pt x="1589" y="1875"/>
                  </a:cubicBezTo>
                  <a:cubicBezTo>
                    <a:pt x="1555" y="1875"/>
                    <a:pt x="1513" y="1916"/>
                    <a:pt x="1504" y="1939"/>
                  </a:cubicBezTo>
                  <a:lnTo>
                    <a:pt x="1482" y="2023"/>
                  </a:lnTo>
                  <a:lnTo>
                    <a:pt x="1470" y="1929"/>
                  </a:lnTo>
                  <a:cubicBezTo>
                    <a:pt x="1479" y="1904"/>
                    <a:pt x="1457" y="1839"/>
                    <a:pt x="1423" y="1826"/>
                  </a:cubicBezTo>
                  <a:cubicBezTo>
                    <a:pt x="1423" y="1826"/>
                    <a:pt x="1388" y="1817"/>
                    <a:pt x="1398" y="1788"/>
                  </a:cubicBezTo>
                  <a:lnTo>
                    <a:pt x="1398" y="1788"/>
                  </a:lnTo>
                  <a:lnTo>
                    <a:pt x="1467" y="1810"/>
                  </a:lnTo>
                  <a:cubicBezTo>
                    <a:pt x="1492" y="1839"/>
                    <a:pt x="1526" y="1861"/>
                    <a:pt x="1564" y="1867"/>
                  </a:cubicBezTo>
                  <a:cubicBezTo>
                    <a:pt x="1642" y="1857"/>
                    <a:pt x="1699" y="1785"/>
                    <a:pt x="1630" y="1767"/>
                  </a:cubicBezTo>
                  <a:cubicBezTo>
                    <a:pt x="1639" y="1738"/>
                    <a:pt x="1639" y="1738"/>
                    <a:pt x="1680" y="1720"/>
                  </a:cubicBezTo>
                  <a:cubicBezTo>
                    <a:pt x="1685" y="1721"/>
                    <a:pt x="1689" y="1721"/>
                    <a:pt x="1693" y="1721"/>
                  </a:cubicBezTo>
                  <a:cubicBezTo>
                    <a:pt x="1716" y="1721"/>
                    <a:pt x="1715" y="1697"/>
                    <a:pt x="1661" y="1654"/>
                  </a:cubicBezTo>
                  <a:cubicBezTo>
                    <a:pt x="1598" y="1607"/>
                    <a:pt x="1608" y="1578"/>
                    <a:pt x="1686" y="1572"/>
                  </a:cubicBezTo>
                  <a:cubicBezTo>
                    <a:pt x="1768" y="1535"/>
                    <a:pt x="1808" y="1428"/>
                    <a:pt x="1774" y="1419"/>
                  </a:cubicBezTo>
                  <a:cubicBezTo>
                    <a:pt x="1702" y="1397"/>
                    <a:pt x="1730" y="1312"/>
                    <a:pt x="1774" y="1296"/>
                  </a:cubicBezTo>
                  <a:cubicBezTo>
                    <a:pt x="1818" y="1281"/>
                    <a:pt x="1827" y="1256"/>
                    <a:pt x="1802" y="1215"/>
                  </a:cubicBezTo>
                  <a:lnTo>
                    <a:pt x="1802" y="1215"/>
                  </a:lnTo>
                  <a:cubicBezTo>
                    <a:pt x="1810" y="1218"/>
                    <a:pt x="1818" y="1219"/>
                    <a:pt x="1826" y="1219"/>
                  </a:cubicBezTo>
                  <a:cubicBezTo>
                    <a:pt x="1853" y="1219"/>
                    <a:pt x="1875" y="1203"/>
                    <a:pt x="1855" y="1171"/>
                  </a:cubicBezTo>
                  <a:cubicBezTo>
                    <a:pt x="1855" y="1171"/>
                    <a:pt x="1861" y="1157"/>
                    <a:pt x="1844" y="1157"/>
                  </a:cubicBezTo>
                  <a:cubicBezTo>
                    <a:pt x="1839" y="1157"/>
                    <a:pt x="1831" y="1158"/>
                    <a:pt x="1821" y="1162"/>
                  </a:cubicBezTo>
                  <a:cubicBezTo>
                    <a:pt x="1821" y="1162"/>
                    <a:pt x="1796" y="1121"/>
                    <a:pt x="1771" y="1083"/>
                  </a:cubicBezTo>
                  <a:cubicBezTo>
                    <a:pt x="1767" y="1096"/>
                    <a:pt x="1757" y="1100"/>
                    <a:pt x="1745" y="1100"/>
                  </a:cubicBezTo>
                  <a:cubicBezTo>
                    <a:pt x="1731" y="1100"/>
                    <a:pt x="1711" y="1093"/>
                    <a:pt x="1692" y="1086"/>
                  </a:cubicBezTo>
                  <a:cubicBezTo>
                    <a:pt x="1658" y="1077"/>
                    <a:pt x="1730" y="977"/>
                    <a:pt x="1849" y="958"/>
                  </a:cubicBezTo>
                  <a:lnTo>
                    <a:pt x="1937" y="927"/>
                  </a:lnTo>
                  <a:lnTo>
                    <a:pt x="1868" y="902"/>
                  </a:lnTo>
                  <a:cubicBezTo>
                    <a:pt x="1876" y="881"/>
                    <a:pt x="1883" y="858"/>
                    <a:pt x="1906" y="858"/>
                  </a:cubicBezTo>
                  <a:cubicBezTo>
                    <a:pt x="1910" y="858"/>
                    <a:pt x="1915" y="859"/>
                    <a:pt x="1921" y="861"/>
                  </a:cubicBezTo>
                  <a:cubicBezTo>
                    <a:pt x="1935" y="866"/>
                    <a:pt x="1943" y="869"/>
                    <a:pt x="1949" y="869"/>
                  </a:cubicBezTo>
                  <a:cubicBezTo>
                    <a:pt x="1957" y="869"/>
                    <a:pt x="1959" y="862"/>
                    <a:pt x="1965" y="845"/>
                  </a:cubicBezTo>
                  <a:cubicBezTo>
                    <a:pt x="1965" y="845"/>
                    <a:pt x="1974" y="817"/>
                    <a:pt x="1940" y="804"/>
                  </a:cubicBezTo>
                  <a:cubicBezTo>
                    <a:pt x="1871" y="782"/>
                    <a:pt x="1871" y="782"/>
                    <a:pt x="1915" y="767"/>
                  </a:cubicBezTo>
                  <a:cubicBezTo>
                    <a:pt x="1996" y="764"/>
                    <a:pt x="2006" y="739"/>
                    <a:pt x="1949" y="685"/>
                  </a:cubicBezTo>
                  <a:cubicBezTo>
                    <a:pt x="1880" y="660"/>
                    <a:pt x="1880" y="660"/>
                    <a:pt x="1959" y="660"/>
                  </a:cubicBezTo>
                  <a:cubicBezTo>
                    <a:pt x="1967" y="664"/>
                    <a:pt x="1976" y="665"/>
                    <a:pt x="1984" y="665"/>
                  </a:cubicBezTo>
                  <a:cubicBezTo>
                    <a:pt x="2009" y="665"/>
                    <a:pt x="2033" y="653"/>
                    <a:pt x="2046" y="632"/>
                  </a:cubicBezTo>
                  <a:lnTo>
                    <a:pt x="2015" y="620"/>
                  </a:lnTo>
                  <a:cubicBezTo>
                    <a:pt x="1946" y="594"/>
                    <a:pt x="1956" y="566"/>
                    <a:pt x="1999" y="551"/>
                  </a:cubicBezTo>
                  <a:lnTo>
                    <a:pt x="1999" y="551"/>
                  </a:lnTo>
                  <a:cubicBezTo>
                    <a:pt x="2006" y="553"/>
                    <a:pt x="2011" y="555"/>
                    <a:pt x="2016" y="555"/>
                  </a:cubicBezTo>
                  <a:cubicBezTo>
                    <a:pt x="2038" y="555"/>
                    <a:pt x="2044" y="526"/>
                    <a:pt x="2034" y="472"/>
                  </a:cubicBezTo>
                  <a:cubicBezTo>
                    <a:pt x="2050" y="427"/>
                    <a:pt x="2061" y="400"/>
                    <a:pt x="2085" y="400"/>
                  </a:cubicBezTo>
                  <a:cubicBezTo>
                    <a:pt x="2089" y="400"/>
                    <a:pt x="2094" y="401"/>
                    <a:pt x="2100" y="403"/>
                  </a:cubicBezTo>
                  <a:cubicBezTo>
                    <a:pt x="2127" y="415"/>
                    <a:pt x="2144" y="422"/>
                    <a:pt x="2149" y="422"/>
                  </a:cubicBezTo>
                  <a:cubicBezTo>
                    <a:pt x="2156" y="422"/>
                    <a:pt x="2142" y="409"/>
                    <a:pt x="2109" y="378"/>
                  </a:cubicBezTo>
                  <a:cubicBezTo>
                    <a:pt x="2084" y="337"/>
                    <a:pt x="2087" y="337"/>
                    <a:pt x="2141" y="297"/>
                  </a:cubicBezTo>
                  <a:cubicBezTo>
                    <a:pt x="2184" y="284"/>
                    <a:pt x="2184" y="284"/>
                    <a:pt x="2162" y="243"/>
                  </a:cubicBezTo>
                  <a:cubicBezTo>
                    <a:pt x="2119" y="226"/>
                    <a:pt x="2091" y="214"/>
                    <a:pt x="2073" y="214"/>
                  </a:cubicBezTo>
                  <a:cubicBezTo>
                    <a:pt x="2062" y="214"/>
                    <a:pt x="2054" y="218"/>
                    <a:pt x="2050" y="228"/>
                  </a:cubicBezTo>
                  <a:cubicBezTo>
                    <a:pt x="2044" y="245"/>
                    <a:pt x="2042" y="252"/>
                    <a:pt x="2033" y="252"/>
                  </a:cubicBezTo>
                  <a:cubicBezTo>
                    <a:pt x="2028" y="252"/>
                    <a:pt x="2020" y="248"/>
                    <a:pt x="2006" y="243"/>
                  </a:cubicBezTo>
                  <a:lnTo>
                    <a:pt x="2028" y="190"/>
                  </a:lnTo>
                  <a:cubicBezTo>
                    <a:pt x="2043" y="149"/>
                    <a:pt x="2046" y="106"/>
                    <a:pt x="2037" y="68"/>
                  </a:cubicBezTo>
                  <a:cubicBezTo>
                    <a:pt x="2030" y="27"/>
                    <a:pt x="2003" y="0"/>
                    <a:pt x="19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6" name="Google Shape;9156;p36"/>
            <p:cNvSpPr/>
            <p:nvPr/>
          </p:nvSpPr>
          <p:spPr>
            <a:xfrm>
              <a:off x="4647275" y="1625350"/>
              <a:ext cx="162075" cy="616450"/>
            </a:xfrm>
            <a:custGeom>
              <a:avLst/>
              <a:gdLst/>
              <a:ahLst/>
              <a:cxnLst/>
              <a:rect l="l" t="t" r="r" b="b"/>
              <a:pathLst>
                <a:path w="6483" h="24658" extrusionOk="0">
                  <a:moveTo>
                    <a:pt x="4278" y="470"/>
                  </a:moveTo>
                  <a:cubicBezTo>
                    <a:pt x="4300" y="470"/>
                    <a:pt x="4310" y="494"/>
                    <a:pt x="4320" y="517"/>
                  </a:cubicBezTo>
                  <a:cubicBezTo>
                    <a:pt x="4333" y="546"/>
                    <a:pt x="4333" y="546"/>
                    <a:pt x="4302" y="558"/>
                  </a:cubicBezTo>
                  <a:cubicBezTo>
                    <a:pt x="4302" y="558"/>
                    <a:pt x="4255" y="546"/>
                    <a:pt x="4242" y="517"/>
                  </a:cubicBezTo>
                  <a:lnTo>
                    <a:pt x="4264" y="473"/>
                  </a:lnTo>
                  <a:cubicBezTo>
                    <a:pt x="4269" y="471"/>
                    <a:pt x="4274" y="470"/>
                    <a:pt x="4278" y="470"/>
                  </a:cubicBezTo>
                  <a:close/>
                  <a:moveTo>
                    <a:pt x="3751" y="648"/>
                  </a:moveTo>
                  <a:cubicBezTo>
                    <a:pt x="3736" y="648"/>
                    <a:pt x="3722" y="650"/>
                    <a:pt x="3706" y="655"/>
                  </a:cubicBezTo>
                  <a:lnTo>
                    <a:pt x="3719" y="683"/>
                  </a:lnTo>
                  <a:cubicBezTo>
                    <a:pt x="3724" y="695"/>
                    <a:pt x="3732" y="699"/>
                    <a:pt x="3743" y="699"/>
                  </a:cubicBezTo>
                  <a:cubicBezTo>
                    <a:pt x="3759" y="699"/>
                    <a:pt x="3780" y="690"/>
                    <a:pt x="3800" y="680"/>
                  </a:cubicBezTo>
                  <a:lnTo>
                    <a:pt x="3788" y="652"/>
                  </a:lnTo>
                  <a:cubicBezTo>
                    <a:pt x="3775" y="649"/>
                    <a:pt x="3763" y="648"/>
                    <a:pt x="3751" y="648"/>
                  </a:cubicBezTo>
                  <a:close/>
                  <a:moveTo>
                    <a:pt x="4649" y="821"/>
                  </a:moveTo>
                  <a:lnTo>
                    <a:pt x="4628" y="862"/>
                  </a:lnTo>
                  <a:lnTo>
                    <a:pt x="4640" y="893"/>
                  </a:lnTo>
                  <a:cubicBezTo>
                    <a:pt x="4671" y="878"/>
                    <a:pt x="4671" y="878"/>
                    <a:pt x="4662" y="850"/>
                  </a:cubicBezTo>
                  <a:lnTo>
                    <a:pt x="4649" y="821"/>
                  </a:lnTo>
                  <a:close/>
                  <a:moveTo>
                    <a:pt x="4432" y="788"/>
                  </a:moveTo>
                  <a:cubicBezTo>
                    <a:pt x="4442" y="788"/>
                    <a:pt x="4447" y="803"/>
                    <a:pt x="4458" y="831"/>
                  </a:cubicBezTo>
                  <a:cubicBezTo>
                    <a:pt x="4471" y="862"/>
                    <a:pt x="4480" y="890"/>
                    <a:pt x="4449" y="903"/>
                  </a:cubicBezTo>
                  <a:lnTo>
                    <a:pt x="4436" y="875"/>
                  </a:lnTo>
                  <a:cubicBezTo>
                    <a:pt x="4454" y="868"/>
                    <a:pt x="4450" y="861"/>
                    <a:pt x="4440" y="861"/>
                  </a:cubicBezTo>
                  <a:cubicBezTo>
                    <a:pt x="4430" y="861"/>
                    <a:pt x="4413" y="868"/>
                    <a:pt x="4402" y="890"/>
                  </a:cubicBezTo>
                  <a:lnTo>
                    <a:pt x="4336" y="918"/>
                  </a:lnTo>
                  <a:cubicBezTo>
                    <a:pt x="4327" y="881"/>
                    <a:pt x="4346" y="846"/>
                    <a:pt x="4380" y="831"/>
                  </a:cubicBezTo>
                  <a:cubicBezTo>
                    <a:pt x="4408" y="803"/>
                    <a:pt x="4422" y="788"/>
                    <a:pt x="4432" y="788"/>
                  </a:cubicBezTo>
                  <a:close/>
                  <a:moveTo>
                    <a:pt x="4897" y="2497"/>
                  </a:moveTo>
                  <a:cubicBezTo>
                    <a:pt x="4931" y="2497"/>
                    <a:pt x="4976" y="2538"/>
                    <a:pt x="4985" y="2564"/>
                  </a:cubicBezTo>
                  <a:cubicBezTo>
                    <a:pt x="4990" y="2580"/>
                    <a:pt x="4983" y="2590"/>
                    <a:pt x="4968" y="2590"/>
                  </a:cubicBezTo>
                  <a:cubicBezTo>
                    <a:pt x="4954" y="2590"/>
                    <a:pt x="4933" y="2580"/>
                    <a:pt x="4906" y="2557"/>
                  </a:cubicBezTo>
                  <a:lnTo>
                    <a:pt x="4888" y="2498"/>
                  </a:lnTo>
                  <a:cubicBezTo>
                    <a:pt x="4891" y="2497"/>
                    <a:pt x="4894" y="2497"/>
                    <a:pt x="4897" y="2497"/>
                  </a:cubicBezTo>
                  <a:close/>
                  <a:moveTo>
                    <a:pt x="4926" y="2684"/>
                  </a:moveTo>
                  <a:cubicBezTo>
                    <a:pt x="4921" y="2684"/>
                    <a:pt x="4915" y="2684"/>
                    <a:pt x="4910" y="2686"/>
                  </a:cubicBezTo>
                  <a:cubicBezTo>
                    <a:pt x="4875" y="2698"/>
                    <a:pt x="4885" y="2727"/>
                    <a:pt x="4903" y="2786"/>
                  </a:cubicBezTo>
                  <a:cubicBezTo>
                    <a:pt x="4910" y="2818"/>
                    <a:pt x="4957" y="2833"/>
                    <a:pt x="4957" y="2833"/>
                  </a:cubicBezTo>
                  <a:cubicBezTo>
                    <a:pt x="4991" y="2824"/>
                    <a:pt x="4982" y="2796"/>
                    <a:pt x="4972" y="2764"/>
                  </a:cubicBezTo>
                  <a:cubicBezTo>
                    <a:pt x="4985" y="2706"/>
                    <a:pt x="4956" y="2684"/>
                    <a:pt x="4926" y="2684"/>
                  </a:cubicBezTo>
                  <a:close/>
                  <a:moveTo>
                    <a:pt x="5533" y="3900"/>
                  </a:moveTo>
                  <a:cubicBezTo>
                    <a:pt x="5560" y="3900"/>
                    <a:pt x="5565" y="3927"/>
                    <a:pt x="5571" y="3952"/>
                  </a:cubicBezTo>
                  <a:lnTo>
                    <a:pt x="5536" y="3961"/>
                  </a:lnTo>
                  <a:lnTo>
                    <a:pt x="5496" y="3939"/>
                  </a:lnTo>
                  <a:lnTo>
                    <a:pt x="5521" y="3902"/>
                  </a:lnTo>
                  <a:cubicBezTo>
                    <a:pt x="5525" y="3901"/>
                    <a:pt x="5530" y="3900"/>
                    <a:pt x="5533" y="3900"/>
                  </a:cubicBezTo>
                  <a:close/>
                  <a:moveTo>
                    <a:pt x="5367" y="4037"/>
                  </a:moveTo>
                  <a:lnTo>
                    <a:pt x="5452" y="4080"/>
                  </a:lnTo>
                  <a:cubicBezTo>
                    <a:pt x="5574" y="4115"/>
                    <a:pt x="5574" y="4115"/>
                    <a:pt x="5502" y="4131"/>
                  </a:cubicBezTo>
                  <a:cubicBezTo>
                    <a:pt x="5489" y="4136"/>
                    <a:pt x="5476" y="4139"/>
                    <a:pt x="5464" y="4139"/>
                  </a:cubicBezTo>
                  <a:cubicBezTo>
                    <a:pt x="5433" y="4139"/>
                    <a:pt x="5403" y="4123"/>
                    <a:pt x="5383" y="4096"/>
                  </a:cubicBezTo>
                  <a:cubicBezTo>
                    <a:pt x="5377" y="4068"/>
                    <a:pt x="5367" y="4037"/>
                    <a:pt x="5367" y="4037"/>
                  </a:cubicBezTo>
                  <a:close/>
                  <a:moveTo>
                    <a:pt x="5690" y="4716"/>
                  </a:moveTo>
                  <a:cubicBezTo>
                    <a:pt x="5708" y="4716"/>
                    <a:pt x="5743" y="4729"/>
                    <a:pt x="5790" y="4739"/>
                  </a:cubicBezTo>
                  <a:cubicBezTo>
                    <a:pt x="5821" y="4773"/>
                    <a:pt x="5831" y="4785"/>
                    <a:pt x="5815" y="4785"/>
                  </a:cubicBezTo>
                  <a:cubicBezTo>
                    <a:pt x="5806" y="4785"/>
                    <a:pt x="5788" y="4782"/>
                    <a:pt x="5762" y="4776"/>
                  </a:cubicBezTo>
                  <a:lnTo>
                    <a:pt x="5677" y="4732"/>
                  </a:lnTo>
                  <a:cubicBezTo>
                    <a:pt x="5675" y="4721"/>
                    <a:pt x="5680" y="4716"/>
                    <a:pt x="5690" y="4716"/>
                  </a:cubicBezTo>
                  <a:close/>
                  <a:moveTo>
                    <a:pt x="5632" y="4998"/>
                  </a:moveTo>
                  <a:cubicBezTo>
                    <a:pt x="5656" y="4998"/>
                    <a:pt x="5678" y="5004"/>
                    <a:pt x="5696" y="5014"/>
                  </a:cubicBezTo>
                  <a:lnTo>
                    <a:pt x="5702" y="5043"/>
                  </a:lnTo>
                  <a:cubicBezTo>
                    <a:pt x="5687" y="5047"/>
                    <a:pt x="5672" y="5050"/>
                    <a:pt x="5658" y="5050"/>
                  </a:cubicBezTo>
                  <a:cubicBezTo>
                    <a:pt x="5641" y="5050"/>
                    <a:pt x="5628" y="5044"/>
                    <a:pt x="5624" y="5027"/>
                  </a:cubicBezTo>
                  <a:lnTo>
                    <a:pt x="5618" y="4999"/>
                  </a:lnTo>
                  <a:cubicBezTo>
                    <a:pt x="5623" y="4998"/>
                    <a:pt x="5628" y="4998"/>
                    <a:pt x="5632" y="4998"/>
                  </a:cubicBezTo>
                  <a:close/>
                  <a:moveTo>
                    <a:pt x="6060" y="5359"/>
                  </a:moveTo>
                  <a:lnTo>
                    <a:pt x="5988" y="5372"/>
                  </a:lnTo>
                  <a:cubicBezTo>
                    <a:pt x="5978" y="5373"/>
                    <a:pt x="5973" y="5374"/>
                    <a:pt x="5973" y="5374"/>
                  </a:cubicBezTo>
                  <a:cubicBezTo>
                    <a:pt x="5974" y="5374"/>
                    <a:pt x="5999" y="5370"/>
                    <a:pt x="6025" y="5365"/>
                  </a:cubicBezTo>
                  <a:lnTo>
                    <a:pt x="6060" y="5359"/>
                  </a:lnTo>
                  <a:close/>
                  <a:moveTo>
                    <a:pt x="5665" y="5610"/>
                  </a:moveTo>
                  <a:cubicBezTo>
                    <a:pt x="5675" y="5610"/>
                    <a:pt x="5704" y="5651"/>
                    <a:pt x="5709" y="5676"/>
                  </a:cubicBezTo>
                  <a:lnTo>
                    <a:pt x="5671" y="5682"/>
                  </a:lnTo>
                  <a:cubicBezTo>
                    <a:pt x="5668" y="5651"/>
                    <a:pt x="5627" y="5625"/>
                    <a:pt x="5662" y="5619"/>
                  </a:cubicBezTo>
                  <a:cubicBezTo>
                    <a:pt x="5661" y="5613"/>
                    <a:pt x="5662" y="5610"/>
                    <a:pt x="5665" y="5610"/>
                  </a:cubicBezTo>
                  <a:close/>
                  <a:moveTo>
                    <a:pt x="5922" y="5830"/>
                  </a:moveTo>
                  <a:cubicBezTo>
                    <a:pt x="5941" y="5830"/>
                    <a:pt x="5954" y="5836"/>
                    <a:pt x="5956" y="5854"/>
                  </a:cubicBezTo>
                  <a:cubicBezTo>
                    <a:pt x="5989" y="5875"/>
                    <a:pt x="5975" y="5903"/>
                    <a:pt x="5928" y="5903"/>
                  </a:cubicBezTo>
                  <a:cubicBezTo>
                    <a:pt x="5917" y="5903"/>
                    <a:pt x="5905" y="5902"/>
                    <a:pt x="5890" y="5898"/>
                  </a:cubicBezTo>
                  <a:lnTo>
                    <a:pt x="5881" y="5835"/>
                  </a:lnTo>
                  <a:cubicBezTo>
                    <a:pt x="5895" y="5833"/>
                    <a:pt x="5910" y="5830"/>
                    <a:pt x="5922" y="5830"/>
                  </a:cubicBezTo>
                  <a:close/>
                  <a:moveTo>
                    <a:pt x="5997" y="6102"/>
                  </a:moveTo>
                  <a:lnTo>
                    <a:pt x="6000" y="6133"/>
                  </a:lnTo>
                  <a:cubicBezTo>
                    <a:pt x="6006" y="6164"/>
                    <a:pt x="6006" y="6164"/>
                    <a:pt x="5969" y="6168"/>
                  </a:cubicBezTo>
                  <a:lnTo>
                    <a:pt x="5966" y="6136"/>
                  </a:lnTo>
                  <a:lnTo>
                    <a:pt x="5997" y="6102"/>
                  </a:lnTo>
                  <a:close/>
                  <a:moveTo>
                    <a:pt x="6151" y="6428"/>
                  </a:moveTo>
                  <a:cubicBezTo>
                    <a:pt x="6126" y="6434"/>
                    <a:pt x="6100" y="6450"/>
                    <a:pt x="6085" y="6468"/>
                  </a:cubicBezTo>
                  <a:cubicBezTo>
                    <a:pt x="6087" y="6491"/>
                    <a:pt x="6105" y="6494"/>
                    <a:pt x="6115" y="6494"/>
                  </a:cubicBezTo>
                  <a:cubicBezTo>
                    <a:pt x="6120" y="6494"/>
                    <a:pt x="6122" y="6494"/>
                    <a:pt x="6122" y="6494"/>
                  </a:cubicBezTo>
                  <a:cubicBezTo>
                    <a:pt x="6122" y="6494"/>
                    <a:pt x="6160" y="6490"/>
                    <a:pt x="6157" y="6459"/>
                  </a:cubicBezTo>
                  <a:lnTo>
                    <a:pt x="6151" y="6428"/>
                  </a:lnTo>
                  <a:close/>
                  <a:moveTo>
                    <a:pt x="5932" y="6645"/>
                  </a:moveTo>
                  <a:cubicBezTo>
                    <a:pt x="5947" y="6645"/>
                    <a:pt x="5960" y="6657"/>
                    <a:pt x="5963" y="6672"/>
                  </a:cubicBezTo>
                  <a:cubicBezTo>
                    <a:pt x="5966" y="6703"/>
                    <a:pt x="5969" y="6735"/>
                    <a:pt x="5934" y="6738"/>
                  </a:cubicBezTo>
                  <a:cubicBezTo>
                    <a:pt x="5934" y="6738"/>
                    <a:pt x="5931" y="6738"/>
                    <a:pt x="5927" y="6738"/>
                  </a:cubicBezTo>
                  <a:cubicBezTo>
                    <a:pt x="5916" y="6738"/>
                    <a:pt x="5896" y="6735"/>
                    <a:pt x="5894" y="6713"/>
                  </a:cubicBezTo>
                  <a:cubicBezTo>
                    <a:pt x="5894" y="6688"/>
                    <a:pt x="5906" y="6666"/>
                    <a:pt x="5922" y="6647"/>
                  </a:cubicBezTo>
                  <a:cubicBezTo>
                    <a:pt x="5925" y="6646"/>
                    <a:pt x="5928" y="6645"/>
                    <a:pt x="5932" y="6645"/>
                  </a:cubicBezTo>
                  <a:close/>
                  <a:moveTo>
                    <a:pt x="6462" y="6944"/>
                  </a:moveTo>
                  <a:cubicBezTo>
                    <a:pt x="6457" y="6944"/>
                    <a:pt x="6449" y="6952"/>
                    <a:pt x="6436" y="6967"/>
                  </a:cubicBezTo>
                  <a:lnTo>
                    <a:pt x="6442" y="7029"/>
                  </a:lnTo>
                  <a:cubicBezTo>
                    <a:pt x="6480" y="7026"/>
                    <a:pt x="6480" y="7026"/>
                    <a:pt x="6477" y="6995"/>
                  </a:cubicBezTo>
                  <a:cubicBezTo>
                    <a:pt x="6471" y="6959"/>
                    <a:pt x="6469" y="6944"/>
                    <a:pt x="6462" y="6944"/>
                  </a:cubicBezTo>
                  <a:close/>
                  <a:moveTo>
                    <a:pt x="5210" y="7130"/>
                  </a:moveTo>
                  <a:cubicBezTo>
                    <a:pt x="5176" y="7133"/>
                    <a:pt x="5179" y="7161"/>
                    <a:pt x="5254" y="7183"/>
                  </a:cubicBezTo>
                  <a:cubicBezTo>
                    <a:pt x="5292" y="7180"/>
                    <a:pt x="5292" y="7180"/>
                    <a:pt x="5289" y="7152"/>
                  </a:cubicBezTo>
                  <a:cubicBezTo>
                    <a:pt x="5264" y="7136"/>
                    <a:pt x="5239" y="7130"/>
                    <a:pt x="5210" y="7130"/>
                  </a:cubicBezTo>
                  <a:close/>
                  <a:moveTo>
                    <a:pt x="6016" y="7210"/>
                  </a:moveTo>
                  <a:cubicBezTo>
                    <a:pt x="6023" y="7210"/>
                    <a:pt x="6023" y="7225"/>
                    <a:pt x="6025" y="7261"/>
                  </a:cubicBezTo>
                  <a:cubicBezTo>
                    <a:pt x="6028" y="7293"/>
                    <a:pt x="5994" y="7296"/>
                    <a:pt x="5994" y="7296"/>
                  </a:cubicBezTo>
                  <a:cubicBezTo>
                    <a:pt x="5992" y="7296"/>
                    <a:pt x="5991" y="7296"/>
                    <a:pt x="5989" y="7296"/>
                  </a:cubicBezTo>
                  <a:cubicBezTo>
                    <a:pt x="5959" y="7296"/>
                    <a:pt x="5991" y="7263"/>
                    <a:pt x="5988" y="7233"/>
                  </a:cubicBezTo>
                  <a:cubicBezTo>
                    <a:pt x="6002" y="7218"/>
                    <a:pt x="6011" y="7210"/>
                    <a:pt x="6016" y="7210"/>
                  </a:cubicBezTo>
                  <a:close/>
                  <a:moveTo>
                    <a:pt x="6138" y="7750"/>
                  </a:moveTo>
                  <a:cubicBezTo>
                    <a:pt x="6176" y="7750"/>
                    <a:pt x="6179" y="7778"/>
                    <a:pt x="6107" y="7816"/>
                  </a:cubicBezTo>
                  <a:cubicBezTo>
                    <a:pt x="6098" y="7817"/>
                    <a:pt x="6092" y="7817"/>
                    <a:pt x="6087" y="7817"/>
                  </a:cubicBezTo>
                  <a:cubicBezTo>
                    <a:pt x="6072" y="7817"/>
                    <a:pt x="6071" y="7812"/>
                    <a:pt x="6069" y="7788"/>
                  </a:cubicBezTo>
                  <a:cubicBezTo>
                    <a:pt x="6088" y="7769"/>
                    <a:pt x="6113" y="7756"/>
                    <a:pt x="6138" y="7750"/>
                  </a:cubicBezTo>
                  <a:close/>
                  <a:moveTo>
                    <a:pt x="6119" y="7973"/>
                  </a:moveTo>
                  <a:lnTo>
                    <a:pt x="6157" y="8001"/>
                  </a:lnTo>
                  <a:lnTo>
                    <a:pt x="6160" y="8032"/>
                  </a:lnTo>
                  <a:cubicBezTo>
                    <a:pt x="6151" y="8033"/>
                    <a:pt x="6142" y="8034"/>
                    <a:pt x="6133" y="8034"/>
                  </a:cubicBezTo>
                  <a:cubicBezTo>
                    <a:pt x="6106" y="8034"/>
                    <a:pt x="6085" y="8028"/>
                    <a:pt x="6085" y="8004"/>
                  </a:cubicBezTo>
                  <a:lnTo>
                    <a:pt x="6119" y="7973"/>
                  </a:lnTo>
                  <a:close/>
                  <a:moveTo>
                    <a:pt x="6075" y="9994"/>
                  </a:moveTo>
                  <a:lnTo>
                    <a:pt x="6110" y="10025"/>
                  </a:lnTo>
                  <a:lnTo>
                    <a:pt x="6107" y="10057"/>
                  </a:lnTo>
                  <a:cubicBezTo>
                    <a:pt x="6072" y="10054"/>
                    <a:pt x="6035" y="10054"/>
                    <a:pt x="6038" y="10022"/>
                  </a:cubicBezTo>
                  <a:lnTo>
                    <a:pt x="6075" y="9994"/>
                  </a:lnTo>
                  <a:close/>
                  <a:moveTo>
                    <a:pt x="6018" y="10752"/>
                  </a:moveTo>
                  <a:cubicBezTo>
                    <a:pt x="6041" y="10752"/>
                    <a:pt x="6083" y="10771"/>
                    <a:pt x="6110" y="10771"/>
                  </a:cubicBezTo>
                  <a:lnTo>
                    <a:pt x="6107" y="10771"/>
                  </a:lnTo>
                  <a:cubicBezTo>
                    <a:pt x="6107" y="10803"/>
                    <a:pt x="6107" y="10803"/>
                    <a:pt x="6069" y="10803"/>
                  </a:cubicBezTo>
                  <a:cubicBezTo>
                    <a:pt x="6044" y="10796"/>
                    <a:pt x="6019" y="10784"/>
                    <a:pt x="6000" y="10765"/>
                  </a:cubicBezTo>
                  <a:cubicBezTo>
                    <a:pt x="6001" y="10756"/>
                    <a:pt x="6008" y="10752"/>
                    <a:pt x="6018" y="10752"/>
                  </a:cubicBezTo>
                  <a:close/>
                  <a:moveTo>
                    <a:pt x="6254" y="11285"/>
                  </a:moveTo>
                  <a:cubicBezTo>
                    <a:pt x="6279" y="11291"/>
                    <a:pt x="6304" y="11304"/>
                    <a:pt x="6323" y="11323"/>
                  </a:cubicBezTo>
                  <a:lnTo>
                    <a:pt x="6320" y="11354"/>
                  </a:lnTo>
                  <a:cubicBezTo>
                    <a:pt x="6282" y="11351"/>
                    <a:pt x="6248" y="11348"/>
                    <a:pt x="6251" y="11316"/>
                  </a:cubicBezTo>
                  <a:lnTo>
                    <a:pt x="6254" y="11285"/>
                  </a:lnTo>
                  <a:close/>
                  <a:moveTo>
                    <a:pt x="6028" y="11671"/>
                  </a:moveTo>
                  <a:lnTo>
                    <a:pt x="6060" y="11705"/>
                  </a:lnTo>
                  <a:lnTo>
                    <a:pt x="6057" y="11736"/>
                  </a:lnTo>
                  <a:cubicBezTo>
                    <a:pt x="6022" y="11733"/>
                    <a:pt x="5984" y="11730"/>
                    <a:pt x="5988" y="11699"/>
                  </a:cubicBezTo>
                  <a:lnTo>
                    <a:pt x="6028" y="11671"/>
                  </a:lnTo>
                  <a:close/>
                  <a:moveTo>
                    <a:pt x="5669" y="13804"/>
                  </a:moveTo>
                  <a:cubicBezTo>
                    <a:pt x="5695" y="13804"/>
                    <a:pt x="5719" y="13829"/>
                    <a:pt x="5712" y="13858"/>
                  </a:cubicBezTo>
                  <a:cubicBezTo>
                    <a:pt x="5700" y="13903"/>
                    <a:pt x="5697" y="13914"/>
                    <a:pt x="5682" y="13914"/>
                  </a:cubicBezTo>
                  <a:cubicBezTo>
                    <a:pt x="5677" y="13914"/>
                    <a:pt x="5670" y="13913"/>
                    <a:pt x="5662" y="13911"/>
                  </a:cubicBezTo>
                  <a:cubicBezTo>
                    <a:pt x="5627" y="13902"/>
                    <a:pt x="5640" y="13842"/>
                    <a:pt x="5646" y="13811"/>
                  </a:cubicBezTo>
                  <a:cubicBezTo>
                    <a:pt x="5653" y="13806"/>
                    <a:pt x="5661" y="13804"/>
                    <a:pt x="5669" y="13804"/>
                  </a:cubicBezTo>
                  <a:close/>
                  <a:moveTo>
                    <a:pt x="5377" y="15055"/>
                  </a:moveTo>
                  <a:cubicBezTo>
                    <a:pt x="5402" y="15068"/>
                    <a:pt x="5424" y="15083"/>
                    <a:pt x="5436" y="15105"/>
                  </a:cubicBezTo>
                  <a:lnTo>
                    <a:pt x="5430" y="15137"/>
                  </a:lnTo>
                  <a:cubicBezTo>
                    <a:pt x="5395" y="15127"/>
                    <a:pt x="5361" y="15118"/>
                    <a:pt x="5367" y="15086"/>
                  </a:cubicBezTo>
                  <a:lnTo>
                    <a:pt x="5377" y="15055"/>
                  </a:lnTo>
                  <a:close/>
                  <a:moveTo>
                    <a:pt x="4762" y="17619"/>
                  </a:moveTo>
                  <a:cubicBezTo>
                    <a:pt x="4781" y="17625"/>
                    <a:pt x="4791" y="17644"/>
                    <a:pt x="4784" y="17662"/>
                  </a:cubicBezTo>
                  <a:cubicBezTo>
                    <a:pt x="4779" y="17679"/>
                    <a:pt x="4776" y="17686"/>
                    <a:pt x="4768" y="17686"/>
                  </a:cubicBezTo>
                  <a:cubicBezTo>
                    <a:pt x="4762" y="17686"/>
                    <a:pt x="4754" y="17683"/>
                    <a:pt x="4740" y="17678"/>
                  </a:cubicBezTo>
                  <a:cubicBezTo>
                    <a:pt x="4740" y="17678"/>
                    <a:pt x="4706" y="17662"/>
                    <a:pt x="4718" y="17634"/>
                  </a:cubicBezTo>
                  <a:lnTo>
                    <a:pt x="4762" y="17619"/>
                  </a:lnTo>
                  <a:close/>
                  <a:moveTo>
                    <a:pt x="4649" y="17979"/>
                  </a:moveTo>
                  <a:lnTo>
                    <a:pt x="4668" y="18023"/>
                  </a:lnTo>
                  <a:lnTo>
                    <a:pt x="4656" y="18051"/>
                  </a:lnTo>
                  <a:cubicBezTo>
                    <a:pt x="4624" y="18035"/>
                    <a:pt x="4590" y="18023"/>
                    <a:pt x="4602" y="17995"/>
                  </a:cubicBezTo>
                  <a:lnTo>
                    <a:pt x="4649" y="17979"/>
                  </a:lnTo>
                  <a:close/>
                  <a:moveTo>
                    <a:pt x="4328" y="18091"/>
                  </a:moveTo>
                  <a:cubicBezTo>
                    <a:pt x="4333" y="18091"/>
                    <a:pt x="4339" y="18101"/>
                    <a:pt x="4349" y="18120"/>
                  </a:cubicBezTo>
                  <a:cubicBezTo>
                    <a:pt x="4364" y="18157"/>
                    <a:pt x="4358" y="18182"/>
                    <a:pt x="4337" y="18182"/>
                  </a:cubicBezTo>
                  <a:cubicBezTo>
                    <a:pt x="4333" y="18182"/>
                    <a:pt x="4329" y="18182"/>
                    <a:pt x="4324" y="18179"/>
                  </a:cubicBezTo>
                  <a:cubicBezTo>
                    <a:pt x="4289" y="18164"/>
                    <a:pt x="4289" y="18164"/>
                    <a:pt x="4302" y="18136"/>
                  </a:cubicBezTo>
                  <a:cubicBezTo>
                    <a:pt x="4315" y="18105"/>
                    <a:pt x="4321" y="18091"/>
                    <a:pt x="4328" y="18091"/>
                  </a:cubicBezTo>
                  <a:close/>
                  <a:moveTo>
                    <a:pt x="4104" y="18188"/>
                  </a:moveTo>
                  <a:cubicBezTo>
                    <a:pt x="4092" y="18188"/>
                    <a:pt x="4091" y="18192"/>
                    <a:pt x="4100" y="18192"/>
                  </a:cubicBezTo>
                  <a:cubicBezTo>
                    <a:pt x="4104" y="18192"/>
                    <a:pt x="4110" y="18192"/>
                    <a:pt x="4117" y="18190"/>
                  </a:cubicBezTo>
                  <a:lnTo>
                    <a:pt x="4117" y="18190"/>
                  </a:lnTo>
                  <a:cubicBezTo>
                    <a:pt x="4120" y="18190"/>
                    <a:pt x="4123" y="18191"/>
                    <a:pt x="4126" y="18192"/>
                  </a:cubicBezTo>
                  <a:lnTo>
                    <a:pt x="4126" y="18192"/>
                  </a:lnTo>
                  <a:cubicBezTo>
                    <a:pt x="4124" y="18191"/>
                    <a:pt x="4122" y="18190"/>
                    <a:pt x="4120" y="18189"/>
                  </a:cubicBezTo>
                  <a:cubicBezTo>
                    <a:pt x="4119" y="18189"/>
                    <a:pt x="4118" y="18189"/>
                    <a:pt x="4117" y="18190"/>
                  </a:cubicBezTo>
                  <a:lnTo>
                    <a:pt x="4117" y="18190"/>
                  </a:lnTo>
                  <a:cubicBezTo>
                    <a:pt x="4112" y="18189"/>
                    <a:pt x="4107" y="18188"/>
                    <a:pt x="4104" y="18188"/>
                  </a:cubicBezTo>
                  <a:close/>
                  <a:moveTo>
                    <a:pt x="4261" y="18320"/>
                  </a:moveTo>
                  <a:lnTo>
                    <a:pt x="4248" y="18349"/>
                  </a:lnTo>
                  <a:cubicBezTo>
                    <a:pt x="4241" y="18365"/>
                    <a:pt x="4238" y="18372"/>
                    <a:pt x="4230" y="18372"/>
                  </a:cubicBezTo>
                  <a:cubicBezTo>
                    <a:pt x="4225" y="18372"/>
                    <a:pt x="4216" y="18368"/>
                    <a:pt x="4201" y="18361"/>
                  </a:cubicBezTo>
                  <a:lnTo>
                    <a:pt x="4214" y="18333"/>
                  </a:lnTo>
                  <a:lnTo>
                    <a:pt x="4261" y="18320"/>
                  </a:lnTo>
                  <a:close/>
                  <a:moveTo>
                    <a:pt x="4089" y="18515"/>
                  </a:moveTo>
                  <a:lnTo>
                    <a:pt x="4089" y="18515"/>
                  </a:lnTo>
                  <a:cubicBezTo>
                    <a:pt x="4082" y="18530"/>
                    <a:pt x="4088" y="18542"/>
                    <a:pt x="4092" y="18542"/>
                  </a:cubicBezTo>
                  <a:cubicBezTo>
                    <a:pt x="4095" y="18542"/>
                    <a:pt x="4097" y="18534"/>
                    <a:pt x="4089" y="18515"/>
                  </a:cubicBezTo>
                  <a:close/>
                  <a:moveTo>
                    <a:pt x="4126" y="18603"/>
                  </a:moveTo>
                  <a:lnTo>
                    <a:pt x="4114" y="18631"/>
                  </a:lnTo>
                  <a:cubicBezTo>
                    <a:pt x="4106" y="18647"/>
                    <a:pt x="4103" y="18654"/>
                    <a:pt x="4096" y="18654"/>
                  </a:cubicBezTo>
                  <a:cubicBezTo>
                    <a:pt x="4090" y="18654"/>
                    <a:pt x="4081" y="18650"/>
                    <a:pt x="4067" y="18643"/>
                  </a:cubicBezTo>
                  <a:lnTo>
                    <a:pt x="4082" y="18615"/>
                  </a:lnTo>
                  <a:lnTo>
                    <a:pt x="4126" y="18603"/>
                  </a:lnTo>
                  <a:close/>
                  <a:moveTo>
                    <a:pt x="4014" y="18905"/>
                  </a:moveTo>
                  <a:cubicBezTo>
                    <a:pt x="4029" y="18905"/>
                    <a:pt x="4043" y="18908"/>
                    <a:pt x="4057" y="18913"/>
                  </a:cubicBezTo>
                  <a:lnTo>
                    <a:pt x="4042" y="18941"/>
                  </a:lnTo>
                  <a:cubicBezTo>
                    <a:pt x="4036" y="18954"/>
                    <a:pt x="4025" y="18958"/>
                    <a:pt x="4016" y="18958"/>
                  </a:cubicBezTo>
                  <a:cubicBezTo>
                    <a:pt x="4006" y="18958"/>
                    <a:pt x="3998" y="18954"/>
                    <a:pt x="3998" y="18954"/>
                  </a:cubicBezTo>
                  <a:cubicBezTo>
                    <a:pt x="3998" y="18954"/>
                    <a:pt x="3963" y="18938"/>
                    <a:pt x="3979" y="18910"/>
                  </a:cubicBezTo>
                  <a:cubicBezTo>
                    <a:pt x="3990" y="18907"/>
                    <a:pt x="4002" y="18905"/>
                    <a:pt x="4014" y="18905"/>
                  </a:cubicBezTo>
                  <a:close/>
                  <a:moveTo>
                    <a:pt x="3400" y="19978"/>
                  </a:moveTo>
                  <a:cubicBezTo>
                    <a:pt x="3403" y="19978"/>
                    <a:pt x="3407" y="19979"/>
                    <a:pt x="3412" y="19981"/>
                  </a:cubicBezTo>
                  <a:lnTo>
                    <a:pt x="3443" y="20000"/>
                  </a:lnTo>
                  <a:cubicBezTo>
                    <a:pt x="3456" y="20037"/>
                    <a:pt x="3469" y="20077"/>
                    <a:pt x="3454" y="20077"/>
                  </a:cubicBezTo>
                  <a:cubicBezTo>
                    <a:pt x="3452" y="20077"/>
                    <a:pt x="3448" y="20075"/>
                    <a:pt x="3443" y="20072"/>
                  </a:cubicBezTo>
                  <a:cubicBezTo>
                    <a:pt x="3421" y="20057"/>
                    <a:pt x="3405" y="20035"/>
                    <a:pt x="3396" y="20010"/>
                  </a:cubicBezTo>
                  <a:cubicBezTo>
                    <a:pt x="3396" y="20010"/>
                    <a:pt x="3385" y="19978"/>
                    <a:pt x="3400" y="19978"/>
                  </a:cubicBezTo>
                  <a:close/>
                  <a:moveTo>
                    <a:pt x="2975" y="20939"/>
                  </a:moveTo>
                  <a:cubicBezTo>
                    <a:pt x="2999" y="20939"/>
                    <a:pt x="3038" y="20974"/>
                    <a:pt x="3036" y="21031"/>
                  </a:cubicBezTo>
                  <a:cubicBezTo>
                    <a:pt x="3026" y="21046"/>
                    <a:pt x="3021" y="21053"/>
                    <a:pt x="3014" y="21053"/>
                  </a:cubicBezTo>
                  <a:cubicBezTo>
                    <a:pt x="3009" y="21053"/>
                    <a:pt x="3002" y="21048"/>
                    <a:pt x="2989" y="21038"/>
                  </a:cubicBezTo>
                  <a:cubicBezTo>
                    <a:pt x="2957" y="21019"/>
                    <a:pt x="2945" y="20981"/>
                    <a:pt x="2960" y="20947"/>
                  </a:cubicBezTo>
                  <a:cubicBezTo>
                    <a:pt x="2964" y="20941"/>
                    <a:pt x="2969" y="20939"/>
                    <a:pt x="2975" y="20939"/>
                  </a:cubicBezTo>
                  <a:close/>
                  <a:moveTo>
                    <a:pt x="286" y="24402"/>
                  </a:moveTo>
                  <a:cubicBezTo>
                    <a:pt x="291" y="24402"/>
                    <a:pt x="304" y="24415"/>
                    <a:pt x="328" y="24438"/>
                  </a:cubicBezTo>
                  <a:cubicBezTo>
                    <a:pt x="353" y="24463"/>
                    <a:pt x="381" y="24488"/>
                    <a:pt x="359" y="24510"/>
                  </a:cubicBezTo>
                  <a:cubicBezTo>
                    <a:pt x="363" y="24547"/>
                    <a:pt x="357" y="24562"/>
                    <a:pt x="349" y="24562"/>
                  </a:cubicBezTo>
                  <a:cubicBezTo>
                    <a:pt x="335" y="24562"/>
                    <a:pt x="312" y="24520"/>
                    <a:pt x="306" y="24460"/>
                  </a:cubicBezTo>
                  <a:cubicBezTo>
                    <a:pt x="289" y="24420"/>
                    <a:pt x="281" y="24402"/>
                    <a:pt x="286" y="24402"/>
                  </a:cubicBezTo>
                  <a:close/>
                  <a:moveTo>
                    <a:pt x="4004" y="0"/>
                  </a:moveTo>
                  <a:cubicBezTo>
                    <a:pt x="3971" y="0"/>
                    <a:pt x="3954" y="23"/>
                    <a:pt x="3991" y="50"/>
                  </a:cubicBezTo>
                  <a:lnTo>
                    <a:pt x="3973" y="94"/>
                  </a:lnTo>
                  <a:cubicBezTo>
                    <a:pt x="3899" y="129"/>
                    <a:pt x="3895" y="168"/>
                    <a:pt x="3936" y="168"/>
                  </a:cubicBezTo>
                  <a:cubicBezTo>
                    <a:pt x="3951" y="168"/>
                    <a:pt x="3972" y="163"/>
                    <a:pt x="3998" y="151"/>
                  </a:cubicBezTo>
                  <a:cubicBezTo>
                    <a:pt x="4045" y="129"/>
                    <a:pt x="4070" y="117"/>
                    <a:pt x="4078" y="117"/>
                  </a:cubicBezTo>
                  <a:cubicBezTo>
                    <a:pt x="4086" y="117"/>
                    <a:pt x="4073" y="132"/>
                    <a:pt x="4045" y="163"/>
                  </a:cubicBezTo>
                  <a:cubicBezTo>
                    <a:pt x="3979" y="195"/>
                    <a:pt x="3991" y="223"/>
                    <a:pt x="4004" y="251"/>
                  </a:cubicBezTo>
                  <a:cubicBezTo>
                    <a:pt x="4016" y="279"/>
                    <a:pt x="4016" y="279"/>
                    <a:pt x="3982" y="295"/>
                  </a:cubicBezTo>
                  <a:cubicBezTo>
                    <a:pt x="3951" y="311"/>
                    <a:pt x="3932" y="345"/>
                    <a:pt x="3941" y="379"/>
                  </a:cubicBezTo>
                  <a:cubicBezTo>
                    <a:pt x="3949" y="396"/>
                    <a:pt x="3952" y="403"/>
                    <a:pt x="3960" y="403"/>
                  </a:cubicBezTo>
                  <a:cubicBezTo>
                    <a:pt x="3966" y="403"/>
                    <a:pt x="3974" y="400"/>
                    <a:pt x="3988" y="395"/>
                  </a:cubicBezTo>
                  <a:cubicBezTo>
                    <a:pt x="3993" y="384"/>
                    <a:pt x="3998" y="379"/>
                    <a:pt x="4002" y="379"/>
                  </a:cubicBezTo>
                  <a:cubicBezTo>
                    <a:pt x="4015" y="379"/>
                    <a:pt x="4019" y="422"/>
                    <a:pt x="3979" y="464"/>
                  </a:cubicBezTo>
                  <a:cubicBezTo>
                    <a:pt x="3968" y="488"/>
                    <a:pt x="3964" y="499"/>
                    <a:pt x="3973" y="499"/>
                  </a:cubicBezTo>
                  <a:cubicBezTo>
                    <a:pt x="3980" y="499"/>
                    <a:pt x="3997" y="492"/>
                    <a:pt x="4026" y="480"/>
                  </a:cubicBezTo>
                  <a:cubicBezTo>
                    <a:pt x="4039" y="474"/>
                    <a:pt x="4050" y="471"/>
                    <a:pt x="4060" y="471"/>
                  </a:cubicBezTo>
                  <a:cubicBezTo>
                    <a:pt x="4099" y="471"/>
                    <a:pt x="4106" y="517"/>
                    <a:pt x="4063" y="564"/>
                  </a:cubicBezTo>
                  <a:cubicBezTo>
                    <a:pt x="4063" y="564"/>
                    <a:pt x="4076" y="593"/>
                    <a:pt x="4089" y="618"/>
                  </a:cubicBezTo>
                  <a:cubicBezTo>
                    <a:pt x="4094" y="630"/>
                    <a:pt x="4103" y="634"/>
                    <a:pt x="4115" y="634"/>
                  </a:cubicBezTo>
                  <a:cubicBezTo>
                    <a:pt x="4130" y="634"/>
                    <a:pt x="4149" y="627"/>
                    <a:pt x="4167" y="618"/>
                  </a:cubicBezTo>
                  <a:cubicBezTo>
                    <a:pt x="4198" y="605"/>
                    <a:pt x="4215" y="598"/>
                    <a:pt x="4222" y="598"/>
                  </a:cubicBezTo>
                  <a:cubicBezTo>
                    <a:pt x="4231" y="598"/>
                    <a:pt x="4226" y="609"/>
                    <a:pt x="4214" y="633"/>
                  </a:cubicBezTo>
                  <a:cubicBezTo>
                    <a:pt x="4204" y="655"/>
                    <a:pt x="4186" y="677"/>
                    <a:pt x="4161" y="690"/>
                  </a:cubicBezTo>
                  <a:cubicBezTo>
                    <a:pt x="4126" y="702"/>
                    <a:pt x="4139" y="730"/>
                    <a:pt x="4151" y="759"/>
                  </a:cubicBezTo>
                  <a:cubicBezTo>
                    <a:pt x="4163" y="784"/>
                    <a:pt x="4184" y="833"/>
                    <a:pt x="4213" y="833"/>
                  </a:cubicBezTo>
                  <a:cubicBezTo>
                    <a:pt x="4216" y="833"/>
                    <a:pt x="4218" y="832"/>
                    <a:pt x="4221" y="832"/>
                  </a:cubicBezTo>
                  <a:lnTo>
                    <a:pt x="4221" y="832"/>
                  </a:lnTo>
                  <a:cubicBezTo>
                    <a:pt x="4212" y="836"/>
                    <a:pt x="4201" y="841"/>
                    <a:pt x="4189" y="846"/>
                  </a:cubicBezTo>
                  <a:cubicBezTo>
                    <a:pt x="4198" y="867"/>
                    <a:pt x="4182" y="879"/>
                    <a:pt x="4186" y="879"/>
                  </a:cubicBezTo>
                  <a:cubicBezTo>
                    <a:pt x="4188" y="879"/>
                    <a:pt x="4192" y="878"/>
                    <a:pt x="4201" y="875"/>
                  </a:cubicBezTo>
                  <a:cubicBezTo>
                    <a:pt x="4211" y="906"/>
                    <a:pt x="4211" y="940"/>
                    <a:pt x="4201" y="975"/>
                  </a:cubicBezTo>
                  <a:cubicBezTo>
                    <a:pt x="4196" y="1016"/>
                    <a:pt x="4230" y="1053"/>
                    <a:pt x="4265" y="1053"/>
                  </a:cubicBezTo>
                  <a:cubicBezTo>
                    <a:pt x="4289" y="1053"/>
                    <a:pt x="4314" y="1035"/>
                    <a:pt x="4327" y="987"/>
                  </a:cubicBezTo>
                  <a:lnTo>
                    <a:pt x="4339" y="1019"/>
                  </a:lnTo>
                  <a:cubicBezTo>
                    <a:pt x="4344" y="1032"/>
                    <a:pt x="4354" y="1036"/>
                    <a:pt x="4363" y="1036"/>
                  </a:cubicBezTo>
                  <a:cubicBezTo>
                    <a:pt x="4374" y="1036"/>
                    <a:pt x="4383" y="1031"/>
                    <a:pt x="4383" y="1031"/>
                  </a:cubicBezTo>
                  <a:cubicBezTo>
                    <a:pt x="4389" y="1029"/>
                    <a:pt x="4394" y="1028"/>
                    <a:pt x="4399" y="1028"/>
                  </a:cubicBezTo>
                  <a:cubicBezTo>
                    <a:pt x="4421" y="1028"/>
                    <a:pt x="4429" y="1052"/>
                    <a:pt x="4440" y="1075"/>
                  </a:cubicBezTo>
                  <a:lnTo>
                    <a:pt x="4374" y="1103"/>
                  </a:lnTo>
                  <a:cubicBezTo>
                    <a:pt x="4270" y="1115"/>
                    <a:pt x="4254" y="1177"/>
                    <a:pt x="4337" y="1177"/>
                  </a:cubicBezTo>
                  <a:cubicBezTo>
                    <a:pt x="4345" y="1177"/>
                    <a:pt x="4352" y="1176"/>
                    <a:pt x="4361" y="1175"/>
                  </a:cubicBezTo>
                  <a:lnTo>
                    <a:pt x="4361" y="1175"/>
                  </a:lnTo>
                  <a:lnTo>
                    <a:pt x="4330" y="1188"/>
                  </a:lnTo>
                  <a:cubicBezTo>
                    <a:pt x="4295" y="1204"/>
                    <a:pt x="4308" y="1232"/>
                    <a:pt x="4364" y="1276"/>
                  </a:cubicBezTo>
                  <a:cubicBezTo>
                    <a:pt x="4370" y="1293"/>
                    <a:pt x="4402" y="1299"/>
                    <a:pt x="4433" y="1299"/>
                  </a:cubicBezTo>
                  <a:cubicBezTo>
                    <a:pt x="4453" y="1299"/>
                    <a:pt x="4474" y="1296"/>
                    <a:pt x="4487" y="1291"/>
                  </a:cubicBezTo>
                  <a:cubicBezTo>
                    <a:pt x="4492" y="1288"/>
                    <a:pt x="4498" y="1287"/>
                    <a:pt x="4504" y="1287"/>
                  </a:cubicBezTo>
                  <a:cubicBezTo>
                    <a:pt x="4516" y="1287"/>
                    <a:pt x="4527" y="1294"/>
                    <a:pt x="4534" y="1307"/>
                  </a:cubicBezTo>
                  <a:cubicBezTo>
                    <a:pt x="4546" y="1335"/>
                    <a:pt x="4546" y="1335"/>
                    <a:pt x="4512" y="1348"/>
                  </a:cubicBezTo>
                  <a:cubicBezTo>
                    <a:pt x="4443" y="1376"/>
                    <a:pt x="4468" y="1432"/>
                    <a:pt x="4546" y="1436"/>
                  </a:cubicBezTo>
                  <a:lnTo>
                    <a:pt x="4512" y="1448"/>
                  </a:lnTo>
                  <a:cubicBezTo>
                    <a:pt x="4477" y="1461"/>
                    <a:pt x="4458" y="1501"/>
                    <a:pt x="4546" y="1636"/>
                  </a:cubicBezTo>
                  <a:cubicBezTo>
                    <a:pt x="4587" y="1752"/>
                    <a:pt x="4618" y="1840"/>
                    <a:pt x="4584" y="1852"/>
                  </a:cubicBezTo>
                  <a:cubicBezTo>
                    <a:pt x="4549" y="1865"/>
                    <a:pt x="4659" y="1956"/>
                    <a:pt x="4750" y="1987"/>
                  </a:cubicBezTo>
                  <a:cubicBezTo>
                    <a:pt x="4715" y="2000"/>
                    <a:pt x="4725" y="2031"/>
                    <a:pt x="4747" y="2087"/>
                  </a:cubicBezTo>
                  <a:cubicBezTo>
                    <a:pt x="4778" y="2175"/>
                    <a:pt x="4778" y="2175"/>
                    <a:pt x="4744" y="2188"/>
                  </a:cubicBezTo>
                  <a:cubicBezTo>
                    <a:pt x="4720" y="2186"/>
                    <a:pt x="4704" y="2184"/>
                    <a:pt x="4695" y="2184"/>
                  </a:cubicBezTo>
                  <a:cubicBezTo>
                    <a:pt x="4673" y="2184"/>
                    <a:pt x="4691" y="2192"/>
                    <a:pt x="4753" y="2216"/>
                  </a:cubicBezTo>
                  <a:cubicBezTo>
                    <a:pt x="4834" y="2222"/>
                    <a:pt x="4831" y="2322"/>
                    <a:pt x="4762" y="2344"/>
                  </a:cubicBezTo>
                  <a:cubicBezTo>
                    <a:pt x="4728" y="2357"/>
                    <a:pt x="4737" y="2385"/>
                    <a:pt x="4756" y="2445"/>
                  </a:cubicBezTo>
                  <a:cubicBezTo>
                    <a:pt x="4800" y="2463"/>
                    <a:pt x="4819" y="2520"/>
                    <a:pt x="4838" y="2579"/>
                  </a:cubicBezTo>
                  <a:cubicBezTo>
                    <a:pt x="4856" y="2638"/>
                    <a:pt x="4863" y="2657"/>
                    <a:pt x="4885" y="2657"/>
                  </a:cubicBezTo>
                  <a:cubicBezTo>
                    <a:pt x="4896" y="2657"/>
                    <a:pt x="4912" y="2653"/>
                    <a:pt x="4935" y="2645"/>
                  </a:cubicBezTo>
                  <a:cubicBezTo>
                    <a:pt x="4950" y="2640"/>
                    <a:pt x="4962" y="2638"/>
                    <a:pt x="4972" y="2638"/>
                  </a:cubicBezTo>
                  <a:cubicBezTo>
                    <a:pt x="5008" y="2638"/>
                    <a:pt x="5017" y="2668"/>
                    <a:pt x="5032" y="2714"/>
                  </a:cubicBezTo>
                  <a:cubicBezTo>
                    <a:pt x="5041" y="2742"/>
                    <a:pt x="5051" y="2771"/>
                    <a:pt x="5016" y="2783"/>
                  </a:cubicBezTo>
                  <a:cubicBezTo>
                    <a:pt x="5000" y="2802"/>
                    <a:pt x="4997" y="2827"/>
                    <a:pt x="5000" y="2852"/>
                  </a:cubicBezTo>
                  <a:cubicBezTo>
                    <a:pt x="5010" y="2883"/>
                    <a:pt x="5019" y="2912"/>
                    <a:pt x="4985" y="2921"/>
                  </a:cubicBezTo>
                  <a:cubicBezTo>
                    <a:pt x="4966" y="2952"/>
                    <a:pt x="4966" y="2990"/>
                    <a:pt x="4975" y="3021"/>
                  </a:cubicBezTo>
                  <a:cubicBezTo>
                    <a:pt x="4994" y="3081"/>
                    <a:pt x="5013" y="3140"/>
                    <a:pt x="4979" y="3150"/>
                  </a:cubicBezTo>
                  <a:cubicBezTo>
                    <a:pt x="4985" y="3168"/>
                    <a:pt x="4987" y="3174"/>
                    <a:pt x="4996" y="3174"/>
                  </a:cubicBezTo>
                  <a:cubicBezTo>
                    <a:pt x="5002" y="3174"/>
                    <a:pt x="5010" y="3172"/>
                    <a:pt x="5022" y="3169"/>
                  </a:cubicBezTo>
                  <a:cubicBezTo>
                    <a:pt x="5027" y="3167"/>
                    <a:pt x="5032" y="3166"/>
                    <a:pt x="5037" y="3166"/>
                  </a:cubicBezTo>
                  <a:cubicBezTo>
                    <a:pt x="5068" y="3166"/>
                    <a:pt x="5100" y="3196"/>
                    <a:pt x="5098" y="3306"/>
                  </a:cubicBezTo>
                  <a:cubicBezTo>
                    <a:pt x="5113" y="3363"/>
                    <a:pt x="5136" y="3448"/>
                    <a:pt x="5168" y="3448"/>
                  </a:cubicBezTo>
                  <a:cubicBezTo>
                    <a:pt x="5170" y="3448"/>
                    <a:pt x="5171" y="3448"/>
                    <a:pt x="5173" y="3447"/>
                  </a:cubicBezTo>
                  <a:lnTo>
                    <a:pt x="5173" y="3447"/>
                  </a:lnTo>
                  <a:cubicBezTo>
                    <a:pt x="5182" y="3476"/>
                    <a:pt x="5182" y="3476"/>
                    <a:pt x="5148" y="3485"/>
                  </a:cubicBezTo>
                  <a:cubicBezTo>
                    <a:pt x="5079" y="3507"/>
                    <a:pt x="5094" y="3567"/>
                    <a:pt x="5179" y="3604"/>
                  </a:cubicBezTo>
                  <a:cubicBezTo>
                    <a:pt x="5183" y="3603"/>
                    <a:pt x="5187" y="3602"/>
                    <a:pt x="5191" y="3602"/>
                  </a:cubicBezTo>
                  <a:cubicBezTo>
                    <a:pt x="5215" y="3602"/>
                    <a:pt x="5220" y="3631"/>
                    <a:pt x="5198" y="3664"/>
                  </a:cubicBezTo>
                  <a:cubicBezTo>
                    <a:pt x="5207" y="3689"/>
                    <a:pt x="5226" y="3708"/>
                    <a:pt x="5248" y="3714"/>
                  </a:cubicBezTo>
                  <a:cubicBezTo>
                    <a:pt x="5292" y="3736"/>
                    <a:pt x="5292" y="3736"/>
                    <a:pt x="5273" y="3805"/>
                  </a:cubicBezTo>
                  <a:cubicBezTo>
                    <a:pt x="5239" y="3814"/>
                    <a:pt x="5245" y="3845"/>
                    <a:pt x="5254" y="3874"/>
                  </a:cubicBezTo>
                  <a:cubicBezTo>
                    <a:pt x="5308" y="3924"/>
                    <a:pt x="5383" y="4256"/>
                    <a:pt x="5355" y="4294"/>
                  </a:cubicBezTo>
                  <a:cubicBezTo>
                    <a:pt x="5398" y="4316"/>
                    <a:pt x="5398" y="4316"/>
                    <a:pt x="5405" y="4347"/>
                  </a:cubicBezTo>
                  <a:cubicBezTo>
                    <a:pt x="5357" y="4382"/>
                    <a:pt x="5369" y="4404"/>
                    <a:pt x="5409" y="4404"/>
                  </a:cubicBezTo>
                  <a:cubicBezTo>
                    <a:pt x="5422" y="4404"/>
                    <a:pt x="5437" y="4402"/>
                    <a:pt x="5455" y="4397"/>
                  </a:cubicBezTo>
                  <a:lnTo>
                    <a:pt x="5445" y="4369"/>
                  </a:lnTo>
                  <a:lnTo>
                    <a:pt x="5439" y="4337"/>
                  </a:lnTo>
                  <a:cubicBezTo>
                    <a:pt x="5445" y="4336"/>
                    <a:pt x="5450" y="4336"/>
                    <a:pt x="5455" y="4336"/>
                  </a:cubicBezTo>
                  <a:cubicBezTo>
                    <a:pt x="5513" y="4336"/>
                    <a:pt x="5522" y="4415"/>
                    <a:pt x="5427" y="4438"/>
                  </a:cubicBezTo>
                  <a:cubicBezTo>
                    <a:pt x="5361" y="4482"/>
                    <a:pt x="5361" y="4482"/>
                    <a:pt x="5439" y="4497"/>
                  </a:cubicBezTo>
                  <a:cubicBezTo>
                    <a:pt x="5518" y="4510"/>
                    <a:pt x="5524" y="4541"/>
                    <a:pt x="5461" y="4588"/>
                  </a:cubicBezTo>
                  <a:cubicBezTo>
                    <a:pt x="5389" y="4604"/>
                    <a:pt x="5389" y="4604"/>
                    <a:pt x="5467" y="4616"/>
                  </a:cubicBezTo>
                  <a:cubicBezTo>
                    <a:pt x="5624" y="4645"/>
                    <a:pt x="5677" y="4729"/>
                    <a:pt x="5536" y="4761"/>
                  </a:cubicBezTo>
                  <a:cubicBezTo>
                    <a:pt x="5464" y="4776"/>
                    <a:pt x="5436" y="4814"/>
                    <a:pt x="5442" y="4845"/>
                  </a:cubicBezTo>
                  <a:cubicBezTo>
                    <a:pt x="5446" y="4861"/>
                    <a:pt x="5459" y="4866"/>
                    <a:pt x="5476" y="4866"/>
                  </a:cubicBezTo>
                  <a:cubicBezTo>
                    <a:pt x="5488" y="4866"/>
                    <a:pt x="5503" y="4863"/>
                    <a:pt x="5518" y="4861"/>
                  </a:cubicBezTo>
                  <a:cubicBezTo>
                    <a:pt x="5539" y="4846"/>
                    <a:pt x="5554" y="4839"/>
                    <a:pt x="5562" y="4839"/>
                  </a:cubicBezTo>
                  <a:cubicBezTo>
                    <a:pt x="5581" y="4839"/>
                    <a:pt x="5570" y="4869"/>
                    <a:pt x="5530" y="4920"/>
                  </a:cubicBezTo>
                  <a:cubicBezTo>
                    <a:pt x="5442" y="5033"/>
                    <a:pt x="5455" y="5093"/>
                    <a:pt x="5543" y="5171"/>
                  </a:cubicBezTo>
                  <a:cubicBezTo>
                    <a:pt x="5612" y="5250"/>
                    <a:pt x="5640" y="5320"/>
                    <a:pt x="5615" y="5320"/>
                  </a:cubicBezTo>
                  <a:cubicBezTo>
                    <a:pt x="5606" y="5320"/>
                    <a:pt x="5591" y="5311"/>
                    <a:pt x="5568" y="5290"/>
                  </a:cubicBezTo>
                  <a:cubicBezTo>
                    <a:pt x="5527" y="5268"/>
                    <a:pt x="5506" y="5256"/>
                    <a:pt x="5500" y="5256"/>
                  </a:cubicBezTo>
                  <a:cubicBezTo>
                    <a:pt x="5494" y="5256"/>
                    <a:pt x="5506" y="5270"/>
                    <a:pt x="5530" y="5300"/>
                  </a:cubicBezTo>
                  <a:cubicBezTo>
                    <a:pt x="5543" y="5359"/>
                    <a:pt x="5555" y="5419"/>
                    <a:pt x="5561" y="5450"/>
                  </a:cubicBezTo>
                  <a:cubicBezTo>
                    <a:pt x="5572" y="5480"/>
                    <a:pt x="5600" y="5498"/>
                    <a:pt x="5630" y="5498"/>
                  </a:cubicBezTo>
                  <a:cubicBezTo>
                    <a:pt x="5634" y="5498"/>
                    <a:pt x="5638" y="5498"/>
                    <a:pt x="5643" y="5497"/>
                  </a:cubicBezTo>
                  <a:lnTo>
                    <a:pt x="5643" y="5497"/>
                  </a:lnTo>
                  <a:cubicBezTo>
                    <a:pt x="5577" y="5541"/>
                    <a:pt x="5552" y="5607"/>
                    <a:pt x="5634" y="5657"/>
                  </a:cubicBezTo>
                  <a:lnTo>
                    <a:pt x="5643" y="5716"/>
                  </a:lnTo>
                  <a:cubicBezTo>
                    <a:pt x="5646" y="5748"/>
                    <a:pt x="5646" y="5748"/>
                    <a:pt x="5687" y="5773"/>
                  </a:cubicBezTo>
                  <a:cubicBezTo>
                    <a:pt x="5728" y="5795"/>
                    <a:pt x="5696" y="5832"/>
                    <a:pt x="5665" y="5870"/>
                  </a:cubicBezTo>
                  <a:cubicBezTo>
                    <a:pt x="5639" y="5902"/>
                    <a:pt x="5610" y="5936"/>
                    <a:pt x="5633" y="5936"/>
                  </a:cubicBezTo>
                  <a:cubicBezTo>
                    <a:pt x="5635" y="5936"/>
                    <a:pt x="5637" y="5936"/>
                    <a:pt x="5640" y="5936"/>
                  </a:cubicBezTo>
                  <a:cubicBezTo>
                    <a:pt x="5642" y="5935"/>
                    <a:pt x="5644" y="5935"/>
                    <a:pt x="5646" y="5935"/>
                  </a:cubicBezTo>
                  <a:cubicBezTo>
                    <a:pt x="5682" y="5935"/>
                    <a:pt x="5723" y="5987"/>
                    <a:pt x="5762" y="6011"/>
                  </a:cubicBezTo>
                  <a:cubicBezTo>
                    <a:pt x="5793" y="6030"/>
                    <a:pt x="5782" y="6054"/>
                    <a:pt x="5758" y="6054"/>
                  </a:cubicBezTo>
                  <a:cubicBezTo>
                    <a:pt x="5750" y="6054"/>
                    <a:pt x="5741" y="6052"/>
                    <a:pt x="5731" y="6045"/>
                  </a:cubicBezTo>
                  <a:cubicBezTo>
                    <a:pt x="5696" y="6052"/>
                    <a:pt x="5696" y="6052"/>
                    <a:pt x="5668" y="6117"/>
                  </a:cubicBezTo>
                  <a:cubicBezTo>
                    <a:pt x="5674" y="6148"/>
                    <a:pt x="5683" y="6205"/>
                    <a:pt x="5716" y="6205"/>
                  </a:cubicBezTo>
                  <a:cubicBezTo>
                    <a:pt x="5716" y="6205"/>
                    <a:pt x="5717" y="6205"/>
                    <a:pt x="5718" y="6205"/>
                  </a:cubicBezTo>
                  <a:cubicBezTo>
                    <a:pt x="5719" y="6205"/>
                    <a:pt x="5719" y="6205"/>
                    <a:pt x="5720" y="6205"/>
                  </a:cubicBezTo>
                  <a:cubicBezTo>
                    <a:pt x="5757" y="6205"/>
                    <a:pt x="5783" y="6384"/>
                    <a:pt x="5749" y="6418"/>
                  </a:cubicBezTo>
                  <a:cubicBezTo>
                    <a:pt x="5749" y="6418"/>
                    <a:pt x="5753" y="6450"/>
                    <a:pt x="5756" y="6481"/>
                  </a:cubicBezTo>
                  <a:cubicBezTo>
                    <a:pt x="5759" y="6509"/>
                    <a:pt x="5800" y="6537"/>
                    <a:pt x="5803" y="6569"/>
                  </a:cubicBezTo>
                  <a:cubicBezTo>
                    <a:pt x="5809" y="6591"/>
                    <a:pt x="5825" y="6613"/>
                    <a:pt x="5847" y="6625"/>
                  </a:cubicBezTo>
                  <a:cubicBezTo>
                    <a:pt x="5850" y="6653"/>
                    <a:pt x="5853" y="6685"/>
                    <a:pt x="5818" y="6691"/>
                  </a:cubicBezTo>
                  <a:cubicBezTo>
                    <a:pt x="5894" y="6713"/>
                    <a:pt x="5894" y="6713"/>
                    <a:pt x="5825" y="6750"/>
                  </a:cubicBezTo>
                  <a:cubicBezTo>
                    <a:pt x="5753" y="6760"/>
                    <a:pt x="5753" y="6760"/>
                    <a:pt x="5828" y="6782"/>
                  </a:cubicBezTo>
                  <a:cubicBezTo>
                    <a:pt x="5869" y="6810"/>
                    <a:pt x="5869" y="6810"/>
                    <a:pt x="5837" y="6845"/>
                  </a:cubicBezTo>
                  <a:cubicBezTo>
                    <a:pt x="5803" y="6847"/>
                    <a:pt x="5803" y="6874"/>
                    <a:pt x="5831" y="6874"/>
                  </a:cubicBezTo>
                  <a:cubicBezTo>
                    <a:pt x="5834" y="6874"/>
                    <a:pt x="5837" y="6873"/>
                    <a:pt x="5840" y="6873"/>
                  </a:cubicBezTo>
                  <a:cubicBezTo>
                    <a:pt x="5916" y="6898"/>
                    <a:pt x="5963" y="6986"/>
                    <a:pt x="5890" y="6992"/>
                  </a:cubicBezTo>
                  <a:cubicBezTo>
                    <a:pt x="5897" y="7017"/>
                    <a:pt x="5912" y="7039"/>
                    <a:pt x="5934" y="7051"/>
                  </a:cubicBezTo>
                  <a:cubicBezTo>
                    <a:pt x="6010" y="7073"/>
                    <a:pt x="6010" y="7073"/>
                    <a:pt x="5937" y="7083"/>
                  </a:cubicBezTo>
                  <a:cubicBezTo>
                    <a:pt x="5869" y="7120"/>
                    <a:pt x="5872" y="7152"/>
                    <a:pt x="5947" y="7174"/>
                  </a:cubicBezTo>
                  <a:cubicBezTo>
                    <a:pt x="5969" y="7189"/>
                    <a:pt x="5972" y="7217"/>
                    <a:pt x="5953" y="7236"/>
                  </a:cubicBezTo>
                  <a:cubicBezTo>
                    <a:pt x="5925" y="7296"/>
                    <a:pt x="5904" y="7457"/>
                    <a:pt x="5952" y="7457"/>
                  </a:cubicBezTo>
                  <a:cubicBezTo>
                    <a:pt x="5957" y="7457"/>
                    <a:pt x="5963" y="7456"/>
                    <a:pt x="5969" y="7452"/>
                  </a:cubicBezTo>
                  <a:lnTo>
                    <a:pt x="5975" y="7515"/>
                  </a:lnTo>
                  <a:cubicBezTo>
                    <a:pt x="5944" y="7578"/>
                    <a:pt x="5947" y="7609"/>
                    <a:pt x="5984" y="7637"/>
                  </a:cubicBezTo>
                  <a:lnTo>
                    <a:pt x="6025" y="7666"/>
                  </a:lnTo>
                  <a:cubicBezTo>
                    <a:pt x="5988" y="7669"/>
                    <a:pt x="5959" y="7697"/>
                    <a:pt x="5956" y="7735"/>
                  </a:cubicBezTo>
                  <a:cubicBezTo>
                    <a:pt x="5959" y="7763"/>
                    <a:pt x="5959" y="7763"/>
                    <a:pt x="5994" y="7763"/>
                  </a:cubicBezTo>
                  <a:cubicBezTo>
                    <a:pt x="6005" y="7752"/>
                    <a:pt x="6012" y="7748"/>
                    <a:pt x="6018" y="7748"/>
                  </a:cubicBezTo>
                  <a:cubicBezTo>
                    <a:pt x="6030" y="7748"/>
                    <a:pt x="6032" y="7769"/>
                    <a:pt x="6035" y="7791"/>
                  </a:cubicBezTo>
                  <a:cubicBezTo>
                    <a:pt x="6032" y="7825"/>
                    <a:pt x="6003" y="7854"/>
                    <a:pt x="5966" y="7857"/>
                  </a:cubicBezTo>
                  <a:lnTo>
                    <a:pt x="5969" y="7888"/>
                  </a:lnTo>
                  <a:cubicBezTo>
                    <a:pt x="5975" y="7887"/>
                    <a:pt x="5981" y="7887"/>
                    <a:pt x="5987" y="7887"/>
                  </a:cubicBezTo>
                  <a:cubicBezTo>
                    <a:pt x="6041" y="7887"/>
                    <a:pt x="6041" y="7913"/>
                    <a:pt x="6006" y="7916"/>
                  </a:cubicBezTo>
                  <a:cubicBezTo>
                    <a:pt x="5981" y="7941"/>
                    <a:pt x="5972" y="7976"/>
                    <a:pt x="5978" y="8010"/>
                  </a:cubicBezTo>
                  <a:cubicBezTo>
                    <a:pt x="5980" y="8010"/>
                    <a:pt x="5981" y="8010"/>
                    <a:pt x="5982" y="8010"/>
                  </a:cubicBezTo>
                  <a:cubicBezTo>
                    <a:pt x="6001" y="8010"/>
                    <a:pt x="5993" y="8024"/>
                    <a:pt x="5985" y="8024"/>
                  </a:cubicBezTo>
                  <a:cubicBezTo>
                    <a:pt x="5982" y="8024"/>
                    <a:pt x="5978" y="8020"/>
                    <a:pt x="5978" y="8010"/>
                  </a:cubicBezTo>
                  <a:lnTo>
                    <a:pt x="5941" y="8013"/>
                  </a:lnTo>
                  <a:cubicBezTo>
                    <a:pt x="5914" y="8037"/>
                    <a:pt x="5928" y="8043"/>
                    <a:pt x="5953" y="8043"/>
                  </a:cubicBezTo>
                  <a:cubicBezTo>
                    <a:pt x="5960" y="8043"/>
                    <a:pt x="5969" y="8042"/>
                    <a:pt x="5978" y="8042"/>
                  </a:cubicBezTo>
                  <a:cubicBezTo>
                    <a:pt x="5978" y="8042"/>
                    <a:pt x="5978" y="8073"/>
                    <a:pt x="5981" y="8104"/>
                  </a:cubicBezTo>
                  <a:cubicBezTo>
                    <a:pt x="5981" y="8126"/>
                    <a:pt x="5983" y="8148"/>
                    <a:pt x="5995" y="8148"/>
                  </a:cubicBezTo>
                  <a:cubicBezTo>
                    <a:pt x="6001" y="8148"/>
                    <a:pt x="6008" y="8143"/>
                    <a:pt x="6019" y="8132"/>
                  </a:cubicBezTo>
                  <a:cubicBezTo>
                    <a:pt x="6027" y="8132"/>
                    <a:pt x="6036" y="8131"/>
                    <a:pt x="6044" y="8131"/>
                  </a:cubicBezTo>
                  <a:cubicBezTo>
                    <a:pt x="6069" y="8131"/>
                    <a:pt x="6091" y="8137"/>
                    <a:pt x="6091" y="8161"/>
                  </a:cubicBezTo>
                  <a:cubicBezTo>
                    <a:pt x="6093" y="8161"/>
                    <a:pt x="6094" y="8160"/>
                    <a:pt x="6096" y="8160"/>
                  </a:cubicBezTo>
                  <a:cubicBezTo>
                    <a:pt x="6116" y="8160"/>
                    <a:pt x="6108" y="8174"/>
                    <a:pt x="6100" y="8174"/>
                  </a:cubicBezTo>
                  <a:cubicBezTo>
                    <a:pt x="6096" y="8174"/>
                    <a:pt x="6092" y="8171"/>
                    <a:pt x="6091" y="8161"/>
                  </a:cubicBezTo>
                  <a:cubicBezTo>
                    <a:pt x="6057" y="8161"/>
                    <a:pt x="6019" y="8164"/>
                    <a:pt x="6022" y="8195"/>
                  </a:cubicBezTo>
                  <a:cubicBezTo>
                    <a:pt x="6022" y="8227"/>
                    <a:pt x="5988" y="8227"/>
                    <a:pt x="5988" y="8227"/>
                  </a:cubicBezTo>
                  <a:cubicBezTo>
                    <a:pt x="5981" y="8224"/>
                    <a:pt x="5975" y="8223"/>
                    <a:pt x="5969" y="8223"/>
                  </a:cubicBezTo>
                  <a:cubicBezTo>
                    <a:pt x="5920" y="8223"/>
                    <a:pt x="5957" y="8323"/>
                    <a:pt x="5991" y="8352"/>
                  </a:cubicBezTo>
                  <a:cubicBezTo>
                    <a:pt x="6066" y="8411"/>
                    <a:pt x="6069" y="8440"/>
                    <a:pt x="5997" y="8443"/>
                  </a:cubicBezTo>
                  <a:cubicBezTo>
                    <a:pt x="5922" y="8446"/>
                    <a:pt x="5997" y="8505"/>
                    <a:pt x="6110" y="8534"/>
                  </a:cubicBezTo>
                  <a:lnTo>
                    <a:pt x="6220" y="8559"/>
                  </a:lnTo>
                  <a:lnTo>
                    <a:pt x="6110" y="8565"/>
                  </a:lnTo>
                  <a:cubicBezTo>
                    <a:pt x="5966" y="8599"/>
                    <a:pt x="5966" y="8599"/>
                    <a:pt x="6044" y="8690"/>
                  </a:cubicBezTo>
                  <a:cubicBezTo>
                    <a:pt x="6082" y="8750"/>
                    <a:pt x="6082" y="8750"/>
                    <a:pt x="6044" y="8753"/>
                  </a:cubicBezTo>
                  <a:cubicBezTo>
                    <a:pt x="6010" y="8753"/>
                    <a:pt x="6010" y="8784"/>
                    <a:pt x="6010" y="8875"/>
                  </a:cubicBezTo>
                  <a:cubicBezTo>
                    <a:pt x="6010" y="8969"/>
                    <a:pt x="6013" y="9001"/>
                    <a:pt x="6047" y="9001"/>
                  </a:cubicBezTo>
                  <a:lnTo>
                    <a:pt x="6047" y="9063"/>
                  </a:lnTo>
                  <a:cubicBezTo>
                    <a:pt x="5989" y="9088"/>
                    <a:pt x="6002" y="9132"/>
                    <a:pt x="6047" y="9132"/>
                  </a:cubicBezTo>
                  <a:cubicBezTo>
                    <a:pt x="6058" y="9132"/>
                    <a:pt x="6070" y="9129"/>
                    <a:pt x="6085" y="9123"/>
                  </a:cubicBezTo>
                  <a:cubicBezTo>
                    <a:pt x="6085" y="9123"/>
                    <a:pt x="6085" y="9154"/>
                    <a:pt x="6085" y="9185"/>
                  </a:cubicBezTo>
                  <a:lnTo>
                    <a:pt x="6047" y="9185"/>
                  </a:lnTo>
                  <a:cubicBezTo>
                    <a:pt x="6013" y="9185"/>
                    <a:pt x="6013" y="9248"/>
                    <a:pt x="6013" y="9496"/>
                  </a:cubicBezTo>
                  <a:cubicBezTo>
                    <a:pt x="6013" y="9775"/>
                    <a:pt x="6006" y="9806"/>
                    <a:pt x="6082" y="9806"/>
                  </a:cubicBezTo>
                  <a:cubicBezTo>
                    <a:pt x="6151" y="9837"/>
                    <a:pt x="6151" y="9869"/>
                    <a:pt x="6079" y="9869"/>
                  </a:cubicBezTo>
                  <a:cubicBezTo>
                    <a:pt x="6041" y="9869"/>
                    <a:pt x="6006" y="9897"/>
                    <a:pt x="6041" y="9897"/>
                  </a:cubicBezTo>
                  <a:cubicBezTo>
                    <a:pt x="6041" y="9931"/>
                    <a:pt x="6025" y="9966"/>
                    <a:pt x="6003" y="9991"/>
                  </a:cubicBezTo>
                  <a:cubicBezTo>
                    <a:pt x="5928" y="10082"/>
                    <a:pt x="5963" y="10113"/>
                    <a:pt x="5997" y="10113"/>
                  </a:cubicBezTo>
                  <a:cubicBezTo>
                    <a:pt x="6018" y="10105"/>
                    <a:pt x="6030" y="10102"/>
                    <a:pt x="6036" y="10102"/>
                  </a:cubicBezTo>
                  <a:cubicBezTo>
                    <a:pt x="6051" y="10102"/>
                    <a:pt x="6024" y="10124"/>
                    <a:pt x="5997" y="10144"/>
                  </a:cubicBezTo>
                  <a:cubicBezTo>
                    <a:pt x="5959" y="10173"/>
                    <a:pt x="5922" y="10204"/>
                    <a:pt x="5959" y="10204"/>
                  </a:cubicBezTo>
                  <a:cubicBezTo>
                    <a:pt x="5994" y="10238"/>
                    <a:pt x="6025" y="10420"/>
                    <a:pt x="5955" y="10420"/>
                  </a:cubicBezTo>
                  <a:cubicBezTo>
                    <a:pt x="5954" y="10420"/>
                    <a:pt x="5954" y="10420"/>
                    <a:pt x="5953" y="10420"/>
                  </a:cubicBezTo>
                  <a:lnTo>
                    <a:pt x="5947" y="10483"/>
                  </a:lnTo>
                  <a:cubicBezTo>
                    <a:pt x="5984" y="10483"/>
                    <a:pt x="5978" y="10546"/>
                    <a:pt x="5975" y="10608"/>
                  </a:cubicBezTo>
                  <a:cubicBezTo>
                    <a:pt x="5969" y="10671"/>
                    <a:pt x="5969" y="10699"/>
                    <a:pt x="5931" y="10699"/>
                  </a:cubicBezTo>
                  <a:cubicBezTo>
                    <a:pt x="5921" y="10689"/>
                    <a:pt x="5914" y="10685"/>
                    <a:pt x="5910" y="10685"/>
                  </a:cubicBezTo>
                  <a:cubicBezTo>
                    <a:pt x="5899" y="10685"/>
                    <a:pt x="5906" y="10714"/>
                    <a:pt x="5928" y="10759"/>
                  </a:cubicBezTo>
                  <a:cubicBezTo>
                    <a:pt x="5925" y="10790"/>
                    <a:pt x="5997" y="10828"/>
                    <a:pt x="5994" y="10856"/>
                  </a:cubicBezTo>
                  <a:cubicBezTo>
                    <a:pt x="6028" y="10859"/>
                    <a:pt x="6060" y="10887"/>
                    <a:pt x="6063" y="10925"/>
                  </a:cubicBezTo>
                  <a:lnTo>
                    <a:pt x="6025" y="10922"/>
                  </a:lnTo>
                  <a:lnTo>
                    <a:pt x="5953" y="10915"/>
                  </a:lnTo>
                  <a:lnTo>
                    <a:pt x="5953" y="10915"/>
                  </a:lnTo>
                  <a:cubicBezTo>
                    <a:pt x="5950" y="10947"/>
                    <a:pt x="5950" y="10978"/>
                    <a:pt x="5984" y="10981"/>
                  </a:cubicBezTo>
                  <a:cubicBezTo>
                    <a:pt x="5947" y="11009"/>
                    <a:pt x="5944" y="11041"/>
                    <a:pt x="5941" y="11100"/>
                  </a:cubicBezTo>
                  <a:cubicBezTo>
                    <a:pt x="5934" y="11163"/>
                    <a:pt x="5931" y="11226"/>
                    <a:pt x="5966" y="11257"/>
                  </a:cubicBezTo>
                  <a:cubicBezTo>
                    <a:pt x="5887" y="11282"/>
                    <a:pt x="5869" y="11467"/>
                    <a:pt x="5937" y="11504"/>
                  </a:cubicBezTo>
                  <a:cubicBezTo>
                    <a:pt x="5975" y="11508"/>
                    <a:pt x="5969" y="11539"/>
                    <a:pt x="5931" y="11567"/>
                  </a:cubicBezTo>
                  <a:cubicBezTo>
                    <a:pt x="5890" y="11592"/>
                    <a:pt x="5890" y="11592"/>
                    <a:pt x="5925" y="11627"/>
                  </a:cubicBezTo>
                  <a:cubicBezTo>
                    <a:pt x="5956" y="11661"/>
                    <a:pt x="5919" y="11689"/>
                    <a:pt x="5878" y="11718"/>
                  </a:cubicBezTo>
                  <a:cubicBezTo>
                    <a:pt x="5803" y="11740"/>
                    <a:pt x="5800" y="11771"/>
                    <a:pt x="5831" y="11805"/>
                  </a:cubicBezTo>
                  <a:cubicBezTo>
                    <a:pt x="5853" y="11855"/>
                    <a:pt x="5859" y="11909"/>
                    <a:pt x="5850" y="11962"/>
                  </a:cubicBezTo>
                  <a:cubicBezTo>
                    <a:pt x="5873" y="12011"/>
                    <a:pt x="5877" y="12041"/>
                    <a:pt x="5894" y="12041"/>
                  </a:cubicBezTo>
                  <a:cubicBezTo>
                    <a:pt x="5899" y="12041"/>
                    <a:pt x="5906" y="12038"/>
                    <a:pt x="5916" y="12031"/>
                  </a:cubicBezTo>
                  <a:cubicBezTo>
                    <a:pt x="5944" y="12037"/>
                    <a:pt x="5966" y="12053"/>
                    <a:pt x="5984" y="12072"/>
                  </a:cubicBezTo>
                  <a:cubicBezTo>
                    <a:pt x="6001" y="12110"/>
                    <a:pt x="5995" y="12125"/>
                    <a:pt x="5989" y="12125"/>
                  </a:cubicBezTo>
                  <a:cubicBezTo>
                    <a:pt x="5984" y="12125"/>
                    <a:pt x="5979" y="12116"/>
                    <a:pt x="5981" y="12103"/>
                  </a:cubicBezTo>
                  <a:cubicBezTo>
                    <a:pt x="5969" y="12074"/>
                    <a:pt x="5961" y="12064"/>
                    <a:pt x="5953" y="12064"/>
                  </a:cubicBezTo>
                  <a:cubicBezTo>
                    <a:pt x="5943" y="12064"/>
                    <a:pt x="5932" y="12080"/>
                    <a:pt x="5909" y="12094"/>
                  </a:cubicBezTo>
                  <a:cubicBezTo>
                    <a:pt x="5869" y="12119"/>
                    <a:pt x="5859" y="12181"/>
                    <a:pt x="5853" y="12213"/>
                  </a:cubicBezTo>
                  <a:cubicBezTo>
                    <a:pt x="5850" y="12241"/>
                    <a:pt x="5840" y="12304"/>
                    <a:pt x="5837" y="12335"/>
                  </a:cubicBezTo>
                  <a:cubicBezTo>
                    <a:pt x="5787" y="12420"/>
                    <a:pt x="5781" y="12451"/>
                    <a:pt x="5818" y="12457"/>
                  </a:cubicBezTo>
                  <a:cubicBezTo>
                    <a:pt x="5864" y="12463"/>
                    <a:pt x="5881" y="12465"/>
                    <a:pt x="5877" y="12465"/>
                  </a:cubicBezTo>
                  <a:cubicBezTo>
                    <a:pt x="5875" y="12465"/>
                    <a:pt x="5867" y="12465"/>
                    <a:pt x="5853" y="12463"/>
                  </a:cubicBezTo>
                  <a:cubicBezTo>
                    <a:pt x="5778" y="12482"/>
                    <a:pt x="5728" y="12818"/>
                    <a:pt x="5793" y="12861"/>
                  </a:cubicBezTo>
                  <a:lnTo>
                    <a:pt x="5759" y="12855"/>
                  </a:lnTo>
                  <a:cubicBezTo>
                    <a:pt x="5756" y="12855"/>
                    <a:pt x="5753" y="12854"/>
                    <a:pt x="5751" y="12854"/>
                  </a:cubicBezTo>
                  <a:cubicBezTo>
                    <a:pt x="5723" y="12854"/>
                    <a:pt x="5717" y="12885"/>
                    <a:pt x="5706" y="12940"/>
                  </a:cubicBezTo>
                  <a:cubicBezTo>
                    <a:pt x="5699" y="12971"/>
                    <a:pt x="5712" y="13096"/>
                    <a:pt x="5696" y="13190"/>
                  </a:cubicBezTo>
                  <a:cubicBezTo>
                    <a:pt x="5674" y="13310"/>
                    <a:pt x="5655" y="13404"/>
                    <a:pt x="5690" y="13410"/>
                  </a:cubicBezTo>
                  <a:cubicBezTo>
                    <a:pt x="5688" y="13429"/>
                    <a:pt x="5687" y="13435"/>
                    <a:pt x="5675" y="13435"/>
                  </a:cubicBezTo>
                  <a:cubicBezTo>
                    <a:pt x="5669" y="13435"/>
                    <a:pt x="5661" y="13434"/>
                    <a:pt x="5649" y="13432"/>
                  </a:cubicBezTo>
                  <a:cubicBezTo>
                    <a:pt x="5640" y="13420"/>
                    <a:pt x="5633" y="13415"/>
                    <a:pt x="5628" y="13415"/>
                  </a:cubicBezTo>
                  <a:cubicBezTo>
                    <a:pt x="5617" y="13415"/>
                    <a:pt x="5613" y="13436"/>
                    <a:pt x="5608" y="13457"/>
                  </a:cubicBezTo>
                  <a:cubicBezTo>
                    <a:pt x="5602" y="13485"/>
                    <a:pt x="5640" y="13494"/>
                    <a:pt x="5674" y="13501"/>
                  </a:cubicBezTo>
                  <a:cubicBezTo>
                    <a:pt x="5709" y="13507"/>
                    <a:pt x="5702" y="13538"/>
                    <a:pt x="5655" y="13592"/>
                  </a:cubicBezTo>
                  <a:cubicBezTo>
                    <a:pt x="5605" y="13661"/>
                    <a:pt x="5587" y="13748"/>
                    <a:pt x="5605" y="13833"/>
                  </a:cubicBezTo>
                  <a:cubicBezTo>
                    <a:pt x="5600" y="13860"/>
                    <a:pt x="5592" y="13888"/>
                    <a:pt x="5567" y="13888"/>
                  </a:cubicBezTo>
                  <a:cubicBezTo>
                    <a:pt x="5563" y="13888"/>
                    <a:pt x="5559" y="13887"/>
                    <a:pt x="5555" y="13886"/>
                  </a:cubicBezTo>
                  <a:cubicBezTo>
                    <a:pt x="5514" y="13908"/>
                    <a:pt x="5464" y="13961"/>
                    <a:pt x="5521" y="14037"/>
                  </a:cubicBezTo>
                  <a:cubicBezTo>
                    <a:pt x="5517" y="14057"/>
                    <a:pt x="5515" y="14064"/>
                    <a:pt x="5505" y="14064"/>
                  </a:cubicBezTo>
                  <a:cubicBezTo>
                    <a:pt x="5500" y="14064"/>
                    <a:pt x="5492" y="14062"/>
                    <a:pt x="5480" y="14059"/>
                  </a:cubicBezTo>
                  <a:cubicBezTo>
                    <a:pt x="5436" y="14080"/>
                    <a:pt x="5402" y="14074"/>
                    <a:pt x="5464" y="14121"/>
                  </a:cubicBezTo>
                  <a:cubicBezTo>
                    <a:pt x="5486" y="14193"/>
                    <a:pt x="5467" y="14272"/>
                    <a:pt x="5417" y="14331"/>
                  </a:cubicBezTo>
                  <a:cubicBezTo>
                    <a:pt x="5408" y="14359"/>
                    <a:pt x="5402" y="14391"/>
                    <a:pt x="5439" y="14400"/>
                  </a:cubicBezTo>
                  <a:lnTo>
                    <a:pt x="5474" y="14406"/>
                  </a:lnTo>
                  <a:cubicBezTo>
                    <a:pt x="5395" y="14422"/>
                    <a:pt x="5395" y="14422"/>
                    <a:pt x="5458" y="14469"/>
                  </a:cubicBezTo>
                  <a:cubicBezTo>
                    <a:pt x="5490" y="14477"/>
                    <a:pt x="5488" y="14499"/>
                    <a:pt x="5465" y="14499"/>
                  </a:cubicBezTo>
                  <a:cubicBezTo>
                    <a:pt x="5461" y="14499"/>
                    <a:pt x="5457" y="14499"/>
                    <a:pt x="5452" y="14497"/>
                  </a:cubicBezTo>
                  <a:cubicBezTo>
                    <a:pt x="5430" y="14507"/>
                    <a:pt x="5411" y="14525"/>
                    <a:pt x="5402" y="14551"/>
                  </a:cubicBezTo>
                  <a:cubicBezTo>
                    <a:pt x="5389" y="14663"/>
                    <a:pt x="5370" y="14776"/>
                    <a:pt x="5345" y="14886"/>
                  </a:cubicBezTo>
                  <a:cubicBezTo>
                    <a:pt x="5283" y="15127"/>
                    <a:pt x="5257" y="15215"/>
                    <a:pt x="5292" y="15224"/>
                  </a:cubicBezTo>
                  <a:cubicBezTo>
                    <a:pt x="5320" y="15265"/>
                    <a:pt x="5320" y="15265"/>
                    <a:pt x="5276" y="15287"/>
                  </a:cubicBezTo>
                  <a:cubicBezTo>
                    <a:pt x="5245" y="15300"/>
                    <a:pt x="5220" y="15328"/>
                    <a:pt x="5214" y="15365"/>
                  </a:cubicBezTo>
                  <a:cubicBezTo>
                    <a:pt x="5206" y="15389"/>
                    <a:pt x="5198" y="15415"/>
                    <a:pt x="5175" y="15415"/>
                  </a:cubicBezTo>
                  <a:cubicBezTo>
                    <a:pt x="5170" y="15415"/>
                    <a:pt x="5166" y="15414"/>
                    <a:pt x="5160" y="15412"/>
                  </a:cubicBezTo>
                  <a:lnTo>
                    <a:pt x="5160" y="15412"/>
                  </a:lnTo>
                  <a:cubicBezTo>
                    <a:pt x="5185" y="15453"/>
                    <a:pt x="5185" y="15453"/>
                    <a:pt x="5176" y="15481"/>
                  </a:cubicBezTo>
                  <a:cubicBezTo>
                    <a:pt x="5171" y="15480"/>
                    <a:pt x="5167" y="15479"/>
                    <a:pt x="5164" y="15479"/>
                  </a:cubicBezTo>
                  <a:cubicBezTo>
                    <a:pt x="5140" y="15479"/>
                    <a:pt x="5135" y="15505"/>
                    <a:pt x="5157" y="15541"/>
                  </a:cubicBezTo>
                  <a:cubicBezTo>
                    <a:pt x="5196" y="15572"/>
                    <a:pt x="5211" y="15584"/>
                    <a:pt x="5199" y="15584"/>
                  </a:cubicBezTo>
                  <a:cubicBezTo>
                    <a:pt x="5192" y="15584"/>
                    <a:pt x="5175" y="15579"/>
                    <a:pt x="5148" y="15572"/>
                  </a:cubicBezTo>
                  <a:cubicBezTo>
                    <a:pt x="5145" y="15571"/>
                    <a:pt x="5142" y="15571"/>
                    <a:pt x="5140" y="15571"/>
                  </a:cubicBezTo>
                  <a:cubicBezTo>
                    <a:pt x="5109" y="15571"/>
                    <a:pt x="5068" y="15622"/>
                    <a:pt x="5087" y="15622"/>
                  </a:cubicBezTo>
                  <a:cubicBezTo>
                    <a:pt x="5089" y="15622"/>
                    <a:pt x="5093" y="15621"/>
                    <a:pt x="5098" y="15619"/>
                  </a:cubicBezTo>
                  <a:cubicBezTo>
                    <a:pt x="5132" y="15632"/>
                    <a:pt x="5113" y="15688"/>
                    <a:pt x="5138" y="15729"/>
                  </a:cubicBezTo>
                  <a:cubicBezTo>
                    <a:pt x="5130" y="15756"/>
                    <a:pt x="5122" y="15781"/>
                    <a:pt x="5098" y="15781"/>
                  </a:cubicBezTo>
                  <a:cubicBezTo>
                    <a:pt x="5094" y="15781"/>
                    <a:pt x="5090" y="15780"/>
                    <a:pt x="5085" y="15779"/>
                  </a:cubicBezTo>
                  <a:cubicBezTo>
                    <a:pt x="5041" y="15798"/>
                    <a:pt x="5029" y="15954"/>
                    <a:pt x="5054" y="15995"/>
                  </a:cubicBezTo>
                  <a:cubicBezTo>
                    <a:pt x="5083" y="16006"/>
                    <a:pt x="5081" y="16028"/>
                    <a:pt x="5057" y="16028"/>
                  </a:cubicBezTo>
                  <a:cubicBezTo>
                    <a:pt x="5053" y="16028"/>
                    <a:pt x="5049" y="16028"/>
                    <a:pt x="5044" y="16027"/>
                  </a:cubicBezTo>
                  <a:cubicBezTo>
                    <a:pt x="5039" y="16025"/>
                    <a:pt x="5034" y="16024"/>
                    <a:pt x="5030" y="16024"/>
                  </a:cubicBezTo>
                  <a:cubicBezTo>
                    <a:pt x="5008" y="16024"/>
                    <a:pt x="5002" y="16050"/>
                    <a:pt x="4991" y="16074"/>
                  </a:cubicBezTo>
                  <a:cubicBezTo>
                    <a:pt x="5004" y="16095"/>
                    <a:pt x="5001" y="16102"/>
                    <a:pt x="4989" y="16102"/>
                  </a:cubicBezTo>
                  <a:cubicBezTo>
                    <a:pt x="4979" y="16102"/>
                    <a:pt x="4963" y="16097"/>
                    <a:pt x="4947" y="16092"/>
                  </a:cubicBezTo>
                  <a:cubicBezTo>
                    <a:pt x="4939" y="16079"/>
                    <a:pt x="4933" y="16073"/>
                    <a:pt x="4927" y="16073"/>
                  </a:cubicBezTo>
                  <a:cubicBezTo>
                    <a:pt x="4915" y="16073"/>
                    <a:pt x="4907" y="16099"/>
                    <a:pt x="4894" y="16139"/>
                  </a:cubicBezTo>
                  <a:cubicBezTo>
                    <a:pt x="4916" y="16177"/>
                    <a:pt x="4875" y="16296"/>
                    <a:pt x="4844" y="16384"/>
                  </a:cubicBezTo>
                  <a:cubicBezTo>
                    <a:pt x="4794" y="16528"/>
                    <a:pt x="4816" y="16569"/>
                    <a:pt x="4866" y="16653"/>
                  </a:cubicBezTo>
                  <a:lnTo>
                    <a:pt x="4922" y="16707"/>
                  </a:lnTo>
                  <a:lnTo>
                    <a:pt x="4853" y="16682"/>
                  </a:lnTo>
                  <a:cubicBezTo>
                    <a:pt x="4826" y="16677"/>
                    <a:pt x="4798" y="16674"/>
                    <a:pt x="4771" y="16674"/>
                  </a:cubicBezTo>
                  <a:cubicBezTo>
                    <a:pt x="4761" y="16674"/>
                    <a:pt x="4750" y="16674"/>
                    <a:pt x="4740" y="16675"/>
                  </a:cubicBezTo>
                  <a:cubicBezTo>
                    <a:pt x="4731" y="16703"/>
                    <a:pt x="4765" y="16716"/>
                    <a:pt x="4800" y="16729"/>
                  </a:cubicBezTo>
                  <a:cubicBezTo>
                    <a:pt x="4834" y="16741"/>
                    <a:pt x="4822" y="16769"/>
                    <a:pt x="4769" y="16816"/>
                  </a:cubicBezTo>
                  <a:cubicBezTo>
                    <a:pt x="4712" y="16860"/>
                    <a:pt x="4700" y="16888"/>
                    <a:pt x="4725" y="16932"/>
                  </a:cubicBezTo>
                  <a:cubicBezTo>
                    <a:pt x="4715" y="16967"/>
                    <a:pt x="4690" y="16995"/>
                    <a:pt x="4656" y="17004"/>
                  </a:cubicBezTo>
                  <a:cubicBezTo>
                    <a:pt x="4643" y="17033"/>
                    <a:pt x="4643" y="17033"/>
                    <a:pt x="4678" y="17045"/>
                  </a:cubicBezTo>
                  <a:cubicBezTo>
                    <a:pt x="4712" y="17061"/>
                    <a:pt x="4700" y="17089"/>
                    <a:pt x="4656" y="17105"/>
                  </a:cubicBezTo>
                  <a:cubicBezTo>
                    <a:pt x="4577" y="17108"/>
                    <a:pt x="4543" y="17192"/>
                    <a:pt x="4574" y="17205"/>
                  </a:cubicBezTo>
                  <a:cubicBezTo>
                    <a:pt x="4609" y="17221"/>
                    <a:pt x="4599" y="17249"/>
                    <a:pt x="4587" y="17277"/>
                  </a:cubicBezTo>
                  <a:cubicBezTo>
                    <a:pt x="4568" y="17308"/>
                    <a:pt x="4568" y="17346"/>
                    <a:pt x="4587" y="17377"/>
                  </a:cubicBezTo>
                  <a:lnTo>
                    <a:pt x="4562" y="17434"/>
                  </a:lnTo>
                  <a:cubicBezTo>
                    <a:pt x="4560" y="17440"/>
                    <a:pt x="4557" y="17443"/>
                    <a:pt x="4553" y="17443"/>
                  </a:cubicBezTo>
                  <a:cubicBezTo>
                    <a:pt x="4544" y="17443"/>
                    <a:pt x="4533" y="17414"/>
                    <a:pt x="4540" y="17393"/>
                  </a:cubicBezTo>
                  <a:lnTo>
                    <a:pt x="4540" y="17393"/>
                  </a:lnTo>
                  <a:lnTo>
                    <a:pt x="4496" y="17409"/>
                  </a:lnTo>
                  <a:cubicBezTo>
                    <a:pt x="4474" y="17465"/>
                    <a:pt x="4461" y="17493"/>
                    <a:pt x="4483" y="17537"/>
                  </a:cubicBezTo>
                  <a:cubicBezTo>
                    <a:pt x="4516" y="17570"/>
                    <a:pt x="4530" y="17584"/>
                    <a:pt x="4522" y="17584"/>
                  </a:cubicBezTo>
                  <a:cubicBezTo>
                    <a:pt x="4516" y="17584"/>
                    <a:pt x="4499" y="17577"/>
                    <a:pt x="4471" y="17565"/>
                  </a:cubicBezTo>
                  <a:cubicBezTo>
                    <a:pt x="4463" y="17561"/>
                    <a:pt x="4454" y="17559"/>
                    <a:pt x="4446" y="17559"/>
                  </a:cubicBezTo>
                  <a:cubicBezTo>
                    <a:pt x="4421" y="17559"/>
                    <a:pt x="4400" y="17576"/>
                    <a:pt x="4414" y="17609"/>
                  </a:cubicBezTo>
                  <a:cubicBezTo>
                    <a:pt x="4458" y="17653"/>
                    <a:pt x="4440" y="17670"/>
                    <a:pt x="4414" y="17670"/>
                  </a:cubicBezTo>
                  <a:cubicBezTo>
                    <a:pt x="4406" y="17670"/>
                    <a:pt x="4397" y="17668"/>
                    <a:pt x="4389" y="17666"/>
                  </a:cubicBezTo>
                  <a:cubicBezTo>
                    <a:pt x="4369" y="17644"/>
                    <a:pt x="4356" y="17630"/>
                    <a:pt x="4349" y="17630"/>
                  </a:cubicBezTo>
                  <a:cubicBezTo>
                    <a:pt x="4338" y="17630"/>
                    <a:pt x="4342" y="17664"/>
                    <a:pt x="4352" y="17750"/>
                  </a:cubicBezTo>
                  <a:cubicBezTo>
                    <a:pt x="4327" y="17807"/>
                    <a:pt x="4311" y="17935"/>
                    <a:pt x="4273" y="18020"/>
                  </a:cubicBezTo>
                  <a:cubicBezTo>
                    <a:pt x="4223" y="18132"/>
                    <a:pt x="4198" y="18189"/>
                    <a:pt x="4154" y="18201"/>
                  </a:cubicBezTo>
                  <a:cubicBezTo>
                    <a:pt x="4143" y="18197"/>
                    <a:pt x="4134" y="18194"/>
                    <a:pt x="4126" y="18192"/>
                  </a:cubicBezTo>
                  <a:lnTo>
                    <a:pt x="4126" y="18192"/>
                  </a:lnTo>
                  <a:cubicBezTo>
                    <a:pt x="4185" y="18219"/>
                    <a:pt x="4172" y="18248"/>
                    <a:pt x="4136" y="18330"/>
                  </a:cubicBezTo>
                  <a:cubicBezTo>
                    <a:pt x="4067" y="18399"/>
                    <a:pt x="4070" y="18471"/>
                    <a:pt x="4089" y="18515"/>
                  </a:cubicBezTo>
                  <a:lnTo>
                    <a:pt x="4117" y="18458"/>
                  </a:lnTo>
                  <a:lnTo>
                    <a:pt x="4117" y="18458"/>
                  </a:lnTo>
                  <a:cubicBezTo>
                    <a:pt x="4183" y="18490"/>
                    <a:pt x="4170" y="18518"/>
                    <a:pt x="4107" y="18559"/>
                  </a:cubicBezTo>
                  <a:cubicBezTo>
                    <a:pt x="4102" y="18570"/>
                    <a:pt x="4094" y="18574"/>
                    <a:pt x="4084" y="18574"/>
                  </a:cubicBezTo>
                  <a:cubicBezTo>
                    <a:pt x="4069" y="18574"/>
                    <a:pt x="4050" y="18565"/>
                    <a:pt x="4029" y="18556"/>
                  </a:cubicBezTo>
                  <a:cubicBezTo>
                    <a:pt x="4019" y="18550"/>
                    <a:pt x="4008" y="18548"/>
                    <a:pt x="3996" y="18548"/>
                  </a:cubicBezTo>
                  <a:cubicBezTo>
                    <a:pt x="3973" y="18548"/>
                    <a:pt x="3951" y="18558"/>
                    <a:pt x="3938" y="18577"/>
                  </a:cubicBezTo>
                  <a:cubicBezTo>
                    <a:pt x="3925" y="18601"/>
                    <a:pt x="3914" y="18624"/>
                    <a:pt x="3938" y="18624"/>
                  </a:cubicBezTo>
                  <a:cubicBezTo>
                    <a:pt x="3943" y="18624"/>
                    <a:pt x="3949" y="18623"/>
                    <a:pt x="3957" y="18621"/>
                  </a:cubicBezTo>
                  <a:cubicBezTo>
                    <a:pt x="3988" y="18637"/>
                    <a:pt x="3988" y="18637"/>
                    <a:pt x="3976" y="18665"/>
                  </a:cubicBezTo>
                  <a:cubicBezTo>
                    <a:pt x="3957" y="18697"/>
                    <a:pt x="3954" y="18734"/>
                    <a:pt x="3966" y="18765"/>
                  </a:cubicBezTo>
                  <a:cubicBezTo>
                    <a:pt x="4001" y="18781"/>
                    <a:pt x="3985" y="18809"/>
                    <a:pt x="3973" y="18838"/>
                  </a:cubicBezTo>
                  <a:cubicBezTo>
                    <a:pt x="3941" y="18850"/>
                    <a:pt x="3913" y="18875"/>
                    <a:pt x="3901" y="18903"/>
                  </a:cubicBezTo>
                  <a:lnTo>
                    <a:pt x="3866" y="18888"/>
                  </a:lnTo>
                  <a:cubicBezTo>
                    <a:pt x="3852" y="18883"/>
                    <a:pt x="3837" y="18880"/>
                    <a:pt x="3823" y="18880"/>
                  </a:cubicBezTo>
                  <a:cubicBezTo>
                    <a:pt x="3811" y="18880"/>
                    <a:pt x="3799" y="18882"/>
                    <a:pt x="3788" y="18885"/>
                  </a:cubicBezTo>
                  <a:cubicBezTo>
                    <a:pt x="3775" y="18913"/>
                    <a:pt x="3807" y="18928"/>
                    <a:pt x="3807" y="18928"/>
                  </a:cubicBezTo>
                  <a:cubicBezTo>
                    <a:pt x="3847" y="18947"/>
                    <a:pt x="3496" y="19602"/>
                    <a:pt x="3452" y="19684"/>
                  </a:cubicBezTo>
                  <a:cubicBezTo>
                    <a:pt x="3393" y="19719"/>
                    <a:pt x="3351" y="19794"/>
                    <a:pt x="3386" y="19794"/>
                  </a:cubicBezTo>
                  <a:cubicBezTo>
                    <a:pt x="3388" y="19794"/>
                    <a:pt x="3390" y="19794"/>
                    <a:pt x="3393" y="19793"/>
                  </a:cubicBezTo>
                  <a:lnTo>
                    <a:pt x="3393" y="19793"/>
                  </a:lnTo>
                  <a:cubicBezTo>
                    <a:pt x="3427" y="19812"/>
                    <a:pt x="3349" y="19947"/>
                    <a:pt x="3255" y="20107"/>
                  </a:cubicBezTo>
                  <a:cubicBezTo>
                    <a:pt x="3145" y="20295"/>
                    <a:pt x="3067" y="20430"/>
                    <a:pt x="3098" y="20445"/>
                  </a:cubicBezTo>
                  <a:lnTo>
                    <a:pt x="3051" y="20527"/>
                  </a:lnTo>
                  <a:cubicBezTo>
                    <a:pt x="3020" y="20580"/>
                    <a:pt x="3017" y="20652"/>
                    <a:pt x="3001" y="20677"/>
                  </a:cubicBezTo>
                  <a:cubicBezTo>
                    <a:pt x="3011" y="20707"/>
                    <a:pt x="3007" y="20728"/>
                    <a:pt x="3000" y="20728"/>
                  </a:cubicBezTo>
                  <a:cubicBezTo>
                    <a:pt x="2995" y="20728"/>
                    <a:pt x="2990" y="20721"/>
                    <a:pt x="2985" y="20705"/>
                  </a:cubicBezTo>
                  <a:cubicBezTo>
                    <a:pt x="2965" y="20693"/>
                    <a:pt x="2944" y="20681"/>
                    <a:pt x="2928" y="20681"/>
                  </a:cubicBezTo>
                  <a:cubicBezTo>
                    <a:pt x="2920" y="20681"/>
                    <a:pt x="2913" y="20684"/>
                    <a:pt x="2907" y="20693"/>
                  </a:cubicBezTo>
                  <a:cubicBezTo>
                    <a:pt x="2873" y="20746"/>
                    <a:pt x="2904" y="20765"/>
                    <a:pt x="2935" y="20784"/>
                  </a:cubicBezTo>
                  <a:cubicBezTo>
                    <a:pt x="2951" y="20790"/>
                    <a:pt x="2957" y="20812"/>
                    <a:pt x="2948" y="20828"/>
                  </a:cubicBezTo>
                  <a:cubicBezTo>
                    <a:pt x="2939" y="20843"/>
                    <a:pt x="2935" y="20850"/>
                    <a:pt x="2928" y="20850"/>
                  </a:cubicBezTo>
                  <a:cubicBezTo>
                    <a:pt x="2923" y="20850"/>
                    <a:pt x="2915" y="20845"/>
                    <a:pt x="2901" y="20837"/>
                  </a:cubicBezTo>
                  <a:lnTo>
                    <a:pt x="2841" y="20796"/>
                  </a:lnTo>
                  <a:lnTo>
                    <a:pt x="2822" y="20824"/>
                  </a:lnTo>
                  <a:cubicBezTo>
                    <a:pt x="2841" y="20831"/>
                    <a:pt x="2848" y="20853"/>
                    <a:pt x="2838" y="20868"/>
                  </a:cubicBezTo>
                  <a:cubicBezTo>
                    <a:pt x="2830" y="20881"/>
                    <a:pt x="2825" y="20888"/>
                    <a:pt x="2817" y="20888"/>
                  </a:cubicBezTo>
                  <a:cubicBezTo>
                    <a:pt x="2807" y="20888"/>
                    <a:pt x="2792" y="20878"/>
                    <a:pt x="2760" y="20856"/>
                  </a:cubicBezTo>
                  <a:cubicBezTo>
                    <a:pt x="2740" y="20844"/>
                    <a:pt x="2725" y="20838"/>
                    <a:pt x="2715" y="20838"/>
                  </a:cubicBezTo>
                  <a:cubicBezTo>
                    <a:pt x="2693" y="20838"/>
                    <a:pt x="2695" y="20864"/>
                    <a:pt x="2725" y="20909"/>
                  </a:cubicBezTo>
                  <a:lnTo>
                    <a:pt x="2722" y="20981"/>
                  </a:lnTo>
                  <a:cubicBezTo>
                    <a:pt x="2717" y="20980"/>
                    <a:pt x="2713" y="20980"/>
                    <a:pt x="2709" y="20980"/>
                  </a:cubicBezTo>
                  <a:cubicBezTo>
                    <a:pt x="2651" y="20980"/>
                    <a:pt x="2676" y="21062"/>
                    <a:pt x="2688" y="21106"/>
                  </a:cubicBezTo>
                  <a:cubicBezTo>
                    <a:pt x="2674" y="21104"/>
                    <a:pt x="2661" y="21102"/>
                    <a:pt x="2651" y="21102"/>
                  </a:cubicBezTo>
                  <a:cubicBezTo>
                    <a:pt x="2606" y="21102"/>
                    <a:pt x="2602" y="21131"/>
                    <a:pt x="2638" y="21185"/>
                  </a:cubicBezTo>
                  <a:cubicBezTo>
                    <a:pt x="2669" y="21204"/>
                    <a:pt x="2650" y="21229"/>
                    <a:pt x="2603" y="21235"/>
                  </a:cubicBezTo>
                  <a:cubicBezTo>
                    <a:pt x="2556" y="21241"/>
                    <a:pt x="2540" y="21269"/>
                    <a:pt x="2506" y="21320"/>
                  </a:cubicBezTo>
                  <a:cubicBezTo>
                    <a:pt x="2519" y="21363"/>
                    <a:pt x="2393" y="21545"/>
                    <a:pt x="2255" y="21749"/>
                  </a:cubicBezTo>
                  <a:cubicBezTo>
                    <a:pt x="2099" y="21981"/>
                    <a:pt x="1983" y="22125"/>
                    <a:pt x="2011" y="22147"/>
                  </a:cubicBezTo>
                  <a:cubicBezTo>
                    <a:pt x="1995" y="22172"/>
                    <a:pt x="1995" y="22172"/>
                    <a:pt x="1945" y="22175"/>
                  </a:cubicBezTo>
                  <a:cubicBezTo>
                    <a:pt x="1939" y="22171"/>
                    <a:pt x="1933" y="22169"/>
                    <a:pt x="1928" y="22169"/>
                  </a:cubicBezTo>
                  <a:cubicBezTo>
                    <a:pt x="1911" y="22169"/>
                    <a:pt x="1907" y="22194"/>
                    <a:pt x="1939" y="22247"/>
                  </a:cubicBezTo>
                  <a:cubicBezTo>
                    <a:pt x="1945" y="22276"/>
                    <a:pt x="1958" y="22296"/>
                    <a:pt x="1953" y="22296"/>
                  </a:cubicBezTo>
                  <a:cubicBezTo>
                    <a:pt x="1950" y="22296"/>
                    <a:pt x="1941" y="22289"/>
                    <a:pt x="1920" y="22272"/>
                  </a:cubicBezTo>
                  <a:cubicBezTo>
                    <a:pt x="1915" y="22269"/>
                    <a:pt x="1910" y="22267"/>
                    <a:pt x="1905" y="22267"/>
                  </a:cubicBezTo>
                  <a:cubicBezTo>
                    <a:pt x="1877" y="22267"/>
                    <a:pt x="1842" y="22316"/>
                    <a:pt x="1779" y="22401"/>
                  </a:cubicBezTo>
                  <a:cubicBezTo>
                    <a:pt x="1723" y="22476"/>
                    <a:pt x="1647" y="22573"/>
                    <a:pt x="1679" y="22595"/>
                  </a:cubicBezTo>
                  <a:cubicBezTo>
                    <a:pt x="1673" y="22635"/>
                    <a:pt x="1671" y="22653"/>
                    <a:pt x="1668" y="22653"/>
                  </a:cubicBezTo>
                  <a:cubicBezTo>
                    <a:pt x="1666" y="22653"/>
                    <a:pt x="1664" y="22641"/>
                    <a:pt x="1660" y="22620"/>
                  </a:cubicBezTo>
                  <a:cubicBezTo>
                    <a:pt x="1651" y="22605"/>
                    <a:pt x="1639" y="22599"/>
                    <a:pt x="1624" y="22599"/>
                  </a:cubicBezTo>
                  <a:cubicBezTo>
                    <a:pt x="1572" y="22599"/>
                    <a:pt x="1496" y="22677"/>
                    <a:pt x="1494" y="22767"/>
                  </a:cubicBezTo>
                  <a:cubicBezTo>
                    <a:pt x="1480" y="22785"/>
                    <a:pt x="1467" y="22803"/>
                    <a:pt x="1451" y="22803"/>
                  </a:cubicBezTo>
                  <a:cubicBezTo>
                    <a:pt x="1444" y="22803"/>
                    <a:pt x="1436" y="22800"/>
                    <a:pt x="1428" y="22792"/>
                  </a:cubicBezTo>
                  <a:cubicBezTo>
                    <a:pt x="1393" y="22836"/>
                    <a:pt x="1368" y="22883"/>
                    <a:pt x="1359" y="22937"/>
                  </a:cubicBezTo>
                  <a:cubicBezTo>
                    <a:pt x="1337" y="22962"/>
                    <a:pt x="1262" y="23059"/>
                    <a:pt x="1221" y="23106"/>
                  </a:cubicBezTo>
                  <a:cubicBezTo>
                    <a:pt x="1196" y="23140"/>
                    <a:pt x="1180" y="23181"/>
                    <a:pt x="1171" y="23225"/>
                  </a:cubicBezTo>
                  <a:lnTo>
                    <a:pt x="1152" y="23250"/>
                  </a:lnTo>
                  <a:cubicBezTo>
                    <a:pt x="1150" y="23248"/>
                    <a:pt x="1148" y="23247"/>
                    <a:pt x="1144" y="23247"/>
                  </a:cubicBezTo>
                  <a:cubicBezTo>
                    <a:pt x="1110" y="23247"/>
                    <a:pt x="1012" y="23357"/>
                    <a:pt x="880" y="23507"/>
                  </a:cubicBezTo>
                  <a:cubicBezTo>
                    <a:pt x="739" y="23670"/>
                    <a:pt x="616" y="23811"/>
                    <a:pt x="566" y="23811"/>
                  </a:cubicBezTo>
                  <a:cubicBezTo>
                    <a:pt x="554" y="23830"/>
                    <a:pt x="547" y="23855"/>
                    <a:pt x="554" y="23880"/>
                  </a:cubicBezTo>
                  <a:cubicBezTo>
                    <a:pt x="585" y="23952"/>
                    <a:pt x="563" y="23974"/>
                    <a:pt x="516" y="23974"/>
                  </a:cubicBezTo>
                  <a:cubicBezTo>
                    <a:pt x="506" y="23970"/>
                    <a:pt x="497" y="23969"/>
                    <a:pt x="487" y="23969"/>
                  </a:cubicBezTo>
                  <a:cubicBezTo>
                    <a:pt x="421" y="23969"/>
                    <a:pt x="361" y="24045"/>
                    <a:pt x="387" y="24107"/>
                  </a:cubicBezTo>
                  <a:lnTo>
                    <a:pt x="387" y="24107"/>
                  </a:lnTo>
                  <a:cubicBezTo>
                    <a:pt x="380" y="24101"/>
                    <a:pt x="371" y="24092"/>
                    <a:pt x="362" y="24084"/>
                  </a:cubicBezTo>
                  <a:cubicBezTo>
                    <a:pt x="353" y="24080"/>
                    <a:pt x="344" y="24078"/>
                    <a:pt x="336" y="24078"/>
                  </a:cubicBezTo>
                  <a:cubicBezTo>
                    <a:pt x="279" y="24078"/>
                    <a:pt x="254" y="24158"/>
                    <a:pt x="281" y="24221"/>
                  </a:cubicBezTo>
                  <a:cubicBezTo>
                    <a:pt x="270" y="24221"/>
                    <a:pt x="258" y="24220"/>
                    <a:pt x="248" y="24220"/>
                  </a:cubicBezTo>
                  <a:cubicBezTo>
                    <a:pt x="214" y="24220"/>
                    <a:pt x="188" y="24227"/>
                    <a:pt x="193" y="24265"/>
                  </a:cubicBezTo>
                  <a:cubicBezTo>
                    <a:pt x="184" y="24274"/>
                    <a:pt x="179" y="24279"/>
                    <a:pt x="173" y="24279"/>
                  </a:cubicBezTo>
                  <a:cubicBezTo>
                    <a:pt x="163" y="24279"/>
                    <a:pt x="150" y="24267"/>
                    <a:pt x="118" y="24237"/>
                  </a:cubicBezTo>
                  <a:cubicBezTo>
                    <a:pt x="100" y="24219"/>
                    <a:pt x="80" y="24201"/>
                    <a:pt x="63" y="24201"/>
                  </a:cubicBezTo>
                  <a:cubicBezTo>
                    <a:pt x="57" y="24201"/>
                    <a:pt x="51" y="24203"/>
                    <a:pt x="46" y="24209"/>
                  </a:cubicBezTo>
                  <a:cubicBezTo>
                    <a:pt x="24" y="24231"/>
                    <a:pt x="49" y="24256"/>
                    <a:pt x="77" y="24281"/>
                  </a:cubicBezTo>
                  <a:lnTo>
                    <a:pt x="33" y="24325"/>
                  </a:lnTo>
                  <a:cubicBezTo>
                    <a:pt x="21" y="24341"/>
                    <a:pt x="24" y="24362"/>
                    <a:pt x="40" y="24375"/>
                  </a:cubicBezTo>
                  <a:cubicBezTo>
                    <a:pt x="65" y="24400"/>
                    <a:pt x="43" y="24422"/>
                    <a:pt x="21" y="24444"/>
                  </a:cubicBezTo>
                  <a:cubicBezTo>
                    <a:pt x="16" y="24439"/>
                    <a:pt x="12" y="24437"/>
                    <a:pt x="9" y="24437"/>
                  </a:cubicBezTo>
                  <a:cubicBezTo>
                    <a:pt x="0" y="24437"/>
                    <a:pt x="12" y="24467"/>
                    <a:pt x="49" y="24469"/>
                  </a:cubicBezTo>
                  <a:cubicBezTo>
                    <a:pt x="74" y="24494"/>
                    <a:pt x="99" y="24519"/>
                    <a:pt x="77" y="24544"/>
                  </a:cubicBezTo>
                  <a:lnTo>
                    <a:pt x="131" y="24594"/>
                  </a:lnTo>
                  <a:cubicBezTo>
                    <a:pt x="172" y="24633"/>
                    <a:pt x="196" y="24657"/>
                    <a:pt x="237" y="24657"/>
                  </a:cubicBezTo>
                  <a:cubicBezTo>
                    <a:pt x="249" y="24657"/>
                    <a:pt x="262" y="24655"/>
                    <a:pt x="278" y="24651"/>
                  </a:cubicBezTo>
                  <a:cubicBezTo>
                    <a:pt x="391" y="24585"/>
                    <a:pt x="482" y="24541"/>
                    <a:pt x="428" y="24491"/>
                  </a:cubicBezTo>
                  <a:cubicBezTo>
                    <a:pt x="414" y="24440"/>
                    <a:pt x="450" y="24395"/>
                    <a:pt x="499" y="24395"/>
                  </a:cubicBezTo>
                  <a:cubicBezTo>
                    <a:pt x="504" y="24395"/>
                    <a:pt x="510" y="24396"/>
                    <a:pt x="516" y="24397"/>
                  </a:cubicBezTo>
                  <a:cubicBezTo>
                    <a:pt x="519" y="24400"/>
                    <a:pt x="522" y="24401"/>
                    <a:pt x="527" y="24401"/>
                  </a:cubicBezTo>
                  <a:cubicBezTo>
                    <a:pt x="561" y="24401"/>
                    <a:pt x="641" y="24318"/>
                    <a:pt x="735" y="24215"/>
                  </a:cubicBezTo>
                  <a:cubicBezTo>
                    <a:pt x="864" y="24083"/>
                    <a:pt x="924" y="24008"/>
                    <a:pt x="971" y="24008"/>
                  </a:cubicBezTo>
                  <a:cubicBezTo>
                    <a:pt x="972" y="24008"/>
                    <a:pt x="973" y="24008"/>
                    <a:pt x="974" y="24008"/>
                  </a:cubicBezTo>
                  <a:cubicBezTo>
                    <a:pt x="999" y="24008"/>
                    <a:pt x="1024" y="23999"/>
                    <a:pt x="1042" y="23983"/>
                  </a:cubicBezTo>
                  <a:cubicBezTo>
                    <a:pt x="1017" y="23958"/>
                    <a:pt x="1140" y="23817"/>
                    <a:pt x="1287" y="23651"/>
                  </a:cubicBezTo>
                  <a:cubicBezTo>
                    <a:pt x="1434" y="23485"/>
                    <a:pt x="1569" y="23310"/>
                    <a:pt x="1541" y="23288"/>
                  </a:cubicBezTo>
                  <a:lnTo>
                    <a:pt x="1581" y="23237"/>
                  </a:lnTo>
                  <a:cubicBezTo>
                    <a:pt x="1587" y="23242"/>
                    <a:pt x="1592" y="23244"/>
                    <a:pt x="1598" y="23244"/>
                  </a:cubicBezTo>
                  <a:cubicBezTo>
                    <a:pt x="1625" y="23244"/>
                    <a:pt x="1657" y="23203"/>
                    <a:pt x="1688" y="23162"/>
                  </a:cubicBezTo>
                  <a:cubicBezTo>
                    <a:pt x="1697" y="23118"/>
                    <a:pt x="1713" y="23078"/>
                    <a:pt x="1741" y="23043"/>
                  </a:cubicBezTo>
                  <a:cubicBezTo>
                    <a:pt x="1748" y="23049"/>
                    <a:pt x="1755" y="23051"/>
                    <a:pt x="1761" y="23051"/>
                  </a:cubicBezTo>
                  <a:cubicBezTo>
                    <a:pt x="1780" y="23051"/>
                    <a:pt x="1798" y="23028"/>
                    <a:pt x="1829" y="22990"/>
                  </a:cubicBezTo>
                  <a:cubicBezTo>
                    <a:pt x="1867" y="22943"/>
                    <a:pt x="1889" y="22918"/>
                    <a:pt x="1857" y="22896"/>
                  </a:cubicBezTo>
                  <a:cubicBezTo>
                    <a:pt x="1879" y="22871"/>
                    <a:pt x="2011" y="22695"/>
                    <a:pt x="2099" y="22642"/>
                  </a:cubicBezTo>
                  <a:cubicBezTo>
                    <a:pt x="2146" y="22636"/>
                    <a:pt x="2136" y="22589"/>
                    <a:pt x="2124" y="22542"/>
                  </a:cubicBezTo>
                  <a:cubicBezTo>
                    <a:pt x="2095" y="22520"/>
                    <a:pt x="2086" y="22482"/>
                    <a:pt x="2105" y="22448"/>
                  </a:cubicBezTo>
                  <a:lnTo>
                    <a:pt x="2105" y="22448"/>
                  </a:lnTo>
                  <a:lnTo>
                    <a:pt x="2164" y="22492"/>
                  </a:lnTo>
                  <a:cubicBezTo>
                    <a:pt x="2169" y="22515"/>
                    <a:pt x="2171" y="22526"/>
                    <a:pt x="2177" y="22526"/>
                  </a:cubicBezTo>
                  <a:cubicBezTo>
                    <a:pt x="2183" y="22526"/>
                    <a:pt x="2192" y="22514"/>
                    <a:pt x="2211" y="22488"/>
                  </a:cubicBezTo>
                  <a:lnTo>
                    <a:pt x="2249" y="22438"/>
                  </a:lnTo>
                  <a:cubicBezTo>
                    <a:pt x="2218" y="22416"/>
                    <a:pt x="2315" y="22291"/>
                    <a:pt x="2443" y="22112"/>
                  </a:cubicBezTo>
                  <a:cubicBezTo>
                    <a:pt x="2606" y="21877"/>
                    <a:pt x="2660" y="21799"/>
                    <a:pt x="2628" y="21780"/>
                  </a:cubicBezTo>
                  <a:cubicBezTo>
                    <a:pt x="2600" y="21758"/>
                    <a:pt x="2616" y="21733"/>
                    <a:pt x="2700" y="21677"/>
                  </a:cubicBezTo>
                  <a:cubicBezTo>
                    <a:pt x="2898" y="21580"/>
                    <a:pt x="2898" y="21580"/>
                    <a:pt x="2885" y="21533"/>
                  </a:cubicBezTo>
                  <a:lnTo>
                    <a:pt x="2885" y="21533"/>
                  </a:lnTo>
                  <a:cubicBezTo>
                    <a:pt x="2880" y="21542"/>
                    <a:pt x="2873" y="21546"/>
                    <a:pt x="2864" y="21546"/>
                  </a:cubicBezTo>
                  <a:cubicBezTo>
                    <a:pt x="2848" y="21546"/>
                    <a:pt x="2827" y="21532"/>
                    <a:pt x="2807" y="21520"/>
                  </a:cubicBezTo>
                  <a:cubicBezTo>
                    <a:pt x="2758" y="21487"/>
                    <a:pt x="2762" y="21464"/>
                    <a:pt x="2809" y="21464"/>
                  </a:cubicBezTo>
                  <a:cubicBezTo>
                    <a:pt x="2819" y="21464"/>
                    <a:pt x="2831" y="21465"/>
                    <a:pt x="2844" y="21467"/>
                  </a:cubicBezTo>
                  <a:cubicBezTo>
                    <a:pt x="2847" y="21469"/>
                    <a:pt x="2851" y="21470"/>
                    <a:pt x="2854" y="21470"/>
                  </a:cubicBezTo>
                  <a:cubicBezTo>
                    <a:pt x="2925" y="21470"/>
                    <a:pt x="3124" y="21085"/>
                    <a:pt x="3083" y="21025"/>
                  </a:cubicBezTo>
                  <a:lnTo>
                    <a:pt x="3083" y="21025"/>
                  </a:lnTo>
                  <a:lnTo>
                    <a:pt x="3114" y="21044"/>
                  </a:lnTo>
                  <a:cubicBezTo>
                    <a:pt x="3120" y="21047"/>
                    <a:pt x="3125" y="21049"/>
                    <a:pt x="3130" y="21049"/>
                  </a:cubicBezTo>
                  <a:cubicBezTo>
                    <a:pt x="3153" y="21049"/>
                    <a:pt x="3174" y="21014"/>
                    <a:pt x="3230" y="20928"/>
                  </a:cubicBezTo>
                  <a:lnTo>
                    <a:pt x="3280" y="20849"/>
                  </a:lnTo>
                  <a:cubicBezTo>
                    <a:pt x="3224" y="20814"/>
                    <a:pt x="3336" y="20685"/>
                    <a:pt x="3375" y="20685"/>
                  </a:cubicBezTo>
                  <a:cubicBezTo>
                    <a:pt x="3377" y="20685"/>
                    <a:pt x="3379" y="20686"/>
                    <a:pt x="3380" y="20687"/>
                  </a:cubicBezTo>
                  <a:cubicBezTo>
                    <a:pt x="3427" y="20680"/>
                    <a:pt x="3427" y="20680"/>
                    <a:pt x="3459" y="20624"/>
                  </a:cubicBezTo>
                  <a:cubicBezTo>
                    <a:pt x="3444" y="20512"/>
                    <a:pt x="3540" y="20403"/>
                    <a:pt x="3577" y="20403"/>
                  </a:cubicBezTo>
                  <a:cubicBezTo>
                    <a:pt x="3580" y="20403"/>
                    <a:pt x="3582" y="20404"/>
                    <a:pt x="3584" y="20404"/>
                  </a:cubicBezTo>
                  <a:lnTo>
                    <a:pt x="3615" y="20351"/>
                  </a:lnTo>
                  <a:cubicBezTo>
                    <a:pt x="3600" y="20304"/>
                    <a:pt x="3634" y="20251"/>
                    <a:pt x="3650" y="20223"/>
                  </a:cubicBezTo>
                  <a:cubicBezTo>
                    <a:pt x="3691" y="20152"/>
                    <a:pt x="3708" y="20124"/>
                    <a:pt x="3681" y="20124"/>
                  </a:cubicBezTo>
                  <a:cubicBezTo>
                    <a:pt x="3677" y="20124"/>
                    <a:pt x="3672" y="20124"/>
                    <a:pt x="3665" y="20126"/>
                  </a:cubicBezTo>
                  <a:cubicBezTo>
                    <a:pt x="3634" y="20107"/>
                    <a:pt x="3603" y="20088"/>
                    <a:pt x="3618" y="20063"/>
                  </a:cubicBezTo>
                  <a:lnTo>
                    <a:pt x="3618" y="20063"/>
                  </a:lnTo>
                  <a:lnTo>
                    <a:pt x="3650" y="20079"/>
                  </a:lnTo>
                  <a:cubicBezTo>
                    <a:pt x="3653" y="20080"/>
                    <a:pt x="3656" y="20081"/>
                    <a:pt x="3659" y="20081"/>
                  </a:cubicBezTo>
                  <a:cubicBezTo>
                    <a:pt x="3690" y="20081"/>
                    <a:pt x="3734" y="20005"/>
                    <a:pt x="3788" y="19903"/>
                  </a:cubicBezTo>
                  <a:cubicBezTo>
                    <a:pt x="3863" y="19765"/>
                    <a:pt x="3891" y="19709"/>
                    <a:pt x="3938" y="19699"/>
                  </a:cubicBezTo>
                  <a:lnTo>
                    <a:pt x="3922" y="19652"/>
                  </a:lnTo>
                  <a:cubicBezTo>
                    <a:pt x="3908" y="19618"/>
                    <a:pt x="3914" y="19593"/>
                    <a:pt x="3933" y="19593"/>
                  </a:cubicBezTo>
                  <a:cubicBezTo>
                    <a:pt x="3938" y="19593"/>
                    <a:pt x="3944" y="19595"/>
                    <a:pt x="3951" y="19599"/>
                  </a:cubicBezTo>
                  <a:cubicBezTo>
                    <a:pt x="3998" y="19587"/>
                    <a:pt x="4057" y="19477"/>
                    <a:pt x="4054" y="19405"/>
                  </a:cubicBezTo>
                  <a:lnTo>
                    <a:pt x="4085" y="19348"/>
                  </a:lnTo>
                  <a:cubicBezTo>
                    <a:pt x="4089" y="19349"/>
                    <a:pt x="4093" y="19349"/>
                    <a:pt x="4096" y="19349"/>
                  </a:cubicBezTo>
                  <a:cubicBezTo>
                    <a:pt x="4168" y="19349"/>
                    <a:pt x="4208" y="19261"/>
                    <a:pt x="4157" y="19207"/>
                  </a:cubicBezTo>
                  <a:lnTo>
                    <a:pt x="4157" y="19207"/>
                  </a:lnTo>
                  <a:cubicBezTo>
                    <a:pt x="4164" y="19210"/>
                    <a:pt x="4169" y="19212"/>
                    <a:pt x="4174" y="19212"/>
                  </a:cubicBezTo>
                  <a:cubicBezTo>
                    <a:pt x="4194" y="19212"/>
                    <a:pt x="4204" y="19189"/>
                    <a:pt x="4217" y="19167"/>
                  </a:cubicBezTo>
                  <a:cubicBezTo>
                    <a:pt x="4211" y="19099"/>
                    <a:pt x="4260" y="18996"/>
                    <a:pt x="4292" y="18996"/>
                  </a:cubicBezTo>
                  <a:cubicBezTo>
                    <a:pt x="4294" y="18996"/>
                    <a:pt x="4297" y="18996"/>
                    <a:pt x="4299" y="18997"/>
                  </a:cubicBezTo>
                  <a:lnTo>
                    <a:pt x="4314" y="18969"/>
                  </a:lnTo>
                  <a:cubicBezTo>
                    <a:pt x="4299" y="18935"/>
                    <a:pt x="4302" y="18897"/>
                    <a:pt x="4320" y="18866"/>
                  </a:cubicBezTo>
                  <a:cubicBezTo>
                    <a:pt x="4342" y="18838"/>
                    <a:pt x="4346" y="18800"/>
                    <a:pt x="4330" y="18765"/>
                  </a:cubicBezTo>
                  <a:cubicBezTo>
                    <a:pt x="4317" y="18744"/>
                    <a:pt x="4317" y="18718"/>
                    <a:pt x="4324" y="18693"/>
                  </a:cubicBezTo>
                  <a:cubicBezTo>
                    <a:pt x="4327" y="18687"/>
                    <a:pt x="4331" y="18685"/>
                    <a:pt x="4334" y="18685"/>
                  </a:cubicBezTo>
                  <a:cubicBezTo>
                    <a:pt x="4348" y="18685"/>
                    <a:pt x="4362" y="18719"/>
                    <a:pt x="4377" y="18753"/>
                  </a:cubicBezTo>
                  <a:cubicBezTo>
                    <a:pt x="4378" y="18771"/>
                    <a:pt x="4382" y="18780"/>
                    <a:pt x="4387" y="18780"/>
                  </a:cubicBezTo>
                  <a:cubicBezTo>
                    <a:pt x="4400" y="18780"/>
                    <a:pt x="4417" y="18711"/>
                    <a:pt x="4399" y="18624"/>
                  </a:cubicBezTo>
                  <a:cubicBezTo>
                    <a:pt x="4385" y="18562"/>
                    <a:pt x="4379" y="18534"/>
                    <a:pt x="4382" y="18534"/>
                  </a:cubicBezTo>
                  <a:lnTo>
                    <a:pt x="4382" y="18534"/>
                  </a:lnTo>
                  <a:cubicBezTo>
                    <a:pt x="4384" y="18534"/>
                    <a:pt x="4394" y="18555"/>
                    <a:pt x="4411" y="18596"/>
                  </a:cubicBezTo>
                  <a:cubicBezTo>
                    <a:pt x="4425" y="18623"/>
                    <a:pt x="4437" y="18650"/>
                    <a:pt x="4443" y="18650"/>
                  </a:cubicBezTo>
                  <a:cubicBezTo>
                    <a:pt x="4447" y="18650"/>
                    <a:pt x="4448" y="18640"/>
                    <a:pt x="4446" y="18612"/>
                  </a:cubicBezTo>
                  <a:cubicBezTo>
                    <a:pt x="4446" y="18612"/>
                    <a:pt x="4474" y="18556"/>
                    <a:pt x="4440" y="18540"/>
                  </a:cubicBezTo>
                  <a:lnTo>
                    <a:pt x="4480" y="18455"/>
                  </a:lnTo>
                  <a:cubicBezTo>
                    <a:pt x="4518" y="18430"/>
                    <a:pt x="4546" y="18396"/>
                    <a:pt x="4562" y="18355"/>
                  </a:cubicBezTo>
                  <a:cubicBezTo>
                    <a:pt x="4543" y="18311"/>
                    <a:pt x="4543" y="18311"/>
                    <a:pt x="4590" y="18295"/>
                  </a:cubicBezTo>
                  <a:cubicBezTo>
                    <a:pt x="4596" y="18299"/>
                    <a:pt x="4602" y="18300"/>
                    <a:pt x="4606" y="18300"/>
                  </a:cubicBezTo>
                  <a:cubicBezTo>
                    <a:pt x="4623" y="18300"/>
                    <a:pt x="4621" y="18277"/>
                    <a:pt x="4568" y="18252"/>
                  </a:cubicBezTo>
                  <a:cubicBezTo>
                    <a:pt x="4543" y="18217"/>
                    <a:pt x="4565" y="18170"/>
                    <a:pt x="4606" y="18167"/>
                  </a:cubicBezTo>
                  <a:cubicBezTo>
                    <a:pt x="4627" y="18176"/>
                    <a:pt x="4643" y="18179"/>
                    <a:pt x="4654" y="18179"/>
                  </a:cubicBezTo>
                  <a:cubicBezTo>
                    <a:pt x="4678" y="18179"/>
                    <a:pt x="4676" y="18162"/>
                    <a:pt x="4653" y="18151"/>
                  </a:cubicBezTo>
                  <a:cubicBezTo>
                    <a:pt x="4640" y="18129"/>
                    <a:pt x="4637" y="18104"/>
                    <a:pt x="4643" y="18079"/>
                  </a:cubicBezTo>
                  <a:lnTo>
                    <a:pt x="4643" y="18079"/>
                  </a:lnTo>
                  <a:cubicBezTo>
                    <a:pt x="4644" y="18079"/>
                    <a:pt x="4645" y="18080"/>
                    <a:pt x="4646" y="18080"/>
                  </a:cubicBezTo>
                  <a:cubicBezTo>
                    <a:pt x="4681" y="18080"/>
                    <a:pt x="4802" y="17832"/>
                    <a:pt x="4900" y="17572"/>
                  </a:cubicBezTo>
                  <a:cubicBezTo>
                    <a:pt x="4910" y="17537"/>
                    <a:pt x="4891" y="17499"/>
                    <a:pt x="4856" y="17487"/>
                  </a:cubicBezTo>
                  <a:cubicBezTo>
                    <a:pt x="4787" y="17459"/>
                    <a:pt x="4822" y="17471"/>
                    <a:pt x="4869" y="17456"/>
                  </a:cubicBezTo>
                  <a:cubicBezTo>
                    <a:pt x="4880" y="17457"/>
                    <a:pt x="4889" y="17457"/>
                    <a:pt x="4898" y="17457"/>
                  </a:cubicBezTo>
                  <a:cubicBezTo>
                    <a:pt x="4985" y="17457"/>
                    <a:pt x="4993" y="17408"/>
                    <a:pt x="4891" y="17399"/>
                  </a:cubicBezTo>
                  <a:cubicBezTo>
                    <a:pt x="4812" y="17399"/>
                    <a:pt x="4812" y="17399"/>
                    <a:pt x="4903" y="17368"/>
                  </a:cubicBezTo>
                  <a:cubicBezTo>
                    <a:pt x="4947" y="17352"/>
                    <a:pt x="4947" y="17352"/>
                    <a:pt x="4925" y="17311"/>
                  </a:cubicBezTo>
                  <a:cubicBezTo>
                    <a:pt x="4897" y="17298"/>
                    <a:pt x="4900" y="17277"/>
                    <a:pt x="4922" y="17277"/>
                  </a:cubicBezTo>
                  <a:cubicBezTo>
                    <a:pt x="4927" y="17277"/>
                    <a:pt x="4932" y="17278"/>
                    <a:pt x="4938" y="17280"/>
                  </a:cubicBezTo>
                  <a:cubicBezTo>
                    <a:pt x="4982" y="17264"/>
                    <a:pt x="5029" y="17249"/>
                    <a:pt x="4994" y="17236"/>
                  </a:cubicBezTo>
                  <a:cubicBezTo>
                    <a:pt x="5007" y="17214"/>
                    <a:pt x="5026" y="17195"/>
                    <a:pt x="5051" y="17189"/>
                  </a:cubicBezTo>
                  <a:cubicBezTo>
                    <a:pt x="5098" y="17174"/>
                    <a:pt x="5076" y="17130"/>
                    <a:pt x="5054" y="17089"/>
                  </a:cubicBezTo>
                  <a:cubicBezTo>
                    <a:pt x="5030" y="17013"/>
                    <a:pt x="5029" y="16975"/>
                    <a:pt x="5047" y="16975"/>
                  </a:cubicBezTo>
                  <a:cubicBezTo>
                    <a:pt x="5056" y="16975"/>
                    <a:pt x="5070" y="16984"/>
                    <a:pt x="5088" y="17001"/>
                  </a:cubicBezTo>
                  <a:cubicBezTo>
                    <a:pt x="5096" y="17009"/>
                    <a:pt x="5104" y="17013"/>
                    <a:pt x="5110" y="17013"/>
                  </a:cubicBezTo>
                  <a:cubicBezTo>
                    <a:pt x="5149" y="17013"/>
                    <a:pt x="5158" y="16887"/>
                    <a:pt x="5107" y="16841"/>
                  </a:cubicBezTo>
                  <a:cubicBezTo>
                    <a:pt x="5067" y="16803"/>
                    <a:pt x="5054" y="16791"/>
                    <a:pt x="5060" y="16791"/>
                  </a:cubicBezTo>
                  <a:cubicBezTo>
                    <a:pt x="5063" y="16791"/>
                    <a:pt x="5071" y="16793"/>
                    <a:pt x="5082" y="16797"/>
                  </a:cubicBezTo>
                  <a:cubicBezTo>
                    <a:pt x="5087" y="16800"/>
                    <a:pt x="5092" y="16801"/>
                    <a:pt x="5097" y="16801"/>
                  </a:cubicBezTo>
                  <a:cubicBezTo>
                    <a:pt x="5110" y="16801"/>
                    <a:pt x="5122" y="16793"/>
                    <a:pt x="5129" y="16782"/>
                  </a:cubicBezTo>
                  <a:cubicBezTo>
                    <a:pt x="5137" y="16756"/>
                    <a:pt x="5145" y="16732"/>
                    <a:pt x="5167" y="16732"/>
                  </a:cubicBezTo>
                  <a:cubicBezTo>
                    <a:pt x="5171" y="16732"/>
                    <a:pt x="5176" y="16733"/>
                    <a:pt x="5182" y="16735"/>
                  </a:cubicBezTo>
                  <a:cubicBezTo>
                    <a:pt x="5189" y="16700"/>
                    <a:pt x="5189" y="16666"/>
                    <a:pt x="5179" y="16631"/>
                  </a:cubicBezTo>
                  <a:cubicBezTo>
                    <a:pt x="5132" y="16550"/>
                    <a:pt x="5198" y="16472"/>
                    <a:pt x="5276" y="16465"/>
                  </a:cubicBezTo>
                  <a:lnTo>
                    <a:pt x="5264" y="16396"/>
                  </a:lnTo>
                  <a:cubicBezTo>
                    <a:pt x="5218" y="16353"/>
                    <a:pt x="5193" y="16318"/>
                    <a:pt x="5222" y="16318"/>
                  </a:cubicBezTo>
                  <a:cubicBezTo>
                    <a:pt x="5228" y="16318"/>
                    <a:pt x="5238" y="16320"/>
                    <a:pt x="5251" y="16324"/>
                  </a:cubicBezTo>
                  <a:cubicBezTo>
                    <a:pt x="5264" y="16329"/>
                    <a:pt x="5276" y="16333"/>
                    <a:pt x="5286" y="16337"/>
                  </a:cubicBezTo>
                  <a:cubicBezTo>
                    <a:pt x="5232" y="16288"/>
                    <a:pt x="5291" y="16196"/>
                    <a:pt x="5354" y="16196"/>
                  </a:cubicBezTo>
                  <a:cubicBezTo>
                    <a:pt x="5361" y="16196"/>
                    <a:pt x="5367" y="16197"/>
                    <a:pt x="5373" y="16199"/>
                  </a:cubicBezTo>
                  <a:cubicBezTo>
                    <a:pt x="5386" y="16204"/>
                    <a:pt x="5393" y="16207"/>
                    <a:pt x="5399" y="16207"/>
                  </a:cubicBezTo>
                  <a:cubicBezTo>
                    <a:pt x="5408" y="16207"/>
                    <a:pt x="5412" y="16199"/>
                    <a:pt x="5417" y="16180"/>
                  </a:cubicBezTo>
                  <a:lnTo>
                    <a:pt x="5383" y="16171"/>
                  </a:lnTo>
                  <a:cubicBezTo>
                    <a:pt x="5348" y="16158"/>
                    <a:pt x="5314" y="16146"/>
                    <a:pt x="5323" y="16117"/>
                  </a:cubicBezTo>
                  <a:cubicBezTo>
                    <a:pt x="5331" y="16090"/>
                    <a:pt x="5340" y="16065"/>
                    <a:pt x="5364" y="16065"/>
                  </a:cubicBezTo>
                  <a:cubicBezTo>
                    <a:pt x="5368" y="16065"/>
                    <a:pt x="5372" y="16066"/>
                    <a:pt x="5377" y="16067"/>
                  </a:cubicBezTo>
                  <a:cubicBezTo>
                    <a:pt x="5420" y="16048"/>
                    <a:pt x="5464" y="16030"/>
                    <a:pt x="5430" y="16020"/>
                  </a:cubicBezTo>
                  <a:cubicBezTo>
                    <a:pt x="5439" y="15995"/>
                    <a:pt x="5458" y="15980"/>
                    <a:pt x="5483" y="15970"/>
                  </a:cubicBezTo>
                  <a:cubicBezTo>
                    <a:pt x="5492" y="15939"/>
                    <a:pt x="5502" y="15911"/>
                    <a:pt x="5521" y="15848"/>
                  </a:cubicBezTo>
                  <a:cubicBezTo>
                    <a:pt x="5497" y="15810"/>
                    <a:pt x="5512" y="15756"/>
                    <a:pt x="5542" y="15756"/>
                  </a:cubicBezTo>
                  <a:cubicBezTo>
                    <a:pt x="5544" y="15756"/>
                    <a:pt x="5546" y="15756"/>
                    <a:pt x="5549" y="15757"/>
                  </a:cubicBezTo>
                  <a:cubicBezTo>
                    <a:pt x="5558" y="15726"/>
                    <a:pt x="5555" y="15688"/>
                    <a:pt x="5543" y="15657"/>
                  </a:cubicBezTo>
                  <a:cubicBezTo>
                    <a:pt x="5559" y="15606"/>
                    <a:pt x="5568" y="15576"/>
                    <a:pt x="5592" y="15576"/>
                  </a:cubicBezTo>
                  <a:cubicBezTo>
                    <a:pt x="5596" y="15576"/>
                    <a:pt x="5600" y="15577"/>
                    <a:pt x="5605" y="15578"/>
                  </a:cubicBezTo>
                  <a:cubicBezTo>
                    <a:pt x="5616" y="15581"/>
                    <a:pt x="5624" y="15584"/>
                    <a:pt x="5628" y="15584"/>
                  </a:cubicBezTo>
                  <a:cubicBezTo>
                    <a:pt x="5637" y="15584"/>
                    <a:pt x="5632" y="15575"/>
                    <a:pt x="5615" y="15547"/>
                  </a:cubicBezTo>
                  <a:cubicBezTo>
                    <a:pt x="5580" y="15538"/>
                    <a:pt x="5590" y="15506"/>
                    <a:pt x="5599" y="15478"/>
                  </a:cubicBezTo>
                  <a:lnTo>
                    <a:pt x="5618" y="15415"/>
                  </a:lnTo>
                  <a:cubicBezTo>
                    <a:pt x="5580" y="15406"/>
                    <a:pt x="5580" y="15406"/>
                    <a:pt x="5590" y="15378"/>
                  </a:cubicBezTo>
                  <a:cubicBezTo>
                    <a:pt x="5599" y="15347"/>
                    <a:pt x="5659" y="15265"/>
                    <a:pt x="5668" y="15234"/>
                  </a:cubicBezTo>
                  <a:cubicBezTo>
                    <a:pt x="5685" y="15173"/>
                    <a:pt x="5690" y="15153"/>
                    <a:pt x="5679" y="15153"/>
                  </a:cubicBezTo>
                  <a:cubicBezTo>
                    <a:pt x="5673" y="15153"/>
                    <a:pt x="5664" y="15158"/>
                    <a:pt x="5649" y="15165"/>
                  </a:cubicBezTo>
                  <a:cubicBezTo>
                    <a:pt x="5646" y="15175"/>
                    <a:pt x="5639" y="15180"/>
                    <a:pt x="5634" y="15180"/>
                  </a:cubicBezTo>
                  <a:cubicBezTo>
                    <a:pt x="5626" y="15180"/>
                    <a:pt x="5624" y="15165"/>
                    <a:pt x="5655" y="15133"/>
                  </a:cubicBezTo>
                  <a:cubicBezTo>
                    <a:pt x="5665" y="15102"/>
                    <a:pt x="5724" y="15021"/>
                    <a:pt x="5749" y="14930"/>
                  </a:cubicBezTo>
                  <a:cubicBezTo>
                    <a:pt x="5781" y="14808"/>
                    <a:pt x="5781" y="14808"/>
                    <a:pt x="5746" y="14798"/>
                  </a:cubicBezTo>
                  <a:cubicBezTo>
                    <a:pt x="5733" y="14800"/>
                    <a:pt x="5722" y="14801"/>
                    <a:pt x="5713" y="14801"/>
                  </a:cubicBezTo>
                  <a:cubicBezTo>
                    <a:pt x="5673" y="14801"/>
                    <a:pt x="5691" y="14780"/>
                    <a:pt x="5756" y="14770"/>
                  </a:cubicBezTo>
                  <a:cubicBezTo>
                    <a:pt x="5843" y="14726"/>
                    <a:pt x="5850" y="14695"/>
                    <a:pt x="5815" y="14685"/>
                  </a:cubicBezTo>
                  <a:cubicBezTo>
                    <a:pt x="5787" y="14648"/>
                    <a:pt x="5787" y="14648"/>
                    <a:pt x="5796" y="14616"/>
                  </a:cubicBezTo>
                  <a:lnTo>
                    <a:pt x="5796" y="14616"/>
                  </a:lnTo>
                  <a:cubicBezTo>
                    <a:pt x="5800" y="14617"/>
                    <a:pt x="5804" y="14618"/>
                    <a:pt x="5807" y="14618"/>
                  </a:cubicBezTo>
                  <a:cubicBezTo>
                    <a:pt x="5833" y="14618"/>
                    <a:pt x="5838" y="14586"/>
                    <a:pt x="5818" y="14525"/>
                  </a:cubicBezTo>
                  <a:cubicBezTo>
                    <a:pt x="5824" y="14505"/>
                    <a:pt x="5827" y="14498"/>
                    <a:pt x="5837" y="14498"/>
                  </a:cubicBezTo>
                  <a:cubicBezTo>
                    <a:pt x="5842" y="14498"/>
                    <a:pt x="5850" y="14500"/>
                    <a:pt x="5862" y="14504"/>
                  </a:cubicBezTo>
                  <a:lnTo>
                    <a:pt x="5875" y="14441"/>
                  </a:lnTo>
                  <a:cubicBezTo>
                    <a:pt x="5818" y="14363"/>
                    <a:pt x="5897" y="14187"/>
                    <a:pt x="5941" y="14165"/>
                  </a:cubicBezTo>
                  <a:cubicBezTo>
                    <a:pt x="5941" y="14140"/>
                    <a:pt x="5934" y="14115"/>
                    <a:pt x="5919" y="14096"/>
                  </a:cubicBezTo>
                  <a:cubicBezTo>
                    <a:pt x="5865" y="14057"/>
                    <a:pt x="5861" y="14029"/>
                    <a:pt x="5900" y="14029"/>
                  </a:cubicBezTo>
                  <a:cubicBezTo>
                    <a:pt x="5909" y="14029"/>
                    <a:pt x="5919" y="14031"/>
                    <a:pt x="5931" y="14033"/>
                  </a:cubicBezTo>
                  <a:cubicBezTo>
                    <a:pt x="5958" y="14039"/>
                    <a:pt x="5974" y="14043"/>
                    <a:pt x="5982" y="14043"/>
                  </a:cubicBezTo>
                  <a:cubicBezTo>
                    <a:pt x="5994" y="14043"/>
                    <a:pt x="5979" y="14032"/>
                    <a:pt x="5937" y="14002"/>
                  </a:cubicBezTo>
                  <a:cubicBezTo>
                    <a:pt x="5913" y="13969"/>
                    <a:pt x="5938" y="13849"/>
                    <a:pt x="5986" y="13849"/>
                  </a:cubicBezTo>
                  <a:cubicBezTo>
                    <a:pt x="5994" y="13849"/>
                    <a:pt x="6001" y="13852"/>
                    <a:pt x="6010" y="13858"/>
                  </a:cubicBezTo>
                  <a:lnTo>
                    <a:pt x="6082" y="13870"/>
                  </a:lnTo>
                  <a:cubicBezTo>
                    <a:pt x="6063" y="13852"/>
                    <a:pt x="6057" y="13827"/>
                    <a:pt x="6060" y="13802"/>
                  </a:cubicBezTo>
                  <a:cubicBezTo>
                    <a:pt x="6022" y="13795"/>
                    <a:pt x="6032" y="13764"/>
                    <a:pt x="6047" y="13670"/>
                  </a:cubicBezTo>
                  <a:cubicBezTo>
                    <a:pt x="6060" y="13610"/>
                    <a:pt x="6047" y="13479"/>
                    <a:pt x="6060" y="13416"/>
                  </a:cubicBezTo>
                  <a:cubicBezTo>
                    <a:pt x="6072" y="13353"/>
                    <a:pt x="6088" y="13263"/>
                    <a:pt x="6132" y="13237"/>
                  </a:cubicBezTo>
                  <a:cubicBezTo>
                    <a:pt x="6141" y="13194"/>
                    <a:pt x="6135" y="13147"/>
                    <a:pt x="6119" y="13106"/>
                  </a:cubicBezTo>
                  <a:cubicBezTo>
                    <a:pt x="6089" y="13070"/>
                    <a:pt x="6099" y="13015"/>
                    <a:pt x="6130" y="13015"/>
                  </a:cubicBezTo>
                  <a:cubicBezTo>
                    <a:pt x="6132" y="13015"/>
                    <a:pt x="6133" y="13015"/>
                    <a:pt x="6135" y="13015"/>
                  </a:cubicBezTo>
                  <a:lnTo>
                    <a:pt x="6141" y="12984"/>
                  </a:lnTo>
                  <a:cubicBezTo>
                    <a:pt x="6129" y="12952"/>
                    <a:pt x="6122" y="12918"/>
                    <a:pt x="6122" y="12883"/>
                  </a:cubicBezTo>
                  <a:lnTo>
                    <a:pt x="6122" y="12883"/>
                  </a:lnTo>
                  <a:cubicBezTo>
                    <a:pt x="6126" y="12884"/>
                    <a:pt x="6130" y="12884"/>
                    <a:pt x="6133" y="12884"/>
                  </a:cubicBezTo>
                  <a:cubicBezTo>
                    <a:pt x="6164" y="12884"/>
                    <a:pt x="6194" y="12861"/>
                    <a:pt x="6166" y="12827"/>
                  </a:cubicBezTo>
                  <a:cubicBezTo>
                    <a:pt x="6132" y="12821"/>
                    <a:pt x="6135" y="12789"/>
                    <a:pt x="6144" y="12727"/>
                  </a:cubicBezTo>
                  <a:cubicBezTo>
                    <a:pt x="6166" y="12698"/>
                    <a:pt x="6216" y="12429"/>
                    <a:pt x="6257" y="12163"/>
                  </a:cubicBezTo>
                  <a:cubicBezTo>
                    <a:pt x="6292" y="11896"/>
                    <a:pt x="6307" y="11636"/>
                    <a:pt x="6288" y="11636"/>
                  </a:cubicBezTo>
                  <a:lnTo>
                    <a:pt x="6298" y="11542"/>
                  </a:lnTo>
                  <a:lnTo>
                    <a:pt x="6310" y="11448"/>
                  </a:lnTo>
                  <a:cubicBezTo>
                    <a:pt x="6312" y="11448"/>
                    <a:pt x="6313" y="11448"/>
                    <a:pt x="6314" y="11448"/>
                  </a:cubicBezTo>
                  <a:cubicBezTo>
                    <a:pt x="6379" y="11448"/>
                    <a:pt x="6363" y="11293"/>
                    <a:pt x="6335" y="11197"/>
                  </a:cubicBezTo>
                  <a:cubicBezTo>
                    <a:pt x="6307" y="11172"/>
                    <a:pt x="6298" y="11135"/>
                    <a:pt x="6304" y="11100"/>
                  </a:cubicBezTo>
                  <a:lnTo>
                    <a:pt x="6304" y="11100"/>
                  </a:lnTo>
                  <a:cubicBezTo>
                    <a:pt x="6306" y="11100"/>
                    <a:pt x="6309" y="11101"/>
                    <a:pt x="6311" y="11101"/>
                  </a:cubicBezTo>
                  <a:cubicBezTo>
                    <a:pt x="6377" y="11101"/>
                    <a:pt x="6381" y="11010"/>
                    <a:pt x="6351" y="10947"/>
                  </a:cubicBezTo>
                  <a:cubicBezTo>
                    <a:pt x="6288" y="10912"/>
                    <a:pt x="6285" y="10883"/>
                    <a:pt x="6340" y="10883"/>
                  </a:cubicBezTo>
                  <a:cubicBezTo>
                    <a:pt x="6345" y="10883"/>
                    <a:pt x="6351" y="10883"/>
                    <a:pt x="6357" y="10884"/>
                  </a:cubicBezTo>
                  <a:cubicBezTo>
                    <a:pt x="6359" y="10884"/>
                    <a:pt x="6361" y="10884"/>
                    <a:pt x="6363" y="10884"/>
                  </a:cubicBezTo>
                  <a:cubicBezTo>
                    <a:pt x="6430" y="10884"/>
                    <a:pt x="6430" y="10823"/>
                    <a:pt x="6329" y="10755"/>
                  </a:cubicBezTo>
                  <a:cubicBezTo>
                    <a:pt x="6295" y="10721"/>
                    <a:pt x="6295" y="10721"/>
                    <a:pt x="6332" y="10693"/>
                  </a:cubicBezTo>
                  <a:cubicBezTo>
                    <a:pt x="6408" y="10665"/>
                    <a:pt x="6411" y="10633"/>
                    <a:pt x="6373" y="10630"/>
                  </a:cubicBezTo>
                  <a:cubicBezTo>
                    <a:pt x="6304" y="10596"/>
                    <a:pt x="6307" y="10564"/>
                    <a:pt x="6379" y="10536"/>
                  </a:cubicBezTo>
                  <a:cubicBezTo>
                    <a:pt x="6458" y="10480"/>
                    <a:pt x="6458" y="10477"/>
                    <a:pt x="6389" y="10442"/>
                  </a:cubicBezTo>
                  <a:cubicBezTo>
                    <a:pt x="6317" y="10408"/>
                    <a:pt x="6320" y="10282"/>
                    <a:pt x="6395" y="10254"/>
                  </a:cubicBezTo>
                  <a:cubicBezTo>
                    <a:pt x="6395" y="10223"/>
                    <a:pt x="6433" y="10191"/>
                    <a:pt x="6395" y="10191"/>
                  </a:cubicBezTo>
                  <a:lnTo>
                    <a:pt x="6433" y="10160"/>
                  </a:lnTo>
                  <a:cubicBezTo>
                    <a:pt x="6433" y="10129"/>
                    <a:pt x="6436" y="10097"/>
                    <a:pt x="6436" y="10097"/>
                  </a:cubicBezTo>
                  <a:lnTo>
                    <a:pt x="6398" y="10097"/>
                  </a:lnTo>
                  <a:cubicBezTo>
                    <a:pt x="6423" y="9950"/>
                    <a:pt x="6442" y="9803"/>
                    <a:pt x="6448" y="9656"/>
                  </a:cubicBezTo>
                  <a:cubicBezTo>
                    <a:pt x="6451" y="9363"/>
                    <a:pt x="6449" y="9271"/>
                    <a:pt x="6427" y="9271"/>
                  </a:cubicBezTo>
                  <a:cubicBezTo>
                    <a:pt x="6424" y="9271"/>
                    <a:pt x="6419" y="9274"/>
                    <a:pt x="6414" y="9279"/>
                  </a:cubicBezTo>
                  <a:cubicBezTo>
                    <a:pt x="6400" y="9285"/>
                    <a:pt x="6389" y="9288"/>
                    <a:pt x="6380" y="9288"/>
                  </a:cubicBezTo>
                  <a:cubicBezTo>
                    <a:pt x="6343" y="9288"/>
                    <a:pt x="6353" y="9242"/>
                    <a:pt x="6414" y="9214"/>
                  </a:cubicBezTo>
                  <a:cubicBezTo>
                    <a:pt x="6414" y="9182"/>
                    <a:pt x="6448" y="9120"/>
                    <a:pt x="6448" y="9057"/>
                  </a:cubicBezTo>
                  <a:cubicBezTo>
                    <a:pt x="6448" y="8994"/>
                    <a:pt x="6448" y="8932"/>
                    <a:pt x="6483" y="8928"/>
                  </a:cubicBezTo>
                  <a:lnTo>
                    <a:pt x="6483" y="8897"/>
                  </a:lnTo>
                  <a:cubicBezTo>
                    <a:pt x="6414" y="8838"/>
                    <a:pt x="6408" y="8646"/>
                    <a:pt x="6436" y="8552"/>
                  </a:cubicBezTo>
                  <a:cubicBezTo>
                    <a:pt x="6439" y="8496"/>
                    <a:pt x="6426" y="8443"/>
                    <a:pt x="6395" y="8396"/>
                  </a:cubicBezTo>
                  <a:cubicBezTo>
                    <a:pt x="6354" y="8336"/>
                    <a:pt x="6354" y="8336"/>
                    <a:pt x="6389" y="8302"/>
                  </a:cubicBezTo>
                  <a:cubicBezTo>
                    <a:pt x="6426" y="8299"/>
                    <a:pt x="6454" y="8114"/>
                    <a:pt x="6386" y="8114"/>
                  </a:cubicBezTo>
                  <a:cubicBezTo>
                    <a:pt x="6385" y="8114"/>
                    <a:pt x="6384" y="8114"/>
                    <a:pt x="6382" y="8114"/>
                  </a:cubicBezTo>
                  <a:lnTo>
                    <a:pt x="6417" y="8079"/>
                  </a:lnTo>
                  <a:cubicBezTo>
                    <a:pt x="6450" y="8047"/>
                    <a:pt x="6417" y="8019"/>
                    <a:pt x="6382" y="8019"/>
                  </a:cubicBezTo>
                  <a:cubicBezTo>
                    <a:pt x="6380" y="8019"/>
                    <a:pt x="6378" y="8020"/>
                    <a:pt x="6376" y="8020"/>
                  </a:cubicBezTo>
                  <a:cubicBezTo>
                    <a:pt x="6373" y="8020"/>
                    <a:pt x="6370" y="8020"/>
                    <a:pt x="6367" y="8020"/>
                  </a:cubicBezTo>
                  <a:cubicBezTo>
                    <a:pt x="6304" y="8020"/>
                    <a:pt x="6309" y="7990"/>
                    <a:pt x="6411" y="7954"/>
                  </a:cubicBezTo>
                  <a:cubicBezTo>
                    <a:pt x="6479" y="7948"/>
                    <a:pt x="6483" y="7919"/>
                    <a:pt x="6450" y="7919"/>
                  </a:cubicBezTo>
                  <a:cubicBezTo>
                    <a:pt x="6449" y="7919"/>
                    <a:pt x="6447" y="7919"/>
                    <a:pt x="6445" y="7919"/>
                  </a:cubicBezTo>
                  <a:cubicBezTo>
                    <a:pt x="6408" y="7891"/>
                    <a:pt x="6367" y="7860"/>
                    <a:pt x="6401" y="7829"/>
                  </a:cubicBezTo>
                  <a:cubicBezTo>
                    <a:pt x="6398" y="7800"/>
                    <a:pt x="6398" y="7768"/>
                    <a:pt x="6340" y="7768"/>
                  </a:cubicBezTo>
                  <a:cubicBezTo>
                    <a:pt x="6335" y="7768"/>
                    <a:pt x="6329" y="7768"/>
                    <a:pt x="6323" y="7769"/>
                  </a:cubicBezTo>
                  <a:cubicBezTo>
                    <a:pt x="6321" y="7769"/>
                    <a:pt x="6320" y="7769"/>
                    <a:pt x="6318" y="7769"/>
                  </a:cubicBezTo>
                  <a:cubicBezTo>
                    <a:pt x="6288" y="7769"/>
                    <a:pt x="6285" y="7739"/>
                    <a:pt x="6282" y="7709"/>
                  </a:cubicBezTo>
                  <a:cubicBezTo>
                    <a:pt x="6292" y="7709"/>
                    <a:pt x="6299" y="7708"/>
                    <a:pt x="6305" y="7708"/>
                  </a:cubicBezTo>
                  <a:cubicBezTo>
                    <a:pt x="6322" y="7708"/>
                    <a:pt x="6329" y="7713"/>
                    <a:pt x="6357" y="7735"/>
                  </a:cubicBezTo>
                  <a:lnTo>
                    <a:pt x="6354" y="7672"/>
                  </a:lnTo>
                  <a:cubicBezTo>
                    <a:pt x="6351" y="7640"/>
                    <a:pt x="6382" y="7575"/>
                    <a:pt x="6417" y="7572"/>
                  </a:cubicBezTo>
                  <a:cubicBezTo>
                    <a:pt x="6440" y="7548"/>
                    <a:pt x="6446" y="7526"/>
                    <a:pt x="6426" y="7526"/>
                  </a:cubicBezTo>
                  <a:cubicBezTo>
                    <a:pt x="6417" y="7526"/>
                    <a:pt x="6402" y="7531"/>
                    <a:pt x="6379" y="7543"/>
                  </a:cubicBezTo>
                  <a:cubicBezTo>
                    <a:pt x="6362" y="7545"/>
                    <a:pt x="6349" y="7546"/>
                    <a:pt x="6339" y="7546"/>
                  </a:cubicBezTo>
                  <a:cubicBezTo>
                    <a:pt x="6307" y="7546"/>
                    <a:pt x="6306" y="7535"/>
                    <a:pt x="6301" y="7487"/>
                  </a:cubicBezTo>
                  <a:cubicBezTo>
                    <a:pt x="6298" y="7456"/>
                    <a:pt x="6295" y="7424"/>
                    <a:pt x="6332" y="7421"/>
                  </a:cubicBezTo>
                  <a:cubicBezTo>
                    <a:pt x="6370" y="7418"/>
                    <a:pt x="6370" y="7418"/>
                    <a:pt x="6364" y="7355"/>
                  </a:cubicBezTo>
                  <a:cubicBezTo>
                    <a:pt x="6354" y="7261"/>
                    <a:pt x="6238" y="7177"/>
                    <a:pt x="6166" y="7152"/>
                  </a:cubicBezTo>
                  <a:cubicBezTo>
                    <a:pt x="6142" y="7155"/>
                    <a:pt x="6125" y="7157"/>
                    <a:pt x="6117" y="7157"/>
                  </a:cubicBezTo>
                  <a:cubicBezTo>
                    <a:pt x="6099" y="7157"/>
                    <a:pt x="6114" y="7148"/>
                    <a:pt x="6163" y="7120"/>
                  </a:cubicBezTo>
                  <a:cubicBezTo>
                    <a:pt x="6198" y="7117"/>
                    <a:pt x="6194" y="7086"/>
                    <a:pt x="6191" y="7054"/>
                  </a:cubicBezTo>
                  <a:lnTo>
                    <a:pt x="6191" y="7054"/>
                  </a:lnTo>
                  <a:cubicBezTo>
                    <a:pt x="6189" y="7055"/>
                    <a:pt x="6186" y="7055"/>
                    <a:pt x="6184" y="7055"/>
                  </a:cubicBezTo>
                  <a:cubicBezTo>
                    <a:pt x="6169" y="7055"/>
                    <a:pt x="6176" y="7042"/>
                    <a:pt x="6183" y="7042"/>
                  </a:cubicBezTo>
                  <a:cubicBezTo>
                    <a:pt x="6187" y="7042"/>
                    <a:pt x="6190" y="7045"/>
                    <a:pt x="6191" y="7054"/>
                  </a:cubicBezTo>
                  <a:cubicBezTo>
                    <a:pt x="6193" y="7054"/>
                    <a:pt x="6194" y="7054"/>
                    <a:pt x="6196" y="7054"/>
                  </a:cubicBezTo>
                  <a:cubicBezTo>
                    <a:pt x="6226" y="7054"/>
                    <a:pt x="6232" y="7084"/>
                    <a:pt x="6235" y="7114"/>
                  </a:cubicBezTo>
                  <a:lnTo>
                    <a:pt x="6270" y="7111"/>
                  </a:lnTo>
                  <a:cubicBezTo>
                    <a:pt x="6342" y="7073"/>
                    <a:pt x="6335" y="7042"/>
                    <a:pt x="6260" y="7017"/>
                  </a:cubicBezTo>
                  <a:cubicBezTo>
                    <a:pt x="6220" y="6989"/>
                    <a:pt x="6220" y="6989"/>
                    <a:pt x="6254" y="6954"/>
                  </a:cubicBezTo>
                  <a:cubicBezTo>
                    <a:pt x="6283" y="6922"/>
                    <a:pt x="6312" y="6888"/>
                    <a:pt x="6289" y="6888"/>
                  </a:cubicBezTo>
                  <a:cubicBezTo>
                    <a:pt x="6287" y="6888"/>
                    <a:pt x="6285" y="6888"/>
                    <a:pt x="6282" y="6888"/>
                  </a:cubicBezTo>
                  <a:cubicBezTo>
                    <a:pt x="6276" y="6854"/>
                    <a:pt x="6285" y="6819"/>
                    <a:pt x="6307" y="6788"/>
                  </a:cubicBezTo>
                  <a:cubicBezTo>
                    <a:pt x="6299" y="6731"/>
                    <a:pt x="6295" y="6700"/>
                    <a:pt x="6268" y="6700"/>
                  </a:cubicBezTo>
                  <a:cubicBezTo>
                    <a:pt x="6266" y="6700"/>
                    <a:pt x="6263" y="6700"/>
                    <a:pt x="6260" y="6700"/>
                  </a:cubicBezTo>
                  <a:cubicBezTo>
                    <a:pt x="6259" y="6700"/>
                    <a:pt x="6257" y="6701"/>
                    <a:pt x="6255" y="6701"/>
                  </a:cubicBezTo>
                  <a:cubicBezTo>
                    <a:pt x="6222" y="6701"/>
                    <a:pt x="6219" y="6671"/>
                    <a:pt x="6216" y="6641"/>
                  </a:cubicBezTo>
                  <a:cubicBezTo>
                    <a:pt x="6211" y="6612"/>
                    <a:pt x="6208" y="6584"/>
                    <a:pt x="6181" y="6584"/>
                  </a:cubicBezTo>
                  <a:cubicBezTo>
                    <a:pt x="6178" y="6584"/>
                    <a:pt x="6176" y="6584"/>
                    <a:pt x="6173" y="6584"/>
                  </a:cubicBezTo>
                  <a:cubicBezTo>
                    <a:pt x="6170" y="6585"/>
                    <a:pt x="6168" y="6585"/>
                    <a:pt x="6166" y="6585"/>
                  </a:cubicBezTo>
                  <a:cubicBezTo>
                    <a:pt x="6131" y="6585"/>
                    <a:pt x="6097" y="6559"/>
                    <a:pt x="6088" y="6500"/>
                  </a:cubicBezTo>
                  <a:cubicBezTo>
                    <a:pt x="6044" y="6443"/>
                    <a:pt x="6044" y="6443"/>
                    <a:pt x="6113" y="6403"/>
                  </a:cubicBezTo>
                  <a:cubicBezTo>
                    <a:pt x="6151" y="6396"/>
                    <a:pt x="6144" y="6365"/>
                    <a:pt x="6141" y="6334"/>
                  </a:cubicBezTo>
                  <a:cubicBezTo>
                    <a:pt x="6141" y="6309"/>
                    <a:pt x="6154" y="6284"/>
                    <a:pt x="6169" y="6268"/>
                  </a:cubicBezTo>
                  <a:cubicBezTo>
                    <a:pt x="6190" y="6243"/>
                    <a:pt x="6182" y="6237"/>
                    <a:pt x="6163" y="6237"/>
                  </a:cubicBezTo>
                  <a:cubicBezTo>
                    <a:pt x="6153" y="6237"/>
                    <a:pt x="6141" y="6239"/>
                    <a:pt x="6129" y="6240"/>
                  </a:cubicBezTo>
                  <a:lnTo>
                    <a:pt x="6057" y="6252"/>
                  </a:lnTo>
                  <a:cubicBezTo>
                    <a:pt x="6053" y="6221"/>
                    <a:pt x="6119" y="6177"/>
                    <a:pt x="6157" y="6174"/>
                  </a:cubicBezTo>
                  <a:cubicBezTo>
                    <a:pt x="6201" y="6146"/>
                    <a:pt x="6216" y="6136"/>
                    <a:pt x="6198" y="6136"/>
                  </a:cubicBezTo>
                  <a:cubicBezTo>
                    <a:pt x="6190" y="6136"/>
                    <a:pt x="6174" y="6138"/>
                    <a:pt x="6151" y="6143"/>
                  </a:cubicBezTo>
                  <a:cubicBezTo>
                    <a:pt x="6147" y="6143"/>
                    <a:pt x="6144" y="6143"/>
                    <a:pt x="6141" y="6143"/>
                  </a:cubicBezTo>
                  <a:cubicBezTo>
                    <a:pt x="6109" y="6143"/>
                    <a:pt x="6078" y="6115"/>
                    <a:pt x="6100" y="6055"/>
                  </a:cubicBezTo>
                  <a:cubicBezTo>
                    <a:pt x="6091" y="5992"/>
                    <a:pt x="6082" y="5929"/>
                    <a:pt x="6116" y="5923"/>
                  </a:cubicBezTo>
                  <a:cubicBezTo>
                    <a:pt x="6135" y="5904"/>
                    <a:pt x="6129" y="5876"/>
                    <a:pt x="6107" y="5864"/>
                  </a:cubicBezTo>
                  <a:cubicBezTo>
                    <a:pt x="6066" y="5835"/>
                    <a:pt x="6060" y="5807"/>
                    <a:pt x="6082" y="5707"/>
                  </a:cubicBezTo>
                  <a:cubicBezTo>
                    <a:pt x="6119" y="5574"/>
                    <a:pt x="6127" y="5545"/>
                    <a:pt x="6093" y="5545"/>
                  </a:cubicBezTo>
                  <a:cubicBezTo>
                    <a:pt x="6084" y="5545"/>
                    <a:pt x="6072" y="5548"/>
                    <a:pt x="6057" y="5550"/>
                  </a:cubicBezTo>
                  <a:cubicBezTo>
                    <a:pt x="6044" y="5552"/>
                    <a:pt x="6032" y="5555"/>
                    <a:pt x="6024" y="5555"/>
                  </a:cubicBezTo>
                  <a:cubicBezTo>
                    <a:pt x="6010" y="5555"/>
                    <a:pt x="6011" y="5547"/>
                    <a:pt x="6053" y="5519"/>
                  </a:cubicBezTo>
                  <a:cubicBezTo>
                    <a:pt x="6082" y="5481"/>
                    <a:pt x="6044" y="5456"/>
                    <a:pt x="5997" y="5403"/>
                  </a:cubicBezTo>
                  <a:cubicBezTo>
                    <a:pt x="5977" y="5392"/>
                    <a:pt x="5952" y="5388"/>
                    <a:pt x="5927" y="5388"/>
                  </a:cubicBezTo>
                  <a:cubicBezTo>
                    <a:pt x="5897" y="5388"/>
                    <a:pt x="5867" y="5393"/>
                    <a:pt x="5847" y="5397"/>
                  </a:cubicBezTo>
                  <a:cubicBezTo>
                    <a:pt x="5825" y="5400"/>
                    <a:pt x="5809" y="5403"/>
                    <a:pt x="5800" y="5403"/>
                  </a:cubicBezTo>
                  <a:cubicBezTo>
                    <a:pt x="5777" y="5403"/>
                    <a:pt x="5782" y="5389"/>
                    <a:pt x="5800" y="5343"/>
                  </a:cubicBezTo>
                  <a:cubicBezTo>
                    <a:pt x="5796" y="5306"/>
                    <a:pt x="5825" y="5274"/>
                    <a:pt x="5859" y="5268"/>
                  </a:cubicBezTo>
                  <a:cubicBezTo>
                    <a:pt x="5862" y="5267"/>
                    <a:pt x="5866" y="5267"/>
                    <a:pt x="5869" y="5267"/>
                  </a:cubicBezTo>
                  <a:cubicBezTo>
                    <a:pt x="5884" y="5267"/>
                    <a:pt x="5897" y="5278"/>
                    <a:pt x="5900" y="5293"/>
                  </a:cubicBezTo>
                  <a:lnTo>
                    <a:pt x="5906" y="5321"/>
                  </a:lnTo>
                  <a:cubicBezTo>
                    <a:pt x="5941" y="5315"/>
                    <a:pt x="5978" y="5309"/>
                    <a:pt x="5966" y="5249"/>
                  </a:cubicBezTo>
                  <a:cubicBezTo>
                    <a:pt x="5991" y="5215"/>
                    <a:pt x="5991" y="5186"/>
                    <a:pt x="5962" y="5186"/>
                  </a:cubicBezTo>
                  <a:cubicBezTo>
                    <a:pt x="5959" y="5186"/>
                    <a:pt x="5956" y="5186"/>
                    <a:pt x="5953" y="5187"/>
                  </a:cubicBezTo>
                  <a:cubicBezTo>
                    <a:pt x="5984" y="5149"/>
                    <a:pt x="5972" y="5086"/>
                    <a:pt x="5959" y="5024"/>
                  </a:cubicBezTo>
                  <a:cubicBezTo>
                    <a:pt x="5947" y="4964"/>
                    <a:pt x="5928" y="4870"/>
                    <a:pt x="5959" y="4833"/>
                  </a:cubicBezTo>
                  <a:cubicBezTo>
                    <a:pt x="5948" y="4777"/>
                    <a:pt x="5942" y="4746"/>
                    <a:pt x="5915" y="4746"/>
                  </a:cubicBezTo>
                  <a:cubicBezTo>
                    <a:pt x="5911" y="4746"/>
                    <a:pt x="5907" y="4747"/>
                    <a:pt x="5903" y="4748"/>
                  </a:cubicBezTo>
                  <a:cubicBezTo>
                    <a:pt x="5891" y="4750"/>
                    <a:pt x="5881" y="4751"/>
                    <a:pt x="5872" y="4751"/>
                  </a:cubicBezTo>
                  <a:cubicBezTo>
                    <a:pt x="5833" y="4751"/>
                    <a:pt x="5834" y="4731"/>
                    <a:pt x="5862" y="4723"/>
                  </a:cubicBezTo>
                  <a:cubicBezTo>
                    <a:pt x="5931" y="4676"/>
                    <a:pt x="5872" y="4269"/>
                    <a:pt x="5793" y="4256"/>
                  </a:cubicBezTo>
                  <a:lnTo>
                    <a:pt x="5778" y="4193"/>
                  </a:lnTo>
                  <a:cubicBezTo>
                    <a:pt x="5800" y="4124"/>
                    <a:pt x="5756" y="3939"/>
                    <a:pt x="5715" y="3918"/>
                  </a:cubicBezTo>
                  <a:lnTo>
                    <a:pt x="5693" y="3827"/>
                  </a:lnTo>
                  <a:cubicBezTo>
                    <a:pt x="5712" y="3755"/>
                    <a:pt x="5702" y="3723"/>
                    <a:pt x="5659" y="3704"/>
                  </a:cubicBezTo>
                  <a:cubicBezTo>
                    <a:pt x="5618" y="3682"/>
                    <a:pt x="5580" y="3692"/>
                    <a:pt x="5615" y="3682"/>
                  </a:cubicBezTo>
                  <a:cubicBezTo>
                    <a:pt x="5652" y="3673"/>
                    <a:pt x="5634" y="3614"/>
                    <a:pt x="5602" y="3491"/>
                  </a:cubicBezTo>
                  <a:cubicBezTo>
                    <a:pt x="5580" y="3414"/>
                    <a:pt x="5572" y="3385"/>
                    <a:pt x="5562" y="3385"/>
                  </a:cubicBezTo>
                  <a:cubicBezTo>
                    <a:pt x="5556" y="3385"/>
                    <a:pt x="5550" y="3395"/>
                    <a:pt x="5539" y="3410"/>
                  </a:cubicBezTo>
                  <a:cubicBezTo>
                    <a:pt x="5474" y="3297"/>
                    <a:pt x="5508" y="3288"/>
                    <a:pt x="5543" y="3278"/>
                  </a:cubicBezTo>
                  <a:cubicBezTo>
                    <a:pt x="5548" y="3279"/>
                    <a:pt x="5554" y="3279"/>
                    <a:pt x="5558" y="3279"/>
                  </a:cubicBezTo>
                  <a:cubicBezTo>
                    <a:pt x="5618" y="3279"/>
                    <a:pt x="5594" y="3228"/>
                    <a:pt x="5489" y="3228"/>
                  </a:cubicBezTo>
                  <a:cubicBezTo>
                    <a:pt x="5411" y="3216"/>
                    <a:pt x="5395" y="3156"/>
                    <a:pt x="5430" y="3147"/>
                  </a:cubicBezTo>
                  <a:cubicBezTo>
                    <a:pt x="5434" y="3145"/>
                    <a:pt x="5439" y="3145"/>
                    <a:pt x="5442" y="3145"/>
                  </a:cubicBezTo>
                  <a:cubicBezTo>
                    <a:pt x="5467" y="3145"/>
                    <a:pt x="5475" y="3170"/>
                    <a:pt x="5483" y="3197"/>
                  </a:cubicBezTo>
                  <a:lnTo>
                    <a:pt x="5552" y="3178"/>
                  </a:lnTo>
                  <a:cubicBezTo>
                    <a:pt x="5543" y="3147"/>
                    <a:pt x="5543" y="3147"/>
                    <a:pt x="5499" y="3125"/>
                  </a:cubicBezTo>
                  <a:cubicBezTo>
                    <a:pt x="5489" y="3103"/>
                    <a:pt x="5474" y="3084"/>
                    <a:pt x="5449" y="3075"/>
                  </a:cubicBezTo>
                  <a:cubicBezTo>
                    <a:pt x="5437" y="3068"/>
                    <a:pt x="5424" y="3065"/>
                    <a:pt x="5412" y="3065"/>
                  </a:cubicBezTo>
                  <a:cubicBezTo>
                    <a:pt x="5384" y="3065"/>
                    <a:pt x="5358" y="3080"/>
                    <a:pt x="5345" y="3106"/>
                  </a:cubicBezTo>
                  <a:cubicBezTo>
                    <a:pt x="5335" y="3120"/>
                    <a:pt x="5328" y="3125"/>
                    <a:pt x="5323" y="3125"/>
                  </a:cubicBezTo>
                  <a:cubicBezTo>
                    <a:pt x="5312" y="3125"/>
                    <a:pt x="5307" y="3106"/>
                    <a:pt x="5301" y="3087"/>
                  </a:cubicBezTo>
                  <a:cubicBezTo>
                    <a:pt x="5315" y="3035"/>
                    <a:pt x="5336" y="3016"/>
                    <a:pt x="5364" y="3016"/>
                  </a:cubicBezTo>
                  <a:cubicBezTo>
                    <a:pt x="5374" y="3016"/>
                    <a:pt x="5386" y="3019"/>
                    <a:pt x="5398" y="3024"/>
                  </a:cubicBezTo>
                  <a:cubicBezTo>
                    <a:pt x="5402" y="3040"/>
                    <a:pt x="5412" y="3046"/>
                    <a:pt x="5426" y="3046"/>
                  </a:cubicBezTo>
                  <a:cubicBezTo>
                    <a:pt x="5439" y="3046"/>
                    <a:pt x="5456" y="3040"/>
                    <a:pt x="5474" y="3034"/>
                  </a:cubicBezTo>
                  <a:cubicBezTo>
                    <a:pt x="5511" y="3024"/>
                    <a:pt x="5395" y="2893"/>
                    <a:pt x="5314" y="2887"/>
                  </a:cubicBezTo>
                  <a:cubicBezTo>
                    <a:pt x="5300" y="2890"/>
                    <a:pt x="5292" y="2892"/>
                    <a:pt x="5291" y="2892"/>
                  </a:cubicBezTo>
                  <a:cubicBezTo>
                    <a:pt x="5291" y="2892"/>
                    <a:pt x="5308" y="2887"/>
                    <a:pt x="5351" y="2874"/>
                  </a:cubicBezTo>
                  <a:cubicBezTo>
                    <a:pt x="5386" y="2865"/>
                    <a:pt x="5367" y="2805"/>
                    <a:pt x="5345" y="2745"/>
                  </a:cubicBezTo>
                  <a:cubicBezTo>
                    <a:pt x="5329" y="2691"/>
                    <a:pt x="5320" y="2662"/>
                    <a:pt x="5294" y="2662"/>
                  </a:cubicBezTo>
                  <a:cubicBezTo>
                    <a:pt x="5291" y="2662"/>
                    <a:pt x="5287" y="2663"/>
                    <a:pt x="5283" y="2664"/>
                  </a:cubicBezTo>
                  <a:cubicBezTo>
                    <a:pt x="5265" y="2671"/>
                    <a:pt x="5247" y="2676"/>
                    <a:pt x="5232" y="2676"/>
                  </a:cubicBezTo>
                  <a:cubicBezTo>
                    <a:pt x="5219" y="2676"/>
                    <a:pt x="5209" y="2671"/>
                    <a:pt x="5204" y="2658"/>
                  </a:cubicBezTo>
                  <a:lnTo>
                    <a:pt x="5204" y="2658"/>
                  </a:lnTo>
                  <a:cubicBezTo>
                    <a:pt x="5214" y="2686"/>
                    <a:pt x="5179" y="2698"/>
                    <a:pt x="5145" y="2708"/>
                  </a:cubicBezTo>
                  <a:cubicBezTo>
                    <a:pt x="5154" y="2670"/>
                    <a:pt x="5167" y="2633"/>
                    <a:pt x="5185" y="2598"/>
                  </a:cubicBezTo>
                  <a:cubicBezTo>
                    <a:pt x="5236" y="2517"/>
                    <a:pt x="5251" y="2445"/>
                    <a:pt x="5214" y="2326"/>
                  </a:cubicBezTo>
                  <a:cubicBezTo>
                    <a:pt x="5195" y="2263"/>
                    <a:pt x="5167" y="2175"/>
                    <a:pt x="5189" y="2134"/>
                  </a:cubicBezTo>
                  <a:cubicBezTo>
                    <a:pt x="5170" y="2084"/>
                    <a:pt x="5160" y="2053"/>
                    <a:pt x="5136" y="2053"/>
                  </a:cubicBezTo>
                  <a:cubicBezTo>
                    <a:pt x="5132" y="2053"/>
                    <a:pt x="5128" y="2054"/>
                    <a:pt x="5123" y="2056"/>
                  </a:cubicBezTo>
                  <a:lnTo>
                    <a:pt x="5101" y="1997"/>
                  </a:lnTo>
                  <a:cubicBezTo>
                    <a:pt x="5121" y="1960"/>
                    <a:pt x="5107" y="1907"/>
                    <a:pt x="5079" y="1907"/>
                  </a:cubicBezTo>
                  <a:cubicBezTo>
                    <a:pt x="5076" y="1907"/>
                    <a:pt x="5073" y="1908"/>
                    <a:pt x="5069" y="1909"/>
                  </a:cubicBezTo>
                  <a:cubicBezTo>
                    <a:pt x="5022" y="1890"/>
                    <a:pt x="5047" y="1849"/>
                    <a:pt x="5038" y="1818"/>
                  </a:cubicBezTo>
                  <a:cubicBezTo>
                    <a:pt x="5063" y="1775"/>
                    <a:pt x="5075" y="1755"/>
                    <a:pt x="5066" y="1755"/>
                  </a:cubicBezTo>
                  <a:cubicBezTo>
                    <a:pt x="5059" y="1755"/>
                    <a:pt x="5036" y="1771"/>
                    <a:pt x="4991" y="1802"/>
                  </a:cubicBezTo>
                  <a:cubicBezTo>
                    <a:pt x="4957" y="1815"/>
                    <a:pt x="4944" y="1887"/>
                    <a:pt x="4957" y="1915"/>
                  </a:cubicBezTo>
                  <a:lnTo>
                    <a:pt x="4988" y="2003"/>
                  </a:lnTo>
                  <a:lnTo>
                    <a:pt x="4922" y="1928"/>
                  </a:lnTo>
                  <a:cubicBezTo>
                    <a:pt x="4911" y="1903"/>
                    <a:pt x="4868" y="1863"/>
                    <a:pt x="4834" y="1863"/>
                  </a:cubicBezTo>
                  <a:cubicBezTo>
                    <a:pt x="4830" y="1863"/>
                    <a:pt x="4826" y="1863"/>
                    <a:pt x="4822" y="1865"/>
                  </a:cubicBezTo>
                  <a:cubicBezTo>
                    <a:pt x="4822" y="1865"/>
                    <a:pt x="4815" y="1867"/>
                    <a:pt x="4807" y="1867"/>
                  </a:cubicBezTo>
                  <a:cubicBezTo>
                    <a:pt x="4796" y="1867"/>
                    <a:pt x="4783" y="1863"/>
                    <a:pt x="4778" y="1846"/>
                  </a:cubicBezTo>
                  <a:lnTo>
                    <a:pt x="4844" y="1821"/>
                  </a:lnTo>
                  <a:cubicBezTo>
                    <a:pt x="4859" y="1826"/>
                    <a:pt x="4876" y="1829"/>
                    <a:pt x="4892" y="1829"/>
                  </a:cubicBezTo>
                  <a:cubicBezTo>
                    <a:pt x="4914" y="1829"/>
                    <a:pt x="4937" y="1824"/>
                    <a:pt x="4957" y="1815"/>
                  </a:cubicBezTo>
                  <a:cubicBezTo>
                    <a:pt x="5010" y="1767"/>
                    <a:pt x="5015" y="1679"/>
                    <a:pt x="4969" y="1679"/>
                  </a:cubicBezTo>
                  <a:cubicBezTo>
                    <a:pt x="4963" y="1679"/>
                    <a:pt x="4957" y="1680"/>
                    <a:pt x="4950" y="1683"/>
                  </a:cubicBezTo>
                  <a:cubicBezTo>
                    <a:pt x="4938" y="1655"/>
                    <a:pt x="4938" y="1655"/>
                    <a:pt x="4963" y="1611"/>
                  </a:cubicBezTo>
                  <a:cubicBezTo>
                    <a:pt x="4997" y="1599"/>
                    <a:pt x="4985" y="1570"/>
                    <a:pt x="4906" y="1564"/>
                  </a:cubicBezTo>
                  <a:cubicBezTo>
                    <a:pt x="4828" y="1561"/>
                    <a:pt x="4819" y="1533"/>
                    <a:pt x="4875" y="1476"/>
                  </a:cubicBezTo>
                  <a:cubicBezTo>
                    <a:pt x="4920" y="1396"/>
                    <a:pt x="4877" y="1287"/>
                    <a:pt x="4846" y="1287"/>
                  </a:cubicBezTo>
                  <a:cubicBezTo>
                    <a:pt x="4844" y="1287"/>
                    <a:pt x="4842" y="1288"/>
                    <a:pt x="4841" y="1288"/>
                  </a:cubicBezTo>
                  <a:cubicBezTo>
                    <a:pt x="4832" y="1291"/>
                    <a:pt x="4824" y="1293"/>
                    <a:pt x="4817" y="1293"/>
                  </a:cubicBezTo>
                  <a:cubicBezTo>
                    <a:pt x="4764" y="1293"/>
                    <a:pt x="4740" y="1221"/>
                    <a:pt x="4759" y="1185"/>
                  </a:cubicBezTo>
                  <a:cubicBezTo>
                    <a:pt x="4784" y="1150"/>
                    <a:pt x="4765" y="1103"/>
                    <a:pt x="4725" y="1097"/>
                  </a:cubicBezTo>
                  <a:cubicBezTo>
                    <a:pt x="4756" y="1081"/>
                    <a:pt x="4778" y="1041"/>
                    <a:pt x="4734" y="1025"/>
                  </a:cubicBezTo>
                  <a:cubicBezTo>
                    <a:pt x="4734" y="1025"/>
                    <a:pt x="4730" y="1014"/>
                    <a:pt x="4722" y="1014"/>
                  </a:cubicBezTo>
                  <a:cubicBezTo>
                    <a:pt x="4716" y="1014"/>
                    <a:pt x="4709" y="1020"/>
                    <a:pt x="4700" y="1038"/>
                  </a:cubicBezTo>
                  <a:lnTo>
                    <a:pt x="4609" y="1006"/>
                  </a:lnTo>
                  <a:lnTo>
                    <a:pt x="4609" y="1006"/>
                  </a:lnTo>
                  <a:cubicBezTo>
                    <a:pt x="4621" y="1038"/>
                    <a:pt x="4587" y="1050"/>
                    <a:pt x="4552" y="1063"/>
                  </a:cubicBezTo>
                  <a:cubicBezTo>
                    <a:pt x="4551" y="1063"/>
                    <a:pt x="4549" y="1064"/>
                    <a:pt x="4547" y="1064"/>
                  </a:cubicBezTo>
                  <a:cubicBezTo>
                    <a:pt x="4520" y="1064"/>
                    <a:pt x="4510" y="941"/>
                    <a:pt x="4584" y="846"/>
                  </a:cubicBezTo>
                  <a:lnTo>
                    <a:pt x="4628" y="762"/>
                  </a:lnTo>
                  <a:lnTo>
                    <a:pt x="4628" y="762"/>
                  </a:lnTo>
                  <a:lnTo>
                    <a:pt x="4559" y="790"/>
                  </a:lnTo>
                  <a:cubicBezTo>
                    <a:pt x="4549" y="762"/>
                    <a:pt x="4537" y="730"/>
                    <a:pt x="4571" y="718"/>
                  </a:cubicBezTo>
                  <a:cubicBezTo>
                    <a:pt x="4602" y="702"/>
                    <a:pt x="4602" y="702"/>
                    <a:pt x="4590" y="674"/>
                  </a:cubicBezTo>
                  <a:cubicBezTo>
                    <a:pt x="4586" y="661"/>
                    <a:pt x="4574" y="654"/>
                    <a:pt x="4562" y="654"/>
                  </a:cubicBezTo>
                  <a:cubicBezTo>
                    <a:pt x="4556" y="654"/>
                    <a:pt x="4551" y="655"/>
                    <a:pt x="4546" y="658"/>
                  </a:cubicBezTo>
                  <a:cubicBezTo>
                    <a:pt x="4516" y="671"/>
                    <a:pt x="4500" y="678"/>
                    <a:pt x="4493" y="678"/>
                  </a:cubicBezTo>
                  <a:cubicBezTo>
                    <a:pt x="4484" y="678"/>
                    <a:pt x="4489" y="668"/>
                    <a:pt x="4499" y="646"/>
                  </a:cubicBezTo>
                  <a:cubicBezTo>
                    <a:pt x="4552" y="586"/>
                    <a:pt x="4540" y="558"/>
                    <a:pt x="4461" y="558"/>
                  </a:cubicBezTo>
                  <a:cubicBezTo>
                    <a:pt x="4434" y="570"/>
                    <a:pt x="4418" y="577"/>
                    <a:pt x="4413" y="577"/>
                  </a:cubicBezTo>
                  <a:cubicBezTo>
                    <a:pt x="4405" y="577"/>
                    <a:pt x="4418" y="563"/>
                    <a:pt x="4449" y="530"/>
                  </a:cubicBezTo>
                  <a:cubicBezTo>
                    <a:pt x="4483" y="514"/>
                    <a:pt x="4499" y="477"/>
                    <a:pt x="4490" y="442"/>
                  </a:cubicBezTo>
                  <a:lnTo>
                    <a:pt x="4490" y="442"/>
                  </a:lnTo>
                  <a:lnTo>
                    <a:pt x="4455" y="458"/>
                  </a:lnTo>
                  <a:cubicBezTo>
                    <a:pt x="4437" y="466"/>
                    <a:pt x="4423" y="469"/>
                    <a:pt x="4412" y="469"/>
                  </a:cubicBezTo>
                  <a:cubicBezTo>
                    <a:pt x="4385" y="469"/>
                    <a:pt x="4382" y="446"/>
                    <a:pt x="4396" y="414"/>
                  </a:cubicBezTo>
                  <a:cubicBezTo>
                    <a:pt x="4430" y="401"/>
                    <a:pt x="4418" y="370"/>
                    <a:pt x="4358" y="329"/>
                  </a:cubicBezTo>
                  <a:cubicBezTo>
                    <a:pt x="4333" y="273"/>
                    <a:pt x="4320" y="242"/>
                    <a:pt x="4352" y="229"/>
                  </a:cubicBezTo>
                  <a:cubicBezTo>
                    <a:pt x="4418" y="198"/>
                    <a:pt x="4418" y="198"/>
                    <a:pt x="4339" y="198"/>
                  </a:cubicBezTo>
                  <a:cubicBezTo>
                    <a:pt x="4295" y="185"/>
                    <a:pt x="4295" y="185"/>
                    <a:pt x="4302" y="113"/>
                  </a:cubicBezTo>
                  <a:cubicBezTo>
                    <a:pt x="4320" y="69"/>
                    <a:pt x="4320" y="69"/>
                    <a:pt x="4277" y="57"/>
                  </a:cubicBezTo>
                  <a:cubicBezTo>
                    <a:pt x="4211" y="85"/>
                    <a:pt x="4176" y="101"/>
                    <a:pt x="4189" y="129"/>
                  </a:cubicBezTo>
                  <a:cubicBezTo>
                    <a:pt x="4201" y="157"/>
                    <a:pt x="4201" y="157"/>
                    <a:pt x="4170" y="173"/>
                  </a:cubicBezTo>
                  <a:lnTo>
                    <a:pt x="4145" y="116"/>
                  </a:lnTo>
                  <a:cubicBezTo>
                    <a:pt x="4126" y="75"/>
                    <a:pt x="4098" y="41"/>
                    <a:pt x="4060" y="19"/>
                  </a:cubicBezTo>
                  <a:cubicBezTo>
                    <a:pt x="4041" y="6"/>
                    <a:pt x="4020" y="0"/>
                    <a:pt x="40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7" name="Google Shape;9157;p36"/>
            <p:cNvSpPr/>
            <p:nvPr/>
          </p:nvSpPr>
          <p:spPr>
            <a:xfrm>
              <a:off x="4941975" y="1678625"/>
              <a:ext cx="151975" cy="210000"/>
            </a:xfrm>
            <a:custGeom>
              <a:avLst/>
              <a:gdLst/>
              <a:ahLst/>
              <a:cxnLst/>
              <a:rect l="l" t="t" r="r" b="b"/>
              <a:pathLst>
                <a:path w="6079" h="8400" extrusionOk="0">
                  <a:moveTo>
                    <a:pt x="2053" y="0"/>
                  </a:moveTo>
                  <a:lnTo>
                    <a:pt x="2040" y="10"/>
                  </a:lnTo>
                  <a:cubicBezTo>
                    <a:pt x="2028" y="19"/>
                    <a:pt x="2053" y="47"/>
                    <a:pt x="2075" y="75"/>
                  </a:cubicBezTo>
                  <a:lnTo>
                    <a:pt x="2087" y="66"/>
                  </a:lnTo>
                  <a:cubicBezTo>
                    <a:pt x="2081" y="44"/>
                    <a:pt x="2069" y="19"/>
                    <a:pt x="2053" y="0"/>
                  </a:cubicBezTo>
                  <a:close/>
                  <a:moveTo>
                    <a:pt x="2360" y="452"/>
                  </a:moveTo>
                  <a:lnTo>
                    <a:pt x="2395" y="473"/>
                  </a:lnTo>
                  <a:cubicBezTo>
                    <a:pt x="2416" y="502"/>
                    <a:pt x="2404" y="508"/>
                    <a:pt x="2395" y="517"/>
                  </a:cubicBezTo>
                  <a:cubicBezTo>
                    <a:pt x="2390" y="521"/>
                    <a:pt x="2387" y="523"/>
                    <a:pt x="2384" y="523"/>
                  </a:cubicBezTo>
                  <a:cubicBezTo>
                    <a:pt x="2379" y="523"/>
                    <a:pt x="2374" y="516"/>
                    <a:pt x="2360" y="499"/>
                  </a:cubicBezTo>
                  <a:cubicBezTo>
                    <a:pt x="2360" y="499"/>
                    <a:pt x="2348" y="461"/>
                    <a:pt x="2360" y="452"/>
                  </a:cubicBezTo>
                  <a:close/>
                  <a:moveTo>
                    <a:pt x="2180" y="510"/>
                  </a:moveTo>
                  <a:cubicBezTo>
                    <a:pt x="2196" y="510"/>
                    <a:pt x="2221" y="527"/>
                    <a:pt x="2238" y="549"/>
                  </a:cubicBezTo>
                  <a:cubicBezTo>
                    <a:pt x="2297" y="593"/>
                    <a:pt x="2297" y="593"/>
                    <a:pt x="2275" y="611"/>
                  </a:cubicBezTo>
                  <a:cubicBezTo>
                    <a:pt x="2271" y="616"/>
                    <a:pt x="2266" y="621"/>
                    <a:pt x="2259" y="621"/>
                  </a:cubicBezTo>
                  <a:cubicBezTo>
                    <a:pt x="2253" y="621"/>
                    <a:pt x="2244" y="616"/>
                    <a:pt x="2232" y="602"/>
                  </a:cubicBezTo>
                  <a:lnTo>
                    <a:pt x="2241" y="593"/>
                  </a:lnTo>
                  <a:cubicBezTo>
                    <a:pt x="2247" y="600"/>
                    <a:pt x="2251" y="603"/>
                    <a:pt x="2253" y="603"/>
                  </a:cubicBezTo>
                  <a:cubicBezTo>
                    <a:pt x="2258" y="603"/>
                    <a:pt x="2245" y="579"/>
                    <a:pt x="2219" y="567"/>
                  </a:cubicBezTo>
                  <a:lnTo>
                    <a:pt x="2169" y="514"/>
                  </a:lnTo>
                  <a:cubicBezTo>
                    <a:pt x="2172" y="511"/>
                    <a:pt x="2175" y="510"/>
                    <a:pt x="2180" y="510"/>
                  </a:cubicBezTo>
                  <a:close/>
                  <a:moveTo>
                    <a:pt x="2344" y="746"/>
                  </a:moveTo>
                  <a:lnTo>
                    <a:pt x="2332" y="756"/>
                  </a:lnTo>
                  <a:cubicBezTo>
                    <a:pt x="2348" y="773"/>
                    <a:pt x="2354" y="780"/>
                    <a:pt x="2358" y="780"/>
                  </a:cubicBezTo>
                  <a:cubicBezTo>
                    <a:pt x="2361" y="780"/>
                    <a:pt x="2363" y="778"/>
                    <a:pt x="2366" y="774"/>
                  </a:cubicBezTo>
                  <a:lnTo>
                    <a:pt x="2376" y="765"/>
                  </a:lnTo>
                  <a:lnTo>
                    <a:pt x="2344" y="746"/>
                  </a:lnTo>
                  <a:close/>
                  <a:moveTo>
                    <a:pt x="1605" y="1047"/>
                  </a:moveTo>
                  <a:cubicBezTo>
                    <a:pt x="1633" y="1069"/>
                    <a:pt x="1646" y="1113"/>
                    <a:pt x="1636" y="1125"/>
                  </a:cubicBezTo>
                  <a:cubicBezTo>
                    <a:pt x="1635" y="1127"/>
                    <a:pt x="1633" y="1128"/>
                    <a:pt x="1631" y="1128"/>
                  </a:cubicBezTo>
                  <a:cubicBezTo>
                    <a:pt x="1620" y="1128"/>
                    <a:pt x="1597" y="1108"/>
                    <a:pt x="1589" y="1069"/>
                  </a:cubicBezTo>
                  <a:lnTo>
                    <a:pt x="1605" y="1047"/>
                  </a:lnTo>
                  <a:close/>
                  <a:moveTo>
                    <a:pt x="1498" y="1082"/>
                  </a:moveTo>
                  <a:cubicBezTo>
                    <a:pt x="1487" y="1082"/>
                    <a:pt x="1479" y="1093"/>
                    <a:pt x="1467" y="1106"/>
                  </a:cubicBezTo>
                  <a:cubicBezTo>
                    <a:pt x="1461" y="1119"/>
                    <a:pt x="1479" y="1150"/>
                    <a:pt x="1479" y="1150"/>
                  </a:cubicBezTo>
                  <a:cubicBezTo>
                    <a:pt x="1493" y="1160"/>
                    <a:pt x="1502" y="1164"/>
                    <a:pt x="1508" y="1164"/>
                  </a:cubicBezTo>
                  <a:cubicBezTo>
                    <a:pt x="1517" y="1164"/>
                    <a:pt x="1521" y="1157"/>
                    <a:pt x="1526" y="1150"/>
                  </a:cubicBezTo>
                  <a:cubicBezTo>
                    <a:pt x="1573" y="1150"/>
                    <a:pt x="1552" y="1116"/>
                    <a:pt x="1523" y="1094"/>
                  </a:cubicBezTo>
                  <a:cubicBezTo>
                    <a:pt x="1513" y="1086"/>
                    <a:pt x="1505" y="1082"/>
                    <a:pt x="1498" y="1082"/>
                  </a:cubicBezTo>
                  <a:close/>
                  <a:moveTo>
                    <a:pt x="1357" y="1733"/>
                  </a:moveTo>
                  <a:lnTo>
                    <a:pt x="1395" y="1736"/>
                  </a:lnTo>
                  <a:cubicBezTo>
                    <a:pt x="1426" y="1755"/>
                    <a:pt x="1420" y="1768"/>
                    <a:pt x="1414" y="1780"/>
                  </a:cubicBezTo>
                  <a:lnTo>
                    <a:pt x="1382" y="1761"/>
                  </a:lnTo>
                  <a:lnTo>
                    <a:pt x="1357" y="1733"/>
                  </a:lnTo>
                  <a:close/>
                  <a:moveTo>
                    <a:pt x="1216" y="1689"/>
                  </a:moveTo>
                  <a:lnTo>
                    <a:pt x="1266" y="1749"/>
                  </a:lnTo>
                  <a:cubicBezTo>
                    <a:pt x="1317" y="1794"/>
                    <a:pt x="1337" y="1812"/>
                    <a:pt x="1331" y="1812"/>
                  </a:cubicBezTo>
                  <a:cubicBezTo>
                    <a:pt x="1328" y="1812"/>
                    <a:pt x="1312" y="1804"/>
                    <a:pt x="1285" y="1790"/>
                  </a:cubicBezTo>
                  <a:cubicBezTo>
                    <a:pt x="1251" y="1774"/>
                    <a:pt x="1219" y="1749"/>
                    <a:pt x="1204" y="1714"/>
                  </a:cubicBezTo>
                  <a:lnTo>
                    <a:pt x="1216" y="1689"/>
                  </a:lnTo>
                  <a:close/>
                  <a:moveTo>
                    <a:pt x="1195" y="2053"/>
                  </a:moveTo>
                  <a:cubicBezTo>
                    <a:pt x="1205" y="2053"/>
                    <a:pt x="1233" y="2076"/>
                    <a:pt x="1285" y="2112"/>
                  </a:cubicBezTo>
                  <a:cubicBezTo>
                    <a:pt x="1296" y="2132"/>
                    <a:pt x="1301" y="2143"/>
                    <a:pt x="1297" y="2143"/>
                  </a:cubicBezTo>
                  <a:cubicBezTo>
                    <a:pt x="1292" y="2143"/>
                    <a:pt x="1276" y="2132"/>
                    <a:pt x="1244" y="2109"/>
                  </a:cubicBezTo>
                  <a:lnTo>
                    <a:pt x="1191" y="2056"/>
                  </a:lnTo>
                  <a:cubicBezTo>
                    <a:pt x="1192" y="2054"/>
                    <a:pt x="1193" y="2053"/>
                    <a:pt x="1195" y="2053"/>
                  </a:cubicBezTo>
                  <a:close/>
                  <a:moveTo>
                    <a:pt x="1047" y="2116"/>
                  </a:moveTo>
                  <a:cubicBezTo>
                    <a:pt x="1069" y="2125"/>
                    <a:pt x="1088" y="2141"/>
                    <a:pt x="1107" y="2156"/>
                  </a:cubicBezTo>
                  <a:lnTo>
                    <a:pt x="1100" y="2169"/>
                  </a:lnTo>
                  <a:cubicBezTo>
                    <a:pt x="1069" y="2156"/>
                    <a:pt x="1034" y="2141"/>
                    <a:pt x="1041" y="2128"/>
                  </a:cubicBezTo>
                  <a:lnTo>
                    <a:pt x="1047" y="2116"/>
                  </a:lnTo>
                  <a:close/>
                  <a:moveTo>
                    <a:pt x="856" y="2354"/>
                  </a:moveTo>
                  <a:cubicBezTo>
                    <a:pt x="858" y="2354"/>
                    <a:pt x="862" y="2355"/>
                    <a:pt x="868" y="2357"/>
                  </a:cubicBezTo>
                  <a:cubicBezTo>
                    <a:pt x="869" y="2355"/>
                    <a:pt x="870" y="2354"/>
                    <a:pt x="871" y="2354"/>
                  </a:cubicBezTo>
                  <a:cubicBezTo>
                    <a:pt x="878" y="2354"/>
                    <a:pt x="896" y="2384"/>
                    <a:pt x="893" y="2398"/>
                  </a:cubicBezTo>
                  <a:lnTo>
                    <a:pt x="859" y="2385"/>
                  </a:lnTo>
                  <a:cubicBezTo>
                    <a:pt x="862" y="2375"/>
                    <a:pt x="843" y="2354"/>
                    <a:pt x="856" y="2354"/>
                  </a:cubicBezTo>
                  <a:close/>
                  <a:moveTo>
                    <a:pt x="1003" y="2523"/>
                  </a:moveTo>
                  <a:cubicBezTo>
                    <a:pt x="1038" y="2536"/>
                    <a:pt x="1072" y="2545"/>
                    <a:pt x="1069" y="2561"/>
                  </a:cubicBezTo>
                  <a:cubicBezTo>
                    <a:pt x="1082" y="2571"/>
                    <a:pt x="1081" y="2577"/>
                    <a:pt x="1069" y="2577"/>
                  </a:cubicBezTo>
                  <a:cubicBezTo>
                    <a:pt x="1055" y="2577"/>
                    <a:pt x="1028" y="2569"/>
                    <a:pt x="994" y="2551"/>
                  </a:cubicBezTo>
                  <a:lnTo>
                    <a:pt x="1003" y="2523"/>
                  </a:lnTo>
                  <a:close/>
                  <a:moveTo>
                    <a:pt x="1031" y="2664"/>
                  </a:moveTo>
                  <a:lnTo>
                    <a:pt x="1028" y="2677"/>
                  </a:lnTo>
                  <a:cubicBezTo>
                    <a:pt x="1027" y="2683"/>
                    <a:pt x="1026" y="2686"/>
                    <a:pt x="1020" y="2686"/>
                  </a:cubicBezTo>
                  <a:cubicBezTo>
                    <a:pt x="1015" y="2686"/>
                    <a:pt x="1007" y="2684"/>
                    <a:pt x="991" y="2680"/>
                  </a:cubicBezTo>
                  <a:lnTo>
                    <a:pt x="994" y="2667"/>
                  </a:lnTo>
                  <a:lnTo>
                    <a:pt x="1031" y="2664"/>
                  </a:lnTo>
                  <a:close/>
                  <a:moveTo>
                    <a:pt x="1053" y="2831"/>
                  </a:moveTo>
                  <a:cubicBezTo>
                    <a:pt x="1043" y="2831"/>
                    <a:pt x="1032" y="2832"/>
                    <a:pt x="1022" y="2833"/>
                  </a:cubicBezTo>
                  <a:cubicBezTo>
                    <a:pt x="1019" y="2846"/>
                    <a:pt x="1053" y="2855"/>
                    <a:pt x="1053" y="2855"/>
                  </a:cubicBezTo>
                  <a:cubicBezTo>
                    <a:pt x="1053" y="2855"/>
                    <a:pt x="1064" y="2858"/>
                    <a:pt x="1073" y="2858"/>
                  </a:cubicBezTo>
                  <a:cubicBezTo>
                    <a:pt x="1082" y="2858"/>
                    <a:pt x="1089" y="2856"/>
                    <a:pt x="1091" y="2849"/>
                  </a:cubicBezTo>
                  <a:lnTo>
                    <a:pt x="1094" y="2836"/>
                  </a:lnTo>
                  <a:cubicBezTo>
                    <a:pt x="1081" y="2833"/>
                    <a:pt x="1067" y="2831"/>
                    <a:pt x="1053" y="2831"/>
                  </a:cubicBezTo>
                  <a:close/>
                  <a:moveTo>
                    <a:pt x="828" y="2855"/>
                  </a:moveTo>
                  <a:cubicBezTo>
                    <a:pt x="862" y="2865"/>
                    <a:pt x="859" y="2877"/>
                    <a:pt x="859" y="2877"/>
                  </a:cubicBezTo>
                  <a:cubicBezTo>
                    <a:pt x="856" y="2890"/>
                    <a:pt x="854" y="2901"/>
                    <a:pt x="834" y="2901"/>
                  </a:cubicBezTo>
                  <a:cubicBezTo>
                    <a:pt x="830" y="2901"/>
                    <a:pt x="824" y="2900"/>
                    <a:pt x="818" y="2899"/>
                  </a:cubicBezTo>
                  <a:cubicBezTo>
                    <a:pt x="818" y="2899"/>
                    <a:pt x="784" y="2890"/>
                    <a:pt x="787" y="2877"/>
                  </a:cubicBezTo>
                  <a:cubicBezTo>
                    <a:pt x="790" y="2861"/>
                    <a:pt x="828" y="2855"/>
                    <a:pt x="828" y="2855"/>
                  </a:cubicBezTo>
                  <a:close/>
                  <a:moveTo>
                    <a:pt x="22" y="2885"/>
                  </a:moveTo>
                  <a:cubicBezTo>
                    <a:pt x="1" y="2885"/>
                    <a:pt x="7" y="2900"/>
                    <a:pt x="63" y="2927"/>
                  </a:cubicBezTo>
                  <a:cubicBezTo>
                    <a:pt x="76" y="2930"/>
                    <a:pt x="85" y="2931"/>
                    <a:pt x="90" y="2931"/>
                  </a:cubicBezTo>
                  <a:cubicBezTo>
                    <a:pt x="98" y="2931"/>
                    <a:pt x="100" y="2927"/>
                    <a:pt x="104" y="2918"/>
                  </a:cubicBezTo>
                  <a:cubicBezTo>
                    <a:pt x="82" y="2902"/>
                    <a:pt x="60" y="2893"/>
                    <a:pt x="35" y="2886"/>
                  </a:cubicBezTo>
                  <a:cubicBezTo>
                    <a:pt x="30" y="2886"/>
                    <a:pt x="25" y="2885"/>
                    <a:pt x="22" y="2885"/>
                  </a:cubicBezTo>
                  <a:close/>
                  <a:moveTo>
                    <a:pt x="1272" y="3114"/>
                  </a:moveTo>
                  <a:cubicBezTo>
                    <a:pt x="1266" y="3114"/>
                    <a:pt x="1258" y="3114"/>
                    <a:pt x="1248" y="3115"/>
                  </a:cubicBezTo>
                  <a:lnTo>
                    <a:pt x="1241" y="3140"/>
                  </a:lnTo>
                  <a:cubicBezTo>
                    <a:pt x="1259" y="3145"/>
                    <a:pt x="1268" y="3147"/>
                    <a:pt x="1273" y="3147"/>
                  </a:cubicBezTo>
                  <a:cubicBezTo>
                    <a:pt x="1280" y="3147"/>
                    <a:pt x="1280" y="3144"/>
                    <a:pt x="1282" y="3137"/>
                  </a:cubicBezTo>
                  <a:cubicBezTo>
                    <a:pt x="1287" y="3119"/>
                    <a:pt x="1288" y="3114"/>
                    <a:pt x="1272" y="3114"/>
                  </a:cubicBezTo>
                  <a:close/>
                  <a:moveTo>
                    <a:pt x="793" y="3116"/>
                  </a:moveTo>
                  <a:cubicBezTo>
                    <a:pt x="802" y="3116"/>
                    <a:pt x="801" y="3122"/>
                    <a:pt x="799" y="3140"/>
                  </a:cubicBezTo>
                  <a:cubicBezTo>
                    <a:pt x="798" y="3149"/>
                    <a:pt x="786" y="3151"/>
                    <a:pt x="776" y="3151"/>
                  </a:cubicBezTo>
                  <a:cubicBezTo>
                    <a:pt x="769" y="3151"/>
                    <a:pt x="762" y="3150"/>
                    <a:pt x="762" y="3150"/>
                  </a:cubicBezTo>
                  <a:cubicBezTo>
                    <a:pt x="724" y="3143"/>
                    <a:pt x="765" y="3134"/>
                    <a:pt x="765" y="3122"/>
                  </a:cubicBezTo>
                  <a:cubicBezTo>
                    <a:pt x="779" y="3118"/>
                    <a:pt x="787" y="3116"/>
                    <a:pt x="793" y="3116"/>
                  </a:cubicBezTo>
                  <a:close/>
                  <a:moveTo>
                    <a:pt x="803" y="3373"/>
                  </a:moveTo>
                  <a:cubicBezTo>
                    <a:pt x="813" y="3373"/>
                    <a:pt x="824" y="3374"/>
                    <a:pt x="834" y="3375"/>
                  </a:cubicBezTo>
                  <a:cubicBezTo>
                    <a:pt x="868" y="3379"/>
                    <a:pt x="868" y="3391"/>
                    <a:pt x="793" y="3397"/>
                  </a:cubicBezTo>
                  <a:cubicBezTo>
                    <a:pt x="756" y="3394"/>
                    <a:pt x="756" y="3394"/>
                    <a:pt x="759" y="3379"/>
                  </a:cubicBezTo>
                  <a:cubicBezTo>
                    <a:pt x="773" y="3375"/>
                    <a:pt x="788" y="3373"/>
                    <a:pt x="803" y="3373"/>
                  </a:cubicBezTo>
                  <a:close/>
                  <a:moveTo>
                    <a:pt x="1050" y="3400"/>
                  </a:moveTo>
                  <a:lnTo>
                    <a:pt x="1050" y="3400"/>
                  </a:lnTo>
                  <a:cubicBezTo>
                    <a:pt x="1049" y="3404"/>
                    <a:pt x="1049" y="3405"/>
                    <a:pt x="1049" y="3405"/>
                  </a:cubicBezTo>
                  <a:cubicBezTo>
                    <a:pt x="1049" y="3405"/>
                    <a:pt x="1049" y="3404"/>
                    <a:pt x="1050" y="3400"/>
                  </a:cubicBezTo>
                  <a:cubicBezTo>
                    <a:pt x="1050" y="3400"/>
                    <a:pt x="1050" y="3400"/>
                    <a:pt x="1050" y="3400"/>
                  </a:cubicBezTo>
                  <a:close/>
                  <a:moveTo>
                    <a:pt x="636" y="3466"/>
                  </a:moveTo>
                  <a:cubicBezTo>
                    <a:pt x="660" y="3468"/>
                    <a:pt x="654" y="3473"/>
                    <a:pt x="646" y="3473"/>
                  </a:cubicBezTo>
                  <a:cubicBezTo>
                    <a:pt x="642" y="3473"/>
                    <a:pt x="636" y="3471"/>
                    <a:pt x="636" y="3466"/>
                  </a:cubicBezTo>
                  <a:close/>
                  <a:moveTo>
                    <a:pt x="784" y="3466"/>
                  </a:moveTo>
                  <a:lnTo>
                    <a:pt x="818" y="3485"/>
                  </a:lnTo>
                  <a:lnTo>
                    <a:pt x="815" y="3498"/>
                  </a:lnTo>
                  <a:cubicBezTo>
                    <a:pt x="781" y="3494"/>
                    <a:pt x="743" y="3491"/>
                    <a:pt x="746" y="3476"/>
                  </a:cubicBezTo>
                  <a:lnTo>
                    <a:pt x="784" y="3466"/>
                  </a:lnTo>
                  <a:close/>
                  <a:moveTo>
                    <a:pt x="740" y="3548"/>
                  </a:moveTo>
                  <a:cubicBezTo>
                    <a:pt x="762" y="3550"/>
                    <a:pt x="755" y="3555"/>
                    <a:pt x="747" y="3555"/>
                  </a:cubicBezTo>
                  <a:cubicBezTo>
                    <a:pt x="743" y="3555"/>
                    <a:pt x="739" y="3553"/>
                    <a:pt x="740" y="3548"/>
                  </a:cubicBezTo>
                  <a:close/>
                  <a:moveTo>
                    <a:pt x="693" y="4388"/>
                  </a:moveTo>
                  <a:lnTo>
                    <a:pt x="730" y="4397"/>
                  </a:lnTo>
                  <a:lnTo>
                    <a:pt x="730" y="4413"/>
                  </a:lnTo>
                  <a:cubicBezTo>
                    <a:pt x="715" y="4414"/>
                    <a:pt x="699" y="4415"/>
                    <a:pt x="686" y="4415"/>
                  </a:cubicBezTo>
                  <a:cubicBezTo>
                    <a:pt x="670" y="4415"/>
                    <a:pt x="658" y="4413"/>
                    <a:pt x="658" y="4406"/>
                  </a:cubicBezTo>
                  <a:lnTo>
                    <a:pt x="693" y="4388"/>
                  </a:lnTo>
                  <a:close/>
                  <a:moveTo>
                    <a:pt x="809" y="4729"/>
                  </a:moveTo>
                  <a:cubicBezTo>
                    <a:pt x="809" y="4745"/>
                    <a:pt x="809" y="4745"/>
                    <a:pt x="774" y="4751"/>
                  </a:cubicBezTo>
                  <a:cubicBezTo>
                    <a:pt x="762" y="4753"/>
                    <a:pt x="749" y="4753"/>
                    <a:pt x="737" y="4753"/>
                  </a:cubicBezTo>
                  <a:cubicBezTo>
                    <a:pt x="724" y="4753"/>
                    <a:pt x="712" y="4753"/>
                    <a:pt x="699" y="4751"/>
                  </a:cubicBezTo>
                  <a:cubicBezTo>
                    <a:pt x="699" y="4735"/>
                    <a:pt x="771" y="4739"/>
                    <a:pt x="809" y="4729"/>
                  </a:cubicBezTo>
                  <a:close/>
                  <a:moveTo>
                    <a:pt x="1066" y="4906"/>
                  </a:moveTo>
                  <a:cubicBezTo>
                    <a:pt x="1076" y="4906"/>
                    <a:pt x="1087" y="4907"/>
                    <a:pt x="1097" y="4908"/>
                  </a:cubicBezTo>
                  <a:lnTo>
                    <a:pt x="1100" y="4920"/>
                  </a:lnTo>
                  <a:cubicBezTo>
                    <a:pt x="1080" y="4926"/>
                    <a:pt x="1059" y="4930"/>
                    <a:pt x="1044" y="4930"/>
                  </a:cubicBezTo>
                  <a:cubicBezTo>
                    <a:pt x="1035" y="4930"/>
                    <a:pt x="1028" y="4928"/>
                    <a:pt x="1025" y="4923"/>
                  </a:cubicBezTo>
                  <a:lnTo>
                    <a:pt x="1022" y="4911"/>
                  </a:lnTo>
                  <a:cubicBezTo>
                    <a:pt x="1037" y="4907"/>
                    <a:pt x="1051" y="4906"/>
                    <a:pt x="1066" y="4906"/>
                  </a:cubicBezTo>
                  <a:close/>
                  <a:moveTo>
                    <a:pt x="893" y="5130"/>
                  </a:moveTo>
                  <a:lnTo>
                    <a:pt x="931" y="5133"/>
                  </a:lnTo>
                  <a:lnTo>
                    <a:pt x="934" y="5146"/>
                  </a:lnTo>
                  <a:cubicBezTo>
                    <a:pt x="913" y="5154"/>
                    <a:pt x="891" y="5160"/>
                    <a:pt x="877" y="5160"/>
                  </a:cubicBezTo>
                  <a:cubicBezTo>
                    <a:pt x="869" y="5160"/>
                    <a:pt x="863" y="5158"/>
                    <a:pt x="862" y="5152"/>
                  </a:cubicBezTo>
                  <a:lnTo>
                    <a:pt x="893" y="5130"/>
                  </a:lnTo>
                  <a:close/>
                  <a:moveTo>
                    <a:pt x="1286" y="6033"/>
                  </a:moveTo>
                  <a:cubicBezTo>
                    <a:pt x="1293" y="6033"/>
                    <a:pt x="1299" y="6035"/>
                    <a:pt x="1301" y="6039"/>
                  </a:cubicBezTo>
                  <a:cubicBezTo>
                    <a:pt x="1317" y="6061"/>
                    <a:pt x="1317" y="6061"/>
                    <a:pt x="1285" y="6080"/>
                  </a:cubicBezTo>
                  <a:cubicBezTo>
                    <a:pt x="1277" y="6085"/>
                    <a:pt x="1270" y="6087"/>
                    <a:pt x="1264" y="6087"/>
                  </a:cubicBezTo>
                  <a:cubicBezTo>
                    <a:pt x="1246" y="6087"/>
                    <a:pt x="1237" y="6071"/>
                    <a:pt x="1232" y="6064"/>
                  </a:cubicBezTo>
                  <a:cubicBezTo>
                    <a:pt x="1247" y="6043"/>
                    <a:pt x="1271" y="6033"/>
                    <a:pt x="1286" y="6033"/>
                  </a:cubicBezTo>
                  <a:close/>
                  <a:moveTo>
                    <a:pt x="1649" y="6497"/>
                  </a:moveTo>
                  <a:lnTo>
                    <a:pt x="1655" y="6509"/>
                  </a:lnTo>
                  <a:cubicBezTo>
                    <a:pt x="1632" y="6527"/>
                    <a:pt x="1610" y="6544"/>
                    <a:pt x="1597" y="6544"/>
                  </a:cubicBezTo>
                  <a:cubicBezTo>
                    <a:pt x="1594" y="6544"/>
                    <a:pt x="1591" y="6543"/>
                    <a:pt x="1589" y="6541"/>
                  </a:cubicBezTo>
                  <a:lnTo>
                    <a:pt x="1583" y="6531"/>
                  </a:lnTo>
                  <a:cubicBezTo>
                    <a:pt x="1602" y="6515"/>
                    <a:pt x="1624" y="6503"/>
                    <a:pt x="1649" y="6497"/>
                  </a:cubicBezTo>
                  <a:close/>
                  <a:moveTo>
                    <a:pt x="2608" y="7151"/>
                  </a:moveTo>
                  <a:cubicBezTo>
                    <a:pt x="2610" y="7151"/>
                    <a:pt x="2611" y="7152"/>
                    <a:pt x="2611" y="7152"/>
                  </a:cubicBezTo>
                  <a:cubicBezTo>
                    <a:pt x="2620" y="7161"/>
                    <a:pt x="2620" y="7161"/>
                    <a:pt x="2598" y="7189"/>
                  </a:cubicBezTo>
                  <a:cubicBezTo>
                    <a:pt x="2598" y="7189"/>
                    <a:pt x="2584" y="7213"/>
                    <a:pt x="2572" y="7213"/>
                  </a:cubicBezTo>
                  <a:cubicBezTo>
                    <a:pt x="2570" y="7213"/>
                    <a:pt x="2569" y="7212"/>
                    <a:pt x="2567" y="7211"/>
                  </a:cubicBezTo>
                  <a:lnTo>
                    <a:pt x="2579" y="7174"/>
                  </a:lnTo>
                  <a:cubicBezTo>
                    <a:pt x="2595" y="7154"/>
                    <a:pt x="2604" y="7151"/>
                    <a:pt x="2608" y="7151"/>
                  </a:cubicBezTo>
                  <a:close/>
                  <a:moveTo>
                    <a:pt x="2761" y="7217"/>
                  </a:moveTo>
                  <a:lnTo>
                    <a:pt x="2774" y="7224"/>
                  </a:lnTo>
                  <a:cubicBezTo>
                    <a:pt x="2754" y="7252"/>
                    <a:pt x="2737" y="7278"/>
                    <a:pt x="2724" y="7278"/>
                  </a:cubicBezTo>
                  <a:cubicBezTo>
                    <a:pt x="2723" y="7278"/>
                    <a:pt x="2722" y="7278"/>
                    <a:pt x="2720" y="7277"/>
                  </a:cubicBezTo>
                  <a:lnTo>
                    <a:pt x="2730" y="7239"/>
                  </a:lnTo>
                  <a:lnTo>
                    <a:pt x="2761" y="7217"/>
                  </a:lnTo>
                  <a:close/>
                  <a:moveTo>
                    <a:pt x="2728" y="7469"/>
                  </a:moveTo>
                  <a:cubicBezTo>
                    <a:pt x="2736" y="7469"/>
                    <a:pt x="2735" y="7480"/>
                    <a:pt x="2724" y="7499"/>
                  </a:cubicBezTo>
                  <a:cubicBezTo>
                    <a:pt x="2711" y="7519"/>
                    <a:pt x="2707" y="7525"/>
                    <a:pt x="2701" y="7525"/>
                  </a:cubicBezTo>
                  <a:cubicBezTo>
                    <a:pt x="2699" y="7525"/>
                    <a:pt x="2696" y="7523"/>
                    <a:pt x="2692" y="7521"/>
                  </a:cubicBezTo>
                  <a:cubicBezTo>
                    <a:pt x="2670" y="7506"/>
                    <a:pt x="2670" y="7506"/>
                    <a:pt x="2702" y="7484"/>
                  </a:cubicBezTo>
                  <a:cubicBezTo>
                    <a:pt x="2714" y="7474"/>
                    <a:pt x="2723" y="7469"/>
                    <a:pt x="2728" y="7469"/>
                  </a:cubicBezTo>
                  <a:close/>
                  <a:moveTo>
                    <a:pt x="2783" y="7540"/>
                  </a:moveTo>
                  <a:lnTo>
                    <a:pt x="2796" y="7546"/>
                  </a:lnTo>
                  <a:cubicBezTo>
                    <a:pt x="2805" y="7556"/>
                    <a:pt x="2805" y="7556"/>
                    <a:pt x="2786" y="7587"/>
                  </a:cubicBezTo>
                  <a:lnTo>
                    <a:pt x="2774" y="7578"/>
                  </a:lnTo>
                  <a:lnTo>
                    <a:pt x="2783" y="7540"/>
                  </a:lnTo>
                  <a:close/>
                  <a:moveTo>
                    <a:pt x="2902" y="7612"/>
                  </a:moveTo>
                  <a:lnTo>
                    <a:pt x="2915" y="7619"/>
                  </a:lnTo>
                  <a:cubicBezTo>
                    <a:pt x="2927" y="7628"/>
                    <a:pt x="2927" y="7628"/>
                    <a:pt x="2908" y="7659"/>
                  </a:cubicBezTo>
                  <a:lnTo>
                    <a:pt x="2896" y="7650"/>
                  </a:lnTo>
                  <a:lnTo>
                    <a:pt x="2902" y="7612"/>
                  </a:lnTo>
                  <a:close/>
                  <a:moveTo>
                    <a:pt x="2858" y="7651"/>
                  </a:moveTo>
                  <a:cubicBezTo>
                    <a:pt x="2856" y="7651"/>
                    <a:pt x="2851" y="7653"/>
                    <a:pt x="2843" y="7659"/>
                  </a:cubicBezTo>
                  <a:cubicBezTo>
                    <a:pt x="2844" y="7661"/>
                    <a:pt x="2846" y="7661"/>
                    <a:pt x="2848" y="7661"/>
                  </a:cubicBezTo>
                  <a:cubicBezTo>
                    <a:pt x="2856" y="7661"/>
                    <a:pt x="2863" y="7651"/>
                    <a:pt x="2858" y="7651"/>
                  </a:cubicBezTo>
                  <a:close/>
                  <a:moveTo>
                    <a:pt x="2666" y="7673"/>
                  </a:moveTo>
                  <a:cubicBezTo>
                    <a:pt x="2665" y="7673"/>
                    <a:pt x="2665" y="7674"/>
                    <a:pt x="2664" y="7675"/>
                  </a:cubicBezTo>
                  <a:cubicBezTo>
                    <a:pt x="2664" y="7675"/>
                    <a:pt x="2664" y="7676"/>
                    <a:pt x="2664" y="7676"/>
                  </a:cubicBezTo>
                  <a:lnTo>
                    <a:pt x="2664" y="7676"/>
                  </a:lnTo>
                  <a:cubicBezTo>
                    <a:pt x="2664" y="7675"/>
                    <a:pt x="2665" y="7674"/>
                    <a:pt x="2666" y="7673"/>
                  </a:cubicBezTo>
                  <a:close/>
                  <a:moveTo>
                    <a:pt x="3059" y="7619"/>
                  </a:moveTo>
                  <a:lnTo>
                    <a:pt x="3071" y="7628"/>
                  </a:lnTo>
                  <a:cubicBezTo>
                    <a:pt x="3084" y="7634"/>
                    <a:pt x="3068" y="7666"/>
                    <a:pt x="3068" y="7666"/>
                  </a:cubicBezTo>
                  <a:cubicBezTo>
                    <a:pt x="3068" y="7666"/>
                    <a:pt x="3053" y="7691"/>
                    <a:pt x="3041" y="7691"/>
                  </a:cubicBezTo>
                  <a:cubicBezTo>
                    <a:pt x="3039" y="7691"/>
                    <a:pt x="3038" y="7691"/>
                    <a:pt x="3037" y="7691"/>
                  </a:cubicBezTo>
                  <a:cubicBezTo>
                    <a:pt x="3040" y="7666"/>
                    <a:pt x="3050" y="7640"/>
                    <a:pt x="3059" y="7619"/>
                  </a:cubicBezTo>
                  <a:close/>
                  <a:moveTo>
                    <a:pt x="2664" y="7676"/>
                  </a:moveTo>
                  <a:cubicBezTo>
                    <a:pt x="2656" y="7692"/>
                    <a:pt x="2654" y="7700"/>
                    <a:pt x="2655" y="7700"/>
                  </a:cubicBezTo>
                  <a:cubicBezTo>
                    <a:pt x="2656" y="7700"/>
                    <a:pt x="2660" y="7692"/>
                    <a:pt x="2664" y="7676"/>
                  </a:cubicBezTo>
                  <a:close/>
                  <a:moveTo>
                    <a:pt x="3590" y="7860"/>
                  </a:moveTo>
                  <a:lnTo>
                    <a:pt x="3590" y="7860"/>
                  </a:lnTo>
                  <a:cubicBezTo>
                    <a:pt x="3593" y="7860"/>
                    <a:pt x="3592" y="7865"/>
                    <a:pt x="3589" y="7876"/>
                  </a:cubicBezTo>
                  <a:cubicBezTo>
                    <a:pt x="3579" y="7897"/>
                    <a:pt x="3563" y="7919"/>
                    <a:pt x="3548" y="7938"/>
                  </a:cubicBezTo>
                  <a:cubicBezTo>
                    <a:pt x="3548" y="7938"/>
                    <a:pt x="3537" y="7950"/>
                    <a:pt x="3533" y="7950"/>
                  </a:cubicBezTo>
                  <a:cubicBezTo>
                    <a:pt x="3531" y="7950"/>
                    <a:pt x="3531" y="7946"/>
                    <a:pt x="3535" y="7935"/>
                  </a:cubicBezTo>
                  <a:lnTo>
                    <a:pt x="3535" y="7932"/>
                  </a:lnTo>
                  <a:lnTo>
                    <a:pt x="3548" y="7901"/>
                  </a:lnTo>
                  <a:cubicBezTo>
                    <a:pt x="3567" y="7881"/>
                    <a:pt x="3585" y="7860"/>
                    <a:pt x="3590" y="7860"/>
                  </a:cubicBezTo>
                  <a:close/>
                  <a:moveTo>
                    <a:pt x="4062" y="7888"/>
                  </a:moveTo>
                  <a:cubicBezTo>
                    <a:pt x="4074" y="7891"/>
                    <a:pt x="4074" y="7891"/>
                    <a:pt x="4065" y="7926"/>
                  </a:cubicBezTo>
                  <a:cubicBezTo>
                    <a:pt x="4056" y="7959"/>
                    <a:pt x="4036" y="7989"/>
                    <a:pt x="4023" y="7989"/>
                  </a:cubicBezTo>
                  <a:cubicBezTo>
                    <a:pt x="4022" y="7989"/>
                    <a:pt x="4022" y="7988"/>
                    <a:pt x="4021" y="7988"/>
                  </a:cubicBezTo>
                  <a:cubicBezTo>
                    <a:pt x="4005" y="7985"/>
                    <a:pt x="4027" y="7916"/>
                    <a:pt x="4062" y="7888"/>
                  </a:cubicBezTo>
                  <a:close/>
                  <a:moveTo>
                    <a:pt x="5938" y="7940"/>
                  </a:moveTo>
                  <a:cubicBezTo>
                    <a:pt x="5946" y="7940"/>
                    <a:pt x="5951" y="7989"/>
                    <a:pt x="5942" y="8042"/>
                  </a:cubicBezTo>
                  <a:cubicBezTo>
                    <a:pt x="5942" y="8080"/>
                    <a:pt x="5942" y="8098"/>
                    <a:pt x="5940" y="8098"/>
                  </a:cubicBezTo>
                  <a:cubicBezTo>
                    <a:pt x="5938" y="8098"/>
                    <a:pt x="5934" y="8080"/>
                    <a:pt x="5926" y="8045"/>
                  </a:cubicBezTo>
                  <a:cubicBezTo>
                    <a:pt x="5920" y="8010"/>
                    <a:pt x="5914" y="7973"/>
                    <a:pt x="5926" y="7973"/>
                  </a:cubicBezTo>
                  <a:cubicBezTo>
                    <a:pt x="5930" y="7950"/>
                    <a:pt x="5934" y="7940"/>
                    <a:pt x="5938" y="7940"/>
                  </a:cubicBezTo>
                  <a:close/>
                  <a:moveTo>
                    <a:pt x="2438" y="200"/>
                  </a:moveTo>
                  <a:cubicBezTo>
                    <a:pt x="2428" y="200"/>
                    <a:pt x="2436" y="228"/>
                    <a:pt x="2473" y="276"/>
                  </a:cubicBezTo>
                  <a:cubicBezTo>
                    <a:pt x="2509" y="326"/>
                    <a:pt x="2524" y="348"/>
                    <a:pt x="2521" y="348"/>
                  </a:cubicBezTo>
                  <a:cubicBezTo>
                    <a:pt x="2518" y="348"/>
                    <a:pt x="2505" y="335"/>
                    <a:pt x="2482" y="314"/>
                  </a:cubicBezTo>
                  <a:cubicBezTo>
                    <a:pt x="2455" y="276"/>
                    <a:pt x="2441" y="266"/>
                    <a:pt x="2431" y="266"/>
                  </a:cubicBezTo>
                  <a:cubicBezTo>
                    <a:pt x="2425" y="266"/>
                    <a:pt x="2421" y="269"/>
                    <a:pt x="2416" y="273"/>
                  </a:cubicBezTo>
                  <a:cubicBezTo>
                    <a:pt x="2412" y="276"/>
                    <a:pt x="2409" y="278"/>
                    <a:pt x="2406" y="278"/>
                  </a:cubicBezTo>
                  <a:cubicBezTo>
                    <a:pt x="2401" y="278"/>
                    <a:pt x="2396" y="271"/>
                    <a:pt x="2382" y="251"/>
                  </a:cubicBezTo>
                  <a:cubicBezTo>
                    <a:pt x="2364" y="228"/>
                    <a:pt x="2340" y="211"/>
                    <a:pt x="2324" y="211"/>
                  </a:cubicBezTo>
                  <a:cubicBezTo>
                    <a:pt x="2321" y="211"/>
                    <a:pt x="2318" y="212"/>
                    <a:pt x="2316" y="213"/>
                  </a:cubicBezTo>
                  <a:cubicBezTo>
                    <a:pt x="2304" y="220"/>
                    <a:pt x="2304" y="220"/>
                    <a:pt x="2326" y="251"/>
                  </a:cubicBezTo>
                  <a:cubicBezTo>
                    <a:pt x="2343" y="261"/>
                    <a:pt x="2346" y="269"/>
                    <a:pt x="2337" y="269"/>
                  </a:cubicBezTo>
                  <a:cubicBezTo>
                    <a:pt x="2329" y="269"/>
                    <a:pt x="2309" y="261"/>
                    <a:pt x="2282" y="238"/>
                  </a:cubicBezTo>
                  <a:cubicBezTo>
                    <a:pt x="2269" y="232"/>
                    <a:pt x="2261" y="227"/>
                    <a:pt x="2258" y="227"/>
                  </a:cubicBezTo>
                  <a:cubicBezTo>
                    <a:pt x="2253" y="227"/>
                    <a:pt x="2263" y="240"/>
                    <a:pt x="2291" y="276"/>
                  </a:cubicBezTo>
                  <a:cubicBezTo>
                    <a:pt x="2317" y="310"/>
                    <a:pt x="2320" y="330"/>
                    <a:pt x="2306" y="330"/>
                  </a:cubicBezTo>
                  <a:cubicBezTo>
                    <a:pt x="2296" y="330"/>
                    <a:pt x="2279" y="321"/>
                    <a:pt x="2257" y="301"/>
                  </a:cubicBezTo>
                  <a:lnTo>
                    <a:pt x="2232" y="320"/>
                  </a:lnTo>
                  <a:cubicBezTo>
                    <a:pt x="2222" y="329"/>
                    <a:pt x="2244" y="358"/>
                    <a:pt x="2266" y="386"/>
                  </a:cubicBezTo>
                  <a:cubicBezTo>
                    <a:pt x="2295" y="420"/>
                    <a:pt x="2306" y="434"/>
                    <a:pt x="2302" y="434"/>
                  </a:cubicBezTo>
                  <a:cubicBezTo>
                    <a:pt x="2300" y="434"/>
                    <a:pt x="2292" y="429"/>
                    <a:pt x="2279" y="420"/>
                  </a:cubicBezTo>
                  <a:cubicBezTo>
                    <a:pt x="2257" y="411"/>
                    <a:pt x="2238" y="392"/>
                    <a:pt x="2222" y="373"/>
                  </a:cubicBezTo>
                  <a:cubicBezTo>
                    <a:pt x="2209" y="360"/>
                    <a:pt x="2200" y="356"/>
                    <a:pt x="2193" y="356"/>
                  </a:cubicBezTo>
                  <a:cubicBezTo>
                    <a:pt x="2186" y="356"/>
                    <a:pt x="2181" y="359"/>
                    <a:pt x="2175" y="364"/>
                  </a:cubicBezTo>
                  <a:cubicBezTo>
                    <a:pt x="2163" y="373"/>
                    <a:pt x="2141" y="392"/>
                    <a:pt x="2163" y="420"/>
                  </a:cubicBezTo>
                  <a:lnTo>
                    <a:pt x="2141" y="392"/>
                  </a:lnTo>
                  <a:cubicBezTo>
                    <a:pt x="2139" y="393"/>
                    <a:pt x="2137" y="394"/>
                    <a:pt x="2134" y="394"/>
                  </a:cubicBezTo>
                  <a:cubicBezTo>
                    <a:pt x="2127" y="394"/>
                    <a:pt x="2120" y="388"/>
                    <a:pt x="2119" y="388"/>
                  </a:cubicBezTo>
                  <a:lnTo>
                    <a:pt x="2119" y="388"/>
                  </a:lnTo>
                  <a:cubicBezTo>
                    <a:pt x="2118" y="388"/>
                    <a:pt x="2120" y="391"/>
                    <a:pt x="2128" y="401"/>
                  </a:cubicBezTo>
                  <a:cubicBezTo>
                    <a:pt x="2128" y="401"/>
                    <a:pt x="2123" y="407"/>
                    <a:pt x="2100" y="407"/>
                  </a:cubicBezTo>
                  <a:cubicBezTo>
                    <a:pt x="2093" y="407"/>
                    <a:pt x="2084" y="406"/>
                    <a:pt x="2072" y="405"/>
                  </a:cubicBezTo>
                  <a:cubicBezTo>
                    <a:pt x="2070" y="404"/>
                    <a:pt x="2069" y="404"/>
                    <a:pt x="2067" y="404"/>
                  </a:cubicBezTo>
                  <a:cubicBezTo>
                    <a:pt x="2029" y="404"/>
                    <a:pt x="2046" y="480"/>
                    <a:pt x="2124" y="504"/>
                  </a:cubicBezTo>
                  <a:lnTo>
                    <a:pt x="2124" y="504"/>
                  </a:lnTo>
                  <a:cubicBezTo>
                    <a:pt x="2121" y="507"/>
                    <a:pt x="2117" y="510"/>
                    <a:pt x="2112" y="514"/>
                  </a:cubicBezTo>
                  <a:cubicBezTo>
                    <a:pt x="2103" y="524"/>
                    <a:pt x="2128" y="552"/>
                    <a:pt x="2128" y="552"/>
                  </a:cubicBezTo>
                  <a:cubicBezTo>
                    <a:pt x="2153" y="577"/>
                    <a:pt x="2141" y="586"/>
                    <a:pt x="2131" y="599"/>
                  </a:cubicBezTo>
                  <a:lnTo>
                    <a:pt x="2081" y="546"/>
                  </a:lnTo>
                  <a:cubicBezTo>
                    <a:pt x="2048" y="498"/>
                    <a:pt x="2020" y="474"/>
                    <a:pt x="2009" y="474"/>
                  </a:cubicBezTo>
                  <a:cubicBezTo>
                    <a:pt x="1999" y="474"/>
                    <a:pt x="2004" y="494"/>
                    <a:pt x="2034" y="536"/>
                  </a:cubicBezTo>
                  <a:lnTo>
                    <a:pt x="2009" y="511"/>
                  </a:lnTo>
                  <a:cubicBezTo>
                    <a:pt x="2001" y="501"/>
                    <a:pt x="1994" y="496"/>
                    <a:pt x="1989" y="496"/>
                  </a:cubicBezTo>
                  <a:cubicBezTo>
                    <a:pt x="1980" y="496"/>
                    <a:pt x="1976" y="511"/>
                    <a:pt x="1978" y="539"/>
                  </a:cubicBezTo>
                  <a:cubicBezTo>
                    <a:pt x="1968" y="552"/>
                    <a:pt x="2006" y="611"/>
                    <a:pt x="2031" y="640"/>
                  </a:cubicBezTo>
                  <a:cubicBezTo>
                    <a:pt x="2059" y="665"/>
                    <a:pt x="2047" y="674"/>
                    <a:pt x="2047" y="674"/>
                  </a:cubicBezTo>
                  <a:cubicBezTo>
                    <a:pt x="2043" y="678"/>
                    <a:pt x="2041" y="680"/>
                    <a:pt x="2038" y="680"/>
                  </a:cubicBezTo>
                  <a:cubicBezTo>
                    <a:pt x="2034" y="680"/>
                    <a:pt x="2028" y="674"/>
                    <a:pt x="2012" y="658"/>
                  </a:cubicBezTo>
                  <a:cubicBezTo>
                    <a:pt x="1991" y="637"/>
                    <a:pt x="1976" y="628"/>
                    <a:pt x="1967" y="628"/>
                  </a:cubicBezTo>
                  <a:cubicBezTo>
                    <a:pt x="1953" y="628"/>
                    <a:pt x="1956" y="650"/>
                    <a:pt x="1981" y="687"/>
                  </a:cubicBezTo>
                  <a:lnTo>
                    <a:pt x="1953" y="661"/>
                  </a:lnTo>
                  <a:cubicBezTo>
                    <a:pt x="1941" y="650"/>
                    <a:pt x="1927" y="640"/>
                    <a:pt x="1912" y="640"/>
                  </a:cubicBezTo>
                  <a:cubicBezTo>
                    <a:pt x="1896" y="640"/>
                    <a:pt x="1878" y="654"/>
                    <a:pt x="1865" y="696"/>
                  </a:cubicBezTo>
                  <a:cubicBezTo>
                    <a:pt x="1837" y="729"/>
                    <a:pt x="1812" y="755"/>
                    <a:pt x="1791" y="755"/>
                  </a:cubicBezTo>
                  <a:cubicBezTo>
                    <a:pt x="1784" y="755"/>
                    <a:pt x="1777" y="752"/>
                    <a:pt x="1771" y="746"/>
                  </a:cubicBezTo>
                  <a:cubicBezTo>
                    <a:pt x="1768" y="744"/>
                    <a:pt x="1766" y="743"/>
                    <a:pt x="1764" y="743"/>
                  </a:cubicBezTo>
                  <a:cubicBezTo>
                    <a:pt x="1746" y="743"/>
                    <a:pt x="1762" y="822"/>
                    <a:pt x="1793" y="884"/>
                  </a:cubicBezTo>
                  <a:cubicBezTo>
                    <a:pt x="1782" y="874"/>
                    <a:pt x="1774" y="870"/>
                    <a:pt x="1767" y="870"/>
                  </a:cubicBezTo>
                  <a:cubicBezTo>
                    <a:pt x="1756" y="870"/>
                    <a:pt x="1748" y="880"/>
                    <a:pt x="1736" y="893"/>
                  </a:cubicBezTo>
                  <a:cubicBezTo>
                    <a:pt x="1722" y="910"/>
                    <a:pt x="1715" y="918"/>
                    <a:pt x="1707" y="918"/>
                  </a:cubicBezTo>
                  <a:cubicBezTo>
                    <a:pt x="1700" y="918"/>
                    <a:pt x="1693" y="912"/>
                    <a:pt x="1680" y="900"/>
                  </a:cubicBezTo>
                  <a:cubicBezTo>
                    <a:pt x="1658" y="873"/>
                    <a:pt x="1646" y="859"/>
                    <a:pt x="1644" y="859"/>
                  </a:cubicBezTo>
                  <a:lnTo>
                    <a:pt x="1644" y="859"/>
                  </a:lnTo>
                  <a:cubicBezTo>
                    <a:pt x="1642" y="859"/>
                    <a:pt x="1651" y="876"/>
                    <a:pt x="1671" y="912"/>
                  </a:cubicBezTo>
                  <a:cubicBezTo>
                    <a:pt x="1696" y="944"/>
                    <a:pt x="1688" y="961"/>
                    <a:pt x="1667" y="961"/>
                  </a:cubicBezTo>
                  <a:cubicBezTo>
                    <a:pt x="1650" y="961"/>
                    <a:pt x="1626" y="951"/>
                    <a:pt x="1602" y="931"/>
                  </a:cubicBezTo>
                  <a:cubicBezTo>
                    <a:pt x="1591" y="923"/>
                    <a:pt x="1584" y="920"/>
                    <a:pt x="1577" y="920"/>
                  </a:cubicBezTo>
                  <a:cubicBezTo>
                    <a:pt x="1565" y="920"/>
                    <a:pt x="1557" y="930"/>
                    <a:pt x="1545" y="944"/>
                  </a:cubicBezTo>
                  <a:cubicBezTo>
                    <a:pt x="1567" y="978"/>
                    <a:pt x="1548" y="1003"/>
                    <a:pt x="1530" y="1025"/>
                  </a:cubicBezTo>
                  <a:cubicBezTo>
                    <a:pt x="1505" y="1059"/>
                    <a:pt x="1505" y="1059"/>
                    <a:pt x="1561" y="1103"/>
                  </a:cubicBezTo>
                  <a:cubicBezTo>
                    <a:pt x="1620" y="1147"/>
                    <a:pt x="1611" y="1160"/>
                    <a:pt x="1595" y="1182"/>
                  </a:cubicBezTo>
                  <a:cubicBezTo>
                    <a:pt x="1590" y="1189"/>
                    <a:pt x="1585" y="1195"/>
                    <a:pt x="1576" y="1195"/>
                  </a:cubicBezTo>
                  <a:cubicBezTo>
                    <a:pt x="1569" y="1195"/>
                    <a:pt x="1561" y="1191"/>
                    <a:pt x="1548" y="1182"/>
                  </a:cubicBezTo>
                  <a:cubicBezTo>
                    <a:pt x="1548" y="1182"/>
                    <a:pt x="1534" y="1178"/>
                    <a:pt x="1521" y="1178"/>
                  </a:cubicBezTo>
                  <a:cubicBezTo>
                    <a:pt x="1512" y="1178"/>
                    <a:pt x="1504" y="1180"/>
                    <a:pt x="1501" y="1185"/>
                  </a:cubicBezTo>
                  <a:cubicBezTo>
                    <a:pt x="1496" y="1192"/>
                    <a:pt x="1490" y="1199"/>
                    <a:pt x="1481" y="1199"/>
                  </a:cubicBezTo>
                  <a:cubicBezTo>
                    <a:pt x="1474" y="1199"/>
                    <a:pt x="1466" y="1196"/>
                    <a:pt x="1454" y="1188"/>
                  </a:cubicBezTo>
                  <a:cubicBezTo>
                    <a:pt x="1454" y="1188"/>
                    <a:pt x="1446" y="1186"/>
                    <a:pt x="1435" y="1186"/>
                  </a:cubicBezTo>
                  <a:cubicBezTo>
                    <a:pt x="1422" y="1186"/>
                    <a:pt x="1406" y="1189"/>
                    <a:pt x="1398" y="1201"/>
                  </a:cubicBezTo>
                  <a:cubicBezTo>
                    <a:pt x="1384" y="1219"/>
                    <a:pt x="1370" y="1236"/>
                    <a:pt x="1353" y="1236"/>
                  </a:cubicBezTo>
                  <a:cubicBezTo>
                    <a:pt x="1346" y="1236"/>
                    <a:pt x="1340" y="1234"/>
                    <a:pt x="1332" y="1229"/>
                  </a:cubicBezTo>
                  <a:lnTo>
                    <a:pt x="1332" y="1229"/>
                  </a:lnTo>
                  <a:cubicBezTo>
                    <a:pt x="1323" y="1241"/>
                    <a:pt x="1323" y="1241"/>
                    <a:pt x="1354" y="1260"/>
                  </a:cubicBezTo>
                  <a:cubicBezTo>
                    <a:pt x="1382" y="1282"/>
                    <a:pt x="1407" y="1313"/>
                    <a:pt x="1345" y="1342"/>
                  </a:cubicBezTo>
                  <a:cubicBezTo>
                    <a:pt x="1329" y="1367"/>
                    <a:pt x="1304" y="1404"/>
                    <a:pt x="1335" y="1423"/>
                  </a:cubicBezTo>
                  <a:cubicBezTo>
                    <a:pt x="1332" y="1429"/>
                    <a:pt x="1331" y="1432"/>
                    <a:pt x="1327" y="1432"/>
                  </a:cubicBezTo>
                  <a:cubicBezTo>
                    <a:pt x="1323" y="1432"/>
                    <a:pt x="1315" y="1427"/>
                    <a:pt x="1298" y="1417"/>
                  </a:cubicBezTo>
                  <a:cubicBezTo>
                    <a:pt x="1278" y="1405"/>
                    <a:pt x="1262" y="1399"/>
                    <a:pt x="1252" y="1399"/>
                  </a:cubicBezTo>
                  <a:cubicBezTo>
                    <a:pt x="1231" y="1399"/>
                    <a:pt x="1234" y="1424"/>
                    <a:pt x="1266" y="1467"/>
                  </a:cubicBezTo>
                  <a:cubicBezTo>
                    <a:pt x="1294" y="1483"/>
                    <a:pt x="1290" y="1493"/>
                    <a:pt x="1264" y="1493"/>
                  </a:cubicBezTo>
                  <a:cubicBezTo>
                    <a:pt x="1260" y="1493"/>
                    <a:pt x="1255" y="1492"/>
                    <a:pt x="1251" y="1492"/>
                  </a:cubicBezTo>
                  <a:lnTo>
                    <a:pt x="1251" y="1492"/>
                  </a:lnTo>
                  <a:cubicBezTo>
                    <a:pt x="1251" y="1492"/>
                    <a:pt x="1241" y="1501"/>
                    <a:pt x="1266" y="1533"/>
                  </a:cubicBezTo>
                  <a:cubicBezTo>
                    <a:pt x="1288" y="1564"/>
                    <a:pt x="1288" y="1564"/>
                    <a:pt x="1241" y="1570"/>
                  </a:cubicBezTo>
                  <a:cubicBezTo>
                    <a:pt x="1230" y="1563"/>
                    <a:pt x="1222" y="1561"/>
                    <a:pt x="1216" y="1561"/>
                  </a:cubicBezTo>
                  <a:cubicBezTo>
                    <a:pt x="1205" y="1561"/>
                    <a:pt x="1200" y="1569"/>
                    <a:pt x="1194" y="1577"/>
                  </a:cubicBezTo>
                  <a:cubicBezTo>
                    <a:pt x="1210" y="1620"/>
                    <a:pt x="1139" y="1758"/>
                    <a:pt x="1098" y="1758"/>
                  </a:cubicBezTo>
                  <a:cubicBezTo>
                    <a:pt x="1098" y="1758"/>
                    <a:pt x="1098" y="1758"/>
                    <a:pt x="1097" y="1758"/>
                  </a:cubicBezTo>
                  <a:lnTo>
                    <a:pt x="1097" y="1758"/>
                  </a:lnTo>
                  <a:cubicBezTo>
                    <a:pt x="1125" y="1787"/>
                    <a:pt x="1125" y="1787"/>
                    <a:pt x="1116" y="1799"/>
                  </a:cubicBezTo>
                  <a:cubicBezTo>
                    <a:pt x="1101" y="1795"/>
                    <a:pt x="1090" y="1793"/>
                    <a:pt x="1083" y="1793"/>
                  </a:cubicBezTo>
                  <a:cubicBezTo>
                    <a:pt x="1060" y="1793"/>
                    <a:pt x="1086" y="1816"/>
                    <a:pt x="1135" y="1843"/>
                  </a:cubicBezTo>
                  <a:lnTo>
                    <a:pt x="1144" y="1827"/>
                  </a:lnTo>
                  <a:lnTo>
                    <a:pt x="1150" y="1815"/>
                  </a:lnTo>
                  <a:cubicBezTo>
                    <a:pt x="1192" y="1838"/>
                    <a:pt x="1198" y="1862"/>
                    <a:pt x="1168" y="1862"/>
                  </a:cubicBezTo>
                  <a:cubicBezTo>
                    <a:pt x="1154" y="1862"/>
                    <a:pt x="1130" y="1856"/>
                    <a:pt x="1097" y="1840"/>
                  </a:cubicBezTo>
                  <a:cubicBezTo>
                    <a:pt x="1069" y="1831"/>
                    <a:pt x="1052" y="1827"/>
                    <a:pt x="1045" y="1827"/>
                  </a:cubicBezTo>
                  <a:cubicBezTo>
                    <a:pt x="1034" y="1827"/>
                    <a:pt x="1048" y="1838"/>
                    <a:pt x="1085" y="1865"/>
                  </a:cubicBezTo>
                  <a:cubicBezTo>
                    <a:pt x="1124" y="1896"/>
                    <a:pt x="1133" y="1911"/>
                    <a:pt x="1110" y="1911"/>
                  </a:cubicBezTo>
                  <a:cubicBezTo>
                    <a:pt x="1100" y="1911"/>
                    <a:pt x="1084" y="1908"/>
                    <a:pt x="1063" y="1902"/>
                  </a:cubicBezTo>
                  <a:cubicBezTo>
                    <a:pt x="1033" y="1888"/>
                    <a:pt x="1016" y="1880"/>
                    <a:pt x="1013" y="1880"/>
                  </a:cubicBezTo>
                  <a:lnTo>
                    <a:pt x="1013" y="1880"/>
                  </a:lnTo>
                  <a:cubicBezTo>
                    <a:pt x="1009" y="1880"/>
                    <a:pt x="1024" y="1891"/>
                    <a:pt x="1056" y="1915"/>
                  </a:cubicBezTo>
                  <a:cubicBezTo>
                    <a:pt x="1138" y="1977"/>
                    <a:pt x="1172" y="2022"/>
                    <a:pt x="1137" y="2022"/>
                  </a:cubicBezTo>
                  <a:cubicBezTo>
                    <a:pt x="1122" y="2022"/>
                    <a:pt x="1096" y="2014"/>
                    <a:pt x="1056" y="1996"/>
                  </a:cubicBezTo>
                  <a:cubicBezTo>
                    <a:pt x="1016" y="1977"/>
                    <a:pt x="986" y="1970"/>
                    <a:pt x="968" y="1970"/>
                  </a:cubicBezTo>
                  <a:cubicBezTo>
                    <a:pt x="956" y="1970"/>
                    <a:pt x="949" y="1973"/>
                    <a:pt x="947" y="1978"/>
                  </a:cubicBezTo>
                  <a:cubicBezTo>
                    <a:pt x="940" y="1993"/>
                    <a:pt x="975" y="2006"/>
                    <a:pt x="1006" y="2022"/>
                  </a:cubicBezTo>
                  <a:cubicBezTo>
                    <a:pt x="1071" y="2036"/>
                    <a:pt x="1075" y="2047"/>
                    <a:pt x="1019" y="2047"/>
                  </a:cubicBezTo>
                  <a:cubicBezTo>
                    <a:pt x="1012" y="2047"/>
                    <a:pt x="1005" y="2047"/>
                    <a:pt x="997" y="2047"/>
                  </a:cubicBezTo>
                  <a:cubicBezTo>
                    <a:pt x="991" y="2046"/>
                    <a:pt x="986" y="2046"/>
                    <a:pt x="981" y="2046"/>
                  </a:cubicBezTo>
                  <a:cubicBezTo>
                    <a:pt x="877" y="2046"/>
                    <a:pt x="868" y="2078"/>
                    <a:pt x="915" y="2141"/>
                  </a:cubicBezTo>
                  <a:cubicBezTo>
                    <a:pt x="946" y="2193"/>
                    <a:pt x="949" y="2229"/>
                    <a:pt x="933" y="2229"/>
                  </a:cubicBezTo>
                  <a:cubicBezTo>
                    <a:pt x="925" y="2229"/>
                    <a:pt x="911" y="2218"/>
                    <a:pt x="893" y="2194"/>
                  </a:cubicBezTo>
                  <a:cubicBezTo>
                    <a:pt x="863" y="2166"/>
                    <a:pt x="849" y="2152"/>
                    <a:pt x="846" y="2152"/>
                  </a:cubicBezTo>
                  <a:lnTo>
                    <a:pt x="846" y="2152"/>
                  </a:lnTo>
                  <a:cubicBezTo>
                    <a:pt x="843" y="2152"/>
                    <a:pt x="849" y="2162"/>
                    <a:pt x="859" y="2181"/>
                  </a:cubicBezTo>
                  <a:cubicBezTo>
                    <a:pt x="846" y="2210"/>
                    <a:pt x="837" y="2238"/>
                    <a:pt x="831" y="2250"/>
                  </a:cubicBezTo>
                  <a:cubicBezTo>
                    <a:pt x="825" y="2263"/>
                    <a:pt x="853" y="2291"/>
                    <a:pt x="887" y="2304"/>
                  </a:cubicBezTo>
                  <a:cubicBezTo>
                    <a:pt x="872" y="2301"/>
                    <a:pt x="858" y="2300"/>
                    <a:pt x="845" y="2300"/>
                  </a:cubicBezTo>
                  <a:cubicBezTo>
                    <a:pt x="801" y="2300"/>
                    <a:pt x="784" y="2318"/>
                    <a:pt x="831" y="2360"/>
                  </a:cubicBezTo>
                  <a:cubicBezTo>
                    <a:pt x="825" y="2373"/>
                    <a:pt x="821" y="2388"/>
                    <a:pt x="821" y="2388"/>
                  </a:cubicBezTo>
                  <a:cubicBezTo>
                    <a:pt x="815" y="2401"/>
                    <a:pt x="815" y="2401"/>
                    <a:pt x="846" y="2426"/>
                  </a:cubicBezTo>
                  <a:cubicBezTo>
                    <a:pt x="875" y="2451"/>
                    <a:pt x="837" y="2454"/>
                    <a:pt x="796" y="2457"/>
                  </a:cubicBezTo>
                  <a:cubicBezTo>
                    <a:pt x="759" y="2460"/>
                    <a:pt x="718" y="2463"/>
                    <a:pt x="752" y="2473"/>
                  </a:cubicBezTo>
                  <a:cubicBezTo>
                    <a:pt x="787" y="2485"/>
                    <a:pt x="812" y="2523"/>
                    <a:pt x="843" y="2548"/>
                  </a:cubicBezTo>
                  <a:cubicBezTo>
                    <a:pt x="858" y="2561"/>
                    <a:pt x="855" y="2568"/>
                    <a:pt x="843" y="2568"/>
                  </a:cubicBezTo>
                  <a:cubicBezTo>
                    <a:pt x="833" y="2568"/>
                    <a:pt x="817" y="2563"/>
                    <a:pt x="803" y="2551"/>
                  </a:cubicBezTo>
                  <a:cubicBezTo>
                    <a:pt x="786" y="2547"/>
                    <a:pt x="778" y="2544"/>
                    <a:pt x="769" y="2544"/>
                  </a:cubicBezTo>
                  <a:cubicBezTo>
                    <a:pt x="758" y="2544"/>
                    <a:pt x="747" y="2548"/>
                    <a:pt x="724" y="2557"/>
                  </a:cubicBezTo>
                  <a:cubicBezTo>
                    <a:pt x="721" y="2573"/>
                    <a:pt x="712" y="2601"/>
                    <a:pt x="746" y="2611"/>
                  </a:cubicBezTo>
                  <a:cubicBezTo>
                    <a:pt x="781" y="2620"/>
                    <a:pt x="752" y="2702"/>
                    <a:pt x="715" y="2708"/>
                  </a:cubicBezTo>
                  <a:cubicBezTo>
                    <a:pt x="715" y="2708"/>
                    <a:pt x="712" y="2724"/>
                    <a:pt x="709" y="2736"/>
                  </a:cubicBezTo>
                  <a:cubicBezTo>
                    <a:pt x="705" y="2752"/>
                    <a:pt x="737" y="2774"/>
                    <a:pt x="734" y="2789"/>
                  </a:cubicBezTo>
                  <a:cubicBezTo>
                    <a:pt x="734" y="2789"/>
                    <a:pt x="730" y="2802"/>
                    <a:pt x="762" y="2827"/>
                  </a:cubicBezTo>
                  <a:cubicBezTo>
                    <a:pt x="759" y="2837"/>
                    <a:pt x="757" y="2849"/>
                    <a:pt x="738" y="2849"/>
                  </a:cubicBezTo>
                  <a:cubicBezTo>
                    <a:pt x="732" y="2849"/>
                    <a:pt x="726" y="2848"/>
                    <a:pt x="718" y="2846"/>
                  </a:cubicBezTo>
                  <a:lnTo>
                    <a:pt x="718" y="2846"/>
                  </a:lnTo>
                  <a:cubicBezTo>
                    <a:pt x="770" y="2870"/>
                    <a:pt x="783" y="2875"/>
                    <a:pt x="753" y="2875"/>
                  </a:cubicBezTo>
                  <a:cubicBezTo>
                    <a:pt x="743" y="2875"/>
                    <a:pt x="730" y="2875"/>
                    <a:pt x="712" y="2874"/>
                  </a:cubicBezTo>
                  <a:cubicBezTo>
                    <a:pt x="681" y="2867"/>
                    <a:pt x="663" y="2863"/>
                    <a:pt x="659" y="2863"/>
                  </a:cubicBezTo>
                  <a:cubicBezTo>
                    <a:pt x="652" y="2863"/>
                    <a:pt x="669" y="2870"/>
                    <a:pt x="709" y="2886"/>
                  </a:cubicBezTo>
                  <a:cubicBezTo>
                    <a:pt x="740" y="2908"/>
                    <a:pt x="740" y="2908"/>
                    <a:pt x="702" y="2915"/>
                  </a:cubicBezTo>
                  <a:cubicBezTo>
                    <a:pt x="695" y="2914"/>
                    <a:pt x="689" y="2913"/>
                    <a:pt x="685" y="2913"/>
                  </a:cubicBezTo>
                  <a:cubicBezTo>
                    <a:pt x="665" y="2913"/>
                    <a:pt x="669" y="2923"/>
                    <a:pt x="699" y="2930"/>
                  </a:cubicBezTo>
                  <a:cubicBezTo>
                    <a:pt x="756" y="2955"/>
                    <a:pt x="783" y="2996"/>
                    <a:pt x="741" y="2996"/>
                  </a:cubicBezTo>
                  <a:cubicBezTo>
                    <a:pt x="735" y="2996"/>
                    <a:pt x="727" y="2995"/>
                    <a:pt x="718" y="2993"/>
                  </a:cubicBezTo>
                  <a:lnTo>
                    <a:pt x="718" y="2993"/>
                  </a:lnTo>
                  <a:cubicBezTo>
                    <a:pt x="718" y="2993"/>
                    <a:pt x="715" y="3009"/>
                    <a:pt x="746" y="3031"/>
                  </a:cubicBezTo>
                  <a:cubicBezTo>
                    <a:pt x="786" y="3047"/>
                    <a:pt x="803" y="3054"/>
                    <a:pt x="796" y="3054"/>
                  </a:cubicBezTo>
                  <a:cubicBezTo>
                    <a:pt x="791" y="3054"/>
                    <a:pt x="774" y="3050"/>
                    <a:pt x="743" y="3043"/>
                  </a:cubicBezTo>
                  <a:cubicBezTo>
                    <a:pt x="668" y="3043"/>
                    <a:pt x="665" y="3059"/>
                    <a:pt x="734" y="3087"/>
                  </a:cubicBezTo>
                  <a:cubicBezTo>
                    <a:pt x="734" y="3087"/>
                    <a:pt x="768" y="3106"/>
                    <a:pt x="730" y="3115"/>
                  </a:cubicBezTo>
                  <a:cubicBezTo>
                    <a:pt x="691" y="3137"/>
                    <a:pt x="642" y="3213"/>
                    <a:pt x="711" y="3213"/>
                  </a:cubicBezTo>
                  <a:cubicBezTo>
                    <a:pt x="712" y="3213"/>
                    <a:pt x="713" y="3212"/>
                    <a:pt x="715" y="3212"/>
                  </a:cubicBezTo>
                  <a:lnTo>
                    <a:pt x="715" y="3212"/>
                  </a:lnTo>
                  <a:lnTo>
                    <a:pt x="709" y="3241"/>
                  </a:lnTo>
                  <a:cubicBezTo>
                    <a:pt x="668" y="3266"/>
                    <a:pt x="665" y="3278"/>
                    <a:pt x="699" y="3300"/>
                  </a:cubicBezTo>
                  <a:lnTo>
                    <a:pt x="734" y="3319"/>
                  </a:lnTo>
                  <a:cubicBezTo>
                    <a:pt x="726" y="3318"/>
                    <a:pt x="718" y="3317"/>
                    <a:pt x="710" y="3317"/>
                  </a:cubicBezTo>
                  <a:cubicBezTo>
                    <a:pt x="682" y="3317"/>
                    <a:pt x="658" y="3325"/>
                    <a:pt x="655" y="3338"/>
                  </a:cubicBezTo>
                  <a:cubicBezTo>
                    <a:pt x="655" y="3350"/>
                    <a:pt x="655" y="3350"/>
                    <a:pt x="690" y="3357"/>
                  </a:cubicBezTo>
                  <a:cubicBezTo>
                    <a:pt x="699" y="3354"/>
                    <a:pt x="706" y="3353"/>
                    <a:pt x="711" y="3353"/>
                  </a:cubicBezTo>
                  <a:cubicBezTo>
                    <a:pt x="727" y="3353"/>
                    <a:pt x="727" y="3363"/>
                    <a:pt x="724" y="3375"/>
                  </a:cubicBezTo>
                  <a:cubicBezTo>
                    <a:pt x="721" y="3386"/>
                    <a:pt x="693" y="3395"/>
                    <a:pt x="661" y="3395"/>
                  </a:cubicBezTo>
                  <a:cubicBezTo>
                    <a:pt x="656" y="3395"/>
                    <a:pt x="651" y="3395"/>
                    <a:pt x="646" y="3394"/>
                  </a:cubicBezTo>
                  <a:lnTo>
                    <a:pt x="646" y="3407"/>
                  </a:lnTo>
                  <a:cubicBezTo>
                    <a:pt x="706" y="3415"/>
                    <a:pt x="714" y="3427"/>
                    <a:pt x="692" y="3427"/>
                  </a:cubicBezTo>
                  <a:cubicBezTo>
                    <a:pt x="688" y="3427"/>
                    <a:pt x="683" y="3427"/>
                    <a:pt x="677" y="3426"/>
                  </a:cubicBezTo>
                  <a:cubicBezTo>
                    <a:pt x="640" y="3438"/>
                    <a:pt x="640" y="3451"/>
                    <a:pt x="636" y="3466"/>
                  </a:cubicBezTo>
                  <a:lnTo>
                    <a:pt x="602" y="3463"/>
                  </a:lnTo>
                  <a:lnTo>
                    <a:pt x="602" y="3463"/>
                  </a:lnTo>
                  <a:cubicBezTo>
                    <a:pt x="564" y="3473"/>
                    <a:pt x="599" y="3476"/>
                    <a:pt x="636" y="3479"/>
                  </a:cubicBezTo>
                  <a:cubicBezTo>
                    <a:pt x="636" y="3479"/>
                    <a:pt x="633" y="3494"/>
                    <a:pt x="633" y="3510"/>
                  </a:cubicBezTo>
                  <a:cubicBezTo>
                    <a:pt x="633" y="3519"/>
                    <a:pt x="632" y="3530"/>
                    <a:pt x="646" y="3530"/>
                  </a:cubicBezTo>
                  <a:cubicBezTo>
                    <a:pt x="651" y="3530"/>
                    <a:pt x="658" y="3529"/>
                    <a:pt x="668" y="3526"/>
                  </a:cubicBezTo>
                  <a:cubicBezTo>
                    <a:pt x="705" y="3529"/>
                    <a:pt x="740" y="3532"/>
                    <a:pt x="740" y="3548"/>
                  </a:cubicBezTo>
                  <a:cubicBezTo>
                    <a:pt x="723" y="3546"/>
                    <a:pt x="707" y="3545"/>
                    <a:pt x="694" y="3545"/>
                  </a:cubicBezTo>
                  <a:cubicBezTo>
                    <a:pt x="678" y="3545"/>
                    <a:pt x="666" y="3547"/>
                    <a:pt x="665" y="3554"/>
                  </a:cubicBezTo>
                  <a:cubicBezTo>
                    <a:pt x="665" y="3565"/>
                    <a:pt x="645" y="3567"/>
                    <a:pt x="635" y="3567"/>
                  </a:cubicBezTo>
                  <a:cubicBezTo>
                    <a:pt x="630" y="3567"/>
                    <a:pt x="627" y="3567"/>
                    <a:pt x="627" y="3567"/>
                  </a:cubicBezTo>
                  <a:cubicBezTo>
                    <a:pt x="618" y="3564"/>
                    <a:pt x="610" y="3563"/>
                    <a:pt x="605" y="3563"/>
                  </a:cubicBezTo>
                  <a:cubicBezTo>
                    <a:pt x="567" y="3563"/>
                    <a:pt x="594" y="3610"/>
                    <a:pt x="624" y="3626"/>
                  </a:cubicBezTo>
                  <a:cubicBezTo>
                    <a:pt x="683" y="3653"/>
                    <a:pt x="691" y="3668"/>
                    <a:pt x="648" y="3668"/>
                  </a:cubicBezTo>
                  <a:cubicBezTo>
                    <a:pt x="640" y="3668"/>
                    <a:pt x="631" y="3668"/>
                    <a:pt x="621" y="3667"/>
                  </a:cubicBezTo>
                  <a:cubicBezTo>
                    <a:pt x="618" y="3667"/>
                    <a:pt x="615" y="3667"/>
                    <a:pt x="612" y="3667"/>
                  </a:cubicBezTo>
                  <a:cubicBezTo>
                    <a:pt x="555" y="3667"/>
                    <a:pt x="622" y="3699"/>
                    <a:pt x="724" y="3717"/>
                  </a:cubicBezTo>
                  <a:lnTo>
                    <a:pt x="831" y="3736"/>
                  </a:lnTo>
                  <a:lnTo>
                    <a:pt x="831" y="3736"/>
                  </a:lnTo>
                  <a:lnTo>
                    <a:pt x="724" y="3733"/>
                  </a:lnTo>
                  <a:cubicBezTo>
                    <a:pt x="577" y="3739"/>
                    <a:pt x="577" y="3739"/>
                    <a:pt x="646" y="3786"/>
                  </a:cubicBezTo>
                  <a:cubicBezTo>
                    <a:pt x="680" y="3814"/>
                    <a:pt x="680" y="3814"/>
                    <a:pt x="643" y="3814"/>
                  </a:cubicBezTo>
                  <a:cubicBezTo>
                    <a:pt x="608" y="3814"/>
                    <a:pt x="605" y="3827"/>
                    <a:pt x="605" y="3871"/>
                  </a:cubicBezTo>
                  <a:cubicBezTo>
                    <a:pt x="605" y="3914"/>
                    <a:pt x="605" y="3930"/>
                    <a:pt x="643" y="3930"/>
                  </a:cubicBezTo>
                  <a:lnTo>
                    <a:pt x="643" y="3958"/>
                  </a:lnTo>
                  <a:cubicBezTo>
                    <a:pt x="585" y="3971"/>
                    <a:pt x="595" y="3991"/>
                    <a:pt x="638" y="3991"/>
                  </a:cubicBezTo>
                  <a:cubicBezTo>
                    <a:pt x="649" y="3991"/>
                    <a:pt x="662" y="3990"/>
                    <a:pt x="677" y="3986"/>
                  </a:cubicBezTo>
                  <a:lnTo>
                    <a:pt x="677" y="4015"/>
                  </a:lnTo>
                  <a:lnTo>
                    <a:pt x="643" y="4018"/>
                  </a:lnTo>
                  <a:cubicBezTo>
                    <a:pt x="605" y="4018"/>
                    <a:pt x="605" y="4046"/>
                    <a:pt x="605" y="4162"/>
                  </a:cubicBezTo>
                  <a:cubicBezTo>
                    <a:pt x="608" y="4278"/>
                    <a:pt x="613" y="4304"/>
                    <a:pt x="664" y="4304"/>
                  </a:cubicBezTo>
                  <a:cubicBezTo>
                    <a:pt x="671" y="4304"/>
                    <a:pt x="678" y="4304"/>
                    <a:pt x="687" y="4303"/>
                  </a:cubicBezTo>
                  <a:cubicBezTo>
                    <a:pt x="759" y="4312"/>
                    <a:pt x="762" y="4325"/>
                    <a:pt x="690" y="4331"/>
                  </a:cubicBezTo>
                  <a:cubicBezTo>
                    <a:pt x="656" y="4334"/>
                    <a:pt x="624" y="4347"/>
                    <a:pt x="644" y="4347"/>
                  </a:cubicBezTo>
                  <a:cubicBezTo>
                    <a:pt x="646" y="4347"/>
                    <a:pt x="649" y="4347"/>
                    <a:pt x="652" y="4347"/>
                  </a:cubicBezTo>
                  <a:lnTo>
                    <a:pt x="652" y="4347"/>
                  </a:lnTo>
                  <a:cubicBezTo>
                    <a:pt x="652" y="4369"/>
                    <a:pt x="640" y="4388"/>
                    <a:pt x="621" y="4394"/>
                  </a:cubicBezTo>
                  <a:cubicBezTo>
                    <a:pt x="559" y="4441"/>
                    <a:pt x="582" y="4454"/>
                    <a:pt x="615" y="4454"/>
                  </a:cubicBezTo>
                  <a:cubicBezTo>
                    <a:pt x="619" y="4454"/>
                    <a:pt x="623" y="4454"/>
                    <a:pt x="627" y="4453"/>
                  </a:cubicBezTo>
                  <a:cubicBezTo>
                    <a:pt x="650" y="4446"/>
                    <a:pt x="661" y="4443"/>
                    <a:pt x="665" y="4443"/>
                  </a:cubicBezTo>
                  <a:cubicBezTo>
                    <a:pt x="673" y="4443"/>
                    <a:pt x="650" y="4455"/>
                    <a:pt x="627" y="4466"/>
                  </a:cubicBezTo>
                  <a:cubicBezTo>
                    <a:pt x="597" y="4483"/>
                    <a:pt x="566" y="4501"/>
                    <a:pt x="583" y="4501"/>
                  </a:cubicBezTo>
                  <a:cubicBezTo>
                    <a:pt x="585" y="4501"/>
                    <a:pt x="588" y="4501"/>
                    <a:pt x="593" y="4500"/>
                  </a:cubicBezTo>
                  <a:cubicBezTo>
                    <a:pt x="630" y="4513"/>
                    <a:pt x="674" y="4594"/>
                    <a:pt x="602" y="4604"/>
                  </a:cubicBezTo>
                  <a:cubicBezTo>
                    <a:pt x="602" y="4604"/>
                    <a:pt x="605" y="4616"/>
                    <a:pt x="608" y="4632"/>
                  </a:cubicBezTo>
                  <a:cubicBezTo>
                    <a:pt x="611" y="4631"/>
                    <a:pt x="614" y="4631"/>
                    <a:pt x="617" y="4631"/>
                  </a:cubicBezTo>
                  <a:cubicBezTo>
                    <a:pt x="644" y="4631"/>
                    <a:pt x="649" y="4660"/>
                    <a:pt x="652" y="4685"/>
                  </a:cubicBezTo>
                  <a:cubicBezTo>
                    <a:pt x="658" y="4714"/>
                    <a:pt x="662" y="4726"/>
                    <a:pt x="624" y="4732"/>
                  </a:cubicBezTo>
                  <a:cubicBezTo>
                    <a:pt x="617" y="4731"/>
                    <a:pt x="612" y="4731"/>
                    <a:pt x="608" y="4731"/>
                  </a:cubicBezTo>
                  <a:cubicBezTo>
                    <a:pt x="589" y="4731"/>
                    <a:pt x="596" y="4743"/>
                    <a:pt x="630" y="4764"/>
                  </a:cubicBezTo>
                  <a:cubicBezTo>
                    <a:pt x="630" y="4776"/>
                    <a:pt x="705" y="4779"/>
                    <a:pt x="709" y="4792"/>
                  </a:cubicBezTo>
                  <a:cubicBezTo>
                    <a:pt x="717" y="4790"/>
                    <a:pt x="727" y="4789"/>
                    <a:pt x="735" y="4789"/>
                  </a:cubicBezTo>
                  <a:cubicBezTo>
                    <a:pt x="760" y="4789"/>
                    <a:pt x="781" y="4796"/>
                    <a:pt x="784" y="4808"/>
                  </a:cubicBezTo>
                  <a:lnTo>
                    <a:pt x="749" y="4814"/>
                  </a:lnTo>
                  <a:lnTo>
                    <a:pt x="677" y="4829"/>
                  </a:lnTo>
                  <a:cubicBezTo>
                    <a:pt x="680" y="4839"/>
                    <a:pt x="682" y="4851"/>
                    <a:pt x="700" y="4851"/>
                  </a:cubicBezTo>
                  <a:cubicBezTo>
                    <a:pt x="705" y="4851"/>
                    <a:pt x="711" y="4850"/>
                    <a:pt x="718" y="4848"/>
                  </a:cubicBezTo>
                  <a:lnTo>
                    <a:pt x="718" y="4848"/>
                  </a:lnTo>
                  <a:cubicBezTo>
                    <a:pt x="683" y="4870"/>
                    <a:pt x="687" y="4886"/>
                    <a:pt x="693" y="4914"/>
                  </a:cubicBezTo>
                  <a:cubicBezTo>
                    <a:pt x="696" y="4942"/>
                    <a:pt x="702" y="4974"/>
                    <a:pt x="740" y="4977"/>
                  </a:cubicBezTo>
                  <a:cubicBezTo>
                    <a:pt x="676" y="5000"/>
                    <a:pt x="696" y="5091"/>
                    <a:pt x="757" y="5091"/>
                  </a:cubicBezTo>
                  <a:cubicBezTo>
                    <a:pt x="761" y="5091"/>
                    <a:pt x="766" y="5091"/>
                    <a:pt x="771" y="5090"/>
                  </a:cubicBezTo>
                  <a:cubicBezTo>
                    <a:pt x="778" y="5088"/>
                    <a:pt x="784" y="5087"/>
                    <a:pt x="788" y="5087"/>
                  </a:cubicBezTo>
                  <a:cubicBezTo>
                    <a:pt x="806" y="5087"/>
                    <a:pt x="802" y="5100"/>
                    <a:pt x="777" y="5118"/>
                  </a:cubicBezTo>
                  <a:cubicBezTo>
                    <a:pt x="746" y="5143"/>
                    <a:pt x="746" y="5143"/>
                    <a:pt x="784" y="5146"/>
                  </a:cubicBezTo>
                  <a:cubicBezTo>
                    <a:pt x="825" y="5149"/>
                    <a:pt x="793" y="5174"/>
                    <a:pt x="762" y="5199"/>
                  </a:cubicBezTo>
                  <a:cubicBezTo>
                    <a:pt x="696" y="5234"/>
                    <a:pt x="699" y="5246"/>
                    <a:pt x="737" y="5253"/>
                  </a:cubicBezTo>
                  <a:cubicBezTo>
                    <a:pt x="765" y="5262"/>
                    <a:pt x="787" y="5284"/>
                    <a:pt x="790" y="5312"/>
                  </a:cubicBezTo>
                  <a:cubicBezTo>
                    <a:pt x="816" y="5321"/>
                    <a:pt x="828" y="5331"/>
                    <a:pt x="840" y="5331"/>
                  </a:cubicBezTo>
                  <a:cubicBezTo>
                    <a:pt x="848" y="5331"/>
                    <a:pt x="856" y="5327"/>
                    <a:pt x="868" y="5315"/>
                  </a:cubicBezTo>
                  <a:cubicBezTo>
                    <a:pt x="884" y="5311"/>
                    <a:pt x="902" y="5308"/>
                    <a:pt x="920" y="5308"/>
                  </a:cubicBezTo>
                  <a:cubicBezTo>
                    <a:pt x="927" y="5308"/>
                    <a:pt x="934" y="5308"/>
                    <a:pt x="940" y="5309"/>
                  </a:cubicBezTo>
                  <a:cubicBezTo>
                    <a:pt x="971" y="5318"/>
                    <a:pt x="963" y="5327"/>
                    <a:pt x="955" y="5327"/>
                  </a:cubicBezTo>
                  <a:cubicBezTo>
                    <a:pt x="951" y="5327"/>
                    <a:pt x="948" y="5325"/>
                    <a:pt x="947" y="5321"/>
                  </a:cubicBezTo>
                  <a:cubicBezTo>
                    <a:pt x="933" y="5317"/>
                    <a:pt x="924" y="5315"/>
                    <a:pt x="918" y="5315"/>
                  </a:cubicBezTo>
                  <a:cubicBezTo>
                    <a:pt x="902" y="5315"/>
                    <a:pt x="897" y="5326"/>
                    <a:pt x="878" y="5343"/>
                  </a:cubicBezTo>
                  <a:cubicBezTo>
                    <a:pt x="856" y="5359"/>
                    <a:pt x="850" y="5387"/>
                    <a:pt x="862" y="5409"/>
                  </a:cubicBezTo>
                  <a:lnTo>
                    <a:pt x="884" y="5466"/>
                  </a:lnTo>
                  <a:cubicBezTo>
                    <a:pt x="870" y="5506"/>
                    <a:pt x="868" y="5523"/>
                    <a:pt x="884" y="5523"/>
                  </a:cubicBezTo>
                  <a:cubicBezTo>
                    <a:pt x="888" y="5523"/>
                    <a:pt x="895" y="5522"/>
                    <a:pt x="903" y="5519"/>
                  </a:cubicBezTo>
                  <a:cubicBezTo>
                    <a:pt x="917" y="5514"/>
                    <a:pt x="929" y="5510"/>
                    <a:pt x="937" y="5506"/>
                  </a:cubicBezTo>
                  <a:lnTo>
                    <a:pt x="937" y="5506"/>
                  </a:lnTo>
                  <a:cubicBezTo>
                    <a:pt x="878" y="5542"/>
                    <a:pt x="926" y="5683"/>
                    <a:pt x="990" y="5683"/>
                  </a:cubicBezTo>
                  <a:cubicBezTo>
                    <a:pt x="993" y="5683"/>
                    <a:pt x="997" y="5683"/>
                    <a:pt x="1000" y="5682"/>
                  </a:cubicBezTo>
                  <a:lnTo>
                    <a:pt x="1000" y="5682"/>
                  </a:lnTo>
                  <a:lnTo>
                    <a:pt x="969" y="5694"/>
                  </a:lnTo>
                  <a:cubicBezTo>
                    <a:pt x="934" y="5710"/>
                    <a:pt x="940" y="5723"/>
                    <a:pt x="953" y="5751"/>
                  </a:cubicBezTo>
                  <a:cubicBezTo>
                    <a:pt x="959" y="5763"/>
                    <a:pt x="1019" y="5801"/>
                    <a:pt x="1038" y="5839"/>
                  </a:cubicBezTo>
                  <a:cubicBezTo>
                    <a:pt x="1058" y="5883"/>
                    <a:pt x="1075" y="5918"/>
                    <a:pt x="1098" y="5918"/>
                  </a:cubicBezTo>
                  <a:cubicBezTo>
                    <a:pt x="1103" y="5918"/>
                    <a:pt x="1108" y="5917"/>
                    <a:pt x="1113" y="5914"/>
                  </a:cubicBezTo>
                  <a:lnTo>
                    <a:pt x="1113" y="5914"/>
                  </a:lnTo>
                  <a:cubicBezTo>
                    <a:pt x="1119" y="5926"/>
                    <a:pt x="1119" y="5926"/>
                    <a:pt x="1088" y="5945"/>
                  </a:cubicBezTo>
                  <a:cubicBezTo>
                    <a:pt x="1050" y="5948"/>
                    <a:pt x="1056" y="5961"/>
                    <a:pt x="1063" y="5973"/>
                  </a:cubicBezTo>
                  <a:cubicBezTo>
                    <a:pt x="1064" y="5977"/>
                    <a:pt x="1068" y="5979"/>
                    <a:pt x="1073" y="5979"/>
                  </a:cubicBezTo>
                  <a:cubicBezTo>
                    <a:pt x="1086" y="5979"/>
                    <a:pt x="1109" y="5966"/>
                    <a:pt x="1132" y="5954"/>
                  </a:cubicBezTo>
                  <a:cubicBezTo>
                    <a:pt x="1141" y="5949"/>
                    <a:pt x="1148" y="5946"/>
                    <a:pt x="1153" y="5946"/>
                  </a:cubicBezTo>
                  <a:cubicBezTo>
                    <a:pt x="1164" y="5946"/>
                    <a:pt x="1164" y="5961"/>
                    <a:pt x="1150" y="5992"/>
                  </a:cubicBezTo>
                  <a:cubicBezTo>
                    <a:pt x="1132" y="6036"/>
                    <a:pt x="1160" y="6086"/>
                    <a:pt x="1207" y="6092"/>
                  </a:cubicBezTo>
                  <a:cubicBezTo>
                    <a:pt x="1213" y="6105"/>
                    <a:pt x="1222" y="6117"/>
                    <a:pt x="1191" y="6136"/>
                  </a:cubicBezTo>
                  <a:cubicBezTo>
                    <a:pt x="1169" y="6164"/>
                    <a:pt x="1154" y="6201"/>
                    <a:pt x="1204" y="6201"/>
                  </a:cubicBezTo>
                  <a:cubicBezTo>
                    <a:pt x="1211" y="6201"/>
                    <a:pt x="1219" y="6200"/>
                    <a:pt x="1229" y="6199"/>
                  </a:cubicBezTo>
                  <a:lnTo>
                    <a:pt x="1229" y="6199"/>
                  </a:lnTo>
                  <a:cubicBezTo>
                    <a:pt x="1235" y="6211"/>
                    <a:pt x="1235" y="6211"/>
                    <a:pt x="1204" y="6230"/>
                  </a:cubicBezTo>
                  <a:cubicBezTo>
                    <a:pt x="1189" y="6251"/>
                    <a:pt x="1170" y="6268"/>
                    <a:pt x="1180" y="6268"/>
                  </a:cubicBezTo>
                  <a:cubicBezTo>
                    <a:pt x="1185" y="6268"/>
                    <a:pt x="1197" y="6264"/>
                    <a:pt x="1219" y="6255"/>
                  </a:cubicBezTo>
                  <a:cubicBezTo>
                    <a:pt x="1263" y="6258"/>
                    <a:pt x="1291" y="6305"/>
                    <a:pt x="1273" y="6343"/>
                  </a:cubicBezTo>
                  <a:cubicBezTo>
                    <a:pt x="1279" y="6351"/>
                    <a:pt x="1283" y="6359"/>
                    <a:pt x="1294" y="6359"/>
                  </a:cubicBezTo>
                  <a:cubicBezTo>
                    <a:pt x="1300" y="6359"/>
                    <a:pt x="1308" y="6356"/>
                    <a:pt x="1320" y="6349"/>
                  </a:cubicBezTo>
                  <a:lnTo>
                    <a:pt x="1348" y="6327"/>
                  </a:lnTo>
                  <a:lnTo>
                    <a:pt x="1348" y="6327"/>
                  </a:lnTo>
                  <a:cubicBezTo>
                    <a:pt x="1317" y="6358"/>
                    <a:pt x="1305" y="6371"/>
                    <a:pt x="1313" y="6371"/>
                  </a:cubicBezTo>
                  <a:cubicBezTo>
                    <a:pt x="1319" y="6371"/>
                    <a:pt x="1336" y="6364"/>
                    <a:pt x="1364" y="6352"/>
                  </a:cubicBezTo>
                  <a:cubicBezTo>
                    <a:pt x="1374" y="6345"/>
                    <a:pt x="1382" y="6342"/>
                    <a:pt x="1386" y="6342"/>
                  </a:cubicBezTo>
                  <a:cubicBezTo>
                    <a:pt x="1394" y="6342"/>
                    <a:pt x="1391" y="6351"/>
                    <a:pt x="1373" y="6365"/>
                  </a:cubicBezTo>
                  <a:cubicBezTo>
                    <a:pt x="1351" y="6396"/>
                    <a:pt x="1360" y="6409"/>
                    <a:pt x="1360" y="6409"/>
                  </a:cubicBezTo>
                  <a:cubicBezTo>
                    <a:pt x="1404" y="6440"/>
                    <a:pt x="1445" y="6475"/>
                    <a:pt x="1483" y="6515"/>
                  </a:cubicBezTo>
                  <a:cubicBezTo>
                    <a:pt x="1538" y="6591"/>
                    <a:pt x="1565" y="6628"/>
                    <a:pt x="1588" y="6628"/>
                  </a:cubicBezTo>
                  <a:cubicBezTo>
                    <a:pt x="1594" y="6628"/>
                    <a:pt x="1599" y="6626"/>
                    <a:pt x="1605" y="6622"/>
                  </a:cubicBezTo>
                  <a:cubicBezTo>
                    <a:pt x="1619" y="6617"/>
                    <a:pt x="1628" y="6614"/>
                    <a:pt x="1632" y="6614"/>
                  </a:cubicBezTo>
                  <a:cubicBezTo>
                    <a:pt x="1640" y="6614"/>
                    <a:pt x="1635" y="6622"/>
                    <a:pt x="1624" y="6644"/>
                  </a:cubicBezTo>
                  <a:cubicBezTo>
                    <a:pt x="1605" y="6678"/>
                    <a:pt x="1614" y="6691"/>
                    <a:pt x="1624" y="6700"/>
                  </a:cubicBezTo>
                  <a:cubicBezTo>
                    <a:pt x="1633" y="6713"/>
                    <a:pt x="1642" y="6722"/>
                    <a:pt x="1614" y="6747"/>
                  </a:cubicBezTo>
                  <a:cubicBezTo>
                    <a:pt x="1634" y="6741"/>
                    <a:pt x="1644" y="6738"/>
                    <a:pt x="1650" y="6738"/>
                  </a:cubicBezTo>
                  <a:cubicBezTo>
                    <a:pt x="1655" y="6738"/>
                    <a:pt x="1657" y="6740"/>
                    <a:pt x="1661" y="6744"/>
                  </a:cubicBezTo>
                  <a:cubicBezTo>
                    <a:pt x="1641" y="6762"/>
                    <a:pt x="1640" y="6772"/>
                    <a:pt x="1654" y="6772"/>
                  </a:cubicBezTo>
                  <a:cubicBezTo>
                    <a:pt x="1660" y="6772"/>
                    <a:pt x="1669" y="6770"/>
                    <a:pt x="1680" y="6766"/>
                  </a:cubicBezTo>
                  <a:cubicBezTo>
                    <a:pt x="1709" y="6749"/>
                    <a:pt x="1725" y="6739"/>
                    <a:pt x="1728" y="6739"/>
                  </a:cubicBezTo>
                  <a:lnTo>
                    <a:pt x="1728" y="6739"/>
                  </a:lnTo>
                  <a:cubicBezTo>
                    <a:pt x="1731" y="6739"/>
                    <a:pt x="1718" y="6752"/>
                    <a:pt x="1689" y="6779"/>
                  </a:cubicBezTo>
                  <a:cubicBezTo>
                    <a:pt x="1668" y="6796"/>
                    <a:pt x="1665" y="6833"/>
                    <a:pt x="1673" y="6833"/>
                  </a:cubicBezTo>
                  <a:cubicBezTo>
                    <a:pt x="1676" y="6833"/>
                    <a:pt x="1679" y="6830"/>
                    <a:pt x="1683" y="6823"/>
                  </a:cubicBezTo>
                  <a:cubicBezTo>
                    <a:pt x="1694" y="6812"/>
                    <a:pt x="1703" y="6810"/>
                    <a:pt x="1713" y="6810"/>
                  </a:cubicBezTo>
                  <a:cubicBezTo>
                    <a:pt x="1721" y="6810"/>
                    <a:pt x="1729" y="6811"/>
                    <a:pt x="1738" y="6811"/>
                  </a:cubicBezTo>
                  <a:cubicBezTo>
                    <a:pt x="1746" y="6811"/>
                    <a:pt x="1755" y="6810"/>
                    <a:pt x="1765" y="6807"/>
                  </a:cubicBezTo>
                  <a:lnTo>
                    <a:pt x="1765" y="6807"/>
                  </a:lnTo>
                  <a:cubicBezTo>
                    <a:pt x="1774" y="6819"/>
                    <a:pt x="1783" y="6829"/>
                    <a:pt x="1755" y="6854"/>
                  </a:cubicBezTo>
                  <a:cubicBezTo>
                    <a:pt x="1742" y="6882"/>
                    <a:pt x="1790" y="6908"/>
                    <a:pt x="1827" y="6908"/>
                  </a:cubicBezTo>
                  <a:cubicBezTo>
                    <a:pt x="1835" y="6908"/>
                    <a:pt x="1843" y="6907"/>
                    <a:pt x="1849" y="6904"/>
                  </a:cubicBezTo>
                  <a:cubicBezTo>
                    <a:pt x="1859" y="6894"/>
                    <a:pt x="1866" y="6890"/>
                    <a:pt x="1870" y="6890"/>
                  </a:cubicBezTo>
                  <a:cubicBezTo>
                    <a:pt x="1876" y="6890"/>
                    <a:pt x="1874" y="6901"/>
                    <a:pt x="1859" y="6917"/>
                  </a:cubicBezTo>
                  <a:cubicBezTo>
                    <a:pt x="1834" y="6942"/>
                    <a:pt x="1843" y="6951"/>
                    <a:pt x="1852" y="6964"/>
                  </a:cubicBezTo>
                  <a:cubicBezTo>
                    <a:pt x="1860" y="6960"/>
                    <a:pt x="1866" y="6959"/>
                    <a:pt x="1868" y="6959"/>
                  </a:cubicBezTo>
                  <a:cubicBezTo>
                    <a:pt x="1878" y="6959"/>
                    <a:pt x="1856" y="6978"/>
                    <a:pt x="1837" y="6998"/>
                  </a:cubicBezTo>
                  <a:cubicBezTo>
                    <a:pt x="1802" y="7014"/>
                    <a:pt x="1812" y="7023"/>
                    <a:pt x="1834" y="7045"/>
                  </a:cubicBezTo>
                  <a:cubicBezTo>
                    <a:pt x="1839" y="7043"/>
                    <a:pt x="1844" y="7042"/>
                    <a:pt x="1850" y="7042"/>
                  </a:cubicBezTo>
                  <a:cubicBezTo>
                    <a:pt x="1881" y="7042"/>
                    <a:pt x="1917" y="7074"/>
                    <a:pt x="1943" y="7098"/>
                  </a:cubicBezTo>
                  <a:cubicBezTo>
                    <a:pt x="1967" y="7122"/>
                    <a:pt x="1987" y="7132"/>
                    <a:pt x="2008" y="7132"/>
                  </a:cubicBezTo>
                  <a:cubicBezTo>
                    <a:pt x="2034" y="7132"/>
                    <a:pt x="2062" y="7117"/>
                    <a:pt x="2100" y="7098"/>
                  </a:cubicBezTo>
                  <a:lnTo>
                    <a:pt x="2160" y="7054"/>
                  </a:lnTo>
                  <a:lnTo>
                    <a:pt x="2109" y="7108"/>
                  </a:lnTo>
                  <a:cubicBezTo>
                    <a:pt x="2087" y="7139"/>
                    <a:pt x="2065" y="7167"/>
                    <a:pt x="2050" y="7202"/>
                  </a:cubicBezTo>
                  <a:cubicBezTo>
                    <a:pt x="2051" y="7203"/>
                    <a:pt x="2053" y="7204"/>
                    <a:pt x="2054" y="7204"/>
                  </a:cubicBezTo>
                  <a:cubicBezTo>
                    <a:pt x="2066" y="7204"/>
                    <a:pt x="2087" y="7180"/>
                    <a:pt x="2106" y="7158"/>
                  </a:cubicBezTo>
                  <a:cubicBezTo>
                    <a:pt x="2116" y="7147"/>
                    <a:pt x="2123" y="7142"/>
                    <a:pt x="2128" y="7142"/>
                  </a:cubicBezTo>
                  <a:cubicBezTo>
                    <a:pt x="2137" y="7142"/>
                    <a:pt x="2140" y="7157"/>
                    <a:pt x="2138" y="7186"/>
                  </a:cubicBezTo>
                  <a:cubicBezTo>
                    <a:pt x="2135" y="7218"/>
                    <a:pt x="2141" y="7233"/>
                    <a:pt x="2155" y="7233"/>
                  </a:cubicBezTo>
                  <a:cubicBezTo>
                    <a:pt x="2162" y="7233"/>
                    <a:pt x="2171" y="7230"/>
                    <a:pt x="2181" y="7224"/>
                  </a:cubicBezTo>
                  <a:cubicBezTo>
                    <a:pt x="2194" y="7233"/>
                    <a:pt x="2203" y="7242"/>
                    <a:pt x="2194" y="7280"/>
                  </a:cubicBezTo>
                  <a:cubicBezTo>
                    <a:pt x="2197" y="7284"/>
                    <a:pt x="2200" y="7286"/>
                    <a:pt x="2202" y="7286"/>
                  </a:cubicBezTo>
                  <a:cubicBezTo>
                    <a:pt x="2207" y="7286"/>
                    <a:pt x="2213" y="7279"/>
                    <a:pt x="2228" y="7261"/>
                  </a:cubicBezTo>
                  <a:cubicBezTo>
                    <a:pt x="2237" y="7250"/>
                    <a:pt x="2244" y="7245"/>
                    <a:pt x="2248" y="7245"/>
                  </a:cubicBezTo>
                  <a:cubicBezTo>
                    <a:pt x="2255" y="7245"/>
                    <a:pt x="2256" y="7256"/>
                    <a:pt x="2250" y="7277"/>
                  </a:cubicBezTo>
                  <a:cubicBezTo>
                    <a:pt x="2225" y="7326"/>
                    <a:pt x="2237" y="7354"/>
                    <a:pt x="2254" y="7354"/>
                  </a:cubicBezTo>
                  <a:cubicBezTo>
                    <a:pt x="2260" y="7354"/>
                    <a:pt x="2267" y="7350"/>
                    <a:pt x="2272" y="7343"/>
                  </a:cubicBezTo>
                  <a:cubicBezTo>
                    <a:pt x="2283" y="7329"/>
                    <a:pt x="2292" y="7324"/>
                    <a:pt x="2299" y="7324"/>
                  </a:cubicBezTo>
                  <a:cubicBezTo>
                    <a:pt x="2306" y="7324"/>
                    <a:pt x="2311" y="7329"/>
                    <a:pt x="2316" y="7333"/>
                  </a:cubicBezTo>
                  <a:cubicBezTo>
                    <a:pt x="2323" y="7339"/>
                    <a:pt x="2329" y="7344"/>
                    <a:pt x="2339" y="7344"/>
                  </a:cubicBezTo>
                  <a:cubicBezTo>
                    <a:pt x="2347" y="7344"/>
                    <a:pt x="2357" y="7340"/>
                    <a:pt x="2373" y="7330"/>
                  </a:cubicBezTo>
                  <a:lnTo>
                    <a:pt x="2395" y="7349"/>
                  </a:lnTo>
                  <a:cubicBezTo>
                    <a:pt x="2405" y="7357"/>
                    <a:pt x="2381" y="7372"/>
                    <a:pt x="2366" y="7372"/>
                  </a:cubicBezTo>
                  <a:cubicBezTo>
                    <a:pt x="2364" y="7372"/>
                    <a:pt x="2362" y="7372"/>
                    <a:pt x="2360" y="7371"/>
                  </a:cubicBezTo>
                  <a:lnTo>
                    <a:pt x="2351" y="7409"/>
                  </a:lnTo>
                  <a:cubicBezTo>
                    <a:pt x="2364" y="7420"/>
                    <a:pt x="2373" y="7428"/>
                    <a:pt x="2386" y="7428"/>
                  </a:cubicBezTo>
                  <a:cubicBezTo>
                    <a:pt x="2394" y="7428"/>
                    <a:pt x="2404" y="7424"/>
                    <a:pt x="2416" y="7415"/>
                  </a:cubicBezTo>
                  <a:cubicBezTo>
                    <a:pt x="2443" y="7391"/>
                    <a:pt x="2457" y="7378"/>
                    <a:pt x="2459" y="7378"/>
                  </a:cubicBezTo>
                  <a:lnTo>
                    <a:pt x="2459" y="7378"/>
                  </a:lnTo>
                  <a:cubicBezTo>
                    <a:pt x="2461" y="7378"/>
                    <a:pt x="2450" y="7393"/>
                    <a:pt x="2429" y="7424"/>
                  </a:cubicBezTo>
                  <a:cubicBezTo>
                    <a:pt x="2411" y="7447"/>
                    <a:pt x="2402" y="7477"/>
                    <a:pt x="2415" y="7477"/>
                  </a:cubicBezTo>
                  <a:cubicBezTo>
                    <a:pt x="2418" y="7477"/>
                    <a:pt x="2423" y="7476"/>
                    <a:pt x="2429" y="7471"/>
                  </a:cubicBezTo>
                  <a:cubicBezTo>
                    <a:pt x="2449" y="7453"/>
                    <a:pt x="2461" y="7447"/>
                    <a:pt x="2467" y="7447"/>
                  </a:cubicBezTo>
                  <a:cubicBezTo>
                    <a:pt x="2477" y="7447"/>
                    <a:pt x="2468" y="7469"/>
                    <a:pt x="2454" y="7487"/>
                  </a:cubicBezTo>
                  <a:cubicBezTo>
                    <a:pt x="2423" y="7518"/>
                    <a:pt x="2410" y="7531"/>
                    <a:pt x="2422" y="7531"/>
                  </a:cubicBezTo>
                  <a:cubicBezTo>
                    <a:pt x="2430" y="7531"/>
                    <a:pt x="2452" y="7524"/>
                    <a:pt x="2489" y="7512"/>
                  </a:cubicBezTo>
                  <a:cubicBezTo>
                    <a:pt x="2514" y="7531"/>
                    <a:pt x="2583" y="7531"/>
                    <a:pt x="2617" y="7556"/>
                  </a:cubicBezTo>
                  <a:cubicBezTo>
                    <a:pt x="2667" y="7590"/>
                    <a:pt x="2689" y="7606"/>
                    <a:pt x="2683" y="7644"/>
                  </a:cubicBezTo>
                  <a:cubicBezTo>
                    <a:pt x="2675" y="7655"/>
                    <a:pt x="2670" y="7665"/>
                    <a:pt x="2666" y="7673"/>
                  </a:cubicBezTo>
                  <a:lnTo>
                    <a:pt x="2666" y="7673"/>
                  </a:lnTo>
                  <a:cubicBezTo>
                    <a:pt x="2686" y="7641"/>
                    <a:pt x="2699" y="7629"/>
                    <a:pt x="2712" y="7629"/>
                  </a:cubicBezTo>
                  <a:cubicBezTo>
                    <a:pt x="2723" y="7629"/>
                    <a:pt x="2734" y="7636"/>
                    <a:pt x="2749" y="7647"/>
                  </a:cubicBezTo>
                  <a:cubicBezTo>
                    <a:pt x="2758" y="7674"/>
                    <a:pt x="2773" y="7684"/>
                    <a:pt x="2789" y="7684"/>
                  </a:cubicBezTo>
                  <a:cubicBezTo>
                    <a:pt x="2807" y="7684"/>
                    <a:pt x="2826" y="7672"/>
                    <a:pt x="2843" y="7659"/>
                  </a:cubicBezTo>
                  <a:lnTo>
                    <a:pt x="2818" y="7647"/>
                  </a:lnTo>
                  <a:cubicBezTo>
                    <a:pt x="2837" y="7615"/>
                    <a:pt x="2849" y="7601"/>
                    <a:pt x="2858" y="7601"/>
                  </a:cubicBezTo>
                  <a:cubicBezTo>
                    <a:pt x="2866" y="7601"/>
                    <a:pt x="2871" y="7614"/>
                    <a:pt x="2874" y="7637"/>
                  </a:cubicBezTo>
                  <a:cubicBezTo>
                    <a:pt x="2887" y="7644"/>
                    <a:pt x="2868" y="7675"/>
                    <a:pt x="2849" y="7706"/>
                  </a:cubicBezTo>
                  <a:cubicBezTo>
                    <a:pt x="2830" y="7738"/>
                    <a:pt x="2824" y="7775"/>
                    <a:pt x="2836" y="7785"/>
                  </a:cubicBezTo>
                  <a:cubicBezTo>
                    <a:pt x="2842" y="7787"/>
                    <a:pt x="2848" y="7789"/>
                    <a:pt x="2852" y="7789"/>
                  </a:cubicBezTo>
                  <a:cubicBezTo>
                    <a:pt x="2860" y="7789"/>
                    <a:pt x="2866" y="7783"/>
                    <a:pt x="2868" y="7760"/>
                  </a:cubicBezTo>
                  <a:cubicBezTo>
                    <a:pt x="2881" y="7738"/>
                    <a:pt x="2885" y="7731"/>
                    <a:pt x="2890" y="7731"/>
                  </a:cubicBezTo>
                  <a:cubicBezTo>
                    <a:pt x="2893" y="7731"/>
                    <a:pt x="2895" y="7733"/>
                    <a:pt x="2899" y="7734"/>
                  </a:cubicBezTo>
                  <a:cubicBezTo>
                    <a:pt x="2905" y="7739"/>
                    <a:pt x="2911" y="7743"/>
                    <a:pt x="2919" y="7743"/>
                  </a:cubicBezTo>
                  <a:cubicBezTo>
                    <a:pt x="2928" y="7743"/>
                    <a:pt x="2939" y="7738"/>
                    <a:pt x="2955" y="7725"/>
                  </a:cubicBezTo>
                  <a:cubicBezTo>
                    <a:pt x="2965" y="7707"/>
                    <a:pt x="2973" y="7701"/>
                    <a:pt x="2981" y="7701"/>
                  </a:cubicBezTo>
                  <a:cubicBezTo>
                    <a:pt x="2986" y="7701"/>
                    <a:pt x="2991" y="7704"/>
                    <a:pt x="2996" y="7706"/>
                  </a:cubicBezTo>
                  <a:cubicBezTo>
                    <a:pt x="2993" y="7728"/>
                    <a:pt x="2999" y="7750"/>
                    <a:pt x="3015" y="7763"/>
                  </a:cubicBezTo>
                  <a:lnTo>
                    <a:pt x="2999" y="7794"/>
                  </a:lnTo>
                  <a:cubicBezTo>
                    <a:pt x="2987" y="7816"/>
                    <a:pt x="2981" y="7841"/>
                    <a:pt x="2977" y="7866"/>
                  </a:cubicBezTo>
                  <a:cubicBezTo>
                    <a:pt x="2979" y="7867"/>
                    <a:pt x="2980" y="7867"/>
                    <a:pt x="2981" y="7867"/>
                  </a:cubicBezTo>
                  <a:cubicBezTo>
                    <a:pt x="2993" y="7867"/>
                    <a:pt x="3009" y="7841"/>
                    <a:pt x="3009" y="7841"/>
                  </a:cubicBezTo>
                  <a:cubicBezTo>
                    <a:pt x="3010" y="7839"/>
                    <a:pt x="3013" y="7838"/>
                    <a:pt x="3017" y="7838"/>
                  </a:cubicBezTo>
                  <a:cubicBezTo>
                    <a:pt x="3069" y="7838"/>
                    <a:pt x="3338" y="7965"/>
                    <a:pt x="3375" y="7982"/>
                  </a:cubicBezTo>
                  <a:cubicBezTo>
                    <a:pt x="3383" y="8011"/>
                    <a:pt x="3402" y="8030"/>
                    <a:pt x="3415" y="8030"/>
                  </a:cubicBezTo>
                  <a:cubicBezTo>
                    <a:pt x="3423" y="8030"/>
                    <a:pt x="3429" y="8023"/>
                    <a:pt x="3429" y="8007"/>
                  </a:cubicBezTo>
                  <a:cubicBezTo>
                    <a:pt x="3433" y="7997"/>
                    <a:pt x="3442" y="7993"/>
                    <a:pt x="3456" y="7993"/>
                  </a:cubicBezTo>
                  <a:cubicBezTo>
                    <a:pt x="3486" y="7993"/>
                    <a:pt x="3533" y="8011"/>
                    <a:pt x="3589" y="8032"/>
                  </a:cubicBezTo>
                  <a:cubicBezTo>
                    <a:pt x="3651" y="8055"/>
                    <a:pt x="3702" y="8074"/>
                    <a:pt x="3733" y="8074"/>
                  </a:cubicBezTo>
                  <a:cubicBezTo>
                    <a:pt x="3749" y="8074"/>
                    <a:pt x="3760" y="8069"/>
                    <a:pt x="3764" y="8057"/>
                  </a:cubicBezTo>
                  <a:lnTo>
                    <a:pt x="3802" y="8073"/>
                  </a:lnTo>
                  <a:cubicBezTo>
                    <a:pt x="3807" y="8075"/>
                    <a:pt x="3812" y="8076"/>
                    <a:pt x="3818" y="8076"/>
                  </a:cubicBezTo>
                  <a:cubicBezTo>
                    <a:pt x="3841" y="8076"/>
                    <a:pt x="3866" y="8060"/>
                    <a:pt x="3878" y="8060"/>
                  </a:cubicBezTo>
                  <a:cubicBezTo>
                    <a:pt x="3879" y="8060"/>
                    <a:pt x="3879" y="8060"/>
                    <a:pt x="3880" y="8060"/>
                  </a:cubicBezTo>
                  <a:cubicBezTo>
                    <a:pt x="3892" y="8047"/>
                    <a:pt x="3901" y="8041"/>
                    <a:pt x="3906" y="8041"/>
                  </a:cubicBezTo>
                  <a:cubicBezTo>
                    <a:pt x="3911" y="8041"/>
                    <a:pt x="3909" y="8050"/>
                    <a:pt x="3896" y="8067"/>
                  </a:cubicBezTo>
                  <a:cubicBezTo>
                    <a:pt x="3883" y="8101"/>
                    <a:pt x="3874" y="8136"/>
                    <a:pt x="3886" y="8139"/>
                  </a:cubicBezTo>
                  <a:cubicBezTo>
                    <a:pt x="3889" y="8140"/>
                    <a:pt x="3892" y="8140"/>
                    <a:pt x="3895" y="8140"/>
                  </a:cubicBezTo>
                  <a:cubicBezTo>
                    <a:pt x="3917" y="8140"/>
                    <a:pt x="3928" y="8107"/>
                    <a:pt x="3936" y="8076"/>
                  </a:cubicBezTo>
                  <a:cubicBezTo>
                    <a:pt x="3943" y="8051"/>
                    <a:pt x="3952" y="8047"/>
                    <a:pt x="3956" y="8047"/>
                  </a:cubicBezTo>
                  <a:cubicBezTo>
                    <a:pt x="3957" y="8047"/>
                    <a:pt x="3958" y="8048"/>
                    <a:pt x="3958" y="8048"/>
                  </a:cubicBezTo>
                  <a:cubicBezTo>
                    <a:pt x="3974" y="8051"/>
                    <a:pt x="3974" y="8051"/>
                    <a:pt x="3965" y="8085"/>
                  </a:cubicBezTo>
                  <a:cubicBezTo>
                    <a:pt x="3952" y="8120"/>
                    <a:pt x="3943" y="8154"/>
                    <a:pt x="3943" y="8154"/>
                  </a:cubicBezTo>
                  <a:lnTo>
                    <a:pt x="3958" y="8158"/>
                  </a:lnTo>
                  <a:cubicBezTo>
                    <a:pt x="3965" y="8132"/>
                    <a:pt x="3974" y="8129"/>
                    <a:pt x="3978" y="8129"/>
                  </a:cubicBezTo>
                  <a:cubicBezTo>
                    <a:pt x="3979" y="8129"/>
                    <a:pt x="3980" y="8129"/>
                    <a:pt x="3980" y="8129"/>
                  </a:cubicBezTo>
                  <a:cubicBezTo>
                    <a:pt x="3996" y="8132"/>
                    <a:pt x="3996" y="8132"/>
                    <a:pt x="3974" y="8201"/>
                  </a:cubicBezTo>
                  <a:cubicBezTo>
                    <a:pt x="3964" y="8239"/>
                    <a:pt x="3964" y="8258"/>
                    <a:pt x="3970" y="8258"/>
                  </a:cubicBezTo>
                  <a:cubicBezTo>
                    <a:pt x="3976" y="8258"/>
                    <a:pt x="3987" y="8242"/>
                    <a:pt x="4002" y="8211"/>
                  </a:cubicBezTo>
                  <a:lnTo>
                    <a:pt x="4040" y="8183"/>
                  </a:lnTo>
                  <a:lnTo>
                    <a:pt x="4040" y="8183"/>
                  </a:lnTo>
                  <a:cubicBezTo>
                    <a:pt x="4039" y="8209"/>
                    <a:pt x="4044" y="8218"/>
                    <a:pt x="4051" y="8218"/>
                  </a:cubicBezTo>
                  <a:cubicBezTo>
                    <a:pt x="4066" y="8218"/>
                    <a:pt x="4091" y="8184"/>
                    <a:pt x="4106" y="8164"/>
                  </a:cubicBezTo>
                  <a:lnTo>
                    <a:pt x="4106" y="8164"/>
                  </a:lnTo>
                  <a:cubicBezTo>
                    <a:pt x="4102" y="8204"/>
                    <a:pt x="4105" y="8223"/>
                    <a:pt x="4113" y="8223"/>
                  </a:cubicBezTo>
                  <a:cubicBezTo>
                    <a:pt x="4120" y="8223"/>
                    <a:pt x="4132" y="8207"/>
                    <a:pt x="4146" y="8176"/>
                  </a:cubicBezTo>
                  <a:cubicBezTo>
                    <a:pt x="4151" y="8161"/>
                    <a:pt x="4156" y="8153"/>
                    <a:pt x="4160" y="8153"/>
                  </a:cubicBezTo>
                  <a:cubicBezTo>
                    <a:pt x="4166" y="8153"/>
                    <a:pt x="4171" y="8164"/>
                    <a:pt x="4175" y="8186"/>
                  </a:cubicBezTo>
                  <a:cubicBezTo>
                    <a:pt x="4178" y="8223"/>
                    <a:pt x="4193" y="8227"/>
                    <a:pt x="4222" y="8233"/>
                  </a:cubicBezTo>
                  <a:cubicBezTo>
                    <a:pt x="4230" y="8221"/>
                    <a:pt x="4249" y="8216"/>
                    <a:pt x="4276" y="8216"/>
                  </a:cubicBezTo>
                  <a:cubicBezTo>
                    <a:pt x="4320" y="8216"/>
                    <a:pt x="4384" y="8229"/>
                    <a:pt x="4453" y="8242"/>
                  </a:cubicBezTo>
                  <a:cubicBezTo>
                    <a:pt x="4518" y="8258"/>
                    <a:pt x="4572" y="8267"/>
                    <a:pt x="4610" y="8267"/>
                  </a:cubicBezTo>
                  <a:cubicBezTo>
                    <a:pt x="4646" y="8267"/>
                    <a:pt x="4668" y="8259"/>
                    <a:pt x="4670" y="8242"/>
                  </a:cubicBezTo>
                  <a:cubicBezTo>
                    <a:pt x="4685" y="8242"/>
                    <a:pt x="4685" y="8242"/>
                    <a:pt x="4695" y="8283"/>
                  </a:cubicBezTo>
                  <a:cubicBezTo>
                    <a:pt x="4693" y="8298"/>
                    <a:pt x="4695" y="8307"/>
                    <a:pt x="4699" y="8307"/>
                  </a:cubicBezTo>
                  <a:cubicBezTo>
                    <a:pt x="4704" y="8307"/>
                    <a:pt x="4713" y="8290"/>
                    <a:pt x="4726" y="8248"/>
                  </a:cubicBezTo>
                  <a:cubicBezTo>
                    <a:pt x="4737" y="8229"/>
                    <a:pt x="4742" y="8209"/>
                    <a:pt x="4744" y="8209"/>
                  </a:cubicBezTo>
                  <a:lnTo>
                    <a:pt x="4744" y="8209"/>
                  </a:lnTo>
                  <a:cubicBezTo>
                    <a:pt x="4745" y="8209"/>
                    <a:pt x="4744" y="8220"/>
                    <a:pt x="4742" y="8252"/>
                  </a:cubicBezTo>
                  <a:cubicBezTo>
                    <a:pt x="4739" y="8286"/>
                    <a:pt x="4767" y="8289"/>
                    <a:pt x="4823" y="8295"/>
                  </a:cubicBezTo>
                  <a:cubicBezTo>
                    <a:pt x="4840" y="8298"/>
                    <a:pt x="4860" y="8300"/>
                    <a:pt x="4877" y="8300"/>
                  </a:cubicBezTo>
                  <a:cubicBezTo>
                    <a:pt x="4903" y="8300"/>
                    <a:pt x="4925" y="8294"/>
                    <a:pt x="4927" y="8274"/>
                  </a:cubicBezTo>
                  <a:cubicBezTo>
                    <a:pt x="4941" y="8256"/>
                    <a:pt x="4948" y="8248"/>
                    <a:pt x="4949" y="8248"/>
                  </a:cubicBezTo>
                  <a:lnTo>
                    <a:pt x="4949" y="8248"/>
                  </a:lnTo>
                  <a:cubicBezTo>
                    <a:pt x="4951" y="8248"/>
                    <a:pt x="4947" y="8256"/>
                    <a:pt x="4939" y="8274"/>
                  </a:cubicBezTo>
                  <a:cubicBezTo>
                    <a:pt x="4927" y="8319"/>
                    <a:pt x="4952" y="8352"/>
                    <a:pt x="4982" y="8352"/>
                  </a:cubicBezTo>
                  <a:cubicBezTo>
                    <a:pt x="5000" y="8352"/>
                    <a:pt x="5020" y="8341"/>
                    <a:pt x="5036" y="8314"/>
                  </a:cubicBezTo>
                  <a:cubicBezTo>
                    <a:pt x="5052" y="8314"/>
                    <a:pt x="5068" y="8314"/>
                    <a:pt x="5065" y="8352"/>
                  </a:cubicBezTo>
                  <a:cubicBezTo>
                    <a:pt x="5080" y="8352"/>
                    <a:pt x="5096" y="8352"/>
                    <a:pt x="5137" y="8317"/>
                  </a:cubicBezTo>
                  <a:lnTo>
                    <a:pt x="5240" y="8321"/>
                  </a:lnTo>
                  <a:cubicBezTo>
                    <a:pt x="5268" y="8321"/>
                    <a:pt x="5296" y="8286"/>
                    <a:pt x="5296" y="8286"/>
                  </a:cubicBezTo>
                  <a:lnTo>
                    <a:pt x="5309" y="8286"/>
                  </a:lnTo>
                  <a:cubicBezTo>
                    <a:pt x="5309" y="8309"/>
                    <a:pt x="5337" y="8316"/>
                    <a:pt x="5382" y="8316"/>
                  </a:cubicBezTo>
                  <a:cubicBezTo>
                    <a:pt x="5410" y="8316"/>
                    <a:pt x="5443" y="8313"/>
                    <a:pt x="5481" y="8311"/>
                  </a:cubicBezTo>
                  <a:cubicBezTo>
                    <a:pt x="5516" y="8310"/>
                    <a:pt x="5550" y="8309"/>
                    <a:pt x="5579" y="8309"/>
                  </a:cubicBezTo>
                  <a:cubicBezTo>
                    <a:pt x="5634" y="8309"/>
                    <a:pt x="5676" y="8314"/>
                    <a:pt x="5688" y="8336"/>
                  </a:cubicBezTo>
                  <a:cubicBezTo>
                    <a:pt x="5688" y="8336"/>
                    <a:pt x="5704" y="8336"/>
                    <a:pt x="5713" y="8299"/>
                  </a:cubicBezTo>
                  <a:cubicBezTo>
                    <a:pt x="5715" y="8253"/>
                    <a:pt x="5722" y="8234"/>
                    <a:pt x="5731" y="8234"/>
                  </a:cubicBezTo>
                  <a:cubicBezTo>
                    <a:pt x="5737" y="8234"/>
                    <a:pt x="5744" y="8241"/>
                    <a:pt x="5751" y="8255"/>
                  </a:cubicBezTo>
                  <a:cubicBezTo>
                    <a:pt x="5761" y="8287"/>
                    <a:pt x="5780" y="8303"/>
                    <a:pt x="5797" y="8303"/>
                  </a:cubicBezTo>
                  <a:cubicBezTo>
                    <a:pt x="5816" y="8303"/>
                    <a:pt x="5834" y="8282"/>
                    <a:pt x="5835" y="8242"/>
                  </a:cubicBezTo>
                  <a:lnTo>
                    <a:pt x="5835" y="8242"/>
                  </a:lnTo>
                  <a:cubicBezTo>
                    <a:pt x="5837" y="8251"/>
                    <a:pt x="5839" y="8264"/>
                    <a:pt x="5842" y="8277"/>
                  </a:cubicBezTo>
                  <a:cubicBezTo>
                    <a:pt x="5851" y="8303"/>
                    <a:pt x="5861" y="8313"/>
                    <a:pt x="5871" y="8313"/>
                  </a:cubicBezTo>
                  <a:cubicBezTo>
                    <a:pt x="5889" y="8313"/>
                    <a:pt x="5904" y="8279"/>
                    <a:pt x="5904" y="8233"/>
                  </a:cubicBezTo>
                  <a:cubicBezTo>
                    <a:pt x="5920" y="8254"/>
                    <a:pt x="5933" y="8277"/>
                    <a:pt x="5943" y="8277"/>
                  </a:cubicBezTo>
                  <a:cubicBezTo>
                    <a:pt x="5948" y="8277"/>
                    <a:pt x="5952" y="8273"/>
                    <a:pt x="5955" y="8261"/>
                  </a:cubicBezTo>
                  <a:cubicBezTo>
                    <a:pt x="5957" y="8260"/>
                    <a:pt x="5958" y="8260"/>
                    <a:pt x="5960" y="8260"/>
                  </a:cubicBezTo>
                  <a:cubicBezTo>
                    <a:pt x="5968" y="8260"/>
                    <a:pt x="5970" y="8270"/>
                    <a:pt x="5983" y="8330"/>
                  </a:cubicBezTo>
                  <a:cubicBezTo>
                    <a:pt x="5989" y="8363"/>
                    <a:pt x="5995" y="8399"/>
                    <a:pt x="6009" y="8399"/>
                  </a:cubicBezTo>
                  <a:cubicBezTo>
                    <a:pt x="6010" y="8399"/>
                    <a:pt x="6010" y="8399"/>
                    <a:pt x="6011" y="8399"/>
                  </a:cubicBezTo>
                  <a:cubicBezTo>
                    <a:pt x="6027" y="8396"/>
                    <a:pt x="6017" y="8361"/>
                    <a:pt x="6011" y="8324"/>
                  </a:cubicBezTo>
                  <a:lnTo>
                    <a:pt x="6039" y="8321"/>
                  </a:lnTo>
                  <a:cubicBezTo>
                    <a:pt x="6039" y="8321"/>
                    <a:pt x="6055" y="8317"/>
                    <a:pt x="6049" y="8283"/>
                  </a:cubicBezTo>
                  <a:cubicBezTo>
                    <a:pt x="6039" y="8248"/>
                    <a:pt x="6055" y="8245"/>
                    <a:pt x="6067" y="8242"/>
                  </a:cubicBezTo>
                  <a:cubicBezTo>
                    <a:pt x="6070" y="8252"/>
                    <a:pt x="6072" y="8256"/>
                    <a:pt x="6074" y="8256"/>
                  </a:cubicBezTo>
                  <a:cubicBezTo>
                    <a:pt x="6078" y="8256"/>
                    <a:pt x="6077" y="8230"/>
                    <a:pt x="6061" y="8208"/>
                  </a:cubicBezTo>
                  <a:cubicBezTo>
                    <a:pt x="6052" y="8173"/>
                    <a:pt x="6045" y="8136"/>
                    <a:pt x="6058" y="8136"/>
                  </a:cubicBezTo>
                  <a:cubicBezTo>
                    <a:pt x="6058" y="8136"/>
                    <a:pt x="6052" y="8098"/>
                    <a:pt x="6042" y="8064"/>
                  </a:cubicBezTo>
                  <a:cubicBezTo>
                    <a:pt x="6027" y="7991"/>
                    <a:pt x="6020" y="7957"/>
                    <a:pt x="5986" y="7926"/>
                  </a:cubicBezTo>
                  <a:cubicBezTo>
                    <a:pt x="5954" y="7910"/>
                    <a:pt x="5925" y="7895"/>
                    <a:pt x="5908" y="7895"/>
                  </a:cubicBezTo>
                  <a:cubicBezTo>
                    <a:pt x="5894" y="7895"/>
                    <a:pt x="5888" y="7906"/>
                    <a:pt x="5895" y="7938"/>
                  </a:cubicBezTo>
                  <a:cubicBezTo>
                    <a:pt x="5895" y="7938"/>
                    <a:pt x="5889" y="7976"/>
                    <a:pt x="5873" y="7979"/>
                  </a:cubicBezTo>
                  <a:cubicBezTo>
                    <a:pt x="5873" y="7979"/>
                    <a:pt x="5872" y="7979"/>
                    <a:pt x="5871" y="7979"/>
                  </a:cubicBezTo>
                  <a:cubicBezTo>
                    <a:pt x="5859" y="7979"/>
                    <a:pt x="5842" y="7948"/>
                    <a:pt x="5842" y="7948"/>
                  </a:cubicBezTo>
                  <a:cubicBezTo>
                    <a:pt x="5838" y="7928"/>
                    <a:pt x="5819" y="7921"/>
                    <a:pt x="5791" y="7921"/>
                  </a:cubicBezTo>
                  <a:cubicBezTo>
                    <a:pt x="5771" y="7921"/>
                    <a:pt x="5746" y="7925"/>
                    <a:pt x="5720" y="7929"/>
                  </a:cubicBezTo>
                  <a:cubicBezTo>
                    <a:pt x="5690" y="7935"/>
                    <a:pt x="5667" y="7938"/>
                    <a:pt x="5647" y="7938"/>
                  </a:cubicBezTo>
                  <a:cubicBezTo>
                    <a:pt x="5614" y="7938"/>
                    <a:pt x="5595" y="7929"/>
                    <a:pt x="5585" y="7907"/>
                  </a:cubicBezTo>
                  <a:cubicBezTo>
                    <a:pt x="5569" y="7872"/>
                    <a:pt x="5557" y="7872"/>
                    <a:pt x="5557" y="7872"/>
                  </a:cubicBezTo>
                  <a:lnTo>
                    <a:pt x="5557" y="7872"/>
                  </a:lnTo>
                  <a:cubicBezTo>
                    <a:pt x="5560" y="7907"/>
                    <a:pt x="5481" y="7913"/>
                    <a:pt x="5390" y="7919"/>
                  </a:cubicBezTo>
                  <a:cubicBezTo>
                    <a:pt x="5300" y="7929"/>
                    <a:pt x="5209" y="7916"/>
                    <a:pt x="5209" y="7957"/>
                  </a:cubicBezTo>
                  <a:lnTo>
                    <a:pt x="5180" y="7954"/>
                  </a:lnTo>
                  <a:cubicBezTo>
                    <a:pt x="5180" y="7919"/>
                    <a:pt x="5155" y="7919"/>
                    <a:pt x="5130" y="7916"/>
                  </a:cubicBezTo>
                  <a:cubicBezTo>
                    <a:pt x="5118" y="7935"/>
                    <a:pt x="5099" y="7948"/>
                    <a:pt x="5077" y="7951"/>
                  </a:cubicBezTo>
                  <a:cubicBezTo>
                    <a:pt x="5077" y="7916"/>
                    <a:pt x="5065" y="7916"/>
                    <a:pt x="5039" y="7913"/>
                  </a:cubicBezTo>
                  <a:cubicBezTo>
                    <a:pt x="5011" y="7913"/>
                    <a:pt x="4999" y="7913"/>
                    <a:pt x="4999" y="7951"/>
                  </a:cubicBezTo>
                  <a:cubicBezTo>
                    <a:pt x="4945" y="7951"/>
                    <a:pt x="4895" y="7932"/>
                    <a:pt x="4858" y="7897"/>
                  </a:cubicBezTo>
                  <a:cubicBezTo>
                    <a:pt x="4855" y="7886"/>
                    <a:pt x="4851" y="7881"/>
                    <a:pt x="4847" y="7881"/>
                  </a:cubicBezTo>
                  <a:cubicBezTo>
                    <a:pt x="4838" y="7881"/>
                    <a:pt x="4827" y="7905"/>
                    <a:pt x="4814" y="7929"/>
                  </a:cubicBezTo>
                  <a:cubicBezTo>
                    <a:pt x="4811" y="7966"/>
                    <a:pt x="4795" y="8001"/>
                    <a:pt x="4783" y="8001"/>
                  </a:cubicBezTo>
                  <a:lnTo>
                    <a:pt x="4789" y="7926"/>
                  </a:lnTo>
                  <a:cubicBezTo>
                    <a:pt x="4804" y="7891"/>
                    <a:pt x="4804" y="7891"/>
                    <a:pt x="4779" y="7888"/>
                  </a:cubicBezTo>
                  <a:lnTo>
                    <a:pt x="4754" y="7885"/>
                  </a:lnTo>
                  <a:cubicBezTo>
                    <a:pt x="4751" y="7905"/>
                    <a:pt x="4730" y="7913"/>
                    <a:pt x="4696" y="7913"/>
                  </a:cubicBezTo>
                  <a:cubicBezTo>
                    <a:pt x="4669" y="7913"/>
                    <a:pt x="4633" y="7908"/>
                    <a:pt x="4591" y="7901"/>
                  </a:cubicBezTo>
                  <a:cubicBezTo>
                    <a:pt x="4532" y="7889"/>
                    <a:pt x="4493" y="7881"/>
                    <a:pt x="4468" y="7881"/>
                  </a:cubicBezTo>
                  <a:cubicBezTo>
                    <a:pt x="4445" y="7881"/>
                    <a:pt x="4435" y="7889"/>
                    <a:pt x="4432" y="7907"/>
                  </a:cubicBezTo>
                  <a:cubicBezTo>
                    <a:pt x="4429" y="7922"/>
                    <a:pt x="4424" y="7930"/>
                    <a:pt x="4417" y="7930"/>
                  </a:cubicBezTo>
                  <a:cubicBezTo>
                    <a:pt x="4408" y="7930"/>
                    <a:pt x="4395" y="7918"/>
                    <a:pt x="4378" y="7894"/>
                  </a:cubicBezTo>
                  <a:cubicBezTo>
                    <a:pt x="4341" y="7814"/>
                    <a:pt x="4330" y="7787"/>
                    <a:pt x="4320" y="7787"/>
                  </a:cubicBezTo>
                  <a:cubicBezTo>
                    <a:pt x="4315" y="7787"/>
                    <a:pt x="4311" y="7795"/>
                    <a:pt x="4303" y="7807"/>
                  </a:cubicBezTo>
                  <a:cubicBezTo>
                    <a:pt x="4316" y="7807"/>
                    <a:pt x="4309" y="7844"/>
                    <a:pt x="4300" y="7879"/>
                  </a:cubicBezTo>
                  <a:cubicBezTo>
                    <a:pt x="4292" y="7914"/>
                    <a:pt x="4285" y="7931"/>
                    <a:pt x="4281" y="7931"/>
                  </a:cubicBezTo>
                  <a:cubicBezTo>
                    <a:pt x="4276" y="7931"/>
                    <a:pt x="4273" y="7911"/>
                    <a:pt x="4275" y="7872"/>
                  </a:cubicBezTo>
                  <a:cubicBezTo>
                    <a:pt x="4284" y="7832"/>
                    <a:pt x="4220" y="7808"/>
                    <a:pt x="4159" y="7808"/>
                  </a:cubicBezTo>
                  <a:cubicBezTo>
                    <a:pt x="4116" y="7808"/>
                    <a:pt x="4074" y="7820"/>
                    <a:pt x="4059" y="7846"/>
                  </a:cubicBezTo>
                  <a:lnTo>
                    <a:pt x="4059" y="7846"/>
                  </a:lnTo>
                  <a:cubicBezTo>
                    <a:pt x="4062" y="7837"/>
                    <a:pt x="4064" y="7826"/>
                    <a:pt x="4068" y="7813"/>
                  </a:cubicBezTo>
                  <a:cubicBezTo>
                    <a:pt x="4081" y="7778"/>
                    <a:pt x="4068" y="7775"/>
                    <a:pt x="4015" y="7760"/>
                  </a:cubicBezTo>
                  <a:lnTo>
                    <a:pt x="3977" y="7750"/>
                  </a:lnTo>
                  <a:cubicBezTo>
                    <a:pt x="3970" y="7773"/>
                    <a:pt x="3957" y="7782"/>
                    <a:pt x="3945" y="7782"/>
                  </a:cubicBezTo>
                  <a:cubicBezTo>
                    <a:pt x="3920" y="7782"/>
                    <a:pt x="3894" y="7748"/>
                    <a:pt x="3902" y="7725"/>
                  </a:cubicBezTo>
                  <a:cubicBezTo>
                    <a:pt x="3902" y="7684"/>
                    <a:pt x="3902" y="7684"/>
                    <a:pt x="3877" y="7675"/>
                  </a:cubicBezTo>
                  <a:cubicBezTo>
                    <a:pt x="3859" y="7692"/>
                    <a:pt x="3842" y="7698"/>
                    <a:pt x="3828" y="7698"/>
                  </a:cubicBezTo>
                  <a:cubicBezTo>
                    <a:pt x="3793" y="7698"/>
                    <a:pt x="3771" y="7662"/>
                    <a:pt x="3780" y="7637"/>
                  </a:cubicBezTo>
                  <a:cubicBezTo>
                    <a:pt x="3780" y="7637"/>
                    <a:pt x="3767" y="7634"/>
                    <a:pt x="3755" y="7628"/>
                  </a:cubicBezTo>
                  <a:cubicBezTo>
                    <a:pt x="3746" y="7641"/>
                    <a:pt x="3730" y="7648"/>
                    <a:pt x="3713" y="7648"/>
                  </a:cubicBezTo>
                  <a:cubicBezTo>
                    <a:pt x="3706" y="7648"/>
                    <a:pt x="3699" y="7647"/>
                    <a:pt x="3692" y="7644"/>
                  </a:cubicBezTo>
                  <a:cubicBezTo>
                    <a:pt x="3676" y="7637"/>
                    <a:pt x="3665" y="7633"/>
                    <a:pt x="3657" y="7633"/>
                  </a:cubicBezTo>
                  <a:cubicBezTo>
                    <a:pt x="3646" y="7633"/>
                    <a:pt x="3642" y="7641"/>
                    <a:pt x="3642" y="7662"/>
                  </a:cubicBezTo>
                  <a:cubicBezTo>
                    <a:pt x="3630" y="7694"/>
                    <a:pt x="3619" y="7726"/>
                    <a:pt x="3607" y="7726"/>
                  </a:cubicBezTo>
                  <a:cubicBezTo>
                    <a:pt x="3606" y="7726"/>
                    <a:pt x="3605" y="7726"/>
                    <a:pt x="3604" y="7725"/>
                  </a:cubicBezTo>
                  <a:lnTo>
                    <a:pt x="3617" y="7691"/>
                  </a:lnTo>
                  <a:cubicBezTo>
                    <a:pt x="3629" y="7659"/>
                    <a:pt x="3592" y="7644"/>
                    <a:pt x="3545" y="7622"/>
                  </a:cubicBezTo>
                  <a:cubicBezTo>
                    <a:pt x="3485" y="7590"/>
                    <a:pt x="3460" y="7581"/>
                    <a:pt x="3463" y="7540"/>
                  </a:cubicBezTo>
                  <a:lnTo>
                    <a:pt x="3463" y="7540"/>
                  </a:lnTo>
                  <a:lnTo>
                    <a:pt x="3435" y="7568"/>
                  </a:lnTo>
                  <a:cubicBezTo>
                    <a:pt x="3424" y="7580"/>
                    <a:pt x="3416" y="7586"/>
                    <a:pt x="3411" y="7586"/>
                  </a:cubicBezTo>
                  <a:cubicBezTo>
                    <a:pt x="3404" y="7586"/>
                    <a:pt x="3404" y="7576"/>
                    <a:pt x="3413" y="7556"/>
                  </a:cubicBezTo>
                  <a:cubicBezTo>
                    <a:pt x="3415" y="7529"/>
                    <a:pt x="3391" y="7510"/>
                    <a:pt x="3362" y="7510"/>
                  </a:cubicBezTo>
                  <a:cubicBezTo>
                    <a:pt x="3351" y="7510"/>
                    <a:pt x="3340" y="7512"/>
                    <a:pt x="3328" y="7518"/>
                  </a:cubicBezTo>
                  <a:lnTo>
                    <a:pt x="3303" y="7506"/>
                  </a:lnTo>
                  <a:cubicBezTo>
                    <a:pt x="3315" y="7464"/>
                    <a:pt x="3308" y="7441"/>
                    <a:pt x="3291" y="7441"/>
                  </a:cubicBezTo>
                  <a:cubicBezTo>
                    <a:pt x="3279" y="7441"/>
                    <a:pt x="3263" y="7452"/>
                    <a:pt x="3244" y="7474"/>
                  </a:cubicBezTo>
                  <a:cubicBezTo>
                    <a:pt x="3263" y="7443"/>
                    <a:pt x="3250" y="7437"/>
                    <a:pt x="3238" y="7431"/>
                  </a:cubicBezTo>
                  <a:cubicBezTo>
                    <a:pt x="3229" y="7435"/>
                    <a:pt x="3220" y="7437"/>
                    <a:pt x="3212" y="7437"/>
                  </a:cubicBezTo>
                  <a:cubicBezTo>
                    <a:pt x="3182" y="7437"/>
                    <a:pt x="3157" y="7414"/>
                    <a:pt x="3172" y="7390"/>
                  </a:cubicBezTo>
                  <a:lnTo>
                    <a:pt x="3159" y="7384"/>
                  </a:lnTo>
                  <a:cubicBezTo>
                    <a:pt x="3144" y="7397"/>
                    <a:pt x="3134" y="7401"/>
                    <a:pt x="3126" y="7401"/>
                  </a:cubicBezTo>
                  <a:cubicBezTo>
                    <a:pt x="3118" y="7401"/>
                    <a:pt x="3112" y="7397"/>
                    <a:pt x="3106" y="7393"/>
                  </a:cubicBezTo>
                  <a:cubicBezTo>
                    <a:pt x="3102" y="7390"/>
                    <a:pt x="3097" y="7387"/>
                    <a:pt x="3090" y="7387"/>
                  </a:cubicBezTo>
                  <a:cubicBezTo>
                    <a:pt x="3082" y="7387"/>
                    <a:pt x="3071" y="7392"/>
                    <a:pt x="3056" y="7405"/>
                  </a:cubicBezTo>
                  <a:cubicBezTo>
                    <a:pt x="3035" y="7422"/>
                    <a:pt x="3022" y="7425"/>
                    <a:pt x="3016" y="7425"/>
                  </a:cubicBezTo>
                  <a:cubicBezTo>
                    <a:pt x="3013" y="7425"/>
                    <a:pt x="3012" y="7424"/>
                    <a:pt x="3012" y="7424"/>
                  </a:cubicBezTo>
                  <a:cubicBezTo>
                    <a:pt x="3002" y="7418"/>
                    <a:pt x="3031" y="7393"/>
                    <a:pt x="3062" y="7368"/>
                  </a:cubicBezTo>
                  <a:cubicBezTo>
                    <a:pt x="3085" y="7357"/>
                    <a:pt x="3084" y="7347"/>
                    <a:pt x="3066" y="7347"/>
                  </a:cubicBezTo>
                  <a:cubicBezTo>
                    <a:pt x="3052" y="7347"/>
                    <a:pt x="3028" y="7353"/>
                    <a:pt x="2996" y="7371"/>
                  </a:cubicBezTo>
                  <a:cubicBezTo>
                    <a:pt x="2961" y="7392"/>
                    <a:pt x="2943" y="7403"/>
                    <a:pt x="2941" y="7403"/>
                  </a:cubicBezTo>
                  <a:cubicBezTo>
                    <a:pt x="2938" y="7403"/>
                    <a:pt x="2953" y="7391"/>
                    <a:pt x="2984" y="7365"/>
                  </a:cubicBezTo>
                  <a:cubicBezTo>
                    <a:pt x="3008" y="7345"/>
                    <a:pt x="3032" y="7328"/>
                    <a:pt x="3022" y="7328"/>
                  </a:cubicBezTo>
                  <a:cubicBezTo>
                    <a:pt x="3019" y="7328"/>
                    <a:pt x="3013" y="7330"/>
                    <a:pt x="3002" y="7333"/>
                  </a:cubicBezTo>
                  <a:cubicBezTo>
                    <a:pt x="3002" y="7333"/>
                    <a:pt x="2998" y="7331"/>
                    <a:pt x="2992" y="7331"/>
                  </a:cubicBezTo>
                  <a:cubicBezTo>
                    <a:pt x="2984" y="7331"/>
                    <a:pt x="2972" y="7335"/>
                    <a:pt x="2962" y="7352"/>
                  </a:cubicBezTo>
                  <a:cubicBezTo>
                    <a:pt x="2949" y="7346"/>
                    <a:pt x="2940" y="7340"/>
                    <a:pt x="2927" y="7330"/>
                  </a:cubicBezTo>
                  <a:cubicBezTo>
                    <a:pt x="2924" y="7283"/>
                    <a:pt x="2915" y="7277"/>
                    <a:pt x="2902" y="7268"/>
                  </a:cubicBezTo>
                  <a:cubicBezTo>
                    <a:pt x="2890" y="7279"/>
                    <a:pt x="2883" y="7285"/>
                    <a:pt x="2879" y="7285"/>
                  </a:cubicBezTo>
                  <a:cubicBezTo>
                    <a:pt x="2875" y="7285"/>
                    <a:pt x="2877" y="7276"/>
                    <a:pt x="2880" y="7255"/>
                  </a:cubicBezTo>
                  <a:cubicBezTo>
                    <a:pt x="2891" y="7240"/>
                    <a:pt x="2893" y="7231"/>
                    <a:pt x="2889" y="7231"/>
                  </a:cubicBezTo>
                  <a:lnTo>
                    <a:pt x="2889" y="7231"/>
                  </a:lnTo>
                  <a:cubicBezTo>
                    <a:pt x="2885" y="7231"/>
                    <a:pt x="2872" y="7243"/>
                    <a:pt x="2852" y="7277"/>
                  </a:cubicBezTo>
                  <a:cubicBezTo>
                    <a:pt x="2840" y="7285"/>
                    <a:pt x="2831" y="7290"/>
                    <a:pt x="2825" y="7290"/>
                  </a:cubicBezTo>
                  <a:cubicBezTo>
                    <a:pt x="2814" y="7290"/>
                    <a:pt x="2812" y="7278"/>
                    <a:pt x="2818" y="7255"/>
                  </a:cubicBezTo>
                  <a:cubicBezTo>
                    <a:pt x="2843" y="7216"/>
                    <a:pt x="2848" y="7199"/>
                    <a:pt x="2843" y="7199"/>
                  </a:cubicBezTo>
                  <a:lnTo>
                    <a:pt x="2843" y="7199"/>
                  </a:lnTo>
                  <a:cubicBezTo>
                    <a:pt x="2840" y="7199"/>
                    <a:pt x="2834" y="7205"/>
                    <a:pt x="2827" y="7217"/>
                  </a:cubicBezTo>
                  <a:cubicBezTo>
                    <a:pt x="2810" y="7229"/>
                    <a:pt x="2800" y="7232"/>
                    <a:pt x="2794" y="7232"/>
                  </a:cubicBezTo>
                  <a:cubicBezTo>
                    <a:pt x="2788" y="7232"/>
                    <a:pt x="2786" y="7230"/>
                    <a:pt x="2786" y="7230"/>
                  </a:cubicBezTo>
                  <a:cubicBezTo>
                    <a:pt x="2808" y="7199"/>
                    <a:pt x="2702" y="7139"/>
                    <a:pt x="2614" y="7061"/>
                  </a:cubicBezTo>
                  <a:cubicBezTo>
                    <a:pt x="2612" y="7059"/>
                    <a:pt x="2610" y="7059"/>
                    <a:pt x="2608" y="7059"/>
                  </a:cubicBezTo>
                  <a:cubicBezTo>
                    <a:pt x="2594" y="7059"/>
                    <a:pt x="2567" y="7078"/>
                    <a:pt x="2548" y="7101"/>
                  </a:cubicBezTo>
                  <a:cubicBezTo>
                    <a:pt x="2530" y="7124"/>
                    <a:pt x="2523" y="7133"/>
                    <a:pt x="2522" y="7133"/>
                  </a:cubicBezTo>
                  <a:cubicBezTo>
                    <a:pt x="2521" y="7133"/>
                    <a:pt x="2531" y="7114"/>
                    <a:pt x="2539" y="7092"/>
                  </a:cubicBezTo>
                  <a:cubicBezTo>
                    <a:pt x="2569" y="7041"/>
                    <a:pt x="2577" y="7013"/>
                    <a:pt x="2568" y="7013"/>
                  </a:cubicBezTo>
                  <a:cubicBezTo>
                    <a:pt x="2561" y="7013"/>
                    <a:pt x="2543" y="7033"/>
                    <a:pt x="2517" y="7076"/>
                  </a:cubicBezTo>
                  <a:cubicBezTo>
                    <a:pt x="2500" y="7108"/>
                    <a:pt x="2491" y="7125"/>
                    <a:pt x="2490" y="7125"/>
                  </a:cubicBezTo>
                  <a:cubicBezTo>
                    <a:pt x="2488" y="7125"/>
                    <a:pt x="2494" y="7106"/>
                    <a:pt x="2507" y="7067"/>
                  </a:cubicBezTo>
                  <a:cubicBezTo>
                    <a:pt x="2515" y="7045"/>
                    <a:pt x="2518" y="7036"/>
                    <a:pt x="2512" y="7036"/>
                  </a:cubicBezTo>
                  <a:cubicBezTo>
                    <a:pt x="2508" y="7036"/>
                    <a:pt x="2500" y="7040"/>
                    <a:pt x="2485" y="7048"/>
                  </a:cubicBezTo>
                  <a:cubicBezTo>
                    <a:pt x="2476" y="7062"/>
                    <a:pt x="2469" y="7068"/>
                    <a:pt x="2465" y="7068"/>
                  </a:cubicBezTo>
                  <a:cubicBezTo>
                    <a:pt x="2461" y="7068"/>
                    <a:pt x="2464" y="7058"/>
                    <a:pt x="2476" y="7042"/>
                  </a:cubicBezTo>
                  <a:cubicBezTo>
                    <a:pt x="2485" y="7013"/>
                    <a:pt x="2495" y="6985"/>
                    <a:pt x="2490" y="6985"/>
                  </a:cubicBezTo>
                  <a:lnTo>
                    <a:pt x="2490" y="6985"/>
                  </a:lnTo>
                  <a:cubicBezTo>
                    <a:pt x="2488" y="6985"/>
                    <a:pt x="2485" y="6988"/>
                    <a:pt x="2479" y="6995"/>
                  </a:cubicBezTo>
                  <a:cubicBezTo>
                    <a:pt x="2479" y="6995"/>
                    <a:pt x="2467" y="6989"/>
                    <a:pt x="2479" y="6951"/>
                  </a:cubicBezTo>
                  <a:cubicBezTo>
                    <a:pt x="2484" y="6936"/>
                    <a:pt x="2482" y="6930"/>
                    <a:pt x="2476" y="6930"/>
                  </a:cubicBezTo>
                  <a:cubicBezTo>
                    <a:pt x="2466" y="6930"/>
                    <a:pt x="2447" y="6943"/>
                    <a:pt x="2426" y="6954"/>
                  </a:cubicBezTo>
                  <a:cubicBezTo>
                    <a:pt x="2395" y="6966"/>
                    <a:pt x="2375" y="6972"/>
                    <a:pt x="2365" y="6972"/>
                  </a:cubicBezTo>
                  <a:cubicBezTo>
                    <a:pt x="2350" y="6972"/>
                    <a:pt x="2360" y="6958"/>
                    <a:pt x="2395" y="6929"/>
                  </a:cubicBezTo>
                  <a:cubicBezTo>
                    <a:pt x="2428" y="6901"/>
                    <a:pt x="2416" y="6884"/>
                    <a:pt x="2390" y="6884"/>
                  </a:cubicBezTo>
                  <a:cubicBezTo>
                    <a:pt x="2371" y="6884"/>
                    <a:pt x="2345" y="6892"/>
                    <a:pt x="2322" y="6910"/>
                  </a:cubicBezTo>
                  <a:cubicBezTo>
                    <a:pt x="2290" y="6935"/>
                    <a:pt x="2277" y="6946"/>
                    <a:pt x="2275" y="6946"/>
                  </a:cubicBezTo>
                  <a:cubicBezTo>
                    <a:pt x="2273" y="6946"/>
                    <a:pt x="2279" y="6940"/>
                    <a:pt x="2288" y="6929"/>
                  </a:cubicBezTo>
                  <a:cubicBezTo>
                    <a:pt x="2313" y="6901"/>
                    <a:pt x="2304" y="6891"/>
                    <a:pt x="2304" y="6891"/>
                  </a:cubicBezTo>
                  <a:cubicBezTo>
                    <a:pt x="2294" y="6882"/>
                    <a:pt x="2285" y="6873"/>
                    <a:pt x="2310" y="6848"/>
                  </a:cubicBezTo>
                  <a:cubicBezTo>
                    <a:pt x="2310" y="6848"/>
                    <a:pt x="2305" y="6842"/>
                    <a:pt x="2283" y="6842"/>
                  </a:cubicBezTo>
                  <a:cubicBezTo>
                    <a:pt x="2276" y="6842"/>
                    <a:pt x="2268" y="6843"/>
                    <a:pt x="2257" y="6844"/>
                  </a:cubicBezTo>
                  <a:cubicBezTo>
                    <a:pt x="2242" y="6852"/>
                    <a:pt x="2230" y="6855"/>
                    <a:pt x="2220" y="6855"/>
                  </a:cubicBezTo>
                  <a:cubicBezTo>
                    <a:pt x="2187" y="6855"/>
                    <a:pt x="2190" y="6812"/>
                    <a:pt x="2222" y="6763"/>
                  </a:cubicBezTo>
                  <a:lnTo>
                    <a:pt x="2222" y="6763"/>
                  </a:lnTo>
                  <a:lnTo>
                    <a:pt x="2178" y="6772"/>
                  </a:lnTo>
                  <a:cubicBezTo>
                    <a:pt x="2145" y="6795"/>
                    <a:pt x="2120" y="6810"/>
                    <a:pt x="2112" y="6810"/>
                  </a:cubicBezTo>
                  <a:cubicBezTo>
                    <a:pt x="2107" y="6810"/>
                    <a:pt x="2112" y="6801"/>
                    <a:pt x="2134" y="6779"/>
                  </a:cubicBezTo>
                  <a:lnTo>
                    <a:pt x="2160" y="6754"/>
                  </a:lnTo>
                  <a:lnTo>
                    <a:pt x="2160" y="6754"/>
                  </a:lnTo>
                  <a:cubicBezTo>
                    <a:pt x="2146" y="6763"/>
                    <a:pt x="2135" y="6767"/>
                    <a:pt x="2126" y="6767"/>
                  </a:cubicBezTo>
                  <a:cubicBezTo>
                    <a:pt x="2096" y="6767"/>
                    <a:pt x="2096" y="6720"/>
                    <a:pt x="2138" y="6682"/>
                  </a:cubicBezTo>
                  <a:cubicBezTo>
                    <a:pt x="2163" y="6653"/>
                    <a:pt x="2163" y="6656"/>
                    <a:pt x="2153" y="6647"/>
                  </a:cubicBezTo>
                  <a:lnTo>
                    <a:pt x="2153" y="6647"/>
                  </a:lnTo>
                  <a:lnTo>
                    <a:pt x="2128" y="6672"/>
                  </a:lnTo>
                  <a:cubicBezTo>
                    <a:pt x="2104" y="6694"/>
                    <a:pt x="2082" y="6715"/>
                    <a:pt x="2071" y="6715"/>
                  </a:cubicBezTo>
                  <a:cubicBezTo>
                    <a:pt x="2069" y="6715"/>
                    <a:pt x="2067" y="6714"/>
                    <a:pt x="2065" y="6713"/>
                  </a:cubicBezTo>
                  <a:cubicBezTo>
                    <a:pt x="2059" y="6700"/>
                    <a:pt x="2050" y="6691"/>
                    <a:pt x="2075" y="6666"/>
                  </a:cubicBezTo>
                  <a:cubicBezTo>
                    <a:pt x="2089" y="6640"/>
                    <a:pt x="2102" y="6613"/>
                    <a:pt x="2096" y="6613"/>
                  </a:cubicBezTo>
                  <a:lnTo>
                    <a:pt x="2096" y="6613"/>
                  </a:lnTo>
                  <a:cubicBezTo>
                    <a:pt x="2094" y="6613"/>
                    <a:pt x="2090" y="6616"/>
                    <a:pt x="2084" y="6622"/>
                  </a:cubicBezTo>
                  <a:cubicBezTo>
                    <a:pt x="2084" y="6622"/>
                    <a:pt x="2075" y="6613"/>
                    <a:pt x="2094" y="6575"/>
                  </a:cubicBezTo>
                  <a:lnTo>
                    <a:pt x="2059" y="6537"/>
                  </a:lnTo>
                  <a:cubicBezTo>
                    <a:pt x="2052" y="6540"/>
                    <a:pt x="2045" y="6541"/>
                    <a:pt x="2039" y="6541"/>
                  </a:cubicBezTo>
                  <a:cubicBezTo>
                    <a:pt x="2019" y="6541"/>
                    <a:pt x="2012" y="6526"/>
                    <a:pt x="2034" y="6506"/>
                  </a:cubicBezTo>
                  <a:cubicBezTo>
                    <a:pt x="2026" y="6499"/>
                    <a:pt x="2016" y="6496"/>
                    <a:pt x="2005" y="6496"/>
                  </a:cubicBezTo>
                  <a:cubicBezTo>
                    <a:pt x="1997" y="6496"/>
                    <a:pt x="1988" y="6499"/>
                    <a:pt x="1981" y="6503"/>
                  </a:cubicBezTo>
                  <a:cubicBezTo>
                    <a:pt x="1962" y="6481"/>
                    <a:pt x="1953" y="6472"/>
                    <a:pt x="1981" y="6450"/>
                  </a:cubicBezTo>
                  <a:cubicBezTo>
                    <a:pt x="1997" y="6435"/>
                    <a:pt x="2004" y="6429"/>
                    <a:pt x="2000" y="6429"/>
                  </a:cubicBezTo>
                  <a:cubicBezTo>
                    <a:pt x="1996" y="6429"/>
                    <a:pt x="1987" y="6432"/>
                    <a:pt x="1971" y="6437"/>
                  </a:cubicBezTo>
                  <a:cubicBezTo>
                    <a:pt x="1959" y="6449"/>
                    <a:pt x="1951" y="6453"/>
                    <a:pt x="1945" y="6453"/>
                  </a:cubicBezTo>
                  <a:cubicBezTo>
                    <a:pt x="1937" y="6453"/>
                    <a:pt x="1933" y="6448"/>
                    <a:pt x="1928" y="6443"/>
                  </a:cubicBezTo>
                  <a:lnTo>
                    <a:pt x="1909" y="6421"/>
                  </a:lnTo>
                  <a:cubicBezTo>
                    <a:pt x="1891" y="6437"/>
                    <a:pt x="1885" y="6443"/>
                    <a:pt x="1881" y="6443"/>
                  </a:cubicBezTo>
                  <a:cubicBezTo>
                    <a:pt x="1878" y="6443"/>
                    <a:pt x="1877" y="6441"/>
                    <a:pt x="1874" y="6437"/>
                  </a:cubicBezTo>
                  <a:cubicBezTo>
                    <a:pt x="1865" y="6425"/>
                    <a:pt x="1871" y="6371"/>
                    <a:pt x="1862" y="6359"/>
                  </a:cubicBezTo>
                  <a:cubicBezTo>
                    <a:pt x="1851" y="6343"/>
                    <a:pt x="1846" y="6336"/>
                    <a:pt x="1840" y="6336"/>
                  </a:cubicBezTo>
                  <a:cubicBezTo>
                    <a:pt x="1835" y="6336"/>
                    <a:pt x="1829" y="6344"/>
                    <a:pt x="1818" y="6362"/>
                  </a:cubicBezTo>
                  <a:cubicBezTo>
                    <a:pt x="1823" y="6367"/>
                    <a:pt x="1817" y="6376"/>
                    <a:pt x="1813" y="6376"/>
                  </a:cubicBezTo>
                  <a:cubicBezTo>
                    <a:pt x="1809" y="6376"/>
                    <a:pt x="1806" y="6369"/>
                    <a:pt x="1812" y="6349"/>
                  </a:cubicBezTo>
                  <a:cubicBezTo>
                    <a:pt x="1802" y="6340"/>
                    <a:pt x="1809" y="6284"/>
                    <a:pt x="1787" y="6252"/>
                  </a:cubicBezTo>
                  <a:cubicBezTo>
                    <a:pt x="1769" y="6229"/>
                    <a:pt x="1761" y="6219"/>
                    <a:pt x="1752" y="6219"/>
                  </a:cubicBezTo>
                  <a:cubicBezTo>
                    <a:pt x="1745" y="6219"/>
                    <a:pt x="1737" y="6224"/>
                    <a:pt x="1724" y="6233"/>
                  </a:cubicBezTo>
                  <a:cubicBezTo>
                    <a:pt x="1702" y="6257"/>
                    <a:pt x="1688" y="6268"/>
                    <a:pt x="1684" y="6268"/>
                  </a:cubicBezTo>
                  <a:cubicBezTo>
                    <a:pt x="1679" y="6268"/>
                    <a:pt x="1690" y="6251"/>
                    <a:pt x="1718" y="6221"/>
                  </a:cubicBezTo>
                  <a:cubicBezTo>
                    <a:pt x="1749" y="6177"/>
                    <a:pt x="1753" y="6159"/>
                    <a:pt x="1743" y="6159"/>
                  </a:cubicBezTo>
                  <a:cubicBezTo>
                    <a:pt x="1739" y="6159"/>
                    <a:pt x="1732" y="6162"/>
                    <a:pt x="1724" y="6168"/>
                  </a:cubicBezTo>
                  <a:cubicBezTo>
                    <a:pt x="1705" y="6174"/>
                    <a:pt x="1696" y="6177"/>
                    <a:pt x="1690" y="6177"/>
                  </a:cubicBezTo>
                  <a:cubicBezTo>
                    <a:pt x="1684" y="6177"/>
                    <a:pt x="1682" y="6174"/>
                    <a:pt x="1677" y="6168"/>
                  </a:cubicBezTo>
                  <a:cubicBezTo>
                    <a:pt x="1708" y="6146"/>
                    <a:pt x="1699" y="6139"/>
                    <a:pt x="1655" y="6136"/>
                  </a:cubicBezTo>
                  <a:cubicBezTo>
                    <a:pt x="1649" y="6124"/>
                    <a:pt x="1649" y="6124"/>
                    <a:pt x="1680" y="6105"/>
                  </a:cubicBezTo>
                  <a:lnTo>
                    <a:pt x="1664" y="6080"/>
                  </a:lnTo>
                  <a:cubicBezTo>
                    <a:pt x="1658" y="6082"/>
                    <a:pt x="1651" y="6082"/>
                    <a:pt x="1645" y="6082"/>
                  </a:cubicBezTo>
                  <a:cubicBezTo>
                    <a:pt x="1590" y="6082"/>
                    <a:pt x="1582" y="6008"/>
                    <a:pt x="1605" y="5980"/>
                  </a:cubicBezTo>
                  <a:cubicBezTo>
                    <a:pt x="1605" y="5980"/>
                    <a:pt x="1601" y="5974"/>
                    <a:pt x="1584" y="5974"/>
                  </a:cubicBezTo>
                  <a:cubicBezTo>
                    <a:pt x="1578" y="5974"/>
                    <a:pt x="1570" y="5975"/>
                    <a:pt x="1561" y="5976"/>
                  </a:cubicBezTo>
                  <a:cubicBezTo>
                    <a:pt x="1535" y="5987"/>
                    <a:pt x="1518" y="5992"/>
                    <a:pt x="1510" y="5992"/>
                  </a:cubicBezTo>
                  <a:cubicBezTo>
                    <a:pt x="1497" y="5992"/>
                    <a:pt x="1509" y="5978"/>
                    <a:pt x="1548" y="5954"/>
                  </a:cubicBezTo>
                  <a:cubicBezTo>
                    <a:pt x="1583" y="5934"/>
                    <a:pt x="1598" y="5924"/>
                    <a:pt x="1594" y="5924"/>
                  </a:cubicBezTo>
                  <a:cubicBezTo>
                    <a:pt x="1590" y="5924"/>
                    <a:pt x="1573" y="5931"/>
                    <a:pt x="1542" y="5942"/>
                  </a:cubicBezTo>
                  <a:cubicBezTo>
                    <a:pt x="1539" y="5943"/>
                    <a:pt x="1536" y="5943"/>
                    <a:pt x="1533" y="5943"/>
                  </a:cubicBezTo>
                  <a:cubicBezTo>
                    <a:pt x="1497" y="5943"/>
                    <a:pt x="1472" y="5893"/>
                    <a:pt x="1539" y="5870"/>
                  </a:cubicBezTo>
                  <a:lnTo>
                    <a:pt x="1602" y="5832"/>
                  </a:lnTo>
                  <a:lnTo>
                    <a:pt x="1602" y="5832"/>
                  </a:lnTo>
                  <a:cubicBezTo>
                    <a:pt x="1592" y="5834"/>
                    <a:pt x="1585" y="5834"/>
                    <a:pt x="1578" y="5834"/>
                  </a:cubicBezTo>
                  <a:cubicBezTo>
                    <a:pt x="1560" y="5834"/>
                    <a:pt x="1555" y="5829"/>
                    <a:pt x="1555" y="5829"/>
                  </a:cubicBezTo>
                  <a:cubicBezTo>
                    <a:pt x="1545" y="5834"/>
                    <a:pt x="1538" y="5836"/>
                    <a:pt x="1532" y="5836"/>
                  </a:cubicBezTo>
                  <a:cubicBezTo>
                    <a:pt x="1519" y="5836"/>
                    <a:pt x="1512" y="5825"/>
                    <a:pt x="1501" y="5801"/>
                  </a:cubicBezTo>
                  <a:cubicBezTo>
                    <a:pt x="1489" y="5776"/>
                    <a:pt x="1436" y="5748"/>
                    <a:pt x="1423" y="5723"/>
                  </a:cubicBezTo>
                  <a:cubicBezTo>
                    <a:pt x="1414" y="5698"/>
                    <a:pt x="1395" y="5663"/>
                    <a:pt x="1423" y="5635"/>
                  </a:cubicBezTo>
                  <a:cubicBezTo>
                    <a:pt x="1417" y="5625"/>
                    <a:pt x="1411" y="5613"/>
                    <a:pt x="1367" y="5604"/>
                  </a:cubicBezTo>
                  <a:cubicBezTo>
                    <a:pt x="1363" y="5604"/>
                    <a:pt x="1359" y="5604"/>
                    <a:pt x="1355" y="5604"/>
                  </a:cubicBezTo>
                  <a:cubicBezTo>
                    <a:pt x="1327" y="5604"/>
                    <a:pt x="1320" y="5583"/>
                    <a:pt x="1351" y="5569"/>
                  </a:cubicBezTo>
                  <a:lnTo>
                    <a:pt x="1345" y="5556"/>
                  </a:lnTo>
                  <a:cubicBezTo>
                    <a:pt x="1301" y="5550"/>
                    <a:pt x="1295" y="5538"/>
                    <a:pt x="1295" y="5538"/>
                  </a:cubicBezTo>
                  <a:cubicBezTo>
                    <a:pt x="1327" y="5523"/>
                    <a:pt x="1354" y="5497"/>
                    <a:pt x="1325" y="5497"/>
                  </a:cubicBezTo>
                  <a:cubicBezTo>
                    <a:pt x="1323" y="5497"/>
                    <a:pt x="1322" y="5497"/>
                    <a:pt x="1320" y="5497"/>
                  </a:cubicBezTo>
                  <a:cubicBezTo>
                    <a:pt x="1309" y="5502"/>
                    <a:pt x="1302" y="5504"/>
                    <a:pt x="1296" y="5504"/>
                  </a:cubicBezTo>
                  <a:cubicBezTo>
                    <a:pt x="1283" y="5504"/>
                    <a:pt x="1279" y="5492"/>
                    <a:pt x="1273" y="5475"/>
                  </a:cubicBezTo>
                  <a:cubicBezTo>
                    <a:pt x="1285" y="5453"/>
                    <a:pt x="1254" y="5343"/>
                    <a:pt x="1216" y="5240"/>
                  </a:cubicBezTo>
                  <a:cubicBezTo>
                    <a:pt x="1182" y="5135"/>
                    <a:pt x="1151" y="5033"/>
                    <a:pt x="1132" y="5033"/>
                  </a:cubicBezTo>
                  <a:cubicBezTo>
                    <a:pt x="1132" y="5033"/>
                    <a:pt x="1132" y="5033"/>
                    <a:pt x="1132" y="5033"/>
                  </a:cubicBezTo>
                  <a:lnTo>
                    <a:pt x="1122" y="4996"/>
                  </a:lnTo>
                  <a:cubicBezTo>
                    <a:pt x="1119" y="4983"/>
                    <a:pt x="1110" y="4958"/>
                    <a:pt x="1110" y="4958"/>
                  </a:cubicBezTo>
                  <a:cubicBezTo>
                    <a:pt x="1182" y="4939"/>
                    <a:pt x="1125" y="4886"/>
                    <a:pt x="1088" y="4855"/>
                  </a:cubicBezTo>
                  <a:cubicBezTo>
                    <a:pt x="1050" y="4848"/>
                    <a:pt x="1047" y="4836"/>
                    <a:pt x="1044" y="4823"/>
                  </a:cubicBezTo>
                  <a:cubicBezTo>
                    <a:pt x="1116" y="4808"/>
                    <a:pt x="1110" y="4770"/>
                    <a:pt x="1069" y="4751"/>
                  </a:cubicBezTo>
                  <a:cubicBezTo>
                    <a:pt x="997" y="4751"/>
                    <a:pt x="994" y="4739"/>
                    <a:pt x="1066" y="4723"/>
                  </a:cubicBezTo>
                  <a:cubicBezTo>
                    <a:pt x="1135" y="4710"/>
                    <a:pt x="1132" y="4685"/>
                    <a:pt x="1019" y="4679"/>
                  </a:cubicBezTo>
                  <a:cubicBezTo>
                    <a:pt x="981" y="4670"/>
                    <a:pt x="981" y="4670"/>
                    <a:pt x="1016" y="4651"/>
                  </a:cubicBezTo>
                  <a:cubicBezTo>
                    <a:pt x="1073" y="4630"/>
                    <a:pt x="1080" y="4618"/>
                    <a:pt x="1062" y="4618"/>
                  </a:cubicBezTo>
                  <a:cubicBezTo>
                    <a:pt x="1058" y="4618"/>
                    <a:pt x="1053" y="4618"/>
                    <a:pt x="1047" y="4619"/>
                  </a:cubicBezTo>
                  <a:cubicBezTo>
                    <a:pt x="972" y="4619"/>
                    <a:pt x="972" y="4604"/>
                    <a:pt x="1041" y="4579"/>
                  </a:cubicBezTo>
                  <a:cubicBezTo>
                    <a:pt x="1107" y="4544"/>
                    <a:pt x="1107" y="4544"/>
                    <a:pt x="1034" y="4541"/>
                  </a:cubicBezTo>
                  <a:cubicBezTo>
                    <a:pt x="959" y="4538"/>
                    <a:pt x="956" y="4485"/>
                    <a:pt x="1028" y="4463"/>
                  </a:cubicBezTo>
                  <a:cubicBezTo>
                    <a:pt x="1025" y="4448"/>
                    <a:pt x="1054" y="4434"/>
                    <a:pt x="1033" y="4434"/>
                  </a:cubicBezTo>
                  <a:cubicBezTo>
                    <a:pt x="1031" y="4434"/>
                    <a:pt x="1028" y="4434"/>
                    <a:pt x="1025" y="4435"/>
                  </a:cubicBezTo>
                  <a:lnTo>
                    <a:pt x="1060" y="4419"/>
                  </a:lnTo>
                  <a:cubicBezTo>
                    <a:pt x="1060" y="4403"/>
                    <a:pt x="1056" y="4391"/>
                    <a:pt x="1056" y="4391"/>
                  </a:cubicBezTo>
                  <a:lnTo>
                    <a:pt x="1022" y="4394"/>
                  </a:lnTo>
                  <a:cubicBezTo>
                    <a:pt x="1038" y="4334"/>
                    <a:pt x="1044" y="4272"/>
                    <a:pt x="1044" y="4209"/>
                  </a:cubicBezTo>
                  <a:cubicBezTo>
                    <a:pt x="1041" y="4083"/>
                    <a:pt x="1043" y="4046"/>
                    <a:pt x="1020" y="4046"/>
                  </a:cubicBezTo>
                  <a:cubicBezTo>
                    <a:pt x="1016" y="4046"/>
                    <a:pt x="1012" y="4047"/>
                    <a:pt x="1006" y="4049"/>
                  </a:cubicBezTo>
                  <a:cubicBezTo>
                    <a:pt x="989" y="4053"/>
                    <a:pt x="977" y="4054"/>
                    <a:pt x="968" y="4054"/>
                  </a:cubicBezTo>
                  <a:cubicBezTo>
                    <a:pt x="936" y="4054"/>
                    <a:pt x="950" y="4036"/>
                    <a:pt x="1006" y="4024"/>
                  </a:cubicBezTo>
                  <a:cubicBezTo>
                    <a:pt x="1006" y="4012"/>
                    <a:pt x="1041" y="3983"/>
                    <a:pt x="1041" y="3958"/>
                  </a:cubicBezTo>
                  <a:cubicBezTo>
                    <a:pt x="1041" y="3930"/>
                    <a:pt x="1041" y="3905"/>
                    <a:pt x="1078" y="3905"/>
                  </a:cubicBezTo>
                  <a:lnTo>
                    <a:pt x="1078" y="3892"/>
                  </a:lnTo>
                  <a:cubicBezTo>
                    <a:pt x="1016" y="3871"/>
                    <a:pt x="1000" y="3789"/>
                    <a:pt x="1050" y="3745"/>
                  </a:cubicBezTo>
                  <a:cubicBezTo>
                    <a:pt x="1053" y="3720"/>
                    <a:pt x="1053" y="3708"/>
                    <a:pt x="1019" y="3679"/>
                  </a:cubicBezTo>
                  <a:cubicBezTo>
                    <a:pt x="984" y="3651"/>
                    <a:pt x="984" y="3648"/>
                    <a:pt x="1022" y="3639"/>
                  </a:cubicBezTo>
                  <a:cubicBezTo>
                    <a:pt x="1023" y="3639"/>
                    <a:pt x="1023" y="3639"/>
                    <a:pt x="1024" y="3639"/>
                  </a:cubicBezTo>
                  <a:cubicBezTo>
                    <a:pt x="1061" y="3639"/>
                    <a:pt x="1102" y="3566"/>
                    <a:pt x="1028" y="3560"/>
                  </a:cubicBezTo>
                  <a:lnTo>
                    <a:pt x="1066" y="3551"/>
                  </a:lnTo>
                  <a:cubicBezTo>
                    <a:pt x="1103" y="3538"/>
                    <a:pt x="1069" y="3523"/>
                    <a:pt x="1034" y="3520"/>
                  </a:cubicBezTo>
                  <a:cubicBezTo>
                    <a:pt x="962" y="3513"/>
                    <a:pt x="962" y="3498"/>
                    <a:pt x="1072" y="3498"/>
                  </a:cubicBezTo>
                  <a:cubicBezTo>
                    <a:pt x="1086" y="3499"/>
                    <a:pt x="1097" y="3499"/>
                    <a:pt x="1106" y="3499"/>
                  </a:cubicBezTo>
                  <a:cubicBezTo>
                    <a:pt x="1143" y="3499"/>
                    <a:pt x="1137" y="3491"/>
                    <a:pt x="1110" y="3488"/>
                  </a:cubicBezTo>
                  <a:cubicBezTo>
                    <a:pt x="1075" y="3469"/>
                    <a:pt x="1041" y="3454"/>
                    <a:pt x="1078" y="3444"/>
                  </a:cubicBezTo>
                  <a:cubicBezTo>
                    <a:pt x="1081" y="3432"/>
                    <a:pt x="1085" y="3419"/>
                    <a:pt x="1013" y="3410"/>
                  </a:cubicBezTo>
                  <a:cubicBezTo>
                    <a:pt x="975" y="3404"/>
                    <a:pt x="978" y="3391"/>
                    <a:pt x="981" y="3379"/>
                  </a:cubicBezTo>
                  <a:cubicBezTo>
                    <a:pt x="1006" y="3379"/>
                    <a:pt x="1028" y="3388"/>
                    <a:pt x="1050" y="3400"/>
                  </a:cubicBezTo>
                  <a:lnTo>
                    <a:pt x="1050" y="3400"/>
                  </a:lnTo>
                  <a:cubicBezTo>
                    <a:pt x="1051" y="3395"/>
                    <a:pt x="1052" y="3386"/>
                    <a:pt x="1053" y="3375"/>
                  </a:cubicBezTo>
                  <a:cubicBezTo>
                    <a:pt x="1056" y="3361"/>
                    <a:pt x="1091" y="3344"/>
                    <a:pt x="1126" y="3344"/>
                  </a:cubicBezTo>
                  <a:cubicBezTo>
                    <a:pt x="1129" y="3344"/>
                    <a:pt x="1132" y="3344"/>
                    <a:pt x="1135" y="3344"/>
                  </a:cubicBezTo>
                  <a:cubicBezTo>
                    <a:pt x="1168" y="3338"/>
                    <a:pt x="1172" y="3328"/>
                    <a:pt x="1121" y="3328"/>
                  </a:cubicBezTo>
                  <a:cubicBezTo>
                    <a:pt x="1115" y="3328"/>
                    <a:pt x="1108" y="3328"/>
                    <a:pt x="1100" y="3328"/>
                  </a:cubicBezTo>
                  <a:cubicBezTo>
                    <a:pt x="1028" y="3316"/>
                    <a:pt x="1028" y="3316"/>
                    <a:pt x="1031" y="3291"/>
                  </a:cubicBezTo>
                  <a:cubicBezTo>
                    <a:pt x="1034" y="3280"/>
                    <a:pt x="1037" y="3267"/>
                    <a:pt x="1058" y="3267"/>
                  </a:cubicBezTo>
                  <a:cubicBezTo>
                    <a:pt x="1062" y="3267"/>
                    <a:pt x="1067" y="3268"/>
                    <a:pt x="1072" y="3269"/>
                  </a:cubicBezTo>
                  <a:cubicBezTo>
                    <a:pt x="1085" y="3271"/>
                    <a:pt x="1093" y="3272"/>
                    <a:pt x="1099" y="3272"/>
                  </a:cubicBezTo>
                  <a:cubicBezTo>
                    <a:pt x="1110" y="3272"/>
                    <a:pt x="1111" y="3267"/>
                    <a:pt x="1113" y="3250"/>
                  </a:cubicBezTo>
                  <a:cubicBezTo>
                    <a:pt x="1119" y="3209"/>
                    <a:pt x="1019" y="3153"/>
                    <a:pt x="950" y="3125"/>
                  </a:cubicBezTo>
                  <a:cubicBezTo>
                    <a:pt x="878" y="3112"/>
                    <a:pt x="878" y="3112"/>
                    <a:pt x="953" y="3112"/>
                  </a:cubicBezTo>
                  <a:cubicBezTo>
                    <a:pt x="959" y="3113"/>
                    <a:pt x="964" y="3114"/>
                    <a:pt x="969" y="3114"/>
                  </a:cubicBezTo>
                  <a:cubicBezTo>
                    <a:pt x="989" y="3114"/>
                    <a:pt x="991" y="3103"/>
                    <a:pt x="994" y="3090"/>
                  </a:cubicBezTo>
                  <a:cubicBezTo>
                    <a:pt x="974" y="3087"/>
                    <a:pt x="978" y="3083"/>
                    <a:pt x="984" y="3083"/>
                  </a:cubicBezTo>
                  <a:cubicBezTo>
                    <a:pt x="989" y="3083"/>
                    <a:pt x="995" y="3085"/>
                    <a:pt x="994" y="3090"/>
                  </a:cubicBezTo>
                  <a:cubicBezTo>
                    <a:pt x="1028" y="3100"/>
                    <a:pt x="1025" y="3112"/>
                    <a:pt x="1022" y="3125"/>
                  </a:cubicBezTo>
                  <a:lnTo>
                    <a:pt x="1060" y="3131"/>
                  </a:lnTo>
                  <a:cubicBezTo>
                    <a:pt x="1132" y="3131"/>
                    <a:pt x="1135" y="3118"/>
                    <a:pt x="1069" y="3093"/>
                  </a:cubicBezTo>
                  <a:cubicBezTo>
                    <a:pt x="1034" y="3071"/>
                    <a:pt x="1034" y="3071"/>
                    <a:pt x="1075" y="3065"/>
                  </a:cubicBezTo>
                  <a:cubicBezTo>
                    <a:pt x="1113" y="3062"/>
                    <a:pt x="1154" y="3056"/>
                    <a:pt x="1116" y="3046"/>
                  </a:cubicBezTo>
                  <a:cubicBezTo>
                    <a:pt x="1125" y="3031"/>
                    <a:pt x="1141" y="3018"/>
                    <a:pt x="1163" y="3018"/>
                  </a:cubicBezTo>
                  <a:cubicBezTo>
                    <a:pt x="1169" y="2990"/>
                    <a:pt x="1172" y="2977"/>
                    <a:pt x="1138" y="2971"/>
                  </a:cubicBezTo>
                  <a:cubicBezTo>
                    <a:pt x="1100" y="2962"/>
                    <a:pt x="1103" y="2949"/>
                    <a:pt x="1107" y="2937"/>
                  </a:cubicBezTo>
                  <a:cubicBezTo>
                    <a:pt x="1110" y="2924"/>
                    <a:pt x="1113" y="2912"/>
                    <a:pt x="1078" y="2902"/>
                  </a:cubicBezTo>
                  <a:cubicBezTo>
                    <a:pt x="1044" y="2893"/>
                    <a:pt x="1013" y="2871"/>
                    <a:pt x="1019" y="2846"/>
                  </a:cubicBezTo>
                  <a:cubicBezTo>
                    <a:pt x="999" y="2819"/>
                    <a:pt x="993" y="2811"/>
                    <a:pt x="1017" y="2811"/>
                  </a:cubicBezTo>
                  <a:cubicBezTo>
                    <a:pt x="1027" y="2811"/>
                    <a:pt x="1042" y="2813"/>
                    <a:pt x="1063" y="2814"/>
                  </a:cubicBezTo>
                  <a:cubicBezTo>
                    <a:pt x="1070" y="2816"/>
                    <a:pt x="1076" y="2817"/>
                    <a:pt x="1081" y="2817"/>
                  </a:cubicBezTo>
                  <a:cubicBezTo>
                    <a:pt x="1099" y="2817"/>
                    <a:pt x="1102" y="2805"/>
                    <a:pt x="1107" y="2796"/>
                  </a:cubicBezTo>
                  <a:cubicBezTo>
                    <a:pt x="1107" y="2796"/>
                    <a:pt x="1110" y="2783"/>
                    <a:pt x="1147" y="2780"/>
                  </a:cubicBezTo>
                  <a:cubicBezTo>
                    <a:pt x="1185" y="2777"/>
                    <a:pt x="1150" y="2767"/>
                    <a:pt x="1116" y="2758"/>
                  </a:cubicBezTo>
                  <a:lnTo>
                    <a:pt x="1047" y="2739"/>
                  </a:lnTo>
                  <a:cubicBezTo>
                    <a:pt x="1048" y="2733"/>
                    <a:pt x="1060" y="2731"/>
                    <a:pt x="1077" y="2731"/>
                  </a:cubicBezTo>
                  <a:cubicBezTo>
                    <a:pt x="1102" y="2731"/>
                    <a:pt x="1139" y="2737"/>
                    <a:pt x="1160" y="2742"/>
                  </a:cubicBezTo>
                  <a:cubicBezTo>
                    <a:pt x="1187" y="2745"/>
                    <a:pt x="1205" y="2746"/>
                    <a:pt x="1212" y="2746"/>
                  </a:cubicBezTo>
                  <a:cubicBezTo>
                    <a:pt x="1225" y="2746"/>
                    <a:pt x="1209" y="2742"/>
                    <a:pt x="1163" y="2730"/>
                  </a:cubicBezTo>
                  <a:cubicBezTo>
                    <a:pt x="1128" y="2720"/>
                    <a:pt x="1097" y="2695"/>
                    <a:pt x="1141" y="2680"/>
                  </a:cubicBezTo>
                  <a:cubicBezTo>
                    <a:pt x="1149" y="2658"/>
                    <a:pt x="1157" y="2637"/>
                    <a:pt x="1181" y="2637"/>
                  </a:cubicBezTo>
                  <a:cubicBezTo>
                    <a:pt x="1185" y="2637"/>
                    <a:pt x="1189" y="2638"/>
                    <a:pt x="1194" y="2639"/>
                  </a:cubicBezTo>
                  <a:cubicBezTo>
                    <a:pt x="1232" y="2639"/>
                    <a:pt x="1204" y="2614"/>
                    <a:pt x="1204" y="2614"/>
                  </a:cubicBezTo>
                  <a:cubicBezTo>
                    <a:pt x="1172" y="2592"/>
                    <a:pt x="1175" y="2579"/>
                    <a:pt x="1222" y="2551"/>
                  </a:cubicBezTo>
                  <a:cubicBezTo>
                    <a:pt x="1313" y="2510"/>
                    <a:pt x="1313" y="2514"/>
                    <a:pt x="1244" y="2489"/>
                  </a:cubicBezTo>
                  <a:cubicBezTo>
                    <a:pt x="1220" y="2480"/>
                    <a:pt x="1196" y="2471"/>
                    <a:pt x="1210" y="2471"/>
                  </a:cubicBezTo>
                  <a:cubicBezTo>
                    <a:pt x="1216" y="2471"/>
                    <a:pt x="1229" y="2472"/>
                    <a:pt x="1251" y="2476"/>
                  </a:cubicBezTo>
                  <a:cubicBezTo>
                    <a:pt x="1288" y="2476"/>
                    <a:pt x="1257" y="2451"/>
                    <a:pt x="1235" y="2413"/>
                  </a:cubicBezTo>
                  <a:cubicBezTo>
                    <a:pt x="1194" y="2385"/>
                    <a:pt x="1150" y="2366"/>
                    <a:pt x="1103" y="2351"/>
                  </a:cubicBezTo>
                  <a:cubicBezTo>
                    <a:pt x="1034" y="2326"/>
                    <a:pt x="1034" y="2326"/>
                    <a:pt x="1081" y="2313"/>
                  </a:cubicBezTo>
                  <a:cubicBezTo>
                    <a:pt x="1083" y="2305"/>
                    <a:pt x="1094" y="2301"/>
                    <a:pt x="1109" y="2301"/>
                  </a:cubicBezTo>
                  <a:cubicBezTo>
                    <a:pt x="1124" y="2301"/>
                    <a:pt x="1143" y="2305"/>
                    <a:pt x="1160" y="2313"/>
                  </a:cubicBezTo>
                  <a:cubicBezTo>
                    <a:pt x="1194" y="2326"/>
                    <a:pt x="1188" y="2338"/>
                    <a:pt x="1188" y="2338"/>
                  </a:cubicBezTo>
                  <a:lnTo>
                    <a:pt x="1182" y="2351"/>
                  </a:lnTo>
                  <a:cubicBezTo>
                    <a:pt x="1202" y="2358"/>
                    <a:pt x="1222" y="2365"/>
                    <a:pt x="1237" y="2365"/>
                  </a:cubicBezTo>
                  <a:cubicBezTo>
                    <a:pt x="1248" y="2365"/>
                    <a:pt x="1256" y="2361"/>
                    <a:pt x="1260" y="2351"/>
                  </a:cubicBezTo>
                  <a:cubicBezTo>
                    <a:pt x="1301" y="2351"/>
                    <a:pt x="1304" y="2338"/>
                    <a:pt x="1273" y="2326"/>
                  </a:cubicBezTo>
                  <a:cubicBezTo>
                    <a:pt x="1310" y="2326"/>
                    <a:pt x="1320" y="2304"/>
                    <a:pt x="1332" y="2279"/>
                  </a:cubicBezTo>
                  <a:cubicBezTo>
                    <a:pt x="1341" y="2254"/>
                    <a:pt x="1356" y="2219"/>
                    <a:pt x="1393" y="2219"/>
                  </a:cubicBezTo>
                  <a:cubicBezTo>
                    <a:pt x="1395" y="2219"/>
                    <a:pt x="1396" y="2219"/>
                    <a:pt x="1398" y="2219"/>
                  </a:cubicBezTo>
                  <a:cubicBezTo>
                    <a:pt x="1407" y="2194"/>
                    <a:pt x="1414" y="2181"/>
                    <a:pt x="1379" y="2169"/>
                  </a:cubicBezTo>
                  <a:cubicBezTo>
                    <a:pt x="1333" y="2147"/>
                    <a:pt x="1321" y="2134"/>
                    <a:pt x="1330" y="2134"/>
                  </a:cubicBezTo>
                  <a:cubicBezTo>
                    <a:pt x="1334" y="2134"/>
                    <a:pt x="1341" y="2136"/>
                    <a:pt x="1351" y="2141"/>
                  </a:cubicBezTo>
                  <a:cubicBezTo>
                    <a:pt x="1355" y="2142"/>
                    <a:pt x="1359" y="2142"/>
                    <a:pt x="1363" y="2142"/>
                  </a:cubicBezTo>
                  <a:cubicBezTo>
                    <a:pt x="1432" y="2142"/>
                    <a:pt x="1529" y="2019"/>
                    <a:pt x="1473" y="1978"/>
                  </a:cubicBezTo>
                  <a:lnTo>
                    <a:pt x="1486" y="1953"/>
                  </a:lnTo>
                  <a:cubicBezTo>
                    <a:pt x="1533" y="1946"/>
                    <a:pt x="1567" y="1877"/>
                    <a:pt x="1542" y="1849"/>
                  </a:cubicBezTo>
                  <a:lnTo>
                    <a:pt x="1561" y="1812"/>
                  </a:lnTo>
                  <a:cubicBezTo>
                    <a:pt x="1605" y="1805"/>
                    <a:pt x="1614" y="1796"/>
                    <a:pt x="1589" y="1768"/>
                  </a:cubicBezTo>
                  <a:cubicBezTo>
                    <a:pt x="1572" y="1746"/>
                    <a:pt x="1551" y="1731"/>
                    <a:pt x="1551" y="1731"/>
                  </a:cubicBezTo>
                  <a:lnTo>
                    <a:pt x="1551" y="1731"/>
                  </a:lnTo>
                  <a:cubicBezTo>
                    <a:pt x="1551" y="1731"/>
                    <a:pt x="1555" y="1734"/>
                    <a:pt x="1564" y="1740"/>
                  </a:cubicBezTo>
                  <a:cubicBezTo>
                    <a:pt x="1571" y="1743"/>
                    <a:pt x="1577" y="1745"/>
                    <a:pt x="1583" y="1745"/>
                  </a:cubicBezTo>
                  <a:cubicBezTo>
                    <a:pt x="1603" y="1745"/>
                    <a:pt x="1617" y="1724"/>
                    <a:pt x="1639" y="1689"/>
                  </a:cubicBezTo>
                  <a:cubicBezTo>
                    <a:pt x="1667" y="1646"/>
                    <a:pt x="1667" y="1646"/>
                    <a:pt x="1630" y="1636"/>
                  </a:cubicBezTo>
                  <a:cubicBezTo>
                    <a:pt x="1628" y="1604"/>
                    <a:pt x="1636" y="1593"/>
                    <a:pt x="1648" y="1593"/>
                  </a:cubicBezTo>
                  <a:cubicBezTo>
                    <a:pt x="1659" y="1593"/>
                    <a:pt x="1674" y="1602"/>
                    <a:pt x="1689" y="1611"/>
                  </a:cubicBezTo>
                  <a:cubicBezTo>
                    <a:pt x="1709" y="1630"/>
                    <a:pt x="1724" y="1638"/>
                    <a:pt x="1730" y="1638"/>
                  </a:cubicBezTo>
                  <a:cubicBezTo>
                    <a:pt x="1740" y="1638"/>
                    <a:pt x="1727" y="1614"/>
                    <a:pt x="1674" y="1570"/>
                  </a:cubicBezTo>
                  <a:cubicBezTo>
                    <a:pt x="1634" y="1533"/>
                    <a:pt x="1631" y="1509"/>
                    <a:pt x="1645" y="1509"/>
                  </a:cubicBezTo>
                  <a:cubicBezTo>
                    <a:pt x="1650" y="1509"/>
                    <a:pt x="1657" y="1512"/>
                    <a:pt x="1664" y="1517"/>
                  </a:cubicBezTo>
                  <a:cubicBezTo>
                    <a:pt x="1696" y="1536"/>
                    <a:pt x="1686" y="1545"/>
                    <a:pt x="1680" y="1558"/>
                  </a:cubicBezTo>
                  <a:lnTo>
                    <a:pt x="1743" y="1599"/>
                  </a:lnTo>
                  <a:cubicBezTo>
                    <a:pt x="1749" y="1586"/>
                    <a:pt x="1749" y="1586"/>
                    <a:pt x="1724" y="1555"/>
                  </a:cubicBezTo>
                  <a:cubicBezTo>
                    <a:pt x="1724" y="1555"/>
                    <a:pt x="1733" y="1545"/>
                    <a:pt x="1708" y="1514"/>
                  </a:cubicBezTo>
                  <a:cubicBezTo>
                    <a:pt x="1686" y="1483"/>
                    <a:pt x="1655" y="1461"/>
                    <a:pt x="1617" y="1451"/>
                  </a:cubicBezTo>
                  <a:cubicBezTo>
                    <a:pt x="1580" y="1445"/>
                    <a:pt x="1589" y="1432"/>
                    <a:pt x="1595" y="1420"/>
                  </a:cubicBezTo>
                  <a:cubicBezTo>
                    <a:pt x="1598" y="1420"/>
                    <a:pt x="1601" y="1420"/>
                    <a:pt x="1604" y="1420"/>
                  </a:cubicBezTo>
                  <a:cubicBezTo>
                    <a:pt x="1641" y="1420"/>
                    <a:pt x="1675" y="1438"/>
                    <a:pt x="1693" y="1470"/>
                  </a:cubicBezTo>
                  <a:cubicBezTo>
                    <a:pt x="1686" y="1483"/>
                    <a:pt x="1718" y="1501"/>
                    <a:pt x="1746" y="1523"/>
                  </a:cubicBezTo>
                  <a:cubicBezTo>
                    <a:pt x="1748" y="1525"/>
                    <a:pt x="1750" y="1526"/>
                    <a:pt x="1752" y="1526"/>
                  </a:cubicBezTo>
                  <a:cubicBezTo>
                    <a:pt x="1770" y="1526"/>
                    <a:pt x="1752" y="1451"/>
                    <a:pt x="1711" y="1402"/>
                  </a:cubicBezTo>
                  <a:lnTo>
                    <a:pt x="1711" y="1402"/>
                  </a:lnTo>
                  <a:cubicBezTo>
                    <a:pt x="1717" y="1406"/>
                    <a:pt x="1725" y="1411"/>
                    <a:pt x="1733" y="1417"/>
                  </a:cubicBezTo>
                  <a:cubicBezTo>
                    <a:pt x="1742" y="1423"/>
                    <a:pt x="1750" y="1426"/>
                    <a:pt x="1757" y="1426"/>
                  </a:cubicBezTo>
                  <a:cubicBezTo>
                    <a:pt x="1774" y="1426"/>
                    <a:pt x="1785" y="1410"/>
                    <a:pt x="1796" y="1395"/>
                  </a:cubicBezTo>
                  <a:cubicBezTo>
                    <a:pt x="1812" y="1373"/>
                    <a:pt x="1821" y="1363"/>
                    <a:pt x="1790" y="1342"/>
                  </a:cubicBezTo>
                  <a:cubicBezTo>
                    <a:pt x="1762" y="1320"/>
                    <a:pt x="1733" y="1298"/>
                    <a:pt x="1740" y="1288"/>
                  </a:cubicBezTo>
                  <a:lnTo>
                    <a:pt x="1740" y="1288"/>
                  </a:lnTo>
                  <a:cubicBezTo>
                    <a:pt x="1738" y="1290"/>
                    <a:pt x="1736" y="1291"/>
                    <a:pt x="1734" y="1291"/>
                  </a:cubicBezTo>
                  <a:cubicBezTo>
                    <a:pt x="1722" y="1291"/>
                    <a:pt x="1697" y="1275"/>
                    <a:pt x="1674" y="1257"/>
                  </a:cubicBezTo>
                  <a:cubicBezTo>
                    <a:pt x="1702" y="1257"/>
                    <a:pt x="1730" y="1260"/>
                    <a:pt x="1758" y="1266"/>
                  </a:cubicBezTo>
                  <a:cubicBezTo>
                    <a:pt x="1790" y="1276"/>
                    <a:pt x="1816" y="1281"/>
                    <a:pt x="1838" y="1281"/>
                  </a:cubicBezTo>
                  <a:cubicBezTo>
                    <a:pt x="1868" y="1281"/>
                    <a:pt x="1891" y="1271"/>
                    <a:pt x="1909" y="1248"/>
                  </a:cubicBezTo>
                  <a:cubicBezTo>
                    <a:pt x="1922" y="1229"/>
                    <a:pt x="1942" y="1204"/>
                    <a:pt x="1970" y="1204"/>
                  </a:cubicBezTo>
                  <a:cubicBezTo>
                    <a:pt x="1976" y="1204"/>
                    <a:pt x="1981" y="1205"/>
                    <a:pt x="1987" y="1207"/>
                  </a:cubicBezTo>
                  <a:cubicBezTo>
                    <a:pt x="2006" y="1188"/>
                    <a:pt x="2015" y="1179"/>
                    <a:pt x="1987" y="1157"/>
                  </a:cubicBezTo>
                  <a:lnTo>
                    <a:pt x="2006" y="1138"/>
                  </a:lnTo>
                  <a:cubicBezTo>
                    <a:pt x="2014" y="1141"/>
                    <a:pt x="2020" y="1142"/>
                    <a:pt x="2026" y="1142"/>
                  </a:cubicBezTo>
                  <a:cubicBezTo>
                    <a:pt x="2046" y="1142"/>
                    <a:pt x="2053" y="1126"/>
                    <a:pt x="2031" y="1106"/>
                  </a:cubicBezTo>
                  <a:cubicBezTo>
                    <a:pt x="2012" y="1075"/>
                    <a:pt x="2050" y="1088"/>
                    <a:pt x="2059" y="1078"/>
                  </a:cubicBezTo>
                  <a:cubicBezTo>
                    <a:pt x="2088" y="1090"/>
                    <a:pt x="2105" y="1096"/>
                    <a:pt x="2110" y="1096"/>
                  </a:cubicBezTo>
                  <a:cubicBezTo>
                    <a:pt x="2117" y="1096"/>
                    <a:pt x="2095" y="1081"/>
                    <a:pt x="2040" y="1044"/>
                  </a:cubicBezTo>
                  <a:cubicBezTo>
                    <a:pt x="2022" y="1027"/>
                    <a:pt x="1996" y="1020"/>
                    <a:pt x="1978" y="1020"/>
                  </a:cubicBezTo>
                  <a:cubicBezTo>
                    <a:pt x="1969" y="1020"/>
                    <a:pt x="1962" y="1022"/>
                    <a:pt x="1959" y="1025"/>
                  </a:cubicBezTo>
                  <a:lnTo>
                    <a:pt x="1931" y="1056"/>
                  </a:lnTo>
                  <a:lnTo>
                    <a:pt x="1931" y="1003"/>
                  </a:lnTo>
                  <a:cubicBezTo>
                    <a:pt x="1940" y="991"/>
                    <a:pt x="1931" y="947"/>
                    <a:pt x="1906" y="925"/>
                  </a:cubicBezTo>
                  <a:cubicBezTo>
                    <a:pt x="1906" y="925"/>
                    <a:pt x="1877" y="900"/>
                    <a:pt x="1887" y="890"/>
                  </a:cubicBezTo>
                  <a:lnTo>
                    <a:pt x="1887" y="890"/>
                  </a:lnTo>
                  <a:lnTo>
                    <a:pt x="1940" y="937"/>
                  </a:lnTo>
                  <a:cubicBezTo>
                    <a:pt x="1959" y="969"/>
                    <a:pt x="1984" y="997"/>
                    <a:pt x="2012" y="1019"/>
                  </a:cubicBezTo>
                  <a:cubicBezTo>
                    <a:pt x="2040" y="1037"/>
                    <a:pt x="2066" y="1045"/>
                    <a:pt x="2081" y="1045"/>
                  </a:cubicBezTo>
                  <a:cubicBezTo>
                    <a:pt x="2101" y="1045"/>
                    <a:pt x="2105" y="1031"/>
                    <a:pt x="2075" y="1003"/>
                  </a:cubicBezTo>
                  <a:cubicBezTo>
                    <a:pt x="2079" y="999"/>
                    <a:pt x="2081" y="997"/>
                    <a:pt x="2086" y="997"/>
                  </a:cubicBezTo>
                  <a:cubicBezTo>
                    <a:pt x="2091" y="997"/>
                    <a:pt x="2101" y="1001"/>
                    <a:pt x="2122" y="1009"/>
                  </a:cubicBezTo>
                  <a:cubicBezTo>
                    <a:pt x="2130" y="1018"/>
                    <a:pt x="2137" y="1022"/>
                    <a:pt x="2140" y="1022"/>
                  </a:cubicBezTo>
                  <a:cubicBezTo>
                    <a:pt x="2147" y="1022"/>
                    <a:pt x="2142" y="1005"/>
                    <a:pt x="2112" y="965"/>
                  </a:cubicBezTo>
                  <a:cubicBezTo>
                    <a:pt x="2086" y="929"/>
                    <a:pt x="2079" y="912"/>
                    <a:pt x="2091" y="912"/>
                  </a:cubicBezTo>
                  <a:cubicBezTo>
                    <a:pt x="2098" y="912"/>
                    <a:pt x="2114" y="919"/>
                    <a:pt x="2138" y="934"/>
                  </a:cubicBezTo>
                  <a:cubicBezTo>
                    <a:pt x="2159" y="943"/>
                    <a:pt x="2177" y="947"/>
                    <a:pt x="2192" y="947"/>
                  </a:cubicBezTo>
                  <a:cubicBezTo>
                    <a:pt x="2226" y="947"/>
                    <a:pt x="2240" y="926"/>
                    <a:pt x="2222" y="906"/>
                  </a:cubicBezTo>
                  <a:cubicBezTo>
                    <a:pt x="2183" y="866"/>
                    <a:pt x="2192" y="841"/>
                    <a:pt x="2214" y="841"/>
                  </a:cubicBezTo>
                  <a:cubicBezTo>
                    <a:pt x="2220" y="841"/>
                    <a:pt x="2227" y="842"/>
                    <a:pt x="2235" y="846"/>
                  </a:cubicBezTo>
                  <a:cubicBezTo>
                    <a:pt x="2246" y="851"/>
                    <a:pt x="2255" y="854"/>
                    <a:pt x="2262" y="854"/>
                  </a:cubicBezTo>
                  <a:cubicBezTo>
                    <a:pt x="2276" y="854"/>
                    <a:pt x="2277" y="842"/>
                    <a:pt x="2266" y="818"/>
                  </a:cubicBezTo>
                  <a:lnTo>
                    <a:pt x="2266" y="818"/>
                  </a:lnTo>
                  <a:cubicBezTo>
                    <a:pt x="2281" y="833"/>
                    <a:pt x="2300" y="846"/>
                    <a:pt x="2309" y="846"/>
                  </a:cubicBezTo>
                  <a:cubicBezTo>
                    <a:pt x="2315" y="846"/>
                    <a:pt x="2316" y="841"/>
                    <a:pt x="2310" y="828"/>
                  </a:cubicBezTo>
                  <a:cubicBezTo>
                    <a:pt x="2310" y="828"/>
                    <a:pt x="2319" y="818"/>
                    <a:pt x="2285" y="799"/>
                  </a:cubicBezTo>
                  <a:cubicBezTo>
                    <a:pt x="2285" y="799"/>
                    <a:pt x="2269" y="765"/>
                    <a:pt x="2257" y="730"/>
                  </a:cubicBezTo>
                  <a:cubicBezTo>
                    <a:pt x="2255" y="731"/>
                    <a:pt x="2254" y="731"/>
                    <a:pt x="2252" y="731"/>
                  </a:cubicBezTo>
                  <a:cubicBezTo>
                    <a:pt x="2239" y="731"/>
                    <a:pt x="2220" y="709"/>
                    <a:pt x="2197" y="687"/>
                  </a:cubicBezTo>
                  <a:cubicBezTo>
                    <a:pt x="2185" y="673"/>
                    <a:pt x="2193" y="664"/>
                    <a:pt x="2215" y="664"/>
                  </a:cubicBezTo>
                  <a:cubicBezTo>
                    <a:pt x="2239" y="664"/>
                    <a:pt x="2280" y="676"/>
                    <a:pt x="2329" y="712"/>
                  </a:cubicBezTo>
                  <a:lnTo>
                    <a:pt x="2398" y="746"/>
                  </a:lnTo>
                  <a:cubicBezTo>
                    <a:pt x="2373" y="721"/>
                    <a:pt x="2351" y="693"/>
                    <a:pt x="2351" y="693"/>
                  </a:cubicBezTo>
                  <a:cubicBezTo>
                    <a:pt x="2355" y="688"/>
                    <a:pt x="2360" y="683"/>
                    <a:pt x="2366" y="683"/>
                  </a:cubicBezTo>
                  <a:cubicBezTo>
                    <a:pt x="2373" y="683"/>
                    <a:pt x="2380" y="688"/>
                    <a:pt x="2391" y="702"/>
                  </a:cubicBezTo>
                  <a:cubicBezTo>
                    <a:pt x="2407" y="720"/>
                    <a:pt x="2413" y="727"/>
                    <a:pt x="2418" y="727"/>
                  </a:cubicBezTo>
                  <a:cubicBezTo>
                    <a:pt x="2420" y="727"/>
                    <a:pt x="2422" y="724"/>
                    <a:pt x="2426" y="721"/>
                  </a:cubicBezTo>
                  <a:cubicBezTo>
                    <a:pt x="2426" y="721"/>
                    <a:pt x="2435" y="712"/>
                    <a:pt x="2413" y="683"/>
                  </a:cubicBezTo>
                  <a:cubicBezTo>
                    <a:pt x="2384" y="650"/>
                    <a:pt x="2373" y="638"/>
                    <a:pt x="2377" y="638"/>
                  </a:cubicBezTo>
                  <a:lnTo>
                    <a:pt x="2377" y="638"/>
                  </a:lnTo>
                  <a:cubicBezTo>
                    <a:pt x="2380" y="638"/>
                    <a:pt x="2388" y="642"/>
                    <a:pt x="2401" y="649"/>
                  </a:cubicBezTo>
                  <a:cubicBezTo>
                    <a:pt x="2425" y="669"/>
                    <a:pt x="2440" y="679"/>
                    <a:pt x="2447" y="679"/>
                  </a:cubicBezTo>
                  <a:cubicBezTo>
                    <a:pt x="2457" y="679"/>
                    <a:pt x="2452" y="660"/>
                    <a:pt x="2432" y="624"/>
                  </a:cubicBezTo>
                  <a:cubicBezTo>
                    <a:pt x="2408" y="595"/>
                    <a:pt x="2396" y="581"/>
                    <a:pt x="2398" y="581"/>
                  </a:cubicBezTo>
                  <a:lnTo>
                    <a:pt x="2398" y="581"/>
                  </a:lnTo>
                  <a:cubicBezTo>
                    <a:pt x="2400" y="581"/>
                    <a:pt x="2414" y="593"/>
                    <a:pt x="2442" y="618"/>
                  </a:cubicBezTo>
                  <a:cubicBezTo>
                    <a:pt x="2463" y="639"/>
                    <a:pt x="2488" y="657"/>
                    <a:pt x="2503" y="657"/>
                  </a:cubicBezTo>
                  <a:cubicBezTo>
                    <a:pt x="2506" y="657"/>
                    <a:pt x="2508" y="657"/>
                    <a:pt x="2510" y="655"/>
                  </a:cubicBezTo>
                  <a:lnTo>
                    <a:pt x="2485" y="627"/>
                  </a:lnTo>
                  <a:cubicBezTo>
                    <a:pt x="2455" y="590"/>
                    <a:pt x="2450" y="574"/>
                    <a:pt x="2462" y="574"/>
                  </a:cubicBezTo>
                  <a:cubicBezTo>
                    <a:pt x="2467" y="574"/>
                    <a:pt x="2475" y="577"/>
                    <a:pt x="2485" y="583"/>
                  </a:cubicBezTo>
                  <a:cubicBezTo>
                    <a:pt x="2494" y="594"/>
                    <a:pt x="2501" y="600"/>
                    <a:pt x="2506" y="600"/>
                  </a:cubicBezTo>
                  <a:cubicBezTo>
                    <a:pt x="2513" y="600"/>
                    <a:pt x="2517" y="587"/>
                    <a:pt x="2517" y="561"/>
                  </a:cubicBezTo>
                  <a:cubicBezTo>
                    <a:pt x="2528" y="553"/>
                    <a:pt x="2537" y="546"/>
                    <a:pt x="2545" y="546"/>
                  </a:cubicBezTo>
                  <a:cubicBezTo>
                    <a:pt x="2552" y="546"/>
                    <a:pt x="2560" y="551"/>
                    <a:pt x="2570" y="564"/>
                  </a:cubicBezTo>
                  <a:cubicBezTo>
                    <a:pt x="2593" y="592"/>
                    <a:pt x="2604" y="607"/>
                    <a:pt x="2606" y="607"/>
                  </a:cubicBezTo>
                  <a:cubicBezTo>
                    <a:pt x="2607" y="607"/>
                    <a:pt x="2598" y="591"/>
                    <a:pt x="2583" y="558"/>
                  </a:cubicBezTo>
                  <a:cubicBezTo>
                    <a:pt x="2575" y="534"/>
                    <a:pt x="2572" y="526"/>
                    <a:pt x="2582" y="526"/>
                  </a:cubicBezTo>
                  <a:cubicBezTo>
                    <a:pt x="2588" y="526"/>
                    <a:pt x="2598" y="528"/>
                    <a:pt x="2614" y="533"/>
                  </a:cubicBezTo>
                  <a:cubicBezTo>
                    <a:pt x="2627" y="543"/>
                    <a:pt x="2635" y="548"/>
                    <a:pt x="2639" y="548"/>
                  </a:cubicBezTo>
                  <a:cubicBezTo>
                    <a:pt x="2643" y="548"/>
                    <a:pt x="2641" y="539"/>
                    <a:pt x="2636" y="517"/>
                  </a:cubicBezTo>
                  <a:cubicBezTo>
                    <a:pt x="2598" y="465"/>
                    <a:pt x="2576" y="437"/>
                    <a:pt x="2563" y="437"/>
                  </a:cubicBezTo>
                  <a:cubicBezTo>
                    <a:pt x="2561" y="437"/>
                    <a:pt x="2559" y="438"/>
                    <a:pt x="2557" y="439"/>
                  </a:cubicBezTo>
                  <a:cubicBezTo>
                    <a:pt x="2554" y="441"/>
                    <a:pt x="2552" y="442"/>
                    <a:pt x="2550" y="442"/>
                  </a:cubicBezTo>
                  <a:cubicBezTo>
                    <a:pt x="2546" y="442"/>
                    <a:pt x="2541" y="436"/>
                    <a:pt x="2526" y="417"/>
                  </a:cubicBezTo>
                  <a:lnTo>
                    <a:pt x="2548" y="401"/>
                  </a:lnTo>
                  <a:cubicBezTo>
                    <a:pt x="2561" y="392"/>
                    <a:pt x="2570" y="383"/>
                    <a:pt x="2570" y="339"/>
                  </a:cubicBezTo>
                  <a:cubicBezTo>
                    <a:pt x="2570" y="304"/>
                    <a:pt x="2548" y="262"/>
                    <a:pt x="2535" y="262"/>
                  </a:cubicBezTo>
                  <a:cubicBezTo>
                    <a:pt x="2530" y="262"/>
                    <a:pt x="2527" y="267"/>
                    <a:pt x="2526" y="279"/>
                  </a:cubicBezTo>
                  <a:lnTo>
                    <a:pt x="2495" y="257"/>
                  </a:lnTo>
                  <a:cubicBezTo>
                    <a:pt x="2467" y="218"/>
                    <a:pt x="2446" y="200"/>
                    <a:pt x="2438" y="2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8" name="Google Shape;9158;p36"/>
            <p:cNvSpPr/>
            <p:nvPr/>
          </p:nvSpPr>
          <p:spPr>
            <a:xfrm>
              <a:off x="4287225" y="596200"/>
              <a:ext cx="355575" cy="419675"/>
            </a:xfrm>
            <a:custGeom>
              <a:avLst/>
              <a:gdLst/>
              <a:ahLst/>
              <a:cxnLst/>
              <a:rect l="l" t="t" r="r" b="b"/>
              <a:pathLst>
                <a:path w="14223" h="16787" extrusionOk="0">
                  <a:moveTo>
                    <a:pt x="234" y="303"/>
                  </a:moveTo>
                  <a:cubicBezTo>
                    <a:pt x="238" y="303"/>
                    <a:pt x="239" y="321"/>
                    <a:pt x="242" y="355"/>
                  </a:cubicBezTo>
                  <a:cubicBezTo>
                    <a:pt x="242" y="392"/>
                    <a:pt x="246" y="427"/>
                    <a:pt x="217" y="430"/>
                  </a:cubicBezTo>
                  <a:cubicBezTo>
                    <a:pt x="202" y="451"/>
                    <a:pt x="190" y="460"/>
                    <a:pt x="183" y="460"/>
                  </a:cubicBezTo>
                  <a:cubicBezTo>
                    <a:pt x="165" y="460"/>
                    <a:pt x="173" y="409"/>
                    <a:pt x="211" y="358"/>
                  </a:cubicBezTo>
                  <a:cubicBezTo>
                    <a:pt x="224" y="321"/>
                    <a:pt x="230" y="303"/>
                    <a:pt x="234" y="303"/>
                  </a:cubicBezTo>
                  <a:close/>
                  <a:moveTo>
                    <a:pt x="4275" y="734"/>
                  </a:moveTo>
                  <a:cubicBezTo>
                    <a:pt x="4277" y="734"/>
                    <a:pt x="4280" y="734"/>
                    <a:pt x="4282" y="734"/>
                  </a:cubicBezTo>
                  <a:cubicBezTo>
                    <a:pt x="4310" y="740"/>
                    <a:pt x="4291" y="809"/>
                    <a:pt x="4225" y="828"/>
                  </a:cubicBezTo>
                  <a:cubicBezTo>
                    <a:pt x="4197" y="822"/>
                    <a:pt x="4197" y="822"/>
                    <a:pt x="4207" y="787"/>
                  </a:cubicBezTo>
                  <a:cubicBezTo>
                    <a:pt x="4215" y="755"/>
                    <a:pt x="4243" y="734"/>
                    <a:pt x="4275" y="734"/>
                  </a:cubicBezTo>
                  <a:close/>
                  <a:moveTo>
                    <a:pt x="5259" y="913"/>
                  </a:moveTo>
                  <a:cubicBezTo>
                    <a:pt x="5265" y="913"/>
                    <a:pt x="5268" y="917"/>
                    <a:pt x="5263" y="931"/>
                  </a:cubicBezTo>
                  <a:lnTo>
                    <a:pt x="5253" y="966"/>
                  </a:lnTo>
                  <a:cubicBezTo>
                    <a:pt x="5227" y="980"/>
                    <a:pt x="5201" y="995"/>
                    <a:pt x="5189" y="995"/>
                  </a:cubicBezTo>
                  <a:cubicBezTo>
                    <a:pt x="5182" y="995"/>
                    <a:pt x="5180" y="991"/>
                    <a:pt x="5184" y="978"/>
                  </a:cubicBezTo>
                  <a:cubicBezTo>
                    <a:pt x="5194" y="956"/>
                    <a:pt x="5213" y="934"/>
                    <a:pt x="5238" y="922"/>
                  </a:cubicBezTo>
                  <a:cubicBezTo>
                    <a:pt x="5238" y="922"/>
                    <a:pt x="5251" y="913"/>
                    <a:pt x="5259" y="913"/>
                  </a:cubicBezTo>
                  <a:close/>
                  <a:moveTo>
                    <a:pt x="6310" y="1367"/>
                  </a:moveTo>
                  <a:cubicBezTo>
                    <a:pt x="6314" y="1367"/>
                    <a:pt x="6318" y="1368"/>
                    <a:pt x="6322" y="1370"/>
                  </a:cubicBezTo>
                  <a:cubicBezTo>
                    <a:pt x="6328" y="1395"/>
                    <a:pt x="6328" y="1423"/>
                    <a:pt x="6319" y="1448"/>
                  </a:cubicBezTo>
                  <a:lnTo>
                    <a:pt x="6294" y="1436"/>
                  </a:lnTo>
                  <a:cubicBezTo>
                    <a:pt x="6266" y="1423"/>
                    <a:pt x="6281" y="1389"/>
                    <a:pt x="6281" y="1389"/>
                  </a:cubicBezTo>
                  <a:cubicBezTo>
                    <a:pt x="6281" y="1389"/>
                    <a:pt x="6292" y="1367"/>
                    <a:pt x="6310" y="1367"/>
                  </a:cubicBezTo>
                  <a:close/>
                  <a:moveTo>
                    <a:pt x="6688" y="1467"/>
                  </a:moveTo>
                  <a:cubicBezTo>
                    <a:pt x="6675" y="1467"/>
                    <a:pt x="6669" y="1477"/>
                    <a:pt x="6679" y="1477"/>
                  </a:cubicBezTo>
                  <a:cubicBezTo>
                    <a:pt x="6683" y="1477"/>
                    <a:pt x="6691" y="1475"/>
                    <a:pt x="6701" y="1470"/>
                  </a:cubicBezTo>
                  <a:cubicBezTo>
                    <a:pt x="6696" y="1468"/>
                    <a:pt x="6692" y="1467"/>
                    <a:pt x="6688" y="1467"/>
                  </a:cubicBezTo>
                  <a:close/>
                  <a:moveTo>
                    <a:pt x="7012" y="1484"/>
                  </a:moveTo>
                  <a:lnTo>
                    <a:pt x="7012" y="1484"/>
                  </a:lnTo>
                  <a:cubicBezTo>
                    <a:pt x="7010" y="1484"/>
                    <a:pt x="7008" y="1491"/>
                    <a:pt x="7011" y="1507"/>
                  </a:cubicBezTo>
                  <a:lnTo>
                    <a:pt x="7011" y="1507"/>
                  </a:lnTo>
                  <a:cubicBezTo>
                    <a:pt x="7015" y="1492"/>
                    <a:pt x="7013" y="1484"/>
                    <a:pt x="7012" y="1484"/>
                  </a:cubicBezTo>
                  <a:close/>
                  <a:moveTo>
                    <a:pt x="6579" y="1452"/>
                  </a:moveTo>
                  <a:lnTo>
                    <a:pt x="6604" y="1464"/>
                  </a:lnTo>
                  <a:lnTo>
                    <a:pt x="6617" y="1508"/>
                  </a:lnTo>
                  <a:lnTo>
                    <a:pt x="6617" y="1508"/>
                  </a:lnTo>
                  <a:lnTo>
                    <a:pt x="6588" y="1495"/>
                  </a:lnTo>
                  <a:cubicBezTo>
                    <a:pt x="6563" y="1483"/>
                    <a:pt x="6563" y="1483"/>
                    <a:pt x="6579" y="1452"/>
                  </a:cubicBezTo>
                  <a:close/>
                  <a:moveTo>
                    <a:pt x="7011" y="1507"/>
                  </a:moveTo>
                  <a:cubicBezTo>
                    <a:pt x="7010" y="1512"/>
                    <a:pt x="7008" y="1516"/>
                    <a:pt x="7006" y="1522"/>
                  </a:cubicBezTo>
                  <a:lnTo>
                    <a:pt x="7006" y="1522"/>
                  </a:lnTo>
                  <a:cubicBezTo>
                    <a:pt x="7008" y="1518"/>
                    <a:pt x="7010" y="1515"/>
                    <a:pt x="7011" y="1511"/>
                  </a:cubicBezTo>
                  <a:cubicBezTo>
                    <a:pt x="7011" y="1510"/>
                    <a:pt x="7011" y="1508"/>
                    <a:pt x="7011" y="1507"/>
                  </a:cubicBezTo>
                  <a:close/>
                  <a:moveTo>
                    <a:pt x="6842" y="1580"/>
                  </a:moveTo>
                  <a:lnTo>
                    <a:pt x="6867" y="1593"/>
                  </a:lnTo>
                  <a:lnTo>
                    <a:pt x="6877" y="1640"/>
                  </a:lnTo>
                  <a:lnTo>
                    <a:pt x="6852" y="1624"/>
                  </a:lnTo>
                  <a:cubicBezTo>
                    <a:pt x="6827" y="1611"/>
                    <a:pt x="6827" y="1611"/>
                    <a:pt x="6842" y="1580"/>
                  </a:cubicBezTo>
                  <a:close/>
                  <a:moveTo>
                    <a:pt x="7028" y="1684"/>
                  </a:moveTo>
                  <a:cubicBezTo>
                    <a:pt x="7033" y="1684"/>
                    <a:pt x="7039" y="1688"/>
                    <a:pt x="7049" y="1693"/>
                  </a:cubicBezTo>
                  <a:cubicBezTo>
                    <a:pt x="7102" y="1721"/>
                    <a:pt x="7102" y="1721"/>
                    <a:pt x="7058" y="1740"/>
                  </a:cubicBezTo>
                  <a:cubicBezTo>
                    <a:pt x="7046" y="1744"/>
                    <a:pt x="7034" y="1747"/>
                    <a:pt x="7025" y="1747"/>
                  </a:cubicBezTo>
                  <a:cubicBezTo>
                    <a:pt x="7003" y="1747"/>
                    <a:pt x="6994" y="1734"/>
                    <a:pt x="7005" y="1712"/>
                  </a:cubicBezTo>
                  <a:cubicBezTo>
                    <a:pt x="7016" y="1691"/>
                    <a:pt x="7021" y="1684"/>
                    <a:pt x="7028" y="1684"/>
                  </a:cubicBezTo>
                  <a:close/>
                  <a:moveTo>
                    <a:pt x="7140" y="1991"/>
                  </a:moveTo>
                  <a:cubicBezTo>
                    <a:pt x="7144" y="1991"/>
                    <a:pt x="7148" y="1992"/>
                    <a:pt x="7152" y="1994"/>
                  </a:cubicBezTo>
                  <a:lnTo>
                    <a:pt x="7159" y="2041"/>
                  </a:lnTo>
                  <a:lnTo>
                    <a:pt x="7115" y="2056"/>
                  </a:lnTo>
                  <a:lnTo>
                    <a:pt x="7090" y="2044"/>
                  </a:lnTo>
                  <a:cubicBezTo>
                    <a:pt x="7106" y="2017"/>
                    <a:pt x="7119" y="1991"/>
                    <a:pt x="7140" y="1991"/>
                  </a:cubicBezTo>
                  <a:close/>
                  <a:moveTo>
                    <a:pt x="7458" y="2130"/>
                  </a:moveTo>
                  <a:cubicBezTo>
                    <a:pt x="7462" y="2130"/>
                    <a:pt x="7467" y="2132"/>
                    <a:pt x="7472" y="2135"/>
                  </a:cubicBezTo>
                  <a:lnTo>
                    <a:pt x="7478" y="2182"/>
                  </a:lnTo>
                  <a:cubicBezTo>
                    <a:pt x="7469" y="2197"/>
                    <a:pt x="7458" y="2201"/>
                    <a:pt x="7449" y="2201"/>
                  </a:cubicBezTo>
                  <a:cubicBezTo>
                    <a:pt x="7441" y="2201"/>
                    <a:pt x="7434" y="2197"/>
                    <a:pt x="7434" y="2197"/>
                  </a:cubicBezTo>
                  <a:cubicBezTo>
                    <a:pt x="7409" y="2182"/>
                    <a:pt x="7409" y="2182"/>
                    <a:pt x="7428" y="2150"/>
                  </a:cubicBezTo>
                  <a:cubicBezTo>
                    <a:pt x="7428" y="2150"/>
                    <a:pt x="7440" y="2130"/>
                    <a:pt x="7458" y="2130"/>
                  </a:cubicBezTo>
                  <a:close/>
                  <a:moveTo>
                    <a:pt x="9556" y="3410"/>
                  </a:moveTo>
                  <a:cubicBezTo>
                    <a:pt x="9561" y="3410"/>
                    <a:pt x="9566" y="3412"/>
                    <a:pt x="9572" y="3416"/>
                  </a:cubicBezTo>
                  <a:lnTo>
                    <a:pt x="9594" y="3438"/>
                  </a:lnTo>
                  <a:cubicBezTo>
                    <a:pt x="9575" y="3454"/>
                    <a:pt x="9550" y="3467"/>
                    <a:pt x="9525" y="3470"/>
                  </a:cubicBezTo>
                  <a:lnTo>
                    <a:pt x="9503" y="3451"/>
                  </a:lnTo>
                  <a:cubicBezTo>
                    <a:pt x="9522" y="3430"/>
                    <a:pt x="9539" y="3410"/>
                    <a:pt x="9556" y="3410"/>
                  </a:cubicBezTo>
                  <a:close/>
                  <a:moveTo>
                    <a:pt x="10409" y="4214"/>
                  </a:moveTo>
                  <a:cubicBezTo>
                    <a:pt x="10434" y="4214"/>
                    <a:pt x="10463" y="4245"/>
                    <a:pt x="10477" y="4263"/>
                  </a:cubicBezTo>
                  <a:cubicBezTo>
                    <a:pt x="10475" y="4285"/>
                    <a:pt x="10455" y="4301"/>
                    <a:pt x="10435" y="4301"/>
                  </a:cubicBezTo>
                  <a:cubicBezTo>
                    <a:pt x="10424" y="4301"/>
                    <a:pt x="10414" y="4297"/>
                    <a:pt x="10405" y="4288"/>
                  </a:cubicBezTo>
                  <a:cubicBezTo>
                    <a:pt x="10365" y="4247"/>
                    <a:pt x="10365" y="4247"/>
                    <a:pt x="10390" y="4222"/>
                  </a:cubicBezTo>
                  <a:cubicBezTo>
                    <a:pt x="10396" y="4217"/>
                    <a:pt x="10402" y="4214"/>
                    <a:pt x="10409" y="4214"/>
                  </a:cubicBezTo>
                  <a:close/>
                  <a:moveTo>
                    <a:pt x="11694" y="5861"/>
                  </a:moveTo>
                  <a:cubicBezTo>
                    <a:pt x="11703" y="5861"/>
                    <a:pt x="11710" y="5865"/>
                    <a:pt x="11715" y="5873"/>
                  </a:cubicBezTo>
                  <a:lnTo>
                    <a:pt x="11700" y="5917"/>
                  </a:lnTo>
                  <a:lnTo>
                    <a:pt x="11656" y="5911"/>
                  </a:lnTo>
                  <a:lnTo>
                    <a:pt x="11640" y="5886"/>
                  </a:lnTo>
                  <a:cubicBezTo>
                    <a:pt x="11659" y="5874"/>
                    <a:pt x="11678" y="5861"/>
                    <a:pt x="11694" y="5861"/>
                  </a:cubicBezTo>
                  <a:close/>
                  <a:moveTo>
                    <a:pt x="11718" y="6296"/>
                  </a:moveTo>
                  <a:cubicBezTo>
                    <a:pt x="11726" y="6296"/>
                    <a:pt x="11732" y="6299"/>
                    <a:pt x="11737" y="6306"/>
                  </a:cubicBezTo>
                  <a:lnTo>
                    <a:pt x="11753" y="6331"/>
                  </a:lnTo>
                  <a:cubicBezTo>
                    <a:pt x="11734" y="6340"/>
                    <a:pt x="11715" y="6345"/>
                    <a:pt x="11694" y="6345"/>
                  </a:cubicBezTo>
                  <a:cubicBezTo>
                    <a:pt x="11688" y="6345"/>
                    <a:pt x="11681" y="6344"/>
                    <a:pt x="11675" y="6343"/>
                  </a:cubicBezTo>
                  <a:lnTo>
                    <a:pt x="11659" y="6322"/>
                  </a:lnTo>
                  <a:cubicBezTo>
                    <a:pt x="11680" y="6309"/>
                    <a:pt x="11701" y="6296"/>
                    <a:pt x="11718" y="6296"/>
                  </a:cubicBezTo>
                  <a:close/>
                  <a:moveTo>
                    <a:pt x="12210" y="6596"/>
                  </a:moveTo>
                  <a:cubicBezTo>
                    <a:pt x="12216" y="6596"/>
                    <a:pt x="12223" y="6596"/>
                    <a:pt x="12229" y="6597"/>
                  </a:cubicBezTo>
                  <a:cubicBezTo>
                    <a:pt x="12245" y="6622"/>
                    <a:pt x="12167" y="6632"/>
                    <a:pt x="12135" y="6651"/>
                  </a:cubicBezTo>
                  <a:cubicBezTo>
                    <a:pt x="12120" y="6625"/>
                    <a:pt x="12120" y="6625"/>
                    <a:pt x="12151" y="6607"/>
                  </a:cubicBezTo>
                  <a:cubicBezTo>
                    <a:pt x="12170" y="6600"/>
                    <a:pt x="12190" y="6596"/>
                    <a:pt x="12210" y="6596"/>
                  </a:cubicBezTo>
                  <a:close/>
                  <a:moveTo>
                    <a:pt x="12529" y="7215"/>
                  </a:moveTo>
                  <a:cubicBezTo>
                    <a:pt x="12539" y="7215"/>
                    <a:pt x="12547" y="7219"/>
                    <a:pt x="12552" y="7230"/>
                  </a:cubicBezTo>
                  <a:lnTo>
                    <a:pt x="12533" y="7274"/>
                  </a:lnTo>
                  <a:lnTo>
                    <a:pt x="12486" y="7262"/>
                  </a:lnTo>
                  <a:lnTo>
                    <a:pt x="12474" y="7233"/>
                  </a:lnTo>
                  <a:cubicBezTo>
                    <a:pt x="12494" y="7224"/>
                    <a:pt x="12514" y="7215"/>
                    <a:pt x="12529" y="7215"/>
                  </a:cubicBezTo>
                  <a:close/>
                  <a:moveTo>
                    <a:pt x="13154" y="9023"/>
                  </a:moveTo>
                  <a:cubicBezTo>
                    <a:pt x="13167" y="9023"/>
                    <a:pt x="13177" y="9028"/>
                    <a:pt x="13182" y="9042"/>
                  </a:cubicBezTo>
                  <a:lnTo>
                    <a:pt x="13157" y="9079"/>
                  </a:lnTo>
                  <a:lnTo>
                    <a:pt x="13116" y="9064"/>
                  </a:lnTo>
                  <a:lnTo>
                    <a:pt x="13107" y="9035"/>
                  </a:lnTo>
                  <a:cubicBezTo>
                    <a:pt x="13123" y="9029"/>
                    <a:pt x="13140" y="9023"/>
                    <a:pt x="13154" y="9023"/>
                  </a:cubicBezTo>
                  <a:close/>
                  <a:moveTo>
                    <a:pt x="13224" y="9215"/>
                  </a:moveTo>
                  <a:cubicBezTo>
                    <a:pt x="13233" y="9215"/>
                    <a:pt x="13234" y="9221"/>
                    <a:pt x="13238" y="9239"/>
                  </a:cubicBezTo>
                  <a:cubicBezTo>
                    <a:pt x="13226" y="9261"/>
                    <a:pt x="13204" y="9277"/>
                    <a:pt x="13179" y="9286"/>
                  </a:cubicBezTo>
                  <a:cubicBezTo>
                    <a:pt x="13173" y="9288"/>
                    <a:pt x="13168" y="9289"/>
                    <a:pt x="13165" y="9289"/>
                  </a:cubicBezTo>
                  <a:cubicBezTo>
                    <a:pt x="13144" y="9289"/>
                    <a:pt x="13148" y="9262"/>
                    <a:pt x="13198" y="9220"/>
                  </a:cubicBezTo>
                  <a:cubicBezTo>
                    <a:pt x="13210" y="9217"/>
                    <a:pt x="13218" y="9215"/>
                    <a:pt x="13224" y="9215"/>
                  </a:cubicBezTo>
                  <a:close/>
                  <a:moveTo>
                    <a:pt x="12970" y="9338"/>
                  </a:moveTo>
                  <a:lnTo>
                    <a:pt x="12970" y="9338"/>
                  </a:lnTo>
                  <a:cubicBezTo>
                    <a:pt x="12969" y="9338"/>
                    <a:pt x="12970" y="9341"/>
                    <a:pt x="12972" y="9349"/>
                  </a:cubicBezTo>
                  <a:cubicBezTo>
                    <a:pt x="12972" y="9349"/>
                    <a:pt x="12972" y="9349"/>
                    <a:pt x="12973" y="9349"/>
                  </a:cubicBezTo>
                  <a:lnTo>
                    <a:pt x="12973" y="9349"/>
                  </a:lnTo>
                  <a:cubicBezTo>
                    <a:pt x="12971" y="9342"/>
                    <a:pt x="12970" y="9338"/>
                    <a:pt x="12970" y="9338"/>
                  </a:cubicBezTo>
                  <a:close/>
                  <a:moveTo>
                    <a:pt x="14138" y="9690"/>
                  </a:moveTo>
                  <a:cubicBezTo>
                    <a:pt x="14103" y="9697"/>
                    <a:pt x="14103" y="9697"/>
                    <a:pt x="14109" y="9728"/>
                  </a:cubicBezTo>
                  <a:cubicBezTo>
                    <a:pt x="14129" y="9738"/>
                    <a:pt x="14148" y="9742"/>
                    <a:pt x="14168" y="9742"/>
                  </a:cubicBezTo>
                  <a:cubicBezTo>
                    <a:pt x="14175" y="9742"/>
                    <a:pt x="14181" y="9741"/>
                    <a:pt x="14188" y="9740"/>
                  </a:cubicBezTo>
                  <a:cubicBezTo>
                    <a:pt x="14222" y="9734"/>
                    <a:pt x="14216" y="9703"/>
                    <a:pt x="14138" y="9690"/>
                  </a:cubicBezTo>
                  <a:close/>
                  <a:moveTo>
                    <a:pt x="13405" y="9683"/>
                  </a:moveTo>
                  <a:cubicBezTo>
                    <a:pt x="13428" y="9683"/>
                    <a:pt x="13405" y="9715"/>
                    <a:pt x="13414" y="9740"/>
                  </a:cubicBezTo>
                  <a:lnTo>
                    <a:pt x="13411" y="9740"/>
                  </a:lnTo>
                  <a:cubicBezTo>
                    <a:pt x="13399" y="9757"/>
                    <a:pt x="13393" y="9767"/>
                    <a:pt x="13388" y="9767"/>
                  </a:cubicBezTo>
                  <a:cubicBezTo>
                    <a:pt x="13382" y="9767"/>
                    <a:pt x="13379" y="9753"/>
                    <a:pt x="13370" y="9722"/>
                  </a:cubicBezTo>
                  <a:cubicBezTo>
                    <a:pt x="13361" y="9693"/>
                    <a:pt x="13398" y="9684"/>
                    <a:pt x="13398" y="9684"/>
                  </a:cubicBezTo>
                  <a:cubicBezTo>
                    <a:pt x="13401" y="9684"/>
                    <a:pt x="13403" y="9683"/>
                    <a:pt x="13405" y="9683"/>
                  </a:cubicBezTo>
                  <a:close/>
                  <a:moveTo>
                    <a:pt x="12997" y="9991"/>
                  </a:moveTo>
                  <a:cubicBezTo>
                    <a:pt x="12959" y="10001"/>
                    <a:pt x="12959" y="10001"/>
                    <a:pt x="12966" y="10029"/>
                  </a:cubicBezTo>
                  <a:cubicBezTo>
                    <a:pt x="12973" y="10060"/>
                    <a:pt x="12976" y="10074"/>
                    <a:pt x="12982" y="10074"/>
                  </a:cubicBezTo>
                  <a:cubicBezTo>
                    <a:pt x="12987" y="10074"/>
                    <a:pt x="12994" y="10065"/>
                    <a:pt x="13006" y="10048"/>
                  </a:cubicBezTo>
                  <a:lnTo>
                    <a:pt x="12997" y="9991"/>
                  </a:lnTo>
                  <a:close/>
                  <a:moveTo>
                    <a:pt x="13522" y="10201"/>
                  </a:moveTo>
                  <a:cubicBezTo>
                    <a:pt x="13533" y="10201"/>
                    <a:pt x="13550" y="10204"/>
                    <a:pt x="13555" y="10223"/>
                  </a:cubicBezTo>
                  <a:cubicBezTo>
                    <a:pt x="13555" y="10248"/>
                    <a:pt x="13545" y="10270"/>
                    <a:pt x="13533" y="10289"/>
                  </a:cubicBezTo>
                  <a:cubicBezTo>
                    <a:pt x="13529" y="10290"/>
                    <a:pt x="13525" y="10291"/>
                    <a:pt x="13521" y="10291"/>
                  </a:cubicBezTo>
                  <a:cubicBezTo>
                    <a:pt x="13507" y="10291"/>
                    <a:pt x="13494" y="10282"/>
                    <a:pt x="13489" y="10267"/>
                  </a:cubicBezTo>
                  <a:cubicBezTo>
                    <a:pt x="13486" y="10239"/>
                    <a:pt x="13480" y="10211"/>
                    <a:pt x="13514" y="10201"/>
                  </a:cubicBezTo>
                  <a:cubicBezTo>
                    <a:pt x="13514" y="10201"/>
                    <a:pt x="13517" y="10201"/>
                    <a:pt x="13522" y="10201"/>
                  </a:cubicBezTo>
                  <a:close/>
                  <a:moveTo>
                    <a:pt x="13353" y="10445"/>
                  </a:moveTo>
                  <a:cubicBezTo>
                    <a:pt x="13348" y="10445"/>
                    <a:pt x="13345" y="10446"/>
                    <a:pt x="13345" y="10446"/>
                  </a:cubicBezTo>
                  <a:cubicBezTo>
                    <a:pt x="13345" y="10446"/>
                    <a:pt x="13310" y="10452"/>
                    <a:pt x="13317" y="10480"/>
                  </a:cubicBezTo>
                  <a:lnTo>
                    <a:pt x="13320" y="10508"/>
                  </a:lnTo>
                  <a:cubicBezTo>
                    <a:pt x="13348" y="10502"/>
                    <a:pt x="13370" y="10486"/>
                    <a:pt x="13386" y="10468"/>
                  </a:cubicBezTo>
                  <a:cubicBezTo>
                    <a:pt x="13381" y="10448"/>
                    <a:pt x="13363" y="10445"/>
                    <a:pt x="13353" y="10445"/>
                  </a:cubicBezTo>
                  <a:close/>
                  <a:moveTo>
                    <a:pt x="13508" y="10740"/>
                  </a:moveTo>
                  <a:lnTo>
                    <a:pt x="13511" y="10768"/>
                  </a:lnTo>
                  <a:lnTo>
                    <a:pt x="13483" y="10803"/>
                  </a:lnTo>
                  <a:lnTo>
                    <a:pt x="13476" y="10775"/>
                  </a:lnTo>
                  <a:cubicBezTo>
                    <a:pt x="13473" y="10746"/>
                    <a:pt x="13473" y="10746"/>
                    <a:pt x="13508" y="10740"/>
                  </a:cubicBezTo>
                  <a:close/>
                  <a:moveTo>
                    <a:pt x="13543" y="10992"/>
                  </a:moveTo>
                  <a:cubicBezTo>
                    <a:pt x="13554" y="10992"/>
                    <a:pt x="13568" y="10993"/>
                    <a:pt x="13583" y="10997"/>
                  </a:cubicBezTo>
                  <a:lnTo>
                    <a:pt x="13589" y="11054"/>
                  </a:lnTo>
                  <a:cubicBezTo>
                    <a:pt x="13576" y="11056"/>
                    <a:pt x="13564" y="11058"/>
                    <a:pt x="13552" y="11058"/>
                  </a:cubicBezTo>
                  <a:cubicBezTo>
                    <a:pt x="13533" y="11058"/>
                    <a:pt x="13518" y="11052"/>
                    <a:pt x="13514" y="11035"/>
                  </a:cubicBezTo>
                  <a:cubicBezTo>
                    <a:pt x="13484" y="11017"/>
                    <a:pt x="13498" y="10992"/>
                    <a:pt x="13543" y="10992"/>
                  </a:cubicBezTo>
                  <a:close/>
                  <a:moveTo>
                    <a:pt x="13793" y="11204"/>
                  </a:moveTo>
                  <a:cubicBezTo>
                    <a:pt x="13796" y="11235"/>
                    <a:pt x="13837" y="11260"/>
                    <a:pt x="13802" y="11264"/>
                  </a:cubicBezTo>
                  <a:cubicBezTo>
                    <a:pt x="13803" y="11269"/>
                    <a:pt x="13802" y="11272"/>
                    <a:pt x="13799" y="11272"/>
                  </a:cubicBezTo>
                  <a:cubicBezTo>
                    <a:pt x="13790" y="11272"/>
                    <a:pt x="13761" y="11233"/>
                    <a:pt x="13758" y="11210"/>
                  </a:cubicBezTo>
                  <a:lnTo>
                    <a:pt x="13793" y="11204"/>
                  </a:lnTo>
                  <a:close/>
                  <a:moveTo>
                    <a:pt x="13467" y="11480"/>
                  </a:moveTo>
                  <a:lnTo>
                    <a:pt x="13398" y="11489"/>
                  </a:lnTo>
                  <a:lnTo>
                    <a:pt x="13398" y="11489"/>
                  </a:lnTo>
                  <a:lnTo>
                    <a:pt x="13433" y="11486"/>
                  </a:lnTo>
                  <a:lnTo>
                    <a:pt x="13467" y="11480"/>
                  </a:lnTo>
                  <a:close/>
                  <a:moveTo>
                    <a:pt x="13742" y="11804"/>
                  </a:moveTo>
                  <a:cubicBezTo>
                    <a:pt x="13765" y="11804"/>
                    <a:pt x="13784" y="11809"/>
                    <a:pt x="13784" y="11831"/>
                  </a:cubicBezTo>
                  <a:lnTo>
                    <a:pt x="13787" y="11859"/>
                  </a:lnTo>
                  <a:cubicBezTo>
                    <a:pt x="13762" y="11859"/>
                    <a:pt x="13737" y="11850"/>
                    <a:pt x="13715" y="11837"/>
                  </a:cubicBezTo>
                  <a:lnTo>
                    <a:pt x="13711" y="11806"/>
                  </a:lnTo>
                  <a:cubicBezTo>
                    <a:pt x="13722" y="11805"/>
                    <a:pt x="13733" y="11804"/>
                    <a:pt x="13742" y="11804"/>
                  </a:cubicBezTo>
                  <a:close/>
                  <a:moveTo>
                    <a:pt x="13568" y="12033"/>
                  </a:moveTo>
                  <a:cubicBezTo>
                    <a:pt x="13576" y="12033"/>
                    <a:pt x="13594" y="12038"/>
                    <a:pt x="13624" y="12047"/>
                  </a:cubicBezTo>
                  <a:lnTo>
                    <a:pt x="13699" y="12100"/>
                  </a:lnTo>
                  <a:cubicBezTo>
                    <a:pt x="13700" y="12110"/>
                    <a:pt x="13697" y="12114"/>
                    <a:pt x="13690" y="12114"/>
                  </a:cubicBezTo>
                  <a:cubicBezTo>
                    <a:pt x="13675" y="12114"/>
                    <a:pt x="13641" y="12096"/>
                    <a:pt x="13592" y="12081"/>
                  </a:cubicBezTo>
                  <a:lnTo>
                    <a:pt x="13589" y="12078"/>
                  </a:lnTo>
                  <a:cubicBezTo>
                    <a:pt x="13564" y="12046"/>
                    <a:pt x="13555" y="12033"/>
                    <a:pt x="13568" y="12033"/>
                  </a:cubicBezTo>
                  <a:close/>
                  <a:moveTo>
                    <a:pt x="13770" y="12685"/>
                  </a:moveTo>
                  <a:cubicBezTo>
                    <a:pt x="13809" y="12685"/>
                    <a:pt x="13846" y="12707"/>
                    <a:pt x="13865" y="12743"/>
                  </a:cubicBezTo>
                  <a:cubicBezTo>
                    <a:pt x="13865" y="12774"/>
                    <a:pt x="13865" y="12802"/>
                    <a:pt x="13865" y="12802"/>
                  </a:cubicBezTo>
                  <a:lnTo>
                    <a:pt x="13793" y="12743"/>
                  </a:lnTo>
                  <a:cubicBezTo>
                    <a:pt x="13683" y="12686"/>
                    <a:pt x="13683" y="12686"/>
                    <a:pt x="13755" y="12686"/>
                  </a:cubicBezTo>
                  <a:cubicBezTo>
                    <a:pt x="13760" y="12686"/>
                    <a:pt x="13765" y="12685"/>
                    <a:pt x="13770" y="12685"/>
                  </a:cubicBezTo>
                  <a:close/>
                  <a:moveTo>
                    <a:pt x="13686" y="12834"/>
                  </a:moveTo>
                  <a:lnTo>
                    <a:pt x="13724" y="12862"/>
                  </a:lnTo>
                  <a:lnTo>
                    <a:pt x="13690" y="12890"/>
                  </a:lnTo>
                  <a:cubicBezTo>
                    <a:pt x="13652" y="12890"/>
                    <a:pt x="13652" y="12862"/>
                    <a:pt x="13652" y="12834"/>
                  </a:cubicBezTo>
                  <a:close/>
                  <a:moveTo>
                    <a:pt x="13882" y="14018"/>
                  </a:moveTo>
                  <a:cubicBezTo>
                    <a:pt x="13852" y="14018"/>
                    <a:pt x="13849" y="14048"/>
                    <a:pt x="13846" y="14075"/>
                  </a:cubicBezTo>
                  <a:cubicBezTo>
                    <a:pt x="13806" y="14131"/>
                    <a:pt x="13837" y="14162"/>
                    <a:pt x="13874" y="14165"/>
                  </a:cubicBezTo>
                  <a:cubicBezTo>
                    <a:pt x="13876" y="14166"/>
                    <a:pt x="13878" y="14166"/>
                    <a:pt x="13879" y="14166"/>
                  </a:cubicBezTo>
                  <a:cubicBezTo>
                    <a:pt x="13909" y="14166"/>
                    <a:pt x="13912" y="14137"/>
                    <a:pt x="13918" y="14081"/>
                  </a:cubicBezTo>
                  <a:cubicBezTo>
                    <a:pt x="13915" y="14059"/>
                    <a:pt x="13906" y="14034"/>
                    <a:pt x="13887" y="14018"/>
                  </a:cubicBezTo>
                  <a:cubicBezTo>
                    <a:pt x="13885" y="14018"/>
                    <a:pt x="13884" y="14018"/>
                    <a:pt x="13882" y="14018"/>
                  </a:cubicBezTo>
                  <a:close/>
                  <a:moveTo>
                    <a:pt x="13774" y="14227"/>
                  </a:moveTo>
                  <a:cubicBezTo>
                    <a:pt x="13788" y="14227"/>
                    <a:pt x="13808" y="14243"/>
                    <a:pt x="13827" y="14281"/>
                  </a:cubicBezTo>
                  <a:lnTo>
                    <a:pt x="13821" y="14341"/>
                  </a:lnTo>
                  <a:cubicBezTo>
                    <a:pt x="13787" y="14335"/>
                    <a:pt x="13755" y="14272"/>
                    <a:pt x="13758" y="14244"/>
                  </a:cubicBezTo>
                  <a:cubicBezTo>
                    <a:pt x="13760" y="14233"/>
                    <a:pt x="13766" y="14227"/>
                    <a:pt x="13774" y="14227"/>
                  </a:cubicBezTo>
                  <a:close/>
                  <a:moveTo>
                    <a:pt x="13222" y="15749"/>
                  </a:moveTo>
                  <a:cubicBezTo>
                    <a:pt x="13212" y="15749"/>
                    <a:pt x="13211" y="15755"/>
                    <a:pt x="13207" y="15773"/>
                  </a:cubicBezTo>
                  <a:lnTo>
                    <a:pt x="13201" y="15801"/>
                  </a:lnTo>
                  <a:lnTo>
                    <a:pt x="13241" y="15782"/>
                  </a:lnTo>
                  <a:lnTo>
                    <a:pt x="13248" y="15754"/>
                  </a:lnTo>
                  <a:cubicBezTo>
                    <a:pt x="13235" y="15751"/>
                    <a:pt x="13227" y="15749"/>
                    <a:pt x="13222" y="15749"/>
                  </a:cubicBezTo>
                  <a:close/>
                  <a:moveTo>
                    <a:pt x="13398" y="15850"/>
                  </a:moveTo>
                  <a:cubicBezTo>
                    <a:pt x="13402" y="15850"/>
                    <a:pt x="13406" y="15850"/>
                    <a:pt x="13411" y="15851"/>
                  </a:cubicBezTo>
                  <a:lnTo>
                    <a:pt x="13404" y="15880"/>
                  </a:lnTo>
                  <a:cubicBezTo>
                    <a:pt x="13400" y="15879"/>
                    <a:pt x="13397" y="15878"/>
                    <a:pt x="13395" y="15878"/>
                  </a:cubicBezTo>
                  <a:cubicBezTo>
                    <a:pt x="13381" y="15878"/>
                    <a:pt x="13392" y="15893"/>
                    <a:pt x="13413" y="15893"/>
                  </a:cubicBezTo>
                  <a:cubicBezTo>
                    <a:pt x="13421" y="15893"/>
                    <a:pt x="13429" y="15891"/>
                    <a:pt x="13439" y="15886"/>
                  </a:cubicBezTo>
                  <a:lnTo>
                    <a:pt x="13508" y="15905"/>
                  </a:lnTo>
                  <a:cubicBezTo>
                    <a:pt x="13497" y="15931"/>
                    <a:pt x="13472" y="15948"/>
                    <a:pt x="13444" y="15948"/>
                  </a:cubicBezTo>
                  <a:cubicBezTo>
                    <a:pt x="13438" y="15948"/>
                    <a:pt x="13432" y="15947"/>
                    <a:pt x="13426" y="15945"/>
                  </a:cubicBezTo>
                  <a:cubicBezTo>
                    <a:pt x="13405" y="15948"/>
                    <a:pt x="13389" y="15950"/>
                    <a:pt x="13378" y="15950"/>
                  </a:cubicBezTo>
                  <a:cubicBezTo>
                    <a:pt x="13352" y="15950"/>
                    <a:pt x="13355" y="15938"/>
                    <a:pt x="13364" y="15898"/>
                  </a:cubicBezTo>
                  <a:cubicBezTo>
                    <a:pt x="13369" y="15874"/>
                    <a:pt x="13374" y="15850"/>
                    <a:pt x="13398" y="15850"/>
                  </a:cubicBezTo>
                  <a:close/>
                  <a:moveTo>
                    <a:pt x="13297" y="16184"/>
                  </a:moveTo>
                  <a:cubicBezTo>
                    <a:pt x="13302" y="16184"/>
                    <a:pt x="13310" y="16186"/>
                    <a:pt x="13323" y="16190"/>
                  </a:cubicBezTo>
                  <a:cubicBezTo>
                    <a:pt x="13335" y="16209"/>
                    <a:pt x="13342" y="16231"/>
                    <a:pt x="13342" y="16256"/>
                  </a:cubicBezTo>
                  <a:lnTo>
                    <a:pt x="13298" y="16274"/>
                  </a:lnTo>
                  <a:cubicBezTo>
                    <a:pt x="13263" y="16265"/>
                    <a:pt x="13273" y="16237"/>
                    <a:pt x="13279" y="16209"/>
                  </a:cubicBezTo>
                  <a:cubicBezTo>
                    <a:pt x="13285" y="16191"/>
                    <a:pt x="13287" y="16184"/>
                    <a:pt x="13297" y="16184"/>
                  </a:cubicBezTo>
                  <a:close/>
                  <a:moveTo>
                    <a:pt x="13780" y="16409"/>
                  </a:moveTo>
                  <a:lnTo>
                    <a:pt x="13774" y="16437"/>
                  </a:lnTo>
                  <a:cubicBezTo>
                    <a:pt x="13787" y="16459"/>
                    <a:pt x="13809" y="16478"/>
                    <a:pt x="13834" y="16488"/>
                  </a:cubicBezTo>
                  <a:lnTo>
                    <a:pt x="13843" y="16456"/>
                  </a:lnTo>
                  <a:cubicBezTo>
                    <a:pt x="13849" y="16428"/>
                    <a:pt x="13815" y="16419"/>
                    <a:pt x="13780" y="16409"/>
                  </a:cubicBezTo>
                  <a:close/>
                  <a:moveTo>
                    <a:pt x="189" y="1"/>
                  </a:moveTo>
                  <a:cubicBezTo>
                    <a:pt x="161" y="1"/>
                    <a:pt x="161" y="38"/>
                    <a:pt x="164" y="73"/>
                  </a:cubicBezTo>
                  <a:lnTo>
                    <a:pt x="104" y="76"/>
                  </a:lnTo>
                  <a:cubicBezTo>
                    <a:pt x="86" y="79"/>
                    <a:pt x="73" y="95"/>
                    <a:pt x="76" y="113"/>
                  </a:cubicBezTo>
                  <a:cubicBezTo>
                    <a:pt x="79" y="148"/>
                    <a:pt x="51" y="151"/>
                    <a:pt x="20" y="151"/>
                  </a:cubicBezTo>
                  <a:cubicBezTo>
                    <a:pt x="19" y="141"/>
                    <a:pt x="16" y="137"/>
                    <a:pt x="13" y="137"/>
                  </a:cubicBezTo>
                  <a:lnTo>
                    <a:pt x="13" y="137"/>
                  </a:lnTo>
                  <a:cubicBezTo>
                    <a:pt x="7" y="137"/>
                    <a:pt x="1" y="161"/>
                    <a:pt x="23" y="186"/>
                  </a:cubicBezTo>
                  <a:cubicBezTo>
                    <a:pt x="26" y="223"/>
                    <a:pt x="29" y="258"/>
                    <a:pt x="1" y="261"/>
                  </a:cubicBezTo>
                  <a:lnTo>
                    <a:pt x="4" y="330"/>
                  </a:lnTo>
                  <a:cubicBezTo>
                    <a:pt x="10" y="402"/>
                    <a:pt x="14" y="439"/>
                    <a:pt x="73" y="471"/>
                  </a:cubicBezTo>
                  <a:cubicBezTo>
                    <a:pt x="139" y="488"/>
                    <a:pt x="195" y="505"/>
                    <a:pt x="231" y="505"/>
                  </a:cubicBezTo>
                  <a:cubicBezTo>
                    <a:pt x="261" y="505"/>
                    <a:pt x="278" y="494"/>
                    <a:pt x="277" y="461"/>
                  </a:cubicBezTo>
                  <a:cubicBezTo>
                    <a:pt x="277" y="461"/>
                    <a:pt x="302" y="427"/>
                    <a:pt x="330" y="424"/>
                  </a:cubicBezTo>
                  <a:cubicBezTo>
                    <a:pt x="361" y="424"/>
                    <a:pt x="390" y="458"/>
                    <a:pt x="390" y="458"/>
                  </a:cubicBezTo>
                  <a:cubicBezTo>
                    <a:pt x="392" y="481"/>
                    <a:pt x="441" y="487"/>
                    <a:pt x="515" y="487"/>
                  </a:cubicBezTo>
                  <a:cubicBezTo>
                    <a:pt x="554" y="487"/>
                    <a:pt x="600" y="485"/>
                    <a:pt x="650" y="483"/>
                  </a:cubicBezTo>
                  <a:cubicBezTo>
                    <a:pt x="698" y="480"/>
                    <a:pt x="740" y="478"/>
                    <a:pt x="775" y="478"/>
                  </a:cubicBezTo>
                  <a:cubicBezTo>
                    <a:pt x="867" y="478"/>
                    <a:pt x="918" y="490"/>
                    <a:pt x="938" y="515"/>
                  </a:cubicBezTo>
                  <a:cubicBezTo>
                    <a:pt x="951" y="537"/>
                    <a:pt x="973" y="549"/>
                    <a:pt x="994" y="552"/>
                  </a:cubicBezTo>
                  <a:cubicBezTo>
                    <a:pt x="994" y="528"/>
                    <a:pt x="1082" y="522"/>
                    <a:pt x="1204" y="522"/>
                  </a:cubicBezTo>
                  <a:cubicBezTo>
                    <a:pt x="1254" y="522"/>
                    <a:pt x="1310" y="523"/>
                    <a:pt x="1367" y="524"/>
                  </a:cubicBezTo>
                  <a:cubicBezTo>
                    <a:pt x="1482" y="524"/>
                    <a:pt x="1596" y="532"/>
                    <a:pt x="1673" y="532"/>
                  </a:cubicBezTo>
                  <a:cubicBezTo>
                    <a:pt x="1730" y="532"/>
                    <a:pt x="1767" y="528"/>
                    <a:pt x="1769" y="511"/>
                  </a:cubicBezTo>
                  <a:lnTo>
                    <a:pt x="1825" y="518"/>
                  </a:lnTo>
                  <a:cubicBezTo>
                    <a:pt x="1825" y="552"/>
                    <a:pt x="1881" y="558"/>
                    <a:pt x="1938" y="562"/>
                  </a:cubicBezTo>
                  <a:cubicBezTo>
                    <a:pt x="1971" y="545"/>
                    <a:pt x="2003" y="536"/>
                    <a:pt x="2038" y="536"/>
                  </a:cubicBezTo>
                  <a:cubicBezTo>
                    <a:pt x="2043" y="536"/>
                    <a:pt x="2049" y="536"/>
                    <a:pt x="2054" y="537"/>
                  </a:cubicBezTo>
                  <a:cubicBezTo>
                    <a:pt x="2051" y="571"/>
                    <a:pt x="2082" y="574"/>
                    <a:pt x="2138" y="580"/>
                  </a:cubicBezTo>
                  <a:cubicBezTo>
                    <a:pt x="2155" y="581"/>
                    <a:pt x="2169" y="582"/>
                    <a:pt x="2180" y="582"/>
                  </a:cubicBezTo>
                  <a:cubicBezTo>
                    <a:pt x="2209" y="582"/>
                    <a:pt x="2224" y="577"/>
                    <a:pt x="2226" y="552"/>
                  </a:cubicBezTo>
                  <a:cubicBezTo>
                    <a:pt x="2227" y="552"/>
                    <a:pt x="2229" y="552"/>
                    <a:pt x="2231" y="552"/>
                  </a:cubicBezTo>
                  <a:cubicBezTo>
                    <a:pt x="2272" y="552"/>
                    <a:pt x="2459" y="583"/>
                    <a:pt x="2536" y="627"/>
                  </a:cubicBezTo>
                  <a:cubicBezTo>
                    <a:pt x="2544" y="641"/>
                    <a:pt x="2553" y="647"/>
                    <a:pt x="2562" y="647"/>
                  </a:cubicBezTo>
                  <a:cubicBezTo>
                    <a:pt x="2581" y="647"/>
                    <a:pt x="2603" y="626"/>
                    <a:pt x="2624" y="605"/>
                  </a:cubicBezTo>
                  <a:cubicBezTo>
                    <a:pt x="2630" y="571"/>
                    <a:pt x="2659" y="542"/>
                    <a:pt x="2686" y="542"/>
                  </a:cubicBezTo>
                  <a:cubicBezTo>
                    <a:pt x="2688" y="542"/>
                    <a:pt x="2691" y="542"/>
                    <a:pt x="2693" y="543"/>
                  </a:cubicBezTo>
                  <a:lnTo>
                    <a:pt x="2680" y="612"/>
                  </a:lnTo>
                  <a:cubicBezTo>
                    <a:pt x="2649" y="643"/>
                    <a:pt x="2649" y="643"/>
                    <a:pt x="2706" y="652"/>
                  </a:cubicBezTo>
                  <a:lnTo>
                    <a:pt x="2762" y="662"/>
                  </a:lnTo>
                  <a:cubicBezTo>
                    <a:pt x="2764" y="648"/>
                    <a:pt x="2788" y="643"/>
                    <a:pt x="2827" y="643"/>
                  </a:cubicBezTo>
                  <a:cubicBezTo>
                    <a:pt x="2887" y="643"/>
                    <a:pt x="2987" y="657"/>
                    <a:pt x="3107" y="678"/>
                  </a:cubicBezTo>
                  <a:cubicBezTo>
                    <a:pt x="3273" y="712"/>
                    <a:pt x="3367" y="733"/>
                    <a:pt x="3413" y="733"/>
                  </a:cubicBezTo>
                  <a:cubicBezTo>
                    <a:pt x="3438" y="733"/>
                    <a:pt x="3449" y="727"/>
                    <a:pt x="3451" y="715"/>
                  </a:cubicBezTo>
                  <a:cubicBezTo>
                    <a:pt x="3455" y="701"/>
                    <a:pt x="3462" y="693"/>
                    <a:pt x="3475" y="693"/>
                  </a:cubicBezTo>
                  <a:cubicBezTo>
                    <a:pt x="3492" y="693"/>
                    <a:pt x="3520" y="708"/>
                    <a:pt x="3564" y="737"/>
                  </a:cubicBezTo>
                  <a:cubicBezTo>
                    <a:pt x="3666" y="835"/>
                    <a:pt x="3696" y="865"/>
                    <a:pt x="3717" y="865"/>
                  </a:cubicBezTo>
                  <a:cubicBezTo>
                    <a:pt x="3727" y="865"/>
                    <a:pt x="3734" y="859"/>
                    <a:pt x="3746" y="850"/>
                  </a:cubicBezTo>
                  <a:cubicBezTo>
                    <a:pt x="3718" y="844"/>
                    <a:pt x="3727" y="809"/>
                    <a:pt x="3733" y="775"/>
                  </a:cubicBezTo>
                  <a:cubicBezTo>
                    <a:pt x="3741" y="741"/>
                    <a:pt x="3751" y="724"/>
                    <a:pt x="3761" y="724"/>
                  </a:cubicBezTo>
                  <a:cubicBezTo>
                    <a:pt x="3772" y="724"/>
                    <a:pt x="3783" y="744"/>
                    <a:pt x="3790" y="784"/>
                  </a:cubicBezTo>
                  <a:cubicBezTo>
                    <a:pt x="3778" y="836"/>
                    <a:pt x="4012" y="894"/>
                    <a:pt x="4150" y="894"/>
                  </a:cubicBezTo>
                  <a:cubicBezTo>
                    <a:pt x="4197" y="894"/>
                    <a:pt x="4232" y="888"/>
                    <a:pt x="4244" y="872"/>
                  </a:cubicBezTo>
                  <a:lnTo>
                    <a:pt x="4244" y="872"/>
                  </a:lnTo>
                  <a:cubicBezTo>
                    <a:pt x="4242" y="881"/>
                    <a:pt x="4239" y="892"/>
                    <a:pt x="4235" y="906"/>
                  </a:cubicBezTo>
                  <a:cubicBezTo>
                    <a:pt x="4225" y="941"/>
                    <a:pt x="4254" y="947"/>
                    <a:pt x="4363" y="978"/>
                  </a:cubicBezTo>
                  <a:lnTo>
                    <a:pt x="4448" y="1000"/>
                  </a:lnTo>
                  <a:cubicBezTo>
                    <a:pt x="4453" y="981"/>
                    <a:pt x="4469" y="974"/>
                    <a:pt x="4489" y="974"/>
                  </a:cubicBezTo>
                  <a:cubicBezTo>
                    <a:pt x="4541" y="974"/>
                    <a:pt x="4620" y="1023"/>
                    <a:pt x="4611" y="1050"/>
                  </a:cubicBezTo>
                  <a:cubicBezTo>
                    <a:pt x="4630" y="1094"/>
                    <a:pt x="4630" y="1094"/>
                    <a:pt x="4683" y="1113"/>
                  </a:cubicBezTo>
                  <a:cubicBezTo>
                    <a:pt x="4703" y="1105"/>
                    <a:pt x="4725" y="1102"/>
                    <a:pt x="4746" y="1102"/>
                  </a:cubicBezTo>
                  <a:cubicBezTo>
                    <a:pt x="4831" y="1102"/>
                    <a:pt x="4909" y="1158"/>
                    <a:pt x="4899" y="1185"/>
                  </a:cubicBezTo>
                  <a:lnTo>
                    <a:pt x="4952" y="1204"/>
                  </a:lnTo>
                  <a:cubicBezTo>
                    <a:pt x="4967" y="1195"/>
                    <a:pt x="4984" y="1191"/>
                    <a:pt x="5001" y="1191"/>
                  </a:cubicBezTo>
                  <a:cubicBezTo>
                    <a:pt x="5029" y="1191"/>
                    <a:pt x="5057" y="1201"/>
                    <a:pt x="5075" y="1207"/>
                  </a:cubicBezTo>
                  <a:cubicBezTo>
                    <a:pt x="5116" y="1222"/>
                    <a:pt x="5144" y="1231"/>
                    <a:pt x="5159" y="1231"/>
                  </a:cubicBezTo>
                  <a:cubicBezTo>
                    <a:pt x="5174" y="1231"/>
                    <a:pt x="5176" y="1222"/>
                    <a:pt x="5169" y="1201"/>
                  </a:cubicBezTo>
                  <a:cubicBezTo>
                    <a:pt x="5180" y="1171"/>
                    <a:pt x="5188" y="1143"/>
                    <a:pt x="5209" y="1143"/>
                  </a:cubicBezTo>
                  <a:cubicBezTo>
                    <a:pt x="5212" y="1143"/>
                    <a:pt x="5215" y="1143"/>
                    <a:pt x="5219" y="1144"/>
                  </a:cubicBezTo>
                  <a:lnTo>
                    <a:pt x="5206" y="1176"/>
                  </a:lnTo>
                  <a:cubicBezTo>
                    <a:pt x="5194" y="1210"/>
                    <a:pt x="5278" y="1235"/>
                    <a:pt x="5385" y="1282"/>
                  </a:cubicBezTo>
                  <a:cubicBezTo>
                    <a:pt x="5517" y="1336"/>
                    <a:pt x="5570" y="1358"/>
                    <a:pt x="5582" y="1401"/>
                  </a:cubicBezTo>
                  <a:lnTo>
                    <a:pt x="5623" y="1379"/>
                  </a:lnTo>
                  <a:cubicBezTo>
                    <a:pt x="5638" y="1372"/>
                    <a:pt x="5651" y="1368"/>
                    <a:pt x="5660" y="1368"/>
                  </a:cubicBezTo>
                  <a:cubicBezTo>
                    <a:pt x="5677" y="1368"/>
                    <a:pt x="5684" y="1379"/>
                    <a:pt x="5676" y="1401"/>
                  </a:cubicBezTo>
                  <a:cubicBezTo>
                    <a:pt x="5687" y="1440"/>
                    <a:pt x="5772" y="1479"/>
                    <a:pt x="5839" y="1479"/>
                  </a:cubicBezTo>
                  <a:cubicBezTo>
                    <a:pt x="5848" y="1479"/>
                    <a:pt x="5856" y="1478"/>
                    <a:pt x="5864" y="1477"/>
                  </a:cubicBezTo>
                  <a:lnTo>
                    <a:pt x="5918" y="1499"/>
                  </a:lnTo>
                  <a:cubicBezTo>
                    <a:pt x="5911" y="1547"/>
                    <a:pt x="5951" y="1581"/>
                    <a:pt x="5992" y="1581"/>
                  </a:cubicBezTo>
                  <a:cubicBezTo>
                    <a:pt x="6012" y="1581"/>
                    <a:pt x="6033" y="1573"/>
                    <a:pt x="6049" y="1555"/>
                  </a:cubicBezTo>
                  <a:lnTo>
                    <a:pt x="6049" y="1555"/>
                  </a:lnTo>
                  <a:cubicBezTo>
                    <a:pt x="6034" y="1589"/>
                    <a:pt x="6059" y="1602"/>
                    <a:pt x="6087" y="1615"/>
                  </a:cubicBezTo>
                  <a:cubicBezTo>
                    <a:pt x="6092" y="1614"/>
                    <a:pt x="6098" y="1613"/>
                    <a:pt x="6104" y="1613"/>
                  </a:cubicBezTo>
                  <a:cubicBezTo>
                    <a:pt x="6169" y="1613"/>
                    <a:pt x="6255" y="1658"/>
                    <a:pt x="6240" y="1687"/>
                  </a:cubicBezTo>
                  <a:lnTo>
                    <a:pt x="6266" y="1699"/>
                  </a:lnTo>
                  <a:cubicBezTo>
                    <a:pt x="6279" y="1692"/>
                    <a:pt x="6293" y="1689"/>
                    <a:pt x="6307" y="1689"/>
                  </a:cubicBezTo>
                  <a:cubicBezTo>
                    <a:pt x="6326" y="1689"/>
                    <a:pt x="6344" y="1695"/>
                    <a:pt x="6360" y="1705"/>
                  </a:cubicBezTo>
                  <a:cubicBezTo>
                    <a:pt x="6374" y="1715"/>
                    <a:pt x="6391" y="1720"/>
                    <a:pt x="6408" y="1720"/>
                  </a:cubicBezTo>
                  <a:cubicBezTo>
                    <a:pt x="6423" y="1720"/>
                    <a:pt x="6439" y="1716"/>
                    <a:pt x="6454" y="1709"/>
                  </a:cubicBezTo>
                  <a:cubicBezTo>
                    <a:pt x="6465" y="1701"/>
                    <a:pt x="6478" y="1698"/>
                    <a:pt x="6492" y="1698"/>
                  </a:cubicBezTo>
                  <a:cubicBezTo>
                    <a:pt x="6502" y="1698"/>
                    <a:pt x="6512" y="1700"/>
                    <a:pt x="6523" y="1702"/>
                  </a:cubicBezTo>
                  <a:cubicBezTo>
                    <a:pt x="6548" y="1715"/>
                    <a:pt x="6507" y="1734"/>
                    <a:pt x="6463" y="1756"/>
                  </a:cubicBezTo>
                  <a:cubicBezTo>
                    <a:pt x="6415" y="1760"/>
                    <a:pt x="6442" y="1782"/>
                    <a:pt x="6504" y="1782"/>
                  </a:cubicBezTo>
                  <a:cubicBezTo>
                    <a:pt x="6526" y="1782"/>
                    <a:pt x="6553" y="1779"/>
                    <a:pt x="6582" y="1771"/>
                  </a:cubicBezTo>
                  <a:cubicBezTo>
                    <a:pt x="6630" y="1759"/>
                    <a:pt x="6658" y="1752"/>
                    <a:pt x="6667" y="1752"/>
                  </a:cubicBezTo>
                  <a:cubicBezTo>
                    <a:pt x="6678" y="1752"/>
                    <a:pt x="6658" y="1763"/>
                    <a:pt x="6610" y="1784"/>
                  </a:cubicBezTo>
                  <a:cubicBezTo>
                    <a:pt x="6574" y="1799"/>
                    <a:pt x="6539" y="1817"/>
                    <a:pt x="6569" y="1817"/>
                  </a:cubicBezTo>
                  <a:cubicBezTo>
                    <a:pt x="6575" y="1817"/>
                    <a:pt x="6583" y="1817"/>
                    <a:pt x="6595" y="1815"/>
                  </a:cubicBezTo>
                  <a:cubicBezTo>
                    <a:pt x="6595" y="1815"/>
                    <a:pt x="6614" y="1825"/>
                    <a:pt x="6632" y="1825"/>
                  </a:cubicBezTo>
                  <a:cubicBezTo>
                    <a:pt x="6643" y="1825"/>
                    <a:pt x="6654" y="1821"/>
                    <a:pt x="6660" y="1809"/>
                  </a:cubicBezTo>
                  <a:cubicBezTo>
                    <a:pt x="6689" y="1821"/>
                    <a:pt x="6714" y="1834"/>
                    <a:pt x="6739" y="1850"/>
                  </a:cubicBezTo>
                  <a:cubicBezTo>
                    <a:pt x="6754" y="1887"/>
                    <a:pt x="6786" y="1919"/>
                    <a:pt x="6823" y="1937"/>
                  </a:cubicBezTo>
                  <a:cubicBezTo>
                    <a:pt x="6839" y="1930"/>
                    <a:pt x="6849" y="1926"/>
                    <a:pt x="6855" y="1926"/>
                  </a:cubicBezTo>
                  <a:cubicBezTo>
                    <a:pt x="6866" y="1926"/>
                    <a:pt x="6868" y="1937"/>
                    <a:pt x="6874" y="1966"/>
                  </a:cubicBezTo>
                  <a:cubicBezTo>
                    <a:pt x="6864" y="1981"/>
                    <a:pt x="6866" y="1991"/>
                    <a:pt x="6873" y="1991"/>
                  </a:cubicBezTo>
                  <a:cubicBezTo>
                    <a:pt x="6881" y="1991"/>
                    <a:pt x="6896" y="1979"/>
                    <a:pt x="6914" y="1947"/>
                  </a:cubicBezTo>
                  <a:cubicBezTo>
                    <a:pt x="6927" y="1941"/>
                    <a:pt x="6937" y="1939"/>
                    <a:pt x="6947" y="1939"/>
                  </a:cubicBezTo>
                  <a:cubicBezTo>
                    <a:pt x="6971" y="1939"/>
                    <a:pt x="6985" y="1956"/>
                    <a:pt x="6989" y="1987"/>
                  </a:cubicBezTo>
                  <a:cubicBezTo>
                    <a:pt x="6966" y="2029"/>
                    <a:pt x="6970" y="2050"/>
                    <a:pt x="6980" y="2050"/>
                  </a:cubicBezTo>
                  <a:cubicBezTo>
                    <a:pt x="6986" y="2050"/>
                    <a:pt x="6993" y="2045"/>
                    <a:pt x="6999" y="2034"/>
                  </a:cubicBezTo>
                  <a:cubicBezTo>
                    <a:pt x="7011" y="2028"/>
                    <a:pt x="7022" y="2025"/>
                    <a:pt x="7034" y="2025"/>
                  </a:cubicBezTo>
                  <a:cubicBezTo>
                    <a:pt x="7044" y="2025"/>
                    <a:pt x="7054" y="2027"/>
                    <a:pt x="7065" y="2031"/>
                  </a:cubicBezTo>
                  <a:cubicBezTo>
                    <a:pt x="7046" y="2066"/>
                    <a:pt x="7281" y="2175"/>
                    <a:pt x="7497" y="2320"/>
                  </a:cubicBezTo>
                  <a:cubicBezTo>
                    <a:pt x="7505" y="2323"/>
                    <a:pt x="7514" y="2324"/>
                    <a:pt x="7522" y="2324"/>
                  </a:cubicBezTo>
                  <a:cubicBezTo>
                    <a:pt x="7546" y="2324"/>
                    <a:pt x="7570" y="2312"/>
                    <a:pt x="7582" y="2288"/>
                  </a:cubicBezTo>
                  <a:cubicBezTo>
                    <a:pt x="7597" y="2265"/>
                    <a:pt x="7603" y="2255"/>
                    <a:pt x="7605" y="2255"/>
                  </a:cubicBezTo>
                  <a:lnTo>
                    <a:pt x="7605" y="2255"/>
                  </a:lnTo>
                  <a:cubicBezTo>
                    <a:pt x="7608" y="2255"/>
                    <a:pt x="7603" y="2277"/>
                    <a:pt x="7607" y="2304"/>
                  </a:cubicBezTo>
                  <a:cubicBezTo>
                    <a:pt x="7589" y="2365"/>
                    <a:pt x="7597" y="2401"/>
                    <a:pt x="7612" y="2401"/>
                  </a:cubicBezTo>
                  <a:cubicBezTo>
                    <a:pt x="7624" y="2401"/>
                    <a:pt x="7640" y="2381"/>
                    <a:pt x="7654" y="2335"/>
                  </a:cubicBezTo>
                  <a:cubicBezTo>
                    <a:pt x="7661" y="2299"/>
                    <a:pt x="7665" y="2281"/>
                    <a:pt x="7668" y="2281"/>
                  </a:cubicBezTo>
                  <a:cubicBezTo>
                    <a:pt x="7672" y="2281"/>
                    <a:pt x="7674" y="2303"/>
                    <a:pt x="7679" y="2351"/>
                  </a:cubicBezTo>
                  <a:cubicBezTo>
                    <a:pt x="7683" y="2381"/>
                    <a:pt x="7684" y="2392"/>
                    <a:pt x="7696" y="2392"/>
                  </a:cubicBezTo>
                  <a:cubicBezTo>
                    <a:pt x="7703" y="2392"/>
                    <a:pt x="7713" y="2388"/>
                    <a:pt x="7729" y="2382"/>
                  </a:cubicBezTo>
                  <a:cubicBezTo>
                    <a:pt x="7736" y="2370"/>
                    <a:pt x="7744" y="2365"/>
                    <a:pt x="7751" y="2365"/>
                  </a:cubicBezTo>
                  <a:cubicBezTo>
                    <a:pt x="7761" y="2365"/>
                    <a:pt x="7766" y="2379"/>
                    <a:pt x="7754" y="2398"/>
                  </a:cubicBezTo>
                  <a:cubicBezTo>
                    <a:pt x="7757" y="2432"/>
                    <a:pt x="7761" y="2468"/>
                    <a:pt x="7771" y="2468"/>
                  </a:cubicBezTo>
                  <a:cubicBezTo>
                    <a:pt x="7774" y="2468"/>
                    <a:pt x="7778" y="2465"/>
                    <a:pt x="7782" y="2458"/>
                  </a:cubicBezTo>
                  <a:cubicBezTo>
                    <a:pt x="7801" y="2473"/>
                    <a:pt x="7811" y="2495"/>
                    <a:pt x="7811" y="2520"/>
                  </a:cubicBezTo>
                  <a:cubicBezTo>
                    <a:pt x="7814" y="2542"/>
                    <a:pt x="7826" y="2549"/>
                    <a:pt x="7843" y="2549"/>
                  </a:cubicBezTo>
                  <a:cubicBezTo>
                    <a:pt x="7861" y="2549"/>
                    <a:pt x="7883" y="2542"/>
                    <a:pt x="7905" y="2536"/>
                  </a:cubicBezTo>
                  <a:cubicBezTo>
                    <a:pt x="7933" y="2532"/>
                    <a:pt x="7955" y="2530"/>
                    <a:pt x="7973" y="2530"/>
                  </a:cubicBezTo>
                  <a:cubicBezTo>
                    <a:pt x="8024" y="2530"/>
                    <a:pt x="8026" y="2548"/>
                    <a:pt x="7977" y="2583"/>
                  </a:cubicBezTo>
                  <a:cubicBezTo>
                    <a:pt x="7931" y="2613"/>
                    <a:pt x="7993" y="2649"/>
                    <a:pt x="8054" y="2649"/>
                  </a:cubicBezTo>
                  <a:cubicBezTo>
                    <a:pt x="8076" y="2649"/>
                    <a:pt x="8098" y="2645"/>
                    <a:pt x="8115" y="2633"/>
                  </a:cubicBezTo>
                  <a:cubicBezTo>
                    <a:pt x="8150" y="2611"/>
                    <a:pt x="8167" y="2601"/>
                    <a:pt x="8171" y="2601"/>
                  </a:cubicBezTo>
                  <a:lnTo>
                    <a:pt x="8171" y="2601"/>
                  </a:lnTo>
                  <a:cubicBezTo>
                    <a:pt x="8174" y="2601"/>
                    <a:pt x="8168" y="2608"/>
                    <a:pt x="8158" y="2620"/>
                  </a:cubicBezTo>
                  <a:cubicBezTo>
                    <a:pt x="8146" y="2636"/>
                    <a:pt x="8149" y="2655"/>
                    <a:pt x="8162" y="2667"/>
                  </a:cubicBezTo>
                  <a:cubicBezTo>
                    <a:pt x="8187" y="2686"/>
                    <a:pt x="8209" y="2702"/>
                    <a:pt x="8190" y="2730"/>
                  </a:cubicBezTo>
                  <a:cubicBezTo>
                    <a:pt x="8218" y="2746"/>
                    <a:pt x="8246" y="2752"/>
                    <a:pt x="8281" y="2752"/>
                  </a:cubicBezTo>
                  <a:cubicBezTo>
                    <a:pt x="8292" y="2749"/>
                    <a:pt x="8302" y="2747"/>
                    <a:pt x="8312" y="2747"/>
                  </a:cubicBezTo>
                  <a:cubicBezTo>
                    <a:pt x="8380" y="2747"/>
                    <a:pt x="8416" y="2818"/>
                    <a:pt x="8400" y="2884"/>
                  </a:cubicBezTo>
                  <a:lnTo>
                    <a:pt x="8465" y="2887"/>
                  </a:lnTo>
                  <a:cubicBezTo>
                    <a:pt x="8499" y="2866"/>
                    <a:pt x="8528" y="2852"/>
                    <a:pt x="8542" y="2852"/>
                  </a:cubicBezTo>
                  <a:cubicBezTo>
                    <a:pt x="8556" y="2852"/>
                    <a:pt x="8556" y="2864"/>
                    <a:pt x="8534" y="2893"/>
                  </a:cubicBezTo>
                  <a:lnTo>
                    <a:pt x="8512" y="2921"/>
                  </a:lnTo>
                  <a:cubicBezTo>
                    <a:pt x="8524" y="2914"/>
                    <a:pt x="8535" y="2911"/>
                    <a:pt x="8546" y="2911"/>
                  </a:cubicBezTo>
                  <a:cubicBezTo>
                    <a:pt x="8600" y="2911"/>
                    <a:pt x="8646" y="2985"/>
                    <a:pt x="8610" y="3034"/>
                  </a:cubicBezTo>
                  <a:cubicBezTo>
                    <a:pt x="8588" y="3062"/>
                    <a:pt x="8588" y="3062"/>
                    <a:pt x="8610" y="3078"/>
                  </a:cubicBezTo>
                  <a:lnTo>
                    <a:pt x="8632" y="3050"/>
                  </a:lnTo>
                  <a:cubicBezTo>
                    <a:pt x="8649" y="3028"/>
                    <a:pt x="8666" y="3006"/>
                    <a:pt x="8683" y="3006"/>
                  </a:cubicBezTo>
                  <a:cubicBezTo>
                    <a:pt x="8688" y="3006"/>
                    <a:pt x="8692" y="3008"/>
                    <a:pt x="8697" y="3012"/>
                  </a:cubicBezTo>
                  <a:cubicBezTo>
                    <a:pt x="8719" y="3031"/>
                    <a:pt x="8741" y="3047"/>
                    <a:pt x="8719" y="3078"/>
                  </a:cubicBezTo>
                  <a:cubicBezTo>
                    <a:pt x="8722" y="3113"/>
                    <a:pt x="8722" y="3149"/>
                    <a:pt x="8733" y="3149"/>
                  </a:cubicBezTo>
                  <a:cubicBezTo>
                    <a:pt x="8736" y="3149"/>
                    <a:pt x="8740" y="3147"/>
                    <a:pt x="8744" y="3141"/>
                  </a:cubicBezTo>
                  <a:cubicBezTo>
                    <a:pt x="8760" y="3159"/>
                    <a:pt x="8766" y="3181"/>
                    <a:pt x="8766" y="3207"/>
                  </a:cubicBezTo>
                  <a:lnTo>
                    <a:pt x="8854" y="3279"/>
                  </a:lnTo>
                  <a:cubicBezTo>
                    <a:pt x="8859" y="3278"/>
                    <a:pt x="8864" y="3277"/>
                    <a:pt x="8869" y="3277"/>
                  </a:cubicBezTo>
                  <a:cubicBezTo>
                    <a:pt x="8908" y="3277"/>
                    <a:pt x="8942" y="3307"/>
                    <a:pt x="8920" y="3332"/>
                  </a:cubicBezTo>
                  <a:cubicBezTo>
                    <a:pt x="8942" y="3351"/>
                    <a:pt x="8971" y="3361"/>
                    <a:pt x="8999" y="3361"/>
                  </a:cubicBezTo>
                  <a:cubicBezTo>
                    <a:pt x="9003" y="3361"/>
                    <a:pt x="9007" y="3360"/>
                    <a:pt x="9011" y="3360"/>
                  </a:cubicBezTo>
                  <a:cubicBezTo>
                    <a:pt x="9055" y="3395"/>
                    <a:pt x="9077" y="3413"/>
                    <a:pt x="9055" y="3442"/>
                  </a:cubicBezTo>
                  <a:cubicBezTo>
                    <a:pt x="9039" y="3459"/>
                    <a:pt x="9033" y="3466"/>
                    <a:pt x="9043" y="3466"/>
                  </a:cubicBezTo>
                  <a:cubicBezTo>
                    <a:pt x="9048" y="3466"/>
                    <a:pt x="9059" y="3464"/>
                    <a:pt x="9077" y="3460"/>
                  </a:cubicBezTo>
                  <a:cubicBezTo>
                    <a:pt x="9085" y="3450"/>
                    <a:pt x="9093" y="3446"/>
                    <a:pt x="9101" y="3446"/>
                  </a:cubicBezTo>
                  <a:cubicBezTo>
                    <a:pt x="9115" y="3446"/>
                    <a:pt x="9129" y="3457"/>
                    <a:pt x="9142" y="3467"/>
                  </a:cubicBezTo>
                  <a:lnTo>
                    <a:pt x="9189" y="3504"/>
                  </a:lnTo>
                  <a:cubicBezTo>
                    <a:pt x="9201" y="3489"/>
                    <a:pt x="9207" y="3482"/>
                    <a:pt x="9213" y="3482"/>
                  </a:cubicBezTo>
                  <a:cubicBezTo>
                    <a:pt x="9218" y="3482"/>
                    <a:pt x="9223" y="3486"/>
                    <a:pt x="9233" y="3495"/>
                  </a:cubicBezTo>
                  <a:cubicBezTo>
                    <a:pt x="9255" y="3514"/>
                    <a:pt x="9296" y="3601"/>
                    <a:pt x="9318" y="3620"/>
                  </a:cubicBezTo>
                  <a:cubicBezTo>
                    <a:pt x="9351" y="3650"/>
                    <a:pt x="9367" y="3664"/>
                    <a:pt x="9375" y="3664"/>
                  </a:cubicBezTo>
                  <a:cubicBezTo>
                    <a:pt x="9381" y="3664"/>
                    <a:pt x="9382" y="3653"/>
                    <a:pt x="9384" y="3633"/>
                  </a:cubicBezTo>
                  <a:cubicBezTo>
                    <a:pt x="9372" y="3621"/>
                    <a:pt x="9373" y="3609"/>
                    <a:pt x="9378" y="3609"/>
                  </a:cubicBezTo>
                  <a:cubicBezTo>
                    <a:pt x="9384" y="3609"/>
                    <a:pt x="9393" y="3620"/>
                    <a:pt x="9403" y="3652"/>
                  </a:cubicBezTo>
                  <a:cubicBezTo>
                    <a:pt x="9424" y="3670"/>
                    <a:pt x="9465" y="3755"/>
                    <a:pt x="9528" y="3814"/>
                  </a:cubicBezTo>
                  <a:cubicBezTo>
                    <a:pt x="9582" y="3865"/>
                    <a:pt x="9601" y="3883"/>
                    <a:pt x="9615" y="3883"/>
                  </a:cubicBezTo>
                  <a:cubicBezTo>
                    <a:pt x="9623" y="3883"/>
                    <a:pt x="9628" y="3877"/>
                    <a:pt x="9638" y="3868"/>
                  </a:cubicBezTo>
                  <a:cubicBezTo>
                    <a:pt x="9648" y="3836"/>
                    <a:pt x="9659" y="3822"/>
                    <a:pt x="9665" y="3822"/>
                  </a:cubicBezTo>
                  <a:cubicBezTo>
                    <a:pt x="9672" y="3822"/>
                    <a:pt x="9672" y="3846"/>
                    <a:pt x="9656" y="3887"/>
                  </a:cubicBezTo>
                  <a:cubicBezTo>
                    <a:pt x="9652" y="3953"/>
                    <a:pt x="9662" y="3981"/>
                    <a:pt x="9678" y="3981"/>
                  </a:cubicBezTo>
                  <a:cubicBezTo>
                    <a:pt x="9684" y="3981"/>
                    <a:pt x="9690" y="3978"/>
                    <a:pt x="9697" y="3971"/>
                  </a:cubicBezTo>
                  <a:cubicBezTo>
                    <a:pt x="9713" y="3969"/>
                    <a:pt x="9723" y="3967"/>
                    <a:pt x="9731" y="3967"/>
                  </a:cubicBezTo>
                  <a:cubicBezTo>
                    <a:pt x="9744" y="3967"/>
                    <a:pt x="9749" y="3972"/>
                    <a:pt x="9763" y="3984"/>
                  </a:cubicBezTo>
                  <a:cubicBezTo>
                    <a:pt x="9738" y="4009"/>
                    <a:pt x="9760" y="4028"/>
                    <a:pt x="9826" y="4043"/>
                  </a:cubicBezTo>
                  <a:cubicBezTo>
                    <a:pt x="9844" y="4065"/>
                    <a:pt x="9844" y="4065"/>
                    <a:pt x="9819" y="4090"/>
                  </a:cubicBezTo>
                  <a:lnTo>
                    <a:pt x="9860" y="4131"/>
                  </a:lnTo>
                  <a:cubicBezTo>
                    <a:pt x="9863" y="4131"/>
                    <a:pt x="9865" y="4131"/>
                    <a:pt x="9868" y="4131"/>
                  </a:cubicBezTo>
                  <a:cubicBezTo>
                    <a:pt x="9953" y="4131"/>
                    <a:pt x="10042" y="4273"/>
                    <a:pt x="10036" y="4319"/>
                  </a:cubicBezTo>
                  <a:cubicBezTo>
                    <a:pt x="10051" y="4329"/>
                    <a:pt x="10071" y="4335"/>
                    <a:pt x="10090" y="4335"/>
                  </a:cubicBezTo>
                  <a:cubicBezTo>
                    <a:pt x="10094" y="4335"/>
                    <a:pt x="10098" y="4335"/>
                    <a:pt x="10101" y="4335"/>
                  </a:cubicBezTo>
                  <a:cubicBezTo>
                    <a:pt x="10123" y="4326"/>
                    <a:pt x="10141" y="4322"/>
                    <a:pt x="10153" y="4322"/>
                  </a:cubicBezTo>
                  <a:cubicBezTo>
                    <a:pt x="10180" y="4322"/>
                    <a:pt x="10179" y="4343"/>
                    <a:pt x="10142" y="4375"/>
                  </a:cubicBezTo>
                  <a:cubicBezTo>
                    <a:pt x="10112" y="4404"/>
                    <a:pt x="10099" y="4416"/>
                    <a:pt x="10106" y="4416"/>
                  </a:cubicBezTo>
                  <a:cubicBezTo>
                    <a:pt x="10112" y="4416"/>
                    <a:pt x="10130" y="4409"/>
                    <a:pt x="10161" y="4397"/>
                  </a:cubicBezTo>
                  <a:cubicBezTo>
                    <a:pt x="10162" y="4397"/>
                    <a:pt x="10162" y="4397"/>
                    <a:pt x="10163" y="4397"/>
                  </a:cubicBezTo>
                  <a:cubicBezTo>
                    <a:pt x="10211" y="4397"/>
                    <a:pt x="10307" y="4498"/>
                    <a:pt x="10236" y="4526"/>
                  </a:cubicBezTo>
                  <a:lnTo>
                    <a:pt x="10183" y="4573"/>
                  </a:lnTo>
                  <a:cubicBezTo>
                    <a:pt x="10186" y="4572"/>
                    <a:pt x="10190" y="4572"/>
                    <a:pt x="10194" y="4572"/>
                  </a:cubicBezTo>
                  <a:cubicBezTo>
                    <a:pt x="10213" y="4572"/>
                    <a:pt x="10233" y="4579"/>
                    <a:pt x="10249" y="4592"/>
                  </a:cubicBezTo>
                  <a:cubicBezTo>
                    <a:pt x="10256" y="4585"/>
                    <a:pt x="10262" y="4581"/>
                    <a:pt x="10270" y="4581"/>
                  </a:cubicBezTo>
                  <a:cubicBezTo>
                    <a:pt x="10288" y="4581"/>
                    <a:pt x="10311" y="4605"/>
                    <a:pt x="10349" y="4654"/>
                  </a:cubicBezTo>
                  <a:cubicBezTo>
                    <a:pt x="10387" y="4698"/>
                    <a:pt x="10487" y="4761"/>
                    <a:pt x="10524" y="4805"/>
                  </a:cubicBezTo>
                  <a:cubicBezTo>
                    <a:pt x="10562" y="4849"/>
                    <a:pt x="10615" y="4914"/>
                    <a:pt x="10606" y="4961"/>
                  </a:cubicBezTo>
                  <a:cubicBezTo>
                    <a:pt x="10631" y="4993"/>
                    <a:pt x="10669" y="5015"/>
                    <a:pt x="10709" y="5024"/>
                  </a:cubicBezTo>
                  <a:cubicBezTo>
                    <a:pt x="10753" y="5024"/>
                    <a:pt x="10791" y="5068"/>
                    <a:pt x="10763" y="5090"/>
                  </a:cubicBezTo>
                  <a:lnTo>
                    <a:pt x="10781" y="5112"/>
                  </a:lnTo>
                  <a:cubicBezTo>
                    <a:pt x="10813" y="5121"/>
                    <a:pt x="10841" y="5137"/>
                    <a:pt x="10863" y="5159"/>
                  </a:cubicBezTo>
                  <a:cubicBezTo>
                    <a:pt x="10835" y="5181"/>
                    <a:pt x="10825" y="5225"/>
                    <a:pt x="10869" y="5228"/>
                  </a:cubicBezTo>
                  <a:cubicBezTo>
                    <a:pt x="10877" y="5222"/>
                    <a:pt x="10883" y="5219"/>
                    <a:pt x="10890" y="5219"/>
                  </a:cubicBezTo>
                  <a:cubicBezTo>
                    <a:pt x="10908" y="5219"/>
                    <a:pt x="10924" y="5240"/>
                    <a:pt x="10947" y="5275"/>
                  </a:cubicBezTo>
                  <a:cubicBezTo>
                    <a:pt x="10951" y="5309"/>
                    <a:pt x="11092" y="5516"/>
                    <a:pt x="11236" y="5714"/>
                  </a:cubicBezTo>
                  <a:cubicBezTo>
                    <a:pt x="11370" y="5910"/>
                    <a:pt x="11499" y="6102"/>
                    <a:pt x="11520" y="6102"/>
                  </a:cubicBezTo>
                  <a:cubicBezTo>
                    <a:pt x="11520" y="6102"/>
                    <a:pt x="11521" y="6102"/>
                    <a:pt x="11521" y="6102"/>
                  </a:cubicBezTo>
                  <a:lnTo>
                    <a:pt x="11568" y="6174"/>
                  </a:lnTo>
                  <a:cubicBezTo>
                    <a:pt x="11584" y="6199"/>
                    <a:pt x="11615" y="6249"/>
                    <a:pt x="11615" y="6249"/>
                  </a:cubicBezTo>
                  <a:cubicBezTo>
                    <a:pt x="11552" y="6287"/>
                    <a:pt x="11665" y="6384"/>
                    <a:pt x="11734" y="6444"/>
                  </a:cubicBezTo>
                  <a:cubicBezTo>
                    <a:pt x="11769" y="6447"/>
                    <a:pt x="11797" y="6472"/>
                    <a:pt x="11806" y="6500"/>
                  </a:cubicBezTo>
                  <a:cubicBezTo>
                    <a:pt x="11747" y="6538"/>
                    <a:pt x="11787" y="6613"/>
                    <a:pt x="11847" y="6644"/>
                  </a:cubicBezTo>
                  <a:cubicBezTo>
                    <a:pt x="11858" y="6643"/>
                    <a:pt x="11867" y="6642"/>
                    <a:pt x="11876" y="6642"/>
                  </a:cubicBezTo>
                  <a:cubicBezTo>
                    <a:pt x="11925" y="6642"/>
                    <a:pt x="11929" y="6665"/>
                    <a:pt x="11875" y="6694"/>
                  </a:cubicBezTo>
                  <a:cubicBezTo>
                    <a:pt x="11814" y="6731"/>
                    <a:pt x="11836" y="6779"/>
                    <a:pt x="11949" y="6779"/>
                  </a:cubicBezTo>
                  <a:cubicBezTo>
                    <a:pt x="11952" y="6779"/>
                    <a:pt x="11956" y="6779"/>
                    <a:pt x="11960" y="6779"/>
                  </a:cubicBezTo>
                  <a:cubicBezTo>
                    <a:pt x="12007" y="6788"/>
                    <a:pt x="12007" y="6788"/>
                    <a:pt x="11988" y="6829"/>
                  </a:cubicBezTo>
                  <a:cubicBezTo>
                    <a:pt x="11950" y="6877"/>
                    <a:pt x="11951" y="6903"/>
                    <a:pt x="11969" y="6903"/>
                  </a:cubicBezTo>
                  <a:cubicBezTo>
                    <a:pt x="11973" y="6903"/>
                    <a:pt x="11979" y="6901"/>
                    <a:pt x="11985" y="6898"/>
                  </a:cubicBezTo>
                  <a:cubicBezTo>
                    <a:pt x="11995" y="6897"/>
                    <a:pt x="12005" y="6896"/>
                    <a:pt x="12013" y="6896"/>
                  </a:cubicBezTo>
                  <a:cubicBezTo>
                    <a:pt x="12065" y="6896"/>
                    <a:pt x="12069" y="6922"/>
                    <a:pt x="12025" y="6973"/>
                  </a:cubicBezTo>
                  <a:cubicBezTo>
                    <a:pt x="11999" y="7038"/>
                    <a:pt x="11993" y="7051"/>
                    <a:pt x="12026" y="7051"/>
                  </a:cubicBezTo>
                  <a:cubicBezTo>
                    <a:pt x="12037" y="7051"/>
                    <a:pt x="12051" y="7050"/>
                    <a:pt x="12069" y="7049"/>
                  </a:cubicBezTo>
                  <a:cubicBezTo>
                    <a:pt x="12073" y="7048"/>
                    <a:pt x="12076" y="7048"/>
                    <a:pt x="12079" y="7048"/>
                  </a:cubicBezTo>
                  <a:cubicBezTo>
                    <a:pt x="12151" y="7048"/>
                    <a:pt x="12193" y="7148"/>
                    <a:pt x="12145" y="7205"/>
                  </a:cubicBezTo>
                  <a:cubicBezTo>
                    <a:pt x="12155" y="7226"/>
                    <a:pt x="12141" y="7259"/>
                    <a:pt x="12156" y="7259"/>
                  </a:cubicBezTo>
                  <a:cubicBezTo>
                    <a:pt x="12158" y="7259"/>
                    <a:pt x="12162" y="7258"/>
                    <a:pt x="12167" y="7255"/>
                  </a:cubicBezTo>
                  <a:lnTo>
                    <a:pt x="12167" y="7255"/>
                  </a:lnTo>
                  <a:lnTo>
                    <a:pt x="12148" y="7299"/>
                  </a:lnTo>
                  <a:lnTo>
                    <a:pt x="12173" y="7349"/>
                  </a:lnTo>
                  <a:lnTo>
                    <a:pt x="12204" y="7334"/>
                  </a:lnTo>
                  <a:cubicBezTo>
                    <a:pt x="12245" y="7462"/>
                    <a:pt x="12292" y="7591"/>
                    <a:pt x="12345" y="7713"/>
                  </a:cubicBezTo>
                  <a:cubicBezTo>
                    <a:pt x="12444" y="7949"/>
                    <a:pt x="12475" y="8029"/>
                    <a:pt x="12495" y="8029"/>
                  </a:cubicBezTo>
                  <a:cubicBezTo>
                    <a:pt x="12500" y="8029"/>
                    <a:pt x="12504" y="8025"/>
                    <a:pt x="12508" y="8017"/>
                  </a:cubicBezTo>
                  <a:cubicBezTo>
                    <a:pt x="12525" y="8001"/>
                    <a:pt x="12538" y="7995"/>
                    <a:pt x="12548" y="7995"/>
                  </a:cubicBezTo>
                  <a:cubicBezTo>
                    <a:pt x="12571" y="7995"/>
                    <a:pt x="12570" y="8033"/>
                    <a:pt x="12530" y="8070"/>
                  </a:cubicBezTo>
                  <a:cubicBezTo>
                    <a:pt x="12543" y="8098"/>
                    <a:pt x="12530" y="8164"/>
                    <a:pt x="12552" y="8217"/>
                  </a:cubicBezTo>
                  <a:cubicBezTo>
                    <a:pt x="12574" y="8271"/>
                    <a:pt x="12593" y="8324"/>
                    <a:pt x="12561" y="8337"/>
                  </a:cubicBezTo>
                  <a:lnTo>
                    <a:pt x="12571" y="8365"/>
                  </a:lnTo>
                  <a:cubicBezTo>
                    <a:pt x="12662" y="8390"/>
                    <a:pt x="12721" y="8553"/>
                    <a:pt x="12712" y="8647"/>
                  </a:cubicBezTo>
                  <a:cubicBezTo>
                    <a:pt x="12724" y="8697"/>
                    <a:pt x="12753" y="8741"/>
                    <a:pt x="12790" y="8772"/>
                  </a:cubicBezTo>
                  <a:cubicBezTo>
                    <a:pt x="12843" y="8816"/>
                    <a:pt x="12843" y="8816"/>
                    <a:pt x="12818" y="8854"/>
                  </a:cubicBezTo>
                  <a:cubicBezTo>
                    <a:pt x="12786" y="8865"/>
                    <a:pt x="12803" y="9019"/>
                    <a:pt x="12863" y="9019"/>
                  </a:cubicBezTo>
                  <a:cubicBezTo>
                    <a:pt x="12867" y="9019"/>
                    <a:pt x="12871" y="9018"/>
                    <a:pt x="12875" y="9017"/>
                  </a:cubicBezTo>
                  <a:lnTo>
                    <a:pt x="12875" y="9017"/>
                  </a:lnTo>
                  <a:lnTo>
                    <a:pt x="12850" y="9054"/>
                  </a:lnTo>
                  <a:cubicBezTo>
                    <a:pt x="12830" y="9086"/>
                    <a:pt x="12850" y="9102"/>
                    <a:pt x="12876" y="9102"/>
                  </a:cubicBezTo>
                  <a:cubicBezTo>
                    <a:pt x="12884" y="9102"/>
                    <a:pt x="12892" y="9101"/>
                    <a:pt x="12900" y="9098"/>
                  </a:cubicBezTo>
                  <a:cubicBezTo>
                    <a:pt x="12915" y="9094"/>
                    <a:pt x="12927" y="9092"/>
                    <a:pt x="12936" y="9092"/>
                  </a:cubicBezTo>
                  <a:cubicBezTo>
                    <a:pt x="12968" y="9092"/>
                    <a:pt x="12958" y="9117"/>
                    <a:pt x="12884" y="9164"/>
                  </a:cubicBezTo>
                  <a:cubicBezTo>
                    <a:pt x="12827" y="9182"/>
                    <a:pt x="12824" y="9205"/>
                    <a:pt x="12844" y="9205"/>
                  </a:cubicBezTo>
                  <a:cubicBezTo>
                    <a:pt x="12848" y="9205"/>
                    <a:pt x="12853" y="9204"/>
                    <a:pt x="12859" y="9201"/>
                  </a:cubicBezTo>
                  <a:cubicBezTo>
                    <a:pt x="12903" y="9220"/>
                    <a:pt x="12944" y="9236"/>
                    <a:pt x="12915" y="9274"/>
                  </a:cubicBezTo>
                  <a:cubicBezTo>
                    <a:pt x="12923" y="9295"/>
                    <a:pt x="12928" y="9317"/>
                    <a:pt x="12962" y="9317"/>
                  </a:cubicBezTo>
                  <a:cubicBezTo>
                    <a:pt x="12972" y="9317"/>
                    <a:pt x="12985" y="9315"/>
                    <a:pt x="13000" y="9311"/>
                  </a:cubicBezTo>
                  <a:cubicBezTo>
                    <a:pt x="13006" y="9309"/>
                    <a:pt x="13011" y="9308"/>
                    <a:pt x="13015" y="9308"/>
                  </a:cubicBezTo>
                  <a:cubicBezTo>
                    <a:pt x="13037" y="9308"/>
                    <a:pt x="13042" y="9332"/>
                    <a:pt x="13050" y="9355"/>
                  </a:cubicBezTo>
                  <a:cubicBezTo>
                    <a:pt x="13035" y="9359"/>
                    <a:pt x="13027" y="9361"/>
                    <a:pt x="13018" y="9361"/>
                  </a:cubicBezTo>
                  <a:cubicBezTo>
                    <a:pt x="13008" y="9361"/>
                    <a:pt x="12997" y="9358"/>
                    <a:pt x="12973" y="9349"/>
                  </a:cubicBezTo>
                  <a:lnTo>
                    <a:pt x="12973" y="9349"/>
                  </a:lnTo>
                  <a:cubicBezTo>
                    <a:pt x="12976" y="9360"/>
                    <a:pt x="12981" y="9379"/>
                    <a:pt x="12988" y="9402"/>
                  </a:cubicBezTo>
                  <a:cubicBezTo>
                    <a:pt x="12997" y="9430"/>
                    <a:pt x="12975" y="9496"/>
                    <a:pt x="12941" y="9505"/>
                  </a:cubicBezTo>
                  <a:cubicBezTo>
                    <a:pt x="12925" y="9529"/>
                    <a:pt x="12921" y="9549"/>
                    <a:pt x="12937" y="9549"/>
                  </a:cubicBezTo>
                  <a:cubicBezTo>
                    <a:pt x="12945" y="9549"/>
                    <a:pt x="12961" y="9542"/>
                    <a:pt x="12984" y="9524"/>
                  </a:cubicBezTo>
                  <a:cubicBezTo>
                    <a:pt x="13010" y="9517"/>
                    <a:pt x="13026" y="9513"/>
                    <a:pt x="13036" y="9513"/>
                  </a:cubicBezTo>
                  <a:cubicBezTo>
                    <a:pt x="13055" y="9513"/>
                    <a:pt x="13058" y="9526"/>
                    <a:pt x="13066" y="9562"/>
                  </a:cubicBezTo>
                  <a:cubicBezTo>
                    <a:pt x="13075" y="9590"/>
                    <a:pt x="13082" y="9615"/>
                    <a:pt x="13047" y="9625"/>
                  </a:cubicBezTo>
                  <a:cubicBezTo>
                    <a:pt x="13013" y="9634"/>
                    <a:pt x="13013" y="9634"/>
                    <a:pt x="13028" y="9690"/>
                  </a:cubicBezTo>
                  <a:cubicBezTo>
                    <a:pt x="13050" y="9772"/>
                    <a:pt x="13176" y="9831"/>
                    <a:pt x="13254" y="9841"/>
                  </a:cubicBezTo>
                  <a:cubicBezTo>
                    <a:pt x="13280" y="9835"/>
                    <a:pt x="13296" y="9831"/>
                    <a:pt x="13303" y="9831"/>
                  </a:cubicBezTo>
                  <a:cubicBezTo>
                    <a:pt x="13315" y="9831"/>
                    <a:pt x="13301" y="9842"/>
                    <a:pt x="13263" y="9869"/>
                  </a:cubicBezTo>
                  <a:cubicBezTo>
                    <a:pt x="13229" y="9878"/>
                    <a:pt x="13235" y="9907"/>
                    <a:pt x="13238" y="9935"/>
                  </a:cubicBezTo>
                  <a:cubicBezTo>
                    <a:pt x="13243" y="9934"/>
                    <a:pt x="13246" y="9933"/>
                    <a:pt x="13249" y="9933"/>
                  </a:cubicBezTo>
                  <a:cubicBezTo>
                    <a:pt x="13262" y="9933"/>
                    <a:pt x="13255" y="9945"/>
                    <a:pt x="13247" y="9945"/>
                  </a:cubicBezTo>
                  <a:cubicBezTo>
                    <a:pt x="13244" y="9945"/>
                    <a:pt x="13240" y="9943"/>
                    <a:pt x="13238" y="9935"/>
                  </a:cubicBezTo>
                  <a:cubicBezTo>
                    <a:pt x="13234" y="9936"/>
                    <a:pt x="13230" y="9937"/>
                    <a:pt x="13226" y="9937"/>
                  </a:cubicBezTo>
                  <a:cubicBezTo>
                    <a:pt x="13203" y="9937"/>
                    <a:pt x="13199" y="9912"/>
                    <a:pt x="13191" y="9888"/>
                  </a:cubicBezTo>
                  <a:lnTo>
                    <a:pt x="13157" y="9894"/>
                  </a:lnTo>
                  <a:cubicBezTo>
                    <a:pt x="13097" y="9941"/>
                    <a:pt x="13100" y="9969"/>
                    <a:pt x="13176" y="9979"/>
                  </a:cubicBezTo>
                  <a:cubicBezTo>
                    <a:pt x="13216" y="10001"/>
                    <a:pt x="13216" y="10001"/>
                    <a:pt x="13188" y="10035"/>
                  </a:cubicBezTo>
                  <a:cubicBezTo>
                    <a:pt x="13162" y="10070"/>
                    <a:pt x="13134" y="10102"/>
                    <a:pt x="13156" y="10102"/>
                  </a:cubicBezTo>
                  <a:cubicBezTo>
                    <a:pt x="13158" y="10102"/>
                    <a:pt x="13160" y="10101"/>
                    <a:pt x="13163" y="10101"/>
                  </a:cubicBezTo>
                  <a:lnTo>
                    <a:pt x="13163" y="10101"/>
                  </a:lnTo>
                  <a:cubicBezTo>
                    <a:pt x="13169" y="10132"/>
                    <a:pt x="13163" y="10167"/>
                    <a:pt x="13147" y="10192"/>
                  </a:cubicBezTo>
                  <a:cubicBezTo>
                    <a:pt x="13159" y="10243"/>
                    <a:pt x="13162" y="10271"/>
                    <a:pt x="13189" y="10271"/>
                  </a:cubicBezTo>
                  <a:cubicBezTo>
                    <a:pt x="13191" y="10271"/>
                    <a:pt x="13194" y="10271"/>
                    <a:pt x="13198" y="10270"/>
                  </a:cubicBezTo>
                  <a:cubicBezTo>
                    <a:pt x="13203" y="10269"/>
                    <a:pt x="13207" y="10268"/>
                    <a:pt x="13211" y="10268"/>
                  </a:cubicBezTo>
                  <a:cubicBezTo>
                    <a:pt x="13237" y="10268"/>
                    <a:pt x="13242" y="10293"/>
                    <a:pt x="13245" y="10317"/>
                  </a:cubicBezTo>
                  <a:cubicBezTo>
                    <a:pt x="13250" y="10342"/>
                    <a:pt x="13256" y="10369"/>
                    <a:pt x="13280" y="10369"/>
                  </a:cubicBezTo>
                  <a:cubicBezTo>
                    <a:pt x="13283" y="10369"/>
                    <a:pt x="13287" y="10368"/>
                    <a:pt x="13292" y="10367"/>
                  </a:cubicBezTo>
                  <a:cubicBezTo>
                    <a:pt x="13295" y="10367"/>
                    <a:pt x="13299" y="10366"/>
                    <a:pt x="13303" y="10366"/>
                  </a:cubicBezTo>
                  <a:cubicBezTo>
                    <a:pt x="13335" y="10366"/>
                    <a:pt x="13371" y="10389"/>
                    <a:pt x="13379" y="10439"/>
                  </a:cubicBezTo>
                  <a:cubicBezTo>
                    <a:pt x="13426" y="10489"/>
                    <a:pt x="13426" y="10489"/>
                    <a:pt x="13364" y="10530"/>
                  </a:cubicBezTo>
                  <a:cubicBezTo>
                    <a:pt x="13326" y="10536"/>
                    <a:pt x="13332" y="10565"/>
                    <a:pt x="13339" y="10596"/>
                  </a:cubicBezTo>
                  <a:cubicBezTo>
                    <a:pt x="13342" y="10618"/>
                    <a:pt x="13332" y="10640"/>
                    <a:pt x="13317" y="10659"/>
                  </a:cubicBezTo>
                  <a:cubicBezTo>
                    <a:pt x="13298" y="10680"/>
                    <a:pt x="13303" y="10686"/>
                    <a:pt x="13318" y="10686"/>
                  </a:cubicBezTo>
                  <a:cubicBezTo>
                    <a:pt x="13327" y="10686"/>
                    <a:pt x="13341" y="10683"/>
                    <a:pt x="13354" y="10681"/>
                  </a:cubicBezTo>
                  <a:lnTo>
                    <a:pt x="13426" y="10668"/>
                  </a:lnTo>
                  <a:lnTo>
                    <a:pt x="13426" y="10668"/>
                  </a:lnTo>
                  <a:cubicBezTo>
                    <a:pt x="13429" y="10696"/>
                    <a:pt x="13364" y="10737"/>
                    <a:pt x="13329" y="10743"/>
                  </a:cubicBezTo>
                  <a:cubicBezTo>
                    <a:pt x="13287" y="10770"/>
                    <a:pt x="13272" y="10779"/>
                    <a:pt x="13285" y="10779"/>
                  </a:cubicBezTo>
                  <a:cubicBezTo>
                    <a:pt x="13292" y="10779"/>
                    <a:pt x="13308" y="10776"/>
                    <a:pt x="13332" y="10772"/>
                  </a:cubicBezTo>
                  <a:cubicBezTo>
                    <a:pt x="13336" y="10771"/>
                    <a:pt x="13340" y="10770"/>
                    <a:pt x="13344" y="10770"/>
                  </a:cubicBezTo>
                  <a:cubicBezTo>
                    <a:pt x="13375" y="10770"/>
                    <a:pt x="13404" y="10794"/>
                    <a:pt x="13379" y="10850"/>
                  </a:cubicBezTo>
                  <a:cubicBezTo>
                    <a:pt x="13389" y="10909"/>
                    <a:pt x="13398" y="10966"/>
                    <a:pt x="13361" y="10972"/>
                  </a:cubicBezTo>
                  <a:cubicBezTo>
                    <a:pt x="13345" y="10988"/>
                    <a:pt x="13348" y="11016"/>
                    <a:pt x="13370" y="11028"/>
                  </a:cubicBezTo>
                  <a:cubicBezTo>
                    <a:pt x="13411" y="11050"/>
                    <a:pt x="13414" y="11082"/>
                    <a:pt x="13392" y="11170"/>
                  </a:cubicBezTo>
                  <a:cubicBezTo>
                    <a:pt x="13352" y="11293"/>
                    <a:pt x="13344" y="11317"/>
                    <a:pt x="13378" y="11317"/>
                  </a:cubicBezTo>
                  <a:cubicBezTo>
                    <a:pt x="13386" y="11317"/>
                    <a:pt x="13397" y="11316"/>
                    <a:pt x="13411" y="11314"/>
                  </a:cubicBezTo>
                  <a:cubicBezTo>
                    <a:pt x="13423" y="11312"/>
                    <a:pt x="13435" y="11310"/>
                    <a:pt x="13444" y="11310"/>
                  </a:cubicBezTo>
                  <a:cubicBezTo>
                    <a:pt x="13460" y="11310"/>
                    <a:pt x="13461" y="11317"/>
                    <a:pt x="13417" y="11342"/>
                  </a:cubicBezTo>
                  <a:cubicBezTo>
                    <a:pt x="13382" y="11376"/>
                    <a:pt x="13426" y="11398"/>
                    <a:pt x="13467" y="11452"/>
                  </a:cubicBezTo>
                  <a:cubicBezTo>
                    <a:pt x="13488" y="11465"/>
                    <a:pt x="13518" y="11470"/>
                    <a:pt x="13548" y="11470"/>
                  </a:cubicBezTo>
                  <a:cubicBezTo>
                    <a:pt x="13571" y="11470"/>
                    <a:pt x="13594" y="11467"/>
                    <a:pt x="13611" y="11464"/>
                  </a:cubicBezTo>
                  <a:cubicBezTo>
                    <a:pt x="13629" y="11463"/>
                    <a:pt x="13642" y="11461"/>
                    <a:pt x="13651" y="11461"/>
                  </a:cubicBezTo>
                  <a:cubicBezTo>
                    <a:pt x="13681" y="11461"/>
                    <a:pt x="13676" y="11473"/>
                    <a:pt x="13652" y="11520"/>
                  </a:cubicBezTo>
                  <a:cubicBezTo>
                    <a:pt x="13649" y="11555"/>
                    <a:pt x="13621" y="11583"/>
                    <a:pt x="13586" y="11586"/>
                  </a:cubicBezTo>
                  <a:cubicBezTo>
                    <a:pt x="13584" y="11586"/>
                    <a:pt x="13583" y="11587"/>
                    <a:pt x="13581" y="11587"/>
                  </a:cubicBezTo>
                  <a:cubicBezTo>
                    <a:pt x="13548" y="11587"/>
                    <a:pt x="13545" y="11558"/>
                    <a:pt x="13545" y="11558"/>
                  </a:cubicBezTo>
                  <a:lnTo>
                    <a:pt x="13545" y="11530"/>
                  </a:lnTo>
                  <a:cubicBezTo>
                    <a:pt x="13508" y="11536"/>
                    <a:pt x="13473" y="11539"/>
                    <a:pt x="13480" y="11596"/>
                  </a:cubicBezTo>
                  <a:cubicBezTo>
                    <a:pt x="13448" y="11624"/>
                    <a:pt x="13448" y="11653"/>
                    <a:pt x="13474" y="11653"/>
                  </a:cubicBezTo>
                  <a:cubicBezTo>
                    <a:pt x="13477" y="11653"/>
                    <a:pt x="13480" y="11653"/>
                    <a:pt x="13483" y="11652"/>
                  </a:cubicBezTo>
                  <a:lnTo>
                    <a:pt x="13483" y="11652"/>
                  </a:lnTo>
                  <a:cubicBezTo>
                    <a:pt x="13451" y="11687"/>
                    <a:pt x="13455" y="11743"/>
                    <a:pt x="13461" y="11799"/>
                  </a:cubicBezTo>
                  <a:cubicBezTo>
                    <a:pt x="13464" y="11859"/>
                    <a:pt x="13473" y="11944"/>
                    <a:pt x="13439" y="11975"/>
                  </a:cubicBezTo>
                  <a:cubicBezTo>
                    <a:pt x="13445" y="12029"/>
                    <a:pt x="13445" y="12060"/>
                    <a:pt x="13478" y="12060"/>
                  </a:cubicBezTo>
                  <a:cubicBezTo>
                    <a:pt x="13479" y="12060"/>
                    <a:pt x="13481" y="12060"/>
                    <a:pt x="13483" y="12060"/>
                  </a:cubicBezTo>
                  <a:cubicBezTo>
                    <a:pt x="13490" y="12059"/>
                    <a:pt x="13496" y="12059"/>
                    <a:pt x="13502" y="12059"/>
                  </a:cubicBezTo>
                  <a:cubicBezTo>
                    <a:pt x="13554" y="12059"/>
                    <a:pt x="13551" y="12082"/>
                    <a:pt x="13520" y="12085"/>
                  </a:cubicBezTo>
                  <a:cubicBezTo>
                    <a:pt x="13458" y="12119"/>
                    <a:pt x="13426" y="12492"/>
                    <a:pt x="13502" y="12520"/>
                  </a:cubicBezTo>
                  <a:lnTo>
                    <a:pt x="13502" y="12577"/>
                  </a:lnTo>
                  <a:cubicBezTo>
                    <a:pt x="13467" y="12636"/>
                    <a:pt x="13473" y="12805"/>
                    <a:pt x="13511" y="12837"/>
                  </a:cubicBezTo>
                  <a:lnTo>
                    <a:pt x="13511" y="12921"/>
                  </a:lnTo>
                  <a:cubicBezTo>
                    <a:pt x="13476" y="12978"/>
                    <a:pt x="13473" y="13006"/>
                    <a:pt x="13508" y="13037"/>
                  </a:cubicBezTo>
                  <a:cubicBezTo>
                    <a:pt x="13545" y="13065"/>
                    <a:pt x="13580" y="13065"/>
                    <a:pt x="13545" y="13065"/>
                  </a:cubicBezTo>
                  <a:cubicBezTo>
                    <a:pt x="13508" y="13065"/>
                    <a:pt x="13505" y="13122"/>
                    <a:pt x="13502" y="13238"/>
                  </a:cubicBezTo>
                  <a:cubicBezTo>
                    <a:pt x="13499" y="13315"/>
                    <a:pt x="13499" y="13341"/>
                    <a:pt x="13510" y="13341"/>
                  </a:cubicBezTo>
                  <a:cubicBezTo>
                    <a:pt x="13515" y="13341"/>
                    <a:pt x="13524" y="13335"/>
                    <a:pt x="13536" y="13326"/>
                  </a:cubicBezTo>
                  <a:lnTo>
                    <a:pt x="13536" y="13326"/>
                  </a:lnTo>
                  <a:cubicBezTo>
                    <a:pt x="13563" y="13425"/>
                    <a:pt x="13539" y="13439"/>
                    <a:pt x="13510" y="13439"/>
                  </a:cubicBezTo>
                  <a:cubicBezTo>
                    <a:pt x="13505" y="13439"/>
                    <a:pt x="13500" y="13439"/>
                    <a:pt x="13495" y="13438"/>
                  </a:cubicBezTo>
                  <a:cubicBezTo>
                    <a:pt x="13481" y="13432"/>
                    <a:pt x="13470" y="13429"/>
                    <a:pt x="13462" y="13429"/>
                  </a:cubicBezTo>
                  <a:cubicBezTo>
                    <a:pt x="13430" y="13429"/>
                    <a:pt x="13445" y="13471"/>
                    <a:pt x="13530" y="13498"/>
                  </a:cubicBezTo>
                  <a:cubicBezTo>
                    <a:pt x="13597" y="13528"/>
                    <a:pt x="13599" y="13586"/>
                    <a:pt x="13564" y="13586"/>
                  </a:cubicBezTo>
                  <a:cubicBezTo>
                    <a:pt x="13563" y="13586"/>
                    <a:pt x="13562" y="13586"/>
                    <a:pt x="13561" y="13586"/>
                  </a:cubicBezTo>
                  <a:cubicBezTo>
                    <a:pt x="13527" y="13586"/>
                    <a:pt x="13527" y="13554"/>
                    <a:pt x="13530" y="13526"/>
                  </a:cubicBezTo>
                  <a:lnTo>
                    <a:pt x="13458" y="13523"/>
                  </a:lnTo>
                  <a:lnTo>
                    <a:pt x="13458" y="13523"/>
                  </a:lnTo>
                  <a:cubicBezTo>
                    <a:pt x="13455" y="13551"/>
                    <a:pt x="13455" y="13551"/>
                    <a:pt x="13492" y="13583"/>
                  </a:cubicBezTo>
                  <a:cubicBezTo>
                    <a:pt x="13492" y="13608"/>
                    <a:pt x="13505" y="13626"/>
                    <a:pt x="13523" y="13642"/>
                  </a:cubicBezTo>
                  <a:cubicBezTo>
                    <a:pt x="13539" y="13659"/>
                    <a:pt x="13559" y="13668"/>
                    <a:pt x="13581" y="13668"/>
                  </a:cubicBezTo>
                  <a:cubicBezTo>
                    <a:pt x="13599" y="13668"/>
                    <a:pt x="13617" y="13661"/>
                    <a:pt x="13633" y="13648"/>
                  </a:cubicBezTo>
                  <a:cubicBezTo>
                    <a:pt x="13643" y="13640"/>
                    <a:pt x="13650" y="13637"/>
                    <a:pt x="13655" y="13637"/>
                  </a:cubicBezTo>
                  <a:cubicBezTo>
                    <a:pt x="13668" y="13637"/>
                    <a:pt x="13668" y="13657"/>
                    <a:pt x="13668" y="13680"/>
                  </a:cubicBezTo>
                  <a:cubicBezTo>
                    <a:pt x="13647" y="13711"/>
                    <a:pt x="13626" y="13724"/>
                    <a:pt x="13606" y="13724"/>
                  </a:cubicBezTo>
                  <a:cubicBezTo>
                    <a:pt x="13589" y="13724"/>
                    <a:pt x="13573" y="13716"/>
                    <a:pt x="13558" y="13702"/>
                  </a:cubicBezTo>
                  <a:cubicBezTo>
                    <a:pt x="13558" y="13673"/>
                    <a:pt x="13523" y="13670"/>
                    <a:pt x="13489" y="13667"/>
                  </a:cubicBezTo>
                  <a:cubicBezTo>
                    <a:pt x="13455" y="13667"/>
                    <a:pt x="13514" y="13814"/>
                    <a:pt x="13580" y="13849"/>
                  </a:cubicBezTo>
                  <a:lnTo>
                    <a:pt x="13580" y="13849"/>
                  </a:lnTo>
                  <a:cubicBezTo>
                    <a:pt x="13571" y="13848"/>
                    <a:pt x="13559" y="13847"/>
                    <a:pt x="13545" y="13846"/>
                  </a:cubicBezTo>
                  <a:cubicBezTo>
                    <a:pt x="13544" y="13846"/>
                    <a:pt x="13544" y="13846"/>
                    <a:pt x="13543" y="13846"/>
                  </a:cubicBezTo>
                  <a:cubicBezTo>
                    <a:pt x="13511" y="13846"/>
                    <a:pt x="13504" y="13901"/>
                    <a:pt x="13498" y="13959"/>
                  </a:cubicBezTo>
                  <a:cubicBezTo>
                    <a:pt x="13492" y="14015"/>
                    <a:pt x="13489" y="14043"/>
                    <a:pt x="13527" y="14046"/>
                  </a:cubicBezTo>
                  <a:cubicBezTo>
                    <a:pt x="13561" y="14049"/>
                    <a:pt x="13599" y="14053"/>
                    <a:pt x="13596" y="14081"/>
                  </a:cubicBezTo>
                  <a:cubicBezTo>
                    <a:pt x="13598" y="14062"/>
                    <a:pt x="13614" y="14057"/>
                    <a:pt x="13636" y="14057"/>
                  </a:cubicBezTo>
                  <a:cubicBezTo>
                    <a:pt x="13646" y="14057"/>
                    <a:pt x="13657" y="14058"/>
                    <a:pt x="13668" y="14059"/>
                  </a:cubicBezTo>
                  <a:cubicBezTo>
                    <a:pt x="13646" y="14090"/>
                    <a:pt x="13621" y="14115"/>
                    <a:pt x="13589" y="14140"/>
                  </a:cubicBezTo>
                  <a:cubicBezTo>
                    <a:pt x="13511" y="14184"/>
                    <a:pt x="13461" y="14269"/>
                    <a:pt x="13461" y="14360"/>
                  </a:cubicBezTo>
                  <a:cubicBezTo>
                    <a:pt x="13455" y="14416"/>
                    <a:pt x="13445" y="14504"/>
                    <a:pt x="13404" y="14526"/>
                  </a:cubicBezTo>
                  <a:cubicBezTo>
                    <a:pt x="13395" y="14582"/>
                    <a:pt x="13392" y="14610"/>
                    <a:pt x="13426" y="14617"/>
                  </a:cubicBezTo>
                  <a:lnTo>
                    <a:pt x="13417" y="14673"/>
                  </a:lnTo>
                  <a:cubicBezTo>
                    <a:pt x="13379" y="14695"/>
                    <a:pt x="13370" y="14751"/>
                    <a:pt x="13404" y="14758"/>
                  </a:cubicBezTo>
                  <a:cubicBezTo>
                    <a:pt x="13436" y="14792"/>
                    <a:pt x="13395" y="14814"/>
                    <a:pt x="13392" y="14842"/>
                  </a:cubicBezTo>
                  <a:cubicBezTo>
                    <a:pt x="13338" y="14873"/>
                    <a:pt x="13320" y="14884"/>
                    <a:pt x="13346" y="14884"/>
                  </a:cubicBezTo>
                  <a:cubicBezTo>
                    <a:pt x="13359" y="14884"/>
                    <a:pt x="13385" y="14881"/>
                    <a:pt x="13423" y="14877"/>
                  </a:cubicBezTo>
                  <a:cubicBezTo>
                    <a:pt x="13425" y="14877"/>
                    <a:pt x="13427" y="14877"/>
                    <a:pt x="13429" y="14877"/>
                  </a:cubicBezTo>
                  <a:cubicBezTo>
                    <a:pt x="13462" y="14877"/>
                    <a:pt x="13502" y="14828"/>
                    <a:pt x="13505" y="14802"/>
                  </a:cubicBezTo>
                  <a:lnTo>
                    <a:pt x="13520" y="14717"/>
                  </a:lnTo>
                  <a:lnTo>
                    <a:pt x="13542" y="14808"/>
                  </a:lnTo>
                  <a:cubicBezTo>
                    <a:pt x="13536" y="14836"/>
                    <a:pt x="13564" y="14899"/>
                    <a:pt x="13599" y="14905"/>
                  </a:cubicBezTo>
                  <a:cubicBezTo>
                    <a:pt x="13599" y="14905"/>
                    <a:pt x="13633" y="14911"/>
                    <a:pt x="13630" y="14939"/>
                  </a:cubicBezTo>
                  <a:lnTo>
                    <a:pt x="13558" y="14927"/>
                  </a:lnTo>
                  <a:cubicBezTo>
                    <a:pt x="13533" y="14902"/>
                    <a:pt x="13495" y="14883"/>
                    <a:pt x="13458" y="14883"/>
                  </a:cubicBezTo>
                  <a:cubicBezTo>
                    <a:pt x="13382" y="14899"/>
                    <a:pt x="13332" y="14980"/>
                    <a:pt x="13404" y="14990"/>
                  </a:cubicBezTo>
                  <a:cubicBezTo>
                    <a:pt x="13398" y="15021"/>
                    <a:pt x="13398" y="15021"/>
                    <a:pt x="13361" y="15043"/>
                  </a:cubicBezTo>
                  <a:cubicBezTo>
                    <a:pt x="13357" y="15042"/>
                    <a:pt x="13354" y="15042"/>
                    <a:pt x="13351" y="15042"/>
                  </a:cubicBezTo>
                  <a:cubicBezTo>
                    <a:pt x="13323" y="15042"/>
                    <a:pt x="13326" y="15069"/>
                    <a:pt x="13386" y="15106"/>
                  </a:cubicBezTo>
                  <a:cubicBezTo>
                    <a:pt x="13451" y="15146"/>
                    <a:pt x="13448" y="15175"/>
                    <a:pt x="13373" y="15190"/>
                  </a:cubicBezTo>
                  <a:cubicBezTo>
                    <a:pt x="13295" y="15234"/>
                    <a:pt x="13266" y="15347"/>
                    <a:pt x="13301" y="15353"/>
                  </a:cubicBezTo>
                  <a:cubicBezTo>
                    <a:pt x="13373" y="15366"/>
                    <a:pt x="13354" y="15450"/>
                    <a:pt x="13313" y="15472"/>
                  </a:cubicBezTo>
                  <a:cubicBezTo>
                    <a:pt x="13270" y="15494"/>
                    <a:pt x="13263" y="15522"/>
                    <a:pt x="13295" y="15557"/>
                  </a:cubicBezTo>
                  <a:cubicBezTo>
                    <a:pt x="13290" y="15556"/>
                    <a:pt x="13285" y="15556"/>
                    <a:pt x="13280" y="15556"/>
                  </a:cubicBezTo>
                  <a:cubicBezTo>
                    <a:pt x="13248" y="15556"/>
                    <a:pt x="13220" y="15574"/>
                    <a:pt x="13245" y="15604"/>
                  </a:cubicBezTo>
                  <a:cubicBezTo>
                    <a:pt x="13245" y="15604"/>
                    <a:pt x="13241" y="15620"/>
                    <a:pt x="13256" y="15620"/>
                  </a:cubicBezTo>
                  <a:cubicBezTo>
                    <a:pt x="13262" y="15620"/>
                    <a:pt x="13269" y="15618"/>
                    <a:pt x="13279" y="15613"/>
                  </a:cubicBezTo>
                  <a:lnTo>
                    <a:pt x="13339" y="15685"/>
                  </a:lnTo>
                  <a:cubicBezTo>
                    <a:pt x="13342" y="15670"/>
                    <a:pt x="13354" y="15665"/>
                    <a:pt x="13369" y="15665"/>
                  </a:cubicBezTo>
                  <a:cubicBezTo>
                    <a:pt x="13382" y="15665"/>
                    <a:pt x="13398" y="15668"/>
                    <a:pt x="13414" y="15673"/>
                  </a:cubicBezTo>
                  <a:cubicBezTo>
                    <a:pt x="13448" y="15679"/>
                    <a:pt x="13389" y="15786"/>
                    <a:pt x="13273" y="15817"/>
                  </a:cubicBezTo>
                  <a:lnTo>
                    <a:pt x="13188" y="15858"/>
                  </a:lnTo>
                  <a:lnTo>
                    <a:pt x="13260" y="15873"/>
                  </a:lnTo>
                  <a:cubicBezTo>
                    <a:pt x="13255" y="15899"/>
                    <a:pt x="13249" y="15924"/>
                    <a:pt x="13220" y="15924"/>
                  </a:cubicBezTo>
                  <a:cubicBezTo>
                    <a:pt x="13217" y="15924"/>
                    <a:pt x="13214" y="15924"/>
                    <a:pt x="13210" y="15923"/>
                  </a:cubicBezTo>
                  <a:cubicBezTo>
                    <a:pt x="13197" y="15920"/>
                    <a:pt x="13189" y="15918"/>
                    <a:pt x="13184" y="15918"/>
                  </a:cubicBezTo>
                  <a:cubicBezTo>
                    <a:pt x="13175" y="15918"/>
                    <a:pt x="13173" y="15924"/>
                    <a:pt x="13169" y="15942"/>
                  </a:cubicBezTo>
                  <a:cubicBezTo>
                    <a:pt x="13169" y="15942"/>
                    <a:pt x="13163" y="15970"/>
                    <a:pt x="13198" y="15980"/>
                  </a:cubicBezTo>
                  <a:cubicBezTo>
                    <a:pt x="13270" y="15996"/>
                    <a:pt x="13270" y="15996"/>
                    <a:pt x="13226" y="16014"/>
                  </a:cubicBezTo>
                  <a:cubicBezTo>
                    <a:pt x="13147" y="16024"/>
                    <a:pt x="13141" y="16052"/>
                    <a:pt x="13201" y="16099"/>
                  </a:cubicBezTo>
                  <a:cubicBezTo>
                    <a:pt x="13270" y="16118"/>
                    <a:pt x="13270" y="16118"/>
                    <a:pt x="13194" y="16127"/>
                  </a:cubicBezTo>
                  <a:cubicBezTo>
                    <a:pt x="13187" y="16125"/>
                    <a:pt x="13179" y="16124"/>
                    <a:pt x="13172" y="16124"/>
                  </a:cubicBezTo>
                  <a:cubicBezTo>
                    <a:pt x="13145" y="16124"/>
                    <a:pt x="13119" y="16137"/>
                    <a:pt x="13107" y="16162"/>
                  </a:cubicBezTo>
                  <a:lnTo>
                    <a:pt x="13141" y="16171"/>
                  </a:lnTo>
                  <a:cubicBezTo>
                    <a:pt x="13210" y="16190"/>
                    <a:pt x="13204" y="16218"/>
                    <a:pt x="13160" y="16237"/>
                  </a:cubicBezTo>
                  <a:cubicBezTo>
                    <a:pt x="13156" y="16236"/>
                    <a:pt x="13152" y="16235"/>
                    <a:pt x="13148" y="16235"/>
                  </a:cubicBezTo>
                  <a:cubicBezTo>
                    <a:pt x="13124" y="16235"/>
                    <a:pt x="13121" y="16264"/>
                    <a:pt x="13135" y="16321"/>
                  </a:cubicBezTo>
                  <a:cubicBezTo>
                    <a:pt x="13121" y="16368"/>
                    <a:pt x="13115" y="16395"/>
                    <a:pt x="13090" y="16395"/>
                  </a:cubicBezTo>
                  <a:cubicBezTo>
                    <a:pt x="13087" y="16395"/>
                    <a:pt x="13083" y="16395"/>
                    <a:pt x="13078" y="16394"/>
                  </a:cubicBezTo>
                  <a:cubicBezTo>
                    <a:pt x="13051" y="16385"/>
                    <a:pt x="13034" y="16380"/>
                    <a:pt x="13028" y="16380"/>
                  </a:cubicBezTo>
                  <a:cubicBezTo>
                    <a:pt x="13019" y="16380"/>
                    <a:pt x="13033" y="16392"/>
                    <a:pt x="13069" y="16422"/>
                  </a:cubicBezTo>
                  <a:cubicBezTo>
                    <a:pt x="13097" y="16459"/>
                    <a:pt x="13097" y="16459"/>
                    <a:pt x="13044" y="16503"/>
                  </a:cubicBezTo>
                  <a:cubicBezTo>
                    <a:pt x="13003" y="16522"/>
                    <a:pt x="13003" y="16522"/>
                    <a:pt x="13028" y="16560"/>
                  </a:cubicBezTo>
                  <a:cubicBezTo>
                    <a:pt x="13068" y="16571"/>
                    <a:pt x="13097" y="16579"/>
                    <a:pt x="13115" y="16579"/>
                  </a:cubicBezTo>
                  <a:cubicBezTo>
                    <a:pt x="13129" y="16579"/>
                    <a:pt x="13137" y="16575"/>
                    <a:pt x="13141" y="16563"/>
                  </a:cubicBezTo>
                  <a:cubicBezTo>
                    <a:pt x="13145" y="16545"/>
                    <a:pt x="13147" y="16538"/>
                    <a:pt x="13156" y="16538"/>
                  </a:cubicBezTo>
                  <a:cubicBezTo>
                    <a:pt x="13161" y="16538"/>
                    <a:pt x="13169" y="16541"/>
                    <a:pt x="13182" y="16544"/>
                  </a:cubicBezTo>
                  <a:cubicBezTo>
                    <a:pt x="13182" y="16544"/>
                    <a:pt x="13176" y="16572"/>
                    <a:pt x="13166" y="16600"/>
                  </a:cubicBezTo>
                  <a:cubicBezTo>
                    <a:pt x="13154" y="16641"/>
                    <a:pt x="13154" y="16685"/>
                    <a:pt x="13166" y="16723"/>
                  </a:cubicBezTo>
                  <a:cubicBezTo>
                    <a:pt x="13177" y="16762"/>
                    <a:pt x="13205" y="16787"/>
                    <a:pt x="13222" y="16787"/>
                  </a:cubicBezTo>
                  <a:cubicBezTo>
                    <a:pt x="13235" y="16787"/>
                    <a:pt x="13243" y="16774"/>
                    <a:pt x="13235" y="16745"/>
                  </a:cubicBezTo>
                  <a:lnTo>
                    <a:pt x="13279" y="16726"/>
                  </a:lnTo>
                  <a:cubicBezTo>
                    <a:pt x="13301" y="16733"/>
                    <a:pt x="13319" y="16736"/>
                    <a:pt x="13333" y="16736"/>
                  </a:cubicBezTo>
                  <a:cubicBezTo>
                    <a:pt x="13382" y="16736"/>
                    <a:pt x="13375" y="16696"/>
                    <a:pt x="13295" y="16669"/>
                  </a:cubicBezTo>
                  <a:cubicBezTo>
                    <a:pt x="13191" y="16638"/>
                    <a:pt x="13191" y="16638"/>
                    <a:pt x="13270" y="16632"/>
                  </a:cubicBezTo>
                  <a:lnTo>
                    <a:pt x="13270" y="16632"/>
                  </a:lnTo>
                  <a:cubicBezTo>
                    <a:pt x="13286" y="16637"/>
                    <a:pt x="13299" y="16640"/>
                    <a:pt x="13309" y="16640"/>
                  </a:cubicBezTo>
                  <a:cubicBezTo>
                    <a:pt x="13340" y="16640"/>
                    <a:pt x="13347" y="16618"/>
                    <a:pt x="13354" y="16597"/>
                  </a:cubicBezTo>
                  <a:cubicBezTo>
                    <a:pt x="13358" y="16579"/>
                    <a:pt x="13360" y="16573"/>
                    <a:pt x="13369" y="16573"/>
                  </a:cubicBezTo>
                  <a:cubicBezTo>
                    <a:pt x="13374" y="16573"/>
                    <a:pt x="13382" y="16575"/>
                    <a:pt x="13395" y="16578"/>
                  </a:cubicBezTo>
                  <a:cubicBezTo>
                    <a:pt x="13402" y="16580"/>
                    <a:pt x="13409" y="16581"/>
                    <a:pt x="13415" y="16581"/>
                  </a:cubicBezTo>
                  <a:cubicBezTo>
                    <a:pt x="13443" y="16581"/>
                    <a:pt x="13469" y="16566"/>
                    <a:pt x="13480" y="16541"/>
                  </a:cubicBezTo>
                  <a:cubicBezTo>
                    <a:pt x="13489" y="16513"/>
                    <a:pt x="13489" y="16513"/>
                    <a:pt x="13455" y="16503"/>
                  </a:cubicBezTo>
                  <a:cubicBezTo>
                    <a:pt x="13449" y="16506"/>
                    <a:pt x="13444" y="16507"/>
                    <a:pt x="13441" y="16507"/>
                  </a:cubicBezTo>
                  <a:cubicBezTo>
                    <a:pt x="13419" y="16507"/>
                    <a:pt x="13440" y="16464"/>
                    <a:pt x="13505" y="16456"/>
                  </a:cubicBezTo>
                  <a:cubicBezTo>
                    <a:pt x="13549" y="16437"/>
                    <a:pt x="13549" y="16437"/>
                    <a:pt x="13480" y="16419"/>
                  </a:cubicBezTo>
                  <a:cubicBezTo>
                    <a:pt x="13411" y="16397"/>
                    <a:pt x="13426" y="16340"/>
                    <a:pt x="13505" y="16331"/>
                  </a:cubicBezTo>
                  <a:cubicBezTo>
                    <a:pt x="13505" y="16331"/>
                    <a:pt x="13514" y="16303"/>
                    <a:pt x="13520" y="16274"/>
                  </a:cubicBezTo>
                  <a:cubicBezTo>
                    <a:pt x="13530" y="16246"/>
                    <a:pt x="13495" y="16237"/>
                    <a:pt x="13461" y="16227"/>
                  </a:cubicBezTo>
                  <a:cubicBezTo>
                    <a:pt x="13392" y="16209"/>
                    <a:pt x="13392" y="16209"/>
                    <a:pt x="13436" y="16190"/>
                  </a:cubicBezTo>
                  <a:cubicBezTo>
                    <a:pt x="13450" y="16182"/>
                    <a:pt x="13468" y="16177"/>
                    <a:pt x="13485" y="16177"/>
                  </a:cubicBezTo>
                  <a:cubicBezTo>
                    <a:pt x="13494" y="16177"/>
                    <a:pt x="13503" y="16178"/>
                    <a:pt x="13511" y="16180"/>
                  </a:cubicBezTo>
                  <a:cubicBezTo>
                    <a:pt x="13516" y="16182"/>
                    <a:pt x="13520" y="16182"/>
                    <a:pt x="13523" y="16182"/>
                  </a:cubicBezTo>
                  <a:cubicBezTo>
                    <a:pt x="13548" y="16182"/>
                    <a:pt x="13556" y="16157"/>
                    <a:pt x="13564" y="16130"/>
                  </a:cubicBezTo>
                  <a:cubicBezTo>
                    <a:pt x="13574" y="16102"/>
                    <a:pt x="13586" y="16046"/>
                    <a:pt x="13552" y="16036"/>
                  </a:cubicBezTo>
                  <a:lnTo>
                    <a:pt x="13552" y="16036"/>
                  </a:lnTo>
                  <a:cubicBezTo>
                    <a:pt x="13561" y="16039"/>
                    <a:pt x="13574" y="16042"/>
                    <a:pt x="13586" y="16046"/>
                  </a:cubicBezTo>
                  <a:cubicBezTo>
                    <a:pt x="13592" y="16017"/>
                    <a:pt x="13627" y="16024"/>
                    <a:pt x="13592" y="16017"/>
                  </a:cubicBezTo>
                  <a:cubicBezTo>
                    <a:pt x="13605" y="15986"/>
                    <a:pt x="13624" y="15958"/>
                    <a:pt x="13646" y="15939"/>
                  </a:cubicBezTo>
                  <a:cubicBezTo>
                    <a:pt x="13684" y="15901"/>
                    <a:pt x="13664" y="15832"/>
                    <a:pt x="13612" y="15832"/>
                  </a:cubicBezTo>
                  <a:cubicBezTo>
                    <a:pt x="13596" y="15832"/>
                    <a:pt x="13576" y="15838"/>
                    <a:pt x="13555" y="15855"/>
                  </a:cubicBezTo>
                  <a:lnTo>
                    <a:pt x="13561" y="15826"/>
                  </a:lnTo>
                  <a:cubicBezTo>
                    <a:pt x="13567" y="15798"/>
                    <a:pt x="13533" y="15789"/>
                    <a:pt x="13533" y="15789"/>
                  </a:cubicBezTo>
                  <a:cubicBezTo>
                    <a:pt x="13498" y="15782"/>
                    <a:pt x="13505" y="15751"/>
                    <a:pt x="13511" y="15723"/>
                  </a:cubicBezTo>
                  <a:lnTo>
                    <a:pt x="13511" y="15723"/>
                  </a:lnTo>
                  <a:lnTo>
                    <a:pt x="13580" y="15739"/>
                  </a:lnTo>
                  <a:cubicBezTo>
                    <a:pt x="13610" y="15755"/>
                    <a:pt x="13636" y="15761"/>
                    <a:pt x="13654" y="15761"/>
                  </a:cubicBezTo>
                  <a:cubicBezTo>
                    <a:pt x="13695" y="15761"/>
                    <a:pt x="13698" y="15727"/>
                    <a:pt x="13632" y="15690"/>
                  </a:cubicBezTo>
                  <a:lnTo>
                    <a:pt x="13632" y="15690"/>
                  </a:lnTo>
                  <a:cubicBezTo>
                    <a:pt x="13641" y="15692"/>
                    <a:pt x="13653" y="15695"/>
                    <a:pt x="13664" y="15698"/>
                  </a:cubicBezTo>
                  <a:cubicBezTo>
                    <a:pt x="13668" y="15698"/>
                    <a:pt x="13670" y="15699"/>
                    <a:pt x="13673" y="15699"/>
                  </a:cubicBezTo>
                  <a:cubicBezTo>
                    <a:pt x="13700" y="15699"/>
                    <a:pt x="13703" y="15670"/>
                    <a:pt x="13683" y="15610"/>
                  </a:cubicBezTo>
                  <a:cubicBezTo>
                    <a:pt x="13690" y="15582"/>
                    <a:pt x="13627" y="15538"/>
                    <a:pt x="13592" y="15529"/>
                  </a:cubicBezTo>
                  <a:cubicBezTo>
                    <a:pt x="13558" y="15522"/>
                    <a:pt x="13564" y="15494"/>
                    <a:pt x="13564" y="15494"/>
                  </a:cubicBezTo>
                  <a:cubicBezTo>
                    <a:pt x="13568" y="15475"/>
                    <a:pt x="13570" y="15469"/>
                    <a:pt x="13581" y="15469"/>
                  </a:cubicBezTo>
                  <a:cubicBezTo>
                    <a:pt x="13586" y="15469"/>
                    <a:pt x="13594" y="15470"/>
                    <a:pt x="13605" y="15472"/>
                  </a:cubicBezTo>
                  <a:cubicBezTo>
                    <a:pt x="13613" y="15474"/>
                    <a:pt x="13620" y="15475"/>
                    <a:pt x="13626" y="15475"/>
                  </a:cubicBezTo>
                  <a:cubicBezTo>
                    <a:pt x="13676" y="15475"/>
                    <a:pt x="13679" y="15423"/>
                    <a:pt x="13624" y="15384"/>
                  </a:cubicBezTo>
                  <a:lnTo>
                    <a:pt x="13624" y="15384"/>
                  </a:lnTo>
                  <a:lnTo>
                    <a:pt x="13658" y="15394"/>
                  </a:lnTo>
                  <a:cubicBezTo>
                    <a:pt x="13661" y="15394"/>
                    <a:pt x="13665" y="15395"/>
                    <a:pt x="13668" y="15395"/>
                  </a:cubicBezTo>
                  <a:cubicBezTo>
                    <a:pt x="13701" y="15395"/>
                    <a:pt x="13739" y="15364"/>
                    <a:pt x="13727" y="15225"/>
                  </a:cubicBezTo>
                  <a:cubicBezTo>
                    <a:pt x="13746" y="15111"/>
                    <a:pt x="13761" y="15024"/>
                    <a:pt x="13794" y="15024"/>
                  </a:cubicBezTo>
                  <a:cubicBezTo>
                    <a:pt x="13795" y="15024"/>
                    <a:pt x="13796" y="15024"/>
                    <a:pt x="13796" y="15024"/>
                  </a:cubicBezTo>
                  <a:cubicBezTo>
                    <a:pt x="13797" y="15024"/>
                    <a:pt x="13798" y="15024"/>
                    <a:pt x="13798" y="15024"/>
                  </a:cubicBezTo>
                  <a:cubicBezTo>
                    <a:pt x="13828" y="15024"/>
                    <a:pt x="13779" y="14900"/>
                    <a:pt x="13718" y="14833"/>
                  </a:cubicBezTo>
                  <a:lnTo>
                    <a:pt x="13718" y="14833"/>
                  </a:lnTo>
                  <a:cubicBezTo>
                    <a:pt x="13721" y="14833"/>
                    <a:pt x="13723" y="14834"/>
                    <a:pt x="13726" y="14834"/>
                  </a:cubicBezTo>
                  <a:cubicBezTo>
                    <a:pt x="13753" y="14834"/>
                    <a:pt x="13759" y="14803"/>
                    <a:pt x="13768" y="14751"/>
                  </a:cubicBezTo>
                  <a:cubicBezTo>
                    <a:pt x="13778" y="14678"/>
                    <a:pt x="13780" y="14666"/>
                    <a:pt x="13803" y="14666"/>
                  </a:cubicBezTo>
                  <a:cubicBezTo>
                    <a:pt x="13807" y="14666"/>
                    <a:pt x="13812" y="14666"/>
                    <a:pt x="13818" y="14667"/>
                  </a:cubicBezTo>
                  <a:cubicBezTo>
                    <a:pt x="13847" y="14685"/>
                    <a:pt x="13863" y="14695"/>
                    <a:pt x="13867" y="14695"/>
                  </a:cubicBezTo>
                  <a:cubicBezTo>
                    <a:pt x="13872" y="14695"/>
                    <a:pt x="13857" y="14678"/>
                    <a:pt x="13821" y="14639"/>
                  </a:cubicBezTo>
                  <a:cubicBezTo>
                    <a:pt x="13759" y="14603"/>
                    <a:pt x="13801" y="14525"/>
                    <a:pt x="13864" y="14525"/>
                  </a:cubicBezTo>
                  <a:cubicBezTo>
                    <a:pt x="13867" y="14525"/>
                    <a:pt x="13871" y="14525"/>
                    <a:pt x="13874" y="14526"/>
                  </a:cubicBezTo>
                  <a:cubicBezTo>
                    <a:pt x="13876" y="14526"/>
                    <a:pt x="13878" y="14526"/>
                    <a:pt x="13880" y="14526"/>
                  </a:cubicBezTo>
                  <a:cubicBezTo>
                    <a:pt x="13912" y="14526"/>
                    <a:pt x="13915" y="14498"/>
                    <a:pt x="13918" y="14441"/>
                  </a:cubicBezTo>
                  <a:cubicBezTo>
                    <a:pt x="13887" y="14407"/>
                    <a:pt x="13893" y="14347"/>
                    <a:pt x="13900" y="14288"/>
                  </a:cubicBezTo>
                  <a:cubicBezTo>
                    <a:pt x="13906" y="14200"/>
                    <a:pt x="13906" y="14200"/>
                    <a:pt x="13837" y="14194"/>
                  </a:cubicBezTo>
                  <a:cubicBezTo>
                    <a:pt x="13765" y="14184"/>
                    <a:pt x="13768" y="14156"/>
                    <a:pt x="13771" y="14096"/>
                  </a:cubicBezTo>
                  <a:cubicBezTo>
                    <a:pt x="13774" y="14070"/>
                    <a:pt x="13777" y="14043"/>
                    <a:pt x="13809" y="14043"/>
                  </a:cubicBezTo>
                  <a:cubicBezTo>
                    <a:pt x="13811" y="14043"/>
                    <a:pt x="13813" y="14043"/>
                    <a:pt x="13815" y="14043"/>
                  </a:cubicBezTo>
                  <a:cubicBezTo>
                    <a:pt x="13815" y="14043"/>
                    <a:pt x="13853" y="14015"/>
                    <a:pt x="13856" y="13987"/>
                  </a:cubicBezTo>
                  <a:cubicBezTo>
                    <a:pt x="13859" y="13957"/>
                    <a:pt x="13862" y="13930"/>
                    <a:pt x="13891" y="13930"/>
                  </a:cubicBezTo>
                  <a:cubicBezTo>
                    <a:pt x="13893" y="13930"/>
                    <a:pt x="13895" y="13930"/>
                    <a:pt x="13896" y="13930"/>
                  </a:cubicBezTo>
                  <a:cubicBezTo>
                    <a:pt x="13921" y="13908"/>
                    <a:pt x="13937" y="13877"/>
                    <a:pt x="13940" y="13843"/>
                  </a:cubicBezTo>
                  <a:cubicBezTo>
                    <a:pt x="13946" y="13785"/>
                    <a:pt x="13952" y="13727"/>
                    <a:pt x="13985" y="13727"/>
                  </a:cubicBezTo>
                  <a:cubicBezTo>
                    <a:pt x="13986" y="13727"/>
                    <a:pt x="13986" y="13727"/>
                    <a:pt x="13987" y="13727"/>
                  </a:cubicBezTo>
                  <a:cubicBezTo>
                    <a:pt x="13987" y="13698"/>
                    <a:pt x="13987" y="13698"/>
                    <a:pt x="13953" y="13695"/>
                  </a:cubicBezTo>
                  <a:cubicBezTo>
                    <a:pt x="13915" y="13692"/>
                    <a:pt x="13881" y="13661"/>
                    <a:pt x="13921" y="13545"/>
                  </a:cubicBezTo>
                  <a:cubicBezTo>
                    <a:pt x="13925" y="13485"/>
                    <a:pt x="13928" y="13395"/>
                    <a:pt x="13890" y="13395"/>
                  </a:cubicBezTo>
                  <a:cubicBezTo>
                    <a:pt x="13890" y="13366"/>
                    <a:pt x="13890" y="13366"/>
                    <a:pt x="13928" y="13366"/>
                  </a:cubicBezTo>
                  <a:cubicBezTo>
                    <a:pt x="13930" y="13366"/>
                    <a:pt x="13931" y="13366"/>
                    <a:pt x="13933" y="13366"/>
                  </a:cubicBezTo>
                  <a:cubicBezTo>
                    <a:pt x="14000" y="13366"/>
                    <a:pt x="13998" y="13308"/>
                    <a:pt x="13931" y="13247"/>
                  </a:cubicBezTo>
                  <a:cubicBezTo>
                    <a:pt x="13896" y="13247"/>
                    <a:pt x="13896" y="13216"/>
                    <a:pt x="13934" y="13188"/>
                  </a:cubicBezTo>
                  <a:cubicBezTo>
                    <a:pt x="13931" y="13163"/>
                    <a:pt x="13918" y="13141"/>
                    <a:pt x="13900" y="13128"/>
                  </a:cubicBezTo>
                  <a:cubicBezTo>
                    <a:pt x="13865" y="13097"/>
                    <a:pt x="13865" y="13097"/>
                    <a:pt x="13903" y="13040"/>
                  </a:cubicBezTo>
                  <a:cubicBezTo>
                    <a:pt x="13937" y="13040"/>
                    <a:pt x="13940" y="13009"/>
                    <a:pt x="13940" y="12981"/>
                  </a:cubicBezTo>
                  <a:cubicBezTo>
                    <a:pt x="13906" y="12921"/>
                    <a:pt x="13896" y="12595"/>
                    <a:pt x="13931" y="12564"/>
                  </a:cubicBezTo>
                  <a:cubicBezTo>
                    <a:pt x="13896" y="12536"/>
                    <a:pt x="13896" y="12536"/>
                    <a:pt x="13893" y="12505"/>
                  </a:cubicBezTo>
                  <a:cubicBezTo>
                    <a:pt x="13962" y="12475"/>
                    <a:pt x="13931" y="12448"/>
                    <a:pt x="13866" y="12448"/>
                  </a:cubicBezTo>
                  <a:cubicBezTo>
                    <a:pt x="13863" y="12448"/>
                    <a:pt x="13859" y="12448"/>
                    <a:pt x="13856" y="12448"/>
                  </a:cubicBezTo>
                  <a:lnTo>
                    <a:pt x="13859" y="12476"/>
                  </a:lnTo>
                  <a:lnTo>
                    <a:pt x="13859" y="12508"/>
                  </a:lnTo>
                  <a:cubicBezTo>
                    <a:pt x="13787" y="12508"/>
                    <a:pt x="13784" y="12420"/>
                    <a:pt x="13893" y="12417"/>
                  </a:cubicBezTo>
                  <a:cubicBezTo>
                    <a:pt x="13962" y="12385"/>
                    <a:pt x="13962" y="12382"/>
                    <a:pt x="13890" y="12357"/>
                  </a:cubicBezTo>
                  <a:cubicBezTo>
                    <a:pt x="13818" y="12332"/>
                    <a:pt x="13818" y="12301"/>
                    <a:pt x="13887" y="12269"/>
                  </a:cubicBezTo>
                  <a:cubicBezTo>
                    <a:pt x="13959" y="12263"/>
                    <a:pt x="13959" y="12263"/>
                    <a:pt x="13887" y="12238"/>
                  </a:cubicBezTo>
                  <a:cubicBezTo>
                    <a:pt x="13743" y="12188"/>
                    <a:pt x="13702" y="12103"/>
                    <a:pt x="13843" y="12094"/>
                  </a:cubicBezTo>
                  <a:cubicBezTo>
                    <a:pt x="13915" y="12088"/>
                    <a:pt x="13950" y="12056"/>
                    <a:pt x="13947" y="12025"/>
                  </a:cubicBezTo>
                  <a:cubicBezTo>
                    <a:pt x="13944" y="12006"/>
                    <a:pt x="13928" y="12001"/>
                    <a:pt x="13905" y="12001"/>
                  </a:cubicBezTo>
                  <a:cubicBezTo>
                    <a:pt x="13895" y="12001"/>
                    <a:pt x="13883" y="12002"/>
                    <a:pt x="13871" y="12003"/>
                  </a:cubicBezTo>
                  <a:cubicBezTo>
                    <a:pt x="13852" y="12013"/>
                    <a:pt x="13838" y="12017"/>
                    <a:pt x="13829" y="12017"/>
                  </a:cubicBezTo>
                  <a:cubicBezTo>
                    <a:pt x="13806" y="12017"/>
                    <a:pt x="13819" y="11989"/>
                    <a:pt x="13868" y="11944"/>
                  </a:cubicBezTo>
                  <a:cubicBezTo>
                    <a:pt x="13965" y="11846"/>
                    <a:pt x="13962" y="11784"/>
                    <a:pt x="13881" y="11702"/>
                  </a:cubicBezTo>
                  <a:cubicBezTo>
                    <a:pt x="13821" y="11622"/>
                    <a:pt x="13802" y="11552"/>
                    <a:pt x="13826" y="11552"/>
                  </a:cubicBezTo>
                  <a:cubicBezTo>
                    <a:pt x="13835" y="11552"/>
                    <a:pt x="13850" y="11561"/>
                    <a:pt x="13871" y="11583"/>
                  </a:cubicBezTo>
                  <a:cubicBezTo>
                    <a:pt x="13910" y="11609"/>
                    <a:pt x="13930" y="11623"/>
                    <a:pt x="13935" y="11623"/>
                  </a:cubicBezTo>
                  <a:cubicBezTo>
                    <a:pt x="13940" y="11623"/>
                    <a:pt x="13930" y="11609"/>
                    <a:pt x="13909" y="11580"/>
                  </a:cubicBezTo>
                  <a:cubicBezTo>
                    <a:pt x="13903" y="11520"/>
                    <a:pt x="13896" y="11461"/>
                    <a:pt x="13893" y="11433"/>
                  </a:cubicBezTo>
                  <a:cubicBezTo>
                    <a:pt x="13887" y="11400"/>
                    <a:pt x="13857" y="11379"/>
                    <a:pt x="13825" y="11379"/>
                  </a:cubicBezTo>
                  <a:cubicBezTo>
                    <a:pt x="13822" y="11379"/>
                    <a:pt x="13820" y="11379"/>
                    <a:pt x="13818" y="11379"/>
                  </a:cubicBezTo>
                  <a:cubicBezTo>
                    <a:pt x="13887" y="11342"/>
                    <a:pt x="13912" y="11279"/>
                    <a:pt x="13834" y="11229"/>
                  </a:cubicBezTo>
                  <a:cubicBezTo>
                    <a:pt x="13827" y="11201"/>
                    <a:pt x="13824" y="11170"/>
                    <a:pt x="13824" y="11170"/>
                  </a:cubicBezTo>
                  <a:cubicBezTo>
                    <a:pt x="13821" y="11141"/>
                    <a:pt x="13821" y="11141"/>
                    <a:pt x="13780" y="11116"/>
                  </a:cubicBezTo>
                  <a:cubicBezTo>
                    <a:pt x="13740" y="11091"/>
                    <a:pt x="13771" y="11057"/>
                    <a:pt x="13802" y="11022"/>
                  </a:cubicBezTo>
                  <a:cubicBezTo>
                    <a:pt x="13831" y="10991"/>
                    <a:pt x="13860" y="10959"/>
                    <a:pt x="13838" y="10959"/>
                  </a:cubicBezTo>
                  <a:cubicBezTo>
                    <a:pt x="13836" y="10959"/>
                    <a:pt x="13833" y="10959"/>
                    <a:pt x="13831" y="10960"/>
                  </a:cubicBezTo>
                  <a:cubicBezTo>
                    <a:pt x="13830" y="10960"/>
                    <a:pt x="13828" y="10960"/>
                    <a:pt x="13827" y="10960"/>
                  </a:cubicBezTo>
                  <a:cubicBezTo>
                    <a:pt x="13790" y="10960"/>
                    <a:pt x="13748" y="10909"/>
                    <a:pt x="13711" y="10887"/>
                  </a:cubicBezTo>
                  <a:cubicBezTo>
                    <a:pt x="13681" y="10869"/>
                    <a:pt x="13691" y="10844"/>
                    <a:pt x="13715" y="10844"/>
                  </a:cubicBezTo>
                  <a:cubicBezTo>
                    <a:pt x="13723" y="10844"/>
                    <a:pt x="13733" y="10847"/>
                    <a:pt x="13743" y="10853"/>
                  </a:cubicBezTo>
                  <a:cubicBezTo>
                    <a:pt x="13777" y="10847"/>
                    <a:pt x="13777" y="10847"/>
                    <a:pt x="13802" y="10781"/>
                  </a:cubicBezTo>
                  <a:cubicBezTo>
                    <a:pt x="13799" y="10754"/>
                    <a:pt x="13791" y="10699"/>
                    <a:pt x="13760" y="10699"/>
                  </a:cubicBezTo>
                  <a:cubicBezTo>
                    <a:pt x="13759" y="10699"/>
                    <a:pt x="13757" y="10699"/>
                    <a:pt x="13755" y="10699"/>
                  </a:cubicBezTo>
                  <a:cubicBezTo>
                    <a:pt x="13755" y="10700"/>
                    <a:pt x="13754" y="10700"/>
                    <a:pt x="13754" y="10700"/>
                  </a:cubicBezTo>
                  <a:cubicBezTo>
                    <a:pt x="13720" y="10700"/>
                    <a:pt x="13693" y="10530"/>
                    <a:pt x="13721" y="10493"/>
                  </a:cubicBezTo>
                  <a:lnTo>
                    <a:pt x="13708" y="10436"/>
                  </a:lnTo>
                  <a:cubicBezTo>
                    <a:pt x="13702" y="10405"/>
                    <a:pt x="13661" y="10383"/>
                    <a:pt x="13655" y="10355"/>
                  </a:cubicBezTo>
                  <a:cubicBezTo>
                    <a:pt x="13649" y="10333"/>
                    <a:pt x="13630" y="10314"/>
                    <a:pt x="13608" y="10305"/>
                  </a:cubicBezTo>
                  <a:cubicBezTo>
                    <a:pt x="13602" y="10273"/>
                    <a:pt x="13596" y="10245"/>
                    <a:pt x="13630" y="10239"/>
                  </a:cubicBezTo>
                  <a:cubicBezTo>
                    <a:pt x="13555" y="10223"/>
                    <a:pt x="13555" y="10223"/>
                    <a:pt x="13621" y="10179"/>
                  </a:cubicBezTo>
                  <a:cubicBezTo>
                    <a:pt x="13690" y="10167"/>
                    <a:pt x="13690" y="10167"/>
                    <a:pt x="13614" y="10151"/>
                  </a:cubicBezTo>
                  <a:cubicBezTo>
                    <a:pt x="13574" y="10129"/>
                    <a:pt x="13574" y="10129"/>
                    <a:pt x="13602" y="10091"/>
                  </a:cubicBezTo>
                  <a:cubicBezTo>
                    <a:pt x="13633" y="10086"/>
                    <a:pt x="13631" y="10062"/>
                    <a:pt x="13605" y="10062"/>
                  </a:cubicBezTo>
                  <a:cubicBezTo>
                    <a:pt x="13602" y="10062"/>
                    <a:pt x="13599" y="10063"/>
                    <a:pt x="13596" y="10063"/>
                  </a:cubicBezTo>
                  <a:cubicBezTo>
                    <a:pt x="13520" y="10051"/>
                    <a:pt x="13467" y="9972"/>
                    <a:pt x="13536" y="9957"/>
                  </a:cubicBezTo>
                  <a:cubicBezTo>
                    <a:pt x="13530" y="9932"/>
                    <a:pt x="13511" y="9916"/>
                    <a:pt x="13489" y="9907"/>
                  </a:cubicBezTo>
                  <a:cubicBezTo>
                    <a:pt x="13414" y="9894"/>
                    <a:pt x="13414" y="9894"/>
                    <a:pt x="13483" y="9875"/>
                  </a:cubicBezTo>
                  <a:cubicBezTo>
                    <a:pt x="13549" y="9831"/>
                    <a:pt x="13539" y="9803"/>
                    <a:pt x="13464" y="9791"/>
                  </a:cubicBezTo>
                  <a:cubicBezTo>
                    <a:pt x="13439" y="9781"/>
                    <a:pt x="13433" y="9753"/>
                    <a:pt x="13448" y="9734"/>
                  </a:cubicBezTo>
                  <a:cubicBezTo>
                    <a:pt x="13465" y="9676"/>
                    <a:pt x="13457" y="9526"/>
                    <a:pt x="13413" y="9526"/>
                  </a:cubicBezTo>
                  <a:cubicBezTo>
                    <a:pt x="13408" y="9526"/>
                    <a:pt x="13402" y="9528"/>
                    <a:pt x="13395" y="9534"/>
                  </a:cubicBezTo>
                  <a:lnTo>
                    <a:pt x="13379" y="9477"/>
                  </a:lnTo>
                  <a:cubicBezTo>
                    <a:pt x="13398" y="9411"/>
                    <a:pt x="13389" y="9380"/>
                    <a:pt x="13348" y="9361"/>
                  </a:cubicBezTo>
                  <a:lnTo>
                    <a:pt x="13304" y="9342"/>
                  </a:lnTo>
                  <a:cubicBezTo>
                    <a:pt x="13339" y="9333"/>
                    <a:pt x="13364" y="9302"/>
                    <a:pt x="13361" y="9267"/>
                  </a:cubicBezTo>
                  <a:cubicBezTo>
                    <a:pt x="13355" y="9249"/>
                    <a:pt x="13352" y="9243"/>
                    <a:pt x="13343" y="9243"/>
                  </a:cubicBezTo>
                  <a:cubicBezTo>
                    <a:pt x="13337" y="9243"/>
                    <a:pt x="13329" y="9245"/>
                    <a:pt x="13317" y="9248"/>
                  </a:cubicBezTo>
                  <a:cubicBezTo>
                    <a:pt x="13308" y="9261"/>
                    <a:pt x="13301" y="9267"/>
                    <a:pt x="13296" y="9267"/>
                  </a:cubicBezTo>
                  <a:cubicBezTo>
                    <a:pt x="13285" y="9267"/>
                    <a:pt x="13280" y="9248"/>
                    <a:pt x="13276" y="9230"/>
                  </a:cubicBezTo>
                  <a:cubicBezTo>
                    <a:pt x="13273" y="9195"/>
                    <a:pt x="13295" y="9161"/>
                    <a:pt x="13329" y="9151"/>
                  </a:cubicBezTo>
                  <a:lnTo>
                    <a:pt x="13320" y="9123"/>
                  </a:lnTo>
                  <a:cubicBezTo>
                    <a:pt x="13302" y="9129"/>
                    <a:pt x="13288" y="9131"/>
                    <a:pt x="13278" y="9131"/>
                  </a:cubicBezTo>
                  <a:cubicBezTo>
                    <a:pt x="13250" y="9131"/>
                    <a:pt x="13254" y="9114"/>
                    <a:pt x="13279" y="9104"/>
                  </a:cubicBezTo>
                  <a:cubicBezTo>
                    <a:pt x="13298" y="9076"/>
                    <a:pt x="13301" y="9042"/>
                    <a:pt x="13285" y="9010"/>
                  </a:cubicBezTo>
                  <a:lnTo>
                    <a:pt x="13285" y="9010"/>
                  </a:lnTo>
                  <a:cubicBezTo>
                    <a:pt x="13281" y="9011"/>
                    <a:pt x="13278" y="9012"/>
                    <a:pt x="13276" y="9012"/>
                  </a:cubicBezTo>
                  <a:cubicBezTo>
                    <a:pt x="13263" y="9012"/>
                    <a:pt x="13268" y="9000"/>
                    <a:pt x="13275" y="9000"/>
                  </a:cubicBezTo>
                  <a:cubicBezTo>
                    <a:pt x="13279" y="9000"/>
                    <a:pt x="13283" y="9002"/>
                    <a:pt x="13285" y="9010"/>
                  </a:cubicBezTo>
                  <a:lnTo>
                    <a:pt x="13320" y="9001"/>
                  </a:lnTo>
                  <a:cubicBezTo>
                    <a:pt x="13333" y="8979"/>
                    <a:pt x="13330" y="8973"/>
                    <a:pt x="13318" y="8973"/>
                  </a:cubicBezTo>
                  <a:cubicBezTo>
                    <a:pt x="13308" y="8973"/>
                    <a:pt x="13292" y="8978"/>
                    <a:pt x="13276" y="8982"/>
                  </a:cubicBezTo>
                  <a:cubicBezTo>
                    <a:pt x="13276" y="8982"/>
                    <a:pt x="13266" y="8954"/>
                    <a:pt x="13257" y="8926"/>
                  </a:cubicBezTo>
                  <a:cubicBezTo>
                    <a:pt x="13251" y="8907"/>
                    <a:pt x="13245" y="8889"/>
                    <a:pt x="13234" y="8889"/>
                  </a:cubicBezTo>
                  <a:cubicBezTo>
                    <a:pt x="13229" y="8889"/>
                    <a:pt x="13222" y="8894"/>
                    <a:pt x="13213" y="8907"/>
                  </a:cubicBezTo>
                  <a:cubicBezTo>
                    <a:pt x="13196" y="8914"/>
                    <a:pt x="13178" y="8920"/>
                    <a:pt x="13164" y="8920"/>
                  </a:cubicBezTo>
                  <a:cubicBezTo>
                    <a:pt x="13152" y="8920"/>
                    <a:pt x="13142" y="8915"/>
                    <a:pt x="13138" y="8904"/>
                  </a:cubicBezTo>
                  <a:cubicBezTo>
                    <a:pt x="13134" y="8905"/>
                    <a:pt x="13131" y="8905"/>
                    <a:pt x="13128" y="8905"/>
                  </a:cubicBezTo>
                  <a:cubicBezTo>
                    <a:pt x="13115" y="8905"/>
                    <a:pt x="13121" y="8893"/>
                    <a:pt x="13128" y="8893"/>
                  </a:cubicBezTo>
                  <a:cubicBezTo>
                    <a:pt x="13131" y="8893"/>
                    <a:pt x="13135" y="8896"/>
                    <a:pt x="13138" y="8904"/>
                  </a:cubicBezTo>
                  <a:cubicBezTo>
                    <a:pt x="13172" y="8891"/>
                    <a:pt x="13204" y="8882"/>
                    <a:pt x="13194" y="8854"/>
                  </a:cubicBezTo>
                  <a:cubicBezTo>
                    <a:pt x="13185" y="8825"/>
                    <a:pt x="13219" y="8813"/>
                    <a:pt x="13219" y="8813"/>
                  </a:cubicBezTo>
                  <a:cubicBezTo>
                    <a:pt x="13222" y="8813"/>
                    <a:pt x="13224" y="8813"/>
                    <a:pt x="13226" y="8813"/>
                  </a:cubicBezTo>
                  <a:cubicBezTo>
                    <a:pt x="13294" y="8813"/>
                    <a:pt x="13224" y="8715"/>
                    <a:pt x="13182" y="8700"/>
                  </a:cubicBezTo>
                  <a:cubicBezTo>
                    <a:pt x="13097" y="8669"/>
                    <a:pt x="13088" y="8641"/>
                    <a:pt x="13154" y="8615"/>
                  </a:cubicBezTo>
                  <a:cubicBezTo>
                    <a:pt x="13215" y="8596"/>
                    <a:pt x="13153" y="8567"/>
                    <a:pt x="13062" y="8567"/>
                  </a:cubicBezTo>
                  <a:cubicBezTo>
                    <a:pt x="13050" y="8567"/>
                    <a:pt x="13038" y="8567"/>
                    <a:pt x="13025" y="8568"/>
                  </a:cubicBezTo>
                  <a:lnTo>
                    <a:pt x="12915" y="8575"/>
                  </a:lnTo>
                  <a:lnTo>
                    <a:pt x="12915" y="8575"/>
                  </a:lnTo>
                  <a:lnTo>
                    <a:pt x="13016" y="8540"/>
                  </a:lnTo>
                  <a:cubicBezTo>
                    <a:pt x="13141" y="8465"/>
                    <a:pt x="13141" y="8462"/>
                    <a:pt x="13047" y="8402"/>
                  </a:cubicBezTo>
                  <a:cubicBezTo>
                    <a:pt x="12994" y="8358"/>
                    <a:pt x="12994" y="8358"/>
                    <a:pt x="13028" y="8346"/>
                  </a:cubicBezTo>
                  <a:cubicBezTo>
                    <a:pt x="13060" y="8333"/>
                    <a:pt x="13050" y="8305"/>
                    <a:pt x="13016" y="8224"/>
                  </a:cubicBezTo>
                  <a:cubicBezTo>
                    <a:pt x="12989" y="8155"/>
                    <a:pt x="12976" y="8124"/>
                    <a:pt x="12954" y="8124"/>
                  </a:cubicBezTo>
                  <a:cubicBezTo>
                    <a:pt x="12950" y="8124"/>
                    <a:pt x="12945" y="8125"/>
                    <a:pt x="12941" y="8127"/>
                  </a:cubicBezTo>
                  <a:lnTo>
                    <a:pt x="12919" y="8073"/>
                  </a:lnTo>
                  <a:cubicBezTo>
                    <a:pt x="12954" y="8035"/>
                    <a:pt x="12942" y="8005"/>
                    <a:pt x="12913" y="8005"/>
                  </a:cubicBezTo>
                  <a:cubicBezTo>
                    <a:pt x="12899" y="8005"/>
                    <a:pt x="12881" y="8012"/>
                    <a:pt x="12862" y="8029"/>
                  </a:cubicBezTo>
                  <a:lnTo>
                    <a:pt x="12840" y="7976"/>
                  </a:lnTo>
                  <a:lnTo>
                    <a:pt x="12875" y="7964"/>
                  </a:lnTo>
                  <a:cubicBezTo>
                    <a:pt x="12906" y="7948"/>
                    <a:pt x="12884" y="7895"/>
                    <a:pt x="12796" y="7672"/>
                  </a:cubicBezTo>
                  <a:cubicBezTo>
                    <a:pt x="12715" y="7480"/>
                    <a:pt x="12684" y="7423"/>
                    <a:pt x="12644" y="7423"/>
                  </a:cubicBezTo>
                  <a:cubicBezTo>
                    <a:pt x="12633" y="7423"/>
                    <a:pt x="12622" y="7427"/>
                    <a:pt x="12608" y="7434"/>
                  </a:cubicBezTo>
                  <a:cubicBezTo>
                    <a:pt x="12604" y="7434"/>
                    <a:pt x="12601" y="7434"/>
                    <a:pt x="12597" y="7434"/>
                  </a:cubicBezTo>
                  <a:cubicBezTo>
                    <a:pt x="12529" y="7434"/>
                    <a:pt x="12521" y="7407"/>
                    <a:pt x="12583" y="7381"/>
                  </a:cubicBezTo>
                  <a:cubicBezTo>
                    <a:pt x="12610" y="7367"/>
                    <a:pt x="12630" y="7334"/>
                    <a:pt x="12614" y="7334"/>
                  </a:cubicBezTo>
                  <a:cubicBezTo>
                    <a:pt x="12611" y="7334"/>
                    <a:pt x="12607" y="7335"/>
                    <a:pt x="12602" y="7337"/>
                  </a:cubicBezTo>
                  <a:cubicBezTo>
                    <a:pt x="12590" y="7309"/>
                    <a:pt x="12586" y="7274"/>
                    <a:pt x="12596" y="7243"/>
                  </a:cubicBezTo>
                  <a:cubicBezTo>
                    <a:pt x="12617" y="7157"/>
                    <a:pt x="12595" y="7129"/>
                    <a:pt x="12570" y="7129"/>
                  </a:cubicBezTo>
                  <a:cubicBezTo>
                    <a:pt x="12562" y="7129"/>
                    <a:pt x="12553" y="7132"/>
                    <a:pt x="12546" y="7136"/>
                  </a:cubicBezTo>
                  <a:cubicBezTo>
                    <a:pt x="12528" y="7156"/>
                    <a:pt x="12519" y="7164"/>
                    <a:pt x="12515" y="7164"/>
                  </a:cubicBezTo>
                  <a:cubicBezTo>
                    <a:pt x="12509" y="7164"/>
                    <a:pt x="12521" y="7137"/>
                    <a:pt x="12533" y="7108"/>
                  </a:cubicBezTo>
                  <a:cubicBezTo>
                    <a:pt x="12549" y="7071"/>
                    <a:pt x="12565" y="7036"/>
                    <a:pt x="12550" y="7036"/>
                  </a:cubicBezTo>
                  <a:cubicBezTo>
                    <a:pt x="12548" y="7036"/>
                    <a:pt x="12544" y="7037"/>
                    <a:pt x="12539" y="7039"/>
                  </a:cubicBezTo>
                  <a:cubicBezTo>
                    <a:pt x="12496" y="7027"/>
                    <a:pt x="12389" y="6882"/>
                    <a:pt x="12449" y="6851"/>
                  </a:cubicBezTo>
                  <a:lnTo>
                    <a:pt x="12420" y="6798"/>
                  </a:lnTo>
                  <a:cubicBezTo>
                    <a:pt x="12416" y="6800"/>
                    <a:pt x="12412" y="6801"/>
                    <a:pt x="12409" y="6801"/>
                  </a:cubicBezTo>
                  <a:cubicBezTo>
                    <a:pt x="12382" y="6801"/>
                    <a:pt x="12357" y="6757"/>
                    <a:pt x="12333" y="6710"/>
                  </a:cubicBezTo>
                  <a:cubicBezTo>
                    <a:pt x="12304" y="6660"/>
                    <a:pt x="12289" y="6632"/>
                    <a:pt x="12320" y="6616"/>
                  </a:cubicBezTo>
                  <a:lnTo>
                    <a:pt x="12320" y="6616"/>
                  </a:lnTo>
                  <a:cubicBezTo>
                    <a:pt x="12326" y="6617"/>
                    <a:pt x="12331" y="6618"/>
                    <a:pt x="12335" y="6618"/>
                  </a:cubicBezTo>
                  <a:cubicBezTo>
                    <a:pt x="12362" y="6618"/>
                    <a:pt x="12344" y="6593"/>
                    <a:pt x="12292" y="6563"/>
                  </a:cubicBezTo>
                  <a:cubicBezTo>
                    <a:pt x="12276" y="6538"/>
                    <a:pt x="12201" y="6547"/>
                    <a:pt x="12185" y="6522"/>
                  </a:cubicBezTo>
                  <a:cubicBezTo>
                    <a:pt x="12174" y="6528"/>
                    <a:pt x="12162" y="6530"/>
                    <a:pt x="12150" y="6530"/>
                  </a:cubicBezTo>
                  <a:cubicBezTo>
                    <a:pt x="12129" y="6530"/>
                    <a:pt x="12109" y="6521"/>
                    <a:pt x="12094" y="6503"/>
                  </a:cubicBezTo>
                  <a:lnTo>
                    <a:pt x="12126" y="6488"/>
                  </a:lnTo>
                  <a:lnTo>
                    <a:pt x="12188" y="6450"/>
                  </a:lnTo>
                  <a:cubicBezTo>
                    <a:pt x="12176" y="6430"/>
                    <a:pt x="12166" y="6411"/>
                    <a:pt x="12147" y="6411"/>
                  </a:cubicBezTo>
                  <a:cubicBezTo>
                    <a:pt x="12142" y="6411"/>
                    <a:pt x="12136" y="6412"/>
                    <a:pt x="12129" y="6416"/>
                  </a:cubicBezTo>
                  <a:cubicBezTo>
                    <a:pt x="12145" y="6372"/>
                    <a:pt x="12132" y="6347"/>
                    <a:pt x="12101" y="6296"/>
                  </a:cubicBezTo>
                  <a:cubicBezTo>
                    <a:pt x="12073" y="6243"/>
                    <a:pt x="12044" y="6190"/>
                    <a:pt x="11997" y="6184"/>
                  </a:cubicBezTo>
                  <a:cubicBezTo>
                    <a:pt x="12042" y="6126"/>
                    <a:pt x="11954" y="5982"/>
                    <a:pt x="11881" y="5982"/>
                  </a:cubicBezTo>
                  <a:cubicBezTo>
                    <a:pt x="11878" y="5982"/>
                    <a:pt x="11875" y="5983"/>
                    <a:pt x="11872" y="5983"/>
                  </a:cubicBezTo>
                  <a:cubicBezTo>
                    <a:pt x="11864" y="5989"/>
                    <a:pt x="11857" y="5991"/>
                    <a:pt x="11851" y="5991"/>
                  </a:cubicBezTo>
                  <a:cubicBezTo>
                    <a:pt x="11834" y="5991"/>
                    <a:pt x="11828" y="5969"/>
                    <a:pt x="11837" y="5936"/>
                  </a:cubicBezTo>
                  <a:cubicBezTo>
                    <a:pt x="11853" y="5889"/>
                    <a:pt x="11853" y="5889"/>
                    <a:pt x="11806" y="5886"/>
                  </a:cubicBezTo>
                  <a:cubicBezTo>
                    <a:pt x="11762" y="5880"/>
                    <a:pt x="11775" y="5836"/>
                    <a:pt x="11790" y="5789"/>
                  </a:cubicBezTo>
                  <a:cubicBezTo>
                    <a:pt x="11834" y="5726"/>
                    <a:pt x="11816" y="5701"/>
                    <a:pt x="11772" y="5695"/>
                  </a:cubicBezTo>
                  <a:cubicBezTo>
                    <a:pt x="11725" y="5670"/>
                    <a:pt x="11687" y="5635"/>
                    <a:pt x="11662" y="5588"/>
                  </a:cubicBezTo>
                  <a:cubicBezTo>
                    <a:pt x="11624" y="5571"/>
                    <a:pt x="11603" y="5555"/>
                    <a:pt x="11590" y="5555"/>
                  </a:cubicBezTo>
                  <a:cubicBezTo>
                    <a:pt x="11581" y="5555"/>
                    <a:pt x="11576" y="5562"/>
                    <a:pt x="11571" y="5579"/>
                  </a:cubicBezTo>
                  <a:cubicBezTo>
                    <a:pt x="11550" y="5589"/>
                    <a:pt x="11530" y="5595"/>
                    <a:pt x="11509" y="5595"/>
                  </a:cubicBezTo>
                  <a:cubicBezTo>
                    <a:pt x="11504" y="5595"/>
                    <a:pt x="11500" y="5595"/>
                    <a:pt x="11496" y="5594"/>
                  </a:cubicBezTo>
                  <a:cubicBezTo>
                    <a:pt x="11451" y="5577"/>
                    <a:pt x="11451" y="5561"/>
                    <a:pt x="11461" y="5561"/>
                  </a:cubicBezTo>
                  <a:cubicBezTo>
                    <a:pt x="11466" y="5561"/>
                    <a:pt x="11472" y="5565"/>
                    <a:pt x="11477" y="5573"/>
                  </a:cubicBezTo>
                  <a:cubicBezTo>
                    <a:pt x="11496" y="5581"/>
                    <a:pt x="11508" y="5584"/>
                    <a:pt x="11516" y="5584"/>
                  </a:cubicBezTo>
                  <a:cubicBezTo>
                    <a:pt x="11535" y="5584"/>
                    <a:pt x="11528" y="5563"/>
                    <a:pt x="11537" y="5532"/>
                  </a:cubicBezTo>
                  <a:cubicBezTo>
                    <a:pt x="11549" y="5488"/>
                    <a:pt x="11512" y="5441"/>
                    <a:pt x="11496" y="5416"/>
                  </a:cubicBezTo>
                  <a:cubicBezTo>
                    <a:pt x="11477" y="5391"/>
                    <a:pt x="11443" y="5344"/>
                    <a:pt x="11427" y="5319"/>
                  </a:cubicBezTo>
                  <a:cubicBezTo>
                    <a:pt x="11407" y="5248"/>
                    <a:pt x="11392" y="5217"/>
                    <a:pt x="11373" y="5217"/>
                  </a:cubicBezTo>
                  <a:cubicBezTo>
                    <a:pt x="11367" y="5217"/>
                    <a:pt x="11361" y="5220"/>
                    <a:pt x="11355" y="5225"/>
                  </a:cubicBezTo>
                  <a:cubicBezTo>
                    <a:pt x="11344" y="5233"/>
                    <a:pt x="11335" y="5239"/>
                    <a:pt x="11328" y="5244"/>
                  </a:cubicBezTo>
                  <a:lnTo>
                    <a:pt x="11328" y="5244"/>
                  </a:lnTo>
                  <a:cubicBezTo>
                    <a:pt x="11361" y="5177"/>
                    <a:pt x="11187" y="4935"/>
                    <a:pt x="11107" y="4935"/>
                  </a:cubicBezTo>
                  <a:cubicBezTo>
                    <a:pt x="11104" y="4935"/>
                    <a:pt x="11101" y="4936"/>
                    <a:pt x="11098" y="4936"/>
                  </a:cubicBezTo>
                  <a:lnTo>
                    <a:pt x="11126" y="4914"/>
                  </a:lnTo>
                  <a:cubicBezTo>
                    <a:pt x="11157" y="4889"/>
                    <a:pt x="11135" y="4867"/>
                    <a:pt x="11098" y="4824"/>
                  </a:cubicBezTo>
                  <a:cubicBezTo>
                    <a:pt x="11079" y="4798"/>
                    <a:pt x="10976" y="4733"/>
                    <a:pt x="10919" y="4664"/>
                  </a:cubicBezTo>
                  <a:cubicBezTo>
                    <a:pt x="10851" y="4584"/>
                    <a:pt x="10799" y="4522"/>
                    <a:pt x="10768" y="4522"/>
                  </a:cubicBezTo>
                  <a:cubicBezTo>
                    <a:pt x="10764" y="4522"/>
                    <a:pt x="10760" y="4523"/>
                    <a:pt x="10756" y="4526"/>
                  </a:cubicBezTo>
                  <a:cubicBezTo>
                    <a:pt x="10738" y="4504"/>
                    <a:pt x="10738" y="4504"/>
                    <a:pt x="10766" y="4482"/>
                  </a:cubicBezTo>
                  <a:cubicBezTo>
                    <a:pt x="10813" y="4482"/>
                    <a:pt x="10794" y="4457"/>
                    <a:pt x="10772" y="4435"/>
                  </a:cubicBezTo>
                  <a:cubicBezTo>
                    <a:pt x="10767" y="4429"/>
                    <a:pt x="10761" y="4426"/>
                    <a:pt x="10754" y="4426"/>
                  </a:cubicBezTo>
                  <a:cubicBezTo>
                    <a:pt x="10738" y="4426"/>
                    <a:pt x="10720" y="4442"/>
                    <a:pt x="10700" y="4460"/>
                  </a:cubicBezTo>
                  <a:cubicBezTo>
                    <a:pt x="10694" y="4465"/>
                    <a:pt x="10688" y="4468"/>
                    <a:pt x="10682" y="4468"/>
                  </a:cubicBezTo>
                  <a:cubicBezTo>
                    <a:pt x="10666" y="4468"/>
                    <a:pt x="10653" y="4443"/>
                    <a:pt x="10643" y="4391"/>
                  </a:cubicBezTo>
                  <a:cubicBezTo>
                    <a:pt x="10622" y="4310"/>
                    <a:pt x="10562" y="4244"/>
                    <a:pt x="10484" y="4216"/>
                  </a:cubicBezTo>
                  <a:cubicBezTo>
                    <a:pt x="10465" y="4194"/>
                    <a:pt x="10443" y="4175"/>
                    <a:pt x="10468" y="4150"/>
                  </a:cubicBezTo>
                  <a:cubicBezTo>
                    <a:pt x="10485" y="4094"/>
                    <a:pt x="10442" y="4041"/>
                    <a:pt x="10388" y="4041"/>
                  </a:cubicBezTo>
                  <a:cubicBezTo>
                    <a:pt x="10381" y="4041"/>
                    <a:pt x="10375" y="4042"/>
                    <a:pt x="10368" y="4043"/>
                  </a:cubicBezTo>
                  <a:cubicBezTo>
                    <a:pt x="10346" y="4021"/>
                    <a:pt x="10346" y="4021"/>
                    <a:pt x="10371" y="3996"/>
                  </a:cubicBezTo>
                  <a:cubicBezTo>
                    <a:pt x="10375" y="3963"/>
                    <a:pt x="10389" y="3940"/>
                    <a:pt x="10371" y="3940"/>
                  </a:cubicBezTo>
                  <a:cubicBezTo>
                    <a:pt x="10364" y="3940"/>
                    <a:pt x="10351" y="3944"/>
                    <a:pt x="10330" y="3952"/>
                  </a:cubicBezTo>
                  <a:cubicBezTo>
                    <a:pt x="10261" y="3930"/>
                    <a:pt x="10205" y="3874"/>
                    <a:pt x="10186" y="3802"/>
                  </a:cubicBezTo>
                  <a:cubicBezTo>
                    <a:pt x="10173" y="3787"/>
                    <a:pt x="10159" y="3772"/>
                    <a:pt x="10143" y="3772"/>
                  </a:cubicBezTo>
                  <a:cubicBezTo>
                    <a:pt x="10136" y="3772"/>
                    <a:pt x="10128" y="3775"/>
                    <a:pt x="10120" y="3783"/>
                  </a:cubicBezTo>
                  <a:lnTo>
                    <a:pt x="10095" y="3808"/>
                  </a:lnTo>
                  <a:cubicBezTo>
                    <a:pt x="10114" y="3765"/>
                    <a:pt x="10121" y="3748"/>
                    <a:pt x="10109" y="3748"/>
                  </a:cubicBezTo>
                  <a:cubicBezTo>
                    <a:pt x="10100" y="3748"/>
                    <a:pt x="10083" y="3755"/>
                    <a:pt x="10054" y="3767"/>
                  </a:cubicBezTo>
                  <a:cubicBezTo>
                    <a:pt x="10047" y="3775"/>
                    <a:pt x="10039" y="3779"/>
                    <a:pt x="10033" y="3779"/>
                  </a:cubicBezTo>
                  <a:cubicBezTo>
                    <a:pt x="10020" y="3779"/>
                    <a:pt x="10015" y="3763"/>
                    <a:pt x="10032" y="3746"/>
                  </a:cubicBezTo>
                  <a:cubicBezTo>
                    <a:pt x="10039" y="3724"/>
                    <a:pt x="10029" y="3699"/>
                    <a:pt x="10014" y="3680"/>
                  </a:cubicBezTo>
                  <a:cubicBezTo>
                    <a:pt x="9923" y="3620"/>
                    <a:pt x="9835" y="3554"/>
                    <a:pt x="9750" y="3485"/>
                  </a:cubicBezTo>
                  <a:cubicBezTo>
                    <a:pt x="9605" y="3350"/>
                    <a:pt x="9535" y="3285"/>
                    <a:pt x="9502" y="3285"/>
                  </a:cubicBezTo>
                  <a:cubicBezTo>
                    <a:pt x="9496" y="3285"/>
                    <a:pt x="9491" y="3287"/>
                    <a:pt x="9487" y="3291"/>
                  </a:cubicBezTo>
                  <a:cubicBezTo>
                    <a:pt x="9475" y="3293"/>
                    <a:pt x="9467" y="3294"/>
                    <a:pt x="9460" y="3294"/>
                  </a:cubicBezTo>
                  <a:cubicBezTo>
                    <a:pt x="9443" y="3294"/>
                    <a:pt x="9443" y="3285"/>
                    <a:pt x="9443" y="3250"/>
                  </a:cubicBezTo>
                  <a:cubicBezTo>
                    <a:pt x="9446" y="3216"/>
                    <a:pt x="9428" y="3185"/>
                    <a:pt x="9399" y="3169"/>
                  </a:cubicBezTo>
                  <a:cubicBezTo>
                    <a:pt x="9374" y="3150"/>
                    <a:pt x="9352" y="3131"/>
                    <a:pt x="9374" y="3103"/>
                  </a:cubicBezTo>
                  <a:lnTo>
                    <a:pt x="9374" y="3103"/>
                  </a:lnTo>
                  <a:cubicBezTo>
                    <a:pt x="9356" y="3107"/>
                    <a:pt x="9345" y="3109"/>
                    <a:pt x="9337" y="3109"/>
                  </a:cubicBezTo>
                  <a:cubicBezTo>
                    <a:pt x="9326" y="3109"/>
                    <a:pt x="9320" y="3105"/>
                    <a:pt x="9305" y="3094"/>
                  </a:cubicBezTo>
                  <a:cubicBezTo>
                    <a:pt x="9326" y="3070"/>
                    <a:pt x="9313" y="3054"/>
                    <a:pt x="9283" y="3054"/>
                  </a:cubicBezTo>
                  <a:cubicBezTo>
                    <a:pt x="9276" y="3054"/>
                    <a:pt x="9269" y="3054"/>
                    <a:pt x="9261" y="3056"/>
                  </a:cubicBezTo>
                  <a:cubicBezTo>
                    <a:pt x="9231" y="3071"/>
                    <a:pt x="9214" y="3080"/>
                    <a:pt x="9208" y="3080"/>
                  </a:cubicBezTo>
                  <a:cubicBezTo>
                    <a:pt x="9201" y="3080"/>
                    <a:pt x="9212" y="3067"/>
                    <a:pt x="9236" y="3037"/>
                  </a:cubicBezTo>
                  <a:cubicBezTo>
                    <a:pt x="9256" y="3015"/>
                    <a:pt x="9231" y="2958"/>
                    <a:pt x="9220" y="2958"/>
                  </a:cubicBezTo>
                  <a:cubicBezTo>
                    <a:pt x="9217" y="2958"/>
                    <a:pt x="9214" y="2962"/>
                    <a:pt x="9214" y="2971"/>
                  </a:cubicBezTo>
                  <a:cubicBezTo>
                    <a:pt x="9208" y="2979"/>
                    <a:pt x="9200" y="2982"/>
                    <a:pt x="9190" y="2982"/>
                  </a:cubicBezTo>
                  <a:cubicBezTo>
                    <a:pt x="9170" y="2982"/>
                    <a:pt x="9144" y="2970"/>
                    <a:pt x="9117" y="2970"/>
                  </a:cubicBezTo>
                  <a:cubicBezTo>
                    <a:pt x="9112" y="2970"/>
                    <a:pt x="9107" y="2970"/>
                    <a:pt x="9102" y="2971"/>
                  </a:cubicBezTo>
                  <a:cubicBezTo>
                    <a:pt x="9077" y="2953"/>
                    <a:pt x="9055" y="2934"/>
                    <a:pt x="9077" y="2906"/>
                  </a:cubicBezTo>
                  <a:cubicBezTo>
                    <a:pt x="9077" y="2862"/>
                    <a:pt x="8956" y="2801"/>
                    <a:pt x="8905" y="2801"/>
                  </a:cubicBezTo>
                  <a:cubicBezTo>
                    <a:pt x="8901" y="2801"/>
                    <a:pt x="8898" y="2802"/>
                    <a:pt x="8895" y="2802"/>
                  </a:cubicBezTo>
                  <a:cubicBezTo>
                    <a:pt x="8887" y="2812"/>
                    <a:pt x="8880" y="2816"/>
                    <a:pt x="8874" y="2816"/>
                  </a:cubicBezTo>
                  <a:cubicBezTo>
                    <a:pt x="8863" y="2816"/>
                    <a:pt x="8858" y="2802"/>
                    <a:pt x="8870" y="2783"/>
                  </a:cubicBezTo>
                  <a:cubicBezTo>
                    <a:pt x="8892" y="2755"/>
                    <a:pt x="8870" y="2736"/>
                    <a:pt x="8848" y="2718"/>
                  </a:cubicBezTo>
                  <a:cubicBezTo>
                    <a:pt x="8840" y="2720"/>
                    <a:pt x="8834" y="2721"/>
                    <a:pt x="8830" y="2721"/>
                  </a:cubicBezTo>
                  <a:cubicBezTo>
                    <a:pt x="8808" y="2721"/>
                    <a:pt x="8826" y="2697"/>
                    <a:pt x="8845" y="2674"/>
                  </a:cubicBezTo>
                  <a:cubicBezTo>
                    <a:pt x="8889" y="2661"/>
                    <a:pt x="8867" y="2646"/>
                    <a:pt x="8816" y="2611"/>
                  </a:cubicBezTo>
                  <a:cubicBezTo>
                    <a:pt x="8814" y="2612"/>
                    <a:pt x="8811" y="2612"/>
                    <a:pt x="8808" y="2612"/>
                  </a:cubicBezTo>
                  <a:cubicBezTo>
                    <a:pt x="8761" y="2612"/>
                    <a:pt x="8671" y="2548"/>
                    <a:pt x="8603" y="2498"/>
                  </a:cubicBezTo>
                  <a:cubicBezTo>
                    <a:pt x="8531" y="2448"/>
                    <a:pt x="8486" y="2432"/>
                    <a:pt x="8442" y="2432"/>
                  </a:cubicBezTo>
                  <a:cubicBezTo>
                    <a:pt x="8412" y="2432"/>
                    <a:pt x="8383" y="2439"/>
                    <a:pt x="8346" y="2448"/>
                  </a:cubicBezTo>
                  <a:lnTo>
                    <a:pt x="8284" y="2492"/>
                  </a:lnTo>
                  <a:lnTo>
                    <a:pt x="8324" y="2432"/>
                  </a:lnTo>
                  <a:cubicBezTo>
                    <a:pt x="8340" y="2398"/>
                    <a:pt x="8353" y="2364"/>
                    <a:pt x="8362" y="2326"/>
                  </a:cubicBezTo>
                  <a:cubicBezTo>
                    <a:pt x="8357" y="2323"/>
                    <a:pt x="8352" y="2321"/>
                    <a:pt x="8348" y="2321"/>
                  </a:cubicBezTo>
                  <a:cubicBezTo>
                    <a:pt x="8328" y="2321"/>
                    <a:pt x="8311" y="2344"/>
                    <a:pt x="8296" y="2367"/>
                  </a:cubicBezTo>
                  <a:cubicBezTo>
                    <a:pt x="8290" y="2377"/>
                    <a:pt x="8284" y="2382"/>
                    <a:pt x="8276" y="2382"/>
                  </a:cubicBezTo>
                  <a:cubicBezTo>
                    <a:pt x="8261" y="2382"/>
                    <a:pt x="8243" y="2359"/>
                    <a:pt x="8224" y="2317"/>
                  </a:cubicBezTo>
                  <a:cubicBezTo>
                    <a:pt x="8202" y="2265"/>
                    <a:pt x="8180" y="2246"/>
                    <a:pt x="8151" y="2246"/>
                  </a:cubicBezTo>
                  <a:cubicBezTo>
                    <a:pt x="8143" y="2246"/>
                    <a:pt x="8134" y="2248"/>
                    <a:pt x="8124" y="2251"/>
                  </a:cubicBezTo>
                  <a:cubicBezTo>
                    <a:pt x="8093" y="2238"/>
                    <a:pt x="8074" y="2207"/>
                    <a:pt x="8071" y="2175"/>
                  </a:cubicBezTo>
                  <a:cubicBezTo>
                    <a:pt x="8060" y="2169"/>
                    <a:pt x="8054" y="2165"/>
                    <a:pt x="8049" y="2165"/>
                  </a:cubicBezTo>
                  <a:cubicBezTo>
                    <a:pt x="8042" y="2165"/>
                    <a:pt x="8036" y="2172"/>
                    <a:pt x="8024" y="2188"/>
                  </a:cubicBezTo>
                  <a:cubicBezTo>
                    <a:pt x="8017" y="2199"/>
                    <a:pt x="8010" y="2204"/>
                    <a:pt x="8002" y="2204"/>
                  </a:cubicBezTo>
                  <a:cubicBezTo>
                    <a:pt x="7989" y="2204"/>
                    <a:pt x="7978" y="2187"/>
                    <a:pt x="7973" y="2157"/>
                  </a:cubicBezTo>
                  <a:cubicBezTo>
                    <a:pt x="7986" y="2097"/>
                    <a:pt x="7940" y="2054"/>
                    <a:pt x="7912" y="2054"/>
                  </a:cubicBezTo>
                  <a:cubicBezTo>
                    <a:pt x="7905" y="2054"/>
                    <a:pt x="7899" y="2057"/>
                    <a:pt x="7895" y="2063"/>
                  </a:cubicBezTo>
                  <a:cubicBezTo>
                    <a:pt x="7887" y="2076"/>
                    <a:pt x="7878" y="2081"/>
                    <a:pt x="7868" y="2081"/>
                  </a:cubicBezTo>
                  <a:cubicBezTo>
                    <a:pt x="7855" y="2081"/>
                    <a:pt x="7841" y="2072"/>
                    <a:pt x="7826" y="2063"/>
                  </a:cubicBezTo>
                  <a:cubicBezTo>
                    <a:pt x="7808" y="2048"/>
                    <a:pt x="7786" y="2041"/>
                    <a:pt x="7765" y="2041"/>
                  </a:cubicBezTo>
                  <a:cubicBezTo>
                    <a:pt x="7754" y="2041"/>
                    <a:pt x="7743" y="2043"/>
                    <a:pt x="7732" y="2047"/>
                  </a:cubicBezTo>
                  <a:lnTo>
                    <a:pt x="7682" y="2016"/>
                  </a:lnTo>
                  <a:cubicBezTo>
                    <a:pt x="7664" y="2005"/>
                    <a:pt x="7681" y="1994"/>
                    <a:pt x="7701" y="1994"/>
                  </a:cubicBezTo>
                  <a:cubicBezTo>
                    <a:pt x="7710" y="1994"/>
                    <a:pt x="7719" y="1995"/>
                    <a:pt x="7726" y="2000"/>
                  </a:cubicBezTo>
                  <a:lnTo>
                    <a:pt x="7720" y="1953"/>
                  </a:lnTo>
                  <a:cubicBezTo>
                    <a:pt x="7681" y="1930"/>
                    <a:pt x="7657" y="1915"/>
                    <a:pt x="7631" y="1915"/>
                  </a:cubicBezTo>
                  <a:cubicBezTo>
                    <a:pt x="7621" y="1915"/>
                    <a:pt x="7611" y="1917"/>
                    <a:pt x="7601" y="1922"/>
                  </a:cubicBezTo>
                  <a:cubicBezTo>
                    <a:pt x="7572" y="1942"/>
                    <a:pt x="7556" y="1953"/>
                    <a:pt x="7551" y="1953"/>
                  </a:cubicBezTo>
                  <a:cubicBezTo>
                    <a:pt x="7546" y="1953"/>
                    <a:pt x="7555" y="1938"/>
                    <a:pt x="7575" y="1906"/>
                  </a:cubicBezTo>
                  <a:cubicBezTo>
                    <a:pt x="7589" y="1879"/>
                    <a:pt x="7586" y="1840"/>
                    <a:pt x="7557" y="1840"/>
                  </a:cubicBezTo>
                  <a:cubicBezTo>
                    <a:pt x="7552" y="1840"/>
                    <a:pt x="7547" y="1841"/>
                    <a:pt x="7541" y="1843"/>
                  </a:cubicBezTo>
                  <a:cubicBezTo>
                    <a:pt x="7521" y="1858"/>
                    <a:pt x="7507" y="1864"/>
                    <a:pt x="7498" y="1864"/>
                  </a:cubicBezTo>
                  <a:cubicBezTo>
                    <a:pt x="7477" y="1864"/>
                    <a:pt x="7478" y="1837"/>
                    <a:pt x="7491" y="1815"/>
                  </a:cubicBezTo>
                  <a:cubicBezTo>
                    <a:pt x="7539" y="1779"/>
                    <a:pt x="7548" y="1769"/>
                    <a:pt x="7488" y="1769"/>
                  </a:cubicBezTo>
                  <a:cubicBezTo>
                    <a:pt x="7470" y="1769"/>
                    <a:pt x="7445" y="1770"/>
                    <a:pt x="7413" y="1771"/>
                  </a:cubicBezTo>
                  <a:cubicBezTo>
                    <a:pt x="7359" y="1743"/>
                    <a:pt x="7237" y="1718"/>
                    <a:pt x="7162" y="1674"/>
                  </a:cubicBezTo>
                  <a:cubicBezTo>
                    <a:pt x="7058" y="1618"/>
                    <a:pt x="7005" y="1589"/>
                    <a:pt x="6996" y="1542"/>
                  </a:cubicBezTo>
                  <a:cubicBezTo>
                    <a:pt x="7000" y="1535"/>
                    <a:pt x="7003" y="1528"/>
                    <a:pt x="7006" y="1522"/>
                  </a:cubicBezTo>
                  <a:lnTo>
                    <a:pt x="7006" y="1522"/>
                  </a:lnTo>
                  <a:cubicBezTo>
                    <a:pt x="6993" y="1544"/>
                    <a:pt x="6980" y="1553"/>
                    <a:pt x="6963" y="1553"/>
                  </a:cubicBezTo>
                  <a:cubicBezTo>
                    <a:pt x="6942" y="1553"/>
                    <a:pt x="6916" y="1539"/>
                    <a:pt x="6877" y="1517"/>
                  </a:cubicBezTo>
                  <a:cubicBezTo>
                    <a:pt x="6849" y="1478"/>
                    <a:pt x="6804" y="1457"/>
                    <a:pt x="6759" y="1457"/>
                  </a:cubicBezTo>
                  <a:cubicBezTo>
                    <a:pt x="6740" y="1457"/>
                    <a:pt x="6720" y="1462"/>
                    <a:pt x="6701" y="1470"/>
                  </a:cubicBezTo>
                  <a:lnTo>
                    <a:pt x="6754" y="1495"/>
                  </a:lnTo>
                  <a:cubicBezTo>
                    <a:pt x="6738" y="1526"/>
                    <a:pt x="6725" y="1540"/>
                    <a:pt x="6710" y="1540"/>
                  </a:cubicBezTo>
                  <a:cubicBezTo>
                    <a:pt x="6694" y="1540"/>
                    <a:pt x="6677" y="1521"/>
                    <a:pt x="6657" y="1489"/>
                  </a:cubicBezTo>
                  <a:cubicBezTo>
                    <a:pt x="6632" y="1477"/>
                    <a:pt x="6648" y="1445"/>
                    <a:pt x="6664" y="1414"/>
                  </a:cubicBezTo>
                  <a:cubicBezTo>
                    <a:pt x="6679" y="1383"/>
                    <a:pt x="6670" y="1342"/>
                    <a:pt x="6638" y="1323"/>
                  </a:cubicBezTo>
                  <a:cubicBezTo>
                    <a:pt x="6627" y="1317"/>
                    <a:pt x="6614" y="1311"/>
                    <a:pt x="6606" y="1311"/>
                  </a:cubicBezTo>
                  <a:cubicBezTo>
                    <a:pt x="6596" y="1311"/>
                    <a:pt x="6591" y="1319"/>
                    <a:pt x="6598" y="1342"/>
                  </a:cubicBezTo>
                  <a:cubicBezTo>
                    <a:pt x="6588" y="1362"/>
                    <a:pt x="6585" y="1371"/>
                    <a:pt x="6577" y="1371"/>
                  </a:cubicBezTo>
                  <a:cubicBezTo>
                    <a:pt x="6572" y="1371"/>
                    <a:pt x="6565" y="1367"/>
                    <a:pt x="6554" y="1361"/>
                  </a:cubicBezTo>
                  <a:cubicBezTo>
                    <a:pt x="6538" y="1352"/>
                    <a:pt x="6521" y="1347"/>
                    <a:pt x="6503" y="1347"/>
                  </a:cubicBezTo>
                  <a:cubicBezTo>
                    <a:pt x="6489" y="1347"/>
                    <a:pt x="6474" y="1351"/>
                    <a:pt x="6460" y="1358"/>
                  </a:cubicBezTo>
                  <a:cubicBezTo>
                    <a:pt x="6453" y="1372"/>
                    <a:pt x="6443" y="1377"/>
                    <a:pt x="6432" y="1377"/>
                  </a:cubicBezTo>
                  <a:cubicBezTo>
                    <a:pt x="6420" y="1377"/>
                    <a:pt x="6406" y="1371"/>
                    <a:pt x="6391" y="1364"/>
                  </a:cubicBezTo>
                  <a:cubicBezTo>
                    <a:pt x="6379" y="1333"/>
                    <a:pt x="6357" y="1308"/>
                    <a:pt x="6326" y="1292"/>
                  </a:cubicBezTo>
                  <a:lnTo>
                    <a:pt x="6326" y="1292"/>
                  </a:lnTo>
                  <a:cubicBezTo>
                    <a:pt x="6330" y="1283"/>
                    <a:pt x="6335" y="1272"/>
                    <a:pt x="6341" y="1260"/>
                  </a:cubicBezTo>
                  <a:cubicBezTo>
                    <a:pt x="6350" y="1235"/>
                    <a:pt x="6350" y="1207"/>
                    <a:pt x="6344" y="1182"/>
                  </a:cubicBezTo>
                  <a:cubicBezTo>
                    <a:pt x="6339" y="1180"/>
                    <a:pt x="6335" y="1179"/>
                    <a:pt x="6331" y="1179"/>
                  </a:cubicBezTo>
                  <a:cubicBezTo>
                    <a:pt x="6312" y="1179"/>
                    <a:pt x="6303" y="1201"/>
                    <a:pt x="6303" y="1201"/>
                  </a:cubicBezTo>
                  <a:cubicBezTo>
                    <a:pt x="6303" y="1202"/>
                    <a:pt x="6301" y="1202"/>
                    <a:pt x="6299" y="1202"/>
                  </a:cubicBezTo>
                  <a:cubicBezTo>
                    <a:pt x="6242" y="1202"/>
                    <a:pt x="5629" y="958"/>
                    <a:pt x="5551" y="925"/>
                  </a:cubicBezTo>
                  <a:cubicBezTo>
                    <a:pt x="5522" y="887"/>
                    <a:pt x="5475" y="859"/>
                    <a:pt x="5453" y="859"/>
                  </a:cubicBezTo>
                  <a:cubicBezTo>
                    <a:pt x="5442" y="859"/>
                    <a:pt x="5436" y="866"/>
                    <a:pt x="5441" y="881"/>
                  </a:cubicBezTo>
                  <a:cubicBezTo>
                    <a:pt x="5439" y="888"/>
                    <a:pt x="5430" y="891"/>
                    <a:pt x="5415" y="891"/>
                  </a:cubicBezTo>
                  <a:cubicBezTo>
                    <a:pt x="5365" y="891"/>
                    <a:pt x="5250" y="853"/>
                    <a:pt x="5119" y="809"/>
                  </a:cubicBezTo>
                  <a:cubicBezTo>
                    <a:pt x="4969" y="756"/>
                    <a:pt x="4851" y="716"/>
                    <a:pt x="4800" y="716"/>
                  </a:cubicBezTo>
                  <a:cubicBezTo>
                    <a:pt x="4785" y="716"/>
                    <a:pt x="4776" y="720"/>
                    <a:pt x="4774" y="728"/>
                  </a:cubicBezTo>
                  <a:lnTo>
                    <a:pt x="4689" y="699"/>
                  </a:lnTo>
                  <a:cubicBezTo>
                    <a:pt x="4669" y="693"/>
                    <a:pt x="4648" y="691"/>
                    <a:pt x="4628" y="691"/>
                  </a:cubicBezTo>
                  <a:cubicBezTo>
                    <a:pt x="4600" y="691"/>
                    <a:pt x="4573" y="695"/>
                    <a:pt x="4554" y="695"/>
                  </a:cubicBezTo>
                  <a:cubicBezTo>
                    <a:pt x="4548" y="695"/>
                    <a:pt x="4543" y="694"/>
                    <a:pt x="4539" y="693"/>
                  </a:cubicBezTo>
                  <a:cubicBezTo>
                    <a:pt x="4521" y="704"/>
                    <a:pt x="4506" y="709"/>
                    <a:pt x="4498" y="709"/>
                  </a:cubicBezTo>
                  <a:cubicBezTo>
                    <a:pt x="4487" y="709"/>
                    <a:pt x="4487" y="700"/>
                    <a:pt x="4511" y="684"/>
                  </a:cubicBezTo>
                  <a:cubicBezTo>
                    <a:pt x="4520" y="649"/>
                    <a:pt x="4529" y="615"/>
                    <a:pt x="4501" y="609"/>
                  </a:cubicBezTo>
                  <a:cubicBezTo>
                    <a:pt x="4492" y="606"/>
                    <a:pt x="4483" y="605"/>
                    <a:pt x="4476" y="605"/>
                  </a:cubicBezTo>
                  <a:cubicBezTo>
                    <a:pt x="4442" y="605"/>
                    <a:pt x="4433" y="633"/>
                    <a:pt x="4423" y="662"/>
                  </a:cubicBezTo>
                  <a:cubicBezTo>
                    <a:pt x="4423" y="677"/>
                    <a:pt x="4410" y="689"/>
                    <a:pt x="4395" y="689"/>
                  </a:cubicBezTo>
                  <a:cubicBezTo>
                    <a:pt x="4392" y="689"/>
                    <a:pt x="4389" y="688"/>
                    <a:pt x="4385" y="687"/>
                  </a:cubicBezTo>
                  <a:cubicBezTo>
                    <a:pt x="4357" y="681"/>
                    <a:pt x="4357" y="681"/>
                    <a:pt x="4366" y="646"/>
                  </a:cubicBezTo>
                  <a:cubicBezTo>
                    <a:pt x="4376" y="612"/>
                    <a:pt x="4385" y="577"/>
                    <a:pt x="4385" y="577"/>
                  </a:cubicBezTo>
                  <a:lnTo>
                    <a:pt x="4357" y="568"/>
                  </a:lnTo>
                  <a:cubicBezTo>
                    <a:pt x="4357" y="585"/>
                    <a:pt x="4342" y="597"/>
                    <a:pt x="4325" y="597"/>
                  </a:cubicBezTo>
                  <a:cubicBezTo>
                    <a:pt x="4323" y="597"/>
                    <a:pt x="4321" y="596"/>
                    <a:pt x="4319" y="596"/>
                  </a:cubicBezTo>
                  <a:cubicBezTo>
                    <a:pt x="4291" y="587"/>
                    <a:pt x="4291" y="587"/>
                    <a:pt x="4310" y="518"/>
                  </a:cubicBezTo>
                  <a:cubicBezTo>
                    <a:pt x="4320" y="480"/>
                    <a:pt x="4317" y="461"/>
                    <a:pt x="4304" y="461"/>
                  </a:cubicBezTo>
                  <a:cubicBezTo>
                    <a:pt x="4293" y="461"/>
                    <a:pt x="4275" y="475"/>
                    <a:pt x="4254" y="502"/>
                  </a:cubicBezTo>
                  <a:lnTo>
                    <a:pt x="4188" y="521"/>
                  </a:lnTo>
                  <a:cubicBezTo>
                    <a:pt x="4183" y="492"/>
                    <a:pt x="4169" y="482"/>
                    <a:pt x="4152" y="482"/>
                  </a:cubicBezTo>
                  <a:cubicBezTo>
                    <a:pt x="4123" y="482"/>
                    <a:pt x="4086" y="508"/>
                    <a:pt x="4062" y="524"/>
                  </a:cubicBezTo>
                  <a:cubicBezTo>
                    <a:pt x="4057" y="482"/>
                    <a:pt x="4046" y="461"/>
                    <a:pt x="4029" y="461"/>
                  </a:cubicBezTo>
                  <a:cubicBezTo>
                    <a:pt x="4016" y="461"/>
                    <a:pt x="3999" y="474"/>
                    <a:pt x="3978" y="502"/>
                  </a:cubicBezTo>
                  <a:cubicBezTo>
                    <a:pt x="3974" y="517"/>
                    <a:pt x="3966" y="524"/>
                    <a:pt x="3958" y="524"/>
                  </a:cubicBezTo>
                  <a:cubicBezTo>
                    <a:pt x="3946" y="524"/>
                    <a:pt x="3932" y="511"/>
                    <a:pt x="3921" y="486"/>
                  </a:cubicBezTo>
                  <a:cubicBezTo>
                    <a:pt x="3903" y="442"/>
                    <a:pt x="3871" y="436"/>
                    <a:pt x="3815" y="424"/>
                  </a:cubicBezTo>
                  <a:cubicBezTo>
                    <a:pt x="3806" y="431"/>
                    <a:pt x="3788" y="434"/>
                    <a:pt x="3763" y="434"/>
                  </a:cubicBezTo>
                  <a:cubicBezTo>
                    <a:pt x="3680" y="434"/>
                    <a:pt x="3520" y="400"/>
                    <a:pt x="3345" y="364"/>
                  </a:cubicBezTo>
                  <a:cubicBezTo>
                    <a:pt x="3175" y="323"/>
                    <a:pt x="3040" y="302"/>
                    <a:pt x="2966" y="302"/>
                  </a:cubicBezTo>
                  <a:cubicBezTo>
                    <a:pt x="2926" y="302"/>
                    <a:pt x="2904" y="308"/>
                    <a:pt x="2903" y="320"/>
                  </a:cubicBezTo>
                  <a:cubicBezTo>
                    <a:pt x="2875" y="314"/>
                    <a:pt x="2875" y="314"/>
                    <a:pt x="2850" y="276"/>
                  </a:cubicBezTo>
                  <a:cubicBezTo>
                    <a:pt x="2853" y="260"/>
                    <a:pt x="2848" y="250"/>
                    <a:pt x="2838" y="250"/>
                  </a:cubicBezTo>
                  <a:cubicBezTo>
                    <a:pt x="2827" y="250"/>
                    <a:pt x="2808" y="265"/>
                    <a:pt x="2787" y="301"/>
                  </a:cubicBezTo>
                  <a:cubicBezTo>
                    <a:pt x="2767" y="320"/>
                    <a:pt x="2757" y="340"/>
                    <a:pt x="2753" y="340"/>
                  </a:cubicBezTo>
                  <a:cubicBezTo>
                    <a:pt x="2751" y="340"/>
                    <a:pt x="2752" y="329"/>
                    <a:pt x="2756" y="298"/>
                  </a:cubicBezTo>
                  <a:cubicBezTo>
                    <a:pt x="2762" y="264"/>
                    <a:pt x="2702" y="254"/>
                    <a:pt x="2586" y="236"/>
                  </a:cubicBezTo>
                  <a:cubicBezTo>
                    <a:pt x="2538" y="229"/>
                    <a:pt x="2482" y="221"/>
                    <a:pt x="2440" y="221"/>
                  </a:cubicBezTo>
                  <a:cubicBezTo>
                    <a:pt x="2405" y="221"/>
                    <a:pt x="2379" y="226"/>
                    <a:pt x="2377" y="242"/>
                  </a:cubicBezTo>
                  <a:cubicBezTo>
                    <a:pt x="2348" y="256"/>
                    <a:pt x="2332" y="263"/>
                    <a:pt x="2327" y="263"/>
                  </a:cubicBezTo>
                  <a:cubicBezTo>
                    <a:pt x="2323" y="263"/>
                    <a:pt x="2331" y="255"/>
                    <a:pt x="2348" y="239"/>
                  </a:cubicBezTo>
                  <a:cubicBezTo>
                    <a:pt x="2374" y="193"/>
                    <a:pt x="2317" y="155"/>
                    <a:pt x="2249" y="155"/>
                  </a:cubicBezTo>
                  <a:cubicBezTo>
                    <a:pt x="2215" y="155"/>
                    <a:pt x="2179" y="164"/>
                    <a:pt x="2148" y="186"/>
                  </a:cubicBezTo>
                  <a:cubicBezTo>
                    <a:pt x="2116" y="182"/>
                    <a:pt x="2088" y="179"/>
                    <a:pt x="2091" y="145"/>
                  </a:cubicBezTo>
                  <a:cubicBezTo>
                    <a:pt x="2081" y="143"/>
                    <a:pt x="2070" y="143"/>
                    <a:pt x="2060" y="143"/>
                  </a:cubicBezTo>
                  <a:cubicBezTo>
                    <a:pt x="2019" y="143"/>
                    <a:pt x="1978" y="152"/>
                    <a:pt x="1941" y="167"/>
                  </a:cubicBezTo>
                  <a:lnTo>
                    <a:pt x="1734" y="151"/>
                  </a:lnTo>
                  <a:cubicBezTo>
                    <a:pt x="1729" y="151"/>
                    <a:pt x="1724" y="150"/>
                    <a:pt x="1719" y="150"/>
                  </a:cubicBezTo>
                  <a:cubicBezTo>
                    <a:pt x="1683" y="150"/>
                    <a:pt x="1648" y="160"/>
                    <a:pt x="1615" y="176"/>
                  </a:cubicBezTo>
                  <a:cubicBezTo>
                    <a:pt x="1603" y="175"/>
                    <a:pt x="1592" y="174"/>
                    <a:pt x="1584" y="173"/>
                  </a:cubicBezTo>
                  <a:lnTo>
                    <a:pt x="1584" y="173"/>
                  </a:lnTo>
                  <a:cubicBezTo>
                    <a:pt x="1587" y="135"/>
                    <a:pt x="1439" y="132"/>
                    <a:pt x="1233" y="129"/>
                  </a:cubicBezTo>
                  <a:cubicBezTo>
                    <a:pt x="1026" y="123"/>
                    <a:pt x="847" y="120"/>
                    <a:pt x="819" y="82"/>
                  </a:cubicBezTo>
                  <a:cubicBezTo>
                    <a:pt x="794" y="85"/>
                    <a:pt x="772" y="98"/>
                    <a:pt x="759" y="120"/>
                  </a:cubicBezTo>
                  <a:cubicBezTo>
                    <a:pt x="743" y="162"/>
                    <a:pt x="726" y="180"/>
                    <a:pt x="709" y="180"/>
                  </a:cubicBezTo>
                  <a:cubicBezTo>
                    <a:pt x="697" y="180"/>
                    <a:pt x="685" y="171"/>
                    <a:pt x="672" y="157"/>
                  </a:cubicBezTo>
                  <a:cubicBezTo>
                    <a:pt x="652" y="125"/>
                    <a:pt x="619" y="109"/>
                    <a:pt x="586" y="109"/>
                  </a:cubicBezTo>
                  <a:cubicBezTo>
                    <a:pt x="549" y="109"/>
                    <a:pt x="513" y="129"/>
                    <a:pt x="496" y="167"/>
                  </a:cubicBezTo>
                  <a:lnTo>
                    <a:pt x="493" y="132"/>
                  </a:lnTo>
                  <a:cubicBezTo>
                    <a:pt x="482" y="106"/>
                    <a:pt x="462" y="94"/>
                    <a:pt x="441" y="94"/>
                  </a:cubicBezTo>
                  <a:cubicBezTo>
                    <a:pt x="406" y="94"/>
                    <a:pt x="365" y="127"/>
                    <a:pt x="349" y="173"/>
                  </a:cubicBezTo>
                  <a:cubicBezTo>
                    <a:pt x="327" y="149"/>
                    <a:pt x="306" y="125"/>
                    <a:pt x="285" y="125"/>
                  </a:cubicBezTo>
                  <a:cubicBezTo>
                    <a:pt x="276" y="125"/>
                    <a:pt x="267" y="130"/>
                    <a:pt x="258" y="142"/>
                  </a:cubicBezTo>
                  <a:cubicBezTo>
                    <a:pt x="227" y="142"/>
                    <a:pt x="227" y="142"/>
                    <a:pt x="224" y="70"/>
                  </a:cubicBezTo>
                  <a:cubicBezTo>
                    <a:pt x="220" y="35"/>
                    <a:pt x="220" y="1"/>
                    <a:pt x="1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59" name="Google Shape;9159;p36"/>
            <p:cNvSpPr/>
            <p:nvPr/>
          </p:nvSpPr>
          <p:spPr>
            <a:xfrm>
              <a:off x="3431950" y="689900"/>
              <a:ext cx="140950" cy="450500"/>
            </a:xfrm>
            <a:custGeom>
              <a:avLst/>
              <a:gdLst/>
              <a:ahLst/>
              <a:cxnLst/>
              <a:rect l="l" t="t" r="r" b="b"/>
              <a:pathLst>
                <a:path w="5638" h="18020" extrusionOk="0">
                  <a:moveTo>
                    <a:pt x="5002" y="1"/>
                  </a:moveTo>
                  <a:lnTo>
                    <a:pt x="4983" y="13"/>
                  </a:lnTo>
                  <a:cubicBezTo>
                    <a:pt x="4964" y="29"/>
                    <a:pt x="4983" y="57"/>
                    <a:pt x="5005" y="85"/>
                  </a:cubicBezTo>
                  <a:lnTo>
                    <a:pt x="5027" y="73"/>
                  </a:lnTo>
                  <a:cubicBezTo>
                    <a:pt x="5024" y="48"/>
                    <a:pt x="5018" y="23"/>
                    <a:pt x="5002" y="1"/>
                  </a:cubicBezTo>
                  <a:close/>
                  <a:moveTo>
                    <a:pt x="5262" y="474"/>
                  </a:moveTo>
                  <a:lnTo>
                    <a:pt x="5303" y="490"/>
                  </a:lnTo>
                  <a:cubicBezTo>
                    <a:pt x="5325" y="518"/>
                    <a:pt x="5306" y="533"/>
                    <a:pt x="5287" y="546"/>
                  </a:cubicBezTo>
                  <a:cubicBezTo>
                    <a:pt x="5280" y="551"/>
                    <a:pt x="5275" y="554"/>
                    <a:pt x="5271" y="554"/>
                  </a:cubicBezTo>
                  <a:cubicBezTo>
                    <a:pt x="5265" y="554"/>
                    <a:pt x="5259" y="547"/>
                    <a:pt x="5246" y="530"/>
                  </a:cubicBezTo>
                  <a:cubicBezTo>
                    <a:pt x="5246" y="530"/>
                    <a:pt x="5243" y="490"/>
                    <a:pt x="5262" y="474"/>
                  </a:cubicBezTo>
                  <a:close/>
                  <a:moveTo>
                    <a:pt x="4995" y="596"/>
                  </a:moveTo>
                  <a:cubicBezTo>
                    <a:pt x="5015" y="596"/>
                    <a:pt x="5040" y="608"/>
                    <a:pt x="5055" y="627"/>
                  </a:cubicBezTo>
                  <a:cubicBezTo>
                    <a:pt x="5118" y="671"/>
                    <a:pt x="5118" y="671"/>
                    <a:pt x="5080" y="699"/>
                  </a:cubicBezTo>
                  <a:cubicBezTo>
                    <a:pt x="5070" y="708"/>
                    <a:pt x="5059" y="716"/>
                    <a:pt x="5048" y="716"/>
                  </a:cubicBezTo>
                  <a:cubicBezTo>
                    <a:pt x="5039" y="716"/>
                    <a:pt x="5030" y="712"/>
                    <a:pt x="5021" y="699"/>
                  </a:cubicBezTo>
                  <a:lnTo>
                    <a:pt x="5039" y="687"/>
                  </a:lnTo>
                  <a:cubicBezTo>
                    <a:pt x="5045" y="694"/>
                    <a:pt x="5048" y="696"/>
                    <a:pt x="5051" y="696"/>
                  </a:cubicBezTo>
                  <a:cubicBezTo>
                    <a:pt x="5058" y="696"/>
                    <a:pt x="5049" y="668"/>
                    <a:pt x="5018" y="659"/>
                  </a:cubicBezTo>
                  <a:lnTo>
                    <a:pt x="4974" y="602"/>
                  </a:lnTo>
                  <a:cubicBezTo>
                    <a:pt x="4979" y="598"/>
                    <a:pt x="4987" y="596"/>
                    <a:pt x="4995" y="596"/>
                  </a:cubicBezTo>
                  <a:close/>
                  <a:moveTo>
                    <a:pt x="5115" y="856"/>
                  </a:moveTo>
                  <a:lnTo>
                    <a:pt x="5096" y="869"/>
                  </a:lnTo>
                  <a:cubicBezTo>
                    <a:pt x="5109" y="886"/>
                    <a:pt x="5114" y="892"/>
                    <a:pt x="5120" y="892"/>
                  </a:cubicBezTo>
                  <a:cubicBezTo>
                    <a:pt x="5125" y="892"/>
                    <a:pt x="5129" y="889"/>
                    <a:pt x="5137" y="884"/>
                  </a:cubicBezTo>
                  <a:lnTo>
                    <a:pt x="5152" y="869"/>
                  </a:lnTo>
                  <a:lnTo>
                    <a:pt x="5115" y="856"/>
                  </a:lnTo>
                  <a:close/>
                  <a:moveTo>
                    <a:pt x="3977" y="1408"/>
                  </a:moveTo>
                  <a:lnTo>
                    <a:pt x="3977" y="1408"/>
                  </a:lnTo>
                  <a:cubicBezTo>
                    <a:pt x="3996" y="1439"/>
                    <a:pt x="3996" y="1480"/>
                    <a:pt x="3974" y="1511"/>
                  </a:cubicBezTo>
                  <a:cubicBezTo>
                    <a:pt x="3971" y="1514"/>
                    <a:pt x="3967" y="1516"/>
                    <a:pt x="3964" y="1516"/>
                  </a:cubicBezTo>
                  <a:cubicBezTo>
                    <a:pt x="3950" y="1516"/>
                    <a:pt x="3935" y="1490"/>
                    <a:pt x="3943" y="1442"/>
                  </a:cubicBezTo>
                  <a:lnTo>
                    <a:pt x="3977" y="1408"/>
                  </a:lnTo>
                  <a:close/>
                  <a:moveTo>
                    <a:pt x="3825" y="1471"/>
                  </a:moveTo>
                  <a:cubicBezTo>
                    <a:pt x="3811" y="1471"/>
                    <a:pt x="3796" y="1485"/>
                    <a:pt x="3773" y="1508"/>
                  </a:cubicBezTo>
                  <a:cubicBezTo>
                    <a:pt x="3755" y="1524"/>
                    <a:pt x="3764" y="1568"/>
                    <a:pt x="3764" y="1568"/>
                  </a:cubicBezTo>
                  <a:cubicBezTo>
                    <a:pt x="3773" y="1576"/>
                    <a:pt x="3780" y="1580"/>
                    <a:pt x="3788" y="1580"/>
                  </a:cubicBezTo>
                  <a:cubicBezTo>
                    <a:pt x="3800" y="1580"/>
                    <a:pt x="3811" y="1568"/>
                    <a:pt x="3824" y="1558"/>
                  </a:cubicBezTo>
                  <a:cubicBezTo>
                    <a:pt x="3883" y="1552"/>
                    <a:pt x="3874" y="1508"/>
                    <a:pt x="3849" y="1483"/>
                  </a:cubicBezTo>
                  <a:cubicBezTo>
                    <a:pt x="3840" y="1474"/>
                    <a:pt x="3833" y="1471"/>
                    <a:pt x="3825" y="1471"/>
                  </a:cubicBezTo>
                  <a:close/>
                  <a:moveTo>
                    <a:pt x="3288" y="2385"/>
                  </a:moveTo>
                  <a:lnTo>
                    <a:pt x="3328" y="2392"/>
                  </a:lnTo>
                  <a:cubicBezTo>
                    <a:pt x="3357" y="2414"/>
                    <a:pt x="3341" y="2432"/>
                    <a:pt x="3325" y="2448"/>
                  </a:cubicBezTo>
                  <a:lnTo>
                    <a:pt x="3300" y="2426"/>
                  </a:lnTo>
                  <a:lnTo>
                    <a:pt x="3288" y="2385"/>
                  </a:lnTo>
                  <a:close/>
                  <a:moveTo>
                    <a:pt x="3147" y="2329"/>
                  </a:moveTo>
                  <a:lnTo>
                    <a:pt x="3172" y="2411"/>
                  </a:lnTo>
                  <a:cubicBezTo>
                    <a:pt x="3202" y="2475"/>
                    <a:pt x="3215" y="2500"/>
                    <a:pt x="3208" y="2500"/>
                  </a:cubicBezTo>
                  <a:cubicBezTo>
                    <a:pt x="3204" y="2500"/>
                    <a:pt x="3191" y="2489"/>
                    <a:pt x="3169" y="2470"/>
                  </a:cubicBezTo>
                  <a:cubicBezTo>
                    <a:pt x="3134" y="2448"/>
                    <a:pt x="3112" y="2407"/>
                    <a:pt x="3118" y="2364"/>
                  </a:cubicBezTo>
                  <a:lnTo>
                    <a:pt x="3147" y="2329"/>
                  </a:lnTo>
                  <a:close/>
                  <a:moveTo>
                    <a:pt x="2903" y="2851"/>
                  </a:moveTo>
                  <a:cubicBezTo>
                    <a:pt x="2914" y="2851"/>
                    <a:pt x="2931" y="2888"/>
                    <a:pt x="2965" y="2940"/>
                  </a:cubicBezTo>
                  <a:cubicBezTo>
                    <a:pt x="2965" y="2970"/>
                    <a:pt x="2965" y="2984"/>
                    <a:pt x="2960" y="2984"/>
                  </a:cubicBezTo>
                  <a:cubicBezTo>
                    <a:pt x="2955" y="2984"/>
                    <a:pt x="2945" y="2969"/>
                    <a:pt x="2924" y="2937"/>
                  </a:cubicBezTo>
                  <a:lnTo>
                    <a:pt x="2896" y="2856"/>
                  </a:lnTo>
                  <a:cubicBezTo>
                    <a:pt x="2898" y="2852"/>
                    <a:pt x="2900" y="2851"/>
                    <a:pt x="2903" y="2851"/>
                  </a:cubicBezTo>
                  <a:close/>
                  <a:moveTo>
                    <a:pt x="2695" y="2940"/>
                  </a:moveTo>
                  <a:cubicBezTo>
                    <a:pt x="2714" y="2956"/>
                    <a:pt x="2730" y="2978"/>
                    <a:pt x="2739" y="3003"/>
                  </a:cubicBezTo>
                  <a:lnTo>
                    <a:pt x="2724" y="3022"/>
                  </a:lnTo>
                  <a:cubicBezTo>
                    <a:pt x="2695" y="3000"/>
                    <a:pt x="2667" y="2978"/>
                    <a:pt x="2683" y="2959"/>
                  </a:cubicBezTo>
                  <a:lnTo>
                    <a:pt x="2695" y="2940"/>
                  </a:lnTo>
                  <a:close/>
                  <a:moveTo>
                    <a:pt x="2340" y="3272"/>
                  </a:moveTo>
                  <a:cubicBezTo>
                    <a:pt x="2343" y="3272"/>
                    <a:pt x="2347" y="3274"/>
                    <a:pt x="2354" y="3279"/>
                  </a:cubicBezTo>
                  <a:cubicBezTo>
                    <a:pt x="2355" y="3276"/>
                    <a:pt x="2357" y="3275"/>
                    <a:pt x="2358" y="3275"/>
                  </a:cubicBezTo>
                  <a:cubicBezTo>
                    <a:pt x="2367" y="3275"/>
                    <a:pt x="2368" y="3322"/>
                    <a:pt x="2357" y="3338"/>
                  </a:cubicBezTo>
                  <a:lnTo>
                    <a:pt x="2326" y="3319"/>
                  </a:lnTo>
                  <a:cubicBezTo>
                    <a:pt x="2336" y="3302"/>
                    <a:pt x="2328" y="3272"/>
                    <a:pt x="2340" y="3272"/>
                  </a:cubicBezTo>
                  <a:close/>
                  <a:moveTo>
                    <a:pt x="2715" y="3363"/>
                  </a:moveTo>
                  <a:lnTo>
                    <a:pt x="2715" y="3363"/>
                  </a:lnTo>
                  <a:cubicBezTo>
                    <a:pt x="2715" y="3363"/>
                    <a:pt x="2718" y="3366"/>
                    <a:pt x="2727" y="3373"/>
                  </a:cubicBezTo>
                  <a:lnTo>
                    <a:pt x="2786" y="3413"/>
                  </a:lnTo>
                  <a:lnTo>
                    <a:pt x="2786" y="3413"/>
                  </a:lnTo>
                  <a:lnTo>
                    <a:pt x="2755" y="3391"/>
                  </a:lnTo>
                  <a:cubicBezTo>
                    <a:pt x="2735" y="3378"/>
                    <a:pt x="2715" y="3363"/>
                    <a:pt x="2715" y="3363"/>
                  </a:cubicBezTo>
                  <a:close/>
                  <a:moveTo>
                    <a:pt x="2395" y="3536"/>
                  </a:moveTo>
                  <a:cubicBezTo>
                    <a:pt x="2423" y="3558"/>
                    <a:pt x="2454" y="3576"/>
                    <a:pt x="2438" y="3595"/>
                  </a:cubicBezTo>
                  <a:cubicBezTo>
                    <a:pt x="2447" y="3614"/>
                    <a:pt x="2443" y="3624"/>
                    <a:pt x="2431" y="3624"/>
                  </a:cubicBezTo>
                  <a:cubicBezTo>
                    <a:pt x="2417" y="3624"/>
                    <a:pt x="2392" y="3609"/>
                    <a:pt x="2366" y="3576"/>
                  </a:cubicBezTo>
                  <a:cubicBezTo>
                    <a:pt x="2379" y="3558"/>
                    <a:pt x="2379" y="3558"/>
                    <a:pt x="2395" y="3536"/>
                  </a:cubicBezTo>
                  <a:close/>
                  <a:moveTo>
                    <a:pt x="2332" y="3752"/>
                  </a:moveTo>
                  <a:lnTo>
                    <a:pt x="2319" y="3771"/>
                  </a:lnTo>
                  <a:cubicBezTo>
                    <a:pt x="2313" y="3780"/>
                    <a:pt x="2310" y="3785"/>
                    <a:pt x="2304" y="3785"/>
                  </a:cubicBezTo>
                  <a:cubicBezTo>
                    <a:pt x="2299" y="3785"/>
                    <a:pt x="2291" y="3780"/>
                    <a:pt x="2275" y="3771"/>
                  </a:cubicBezTo>
                  <a:lnTo>
                    <a:pt x="2291" y="3752"/>
                  </a:lnTo>
                  <a:close/>
                  <a:moveTo>
                    <a:pt x="1166" y="3889"/>
                  </a:moveTo>
                  <a:cubicBezTo>
                    <a:pt x="1151" y="3889"/>
                    <a:pt x="1152" y="3912"/>
                    <a:pt x="1188" y="3956"/>
                  </a:cubicBezTo>
                  <a:cubicBezTo>
                    <a:pt x="1203" y="3965"/>
                    <a:pt x="1211" y="3969"/>
                    <a:pt x="1216" y="3969"/>
                  </a:cubicBezTo>
                  <a:cubicBezTo>
                    <a:pt x="1222" y="3969"/>
                    <a:pt x="1225" y="3964"/>
                    <a:pt x="1232" y="3952"/>
                  </a:cubicBezTo>
                  <a:cubicBezTo>
                    <a:pt x="1222" y="3930"/>
                    <a:pt x="1207" y="3909"/>
                    <a:pt x="1185" y="3896"/>
                  </a:cubicBezTo>
                  <a:cubicBezTo>
                    <a:pt x="1178" y="3892"/>
                    <a:pt x="1171" y="3889"/>
                    <a:pt x="1166" y="3889"/>
                  </a:cubicBezTo>
                  <a:close/>
                  <a:moveTo>
                    <a:pt x="2210" y="4006"/>
                  </a:moveTo>
                  <a:cubicBezTo>
                    <a:pt x="2197" y="4024"/>
                    <a:pt x="2228" y="4043"/>
                    <a:pt x="2228" y="4043"/>
                  </a:cubicBezTo>
                  <a:cubicBezTo>
                    <a:pt x="2228" y="4043"/>
                    <a:pt x="2242" y="4052"/>
                    <a:pt x="2254" y="4052"/>
                  </a:cubicBezTo>
                  <a:cubicBezTo>
                    <a:pt x="2260" y="4052"/>
                    <a:pt x="2266" y="4050"/>
                    <a:pt x="2269" y="4043"/>
                  </a:cubicBezTo>
                  <a:lnTo>
                    <a:pt x="2282" y="4024"/>
                  </a:lnTo>
                  <a:cubicBezTo>
                    <a:pt x="2260" y="4012"/>
                    <a:pt x="2235" y="4006"/>
                    <a:pt x="2210" y="4006"/>
                  </a:cubicBezTo>
                  <a:close/>
                  <a:moveTo>
                    <a:pt x="1997" y="4012"/>
                  </a:moveTo>
                  <a:cubicBezTo>
                    <a:pt x="2028" y="4031"/>
                    <a:pt x="2015" y="4050"/>
                    <a:pt x="2015" y="4050"/>
                  </a:cubicBezTo>
                  <a:cubicBezTo>
                    <a:pt x="2006" y="4065"/>
                    <a:pt x="1997" y="4079"/>
                    <a:pt x="1982" y="4079"/>
                  </a:cubicBezTo>
                  <a:cubicBezTo>
                    <a:pt x="1975" y="4079"/>
                    <a:pt x="1968" y="4077"/>
                    <a:pt x="1959" y="4071"/>
                  </a:cubicBezTo>
                  <a:cubicBezTo>
                    <a:pt x="1959" y="4071"/>
                    <a:pt x="1928" y="4053"/>
                    <a:pt x="1940" y="4034"/>
                  </a:cubicBezTo>
                  <a:cubicBezTo>
                    <a:pt x="1953" y="4012"/>
                    <a:pt x="1997" y="4012"/>
                    <a:pt x="1997" y="4012"/>
                  </a:cubicBezTo>
                  <a:close/>
                  <a:moveTo>
                    <a:pt x="1786" y="4396"/>
                  </a:moveTo>
                  <a:cubicBezTo>
                    <a:pt x="1804" y="4396"/>
                    <a:pt x="1801" y="4403"/>
                    <a:pt x="1783" y="4435"/>
                  </a:cubicBezTo>
                  <a:cubicBezTo>
                    <a:pt x="1779" y="4443"/>
                    <a:pt x="1772" y="4446"/>
                    <a:pt x="1764" y="4446"/>
                  </a:cubicBezTo>
                  <a:cubicBezTo>
                    <a:pt x="1752" y="4446"/>
                    <a:pt x="1740" y="4438"/>
                    <a:pt x="1740" y="4438"/>
                  </a:cubicBezTo>
                  <a:cubicBezTo>
                    <a:pt x="1708" y="4419"/>
                    <a:pt x="1752" y="4416"/>
                    <a:pt x="1765" y="4397"/>
                  </a:cubicBezTo>
                  <a:cubicBezTo>
                    <a:pt x="1773" y="4397"/>
                    <a:pt x="1780" y="4396"/>
                    <a:pt x="1786" y="4396"/>
                  </a:cubicBezTo>
                  <a:close/>
                  <a:moveTo>
                    <a:pt x="2247" y="4488"/>
                  </a:moveTo>
                  <a:lnTo>
                    <a:pt x="2225" y="4526"/>
                  </a:lnTo>
                  <a:cubicBezTo>
                    <a:pt x="2241" y="4535"/>
                    <a:pt x="2249" y="4540"/>
                    <a:pt x="2254" y="4540"/>
                  </a:cubicBezTo>
                  <a:cubicBezTo>
                    <a:pt x="2260" y="4540"/>
                    <a:pt x="2263" y="4535"/>
                    <a:pt x="2269" y="4526"/>
                  </a:cubicBezTo>
                  <a:cubicBezTo>
                    <a:pt x="2291" y="4488"/>
                    <a:pt x="2291" y="4488"/>
                    <a:pt x="2247" y="4488"/>
                  </a:cubicBezTo>
                  <a:close/>
                  <a:moveTo>
                    <a:pt x="1589" y="4786"/>
                  </a:moveTo>
                  <a:cubicBezTo>
                    <a:pt x="1614" y="4786"/>
                    <a:pt x="1639" y="4789"/>
                    <a:pt x="1664" y="4799"/>
                  </a:cubicBezTo>
                  <a:cubicBezTo>
                    <a:pt x="1689" y="4813"/>
                    <a:pt x="1687" y="4828"/>
                    <a:pt x="1649" y="4828"/>
                  </a:cubicBezTo>
                  <a:cubicBezTo>
                    <a:pt x="1639" y="4828"/>
                    <a:pt x="1625" y="4826"/>
                    <a:pt x="1608" y="4824"/>
                  </a:cubicBezTo>
                  <a:cubicBezTo>
                    <a:pt x="1577" y="4808"/>
                    <a:pt x="1577" y="4808"/>
                    <a:pt x="1589" y="4786"/>
                  </a:cubicBezTo>
                  <a:close/>
                  <a:moveTo>
                    <a:pt x="1417" y="4886"/>
                  </a:moveTo>
                  <a:cubicBezTo>
                    <a:pt x="1433" y="4894"/>
                    <a:pt x="1429" y="4899"/>
                    <a:pt x="1423" y="4899"/>
                  </a:cubicBezTo>
                  <a:cubicBezTo>
                    <a:pt x="1418" y="4899"/>
                    <a:pt x="1411" y="4895"/>
                    <a:pt x="1417" y="4886"/>
                  </a:cubicBezTo>
                  <a:close/>
                  <a:moveTo>
                    <a:pt x="1855" y="4899"/>
                  </a:moveTo>
                  <a:lnTo>
                    <a:pt x="1855" y="4899"/>
                  </a:lnTo>
                  <a:cubicBezTo>
                    <a:pt x="1852" y="4904"/>
                    <a:pt x="1850" y="4907"/>
                    <a:pt x="1851" y="4907"/>
                  </a:cubicBezTo>
                  <a:cubicBezTo>
                    <a:pt x="1851" y="4907"/>
                    <a:pt x="1852" y="4905"/>
                    <a:pt x="1856" y="4899"/>
                  </a:cubicBezTo>
                  <a:cubicBezTo>
                    <a:pt x="1855" y="4899"/>
                    <a:pt x="1855" y="4899"/>
                    <a:pt x="1855" y="4899"/>
                  </a:cubicBezTo>
                  <a:close/>
                  <a:moveTo>
                    <a:pt x="1555" y="4927"/>
                  </a:moveTo>
                  <a:lnTo>
                    <a:pt x="1573" y="4965"/>
                  </a:lnTo>
                  <a:lnTo>
                    <a:pt x="1564" y="4987"/>
                  </a:lnTo>
                  <a:cubicBezTo>
                    <a:pt x="1533" y="4971"/>
                    <a:pt x="1501" y="4955"/>
                    <a:pt x="1511" y="4933"/>
                  </a:cubicBezTo>
                  <a:lnTo>
                    <a:pt x="1555" y="4927"/>
                  </a:lnTo>
                  <a:close/>
                  <a:moveTo>
                    <a:pt x="1461" y="5040"/>
                  </a:moveTo>
                  <a:lnTo>
                    <a:pt x="1461" y="5040"/>
                  </a:lnTo>
                  <a:cubicBezTo>
                    <a:pt x="1478" y="5048"/>
                    <a:pt x="1473" y="5054"/>
                    <a:pt x="1466" y="5054"/>
                  </a:cubicBezTo>
                  <a:cubicBezTo>
                    <a:pt x="1461" y="5054"/>
                    <a:pt x="1455" y="5050"/>
                    <a:pt x="1461" y="5040"/>
                  </a:cubicBezTo>
                  <a:close/>
                  <a:moveTo>
                    <a:pt x="865" y="6306"/>
                  </a:moveTo>
                  <a:lnTo>
                    <a:pt x="893" y="6340"/>
                  </a:lnTo>
                  <a:lnTo>
                    <a:pt x="884" y="6362"/>
                  </a:lnTo>
                  <a:cubicBezTo>
                    <a:pt x="850" y="6350"/>
                    <a:pt x="815" y="6337"/>
                    <a:pt x="824" y="6315"/>
                  </a:cubicBezTo>
                  <a:lnTo>
                    <a:pt x="865" y="6306"/>
                  </a:lnTo>
                  <a:close/>
                  <a:moveTo>
                    <a:pt x="647" y="6848"/>
                  </a:moveTo>
                  <a:cubicBezTo>
                    <a:pt x="668" y="6848"/>
                    <a:pt x="712" y="6878"/>
                    <a:pt x="740" y="6886"/>
                  </a:cubicBezTo>
                  <a:cubicBezTo>
                    <a:pt x="736" y="6900"/>
                    <a:pt x="735" y="6906"/>
                    <a:pt x="727" y="6906"/>
                  </a:cubicBezTo>
                  <a:cubicBezTo>
                    <a:pt x="722" y="6906"/>
                    <a:pt x="713" y="6903"/>
                    <a:pt x="699" y="6898"/>
                  </a:cubicBezTo>
                  <a:cubicBezTo>
                    <a:pt x="674" y="6889"/>
                    <a:pt x="655" y="6873"/>
                    <a:pt x="636" y="6854"/>
                  </a:cubicBezTo>
                  <a:cubicBezTo>
                    <a:pt x="638" y="6850"/>
                    <a:pt x="642" y="6848"/>
                    <a:pt x="647" y="6848"/>
                  </a:cubicBezTo>
                  <a:close/>
                  <a:moveTo>
                    <a:pt x="799" y="7296"/>
                  </a:moveTo>
                  <a:cubicBezTo>
                    <a:pt x="824" y="7306"/>
                    <a:pt x="846" y="7318"/>
                    <a:pt x="862" y="7337"/>
                  </a:cubicBezTo>
                  <a:lnTo>
                    <a:pt x="856" y="7359"/>
                  </a:lnTo>
                  <a:cubicBezTo>
                    <a:pt x="821" y="7349"/>
                    <a:pt x="787" y="7340"/>
                    <a:pt x="793" y="7318"/>
                  </a:cubicBezTo>
                  <a:lnTo>
                    <a:pt x="799" y="7296"/>
                  </a:lnTo>
                  <a:close/>
                  <a:moveTo>
                    <a:pt x="549" y="7544"/>
                  </a:moveTo>
                  <a:lnTo>
                    <a:pt x="577" y="7575"/>
                  </a:lnTo>
                  <a:lnTo>
                    <a:pt x="571" y="7600"/>
                  </a:lnTo>
                  <a:cubicBezTo>
                    <a:pt x="536" y="7591"/>
                    <a:pt x="502" y="7581"/>
                    <a:pt x="508" y="7559"/>
                  </a:cubicBezTo>
                  <a:lnTo>
                    <a:pt x="549" y="7544"/>
                  </a:lnTo>
                  <a:close/>
                  <a:moveTo>
                    <a:pt x="228" y="9156"/>
                  </a:moveTo>
                  <a:cubicBezTo>
                    <a:pt x="249" y="9156"/>
                    <a:pt x="268" y="9173"/>
                    <a:pt x="273" y="9195"/>
                  </a:cubicBezTo>
                  <a:cubicBezTo>
                    <a:pt x="268" y="9233"/>
                    <a:pt x="267" y="9240"/>
                    <a:pt x="249" y="9240"/>
                  </a:cubicBezTo>
                  <a:cubicBezTo>
                    <a:pt x="245" y="9240"/>
                    <a:pt x="239" y="9240"/>
                    <a:pt x="232" y="9239"/>
                  </a:cubicBezTo>
                  <a:cubicBezTo>
                    <a:pt x="198" y="9236"/>
                    <a:pt x="201" y="9189"/>
                    <a:pt x="204" y="9164"/>
                  </a:cubicBezTo>
                  <a:cubicBezTo>
                    <a:pt x="212" y="9159"/>
                    <a:pt x="220" y="9156"/>
                    <a:pt x="228" y="9156"/>
                  </a:cubicBezTo>
                  <a:close/>
                  <a:moveTo>
                    <a:pt x="163" y="10135"/>
                  </a:moveTo>
                  <a:cubicBezTo>
                    <a:pt x="188" y="10139"/>
                    <a:pt x="213" y="10148"/>
                    <a:pt x="232" y="10160"/>
                  </a:cubicBezTo>
                  <a:lnTo>
                    <a:pt x="232" y="10186"/>
                  </a:lnTo>
                  <a:cubicBezTo>
                    <a:pt x="195" y="10182"/>
                    <a:pt x="160" y="10182"/>
                    <a:pt x="160" y="10160"/>
                  </a:cubicBezTo>
                  <a:lnTo>
                    <a:pt x="163" y="10135"/>
                  </a:lnTo>
                  <a:close/>
                  <a:moveTo>
                    <a:pt x="496" y="12093"/>
                  </a:moveTo>
                  <a:cubicBezTo>
                    <a:pt x="521" y="12093"/>
                    <a:pt x="524" y="12113"/>
                    <a:pt x="524" y="12113"/>
                  </a:cubicBezTo>
                  <a:cubicBezTo>
                    <a:pt x="524" y="12135"/>
                    <a:pt x="524" y="12135"/>
                    <a:pt x="489" y="12138"/>
                  </a:cubicBezTo>
                  <a:cubicBezTo>
                    <a:pt x="489" y="12138"/>
                    <a:pt x="485" y="12139"/>
                    <a:pt x="480" y="12139"/>
                  </a:cubicBezTo>
                  <a:cubicBezTo>
                    <a:pt x="470" y="12139"/>
                    <a:pt x="454" y="12136"/>
                    <a:pt x="452" y="12119"/>
                  </a:cubicBezTo>
                  <a:lnTo>
                    <a:pt x="486" y="12094"/>
                  </a:lnTo>
                  <a:cubicBezTo>
                    <a:pt x="490" y="12093"/>
                    <a:pt x="493" y="12093"/>
                    <a:pt x="496" y="12093"/>
                  </a:cubicBezTo>
                  <a:close/>
                  <a:moveTo>
                    <a:pt x="558" y="12364"/>
                  </a:moveTo>
                  <a:lnTo>
                    <a:pt x="596" y="12382"/>
                  </a:lnTo>
                  <a:lnTo>
                    <a:pt x="599" y="12404"/>
                  </a:lnTo>
                  <a:cubicBezTo>
                    <a:pt x="583" y="12407"/>
                    <a:pt x="567" y="12410"/>
                    <a:pt x="554" y="12410"/>
                  </a:cubicBezTo>
                  <a:cubicBezTo>
                    <a:pt x="538" y="12410"/>
                    <a:pt x="525" y="12406"/>
                    <a:pt x="524" y="12392"/>
                  </a:cubicBezTo>
                  <a:lnTo>
                    <a:pt x="558" y="12364"/>
                  </a:lnTo>
                  <a:close/>
                  <a:moveTo>
                    <a:pt x="341" y="12571"/>
                  </a:moveTo>
                  <a:cubicBezTo>
                    <a:pt x="347" y="12571"/>
                    <a:pt x="356" y="12576"/>
                    <a:pt x="370" y="12583"/>
                  </a:cubicBezTo>
                  <a:cubicBezTo>
                    <a:pt x="411" y="12599"/>
                    <a:pt x="414" y="12624"/>
                    <a:pt x="379" y="12630"/>
                  </a:cubicBezTo>
                  <a:cubicBezTo>
                    <a:pt x="367" y="12632"/>
                    <a:pt x="359" y="12633"/>
                    <a:pt x="353" y="12633"/>
                  </a:cubicBezTo>
                  <a:cubicBezTo>
                    <a:pt x="342" y="12633"/>
                    <a:pt x="341" y="12628"/>
                    <a:pt x="339" y="12611"/>
                  </a:cubicBezTo>
                  <a:cubicBezTo>
                    <a:pt x="335" y="12582"/>
                    <a:pt x="333" y="12571"/>
                    <a:pt x="341" y="12571"/>
                  </a:cubicBezTo>
                  <a:close/>
                  <a:moveTo>
                    <a:pt x="230" y="12728"/>
                  </a:moveTo>
                  <a:cubicBezTo>
                    <a:pt x="225" y="12728"/>
                    <a:pt x="219" y="12729"/>
                    <a:pt x="213" y="12730"/>
                  </a:cubicBezTo>
                  <a:cubicBezTo>
                    <a:pt x="212" y="12732"/>
                    <a:pt x="210" y="12733"/>
                    <a:pt x="209" y="12734"/>
                  </a:cubicBezTo>
                  <a:lnTo>
                    <a:pt x="209" y="12734"/>
                  </a:lnTo>
                  <a:cubicBezTo>
                    <a:pt x="214" y="12732"/>
                    <a:pt x="221" y="12730"/>
                    <a:pt x="230" y="12728"/>
                  </a:cubicBezTo>
                  <a:close/>
                  <a:moveTo>
                    <a:pt x="209" y="12734"/>
                  </a:moveTo>
                  <a:lnTo>
                    <a:pt x="209" y="12734"/>
                  </a:lnTo>
                  <a:cubicBezTo>
                    <a:pt x="195" y="12740"/>
                    <a:pt x="190" y="12744"/>
                    <a:pt x="193" y="12744"/>
                  </a:cubicBezTo>
                  <a:cubicBezTo>
                    <a:pt x="194" y="12744"/>
                    <a:pt x="200" y="12741"/>
                    <a:pt x="209" y="12734"/>
                  </a:cubicBezTo>
                  <a:close/>
                  <a:moveTo>
                    <a:pt x="395" y="12746"/>
                  </a:moveTo>
                  <a:lnTo>
                    <a:pt x="398" y="12771"/>
                  </a:lnTo>
                  <a:cubicBezTo>
                    <a:pt x="401" y="12793"/>
                    <a:pt x="401" y="12793"/>
                    <a:pt x="367" y="12799"/>
                  </a:cubicBezTo>
                  <a:lnTo>
                    <a:pt x="364" y="12774"/>
                  </a:lnTo>
                  <a:lnTo>
                    <a:pt x="395" y="12746"/>
                  </a:lnTo>
                  <a:close/>
                  <a:moveTo>
                    <a:pt x="358" y="12946"/>
                  </a:moveTo>
                  <a:lnTo>
                    <a:pt x="358" y="12946"/>
                  </a:lnTo>
                  <a:cubicBezTo>
                    <a:pt x="360" y="12956"/>
                    <a:pt x="369" y="12961"/>
                    <a:pt x="374" y="12961"/>
                  </a:cubicBezTo>
                  <a:cubicBezTo>
                    <a:pt x="380" y="12961"/>
                    <a:pt x="380" y="12955"/>
                    <a:pt x="358" y="12946"/>
                  </a:cubicBezTo>
                  <a:close/>
                  <a:moveTo>
                    <a:pt x="439" y="12978"/>
                  </a:moveTo>
                  <a:lnTo>
                    <a:pt x="442" y="13003"/>
                  </a:lnTo>
                  <a:cubicBezTo>
                    <a:pt x="448" y="13025"/>
                    <a:pt x="448" y="13025"/>
                    <a:pt x="411" y="13031"/>
                  </a:cubicBezTo>
                  <a:lnTo>
                    <a:pt x="408" y="13009"/>
                  </a:lnTo>
                  <a:lnTo>
                    <a:pt x="439" y="12978"/>
                  </a:lnTo>
                  <a:close/>
                  <a:moveTo>
                    <a:pt x="555" y="13194"/>
                  </a:moveTo>
                  <a:lnTo>
                    <a:pt x="558" y="13219"/>
                  </a:lnTo>
                  <a:cubicBezTo>
                    <a:pt x="561" y="13241"/>
                    <a:pt x="527" y="13250"/>
                    <a:pt x="527" y="13250"/>
                  </a:cubicBezTo>
                  <a:cubicBezTo>
                    <a:pt x="527" y="13250"/>
                    <a:pt x="522" y="13251"/>
                    <a:pt x="516" y="13251"/>
                  </a:cubicBezTo>
                  <a:cubicBezTo>
                    <a:pt x="506" y="13251"/>
                    <a:pt x="491" y="13249"/>
                    <a:pt x="489" y="13235"/>
                  </a:cubicBezTo>
                  <a:cubicBezTo>
                    <a:pt x="508" y="13216"/>
                    <a:pt x="530" y="13203"/>
                    <a:pt x="555" y="13194"/>
                  </a:cubicBezTo>
                  <a:close/>
                  <a:moveTo>
                    <a:pt x="740" y="14118"/>
                  </a:moveTo>
                  <a:cubicBezTo>
                    <a:pt x="781" y="14131"/>
                    <a:pt x="821" y="14144"/>
                    <a:pt x="787" y="14153"/>
                  </a:cubicBezTo>
                  <a:cubicBezTo>
                    <a:pt x="774" y="14156"/>
                    <a:pt x="762" y="14158"/>
                    <a:pt x="749" y="14158"/>
                  </a:cubicBezTo>
                  <a:cubicBezTo>
                    <a:pt x="737" y="14158"/>
                    <a:pt x="724" y="14156"/>
                    <a:pt x="712" y="14153"/>
                  </a:cubicBezTo>
                  <a:cubicBezTo>
                    <a:pt x="712" y="14153"/>
                    <a:pt x="671" y="14140"/>
                    <a:pt x="705" y="14128"/>
                  </a:cubicBezTo>
                  <a:lnTo>
                    <a:pt x="740" y="14118"/>
                  </a:lnTo>
                  <a:close/>
                  <a:moveTo>
                    <a:pt x="1102" y="14830"/>
                  </a:moveTo>
                  <a:cubicBezTo>
                    <a:pt x="1120" y="14830"/>
                    <a:pt x="1140" y="14834"/>
                    <a:pt x="1157" y="14845"/>
                  </a:cubicBezTo>
                  <a:cubicBezTo>
                    <a:pt x="1166" y="14867"/>
                    <a:pt x="1166" y="14867"/>
                    <a:pt x="1132" y="14880"/>
                  </a:cubicBezTo>
                  <a:cubicBezTo>
                    <a:pt x="1122" y="14883"/>
                    <a:pt x="1112" y="14885"/>
                    <a:pt x="1103" y="14885"/>
                  </a:cubicBezTo>
                  <a:cubicBezTo>
                    <a:pt x="1077" y="14885"/>
                    <a:pt x="1055" y="14874"/>
                    <a:pt x="1050" y="14858"/>
                  </a:cubicBezTo>
                  <a:cubicBezTo>
                    <a:pt x="1044" y="14844"/>
                    <a:pt x="1070" y="14830"/>
                    <a:pt x="1102" y="14830"/>
                  </a:cubicBezTo>
                  <a:close/>
                  <a:moveTo>
                    <a:pt x="2644" y="17715"/>
                  </a:moveTo>
                  <a:cubicBezTo>
                    <a:pt x="2650" y="17715"/>
                    <a:pt x="2654" y="17717"/>
                    <a:pt x="2658" y="17722"/>
                  </a:cubicBezTo>
                  <a:cubicBezTo>
                    <a:pt x="2661" y="17722"/>
                    <a:pt x="2663" y="17722"/>
                    <a:pt x="2666" y="17722"/>
                  </a:cubicBezTo>
                  <a:cubicBezTo>
                    <a:pt x="2738" y="17722"/>
                    <a:pt x="2680" y="17763"/>
                    <a:pt x="2598" y="17763"/>
                  </a:cubicBezTo>
                  <a:cubicBezTo>
                    <a:pt x="2568" y="17772"/>
                    <a:pt x="2550" y="17778"/>
                    <a:pt x="2544" y="17778"/>
                  </a:cubicBezTo>
                  <a:cubicBezTo>
                    <a:pt x="2537" y="17778"/>
                    <a:pt x="2551" y="17768"/>
                    <a:pt x="2586" y="17744"/>
                  </a:cubicBezTo>
                  <a:cubicBezTo>
                    <a:pt x="2606" y="17731"/>
                    <a:pt x="2629" y="17715"/>
                    <a:pt x="2644" y="17715"/>
                  </a:cubicBezTo>
                  <a:close/>
                  <a:moveTo>
                    <a:pt x="5469" y="142"/>
                  </a:moveTo>
                  <a:cubicBezTo>
                    <a:pt x="5453" y="142"/>
                    <a:pt x="5454" y="172"/>
                    <a:pt x="5491" y="223"/>
                  </a:cubicBezTo>
                  <a:cubicBezTo>
                    <a:pt x="5527" y="275"/>
                    <a:pt x="5543" y="296"/>
                    <a:pt x="5536" y="296"/>
                  </a:cubicBezTo>
                  <a:cubicBezTo>
                    <a:pt x="5532" y="296"/>
                    <a:pt x="5517" y="285"/>
                    <a:pt x="5491" y="267"/>
                  </a:cubicBezTo>
                  <a:cubicBezTo>
                    <a:pt x="5468" y="234"/>
                    <a:pt x="5452" y="224"/>
                    <a:pt x="5439" y="224"/>
                  </a:cubicBezTo>
                  <a:cubicBezTo>
                    <a:pt x="5429" y="224"/>
                    <a:pt x="5421" y="230"/>
                    <a:pt x="5412" y="236"/>
                  </a:cubicBezTo>
                  <a:cubicBezTo>
                    <a:pt x="5405" y="241"/>
                    <a:pt x="5400" y="244"/>
                    <a:pt x="5396" y="244"/>
                  </a:cubicBezTo>
                  <a:cubicBezTo>
                    <a:pt x="5390" y="244"/>
                    <a:pt x="5385" y="237"/>
                    <a:pt x="5372" y="220"/>
                  </a:cubicBezTo>
                  <a:cubicBezTo>
                    <a:pt x="5355" y="199"/>
                    <a:pt x="5329" y="184"/>
                    <a:pt x="5308" y="184"/>
                  </a:cubicBezTo>
                  <a:cubicBezTo>
                    <a:pt x="5301" y="184"/>
                    <a:pt x="5295" y="186"/>
                    <a:pt x="5290" y="189"/>
                  </a:cubicBezTo>
                  <a:cubicBezTo>
                    <a:pt x="5271" y="204"/>
                    <a:pt x="5271" y="204"/>
                    <a:pt x="5293" y="233"/>
                  </a:cubicBezTo>
                  <a:cubicBezTo>
                    <a:pt x="5318" y="242"/>
                    <a:pt x="5313" y="256"/>
                    <a:pt x="5292" y="256"/>
                  </a:cubicBezTo>
                  <a:cubicBezTo>
                    <a:pt x="5278" y="256"/>
                    <a:pt x="5257" y="250"/>
                    <a:pt x="5234" y="233"/>
                  </a:cubicBezTo>
                  <a:cubicBezTo>
                    <a:pt x="5220" y="227"/>
                    <a:pt x="5211" y="224"/>
                    <a:pt x="5206" y="224"/>
                  </a:cubicBezTo>
                  <a:cubicBezTo>
                    <a:pt x="5198" y="224"/>
                    <a:pt x="5207" y="237"/>
                    <a:pt x="5234" y="276"/>
                  </a:cubicBezTo>
                  <a:cubicBezTo>
                    <a:pt x="5263" y="314"/>
                    <a:pt x="5255" y="339"/>
                    <a:pt x="5229" y="339"/>
                  </a:cubicBezTo>
                  <a:cubicBezTo>
                    <a:pt x="5216" y="339"/>
                    <a:pt x="5198" y="332"/>
                    <a:pt x="5177" y="317"/>
                  </a:cubicBezTo>
                  <a:lnTo>
                    <a:pt x="5137" y="345"/>
                  </a:lnTo>
                  <a:cubicBezTo>
                    <a:pt x="5118" y="358"/>
                    <a:pt x="5140" y="386"/>
                    <a:pt x="5162" y="417"/>
                  </a:cubicBezTo>
                  <a:cubicBezTo>
                    <a:pt x="5188" y="454"/>
                    <a:pt x="5198" y="467"/>
                    <a:pt x="5189" y="467"/>
                  </a:cubicBezTo>
                  <a:cubicBezTo>
                    <a:pt x="5185" y="467"/>
                    <a:pt x="5176" y="464"/>
                    <a:pt x="5162" y="458"/>
                  </a:cubicBezTo>
                  <a:cubicBezTo>
                    <a:pt x="5140" y="449"/>
                    <a:pt x="5118" y="436"/>
                    <a:pt x="5099" y="414"/>
                  </a:cubicBezTo>
                  <a:cubicBezTo>
                    <a:pt x="5091" y="403"/>
                    <a:pt x="5083" y="399"/>
                    <a:pt x="5075" y="399"/>
                  </a:cubicBezTo>
                  <a:cubicBezTo>
                    <a:pt x="5063" y="399"/>
                    <a:pt x="5051" y="407"/>
                    <a:pt x="5039" y="414"/>
                  </a:cubicBezTo>
                  <a:cubicBezTo>
                    <a:pt x="5021" y="427"/>
                    <a:pt x="4983" y="455"/>
                    <a:pt x="5005" y="486"/>
                  </a:cubicBezTo>
                  <a:lnTo>
                    <a:pt x="4983" y="458"/>
                  </a:lnTo>
                  <a:cubicBezTo>
                    <a:pt x="4979" y="461"/>
                    <a:pt x="4975" y="462"/>
                    <a:pt x="4972" y="462"/>
                  </a:cubicBezTo>
                  <a:cubicBezTo>
                    <a:pt x="4964" y="462"/>
                    <a:pt x="4957" y="458"/>
                    <a:pt x="4955" y="458"/>
                  </a:cubicBezTo>
                  <a:cubicBezTo>
                    <a:pt x="4954" y="458"/>
                    <a:pt x="4956" y="460"/>
                    <a:pt x="4964" y="471"/>
                  </a:cubicBezTo>
                  <a:cubicBezTo>
                    <a:pt x="4939" y="483"/>
                    <a:pt x="4911" y="490"/>
                    <a:pt x="4886" y="490"/>
                  </a:cubicBezTo>
                  <a:cubicBezTo>
                    <a:pt x="4826" y="490"/>
                    <a:pt x="4814" y="590"/>
                    <a:pt x="4914" y="602"/>
                  </a:cubicBezTo>
                  <a:lnTo>
                    <a:pt x="4914" y="602"/>
                  </a:lnTo>
                  <a:cubicBezTo>
                    <a:pt x="4909" y="606"/>
                    <a:pt x="4903" y="611"/>
                    <a:pt x="4895" y="618"/>
                  </a:cubicBezTo>
                  <a:cubicBezTo>
                    <a:pt x="4876" y="634"/>
                    <a:pt x="4898" y="662"/>
                    <a:pt x="4898" y="662"/>
                  </a:cubicBezTo>
                  <a:cubicBezTo>
                    <a:pt x="4920" y="690"/>
                    <a:pt x="4905" y="703"/>
                    <a:pt x="4886" y="718"/>
                  </a:cubicBezTo>
                  <a:lnTo>
                    <a:pt x="4839" y="662"/>
                  </a:lnTo>
                  <a:cubicBezTo>
                    <a:pt x="4816" y="614"/>
                    <a:pt x="4789" y="589"/>
                    <a:pt x="4774" y="589"/>
                  </a:cubicBezTo>
                  <a:cubicBezTo>
                    <a:pt x="4759" y="589"/>
                    <a:pt x="4756" y="614"/>
                    <a:pt x="4779" y="665"/>
                  </a:cubicBezTo>
                  <a:cubicBezTo>
                    <a:pt x="4773" y="657"/>
                    <a:pt x="4765" y="647"/>
                    <a:pt x="4757" y="637"/>
                  </a:cubicBezTo>
                  <a:cubicBezTo>
                    <a:pt x="4750" y="628"/>
                    <a:pt x="4743" y="623"/>
                    <a:pt x="4737" y="623"/>
                  </a:cubicBezTo>
                  <a:cubicBezTo>
                    <a:pt x="4724" y="623"/>
                    <a:pt x="4712" y="643"/>
                    <a:pt x="4701" y="681"/>
                  </a:cubicBezTo>
                  <a:cubicBezTo>
                    <a:pt x="4682" y="696"/>
                    <a:pt x="4710" y="765"/>
                    <a:pt x="4732" y="794"/>
                  </a:cubicBezTo>
                  <a:cubicBezTo>
                    <a:pt x="4754" y="822"/>
                    <a:pt x="4735" y="837"/>
                    <a:pt x="4735" y="837"/>
                  </a:cubicBezTo>
                  <a:cubicBezTo>
                    <a:pt x="4728" y="843"/>
                    <a:pt x="4723" y="846"/>
                    <a:pt x="4719" y="846"/>
                  </a:cubicBezTo>
                  <a:cubicBezTo>
                    <a:pt x="4713" y="846"/>
                    <a:pt x="4708" y="840"/>
                    <a:pt x="4695" y="825"/>
                  </a:cubicBezTo>
                  <a:cubicBezTo>
                    <a:pt x="4679" y="804"/>
                    <a:pt x="4664" y="795"/>
                    <a:pt x="4652" y="795"/>
                  </a:cubicBezTo>
                  <a:cubicBezTo>
                    <a:pt x="4632" y="795"/>
                    <a:pt x="4622" y="823"/>
                    <a:pt x="4638" y="869"/>
                  </a:cubicBezTo>
                  <a:lnTo>
                    <a:pt x="4616" y="841"/>
                  </a:lnTo>
                  <a:cubicBezTo>
                    <a:pt x="4608" y="829"/>
                    <a:pt x="4596" y="821"/>
                    <a:pt x="4580" y="821"/>
                  </a:cubicBezTo>
                  <a:cubicBezTo>
                    <a:pt x="4556" y="821"/>
                    <a:pt x="4524" y="841"/>
                    <a:pt x="4485" y="903"/>
                  </a:cubicBezTo>
                  <a:cubicBezTo>
                    <a:pt x="4427" y="956"/>
                    <a:pt x="4382" y="996"/>
                    <a:pt x="4353" y="996"/>
                  </a:cubicBezTo>
                  <a:cubicBezTo>
                    <a:pt x="4346" y="996"/>
                    <a:pt x="4339" y="994"/>
                    <a:pt x="4334" y="988"/>
                  </a:cubicBezTo>
                  <a:cubicBezTo>
                    <a:pt x="4332" y="985"/>
                    <a:pt x="4330" y="984"/>
                    <a:pt x="4328" y="984"/>
                  </a:cubicBezTo>
                  <a:cubicBezTo>
                    <a:pt x="4308" y="984"/>
                    <a:pt x="4289" y="1087"/>
                    <a:pt x="4300" y="1163"/>
                  </a:cubicBezTo>
                  <a:cubicBezTo>
                    <a:pt x="4291" y="1153"/>
                    <a:pt x="4283" y="1149"/>
                    <a:pt x="4274" y="1149"/>
                  </a:cubicBezTo>
                  <a:cubicBezTo>
                    <a:pt x="4259" y="1149"/>
                    <a:pt x="4244" y="1163"/>
                    <a:pt x="4222" y="1185"/>
                  </a:cubicBezTo>
                  <a:cubicBezTo>
                    <a:pt x="4192" y="1212"/>
                    <a:pt x="4178" y="1223"/>
                    <a:pt x="4168" y="1223"/>
                  </a:cubicBezTo>
                  <a:cubicBezTo>
                    <a:pt x="4160" y="1223"/>
                    <a:pt x="4154" y="1216"/>
                    <a:pt x="4143" y="1204"/>
                  </a:cubicBezTo>
                  <a:cubicBezTo>
                    <a:pt x="4128" y="1171"/>
                    <a:pt x="4121" y="1154"/>
                    <a:pt x="4118" y="1154"/>
                  </a:cubicBezTo>
                  <a:lnTo>
                    <a:pt x="4118" y="1154"/>
                  </a:lnTo>
                  <a:cubicBezTo>
                    <a:pt x="4115" y="1154"/>
                    <a:pt x="4118" y="1175"/>
                    <a:pt x="4124" y="1220"/>
                  </a:cubicBezTo>
                  <a:cubicBezTo>
                    <a:pt x="4144" y="1262"/>
                    <a:pt x="4121" y="1287"/>
                    <a:pt x="4090" y="1287"/>
                  </a:cubicBezTo>
                  <a:cubicBezTo>
                    <a:pt x="4071" y="1287"/>
                    <a:pt x="4048" y="1278"/>
                    <a:pt x="4030" y="1257"/>
                  </a:cubicBezTo>
                  <a:cubicBezTo>
                    <a:pt x="4022" y="1249"/>
                    <a:pt x="4014" y="1245"/>
                    <a:pt x="4006" y="1245"/>
                  </a:cubicBezTo>
                  <a:cubicBezTo>
                    <a:pt x="3991" y="1245"/>
                    <a:pt x="3975" y="1260"/>
                    <a:pt x="3952" y="1282"/>
                  </a:cubicBezTo>
                  <a:cubicBezTo>
                    <a:pt x="3961" y="1323"/>
                    <a:pt x="3927" y="1358"/>
                    <a:pt x="3892" y="1392"/>
                  </a:cubicBezTo>
                  <a:cubicBezTo>
                    <a:pt x="3842" y="1442"/>
                    <a:pt x="3842" y="1442"/>
                    <a:pt x="3892" y="1492"/>
                  </a:cubicBezTo>
                  <a:cubicBezTo>
                    <a:pt x="3943" y="1542"/>
                    <a:pt x="3924" y="1561"/>
                    <a:pt x="3889" y="1593"/>
                  </a:cubicBezTo>
                  <a:cubicBezTo>
                    <a:pt x="3879" y="1604"/>
                    <a:pt x="3870" y="1615"/>
                    <a:pt x="3857" y="1615"/>
                  </a:cubicBezTo>
                  <a:cubicBezTo>
                    <a:pt x="3849" y="1615"/>
                    <a:pt x="3840" y="1611"/>
                    <a:pt x="3830" y="1602"/>
                  </a:cubicBezTo>
                  <a:cubicBezTo>
                    <a:pt x="3830" y="1602"/>
                    <a:pt x="3818" y="1599"/>
                    <a:pt x="3804" y="1599"/>
                  </a:cubicBezTo>
                  <a:cubicBezTo>
                    <a:pt x="3793" y="1599"/>
                    <a:pt x="3781" y="1601"/>
                    <a:pt x="3773" y="1608"/>
                  </a:cubicBezTo>
                  <a:cubicBezTo>
                    <a:pt x="3762" y="1620"/>
                    <a:pt x="3751" y="1631"/>
                    <a:pt x="3739" y="1631"/>
                  </a:cubicBezTo>
                  <a:cubicBezTo>
                    <a:pt x="3731" y="1631"/>
                    <a:pt x="3723" y="1627"/>
                    <a:pt x="3714" y="1618"/>
                  </a:cubicBezTo>
                  <a:cubicBezTo>
                    <a:pt x="3710" y="1617"/>
                    <a:pt x="3707" y="1617"/>
                    <a:pt x="3703" y="1617"/>
                  </a:cubicBezTo>
                  <a:cubicBezTo>
                    <a:pt x="3678" y="1617"/>
                    <a:pt x="3652" y="1626"/>
                    <a:pt x="3636" y="1643"/>
                  </a:cubicBezTo>
                  <a:cubicBezTo>
                    <a:pt x="3610" y="1669"/>
                    <a:pt x="3584" y="1693"/>
                    <a:pt x="3562" y="1693"/>
                  </a:cubicBezTo>
                  <a:cubicBezTo>
                    <a:pt x="3555" y="1693"/>
                    <a:pt x="3548" y="1690"/>
                    <a:pt x="3541" y="1684"/>
                  </a:cubicBezTo>
                  <a:lnTo>
                    <a:pt x="3541" y="1684"/>
                  </a:lnTo>
                  <a:cubicBezTo>
                    <a:pt x="3526" y="1702"/>
                    <a:pt x="3526" y="1702"/>
                    <a:pt x="3551" y="1727"/>
                  </a:cubicBezTo>
                  <a:cubicBezTo>
                    <a:pt x="3576" y="1752"/>
                    <a:pt x="3585" y="1793"/>
                    <a:pt x="3494" y="1840"/>
                  </a:cubicBezTo>
                  <a:cubicBezTo>
                    <a:pt x="3463" y="1875"/>
                    <a:pt x="3413" y="1928"/>
                    <a:pt x="3441" y="1953"/>
                  </a:cubicBezTo>
                  <a:cubicBezTo>
                    <a:pt x="3434" y="1960"/>
                    <a:pt x="3430" y="1964"/>
                    <a:pt x="3426" y="1964"/>
                  </a:cubicBezTo>
                  <a:cubicBezTo>
                    <a:pt x="3420" y="1964"/>
                    <a:pt x="3413" y="1958"/>
                    <a:pt x="3397" y="1944"/>
                  </a:cubicBezTo>
                  <a:cubicBezTo>
                    <a:pt x="3381" y="1929"/>
                    <a:pt x="3367" y="1922"/>
                    <a:pt x="3355" y="1922"/>
                  </a:cubicBezTo>
                  <a:cubicBezTo>
                    <a:pt x="3330" y="1922"/>
                    <a:pt x="3319" y="1957"/>
                    <a:pt x="3335" y="2016"/>
                  </a:cubicBezTo>
                  <a:cubicBezTo>
                    <a:pt x="3356" y="2035"/>
                    <a:pt x="3348" y="2051"/>
                    <a:pt x="3316" y="2051"/>
                  </a:cubicBezTo>
                  <a:cubicBezTo>
                    <a:pt x="3311" y="2051"/>
                    <a:pt x="3306" y="2051"/>
                    <a:pt x="3300" y="2050"/>
                  </a:cubicBezTo>
                  <a:cubicBezTo>
                    <a:pt x="3291" y="2069"/>
                    <a:pt x="3288" y="2088"/>
                    <a:pt x="3294" y="2110"/>
                  </a:cubicBezTo>
                  <a:cubicBezTo>
                    <a:pt x="3306" y="2150"/>
                    <a:pt x="3306" y="2150"/>
                    <a:pt x="3247" y="2160"/>
                  </a:cubicBezTo>
                  <a:cubicBezTo>
                    <a:pt x="3237" y="2152"/>
                    <a:pt x="3229" y="2149"/>
                    <a:pt x="3222" y="2149"/>
                  </a:cubicBezTo>
                  <a:cubicBezTo>
                    <a:pt x="3208" y="2149"/>
                    <a:pt x="3198" y="2160"/>
                    <a:pt x="3187" y="2172"/>
                  </a:cubicBezTo>
                  <a:cubicBezTo>
                    <a:pt x="3181" y="2231"/>
                    <a:pt x="3018" y="2429"/>
                    <a:pt x="2972" y="2429"/>
                  </a:cubicBezTo>
                  <a:cubicBezTo>
                    <a:pt x="2972" y="2429"/>
                    <a:pt x="2971" y="2429"/>
                    <a:pt x="2971" y="2429"/>
                  </a:cubicBezTo>
                  <a:lnTo>
                    <a:pt x="2971" y="2429"/>
                  </a:lnTo>
                  <a:cubicBezTo>
                    <a:pt x="2984" y="2470"/>
                    <a:pt x="2984" y="2470"/>
                    <a:pt x="2968" y="2486"/>
                  </a:cubicBezTo>
                  <a:cubicBezTo>
                    <a:pt x="2953" y="2480"/>
                    <a:pt x="2941" y="2478"/>
                    <a:pt x="2933" y="2478"/>
                  </a:cubicBezTo>
                  <a:cubicBezTo>
                    <a:pt x="2903" y="2478"/>
                    <a:pt x="2920" y="2511"/>
                    <a:pt x="2965" y="2545"/>
                  </a:cubicBezTo>
                  <a:lnTo>
                    <a:pt x="2981" y="2530"/>
                  </a:lnTo>
                  <a:lnTo>
                    <a:pt x="2996" y="2511"/>
                  </a:lnTo>
                  <a:lnTo>
                    <a:pt x="2996" y="2511"/>
                  </a:lnTo>
                  <a:cubicBezTo>
                    <a:pt x="3031" y="2540"/>
                    <a:pt x="3024" y="2574"/>
                    <a:pt x="2991" y="2574"/>
                  </a:cubicBezTo>
                  <a:cubicBezTo>
                    <a:pt x="2974" y="2574"/>
                    <a:pt x="2950" y="2565"/>
                    <a:pt x="2921" y="2542"/>
                  </a:cubicBezTo>
                  <a:cubicBezTo>
                    <a:pt x="2892" y="2531"/>
                    <a:pt x="2875" y="2524"/>
                    <a:pt x="2867" y="2524"/>
                  </a:cubicBezTo>
                  <a:cubicBezTo>
                    <a:pt x="2855" y="2524"/>
                    <a:pt x="2865" y="2540"/>
                    <a:pt x="2890" y="2580"/>
                  </a:cubicBezTo>
                  <a:cubicBezTo>
                    <a:pt x="2918" y="2623"/>
                    <a:pt x="2919" y="2646"/>
                    <a:pt x="2894" y="2646"/>
                  </a:cubicBezTo>
                  <a:cubicBezTo>
                    <a:pt x="2883" y="2646"/>
                    <a:pt x="2867" y="2642"/>
                    <a:pt x="2846" y="2633"/>
                  </a:cubicBezTo>
                  <a:cubicBezTo>
                    <a:pt x="2820" y="2613"/>
                    <a:pt x="2806" y="2602"/>
                    <a:pt x="2802" y="2602"/>
                  </a:cubicBezTo>
                  <a:cubicBezTo>
                    <a:pt x="2798" y="2602"/>
                    <a:pt x="2808" y="2618"/>
                    <a:pt x="2830" y="2652"/>
                  </a:cubicBezTo>
                  <a:cubicBezTo>
                    <a:pt x="2885" y="2740"/>
                    <a:pt x="2895" y="2805"/>
                    <a:pt x="2857" y="2805"/>
                  </a:cubicBezTo>
                  <a:cubicBezTo>
                    <a:pt x="2841" y="2805"/>
                    <a:pt x="2816" y="2794"/>
                    <a:pt x="2783" y="2768"/>
                  </a:cubicBezTo>
                  <a:cubicBezTo>
                    <a:pt x="2748" y="2740"/>
                    <a:pt x="2717" y="2729"/>
                    <a:pt x="2696" y="2729"/>
                  </a:cubicBezTo>
                  <a:cubicBezTo>
                    <a:pt x="2684" y="2729"/>
                    <a:pt x="2675" y="2733"/>
                    <a:pt x="2670" y="2740"/>
                  </a:cubicBezTo>
                  <a:cubicBezTo>
                    <a:pt x="2655" y="2758"/>
                    <a:pt x="2683" y="2780"/>
                    <a:pt x="2711" y="2802"/>
                  </a:cubicBezTo>
                  <a:cubicBezTo>
                    <a:pt x="2774" y="2824"/>
                    <a:pt x="2770" y="2841"/>
                    <a:pt x="2713" y="2841"/>
                  </a:cubicBezTo>
                  <a:cubicBezTo>
                    <a:pt x="2704" y="2841"/>
                    <a:pt x="2694" y="2841"/>
                    <a:pt x="2683" y="2840"/>
                  </a:cubicBezTo>
                  <a:cubicBezTo>
                    <a:pt x="2671" y="2839"/>
                    <a:pt x="2660" y="2839"/>
                    <a:pt x="2649" y="2839"/>
                  </a:cubicBezTo>
                  <a:cubicBezTo>
                    <a:pt x="2549" y="2839"/>
                    <a:pt x="2524" y="2881"/>
                    <a:pt x="2539" y="2972"/>
                  </a:cubicBezTo>
                  <a:cubicBezTo>
                    <a:pt x="2539" y="3048"/>
                    <a:pt x="2521" y="3098"/>
                    <a:pt x="2504" y="3098"/>
                  </a:cubicBezTo>
                  <a:cubicBezTo>
                    <a:pt x="2494" y="3098"/>
                    <a:pt x="2485" y="3083"/>
                    <a:pt x="2479" y="3047"/>
                  </a:cubicBezTo>
                  <a:cubicBezTo>
                    <a:pt x="2464" y="3003"/>
                    <a:pt x="2457" y="2983"/>
                    <a:pt x="2454" y="2983"/>
                  </a:cubicBezTo>
                  <a:cubicBezTo>
                    <a:pt x="2451" y="2983"/>
                    <a:pt x="2451" y="2997"/>
                    <a:pt x="2451" y="3025"/>
                  </a:cubicBezTo>
                  <a:lnTo>
                    <a:pt x="2379" y="3122"/>
                  </a:lnTo>
                  <a:cubicBezTo>
                    <a:pt x="2363" y="3141"/>
                    <a:pt x="2379" y="3178"/>
                    <a:pt x="2407" y="3200"/>
                  </a:cubicBezTo>
                  <a:cubicBezTo>
                    <a:pt x="2389" y="3195"/>
                    <a:pt x="2372" y="3192"/>
                    <a:pt x="2357" y="3192"/>
                  </a:cubicBezTo>
                  <a:cubicBezTo>
                    <a:pt x="2312" y="3192"/>
                    <a:pt x="2286" y="3218"/>
                    <a:pt x="2310" y="3279"/>
                  </a:cubicBezTo>
                  <a:lnTo>
                    <a:pt x="2285" y="3316"/>
                  </a:lnTo>
                  <a:cubicBezTo>
                    <a:pt x="2269" y="3338"/>
                    <a:pt x="2269" y="3338"/>
                    <a:pt x="2285" y="3379"/>
                  </a:cubicBezTo>
                  <a:cubicBezTo>
                    <a:pt x="2304" y="3417"/>
                    <a:pt x="2260" y="3417"/>
                    <a:pt x="2216" y="3417"/>
                  </a:cubicBezTo>
                  <a:cubicBezTo>
                    <a:pt x="2172" y="3417"/>
                    <a:pt x="2128" y="3417"/>
                    <a:pt x="2159" y="3435"/>
                  </a:cubicBezTo>
                  <a:cubicBezTo>
                    <a:pt x="2188" y="3457"/>
                    <a:pt x="2191" y="3517"/>
                    <a:pt x="2206" y="3554"/>
                  </a:cubicBezTo>
                  <a:cubicBezTo>
                    <a:pt x="2216" y="3575"/>
                    <a:pt x="2210" y="3585"/>
                    <a:pt x="2199" y="3585"/>
                  </a:cubicBezTo>
                  <a:cubicBezTo>
                    <a:pt x="2188" y="3585"/>
                    <a:pt x="2174" y="3575"/>
                    <a:pt x="2166" y="3554"/>
                  </a:cubicBezTo>
                  <a:cubicBezTo>
                    <a:pt x="2150" y="3545"/>
                    <a:pt x="2142" y="3540"/>
                    <a:pt x="2131" y="3540"/>
                  </a:cubicBezTo>
                  <a:cubicBezTo>
                    <a:pt x="2120" y="3540"/>
                    <a:pt x="2106" y="3545"/>
                    <a:pt x="2078" y="3554"/>
                  </a:cubicBezTo>
                  <a:cubicBezTo>
                    <a:pt x="2065" y="3576"/>
                    <a:pt x="2037" y="3614"/>
                    <a:pt x="2069" y="3633"/>
                  </a:cubicBezTo>
                  <a:cubicBezTo>
                    <a:pt x="2097" y="3655"/>
                    <a:pt x="2015" y="3771"/>
                    <a:pt x="1975" y="3774"/>
                  </a:cubicBezTo>
                  <a:lnTo>
                    <a:pt x="1950" y="3814"/>
                  </a:lnTo>
                  <a:cubicBezTo>
                    <a:pt x="1937" y="3836"/>
                    <a:pt x="1956" y="3874"/>
                    <a:pt x="1943" y="3896"/>
                  </a:cubicBezTo>
                  <a:cubicBezTo>
                    <a:pt x="1934" y="3915"/>
                    <a:pt x="1937" y="3937"/>
                    <a:pt x="1950" y="3956"/>
                  </a:cubicBezTo>
                  <a:cubicBezTo>
                    <a:pt x="1940" y="3969"/>
                    <a:pt x="1931" y="3985"/>
                    <a:pt x="1915" y="3985"/>
                  </a:cubicBezTo>
                  <a:cubicBezTo>
                    <a:pt x="1909" y="3985"/>
                    <a:pt x="1902" y="3983"/>
                    <a:pt x="1893" y="3977"/>
                  </a:cubicBezTo>
                  <a:lnTo>
                    <a:pt x="1893" y="3977"/>
                  </a:lnTo>
                  <a:cubicBezTo>
                    <a:pt x="1924" y="4014"/>
                    <a:pt x="1935" y="4027"/>
                    <a:pt x="1918" y="4027"/>
                  </a:cubicBezTo>
                  <a:cubicBezTo>
                    <a:pt x="1909" y="4027"/>
                    <a:pt x="1893" y="4024"/>
                    <a:pt x="1868" y="4018"/>
                  </a:cubicBezTo>
                  <a:cubicBezTo>
                    <a:pt x="1840" y="4001"/>
                    <a:pt x="1824" y="3992"/>
                    <a:pt x="1820" y="3992"/>
                  </a:cubicBezTo>
                  <a:cubicBezTo>
                    <a:pt x="1815" y="3992"/>
                    <a:pt x="1828" y="4006"/>
                    <a:pt x="1856" y="4037"/>
                  </a:cubicBezTo>
                  <a:cubicBezTo>
                    <a:pt x="1874" y="4078"/>
                    <a:pt x="1874" y="4075"/>
                    <a:pt x="1830" y="4078"/>
                  </a:cubicBezTo>
                  <a:cubicBezTo>
                    <a:pt x="1822" y="4073"/>
                    <a:pt x="1815" y="4071"/>
                    <a:pt x="1810" y="4071"/>
                  </a:cubicBezTo>
                  <a:cubicBezTo>
                    <a:pt x="1796" y="4071"/>
                    <a:pt x="1795" y="4086"/>
                    <a:pt x="1818" y="4100"/>
                  </a:cubicBezTo>
                  <a:cubicBezTo>
                    <a:pt x="1856" y="4146"/>
                    <a:pt x="1859" y="4207"/>
                    <a:pt x="1826" y="4207"/>
                  </a:cubicBezTo>
                  <a:cubicBezTo>
                    <a:pt x="1819" y="4207"/>
                    <a:pt x="1810" y="4204"/>
                    <a:pt x="1799" y="4197"/>
                  </a:cubicBezTo>
                  <a:lnTo>
                    <a:pt x="1799" y="4197"/>
                  </a:lnTo>
                  <a:cubicBezTo>
                    <a:pt x="1790" y="4219"/>
                    <a:pt x="1793" y="4241"/>
                    <a:pt x="1805" y="4256"/>
                  </a:cubicBezTo>
                  <a:cubicBezTo>
                    <a:pt x="1832" y="4288"/>
                    <a:pt x="1843" y="4302"/>
                    <a:pt x="1838" y="4302"/>
                  </a:cubicBezTo>
                  <a:cubicBezTo>
                    <a:pt x="1834" y="4302"/>
                    <a:pt x="1819" y="4293"/>
                    <a:pt x="1793" y="4278"/>
                  </a:cubicBezTo>
                  <a:cubicBezTo>
                    <a:pt x="1775" y="4274"/>
                    <a:pt x="1761" y="4272"/>
                    <a:pt x="1750" y="4272"/>
                  </a:cubicBezTo>
                  <a:cubicBezTo>
                    <a:pt x="1715" y="4272"/>
                    <a:pt x="1717" y="4295"/>
                    <a:pt x="1755" y="4338"/>
                  </a:cubicBezTo>
                  <a:cubicBezTo>
                    <a:pt x="1755" y="4338"/>
                    <a:pt x="1774" y="4375"/>
                    <a:pt x="1733" y="4379"/>
                  </a:cubicBezTo>
                  <a:cubicBezTo>
                    <a:pt x="1680" y="4404"/>
                    <a:pt x="1577" y="4513"/>
                    <a:pt x="1652" y="4526"/>
                  </a:cubicBezTo>
                  <a:lnTo>
                    <a:pt x="1630" y="4567"/>
                  </a:lnTo>
                  <a:cubicBezTo>
                    <a:pt x="1573" y="4592"/>
                    <a:pt x="1564" y="4614"/>
                    <a:pt x="1583" y="4651"/>
                  </a:cubicBezTo>
                  <a:lnTo>
                    <a:pt x="1605" y="4689"/>
                  </a:lnTo>
                  <a:cubicBezTo>
                    <a:pt x="1590" y="4681"/>
                    <a:pt x="1575" y="4677"/>
                    <a:pt x="1561" y="4677"/>
                  </a:cubicBezTo>
                  <a:cubicBezTo>
                    <a:pt x="1541" y="4677"/>
                    <a:pt x="1524" y="4684"/>
                    <a:pt x="1517" y="4695"/>
                  </a:cubicBezTo>
                  <a:cubicBezTo>
                    <a:pt x="1505" y="4717"/>
                    <a:pt x="1505" y="4717"/>
                    <a:pt x="1536" y="4733"/>
                  </a:cubicBezTo>
                  <a:cubicBezTo>
                    <a:pt x="1539" y="4732"/>
                    <a:pt x="1541" y="4732"/>
                    <a:pt x="1544" y="4732"/>
                  </a:cubicBezTo>
                  <a:cubicBezTo>
                    <a:pt x="1579" y="4732"/>
                    <a:pt x="1570" y="4753"/>
                    <a:pt x="1558" y="4770"/>
                  </a:cubicBezTo>
                  <a:cubicBezTo>
                    <a:pt x="1550" y="4783"/>
                    <a:pt x="1533" y="4789"/>
                    <a:pt x="1513" y="4789"/>
                  </a:cubicBezTo>
                  <a:cubicBezTo>
                    <a:pt x="1498" y="4789"/>
                    <a:pt x="1483" y="4786"/>
                    <a:pt x="1470" y="4780"/>
                  </a:cubicBezTo>
                  <a:lnTo>
                    <a:pt x="1461" y="4802"/>
                  </a:lnTo>
                  <a:cubicBezTo>
                    <a:pt x="1507" y="4825"/>
                    <a:pt x="1512" y="4843"/>
                    <a:pt x="1499" y="4843"/>
                  </a:cubicBezTo>
                  <a:cubicBezTo>
                    <a:pt x="1494" y="4843"/>
                    <a:pt x="1487" y="4841"/>
                    <a:pt x="1479" y="4836"/>
                  </a:cubicBezTo>
                  <a:cubicBezTo>
                    <a:pt x="1451" y="4839"/>
                    <a:pt x="1426" y="4858"/>
                    <a:pt x="1417" y="4886"/>
                  </a:cubicBezTo>
                  <a:lnTo>
                    <a:pt x="1382" y="4867"/>
                  </a:lnTo>
                  <a:lnTo>
                    <a:pt x="1382" y="4867"/>
                  </a:lnTo>
                  <a:cubicBezTo>
                    <a:pt x="1342" y="4874"/>
                    <a:pt x="1373" y="4889"/>
                    <a:pt x="1404" y="4905"/>
                  </a:cubicBezTo>
                  <a:cubicBezTo>
                    <a:pt x="1404" y="4905"/>
                    <a:pt x="1395" y="4927"/>
                    <a:pt x="1385" y="4949"/>
                  </a:cubicBezTo>
                  <a:cubicBezTo>
                    <a:pt x="1374" y="4968"/>
                    <a:pt x="1366" y="4988"/>
                    <a:pt x="1392" y="4988"/>
                  </a:cubicBezTo>
                  <a:cubicBezTo>
                    <a:pt x="1395" y="4988"/>
                    <a:pt x="1399" y="4987"/>
                    <a:pt x="1404" y="4987"/>
                  </a:cubicBezTo>
                  <a:cubicBezTo>
                    <a:pt x="1439" y="5002"/>
                    <a:pt x="1470" y="5018"/>
                    <a:pt x="1461" y="5040"/>
                  </a:cubicBezTo>
                  <a:cubicBezTo>
                    <a:pt x="1438" y="5030"/>
                    <a:pt x="1417" y="5020"/>
                    <a:pt x="1403" y="5020"/>
                  </a:cubicBezTo>
                  <a:cubicBezTo>
                    <a:pt x="1395" y="5020"/>
                    <a:pt x="1389" y="5023"/>
                    <a:pt x="1385" y="5030"/>
                  </a:cubicBezTo>
                  <a:cubicBezTo>
                    <a:pt x="1382" y="5037"/>
                    <a:pt x="1375" y="5040"/>
                    <a:pt x="1367" y="5040"/>
                  </a:cubicBezTo>
                  <a:cubicBezTo>
                    <a:pt x="1355" y="5040"/>
                    <a:pt x="1342" y="5034"/>
                    <a:pt x="1342" y="5034"/>
                  </a:cubicBezTo>
                  <a:cubicBezTo>
                    <a:pt x="1331" y="5023"/>
                    <a:pt x="1322" y="5019"/>
                    <a:pt x="1315" y="5019"/>
                  </a:cubicBezTo>
                  <a:cubicBezTo>
                    <a:pt x="1286" y="5019"/>
                    <a:pt x="1283" y="5091"/>
                    <a:pt x="1301" y="5121"/>
                  </a:cubicBezTo>
                  <a:cubicBezTo>
                    <a:pt x="1332" y="5172"/>
                    <a:pt x="1335" y="5198"/>
                    <a:pt x="1312" y="5198"/>
                  </a:cubicBezTo>
                  <a:cubicBezTo>
                    <a:pt x="1302" y="5198"/>
                    <a:pt x="1288" y="5193"/>
                    <a:pt x="1269" y="5184"/>
                  </a:cubicBezTo>
                  <a:cubicBezTo>
                    <a:pt x="1259" y="5179"/>
                    <a:pt x="1251" y="5177"/>
                    <a:pt x="1246" y="5177"/>
                  </a:cubicBezTo>
                  <a:cubicBezTo>
                    <a:pt x="1219" y="5177"/>
                    <a:pt x="1262" y="5238"/>
                    <a:pt x="1335" y="5294"/>
                  </a:cubicBezTo>
                  <a:lnTo>
                    <a:pt x="1423" y="5363"/>
                  </a:lnTo>
                  <a:lnTo>
                    <a:pt x="1326" y="5316"/>
                  </a:lnTo>
                  <a:cubicBezTo>
                    <a:pt x="1271" y="5301"/>
                    <a:pt x="1238" y="5292"/>
                    <a:pt x="1219" y="5292"/>
                  </a:cubicBezTo>
                  <a:cubicBezTo>
                    <a:pt x="1190" y="5292"/>
                    <a:pt x="1197" y="5314"/>
                    <a:pt x="1216" y="5372"/>
                  </a:cubicBezTo>
                  <a:cubicBezTo>
                    <a:pt x="1224" y="5409"/>
                    <a:pt x="1227" y="5422"/>
                    <a:pt x="1219" y="5422"/>
                  </a:cubicBezTo>
                  <a:cubicBezTo>
                    <a:pt x="1215" y="5422"/>
                    <a:pt x="1208" y="5418"/>
                    <a:pt x="1197" y="5413"/>
                  </a:cubicBezTo>
                  <a:cubicBezTo>
                    <a:pt x="1191" y="5410"/>
                    <a:pt x="1185" y="5409"/>
                    <a:pt x="1180" y="5409"/>
                  </a:cubicBezTo>
                  <a:cubicBezTo>
                    <a:pt x="1159" y="5409"/>
                    <a:pt x="1148" y="5432"/>
                    <a:pt x="1125" y="5485"/>
                  </a:cubicBezTo>
                  <a:cubicBezTo>
                    <a:pt x="1097" y="5551"/>
                    <a:pt x="1088" y="5573"/>
                    <a:pt x="1122" y="5588"/>
                  </a:cubicBezTo>
                  <a:cubicBezTo>
                    <a:pt x="1122" y="5588"/>
                    <a:pt x="1113" y="5610"/>
                    <a:pt x="1103" y="5632"/>
                  </a:cubicBezTo>
                  <a:cubicBezTo>
                    <a:pt x="1099" y="5632"/>
                    <a:pt x="1096" y="5632"/>
                    <a:pt x="1092" y="5632"/>
                  </a:cubicBezTo>
                  <a:cubicBezTo>
                    <a:pt x="1030" y="5632"/>
                    <a:pt x="1045" y="5683"/>
                    <a:pt x="1116" y="5689"/>
                  </a:cubicBezTo>
                  <a:cubicBezTo>
                    <a:pt x="1116" y="5689"/>
                    <a:pt x="1107" y="5710"/>
                    <a:pt x="1097" y="5732"/>
                  </a:cubicBezTo>
                  <a:lnTo>
                    <a:pt x="1066" y="5720"/>
                  </a:lnTo>
                  <a:cubicBezTo>
                    <a:pt x="1062" y="5718"/>
                    <a:pt x="1058" y="5717"/>
                    <a:pt x="1054" y="5717"/>
                  </a:cubicBezTo>
                  <a:cubicBezTo>
                    <a:pt x="1026" y="5717"/>
                    <a:pt x="1003" y="5770"/>
                    <a:pt x="937" y="5924"/>
                  </a:cubicBezTo>
                  <a:cubicBezTo>
                    <a:pt x="856" y="6124"/>
                    <a:pt x="853" y="6146"/>
                    <a:pt x="918" y="6171"/>
                  </a:cubicBezTo>
                  <a:cubicBezTo>
                    <a:pt x="959" y="6205"/>
                    <a:pt x="967" y="6225"/>
                    <a:pt x="943" y="6225"/>
                  </a:cubicBezTo>
                  <a:cubicBezTo>
                    <a:pt x="934" y="6225"/>
                    <a:pt x="919" y="6222"/>
                    <a:pt x="900" y="6215"/>
                  </a:cubicBezTo>
                  <a:cubicBezTo>
                    <a:pt x="891" y="6211"/>
                    <a:pt x="880" y="6210"/>
                    <a:pt x="871" y="6210"/>
                  </a:cubicBezTo>
                  <a:cubicBezTo>
                    <a:pt x="849" y="6210"/>
                    <a:pt x="835" y="6219"/>
                    <a:pt x="859" y="6228"/>
                  </a:cubicBezTo>
                  <a:cubicBezTo>
                    <a:pt x="850" y="6253"/>
                    <a:pt x="828" y="6271"/>
                    <a:pt x="799" y="6281"/>
                  </a:cubicBezTo>
                  <a:cubicBezTo>
                    <a:pt x="709" y="6325"/>
                    <a:pt x="734" y="6359"/>
                    <a:pt x="768" y="6372"/>
                  </a:cubicBezTo>
                  <a:cubicBezTo>
                    <a:pt x="843" y="6372"/>
                    <a:pt x="799" y="6381"/>
                    <a:pt x="759" y="6394"/>
                  </a:cubicBezTo>
                  <a:cubicBezTo>
                    <a:pt x="715" y="6403"/>
                    <a:pt x="674" y="6412"/>
                    <a:pt x="709" y="6425"/>
                  </a:cubicBezTo>
                  <a:cubicBezTo>
                    <a:pt x="732" y="6457"/>
                    <a:pt x="720" y="6584"/>
                    <a:pt x="664" y="6584"/>
                  </a:cubicBezTo>
                  <a:cubicBezTo>
                    <a:pt x="659" y="6584"/>
                    <a:pt x="654" y="6584"/>
                    <a:pt x="649" y="6582"/>
                  </a:cubicBezTo>
                  <a:lnTo>
                    <a:pt x="636" y="6629"/>
                  </a:lnTo>
                  <a:cubicBezTo>
                    <a:pt x="668" y="6641"/>
                    <a:pt x="655" y="6685"/>
                    <a:pt x="640" y="6732"/>
                  </a:cubicBezTo>
                  <a:cubicBezTo>
                    <a:pt x="629" y="6769"/>
                    <a:pt x="621" y="6791"/>
                    <a:pt x="597" y="6791"/>
                  </a:cubicBezTo>
                  <a:cubicBezTo>
                    <a:pt x="593" y="6791"/>
                    <a:pt x="588" y="6790"/>
                    <a:pt x="583" y="6788"/>
                  </a:cubicBezTo>
                  <a:cubicBezTo>
                    <a:pt x="575" y="6777"/>
                    <a:pt x="569" y="6772"/>
                    <a:pt x="565" y="6772"/>
                  </a:cubicBezTo>
                  <a:cubicBezTo>
                    <a:pt x="557" y="6772"/>
                    <a:pt x="558" y="6794"/>
                    <a:pt x="571" y="6832"/>
                  </a:cubicBezTo>
                  <a:cubicBezTo>
                    <a:pt x="561" y="6857"/>
                    <a:pt x="624" y="6901"/>
                    <a:pt x="618" y="6923"/>
                  </a:cubicBezTo>
                  <a:cubicBezTo>
                    <a:pt x="652" y="6933"/>
                    <a:pt x="677" y="6967"/>
                    <a:pt x="671" y="6989"/>
                  </a:cubicBezTo>
                  <a:lnTo>
                    <a:pt x="636" y="6980"/>
                  </a:lnTo>
                  <a:lnTo>
                    <a:pt x="568" y="6958"/>
                  </a:lnTo>
                  <a:lnTo>
                    <a:pt x="568" y="6958"/>
                  </a:lnTo>
                  <a:cubicBezTo>
                    <a:pt x="561" y="6980"/>
                    <a:pt x="555" y="7005"/>
                    <a:pt x="589" y="7014"/>
                  </a:cubicBezTo>
                  <a:cubicBezTo>
                    <a:pt x="546" y="7027"/>
                    <a:pt x="539" y="7049"/>
                    <a:pt x="524" y="7096"/>
                  </a:cubicBezTo>
                  <a:cubicBezTo>
                    <a:pt x="511" y="7139"/>
                    <a:pt x="495" y="7186"/>
                    <a:pt x="524" y="7218"/>
                  </a:cubicBezTo>
                  <a:cubicBezTo>
                    <a:pt x="448" y="7221"/>
                    <a:pt x="414" y="7362"/>
                    <a:pt x="477" y="7403"/>
                  </a:cubicBezTo>
                  <a:cubicBezTo>
                    <a:pt x="511" y="7412"/>
                    <a:pt x="505" y="7434"/>
                    <a:pt x="464" y="7450"/>
                  </a:cubicBezTo>
                  <a:cubicBezTo>
                    <a:pt x="423" y="7462"/>
                    <a:pt x="423" y="7462"/>
                    <a:pt x="452" y="7497"/>
                  </a:cubicBezTo>
                  <a:cubicBezTo>
                    <a:pt x="480" y="7528"/>
                    <a:pt x="439" y="7541"/>
                    <a:pt x="398" y="7556"/>
                  </a:cubicBezTo>
                  <a:cubicBezTo>
                    <a:pt x="323" y="7563"/>
                    <a:pt x="317" y="7584"/>
                    <a:pt x="345" y="7616"/>
                  </a:cubicBezTo>
                  <a:cubicBezTo>
                    <a:pt x="361" y="7657"/>
                    <a:pt x="364" y="7700"/>
                    <a:pt x="351" y="7741"/>
                  </a:cubicBezTo>
                  <a:cubicBezTo>
                    <a:pt x="369" y="7784"/>
                    <a:pt x="368" y="7808"/>
                    <a:pt x="388" y="7808"/>
                  </a:cubicBezTo>
                  <a:cubicBezTo>
                    <a:pt x="393" y="7808"/>
                    <a:pt x="400" y="7807"/>
                    <a:pt x="408" y="7804"/>
                  </a:cubicBezTo>
                  <a:cubicBezTo>
                    <a:pt x="433" y="7810"/>
                    <a:pt x="455" y="7823"/>
                    <a:pt x="473" y="7841"/>
                  </a:cubicBezTo>
                  <a:cubicBezTo>
                    <a:pt x="487" y="7873"/>
                    <a:pt x="482" y="7884"/>
                    <a:pt x="476" y="7884"/>
                  </a:cubicBezTo>
                  <a:cubicBezTo>
                    <a:pt x="470" y="7884"/>
                    <a:pt x="464" y="7876"/>
                    <a:pt x="467" y="7867"/>
                  </a:cubicBezTo>
                  <a:cubicBezTo>
                    <a:pt x="455" y="7840"/>
                    <a:pt x="448" y="7832"/>
                    <a:pt x="439" y="7832"/>
                  </a:cubicBezTo>
                  <a:cubicBezTo>
                    <a:pt x="429" y="7832"/>
                    <a:pt x="418" y="7843"/>
                    <a:pt x="398" y="7851"/>
                  </a:cubicBezTo>
                  <a:cubicBezTo>
                    <a:pt x="358" y="7867"/>
                    <a:pt x="348" y="7910"/>
                    <a:pt x="342" y="7935"/>
                  </a:cubicBezTo>
                  <a:cubicBezTo>
                    <a:pt x="339" y="7957"/>
                    <a:pt x="329" y="8004"/>
                    <a:pt x="323" y="8029"/>
                  </a:cubicBezTo>
                  <a:cubicBezTo>
                    <a:pt x="273" y="8092"/>
                    <a:pt x="270" y="8114"/>
                    <a:pt x="304" y="8123"/>
                  </a:cubicBezTo>
                  <a:cubicBezTo>
                    <a:pt x="319" y="8126"/>
                    <a:pt x="330" y="8128"/>
                    <a:pt x="339" y="8130"/>
                  </a:cubicBezTo>
                  <a:lnTo>
                    <a:pt x="339" y="8130"/>
                  </a:lnTo>
                  <a:cubicBezTo>
                    <a:pt x="264" y="8139"/>
                    <a:pt x="210" y="8396"/>
                    <a:pt x="276" y="8431"/>
                  </a:cubicBezTo>
                  <a:lnTo>
                    <a:pt x="242" y="8424"/>
                  </a:lnTo>
                  <a:cubicBezTo>
                    <a:pt x="238" y="8424"/>
                    <a:pt x="234" y="8423"/>
                    <a:pt x="231" y="8423"/>
                  </a:cubicBezTo>
                  <a:cubicBezTo>
                    <a:pt x="203" y="8423"/>
                    <a:pt x="200" y="8448"/>
                    <a:pt x="195" y="8490"/>
                  </a:cubicBezTo>
                  <a:cubicBezTo>
                    <a:pt x="191" y="8515"/>
                    <a:pt x="210" y="8615"/>
                    <a:pt x="201" y="8684"/>
                  </a:cubicBezTo>
                  <a:cubicBezTo>
                    <a:pt x="185" y="8778"/>
                    <a:pt x="176" y="8851"/>
                    <a:pt x="210" y="8854"/>
                  </a:cubicBezTo>
                  <a:cubicBezTo>
                    <a:pt x="208" y="8870"/>
                    <a:pt x="207" y="8876"/>
                    <a:pt x="197" y="8876"/>
                  </a:cubicBezTo>
                  <a:cubicBezTo>
                    <a:pt x="192" y="8876"/>
                    <a:pt x="184" y="8875"/>
                    <a:pt x="173" y="8872"/>
                  </a:cubicBezTo>
                  <a:cubicBezTo>
                    <a:pt x="162" y="8863"/>
                    <a:pt x="154" y="8860"/>
                    <a:pt x="148" y="8860"/>
                  </a:cubicBezTo>
                  <a:cubicBezTo>
                    <a:pt x="136" y="8860"/>
                    <a:pt x="134" y="8876"/>
                    <a:pt x="132" y="8891"/>
                  </a:cubicBezTo>
                  <a:cubicBezTo>
                    <a:pt x="129" y="8916"/>
                    <a:pt x="163" y="8919"/>
                    <a:pt x="201" y="8926"/>
                  </a:cubicBezTo>
                  <a:cubicBezTo>
                    <a:pt x="235" y="8929"/>
                    <a:pt x="232" y="8954"/>
                    <a:pt x="188" y="8995"/>
                  </a:cubicBezTo>
                  <a:cubicBezTo>
                    <a:pt x="144" y="9048"/>
                    <a:pt x="135" y="9123"/>
                    <a:pt x="166" y="9186"/>
                  </a:cubicBezTo>
                  <a:cubicBezTo>
                    <a:pt x="164" y="9205"/>
                    <a:pt x="161" y="9228"/>
                    <a:pt x="136" y="9228"/>
                  </a:cubicBezTo>
                  <a:cubicBezTo>
                    <a:pt x="133" y="9228"/>
                    <a:pt x="129" y="9227"/>
                    <a:pt x="126" y="9227"/>
                  </a:cubicBezTo>
                  <a:cubicBezTo>
                    <a:pt x="88" y="9249"/>
                    <a:pt x="47" y="9292"/>
                    <a:pt x="113" y="9346"/>
                  </a:cubicBezTo>
                  <a:cubicBezTo>
                    <a:pt x="111" y="9364"/>
                    <a:pt x="110" y="9369"/>
                    <a:pt x="96" y="9369"/>
                  </a:cubicBezTo>
                  <a:cubicBezTo>
                    <a:pt x="91" y="9369"/>
                    <a:pt x="85" y="9368"/>
                    <a:pt x="76" y="9368"/>
                  </a:cubicBezTo>
                  <a:cubicBezTo>
                    <a:pt x="38" y="9386"/>
                    <a:pt x="0" y="9383"/>
                    <a:pt x="69" y="9415"/>
                  </a:cubicBezTo>
                  <a:cubicBezTo>
                    <a:pt x="101" y="9468"/>
                    <a:pt x="94" y="9537"/>
                    <a:pt x="54" y="9581"/>
                  </a:cubicBezTo>
                  <a:cubicBezTo>
                    <a:pt x="50" y="9606"/>
                    <a:pt x="47" y="9628"/>
                    <a:pt x="85" y="9631"/>
                  </a:cubicBezTo>
                  <a:lnTo>
                    <a:pt x="119" y="9634"/>
                  </a:lnTo>
                  <a:cubicBezTo>
                    <a:pt x="47" y="9653"/>
                    <a:pt x="47" y="9653"/>
                    <a:pt x="116" y="9681"/>
                  </a:cubicBezTo>
                  <a:cubicBezTo>
                    <a:pt x="149" y="9684"/>
                    <a:pt x="148" y="9706"/>
                    <a:pt x="119" y="9706"/>
                  </a:cubicBezTo>
                  <a:cubicBezTo>
                    <a:pt x="117" y="9706"/>
                    <a:pt x="115" y="9706"/>
                    <a:pt x="113" y="9706"/>
                  </a:cubicBezTo>
                  <a:cubicBezTo>
                    <a:pt x="76" y="9728"/>
                    <a:pt x="76" y="9750"/>
                    <a:pt x="76" y="9750"/>
                  </a:cubicBezTo>
                  <a:cubicBezTo>
                    <a:pt x="88" y="9838"/>
                    <a:pt x="97" y="9925"/>
                    <a:pt x="97" y="10016"/>
                  </a:cubicBezTo>
                  <a:cubicBezTo>
                    <a:pt x="88" y="10204"/>
                    <a:pt x="85" y="10276"/>
                    <a:pt x="119" y="10276"/>
                  </a:cubicBezTo>
                  <a:cubicBezTo>
                    <a:pt x="154" y="10301"/>
                    <a:pt x="154" y="10301"/>
                    <a:pt x="116" y="10323"/>
                  </a:cubicBezTo>
                  <a:cubicBezTo>
                    <a:pt x="91" y="10339"/>
                    <a:pt x="79" y="10367"/>
                    <a:pt x="82" y="10395"/>
                  </a:cubicBezTo>
                  <a:cubicBezTo>
                    <a:pt x="82" y="10421"/>
                    <a:pt x="82" y="10442"/>
                    <a:pt x="47" y="10442"/>
                  </a:cubicBezTo>
                  <a:cubicBezTo>
                    <a:pt x="82" y="10468"/>
                    <a:pt x="82" y="10468"/>
                    <a:pt x="82" y="10489"/>
                  </a:cubicBezTo>
                  <a:cubicBezTo>
                    <a:pt x="47" y="10489"/>
                    <a:pt x="47" y="10515"/>
                    <a:pt x="82" y="10540"/>
                  </a:cubicBezTo>
                  <a:cubicBezTo>
                    <a:pt x="154" y="10562"/>
                    <a:pt x="154" y="10562"/>
                    <a:pt x="82" y="10562"/>
                  </a:cubicBezTo>
                  <a:cubicBezTo>
                    <a:pt x="52" y="10562"/>
                    <a:pt x="21" y="10614"/>
                    <a:pt x="35" y="10614"/>
                  </a:cubicBezTo>
                  <a:cubicBezTo>
                    <a:pt x="38" y="10614"/>
                    <a:pt x="42" y="10612"/>
                    <a:pt x="47" y="10609"/>
                  </a:cubicBezTo>
                  <a:cubicBezTo>
                    <a:pt x="82" y="10609"/>
                    <a:pt x="82" y="10659"/>
                    <a:pt x="116" y="10681"/>
                  </a:cubicBezTo>
                  <a:cubicBezTo>
                    <a:pt x="116" y="10706"/>
                    <a:pt x="116" y="10728"/>
                    <a:pt x="82" y="10728"/>
                  </a:cubicBezTo>
                  <a:cubicBezTo>
                    <a:pt x="47" y="10753"/>
                    <a:pt x="82" y="10872"/>
                    <a:pt x="116" y="10894"/>
                  </a:cubicBezTo>
                  <a:cubicBezTo>
                    <a:pt x="154" y="10894"/>
                    <a:pt x="154" y="10919"/>
                    <a:pt x="116" y="10919"/>
                  </a:cubicBezTo>
                  <a:cubicBezTo>
                    <a:pt x="82" y="10919"/>
                    <a:pt x="82" y="10944"/>
                    <a:pt x="82" y="10969"/>
                  </a:cubicBezTo>
                  <a:cubicBezTo>
                    <a:pt x="119" y="10991"/>
                    <a:pt x="82" y="10991"/>
                    <a:pt x="47" y="10991"/>
                  </a:cubicBezTo>
                  <a:cubicBezTo>
                    <a:pt x="38" y="10985"/>
                    <a:pt x="31" y="10983"/>
                    <a:pt x="26" y="10983"/>
                  </a:cubicBezTo>
                  <a:cubicBezTo>
                    <a:pt x="11" y="10983"/>
                    <a:pt x="13" y="11006"/>
                    <a:pt x="13" y="11041"/>
                  </a:cubicBezTo>
                  <a:cubicBezTo>
                    <a:pt x="50" y="11063"/>
                    <a:pt x="57" y="11160"/>
                    <a:pt x="60" y="11232"/>
                  </a:cubicBezTo>
                  <a:cubicBezTo>
                    <a:pt x="66" y="11351"/>
                    <a:pt x="101" y="11373"/>
                    <a:pt x="176" y="11414"/>
                  </a:cubicBezTo>
                  <a:lnTo>
                    <a:pt x="248" y="11433"/>
                  </a:lnTo>
                  <a:lnTo>
                    <a:pt x="176" y="11439"/>
                  </a:lnTo>
                  <a:cubicBezTo>
                    <a:pt x="141" y="11445"/>
                    <a:pt x="104" y="11455"/>
                    <a:pt x="69" y="11470"/>
                  </a:cubicBezTo>
                  <a:cubicBezTo>
                    <a:pt x="71" y="11487"/>
                    <a:pt x="87" y="11491"/>
                    <a:pt x="109" y="11491"/>
                  </a:cubicBezTo>
                  <a:cubicBezTo>
                    <a:pt x="120" y="11491"/>
                    <a:pt x="132" y="11490"/>
                    <a:pt x="144" y="11489"/>
                  </a:cubicBezTo>
                  <a:cubicBezTo>
                    <a:pt x="146" y="11489"/>
                    <a:pt x="148" y="11489"/>
                    <a:pt x="150" y="11489"/>
                  </a:cubicBezTo>
                  <a:cubicBezTo>
                    <a:pt x="179" y="11489"/>
                    <a:pt x="177" y="11514"/>
                    <a:pt x="148" y="11561"/>
                  </a:cubicBezTo>
                  <a:cubicBezTo>
                    <a:pt x="113" y="11611"/>
                    <a:pt x="116" y="11633"/>
                    <a:pt x="154" y="11655"/>
                  </a:cubicBezTo>
                  <a:cubicBezTo>
                    <a:pt x="160" y="11683"/>
                    <a:pt x="151" y="11712"/>
                    <a:pt x="126" y="11730"/>
                  </a:cubicBezTo>
                  <a:cubicBezTo>
                    <a:pt x="128" y="11746"/>
                    <a:pt x="129" y="11751"/>
                    <a:pt x="142" y="11751"/>
                  </a:cubicBezTo>
                  <a:cubicBezTo>
                    <a:pt x="147" y="11751"/>
                    <a:pt x="154" y="11750"/>
                    <a:pt x="163" y="11749"/>
                  </a:cubicBezTo>
                  <a:cubicBezTo>
                    <a:pt x="165" y="11749"/>
                    <a:pt x="167" y="11749"/>
                    <a:pt x="169" y="11749"/>
                  </a:cubicBezTo>
                  <a:cubicBezTo>
                    <a:pt x="201" y="11749"/>
                    <a:pt x="199" y="11773"/>
                    <a:pt x="170" y="11796"/>
                  </a:cubicBezTo>
                  <a:cubicBezTo>
                    <a:pt x="102" y="11827"/>
                    <a:pt x="107" y="11897"/>
                    <a:pt x="139" y="11897"/>
                  </a:cubicBezTo>
                  <a:cubicBezTo>
                    <a:pt x="140" y="11897"/>
                    <a:pt x="141" y="11897"/>
                    <a:pt x="141" y="11897"/>
                  </a:cubicBezTo>
                  <a:cubicBezTo>
                    <a:pt x="144" y="11896"/>
                    <a:pt x="146" y="11896"/>
                    <a:pt x="148" y="11896"/>
                  </a:cubicBezTo>
                  <a:cubicBezTo>
                    <a:pt x="179" y="11896"/>
                    <a:pt x="179" y="11917"/>
                    <a:pt x="182" y="11940"/>
                  </a:cubicBezTo>
                  <a:cubicBezTo>
                    <a:pt x="182" y="11969"/>
                    <a:pt x="198" y="11994"/>
                    <a:pt x="226" y="12006"/>
                  </a:cubicBezTo>
                  <a:lnTo>
                    <a:pt x="229" y="12053"/>
                  </a:lnTo>
                  <a:cubicBezTo>
                    <a:pt x="230" y="12061"/>
                    <a:pt x="227" y="12064"/>
                    <a:pt x="222" y="12064"/>
                  </a:cubicBezTo>
                  <a:cubicBezTo>
                    <a:pt x="212" y="12064"/>
                    <a:pt x="194" y="12049"/>
                    <a:pt x="191" y="12034"/>
                  </a:cubicBezTo>
                  <a:lnTo>
                    <a:pt x="157" y="12063"/>
                  </a:lnTo>
                  <a:cubicBezTo>
                    <a:pt x="163" y="12110"/>
                    <a:pt x="166" y="12135"/>
                    <a:pt x="204" y="12154"/>
                  </a:cubicBezTo>
                  <a:cubicBezTo>
                    <a:pt x="276" y="12166"/>
                    <a:pt x="276" y="12166"/>
                    <a:pt x="207" y="12175"/>
                  </a:cubicBezTo>
                  <a:cubicBezTo>
                    <a:pt x="170" y="12182"/>
                    <a:pt x="135" y="12210"/>
                    <a:pt x="176" y="12229"/>
                  </a:cubicBezTo>
                  <a:cubicBezTo>
                    <a:pt x="251" y="12241"/>
                    <a:pt x="217" y="12269"/>
                    <a:pt x="182" y="12276"/>
                  </a:cubicBezTo>
                  <a:cubicBezTo>
                    <a:pt x="159" y="12271"/>
                    <a:pt x="144" y="12268"/>
                    <a:pt x="135" y="12268"/>
                  </a:cubicBezTo>
                  <a:cubicBezTo>
                    <a:pt x="115" y="12268"/>
                    <a:pt x="132" y="12286"/>
                    <a:pt x="191" y="12345"/>
                  </a:cubicBezTo>
                  <a:cubicBezTo>
                    <a:pt x="201" y="12395"/>
                    <a:pt x="248" y="12483"/>
                    <a:pt x="260" y="12555"/>
                  </a:cubicBezTo>
                  <a:cubicBezTo>
                    <a:pt x="273" y="12649"/>
                    <a:pt x="279" y="12696"/>
                    <a:pt x="248" y="12724"/>
                  </a:cubicBezTo>
                  <a:cubicBezTo>
                    <a:pt x="241" y="12725"/>
                    <a:pt x="235" y="12726"/>
                    <a:pt x="230" y="12728"/>
                  </a:cubicBezTo>
                  <a:lnTo>
                    <a:pt x="230" y="12728"/>
                  </a:lnTo>
                  <a:cubicBezTo>
                    <a:pt x="234" y="12727"/>
                    <a:pt x="239" y="12727"/>
                    <a:pt x="242" y="12727"/>
                  </a:cubicBezTo>
                  <a:cubicBezTo>
                    <a:pt x="284" y="12727"/>
                    <a:pt x="288" y="12754"/>
                    <a:pt x="298" y="12812"/>
                  </a:cubicBezTo>
                  <a:cubicBezTo>
                    <a:pt x="276" y="12865"/>
                    <a:pt x="304" y="12928"/>
                    <a:pt x="358" y="12946"/>
                  </a:cubicBezTo>
                  <a:lnTo>
                    <a:pt x="351" y="12899"/>
                  </a:lnTo>
                  <a:cubicBezTo>
                    <a:pt x="364" y="12897"/>
                    <a:pt x="374" y="12896"/>
                    <a:pt x="383" y="12896"/>
                  </a:cubicBezTo>
                  <a:cubicBezTo>
                    <a:pt x="420" y="12896"/>
                    <a:pt x="419" y="12919"/>
                    <a:pt x="398" y="12962"/>
                  </a:cubicBezTo>
                  <a:cubicBezTo>
                    <a:pt x="405" y="12987"/>
                    <a:pt x="367" y="12993"/>
                    <a:pt x="332" y="13000"/>
                  </a:cubicBezTo>
                  <a:cubicBezTo>
                    <a:pt x="298" y="13006"/>
                    <a:pt x="267" y="13037"/>
                    <a:pt x="273" y="13059"/>
                  </a:cubicBezTo>
                  <a:cubicBezTo>
                    <a:pt x="275" y="13075"/>
                    <a:pt x="278" y="13090"/>
                    <a:pt x="288" y="13090"/>
                  </a:cubicBezTo>
                  <a:cubicBezTo>
                    <a:pt x="293" y="13090"/>
                    <a:pt x="301" y="13086"/>
                    <a:pt x="311" y="13075"/>
                  </a:cubicBezTo>
                  <a:cubicBezTo>
                    <a:pt x="323" y="13073"/>
                    <a:pt x="331" y="13071"/>
                    <a:pt x="337" y="13071"/>
                  </a:cubicBezTo>
                  <a:cubicBezTo>
                    <a:pt x="348" y="13071"/>
                    <a:pt x="349" y="13077"/>
                    <a:pt x="351" y="13094"/>
                  </a:cubicBezTo>
                  <a:cubicBezTo>
                    <a:pt x="354" y="13122"/>
                    <a:pt x="373" y="13147"/>
                    <a:pt x="401" y="13156"/>
                  </a:cubicBezTo>
                  <a:cubicBezTo>
                    <a:pt x="405" y="13156"/>
                    <a:pt x="409" y="13155"/>
                    <a:pt x="412" y="13155"/>
                  </a:cubicBezTo>
                  <a:cubicBezTo>
                    <a:pt x="437" y="13155"/>
                    <a:pt x="440" y="13175"/>
                    <a:pt x="445" y="13194"/>
                  </a:cubicBezTo>
                  <a:cubicBezTo>
                    <a:pt x="426" y="13216"/>
                    <a:pt x="417" y="13244"/>
                    <a:pt x="423" y="13272"/>
                  </a:cubicBezTo>
                  <a:lnTo>
                    <a:pt x="423" y="13272"/>
                  </a:lnTo>
                  <a:cubicBezTo>
                    <a:pt x="414" y="13274"/>
                    <a:pt x="402" y="13276"/>
                    <a:pt x="389" y="13279"/>
                  </a:cubicBezTo>
                  <a:cubicBezTo>
                    <a:pt x="364" y="13288"/>
                    <a:pt x="342" y="13301"/>
                    <a:pt x="323" y="13319"/>
                  </a:cubicBezTo>
                  <a:cubicBezTo>
                    <a:pt x="325" y="13333"/>
                    <a:pt x="341" y="13336"/>
                    <a:pt x="352" y="13336"/>
                  </a:cubicBezTo>
                  <a:cubicBezTo>
                    <a:pt x="359" y="13336"/>
                    <a:pt x="364" y="13335"/>
                    <a:pt x="364" y="13335"/>
                  </a:cubicBezTo>
                  <a:cubicBezTo>
                    <a:pt x="364" y="13335"/>
                    <a:pt x="364" y="13335"/>
                    <a:pt x="364" y="13335"/>
                  </a:cubicBezTo>
                  <a:cubicBezTo>
                    <a:pt x="390" y="13335"/>
                    <a:pt x="530" y="13884"/>
                    <a:pt x="546" y="13952"/>
                  </a:cubicBezTo>
                  <a:cubicBezTo>
                    <a:pt x="528" y="13998"/>
                    <a:pt x="535" y="14052"/>
                    <a:pt x="553" y="14052"/>
                  </a:cubicBezTo>
                  <a:cubicBezTo>
                    <a:pt x="557" y="14052"/>
                    <a:pt x="562" y="14050"/>
                    <a:pt x="568" y="14043"/>
                  </a:cubicBezTo>
                  <a:cubicBezTo>
                    <a:pt x="568" y="14043"/>
                    <a:pt x="569" y="14043"/>
                    <a:pt x="570" y="14043"/>
                  </a:cubicBezTo>
                  <a:cubicBezTo>
                    <a:pt x="604" y="14043"/>
                    <a:pt x="638" y="14153"/>
                    <a:pt x="677" y="14285"/>
                  </a:cubicBezTo>
                  <a:cubicBezTo>
                    <a:pt x="722" y="14436"/>
                    <a:pt x="755" y="14549"/>
                    <a:pt x="788" y="14549"/>
                  </a:cubicBezTo>
                  <a:cubicBezTo>
                    <a:pt x="790" y="14549"/>
                    <a:pt x="791" y="14548"/>
                    <a:pt x="793" y="14548"/>
                  </a:cubicBezTo>
                  <a:lnTo>
                    <a:pt x="815" y="14617"/>
                  </a:lnTo>
                  <a:cubicBezTo>
                    <a:pt x="828" y="14664"/>
                    <a:pt x="878" y="14695"/>
                    <a:pt x="887" y="14717"/>
                  </a:cubicBezTo>
                  <a:cubicBezTo>
                    <a:pt x="919" y="14727"/>
                    <a:pt x="930" y="14743"/>
                    <a:pt x="913" y="14743"/>
                  </a:cubicBezTo>
                  <a:cubicBezTo>
                    <a:pt x="908" y="14743"/>
                    <a:pt x="902" y="14742"/>
                    <a:pt x="893" y="14739"/>
                  </a:cubicBezTo>
                  <a:cubicBezTo>
                    <a:pt x="859" y="14751"/>
                    <a:pt x="824" y="14764"/>
                    <a:pt x="834" y="14786"/>
                  </a:cubicBezTo>
                  <a:cubicBezTo>
                    <a:pt x="842" y="14810"/>
                    <a:pt x="857" y="14817"/>
                    <a:pt x="873" y="14817"/>
                  </a:cubicBezTo>
                  <a:cubicBezTo>
                    <a:pt x="887" y="14817"/>
                    <a:pt x="903" y="14812"/>
                    <a:pt x="918" y="14808"/>
                  </a:cubicBezTo>
                  <a:cubicBezTo>
                    <a:pt x="925" y="14805"/>
                    <a:pt x="931" y="14804"/>
                    <a:pt x="936" y="14804"/>
                  </a:cubicBezTo>
                  <a:cubicBezTo>
                    <a:pt x="954" y="14804"/>
                    <a:pt x="959" y="14817"/>
                    <a:pt x="959" y="14817"/>
                  </a:cubicBezTo>
                  <a:cubicBezTo>
                    <a:pt x="966" y="14839"/>
                    <a:pt x="966" y="14839"/>
                    <a:pt x="934" y="14852"/>
                  </a:cubicBezTo>
                  <a:lnTo>
                    <a:pt x="865" y="14874"/>
                  </a:lnTo>
                  <a:lnTo>
                    <a:pt x="875" y="14899"/>
                  </a:lnTo>
                  <a:cubicBezTo>
                    <a:pt x="882" y="14896"/>
                    <a:pt x="887" y="14895"/>
                    <a:pt x="892" y="14895"/>
                  </a:cubicBezTo>
                  <a:cubicBezTo>
                    <a:pt x="910" y="14895"/>
                    <a:pt x="915" y="14908"/>
                    <a:pt x="915" y="14908"/>
                  </a:cubicBezTo>
                  <a:cubicBezTo>
                    <a:pt x="922" y="14930"/>
                    <a:pt x="922" y="14930"/>
                    <a:pt x="856" y="14955"/>
                  </a:cubicBezTo>
                  <a:cubicBezTo>
                    <a:pt x="791" y="14979"/>
                    <a:pt x="795" y="14999"/>
                    <a:pt x="858" y="14999"/>
                  </a:cubicBezTo>
                  <a:cubicBezTo>
                    <a:pt x="862" y="14999"/>
                    <a:pt x="867" y="14999"/>
                    <a:pt x="871" y="14999"/>
                  </a:cubicBezTo>
                  <a:lnTo>
                    <a:pt x="922" y="15034"/>
                  </a:lnTo>
                  <a:cubicBezTo>
                    <a:pt x="862" y="15081"/>
                    <a:pt x="944" y="15099"/>
                    <a:pt x="987" y="15109"/>
                  </a:cubicBezTo>
                  <a:cubicBezTo>
                    <a:pt x="931" y="15153"/>
                    <a:pt x="934" y="15178"/>
                    <a:pt x="997" y="15178"/>
                  </a:cubicBezTo>
                  <a:cubicBezTo>
                    <a:pt x="1001" y="15178"/>
                    <a:pt x="1005" y="15178"/>
                    <a:pt x="1009" y="15178"/>
                  </a:cubicBezTo>
                  <a:cubicBezTo>
                    <a:pt x="1016" y="15175"/>
                    <a:pt x="1022" y="15174"/>
                    <a:pt x="1026" y="15174"/>
                  </a:cubicBezTo>
                  <a:cubicBezTo>
                    <a:pt x="1045" y="15174"/>
                    <a:pt x="1045" y="15194"/>
                    <a:pt x="1025" y="15222"/>
                  </a:cubicBezTo>
                  <a:cubicBezTo>
                    <a:pt x="1000" y="15256"/>
                    <a:pt x="1009" y="15278"/>
                    <a:pt x="1028" y="15322"/>
                  </a:cubicBezTo>
                  <a:cubicBezTo>
                    <a:pt x="1069" y="15331"/>
                    <a:pt x="1132" y="15485"/>
                    <a:pt x="1204" y="15660"/>
                  </a:cubicBezTo>
                  <a:cubicBezTo>
                    <a:pt x="1278" y="15850"/>
                    <a:pt x="1340" y="15972"/>
                    <a:pt x="1374" y="15972"/>
                  </a:cubicBezTo>
                  <a:cubicBezTo>
                    <a:pt x="1376" y="15972"/>
                    <a:pt x="1377" y="15971"/>
                    <a:pt x="1379" y="15971"/>
                  </a:cubicBezTo>
                  <a:lnTo>
                    <a:pt x="1379" y="15971"/>
                  </a:lnTo>
                  <a:cubicBezTo>
                    <a:pt x="1389" y="15992"/>
                    <a:pt x="1389" y="15992"/>
                    <a:pt x="1367" y="16030"/>
                  </a:cubicBezTo>
                  <a:cubicBezTo>
                    <a:pt x="1341" y="16043"/>
                    <a:pt x="1343" y="16061"/>
                    <a:pt x="1388" y="16061"/>
                  </a:cubicBezTo>
                  <a:cubicBezTo>
                    <a:pt x="1397" y="16061"/>
                    <a:pt x="1407" y="16060"/>
                    <a:pt x="1420" y="16058"/>
                  </a:cubicBezTo>
                  <a:cubicBezTo>
                    <a:pt x="1429" y="16060"/>
                    <a:pt x="1438" y="16060"/>
                    <a:pt x="1446" y="16060"/>
                  </a:cubicBezTo>
                  <a:cubicBezTo>
                    <a:pt x="1453" y="16060"/>
                    <a:pt x="1459" y="16060"/>
                    <a:pt x="1462" y="16060"/>
                  </a:cubicBezTo>
                  <a:cubicBezTo>
                    <a:pt x="1473" y="16060"/>
                    <a:pt x="1467" y="16062"/>
                    <a:pt x="1429" y="16080"/>
                  </a:cubicBezTo>
                  <a:cubicBezTo>
                    <a:pt x="1398" y="16096"/>
                    <a:pt x="1417" y="16137"/>
                    <a:pt x="1458" y="16224"/>
                  </a:cubicBezTo>
                  <a:cubicBezTo>
                    <a:pt x="1486" y="16282"/>
                    <a:pt x="1523" y="16361"/>
                    <a:pt x="1553" y="16361"/>
                  </a:cubicBezTo>
                  <a:cubicBezTo>
                    <a:pt x="1556" y="16361"/>
                    <a:pt x="1558" y="16360"/>
                    <a:pt x="1561" y="16359"/>
                  </a:cubicBezTo>
                  <a:cubicBezTo>
                    <a:pt x="1596" y="16376"/>
                    <a:pt x="1608" y="16381"/>
                    <a:pt x="1599" y="16381"/>
                  </a:cubicBezTo>
                  <a:cubicBezTo>
                    <a:pt x="1595" y="16381"/>
                    <a:pt x="1585" y="16380"/>
                    <a:pt x="1570" y="16378"/>
                  </a:cubicBezTo>
                  <a:lnTo>
                    <a:pt x="1570" y="16378"/>
                  </a:lnTo>
                  <a:cubicBezTo>
                    <a:pt x="1495" y="16390"/>
                    <a:pt x="1520" y="16513"/>
                    <a:pt x="1617" y="16544"/>
                  </a:cubicBezTo>
                  <a:cubicBezTo>
                    <a:pt x="1627" y="16563"/>
                    <a:pt x="1639" y="16585"/>
                    <a:pt x="1608" y="16600"/>
                  </a:cubicBezTo>
                  <a:cubicBezTo>
                    <a:pt x="1627" y="16638"/>
                    <a:pt x="1658" y="16669"/>
                    <a:pt x="1696" y="16688"/>
                  </a:cubicBezTo>
                  <a:lnTo>
                    <a:pt x="1774" y="16835"/>
                  </a:lnTo>
                  <a:cubicBezTo>
                    <a:pt x="1793" y="16864"/>
                    <a:pt x="1818" y="16889"/>
                    <a:pt x="1849" y="16901"/>
                  </a:cubicBezTo>
                  <a:lnTo>
                    <a:pt x="1859" y="16923"/>
                  </a:lnTo>
                  <a:cubicBezTo>
                    <a:pt x="1827" y="16942"/>
                    <a:pt x="1890" y="17042"/>
                    <a:pt x="1975" y="17186"/>
                  </a:cubicBezTo>
                  <a:cubicBezTo>
                    <a:pt x="2059" y="17331"/>
                    <a:pt x="2134" y="17453"/>
                    <a:pt x="2116" y="17490"/>
                  </a:cubicBezTo>
                  <a:cubicBezTo>
                    <a:pt x="2116" y="17490"/>
                    <a:pt x="2128" y="17512"/>
                    <a:pt x="2172" y="17512"/>
                  </a:cubicBezTo>
                  <a:cubicBezTo>
                    <a:pt x="2191" y="17507"/>
                    <a:pt x="2206" y="17505"/>
                    <a:pt x="2217" y="17505"/>
                  </a:cubicBezTo>
                  <a:cubicBezTo>
                    <a:pt x="2249" y="17505"/>
                    <a:pt x="2252" y="17523"/>
                    <a:pt x="2241" y="17553"/>
                  </a:cubicBezTo>
                  <a:cubicBezTo>
                    <a:pt x="2197" y="17603"/>
                    <a:pt x="2237" y="17674"/>
                    <a:pt x="2294" y="17674"/>
                  </a:cubicBezTo>
                  <a:cubicBezTo>
                    <a:pt x="2302" y="17674"/>
                    <a:pt x="2311" y="17672"/>
                    <a:pt x="2319" y="17669"/>
                  </a:cubicBezTo>
                  <a:cubicBezTo>
                    <a:pt x="2328" y="17664"/>
                    <a:pt x="2332" y="17661"/>
                    <a:pt x="2332" y="17661"/>
                  </a:cubicBezTo>
                  <a:lnTo>
                    <a:pt x="2332" y="17661"/>
                  </a:lnTo>
                  <a:cubicBezTo>
                    <a:pt x="2333" y="17661"/>
                    <a:pt x="2311" y="17675"/>
                    <a:pt x="2291" y="17691"/>
                  </a:cubicBezTo>
                  <a:cubicBezTo>
                    <a:pt x="2252" y="17740"/>
                    <a:pt x="2292" y="17774"/>
                    <a:pt x="2348" y="17774"/>
                  </a:cubicBezTo>
                  <a:cubicBezTo>
                    <a:pt x="2360" y="17774"/>
                    <a:pt x="2372" y="17773"/>
                    <a:pt x="2385" y="17769"/>
                  </a:cubicBezTo>
                  <a:lnTo>
                    <a:pt x="2385" y="17769"/>
                  </a:lnTo>
                  <a:cubicBezTo>
                    <a:pt x="2369" y="17807"/>
                    <a:pt x="2354" y="17848"/>
                    <a:pt x="2395" y="17848"/>
                  </a:cubicBezTo>
                  <a:cubicBezTo>
                    <a:pt x="2410" y="17866"/>
                    <a:pt x="2410" y="17866"/>
                    <a:pt x="2351" y="17907"/>
                  </a:cubicBezTo>
                  <a:cubicBezTo>
                    <a:pt x="2322" y="17929"/>
                    <a:pt x="2291" y="17951"/>
                    <a:pt x="2304" y="17970"/>
                  </a:cubicBezTo>
                  <a:cubicBezTo>
                    <a:pt x="2308" y="17975"/>
                    <a:pt x="2314" y="17978"/>
                    <a:pt x="2320" y="17978"/>
                  </a:cubicBezTo>
                  <a:cubicBezTo>
                    <a:pt x="2336" y="17978"/>
                    <a:pt x="2356" y="17964"/>
                    <a:pt x="2376" y="17948"/>
                  </a:cubicBezTo>
                  <a:cubicBezTo>
                    <a:pt x="2376" y="17948"/>
                    <a:pt x="2391" y="17967"/>
                    <a:pt x="2404" y="17989"/>
                  </a:cubicBezTo>
                  <a:cubicBezTo>
                    <a:pt x="2404" y="17989"/>
                    <a:pt x="2409" y="17997"/>
                    <a:pt x="2422" y="17997"/>
                  </a:cubicBezTo>
                  <a:cubicBezTo>
                    <a:pt x="2429" y="17997"/>
                    <a:pt x="2437" y="17995"/>
                    <a:pt x="2448" y="17989"/>
                  </a:cubicBezTo>
                  <a:cubicBezTo>
                    <a:pt x="2457" y="17982"/>
                    <a:pt x="2464" y="17979"/>
                    <a:pt x="2470" y="17979"/>
                  </a:cubicBezTo>
                  <a:cubicBezTo>
                    <a:pt x="2484" y="17979"/>
                    <a:pt x="2492" y="17992"/>
                    <a:pt x="2501" y="18007"/>
                  </a:cubicBezTo>
                  <a:cubicBezTo>
                    <a:pt x="2490" y="18015"/>
                    <a:pt x="2490" y="18020"/>
                    <a:pt x="2496" y="18020"/>
                  </a:cubicBezTo>
                  <a:cubicBezTo>
                    <a:pt x="2504" y="18020"/>
                    <a:pt x="2523" y="18010"/>
                    <a:pt x="2532" y="17986"/>
                  </a:cubicBezTo>
                  <a:cubicBezTo>
                    <a:pt x="2552" y="17970"/>
                    <a:pt x="2573" y="17956"/>
                    <a:pt x="2587" y="17956"/>
                  </a:cubicBezTo>
                  <a:cubicBezTo>
                    <a:pt x="2593" y="17956"/>
                    <a:pt x="2598" y="17958"/>
                    <a:pt x="2601" y="17964"/>
                  </a:cubicBezTo>
                  <a:lnTo>
                    <a:pt x="2661" y="17923"/>
                  </a:lnTo>
                  <a:cubicBezTo>
                    <a:pt x="2717" y="17879"/>
                    <a:pt x="2749" y="17860"/>
                    <a:pt x="2752" y="17801"/>
                  </a:cubicBezTo>
                  <a:cubicBezTo>
                    <a:pt x="2734" y="17719"/>
                    <a:pt x="2724" y="17655"/>
                    <a:pt x="2690" y="17655"/>
                  </a:cubicBezTo>
                  <a:cubicBezTo>
                    <a:pt x="2682" y="17655"/>
                    <a:pt x="2672" y="17658"/>
                    <a:pt x="2661" y="17666"/>
                  </a:cubicBezTo>
                  <a:cubicBezTo>
                    <a:pt x="2661" y="17666"/>
                    <a:pt x="2620" y="17666"/>
                    <a:pt x="2604" y="17647"/>
                  </a:cubicBezTo>
                  <a:cubicBezTo>
                    <a:pt x="2592" y="17628"/>
                    <a:pt x="2611" y="17588"/>
                    <a:pt x="2611" y="17588"/>
                  </a:cubicBezTo>
                  <a:cubicBezTo>
                    <a:pt x="2639" y="17569"/>
                    <a:pt x="2589" y="17490"/>
                    <a:pt x="2523" y="17396"/>
                  </a:cubicBezTo>
                  <a:cubicBezTo>
                    <a:pt x="2445" y="17280"/>
                    <a:pt x="2413" y="17218"/>
                    <a:pt x="2432" y="17180"/>
                  </a:cubicBezTo>
                  <a:cubicBezTo>
                    <a:pt x="2448" y="17143"/>
                    <a:pt x="2438" y="17124"/>
                    <a:pt x="2438" y="17124"/>
                  </a:cubicBezTo>
                  <a:lnTo>
                    <a:pt x="2438" y="17124"/>
                  </a:lnTo>
                  <a:cubicBezTo>
                    <a:pt x="2436" y="17125"/>
                    <a:pt x="2434" y="17126"/>
                    <a:pt x="2431" y="17126"/>
                  </a:cubicBezTo>
                  <a:cubicBezTo>
                    <a:pt x="2397" y="17126"/>
                    <a:pt x="2329" y="17014"/>
                    <a:pt x="2254" y="16886"/>
                  </a:cubicBezTo>
                  <a:cubicBezTo>
                    <a:pt x="2173" y="16755"/>
                    <a:pt x="2104" y="16618"/>
                    <a:pt x="2071" y="16618"/>
                  </a:cubicBezTo>
                  <a:cubicBezTo>
                    <a:pt x="2069" y="16618"/>
                    <a:pt x="2067" y="16618"/>
                    <a:pt x="2065" y="16619"/>
                  </a:cubicBezTo>
                  <a:lnTo>
                    <a:pt x="2044" y="16578"/>
                  </a:lnTo>
                  <a:cubicBezTo>
                    <a:pt x="2075" y="16563"/>
                    <a:pt x="2053" y="16522"/>
                    <a:pt x="2031" y="16481"/>
                  </a:cubicBezTo>
                  <a:cubicBezTo>
                    <a:pt x="2000" y="16469"/>
                    <a:pt x="1975" y="16447"/>
                    <a:pt x="1956" y="16416"/>
                  </a:cubicBezTo>
                  <a:cubicBezTo>
                    <a:pt x="1987" y="16400"/>
                    <a:pt x="1978" y="16381"/>
                    <a:pt x="1956" y="16340"/>
                  </a:cubicBezTo>
                  <a:cubicBezTo>
                    <a:pt x="1939" y="16309"/>
                    <a:pt x="1929" y="16288"/>
                    <a:pt x="1910" y="16288"/>
                  </a:cubicBezTo>
                  <a:cubicBezTo>
                    <a:pt x="1904" y="16288"/>
                    <a:pt x="1898" y="16290"/>
                    <a:pt x="1890" y="16293"/>
                  </a:cubicBezTo>
                  <a:cubicBezTo>
                    <a:pt x="1877" y="16275"/>
                    <a:pt x="1809" y="16127"/>
                    <a:pt x="1812" y="16052"/>
                  </a:cubicBezTo>
                  <a:cubicBezTo>
                    <a:pt x="1837" y="16014"/>
                    <a:pt x="1793" y="16008"/>
                    <a:pt x="1752" y="16005"/>
                  </a:cubicBezTo>
                  <a:cubicBezTo>
                    <a:pt x="1739" y="16011"/>
                    <a:pt x="1725" y="16014"/>
                    <a:pt x="1712" y="16014"/>
                  </a:cubicBezTo>
                  <a:cubicBezTo>
                    <a:pt x="1691" y="16014"/>
                    <a:pt x="1673" y="16006"/>
                    <a:pt x="1667" y="15992"/>
                  </a:cubicBezTo>
                  <a:lnTo>
                    <a:pt x="1730" y="15961"/>
                  </a:lnTo>
                  <a:cubicBezTo>
                    <a:pt x="1743" y="15963"/>
                    <a:pt x="1751" y="15964"/>
                    <a:pt x="1757" y="15964"/>
                  </a:cubicBezTo>
                  <a:cubicBezTo>
                    <a:pt x="1773" y="15964"/>
                    <a:pt x="1769" y="15956"/>
                    <a:pt x="1755" y="15927"/>
                  </a:cubicBezTo>
                  <a:cubicBezTo>
                    <a:pt x="1746" y="15905"/>
                    <a:pt x="1733" y="15883"/>
                    <a:pt x="1733" y="15883"/>
                  </a:cubicBezTo>
                  <a:cubicBezTo>
                    <a:pt x="1731" y="15884"/>
                    <a:pt x="1729" y="15884"/>
                    <a:pt x="1727" y="15884"/>
                  </a:cubicBezTo>
                  <a:cubicBezTo>
                    <a:pt x="1695" y="15884"/>
                    <a:pt x="1647" y="15785"/>
                    <a:pt x="1586" y="15648"/>
                  </a:cubicBezTo>
                  <a:cubicBezTo>
                    <a:pt x="1515" y="15475"/>
                    <a:pt x="1488" y="15404"/>
                    <a:pt x="1458" y="15404"/>
                  </a:cubicBezTo>
                  <a:cubicBezTo>
                    <a:pt x="1454" y="15404"/>
                    <a:pt x="1451" y="15405"/>
                    <a:pt x="1448" y="15406"/>
                  </a:cubicBezTo>
                  <a:cubicBezTo>
                    <a:pt x="1443" y="15409"/>
                    <a:pt x="1438" y="15410"/>
                    <a:pt x="1434" y="15410"/>
                  </a:cubicBezTo>
                  <a:cubicBezTo>
                    <a:pt x="1414" y="15410"/>
                    <a:pt x="1408" y="15384"/>
                    <a:pt x="1414" y="15319"/>
                  </a:cubicBezTo>
                  <a:cubicBezTo>
                    <a:pt x="1461" y="15149"/>
                    <a:pt x="1461" y="15153"/>
                    <a:pt x="1417" y="15143"/>
                  </a:cubicBezTo>
                  <a:lnTo>
                    <a:pt x="1417" y="15143"/>
                  </a:lnTo>
                  <a:cubicBezTo>
                    <a:pt x="1426" y="15165"/>
                    <a:pt x="1395" y="15178"/>
                    <a:pt x="1360" y="15190"/>
                  </a:cubicBezTo>
                  <a:cubicBezTo>
                    <a:pt x="1340" y="15199"/>
                    <a:pt x="1326" y="15203"/>
                    <a:pt x="1316" y="15203"/>
                  </a:cubicBezTo>
                  <a:cubicBezTo>
                    <a:pt x="1295" y="15203"/>
                    <a:pt x="1302" y="15182"/>
                    <a:pt x="1342" y="15149"/>
                  </a:cubicBezTo>
                  <a:cubicBezTo>
                    <a:pt x="1407" y="15121"/>
                    <a:pt x="1260" y="14811"/>
                    <a:pt x="1185" y="14811"/>
                  </a:cubicBezTo>
                  <a:lnTo>
                    <a:pt x="1219" y="14798"/>
                  </a:lnTo>
                  <a:cubicBezTo>
                    <a:pt x="1254" y="14786"/>
                    <a:pt x="1244" y="14764"/>
                    <a:pt x="1213" y="14679"/>
                  </a:cubicBezTo>
                  <a:cubicBezTo>
                    <a:pt x="1197" y="14636"/>
                    <a:pt x="1191" y="14614"/>
                    <a:pt x="1191" y="14614"/>
                  </a:cubicBezTo>
                  <a:cubicBezTo>
                    <a:pt x="1186" y="14615"/>
                    <a:pt x="1182" y="14616"/>
                    <a:pt x="1177" y="14616"/>
                  </a:cubicBezTo>
                  <a:cubicBezTo>
                    <a:pt x="1121" y="14616"/>
                    <a:pt x="1115" y="14494"/>
                    <a:pt x="1147" y="14482"/>
                  </a:cubicBezTo>
                  <a:cubicBezTo>
                    <a:pt x="1175" y="14447"/>
                    <a:pt x="1175" y="14447"/>
                    <a:pt x="1163" y="14404"/>
                  </a:cubicBezTo>
                  <a:cubicBezTo>
                    <a:pt x="1075" y="14360"/>
                    <a:pt x="1075" y="14238"/>
                    <a:pt x="1110" y="14228"/>
                  </a:cubicBezTo>
                  <a:cubicBezTo>
                    <a:pt x="1110" y="14228"/>
                    <a:pt x="1103" y="14206"/>
                    <a:pt x="1097" y="14184"/>
                  </a:cubicBezTo>
                  <a:cubicBezTo>
                    <a:pt x="1053" y="14172"/>
                    <a:pt x="1041" y="14128"/>
                    <a:pt x="1034" y="14106"/>
                  </a:cubicBezTo>
                  <a:cubicBezTo>
                    <a:pt x="1021" y="14060"/>
                    <a:pt x="1014" y="14035"/>
                    <a:pt x="1002" y="14035"/>
                  </a:cubicBezTo>
                  <a:cubicBezTo>
                    <a:pt x="996" y="14035"/>
                    <a:pt x="990" y="14040"/>
                    <a:pt x="981" y="14049"/>
                  </a:cubicBezTo>
                  <a:cubicBezTo>
                    <a:pt x="962" y="14055"/>
                    <a:pt x="942" y="14061"/>
                    <a:pt x="928" y="14061"/>
                  </a:cubicBezTo>
                  <a:cubicBezTo>
                    <a:pt x="917" y="14061"/>
                    <a:pt x="909" y="14057"/>
                    <a:pt x="906" y="14046"/>
                  </a:cubicBezTo>
                  <a:lnTo>
                    <a:pt x="940" y="14037"/>
                  </a:lnTo>
                  <a:cubicBezTo>
                    <a:pt x="975" y="14028"/>
                    <a:pt x="953" y="13962"/>
                    <a:pt x="931" y="13871"/>
                  </a:cubicBezTo>
                  <a:cubicBezTo>
                    <a:pt x="903" y="13758"/>
                    <a:pt x="893" y="13714"/>
                    <a:pt x="922" y="13683"/>
                  </a:cubicBezTo>
                  <a:lnTo>
                    <a:pt x="881" y="13670"/>
                  </a:lnTo>
                  <a:cubicBezTo>
                    <a:pt x="840" y="13655"/>
                    <a:pt x="837" y="13633"/>
                    <a:pt x="871" y="13623"/>
                  </a:cubicBezTo>
                  <a:cubicBezTo>
                    <a:pt x="900" y="13592"/>
                    <a:pt x="878" y="13504"/>
                    <a:pt x="831" y="13467"/>
                  </a:cubicBezTo>
                  <a:cubicBezTo>
                    <a:pt x="824" y="13445"/>
                    <a:pt x="821" y="13423"/>
                    <a:pt x="821" y="13423"/>
                  </a:cubicBezTo>
                  <a:cubicBezTo>
                    <a:pt x="884" y="13385"/>
                    <a:pt x="868" y="13316"/>
                    <a:pt x="796" y="13310"/>
                  </a:cubicBezTo>
                  <a:cubicBezTo>
                    <a:pt x="831" y="13304"/>
                    <a:pt x="824" y="13279"/>
                    <a:pt x="821" y="13257"/>
                  </a:cubicBezTo>
                  <a:cubicBezTo>
                    <a:pt x="777" y="13219"/>
                    <a:pt x="759" y="13128"/>
                    <a:pt x="796" y="13122"/>
                  </a:cubicBezTo>
                  <a:lnTo>
                    <a:pt x="790" y="13100"/>
                  </a:lnTo>
                  <a:cubicBezTo>
                    <a:pt x="762" y="13091"/>
                    <a:pt x="743" y="13065"/>
                    <a:pt x="743" y="13037"/>
                  </a:cubicBezTo>
                  <a:cubicBezTo>
                    <a:pt x="740" y="13009"/>
                    <a:pt x="721" y="12984"/>
                    <a:pt x="693" y="12978"/>
                  </a:cubicBezTo>
                  <a:cubicBezTo>
                    <a:pt x="655" y="12962"/>
                    <a:pt x="649" y="12937"/>
                    <a:pt x="649" y="12937"/>
                  </a:cubicBezTo>
                  <a:cubicBezTo>
                    <a:pt x="648" y="12929"/>
                    <a:pt x="652" y="12926"/>
                    <a:pt x="659" y="12926"/>
                  </a:cubicBezTo>
                  <a:cubicBezTo>
                    <a:pt x="673" y="12926"/>
                    <a:pt x="698" y="12936"/>
                    <a:pt x="724" y="12946"/>
                  </a:cubicBezTo>
                  <a:cubicBezTo>
                    <a:pt x="733" y="12955"/>
                    <a:pt x="740" y="12959"/>
                    <a:pt x="744" y="12959"/>
                  </a:cubicBezTo>
                  <a:cubicBezTo>
                    <a:pt x="760" y="12959"/>
                    <a:pt x="738" y="12906"/>
                    <a:pt x="671" y="12862"/>
                  </a:cubicBezTo>
                  <a:cubicBezTo>
                    <a:pt x="623" y="12832"/>
                    <a:pt x="602" y="12819"/>
                    <a:pt x="608" y="12819"/>
                  </a:cubicBezTo>
                  <a:cubicBezTo>
                    <a:pt x="612" y="12819"/>
                    <a:pt x="632" y="12826"/>
                    <a:pt x="668" y="12840"/>
                  </a:cubicBezTo>
                  <a:cubicBezTo>
                    <a:pt x="689" y="12849"/>
                    <a:pt x="710" y="12858"/>
                    <a:pt x="718" y="12858"/>
                  </a:cubicBezTo>
                  <a:cubicBezTo>
                    <a:pt x="725" y="12858"/>
                    <a:pt x="722" y="12852"/>
                    <a:pt x="702" y="12834"/>
                  </a:cubicBezTo>
                  <a:cubicBezTo>
                    <a:pt x="702" y="12834"/>
                    <a:pt x="694" y="12795"/>
                    <a:pt x="665" y="12795"/>
                  </a:cubicBezTo>
                  <a:cubicBezTo>
                    <a:pt x="663" y="12795"/>
                    <a:pt x="661" y="12796"/>
                    <a:pt x="658" y="12796"/>
                  </a:cubicBezTo>
                  <a:lnTo>
                    <a:pt x="646" y="12727"/>
                  </a:lnTo>
                  <a:cubicBezTo>
                    <a:pt x="668" y="12699"/>
                    <a:pt x="674" y="12664"/>
                    <a:pt x="668" y="12630"/>
                  </a:cubicBezTo>
                  <a:cubicBezTo>
                    <a:pt x="630" y="12611"/>
                    <a:pt x="630" y="12611"/>
                    <a:pt x="662" y="12583"/>
                  </a:cubicBezTo>
                  <a:cubicBezTo>
                    <a:pt x="689" y="12578"/>
                    <a:pt x="692" y="12563"/>
                    <a:pt x="660" y="12563"/>
                  </a:cubicBezTo>
                  <a:cubicBezTo>
                    <a:pt x="651" y="12563"/>
                    <a:pt x="639" y="12565"/>
                    <a:pt x="624" y="12567"/>
                  </a:cubicBezTo>
                  <a:cubicBezTo>
                    <a:pt x="583" y="12548"/>
                    <a:pt x="580" y="12526"/>
                    <a:pt x="611" y="12498"/>
                  </a:cubicBezTo>
                  <a:cubicBezTo>
                    <a:pt x="675" y="12487"/>
                    <a:pt x="680" y="12469"/>
                    <a:pt x="657" y="12469"/>
                  </a:cubicBezTo>
                  <a:cubicBezTo>
                    <a:pt x="654" y="12469"/>
                    <a:pt x="650" y="12469"/>
                    <a:pt x="646" y="12470"/>
                  </a:cubicBezTo>
                  <a:cubicBezTo>
                    <a:pt x="605" y="12451"/>
                    <a:pt x="602" y="12429"/>
                    <a:pt x="602" y="12429"/>
                  </a:cubicBezTo>
                  <a:cubicBezTo>
                    <a:pt x="643" y="12423"/>
                    <a:pt x="602" y="12219"/>
                    <a:pt x="586" y="12013"/>
                  </a:cubicBezTo>
                  <a:cubicBezTo>
                    <a:pt x="584" y="11991"/>
                    <a:pt x="555" y="11974"/>
                    <a:pt x="523" y="11974"/>
                  </a:cubicBezTo>
                  <a:cubicBezTo>
                    <a:pt x="518" y="11974"/>
                    <a:pt x="513" y="11974"/>
                    <a:pt x="508" y="11975"/>
                  </a:cubicBezTo>
                  <a:cubicBezTo>
                    <a:pt x="489" y="11977"/>
                    <a:pt x="478" y="11978"/>
                    <a:pt x="473" y="11978"/>
                  </a:cubicBezTo>
                  <a:cubicBezTo>
                    <a:pt x="458" y="11978"/>
                    <a:pt x="483" y="11970"/>
                    <a:pt x="508" y="11950"/>
                  </a:cubicBezTo>
                  <a:cubicBezTo>
                    <a:pt x="586" y="11924"/>
                    <a:pt x="603" y="11891"/>
                    <a:pt x="562" y="11891"/>
                  </a:cubicBezTo>
                  <a:cubicBezTo>
                    <a:pt x="548" y="11891"/>
                    <a:pt x="528" y="11894"/>
                    <a:pt x="502" y="11903"/>
                  </a:cubicBezTo>
                  <a:cubicBezTo>
                    <a:pt x="472" y="11916"/>
                    <a:pt x="455" y="11924"/>
                    <a:pt x="451" y="11924"/>
                  </a:cubicBezTo>
                  <a:cubicBezTo>
                    <a:pt x="446" y="11924"/>
                    <a:pt x="463" y="11911"/>
                    <a:pt x="502" y="11881"/>
                  </a:cubicBezTo>
                  <a:cubicBezTo>
                    <a:pt x="533" y="11856"/>
                    <a:pt x="533" y="11856"/>
                    <a:pt x="495" y="11834"/>
                  </a:cubicBezTo>
                  <a:cubicBezTo>
                    <a:pt x="492" y="11835"/>
                    <a:pt x="488" y="11835"/>
                    <a:pt x="485" y="11835"/>
                  </a:cubicBezTo>
                  <a:cubicBezTo>
                    <a:pt x="461" y="11835"/>
                    <a:pt x="462" y="11815"/>
                    <a:pt x="492" y="11812"/>
                  </a:cubicBezTo>
                  <a:cubicBezTo>
                    <a:pt x="525" y="11785"/>
                    <a:pt x="557" y="11762"/>
                    <a:pt x="529" y="11762"/>
                  </a:cubicBezTo>
                  <a:cubicBezTo>
                    <a:pt x="528" y="11762"/>
                    <a:pt x="526" y="11762"/>
                    <a:pt x="524" y="11762"/>
                  </a:cubicBezTo>
                  <a:cubicBezTo>
                    <a:pt x="524" y="11762"/>
                    <a:pt x="524" y="11740"/>
                    <a:pt x="555" y="11712"/>
                  </a:cubicBezTo>
                  <a:cubicBezTo>
                    <a:pt x="589" y="11687"/>
                    <a:pt x="552" y="11668"/>
                    <a:pt x="514" y="11646"/>
                  </a:cubicBezTo>
                  <a:cubicBezTo>
                    <a:pt x="452" y="11596"/>
                    <a:pt x="437" y="11572"/>
                    <a:pt x="471" y="11572"/>
                  </a:cubicBezTo>
                  <a:cubicBezTo>
                    <a:pt x="480" y="11572"/>
                    <a:pt x="492" y="11574"/>
                    <a:pt x="508" y="11577"/>
                  </a:cubicBezTo>
                  <a:cubicBezTo>
                    <a:pt x="513" y="11578"/>
                    <a:pt x="518" y="11579"/>
                    <a:pt x="523" y="11579"/>
                  </a:cubicBezTo>
                  <a:cubicBezTo>
                    <a:pt x="573" y="11579"/>
                    <a:pt x="531" y="11481"/>
                    <a:pt x="464" y="11464"/>
                  </a:cubicBezTo>
                  <a:cubicBezTo>
                    <a:pt x="392" y="11448"/>
                    <a:pt x="392" y="11448"/>
                    <a:pt x="426" y="11445"/>
                  </a:cubicBezTo>
                  <a:cubicBezTo>
                    <a:pt x="464" y="11442"/>
                    <a:pt x="461" y="11420"/>
                    <a:pt x="461" y="11420"/>
                  </a:cubicBezTo>
                  <a:cubicBezTo>
                    <a:pt x="461" y="11395"/>
                    <a:pt x="461" y="11373"/>
                    <a:pt x="495" y="11370"/>
                  </a:cubicBezTo>
                  <a:cubicBezTo>
                    <a:pt x="489" y="11345"/>
                    <a:pt x="477" y="11320"/>
                    <a:pt x="458" y="11304"/>
                  </a:cubicBezTo>
                  <a:cubicBezTo>
                    <a:pt x="383" y="11260"/>
                    <a:pt x="414" y="11188"/>
                    <a:pt x="486" y="11163"/>
                  </a:cubicBezTo>
                  <a:lnTo>
                    <a:pt x="448" y="11119"/>
                  </a:lnTo>
                  <a:cubicBezTo>
                    <a:pt x="376" y="11097"/>
                    <a:pt x="339" y="11076"/>
                    <a:pt x="411" y="11072"/>
                  </a:cubicBezTo>
                  <a:lnTo>
                    <a:pt x="445" y="11072"/>
                  </a:lnTo>
                  <a:cubicBezTo>
                    <a:pt x="373" y="11050"/>
                    <a:pt x="405" y="10956"/>
                    <a:pt x="477" y="10953"/>
                  </a:cubicBezTo>
                  <a:cubicBezTo>
                    <a:pt x="511" y="10953"/>
                    <a:pt x="511" y="10953"/>
                    <a:pt x="511" y="10931"/>
                  </a:cubicBezTo>
                  <a:lnTo>
                    <a:pt x="477" y="10931"/>
                  </a:lnTo>
                  <a:cubicBezTo>
                    <a:pt x="469" y="10931"/>
                    <a:pt x="462" y="10931"/>
                    <a:pt x="455" y="10931"/>
                  </a:cubicBezTo>
                  <a:cubicBezTo>
                    <a:pt x="427" y="10931"/>
                    <a:pt x="405" y="10929"/>
                    <a:pt x="405" y="10909"/>
                  </a:cubicBezTo>
                  <a:cubicBezTo>
                    <a:pt x="405" y="10887"/>
                    <a:pt x="405" y="10866"/>
                    <a:pt x="439" y="10862"/>
                  </a:cubicBezTo>
                  <a:cubicBezTo>
                    <a:pt x="477" y="10840"/>
                    <a:pt x="511" y="10815"/>
                    <a:pt x="477" y="10815"/>
                  </a:cubicBezTo>
                  <a:cubicBezTo>
                    <a:pt x="477" y="10815"/>
                    <a:pt x="477" y="10793"/>
                    <a:pt x="511" y="10768"/>
                  </a:cubicBezTo>
                  <a:lnTo>
                    <a:pt x="511" y="10678"/>
                  </a:lnTo>
                  <a:cubicBezTo>
                    <a:pt x="477" y="10656"/>
                    <a:pt x="477" y="10609"/>
                    <a:pt x="511" y="10609"/>
                  </a:cubicBezTo>
                  <a:cubicBezTo>
                    <a:pt x="511" y="10580"/>
                    <a:pt x="499" y="10555"/>
                    <a:pt x="477" y="10540"/>
                  </a:cubicBezTo>
                  <a:cubicBezTo>
                    <a:pt x="477" y="10493"/>
                    <a:pt x="477" y="10471"/>
                    <a:pt x="511" y="10471"/>
                  </a:cubicBezTo>
                  <a:cubicBezTo>
                    <a:pt x="549" y="10471"/>
                    <a:pt x="549" y="10471"/>
                    <a:pt x="511" y="10446"/>
                  </a:cubicBezTo>
                  <a:cubicBezTo>
                    <a:pt x="477" y="10446"/>
                    <a:pt x="477" y="10424"/>
                    <a:pt x="477" y="10402"/>
                  </a:cubicBezTo>
                  <a:lnTo>
                    <a:pt x="477" y="10355"/>
                  </a:lnTo>
                  <a:cubicBezTo>
                    <a:pt x="439" y="10355"/>
                    <a:pt x="439" y="10355"/>
                    <a:pt x="439" y="10330"/>
                  </a:cubicBezTo>
                  <a:cubicBezTo>
                    <a:pt x="442" y="10308"/>
                    <a:pt x="480" y="10239"/>
                    <a:pt x="483" y="10217"/>
                  </a:cubicBezTo>
                  <a:cubicBezTo>
                    <a:pt x="485" y="10173"/>
                    <a:pt x="486" y="10157"/>
                    <a:pt x="476" y="10157"/>
                  </a:cubicBezTo>
                  <a:cubicBezTo>
                    <a:pt x="471" y="10157"/>
                    <a:pt x="462" y="10162"/>
                    <a:pt x="448" y="10170"/>
                  </a:cubicBezTo>
                  <a:cubicBezTo>
                    <a:pt x="448" y="10179"/>
                    <a:pt x="442" y="10184"/>
                    <a:pt x="437" y="10184"/>
                  </a:cubicBezTo>
                  <a:cubicBezTo>
                    <a:pt x="430" y="10184"/>
                    <a:pt x="426" y="10173"/>
                    <a:pt x="448" y="10145"/>
                  </a:cubicBezTo>
                  <a:cubicBezTo>
                    <a:pt x="452" y="10123"/>
                    <a:pt x="489" y="10054"/>
                    <a:pt x="492" y="9985"/>
                  </a:cubicBezTo>
                  <a:cubicBezTo>
                    <a:pt x="499" y="9894"/>
                    <a:pt x="499" y="9894"/>
                    <a:pt x="461" y="9891"/>
                  </a:cubicBezTo>
                  <a:cubicBezTo>
                    <a:pt x="442" y="9896"/>
                    <a:pt x="428" y="9898"/>
                    <a:pt x="419" y="9898"/>
                  </a:cubicBezTo>
                  <a:cubicBezTo>
                    <a:pt x="396" y="9898"/>
                    <a:pt x="411" y="9883"/>
                    <a:pt x="464" y="9869"/>
                  </a:cubicBezTo>
                  <a:cubicBezTo>
                    <a:pt x="536" y="9825"/>
                    <a:pt x="539" y="9803"/>
                    <a:pt x="502" y="9800"/>
                  </a:cubicBezTo>
                  <a:cubicBezTo>
                    <a:pt x="467" y="9775"/>
                    <a:pt x="467" y="9775"/>
                    <a:pt x="470" y="9753"/>
                  </a:cubicBezTo>
                  <a:lnTo>
                    <a:pt x="470" y="9753"/>
                  </a:lnTo>
                  <a:cubicBezTo>
                    <a:pt x="472" y="9753"/>
                    <a:pt x="474" y="9753"/>
                    <a:pt x="476" y="9753"/>
                  </a:cubicBezTo>
                  <a:cubicBezTo>
                    <a:pt x="505" y="9753"/>
                    <a:pt x="503" y="9728"/>
                    <a:pt x="473" y="9684"/>
                  </a:cubicBezTo>
                  <a:cubicBezTo>
                    <a:pt x="477" y="9662"/>
                    <a:pt x="477" y="9662"/>
                    <a:pt x="511" y="9662"/>
                  </a:cubicBezTo>
                  <a:cubicBezTo>
                    <a:pt x="511" y="9662"/>
                    <a:pt x="514" y="9640"/>
                    <a:pt x="517" y="9618"/>
                  </a:cubicBezTo>
                  <a:cubicBezTo>
                    <a:pt x="452" y="9565"/>
                    <a:pt x="502" y="9430"/>
                    <a:pt x="539" y="9411"/>
                  </a:cubicBezTo>
                  <a:cubicBezTo>
                    <a:pt x="539" y="9411"/>
                    <a:pt x="539" y="9390"/>
                    <a:pt x="508" y="9361"/>
                  </a:cubicBezTo>
                  <a:cubicBezTo>
                    <a:pt x="449" y="9337"/>
                    <a:pt x="443" y="9315"/>
                    <a:pt x="485" y="9315"/>
                  </a:cubicBezTo>
                  <a:cubicBezTo>
                    <a:pt x="492" y="9315"/>
                    <a:pt x="501" y="9316"/>
                    <a:pt x="511" y="9317"/>
                  </a:cubicBezTo>
                  <a:cubicBezTo>
                    <a:pt x="533" y="9319"/>
                    <a:pt x="549" y="9321"/>
                    <a:pt x="557" y="9321"/>
                  </a:cubicBezTo>
                  <a:cubicBezTo>
                    <a:pt x="577" y="9321"/>
                    <a:pt x="562" y="9314"/>
                    <a:pt x="514" y="9292"/>
                  </a:cubicBezTo>
                  <a:cubicBezTo>
                    <a:pt x="484" y="9270"/>
                    <a:pt x="490" y="9177"/>
                    <a:pt x="539" y="9177"/>
                  </a:cubicBezTo>
                  <a:cubicBezTo>
                    <a:pt x="546" y="9177"/>
                    <a:pt x="553" y="9179"/>
                    <a:pt x="561" y="9183"/>
                  </a:cubicBezTo>
                  <a:lnTo>
                    <a:pt x="633" y="9189"/>
                  </a:lnTo>
                  <a:cubicBezTo>
                    <a:pt x="599" y="9164"/>
                    <a:pt x="602" y="9142"/>
                    <a:pt x="602" y="9142"/>
                  </a:cubicBezTo>
                  <a:cubicBezTo>
                    <a:pt x="568" y="9136"/>
                    <a:pt x="568" y="9114"/>
                    <a:pt x="580" y="9045"/>
                  </a:cubicBezTo>
                  <a:cubicBezTo>
                    <a:pt x="586" y="9001"/>
                    <a:pt x="564" y="8904"/>
                    <a:pt x="571" y="8857"/>
                  </a:cubicBezTo>
                  <a:cubicBezTo>
                    <a:pt x="580" y="8813"/>
                    <a:pt x="589" y="8744"/>
                    <a:pt x="627" y="8725"/>
                  </a:cubicBezTo>
                  <a:cubicBezTo>
                    <a:pt x="633" y="8694"/>
                    <a:pt x="627" y="8659"/>
                    <a:pt x="608" y="8631"/>
                  </a:cubicBezTo>
                  <a:cubicBezTo>
                    <a:pt x="576" y="8602"/>
                    <a:pt x="582" y="8562"/>
                    <a:pt x="611" y="8562"/>
                  </a:cubicBezTo>
                  <a:cubicBezTo>
                    <a:pt x="613" y="8562"/>
                    <a:pt x="615" y="8562"/>
                    <a:pt x="618" y="8562"/>
                  </a:cubicBezTo>
                  <a:lnTo>
                    <a:pt x="621" y="8537"/>
                  </a:lnTo>
                  <a:cubicBezTo>
                    <a:pt x="593" y="8487"/>
                    <a:pt x="599" y="8465"/>
                    <a:pt x="599" y="8465"/>
                  </a:cubicBezTo>
                  <a:lnTo>
                    <a:pt x="599" y="8465"/>
                  </a:lnTo>
                  <a:cubicBezTo>
                    <a:pt x="604" y="8466"/>
                    <a:pt x="609" y="8466"/>
                    <a:pt x="614" y="8466"/>
                  </a:cubicBezTo>
                  <a:cubicBezTo>
                    <a:pt x="644" y="8466"/>
                    <a:pt x="669" y="8451"/>
                    <a:pt x="643" y="8424"/>
                  </a:cubicBezTo>
                  <a:cubicBezTo>
                    <a:pt x="608" y="8418"/>
                    <a:pt x="611" y="8396"/>
                    <a:pt x="621" y="8349"/>
                  </a:cubicBezTo>
                  <a:cubicBezTo>
                    <a:pt x="643" y="8330"/>
                    <a:pt x="693" y="8136"/>
                    <a:pt x="734" y="7942"/>
                  </a:cubicBezTo>
                  <a:cubicBezTo>
                    <a:pt x="777" y="7751"/>
                    <a:pt x="821" y="7566"/>
                    <a:pt x="803" y="7563"/>
                  </a:cubicBezTo>
                  <a:lnTo>
                    <a:pt x="821" y="7494"/>
                  </a:lnTo>
                  <a:cubicBezTo>
                    <a:pt x="828" y="7472"/>
                    <a:pt x="840" y="7428"/>
                    <a:pt x="840" y="7428"/>
                  </a:cubicBezTo>
                  <a:cubicBezTo>
                    <a:pt x="845" y="7429"/>
                    <a:pt x="849" y="7430"/>
                    <a:pt x="853" y="7430"/>
                  </a:cubicBezTo>
                  <a:cubicBezTo>
                    <a:pt x="908" y="7430"/>
                    <a:pt x="899" y="7319"/>
                    <a:pt x="887" y="7249"/>
                  </a:cubicBezTo>
                  <a:cubicBezTo>
                    <a:pt x="868" y="7230"/>
                    <a:pt x="862" y="7199"/>
                    <a:pt x="875" y="7174"/>
                  </a:cubicBezTo>
                  <a:lnTo>
                    <a:pt x="875" y="7174"/>
                  </a:lnTo>
                  <a:cubicBezTo>
                    <a:pt x="883" y="7176"/>
                    <a:pt x="890" y="7177"/>
                    <a:pt x="897" y="7177"/>
                  </a:cubicBezTo>
                  <a:cubicBezTo>
                    <a:pt x="948" y="7177"/>
                    <a:pt x="963" y="7121"/>
                    <a:pt x="944" y="7074"/>
                  </a:cubicBezTo>
                  <a:cubicBezTo>
                    <a:pt x="900" y="7042"/>
                    <a:pt x="892" y="7021"/>
                    <a:pt x="917" y="7021"/>
                  </a:cubicBezTo>
                  <a:cubicBezTo>
                    <a:pt x="927" y="7021"/>
                    <a:pt x="941" y="7024"/>
                    <a:pt x="959" y="7030"/>
                  </a:cubicBezTo>
                  <a:cubicBezTo>
                    <a:pt x="970" y="7033"/>
                    <a:pt x="979" y="7034"/>
                    <a:pt x="987" y="7034"/>
                  </a:cubicBezTo>
                  <a:cubicBezTo>
                    <a:pt x="1030" y="7034"/>
                    <a:pt x="1027" y="6993"/>
                    <a:pt x="953" y="6929"/>
                  </a:cubicBezTo>
                  <a:cubicBezTo>
                    <a:pt x="925" y="6895"/>
                    <a:pt x="925" y="6895"/>
                    <a:pt x="966" y="6886"/>
                  </a:cubicBezTo>
                  <a:cubicBezTo>
                    <a:pt x="1041" y="6886"/>
                    <a:pt x="1050" y="6864"/>
                    <a:pt x="1016" y="6851"/>
                  </a:cubicBezTo>
                  <a:cubicBezTo>
                    <a:pt x="953" y="6807"/>
                    <a:pt x="959" y="6785"/>
                    <a:pt x="1034" y="6785"/>
                  </a:cubicBezTo>
                  <a:cubicBezTo>
                    <a:pt x="1116" y="6763"/>
                    <a:pt x="1116" y="6763"/>
                    <a:pt x="1056" y="6720"/>
                  </a:cubicBezTo>
                  <a:cubicBezTo>
                    <a:pt x="996" y="6680"/>
                    <a:pt x="1029" y="6588"/>
                    <a:pt x="1097" y="6588"/>
                  </a:cubicBezTo>
                  <a:cubicBezTo>
                    <a:pt x="1099" y="6588"/>
                    <a:pt x="1101" y="6588"/>
                    <a:pt x="1103" y="6588"/>
                  </a:cubicBezTo>
                  <a:cubicBezTo>
                    <a:pt x="1113" y="6569"/>
                    <a:pt x="1154" y="6557"/>
                    <a:pt x="1122" y="6547"/>
                  </a:cubicBezTo>
                  <a:lnTo>
                    <a:pt x="1163" y="6538"/>
                  </a:lnTo>
                  <a:cubicBezTo>
                    <a:pt x="1169" y="6516"/>
                    <a:pt x="1179" y="6494"/>
                    <a:pt x="1179" y="6494"/>
                  </a:cubicBezTo>
                  <a:lnTo>
                    <a:pt x="1144" y="6481"/>
                  </a:lnTo>
                  <a:cubicBezTo>
                    <a:pt x="1201" y="6387"/>
                    <a:pt x="1251" y="6290"/>
                    <a:pt x="1291" y="6190"/>
                  </a:cubicBezTo>
                  <a:cubicBezTo>
                    <a:pt x="1380" y="5975"/>
                    <a:pt x="1406" y="5922"/>
                    <a:pt x="1376" y="5922"/>
                  </a:cubicBezTo>
                  <a:cubicBezTo>
                    <a:pt x="1374" y="5922"/>
                    <a:pt x="1370" y="5923"/>
                    <a:pt x="1367" y="5924"/>
                  </a:cubicBezTo>
                  <a:cubicBezTo>
                    <a:pt x="1296" y="5918"/>
                    <a:pt x="1308" y="5879"/>
                    <a:pt x="1371" y="5879"/>
                  </a:cubicBezTo>
                  <a:cubicBezTo>
                    <a:pt x="1376" y="5879"/>
                    <a:pt x="1380" y="5879"/>
                    <a:pt x="1385" y="5880"/>
                  </a:cubicBezTo>
                  <a:cubicBezTo>
                    <a:pt x="1395" y="5858"/>
                    <a:pt x="1445" y="5830"/>
                    <a:pt x="1464" y="5789"/>
                  </a:cubicBezTo>
                  <a:cubicBezTo>
                    <a:pt x="1480" y="5750"/>
                    <a:pt x="1494" y="5714"/>
                    <a:pt x="1521" y="5714"/>
                  </a:cubicBezTo>
                  <a:cubicBezTo>
                    <a:pt x="1524" y="5714"/>
                    <a:pt x="1528" y="5715"/>
                    <a:pt x="1533" y="5717"/>
                  </a:cubicBezTo>
                  <a:lnTo>
                    <a:pt x="1542" y="5695"/>
                  </a:lnTo>
                  <a:cubicBezTo>
                    <a:pt x="1492" y="5623"/>
                    <a:pt x="1552" y="5497"/>
                    <a:pt x="1617" y="5450"/>
                  </a:cubicBezTo>
                  <a:cubicBezTo>
                    <a:pt x="1639" y="5416"/>
                    <a:pt x="1646" y="5372"/>
                    <a:pt x="1633" y="5331"/>
                  </a:cubicBezTo>
                  <a:cubicBezTo>
                    <a:pt x="1624" y="5275"/>
                    <a:pt x="1624" y="5275"/>
                    <a:pt x="1664" y="5272"/>
                  </a:cubicBezTo>
                  <a:cubicBezTo>
                    <a:pt x="1666" y="5273"/>
                    <a:pt x="1669" y="5273"/>
                    <a:pt x="1671" y="5273"/>
                  </a:cubicBezTo>
                  <a:cubicBezTo>
                    <a:pt x="1707" y="5273"/>
                    <a:pt x="1786" y="5176"/>
                    <a:pt x="1727" y="5146"/>
                  </a:cubicBezTo>
                  <a:lnTo>
                    <a:pt x="1768" y="5140"/>
                  </a:lnTo>
                  <a:cubicBezTo>
                    <a:pt x="1812" y="5137"/>
                    <a:pt x="1790" y="5099"/>
                    <a:pt x="1755" y="5084"/>
                  </a:cubicBezTo>
                  <a:cubicBezTo>
                    <a:pt x="1713" y="5062"/>
                    <a:pt x="1703" y="5046"/>
                    <a:pt x="1735" y="5046"/>
                  </a:cubicBezTo>
                  <a:cubicBezTo>
                    <a:pt x="1750" y="5046"/>
                    <a:pt x="1774" y="5049"/>
                    <a:pt x="1809" y="5059"/>
                  </a:cubicBezTo>
                  <a:cubicBezTo>
                    <a:pt x="1833" y="5071"/>
                    <a:pt x="1850" y="5076"/>
                    <a:pt x="1860" y="5076"/>
                  </a:cubicBezTo>
                  <a:cubicBezTo>
                    <a:pt x="1874" y="5076"/>
                    <a:pt x="1870" y="5065"/>
                    <a:pt x="1849" y="5055"/>
                  </a:cubicBezTo>
                  <a:cubicBezTo>
                    <a:pt x="1830" y="5018"/>
                    <a:pt x="1809" y="4980"/>
                    <a:pt x="1852" y="4977"/>
                  </a:cubicBezTo>
                  <a:cubicBezTo>
                    <a:pt x="1865" y="4958"/>
                    <a:pt x="1874" y="4936"/>
                    <a:pt x="1812" y="4905"/>
                  </a:cubicBezTo>
                  <a:cubicBezTo>
                    <a:pt x="1780" y="4886"/>
                    <a:pt x="1790" y="4867"/>
                    <a:pt x="1802" y="4846"/>
                  </a:cubicBezTo>
                  <a:lnTo>
                    <a:pt x="1802" y="4846"/>
                  </a:lnTo>
                  <a:cubicBezTo>
                    <a:pt x="1834" y="4864"/>
                    <a:pt x="1834" y="4864"/>
                    <a:pt x="1855" y="4899"/>
                  </a:cubicBezTo>
                  <a:lnTo>
                    <a:pt x="1855" y="4899"/>
                  </a:lnTo>
                  <a:cubicBezTo>
                    <a:pt x="1860" y="4890"/>
                    <a:pt x="1868" y="4876"/>
                    <a:pt x="1877" y="4858"/>
                  </a:cubicBezTo>
                  <a:cubicBezTo>
                    <a:pt x="1893" y="4838"/>
                    <a:pt x="1916" y="4828"/>
                    <a:pt x="1941" y="4828"/>
                  </a:cubicBezTo>
                  <a:cubicBezTo>
                    <a:pt x="1951" y="4828"/>
                    <a:pt x="1961" y="4829"/>
                    <a:pt x="1971" y="4833"/>
                  </a:cubicBezTo>
                  <a:cubicBezTo>
                    <a:pt x="2015" y="4830"/>
                    <a:pt x="2028" y="4811"/>
                    <a:pt x="1953" y="4795"/>
                  </a:cubicBezTo>
                  <a:cubicBezTo>
                    <a:pt x="1890" y="4761"/>
                    <a:pt x="1890" y="4761"/>
                    <a:pt x="1912" y="4720"/>
                  </a:cubicBezTo>
                  <a:cubicBezTo>
                    <a:pt x="1921" y="4706"/>
                    <a:pt x="1929" y="4691"/>
                    <a:pt x="1944" y="4691"/>
                  </a:cubicBezTo>
                  <a:cubicBezTo>
                    <a:pt x="1950" y="4691"/>
                    <a:pt x="1957" y="4693"/>
                    <a:pt x="1965" y="4698"/>
                  </a:cubicBezTo>
                  <a:cubicBezTo>
                    <a:pt x="1977" y="4704"/>
                    <a:pt x="1985" y="4708"/>
                    <a:pt x="1990" y="4708"/>
                  </a:cubicBezTo>
                  <a:cubicBezTo>
                    <a:pt x="2000" y="4708"/>
                    <a:pt x="2005" y="4698"/>
                    <a:pt x="2018" y="4673"/>
                  </a:cubicBezTo>
                  <a:cubicBezTo>
                    <a:pt x="2053" y="4614"/>
                    <a:pt x="1993" y="4501"/>
                    <a:pt x="1943" y="4444"/>
                  </a:cubicBezTo>
                  <a:cubicBezTo>
                    <a:pt x="1904" y="4423"/>
                    <a:pt x="1889" y="4415"/>
                    <a:pt x="1901" y="4415"/>
                  </a:cubicBezTo>
                  <a:cubicBezTo>
                    <a:pt x="1909" y="4415"/>
                    <a:pt x="1926" y="4418"/>
                    <a:pt x="1953" y="4422"/>
                  </a:cubicBezTo>
                  <a:cubicBezTo>
                    <a:pt x="1962" y="4428"/>
                    <a:pt x="1969" y="4430"/>
                    <a:pt x="1976" y="4430"/>
                  </a:cubicBezTo>
                  <a:cubicBezTo>
                    <a:pt x="1991" y="4430"/>
                    <a:pt x="2000" y="4416"/>
                    <a:pt x="2009" y="4401"/>
                  </a:cubicBezTo>
                  <a:cubicBezTo>
                    <a:pt x="1993" y="4392"/>
                    <a:pt x="1997" y="4388"/>
                    <a:pt x="2003" y="4388"/>
                  </a:cubicBezTo>
                  <a:cubicBezTo>
                    <a:pt x="2008" y="4388"/>
                    <a:pt x="2015" y="4392"/>
                    <a:pt x="2009" y="4401"/>
                  </a:cubicBezTo>
                  <a:cubicBezTo>
                    <a:pt x="2040" y="4419"/>
                    <a:pt x="2025" y="4438"/>
                    <a:pt x="2015" y="4460"/>
                  </a:cubicBezTo>
                  <a:lnTo>
                    <a:pt x="2047" y="4479"/>
                  </a:lnTo>
                  <a:cubicBezTo>
                    <a:pt x="2061" y="4481"/>
                    <a:pt x="2073" y="4483"/>
                    <a:pt x="2082" y="4483"/>
                  </a:cubicBezTo>
                  <a:cubicBezTo>
                    <a:pt x="2121" y="4483"/>
                    <a:pt x="2121" y="4462"/>
                    <a:pt x="2081" y="4419"/>
                  </a:cubicBezTo>
                  <a:cubicBezTo>
                    <a:pt x="2062" y="4382"/>
                    <a:pt x="2062" y="4382"/>
                    <a:pt x="2106" y="4379"/>
                  </a:cubicBezTo>
                  <a:cubicBezTo>
                    <a:pt x="2150" y="4375"/>
                    <a:pt x="2194" y="4375"/>
                    <a:pt x="2163" y="4357"/>
                  </a:cubicBezTo>
                  <a:cubicBezTo>
                    <a:pt x="2178" y="4335"/>
                    <a:pt x="2200" y="4319"/>
                    <a:pt x="2228" y="4316"/>
                  </a:cubicBezTo>
                  <a:cubicBezTo>
                    <a:pt x="2254" y="4278"/>
                    <a:pt x="2266" y="4259"/>
                    <a:pt x="2235" y="4241"/>
                  </a:cubicBezTo>
                  <a:cubicBezTo>
                    <a:pt x="2203" y="4222"/>
                    <a:pt x="2216" y="4200"/>
                    <a:pt x="2228" y="4181"/>
                  </a:cubicBezTo>
                  <a:cubicBezTo>
                    <a:pt x="2241" y="4162"/>
                    <a:pt x="2254" y="4144"/>
                    <a:pt x="2222" y="4125"/>
                  </a:cubicBezTo>
                  <a:cubicBezTo>
                    <a:pt x="2188" y="4103"/>
                    <a:pt x="2175" y="4059"/>
                    <a:pt x="2197" y="4024"/>
                  </a:cubicBezTo>
                  <a:cubicBezTo>
                    <a:pt x="2193" y="3989"/>
                    <a:pt x="2192" y="3976"/>
                    <a:pt x="2210" y="3976"/>
                  </a:cubicBezTo>
                  <a:cubicBezTo>
                    <a:pt x="2221" y="3976"/>
                    <a:pt x="2239" y="3980"/>
                    <a:pt x="2266" y="3987"/>
                  </a:cubicBezTo>
                  <a:cubicBezTo>
                    <a:pt x="2274" y="3992"/>
                    <a:pt x="2280" y="3994"/>
                    <a:pt x="2286" y="3994"/>
                  </a:cubicBezTo>
                  <a:cubicBezTo>
                    <a:pt x="2301" y="3994"/>
                    <a:pt x="2310" y="3979"/>
                    <a:pt x="2319" y="3965"/>
                  </a:cubicBezTo>
                  <a:cubicBezTo>
                    <a:pt x="2319" y="3965"/>
                    <a:pt x="2332" y="3946"/>
                    <a:pt x="2376" y="3946"/>
                  </a:cubicBezTo>
                  <a:cubicBezTo>
                    <a:pt x="2416" y="3946"/>
                    <a:pt x="2388" y="3924"/>
                    <a:pt x="2357" y="3905"/>
                  </a:cubicBezTo>
                  <a:lnTo>
                    <a:pt x="2297" y="3868"/>
                  </a:lnTo>
                  <a:cubicBezTo>
                    <a:pt x="2301" y="3862"/>
                    <a:pt x="2310" y="3860"/>
                    <a:pt x="2322" y="3860"/>
                  </a:cubicBezTo>
                  <a:cubicBezTo>
                    <a:pt x="2350" y="3860"/>
                    <a:pt x="2393" y="3873"/>
                    <a:pt x="2413" y="3887"/>
                  </a:cubicBezTo>
                  <a:cubicBezTo>
                    <a:pt x="2444" y="3896"/>
                    <a:pt x="2461" y="3901"/>
                    <a:pt x="2467" y="3901"/>
                  </a:cubicBezTo>
                  <a:cubicBezTo>
                    <a:pt x="2475" y="3901"/>
                    <a:pt x="2460" y="3891"/>
                    <a:pt x="2426" y="3868"/>
                  </a:cubicBezTo>
                  <a:cubicBezTo>
                    <a:pt x="2398" y="3849"/>
                    <a:pt x="2379" y="3811"/>
                    <a:pt x="2435" y="3793"/>
                  </a:cubicBezTo>
                  <a:cubicBezTo>
                    <a:pt x="2458" y="3760"/>
                    <a:pt x="2478" y="3730"/>
                    <a:pt x="2501" y="3730"/>
                  </a:cubicBezTo>
                  <a:cubicBezTo>
                    <a:pt x="2507" y="3730"/>
                    <a:pt x="2513" y="3732"/>
                    <a:pt x="2520" y="3736"/>
                  </a:cubicBezTo>
                  <a:cubicBezTo>
                    <a:pt x="2561" y="3736"/>
                    <a:pt x="2545" y="3695"/>
                    <a:pt x="2545" y="3695"/>
                  </a:cubicBezTo>
                  <a:cubicBezTo>
                    <a:pt x="2529" y="3658"/>
                    <a:pt x="2542" y="3639"/>
                    <a:pt x="2611" y="3601"/>
                  </a:cubicBezTo>
                  <a:cubicBezTo>
                    <a:pt x="2736" y="3545"/>
                    <a:pt x="2733" y="3548"/>
                    <a:pt x="2677" y="3504"/>
                  </a:cubicBezTo>
                  <a:cubicBezTo>
                    <a:pt x="2655" y="3491"/>
                    <a:pt x="2634" y="3476"/>
                    <a:pt x="2649" y="3476"/>
                  </a:cubicBezTo>
                  <a:cubicBezTo>
                    <a:pt x="2655" y="3476"/>
                    <a:pt x="2668" y="3479"/>
                    <a:pt x="2689" y="3485"/>
                  </a:cubicBezTo>
                  <a:cubicBezTo>
                    <a:pt x="2691" y="3486"/>
                    <a:pt x="2692" y="3486"/>
                    <a:pt x="2694" y="3486"/>
                  </a:cubicBezTo>
                  <a:cubicBezTo>
                    <a:pt x="2732" y="3486"/>
                    <a:pt x="2714" y="3446"/>
                    <a:pt x="2714" y="3391"/>
                  </a:cubicBezTo>
                  <a:cubicBezTo>
                    <a:pt x="2699" y="3351"/>
                    <a:pt x="2639" y="3310"/>
                    <a:pt x="2611" y="3288"/>
                  </a:cubicBezTo>
                  <a:cubicBezTo>
                    <a:pt x="2554" y="3247"/>
                    <a:pt x="2554" y="3247"/>
                    <a:pt x="2611" y="3228"/>
                  </a:cubicBezTo>
                  <a:cubicBezTo>
                    <a:pt x="2616" y="3220"/>
                    <a:pt x="2628" y="3216"/>
                    <a:pt x="2642" y="3216"/>
                  </a:cubicBezTo>
                  <a:cubicBezTo>
                    <a:pt x="2659" y="3216"/>
                    <a:pt x="2680" y="3223"/>
                    <a:pt x="2695" y="3235"/>
                  </a:cubicBezTo>
                  <a:cubicBezTo>
                    <a:pt x="2727" y="3257"/>
                    <a:pt x="2711" y="3275"/>
                    <a:pt x="2711" y="3275"/>
                  </a:cubicBezTo>
                  <a:lnTo>
                    <a:pt x="2699" y="3294"/>
                  </a:lnTo>
                  <a:cubicBezTo>
                    <a:pt x="2715" y="3306"/>
                    <a:pt x="2732" y="3318"/>
                    <a:pt x="2749" y="3318"/>
                  </a:cubicBezTo>
                  <a:cubicBezTo>
                    <a:pt x="2761" y="3318"/>
                    <a:pt x="2772" y="3312"/>
                    <a:pt x="2783" y="3297"/>
                  </a:cubicBezTo>
                  <a:cubicBezTo>
                    <a:pt x="2786" y="3298"/>
                    <a:pt x="2789" y="3298"/>
                    <a:pt x="2792" y="3298"/>
                  </a:cubicBezTo>
                  <a:cubicBezTo>
                    <a:pt x="2829" y="3298"/>
                    <a:pt x="2837" y="3280"/>
                    <a:pt x="2811" y="3260"/>
                  </a:cubicBezTo>
                  <a:lnTo>
                    <a:pt x="2811" y="3260"/>
                  </a:lnTo>
                  <a:cubicBezTo>
                    <a:pt x="2813" y="3260"/>
                    <a:pt x="2815" y="3260"/>
                    <a:pt x="2816" y="3260"/>
                  </a:cubicBezTo>
                  <a:cubicBezTo>
                    <a:pt x="2857" y="3260"/>
                    <a:pt x="2885" y="3224"/>
                    <a:pt x="2912" y="3191"/>
                  </a:cubicBezTo>
                  <a:cubicBezTo>
                    <a:pt x="2939" y="3154"/>
                    <a:pt x="2978" y="3100"/>
                    <a:pt x="3021" y="3100"/>
                  </a:cubicBezTo>
                  <a:cubicBezTo>
                    <a:pt x="3022" y="3100"/>
                    <a:pt x="3023" y="3100"/>
                    <a:pt x="3024" y="3100"/>
                  </a:cubicBezTo>
                  <a:cubicBezTo>
                    <a:pt x="3049" y="3066"/>
                    <a:pt x="3065" y="3047"/>
                    <a:pt x="3037" y="3025"/>
                  </a:cubicBezTo>
                  <a:cubicBezTo>
                    <a:pt x="2997" y="2993"/>
                    <a:pt x="2992" y="2975"/>
                    <a:pt x="3002" y="2975"/>
                  </a:cubicBezTo>
                  <a:cubicBezTo>
                    <a:pt x="3006" y="2975"/>
                    <a:pt x="3013" y="2978"/>
                    <a:pt x="3021" y="2984"/>
                  </a:cubicBezTo>
                  <a:cubicBezTo>
                    <a:pt x="3025" y="2985"/>
                    <a:pt x="3029" y="2986"/>
                    <a:pt x="3033" y="2986"/>
                  </a:cubicBezTo>
                  <a:cubicBezTo>
                    <a:pt x="3112" y="2986"/>
                    <a:pt x="3311" y="2799"/>
                    <a:pt x="3272" y="2736"/>
                  </a:cubicBezTo>
                  <a:lnTo>
                    <a:pt x="3300" y="2702"/>
                  </a:lnTo>
                  <a:cubicBezTo>
                    <a:pt x="3357" y="2689"/>
                    <a:pt x="3447" y="2586"/>
                    <a:pt x="3435" y="2542"/>
                  </a:cubicBezTo>
                  <a:lnTo>
                    <a:pt x="3479" y="2489"/>
                  </a:lnTo>
                  <a:cubicBezTo>
                    <a:pt x="3535" y="2479"/>
                    <a:pt x="3554" y="2464"/>
                    <a:pt x="3541" y="2423"/>
                  </a:cubicBezTo>
                  <a:cubicBezTo>
                    <a:pt x="3532" y="2394"/>
                    <a:pt x="3517" y="2372"/>
                    <a:pt x="3518" y="2372"/>
                  </a:cubicBezTo>
                  <a:lnTo>
                    <a:pt x="3518" y="2372"/>
                  </a:lnTo>
                  <a:cubicBezTo>
                    <a:pt x="3519" y="2372"/>
                    <a:pt x="3522" y="2375"/>
                    <a:pt x="3529" y="2382"/>
                  </a:cubicBezTo>
                  <a:cubicBezTo>
                    <a:pt x="3535" y="2387"/>
                    <a:pt x="3541" y="2389"/>
                    <a:pt x="3547" y="2389"/>
                  </a:cubicBezTo>
                  <a:cubicBezTo>
                    <a:pt x="3571" y="2389"/>
                    <a:pt x="3601" y="2356"/>
                    <a:pt x="3651" y="2304"/>
                  </a:cubicBezTo>
                  <a:cubicBezTo>
                    <a:pt x="3714" y="2235"/>
                    <a:pt x="3714" y="2235"/>
                    <a:pt x="3673" y="2229"/>
                  </a:cubicBezTo>
                  <a:cubicBezTo>
                    <a:pt x="3692" y="2178"/>
                    <a:pt x="3709" y="2162"/>
                    <a:pt x="3724" y="2162"/>
                  </a:cubicBezTo>
                  <a:cubicBezTo>
                    <a:pt x="3737" y="2162"/>
                    <a:pt x="3749" y="2173"/>
                    <a:pt x="3761" y="2185"/>
                  </a:cubicBezTo>
                  <a:cubicBezTo>
                    <a:pt x="3774" y="2208"/>
                    <a:pt x="3787" y="2219"/>
                    <a:pt x="3795" y="2219"/>
                  </a:cubicBezTo>
                  <a:cubicBezTo>
                    <a:pt x="3809" y="2219"/>
                    <a:pt x="3808" y="2184"/>
                    <a:pt x="3767" y="2125"/>
                  </a:cubicBezTo>
                  <a:cubicBezTo>
                    <a:pt x="3738" y="2074"/>
                    <a:pt x="3750" y="2042"/>
                    <a:pt x="3771" y="2042"/>
                  </a:cubicBezTo>
                  <a:cubicBezTo>
                    <a:pt x="3776" y="2042"/>
                    <a:pt x="3783" y="2045"/>
                    <a:pt x="3789" y="2050"/>
                  </a:cubicBezTo>
                  <a:cubicBezTo>
                    <a:pt x="3814" y="2075"/>
                    <a:pt x="3798" y="2094"/>
                    <a:pt x="3783" y="2110"/>
                  </a:cubicBezTo>
                  <a:lnTo>
                    <a:pt x="3836" y="2160"/>
                  </a:lnTo>
                  <a:cubicBezTo>
                    <a:pt x="3852" y="2141"/>
                    <a:pt x="3852" y="2141"/>
                    <a:pt x="3839" y="2100"/>
                  </a:cubicBezTo>
                  <a:cubicBezTo>
                    <a:pt x="3839" y="2100"/>
                    <a:pt x="3855" y="2085"/>
                    <a:pt x="3845" y="2041"/>
                  </a:cubicBezTo>
                  <a:cubicBezTo>
                    <a:pt x="3839" y="2003"/>
                    <a:pt x="3808" y="1972"/>
                    <a:pt x="3767" y="1969"/>
                  </a:cubicBezTo>
                  <a:cubicBezTo>
                    <a:pt x="3726" y="1959"/>
                    <a:pt x="3742" y="1944"/>
                    <a:pt x="3758" y="1925"/>
                  </a:cubicBezTo>
                  <a:cubicBezTo>
                    <a:pt x="3765" y="1923"/>
                    <a:pt x="3772" y="1922"/>
                    <a:pt x="3779" y="1922"/>
                  </a:cubicBezTo>
                  <a:cubicBezTo>
                    <a:pt x="3814" y="1922"/>
                    <a:pt x="3847" y="1945"/>
                    <a:pt x="3852" y="1981"/>
                  </a:cubicBezTo>
                  <a:cubicBezTo>
                    <a:pt x="3836" y="2000"/>
                    <a:pt x="3861" y="2025"/>
                    <a:pt x="3886" y="2050"/>
                  </a:cubicBezTo>
                  <a:cubicBezTo>
                    <a:pt x="3888" y="2052"/>
                    <a:pt x="3890" y="2053"/>
                    <a:pt x="3892" y="2053"/>
                  </a:cubicBezTo>
                  <a:cubicBezTo>
                    <a:pt x="3916" y="2053"/>
                    <a:pt x="3940" y="1939"/>
                    <a:pt x="3908" y="1878"/>
                  </a:cubicBezTo>
                  <a:lnTo>
                    <a:pt x="3908" y="1878"/>
                  </a:lnTo>
                  <a:lnTo>
                    <a:pt x="3933" y="1903"/>
                  </a:lnTo>
                  <a:cubicBezTo>
                    <a:pt x="3939" y="1909"/>
                    <a:pt x="3946" y="1912"/>
                    <a:pt x="3953" y="1912"/>
                  </a:cubicBezTo>
                  <a:cubicBezTo>
                    <a:pt x="3975" y="1912"/>
                    <a:pt x="4001" y="1886"/>
                    <a:pt x="4027" y="1862"/>
                  </a:cubicBezTo>
                  <a:cubicBezTo>
                    <a:pt x="4059" y="1831"/>
                    <a:pt x="4074" y="1812"/>
                    <a:pt x="4049" y="1787"/>
                  </a:cubicBezTo>
                  <a:cubicBezTo>
                    <a:pt x="4024" y="1762"/>
                    <a:pt x="3999" y="1737"/>
                    <a:pt x="4018" y="1721"/>
                  </a:cubicBezTo>
                  <a:lnTo>
                    <a:pt x="4018" y="1721"/>
                  </a:lnTo>
                  <a:cubicBezTo>
                    <a:pt x="4014" y="1724"/>
                    <a:pt x="4009" y="1726"/>
                    <a:pt x="4005" y="1726"/>
                  </a:cubicBezTo>
                  <a:cubicBezTo>
                    <a:pt x="3988" y="1726"/>
                    <a:pt x="3969" y="1706"/>
                    <a:pt x="3949" y="1687"/>
                  </a:cubicBezTo>
                  <a:cubicBezTo>
                    <a:pt x="3966" y="1685"/>
                    <a:pt x="3983" y="1684"/>
                    <a:pt x="4000" y="1684"/>
                  </a:cubicBezTo>
                  <a:cubicBezTo>
                    <a:pt x="4017" y="1684"/>
                    <a:pt x="4034" y="1685"/>
                    <a:pt x="4049" y="1687"/>
                  </a:cubicBezTo>
                  <a:cubicBezTo>
                    <a:pt x="4076" y="1693"/>
                    <a:pt x="4099" y="1696"/>
                    <a:pt x="4122" y="1696"/>
                  </a:cubicBezTo>
                  <a:cubicBezTo>
                    <a:pt x="4170" y="1696"/>
                    <a:pt x="4211" y="1680"/>
                    <a:pt x="4256" y="1637"/>
                  </a:cubicBezTo>
                  <a:cubicBezTo>
                    <a:pt x="4287" y="1606"/>
                    <a:pt x="4329" y="1565"/>
                    <a:pt x="4367" y="1565"/>
                  </a:cubicBezTo>
                  <a:cubicBezTo>
                    <a:pt x="4372" y="1565"/>
                    <a:pt x="4377" y="1566"/>
                    <a:pt x="4381" y="1568"/>
                  </a:cubicBezTo>
                  <a:cubicBezTo>
                    <a:pt x="4419" y="1536"/>
                    <a:pt x="4435" y="1521"/>
                    <a:pt x="4410" y="1495"/>
                  </a:cubicBezTo>
                  <a:lnTo>
                    <a:pt x="4444" y="1464"/>
                  </a:lnTo>
                  <a:cubicBezTo>
                    <a:pt x="4450" y="1465"/>
                    <a:pt x="4456" y="1466"/>
                    <a:pt x="4461" y="1466"/>
                  </a:cubicBezTo>
                  <a:cubicBezTo>
                    <a:pt x="4496" y="1466"/>
                    <a:pt x="4519" y="1442"/>
                    <a:pt x="4497" y="1417"/>
                  </a:cubicBezTo>
                  <a:cubicBezTo>
                    <a:pt x="4491" y="1376"/>
                    <a:pt x="4532" y="1386"/>
                    <a:pt x="4551" y="1373"/>
                  </a:cubicBezTo>
                  <a:cubicBezTo>
                    <a:pt x="4580" y="1381"/>
                    <a:pt x="4599" y="1386"/>
                    <a:pt x="4607" y="1386"/>
                  </a:cubicBezTo>
                  <a:cubicBezTo>
                    <a:pt x="4620" y="1386"/>
                    <a:pt x="4599" y="1371"/>
                    <a:pt x="4541" y="1329"/>
                  </a:cubicBezTo>
                  <a:cubicBezTo>
                    <a:pt x="4525" y="1317"/>
                    <a:pt x="4507" y="1311"/>
                    <a:pt x="4488" y="1311"/>
                  </a:cubicBezTo>
                  <a:cubicBezTo>
                    <a:pt x="4473" y="1311"/>
                    <a:pt x="4458" y="1315"/>
                    <a:pt x="4444" y="1323"/>
                  </a:cubicBezTo>
                  <a:lnTo>
                    <a:pt x="4391" y="1370"/>
                  </a:lnTo>
                  <a:lnTo>
                    <a:pt x="4419" y="1295"/>
                  </a:lnTo>
                  <a:cubicBezTo>
                    <a:pt x="4441" y="1267"/>
                    <a:pt x="4444" y="1226"/>
                    <a:pt x="4422" y="1195"/>
                  </a:cubicBezTo>
                  <a:cubicBezTo>
                    <a:pt x="4422" y="1195"/>
                    <a:pt x="4400" y="1170"/>
                    <a:pt x="4416" y="1154"/>
                  </a:cubicBezTo>
                  <a:lnTo>
                    <a:pt x="4416" y="1154"/>
                  </a:lnTo>
                  <a:lnTo>
                    <a:pt x="4466" y="1207"/>
                  </a:lnTo>
                  <a:cubicBezTo>
                    <a:pt x="4472" y="1245"/>
                    <a:pt x="4491" y="1276"/>
                    <a:pt x="4519" y="1304"/>
                  </a:cubicBezTo>
                  <a:cubicBezTo>
                    <a:pt x="4543" y="1318"/>
                    <a:pt x="4568" y="1324"/>
                    <a:pt x="4588" y="1324"/>
                  </a:cubicBezTo>
                  <a:cubicBezTo>
                    <a:pt x="4623" y="1324"/>
                    <a:pt x="4643" y="1304"/>
                    <a:pt x="4613" y="1270"/>
                  </a:cubicBezTo>
                  <a:cubicBezTo>
                    <a:pt x="4622" y="1261"/>
                    <a:pt x="4626" y="1257"/>
                    <a:pt x="4635" y="1257"/>
                  </a:cubicBezTo>
                  <a:cubicBezTo>
                    <a:pt x="4642" y="1257"/>
                    <a:pt x="4652" y="1259"/>
                    <a:pt x="4670" y="1264"/>
                  </a:cubicBezTo>
                  <a:cubicBezTo>
                    <a:pt x="4677" y="1272"/>
                    <a:pt x="4684" y="1277"/>
                    <a:pt x="4689" y="1277"/>
                  </a:cubicBezTo>
                  <a:cubicBezTo>
                    <a:pt x="4700" y="1277"/>
                    <a:pt x="4702" y="1255"/>
                    <a:pt x="4682" y="1207"/>
                  </a:cubicBezTo>
                  <a:cubicBezTo>
                    <a:pt x="4662" y="1163"/>
                    <a:pt x="4663" y="1140"/>
                    <a:pt x="4683" y="1140"/>
                  </a:cubicBezTo>
                  <a:cubicBezTo>
                    <a:pt x="4694" y="1140"/>
                    <a:pt x="4710" y="1147"/>
                    <a:pt x="4732" y="1160"/>
                  </a:cubicBezTo>
                  <a:cubicBezTo>
                    <a:pt x="4746" y="1164"/>
                    <a:pt x="4759" y="1165"/>
                    <a:pt x="4771" y="1165"/>
                  </a:cubicBezTo>
                  <a:cubicBezTo>
                    <a:pt x="4836" y="1165"/>
                    <a:pt x="4885" y="1124"/>
                    <a:pt x="4864" y="1101"/>
                  </a:cubicBezTo>
                  <a:cubicBezTo>
                    <a:pt x="4828" y="1068"/>
                    <a:pt x="4853" y="1013"/>
                    <a:pt x="4896" y="1013"/>
                  </a:cubicBezTo>
                  <a:cubicBezTo>
                    <a:pt x="4901" y="1013"/>
                    <a:pt x="4908" y="1014"/>
                    <a:pt x="4914" y="1016"/>
                  </a:cubicBezTo>
                  <a:cubicBezTo>
                    <a:pt x="4923" y="1019"/>
                    <a:pt x="4931" y="1020"/>
                    <a:pt x="4938" y="1020"/>
                  </a:cubicBezTo>
                  <a:cubicBezTo>
                    <a:pt x="4962" y="1020"/>
                    <a:pt x="4972" y="1004"/>
                    <a:pt x="4967" y="972"/>
                  </a:cubicBezTo>
                  <a:lnTo>
                    <a:pt x="4967" y="972"/>
                  </a:lnTo>
                  <a:cubicBezTo>
                    <a:pt x="4981" y="987"/>
                    <a:pt x="4999" y="998"/>
                    <a:pt x="5012" y="998"/>
                  </a:cubicBezTo>
                  <a:cubicBezTo>
                    <a:pt x="5023" y="998"/>
                    <a:pt x="5030" y="991"/>
                    <a:pt x="5027" y="972"/>
                  </a:cubicBezTo>
                  <a:cubicBezTo>
                    <a:pt x="5027" y="972"/>
                    <a:pt x="5046" y="956"/>
                    <a:pt x="5005" y="944"/>
                  </a:cubicBezTo>
                  <a:cubicBezTo>
                    <a:pt x="5005" y="944"/>
                    <a:pt x="5002" y="900"/>
                    <a:pt x="4996" y="859"/>
                  </a:cubicBezTo>
                  <a:cubicBezTo>
                    <a:pt x="4992" y="861"/>
                    <a:pt x="4989" y="862"/>
                    <a:pt x="4986" y="862"/>
                  </a:cubicBezTo>
                  <a:cubicBezTo>
                    <a:pt x="4969" y="862"/>
                    <a:pt x="4951" y="839"/>
                    <a:pt x="4933" y="815"/>
                  </a:cubicBezTo>
                  <a:cubicBezTo>
                    <a:pt x="4920" y="799"/>
                    <a:pt x="4948" y="782"/>
                    <a:pt x="4994" y="782"/>
                  </a:cubicBezTo>
                  <a:cubicBezTo>
                    <a:pt x="5026" y="782"/>
                    <a:pt x="5067" y="790"/>
                    <a:pt x="5108" y="812"/>
                  </a:cubicBezTo>
                  <a:lnTo>
                    <a:pt x="5190" y="841"/>
                  </a:lnTo>
                  <a:lnTo>
                    <a:pt x="5146" y="784"/>
                  </a:lnTo>
                  <a:cubicBezTo>
                    <a:pt x="5157" y="775"/>
                    <a:pt x="5167" y="767"/>
                    <a:pt x="5179" y="767"/>
                  </a:cubicBezTo>
                  <a:cubicBezTo>
                    <a:pt x="5187" y="767"/>
                    <a:pt x="5196" y="772"/>
                    <a:pt x="5206" y="784"/>
                  </a:cubicBezTo>
                  <a:cubicBezTo>
                    <a:pt x="5218" y="800"/>
                    <a:pt x="5222" y="807"/>
                    <a:pt x="5227" y="807"/>
                  </a:cubicBezTo>
                  <a:cubicBezTo>
                    <a:pt x="5231" y="807"/>
                    <a:pt x="5235" y="803"/>
                    <a:pt x="5243" y="797"/>
                  </a:cubicBezTo>
                  <a:cubicBezTo>
                    <a:pt x="5243" y="797"/>
                    <a:pt x="5262" y="784"/>
                    <a:pt x="5240" y="756"/>
                  </a:cubicBezTo>
                  <a:cubicBezTo>
                    <a:pt x="5210" y="718"/>
                    <a:pt x="5201" y="705"/>
                    <a:pt x="5210" y="705"/>
                  </a:cubicBezTo>
                  <a:cubicBezTo>
                    <a:pt x="5215" y="705"/>
                    <a:pt x="5224" y="708"/>
                    <a:pt x="5237" y="712"/>
                  </a:cubicBezTo>
                  <a:cubicBezTo>
                    <a:pt x="5261" y="729"/>
                    <a:pt x="5279" y="737"/>
                    <a:pt x="5290" y="737"/>
                  </a:cubicBezTo>
                  <a:cubicBezTo>
                    <a:pt x="5308" y="737"/>
                    <a:pt x="5309" y="716"/>
                    <a:pt x="5293" y="671"/>
                  </a:cubicBezTo>
                  <a:cubicBezTo>
                    <a:pt x="5270" y="641"/>
                    <a:pt x="5259" y="627"/>
                    <a:pt x="5263" y="627"/>
                  </a:cubicBezTo>
                  <a:cubicBezTo>
                    <a:pt x="5267" y="627"/>
                    <a:pt x="5283" y="638"/>
                    <a:pt x="5312" y="659"/>
                  </a:cubicBezTo>
                  <a:cubicBezTo>
                    <a:pt x="5329" y="680"/>
                    <a:pt x="5356" y="694"/>
                    <a:pt x="5377" y="694"/>
                  </a:cubicBezTo>
                  <a:cubicBezTo>
                    <a:pt x="5383" y="694"/>
                    <a:pt x="5389" y="693"/>
                    <a:pt x="5394" y="690"/>
                  </a:cubicBezTo>
                  <a:lnTo>
                    <a:pt x="5372" y="662"/>
                  </a:lnTo>
                  <a:cubicBezTo>
                    <a:pt x="5339" y="618"/>
                    <a:pt x="5343" y="599"/>
                    <a:pt x="5362" y="599"/>
                  </a:cubicBezTo>
                  <a:cubicBezTo>
                    <a:pt x="5369" y="599"/>
                    <a:pt x="5378" y="601"/>
                    <a:pt x="5387" y="605"/>
                  </a:cubicBezTo>
                  <a:cubicBezTo>
                    <a:pt x="5395" y="615"/>
                    <a:pt x="5402" y="620"/>
                    <a:pt x="5409" y="620"/>
                  </a:cubicBezTo>
                  <a:cubicBezTo>
                    <a:pt x="5422" y="620"/>
                    <a:pt x="5433" y="602"/>
                    <a:pt x="5444" y="565"/>
                  </a:cubicBezTo>
                  <a:cubicBezTo>
                    <a:pt x="5467" y="548"/>
                    <a:pt x="5484" y="536"/>
                    <a:pt x="5498" y="536"/>
                  </a:cubicBezTo>
                  <a:cubicBezTo>
                    <a:pt x="5507" y="536"/>
                    <a:pt x="5515" y="541"/>
                    <a:pt x="5522" y="552"/>
                  </a:cubicBezTo>
                  <a:cubicBezTo>
                    <a:pt x="5543" y="581"/>
                    <a:pt x="5554" y="595"/>
                    <a:pt x="5557" y="595"/>
                  </a:cubicBezTo>
                  <a:cubicBezTo>
                    <a:pt x="5560" y="595"/>
                    <a:pt x="5554" y="577"/>
                    <a:pt x="5541" y="540"/>
                  </a:cubicBezTo>
                  <a:cubicBezTo>
                    <a:pt x="5541" y="505"/>
                    <a:pt x="5541" y="498"/>
                    <a:pt x="5569" y="498"/>
                  </a:cubicBezTo>
                  <a:cubicBezTo>
                    <a:pt x="5576" y="498"/>
                    <a:pt x="5585" y="498"/>
                    <a:pt x="5597" y="499"/>
                  </a:cubicBezTo>
                  <a:cubicBezTo>
                    <a:pt x="5613" y="505"/>
                    <a:pt x="5622" y="508"/>
                    <a:pt x="5628" y="508"/>
                  </a:cubicBezTo>
                  <a:cubicBezTo>
                    <a:pt x="5638" y="508"/>
                    <a:pt x="5637" y="498"/>
                    <a:pt x="5635" y="471"/>
                  </a:cubicBezTo>
                  <a:cubicBezTo>
                    <a:pt x="5601" y="424"/>
                    <a:pt x="5583" y="395"/>
                    <a:pt x="5565" y="395"/>
                  </a:cubicBezTo>
                  <a:cubicBezTo>
                    <a:pt x="5561" y="395"/>
                    <a:pt x="5557" y="396"/>
                    <a:pt x="5553" y="399"/>
                  </a:cubicBezTo>
                  <a:cubicBezTo>
                    <a:pt x="5546" y="404"/>
                    <a:pt x="5541" y="407"/>
                    <a:pt x="5537" y="407"/>
                  </a:cubicBezTo>
                  <a:cubicBezTo>
                    <a:pt x="5532" y="407"/>
                    <a:pt x="5527" y="400"/>
                    <a:pt x="5516" y="383"/>
                  </a:cubicBezTo>
                  <a:lnTo>
                    <a:pt x="5553" y="355"/>
                  </a:lnTo>
                  <a:cubicBezTo>
                    <a:pt x="5582" y="336"/>
                    <a:pt x="5604" y="305"/>
                    <a:pt x="5610" y="270"/>
                  </a:cubicBezTo>
                  <a:cubicBezTo>
                    <a:pt x="5621" y="230"/>
                    <a:pt x="5603" y="188"/>
                    <a:pt x="5587" y="188"/>
                  </a:cubicBezTo>
                  <a:cubicBezTo>
                    <a:pt x="5580" y="188"/>
                    <a:pt x="5574" y="195"/>
                    <a:pt x="5569" y="211"/>
                  </a:cubicBezTo>
                  <a:lnTo>
                    <a:pt x="5528" y="195"/>
                  </a:lnTo>
                  <a:cubicBezTo>
                    <a:pt x="5503" y="158"/>
                    <a:pt x="5481" y="142"/>
                    <a:pt x="5469" y="1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0" name="Google Shape;9160;p36"/>
            <p:cNvSpPr/>
            <p:nvPr/>
          </p:nvSpPr>
          <p:spPr>
            <a:xfrm>
              <a:off x="5024675" y="1070900"/>
              <a:ext cx="145925" cy="328150"/>
            </a:xfrm>
            <a:custGeom>
              <a:avLst/>
              <a:gdLst/>
              <a:ahLst/>
              <a:cxnLst/>
              <a:rect l="l" t="t" r="r" b="b"/>
              <a:pathLst>
                <a:path w="5837" h="13126" extrusionOk="0">
                  <a:moveTo>
                    <a:pt x="688" y="204"/>
                  </a:moveTo>
                  <a:lnTo>
                    <a:pt x="685" y="248"/>
                  </a:lnTo>
                  <a:lnTo>
                    <a:pt x="700" y="257"/>
                  </a:lnTo>
                  <a:cubicBezTo>
                    <a:pt x="719" y="223"/>
                    <a:pt x="719" y="223"/>
                    <a:pt x="704" y="213"/>
                  </a:cubicBezTo>
                  <a:lnTo>
                    <a:pt x="688" y="204"/>
                  </a:lnTo>
                  <a:close/>
                  <a:moveTo>
                    <a:pt x="364" y="270"/>
                  </a:moveTo>
                  <a:cubicBezTo>
                    <a:pt x="371" y="270"/>
                    <a:pt x="377" y="273"/>
                    <a:pt x="384" y="276"/>
                  </a:cubicBezTo>
                  <a:cubicBezTo>
                    <a:pt x="403" y="286"/>
                    <a:pt x="403" y="286"/>
                    <a:pt x="384" y="320"/>
                  </a:cubicBezTo>
                  <a:cubicBezTo>
                    <a:pt x="384" y="320"/>
                    <a:pt x="359" y="343"/>
                    <a:pt x="340" y="343"/>
                  </a:cubicBezTo>
                  <a:cubicBezTo>
                    <a:pt x="338" y="343"/>
                    <a:pt x="336" y="343"/>
                    <a:pt x="334" y="342"/>
                  </a:cubicBezTo>
                  <a:lnTo>
                    <a:pt x="337" y="298"/>
                  </a:lnTo>
                  <a:cubicBezTo>
                    <a:pt x="346" y="276"/>
                    <a:pt x="355" y="270"/>
                    <a:pt x="364" y="270"/>
                  </a:cubicBezTo>
                  <a:close/>
                  <a:moveTo>
                    <a:pt x="543" y="357"/>
                  </a:moveTo>
                  <a:cubicBezTo>
                    <a:pt x="549" y="357"/>
                    <a:pt x="556" y="361"/>
                    <a:pt x="566" y="367"/>
                  </a:cubicBezTo>
                  <a:cubicBezTo>
                    <a:pt x="581" y="373"/>
                    <a:pt x="597" y="383"/>
                    <a:pt x="578" y="417"/>
                  </a:cubicBezTo>
                  <a:lnTo>
                    <a:pt x="563" y="411"/>
                  </a:lnTo>
                  <a:cubicBezTo>
                    <a:pt x="569" y="399"/>
                    <a:pt x="569" y="393"/>
                    <a:pt x="567" y="393"/>
                  </a:cubicBezTo>
                  <a:lnTo>
                    <a:pt x="567" y="393"/>
                  </a:lnTo>
                  <a:cubicBezTo>
                    <a:pt x="562" y="393"/>
                    <a:pt x="546" y="416"/>
                    <a:pt x="544" y="445"/>
                  </a:cubicBezTo>
                  <a:lnTo>
                    <a:pt x="509" y="517"/>
                  </a:lnTo>
                  <a:cubicBezTo>
                    <a:pt x="494" y="508"/>
                    <a:pt x="497" y="464"/>
                    <a:pt x="512" y="430"/>
                  </a:cubicBezTo>
                  <a:cubicBezTo>
                    <a:pt x="527" y="375"/>
                    <a:pt x="532" y="357"/>
                    <a:pt x="543" y="357"/>
                  </a:cubicBezTo>
                  <a:close/>
                  <a:moveTo>
                    <a:pt x="86" y="799"/>
                  </a:moveTo>
                  <a:cubicBezTo>
                    <a:pt x="64" y="818"/>
                    <a:pt x="49" y="840"/>
                    <a:pt x="36" y="865"/>
                  </a:cubicBezTo>
                  <a:lnTo>
                    <a:pt x="52" y="872"/>
                  </a:lnTo>
                  <a:cubicBezTo>
                    <a:pt x="53" y="873"/>
                    <a:pt x="55" y="873"/>
                    <a:pt x="57" y="873"/>
                  </a:cubicBezTo>
                  <a:cubicBezTo>
                    <a:pt x="71" y="873"/>
                    <a:pt x="85" y="839"/>
                    <a:pt x="99" y="806"/>
                  </a:cubicBezTo>
                  <a:lnTo>
                    <a:pt x="86" y="799"/>
                  </a:lnTo>
                  <a:close/>
                  <a:moveTo>
                    <a:pt x="1390" y="1002"/>
                  </a:moveTo>
                  <a:cubicBezTo>
                    <a:pt x="1395" y="1002"/>
                    <a:pt x="1400" y="1002"/>
                    <a:pt x="1406" y="1003"/>
                  </a:cubicBezTo>
                  <a:cubicBezTo>
                    <a:pt x="1418" y="1013"/>
                    <a:pt x="1396" y="1047"/>
                    <a:pt x="1346" y="1060"/>
                  </a:cubicBezTo>
                  <a:lnTo>
                    <a:pt x="1318" y="1041"/>
                  </a:lnTo>
                  <a:cubicBezTo>
                    <a:pt x="1334" y="1017"/>
                    <a:pt x="1361" y="1002"/>
                    <a:pt x="1390" y="1002"/>
                  </a:cubicBezTo>
                  <a:close/>
                  <a:moveTo>
                    <a:pt x="1426" y="1100"/>
                  </a:moveTo>
                  <a:cubicBezTo>
                    <a:pt x="1413" y="1100"/>
                    <a:pt x="1396" y="1115"/>
                    <a:pt x="1384" y="1135"/>
                  </a:cubicBezTo>
                  <a:lnTo>
                    <a:pt x="1380" y="1135"/>
                  </a:lnTo>
                  <a:cubicBezTo>
                    <a:pt x="1359" y="1169"/>
                    <a:pt x="1374" y="1179"/>
                    <a:pt x="1402" y="1197"/>
                  </a:cubicBezTo>
                  <a:cubicBezTo>
                    <a:pt x="1405" y="1199"/>
                    <a:pt x="1409" y="1200"/>
                    <a:pt x="1412" y="1200"/>
                  </a:cubicBezTo>
                  <a:cubicBezTo>
                    <a:pt x="1430" y="1200"/>
                    <a:pt x="1456" y="1185"/>
                    <a:pt x="1456" y="1185"/>
                  </a:cubicBezTo>
                  <a:cubicBezTo>
                    <a:pt x="1478" y="1150"/>
                    <a:pt x="1462" y="1141"/>
                    <a:pt x="1449" y="1132"/>
                  </a:cubicBezTo>
                  <a:cubicBezTo>
                    <a:pt x="1445" y="1109"/>
                    <a:pt x="1437" y="1100"/>
                    <a:pt x="1426" y="1100"/>
                  </a:cubicBezTo>
                  <a:close/>
                  <a:moveTo>
                    <a:pt x="2195" y="1349"/>
                  </a:moveTo>
                  <a:cubicBezTo>
                    <a:pt x="2204" y="1349"/>
                    <a:pt x="2211" y="1354"/>
                    <a:pt x="2217" y="1360"/>
                  </a:cubicBezTo>
                  <a:lnTo>
                    <a:pt x="2192" y="1392"/>
                  </a:lnTo>
                  <a:lnTo>
                    <a:pt x="2155" y="1414"/>
                  </a:lnTo>
                  <a:lnTo>
                    <a:pt x="2164" y="1370"/>
                  </a:lnTo>
                  <a:cubicBezTo>
                    <a:pt x="2176" y="1354"/>
                    <a:pt x="2187" y="1349"/>
                    <a:pt x="2195" y="1349"/>
                  </a:cubicBezTo>
                  <a:close/>
                  <a:moveTo>
                    <a:pt x="2242" y="1468"/>
                  </a:moveTo>
                  <a:cubicBezTo>
                    <a:pt x="2248" y="1468"/>
                    <a:pt x="2235" y="1483"/>
                    <a:pt x="2211" y="1514"/>
                  </a:cubicBezTo>
                  <a:cubicBezTo>
                    <a:pt x="2186" y="1552"/>
                    <a:pt x="2148" y="1577"/>
                    <a:pt x="2108" y="1583"/>
                  </a:cubicBezTo>
                  <a:lnTo>
                    <a:pt x="2079" y="1561"/>
                  </a:lnTo>
                  <a:lnTo>
                    <a:pt x="2158" y="1520"/>
                  </a:lnTo>
                  <a:cubicBezTo>
                    <a:pt x="2211" y="1485"/>
                    <a:pt x="2236" y="1468"/>
                    <a:pt x="2242" y="1468"/>
                  </a:cubicBezTo>
                  <a:close/>
                  <a:moveTo>
                    <a:pt x="2629" y="1641"/>
                  </a:moveTo>
                  <a:cubicBezTo>
                    <a:pt x="2653" y="1641"/>
                    <a:pt x="2642" y="1649"/>
                    <a:pt x="2587" y="1686"/>
                  </a:cubicBezTo>
                  <a:lnTo>
                    <a:pt x="2509" y="1721"/>
                  </a:lnTo>
                  <a:cubicBezTo>
                    <a:pt x="2496" y="1708"/>
                    <a:pt x="2534" y="1689"/>
                    <a:pt x="2603" y="1642"/>
                  </a:cubicBezTo>
                  <a:cubicBezTo>
                    <a:pt x="2614" y="1642"/>
                    <a:pt x="2622" y="1641"/>
                    <a:pt x="2629" y="1641"/>
                  </a:cubicBezTo>
                  <a:close/>
                  <a:moveTo>
                    <a:pt x="2600" y="1862"/>
                  </a:moveTo>
                  <a:lnTo>
                    <a:pt x="2612" y="1874"/>
                  </a:lnTo>
                  <a:cubicBezTo>
                    <a:pt x="2588" y="1898"/>
                    <a:pt x="2567" y="1924"/>
                    <a:pt x="2551" y="1924"/>
                  </a:cubicBezTo>
                  <a:cubicBezTo>
                    <a:pt x="2548" y="1924"/>
                    <a:pt x="2546" y="1923"/>
                    <a:pt x="2543" y="1921"/>
                  </a:cubicBezTo>
                  <a:lnTo>
                    <a:pt x="2531" y="1909"/>
                  </a:lnTo>
                  <a:cubicBezTo>
                    <a:pt x="2549" y="1890"/>
                    <a:pt x="2574" y="1874"/>
                    <a:pt x="2600" y="1862"/>
                  </a:cubicBezTo>
                  <a:close/>
                  <a:moveTo>
                    <a:pt x="3034" y="2131"/>
                  </a:moveTo>
                  <a:cubicBezTo>
                    <a:pt x="3037" y="2131"/>
                    <a:pt x="3039" y="2132"/>
                    <a:pt x="3041" y="2134"/>
                  </a:cubicBezTo>
                  <a:cubicBezTo>
                    <a:pt x="3047" y="2133"/>
                    <a:pt x="3051" y="2132"/>
                    <a:pt x="3054" y="2132"/>
                  </a:cubicBezTo>
                  <a:cubicBezTo>
                    <a:pt x="3077" y="2132"/>
                    <a:pt x="3057" y="2168"/>
                    <a:pt x="2994" y="2203"/>
                  </a:cubicBezTo>
                  <a:lnTo>
                    <a:pt x="2969" y="2178"/>
                  </a:lnTo>
                  <a:cubicBezTo>
                    <a:pt x="2995" y="2155"/>
                    <a:pt x="3019" y="2131"/>
                    <a:pt x="3034" y="2131"/>
                  </a:cubicBezTo>
                  <a:close/>
                  <a:moveTo>
                    <a:pt x="2751" y="2204"/>
                  </a:moveTo>
                  <a:cubicBezTo>
                    <a:pt x="2764" y="2204"/>
                    <a:pt x="2779" y="2207"/>
                    <a:pt x="2784" y="2213"/>
                  </a:cubicBezTo>
                  <a:lnTo>
                    <a:pt x="2753" y="2241"/>
                  </a:lnTo>
                  <a:cubicBezTo>
                    <a:pt x="2744" y="2228"/>
                    <a:pt x="2703" y="2244"/>
                    <a:pt x="2731" y="2216"/>
                  </a:cubicBezTo>
                  <a:cubicBezTo>
                    <a:pt x="2725" y="2208"/>
                    <a:pt x="2736" y="2204"/>
                    <a:pt x="2751" y="2204"/>
                  </a:cubicBezTo>
                  <a:close/>
                  <a:moveTo>
                    <a:pt x="3142" y="2241"/>
                  </a:moveTo>
                  <a:lnTo>
                    <a:pt x="3154" y="2254"/>
                  </a:lnTo>
                  <a:cubicBezTo>
                    <a:pt x="3167" y="2269"/>
                    <a:pt x="3167" y="2269"/>
                    <a:pt x="3135" y="2294"/>
                  </a:cubicBezTo>
                  <a:lnTo>
                    <a:pt x="3123" y="2282"/>
                  </a:lnTo>
                  <a:lnTo>
                    <a:pt x="3142" y="2241"/>
                  </a:lnTo>
                  <a:close/>
                  <a:moveTo>
                    <a:pt x="3364" y="2310"/>
                  </a:moveTo>
                  <a:cubicBezTo>
                    <a:pt x="3342" y="2329"/>
                    <a:pt x="3327" y="2354"/>
                    <a:pt x="3317" y="2379"/>
                  </a:cubicBezTo>
                  <a:cubicBezTo>
                    <a:pt x="3319" y="2381"/>
                    <a:pt x="3322" y="2382"/>
                    <a:pt x="3325" y="2382"/>
                  </a:cubicBezTo>
                  <a:cubicBezTo>
                    <a:pt x="3338" y="2382"/>
                    <a:pt x="3358" y="2366"/>
                    <a:pt x="3358" y="2366"/>
                  </a:cubicBezTo>
                  <a:cubicBezTo>
                    <a:pt x="3358" y="2366"/>
                    <a:pt x="3386" y="2338"/>
                    <a:pt x="3377" y="2326"/>
                  </a:cubicBezTo>
                  <a:lnTo>
                    <a:pt x="3364" y="2310"/>
                  </a:lnTo>
                  <a:close/>
                  <a:moveTo>
                    <a:pt x="3783" y="2378"/>
                  </a:moveTo>
                  <a:cubicBezTo>
                    <a:pt x="3777" y="2378"/>
                    <a:pt x="3772" y="2388"/>
                    <a:pt x="3762" y="2410"/>
                  </a:cubicBezTo>
                  <a:lnTo>
                    <a:pt x="3787" y="2438"/>
                  </a:lnTo>
                  <a:cubicBezTo>
                    <a:pt x="3819" y="2413"/>
                    <a:pt x="3819" y="2413"/>
                    <a:pt x="3806" y="2398"/>
                  </a:cubicBezTo>
                  <a:cubicBezTo>
                    <a:pt x="3795" y="2385"/>
                    <a:pt x="3788" y="2378"/>
                    <a:pt x="3783" y="2378"/>
                  </a:cubicBezTo>
                  <a:close/>
                  <a:moveTo>
                    <a:pt x="3257" y="2564"/>
                  </a:moveTo>
                  <a:cubicBezTo>
                    <a:pt x="3264" y="2564"/>
                    <a:pt x="3267" y="2567"/>
                    <a:pt x="3267" y="2567"/>
                  </a:cubicBezTo>
                  <a:cubicBezTo>
                    <a:pt x="3276" y="2579"/>
                    <a:pt x="3289" y="2595"/>
                    <a:pt x="3258" y="2620"/>
                  </a:cubicBezTo>
                  <a:cubicBezTo>
                    <a:pt x="3258" y="2620"/>
                    <a:pt x="3240" y="2636"/>
                    <a:pt x="3226" y="2636"/>
                  </a:cubicBezTo>
                  <a:cubicBezTo>
                    <a:pt x="3223" y="2636"/>
                    <a:pt x="3219" y="2635"/>
                    <a:pt x="3217" y="2633"/>
                  </a:cubicBezTo>
                  <a:cubicBezTo>
                    <a:pt x="3204" y="2620"/>
                    <a:pt x="3223" y="2579"/>
                    <a:pt x="3223" y="2579"/>
                  </a:cubicBezTo>
                  <a:cubicBezTo>
                    <a:pt x="3239" y="2567"/>
                    <a:pt x="3250" y="2564"/>
                    <a:pt x="3257" y="2564"/>
                  </a:cubicBezTo>
                  <a:close/>
                  <a:moveTo>
                    <a:pt x="3463" y="2810"/>
                  </a:moveTo>
                  <a:cubicBezTo>
                    <a:pt x="3468" y="2810"/>
                    <a:pt x="3473" y="2817"/>
                    <a:pt x="3483" y="2830"/>
                  </a:cubicBezTo>
                  <a:cubicBezTo>
                    <a:pt x="3493" y="2846"/>
                    <a:pt x="3461" y="2871"/>
                    <a:pt x="3461" y="2871"/>
                  </a:cubicBezTo>
                  <a:cubicBezTo>
                    <a:pt x="3455" y="2877"/>
                    <a:pt x="3451" y="2879"/>
                    <a:pt x="3449" y="2879"/>
                  </a:cubicBezTo>
                  <a:cubicBezTo>
                    <a:pt x="3440" y="2879"/>
                    <a:pt x="3450" y="2852"/>
                    <a:pt x="3443" y="2840"/>
                  </a:cubicBezTo>
                  <a:cubicBezTo>
                    <a:pt x="3453" y="2819"/>
                    <a:pt x="3457" y="2810"/>
                    <a:pt x="3463" y="2810"/>
                  </a:cubicBezTo>
                  <a:close/>
                  <a:moveTo>
                    <a:pt x="3743" y="2999"/>
                  </a:moveTo>
                  <a:cubicBezTo>
                    <a:pt x="3754" y="2999"/>
                    <a:pt x="3749" y="3018"/>
                    <a:pt x="3712" y="3062"/>
                  </a:cubicBezTo>
                  <a:cubicBezTo>
                    <a:pt x="3693" y="3076"/>
                    <a:pt x="3684" y="3082"/>
                    <a:pt x="3679" y="3082"/>
                  </a:cubicBezTo>
                  <a:cubicBezTo>
                    <a:pt x="3675" y="3082"/>
                    <a:pt x="3672" y="3078"/>
                    <a:pt x="3668" y="3071"/>
                  </a:cubicBezTo>
                  <a:cubicBezTo>
                    <a:pt x="3681" y="3050"/>
                    <a:pt x="3700" y="3028"/>
                    <a:pt x="3721" y="3012"/>
                  </a:cubicBezTo>
                  <a:lnTo>
                    <a:pt x="3721" y="3009"/>
                  </a:lnTo>
                  <a:cubicBezTo>
                    <a:pt x="3731" y="3002"/>
                    <a:pt x="3738" y="2999"/>
                    <a:pt x="3743" y="2999"/>
                  </a:cubicBezTo>
                  <a:close/>
                  <a:moveTo>
                    <a:pt x="3806" y="3128"/>
                  </a:moveTo>
                  <a:lnTo>
                    <a:pt x="3819" y="3140"/>
                  </a:lnTo>
                  <a:cubicBezTo>
                    <a:pt x="3792" y="3160"/>
                    <a:pt x="3766" y="3180"/>
                    <a:pt x="3752" y="3180"/>
                  </a:cubicBezTo>
                  <a:cubicBezTo>
                    <a:pt x="3748" y="3180"/>
                    <a:pt x="3745" y="3178"/>
                    <a:pt x="3743" y="3175"/>
                  </a:cubicBezTo>
                  <a:lnTo>
                    <a:pt x="3765" y="3134"/>
                  </a:lnTo>
                  <a:lnTo>
                    <a:pt x="3806" y="3128"/>
                  </a:lnTo>
                  <a:close/>
                  <a:moveTo>
                    <a:pt x="2800" y="3256"/>
                  </a:moveTo>
                  <a:lnTo>
                    <a:pt x="2800" y="3256"/>
                  </a:lnTo>
                  <a:cubicBezTo>
                    <a:pt x="2775" y="3266"/>
                    <a:pt x="2750" y="3278"/>
                    <a:pt x="2728" y="3297"/>
                  </a:cubicBezTo>
                  <a:cubicBezTo>
                    <a:pt x="2711" y="3311"/>
                    <a:pt x="2707" y="3320"/>
                    <a:pt x="2718" y="3320"/>
                  </a:cubicBezTo>
                  <a:cubicBezTo>
                    <a:pt x="2727" y="3320"/>
                    <a:pt x="2748" y="3313"/>
                    <a:pt x="2781" y="3294"/>
                  </a:cubicBezTo>
                  <a:cubicBezTo>
                    <a:pt x="2810" y="3269"/>
                    <a:pt x="2810" y="3269"/>
                    <a:pt x="2800" y="3256"/>
                  </a:cubicBezTo>
                  <a:close/>
                  <a:moveTo>
                    <a:pt x="4354" y="4165"/>
                  </a:moveTo>
                  <a:lnTo>
                    <a:pt x="4361" y="4181"/>
                  </a:lnTo>
                  <a:cubicBezTo>
                    <a:pt x="4335" y="4195"/>
                    <a:pt x="4310" y="4209"/>
                    <a:pt x="4294" y="4209"/>
                  </a:cubicBezTo>
                  <a:cubicBezTo>
                    <a:pt x="4289" y="4209"/>
                    <a:pt x="4285" y="4207"/>
                    <a:pt x="4282" y="4203"/>
                  </a:cubicBezTo>
                  <a:lnTo>
                    <a:pt x="4311" y="4168"/>
                  </a:lnTo>
                  <a:lnTo>
                    <a:pt x="4354" y="4165"/>
                  </a:lnTo>
                  <a:close/>
                  <a:moveTo>
                    <a:pt x="4583" y="4532"/>
                  </a:moveTo>
                  <a:lnTo>
                    <a:pt x="4583" y="4532"/>
                  </a:lnTo>
                  <a:cubicBezTo>
                    <a:pt x="4590" y="4547"/>
                    <a:pt x="4590" y="4547"/>
                    <a:pt x="4555" y="4566"/>
                  </a:cubicBezTo>
                  <a:cubicBezTo>
                    <a:pt x="4530" y="4576"/>
                    <a:pt x="4502" y="4582"/>
                    <a:pt x="4474" y="4585"/>
                  </a:cubicBezTo>
                  <a:cubicBezTo>
                    <a:pt x="4467" y="4569"/>
                    <a:pt x="4546" y="4551"/>
                    <a:pt x="4583" y="4532"/>
                  </a:cubicBezTo>
                  <a:close/>
                  <a:moveTo>
                    <a:pt x="4966" y="4695"/>
                  </a:moveTo>
                  <a:lnTo>
                    <a:pt x="4972" y="4714"/>
                  </a:lnTo>
                  <a:cubicBezTo>
                    <a:pt x="4947" y="4725"/>
                    <a:pt x="4922" y="4736"/>
                    <a:pt x="4906" y="4736"/>
                  </a:cubicBezTo>
                  <a:cubicBezTo>
                    <a:pt x="4900" y="4736"/>
                    <a:pt x="4895" y="4734"/>
                    <a:pt x="4893" y="4729"/>
                  </a:cubicBezTo>
                  <a:lnTo>
                    <a:pt x="4884" y="4710"/>
                  </a:lnTo>
                  <a:cubicBezTo>
                    <a:pt x="4912" y="4701"/>
                    <a:pt x="4937" y="4695"/>
                    <a:pt x="4966" y="4695"/>
                  </a:cubicBezTo>
                  <a:close/>
                  <a:moveTo>
                    <a:pt x="4834" y="5011"/>
                  </a:moveTo>
                  <a:lnTo>
                    <a:pt x="4840" y="5027"/>
                  </a:lnTo>
                  <a:cubicBezTo>
                    <a:pt x="4814" y="5038"/>
                    <a:pt x="4787" y="5049"/>
                    <a:pt x="4772" y="5049"/>
                  </a:cubicBezTo>
                  <a:cubicBezTo>
                    <a:pt x="4765" y="5049"/>
                    <a:pt x="4761" y="5047"/>
                    <a:pt x="4759" y="5043"/>
                  </a:cubicBezTo>
                  <a:lnTo>
                    <a:pt x="4790" y="5011"/>
                  </a:lnTo>
                  <a:close/>
                  <a:moveTo>
                    <a:pt x="5181" y="6199"/>
                  </a:moveTo>
                  <a:cubicBezTo>
                    <a:pt x="5197" y="6199"/>
                    <a:pt x="5208" y="6205"/>
                    <a:pt x="5210" y="6215"/>
                  </a:cubicBezTo>
                  <a:cubicBezTo>
                    <a:pt x="5219" y="6249"/>
                    <a:pt x="5219" y="6249"/>
                    <a:pt x="5179" y="6259"/>
                  </a:cubicBezTo>
                  <a:cubicBezTo>
                    <a:pt x="5174" y="6260"/>
                    <a:pt x="5170" y="6260"/>
                    <a:pt x="5167" y="6260"/>
                  </a:cubicBezTo>
                  <a:cubicBezTo>
                    <a:pt x="5140" y="6260"/>
                    <a:pt x="5134" y="6232"/>
                    <a:pt x="5129" y="6218"/>
                  </a:cubicBezTo>
                  <a:cubicBezTo>
                    <a:pt x="5147" y="6204"/>
                    <a:pt x="5166" y="6199"/>
                    <a:pt x="5181" y="6199"/>
                  </a:cubicBezTo>
                  <a:close/>
                  <a:moveTo>
                    <a:pt x="5339" y="6927"/>
                  </a:moveTo>
                  <a:cubicBezTo>
                    <a:pt x="5355" y="6927"/>
                    <a:pt x="5371" y="6929"/>
                    <a:pt x="5385" y="6932"/>
                  </a:cubicBezTo>
                  <a:lnTo>
                    <a:pt x="5389" y="6951"/>
                  </a:lnTo>
                  <a:cubicBezTo>
                    <a:pt x="5370" y="6954"/>
                    <a:pt x="5350" y="6957"/>
                    <a:pt x="5335" y="6957"/>
                  </a:cubicBezTo>
                  <a:cubicBezTo>
                    <a:pt x="5320" y="6957"/>
                    <a:pt x="5309" y="6954"/>
                    <a:pt x="5307" y="6945"/>
                  </a:cubicBezTo>
                  <a:lnTo>
                    <a:pt x="5304" y="6929"/>
                  </a:lnTo>
                  <a:cubicBezTo>
                    <a:pt x="5316" y="6928"/>
                    <a:pt x="5327" y="6927"/>
                    <a:pt x="5339" y="6927"/>
                  </a:cubicBezTo>
                  <a:close/>
                  <a:moveTo>
                    <a:pt x="5677" y="8427"/>
                  </a:moveTo>
                  <a:cubicBezTo>
                    <a:pt x="5718" y="8427"/>
                    <a:pt x="5715" y="8446"/>
                    <a:pt x="5715" y="8446"/>
                  </a:cubicBezTo>
                  <a:cubicBezTo>
                    <a:pt x="5715" y="8465"/>
                    <a:pt x="5715" y="8465"/>
                    <a:pt x="5677" y="8465"/>
                  </a:cubicBezTo>
                  <a:cubicBezTo>
                    <a:pt x="5677" y="8465"/>
                    <a:pt x="5636" y="8465"/>
                    <a:pt x="5636" y="8446"/>
                  </a:cubicBezTo>
                  <a:lnTo>
                    <a:pt x="5677" y="8427"/>
                  </a:lnTo>
                  <a:close/>
                  <a:moveTo>
                    <a:pt x="5708" y="8650"/>
                  </a:moveTo>
                  <a:lnTo>
                    <a:pt x="5746" y="8668"/>
                  </a:lnTo>
                  <a:lnTo>
                    <a:pt x="5746" y="8687"/>
                  </a:lnTo>
                  <a:cubicBezTo>
                    <a:pt x="5705" y="8687"/>
                    <a:pt x="5664" y="8684"/>
                    <a:pt x="5668" y="8665"/>
                  </a:cubicBezTo>
                  <a:lnTo>
                    <a:pt x="5708" y="8650"/>
                  </a:lnTo>
                  <a:close/>
                  <a:moveTo>
                    <a:pt x="5427" y="8772"/>
                  </a:moveTo>
                  <a:cubicBezTo>
                    <a:pt x="5432" y="8772"/>
                    <a:pt x="5442" y="8776"/>
                    <a:pt x="5458" y="8784"/>
                  </a:cubicBezTo>
                  <a:cubicBezTo>
                    <a:pt x="5495" y="8802"/>
                    <a:pt x="5495" y="8819"/>
                    <a:pt x="5465" y="8819"/>
                  </a:cubicBezTo>
                  <a:cubicBezTo>
                    <a:pt x="5463" y="8819"/>
                    <a:pt x="5460" y="8819"/>
                    <a:pt x="5458" y="8819"/>
                  </a:cubicBezTo>
                  <a:cubicBezTo>
                    <a:pt x="5417" y="8819"/>
                    <a:pt x="5417" y="8819"/>
                    <a:pt x="5417" y="8800"/>
                  </a:cubicBezTo>
                  <a:cubicBezTo>
                    <a:pt x="5419" y="8780"/>
                    <a:pt x="5419" y="8772"/>
                    <a:pt x="5427" y="8772"/>
                  </a:cubicBezTo>
                  <a:close/>
                  <a:moveTo>
                    <a:pt x="5254" y="8863"/>
                  </a:moveTo>
                  <a:cubicBezTo>
                    <a:pt x="5254" y="8863"/>
                    <a:pt x="5254" y="8863"/>
                    <a:pt x="5254" y="8863"/>
                  </a:cubicBezTo>
                  <a:lnTo>
                    <a:pt x="5254" y="8863"/>
                  </a:lnTo>
                  <a:cubicBezTo>
                    <a:pt x="5254" y="8863"/>
                    <a:pt x="5254" y="8863"/>
                    <a:pt x="5255" y="8863"/>
                  </a:cubicBezTo>
                  <a:lnTo>
                    <a:pt x="5255" y="8863"/>
                  </a:lnTo>
                  <a:cubicBezTo>
                    <a:pt x="5254" y="8863"/>
                    <a:pt x="5254" y="8863"/>
                    <a:pt x="5254" y="8863"/>
                  </a:cubicBezTo>
                  <a:close/>
                  <a:moveTo>
                    <a:pt x="5254" y="8863"/>
                  </a:moveTo>
                  <a:cubicBezTo>
                    <a:pt x="5229" y="8864"/>
                    <a:pt x="5223" y="8868"/>
                    <a:pt x="5230" y="8868"/>
                  </a:cubicBezTo>
                  <a:cubicBezTo>
                    <a:pt x="5233" y="8868"/>
                    <a:pt x="5242" y="8866"/>
                    <a:pt x="5254" y="8863"/>
                  </a:cubicBezTo>
                  <a:close/>
                  <a:moveTo>
                    <a:pt x="5451" y="8910"/>
                  </a:moveTo>
                  <a:lnTo>
                    <a:pt x="5451" y="8929"/>
                  </a:lnTo>
                  <a:cubicBezTo>
                    <a:pt x="5449" y="8942"/>
                    <a:pt x="5448" y="8946"/>
                    <a:pt x="5435" y="8946"/>
                  </a:cubicBezTo>
                  <a:cubicBezTo>
                    <a:pt x="5429" y="8946"/>
                    <a:pt x="5421" y="8945"/>
                    <a:pt x="5411" y="8944"/>
                  </a:cubicBezTo>
                  <a:lnTo>
                    <a:pt x="5411" y="8925"/>
                  </a:lnTo>
                  <a:lnTo>
                    <a:pt x="5451" y="8910"/>
                  </a:lnTo>
                  <a:close/>
                  <a:moveTo>
                    <a:pt x="5360" y="9048"/>
                  </a:moveTo>
                  <a:cubicBezTo>
                    <a:pt x="5359" y="9056"/>
                    <a:pt x="5369" y="9061"/>
                    <a:pt x="5374" y="9061"/>
                  </a:cubicBezTo>
                  <a:cubicBezTo>
                    <a:pt x="5378" y="9061"/>
                    <a:pt x="5378" y="9057"/>
                    <a:pt x="5360" y="9048"/>
                  </a:cubicBezTo>
                  <a:close/>
                  <a:moveTo>
                    <a:pt x="5436" y="9088"/>
                  </a:moveTo>
                  <a:lnTo>
                    <a:pt x="5433" y="9107"/>
                  </a:lnTo>
                  <a:cubicBezTo>
                    <a:pt x="5431" y="9119"/>
                    <a:pt x="5430" y="9123"/>
                    <a:pt x="5420" y="9123"/>
                  </a:cubicBezTo>
                  <a:cubicBezTo>
                    <a:pt x="5414" y="9123"/>
                    <a:pt x="5406" y="9122"/>
                    <a:pt x="5392" y="9120"/>
                  </a:cubicBezTo>
                  <a:lnTo>
                    <a:pt x="5392" y="9104"/>
                  </a:lnTo>
                  <a:lnTo>
                    <a:pt x="5436" y="9088"/>
                  </a:lnTo>
                  <a:close/>
                  <a:moveTo>
                    <a:pt x="5474" y="9275"/>
                  </a:moveTo>
                  <a:cubicBezTo>
                    <a:pt x="5481" y="9275"/>
                    <a:pt x="5488" y="9276"/>
                    <a:pt x="5495" y="9276"/>
                  </a:cubicBezTo>
                  <a:lnTo>
                    <a:pt x="5492" y="9295"/>
                  </a:lnTo>
                  <a:cubicBezTo>
                    <a:pt x="5490" y="9306"/>
                    <a:pt x="5470" y="9308"/>
                    <a:pt x="5459" y="9308"/>
                  </a:cubicBezTo>
                  <a:cubicBezTo>
                    <a:pt x="5454" y="9308"/>
                    <a:pt x="5451" y="9308"/>
                    <a:pt x="5451" y="9308"/>
                  </a:cubicBezTo>
                  <a:cubicBezTo>
                    <a:pt x="5451" y="9308"/>
                    <a:pt x="5411" y="9305"/>
                    <a:pt x="5414" y="9286"/>
                  </a:cubicBezTo>
                  <a:cubicBezTo>
                    <a:pt x="5433" y="9279"/>
                    <a:pt x="5453" y="9275"/>
                    <a:pt x="5474" y="9275"/>
                  </a:cubicBezTo>
                  <a:close/>
                  <a:moveTo>
                    <a:pt x="5304" y="9975"/>
                  </a:moveTo>
                  <a:lnTo>
                    <a:pt x="5345" y="9985"/>
                  </a:lnTo>
                  <a:cubicBezTo>
                    <a:pt x="5374" y="10006"/>
                    <a:pt x="5404" y="10027"/>
                    <a:pt x="5388" y="10027"/>
                  </a:cubicBezTo>
                  <a:cubicBezTo>
                    <a:pt x="5386" y="10027"/>
                    <a:pt x="5382" y="10027"/>
                    <a:pt x="5376" y="10025"/>
                  </a:cubicBezTo>
                  <a:cubicBezTo>
                    <a:pt x="5348" y="10019"/>
                    <a:pt x="5323" y="10010"/>
                    <a:pt x="5301" y="9994"/>
                  </a:cubicBezTo>
                  <a:cubicBezTo>
                    <a:pt x="5301" y="9994"/>
                    <a:pt x="5274" y="9976"/>
                    <a:pt x="5290" y="9976"/>
                  </a:cubicBezTo>
                  <a:cubicBezTo>
                    <a:pt x="5293" y="9976"/>
                    <a:pt x="5298" y="9977"/>
                    <a:pt x="5304" y="9978"/>
                  </a:cubicBezTo>
                  <a:lnTo>
                    <a:pt x="5304" y="9975"/>
                  </a:lnTo>
                  <a:close/>
                  <a:moveTo>
                    <a:pt x="5294" y="10593"/>
                  </a:moveTo>
                  <a:cubicBezTo>
                    <a:pt x="5319" y="10593"/>
                    <a:pt x="5370" y="10612"/>
                    <a:pt x="5392" y="10646"/>
                  </a:cubicBezTo>
                  <a:cubicBezTo>
                    <a:pt x="5388" y="10657"/>
                    <a:pt x="5387" y="10661"/>
                    <a:pt x="5378" y="10661"/>
                  </a:cubicBezTo>
                  <a:cubicBezTo>
                    <a:pt x="5373" y="10661"/>
                    <a:pt x="5363" y="10659"/>
                    <a:pt x="5348" y="10655"/>
                  </a:cubicBezTo>
                  <a:cubicBezTo>
                    <a:pt x="5310" y="10646"/>
                    <a:pt x="5276" y="10618"/>
                    <a:pt x="5279" y="10599"/>
                  </a:cubicBezTo>
                  <a:cubicBezTo>
                    <a:pt x="5280" y="10595"/>
                    <a:pt x="5286" y="10593"/>
                    <a:pt x="5294" y="10593"/>
                  </a:cubicBezTo>
                  <a:close/>
                  <a:moveTo>
                    <a:pt x="4299" y="12936"/>
                  </a:moveTo>
                  <a:lnTo>
                    <a:pt x="4299" y="12936"/>
                  </a:lnTo>
                  <a:cubicBezTo>
                    <a:pt x="4303" y="12936"/>
                    <a:pt x="4320" y="12946"/>
                    <a:pt x="4351" y="12965"/>
                  </a:cubicBezTo>
                  <a:cubicBezTo>
                    <a:pt x="4386" y="12987"/>
                    <a:pt x="4420" y="13006"/>
                    <a:pt x="4411" y="13021"/>
                  </a:cubicBezTo>
                  <a:cubicBezTo>
                    <a:pt x="4428" y="13049"/>
                    <a:pt x="4430" y="13060"/>
                    <a:pt x="4423" y="13060"/>
                  </a:cubicBezTo>
                  <a:cubicBezTo>
                    <a:pt x="4412" y="13060"/>
                    <a:pt x="4374" y="13026"/>
                    <a:pt x="4342" y="12981"/>
                  </a:cubicBezTo>
                  <a:cubicBezTo>
                    <a:pt x="4310" y="12950"/>
                    <a:pt x="4295" y="12936"/>
                    <a:pt x="4299" y="12936"/>
                  </a:cubicBezTo>
                  <a:close/>
                  <a:moveTo>
                    <a:pt x="247" y="0"/>
                  </a:moveTo>
                  <a:cubicBezTo>
                    <a:pt x="242" y="0"/>
                    <a:pt x="233" y="8"/>
                    <a:pt x="218" y="22"/>
                  </a:cubicBezTo>
                  <a:cubicBezTo>
                    <a:pt x="187" y="94"/>
                    <a:pt x="171" y="132"/>
                    <a:pt x="187" y="138"/>
                  </a:cubicBezTo>
                  <a:cubicBezTo>
                    <a:pt x="202" y="148"/>
                    <a:pt x="202" y="148"/>
                    <a:pt x="187" y="182"/>
                  </a:cubicBezTo>
                  <a:lnTo>
                    <a:pt x="155" y="170"/>
                  </a:lnTo>
                  <a:cubicBezTo>
                    <a:pt x="147" y="165"/>
                    <a:pt x="138" y="161"/>
                    <a:pt x="124" y="161"/>
                  </a:cubicBezTo>
                  <a:cubicBezTo>
                    <a:pt x="112" y="161"/>
                    <a:pt x="96" y="164"/>
                    <a:pt x="74" y="173"/>
                  </a:cubicBezTo>
                  <a:cubicBezTo>
                    <a:pt x="30" y="192"/>
                    <a:pt x="0" y="252"/>
                    <a:pt x="27" y="252"/>
                  </a:cubicBezTo>
                  <a:cubicBezTo>
                    <a:pt x="31" y="252"/>
                    <a:pt x="36" y="251"/>
                    <a:pt x="42" y="248"/>
                  </a:cubicBezTo>
                  <a:lnTo>
                    <a:pt x="42" y="292"/>
                  </a:lnTo>
                  <a:cubicBezTo>
                    <a:pt x="17" y="352"/>
                    <a:pt x="15" y="383"/>
                    <a:pt x="24" y="383"/>
                  </a:cubicBezTo>
                  <a:cubicBezTo>
                    <a:pt x="33" y="383"/>
                    <a:pt x="52" y="359"/>
                    <a:pt x="74" y="307"/>
                  </a:cubicBezTo>
                  <a:cubicBezTo>
                    <a:pt x="99" y="249"/>
                    <a:pt x="111" y="221"/>
                    <a:pt x="114" y="221"/>
                  </a:cubicBezTo>
                  <a:lnTo>
                    <a:pt x="114" y="221"/>
                  </a:lnTo>
                  <a:cubicBezTo>
                    <a:pt x="117" y="221"/>
                    <a:pt x="114" y="242"/>
                    <a:pt x="108" y="279"/>
                  </a:cubicBezTo>
                  <a:cubicBezTo>
                    <a:pt x="74" y="351"/>
                    <a:pt x="92" y="361"/>
                    <a:pt x="108" y="367"/>
                  </a:cubicBezTo>
                  <a:cubicBezTo>
                    <a:pt x="124" y="376"/>
                    <a:pt x="124" y="376"/>
                    <a:pt x="108" y="411"/>
                  </a:cubicBezTo>
                  <a:cubicBezTo>
                    <a:pt x="92" y="448"/>
                    <a:pt x="89" y="492"/>
                    <a:pt x="108" y="502"/>
                  </a:cubicBezTo>
                  <a:cubicBezTo>
                    <a:pt x="113" y="504"/>
                    <a:pt x="116" y="505"/>
                    <a:pt x="119" y="505"/>
                  </a:cubicBezTo>
                  <a:cubicBezTo>
                    <a:pt x="125" y="505"/>
                    <a:pt x="128" y="497"/>
                    <a:pt x="139" y="470"/>
                  </a:cubicBezTo>
                  <a:cubicBezTo>
                    <a:pt x="139" y="455"/>
                    <a:pt x="144" y="446"/>
                    <a:pt x="148" y="446"/>
                  </a:cubicBezTo>
                  <a:cubicBezTo>
                    <a:pt x="156" y="446"/>
                    <a:pt x="165" y="472"/>
                    <a:pt x="155" y="524"/>
                  </a:cubicBezTo>
                  <a:cubicBezTo>
                    <a:pt x="155" y="543"/>
                    <a:pt x="155" y="553"/>
                    <a:pt x="158" y="553"/>
                  </a:cubicBezTo>
                  <a:cubicBezTo>
                    <a:pt x="161" y="553"/>
                    <a:pt x="169" y="535"/>
                    <a:pt x="187" y="492"/>
                  </a:cubicBezTo>
                  <a:cubicBezTo>
                    <a:pt x="201" y="461"/>
                    <a:pt x="216" y="446"/>
                    <a:pt x="226" y="446"/>
                  </a:cubicBezTo>
                  <a:cubicBezTo>
                    <a:pt x="239" y="446"/>
                    <a:pt x="244" y="471"/>
                    <a:pt x="234" y="517"/>
                  </a:cubicBezTo>
                  <a:lnTo>
                    <a:pt x="268" y="530"/>
                  </a:lnTo>
                  <a:cubicBezTo>
                    <a:pt x="270" y="531"/>
                    <a:pt x="271" y="531"/>
                    <a:pt x="273" y="531"/>
                  </a:cubicBezTo>
                  <a:cubicBezTo>
                    <a:pt x="287" y="531"/>
                    <a:pt x="301" y="498"/>
                    <a:pt x="318" y="467"/>
                  </a:cubicBezTo>
                  <a:cubicBezTo>
                    <a:pt x="336" y="425"/>
                    <a:pt x="344" y="406"/>
                    <a:pt x="347" y="406"/>
                  </a:cubicBezTo>
                  <a:cubicBezTo>
                    <a:pt x="349" y="406"/>
                    <a:pt x="349" y="417"/>
                    <a:pt x="349" y="436"/>
                  </a:cubicBezTo>
                  <a:cubicBezTo>
                    <a:pt x="349" y="464"/>
                    <a:pt x="343" y="492"/>
                    <a:pt x="331" y="517"/>
                  </a:cubicBezTo>
                  <a:cubicBezTo>
                    <a:pt x="315" y="552"/>
                    <a:pt x="331" y="561"/>
                    <a:pt x="346" y="568"/>
                  </a:cubicBezTo>
                  <a:cubicBezTo>
                    <a:pt x="354" y="572"/>
                    <a:pt x="367" y="579"/>
                    <a:pt x="379" y="579"/>
                  </a:cubicBezTo>
                  <a:cubicBezTo>
                    <a:pt x="391" y="579"/>
                    <a:pt x="403" y="573"/>
                    <a:pt x="412" y="555"/>
                  </a:cubicBezTo>
                  <a:lnTo>
                    <a:pt x="412" y="555"/>
                  </a:lnTo>
                  <a:lnTo>
                    <a:pt x="393" y="593"/>
                  </a:lnTo>
                  <a:cubicBezTo>
                    <a:pt x="404" y="597"/>
                    <a:pt x="399" y="615"/>
                    <a:pt x="400" y="615"/>
                  </a:cubicBezTo>
                  <a:cubicBezTo>
                    <a:pt x="401" y="615"/>
                    <a:pt x="403" y="611"/>
                    <a:pt x="409" y="599"/>
                  </a:cubicBezTo>
                  <a:cubicBezTo>
                    <a:pt x="409" y="599"/>
                    <a:pt x="425" y="608"/>
                    <a:pt x="437" y="662"/>
                  </a:cubicBezTo>
                  <a:cubicBezTo>
                    <a:pt x="441" y="677"/>
                    <a:pt x="450" y="684"/>
                    <a:pt x="462" y="684"/>
                  </a:cubicBezTo>
                  <a:cubicBezTo>
                    <a:pt x="490" y="684"/>
                    <a:pt x="531" y="640"/>
                    <a:pt x="522" y="571"/>
                  </a:cubicBezTo>
                  <a:lnTo>
                    <a:pt x="522" y="571"/>
                  </a:lnTo>
                  <a:lnTo>
                    <a:pt x="537" y="580"/>
                  </a:lnTo>
                  <a:cubicBezTo>
                    <a:pt x="539" y="581"/>
                    <a:pt x="540" y="581"/>
                    <a:pt x="541" y="581"/>
                  </a:cubicBezTo>
                  <a:cubicBezTo>
                    <a:pt x="556" y="581"/>
                    <a:pt x="572" y="552"/>
                    <a:pt x="572" y="552"/>
                  </a:cubicBezTo>
                  <a:cubicBezTo>
                    <a:pt x="582" y="531"/>
                    <a:pt x="592" y="525"/>
                    <a:pt x="601" y="525"/>
                  </a:cubicBezTo>
                  <a:cubicBezTo>
                    <a:pt x="608" y="525"/>
                    <a:pt x="615" y="529"/>
                    <a:pt x="622" y="533"/>
                  </a:cubicBezTo>
                  <a:lnTo>
                    <a:pt x="584" y="605"/>
                  </a:lnTo>
                  <a:cubicBezTo>
                    <a:pt x="542" y="666"/>
                    <a:pt x="530" y="709"/>
                    <a:pt x="544" y="709"/>
                  </a:cubicBezTo>
                  <a:cubicBezTo>
                    <a:pt x="553" y="709"/>
                    <a:pt x="571" y="693"/>
                    <a:pt x="597" y="655"/>
                  </a:cubicBezTo>
                  <a:cubicBezTo>
                    <a:pt x="602" y="645"/>
                    <a:pt x="605" y="641"/>
                    <a:pt x="605" y="641"/>
                  </a:cubicBezTo>
                  <a:lnTo>
                    <a:pt x="605" y="641"/>
                  </a:lnTo>
                  <a:cubicBezTo>
                    <a:pt x="605" y="641"/>
                    <a:pt x="592" y="666"/>
                    <a:pt x="581" y="693"/>
                  </a:cubicBezTo>
                  <a:cubicBezTo>
                    <a:pt x="569" y="716"/>
                    <a:pt x="572" y="728"/>
                    <a:pt x="588" y="728"/>
                  </a:cubicBezTo>
                  <a:cubicBezTo>
                    <a:pt x="597" y="728"/>
                    <a:pt x="609" y="724"/>
                    <a:pt x="625" y="718"/>
                  </a:cubicBezTo>
                  <a:cubicBezTo>
                    <a:pt x="626" y="718"/>
                    <a:pt x="627" y="718"/>
                    <a:pt x="628" y="718"/>
                  </a:cubicBezTo>
                  <a:cubicBezTo>
                    <a:pt x="646" y="718"/>
                    <a:pt x="695" y="660"/>
                    <a:pt x="713" y="627"/>
                  </a:cubicBezTo>
                  <a:cubicBezTo>
                    <a:pt x="725" y="605"/>
                    <a:pt x="736" y="601"/>
                    <a:pt x="742" y="601"/>
                  </a:cubicBezTo>
                  <a:cubicBezTo>
                    <a:pt x="746" y="601"/>
                    <a:pt x="747" y="602"/>
                    <a:pt x="747" y="602"/>
                  </a:cubicBezTo>
                  <a:cubicBezTo>
                    <a:pt x="763" y="608"/>
                    <a:pt x="763" y="608"/>
                    <a:pt x="744" y="646"/>
                  </a:cubicBezTo>
                  <a:cubicBezTo>
                    <a:pt x="723" y="686"/>
                    <a:pt x="724" y="708"/>
                    <a:pt x="739" y="708"/>
                  </a:cubicBezTo>
                  <a:cubicBezTo>
                    <a:pt x="750" y="708"/>
                    <a:pt x="769" y="696"/>
                    <a:pt x="791" y="671"/>
                  </a:cubicBezTo>
                  <a:lnTo>
                    <a:pt x="791" y="671"/>
                  </a:lnTo>
                  <a:lnTo>
                    <a:pt x="773" y="705"/>
                  </a:lnTo>
                  <a:cubicBezTo>
                    <a:pt x="754" y="740"/>
                    <a:pt x="751" y="781"/>
                    <a:pt x="845" y="793"/>
                  </a:cubicBezTo>
                  <a:cubicBezTo>
                    <a:pt x="907" y="831"/>
                    <a:pt x="951" y="856"/>
                    <a:pt x="932" y="890"/>
                  </a:cubicBezTo>
                  <a:cubicBezTo>
                    <a:pt x="926" y="901"/>
                    <a:pt x="930" y="906"/>
                    <a:pt x="941" y="906"/>
                  </a:cubicBezTo>
                  <a:cubicBezTo>
                    <a:pt x="967" y="906"/>
                    <a:pt x="1032" y="879"/>
                    <a:pt x="1083" y="843"/>
                  </a:cubicBezTo>
                  <a:lnTo>
                    <a:pt x="1083" y="843"/>
                  </a:lnTo>
                  <a:cubicBezTo>
                    <a:pt x="1064" y="878"/>
                    <a:pt x="1077" y="887"/>
                    <a:pt x="1108" y="906"/>
                  </a:cubicBezTo>
                  <a:cubicBezTo>
                    <a:pt x="1155" y="934"/>
                    <a:pt x="1155" y="934"/>
                    <a:pt x="1133" y="969"/>
                  </a:cubicBezTo>
                  <a:cubicBezTo>
                    <a:pt x="1104" y="1000"/>
                    <a:pt x="1089" y="1015"/>
                    <a:pt x="1093" y="1015"/>
                  </a:cubicBezTo>
                  <a:cubicBezTo>
                    <a:pt x="1096" y="1015"/>
                    <a:pt x="1114" y="1002"/>
                    <a:pt x="1149" y="978"/>
                  </a:cubicBezTo>
                  <a:cubicBezTo>
                    <a:pt x="1165" y="961"/>
                    <a:pt x="1178" y="954"/>
                    <a:pt x="1188" y="954"/>
                  </a:cubicBezTo>
                  <a:cubicBezTo>
                    <a:pt x="1214" y="954"/>
                    <a:pt x="1218" y="1000"/>
                    <a:pt x="1186" y="1047"/>
                  </a:cubicBezTo>
                  <a:cubicBezTo>
                    <a:pt x="1164" y="1082"/>
                    <a:pt x="1180" y="1091"/>
                    <a:pt x="1208" y="1113"/>
                  </a:cubicBezTo>
                  <a:cubicBezTo>
                    <a:pt x="1220" y="1104"/>
                    <a:pt x="1231" y="1101"/>
                    <a:pt x="1242" y="1101"/>
                  </a:cubicBezTo>
                  <a:cubicBezTo>
                    <a:pt x="1263" y="1101"/>
                    <a:pt x="1284" y="1114"/>
                    <a:pt x="1302" y="1129"/>
                  </a:cubicBezTo>
                  <a:cubicBezTo>
                    <a:pt x="1319" y="1140"/>
                    <a:pt x="1330" y="1146"/>
                    <a:pt x="1339" y="1146"/>
                  </a:cubicBezTo>
                  <a:cubicBezTo>
                    <a:pt x="1353" y="1146"/>
                    <a:pt x="1363" y="1131"/>
                    <a:pt x="1390" y="1091"/>
                  </a:cubicBezTo>
                  <a:cubicBezTo>
                    <a:pt x="1416" y="1052"/>
                    <a:pt x="1432" y="1039"/>
                    <a:pt x="1446" y="1039"/>
                  </a:cubicBezTo>
                  <a:cubicBezTo>
                    <a:pt x="1457" y="1039"/>
                    <a:pt x="1466" y="1046"/>
                    <a:pt x="1478" y="1053"/>
                  </a:cubicBezTo>
                  <a:cubicBezTo>
                    <a:pt x="1493" y="1066"/>
                    <a:pt x="1509" y="1075"/>
                    <a:pt x="1484" y="1107"/>
                  </a:cubicBezTo>
                  <a:cubicBezTo>
                    <a:pt x="1484" y="1107"/>
                    <a:pt x="1478" y="1150"/>
                    <a:pt x="1493" y="1163"/>
                  </a:cubicBezTo>
                  <a:cubicBezTo>
                    <a:pt x="1506" y="1172"/>
                    <a:pt x="1522" y="1182"/>
                    <a:pt x="1500" y="1213"/>
                  </a:cubicBezTo>
                  <a:cubicBezTo>
                    <a:pt x="1493" y="1238"/>
                    <a:pt x="1503" y="1260"/>
                    <a:pt x="1518" y="1279"/>
                  </a:cubicBezTo>
                  <a:cubicBezTo>
                    <a:pt x="1547" y="1298"/>
                    <a:pt x="1578" y="1317"/>
                    <a:pt x="1553" y="1351"/>
                  </a:cubicBezTo>
                  <a:cubicBezTo>
                    <a:pt x="1558" y="1354"/>
                    <a:pt x="1562" y="1356"/>
                    <a:pt x="1565" y="1356"/>
                  </a:cubicBezTo>
                  <a:cubicBezTo>
                    <a:pt x="1571" y="1356"/>
                    <a:pt x="1576" y="1349"/>
                    <a:pt x="1590" y="1329"/>
                  </a:cubicBezTo>
                  <a:cubicBezTo>
                    <a:pt x="1601" y="1312"/>
                    <a:pt x="1616" y="1298"/>
                    <a:pt x="1633" y="1298"/>
                  </a:cubicBezTo>
                  <a:cubicBezTo>
                    <a:pt x="1649" y="1298"/>
                    <a:pt x="1667" y="1312"/>
                    <a:pt x="1684" y="1351"/>
                  </a:cubicBezTo>
                  <a:cubicBezTo>
                    <a:pt x="1704" y="1364"/>
                    <a:pt x="1731" y="1386"/>
                    <a:pt x="1753" y="1386"/>
                  </a:cubicBezTo>
                  <a:cubicBezTo>
                    <a:pt x="1763" y="1386"/>
                    <a:pt x="1771" y="1382"/>
                    <a:pt x="1778" y="1373"/>
                  </a:cubicBezTo>
                  <a:lnTo>
                    <a:pt x="1778" y="1373"/>
                  </a:lnTo>
                  <a:cubicBezTo>
                    <a:pt x="1791" y="1382"/>
                    <a:pt x="1791" y="1382"/>
                    <a:pt x="1766" y="1414"/>
                  </a:cubicBezTo>
                  <a:cubicBezTo>
                    <a:pt x="1736" y="1456"/>
                    <a:pt x="1737" y="1480"/>
                    <a:pt x="1761" y="1480"/>
                  </a:cubicBezTo>
                  <a:cubicBezTo>
                    <a:pt x="1775" y="1480"/>
                    <a:pt x="1796" y="1473"/>
                    <a:pt x="1822" y="1458"/>
                  </a:cubicBezTo>
                  <a:cubicBezTo>
                    <a:pt x="1832" y="1445"/>
                    <a:pt x="1841" y="1439"/>
                    <a:pt x="1847" y="1439"/>
                  </a:cubicBezTo>
                  <a:cubicBezTo>
                    <a:pt x="1855" y="1439"/>
                    <a:pt x="1858" y="1453"/>
                    <a:pt x="1851" y="1480"/>
                  </a:cubicBezTo>
                  <a:cubicBezTo>
                    <a:pt x="1851" y="1480"/>
                    <a:pt x="1854" y="1482"/>
                    <a:pt x="1863" y="1482"/>
                  </a:cubicBezTo>
                  <a:cubicBezTo>
                    <a:pt x="1872" y="1482"/>
                    <a:pt x="1885" y="1480"/>
                    <a:pt x="1904" y="1470"/>
                  </a:cubicBezTo>
                  <a:cubicBezTo>
                    <a:pt x="1919" y="1462"/>
                    <a:pt x="1927" y="1456"/>
                    <a:pt x="1933" y="1456"/>
                  </a:cubicBezTo>
                  <a:cubicBezTo>
                    <a:pt x="1942" y="1456"/>
                    <a:pt x="1943" y="1469"/>
                    <a:pt x="1945" y="1501"/>
                  </a:cubicBezTo>
                  <a:cubicBezTo>
                    <a:pt x="1920" y="1533"/>
                    <a:pt x="1935" y="1545"/>
                    <a:pt x="1948" y="1555"/>
                  </a:cubicBezTo>
                  <a:cubicBezTo>
                    <a:pt x="1950" y="1554"/>
                    <a:pt x="1952" y="1554"/>
                    <a:pt x="1954" y="1554"/>
                  </a:cubicBezTo>
                  <a:cubicBezTo>
                    <a:pt x="2011" y="1554"/>
                    <a:pt x="2148" y="1675"/>
                    <a:pt x="2136" y="1715"/>
                  </a:cubicBezTo>
                  <a:cubicBezTo>
                    <a:pt x="2158" y="1704"/>
                    <a:pt x="2168" y="1700"/>
                    <a:pt x="2175" y="1700"/>
                  </a:cubicBezTo>
                  <a:cubicBezTo>
                    <a:pt x="2180" y="1700"/>
                    <a:pt x="2183" y="1703"/>
                    <a:pt x="2189" y="1708"/>
                  </a:cubicBezTo>
                  <a:cubicBezTo>
                    <a:pt x="2172" y="1741"/>
                    <a:pt x="2170" y="1755"/>
                    <a:pt x="2178" y="1755"/>
                  </a:cubicBezTo>
                  <a:cubicBezTo>
                    <a:pt x="2188" y="1755"/>
                    <a:pt x="2213" y="1733"/>
                    <a:pt x="2242" y="1699"/>
                  </a:cubicBezTo>
                  <a:lnTo>
                    <a:pt x="2230" y="1686"/>
                  </a:lnTo>
                  <a:lnTo>
                    <a:pt x="2214" y="1677"/>
                  </a:lnTo>
                  <a:cubicBezTo>
                    <a:pt x="2232" y="1655"/>
                    <a:pt x="2249" y="1645"/>
                    <a:pt x="2260" y="1645"/>
                  </a:cubicBezTo>
                  <a:cubicBezTo>
                    <a:pt x="2281" y="1645"/>
                    <a:pt x="2281" y="1681"/>
                    <a:pt x="2230" y="1743"/>
                  </a:cubicBezTo>
                  <a:cubicBezTo>
                    <a:pt x="2209" y="1782"/>
                    <a:pt x="2199" y="1800"/>
                    <a:pt x="2205" y="1800"/>
                  </a:cubicBezTo>
                  <a:cubicBezTo>
                    <a:pt x="2209" y="1800"/>
                    <a:pt x="2225" y="1787"/>
                    <a:pt x="2255" y="1765"/>
                  </a:cubicBezTo>
                  <a:cubicBezTo>
                    <a:pt x="2281" y="1744"/>
                    <a:pt x="2300" y="1734"/>
                    <a:pt x="2310" y="1734"/>
                  </a:cubicBezTo>
                  <a:cubicBezTo>
                    <a:pt x="2324" y="1734"/>
                    <a:pt x="2320" y="1756"/>
                    <a:pt x="2296" y="1799"/>
                  </a:cubicBezTo>
                  <a:cubicBezTo>
                    <a:pt x="2267" y="1831"/>
                    <a:pt x="2254" y="1846"/>
                    <a:pt x="2258" y="1846"/>
                  </a:cubicBezTo>
                  <a:cubicBezTo>
                    <a:pt x="2261" y="1846"/>
                    <a:pt x="2277" y="1834"/>
                    <a:pt x="2308" y="1812"/>
                  </a:cubicBezTo>
                  <a:cubicBezTo>
                    <a:pt x="2370" y="1766"/>
                    <a:pt x="2417" y="1743"/>
                    <a:pt x="2440" y="1743"/>
                  </a:cubicBezTo>
                  <a:cubicBezTo>
                    <a:pt x="2467" y="1743"/>
                    <a:pt x="2460" y="1775"/>
                    <a:pt x="2402" y="1840"/>
                  </a:cubicBezTo>
                  <a:cubicBezTo>
                    <a:pt x="2349" y="1899"/>
                    <a:pt x="2333" y="1943"/>
                    <a:pt x="2346" y="1953"/>
                  </a:cubicBezTo>
                  <a:cubicBezTo>
                    <a:pt x="2348" y="1955"/>
                    <a:pt x="2351" y="1956"/>
                    <a:pt x="2354" y="1956"/>
                  </a:cubicBezTo>
                  <a:cubicBezTo>
                    <a:pt x="2370" y="1956"/>
                    <a:pt x="2391" y="1932"/>
                    <a:pt x="2415" y="1906"/>
                  </a:cubicBezTo>
                  <a:cubicBezTo>
                    <a:pt x="2433" y="1874"/>
                    <a:pt x="2445" y="1859"/>
                    <a:pt x="2451" y="1859"/>
                  </a:cubicBezTo>
                  <a:cubicBezTo>
                    <a:pt x="2459" y="1859"/>
                    <a:pt x="2455" y="1883"/>
                    <a:pt x="2440" y="1931"/>
                  </a:cubicBezTo>
                  <a:cubicBezTo>
                    <a:pt x="2405" y="2030"/>
                    <a:pt x="2413" y="2066"/>
                    <a:pt x="2465" y="2066"/>
                  </a:cubicBezTo>
                  <a:cubicBezTo>
                    <a:pt x="2479" y="2066"/>
                    <a:pt x="2495" y="2064"/>
                    <a:pt x="2515" y="2059"/>
                  </a:cubicBezTo>
                  <a:cubicBezTo>
                    <a:pt x="2527" y="2058"/>
                    <a:pt x="2538" y="2058"/>
                    <a:pt x="2548" y="2058"/>
                  </a:cubicBezTo>
                  <a:cubicBezTo>
                    <a:pt x="2626" y="2058"/>
                    <a:pt x="2648" y="2087"/>
                    <a:pt x="2565" y="2106"/>
                  </a:cubicBezTo>
                  <a:cubicBezTo>
                    <a:pt x="2508" y="2130"/>
                    <a:pt x="2491" y="2138"/>
                    <a:pt x="2504" y="2138"/>
                  </a:cubicBezTo>
                  <a:cubicBezTo>
                    <a:pt x="2510" y="2138"/>
                    <a:pt x="2521" y="2136"/>
                    <a:pt x="2537" y="2134"/>
                  </a:cubicBezTo>
                  <a:lnTo>
                    <a:pt x="2600" y="2197"/>
                  </a:lnTo>
                  <a:cubicBezTo>
                    <a:pt x="2602" y="2200"/>
                    <a:pt x="2606" y="2201"/>
                    <a:pt x="2611" y="2201"/>
                  </a:cubicBezTo>
                  <a:cubicBezTo>
                    <a:pt x="2629" y="2201"/>
                    <a:pt x="2659" y="2185"/>
                    <a:pt x="2681" y="2163"/>
                  </a:cubicBezTo>
                  <a:lnTo>
                    <a:pt x="2681" y="2163"/>
                  </a:lnTo>
                  <a:cubicBezTo>
                    <a:pt x="2646" y="2218"/>
                    <a:pt x="2637" y="2266"/>
                    <a:pt x="2677" y="2266"/>
                  </a:cubicBezTo>
                  <a:cubicBezTo>
                    <a:pt x="2687" y="2266"/>
                    <a:pt x="2700" y="2263"/>
                    <a:pt x="2715" y="2257"/>
                  </a:cubicBezTo>
                  <a:lnTo>
                    <a:pt x="2737" y="2282"/>
                  </a:lnTo>
                  <a:cubicBezTo>
                    <a:pt x="2743" y="2288"/>
                    <a:pt x="2746" y="2291"/>
                    <a:pt x="2752" y="2291"/>
                  </a:cubicBezTo>
                  <a:cubicBezTo>
                    <a:pt x="2759" y="2291"/>
                    <a:pt x="2769" y="2287"/>
                    <a:pt x="2791" y="2279"/>
                  </a:cubicBezTo>
                  <a:cubicBezTo>
                    <a:pt x="2797" y="2276"/>
                    <a:pt x="2802" y="2275"/>
                    <a:pt x="2805" y="2275"/>
                  </a:cubicBezTo>
                  <a:cubicBezTo>
                    <a:pt x="2827" y="2275"/>
                    <a:pt x="2813" y="2310"/>
                    <a:pt x="2800" y="2344"/>
                  </a:cubicBezTo>
                  <a:cubicBezTo>
                    <a:pt x="2786" y="2376"/>
                    <a:pt x="2773" y="2407"/>
                    <a:pt x="2781" y="2407"/>
                  </a:cubicBezTo>
                  <a:cubicBezTo>
                    <a:pt x="2783" y="2407"/>
                    <a:pt x="2787" y="2404"/>
                    <a:pt x="2794" y="2398"/>
                  </a:cubicBezTo>
                  <a:cubicBezTo>
                    <a:pt x="2822" y="2373"/>
                    <a:pt x="2875" y="2370"/>
                    <a:pt x="2916" y="2354"/>
                  </a:cubicBezTo>
                  <a:cubicBezTo>
                    <a:pt x="2922" y="2351"/>
                    <a:pt x="2927" y="2350"/>
                    <a:pt x="2931" y="2350"/>
                  </a:cubicBezTo>
                  <a:cubicBezTo>
                    <a:pt x="2951" y="2350"/>
                    <a:pt x="2935" y="2381"/>
                    <a:pt x="2900" y="2395"/>
                  </a:cubicBezTo>
                  <a:cubicBezTo>
                    <a:pt x="2872" y="2423"/>
                    <a:pt x="2872" y="2423"/>
                    <a:pt x="2866" y="2476"/>
                  </a:cubicBezTo>
                  <a:cubicBezTo>
                    <a:pt x="2874" y="2484"/>
                    <a:pt x="2888" y="2498"/>
                    <a:pt x="2905" y="2498"/>
                  </a:cubicBezTo>
                  <a:cubicBezTo>
                    <a:pt x="2913" y="2498"/>
                    <a:pt x="2922" y="2495"/>
                    <a:pt x="2932" y="2485"/>
                  </a:cubicBezTo>
                  <a:cubicBezTo>
                    <a:pt x="2936" y="2482"/>
                    <a:pt x="2940" y="2480"/>
                    <a:pt x="2946" y="2480"/>
                  </a:cubicBezTo>
                  <a:cubicBezTo>
                    <a:pt x="2978" y="2480"/>
                    <a:pt x="3029" y="2541"/>
                    <a:pt x="3013" y="2576"/>
                  </a:cubicBezTo>
                  <a:lnTo>
                    <a:pt x="3035" y="2605"/>
                  </a:lnTo>
                  <a:cubicBezTo>
                    <a:pt x="3041" y="2611"/>
                    <a:pt x="3055" y="2611"/>
                    <a:pt x="3068" y="2611"/>
                  </a:cubicBezTo>
                  <a:cubicBezTo>
                    <a:pt x="3081" y="2611"/>
                    <a:pt x="3095" y="2611"/>
                    <a:pt x="3101" y="2617"/>
                  </a:cubicBezTo>
                  <a:cubicBezTo>
                    <a:pt x="3101" y="2617"/>
                    <a:pt x="3106" y="2625"/>
                    <a:pt x="3124" y="2625"/>
                  </a:cubicBezTo>
                  <a:cubicBezTo>
                    <a:pt x="3132" y="2625"/>
                    <a:pt x="3142" y="2624"/>
                    <a:pt x="3154" y="2620"/>
                  </a:cubicBezTo>
                  <a:lnTo>
                    <a:pt x="3154" y="2620"/>
                  </a:lnTo>
                  <a:cubicBezTo>
                    <a:pt x="3164" y="2633"/>
                    <a:pt x="3176" y="2645"/>
                    <a:pt x="3145" y="2673"/>
                  </a:cubicBezTo>
                  <a:cubicBezTo>
                    <a:pt x="3177" y="2656"/>
                    <a:pt x="3194" y="2646"/>
                    <a:pt x="3200" y="2646"/>
                  </a:cubicBezTo>
                  <a:cubicBezTo>
                    <a:pt x="3208" y="2646"/>
                    <a:pt x="3196" y="2662"/>
                    <a:pt x="3170" y="2699"/>
                  </a:cubicBezTo>
                  <a:cubicBezTo>
                    <a:pt x="3136" y="2728"/>
                    <a:pt x="3120" y="2741"/>
                    <a:pt x="3125" y="2741"/>
                  </a:cubicBezTo>
                  <a:cubicBezTo>
                    <a:pt x="3129" y="2741"/>
                    <a:pt x="3146" y="2731"/>
                    <a:pt x="3179" y="2714"/>
                  </a:cubicBezTo>
                  <a:cubicBezTo>
                    <a:pt x="3196" y="2708"/>
                    <a:pt x="3206" y="2705"/>
                    <a:pt x="3212" y="2705"/>
                  </a:cubicBezTo>
                  <a:cubicBezTo>
                    <a:pt x="3220" y="2705"/>
                    <a:pt x="3216" y="2714"/>
                    <a:pt x="3204" y="2739"/>
                  </a:cubicBezTo>
                  <a:cubicBezTo>
                    <a:pt x="3185" y="2755"/>
                    <a:pt x="3181" y="2767"/>
                    <a:pt x="3189" y="2767"/>
                  </a:cubicBezTo>
                  <a:cubicBezTo>
                    <a:pt x="3193" y="2767"/>
                    <a:pt x="3202" y="2762"/>
                    <a:pt x="3214" y="2752"/>
                  </a:cubicBezTo>
                  <a:cubicBezTo>
                    <a:pt x="3241" y="2738"/>
                    <a:pt x="3267" y="2731"/>
                    <a:pt x="3286" y="2731"/>
                  </a:cubicBezTo>
                  <a:cubicBezTo>
                    <a:pt x="3318" y="2731"/>
                    <a:pt x="3329" y="2749"/>
                    <a:pt x="3292" y="2780"/>
                  </a:cubicBezTo>
                  <a:cubicBezTo>
                    <a:pt x="3292" y="2780"/>
                    <a:pt x="3297" y="2788"/>
                    <a:pt x="3316" y="2788"/>
                  </a:cubicBezTo>
                  <a:cubicBezTo>
                    <a:pt x="3323" y="2788"/>
                    <a:pt x="3333" y="2787"/>
                    <a:pt x="3345" y="2783"/>
                  </a:cubicBezTo>
                  <a:cubicBezTo>
                    <a:pt x="3379" y="2766"/>
                    <a:pt x="3397" y="2756"/>
                    <a:pt x="3400" y="2756"/>
                  </a:cubicBezTo>
                  <a:lnTo>
                    <a:pt x="3400" y="2756"/>
                  </a:lnTo>
                  <a:cubicBezTo>
                    <a:pt x="3404" y="2756"/>
                    <a:pt x="3388" y="2769"/>
                    <a:pt x="3355" y="2796"/>
                  </a:cubicBezTo>
                  <a:cubicBezTo>
                    <a:pt x="3323" y="2837"/>
                    <a:pt x="3316" y="2857"/>
                    <a:pt x="3334" y="2857"/>
                  </a:cubicBezTo>
                  <a:cubicBezTo>
                    <a:pt x="3344" y="2857"/>
                    <a:pt x="3363" y="2850"/>
                    <a:pt x="3389" y="2836"/>
                  </a:cubicBezTo>
                  <a:cubicBezTo>
                    <a:pt x="3389" y="2836"/>
                    <a:pt x="3393" y="2836"/>
                    <a:pt x="3398" y="2836"/>
                  </a:cubicBezTo>
                  <a:cubicBezTo>
                    <a:pt x="3409" y="2836"/>
                    <a:pt x="3424" y="2840"/>
                    <a:pt x="3411" y="2868"/>
                  </a:cubicBezTo>
                  <a:cubicBezTo>
                    <a:pt x="3404" y="2910"/>
                    <a:pt x="3422" y="2984"/>
                    <a:pt x="3455" y="2984"/>
                  </a:cubicBezTo>
                  <a:cubicBezTo>
                    <a:pt x="3464" y="2984"/>
                    <a:pt x="3475" y="2978"/>
                    <a:pt x="3486" y="2965"/>
                  </a:cubicBezTo>
                  <a:lnTo>
                    <a:pt x="3508" y="2993"/>
                  </a:lnTo>
                  <a:cubicBezTo>
                    <a:pt x="3501" y="3035"/>
                    <a:pt x="3505" y="3054"/>
                    <a:pt x="3529" y="3054"/>
                  </a:cubicBezTo>
                  <a:cubicBezTo>
                    <a:pt x="3535" y="3054"/>
                    <a:pt x="3543" y="3052"/>
                    <a:pt x="3552" y="3050"/>
                  </a:cubicBezTo>
                  <a:lnTo>
                    <a:pt x="3593" y="3040"/>
                  </a:lnTo>
                  <a:lnTo>
                    <a:pt x="3593" y="3040"/>
                  </a:lnTo>
                  <a:cubicBezTo>
                    <a:pt x="3562" y="3065"/>
                    <a:pt x="3540" y="3103"/>
                    <a:pt x="3552" y="3118"/>
                  </a:cubicBezTo>
                  <a:cubicBezTo>
                    <a:pt x="3556" y="3124"/>
                    <a:pt x="3558" y="3127"/>
                    <a:pt x="3562" y="3127"/>
                  </a:cubicBezTo>
                  <a:cubicBezTo>
                    <a:pt x="3567" y="3127"/>
                    <a:pt x="3575" y="3121"/>
                    <a:pt x="3593" y="3106"/>
                  </a:cubicBezTo>
                  <a:cubicBezTo>
                    <a:pt x="3603" y="3088"/>
                    <a:pt x="3611" y="3082"/>
                    <a:pt x="3617" y="3082"/>
                  </a:cubicBezTo>
                  <a:cubicBezTo>
                    <a:pt x="3624" y="3082"/>
                    <a:pt x="3630" y="3090"/>
                    <a:pt x="3637" y="3097"/>
                  </a:cubicBezTo>
                  <a:cubicBezTo>
                    <a:pt x="3646" y="3112"/>
                    <a:pt x="3627" y="3150"/>
                    <a:pt x="3593" y="3175"/>
                  </a:cubicBezTo>
                  <a:lnTo>
                    <a:pt x="3605" y="3187"/>
                  </a:lnTo>
                  <a:cubicBezTo>
                    <a:pt x="3636" y="3164"/>
                    <a:pt x="3655" y="3156"/>
                    <a:pt x="3662" y="3156"/>
                  </a:cubicBezTo>
                  <a:cubicBezTo>
                    <a:pt x="3669" y="3156"/>
                    <a:pt x="3664" y="3165"/>
                    <a:pt x="3646" y="3178"/>
                  </a:cubicBezTo>
                  <a:cubicBezTo>
                    <a:pt x="3627" y="3216"/>
                    <a:pt x="3637" y="3231"/>
                    <a:pt x="3646" y="3244"/>
                  </a:cubicBezTo>
                  <a:cubicBezTo>
                    <a:pt x="3654" y="3239"/>
                    <a:pt x="3658" y="3237"/>
                    <a:pt x="3660" y="3237"/>
                  </a:cubicBezTo>
                  <a:cubicBezTo>
                    <a:pt x="3666" y="3237"/>
                    <a:pt x="3659" y="3248"/>
                    <a:pt x="3652" y="3248"/>
                  </a:cubicBezTo>
                  <a:cubicBezTo>
                    <a:pt x="3650" y="3248"/>
                    <a:pt x="3648" y="3247"/>
                    <a:pt x="3646" y="3244"/>
                  </a:cubicBezTo>
                  <a:lnTo>
                    <a:pt x="3615" y="3269"/>
                  </a:lnTo>
                  <a:cubicBezTo>
                    <a:pt x="3605" y="3283"/>
                    <a:pt x="3604" y="3289"/>
                    <a:pt x="3609" y="3289"/>
                  </a:cubicBezTo>
                  <a:cubicBezTo>
                    <a:pt x="3616" y="3289"/>
                    <a:pt x="3636" y="3275"/>
                    <a:pt x="3656" y="3260"/>
                  </a:cubicBezTo>
                  <a:lnTo>
                    <a:pt x="3674" y="3288"/>
                  </a:lnTo>
                  <a:cubicBezTo>
                    <a:pt x="3681" y="3296"/>
                    <a:pt x="3687" y="3305"/>
                    <a:pt x="3695" y="3305"/>
                  </a:cubicBezTo>
                  <a:cubicBezTo>
                    <a:pt x="3701" y="3305"/>
                    <a:pt x="3708" y="3299"/>
                    <a:pt x="3718" y="3281"/>
                  </a:cubicBezTo>
                  <a:cubicBezTo>
                    <a:pt x="3743" y="3261"/>
                    <a:pt x="3770" y="3243"/>
                    <a:pt x="3785" y="3243"/>
                  </a:cubicBezTo>
                  <a:cubicBezTo>
                    <a:pt x="3789" y="3243"/>
                    <a:pt x="3792" y="3244"/>
                    <a:pt x="3794" y="3247"/>
                  </a:cubicBezTo>
                  <a:cubicBezTo>
                    <a:pt x="3801" y="3242"/>
                    <a:pt x="3805" y="3240"/>
                    <a:pt x="3808" y="3240"/>
                  </a:cubicBezTo>
                  <a:cubicBezTo>
                    <a:pt x="3813" y="3240"/>
                    <a:pt x="3806" y="3251"/>
                    <a:pt x="3800" y="3251"/>
                  </a:cubicBezTo>
                  <a:cubicBezTo>
                    <a:pt x="3797" y="3251"/>
                    <a:pt x="3795" y="3250"/>
                    <a:pt x="3794" y="3247"/>
                  </a:cubicBezTo>
                  <a:cubicBezTo>
                    <a:pt x="3762" y="3272"/>
                    <a:pt x="3728" y="3294"/>
                    <a:pt x="3737" y="3310"/>
                  </a:cubicBezTo>
                  <a:cubicBezTo>
                    <a:pt x="3750" y="3325"/>
                    <a:pt x="3715" y="3347"/>
                    <a:pt x="3715" y="3347"/>
                  </a:cubicBezTo>
                  <a:cubicBezTo>
                    <a:pt x="3646" y="3376"/>
                    <a:pt x="3701" y="3408"/>
                    <a:pt x="3745" y="3408"/>
                  </a:cubicBezTo>
                  <a:cubicBezTo>
                    <a:pt x="3749" y="3408"/>
                    <a:pt x="3752" y="3407"/>
                    <a:pt x="3756" y="3407"/>
                  </a:cubicBezTo>
                  <a:cubicBezTo>
                    <a:pt x="3779" y="3403"/>
                    <a:pt x="3796" y="3400"/>
                    <a:pt x="3808" y="3400"/>
                  </a:cubicBezTo>
                  <a:cubicBezTo>
                    <a:pt x="3840" y="3400"/>
                    <a:pt x="3832" y="3416"/>
                    <a:pt x="3784" y="3451"/>
                  </a:cubicBezTo>
                  <a:cubicBezTo>
                    <a:pt x="3758" y="3468"/>
                    <a:pt x="3756" y="3476"/>
                    <a:pt x="3770" y="3476"/>
                  </a:cubicBezTo>
                  <a:cubicBezTo>
                    <a:pt x="3792" y="3476"/>
                    <a:pt x="3850" y="3458"/>
                    <a:pt x="3916" y="3426"/>
                  </a:cubicBezTo>
                  <a:lnTo>
                    <a:pt x="4025" y="3372"/>
                  </a:lnTo>
                  <a:lnTo>
                    <a:pt x="4025" y="3372"/>
                  </a:lnTo>
                  <a:lnTo>
                    <a:pt x="3925" y="3441"/>
                  </a:lnTo>
                  <a:cubicBezTo>
                    <a:pt x="3803" y="3545"/>
                    <a:pt x="3803" y="3545"/>
                    <a:pt x="3897" y="3545"/>
                  </a:cubicBezTo>
                  <a:cubicBezTo>
                    <a:pt x="3953" y="3551"/>
                    <a:pt x="3953" y="3551"/>
                    <a:pt x="3919" y="3573"/>
                  </a:cubicBezTo>
                  <a:cubicBezTo>
                    <a:pt x="3884" y="3598"/>
                    <a:pt x="3894" y="3610"/>
                    <a:pt x="3922" y="3657"/>
                  </a:cubicBezTo>
                  <a:cubicBezTo>
                    <a:pt x="3942" y="3688"/>
                    <a:pt x="3952" y="3705"/>
                    <a:pt x="3968" y="3705"/>
                  </a:cubicBezTo>
                  <a:cubicBezTo>
                    <a:pt x="3975" y="3705"/>
                    <a:pt x="3984" y="3702"/>
                    <a:pt x="3994" y="3695"/>
                  </a:cubicBezTo>
                  <a:lnTo>
                    <a:pt x="4010" y="3726"/>
                  </a:lnTo>
                  <a:cubicBezTo>
                    <a:pt x="3979" y="3757"/>
                    <a:pt x="3980" y="3774"/>
                    <a:pt x="3996" y="3774"/>
                  </a:cubicBezTo>
                  <a:cubicBezTo>
                    <a:pt x="4010" y="3774"/>
                    <a:pt x="4036" y="3762"/>
                    <a:pt x="4063" y="3736"/>
                  </a:cubicBezTo>
                  <a:cubicBezTo>
                    <a:pt x="4063" y="3736"/>
                    <a:pt x="4072" y="3752"/>
                    <a:pt x="4082" y="3764"/>
                  </a:cubicBezTo>
                  <a:lnTo>
                    <a:pt x="4047" y="3786"/>
                  </a:lnTo>
                  <a:cubicBezTo>
                    <a:pt x="4013" y="3808"/>
                    <a:pt x="4032" y="3839"/>
                    <a:pt x="4104" y="3958"/>
                  </a:cubicBezTo>
                  <a:cubicBezTo>
                    <a:pt x="4161" y="4055"/>
                    <a:pt x="4180" y="4093"/>
                    <a:pt x="4211" y="4093"/>
                  </a:cubicBezTo>
                  <a:cubicBezTo>
                    <a:pt x="4224" y="4093"/>
                    <a:pt x="4239" y="4086"/>
                    <a:pt x="4260" y="4074"/>
                  </a:cubicBezTo>
                  <a:cubicBezTo>
                    <a:pt x="4286" y="4066"/>
                    <a:pt x="4304" y="4062"/>
                    <a:pt x="4315" y="4062"/>
                  </a:cubicBezTo>
                  <a:cubicBezTo>
                    <a:pt x="4336" y="4062"/>
                    <a:pt x="4325" y="4078"/>
                    <a:pt x="4276" y="4106"/>
                  </a:cubicBezTo>
                  <a:cubicBezTo>
                    <a:pt x="4249" y="4121"/>
                    <a:pt x="4227" y="4146"/>
                    <a:pt x="4237" y="4146"/>
                  </a:cubicBezTo>
                  <a:cubicBezTo>
                    <a:pt x="4240" y="4146"/>
                    <a:pt x="4244" y="4144"/>
                    <a:pt x="4251" y="4140"/>
                  </a:cubicBezTo>
                  <a:lnTo>
                    <a:pt x="4251" y="4140"/>
                  </a:lnTo>
                  <a:cubicBezTo>
                    <a:pt x="4260" y="4162"/>
                    <a:pt x="4257" y="4187"/>
                    <a:pt x="4242" y="4206"/>
                  </a:cubicBezTo>
                  <a:cubicBezTo>
                    <a:pt x="4211" y="4263"/>
                    <a:pt x="4219" y="4280"/>
                    <a:pt x="4238" y="4280"/>
                  </a:cubicBezTo>
                  <a:cubicBezTo>
                    <a:pt x="4248" y="4280"/>
                    <a:pt x="4261" y="4275"/>
                    <a:pt x="4273" y="4269"/>
                  </a:cubicBezTo>
                  <a:cubicBezTo>
                    <a:pt x="4296" y="4249"/>
                    <a:pt x="4308" y="4241"/>
                    <a:pt x="4311" y="4241"/>
                  </a:cubicBezTo>
                  <a:lnTo>
                    <a:pt x="4311" y="4241"/>
                  </a:lnTo>
                  <a:cubicBezTo>
                    <a:pt x="4317" y="4241"/>
                    <a:pt x="4300" y="4263"/>
                    <a:pt x="4282" y="4284"/>
                  </a:cubicBezTo>
                  <a:cubicBezTo>
                    <a:pt x="4260" y="4312"/>
                    <a:pt x="4239" y="4340"/>
                    <a:pt x="4250" y="4340"/>
                  </a:cubicBezTo>
                  <a:cubicBezTo>
                    <a:pt x="4252" y="4340"/>
                    <a:pt x="4257" y="4338"/>
                    <a:pt x="4264" y="4334"/>
                  </a:cubicBezTo>
                  <a:cubicBezTo>
                    <a:pt x="4264" y="4334"/>
                    <a:pt x="4265" y="4334"/>
                    <a:pt x="4266" y="4334"/>
                  </a:cubicBezTo>
                  <a:cubicBezTo>
                    <a:pt x="4311" y="4334"/>
                    <a:pt x="4391" y="4407"/>
                    <a:pt x="4320" y="4444"/>
                  </a:cubicBezTo>
                  <a:cubicBezTo>
                    <a:pt x="4320" y="4444"/>
                    <a:pt x="4329" y="4460"/>
                    <a:pt x="4336" y="4475"/>
                  </a:cubicBezTo>
                  <a:cubicBezTo>
                    <a:pt x="4343" y="4472"/>
                    <a:pt x="4350" y="4470"/>
                    <a:pt x="4356" y="4470"/>
                  </a:cubicBezTo>
                  <a:cubicBezTo>
                    <a:pt x="4379" y="4470"/>
                    <a:pt x="4389" y="4495"/>
                    <a:pt x="4401" y="4522"/>
                  </a:cubicBezTo>
                  <a:cubicBezTo>
                    <a:pt x="4417" y="4554"/>
                    <a:pt x="4423" y="4569"/>
                    <a:pt x="4389" y="4588"/>
                  </a:cubicBezTo>
                  <a:cubicBezTo>
                    <a:pt x="4345" y="4588"/>
                    <a:pt x="4351" y="4604"/>
                    <a:pt x="4405" y="4620"/>
                  </a:cubicBezTo>
                  <a:cubicBezTo>
                    <a:pt x="4407" y="4625"/>
                    <a:pt x="4418" y="4626"/>
                    <a:pt x="4432" y="4626"/>
                  </a:cubicBezTo>
                  <a:cubicBezTo>
                    <a:pt x="4443" y="4626"/>
                    <a:pt x="4457" y="4625"/>
                    <a:pt x="4470" y="4625"/>
                  </a:cubicBezTo>
                  <a:cubicBezTo>
                    <a:pt x="4484" y="4625"/>
                    <a:pt x="4495" y="4627"/>
                    <a:pt x="4499" y="4632"/>
                  </a:cubicBezTo>
                  <a:cubicBezTo>
                    <a:pt x="4517" y="4622"/>
                    <a:pt x="4537" y="4618"/>
                    <a:pt x="4554" y="4618"/>
                  </a:cubicBezTo>
                  <a:cubicBezTo>
                    <a:pt x="4570" y="4618"/>
                    <a:pt x="4582" y="4621"/>
                    <a:pt x="4586" y="4629"/>
                  </a:cubicBezTo>
                  <a:lnTo>
                    <a:pt x="4549" y="4648"/>
                  </a:lnTo>
                  <a:lnTo>
                    <a:pt x="4477" y="4682"/>
                  </a:lnTo>
                  <a:cubicBezTo>
                    <a:pt x="4481" y="4693"/>
                    <a:pt x="4487" y="4703"/>
                    <a:pt x="4500" y="4703"/>
                  </a:cubicBezTo>
                  <a:cubicBezTo>
                    <a:pt x="4507" y="4703"/>
                    <a:pt x="4516" y="4701"/>
                    <a:pt x="4527" y="4695"/>
                  </a:cubicBezTo>
                  <a:lnTo>
                    <a:pt x="4527" y="4695"/>
                  </a:lnTo>
                  <a:cubicBezTo>
                    <a:pt x="4499" y="4729"/>
                    <a:pt x="4505" y="4745"/>
                    <a:pt x="4521" y="4776"/>
                  </a:cubicBezTo>
                  <a:cubicBezTo>
                    <a:pt x="4536" y="4811"/>
                    <a:pt x="4552" y="4842"/>
                    <a:pt x="4593" y="4842"/>
                  </a:cubicBezTo>
                  <a:cubicBezTo>
                    <a:pt x="4528" y="4880"/>
                    <a:pt x="4562" y="4975"/>
                    <a:pt x="4631" y="4975"/>
                  </a:cubicBezTo>
                  <a:cubicBezTo>
                    <a:pt x="4635" y="4975"/>
                    <a:pt x="4641" y="4975"/>
                    <a:pt x="4646" y="4974"/>
                  </a:cubicBezTo>
                  <a:cubicBezTo>
                    <a:pt x="4656" y="4969"/>
                    <a:pt x="4664" y="4968"/>
                    <a:pt x="4669" y="4968"/>
                  </a:cubicBezTo>
                  <a:cubicBezTo>
                    <a:pt x="4684" y="4968"/>
                    <a:pt x="4681" y="4982"/>
                    <a:pt x="4658" y="5005"/>
                  </a:cubicBezTo>
                  <a:cubicBezTo>
                    <a:pt x="4630" y="5036"/>
                    <a:pt x="4630" y="5036"/>
                    <a:pt x="4674" y="5040"/>
                  </a:cubicBezTo>
                  <a:cubicBezTo>
                    <a:pt x="4718" y="5040"/>
                    <a:pt x="4687" y="5071"/>
                    <a:pt x="4655" y="5102"/>
                  </a:cubicBezTo>
                  <a:cubicBezTo>
                    <a:pt x="4590" y="5149"/>
                    <a:pt x="4596" y="5165"/>
                    <a:pt x="4640" y="5168"/>
                  </a:cubicBezTo>
                  <a:cubicBezTo>
                    <a:pt x="4671" y="5177"/>
                    <a:pt x="4696" y="5202"/>
                    <a:pt x="4709" y="5234"/>
                  </a:cubicBezTo>
                  <a:cubicBezTo>
                    <a:pt x="4738" y="5245"/>
                    <a:pt x="4752" y="5255"/>
                    <a:pt x="4765" y="5255"/>
                  </a:cubicBezTo>
                  <a:cubicBezTo>
                    <a:pt x="4775" y="5255"/>
                    <a:pt x="4783" y="5250"/>
                    <a:pt x="4796" y="5237"/>
                  </a:cubicBezTo>
                  <a:cubicBezTo>
                    <a:pt x="4817" y="5232"/>
                    <a:pt x="4839" y="5227"/>
                    <a:pt x="4862" y="5227"/>
                  </a:cubicBezTo>
                  <a:cubicBezTo>
                    <a:pt x="4867" y="5227"/>
                    <a:pt x="4873" y="5227"/>
                    <a:pt x="4878" y="5228"/>
                  </a:cubicBezTo>
                  <a:cubicBezTo>
                    <a:pt x="4910" y="5240"/>
                    <a:pt x="4903" y="5250"/>
                    <a:pt x="4894" y="5250"/>
                  </a:cubicBezTo>
                  <a:cubicBezTo>
                    <a:pt x="4890" y="5250"/>
                    <a:pt x="4885" y="5248"/>
                    <a:pt x="4884" y="5243"/>
                  </a:cubicBezTo>
                  <a:cubicBezTo>
                    <a:pt x="4869" y="5238"/>
                    <a:pt x="4859" y="5235"/>
                    <a:pt x="4852" y="5235"/>
                  </a:cubicBezTo>
                  <a:cubicBezTo>
                    <a:pt x="4834" y="5235"/>
                    <a:pt x="4831" y="5249"/>
                    <a:pt x="4809" y="5271"/>
                  </a:cubicBezTo>
                  <a:cubicBezTo>
                    <a:pt x="4787" y="5293"/>
                    <a:pt x="4781" y="5325"/>
                    <a:pt x="4793" y="5353"/>
                  </a:cubicBezTo>
                  <a:lnTo>
                    <a:pt x="4815" y="5419"/>
                  </a:lnTo>
                  <a:cubicBezTo>
                    <a:pt x="4800" y="5471"/>
                    <a:pt x="4799" y="5492"/>
                    <a:pt x="4818" y="5492"/>
                  </a:cubicBezTo>
                  <a:cubicBezTo>
                    <a:pt x="4823" y="5492"/>
                    <a:pt x="4829" y="5490"/>
                    <a:pt x="4837" y="5488"/>
                  </a:cubicBezTo>
                  <a:lnTo>
                    <a:pt x="4875" y="5475"/>
                  </a:lnTo>
                  <a:lnTo>
                    <a:pt x="4875" y="5475"/>
                  </a:lnTo>
                  <a:cubicBezTo>
                    <a:pt x="4807" y="5518"/>
                    <a:pt x="4866" y="5695"/>
                    <a:pt x="4946" y="5695"/>
                  </a:cubicBezTo>
                  <a:cubicBezTo>
                    <a:pt x="4947" y="5695"/>
                    <a:pt x="4949" y="5695"/>
                    <a:pt x="4950" y="5694"/>
                  </a:cubicBezTo>
                  <a:lnTo>
                    <a:pt x="4950" y="5694"/>
                  </a:lnTo>
                  <a:lnTo>
                    <a:pt x="4912" y="5707"/>
                  </a:lnTo>
                  <a:cubicBezTo>
                    <a:pt x="4875" y="5716"/>
                    <a:pt x="4878" y="5735"/>
                    <a:pt x="4887" y="5770"/>
                  </a:cubicBezTo>
                  <a:cubicBezTo>
                    <a:pt x="4893" y="5785"/>
                    <a:pt x="4950" y="5842"/>
                    <a:pt x="4962" y="5892"/>
                  </a:cubicBezTo>
                  <a:cubicBezTo>
                    <a:pt x="4980" y="5955"/>
                    <a:pt x="4994" y="6003"/>
                    <a:pt x="5026" y="6003"/>
                  </a:cubicBezTo>
                  <a:cubicBezTo>
                    <a:pt x="5029" y="6003"/>
                    <a:pt x="5031" y="6002"/>
                    <a:pt x="5035" y="6002"/>
                  </a:cubicBezTo>
                  <a:lnTo>
                    <a:pt x="5035" y="6002"/>
                  </a:lnTo>
                  <a:cubicBezTo>
                    <a:pt x="5041" y="6020"/>
                    <a:pt x="5041" y="6020"/>
                    <a:pt x="5000" y="6030"/>
                  </a:cubicBezTo>
                  <a:cubicBezTo>
                    <a:pt x="4993" y="6029"/>
                    <a:pt x="4988" y="6028"/>
                    <a:pt x="4983" y="6028"/>
                  </a:cubicBezTo>
                  <a:cubicBezTo>
                    <a:pt x="4958" y="6028"/>
                    <a:pt x="4963" y="6042"/>
                    <a:pt x="4966" y="6058"/>
                  </a:cubicBezTo>
                  <a:cubicBezTo>
                    <a:pt x="4968" y="6064"/>
                    <a:pt x="4975" y="6066"/>
                    <a:pt x="4984" y="6066"/>
                  </a:cubicBezTo>
                  <a:cubicBezTo>
                    <a:pt x="5000" y="6066"/>
                    <a:pt x="5025" y="6060"/>
                    <a:pt x="5050" y="6052"/>
                  </a:cubicBezTo>
                  <a:cubicBezTo>
                    <a:pt x="5057" y="6050"/>
                    <a:pt x="5062" y="6049"/>
                    <a:pt x="5066" y="6049"/>
                  </a:cubicBezTo>
                  <a:cubicBezTo>
                    <a:pt x="5088" y="6049"/>
                    <a:pt x="5086" y="6069"/>
                    <a:pt x="5063" y="6105"/>
                  </a:cubicBezTo>
                  <a:cubicBezTo>
                    <a:pt x="5035" y="6152"/>
                    <a:pt x="5050" y="6212"/>
                    <a:pt x="5094" y="6243"/>
                  </a:cubicBezTo>
                  <a:cubicBezTo>
                    <a:pt x="5100" y="6262"/>
                    <a:pt x="5103" y="6277"/>
                    <a:pt x="5063" y="6287"/>
                  </a:cubicBezTo>
                  <a:cubicBezTo>
                    <a:pt x="5028" y="6315"/>
                    <a:pt x="4997" y="6356"/>
                    <a:pt x="5082" y="6375"/>
                  </a:cubicBezTo>
                  <a:cubicBezTo>
                    <a:pt x="5088" y="6390"/>
                    <a:pt x="5088" y="6390"/>
                    <a:pt x="5047" y="6400"/>
                  </a:cubicBezTo>
                  <a:cubicBezTo>
                    <a:pt x="5013" y="6425"/>
                    <a:pt x="4972" y="6434"/>
                    <a:pt x="5053" y="6434"/>
                  </a:cubicBezTo>
                  <a:cubicBezTo>
                    <a:pt x="5100" y="6456"/>
                    <a:pt x="5113" y="6516"/>
                    <a:pt x="5082" y="6553"/>
                  </a:cubicBezTo>
                  <a:cubicBezTo>
                    <a:pt x="5084" y="6569"/>
                    <a:pt x="5087" y="6583"/>
                    <a:pt x="5112" y="6583"/>
                  </a:cubicBezTo>
                  <a:cubicBezTo>
                    <a:pt x="5117" y="6583"/>
                    <a:pt x="5122" y="6582"/>
                    <a:pt x="5129" y="6581"/>
                  </a:cubicBezTo>
                  <a:lnTo>
                    <a:pt x="5166" y="6572"/>
                  </a:lnTo>
                  <a:lnTo>
                    <a:pt x="5166" y="6572"/>
                  </a:lnTo>
                  <a:cubicBezTo>
                    <a:pt x="5091" y="6606"/>
                    <a:pt x="5091" y="6606"/>
                    <a:pt x="5172" y="6606"/>
                  </a:cubicBezTo>
                  <a:cubicBezTo>
                    <a:pt x="5179" y="6605"/>
                    <a:pt x="5184" y="6605"/>
                    <a:pt x="5189" y="6605"/>
                  </a:cubicBezTo>
                  <a:cubicBezTo>
                    <a:pt x="5213" y="6605"/>
                    <a:pt x="5210" y="6617"/>
                    <a:pt x="5176" y="6625"/>
                  </a:cubicBezTo>
                  <a:cubicBezTo>
                    <a:pt x="5141" y="6650"/>
                    <a:pt x="5144" y="6669"/>
                    <a:pt x="5144" y="6669"/>
                  </a:cubicBezTo>
                  <a:cubicBezTo>
                    <a:pt x="5147" y="6685"/>
                    <a:pt x="5201" y="6766"/>
                    <a:pt x="5213" y="6854"/>
                  </a:cubicBezTo>
                  <a:cubicBezTo>
                    <a:pt x="5234" y="6985"/>
                    <a:pt x="5243" y="7039"/>
                    <a:pt x="5276" y="7039"/>
                  </a:cubicBezTo>
                  <a:cubicBezTo>
                    <a:pt x="5278" y="7039"/>
                    <a:pt x="5280" y="7039"/>
                    <a:pt x="5282" y="7039"/>
                  </a:cubicBezTo>
                  <a:cubicBezTo>
                    <a:pt x="5326" y="7051"/>
                    <a:pt x="5326" y="7051"/>
                    <a:pt x="5288" y="7073"/>
                  </a:cubicBezTo>
                  <a:cubicBezTo>
                    <a:pt x="5251" y="7098"/>
                    <a:pt x="5251" y="7117"/>
                    <a:pt x="5254" y="7133"/>
                  </a:cubicBezTo>
                  <a:cubicBezTo>
                    <a:pt x="5257" y="7152"/>
                    <a:pt x="5257" y="7167"/>
                    <a:pt x="5219" y="7174"/>
                  </a:cubicBezTo>
                  <a:cubicBezTo>
                    <a:pt x="5260" y="7186"/>
                    <a:pt x="5260" y="7186"/>
                    <a:pt x="5260" y="7205"/>
                  </a:cubicBezTo>
                  <a:cubicBezTo>
                    <a:pt x="5223" y="7208"/>
                    <a:pt x="5223" y="7227"/>
                    <a:pt x="5266" y="7239"/>
                  </a:cubicBezTo>
                  <a:cubicBezTo>
                    <a:pt x="5345" y="7246"/>
                    <a:pt x="5345" y="7246"/>
                    <a:pt x="5266" y="7258"/>
                  </a:cubicBezTo>
                  <a:cubicBezTo>
                    <a:pt x="5232" y="7261"/>
                    <a:pt x="5203" y="7301"/>
                    <a:pt x="5218" y="7301"/>
                  </a:cubicBezTo>
                  <a:cubicBezTo>
                    <a:pt x="5221" y="7301"/>
                    <a:pt x="5225" y="7299"/>
                    <a:pt x="5232" y="7296"/>
                  </a:cubicBezTo>
                  <a:cubicBezTo>
                    <a:pt x="5234" y="7296"/>
                    <a:pt x="5235" y="7296"/>
                    <a:pt x="5237" y="7296"/>
                  </a:cubicBezTo>
                  <a:cubicBezTo>
                    <a:pt x="5270" y="7296"/>
                    <a:pt x="5275" y="7328"/>
                    <a:pt x="5317" y="7340"/>
                  </a:cubicBezTo>
                  <a:cubicBezTo>
                    <a:pt x="5317" y="7359"/>
                    <a:pt x="5320" y="7377"/>
                    <a:pt x="5279" y="7380"/>
                  </a:cubicBezTo>
                  <a:cubicBezTo>
                    <a:pt x="5241" y="7402"/>
                    <a:pt x="5291" y="7487"/>
                    <a:pt x="5332" y="7500"/>
                  </a:cubicBezTo>
                  <a:cubicBezTo>
                    <a:pt x="5335" y="7499"/>
                    <a:pt x="5338" y="7499"/>
                    <a:pt x="5341" y="7499"/>
                  </a:cubicBezTo>
                  <a:cubicBezTo>
                    <a:pt x="5373" y="7499"/>
                    <a:pt x="5370" y="7515"/>
                    <a:pt x="5332" y="7518"/>
                  </a:cubicBezTo>
                  <a:cubicBezTo>
                    <a:pt x="5295" y="7521"/>
                    <a:pt x="5295" y="7540"/>
                    <a:pt x="5298" y="7556"/>
                  </a:cubicBezTo>
                  <a:cubicBezTo>
                    <a:pt x="5338" y="7572"/>
                    <a:pt x="5298" y="7575"/>
                    <a:pt x="5257" y="7578"/>
                  </a:cubicBezTo>
                  <a:cubicBezTo>
                    <a:pt x="5247" y="7574"/>
                    <a:pt x="5240" y="7572"/>
                    <a:pt x="5234" y="7572"/>
                  </a:cubicBezTo>
                  <a:cubicBezTo>
                    <a:pt x="5216" y="7572"/>
                    <a:pt x="5217" y="7589"/>
                    <a:pt x="5219" y="7615"/>
                  </a:cubicBezTo>
                  <a:cubicBezTo>
                    <a:pt x="5260" y="7631"/>
                    <a:pt x="5263" y="7700"/>
                    <a:pt x="5266" y="7753"/>
                  </a:cubicBezTo>
                  <a:cubicBezTo>
                    <a:pt x="5270" y="7841"/>
                    <a:pt x="5310" y="7857"/>
                    <a:pt x="5392" y="7888"/>
                  </a:cubicBezTo>
                  <a:lnTo>
                    <a:pt x="5473" y="7904"/>
                  </a:lnTo>
                  <a:lnTo>
                    <a:pt x="5395" y="7907"/>
                  </a:lnTo>
                  <a:cubicBezTo>
                    <a:pt x="5354" y="7910"/>
                    <a:pt x="5313" y="7919"/>
                    <a:pt x="5276" y="7929"/>
                  </a:cubicBezTo>
                  <a:cubicBezTo>
                    <a:pt x="5276" y="7943"/>
                    <a:pt x="5299" y="7945"/>
                    <a:pt x="5326" y="7945"/>
                  </a:cubicBezTo>
                  <a:cubicBezTo>
                    <a:pt x="5335" y="7945"/>
                    <a:pt x="5345" y="7945"/>
                    <a:pt x="5354" y="7945"/>
                  </a:cubicBezTo>
                  <a:cubicBezTo>
                    <a:pt x="5357" y="7944"/>
                    <a:pt x="5360" y="7944"/>
                    <a:pt x="5362" y="7944"/>
                  </a:cubicBezTo>
                  <a:cubicBezTo>
                    <a:pt x="5395" y="7944"/>
                    <a:pt x="5392" y="7963"/>
                    <a:pt x="5357" y="7998"/>
                  </a:cubicBezTo>
                  <a:cubicBezTo>
                    <a:pt x="5320" y="8035"/>
                    <a:pt x="5317" y="8051"/>
                    <a:pt x="5357" y="8067"/>
                  </a:cubicBezTo>
                  <a:cubicBezTo>
                    <a:pt x="5357" y="8086"/>
                    <a:pt x="5357" y="8104"/>
                    <a:pt x="5320" y="8123"/>
                  </a:cubicBezTo>
                  <a:cubicBezTo>
                    <a:pt x="5320" y="8139"/>
                    <a:pt x="5320" y="8139"/>
                    <a:pt x="5357" y="8139"/>
                  </a:cubicBezTo>
                  <a:cubicBezTo>
                    <a:pt x="5398" y="8139"/>
                    <a:pt x="5398" y="8158"/>
                    <a:pt x="5357" y="8176"/>
                  </a:cubicBezTo>
                  <a:cubicBezTo>
                    <a:pt x="5279" y="8195"/>
                    <a:pt x="5279" y="8245"/>
                    <a:pt x="5317" y="8245"/>
                  </a:cubicBezTo>
                  <a:cubicBezTo>
                    <a:pt x="5357" y="8245"/>
                    <a:pt x="5357" y="8264"/>
                    <a:pt x="5357" y="8283"/>
                  </a:cubicBezTo>
                  <a:cubicBezTo>
                    <a:pt x="5357" y="8299"/>
                    <a:pt x="5357" y="8317"/>
                    <a:pt x="5398" y="8336"/>
                  </a:cubicBezTo>
                  <a:lnTo>
                    <a:pt x="5398" y="8371"/>
                  </a:lnTo>
                  <a:cubicBezTo>
                    <a:pt x="5398" y="8376"/>
                    <a:pt x="5395" y="8379"/>
                    <a:pt x="5390" y="8379"/>
                  </a:cubicBezTo>
                  <a:cubicBezTo>
                    <a:pt x="5378" y="8379"/>
                    <a:pt x="5357" y="8365"/>
                    <a:pt x="5357" y="8352"/>
                  </a:cubicBezTo>
                  <a:lnTo>
                    <a:pt x="5317" y="8371"/>
                  </a:lnTo>
                  <a:cubicBezTo>
                    <a:pt x="5317" y="8405"/>
                    <a:pt x="5317" y="8424"/>
                    <a:pt x="5357" y="8443"/>
                  </a:cubicBezTo>
                  <a:cubicBezTo>
                    <a:pt x="5413" y="8456"/>
                    <a:pt x="5429" y="8460"/>
                    <a:pt x="5406" y="8460"/>
                  </a:cubicBezTo>
                  <a:cubicBezTo>
                    <a:pt x="5396" y="8460"/>
                    <a:pt x="5380" y="8459"/>
                    <a:pt x="5357" y="8458"/>
                  </a:cubicBezTo>
                  <a:cubicBezTo>
                    <a:pt x="5317" y="8458"/>
                    <a:pt x="5276" y="8474"/>
                    <a:pt x="5317" y="8493"/>
                  </a:cubicBezTo>
                  <a:cubicBezTo>
                    <a:pt x="5395" y="8512"/>
                    <a:pt x="5354" y="8531"/>
                    <a:pt x="5313" y="8531"/>
                  </a:cubicBezTo>
                  <a:cubicBezTo>
                    <a:pt x="5286" y="8523"/>
                    <a:pt x="5268" y="8518"/>
                    <a:pt x="5259" y="8518"/>
                  </a:cubicBezTo>
                  <a:cubicBezTo>
                    <a:pt x="5245" y="8518"/>
                    <a:pt x="5262" y="8534"/>
                    <a:pt x="5310" y="8581"/>
                  </a:cubicBezTo>
                  <a:cubicBezTo>
                    <a:pt x="5310" y="8618"/>
                    <a:pt x="5345" y="8690"/>
                    <a:pt x="5342" y="8744"/>
                  </a:cubicBezTo>
                  <a:cubicBezTo>
                    <a:pt x="5338" y="8813"/>
                    <a:pt x="5335" y="8850"/>
                    <a:pt x="5295" y="8863"/>
                  </a:cubicBezTo>
                  <a:cubicBezTo>
                    <a:pt x="5287" y="8862"/>
                    <a:pt x="5280" y="8862"/>
                    <a:pt x="5274" y="8862"/>
                  </a:cubicBezTo>
                  <a:cubicBezTo>
                    <a:pt x="5266" y="8862"/>
                    <a:pt x="5260" y="8862"/>
                    <a:pt x="5255" y="8863"/>
                  </a:cubicBezTo>
                  <a:lnTo>
                    <a:pt x="5255" y="8863"/>
                  </a:lnTo>
                  <a:cubicBezTo>
                    <a:pt x="5335" y="8866"/>
                    <a:pt x="5332" y="8885"/>
                    <a:pt x="5329" y="8938"/>
                  </a:cubicBezTo>
                  <a:cubicBezTo>
                    <a:pt x="5285" y="8988"/>
                    <a:pt x="5323" y="9026"/>
                    <a:pt x="5360" y="9048"/>
                  </a:cubicBezTo>
                  <a:lnTo>
                    <a:pt x="5364" y="9010"/>
                  </a:lnTo>
                  <a:cubicBezTo>
                    <a:pt x="5445" y="9016"/>
                    <a:pt x="5442" y="9035"/>
                    <a:pt x="5398" y="9066"/>
                  </a:cubicBezTo>
                  <a:cubicBezTo>
                    <a:pt x="5396" y="9078"/>
                    <a:pt x="5381" y="9081"/>
                    <a:pt x="5360" y="9081"/>
                  </a:cubicBezTo>
                  <a:cubicBezTo>
                    <a:pt x="5347" y="9081"/>
                    <a:pt x="5332" y="9080"/>
                    <a:pt x="5317" y="9079"/>
                  </a:cubicBezTo>
                  <a:cubicBezTo>
                    <a:pt x="5312" y="9079"/>
                    <a:pt x="5308" y="9078"/>
                    <a:pt x="5304" y="9078"/>
                  </a:cubicBezTo>
                  <a:cubicBezTo>
                    <a:pt x="5268" y="9078"/>
                    <a:pt x="5235" y="9090"/>
                    <a:pt x="5232" y="9107"/>
                  </a:cubicBezTo>
                  <a:cubicBezTo>
                    <a:pt x="5230" y="9119"/>
                    <a:pt x="5229" y="9133"/>
                    <a:pt x="5248" y="9133"/>
                  </a:cubicBezTo>
                  <a:cubicBezTo>
                    <a:pt x="5253" y="9133"/>
                    <a:pt x="5260" y="9132"/>
                    <a:pt x="5270" y="9129"/>
                  </a:cubicBezTo>
                  <a:cubicBezTo>
                    <a:pt x="5310" y="9132"/>
                    <a:pt x="5310" y="9132"/>
                    <a:pt x="5307" y="9148"/>
                  </a:cubicBezTo>
                  <a:cubicBezTo>
                    <a:pt x="5307" y="9167"/>
                    <a:pt x="5304" y="9186"/>
                    <a:pt x="5342" y="9207"/>
                  </a:cubicBezTo>
                  <a:cubicBezTo>
                    <a:pt x="5382" y="9211"/>
                    <a:pt x="5379" y="9226"/>
                    <a:pt x="5379" y="9245"/>
                  </a:cubicBezTo>
                  <a:cubicBezTo>
                    <a:pt x="5354" y="9251"/>
                    <a:pt x="5336" y="9270"/>
                    <a:pt x="5332" y="9294"/>
                  </a:cubicBezTo>
                  <a:lnTo>
                    <a:pt x="5332" y="9294"/>
                  </a:lnTo>
                  <a:cubicBezTo>
                    <a:pt x="5321" y="9293"/>
                    <a:pt x="5306" y="9291"/>
                    <a:pt x="5291" y="9289"/>
                  </a:cubicBezTo>
                  <a:cubicBezTo>
                    <a:pt x="5266" y="9289"/>
                    <a:pt x="5238" y="9292"/>
                    <a:pt x="5210" y="9298"/>
                  </a:cubicBezTo>
                  <a:cubicBezTo>
                    <a:pt x="5210" y="9317"/>
                    <a:pt x="5248" y="9320"/>
                    <a:pt x="5248" y="9320"/>
                  </a:cubicBezTo>
                  <a:cubicBezTo>
                    <a:pt x="5295" y="9327"/>
                    <a:pt x="5226" y="9746"/>
                    <a:pt x="5216" y="9797"/>
                  </a:cubicBezTo>
                  <a:cubicBezTo>
                    <a:pt x="5176" y="9825"/>
                    <a:pt x="5165" y="9870"/>
                    <a:pt x="5195" y="9870"/>
                  </a:cubicBezTo>
                  <a:cubicBezTo>
                    <a:pt x="5197" y="9870"/>
                    <a:pt x="5200" y="9869"/>
                    <a:pt x="5204" y="9869"/>
                  </a:cubicBezTo>
                  <a:cubicBezTo>
                    <a:pt x="5244" y="9875"/>
                    <a:pt x="5226" y="9963"/>
                    <a:pt x="5204" y="10066"/>
                  </a:cubicBezTo>
                  <a:cubicBezTo>
                    <a:pt x="5176" y="10188"/>
                    <a:pt x="5157" y="10276"/>
                    <a:pt x="5197" y="10282"/>
                  </a:cubicBezTo>
                  <a:lnTo>
                    <a:pt x="5185" y="10336"/>
                  </a:lnTo>
                  <a:cubicBezTo>
                    <a:pt x="5179" y="10370"/>
                    <a:pt x="5207" y="10414"/>
                    <a:pt x="5204" y="10433"/>
                  </a:cubicBezTo>
                  <a:cubicBezTo>
                    <a:pt x="5226" y="10449"/>
                    <a:pt x="5231" y="10463"/>
                    <a:pt x="5223" y="10463"/>
                  </a:cubicBezTo>
                  <a:cubicBezTo>
                    <a:pt x="5218" y="10463"/>
                    <a:pt x="5210" y="10458"/>
                    <a:pt x="5197" y="10448"/>
                  </a:cubicBezTo>
                  <a:cubicBezTo>
                    <a:pt x="5176" y="10443"/>
                    <a:pt x="5153" y="10438"/>
                    <a:pt x="5137" y="10438"/>
                  </a:cubicBezTo>
                  <a:cubicBezTo>
                    <a:pt x="5125" y="10438"/>
                    <a:pt x="5117" y="10441"/>
                    <a:pt x="5116" y="10448"/>
                  </a:cubicBezTo>
                  <a:cubicBezTo>
                    <a:pt x="5107" y="10480"/>
                    <a:pt x="5144" y="10492"/>
                    <a:pt x="5185" y="10502"/>
                  </a:cubicBezTo>
                  <a:cubicBezTo>
                    <a:pt x="5223" y="10511"/>
                    <a:pt x="5216" y="10527"/>
                    <a:pt x="5216" y="10527"/>
                  </a:cubicBezTo>
                  <a:cubicBezTo>
                    <a:pt x="5214" y="10538"/>
                    <a:pt x="5214" y="10542"/>
                    <a:pt x="5206" y="10542"/>
                  </a:cubicBezTo>
                  <a:cubicBezTo>
                    <a:pt x="5200" y="10542"/>
                    <a:pt x="5191" y="10540"/>
                    <a:pt x="5176" y="10536"/>
                  </a:cubicBezTo>
                  <a:lnTo>
                    <a:pt x="5097" y="10514"/>
                  </a:lnTo>
                  <a:lnTo>
                    <a:pt x="5091" y="10533"/>
                  </a:lnTo>
                  <a:cubicBezTo>
                    <a:pt x="5132" y="10542"/>
                    <a:pt x="5125" y="10561"/>
                    <a:pt x="5125" y="10561"/>
                  </a:cubicBezTo>
                  <a:cubicBezTo>
                    <a:pt x="5124" y="10569"/>
                    <a:pt x="5123" y="10573"/>
                    <a:pt x="5114" y="10573"/>
                  </a:cubicBezTo>
                  <a:cubicBezTo>
                    <a:pt x="5104" y="10573"/>
                    <a:pt x="5085" y="10568"/>
                    <a:pt x="5044" y="10558"/>
                  </a:cubicBezTo>
                  <a:cubicBezTo>
                    <a:pt x="5021" y="10552"/>
                    <a:pt x="5005" y="10549"/>
                    <a:pt x="4994" y="10549"/>
                  </a:cubicBezTo>
                  <a:cubicBezTo>
                    <a:pt x="4970" y="10549"/>
                    <a:pt x="4983" y="10566"/>
                    <a:pt x="5035" y="10593"/>
                  </a:cubicBezTo>
                  <a:lnTo>
                    <a:pt x="5063" y="10636"/>
                  </a:lnTo>
                  <a:cubicBezTo>
                    <a:pt x="5060" y="10636"/>
                    <a:pt x="5058" y="10636"/>
                    <a:pt x="5056" y="10636"/>
                  </a:cubicBezTo>
                  <a:cubicBezTo>
                    <a:pt x="4985" y="10636"/>
                    <a:pt x="5051" y="10687"/>
                    <a:pt x="5085" y="10715"/>
                  </a:cubicBezTo>
                  <a:cubicBezTo>
                    <a:pt x="5078" y="10715"/>
                    <a:pt x="5071" y="10714"/>
                    <a:pt x="5065" y="10714"/>
                  </a:cubicBezTo>
                  <a:cubicBezTo>
                    <a:pt x="5000" y="10714"/>
                    <a:pt x="5003" y="10730"/>
                    <a:pt x="5069" y="10765"/>
                  </a:cubicBezTo>
                  <a:cubicBezTo>
                    <a:pt x="5107" y="10777"/>
                    <a:pt x="5103" y="10793"/>
                    <a:pt x="5060" y="10799"/>
                  </a:cubicBezTo>
                  <a:cubicBezTo>
                    <a:pt x="5016" y="10806"/>
                    <a:pt x="5013" y="10825"/>
                    <a:pt x="5000" y="10856"/>
                  </a:cubicBezTo>
                  <a:cubicBezTo>
                    <a:pt x="5031" y="10884"/>
                    <a:pt x="4994" y="11003"/>
                    <a:pt x="4947" y="11138"/>
                  </a:cubicBezTo>
                  <a:cubicBezTo>
                    <a:pt x="4900" y="11291"/>
                    <a:pt x="4856" y="11389"/>
                    <a:pt x="4897" y="11404"/>
                  </a:cubicBezTo>
                  <a:cubicBezTo>
                    <a:pt x="4887" y="11420"/>
                    <a:pt x="4887" y="11420"/>
                    <a:pt x="4843" y="11423"/>
                  </a:cubicBezTo>
                  <a:cubicBezTo>
                    <a:pt x="4835" y="11420"/>
                    <a:pt x="4828" y="11419"/>
                    <a:pt x="4823" y="11419"/>
                  </a:cubicBezTo>
                  <a:cubicBezTo>
                    <a:pt x="4807" y="11419"/>
                    <a:pt x="4815" y="11436"/>
                    <a:pt x="4868" y="11470"/>
                  </a:cubicBezTo>
                  <a:cubicBezTo>
                    <a:pt x="4888" y="11490"/>
                    <a:pt x="4911" y="11504"/>
                    <a:pt x="4905" y="11504"/>
                  </a:cubicBezTo>
                  <a:cubicBezTo>
                    <a:pt x="4902" y="11504"/>
                    <a:pt x="4890" y="11499"/>
                    <a:pt x="4862" y="11489"/>
                  </a:cubicBezTo>
                  <a:cubicBezTo>
                    <a:pt x="4856" y="11486"/>
                    <a:pt x="4851" y="11485"/>
                    <a:pt x="4846" y="11485"/>
                  </a:cubicBezTo>
                  <a:cubicBezTo>
                    <a:pt x="4820" y="11485"/>
                    <a:pt x="4808" y="11518"/>
                    <a:pt x="4787" y="11573"/>
                  </a:cubicBezTo>
                  <a:cubicBezTo>
                    <a:pt x="4765" y="11624"/>
                    <a:pt x="4740" y="11689"/>
                    <a:pt x="4778" y="11705"/>
                  </a:cubicBezTo>
                  <a:cubicBezTo>
                    <a:pt x="4791" y="11731"/>
                    <a:pt x="4797" y="11743"/>
                    <a:pt x="4794" y="11743"/>
                  </a:cubicBezTo>
                  <a:cubicBezTo>
                    <a:pt x="4792" y="11743"/>
                    <a:pt x="4784" y="11735"/>
                    <a:pt x="4771" y="11721"/>
                  </a:cubicBezTo>
                  <a:cubicBezTo>
                    <a:pt x="4756" y="11710"/>
                    <a:pt x="4740" y="11705"/>
                    <a:pt x="4726" y="11705"/>
                  </a:cubicBezTo>
                  <a:cubicBezTo>
                    <a:pt x="4677" y="11705"/>
                    <a:pt x="4643" y="11758"/>
                    <a:pt x="4684" y="11818"/>
                  </a:cubicBezTo>
                  <a:cubicBezTo>
                    <a:pt x="4677" y="11831"/>
                    <a:pt x="4672" y="11843"/>
                    <a:pt x="4656" y="11843"/>
                  </a:cubicBezTo>
                  <a:cubicBezTo>
                    <a:pt x="4649" y="11843"/>
                    <a:pt x="4641" y="11841"/>
                    <a:pt x="4630" y="11837"/>
                  </a:cubicBezTo>
                  <a:cubicBezTo>
                    <a:pt x="4624" y="11852"/>
                    <a:pt x="4615" y="11868"/>
                    <a:pt x="4630" y="11934"/>
                  </a:cubicBezTo>
                  <a:cubicBezTo>
                    <a:pt x="4624" y="11950"/>
                    <a:pt x="4593" y="12012"/>
                    <a:pt x="4577" y="12047"/>
                  </a:cubicBezTo>
                  <a:cubicBezTo>
                    <a:pt x="4571" y="12072"/>
                    <a:pt x="4574" y="12103"/>
                    <a:pt x="4586" y="12128"/>
                  </a:cubicBezTo>
                  <a:cubicBezTo>
                    <a:pt x="4580" y="12139"/>
                    <a:pt x="4575" y="12150"/>
                    <a:pt x="4574" y="12150"/>
                  </a:cubicBezTo>
                  <a:cubicBezTo>
                    <a:pt x="4574" y="12150"/>
                    <a:pt x="4575" y="12148"/>
                    <a:pt x="4577" y="12144"/>
                  </a:cubicBezTo>
                  <a:cubicBezTo>
                    <a:pt x="4574" y="12142"/>
                    <a:pt x="4571" y="12142"/>
                    <a:pt x="4568" y="12142"/>
                  </a:cubicBezTo>
                  <a:cubicBezTo>
                    <a:pt x="4535" y="12142"/>
                    <a:pt x="4497" y="12216"/>
                    <a:pt x="4442" y="12316"/>
                  </a:cubicBezTo>
                  <a:cubicBezTo>
                    <a:pt x="4387" y="12424"/>
                    <a:pt x="4337" y="12517"/>
                    <a:pt x="4294" y="12517"/>
                  </a:cubicBezTo>
                  <a:cubicBezTo>
                    <a:pt x="4293" y="12517"/>
                    <a:pt x="4293" y="12517"/>
                    <a:pt x="4292" y="12517"/>
                  </a:cubicBezTo>
                  <a:lnTo>
                    <a:pt x="4292" y="12517"/>
                  </a:lnTo>
                  <a:cubicBezTo>
                    <a:pt x="4292" y="12517"/>
                    <a:pt x="4282" y="12532"/>
                    <a:pt x="4311" y="12567"/>
                  </a:cubicBezTo>
                  <a:cubicBezTo>
                    <a:pt x="4365" y="12616"/>
                    <a:pt x="4362" y="12633"/>
                    <a:pt x="4327" y="12633"/>
                  </a:cubicBezTo>
                  <a:cubicBezTo>
                    <a:pt x="4324" y="12633"/>
                    <a:pt x="4320" y="12633"/>
                    <a:pt x="4317" y="12633"/>
                  </a:cubicBezTo>
                  <a:cubicBezTo>
                    <a:pt x="4305" y="12630"/>
                    <a:pt x="4295" y="12628"/>
                    <a:pt x="4285" y="12628"/>
                  </a:cubicBezTo>
                  <a:cubicBezTo>
                    <a:pt x="4230" y="12628"/>
                    <a:pt x="4210" y="12678"/>
                    <a:pt x="4260" y="12724"/>
                  </a:cubicBezTo>
                  <a:lnTo>
                    <a:pt x="4226" y="12705"/>
                  </a:lnTo>
                  <a:cubicBezTo>
                    <a:pt x="4214" y="12701"/>
                    <a:pt x="4204" y="12699"/>
                    <a:pt x="4196" y="12699"/>
                  </a:cubicBezTo>
                  <a:cubicBezTo>
                    <a:pt x="4152" y="12699"/>
                    <a:pt x="4166" y="12754"/>
                    <a:pt x="4217" y="12802"/>
                  </a:cubicBezTo>
                  <a:cubicBezTo>
                    <a:pt x="4201" y="12800"/>
                    <a:pt x="4186" y="12798"/>
                    <a:pt x="4174" y="12798"/>
                  </a:cubicBezTo>
                  <a:cubicBezTo>
                    <a:pt x="4151" y="12798"/>
                    <a:pt x="4137" y="12804"/>
                    <a:pt x="4154" y="12827"/>
                  </a:cubicBezTo>
                  <a:cubicBezTo>
                    <a:pt x="4150" y="12833"/>
                    <a:pt x="4148" y="12837"/>
                    <a:pt x="4143" y="12837"/>
                  </a:cubicBezTo>
                  <a:cubicBezTo>
                    <a:pt x="4134" y="12837"/>
                    <a:pt x="4118" y="12827"/>
                    <a:pt x="4076" y="12802"/>
                  </a:cubicBezTo>
                  <a:cubicBezTo>
                    <a:pt x="4049" y="12785"/>
                    <a:pt x="4022" y="12770"/>
                    <a:pt x="4007" y="12770"/>
                  </a:cubicBezTo>
                  <a:cubicBezTo>
                    <a:pt x="4003" y="12770"/>
                    <a:pt x="3999" y="12771"/>
                    <a:pt x="3997" y="12774"/>
                  </a:cubicBezTo>
                  <a:cubicBezTo>
                    <a:pt x="3991" y="12789"/>
                    <a:pt x="4022" y="12811"/>
                    <a:pt x="4057" y="12830"/>
                  </a:cubicBezTo>
                  <a:lnTo>
                    <a:pt x="4041" y="12861"/>
                  </a:lnTo>
                  <a:cubicBezTo>
                    <a:pt x="4041" y="12861"/>
                    <a:pt x="4032" y="12877"/>
                    <a:pt x="4066" y="12896"/>
                  </a:cubicBezTo>
                  <a:cubicBezTo>
                    <a:pt x="4101" y="12918"/>
                    <a:pt x="4091" y="12934"/>
                    <a:pt x="4082" y="12949"/>
                  </a:cubicBezTo>
                  <a:cubicBezTo>
                    <a:pt x="4074" y="12944"/>
                    <a:pt x="4069" y="12942"/>
                    <a:pt x="4067" y="12942"/>
                  </a:cubicBezTo>
                  <a:cubicBezTo>
                    <a:pt x="4059" y="12942"/>
                    <a:pt x="4082" y="12966"/>
                    <a:pt x="4116" y="12971"/>
                  </a:cubicBezTo>
                  <a:cubicBezTo>
                    <a:pt x="4148" y="12990"/>
                    <a:pt x="4182" y="13012"/>
                    <a:pt x="4173" y="13028"/>
                  </a:cubicBezTo>
                  <a:lnTo>
                    <a:pt x="4242" y="13068"/>
                  </a:lnTo>
                  <a:cubicBezTo>
                    <a:pt x="4298" y="13104"/>
                    <a:pt x="4331" y="13125"/>
                    <a:pt x="4370" y="13125"/>
                  </a:cubicBezTo>
                  <a:cubicBezTo>
                    <a:pt x="4379" y="13125"/>
                    <a:pt x="4388" y="13124"/>
                    <a:pt x="4398" y="13122"/>
                  </a:cubicBezTo>
                  <a:cubicBezTo>
                    <a:pt x="4470" y="13081"/>
                    <a:pt x="4533" y="13053"/>
                    <a:pt x="4464" y="13012"/>
                  </a:cubicBezTo>
                  <a:cubicBezTo>
                    <a:pt x="4464" y="13012"/>
                    <a:pt x="4439" y="12974"/>
                    <a:pt x="4448" y="12959"/>
                  </a:cubicBezTo>
                  <a:cubicBezTo>
                    <a:pt x="4455" y="12947"/>
                    <a:pt x="4480" y="12946"/>
                    <a:pt x="4493" y="12946"/>
                  </a:cubicBezTo>
                  <a:cubicBezTo>
                    <a:pt x="4498" y="12946"/>
                    <a:pt x="4502" y="12946"/>
                    <a:pt x="4502" y="12946"/>
                  </a:cubicBezTo>
                  <a:cubicBezTo>
                    <a:pt x="4506" y="12949"/>
                    <a:pt x="4511" y="12951"/>
                    <a:pt x="4516" y="12951"/>
                  </a:cubicBezTo>
                  <a:cubicBezTo>
                    <a:pt x="4547" y="12951"/>
                    <a:pt x="4581" y="12894"/>
                    <a:pt x="4624" y="12824"/>
                  </a:cubicBezTo>
                  <a:cubicBezTo>
                    <a:pt x="4679" y="12732"/>
                    <a:pt x="4701" y="12680"/>
                    <a:pt x="4745" y="12680"/>
                  </a:cubicBezTo>
                  <a:cubicBezTo>
                    <a:pt x="4747" y="12680"/>
                    <a:pt x="4748" y="12680"/>
                    <a:pt x="4749" y="12680"/>
                  </a:cubicBezTo>
                  <a:cubicBezTo>
                    <a:pt x="4753" y="12680"/>
                    <a:pt x="4756" y="12680"/>
                    <a:pt x="4759" y="12680"/>
                  </a:cubicBezTo>
                  <a:cubicBezTo>
                    <a:pt x="4795" y="12680"/>
                    <a:pt x="4803" y="12664"/>
                    <a:pt x="4803" y="12664"/>
                  </a:cubicBezTo>
                  <a:cubicBezTo>
                    <a:pt x="4765" y="12645"/>
                    <a:pt x="4818" y="12548"/>
                    <a:pt x="4878" y="12432"/>
                  </a:cubicBezTo>
                  <a:cubicBezTo>
                    <a:pt x="4944" y="12316"/>
                    <a:pt x="4994" y="12194"/>
                    <a:pt x="4956" y="12178"/>
                  </a:cubicBezTo>
                  <a:cubicBezTo>
                    <a:pt x="4966" y="12163"/>
                    <a:pt x="4972" y="12147"/>
                    <a:pt x="4972" y="12147"/>
                  </a:cubicBezTo>
                  <a:cubicBezTo>
                    <a:pt x="4978" y="12150"/>
                    <a:pt x="4984" y="12151"/>
                    <a:pt x="4989" y="12151"/>
                  </a:cubicBezTo>
                  <a:cubicBezTo>
                    <a:pt x="5015" y="12151"/>
                    <a:pt x="5028" y="12122"/>
                    <a:pt x="5041" y="12094"/>
                  </a:cubicBezTo>
                  <a:cubicBezTo>
                    <a:pt x="5028" y="12069"/>
                    <a:pt x="5025" y="12037"/>
                    <a:pt x="5035" y="12009"/>
                  </a:cubicBezTo>
                  <a:lnTo>
                    <a:pt x="5035" y="12009"/>
                  </a:lnTo>
                  <a:cubicBezTo>
                    <a:pt x="5044" y="12013"/>
                    <a:pt x="5052" y="12015"/>
                    <a:pt x="5058" y="12015"/>
                  </a:cubicBezTo>
                  <a:cubicBezTo>
                    <a:pt x="5076" y="12015"/>
                    <a:pt x="5083" y="12000"/>
                    <a:pt x="5094" y="11975"/>
                  </a:cubicBezTo>
                  <a:cubicBezTo>
                    <a:pt x="5110" y="11940"/>
                    <a:pt x="5119" y="11924"/>
                    <a:pt x="5082" y="11909"/>
                  </a:cubicBezTo>
                  <a:cubicBezTo>
                    <a:pt x="5091" y="11893"/>
                    <a:pt x="5138" y="11771"/>
                    <a:pt x="5197" y="11733"/>
                  </a:cubicBezTo>
                  <a:cubicBezTo>
                    <a:pt x="5241" y="11730"/>
                    <a:pt x="5210" y="11699"/>
                    <a:pt x="5179" y="11667"/>
                  </a:cubicBezTo>
                  <a:cubicBezTo>
                    <a:pt x="5141" y="11652"/>
                    <a:pt x="5110" y="11620"/>
                    <a:pt x="5119" y="11605"/>
                  </a:cubicBezTo>
                  <a:lnTo>
                    <a:pt x="5119" y="11605"/>
                  </a:lnTo>
                  <a:lnTo>
                    <a:pt x="5191" y="11633"/>
                  </a:lnTo>
                  <a:cubicBezTo>
                    <a:pt x="5206" y="11648"/>
                    <a:pt x="5214" y="11656"/>
                    <a:pt x="5220" y="11656"/>
                  </a:cubicBezTo>
                  <a:cubicBezTo>
                    <a:pt x="5226" y="11656"/>
                    <a:pt x="5230" y="11648"/>
                    <a:pt x="5238" y="11630"/>
                  </a:cubicBezTo>
                  <a:lnTo>
                    <a:pt x="5251" y="11592"/>
                  </a:lnTo>
                  <a:cubicBezTo>
                    <a:pt x="5213" y="11580"/>
                    <a:pt x="5248" y="11492"/>
                    <a:pt x="5291" y="11370"/>
                  </a:cubicBezTo>
                  <a:cubicBezTo>
                    <a:pt x="5345" y="11213"/>
                    <a:pt x="5364" y="11160"/>
                    <a:pt x="5326" y="11147"/>
                  </a:cubicBezTo>
                  <a:cubicBezTo>
                    <a:pt x="5288" y="11135"/>
                    <a:pt x="5291" y="11116"/>
                    <a:pt x="5348" y="11075"/>
                  </a:cubicBezTo>
                  <a:cubicBezTo>
                    <a:pt x="5498" y="11006"/>
                    <a:pt x="5498" y="11003"/>
                    <a:pt x="5467" y="10975"/>
                  </a:cubicBezTo>
                  <a:lnTo>
                    <a:pt x="5467" y="10975"/>
                  </a:lnTo>
                  <a:cubicBezTo>
                    <a:pt x="5465" y="10982"/>
                    <a:pt x="5458" y="10985"/>
                    <a:pt x="5448" y="10985"/>
                  </a:cubicBezTo>
                  <a:cubicBezTo>
                    <a:pt x="5432" y="10985"/>
                    <a:pt x="5408" y="10978"/>
                    <a:pt x="5382" y="10972"/>
                  </a:cubicBezTo>
                  <a:cubicBezTo>
                    <a:pt x="5314" y="10949"/>
                    <a:pt x="5313" y="10934"/>
                    <a:pt x="5376" y="10934"/>
                  </a:cubicBezTo>
                  <a:cubicBezTo>
                    <a:pt x="5382" y="10934"/>
                    <a:pt x="5388" y="10934"/>
                    <a:pt x="5395" y="10934"/>
                  </a:cubicBezTo>
                  <a:cubicBezTo>
                    <a:pt x="5398" y="10935"/>
                    <a:pt x="5401" y="10936"/>
                    <a:pt x="5405" y="10936"/>
                  </a:cubicBezTo>
                  <a:cubicBezTo>
                    <a:pt x="5476" y="10936"/>
                    <a:pt x="5505" y="10676"/>
                    <a:pt x="5436" y="10640"/>
                  </a:cubicBezTo>
                  <a:lnTo>
                    <a:pt x="5436" y="10640"/>
                  </a:lnTo>
                  <a:lnTo>
                    <a:pt x="5476" y="10649"/>
                  </a:lnTo>
                  <a:cubicBezTo>
                    <a:pt x="5482" y="10650"/>
                    <a:pt x="5487" y="10651"/>
                    <a:pt x="5492" y="10651"/>
                  </a:cubicBezTo>
                  <a:cubicBezTo>
                    <a:pt x="5515" y="10651"/>
                    <a:pt x="5521" y="10628"/>
                    <a:pt x="5539" y="10568"/>
                  </a:cubicBezTo>
                  <a:cubicBezTo>
                    <a:pt x="5548" y="10533"/>
                    <a:pt x="5552" y="10514"/>
                    <a:pt x="5552" y="10514"/>
                  </a:cubicBezTo>
                  <a:cubicBezTo>
                    <a:pt x="5480" y="10496"/>
                    <a:pt x="5536" y="10407"/>
                    <a:pt x="5574" y="10407"/>
                  </a:cubicBezTo>
                  <a:cubicBezTo>
                    <a:pt x="5576" y="10407"/>
                    <a:pt x="5578" y="10407"/>
                    <a:pt x="5580" y="10408"/>
                  </a:cubicBezTo>
                  <a:cubicBezTo>
                    <a:pt x="5624" y="10398"/>
                    <a:pt x="5624" y="10398"/>
                    <a:pt x="5630" y="10361"/>
                  </a:cubicBezTo>
                  <a:cubicBezTo>
                    <a:pt x="5567" y="10291"/>
                    <a:pt x="5619" y="10213"/>
                    <a:pt x="5660" y="10213"/>
                  </a:cubicBezTo>
                  <a:cubicBezTo>
                    <a:pt x="5661" y="10213"/>
                    <a:pt x="5663" y="10213"/>
                    <a:pt x="5664" y="10213"/>
                  </a:cubicBezTo>
                  <a:lnTo>
                    <a:pt x="5671" y="10179"/>
                  </a:lnTo>
                  <a:cubicBezTo>
                    <a:pt x="5646" y="10157"/>
                    <a:pt x="5636" y="10126"/>
                    <a:pt x="5649" y="10097"/>
                  </a:cubicBezTo>
                  <a:cubicBezTo>
                    <a:pt x="5656" y="10052"/>
                    <a:pt x="5662" y="10031"/>
                    <a:pt x="5641" y="10031"/>
                  </a:cubicBezTo>
                  <a:cubicBezTo>
                    <a:pt x="5636" y="10031"/>
                    <a:pt x="5629" y="10032"/>
                    <a:pt x="5621" y="10035"/>
                  </a:cubicBezTo>
                  <a:cubicBezTo>
                    <a:pt x="5580" y="10029"/>
                    <a:pt x="5542" y="10019"/>
                    <a:pt x="5545" y="10003"/>
                  </a:cubicBezTo>
                  <a:lnTo>
                    <a:pt x="5545" y="10003"/>
                  </a:lnTo>
                  <a:lnTo>
                    <a:pt x="5583" y="10010"/>
                  </a:lnTo>
                  <a:cubicBezTo>
                    <a:pt x="5585" y="10010"/>
                    <a:pt x="5587" y="10010"/>
                    <a:pt x="5589" y="10010"/>
                  </a:cubicBezTo>
                  <a:cubicBezTo>
                    <a:pt x="5625" y="10010"/>
                    <a:pt x="5637" y="9959"/>
                    <a:pt x="5649" y="9887"/>
                  </a:cubicBezTo>
                  <a:cubicBezTo>
                    <a:pt x="5661" y="9797"/>
                    <a:pt x="5668" y="9759"/>
                    <a:pt x="5711" y="9746"/>
                  </a:cubicBezTo>
                  <a:lnTo>
                    <a:pt x="5674" y="9725"/>
                  </a:lnTo>
                  <a:cubicBezTo>
                    <a:pt x="5641" y="9703"/>
                    <a:pt x="5639" y="9686"/>
                    <a:pt x="5666" y="9686"/>
                  </a:cubicBezTo>
                  <a:cubicBezTo>
                    <a:pt x="5670" y="9686"/>
                    <a:pt x="5675" y="9686"/>
                    <a:pt x="5680" y="9687"/>
                  </a:cubicBezTo>
                  <a:cubicBezTo>
                    <a:pt x="5724" y="9674"/>
                    <a:pt x="5736" y="9599"/>
                    <a:pt x="5702" y="9558"/>
                  </a:cubicBezTo>
                  <a:cubicBezTo>
                    <a:pt x="5705" y="9540"/>
                    <a:pt x="5708" y="9521"/>
                    <a:pt x="5708" y="9521"/>
                  </a:cubicBezTo>
                  <a:cubicBezTo>
                    <a:pt x="5790" y="9515"/>
                    <a:pt x="5799" y="9458"/>
                    <a:pt x="5721" y="9430"/>
                  </a:cubicBezTo>
                  <a:lnTo>
                    <a:pt x="5721" y="9430"/>
                  </a:lnTo>
                  <a:cubicBezTo>
                    <a:pt x="5724" y="9430"/>
                    <a:pt x="5727" y="9430"/>
                    <a:pt x="5730" y="9430"/>
                  </a:cubicBezTo>
                  <a:cubicBezTo>
                    <a:pt x="5759" y="9430"/>
                    <a:pt x="5762" y="9416"/>
                    <a:pt x="5765" y="9399"/>
                  </a:cubicBezTo>
                  <a:cubicBezTo>
                    <a:pt x="5728" y="9356"/>
                    <a:pt x="5736" y="9286"/>
                    <a:pt x="5775" y="9286"/>
                  </a:cubicBezTo>
                  <a:cubicBezTo>
                    <a:pt x="5776" y="9286"/>
                    <a:pt x="5776" y="9286"/>
                    <a:pt x="5777" y="9286"/>
                  </a:cubicBezTo>
                  <a:lnTo>
                    <a:pt x="5777" y="9267"/>
                  </a:lnTo>
                  <a:cubicBezTo>
                    <a:pt x="5740" y="9245"/>
                    <a:pt x="5743" y="9226"/>
                    <a:pt x="5743" y="9207"/>
                  </a:cubicBezTo>
                  <a:cubicBezTo>
                    <a:pt x="5746" y="9189"/>
                    <a:pt x="5749" y="9170"/>
                    <a:pt x="5711" y="9148"/>
                  </a:cubicBezTo>
                  <a:cubicBezTo>
                    <a:pt x="5674" y="9126"/>
                    <a:pt x="5674" y="9107"/>
                    <a:pt x="5674" y="9107"/>
                  </a:cubicBezTo>
                  <a:cubicBezTo>
                    <a:pt x="5675" y="9103"/>
                    <a:pt x="5677" y="9102"/>
                    <a:pt x="5681" y="9102"/>
                  </a:cubicBezTo>
                  <a:cubicBezTo>
                    <a:pt x="5695" y="9102"/>
                    <a:pt x="5723" y="9119"/>
                    <a:pt x="5752" y="9135"/>
                  </a:cubicBezTo>
                  <a:cubicBezTo>
                    <a:pt x="5760" y="9145"/>
                    <a:pt x="5767" y="9149"/>
                    <a:pt x="5771" y="9149"/>
                  </a:cubicBezTo>
                  <a:cubicBezTo>
                    <a:pt x="5785" y="9149"/>
                    <a:pt x="5776" y="9105"/>
                    <a:pt x="5721" y="9057"/>
                  </a:cubicBezTo>
                  <a:cubicBezTo>
                    <a:pt x="5680" y="9023"/>
                    <a:pt x="5661" y="9007"/>
                    <a:pt x="5665" y="9007"/>
                  </a:cubicBezTo>
                  <a:lnTo>
                    <a:pt x="5665" y="9007"/>
                  </a:lnTo>
                  <a:cubicBezTo>
                    <a:pt x="5669" y="9007"/>
                    <a:pt x="5688" y="9018"/>
                    <a:pt x="5724" y="9038"/>
                  </a:cubicBezTo>
                  <a:cubicBezTo>
                    <a:pt x="5746" y="9051"/>
                    <a:pt x="5768" y="9064"/>
                    <a:pt x="5775" y="9064"/>
                  </a:cubicBezTo>
                  <a:cubicBezTo>
                    <a:pt x="5780" y="9064"/>
                    <a:pt x="5777" y="9058"/>
                    <a:pt x="5762" y="9041"/>
                  </a:cubicBezTo>
                  <a:cubicBezTo>
                    <a:pt x="5765" y="9019"/>
                    <a:pt x="5749" y="9001"/>
                    <a:pt x="5727" y="9001"/>
                  </a:cubicBezTo>
                  <a:lnTo>
                    <a:pt x="5730" y="8947"/>
                  </a:lnTo>
                  <a:cubicBezTo>
                    <a:pt x="5774" y="8913"/>
                    <a:pt x="5774" y="8894"/>
                    <a:pt x="5774" y="8875"/>
                  </a:cubicBezTo>
                  <a:cubicBezTo>
                    <a:pt x="5736" y="8853"/>
                    <a:pt x="5736" y="8853"/>
                    <a:pt x="5777" y="8838"/>
                  </a:cubicBezTo>
                  <a:cubicBezTo>
                    <a:pt x="5780" y="8838"/>
                    <a:pt x="5783" y="8838"/>
                    <a:pt x="5786" y="8838"/>
                  </a:cubicBezTo>
                  <a:cubicBezTo>
                    <a:pt x="5818" y="8838"/>
                    <a:pt x="5812" y="8822"/>
                    <a:pt x="5740" y="8816"/>
                  </a:cubicBezTo>
                  <a:cubicBezTo>
                    <a:pt x="5699" y="8797"/>
                    <a:pt x="5699" y="8778"/>
                    <a:pt x="5743" y="8762"/>
                  </a:cubicBezTo>
                  <a:cubicBezTo>
                    <a:pt x="5749" y="8763"/>
                    <a:pt x="5754" y="8763"/>
                    <a:pt x="5759" y="8763"/>
                  </a:cubicBezTo>
                  <a:cubicBezTo>
                    <a:pt x="5821" y="8763"/>
                    <a:pt x="5818" y="8747"/>
                    <a:pt x="5783" y="8744"/>
                  </a:cubicBezTo>
                  <a:cubicBezTo>
                    <a:pt x="5743" y="8725"/>
                    <a:pt x="5746" y="8706"/>
                    <a:pt x="5746" y="8706"/>
                  </a:cubicBezTo>
                  <a:cubicBezTo>
                    <a:pt x="5780" y="8706"/>
                    <a:pt x="5799" y="8540"/>
                    <a:pt x="5796" y="8371"/>
                  </a:cubicBezTo>
                  <a:cubicBezTo>
                    <a:pt x="5796" y="8355"/>
                    <a:pt x="5758" y="8336"/>
                    <a:pt x="5718" y="8336"/>
                  </a:cubicBezTo>
                  <a:cubicBezTo>
                    <a:pt x="5636" y="8336"/>
                    <a:pt x="5677" y="8336"/>
                    <a:pt x="5718" y="8317"/>
                  </a:cubicBezTo>
                  <a:cubicBezTo>
                    <a:pt x="5814" y="8302"/>
                    <a:pt x="5832" y="8275"/>
                    <a:pt x="5773" y="8275"/>
                  </a:cubicBezTo>
                  <a:cubicBezTo>
                    <a:pt x="5759" y="8275"/>
                    <a:pt x="5740" y="8276"/>
                    <a:pt x="5718" y="8280"/>
                  </a:cubicBezTo>
                  <a:cubicBezTo>
                    <a:pt x="5684" y="8288"/>
                    <a:pt x="5664" y="8292"/>
                    <a:pt x="5658" y="8292"/>
                  </a:cubicBezTo>
                  <a:cubicBezTo>
                    <a:pt x="5650" y="8292"/>
                    <a:pt x="5670" y="8283"/>
                    <a:pt x="5718" y="8261"/>
                  </a:cubicBezTo>
                  <a:cubicBezTo>
                    <a:pt x="5758" y="8242"/>
                    <a:pt x="5758" y="8242"/>
                    <a:pt x="5718" y="8223"/>
                  </a:cubicBezTo>
                  <a:cubicBezTo>
                    <a:pt x="5677" y="8223"/>
                    <a:pt x="5677" y="8205"/>
                    <a:pt x="5718" y="8205"/>
                  </a:cubicBezTo>
                  <a:cubicBezTo>
                    <a:pt x="5758" y="8186"/>
                    <a:pt x="5799" y="8167"/>
                    <a:pt x="5758" y="8167"/>
                  </a:cubicBezTo>
                  <a:cubicBezTo>
                    <a:pt x="5758" y="8167"/>
                    <a:pt x="5758" y="8148"/>
                    <a:pt x="5799" y="8129"/>
                  </a:cubicBezTo>
                  <a:cubicBezTo>
                    <a:pt x="5837" y="8111"/>
                    <a:pt x="5799" y="8092"/>
                    <a:pt x="5758" y="8076"/>
                  </a:cubicBezTo>
                  <a:cubicBezTo>
                    <a:pt x="5695" y="8035"/>
                    <a:pt x="5681" y="8014"/>
                    <a:pt x="5715" y="8014"/>
                  </a:cubicBezTo>
                  <a:cubicBezTo>
                    <a:pt x="5726" y="8014"/>
                    <a:pt x="5740" y="8016"/>
                    <a:pt x="5758" y="8020"/>
                  </a:cubicBezTo>
                  <a:cubicBezTo>
                    <a:pt x="5765" y="8021"/>
                    <a:pt x="5770" y="8022"/>
                    <a:pt x="5775" y="8022"/>
                  </a:cubicBezTo>
                  <a:cubicBezTo>
                    <a:pt x="5833" y="8022"/>
                    <a:pt x="5790" y="7943"/>
                    <a:pt x="5715" y="7929"/>
                  </a:cubicBezTo>
                  <a:cubicBezTo>
                    <a:pt x="5633" y="7913"/>
                    <a:pt x="5633" y="7913"/>
                    <a:pt x="5674" y="7913"/>
                  </a:cubicBezTo>
                  <a:cubicBezTo>
                    <a:pt x="5715" y="7910"/>
                    <a:pt x="5711" y="7891"/>
                    <a:pt x="5711" y="7891"/>
                  </a:cubicBezTo>
                  <a:cubicBezTo>
                    <a:pt x="5711" y="7872"/>
                    <a:pt x="5711" y="7854"/>
                    <a:pt x="5752" y="7854"/>
                  </a:cubicBezTo>
                  <a:cubicBezTo>
                    <a:pt x="5752" y="7854"/>
                    <a:pt x="5749" y="7835"/>
                    <a:pt x="5708" y="7797"/>
                  </a:cubicBezTo>
                  <a:cubicBezTo>
                    <a:pt x="5627" y="7766"/>
                    <a:pt x="5664" y="7710"/>
                    <a:pt x="5743" y="7684"/>
                  </a:cubicBezTo>
                  <a:lnTo>
                    <a:pt x="5702" y="7650"/>
                  </a:lnTo>
                  <a:cubicBezTo>
                    <a:pt x="5621" y="7637"/>
                    <a:pt x="5580" y="7622"/>
                    <a:pt x="5658" y="7619"/>
                  </a:cubicBezTo>
                  <a:cubicBezTo>
                    <a:pt x="5673" y="7617"/>
                    <a:pt x="5688" y="7616"/>
                    <a:pt x="5699" y="7615"/>
                  </a:cubicBezTo>
                  <a:lnTo>
                    <a:pt x="5699" y="7615"/>
                  </a:lnTo>
                  <a:cubicBezTo>
                    <a:pt x="5617" y="7603"/>
                    <a:pt x="5655" y="7525"/>
                    <a:pt x="5733" y="7518"/>
                  </a:cubicBezTo>
                  <a:cubicBezTo>
                    <a:pt x="5774" y="7515"/>
                    <a:pt x="5774" y="7515"/>
                    <a:pt x="5774" y="7496"/>
                  </a:cubicBezTo>
                  <a:lnTo>
                    <a:pt x="5774" y="7496"/>
                  </a:lnTo>
                  <a:lnTo>
                    <a:pt x="5733" y="7500"/>
                  </a:lnTo>
                  <a:cubicBezTo>
                    <a:pt x="5718" y="7501"/>
                    <a:pt x="5703" y="7502"/>
                    <a:pt x="5690" y="7502"/>
                  </a:cubicBezTo>
                  <a:cubicBezTo>
                    <a:pt x="5669" y="7502"/>
                    <a:pt x="5654" y="7499"/>
                    <a:pt x="5652" y="7487"/>
                  </a:cubicBezTo>
                  <a:cubicBezTo>
                    <a:pt x="5649" y="7471"/>
                    <a:pt x="5649" y="7453"/>
                    <a:pt x="5686" y="7446"/>
                  </a:cubicBezTo>
                  <a:cubicBezTo>
                    <a:pt x="5724" y="7426"/>
                    <a:pt x="5760" y="7405"/>
                    <a:pt x="5731" y="7405"/>
                  </a:cubicBezTo>
                  <a:cubicBezTo>
                    <a:pt x="5729" y="7405"/>
                    <a:pt x="5727" y="7405"/>
                    <a:pt x="5724" y="7406"/>
                  </a:cubicBezTo>
                  <a:cubicBezTo>
                    <a:pt x="5724" y="7406"/>
                    <a:pt x="5721" y="7390"/>
                    <a:pt x="5758" y="7365"/>
                  </a:cubicBezTo>
                  <a:cubicBezTo>
                    <a:pt x="5758" y="7346"/>
                    <a:pt x="5755" y="7327"/>
                    <a:pt x="5752" y="7293"/>
                  </a:cubicBezTo>
                  <a:cubicBezTo>
                    <a:pt x="5711" y="7277"/>
                    <a:pt x="5705" y="7239"/>
                    <a:pt x="5746" y="7236"/>
                  </a:cubicBezTo>
                  <a:cubicBezTo>
                    <a:pt x="5743" y="7211"/>
                    <a:pt x="5724" y="7192"/>
                    <a:pt x="5702" y="7186"/>
                  </a:cubicBezTo>
                  <a:cubicBezTo>
                    <a:pt x="5696" y="7149"/>
                    <a:pt x="5696" y="7130"/>
                    <a:pt x="5733" y="7123"/>
                  </a:cubicBezTo>
                  <a:cubicBezTo>
                    <a:pt x="5774" y="7117"/>
                    <a:pt x="5774" y="7117"/>
                    <a:pt x="5733" y="7105"/>
                  </a:cubicBezTo>
                  <a:cubicBezTo>
                    <a:pt x="5728" y="7106"/>
                    <a:pt x="5723" y="7106"/>
                    <a:pt x="5719" y="7106"/>
                  </a:cubicBezTo>
                  <a:cubicBezTo>
                    <a:pt x="5693" y="7106"/>
                    <a:pt x="5692" y="7090"/>
                    <a:pt x="5689" y="7073"/>
                  </a:cubicBezTo>
                  <a:cubicBezTo>
                    <a:pt x="5686" y="7055"/>
                    <a:pt x="5686" y="7036"/>
                    <a:pt x="5686" y="7036"/>
                  </a:cubicBezTo>
                  <a:cubicBezTo>
                    <a:pt x="5671" y="7038"/>
                    <a:pt x="5662" y="7039"/>
                    <a:pt x="5656" y="7039"/>
                  </a:cubicBezTo>
                  <a:cubicBezTo>
                    <a:pt x="5645" y="7039"/>
                    <a:pt x="5644" y="7035"/>
                    <a:pt x="5642" y="7023"/>
                  </a:cubicBezTo>
                  <a:cubicBezTo>
                    <a:pt x="5642" y="7004"/>
                    <a:pt x="5671" y="6945"/>
                    <a:pt x="5671" y="6926"/>
                  </a:cubicBezTo>
                  <a:cubicBezTo>
                    <a:pt x="5665" y="6892"/>
                    <a:pt x="5663" y="6879"/>
                    <a:pt x="5654" y="6879"/>
                  </a:cubicBezTo>
                  <a:cubicBezTo>
                    <a:pt x="5648" y="6879"/>
                    <a:pt x="5639" y="6885"/>
                    <a:pt x="5624" y="6895"/>
                  </a:cubicBezTo>
                  <a:cubicBezTo>
                    <a:pt x="5625" y="6903"/>
                    <a:pt x="5618" y="6909"/>
                    <a:pt x="5612" y="6909"/>
                  </a:cubicBezTo>
                  <a:cubicBezTo>
                    <a:pt x="5605" y="6909"/>
                    <a:pt x="5602" y="6900"/>
                    <a:pt x="5621" y="6876"/>
                  </a:cubicBezTo>
                  <a:cubicBezTo>
                    <a:pt x="5617" y="6860"/>
                    <a:pt x="5649" y="6798"/>
                    <a:pt x="5639" y="6741"/>
                  </a:cubicBezTo>
                  <a:cubicBezTo>
                    <a:pt x="5630" y="6685"/>
                    <a:pt x="5627" y="6673"/>
                    <a:pt x="5610" y="6673"/>
                  </a:cubicBezTo>
                  <a:cubicBezTo>
                    <a:pt x="5604" y="6673"/>
                    <a:pt x="5598" y="6674"/>
                    <a:pt x="5589" y="6675"/>
                  </a:cubicBezTo>
                  <a:cubicBezTo>
                    <a:pt x="5561" y="6687"/>
                    <a:pt x="5543" y="6692"/>
                    <a:pt x="5535" y="6692"/>
                  </a:cubicBezTo>
                  <a:cubicBezTo>
                    <a:pt x="5523" y="6692"/>
                    <a:pt x="5539" y="6678"/>
                    <a:pt x="5586" y="6657"/>
                  </a:cubicBezTo>
                  <a:cubicBezTo>
                    <a:pt x="5649" y="6613"/>
                    <a:pt x="5655" y="6593"/>
                    <a:pt x="5630" y="6593"/>
                  </a:cubicBezTo>
                  <a:cubicBezTo>
                    <a:pt x="5626" y="6593"/>
                    <a:pt x="5622" y="6593"/>
                    <a:pt x="5617" y="6594"/>
                  </a:cubicBezTo>
                  <a:cubicBezTo>
                    <a:pt x="5574" y="6584"/>
                    <a:pt x="5574" y="6584"/>
                    <a:pt x="5570" y="6566"/>
                  </a:cubicBezTo>
                  <a:cubicBezTo>
                    <a:pt x="5611" y="6556"/>
                    <a:pt x="5608" y="6537"/>
                    <a:pt x="5561" y="6509"/>
                  </a:cubicBezTo>
                  <a:cubicBezTo>
                    <a:pt x="5558" y="6494"/>
                    <a:pt x="5558" y="6494"/>
                    <a:pt x="5595" y="6484"/>
                  </a:cubicBezTo>
                  <a:lnTo>
                    <a:pt x="5589" y="6447"/>
                  </a:lnTo>
                  <a:cubicBezTo>
                    <a:pt x="5501" y="6428"/>
                    <a:pt x="5517" y="6312"/>
                    <a:pt x="5555" y="6284"/>
                  </a:cubicBezTo>
                  <a:cubicBezTo>
                    <a:pt x="5555" y="6284"/>
                    <a:pt x="5548" y="6265"/>
                    <a:pt x="5508" y="6255"/>
                  </a:cubicBezTo>
                  <a:cubicBezTo>
                    <a:pt x="5426" y="6255"/>
                    <a:pt x="5420" y="6237"/>
                    <a:pt x="5498" y="6221"/>
                  </a:cubicBezTo>
                  <a:cubicBezTo>
                    <a:pt x="5577" y="6202"/>
                    <a:pt x="5577" y="6202"/>
                    <a:pt x="5495" y="6202"/>
                  </a:cubicBezTo>
                  <a:cubicBezTo>
                    <a:pt x="5438" y="6184"/>
                    <a:pt x="5450" y="6102"/>
                    <a:pt x="5508" y="6102"/>
                  </a:cubicBezTo>
                  <a:cubicBezTo>
                    <a:pt x="5510" y="6102"/>
                    <a:pt x="5512" y="6102"/>
                    <a:pt x="5514" y="6102"/>
                  </a:cubicBezTo>
                  <a:lnTo>
                    <a:pt x="5592" y="6080"/>
                  </a:lnTo>
                  <a:cubicBezTo>
                    <a:pt x="5548" y="6074"/>
                    <a:pt x="5545" y="6055"/>
                    <a:pt x="5545" y="6055"/>
                  </a:cubicBezTo>
                  <a:cubicBezTo>
                    <a:pt x="5539" y="6056"/>
                    <a:pt x="5534" y="6057"/>
                    <a:pt x="5529" y="6057"/>
                  </a:cubicBezTo>
                  <a:cubicBezTo>
                    <a:pt x="5506" y="6057"/>
                    <a:pt x="5502" y="6037"/>
                    <a:pt x="5489" y="5992"/>
                  </a:cubicBezTo>
                  <a:cubicBezTo>
                    <a:pt x="5476" y="5955"/>
                    <a:pt x="5420" y="5895"/>
                    <a:pt x="5411" y="5857"/>
                  </a:cubicBezTo>
                  <a:cubicBezTo>
                    <a:pt x="5401" y="5823"/>
                    <a:pt x="5385" y="5770"/>
                    <a:pt x="5417" y="5738"/>
                  </a:cubicBezTo>
                  <a:cubicBezTo>
                    <a:pt x="5414" y="5720"/>
                    <a:pt x="5407" y="5704"/>
                    <a:pt x="5360" y="5679"/>
                  </a:cubicBezTo>
                  <a:cubicBezTo>
                    <a:pt x="5317" y="5673"/>
                    <a:pt x="5307" y="5635"/>
                    <a:pt x="5345" y="5626"/>
                  </a:cubicBezTo>
                  <a:lnTo>
                    <a:pt x="5342" y="5607"/>
                  </a:lnTo>
                  <a:cubicBezTo>
                    <a:pt x="5291" y="5582"/>
                    <a:pt x="5285" y="5566"/>
                    <a:pt x="5285" y="5566"/>
                  </a:cubicBezTo>
                  <a:cubicBezTo>
                    <a:pt x="5323" y="5553"/>
                    <a:pt x="5357" y="5522"/>
                    <a:pt x="5313" y="5519"/>
                  </a:cubicBezTo>
                  <a:lnTo>
                    <a:pt x="5313" y="5519"/>
                  </a:lnTo>
                  <a:cubicBezTo>
                    <a:pt x="5305" y="5522"/>
                    <a:pt x="5299" y="5523"/>
                    <a:pt x="5293" y="5523"/>
                  </a:cubicBezTo>
                  <a:cubicBezTo>
                    <a:pt x="5273" y="5523"/>
                    <a:pt x="5267" y="5505"/>
                    <a:pt x="5257" y="5478"/>
                  </a:cubicBezTo>
                  <a:cubicBezTo>
                    <a:pt x="5270" y="5453"/>
                    <a:pt x="5229" y="5296"/>
                    <a:pt x="5176" y="5146"/>
                  </a:cubicBezTo>
                  <a:cubicBezTo>
                    <a:pt x="5123" y="4999"/>
                    <a:pt x="5056" y="4867"/>
                    <a:pt x="5036" y="4867"/>
                  </a:cubicBezTo>
                  <a:cubicBezTo>
                    <a:pt x="5035" y="4867"/>
                    <a:pt x="5035" y="4867"/>
                    <a:pt x="5035" y="4867"/>
                  </a:cubicBezTo>
                  <a:lnTo>
                    <a:pt x="5013" y="4814"/>
                  </a:lnTo>
                  <a:lnTo>
                    <a:pt x="4994" y="4764"/>
                  </a:lnTo>
                  <a:cubicBezTo>
                    <a:pt x="5066" y="4732"/>
                    <a:pt x="4997" y="4660"/>
                    <a:pt x="4937" y="4626"/>
                  </a:cubicBezTo>
                  <a:cubicBezTo>
                    <a:pt x="4890" y="4626"/>
                    <a:pt x="4884" y="4610"/>
                    <a:pt x="4875" y="4591"/>
                  </a:cubicBezTo>
                  <a:cubicBezTo>
                    <a:pt x="4950" y="4560"/>
                    <a:pt x="4925" y="4510"/>
                    <a:pt x="4875" y="4491"/>
                  </a:cubicBezTo>
                  <a:cubicBezTo>
                    <a:pt x="4851" y="4497"/>
                    <a:pt x="4833" y="4499"/>
                    <a:pt x="4823" y="4499"/>
                  </a:cubicBezTo>
                  <a:cubicBezTo>
                    <a:pt x="4796" y="4499"/>
                    <a:pt x="4808" y="4484"/>
                    <a:pt x="4859" y="4460"/>
                  </a:cubicBezTo>
                  <a:cubicBezTo>
                    <a:pt x="4916" y="4430"/>
                    <a:pt x="4916" y="4404"/>
                    <a:pt x="4853" y="4404"/>
                  </a:cubicBezTo>
                  <a:cubicBezTo>
                    <a:pt x="4836" y="4404"/>
                    <a:pt x="4815" y="4406"/>
                    <a:pt x="4790" y="4410"/>
                  </a:cubicBezTo>
                  <a:cubicBezTo>
                    <a:pt x="4746" y="4410"/>
                    <a:pt x="4746" y="4410"/>
                    <a:pt x="4774" y="4375"/>
                  </a:cubicBezTo>
                  <a:cubicBezTo>
                    <a:pt x="4820" y="4336"/>
                    <a:pt x="4829" y="4317"/>
                    <a:pt x="4816" y="4317"/>
                  </a:cubicBezTo>
                  <a:cubicBezTo>
                    <a:pt x="4811" y="4317"/>
                    <a:pt x="4803" y="4320"/>
                    <a:pt x="4793" y="4325"/>
                  </a:cubicBezTo>
                  <a:cubicBezTo>
                    <a:pt x="4773" y="4330"/>
                    <a:pt x="4758" y="4332"/>
                    <a:pt x="4748" y="4332"/>
                  </a:cubicBezTo>
                  <a:cubicBezTo>
                    <a:pt x="4716" y="4332"/>
                    <a:pt x="4724" y="4312"/>
                    <a:pt x="4771" y="4272"/>
                  </a:cubicBezTo>
                  <a:cubicBezTo>
                    <a:pt x="4808" y="4226"/>
                    <a:pt x="4821" y="4211"/>
                    <a:pt x="4802" y="4211"/>
                  </a:cubicBezTo>
                  <a:cubicBezTo>
                    <a:pt x="4793" y="4211"/>
                    <a:pt x="4774" y="4215"/>
                    <a:pt x="4746" y="4222"/>
                  </a:cubicBezTo>
                  <a:cubicBezTo>
                    <a:pt x="4736" y="4225"/>
                    <a:pt x="4726" y="4226"/>
                    <a:pt x="4717" y="4226"/>
                  </a:cubicBezTo>
                  <a:cubicBezTo>
                    <a:pt x="4660" y="4226"/>
                    <a:pt x="4642" y="4170"/>
                    <a:pt x="4696" y="4124"/>
                  </a:cubicBezTo>
                  <a:cubicBezTo>
                    <a:pt x="4689" y="4112"/>
                    <a:pt x="4704" y="4086"/>
                    <a:pt x="4693" y="4086"/>
                  </a:cubicBezTo>
                  <a:cubicBezTo>
                    <a:pt x="4690" y="4086"/>
                    <a:pt x="4685" y="4088"/>
                    <a:pt x="4677" y="4093"/>
                  </a:cubicBezTo>
                  <a:lnTo>
                    <a:pt x="4705" y="4055"/>
                  </a:lnTo>
                  <a:cubicBezTo>
                    <a:pt x="4696" y="4040"/>
                    <a:pt x="4687" y="4024"/>
                    <a:pt x="4687" y="4024"/>
                  </a:cubicBezTo>
                  <a:lnTo>
                    <a:pt x="4652" y="4043"/>
                  </a:lnTo>
                  <a:cubicBezTo>
                    <a:pt x="4630" y="3955"/>
                    <a:pt x="4602" y="3874"/>
                    <a:pt x="4564" y="3792"/>
                  </a:cubicBezTo>
                  <a:cubicBezTo>
                    <a:pt x="4486" y="3659"/>
                    <a:pt x="4454" y="3609"/>
                    <a:pt x="4434" y="3609"/>
                  </a:cubicBezTo>
                  <a:cubicBezTo>
                    <a:pt x="4428" y="3609"/>
                    <a:pt x="4422" y="3614"/>
                    <a:pt x="4417" y="3623"/>
                  </a:cubicBezTo>
                  <a:cubicBezTo>
                    <a:pt x="4395" y="3644"/>
                    <a:pt x="4379" y="3653"/>
                    <a:pt x="4370" y="3653"/>
                  </a:cubicBezTo>
                  <a:cubicBezTo>
                    <a:pt x="4354" y="3653"/>
                    <a:pt x="4360" y="3626"/>
                    <a:pt x="4395" y="3589"/>
                  </a:cubicBezTo>
                  <a:cubicBezTo>
                    <a:pt x="4386" y="3573"/>
                    <a:pt x="4401" y="3523"/>
                    <a:pt x="4383" y="3488"/>
                  </a:cubicBezTo>
                  <a:cubicBezTo>
                    <a:pt x="4364" y="3457"/>
                    <a:pt x="4342" y="3426"/>
                    <a:pt x="4376" y="3404"/>
                  </a:cubicBezTo>
                  <a:lnTo>
                    <a:pt x="4367" y="3388"/>
                  </a:lnTo>
                  <a:cubicBezTo>
                    <a:pt x="4363" y="3388"/>
                    <a:pt x="4359" y="3389"/>
                    <a:pt x="4355" y="3389"/>
                  </a:cubicBezTo>
                  <a:cubicBezTo>
                    <a:pt x="4277" y="3389"/>
                    <a:pt x="4223" y="3303"/>
                    <a:pt x="4223" y="3238"/>
                  </a:cubicBezTo>
                  <a:cubicBezTo>
                    <a:pt x="4207" y="3206"/>
                    <a:pt x="4173" y="3184"/>
                    <a:pt x="4138" y="3184"/>
                  </a:cubicBezTo>
                  <a:cubicBezTo>
                    <a:pt x="4082" y="3175"/>
                    <a:pt x="4082" y="3175"/>
                    <a:pt x="4107" y="3137"/>
                  </a:cubicBezTo>
                  <a:cubicBezTo>
                    <a:pt x="4133" y="3119"/>
                    <a:pt x="4116" y="3035"/>
                    <a:pt x="4073" y="3035"/>
                  </a:cubicBezTo>
                  <a:cubicBezTo>
                    <a:pt x="4064" y="3035"/>
                    <a:pt x="4055" y="3039"/>
                    <a:pt x="4044" y="3046"/>
                  </a:cubicBezTo>
                  <a:lnTo>
                    <a:pt x="4066" y="3006"/>
                  </a:lnTo>
                  <a:cubicBezTo>
                    <a:pt x="4076" y="2987"/>
                    <a:pt x="4070" y="2979"/>
                    <a:pt x="4058" y="2979"/>
                  </a:cubicBezTo>
                  <a:cubicBezTo>
                    <a:pt x="4046" y="2979"/>
                    <a:pt x="4027" y="2987"/>
                    <a:pt x="4010" y="2999"/>
                  </a:cubicBezTo>
                  <a:cubicBezTo>
                    <a:pt x="3987" y="3017"/>
                    <a:pt x="3971" y="3025"/>
                    <a:pt x="3964" y="3025"/>
                  </a:cubicBezTo>
                  <a:cubicBezTo>
                    <a:pt x="3953" y="3025"/>
                    <a:pt x="3969" y="2999"/>
                    <a:pt x="4022" y="2943"/>
                  </a:cubicBezTo>
                  <a:cubicBezTo>
                    <a:pt x="4067" y="2911"/>
                    <a:pt x="4076" y="2894"/>
                    <a:pt x="4067" y="2894"/>
                  </a:cubicBezTo>
                  <a:cubicBezTo>
                    <a:pt x="4062" y="2894"/>
                    <a:pt x="4054" y="2897"/>
                    <a:pt x="4044" y="2905"/>
                  </a:cubicBezTo>
                  <a:cubicBezTo>
                    <a:pt x="4025" y="2909"/>
                    <a:pt x="4006" y="2914"/>
                    <a:pt x="3993" y="2914"/>
                  </a:cubicBezTo>
                  <a:cubicBezTo>
                    <a:pt x="3975" y="2914"/>
                    <a:pt x="3966" y="2907"/>
                    <a:pt x="3978" y="2883"/>
                  </a:cubicBezTo>
                  <a:cubicBezTo>
                    <a:pt x="3972" y="2877"/>
                    <a:pt x="3967" y="2871"/>
                    <a:pt x="3955" y="2871"/>
                  </a:cubicBezTo>
                  <a:cubicBezTo>
                    <a:pt x="3943" y="2871"/>
                    <a:pt x="3924" y="2878"/>
                    <a:pt x="3891" y="2902"/>
                  </a:cubicBezTo>
                  <a:cubicBezTo>
                    <a:pt x="3878" y="2912"/>
                    <a:pt x="3870" y="2916"/>
                    <a:pt x="3863" y="2916"/>
                  </a:cubicBezTo>
                  <a:cubicBezTo>
                    <a:pt x="3852" y="2916"/>
                    <a:pt x="3845" y="2907"/>
                    <a:pt x="3837" y="2899"/>
                  </a:cubicBezTo>
                  <a:cubicBezTo>
                    <a:pt x="3859" y="2877"/>
                    <a:pt x="3884" y="2868"/>
                    <a:pt x="3913" y="2865"/>
                  </a:cubicBezTo>
                  <a:lnTo>
                    <a:pt x="3891" y="2833"/>
                  </a:lnTo>
                  <a:cubicBezTo>
                    <a:pt x="3881" y="2799"/>
                    <a:pt x="3891" y="2764"/>
                    <a:pt x="3919" y="2742"/>
                  </a:cubicBezTo>
                  <a:cubicBezTo>
                    <a:pt x="3930" y="2721"/>
                    <a:pt x="3932" y="2707"/>
                    <a:pt x="3924" y="2707"/>
                  </a:cubicBezTo>
                  <a:cubicBezTo>
                    <a:pt x="3917" y="2707"/>
                    <a:pt x="3901" y="2720"/>
                    <a:pt x="3875" y="2752"/>
                  </a:cubicBezTo>
                  <a:cubicBezTo>
                    <a:pt x="3840" y="2778"/>
                    <a:pt x="3824" y="2790"/>
                    <a:pt x="3814" y="2790"/>
                  </a:cubicBezTo>
                  <a:cubicBezTo>
                    <a:pt x="3805" y="2790"/>
                    <a:pt x="3800" y="2783"/>
                    <a:pt x="3790" y="2771"/>
                  </a:cubicBezTo>
                  <a:cubicBezTo>
                    <a:pt x="3781" y="2755"/>
                    <a:pt x="3768" y="2742"/>
                    <a:pt x="3800" y="2717"/>
                  </a:cubicBezTo>
                  <a:cubicBezTo>
                    <a:pt x="3831" y="2692"/>
                    <a:pt x="3831" y="2692"/>
                    <a:pt x="3809" y="2661"/>
                  </a:cubicBezTo>
                  <a:cubicBezTo>
                    <a:pt x="3797" y="2646"/>
                    <a:pt x="3774" y="2640"/>
                    <a:pt x="3746" y="2640"/>
                  </a:cubicBezTo>
                  <a:cubicBezTo>
                    <a:pt x="3692" y="2640"/>
                    <a:pt x="3621" y="2661"/>
                    <a:pt x="3574" y="2686"/>
                  </a:cubicBezTo>
                  <a:cubicBezTo>
                    <a:pt x="3545" y="2709"/>
                    <a:pt x="3529" y="2722"/>
                    <a:pt x="3526" y="2722"/>
                  </a:cubicBezTo>
                  <a:cubicBezTo>
                    <a:pt x="3523" y="2722"/>
                    <a:pt x="3536" y="2705"/>
                    <a:pt x="3565" y="2670"/>
                  </a:cubicBezTo>
                  <a:cubicBezTo>
                    <a:pt x="3593" y="2645"/>
                    <a:pt x="3584" y="2630"/>
                    <a:pt x="3571" y="2617"/>
                  </a:cubicBezTo>
                  <a:lnTo>
                    <a:pt x="3571" y="2617"/>
                  </a:lnTo>
                  <a:cubicBezTo>
                    <a:pt x="3563" y="2623"/>
                    <a:pt x="3559" y="2625"/>
                    <a:pt x="3556" y="2625"/>
                  </a:cubicBezTo>
                  <a:cubicBezTo>
                    <a:pt x="3550" y="2625"/>
                    <a:pt x="3557" y="2613"/>
                    <a:pt x="3564" y="2613"/>
                  </a:cubicBezTo>
                  <a:cubicBezTo>
                    <a:pt x="3567" y="2613"/>
                    <a:pt x="3569" y="2614"/>
                    <a:pt x="3571" y="2617"/>
                  </a:cubicBezTo>
                  <a:cubicBezTo>
                    <a:pt x="3584" y="2607"/>
                    <a:pt x="3594" y="2603"/>
                    <a:pt x="3601" y="2603"/>
                  </a:cubicBezTo>
                  <a:cubicBezTo>
                    <a:pt x="3612" y="2603"/>
                    <a:pt x="3619" y="2611"/>
                    <a:pt x="3624" y="2620"/>
                  </a:cubicBezTo>
                  <a:lnTo>
                    <a:pt x="3656" y="2595"/>
                  </a:lnTo>
                  <a:cubicBezTo>
                    <a:pt x="3688" y="2553"/>
                    <a:pt x="3694" y="2531"/>
                    <a:pt x="3675" y="2531"/>
                  </a:cubicBezTo>
                  <a:cubicBezTo>
                    <a:pt x="3665" y="2531"/>
                    <a:pt x="3647" y="2538"/>
                    <a:pt x="3621" y="2551"/>
                  </a:cubicBezTo>
                  <a:cubicBezTo>
                    <a:pt x="3606" y="2556"/>
                    <a:pt x="3595" y="2559"/>
                    <a:pt x="3590" y="2559"/>
                  </a:cubicBezTo>
                  <a:cubicBezTo>
                    <a:pt x="3580" y="2559"/>
                    <a:pt x="3584" y="2549"/>
                    <a:pt x="3596" y="2523"/>
                  </a:cubicBezTo>
                  <a:cubicBezTo>
                    <a:pt x="3611" y="2492"/>
                    <a:pt x="3625" y="2460"/>
                    <a:pt x="3617" y="2460"/>
                  </a:cubicBezTo>
                  <a:cubicBezTo>
                    <a:pt x="3614" y="2460"/>
                    <a:pt x="3610" y="2463"/>
                    <a:pt x="3602" y="2470"/>
                  </a:cubicBezTo>
                  <a:cubicBezTo>
                    <a:pt x="3590" y="2448"/>
                    <a:pt x="3587" y="2423"/>
                    <a:pt x="3599" y="2401"/>
                  </a:cubicBezTo>
                  <a:cubicBezTo>
                    <a:pt x="3583" y="2383"/>
                    <a:pt x="3572" y="2369"/>
                    <a:pt x="3558" y="2369"/>
                  </a:cubicBezTo>
                  <a:cubicBezTo>
                    <a:pt x="3550" y="2369"/>
                    <a:pt x="3541" y="2373"/>
                    <a:pt x="3530" y="2382"/>
                  </a:cubicBezTo>
                  <a:cubicBezTo>
                    <a:pt x="3519" y="2394"/>
                    <a:pt x="3510" y="2398"/>
                    <a:pt x="3502" y="2398"/>
                  </a:cubicBezTo>
                  <a:cubicBezTo>
                    <a:pt x="3492" y="2398"/>
                    <a:pt x="3484" y="2389"/>
                    <a:pt x="3477" y="2382"/>
                  </a:cubicBezTo>
                  <a:cubicBezTo>
                    <a:pt x="3470" y="2373"/>
                    <a:pt x="3462" y="2365"/>
                    <a:pt x="3452" y="2365"/>
                  </a:cubicBezTo>
                  <a:cubicBezTo>
                    <a:pt x="3444" y="2365"/>
                    <a:pt x="3435" y="2369"/>
                    <a:pt x="3424" y="2379"/>
                  </a:cubicBezTo>
                  <a:cubicBezTo>
                    <a:pt x="3405" y="2396"/>
                    <a:pt x="3382" y="2407"/>
                    <a:pt x="3362" y="2407"/>
                  </a:cubicBezTo>
                  <a:cubicBezTo>
                    <a:pt x="3349" y="2407"/>
                    <a:pt x="3336" y="2403"/>
                    <a:pt x="3327" y="2391"/>
                  </a:cubicBezTo>
                  <a:cubicBezTo>
                    <a:pt x="3273" y="2388"/>
                    <a:pt x="3273" y="2388"/>
                    <a:pt x="3323" y="2322"/>
                  </a:cubicBezTo>
                  <a:cubicBezTo>
                    <a:pt x="3352" y="2294"/>
                    <a:pt x="3339" y="2282"/>
                    <a:pt x="3327" y="2266"/>
                  </a:cubicBezTo>
                  <a:cubicBezTo>
                    <a:pt x="3327" y="2266"/>
                    <a:pt x="3317" y="2254"/>
                    <a:pt x="3333" y="2213"/>
                  </a:cubicBezTo>
                  <a:cubicBezTo>
                    <a:pt x="3340" y="2197"/>
                    <a:pt x="3340" y="2191"/>
                    <a:pt x="3336" y="2191"/>
                  </a:cubicBezTo>
                  <a:cubicBezTo>
                    <a:pt x="3328" y="2191"/>
                    <a:pt x="3310" y="2208"/>
                    <a:pt x="3292" y="2225"/>
                  </a:cubicBezTo>
                  <a:lnTo>
                    <a:pt x="3233" y="2279"/>
                  </a:lnTo>
                  <a:cubicBezTo>
                    <a:pt x="3220" y="2266"/>
                    <a:pt x="3267" y="2200"/>
                    <a:pt x="3295" y="2172"/>
                  </a:cubicBezTo>
                  <a:cubicBezTo>
                    <a:pt x="3320" y="2135"/>
                    <a:pt x="3332" y="2118"/>
                    <a:pt x="3328" y="2118"/>
                  </a:cubicBezTo>
                  <a:lnTo>
                    <a:pt x="3328" y="2118"/>
                  </a:lnTo>
                  <a:cubicBezTo>
                    <a:pt x="3325" y="2118"/>
                    <a:pt x="3311" y="2131"/>
                    <a:pt x="3283" y="2156"/>
                  </a:cubicBezTo>
                  <a:cubicBezTo>
                    <a:pt x="3268" y="2171"/>
                    <a:pt x="3250" y="2182"/>
                    <a:pt x="3236" y="2182"/>
                  </a:cubicBezTo>
                  <a:cubicBezTo>
                    <a:pt x="3223" y="2182"/>
                    <a:pt x="3214" y="2172"/>
                    <a:pt x="3217" y="2144"/>
                  </a:cubicBezTo>
                  <a:cubicBezTo>
                    <a:pt x="3192" y="2119"/>
                    <a:pt x="3164" y="2091"/>
                    <a:pt x="3195" y="2062"/>
                  </a:cubicBezTo>
                  <a:cubicBezTo>
                    <a:pt x="3204" y="2039"/>
                    <a:pt x="3195" y="2034"/>
                    <a:pt x="3185" y="2034"/>
                  </a:cubicBezTo>
                  <a:cubicBezTo>
                    <a:pt x="3178" y="2034"/>
                    <a:pt x="3170" y="2037"/>
                    <a:pt x="3170" y="2037"/>
                  </a:cubicBezTo>
                  <a:cubicBezTo>
                    <a:pt x="3160" y="2040"/>
                    <a:pt x="3152" y="2042"/>
                    <a:pt x="3145" y="2042"/>
                  </a:cubicBezTo>
                  <a:cubicBezTo>
                    <a:pt x="3121" y="2042"/>
                    <a:pt x="3111" y="2022"/>
                    <a:pt x="3104" y="1968"/>
                  </a:cubicBezTo>
                  <a:cubicBezTo>
                    <a:pt x="3100" y="1896"/>
                    <a:pt x="3099" y="1866"/>
                    <a:pt x="3086" y="1866"/>
                  </a:cubicBezTo>
                  <a:cubicBezTo>
                    <a:pt x="3078" y="1866"/>
                    <a:pt x="3064" y="1880"/>
                    <a:pt x="3041" y="1903"/>
                  </a:cubicBezTo>
                  <a:cubicBezTo>
                    <a:pt x="3026" y="1918"/>
                    <a:pt x="3011" y="1932"/>
                    <a:pt x="3007" y="1932"/>
                  </a:cubicBezTo>
                  <a:cubicBezTo>
                    <a:pt x="3004" y="1932"/>
                    <a:pt x="3008" y="1921"/>
                    <a:pt x="3029" y="1887"/>
                  </a:cubicBezTo>
                  <a:cubicBezTo>
                    <a:pt x="3038" y="1864"/>
                    <a:pt x="3029" y="1858"/>
                    <a:pt x="3010" y="1858"/>
                  </a:cubicBezTo>
                  <a:cubicBezTo>
                    <a:pt x="2996" y="1858"/>
                    <a:pt x="2974" y="1862"/>
                    <a:pt x="2951" y="1865"/>
                  </a:cubicBezTo>
                  <a:cubicBezTo>
                    <a:pt x="2900" y="1890"/>
                    <a:pt x="2860" y="1925"/>
                    <a:pt x="2825" y="1965"/>
                  </a:cubicBezTo>
                  <a:cubicBezTo>
                    <a:pt x="2796" y="1994"/>
                    <a:pt x="2782" y="2009"/>
                    <a:pt x="2775" y="2009"/>
                  </a:cubicBezTo>
                  <a:cubicBezTo>
                    <a:pt x="2769" y="2009"/>
                    <a:pt x="2769" y="1996"/>
                    <a:pt x="2769" y="1968"/>
                  </a:cubicBezTo>
                  <a:cubicBezTo>
                    <a:pt x="2756" y="1956"/>
                    <a:pt x="2772" y="1915"/>
                    <a:pt x="2800" y="1887"/>
                  </a:cubicBezTo>
                  <a:cubicBezTo>
                    <a:pt x="2815" y="1872"/>
                    <a:pt x="2826" y="1868"/>
                    <a:pt x="2832" y="1868"/>
                  </a:cubicBezTo>
                  <a:cubicBezTo>
                    <a:pt x="2838" y="1868"/>
                    <a:pt x="2841" y="1871"/>
                    <a:pt x="2841" y="1871"/>
                  </a:cubicBezTo>
                  <a:lnTo>
                    <a:pt x="2853" y="1884"/>
                  </a:lnTo>
                  <a:cubicBezTo>
                    <a:pt x="2882" y="1856"/>
                    <a:pt x="2910" y="1824"/>
                    <a:pt x="2882" y="1799"/>
                  </a:cubicBezTo>
                  <a:cubicBezTo>
                    <a:pt x="2892" y="1773"/>
                    <a:pt x="2890" y="1759"/>
                    <a:pt x="2881" y="1759"/>
                  </a:cubicBezTo>
                  <a:cubicBezTo>
                    <a:pt x="2875" y="1759"/>
                    <a:pt x="2867" y="1764"/>
                    <a:pt x="2857" y="1774"/>
                  </a:cubicBezTo>
                  <a:cubicBezTo>
                    <a:pt x="2869" y="1733"/>
                    <a:pt x="2844" y="1708"/>
                    <a:pt x="2816" y="1680"/>
                  </a:cubicBezTo>
                  <a:cubicBezTo>
                    <a:pt x="2791" y="1655"/>
                    <a:pt x="2750" y="1617"/>
                    <a:pt x="2762" y="1574"/>
                  </a:cubicBezTo>
                  <a:cubicBezTo>
                    <a:pt x="2746" y="1559"/>
                    <a:pt x="2735" y="1549"/>
                    <a:pt x="2724" y="1549"/>
                  </a:cubicBezTo>
                  <a:cubicBezTo>
                    <a:pt x="2716" y="1549"/>
                    <a:pt x="2707" y="1554"/>
                    <a:pt x="2697" y="1567"/>
                  </a:cubicBezTo>
                  <a:cubicBezTo>
                    <a:pt x="2670" y="1598"/>
                    <a:pt x="2652" y="1609"/>
                    <a:pt x="2645" y="1609"/>
                  </a:cubicBezTo>
                  <a:cubicBezTo>
                    <a:pt x="2639" y="1609"/>
                    <a:pt x="2642" y="1598"/>
                    <a:pt x="2656" y="1583"/>
                  </a:cubicBezTo>
                  <a:cubicBezTo>
                    <a:pt x="2695" y="1516"/>
                    <a:pt x="2574" y="1361"/>
                    <a:pt x="2500" y="1361"/>
                  </a:cubicBezTo>
                  <a:cubicBezTo>
                    <a:pt x="2491" y="1361"/>
                    <a:pt x="2482" y="1364"/>
                    <a:pt x="2474" y="1370"/>
                  </a:cubicBezTo>
                  <a:lnTo>
                    <a:pt x="2446" y="1345"/>
                  </a:lnTo>
                  <a:cubicBezTo>
                    <a:pt x="2443" y="1297"/>
                    <a:pt x="2375" y="1232"/>
                    <a:pt x="2332" y="1232"/>
                  </a:cubicBezTo>
                  <a:cubicBezTo>
                    <a:pt x="2327" y="1232"/>
                    <a:pt x="2322" y="1233"/>
                    <a:pt x="2317" y="1235"/>
                  </a:cubicBezTo>
                  <a:lnTo>
                    <a:pt x="2277" y="1201"/>
                  </a:lnTo>
                  <a:cubicBezTo>
                    <a:pt x="2275" y="1161"/>
                    <a:pt x="2266" y="1145"/>
                    <a:pt x="2248" y="1145"/>
                  </a:cubicBezTo>
                  <a:cubicBezTo>
                    <a:pt x="2240" y="1145"/>
                    <a:pt x="2230" y="1148"/>
                    <a:pt x="2217" y="1154"/>
                  </a:cubicBezTo>
                  <a:cubicBezTo>
                    <a:pt x="2191" y="1167"/>
                    <a:pt x="2171" y="1186"/>
                    <a:pt x="2169" y="1186"/>
                  </a:cubicBezTo>
                  <a:cubicBezTo>
                    <a:pt x="2167" y="1186"/>
                    <a:pt x="2170" y="1182"/>
                    <a:pt x="2176" y="1172"/>
                  </a:cubicBezTo>
                  <a:cubicBezTo>
                    <a:pt x="2202" y="1141"/>
                    <a:pt x="2173" y="1119"/>
                    <a:pt x="2114" y="1075"/>
                  </a:cubicBezTo>
                  <a:cubicBezTo>
                    <a:pt x="2084" y="1051"/>
                    <a:pt x="2069" y="1040"/>
                    <a:pt x="2060" y="1040"/>
                  </a:cubicBezTo>
                  <a:cubicBezTo>
                    <a:pt x="2052" y="1040"/>
                    <a:pt x="2049" y="1051"/>
                    <a:pt x="2045" y="1072"/>
                  </a:cubicBezTo>
                  <a:cubicBezTo>
                    <a:pt x="1963" y="1060"/>
                    <a:pt x="1988" y="1028"/>
                    <a:pt x="2010" y="994"/>
                  </a:cubicBezTo>
                  <a:cubicBezTo>
                    <a:pt x="2043" y="966"/>
                    <a:pt x="2051" y="947"/>
                    <a:pt x="2039" y="947"/>
                  </a:cubicBezTo>
                  <a:cubicBezTo>
                    <a:pt x="2027" y="947"/>
                    <a:pt x="1999" y="963"/>
                    <a:pt x="1957" y="1003"/>
                  </a:cubicBezTo>
                  <a:cubicBezTo>
                    <a:pt x="1931" y="1027"/>
                    <a:pt x="1910" y="1035"/>
                    <a:pt x="1897" y="1035"/>
                  </a:cubicBezTo>
                  <a:cubicBezTo>
                    <a:pt x="1881" y="1035"/>
                    <a:pt x="1877" y="1021"/>
                    <a:pt x="1891" y="1003"/>
                  </a:cubicBezTo>
                  <a:cubicBezTo>
                    <a:pt x="1902" y="986"/>
                    <a:pt x="1911" y="981"/>
                    <a:pt x="1919" y="981"/>
                  </a:cubicBezTo>
                  <a:cubicBezTo>
                    <a:pt x="1928" y="981"/>
                    <a:pt x="1936" y="987"/>
                    <a:pt x="1945" y="994"/>
                  </a:cubicBezTo>
                  <a:lnTo>
                    <a:pt x="1992" y="928"/>
                  </a:lnTo>
                  <a:cubicBezTo>
                    <a:pt x="1985" y="923"/>
                    <a:pt x="1981" y="919"/>
                    <a:pt x="1976" y="919"/>
                  </a:cubicBezTo>
                  <a:cubicBezTo>
                    <a:pt x="1969" y="919"/>
                    <a:pt x="1960" y="925"/>
                    <a:pt x="1938" y="937"/>
                  </a:cubicBezTo>
                  <a:cubicBezTo>
                    <a:pt x="1938" y="937"/>
                    <a:pt x="1934" y="934"/>
                    <a:pt x="1924" y="934"/>
                  </a:cubicBezTo>
                  <a:cubicBezTo>
                    <a:pt x="1915" y="934"/>
                    <a:pt x="1903" y="937"/>
                    <a:pt x="1885" y="947"/>
                  </a:cubicBezTo>
                  <a:cubicBezTo>
                    <a:pt x="1847" y="969"/>
                    <a:pt x="1822" y="1003"/>
                    <a:pt x="1816" y="1044"/>
                  </a:cubicBezTo>
                  <a:cubicBezTo>
                    <a:pt x="1811" y="1068"/>
                    <a:pt x="1804" y="1076"/>
                    <a:pt x="1796" y="1076"/>
                  </a:cubicBezTo>
                  <a:cubicBezTo>
                    <a:pt x="1789" y="1076"/>
                    <a:pt x="1782" y="1071"/>
                    <a:pt x="1775" y="1066"/>
                  </a:cubicBezTo>
                  <a:cubicBezTo>
                    <a:pt x="1769" y="1022"/>
                    <a:pt x="1791" y="978"/>
                    <a:pt x="1832" y="956"/>
                  </a:cubicBezTo>
                  <a:cubicBezTo>
                    <a:pt x="1834" y="958"/>
                    <a:pt x="1837" y="959"/>
                    <a:pt x="1839" y="959"/>
                  </a:cubicBezTo>
                  <a:cubicBezTo>
                    <a:pt x="1854" y="959"/>
                    <a:pt x="1873" y="932"/>
                    <a:pt x="1894" y="903"/>
                  </a:cubicBezTo>
                  <a:cubicBezTo>
                    <a:pt x="1903" y="890"/>
                    <a:pt x="1891" y="884"/>
                    <a:pt x="1870" y="884"/>
                  </a:cubicBezTo>
                  <a:cubicBezTo>
                    <a:pt x="1834" y="884"/>
                    <a:pt x="1772" y="902"/>
                    <a:pt x="1735" y="937"/>
                  </a:cubicBezTo>
                  <a:lnTo>
                    <a:pt x="1757" y="906"/>
                  </a:lnTo>
                  <a:cubicBezTo>
                    <a:pt x="1778" y="872"/>
                    <a:pt x="1750" y="850"/>
                    <a:pt x="1719" y="831"/>
                  </a:cubicBezTo>
                  <a:cubicBezTo>
                    <a:pt x="1702" y="819"/>
                    <a:pt x="1690" y="811"/>
                    <a:pt x="1678" y="811"/>
                  </a:cubicBezTo>
                  <a:cubicBezTo>
                    <a:pt x="1669" y="811"/>
                    <a:pt x="1660" y="816"/>
                    <a:pt x="1650" y="831"/>
                  </a:cubicBezTo>
                  <a:cubicBezTo>
                    <a:pt x="1631" y="861"/>
                    <a:pt x="1611" y="889"/>
                    <a:pt x="1596" y="889"/>
                  </a:cubicBezTo>
                  <a:cubicBezTo>
                    <a:pt x="1594" y="889"/>
                    <a:pt x="1592" y="888"/>
                    <a:pt x="1590" y="887"/>
                  </a:cubicBezTo>
                  <a:lnTo>
                    <a:pt x="1590" y="887"/>
                  </a:lnTo>
                  <a:cubicBezTo>
                    <a:pt x="1606" y="897"/>
                    <a:pt x="1584" y="931"/>
                    <a:pt x="1559" y="966"/>
                  </a:cubicBezTo>
                  <a:cubicBezTo>
                    <a:pt x="1556" y="931"/>
                    <a:pt x="1556" y="900"/>
                    <a:pt x="1559" y="865"/>
                  </a:cubicBezTo>
                  <a:cubicBezTo>
                    <a:pt x="1575" y="781"/>
                    <a:pt x="1565" y="724"/>
                    <a:pt x="1506" y="684"/>
                  </a:cubicBezTo>
                  <a:cubicBezTo>
                    <a:pt x="1475" y="662"/>
                    <a:pt x="1427" y="630"/>
                    <a:pt x="1434" y="586"/>
                  </a:cubicBezTo>
                  <a:cubicBezTo>
                    <a:pt x="1418" y="577"/>
                    <a:pt x="1405" y="570"/>
                    <a:pt x="1394" y="570"/>
                  </a:cubicBezTo>
                  <a:cubicBezTo>
                    <a:pt x="1383" y="570"/>
                    <a:pt x="1374" y="576"/>
                    <a:pt x="1365" y="593"/>
                  </a:cubicBezTo>
                  <a:lnTo>
                    <a:pt x="1333" y="574"/>
                  </a:lnTo>
                  <a:cubicBezTo>
                    <a:pt x="1336" y="545"/>
                    <a:pt x="1323" y="526"/>
                    <a:pt x="1307" y="526"/>
                  </a:cubicBezTo>
                  <a:cubicBezTo>
                    <a:pt x="1299" y="526"/>
                    <a:pt x="1291" y="531"/>
                    <a:pt x="1283" y="542"/>
                  </a:cubicBezTo>
                  <a:cubicBezTo>
                    <a:pt x="1276" y="548"/>
                    <a:pt x="1270" y="550"/>
                    <a:pt x="1266" y="550"/>
                  </a:cubicBezTo>
                  <a:cubicBezTo>
                    <a:pt x="1249" y="550"/>
                    <a:pt x="1249" y="522"/>
                    <a:pt x="1236" y="514"/>
                  </a:cubicBezTo>
                  <a:cubicBezTo>
                    <a:pt x="1241" y="473"/>
                    <a:pt x="1243" y="451"/>
                    <a:pt x="1240" y="451"/>
                  </a:cubicBezTo>
                  <a:lnTo>
                    <a:pt x="1240" y="451"/>
                  </a:lnTo>
                  <a:cubicBezTo>
                    <a:pt x="1236" y="451"/>
                    <a:pt x="1225" y="479"/>
                    <a:pt x="1202" y="539"/>
                  </a:cubicBezTo>
                  <a:cubicBezTo>
                    <a:pt x="1183" y="571"/>
                    <a:pt x="1186" y="608"/>
                    <a:pt x="1208" y="637"/>
                  </a:cubicBezTo>
                  <a:lnTo>
                    <a:pt x="1255" y="665"/>
                  </a:lnTo>
                  <a:lnTo>
                    <a:pt x="1186" y="671"/>
                  </a:lnTo>
                  <a:cubicBezTo>
                    <a:pt x="1181" y="670"/>
                    <a:pt x="1176" y="670"/>
                    <a:pt x="1171" y="670"/>
                  </a:cubicBezTo>
                  <a:cubicBezTo>
                    <a:pt x="1142" y="670"/>
                    <a:pt x="1115" y="685"/>
                    <a:pt x="1098" y="712"/>
                  </a:cubicBezTo>
                  <a:cubicBezTo>
                    <a:pt x="1098" y="712"/>
                    <a:pt x="1084" y="738"/>
                    <a:pt x="1070" y="738"/>
                  </a:cubicBezTo>
                  <a:cubicBezTo>
                    <a:pt x="1068" y="738"/>
                    <a:pt x="1066" y="738"/>
                    <a:pt x="1064" y="737"/>
                  </a:cubicBezTo>
                  <a:lnTo>
                    <a:pt x="1105" y="668"/>
                  </a:lnTo>
                  <a:cubicBezTo>
                    <a:pt x="1136" y="643"/>
                    <a:pt x="1161" y="611"/>
                    <a:pt x="1180" y="574"/>
                  </a:cubicBezTo>
                  <a:cubicBezTo>
                    <a:pt x="1197" y="519"/>
                    <a:pt x="1189" y="471"/>
                    <a:pt x="1170" y="471"/>
                  </a:cubicBezTo>
                  <a:cubicBezTo>
                    <a:pt x="1161" y="471"/>
                    <a:pt x="1151" y="480"/>
                    <a:pt x="1139" y="502"/>
                  </a:cubicBezTo>
                  <a:cubicBezTo>
                    <a:pt x="1124" y="492"/>
                    <a:pt x="1124" y="492"/>
                    <a:pt x="1127" y="445"/>
                  </a:cubicBezTo>
                  <a:cubicBezTo>
                    <a:pt x="1136" y="429"/>
                    <a:pt x="1137" y="418"/>
                    <a:pt x="1129" y="418"/>
                  </a:cubicBezTo>
                  <a:cubicBezTo>
                    <a:pt x="1121" y="418"/>
                    <a:pt x="1103" y="430"/>
                    <a:pt x="1073" y="461"/>
                  </a:cubicBezTo>
                  <a:cubicBezTo>
                    <a:pt x="1050" y="487"/>
                    <a:pt x="1034" y="500"/>
                    <a:pt x="1025" y="500"/>
                  </a:cubicBezTo>
                  <a:cubicBezTo>
                    <a:pt x="1014" y="500"/>
                    <a:pt x="1014" y="477"/>
                    <a:pt x="1026" y="433"/>
                  </a:cubicBezTo>
                  <a:cubicBezTo>
                    <a:pt x="1033" y="366"/>
                    <a:pt x="998" y="331"/>
                    <a:pt x="971" y="331"/>
                  </a:cubicBezTo>
                  <a:cubicBezTo>
                    <a:pt x="962" y="331"/>
                    <a:pt x="953" y="336"/>
                    <a:pt x="948" y="345"/>
                  </a:cubicBezTo>
                  <a:cubicBezTo>
                    <a:pt x="931" y="376"/>
                    <a:pt x="913" y="388"/>
                    <a:pt x="897" y="388"/>
                  </a:cubicBezTo>
                  <a:cubicBezTo>
                    <a:pt x="878" y="388"/>
                    <a:pt x="865" y="369"/>
                    <a:pt x="867" y="345"/>
                  </a:cubicBezTo>
                  <a:cubicBezTo>
                    <a:pt x="867" y="317"/>
                    <a:pt x="860" y="303"/>
                    <a:pt x="847" y="303"/>
                  </a:cubicBezTo>
                  <a:cubicBezTo>
                    <a:pt x="839" y="303"/>
                    <a:pt x="829" y="308"/>
                    <a:pt x="816" y="317"/>
                  </a:cubicBezTo>
                  <a:cubicBezTo>
                    <a:pt x="831" y="289"/>
                    <a:pt x="836" y="256"/>
                    <a:pt x="819" y="256"/>
                  </a:cubicBezTo>
                  <a:cubicBezTo>
                    <a:pt x="814" y="256"/>
                    <a:pt x="808" y="258"/>
                    <a:pt x="801" y="264"/>
                  </a:cubicBezTo>
                  <a:cubicBezTo>
                    <a:pt x="801" y="264"/>
                    <a:pt x="799" y="263"/>
                    <a:pt x="798" y="263"/>
                  </a:cubicBezTo>
                  <a:cubicBezTo>
                    <a:pt x="793" y="263"/>
                    <a:pt x="784" y="268"/>
                    <a:pt x="782" y="301"/>
                  </a:cubicBezTo>
                  <a:lnTo>
                    <a:pt x="713" y="354"/>
                  </a:lnTo>
                  <a:cubicBezTo>
                    <a:pt x="732" y="364"/>
                    <a:pt x="713" y="398"/>
                    <a:pt x="694" y="433"/>
                  </a:cubicBezTo>
                  <a:cubicBezTo>
                    <a:pt x="691" y="440"/>
                    <a:pt x="687" y="443"/>
                    <a:pt x="682" y="443"/>
                  </a:cubicBezTo>
                  <a:cubicBezTo>
                    <a:pt x="661" y="443"/>
                    <a:pt x="632" y="376"/>
                    <a:pt x="650" y="273"/>
                  </a:cubicBezTo>
                  <a:lnTo>
                    <a:pt x="653" y="185"/>
                  </a:lnTo>
                  <a:lnTo>
                    <a:pt x="619" y="257"/>
                  </a:lnTo>
                  <a:cubicBezTo>
                    <a:pt x="603" y="248"/>
                    <a:pt x="588" y="239"/>
                    <a:pt x="603" y="204"/>
                  </a:cubicBezTo>
                  <a:cubicBezTo>
                    <a:pt x="622" y="166"/>
                    <a:pt x="622" y="166"/>
                    <a:pt x="606" y="160"/>
                  </a:cubicBezTo>
                  <a:cubicBezTo>
                    <a:pt x="606" y="160"/>
                    <a:pt x="604" y="159"/>
                    <a:pt x="600" y="159"/>
                  </a:cubicBezTo>
                  <a:cubicBezTo>
                    <a:pt x="594" y="159"/>
                    <a:pt x="582" y="163"/>
                    <a:pt x="572" y="185"/>
                  </a:cubicBezTo>
                  <a:cubicBezTo>
                    <a:pt x="553" y="226"/>
                    <a:pt x="544" y="243"/>
                    <a:pt x="540" y="243"/>
                  </a:cubicBezTo>
                  <a:cubicBezTo>
                    <a:pt x="537" y="243"/>
                    <a:pt x="537" y="233"/>
                    <a:pt x="537" y="213"/>
                  </a:cubicBezTo>
                  <a:cubicBezTo>
                    <a:pt x="548" y="170"/>
                    <a:pt x="547" y="148"/>
                    <a:pt x="535" y="148"/>
                  </a:cubicBezTo>
                  <a:cubicBezTo>
                    <a:pt x="526" y="148"/>
                    <a:pt x="510" y="162"/>
                    <a:pt x="487" y="192"/>
                  </a:cubicBezTo>
                  <a:cubicBezTo>
                    <a:pt x="471" y="226"/>
                    <a:pt x="462" y="244"/>
                    <a:pt x="459" y="244"/>
                  </a:cubicBezTo>
                  <a:cubicBezTo>
                    <a:pt x="457" y="244"/>
                    <a:pt x="460" y="224"/>
                    <a:pt x="469" y="182"/>
                  </a:cubicBezTo>
                  <a:cubicBezTo>
                    <a:pt x="487" y="148"/>
                    <a:pt x="487" y="104"/>
                    <a:pt x="472" y="94"/>
                  </a:cubicBezTo>
                  <a:lnTo>
                    <a:pt x="472" y="94"/>
                  </a:lnTo>
                  <a:lnTo>
                    <a:pt x="453" y="132"/>
                  </a:lnTo>
                  <a:cubicBezTo>
                    <a:pt x="435" y="169"/>
                    <a:pt x="422" y="185"/>
                    <a:pt x="414" y="185"/>
                  </a:cubicBezTo>
                  <a:cubicBezTo>
                    <a:pt x="406" y="185"/>
                    <a:pt x="403" y="172"/>
                    <a:pt x="403" y="151"/>
                  </a:cubicBezTo>
                  <a:cubicBezTo>
                    <a:pt x="415" y="129"/>
                    <a:pt x="411" y="117"/>
                    <a:pt x="395" y="117"/>
                  </a:cubicBezTo>
                  <a:cubicBezTo>
                    <a:pt x="385" y="117"/>
                    <a:pt x="371" y="121"/>
                    <a:pt x="353" y="129"/>
                  </a:cubicBezTo>
                  <a:cubicBezTo>
                    <a:pt x="318" y="113"/>
                    <a:pt x="302" y="104"/>
                    <a:pt x="318" y="69"/>
                  </a:cubicBezTo>
                  <a:cubicBezTo>
                    <a:pt x="336" y="30"/>
                    <a:pt x="345" y="12"/>
                    <a:pt x="342" y="12"/>
                  </a:cubicBezTo>
                  <a:lnTo>
                    <a:pt x="342" y="12"/>
                  </a:lnTo>
                  <a:cubicBezTo>
                    <a:pt x="339" y="12"/>
                    <a:pt x="327" y="28"/>
                    <a:pt x="302" y="60"/>
                  </a:cubicBezTo>
                  <a:cubicBezTo>
                    <a:pt x="288" y="72"/>
                    <a:pt x="279" y="79"/>
                    <a:pt x="273" y="79"/>
                  </a:cubicBezTo>
                  <a:cubicBezTo>
                    <a:pt x="265" y="79"/>
                    <a:pt x="261" y="67"/>
                    <a:pt x="252" y="38"/>
                  </a:cubicBezTo>
                  <a:cubicBezTo>
                    <a:pt x="252" y="12"/>
                    <a:pt x="252" y="0"/>
                    <a:pt x="247" y="0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1" name="Google Shape;9161;p36"/>
            <p:cNvSpPr/>
            <p:nvPr/>
          </p:nvSpPr>
          <p:spPr>
            <a:xfrm>
              <a:off x="5097575" y="1407850"/>
              <a:ext cx="29600" cy="36000"/>
            </a:xfrm>
            <a:custGeom>
              <a:avLst/>
              <a:gdLst/>
              <a:ahLst/>
              <a:cxnLst/>
              <a:rect l="l" t="t" r="r" b="b"/>
              <a:pathLst>
                <a:path w="1184" h="1440" extrusionOk="0">
                  <a:moveTo>
                    <a:pt x="511" y="1"/>
                  </a:moveTo>
                  <a:lnTo>
                    <a:pt x="511" y="4"/>
                  </a:lnTo>
                  <a:cubicBezTo>
                    <a:pt x="508" y="4"/>
                    <a:pt x="539" y="29"/>
                    <a:pt x="567" y="57"/>
                  </a:cubicBezTo>
                  <a:lnTo>
                    <a:pt x="570" y="57"/>
                  </a:lnTo>
                  <a:cubicBezTo>
                    <a:pt x="570" y="57"/>
                    <a:pt x="542" y="29"/>
                    <a:pt x="511" y="1"/>
                  </a:cubicBezTo>
                  <a:close/>
                  <a:moveTo>
                    <a:pt x="85" y="17"/>
                  </a:moveTo>
                  <a:cubicBezTo>
                    <a:pt x="92" y="24"/>
                    <a:pt x="101" y="33"/>
                    <a:pt x="113" y="45"/>
                  </a:cubicBezTo>
                  <a:cubicBezTo>
                    <a:pt x="144" y="70"/>
                    <a:pt x="144" y="70"/>
                    <a:pt x="144" y="70"/>
                  </a:cubicBezTo>
                  <a:cubicBezTo>
                    <a:pt x="144" y="70"/>
                    <a:pt x="116" y="42"/>
                    <a:pt x="85" y="17"/>
                  </a:cubicBezTo>
                  <a:close/>
                  <a:moveTo>
                    <a:pt x="721" y="333"/>
                  </a:moveTo>
                  <a:cubicBezTo>
                    <a:pt x="721" y="333"/>
                    <a:pt x="721" y="333"/>
                    <a:pt x="721" y="333"/>
                  </a:cubicBezTo>
                  <a:cubicBezTo>
                    <a:pt x="727" y="342"/>
                    <a:pt x="736" y="352"/>
                    <a:pt x="746" y="361"/>
                  </a:cubicBezTo>
                  <a:cubicBezTo>
                    <a:pt x="772" y="384"/>
                    <a:pt x="776" y="386"/>
                    <a:pt x="779" y="386"/>
                  </a:cubicBezTo>
                  <a:cubicBezTo>
                    <a:pt x="779" y="386"/>
                    <a:pt x="780" y="386"/>
                    <a:pt x="780" y="386"/>
                  </a:cubicBezTo>
                  <a:cubicBezTo>
                    <a:pt x="789" y="394"/>
                    <a:pt x="794" y="397"/>
                    <a:pt x="794" y="397"/>
                  </a:cubicBezTo>
                  <a:cubicBezTo>
                    <a:pt x="795" y="397"/>
                    <a:pt x="774" y="378"/>
                    <a:pt x="752" y="358"/>
                  </a:cubicBezTo>
                  <a:cubicBezTo>
                    <a:pt x="729" y="335"/>
                    <a:pt x="723" y="333"/>
                    <a:pt x="721" y="333"/>
                  </a:cubicBezTo>
                  <a:close/>
                  <a:moveTo>
                    <a:pt x="881" y="364"/>
                  </a:moveTo>
                  <a:cubicBezTo>
                    <a:pt x="899" y="380"/>
                    <a:pt x="921" y="399"/>
                    <a:pt x="940" y="418"/>
                  </a:cubicBezTo>
                  <a:lnTo>
                    <a:pt x="881" y="364"/>
                  </a:lnTo>
                  <a:close/>
                  <a:moveTo>
                    <a:pt x="590" y="404"/>
                  </a:moveTo>
                  <a:lnTo>
                    <a:pt x="590" y="404"/>
                  </a:lnTo>
                  <a:cubicBezTo>
                    <a:pt x="590" y="404"/>
                    <a:pt x="597" y="410"/>
                    <a:pt x="607" y="420"/>
                  </a:cubicBezTo>
                  <a:lnTo>
                    <a:pt x="607" y="420"/>
                  </a:lnTo>
                  <a:cubicBezTo>
                    <a:pt x="605" y="418"/>
                    <a:pt x="604" y="416"/>
                    <a:pt x="602" y="414"/>
                  </a:cubicBezTo>
                  <a:cubicBezTo>
                    <a:pt x="594" y="407"/>
                    <a:pt x="590" y="404"/>
                    <a:pt x="590" y="404"/>
                  </a:cubicBezTo>
                  <a:close/>
                  <a:moveTo>
                    <a:pt x="790" y="380"/>
                  </a:moveTo>
                  <a:cubicBezTo>
                    <a:pt x="809" y="396"/>
                    <a:pt x="827" y="414"/>
                    <a:pt x="846" y="436"/>
                  </a:cubicBezTo>
                  <a:cubicBezTo>
                    <a:pt x="824" y="421"/>
                    <a:pt x="805" y="402"/>
                    <a:pt x="787" y="380"/>
                  </a:cubicBezTo>
                  <a:close/>
                  <a:moveTo>
                    <a:pt x="953" y="408"/>
                  </a:moveTo>
                  <a:lnTo>
                    <a:pt x="984" y="433"/>
                  </a:lnTo>
                  <a:cubicBezTo>
                    <a:pt x="1012" y="462"/>
                    <a:pt x="1012" y="462"/>
                    <a:pt x="1012" y="462"/>
                  </a:cubicBezTo>
                  <a:cubicBezTo>
                    <a:pt x="1009" y="462"/>
                    <a:pt x="1009" y="462"/>
                    <a:pt x="981" y="436"/>
                  </a:cubicBezTo>
                  <a:cubicBezTo>
                    <a:pt x="972" y="427"/>
                    <a:pt x="962" y="418"/>
                    <a:pt x="953" y="408"/>
                  </a:cubicBezTo>
                  <a:close/>
                  <a:moveTo>
                    <a:pt x="940" y="418"/>
                  </a:moveTo>
                  <a:cubicBezTo>
                    <a:pt x="1003" y="468"/>
                    <a:pt x="1003" y="468"/>
                    <a:pt x="1000" y="471"/>
                  </a:cubicBezTo>
                  <a:cubicBezTo>
                    <a:pt x="997" y="471"/>
                    <a:pt x="997" y="471"/>
                    <a:pt x="969" y="446"/>
                  </a:cubicBezTo>
                  <a:lnTo>
                    <a:pt x="969" y="446"/>
                  </a:lnTo>
                  <a:cubicBezTo>
                    <a:pt x="976" y="453"/>
                    <a:pt x="980" y="456"/>
                    <a:pt x="980" y="456"/>
                  </a:cubicBezTo>
                  <a:cubicBezTo>
                    <a:pt x="981" y="456"/>
                    <a:pt x="961" y="436"/>
                    <a:pt x="940" y="418"/>
                  </a:cubicBezTo>
                  <a:close/>
                  <a:moveTo>
                    <a:pt x="659" y="450"/>
                  </a:moveTo>
                  <a:cubicBezTo>
                    <a:pt x="660" y="450"/>
                    <a:pt x="664" y="453"/>
                    <a:pt x="674" y="462"/>
                  </a:cubicBezTo>
                  <a:cubicBezTo>
                    <a:pt x="683" y="471"/>
                    <a:pt x="693" y="480"/>
                    <a:pt x="702" y="490"/>
                  </a:cubicBezTo>
                  <a:lnTo>
                    <a:pt x="671" y="465"/>
                  </a:lnTo>
                  <a:cubicBezTo>
                    <a:pt x="671" y="463"/>
                    <a:pt x="658" y="450"/>
                    <a:pt x="659" y="450"/>
                  </a:cubicBezTo>
                  <a:close/>
                  <a:moveTo>
                    <a:pt x="749" y="455"/>
                  </a:moveTo>
                  <a:cubicBezTo>
                    <a:pt x="776" y="480"/>
                    <a:pt x="790" y="494"/>
                    <a:pt x="789" y="494"/>
                  </a:cubicBezTo>
                  <a:cubicBezTo>
                    <a:pt x="788" y="494"/>
                    <a:pt x="775" y="482"/>
                    <a:pt x="747" y="457"/>
                  </a:cubicBezTo>
                  <a:lnTo>
                    <a:pt x="747" y="457"/>
                  </a:lnTo>
                  <a:lnTo>
                    <a:pt x="749" y="455"/>
                  </a:lnTo>
                  <a:close/>
                  <a:moveTo>
                    <a:pt x="633" y="490"/>
                  </a:moveTo>
                  <a:cubicBezTo>
                    <a:pt x="635" y="491"/>
                    <a:pt x="636" y="493"/>
                    <a:pt x="638" y="494"/>
                  </a:cubicBezTo>
                  <a:lnTo>
                    <a:pt x="638" y="494"/>
                  </a:lnTo>
                  <a:cubicBezTo>
                    <a:pt x="636" y="492"/>
                    <a:pt x="635" y="491"/>
                    <a:pt x="633" y="490"/>
                  </a:cubicBezTo>
                  <a:close/>
                  <a:moveTo>
                    <a:pt x="755" y="499"/>
                  </a:moveTo>
                  <a:cubicBezTo>
                    <a:pt x="784" y="527"/>
                    <a:pt x="812" y="556"/>
                    <a:pt x="812" y="556"/>
                  </a:cubicBezTo>
                  <a:cubicBezTo>
                    <a:pt x="784" y="527"/>
                    <a:pt x="752" y="502"/>
                    <a:pt x="752" y="499"/>
                  </a:cubicBezTo>
                  <a:close/>
                  <a:moveTo>
                    <a:pt x="614" y="549"/>
                  </a:moveTo>
                  <a:cubicBezTo>
                    <a:pt x="625" y="559"/>
                    <a:pt x="629" y="563"/>
                    <a:pt x="628" y="563"/>
                  </a:cubicBezTo>
                  <a:cubicBezTo>
                    <a:pt x="627" y="563"/>
                    <a:pt x="614" y="551"/>
                    <a:pt x="614" y="549"/>
                  </a:cubicBezTo>
                  <a:close/>
                  <a:moveTo>
                    <a:pt x="762" y="449"/>
                  </a:moveTo>
                  <a:lnTo>
                    <a:pt x="818" y="502"/>
                  </a:lnTo>
                  <a:cubicBezTo>
                    <a:pt x="866" y="549"/>
                    <a:pt x="888" y="570"/>
                    <a:pt x="888" y="570"/>
                  </a:cubicBezTo>
                  <a:cubicBezTo>
                    <a:pt x="888" y="570"/>
                    <a:pt x="873" y="556"/>
                    <a:pt x="846" y="530"/>
                  </a:cubicBezTo>
                  <a:cubicBezTo>
                    <a:pt x="815" y="505"/>
                    <a:pt x="787" y="477"/>
                    <a:pt x="758" y="449"/>
                  </a:cubicBezTo>
                  <a:close/>
                  <a:moveTo>
                    <a:pt x="621" y="546"/>
                  </a:moveTo>
                  <a:cubicBezTo>
                    <a:pt x="630" y="556"/>
                    <a:pt x="641" y="566"/>
                    <a:pt x="652" y="575"/>
                  </a:cubicBezTo>
                  <a:lnTo>
                    <a:pt x="652" y="575"/>
                  </a:lnTo>
                  <a:cubicBezTo>
                    <a:pt x="645" y="568"/>
                    <a:pt x="634" y="558"/>
                    <a:pt x="621" y="546"/>
                  </a:cubicBezTo>
                  <a:close/>
                  <a:moveTo>
                    <a:pt x="903" y="443"/>
                  </a:moveTo>
                  <a:lnTo>
                    <a:pt x="962" y="499"/>
                  </a:lnTo>
                  <a:cubicBezTo>
                    <a:pt x="990" y="524"/>
                    <a:pt x="1019" y="552"/>
                    <a:pt x="1050" y="581"/>
                  </a:cubicBezTo>
                  <a:cubicBezTo>
                    <a:pt x="1051" y="582"/>
                    <a:pt x="1052" y="583"/>
                    <a:pt x="1054" y="584"/>
                  </a:cubicBezTo>
                  <a:lnTo>
                    <a:pt x="1054" y="584"/>
                  </a:lnTo>
                  <a:cubicBezTo>
                    <a:pt x="1041" y="574"/>
                    <a:pt x="1028" y="565"/>
                    <a:pt x="1015" y="556"/>
                  </a:cubicBezTo>
                  <a:lnTo>
                    <a:pt x="1012" y="559"/>
                  </a:lnTo>
                  <a:lnTo>
                    <a:pt x="987" y="527"/>
                  </a:lnTo>
                  <a:cubicBezTo>
                    <a:pt x="968" y="509"/>
                    <a:pt x="950" y="490"/>
                    <a:pt x="931" y="471"/>
                  </a:cubicBezTo>
                  <a:cubicBezTo>
                    <a:pt x="921" y="462"/>
                    <a:pt x="912" y="455"/>
                    <a:pt x="903" y="443"/>
                  </a:cubicBezTo>
                  <a:close/>
                  <a:moveTo>
                    <a:pt x="693" y="543"/>
                  </a:moveTo>
                  <a:cubicBezTo>
                    <a:pt x="693" y="543"/>
                    <a:pt x="724" y="568"/>
                    <a:pt x="724" y="568"/>
                  </a:cubicBezTo>
                  <a:cubicBezTo>
                    <a:pt x="755" y="596"/>
                    <a:pt x="752" y="596"/>
                    <a:pt x="752" y="596"/>
                  </a:cubicBezTo>
                  <a:cubicBezTo>
                    <a:pt x="752" y="597"/>
                    <a:pt x="752" y="598"/>
                    <a:pt x="751" y="598"/>
                  </a:cubicBezTo>
                  <a:cubicBezTo>
                    <a:pt x="749" y="598"/>
                    <a:pt x="742" y="592"/>
                    <a:pt x="721" y="571"/>
                  </a:cubicBezTo>
                  <a:cubicBezTo>
                    <a:pt x="721" y="571"/>
                    <a:pt x="693" y="546"/>
                    <a:pt x="693" y="543"/>
                  </a:cubicBezTo>
                  <a:close/>
                  <a:moveTo>
                    <a:pt x="881" y="552"/>
                  </a:moveTo>
                  <a:lnTo>
                    <a:pt x="912" y="581"/>
                  </a:lnTo>
                  <a:cubicBezTo>
                    <a:pt x="943" y="606"/>
                    <a:pt x="940" y="609"/>
                    <a:pt x="940" y="609"/>
                  </a:cubicBezTo>
                  <a:lnTo>
                    <a:pt x="909" y="581"/>
                  </a:lnTo>
                  <a:lnTo>
                    <a:pt x="881" y="552"/>
                  </a:lnTo>
                  <a:close/>
                  <a:moveTo>
                    <a:pt x="1113" y="581"/>
                  </a:moveTo>
                  <a:cubicBezTo>
                    <a:pt x="1144" y="609"/>
                    <a:pt x="1144" y="609"/>
                    <a:pt x="1144" y="609"/>
                  </a:cubicBezTo>
                  <a:lnTo>
                    <a:pt x="1144" y="606"/>
                  </a:lnTo>
                  <a:lnTo>
                    <a:pt x="1116" y="581"/>
                  </a:lnTo>
                  <a:close/>
                  <a:moveTo>
                    <a:pt x="688" y="574"/>
                  </a:moveTo>
                  <a:cubicBezTo>
                    <a:pt x="688" y="574"/>
                    <a:pt x="700" y="584"/>
                    <a:pt x="702" y="584"/>
                  </a:cubicBezTo>
                  <a:cubicBezTo>
                    <a:pt x="702" y="584"/>
                    <a:pt x="702" y="584"/>
                    <a:pt x="702" y="584"/>
                  </a:cubicBezTo>
                  <a:cubicBezTo>
                    <a:pt x="733" y="612"/>
                    <a:pt x="733" y="612"/>
                    <a:pt x="730" y="612"/>
                  </a:cubicBezTo>
                  <a:cubicBezTo>
                    <a:pt x="730" y="612"/>
                    <a:pt x="702" y="587"/>
                    <a:pt x="702" y="587"/>
                  </a:cubicBezTo>
                  <a:cubicBezTo>
                    <a:pt x="691" y="577"/>
                    <a:pt x="688" y="574"/>
                    <a:pt x="688" y="574"/>
                  </a:cubicBezTo>
                  <a:close/>
                  <a:moveTo>
                    <a:pt x="565" y="614"/>
                  </a:moveTo>
                  <a:cubicBezTo>
                    <a:pt x="565" y="614"/>
                    <a:pt x="570" y="618"/>
                    <a:pt x="577" y="624"/>
                  </a:cubicBezTo>
                  <a:lnTo>
                    <a:pt x="577" y="624"/>
                  </a:lnTo>
                  <a:cubicBezTo>
                    <a:pt x="577" y="624"/>
                    <a:pt x="577" y="624"/>
                    <a:pt x="577" y="624"/>
                  </a:cubicBezTo>
                  <a:cubicBezTo>
                    <a:pt x="569" y="617"/>
                    <a:pt x="565" y="614"/>
                    <a:pt x="565" y="614"/>
                  </a:cubicBezTo>
                  <a:close/>
                  <a:moveTo>
                    <a:pt x="639" y="581"/>
                  </a:moveTo>
                  <a:cubicBezTo>
                    <a:pt x="671" y="609"/>
                    <a:pt x="699" y="634"/>
                    <a:pt x="699" y="634"/>
                  </a:cubicBezTo>
                  <a:cubicBezTo>
                    <a:pt x="668" y="609"/>
                    <a:pt x="639" y="581"/>
                    <a:pt x="639" y="581"/>
                  </a:cubicBezTo>
                  <a:close/>
                  <a:moveTo>
                    <a:pt x="699" y="634"/>
                  </a:moveTo>
                  <a:cubicBezTo>
                    <a:pt x="709" y="644"/>
                    <a:pt x="712" y="647"/>
                    <a:pt x="711" y="647"/>
                  </a:cubicBezTo>
                  <a:cubicBezTo>
                    <a:pt x="711" y="647"/>
                    <a:pt x="699" y="636"/>
                    <a:pt x="699" y="634"/>
                  </a:cubicBezTo>
                  <a:close/>
                  <a:moveTo>
                    <a:pt x="831" y="637"/>
                  </a:moveTo>
                  <a:lnTo>
                    <a:pt x="862" y="662"/>
                  </a:lnTo>
                  <a:lnTo>
                    <a:pt x="862" y="665"/>
                  </a:lnTo>
                  <a:cubicBezTo>
                    <a:pt x="859" y="665"/>
                    <a:pt x="859" y="665"/>
                    <a:pt x="831" y="637"/>
                  </a:cubicBezTo>
                  <a:close/>
                  <a:moveTo>
                    <a:pt x="812" y="603"/>
                  </a:moveTo>
                  <a:cubicBezTo>
                    <a:pt x="843" y="631"/>
                    <a:pt x="871" y="656"/>
                    <a:pt x="871" y="656"/>
                  </a:cubicBezTo>
                  <a:cubicBezTo>
                    <a:pt x="879" y="664"/>
                    <a:pt x="882" y="668"/>
                    <a:pt x="882" y="668"/>
                  </a:cubicBezTo>
                  <a:cubicBezTo>
                    <a:pt x="880" y="668"/>
                    <a:pt x="852" y="644"/>
                    <a:pt x="812" y="606"/>
                  </a:cubicBezTo>
                  <a:lnTo>
                    <a:pt x="812" y="603"/>
                  </a:lnTo>
                  <a:close/>
                  <a:moveTo>
                    <a:pt x="1009" y="624"/>
                  </a:moveTo>
                  <a:cubicBezTo>
                    <a:pt x="1009" y="624"/>
                    <a:pt x="1017" y="630"/>
                    <a:pt x="1028" y="640"/>
                  </a:cubicBezTo>
                  <a:cubicBezTo>
                    <a:pt x="1059" y="668"/>
                    <a:pt x="1056" y="668"/>
                    <a:pt x="1056" y="671"/>
                  </a:cubicBezTo>
                  <a:cubicBezTo>
                    <a:pt x="1020" y="638"/>
                    <a:pt x="1007" y="624"/>
                    <a:pt x="1009" y="624"/>
                  </a:cubicBezTo>
                  <a:close/>
                  <a:moveTo>
                    <a:pt x="852" y="574"/>
                  </a:moveTo>
                  <a:cubicBezTo>
                    <a:pt x="853" y="575"/>
                    <a:pt x="881" y="603"/>
                    <a:pt x="940" y="656"/>
                  </a:cubicBezTo>
                  <a:cubicBezTo>
                    <a:pt x="952" y="668"/>
                    <a:pt x="959" y="675"/>
                    <a:pt x="958" y="675"/>
                  </a:cubicBezTo>
                  <a:cubicBezTo>
                    <a:pt x="958" y="675"/>
                    <a:pt x="943" y="662"/>
                    <a:pt x="909" y="631"/>
                  </a:cubicBezTo>
                  <a:lnTo>
                    <a:pt x="852" y="574"/>
                  </a:lnTo>
                  <a:close/>
                  <a:moveTo>
                    <a:pt x="574" y="628"/>
                  </a:moveTo>
                  <a:lnTo>
                    <a:pt x="605" y="656"/>
                  </a:lnTo>
                  <a:lnTo>
                    <a:pt x="633" y="681"/>
                  </a:lnTo>
                  <a:lnTo>
                    <a:pt x="630" y="684"/>
                  </a:lnTo>
                  <a:cubicBezTo>
                    <a:pt x="602" y="656"/>
                    <a:pt x="570" y="631"/>
                    <a:pt x="574" y="628"/>
                  </a:cubicBezTo>
                  <a:close/>
                  <a:moveTo>
                    <a:pt x="705" y="631"/>
                  </a:moveTo>
                  <a:lnTo>
                    <a:pt x="736" y="656"/>
                  </a:lnTo>
                  <a:lnTo>
                    <a:pt x="765" y="684"/>
                  </a:lnTo>
                  <a:lnTo>
                    <a:pt x="762" y="687"/>
                  </a:lnTo>
                  <a:cubicBezTo>
                    <a:pt x="733" y="659"/>
                    <a:pt x="702" y="631"/>
                    <a:pt x="705" y="631"/>
                  </a:cubicBezTo>
                  <a:close/>
                  <a:moveTo>
                    <a:pt x="711" y="624"/>
                  </a:moveTo>
                  <a:cubicBezTo>
                    <a:pt x="711" y="624"/>
                    <a:pt x="743" y="653"/>
                    <a:pt x="774" y="678"/>
                  </a:cubicBezTo>
                  <a:cubicBezTo>
                    <a:pt x="786" y="690"/>
                    <a:pt x="793" y="696"/>
                    <a:pt x="792" y="696"/>
                  </a:cubicBezTo>
                  <a:cubicBezTo>
                    <a:pt x="791" y="696"/>
                    <a:pt x="776" y="684"/>
                    <a:pt x="740" y="653"/>
                  </a:cubicBezTo>
                  <a:cubicBezTo>
                    <a:pt x="711" y="628"/>
                    <a:pt x="711" y="628"/>
                    <a:pt x="711" y="624"/>
                  </a:cubicBezTo>
                  <a:close/>
                  <a:moveTo>
                    <a:pt x="545" y="646"/>
                  </a:moveTo>
                  <a:lnTo>
                    <a:pt x="545" y="646"/>
                  </a:lnTo>
                  <a:cubicBezTo>
                    <a:pt x="545" y="647"/>
                    <a:pt x="594" y="693"/>
                    <a:pt x="624" y="720"/>
                  </a:cubicBezTo>
                  <a:lnTo>
                    <a:pt x="624" y="720"/>
                  </a:lnTo>
                  <a:cubicBezTo>
                    <a:pt x="620" y="716"/>
                    <a:pt x="614" y="711"/>
                    <a:pt x="605" y="703"/>
                  </a:cubicBezTo>
                  <a:cubicBezTo>
                    <a:pt x="574" y="675"/>
                    <a:pt x="545" y="647"/>
                    <a:pt x="545" y="646"/>
                  </a:cubicBezTo>
                  <a:close/>
                  <a:moveTo>
                    <a:pt x="878" y="700"/>
                  </a:moveTo>
                  <a:cubicBezTo>
                    <a:pt x="878" y="700"/>
                    <a:pt x="906" y="728"/>
                    <a:pt x="906" y="728"/>
                  </a:cubicBezTo>
                  <a:cubicBezTo>
                    <a:pt x="906" y="728"/>
                    <a:pt x="934" y="753"/>
                    <a:pt x="937" y="753"/>
                  </a:cubicBezTo>
                  <a:cubicBezTo>
                    <a:pt x="937" y="753"/>
                    <a:pt x="937" y="753"/>
                    <a:pt x="937" y="753"/>
                  </a:cubicBezTo>
                  <a:cubicBezTo>
                    <a:pt x="909" y="725"/>
                    <a:pt x="878" y="700"/>
                    <a:pt x="878" y="700"/>
                  </a:cubicBezTo>
                  <a:close/>
                  <a:moveTo>
                    <a:pt x="570" y="725"/>
                  </a:moveTo>
                  <a:lnTo>
                    <a:pt x="602" y="750"/>
                  </a:lnTo>
                  <a:lnTo>
                    <a:pt x="630" y="778"/>
                  </a:lnTo>
                  <a:cubicBezTo>
                    <a:pt x="599" y="753"/>
                    <a:pt x="570" y="725"/>
                    <a:pt x="570" y="725"/>
                  </a:cubicBezTo>
                  <a:close/>
                  <a:moveTo>
                    <a:pt x="978" y="725"/>
                  </a:moveTo>
                  <a:lnTo>
                    <a:pt x="1006" y="753"/>
                  </a:lnTo>
                  <a:lnTo>
                    <a:pt x="1037" y="781"/>
                  </a:lnTo>
                  <a:lnTo>
                    <a:pt x="978" y="725"/>
                  </a:lnTo>
                  <a:close/>
                  <a:moveTo>
                    <a:pt x="326" y="803"/>
                  </a:moveTo>
                  <a:cubicBezTo>
                    <a:pt x="326" y="803"/>
                    <a:pt x="329" y="806"/>
                    <a:pt x="334" y="811"/>
                  </a:cubicBezTo>
                  <a:lnTo>
                    <a:pt x="334" y="811"/>
                  </a:lnTo>
                  <a:cubicBezTo>
                    <a:pt x="329" y="806"/>
                    <a:pt x="326" y="803"/>
                    <a:pt x="326" y="803"/>
                  </a:cubicBezTo>
                  <a:close/>
                  <a:moveTo>
                    <a:pt x="495" y="778"/>
                  </a:moveTo>
                  <a:lnTo>
                    <a:pt x="495" y="778"/>
                  </a:lnTo>
                  <a:cubicBezTo>
                    <a:pt x="514" y="797"/>
                    <a:pt x="536" y="816"/>
                    <a:pt x="552" y="834"/>
                  </a:cubicBezTo>
                  <a:cubicBezTo>
                    <a:pt x="552" y="834"/>
                    <a:pt x="552" y="834"/>
                    <a:pt x="520" y="809"/>
                  </a:cubicBezTo>
                  <a:cubicBezTo>
                    <a:pt x="492" y="781"/>
                    <a:pt x="492" y="781"/>
                    <a:pt x="495" y="778"/>
                  </a:cubicBezTo>
                  <a:close/>
                  <a:moveTo>
                    <a:pt x="247" y="827"/>
                  </a:moveTo>
                  <a:lnTo>
                    <a:pt x="247" y="827"/>
                  </a:lnTo>
                  <a:cubicBezTo>
                    <a:pt x="246" y="827"/>
                    <a:pt x="253" y="833"/>
                    <a:pt x="266" y="844"/>
                  </a:cubicBezTo>
                  <a:cubicBezTo>
                    <a:pt x="278" y="854"/>
                    <a:pt x="288" y="863"/>
                    <a:pt x="295" y="870"/>
                  </a:cubicBezTo>
                  <a:lnTo>
                    <a:pt x="295" y="870"/>
                  </a:lnTo>
                  <a:cubicBezTo>
                    <a:pt x="263" y="839"/>
                    <a:pt x="248" y="827"/>
                    <a:pt x="247" y="827"/>
                  </a:cubicBezTo>
                  <a:close/>
                  <a:moveTo>
                    <a:pt x="295" y="870"/>
                  </a:moveTo>
                  <a:cubicBezTo>
                    <a:pt x="296" y="871"/>
                    <a:pt x="297" y="871"/>
                    <a:pt x="298" y="872"/>
                  </a:cubicBezTo>
                  <a:cubicBezTo>
                    <a:pt x="299" y="873"/>
                    <a:pt x="300" y="874"/>
                    <a:pt x="302" y="875"/>
                  </a:cubicBezTo>
                  <a:lnTo>
                    <a:pt x="302" y="875"/>
                  </a:lnTo>
                  <a:cubicBezTo>
                    <a:pt x="300" y="874"/>
                    <a:pt x="298" y="872"/>
                    <a:pt x="295" y="870"/>
                  </a:cubicBezTo>
                  <a:close/>
                  <a:moveTo>
                    <a:pt x="480" y="838"/>
                  </a:moveTo>
                  <a:cubicBezTo>
                    <a:pt x="508" y="866"/>
                    <a:pt x="536" y="894"/>
                    <a:pt x="536" y="894"/>
                  </a:cubicBezTo>
                  <a:cubicBezTo>
                    <a:pt x="505" y="866"/>
                    <a:pt x="476" y="841"/>
                    <a:pt x="476" y="841"/>
                  </a:cubicBezTo>
                  <a:lnTo>
                    <a:pt x="480" y="838"/>
                  </a:lnTo>
                  <a:close/>
                  <a:moveTo>
                    <a:pt x="765" y="875"/>
                  </a:moveTo>
                  <a:lnTo>
                    <a:pt x="765" y="875"/>
                  </a:lnTo>
                  <a:cubicBezTo>
                    <a:pt x="796" y="903"/>
                    <a:pt x="824" y="928"/>
                    <a:pt x="824" y="928"/>
                  </a:cubicBezTo>
                  <a:lnTo>
                    <a:pt x="821" y="932"/>
                  </a:lnTo>
                  <a:cubicBezTo>
                    <a:pt x="793" y="903"/>
                    <a:pt x="762" y="878"/>
                    <a:pt x="765" y="875"/>
                  </a:cubicBezTo>
                  <a:close/>
                  <a:moveTo>
                    <a:pt x="345" y="932"/>
                  </a:moveTo>
                  <a:cubicBezTo>
                    <a:pt x="345" y="934"/>
                    <a:pt x="357" y="945"/>
                    <a:pt x="357" y="945"/>
                  </a:cubicBezTo>
                  <a:cubicBezTo>
                    <a:pt x="358" y="945"/>
                    <a:pt x="355" y="942"/>
                    <a:pt x="345" y="932"/>
                  </a:cubicBezTo>
                  <a:close/>
                  <a:moveTo>
                    <a:pt x="1097" y="928"/>
                  </a:moveTo>
                  <a:lnTo>
                    <a:pt x="1094" y="932"/>
                  </a:lnTo>
                  <a:cubicBezTo>
                    <a:pt x="1125" y="957"/>
                    <a:pt x="1125" y="957"/>
                    <a:pt x="1125" y="957"/>
                  </a:cubicBezTo>
                  <a:cubicBezTo>
                    <a:pt x="1128" y="954"/>
                    <a:pt x="1128" y="954"/>
                    <a:pt x="1097" y="928"/>
                  </a:cubicBezTo>
                  <a:close/>
                  <a:moveTo>
                    <a:pt x="173" y="934"/>
                  </a:moveTo>
                  <a:cubicBezTo>
                    <a:pt x="172" y="934"/>
                    <a:pt x="186" y="948"/>
                    <a:pt x="216" y="975"/>
                  </a:cubicBezTo>
                  <a:cubicBezTo>
                    <a:pt x="188" y="948"/>
                    <a:pt x="174" y="934"/>
                    <a:pt x="173" y="934"/>
                  </a:cubicBezTo>
                  <a:close/>
                  <a:moveTo>
                    <a:pt x="392" y="947"/>
                  </a:moveTo>
                  <a:cubicBezTo>
                    <a:pt x="392" y="947"/>
                    <a:pt x="392" y="947"/>
                    <a:pt x="420" y="975"/>
                  </a:cubicBezTo>
                  <a:cubicBezTo>
                    <a:pt x="389" y="950"/>
                    <a:pt x="389" y="950"/>
                    <a:pt x="392" y="947"/>
                  </a:cubicBezTo>
                  <a:close/>
                  <a:moveTo>
                    <a:pt x="382" y="954"/>
                  </a:moveTo>
                  <a:lnTo>
                    <a:pt x="414" y="979"/>
                  </a:lnTo>
                  <a:lnTo>
                    <a:pt x="414" y="982"/>
                  </a:lnTo>
                  <a:cubicBezTo>
                    <a:pt x="411" y="982"/>
                    <a:pt x="411" y="982"/>
                    <a:pt x="382" y="954"/>
                  </a:cubicBezTo>
                  <a:close/>
                  <a:moveTo>
                    <a:pt x="373" y="963"/>
                  </a:moveTo>
                  <a:lnTo>
                    <a:pt x="401" y="988"/>
                  </a:lnTo>
                  <a:cubicBezTo>
                    <a:pt x="401" y="988"/>
                    <a:pt x="401" y="988"/>
                    <a:pt x="370" y="963"/>
                  </a:cubicBezTo>
                  <a:close/>
                  <a:moveTo>
                    <a:pt x="420" y="975"/>
                  </a:moveTo>
                  <a:cubicBezTo>
                    <a:pt x="436" y="990"/>
                    <a:pt x="443" y="997"/>
                    <a:pt x="442" y="997"/>
                  </a:cubicBezTo>
                  <a:cubicBezTo>
                    <a:pt x="442" y="997"/>
                    <a:pt x="434" y="990"/>
                    <a:pt x="420" y="975"/>
                  </a:cubicBezTo>
                  <a:close/>
                  <a:moveTo>
                    <a:pt x="389" y="997"/>
                  </a:moveTo>
                  <a:cubicBezTo>
                    <a:pt x="389" y="997"/>
                    <a:pt x="420" y="1022"/>
                    <a:pt x="451" y="1051"/>
                  </a:cubicBezTo>
                  <a:lnTo>
                    <a:pt x="448" y="1051"/>
                  </a:lnTo>
                  <a:cubicBezTo>
                    <a:pt x="448" y="1051"/>
                    <a:pt x="420" y="1026"/>
                    <a:pt x="420" y="1026"/>
                  </a:cubicBezTo>
                  <a:cubicBezTo>
                    <a:pt x="420" y="1026"/>
                    <a:pt x="389" y="997"/>
                    <a:pt x="389" y="997"/>
                  </a:cubicBezTo>
                  <a:close/>
                  <a:moveTo>
                    <a:pt x="348" y="1029"/>
                  </a:moveTo>
                  <a:lnTo>
                    <a:pt x="376" y="1054"/>
                  </a:lnTo>
                  <a:cubicBezTo>
                    <a:pt x="386" y="1064"/>
                    <a:pt x="397" y="1074"/>
                    <a:pt x="404" y="1082"/>
                  </a:cubicBezTo>
                  <a:cubicBezTo>
                    <a:pt x="404" y="1082"/>
                    <a:pt x="373" y="1057"/>
                    <a:pt x="345" y="1029"/>
                  </a:cubicBezTo>
                  <a:close/>
                  <a:moveTo>
                    <a:pt x="593" y="1085"/>
                  </a:moveTo>
                  <a:cubicBezTo>
                    <a:pt x="594" y="1085"/>
                    <a:pt x="611" y="1100"/>
                    <a:pt x="627" y="1116"/>
                  </a:cubicBezTo>
                  <a:cubicBezTo>
                    <a:pt x="601" y="1094"/>
                    <a:pt x="592" y="1085"/>
                    <a:pt x="593" y="1085"/>
                  </a:cubicBezTo>
                  <a:close/>
                  <a:moveTo>
                    <a:pt x="561" y="1066"/>
                  </a:moveTo>
                  <a:lnTo>
                    <a:pt x="592" y="1095"/>
                  </a:lnTo>
                  <a:cubicBezTo>
                    <a:pt x="621" y="1120"/>
                    <a:pt x="621" y="1120"/>
                    <a:pt x="621" y="1120"/>
                  </a:cubicBezTo>
                  <a:cubicBezTo>
                    <a:pt x="621" y="1120"/>
                    <a:pt x="621" y="1121"/>
                    <a:pt x="620" y="1121"/>
                  </a:cubicBezTo>
                  <a:cubicBezTo>
                    <a:pt x="619" y="1121"/>
                    <a:pt x="613" y="1116"/>
                    <a:pt x="589" y="1095"/>
                  </a:cubicBezTo>
                  <a:cubicBezTo>
                    <a:pt x="589" y="1095"/>
                    <a:pt x="561" y="1066"/>
                    <a:pt x="561" y="1066"/>
                  </a:cubicBezTo>
                  <a:close/>
                  <a:moveTo>
                    <a:pt x="577" y="1104"/>
                  </a:moveTo>
                  <a:lnTo>
                    <a:pt x="608" y="1129"/>
                  </a:lnTo>
                  <a:lnTo>
                    <a:pt x="636" y="1157"/>
                  </a:lnTo>
                  <a:cubicBezTo>
                    <a:pt x="605" y="1132"/>
                    <a:pt x="577" y="1104"/>
                    <a:pt x="577" y="1104"/>
                  </a:cubicBezTo>
                  <a:close/>
                  <a:moveTo>
                    <a:pt x="658" y="1185"/>
                  </a:moveTo>
                  <a:cubicBezTo>
                    <a:pt x="659" y="1186"/>
                    <a:pt x="660" y="1187"/>
                    <a:pt x="661" y="1189"/>
                  </a:cubicBezTo>
                  <a:cubicBezTo>
                    <a:pt x="664" y="1191"/>
                    <a:pt x="667" y="1193"/>
                    <a:pt x="669" y="1195"/>
                  </a:cubicBezTo>
                  <a:lnTo>
                    <a:pt x="669" y="1195"/>
                  </a:lnTo>
                  <a:cubicBezTo>
                    <a:pt x="666" y="1192"/>
                    <a:pt x="662" y="1189"/>
                    <a:pt x="658" y="1185"/>
                  </a:cubicBezTo>
                  <a:close/>
                  <a:moveTo>
                    <a:pt x="669" y="1195"/>
                  </a:moveTo>
                  <a:lnTo>
                    <a:pt x="669" y="1195"/>
                  </a:lnTo>
                  <a:cubicBezTo>
                    <a:pt x="677" y="1202"/>
                    <a:pt x="681" y="1205"/>
                    <a:pt x="681" y="1205"/>
                  </a:cubicBezTo>
                  <a:cubicBezTo>
                    <a:pt x="681" y="1205"/>
                    <a:pt x="677" y="1201"/>
                    <a:pt x="669" y="1195"/>
                  </a:cubicBezTo>
                  <a:close/>
                  <a:moveTo>
                    <a:pt x="398" y="1135"/>
                  </a:moveTo>
                  <a:cubicBezTo>
                    <a:pt x="398" y="1135"/>
                    <a:pt x="458" y="1189"/>
                    <a:pt x="486" y="1217"/>
                  </a:cubicBezTo>
                  <a:cubicBezTo>
                    <a:pt x="486" y="1217"/>
                    <a:pt x="486" y="1217"/>
                    <a:pt x="454" y="1192"/>
                  </a:cubicBezTo>
                  <a:cubicBezTo>
                    <a:pt x="436" y="1173"/>
                    <a:pt x="417" y="1154"/>
                    <a:pt x="398" y="1135"/>
                  </a:cubicBezTo>
                  <a:close/>
                  <a:moveTo>
                    <a:pt x="256" y="1259"/>
                  </a:moveTo>
                  <a:lnTo>
                    <a:pt x="256" y="1259"/>
                  </a:lnTo>
                  <a:cubicBezTo>
                    <a:pt x="257" y="1259"/>
                    <a:pt x="272" y="1272"/>
                    <a:pt x="301" y="1298"/>
                  </a:cubicBezTo>
                  <a:cubicBezTo>
                    <a:pt x="329" y="1326"/>
                    <a:pt x="360" y="1352"/>
                    <a:pt x="357" y="1355"/>
                  </a:cubicBezTo>
                  <a:lnTo>
                    <a:pt x="357" y="1355"/>
                  </a:lnTo>
                  <a:cubicBezTo>
                    <a:pt x="341" y="1340"/>
                    <a:pt x="320" y="1321"/>
                    <a:pt x="298" y="1301"/>
                  </a:cubicBezTo>
                  <a:cubicBezTo>
                    <a:pt x="269" y="1273"/>
                    <a:pt x="255" y="1259"/>
                    <a:pt x="256" y="1259"/>
                  </a:cubicBezTo>
                  <a:close/>
                  <a:moveTo>
                    <a:pt x="760" y="226"/>
                  </a:moveTo>
                  <a:cubicBezTo>
                    <a:pt x="759" y="226"/>
                    <a:pt x="773" y="239"/>
                    <a:pt x="809" y="270"/>
                  </a:cubicBezTo>
                  <a:cubicBezTo>
                    <a:pt x="839" y="298"/>
                    <a:pt x="853" y="312"/>
                    <a:pt x="852" y="312"/>
                  </a:cubicBezTo>
                  <a:cubicBezTo>
                    <a:pt x="850" y="312"/>
                    <a:pt x="834" y="299"/>
                    <a:pt x="805" y="273"/>
                  </a:cubicBezTo>
                  <a:lnTo>
                    <a:pt x="802" y="273"/>
                  </a:lnTo>
                  <a:cubicBezTo>
                    <a:pt x="802" y="273"/>
                    <a:pt x="834" y="302"/>
                    <a:pt x="862" y="330"/>
                  </a:cubicBezTo>
                  <a:cubicBezTo>
                    <a:pt x="873" y="339"/>
                    <a:pt x="881" y="347"/>
                    <a:pt x="888" y="354"/>
                  </a:cubicBezTo>
                  <a:lnTo>
                    <a:pt x="888" y="354"/>
                  </a:lnTo>
                  <a:cubicBezTo>
                    <a:pt x="858" y="329"/>
                    <a:pt x="831" y="302"/>
                    <a:pt x="831" y="302"/>
                  </a:cubicBezTo>
                  <a:cubicBezTo>
                    <a:pt x="799" y="277"/>
                    <a:pt x="799" y="277"/>
                    <a:pt x="799" y="277"/>
                  </a:cubicBezTo>
                  <a:lnTo>
                    <a:pt x="799" y="277"/>
                  </a:lnTo>
                  <a:cubicBezTo>
                    <a:pt x="796" y="280"/>
                    <a:pt x="796" y="280"/>
                    <a:pt x="824" y="308"/>
                  </a:cubicBezTo>
                  <a:lnTo>
                    <a:pt x="824" y="308"/>
                  </a:lnTo>
                  <a:lnTo>
                    <a:pt x="796" y="280"/>
                  </a:lnTo>
                  <a:cubicBezTo>
                    <a:pt x="794" y="280"/>
                    <a:pt x="781" y="269"/>
                    <a:pt x="780" y="269"/>
                  </a:cubicBezTo>
                  <a:lnTo>
                    <a:pt x="780" y="269"/>
                  </a:lnTo>
                  <a:cubicBezTo>
                    <a:pt x="780" y="269"/>
                    <a:pt x="784" y="271"/>
                    <a:pt x="793" y="280"/>
                  </a:cubicBezTo>
                  <a:cubicBezTo>
                    <a:pt x="780" y="273"/>
                    <a:pt x="771" y="264"/>
                    <a:pt x="762" y="258"/>
                  </a:cubicBezTo>
                  <a:cubicBezTo>
                    <a:pt x="756" y="253"/>
                    <a:pt x="753" y="250"/>
                    <a:pt x="752" y="250"/>
                  </a:cubicBezTo>
                  <a:lnTo>
                    <a:pt x="752" y="250"/>
                  </a:lnTo>
                  <a:cubicBezTo>
                    <a:pt x="750" y="250"/>
                    <a:pt x="795" y="296"/>
                    <a:pt x="846" y="339"/>
                  </a:cubicBezTo>
                  <a:cubicBezTo>
                    <a:pt x="846" y="339"/>
                    <a:pt x="874" y="367"/>
                    <a:pt x="874" y="367"/>
                  </a:cubicBezTo>
                  <a:cubicBezTo>
                    <a:pt x="906" y="393"/>
                    <a:pt x="903" y="396"/>
                    <a:pt x="903" y="396"/>
                  </a:cubicBezTo>
                  <a:lnTo>
                    <a:pt x="843" y="342"/>
                  </a:lnTo>
                  <a:cubicBezTo>
                    <a:pt x="793" y="296"/>
                    <a:pt x="761" y="267"/>
                    <a:pt x="760" y="267"/>
                  </a:cubicBezTo>
                  <a:lnTo>
                    <a:pt x="760" y="267"/>
                  </a:lnTo>
                  <a:cubicBezTo>
                    <a:pt x="759" y="267"/>
                    <a:pt x="774" y="282"/>
                    <a:pt x="809" y="315"/>
                  </a:cubicBezTo>
                  <a:lnTo>
                    <a:pt x="809" y="315"/>
                  </a:lnTo>
                  <a:cubicBezTo>
                    <a:pt x="801" y="308"/>
                    <a:pt x="791" y="299"/>
                    <a:pt x="780" y="289"/>
                  </a:cubicBezTo>
                  <a:cubicBezTo>
                    <a:pt x="767" y="277"/>
                    <a:pt x="759" y="271"/>
                    <a:pt x="758" y="271"/>
                  </a:cubicBezTo>
                  <a:lnTo>
                    <a:pt x="758" y="271"/>
                  </a:lnTo>
                  <a:cubicBezTo>
                    <a:pt x="757" y="271"/>
                    <a:pt x="763" y="278"/>
                    <a:pt x="777" y="292"/>
                  </a:cubicBezTo>
                  <a:cubicBezTo>
                    <a:pt x="777" y="292"/>
                    <a:pt x="834" y="349"/>
                    <a:pt x="865" y="374"/>
                  </a:cubicBezTo>
                  <a:cubicBezTo>
                    <a:pt x="893" y="402"/>
                    <a:pt x="893" y="402"/>
                    <a:pt x="893" y="402"/>
                  </a:cubicBezTo>
                  <a:cubicBezTo>
                    <a:pt x="893" y="402"/>
                    <a:pt x="893" y="402"/>
                    <a:pt x="862" y="377"/>
                  </a:cubicBezTo>
                  <a:cubicBezTo>
                    <a:pt x="833" y="349"/>
                    <a:pt x="818" y="336"/>
                    <a:pt x="817" y="336"/>
                  </a:cubicBezTo>
                  <a:lnTo>
                    <a:pt x="817" y="336"/>
                  </a:lnTo>
                  <a:cubicBezTo>
                    <a:pt x="816" y="336"/>
                    <a:pt x="830" y="350"/>
                    <a:pt x="859" y="377"/>
                  </a:cubicBezTo>
                  <a:lnTo>
                    <a:pt x="831" y="352"/>
                  </a:lnTo>
                  <a:cubicBezTo>
                    <a:pt x="809" y="333"/>
                    <a:pt x="788" y="315"/>
                    <a:pt x="784" y="315"/>
                  </a:cubicBezTo>
                  <a:lnTo>
                    <a:pt x="784" y="315"/>
                  </a:lnTo>
                  <a:cubicBezTo>
                    <a:pt x="783" y="315"/>
                    <a:pt x="785" y="320"/>
                    <a:pt x="793" y="330"/>
                  </a:cubicBezTo>
                  <a:cubicBezTo>
                    <a:pt x="792" y="331"/>
                    <a:pt x="791" y="332"/>
                    <a:pt x="789" y="332"/>
                  </a:cubicBezTo>
                  <a:cubicBezTo>
                    <a:pt x="785" y="332"/>
                    <a:pt x="777" y="327"/>
                    <a:pt x="755" y="308"/>
                  </a:cubicBezTo>
                  <a:cubicBezTo>
                    <a:pt x="750" y="303"/>
                    <a:pt x="748" y="301"/>
                    <a:pt x="748" y="301"/>
                  </a:cubicBezTo>
                  <a:lnTo>
                    <a:pt x="748" y="301"/>
                  </a:lnTo>
                  <a:cubicBezTo>
                    <a:pt x="746" y="301"/>
                    <a:pt x="790" y="349"/>
                    <a:pt x="837" y="393"/>
                  </a:cubicBezTo>
                  <a:cubicBezTo>
                    <a:pt x="809" y="367"/>
                    <a:pt x="809" y="367"/>
                    <a:pt x="805" y="367"/>
                  </a:cubicBezTo>
                  <a:cubicBezTo>
                    <a:pt x="805" y="368"/>
                    <a:pt x="804" y="369"/>
                    <a:pt x="803" y="369"/>
                  </a:cubicBezTo>
                  <a:cubicBezTo>
                    <a:pt x="800" y="369"/>
                    <a:pt x="794" y="364"/>
                    <a:pt x="771" y="346"/>
                  </a:cubicBezTo>
                  <a:lnTo>
                    <a:pt x="771" y="346"/>
                  </a:lnTo>
                  <a:cubicBezTo>
                    <a:pt x="793" y="366"/>
                    <a:pt x="802" y="375"/>
                    <a:pt x="800" y="375"/>
                  </a:cubicBezTo>
                  <a:cubicBezTo>
                    <a:pt x="799" y="375"/>
                    <a:pt x="773" y="353"/>
                    <a:pt x="736" y="320"/>
                  </a:cubicBezTo>
                  <a:cubicBezTo>
                    <a:pt x="708" y="295"/>
                    <a:pt x="705" y="295"/>
                    <a:pt x="702" y="295"/>
                  </a:cubicBezTo>
                  <a:cubicBezTo>
                    <a:pt x="733" y="324"/>
                    <a:pt x="730" y="327"/>
                    <a:pt x="727" y="327"/>
                  </a:cubicBezTo>
                  <a:cubicBezTo>
                    <a:pt x="724" y="330"/>
                    <a:pt x="724" y="330"/>
                    <a:pt x="784" y="383"/>
                  </a:cubicBezTo>
                  <a:cubicBezTo>
                    <a:pt x="843" y="436"/>
                    <a:pt x="843" y="440"/>
                    <a:pt x="840" y="440"/>
                  </a:cubicBezTo>
                  <a:cubicBezTo>
                    <a:pt x="840" y="440"/>
                    <a:pt x="840" y="440"/>
                    <a:pt x="839" y="440"/>
                  </a:cubicBezTo>
                  <a:cubicBezTo>
                    <a:pt x="838" y="440"/>
                    <a:pt x="832" y="438"/>
                    <a:pt x="809" y="414"/>
                  </a:cubicBezTo>
                  <a:cubicBezTo>
                    <a:pt x="809" y="414"/>
                    <a:pt x="777" y="389"/>
                    <a:pt x="777" y="389"/>
                  </a:cubicBezTo>
                  <a:cubicBezTo>
                    <a:pt x="774" y="389"/>
                    <a:pt x="774" y="389"/>
                    <a:pt x="743" y="364"/>
                  </a:cubicBezTo>
                  <a:cubicBezTo>
                    <a:pt x="733" y="355"/>
                    <a:pt x="724" y="346"/>
                    <a:pt x="711" y="339"/>
                  </a:cubicBezTo>
                  <a:cubicBezTo>
                    <a:pt x="711" y="340"/>
                    <a:pt x="710" y="341"/>
                    <a:pt x="709" y="341"/>
                  </a:cubicBezTo>
                  <a:cubicBezTo>
                    <a:pt x="705" y="341"/>
                    <a:pt x="698" y="335"/>
                    <a:pt x="677" y="314"/>
                  </a:cubicBezTo>
                  <a:lnTo>
                    <a:pt x="677" y="314"/>
                  </a:lnTo>
                  <a:cubicBezTo>
                    <a:pt x="677" y="317"/>
                    <a:pt x="677" y="317"/>
                    <a:pt x="705" y="342"/>
                  </a:cubicBezTo>
                  <a:cubicBezTo>
                    <a:pt x="726" y="363"/>
                    <a:pt x="748" y="383"/>
                    <a:pt x="745" y="383"/>
                  </a:cubicBezTo>
                  <a:cubicBezTo>
                    <a:pt x="744" y="383"/>
                    <a:pt x="740" y="381"/>
                    <a:pt x="730" y="374"/>
                  </a:cubicBezTo>
                  <a:lnTo>
                    <a:pt x="730" y="374"/>
                  </a:lnTo>
                  <a:cubicBezTo>
                    <a:pt x="727" y="377"/>
                    <a:pt x="724" y="377"/>
                    <a:pt x="752" y="405"/>
                  </a:cubicBezTo>
                  <a:cubicBezTo>
                    <a:pt x="752" y="405"/>
                    <a:pt x="752" y="405"/>
                    <a:pt x="724" y="380"/>
                  </a:cubicBezTo>
                  <a:cubicBezTo>
                    <a:pt x="695" y="354"/>
                    <a:pt x="679" y="340"/>
                    <a:pt x="677" y="340"/>
                  </a:cubicBezTo>
                  <a:lnTo>
                    <a:pt x="677" y="340"/>
                  </a:lnTo>
                  <a:cubicBezTo>
                    <a:pt x="676" y="340"/>
                    <a:pt x="689" y="355"/>
                    <a:pt x="718" y="383"/>
                  </a:cubicBezTo>
                  <a:cubicBezTo>
                    <a:pt x="734" y="396"/>
                    <a:pt x="741" y="403"/>
                    <a:pt x="740" y="403"/>
                  </a:cubicBezTo>
                  <a:cubicBezTo>
                    <a:pt x="738" y="403"/>
                    <a:pt x="730" y="397"/>
                    <a:pt x="715" y="383"/>
                  </a:cubicBezTo>
                  <a:lnTo>
                    <a:pt x="715" y="383"/>
                  </a:lnTo>
                  <a:cubicBezTo>
                    <a:pt x="715" y="383"/>
                    <a:pt x="715" y="384"/>
                    <a:pt x="743" y="411"/>
                  </a:cubicBezTo>
                  <a:cubicBezTo>
                    <a:pt x="757" y="426"/>
                    <a:pt x="764" y="433"/>
                    <a:pt x="763" y="433"/>
                  </a:cubicBezTo>
                  <a:cubicBezTo>
                    <a:pt x="763" y="433"/>
                    <a:pt x="755" y="427"/>
                    <a:pt x="740" y="414"/>
                  </a:cubicBezTo>
                  <a:cubicBezTo>
                    <a:pt x="717" y="391"/>
                    <a:pt x="710" y="389"/>
                    <a:pt x="709" y="389"/>
                  </a:cubicBezTo>
                  <a:cubicBezTo>
                    <a:pt x="708" y="389"/>
                    <a:pt x="708" y="389"/>
                    <a:pt x="708" y="389"/>
                  </a:cubicBezTo>
                  <a:cubicBezTo>
                    <a:pt x="725" y="406"/>
                    <a:pt x="727" y="416"/>
                    <a:pt x="720" y="416"/>
                  </a:cubicBezTo>
                  <a:cubicBezTo>
                    <a:pt x="716" y="416"/>
                    <a:pt x="706" y="411"/>
                    <a:pt x="693" y="399"/>
                  </a:cubicBezTo>
                  <a:lnTo>
                    <a:pt x="693" y="399"/>
                  </a:lnTo>
                  <a:cubicBezTo>
                    <a:pt x="721" y="427"/>
                    <a:pt x="721" y="427"/>
                    <a:pt x="721" y="430"/>
                  </a:cubicBezTo>
                  <a:cubicBezTo>
                    <a:pt x="697" y="410"/>
                    <a:pt x="686" y="401"/>
                    <a:pt x="685" y="401"/>
                  </a:cubicBezTo>
                  <a:lnTo>
                    <a:pt x="685" y="401"/>
                  </a:lnTo>
                  <a:cubicBezTo>
                    <a:pt x="685" y="401"/>
                    <a:pt x="691" y="406"/>
                    <a:pt x="700" y="416"/>
                  </a:cubicBezTo>
                  <a:lnTo>
                    <a:pt x="700" y="416"/>
                  </a:lnTo>
                  <a:cubicBezTo>
                    <a:pt x="681" y="399"/>
                    <a:pt x="671" y="391"/>
                    <a:pt x="670" y="391"/>
                  </a:cubicBezTo>
                  <a:lnTo>
                    <a:pt x="670" y="391"/>
                  </a:lnTo>
                  <a:cubicBezTo>
                    <a:pt x="669" y="391"/>
                    <a:pt x="684" y="405"/>
                    <a:pt x="715" y="433"/>
                  </a:cubicBezTo>
                  <a:cubicBezTo>
                    <a:pt x="743" y="460"/>
                    <a:pt x="757" y="474"/>
                    <a:pt x="756" y="474"/>
                  </a:cubicBezTo>
                  <a:cubicBezTo>
                    <a:pt x="756" y="474"/>
                    <a:pt x="741" y="461"/>
                    <a:pt x="711" y="436"/>
                  </a:cubicBezTo>
                  <a:cubicBezTo>
                    <a:pt x="682" y="408"/>
                    <a:pt x="667" y="394"/>
                    <a:pt x="666" y="394"/>
                  </a:cubicBezTo>
                  <a:lnTo>
                    <a:pt x="666" y="394"/>
                  </a:lnTo>
                  <a:cubicBezTo>
                    <a:pt x="666" y="394"/>
                    <a:pt x="680" y="408"/>
                    <a:pt x="708" y="436"/>
                  </a:cubicBezTo>
                  <a:cubicBezTo>
                    <a:pt x="776" y="499"/>
                    <a:pt x="813" y="535"/>
                    <a:pt x="811" y="535"/>
                  </a:cubicBezTo>
                  <a:cubicBezTo>
                    <a:pt x="809" y="535"/>
                    <a:pt x="785" y="514"/>
                    <a:pt x="733" y="468"/>
                  </a:cubicBezTo>
                  <a:cubicBezTo>
                    <a:pt x="705" y="440"/>
                    <a:pt x="674" y="411"/>
                    <a:pt x="642" y="386"/>
                  </a:cubicBezTo>
                  <a:lnTo>
                    <a:pt x="642" y="386"/>
                  </a:lnTo>
                  <a:cubicBezTo>
                    <a:pt x="642" y="389"/>
                    <a:pt x="671" y="414"/>
                    <a:pt x="702" y="443"/>
                  </a:cubicBezTo>
                  <a:cubicBezTo>
                    <a:pt x="732" y="469"/>
                    <a:pt x="747" y="483"/>
                    <a:pt x="746" y="483"/>
                  </a:cubicBezTo>
                  <a:cubicBezTo>
                    <a:pt x="746" y="483"/>
                    <a:pt x="730" y="469"/>
                    <a:pt x="699" y="443"/>
                  </a:cubicBezTo>
                  <a:cubicBezTo>
                    <a:pt x="649" y="401"/>
                    <a:pt x="626" y="383"/>
                    <a:pt x="623" y="383"/>
                  </a:cubicBezTo>
                  <a:lnTo>
                    <a:pt x="623" y="383"/>
                  </a:lnTo>
                  <a:cubicBezTo>
                    <a:pt x="621" y="383"/>
                    <a:pt x="635" y="397"/>
                    <a:pt x="661" y="424"/>
                  </a:cubicBezTo>
                  <a:cubicBezTo>
                    <a:pt x="689" y="453"/>
                    <a:pt x="701" y="468"/>
                    <a:pt x="699" y="468"/>
                  </a:cubicBezTo>
                  <a:cubicBezTo>
                    <a:pt x="697" y="468"/>
                    <a:pt x="682" y="454"/>
                    <a:pt x="655" y="427"/>
                  </a:cubicBezTo>
                  <a:cubicBezTo>
                    <a:pt x="643" y="415"/>
                    <a:pt x="634" y="406"/>
                    <a:pt x="627" y="399"/>
                  </a:cubicBezTo>
                  <a:lnTo>
                    <a:pt x="627" y="399"/>
                  </a:lnTo>
                  <a:lnTo>
                    <a:pt x="621" y="402"/>
                  </a:lnTo>
                  <a:cubicBezTo>
                    <a:pt x="633" y="417"/>
                    <a:pt x="646" y="430"/>
                    <a:pt x="658" y="442"/>
                  </a:cubicBezTo>
                  <a:lnTo>
                    <a:pt x="658" y="442"/>
                  </a:lnTo>
                  <a:cubicBezTo>
                    <a:pt x="632" y="419"/>
                    <a:pt x="615" y="404"/>
                    <a:pt x="613" y="404"/>
                  </a:cubicBezTo>
                  <a:lnTo>
                    <a:pt x="613" y="404"/>
                  </a:lnTo>
                  <a:cubicBezTo>
                    <a:pt x="611" y="404"/>
                    <a:pt x="620" y="414"/>
                    <a:pt x="642" y="436"/>
                  </a:cubicBezTo>
                  <a:lnTo>
                    <a:pt x="639" y="436"/>
                  </a:lnTo>
                  <a:cubicBezTo>
                    <a:pt x="639" y="440"/>
                    <a:pt x="639" y="440"/>
                    <a:pt x="668" y="465"/>
                  </a:cubicBezTo>
                  <a:cubicBezTo>
                    <a:pt x="676" y="473"/>
                    <a:pt x="679" y="477"/>
                    <a:pt x="678" y="477"/>
                  </a:cubicBezTo>
                  <a:cubicBezTo>
                    <a:pt x="676" y="477"/>
                    <a:pt x="655" y="460"/>
                    <a:pt x="633" y="443"/>
                  </a:cubicBezTo>
                  <a:cubicBezTo>
                    <a:pt x="624" y="434"/>
                    <a:pt x="615" y="426"/>
                    <a:pt x="607" y="420"/>
                  </a:cubicBezTo>
                  <a:lnTo>
                    <a:pt x="607" y="420"/>
                  </a:lnTo>
                  <a:cubicBezTo>
                    <a:pt x="636" y="446"/>
                    <a:pt x="660" y="473"/>
                    <a:pt x="686" y="499"/>
                  </a:cubicBezTo>
                  <a:cubicBezTo>
                    <a:pt x="696" y="507"/>
                    <a:pt x="699" y="511"/>
                    <a:pt x="699" y="511"/>
                  </a:cubicBezTo>
                  <a:cubicBezTo>
                    <a:pt x="699" y="511"/>
                    <a:pt x="678" y="492"/>
                    <a:pt x="658" y="474"/>
                  </a:cubicBezTo>
                  <a:cubicBezTo>
                    <a:pt x="636" y="455"/>
                    <a:pt x="617" y="436"/>
                    <a:pt x="595" y="421"/>
                  </a:cubicBezTo>
                  <a:lnTo>
                    <a:pt x="595" y="421"/>
                  </a:lnTo>
                  <a:cubicBezTo>
                    <a:pt x="595" y="421"/>
                    <a:pt x="592" y="424"/>
                    <a:pt x="621" y="449"/>
                  </a:cubicBezTo>
                  <a:cubicBezTo>
                    <a:pt x="638" y="464"/>
                    <a:pt x="644" y="472"/>
                    <a:pt x="640" y="472"/>
                  </a:cubicBezTo>
                  <a:cubicBezTo>
                    <a:pt x="638" y="472"/>
                    <a:pt x="629" y="467"/>
                    <a:pt x="614" y="455"/>
                  </a:cubicBezTo>
                  <a:cubicBezTo>
                    <a:pt x="614" y="455"/>
                    <a:pt x="614" y="455"/>
                    <a:pt x="611" y="458"/>
                  </a:cubicBezTo>
                  <a:cubicBezTo>
                    <a:pt x="611" y="458"/>
                    <a:pt x="639" y="487"/>
                    <a:pt x="639" y="487"/>
                  </a:cubicBezTo>
                  <a:cubicBezTo>
                    <a:pt x="639" y="487"/>
                    <a:pt x="636" y="487"/>
                    <a:pt x="664" y="515"/>
                  </a:cubicBezTo>
                  <a:cubicBezTo>
                    <a:pt x="664" y="515"/>
                    <a:pt x="664" y="515"/>
                    <a:pt x="664" y="515"/>
                  </a:cubicBezTo>
                  <a:cubicBezTo>
                    <a:pt x="663" y="515"/>
                    <a:pt x="659" y="513"/>
                    <a:pt x="638" y="494"/>
                  </a:cubicBezTo>
                  <a:lnTo>
                    <a:pt x="638" y="494"/>
                  </a:lnTo>
                  <a:cubicBezTo>
                    <a:pt x="664" y="518"/>
                    <a:pt x="678" y="530"/>
                    <a:pt x="677" y="530"/>
                  </a:cubicBezTo>
                  <a:cubicBezTo>
                    <a:pt x="677" y="530"/>
                    <a:pt x="661" y="516"/>
                    <a:pt x="630" y="490"/>
                  </a:cubicBezTo>
                  <a:cubicBezTo>
                    <a:pt x="602" y="463"/>
                    <a:pt x="588" y="450"/>
                    <a:pt x="588" y="450"/>
                  </a:cubicBezTo>
                  <a:lnTo>
                    <a:pt x="588" y="450"/>
                  </a:lnTo>
                  <a:cubicBezTo>
                    <a:pt x="587" y="450"/>
                    <a:pt x="601" y="464"/>
                    <a:pt x="630" y="493"/>
                  </a:cubicBezTo>
                  <a:cubicBezTo>
                    <a:pt x="644" y="507"/>
                    <a:pt x="651" y="514"/>
                    <a:pt x="651" y="514"/>
                  </a:cubicBezTo>
                  <a:cubicBezTo>
                    <a:pt x="650" y="514"/>
                    <a:pt x="642" y="507"/>
                    <a:pt x="627" y="493"/>
                  </a:cubicBezTo>
                  <a:lnTo>
                    <a:pt x="627" y="493"/>
                  </a:lnTo>
                  <a:cubicBezTo>
                    <a:pt x="664" y="528"/>
                    <a:pt x="688" y="553"/>
                    <a:pt x="686" y="553"/>
                  </a:cubicBezTo>
                  <a:cubicBezTo>
                    <a:pt x="684" y="553"/>
                    <a:pt x="674" y="544"/>
                    <a:pt x="652" y="524"/>
                  </a:cubicBezTo>
                  <a:lnTo>
                    <a:pt x="652" y="524"/>
                  </a:lnTo>
                  <a:cubicBezTo>
                    <a:pt x="652" y="524"/>
                    <a:pt x="652" y="525"/>
                    <a:pt x="680" y="552"/>
                  </a:cubicBezTo>
                  <a:cubicBezTo>
                    <a:pt x="708" y="581"/>
                    <a:pt x="722" y="595"/>
                    <a:pt x="722" y="595"/>
                  </a:cubicBezTo>
                  <a:cubicBezTo>
                    <a:pt x="722" y="595"/>
                    <a:pt x="707" y="581"/>
                    <a:pt x="677" y="552"/>
                  </a:cubicBezTo>
                  <a:cubicBezTo>
                    <a:pt x="648" y="527"/>
                    <a:pt x="633" y="514"/>
                    <a:pt x="632" y="514"/>
                  </a:cubicBezTo>
                  <a:lnTo>
                    <a:pt x="632" y="514"/>
                  </a:lnTo>
                  <a:cubicBezTo>
                    <a:pt x="631" y="514"/>
                    <a:pt x="645" y="528"/>
                    <a:pt x="674" y="556"/>
                  </a:cubicBezTo>
                  <a:cubicBezTo>
                    <a:pt x="674" y="556"/>
                    <a:pt x="689" y="569"/>
                    <a:pt x="688" y="569"/>
                  </a:cubicBezTo>
                  <a:cubicBezTo>
                    <a:pt x="687" y="569"/>
                    <a:pt x="683" y="566"/>
                    <a:pt x="674" y="559"/>
                  </a:cubicBezTo>
                  <a:cubicBezTo>
                    <a:pt x="654" y="544"/>
                    <a:pt x="635" y="530"/>
                    <a:pt x="632" y="530"/>
                  </a:cubicBezTo>
                  <a:lnTo>
                    <a:pt x="632" y="530"/>
                  </a:lnTo>
                  <a:cubicBezTo>
                    <a:pt x="630" y="530"/>
                    <a:pt x="639" y="539"/>
                    <a:pt x="664" y="562"/>
                  </a:cubicBezTo>
                  <a:lnTo>
                    <a:pt x="661" y="565"/>
                  </a:lnTo>
                  <a:cubicBezTo>
                    <a:pt x="646" y="553"/>
                    <a:pt x="638" y="546"/>
                    <a:pt x="637" y="546"/>
                  </a:cubicBezTo>
                  <a:lnTo>
                    <a:pt x="637" y="546"/>
                  </a:lnTo>
                  <a:cubicBezTo>
                    <a:pt x="637" y="546"/>
                    <a:pt x="644" y="554"/>
                    <a:pt x="658" y="568"/>
                  </a:cubicBezTo>
                  <a:lnTo>
                    <a:pt x="686" y="596"/>
                  </a:lnTo>
                  <a:cubicBezTo>
                    <a:pt x="668" y="577"/>
                    <a:pt x="646" y="559"/>
                    <a:pt x="624" y="543"/>
                  </a:cubicBezTo>
                  <a:lnTo>
                    <a:pt x="624" y="543"/>
                  </a:lnTo>
                  <a:cubicBezTo>
                    <a:pt x="624" y="543"/>
                    <a:pt x="624" y="543"/>
                    <a:pt x="655" y="571"/>
                  </a:cubicBezTo>
                  <a:cubicBezTo>
                    <a:pt x="683" y="596"/>
                    <a:pt x="683" y="596"/>
                    <a:pt x="683" y="599"/>
                  </a:cubicBezTo>
                  <a:cubicBezTo>
                    <a:pt x="673" y="592"/>
                    <a:pt x="662" y="584"/>
                    <a:pt x="652" y="575"/>
                  </a:cubicBezTo>
                  <a:lnTo>
                    <a:pt x="652" y="575"/>
                  </a:lnTo>
                  <a:cubicBezTo>
                    <a:pt x="664" y="587"/>
                    <a:pt x="669" y="592"/>
                    <a:pt x="668" y="592"/>
                  </a:cubicBezTo>
                  <a:cubicBezTo>
                    <a:pt x="667" y="592"/>
                    <a:pt x="660" y="586"/>
                    <a:pt x="649" y="574"/>
                  </a:cubicBezTo>
                  <a:cubicBezTo>
                    <a:pt x="617" y="549"/>
                    <a:pt x="617" y="549"/>
                    <a:pt x="614" y="549"/>
                  </a:cubicBezTo>
                  <a:lnTo>
                    <a:pt x="586" y="524"/>
                  </a:lnTo>
                  <a:cubicBezTo>
                    <a:pt x="577" y="516"/>
                    <a:pt x="573" y="512"/>
                    <a:pt x="572" y="512"/>
                  </a:cubicBezTo>
                  <a:lnTo>
                    <a:pt x="572" y="512"/>
                  </a:lnTo>
                  <a:cubicBezTo>
                    <a:pt x="572" y="512"/>
                    <a:pt x="592" y="532"/>
                    <a:pt x="614" y="552"/>
                  </a:cubicBezTo>
                  <a:lnTo>
                    <a:pt x="611" y="552"/>
                  </a:lnTo>
                  <a:cubicBezTo>
                    <a:pt x="611" y="552"/>
                    <a:pt x="608" y="556"/>
                    <a:pt x="639" y="581"/>
                  </a:cubicBezTo>
                  <a:cubicBezTo>
                    <a:pt x="639" y="581"/>
                    <a:pt x="639" y="581"/>
                    <a:pt x="639" y="581"/>
                  </a:cubicBezTo>
                  <a:cubicBezTo>
                    <a:pt x="633" y="581"/>
                    <a:pt x="608" y="556"/>
                    <a:pt x="608" y="556"/>
                  </a:cubicBezTo>
                  <a:cubicBezTo>
                    <a:pt x="584" y="534"/>
                    <a:pt x="573" y="525"/>
                    <a:pt x="572" y="525"/>
                  </a:cubicBezTo>
                  <a:lnTo>
                    <a:pt x="572" y="525"/>
                  </a:lnTo>
                  <a:cubicBezTo>
                    <a:pt x="570" y="525"/>
                    <a:pt x="585" y="542"/>
                    <a:pt x="602" y="559"/>
                  </a:cubicBezTo>
                  <a:cubicBezTo>
                    <a:pt x="632" y="587"/>
                    <a:pt x="646" y="601"/>
                    <a:pt x="645" y="601"/>
                  </a:cubicBezTo>
                  <a:cubicBezTo>
                    <a:pt x="644" y="601"/>
                    <a:pt x="628" y="588"/>
                    <a:pt x="599" y="562"/>
                  </a:cubicBezTo>
                  <a:cubicBezTo>
                    <a:pt x="582" y="547"/>
                    <a:pt x="575" y="540"/>
                    <a:pt x="575" y="540"/>
                  </a:cubicBezTo>
                  <a:lnTo>
                    <a:pt x="575" y="540"/>
                  </a:lnTo>
                  <a:cubicBezTo>
                    <a:pt x="574" y="540"/>
                    <a:pt x="623" y="584"/>
                    <a:pt x="686" y="643"/>
                  </a:cubicBezTo>
                  <a:lnTo>
                    <a:pt x="774" y="725"/>
                  </a:lnTo>
                  <a:lnTo>
                    <a:pt x="683" y="646"/>
                  </a:lnTo>
                  <a:cubicBezTo>
                    <a:pt x="613" y="584"/>
                    <a:pt x="585" y="558"/>
                    <a:pt x="584" y="558"/>
                  </a:cubicBezTo>
                  <a:lnTo>
                    <a:pt x="584" y="558"/>
                  </a:lnTo>
                  <a:cubicBezTo>
                    <a:pt x="583" y="558"/>
                    <a:pt x="597" y="571"/>
                    <a:pt x="621" y="593"/>
                  </a:cubicBezTo>
                  <a:cubicBezTo>
                    <a:pt x="635" y="609"/>
                    <a:pt x="642" y="617"/>
                    <a:pt x="641" y="617"/>
                  </a:cubicBezTo>
                  <a:cubicBezTo>
                    <a:pt x="640" y="617"/>
                    <a:pt x="633" y="610"/>
                    <a:pt x="617" y="596"/>
                  </a:cubicBezTo>
                  <a:cubicBezTo>
                    <a:pt x="594" y="573"/>
                    <a:pt x="588" y="571"/>
                    <a:pt x="585" y="571"/>
                  </a:cubicBezTo>
                  <a:cubicBezTo>
                    <a:pt x="584" y="571"/>
                    <a:pt x="584" y="571"/>
                    <a:pt x="583" y="571"/>
                  </a:cubicBezTo>
                  <a:cubicBezTo>
                    <a:pt x="580" y="574"/>
                    <a:pt x="580" y="574"/>
                    <a:pt x="608" y="603"/>
                  </a:cubicBezTo>
                  <a:cubicBezTo>
                    <a:pt x="585" y="584"/>
                    <a:pt x="574" y="576"/>
                    <a:pt x="573" y="576"/>
                  </a:cubicBezTo>
                  <a:lnTo>
                    <a:pt x="573" y="576"/>
                  </a:lnTo>
                  <a:cubicBezTo>
                    <a:pt x="571" y="576"/>
                    <a:pt x="588" y="593"/>
                    <a:pt x="616" y="619"/>
                  </a:cubicBezTo>
                  <a:lnTo>
                    <a:pt x="616" y="619"/>
                  </a:lnTo>
                  <a:lnTo>
                    <a:pt x="602" y="606"/>
                  </a:lnTo>
                  <a:cubicBezTo>
                    <a:pt x="583" y="589"/>
                    <a:pt x="575" y="583"/>
                    <a:pt x="569" y="583"/>
                  </a:cubicBezTo>
                  <a:cubicBezTo>
                    <a:pt x="567" y="583"/>
                    <a:pt x="564" y="585"/>
                    <a:pt x="561" y="587"/>
                  </a:cubicBezTo>
                  <a:cubicBezTo>
                    <a:pt x="552" y="596"/>
                    <a:pt x="552" y="596"/>
                    <a:pt x="611" y="650"/>
                  </a:cubicBezTo>
                  <a:cubicBezTo>
                    <a:pt x="640" y="678"/>
                    <a:pt x="654" y="692"/>
                    <a:pt x="653" y="692"/>
                  </a:cubicBezTo>
                  <a:cubicBezTo>
                    <a:pt x="652" y="692"/>
                    <a:pt x="637" y="679"/>
                    <a:pt x="608" y="653"/>
                  </a:cubicBezTo>
                  <a:cubicBezTo>
                    <a:pt x="596" y="642"/>
                    <a:pt x="585" y="632"/>
                    <a:pt x="577" y="624"/>
                  </a:cubicBezTo>
                  <a:lnTo>
                    <a:pt x="577" y="624"/>
                  </a:lnTo>
                  <a:cubicBezTo>
                    <a:pt x="577" y="625"/>
                    <a:pt x="576" y="625"/>
                    <a:pt x="576" y="625"/>
                  </a:cubicBezTo>
                  <a:cubicBezTo>
                    <a:pt x="575" y="625"/>
                    <a:pt x="568" y="622"/>
                    <a:pt x="542" y="599"/>
                  </a:cubicBezTo>
                  <a:cubicBezTo>
                    <a:pt x="517" y="579"/>
                    <a:pt x="507" y="572"/>
                    <a:pt x="506" y="572"/>
                  </a:cubicBezTo>
                  <a:lnTo>
                    <a:pt x="506" y="572"/>
                  </a:lnTo>
                  <a:cubicBezTo>
                    <a:pt x="504" y="572"/>
                    <a:pt x="522" y="588"/>
                    <a:pt x="539" y="603"/>
                  </a:cubicBezTo>
                  <a:cubicBezTo>
                    <a:pt x="565" y="626"/>
                    <a:pt x="574" y="634"/>
                    <a:pt x="573" y="634"/>
                  </a:cubicBezTo>
                  <a:cubicBezTo>
                    <a:pt x="572" y="634"/>
                    <a:pt x="555" y="620"/>
                    <a:pt x="539" y="606"/>
                  </a:cubicBezTo>
                  <a:cubicBezTo>
                    <a:pt x="517" y="586"/>
                    <a:pt x="496" y="568"/>
                    <a:pt x="494" y="568"/>
                  </a:cubicBezTo>
                  <a:lnTo>
                    <a:pt x="494" y="568"/>
                  </a:lnTo>
                  <a:cubicBezTo>
                    <a:pt x="493" y="568"/>
                    <a:pt x="496" y="572"/>
                    <a:pt x="505" y="581"/>
                  </a:cubicBezTo>
                  <a:cubicBezTo>
                    <a:pt x="523" y="596"/>
                    <a:pt x="539" y="614"/>
                    <a:pt x="535" y="614"/>
                  </a:cubicBezTo>
                  <a:cubicBezTo>
                    <a:pt x="533" y="614"/>
                    <a:pt x="522" y="606"/>
                    <a:pt x="498" y="584"/>
                  </a:cubicBezTo>
                  <a:lnTo>
                    <a:pt x="495" y="587"/>
                  </a:lnTo>
                  <a:cubicBezTo>
                    <a:pt x="527" y="612"/>
                    <a:pt x="523" y="615"/>
                    <a:pt x="520" y="615"/>
                  </a:cubicBezTo>
                  <a:cubicBezTo>
                    <a:pt x="520" y="616"/>
                    <a:pt x="520" y="616"/>
                    <a:pt x="519" y="616"/>
                  </a:cubicBezTo>
                  <a:cubicBezTo>
                    <a:pt x="517" y="616"/>
                    <a:pt x="510" y="612"/>
                    <a:pt x="489" y="593"/>
                  </a:cubicBezTo>
                  <a:cubicBezTo>
                    <a:pt x="475" y="579"/>
                    <a:pt x="467" y="572"/>
                    <a:pt x="466" y="572"/>
                  </a:cubicBezTo>
                  <a:lnTo>
                    <a:pt x="466" y="572"/>
                  </a:lnTo>
                  <a:cubicBezTo>
                    <a:pt x="465" y="572"/>
                    <a:pt x="472" y="579"/>
                    <a:pt x="486" y="593"/>
                  </a:cubicBezTo>
                  <a:cubicBezTo>
                    <a:pt x="486" y="593"/>
                    <a:pt x="542" y="650"/>
                    <a:pt x="542" y="650"/>
                  </a:cubicBezTo>
                  <a:cubicBezTo>
                    <a:pt x="561" y="668"/>
                    <a:pt x="580" y="684"/>
                    <a:pt x="599" y="706"/>
                  </a:cubicBezTo>
                  <a:lnTo>
                    <a:pt x="570" y="678"/>
                  </a:lnTo>
                  <a:lnTo>
                    <a:pt x="511" y="624"/>
                  </a:lnTo>
                  <a:lnTo>
                    <a:pt x="511" y="624"/>
                  </a:lnTo>
                  <a:cubicBezTo>
                    <a:pt x="508" y="624"/>
                    <a:pt x="508" y="628"/>
                    <a:pt x="536" y="653"/>
                  </a:cubicBezTo>
                  <a:cubicBezTo>
                    <a:pt x="515" y="634"/>
                    <a:pt x="508" y="629"/>
                    <a:pt x="506" y="629"/>
                  </a:cubicBezTo>
                  <a:cubicBezTo>
                    <a:pt x="505" y="629"/>
                    <a:pt x="505" y="630"/>
                    <a:pt x="505" y="631"/>
                  </a:cubicBezTo>
                  <a:cubicBezTo>
                    <a:pt x="502" y="631"/>
                    <a:pt x="498" y="634"/>
                    <a:pt x="525" y="658"/>
                  </a:cubicBezTo>
                  <a:lnTo>
                    <a:pt x="525" y="658"/>
                  </a:lnTo>
                  <a:cubicBezTo>
                    <a:pt x="498" y="633"/>
                    <a:pt x="482" y="622"/>
                    <a:pt x="479" y="622"/>
                  </a:cubicBezTo>
                  <a:lnTo>
                    <a:pt x="479" y="622"/>
                  </a:lnTo>
                  <a:cubicBezTo>
                    <a:pt x="475" y="622"/>
                    <a:pt x="487" y="637"/>
                    <a:pt x="517" y="665"/>
                  </a:cubicBezTo>
                  <a:cubicBezTo>
                    <a:pt x="533" y="680"/>
                    <a:pt x="541" y="687"/>
                    <a:pt x="541" y="687"/>
                  </a:cubicBezTo>
                  <a:cubicBezTo>
                    <a:pt x="540" y="687"/>
                    <a:pt x="532" y="681"/>
                    <a:pt x="517" y="668"/>
                  </a:cubicBezTo>
                  <a:cubicBezTo>
                    <a:pt x="501" y="656"/>
                    <a:pt x="494" y="650"/>
                    <a:pt x="493" y="650"/>
                  </a:cubicBezTo>
                  <a:lnTo>
                    <a:pt x="493" y="650"/>
                  </a:lnTo>
                  <a:cubicBezTo>
                    <a:pt x="493" y="650"/>
                    <a:pt x="500" y="656"/>
                    <a:pt x="514" y="668"/>
                  </a:cubicBezTo>
                  <a:cubicBezTo>
                    <a:pt x="523" y="677"/>
                    <a:pt x="526" y="681"/>
                    <a:pt x="525" y="681"/>
                  </a:cubicBezTo>
                  <a:cubicBezTo>
                    <a:pt x="523" y="681"/>
                    <a:pt x="501" y="664"/>
                    <a:pt x="480" y="646"/>
                  </a:cubicBezTo>
                  <a:cubicBezTo>
                    <a:pt x="445" y="616"/>
                    <a:pt x="431" y="603"/>
                    <a:pt x="430" y="603"/>
                  </a:cubicBezTo>
                  <a:lnTo>
                    <a:pt x="430" y="603"/>
                  </a:lnTo>
                  <a:cubicBezTo>
                    <a:pt x="429" y="603"/>
                    <a:pt x="436" y="609"/>
                    <a:pt x="448" y="621"/>
                  </a:cubicBezTo>
                  <a:cubicBezTo>
                    <a:pt x="476" y="650"/>
                    <a:pt x="473" y="650"/>
                    <a:pt x="473" y="653"/>
                  </a:cubicBezTo>
                  <a:cubicBezTo>
                    <a:pt x="489" y="671"/>
                    <a:pt x="508" y="690"/>
                    <a:pt x="530" y="706"/>
                  </a:cubicBezTo>
                  <a:cubicBezTo>
                    <a:pt x="558" y="734"/>
                    <a:pt x="586" y="762"/>
                    <a:pt x="586" y="762"/>
                  </a:cubicBezTo>
                  <a:lnTo>
                    <a:pt x="586" y="762"/>
                  </a:lnTo>
                  <a:cubicBezTo>
                    <a:pt x="567" y="744"/>
                    <a:pt x="548" y="725"/>
                    <a:pt x="527" y="709"/>
                  </a:cubicBezTo>
                  <a:cubicBezTo>
                    <a:pt x="501" y="686"/>
                    <a:pt x="496" y="684"/>
                    <a:pt x="494" y="684"/>
                  </a:cubicBezTo>
                  <a:cubicBezTo>
                    <a:pt x="493" y="684"/>
                    <a:pt x="493" y="684"/>
                    <a:pt x="492" y="684"/>
                  </a:cubicBezTo>
                  <a:lnTo>
                    <a:pt x="489" y="687"/>
                  </a:lnTo>
                  <a:cubicBezTo>
                    <a:pt x="473" y="675"/>
                    <a:pt x="464" y="670"/>
                    <a:pt x="463" y="670"/>
                  </a:cubicBezTo>
                  <a:lnTo>
                    <a:pt x="463" y="670"/>
                  </a:lnTo>
                  <a:cubicBezTo>
                    <a:pt x="461" y="670"/>
                    <a:pt x="468" y="677"/>
                    <a:pt x="483" y="690"/>
                  </a:cubicBezTo>
                  <a:lnTo>
                    <a:pt x="514" y="718"/>
                  </a:lnTo>
                  <a:cubicBezTo>
                    <a:pt x="487" y="694"/>
                    <a:pt x="469" y="683"/>
                    <a:pt x="464" y="683"/>
                  </a:cubicBezTo>
                  <a:cubicBezTo>
                    <a:pt x="459" y="683"/>
                    <a:pt x="463" y="692"/>
                    <a:pt x="478" y="708"/>
                  </a:cubicBezTo>
                  <a:lnTo>
                    <a:pt x="478" y="708"/>
                  </a:lnTo>
                  <a:cubicBezTo>
                    <a:pt x="476" y="705"/>
                    <a:pt x="473" y="702"/>
                    <a:pt x="470" y="700"/>
                  </a:cubicBezTo>
                  <a:cubicBezTo>
                    <a:pt x="447" y="681"/>
                    <a:pt x="441" y="676"/>
                    <a:pt x="438" y="676"/>
                  </a:cubicBezTo>
                  <a:cubicBezTo>
                    <a:pt x="437" y="676"/>
                    <a:pt x="436" y="677"/>
                    <a:pt x="436" y="678"/>
                  </a:cubicBezTo>
                  <a:cubicBezTo>
                    <a:pt x="436" y="678"/>
                    <a:pt x="461" y="706"/>
                    <a:pt x="458" y="709"/>
                  </a:cubicBezTo>
                  <a:cubicBezTo>
                    <a:pt x="451" y="712"/>
                    <a:pt x="448" y="715"/>
                    <a:pt x="480" y="744"/>
                  </a:cubicBezTo>
                  <a:cubicBezTo>
                    <a:pt x="476" y="744"/>
                    <a:pt x="476" y="744"/>
                    <a:pt x="448" y="715"/>
                  </a:cubicBezTo>
                  <a:cubicBezTo>
                    <a:pt x="425" y="692"/>
                    <a:pt x="419" y="690"/>
                    <a:pt x="417" y="690"/>
                  </a:cubicBezTo>
                  <a:cubicBezTo>
                    <a:pt x="417" y="690"/>
                    <a:pt x="417" y="690"/>
                    <a:pt x="417" y="690"/>
                  </a:cubicBezTo>
                  <a:cubicBezTo>
                    <a:pt x="417" y="690"/>
                    <a:pt x="445" y="718"/>
                    <a:pt x="476" y="744"/>
                  </a:cubicBezTo>
                  <a:cubicBezTo>
                    <a:pt x="491" y="758"/>
                    <a:pt x="498" y="765"/>
                    <a:pt x="497" y="765"/>
                  </a:cubicBezTo>
                  <a:cubicBezTo>
                    <a:pt x="496" y="765"/>
                    <a:pt x="488" y="759"/>
                    <a:pt x="473" y="747"/>
                  </a:cubicBezTo>
                  <a:cubicBezTo>
                    <a:pt x="458" y="735"/>
                    <a:pt x="448" y="730"/>
                    <a:pt x="446" y="730"/>
                  </a:cubicBezTo>
                  <a:lnTo>
                    <a:pt x="446" y="730"/>
                  </a:lnTo>
                  <a:cubicBezTo>
                    <a:pt x="442" y="730"/>
                    <a:pt x="449" y="738"/>
                    <a:pt x="464" y="753"/>
                  </a:cubicBezTo>
                  <a:cubicBezTo>
                    <a:pt x="463" y="753"/>
                    <a:pt x="463" y="753"/>
                    <a:pt x="462" y="753"/>
                  </a:cubicBezTo>
                  <a:cubicBezTo>
                    <a:pt x="460" y="753"/>
                    <a:pt x="456" y="751"/>
                    <a:pt x="433" y="728"/>
                  </a:cubicBezTo>
                  <a:cubicBezTo>
                    <a:pt x="415" y="714"/>
                    <a:pt x="397" y="700"/>
                    <a:pt x="395" y="700"/>
                  </a:cubicBezTo>
                  <a:lnTo>
                    <a:pt x="395" y="700"/>
                  </a:lnTo>
                  <a:cubicBezTo>
                    <a:pt x="394" y="700"/>
                    <a:pt x="402" y="708"/>
                    <a:pt x="426" y="731"/>
                  </a:cubicBezTo>
                  <a:cubicBezTo>
                    <a:pt x="425" y="732"/>
                    <a:pt x="425" y="732"/>
                    <a:pt x="424" y="732"/>
                  </a:cubicBezTo>
                  <a:cubicBezTo>
                    <a:pt x="421" y="732"/>
                    <a:pt x="416" y="727"/>
                    <a:pt x="395" y="706"/>
                  </a:cubicBezTo>
                  <a:cubicBezTo>
                    <a:pt x="377" y="691"/>
                    <a:pt x="359" y="676"/>
                    <a:pt x="359" y="676"/>
                  </a:cubicBezTo>
                  <a:lnTo>
                    <a:pt x="359" y="676"/>
                  </a:lnTo>
                  <a:cubicBezTo>
                    <a:pt x="359" y="676"/>
                    <a:pt x="368" y="684"/>
                    <a:pt x="392" y="706"/>
                  </a:cubicBezTo>
                  <a:cubicBezTo>
                    <a:pt x="407" y="722"/>
                    <a:pt x="413" y="730"/>
                    <a:pt x="411" y="730"/>
                  </a:cubicBezTo>
                  <a:cubicBezTo>
                    <a:pt x="409" y="730"/>
                    <a:pt x="400" y="724"/>
                    <a:pt x="386" y="712"/>
                  </a:cubicBezTo>
                  <a:lnTo>
                    <a:pt x="386" y="712"/>
                  </a:lnTo>
                  <a:cubicBezTo>
                    <a:pt x="382" y="712"/>
                    <a:pt x="382" y="715"/>
                    <a:pt x="414" y="740"/>
                  </a:cubicBezTo>
                  <a:lnTo>
                    <a:pt x="442" y="769"/>
                  </a:lnTo>
                  <a:cubicBezTo>
                    <a:pt x="412" y="742"/>
                    <a:pt x="397" y="729"/>
                    <a:pt x="397" y="729"/>
                  </a:cubicBezTo>
                  <a:lnTo>
                    <a:pt x="397" y="729"/>
                  </a:lnTo>
                  <a:cubicBezTo>
                    <a:pt x="396" y="729"/>
                    <a:pt x="411" y="742"/>
                    <a:pt x="439" y="769"/>
                  </a:cubicBezTo>
                  <a:cubicBezTo>
                    <a:pt x="455" y="783"/>
                    <a:pt x="462" y="790"/>
                    <a:pt x="461" y="790"/>
                  </a:cubicBezTo>
                  <a:cubicBezTo>
                    <a:pt x="460" y="790"/>
                    <a:pt x="452" y="784"/>
                    <a:pt x="439" y="772"/>
                  </a:cubicBezTo>
                  <a:cubicBezTo>
                    <a:pt x="429" y="762"/>
                    <a:pt x="417" y="753"/>
                    <a:pt x="407" y="747"/>
                  </a:cubicBezTo>
                  <a:lnTo>
                    <a:pt x="407" y="747"/>
                  </a:lnTo>
                  <a:cubicBezTo>
                    <a:pt x="404" y="747"/>
                    <a:pt x="429" y="778"/>
                    <a:pt x="423" y="781"/>
                  </a:cubicBezTo>
                  <a:cubicBezTo>
                    <a:pt x="414" y="787"/>
                    <a:pt x="411" y="791"/>
                    <a:pt x="442" y="816"/>
                  </a:cubicBezTo>
                  <a:cubicBezTo>
                    <a:pt x="456" y="830"/>
                    <a:pt x="463" y="837"/>
                    <a:pt x="463" y="837"/>
                  </a:cubicBezTo>
                  <a:cubicBezTo>
                    <a:pt x="462" y="837"/>
                    <a:pt x="454" y="831"/>
                    <a:pt x="439" y="819"/>
                  </a:cubicBezTo>
                  <a:cubicBezTo>
                    <a:pt x="413" y="796"/>
                    <a:pt x="408" y="794"/>
                    <a:pt x="408" y="794"/>
                  </a:cubicBezTo>
                  <a:cubicBezTo>
                    <a:pt x="407" y="794"/>
                    <a:pt x="407" y="794"/>
                    <a:pt x="407" y="794"/>
                  </a:cubicBezTo>
                  <a:cubicBezTo>
                    <a:pt x="404" y="794"/>
                    <a:pt x="404" y="794"/>
                    <a:pt x="373" y="769"/>
                  </a:cubicBezTo>
                  <a:lnTo>
                    <a:pt x="373" y="769"/>
                  </a:lnTo>
                  <a:cubicBezTo>
                    <a:pt x="404" y="797"/>
                    <a:pt x="404" y="797"/>
                    <a:pt x="401" y="797"/>
                  </a:cubicBezTo>
                  <a:cubicBezTo>
                    <a:pt x="387" y="783"/>
                    <a:pt x="380" y="777"/>
                    <a:pt x="379" y="777"/>
                  </a:cubicBezTo>
                  <a:lnTo>
                    <a:pt x="379" y="777"/>
                  </a:lnTo>
                  <a:cubicBezTo>
                    <a:pt x="377" y="777"/>
                    <a:pt x="384" y="784"/>
                    <a:pt x="398" y="797"/>
                  </a:cubicBezTo>
                  <a:cubicBezTo>
                    <a:pt x="428" y="825"/>
                    <a:pt x="443" y="840"/>
                    <a:pt x="443" y="840"/>
                  </a:cubicBezTo>
                  <a:cubicBezTo>
                    <a:pt x="442" y="840"/>
                    <a:pt x="427" y="826"/>
                    <a:pt x="398" y="800"/>
                  </a:cubicBezTo>
                  <a:cubicBezTo>
                    <a:pt x="379" y="780"/>
                    <a:pt x="356" y="763"/>
                    <a:pt x="354" y="763"/>
                  </a:cubicBezTo>
                  <a:lnTo>
                    <a:pt x="354" y="763"/>
                  </a:lnTo>
                  <a:cubicBezTo>
                    <a:pt x="354" y="763"/>
                    <a:pt x="357" y="766"/>
                    <a:pt x="367" y="775"/>
                  </a:cubicBezTo>
                  <a:cubicBezTo>
                    <a:pt x="395" y="800"/>
                    <a:pt x="395" y="803"/>
                    <a:pt x="423" y="831"/>
                  </a:cubicBezTo>
                  <a:cubicBezTo>
                    <a:pt x="420" y="831"/>
                    <a:pt x="420" y="831"/>
                    <a:pt x="392" y="803"/>
                  </a:cubicBezTo>
                  <a:cubicBezTo>
                    <a:pt x="384" y="797"/>
                    <a:pt x="379" y="794"/>
                    <a:pt x="377" y="794"/>
                  </a:cubicBezTo>
                  <a:lnTo>
                    <a:pt x="377" y="794"/>
                  </a:lnTo>
                  <a:cubicBezTo>
                    <a:pt x="372" y="794"/>
                    <a:pt x="390" y="817"/>
                    <a:pt x="414" y="838"/>
                  </a:cubicBezTo>
                  <a:cubicBezTo>
                    <a:pt x="428" y="850"/>
                    <a:pt x="435" y="858"/>
                    <a:pt x="434" y="858"/>
                  </a:cubicBezTo>
                  <a:cubicBezTo>
                    <a:pt x="434" y="858"/>
                    <a:pt x="426" y="851"/>
                    <a:pt x="411" y="838"/>
                  </a:cubicBezTo>
                  <a:cubicBezTo>
                    <a:pt x="388" y="814"/>
                    <a:pt x="381" y="812"/>
                    <a:pt x="380" y="812"/>
                  </a:cubicBezTo>
                  <a:cubicBezTo>
                    <a:pt x="379" y="812"/>
                    <a:pt x="379" y="812"/>
                    <a:pt x="379" y="812"/>
                  </a:cubicBezTo>
                  <a:cubicBezTo>
                    <a:pt x="388" y="821"/>
                    <a:pt x="391" y="824"/>
                    <a:pt x="391" y="824"/>
                  </a:cubicBezTo>
                  <a:cubicBezTo>
                    <a:pt x="390" y="824"/>
                    <a:pt x="370" y="805"/>
                    <a:pt x="348" y="787"/>
                  </a:cubicBezTo>
                  <a:cubicBezTo>
                    <a:pt x="327" y="766"/>
                    <a:pt x="321" y="761"/>
                    <a:pt x="319" y="761"/>
                  </a:cubicBezTo>
                  <a:cubicBezTo>
                    <a:pt x="318" y="761"/>
                    <a:pt x="317" y="762"/>
                    <a:pt x="317" y="762"/>
                  </a:cubicBezTo>
                  <a:cubicBezTo>
                    <a:pt x="345" y="787"/>
                    <a:pt x="342" y="791"/>
                    <a:pt x="339" y="794"/>
                  </a:cubicBezTo>
                  <a:cubicBezTo>
                    <a:pt x="332" y="797"/>
                    <a:pt x="360" y="825"/>
                    <a:pt x="417" y="881"/>
                  </a:cubicBezTo>
                  <a:cubicBezTo>
                    <a:pt x="393" y="862"/>
                    <a:pt x="352" y="826"/>
                    <a:pt x="334" y="811"/>
                  </a:cubicBezTo>
                  <a:lnTo>
                    <a:pt x="334" y="811"/>
                  </a:lnTo>
                  <a:cubicBezTo>
                    <a:pt x="345" y="820"/>
                    <a:pt x="365" y="838"/>
                    <a:pt x="386" y="856"/>
                  </a:cubicBezTo>
                  <a:cubicBezTo>
                    <a:pt x="400" y="871"/>
                    <a:pt x="407" y="878"/>
                    <a:pt x="406" y="878"/>
                  </a:cubicBezTo>
                  <a:cubicBezTo>
                    <a:pt x="405" y="878"/>
                    <a:pt x="398" y="872"/>
                    <a:pt x="382" y="859"/>
                  </a:cubicBezTo>
                  <a:cubicBezTo>
                    <a:pt x="366" y="847"/>
                    <a:pt x="357" y="841"/>
                    <a:pt x="356" y="841"/>
                  </a:cubicBezTo>
                  <a:lnTo>
                    <a:pt x="356" y="841"/>
                  </a:lnTo>
                  <a:cubicBezTo>
                    <a:pt x="355" y="841"/>
                    <a:pt x="362" y="848"/>
                    <a:pt x="376" y="863"/>
                  </a:cubicBezTo>
                  <a:cubicBezTo>
                    <a:pt x="376" y="863"/>
                    <a:pt x="373" y="863"/>
                    <a:pt x="345" y="838"/>
                  </a:cubicBezTo>
                  <a:cubicBezTo>
                    <a:pt x="342" y="838"/>
                    <a:pt x="342" y="838"/>
                    <a:pt x="373" y="866"/>
                  </a:cubicBezTo>
                  <a:cubicBezTo>
                    <a:pt x="387" y="879"/>
                    <a:pt x="395" y="886"/>
                    <a:pt x="394" y="886"/>
                  </a:cubicBezTo>
                  <a:cubicBezTo>
                    <a:pt x="393" y="886"/>
                    <a:pt x="385" y="879"/>
                    <a:pt x="370" y="866"/>
                  </a:cubicBezTo>
                  <a:cubicBezTo>
                    <a:pt x="337" y="836"/>
                    <a:pt x="321" y="824"/>
                    <a:pt x="318" y="824"/>
                  </a:cubicBezTo>
                  <a:lnTo>
                    <a:pt x="318" y="824"/>
                  </a:lnTo>
                  <a:cubicBezTo>
                    <a:pt x="317" y="824"/>
                    <a:pt x="323" y="831"/>
                    <a:pt x="335" y="844"/>
                  </a:cubicBezTo>
                  <a:cubicBezTo>
                    <a:pt x="367" y="869"/>
                    <a:pt x="364" y="872"/>
                    <a:pt x="364" y="872"/>
                  </a:cubicBezTo>
                  <a:cubicBezTo>
                    <a:pt x="364" y="872"/>
                    <a:pt x="360" y="872"/>
                    <a:pt x="389" y="900"/>
                  </a:cubicBezTo>
                  <a:lnTo>
                    <a:pt x="389" y="903"/>
                  </a:lnTo>
                  <a:cubicBezTo>
                    <a:pt x="376" y="894"/>
                    <a:pt x="367" y="885"/>
                    <a:pt x="357" y="875"/>
                  </a:cubicBezTo>
                  <a:lnTo>
                    <a:pt x="329" y="850"/>
                  </a:lnTo>
                  <a:cubicBezTo>
                    <a:pt x="326" y="850"/>
                    <a:pt x="326" y="850"/>
                    <a:pt x="354" y="878"/>
                  </a:cubicBezTo>
                  <a:cubicBezTo>
                    <a:pt x="382" y="907"/>
                    <a:pt x="396" y="921"/>
                    <a:pt x="396" y="921"/>
                  </a:cubicBezTo>
                  <a:cubicBezTo>
                    <a:pt x="396" y="921"/>
                    <a:pt x="381" y="907"/>
                    <a:pt x="351" y="878"/>
                  </a:cubicBezTo>
                  <a:cubicBezTo>
                    <a:pt x="331" y="861"/>
                    <a:pt x="310" y="841"/>
                    <a:pt x="309" y="841"/>
                  </a:cubicBezTo>
                  <a:lnTo>
                    <a:pt x="309" y="841"/>
                  </a:lnTo>
                  <a:cubicBezTo>
                    <a:pt x="308" y="841"/>
                    <a:pt x="311" y="845"/>
                    <a:pt x="320" y="853"/>
                  </a:cubicBezTo>
                  <a:cubicBezTo>
                    <a:pt x="345" y="877"/>
                    <a:pt x="354" y="886"/>
                    <a:pt x="353" y="886"/>
                  </a:cubicBezTo>
                  <a:cubicBezTo>
                    <a:pt x="352" y="886"/>
                    <a:pt x="334" y="871"/>
                    <a:pt x="317" y="856"/>
                  </a:cubicBezTo>
                  <a:cubicBezTo>
                    <a:pt x="289" y="829"/>
                    <a:pt x="275" y="814"/>
                    <a:pt x="274" y="814"/>
                  </a:cubicBezTo>
                  <a:lnTo>
                    <a:pt x="274" y="814"/>
                  </a:lnTo>
                  <a:cubicBezTo>
                    <a:pt x="273" y="814"/>
                    <a:pt x="286" y="829"/>
                    <a:pt x="313" y="859"/>
                  </a:cubicBezTo>
                  <a:cubicBezTo>
                    <a:pt x="313" y="859"/>
                    <a:pt x="339" y="891"/>
                    <a:pt x="335" y="891"/>
                  </a:cubicBezTo>
                  <a:cubicBezTo>
                    <a:pt x="333" y="892"/>
                    <a:pt x="332" y="893"/>
                    <a:pt x="329" y="893"/>
                  </a:cubicBezTo>
                  <a:cubicBezTo>
                    <a:pt x="325" y="893"/>
                    <a:pt x="318" y="889"/>
                    <a:pt x="302" y="875"/>
                  </a:cubicBezTo>
                  <a:lnTo>
                    <a:pt x="302" y="875"/>
                  </a:lnTo>
                  <a:cubicBezTo>
                    <a:pt x="326" y="897"/>
                    <a:pt x="325" y="898"/>
                    <a:pt x="323" y="900"/>
                  </a:cubicBezTo>
                  <a:cubicBezTo>
                    <a:pt x="313" y="893"/>
                    <a:pt x="309" y="891"/>
                    <a:pt x="307" y="891"/>
                  </a:cubicBezTo>
                  <a:lnTo>
                    <a:pt x="307" y="891"/>
                  </a:lnTo>
                  <a:cubicBezTo>
                    <a:pt x="304" y="891"/>
                    <a:pt x="324" y="911"/>
                    <a:pt x="345" y="932"/>
                  </a:cubicBezTo>
                  <a:lnTo>
                    <a:pt x="348" y="932"/>
                  </a:lnTo>
                  <a:cubicBezTo>
                    <a:pt x="383" y="963"/>
                    <a:pt x="396" y="976"/>
                    <a:pt x="395" y="976"/>
                  </a:cubicBezTo>
                  <a:cubicBezTo>
                    <a:pt x="394" y="976"/>
                    <a:pt x="386" y="970"/>
                    <a:pt x="373" y="960"/>
                  </a:cubicBezTo>
                  <a:cubicBezTo>
                    <a:pt x="373" y="960"/>
                    <a:pt x="342" y="935"/>
                    <a:pt x="313" y="907"/>
                  </a:cubicBezTo>
                  <a:cubicBezTo>
                    <a:pt x="295" y="888"/>
                    <a:pt x="273" y="872"/>
                    <a:pt x="251" y="856"/>
                  </a:cubicBezTo>
                  <a:lnTo>
                    <a:pt x="251" y="856"/>
                  </a:lnTo>
                  <a:cubicBezTo>
                    <a:pt x="251" y="856"/>
                    <a:pt x="248" y="856"/>
                    <a:pt x="279" y="881"/>
                  </a:cubicBezTo>
                  <a:cubicBezTo>
                    <a:pt x="310" y="910"/>
                    <a:pt x="310" y="910"/>
                    <a:pt x="307" y="910"/>
                  </a:cubicBezTo>
                  <a:cubicBezTo>
                    <a:pt x="307" y="910"/>
                    <a:pt x="307" y="913"/>
                    <a:pt x="335" y="941"/>
                  </a:cubicBezTo>
                  <a:cubicBezTo>
                    <a:pt x="364" y="966"/>
                    <a:pt x="364" y="966"/>
                    <a:pt x="364" y="969"/>
                  </a:cubicBezTo>
                  <a:cubicBezTo>
                    <a:pt x="338" y="946"/>
                    <a:pt x="331" y="944"/>
                    <a:pt x="330" y="944"/>
                  </a:cubicBezTo>
                  <a:cubicBezTo>
                    <a:pt x="329" y="944"/>
                    <a:pt x="329" y="944"/>
                    <a:pt x="329" y="944"/>
                  </a:cubicBezTo>
                  <a:lnTo>
                    <a:pt x="301" y="916"/>
                  </a:lnTo>
                  <a:cubicBezTo>
                    <a:pt x="270" y="891"/>
                    <a:pt x="238" y="863"/>
                    <a:pt x="238" y="863"/>
                  </a:cubicBezTo>
                  <a:lnTo>
                    <a:pt x="238" y="863"/>
                  </a:lnTo>
                  <a:cubicBezTo>
                    <a:pt x="238" y="866"/>
                    <a:pt x="266" y="891"/>
                    <a:pt x="266" y="891"/>
                  </a:cubicBezTo>
                  <a:cubicBezTo>
                    <a:pt x="298" y="919"/>
                    <a:pt x="270" y="938"/>
                    <a:pt x="266" y="941"/>
                  </a:cubicBezTo>
                  <a:cubicBezTo>
                    <a:pt x="252" y="928"/>
                    <a:pt x="243" y="921"/>
                    <a:pt x="242" y="921"/>
                  </a:cubicBezTo>
                  <a:lnTo>
                    <a:pt x="242" y="921"/>
                  </a:lnTo>
                  <a:cubicBezTo>
                    <a:pt x="240" y="921"/>
                    <a:pt x="247" y="929"/>
                    <a:pt x="263" y="944"/>
                  </a:cubicBezTo>
                  <a:cubicBezTo>
                    <a:pt x="291" y="969"/>
                    <a:pt x="285" y="972"/>
                    <a:pt x="279" y="979"/>
                  </a:cubicBezTo>
                  <a:cubicBezTo>
                    <a:pt x="273" y="985"/>
                    <a:pt x="266" y="988"/>
                    <a:pt x="295" y="1013"/>
                  </a:cubicBezTo>
                  <a:lnTo>
                    <a:pt x="291" y="1016"/>
                  </a:lnTo>
                  <a:cubicBezTo>
                    <a:pt x="291" y="1019"/>
                    <a:pt x="317" y="1048"/>
                    <a:pt x="317" y="1048"/>
                  </a:cubicBezTo>
                  <a:cubicBezTo>
                    <a:pt x="285" y="1022"/>
                    <a:pt x="257" y="994"/>
                    <a:pt x="254" y="994"/>
                  </a:cubicBezTo>
                  <a:lnTo>
                    <a:pt x="254" y="994"/>
                  </a:lnTo>
                  <a:cubicBezTo>
                    <a:pt x="273" y="1016"/>
                    <a:pt x="291" y="1035"/>
                    <a:pt x="313" y="1051"/>
                  </a:cubicBezTo>
                  <a:cubicBezTo>
                    <a:pt x="342" y="1079"/>
                    <a:pt x="342" y="1079"/>
                    <a:pt x="342" y="1079"/>
                  </a:cubicBezTo>
                  <a:cubicBezTo>
                    <a:pt x="339" y="1079"/>
                    <a:pt x="339" y="1079"/>
                    <a:pt x="310" y="1054"/>
                  </a:cubicBezTo>
                  <a:lnTo>
                    <a:pt x="251" y="997"/>
                  </a:lnTo>
                  <a:lnTo>
                    <a:pt x="251" y="1001"/>
                  </a:lnTo>
                  <a:cubicBezTo>
                    <a:pt x="279" y="1026"/>
                    <a:pt x="279" y="1026"/>
                    <a:pt x="279" y="1026"/>
                  </a:cubicBezTo>
                  <a:cubicBezTo>
                    <a:pt x="278" y="1026"/>
                    <a:pt x="278" y="1027"/>
                    <a:pt x="277" y="1027"/>
                  </a:cubicBezTo>
                  <a:cubicBezTo>
                    <a:pt x="274" y="1027"/>
                    <a:pt x="264" y="1018"/>
                    <a:pt x="216" y="975"/>
                  </a:cubicBezTo>
                  <a:lnTo>
                    <a:pt x="216" y="975"/>
                  </a:lnTo>
                  <a:lnTo>
                    <a:pt x="241" y="1004"/>
                  </a:lnTo>
                  <a:cubicBezTo>
                    <a:pt x="224" y="988"/>
                    <a:pt x="216" y="982"/>
                    <a:pt x="215" y="982"/>
                  </a:cubicBezTo>
                  <a:lnTo>
                    <a:pt x="215" y="982"/>
                  </a:lnTo>
                  <a:cubicBezTo>
                    <a:pt x="213" y="982"/>
                    <a:pt x="248" y="1015"/>
                    <a:pt x="270" y="1035"/>
                  </a:cubicBezTo>
                  <a:cubicBezTo>
                    <a:pt x="239" y="1009"/>
                    <a:pt x="223" y="995"/>
                    <a:pt x="222" y="995"/>
                  </a:cubicBezTo>
                  <a:lnTo>
                    <a:pt x="222" y="995"/>
                  </a:lnTo>
                  <a:cubicBezTo>
                    <a:pt x="221" y="995"/>
                    <a:pt x="235" y="1010"/>
                    <a:pt x="263" y="1038"/>
                  </a:cubicBezTo>
                  <a:cubicBezTo>
                    <a:pt x="232" y="1013"/>
                    <a:pt x="232" y="1013"/>
                    <a:pt x="229" y="1013"/>
                  </a:cubicBezTo>
                  <a:cubicBezTo>
                    <a:pt x="257" y="1041"/>
                    <a:pt x="248" y="1048"/>
                    <a:pt x="241" y="1054"/>
                  </a:cubicBezTo>
                  <a:cubicBezTo>
                    <a:pt x="229" y="1060"/>
                    <a:pt x="223" y="1066"/>
                    <a:pt x="254" y="1091"/>
                  </a:cubicBezTo>
                  <a:cubicBezTo>
                    <a:pt x="253" y="1092"/>
                    <a:pt x="253" y="1093"/>
                    <a:pt x="252" y="1093"/>
                  </a:cubicBezTo>
                  <a:cubicBezTo>
                    <a:pt x="249" y="1093"/>
                    <a:pt x="244" y="1087"/>
                    <a:pt x="223" y="1066"/>
                  </a:cubicBezTo>
                  <a:cubicBezTo>
                    <a:pt x="210" y="1056"/>
                    <a:pt x="202" y="1050"/>
                    <a:pt x="202" y="1050"/>
                  </a:cubicBezTo>
                  <a:lnTo>
                    <a:pt x="202" y="1050"/>
                  </a:lnTo>
                  <a:cubicBezTo>
                    <a:pt x="201" y="1050"/>
                    <a:pt x="214" y="1063"/>
                    <a:pt x="248" y="1095"/>
                  </a:cubicBezTo>
                  <a:cubicBezTo>
                    <a:pt x="264" y="1111"/>
                    <a:pt x="282" y="1128"/>
                    <a:pt x="282" y="1128"/>
                  </a:cubicBezTo>
                  <a:cubicBezTo>
                    <a:pt x="281" y="1128"/>
                    <a:pt x="272" y="1120"/>
                    <a:pt x="248" y="1098"/>
                  </a:cubicBezTo>
                  <a:cubicBezTo>
                    <a:pt x="226" y="1078"/>
                    <a:pt x="219" y="1074"/>
                    <a:pt x="215" y="1074"/>
                  </a:cubicBezTo>
                  <a:cubicBezTo>
                    <a:pt x="213" y="1074"/>
                    <a:pt x="212" y="1075"/>
                    <a:pt x="210" y="1076"/>
                  </a:cubicBezTo>
                  <a:cubicBezTo>
                    <a:pt x="207" y="1076"/>
                    <a:pt x="204" y="1079"/>
                    <a:pt x="232" y="1107"/>
                  </a:cubicBezTo>
                  <a:cubicBezTo>
                    <a:pt x="196" y="1075"/>
                    <a:pt x="169" y="1053"/>
                    <a:pt x="166" y="1053"/>
                  </a:cubicBezTo>
                  <a:lnTo>
                    <a:pt x="166" y="1053"/>
                  </a:lnTo>
                  <a:cubicBezTo>
                    <a:pt x="164" y="1053"/>
                    <a:pt x="172" y="1063"/>
                    <a:pt x="194" y="1085"/>
                  </a:cubicBezTo>
                  <a:cubicBezTo>
                    <a:pt x="194" y="1086"/>
                    <a:pt x="194" y="1087"/>
                    <a:pt x="193" y="1087"/>
                  </a:cubicBezTo>
                  <a:cubicBezTo>
                    <a:pt x="191" y="1087"/>
                    <a:pt x="184" y="1081"/>
                    <a:pt x="163" y="1060"/>
                  </a:cubicBezTo>
                  <a:lnTo>
                    <a:pt x="163" y="1060"/>
                  </a:lnTo>
                  <a:cubicBezTo>
                    <a:pt x="160" y="1063"/>
                    <a:pt x="160" y="1063"/>
                    <a:pt x="185" y="1091"/>
                  </a:cubicBezTo>
                  <a:lnTo>
                    <a:pt x="179" y="1098"/>
                  </a:lnTo>
                  <a:cubicBezTo>
                    <a:pt x="176" y="1098"/>
                    <a:pt x="204" y="1126"/>
                    <a:pt x="204" y="1126"/>
                  </a:cubicBezTo>
                  <a:lnTo>
                    <a:pt x="204" y="1129"/>
                  </a:lnTo>
                  <a:cubicBezTo>
                    <a:pt x="184" y="1111"/>
                    <a:pt x="174" y="1106"/>
                    <a:pt x="168" y="1106"/>
                  </a:cubicBezTo>
                  <a:cubicBezTo>
                    <a:pt x="165" y="1106"/>
                    <a:pt x="162" y="1108"/>
                    <a:pt x="160" y="1110"/>
                  </a:cubicBezTo>
                  <a:cubicBezTo>
                    <a:pt x="156" y="1113"/>
                    <a:pt x="153" y="1115"/>
                    <a:pt x="149" y="1115"/>
                  </a:cubicBezTo>
                  <a:cubicBezTo>
                    <a:pt x="142" y="1115"/>
                    <a:pt x="132" y="1110"/>
                    <a:pt x="113" y="1095"/>
                  </a:cubicBezTo>
                  <a:lnTo>
                    <a:pt x="113" y="1095"/>
                  </a:lnTo>
                  <a:cubicBezTo>
                    <a:pt x="113" y="1095"/>
                    <a:pt x="113" y="1095"/>
                    <a:pt x="141" y="1123"/>
                  </a:cubicBezTo>
                  <a:cubicBezTo>
                    <a:pt x="177" y="1157"/>
                    <a:pt x="190" y="1170"/>
                    <a:pt x="189" y="1170"/>
                  </a:cubicBezTo>
                  <a:cubicBezTo>
                    <a:pt x="188" y="1170"/>
                    <a:pt x="181" y="1164"/>
                    <a:pt x="169" y="1154"/>
                  </a:cubicBezTo>
                  <a:cubicBezTo>
                    <a:pt x="139" y="1128"/>
                    <a:pt x="122" y="1116"/>
                    <a:pt x="120" y="1116"/>
                  </a:cubicBezTo>
                  <a:lnTo>
                    <a:pt x="120" y="1116"/>
                  </a:lnTo>
                  <a:cubicBezTo>
                    <a:pt x="118" y="1116"/>
                    <a:pt x="131" y="1130"/>
                    <a:pt x="160" y="1157"/>
                  </a:cubicBezTo>
                  <a:cubicBezTo>
                    <a:pt x="169" y="1166"/>
                    <a:pt x="173" y="1169"/>
                    <a:pt x="173" y="1169"/>
                  </a:cubicBezTo>
                  <a:cubicBezTo>
                    <a:pt x="173" y="1169"/>
                    <a:pt x="152" y="1150"/>
                    <a:pt x="132" y="1132"/>
                  </a:cubicBezTo>
                  <a:cubicBezTo>
                    <a:pt x="109" y="1112"/>
                    <a:pt x="99" y="1104"/>
                    <a:pt x="98" y="1104"/>
                  </a:cubicBezTo>
                  <a:lnTo>
                    <a:pt x="98" y="1104"/>
                  </a:lnTo>
                  <a:cubicBezTo>
                    <a:pt x="96" y="1104"/>
                    <a:pt x="120" y="1127"/>
                    <a:pt x="157" y="1160"/>
                  </a:cubicBezTo>
                  <a:cubicBezTo>
                    <a:pt x="135" y="1143"/>
                    <a:pt x="114" y="1126"/>
                    <a:pt x="111" y="1126"/>
                  </a:cubicBezTo>
                  <a:lnTo>
                    <a:pt x="111" y="1126"/>
                  </a:lnTo>
                  <a:cubicBezTo>
                    <a:pt x="110" y="1126"/>
                    <a:pt x="113" y="1130"/>
                    <a:pt x="122" y="1138"/>
                  </a:cubicBezTo>
                  <a:cubicBezTo>
                    <a:pt x="122" y="1138"/>
                    <a:pt x="122" y="1138"/>
                    <a:pt x="63" y="1085"/>
                  </a:cubicBezTo>
                  <a:cubicBezTo>
                    <a:pt x="33" y="1058"/>
                    <a:pt x="6" y="1032"/>
                    <a:pt x="3" y="1032"/>
                  </a:cubicBezTo>
                  <a:cubicBezTo>
                    <a:pt x="3" y="1032"/>
                    <a:pt x="3" y="1032"/>
                    <a:pt x="3" y="1032"/>
                  </a:cubicBezTo>
                  <a:cubicBezTo>
                    <a:pt x="0" y="1032"/>
                    <a:pt x="31" y="1060"/>
                    <a:pt x="60" y="1085"/>
                  </a:cubicBezTo>
                  <a:lnTo>
                    <a:pt x="56" y="1088"/>
                  </a:lnTo>
                  <a:cubicBezTo>
                    <a:pt x="56" y="1088"/>
                    <a:pt x="56" y="1088"/>
                    <a:pt x="88" y="1113"/>
                  </a:cubicBezTo>
                  <a:cubicBezTo>
                    <a:pt x="113" y="1139"/>
                    <a:pt x="116" y="1141"/>
                    <a:pt x="114" y="1144"/>
                  </a:cubicBezTo>
                  <a:lnTo>
                    <a:pt x="114" y="1144"/>
                  </a:lnTo>
                  <a:cubicBezTo>
                    <a:pt x="106" y="1137"/>
                    <a:pt x="101" y="1133"/>
                    <a:pt x="101" y="1133"/>
                  </a:cubicBezTo>
                  <a:lnTo>
                    <a:pt x="101" y="1133"/>
                  </a:lnTo>
                  <a:cubicBezTo>
                    <a:pt x="101" y="1133"/>
                    <a:pt x="105" y="1136"/>
                    <a:pt x="113" y="1145"/>
                  </a:cubicBezTo>
                  <a:cubicBezTo>
                    <a:pt x="113" y="1144"/>
                    <a:pt x="113" y="1144"/>
                    <a:pt x="114" y="1144"/>
                  </a:cubicBezTo>
                  <a:lnTo>
                    <a:pt x="114" y="1144"/>
                  </a:lnTo>
                  <a:cubicBezTo>
                    <a:pt x="122" y="1151"/>
                    <a:pt x="133" y="1161"/>
                    <a:pt x="144" y="1170"/>
                  </a:cubicBezTo>
                  <a:cubicBezTo>
                    <a:pt x="172" y="1198"/>
                    <a:pt x="204" y="1223"/>
                    <a:pt x="201" y="1226"/>
                  </a:cubicBezTo>
                  <a:lnTo>
                    <a:pt x="260" y="1279"/>
                  </a:lnTo>
                  <a:cubicBezTo>
                    <a:pt x="320" y="1333"/>
                    <a:pt x="351" y="1358"/>
                    <a:pt x="382" y="1386"/>
                  </a:cubicBezTo>
                  <a:cubicBezTo>
                    <a:pt x="402" y="1398"/>
                    <a:pt x="420" y="1411"/>
                    <a:pt x="422" y="1411"/>
                  </a:cubicBezTo>
                  <a:cubicBezTo>
                    <a:pt x="423" y="1411"/>
                    <a:pt x="415" y="1403"/>
                    <a:pt x="389" y="1380"/>
                  </a:cubicBezTo>
                  <a:cubicBezTo>
                    <a:pt x="379" y="1370"/>
                    <a:pt x="370" y="1361"/>
                    <a:pt x="364" y="1352"/>
                  </a:cubicBezTo>
                  <a:cubicBezTo>
                    <a:pt x="364" y="1351"/>
                    <a:pt x="364" y="1351"/>
                    <a:pt x="364" y="1351"/>
                  </a:cubicBezTo>
                  <a:cubicBezTo>
                    <a:pt x="367" y="1351"/>
                    <a:pt x="395" y="1377"/>
                    <a:pt x="395" y="1377"/>
                  </a:cubicBezTo>
                  <a:cubicBezTo>
                    <a:pt x="414" y="1393"/>
                    <a:pt x="423" y="1397"/>
                    <a:pt x="429" y="1397"/>
                  </a:cubicBezTo>
                  <a:cubicBezTo>
                    <a:pt x="431" y="1397"/>
                    <a:pt x="434" y="1396"/>
                    <a:pt x="436" y="1395"/>
                  </a:cubicBezTo>
                  <a:cubicBezTo>
                    <a:pt x="438" y="1394"/>
                    <a:pt x="439" y="1393"/>
                    <a:pt x="442" y="1393"/>
                  </a:cubicBezTo>
                  <a:cubicBezTo>
                    <a:pt x="447" y="1393"/>
                    <a:pt x="455" y="1397"/>
                    <a:pt x="476" y="1414"/>
                  </a:cubicBezTo>
                  <a:cubicBezTo>
                    <a:pt x="486" y="1424"/>
                    <a:pt x="495" y="1433"/>
                    <a:pt x="508" y="1439"/>
                  </a:cubicBezTo>
                  <a:cubicBezTo>
                    <a:pt x="476" y="1414"/>
                    <a:pt x="483" y="1408"/>
                    <a:pt x="492" y="1402"/>
                  </a:cubicBezTo>
                  <a:cubicBezTo>
                    <a:pt x="498" y="1399"/>
                    <a:pt x="508" y="1392"/>
                    <a:pt x="476" y="1364"/>
                  </a:cubicBezTo>
                  <a:lnTo>
                    <a:pt x="480" y="1364"/>
                  </a:lnTo>
                  <a:cubicBezTo>
                    <a:pt x="503" y="1383"/>
                    <a:pt x="509" y="1387"/>
                    <a:pt x="512" y="1387"/>
                  </a:cubicBezTo>
                  <a:cubicBezTo>
                    <a:pt x="513" y="1387"/>
                    <a:pt x="513" y="1387"/>
                    <a:pt x="514" y="1386"/>
                  </a:cubicBezTo>
                  <a:cubicBezTo>
                    <a:pt x="486" y="1358"/>
                    <a:pt x="489" y="1358"/>
                    <a:pt x="489" y="1358"/>
                  </a:cubicBezTo>
                  <a:lnTo>
                    <a:pt x="489" y="1358"/>
                  </a:lnTo>
                  <a:cubicBezTo>
                    <a:pt x="517" y="1383"/>
                    <a:pt x="520" y="1383"/>
                    <a:pt x="523" y="1383"/>
                  </a:cubicBezTo>
                  <a:cubicBezTo>
                    <a:pt x="523" y="1380"/>
                    <a:pt x="527" y="1380"/>
                    <a:pt x="495" y="1352"/>
                  </a:cubicBezTo>
                  <a:cubicBezTo>
                    <a:pt x="495" y="1352"/>
                    <a:pt x="496" y="1351"/>
                    <a:pt x="499" y="1351"/>
                  </a:cubicBezTo>
                  <a:cubicBezTo>
                    <a:pt x="504" y="1351"/>
                    <a:pt x="516" y="1354"/>
                    <a:pt x="539" y="1370"/>
                  </a:cubicBezTo>
                  <a:cubicBezTo>
                    <a:pt x="547" y="1377"/>
                    <a:pt x="550" y="1380"/>
                    <a:pt x="551" y="1380"/>
                  </a:cubicBezTo>
                  <a:cubicBezTo>
                    <a:pt x="552" y="1380"/>
                    <a:pt x="531" y="1360"/>
                    <a:pt x="511" y="1342"/>
                  </a:cubicBezTo>
                  <a:cubicBezTo>
                    <a:pt x="492" y="1323"/>
                    <a:pt x="473" y="1304"/>
                    <a:pt x="454" y="1286"/>
                  </a:cubicBezTo>
                  <a:lnTo>
                    <a:pt x="454" y="1286"/>
                  </a:lnTo>
                  <a:lnTo>
                    <a:pt x="514" y="1339"/>
                  </a:lnTo>
                  <a:cubicBezTo>
                    <a:pt x="535" y="1360"/>
                    <a:pt x="540" y="1365"/>
                    <a:pt x="543" y="1365"/>
                  </a:cubicBezTo>
                  <a:cubicBezTo>
                    <a:pt x="544" y="1365"/>
                    <a:pt x="545" y="1365"/>
                    <a:pt x="545" y="1364"/>
                  </a:cubicBezTo>
                  <a:cubicBezTo>
                    <a:pt x="517" y="1336"/>
                    <a:pt x="523" y="1333"/>
                    <a:pt x="530" y="1326"/>
                  </a:cubicBezTo>
                  <a:cubicBezTo>
                    <a:pt x="539" y="1320"/>
                    <a:pt x="542" y="1317"/>
                    <a:pt x="514" y="1292"/>
                  </a:cubicBezTo>
                  <a:cubicBezTo>
                    <a:pt x="499" y="1277"/>
                    <a:pt x="492" y="1270"/>
                    <a:pt x="493" y="1270"/>
                  </a:cubicBezTo>
                  <a:lnTo>
                    <a:pt x="493" y="1270"/>
                  </a:lnTo>
                  <a:cubicBezTo>
                    <a:pt x="494" y="1270"/>
                    <a:pt x="502" y="1277"/>
                    <a:pt x="517" y="1289"/>
                  </a:cubicBezTo>
                  <a:cubicBezTo>
                    <a:pt x="577" y="1335"/>
                    <a:pt x="600" y="1353"/>
                    <a:pt x="602" y="1353"/>
                  </a:cubicBezTo>
                  <a:cubicBezTo>
                    <a:pt x="603" y="1353"/>
                    <a:pt x="597" y="1347"/>
                    <a:pt x="586" y="1336"/>
                  </a:cubicBezTo>
                  <a:cubicBezTo>
                    <a:pt x="586" y="1336"/>
                    <a:pt x="555" y="1311"/>
                    <a:pt x="527" y="1283"/>
                  </a:cubicBezTo>
                  <a:lnTo>
                    <a:pt x="527" y="1283"/>
                  </a:lnTo>
                  <a:cubicBezTo>
                    <a:pt x="547" y="1301"/>
                    <a:pt x="559" y="1308"/>
                    <a:pt x="563" y="1308"/>
                  </a:cubicBezTo>
                  <a:cubicBezTo>
                    <a:pt x="573" y="1308"/>
                    <a:pt x="554" y="1279"/>
                    <a:pt x="517" y="1242"/>
                  </a:cubicBezTo>
                  <a:lnTo>
                    <a:pt x="517" y="1242"/>
                  </a:lnTo>
                  <a:lnTo>
                    <a:pt x="545" y="1270"/>
                  </a:lnTo>
                  <a:cubicBezTo>
                    <a:pt x="566" y="1289"/>
                    <a:pt x="573" y="1293"/>
                    <a:pt x="577" y="1293"/>
                  </a:cubicBezTo>
                  <a:cubicBezTo>
                    <a:pt x="578" y="1293"/>
                    <a:pt x="579" y="1293"/>
                    <a:pt x="580" y="1292"/>
                  </a:cubicBezTo>
                  <a:lnTo>
                    <a:pt x="583" y="1289"/>
                  </a:lnTo>
                  <a:cubicBezTo>
                    <a:pt x="556" y="1265"/>
                    <a:pt x="549" y="1256"/>
                    <a:pt x="552" y="1256"/>
                  </a:cubicBezTo>
                  <a:lnTo>
                    <a:pt x="552" y="1256"/>
                  </a:lnTo>
                  <a:cubicBezTo>
                    <a:pt x="555" y="1256"/>
                    <a:pt x="574" y="1270"/>
                    <a:pt x="589" y="1286"/>
                  </a:cubicBezTo>
                  <a:cubicBezTo>
                    <a:pt x="621" y="1311"/>
                    <a:pt x="621" y="1311"/>
                    <a:pt x="624" y="1311"/>
                  </a:cubicBezTo>
                  <a:cubicBezTo>
                    <a:pt x="598" y="1285"/>
                    <a:pt x="591" y="1276"/>
                    <a:pt x="594" y="1276"/>
                  </a:cubicBezTo>
                  <a:lnTo>
                    <a:pt x="594" y="1276"/>
                  </a:lnTo>
                  <a:cubicBezTo>
                    <a:pt x="598" y="1276"/>
                    <a:pt x="616" y="1289"/>
                    <a:pt x="633" y="1304"/>
                  </a:cubicBezTo>
                  <a:lnTo>
                    <a:pt x="636" y="1301"/>
                  </a:lnTo>
                  <a:cubicBezTo>
                    <a:pt x="605" y="1273"/>
                    <a:pt x="608" y="1273"/>
                    <a:pt x="611" y="1273"/>
                  </a:cubicBezTo>
                  <a:cubicBezTo>
                    <a:pt x="614" y="1270"/>
                    <a:pt x="614" y="1270"/>
                    <a:pt x="583" y="1242"/>
                  </a:cubicBezTo>
                  <a:cubicBezTo>
                    <a:pt x="555" y="1217"/>
                    <a:pt x="523" y="1189"/>
                    <a:pt x="527" y="1189"/>
                  </a:cubicBezTo>
                  <a:lnTo>
                    <a:pt x="527" y="1189"/>
                  </a:lnTo>
                  <a:lnTo>
                    <a:pt x="555" y="1214"/>
                  </a:lnTo>
                  <a:cubicBezTo>
                    <a:pt x="574" y="1233"/>
                    <a:pt x="583" y="1238"/>
                    <a:pt x="588" y="1238"/>
                  </a:cubicBezTo>
                  <a:cubicBezTo>
                    <a:pt x="590" y="1238"/>
                    <a:pt x="591" y="1237"/>
                    <a:pt x="592" y="1236"/>
                  </a:cubicBezTo>
                  <a:cubicBezTo>
                    <a:pt x="594" y="1235"/>
                    <a:pt x="596" y="1234"/>
                    <a:pt x="598" y="1234"/>
                  </a:cubicBezTo>
                  <a:cubicBezTo>
                    <a:pt x="602" y="1234"/>
                    <a:pt x="609" y="1238"/>
                    <a:pt x="630" y="1257"/>
                  </a:cubicBezTo>
                  <a:lnTo>
                    <a:pt x="602" y="1229"/>
                  </a:lnTo>
                  <a:cubicBezTo>
                    <a:pt x="587" y="1215"/>
                    <a:pt x="580" y="1208"/>
                    <a:pt x="581" y="1208"/>
                  </a:cubicBezTo>
                  <a:lnTo>
                    <a:pt x="581" y="1208"/>
                  </a:lnTo>
                  <a:cubicBezTo>
                    <a:pt x="582" y="1208"/>
                    <a:pt x="590" y="1214"/>
                    <a:pt x="605" y="1226"/>
                  </a:cubicBezTo>
                  <a:cubicBezTo>
                    <a:pt x="620" y="1239"/>
                    <a:pt x="628" y="1246"/>
                    <a:pt x="630" y="1246"/>
                  </a:cubicBezTo>
                  <a:cubicBezTo>
                    <a:pt x="632" y="1246"/>
                    <a:pt x="626" y="1238"/>
                    <a:pt x="611" y="1223"/>
                  </a:cubicBezTo>
                  <a:lnTo>
                    <a:pt x="614" y="1220"/>
                  </a:lnTo>
                  <a:cubicBezTo>
                    <a:pt x="643" y="1246"/>
                    <a:pt x="659" y="1258"/>
                    <a:pt x="661" y="1258"/>
                  </a:cubicBezTo>
                  <a:cubicBezTo>
                    <a:pt x="663" y="1258"/>
                    <a:pt x="650" y="1244"/>
                    <a:pt x="621" y="1217"/>
                  </a:cubicBezTo>
                  <a:lnTo>
                    <a:pt x="621" y="1217"/>
                  </a:lnTo>
                  <a:cubicBezTo>
                    <a:pt x="649" y="1242"/>
                    <a:pt x="652" y="1242"/>
                    <a:pt x="652" y="1242"/>
                  </a:cubicBezTo>
                  <a:cubicBezTo>
                    <a:pt x="637" y="1226"/>
                    <a:pt x="631" y="1219"/>
                    <a:pt x="634" y="1219"/>
                  </a:cubicBezTo>
                  <a:lnTo>
                    <a:pt x="634" y="1219"/>
                  </a:lnTo>
                  <a:cubicBezTo>
                    <a:pt x="637" y="1219"/>
                    <a:pt x="645" y="1224"/>
                    <a:pt x="658" y="1236"/>
                  </a:cubicBezTo>
                  <a:lnTo>
                    <a:pt x="661" y="1236"/>
                  </a:lnTo>
                  <a:cubicBezTo>
                    <a:pt x="630" y="1207"/>
                    <a:pt x="633" y="1207"/>
                    <a:pt x="633" y="1207"/>
                  </a:cubicBezTo>
                  <a:cubicBezTo>
                    <a:pt x="636" y="1207"/>
                    <a:pt x="636" y="1204"/>
                    <a:pt x="608" y="1179"/>
                  </a:cubicBezTo>
                  <a:cubicBezTo>
                    <a:pt x="580" y="1151"/>
                    <a:pt x="580" y="1148"/>
                    <a:pt x="580" y="1148"/>
                  </a:cubicBezTo>
                  <a:lnTo>
                    <a:pt x="580" y="1148"/>
                  </a:lnTo>
                  <a:cubicBezTo>
                    <a:pt x="580" y="1148"/>
                    <a:pt x="611" y="1176"/>
                    <a:pt x="639" y="1204"/>
                  </a:cubicBezTo>
                  <a:cubicBezTo>
                    <a:pt x="649" y="1215"/>
                    <a:pt x="656" y="1222"/>
                    <a:pt x="657" y="1222"/>
                  </a:cubicBezTo>
                  <a:cubicBezTo>
                    <a:pt x="658" y="1222"/>
                    <a:pt x="646" y="1207"/>
                    <a:pt x="614" y="1173"/>
                  </a:cubicBezTo>
                  <a:lnTo>
                    <a:pt x="614" y="1173"/>
                  </a:lnTo>
                  <a:cubicBezTo>
                    <a:pt x="625" y="1183"/>
                    <a:pt x="635" y="1194"/>
                    <a:pt x="642" y="1201"/>
                  </a:cubicBezTo>
                  <a:lnTo>
                    <a:pt x="642" y="1201"/>
                  </a:lnTo>
                  <a:cubicBezTo>
                    <a:pt x="642" y="1201"/>
                    <a:pt x="646" y="1198"/>
                    <a:pt x="617" y="1170"/>
                  </a:cubicBezTo>
                  <a:lnTo>
                    <a:pt x="621" y="1170"/>
                  </a:lnTo>
                  <a:cubicBezTo>
                    <a:pt x="644" y="1188"/>
                    <a:pt x="650" y="1193"/>
                    <a:pt x="653" y="1193"/>
                  </a:cubicBezTo>
                  <a:cubicBezTo>
                    <a:pt x="654" y="1193"/>
                    <a:pt x="654" y="1193"/>
                    <a:pt x="655" y="1192"/>
                  </a:cubicBezTo>
                  <a:cubicBezTo>
                    <a:pt x="668" y="1202"/>
                    <a:pt x="675" y="1208"/>
                    <a:pt x="676" y="1208"/>
                  </a:cubicBezTo>
                  <a:cubicBezTo>
                    <a:pt x="676" y="1208"/>
                    <a:pt x="662" y="1195"/>
                    <a:pt x="627" y="1163"/>
                  </a:cubicBezTo>
                  <a:cubicBezTo>
                    <a:pt x="612" y="1149"/>
                    <a:pt x="605" y="1142"/>
                    <a:pt x="606" y="1142"/>
                  </a:cubicBezTo>
                  <a:lnTo>
                    <a:pt x="606" y="1142"/>
                  </a:lnTo>
                  <a:cubicBezTo>
                    <a:pt x="607" y="1142"/>
                    <a:pt x="615" y="1148"/>
                    <a:pt x="630" y="1160"/>
                  </a:cubicBezTo>
                  <a:cubicBezTo>
                    <a:pt x="641" y="1170"/>
                    <a:pt x="650" y="1178"/>
                    <a:pt x="658" y="1185"/>
                  </a:cubicBezTo>
                  <a:lnTo>
                    <a:pt x="658" y="1185"/>
                  </a:lnTo>
                  <a:cubicBezTo>
                    <a:pt x="633" y="1160"/>
                    <a:pt x="633" y="1157"/>
                    <a:pt x="633" y="1157"/>
                  </a:cubicBezTo>
                  <a:lnTo>
                    <a:pt x="633" y="1157"/>
                  </a:lnTo>
                  <a:cubicBezTo>
                    <a:pt x="651" y="1173"/>
                    <a:pt x="662" y="1178"/>
                    <a:pt x="669" y="1178"/>
                  </a:cubicBezTo>
                  <a:cubicBezTo>
                    <a:pt x="675" y="1178"/>
                    <a:pt x="679" y="1176"/>
                    <a:pt x="683" y="1173"/>
                  </a:cubicBezTo>
                  <a:cubicBezTo>
                    <a:pt x="673" y="1159"/>
                    <a:pt x="660" y="1146"/>
                    <a:pt x="647" y="1134"/>
                  </a:cubicBezTo>
                  <a:lnTo>
                    <a:pt x="647" y="1134"/>
                  </a:lnTo>
                  <a:cubicBezTo>
                    <a:pt x="679" y="1161"/>
                    <a:pt x="695" y="1175"/>
                    <a:pt x="697" y="1175"/>
                  </a:cubicBezTo>
                  <a:cubicBezTo>
                    <a:pt x="698" y="1175"/>
                    <a:pt x="676" y="1154"/>
                    <a:pt x="630" y="1113"/>
                  </a:cubicBezTo>
                  <a:lnTo>
                    <a:pt x="630" y="1113"/>
                  </a:lnTo>
                  <a:cubicBezTo>
                    <a:pt x="645" y="1126"/>
                    <a:pt x="653" y="1132"/>
                    <a:pt x="654" y="1132"/>
                  </a:cubicBezTo>
                  <a:cubicBezTo>
                    <a:pt x="655" y="1132"/>
                    <a:pt x="648" y="1125"/>
                    <a:pt x="633" y="1110"/>
                  </a:cubicBezTo>
                  <a:cubicBezTo>
                    <a:pt x="619" y="1098"/>
                    <a:pt x="612" y="1091"/>
                    <a:pt x="612" y="1091"/>
                  </a:cubicBezTo>
                  <a:lnTo>
                    <a:pt x="612" y="1091"/>
                  </a:lnTo>
                  <a:cubicBezTo>
                    <a:pt x="613" y="1091"/>
                    <a:pt x="621" y="1098"/>
                    <a:pt x="636" y="1110"/>
                  </a:cubicBezTo>
                  <a:cubicBezTo>
                    <a:pt x="656" y="1128"/>
                    <a:pt x="677" y="1147"/>
                    <a:pt x="679" y="1147"/>
                  </a:cubicBezTo>
                  <a:cubicBezTo>
                    <a:pt x="679" y="1147"/>
                    <a:pt x="676" y="1144"/>
                    <a:pt x="668" y="1135"/>
                  </a:cubicBezTo>
                  <a:lnTo>
                    <a:pt x="668" y="1135"/>
                  </a:lnTo>
                  <a:cubicBezTo>
                    <a:pt x="677" y="1142"/>
                    <a:pt x="689" y="1151"/>
                    <a:pt x="699" y="1160"/>
                  </a:cubicBezTo>
                  <a:cubicBezTo>
                    <a:pt x="708" y="1169"/>
                    <a:pt x="712" y="1172"/>
                    <a:pt x="713" y="1172"/>
                  </a:cubicBezTo>
                  <a:cubicBezTo>
                    <a:pt x="714" y="1172"/>
                    <a:pt x="694" y="1152"/>
                    <a:pt x="674" y="1132"/>
                  </a:cubicBezTo>
                  <a:cubicBezTo>
                    <a:pt x="645" y="1104"/>
                    <a:pt x="631" y="1089"/>
                    <a:pt x="632" y="1089"/>
                  </a:cubicBezTo>
                  <a:lnTo>
                    <a:pt x="632" y="1089"/>
                  </a:lnTo>
                  <a:cubicBezTo>
                    <a:pt x="633" y="1089"/>
                    <a:pt x="648" y="1103"/>
                    <a:pt x="677" y="1129"/>
                  </a:cubicBezTo>
                  <a:cubicBezTo>
                    <a:pt x="698" y="1150"/>
                    <a:pt x="708" y="1159"/>
                    <a:pt x="709" y="1159"/>
                  </a:cubicBezTo>
                  <a:cubicBezTo>
                    <a:pt x="710" y="1159"/>
                    <a:pt x="687" y="1133"/>
                    <a:pt x="652" y="1098"/>
                  </a:cubicBezTo>
                  <a:cubicBezTo>
                    <a:pt x="617" y="1066"/>
                    <a:pt x="602" y="1053"/>
                    <a:pt x="603" y="1053"/>
                  </a:cubicBezTo>
                  <a:lnTo>
                    <a:pt x="603" y="1053"/>
                  </a:lnTo>
                  <a:cubicBezTo>
                    <a:pt x="603" y="1053"/>
                    <a:pt x="611" y="1059"/>
                    <a:pt x="624" y="1069"/>
                  </a:cubicBezTo>
                  <a:cubicBezTo>
                    <a:pt x="633" y="1082"/>
                    <a:pt x="642" y="1088"/>
                    <a:pt x="655" y="1098"/>
                  </a:cubicBezTo>
                  <a:cubicBezTo>
                    <a:pt x="655" y="1098"/>
                    <a:pt x="655" y="1098"/>
                    <a:pt x="655" y="1098"/>
                  </a:cubicBezTo>
                  <a:cubicBezTo>
                    <a:pt x="656" y="1098"/>
                    <a:pt x="661" y="1100"/>
                    <a:pt x="686" y="1123"/>
                  </a:cubicBezTo>
                  <a:cubicBezTo>
                    <a:pt x="686" y="1123"/>
                    <a:pt x="686" y="1123"/>
                    <a:pt x="658" y="1095"/>
                  </a:cubicBezTo>
                  <a:cubicBezTo>
                    <a:pt x="636" y="1072"/>
                    <a:pt x="628" y="1063"/>
                    <a:pt x="630" y="1063"/>
                  </a:cubicBezTo>
                  <a:lnTo>
                    <a:pt x="630" y="1063"/>
                  </a:lnTo>
                  <a:cubicBezTo>
                    <a:pt x="633" y="1063"/>
                    <a:pt x="660" y="1084"/>
                    <a:pt x="696" y="1116"/>
                  </a:cubicBezTo>
                  <a:lnTo>
                    <a:pt x="668" y="1088"/>
                  </a:lnTo>
                  <a:cubicBezTo>
                    <a:pt x="632" y="1053"/>
                    <a:pt x="608" y="1029"/>
                    <a:pt x="609" y="1029"/>
                  </a:cubicBezTo>
                  <a:lnTo>
                    <a:pt x="609" y="1029"/>
                  </a:lnTo>
                  <a:cubicBezTo>
                    <a:pt x="609" y="1029"/>
                    <a:pt x="618" y="1037"/>
                    <a:pt x="639" y="1057"/>
                  </a:cubicBezTo>
                  <a:cubicBezTo>
                    <a:pt x="662" y="1077"/>
                    <a:pt x="682" y="1097"/>
                    <a:pt x="682" y="1097"/>
                  </a:cubicBezTo>
                  <a:cubicBezTo>
                    <a:pt x="682" y="1097"/>
                    <a:pt x="679" y="1093"/>
                    <a:pt x="671" y="1085"/>
                  </a:cubicBezTo>
                  <a:cubicBezTo>
                    <a:pt x="647" y="1064"/>
                    <a:pt x="638" y="1054"/>
                    <a:pt x="640" y="1054"/>
                  </a:cubicBezTo>
                  <a:lnTo>
                    <a:pt x="640" y="1054"/>
                  </a:lnTo>
                  <a:cubicBezTo>
                    <a:pt x="643" y="1054"/>
                    <a:pt x="669" y="1075"/>
                    <a:pt x="705" y="1107"/>
                  </a:cubicBezTo>
                  <a:cubicBezTo>
                    <a:pt x="736" y="1135"/>
                    <a:pt x="736" y="1135"/>
                    <a:pt x="736" y="1135"/>
                  </a:cubicBezTo>
                  <a:lnTo>
                    <a:pt x="708" y="1107"/>
                  </a:lnTo>
                  <a:cubicBezTo>
                    <a:pt x="677" y="1082"/>
                    <a:pt x="649" y="1054"/>
                    <a:pt x="649" y="1054"/>
                  </a:cubicBezTo>
                  <a:cubicBezTo>
                    <a:pt x="649" y="1053"/>
                    <a:pt x="649" y="1052"/>
                    <a:pt x="650" y="1052"/>
                  </a:cubicBezTo>
                  <a:cubicBezTo>
                    <a:pt x="652" y="1052"/>
                    <a:pt x="659" y="1058"/>
                    <a:pt x="680" y="1079"/>
                  </a:cubicBezTo>
                  <a:cubicBezTo>
                    <a:pt x="692" y="1088"/>
                    <a:pt x="703" y="1097"/>
                    <a:pt x="711" y="1104"/>
                  </a:cubicBezTo>
                  <a:lnTo>
                    <a:pt x="711" y="1104"/>
                  </a:lnTo>
                  <a:cubicBezTo>
                    <a:pt x="724" y="1110"/>
                    <a:pt x="733" y="1120"/>
                    <a:pt x="746" y="1129"/>
                  </a:cubicBezTo>
                  <a:lnTo>
                    <a:pt x="749" y="1126"/>
                  </a:lnTo>
                  <a:cubicBezTo>
                    <a:pt x="735" y="1111"/>
                    <a:pt x="728" y="1104"/>
                    <a:pt x="730" y="1104"/>
                  </a:cubicBezTo>
                  <a:lnTo>
                    <a:pt x="730" y="1104"/>
                  </a:lnTo>
                  <a:cubicBezTo>
                    <a:pt x="731" y="1104"/>
                    <a:pt x="738" y="1111"/>
                    <a:pt x="752" y="1123"/>
                  </a:cubicBezTo>
                  <a:cubicBezTo>
                    <a:pt x="752" y="1123"/>
                    <a:pt x="755" y="1123"/>
                    <a:pt x="727" y="1095"/>
                  </a:cubicBezTo>
                  <a:cubicBezTo>
                    <a:pt x="727" y="1094"/>
                    <a:pt x="727" y="1093"/>
                    <a:pt x="728" y="1093"/>
                  </a:cubicBezTo>
                  <a:cubicBezTo>
                    <a:pt x="730" y="1093"/>
                    <a:pt x="737" y="1098"/>
                    <a:pt x="758" y="1120"/>
                  </a:cubicBezTo>
                  <a:cubicBezTo>
                    <a:pt x="774" y="1132"/>
                    <a:pt x="781" y="1138"/>
                    <a:pt x="782" y="1138"/>
                  </a:cubicBezTo>
                  <a:cubicBezTo>
                    <a:pt x="783" y="1138"/>
                    <a:pt x="776" y="1131"/>
                    <a:pt x="762" y="1116"/>
                  </a:cubicBezTo>
                  <a:cubicBezTo>
                    <a:pt x="730" y="1091"/>
                    <a:pt x="730" y="1091"/>
                    <a:pt x="733" y="1088"/>
                  </a:cubicBezTo>
                  <a:cubicBezTo>
                    <a:pt x="705" y="1060"/>
                    <a:pt x="705" y="1060"/>
                    <a:pt x="705" y="1060"/>
                  </a:cubicBezTo>
                  <a:lnTo>
                    <a:pt x="705" y="1060"/>
                  </a:lnTo>
                  <a:cubicBezTo>
                    <a:pt x="708" y="1060"/>
                    <a:pt x="736" y="1082"/>
                    <a:pt x="742" y="1082"/>
                  </a:cubicBezTo>
                  <a:cubicBezTo>
                    <a:pt x="742" y="1082"/>
                    <a:pt x="743" y="1082"/>
                    <a:pt x="743" y="1082"/>
                  </a:cubicBezTo>
                  <a:cubicBezTo>
                    <a:pt x="746" y="1082"/>
                    <a:pt x="746" y="1082"/>
                    <a:pt x="715" y="1054"/>
                  </a:cubicBezTo>
                  <a:lnTo>
                    <a:pt x="715" y="1054"/>
                  </a:lnTo>
                  <a:cubicBezTo>
                    <a:pt x="718" y="1054"/>
                    <a:pt x="745" y="1076"/>
                    <a:pt x="751" y="1076"/>
                  </a:cubicBezTo>
                  <a:cubicBezTo>
                    <a:pt x="752" y="1076"/>
                    <a:pt x="752" y="1076"/>
                    <a:pt x="752" y="1076"/>
                  </a:cubicBezTo>
                  <a:cubicBezTo>
                    <a:pt x="758" y="1073"/>
                    <a:pt x="758" y="1073"/>
                    <a:pt x="727" y="1044"/>
                  </a:cubicBezTo>
                  <a:cubicBezTo>
                    <a:pt x="697" y="1018"/>
                    <a:pt x="682" y="1004"/>
                    <a:pt x="683" y="1004"/>
                  </a:cubicBezTo>
                  <a:lnTo>
                    <a:pt x="683" y="1004"/>
                  </a:lnTo>
                  <a:cubicBezTo>
                    <a:pt x="683" y="1004"/>
                    <a:pt x="699" y="1018"/>
                    <a:pt x="730" y="1044"/>
                  </a:cubicBezTo>
                  <a:cubicBezTo>
                    <a:pt x="764" y="1075"/>
                    <a:pt x="780" y="1087"/>
                    <a:pt x="781" y="1087"/>
                  </a:cubicBezTo>
                  <a:cubicBezTo>
                    <a:pt x="782" y="1087"/>
                    <a:pt x="775" y="1080"/>
                    <a:pt x="762" y="1069"/>
                  </a:cubicBezTo>
                  <a:cubicBezTo>
                    <a:pt x="734" y="1042"/>
                    <a:pt x="733" y="1041"/>
                    <a:pt x="733" y="1041"/>
                  </a:cubicBezTo>
                  <a:lnTo>
                    <a:pt x="733" y="1041"/>
                  </a:lnTo>
                  <a:cubicBezTo>
                    <a:pt x="749" y="1053"/>
                    <a:pt x="756" y="1060"/>
                    <a:pt x="757" y="1060"/>
                  </a:cubicBezTo>
                  <a:cubicBezTo>
                    <a:pt x="758" y="1060"/>
                    <a:pt x="751" y="1053"/>
                    <a:pt x="736" y="1038"/>
                  </a:cubicBezTo>
                  <a:cubicBezTo>
                    <a:pt x="740" y="1038"/>
                    <a:pt x="740" y="1038"/>
                    <a:pt x="768" y="1063"/>
                  </a:cubicBezTo>
                  <a:lnTo>
                    <a:pt x="771" y="1063"/>
                  </a:lnTo>
                  <a:cubicBezTo>
                    <a:pt x="745" y="1037"/>
                    <a:pt x="738" y="1028"/>
                    <a:pt x="742" y="1028"/>
                  </a:cubicBezTo>
                  <a:lnTo>
                    <a:pt x="742" y="1028"/>
                  </a:lnTo>
                  <a:cubicBezTo>
                    <a:pt x="746" y="1028"/>
                    <a:pt x="764" y="1040"/>
                    <a:pt x="780" y="1054"/>
                  </a:cubicBezTo>
                  <a:cubicBezTo>
                    <a:pt x="780" y="1054"/>
                    <a:pt x="780" y="1054"/>
                    <a:pt x="752" y="1026"/>
                  </a:cubicBezTo>
                  <a:cubicBezTo>
                    <a:pt x="724" y="999"/>
                    <a:pt x="710" y="986"/>
                    <a:pt x="710" y="986"/>
                  </a:cubicBezTo>
                  <a:lnTo>
                    <a:pt x="710" y="986"/>
                  </a:lnTo>
                  <a:cubicBezTo>
                    <a:pt x="711" y="986"/>
                    <a:pt x="726" y="999"/>
                    <a:pt x="755" y="1026"/>
                  </a:cubicBezTo>
                  <a:cubicBezTo>
                    <a:pt x="743" y="1013"/>
                    <a:pt x="737" y="1006"/>
                    <a:pt x="740" y="1006"/>
                  </a:cubicBezTo>
                  <a:lnTo>
                    <a:pt x="740" y="1006"/>
                  </a:lnTo>
                  <a:cubicBezTo>
                    <a:pt x="743" y="1006"/>
                    <a:pt x="760" y="1018"/>
                    <a:pt x="793" y="1048"/>
                  </a:cubicBezTo>
                  <a:lnTo>
                    <a:pt x="852" y="1101"/>
                  </a:lnTo>
                  <a:cubicBezTo>
                    <a:pt x="824" y="1073"/>
                    <a:pt x="824" y="1073"/>
                    <a:pt x="824" y="1073"/>
                  </a:cubicBezTo>
                  <a:cubicBezTo>
                    <a:pt x="793" y="1044"/>
                    <a:pt x="796" y="1044"/>
                    <a:pt x="799" y="1041"/>
                  </a:cubicBezTo>
                  <a:cubicBezTo>
                    <a:pt x="802" y="1041"/>
                    <a:pt x="777" y="1010"/>
                    <a:pt x="777" y="1010"/>
                  </a:cubicBezTo>
                  <a:cubicBezTo>
                    <a:pt x="778" y="1009"/>
                    <a:pt x="779" y="1008"/>
                    <a:pt x="780" y="1008"/>
                  </a:cubicBezTo>
                  <a:cubicBezTo>
                    <a:pt x="784" y="1008"/>
                    <a:pt x="792" y="1013"/>
                    <a:pt x="815" y="1032"/>
                  </a:cubicBezTo>
                  <a:cubicBezTo>
                    <a:pt x="815" y="1032"/>
                    <a:pt x="818" y="1029"/>
                    <a:pt x="790" y="1001"/>
                  </a:cubicBezTo>
                  <a:cubicBezTo>
                    <a:pt x="775" y="988"/>
                    <a:pt x="768" y="981"/>
                    <a:pt x="769" y="981"/>
                  </a:cubicBezTo>
                  <a:lnTo>
                    <a:pt x="769" y="981"/>
                  </a:lnTo>
                  <a:cubicBezTo>
                    <a:pt x="770" y="981"/>
                    <a:pt x="778" y="987"/>
                    <a:pt x="793" y="1001"/>
                  </a:cubicBezTo>
                  <a:lnTo>
                    <a:pt x="793" y="997"/>
                  </a:lnTo>
                  <a:cubicBezTo>
                    <a:pt x="765" y="969"/>
                    <a:pt x="768" y="969"/>
                    <a:pt x="768" y="969"/>
                  </a:cubicBezTo>
                  <a:lnTo>
                    <a:pt x="768" y="969"/>
                  </a:lnTo>
                  <a:cubicBezTo>
                    <a:pt x="787" y="989"/>
                    <a:pt x="808" y="1007"/>
                    <a:pt x="810" y="1007"/>
                  </a:cubicBezTo>
                  <a:cubicBezTo>
                    <a:pt x="811" y="1007"/>
                    <a:pt x="808" y="1003"/>
                    <a:pt x="799" y="994"/>
                  </a:cubicBezTo>
                  <a:cubicBezTo>
                    <a:pt x="771" y="966"/>
                    <a:pt x="771" y="966"/>
                    <a:pt x="774" y="966"/>
                  </a:cubicBezTo>
                  <a:cubicBezTo>
                    <a:pt x="783" y="973"/>
                    <a:pt x="793" y="976"/>
                    <a:pt x="801" y="976"/>
                  </a:cubicBezTo>
                  <a:cubicBezTo>
                    <a:pt x="821" y="976"/>
                    <a:pt x="834" y="958"/>
                    <a:pt x="812" y="938"/>
                  </a:cubicBezTo>
                  <a:lnTo>
                    <a:pt x="815" y="935"/>
                  </a:lnTo>
                  <a:lnTo>
                    <a:pt x="818" y="932"/>
                  </a:lnTo>
                  <a:cubicBezTo>
                    <a:pt x="842" y="954"/>
                    <a:pt x="852" y="963"/>
                    <a:pt x="854" y="963"/>
                  </a:cubicBezTo>
                  <a:cubicBezTo>
                    <a:pt x="857" y="963"/>
                    <a:pt x="842" y="944"/>
                    <a:pt x="827" y="925"/>
                  </a:cubicBezTo>
                  <a:cubicBezTo>
                    <a:pt x="799" y="900"/>
                    <a:pt x="799" y="897"/>
                    <a:pt x="802" y="897"/>
                  </a:cubicBezTo>
                  <a:lnTo>
                    <a:pt x="802" y="897"/>
                  </a:lnTo>
                  <a:cubicBezTo>
                    <a:pt x="836" y="927"/>
                    <a:pt x="852" y="940"/>
                    <a:pt x="854" y="940"/>
                  </a:cubicBezTo>
                  <a:cubicBezTo>
                    <a:pt x="855" y="940"/>
                    <a:pt x="849" y="933"/>
                    <a:pt x="837" y="919"/>
                  </a:cubicBezTo>
                  <a:cubicBezTo>
                    <a:pt x="807" y="892"/>
                    <a:pt x="793" y="879"/>
                    <a:pt x="794" y="879"/>
                  </a:cubicBezTo>
                  <a:lnTo>
                    <a:pt x="794" y="879"/>
                  </a:lnTo>
                  <a:cubicBezTo>
                    <a:pt x="794" y="879"/>
                    <a:pt x="810" y="892"/>
                    <a:pt x="840" y="919"/>
                  </a:cubicBezTo>
                  <a:cubicBezTo>
                    <a:pt x="866" y="943"/>
                    <a:pt x="881" y="956"/>
                    <a:pt x="882" y="956"/>
                  </a:cubicBezTo>
                  <a:cubicBezTo>
                    <a:pt x="883" y="956"/>
                    <a:pt x="862" y="935"/>
                    <a:pt x="815" y="888"/>
                  </a:cubicBezTo>
                  <a:lnTo>
                    <a:pt x="815" y="888"/>
                  </a:lnTo>
                  <a:cubicBezTo>
                    <a:pt x="851" y="919"/>
                    <a:pt x="866" y="932"/>
                    <a:pt x="867" y="932"/>
                  </a:cubicBezTo>
                  <a:cubicBezTo>
                    <a:pt x="868" y="932"/>
                    <a:pt x="861" y="925"/>
                    <a:pt x="849" y="913"/>
                  </a:cubicBezTo>
                  <a:cubicBezTo>
                    <a:pt x="819" y="885"/>
                    <a:pt x="804" y="871"/>
                    <a:pt x="805" y="871"/>
                  </a:cubicBezTo>
                  <a:lnTo>
                    <a:pt x="805" y="871"/>
                  </a:lnTo>
                  <a:cubicBezTo>
                    <a:pt x="806" y="871"/>
                    <a:pt x="822" y="884"/>
                    <a:pt x="852" y="910"/>
                  </a:cubicBezTo>
                  <a:cubicBezTo>
                    <a:pt x="882" y="936"/>
                    <a:pt x="897" y="949"/>
                    <a:pt x="897" y="949"/>
                  </a:cubicBezTo>
                  <a:cubicBezTo>
                    <a:pt x="898" y="949"/>
                    <a:pt x="884" y="935"/>
                    <a:pt x="856" y="907"/>
                  </a:cubicBezTo>
                  <a:cubicBezTo>
                    <a:pt x="825" y="879"/>
                    <a:pt x="811" y="865"/>
                    <a:pt x="813" y="865"/>
                  </a:cubicBezTo>
                  <a:lnTo>
                    <a:pt x="813" y="865"/>
                  </a:lnTo>
                  <a:cubicBezTo>
                    <a:pt x="815" y="865"/>
                    <a:pt x="831" y="878"/>
                    <a:pt x="862" y="903"/>
                  </a:cubicBezTo>
                  <a:cubicBezTo>
                    <a:pt x="862" y="903"/>
                    <a:pt x="875" y="914"/>
                    <a:pt x="877" y="914"/>
                  </a:cubicBezTo>
                  <a:cubicBezTo>
                    <a:pt x="878" y="914"/>
                    <a:pt x="875" y="910"/>
                    <a:pt x="865" y="900"/>
                  </a:cubicBezTo>
                  <a:lnTo>
                    <a:pt x="865" y="900"/>
                  </a:lnTo>
                  <a:lnTo>
                    <a:pt x="893" y="928"/>
                  </a:lnTo>
                  <a:lnTo>
                    <a:pt x="896" y="925"/>
                  </a:lnTo>
                  <a:lnTo>
                    <a:pt x="868" y="900"/>
                  </a:lnTo>
                  <a:cubicBezTo>
                    <a:pt x="868" y="900"/>
                    <a:pt x="868" y="900"/>
                    <a:pt x="869" y="900"/>
                  </a:cubicBezTo>
                  <a:cubicBezTo>
                    <a:pt x="873" y="900"/>
                    <a:pt x="902" y="916"/>
                    <a:pt x="910" y="916"/>
                  </a:cubicBezTo>
                  <a:cubicBezTo>
                    <a:pt x="911" y="916"/>
                    <a:pt x="912" y="916"/>
                    <a:pt x="912" y="916"/>
                  </a:cubicBezTo>
                  <a:cubicBezTo>
                    <a:pt x="925" y="907"/>
                    <a:pt x="928" y="903"/>
                    <a:pt x="896" y="878"/>
                  </a:cubicBezTo>
                  <a:cubicBezTo>
                    <a:pt x="867" y="852"/>
                    <a:pt x="852" y="838"/>
                    <a:pt x="852" y="838"/>
                  </a:cubicBezTo>
                  <a:lnTo>
                    <a:pt x="852" y="838"/>
                  </a:lnTo>
                  <a:cubicBezTo>
                    <a:pt x="852" y="838"/>
                    <a:pt x="868" y="852"/>
                    <a:pt x="899" y="878"/>
                  </a:cubicBezTo>
                  <a:cubicBezTo>
                    <a:pt x="899" y="878"/>
                    <a:pt x="900" y="878"/>
                    <a:pt x="900" y="878"/>
                  </a:cubicBezTo>
                  <a:cubicBezTo>
                    <a:pt x="903" y="878"/>
                    <a:pt x="931" y="900"/>
                    <a:pt x="934" y="900"/>
                  </a:cubicBezTo>
                  <a:cubicBezTo>
                    <a:pt x="935" y="899"/>
                    <a:pt x="935" y="899"/>
                    <a:pt x="936" y="899"/>
                  </a:cubicBezTo>
                  <a:cubicBezTo>
                    <a:pt x="939" y="899"/>
                    <a:pt x="945" y="904"/>
                    <a:pt x="968" y="922"/>
                  </a:cubicBezTo>
                  <a:cubicBezTo>
                    <a:pt x="933" y="888"/>
                    <a:pt x="922" y="874"/>
                    <a:pt x="928" y="874"/>
                  </a:cubicBezTo>
                  <a:cubicBezTo>
                    <a:pt x="931" y="874"/>
                    <a:pt x="940" y="879"/>
                    <a:pt x="953" y="888"/>
                  </a:cubicBezTo>
                  <a:cubicBezTo>
                    <a:pt x="953" y="885"/>
                    <a:pt x="956" y="885"/>
                    <a:pt x="928" y="856"/>
                  </a:cubicBezTo>
                  <a:cubicBezTo>
                    <a:pt x="913" y="842"/>
                    <a:pt x="906" y="835"/>
                    <a:pt x="907" y="835"/>
                  </a:cubicBezTo>
                  <a:lnTo>
                    <a:pt x="907" y="835"/>
                  </a:lnTo>
                  <a:cubicBezTo>
                    <a:pt x="908" y="835"/>
                    <a:pt x="916" y="841"/>
                    <a:pt x="931" y="853"/>
                  </a:cubicBezTo>
                  <a:cubicBezTo>
                    <a:pt x="946" y="869"/>
                    <a:pt x="965" y="883"/>
                    <a:pt x="968" y="883"/>
                  </a:cubicBezTo>
                  <a:cubicBezTo>
                    <a:pt x="971" y="883"/>
                    <a:pt x="964" y="874"/>
                    <a:pt x="937" y="850"/>
                  </a:cubicBezTo>
                  <a:lnTo>
                    <a:pt x="937" y="850"/>
                  </a:lnTo>
                  <a:lnTo>
                    <a:pt x="968" y="875"/>
                  </a:lnTo>
                  <a:cubicBezTo>
                    <a:pt x="977" y="882"/>
                    <a:pt x="982" y="885"/>
                    <a:pt x="982" y="885"/>
                  </a:cubicBezTo>
                  <a:cubicBezTo>
                    <a:pt x="983" y="885"/>
                    <a:pt x="962" y="867"/>
                    <a:pt x="940" y="847"/>
                  </a:cubicBezTo>
                  <a:cubicBezTo>
                    <a:pt x="913" y="823"/>
                    <a:pt x="899" y="810"/>
                    <a:pt x="900" y="810"/>
                  </a:cubicBezTo>
                  <a:lnTo>
                    <a:pt x="900" y="810"/>
                  </a:lnTo>
                  <a:cubicBezTo>
                    <a:pt x="901" y="810"/>
                    <a:pt x="923" y="829"/>
                    <a:pt x="972" y="872"/>
                  </a:cubicBezTo>
                  <a:cubicBezTo>
                    <a:pt x="1006" y="903"/>
                    <a:pt x="1022" y="916"/>
                    <a:pt x="1022" y="916"/>
                  </a:cubicBezTo>
                  <a:cubicBezTo>
                    <a:pt x="1023" y="916"/>
                    <a:pt x="1016" y="909"/>
                    <a:pt x="1003" y="897"/>
                  </a:cubicBezTo>
                  <a:cubicBezTo>
                    <a:pt x="982" y="879"/>
                    <a:pt x="962" y="859"/>
                    <a:pt x="964" y="859"/>
                  </a:cubicBezTo>
                  <a:lnTo>
                    <a:pt x="964" y="859"/>
                  </a:lnTo>
                  <a:cubicBezTo>
                    <a:pt x="965" y="859"/>
                    <a:pt x="969" y="862"/>
                    <a:pt x="978" y="869"/>
                  </a:cubicBezTo>
                  <a:cubicBezTo>
                    <a:pt x="978" y="869"/>
                    <a:pt x="978" y="869"/>
                    <a:pt x="918" y="812"/>
                  </a:cubicBezTo>
                  <a:cubicBezTo>
                    <a:pt x="890" y="787"/>
                    <a:pt x="890" y="787"/>
                    <a:pt x="893" y="784"/>
                  </a:cubicBezTo>
                  <a:lnTo>
                    <a:pt x="893" y="784"/>
                  </a:lnTo>
                  <a:cubicBezTo>
                    <a:pt x="921" y="812"/>
                    <a:pt x="921" y="812"/>
                    <a:pt x="950" y="841"/>
                  </a:cubicBezTo>
                  <a:lnTo>
                    <a:pt x="953" y="838"/>
                  </a:lnTo>
                  <a:cubicBezTo>
                    <a:pt x="975" y="853"/>
                    <a:pt x="997" y="872"/>
                    <a:pt x="1015" y="891"/>
                  </a:cubicBezTo>
                  <a:cubicBezTo>
                    <a:pt x="1028" y="901"/>
                    <a:pt x="1036" y="907"/>
                    <a:pt x="1036" y="907"/>
                  </a:cubicBezTo>
                  <a:cubicBezTo>
                    <a:pt x="1037" y="907"/>
                    <a:pt x="1023" y="894"/>
                    <a:pt x="987" y="863"/>
                  </a:cubicBezTo>
                  <a:cubicBezTo>
                    <a:pt x="928" y="809"/>
                    <a:pt x="928" y="809"/>
                    <a:pt x="931" y="806"/>
                  </a:cubicBezTo>
                  <a:lnTo>
                    <a:pt x="931" y="806"/>
                  </a:lnTo>
                  <a:cubicBezTo>
                    <a:pt x="931" y="806"/>
                    <a:pt x="931" y="806"/>
                    <a:pt x="962" y="831"/>
                  </a:cubicBezTo>
                  <a:cubicBezTo>
                    <a:pt x="983" y="852"/>
                    <a:pt x="989" y="858"/>
                    <a:pt x="991" y="858"/>
                  </a:cubicBezTo>
                  <a:cubicBezTo>
                    <a:pt x="992" y="858"/>
                    <a:pt x="993" y="857"/>
                    <a:pt x="993" y="856"/>
                  </a:cubicBezTo>
                  <a:cubicBezTo>
                    <a:pt x="950" y="809"/>
                    <a:pt x="903" y="762"/>
                    <a:pt x="852" y="718"/>
                  </a:cubicBezTo>
                  <a:cubicBezTo>
                    <a:pt x="822" y="690"/>
                    <a:pt x="807" y="676"/>
                    <a:pt x="808" y="676"/>
                  </a:cubicBezTo>
                  <a:lnTo>
                    <a:pt x="808" y="676"/>
                  </a:lnTo>
                  <a:cubicBezTo>
                    <a:pt x="809" y="676"/>
                    <a:pt x="825" y="689"/>
                    <a:pt x="856" y="715"/>
                  </a:cubicBezTo>
                  <a:cubicBezTo>
                    <a:pt x="877" y="736"/>
                    <a:pt x="882" y="742"/>
                    <a:pt x="885" y="742"/>
                  </a:cubicBezTo>
                  <a:cubicBezTo>
                    <a:pt x="886" y="742"/>
                    <a:pt x="886" y="741"/>
                    <a:pt x="887" y="740"/>
                  </a:cubicBezTo>
                  <a:cubicBezTo>
                    <a:pt x="915" y="769"/>
                    <a:pt x="915" y="769"/>
                    <a:pt x="915" y="772"/>
                  </a:cubicBezTo>
                  <a:lnTo>
                    <a:pt x="943" y="797"/>
                  </a:lnTo>
                  <a:cubicBezTo>
                    <a:pt x="973" y="823"/>
                    <a:pt x="988" y="836"/>
                    <a:pt x="990" y="836"/>
                  </a:cubicBezTo>
                  <a:cubicBezTo>
                    <a:pt x="991" y="836"/>
                    <a:pt x="977" y="822"/>
                    <a:pt x="946" y="794"/>
                  </a:cubicBezTo>
                  <a:cubicBezTo>
                    <a:pt x="932" y="781"/>
                    <a:pt x="925" y="775"/>
                    <a:pt x="926" y="775"/>
                  </a:cubicBezTo>
                  <a:lnTo>
                    <a:pt x="926" y="775"/>
                  </a:lnTo>
                  <a:cubicBezTo>
                    <a:pt x="926" y="775"/>
                    <a:pt x="934" y="781"/>
                    <a:pt x="950" y="794"/>
                  </a:cubicBezTo>
                  <a:cubicBezTo>
                    <a:pt x="972" y="811"/>
                    <a:pt x="992" y="829"/>
                    <a:pt x="993" y="829"/>
                  </a:cubicBezTo>
                  <a:cubicBezTo>
                    <a:pt x="993" y="829"/>
                    <a:pt x="989" y="826"/>
                    <a:pt x="981" y="819"/>
                  </a:cubicBezTo>
                  <a:cubicBezTo>
                    <a:pt x="981" y="819"/>
                    <a:pt x="981" y="819"/>
                    <a:pt x="981" y="819"/>
                  </a:cubicBezTo>
                  <a:cubicBezTo>
                    <a:pt x="983" y="819"/>
                    <a:pt x="989" y="821"/>
                    <a:pt x="1012" y="844"/>
                  </a:cubicBezTo>
                  <a:cubicBezTo>
                    <a:pt x="1015" y="841"/>
                    <a:pt x="1019" y="841"/>
                    <a:pt x="987" y="812"/>
                  </a:cubicBezTo>
                  <a:cubicBezTo>
                    <a:pt x="959" y="787"/>
                    <a:pt x="959" y="787"/>
                    <a:pt x="959" y="784"/>
                  </a:cubicBezTo>
                  <a:cubicBezTo>
                    <a:pt x="962" y="784"/>
                    <a:pt x="962" y="784"/>
                    <a:pt x="934" y="756"/>
                  </a:cubicBezTo>
                  <a:cubicBezTo>
                    <a:pt x="912" y="740"/>
                    <a:pt x="893" y="722"/>
                    <a:pt x="878" y="700"/>
                  </a:cubicBezTo>
                  <a:cubicBezTo>
                    <a:pt x="866" y="688"/>
                    <a:pt x="859" y="681"/>
                    <a:pt x="859" y="681"/>
                  </a:cubicBezTo>
                  <a:lnTo>
                    <a:pt x="859" y="681"/>
                  </a:lnTo>
                  <a:cubicBezTo>
                    <a:pt x="860" y="681"/>
                    <a:pt x="874" y="694"/>
                    <a:pt x="909" y="725"/>
                  </a:cubicBezTo>
                  <a:cubicBezTo>
                    <a:pt x="934" y="748"/>
                    <a:pt x="939" y="750"/>
                    <a:pt x="940" y="750"/>
                  </a:cubicBezTo>
                  <a:cubicBezTo>
                    <a:pt x="940" y="750"/>
                    <a:pt x="940" y="750"/>
                    <a:pt x="940" y="750"/>
                  </a:cubicBezTo>
                  <a:cubicBezTo>
                    <a:pt x="953" y="759"/>
                    <a:pt x="965" y="765"/>
                    <a:pt x="975" y="775"/>
                  </a:cubicBezTo>
                  <a:lnTo>
                    <a:pt x="975" y="775"/>
                  </a:lnTo>
                  <a:cubicBezTo>
                    <a:pt x="967" y="767"/>
                    <a:pt x="957" y="757"/>
                    <a:pt x="947" y="747"/>
                  </a:cubicBezTo>
                  <a:lnTo>
                    <a:pt x="947" y="747"/>
                  </a:lnTo>
                  <a:cubicBezTo>
                    <a:pt x="958" y="757"/>
                    <a:pt x="969" y="767"/>
                    <a:pt x="978" y="775"/>
                  </a:cubicBezTo>
                  <a:cubicBezTo>
                    <a:pt x="1007" y="800"/>
                    <a:pt x="1022" y="812"/>
                    <a:pt x="1022" y="812"/>
                  </a:cubicBezTo>
                  <a:cubicBezTo>
                    <a:pt x="1023" y="812"/>
                    <a:pt x="1008" y="799"/>
                    <a:pt x="978" y="772"/>
                  </a:cubicBezTo>
                  <a:cubicBezTo>
                    <a:pt x="957" y="754"/>
                    <a:pt x="935" y="734"/>
                    <a:pt x="938" y="734"/>
                  </a:cubicBezTo>
                  <a:lnTo>
                    <a:pt x="938" y="734"/>
                  </a:lnTo>
                  <a:cubicBezTo>
                    <a:pt x="939" y="734"/>
                    <a:pt x="943" y="737"/>
                    <a:pt x="953" y="744"/>
                  </a:cubicBezTo>
                  <a:cubicBezTo>
                    <a:pt x="953" y="743"/>
                    <a:pt x="953" y="742"/>
                    <a:pt x="954" y="742"/>
                  </a:cubicBezTo>
                  <a:cubicBezTo>
                    <a:pt x="956" y="742"/>
                    <a:pt x="964" y="747"/>
                    <a:pt x="987" y="769"/>
                  </a:cubicBezTo>
                  <a:cubicBezTo>
                    <a:pt x="996" y="776"/>
                    <a:pt x="999" y="779"/>
                    <a:pt x="1000" y="779"/>
                  </a:cubicBezTo>
                  <a:cubicBezTo>
                    <a:pt x="1001" y="779"/>
                    <a:pt x="987" y="765"/>
                    <a:pt x="987" y="765"/>
                  </a:cubicBezTo>
                  <a:cubicBezTo>
                    <a:pt x="973" y="751"/>
                    <a:pt x="966" y="744"/>
                    <a:pt x="968" y="744"/>
                  </a:cubicBezTo>
                  <a:lnTo>
                    <a:pt x="968" y="744"/>
                  </a:lnTo>
                  <a:cubicBezTo>
                    <a:pt x="970" y="744"/>
                    <a:pt x="978" y="750"/>
                    <a:pt x="993" y="762"/>
                  </a:cubicBezTo>
                  <a:cubicBezTo>
                    <a:pt x="1026" y="787"/>
                    <a:pt x="1042" y="800"/>
                    <a:pt x="1044" y="800"/>
                  </a:cubicBezTo>
                  <a:cubicBezTo>
                    <a:pt x="1045" y="800"/>
                    <a:pt x="1030" y="786"/>
                    <a:pt x="1000" y="759"/>
                  </a:cubicBezTo>
                  <a:cubicBezTo>
                    <a:pt x="981" y="743"/>
                    <a:pt x="964" y="726"/>
                    <a:pt x="965" y="726"/>
                  </a:cubicBezTo>
                  <a:lnTo>
                    <a:pt x="965" y="726"/>
                  </a:lnTo>
                  <a:cubicBezTo>
                    <a:pt x="966" y="726"/>
                    <a:pt x="975" y="734"/>
                    <a:pt x="1000" y="756"/>
                  </a:cubicBezTo>
                  <a:cubicBezTo>
                    <a:pt x="1009" y="764"/>
                    <a:pt x="1013" y="768"/>
                    <a:pt x="1013" y="768"/>
                  </a:cubicBezTo>
                  <a:cubicBezTo>
                    <a:pt x="1015" y="768"/>
                    <a:pt x="995" y="748"/>
                    <a:pt x="975" y="728"/>
                  </a:cubicBezTo>
                  <a:cubicBezTo>
                    <a:pt x="946" y="700"/>
                    <a:pt x="887" y="646"/>
                    <a:pt x="859" y="618"/>
                  </a:cubicBezTo>
                  <a:cubicBezTo>
                    <a:pt x="823" y="587"/>
                    <a:pt x="809" y="574"/>
                    <a:pt x="810" y="574"/>
                  </a:cubicBezTo>
                  <a:lnTo>
                    <a:pt x="810" y="574"/>
                  </a:lnTo>
                  <a:cubicBezTo>
                    <a:pt x="810" y="574"/>
                    <a:pt x="818" y="580"/>
                    <a:pt x="831" y="590"/>
                  </a:cubicBezTo>
                  <a:cubicBezTo>
                    <a:pt x="852" y="606"/>
                    <a:pt x="871" y="624"/>
                    <a:pt x="893" y="643"/>
                  </a:cubicBezTo>
                  <a:cubicBezTo>
                    <a:pt x="921" y="668"/>
                    <a:pt x="921" y="671"/>
                    <a:pt x="921" y="671"/>
                  </a:cubicBezTo>
                  <a:lnTo>
                    <a:pt x="918" y="671"/>
                  </a:lnTo>
                  <a:cubicBezTo>
                    <a:pt x="937" y="690"/>
                    <a:pt x="959" y="706"/>
                    <a:pt x="981" y="722"/>
                  </a:cubicBezTo>
                  <a:cubicBezTo>
                    <a:pt x="997" y="736"/>
                    <a:pt x="1004" y="743"/>
                    <a:pt x="1005" y="743"/>
                  </a:cubicBezTo>
                  <a:cubicBezTo>
                    <a:pt x="1005" y="743"/>
                    <a:pt x="998" y="736"/>
                    <a:pt x="984" y="722"/>
                  </a:cubicBezTo>
                  <a:lnTo>
                    <a:pt x="984" y="722"/>
                  </a:lnTo>
                  <a:cubicBezTo>
                    <a:pt x="1007" y="740"/>
                    <a:pt x="1013" y="745"/>
                    <a:pt x="1016" y="745"/>
                  </a:cubicBezTo>
                  <a:cubicBezTo>
                    <a:pt x="1017" y="745"/>
                    <a:pt x="1018" y="744"/>
                    <a:pt x="1019" y="744"/>
                  </a:cubicBezTo>
                  <a:cubicBezTo>
                    <a:pt x="1019" y="744"/>
                    <a:pt x="1020" y="743"/>
                    <a:pt x="1021" y="743"/>
                  </a:cubicBezTo>
                  <a:cubicBezTo>
                    <a:pt x="1024" y="743"/>
                    <a:pt x="1031" y="745"/>
                    <a:pt x="1056" y="765"/>
                  </a:cubicBezTo>
                  <a:cubicBezTo>
                    <a:pt x="1056" y="765"/>
                    <a:pt x="1059" y="765"/>
                    <a:pt x="1028" y="737"/>
                  </a:cubicBezTo>
                  <a:cubicBezTo>
                    <a:pt x="993" y="706"/>
                    <a:pt x="979" y="693"/>
                    <a:pt x="980" y="693"/>
                  </a:cubicBezTo>
                  <a:lnTo>
                    <a:pt x="980" y="693"/>
                  </a:lnTo>
                  <a:cubicBezTo>
                    <a:pt x="981" y="693"/>
                    <a:pt x="988" y="699"/>
                    <a:pt x="1000" y="709"/>
                  </a:cubicBezTo>
                  <a:cubicBezTo>
                    <a:pt x="1034" y="740"/>
                    <a:pt x="1063" y="758"/>
                    <a:pt x="1071" y="758"/>
                  </a:cubicBezTo>
                  <a:cubicBezTo>
                    <a:pt x="1077" y="758"/>
                    <a:pt x="1071" y="748"/>
                    <a:pt x="1047" y="725"/>
                  </a:cubicBezTo>
                  <a:lnTo>
                    <a:pt x="1050" y="722"/>
                  </a:lnTo>
                  <a:cubicBezTo>
                    <a:pt x="1064" y="734"/>
                    <a:pt x="1073" y="740"/>
                    <a:pt x="1076" y="740"/>
                  </a:cubicBezTo>
                  <a:cubicBezTo>
                    <a:pt x="1080" y="740"/>
                    <a:pt x="1075" y="731"/>
                    <a:pt x="1059" y="715"/>
                  </a:cubicBezTo>
                  <a:lnTo>
                    <a:pt x="1062" y="712"/>
                  </a:lnTo>
                  <a:cubicBezTo>
                    <a:pt x="1077" y="726"/>
                    <a:pt x="1085" y="732"/>
                    <a:pt x="1086" y="732"/>
                  </a:cubicBezTo>
                  <a:cubicBezTo>
                    <a:pt x="1087" y="732"/>
                    <a:pt x="1080" y="724"/>
                    <a:pt x="1066" y="709"/>
                  </a:cubicBezTo>
                  <a:cubicBezTo>
                    <a:pt x="1058" y="702"/>
                    <a:pt x="1050" y="695"/>
                    <a:pt x="1043" y="689"/>
                  </a:cubicBezTo>
                  <a:lnTo>
                    <a:pt x="1043" y="689"/>
                  </a:lnTo>
                  <a:cubicBezTo>
                    <a:pt x="1062" y="703"/>
                    <a:pt x="1067" y="707"/>
                    <a:pt x="1071" y="707"/>
                  </a:cubicBezTo>
                  <a:cubicBezTo>
                    <a:pt x="1072" y="707"/>
                    <a:pt x="1073" y="707"/>
                    <a:pt x="1075" y="706"/>
                  </a:cubicBezTo>
                  <a:cubicBezTo>
                    <a:pt x="1078" y="703"/>
                    <a:pt x="1078" y="703"/>
                    <a:pt x="1047" y="675"/>
                  </a:cubicBezTo>
                  <a:cubicBezTo>
                    <a:pt x="1039" y="666"/>
                    <a:pt x="1037" y="662"/>
                    <a:pt x="1038" y="662"/>
                  </a:cubicBezTo>
                  <a:lnTo>
                    <a:pt x="1038" y="662"/>
                  </a:lnTo>
                  <a:cubicBezTo>
                    <a:pt x="1041" y="662"/>
                    <a:pt x="1062" y="680"/>
                    <a:pt x="1081" y="700"/>
                  </a:cubicBezTo>
                  <a:cubicBezTo>
                    <a:pt x="1108" y="723"/>
                    <a:pt x="1123" y="737"/>
                    <a:pt x="1124" y="737"/>
                  </a:cubicBezTo>
                  <a:cubicBezTo>
                    <a:pt x="1125" y="737"/>
                    <a:pt x="1105" y="717"/>
                    <a:pt x="1056" y="671"/>
                  </a:cubicBezTo>
                  <a:lnTo>
                    <a:pt x="1056" y="671"/>
                  </a:lnTo>
                  <a:lnTo>
                    <a:pt x="1116" y="725"/>
                  </a:lnTo>
                  <a:cubicBezTo>
                    <a:pt x="1116" y="722"/>
                    <a:pt x="1116" y="722"/>
                    <a:pt x="1087" y="697"/>
                  </a:cubicBezTo>
                  <a:cubicBezTo>
                    <a:pt x="1087" y="697"/>
                    <a:pt x="1087" y="693"/>
                    <a:pt x="1059" y="668"/>
                  </a:cubicBezTo>
                  <a:cubicBezTo>
                    <a:pt x="1031" y="640"/>
                    <a:pt x="1003" y="612"/>
                    <a:pt x="972" y="587"/>
                  </a:cubicBezTo>
                  <a:cubicBezTo>
                    <a:pt x="940" y="559"/>
                    <a:pt x="940" y="559"/>
                    <a:pt x="943" y="559"/>
                  </a:cubicBezTo>
                  <a:cubicBezTo>
                    <a:pt x="975" y="584"/>
                    <a:pt x="1003" y="612"/>
                    <a:pt x="1034" y="637"/>
                  </a:cubicBezTo>
                  <a:cubicBezTo>
                    <a:pt x="1031" y="640"/>
                    <a:pt x="1062" y="665"/>
                    <a:pt x="1091" y="693"/>
                  </a:cubicBezTo>
                  <a:cubicBezTo>
                    <a:pt x="1096" y="698"/>
                    <a:pt x="1099" y="700"/>
                    <a:pt x="1099" y="700"/>
                  </a:cubicBezTo>
                  <a:cubicBezTo>
                    <a:pt x="1103" y="700"/>
                    <a:pt x="1056" y="653"/>
                    <a:pt x="1009" y="609"/>
                  </a:cubicBezTo>
                  <a:lnTo>
                    <a:pt x="1009" y="609"/>
                  </a:lnTo>
                  <a:lnTo>
                    <a:pt x="1037" y="634"/>
                  </a:lnTo>
                  <a:cubicBezTo>
                    <a:pt x="1063" y="657"/>
                    <a:pt x="1070" y="659"/>
                    <a:pt x="1071" y="659"/>
                  </a:cubicBezTo>
                  <a:cubicBezTo>
                    <a:pt x="1072" y="659"/>
                    <a:pt x="1072" y="659"/>
                    <a:pt x="1072" y="659"/>
                  </a:cubicBezTo>
                  <a:cubicBezTo>
                    <a:pt x="1075" y="656"/>
                    <a:pt x="1075" y="656"/>
                    <a:pt x="1047" y="628"/>
                  </a:cubicBezTo>
                  <a:cubicBezTo>
                    <a:pt x="1015" y="603"/>
                    <a:pt x="987" y="574"/>
                    <a:pt x="987" y="574"/>
                  </a:cubicBezTo>
                  <a:cubicBezTo>
                    <a:pt x="987" y="574"/>
                    <a:pt x="956" y="549"/>
                    <a:pt x="928" y="521"/>
                  </a:cubicBezTo>
                  <a:lnTo>
                    <a:pt x="928" y="521"/>
                  </a:lnTo>
                  <a:cubicBezTo>
                    <a:pt x="928" y="521"/>
                    <a:pt x="959" y="546"/>
                    <a:pt x="990" y="574"/>
                  </a:cubicBezTo>
                  <a:cubicBezTo>
                    <a:pt x="1050" y="622"/>
                    <a:pt x="1081" y="647"/>
                    <a:pt x="1087" y="647"/>
                  </a:cubicBezTo>
                  <a:cubicBezTo>
                    <a:pt x="1087" y="647"/>
                    <a:pt x="1087" y="647"/>
                    <a:pt x="1087" y="646"/>
                  </a:cubicBezTo>
                  <a:cubicBezTo>
                    <a:pt x="1088" y="646"/>
                    <a:pt x="1089" y="646"/>
                    <a:pt x="1090" y="646"/>
                  </a:cubicBezTo>
                  <a:cubicBezTo>
                    <a:pt x="1093" y="646"/>
                    <a:pt x="1100" y="648"/>
                    <a:pt x="1125" y="668"/>
                  </a:cubicBezTo>
                  <a:cubicBezTo>
                    <a:pt x="1128" y="668"/>
                    <a:pt x="1128" y="668"/>
                    <a:pt x="1097" y="640"/>
                  </a:cubicBezTo>
                  <a:lnTo>
                    <a:pt x="1100" y="640"/>
                  </a:lnTo>
                  <a:cubicBezTo>
                    <a:pt x="1115" y="652"/>
                    <a:pt x="1123" y="657"/>
                    <a:pt x="1125" y="657"/>
                  </a:cubicBezTo>
                  <a:cubicBezTo>
                    <a:pt x="1127" y="657"/>
                    <a:pt x="1120" y="650"/>
                    <a:pt x="1103" y="637"/>
                  </a:cubicBezTo>
                  <a:cubicBezTo>
                    <a:pt x="1093" y="627"/>
                    <a:pt x="1091" y="624"/>
                    <a:pt x="1092" y="624"/>
                  </a:cubicBezTo>
                  <a:lnTo>
                    <a:pt x="1092" y="624"/>
                  </a:lnTo>
                  <a:cubicBezTo>
                    <a:pt x="1093" y="624"/>
                    <a:pt x="1106" y="634"/>
                    <a:pt x="1106" y="634"/>
                  </a:cubicBezTo>
                  <a:cubicBezTo>
                    <a:pt x="1134" y="658"/>
                    <a:pt x="1150" y="671"/>
                    <a:pt x="1150" y="671"/>
                  </a:cubicBezTo>
                  <a:cubicBezTo>
                    <a:pt x="1151" y="671"/>
                    <a:pt x="1128" y="651"/>
                    <a:pt x="1078" y="606"/>
                  </a:cubicBezTo>
                  <a:cubicBezTo>
                    <a:pt x="1077" y="604"/>
                    <a:pt x="1075" y="603"/>
                    <a:pt x="1074" y="602"/>
                  </a:cubicBezTo>
                  <a:lnTo>
                    <a:pt x="1074" y="602"/>
                  </a:lnTo>
                  <a:cubicBezTo>
                    <a:pt x="1097" y="621"/>
                    <a:pt x="1113" y="633"/>
                    <a:pt x="1115" y="633"/>
                  </a:cubicBezTo>
                  <a:cubicBezTo>
                    <a:pt x="1117" y="633"/>
                    <a:pt x="1108" y="624"/>
                    <a:pt x="1084" y="603"/>
                  </a:cubicBezTo>
                  <a:lnTo>
                    <a:pt x="1084" y="603"/>
                  </a:lnTo>
                  <a:cubicBezTo>
                    <a:pt x="1084" y="603"/>
                    <a:pt x="1085" y="603"/>
                    <a:pt x="1116" y="628"/>
                  </a:cubicBezTo>
                  <a:cubicBezTo>
                    <a:pt x="1127" y="639"/>
                    <a:pt x="1135" y="646"/>
                    <a:pt x="1135" y="646"/>
                  </a:cubicBezTo>
                  <a:cubicBezTo>
                    <a:pt x="1136" y="646"/>
                    <a:pt x="1122" y="632"/>
                    <a:pt x="1087" y="599"/>
                  </a:cubicBezTo>
                  <a:cubicBezTo>
                    <a:pt x="1057" y="572"/>
                    <a:pt x="1043" y="558"/>
                    <a:pt x="1045" y="558"/>
                  </a:cubicBezTo>
                  <a:lnTo>
                    <a:pt x="1045" y="558"/>
                  </a:lnTo>
                  <a:cubicBezTo>
                    <a:pt x="1046" y="558"/>
                    <a:pt x="1062" y="570"/>
                    <a:pt x="1091" y="596"/>
                  </a:cubicBezTo>
                  <a:cubicBezTo>
                    <a:pt x="1126" y="626"/>
                    <a:pt x="1142" y="638"/>
                    <a:pt x="1145" y="638"/>
                  </a:cubicBezTo>
                  <a:cubicBezTo>
                    <a:pt x="1147" y="638"/>
                    <a:pt x="1141" y="631"/>
                    <a:pt x="1128" y="618"/>
                  </a:cubicBezTo>
                  <a:cubicBezTo>
                    <a:pt x="1093" y="587"/>
                    <a:pt x="1080" y="574"/>
                    <a:pt x="1081" y="574"/>
                  </a:cubicBezTo>
                  <a:lnTo>
                    <a:pt x="1081" y="574"/>
                  </a:lnTo>
                  <a:cubicBezTo>
                    <a:pt x="1082" y="574"/>
                    <a:pt x="1090" y="580"/>
                    <a:pt x="1103" y="590"/>
                  </a:cubicBezTo>
                  <a:cubicBezTo>
                    <a:pt x="1117" y="602"/>
                    <a:pt x="1125" y="608"/>
                    <a:pt x="1126" y="608"/>
                  </a:cubicBezTo>
                  <a:cubicBezTo>
                    <a:pt x="1127" y="608"/>
                    <a:pt x="1121" y="601"/>
                    <a:pt x="1106" y="587"/>
                  </a:cubicBezTo>
                  <a:lnTo>
                    <a:pt x="1106" y="587"/>
                  </a:lnTo>
                  <a:cubicBezTo>
                    <a:pt x="1126" y="606"/>
                    <a:pt x="1147" y="624"/>
                    <a:pt x="1149" y="624"/>
                  </a:cubicBezTo>
                  <a:cubicBezTo>
                    <a:pt x="1149" y="624"/>
                    <a:pt x="1146" y="621"/>
                    <a:pt x="1138" y="612"/>
                  </a:cubicBezTo>
                  <a:cubicBezTo>
                    <a:pt x="1138" y="612"/>
                    <a:pt x="1138" y="612"/>
                    <a:pt x="1106" y="587"/>
                  </a:cubicBezTo>
                  <a:lnTo>
                    <a:pt x="1106" y="587"/>
                  </a:lnTo>
                  <a:cubicBezTo>
                    <a:pt x="1106" y="587"/>
                    <a:pt x="1106" y="587"/>
                    <a:pt x="1106" y="587"/>
                  </a:cubicBezTo>
                  <a:lnTo>
                    <a:pt x="1050" y="530"/>
                  </a:lnTo>
                  <a:cubicBezTo>
                    <a:pt x="1050" y="530"/>
                    <a:pt x="1019" y="505"/>
                    <a:pt x="990" y="477"/>
                  </a:cubicBezTo>
                  <a:cubicBezTo>
                    <a:pt x="982" y="470"/>
                    <a:pt x="978" y="466"/>
                    <a:pt x="979" y="466"/>
                  </a:cubicBezTo>
                  <a:lnTo>
                    <a:pt x="979" y="466"/>
                  </a:lnTo>
                  <a:cubicBezTo>
                    <a:pt x="981" y="466"/>
                    <a:pt x="1018" y="495"/>
                    <a:pt x="1084" y="552"/>
                  </a:cubicBezTo>
                  <a:lnTo>
                    <a:pt x="1147" y="606"/>
                  </a:lnTo>
                  <a:lnTo>
                    <a:pt x="1087" y="552"/>
                  </a:lnTo>
                  <a:cubicBezTo>
                    <a:pt x="1088" y="552"/>
                    <a:pt x="1089" y="552"/>
                    <a:pt x="1089" y="552"/>
                  </a:cubicBezTo>
                  <a:cubicBezTo>
                    <a:pt x="1092" y="552"/>
                    <a:pt x="1096" y="554"/>
                    <a:pt x="1119" y="577"/>
                  </a:cubicBezTo>
                  <a:cubicBezTo>
                    <a:pt x="1150" y="603"/>
                    <a:pt x="1150" y="603"/>
                    <a:pt x="1150" y="603"/>
                  </a:cubicBezTo>
                  <a:cubicBezTo>
                    <a:pt x="1150" y="603"/>
                    <a:pt x="1153" y="603"/>
                    <a:pt x="1122" y="574"/>
                  </a:cubicBezTo>
                  <a:cubicBezTo>
                    <a:pt x="1112" y="565"/>
                    <a:pt x="1104" y="558"/>
                    <a:pt x="1097" y="552"/>
                  </a:cubicBezTo>
                  <a:lnTo>
                    <a:pt x="1097" y="552"/>
                  </a:lnTo>
                  <a:cubicBezTo>
                    <a:pt x="1124" y="575"/>
                    <a:pt x="1139" y="586"/>
                    <a:pt x="1140" y="586"/>
                  </a:cubicBezTo>
                  <a:cubicBezTo>
                    <a:pt x="1141" y="586"/>
                    <a:pt x="1127" y="573"/>
                    <a:pt x="1097" y="546"/>
                  </a:cubicBezTo>
                  <a:lnTo>
                    <a:pt x="1097" y="546"/>
                  </a:lnTo>
                  <a:cubicBezTo>
                    <a:pt x="1119" y="562"/>
                    <a:pt x="1138" y="581"/>
                    <a:pt x="1160" y="596"/>
                  </a:cubicBezTo>
                  <a:lnTo>
                    <a:pt x="1131" y="571"/>
                  </a:lnTo>
                  <a:cubicBezTo>
                    <a:pt x="1096" y="538"/>
                    <a:pt x="1082" y="524"/>
                    <a:pt x="1082" y="524"/>
                  </a:cubicBezTo>
                  <a:lnTo>
                    <a:pt x="1082" y="524"/>
                  </a:lnTo>
                  <a:cubicBezTo>
                    <a:pt x="1083" y="524"/>
                    <a:pt x="1090" y="531"/>
                    <a:pt x="1103" y="543"/>
                  </a:cubicBezTo>
                  <a:cubicBezTo>
                    <a:pt x="1117" y="555"/>
                    <a:pt x="1125" y="561"/>
                    <a:pt x="1126" y="561"/>
                  </a:cubicBezTo>
                  <a:cubicBezTo>
                    <a:pt x="1127" y="561"/>
                    <a:pt x="1121" y="554"/>
                    <a:pt x="1106" y="540"/>
                  </a:cubicBezTo>
                  <a:cubicBezTo>
                    <a:pt x="1107" y="539"/>
                    <a:pt x="1108" y="538"/>
                    <a:pt x="1109" y="538"/>
                  </a:cubicBezTo>
                  <a:cubicBezTo>
                    <a:pt x="1111" y="538"/>
                    <a:pt x="1116" y="544"/>
                    <a:pt x="1138" y="565"/>
                  </a:cubicBezTo>
                  <a:cubicBezTo>
                    <a:pt x="1167" y="591"/>
                    <a:pt x="1182" y="604"/>
                    <a:pt x="1183" y="604"/>
                  </a:cubicBezTo>
                  <a:cubicBezTo>
                    <a:pt x="1183" y="604"/>
                    <a:pt x="1169" y="590"/>
                    <a:pt x="1141" y="562"/>
                  </a:cubicBezTo>
                  <a:cubicBezTo>
                    <a:pt x="1127" y="548"/>
                    <a:pt x="1120" y="541"/>
                    <a:pt x="1120" y="541"/>
                  </a:cubicBezTo>
                  <a:lnTo>
                    <a:pt x="1120" y="541"/>
                  </a:lnTo>
                  <a:cubicBezTo>
                    <a:pt x="1120" y="541"/>
                    <a:pt x="1128" y="548"/>
                    <a:pt x="1144" y="562"/>
                  </a:cubicBezTo>
                  <a:cubicBezTo>
                    <a:pt x="1159" y="574"/>
                    <a:pt x="1167" y="580"/>
                    <a:pt x="1168" y="580"/>
                  </a:cubicBezTo>
                  <a:cubicBezTo>
                    <a:pt x="1169" y="580"/>
                    <a:pt x="1162" y="573"/>
                    <a:pt x="1147" y="559"/>
                  </a:cubicBezTo>
                  <a:cubicBezTo>
                    <a:pt x="1090" y="508"/>
                    <a:pt x="1059" y="480"/>
                    <a:pt x="1056" y="480"/>
                  </a:cubicBezTo>
                  <a:cubicBezTo>
                    <a:pt x="1056" y="480"/>
                    <a:pt x="1056" y="480"/>
                    <a:pt x="1056" y="480"/>
                  </a:cubicBezTo>
                  <a:cubicBezTo>
                    <a:pt x="1053" y="480"/>
                    <a:pt x="1053" y="480"/>
                    <a:pt x="1025" y="452"/>
                  </a:cubicBezTo>
                  <a:lnTo>
                    <a:pt x="1028" y="452"/>
                  </a:lnTo>
                  <a:cubicBezTo>
                    <a:pt x="1028" y="449"/>
                    <a:pt x="1028" y="449"/>
                    <a:pt x="1003" y="421"/>
                  </a:cubicBezTo>
                  <a:cubicBezTo>
                    <a:pt x="980" y="398"/>
                    <a:pt x="938" y="359"/>
                    <a:pt x="936" y="359"/>
                  </a:cubicBezTo>
                  <a:lnTo>
                    <a:pt x="936" y="359"/>
                  </a:lnTo>
                  <a:cubicBezTo>
                    <a:pt x="936" y="359"/>
                    <a:pt x="938" y="362"/>
                    <a:pt x="943" y="367"/>
                  </a:cubicBezTo>
                  <a:lnTo>
                    <a:pt x="912" y="342"/>
                  </a:lnTo>
                  <a:cubicBezTo>
                    <a:pt x="868" y="302"/>
                    <a:pt x="845" y="281"/>
                    <a:pt x="845" y="281"/>
                  </a:cubicBezTo>
                  <a:lnTo>
                    <a:pt x="845" y="281"/>
                  </a:lnTo>
                  <a:cubicBezTo>
                    <a:pt x="844" y="281"/>
                    <a:pt x="865" y="302"/>
                    <a:pt x="909" y="342"/>
                  </a:cubicBezTo>
                  <a:cubicBezTo>
                    <a:pt x="959" y="387"/>
                    <a:pt x="982" y="408"/>
                    <a:pt x="981" y="408"/>
                  </a:cubicBezTo>
                  <a:cubicBezTo>
                    <a:pt x="981" y="408"/>
                    <a:pt x="965" y="394"/>
                    <a:pt x="937" y="371"/>
                  </a:cubicBezTo>
                  <a:cubicBezTo>
                    <a:pt x="878" y="317"/>
                    <a:pt x="878" y="317"/>
                    <a:pt x="878" y="317"/>
                  </a:cubicBezTo>
                  <a:cubicBezTo>
                    <a:pt x="877" y="318"/>
                    <a:pt x="876" y="318"/>
                    <a:pt x="876" y="318"/>
                  </a:cubicBezTo>
                  <a:cubicBezTo>
                    <a:pt x="873" y="318"/>
                    <a:pt x="869" y="312"/>
                    <a:pt x="846" y="292"/>
                  </a:cubicBezTo>
                  <a:cubicBezTo>
                    <a:pt x="827" y="273"/>
                    <a:pt x="805" y="255"/>
                    <a:pt x="784" y="239"/>
                  </a:cubicBezTo>
                  <a:lnTo>
                    <a:pt x="784" y="239"/>
                  </a:lnTo>
                  <a:cubicBezTo>
                    <a:pt x="784" y="242"/>
                    <a:pt x="784" y="242"/>
                    <a:pt x="812" y="267"/>
                  </a:cubicBezTo>
                  <a:cubicBezTo>
                    <a:pt x="825" y="278"/>
                    <a:pt x="832" y="285"/>
                    <a:pt x="831" y="285"/>
                  </a:cubicBezTo>
                  <a:cubicBezTo>
                    <a:pt x="830" y="285"/>
                    <a:pt x="814" y="273"/>
                    <a:pt x="780" y="242"/>
                  </a:cubicBezTo>
                  <a:cubicBezTo>
                    <a:pt x="768" y="232"/>
                    <a:pt x="760" y="226"/>
                    <a:pt x="760" y="226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2" name="Google Shape;9162;p36"/>
            <p:cNvSpPr/>
            <p:nvPr/>
          </p:nvSpPr>
          <p:spPr>
            <a:xfrm>
              <a:off x="4475425" y="1008950"/>
              <a:ext cx="284175" cy="212775"/>
            </a:xfrm>
            <a:custGeom>
              <a:avLst/>
              <a:gdLst/>
              <a:ahLst/>
              <a:cxnLst/>
              <a:rect l="l" t="t" r="r" b="b"/>
              <a:pathLst>
                <a:path w="11367" h="8511" extrusionOk="0">
                  <a:moveTo>
                    <a:pt x="7718" y="0"/>
                  </a:moveTo>
                  <a:cubicBezTo>
                    <a:pt x="5520" y="0"/>
                    <a:pt x="3698" y="973"/>
                    <a:pt x="2890" y="1732"/>
                  </a:cubicBezTo>
                  <a:cubicBezTo>
                    <a:pt x="2012" y="2563"/>
                    <a:pt x="530" y="5343"/>
                    <a:pt x="0" y="7809"/>
                  </a:cubicBezTo>
                  <a:cubicBezTo>
                    <a:pt x="0" y="7809"/>
                    <a:pt x="2528" y="8511"/>
                    <a:pt x="4759" y="8511"/>
                  </a:cubicBezTo>
                  <a:cubicBezTo>
                    <a:pt x="5627" y="8511"/>
                    <a:pt x="6449" y="8405"/>
                    <a:pt x="7061" y="8110"/>
                  </a:cubicBezTo>
                  <a:cubicBezTo>
                    <a:pt x="7061" y="8110"/>
                    <a:pt x="8421" y="3277"/>
                    <a:pt x="11367" y="1513"/>
                  </a:cubicBezTo>
                  <a:cubicBezTo>
                    <a:pt x="11367" y="1513"/>
                    <a:pt x="10781" y="225"/>
                    <a:pt x="8318" y="25"/>
                  </a:cubicBezTo>
                  <a:cubicBezTo>
                    <a:pt x="8115" y="8"/>
                    <a:pt x="7915" y="0"/>
                    <a:pt x="77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3" name="Google Shape;9163;p36"/>
            <p:cNvSpPr/>
            <p:nvPr/>
          </p:nvSpPr>
          <p:spPr>
            <a:xfrm>
              <a:off x="5495875" y="818700"/>
              <a:ext cx="857125" cy="319275"/>
            </a:xfrm>
            <a:custGeom>
              <a:avLst/>
              <a:gdLst/>
              <a:ahLst/>
              <a:cxnLst/>
              <a:rect l="l" t="t" r="r" b="b"/>
              <a:pathLst>
                <a:path w="34285" h="12771" extrusionOk="0">
                  <a:moveTo>
                    <a:pt x="24247" y="0"/>
                  </a:moveTo>
                  <a:cubicBezTo>
                    <a:pt x="23695" y="0"/>
                    <a:pt x="23141" y="65"/>
                    <a:pt x="22595" y="201"/>
                  </a:cubicBezTo>
                  <a:cubicBezTo>
                    <a:pt x="19966" y="859"/>
                    <a:pt x="17976" y="2984"/>
                    <a:pt x="16390" y="5181"/>
                  </a:cubicBezTo>
                  <a:cubicBezTo>
                    <a:pt x="15773" y="6036"/>
                    <a:pt x="15184" y="6926"/>
                    <a:pt x="14394" y="7625"/>
                  </a:cubicBezTo>
                  <a:cubicBezTo>
                    <a:pt x="13686" y="8249"/>
                    <a:pt x="12773" y="8709"/>
                    <a:pt x="11837" y="8709"/>
                  </a:cubicBezTo>
                  <a:cubicBezTo>
                    <a:pt x="11730" y="8709"/>
                    <a:pt x="11622" y="8703"/>
                    <a:pt x="11514" y="8691"/>
                  </a:cubicBezTo>
                  <a:cubicBezTo>
                    <a:pt x="10756" y="8600"/>
                    <a:pt x="10076" y="8205"/>
                    <a:pt x="9364" y="7923"/>
                  </a:cubicBezTo>
                  <a:cubicBezTo>
                    <a:pt x="8750" y="7681"/>
                    <a:pt x="8107" y="7570"/>
                    <a:pt x="7456" y="7570"/>
                  </a:cubicBezTo>
                  <a:cubicBezTo>
                    <a:pt x="4433" y="7570"/>
                    <a:pt x="1241" y="9966"/>
                    <a:pt x="0" y="12771"/>
                  </a:cubicBezTo>
                  <a:lnTo>
                    <a:pt x="34284" y="12771"/>
                  </a:lnTo>
                  <a:cubicBezTo>
                    <a:pt x="34043" y="9512"/>
                    <a:pt x="33234" y="6184"/>
                    <a:pt x="31213" y="3614"/>
                  </a:cubicBezTo>
                  <a:cubicBezTo>
                    <a:pt x="29540" y="1489"/>
                    <a:pt x="26904" y="0"/>
                    <a:pt x="24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4" name="Google Shape;9164;p36"/>
            <p:cNvSpPr/>
            <p:nvPr/>
          </p:nvSpPr>
          <p:spPr>
            <a:xfrm>
              <a:off x="6136975" y="1122675"/>
              <a:ext cx="50325" cy="56125"/>
            </a:xfrm>
            <a:custGeom>
              <a:avLst/>
              <a:gdLst/>
              <a:ahLst/>
              <a:cxnLst/>
              <a:rect l="l" t="t" r="r" b="b"/>
              <a:pathLst>
                <a:path w="2013" h="2245" extrusionOk="0">
                  <a:moveTo>
                    <a:pt x="1028" y="129"/>
                  </a:moveTo>
                  <a:cubicBezTo>
                    <a:pt x="1024" y="129"/>
                    <a:pt x="1024" y="145"/>
                    <a:pt x="1025" y="145"/>
                  </a:cubicBezTo>
                  <a:cubicBezTo>
                    <a:pt x="1026" y="145"/>
                    <a:pt x="1027" y="141"/>
                    <a:pt x="1028" y="129"/>
                  </a:cubicBezTo>
                  <a:close/>
                  <a:moveTo>
                    <a:pt x="1013" y="167"/>
                  </a:moveTo>
                  <a:lnTo>
                    <a:pt x="1022" y="201"/>
                  </a:lnTo>
                  <a:lnTo>
                    <a:pt x="1016" y="201"/>
                  </a:lnTo>
                  <a:cubicBezTo>
                    <a:pt x="1013" y="201"/>
                    <a:pt x="1013" y="201"/>
                    <a:pt x="1009" y="167"/>
                  </a:cubicBezTo>
                  <a:close/>
                  <a:moveTo>
                    <a:pt x="1066" y="167"/>
                  </a:moveTo>
                  <a:lnTo>
                    <a:pt x="1069" y="204"/>
                  </a:lnTo>
                  <a:lnTo>
                    <a:pt x="1066" y="204"/>
                  </a:lnTo>
                  <a:cubicBezTo>
                    <a:pt x="1060" y="204"/>
                    <a:pt x="1060" y="204"/>
                    <a:pt x="1060" y="167"/>
                  </a:cubicBezTo>
                  <a:close/>
                  <a:moveTo>
                    <a:pt x="1100" y="170"/>
                  </a:moveTo>
                  <a:cubicBezTo>
                    <a:pt x="1113" y="173"/>
                    <a:pt x="1113" y="173"/>
                    <a:pt x="1103" y="208"/>
                  </a:cubicBezTo>
                  <a:cubicBezTo>
                    <a:pt x="1100" y="224"/>
                    <a:pt x="1098" y="233"/>
                    <a:pt x="1096" y="233"/>
                  </a:cubicBezTo>
                  <a:cubicBezTo>
                    <a:pt x="1095" y="233"/>
                    <a:pt x="1094" y="224"/>
                    <a:pt x="1094" y="204"/>
                  </a:cubicBezTo>
                  <a:cubicBezTo>
                    <a:pt x="1097" y="170"/>
                    <a:pt x="1097" y="170"/>
                    <a:pt x="1100" y="170"/>
                  </a:cubicBezTo>
                  <a:close/>
                  <a:moveTo>
                    <a:pt x="969" y="204"/>
                  </a:moveTo>
                  <a:cubicBezTo>
                    <a:pt x="975" y="230"/>
                    <a:pt x="978" y="251"/>
                    <a:pt x="984" y="277"/>
                  </a:cubicBezTo>
                  <a:lnTo>
                    <a:pt x="978" y="277"/>
                  </a:lnTo>
                  <a:cubicBezTo>
                    <a:pt x="975" y="277"/>
                    <a:pt x="969" y="242"/>
                    <a:pt x="969" y="242"/>
                  </a:cubicBezTo>
                  <a:cubicBezTo>
                    <a:pt x="969" y="242"/>
                    <a:pt x="962" y="204"/>
                    <a:pt x="969" y="204"/>
                  </a:cubicBezTo>
                  <a:close/>
                  <a:moveTo>
                    <a:pt x="769" y="239"/>
                  </a:moveTo>
                  <a:cubicBezTo>
                    <a:pt x="770" y="239"/>
                    <a:pt x="772" y="243"/>
                    <a:pt x="777" y="255"/>
                  </a:cubicBezTo>
                  <a:lnTo>
                    <a:pt x="793" y="286"/>
                  </a:lnTo>
                  <a:cubicBezTo>
                    <a:pt x="800" y="311"/>
                    <a:pt x="808" y="336"/>
                    <a:pt x="807" y="336"/>
                  </a:cubicBezTo>
                  <a:cubicBezTo>
                    <a:pt x="806" y="336"/>
                    <a:pt x="804" y="332"/>
                    <a:pt x="799" y="324"/>
                  </a:cubicBezTo>
                  <a:cubicBezTo>
                    <a:pt x="790" y="302"/>
                    <a:pt x="781" y="280"/>
                    <a:pt x="771" y="255"/>
                  </a:cubicBezTo>
                  <a:cubicBezTo>
                    <a:pt x="771" y="255"/>
                    <a:pt x="767" y="239"/>
                    <a:pt x="769" y="239"/>
                  </a:cubicBezTo>
                  <a:close/>
                  <a:moveTo>
                    <a:pt x="1162" y="367"/>
                  </a:moveTo>
                  <a:cubicBezTo>
                    <a:pt x="1163" y="367"/>
                    <a:pt x="1163" y="367"/>
                    <a:pt x="1163" y="367"/>
                  </a:cubicBezTo>
                  <a:lnTo>
                    <a:pt x="1160" y="402"/>
                  </a:lnTo>
                  <a:cubicBezTo>
                    <a:pt x="1154" y="436"/>
                    <a:pt x="1150" y="436"/>
                    <a:pt x="1150" y="436"/>
                  </a:cubicBezTo>
                  <a:cubicBezTo>
                    <a:pt x="1144" y="436"/>
                    <a:pt x="1144" y="436"/>
                    <a:pt x="1154" y="399"/>
                  </a:cubicBezTo>
                  <a:cubicBezTo>
                    <a:pt x="1154" y="399"/>
                    <a:pt x="1159" y="367"/>
                    <a:pt x="1162" y="367"/>
                  </a:cubicBezTo>
                  <a:close/>
                  <a:moveTo>
                    <a:pt x="1595" y="395"/>
                  </a:moveTo>
                  <a:cubicBezTo>
                    <a:pt x="1595" y="395"/>
                    <a:pt x="1595" y="395"/>
                    <a:pt x="1595" y="396"/>
                  </a:cubicBezTo>
                  <a:lnTo>
                    <a:pt x="1599" y="399"/>
                  </a:lnTo>
                  <a:cubicBezTo>
                    <a:pt x="1583" y="418"/>
                    <a:pt x="1564" y="433"/>
                    <a:pt x="1545" y="446"/>
                  </a:cubicBezTo>
                  <a:lnTo>
                    <a:pt x="1542" y="443"/>
                  </a:lnTo>
                  <a:cubicBezTo>
                    <a:pt x="1566" y="419"/>
                    <a:pt x="1589" y="395"/>
                    <a:pt x="1595" y="395"/>
                  </a:cubicBezTo>
                  <a:close/>
                  <a:moveTo>
                    <a:pt x="1116" y="389"/>
                  </a:moveTo>
                  <a:lnTo>
                    <a:pt x="1113" y="427"/>
                  </a:lnTo>
                  <a:lnTo>
                    <a:pt x="1107" y="461"/>
                  </a:lnTo>
                  <a:lnTo>
                    <a:pt x="1103" y="461"/>
                  </a:lnTo>
                  <a:cubicBezTo>
                    <a:pt x="1103" y="436"/>
                    <a:pt x="1110" y="414"/>
                    <a:pt x="1116" y="389"/>
                  </a:cubicBezTo>
                  <a:close/>
                  <a:moveTo>
                    <a:pt x="690" y="424"/>
                  </a:moveTo>
                  <a:lnTo>
                    <a:pt x="690" y="424"/>
                  </a:lnTo>
                  <a:cubicBezTo>
                    <a:pt x="715" y="449"/>
                    <a:pt x="737" y="480"/>
                    <a:pt x="752" y="512"/>
                  </a:cubicBezTo>
                  <a:cubicBezTo>
                    <a:pt x="749" y="512"/>
                    <a:pt x="749" y="512"/>
                    <a:pt x="727" y="487"/>
                  </a:cubicBezTo>
                  <a:cubicBezTo>
                    <a:pt x="702" y="458"/>
                    <a:pt x="683" y="427"/>
                    <a:pt x="690" y="424"/>
                  </a:cubicBezTo>
                  <a:close/>
                  <a:moveTo>
                    <a:pt x="1744" y="556"/>
                  </a:moveTo>
                  <a:cubicBezTo>
                    <a:pt x="1752" y="556"/>
                    <a:pt x="1753" y="560"/>
                    <a:pt x="1755" y="562"/>
                  </a:cubicBezTo>
                  <a:cubicBezTo>
                    <a:pt x="1730" y="581"/>
                    <a:pt x="1700" y="594"/>
                    <a:pt x="1691" y="594"/>
                  </a:cubicBezTo>
                  <a:cubicBezTo>
                    <a:pt x="1690" y="594"/>
                    <a:pt x="1690" y="593"/>
                    <a:pt x="1689" y="593"/>
                  </a:cubicBezTo>
                  <a:cubicBezTo>
                    <a:pt x="1686" y="584"/>
                    <a:pt x="1686" y="584"/>
                    <a:pt x="1718" y="565"/>
                  </a:cubicBezTo>
                  <a:cubicBezTo>
                    <a:pt x="1731" y="558"/>
                    <a:pt x="1739" y="556"/>
                    <a:pt x="1744" y="556"/>
                  </a:cubicBezTo>
                  <a:close/>
                  <a:moveTo>
                    <a:pt x="1761" y="916"/>
                  </a:moveTo>
                  <a:cubicBezTo>
                    <a:pt x="1796" y="916"/>
                    <a:pt x="1834" y="916"/>
                    <a:pt x="1834" y="922"/>
                  </a:cubicBezTo>
                  <a:lnTo>
                    <a:pt x="1796" y="925"/>
                  </a:lnTo>
                  <a:lnTo>
                    <a:pt x="1761" y="919"/>
                  </a:lnTo>
                  <a:lnTo>
                    <a:pt x="1761" y="916"/>
                  </a:lnTo>
                  <a:close/>
                  <a:moveTo>
                    <a:pt x="1539" y="950"/>
                  </a:moveTo>
                  <a:cubicBezTo>
                    <a:pt x="1564" y="950"/>
                    <a:pt x="1589" y="953"/>
                    <a:pt x="1611" y="960"/>
                  </a:cubicBezTo>
                  <a:lnTo>
                    <a:pt x="1611" y="963"/>
                  </a:lnTo>
                  <a:lnTo>
                    <a:pt x="1539" y="950"/>
                  </a:lnTo>
                  <a:close/>
                  <a:moveTo>
                    <a:pt x="484" y="976"/>
                  </a:moveTo>
                  <a:cubicBezTo>
                    <a:pt x="496" y="976"/>
                    <a:pt x="508" y="977"/>
                    <a:pt x="520" y="979"/>
                  </a:cubicBezTo>
                  <a:cubicBezTo>
                    <a:pt x="568" y="981"/>
                    <a:pt x="550" y="984"/>
                    <a:pt x="511" y="984"/>
                  </a:cubicBezTo>
                  <a:cubicBezTo>
                    <a:pt x="493" y="984"/>
                    <a:pt x="471" y="984"/>
                    <a:pt x="448" y="982"/>
                  </a:cubicBezTo>
                  <a:cubicBezTo>
                    <a:pt x="376" y="979"/>
                    <a:pt x="376" y="979"/>
                    <a:pt x="448" y="979"/>
                  </a:cubicBezTo>
                  <a:cubicBezTo>
                    <a:pt x="461" y="977"/>
                    <a:pt x="473" y="976"/>
                    <a:pt x="484" y="976"/>
                  </a:cubicBezTo>
                  <a:close/>
                  <a:moveTo>
                    <a:pt x="1772" y="1061"/>
                  </a:moveTo>
                  <a:cubicBezTo>
                    <a:pt x="1776" y="1061"/>
                    <a:pt x="1783" y="1063"/>
                    <a:pt x="1805" y="1069"/>
                  </a:cubicBezTo>
                  <a:cubicBezTo>
                    <a:pt x="1827" y="1076"/>
                    <a:pt x="1849" y="1082"/>
                    <a:pt x="1871" y="1091"/>
                  </a:cubicBezTo>
                  <a:cubicBezTo>
                    <a:pt x="1837" y="1085"/>
                    <a:pt x="1802" y="1076"/>
                    <a:pt x="1768" y="1063"/>
                  </a:cubicBezTo>
                  <a:cubicBezTo>
                    <a:pt x="1769" y="1062"/>
                    <a:pt x="1770" y="1061"/>
                    <a:pt x="1772" y="1061"/>
                  </a:cubicBezTo>
                  <a:close/>
                  <a:moveTo>
                    <a:pt x="752" y="1110"/>
                  </a:moveTo>
                  <a:lnTo>
                    <a:pt x="721" y="1129"/>
                  </a:lnTo>
                  <a:lnTo>
                    <a:pt x="724" y="1132"/>
                  </a:lnTo>
                  <a:cubicBezTo>
                    <a:pt x="756" y="1116"/>
                    <a:pt x="756" y="1116"/>
                    <a:pt x="752" y="1113"/>
                  </a:cubicBezTo>
                  <a:lnTo>
                    <a:pt x="752" y="1110"/>
                  </a:lnTo>
                  <a:close/>
                  <a:moveTo>
                    <a:pt x="1175" y="1107"/>
                  </a:moveTo>
                  <a:cubicBezTo>
                    <a:pt x="1172" y="1110"/>
                    <a:pt x="1172" y="1110"/>
                    <a:pt x="1191" y="1141"/>
                  </a:cubicBezTo>
                  <a:lnTo>
                    <a:pt x="1194" y="1138"/>
                  </a:lnTo>
                  <a:cubicBezTo>
                    <a:pt x="1179" y="1107"/>
                    <a:pt x="1179" y="1107"/>
                    <a:pt x="1175" y="1107"/>
                  </a:cubicBezTo>
                  <a:close/>
                  <a:moveTo>
                    <a:pt x="567" y="1140"/>
                  </a:moveTo>
                  <a:cubicBezTo>
                    <a:pt x="573" y="1140"/>
                    <a:pt x="574" y="1143"/>
                    <a:pt x="574" y="1145"/>
                  </a:cubicBezTo>
                  <a:cubicBezTo>
                    <a:pt x="574" y="1148"/>
                    <a:pt x="577" y="1148"/>
                    <a:pt x="542" y="1163"/>
                  </a:cubicBezTo>
                  <a:cubicBezTo>
                    <a:pt x="542" y="1163"/>
                    <a:pt x="523" y="1169"/>
                    <a:pt x="512" y="1169"/>
                  </a:cubicBezTo>
                  <a:cubicBezTo>
                    <a:pt x="508" y="1169"/>
                    <a:pt x="506" y="1168"/>
                    <a:pt x="505" y="1167"/>
                  </a:cubicBezTo>
                  <a:lnTo>
                    <a:pt x="539" y="1148"/>
                  </a:lnTo>
                  <a:cubicBezTo>
                    <a:pt x="553" y="1142"/>
                    <a:pt x="562" y="1140"/>
                    <a:pt x="567" y="1140"/>
                  </a:cubicBezTo>
                  <a:close/>
                  <a:moveTo>
                    <a:pt x="1755" y="1182"/>
                  </a:moveTo>
                  <a:cubicBezTo>
                    <a:pt x="1787" y="1198"/>
                    <a:pt x="1818" y="1214"/>
                    <a:pt x="1818" y="1220"/>
                  </a:cubicBezTo>
                  <a:lnTo>
                    <a:pt x="1780" y="1207"/>
                  </a:lnTo>
                  <a:lnTo>
                    <a:pt x="1752" y="1189"/>
                  </a:lnTo>
                  <a:lnTo>
                    <a:pt x="1755" y="1182"/>
                  </a:lnTo>
                  <a:close/>
                  <a:moveTo>
                    <a:pt x="586" y="1183"/>
                  </a:moveTo>
                  <a:cubicBezTo>
                    <a:pt x="589" y="1183"/>
                    <a:pt x="590" y="1185"/>
                    <a:pt x="593" y="1189"/>
                  </a:cubicBezTo>
                  <a:cubicBezTo>
                    <a:pt x="593" y="1192"/>
                    <a:pt x="596" y="1195"/>
                    <a:pt x="564" y="1214"/>
                  </a:cubicBezTo>
                  <a:lnTo>
                    <a:pt x="561" y="1207"/>
                  </a:lnTo>
                  <a:cubicBezTo>
                    <a:pt x="571" y="1202"/>
                    <a:pt x="574" y="1200"/>
                    <a:pt x="574" y="1200"/>
                  </a:cubicBezTo>
                  <a:lnTo>
                    <a:pt x="574" y="1200"/>
                  </a:lnTo>
                  <a:cubicBezTo>
                    <a:pt x="572" y="1200"/>
                    <a:pt x="549" y="1211"/>
                    <a:pt x="530" y="1226"/>
                  </a:cubicBezTo>
                  <a:cubicBezTo>
                    <a:pt x="499" y="1242"/>
                    <a:pt x="467" y="1257"/>
                    <a:pt x="467" y="1257"/>
                  </a:cubicBezTo>
                  <a:cubicBezTo>
                    <a:pt x="464" y="1254"/>
                    <a:pt x="492" y="1232"/>
                    <a:pt x="527" y="1217"/>
                  </a:cubicBezTo>
                  <a:cubicBezTo>
                    <a:pt x="566" y="1192"/>
                    <a:pt x="580" y="1183"/>
                    <a:pt x="586" y="1183"/>
                  </a:cubicBezTo>
                  <a:close/>
                  <a:moveTo>
                    <a:pt x="1113" y="1298"/>
                  </a:moveTo>
                  <a:lnTo>
                    <a:pt x="1113" y="1333"/>
                  </a:lnTo>
                  <a:cubicBezTo>
                    <a:pt x="1113" y="1335"/>
                    <a:pt x="1114" y="1338"/>
                    <a:pt x="1114" y="1339"/>
                  </a:cubicBezTo>
                  <a:lnTo>
                    <a:pt x="1114" y="1339"/>
                  </a:lnTo>
                  <a:cubicBezTo>
                    <a:pt x="1113" y="1327"/>
                    <a:pt x="1113" y="1312"/>
                    <a:pt x="1113" y="1298"/>
                  </a:cubicBezTo>
                  <a:close/>
                  <a:moveTo>
                    <a:pt x="69" y="1326"/>
                  </a:moveTo>
                  <a:cubicBezTo>
                    <a:pt x="44" y="1330"/>
                    <a:pt x="22" y="1336"/>
                    <a:pt x="0" y="1342"/>
                  </a:cubicBezTo>
                  <a:lnTo>
                    <a:pt x="3" y="1351"/>
                  </a:lnTo>
                  <a:cubicBezTo>
                    <a:pt x="4" y="1354"/>
                    <a:pt x="7" y="1355"/>
                    <a:pt x="10" y="1355"/>
                  </a:cubicBezTo>
                  <a:cubicBezTo>
                    <a:pt x="22" y="1355"/>
                    <a:pt x="46" y="1345"/>
                    <a:pt x="72" y="1333"/>
                  </a:cubicBezTo>
                  <a:lnTo>
                    <a:pt x="69" y="1326"/>
                  </a:lnTo>
                  <a:close/>
                  <a:moveTo>
                    <a:pt x="1114" y="1339"/>
                  </a:moveTo>
                  <a:cubicBezTo>
                    <a:pt x="1115" y="1357"/>
                    <a:pt x="1116" y="1370"/>
                    <a:pt x="1116" y="1370"/>
                  </a:cubicBezTo>
                  <a:cubicBezTo>
                    <a:pt x="1116" y="1351"/>
                    <a:pt x="1116" y="1351"/>
                    <a:pt x="1114" y="1339"/>
                  </a:cubicBezTo>
                  <a:close/>
                  <a:moveTo>
                    <a:pt x="1310" y="1361"/>
                  </a:moveTo>
                  <a:lnTo>
                    <a:pt x="1310" y="1361"/>
                  </a:lnTo>
                  <a:cubicBezTo>
                    <a:pt x="1316" y="1372"/>
                    <a:pt x="1317" y="1376"/>
                    <a:pt x="1316" y="1376"/>
                  </a:cubicBezTo>
                  <a:cubicBezTo>
                    <a:pt x="1315" y="1376"/>
                    <a:pt x="1308" y="1363"/>
                    <a:pt x="1310" y="1361"/>
                  </a:cubicBezTo>
                  <a:close/>
                  <a:moveTo>
                    <a:pt x="1229" y="1351"/>
                  </a:moveTo>
                  <a:lnTo>
                    <a:pt x="1226" y="1355"/>
                  </a:lnTo>
                  <a:cubicBezTo>
                    <a:pt x="1235" y="1377"/>
                    <a:pt x="1244" y="1398"/>
                    <a:pt x="1254" y="1420"/>
                  </a:cubicBezTo>
                  <a:cubicBezTo>
                    <a:pt x="1257" y="1417"/>
                    <a:pt x="1244" y="1386"/>
                    <a:pt x="1244" y="1386"/>
                  </a:cubicBezTo>
                  <a:cubicBezTo>
                    <a:pt x="1244" y="1386"/>
                    <a:pt x="1232" y="1351"/>
                    <a:pt x="1229" y="1351"/>
                  </a:cubicBezTo>
                  <a:close/>
                  <a:moveTo>
                    <a:pt x="1538" y="1413"/>
                  </a:moveTo>
                  <a:cubicBezTo>
                    <a:pt x="1539" y="1413"/>
                    <a:pt x="1550" y="1425"/>
                    <a:pt x="1548" y="1427"/>
                  </a:cubicBezTo>
                  <a:cubicBezTo>
                    <a:pt x="1540" y="1417"/>
                    <a:pt x="1537" y="1413"/>
                    <a:pt x="1538" y="1413"/>
                  </a:cubicBezTo>
                  <a:close/>
                  <a:moveTo>
                    <a:pt x="1486" y="1383"/>
                  </a:moveTo>
                  <a:cubicBezTo>
                    <a:pt x="1508" y="1411"/>
                    <a:pt x="1533" y="1439"/>
                    <a:pt x="1526" y="1442"/>
                  </a:cubicBezTo>
                  <a:lnTo>
                    <a:pt x="1501" y="1417"/>
                  </a:lnTo>
                  <a:lnTo>
                    <a:pt x="1483" y="1386"/>
                  </a:lnTo>
                  <a:lnTo>
                    <a:pt x="1486" y="1383"/>
                  </a:lnTo>
                  <a:close/>
                  <a:moveTo>
                    <a:pt x="1438" y="1388"/>
                  </a:moveTo>
                  <a:lnTo>
                    <a:pt x="1438" y="1388"/>
                  </a:lnTo>
                  <a:cubicBezTo>
                    <a:pt x="1441" y="1388"/>
                    <a:pt x="1453" y="1400"/>
                    <a:pt x="1479" y="1430"/>
                  </a:cubicBezTo>
                  <a:cubicBezTo>
                    <a:pt x="1501" y="1461"/>
                    <a:pt x="1501" y="1461"/>
                    <a:pt x="1498" y="1464"/>
                  </a:cubicBezTo>
                  <a:cubicBezTo>
                    <a:pt x="1479" y="1445"/>
                    <a:pt x="1464" y="1427"/>
                    <a:pt x="1451" y="1408"/>
                  </a:cubicBezTo>
                  <a:cubicBezTo>
                    <a:pt x="1442" y="1395"/>
                    <a:pt x="1437" y="1388"/>
                    <a:pt x="1438" y="1388"/>
                  </a:cubicBezTo>
                  <a:close/>
                  <a:moveTo>
                    <a:pt x="1222" y="1464"/>
                  </a:moveTo>
                  <a:cubicBezTo>
                    <a:pt x="1226" y="1464"/>
                    <a:pt x="1226" y="1464"/>
                    <a:pt x="1235" y="1499"/>
                  </a:cubicBezTo>
                  <a:lnTo>
                    <a:pt x="1232" y="1499"/>
                  </a:lnTo>
                  <a:lnTo>
                    <a:pt x="1216" y="1464"/>
                  </a:lnTo>
                  <a:close/>
                  <a:moveTo>
                    <a:pt x="948" y="1441"/>
                  </a:moveTo>
                  <a:cubicBezTo>
                    <a:pt x="948" y="1441"/>
                    <a:pt x="949" y="1442"/>
                    <a:pt x="950" y="1442"/>
                  </a:cubicBezTo>
                  <a:lnTo>
                    <a:pt x="940" y="1477"/>
                  </a:lnTo>
                  <a:lnTo>
                    <a:pt x="925" y="1508"/>
                  </a:lnTo>
                  <a:lnTo>
                    <a:pt x="931" y="1474"/>
                  </a:lnTo>
                  <a:cubicBezTo>
                    <a:pt x="941" y="1447"/>
                    <a:pt x="945" y="1441"/>
                    <a:pt x="948" y="1441"/>
                  </a:cubicBezTo>
                  <a:close/>
                  <a:moveTo>
                    <a:pt x="676" y="1480"/>
                  </a:moveTo>
                  <a:cubicBezTo>
                    <a:pt x="677" y="1480"/>
                    <a:pt x="677" y="1480"/>
                    <a:pt x="677" y="1480"/>
                  </a:cubicBezTo>
                  <a:cubicBezTo>
                    <a:pt x="680" y="1483"/>
                    <a:pt x="658" y="1511"/>
                    <a:pt x="627" y="1533"/>
                  </a:cubicBezTo>
                  <a:lnTo>
                    <a:pt x="621" y="1524"/>
                  </a:lnTo>
                  <a:cubicBezTo>
                    <a:pt x="641" y="1498"/>
                    <a:pt x="670" y="1480"/>
                    <a:pt x="676" y="1480"/>
                  </a:cubicBezTo>
                  <a:close/>
                  <a:moveTo>
                    <a:pt x="1057" y="1410"/>
                  </a:moveTo>
                  <a:cubicBezTo>
                    <a:pt x="1058" y="1410"/>
                    <a:pt x="1056" y="1427"/>
                    <a:pt x="1050" y="1467"/>
                  </a:cubicBezTo>
                  <a:lnTo>
                    <a:pt x="1034" y="1539"/>
                  </a:lnTo>
                  <a:cubicBezTo>
                    <a:pt x="1034" y="1502"/>
                    <a:pt x="1041" y="1467"/>
                    <a:pt x="1050" y="1433"/>
                  </a:cubicBezTo>
                  <a:cubicBezTo>
                    <a:pt x="1054" y="1419"/>
                    <a:pt x="1056" y="1410"/>
                    <a:pt x="1057" y="1410"/>
                  </a:cubicBezTo>
                  <a:close/>
                  <a:moveTo>
                    <a:pt x="1185" y="1457"/>
                  </a:moveTo>
                  <a:cubicBezTo>
                    <a:pt x="1188" y="1457"/>
                    <a:pt x="1197" y="1490"/>
                    <a:pt x="1204" y="1543"/>
                  </a:cubicBezTo>
                  <a:lnTo>
                    <a:pt x="1194" y="1543"/>
                  </a:lnTo>
                  <a:cubicBezTo>
                    <a:pt x="1188" y="1521"/>
                    <a:pt x="1185" y="1496"/>
                    <a:pt x="1185" y="1471"/>
                  </a:cubicBezTo>
                  <a:cubicBezTo>
                    <a:pt x="1184" y="1461"/>
                    <a:pt x="1184" y="1457"/>
                    <a:pt x="1185" y="1457"/>
                  </a:cubicBezTo>
                  <a:close/>
                  <a:moveTo>
                    <a:pt x="1421" y="1508"/>
                  </a:moveTo>
                  <a:cubicBezTo>
                    <a:pt x="1428" y="1508"/>
                    <a:pt x="1442" y="1536"/>
                    <a:pt x="1442" y="1536"/>
                  </a:cubicBezTo>
                  <a:cubicBezTo>
                    <a:pt x="1449" y="1548"/>
                    <a:pt x="1450" y="1551"/>
                    <a:pt x="1449" y="1551"/>
                  </a:cubicBezTo>
                  <a:cubicBezTo>
                    <a:pt x="1447" y="1551"/>
                    <a:pt x="1438" y="1542"/>
                    <a:pt x="1434" y="1542"/>
                  </a:cubicBezTo>
                  <a:cubicBezTo>
                    <a:pt x="1433" y="1542"/>
                    <a:pt x="1433" y="1542"/>
                    <a:pt x="1432" y="1543"/>
                  </a:cubicBezTo>
                  <a:cubicBezTo>
                    <a:pt x="1410" y="1511"/>
                    <a:pt x="1410" y="1511"/>
                    <a:pt x="1420" y="1508"/>
                  </a:cubicBezTo>
                  <a:cubicBezTo>
                    <a:pt x="1420" y="1508"/>
                    <a:pt x="1421" y="1508"/>
                    <a:pt x="1421" y="1508"/>
                  </a:cubicBezTo>
                  <a:close/>
                  <a:moveTo>
                    <a:pt x="1334" y="1546"/>
                  </a:moveTo>
                  <a:cubicBezTo>
                    <a:pt x="1337" y="1546"/>
                    <a:pt x="1343" y="1548"/>
                    <a:pt x="1354" y="1577"/>
                  </a:cubicBezTo>
                  <a:cubicBezTo>
                    <a:pt x="1354" y="1577"/>
                    <a:pt x="1370" y="1608"/>
                    <a:pt x="1363" y="1612"/>
                  </a:cubicBezTo>
                  <a:cubicBezTo>
                    <a:pt x="1357" y="1612"/>
                    <a:pt x="1338" y="1580"/>
                    <a:pt x="1338" y="1580"/>
                  </a:cubicBezTo>
                  <a:cubicBezTo>
                    <a:pt x="1326" y="1546"/>
                    <a:pt x="1332" y="1546"/>
                    <a:pt x="1332" y="1546"/>
                  </a:cubicBezTo>
                  <a:cubicBezTo>
                    <a:pt x="1333" y="1546"/>
                    <a:pt x="1333" y="1546"/>
                    <a:pt x="1334" y="1546"/>
                  </a:cubicBezTo>
                  <a:close/>
                  <a:moveTo>
                    <a:pt x="659" y="1539"/>
                  </a:moveTo>
                  <a:cubicBezTo>
                    <a:pt x="653" y="1539"/>
                    <a:pt x="638" y="1556"/>
                    <a:pt x="624" y="1574"/>
                  </a:cubicBezTo>
                  <a:cubicBezTo>
                    <a:pt x="602" y="1602"/>
                    <a:pt x="608" y="1608"/>
                    <a:pt x="618" y="1615"/>
                  </a:cubicBezTo>
                  <a:cubicBezTo>
                    <a:pt x="618" y="1615"/>
                    <a:pt x="618" y="1616"/>
                    <a:pt x="619" y="1616"/>
                  </a:cubicBezTo>
                  <a:cubicBezTo>
                    <a:pt x="626" y="1616"/>
                    <a:pt x="646" y="1593"/>
                    <a:pt x="646" y="1593"/>
                  </a:cubicBezTo>
                  <a:cubicBezTo>
                    <a:pt x="668" y="1565"/>
                    <a:pt x="665" y="1561"/>
                    <a:pt x="658" y="1558"/>
                  </a:cubicBezTo>
                  <a:cubicBezTo>
                    <a:pt x="663" y="1545"/>
                    <a:pt x="663" y="1539"/>
                    <a:pt x="659" y="1539"/>
                  </a:cubicBezTo>
                  <a:close/>
                  <a:moveTo>
                    <a:pt x="952" y="1504"/>
                  </a:moveTo>
                  <a:lnTo>
                    <a:pt x="952" y="1504"/>
                  </a:lnTo>
                  <a:cubicBezTo>
                    <a:pt x="954" y="1504"/>
                    <a:pt x="949" y="1521"/>
                    <a:pt x="940" y="1552"/>
                  </a:cubicBezTo>
                  <a:cubicBezTo>
                    <a:pt x="931" y="1586"/>
                    <a:pt x="918" y="1621"/>
                    <a:pt x="900" y="1652"/>
                  </a:cubicBezTo>
                  <a:lnTo>
                    <a:pt x="887" y="1649"/>
                  </a:lnTo>
                  <a:lnTo>
                    <a:pt x="918" y="1583"/>
                  </a:lnTo>
                  <a:cubicBezTo>
                    <a:pt x="941" y="1529"/>
                    <a:pt x="951" y="1504"/>
                    <a:pt x="952" y="1504"/>
                  </a:cubicBezTo>
                  <a:close/>
                  <a:moveTo>
                    <a:pt x="1075" y="1580"/>
                  </a:moveTo>
                  <a:cubicBezTo>
                    <a:pt x="1075" y="1618"/>
                    <a:pt x="1075" y="1652"/>
                    <a:pt x="1069" y="1652"/>
                  </a:cubicBezTo>
                  <a:lnTo>
                    <a:pt x="1063" y="1652"/>
                  </a:lnTo>
                  <a:cubicBezTo>
                    <a:pt x="1066" y="1627"/>
                    <a:pt x="1069" y="1605"/>
                    <a:pt x="1072" y="1580"/>
                  </a:cubicBezTo>
                  <a:close/>
                  <a:moveTo>
                    <a:pt x="1188" y="1687"/>
                  </a:moveTo>
                  <a:lnTo>
                    <a:pt x="1191" y="1721"/>
                  </a:lnTo>
                  <a:cubicBezTo>
                    <a:pt x="1187" y="1721"/>
                    <a:pt x="1186" y="1738"/>
                    <a:pt x="1183" y="1738"/>
                  </a:cubicBezTo>
                  <a:cubicBezTo>
                    <a:pt x="1182" y="1738"/>
                    <a:pt x="1181" y="1734"/>
                    <a:pt x="1179" y="1721"/>
                  </a:cubicBezTo>
                  <a:cubicBezTo>
                    <a:pt x="1178" y="1721"/>
                    <a:pt x="1178" y="1721"/>
                    <a:pt x="1178" y="1721"/>
                  </a:cubicBezTo>
                  <a:cubicBezTo>
                    <a:pt x="1173" y="1721"/>
                    <a:pt x="1182" y="1687"/>
                    <a:pt x="1188" y="1687"/>
                  </a:cubicBezTo>
                  <a:close/>
                  <a:moveTo>
                    <a:pt x="1084" y="1"/>
                  </a:moveTo>
                  <a:cubicBezTo>
                    <a:pt x="1084" y="1"/>
                    <a:pt x="1083" y="10"/>
                    <a:pt x="1085" y="26"/>
                  </a:cubicBezTo>
                  <a:cubicBezTo>
                    <a:pt x="1081" y="95"/>
                    <a:pt x="1078" y="95"/>
                    <a:pt x="1060" y="95"/>
                  </a:cubicBezTo>
                  <a:cubicBezTo>
                    <a:pt x="1054" y="84"/>
                    <a:pt x="1049" y="79"/>
                    <a:pt x="1045" y="79"/>
                  </a:cubicBezTo>
                  <a:cubicBezTo>
                    <a:pt x="1036" y="79"/>
                    <a:pt x="1030" y="105"/>
                    <a:pt x="1028" y="129"/>
                  </a:cubicBezTo>
                  <a:lnTo>
                    <a:pt x="1038" y="129"/>
                  </a:lnTo>
                  <a:cubicBezTo>
                    <a:pt x="1039" y="171"/>
                    <a:pt x="1038" y="189"/>
                    <a:pt x="1035" y="189"/>
                  </a:cubicBezTo>
                  <a:cubicBezTo>
                    <a:pt x="1032" y="189"/>
                    <a:pt x="1029" y="180"/>
                    <a:pt x="1025" y="164"/>
                  </a:cubicBezTo>
                  <a:cubicBezTo>
                    <a:pt x="1016" y="142"/>
                    <a:pt x="1013" y="117"/>
                    <a:pt x="1013" y="95"/>
                  </a:cubicBezTo>
                  <a:cubicBezTo>
                    <a:pt x="1013" y="57"/>
                    <a:pt x="1003" y="23"/>
                    <a:pt x="997" y="23"/>
                  </a:cubicBezTo>
                  <a:cubicBezTo>
                    <a:pt x="991" y="23"/>
                    <a:pt x="984" y="23"/>
                    <a:pt x="994" y="60"/>
                  </a:cubicBezTo>
                  <a:cubicBezTo>
                    <a:pt x="997" y="95"/>
                    <a:pt x="997" y="95"/>
                    <a:pt x="991" y="95"/>
                  </a:cubicBezTo>
                  <a:cubicBezTo>
                    <a:pt x="984" y="95"/>
                    <a:pt x="978" y="95"/>
                    <a:pt x="978" y="132"/>
                  </a:cubicBezTo>
                  <a:cubicBezTo>
                    <a:pt x="981" y="167"/>
                    <a:pt x="978" y="167"/>
                    <a:pt x="972" y="167"/>
                  </a:cubicBezTo>
                  <a:cubicBezTo>
                    <a:pt x="964" y="138"/>
                    <a:pt x="954" y="135"/>
                    <a:pt x="951" y="135"/>
                  </a:cubicBezTo>
                  <a:cubicBezTo>
                    <a:pt x="950" y="135"/>
                    <a:pt x="950" y="136"/>
                    <a:pt x="950" y="136"/>
                  </a:cubicBezTo>
                  <a:lnTo>
                    <a:pt x="944" y="98"/>
                  </a:lnTo>
                  <a:cubicBezTo>
                    <a:pt x="940" y="76"/>
                    <a:pt x="934" y="51"/>
                    <a:pt x="928" y="29"/>
                  </a:cubicBezTo>
                  <a:cubicBezTo>
                    <a:pt x="922" y="29"/>
                    <a:pt x="928" y="63"/>
                    <a:pt x="928" y="63"/>
                  </a:cubicBezTo>
                  <a:cubicBezTo>
                    <a:pt x="931" y="98"/>
                    <a:pt x="796" y="126"/>
                    <a:pt x="781" y="136"/>
                  </a:cubicBezTo>
                  <a:cubicBezTo>
                    <a:pt x="770" y="123"/>
                    <a:pt x="760" y="118"/>
                    <a:pt x="754" y="118"/>
                  </a:cubicBezTo>
                  <a:cubicBezTo>
                    <a:pt x="747" y="118"/>
                    <a:pt x="746" y="127"/>
                    <a:pt x="759" y="145"/>
                  </a:cubicBezTo>
                  <a:cubicBezTo>
                    <a:pt x="771" y="176"/>
                    <a:pt x="746" y="189"/>
                    <a:pt x="715" y="201"/>
                  </a:cubicBezTo>
                  <a:cubicBezTo>
                    <a:pt x="680" y="220"/>
                    <a:pt x="655" y="236"/>
                    <a:pt x="674" y="264"/>
                  </a:cubicBezTo>
                  <a:lnTo>
                    <a:pt x="658" y="270"/>
                  </a:lnTo>
                  <a:cubicBezTo>
                    <a:pt x="649" y="277"/>
                    <a:pt x="662" y="314"/>
                    <a:pt x="655" y="317"/>
                  </a:cubicBezTo>
                  <a:cubicBezTo>
                    <a:pt x="665" y="333"/>
                    <a:pt x="668" y="342"/>
                    <a:pt x="667" y="342"/>
                  </a:cubicBezTo>
                  <a:cubicBezTo>
                    <a:pt x="665" y="342"/>
                    <a:pt x="660" y="334"/>
                    <a:pt x="652" y="317"/>
                  </a:cubicBezTo>
                  <a:cubicBezTo>
                    <a:pt x="631" y="291"/>
                    <a:pt x="613" y="264"/>
                    <a:pt x="606" y="264"/>
                  </a:cubicBezTo>
                  <a:cubicBezTo>
                    <a:pt x="606" y="264"/>
                    <a:pt x="605" y="264"/>
                    <a:pt x="605" y="264"/>
                  </a:cubicBezTo>
                  <a:cubicBezTo>
                    <a:pt x="596" y="270"/>
                    <a:pt x="618" y="299"/>
                    <a:pt x="640" y="327"/>
                  </a:cubicBezTo>
                  <a:cubicBezTo>
                    <a:pt x="662" y="355"/>
                    <a:pt x="655" y="358"/>
                    <a:pt x="655" y="358"/>
                  </a:cubicBezTo>
                  <a:cubicBezTo>
                    <a:pt x="654" y="359"/>
                    <a:pt x="654" y="359"/>
                    <a:pt x="653" y="359"/>
                  </a:cubicBezTo>
                  <a:cubicBezTo>
                    <a:pt x="651" y="359"/>
                    <a:pt x="647" y="354"/>
                    <a:pt x="630" y="333"/>
                  </a:cubicBezTo>
                  <a:lnTo>
                    <a:pt x="586" y="277"/>
                  </a:lnTo>
                  <a:lnTo>
                    <a:pt x="580" y="280"/>
                  </a:lnTo>
                  <a:cubicBezTo>
                    <a:pt x="605" y="308"/>
                    <a:pt x="599" y="311"/>
                    <a:pt x="599" y="311"/>
                  </a:cubicBezTo>
                  <a:cubicBezTo>
                    <a:pt x="598" y="312"/>
                    <a:pt x="598" y="312"/>
                    <a:pt x="597" y="312"/>
                  </a:cubicBezTo>
                  <a:cubicBezTo>
                    <a:pt x="594" y="312"/>
                    <a:pt x="587" y="303"/>
                    <a:pt x="549" y="258"/>
                  </a:cubicBezTo>
                  <a:cubicBezTo>
                    <a:pt x="528" y="231"/>
                    <a:pt x="516" y="218"/>
                    <a:pt x="513" y="218"/>
                  </a:cubicBezTo>
                  <a:lnTo>
                    <a:pt x="513" y="218"/>
                  </a:lnTo>
                  <a:cubicBezTo>
                    <a:pt x="509" y="218"/>
                    <a:pt x="518" y="234"/>
                    <a:pt x="539" y="264"/>
                  </a:cubicBezTo>
                  <a:lnTo>
                    <a:pt x="555" y="302"/>
                  </a:lnTo>
                  <a:cubicBezTo>
                    <a:pt x="540" y="287"/>
                    <a:pt x="532" y="281"/>
                    <a:pt x="529" y="281"/>
                  </a:cubicBezTo>
                  <a:lnTo>
                    <a:pt x="529" y="281"/>
                  </a:lnTo>
                  <a:cubicBezTo>
                    <a:pt x="521" y="281"/>
                    <a:pt x="545" y="320"/>
                    <a:pt x="558" y="342"/>
                  </a:cubicBezTo>
                  <a:cubicBezTo>
                    <a:pt x="535" y="319"/>
                    <a:pt x="521" y="307"/>
                    <a:pt x="517" y="307"/>
                  </a:cubicBezTo>
                  <a:lnTo>
                    <a:pt x="517" y="307"/>
                  </a:lnTo>
                  <a:cubicBezTo>
                    <a:pt x="513" y="307"/>
                    <a:pt x="522" y="322"/>
                    <a:pt x="546" y="352"/>
                  </a:cubicBezTo>
                  <a:cubicBezTo>
                    <a:pt x="560" y="368"/>
                    <a:pt x="565" y="376"/>
                    <a:pt x="562" y="376"/>
                  </a:cubicBezTo>
                  <a:cubicBezTo>
                    <a:pt x="559" y="376"/>
                    <a:pt x="552" y="371"/>
                    <a:pt x="539" y="361"/>
                  </a:cubicBezTo>
                  <a:cubicBezTo>
                    <a:pt x="522" y="347"/>
                    <a:pt x="513" y="343"/>
                    <a:pt x="507" y="343"/>
                  </a:cubicBezTo>
                  <a:cubicBezTo>
                    <a:pt x="503" y="343"/>
                    <a:pt x="500" y="346"/>
                    <a:pt x="495" y="349"/>
                  </a:cubicBezTo>
                  <a:cubicBezTo>
                    <a:pt x="517" y="380"/>
                    <a:pt x="489" y="405"/>
                    <a:pt x="458" y="440"/>
                  </a:cubicBezTo>
                  <a:cubicBezTo>
                    <a:pt x="423" y="477"/>
                    <a:pt x="401" y="502"/>
                    <a:pt x="433" y="524"/>
                  </a:cubicBezTo>
                  <a:cubicBezTo>
                    <a:pt x="432" y="525"/>
                    <a:pt x="431" y="526"/>
                    <a:pt x="430" y="526"/>
                  </a:cubicBezTo>
                  <a:cubicBezTo>
                    <a:pt x="427" y="526"/>
                    <a:pt x="420" y="522"/>
                    <a:pt x="398" y="512"/>
                  </a:cubicBezTo>
                  <a:cubicBezTo>
                    <a:pt x="387" y="505"/>
                    <a:pt x="380" y="502"/>
                    <a:pt x="377" y="502"/>
                  </a:cubicBezTo>
                  <a:lnTo>
                    <a:pt x="377" y="502"/>
                  </a:lnTo>
                  <a:cubicBezTo>
                    <a:pt x="372" y="502"/>
                    <a:pt x="383" y="514"/>
                    <a:pt x="420" y="543"/>
                  </a:cubicBezTo>
                  <a:cubicBezTo>
                    <a:pt x="437" y="556"/>
                    <a:pt x="453" y="568"/>
                    <a:pt x="452" y="568"/>
                  </a:cubicBezTo>
                  <a:cubicBezTo>
                    <a:pt x="451" y="568"/>
                    <a:pt x="442" y="562"/>
                    <a:pt x="417" y="546"/>
                  </a:cubicBezTo>
                  <a:cubicBezTo>
                    <a:pt x="405" y="539"/>
                    <a:pt x="397" y="536"/>
                    <a:pt x="390" y="536"/>
                  </a:cubicBezTo>
                  <a:cubicBezTo>
                    <a:pt x="380" y="536"/>
                    <a:pt x="375" y="544"/>
                    <a:pt x="367" y="555"/>
                  </a:cubicBezTo>
                  <a:cubicBezTo>
                    <a:pt x="358" y="568"/>
                    <a:pt x="348" y="590"/>
                    <a:pt x="379" y="606"/>
                  </a:cubicBezTo>
                  <a:cubicBezTo>
                    <a:pt x="392" y="619"/>
                    <a:pt x="399" y="625"/>
                    <a:pt x="398" y="625"/>
                  </a:cubicBezTo>
                  <a:cubicBezTo>
                    <a:pt x="397" y="625"/>
                    <a:pt x="390" y="619"/>
                    <a:pt x="376" y="609"/>
                  </a:cubicBezTo>
                  <a:cubicBezTo>
                    <a:pt x="352" y="593"/>
                    <a:pt x="330" y="586"/>
                    <a:pt x="316" y="586"/>
                  </a:cubicBezTo>
                  <a:cubicBezTo>
                    <a:pt x="296" y="586"/>
                    <a:pt x="293" y="601"/>
                    <a:pt x="326" y="628"/>
                  </a:cubicBezTo>
                  <a:cubicBezTo>
                    <a:pt x="325" y="631"/>
                    <a:pt x="323" y="633"/>
                    <a:pt x="318" y="633"/>
                  </a:cubicBezTo>
                  <a:cubicBezTo>
                    <a:pt x="312" y="633"/>
                    <a:pt x="303" y="631"/>
                    <a:pt x="285" y="624"/>
                  </a:cubicBezTo>
                  <a:lnTo>
                    <a:pt x="285" y="624"/>
                  </a:lnTo>
                  <a:cubicBezTo>
                    <a:pt x="285" y="628"/>
                    <a:pt x="282" y="634"/>
                    <a:pt x="307" y="665"/>
                  </a:cubicBezTo>
                  <a:lnTo>
                    <a:pt x="292" y="700"/>
                  </a:lnTo>
                  <a:cubicBezTo>
                    <a:pt x="285" y="712"/>
                    <a:pt x="317" y="734"/>
                    <a:pt x="317" y="734"/>
                  </a:cubicBezTo>
                  <a:cubicBezTo>
                    <a:pt x="317" y="735"/>
                    <a:pt x="317" y="736"/>
                    <a:pt x="316" y="737"/>
                  </a:cubicBezTo>
                  <a:lnTo>
                    <a:pt x="316" y="737"/>
                  </a:lnTo>
                  <a:cubicBezTo>
                    <a:pt x="312" y="736"/>
                    <a:pt x="307" y="735"/>
                    <a:pt x="303" y="735"/>
                  </a:cubicBezTo>
                  <a:cubicBezTo>
                    <a:pt x="280" y="735"/>
                    <a:pt x="271" y="758"/>
                    <a:pt x="260" y="791"/>
                  </a:cubicBezTo>
                  <a:cubicBezTo>
                    <a:pt x="251" y="831"/>
                    <a:pt x="242" y="863"/>
                    <a:pt x="207" y="866"/>
                  </a:cubicBezTo>
                  <a:cubicBezTo>
                    <a:pt x="207" y="866"/>
                    <a:pt x="207" y="872"/>
                    <a:pt x="242" y="881"/>
                  </a:cubicBezTo>
                  <a:cubicBezTo>
                    <a:pt x="311" y="894"/>
                    <a:pt x="311" y="897"/>
                    <a:pt x="276" y="900"/>
                  </a:cubicBezTo>
                  <a:cubicBezTo>
                    <a:pt x="204" y="900"/>
                    <a:pt x="201" y="925"/>
                    <a:pt x="270" y="932"/>
                  </a:cubicBezTo>
                  <a:lnTo>
                    <a:pt x="235" y="932"/>
                  </a:lnTo>
                  <a:cubicBezTo>
                    <a:pt x="163" y="935"/>
                    <a:pt x="198" y="953"/>
                    <a:pt x="270" y="960"/>
                  </a:cubicBezTo>
                  <a:cubicBezTo>
                    <a:pt x="232" y="966"/>
                    <a:pt x="198" y="972"/>
                    <a:pt x="232" y="975"/>
                  </a:cubicBezTo>
                  <a:cubicBezTo>
                    <a:pt x="232" y="982"/>
                    <a:pt x="232" y="982"/>
                    <a:pt x="160" y="985"/>
                  </a:cubicBezTo>
                  <a:cubicBezTo>
                    <a:pt x="126" y="985"/>
                    <a:pt x="88" y="985"/>
                    <a:pt x="88" y="994"/>
                  </a:cubicBezTo>
                  <a:cubicBezTo>
                    <a:pt x="88" y="997"/>
                    <a:pt x="97" y="998"/>
                    <a:pt x="111" y="998"/>
                  </a:cubicBezTo>
                  <a:cubicBezTo>
                    <a:pt x="125" y="998"/>
                    <a:pt x="143" y="997"/>
                    <a:pt x="160" y="997"/>
                  </a:cubicBezTo>
                  <a:lnTo>
                    <a:pt x="160" y="1010"/>
                  </a:lnTo>
                  <a:cubicBezTo>
                    <a:pt x="160" y="1010"/>
                    <a:pt x="160" y="1014"/>
                    <a:pt x="179" y="1014"/>
                  </a:cubicBezTo>
                  <a:cubicBezTo>
                    <a:pt x="184" y="1014"/>
                    <a:pt x="190" y="1014"/>
                    <a:pt x="198" y="1013"/>
                  </a:cubicBezTo>
                  <a:cubicBezTo>
                    <a:pt x="204" y="1012"/>
                    <a:pt x="209" y="1012"/>
                    <a:pt x="213" y="1012"/>
                  </a:cubicBezTo>
                  <a:cubicBezTo>
                    <a:pt x="232" y="1012"/>
                    <a:pt x="232" y="1017"/>
                    <a:pt x="232" y="1022"/>
                  </a:cubicBezTo>
                  <a:cubicBezTo>
                    <a:pt x="215" y="1024"/>
                    <a:pt x="215" y="1026"/>
                    <a:pt x="224" y="1026"/>
                  </a:cubicBezTo>
                  <a:cubicBezTo>
                    <a:pt x="232" y="1026"/>
                    <a:pt x="249" y="1024"/>
                    <a:pt x="267" y="1019"/>
                  </a:cubicBezTo>
                  <a:cubicBezTo>
                    <a:pt x="279" y="1018"/>
                    <a:pt x="292" y="1017"/>
                    <a:pt x="304" y="1017"/>
                  </a:cubicBezTo>
                  <a:cubicBezTo>
                    <a:pt x="316" y="1017"/>
                    <a:pt x="328" y="1018"/>
                    <a:pt x="339" y="1019"/>
                  </a:cubicBezTo>
                  <a:lnTo>
                    <a:pt x="411" y="1013"/>
                  </a:lnTo>
                  <a:cubicBezTo>
                    <a:pt x="458" y="1010"/>
                    <a:pt x="508" y="1004"/>
                    <a:pt x="555" y="994"/>
                  </a:cubicBezTo>
                  <a:cubicBezTo>
                    <a:pt x="585" y="981"/>
                    <a:pt x="617" y="972"/>
                    <a:pt x="578" y="972"/>
                  </a:cubicBezTo>
                  <a:cubicBezTo>
                    <a:pt x="572" y="972"/>
                    <a:pt x="564" y="972"/>
                    <a:pt x="555" y="972"/>
                  </a:cubicBezTo>
                  <a:cubicBezTo>
                    <a:pt x="555" y="972"/>
                    <a:pt x="520" y="969"/>
                    <a:pt x="520" y="966"/>
                  </a:cubicBezTo>
                  <a:cubicBezTo>
                    <a:pt x="520" y="960"/>
                    <a:pt x="555" y="957"/>
                    <a:pt x="555" y="957"/>
                  </a:cubicBezTo>
                  <a:cubicBezTo>
                    <a:pt x="559" y="957"/>
                    <a:pt x="562" y="957"/>
                    <a:pt x="565" y="957"/>
                  </a:cubicBezTo>
                  <a:cubicBezTo>
                    <a:pt x="590" y="957"/>
                    <a:pt x="593" y="946"/>
                    <a:pt x="596" y="932"/>
                  </a:cubicBezTo>
                  <a:cubicBezTo>
                    <a:pt x="598" y="915"/>
                    <a:pt x="599" y="906"/>
                    <a:pt x="624" y="906"/>
                  </a:cubicBezTo>
                  <a:cubicBezTo>
                    <a:pt x="627" y="906"/>
                    <a:pt x="632" y="906"/>
                    <a:pt x="636" y="906"/>
                  </a:cubicBezTo>
                  <a:cubicBezTo>
                    <a:pt x="649" y="908"/>
                    <a:pt x="657" y="908"/>
                    <a:pt x="663" y="908"/>
                  </a:cubicBezTo>
                  <a:cubicBezTo>
                    <a:pt x="674" y="908"/>
                    <a:pt x="674" y="906"/>
                    <a:pt x="674" y="906"/>
                  </a:cubicBezTo>
                  <a:cubicBezTo>
                    <a:pt x="640" y="903"/>
                    <a:pt x="643" y="885"/>
                    <a:pt x="649" y="866"/>
                  </a:cubicBezTo>
                  <a:cubicBezTo>
                    <a:pt x="658" y="847"/>
                    <a:pt x="665" y="828"/>
                    <a:pt x="633" y="816"/>
                  </a:cubicBezTo>
                  <a:lnTo>
                    <a:pt x="636" y="809"/>
                  </a:lnTo>
                  <a:cubicBezTo>
                    <a:pt x="650" y="815"/>
                    <a:pt x="658" y="817"/>
                    <a:pt x="663" y="817"/>
                  </a:cubicBezTo>
                  <a:cubicBezTo>
                    <a:pt x="670" y="817"/>
                    <a:pt x="672" y="813"/>
                    <a:pt x="674" y="809"/>
                  </a:cubicBezTo>
                  <a:cubicBezTo>
                    <a:pt x="643" y="791"/>
                    <a:pt x="646" y="784"/>
                    <a:pt x="646" y="784"/>
                  </a:cubicBezTo>
                  <a:lnTo>
                    <a:pt x="646" y="784"/>
                  </a:lnTo>
                  <a:cubicBezTo>
                    <a:pt x="664" y="793"/>
                    <a:pt x="673" y="796"/>
                    <a:pt x="677" y="796"/>
                  </a:cubicBezTo>
                  <a:cubicBezTo>
                    <a:pt x="681" y="796"/>
                    <a:pt x="682" y="793"/>
                    <a:pt x="683" y="791"/>
                  </a:cubicBezTo>
                  <a:cubicBezTo>
                    <a:pt x="690" y="784"/>
                    <a:pt x="690" y="781"/>
                    <a:pt x="658" y="765"/>
                  </a:cubicBezTo>
                  <a:cubicBezTo>
                    <a:pt x="665" y="755"/>
                    <a:pt x="677" y="748"/>
                    <a:pt x="690" y="748"/>
                  </a:cubicBezTo>
                  <a:cubicBezTo>
                    <a:pt x="696" y="748"/>
                    <a:pt x="702" y="750"/>
                    <a:pt x="709" y="753"/>
                  </a:cubicBezTo>
                  <a:cubicBezTo>
                    <a:pt x="716" y="757"/>
                    <a:pt x="720" y="758"/>
                    <a:pt x="722" y="758"/>
                  </a:cubicBezTo>
                  <a:cubicBezTo>
                    <a:pt x="726" y="758"/>
                    <a:pt x="705" y="742"/>
                    <a:pt x="683" y="728"/>
                  </a:cubicBezTo>
                  <a:cubicBezTo>
                    <a:pt x="652" y="709"/>
                    <a:pt x="624" y="687"/>
                    <a:pt x="627" y="684"/>
                  </a:cubicBezTo>
                  <a:lnTo>
                    <a:pt x="627" y="684"/>
                  </a:lnTo>
                  <a:lnTo>
                    <a:pt x="687" y="722"/>
                  </a:lnTo>
                  <a:cubicBezTo>
                    <a:pt x="705" y="736"/>
                    <a:pt x="713" y="741"/>
                    <a:pt x="717" y="741"/>
                  </a:cubicBezTo>
                  <a:cubicBezTo>
                    <a:pt x="719" y="741"/>
                    <a:pt x="720" y="739"/>
                    <a:pt x="721" y="737"/>
                  </a:cubicBezTo>
                  <a:lnTo>
                    <a:pt x="724" y="731"/>
                  </a:lnTo>
                  <a:cubicBezTo>
                    <a:pt x="693" y="712"/>
                    <a:pt x="702" y="700"/>
                    <a:pt x="721" y="681"/>
                  </a:cubicBezTo>
                  <a:cubicBezTo>
                    <a:pt x="740" y="656"/>
                    <a:pt x="749" y="653"/>
                    <a:pt x="721" y="628"/>
                  </a:cubicBezTo>
                  <a:cubicBezTo>
                    <a:pt x="707" y="613"/>
                    <a:pt x="702" y="606"/>
                    <a:pt x="706" y="606"/>
                  </a:cubicBezTo>
                  <a:cubicBezTo>
                    <a:pt x="710" y="606"/>
                    <a:pt x="719" y="610"/>
                    <a:pt x="734" y="618"/>
                  </a:cubicBezTo>
                  <a:cubicBezTo>
                    <a:pt x="791" y="654"/>
                    <a:pt x="812" y="668"/>
                    <a:pt x="815" y="668"/>
                  </a:cubicBezTo>
                  <a:cubicBezTo>
                    <a:pt x="817" y="668"/>
                    <a:pt x="811" y="662"/>
                    <a:pt x="803" y="653"/>
                  </a:cubicBezTo>
                  <a:cubicBezTo>
                    <a:pt x="781" y="637"/>
                    <a:pt x="765" y="621"/>
                    <a:pt x="749" y="602"/>
                  </a:cubicBezTo>
                  <a:cubicBezTo>
                    <a:pt x="722" y="577"/>
                    <a:pt x="710" y="563"/>
                    <a:pt x="712" y="563"/>
                  </a:cubicBezTo>
                  <a:lnTo>
                    <a:pt x="712" y="563"/>
                  </a:lnTo>
                  <a:cubicBezTo>
                    <a:pt x="714" y="563"/>
                    <a:pt x="728" y="575"/>
                    <a:pt x="752" y="599"/>
                  </a:cubicBezTo>
                  <a:cubicBezTo>
                    <a:pt x="767" y="613"/>
                    <a:pt x="778" y="619"/>
                    <a:pt x="786" y="619"/>
                  </a:cubicBezTo>
                  <a:cubicBezTo>
                    <a:pt x="807" y="619"/>
                    <a:pt x="805" y="578"/>
                    <a:pt x="777" y="537"/>
                  </a:cubicBezTo>
                  <a:lnTo>
                    <a:pt x="777" y="537"/>
                  </a:lnTo>
                  <a:lnTo>
                    <a:pt x="799" y="565"/>
                  </a:lnTo>
                  <a:cubicBezTo>
                    <a:pt x="813" y="583"/>
                    <a:pt x="820" y="588"/>
                    <a:pt x="825" y="588"/>
                  </a:cubicBezTo>
                  <a:cubicBezTo>
                    <a:pt x="829" y="588"/>
                    <a:pt x="832" y="586"/>
                    <a:pt x="837" y="584"/>
                  </a:cubicBezTo>
                  <a:lnTo>
                    <a:pt x="843" y="577"/>
                  </a:lnTo>
                  <a:cubicBezTo>
                    <a:pt x="824" y="550"/>
                    <a:pt x="822" y="540"/>
                    <a:pt x="828" y="540"/>
                  </a:cubicBezTo>
                  <a:cubicBezTo>
                    <a:pt x="834" y="540"/>
                    <a:pt x="849" y="552"/>
                    <a:pt x="859" y="568"/>
                  </a:cubicBezTo>
                  <a:cubicBezTo>
                    <a:pt x="881" y="596"/>
                    <a:pt x="881" y="596"/>
                    <a:pt x="887" y="596"/>
                  </a:cubicBezTo>
                  <a:cubicBezTo>
                    <a:pt x="874" y="565"/>
                    <a:pt x="874" y="553"/>
                    <a:pt x="880" y="553"/>
                  </a:cubicBezTo>
                  <a:cubicBezTo>
                    <a:pt x="886" y="553"/>
                    <a:pt x="899" y="567"/>
                    <a:pt x="909" y="584"/>
                  </a:cubicBezTo>
                  <a:lnTo>
                    <a:pt x="912" y="584"/>
                  </a:lnTo>
                  <a:cubicBezTo>
                    <a:pt x="900" y="549"/>
                    <a:pt x="903" y="549"/>
                    <a:pt x="906" y="546"/>
                  </a:cubicBezTo>
                  <a:cubicBezTo>
                    <a:pt x="915" y="543"/>
                    <a:pt x="918" y="543"/>
                    <a:pt x="900" y="512"/>
                  </a:cubicBezTo>
                  <a:cubicBezTo>
                    <a:pt x="887" y="493"/>
                    <a:pt x="878" y="468"/>
                    <a:pt x="871" y="446"/>
                  </a:cubicBezTo>
                  <a:lnTo>
                    <a:pt x="871" y="446"/>
                  </a:lnTo>
                  <a:lnTo>
                    <a:pt x="887" y="477"/>
                  </a:lnTo>
                  <a:cubicBezTo>
                    <a:pt x="897" y="500"/>
                    <a:pt x="905" y="505"/>
                    <a:pt x="912" y="505"/>
                  </a:cubicBezTo>
                  <a:cubicBezTo>
                    <a:pt x="915" y="505"/>
                    <a:pt x="918" y="503"/>
                    <a:pt x="922" y="502"/>
                  </a:cubicBezTo>
                  <a:cubicBezTo>
                    <a:pt x="925" y="501"/>
                    <a:pt x="929" y="501"/>
                    <a:pt x="932" y="501"/>
                  </a:cubicBezTo>
                  <a:cubicBezTo>
                    <a:pt x="941" y="501"/>
                    <a:pt x="947" y="507"/>
                    <a:pt x="959" y="530"/>
                  </a:cubicBezTo>
                  <a:lnTo>
                    <a:pt x="950" y="496"/>
                  </a:lnTo>
                  <a:cubicBezTo>
                    <a:pt x="945" y="479"/>
                    <a:pt x="944" y="470"/>
                    <a:pt x="945" y="470"/>
                  </a:cubicBezTo>
                  <a:lnTo>
                    <a:pt x="945" y="470"/>
                  </a:lnTo>
                  <a:cubicBezTo>
                    <a:pt x="946" y="470"/>
                    <a:pt x="950" y="479"/>
                    <a:pt x="956" y="496"/>
                  </a:cubicBezTo>
                  <a:cubicBezTo>
                    <a:pt x="962" y="511"/>
                    <a:pt x="968" y="519"/>
                    <a:pt x="971" y="519"/>
                  </a:cubicBezTo>
                  <a:cubicBezTo>
                    <a:pt x="975" y="519"/>
                    <a:pt x="976" y="510"/>
                    <a:pt x="975" y="493"/>
                  </a:cubicBezTo>
                  <a:lnTo>
                    <a:pt x="981" y="490"/>
                  </a:lnTo>
                  <a:cubicBezTo>
                    <a:pt x="990" y="525"/>
                    <a:pt x="997" y="543"/>
                    <a:pt x="999" y="543"/>
                  </a:cubicBezTo>
                  <a:cubicBezTo>
                    <a:pt x="1002" y="543"/>
                    <a:pt x="1000" y="525"/>
                    <a:pt x="994" y="490"/>
                  </a:cubicBezTo>
                  <a:lnTo>
                    <a:pt x="994" y="490"/>
                  </a:lnTo>
                  <a:cubicBezTo>
                    <a:pt x="1000" y="524"/>
                    <a:pt x="1003" y="524"/>
                    <a:pt x="1006" y="524"/>
                  </a:cubicBezTo>
                  <a:cubicBezTo>
                    <a:pt x="1005" y="505"/>
                    <a:pt x="1007" y="496"/>
                    <a:pt x="1011" y="496"/>
                  </a:cubicBezTo>
                  <a:cubicBezTo>
                    <a:pt x="1014" y="496"/>
                    <a:pt x="1019" y="505"/>
                    <a:pt x="1022" y="524"/>
                  </a:cubicBezTo>
                  <a:cubicBezTo>
                    <a:pt x="1022" y="487"/>
                    <a:pt x="1025" y="487"/>
                    <a:pt x="1025" y="487"/>
                  </a:cubicBezTo>
                  <a:cubicBezTo>
                    <a:pt x="1028" y="487"/>
                    <a:pt x="1031" y="487"/>
                    <a:pt x="1031" y="452"/>
                  </a:cubicBezTo>
                  <a:cubicBezTo>
                    <a:pt x="1031" y="414"/>
                    <a:pt x="1034" y="414"/>
                    <a:pt x="1034" y="414"/>
                  </a:cubicBezTo>
                  <a:cubicBezTo>
                    <a:pt x="1038" y="440"/>
                    <a:pt x="1038" y="461"/>
                    <a:pt x="1038" y="487"/>
                  </a:cubicBezTo>
                  <a:cubicBezTo>
                    <a:pt x="1036" y="502"/>
                    <a:pt x="1037" y="511"/>
                    <a:pt x="1038" y="511"/>
                  </a:cubicBezTo>
                  <a:cubicBezTo>
                    <a:pt x="1040" y="511"/>
                    <a:pt x="1043" y="493"/>
                    <a:pt x="1047" y="452"/>
                  </a:cubicBezTo>
                  <a:cubicBezTo>
                    <a:pt x="1050" y="418"/>
                    <a:pt x="1052" y="400"/>
                    <a:pt x="1052" y="400"/>
                  </a:cubicBezTo>
                  <a:lnTo>
                    <a:pt x="1052" y="400"/>
                  </a:lnTo>
                  <a:cubicBezTo>
                    <a:pt x="1052" y="400"/>
                    <a:pt x="1052" y="418"/>
                    <a:pt x="1050" y="452"/>
                  </a:cubicBezTo>
                  <a:cubicBezTo>
                    <a:pt x="1048" y="477"/>
                    <a:pt x="1047" y="503"/>
                    <a:pt x="1048" y="503"/>
                  </a:cubicBezTo>
                  <a:cubicBezTo>
                    <a:pt x="1049" y="503"/>
                    <a:pt x="1049" y="499"/>
                    <a:pt x="1050" y="490"/>
                  </a:cubicBezTo>
                  <a:cubicBezTo>
                    <a:pt x="1050" y="490"/>
                    <a:pt x="1056" y="490"/>
                    <a:pt x="1053" y="452"/>
                  </a:cubicBezTo>
                  <a:lnTo>
                    <a:pt x="1053" y="452"/>
                  </a:lnTo>
                  <a:lnTo>
                    <a:pt x="1063" y="455"/>
                  </a:lnTo>
                  <a:cubicBezTo>
                    <a:pt x="1069" y="490"/>
                    <a:pt x="1069" y="490"/>
                    <a:pt x="1072" y="490"/>
                  </a:cubicBezTo>
                  <a:cubicBezTo>
                    <a:pt x="1074" y="472"/>
                    <a:pt x="1075" y="464"/>
                    <a:pt x="1076" y="464"/>
                  </a:cubicBezTo>
                  <a:cubicBezTo>
                    <a:pt x="1078" y="464"/>
                    <a:pt x="1078" y="472"/>
                    <a:pt x="1078" y="490"/>
                  </a:cubicBezTo>
                  <a:cubicBezTo>
                    <a:pt x="1077" y="505"/>
                    <a:pt x="1077" y="515"/>
                    <a:pt x="1077" y="515"/>
                  </a:cubicBezTo>
                  <a:cubicBezTo>
                    <a:pt x="1078" y="515"/>
                    <a:pt x="1080" y="497"/>
                    <a:pt x="1081" y="455"/>
                  </a:cubicBezTo>
                  <a:cubicBezTo>
                    <a:pt x="1085" y="438"/>
                    <a:pt x="1087" y="430"/>
                    <a:pt x="1088" y="430"/>
                  </a:cubicBezTo>
                  <a:cubicBezTo>
                    <a:pt x="1090" y="430"/>
                    <a:pt x="1091" y="439"/>
                    <a:pt x="1091" y="458"/>
                  </a:cubicBezTo>
                  <a:cubicBezTo>
                    <a:pt x="1087" y="500"/>
                    <a:pt x="1087" y="518"/>
                    <a:pt x="1088" y="518"/>
                  </a:cubicBezTo>
                  <a:cubicBezTo>
                    <a:pt x="1088" y="518"/>
                    <a:pt x="1090" y="509"/>
                    <a:pt x="1091" y="493"/>
                  </a:cubicBezTo>
                  <a:cubicBezTo>
                    <a:pt x="1097" y="458"/>
                    <a:pt x="1100" y="458"/>
                    <a:pt x="1100" y="458"/>
                  </a:cubicBezTo>
                  <a:lnTo>
                    <a:pt x="1100" y="458"/>
                  </a:lnTo>
                  <a:cubicBezTo>
                    <a:pt x="1097" y="496"/>
                    <a:pt x="1119" y="499"/>
                    <a:pt x="1144" y="508"/>
                  </a:cubicBezTo>
                  <a:cubicBezTo>
                    <a:pt x="1154" y="487"/>
                    <a:pt x="1163" y="465"/>
                    <a:pt x="1166" y="440"/>
                  </a:cubicBezTo>
                  <a:cubicBezTo>
                    <a:pt x="1174" y="411"/>
                    <a:pt x="1177" y="400"/>
                    <a:pt x="1177" y="400"/>
                  </a:cubicBezTo>
                  <a:lnTo>
                    <a:pt x="1177" y="400"/>
                  </a:lnTo>
                  <a:cubicBezTo>
                    <a:pt x="1178" y="400"/>
                    <a:pt x="1173" y="421"/>
                    <a:pt x="1169" y="443"/>
                  </a:cubicBezTo>
                  <a:cubicBezTo>
                    <a:pt x="1157" y="495"/>
                    <a:pt x="1152" y="521"/>
                    <a:pt x="1154" y="521"/>
                  </a:cubicBezTo>
                  <a:cubicBezTo>
                    <a:pt x="1155" y="521"/>
                    <a:pt x="1163" y="496"/>
                    <a:pt x="1175" y="443"/>
                  </a:cubicBezTo>
                  <a:cubicBezTo>
                    <a:pt x="1185" y="409"/>
                    <a:pt x="1189" y="391"/>
                    <a:pt x="1190" y="391"/>
                  </a:cubicBezTo>
                  <a:lnTo>
                    <a:pt x="1190" y="391"/>
                  </a:lnTo>
                  <a:cubicBezTo>
                    <a:pt x="1190" y="391"/>
                    <a:pt x="1187" y="409"/>
                    <a:pt x="1179" y="446"/>
                  </a:cubicBezTo>
                  <a:cubicBezTo>
                    <a:pt x="1175" y="463"/>
                    <a:pt x="1174" y="472"/>
                    <a:pt x="1175" y="472"/>
                  </a:cubicBezTo>
                  <a:cubicBezTo>
                    <a:pt x="1176" y="472"/>
                    <a:pt x="1179" y="464"/>
                    <a:pt x="1185" y="449"/>
                  </a:cubicBezTo>
                  <a:cubicBezTo>
                    <a:pt x="1191" y="432"/>
                    <a:pt x="1195" y="423"/>
                    <a:pt x="1196" y="423"/>
                  </a:cubicBezTo>
                  <a:lnTo>
                    <a:pt x="1196" y="423"/>
                  </a:lnTo>
                  <a:cubicBezTo>
                    <a:pt x="1197" y="423"/>
                    <a:pt x="1194" y="432"/>
                    <a:pt x="1188" y="449"/>
                  </a:cubicBezTo>
                  <a:cubicBezTo>
                    <a:pt x="1184" y="476"/>
                    <a:pt x="1178" y="501"/>
                    <a:pt x="1179" y="501"/>
                  </a:cubicBezTo>
                  <a:cubicBezTo>
                    <a:pt x="1179" y="501"/>
                    <a:pt x="1181" y="497"/>
                    <a:pt x="1185" y="487"/>
                  </a:cubicBezTo>
                  <a:lnTo>
                    <a:pt x="1185" y="487"/>
                  </a:lnTo>
                  <a:cubicBezTo>
                    <a:pt x="1185" y="487"/>
                    <a:pt x="1188" y="487"/>
                    <a:pt x="1179" y="524"/>
                  </a:cubicBezTo>
                  <a:cubicBezTo>
                    <a:pt x="1176" y="534"/>
                    <a:pt x="1175" y="538"/>
                    <a:pt x="1176" y="538"/>
                  </a:cubicBezTo>
                  <a:cubicBezTo>
                    <a:pt x="1177" y="538"/>
                    <a:pt x="1186" y="515"/>
                    <a:pt x="1197" y="493"/>
                  </a:cubicBezTo>
                  <a:cubicBezTo>
                    <a:pt x="1216" y="462"/>
                    <a:pt x="1226" y="447"/>
                    <a:pt x="1228" y="447"/>
                  </a:cubicBezTo>
                  <a:lnTo>
                    <a:pt x="1228" y="447"/>
                  </a:lnTo>
                  <a:cubicBezTo>
                    <a:pt x="1230" y="447"/>
                    <a:pt x="1223" y="464"/>
                    <a:pt x="1207" y="496"/>
                  </a:cubicBezTo>
                  <a:cubicBezTo>
                    <a:pt x="1195" y="523"/>
                    <a:pt x="1193" y="535"/>
                    <a:pt x="1196" y="535"/>
                  </a:cubicBezTo>
                  <a:cubicBezTo>
                    <a:pt x="1200" y="535"/>
                    <a:pt x="1216" y="510"/>
                    <a:pt x="1235" y="471"/>
                  </a:cubicBezTo>
                  <a:cubicBezTo>
                    <a:pt x="1255" y="435"/>
                    <a:pt x="1263" y="420"/>
                    <a:pt x="1264" y="420"/>
                  </a:cubicBezTo>
                  <a:lnTo>
                    <a:pt x="1264" y="420"/>
                  </a:lnTo>
                  <a:cubicBezTo>
                    <a:pt x="1264" y="420"/>
                    <a:pt x="1260" y="428"/>
                    <a:pt x="1254" y="443"/>
                  </a:cubicBezTo>
                  <a:cubicBezTo>
                    <a:pt x="1238" y="474"/>
                    <a:pt x="1241" y="474"/>
                    <a:pt x="1241" y="474"/>
                  </a:cubicBezTo>
                  <a:cubicBezTo>
                    <a:pt x="1244" y="477"/>
                    <a:pt x="1248" y="480"/>
                    <a:pt x="1232" y="512"/>
                  </a:cubicBezTo>
                  <a:cubicBezTo>
                    <a:pt x="1232" y="512"/>
                    <a:pt x="1235" y="512"/>
                    <a:pt x="1257" y="483"/>
                  </a:cubicBezTo>
                  <a:cubicBezTo>
                    <a:pt x="1271" y="463"/>
                    <a:pt x="1280" y="454"/>
                    <a:pt x="1283" y="454"/>
                  </a:cubicBezTo>
                  <a:lnTo>
                    <a:pt x="1283" y="454"/>
                  </a:lnTo>
                  <a:cubicBezTo>
                    <a:pt x="1290" y="454"/>
                    <a:pt x="1280" y="484"/>
                    <a:pt x="1260" y="527"/>
                  </a:cubicBezTo>
                  <a:lnTo>
                    <a:pt x="1282" y="499"/>
                  </a:lnTo>
                  <a:cubicBezTo>
                    <a:pt x="1305" y="463"/>
                    <a:pt x="1322" y="439"/>
                    <a:pt x="1324" y="439"/>
                  </a:cubicBezTo>
                  <a:lnTo>
                    <a:pt x="1324" y="439"/>
                  </a:lnTo>
                  <a:cubicBezTo>
                    <a:pt x="1326" y="439"/>
                    <a:pt x="1321" y="449"/>
                    <a:pt x="1307" y="474"/>
                  </a:cubicBezTo>
                  <a:cubicBezTo>
                    <a:pt x="1298" y="490"/>
                    <a:pt x="1298" y="487"/>
                    <a:pt x="1288" y="502"/>
                  </a:cubicBezTo>
                  <a:cubicBezTo>
                    <a:pt x="1301" y="482"/>
                    <a:pt x="1309" y="473"/>
                    <a:pt x="1313" y="473"/>
                  </a:cubicBezTo>
                  <a:lnTo>
                    <a:pt x="1313" y="473"/>
                  </a:lnTo>
                  <a:cubicBezTo>
                    <a:pt x="1320" y="473"/>
                    <a:pt x="1310" y="504"/>
                    <a:pt x="1285" y="543"/>
                  </a:cubicBezTo>
                  <a:cubicBezTo>
                    <a:pt x="1263" y="574"/>
                    <a:pt x="1266" y="574"/>
                    <a:pt x="1266" y="574"/>
                  </a:cubicBezTo>
                  <a:lnTo>
                    <a:pt x="1285" y="546"/>
                  </a:lnTo>
                  <a:cubicBezTo>
                    <a:pt x="1298" y="524"/>
                    <a:pt x="1310" y="505"/>
                    <a:pt x="1329" y="487"/>
                  </a:cubicBezTo>
                  <a:lnTo>
                    <a:pt x="1329" y="487"/>
                  </a:lnTo>
                  <a:cubicBezTo>
                    <a:pt x="1332" y="490"/>
                    <a:pt x="1335" y="493"/>
                    <a:pt x="1313" y="524"/>
                  </a:cubicBezTo>
                  <a:cubicBezTo>
                    <a:pt x="1302" y="546"/>
                    <a:pt x="1290" y="568"/>
                    <a:pt x="1291" y="568"/>
                  </a:cubicBezTo>
                  <a:cubicBezTo>
                    <a:pt x="1291" y="568"/>
                    <a:pt x="1294" y="565"/>
                    <a:pt x="1301" y="555"/>
                  </a:cubicBezTo>
                  <a:lnTo>
                    <a:pt x="1301" y="555"/>
                  </a:lnTo>
                  <a:cubicBezTo>
                    <a:pt x="1301" y="555"/>
                    <a:pt x="1301" y="559"/>
                    <a:pt x="1285" y="590"/>
                  </a:cubicBezTo>
                  <a:lnTo>
                    <a:pt x="1295" y="599"/>
                  </a:lnTo>
                  <a:cubicBezTo>
                    <a:pt x="1304" y="587"/>
                    <a:pt x="1311" y="581"/>
                    <a:pt x="1313" y="581"/>
                  </a:cubicBezTo>
                  <a:lnTo>
                    <a:pt x="1313" y="581"/>
                  </a:lnTo>
                  <a:cubicBezTo>
                    <a:pt x="1316" y="581"/>
                    <a:pt x="1313" y="590"/>
                    <a:pt x="1301" y="606"/>
                  </a:cubicBezTo>
                  <a:cubicBezTo>
                    <a:pt x="1301" y="606"/>
                    <a:pt x="1301" y="606"/>
                    <a:pt x="1302" y="606"/>
                  </a:cubicBezTo>
                  <a:cubicBezTo>
                    <a:pt x="1304" y="606"/>
                    <a:pt x="1311" y="604"/>
                    <a:pt x="1329" y="584"/>
                  </a:cubicBezTo>
                  <a:lnTo>
                    <a:pt x="1329" y="584"/>
                  </a:lnTo>
                  <a:cubicBezTo>
                    <a:pt x="1335" y="590"/>
                    <a:pt x="1338" y="590"/>
                    <a:pt x="1313" y="618"/>
                  </a:cubicBezTo>
                  <a:cubicBezTo>
                    <a:pt x="1302" y="633"/>
                    <a:pt x="1297" y="640"/>
                    <a:pt x="1297" y="640"/>
                  </a:cubicBezTo>
                  <a:cubicBezTo>
                    <a:pt x="1298" y="640"/>
                    <a:pt x="1304" y="633"/>
                    <a:pt x="1316" y="621"/>
                  </a:cubicBezTo>
                  <a:cubicBezTo>
                    <a:pt x="1334" y="602"/>
                    <a:pt x="1339" y="597"/>
                    <a:pt x="1342" y="597"/>
                  </a:cubicBezTo>
                  <a:cubicBezTo>
                    <a:pt x="1343" y="597"/>
                    <a:pt x="1344" y="598"/>
                    <a:pt x="1345" y="599"/>
                  </a:cubicBezTo>
                  <a:lnTo>
                    <a:pt x="1351" y="602"/>
                  </a:lnTo>
                  <a:cubicBezTo>
                    <a:pt x="1373" y="577"/>
                    <a:pt x="1373" y="577"/>
                    <a:pt x="1376" y="577"/>
                  </a:cubicBezTo>
                  <a:cubicBezTo>
                    <a:pt x="1379" y="581"/>
                    <a:pt x="1363" y="615"/>
                    <a:pt x="1363" y="618"/>
                  </a:cubicBezTo>
                  <a:cubicBezTo>
                    <a:pt x="1365" y="620"/>
                    <a:pt x="1367" y="622"/>
                    <a:pt x="1369" y="622"/>
                  </a:cubicBezTo>
                  <a:cubicBezTo>
                    <a:pt x="1372" y="622"/>
                    <a:pt x="1378" y="615"/>
                    <a:pt x="1395" y="596"/>
                  </a:cubicBezTo>
                  <a:cubicBezTo>
                    <a:pt x="1393" y="596"/>
                    <a:pt x="1402" y="585"/>
                    <a:pt x="1404" y="585"/>
                  </a:cubicBezTo>
                  <a:lnTo>
                    <a:pt x="1404" y="585"/>
                  </a:lnTo>
                  <a:cubicBezTo>
                    <a:pt x="1404" y="585"/>
                    <a:pt x="1403" y="588"/>
                    <a:pt x="1395" y="599"/>
                  </a:cubicBezTo>
                  <a:cubicBezTo>
                    <a:pt x="1398" y="602"/>
                    <a:pt x="1379" y="637"/>
                    <a:pt x="1385" y="643"/>
                  </a:cubicBezTo>
                  <a:cubicBezTo>
                    <a:pt x="1389" y="647"/>
                    <a:pt x="1392" y="650"/>
                    <a:pt x="1395" y="650"/>
                  </a:cubicBezTo>
                  <a:cubicBezTo>
                    <a:pt x="1399" y="650"/>
                    <a:pt x="1406" y="645"/>
                    <a:pt x="1420" y="631"/>
                  </a:cubicBezTo>
                  <a:cubicBezTo>
                    <a:pt x="1446" y="606"/>
                    <a:pt x="1460" y="595"/>
                    <a:pt x="1461" y="595"/>
                  </a:cubicBezTo>
                  <a:lnTo>
                    <a:pt x="1461" y="595"/>
                  </a:lnTo>
                  <a:cubicBezTo>
                    <a:pt x="1463" y="595"/>
                    <a:pt x="1450" y="608"/>
                    <a:pt x="1423" y="634"/>
                  </a:cubicBezTo>
                  <a:cubicBezTo>
                    <a:pt x="1392" y="666"/>
                    <a:pt x="1381" y="679"/>
                    <a:pt x="1382" y="679"/>
                  </a:cubicBezTo>
                  <a:cubicBezTo>
                    <a:pt x="1383" y="679"/>
                    <a:pt x="1390" y="674"/>
                    <a:pt x="1401" y="665"/>
                  </a:cubicBezTo>
                  <a:cubicBezTo>
                    <a:pt x="1421" y="652"/>
                    <a:pt x="1427" y="648"/>
                    <a:pt x="1430" y="648"/>
                  </a:cubicBezTo>
                  <a:cubicBezTo>
                    <a:pt x="1431" y="648"/>
                    <a:pt x="1432" y="649"/>
                    <a:pt x="1432" y="649"/>
                  </a:cubicBezTo>
                  <a:cubicBezTo>
                    <a:pt x="1417" y="662"/>
                    <a:pt x="1411" y="668"/>
                    <a:pt x="1414" y="668"/>
                  </a:cubicBezTo>
                  <a:cubicBezTo>
                    <a:pt x="1416" y="668"/>
                    <a:pt x="1425" y="664"/>
                    <a:pt x="1439" y="656"/>
                  </a:cubicBezTo>
                  <a:lnTo>
                    <a:pt x="1439" y="656"/>
                  </a:lnTo>
                  <a:cubicBezTo>
                    <a:pt x="1442" y="659"/>
                    <a:pt x="1442" y="659"/>
                    <a:pt x="1414" y="681"/>
                  </a:cubicBezTo>
                  <a:lnTo>
                    <a:pt x="1417" y="687"/>
                  </a:lnTo>
                  <a:cubicBezTo>
                    <a:pt x="1434" y="676"/>
                    <a:pt x="1445" y="672"/>
                    <a:pt x="1451" y="672"/>
                  </a:cubicBezTo>
                  <a:cubicBezTo>
                    <a:pt x="1464" y="672"/>
                    <a:pt x="1449" y="697"/>
                    <a:pt x="1429" y="712"/>
                  </a:cubicBezTo>
                  <a:cubicBezTo>
                    <a:pt x="1429" y="712"/>
                    <a:pt x="1430" y="712"/>
                    <a:pt x="1431" y="712"/>
                  </a:cubicBezTo>
                  <a:cubicBezTo>
                    <a:pt x="1433" y="712"/>
                    <a:pt x="1441" y="711"/>
                    <a:pt x="1464" y="700"/>
                  </a:cubicBezTo>
                  <a:cubicBezTo>
                    <a:pt x="1493" y="684"/>
                    <a:pt x="1509" y="676"/>
                    <a:pt x="1511" y="676"/>
                  </a:cubicBezTo>
                  <a:lnTo>
                    <a:pt x="1511" y="676"/>
                  </a:lnTo>
                  <a:cubicBezTo>
                    <a:pt x="1513" y="676"/>
                    <a:pt x="1499" y="686"/>
                    <a:pt x="1467" y="706"/>
                  </a:cubicBezTo>
                  <a:cubicBezTo>
                    <a:pt x="1435" y="725"/>
                    <a:pt x="1419" y="735"/>
                    <a:pt x="1420" y="735"/>
                  </a:cubicBezTo>
                  <a:cubicBezTo>
                    <a:pt x="1421" y="735"/>
                    <a:pt x="1436" y="726"/>
                    <a:pt x="1467" y="709"/>
                  </a:cubicBezTo>
                  <a:cubicBezTo>
                    <a:pt x="1476" y="705"/>
                    <a:pt x="1483" y="703"/>
                    <a:pt x="1488" y="703"/>
                  </a:cubicBezTo>
                  <a:cubicBezTo>
                    <a:pt x="1500" y="703"/>
                    <a:pt x="1491" y="717"/>
                    <a:pt x="1445" y="740"/>
                  </a:cubicBezTo>
                  <a:cubicBezTo>
                    <a:pt x="1414" y="759"/>
                    <a:pt x="1382" y="775"/>
                    <a:pt x="1382" y="775"/>
                  </a:cubicBezTo>
                  <a:cubicBezTo>
                    <a:pt x="1405" y="764"/>
                    <a:pt x="1411" y="762"/>
                    <a:pt x="1413" y="762"/>
                  </a:cubicBezTo>
                  <a:cubicBezTo>
                    <a:pt x="1414" y="762"/>
                    <a:pt x="1414" y="762"/>
                    <a:pt x="1414" y="762"/>
                  </a:cubicBezTo>
                  <a:cubicBezTo>
                    <a:pt x="1430" y="754"/>
                    <a:pt x="1439" y="751"/>
                    <a:pt x="1444" y="751"/>
                  </a:cubicBezTo>
                  <a:cubicBezTo>
                    <a:pt x="1448" y="751"/>
                    <a:pt x="1450" y="753"/>
                    <a:pt x="1451" y="756"/>
                  </a:cubicBezTo>
                  <a:cubicBezTo>
                    <a:pt x="1454" y="762"/>
                    <a:pt x="1492" y="759"/>
                    <a:pt x="1492" y="765"/>
                  </a:cubicBezTo>
                  <a:cubicBezTo>
                    <a:pt x="1492" y="772"/>
                    <a:pt x="1495" y="781"/>
                    <a:pt x="1464" y="797"/>
                  </a:cubicBezTo>
                  <a:cubicBezTo>
                    <a:pt x="1464" y="798"/>
                    <a:pt x="1464" y="799"/>
                    <a:pt x="1466" y="799"/>
                  </a:cubicBezTo>
                  <a:cubicBezTo>
                    <a:pt x="1470" y="799"/>
                    <a:pt x="1479" y="797"/>
                    <a:pt x="1501" y="794"/>
                  </a:cubicBezTo>
                  <a:cubicBezTo>
                    <a:pt x="1511" y="791"/>
                    <a:pt x="1519" y="790"/>
                    <a:pt x="1523" y="790"/>
                  </a:cubicBezTo>
                  <a:cubicBezTo>
                    <a:pt x="1533" y="790"/>
                    <a:pt x="1526" y="796"/>
                    <a:pt x="1501" y="803"/>
                  </a:cubicBezTo>
                  <a:lnTo>
                    <a:pt x="1505" y="806"/>
                  </a:lnTo>
                  <a:cubicBezTo>
                    <a:pt x="1516" y="805"/>
                    <a:pt x="1524" y="805"/>
                    <a:pt x="1529" y="805"/>
                  </a:cubicBezTo>
                  <a:cubicBezTo>
                    <a:pt x="1539" y="805"/>
                    <a:pt x="1539" y="806"/>
                    <a:pt x="1539" y="806"/>
                  </a:cubicBezTo>
                  <a:cubicBezTo>
                    <a:pt x="1511" y="814"/>
                    <a:pt x="1483" y="824"/>
                    <a:pt x="1492" y="824"/>
                  </a:cubicBezTo>
                  <a:cubicBezTo>
                    <a:pt x="1494" y="824"/>
                    <a:pt x="1498" y="823"/>
                    <a:pt x="1505" y="822"/>
                  </a:cubicBezTo>
                  <a:cubicBezTo>
                    <a:pt x="1520" y="818"/>
                    <a:pt x="1529" y="816"/>
                    <a:pt x="1535" y="816"/>
                  </a:cubicBezTo>
                  <a:cubicBezTo>
                    <a:pt x="1541" y="816"/>
                    <a:pt x="1542" y="818"/>
                    <a:pt x="1542" y="822"/>
                  </a:cubicBezTo>
                  <a:cubicBezTo>
                    <a:pt x="1514" y="838"/>
                    <a:pt x="1511" y="922"/>
                    <a:pt x="1545" y="922"/>
                  </a:cubicBezTo>
                  <a:lnTo>
                    <a:pt x="1542" y="932"/>
                  </a:lnTo>
                  <a:cubicBezTo>
                    <a:pt x="1542" y="935"/>
                    <a:pt x="1542" y="941"/>
                    <a:pt x="1542" y="941"/>
                  </a:cubicBezTo>
                  <a:cubicBezTo>
                    <a:pt x="1529" y="940"/>
                    <a:pt x="1520" y="939"/>
                    <a:pt x="1513" y="939"/>
                  </a:cubicBezTo>
                  <a:cubicBezTo>
                    <a:pt x="1482" y="939"/>
                    <a:pt x="1510" y="950"/>
                    <a:pt x="1536" y="963"/>
                  </a:cubicBezTo>
                  <a:cubicBezTo>
                    <a:pt x="1570" y="969"/>
                    <a:pt x="1570" y="972"/>
                    <a:pt x="1570" y="975"/>
                  </a:cubicBezTo>
                  <a:cubicBezTo>
                    <a:pt x="1544" y="971"/>
                    <a:pt x="1527" y="969"/>
                    <a:pt x="1517" y="969"/>
                  </a:cubicBezTo>
                  <a:cubicBezTo>
                    <a:pt x="1501" y="969"/>
                    <a:pt x="1508" y="975"/>
                    <a:pt x="1530" y="985"/>
                  </a:cubicBezTo>
                  <a:cubicBezTo>
                    <a:pt x="1567" y="995"/>
                    <a:pt x="1584" y="1001"/>
                    <a:pt x="1581" y="1001"/>
                  </a:cubicBezTo>
                  <a:cubicBezTo>
                    <a:pt x="1578" y="1001"/>
                    <a:pt x="1561" y="997"/>
                    <a:pt x="1530" y="988"/>
                  </a:cubicBezTo>
                  <a:cubicBezTo>
                    <a:pt x="1503" y="982"/>
                    <a:pt x="1486" y="979"/>
                    <a:pt x="1481" y="979"/>
                  </a:cubicBezTo>
                  <a:cubicBezTo>
                    <a:pt x="1471" y="979"/>
                    <a:pt x="1495" y="988"/>
                    <a:pt x="1558" y="1010"/>
                  </a:cubicBezTo>
                  <a:cubicBezTo>
                    <a:pt x="1578" y="1017"/>
                    <a:pt x="1586" y="1020"/>
                    <a:pt x="1582" y="1020"/>
                  </a:cubicBezTo>
                  <a:cubicBezTo>
                    <a:pt x="1579" y="1020"/>
                    <a:pt x="1570" y="1019"/>
                    <a:pt x="1555" y="1016"/>
                  </a:cubicBezTo>
                  <a:cubicBezTo>
                    <a:pt x="1518" y="1006"/>
                    <a:pt x="1501" y="1002"/>
                    <a:pt x="1498" y="1002"/>
                  </a:cubicBezTo>
                  <a:lnTo>
                    <a:pt x="1498" y="1002"/>
                  </a:lnTo>
                  <a:cubicBezTo>
                    <a:pt x="1495" y="1002"/>
                    <a:pt x="1504" y="1005"/>
                    <a:pt x="1520" y="1010"/>
                  </a:cubicBezTo>
                  <a:cubicBezTo>
                    <a:pt x="1558" y="1024"/>
                    <a:pt x="1574" y="1031"/>
                    <a:pt x="1568" y="1031"/>
                  </a:cubicBezTo>
                  <a:cubicBezTo>
                    <a:pt x="1563" y="1031"/>
                    <a:pt x="1547" y="1027"/>
                    <a:pt x="1517" y="1019"/>
                  </a:cubicBezTo>
                  <a:cubicBezTo>
                    <a:pt x="1484" y="1011"/>
                    <a:pt x="1466" y="1006"/>
                    <a:pt x="1463" y="1006"/>
                  </a:cubicBezTo>
                  <a:lnTo>
                    <a:pt x="1463" y="1006"/>
                  </a:lnTo>
                  <a:cubicBezTo>
                    <a:pt x="1460" y="1006"/>
                    <a:pt x="1477" y="1012"/>
                    <a:pt x="1514" y="1026"/>
                  </a:cubicBezTo>
                  <a:cubicBezTo>
                    <a:pt x="1557" y="1044"/>
                    <a:pt x="1569" y="1057"/>
                    <a:pt x="1553" y="1057"/>
                  </a:cubicBezTo>
                  <a:cubicBezTo>
                    <a:pt x="1545" y="1057"/>
                    <a:pt x="1529" y="1053"/>
                    <a:pt x="1505" y="1044"/>
                  </a:cubicBezTo>
                  <a:cubicBezTo>
                    <a:pt x="1504" y="1045"/>
                    <a:pt x="1503" y="1045"/>
                    <a:pt x="1502" y="1045"/>
                  </a:cubicBezTo>
                  <a:cubicBezTo>
                    <a:pt x="1497" y="1045"/>
                    <a:pt x="1487" y="1042"/>
                    <a:pt x="1486" y="1042"/>
                  </a:cubicBezTo>
                  <a:lnTo>
                    <a:pt x="1486" y="1042"/>
                  </a:lnTo>
                  <a:cubicBezTo>
                    <a:pt x="1486" y="1042"/>
                    <a:pt x="1489" y="1043"/>
                    <a:pt x="1501" y="1047"/>
                  </a:cubicBezTo>
                  <a:lnTo>
                    <a:pt x="1467" y="1038"/>
                  </a:lnTo>
                  <a:lnTo>
                    <a:pt x="1464" y="1041"/>
                  </a:lnTo>
                  <a:lnTo>
                    <a:pt x="1495" y="1057"/>
                  </a:lnTo>
                  <a:cubicBezTo>
                    <a:pt x="1495" y="1060"/>
                    <a:pt x="1454" y="1060"/>
                    <a:pt x="1442" y="1076"/>
                  </a:cubicBezTo>
                  <a:cubicBezTo>
                    <a:pt x="1423" y="1104"/>
                    <a:pt x="1417" y="1107"/>
                    <a:pt x="1448" y="1126"/>
                  </a:cubicBezTo>
                  <a:cubicBezTo>
                    <a:pt x="1482" y="1146"/>
                    <a:pt x="1496" y="1157"/>
                    <a:pt x="1492" y="1157"/>
                  </a:cubicBezTo>
                  <a:cubicBezTo>
                    <a:pt x="1488" y="1157"/>
                    <a:pt x="1472" y="1149"/>
                    <a:pt x="1445" y="1132"/>
                  </a:cubicBezTo>
                  <a:cubicBezTo>
                    <a:pt x="1442" y="1132"/>
                    <a:pt x="1418" y="1121"/>
                    <a:pt x="1408" y="1121"/>
                  </a:cubicBezTo>
                  <a:cubicBezTo>
                    <a:pt x="1406" y="1121"/>
                    <a:pt x="1405" y="1122"/>
                    <a:pt x="1404" y="1123"/>
                  </a:cubicBezTo>
                  <a:cubicBezTo>
                    <a:pt x="1403" y="1124"/>
                    <a:pt x="1402" y="1125"/>
                    <a:pt x="1400" y="1125"/>
                  </a:cubicBezTo>
                  <a:cubicBezTo>
                    <a:pt x="1396" y="1125"/>
                    <a:pt x="1388" y="1121"/>
                    <a:pt x="1370" y="1107"/>
                  </a:cubicBezTo>
                  <a:lnTo>
                    <a:pt x="1367" y="1110"/>
                  </a:lnTo>
                  <a:cubicBezTo>
                    <a:pt x="1403" y="1147"/>
                    <a:pt x="1405" y="1165"/>
                    <a:pt x="1391" y="1165"/>
                  </a:cubicBezTo>
                  <a:cubicBezTo>
                    <a:pt x="1386" y="1165"/>
                    <a:pt x="1378" y="1162"/>
                    <a:pt x="1370" y="1157"/>
                  </a:cubicBezTo>
                  <a:lnTo>
                    <a:pt x="1370" y="1157"/>
                  </a:lnTo>
                  <a:cubicBezTo>
                    <a:pt x="1363" y="1160"/>
                    <a:pt x="1360" y="1163"/>
                    <a:pt x="1382" y="1192"/>
                  </a:cubicBezTo>
                  <a:cubicBezTo>
                    <a:pt x="1392" y="1208"/>
                    <a:pt x="1397" y="1216"/>
                    <a:pt x="1395" y="1216"/>
                  </a:cubicBezTo>
                  <a:cubicBezTo>
                    <a:pt x="1393" y="1216"/>
                    <a:pt x="1386" y="1210"/>
                    <a:pt x="1373" y="1198"/>
                  </a:cubicBezTo>
                  <a:cubicBezTo>
                    <a:pt x="1360" y="1185"/>
                    <a:pt x="1344" y="1175"/>
                    <a:pt x="1338" y="1175"/>
                  </a:cubicBezTo>
                  <a:cubicBezTo>
                    <a:pt x="1331" y="1175"/>
                    <a:pt x="1334" y="1184"/>
                    <a:pt x="1357" y="1210"/>
                  </a:cubicBezTo>
                  <a:lnTo>
                    <a:pt x="1332" y="1185"/>
                  </a:lnTo>
                  <a:cubicBezTo>
                    <a:pt x="1325" y="1179"/>
                    <a:pt x="1322" y="1176"/>
                    <a:pt x="1321" y="1176"/>
                  </a:cubicBezTo>
                  <a:lnTo>
                    <a:pt x="1321" y="1176"/>
                  </a:lnTo>
                  <a:cubicBezTo>
                    <a:pt x="1318" y="1176"/>
                    <a:pt x="1333" y="1196"/>
                    <a:pt x="1351" y="1217"/>
                  </a:cubicBezTo>
                  <a:cubicBezTo>
                    <a:pt x="1371" y="1242"/>
                    <a:pt x="1381" y="1256"/>
                    <a:pt x="1380" y="1256"/>
                  </a:cubicBezTo>
                  <a:cubicBezTo>
                    <a:pt x="1378" y="1256"/>
                    <a:pt x="1360" y="1236"/>
                    <a:pt x="1323" y="1192"/>
                  </a:cubicBezTo>
                  <a:cubicBezTo>
                    <a:pt x="1296" y="1160"/>
                    <a:pt x="1285" y="1147"/>
                    <a:pt x="1284" y="1147"/>
                  </a:cubicBezTo>
                  <a:lnTo>
                    <a:pt x="1284" y="1147"/>
                  </a:lnTo>
                  <a:cubicBezTo>
                    <a:pt x="1283" y="1147"/>
                    <a:pt x="1288" y="1154"/>
                    <a:pt x="1298" y="1167"/>
                  </a:cubicBezTo>
                  <a:cubicBezTo>
                    <a:pt x="1311" y="1187"/>
                    <a:pt x="1325" y="1209"/>
                    <a:pt x="1322" y="1209"/>
                  </a:cubicBezTo>
                  <a:cubicBezTo>
                    <a:pt x="1321" y="1209"/>
                    <a:pt x="1317" y="1206"/>
                    <a:pt x="1310" y="1198"/>
                  </a:cubicBezTo>
                  <a:lnTo>
                    <a:pt x="1310" y="1198"/>
                  </a:lnTo>
                  <a:cubicBezTo>
                    <a:pt x="1307" y="1201"/>
                    <a:pt x="1307" y="1201"/>
                    <a:pt x="1348" y="1261"/>
                  </a:cubicBezTo>
                  <a:cubicBezTo>
                    <a:pt x="1370" y="1289"/>
                    <a:pt x="1367" y="1292"/>
                    <a:pt x="1363" y="1292"/>
                  </a:cubicBezTo>
                  <a:cubicBezTo>
                    <a:pt x="1348" y="1273"/>
                    <a:pt x="1335" y="1254"/>
                    <a:pt x="1323" y="1232"/>
                  </a:cubicBezTo>
                  <a:lnTo>
                    <a:pt x="1320" y="1236"/>
                  </a:lnTo>
                  <a:cubicBezTo>
                    <a:pt x="1298" y="1223"/>
                    <a:pt x="1282" y="1204"/>
                    <a:pt x="1269" y="1182"/>
                  </a:cubicBezTo>
                  <a:cubicBezTo>
                    <a:pt x="1261" y="1171"/>
                    <a:pt x="1255" y="1164"/>
                    <a:pt x="1254" y="1164"/>
                  </a:cubicBezTo>
                  <a:lnTo>
                    <a:pt x="1254" y="1164"/>
                  </a:lnTo>
                  <a:cubicBezTo>
                    <a:pt x="1253" y="1164"/>
                    <a:pt x="1262" y="1178"/>
                    <a:pt x="1288" y="1214"/>
                  </a:cubicBezTo>
                  <a:cubicBezTo>
                    <a:pt x="1326" y="1273"/>
                    <a:pt x="1326" y="1273"/>
                    <a:pt x="1320" y="1276"/>
                  </a:cubicBezTo>
                  <a:cubicBezTo>
                    <a:pt x="1319" y="1277"/>
                    <a:pt x="1318" y="1278"/>
                    <a:pt x="1317" y="1278"/>
                  </a:cubicBezTo>
                  <a:cubicBezTo>
                    <a:pt x="1314" y="1278"/>
                    <a:pt x="1309" y="1272"/>
                    <a:pt x="1295" y="1248"/>
                  </a:cubicBezTo>
                  <a:cubicBezTo>
                    <a:pt x="1280" y="1227"/>
                    <a:pt x="1277" y="1222"/>
                    <a:pt x="1273" y="1222"/>
                  </a:cubicBezTo>
                  <a:cubicBezTo>
                    <a:pt x="1272" y="1222"/>
                    <a:pt x="1271" y="1222"/>
                    <a:pt x="1269" y="1223"/>
                  </a:cubicBezTo>
                  <a:cubicBezTo>
                    <a:pt x="1263" y="1226"/>
                    <a:pt x="1307" y="1323"/>
                    <a:pt x="1338" y="1389"/>
                  </a:cubicBezTo>
                  <a:cubicBezTo>
                    <a:pt x="1356" y="1420"/>
                    <a:pt x="1364" y="1436"/>
                    <a:pt x="1364" y="1436"/>
                  </a:cubicBezTo>
                  <a:cubicBezTo>
                    <a:pt x="1363" y="1436"/>
                    <a:pt x="1354" y="1420"/>
                    <a:pt x="1335" y="1389"/>
                  </a:cubicBezTo>
                  <a:cubicBezTo>
                    <a:pt x="1320" y="1363"/>
                    <a:pt x="1315" y="1361"/>
                    <a:pt x="1312" y="1361"/>
                  </a:cubicBezTo>
                  <a:cubicBezTo>
                    <a:pt x="1311" y="1361"/>
                    <a:pt x="1311" y="1361"/>
                    <a:pt x="1310" y="1361"/>
                  </a:cubicBezTo>
                  <a:cubicBezTo>
                    <a:pt x="1295" y="1330"/>
                    <a:pt x="1298" y="1330"/>
                    <a:pt x="1301" y="1326"/>
                  </a:cubicBezTo>
                  <a:lnTo>
                    <a:pt x="1282" y="1295"/>
                  </a:lnTo>
                  <a:cubicBezTo>
                    <a:pt x="1265" y="1264"/>
                    <a:pt x="1256" y="1250"/>
                    <a:pt x="1254" y="1250"/>
                  </a:cubicBezTo>
                  <a:lnTo>
                    <a:pt x="1254" y="1250"/>
                  </a:lnTo>
                  <a:cubicBezTo>
                    <a:pt x="1252" y="1250"/>
                    <a:pt x="1258" y="1266"/>
                    <a:pt x="1273" y="1298"/>
                  </a:cubicBezTo>
                  <a:cubicBezTo>
                    <a:pt x="1279" y="1316"/>
                    <a:pt x="1282" y="1324"/>
                    <a:pt x="1281" y="1324"/>
                  </a:cubicBezTo>
                  <a:cubicBezTo>
                    <a:pt x="1280" y="1324"/>
                    <a:pt x="1276" y="1317"/>
                    <a:pt x="1266" y="1301"/>
                  </a:cubicBezTo>
                  <a:cubicBezTo>
                    <a:pt x="1253" y="1280"/>
                    <a:pt x="1240" y="1258"/>
                    <a:pt x="1239" y="1258"/>
                  </a:cubicBezTo>
                  <a:lnTo>
                    <a:pt x="1239" y="1258"/>
                  </a:lnTo>
                  <a:cubicBezTo>
                    <a:pt x="1238" y="1258"/>
                    <a:pt x="1240" y="1262"/>
                    <a:pt x="1244" y="1273"/>
                  </a:cubicBezTo>
                  <a:cubicBezTo>
                    <a:pt x="1244" y="1273"/>
                    <a:pt x="1238" y="1273"/>
                    <a:pt x="1222" y="1242"/>
                  </a:cubicBezTo>
                  <a:lnTo>
                    <a:pt x="1222" y="1242"/>
                  </a:lnTo>
                  <a:cubicBezTo>
                    <a:pt x="1216" y="1245"/>
                    <a:pt x="1213" y="1245"/>
                    <a:pt x="1229" y="1279"/>
                  </a:cubicBezTo>
                  <a:cubicBezTo>
                    <a:pt x="1241" y="1311"/>
                    <a:pt x="1238" y="1314"/>
                    <a:pt x="1235" y="1314"/>
                  </a:cubicBezTo>
                  <a:cubicBezTo>
                    <a:pt x="1232" y="1314"/>
                    <a:pt x="1229" y="1314"/>
                    <a:pt x="1241" y="1348"/>
                  </a:cubicBezTo>
                  <a:cubicBezTo>
                    <a:pt x="1257" y="1383"/>
                    <a:pt x="1266" y="1417"/>
                    <a:pt x="1257" y="1417"/>
                  </a:cubicBezTo>
                  <a:cubicBezTo>
                    <a:pt x="1260" y="1433"/>
                    <a:pt x="1261" y="1443"/>
                    <a:pt x="1259" y="1443"/>
                  </a:cubicBezTo>
                  <a:cubicBezTo>
                    <a:pt x="1256" y="1443"/>
                    <a:pt x="1249" y="1427"/>
                    <a:pt x="1235" y="1389"/>
                  </a:cubicBezTo>
                  <a:cubicBezTo>
                    <a:pt x="1222" y="1355"/>
                    <a:pt x="1219" y="1355"/>
                    <a:pt x="1216" y="1355"/>
                  </a:cubicBezTo>
                  <a:cubicBezTo>
                    <a:pt x="1216" y="1355"/>
                    <a:pt x="1216" y="1355"/>
                    <a:pt x="1216" y="1355"/>
                  </a:cubicBezTo>
                  <a:cubicBezTo>
                    <a:pt x="1215" y="1355"/>
                    <a:pt x="1211" y="1352"/>
                    <a:pt x="1197" y="1323"/>
                  </a:cubicBezTo>
                  <a:cubicBezTo>
                    <a:pt x="1194" y="1313"/>
                    <a:pt x="1192" y="1309"/>
                    <a:pt x="1192" y="1309"/>
                  </a:cubicBezTo>
                  <a:lnTo>
                    <a:pt x="1192" y="1309"/>
                  </a:lnTo>
                  <a:cubicBezTo>
                    <a:pt x="1191" y="1309"/>
                    <a:pt x="1198" y="1333"/>
                    <a:pt x="1207" y="1358"/>
                  </a:cubicBezTo>
                  <a:lnTo>
                    <a:pt x="1226" y="1427"/>
                  </a:lnTo>
                  <a:cubicBezTo>
                    <a:pt x="1210" y="1395"/>
                    <a:pt x="1197" y="1361"/>
                    <a:pt x="1191" y="1326"/>
                  </a:cubicBezTo>
                  <a:cubicBezTo>
                    <a:pt x="1179" y="1292"/>
                    <a:pt x="1172" y="1275"/>
                    <a:pt x="1172" y="1275"/>
                  </a:cubicBezTo>
                  <a:lnTo>
                    <a:pt x="1172" y="1275"/>
                  </a:lnTo>
                  <a:cubicBezTo>
                    <a:pt x="1172" y="1275"/>
                    <a:pt x="1177" y="1292"/>
                    <a:pt x="1188" y="1326"/>
                  </a:cubicBezTo>
                  <a:cubicBezTo>
                    <a:pt x="1195" y="1351"/>
                    <a:pt x="1198" y="1375"/>
                    <a:pt x="1194" y="1375"/>
                  </a:cubicBezTo>
                  <a:cubicBezTo>
                    <a:pt x="1192" y="1375"/>
                    <a:pt x="1189" y="1371"/>
                    <a:pt x="1185" y="1361"/>
                  </a:cubicBezTo>
                  <a:cubicBezTo>
                    <a:pt x="1183" y="1362"/>
                    <a:pt x="1182" y="1362"/>
                    <a:pt x="1181" y="1362"/>
                  </a:cubicBezTo>
                  <a:cubicBezTo>
                    <a:pt x="1176" y="1362"/>
                    <a:pt x="1171" y="1356"/>
                    <a:pt x="1166" y="1330"/>
                  </a:cubicBezTo>
                  <a:cubicBezTo>
                    <a:pt x="1162" y="1318"/>
                    <a:pt x="1160" y="1314"/>
                    <a:pt x="1159" y="1314"/>
                  </a:cubicBezTo>
                  <a:lnTo>
                    <a:pt x="1159" y="1314"/>
                  </a:lnTo>
                  <a:cubicBezTo>
                    <a:pt x="1157" y="1314"/>
                    <a:pt x="1160" y="1330"/>
                    <a:pt x="1160" y="1330"/>
                  </a:cubicBezTo>
                  <a:cubicBezTo>
                    <a:pt x="1161" y="1348"/>
                    <a:pt x="1161" y="1358"/>
                    <a:pt x="1159" y="1358"/>
                  </a:cubicBezTo>
                  <a:cubicBezTo>
                    <a:pt x="1157" y="1358"/>
                    <a:pt x="1152" y="1348"/>
                    <a:pt x="1144" y="1330"/>
                  </a:cubicBezTo>
                  <a:cubicBezTo>
                    <a:pt x="1132" y="1295"/>
                    <a:pt x="1126" y="1278"/>
                    <a:pt x="1125" y="1278"/>
                  </a:cubicBezTo>
                  <a:lnTo>
                    <a:pt x="1125" y="1278"/>
                  </a:lnTo>
                  <a:cubicBezTo>
                    <a:pt x="1124" y="1278"/>
                    <a:pt x="1127" y="1296"/>
                    <a:pt x="1132" y="1333"/>
                  </a:cubicBezTo>
                  <a:cubicBezTo>
                    <a:pt x="1133" y="1353"/>
                    <a:pt x="1136" y="1372"/>
                    <a:pt x="1136" y="1372"/>
                  </a:cubicBezTo>
                  <a:cubicBezTo>
                    <a:pt x="1136" y="1372"/>
                    <a:pt x="1134" y="1362"/>
                    <a:pt x="1128" y="1333"/>
                  </a:cubicBezTo>
                  <a:cubicBezTo>
                    <a:pt x="1127" y="1322"/>
                    <a:pt x="1125" y="1317"/>
                    <a:pt x="1124" y="1317"/>
                  </a:cubicBezTo>
                  <a:cubicBezTo>
                    <a:pt x="1122" y="1317"/>
                    <a:pt x="1121" y="1343"/>
                    <a:pt x="1119" y="1367"/>
                  </a:cubicBezTo>
                  <a:cubicBezTo>
                    <a:pt x="1119" y="1405"/>
                    <a:pt x="1125" y="1474"/>
                    <a:pt x="1128" y="1511"/>
                  </a:cubicBezTo>
                  <a:cubicBezTo>
                    <a:pt x="1132" y="1553"/>
                    <a:pt x="1133" y="1571"/>
                    <a:pt x="1130" y="1571"/>
                  </a:cubicBezTo>
                  <a:cubicBezTo>
                    <a:pt x="1129" y="1571"/>
                    <a:pt x="1126" y="1562"/>
                    <a:pt x="1122" y="1546"/>
                  </a:cubicBezTo>
                  <a:cubicBezTo>
                    <a:pt x="1113" y="1524"/>
                    <a:pt x="1110" y="1499"/>
                    <a:pt x="1110" y="1474"/>
                  </a:cubicBezTo>
                  <a:cubicBezTo>
                    <a:pt x="1110" y="1439"/>
                    <a:pt x="1113" y="1439"/>
                    <a:pt x="1113" y="1439"/>
                  </a:cubicBezTo>
                  <a:lnTo>
                    <a:pt x="1116" y="1439"/>
                  </a:lnTo>
                  <a:cubicBezTo>
                    <a:pt x="1113" y="1405"/>
                    <a:pt x="1110" y="1367"/>
                    <a:pt x="1107" y="1367"/>
                  </a:cubicBezTo>
                  <a:cubicBezTo>
                    <a:pt x="1103" y="1348"/>
                    <a:pt x="1101" y="1339"/>
                    <a:pt x="1100" y="1339"/>
                  </a:cubicBezTo>
                  <a:lnTo>
                    <a:pt x="1100" y="1339"/>
                  </a:lnTo>
                  <a:cubicBezTo>
                    <a:pt x="1099" y="1339"/>
                    <a:pt x="1099" y="1348"/>
                    <a:pt x="1100" y="1367"/>
                  </a:cubicBezTo>
                  <a:cubicBezTo>
                    <a:pt x="1094" y="1330"/>
                    <a:pt x="1091" y="1330"/>
                    <a:pt x="1085" y="1330"/>
                  </a:cubicBezTo>
                  <a:cubicBezTo>
                    <a:pt x="1081" y="1330"/>
                    <a:pt x="1072" y="1330"/>
                    <a:pt x="1072" y="1292"/>
                  </a:cubicBezTo>
                  <a:cubicBezTo>
                    <a:pt x="1072" y="1292"/>
                    <a:pt x="1071" y="1292"/>
                    <a:pt x="1071" y="1292"/>
                  </a:cubicBezTo>
                  <a:cubicBezTo>
                    <a:pt x="1068" y="1292"/>
                    <a:pt x="1065" y="1294"/>
                    <a:pt x="1063" y="1326"/>
                  </a:cubicBezTo>
                  <a:cubicBezTo>
                    <a:pt x="1059" y="1368"/>
                    <a:pt x="1056" y="1384"/>
                    <a:pt x="1056" y="1384"/>
                  </a:cubicBezTo>
                  <a:cubicBezTo>
                    <a:pt x="1055" y="1384"/>
                    <a:pt x="1055" y="1375"/>
                    <a:pt x="1056" y="1361"/>
                  </a:cubicBezTo>
                  <a:cubicBezTo>
                    <a:pt x="1058" y="1315"/>
                    <a:pt x="1053" y="1282"/>
                    <a:pt x="1043" y="1282"/>
                  </a:cubicBezTo>
                  <a:cubicBezTo>
                    <a:pt x="1037" y="1282"/>
                    <a:pt x="1030" y="1292"/>
                    <a:pt x="1022" y="1317"/>
                  </a:cubicBezTo>
                  <a:lnTo>
                    <a:pt x="1019" y="1314"/>
                  </a:lnTo>
                  <a:cubicBezTo>
                    <a:pt x="1020" y="1293"/>
                    <a:pt x="1018" y="1283"/>
                    <a:pt x="1012" y="1283"/>
                  </a:cubicBezTo>
                  <a:cubicBezTo>
                    <a:pt x="1007" y="1283"/>
                    <a:pt x="1001" y="1290"/>
                    <a:pt x="994" y="1304"/>
                  </a:cubicBezTo>
                  <a:cubicBezTo>
                    <a:pt x="991" y="1304"/>
                    <a:pt x="991" y="1301"/>
                    <a:pt x="987" y="1301"/>
                  </a:cubicBezTo>
                  <a:cubicBezTo>
                    <a:pt x="991" y="1282"/>
                    <a:pt x="992" y="1272"/>
                    <a:pt x="991" y="1272"/>
                  </a:cubicBezTo>
                  <a:lnTo>
                    <a:pt x="991" y="1272"/>
                  </a:lnTo>
                  <a:cubicBezTo>
                    <a:pt x="989" y="1272"/>
                    <a:pt x="986" y="1280"/>
                    <a:pt x="978" y="1295"/>
                  </a:cubicBezTo>
                  <a:cubicBezTo>
                    <a:pt x="973" y="1307"/>
                    <a:pt x="968" y="1318"/>
                    <a:pt x="964" y="1326"/>
                  </a:cubicBezTo>
                  <a:lnTo>
                    <a:pt x="964" y="1326"/>
                  </a:lnTo>
                  <a:cubicBezTo>
                    <a:pt x="974" y="1295"/>
                    <a:pt x="968" y="1292"/>
                    <a:pt x="959" y="1286"/>
                  </a:cubicBezTo>
                  <a:cubicBezTo>
                    <a:pt x="957" y="1284"/>
                    <a:pt x="955" y="1283"/>
                    <a:pt x="953" y="1283"/>
                  </a:cubicBezTo>
                  <a:cubicBezTo>
                    <a:pt x="949" y="1283"/>
                    <a:pt x="947" y="1291"/>
                    <a:pt x="937" y="1314"/>
                  </a:cubicBezTo>
                  <a:cubicBezTo>
                    <a:pt x="930" y="1321"/>
                    <a:pt x="926" y="1324"/>
                    <a:pt x="923" y="1324"/>
                  </a:cubicBezTo>
                  <a:cubicBezTo>
                    <a:pt x="917" y="1324"/>
                    <a:pt x="929" y="1299"/>
                    <a:pt x="940" y="1276"/>
                  </a:cubicBezTo>
                  <a:cubicBezTo>
                    <a:pt x="956" y="1247"/>
                    <a:pt x="964" y="1231"/>
                    <a:pt x="963" y="1231"/>
                  </a:cubicBezTo>
                  <a:lnTo>
                    <a:pt x="963" y="1231"/>
                  </a:lnTo>
                  <a:cubicBezTo>
                    <a:pt x="961" y="1231"/>
                    <a:pt x="947" y="1254"/>
                    <a:pt x="918" y="1304"/>
                  </a:cubicBezTo>
                  <a:cubicBezTo>
                    <a:pt x="899" y="1339"/>
                    <a:pt x="889" y="1353"/>
                    <a:pt x="886" y="1353"/>
                  </a:cubicBezTo>
                  <a:cubicBezTo>
                    <a:pt x="884" y="1353"/>
                    <a:pt x="886" y="1344"/>
                    <a:pt x="893" y="1330"/>
                  </a:cubicBezTo>
                  <a:cubicBezTo>
                    <a:pt x="909" y="1303"/>
                    <a:pt x="914" y="1301"/>
                    <a:pt x="917" y="1301"/>
                  </a:cubicBezTo>
                  <a:cubicBezTo>
                    <a:pt x="917" y="1301"/>
                    <a:pt x="918" y="1301"/>
                    <a:pt x="918" y="1301"/>
                  </a:cubicBezTo>
                  <a:cubicBezTo>
                    <a:pt x="918" y="1301"/>
                    <a:pt x="934" y="1270"/>
                    <a:pt x="950" y="1239"/>
                  </a:cubicBezTo>
                  <a:lnTo>
                    <a:pt x="950" y="1239"/>
                  </a:lnTo>
                  <a:cubicBezTo>
                    <a:pt x="950" y="1239"/>
                    <a:pt x="950" y="1239"/>
                    <a:pt x="928" y="1267"/>
                  </a:cubicBezTo>
                  <a:cubicBezTo>
                    <a:pt x="928" y="1267"/>
                    <a:pt x="928" y="1267"/>
                    <a:pt x="906" y="1295"/>
                  </a:cubicBezTo>
                  <a:cubicBezTo>
                    <a:pt x="884" y="1326"/>
                    <a:pt x="868" y="1355"/>
                    <a:pt x="853" y="1389"/>
                  </a:cubicBezTo>
                  <a:cubicBezTo>
                    <a:pt x="841" y="1413"/>
                    <a:pt x="836" y="1419"/>
                    <a:pt x="833" y="1419"/>
                  </a:cubicBezTo>
                  <a:cubicBezTo>
                    <a:pt x="832" y="1419"/>
                    <a:pt x="831" y="1418"/>
                    <a:pt x="831" y="1417"/>
                  </a:cubicBezTo>
                  <a:cubicBezTo>
                    <a:pt x="843" y="1383"/>
                    <a:pt x="859" y="1351"/>
                    <a:pt x="881" y="1323"/>
                  </a:cubicBezTo>
                  <a:cubicBezTo>
                    <a:pt x="897" y="1304"/>
                    <a:pt x="912" y="1286"/>
                    <a:pt x="922" y="1264"/>
                  </a:cubicBezTo>
                  <a:cubicBezTo>
                    <a:pt x="925" y="1257"/>
                    <a:pt x="927" y="1254"/>
                    <a:pt x="925" y="1254"/>
                  </a:cubicBezTo>
                  <a:lnTo>
                    <a:pt x="925" y="1254"/>
                  </a:lnTo>
                  <a:cubicBezTo>
                    <a:pt x="921" y="1254"/>
                    <a:pt x="884" y="1297"/>
                    <a:pt x="850" y="1342"/>
                  </a:cubicBezTo>
                  <a:lnTo>
                    <a:pt x="868" y="1311"/>
                  </a:lnTo>
                  <a:cubicBezTo>
                    <a:pt x="887" y="1283"/>
                    <a:pt x="884" y="1279"/>
                    <a:pt x="878" y="1273"/>
                  </a:cubicBezTo>
                  <a:cubicBezTo>
                    <a:pt x="876" y="1272"/>
                    <a:pt x="875" y="1271"/>
                    <a:pt x="873" y="1271"/>
                  </a:cubicBezTo>
                  <a:cubicBezTo>
                    <a:pt x="869" y="1271"/>
                    <a:pt x="865" y="1276"/>
                    <a:pt x="850" y="1298"/>
                  </a:cubicBezTo>
                  <a:cubicBezTo>
                    <a:pt x="829" y="1325"/>
                    <a:pt x="808" y="1352"/>
                    <a:pt x="803" y="1352"/>
                  </a:cubicBezTo>
                  <a:cubicBezTo>
                    <a:pt x="803" y="1352"/>
                    <a:pt x="803" y="1352"/>
                    <a:pt x="803" y="1351"/>
                  </a:cubicBezTo>
                  <a:cubicBezTo>
                    <a:pt x="793" y="1373"/>
                    <a:pt x="781" y="1395"/>
                    <a:pt x="765" y="1411"/>
                  </a:cubicBezTo>
                  <a:cubicBezTo>
                    <a:pt x="774" y="1389"/>
                    <a:pt x="784" y="1367"/>
                    <a:pt x="796" y="1345"/>
                  </a:cubicBezTo>
                  <a:cubicBezTo>
                    <a:pt x="834" y="1286"/>
                    <a:pt x="853" y="1254"/>
                    <a:pt x="843" y="1242"/>
                  </a:cubicBezTo>
                  <a:cubicBezTo>
                    <a:pt x="840" y="1239"/>
                    <a:pt x="831" y="1232"/>
                    <a:pt x="856" y="1204"/>
                  </a:cubicBezTo>
                  <a:cubicBezTo>
                    <a:pt x="853" y="1202"/>
                    <a:pt x="852" y="1200"/>
                    <a:pt x="850" y="1200"/>
                  </a:cubicBezTo>
                  <a:cubicBezTo>
                    <a:pt x="846" y="1200"/>
                    <a:pt x="840" y="1205"/>
                    <a:pt x="824" y="1223"/>
                  </a:cubicBezTo>
                  <a:lnTo>
                    <a:pt x="818" y="1217"/>
                  </a:lnTo>
                  <a:cubicBezTo>
                    <a:pt x="832" y="1201"/>
                    <a:pt x="837" y="1193"/>
                    <a:pt x="835" y="1193"/>
                  </a:cubicBezTo>
                  <a:lnTo>
                    <a:pt x="835" y="1193"/>
                  </a:lnTo>
                  <a:cubicBezTo>
                    <a:pt x="832" y="1193"/>
                    <a:pt x="825" y="1199"/>
                    <a:pt x="812" y="1210"/>
                  </a:cubicBezTo>
                  <a:cubicBezTo>
                    <a:pt x="804" y="1216"/>
                    <a:pt x="800" y="1219"/>
                    <a:pt x="799" y="1219"/>
                  </a:cubicBezTo>
                  <a:cubicBezTo>
                    <a:pt x="795" y="1219"/>
                    <a:pt x="808" y="1203"/>
                    <a:pt x="806" y="1201"/>
                  </a:cubicBezTo>
                  <a:cubicBezTo>
                    <a:pt x="829" y="1177"/>
                    <a:pt x="841" y="1163"/>
                    <a:pt x="840" y="1163"/>
                  </a:cubicBezTo>
                  <a:lnTo>
                    <a:pt x="840" y="1163"/>
                  </a:lnTo>
                  <a:cubicBezTo>
                    <a:pt x="839" y="1163"/>
                    <a:pt x="820" y="1182"/>
                    <a:pt x="777" y="1223"/>
                  </a:cubicBezTo>
                  <a:cubicBezTo>
                    <a:pt x="752" y="1248"/>
                    <a:pt x="730" y="1276"/>
                    <a:pt x="734" y="1279"/>
                  </a:cubicBezTo>
                  <a:lnTo>
                    <a:pt x="740" y="1289"/>
                  </a:lnTo>
                  <a:lnTo>
                    <a:pt x="705" y="1304"/>
                  </a:lnTo>
                  <a:cubicBezTo>
                    <a:pt x="683" y="1314"/>
                    <a:pt x="662" y="1326"/>
                    <a:pt x="646" y="1342"/>
                  </a:cubicBezTo>
                  <a:cubicBezTo>
                    <a:pt x="646" y="1342"/>
                    <a:pt x="621" y="1364"/>
                    <a:pt x="615" y="1364"/>
                  </a:cubicBezTo>
                  <a:cubicBezTo>
                    <a:pt x="615" y="1364"/>
                    <a:pt x="615" y="1364"/>
                    <a:pt x="615" y="1364"/>
                  </a:cubicBezTo>
                  <a:cubicBezTo>
                    <a:pt x="615" y="1364"/>
                    <a:pt x="643" y="1339"/>
                    <a:pt x="668" y="1317"/>
                  </a:cubicBezTo>
                  <a:cubicBezTo>
                    <a:pt x="699" y="1295"/>
                    <a:pt x="724" y="1273"/>
                    <a:pt x="752" y="1248"/>
                  </a:cubicBezTo>
                  <a:cubicBezTo>
                    <a:pt x="785" y="1213"/>
                    <a:pt x="806" y="1189"/>
                    <a:pt x="801" y="1189"/>
                  </a:cubicBezTo>
                  <a:lnTo>
                    <a:pt x="801" y="1189"/>
                  </a:lnTo>
                  <a:cubicBezTo>
                    <a:pt x="799" y="1189"/>
                    <a:pt x="789" y="1195"/>
                    <a:pt x="771" y="1210"/>
                  </a:cubicBezTo>
                  <a:cubicBezTo>
                    <a:pt x="768" y="1210"/>
                    <a:pt x="768" y="1207"/>
                    <a:pt x="793" y="1182"/>
                  </a:cubicBezTo>
                  <a:cubicBezTo>
                    <a:pt x="806" y="1173"/>
                    <a:pt x="812" y="1167"/>
                    <a:pt x="810" y="1167"/>
                  </a:cubicBezTo>
                  <a:lnTo>
                    <a:pt x="810" y="1167"/>
                  </a:lnTo>
                  <a:cubicBezTo>
                    <a:pt x="808" y="1167"/>
                    <a:pt x="793" y="1176"/>
                    <a:pt x="762" y="1201"/>
                  </a:cubicBezTo>
                  <a:cubicBezTo>
                    <a:pt x="736" y="1220"/>
                    <a:pt x="721" y="1229"/>
                    <a:pt x="718" y="1229"/>
                  </a:cubicBezTo>
                  <a:cubicBezTo>
                    <a:pt x="715" y="1229"/>
                    <a:pt x="727" y="1217"/>
                    <a:pt x="756" y="1192"/>
                  </a:cubicBezTo>
                  <a:cubicBezTo>
                    <a:pt x="791" y="1158"/>
                    <a:pt x="800" y="1144"/>
                    <a:pt x="794" y="1144"/>
                  </a:cubicBezTo>
                  <a:cubicBezTo>
                    <a:pt x="791" y="1144"/>
                    <a:pt x="784" y="1148"/>
                    <a:pt x="774" y="1154"/>
                  </a:cubicBezTo>
                  <a:cubicBezTo>
                    <a:pt x="745" y="1174"/>
                    <a:pt x="729" y="1182"/>
                    <a:pt x="724" y="1182"/>
                  </a:cubicBezTo>
                  <a:cubicBezTo>
                    <a:pt x="719" y="1182"/>
                    <a:pt x="726" y="1174"/>
                    <a:pt x="740" y="1163"/>
                  </a:cubicBezTo>
                  <a:cubicBezTo>
                    <a:pt x="756" y="1151"/>
                    <a:pt x="762" y="1144"/>
                    <a:pt x="758" y="1144"/>
                  </a:cubicBezTo>
                  <a:cubicBezTo>
                    <a:pt x="755" y="1144"/>
                    <a:pt x="747" y="1148"/>
                    <a:pt x="734" y="1154"/>
                  </a:cubicBezTo>
                  <a:cubicBezTo>
                    <a:pt x="757" y="1140"/>
                    <a:pt x="779" y="1124"/>
                    <a:pt x="775" y="1124"/>
                  </a:cubicBezTo>
                  <a:lnTo>
                    <a:pt x="775" y="1124"/>
                  </a:lnTo>
                  <a:cubicBezTo>
                    <a:pt x="773" y="1124"/>
                    <a:pt x="769" y="1125"/>
                    <a:pt x="762" y="1129"/>
                  </a:cubicBezTo>
                  <a:cubicBezTo>
                    <a:pt x="762" y="1129"/>
                    <a:pt x="762" y="1129"/>
                    <a:pt x="761" y="1129"/>
                  </a:cubicBezTo>
                  <a:cubicBezTo>
                    <a:pt x="759" y="1129"/>
                    <a:pt x="752" y="1131"/>
                    <a:pt x="730" y="1148"/>
                  </a:cubicBezTo>
                  <a:lnTo>
                    <a:pt x="665" y="1179"/>
                  </a:lnTo>
                  <a:cubicBezTo>
                    <a:pt x="649" y="1195"/>
                    <a:pt x="627" y="1207"/>
                    <a:pt x="605" y="1220"/>
                  </a:cubicBezTo>
                  <a:cubicBezTo>
                    <a:pt x="600" y="1223"/>
                    <a:pt x="597" y="1225"/>
                    <a:pt x="595" y="1225"/>
                  </a:cubicBezTo>
                  <a:cubicBezTo>
                    <a:pt x="587" y="1225"/>
                    <a:pt x="615" y="1191"/>
                    <a:pt x="690" y="1145"/>
                  </a:cubicBezTo>
                  <a:lnTo>
                    <a:pt x="749" y="1104"/>
                  </a:lnTo>
                  <a:lnTo>
                    <a:pt x="687" y="1138"/>
                  </a:lnTo>
                  <a:cubicBezTo>
                    <a:pt x="683" y="1135"/>
                    <a:pt x="683" y="1132"/>
                    <a:pt x="715" y="1116"/>
                  </a:cubicBezTo>
                  <a:cubicBezTo>
                    <a:pt x="749" y="1101"/>
                    <a:pt x="746" y="1101"/>
                    <a:pt x="746" y="1098"/>
                  </a:cubicBezTo>
                  <a:cubicBezTo>
                    <a:pt x="746" y="1098"/>
                    <a:pt x="746" y="1097"/>
                    <a:pt x="745" y="1097"/>
                  </a:cubicBezTo>
                  <a:cubicBezTo>
                    <a:pt x="744" y="1097"/>
                    <a:pt x="737" y="1099"/>
                    <a:pt x="715" y="1110"/>
                  </a:cubicBezTo>
                  <a:cubicBezTo>
                    <a:pt x="678" y="1128"/>
                    <a:pt x="662" y="1136"/>
                    <a:pt x="660" y="1136"/>
                  </a:cubicBezTo>
                  <a:cubicBezTo>
                    <a:pt x="659" y="1136"/>
                    <a:pt x="667" y="1131"/>
                    <a:pt x="680" y="1123"/>
                  </a:cubicBezTo>
                  <a:cubicBezTo>
                    <a:pt x="715" y="1104"/>
                    <a:pt x="730" y="1094"/>
                    <a:pt x="726" y="1094"/>
                  </a:cubicBezTo>
                  <a:lnTo>
                    <a:pt x="726" y="1094"/>
                  </a:lnTo>
                  <a:cubicBezTo>
                    <a:pt x="723" y="1094"/>
                    <a:pt x="707" y="1101"/>
                    <a:pt x="677" y="1113"/>
                  </a:cubicBezTo>
                  <a:cubicBezTo>
                    <a:pt x="645" y="1127"/>
                    <a:pt x="629" y="1134"/>
                    <a:pt x="627" y="1134"/>
                  </a:cubicBezTo>
                  <a:cubicBezTo>
                    <a:pt x="626" y="1134"/>
                    <a:pt x="642" y="1126"/>
                    <a:pt x="674" y="1110"/>
                  </a:cubicBezTo>
                  <a:cubicBezTo>
                    <a:pt x="699" y="1101"/>
                    <a:pt x="721" y="1088"/>
                    <a:pt x="740" y="1076"/>
                  </a:cubicBezTo>
                  <a:lnTo>
                    <a:pt x="740" y="1076"/>
                  </a:lnTo>
                  <a:lnTo>
                    <a:pt x="705" y="1088"/>
                  </a:lnTo>
                  <a:cubicBezTo>
                    <a:pt x="671" y="1103"/>
                    <a:pt x="655" y="1109"/>
                    <a:pt x="651" y="1109"/>
                  </a:cubicBezTo>
                  <a:cubicBezTo>
                    <a:pt x="648" y="1109"/>
                    <a:pt x="656" y="1104"/>
                    <a:pt x="671" y="1094"/>
                  </a:cubicBezTo>
                  <a:cubicBezTo>
                    <a:pt x="694" y="1086"/>
                    <a:pt x="702" y="1082"/>
                    <a:pt x="693" y="1082"/>
                  </a:cubicBezTo>
                  <a:cubicBezTo>
                    <a:pt x="689" y="1082"/>
                    <a:pt x="680" y="1083"/>
                    <a:pt x="668" y="1085"/>
                  </a:cubicBezTo>
                  <a:cubicBezTo>
                    <a:pt x="668" y="1079"/>
                    <a:pt x="665" y="1076"/>
                    <a:pt x="699" y="1066"/>
                  </a:cubicBezTo>
                  <a:cubicBezTo>
                    <a:pt x="735" y="1053"/>
                    <a:pt x="752" y="1047"/>
                    <a:pt x="751" y="1047"/>
                  </a:cubicBezTo>
                  <a:lnTo>
                    <a:pt x="751" y="1047"/>
                  </a:lnTo>
                  <a:cubicBezTo>
                    <a:pt x="750" y="1047"/>
                    <a:pt x="732" y="1053"/>
                    <a:pt x="699" y="1063"/>
                  </a:cubicBezTo>
                  <a:cubicBezTo>
                    <a:pt x="686" y="1066"/>
                    <a:pt x="678" y="1067"/>
                    <a:pt x="674" y="1067"/>
                  </a:cubicBezTo>
                  <a:cubicBezTo>
                    <a:pt x="669" y="1067"/>
                    <a:pt x="677" y="1063"/>
                    <a:pt x="696" y="1054"/>
                  </a:cubicBezTo>
                  <a:cubicBezTo>
                    <a:pt x="714" y="1045"/>
                    <a:pt x="723" y="1042"/>
                    <a:pt x="722" y="1042"/>
                  </a:cubicBezTo>
                  <a:lnTo>
                    <a:pt x="722" y="1042"/>
                  </a:lnTo>
                  <a:cubicBezTo>
                    <a:pt x="721" y="1042"/>
                    <a:pt x="712" y="1045"/>
                    <a:pt x="696" y="1047"/>
                  </a:cubicBezTo>
                  <a:cubicBezTo>
                    <a:pt x="662" y="1054"/>
                    <a:pt x="627" y="1066"/>
                    <a:pt x="593" y="1082"/>
                  </a:cubicBezTo>
                  <a:cubicBezTo>
                    <a:pt x="596" y="1085"/>
                    <a:pt x="596" y="1085"/>
                    <a:pt x="561" y="1094"/>
                  </a:cubicBezTo>
                  <a:lnTo>
                    <a:pt x="558" y="1088"/>
                  </a:lnTo>
                  <a:cubicBezTo>
                    <a:pt x="558" y="1082"/>
                    <a:pt x="558" y="1079"/>
                    <a:pt x="520" y="1079"/>
                  </a:cubicBezTo>
                  <a:cubicBezTo>
                    <a:pt x="483" y="1082"/>
                    <a:pt x="414" y="1098"/>
                    <a:pt x="452" y="1098"/>
                  </a:cubicBezTo>
                  <a:lnTo>
                    <a:pt x="417" y="1113"/>
                  </a:lnTo>
                  <a:cubicBezTo>
                    <a:pt x="355" y="1128"/>
                    <a:pt x="332" y="1139"/>
                    <a:pt x="345" y="1139"/>
                  </a:cubicBezTo>
                  <a:cubicBezTo>
                    <a:pt x="353" y="1139"/>
                    <a:pt x="379" y="1134"/>
                    <a:pt x="420" y="1123"/>
                  </a:cubicBezTo>
                  <a:cubicBezTo>
                    <a:pt x="475" y="1106"/>
                    <a:pt x="501" y="1098"/>
                    <a:pt x="503" y="1098"/>
                  </a:cubicBezTo>
                  <a:lnTo>
                    <a:pt x="503" y="1098"/>
                  </a:lnTo>
                  <a:cubicBezTo>
                    <a:pt x="504" y="1098"/>
                    <a:pt x="487" y="1105"/>
                    <a:pt x="455" y="1116"/>
                  </a:cubicBezTo>
                  <a:cubicBezTo>
                    <a:pt x="386" y="1138"/>
                    <a:pt x="389" y="1141"/>
                    <a:pt x="389" y="1148"/>
                  </a:cubicBezTo>
                  <a:cubicBezTo>
                    <a:pt x="389" y="1154"/>
                    <a:pt x="389" y="1154"/>
                    <a:pt x="358" y="1163"/>
                  </a:cubicBezTo>
                  <a:cubicBezTo>
                    <a:pt x="323" y="1176"/>
                    <a:pt x="289" y="1192"/>
                    <a:pt x="292" y="1198"/>
                  </a:cubicBezTo>
                  <a:cubicBezTo>
                    <a:pt x="293" y="1200"/>
                    <a:pt x="293" y="1202"/>
                    <a:pt x="296" y="1202"/>
                  </a:cubicBezTo>
                  <a:cubicBezTo>
                    <a:pt x="299" y="1202"/>
                    <a:pt x="306" y="1199"/>
                    <a:pt x="326" y="1192"/>
                  </a:cubicBezTo>
                  <a:cubicBezTo>
                    <a:pt x="337" y="1187"/>
                    <a:pt x="345" y="1184"/>
                    <a:pt x="348" y="1184"/>
                  </a:cubicBezTo>
                  <a:cubicBezTo>
                    <a:pt x="356" y="1184"/>
                    <a:pt x="343" y="1195"/>
                    <a:pt x="298" y="1217"/>
                  </a:cubicBezTo>
                  <a:cubicBezTo>
                    <a:pt x="283" y="1225"/>
                    <a:pt x="276" y="1230"/>
                    <a:pt x="278" y="1230"/>
                  </a:cubicBezTo>
                  <a:cubicBezTo>
                    <a:pt x="281" y="1230"/>
                    <a:pt x="297" y="1224"/>
                    <a:pt x="332" y="1210"/>
                  </a:cubicBezTo>
                  <a:cubicBezTo>
                    <a:pt x="358" y="1201"/>
                    <a:pt x="374" y="1196"/>
                    <a:pt x="381" y="1196"/>
                  </a:cubicBezTo>
                  <a:cubicBezTo>
                    <a:pt x="392" y="1196"/>
                    <a:pt x="379" y="1208"/>
                    <a:pt x="339" y="1229"/>
                  </a:cubicBezTo>
                  <a:lnTo>
                    <a:pt x="342" y="1242"/>
                  </a:lnTo>
                  <a:cubicBezTo>
                    <a:pt x="342" y="1242"/>
                    <a:pt x="343" y="1242"/>
                    <a:pt x="344" y="1242"/>
                  </a:cubicBezTo>
                  <a:cubicBezTo>
                    <a:pt x="352" y="1242"/>
                    <a:pt x="380" y="1231"/>
                    <a:pt x="411" y="1217"/>
                  </a:cubicBezTo>
                  <a:cubicBezTo>
                    <a:pt x="446" y="1202"/>
                    <a:pt x="462" y="1195"/>
                    <a:pt x="465" y="1195"/>
                  </a:cubicBezTo>
                  <a:lnTo>
                    <a:pt x="465" y="1195"/>
                  </a:lnTo>
                  <a:cubicBezTo>
                    <a:pt x="468" y="1195"/>
                    <a:pt x="460" y="1200"/>
                    <a:pt x="445" y="1210"/>
                  </a:cubicBezTo>
                  <a:cubicBezTo>
                    <a:pt x="426" y="1223"/>
                    <a:pt x="405" y="1232"/>
                    <a:pt x="383" y="1242"/>
                  </a:cubicBezTo>
                  <a:cubicBezTo>
                    <a:pt x="348" y="1257"/>
                    <a:pt x="351" y="1264"/>
                    <a:pt x="354" y="1270"/>
                  </a:cubicBezTo>
                  <a:cubicBezTo>
                    <a:pt x="356" y="1272"/>
                    <a:pt x="358" y="1278"/>
                    <a:pt x="367" y="1278"/>
                  </a:cubicBezTo>
                  <a:cubicBezTo>
                    <a:pt x="373" y="1278"/>
                    <a:pt x="380" y="1276"/>
                    <a:pt x="392" y="1270"/>
                  </a:cubicBezTo>
                  <a:lnTo>
                    <a:pt x="392" y="1270"/>
                  </a:lnTo>
                  <a:lnTo>
                    <a:pt x="361" y="1286"/>
                  </a:lnTo>
                  <a:cubicBezTo>
                    <a:pt x="363" y="1290"/>
                    <a:pt x="349" y="1299"/>
                    <a:pt x="350" y="1299"/>
                  </a:cubicBezTo>
                  <a:cubicBezTo>
                    <a:pt x="350" y="1299"/>
                    <a:pt x="354" y="1297"/>
                    <a:pt x="364" y="1292"/>
                  </a:cubicBezTo>
                  <a:lnTo>
                    <a:pt x="364" y="1292"/>
                  </a:lnTo>
                  <a:cubicBezTo>
                    <a:pt x="364" y="1292"/>
                    <a:pt x="367" y="1298"/>
                    <a:pt x="339" y="1326"/>
                  </a:cubicBezTo>
                  <a:cubicBezTo>
                    <a:pt x="331" y="1335"/>
                    <a:pt x="333" y="1340"/>
                    <a:pt x="340" y="1340"/>
                  </a:cubicBezTo>
                  <a:cubicBezTo>
                    <a:pt x="357" y="1340"/>
                    <a:pt x="403" y="1320"/>
                    <a:pt x="439" y="1286"/>
                  </a:cubicBezTo>
                  <a:cubicBezTo>
                    <a:pt x="439" y="1283"/>
                    <a:pt x="439" y="1282"/>
                    <a:pt x="439" y="1282"/>
                  </a:cubicBezTo>
                  <a:cubicBezTo>
                    <a:pt x="440" y="1282"/>
                    <a:pt x="440" y="1285"/>
                    <a:pt x="442" y="1292"/>
                  </a:cubicBezTo>
                  <a:cubicBezTo>
                    <a:pt x="442" y="1292"/>
                    <a:pt x="443" y="1292"/>
                    <a:pt x="444" y="1292"/>
                  </a:cubicBezTo>
                  <a:cubicBezTo>
                    <a:pt x="451" y="1292"/>
                    <a:pt x="477" y="1279"/>
                    <a:pt x="477" y="1279"/>
                  </a:cubicBezTo>
                  <a:cubicBezTo>
                    <a:pt x="494" y="1269"/>
                    <a:pt x="503" y="1265"/>
                    <a:pt x="507" y="1265"/>
                  </a:cubicBezTo>
                  <a:cubicBezTo>
                    <a:pt x="511" y="1265"/>
                    <a:pt x="511" y="1267"/>
                    <a:pt x="511" y="1270"/>
                  </a:cubicBezTo>
                  <a:cubicBezTo>
                    <a:pt x="511" y="1270"/>
                    <a:pt x="480" y="1289"/>
                    <a:pt x="452" y="1304"/>
                  </a:cubicBezTo>
                  <a:cubicBezTo>
                    <a:pt x="389" y="1337"/>
                    <a:pt x="356" y="1361"/>
                    <a:pt x="366" y="1361"/>
                  </a:cubicBezTo>
                  <a:cubicBezTo>
                    <a:pt x="371" y="1361"/>
                    <a:pt x="390" y="1354"/>
                    <a:pt x="423" y="1336"/>
                  </a:cubicBezTo>
                  <a:lnTo>
                    <a:pt x="423" y="1336"/>
                  </a:lnTo>
                  <a:lnTo>
                    <a:pt x="395" y="1355"/>
                  </a:lnTo>
                  <a:cubicBezTo>
                    <a:pt x="372" y="1366"/>
                    <a:pt x="368" y="1373"/>
                    <a:pt x="382" y="1373"/>
                  </a:cubicBezTo>
                  <a:cubicBezTo>
                    <a:pt x="387" y="1373"/>
                    <a:pt x="395" y="1372"/>
                    <a:pt x="405" y="1370"/>
                  </a:cubicBezTo>
                  <a:cubicBezTo>
                    <a:pt x="439" y="1358"/>
                    <a:pt x="470" y="1342"/>
                    <a:pt x="499" y="1320"/>
                  </a:cubicBezTo>
                  <a:cubicBezTo>
                    <a:pt x="522" y="1306"/>
                    <a:pt x="530" y="1304"/>
                    <a:pt x="532" y="1304"/>
                  </a:cubicBezTo>
                  <a:cubicBezTo>
                    <a:pt x="533" y="1304"/>
                    <a:pt x="533" y="1304"/>
                    <a:pt x="533" y="1304"/>
                  </a:cubicBezTo>
                  <a:cubicBezTo>
                    <a:pt x="536" y="1311"/>
                    <a:pt x="536" y="1311"/>
                    <a:pt x="505" y="1330"/>
                  </a:cubicBezTo>
                  <a:cubicBezTo>
                    <a:pt x="470" y="1353"/>
                    <a:pt x="458" y="1368"/>
                    <a:pt x="466" y="1368"/>
                  </a:cubicBezTo>
                  <a:cubicBezTo>
                    <a:pt x="472" y="1368"/>
                    <a:pt x="488" y="1361"/>
                    <a:pt x="514" y="1345"/>
                  </a:cubicBezTo>
                  <a:lnTo>
                    <a:pt x="514" y="1345"/>
                  </a:lnTo>
                  <a:lnTo>
                    <a:pt x="486" y="1364"/>
                  </a:lnTo>
                  <a:cubicBezTo>
                    <a:pt x="455" y="1386"/>
                    <a:pt x="430" y="1411"/>
                    <a:pt x="477" y="1414"/>
                  </a:cubicBezTo>
                  <a:cubicBezTo>
                    <a:pt x="489" y="1436"/>
                    <a:pt x="502" y="1449"/>
                    <a:pt x="473" y="1474"/>
                  </a:cubicBezTo>
                  <a:cubicBezTo>
                    <a:pt x="467" y="1479"/>
                    <a:pt x="467" y="1482"/>
                    <a:pt x="471" y="1482"/>
                  </a:cubicBezTo>
                  <a:cubicBezTo>
                    <a:pt x="483" y="1482"/>
                    <a:pt x="533" y="1460"/>
                    <a:pt x="577" y="1430"/>
                  </a:cubicBezTo>
                  <a:lnTo>
                    <a:pt x="577" y="1430"/>
                  </a:lnTo>
                  <a:cubicBezTo>
                    <a:pt x="552" y="1452"/>
                    <a:pt x="555" y="1458"/>
                    <a:pt x="561" y="1464"/>
                  </a:cubicBezTo>
                  <a:cubicBezTo>
                    <a:pt x="574" y="1480"/>
                    <a:pt x="574" y="1480"/>
                    <a:pt x="549" y="1505"/>
                  </a:cubicBezTo>
                  <a:cubicBezTo>
                    <a:pt x="522" y="1529"/>
                    <a:pt x="508" y="1541"/>
                    <a:pt x="509" y="1541"/>
                  </a:cubicBezTo>
                  <a:cubicBezTo>
                    <a:pt x="510" y="1541"/>
                    <a:pt x="524" y="1530"/>
                    <a:pt x="552" y="1508"/>
                  </a:cubicBezTo>
                  <a:cubicBezTo>
                    <a:pt x="569" y="1493"/>
                    <a:pt x="579" y="1487"/>
                    <a:pt x="584" y="1487"/>
                  </a:cubicBezTo>
                  <a:cubicBezTo>
                    <a:pt x="594" y="1487"/>
                    <a:pt x="578" y="1516"/>
                    <a:pt x="546" y="1552"/>
                  </a:cubicBezTo>
                  <a:cubicBezTo>
                    <a:pt x="520" y="1580"/>
                    <a:pt x="527" y="1583"/>
                    <a:pt x="536" y="1593"/>
                  </a:cubicBezTo>
                  <a:cubicBezTo>
                    <a:pt x="550" y="1582"/>
                    <a:pt x="559" y="1579"/>
                    <a:pt x="566" y="1579"/>
                  </a:cubicBezTo>
                  <a:cubicBezTo>
                    <a:pt x="573" y="1579"/>
                    <a:pt x="578" y="1583"/>
                    <a:pt x="583" y="1586"/>
                  </a:cubicBezTo>
                  <a:cubicBezTo>
                    <a:pt x="588" y="1591"/>
                    <a:pt x="592" y="1593"/>
                    <a:pt x="595" y="1593"/>
                  </a:cubicBezTo>
                  <a:cubicBezTo>
                    <a:pt x="603" y="1593"/>
                    <a:pt x="613" y="1581"/>
                    <a:pt x="643" y="1543"/>
                  </a:cubicBezTo>
                  <a:cubicBezTo>
                    <a:pt x="674" y="1502"/>
                    <a:pt x="685" y="1492"/>
                    <a:pt x="690" y="1492"/>
                  </a:cubicBezTo>
                  <a:cubicBezTo>
                    <a:pt x="693" y="1492"/>
                    <a:pt x="694" y="1494"/>
                    <a:pt x="696" y="1496"/>
                  </a:cubicBezTo>
                  <a:cubicBezTo>
                    <a:pt x="702" y="1499"/>
                    <a:pt x="705" y="1502"/>
                    <a:pt x="683" y="1533"/>
                  </a:cubicBezTo>
                  <a:cubicBezTo>
                    <a:pt x="683" y="1533"/>
                    <a:pt x="668" y="1565"/>
                    <a:pt x="674" y="1568"/>
                  </a:cubicBezTo>
                  <a:cubicBezTo>
                    <a:pt x="677" y="1571"/>
                    <a:pt x="683" y="1574"/>
                    <a:pt x="662" y="1605"/>
                  </a:cubicBezTo>
                  <a:cubicBezTo>
                    <a:pt x="662" y="1605"/>
                    <a:pt x="646" y="1640"/>
                    <a:pt x="658" y="1646"/>
                  </a:cubicBezTo>
                  <a:cubicBezTo>
                    <a:pt x="668" y="1652"/>
                    <a:pt x="677" y="1662"/>
                    <a:pt x="658" y="1690"/>
                  </a:cubicBezTo>
                  <a:cubicBezTo>
                    <a:pt x="660" y="1692"/>
                    <a:pt x="662" y="1693"/>
                    <a:pt x="663" y="1693"/>
                  </a:cubicBezTo>
                  <a:cubicBezTo>
                    <a:pt x="666" y="1693"/>
                    <a:pt x="670" y="1686"/>
                    <a:pt x="683" y="1665"/>
                  </a:cubicBezTo>
                  <a:cubicBezTo>
                    <a:pt x="695" y="1645"/>
                    <a:pt x="708" y="1627"/>
                    <a:pt x="717" y="1627"/>
                  </a:cubicBezTo>
                  <a:cubicBezTo>
                    <a:pt x="722" y="1627"/>
                    <a:pt x="726" y="1633"/>
                    <a:pt x="727" y="1649"/>
                  </a:cubicBezTo>
                  <a:cubicBezTo>
                    <a:pt x="733" y="1652"/>
                    <a:pt x="739" y="1656"/>
                    <a:pt x="746" y="1656"/>
                  </a:cubicBezTo>
                  <a:cubicBezTo>
                    <a:pt x="754" y="1656"/>
                    <a:pt x="763" y="1651"/>
                    <a:pt x="771" y="1634"/>
                  </a:cubicBezTo>
                  <a:lnTo>
                    <a:pt x="771" y="1634"/>
                  </a:lnTo>
                  <a:cubicBezTo>
                    <a:pt x="774" y="1637"/>
                    <a:pt x="774" y="1637"/>
                    <a:pt x="759" y="1668"/>
                  </a:cubicBezTo>
                  <a:cubicBezTo>
                    <a:pt x="742" y="1701"/>
                    <a:pt x="738" y="1719"/>
                    <a:pt x="744" y="1719"/>
                  </a:cubicBezTo>
                  <a:cubicBezTo>
                    <a:pt x="749" y="1719"/>
                    <a:pt x="762" y="1705"/>
                    <a:pt x="781" y="1677"/>
                  </a:cubicBezTo>
                  <a:cubicBezTo>
                    <a:pt x="788" y="1663"/>
                    <a:pt x="793" y="1656"/>
                    <a:pt x="796" y="1656"/>
                  </a:cubicBezTo>
                  <a:lnTo>
                    <a:pt x="796" y="1656"/>
                  </a:lnTo>
                  <a:cubicBezTo>
                    <a:pt x="799" y="1656"/>
                    <a:pt x="798" y="1665"/>
                    <a:pt x="793" y="1684"/>
                  </a:cubicBezTo>
                  <a:cubicBezTo>
                    <a:pt x="793" y="1684"/>
                    <a:pt x="793" y="1684"/>
                    <a:pt x="794" y="1684"/>
                  </a:cubicBezTo>
                  <a:cubicBezTo>
                    <a:pt x="796" y="1684"/>
                    <a:pt x="803" y="1682"/>
                    <a:pt x="818" y="1655"/>
                  </a:cubicBezTo>
                  <a:cubicBezTo>
                    <a:pt x="827" y="1642"/>
                    <a:pt x="832" y="1635"/>
                    <a:pt x="834" y="1635"/>
                  </a:cubicBezTo>
                  <a:cubicBezTo>
                    <a:pt x="836" y="1635"/>
                    <a:pt x="836" y="1645"/>
                    <a:pt x="834" y="1665"/>
                  </a:cubicBezTo>
                  <a:cubicBezTo>
                    <a:pt x="821" y="1696"/>
                    <a:pt x="828" y="1699"/>
                    <a:pt x="831" y="1702"/>
                  </a:cubicBezTo>
                  <a:cubicBezTo>
                    <a:pt x="839" y="1693"/>
                    <a:pt x="850" y="1690"/>
                    <a:pt x="862" y="1690"/>
                  </a:cubicBezTo>
                  <a:cubicBezTo>
                    <a:pt x="887" y="1690"/>
                    <a:pt x="914" y="1707"/>
                    <a:pt x="912" y="1731"/>
                  </a:cubicBezTo>
                  <a:cubicBezTo>
                    <a:pt x="928" y="1699"/>
                    <a:pt x="928" y="1699"/>
                    <a:pt x="934" y="1699"/>
                  </a:cubicBezTo>
                  <a:cubicBezTo>
                    <a:pt x="929" y="1727"/>
                    <a:pt x="929" y="1739"/>
                    <a:pt x="931" y="1739"/>
                  </a:cubicBezTo>
                  <a:cubicBezTo>
                    <a:pt x="934" y="1739"/>
                    <a:pt x="943" y="1710"/>
                    <a:pt x="953" y="1668"/>
                  </a:cubicBezTo>
                  <a:lnTo>
                    <a:pt x="947" y="1668"/>
                  </a:lnTo>
                  <a:lnTo>
                    <a:pt x="940" y="1665"/>
                  </a:lnTo>
                  <a:cubicBezTo>
                    <a:pt x="949" y="1635"/>
                    <a:pt x="956" y="1618"/>
                    <a:pt x="959" y="1618"/>
                  </a:cubicBezTo>
                  <a:lnTo>
                    <a:pt x="959" y="1618"/>
                  </a:lnTo>
                  <a:cubicBezTo>
                    <a:pt x="964" y="1618"/>
                    <a:pt x="962" y="1646"/>
                    <a:pt x="950" y="1706"/>
                  </a:cubicBezTo>
                  <a:cubicBezTo>
                    <a:pt x="945" y="1740"/>
                    <a:pt x="944" y="1757"/>
                    <a:pt x="946" y="1757"/>
                  </a:cubicBezTo>
                  <a:cubicBezTo>
                    <a:pt x="947" y="1757"/>
                    <a:pt x="953" y="1740"/>
                    <a:pt x="962" y="1706"/>
                  </a:cubicBezTo>
                  <a:cubicBezTo>
                    <a:pt x="972" y="1673"/>
                    <a:pt x="977" y="1657"/>
                    <a:pt x="979" y="1657"/>
                  </a:cubicBezTo>
                  <a:lnTo>
                    <a:pt x="979" y="1657"/>
                  </a:lnTo>
                  <a:cubicBezTo>
                    <a:pt x="982" y="1657"/>
                    <a:pt x="981" y="1675"/>
                    <a:pt x="978" y="1712"/>
                  </a:cubicBezTo>
                  <a:cubicBezTo>
                    <a:pt x="973" y="1746"/>
                    <a:pt x="971" y="1764"/>
                    <a:pt x="972" y="1764"/>
                  </a:cubicBezTo>
                  <a:cubicBezTo>
                    <a:pt x="973" y="1764"/>
                    <a:pt x="976" y="1746"/>
                    <a:pt x="984" y="1712"/>
                  </a:cubicBezTo>
                  <a:cubicBezTo>
                    <a:pt x="1003" y="1634"/>
                    <a:pt x="1017" y="1589"/>
                    <a:pt x="1022" y="1589"/>
                  </a:cubicBezTo>
                  <a:lnTo>
                    <a:pt x="1022" y="1589"/>
                  </a:lnTo>
                  <a:cubicBezTo>
                    <a:pt x="1027" y="1589"/>
                    <a:pt x="1026" y="1618"/>
                    <a:pt x="1019" y="1681"/>
                  </a:cubicBezTo>
                  <a:cubicBezTo>
                    <a:pt x="1009" y="1753"/>
                    <a:pt x="1013" y="1787"/>
                    <a:pt x="1019" y="1790"/>
                  </a:cubicBezTo>
                  <a:cubicBezTo>
                    <a:pt x="1025" y="1790"/>
                    <a:pt x="1028" y="1756"/>
                    <a:pt x="1031" y="1718"/>
                  </a:cubicBezTo>
                  <a:cubicBezTo>
                    <a:pt x="1031" y="1682"/>
                    <a:pt x="1033" y="1664"/>
                    <a:pt x="1035" y="1664"/>
                  </a:cubicBezTo>
                  <a:cubicBezTo>
                    <a:pt x="1038" y="1664"/>
                    <a:pt x="1041" y="1683"/>
                    <a:pt x="1044" y="1721"/>
                  </a:cubicBezTo>
                  <a:cubicBezTo>
                    <a:pt x="1049" y="1782"/>
                    <a:pt x="1057" y="1809"/>
                    <a:pt x="1066" y="1809"/>
                  </a:cubicBezTo>
                  <a:cubicBezTo>
                    <a:pt x="1074" y="1809"/>
                    <a:pt x="1082" y="1791"/>
                    <a:pt x="1091" y="1759"/>
                  </a:cubicBezTo>
                  <a:cubicBezTo>
                    <a:pt x="1102" y="1725"/>
                    <a:pt x="1111" y="1708"/>
                    <a:pt x="1116" y="1708"/>
                  </a:cubicBezTo>
                  <a:lnTo>
                    <a:pt x="1116" y="1708"/>
                  </a:lnTo>
                  <a:cubicBezTo>
                    <a:pt x="1121" y="1708"/>
                    <a:pt x="1122" y="1726"/>
                    <a:pt x="1116" y="1762"/>
                  </a:cubicBezTo>
                  <a:cubicBezTo>
                    <a:pt x="1109" y="1802"/>
                    <a:pt x="1106" y="1819"/>
                    <a:pt x="1107" y="1819"/>
                  </a:cubicBezTo>
                  <a:cubicBezTo>
                    <a:pt x="1108" y="1819"/>
                    <a:pt x="1111" y="1811"/>
                    <a:pt x="1116" y="1796"/>
                  </a:cubicBezTo>
                  <a:lnTo>
                    <a:pt x="1150" y="1796"/>
                  </a:lnTo>
                  <a:cubicBezTo>
                    <a:pt x="1157" y="1796"/>
                    <a:pt x="1160" y="1759"/>
                    <a:pt x="1157" y="1724"/>
                  </a:cubicBezTo>
                  <a:lnTo>
                    <a:pt x="1157" y="1724"/>
                  </a:lnTo>
                  <a:cubicBezTo>
                    <a:pt x="1164" y="1769"/>
                    <a:pt x="1174" y="1799"/>
                    <a:pt x="1182" y="1799"/>
                  </a:cubicBezTo>
                  <a:cubicBezTo>
                    <a:pt x="1186" y="1799"/>
                    <a:pt x="1190" y="1787"/>
                    <a:pt x="1191" y="1759"/>
                  </a:cubicBezTo>
                  <a:lnTo>
                    <a:pt x="1204" y="1756"/>
                  </a:lnTo>
                  <a:cubicBezTo>
                    <a:pt x="1210" y="1756"/>
                    <a:pt x="1210" y="1756"/>
                    <a:pt x="1210" y="1721"/>
                  </a:cubicBezTo>
                  <a:cubicBezTo>
                    <a:pt x="1210" y="1710"/>
                    <a:pt x="1211" y="1705"/>
                    <a:pt x="1213" y="1705"/>
                  </a:cubicBezTo>
                  <a:cubicBezTo>
                    <a:pt x="1216" y="1705"/>
                    <a:pt x="1224" y="1729"/>
                    <a:pt x="1235" y="1753"/>
                  </a:cubicBezTo>
                  <a:cubicBezTo>
                    <a:pt x="1244" y="1777"/>
                    <a:pt x="1253" y="1801"/>
                    <a:pt x="1255" y="1801"/>
                  </a:cubicBezTo>
                  <a:cubicBezTo>
                    <a:pt x="1256" y="1801"/>
                    <a:pt x="1256" y="1797"/>
                    <a:pt x="1254" y="1787"/>
                  </a:cubicBezTo>
                  <a:cubicBezTo>
                    <a:pt x="1251" y="1749"/>
                    <a:pt x="1248" y="1715"/>
                    <a:pt x="1248" y="1677"/>
                  </a:cubicBezTo>
                  <a:cubicBezTo>
                    <a:pt x="1248" y="1667"/>
                    <a:pt x="1249" y="1663"/>
                    <a:pt x="1250" y="1663"/>
                  </a:cubicBezTo>
                  <a:cubicBezTo>
                    <a:pt x="1254" y="1663"/>
                    <a:pt x="1261" y="1686"/>
                    <a:pt x="1263" y="1712"/>
                  </a:cubicBezTo>
                  <a:cubicBezTo>
                    <a:pt x="1266" y="1737"/>
                    <a:pt x="1276" y="1759"/>
                    <a:pt x="1291" y="1778"/>
                  </a:cubicBezTo>
                  <a:cubicBezTo>
                    <a:pt x="1298" y="1778"/>
                    <a:pt x="1310" y="1775"/>
                    <a:pt x="1301" y="1740"/>
                  </a:cubicBezTo>
                  <a:cubicBezTo>
                    <a:pt x="1295" y="1720"/>
                    <a:pt x="1304" y="1710"/>
                    <a:pt x="1317" y="1710"/>
                  </a:cubicBezTo>
                  <a:cubicBezTo>
                    <a:pt x="1326" y="1710"/>
                    <a:pt x="1337" y="1716"/>
                    <a:pt x="1345" y="1728"/>
                  </a:cubicBezTo>
                  <a:lnTo>
                    <a:pt x="1357" y="1724"/>
                  </a:lnTo>
                  <a:cubicBezTo>
                    <a:pt x="1363" y="1721"/>
                    <a:pt x="1357" y="1687"/>
                    <a:pt x="1363" y="1687"/>
                  </a:cubicBezTo>
                  <a:cubicBezTo>
                    <a:pt x="1363" y="1687"/>
                    <a:pt x="1370" y="1684"/>
                    <a:pt x="1360" y="1649"/>
                  </a:cubicBezTo>
                  <a:cubicBezTo>
                    <a:pt x="1362" y="1648"/>
                    <a:pt x="1363" y="1648"/>
                    <a:pt x="1365" y="1648"/>
                  </a:cubicBezTo>
                  <a:cubicBezTo>
                    <a:pt x="1370" y="1648"/>
                    <a:pt x="1376" y="1654"/>
                    <a:pt x="1385" y="1677"/>
                  </a:cubicBezTo>
                  <a:cubicBezTo>
                    <a:pt x="1374" y="1643"/>
                    <a:pt x="1369" y="1626"/>
                    <a:pt x="1371" y="1626"/>
                  </a:cubicBezTo>
                  <a:lnTo>
                    <a:pt x="1371" y="1626"/>
                  </a:lnTo>
                  <a:cubicBezTo>
                    <a:pt x="1372" y="1626"/>
                    <a:pt x="1381" y="1643"/>
                    <a:pt x="1398" y="1674"/>
                  </a:cubicBezTo>
                  <a:cubicBezTo>
                    <a:pt x="1412" y="1707"/>
                    <a:pt x="1419" y="1723"/>
                    <a:pt x="1420" y="1723"/>
                  </a:cubicBezTo>
                  <a:cubicBezTo>
                    <a:pt x="1421" y="1723"/>
                    <a:pt x="1415" y="1706"/>
                    <a:pt x="1404" y="1671"/>
                  </a:cubicBezTo>
                  <a:cubicBezTo>
                    <a:pt x="1399" y="1653"/>
                    <a:pt x="1397" y="1645"/>
                    <a:pt x="1398" y="1645"/>
                  </a:cubicBezTo>
                  <a:lnTo>
                    <a:pt x="1398" y="1645"/>
                  </a:lnTo>
                  <a:cubicBezTo>
                    <a:pt x="1400" y="1645"/>
                    <a:pt x="1404" y="1653"/>
                    <a:pt x="1414" y="1668"/>
                  </a:cubicBezTo>
                  <a:cubicBezTo>
                    <a:pt x="1421" y="1683"/>
                    <a:pt x="1426" y="1690"/>
                    <a:pt x="1428" y="1690"/>
                  </a:cubicBezTo>
                  <a:cubicBezTo>
                    <a:pt x="1430" y="1690"/>
                    <a:pt x="1428" y="1681"/>
                    <a:pt x="1420" y="1665"/>
                  </a:cubicBezTo>
                  <a:cubicBezTo>
                    <a:pt x="1404" y="1620"/>
                    <a:pt x="1398" y="1589"/>
                    <a:pt x="1404" y="1589"/>
                  </a:cubicBezTo>
                  <a:lnTo>
                    <a:pt x="1404" y="1589"/>
                  </a:lnTo>
                  <a:cubicBezTo>
                    <a:pt x="1408" y="1589"/>
                    <a:pt x="1415" y="1599"/>
                    <a:pt x="1426" y="1621"/>
                  </a:cubicBezTo>
                  <a:cubicBezTo>
                    <a:pt x="1426" y="1621"/>
                    <a:pt x="1432" y="1621"/>
                    <a:pt x="1420" y="1586"/>
                  </a:cubicBezTo>
                  <a:cubicBezTo>
                    <a:pt x="1406" y="1553"/>
                    <a:pt x="1399" y="1537"/>
                    <a:pt x="1400" y="1537"/>
                  </a:cubicBezTo>
                  <a:lnTo>
                    <a:pt x="1400" y="1537"/>
                  </a:lnTo>
                  <a:cubicBezTo>
                    <a:pt x="1401" y="1537"/>
                    <a:pt x="1409" y="1552"/>
                    <a:pt x="1426" y="1583"/>
                  </a:cubicBezTo>
                  <a:cubicBezTo>
                    <a:pt x="1444" y="1614"/>
                    <a:pt x="1455" y="1628"/>
                    <a:pt x="1458" y="1628"/>
                  </a:cubicBezTo>
                  <a:cubicBezTo>
                    <a:pt x="1462" y="1628"/>
                    <a:pt x="1456" y="1611"/>
                    <a:pt x="1442" y="1577"/>
                  </a:cubicBezTo>
                  <a:cubicBezTo>
                    <a:pt x="1442" y="1577"/>
                    <a:pt x="1436" y="1560"/>
                    <a:pt x="1440" y="1560"/>
                  </a:cubicBezTo>
                  <a:lnTo>
                    <a:pt x="1440" y="1560"/>
                  </a:lnTo>
                  <a:cubicBezTo>
                    <a:pt x="1441" y="1560"/>
                    <a:pt x="1445" y="1563"/>
                    <a:pt x="1451" y="1571"/>
                  </a:cubicBezTo>
                  <a:cubicBezTo>
                    <a:pt x="1465" y="1584"/>
                    <a:pt x="1484" y="1594"/>
                    <a:pt x="1494" y="1594"/>
                  </a:cubicBezTo>
                  <a:cubicBezTo>
                    <a:pt x="1506" y="1594"/>
                    <a:pt x="1508" y="1583"/>
                    <a:pt x="1486" y="1552"/>
                  </a:cubicBezTo>
                  <a:lnTo>
                    <a:pt x="1495" y="1546"/>
                  </a:lnTo>
                  <a:cubicBezTo>
                    <a:pt x="1509" y="1557"/>
                    <a:pt x="1518" y="1562"/>
                    <a:pt x="1522" y="1562"/>
                  </a:cubicBezTo>
                  <a:cubicBezTo>
                    <a:pt x="1528" y="1562"/>
                    <a:pt x="1526" y="1554"/>
                    <a:pt x="1517" y="1536"/>
                  </a:cubicBezTo>
                  <a:lnTo>
                    <a:pt x="1501" y="1505"/>
                  </a:lnTo>
                  <a:lnTo>
                    <a:pt x="1501" y="1505"/>
                  </a:lnTo>
                  <a:cubicBezTo>
                    <a:pt x="1519" y="1532"/>
                    <a:pt x="1542" y="1555"/>
                    <a:pt x="1550" y="1555"/>
                  </a:cubicBezTo>
                  <a:cubicBezTo>
                    <a:pt x="1551" y="1555"/>
                    <a:pt x="1551" y="1555"/>
                    <a:pt x="1552" y="1555"/>
                  </a:cubicBezTo>
                  <a:cubicBezTo>
                    <a:pt x="1555" y="1552"/>
                    <a:pt x="1555" y="1552"/>
                    <a:pt x="1536" y="1524"/>
                  </a:cubicBezTo>
                  <a:cubicBezTo>
                    <a:pt x="1508" y="1499"/>
                    <a:pt x="1514" y="1496"/>
                    <a:pt x="1517" y="1492"/>
                  </a:cubicBezTo>
                  <a:cubicBezTo>
                    <a:pt x="1517" y="1492"/>
                    <a:pt x="1518" y="1492"/>
                    <a:pt x="1518" y="1492"/>
                  </a:cubicBezTo>
                  <a:cubicBezTo>
                    <a:pt x="1526" y="1492"/>
                    <a:pt x="1550" y="1516"/>
                    <a:pt x="1570" y="1543"/>
                  </a:cubicBezTo>
                  <a:lnTo>
                    <a:pt x="1577" y="1539"/>
                  </a:lnTo>
                  <a:cubicBezTo>
                    <a:pt x="1550" y="1505"/>
                    <a:pt x="1541" y="1491"/>
                    <a:pt x="1542" y="1491"/>
                  </a:cubicBezTo>
                  <a:lnTo>
                    <a:pt x="1542" y="1491"/>
                  </a:lnTo>
                  <a:cubicBezTo>
                    <a:pt x="1543" y="1491"/>
                    <a:pt x="1549" y="1497"/>
                    <a:pt x="1558" y="1508"/>
                  </a:cubicBezTo>
                  <a:cubicBezTo>
                    <a:pt x="1575" y="1523"/>
                    <a:pt x="1583" y="1528"/>
                    <a:pt x="1588" y="1528"/>
                  </a:cubicBezTo>
                  <a:cubicBezTo>
                    <a:pt x="1591" y="1528"/>
                    <a:pt x="1593" y="1526"/>
                    <a:pt x="1595" y="1524"/>
                  </a:cubicBezTo>
                  <a:cubicBezTo>
                    <a:pt x="1588" y="1515"/>
                    <a:pt x="1586" y="1512"/>
                    <a:pt x="1586" y="1512"/>
                  </a:cubicBezTo>
                  <a:lnTo>
                    <a:pt x="1586" y="1512"/>
                  </a:lnTo>
                  <a:cubicBezTo>
                    <a:pt x="1588" y="1512"/>
                    <a:pt x="1597" y="1522"/>
                    <a:pt x="1595" y="1524"/>
                  </a:cubicBezTo>
                  <a:lnTo>
                    <a:pt x="1617" y="1552"/>
                  </a:lnTo>
                  <a:cubicBezTo>
                    <a:pt x="1625" y="1559"/>
                    <a:pt x="1629" y="1562"/>
                    <a:pt x="1630" y="1562"/>
                  </a:cubicBezTo>
                  <a:cubicBezTo>
                    <a:pt x="1633" y="1562"/>
                    <a:pt x="1617" y="1541"/>
                    <a:pt x="1599" y="1521"/>
                  </a:cubicBezTo>
                  <a:lnTo>
                    <a:pt x="1608" y="1514"/>
                  </a:lnTo>
                  <a:cubicBezTo>
                    <a:pt x="1614" y="1511"/>
                    <a:pt x="1617" y="1508"/>
                    <a:pt x="1592" y="1483"/>
                  </a:cubicBezTo>
                  <a:cubicBezTo>
                    <a:pt x="1567" y="1455"/>
                    <a:pt x="1545" y="1430"/>
                    <a:pt x="1548" y="1427"/>
                  </a:cubicBezTo>
                  <a:lnTo>
                    <a:pt x="1548" y="1427"/>
                  </a:lnTo>
                  <a:cubicBezTo>
                    <a:pt x="1569" y="1450"/>
                    <a:pt x="1593" y="1477"/>
                    <a:pt x="1598" y="1477"/>
                  </a:cubicBezTo>
                  <a:cubicBezTo>
                    <a:pt x="1598" y="1477"/>
                    <a:pt x="1598" y="1477"/>
                    <a:pt x="1599" y="1477"/>
                  </a:cubicBezTo>
                  <a:cubicBezTo>
                    <a:pt x="1599" y="1477"/>
                    <a:pt x="1599" y="1477"/>
                    <a:pt x="1600" y="1477"/>
                  </a:cubicBezTo>
                  <a:cubicBezTo>
                    <a:pt x="1607" y="1477"/>
                    <a:pt x="1627" y="1499"/>
                    <a:pt x="1627" y="1499"/>
                  </a:cubicBezTo>
                  <a:cubicBezTo>
                    <a:pt x="1643" y="1520"/>
                    <a:pt x="1652" y="1528"/>
                    <a:pt x="1656" y="1528"/>
                  </a:cubicBezTo>
                  <a:cubicBezTo>
                    <a:pt x="1664" y="1528"/>
                    <a:pt x="1658" y="1503"/>
                    <a:pt x="1646" y="1483"/>
                  </a:cubicBezTo>
                  <a:cubicBezTo>
                    <a:pt x="1624" y="1452"/>
                    <a:pt x="1615" y="1436"/>
                    <a:pt x="1618" y="1436"/>
                  </a:cubicBezTo>
                  <a:lnTo>
                    <a:pt x="1618" y="1436"/>
                  </a:lnTo>
                  <a:cubicBezTo>
                    <a:pt x="1621" y="1436"/>
                    <a:pt x="1634" y="1449"/>
                    <a:pt x="1658" y="1474"/>
                  </a:cubicBezTo>
                  <a:cubicBezTo>
                    <a:pt x="1671" y="1486"/>
                    <a:pt x="1678" y="1492"/>
                    <a:pt x="1680" y="1492"/>
                  </a:cubicBezTo>
                  <a:cubicBezTo>
                    <a:pt x="1687" y="1492"/>
                    <a:pt x="1651" y="1444"/>
                    <a:pt x="1595" y="1386"/>
                  </a:cubicBezTo>
                  <a:lnTo>
                    <a:pt x="1523" y="1308"/>
                  </a:lnTo>
                  <a:lnTo>
                    <a:pt x="1523" y="1308"/>
                  </a:lnTo>
                  <a:lnTo>
                    <a:pt x="1602" y="1383"/>
                  </a:lnTo>
                  <a:cubicBezTo>
                    <a:pt x="1660" y="1435"/>
                    <a:pt x="1687" y="1458"/>
                    <a:pt x="1692" y="1458"/>
                  </a:cubicBezTo>
                  <a:cubicBezTo>
                    <a:pt x="1696" y="1458"/>
                    <a:pt x="1686" y="1442"/>
                    <a:pt x="1667" y="1414"/>
                  </a:cubicBezTo>
                  <a:cubicBezTo>
                    <a:pt x="1658" y="1398"/>
                    <a:pt x="1653" y="1390"/>
                    <a:pt x="1655" y="1390"/>
                  </a:cubicBezTo>
                  <a:lnTo>
                    <a:pt x="1655" y="1390"/>
                  </a:lnTo>
                  <a:cubicBezTo>
                    <a:pt x="1657" y="1390"/>
                    <a:pt x="1664" y="1396"/>
                    <a:pt x="1677" y="1408"/>
                  </a:cubicBezTo>
                  <a:cubicBezTo>
                    <a:pt x="1690" y="1419"/>
                    <a:pt x="1697" y="1424"/>
                    <a:pt x="1703" y="1424"/>
                  </a:cubicBezTo>
                  <a:cubicBezTo>
                    <a:pt x="1708" y="1424"/>
                    <a:pt x="1712" y="1420"/>
                    <a:pt x="1718" y="1414"/>
                  </a:cubicBezTo>
                  <a:cubicBezTo>
                    <a:pt x="1730" y="1402"/>
                    <a:pt x="1736" y="1395"/>
                    <a:pt x="1708" y="1373"/>
                  </a:cubicBezTo>
                  <a:cubicBezTo>
                    <a:pt x="1708" y="1373"/>
                    <a:pt x="1711" y="1370"/>
                    <a:pt x="1714" y="1364"/>
                  </a:cubicBezTo>
                  <a:cubicBezTo>
                    <a:pt x="1734" y="1378"/>
                    <a:pt x="1745" y="1383"/>
                    <a:pt x="1749" y="1383"/>
                  </a:cubicBezTo>
                  <a:cubicBezTo>
                    <a:pt x="1757" y="1383"/>
                    <a:pt x="1734" y="1361"/>
                    <a:pt x="1693" y="1336"/>
                  </a:cubicBezTo>
                  <a:lnTo>
                    <a:pt x="1702" y="1326"/>
                  </a:lnTo>
                  <a:lnTo>
                    <a:pt x="1730" y="1348"/>
                  </a:lnTo>
                  <a:cubicBezTo>
                    <a:pt x="1740" y="1355"/>
                    <a:pt x="1748" y="1358"/>
                    <a:pt x="1755" y="1358"/>
                  </a:cubicBezTo>
                  <a:cubicBezTo>
                    <a:pt x="1767" y="1358"/>
                    <a:pt x="1778" y="1347"/>
                    <a:pt x="1796" y="1320"/>
                  </a:cubicBezTo>
                  <a:cubicBezTo>
                    <a:pt x="1824" y="1276"/>
                    <a:pt x="1827" y="1270"/>
                    <a:pt x="1765" y="1236"/>
                  </a:cubicBezTo>
                  <a:cubicBezTo>
                    <a:pt x="1732" y="1215"/>
                    <a:pt x="1718" y="1205"/>
                    <a:pt x="1723" y="1205"/>
                  </a:cubicBezTo>
                  <a:lnTo>
                    <a:pt x="1723" y="1205"/>
                  </a:lnTo>
                  <a:cubicBezTo>
                    <a:pt x="1726" y="1205"/>
                    <a:pt x="1742" y="1212"/>
                    <a:pt x="1771" y="1226"/>
                  </a:cubicBezTo>
                  <a:cubicBezTo>
                    <a:pt x="1791" y="1238"/>
                    <a:pt x="1813" y="1247"/>
                    <a:pt x="1817" y="1247"/>
                  </a:cubicBezTo>
                  <a:cubicBezTo>
                    <a:pt x="1819" y="1247"/>
                    <a:pt x="1816" y="1244"/>
                    <a:pt x="1805" y="1239"/>
                  </a:cubicBezTo>
                  <a:cubicBezTo>
                    <a:pt x="1805" y="1239"/>
                    <a:pt x="1808" y="1234"/>
                    <a:pt x="1820" y="1234"/>
                  </a:cubicBezTo>
                  <a:cubicBezTo>
                    <a:pt x="1826" y="1234"/>
                    <a:pt x="1835" y="1236"/>
                    <a:pt x="1846" y="1239"/>
                  </a:cubicBezTo>
                  <a:cubicBezTo>
                    <a:pt x="1864" y="1242"/>
                    <a:pt x="1875" y="1244"/>
                    <a:pt x="1882" y="1244"/>
                  </a:cubicBezTo>
                  <a:cubicBezTo>
                    <a:pt x="1904" y="1244"/>
                    <a:pt x="1882" y="1229"/>
                    <a:pt x="1855" y="1217"/>
                  </a:cubicBezTo>
                  <a:cubicBezTo>
                    <a:pt x="1827" y="1206"/>
                    <a:pt x="1817" y="1202"/>
                    <a:pt x="1818" y="1202"/>
                  </a:cubicBezTo>
                  <a:lnTo>
                    <a:pt x="1818" y="1202"/>
                  </a:lnTo>
                  <a:cubicBezTo>
                    <a:pt x="1820" y="1202"/>
                    <a:pt x="1839" y="1208"/>
                    <a:pt x="1859" y="1214"/>
                  </a:cubicBezTo>
                  <a:cubicBezTo>
                    <a:pt x="1881" y="1219"/>
                    <a:pt x="1903" y="1224"/>
                    <a:pt x="1909" y="1224"/>
                  </a:cubicBezTo>
                  <a:cubicBezTo>
                    <a:pt x="1914" y="1224"/>
                    <a:pt x="1912" y="1222"/>
                    <a:pt x="1899" y="1217"/>
                  </a:cubicBezTo>
                  <a:cubicBezTo>
                    <a:pt x="1875" y="1199"/>
                    <a:pt x="1858" y="1168"/>
                    <a:pt x="1884" y="1168"/>
                  </a:cubicBezTo>
                  <a:cubicBezTo>
                    <a:pt x="1891" y="1168"/>
                    <a:pt x="1901" y="1171"/>
                    <a:pt x="1915" y="1176"/>
                  </a:cubicBezTo>
                  <a:cubicBezTo>
                    <a:pt x="1915" y="1176"/>
                    <a:pt x="1918" y="1170"/>
                    <a:pt x="1921" y="1163"/>
                  </a:cubicBezTo>
                  <a:cubicBezTo>
                    <a:pt x="1887" y="1151"/>
                    <a:pt x="1890" y="1141"/>
                    <a:pt x="1896" y="1129"/>
                  </a:cubicBezTo>
                  <a:cubicBezTo>
                    <a:pt x="1898" y="1121"/>
                    <a:pt x="1900" y="1117"/>
                    <a:pt x="1909" y="1117"/>
                  </a:cubicBezTo>
                  <a:cubicBezTo>
                    <a:pt x="1915" y="1117"/>
                    <a:pt x="1923" y="1119"/>
                    <a:pt x="1937" y="1123"/>
                  </a:cubicBezTo>
                  <a:cubicBezTo>
                    <a:pt x="1949" y="1129"/>
                    <a:pt x="1957" y="1131"/>
                    <a:pt x="1960" y="1131"/>
                  </a:cubicBezTo>
                  <a:cubicBezTo>
                    <a:pt x="1966" y="1131"/>
                    <a:pt x="1960" y="1124"/>
                    <a:pt x="1940" y="1110"/>
                  </a:cubicBezTo>
                  <a:cubicBezTo>
                    <a:pt x="1943" y="1104"/>
                    <a:pt x="1874" y="1079"/>
                    <a:pt x="1877" y="1076"/>
                  </a:cubicBezTo>
                  <a:cubicBezTo>
                    <a:pt x="1843" y="1066"/>
                    <a:pt x="1808" y="1054"/>
                    <a:pt x="1808" y="1047"/>
                  </a:cubicBezTo>
                  <a:lnTo>
                    <a:pt x="1808" y="1047"/>
                  </a:lnTo>
                  <a:lnTo>
                    <a:pt x="1843" y="1054"/>
                  </a:lnTo>
                  <a:lnTo>
                    <a:pt x="1915" y="1073"/>
                  </a:lnTo>
                  <a:cubicBezTo>
                    <a:pt x="1915" y="1066"/>
                    <a:pt x="1918" y="1060"/>
                    <a:pt x="1881" y="1051"/>
                  </a:cubicBezTo>
                  <a:lnTo>
                    <a:pt x="1881" y="1051"/>
                  </a:lnTo>
                  <a:cubicBezTo>
                    <a:pt x="1887" y="1051"/>
                    <a:pt x="1892" y="1051"/>
                    <a:pt x="1897" y="1051"/>
                  </a:cubicBezTo>
                  <a:cubicBezTo>
                    <a:pt x="1919" y="1051"/>
                    <a:pt x="1921" y="1045"/>
                    <a:pt x="1921" y="1035"/>
                  </a:cubicBezTo>
                  <a:cubicBezTo>
                    <a:pt x="1924" y="1026"/>
                    <a:pt x="1931" y="1013"/>
                    <a:pt x="1893" y="1000"/>
                  </a:cubicBezTo>
                  <a:lnTo>
                    <a:pt x="1893" y="1000"/>
                  </a:lnTo>
                  <a:cubicBezTo>
                    <a:pt x="1898" y="1001"/>
                    <a:pt x="1903" y="1001"/>
                    <a:pt x="1907" y="1001"/>
                  </a:cubicBezTo>
                  <a:cubicBezTo>
                    <a:pt x="1966" y="1001"/>
                    <a:pt x="1966" y="965"/>
                    <a:pt x="1899" y="957"/>
                  </a:cubicBezTo>
                  <a:cubicBezTo>
                    <a:pt x="1865" y="953"/>
                    <a:pt x="1865" y="947"/>
                    <a:pt x="1903" y="944"/>
                  </a:cubicBezTo>
                  <a:cubicBezTo>
                    <a:pt x="1937" y="941"/>
                    <a:pt x="1937" y="941"/>
                    <a:pt x="1903" y="932"/>
                  </a:cubicBezTo>
                  <a:cubicBezTo>
                    <a:pt x="1868" y="925"/>
                    <a:pt x="1906" y="922"/>
                    <a:pt x="1940" y="916"/>
                  </a:cubicBezTo>
                  <a:cubicBezTo>
                    <a:pt x="2012" y="910"/>
                    <a:pt x="2012" y="903"/>
                    <a:pt x="1975" y="897"/>
                  </a:cubicBezTo>
                  <a:cubicBezTo>
                    <a:pt x="1940" y="885"/>
                    <a:pt x="1940" y="872"/>
                    <a:pt x="1940" y="866"/>
                  </a:cubicBezTo>
                  <a:cubicBezTo>
                    <a:pt x="1918" y="860"/>
                    <a:pt x="1910" y="855"/>
                    <a:pt x="1897" y="855"/>
                  </a:cubicBezTo>
                  <a:cubicBezTo>
                    <a:pt x="1890" y="855"/>
                    <a:pt x="1881" y="856"/>
                    <a:pt x="1868" y="859"/>
                  </a:cubicBezTo>
                  <a:cubicBezTo>
                    <a:pt x="1857" y="861"/>
                    <a:pt x="1845" y="862"/>
                    <a:pt x="1833" y="862"/>
                  </a:cubicBezTo>
                  <a:cubicBezTo>
                    <a:pt x="1821" y="862"/>
                    <a:pt x="1808" y="861"/>
                    <a:pt x="1796" y="859"/>
                  </a:cubicBezTo>
                  <a:cubicBezTo>
                    <a:pt x="1775" y="856"/>
                    <a:pt x="1781" y="853"/>
                    <a:pt x="1788" y="853"/>
                  </a:cubicBezTo>
                  <a:cubicBezTo>
                    <a:pt x="1792" y="853"/>
                    <a:pt x="1797" y="854"/>
                    <a:pt x="1796" y="856"/>
                  </a:cubicBezTo>
                  <a:cubicBezTo>
                    <a:pt x="1805" y="857"/>
                    <a:pt x="1814" y="858"/>
                    <a:pt x="1823" y="858"/>
                  </a:cubicBezTo>
                  <a:cubicBezTo>
                    <a:pt x="1839" y="858"/>
                    <a:pt x="1854" y="856"/>
                    <a:pt x="1868" y="850"/>
                  </a:cubicBezTo>
                  <a:cubicBezTo>
                    <a:pt x="1906" y="841"/>
                    <a:pt x="1903" y="828"/>
                    <a:pt x="1903" y="822"/>
                  </a:cubicBezTo>
                  <a:cubicBezTo>
                    <a:pt x="1903" y="816"/>
                    <a:pt x="1899" y="803"/>
                    <a:pt x="1899" y="800"/>
                  </a:cubicBezTo>
                  <a:cubicBezTo>
                    <a:pt x="1926" y="781"/>
                    <a:pt x="1930" y="773"/>
                    <a:pt x="1915" y="773"/>
                  </a:cubicBezTo>
                  <a:cubicBezTo>
                    <a:pt x="1911" y="773"/>
                    <a:pt x="1904" y="773"/>
                    <a:pt x="1896" y="775"/>
                  </a:cubicBezTo>
                  <a:lnTo>
                    <a:pt x="1862" y="781"/>
                  </a:lnTo>
                  <a:cubicBezTo>
                    <a:pt x="1927" y="764"/>
                    <a:pt x="1920" y="707"/>
                    <a:pt x="1868" y="707"/>
                  </a:cubicBezTo>
                  <a:cubicBezTo>
                    <a:pt x="1863" y="707"/>
                    <a:pt x="1856" y="707"/>
                    <a:pt x="1849" y="709"/>
                  </a:cubicBezTo>
                  <a:lnTo>
                    <a:pt x="1881" y="700"/>
                  </a:lnTo>
                  <a:cubicBezTo>
                    <a:pt x="1915" y="690"/>
                    <a:pt x="1915" y="684"/>
                    <a:pt x="1912" y="671"/>
                  </a:cubicBezTo>
                  <a:cubicBezTo>
                    <a:pt x="1912" y="665"/>
                    <a:pt x="1868" y="653"/>
                    <a:pt x="1865" y="637"/>
                  </a:cubicBezTo>
                  <a:cubicBezTo>
                    <a:pt x="1858" y="621"/>
                    <a:pt x="1853" y="606"/>
                    <a:pt x="1838" y="606"/>
                  </a:cubicBezTo>
                  <a:cubicBezTo>
                    <a:pt x="1832" y="606"/>
                    <a:pt x="1826" y="608"/>
                    <a:pt x="1818" y="612"/>
                  </a:cubicBezTo>
                  <a:cubicBezTo>
                    <a:pt x="1815" y="606"/>
                    <a:pt x="1815" y="606"/>
                    <a:pt x="1849" y="593"/>
                  </a:cubicBezTo>
                  <a:cubicBezTo>
                    <a:pt x="1884" y="584"/>
                    <a:pt x="1881" y="577"/>
                    <a:pt x="1877" y="571"/>
                  </a:cubicBezTo>
                  <a:cubicBezTo>
                    <a:pt x="1877" y="570"/>
                    <a:pt x="1876" y="570"/>
                    <a:pt x="1874" y="570"/>
                  </a:cubicBezTo>
                  <a:cubicBezTo>
                    <a:pt x="1865" y="570"/>
                    <a:pt x="1838" y="583"/>
                    <a:pt x="1812" y="596"/>
                  </a:cubicBezTo>
                  <a:cubicBezTo>
                    <a:pt x="1799" y="602"/>
                    <a:pt x="1791" y="605"/>
                    <a:pt x="1787" y="605"/>
                  </a:cubicBezTo>
                  <a:cubicBezTo>
                    <a:pt x="1781" y="605"/>
                    <a:pt x="1786" y="596"/>
                    <a:pt x="1802" y="581"/>
                  </a:cubicBezTo>
                  <a:cubicBezTo>
                    <a:pt x="1826" y="559"/>
                    <a:pt x="1823" y="538"/>
                    <a:pt x="1798" y="538"/>
                  </a:cubicBezTo>
                  <a:cubicBezTo>
                    <a:pt x="1794" y="538"/>
                    <a:pt x="1789" y="538"/>
                    <a:pt x="1783" y="540"/>
                  </a:cubicBezTo>
                  <a:cubicBezTo>
                    <a:pt x="1780" y="534"/>
                    <a:pt x="1780" y="527"/>
                    <a:pt x="1808" y="508"/>
                  </a:cubicBezTo>
                  <a:cubicBezTo>
                    <a:pt x="1829" y="493"/>
                    <a:pt x="1847" y="472"/>
                    <a:pt x="1831" y="472"/>
                  </a:cubicBezTo>
                  <a:cubicBezTo>
                    <a:pt x="1824" y="472"/>
                    <a:pt x="1812" y="475"/>
                    <a:pt x="1793" y="483"/>
                  </a:cubicBezTo>
                  <a:cubicBezTo>
                    <a:pt x="1790" y="480"/>
                    <a:pt x="1790" y="480"/>
                    <a:pt x="1821" y="458"/>
                  </a:cubicBezTo>
                  <a:cubicBezTo>
                    <a:pt x="1836" y="443"/>
                    <a:pt x="1854" y="430"/>
                    <a:pt x="1851" y="430"/>
                  </a:cubicBezTo>
                  <a:lnTo>
                    <a:pt x="1851" y="430"/>
                  </a:lnTo>
                  <a:cubicBezTo>
                    <a:pt x="1849" y="430"/>
                    <a:pt x="1839" y="435"/>
                    <a:pt x="1815" y="449"/>
                  </a:cubicBezTo>
                  <a:cubicBezTo>
                    <a:pt x="1807" y="451"/>
                    <a:pt x="1801" y="452"/>
                    <a:pt x="1796" y="452"/>
                  </a:cubicBezTo>
                  <a:cubicBezTo>
                    <a:pt x="1776" y="452"/>
                    <a:pt x="1775" y="437"/>
                    <a:pt x="1790" y="411"/>
                  </a:cubicBezTo>
                  <a:cubicBezTo>
                    <a:pt x="1788" y="409"/>
                    <a:pt x="1787" y="407"/>
                    <a:pt x="1784" y="407"/>
                  </a:cubicBezTo>
                  <a:cubicBezTo>
                    <a:pt x="1780" y="407"/>
                    <a:pt x="1772" y="411"/>
                    <a:pt x="1755" y="424"/>
                  </a:cubicBezTo>
                  <a:lnTo>
                    <a:pt x="1727" y="443"/>
                  </a:lnTo>
                  <a:cubicBezTo>
                    <a:pt x="1755" y="418"/>
                    <a:pt x="1768" y="406"/>
                    <a:pt x="1766" y="406"/>
                  </a:cubicBezTo>
                  <a:lnTo>
                    <a:pt x="1766" y="406"/>
                  </a:lnTo>
                  <a:cubicBezTo>
                    <a:pt x="1764" y="406"/>
                    <a:pt x="1749" y="415"/>
                    <a:pt x="1721" y="433"/>
                  </a:cubicBezTo>
                  <a:cubicBezTo>
                    <a:pt x="1708" y="443"/>
                    <a:pt x="1700" y="448"/>
                    <a:pt x="1698" y="448"/>
                  </a:cubicBezTo>
                  <a:cubicBezTo>
                    <a:pt x="1696" y="448"/>
                    <a:pt x="1703" y="442"/>
                    <a:pt x="1718" y="430"/>
                  </a:cubicBezTo>
                  <a:cubicBezTo>
                    <a:pt x="1740" y="402"/>
                    <a:pt x="1736" y="399"/>
                    <a:pt x="1736" y="399"/>
                  </a:cubicBezTo>
                  <a:cubicBezTo>
                    <a:pt x="1733" y="393"/>
                    <a:pt x="1689" y="389"/>
                    <a:pt x="1671" y="371"/>
                  </a:cubicBezTo>
                  <a:cubicBezTo>
                    <a:pt x="1651" y="347"/>
                    <a:pt x="1639" y="333"/>
                    <a:pt x="1626" y="333"/>
                  </a:cubicBezTo>
                  <a:cubicBezTo>
                    <a:pt x="1619" y="333"/>
                    <a:pt x="1611" y="338"/>
                    <a:pt x="1602" y="349"/>
                  </a:cubicBezTo>
                  <a:cubicBezTo>
                    <a:pt x="1589" y="359"/>
                    <a:pt x="1582" y="364"/>
                    <a:pt x="1580" y="364"/>
                  </a:cubicBezTo>
                  <a:cubicBezTo>
                    <a:pt x="1577" y="364"/>
                    <a:pt x="1582" y="356"/>
                    <a:pt x="1592" y="339"/>
                  </a:cubicBezTo>
                  <a:cubicBezTo>
                    <a:pt x="1614" y="308"/>
                    <a:pt x="1608" y="305"/>
                    <a:pt x="1605" y="302"/>
                  </a:cubicBezTo>
                  <a:cubicBezTo>
                    <a:pt x="1602" y="299"/>
                    <a:pt x="1595" y="292"/>
                    <a:pt x="1620" y="267"/>
                  </a:cubicBezTo>
                  <a:lnTo>
                    <a:pt x="1620" y="267"/>
                  </a:lnTo>
                  <a:cubicBezTo>
                    <a:pt x="1600" y="283"/>
                    <a:pt x="1594" y="287"/>
                    <a:pt x="1590" y="287"/>
                  </a:cubicBezTo>
                  <a:cubicBezTo>
                    <a:pt x="1589" y="287"/>
                    <a:pt x="1588" y="287"/>
                    <a:pt x="1586" y="286"/>
                  </a:cubicBezTo>
                  <a:cubicBezTo>
                    <a:pt x="1600" y="270"/>
                    <a:pt x="1604" y="262"/>
                    <a:pt x="1601" y="262"/>
                  </a:cubicBezTo>
                  <a:lnTo>
                    <a:pt x="1601" y="262"/>
                  </a:lnTo>
                  <a:cubicBezTo>
                    <a:pt x="1598" y="262"/>
                    <a:pt x="1591" y="267"/>
                    <a:pt x="1580" y="277"/>
                  </a:cubicBezTo>
                  <a:cubicBezTo>
                    <a:pt x="1555" y="303"/>
                    <a:pt x="1542" y="316"/>
                    <a:pt x="1541" y="316"/>
                  </a:cubicBezTo>
                  <a:cubicBezTo>
                    <a:pt x="1540" y="316"/>
                    <a:pt x="1551" y="302"/>
                    <a:pt x="1573" y="273"/>
                  </a:cubicBezTo>
                  <a:cubicBezTo>
                    <a:pt x="1590" y="252"/>
                    <a:pt x="1599" y="225"/>
                    <a:pt x="1595" y="225"/>
                  </a:cubicBezTo>
                  <a:lnTo>
                    <a:pt x="1595" y="225"/>
                  </a:lnTo>
                  <a:cubicBezTo>
                    <a:pt x="1594" y="225"/>
                    <a:pt x="1591" y="228"/>
                    <a:pt x="1586" y="236"/>
                  </a:cubicBezTo>
                  <a:cubicBezTo>
                    <a:pt x="1564" y="264"/>
                    <a:pt x="1555" y="258"/>
                    <a:pt x="1530" y="283"/>
                  </a:cubicBezTo>
                  <a:cubicBezTo>
                    <a:pt x="1526" y="280"/>
                    <a:pt x="1520" y="277"/>
                    <a:pt x="1542" y="245"/>
                  </a:cubicBezTo>
                  <a:cubicBezTo>
                    <a:pt x="1549" y="232"/>
                    <a:pt x="1544" y="226"/>
                    <a:pt x="1535" y="226"/>
                  </a:cubicBezTo>
                  <a:cubicBezTo>
                    <a:pt x="1523" y="226"/>
                    <a:pt x="1503" y="236"/>
                    <a:pt x="1489" y="251"/>
                  </a:cubicBezTo>
                  <a:cubicBezTo>
                    <a:pt x="1480" y="265"/>
                    <a:pt x="1475" y="271"/>
                    <a:pt x="1473" y="271"/>
                  </a:cubicBezTo>
                  <a:cubicBezTo>
                    <a:pt x="1472" y="271"/>
                    <a:pt x="1476" y="263"/>
                    <a:pt x="1486" y="248"/>
                  </a:cubicBezTo>
                  <a:cubicBezTo>
                    <a:pt x="1505" y="217"/>
                    <a:pt x="1501" y="214"/>
                    <a:pt x="1495" y="211"/>
                  </a:cubicBezTo>
                  <a:lnTo>
                    <a:pt x="1495" y="211"/>
                  </a:lnTo>
                  <a:cubicBezTo>
                    <a:pt x="1488" y="218"/>
                    <a:pt x="1485" y="222"/>
                    <a:pt x="1483" y="222"/>
                  </a:cubicBezTo>
                  <a:cubicBezTo>
                    <a:pt x="1480" y="222"/>
                    <a:pt x="1494" y="199"/>
                    <a:pt x="1508" y="176"/>
                  </a:cubicBezTo>
                  <a:cubicBezTo>
                    <a:pt x="1533" y="151"/>
                    <a:pt x="1526" y="148"/>
                    <a:pt x="1517" y="139"/>
                  </a:cubicBezTo>
                  <a:lnTo>
                    <a:pt x="1517" y="139"/>
                  </a:lnTo>
                  <a:cubicBezTo>
                    <a:pt x="1506" y="152"/>
                    <a:pt x="1495" y="156"/>
                    <a:pt x="1486" y="156"/>
                  </a:cubicBezTo>
                  <a:cubicBezTo>
                    <a:pt x="1475" y="156"/>
                    <a:pt x="1466" y="150"/>
                    <a:pt x="1458" y="145"/>
                  </a:cubicBezTo>
                  <a:cubicBezTo>
                    <a:pt x="1452" y="141"/>
                    <a:pt x="1447" y="140"/>
                    <a:pt x="1441" y="140"/>
                  </a:cubicBezTo>
                  <a:cubicBezTo>
                    <a:pt x="1420" y="140"/>
                    <a:pt x="1399" y="169"/>
                    <a:pt x="1367" y="217"/>
                  </a:cubicBezTo>
                  <a:lnTo>
                    <a:pt x="1332" y="280"/>
                  </a:lnTo>
                  <a:lnTo>
                    <a:pt x="1363" y="214"/>
                  </a:lnTo>
                  <a:cubicBezTo>
                    <a:pt x="1379" y="183"/>
                    <a:pt x="1401" y="114"/>
                    <a:pt x="1401" y="114"/>
                  </a:cubicBezTo>
                  <a:cubicBezTo>
                    <a:pt x="1401" y="113"/>
                    <a:pt x="1401" y="113"/>
                    <a:pt x="1401" y="113"/>
                  </a:cubicBezTo>
                  <a:cubicBezTo>
                    <a:pt x="1397" y="113"/>
                    <a:pt x="1382" y="146"/>
                    <a:pt x="1367" y="176"/>
                  </a:cubicBezTo>
                  <a:cubicBezTo>
                    <a:pt x="1361" y="192"/>
                    <a:pt x="1356" y="200"/>
                    <a:pt x="1353" y="200"/>
                  </a:cubicBezTo>
                  <a:cubicBezTo>
                    <a:pt x="1350" y="200"/>
                    <a:pt x="1349" y="190"/>
                    <a:pt x="1351" y="170"/>
                  </a:cubicBezTo>
                  <a:cubicBezTo>
                    <a:pt x="1354" y="150"/>
                    <a:pt x="1354" y="139"/>
                    <a:pt x="1350" y="139"/>
                  </a:cubicBezTo>
                  <a:cubicBezTo>
                    <a:pt x="1347" y="139"/>
                    <a:pt x="1341" y="146"/>
                    <a:pt x="1332" y="161"/>
                  </a:cubicBezTo>
                  <a:cubicBezTo>
                    <a:pt x="1326" y="157"/>
                    <a:pt x="1320" y="154"/>
                    <a:pt x="1329" y="120"/>
                  </a:cubicBezTo>
                  <a:cubicBezTo>
                    <a:pt x="1328" y="119"/>
                    <a:pt x="1326" y="119"/>
                    <a:pt x="1325" y="119"/>
                  </a:cubicBezTo>
                  <a:cubicBezTo>
                    <a:pt x="1322" y="119"/>
                    <a:pt x="1320" y="125"/>
                    <a:pt x="1310" y="151"/>
                  </a:cubicBezTo>
                  <a:cubicBezTo>
                    <a:pt x="1304" y="168"/>
                    <a:pt x="1300" y="176"/>
                    <a:pt x="1299" y="176"/>
                  </a:cubicBezTo>
                  <a:cubicBezTo>
                    <a:pt x="1297" y="176"/>
                    <a:pt x="1298" y="166"/>
                    <a:pt x="1301" y="148"/>
                  </a:cubicBezTo>
                  <a:cubicBezTo>
                    <a:pt x="1311" y="103"/>
                    <a:pt x="1307" y="84"/>
                    <a:pt x="1301" y="84"/>
                  </a:cubicBezTo>
                  <a:cubicBezTo>
                    <a:pt x="1297" y="84"/>
                    <a:pt x="1292" y="91"/>
                    <a:pt x="1288" y="104"/>
                  </a:cubicBezTo>
                  <a:cubicBezTo>
                    <a:pt x="1280" y="133"/>
                    <a:pt x="1275" y="136"/>
                    <a:pt x="1269" y="136"/>
                  </a:cubicBezTo>
                  <a:cubicBezTo>
                    <a:pt x="1268" y="136"/>
                    <a:pt x="1267" y="136"/>
                    <a:pt x="1266" y="136"/>
                  </a:cubicBezTo>
                  <a:cubicBezTo>
                    <a:pt x="1265" y="135"/>
                    <a:pt x="1264" y="134"/>
                    <a:pt x="1263" y="134"/>
                  </a:cubicBezTo>
                  <a:cubicBezTo>
                    <a:pt x="1259" y="134"/>
                    <a:pt x="1252" y="139"/>
                    <a:pt x="1241" y="164"/>
                  </a:cubicBezTo>
                  <a:lnTo>
                    <a:pt x="1232" y="161"/>
                  </a:lnTo>
                  <a:cubicBezTo>
                    <a:pt x="1226" y="161"/>
                    <a:pt x="1241" y="126"/>
                    <a:pt x="1244" y="126"/>
                  </a:cubicBezTo>
                  <a:lnTo>
                    <a:pt x="1248" y="92"/>
                  </a:lnTo>
                  <a:cubicBezTo>
                    <a:pt x="1245" y="91"/>
                    <a:pt x="1242" y="90"/>
                    <a:pt x="1240" y="90"/>
                  </a:cubicBezTo>
                  <a:cubicBezTo>
                    <a:pt x="1234" y="90"/>
                    <a:pt x="1228" y="95"/>
                    <a:pt x="1219" y="120"/>
                  </a:cubicBezTo>
                  <a:cubicBezTo>
                    <a:pt x="1208" y="154"/>
                    <a:pt x="1203" y="172"/>
                    <a:pt x="1202" y="172"/>
                  </a:cubicBezTo>
                  <a:cubicBezTo>
                    <a:pt x="1201" y="172"/>
                    <a:pt x="1205" y="154"/>
                    <a:pt x="1213" y="120"/>
                  </a:cubicBezTo>
                  <a:cubicBezTo>
                    <a:pt x="1218" y="93"/>
                    <a:pt x="1221" y="67"/>
                    <a:pt x="1216" y="67"/>
                  </a:cubicBezTo>
                  <a:lnTo>
                    <a:pt x="1216" y="67"/>
                  </a:lnTo>
                  <a:cubicBezTo>
                    <a:pt x="1214" y="67"/>
                    <a:pt x="1211" y="71"/>
                    <a:pt x="1207" y="79"/>
                  </a:cubicBezTo>
                  <a:cubicBezTo>
                    <a:pt x="1199" y="108"/>
                    <a:pt x="1195" y="119"/>
                    <a:pt x="1193" y="119"/>
                  </a:cubicBezTo>
                  <a:cubicBezTo>
                    <a:pt x="1191" y="119"/>
                    <a:pt x="1194" y="98"/>
                    <a:pt x="1197" y="76"/>
                  </a:cubicBezTo>
                  <a:cubicBezTo>
                    <a:pt x="1207" y="42"/>
                    <a:pt x="1212" y="25"/>
                    <a:pt x="1209" y="25"/>
                  </a:cubicBezTo>
                  <a:lnTo>
                    <a:pt x="1209" y="25"/>
                  </a:lnTo>
                  <a:cubicBezTo>
                    <a:pt x="1206" y="25"/>
                    <a:pt x="1197" y="41"/>
                    <a:pt x="1179" y="73"/>
                  </a:cubicBezTo>
                  <a:cubicBezTo>
                    <a:pt x="1167" y="73"/>
                    <a:pt x="1141" y="101"/>
                    <a:pt x="1125" y="101"/>
                  </a:cubicBezTo>
                  <a:cubicBezTo>
                    <a:pt x="1124" y="101"/>
                    <a:pt x="1123" y="101"/>
                    <a:pt x="1122" y="101"/>
                  </a:cubicBezTo>
                  <a:cubicBezTo>
                    <a:pt x="1100" y="98"/>
                    <a:pt x="1088" y="95"/>
                    <a:pt x="1085" y="60"/>
                  </a:cubicBezTo>
                  <a:cubicBezTo>
                    <a:pt x="1086" y="18"/>
                    <a:pt x="1085" y="1"/>
                    <a:pt x="1084" y="1"/>
                  </a:cubicBezTo>
                  <a:close/>
                  <a:moveTo>
                    <a:pt x="1726" y="2156"/>
                  </a:moveTo>
                  <a:cubicBezTo>
                    <a:pt x="1725" y="2156"/>
                    <a:pt x="1723" y="2156"/>
                    <a:pt x="1721" y="2157"/>
                  </a:cubicBezTo>
                  <a:cubicBezTo>
                    <a:pt x="1727" y="2179"/>
                    <a:pt x="1733" y="2204"/>
                    <a:pt x="1746" y="2226"/>
                  </a:cubicBezTo>
                  <a:cubicBezTo>
                    <a:pt x="1752" y="2238"/>
                    <a:pt x="1757" y="2244"/>
                    <a:pt x="1759" y="2244"/>
                  </a:cubicBezTo>
                  <a:cubicBezTo>
                    <a:pt x="1764" y="2244"/>
                    <a:pt x="1763" y="2226"/>
                    <a:pt x="1749" y="2185"/>
                  </a:cubicBezTo>
                  <a:cubicBezTo>
                    <a:pt x="1735" y="2161"/>
                    <a:pt x="1731" y="2156"/>
                    <a:pt x="1726" y="21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5" name="Google Shape;9165;p36"/>
            <p:cNvSpPr/>
            <p:nvPr/>
          </p:nvSpPr>
          <p:spPr>
            <a:xfrm>
              <a:off x="5761550" y="916925"/>
              <a:ext cx="33850" cy="37750"/>
            </a:xfrm>
            <a:custGeom>
              <a:avLst/>
              <a:gdLst/>
              <a:ahLst/>
              <a:cxnLst/>
              <a:rect l="l" t="t" r="r" b="b"/>
              <a:pathLst>
                <a:path w="1354" h="1510" extrusionOk="0">
                  <a:moveTo>
                    <a:pt x="732" y="0"/>
                  </a:moveTo>
                  <a:lnTo>
                    <a:pt x="732" y="0"/>
                  </a:lnTo>
                  <a:cubicBezTo>
                    <a:pt x="732" y="0"/>
                    <a:pt x="732" y="12"/>
                    <a:pt x="730" y="39"/>
                  </a:cubicBezTo>
                  <a:cubicBezTo>
                    <a:pt x="730" y="41"/>
                    <a:pt x="731" y="42"/>
                    <a:pt x="731" y="44"/>
                  </a:cubicBezTo>
                  <a:lnTo>
                    <a:pt x="731" y="44"/>
                  </a:lnTo>
                  <a:cubicBezTo>
                    <a:pt x="732" y="37"/>
                    <a:pt x="733" y="29"/>
                    <a:pt x="733" y="17"/>
                  </a:cubicBezTo>
                  <a:cubicBezTo>
                    <a:pt x="732" y="7"/>
                    <a:pt x="732" y="0"/>
                    <a:pt x="732" y="0"/>
                  </a:cubicBezTo>
                  <a:close/>
                  <a:moveTo>
                    <a:pt x="693" y="86"/>
                  </a:moveTo>
                  <a:cubicBezTo>
                    <a:pt x="691" y="86"/>
                    <a:pt x="690" y="97"/>
                    <a:pt x="691" y="97"/>
                  </a:cubicBezTo>
                  <a:cubicBezTo>
                    <a:pt x="691" y="97"/>
                    <a:pt x="692" y="94"/>
                    <a:pt x="693" y="86"/>
                  </a:cubicBezTo>
                  <a:close/>
                  <a:moveTo>
                    <a:pt x="683" y="111"/>
                  </a:moveTo>
                  <a:lnTo>
                    <a:pt x="690" y="136"/>
                  </a:lnTo>
                  <a:lnTo>
                    <a:pt x="686" y="136"/>
                  </a:lnTo>
                  <a:cubicBezTo>
                    <a:pt x="683" y="136"/>
                    <a:pt x="683" y="136"/>
                    <a:pt x="680" y="111"/>
                  </a:cubicBezTo>
                  <a:close/>
                  <a:moveTo>
                    <a:pt x="718" y="111"/>
                  </a:moveTo>
                  <a:lnTo>
                    <a:pt x="721" y="136"/>
                  </a:lnTo>
                  <a:lnTo>
                    <a:pt x="718" y="136"/>
                  </a:lnTo>
                  <a:cubicBezTo>
                    <a:pt x="715" y="136"/>
                    <a:pt x="715" y="136"/>
                    <a:pt x="715" y="111"/>
                  </a:cubicBezTo>
                  <a:close/>
                  <a:moveTo>
                    <a:pt x="743" y="114"/>
                  </a:moveTo>
                  <a:cubicBezTo>
                    <a:pt x="749" y="114"/>
                    <a:pt x="749" y="114"/>
                    <a:pt x="743" y="139"/>
                  </a:cubicBezTo>
                  <a:cubicBezTo>
                    <a:pt x="741" y="150"/>
                    <a:pt x="740" y="155"/>
                    <a:pt x="739" y="155"/>
                  </a:cubicBezTo>
                  <a:cubicBezTo>
                    <a:pt x="737" y="155"/>
                    <a:pt x="737" y="149"/>
                    <a:pt x="737" y="136"/>
                  </a:cubicBezTo>
                  <a:cubicBezTo>
                    <a:pt x="740" y="114"/>
                    <a:pt x="740" y="114"/>
                    <a:pt x="743" y="114"/>
                  </a:cubicBezTo>
                  <a:close/>
                  <a:moveTo>
                    <a:pt x="652" y="136"/>
                  </a:moveTo>
                  <a:cubicBezTo>
                    <a:pt x="658" y="152"/>
                    <a:pt x="661" y="168"/>
                    <a:pt x="661" y="186"/>
                  </a:cubicBezTo>
                  <a:lnTo>
                    <a:pt x="658" y="186"/>
                  </a:lnTo>
                  <a:cubicBezTo>
                    <a:pt x="655" y="186"/>
                    <a:pt x="652" y="161"/>
                    <a:pt x="652" y="161"/>
                  </a:cubicBezTo>
                  <a:cubicBezTo>
                    <a:pt x="652" y="161"/>
                    <a:pt x="649" y="136"/>
                    <a:pt x="652" y="136"/>
                  </a:cubicBezTo>
                  <a:close/>
                  <a:moveTo>
                    <a:pt x="518" y="161"/>
                  </a:moveTo>
                  <a:cubicBezTo>
                    <a:pt x="519" y="161"/>
                    <a:pt x="520" y="163"/>
                    <a:pt x="523" y="171"/>
                  </a:cubicBezTo>
                  <a:lnTo>
                    <a:pt x="536" y="193"/>
                  </a:lnTo>
                  <a:cubicBezTo>
                    <a:pt x="540" y="208"/>
                    <a:pt x="545" y="224"/>
                    <a:pt x="544" y="224"/>
                  </a:cubicBezTo>
                  <a:cubicBezTo>
                    <a:pt x="543" y="224"/>
                    <a:pt x="542" y="221"/>
                    <a:pt x="539" y="215"/>
                  </a:cubicBezTo>
                  <a:cubicBezTo>
                    <a:pt x="533" y="202"/>
                    <a:pt x="527" y="186"/>
                    <a:pt x="520" y="171"/>
                  </a:cubicBezTo>
                  <a:cubicBezTo>
                    <a:pt x="520" y="171"/>
                    <a:pt x="518" y="161"/>
                    <a:pt x="518" y="161"/>
                  </a:cubicBezTo>
                  <a:close/>
                  <a:moveTo>
                    <a:pt x="784" y="246"/>
                  </a:moveTo>
                  <a:lnTo>
                    <a:pt x="780" y="271"/>
                  </a:lnTo>
                  <a:cubicBezTo>
                    <a:pt x="777" y="293"/>
                    <a:pt x="774" y="293"/>
                    <a:pt x="774" y="293"/>
                  </a:cubicBezTo>
                  <a:cubicBezTo>
                    <a:pt x="771" y="293"/>
                    <a:pt x="771" y="293"/>
                    <a:pt x="777" y="268"/>
                  </a:cubicBezTo>
                  <a:cubicBezTo>
                    <a:pt x="777" y="268"/>
                    <a:pt x="784" y="246"/>
                    <a:pt x="784" y="246"/>
                  </a:cubicBezTo>
                  <a:close/>
                  <a:moveTo>
                    <a:pt x="1074" y="264"/>
                  </a:moveTo>
                  <a:cubicBezTo>
                    <a:pt x="1074" y="264"/>
                    <a:pt x="1075" y="264"/>
                    <a:pt x="1075" y="265"/>
                  </a:cubicBezTo>
                  <a:lnTo>
                    <a:pt x="1078" y="268"/>
                  </a:lnTo>
                  <a:cubicBezTo>
                    <a:pt x="1066" y="280"/>
                    <a:pt x="1053" y="290"/>
                    <a:pt x="1040" y="299"/>
                  </a:cubicBezTo>
                  <a:lnTo>
                    <a:pt x="1037" y="296"/>
                  </a:lnTo>
                  <a:cubicBezTo>
                    <a:pt x="1055" y="281"/>
                    <a:pt x="1069" y="264"/>
                    <a:pt x="1074" y="264"/>
                  </a:cubicBezTo>
                  <a:close/>
                  <a:moveTo>
                    <a:pt x="808" y="285"/>
                  </a:moveTo>
                  <a:cubicBezTo>
                    <a:pt x="809" y="285"/>
                    <a:pt x="807" y="291"/>
                    <a:pt x="802" y="302"/>
                  </a:cubicBezTo>
                  <a:cubicBezTo>
                    <a:pt x="805" y="290"/>
                    <a:pt x="808" y="285"/>
                    <a:pt x="808" y="285"/>
                  </a:cubicBezTo>
                  <a:close/>
                  <a:moveTo>
                    <a:pt x="752" y="262"/>
                  </a:moveTo>
                  <a:lnTo>
                    <a:pt x="749" y="287"/>
                  </a:lnTo>
                  <a:lnTo>
                    <a:pt x="746" y="309"/>
                  </a:lnTo>
                  <a:lnTo>
                    <a:pt x="743" y="309"/>
                  </a:lnTo>
                  <a:cubicBezTo>
                    <a:pt x="743" y="293"/>
                    <a:pt x="746" y="277"/>
                    <a:pt x="752" y="262"/>
                  </a:cubicBezTo>
                  <a:close/>
                  <a:moveTo>
                    <a:pt x="876" y="327"/>
                  </a:moveTo>
                  <a:cubicBezTo>
                    <a:pt x="873" y="330"/>
                    <a:pt x="871" y="333"/>
                    <a:pt x="868" y="337"/>
                  </a:cubicBezTo>
                  <a:cubicBezTo>
                    <a:pt x="873" y="332"/>
                    <a:pt x="874" y="330"/>
                    <a:pt x="876" y="327"/>
                  </a:cubicBezTo>
                  <a:close/>
                  <a:moveTo>
                    <a:pt x="464" y="283"/>
                  </a:moveTo>
                  <a:lnTo>
                    <a:pt x="464" y="283"/>
                  </a:lnTo>
                  <a:cubicBezTo>
                    <a:pt x="483" y="302"/>
                    <a:pt x="495" y="321"/>
                    <a:pt x="508" y="343"/>
                  </a:cubicBezTo>
                  <a:cubicBezTo>
                    <a:pt x="505" y="343"/>
                    <a:pt x="505" y="343"/>
                    <a:pt x="489" y="324"/>
                  </a:cubicBezTo>
                  <a:cubicBezTo>
                    <a:pt x="473" y="305"/>
                    <a:pt x="461" y="287"/>
                    <a:pt x="464" y="283"/>
                  </a:cubicBezTo>
                  <a:close/>
                  <a:moveTo>
                    <a:pt x="527" y="359"/>
                  </a:moveTo>
                  <a:cubicBezTo>
                    <a:pt x="529" y="362"/>
                    <a:pt x="529" y="363"/>
                    <a:pt x="530" y="364"/>
                  </a:cubicBezTo>
                  <a:lnTo>
                    <a:pt x="530" y="364"/>
                  </a:lnTo>
                  <a:cubicBezTo>
                    <a:pt x="529" y="362"/>
                    <a:pt x="528" y="361"/>
                    <a:pt x="527" y="359"/>
                  </a:cubicBezTo>
                  <a:close/>
                  <a:moveTo>
                    <a:pt x="868" y="365"/>
                  </a:moveTo>
                  <a:cubicBezTo>
                    <a:pt x="852" y="387"/>
                    <a:pt x="852" y="384"/>
                    <a:pt x="856" y="387"/>
                  </a:cubicBezTo>
                  <a:lnTo>
                    <a:pt x="868" y="365"/>
                  </a:lnTo>
                  <a:close/>
                  <a:moveTo>
                    <a:pt x="1176" y="373"/>
                  </a:moveTo>
                  <a:cubicBezTo>
                    <a:pt x="1181" y="373"/>
                    <a:pt x="1182" y="376"/>
                    <a:pt x="1182" y="377"/>
                  </a:cubicBezTo>
                  <a:cubicBezTo>
                    <a:pt x="1165" y="391"/>
                    <a:pt x="1146" y="400"/>
                    <a:pt x="1140" y="400"/>
                  </a:cubicBezTo>
                  <a:cubicBezTo>
                    <a:pt x="1139" y="400"/>
                    <a:pt x="1138" y="400"/>
                    <a:pt x="1138" y="399"/>
                  </a:cubicBezTo>
                  <a:cubicBezTo>
                    <a:pt x="1135" y="393"/>
                    <a:pt x="1135" y="393"/>
                    <a:pt x="1156" y="381"/>
                  </a:cubicBezTo>
                  <a:cubicBezTo>
                    <a:pt x="1166" y="375"/>
                    <a:pt x="1172" y="373"/>
                    <a:pt x="1176" y="373"/>
                  </a:cubicBezTo>
                  <a:close/>
                  <a:moveTo>
                    <a:pt x="986" y="400"/>
                  </a:moveTo>
                  <a:cubicBezTo>
                    <a:pt x="987" y="400"/>
                    <a:pt x="978" y="408"/>
                    <a:pt x="959" y="424"/>
                  </a:cubicBezTo>
                  <a:cubicBezTo>
                    <a:pt x="976" y="408"/>
                    <a:pt x="985" y="400"/>
                    <a:pt x="986" y="400"/>
                  </a:cubicBezTo>
                  <a:close/>
                  <a:moveTo>
                    <a:pt x="1185" y="616"/>
                  </a:moveTo>
                  <a:cubicBezTo>
                    <a:pt x="1210" y="616"/>
                    <a:pt x="1235" y="616"/>
                    <a:pt x="1235" y="619"/>
                  </a:cubicBezTo>
                  <a:lnTo>
                    <a:pt x="1210" y="622"/>
                  </a:lnTo>
                  <a:lnTo>
                    <a:pt x="1185" y="619"/>
                  </a:lnTo>
                  <a:lnTo>
                    <a:pt x="1185" y="616"/>
                  </a:lnTo>
                  <a:close/>
                  <a:moveTo>
                    <a:pt x="1037" y="638"/>
                  </a:moveTo>
                  <a:cubicBezTo>
                    <a:pt x="1053" y="638"/>
                    <a:pt x="1069" y="641"/>
                    <a:pt x="1084" y="644"/>
                  </a:cubicBezTo>
                  <a:lnTo>
                    <a:pt x="1084" y="647"/>
                  </a:lnTo>
                  <a:lnTo>
                    <a:pt x="1037" y="641"/>
                  </a:lnTo>
                  <a:lnTo>
                    <a:pt x="1037" y="638"/>
                  </a:lnTo>
                  <a:close/>
                  <a:moveTo>
                    <a:pt x="351" y="656"/>
                  </a:moveTo>
                  <a:cubicBezTo>
                    <a:pt x="384" y="659"/>
                    <a:pt x="371" y="661"/>
                    <a:pt x="343" y="661"/>
                  </a:cubicBezTo>
                  <a:cubicBezTo>
                    <a:pt x="332" y="661"/>
                    <a:pt x="318" y="660"/>
                    <a:pt x="304" y="660"/>
                  </a:cubicBezTo>
                  <a:cubicBezTo>
                    <a:pt x="254" y="660"/>
                    <a:pt x="254" y="656"/>
                    <a:pt x="304" y="656"/>
                  </a:cubicBezTo>
                  <a:close/>
                  <a:moveTo>
                    <a:pt x="1193" y="714"/>
                  </a:moveTo>
                  <a:cubicBezTo>
                    <a:pt x="1195" y="714"/>
                    <a:pt x="1201" y="715"/>
                    <a:pt x="1216" y="719"/>
                  </a:cubicBezTo>
                  <a:cubicBezTo>
                    <a:pt x="1232" y="722"/>
                    <a:pt x="1244" y="728"/>
                    <a:pt x="1260" y="735"/>
                  </a:cubicBezTo>
                  <a:cubicBezTo>
                    <a:pt x="1238" y="728"/>
                    <a:pt x="1213" y="722"/>
                    <a:pt x="1191" y="716"/>
                  </a:cubicBezTo>
                  <a:cubicBezTo>
                    <a:pt x="1191" y="715"/>
                    <a:pt x="1191" y="714"/>
                    <a:pt x="1193" y="714"/>
                  </a:cubicBezTo>
                  <a:close/>
                  <a:moveTo>
                    <a:pt x="508" y="747"/>
                  </a:moveTo>
                  <a:lnTo>
                    <a:pt x="489" y="760"/>
                  </a:lnTo>
                  <a:lnTo>
                    <a:pt x="489" y="763"/>
                  </a:lnTo>
                  <a:cubicBezTo>
                    <a:pt x="508" y="750"/>
                    <a:pt x="508" y="750"/>
                    <a:pt x="508" y="747"/>
                  </a:cubicBezTo>
                  <a:close/>
                  <a:moveTo>
                    <a:pt x="793" y="744"/>
                  </a:moveTo>
                  <a:cubicBezTo>
                    <a:pt x="790" y="744"/>
                    <a:pt x="790" y="744"/>
                    <a:pt x="802" y="766"/>
                  </a:cubicBezTo>
                  <a:lnTo>
                    <a:pt x="805" y="766"/>
                  </a:lnTo>
                  <a:cubicBezTo>
                    <a:pt x="793" y="744"/>
                    <a:pt x="793" y="744"/>
                    <a:pt x="793" y="744"/>
                  </a:cubicBezTo>
                  <a:close/>
                  <a:moveTo>
                    <a:pt x="383" y="766"/>
                  </a:moveTo>
                  <a:cubicBezTo>
                    <a:pt x="386" y="766"/>
                    <a:pt x="386" y="768"/>
                    <a:pt x="386" y="769"/>
                  </a:cubicBezTo>
                  <a:cubicBezTo>
                    <a:pt x="389" y="772"/>
                    <a:pt x="389" y="772"/>
                    <a:pt x="367" y="782"/>
                  </a:cubicBezTo>
                  <a:cubicBezTo>
                    <a:pt x="367" y="782"/>
                    <a:pt x="351" y="786"/>
                    <a:pt x="344" y="786"/>
                  </a:cubicBezTo>
                  <a:cubicBezTo>
                    <a:pt x="343" y="786"/>
                    <a:pt x="342" y="785"/>
                    <a:pt x="342" y="785"/>
                  </a:cubicBezTo>
                  <a:lnTo>
                    <a:pt x="364" y="772"/>
                  </a:lnTo>
                  <a:cubicBezTo>
                    <a:pt x="375" y="768"/>
                    <a:pt x="380" y="766"/>
                    <a:pt x="383" y="766"/>
                  </a:cubicBezTo>
                  <a:close/>
                  <a:moveTo>
                    <a:pt x="1182" y="794"/>
                  </a:moveTo>
                  <a:cubicBezTo>
                    <a:pt x="1203" y="807"/>
                    <a:pt x="1225" y="816"/>
                    <a:pt x="1222" y="819"/>
                  </a:cubicBezTo>
                  <a:lnTo>
                    <a:pt x="1200" y="813"/>
                  </a:lnTo>
                  <a:lnTo>
                    <a:pt x="1178" y="797"/>
                  </a:lnTo>
                  <a:lnTo>
                    <a:pt x="1182" y="794"/>
                  </a:lnTo>
                  <a:close/>
                  <a:moveTo>
                    <a:pt x="395" y="796"/>
                  </a:moveTo>
                  <a:cubicBezTo>
                    <a:pt x="397" y="796"/>
                    <a:pt x="397" y="797"/>
                    <a:pt x="398" y="797"/>
                  </a:cubicBezTo>
                  <a:cubicBezTo>
                    <a:pt x="401" y="801"/>
                    <a:pt x="401" y="804"/>
                    <a:pt x="379" y="816"/>
                  </a:cubicBezTo>
                  <a:lnTo>
                    <a:pt x="379" y="813"/>
                  </a:lnTo>
                  <a:cubicBezTo>
                    <a:pt x="387" y="809"/>
                    <a:pt x="389" y="807"/>
                    <a:pt x="388" y="807"/>
                  </a:cubicBezTo>
                  <a:lnTo>
                    <a:pt x="388" y="807"/>
                  </a:lnTo>
                  <a:cubicBezTo>
                    <a:pt x="385" y="807"/>
                    <a:pt x="370" y="814"/>
                    <a:pt x="357" y="822"/>
                  </a:cubicBezTo>
                  <a:lnTo>
                    <a:pt x="313" y="844"/>
                  </a:lnTo>
                  <a:cubicBezTo>
                    <a:pt x="313" y="841"/>
                    <a:pt x="332" y="829"/>
                    <a:pt x="354" y="816"/>
                  </a:cubicBezTo>
                  <a:cubicBezTo>
                    <a:pt x="384" y="800"/>
                    <a:pt x="392" y="796"/>
                    <a:pt x="395" y="796"/>
                  </a:cubicBezTo>
                  <a:close/>
                  <a:moveTo>
                    <a:pt x="47" y="891"/>
                  </a:moveTo>
                  <a:cubicBezTo>
                    <a:pt x="31" y="895"/>
                    <a:pt x="16" y="898"/>
                    <a:pt x="0" y="904"/>
                  </a:cubicBezTo>
                  <a:lnTo>
                    <a:pt x="3" y="907"/>
                  </a:lnTo>
                  <a:cubicBezTo>
                    <a:pt x="4" y="909"/>
                    <a:pt x="6" y="909"/>
                    <a:pt x="8" y="909"/>
                  </a:cubicBezTo>
                  <a:cubicBezTo>
                    <a:pt x="17" y="909"/>
                    <a:pt x="33" y="902"/>
                    <a:pt x="50" y="898"/>
                  </a:cubicBezTo>
                  <a:lnTo>
                    <a:pt x="47" y="891"/>
                  </a:lnTo>
                  <a:close/>
                  <a:moveTo>
                    <a:pt x="749" y="873"/>
                  </a:moveTo>
                  <a:lnTo>
                    <a:pt x="749" y="873"/>
                  </a:lnTo>
                  <a:cubicBezTo>
                    <a:pt x="752" y="895"/>
                    <a:pt x="752" y="920"/>
                    <a:pt x="752" y="920"/>
                  </a:cubicBezTo>
                  <a:cubicBezTo>
                    <a:pt x="752" y="907"/>
                    <a:pt x="752" y="910"/>
                    <a:pt x="752" y="895"/>
                  </a:cubicBezTo>
                  <a:lnTo>
                    <a:pt x="749" y="873"/>
                  </a:lnTo>
                  <a:close/>
                  <a:moveTo>
                    <a:pt x="884" y="913"/>
                  </a:moveTo>
                  <a:cubicBezTo>
                    <a:pt x="888" y="921"/>
                    <a:pt x="889" y="924"/>
                    <a:pt x="889" y="924"/>
                  </a:cubicBezTo>
                  <a:cubicBezTo>
                    <a:pt x="888" y="924"/>
                    <a:pt x="882" y="915"/>
                    <a:pt x="884" y="913"/>
                  </a:cubicBezTo>
                  <a:close/>
                  <a:moveTo>
                    <a:pt x="827" y="907"/>
                  </a:moveTo>
                  <a:lnTo>
                    <a:pt x="827" y="910"/>
                  </a:lnTo>
                  <a:cubicBezTo>
                    <a:pt x="831" y="926"/>
                    <a:pt x="837" y="938"/>
                    <a:pt x="846" y="954"/>
                  </a:cubicBezTo>
                  <a:cubicBezTo>
                    <a:pt x="846" y="954"/>
                    <a:pt x="840" y="929"/>
                    <a:pt x="840" y="929"/>
                  </a:cubicBezTo>
                  <a:cubicBezTo>
                    <a:pt x="840" y="929"/>
                    <a:pt x="831" y="907"/>
                    <a:pt x="827" y="907"/>
                  </a:cubicBezTo>
                  <a:close/>
                  <a:moveTo>
                    <a:pt x="1037" y="949"/>
                  </a:moveTo>
                  <a:cubicBezTo>
                    <a:pt x="1038" y="949"/>
                    <a:pt x="1046" y="957"/>
                    <a:pt x="1044" y="957"/>
                  </a:cubicBezTo>
                  <a:cubicBezTo>
                    <a:pt x="1038" y="951"/>
                    <a:pt x="1037" y="949"/>
                    <a:pt x="1037" y="949"/>
                  </a:cubicBezTo>
                  <a:close/>
                  <a:moveTo>
                    <a:pt x="1000" y="929"/>
                  </a:moveTo>
                  <a:cubicBezTo>
                    <a:pt x="1015" y="948"/>
                    <a:pt x="1031" y="967"/>
                    <a:pt x="1028" y="970"/>
                  </a:cubicBezTo>
                  <a:lnTo>
                    <a:pt x="1009" y="951"/>
                  </a:lnTo>
                  <a:lnTo>
                    <a:pt x="997" y="932"/>
                  </a:lnTo>
                  <a:lnTo>
                    <a:pt x="1000" y="929"/>
                  </a:lnTo>
                  <a:close/>
                  <a:moveTo>
                    <a:pt x="969" y="932"/>
                  </a:moveTo>
                  <a:lnTo>
                    <a:pt x="969" y="932"/>
                  </a:lnTo>
                  <a:cubicBezTo>
                    <a:pt x="970" y="932"/>
                    <a:pt x="979" y="941"/>
                    <a:pt x="997" y="960"/>
                  </a:cubicBezTo>
                  <a:cubicBezTo>
                    <a:pt x="1012" y="982"/>
                    <a:pt x="1012" y="982"/>
                    <a:pt x="1009" y="982"/>
                  </a:cubicBezTo>
                  <a:cubicBezTo>
                    <a:pt x="997" y="973"/>
                    <a:pt x="987" y="960"/>
                    <a:pt x="978" y="945"/>
                  </a:cubicBezTo>
                  <a:cubicBezTo>
                    <a:pt x="971" y="937"/>
                    <a:pt x="968" y="932"/>
                    <a:pt x="969" y="932"/>
                  </a:cubicBezTo>
                  <a:close/>
                  <a:moveTo>
                    <a:pt x="823" y="984"/>
                  </a:moveTo>
                  <a:cubicBezTo>
                    <a:pt x="825" y="984"/>
                    <a:pt x="826" y="989"/>
                    <a:pt x="831" y="1007"/>
                  </a:cubicBezTo>
                  <a:lnTo>
                    <a:pt x="827" y="1007"/>
                  </a:lnTo>
                  <a:lnTo>
                    <a:pt x="821" y="985"/>
                  </a:lnTo>
                  <a:cubicBezTo>
                    <a:pt x="822" y="985"/>
                    <a:pt x="823" y="984"/>
                    <a:pt x="823" y="984"/>
                  </a:cubicBezTo>
                  <a:close/>
                  <a:moveTo>
                    <a:pt x="638" y="970"/>
                  </a:moveTo>
                  <a:cubicBezTo>
                    <a:pt x="638" y="970"/>
                    <a:pt x="639" y="970"/>
                    <a:pt x="639" y="970"/>
                  </a:cubicBezTo>
                  <a:lnTo>
                    <a:pt x="633" y="992"/>
                  </a:lnTo>
                  <a:lnTo>
                    <a:pt x="624" y="1014"/>
                  </a:lnTo>
                  <a:lnTo>
                    <a:pt x="627" y="989"/>
                  </a:lnTo>
                  <a:cubicBezTo>
                    <a:pt x="634" y="972"/>
                    <a:pt x="636" y="970"/>
                    <a:pt x="638" y="970"/>
                  </a:cubicBezTo>
                  <a:close/>
                  <a:moveTo>
                    <a:pt x="456" y="994"/>
                  </a:moveTo>
                  <a:cubicBezTo>
                    <a:pt x="457" y="994"/>
                    <a:pt x="457" y="995"/>
                    <a:pt x="458" y="995"/>
                  </a:cubicBezTo>
                  <a:cubicBezTo>
                    <a:pt x="458" y="995"/>
                    <a:pt x="445" y="1017"/>
                    <a:pt x="423" y="1029"/>
                  </a:cubicBezTo>
                  <a:lnTo>
                    <a:pt x="417" y="1023"/>
                  </a:lnTo>
                  <a:cubicBezTo>
                    <a:pt x="431" y="1006"/>
                    <a:pt x="450" y="994"/>
                    <a:pt x="456" y="994"/>
                  </a:cubicBezTo>
                  <a:close/>
                  <a:moveTo>
                    <a:pt x="713" y="947"/>
                  </a:moveTo>
                  <a:cubicBezTo>
                    <a:pt x="714" y="947"/>
                    <a:pt x="712" y="959"/>
                    <a:pt x="708" y="989"/>
                  </a:cubicBezTo>
                  <a:cubicBezTo>
                    <a:pt x="702" y="1011"/>
                    <a:pt x="696" y="1036"/>
                    <a:pt x="696" y="1036"/>
                  </a:cubicBezTo>
                  <a:cubicBezTo>
                    <a:pt x="699" y="1011"/>
                    <a:pt x="702" y="985"/>
                    <a:pt x="708" y="963"/>
                  </a:cubicBezTo>
                  <a:cubicBezTo>
                    <a:pt x="711" y="953"/>
                    <a:pt x="712" y="947"/>
                    <a:pt x="713" y="947"/>
                  </a:cubicBezTo>
                  <a:close/>
                  <a:moveTo>
                    <a:pt x="799" y="979"/>
                  </a:moveTo>
                  <a:cubicBezTo>
                    <a:pt x="800" y="979"/>
                    <a:pt x="805" y="1001"/>
                    <a:pt x="812" y="1036"/>
                  </a:cubicBezTo>
                  <a:lnTo>
                    <a:pt x="805" y="1036"/>
                  </a:lnTo>
                  <a:cubicBezTo>
                    <a:pt x="799" y="1020"/>
                    <a:pt x="799" y="1004"/>
                    <a:pt x="799" y="989"/>
                  </a:cubicBezTo>
                  <a:cubicBezTo>
                    <a:pt x="798" y="982"/>
                    <a:pt x="798" y="979"/>
                    <a:pt x="799" y="979"/>
                  </a:cubicBezTo>
                  <a:close/>
                  <a:moveTo>
                    <a:pt x="957" y="1013"/>
                  </a:moveTo>
                  <a:cubicBezTo>
                    <a:pt x="961" y="1013"/>
                    <a:pt x="972" y="1032"/>
                    <a:pt x="972" y="1032"/>
                  </a:cubicBezTo>
                  <a:cubicBezTo>
                    <a:pt x="976" y="1041"/>
                    <a:pt x="977" y="1043"/>
                    <a:pt x="976" y="1043"/>
                  </a:cubicBezTo>
                  <a:cubicBezTo>
                    <a:pt x="974" y="1043"/>
                    <a:pt x="967" y="1036"/>
                    <a:pt x="965" y="1036"/>
                  </a:cubicBezTo>
                  <a:cubicBezTo>
                    <a:pt x="950" y="1017"/>
                    <a:pt x="950" y="1017"/>
                    <a:pt x="956" y="1014"/>
                  </a:cubicBezTo>
                  <a:cubicBezTo>
                    <a:pt x="956" y="1013"/>
                    <a:pt x="956" y="1013"/>
                    <a:pt x="957" y="1013"/>
                  </a:cubicBezTo>
                  <a:close/>
                  <a:moveTo>
                    <a:pt x="899" y="1039"/>
                  </a:moveTo>
                  <a:cubicBezTo>
                    <a:pt x="901" y="1039"/>
                    <a:pt x="905" y="1040"/>
                    <a:pt x="912" y="1058"/>
                  </a:cubicBezTo>
                  <a:cubicBezTo>
                    <a:pt x="912" y="1058"/>
                    <a:pt x="921" y="1079"/>
                    <a:pt x="918" y="1083"/>
                  </a:cubicBezTo>
                  <a:cubicBezTo>
                    <a:pt x="915" y="1083"/>
                    <a:pt x="903" y="1064"/>
                    <a:pt x="903" y="1064"/>
                  </a:cubicBezTo>
                  <a:lnTo>
                    <a:pt x="903" y="1061"/>
                  </a:lnTo>
                  <a:cubicBezTo>
                    <a:pt x="893" y="1039"/>
                    <a:pt x="896" y="1039"/>
                    <a:pt x="896" y="1039"/>
                  </a:cubicBezTo>
                  <a:cubicBezTo>
                    <a:pt x="897" y="1039"/>
                    <a:pt x="898" y="1039"/>
                    <a:pt x="899" y="1039"/>
                  </a:cubicBezTo>
                  <a:close/>
                  <a:moveTo>
                    <a:pt x="445" y="1035"/>
                  </a:moveTo>
                  <a:cubicBezTo>
                    <a:pt x="441" y="1035"/>
                    <a:pt x="430" y="1046"/>
                    <a:pt x="420" y="1058"/>
                  </a:cubicBezTo>
                  <a:cubicBezTo>
                    <a:pt x="407" y="1076"/>
                    <a:pt x="411" y="1079"/>
                    <a:pt x="417" y="1086"/>
                  </a:cubicBezTo>
                  <a:cubicBezTo>
                    <a:pt x="417" y="1086"/>
                    <a:pt x="417" y="1086"/>
                    <a:pt x="418" y="1086"/>
                  </a:cubicBezTo>
                  <a:cubicBezTo>
                    <a:pt x="422" y="1086"/>
                    <a:pt x="436" y="1070"/>
                    <a:pt x="436" y="1070"/>
                  </a:cubicBezTo>
                  <a:cubicBezTo>
                    <a:pt x="451" y="1051"/>
                    <a:pt x="448" y="1048"/>
                    <a:pt x="445" y="1048"/>
                  </a:cubicBezTo>
                  <a:cubicBezTo>
                    <a:pt x="449" y="1039"/>
                    <a:pt x="448" y="1035"/>
                    <a:pt x="445" y="1035"/>
                  </a:cubicBezTo>
                  <a:close/>
                  <a:moveTo>
                    <a:pt x="641" y="1011"/>
                  </a:moveTo>
                  <a:cubicBezTo>
                    <a:pt x="642" y="1011"/>
                    <a:pt x="639" y="1022"/>
                    <a:pt x="633" y="1042"/>
                  </a:cubicBezTo>
                  <a:cubicBezTo>
                    <a:pt x="627" y="1067"/>
                    <a:pt x="617" y="1089"/>
                    <a:pt x="605" y="1111"/>
                  </a:cubicBezTo>
                  <a:lnTo>
                    <a:pt x="599" y="1108"/>
                  </a:lnTo>
                  <a:lnTo>
                    <a:pt x="621" y="1064"/>
                  </a:lnTo>
                  <a:cubicBezTo>
                    <a:pt x="634" y="1028"/>
                    <a:pt x="641" y="1011"/>
                    <a:pt x="641" y="1011"/>
                  </a:cubicBezTo>
                  <a:close/>
                  <a:moveTo>
                    <a:pt x="724" y="1064"/>
                  </a:moveTo>
                  <a:cubicBezTo>
                    <a:pt x="724" y="1086"/>
                    <a:pt x="724" y="1111"/>
                    <a:pt x="721" y="1111"/>
                  </a:cubicBezTo>
                  <a:lnTo>
                    <a:pt x="718" y="1111"/>
                  </a:lnTo>
                  <a:cubicBezTo>
                    <a:pt x="718" y="1095"/>
                    <a:pt x="718" y="1079"/>
                    <a:pt x="721" y="1064"/>
                  </a:cubicBezTo>
                  <a:close/>
                  <a:moveTo>
                    <a:pt x="799" y="1133"/>
                  </a:moveTo>
                  <a:lnTo>
                    <a:pt x="802" y="1158"/>
                  </a:lnTo>
                  <a:cubicBezTo>
                    <a:pt x="800" y="1158"/>
                    <a:pt x="800" y="1169"/>
                    <a:pt x="798" y="1169"/>
                  </a:cubicBezTo>
                  <a:cubicBezTo>
                    <a:pt x="798" y="1169"/>
                    <a:pt x="797" y="1166"/>
                    <a:pt x="796" y="1158"/>
                  </a:cubicBezTo>
                  <a:lnTo>
                    <a:pt x="793" y="1158"/>
                  </a:lnTo>
                  <a:cubicBezTo>
                    <a:pt x="790" y="1158"/>
                    <a:pt x="796" y="1133"/>
                    <a:pt x="799" y="1133"/>
                  </a:cubicBezTo>
                  <a:close/>
                  <a:moveTo>
                    <a:pt x="674" y="14"/>
                  </a:moveTo>
                  <a:cubicBezTo>
                    <a:pt x="668" y="14"/>
                    <a:pt x="664" y="14"/>
                    <a:pt x="671" y="39"/>
                  </a:cubicBezTo>
                  <a:cubicBezTo>
                    <a:pt x="674" y="64"/>
                    <a:pt x="674" y="64"/>
                    <a:pt x="668" y="64"/>
                  </a:cubicBezTo>
                  <a:cubicBezTo>
                    <a:pt x="664" y="64"/>
                    <a:pt x="661" y="64"/>
                    <a:pt x="661" y="89"/>
                  </a:cubicBezTo>
                  <a:cubicBezTo>
                    <a:pt x="664" y="111"/>
                    <a:pt x="658" y="111"/>
                    <a:pt x="655" y="111"/>
                  </a:cubicBezTo>
                  <a:cubicBezTo>
                    <a:pt x="649" y="89"/>
                    <a:pt x="643" y="89"/>
                    <a:pt x="643" y="89"/>
                  </a:cubicBezTo>
                  <a:cubicBezTo>
                    <a:pt x="639" y="77"/>
                    <a:pt x="639" y="80"/>
                    <a:pt x="639" y="67"/>
                  </a:cubicBezTo>
                  <a:cubicBezTo>
                    <a:pt x="636" y="48"/>
                    <a:pt x="630" y="33"/>
                    <a:pt x="627" y="20"/>
                  </a:cubicBezTo>
                  <a:cubicBezTo>
                    <a:pt x="621" y="20"/>
                    <a:pt x="627" y="42"/>
                    <a:pt x="627" y="42"/>
                  </a:cubicBezTo>
                  <a:cubicBezTo>
                    <a:pt x="630" y="64"/>
                    <a:pt x="539" y="86"/>
                    <a:pt x="527" y="92"/>
                  </a:cubicBezTo>
                  <a:cubicBezTo>
                    <a:pt x="520" y="83"/>
                    <a:pt x="513" y="78"/>
                    <a:pt x="509" y="78"/>
                  </a:cubicBezTo>
                  <a:cubicBezTo>
                    <a:pt x="505" y="78"/>
                    <a:pt x="504" y="85"/>
                    <a:pt x="511" y="95"/>
                  </a:cubicBezTo>
                  <a:cubicBezTo>
                    <a:pt x="520" y="117"/>
                    <a:pt x="505" y="127"/>
                    <a:pt x="483" y="136"/>
                  </a:cubicBezTo>
                  <a:cubicBezTo>
                    <a:pt x="458" y="146"/>
                    <a:pt x="442" y="158"/>
                    <a:pt x="454" y="177"/>
                  </a:cubicBezTo>
                  <a:lnTo>
                    <a:pt x="445" y="183"/>
                  </a:lnTo>
                  <a:cubicBezTo>
                    <a:pt x="439" y="186"/>
                    <a:pt x="448" y="211"/>
                    <a:pt x="445" y="211"/>
                  </a:cubicBezTo>
                  <a:cubicBezTo>
                    <a:pt x="450" y="223"/>
                    <a:pt x="452" y="229"/>
                    <a:pt x="450" y="229"/>
                  </a:cubicBezTo>
                  <a:cubicBezTo>
                    <a:pt x="449" y="229"/>
                    <a:pt x="446" y="225"/>
                    <a:pt x="442" y="215"/>
                  </a:cubicBezTo>
                  <a:cubicBezTo>
                    <a:pt x="427" y="197"/>
                    <a:pt x="415" y="177"/>
                    <a:pt x="411" y="177"/>
                  </a:cubicBezTo>
                  <a:cubicBezTo>
                    <a:pt x="411" y="177"/>
                    <a:pt x="411" y="177"/>
                    <a:pt x="411" y="177"/>
                  </a:cubicBezTo>
                  <a:cubicBezTo>
                    <a:pt x="404" y="180"/>
                    <a:pt x="417" y="202"/>
                    <a:pt x="433" y="221"/>
                  </a:cubicBezTo>
                  <a:cubicBezTo>
                    <a:pt x="448" y="240"/>
                    <a:pt x="445" y="240"/>
                    <a:pt x="445" y="240"/>
                  </a:cubicBezTo>
                  <a:cubicBezTo>
                    <a:pt x="444" y="240"/>
                    <a:pt x="444" y="241"/>
                    <a:pt x="443" y="241"/>
                  </a:cubicBezTo>
                  <a:cubicBezTo>
                    <a:pt x="441" y="241"/>
                    <a:pt x="437" y="237"/>
                    <a:pt x="426" y="224"/>
                  </a:cubicBezTo>
                  <a:lnTo>
                    <a:pt x="398" y="186"/>
                  </a:lnTo>
                  <a:lnTo>
                    <a:pt x="395" y="186"/>
                  </a:lnTo>
                  <a:cubicBezTo>
                    <a:pt x="407" y="208"/>
                    <a:pt x="404" y="208"/>
                    <a:pt x="404" y="208"/>
                  </a:cubicBezTo>
                  <a:cubicBezTo>
                    <a:pt x="404" y="209"/>
                    <a:pt x="403" y="209"/>
                    <a:pt x="402" y="209"/>
                  </a:cubicBezTo>
                  <a:cubicBezTo>
                    <a:pt x="400" y="209"/>
                    <a:pt x="395" y="203"/>
                    <a:pt x="373" y="174"/>
                  </a:cubicBezTo>
                  <a:cubicBezTo>
                    <a:pt x="358" y="156"/>
                    <a:pt x="349" y="147"/>
                    <a:pt x="348" y="147"/>
                  </a:cubicBezTo>
                  <a:lnTo>
                    <a:pt x="348" y="147"/>
                  </a:lnTo>
                  <a:cubicBezTo>
                    <a:pt x="346" y="147"/>
                    <a:pt x="352" y="157"/>
                    <a:pt x="367" y="177"/>
                  </a:cubicBezTo>
                  <a:lnTo>
                    <a:pt x="376" y="202"/>
                  </a:lnTo>
                  <a:cubicBezTo>
                    <a:pt x="367" y="192"/>
                    <a:pt x="362" y="189"/>
                    <a:pt x="360" y="189"/>
                  </a:cubicBezTo>
                  <a:lnTo>
                    <a:pt x="360" y="189"/>
                  </a:lnTo>
                  <a:cubicBezTo>
                    <a:pt x="355" y="189"/>
                    <a:pt x="370" y="214"/>
                    <a:pt x="379" y="230"/>
                  </a:cubicBezTo>
                  <a:cubicBezTo>
                    <a:pt x="363" y="214"/>
                    <a:pt x="354" y="206"/>
                    <a:pt x="351" y="206"/>
                  </a:cubicBezTo>
                  <a:lnTo>
                    <a:pt x="351" y="206"/>
                  </a:lnTo>
                  <a:cubicBezTo>
                    <a:pt x="349" y="206"/>
                    <a:pt x="355" y="216"/>
                    <a:pt x="370" y="236"/>
                  </a:cubicBezTo>
                  <a:cubicBezTo>
                    <a:pt x="378" y="247"/>
                    <a:pt x="381" y="251"/>
                    <a:pt x="379" y="251"/>
                  </a:cubicBezTo>
                  <a:cubicBezTo>
                    <a:pt x="377" y="251"/>
                    <a:pt x="372" y="248"/>
                    <a:pt x="364" y="243"/>
                  </a:cubicBezTo>
                  <a:cubicBezTo>
                    <a:pt x="352" y="233"/>
                    <a:pt x="347" y="231"/>
                    <a:pt x="343" y="231"/>
                  </a:cubicBezTo>
                  <a:cubicBezTo>
                    <a:pt x="340" y="231"/>
                    <a:pt x="338" y="232"/>
                    <a:pt x="335" y="233"/>
                  </a:cubicBezTo>
                  <a:cubicBezTo>
                    <a:pt x="351" y="255"/>
                    <a:pt x="332" y="271"/>
                    <a:pt x="310" y="293"/>
                  </a:cubicBezTo>
                  <a:cubicBezTo>
                    <a:pt x="288" y="321"/>
                    <a:pt x="273" y="337"/>
                    <a:pt x="295" y="352"/>
                  </a:cubicBezTo>
                  <a:cubicBezTo>
                    <a:pt x="294" y="353"/>
                    <a:pt x="293" y="354"/>
                    <a:pt x="292" y="354"/>
                  </a:cubicBezTo>
                  <a:cubicBezTo>
                    <a:pt x="289" y="354"/>
                    <a:pt x="284" y="351"/>
                    <a:pt x="270" y="343"/>
                  </a:cubicBezTo>
                  <a:cubicBezTo>
                    <a:pt x="263" y="339"/>
                    <a:pt x="258" y="336"/>
                    <a:pt x="257" y="336"/>
                  </a:cubicBezTo>
                  <a:lnTo>
                    <a:pt x="257" y="336"/>
                  </a:lnTo>
                  <a:cubicBezTo>
                    <a:pt x="254" y="336"/>
                    <a:pt x="261" y="345"/>
                    <a:pt x="285" y="365"/>
                  </a:cubicBezTo>
                  <a:cubicBezTo>
                    <a:pt x="296" y="374"/>
                    <a:pt x="307" y="382"/>
                    <a:pt x="306" y="382"/>
                  </a:cubicBezTo>
                  <a:cubicBezTo>
                    <a:pt x="306" y="382"/>
                    <a:pt x="299" y="378"/>
                    <a:pt x="282" y="368"/>
                  </a:cubicBezTo>
                  <a:cubicBezTo>
                    <a:pt x="274" y="361"/>
                    <a:pt x="269" y="359"/>
                    <a:pt x="265" y="359"/>
                  </a:cubicBezTo>
                  <a:cubicBezTo>
                    <a:pt x="260" y="359"/>
                    <a:pt x="256" y="364"/>
                    <a:pt x="251" y="371"/>
                  </a:cubicBezTo>
                  <a:cubicBezTo>
                    <a:pt x="245" y="381"/>
                    <a:pt x="235" y="396"/>
                    <a:pt x="257" y="406"/>
                  </a:cubicBezTo>
                  <a:cubicBezTo>
                    <a:pt x="267" y="416"/>
                    <a:pt x="272" y="420"/>
                    <a:pt x="271" y="420"/>
                  </a:cubicBezTo>
                  <a:cubicBezTo>
                    <a:pt x="271" y="420"/>
                    <a:pt x="266" y="416"/>
                    <a:pt x="257" y="409"/>
                  </a:cubicBezTo>
                  <a:cubicBezTo>
                    <a:pt x="240" y="398"/>
                    <a:pt x="224" y="393"/>
                    <a:pt x="214" y="393"/>
                  </a:cubicBezTo>
                  <a:cubicBezTo>
                    <a:pt x="201" y="393"/>
                    <a:pt x="199" y="403"/>
                    <a:pt x="223" y="421"/>
                  </a:cubicBezTo>
                  <a:cubicBezTo>
                    <a:pt x="221" y="423"/>
                    <a:pt x="219" y="424"/>
                    <a:pt x="216" y="424"/>
                  </a:cubicBezTo>
                  <a:cubicBezTo>
                    <a:pt x="212" y="424"/>
                    <a:pt x="205" y="423"/>
                    <a:pt x="194" y="418"/>
                  </a:cubicBezTo>
                  <a:lnTo>
                    <a:pt x="194" y="418"/>
                  </a:lnTo>
                  <a:cubicBezTo>
                    <a:pt x="194" y="421"/>
                    <a:pt x="191" y="428"/>
                    <a:pt x="210" y="446"/>
                  </a:cubicBezTo>
                  <a:cubicBezTo>
                    <a:pt x="207" y="450"/>
                    <a:pt x="201" y="462"/>
                    <a:pt x="198" y="471"/>
                  </a:cubicBezTo>
                  <a:cubicBezTo>
                    <a:pt x="194" y="478"/>
                    <a:pt x="216" y="493"/>
                    <a:pt x="216" y="493"/>
                  </a:cubicBezTo>
                  <a:cubicBezTo>
                    <a:pt x="216" y="494"/>
                    <a:pt x="216" y="495"/>
                    <a:pt x="216" y="496"/>
                  </a:cubicBezTo>
                  <a:lnTo>
                    <a:pt x="216" y="496"/>
                  </a:lnTo>
                  <a:cubicBezTo>
                    <a:pt x="211" y="495"/>
                    <a:pt x="208" y="494"/>
                    <a:pt x="205" y="494"/>
                  </a:cubicBezTo>
                  <a:cubicBezTo>
                    <a:pt x="189" y="494"/>
                    <a:pt x="184" y="510"/>
                    <a:pt x="179" y="531"/>
                  </a:cubicBezTo>
                  <a:cubicBezTo>
                    <a:pt x="172" y="559"/>
                    <a:pt x="166" y="581"/>
                    <a:pt x="141" y="581"/>
                  </a:cubicBezTo>
                  <a:cubicBezTo>
                    <a:pt x="141" y="581"/>
                    <a:pt x="141" y="584"/>
                    <a:pt x="166" y="591"/>
                  </a:cubicBezTo>
                  <a:cubicBezTo>
                    <a:pt x="213" y="600"/>
                    <a:pt x="213" y="603"/>
                    <a:pt x="188" y="606"/>
                  </a:cubicBezTo>
                  <a:cubicBezTo>
                    <a:pt x="184" y="606"/>
                    <a:pt x="181" y="606"/>
                    <a:pt x="178" y="606"/>
                  </a:cubicBezTo>
                  <a:cubicBezTo>
                    <a:pt x="138" y="606"/>
                    <a:pt x="142" y="622"/>
                    <a:pt x="185" y="628"/>
                  </a:cubicBezTo>
                  <a:lnTo>
                    <a:pt x="160" y="625"/>
                  </a:lnTo>
                  <a:lnTo>
                    <a:pt x="160" y="625"/>
                  </a:lnTo>
                  <a:cubicBezTo>
                    <a:pt x="113" y="628"/>
                    <a:pt x="135" y="641"/>
                    <a:pt x="185" y="644"/>
                  </a:cubicBezTo>
                  <a:cubicBezTo>
                    <a:pt x="160" y="647"/>
                    <a:pt x="135" y="653"/>
                    <a:pt x="160" y="656"/>
                  </a:cubicBezTo>
                  <a:cubicBezTo>
                    <a:pt x="160" y="660"/>
                    <a:pt x="160" y="660"/>
                    <a:pt x="110" y="663"/>
                  </a:cubicBezTo>
                  <a:cubicBezTo>
                    <a:pt x="88" y="663"/>
                    <a:pt x="63" y="663"/>
                    <a:pt x="63" y="666"/>
                  </a:cubicBezTo>
                  <a:cubicBezTo>
                    <a:pt x="63" y="669"/>
                    <a:pt x="71" y="671"/>
                    <a:pt x="83" y="671"/>
                  </a:cubicBezTo>
                  <a:cubicBezTo>
                    <a:pt x="91" y="671"/>
                    <a:pt x="101" y="670"/>
                    <a:pt x="110" y="669"/>
                  </a:cubicBezTo>
                  <a:lnTo>
                    <a:pt x="110" y="678"/>
                  </a:lnTo>
                  <a:cubicBezTo>
                    <a:pt x="110" y="678"/>
                    <a:pt x="110" y="681"/>
                    <a:pt x="135" y="681"/>
                  </a:cubicBezTo>
                  <a:cubicBezTo>
                    <a:pt x="140" y="681"/>
                    <a:pt x="143" y="681"/>
                    <a:pt x="147" y="681"/>
                  </a:cubicBezTo>
                  <a:cubicBezTo>
                    <a:pt x="160" y="681"/>
                    <a:pt x="160" y="685"/>
                    <a:pt x="160" y="688"/>
                  </a:cubicBezTo>
                  <a:cubicBezTo>
                    <a:pt x="147" y="688"/>
                    <a:pt x="147" y="689"/>
                    <a:pt x="153" y="689"/>
                  </a:cubicBezTo>
                  <a:cubicBezTo>
                    <a:pt x="159" y="689"/>
                    <a:pt x="171" y="688"/>
                    <a:pt x="182" y="685"/>
                  </a:cubicBezTo>
                  <a:cubicBezTo>
                    <a:pt x="190" y="683"/>
                    <a:pt x="198" y="682"/>
                    <a:pt x="207" y="682"/>
                  </a:cubicBezTo>
                  <a:cubicBezTo>
                    <a:pt x="216" y="682"/>
                    <a:pt x="224" y="683"/>
                    <a:pt x="232" y="685"/>
                  </a:cubicBezTo>
                  <a:lnTo>
                    <a:pt x="279" y="681"/>
                  </a:lnTo>
                  <a:cubicBezTo>
                    <a:pt x="310" y="678"/>
                    <a:pt x="345" y="675"/>
                    <a:pt x="376" y="669"/>
                  </a:cubicBezTo>
                  <a:cubicBezTo>
                    <a:pt x="401" y="656"/>
                    <a:pt x="423" y="653"/>
                    <a:pt x="376" y="653"/>
                  </a:cubicBezTo>
                  <a:cubicBezTo>
                    <a:pt x="376" y="653"/>
                    <a:pt x="351" y="650"/>
                    <a:pt x="351" y="647"/>
                  </a:cubicBezTo>
                  <a:cubicBezTo>
                    <a:pt x="351" y="647"/>
                    <a:pt x="376" y="644"/>
                    <a:pt x="376" y="644"/>
                  </a:cubicBezTo>
                  <a:cubicBezTo>
                    <a:pt x="401" y="644"/>
                    <a:pt x="401" y="634"/>
                    <a:pt x="404" y="625"/>
                  </a:cubicBezTo>
                  <a:cubicBezTo>
                    <a:pt x="404" y="617"/>
                    <a:pt x="407" y="609"/>
                    <a:pt x="424" y="609"/>
                  </a:cubicBezTo>
                  <a:cubicBezTo>
                    <a:pt x="426" y="609"/>
                    <a:pt x="429" y="609"/>
                    <a:pt x="433" y="609"/>
                  </a:cubicBezTo>
                  <a:cubicBezTo>
                    <a:pt x="440" y="610"/>
                    <a:pt x="445" y="611"/>
                    <a:pt x="448" y="611"/>
                  </a:cubicBezTo>
                  <a:cubicBezTo>
                    <a:pt x="454" y="611"/>
                    <a:pt x="454" y="609"/>
                    <a:pt x="454" y="609"/>
                  </a:cubicBezTo>
                  <a:cubicBezTo>
                    <a:pt x="433" y="606"/>
                    <a:pt x="436" y="594"/>
                    <a:pt x="439" y="581"/>
                  </a:cubicBezTo>
                  <a:cubicBezTo>
                    <a:pt x="445" y="569"/>
                    <a:pt x="448" y="556"/>
                    <a:pt x="429" y="547"/>
                  </a:cubicBezTo>
                  <a:cubicBezTo>
                    <a:pt x="429" y="544"/>
                    <a:pt x="429" y="544"/>
                    <a:pt x="429" y="544"/>
                  </a:cubicBezTo>
                  <a:cubicBezTo>
                    <a:pt x="438" y="547"/>
                    <a:pt x="444" y="549"/>
                    <a:pt x="448" y="549"/>
                  </a:cubicBezTo>
                  <a:cubicBezTo>
                    <a:pt x="454" y="549"/>
                    <a:pt x="456" y="545"/>
                    <a:pt x="458" y="544"/>
                  </a:cubicBezTo>
                  <a:cubicBezTo>
                    <a:pt x="436" y="531"/>
                    <a:pt x="439" y="528"/>
                    <a:pt x="439" y="528"/>
                  </a:cubicBezTo>
                  <a:lnTo>
                    <a:pt x="439" y="528"/>
                  </a:lnTo>
                  <a:cubicBezTo>
                    <a:pt x="450" y="533"/>
                    <a:pt x="455" y="534"/>
                    <a:pt x="458" y="534"/>
                  </a:cubicBezTo>
                  <a:cubicBezTo>
                    <a:pt x="462" y="534"/>
                    <a:pt x="462" y="533"/>
                    <a:pt x="464" y="531"/>
                  </a:cubicBezTo>
                  <a:cubicBezTo>
                    <a:pt x="467" y="528"/>
                    <a:pt x="467" y="525"/>
                    <a:pt x="445" y="515"/>
                  </a:cubicBezTo>
                  <a:cubicBezTo>
                    <a:pt x="449" y="507"/>
                    <a:pt x="458" y="503"/>
                    <a:pt x="466" y="503"/>
                  </a:cubicBezTo>
                  <a:cubicBezTo>
                    <a:pt x="471" y="503"/>
                    <a:pt x="475" y="504"/>
                    <a:pt x="480" y="506"/>
                  </a:cubicBezTo>
                  <a:cubicBezTo>
                    <a:pt x="485" y="508"/>
                    <a:pt x="488" y="509"/>
                    <a:pt x="489" y="509"/>
                  </a:cubicBezTo>
                  <a:cubicBezTo>
                    <a:pt x="493" y="509"/>
                    <a:pt x="478" y="499"/>
                    <a:pt x="464" y="487"/>
                  </a:cubicBezTo>
                  <a:cubicBezTo>
                    <a:pt x="442" y="475"/>
                    <a:pt x="423" y="462"/>
                    <a:pt x="423" y="459"/>
                  </a:cubicBezTo>
                  <a:lnTo>
                    <a:pt x="423" y="459"/>
                  </a:lnTo>
                  <a:lnTo>
                    <a:pt x="464" y="484"/>
                  </a:lnTo>
                  <a:cubicBezTo>
                    <a:pt x="479" y="495"/>
                    <a:pt x="484" y="498"/>
                    <a:pt x="485" y="498"/>
                  </a:cubicBezTo>
                  <a:cubicBezTo>
                    <a:pt x="486" y="498"/>
                    <a:pt x="486" y="498"/>
                    <a:pt x="486" y="497"/>
                  </a:cubicBezTo>
                  <a:lnTo>
                    <a:pt x="489" y="493"/>
                  </a:lnTo>
                  <a:cubicBezTo>
                    <a:pt x="470" y="478"/>
                    <a:pt x="476" y="468"/>
                    <a:pt x="486" y="459"/>
                  </a:cubicBezTo>
                  <a:cubicBezTo>
                    <a:pt x="501" y="440"/>
                    <a:pt x="508" y="437"/>
                    <a:pt x="489" y="421"/>
                  </a:cubicBezTo>
                  <a:cubicBezTo>
                    <a:pt x="478" y="412"/>
                    <a:pt x="474" y="407"/>
                    <a:pt x="478" y="407"/>
                  </a:cubicBezTo>
                  <a:cubicBezTo>
                    <a:pt x="480" y="407"/>
                    <a:pt x="486" y="410"/>
                    <a:pt x="495" y="415"/>
                  </a:cubicBezTo>
                  <a:cubicBezTo>
                    <a:pt x="533" y="439"/>
                    <a:pt x="548" y="449"/>
                    <a:pt x="550" y="449"/>
                  </a:cubicBezTo>
                  <a:cubicBezTo>
                    <a:pt x="552" y="449"/>
                    <a:pt x="549" y="445"/>
                    <a:pt x="542" y="437"/>
                  </a:cubicBezTo>
                  <a:cubicBezTo>
                    <a:pt x="530" y="428"/>
                    <a:pt x="517" y="418"/>
                    <a:pt x="505" y="406"/>
                  </a:cubicBezTo>
                  <a:cubicBezTo>
                    <a:pt x="488" y="388"/>
                    <a:pt x="480" y="378"/>
                    <a:pt x="482" y="378"/>
                  </a:cubicBezTo>
                  <a:lnTo>
                    <a:pt x="482" y="378"/>
                  </a:lnTo>
                  <a:cubicBezTo>
                    <a:pt x="484" y="378"/>
                    <a:pt x="493" y="386"/>
                    <a:pt x="511" y="403"/>
                  </a:cubicBezTo>
                  <a:cubicBezTo>
                    <a:pt x="520" y="412"/>
                    <a:pt x="528" y="416"/>
                    <a:pt x="533" y="416"/>
                  </a:cubicBezTo>
                  <a:cubicBezTo>
                    <a:pt x="545" y="416"/>
                    <a:pt x="545" y="394"/>
                    <a:pt x="532" y="368"/>
                  </a:cubicBezTo>
                  <a:lnTo>
                    <a:pt x="532" y="368"/>
                  </a:lnTo>
                  <a:cubicBezTo>
                    <a:pt x="533" y="369"/>
                    <a:pt x="535" y="372"/>
                    <a:pt x="539" y="377"/>
                  </a:cubicBezTo>
                  <a:cubicBezTo>
                    <a:pt x="550" y="391"/>
                    <a:pt x="555" y="395"/>
                    <a:pt x="559" y="395"/>
                  </a:cubicBezTo>
                  <a:cubicBezTo>
                    <a:pt x="561" y="395"/>
                    <a:pt x="562" y="394"/>
                    <a:pt x="564" y="393"/>
                  </a:cubicBezTo>
                  <a:lnTo>
                    <a:pt x="570" y="390"/>
                  </a:lnTo>
                  <a:cubicBezTo>
                    <a:pt x="557" y="370"/>
                    <a:pt x="556" y="363"/>
                    <a:pt x="560" y="363"/>
                  </a:cubicBezTo>
                  <a:lnTo>
                    <a:pt x="560" y="363"/>
                  </a:lnTo>
                  <a:cubicBezTo>
                    <a:pt x="564" y="363"/>
                    <a:pt x="573" y="371"/>
                    <a:pt x="580" y="381"/>
                  </a:cubicBezTo>
                  <a:cubicBezTo>
                    <a:pt x="591" y="397"/>
                    <a:pt x="594" y="401"/>
                    <a:pt x="596" y="401"/>
                  </a:cubicBezTo>
                  <a:cubicBezTo>
                    <a:pt x="597" y="401"/>
                    <a:pt x="598" y="400"/>
                    <a:pt x="599" y="399"/>
                  </a:cubicBezTo>
                  <a:cubicBezTo>
                    <a:pt x="590" y="379"/>
                    <a:pt x="590" y="371"/>
                    <a:pt x="594" y="371"/>
                  </a:cubicBezTo>
                  <a:lnTo>
                    <a:pt x="594" y="371"/>
                  </a:lnTo>
                  <a:cubicBezTo>
                    <a:pt x="598" y="371"/>
                    <a:pt x="608" y="381"/>
                    <a:pt x="614" y="393"/>
                  </a:cubicBezTo>
                  <a:cubicBezTo>
                    <a:pt x="614" y="393"/>
                    <a:pt x="614" y="393"/>
                    <a:pt x="617" y="390"/>
                  </a:cubicBezTo>
                  <a:cubicBezTo>
                    <a:pt x="608" y="371"/>
                    <a:pt x="611" y="368"/>
                    <a:pt x="614" y="368"/>
                  </a:cubicBezTo>
                  <a:cubicBezTo>
                    <a:pt x="617" y="365"/>
                    <a:pt x="621" y="365"/>
                    <a:pt x="608" y="343"/>
                  </a:cubicBezTo>
                  <a:cubicBezTo>
                    <a:pt x="599" y="330"/>
                    <a:pt x="592" y="315"/>
                    <a:pt x="589" y="299"/>
                  </a:cubicBezTo>
                  <a:lnTo>
                    <a:pt x="589" y="299"/>
                  </a:lnTo>
                  <a:lnTo>
                    <a:pt x="599" y="321"/>
                  </a:lnTo>
                  <a:cubicBezTo>
                    <a:pt x="607" y="335"/>
                    <a:pt x="611" y="339"/>
                    <a:pt x="615" y="339"/>
                  </a:cubicBezTo>
                  <a:cubicBezTo>
                    <a:pt x="618" y="339"/>
                    <a:pt x="620" y="338"/>
                    <a:pt x="624" y="337"/>
                  </a:cubicBezTo>
                  <a:cubicBezTo>
                    <a:pt x="626" y="337"/>
                    <a:pt x="628" y="337"/>
                    <a:pt x="629" y="337"/>
                  </a:cubicBezTo>
                  <a:cubicBezTo>
                    <a:pt x="635" y="337"/>
                    <a:pt x="638" y="338"/>
                    <a:pt x="646" y="356"/>
                  </a:cubicBezTo>
                  <a:lnTo>
                    <a:pt x="643" y="334"/>
                  </a:lnTo>
                  <a:cubicBezTo>
                    <a:pt x="639" y="321"/>
                    <a:pt x="639" y="315"/>
                    <a:pt x="639" y="315"/>
                  </a:cubicBezTo>
                  <a:lnTo>
                    <a:pt x="639" y="315"/>
                  </a:lnTo>
                  <a:cubicBezTo>
                    <a:pt x="640" y="315"/>
                    <a:pt x="643" y="321"/>
                    <a:pt x="646" y="334"/>
                  </a:cubicBezTo>
                  <a:cubicBezTo>
                    <a:pt x="650" y="344"/>
                    <a:pt x="654" y="349"/>
                    <a:pt x="656" y="349"/>
                  </a:cubicBezTo>
                  <a:cubicBezTo>
                    <a:pt x="659" y="349"/>
                    <a:pt x="660" y="342"/>
                    <a:pt x="658" y="330"/>
                  </a:cubicBezTo>
                  <a:lnTo>
                    <a:pt x="661" y="330"/>
                  </a:lnTo>
                  <a:cubicBezTo>
                    <a:pt x="669" y="353"/>
                    <a:pt x="674" y="364"/>
                    <a:pt x="675" y="364"/>
                  </a:cubicBezTo>
                  <a:cubicBezTo>
                    <a:pt x="677" y="364"/>
                    <a:pt x="676" y="352"/>
                    <a:pt x="671" y="327"/>
                  </a:cubicBezTo>
                  <a:lnTo>
                    <a:pt x="671" y="327"/>
                  </a:lnTo>
                  <a:cubicBezTo>
                    <a:pt x="677" y="352"/>
                    <a:pt x="677" y="352"/>
                    <a:pt x="680" y="352"/>
                  </a:cubicBezTo>
                  <a:cubicBezTo>
                    <a:pt x="680" y="340"/>
                    <a:pt x="682" y="334"/>
                    <a:pt x="684" y="334"/>
                  </a:cubicBezTo>
                  <a:cubicBezTo>
                    <a:pt x="686" y="334"/>
                    <a:pt x="688" y="340"/>
                    <a:pt x="690" y="352"/>
                  </a:cubicBezTo>
                  <a:lnTo>
                    <a:pt x="693" y="352"/>
                  </a:lnTo>
                  <a:cubicBezTo>
                    <a:pt x="690" y="327"/>
                    <a:pt x="693" y="327"/>
                    <a:pt x="693" y="327"/>
                  </a:cubicBezTo>
                  <a:cubicBezTo>
                    <a:pt x="696" y="327"/>
                    <a:pt x="696" y="327"/>
                    <a:pt x="696" y="302"/>
                  </a:cubicBezTo>
                  <a:cubicBezTo>
                    <a:pt x="696" y="277"/>
                    <a:pt x="699" y="277"/>
                    <a:pt x="699" y="277"/>
                  </a:cubicBezTo>
                  <a:cubicBezTo>
                    <a:pt x="702" y="296"/>
                    <a:pt x="702" y="312"/>
                    <a:pt x="702" y="327"/>
                  </a:cubicBezTo>
                  <a:cubicBezTo>
                    <a:pt x="701" y="337"/>
                    <a:pt x="701" y="343"/>
                    <a:pt x="701" y="343"/>
                  </a:cubicBezTo>
                  <a:cubicBezTo>
                    <a:pt x="701" y="343"/>
                    <a:pt x="703" y="330"/>
                    <a:pt x="705" y="302"/>
                  </a:cubicBezTo>
                  <a:cubicBezTo>
                    <a:pt x="708" y="279"/>
                    <a:pt x="710" y="267"/>
                    <a:pt x="710" y="267"/>
                  </a:cubicBezTo>
                  <a:lnTo>
                    <a:pt x="710" y="267"/>
                  </a:lnTo>
                  <a:cubicBezTo>
                    <a:pt x="711" y="267"/>
                    <a:pt x="710" y="279"/>
                    <a:pt x="708" y="302"/>
                  </a:cubicBezTo>
                  <a:cubicBezTo>
                    <a:pt x="708" y="311"/>
                    <a:pt x="708" y="321"/>
                    <a:pt x="708" y="327"/>
                  </a:cubicBezTo>
                  <a:cubicBezTo>
                    <a:pt x="708" y="327"/>
                    <a:pt x="711" y="327"/>
                    <a:pt x="711" y="305"/>
                  </a:cubicBezTo>
                  <a:lnTo>
                    <a:pt x="718" y="305"/>
                  </a:lnTo>
                  <a:cubicBezTo>
                    <a:pt x="721" y="327"/>
                    <a:pt x="724" y="330"/>
                    <a:pt x="724" y="330"/>
                  </a:cubicBezTo>
                  <a:cubicBezTo>
                    <a:pt x="726" y="318"/>
                    <a:pt x="726" y="312"/>
                    <a:pt x="727" y="312"/>
                  </a:cubicBezTo>
                  <a:cubicBezTo>
                    <a:pt x="727" y="312"/>
                    <a:pt x="727" y="318"/>
                    <a:pt x="727" y="330"/>
                  </a:cubicBezTo>
                  <a:cubicBezTo>
                    <a:pt x="727" y="339"/>
                    <a:pt x="727" y="345"/>
                    <a:pt x="727" y="345"/>
                  </a:cubicBezTo>
                  <a:cubicBezTo>
                    <a:pt x="728" y="345"/>
                    <a:pt x="728" y="333"/>
                    <a:pt x="730" y="305"/>
                  </a:cubicBezTo>
                  <a:cubicBezTo>
                    <a:pt x="732" y="295"/>
                    <a:pt x="733" y="289"/>
                    <a:pt x="734" y="289"/>
                  </a:cubicBezTo>
                  <a:cubicBezTo>
                    <a:pt x="736" y="289"/>
                    <a:pt x="737" y="296"/>
                    <a:pt x="737" y="309"/>
                  </a:cubicBezTo>
                  <a:cubicBezTo>
                    <a:pt x="735" y="336"/>
                    <a:pt x="734" y="347"/>
                    <a:pt x="734" y="347"/>
                  </a:cubicBezTo>
                  <a:cubicBezTo>
                    <a:pt x="734" y="347"/>
                    <a:pt x="735" y="341"/>
                    <a:pt x="737" y="330"/>
                  </a:cubicBezTo>
                  <a:cubicBezTo>
                    <a:pt x="740" y="309"/>
                    <a:pt x="743" y="309"/>
                    <a:pt x="743" y="309"/>
                  </a:cubicBezTo>
                  <a:lnTo>
                    <a:pt x="743" y="309"/>
                  </a:lnTo>
                  <a:cubicBezTo>
                    <a:pt x="740" y="330"/>
                    <a:pt x="755" y="337"/>
                    <a:pt x="771" y="340"/>
                  </a:cubicBezTo>
                  <a:cubicBezTo>
                    <a:pt x="780" y="327"/>
                    <a:pt x="784" y="312"/>
                    <a:pt x="787" y="296"/>
                  </a:cubicBezTo>
                  <a:cubicBezTo>
                    <a:pt x="792" y="276"/>
                    <a:pt x="795" y="268"/>
                    <a:pt x="795" y="268"/>
                  </a:cubicBezTo>
                  <a:lnTo>
                    <a:pt x="795" y="268"/>
                  </a:lnTo>
                  <a:cubicBezTo>
                    <a:pt x="796" y="268"/>
                    <a:pt x="793" y="282"/>
                    <a:pt x="790" y="296"/>
                  </a:cubicBezTo>
                  <a:cubicBezTo>
                    <a:pt x="782" y="332"/>
                    <a:pt x="779" y="350"/>
                    <a:pt x="780" y="350"/>
                  </a:cubicBezTo>
                  <a:cubicBezTo>
                    <a:pt x="781" y="350"/>
                    <a:pt x="787" y="333"/>
                    <a:pt x="796" y="299"/>
                  </a:cubicBezTo>
                  <a:lnTo>
                    <a:pt x="796" y="299"/>
                  </a:lnTo>
                  <a:cubicBezTo>
                    <a:pt x="794" y="312"/>
                    <a:pt x="794" y="318"/>
                    <a:pt x="795" y="318"/>
                  </a:cubicBezTo>
                  <a:cubicBezTo>
                    <a:pt x="795" y="318"/>
                    <a:pt x="798" y="313"/>
                    <a:pt x="802" y="302"/>
                  </a:cubicBezTo>
                  <a:lnTo>
                    <a:pt x="802" y="302"/>
                  </a:lnTo>
                  <a:cubicBezTo>
                    <a:pt x="800" y="318"/>
                    <a:pt x="796" y="336"/>
                    <a:pt x="797" y="336"/>
                  </a:cubicBezTo>
                  <a:cubicBezTo>
                    <a:pt x="797" y="336"/>
                    <a:pt x="797" y="333"/>
                    <a:pt x="799" y="327"/>
                  </a:cubicBezTo>
                  <a:lnTo>
                    <a:pt x="799" y="327"/>
                  </a:lnTo>
                  <a:cubicBezTo>
                    <a:pt x="799" y="327"/>
                    <a:pt x="802" y="327"/>
                    <a:pt x="796" y="349"/>
                  </a:cubicBezTo>
                  <a:cubicBezTo>
                    <a:pt x="794" y="357"/>
                    <a:pt x="794" y="360"/>
                    <a:pt x="794" y="360"/>
                  </a:cubicBezTo>
                  <a:cubicBezTo>
                    <a:pt x="796" y="360"/>
                    <a:pt x="802" y="345"/>
                    <a:pt x="809" y="330"/>
                  </a:cubicBezTo>
                  <a:cubicBezTo>
                    <a:pt x="821" y="309"/>
                    <a:pt x="828" y="299"/>
                    <a:pt x="829" y="299"/>
                  </a:cubicBezTo>
                  <a:lnTo>
                    <a:pt x="829" y="299"/>
                  </a:lnTo>
                  <a:cubicBezTo>
                    <a:pt x="831" y="299"/>
                    <a:pt x="826" y="311"/>
                    <a:pt x="815" y="334"/>
                  </a:cubicBezTo>
                  <a:cubicBezTo>
                    <a:pt x="807" y="351"/>
                    <a:pt x="805" y="359"/>
                    <a:pt x="807" y="359"/>
                  </a:cubicBezTo>
                  <a:cubicBezTo>
                    <a:pt x="810" y="359"/>
                    <a:pt x="821" y="342"/>
                    <a:pt x="834" y="318"/>
                  </a:cubicBezTo>
                  <a:cubicBezTo>
                    <a:pt x="847" y="292"/>
                    <a:pt x="852" y="282"/>
                    <a:pt x="852" y="282"/>
                  </a:cubicBezTo>
                  <a:lnTo>
                    <a:pt x="852" y="282"/>
                  </a:lnTo>
                  <a:cubicBezTo>
                    <a:pt x="852" y="282"/>
                    <a:pt x="850" y="287"/>
                    <a:pt x="846" y="296"/>
                  </a:cubicBezTo>
                  <a:cubicBezTo>
                    <a:pt x="837" y="318"/>
                    <a:pt x="840" y="318"/>
                    <a:pt x="840" y="318"/>
                  </a:cubicBezTo>
                  <a:cubicBezTo>
                    <a:pt x="840" y="321"/>
                    <a:pt x="843" y="321"/>
                    <a:pt x="834" y="343"/>
                  </a:cubicBezTo>
                  <a:cubicBezTo>
                    <a:pt x="834" y="343"/>
                    <a:pt x="834" y="343"/>
                    <a:pt x="849" y="324"/>
                  </a:cubicBezTo>
                  <a:cubicBezTo>
                    <a:pt x="858" y="310"/>
                    <a:pt x="863" y="304"/>
                    <a:pt x="866" y="304"/>
                  </a:cubicBezTo>
                  <a:lnTo>
                    <a:pt x="866" y="304"/>
                  </a:lnTo>
                  <a:cubicBezTo>
                    <a:pt x="870" y="304"/>
                    <a:pt x="864" y="326"/>
                    <a:pt x="849" y="352"/>
                  </a:cubicBezTo>
                  <a:lnTo>
                    <a:pt x="865" y="337"/>
                  </a:lnTo>
                  <a:cubicBezTo>
                    <a:pt x="880" y="312"/>
                    <a:pt x="892" y="295"/>
                    <a:pt x="893" y="295"/>
                  </a:cubicBezTo>
                  <a:lnTo>
                    <a:pt x="893" y="295"/>
                  </a:lnTo>
                  <a:cubicBezTo>
                    <a:pt x="894" y="295"/>
                    <a:pt x="890" y="302"/>
                    <a:pt x="881" y="318"/>
                  </a:cubicBezTo>
                  <a:cubicBezTo>
                    <a:pt x="877" y="323"/>
                    <a:pt x="877" y="325"/>
                    <a:pt x="876" y="327"/>
                  </a:cubicBezTo>
                  <a:lnTo>
                    <a:pt x="876" y="327"/>
                  </a:lnTo>
                  <a:cubicBezTo>
                    <a:pt x="881" y="321"/>
                    <a:pt x="885" y="318"/>
                    <a:pt x="887" y="318"/>
                  </a:cubicBezTo>
                  <a:lnTo>
                    <a:pt x="887" y="318"/>
                  </a:lnTo>
                  <a:cubicBezTo>
                    <a:pt x="892" y="318"/>
                    <a:pt x="885" y="338"/>
                    <a:pt x="868" y="365"/>
                  </a:cubicBezTo>
                  <a:cubicBezTo>
                    <a:pt x="880" y="347"/>
                    <a:pt x="892" y="327"/>
                    <a:pt x="896" y="327"/>
                  </a:cubicBezTo>
                  <a:cubicBezTo>
                    <a:pt x="896" y="327"/>
                    <a:pt x="896" y="327"/>
                    <a:pt x="896" y="327"/>
                  </a:cubicBezTo>
                  <a:cubicBezTo>
                    <a:pt x="899" y="330"/>
                    <a:pt x="899" y="330"/>
                    <a:pt x="887" y="352"/>
                  </a:cubicBezTo>
                  <a:cubicBezTo>
                    <a:pt x="878" y="366"/>
                    <a:pt x="870" y="382"/>
                    <a:pt x="872" y="382"/>
                  </a:cubicBezTo>
                  <a:cubicBezTo>
                    <a:pt x="872" y="382"/>
                    <a:pt x="874" y="379"/>
                    <a:pt x="878" y="374"/>
                  </a:cubicBezTo>
                  <a:lnTo>
                    <a:pt x="878" y="374"/>
                  </a:lnTo>
                  <a:cubicBezTo>
                    <a:pt x="878" y="374"/>
                    <a:pt x="877" y="375"/>
                    <a:pt x="868" y="396"/>
                  </a:cubicBezTo>
                  <a:lnTo>
                    <a:pt x="874" y="403"/>
                  </a:lnTo>
                  <a:cubicBezTo>
                    <a:pt x="882" y="394"/>
                    <a:pt x="886" y="390"/>
                    <a:pt x="887" y="390"/>
                  </a:cubicBezTo>
                  <a:lnTo>
                    <a:pt x="887" y="390"/>
                  </a:lnTo>
                  <a:cubicBezTo>
                    <a:pt x="889" y="390"/>
                    <a:pt x="886" y="396"/>
                    <a:pt x="878" y="406"/>
                  </a:cubicBezTo>
                  <a:cubicBezTo>
                    <a:pt x="878" y="406"/>
                    <a:pt x="878" y="406"/>
                    <a:pt x="879" y="406"/>
                  </a:cubicBezTo>
                  <a:cubicBezTo>
                    <a:pt x="881" y="406"/>
                    <a:pt x="886" y="404"/>
                    <a:pt x="899" y="393"/>
                  </a:cubicBezTo>
                  <a:lnTo>
                    <a:pt x="899" y="393"/>
                  </a:lnTo>
                  <a:cubicBezTo>
                    <a:pt x="903" y="396"/>
                    <a:pt x="903" y="396"/>
                    <a:pt x="887" y="415"/>
                  </a:cubicBezTo>
                  <a:cubicBezTo>
                    <a:pt x="879" y="425"/>
                    <a:pt x="875" y="430"/>
                    <a:pt x="876" y="430"/>
                  </a:cubicBezTo>
                  <a:cubicBezTo>
                    <a:pt x="876" y="430"/>
                    <a:pt x="881" y="426"/>
                    <a:pt x="890" y="418"/>
                  </a:cubicBezTo>
                  <a:cubicBezTo>
                    <a:pt x="901" y="405"/>
                    <a:pt x="904" y="401"/>
                    <a:pt x="906" y="401"/>
                  </a:cubicBezTo>
                  <a:cubicBezTo>
                    <a:pt x="907" y="401"/>
                    <a:pt x="908" y="402"/>
                    <a:pt x="909" y="403"/>
                  </a:cubicBezTo>
                  <a:lnTo>
                    <a:pt x="912" y="406"/>
                  </a:lnTo>
                  <a:cubicBezTo>
                    <a:pt x="923" y="392"/>
                    <a:pt x="926" y="388"/>
                    <a:pt x="927" y="388"/>
                  </a:cubicBezTo>
                  <a:cubicBezTo>
                    <a:pt x="928" y="388"/>
                    <a:pt x="928" y="389"/>
                    <a:pt x="928" y="390"/>
                  </a:cubicBezTo>
                  <a:cubicBezTo>
                    <a:pt x="931" y="390"/>
                    <a:pt x="918" y="412"/>
                    <a:pt x="921" y="415"/>
                  </a:cubicBezTo>
                  <a:cubicBezTo>
                    <a:pt x="923" y="417"/>
                    <a:pt x="923" y="419"/>
                    <a:pt x="925" y="419"/>
                  </a:cubicBezTo>
                  <a:cubicBezTo>
                    <a:pt x="927" y="419"/>
                    <a:pt x="930" y="414"/>
                    <a:pt x="940" y="403"/>
                  </a:cubicBezTo>
                  <a:cubicBezTo>
                    <a:pt x="940" y="401"/>
                    <a:pt x="947" y="393"/>
                    <a:pt x="948" y="393"/>
                  </a:cubicBezTo>
                  <a:lnTo>
                    <a:pt x="948" y="393"/>
                  </a:lnTo>
                  <a:cubicBezTo>
                    <a:pt x="949" y="393"/>
                    <a:pt x="948" y="396"/>
                    <a:pt x="943" y="403"/>
                  </a:cubicBezTo>
                  <a:cubicBezTo>
                    <a:pt x="943" y="406"/>
                    <a:pt x="931" y="428"/>
                    <a:pt x="934" y="434"/>
                  </a:cubicBezTo>
                  <a:cubicBezTo>
                    <a:pt x="936" y="436"/>
                    <a:pt x="938" y="438"/>
                    <a:pt x="940" y="438"/>
                  </a:cubicBezTo>
                  <a:cubicBezTo>
                    <a:pt x="943" y="438"/>
                    <a:pt x="948" y="434"/>
                    <a:pt x="959" y="424"/>
                  </a:cubicBezTo>
                  <a:lnTo>
                    <a:pt x="959" y="424"/>
                  </a:lnTo>
                  <a:cubicBezTo>
                    <a:pt x="938" y="447"/>
                    <a:pt x="931" y="456"/>
                    <a:pt x="933" y="456"/>
                  </a:cubicBezTo>
                  <a:cubicBezTo>
                    <a:pt x="934" y="456"/>
                    <a:pt x="939" y="453"/>
                    <a:pt x="946" y="446"/>
                  </a:cubicBezTo>
                  <a:cubicBezTo>
                    <a:pt x="959" y="438"/>
                    <a:pt x="963" y="435"/>
                    <a:pt x="965" y="435"/>
                  </a:cubicBezTo>
                  <a:cubicBezTo>
                    <a:pt x="965" y="435"/>
                    <a:pt x="965" y="436"/>
                    <a:pt x="965" y="437"/>
                  </a:cubicBezTo>
                  <a:cubicBezTo>
                    <a:pt x="955" y="444"/>
                    <a:pt x="951" y="448"/>
                    <a:pt x="954" y="448"/>
                  </a:cubicBezTo>
                  <a:cubicBezTo>
                    <a:pt x="956" y="448"/>
                    <a:pt x="962" y="446"/>
                    <a:pt x="972" y="440"/>
                  </a:cubicBezTo>
                  <a:lnTo>
                    <a:pt x="972" y="440"/>
                  </a:lnTo>
                  <a:cubicBezTo>
                    <a:pt x="972" y="443"/>
                    <a:pt x="972" y="443"/>
                    <a:pt x="953" y="459"/>
                  </a:cubicBezTo>
                  <a:lnTo>
                    <a:pt x="956" y="462"/>
                  </a:lnTo>
                  <a:cubicBezTo>
                    <a:pt x="968" y="455"/>
                    <a:pt x="975" y="452"/>
                    <a:pt x="979" y="452"/>
                  </a:cubicBezTo>
                  <a:cubicBezTo>
                    <a:pt x="989" y="452"/>
                    <a:pt x="979" y="469"/>
                    <a:pt x="965" y="478"/>
                  </a:cubicBezTo>
                  <a:cubicBezTo>
                    <a:pt x="965" y="478"/>
                    <a:pt x="965" y="478"/>
                    <a:pt x="966" y="478"/>
                  </a:cubicBezTo>
                  <a:cubicBezTo>
                    <a:pt x="968" y="478"/>
                    <a:pt x="973" y="477"/>
                    <a:pt x="987" y="468"/>
                  </a:cubicBezTo>
                  <a:cubicBezTo>
                    <a:pt x="1006" y="458"/>
                    <a:pt x="1016" y="454"/>
                    <a:pt x="1019" y="454"/>
                  </a:cubicBezTo>
                  <a:lnTo>
                    <a:pt x="1019" y="454"/>
                  </a:lnTo>
                  <a:cubicBezTo>
                    <a:pt x="1022" y="454"/>
                    <a:pt x="1013" y="461"/>
                    <a:pt x="990" y="475"/>
                  </a:cubicBezTo>
                  <a:cubicBezTo>
                    <a:pt x="995" y="472"/>
                    <a:pt x="1000" y="471"/>
                    <a:pt x="1002" y="471"/>
                  </a:cubicBezTo>
                  <a:cubicBezTo>
                    <a:pt x="1011" y="471"/>
                    <a:pt x="1006" y="482"/>
                    <a:pt x="975" y="497"/>
                  </a:cubicBezTo>
                  <a:cubicBezTo>
                    <a:pt x="953" y="509"/>
                    <a:pt x="931" y="522"/>
                    <a:pt x="931" y="522"/>
                  </a:cubicBezTo>
                  <a:cubicBezTo>
                    <a:pt x="953" y="512"/>
                    <a:pt x="956" y="512"/>
                    <a:pt x="956" y="512"/>
                  </a:cubicBezTo>
                  <a:cubicBezTo>
                    <a:pt x="966" y="507"/>
                    <a:pt x="972" y="505"/>
                    <a:pt x="975" y="505"/>
                  </a:cubicBezTo>
                  <a:cubicBezTo>
                    <a:pt x="977" y="505"/>
                    <a:pt x="978" y="506"/>
                    <a:pt x="978" y="509"/>
                  </a:cubicBezTo>
                  <a:cubicBezTo>
                    <a:pt x="981" y="512"/>
                    <a:pt x="1006" y="509"/>
                    <a:pt x="1006" y="515"/>
                  </a:cubicBezTo>
                  <a:cubicBezTo>
                    <a:pt x="1006" y="518"/>
                    <a:pt x="1009" y="525"/>
                    <a:pt x="987" y="534"/>
                  </a:cubicBezTo>
                  <a:cubicBezTo>
                    <a:pt x="987" y="536"/>
                    <a:pt x="987" y="537"/>
                    <a:pt x="990" y="537"/>
                  </a:cubicBezTo>
                  <a:cubicBezTo>
                    <a:pt x="993" y="537"/>
                    <a:pt x="1000" y="536"/>
                    <a:pt x="1012" y="534"/>
                  </a:cubicBezTo>
                  <a:cubicBezTo>
                    <a:pt x="1020" y="532"/>
                    <a:pt x="1025" y="532"/>
                    <a:pt x="1028" y="532"/>
                  </a:cubicBezTo>
                  <a:cubicBezTo>
                    <a:pt x="1035" y="532"/>
                    <a:pt x="1030" y="536"/>
                    <a:pt x="1012" y="540"/>
                  </a:cubicBezTo>
                  <a:lnTo>
                    <a:pt x="1015" y="540"/>
                  </a:lnTo>
                  <a:cubicBezTo>
                    <a:pt x="1023" y="539"/>
                    <a:pt x="1028" y="539"/>
                    <a:pt x="1031" y="539"/>
                  </a:cubicBezTo>
                  <a:cubicBezTo>
                    <a:pt x="1037" y="539"/>
                    <a:pt x="1037" y="540"/>
                    <a:pt x="1037" y="540"/>
                  </a:cubicBezTo>
                  <a:cubicBezTo>
                    <a:pt x="1018" y="546"/>
                    <a:pt x="999" y="554"/>
                    <a:pt x="1009" y="554"/>
                  </a:cubicBezTo>
                  <a:cubicBezTo>
                    <a:pt x="1010" y="554"/>
                    <a:pt x="1012" y="553"/>
                    <a:pt x="1015" y="553"/>
                  </a:cubicBezTo>
                  <a:cubicBezTo>
                    <a:pt x="1026" y="550"/>
                    <a:pt x="1033" y="548"/>
                    <a:pt x="1036" y="548"/>
                  </a:cubicBezTo>
                  <a:cubicBezTo>
                    <a:pt x="1040" y="548"/>
                    <a:pt x="1040" y="550"/>
                    <a:pt x="1040" y="553"/>
                  </a:cubicBezTo>
                  <a:cubicBezTo>
                    <a:pt x="1022" y="562"/>
                    <a:pt x="1019" y="619"/>
                    <a:pt x="1040" y="622"/>
                  </a:cubicBezTo>
                  <a:lnTo>
                    <a:pt x="1040" y="625"/>
                  </a:lnTo>
                  <a:cubicBezTo>
                    <a:pt x="1040" y="628"/>
                    <a:pt x="1040" y="631"/>
                    <a:pt x="1040" y="631"/>
                  </a:cubicBezTo>
                  <a:cubicBezTo>
                    <a:pt x="1034" y="631"/>
                    <a:pt x="1028" y="631"/>
                    <a:pt x="1024" y="631"/>
                  </a:cubicBezTo>
                  <a:cubicBezTo>
                    <a:pt x="997" y="631"/>
                    <a:pt x="1018" y="639"/>
                    <a:pt x="1037" y="647"/>
                  </a:cubicBezTo>
                  <a:cubicBezTo>
                    <a:pt x="1059" y="653"/>
                    <a:pt x="1059" y="653"/>
                    <a:pt x="1059" y="656"/>
                  </a:cubicBezTo>
                  <a:cubicBezTo>
                    <a:pt x="1041" y="653"/>
                    <a:pt x="1029" y="652"/>
                    <a:pt x="1023" y="652"/>
                  </a:cubicBezTo>
                  <a:cubicBezTo>
                    <a:pt x="1012" y="652"/>
                    <a:pt x="1017" y="656"/>
                    <a:pt x="1031" y="660"/>
                  </a:cubicBezTo>
                  <a:cubicBezTo>
                    <a:pt x="1058" y="668"/>
                    <a:pt x="1069" y="672"/>
                    <a:pt x="1066" y="672"/>
                  </a:cubicBezTo>
                  <a:cubicBezTo>
                    <a:pt x="1063" y="672"/>
                    <a:pt x="1052" y="670"/>
                    <a:pt x="1031" y="666"/>
                  </a:cubicBezTo>
                  <a:cubicBezTo>
                    <a:pt x="1013" y="661"/>
                    <a:pt x="1002" y="658"/>
                    <a:pt x="999" y="658"/>
                  </a:cubicBezTo>
                  <a:cubicBezTo>
                    <a:pt x="994" y="658"/>
                    <a:pt x="1009" y="665"/>
                    <a:pt x="1050" y="678"/>
                  </a:cubicBezTo>
                  <a:cubicBezTo>
                    <a:pt x="1064" y="683"/>
                    <a:pt x="1069" y="686"/>
                    <a:pt x="1067" y="686"/>
                  </a:cubicBezTo>
                  <a:cubicBezTo>
                    <a:pt x="1066" y="686"/>
                    <a:pt x="1060" y="684"/>
                    <a:pt x="1050" y="681"/>
                  </a:cubicBezTo>
                  <a:cubicBezTo>
                    <a:pt x="1024" y="676"/>
                    <a:pt x="1012" y="674"/>
                    <a:pt x="1011" y="674"/>
                  </a:cubicBezTo>
                  <a:lnTo>
                    <a:pt x="1011" y="674"/>
                  </a:lnTo>
                  <a:cubicBezTo>
                    <a:pt x="1010" y="674"/>
                    <a:pt x="1015" y="676"/>
                    <a:pt x="1025" y="678"/>
                  </a:cubicBezTo>
                  <a:cubicBezTo>
                    <a:pt x="1049" y="689"/>
                    <a:pt x="1060" y="693"/>
                    <a:pt x="1057" y="693"/>
                  </a:cubicBezTo>
                  <a:cubicBezTo>
                    <a:pt x="1054" y="693"/>
                    <a:pt x="1043" y="690"/>
                    <a:pt x="1022" y="685"/>
                  </a:cubicBezTo>
                  <a:cubicBezTo>
                    <a:pt x="1001" y="679"/>
                    <a:pt x="989" y="676"/>
                    <a:pt x="987" y="676"/>
                  </a:cubicBezTo>
                  <a:lnTo>
                    <a:pt x="987" y="676"/>
                  </a:lnTo>
                  <a:cubicBezTo>
                    <a:pt x="984" y="676"/>
                    <a:pt x="994" y="681"/>
                    <a:pt x="1019" y="691"/>
                  </a:cubicBezTo>
                  <a:cubicBezTo>
                    <a:pt x="1048" y="702"/>
                    <a:pt x="1056" y="711"/>
                    <a:pt x="1048" y="711"/>
                  </a:cubicBezTo>
                  <a:cubicBezTo>
                    <a:pt x="1043" y="711"/>
                    <a:pt x="1032" y="707"/>
                    <a:pt x="1015" y="700"/>
                  </a:cubicBezTo>
                  <a:cubicBezTo>
                    <a:pt x="1015" y="701"/>
                    <a:pt x="1014" y="701"/>
                    <a:pt x="1013" y="701"/>
                  </a:cubicBezTo>
                  <a:cubicBezTo>
                    <a:pt x="1010" y="701"/>
                    <a:pt x="1005" y="700"/>
                    <a:pt x="1003" y="700"/>
                  </a:cubicBezTo>
                  <a:cubicBezTo>
                    <a:pt x="1002" y="700"/>
                    <a:pt x="1003" y="701"/>
                    <a:pt x="1012" y="707"/>
                  </a:cubicBezTo>
                  <a:lnTo>
                    <a:pt x="990" y="697"/>
                  </a:lnTo>
                  <a:lnTo>
                    <a:pt x="987" y="700"/>
                  </a:lnTo>
                  <a:lnTo>
                    <a:pt x="1009" y="710"/>
                  </a:lnTo>
                  <a:cubicBezTo>
                    <a:pt x="1009" y="713"/>
                    <a:pt x="981" y="713"/>
                    <a:pt x="972" y="722"/>
                  </a:cubicBezTo>
                  <a:cubicBezTo>
                    <a:pt x="962" y="741"/>
                    <a:pt x="956" y="744"/>
                    <a:pt x="978" y="757"/>
                  </a:cubicBezTo>
                  <a:cubicBezTo>
                    <a:pt x="1000" y="770"/>
                    <a:pt x="1009" y="778"/>
                    <a:pt x="1006" y="778"/>
                  </a:cubicBezTo>
                  <a:cubicBezTo>
                    <a:pt x="1004" y="778"/>
                    <a:pt x="993" y="773"/>
                    <a:pt x="975" y="760"/>
                  </a:cubicBezTo>
                  <a:cubicBezTo>
                    <a:pt x="974" y="760"/>
                    <a:pt x="974" y="760"/>
                    <a:pt x="973" y="760"/>
                  </a:cubicBezTo>
                  <a:cubicBezTo>
                    <a:pt x="968" y="760"/>
                    <a:pt x="954" y="753"/>
                    <a:pt x="948" y="753"/>
                  </a:cubicBezTo>
                  <a:cubicBezTo>
                    <a:pt x="947" y="753"/>
                    <a:pt x="947" y="753"/>
                    <a:pt x="946" y="754"/>
                  </a:cubicBezTo>
                  <a:cubicBezTo>
                    <a:pt x="946" y="755"/>
                    <a:pt x="946" y="756"/>
                    <a:pt x="944" y="756"/>
                  </a:cubicBezTo>
                  <a:cubicBezTo>
                    <a:pt x="941" y="756"/>
                    <a:pt x="936" y="753"/>
                    <a:pt x="925" y="744"/>
                  </a:cubicBezTo>
                  <a:lnTo>
                    <a:pt x="921" y="747"/>
                  </a:lnTo>
                  <a:cubicBezTo>
                    <a:pt x="947" y="771"/>
                    <a:pt x="948" y="783"/>
                    <a:pt x="938" y="783"/>
                  </a:cubicBezTo>
                  <a:cubicBezTo>
                    <a:pt x="935" y="783"/>
                    <a:pt x="930" y="782"/>
                    <a:pt x="925" y="779"/>
                  </a:cubicBezTo>
                  <a:lnTo>
                    <a:pt x="925" y="779"/>
                  </a:lnTo>
                  <a:cubicBezTo>
                    <a:pt x="921" y="782"/>
                    <a:pt x="918" y="782"/>
                    <a:pt x="931" y="801"/>
                  </a:cubicBezTo>
                  <a:cubicBezTo>
                    <a:pt x="939" y="812"/>
                    <a:pt x="942" y="818"/>
                    <a:pt x="941" y="818"/>
                  </a:cubicBezTo>
                  <a:cubicBezTo>
                    <a:pt x="939" y="818"/>
                    <a:pt x="935" y="814"/>
                    <a:pt x="928" y="807"/>
                  </a:cubicBezTo>
                  <a:cubicBezTo>
                    <a:pt x="918" y="797"/>
                    <a:pt x="907" y="790"/>
                    <a:pt x="902" y="790"/>
                  </a:cubicBezTo>
                  <a:cubicBezTo>
                    <a:pt x="898" y="790"/>
                    <a:pt x="900" y="796"/>
                    <a:pt x="915" y="813"/>
                  </a:cubicBezTo>
                  <a:lnTo>
                    <a:pt x="899" y="797"/>
                  </a:lnTo>
                  <a:cubicBezTo>
                    <a:pt x="894" y="792"/>
                    <a:pt x="892" y="790"/>
                    <a:pt x="891" y="790"/>
                  </a:cubicBezTo>
                  <a:lnTo>
                    <a:pt x="891" y="790"/>
                  </a:lnTo>
                  <a:cubicBezTo>
                    <a:pt x="889" y="790"/>
                    <a:pt x="901" y="806"/>
                    <a:pt x="912" y="819"/>
                  </a:cubicBezTo>
                  <a:cubicBezTo>
                    <a:pt x="925" y="835"/>
                    <a:pt x="931" y="844"/>
                    <a:pt x="930" y="844"/>
                  </a:cubicBezTo>
                  <a:cubicBezTo>
                    <a:pt x="928" y="844"/>
                    <a:pt x="916" y="831"/>
                    <a:pt x="890" y="801"/>
                  </a:cubicBezTo>
                  <a:cubicBezTo>
                    <a:pt x="874" y="780"/>
                    <a:pt x="866" y="771"/>
                    <a:pt x="865" y="771"/>
                  </a:cubicBezTo>
                  <a:lnTo>
                    <a:pt x="865" y="771"/>
                  </a:lnTo>
                  <a:cubicBezTo>
                    <a:pt x="864" y="771"/>
                    <a:pt x="867" y="777"/>
                    <a:pt x="874" y="785"/>
                  </a:cubicBezTo>
                  <a:cubicBezTo>
                    <a:pt x="884" y="799"/>
                    <a:pt x="893" y="813"/>
                    <a:pt x="891" y="813"/>
                  </a:cubicBezTo>
                  <a:cubicBezTo>
                    <a:pt x="890" y="813"/>
                    <a:pt x="888" y="811"/>
                    <a:pt x="884" y="807"/>
                  </a:cubicBezTo>
                  <a:lnTo>
                    <a:pt x="884" y="807"/>
                  </a:lnTo>
                  <a:cubicBezTo>
                    <a:pt x="884" y="807"/>
                    <a:pt x="881" y="807"/>
                    <a:pt x="909" y="848"/>
                  </a:cubicBezTo>
                  <a:cubicBezTo>
                    <a:pt x="925" y="866"/>
                    <a:pt x="921" y="866"/>
                    <a:pt x="918" y="869"/>
                  </a:cubicBezTo>
                  <a:cubicBezTo>
                    <a:pt x="909" y="857"/>
                    <a:pt x="903" y="844"/>
                    <a:pt x="893" y="829"/>
                  </a:cubicBezTo>
                  <a:lnTo>
                    <a:pt x="890" y="832"/>
                  </a:lnTo>
                  <a:cubicBezTo>
                    <a:pt x="878" y="822"/>
                    <a:pt x="865" y="810"/>
                    <a:pt x="856" y="794"/>
                  </a:cubicBezTo>
                  <a:cubicBezTo>
                    <a:pt x="851" y="787"/>
                    <a:pt x="847" y="782"/>
                    <a:pt x="846" y="782"/>
                  </a:cubicBezTo>
                  <a:lnTo>
                    <a:pt x="846" y="782"/>
                  </a:lnTo>
                  <a:cubicBezTo>
                    <a:pt x="846" y="782"/>
                    <a:pt x="851" y="792"/>
                    <a:pt x="868" y="816"/>
                  </a:cubicBezTo>
                  <a:cubicBezTo>
                    <a:pt x="896" y="857"/>
                    <a:pt x="896" y="857"/>
                    <a:pt x="890" y="857"/>
                  </a:cubicBezTo>
                  <a:cubicBezTo>
                    <a:pt x="890" y="858"/>
                    <a:pt x="890" y="858"/>
                    <a:pt x="889" y="858"/>
                  </a:cubicBezTo>
                  <a:cubicBezTo>
                    <a:pt x="888" y="858"/>
                    <a:pt x="884" y="854"/>
                    <a:pt x="874" y="838"/>
                  </a:cubicBezTo>
                  <a:cubicBezTo>
                    <a:pt x="866" y="825"/>
                    <a:pt x="863" y="821"/>
                    <a:pt x="861" y="821"/>
                  </a:cubicBezTo>
                  <a:cubicBezTo>
                    <a:pt x="860" y="821"/>
                    <a:pt x="860" y="822"/>
                    <a:pt x="859" y="822"/>
                  </a:cubicBezTo>
                  <a:cubicBezTo>
                    <a:pt x="868" y="860"/>
                    <a:pt x="884" y="898"/>
                    <a:pt x="903" y="932"/>
                  </a:cubicBezTo>
                  <a:cubicBezTo>
                    <a:pt x="914" y="955"/>
                    <a:pt x="919" y="965"/>
                    <a:pt x="919" y="965"/>
                  </a:cubicBezTo>
                  <a:cubicBezTo>
                    <a:pt x="918" y="965"/>
                    <a:pt x="912" y="955"/>
                    <a:pt x="899" y="935"/>
                  </a:cubicBezTo>
                  <a:cubicBezTo>
                    <a:pt x="890" y="913"/>
                    <a:pt x="887" y="913"/>
                    <a:pt x="884" y="913"/>
                  </a:cubicBezTo>
                  <a:cubicBezTo>
                    <a:pt x="871" y="895"/>
                    <a:pt x="874" y="891"/>
                    <a:pt x="878" y="891"/>
                  </a:cubicBezTo>
                  <a:lnTo>
                    <a:pt x="865" y="869"/>
                  </a:lnTo>
                  <a:cubicBezTo>
                    <a:pt x="853" y="849"/>
                    <a:pt x="846" y="839"/>
                    <a:pt x="845" y="839"/>
                  </a:cubicBezTo>
                  <a:lnTo>
                    <a:pt x="845" y="839"/>
                  </a:lnTo>
                  <a:cubicBezTo>
                    <a:pt x="844" y="839"/>
                    <a:pt x="849" y="850"/>
                    <a:pt x="859" y="873"/>
                  </a:cubicBezTo>
                  <a:cubicBezTo>
                    <a:pt x="864" y="884"/>
                    <a:pt x="866" y="889"/>
                    <a:pt x="865" y="889"/>
                  </a:cubicBezTo>
                  <a:cubicBezTo>
                    <a:pt x="865" y="889"/>
                    <a:pt x="862" y="885"/>
                    <a:pt x="856" y="876"/>
                  </a:cubicBezTo>
                  <a:cubicBezTo>
                    <a:pt x="847" y="860"/>
                    <a:pt x="838" y="845"/>
                    <a:pt x="837" y="845"/>
                  </a:cubicBezTo>
                  <a:lnTo>
                    <a:pt x="837" y="845"/>
                  </a:lnTo>
                  <a:cubicBezTo>
                    <a:pt x="836" y="845"/>
                    <a:pt x="837" y="847"/>
                    <a:pt x="840" y="854"/>
                  </a:cubicBezTo>
                  <a:cubicBezTo>
                    <a:pt x="840" y="854"/>
                    <a:pt x="840" y="854"/>
                    <a:pt x="839" y="854"/>
                  </a:cubicBezTo>
                  <a:cubicBezTo>
                    <a:pt x="838" y="854"/>
                    <a:pt x="834" y="852"/>
                    <a:pt x="824" y="835"/>
                  </a:cubicBezTo>
                  <a:lnTo>
                    <a:pt x="824" y="835"/>
                  </a:lnTo>
                  <a:cubicBezTo>
                    <a:pt x="821" y="835"/>
                    <a:pt x="818" y="838"/>
                    <a:pt x="827" y="860"/>
                  </a:cubicBezTo>
                  <a:cubicBezTo>
                    <a:pt x="837" y="882"/>
                    <a:pt x="837" y="882"/>
                    <a:pt x="834" y="882"/>
                  </a:cubicBezTo>
                  <a:cubicBezTo>
                    <a:pt x="831" y="882"/>
                    <a:pt x="831" y="885"/>
                    <a:pt x="840" y="907"/>
                  </a:cubicBezTo>
                  <a:cubicBezTo>
                    <a:pt x="846" y="929"/>
                    <a:pt x="852" y="951"/>
                    <a:pt x="849" y="954"/>
                  </a:cubicBezTo>
                  <a:cubicBezTo>
                    <a:pt x="851" y="963"/>
                    <a:pt x="851" y="969"/>
                    <a:pt x="850" y="969"/>
                  </a:cubicBezTo>
                  <a:cubicBezTo>
                    <a:pt x="848" y="969"/>
                    <a:pt x="843" y="958"/>
                    <a:pt x="834" y="932"/>
                  </a:cubicBezTo>
                  <a:cubicBezTo>
                    <a:pt x="824" y="910"/>
                    <a:pt x="821" y="910"/>
                    <a:pt x="821" y="910"/>
                  </a:cubicBezTo>
                  <a:cubicBezTo>
                    <a:pt x="821" y="910"/>
                    <a:pt x="821" y="910"/>
                    <a:pt x="821" y="910"/>
                  </a:cubicBezTo>
                  <a:cubicBezTo>
                    <a:pt x="820" y="910"/>
                    <a:pt x="816" y="908"/>
                    <a:pt x="809" y="888"/>
                  </a:cubicBezTo>
                  <a:cubicBezTo>
                    <a:pt x="806" y="882"/>
                    <a:pt x="805" y="880"/>
                    <a:pt x="804" y="880"/>
                  </a:cubicBezTo>
                  <a:lnTo>
                    <a:pt x="804" y="880"/>
                  </a:lnTo>
                  <a:cubicBezTo>
                    <a:pt x="803" y="880"/>
                    <a:pt x="808" y="897"/>
                    <a:pt x="815" y="913"/>
                  </a:cubicBezTo>
                  <a:cubicBezTo>
                    <a:pt x="821" y="935"/>
                    <a:pt x="827" y="960"/>
                    <a:pt x="827" y="960"/>
                  </a:cubicBezTo>
                  <a:cubicBezTo>
                    <a:pt x="818" y="938"/>
                    <a:pt x="809" y="913"/>
                    <a:pt x="802" y="891"/>
                  </a:cubicBezTo>
                  <a:cubicBezTo>
                    <a:pt x="794" y="868"/>
                    <a:pt x="791" y="856"/>
                    <a:pt x="790" y="856"/>
                  </a:cubicBezTo>
                  <a:lnTo>
                    <a:pt x="790" y="856"/>
                  </a:lnTo>
                  <a:cubicBezTo>
                    <a:pt x="790" y="856"/>
                    <a:pt x="793" y="868"/>
                    <a:pt x="799" y="891"/>
                  </a:cubicBezTo>
                  <a:cubicBezTo>
                    <a:pt x="806" y="907"/>
                    <a:pt x="810" y="925"/>
                    <a:pt x="806" y="925"/>
                  </a:cubicBezTo>
                  <a:cubicBezTo>
                    <a:pt x="805" y="925"/>
                    <a:pt x="803" y="922"/>
                    <a:pt x="799" y="916"/>
                  </a:cubicBezTo>
                  <a:cubicBezTo>
                    <a:pt x="796" y="916"/>
                    <a:pt x="793" y="916"/>
                    <a:pt x="787" y="895"/>
                  </a:cubicBezTo>
                  <a:cubicBezTo>
                    <a:pt x="785" y="886"/>
                    <a:pt x="784" y="883"/>
                    <a:pt x="783" y="883"/>
                  </a:cubicBezTo>
                  <a:lnTo>
                    <a:pt x="783" y="883"/>
                  </a:lnTo>
                  <a:cubicBezTo>
                    <a:pt x="782" y="883"/>
                    <a:pt x="784" y="895"/>
                    <a:pt x="784" y="895"/>
                  </a:cubicBezTo>
                  <a:cubicBezTo>
                    <a:pt x="785" y="907"/>
                    <a:pt x="785" y="913"/>
                    <a:pt x="784" y="913"/>
                  </a:cubicBezTo>
                  <a:cubicBezTo>
                    <a:pt x="782" y="913"/>
                    <a:pt x="779" y="907"/>
                    <a:pt x="774" y="895"/>
                  </a:cubicBezTo>
                  <a:cubicBezTo>
                    <a:pt x="765" y="871"/>
                    <a:pt x="761" y="859"/>
                    <a:pt x="760" y="859"/>
                  </a:cubicBezTo>
                  <a:lnTo>
                    <a:pt x="760" y="859"/>
                  </a:lnTo>
                  <a:cubicBezTo>
                    <a:pt x="759" y="859"/>
                    <a:pt x="762" y="871"/>
                    <a:pt x="765" y="895"/>
                  </a:cubicBezTo>
                  <a:cubicBezTo>
                    <a:pt x="765" y="909"/>
                    <a:pt x="766" y="922"/>
                    <a:pt x="765" y="922"/>
                  </a:cubicBezTo>
                  <a:cubicBezTo>
                    <a:pt x="765" y="922"/>
                    <a:pt x="764" y="915"/>
                    <a:pt x="762" y="895"/>
                  </a:cubicBezTo>
                  <a:cubicBezTo>
                    <a:pt x="760" y="888"/>
                    <a:pt x="759" y="886"/>
                    <a:pt x="758" y="886"/>
                  </a:cubicBezTo>
                  <a:cubicBezTo>
                    <a:pt x="757" y="886"/>
                    <a:pt x="758" y="902"/>
                    <a:pt x="755" y="920"/>
                  </a:cubicBezTo>
                  <a:cubicBezTo>
                    <a:pt x="758" y="945"/>
                    <a:pt x="758" y="992"/>
                    <a:pt x="762" y="1017"/>
                  </a:cubicBezTo>
                  <a:cubicBezTo>
                    <a:pt x="763" y="1044"/>
                    <a:pt x="764" y="1055"/>
                    <a:pt x="763" y="1055"/>
                  </a:cubicBezTo>
                  <a:cubicBezTo>
                    <a:pt x="762" y="1055"/>
                    <a:pt x="759" y="1049"/>
                    <a:pt x="755" y="1039"/>
                  </a:cubicBezTo>
                  <a:cubicBezTo>
                    <a:pt x="752" y="1023"/>
                    <a:pt x="749" y="1007"/>
                    <a:pt x="749" y="992"/>
                  </a:cubicBezTo>
                  <a:cubicBezTo>
                    <a:pt x="749" y="967"/>
                    <a:pt x="749" y="967"/>
                    <a:pt x="749" y="967"/>
                  </a:cubicBezTo>
                  <a:lnTo>
                    <a:pt x="752" y="967"/>
                  </a:lnTo>
                  <a:cubicBezTo>
                    <a:pt x="752" y="942"/>
                    <a:pt x="749" y="920"/>
                    <a:pt x="746" y="920"/>
                  </a:cubicBezTo>
                  <a:cubicBezTo>
                    <a:pt x="744" y="907"/>
                    <a:pt x="744" y="900"/>
                    <a:pt x="743" y="900"/>
                  </a:cubicBezTo>
                  <a:cubicBezTo>
                    <a:pt x="743" y="900"/>
                    <a:pt x="743" y="906"/>
                    <a:pt x="743" y="916"/>
                  </a:cubicBezTo>
                  <a:cubicBezTo>
                    <a:pt x="740" y="895"/>
                    <a:pt x="737" y="895"/>
                    <a:pt x="733" y="895"/>
                  </a:cubicBezTo>
                  <a:cubicBezTo>
                    <a:pt x="730" y="895"/>
                    <a:pt x="724" y="891"/>
                    <a:pt x="724" y="866"/>
                  </a:cubicBezTo>
                  <a:cubicBezTo>
                    <a:pt x="721" y="866"/>
                    <a:pt x="721" y="866"/>
                    <a:pt x="718" y="891"/>
                  </a:cubicBezTo>
                  <a:cubicBezTo>
                    <a:pt x="716" y="919"/>
                    <a:pt x="714" y="930"/>
                    <a:pt x="713" y="930"/>
                  </a:cubicBezTo>
                  <a:cubicBezTo>
                    <a:pt x="713" y="930"/>
                    <a:pt x="713" y="924"/>
                    <a:pt x="715" y="913"/>
                  </a:cubicBezTo>
                  <a:cubicBezTo>
                    <a:pt x="715" y="883"/>
                    <a:pt x="711" y="861"/>
                    <a:pt x="704" y="861"/>
                  </a:cubicBezTo>
                  <a:cubicBezTo>
                    <a:pt x="700" y="861"/>
                    <a:pt x="695" y="868"/>
                    <a:pt x="690" y="885"/>
                  </a:cubicBezTo>
                  <a:lnTo>
                    <a:pt x="686" y="882"/>
                  </a:lnTo>
                  <a:cubicBezTo>
                    <a:pt x="688" y="868"/>
                    <a:pt x="686" y="861"/>
                    <a:pt x="682" y="861"/>
                  </a:cubicBezTo>
                  <a:cubicBezTo>
                    <a:pt x="679" y="861"/>
                    <a:pt x="675" y="866"/>
                    <a:pt x="671" y="876"/>
                  </a:cubicBezTo>
                  <a:lnTo>
                    <a:pt x="668" y="873"/>
                  </a:lnTo>
                  <a:cubicBezTo>
                    <a:pt x="669" y="861"/>
                    <a:pt x="670" y="856"/>
                    <a:pt x="669" y="856"/>
                  </a:cubicBezTo>
                  <a:lnTo>
                    <a:pt x="669" y="856"/>
                  </a:lnTo>
                  <a:cubicBezTo>
                    <a:pt x="667" y="856"/>
                    <a:pt x="664" y="860"/>
                    <a:pt x="658" y="869"/>
                  </a:cubicBezTo>
                  <a:cubicBezTo>
                    <a:pt x="655" y="878"/>
                    <a:pt x="651" y="886"/>
                    <a:pt x="649" y="891"/>
                  </a:cubicBezTo>
                  <a:cubicBezTo>
                    <a:pt x="658" y="869"/>
                    <a:pt x="655" y="869"/>
                    <a:pt x="649" y="863"/>
                  </a:cubicBezTo>
                  <a:cubicBezTo>
                    <a:pt x="646" y="862"/>
                    <a:pt x="644" y="862"/>
                    <a:pt x="643" y="862"/>
                  </a:cubicBezTo>
                  <a:cubicBezTo>
                    <a:pt x="639" y="862"/>
                    <a:pt x="638" y="866"/>
                    <a:pt x="633" y="882"/>
                  </a:cubicBezTo>
                  <a:cubicBezTo>
                    <a:pt x="628" y="887"/>
                    <a:pt x="625" y="889"/>
                    <a:pt x="624" y="889"/>
                  </a:cubicBezTo>
                  <a:cubicBezTo>
                    <a:pt x="620" y="889"/>
                    <a:pt x="627" y="873"/>
                    <a:pt x="636" y="857"/>
                  </a:cubicBezTo>
                  <a:cubicBezTo>
                    <a:pt x="646" y="838"/>
                    <a:pt x="651" y="827"/>
                    <a:pt x="650" y="827"/>
                  </a:cubicBezTo>
                  <a:lnTo>
                    <a:pt x="650" y="827"/>
                  </a:lnTo>
                  <a:cubicBezTo>
                    <a:pt x="649" y="827"/>
                    <a:pt x="639" y="842"/>
                    <a:pt x="621" y="876"/>
                  </a:cubicBezTo>
                  <a:cubicBezTo>
                    <a:pt x="606" y="899"/>
                    <a:pt x="599" y="908"/>
                    <a:pt x="598" y="908"/>
                  </a:cubicBezTo>
                  <a:cubicBezTo>
                    <a:pt x="597" y="908"/>
                    <a:pt x="599" y="903"/>
                    <a:pt x="605" y="895"/>
                  </a:cubicBezTo>
                  <a:cubicBezTo>
                    <a:pt x="612" y="879"/>
                    <a:pt x="615" y="874"/>
                    <a:pt x="617" y="874"/>
                  </a:cubicBezTo>
                  <a:cubicBezTo>
                    <a:pt x="617" y="874"/>
                    <a:pt x="617" y="875"/>
                    <a:pt x="617" y="876"/>
                  </a:cubicBezTo>
                  <a:lnTo>
                    <a:pt x="643" y="832"/>
                  </a:lnTo>
                  <a:cubicBezTo>
                    <a:pt x="639" y="832"/>
                    <a:pt x="639" y="832"/>
                    <a:pt x="627" y="851"/>
                  </a:cubicBezTo>
                  <a:cubicBezTo>
                    <a:pt x="627" y="851"/>
                    <a:pt x="627" y="851"/>
                    <a:pt x="611" y="869"/>
                  </a:cubicBezTo>
                  <a:cubicBezTo>
                    <a:pt x="599" y="891"/>
                    <a:pt x="586" y="910"/>
                    <a:pt x="577" y="932"/>
                  </a:cubicBezTo>
                  <a:cubicBezTo>
                    <a:pt x="568" y="948"/>
                    <a:pt x="565" y="952"/>
                    <a:pt x="563" y="952"/>
                  </a:cubicBezTo>
                  <a:cubicBezTo>
                    <a:pt x="563" y="952"/>
                    <a:pt x="562" y="952"/>
                    <a:pt x="561" y="951"/>
                  </a:cubicBezTo>
                  <a:cubicBezTo>
                    <a:pt x="567" y="929"/>
                    <a:pt x="580" y="907"/>
                    <a:pt x="595" y="888"/>
                  </a:cubicBezTo>
                  <a:cubicBezTo>
                    <a:pt x="605" y="876"/>
                    <a:pt x="614" y="863"/>
                    <a:pt x="624" y="848"/>
                  </a:cubicBezTo>
                  <a:cubicBezTo>
                    <a:pt x="626" y="844"/>
                    <a:pt x="626" y="842"/>
                    <a:pt x="625" y="842"/>
                  </a:cubicBezTo>
                  <a:lnTo>
                    <a:pt x="625" y="842"/>
                  </a:lnTo>
                  <a:cubicBezTo>
                    <a:pt x="621" y="842"/>
                    <a:pt x="596" y="871"/>
                    <a:pt x="574" y="901"/>
                  </a:cubicBezTo>
                  <a:lnTo>
                    <a:pt x="586" y="882"/>
                  </a:lnTo>
                  <a:cubicBezTo>
                    <a:pt x="599" y="860"/>
                    <a:pt x="595" y="860"/>
                    <a:pt x="592" y="857"/>
                  </a:cubicBezTo>
                  <a:cubicBezTo>
                    <a:pt x="591" y="856"/>
                    <a:pt x="590" y="855"/>
                    <a:pt x="588" y="855"/>
                  </a:cubicBezTo>
                  <a:cubicBezTo>
                    <a:pt x="586" y="855"/>
                    <a:pt x="581" y="858"/>
                    <a:pt x="574" y="869"/>
                  </a:cubicBezTo>
                  <a:cubicBezTo>
                    <a:pt x="559" y="890"/>
                    <a:pt x="547" y="907"/>
                    <a:pt x="543" y="907"/>
                  </a:cubicBezTo>
                  <a:cubicBezTo>
                    <a:pt x="543" y="907"/>
                    <a:pt x="542" y="907"/>
                    <a:pt x="542" y="907"/>
                  </a:cubicBezTo>
                  <a:cubicBezTo>
                    <a:pt x="536" y="923"/>
                    <a:pt x="527" y="935"/>
                    <a:pt x="517" y="948"/>
                  </a:cubicBezTo>
                  <a:cubicBezTo>
                    <a:pt x="523" y="932"/>
                    <a:pt x="530" y="920"/>
                    <a:pt x="539" y="904"/>
                  </a:cubicBezTo>
                  <a:cubicBezTo>
                    <a:pt x="564" y="863"/>
                    <a:pt x="577" y="841"/>
                    <a:pt x="570" y="835"/>
                  </a:cubicBezTo>
                  <a:cubicBezTo>
                    <a:pt x="567" y="832"/>
                    <a:pt x="561" y="826"/>
                    <a:pt x="577" y="807"/>
                  </a:cubicBezTo>
                  <a:cubicBezTo>
                    <a:pt x="576" y="806"/>
                    <a:pt x="575" y="805"/>
                    <a:pt x="574" y="805"/>
                  </a:cubicBezTo>
                  <a:cubicBezTo>
                    <a:pt x="572" y="805"/>
                    <a:pt x="568" y="809"/>
                    <a:pt x="555" y="819"/>
                  </a:cubicBezTo>
                  <a:lnTo>
                    <a:pt x="555" y="816"/>
                  </a:lnTo>
                  <a:cubicBezTo>
                    <a:pt x="563" y="806"/>
                    <a:pt x="566" y="800"/>
                    <a:pt x="564" y="800"/>
                  </a:cubicBezTo>
                  <a:lnTo>
                    <a:pt x="564" y="800"/>
                  </a:lnTo>
                  <a:cubicBezTo>
                    <a:pt x="562" y="800"/>
                    <a:pt x="557" y="804"/>
                    <a:pt x="548" y="813"/>
                  </a:cubicBezTo>
                  <a:cubicBezTo>
                    <a:pt x="543" y="817"/>
                    <a:pt x="541" y="818"/>
                    <a:pt x="540" y="818"/>
                  </a:cubicBezTo>
                  <a:cubicBezTo>
                    <a:pt x="537" y="818"/>
                    <a:pt x="545" y="809"/>
                    <a:pt x="545" y="807"/>
                  </a:cubicBezTo>
                  <a:cubicBezTo>
                    <a:pt x="560" y="791"/>
                    <a:pt x="568" y="783"/>
                    <a:pt x="568" y="783"/>
                  </a:cubicBezTo>
                  <a:lnTo>
                    <a:pt x="568" y="783"/>
                  </a:lnTo>
                  <a:cubicBezTo>
                    <a:pt x="568" y="783"/>
                    <a:pt x="556" y="795"/>
                    <a:pt x="527" y="822"/>
                  </a:cubicBezTo>
                  <a:cubicBezTo>
                    <a:pt x="508" y="838"/>
                    <a:pt x="492" y="857"/>
                    <a:pt x="495" y="860"/>
                  </a:cubicBezTo>
                  <a:lnTo>
                    <a:pt x="501" y="866"/>
                  </a:lnTo>
                  <a:lnTo>
                    <a:pt x="476" y="876"/>
                  </a:lnTo>
                  <a:cubicBezTo>
                    <a:pt x="461" y="882"/>
                    <a:pt x="448" y="891"/>
                    <a:pt x="436" y="901"/>
                  </a:cubicBezTo>
                  <a:cubicBezTo>
                    <a:pt x="436" y="901"/>
                    <a:pt x="422" y="917"/>
                    <a:pt x="418" y="917"/>
                  </a:cubicBezTo>
                  <a:cubicBezTo>
                    <a:pt x="417" y="917"/>
                    <a:pt x="417" y="917"/>
                    <a:pt x="417" y="916"/>
                  </a:cubicBezTo>
                  <a:lnTo>
                    <a:pt x="451" y="885"/>
                  </a:lnTo>
                  <a:cubicBezTo>
                    <a:pt x="473" y="869"/>
                    <a:pt x="489" y="854"/>
                    <a:pt x="508" y="838"/>
                  </a:cubicBezTo>
                  <a:cubicBezTo>
                    <a:pt x="531" y="815"/>
                    <a:pt x="545" y="798"/>
                    <a:pt x="541" y="798"/>
                  </a:cubicBezTo>
                  <a:lnTo>
                    <a:pt x="541" y="798"/>
                  </a:lnTo>
                  <a:cubicBezTo>
                    <a:pt x="540" y="798"/>
                    <a:pt x="533" y="802"/>
                    <a:pt x="520" y="813"/>
                  </a:cubicBezTo>
                  <a:cubicBezTo>
                    <a:pt x="520" y="813"/>
                    <a:pt x="520" y="813"/>
                    <a:pt x="536" y="794"/>
                  </a:cubicBezTo>
                  <a:cubicBezTo>
                    <a:pt x="544" y="788"/>
                    <a:pt x="549" y="784"/>
                    <a:pt x="548" y="784"/>
                  </a:cubicBezTo>
                  <a:lnTo>
                    <a:pt x="548" y="784"/>
                  </a:lnTo>
                  <a:cubicBezTo>
                    <a:pt x="547" y="784"/>
                    <a:pt x="537" y="791"/>
                    <a:pt x="514" y="807"/>
                  </a:cubicBezTo>
                  <a:cubicBezTo>
                    <a:pt x="497" y="820"/>
                    <a:pt x="487" y="826"/>
                    <a:pt x="485" y="826"/>
                  </a:cubicBezTo>
                  <a:cubicBezTo>
                    <a:pt x="482" y="826"/>
                    <a:pt x="491" y="817"/>
                    <a:pt x="511" y="801"/>
                  </a:cubicBezTo>
                  <a:cubicBezTo>
                    <a:pt x="534" y="778"/>
                    <a:pt x="540" y="769"/>
                    <a:pt x="536" y="769"/>
                  </a:cubicBezTo>
                  <a:lnTo>
                    <a:pt x="536" y="769"/>
                  </a:lnTo>
                  <a:cubicBezTo>
                    <a:pt x="534" y="769"/>
                    <a:pt x="530" y="771"/>
                    <a:pt x="523" y="775"/>
                  </a:cubicBezTo>
                  <a:cubicBezTo>
                    <a:pt x="503" y="790"/>
                    <a:pt x="492" y="795"/>
                    <a:pt x="489" y="795"/>
                  </a:cubicBezTo>
                  <a:cubicBezTo>
                    <a:pt x="485" y="795"/>
                    <a:pt x="489" y="790"/>
                    <a:pt x="498" y="782"/>
                  </a:cubicBezTo>
                  <a:cubicBezTo>
                    <a:pt x="509" y="773"/>
                    <a:pt x="514" y="768"/>
                    <a:pt x="511" y="768"/>
                  </a:cubicBezTo>
                  <a:lnTo>
                    <a:pt x="511" y="768"/>
                  </a:lnTo>
                  <a:cubicBezTo>
                    <a:pt x="510" y="768"/>
                    <a:pt x="504" y="770"/>
                    <a:pt x="495" y="775"/>
                  </a:cubicBezTo>
                  <a:cubicBezTo>
                    <a:pt x="511" y="766"/>
                    <a:pt x="526" y="755"/>
                    <a:pt x="524" y="755"/>
                  </a:cubicBezTo>
                  <a:lnTo>
                    <a:pt x="524" y="755"/>
                  </a:lnTo>
                  <a:cubicBezTo>
                    <a:pt x="523" y="755"/>
                    <a:pt x="520" y="757"/>
                    <a:pt x="514" y="760"/>
                  </a:cubicBezTo>
                  <a:cubicBezTo>
                    <a:pt x="514" y="760"/>
                    <a:pt x="514" y="760"/>
                    <a:pt x="514" y="760"/>
                  </a:cubicBezTo>
                  <a:cubicBezTo>
                    <a:pt x="512" y="760"/>
                    <a:pt x="509" y="761"/>
                    <a:pt x="495" y="772"/>
                  </a:cubicBezTo>
                  <a:lnTo>
                    <a:pt x="451" y="791"/>
                  </a:lnTo>
                  <a:cubicBezTo>
                    <a:pt x="439" y="804"/>
                    <a:pt x="423" y="810"/>
                    <a:pt x="411" y="819"/>
                  </a:cubicBezTo>
                  <a:cubicBezTo>
                    <a:pt x="407" y="822"/>
                    <a:pt x="404" y="823"/>
                    <a:pt x="403" y="823"/>
                  </a:cubicBezTo>
                  <a:cubicBezTo>
                    <a:pt x="396" y="823"/>
                    <a:pt x="415" y="800"/>
                    <a:pt x="467" y="769"/>
                  </a:cubicBezTo>
                  <a:lnTo>
                    <a:pt x="508" y="741"/>
                  </a:lnTo>
                  <a:lnTo>
                    <a:pt x="464" y="763"/>
                  </a:lnTo>
                  <a:cubicBezTo>
                    <a:pt x="464" y="763"/>
                    <a:pt x="461" y="760"/>
                    <a:pt x="483" y="750"/>
                  </a:cubicBezTo>
                  <a:cubicBezTo>
                    <a:pt x="505" y="738"/>
                    <a:pt x="505" y="738"/>
                    <a:pt x="505" y="738"/>
                  </a:cubicBezTo>
                  <a:cubicBezTo>
                    <a:pt x="505" y="738"/>
                    <a:pt x="505" y="737"/>
                    <a:pt x="503" y="737"/>
                  </a:cubicBezTo>
                  <a:cubicBezTo>
                    <a:pt x="501" y="737"/>
                    <a:pt x="496" y="738"/>
                    <a:pt x="483" y="744"/>
                  </a:cubicBezTo>
                  <a:cubicBezTo>
                    <a:pt x="458" y="757"/>
                    <a:pt x="447" y="762"/>
                    <a:pt x="446" y="762"/>
                  </a:cubicBezTo>
                  <a:cubicBezTo>
                    <a:pt x="446" y="762"/>
                    <a:pt x="451" y="759"/>
                    <a:pt x="461" y="754"/>
                  </a:cubicBezTo>
                  <a:cubicBezTo>
                    <a:pt x="483" y="741"/>
                    <a:pt x="494" y="735"/>
                    <a:pt x="490" y="735"/>
                  </a:cubicBezTo>
                  <a:lnTo>
                    <a:pt x="490" y="735"/>
                  </a:lnTo>
                  <a:cubicBezTo>
                    <a:pt x="488" y="735"/>
                    <a:pt x="477" y="739"/>
                    <a:pt x="458" y="747"/>
                  </a:cubicBezTo>
                  <a:cubicBezTo>
                    <a:pt x="437" y="756"/>
                    <a:pt x="426" y="761"/>
                    <a:pt x="425" y="761"/>
                  </a:cubicBezTo>
                  <a:cubicBezTo>
                    <a:pt x="424" y="761"/>
                    <a:pt x="435" y="756"/>
                    <a:pt x="458" y="744"/>
                  </a:cubicBezTo>
                  <a:cubicBezTo>
                    <a:pt x="473" y="738"/>
                    <a:pt x="486" y="732"/>
                    <a:pt x="498" y="722"/>
                  </a:cubicBezTo>
                  <a:lnTo>
                    <a:pt x="498" y="722"/>
                  </a:lnTo>
                  <a:lnTo>
                    <a:pt x="476" y="732"/>
                  </a:lnTo>
                  <a:cubicBezTo>
                    <a:pt x="454" y="741"/>
                    <a:pt x="444" y="745"/>
                    <a:pt x="441" y="745"/>
                  </a:cubicBezTo>
                  <a:cubicBezTo>
                    <a:pt x="438" y="745"/>
                    <a:pt x="444" y="741"/>
                    <a:pt x="454" y="735"/>
                  </a:cubicBezTo>
                  <a:cubicBezTo>
                    <a:pt x="468" y="729"/>
                    <a:pt x="473" y="727"/>
                    <a:pt x="469" y="727"/>
                  </a:cubicBezTo>
                  <a:cubicBezTo>
                    <a:pt x="466" y="727"/>
                    <a:pt x="461" y="727"/>
                    <a:pt x="451" y="728"/>
                  </a:cubicBezTo>
                  <a:cubicBezTo>
                    <a:pt x="451" y="725"/>
                    <a:pt x="451" y="722"/>
                    <a:pt x="473" y="716"/>
                  </a:cubicBezTo>
                  <a:cubicBezTo>
                    <a:pt x="496" y="708"/>
                    <a:pt x="507" y="704"/>
                    <a:pt x="506" y="704"/>
                  </a:cubicBezTo>
                  <a:lnTo>
                    <a:pt x="506" y="704"/>
                  </a:lnTo>
                  <a:cubicBezTo>
                    <a:pt x="505" y="704"/>
                    <a:pt x="494" y="707"/>
                    <a:pt x="473" y="713"/>
                  </a:cubicBezTo>
                  <a:cubicBezTo>
                    <a:pt x="463" y="715"/>
                    <a:pt x="457" y="717"/>
                    <a:pt x="455" y="717"/>
                  </a:cubicBezTo>
                  <a:cubicBezTo>
                    <a:pt x="452" y="717"/>
                    <a:pt x="457" y="714"/>
                    <a:pt x="470" y="707"/>
                  </a:cubicBezTo>
                  <a:cubicBezTo>
                    <a:pt x="482" y="701"/>
                    <a:pt x="489" y="699"/>
                    <a:pt x="488" y="699"/>
                  </a:cubicBezTo>
                  <a:lnTo>
                    <a:pt x="488" y="699"/>
                  </a:lnTo>
                  <a:cubicBezTo>
                    <a:pt x="487" y="699"/>
                    <a:pt x="481" y="701"/>
                    <a:pt x="470" y="703"/>
                  </a:cubicBezTo>
                  <a:cubicBezTo>
                    <a:pt x="445" y="707"/>
                    <a:pt x="423" y="716"/>
                    <a:pt x="401" y="725"/>
                  </a:cubicBezTo>
                  <a:cubicBezTo>
                    <a:pt x="401" y="728"/>
                    <a:pt x="401" y="728"/>
                    <a:pt x="379" y="735"/>
                  </a:cubicBezTo>
                  <a:lnTo>
                    <a:pt x="376" y="732"/>
                  </a:lnTo>
                  <a:cubicBezTo>
                    <a:pt x="376" y="728"/>
                    <a:pt x="376" y="725"/>
                    <a:pt x="351" y="725"/>
                  </a:cubicBezTo>
                  <a:cubicBezTo>
                    <a:pt x="326" y="725"/>
                    <a:pt x="279" y="738"/>
                    <a:pt x="304" y="738"/>
                  </a:cubicBezTo>
                  <a:lnTo>
                    <a:pt x="282" y="747"/>
                  </a:lnTo>
                  <a:cubicBezTo>
                    <a:pt x="242" y="758"/>
                    <a:pt x="225" y="765"/>
                    <a:pt x="232" y="765"/>
                  </a:cubicBezTo>
                  <a:cubicBezTo>
                    <a:pt x="236" y="765"/>
                    <a:pt x="253" y="761"/>
                    <a:pt x="282" y="754"/>
                  </a:cubicBezTo>
                  <a:cubicBezTo>
                    <a:pt x="320" y="744"/>
                    <a:pt x="338" y="739"/>
                    <a:pt x="340" y="739"/>
                  </a:cubicBezTo>
                  <a:lnTo>
                    <a:pt x="340" y="739"/>
                  </a:lnTo>
                  <a:cubicBezTo>
                    <a:pt x="341" y="739"/>
                    <a:pt x="330" y="743"/>
                    <a:pt x="307" y="750"/>
                  </a:cubicBezTo>
                  <a:cubicBezTo>
                    <a:pt x="260" y="763"/>
                    <a:pt x="263" y="769"/>
                    <a:pt x="263" y="772"/>
                  </a:cubicBezTo>
                  <a:cubicBezTo>
                    <a:pt x="263" y="775"/>
                    <a:pt x="263" y="775"/>
                    <a:pt x="241" y="782"/>
                  </a:cubicBezTo>
                  <a:cubicBezTo>
                    <a:pt x="216" y="791"/>
                    <a:pt x="194" y="801"/>
                    <a:pt x="198" y="807"/>
                  </a:cubicBezTo>
                  <a:cubicBezTo>
                    <a:pt x="198" y="808"/>
                    <a:pt x="198" y="809"/>
                    <a:pt x="199" y="809"/>
                  </a:cubicBezTo>
                  <a:cubicBezTo>
                    <a:pt x="201" y="809"/>
                    <a:pt x="207" y="807"/>
                    <a:pt x="223" y="801"/>
                  </a:cubicBezTo>
                  <a:cubicBezTo>
                    <a:pt x="228" y="798"/>
                    <a:pt x="233" y="796"/>
                    <a:pt x="235" y="796"/>
                  </a:cubicBezTo>
                  <a:cubicBezTo>
                    <a:pt x="239" y="796"/>
                    <a:pt x="231" y="803"/>
                    <a:pt x="201" y="816"/>
                  </a:cubicBezTo>
                  <a:cubicBezTo>
                    <a:pt x="190" y="822"/>
                    <a:pt x="185" y="825"/>
                    <a:pt x="187" y="825"/>
                  </a:cubicBezTo>
                  <a:cubicBezTo>
                    <a:pt x="189" y="825"/>
                    <a:pt x="201" y="821"/>
                    <a:pt x="226" y="813"/>
                  </a:cubicBezTo>
                  <a:cubicBezTo>
                    <a:pt x="242" y="807"/>
                    <a:pt x="253" y="804"/>
                    <a:pt x="258" y="804"/>
                  </a:cubicBezTo>
                  <a:cubicBezTo>
                    <a:pt x="265" y="804"/>
                    <a:pt x="256" y="812"/>
                    <a:pt x="229" y="826"/>
                  </a:cubicBezTo>
                  <a:lnTo>
                    <a:pt x="232" y="832"/>
                  </a:lnTo>
                  <a:cubicBezTo>
                    <a:pt x="232" y="833"/>
                    <a:pt x="233" y="834"/>
                    <a:pt x="235" y="834"/>
                  </a:cubicBezTo>
                  <a:cubicBezTo>
                    <a:pt x="242" y="834"/>
                    <a:pt x="259" y="827"/>
                    <a:pt x="276" y="819"/>
                  </a:cubicBezTo>
                  <a:cubicBezTo>
                    <a:pt x="302" y="809"/>
                    <a:pt x="313" y="804"/>
                    <a:pt x="315" y="804"/>
                  </a:cubicBezTo>
                  <a:lnTo>
                    <a:pt x="315" y="804"/>
                  </a:lnTo>
                  <a:cubicBezTo>
                    <a:pt x="316" y="804"/>
                    <a:pt x="311" y="807"/>
                    <a:pt x="301" y="813"/>
                  </a:cubicBezTo>
                  <a:cubicBezTo>
                    <a:pt x="288" y="819"/>
                    <a:pt x="273" y="829"/>
                    <a:pt x="257" y="835"/>
                  </a:cubicBezTo>
                  <a:cubicBezTo>
                    <a:pt x="235" y="844"/>
                    <a:pt x="238" y="848"/>
                    <a:pt x="238" y="854"/>
                  </a:cubicBezTo>
                  <a:cubicBezTo>
                    <a:pt x="240" y="856"/>
                    <a:pt x="242" y="859"/>
                    <a:pt x="248" y="859"/>
                  </a:cubicBezTo>
                  <a:cubicBezTo>
                    <a:pt x="252" y="859"/>
                    <a:pt x="258" y="858"/>
                    <a:pt x="266" y="854"/>
                  </a:cubicBezTo>
                  <a:lnTo>
                    <a:pt x="266" y="854"/>
                  </a:lnTo>
                  <a:lnTo>
                    <a:pt x="245" y="863"/>
                  </a:lnTo>
                  <a:cubicBezTo>
                    <a:pt x="245" y="865"/>
                    <a:pt x="234" y="872"/>
                    <a:pt x="235" y="872"/>
                  </a:cubicBezTo>
                  <a:cubicBezTo>
                    <a:pt x="235" y="872"/>
                    <a:pt x="237" y="870"/>
                    <a:pt x="245" y="866"/>
                  </a:cubicBezTo>
                  <a:lnTo>
                    <a:pt x="245" y="866"/>
                  </a:lnTo>
                  <a:cubicBezTo>
                    <a:pt x="245" y="866"/>
                    <a:pt x="248" y="873"/>
                    <a:pt x="229" y="891"/>
                  </a:cubicBezTo>
                  <a:cubicBezTo>
                    <a:pt x="224" y="897"/>
                    <a:pt x="225" y="900"/>
                    <a:pt x="230" y="900"/>
                  </a:cubicBezTo>
                  <a:cubicBezTo>
                    <a:pt x="242" y="900"/>
                    <a:pt x="271" y="887"/>
                    <a:pt x="297" y="864"/>
                  </a:cubicBezTo>
                  <a:lnTo>
                    <a:pt x="297" y="864"/>
                  </a:lnTo>
                  <a:cubicBezTo>
                    <a:pt x="297" y="865"/>
                    <a:pt x="297" y="866"/>
                    <a:pt x="298" y="866"/>
                  </a:cubicBezTo>
                  <a:cubicBezTo>
                    <a:pt x="298" y="867"/>
                    <a:pt x="299" y="867"/>
                    <a:pt x="300" y="867"/>
                  </a:cubicBezTo>
                  <a:cubicBezTo>
                    <a:pt x="307" y="867"/>
                    <a:pt x="323" y="860"/>
                    <a:pt x="323" y="860"/>
                  </a:cubicBezTo>
                  <a:cubicBezTo>
                    <a:pt x="333" y="853"/>
                    <a:pt x="339" y="851"/>
                    <a:pt x="342" y="851"/>
                  </a:cubicBezTo>
                  <a:cubicBezTo>
                    <a:pt x="344" y="851"/>
                    <a:pt x="345" y="852"/>
                    <a:pt x="345" y="854"/>
                  </a:cubicBezTo>
                  <a:lnTo>
                    <a:pt x="304" y="879"/>
                  </a:lnTo>
                  <a:cubicBezTo>
                    <a:pt x="262" y="899"/>
                    <a:pt x="240" y="914"/>
                    <a:pt x="247" y="914"/>
                  </a:cubicBezTo>
                  <a:cubicBezTo>
                    <a:pt x="251" y="914"/>
                    <a:pt x="265" y="909"/>
                    <a:pt x="288" y="898"/>
                  </a:cubicBezTo>
                  <a:lnTo>
                    <a:pt x="288" y="898"/>
                  </a:lnTo>
                  <a:lnTo>
                    <a:pt x="266" y="910"/>
                  </a:lnTo>
                  <a:cubicBezTo>
                    <a:pt x="252" y="919"/>
                    <a:pt x="248" y="923"/>
                    <a:pt x="255" y="923"/>
                  </a:cubicBezTo>
                  <a:cubicBezTo>
                    <a:pt x="258" y="923"/>
                    <a:pt x="264" y="922"/>
                    <a:pt x="273" y="920"/>
                  </a:cubicBezTo>
                  <a:cubicBezTo>
                    <a:pt x="295" y="913"/>
                    <a:pt x="317" y="901"/>
                    <a:pt x="339" y="888"/>
                  </a:cubicBezTo>
                  <a:cubicBezTo>
                    <a:pt x="357" y="876"/>
                    <a:pt x="360" y="876"/>
                    <a:pt x="360" y="876"/>
                  </a:cubicBezTo>
                  <a:lnTo>
                    <a:pt x="360" y="876"/>
                  </a:lnTo>
                  <a:cubicBezTo>
                    <a:pt x="360" y="879"/>
                    <a:pt x="360" y="879"/>
                    <a:pt x="342" y="895"/>
                  </a:cubicBezTo>
                  <a:cubicBezTo>
                    <a:pt x="318" y="909"/>
                    <a:pt x="309" y="919"/>
                    <a:pt x="315" y="919"/>
                  </a:cubicBezTo>
                  <a:cubicBezTo>
                    <a:pt x="319" y="919"/>
                    <a:pt x="330" y="914"/>
                    <a:pt x="348" y="904"/>
                  </a:cubicBezTo>
                  <a:lnTo>
                    <a:pt x="348" y="904"/>
                  </a:lnTo>
                  <a:lnTo>
                    <a:pt x="326" y="916"/>
                  </a:lnTo>
                  <a:cubicBezTo>
                    <a:pt x="307" y="932"/>
                    <a:pt x="292" y="948"/>
                    <a:pt x="323" y="951"/>
                  </a:cubicBezTo>
                  <a:cubicBezTo>
                    <a:pt x="329" y="963"/>
                    <a:pt x="339" y="973"/>
                    <a:pt x="320" y="989"/>
                  </a:cubicBezTo>
                  <a:cubicBezTo>
                    <a:pt x="315" y="993"/>
                    <a:pt x="314" y="995"/>
                    <a:pt x="318" y="995"/>
                  </a:cubicBezTo>
                  <a:cubicBezTo>
                    <a:pt x="326" y="995"/>
                    <a:pt x="359" y="981"/>
                    <a:pt x="389" y="960"/>
                  </a:cubicBezTo>
                  <a:lnTo>
                    <a:pt x="389" y="960"/>
                  </a:lnTo>
                  <a:cubicBezTo>
                    <a:pt x="370" y="976"/>
                    <a:pt x="373" y="979"/>
                    <a:pt x="379" y="985"/>
                  </a:cubicBezTo>
                  <a:cubicBezTo>
                    <a:pt x="389" y="995"/>
                    <a:pt x="389" y="995"/>
                    <a:pt x="370" y="1011"/>
                  </a:cubicBezTo>
                  <a:cubicBezTo>
                    <a:pt x="351" y="1027"/>
                    <a:pt x="342" y="1034"/>
                    <a:pt x="343" y="1034"/>
                  </a:cubicBezTo>
                  <a:cubicBezTo>
                    <a:pt x="345" y="1034"/>
                    <a:pt x="355" y="1027"/>
                    <a:pt x="373" y="1014"/>
                  </a:cubicBezTo>
                  <a:cubicBezTo>
                    <a:pt x="384" y="1004"/>
                    <a:pt x="391" y="999"/>
                    <a:pt x="394" y="999"/>
                  </a:cubicBezTo>
                  <a:cubicBezTo>
                    <a:pt x="401" y="999"/>
                    <a:pt x="391" y="1018"/>
                    <a:pt x="370" y="1042"/>
                  </a:cubicBezTo>
                  <a:cubicBezTo>
                    <a:pt x="351" y="1061"/>
                    <a:pt x="354" y="1064"/>
                    <a:pt x="360" y="1070"/>
                  </a:cubicBezTo>
                  <a:cubicBezTo>
                    <a:pt x="371" y="1063"/>
                    <a:pt x="377" y="1060"/>
                    <a:pt x="381" y="1060"/>
                  </a:cubicBezTo>
                  <a:cubicBezTo>
                    <a:pt x="386" y="1060"/>
                    <a:pt x="388" y="1064"/>
                    <a:pt x="392" y="1067"/>
                  </a:cubicBezTo>
                  <a:cubicBezTo>
                    <a:pt x="395" y="1069"/>
                    <a:pt x="398" y="1070"/>
                    <a:pt x="401" y="1070"/>
                  </a:cubicBezTo>
                  <a:cubicBezTo>
                    <a:pt x="407" y="1070"/>
                    <a:pt x="413" y="1062"/>
                    <a:pt x="433" y="1036"/>
                  </a:cubicBezTo>
                  <a:cubicBezTo>
                    <a:pt x="453" y="1008"/>
                    <a:pt x="460" y="1002"/>
                    <a:pt x="465" y="1002"/>
                  </a:cubicBezTo>
                  <a:cubicBezTo>
                    <a:pt x="467" y="1002"/>
                    <a:pt x="468" y="1003"/>
                    <a:pt x="470" y="1004"/>
                  </a:cubicBezTo>
                  <a:cubicBezTo>
                    <a:pt x="473" y="1007"/>
                    <a:pt x="476" y="1011"/>
                    <a:pt x="461" y="1029"/>
                  </a:cubicBezTo>
                  <a:cubicBezTo>
                    <a:pt x="461" y="1029"/>
                    <a:pt x="451" y="1051"/>
                    <a:pt x="454" y="1054"/>
                  </a:cubicBezTo>
                  <a:cubicBezTo>
                    <a:pt x="458" y="1058"/>
                    <a:pt x="461" y="1058"/>
                    <a:pt x="445" y="1079"/>
                  </a:cubicBezTo>
                  <a:cubicBezTo>
                    <a:pt x="445" y="1079"/>
                    <a:pt x="436" y="1101"/>
                    <a:pt x="442" y="1105"/>
                  </a:cubicBezTo>
                  <a:cubicBezTo>
                    <a:pt x="451" y="1111"/>
                    <a:pt x="458" y="1117"/>
                    <a:pt x="445" y="1136"/>
                  </a:cubicBezTo>
                  <a:cubicBezTo>
                    <a:pt x="446" y="1137"/>
                    <a:pt x="447" y="1137"/>
                    <a:pt x="447" y="1137"/>
                  </a:cubicBezTo>
                  <a:cubicBezTo>
                    <a:pt x="449" y="1137"/>
                    <a:pt x="452" y="1133"/>
                    <a:pt x="461" y="1117"/>
                  </a:cubicBezTo>
                  <a:cubicBezTo>
                    <a:pt x="469" y="1105"/>
                    <a:pt x="478" y="1093"/>
                    <a:pt x="484" y="1093"/>
                  </a:cubicBezTo>
                  <a:cubicBezTo>
                    <a:pt x="488" y="1093"/>
                    <a:pt x="491" y="1097"/>
                    <a:pt x="492" y="1108"/>
                  </a:cubicBezTo>
                  <a:cubicBezTo>
                    <a:pt x="495" y="1111"/>
                    <a:pt x="499" y="1114"/>
                    <a:pt x="503" y="1114"/>
                  </a:cubicBezTo>
                  <a:cubicBezTo>
                    <a:pt x="508" y="1114"/>
                    <a:pt x="514" y="1110"/>
                    <a:pt x="520" y="1098"/>
                  </a:cubicBezTo>
                  <a:cubicBezTo>
                    <a:pt x="523" y="1098"/>
                    <a:pt x="523" y="1098"/>
                    <a:pt x="511" y="1120"/>
                  </a:cubicBezTo>
                  <a:cubicBezTo>
                    <a:pt x="501" y="1144"/>
                    <a:pt x="498" y="1156"/>
                    <a:pt x="502" y="1156"/>
                  </a:cubicBezTo>
                  <a:cubicBezTo>
                    <a:pt x="505" y="1156"/>
                    <a:pt x="514" y="1147"/>
                    <a:pt x="527" y="1130"/>
                  </a:cubicBezTo>
                  <a:cubicBezTo>
                    <a:pt x="531" y="1119"/>
                    <a:pt x="534" y="1114"/>
                    <a:pt x="536" y="1114"/>
                  </a:cubicBezTo>
                  <a:cubicBezTo>
                    <a:pt x="538" y="1114"/>
                    <a:pt x="538" y="1120"/>
                    <a:pt x="536" y="1133"/>
                  </a:cubicBezTo>
                  <a:cubicBezTo>
                    <a:pt x="536" y="1133"/>
                    <a:pt x="539" y="1133"/>
                    <a:pt x="552" y="1114"/>
                  </a:cubicBezTo>
                  <a:cubicBezTo>
                    <a:pt x="558" y="1103"/>
                    <a:pt x="561" y="1098"/>
                    <a:pt x="562" y="1098"/>
                  </a:cubicBezTo>
                  <a:lnTo>
                    <a:pt x="562" y="1098"/>
                  </a:lnTo>
                  <a:cubicBezTo>
                    <a:pt x="563" y="1098"/>
                    <a:pt x="563" y="1104"/>
                    <a:pt x="561" y="1117"/>
                  </a:cubicBezTo>
                  <a:cubicBezTo>
                    <a:pt x="552" y="1139"/>
                    <a:pt x="558" y="1142"/>
                    <a:pt x="561" y="1145"/>
                  </a:cubicBezTo>
                  <a:cubicBezTo>
                    <a:pt x="566" y="1139"/>
                    <a:pt x="574" y="1136"/>
                    <a:pt x="582" y="1136"/>
                  </a:cubicBezTo>
                  <a:cubicBezTo>
                    <a:pt x="599" y="1136"/>
                    <a:pt x="616" y="1147"/>
                    <a:pt x="614" y="1164"/>
                  </a:cubicBezTo>
                  <a:cubicBezTo>
                    <a:pt x="624" y="1142"/>
                    <a:pt x="624" y="1142"/>
                    <a:pt x="630" y="1142"/>
                  </a:cubicBezTo>
                  <a:cubicBezTo>
                    <a:pt x="626" y="1160"/>
                    <a:pt x="626" y="1168"/>
                    <a:pt x="627" y="1168"/>
                  </a:cubicBezTo>
                  <a:cubicBezTo>
                    <a:pt x="630" y="1168"/>
                    <a:pt x="637" y="1149"/>
                    <a:pt x="643" y="1120"/>
                  </a:cubicBezTo>
                  <a:lnTo>
                    <a:pt x="633" y="1120"/>
                  </a:lnTo>
                  <a:cubicBezTo>
                    <a:pt x="639" y="1099"/>
                    <a:pt x="644" y="1088"/>
                    <a:pt x="646" y="1088"/>
                  </a:cubicBezTo>
                  <a:lnTo>
                    <a:pt x="646" y="1088"/>
                  </a:lnTo>
                  <a:cubicBezTo>
                    <a:pt x="649" y="1088"/>
                    <a:pt x="648" y="1105"/>
                    <a:pt x="639" y="1145"/>
                  </a:cubicBezTo>
                  <a:cubicBezTo>
                    <a:pt x="636" y="1169"/>
                    <a:pt x="635" y="1181"/>
                    <a:pt x="637" y="1181"/>
                  </a:cubicBezTo>
                  <a:cubicBezTo>
                    <a:pt x="639" y="1181"/>
                    <a:pt x="643" y="1170"/>
                    <a:pt x="649" y="1148"/>
                  </a:cubicBezTo>
                  <a:cubicBezTo>
                    <a:pt x="655" y="1125"/>
                    <a:pt x="659" y="1114"/>
                    <a:pt x="661" y="1114"/>
                  </a:cubicBezTo>
                  <a:cubicBezTo>
                    <a:pt x="663" y="1114"/>
                    <a:pt x="663" y="1126"/>
                    <a:pt x="661" y="1152"/>
                  </a:cubicBezTo>
                  <a:cubicBezTo>
                    <a:pt x="657" y="1175"/>
                    <a:pt x="654" y="1187"/>
                    <a:pt x="655" y="1187"/>
                  </a:cubicBezTo>
                  <a:cubicBezTo>
                    <a:pt x="655" y="1187"/>
                    <a:pt x="658" y="1175"/>
                    <a:pt x="664" y="1152"/>
                  </a:cubicBezTo>
                  <a:cubicBezTo>
                    <a:pt x="677" y="1099"/>
                    <a:pt x="685" y="1068"/>
                    <a:pt x="688" y="1068"/>
                  </a:cubicBezTo>
                  <a:lnTo>
                    <a:pt x="688" y="1068"/>
                  </a:lnTo>
                  <a:cubicBezTo>
                    <a:pt x="691" y="1068"/>
                    <a:pt x="691" y="1087"/>
                    <a:pt x="686" y="1130"/>
                  </a:cubicBezTo>
                  <a:cubicBezTo>
                    <a:pt x="680" y="1177"/>
                    <a:pt x="683" y="1202"/>
                    <a:pt x="686" y="1202"/>
                  </a:cubicBezTo>
                  <a:cubicBezTo>
                    <a:pt x="687" y="1202"/>
                    <a:pt x="687" y="1202"/>
                    <a:pt x="687" y="1202"/>
                  </a:cubicBezTo>
                  <a:cubicBezTo>
                    <a:pt x="693" y="1202"/>
                    <a:pt x="693" y="1178"/>
                    <a:pt x="696" y="1155"/>
                  </a:cubicBezTo>
                  <a:cubicBezTo>
                    <a:pt x="696" y="1132"/>
                    <a:pt x="697" y="1120"/>
                    <a:pt x="698" y="1120"/>
                  </a:cubicBezTo>
                  <a:cubicBezTo>
                    <a:pt x="699" y="1120"/>
                    <a:pt x="700" y="1132"/>
                    <a:pt x="702" y="1158"/>
                  </a:cubicBezTo>
                  <a:cubicBezTo>
                    <a:pt x="707" y="1198"/>
                    <a:pt x="712" y="1215"/>
                    <a:pt x="718" y="1215"/>
                  </a:cubicBezTo>
                  <a:cubicBezTo>
                    <a:pt x="723" y="1215"/>
                    <a:pt x="728" y="1204"/>
                    <a:pt x="733" y="1183"/>
                  </a:cubicBezTo>
                  <a:cubicBezTo>
                    <a:pt x="743" y="1159"/>
                    <a:pt x="750" y="1148"/>
                    <a:pt x="753" y="1148"/>
                  </a:cubicBezTo>
                  <a:lnTo>
                    <a:pt x="753" y="1148"/>
                  </a:lnTo>
                  <a:cubicBezTo>
                    <a:pt x="757" y="1148"/>
                    <a:pt x="757" y="1159"/>
                    <a:pt x="752" y="1183"/>
                  </a:cubicBezTo>
                  <a:cubicBezTo>
                    <a:pt x="747" y="1211"/>
                    <a:pt x="744" y="1222"/>
                    <a:pt x="745" y="1222"/>
                  </a:cubicBezTo>
                  <a:cubicBezTo>
                    <a:pt x="746" y="1222"/>
                    <a:pt x="748" y="1217"/>
                    <a:pt x="752" y="1208"/>
                  </a:cubicBezTo>
                  <a:lnTo>
                    <a:pt x="774" y="1208"/>
                  </a:lnTo>
                  <a:cubicBezTo>
                    <a:pt x="780" y="1208"/>
                    <a:pt x="780" y="1183"/>
                    <a:pt x="777" y="1158"/>
                  </a:cubicBezTo>
                  <a:lnTo>
                    <a:pt x="777" y="1158"/>
                  </a:lnTo>
                  <a:cubicBezTo>
                    <a:pt x="783" y="1188"/>
                    <a:pt x="790" y="1208"/>
                    <a:pt x="795" y="1208"/>
                  </a:cubicBezTo>
                  <a:cubicBezTo>
                    <a:pt x="798" y="1208"/>
                    <a:pt x="801" y="1200"/>
                    <a:pt x="802" y="1180"/>
                  </a:cubicBezTo>
                  <a:lnTo>
                    <a:pt x="812" y="1180"/>
                  </a:lnTo>
                  <a:cubicBezTo>
                    <a:pt x="815" y="1180"/>
                    <a:pt x="815" y="1180"/>
                    <a:pt x="815" y="1155"/>
                  </a:cubicBezTo>
                  <a:cubicBezTo>
                    <a:pt x="815" y="1148"/>
                    <a:pt x="815" y="1146"/>
                    <a:pt x="816" y="1146"/>
                  </a:cubicBezTo>
                  <a:cubicBezTo>
                    <a:pt x="819" y="1146"/>
                    <a:pt x="824" y="1162"/>
                    <a:pt x="831" y="1180"/>
                  </a:cubicBezTo>
                  <a:cubicBezTo>
                    <a:pt x="837" y="1195"/>
                    <a:pt x="844" y="1211"/>
                    <a:pt x="845" y="1211"/>
                  </a:cubicBezTo>
                  <a:cubicBezTo>
                    <a:pt x="845" y="1211"/>
                    <a:pt x="845" y="1208"/>
                    <a:pt x="843" y="1202"/>
                  </a:cubicBezTo>
                  <a:cubicBezTo>
                    <a:pt x="843" y="1177"/>
                    <a:pt x="840" y="1152"/>
                    <a:pt x="840" y="1126"/>
                  </a:cubicBezTo>
                  <a:cubicBezTo>
                    <a:pt x="840" y="1120"/>
                    <a:pt x="841" y="1117"/>
                    <a:pt x="842" y="1117"/>
                  </a:cubicBezTo>
                  <a:cubicBezTo>
                    <a:pt x="845" y="1117"/>
                    <a:pt x="849" y="1134"/>
                    <a:pt x="849" y="1152"/>
                  </a:cubicBezTo>
                  <a:cubicBezTo>
                    <a:pt x="852" y="1167"/>
                    <a:pt x="859" y="1183"/>
                    <a:pt x="871" y="1195"/>
                  </a:cubicBezTo>
                  <a:cubicBezTo>
                    <a:pt x="874" y="1195"/>
                    <a:pt x="884" y="1192"/>
                    <a:pt x="878" y="1170"/>
                  </a:cubicBezTo>
                  <a:cubicBezTo>
                    <a:pt x="874" y="1156"/>
                    <a:pt x="880" y="1149"/>
                    <a:pt x="887" y="1149"/>
                  </a:cubicBezTo>
                  <a:cubicBezTo>
                    <a:pt x="893" y="1149"/>
                    <a:pt x="900" y="1153"/>
                    <a:pt x="906" y="1161"/>
                  </a:cubicBezTo>
                  <a:lnTo>
                    <a:pt x="915" y="1158"/>
                  </a:lnTo>
                  <a:cubicBezTo>
                    <a:pt x="918" y="1158"/>
                    <a:pt x="915" y="1133"/>
                    <a:pt x="918" y="1133"/>
                  </a:cubicBezTo>
                  <a:cubicBezTo>
                    <a:pt x="918" y="1133"/>
                    <a:pt x="921" y="1133"/>
                    <a:pt x="918" y="1108"/>
                  </a:cubicBezTo>
                  <a:cubicBezTo>
                    <a:pt x="919" y="1108"/>
                    <a:pt x="920" y="1107"/>
                    <a:pt x="920" y="1107"/>
                  </a:cubicBezTo>
                  <a:cubicBezTo>
                    <a:pt x="923" y="1107"/>
                    <a:pt x="927" y="1109"/>
                    <a:pt x="934" y="1126"/>
                  </a:cubicBezTo>
                  <a:cubicBezTo>
                    <a:pt x="926" y="1105"/>
                    <a:pt x="922" y="1094"/>
                    <a:pt x="923" y="1094"/>
                  </a:cubicBezTo>
                  <a:lnTo>
                    <a:pt x="923" y="1094"/>
                  </a:lnTo>
                  <a:cubicBezTo>
                    <a:pt x="924" y="1094"/>
                    <a:pt x="929" y="1105"/>
                    <a:pt x="940" y="1126"/>
                  </a:cubicBezTo>
                  <a:cubicBezTo>
                    <a:pt x="949" y="1148"/>
                    <a:pt x="954" y="1159"/>
                    <a:pt x="955" y="1159"/>
                  </a:cubicBezTo>
                  <a:cubicBezTo>
                    <a:pt x="956" y="1159"/>
                    <a:pt x="953" y="1147"/>
                    <a:pt x="946" y="1123"/>
                  </a:cubicBezTo>
                  <a:cubicBezTo>
                    <a:pt x="943" y="1112"/>
                    <a:pt x="942" y="1106"/>
                    <a:pt x="943" y="1106"/>
                  </a:cubicBezTo>
                  <a:lnTo>
                    <a:pt x="943" y="1106"/>
                  </a:lnTo>
                  <a:cubicBezTo>
                    <a:pt x="944" y="1106"/>
                    <a:pt x="947" y="1111"/>
                    <a:pt x="953" y="1120"/>
                  </a:cubicBezTo>
                  <a:cubicBezTo>
                    <a:pt x="957" y="1131"/>
                    <a:pt x="961" y="1137"/>
                    <a:pt x="961" y="1137"/>
                  </a:cubicBezTo>
                  <a:cubicBezTo>
                    <a:pt x="962" y="1137"/>
                    <a:pt x="961" y="1131"/>
                    <a:pt x="956" y="1120"/>
                  </a:cubicBezTo>
                  <a:cubicBezTo>
                    <a:pt x="946" y="1090"/>
                    <a:pt x="942" y="1069"/>
                    <a:pt x="947" y="1069"/>
                  </a:cubicBezTo>
                  <a:lnTo>
                    <a:pt x="947" y="1069"/>
                  </a:lnTo>
                  <a:cubicBezTo>
                    <a:pt x="949" y="1069"/>
                    <a:pt x="954" y="1076"/>
                    <a:pt x="962" y="1092"/>
                  </a:cubicBezTo>
                  <a:cubicBezTo>
                    <a:pt x="962" y="1092"/>
                    <a:pt x="965" y="1089"/>
                    <a:pt x="956" y="1067"/>
                  </a:cubicBezTo>
                  <a:cubicBezTo>
                    <a:pt x="946" y="1045"/>
                    <a:pt x="942" y="1034"/>
                    <a:pt x="943" y="1034"/>
                  </a:cubicBezTo>
                  <a:lnTo>
                    <a:pt x="943" y="1034"/>
                  </a:lnTo>
                  <a:cubicBezTo>
                    <a:pt x="944" y="1034"/>
                    <a:pt x="950" y="1044"/>
                    <a:pt x="962" y="1064"/>
                  </a:cubicBezTo>
                  <a:cubicBezTo>
                    <a:pt x="974" y="1084"/>
                    <a:pt x="981" y="1094"/>
                    <a:pt x="983" y="1094"/>
                  </a:cubicBezTo>
                  <a:cubicBezTo>
                    <a:pt x="985" y="1094"/>
                    <a:pt x="981" y="1083"/>
                    <a:pt x="972" y="1061"/>
                  </a:cubicBezTo>
                  <a:cubicBezTo>
                    <a:pt x="972" y="1061"/>
                    <a:pt x="967" y="1050"/>
                    <a:pt x="970" y="1050"/>
                  </a:cubicBezTo>
                  <a:lnTo>
                    <a:pt x="970" y="1050"/>
                  </a:lnTo>
                  <a:cubicBezTo>
                    <a:pt x="971" y="1050"/>
                    <a:pt x="973" y="1052"/>
                    <a:pt x="978" y="1058"/>
                  </a:cubicBezTo>
                  <a:cubicBezTo>
                    <a:pt x="987" y="1065"/>
                    <a:pt x="1000" y="1071"/>
                    <a:pt x="1007" y="1071"/>
                  </a:cubicBezTo>
                  <a:cubicBezTo>
                    <a:pt x="1015" y="1071"/>
                    <a:pt x="1016" y="1064"/>
                    <a:pt x="1000" y="1045"/>
                  </a:cubicBezTo>
                  <a:lnTo>
                    <a:pt x="1009" y="1039"/>
                  </a:lnTo>
                  <a:cubicBezTo>
                    <a:pt x="1017" y="1047"/>
                    <a:pt x="1023" y="1051"/>
                    <a:pt x="1025" y="1051"/>
                  </a:cubicBezTo>
                  <a:cubicBezTo>
                    <a:pt x="1028" y="1051"/>
                    <a:pt x="1027" y="1045"/>
                    <a:pt x="1022" y="1032"/>
                  </a:cubicBezTo>
                  <a:lnTo>
                    <a:pt x="1009" y="1011"/>
                  </a:lnTo>
                  <a:lnTo>
                    <a:pt x="1009" y="1011"/>
                  </a:lnTo>
                  <a:cubicBezTo>
                    <a:pt x="1024" y="1028"/>
                    <a:pt x="1038" y="1045"/>
                    <a:pt x="1043" y="1045"/>
                  </a:cubicBezTo>
                  <a:cubicBezTo>
                    <a:pt x="1043" y="1045"/>
                    <a:pt x="1043" y="1045"/>
                    <a:pt x="1044" y="1045"/>
                  </a:cubicBezTo>
                  <a:cubicBezTo>
                    <a:pt x="1047" y="1042"/>
                    <a:pt x="1047" y="1042"/>
                    <a:pt x="1034" y="1023"/>
                  </a:cubicBezTo>
                  <a:cubicBezTo>
                    <a:pt x="1015" y="1007"/>
                    <a:pt x="1019" y="1004"/>
                    <a:pt x="1022" y="1001"/>
                  </a:cubicBezTo>
                  <a:lnTo>
                    <a:pt x="1022" y="1001"/>
                  </a:lnTo>
                  <a:cubicBezTo>
                    <a:pt x="1025" y="1001"/>
                    <a:pt x="1044" y="1017"/>
                    <a:pt x="1059" y="1036"/>
                  </a:cubicBezTo>
                  <a:lnTo>
                    <a:pt x="1062" y="1036"/>
                  </a:lnTo>
                  <a:cubicBezTo>
                    <a:pt x="1044" y="1011"/>
                    <a:pt x="1037" y="1002"/>
                    <a:pt x="1038" y="1002"/>
                  </a:cubicBezTo>
                  <a:lnTo>
                    <a:pt x="1038" y="1002"/>
                  </a:lnTo>
                  <a:cubicBezTo>
                    <a:pt x="1039" y="1002"/>
                    <a:pt x="1044" y="1006"/>
                    <a:pt x="1050" y="1014"/>
                  </a:cubicBezTo>
                  <a:cubicBezTo>
                    <a:pt x="1063" y="1025"/>
                    <a:pt x="1069" y="1026"/>
                    <a:pt x="1072" y="1026"/>
                  </a:cubicBezTo>
                  <a:cubicBezTo>
                    <a:pt x="1073" y="1026"/>
                    <a:pt x="1074" y="1026"/>
                    <a:pt x="1075" y="1026"/>
                  </a:cubicBezTo>
                  <a:cubicBezTo>
                    <a:pt x="1069" y="1019"/>
                    <a:pt x="1068" y="1017"/>
                    <a:pt x="1069" y="1017"/>
                  </a:cubicBezTo>
                  <a:lnTo>
                    <a:pt x="1069" y="1017"/>
                  </a:lnTo>
                  <a:cubicBezTo>
                    <a:pt x="1070" y="1017"/>
                    <a:pt x="1077" y="1024"/>
                    <a:pt x="1075" y="1026"/>
                  </a:cubicBezTo>
                  <a:lnTo>
                    <a:pt x="1091" y="1045"/>
                  </a:lnTo>
                  <a:cubicBezTo>
                    <a:pt x="1096" y="1049"/>
                    <a:pt x="1098" y="1051"/>
                    <a:pt x="1099" y="1051"/>
                  </a:cubicBezTo>
                  <a:cubicBezTo>
                    <a:pt x="1101" y="1051"/>
                    <a:pt x="1090" y="1037"/>
                    <a:pt x="1078" y="1023"/>
                  </a:cubicBezTo>
                  <a:lnTo>
                    <a:pt x="1084" y="1017"/>
                  </a:lnTo>
                  <a:cubicBezTo>
                    <a:pt x="1088" y="1017"/>
                    <a:pt x="1091" y="1014"/>
                    <a:pt x="1072" y="998"/>
                  </a:cubicBezTo>
                  <a:cubicBezTo>
                    <a:pt x="1056" y="979"/>
                    <a:pt x="1040" y="960"/>
                    <a:pt x="1044" y="957"/>
                  </a:cubicBezTo>
                  <a:lnTo>
                    <a:pt x="1044" y="957"/>
                  </a:lnTo>
                  <a:cubicBezTo>
                    <a:pt x="1058" y="975"/>
                    <a:pt x="1073" y="992"/>
                    <a:pt x="1077" y="992"/>
                  </a:cubicBezTo>
                  <a:cubicBezTo>
                    <a:pt x="1078" y="992"/>
                    <a:pt x="1078" y="992"/>
                    <a:pt x="1078" y="992"/>
                  </a:cubicBezTo>
                  <a:cubicBezTo>
                    <a:pt x="1078" y="991"/>
                    <a:pt x="1079" y="991"/>
                    <a:pt x="1079" y="991"/>
                  </a:cubicBezTo>
                  <a:cubicBezTo>
                    <a:pt x="1084" y="991"/>
                    <a:pt x="1097" y="1007"/>
                    <a:pt x="1097" y="1007"/>
                  </a:cubicBezTo>
                  <a:cubicBezTo>
                    <a:pt x="1107" y="1022"/>
                    <a:pt x="1113" y="1027"/>
                    <a:pt x="1116" y="1027"/>
                  </a:cubicBezTo>
                  <a:cubicBezTo>
                    <a:pt x="1122" y="1027"/>
                    <a:pt x="1117" y="1010"/>
                    <a:pt x="1109" y="998"/>
                  </a:cubicBezTo>
                  <a:cubicBezTo>
                    <a:pt x="1094" y="976"/>
                    <a:pt x="1088" y="965"/>
                    <a:pt x="1091" y="965"/>
                  </a:cubicBezTo>
                  <a:lnTo>
                    <a:pt x="1091" y="965"/>
                  </a:lnTo>
                  <a:cubicBezTo>
                    <a:pt x="1094" y="965"/>
                    <a:pt x="1103" y="973"/>
                    <a:pt x="1119" y="989"/>
                  </a:cubicBezTo>
                  <a:cubicBezTo>
                    <a:pt x="1127" y="998"/>
                    <a:pt x="1132" y="1002"/>
                    <a:pt x="1132" y="1002"/>
                  </a:cubicBezTo>
                  <a:cubicBezTo>
                    <a:pt x="1135" y="1002"/>
                    <a:pt x="1112" y="971"/>
                    <a:pt x="1075" y="932"/>
                  </a:cubicBezTo>
                  <a:lnTo>
                    <a:pt x="1028" y="879"/>
                  </a:lnTo>
                  <a:lnTo>
                    <a:pt x="1078" y="929"/>
                  </a:lnTo>
                  <a:cubicBezTo>
                    <a:pt x="1118" y="964"/>
                    <a:pt x="1136" y="979"/>
                    <a:pt x="1140" y="979"/>
                  </a:cubicBezTo>
                  <a:cubicBezTo>
                    <a:pt x="1142" y="979"/>
                    <a:pt x="1136" y="969"/>
                    <a:pt x="1125" y="951"/>
                  </a:cubicBezTo>
                  <a:cubicBezTo>
                    <a:pt x="1118" y="939"/>
                    <a:pt x="1115" y="934"/>
                    <a:pt x="1116" y="934"/>
                  </a:cubicBezTo>
                  <a:lnTo>
                    <a:pt x="1116" y="934"/>
                  </a:lnTo>
                  <a:cubicBezTo>
                    <a:pt x="1117" y="934"/>
                    <a:pt x="1121" y="938"/>
                    <a:pt x="1128" y="945"/>
                  </a:cubicBezTo>
                  <a:cubicBezTo>
                    <a:pt x="1139" y="954"/>
                    <a:pt x="1144" y="957"/>
                    <a:pt x="1149" y="957"/>
                  </a:cubicBezTo>
                  <a:cubicBezTo>
                    <a:pt x="1153" y="957"/>
                    <a:pt x="1155" y="955"/>
                    <a:pt x="1160" y="951"/>
                  </a:cubicBezTo>
                  <a:cubicBezTo>
                    <a:pt x="1166" y="942"/>
                    <a:pt x="1169" y="938"/>
                    <a:pt x="1150" y="923"/>
                  </a:cubicBezTo>
                  <a:lnTo>
                    <a:pt x="1156" y="916"/>
                  </a:lnTo>
                  <a:cubicBezTo>
                    <a:pt x="1170" y="926"/>
                    <a:pt x="1177" y="930"/>
                    <a:pt x="1180" y="930"/>
                  </a:cubicBezTo>
                  <a:cubicBezTo>
                    <a:pt x="1184" y="930"/>
                    <a:pt x="1168" y="914"/>
                    <a:pt x="1141" y="898"/>
                  </a:cubicBezTo>
                  <a:lnTo>
                    <a:pt x="1147" y="891"/>
                  </a:lnTo>
                  <a:lnTo>
                    <a:pt x="1166" y="904"/>
                  </a:lnTo>
                  <a:cubicBezTo>
                    <a:pt x="1173" y="910"/>
                    <a:pt x="1178" y="912"/>
                    <a:pt x="1183" y="912"/>
                  </a:cubicBezTo>
                  <a:cubicBezTo>
                    <a:pt x="1191" y="912"/>
                    <a:pt x="1198" y="904"/>
                    <a:pt x="1210" y="888"/>
                  </a:cubicBezTo>
                  <a:cubicBezTo>
                    <a:pt x="1229" y="857"/>
                    <a:pt x="1232" y="854"/>
                    <a:pt x="1188" y="832"/>
                  </a:cubicBezTo>
                  <a:cubicBezTo>
                    <a:pt x="1167" y="817"/>
                    <a:pt x="1158" y="809"/>
                    <a:pt x="1161" y="809"/>
                  </a:cubicBezTo>
                  <a:lnTo>
                    <a:pt x="1161" y="809"/>
                  </a:lnTo>
                  <a:cubicBezTo>
                    <a:pt x="1163" y="809"/>
                    <a:pt x="1174" y="814"/>
                    <a:pt x="1194" y="826"/>
                  </a:cubicBezTo>
                  <a:cubicBezTo>
                    <a:pt x="1208" y="832"/>
                    <a:pt x="1223" y="838"/>
                    <a:pt x="1225" y="838"/>
                  </a:cubicBezTo>
                  <a:cubicBezTo>
                    <a:pt x="1226" y="838"/>
                    <a:pt x="1224" y="836"/>
                    <a:pt x="1216" y="832"/>
                  </a:cubicBezTo>
                  <a:cubicBezTo>
                    <a:pt x="1216" y="832"/>
                    <a:pt x="1217" y="829"/>
                    <a:pt x="1226" y="829"/>
                  </a:cubicBezTo>
                  <a:cubicBezTo>
                    <a:pt x="1230" y="829"/>
                    <a:pt x="1236" y="830"/>
                    <a:pt x="1244" y="832"/>
                  </a:cubicBezTo>
                  <a:cubicBezTo>
                    <a:pt x="1256" y="834"/>
                    <a:pt x="1264" y="835"/>
                    <a:pt x="1268" y="835"/>
                  </a:cubicBezTo>
                  <a:cubicBezTo>
                    <a:pt x="1282" y="835"/>
                    <a:pt x="1267" y="826"/>
                    <a:pt x="1250" y="819"/>
                  </a:cubicBezTo>
                  <a:cubicBezTo>
                    <a:pt x="1229" y="810"/>
                    <a:pt x="1223" y="807"/>
                    <a:pt x="1226" y="807"/>
                  </a:cubicBezTo>
                  <a:cubicBezTo>
                    <a:pt x="1229" y="807"/>
                    <a:pt x="1241" y="810"/>
                    <a:pt x="1254" y="813"/>
                  </a:cubicBezTo>
                  <a:cubicBezTo>
                    <a:pt x="1267" y="817"/>
                    <a:pt x="1283" y="821"/>
                    <a:pt x="1286" y="821"/>
                  </a:cubicBezTo>
                  <a:cubicBezTo>
                    <a:pt x="1288" y="821"/>
                    <a:pt x="1287" y="820"/>
                    <a:pt x="1279" y="816"/>
                  </a:cubicBezTo>
                  <a:cubicBezTo>
                    <a:pt x="1264" y="806"/>
                    <a:pt x="1253" y="785"/>
                    <a:pt x="1270" y="785"/>
                  </a:cubicBezTo>
                  <a:cubicBezTo>
                    <a:pt x="1275" y="785"/>
                    <a:pt x="1282" y="787"/>
                    <a:pt x="1291" y="791"/>
                  </a:cubicBezTo>
                  <a:lnTo>
                    <a:pt x="1294" y="782"/>
                  </a:lnTo>
                  <a:cubicBezTo>
                    <a:pt x="1272" y="772"/>
                    <a:pt x="1276" y="766"/>
                    <a:pt x="1276" y="760"/>
                  </a:cubicBezTo>
                  <a:cubicBezTo>
                    <a:pt x="1278" y="754"/>
                    <a:pt x="1280" y="750"/>
                    <a:pt x="1287" y="750"/>
                  </a:cubicBezTo>
                  <a:cubicBezTo>
                    <a:pt x="1291" y="750"/>
                    <a:pt x="1296" y="751"/>
                    <a:pt x="1304" y="754"/>
                  </a:cubicBezTo>
                  <a:cubicBezTo>
                    <a:pt x="1312" y="758"/>
                    <a:pt x="1318" y="760"/>
                    <a:pt x="1320" y="760"/>
                  </a:cubicBezTo>
                  <a:cubicBezTo>
                    <a:pt x="1324" y="760"/>
                    <a:pt x="1320" y="755"/>
                    <a:pt x="1307" y="747"/>
                  </a:cubicBezTo>
                  <a:cubicBezTo>
                    <a:pt x="1310" y="741"/>
                    <a:pt x="1263" y="725"/>
                    <a:pt x="1263" y="722"/>
                  </a:cubicBezTo>
                  <a:cubicBezTo>
                    <a:pt x="1241" y="716"/>
                    <a:pt x="1219" y="707"/>
                    <a:pt x="1219" y="703"/>
                  </a:cubicBezTo>
                  <a:lnTo>
                    <a:pt x="1219" y="703"/>
                  </a:lnTo>
                  <a:lnTo>
                    <a:pt x="1241" y="710"/>
                  </a:lnTo>
                  <a:lnTo>
                    <a:pt x="1288" y="719"/>
                  </a:lnTo>
                  <a:cubicBezTo>
                    <a:pt x="1291" y="716"/>
                    <a:pt x="1291" y="713"/>
                    <a:pt x="1269" y="707"/>
                  </a:cubicBezTo>
                  <a:lnTo>
                    <a:pt x="1269" y="707"/>
                  </a:lnTo>
                  <a:cubicBezTo>
                    <a:pt x="1273" y="707"/>
                    <a:pt x="1277" y="707"/>
                    <a:pt x="1280" y="707"/>
                  </a:cubicBezTo>
                  <a:cubicBezTo>
                    <a:pt x="1292" y="707"/>
                    <a:pt x="1294" y="702"/>
                    <a:pt x="1294" y="697"/>
                  </a:cubicBezTo>
                  <a:cubicBezTo>
                    <a:pt x="1297" y="688"/>
                    <a:pt x="1301" y="681"/>
                    <a:pt x="1276" y="672"/>
                  </a:cubicBezTo>
                  <a:lnTo>
                    <a:pt x="1276" y="672"/>
                  </a:lnTo>
                  <a:cubicBezTo>
                    <a:pt x="1278" y="672"/>
                    <a:pt x="1281" y="672"/>
                    <a:pt x="1284" y="672"/>
                  </a:cubicBezTo>
                  <a:cubicBezTo>
                    <a:pt x="1326" y="672"/>
                    <a:pt x="1326" y="650"/>
                    <a:pt x="1279" y="644"/>
                  </a:cubicBezTo>
                  <a:cubicBezTo>
                    <a:pt x="1257" y="641"/>
                    <a:pt x="1257" y="638"/>
                    <a:pt x="1282" y="634"/>
                  </a:cubicBezTo>
                  <a:cubicBezTo>
                    <a:pt x="1307" y="631"/>
                    <a:pt x="1307" y="631"/>
                    <a:pt x="1282" y="628"/>
                  </a:cubicBezTo>
                  <a:cubicBezTo>
                    <a:pt x="1260" y="622"/>
                    <a:pt x="1282" y="619"/>
                    <a:pt x="1307" y="616"/>
                  </a:cubicBezTo>
                  <a:cubicBezTo>
                    <a:pt x="1354" y="613"/>
                    <a:pt x="1354" y="606"/>
                    <a:pt x="1332" y="603"/>
                  </a:cubicBezTo>
                  <a:cubicBezTo>
                    <a:pt x="1307" y="594"/>
                    <a:pt x="1307" y="587"/>
                    <a:pt x="1307" y="581"/>
                  </a:cubicBezTo>
                  <a:cubicBezTo>
                    <a:pt x="1291" y="577"/>
                    <a:pt x="1285" y="575"/>
                    <a:pt x="1278" y="575"/>
                  </a:cubicBezTo>
                  <a:cubicBezTo>
                    <a:pt x="1273" y="575"/>
                    <a:pt x="1268" y="576"/>
                    <a:pt x="1260" y="578"/>
                  </a:cubicBezTo>
                  <a:lnTo>
                    <a:pt x="1210" y="578"/>
                  </a:lnTo>
                  <a:cubicBezTo>
                    <a:pt x="1197" y="574"/>
                    <a:pt x="1199" y="573"/>
                    <a:pt x="1203" y="573"/>
                  </a:cubicBezTo>
                  <a:cubicBezTo>
                    <a:pt x="1206" y="573"/>
                    <a:pt x="1210" y="574"/>
                    <a:pt x="1210" y="575"/>
                  </a:cubicBezTo>
                  <a:cubicBezTo>
                    <a:pt x="1217" y="576"/>
                    <a:pt x="1223" y="577"/>
                    <a:pt x="1229" y="577"/>
                  </a:cubicBezTo>
                  <a:cubicBezTo>
                    <a:pt x="1240" y="577"/>
                    <a:pt x="1250" y="575"/>
                    <a:pt x="1260" y="569"/>
                  </a:cubicBezTo>
                  <a:cubicBezTo>
                    <a:pt x="1285" y="562"/>
                    <a:pt x="1282" y="556"/>
                    <a:pt x="1282" y="553"/>
                  </a:cubicBezTo>
                  <a:cubicBezTo>
                    <a:pt x="1282" y="547"/>
                    <a:pt x="1282" y="540"/>
                    <a:pt x="1279" y="537"/>
                  </a:cubicBezTo>
                  <a:cubicBezTo>
                    <a:pt x="1297" y="526"/>
                    <a:pt x="1300" y="519"/>
                    <a:pt x="1292" y="519"/>
                  </a:cubicBezTo>
                  <a:cubicBezTo>
                    <a:pt x="1289" y="519"/>
                    <a:pt x="1284" y="520"/>
                    <a:pt x="1279" y="522"/>
                  </a:cubicBezTo>
                  <a:cubicBezTo>
                    <a:pt x="1257" y="525"/>
                    <a:pt x="1266" y="525"/>
                    <a:pt x="1254" y="525"/>
                  </a:cubicBezTo>
                  <a:cubicBezTo>
                    <a:pt x="1298" y="514"/>
                    <a:pt x="1293" y="476"/>
                    <a:pt x="1259" y="476"/>
                  </a:cubicBezTo>
                  <a:cubicBezTo>
                    <a:pt x="1255" y="476"/>
                    <a:pt x="1251" y="476"/>
                    <a:pt x="1246" y="477"/>
                  </a:cubicBezTo>
                  <a:lnTo>
                    <a:pt x="1246" y="477"/>
                  </a:lnTo>
                  <a:lnTo>
                    <a:pt x="1269" y="471"/>
                  </a:lnTo>
                  <a:cubicBezTo>
                    <a:pt x="1291" y="462"/>
                    <a:pt x="1291" y="459"/>
                    <a:pt x="1288" y="450"/>
                  </a:cubicBezTo>
                  <a:cubicBezTo>
                    <a:pt x="1288" y="446"/>
                    <a:pt x="1260" y="440"/>
                    <a:pt x="1257" y="428"/>
                  </a:cubicBezTo>
                  <a:cubicBezTo>
                    <a:pt x="1252" y="416"/>
                    <a:pt x="1249" y="408"/>
                    <a:pt x="1240" y="408"/>
                  </a:cubicBezTo>
                  <a:cubicBezTo>
                    <a:pt x="1236" y="408"/>
                    <a:pt x="1231" y="409"/>
                    <a:pt x="1225" y="412"/>
                  </a:cubicBezTo>
                  <a:cubicBezTo>
                    <a:pt x="1222" y="409"/>
                    <a:pt x="1222" y="409"/>
                    <a:pt x="1244" y="396"/>
                  </a:cubicBezTo>
                  <a:cubicBezTo>
                    <a:pt x="1269" y="390"/>
                    <a:pt x="1266" y="387"/>
                    <a:pt x="1266" y="384"/>
                  </a:cubicBezTo>
                  <a:cubicBezTo>
                    <a:pt x="1266" y="383"/>
                    <a:pt x="1265" y="383"/>
                    <a:pt x="1264" y="383"/>
                  </a:cubicBezTo>
                  <a:cubicBezTo>
                    <a:pt x="1257" y="383"/>
                    <a:pt x="1238" y="391"/>
                    <a:pt x="1219" y="399"/>
                  </a:cubicBezTo>
                  <a:cubicBezTo>
                    <a:pt x="1210" y="404"/>
                    <a:pt x="1205" y="407"/>
                    <a:pt x="1203" y="407"/>
                  </a:cubicBezTo>
                  <a:cubicBezTo>
                    <a:pt x="1200" y="407"/>
                    <a:pt x="1205" y="401"/>
                    <a:pt x="1216" y="390"/>
                  </a:cubicBezTo>
                  <a:cubicBezTo>
                    <a:pt x="1232" y="374"/>
                    <a:pt x="1228" y="360"/>
                    <a:pt x="1213" y="360"/>
                  </a:cubicBezTo>
                  <a:cubicBezTo>
                    <a:pt x="1210" y="360"/>
                    <a:pt x="1207" y="361"/>
                    <a:pt x="1203" y="362"/>
                  </a:cubicBezTo>
                  <a:cubicBezTo>
                    <a:pt x="1200" y="359"/>
                    <a:pt x="1197" y="356"/>
                    <a:pt x="1219" y="343"/>
                  </a:cubicBezTo>
                  <a:cubicBezTo>
                    <a:pt x="1233" y="332"/>
                    <a:pt x="1245" y="317"/>
                    <a:pt x="1234" y="317"/>
                  </a:cubicBezTo>
                  <a:cubicBezTo>
                    <a:pt x="1229" y="317"/>
                    <a:pt x="1222" y="319"/>
                    <a:pt x="1210" y="324"/>
                  </a:cubicBezTo>
                  <a:cubicBezTo>
                    <a:pt x="1207" y="321"/>
                    <a:pt x="1207" y="321"/>
                    <a:pt x="1229" y="309"/>
                  </a:cubicBezTo>
                  <a:cubicBezTo>
                    <a:pt x="1238" y="299"/>
                    <a:pt x="1250" y="289"/>
                    <a:pt x="1248" y="289"/>
                  </a:cubicBezTo>
                  <a:lnTo>
                    <a:pt x="1248" y="289"/>
                  </a:lnTo>
                  <a:cubicBezTo>
                    <a:pt x="1246" y="289"/>
                    <a:pt x="1239" y="293"/>
                    <a:pt x="1222" y="302"/>
                  </a:cubicBezTo>
                  <a:cubicBezTo>
                    <a:pt x="1218" y="303"/>
                    <a:pt x="1214" y="304"/>
                    <a:pt x="1211" y="304"/>
                  </a:cubicBezTo>
                  <a:cubicBezTo>
                    <a:pt x="1197" y="304"/>
                    <a:pt x="1196" y="293"/>
                    <a:pt x="1207" y="277"/>
                  </a:cubicBezTo>
                  <a:cubicBezTo>
                    <a:pt x="1205" y="276"/>
                    <a:pt x="1204" y="273"/>
                    <a:pt x="1201" y="273"/>
                  </a:cubicBezTo>
                  <a:cubicBezTo>
                    <a:pt x="1198" y="273"/>
                    <a:pt x="1192" y="276"/>
                    <a:pt x="1182" y="283"/>
                  </a:cubicBezTo>
                  <a:lnTo>
                    <a:pt x="1163" y="299"/>
                  </a:lnTo>
                  <a:cubicBezTo>
                    <a:pt x="1182" y="281"/>
                    <a:pt x="1192" y="272"/>
                    <a:pt x="1190" y="272"/>
                  </a:cubicBezTo>
                  <a:lnTo>
                    <a:pt x="1190" y="272"/>
                  </a:lnTo>
                  <a:cubicBezTo>
                    <a:pt x="1189" y="272"/>
                    <a:pt x="1179" y="279"/>
                    <a:pt x="1160" y="293"/>
                  </a:cubicBezTo>
                  <a:cubicBezTo>
                    <a:pt x="1151" y="298"/>
                    <a:pt x="1146" y="301"/>
                    <a:pt x="1144" y="301"/>
                  </a:cubicBezTo>
                  <a:cubicBezTo>
                    <a:pt x="1142" y="301"/>
                    <a:pt x="1146" y="297"/>
                    <a:pt x="1156" y="290"/>
                  </a:cubicBezTo>
                  <a:cubicBezTo>
                    <a:pt x="1172" y="271"/>
                    <a:pt x="1172" y="268"/>
                    <a:pt x="1172" y="268"/>
                  </a:cubicBezTo>
                  <a:cubicBezTo>
                    <a:pt x="1169" y="265"/>
                    <a:pt x="1138" y="262"/>
                    <a:pt x="1125" y="249"/>
                  </a:cubicBezTo>
                  <a:cubicBezTo>
                    <a:pt x="1111" y="233"/>
                    <a:pt x="1104" y="223"/>
                    <a:pt x="1095" y="223"/>
                  </a:cubicBezTo>
                  <a:cubicBezTo>
                    <a:pt x="1090" y="223"/>
                    <a:pt x="1085" y="227"/>
                    <a:pt x="1078" y="233"/>
                  </a:cubicBezTo>
                  <a:cubicBezTo>
                    <a:pt x="1069" y="240"/>
                    <a:pt x="1065" y="244"/>
                    <a:pt x="1064" y="244"/>
                  </a:cubicBezTo>
                  <a:cubicBezTo>
                    <a:pt x="1063" y="244"/>
                    <a:pt x="1066" y="239"/>
                    <a:pt x="1075" y="227"/>
                  </a:cubicBezTo>
                  <a:cubicBezTo>
                    <a:pt x="1088" y="208"/>
                    <a:pt x="1084" y="205"/>
                    <a:pt x="1081" y="202"/>
                  </a:cubicBezTo>
                  <a:cubicBezTo>
                    <a:pt x="1078" y="199"/>
                    <a:pt x="1075" y="196"/>
                    <a:pt x="1091" y="180"/>
                  </a:cubicBezTo>
                  <a:lnTo>
                    <a:pt x="1091" y="180"/>
                  </a:lnTo>
                  <a:cubicBezTo>
                    <a:pt x="1078" y="191"/>
                    <a:pt x="1074" y="194"/>
                    <a:pt x="1071" y="194"/>
                  </a:cubicBezTo>
                  <a:cubicBezTo>
                    <a:pt x="1070" y="194"/>
                    <a:pt x="1070" y="194"/>
                    <a:pt x="1069" y="193"/>
                  </a:cubicBezTo>
                  <a:cubicBezTo>
                    <a:pt x="1078" y="182"/>
                    <a:pt x="1080" y="176"/>
                    <a:pt x="1078" y="176"/>
                  </a:cubicBezTo>
                  <a:lnTo>
                    <a:pt x="1078" y="176"/>
                  </a:lnTo>
                  <a:cubicBezTo>
                    <a:pt x="1076" y="176"/>
                    <a:pt x="1071" y="180"/>
                    <a:pt x="1062" y="186"/>
                  </a:cubicBezTo>
                  <a:cubicBezTo>
                    <a:pt x="1047" y="203"/>
                    <a:pt x="1039" y="212"/>
                    <a:pt x="1039" y="212"/>
                  </a:cubicBezTo>
                  <a:cubicBezTo>
                    <a:pt x="1039" y="212"/>
                    <a:pt x="1046" y="202"/>
                    <a:pt x="1062" y="183"/>
                  </a:cubicBezTo>
                  <a:cubicBezTo>
                    <a:pt x="1072" y="169"/>
                    <a:pt x="1078" y="150"/>
                    <a:pt x="1075" y="150"/>
                  </a:cubicBezTo>
                  <a:lnTo>
                    <a:pt x="1075" y="150"/>
                  </a:lnTo>
                  <a:cubicBezTo>
                    <a:pt x="1074" y="150"/>
                    <a:pt x="1072" y="152"/>
                    <a:pt x="1069" y="158"/>
                  </a:cubicBezTo>
                  <a:cubicBezTo>
                    <a:pt x="1056" y="177"/>
                    <a:pt x="1050" y="174"/>
                    <a:pt x="1031" y="189"/>
                  </a:cubicBezTo>
                  <a:lnTo>
                    <a:pt x="1031" y="189"/>
                  </a:lnTo>
                  <a:cubicBezTo>
                    <a:pt x="1028" y="186"/>
                    <a:pt x="1025" y="186"/>
                    <a:pt x="1040" y="164"/>
                  </a:cubicBezTo>
                  <a:cubicBezTo>
                    <a:pt x="1044" y="155"/>
                    <a:pt x="1041" y="151"/>
                    <a:pt x="1035" y="151"/>
                  </a:cubicBezTo>
                  <a:cubicBezTo>
                    <a:pt x="1026" y="151"/>
                    <a:pt x="1012" y="158"/>
                    <a:pt x="1003" y="168"/>
                  </a:cubicBezTo>
                  <a:cubicBezTo>
                    <a:pt x="997" y="178"/>
                    <a:pt x="993" y="183"/>
                    <a:pt x="992" y="183"/>
                  </a:cubicBezTo>
                  <a:cubicBezTo>
                    <a:pt x="991" y="183"/>
                    <a:pt x="993" y="177"/>
                    <a:pt x="1000" y="168"/>
                  </a:cubicBezTo>
                  <a:cubicBezTo>
                    <a:pt x="1015" y="146"/>
                    <a:pt x="1012" y="142"/>
                    <a:pt x="1009" y="142"/>
                  </a:cubicBezTo>
                  <a:lnTo>
                    <a:pt x="1009" y="142"/>
                  </a:lnTo>
                  <a:cubicBezTo>
                    <a:pt x="1004" y="146"/>
                    <a:pt x="1002" y="148"/>
                    <a:pt x="1001" y="148"/>
                  </a:cubicBezTo>
                  <a:cubicBezTo>
                    <a:pt x="998" y="148"/>
                    <a:pt x="1009" y="134"/>
                    <a:pt x="1019" y="117"/>
                  </a:cubicBezTo>
                  <a:cubicBezTo>
                    <a:pt x="1034" y="102"/>
                    <a:pt x="1031" y="99"/>
                    <a:pt x="1022" y="92"/>
                  </a:cubicBezTo>
                  <a:lnTo>
                    <a:pt x="1022" y="92"/>
                  </a:lnTo>
                  <a:cubicBezTo>
                    <a:pt x="1015" y="101"/>
                    <a:pt x="1008" y="103"/>
                    <a:pt x="1002" y="103"/>
                  </a:cubicBezTo>
                  <a:cubicBezTo>
                    <a:pt x="995" y="103"/>
                    <a:pt x="988" y="99"/>
                    <a:pt x="981" y="95"/>
                  </a:cubicBezTo>
                  <a:cubicBezTo>
                    <a:pt x="978" y="94"/>
                    <a:pt x="976" y="93"/>
                    <a:pt x="973" y="93"/>
                  </a:cubicBezTo>
                  <a:cubicBezTo>
                    <a:pt x="960" y="93"/>
                    <a:pt x="945" y="112"/>
                    <a:pt x="921" y="146"/>
                  </a:cubicBezTo>
                  <a:lnTo>
                    <a:pt x="899" y="189"/>
                  </a:lnTo>
                  <a:lnTo>
                    <a:pt x="918" y="146"/>
                  </a:lnTo>
                  <a:cubicBezTo>
                    <a:pt x="928" y="121"/>
                    <a:pt x="946" y="77"/>
                    <a:pt x="946" y="77"/>
                  </a:cubicBezTo>
                  <a:cubicBezTo>
                    <a:pt x="946" y="76"/>
                    <a:pt x="946" y="76"/>
                    <a:pt x="945" y="76"/>
                  </a:cubicBezTo>
                  <a:cubicBezTo>
                    <a:pt x="939" y="76"/>
                    <a:pt x="930" y="97"/>
                    <a:pt x="921" y="117"/>
                  </a:cubicBezTo>
                  <a:cubicBezTo>
                    <a:pt x="917" y="128"/>
                    <a:pt x="914" y="133"/>
                    <a:pt x="912" y="133"/>
                  </a:cubicBezTo>
                  <a:cubicBezTo>
                    <a:pt x="910" y="133"/>
                    <a:pt x="910" y="127"/>
                    <a:pt x="912" y="114"/>
                  </a:cubicBezTo>
                  <a:cubicBezTo>
                    <a:pt x="914" y="100"/>
                    <a:pt x="913" y="93"/>
                    <a:pt x="909" y="93"/>
                  </a:cubicBezTo>
                  <a:cubicBezTo>
                    <a:pt x="906" y="93"/>
                    <a:pt x="902" y="98"/>
                    <a:pt x="896" y="108"/>
                  </a:cubicBezTo>
                  <a:cubicBezTo>
                    <a:pt x="893" y="105"/>
                    <a:pt x="890" y="105"/>
                    <a:pt x="896" y="80"/>
                  </a:cubicBezTo>
                  <a:cubicBezTo>
                    <a:pt x="890" y="80"/>
                    <a:pt x="890" y="80"/>
                    <a:pt x="884" y="102"/>
                  </a:cubicBezTo>
                  <a:cubicBezTo>
                    <a:pt x="879" y="112"/>
                    <a:pt x="876" y="118"/>
                    <a:pt x="875" y="118"/>
                  </a:cubicBezTo>
                  <a:cubicBezTo>
                    <a:pt x="874" y="118"/>
                    <a:pt x="874" y="112"/>
                    <a:pt x="878" y="99"/>
                  </a:cubicBezTo>
                  <a:cubicBezTo>
                    <a:pt x="883" y="69"/>
                    <a:pt x="881" y="56"/>
                    <a:pt x="876" y="56"/>
                  </a:cubicBezTo>
                  <a:cubicBezTo>
                    <a:pt x="874" y="56"/>
                    <a:pt x="871" y="61"/>
                    <a:pt x="868" y="70"/>
                  </a:cubicBezTo>
                  <a:cubicBezTo>
                    <a:pt x="864" y="86"/>
                    <a:pt x="861" y="91"/>
                    <a:pt x="858" y="91"/>
                  </a:cubicBezTo>
                  <a:cubicBezTo>
                    <a:pt x="857" y="91"/>
                    <a:pt x="856" y="90"/>
                    <a:pt x="856" y="89"/>
                  </a:cubicBezTo>
                  <a:cubicBezTo>
                    <a:pt x="855" y="89"/>
                    <a:pt x="854" y="89"/>
                    <a:pt x="853" y="89"/>
                  </a:cubicBezTo>
                  <a:cubicBezTo>
                    <a:pt x="850" y="89"/>
                    <a:pt x="844" y="91"/>
                    <a:pt x="837" y="111"/>
                  </a:cubicBezTo>
                  <a:lnTo>
                    <a:pt x="831" y="108"/>
                  </a:lnTo>
                  <a:cubicBezTo>
                    <a:pt x="828" y="108"/>
                    <a:pt x="836" y="86"/>
                    <a:pt x="839" y="86"/>
                  </a:cubicBezTo>
                  <a:cubicBezTo>
                    <a:pt x="840" y="86"/>
                    <a:pt x="840" y="86"/>
                    <a:pt x="840" y="86"/>
                  </a:cubicBezTo>
                  <a:lnTo>
                    <a:pt x="843" y="61"/>
                  </a:lnTo>
                  <a:cubicBezTo>
                    <a:pt x="840" y="60"/>
                    <a:pt x="838" y="59"/>
                    <a:pt x="836" y="59"/>
                  </a:cubicBezTo>
                  <a:cubicBezTo>
                    <a:pt x="831" y="59"/>
                    <a:pt x="828" y="64"/>
                    <a:pt x="821" y="80"/>
                  </a:cubicBezTo>
                  <a:cubicBezTo>
                    <a:pt x="815" y="103"/>
                    <a:pt x="812" y="115"/>
                    <a:pt x="811" y="115"/>
                  </a:cubicBezTo>
                  <a:cubicBezTo>
                    <a:pt x="811" y="115"/>
                    <a:pt x="813" y="103"/>
                    <a:pt x="818" y="80"/>
                  </a:cubicBezTo>
                  <a:cubicBezTo>
                    <a:pt x="822" y="62"/>
                    <a:pt x="824" y="46"/>
                    <a:pt x="821" y="46"/>
                  </a:cubicBezTo>
                  <a:lnTo>
                    <a:pt x="821" y="46"/>
                  </a:lnTo>
                  <a:cubicBezTo>
                    <a:pt x="820" y="46"/>
                    <a:pt x="818" y="48"/>
                    <a:pt x="815" y="55"/>
                  </a:cubicBezTo>
                  <a:cubicBezTo>
                    <a:pt x="810" y="73"/>
                    <a:pt x="807" y="80"/>
                    <a:pt x="805" y="80"/>
                  </a:cubicBezTo>
                  <a:cubicBezTo>
                    <a:pt x="803" y="80"/>
                    <a:pt x="805" y="66"/>
                    <a:pt x="809" y="52"/>
                  </a:cubicBezTo>
                  <a:cubicBezTo>
                    <a:pt x="815" y="28"/>
                    <a:pt x="817" y="16"/>
                    <a:pt x="815" y="16"/>
                  </a:cubicBezTo>
                  <a:lnTo>
                    <a:pt x="815" y="16"/>
                  </a:lnTo>
                  <a:cubicBezTo>
                    <a:pt x="813" y="16"/>
                    <a:pt x="807" y="27"/>
                    <a:pt x="796" y="48"/>
                  </a:cubicBezTo>
                  <a:cubicBezTo>
                    <a:pt x="787" y="48"/>
                    <a:pt x="770" y="68"/>
                    <a:pt x="760" y="68"/>
                  </a:cubicBezTo>
                  <a:cubicBezTo>
                    <a:pt x="760" y="68"/>
                    <a:pt x="759" y="67"/>
                    <a:pt x="758" y="67"/>
                  </a:cubicBezTo>
                  <a:cubicBezTo>
                    <a:pt x="744" y="64"/>
                    <a:pt x="735" y="64"/>
                    <a:pt x="731" y="44"/>
                  </a:cubicBezTo>
                  <a:lnTo>
                    <a:pt x="731" y="44"/>
                  </a:lnTo>
                  <a:cubicBezTo>
                    <a:pt x="728" y="64"/>
                    <a:pt x="724" y="64"/>
                    <a:pt x="715" y="64"/>
                  </a:cubicBezTo>
                  <a:cubicBezTo>
                    <a:pt x="711" y="57"/>
                    <a:pt x="708" y="54"/>
                    <a:pt x="705" y="54"/>
                  </a:cubicBezTo>
                  <a:cubicBezTo>
                    <a:pt x="699" y="54"/>
                    <a:pt x="695" y="71"/>
                    <a:pt x="693" y="86"/>
                  </a:cubicBezTo>
                  <a:lnTo>
                    <a:pt x="702" y="86"/>
                  </a:lnTo>
                  <a:cubicBezTo>
                    <a:pt x="702" y="115"/>
                    <a:pt x="701" y="128"/>
                    <a:pt x="698" y="128"/>
                  </a:cubicBezTo>
                  <a:cubicBezTo>
                    <a:pt x="696" y="128"/>
                    <a:pt x="693" y="121"/>
                    <a:pt x="690" y="111"/>
                  </a:cubicBezTo>
                  <a:cubicBezTo>
                    <a:pt x="686" y="95"/>
                    <a:pt x="683" y="80"/>
                    <a:pt x="683" y="61"/>
                  </a:cubicBezTo>
                  <a:cubicBezTo>
                    <a:pt x="683" y="39"/>
                    <a:pt x="677" y="14"/>
                    <a:pt x="674" y="14"/>
                  </a:cubicBezTo>
                  <a:close/>
                  <a:moveTo>
                    <a:pt x="1164" y="1448"/>
                  </a:moveTo>
                  <a:cubicBezTo>
                    <a:pt x="1163" y="1448"/>
                    <a:pt x="1161" y="1448"/>
                    <a:pt x="1160" y="1449"/>
                  </a:cubicBezTo>
                  <a:cubicBezTo>
                    <a:pt x="1163" y="1465"/>
                    <a:pt x="1169" y="1481"/>
                    <a:pt x="1175" y="1496"/>
                  </a:cubicBezTo>
                  <a:cubicBezTo>
                    <a:pt x="1179" y="1505"/>
                    <a:pt x="1182" y="1509"/>
                    <a:pt x="1185" y="1509"/>
                  </a:cubicBezTo>
                  <a:cubicBezTo>
                    <a:pt x="1188" y="1509"/>
                    <a:pt x="1188" y="1497"/>
                    <a:pt x="1178" y="1468"/>
                  </a:cubicBezTo>
                  <a:cubicBezTo>
                    <a:pt x="1169" y="1452"/>
                    <a:pt x="1167" y="1448"/>
                    <a:pt x="1164" y="14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6" name="Google Shape;9166;p36"/>
            <p:cNvSpPr/>
            <p:nvPr/>
          </p:nvSpPr>
          <p:spPr>
            <a:xfrm>
              <a:off x="3030500" y="1203875"/>
              <a:ext cx="474100" cy="176575"/>
            </a:xfrm>
            <a:custGeom>
              <a:avLst/>
              <a:gdLst/>
              <a:ahLst/>
              <a:cxnLst/>
              <a:rect l="l" t="t" r="r" b="b"/>
              <a:pathLst>
                <a:path w="18964" h="7063" extrusionOk="0">
                  <a:moveTo>
                    <a:pt x="5552" y="1"/>
                  </a:moveTo>
                  <a:cubicBezTo>
                    <a:pt x="4083" y="1"/>
                    <a:pt x="2625" y="824"/>
                    <a:pt x="1699" y="1999"/>
                  </a:cubicBezTo>
                  <a:cubicBezTo>
                    <a:pt x="584" y="3418"/>
                    <a:pt x="135" y="5261"/>
                    <a:pt x="1" y="7063"/>
                  </a:cubicBezTo>
                  <a:lnTo>
                    <a:pt x="18963" y="7063"/>
                  </a:lnTo>
                  <a:cubicBezTo>
                    <a:pt x="18278" y="5514"/>
                    <a:pt x="16513" y="4187"/>
                    <a:pt x="14842" y="4187"/>
                  </a:cubicBezTo>
                  <a:cubicBezTo>
                    <a:pt x="14482" y="4187"/>
                    <a:pt x="14126" y="4249"/>
                    <a:pt x="13786" y="4384"/>
                  </a:cubicBezTo>
                  <a:cubicBezTo>
                    <a:pt x="13391" y="4537"/>
                    <a:pt x="13015" y="4757"/>
                    <a:pt x="12595" y="4807"/>
                  </a:cubicBezTo>
                  <a:cubicBezTo>
                    <a:pt x="12535" y="4814"/>
                    <a:pt x="12474" y="4817"/>
                    <a:pt x="12414" y="4817"/>
                  </a:cubicBezTo>
                  <a:cubicBezTo>
                    <a:pt x="11897" y="4817"/>
                    <a:pt x="11394" y="4563"/>
                    <a:pt x="11003" y="4218"/>
                  </a:cubicBezTo>
                  <a:cubicBezTo>
                    <a:pt x="10565" y="3832"/>
                    <a:pt x="10239" y="3340"/>
                    <a:pt x="9897" y="2867"/>
                  </a:cubicBezTo>
                  <a:cubicBezTo>
                    <a:pt x="9023" y="1651"/>
                    <a:pt x="7920" y="476"/>
                    <a:pt x="6466" y="112"/>
                  </a:cubicBezTo>
                  <a:cubicBezTo>
                    <a:pt x="6164" y="37"/>
                    <a:pt x="5858" y="1"/>
                    <a:pt x="55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7" name="Google Shape;9167;p36"/>
            <p:cNvSpPr/>
            <p:nvPr/>
          </p:nvSpPr>
          <p:spPr>
            <a:xfrm>
              <a:off x="3107900" y="1358025"/>
              <a:ext cx="50325" cy="56100"/>
            </a:xfrm>
            <a:custGeom>
              <a:avLst/>
              <a:gdLst/>
              <a:ahLst/>
              <a:cxnLst/>
              <a:rect l="l" t="t" r="r" b="b"/>
              <a:pathLst>
                <a:path w="2013" h="2244" extrusionOk="0">
                  <a:moveTo>
                    <a:pt x="1029" y="129"/>
                  </a:moveTo>
                  <a:cubicBezTo>
                    <a:pt x="1025" y="129"/>
                    <a:pt x="1025" y="146"/>
                    <a:pt x="1026" y="146"/>
                  </a:cubicBezTo>
                  <a:cubicBezTo>
                    <a:pt x="1027" y="146"/>
                    <a:pt x="1028" y="142"/>
                    <a:pt x="1029" y="129"/>
                  </a:cubicBezTo>
                  <a:close/>
                  <a:moveTo>
                    <a:pt x="1016" y="167"/>
                  </a:moveTo>
                  <a:lnTo>
                    <a:pt x="1022" y="201"/>
                  </a:lnTo>
                  <a:lnTo>
                    <a:pt x="1019" y="201"/>
                  </a:lnTo>
                  <a:cubicBezTo>
                    <a:pt x="1013" y="201"/>
                    <a:pt x="1013" y="201"/>
                    <a:pt x="1010" y="167"/>
                  </a:cubicBezTo>
                  <a:close/>
                  <a:moveTo>
                    <a:pt x="1066" y="170"/>
                  </a:moveTo>
                  <a:lnTo>
                    <a:pt x="1073" y="204"/>
                  </a:lnTo>
                  <a:lnTo>
                    <a:pt x="1066" y="204"/>
                  </a:lnTo>
                  <a:cubicBezTo>
                    <a:pt x="1063" y="204"/>
                    <a:pt x="1063" y="204"/>
                    <a:pt x="1063" y="170"/>
                  </a:cubicBezTo>
                  <a:close/>
                  <a:moveTo>
                    <a:pt x="1104" y="170"/>
                  </a:moveTo>
                  <a:cubicBezTo>
                    <a:pt x="1113" y="173"/>
                    <a:pt x="1113" y="173"/>
                    <a:pt x="1104" y="208"/>
                  </a:cubicBezTo>
                  <a:cubicBezTo>
                    <a:pt x="1101" y="224"/>
                    <a:pt x="1099" y="233"/>
                    <a:pt x="1097" y="233"/>
                  </a:cubicBezTo>
                  <a:cubicBezTo>
                    <a:pt x="1095" y="233"/>
                    <a:pt x="1095" y="224"/>
                    <a:pt x="1095" y="204"/>
                  </a:cubicBezTo>
                  <a:cubicBezTo>
                    <a:pt x="1098" y="170"/>
                    <a:pt x="1098" y="170"/>
                    <a:pt x="1104" y="170"/>
                  </a:cubicBezTo>
                  <a:close/>
                  <a:moveTo>
                    <a:pt x="969" y="204"/>
                  </a:moveTo>
                  <a:cubicBezTo>
                    <a:pt x="975" y="230"/>
                    <a:pt x="982" y="251"/>
                    <a:pt x="985" y="277"/>
                  </a:cubicBezTo>
                  <a:lnTo>
                    <a:pt x="979" y="277"/>
                  </a:lnTo>
                  <a:cubicBezTo>
                    <a:pt x="975" y="277"/>
                    <a:pt x="969" y="242"/>
                    <a:pt x="969" y="242"/>
                  </a:cubicBezTo>
                  <a:cubicBezTo>
                    <a:pt x="969" y="242"/>
                    <a:pt x="963" y="208"/>
                    <a:pt x="969" y="204"/>
                  </a:cubicBezTo>
                  <a:close/>
                  <a:moveTo>
                    <a:pt x="770" y="241"/>
                  </a:moveTo>
                  <a:cubicBezTo>
                    <a:pt x="771" y="241"/>
                    <a:pt x="773" y="245"/>
                    <a:pt x="778" y="255"/>
                  </a:cubicBezTo>
                  <a:lnTo>
                    <a:pt x="794" y="286"/>
                  </a:lnTo>
                  <a:cubicBezTo>
                    <a:pt x="803" y="311"/>
                    <a:pt x="810" y="336"/>
                    <a:pt x="808" y="336"/>
                  </a:cubicBezTo>
                  <a:cubicBezTo>
                    <a:pt x="807" y="336"/>
                    <a:pt x="804" y="332"/>
                    <a:pt x="800" y="324"/>
                  </a:cubicBezTo>
                  <a:cubicBezTo>
                    <a:pt x="791" y="302"/>
                    <a:pt x="781" y="280"/>
                    <a:pt x="775" y="258"/>
                  </a:cubicBezTo>
                  <a:cubicBezTo>
                    <a:pt x="775" y="258"/>
                    <a:pt x="769" y="241"/>
                    <a:pt x="770" y="241"/>
                  </a:cubicBezTo>
                  <a:close/>
                  <a:moveTo>
                    <a:pt x="1166" y="367"/>
                  </a:moveTo>
                  <a:cubicBezTo>
                    <a:pt x="1166" y="367"/>
                    <a:pt x="1166" y="367"/>
                    <a:pt x="1167" y="367"/>
                  </a:cubicBezTo>
                  <a:lnTo>
                    <a:pt x="1160" y="402"/>
                  </a:lnTo>
                  <a:cubicBezTo>
                    <a:pt x="1154" y="436"/>
                    <a:pt x="1151" y="436"/>
                    <a:pt x="1151" y="436"/>
                  </a:cubicBezTo>
                  <a:cubicBezTo>
                    <a:pt x="1148" y="436"/>
                    <a:pt x="1148" y="436"/>
                    <a:pt x="1154" y="402"/>
                  </a:cubicBezTo>
                  <a:cubicBezTo>
                    <a:pt x="1154" y="402"/>
                    <a:pt x="1160" y="367"/>
                    <a:pt x="1166" y="367"/>
                  </a:cubicBezTo>
                  <a:close/>
                  <a:moveTo>
                    <a:pt x="1595" y="395"/>
                  </a:moveTo>
                  <a:cubicBezTo>
                    <a:pt x="1596" y="395"/>
                    <a:pt x="1596" y="395"/>
                    <a:pt x="1596" y="396"/>
                  </a:cubicBezTo>
                  <a:lnTo>
                    <a:pt x="1599" y="399"/>
                  </a:lnTo>
                  <a:cubicBezTo>
                    <a:pt x="1583" y="418"/>
                    <a:pt x="1565" y="433"/>
                    <a:pt x="1546" y="446"/>
                  </a:cubicBezTo>
                  <a:lnTo>
                    <a:pt x="1543" y="443"/>
                  </a:lnTo>
                  <a:cubicBezTo>
                    <a:pt x="1566" y="419"/>
                    <a:pt x="1590" y="395"/>
                    <a:pt x="1595" y="395"/>
                  </a:cubicBezTo>
                  <a:close/>
                  <a:moveTo>
                    <a:pt x="1117" y="392"/>
                  </a:moveTo>
                  <a:lnTo>
                    <a:pt x="1117" y="427"/>
                  </a:lnTo>
                  <a:lnTo>
                    <a:pt x="1107" y="461"/>
                  </a:lnTo>
                  <a:lnTo>
                    <a:pt x="1104" y="461"/>
                  </a:lnTo>
                  <a:cubicBezTo>
                    <a:pt x="1104" y="436"/>
                    <a:pt x="1110" y="414"/>
                    <a:pt x="1117" y="392"/>
                  </a:cubicBezTo>
                  <a:close/>
                  <a:moveTo>
                    <a:pt x="690" y="424"/>
                  </a:moveTo>
                  <a:lnTo>
                    <a:pt x="690" y="424"/>
                  </a:lnTo>
                  <a:cubicBezTo>
                    <a:pt x="715" y="449"/>
                    <a:pt x="737" y="480"/>
                    <a:pt x="753" y="512"/>
                  </a:cubicBezTo>
                  <a:cubicBezTo>
                    <a:pt x="752" y="512"/>
                    <a:pt x="752" y="513"/>
                    <a:pt x="751" y="513"/>
                  </a:cubicBezTo>
                  <a:cubicBezTo>
                    <a:pt x="748" y="513"/>
                    <a:pt x="744" y="508"/>
                    <a:pt x="728" y="486"/>
                  </a:cubicBezTo>
                  <a:cubicBezTo>
                    <a:pt x="706" y="458"/>
                    <a:pt x="687" y="427"/>
                    <a:pt x="690" y="424"/>
                  </a:cubicBezTo>
                  <a:close/>
                  <a:moveTo>
                    <a:pt x="1745" y="556"/>
                  </a:moveTo>
                  <a:cubicBezTo>
                    <a:pt x="1752" y="556"/>
                    <a:pt x="1754" y="560"/>
                    <a:pt x="1756" y="562"/>
                  </a:cubicBezTo>
                  <a:cubicBezTo>
                    <a:pt x="1732" y="582"/>
                    <a:pt x="1705" y="595"/>
                    <a:pt x="1696" y="595"/>
                  </a:cubicBezTo>
                  <a:cubicBezTo>
                    <a:pt x="1694" y="595"/>
                    <a:pt x="1693" y="594"/>
                    <a:pt x="1693" y="593"/>
                  </a:cubicBezTo>
                  <a:cubicBezTo>
                    <a:pt x="1687" y="584"/>
                    <a:pt x="1687" y="584"/>
                    <a:pt x="1718" y="565"/>
                  </a:cubicBezTo>
                  <a:cubicBezTo>
                    <a:pt x="1732" y="558"/>
                    <a:pt x="1740" y="556"/>
                    <a:pt x="1745" y="556"/>
                  </a:cubicBezTo>
                  <a:close/>
                  <a:moveTo>
                    <a:pt x="1762" y="916"/>
                  </a:moveTo>
                  <a:cubicBezTo>
                    <a:pt x="1797" y="916"/>
                    <a:pt x="1834" y="916"/>
                    <a:pt x="1834" y="922"/>
                  </a:cubicBezTo>
                  <a:lnTo>
                    <a:pt x="1797" y="925"/>
                  </a:lnTo>
                  <a:lnTo>
                    <a:pt x="1762" y="919"/>
                  </a:lnTo>
                  <a:lnTo>
                    <a:pt x="1762" y="916"/>
                  </a:lnTo>
                  <a:close/>
                  <a:moveTo>
                    <a:pt x="1543" y="950"/>
                  </a:moveTo>
                  <a:cubicBezTo>
                    <a:pt x="1565" y="950"/>
                    <a:pt x="1590" y="953"/>
                    <a:pt x="1612" y="960"/>
                  </a:cubicBezTo>
                  <a:lnTo>
                    <a:pt x="1612" y="963"/>
                  </a:lnTo>
                  <a:lnTo>
                    <a:pt x="1540" y="953"/>
                  </a:lnTo>
                  <a:lnTo>
                    <a:pt x="1543" y="950"/>
                  </a:lnTo>
                  <a:close/>
                  <a:moveTo>
                    <a:pt x="485" y="976"/>
                  </a:moveTo>
                  <a:cubicBezTo>
                    <a:pt x="497" y="976"/>
                    <a:pt x="509" y="977"/>
                    <a:pt x="521" y="978"/>
                  </a:cubicBezTo>
                  <a:cubicBezTo>
                    <a:pt x="566" y="982"/>
                    <a:pt x="555" y="985"/>
                    <a:pt x="524" y="985"/>
                  </a:cubicBezTo>
                  <a:cubicBezTo>
                    <a:pt x="504" y="985"/>
                    <a:pt x="477" y="984"/>
                    <a:pt x="449" y="982"/>
                  </a:cubicBezTo>
                  <a:cubicBezTo>
                    <a:pt x="377" y="982"/>
                    <a:pt x="377" y="978"/>
                    <a:pt x="449" y="978"/>
                  </a:cubicBezTo>
                  <a:cubicBezTo>
                    <a:pt x="462" y="977"/>
                    <a:pt x="473" y="976"/>
                    <a:pt x="485" y="976"/>
                  </a:cubicBezTo>
                  <a:close/>
                  <a:moveTo>
                    <a:pt x="1772" y="1061"/>
                  </a:moveTo>
                  <a:cubicBezTo>
                    <a:pt x="1776" y="1061"/>
                    <a:pt x="1784" y="1063"/>
                    <a:pt x="1806" y="1069"/>
                  </a:cubicBezTo>
                  <a:cubicBezTo>
                    <a:pt x="1828" y="1076"/>
                    <a:pt x="1850" y="1082"/>
                    <a:pt x="1872" y="1091"/>
                  </a:cubicBezTo>
                  <a:cubicBezTo>
                    <a:pt x="1837" y="1085"/>
                    <a:pt x="1803" y="1076"/>
                    <a:pt x="1768" y="1063"/>
                  </a:cubicBezTo>
                  <a:cubicBezTo>
                    <a:pt x="1769" y="1062"/>
                    <a:pt x="1770" y="1061"/>
                    <a:pt x="1772" y="1061"/>
                  </a:cubicBezTo>
                  <a:close/>
                  <a:moveTo>
                    <a:pt x="753" y="1110"/>
                  </a:moveTo>
                  <a:lnTo>
                    <a:pt x="725" y="1132"/>
                  </a:lnTo>
                  <a:lnTo>
                    <a:pt x="725" y="1135"/>
                  </a:lnTo>
                  <a:cubicBezTo>
                    <a:pt x="756" y="1116"/>
                    <a:pt x="756" y="1116"/>
                    <a:pt x="756" y="1113"/>
                  </a:cubicBezTo>
                  <a:lnTo>
                    <a:pt x="753" y="1110"/>
                  </a:lnTo>
                  <a:close/>
                  <a:moveTo>
                    <a:pt x="1176" y="1107"/>
                  </a:moveTo>
                  <a:cubicBezTo>
                    <a:pt x="1173" y="1110"/>
                    <a:pt x="1173" y="1110"/>
                    <a:pt x="1192" y="1141"/>
                  </a:cubicBezTo>
                  <a:lnTo>
                    <a:pt x="1195" y="1138"/>
                  </a:lnTo>
                  <a:cubicBezTo>
                    <a:pt x="1179" y="1107"/>
                    <a:pt x="1179" y="1107"/>
                    <a:pt x="1176" y="1107"/>
                  </a:cubicBezTo>
                  <a:close/>
                  <a:moveTo>
                    <a:pt x="569" y="1141"/>
                  </a:moveTo>
                  <a:cubicBezTo>
                    <a:pt x="574" y="1141"/>
                    <a:pt x="574" y="1143"/>
                    <a:pt x="574" y="1145"/>
                  </a:cubicBezTo>
                  <a:cubicBezTo>
                    <a:pt x="577" y="1148"/>
                    <a:pt x="577" y="1148"/>
                    <a:pt x="543" y="1163"/>
                  </a:cubicBezTo>
                  <a:cubicBezTo>
                    <a:pt x="543" y="1163"/>
                    <a:pt x="524" y="1169"/>
                    <a:pt x="514" y="1169"/>
                  </a:cubicBezTo>
                  <a:cubicBezTo>
                    <a:pt x="511" y="1169"/>
                    <a:pt x="509" y="1168"/>
                    <a:pt x="509" y="1167"/>
                  </a:cubicBezTo>
                  <a:lnTo>
                    <a:pt x="540" y="1151"/>
                  </a:lnTo>
                  <a:cubicBezTo>
                    <a:pt x="556" y="1143"/>
                    <a:pt x="564" y="1141"/>
                    <a:pt x="569" y="1141"/>
                  </a:cubicBezTo>
                  <a:close/>
                  <a:moveTo>
                    <a:pt x="1756" y="1182"/>
                  </a:moveTo>
                  <a:cubicBezTo>
                    <a:pt x="1787" y="1198"/>
                    <a:pt x="1822" y="1214"/>
                    <a:pt x="1818" y="1220"/>
                  </a:cubicBezTo>
                  <a:lnTo>
                    <a:pt x="1784" y="1207"/>
                  </a:lnTo>
                  <a:lnTo>
                    <a:pt x="1753" y="1188"/>
                  </a:lnTo>
                  <a:lnTo>
                    <a:pt x="1756" y="1182"/>
                  </a:lnTo>
                  <a:close/>
                  <a:moveTo>
                    <a:pt x="1326" y="1232"/>
                  </a:moveTo>
                  <a:cubicBezTo>
                    <a:pt x="1327" y="1233"/>
                    <a:pt x="1327" y="1233"/>
                    <a:pt x="1327" y="1233"/>
                  </a:cubicBezTo>
                  <a:lnTo>
                    <a:pt x="1327" y="1233"/>
                  </a:lnTo>
                  <a:cubicBezTo>
                    <a:pt x="1328" y="1232"/>
                    <a:pt x="1328" y="1232"/>
                    <a:pt x="1326" y="1232"/>
                  </a:cubicBezTo>
                  <a:close/>
                  <a:moveTo>
                    <a:pt x="589" y="1183"/>
                  </a:moveTo>
                  <a:cubicBezTo>
                    <a:pt x="591" y="1183"/>
                    <a:pt x="592" y="1185"/>
                    <a:pt x="593" y="1188"/>
                  </a:cubicBezTo>
                  <a:cubicBezTo>
                    <a:pt x="593" y="1192"/>
                    <a:pt x="596" y="1195"/>
                    <a:pt x="565" y="1214"/>
                  </a:cubicBezTo>
                  <a:lnTo>
                    <a:pt x="562" y="1210"/>
                  </a:lnTo>
                  <a:cubicBezTo>
                    <a:pt x="572" y="1204"/>
                    <a:pt x="576" y="1201"/>
                    <a:pt x="575" y="1201"/>
                  </a:cubicBezTo>
                  <a:cubicBezTo>
                    <a:pt x="572" y="1201"/>
                    <a:pt x="551" y="1212"/>
                    <a:pt x="530" y="1226"/>
                  </a:cubicBezTo>
                  <a:lnTo>
                    <a:pt x="468" y="1261"/>
                  </a:lnTo>
                  <a:cubicBezTo>
                    <a:pt x="465" y="1254"/>
                    <a:pt x="496" y="1232"/>
                    <a:pt x="527" y="1217"/>
                  </a:cubicBezTo>
                  <a:cubicBezTo>
                    <a:pt x="569" y="1192"/>
                    <a:pt x="583" y="1183"/>
                    <a:pt x="589" y="1183"/>
                  </a:cubicBezTo>
                  <a:close/>
                  <a:moveTo>
                    <a:pt x="1113" y="1298"/>
                  </a:moveTo>
                  <a:lnTo>
                    <a:pt x="1117" y="1334"/>
                  </a:lnTo>
                  <a:lnTo>
                    <a:pt x="1117" y="1334"/>
                  </a:lnTo>
                  <a:cubicBezTo>
                    <a:pt x="1117" y="1334"/>
                    <a:pt x="1117" y="1333"/>
                    <a:pt x="1117" y="1333"/>
                  </a:cubicBezTo>
                  <a:lnTo>
                    <a:pt x="1113" y="1298"/>
                  </a:lnTo>
                  <a:close/>
                  <a:moveTo>
                    <a:pt x="70" y="1326"/>
                  </a:moveTo>
                  <a:cubicBezTo>
                    <a:pt x="48" y="1329"/>
                    <a:pt x="23" y="1336"/>
                    <a:pt x="2" y="1345"/>
                  </a:cubicBezTo>
                  <a:lnTo>
                    <a:pt x="2" y="1345"/>
                  </a:lnTo>
                  <a:lnTo>
                    <a:pt x="1" y="1342"/>
                  </a:lnTo>
                  <a:lnTo>
                    <a:pt x="1" y="1345"/>
                  </a:lnTo>
                  <a:cubicBezTo>
                    <a:pt x="1" y="1345"/>
                    <a:pt x="1" y="1345"/>
                    <a:pt x="2" y="1345"/>
                  </a:cubicBezTo>
                  <a:lnTo>
                    <a:pt x="2" y="1345"/>
                  </a:lnTo>
                  <a:lnTo>
                    <a:pt x="4" y="1351"/>
                  </a:lnTo>
                  <a:cubicBezTo>
                    <a:pt x="5" y="1354"/>
                    <a:pt x="7" y="1355"/>
                    <a:pt x="11" y="1355"/>
                  </a:cubicBezTo>
                  <a:cubicBezTo>
                    <a:pt x="23" y="1355"/>
                    <a:pt x="47" y="1345"/>
                    <a:pt x="73" y="1336"/>
                  </a:cubicBezTo>
                  <a:lnTo>
                    <a:pt x="70" y="1326"/>
                  </a:lnTo>
                  <a:close/>
                  <a:moveTo>
                    <a:pt x="1117" y="1334"/>
                  </a:moveTo>
                  <a:cubicBezTo>
                    <a:pt x="1117" y="1354"/>
                    <a:pt x="1117" y="1349"/>
                    <a:pt x="1120" y="1370"/>
                  </a:cubicBezTo>
                  <a:lnTo>
                    <a:pt x="1117" y="1334"/>
                  </a:lnTo>
                  <a:close/>
                  <a:moveTo>
                    <a:pt x="1311" y="1361"/>
                  </a:moveTo>
                  <a:cubicBezTo>
                    <a:pt x="1316" y="1372"/>
                    <a:pt x="1318" y="1375"/>
                    <a:pt x="1317" y="1375"/>
                  </a:cubicBezTo>
                  <a:cubicBezTo>
                    <a:pt x="1316" y="1375"/>
                    <a:pt x="1309" y="1363"/>
                    <a:pt x="1311" y="1361"/>
                  </a:cubicBezTo>
                  <a:close/>
                  <a:moveTo>
                    <a:pt x="1229" y="1351"/>
                  </a:moveTo>
                  <a:lnTo>
                    <a:pt x="1226" y="1355"/>
                  </a:lnTo>
                  <a:cubicBezTo>
                    <a:pt x="1236" y="1376"/>
                    <a:pt x="1245" y="1398"/>
                    <a:pt x="1254" y="1420"/>
                  </a:cubicBezTo>
                  <a:cubicBezTo>
                    <a:pt x="1258" y="1420"/>
                    <a:pt x="1245" y="1386"/>
                    <a:pt x="1245" y="1386"/>
                  </a:cubicBezTo>
                  <a:cubicBezTo>
                    <a:pt x="1245" y="1386"/>
                    <a:pt x="1232" y="1351"/>
                    <a:pt x="1229" y="1351"/>
                  </a:cubicBezTo>
                  <a:close/>
                  <a:moveTo>
                    <a:pt x="1540" y="1413"/>
                  </a:moveTo>
                  <a:cubicBezTo>
                    <a:pt x="1541" y="1413"/>
                    <a:pt x="1551" y="1425"/>
                    <a:pt x="1549" y="1427"/>
                  </a:cubicBezTo>
                  <a:cubicBezTo>
                    <a:pt x="1541" y="1417"/>
                    <a:pt x="1539" y="1413"/>
                    <a:pt x="1540" y="1413"/>
                  </a:cubicBezTo>
                  <a:close/>
                  <a:moveTo>
                    <a:pt x="1486" y="1383"/>
                  </a:moveTo>
                  <a:cubicBezTo>
                    <a:pt x="1511" y="1411"/>
                    <a:pt x="1533" y="1439"/>
                    <a:pt x="1527" y="1442"/>
                  </a:cubicBezTo>
                  <a:lnTo>
                    <a:pt x="1502" y="1417"/>
                  </a:lnTo>
                  <a:lnTo>
                    <a:pt x="1483" y="1386"/>
                  </a:lnTo>
                  <a:lnTo>
                    <a:pt x="1486" y="1383"/>
                  </a:lnTo>
                  <a:close/>
                  <a:moveTo>
                    <a:pt x="1439" y="1388"/>
                  </a:moveTo>
                  <a:cubicBezTo>
                    <a:pt x="1441" y="1388"/>
                    <a:pt x="1453" y="1401"/>
                    <a:pt x="1480" y="1433"/>
                  </a:cubicBezTo>
                  <a:cubicBezTo>
                    <a:pt x="1502" y="1461"/>
                    <a:pt x="1502" y="1461"/>
                    <a:pt x="1499" y="1464"/>
                  </a:cubicBezTo>
                  <a:cubicBezTo>
                    <a:pt x="1480" y="1445"/>
                    <a:pt x="1464" y="1427"/>
                    <a:pt x="1452" y="1408"/>
                  </a:cubicBezTo>
                  <a:cubicBezTo>
                    <a:pt x="1442" y="1396"/>
                    <a:pt x="1438" y="1388"/>
                    <a:pt x="1439" y="1388"/>
                  </a:cubicBezTo>
                  <a:close/>
                  <a:moveTo>
                    <a:pt x="1223" y="1464"/>
                  </a:moveTo>
                  <a:cubicBezTo>
                    <a:pt x="1226" y="1464"/>
                    <a:pt x="1226" y="1464"/>
                    <a:pt x="1236" y="1499"/>
                  </a:cubicBezTo>
                  <a:lnTo>
                    <a:pt x="1232" y="1499"/>
                  </a:lnTo>
                  <a:lnTo>
                    <a:pt x="1217" y="1467"/>
                  </a:lnTo>
                  <a:lnTo>
                    <a:pt x="1223" y="1464"/>
                  </a:lnTo>
                  <a:close/>
                  <a:moveTo>
                    <a:pt x="949" y="1442"/>
                  </a:moveTo>
                  <a:cubicBezTo>
                    <a:pt x="949" y="1442"/>
                    <a:pt x="950" y="1442"/>
                    <a:pt x="950" y="1442"/>
                  </a:cubicBezTo>
                  <a:lnTo>
                    <a:pt x="941" y="1477"/>
                  </a:lnTo>
                  <a:lnTo>
                    <a:pt x="925" y="1508"/>
                  </a:lnTo>
                  <a:lnTo>
                    <a:pt x="932" y="1474"/>
                  </a:lnTo>
                  <a:cubicBezTo>
                    <a:pt x="942" y="1444"/>
                    <a:pt x="946" y="1442"/>
                    <a:pt x="949" y="1442"/>
                  </a:cubicBezTo>
                  <a:close/>
                  <a:moveTo>
                    <a:pt x="677" y="1480"/>
                  </a:moveTo>
                  <a:cubicBezTo>
                    <a:pt x="677" y="1480"/>
                    <a:pt x="678" y="1480"/>
                    <a:pt x="678" y="1480"/>
                  </a:cubicBezTo>
                  <a:cubicBezTo>
                    <a:pt x="681" y="1483"/>
                    <a:pt x="659" y="1511"/>
                    <a:pt x="628" y="1533"/>
                  </a:cubicBezTo>
                  <a:cubicBezTo>
                    <a:pt x="624" y="1527"/>
                    <a:pt x="621" y="1524"/>
                    <a:pt x="621" y="1524"/>
                  </a:cubicBezTo>
                  <a:cubicBezTo>
                    <a:pt x="642" y="1498"/>
                    <a:pt x="670" y="1480"/>
                    <a:pt x="677" y="1480"/>
                  </a:cubicBezTo>
                  <a:close/>
                  <a:moveTo>
                    <a:pt x="1058" y="1410"/>
                  </a:moveTo>
                  <a:lnTo>
                    <a:pt x="1058" y="1410"/>
                  </a:lnTo>
                  <a:cubicBezTo>
                    <a:pt x="1059" y="1410"/>
                    <a:pt x="1056" y="1428"/>
                    <a:pt x="1051" y="1470"/>
                  </a:cubicBezTo>
                  <a:lnTo>
                    <a:pt x="1035" y="1539"/>
                  </a:lnTo>
                  <a:cubicBezTo>
                    <a:pt x="1038" y="1502"/>
                    <a:pt x="1041" y="1467"/>
                    <a:pt x="1051" y="1433"/>
                  </a:cubicBezTo>
                  <a:cubicBezTo>
                    <a:pt x="1055" y="1419"/>
                    <a:pt x="1057" y="1410"/>
                    <a:pt x="1058" y="1410"/>
                  </a:cubicBezTo>
                  <a:close/>
                  <a:moveTo>
                    <a:pt x="1186" y="1458"/>
                  </a:moveTo>
                  <a:cubicBezTo>
                    <a:pt x="1189" y="1458"/>
                    <a:pt x="1197" y="1491"/>
                    <a:pt x="1204" y="1543"/>
                  </a:cubicBezTo>
                  <a:lnTo>
                    <a:pt x="1195" y="1543"/>
                  </a:lnTo>
                  <a:cubicBezTo>
                    <a:pt x="1189" y="1521"/>
                    <a:pt x="1185" y="1496"/>
                    <a:pt x="1185" y="1474"/>
                  </a:cubicBezTo>
                  <a:cubicBezTo>
                    <a:pt x="1185" y="1463"/>
                    <a:pt x="1185" y="1458"/>
                    <a:pt x="1186" y="1458"/>
                  </a:cubicBezTo>
                  <a:close/>
                  <a:moveTo>
                    <a:pt x="1421" y="1508"/>
                  </a:moveTo>
                  <a:cubicBezTo>
                    <a:pt x="1428" y="1508"/>
                    <a:pt x="1446" y="1536"/>
                    <a:pt x="1446" y="1536"/>
                  </a:cubicBezTo>
                  <a:cubicBezTo>
                    <a:pt x="1451" y="1548"/>
                    <a:pt x="1452" y="1551"/>
                    <a:pt x="1450" y="1551"/>
                  </a:cubicBezTo>
                  <a:cubicBezTo>
                    <a:pt x="1448" y="1551"/>
                    <a:pt x="1440" y="1542"/>
                    <a:pt x="1437" y="1542"/>
                  </a:cubicBezTo>
                  <a:cubicBezTo>
                    <a:pt x="1437" y="1542"/>
                    <a:pt x="1436" y="1542"/>
                    <a:pt x="1436" y="1543"/>
                  </a:cubicBezTo>
                  <a:cubicBezTo>
                    <a:pt x="1414" y="1514"/>
                    <a:pt x="1414" y="1514"/>
                    <a:pt x="1420" y="1508"/>
                  </a:cubicBezTo>
                  <a:cubicBezTo>
                    <a:pt x="1421" y="1508"/>
                    <a:pt x="1421" y="1508"/>
                    <a:pt x="1421" y="1508"/>
                  </a:cubicBezTo>
                  <a:close/>
                  <a:moveTo>
                    <a:pt x="1334" y="1546"/>
                  </a:moveTo>
                  <a:cubicBezTo>
                    <a:pt x="1338" y="1546"/>
                    <a:pt x="1344" y="1548"/>
                    <a:pt x="1355" y="1577"/>
                  </a:cubicBezTo>
                  <a:cubicBezTo>
                    <a:pt x="1355" y="1577"/>
                    <a:pt x="1370" y="1608"/>
                    <a:pt x="1364" y="1612"/>
                  </a:cubicBezTo>
                  <a:cubicBezTo>
                    <a:pt x="1361" y="1612"/>
                    <a:pt x="1342" y="1580"/>
                    <a:pt x="1342" y="1580"/>
                  </a:cubicBezTo>
                  <a:cubicBezTo>
                    <a:pt x="1326" y="1549"/>
                    <a:pt x="1333" y="1546"/>
                    <a:pt x="1333" y="1546"/>
                  </a:cubicBezTo>
                  <a:cubicBezTo>
                    <a:pt x="1333" y="1546"/>
                    <a:pt x="1334" y="1546"/>
                    <a:pt x="1334" y="1546"/>
                  </a:cubicBezTo>
                  <a:close/>
                  <a:moveTo>
                    <a:pt x="660" y="1539"/>
                  </a:moveTo>
                  <a:cubicBezTo>
                    <a:pt x="654" y="1539"/>
                    <a:pt x="638" y="1556"/>
                    <a:pt x="624" y="1574"/>
                  </a:cubicBezTo>
                  <a:cubicBezTo>
                    <a:pt x="603" y="1602"/>
                    <a:pt x="609" y="1608"/>
                    <a:pt x="618" y="1615"/>
                  </a:cubicBezTo>
                  <a:cubicBezTo>
                    <a:pt x="619" y="1615"/>
                    <a:pt x="620" y="1616"/>
                    <a:pt x="621" y="1616"/>
                  </a:cubicBezTo>
                  <a:cubicBezTo>
                    <a:pt x="630" y="1616"/>
                    <a:pt x="650" y="1596"/>
                    <a:pt x="650" y="1596"/>
                  </a:cubicBezTo>
                  <a:cubicBezTo>
                    <a:pt x="668" y="1565"/>
                    <a:pt x="665" y="1561"/>
                    <a:pt x="659" y="1558"/>
                  </a:cubicBezTo>
                  <a:cubicBezTo>
                    <a:pt x="664" y="1545"/>
                    <a:pt x="663" y="1539"/>
                    <a:pt x="660" y="1539"/>
                  </a:cubicBezTo>
                  <a:close/>
                  <a:moveTo>
                    <a:pt x="953" y="1504"/>
                  </a:moveTo>
                  <a:cubicBezTo>
                    <a:pt x="954" y="1504"/>
                    <a:pt x="950" y="1521"/>
                    <a:pt x="941" y="1552"/>
                  </a:cubicBezTo>
                  <a:cubicBezTo>
                    <a:pt x="932" y="1586"/>
                    <a:pt x="919" y="1621"/>
                    <a:pt x="900" y="1652"/>
                  </a:cubicBezTo>
                  <a:lnTo>
                    <a:pt x="891" y="1649"/>
                  </a:lnTo>
                  <a:cubicBezTo>
                    <a:pt x="891" y="1649"/>
                    <a:pt x="907" y="1615"/>
                    <a:pt x="922" y="1583"/>
                  </a:cubicBezTo>
                  <a:cubicBezTo>
                    <a:pt x="943" y="1528"/>
                    <a:pt x="952" y="1504"/>
                    <a:pt x="953" y="1504"/>
                  </a:cubicBezTo>
                  <a:close/>
                  <a:moveTo>
                    <a:pt x="1079" y="1580"/>
                  </a:moveTo>
                  <a:cubicBezTo>
                    <a:pt x="1076" y="1618"/>
                    <a:pt x="1076" y="1652"/>
                    <a:pt x="1069" y="1652"/>
                  </a:cubicBezTo>
                  <a:lnTo>
                    <a:pt x="1066" y="1652"/>
                  </a:lnTo>
                  <a:cubicBezTo>
                    <a:pt x="1066" y="1627"/>
                    <a:pt x="1069" y="1605"/>
                    <a:pt x="1073" y="1580"/>
                  </a:cubicBezTo>
                  <a:close/>
                  <a:moveTo>
                    <a:pt x="1189" y="1687"/>
                  </a:moveTo>
                  <a:lnTo>
                    <a:pt x="1192" y="1721"/>
                  </a:lnTo>
                  <a:cubicBezTo>
                    <a:pt x="1187" y="1721"/>
                    <a:pt x="1186" y="1739"/>
                    <a:pt x="1184" y="1739"/>
                  </a:cubicBezTo>
                  <a:cubicBezTo>
                    <a:pt x="1182" y="1739"/>
                    <a:pt x="1181" y="1735"/>
                    <a:pt x="1179" y="1724"/>
                  </a:cubicBezTo>
                  <a:cubicBezTo>
                    <a:pt x="1176" y="1724"/>
                    <a:pt x="1182" y="1687"/>
                    <a:pt x="1189" y="1687"/>
                  </a:cubicBezTo>
                  <a:close/>
                  <a:moveTo>
                    <a:pt x="1085" y="1"/>
                  </a:moveTo>
                  <a:cubicBezTo>
                    <a:pt x="1084" y="1"/>
                    <a:pt x="1084" y="10"/>
                    <a:pt x="1085" y="26"/>
                  </a:cubicBezTo>
                  <a:cubicBezTo>
                    <a:pt x="1085" y="85"/>
                    <a:pt x="1081" y="96"/>
                    <a:pt x="1069" y="96"/>
                  </a:cubicBezTo>
                  <a:cubicBezTo>
                    <a:pt x="1066" y="96"/>
                    <a:pt x="1063" y="95"/>
                    <a:pt x="1060" y="95"/>
                  </a:cubicBezTo>
                  <a:cubicBezTo>
                    <a:pt x="1056" y="85"/>
                    <a:pt x="1051" y="80"/>
                    <a:pt x="1047" y="80"/>
                  </a:cubicBezTo>
                  <a:cubicBezTo>
                    <a:pt x="1038" y="80"/>
                    <a:pt x="1031" y="105"/>
                    <a:pt x="1029" y="129"/>
                  </a:cubicBezTo>
                  <a:lnTo>
                    <a:pt x="1038" y="129"/>
                  </a:lnTo>
                  <a:cubicBezTo>
                    <a:pt x="1040" y="172"/>
                    <a:pt x="1040" y="189"/>
                    <a:pt x="1036" y="189"/>
                  </a:cubicBezTo>
                  <a:cubicBezTo>
                    <a:pt x="1034" y="189"/>
                    <a:pt x="1031" y="181"/>
                    <a:pt x="1026" y="167"/>
                  </a:cubicBezTo>
                  <a:cubicBezTo>
                    <a:pt x="1016" y="142"/>
                    <a:pt x="1013" y="117"/>
                    <a:pt x="1016" y="95"/>
                  </a:cubicBezTo>
                  <a:cubicBezTo>
                    <a:pt x="1013" y="57"/>
                    <a:pt x="1004" y="23"/>
                    <a:pt x="997" y="23"/>
                  </a:cubicBezTo>
                  <a:cubicBezTo>
                    <a:pt x="991" y="23"/>
                    <a:pt x="985" y="26"/>
                    <a:pt x="994" y="60"/>
                  </a:cubicBezTo>
                  <a:cubicBezTo>
                    <a:pt x="997" y="95"/>
                    <a:pt x="997" y="95"/>
                    <a:pt x="991" y="95"/>
                  </a:cubicBezTo>
                  <a:cubicBezTo>
                    <a:pt x="988" y="95"/>
                    <a:pt x="982" y="98"/>
                    <a:pt x="979" y="132"/>
                  </a:cubicBezTo>
                  <a:cubicBezTo>
                    <a:pt x="985" y="167"/>
                    <a:pt x="979" y="170"/>
                    <a:pt x="972" y="170"/>
                  </a:cubicBezTo>
                  <a:cubicBezTo>
                    <a:pt x="964" y="138"/>
                    <a:pt x="954" y="135"/>
                    <a:pt x="951" y="135"/>
                  </a:cubicBezTo>
                  <a:cubicBezTo>
                    <a:pt x="951" y="135"/>
                    <a:pt x="950" y="135"/>
                    <a:pt x="950" y="135"/>
                  </a:cubicBezTo>
                  <a:cubicBezTo>
                    <a:pt x="947" y="114"/>
                    <a:pt x="950" y="120"/>
                    <a:pt x="947" y="98"/>
                  </a:cubicBezTo>
                  <a:cubicBezTo>
                    <a:pt x="941" y="76"/>
                    <a:pt x="935" y="51"/>
                    <a:pt x="928" y="29"/>
                  </a:cubicBezTo>
                  <a:cubicBezTo>
                    <a:pt x="922" y="29"/>
                    <a:pt x="928" y="67"/>
                    <a:pt x="928" y="67"/>
                  </a:cubicBezTo>
                  <a:cubicBezTo>
                    <a:pt x="935" y="98"/>
                    <a:pt x="797" y="129"/>
                    <a:pt x="781" y="139"/>
                  </a:cubicBezTo>
                  <a:cubicBezTo>
                    <a:pt x="770" y="125"/>
                    <a:pt x="761" y="118"/>
                    <a:pt x="755" y="118"/>
                  </a:cubicBezTo>
                  <a:cubicBezTo>
                    <a:pt x="749" y="118"/>
                    <a:pt x="749" y="128"/>
                    <a:pt x="759" y="145"/>
                  </a:cubicBezTo>
                  <a:cubicBezTo>
                    <a:pt x="772" y="179"/>
                    <a:pt x="747" y="189"/>
                    <a:pt x="715" y="201"/>
                  </a:cubicBezTo>
                  <a:cubicBezTo>
                    <a:pt x="681" y="220"/>
                    <a:pt x="656" y="236"/>
                    <a:pt x="675" y="264"/>
                  </a:cubicBezTo>
                  <a:lnTo>
                    <a:pt x="659" y="273"/>
                  </a:lnTo>
                  <a:cubicBezTo>
                    <a:pt x="650" y="277"/>
                    <a:pt x="662" y="314"/>
                    <a:pt x="659" y="317"/>
                  </a:cubicBezTo>
                  <a:cubicBezTo>
                    <a:pt x="667" y="334"/>
                    <a:pt x="670" y="342"/>
                    <a:pt x="669" y="342"/>
                  </a:cubicBezTo>
                  <a:cubicBezTo>
                    <a:pt x="667" y="342"/>
                    <a:pt x="662" y="335"/>
                    <a:pt x="653" y="320"/>
                  </a:cubicBezTo>
                  <a:cubicBezTo>
                    <a:pt x="635" y="291"/>
                    <a:pt x="614" y="264"/>
                    <a:pt x="607" y="264"/>
                  </a:cubicBezTo>
                  <a:cubicBezTo>
                    <a:pt x="606" y="264"/>
                    <a:pt x="606" y="264"/>
                    <a:pt x="606" y="264"/>
                  </a:cubicBezTo>
                  <a:cubicBezTo>
                    <a:pt x="596" y="270"/>
                    <a:pt x="618" y="298"/>
                    <a:pt x="640" y="330"/>
                  </a:cubicBezTo>
                  <a:cubicBezTo>
                    <a:pt x="662" y="358"/>
                    <a:pt x="659" y="361"/>
                    <a:pt x="659" y="361"/>
                  </a:cubicBezTo>
                  <a:cubicBezTo>
                    <a:pt x="653" y="361"/>
                    <a:pt x="653" y="361"/>
                    <a:pt x="631" y="333"/>
                  </a:cubicBezTo>
                  <a:lnTo>
                    <a:pt x="587" y="277"/>
                  </a:lnTo>
                  <a:lnTo>
                    <a:pt x="584" y="280"/>
                  </a:lnTo>
                  <a:cubicBezTo>
                    <a:pt x="606" y="308"/>
                    <a:pt x="599" y="311"/>
                    <a:pt x="599" y="311"/>
                  </a:cubicBezTo>
                  <a:cubicBezTo>
                    <a:pt x="599" y="312"/>
                    <a:pt x="598" y="312"/>
                    <a:pt x="598" y="312"/>
                  </a:cubicBezTo>
                  <a:cubicBezTo>
                    <a:pt x="595" y="312"/>
                    <a:pt x="588" y="303"/>
                    <a:pt x="552" y="258"/>
                  </a:cubicBezTo>
                  <a:cubicBezTo>
                    <a:pt x="530" y="233"/>
                    <a:pt x="517" y="220"/>
                    <a:pt x="514" y="220"/>
                  </a:cubicBezTo>
                  <a:cubicBezTo>
                    <a:pt x="510" y="220"/>
                    <a:pt x="518" y="236"/>
                    <a:pt x="540" y="267"/>
                  </a:cubicBezTo>
                  <a:lnTo>
                    <a:pt x="556" y="302"/>
                  </a:lnTo>
                  <a:cubicBezTo>
                    <a:pt x="542" y="288"/>
                    <a:pt x="535" y="283"/>
                    <a:pt x="532" y="283"/>
                  </a:cubicBezTo>
                  <a:cubicBezTo>
                    <a:pt x="523" y="283"/>
                    <a:pt x="546" y="322"/>
                    <a:pt x="562" y="342"/>
                  </a:cubicBezTo>
                  <a:cubicBezTo>
                    <a:pt x="537" y="319"/>
                    <a:pt x="523" y="308"/>
                    <a:pt x="519" y="308"/>
                  </a:cubicBezTo>
                  <a:cubicBezTo>
                    <a:pt x="514" y="308"/>
                    <a:pt x="524" y="323"/>
                    <a:pt x="549" y="352"/>
                  </a:cubicBezTo>
                  <a:cubicBezTo>
                    <a:pt x="562" y="368"/>
                    <a:pt x="566" y="376"/>
                    <a:pt x="563" y="376"/>
                  </a:cubicBezTo>
                  <a:cubicBezTo>
                    <a:pt x="560" y="376"/>
                    <a:pt x="552" y="371"/>
                    <a:pt x="540" y="361"/>
                  </a:cubicBezTo>
                  <a:cubicBezTo>
                    <a:pt x="523" y="348"/>
                    <a:pt x="514" y="344"/>
                    <a:pt x="508" y="344"/>
                  </a:cubicBezTo>
                  <a:cubicBezTo>
                    <a:pt x="503" y="344"/>
                    <a:pt x="500" y="346"/>
                    <a:pt x="496" y="349"/>
                  </a:cubicBezTo>
                  <a:cubicBezTo>
                    <a:pt x="518" y="380"/>
                    <a:pt x="490" y="405"/>
                    <a:pt x="458" y="439"/>
                  </a:cubicBezTo>
                  <a:cubicBezTo>
                    <a:pt x="427" y="477"/>
                    <a:pt x="405" y="505"/>
                    <a:pt x="433" y="524"/>
                  </a:cubicBezTo>
                  <a:cubicBezTo>
                    <a:pt x="432" y="525"/>
                    <a:pt x="432" y="526"/>
                    <a:pt x="430" y="526"/>
                  </a:cubicBezTo>
                  <a:cubicBezTo>
                    <a:pt x="427" y="526"/>
                    <a:pt x="420" y="523"/>
                    <a:pt x="399" y="515"/>
                  </a:cubicBezTo>
                  <a:cubicBezTo>
                    <a:pt x="387" y="507"/>
                    <a:pt x="380" y="502"/>
                    <a:pt x="377" y="502"/>
                  </a:cubicBezTo>
                  <a:cubicBezTo>
                    <a:pt x="373" y="502"/>
                    <a:pt x="385" y="515"/>
                    <a:pt x="421" y="543"/>
                  </a:cubicBezTo>
                  <a:cubicBezTo>
                    <a:pt x="437" y="556"/>
                    <a:pt x="455" y="568"/>
                    <a:pt x="454" y="568"/>
                  </a:cubicBezTo>
                  <a:cubicBezTo>
                    <a:pt x="453" y="568"/>
                    <a:pt x="444" y="562"/>
                    <a:pt x="418" y="546"/>
                  </a:cubicBezTo>
                  <a:cubicBezTo>
                    <a:pt x="407" y="539"/>
                    <a:pt x="399" y="536"/>
                    <a:pt x="393" y="536"/>
                  </a:cubicBezTo>
                  <a:cubicBezTo>
                    <a:pt x="383" y="536"/>
                    <a:pt x="377" y="544"/>
                    <a:pt x="368" y="555"/>
                  </a:cubicBezTo>
                  <a:cubicBezTo>
                    <a:pt x="358" y="568"/>
                    <a:pt x="349" y="590"/>
                    <a:pt x="380" y="606"/>
                  </a:cubicBezTo>
                  <a:cubicBezTo>
                    <a:pt x="395" y="619"/>
                    <a:pt x="402" y="625"/>
                    <a:pt x="401" y="625"/>
                  </a:cubicBezTo>
                  <a:cubicBezTo>
                    <a:pt x="399" y="625"/>
                    <a:pt x="391" y="621"/>
                    <a:pt x="377" y="612"/>
                  </a:cubicBezTo>
                  <a:cubicBezTo>
                    <a:pt x="352" y="595"/>
                    <a:pt x="329" y="587"/>
                    <a:pt x="315" y="587"/>
                  </a:cubicBezTo>
                  <a:cubicBezTo>
                    <a:pt x="296" y="587"/>
                    <a:pt x="294" y="602"/>
                    <a:pt x="327" y="627"/>
                  </a:cubicBezTo>
                  <a:cubicBezTo>
                    <a:pt x="325" y="631"/>
                    <a:pt x="323" y="634"/>
                    <a:pt x="317" y="634"/>
                  </a:cubicBezTo>
                  <a:cubicBezTo>
                    <a:pt x="312" y="634"/>
                    <a:pt x="304" y="632"/>
                    <a:pt x="289" y="624"/>
                  </a:cubicBezTo>
                  <a:lnTo>
                    <a:pt x="289" y="624"/>
                  </a:lnTo>
                  <a:cubicBezTo>
                    <a:pt x="286" y="631"/>
                    <a:pt x="283" y="637"/>
                    <a:pt x="311" y="665"/>
                  </a:cubicBezTo>
                  <a:cubicBezTo>
                    <a:pt x="308" y="671"/>
                    <a:pt x="299" y="690"/>
                    <a:pt x="292" y="700"/>
                  </a:cubicBezTo>
                  <a:cubicBezTo>
                    <a:pt x="289" y="712"/>
                    <a:pt x="321" y="734"/>
                    <a:pt x="321" y="734"/>
                  </a:cubicBezTo>
                  <a:cubicBezTo>
                    <a:pt x="318" y="736"/>
                    <a:pt x="316" y="740"/>
                    <a:pt x="316" y="740"/>
                  </a:cubicBezTo>
                  <a:cubicBezTo>
                    <a:pt x="316" y="740"/>
                    <a:pt x="316" y="739"/>
                    <a:pt x="317" y="737"/>
                  </a:cubicBezTo>
                  <a:cubicBezTo>
                    <a:pt x="312" y="736"/>
                    <a:pt x="308" y="735"/>
                    <a:pt x="304" y="735"/>
                  </a:cubicBezTo>
                  <a:cubicBezTo>
                    <a:pt x="280" y="735"/>
                    <a:pt x="272" y="759"/>
                    <a:pt x="261" y="794"/>
                  </a:cubicBezTo>
                  <a:cubicBezTo>
                    <a:pt x="255" y="831"/>
                    <a:pt x="245" y="863"/>
                    <a:pt x="208" y="866"/>
                  </a:cubicBezTo>
                  <a:cubicBezTo>
                    <a:pt x="208" y="866"/>
                    <a:pt x="208" y="872"/>
                    <a:pt x="242" y="881"/>
                  </a:cubicBezTo>
                  <a:cubicBezTo>
                    <a:pt x="314" y="894"/>
                    <a:pt x="314" y="900"/>
                    <a:pt x="277" y="900"/>
                  </a:cubicBezTo>
                  <a:cubicBezTo>
                    <a:pt x="205" y="900"/>
                    <a:pt x="201" y="925"/>
                    <a:pt x="274" y="935"/>
                  </a:cubicBezTo>
                  <a:lnTo>
                    <a:pt x="236" y="931"/>
                  </a:lnTo>
                  <a:lnTo>
                    <a:pt x="236" y="931"/>
                  </a:lnTo>
                  <a:cubicBezTo>
                    <a:pt x="164" y="935"/>
                    <a:pt x="198" y="957"/>
                    <a:pt x="270" y="960"/>
                  </a:cubicBezTo>
                  <a:cubicBezTo>
                    <a:pt x="236" y="966"/>
                    <a:pt x="198" y="972"/>
                    <a:pt x="236" y="978"/>
                  </a:cubicBezTo>
                  <a:cubicBezTo>
                    <a:pt x="236" y="982"/>
                    <a:pt x="236" y="982"/>
                    <a:pt x="164" y="985"/>
                  </a:cubicBezTo>
                  <a:cubicBezTo>
                    <a:pt x="126" y="985"/>
                    <a:pt x="92" y="988"/>
                    <a:pt x="92" y="994"/>
                  </a:cubicBezTo>
                  <a:cubicBezTo>
                    <a:pt x="92" y="997"/>
                    <a:pt x="100" y="998"/>
                    <a:pt x="114" y="998"/>
                  </a:cubicBezTo>
                  <a:cubicBezTo>
                    <a:pt x="127" y="998"/>
                    <a:pt x="145" y="997"/>
                    <a:pt x="164" y="997"/>
                  </a:cubicBezTo>
                  <a:lnTo>
                    <a:pt x="164" y="1010"/>
                  </a:lnTo>
                  <a:cubicBezTo>
                    <a:pt x="164" y="1010"/>
                    <a:pt x="164" y="1014"/>
                    <a:pt x="181" y="1014"/>
                  </a:cubicBezTo>
                  <a:cubicBezTo>
                    <a:pt x="186" y="1014"/>
                    <a:pt x="191" y="1014"/>
                    <a:pt x="198" y="1013"/>
                  </a:cubicBezTo>
                  <a:cubicBezTo>
                    <a:pt x="205" y="1012"/>
                    <a:pt x="210" y="1012"/>
                    <a:pt x="214" y="1012"/>
                  </a:cubicBezTo>
                  <a:cubicBezTo>
                    <a:pt x="233" y="1012"/>
                    <a:pt x="233" y="1017"/>
                    <a:pt x="233" y="1022"/>
                  </a:cubicBezTo>
                  <a:cubicBezTo>
                    <a:pt x="216" y="1024"/>
                    <a:pt x="216" y="1025"/>
                    <a:pt x="225" y="1025"/>
                  </a:cubicBezTo>
                  <a:cubicBezTo>
                    <a:pt x="234" y="1025"/>
                    <a:pt x="252" y="1024"/>
                    <a:pt x="270" y="1019"/>
                  </a:cubicBezTo>
                  <a:cubicBezTo>
                    <a:pt x="281" y="1018"/>
                    <a:pt x="293" y="1017"/>
                    <a:pt x="305" y="1017"/>
                  </a:cubicBezTo>
                  <a:cubicBezTo>
                    <a:pt x="317" y="1017"/>
                    <a:pt x="328" y="1018"/>
                    <a:pt x="339" y="1019"/>
                  </a:cubicBezTo>
                  <a:lnTo>
                    <a:pt x="411" y="1013"/>
                  </a:lnTo>
                  <a:cubicBezTo>
                    <a:pt x="462" y="1010"/>
                    <a:pt x="509" y="1004"/>
                    <a:pt x="556" y="994"/>
                  </a:cubicBezTo>
                  <a:cubicBezTo>
                    <a:pt x="588" y="981"/>
                    <a:pt x="619" y="972"/>
                    <a:pt x="578" y="972"/>
                  </a:cubicBezTo>
                  <a:cubicBezTo>
                    <a:pt x="572" y="972"/>
                    <a:pt x="565" y="972"/>
                    <a:pt x="556" y="972"/>
                  </a:cubicBezTo>
                  <a:cubicBezTo>
                    <a:pt x="556" y="972"/>
                    <a:pt x="521" y="969"/>
                    <a:pt x="521" y="966"/>
                  </a:cubicBezTo>
                  <a:cubicBezTo>
                    <a:pt x="521" y="963"/>
                    <a:pt x="556" y="960"/>
                    <a:pt x="556" y="960"/>
                  </a:cubicBezTo>
                  <a:cubicBezTo>
                    <a:pt x="593" y="960"/>
                    <a:pt x="593" y="947"/>
                    <a:pt x="596" y="931"/>
                  </a:cubicBezTo>
                  <a:cubicBezTo>
                    <a:pt x="599" y="916"/>
                    <a:pt x="603" y="906"/>
                    <a:pt x="637" y="906"/>
                  </a:cubicBezTo>
                  <a:cubicBezTo>
                    <a:pt x="675" y="910"/>
                    <a:pt x="675" y="910"/>
                    <a:pt x="675" y="910"/>
                  </a:cubicBezTo>
                  <a:cubicBezTo>
                    <a:pt x="640" y="903"/>
                    <a:pt x="643" y="884"/>
                    <a:pt x="653" y="866"/>
                  </a:cubicBezTo>
                  <a:cubicBezTo>
                    <a:pt x="659" y="847"/>
                    <a:pt x="665" y="828"/>
                    <a:pt x="634" y="816"/>
                  </a:cubicBezTo>
                  <a:lnTo>
                    <a:pt x="637" y="809"/>
                  </a:lnTo>
                  <a:cubicBezTo>
                    <a:pt x="652" y="815"/>
                    <a:pt x="661" y="816"/>
                    <a:pt x="666" y="816"/>
                  </a:cubicBezTo>
                  <a:cubicBezTo>
                    <a:pt x="674" y="816"/>
                    <a:pt x="675" y="813"/>
                    <a:pt x="675" y="809"/>
                  </a:cubicBezTo>
                  <a:cubicBezTo>
                    <a:pt x="646" y="790"/>
                    <a:pt x="650" y="784"/>
                    <a:pt x="650" y="784"/>
                  </a:cubicBezTo>
                  <a:lnTo>
                    <a:pt x="650" y="784"/>
                  </a:lnTo>
                  <a:cubicBezTo>
                    <a:pt x="666" y="793"/>
                    <a:pt x="674" y="796"/>
                    <a:pt x="679" y="796"/>
                  </a:cubicBezTo>
                  <a:cubicBezTo>
                    <a:pt x="683" y="796"/>
                    <a:pt x="684" y="793"/>
                    <a:pt x="687" y="790"/>
                  </a:cubicBezTo>
                  <a:cubicBezTo>
                    <a:pt x="690" y="784"/>
                    <a:pt x="690" y="784"/>
                    <a:pt x="659" y="769"/>
                  </a:cubicBezTo>
                  <a:cubicBezTo>
                    <a:pt x="668" y="755"/>
                    <a:pt x="679" y="750"/>
                    <a:pt x="692" y="750"/>
                  </a:cubicBezTo>
                  <a:cubicBezTo>
                    <a:pt x="698" y="750"/>
                    <a:pt x="703" y="751"/>
                    <a:pt x="709" y="753"/>
                  </a:cubicBezTo>
                  <a:cubicBezTo>
                    <a:pt x="718" y="757"/>
                    <a:pt x="722" y="759"/>
                    <a:pt x="724" y="759"/>
                  </a:cubicBezTo>
                  <a:cubicBezTo>
                    <a:pt x="728" y="759"/>
                    <a:pt x="705" y="744"/>
                    <a:pt x="684" y="728"/>
                  </a:cubicBezTo>
                  <a:cubicBezTo>
                    <a:pt x="656" y="709"/>
                    <a:pt x="628" y="687"/>
                    <a:pt x="628" y="684"/>
                  </a:cubicBezTo>
                  <a:lnTo>
                    <a:pt x="628" y="684"/>
                  </a:lnTo>
                  <a:cubicBezTo>
                    <a:pt x="628" y="684"/>
                    <a:pt x="659" y="703"/>
                    <a:pt x="690" y="722"/>
                  </a:cubicBezTo>
                  <a:cubicBezTo>
                    <a:pt x="709" y="736"/>
                    <a:pt x="715" y="741"/>
                    <a:pt x="718" y="741"/>
                  </a:cubicBezTo>
                  <a:cubicBezTo>
                    <a:pt x="720" y="741"/>
                    <a:pt x="721" y="739"/>
                    <a:pt x="722" y="737"/>
                  </a:cubicBezTo>
                  <a:lnTo>
                    <a:pt x="725" y="734"/>
                  </a:lnTo>
                  <a:cubicBezTo>
                    <a:pt x="697" y="715"/>
                    <a:pt x="706" y="700"/>
                    <a:pt x="722" y="681"/>
                  </a:cubicBezTo>
                  <a:cubicBezTo>
                    <a:pt x="740" y="659"/>
                    <a:pt x="750" y="653"/>
                    <a:pt x="725" y="627"/>
                  </a:cubicBezTo>
                  <a:cubicBezTo>
                    <a:pt x="708" y="615"/>
                    <a:pt x="703" y="608"/>
                    <a:pt x="707" y="608"/>
                  </a:cubicBezTo>
                  <a:cubicBezTo>
                    <a:pt x="711" y="608"/>
                    <a:pt x="720" y="612"/>
                    <a:pt x="734" y="618"/>
                  </a:cubicBezTo>
                  <a:cubicBezTo>
                    <a:pt x="792" y="654"/>
                    <a:pt x="813" y="670"/>
                    <a:pt x="816" y="670"/>
                  </a:cubicBezTo>
                  <a:cubicBezTo>
                    <a:pt x="817" y="670"/>
                    <a:pt x="812" y="664"/>
                    <a:pt x="803" y="653"/>
                  </a:cubicBezTo>
                  <a:cubicBezTo>
                    <a:pt x="784" y="637"/>
                    <a:pt x="766" y="621"/>
                    <a:pt x="750" y="602"/>
                  </a:cubicBezTo>
                  <a:cubicBezTo>
                    <a:pt x="724" y="577"/>
                    <a:pt x="712" y="563"/>
                    <a:pt x="714" y="563"/>
                  </a:cubicBezTo>
                  <a:lnTo>
                    <a:pt x="714" y="563"/>
                  </a:lnTo>
                  <a:cubicBezTo>
                    <a:pt x="716" y="563"/>
                    <a:pt x="730" y="575"/>
                    <a:pt x="756" y="599"/>
                  </a:cubicBezTo>
                  <a:cubicBezTo>
                    <a:pt x="770" y="613"/>
                    <a:pt x="781" y="619"/>
                    <a:pt x="788" y="619"/>
                  </a:cubicBezTo>
                  <a:cubicBezTo>
                    <a:pt x="809" y="619"/>
                    <a:pt x="808" y="578"/>
                    <a:pt x="778" y="537"/>
                  </a:cubicBezTo>
                  <a:lnTo>
                    <a:pt x="778" y="537"/>
                  </a:lnTo>
                  <a:lnTo>
                    <a:pt x="800" y="565"/>
                  </a:lnTo>
                  <a:cubicBezTo>
                    <a:pt x="814" y="583"/>
                    <a:pt x="820" y="588"/>
                    <a:pt x="826" y="588"/>
                  </a:cubicBezTo>
                  <a:cubicBezTo>
                    <a:pt x="830" y="588"/>
                    <a:pt x="833" y="586"/>
                    <a:pt x="838" y="584"/>
                  </a:cubicBezTo>
                  <a:lnTo>
                    <a:pt x="844" y="577"/>
                  </a:lnTo>
                  <a:cubicBezTo>
                    <a:pt x="824" y="550"/>
                    <a:pt x="823" y="540"/>
                    <a:pt x="829" y="540"/>
                  </a:cubicBezTo>
                  <a:cubicBezTo>
                    <a:pt x="836" y="540"/>
                    <a:pt x="851" y="552"/>
                    <a:pt x="863" y="568"/>
                  </a:cubicBezTo>
                  <a:cubicBezTo>
                    <a:pt x="879" y="592"/>
                    <a:pt x="883" y="597"/>
                    <a:pt x="886" y="597"/>
                  </a:cubicBezTo>
                  <a:cubicBezTo>
                    <a:pt x="886" y="597"/>
                    <a:pt x="887" y="597"/>
                    <a:pt x="888" y="596"/>
                  </a:cubicBezTo>
                  <a:cubicBezTo>
                    <a:pt x="874" y="565"/>
                    <a:pt x="875" y="554"/>
                    <a:pt x="881" y="554"/>
                  </a:cubicBezTo>
                  <a:cubicBezTo>
                    <a:pt x="888" y="554"/>
                    <a:pt x="901" y="568"/>
                    <a:pt x="910" y="587"/>
                  </a:cubicBezTo>
                  <a:cubicBezTo>
                    <a:pt x="910" y="584"/>
                    <a:pt x="913" y="584"/>
                    <a:pt x="913" y="584"/>
                  </a:cubicBezTo>
                  <a:cubicBezTo>
                    <a:pt x="900" y="552"/>
                    <a:pt x="907" y="549"/>
                    <a:pt x="910" y="549"/>
                  </a:cubicBezTo>
                  <a:cubicBezTo>
                    <a:pt x="916" y="546"/>
                    <a:pt x="919" y="543"/>
                    <a:pt x="900" y="512"/>
                  </a:cubicBezTo>
                  <a:cubicBezTo>
                    <a:pt x="888" y="493"/>
                    <a:pt x="881" y="471"/>
                    <a:pt x="875" y="446"/>
                  </a:cubicBezTo>
                  <a:lnTo>
                    <a:pt x="875" y="446"/>
                  </a:lnTo>
                  <a:lnTo>
                    <a:pt x="888" y="480"/>
                  </a:lnTo>
                  <a:cubicBezTo>
                    <a:pt x="899" y="502"/>
                    <a:pt x="907" y="507"/>
                    <a:pt x="915" y="507"/>
                  </a:cubicBezTo>
                  <a:cubicBezTo>
                    <a:pt x="918" y="507"/>
                    <a:pt x="922" y="506"/>
                    <a:pt x="925" y="505"/>
                  </a:cubicBezTo>
                  <a:cubicBezTo>
                    <a:pt x="929" y="504"/>
                    <a:pt x="932" y="503"/>
                    <a:pt x="935" y="503"/>
                  </a:cubicBezTo>
                  <a:cubicBezTo>
                    <a:pt x="942" y="503"/>
                    <a:pt x="949" y="509"/>
                    <a:pt x="960" y="533"/>
                  </a:cubicBezTo>
                  <a:lnTo>
                    <a:pt x="950" y="496"/>
                  </a:lnTo>
                  <a:cubicBezTo>
                    <a:pt x="946" y="479"/>
                    <a:pt x="944" y="470"/>
                    <a:pt x="945" y="470"/>
                  </a:cubicBezTo>
                  <a:lnTo>
                    <a:pt x="945" y="470"/>
                  </a:lnTo>
                  <a:cubicBezTo>
                    <a:pt x="946" y="470"/>
                    <a:pt x="950" y="479"/>
                    <a:pt x="957" y="496"/>
                  </a:cubicBezTo>
                  <a:cubicBezTo>
                    <a:pt x="963" y="511"/>
                    <a:pt x="968" y="519"/>
                    <a:pt x="972" y="519"/>
                  </a:cubicBezTo>
                  <a:cubicBezTo>
                    <a:pt x="975" y="519"/>
                    <a:pt x="977" y="510"/>
                    <a:pt x="975" y="493"/>
                  </a:cubicBezTo>
                  <a:lnTo>
                    <a:pt x="982" y="493"/>
                  </a:lnTo>
                  <a:cubicBezTo>
                    <a:pt x="991" y="527"/>
                    <a:pt x="997" y="544"/>
                    <a:pt x="1000" y="544"/>
                  </a:cubicBezTo>
                  <a:cubicBezTo>
                    <a:pt x="1002" y="544"/>
                    <a:pt x="1001" y="526"/>
                    <a:pt x="994" y="490"/>
                  </a:cubicBezTo>
                  <a:lnTo>
                    <a:pt x="994" y="490"/>
                  </a:lnTo>
                  <a:cubicBezTo>
                    <a:pt x="1004" y="524"/>
                    <a:pt x="1004" y="524"/>
                    <a:pt x="1007" y="524"/>
                  </a:cubicBezTo>
                  <a:cubicBezTo>
                    <a:pt x="1007" y="507"/>
                    <a:pt x="1009" y="498"/>
                    <a:pt x="1012" y="498"/>
                  </a:cubicBezTo>
                  <a:cubicBezTo>
                    <a:pt x="1015" y="498"/>
                    <a:pt x="1019" y="507"/>
                    <a:pt x="1022" y="524"/>
                  </a:cubicBezTo>
                  <a:lnTo>
                    <a:pt x="1026" y="524"/>
                  </a:lnTo>
                  <a:cubicBezTo>
                    <a:pt x="1022" y="490"/>
                    <a:pt x="1026" y="490"/>
                    <a:pt x="1029" y="490"/>
                  </a:cubicBezTo>
                  <a:cubicBezTo>
                    <a:pt x="1032" y="490"/>
                    <a:pt x="1032" y="486"/>
                    <a:pt x="1032" y="452"/>
                  </a:cubicBezTo>
                  <a:cubicBezTo>
                    <a:pt x="1032" y="418"/>
                    <a:pt x="1035" y="414"/>
                    <a:pt x="1035" y="414"/>
                  </a:cubicBezTo>
                  <a:cubicBezTo>
                    <a:pt x="1038" y="439"/>
                    <a:pt x="1041" y="465"/>
                    <a:pt x="1038" y="486"/>
                  </a:cubicBezTo>
                  <a:cubicBezTo>
                    <a:pt x="1038" y="502"/>
                    <a:pt x="1039" y="510"/>
                    <a:pt x="1040" y="510"/>
                  </a:cubicBezTo>
                  <a:cubicBezTo>
                    <a:pt x="1041" y="510"/>
                    <a:pt x="1044" y="493"/>
                    <a:pt x="1048" y="452"/>
                  </a:cubicBezTo>
                  <a:cubicBezTo>
                    <a:pt x="1051" y="418"/>
                    <a:pt x="1052" y="400"/>
                    <a:pt x="1053" y="400"/>
                  </a:cubicBezTo>
                  <a:lnTo>
                    <a:pt x="1053" y="400"/>
                  </a:lnTo>
                  <a:cubicBezTo>
                    <a:pt x="1053" y="400"/>
                    <a:pt x="1052" y="418"/>
                    <a:pt x="1051" y="452"/>
                  </a:cubicBezTo>
                  <a:cubicBezTo>
                    <a:pt x="1048" y="479"/>
                    <a:pt x="1048" y="504"/>
                    <a:pt x="1049" y="504"/>
                  </a:cubicBezTo>
                  <a:cubicBezTo>
                    <a:pt x="1049" y="504"/>
                    <a:pt x="1050" y="500"/>
                    <a:pt x="1051" y="490"/>
                  </a:cubicBezTo>
                  <a:cubicBezTo>
                    <a:pt x="1051" y="490"/>
                    <a:pt x="1057" y="490"/>
                    <a:pt x="1057" y="455"/>
                  </a:cubicBezTo>
                  <a:lnTo>
                    <a:pt x="1063" y="455"/>
                  </a:lnTo>
                  <a:cubicBezTo>
                    <a:pt x="1069" y="490"/>
                    <a:pt x="1073" y="490"/>
                    <a:pt x="1076" y="490"/>
                  </a:cubicBezTo>
                  <a:cubicBezTo>
                    <a:pt x="1077" y="472"/>
                    <a:pt x="1078" y="464"/>
                    <a:pt x="1079" y="464"/>
                  </a:cubicBezTo>
                  <a:cubicBezTo>
                    <a:pt x="1079" y="464"/>
                    <a:pt x="1079" y="472"/>
                    <a:pt x="1079" y="490"/>
                  </a:cubicBezTo>
                  <a:cubicBezTo>
                    <a:pt x="1079" y="505"/>
                    <a:pt x="1079" y="515"/>
                    <a:pt x="1079" y="515"/>
                  </a:cubicBezTo>
                  <a:cubicBezTo>
                    <a:pt x="1080" y="515"/>
                    <a:pt x="1082" y="497"/>
                    <a:pt x="1085" y="455"/>
                  </a:cubicBezTo>
                  <a:cubicBezTo>
                    <a:pt x="1087" y="438"/>
                    <a:pt x="1089" y="430"/>
                    <a:pt x="1091" y="430"/>
                  </a:cubicBezTo>
                  <a:cubicBezTo>
                    <a:pt x="1092" y="430"/>
                    <a:pt x="1093" y="439"/>
                    <a:pt x="1091" y="458"/>
                  </a:cubicBezTo>
                  <a:cubicBezTo>
                    <a:pt x="1090" y="501"/>
                    <a:pt x="1089" y="518"/>
                    <a:pt x="1089" y="518"/>
                  </a:cubicBezTo>
                  <a:cubicBezTo>
                    <a:pt x="1089" y="518"/>
                    <a:pt x="1090" y="510"/>
                    <a:pt x="1091" y="496"/>
                  </a:cubicBezTo>
                  <a:cubicBezTo>
                    <a:pt x="1097" y="464"/>
                    <a:pt x="1100" y="461"/>
                    <a:pt x="1101" y="461"/>
                  </a:cubicBezTo>
                  <a:cubicBezTo>
                    <a:pt x="1101" y="461"/>
                    <a:pt x="1101" y="461"/>
                    <a:pt x="1101" y="461"/>
                  </a:cubicBezTo>
                  <a:cubicBezTo>
                    <a:pt x="1098" y="496"/>
                    <a:pt x="1120" y="499"/>
                    <a:pt x="1145" y="508"/>
                  </a:cubicBezTo>
                  <a:cubicBezTo>
                    <a:pt x="1157" y="486"/>
                    <a:pt x="1164" y="465"/>
                    <a:pt x="1170" y="443"/>
                  </a:cubicBezTo>
                  <a:cubicBezTo>
                    <a:pt x="1178" y="412"/>
                    <a:pt x="1181" y="401"/>
                    <a:pt x="1181" y="401"/>
                  </a:cubicBezTo>
                  <a:lnTo>
                    <a:pt x="1181" y="401"/>
                  </a:lnTo>
                  <a:cubicBezTo>
                    <a:pt x="1181" y="401"/>
                    <a:pt x="1177" y="421"/>
                    <a:pt x="1173" y="443"/>
                  </a:cubicBezTo>
                  <a:cubicBezTo>
                    <a:pt x="1160" y="495"/>
                    <a:pt x="1155" y="522"/>
                    <a:pt x="1156" y="522"/>
                  </a:cubicBezTo>
                  <a:cubicBezTo>
                    <a:pt x="1157" y="522"/>
                    <a:pt x="1165" y="497"/>
                    <a:pt x="1179" y="446"/>
                  </a:cubicBezTo>
                  <a:cubicBezTo>
                    <a:pt x="1187" y="410"/>
                    <a:pt x="1191" y="392"/>
                    <a:pt x="1191" y="392"/>
                  </a:cubicBezTo>
                  <a:lnTo>
                    <a:pt x="1191" y="392"/>
                  </a:lnTo>
                  <a:cubicBezTo>
                    <a:pt x="1192" y="392"/>
                    <a:pt x="1189" y="410"/>
                    <a:pt x="1182" y="446"/>
                  </a:cubicBezTo>
                  <a:cubicBezTo>
                    <a:pt x="1178" y="465"/>
                    <a:pt x="1175" y="473"/>
                    <a:pt x="1176" y="473"/>
                  </a:cubicBezTo>
                  <a:cubicBezTo>
                    <a:pt x="1177" y="473"/>
                    <a:pt x="1181" y="465"/>
                    <a:pt x="1189" y="449"/>
                  </a:cubicBezTo>
                  <a:cubicBezTo>
                    <a:pt x="1193" y="432"/>
                    <a:pt x="1196" y="424"/>
                    <a:pt x="1197" y="424"/>
                  </a:cubicBezTo>
                  <a:lnTo>
                    <a:pt x="1197" y="424"/>
                  </a:lnTo>
                  <a:cubicBezTo>
                    <a:pt x="1198" y="424"/>
                    <a:pt x="1197" y="433"/>
                    <a:pt x="1192" y="449"/>
                  </a:cubicBezTo>
                  <a:cubicBezTo>
                    <a:pt x="1185" y="476"/>
                    <a:pt x="1178" y="501"/>
                    <a:pt x="1180" y="501"/>
                  </a:cubicBezTo>
                  <a:cubicBezTo>
                    <a:pt x="1180" y="501"/>
                    <a:pt x="1182" y="496"/>
                    <a:pt x="1185" y="486"/>
                  </a:cubicBezTo>
                  <a:lnTo>
                    <a:pt x="1185" y="486"/>
                  </a:lnTo>
                  <a:cubicBezTo>
                    <a:pt x="1185" y="486"/>
                    <a:pt x="1189" y="490"/>
                    <a:pt x="1179" y="524"/>
                  </a:cubicBezTo>
                  <a:cubicBezTo>
                    <a:pt x="1176" y="534"/>
                    <a:pt x="1176" y="538"/>
                    <a:pt x="1177" y="538"/>
                  </a:cubicBezTo>
                  <a:cubicBezTo>
                    <a:pt x="1179" y="538"/>
                    <a:pt x="1190" y="515"/>
                    <a:pt x="1201" y="493"/>
                  </a:cubicBezTo>
                  <a:cubicBezTo>
                    <a:pt x="1218" y="462"/>
                    <a:pt x="1227" y="447"/>
                    <a:pt x="1229" y="447"/>
                  </a:cubicBezTo>
                  <a:lnTo>
                    <a:pt x="1229" y="447"/>
                  </a:lnTo>
                  <a:cubicBezTo>
                    <a:pt x="1231" y="447"/>
                    <a:pt x="1225" y="464"/>
                    <a:pt x="1211" y="496"/>
                  </a:cubicBezTo>
                  <a:cubicBezTo>
                    <a:pt x="1198" y="523"/>
                    <a:pt x="1194" y="535"/>
                    <a:pt x="1197" y="535"/>
                  </a:cubicBezTo>
                  <a:cubicBezTo>
                    <a:pt x="1201" y="535"/>
                    <a:pt x="1218" y="511"/>
                    <a:pt x="1239" y="474"/>
                  </a:cubicBezTo>
                  <a:cubicBezTo>
                    <a:pt x="1257" y="436"/>
                    <a:pt x="1265" y="420"/>
                    <a:pt x="1265" y="420"/>
                  </a:cubicBezTo>
                  <a:lnTo>
                    <a:pt x="1265" y="420"/>
                  </a:lnTo>
                  <a:cubicBezTo>
                    <a:pt x="1265" y="420"/>
                    <a:pt x="1261" y="428"/>
                    <a:pt x="1254" y="443"/>
                  </a:cubicBezTo>
                  <a:cubicBezTo>
                    <a:pt x="1242" y="474"/>
                    <a:pt x="1245" y="477"/>
                    <a:pt x="1245" y="477"/>
                  </a:cubicBezTo>
                  <a:cubicBezTo>
                    <a:pt x="1248" y="477"/>
                    <a:pt x="1251" y="480"/>
                    <a:pt x="1236" y="512"/>
                  </a:cubicBezTo>
                  <a:cubicBezTo>
                    <a:pt x="1236" y="512"/>
                    <a:pt x="1239" y="512"/>
                    <a:pt x="1261" y="483"/>
                  </a:cubicBezTo>
                  <a:cubicBezTo>
                    <a:pt x="1274" y="463"/>
                    <a:pt x="1281" y="454"/>
                    <a:pt x="1285" y="454"/>
                  </a:cubicBezTo>
                  <a:cubicBezTo>
                    <a:pt x="1291" y="454"/>
                    <a:pt x="1281" y="486"/>
                    <a:pt x="1261" y="527"/>
                  </a:cubicBezTo>
                  <a:lnTo>
                    <a:pt x="1283" y="499"/>
                  </a:lnTo>
                  <a:cubicBezTo>
                    <a:pt x="1307" y="463"/>
                    <a:pt x="1325" y="439"/>
                    <a:pt x="1327" y="439"/>
                  </a:cubicBezTo>
                  <a:lnTo>
                    <a:pt x="1327" y="439"/>
                  </a:lnTo>
                  <a:cubicBezTo>
                    <a:pt x="1328" y="439"/>
                    <a:pt x="1323" y="449"/>
                    <a:pt x="1308" y="474"/>
                  </a:cubicBezTo>
                  <a:lnTo>
                    <a:pt x="1289" y="505"/>
                  </a:lnTo>
                  <a:cubicBezTo>
                    <a:pt x="1303" y="484"/>
                    <a:pt x="1312" y="475"/>
                    <a:pt x="1315" y="475"/>
                  </a:cubicBezTo>
                  <a:cubicBezTo>
                    <a:pt x="1321" y="475"/>
                    <a:pt x="1310" y="505"/>
                    <a:pt x="1286" y="543"/>
                  </a:cubicBezTo>
                  <a:cubicBezTo>
                    <a:pt x="1267" y="574"/>
                    <a:pt x="1267" y="574"/>
                    <a:pt x="1270" y="577"/>
                  </a:cubicBezTo>
                  <a:lnTo>
                    <a:pt x="1289" y="546"/>
                  </a:lnTo>
                  <a:cubicBezTo>
                    <a:pt x="1307" y="516"/>
                    <a:pt x="1325" y="489"/>
                    <a:pt x="1329" y="489"/>
                  </a:cubicBezTo>
                  <a:cubicBezTo>
                    <a:pt x="1329" y="489"/>
                    <a:pt x="1329" y="489"/>
                    <a:pt x="1330" y="490"/>
                  </a:cubicBezTo>
                  <a:cubicBezTo>
                    <a:pt x="1333" y="490"/>
                    <a:pt x="1336" y="493"/>
                    <a:pt x="1317" y="524"/>
                  </a:cubicBezTo>
                  <a:cubicBezTo>
                    <a:pt x="1303" y="547"/>
                    <a:pt x="1290" y="570"/>
                    <a:pt x="1292" y="570"/>
                  </a:cubicBezTo>
                  <a:cubicBezTo>
                    <a:pt x="1292" y="570"/>
                    <a:pt x="1295" y="566"/>
                    <a:pt x="1301" y="559"/>
                  </a:cubicBezTo>
                  <a:lnTo>
                    <a:pt x="1301" y="559"/>
                  </a:lnTo>
                  <a:cubicBezTo>
                    <a:pt x="1301" y="559"/>
                    <a:pt x="1305" y="559"/>
                    <a:pt x="1286" y="590"/>
                  </a:cubicBezTo>
                  <a:lnTo>
                    <a:pt x="1295" y="599"/>
                  </a:lnTo>
                  <a:cubicBezTo>
                    <a:pt x="1306" y="587"/>
                    <a:pt x="1314" y="581"/>
                    <a:pt x="1317" y="581"/>
                  </a:cubicBezTo>
                  <a:cubicBezTo>
                    <a:pt x="1320" y="581"/>
                    <a:pt x="1317" y="590"/>
                    <a:pt x="1305" y="606"/>
                  </a:cubicBezTo>
                  <a:cubicBezTo>
                    <a:pt x="1305" y="606"/>
                    <a:pt x="1305" y="606"/>
                    <a:pt x="1305" y="606"/>
                  </a:cubicBezTo>
                  <a:cubicBezTo>
                    <a:pt x="1307" y="606"/>
                    <a:pt x="1313" y="604"/>
                    <a:pt x="1333" y="584"/>
                  </a:cubicBezTo>
                  <a:lnTo>
                    <a:pt x="1333" y="584"/>
                  </a:lnTo>
                  <a:cubicBezTo>
                    <a:pt x="1336" y="590"/>
                    <a:pt x="1339" y="593"/>
                    <a:pt x="1317" y="618"/>
                  </a:cubicBezTo>
                  <a:cubicBezTo>
                    <a:pt x="1306" y="633"/>
                    <a:pt x="1299" y="640"/>
                    <a:pt x="1300" y="640"/>
                  </a:cubicBezTo>
                  <a:cubicBezTo>
                    <a:pt x="1300" y="640"/>
                    <a:pt x="1307" y="633"/>
                    <a:pt x="1320" y="621"/>
                  </a:cubicBezTo>
                  <a:cubicBezTo>
                    <a:pt x="1335" y="602"/>
                    <a:pt x="1341" y="597"/>
                    <a:pt x="1344" y="597"/>
                  </a:cubicBezTo>
                  <a:cubicBezTo>
                    <a:pt x="1345" y="597"/>
                    <a:pt x="1345" y="598"/>
                    <a:pt x="1345" y="599"/>
                  </a:cubicBezTo>
                  <a:lnTo>
                    <a:pt x="1352" y="602"/>
                  </a:lnTo>
                  <a:cubicBezTo>
                    <a:pt x="1370" y="584"/>
                    <a:pt x="1375" y="579"/>
                    <a:pt x="1376" y="579"/>
                  </a:cubicBezTo>
                  <a:cubicBezTo>
                    <a:pt x="1377" y="579"/>
                    <a:pt x="1377" y="580"/>
                    <a:pt x="1377" y="580"/>
                  </a:cubicBezTo>
                  <a:cubicBezTo>
                    <a:pt x="1380" y="580"/>
                    <a:pt x="1364" y="615"/>
                    <a:pt x="1364" y="618"/>
                  </a:cubicBezTo>
                  <a:cubicBezTo>
                    <a:pt x="1366" y="622"/>
                    <a:pt x="1368" y="624"/>
                    <a:pt x="1371" y="624"/>
                  </a:cubicBezTo>
                  <a:cubicBezTo>
                    <a:pt x="1375" y="624"/>
                    <a:pt x="1382" y="617"/>
                    <a:pt x="1395" y="599"/>
                  </a:cubicBezTo>
                  <a:cubicBezTo>
                    <a:pt x="1393" y="597"/>
                    <a:pt x="1402" y="587"/>
                    <a:pt x="1405" y="587"/>
                  </a:cubicBezTo>
                  <a:cubicBezTo>
                    <a:pt x="1406" y="587"/>
                    <a:pt x="1406" y="591"/>
                    <a:pt x="1399" y="602"/>
                  </a:cubicBezTo>
                  <a:cubicBezTo>
                    <a:pt x="1399" y="606"/>
                    <a:pt x="1380" y="637"/>
                    <a:pt x="1386" y="643"/>
                  </a:cubicBezTo>
                  <a:cubicBezTo>
                    <a:pt x="1390" y="648"/>
                    <a:pt x="1392" y="651"/>
                    <a:pt x="1396" y="651"/>
                  </a:cubicBezTo>
                  <a:cubicBezTo>
                    <a:pt x="1400" y="651"/>
                    <a:pt x="1407" y="645"/>
                    <a:pt x="1424" y="631"/>
                  </a:cubicBezTo>
                  <a:cubicBezTo>
                    <a:pt x="1448" y="606"/>
                    <a:pt x="1461" y="595"/>
                    <a:pt x="1462" y="595"/>
                  </a:cubicBezTo>
                  <a:lnTo>
                    <a:pt x="1462" y="595"/>
                  </a:lnTo>
                  <a:cubicBezTo>
                    <a:pt x="1464" y="595"/>
                    <a:pt x="1451" y="608"/>
                    <a:pt x="1424" y="634"/>
                  </a:cubicBezTo>
                  <a:cubicBezTo>
                    <a:pt x="1393" y="666"/>
                    <a:pt x="1381" y="680"/>
                    <a:pt x="1383" y="680"/>
                  </a:cubicBezTo>
                  <a:cubicBezTo>
                    <a:pt x="1384" y="680"/>
                    <a:pt x="1391" y="675"/>
                    <a:pt x="1402" y="665"/>
                  </a:cubicBezTo>
                  <a:cubicBezTo>
                    <a:pt x="1424" y="652"/>
                    <a:pt x="1430" y="648"/>
                    <a:pt x="1432" y="648"/>
                  </a:cubicBezTo>
                  <a:cubicBezTo>
                    <a:pt x="1433" y="648"/>
                    <a:pt x="1433" y="649"/>
                    <a:pt x="1433" y="649"/>
                  </a:cubicBezTo>
                  <a:cubicBezTo>
                    <a:pt x="1417" y="662"/>
                    <a:pt x="1411" y="669"/>
                    <a:pt x="1415" y="669"/>
                  </a:cubicBezTo>
                  <a:cubicBezTo>
                    <a:pt x="1418" y="669"/>
                    <a:pt x="1426" y="665"/>
                    <a:pt x="1439" y="659"/>
                  </a:cubicBezTo>
                  <a:lnTo>
                    <a:pt x="1439" y="659"/>
                  </a:lnTo>
                  <a:cubicBezTo>
                    <a:pt x="1442" y="662"/>
                    <a:pt x="1442" y="662"/>
                    <a:pt x="1414" y="684"/>
                  </a:cubicBezTo>
                  <a:cubicBezTo>
                    <a:pt x="1414" y="684"/>
                    <a:pt x="1414" y="684"/>
                    <a:pt x="1417" y="687"/>
                  </a:cubicBezTo>
                  <a:cubicBezTo>
                    <a:pt x="1435" y="677"/>
                    <a:pt x="1446" y="674"/>
                    <a:pt x="1452" y="674"/>
                  </a:cubicBezTo>
                  <a:cubicBezTo>
                    <a:pt x="1469" y="674"/>
                    <a:pt x="1452" y="699"/>
                    <a:pt x="1430" y="712"/>
                  </a:cubicBezTo>
                  <a:cubicBezTo>
                    <a:pt x="1430" y="712"/>
                    <a:pt x="1430" y="712"/>
                    <a:pt x="1431" y="712"/>
                  </a:cubicBezTo>
                  <a:cubicBezTo>
                    <a:pt x="1434" y="712"/>
                    <a:pt x="1442" y="711"/>
                    <a:pt x="1464" y="700"/>
                  </a:cubicBezTo>
                  <a:cubicBezTo>
                    <a:pt x="1494" y="683"/>
                    <a:pt x="1510" y="676"/>
                    <a:pt x="1513" y="676"/>
                  </a:cubicBezTo>
                  <a:cubicBezTo>
                    <a:pt x="1516" y="676"/>
                    <a:pt x="1501" y="686"/>
                    <a:pt x="1467" y="706"/>
                  </a:cubicBezTo>
                  <a:cubicBezTo>
                    <a:pt x="1437" y="725"/>
                    <a:pt x="1422" y="734"/>
                    <a:pt x="1423" y="734"/>
                  </a:cubicBezTo>
                  <a:cubicBezTo>
                    <a:pt x="1424" y="734"/>
                    <a:pt x="1440" y="726"/>
                    <a:pt x="1471" y="709"/>
                  </a:cubicBezTo>
                  <a:cubicBezTo>
                    <a:pt x="1479" y="705"/>
                    <a:pt x="1486" y="703"/>
                    <a:pt x="1490" y="703"/>
                  </a:cubicBezTo>
                  <a:cubicBezTo>
                    <a:pt x="1500" y="703"/>
                    <a:pt x="1491" y="717"/>
                    <a:pt x="1446" y="740"/>
                  </a:cubicBezTo>
                  <a:lnTo>
                    <a:pt x="1383" y="775"/>
                  </a:lnTo>
                  <a:cubicBezTo>
                    <a:pt x="1414" y="762"/>
                    <a:pt x="1417" y="762"/>
                    <a:pt x="1417" y="762"/>
                  </a:cubicBezTo>
                  <a:cubicBezTo>
                    <a:pt x="1433" y="754"/>
                    <a:pt x="1441" y="751"/>
                    <a:pt x="1445" y="751"/>
                  </a:cubicBezTo>
                  <a:cubicBezTo>
                    <a:pt x="1449" y="751"/>
                    <a:pt x="1450" y="754"/>
                    <a:pt x="1452" y="759"/>
                  </a:cubicBezTo>
                  <a:cubicBezTo>
                    <a:pt x="1455" y="762"/>
                    <a:pt x="1493" y="759"/>
                    <a:pt x="1493" y="765"/>
                  </a:cubicBezTo>
                  <a:cubicBezTo>
                    <a:pt x="1496" y="772"/>
                    <a:pt x="1499" y="781"/>
                    <a:pt x="1464" y="797"/>
                  </a:cubicBezTo>
                  <a:cubicBezTo>
                    <a:pt x="1466" y="798"/>
                    <a:pt x="1467" y="799"/>
                    <a:pt x="1471" y="799"/>
                  </a:cubicBezTo>
                  <a:cubicBezTo>
                    <a:pt x="1476" y="799"/>
                    <a:pt x="1485" y="798"/>
                    <a:pt x="1502" y="797"/>
                  </a:cubicBezTo>
                  <a:cubicBezTo>
                    <a:pt x="1514" y="793"/>
                    <a:pt x="1522" y="792"/>
                    <a:pt x="1526" y="792"/>
                  </a:cubicBezTo>
                  <a:cubicBezTo>
                    <a:pt x="1534" y="792"/>
                    <a:pt x="1528" y="797"/>
                    <a:pt x="1505" y="803"/>
                  </a:cubicBezTo>
                  <a:lnTo>
                    <a:pt x="1505" y="806"/>
                  </a:lnTo>
                  <a:cubicBezTo>
                    <a:pt x="1517" y="805"/>
                    <a:pt x="1524" y="805"/>
                    <a:pt x="1529" y="805"/>
                  </a:cubicBezTo>
                  <a:cubicBezTo>
                    <a:pt x="1540" y="805"/>
                    <a:pt x="1540" y="806"/>
                    <a:pt x="1540" y="806"/>
                  </a:cubicBezTo>
                  <a:cubicBezTo>
                    <a:pt x="1512" y="814"/>
                    <a:pt x="1484" y="823"/>
                    <a:pt x="1494" y="823"/>
                  </a:cubicBezTo>
                  <a:cubicBezTo>
                    <a:pt x="1497" y="823"/>
                    <a:pt x="1501" y="823"/>
                    <a:pt x="1508" y="822"/>
                  </a:cubicBezTo>
                  <a:cubicBezTo>
                    <a:pt x="1524" y="818"/>
                    <a:pt x="1532" y="816"/>
                    <a:pt x="1537" y="816"/>
                  </a:cubicBezTo>
                  <a:cubicBezTo>
                    <a:pt x="1543" y="816"/>
                    <a:pt x="1543" y="818"/>
                    <a:pt x="1543" y="822"/>
                  </a:cubicBezTo>
                  <a:cubicBezTo>
                    <a:pt x="1514" y="841"/>
                    <a:pt x="1514" y="922"/>
                    <a:pt x="1546" y="925"/>
                  </a:cubicBezTo>
                  <a:lnTo>
                    <a:pt x="1543" y="931"/>
                  </a:lnTo>
                  <a:cubicBezTo>
                    <a:pt x="1543" y="935"/>
                    <a:pt x="1543" y="941"/>
                    <a:pt x="1543" y="941"/>
                  </a:cubicBezTo>
                  <a:cubicBezTo>
                    <a:pt x="1530" y="940"/>
                    <a:pt x="1520" y="939"/>
                    <a:pt x="1513" y="939"/>
                  </a:cubicBezTo>
                  <a:cubicBezTo>
                    <a:pt x="1483" y="939"/>
                    <a:pt x="1511" y="950"/>
                    <a:pt x="1536" y="963"/>
                  </a:cubicBezTo>
                  <a:cubicBezTo>
                    <a:pt x="1571" y="972"/>
                    <a:pt x="1571" y="975"/>
                    <a:pt x="1571" y="978"/>
                  </a:cubicBezTo>
                  <a:cubicBezTo>
                    <a:pt x="1542" y="972"/>
                    <a:pt x="1524" y="969"/>
                    <a:pt x="1516" y="969"/>
                  </a:cubicBezTo>
                  <a:cubicBezTo>
                    <a:pt x="1504" y="969"/>
                    <a:pt x="1511" y="975"/>
                    <a:pt x="1530" y="985"/>
                  </a:cubicBezTo>
                  <a:cubicBezTo>
                    <a:pt x="1569" y="995"/>
                    <a:pt x="1586" y="1001"/>
                    <a:pt x="1581" y="1001"/>
                  </a:cubicBezTo>
                  <a:cubicBezTo>
                    <a:pt x="1577" y="1001"/>
                    <a:pt x="1560" y="998"/>
                    <a:pt x="1530" y="991"/>
                  </a:cubicBezTo>
                  <a:cubicBezTo>
                    <a:pt x="1502" y="984"/>
                    <a:pt x="1485" y="980"/>
                    <a:pt x="1481" y="980"/>
                  </a:cubicBezTo>
                  <a:cubicBezTo>
                    <a:pt x="1476" y="980"/>
                    <a:pt x="1501" y="989"/>
                    <a:pt x="1562" y="1010"/>
                  </a:cubicBezTo>
                  <a:cubicBezTo>
                    <a:pt x="1580" y="1017"/>
                    <a:pt x="1587" y="1020"/>
                    <a:pt x="1584" y="1020"/>
                  </a:cubicBezTo>
                  <a:cubicBezTo>
                    <a:pt x="1581" y="1020"/>
                    <a:pt x="1573" y="1019"/>
                    <a:pt x="1558" y="1016"/>
                  </a:cubicBezTo>
                  <a:cubicBezTo>
                    <a:pt x="1520" y="1006"/>
                    <a:pt x="1502" y="1002"/>
                    <a:pt x="1499" y="1002"/>
                  </a:cubicBezTo>
                  <a:cubicBezTo>
                    <a:pt x="1496" y="1002"/>
                    <a:pt x="1504" y="1005"/>
                    <a:pt x="1521" y="1010"/>
                  </a:cubicBezTo>
                  <a:cubicBezTo>
                    <a:pt x="1559" y="1024"/>
                    <a:pt x="1575" y="1033"/>
                    <a:pt x="1568" y="1033"/>
                  </a:cubicBezTo>
                  <a:cubicBezTo>
                    <a:pt x="1563" y="1033"/>
                    <a:pt x="1546" y="1028"/>
                    <a:pt x="1518" y="1019"/>
                  </a:cubicBezTo>
                  <a:cubicBezTo>
                    <a:pt x="1487" y="1011"/>
                    <a:pt x="1470" y="1006"/>
                    <a:pt x="1466" y="1006"/>
                  </a:cubicBezTo>
                  <a:cubicBezTo>
                    <a:pt x="1462" y="1006"/>
                    <a:pt x="1478" y="1013"/>
                    <a:pt x="1514" y="1029"/>
                  </a:cubicBezTo>
                  <a:cubicBezTo>
                    <a:pt x="1557" y="1045"/>
                    <a:pt x="1569" y="1057"/>
                    <a:pt x="1555" y="1057"/>
                  </a:cubicBezTo>
                  <a:cubicBezTo>
                    <a:pt x="1546" y="1057"/>
                    <a:pt x="1530" y="1053"/>
                    <a:pt x="1505" y="1044"/>
                  </a:cubicBezTo>
                  <a:cubicBezTo>
                    <a:pt x="1505" y="1045"/>
                    <a:pt x="1505" y="1045"/>
                    <a:pt x="1504" y="1045"/>
                  </a:cubicBezTo>
                  <a:cubicBezTo>
                    <a:pt x="1501" y="1045"/>
                    <a:pt x="1492" y="1042"/>
                    <a:pt x="1490" y="1042"/>
                  </a:cubicBezTo>
                  <a:cubicBezTo>
                    <a:pt x="1487" y="1042"/>
                    <a:pt x="1489" y="1044"/>
                    <a:pt x="1502" y="1051"/>
                  </a:cubicBezTo>
                  <a:lnTo>
                    <a:pt x="1467" y="1038"/>
                  </a:lnTo>
                  <a:cubicBezTo>
                    <a:pt x="1467" y="1041"/>
                    <a:pt x="1464" y="1044"/>
                    <a:pt x="1464" y="1044"/>
                  </a:cubicBezTo>
                  <a:lnTo>
                    <a:pt x="1499" y="1057"/>
                  </a:lnTo>
                  <a:cubicBezTo>
                    <a:pt x="1496" y="1060"/>
                    <a:pt x="1455" y="1060"/>
                    <a:pt x="1442" y="1076"/>
                  </a:cubicBezTo>
                  <a:cubicBezTo>
                    <a:pt x="1427" y="1104"/>
                    <a:pt x="1417" y="1107"/>
                    <a:pt x="1449" y="1126"/>
                  </a:cubicBezTo>
                  <a:cubicBezTo>
                    <a:pt x="1482" y="1148"/>
                    <a:pt x="1496" y="1160"/>
                    <a:pt x="1492" y="1160"/>
                  </a:cubicBezTo>
                  <a:cubicBezTo>
                    <a:pt x="1489" y="1160"/>
                    <a:pt x="1473" y="1151"/>
                    <a:pt x="1446" y="1132"/>
                  </a:cubicBezTo>
                  <a:cubicBezTo>
                    <a:pt x="1445" y="1132"/>
                    <a:pt x="1445" y="1132"/>
                    <a:pt x="1444" y="1132"/>
                  </a:cubicBezTo>
                  <a:cubicBezTo>
                    <a:pt x="1439" y="1132"/>
                    <a:pt x="1419" y="1121"/>
                    <a:pt x="1411" y="1121"/>
                  </a:cubicBezTo>
                  <a:cubicBezTo>
                    <a:pt x="1409" y="1121"/>
                    <a:pt x="1408" y="1122"/>
                    <a:pt x="1408" y="1123"/>
                  </a:cubicBezTo>
                  <a:cubicBezTo>
                    <a:pt x="1405" y="1124"/>
                    <a:pt x="1403" y="1126"/>
                    <a:pt x="1400" y="1126"/>
                  </a:cubicBezTo>
                  <a:cubicBezTo>
                    <a:pt x="1395" y="1126"/>
                    <a:pt x="1387" y="1122"/>
                    <a:pt x="1370" y="1107"/>
                  </a:cubicBezTo>
                  <a:lnTo>
                    <a:pt x="1367" y="1110"/>
                  </a:lnTo>
                  <a:cubicBezTo>
                    <a:pt x="1404" y="1147"/>
                    <a:pt x="1405" y="1165"/>
                    <a:pt x="1391" y="1165"/>
                  </a:cubicBezTo>
                  <a:cubicBezTo>
                    <a:pt x="1386" y="1165"/>
                    <a:pt x="1379" y="1162"/>
                    <a:pt x="1370" y="1157"/>
                  </a:cubicBezTo>
                  <a:lnTo>
                    <a:pt x="1370" y="1157"/>
                  </a:lnTo>
                  <a:cubicBezTo>
                    <a:pt x="1367" y="1160"/>
                    <a:pt x="1364" y="1163"/>
                    <a:pt x="1383" y="1192"/>
                  </a:cubicBezTo>
                  <a:cubicBezTo>
                    <a:pt x="1393" y="1208"/>
                    <a:pt x="1397" y="1216"/>
                    <a:pt x="1396" y="1216"/>
                  </a:cubicBezTo>
                  <a:cubicBezTo>
                    <a:pt x="1394" y="1216"/>
                    <a:pt x="1387" y="1210"/>
                    <a:pt x="1373" y="1198"/>
                  </a:cubicBezTo>
                  <a:cubicBezTo>
                    <a:pt x="1362" y="1185"/>
                    <a:pt x="1347" y="1175"/>
                    <a:pt x="1341" y="1175"/>
                  </a:cubicBezTo>
                  <a:cubicBezTo>
                    <a:pt x="1334" y="1175"/>
                    <a:pt x="1336" y="1184"/>
                    <a:pt x="1358" y="1210"/>
                  </a:cubicBezTo>
                  <a:lnTo>
                    <a:pt x="1333" y="1185"/>
                  </a:lnTo>
                  <a:cubicBezTo>
                    <a:pt x="1326" y="1178"/>
                    <a:pt x="1323" y="1176"/>
                    <a:pt x="1322" y="1176"/>
                  </a:cubicBezTo>
                  <a:lnTo>
                    <a:pt x="1322" y="1176"/>
                  </a:lnTo>
                  <a:cubicBezTo>
                    <a:pt x="1320" y="1176"/>
                    <a:pt x="1336" y="1196"/>
                    <a:pt x="1352" y="1217"/>
                  </a:cubicBezTo>
                  <a:cubicBezTo>
                    <a:pt x="1372" y="1243"/>
                    <a:pt x="1382" y="1257"/>
                    <a:pt x="1380" y="1257"/>
                  </a:cubicBezTo>
                  <a:cubicBezTo>
                    <a:pt x="1379" y="1257"/>
                    <a:pt x="1361" y="1237"/>
                    <a:pt x="1323" y="1192"/>
                  </a:cubicBezTo>
                  <a:cubicBezTo>
                    <a:pt x="1298" y="1161"/>
                    <a:pt x="1286" y="1148"/>
                    <a:pt x="1285" y="1148"/>
                  </a:cubicBezTo>
                  <a:lnTo>
                    <a:pt x="1285" y="1148"/>
                  </a:lnTo>
                  <a:cubicBezTo>
                    <a:pt x="1284" y="1148"/>
                    <a:pt x="1289" y="1155"/>
                    <a:pt x="1298" y="1167"/>
                  </a:cubicBezTo>
                  <a:cubicBezTo>
                    <a:pt x="1312" y="1187"/>
                    <a:pt x="1326" y="1210"/>
                    <a:pt x="1322" y="1210"/>
                  </a:cubicBezTo>
                  <a:cubicBezTo>
                    <a:pt x="1321" y="1210"/>
                    <a:pt x="1317" y="1207"/>
                    <a:pt x="1311" y="1201"/>
                  </a:cubicBezTo>
                  <a:lnTo>
                    <a:pt x="1311" y="1201"/>
                  </a:lnTo>
                  <a:cubicBezTo>
                    <a:pt x="1311" y="1201"/>
                    <a:pt x="1308" y="1204"/>
                    <a:pt x="1348" y="1261"/>
                  </a:cubicBezTo>
                  <a:cubicBezTo>
                    <a:pt x="1370" y="1289"/>
                    <a:pt x="1367" y="1292"/>
                    <a:pt x="1364" y="1295"/>
                  </a:cubicBezTo>
                  <a:cubicBezTo>
                    <a:pt x="1352" y="1273"/>
                    <a:pt x="1336" y="1255"/>
                    <a:pt x="1327" y="1233"/>
                  </a:cubicBezTo>
                  <a:lnTo>
                    <a:pt x="1327" y="1233"/>
                  </a:lnTo>
                  <a:cubicBezTo>
                    <a:pt x="1326" y="1234"/>
                    <a:pt x="1323" y="1235"/>
                    <a:pt x="1320" y="1239"/>
                  </a:cubicBezTo>
                  <a:cubicBezTo>
                    <a:pt x="1301" y="1223"/>
                    <a:pt x="1283" y="1204"/>
                    <a:pt x="1270" y="1182"/>
                  </a:cubicBezTo>
                  <a:cubicBezTo>
                    <a:pt x="1261" y="1171"/>
                    <a:pt x="1256" y="1165"/>
                    <a:pt x="1255" y="1165"/>
                  </a:cubicBezTo>
                  <a:lnTo>
                    <a:pt x="1255" y="1165"/>
                  </a:lnTo>
                  <a:cubicBezTo>
                    <a:pt x="1253" y="1165"/>
                    <a:pt x="1262" y="1179"/>
                    <a:pt x="1289" y="1214"/>
                  </a:cubicBezTo>
                  <a:cubicBezTo>
                    <a:pt x="1330" y="1273"/>
                    <a:pt x="1330" y="1273"/>
                    <a:pt x="1323" y="1276"/>
                  </a:cubicBezTo>
                  <a:cubicBezTo>
                    <a:pt x="1323" y="1277"/>
                    <a:pt x="1322" y="1278"/>
                    <a:pt x="1321" y="1278"/>
                  </a:cubicBezTo>
                  <a:cubicBezTo>
                    <a:pt x="1317" y="1278"/>
                    <a:pt x="1312" y="1272"/>
                    <a:pt x="1295" y="1251"/>
                  </a:cubicBezTo>
                  <a:cubicBezTo>
                    <a:pt x="1281" y="1227"/>
                    <a:pt x="1277" y="1222"/>
                    <a:pt x="1275" y="1222"/>
                  </a:cubicBezTo>
                  <a:cubicBezTo>
                    <a:pt x="1275" y="1222"/>
                    <a:pt x="1274" y="1222"/>
                    <a:pt x="1273" y="1223"/>
                  </a:cubicBezTo>
                  <a:cubicBezTo>
                    <a:pt x="1264" y="1226"/>
                    <a:pt x="1311" y="1323"/>
                    <a:pt x="1339" y="1389"/>
                  </a:cubicBezTo>
                  <a:cubicBezTo>
                    <a:pt x="1356" y="1420"/>
                    <a:pt x="1365" y="1436"/>
                    <a:pt x="1364" y="1436"/>
                  </a:cubicBezTo>
                  <a:cubicBezTo>
                    <a:pt x="1364" y="1436"/>
                    <a:pt x="1355" y="1420"/>
                    <a:pt x="1336" y="1389"/>
                  </a:cubicBezTo>
                  <a:cubicBezTo>
                    <a:pt x="1320" y="1363"/>
                    <a:pt x="1315" y="1361"/>
                    <a:pt x="1312" y="1361"/>
                  </a:cubicBezTo>
                  <a:cubicBezTo>
                    <a:pt x="1312" y="1361"/>
                    <a:pt x="1311" y="1361"/>
                    <a:pt x="1311" y="1361"/>
                  </a:cubicBezTo>
                  <a:cubicBezTo>
                    <a:pt x="1295" y="1329"/>
                    <a:pt x="1298" y="1329"/>
                    <a:pt x="1301" y="1326"/>
                  </a:cubicBezTo>
                  <a:lnTo>
                    <a:pt x="1286" y="1295"/>
                  </a:lnTo>
                  <a:cubicBezTo>
                    <a:pt x="1267" y="1266"/>
                    <a:pt x="1257" y="1251"/>
                    <a:pt x="1255" y="1251"/>
                  </a:cubicBezTo>
                  <a:lnTo>
                    <a:pt x="1255" y="1251"/>
                  </a:lnTo>
                  <a:cubicBezTo>
                    <a:pt x="1253" y="1251"/>
                    <a:pt x="1260" y="1266"/>
                    <a:pt x="1276" y="1298"/>
                  </a:cubicBezTo>
                  <a:cubicBezTo>
                    <a:pt x="1283" y="1316"/>
                    <a:pt x="1286" y="1324"/>
                    <a:pt x="1285" y="1324"/>
                  </a:cubicBezTo>
                  <a:cubicBezTo>
                    <a:pt x="1284" y="1324"/>
                    <a:pt x="1279" y="1317"/>
                    <a:pt x="1270" y="1301"/>
                  </a:cubicBezTo>
                  <a:cubicBezTo>
                    <a:pt x="1255" y="1280"/>
                    <a:pt x="1243" y="1258"/>
                    <a:pt x="1242" y="1258"/>
                  </a:cubicBezTo>
                  <a:lnTo>
                    <a:pt x="1242" y="1258"/>
                  </a:lnTo>
                  <a:cubicBezTo>
                    <a:pt x="1241" y="1258"/>
                    <a:pt x="1243" y="1262"/>
                    <a:pt x="1248" y="1273"/>
                  </a:cubicBezTo>
                  <a:cubicBezTo>
                    <a:pt x="1248" y="1273"/>
                    <a:pt x="1242" y="1273"/>
                    <a:pt x="1223" y="1242"/>
                  </a:cubicBezTo>
                  <a:lnTo>
                    <a:pt x="1223" y="1242"/>
                  </a:lnTo>
                  <a:cubicBezTo>
                    <a:pt x="1217" y="1245"/>
                    <a:pt x="1217" y="1248"/>
                    <a:pt x="1229" y="1279"/>
                  </a:cubicBezTo>
                  <a:cubicBezTo>
                    <a:pt x="1242" y="1311"/>
                    <a:pt x="1242" y="1314"/>
                    <a:pt x="1239" y="1314"/>
                  </a:cubicBezTo>
                  <a:cubicBezTo>
                    <a:pt x="1236" y="1314"/>
                    <a:pt x="1232" y="1314"/>
                    <a:pt x="1245" y="1348"/>
                  </a:cubicBezTo>
                  <a:cubicBezTo>
                    <a:pt x="1258" y="1383"/>
                    <a:pt x="1267" y="1417"/>
                    <a:pt x="1258" y="1417"/>
                  </a:cubicBezTo>
                  <a:cubicBezTo>
                    <a:pt x="1260" y="1433"/>
                    <a:pt x="1262" y="1443"/>
                    <a:pt x="1260" y="1443"/>
                  </a:cubicBezTo>
                  <a:cubicBezTo>
                    <a:pt x="1259" y="1443"/>
                    <a:pt x="1252" y="1426"/>
                    <a:pt x="1236" y="1389"/>
                  </a:cubicBezTo>
                  <a:cubicBezTo>
                    <a:pt x="1226" y="1363"/>
                    <a:pt x="1222" y="1356"/>
                    <a:pt x="1219" y="1356"/>
                  </a:cubicBezTo>
                  <a:cubicBezTo>
                    <a:pt x="1218" y="1356"/>
                    <a:pt x="1218" y="1357"/>
                    <a:pt x="1217" y="1358"/>
                  </a:cubicBezTo>
                  <a:cubicBezTo>
                    <a:pt x="1217" y="1358"/>
                    <a:pt x="1214" y="1358"/>
                    <a:pt x="1201" y="1323"/>
                  </a:cubicBezTo>
                  <a:cubicBezTo>
                    <a:pt x="1197" y="1314"/>
                    <a:pt x="1194" y="1310"/>
                    <a:pt x="1194" y="1310"/>
                  </a:cubicBezTo>
                  <a:lnTo>
                    <a:pt x="1194" y="1310"/>
                  </a:lnTo>
                  <a:cubicBezTo>
                    <a:pt x="1192" y="1310"/>
                    <a:pt x="1201" y="1333"/>
                    <a:pt x="1207" y="1358"/>
                  </a:cubicBezTo>
                  <a:lnTo>
                    <a:pt x="1229" y="1427"/>
                  </a:lnTo>
                  <a:cubicBezTo>
                    <a:pt x="1214" y="1395"/>
                    <a:pt x="1201" y="1361"/>
                    <a:pt x="1192" y="1326"/>
                  </a:cubicBezTo>
                  <a:cubicBezTo>
                    <a:pt x="1181" y="1292"/>
                    <a:pt x="1175" y="1275"/>
                    <a:pt x="1175" y="1275"/>
                  </a:cubicBezTo>
                  <a:lnTo>
                    <a:pt x="1175" y="1275"/>
                  </a:lnTo>
                  <a:cubicBezTo>
                    <a:pt x="1174" y="1275"/>
                    <a:pt x="1179" y="1292"/>
                    <a:pt x="1189" y="1326"/>
                  </a:cubicBezTo>
                  <a:cubicBezTo>
                    <a:pt x="1195" y="1351"/>
                    <a:pt x="1200" y="1375"/>
                    <a:pt x="1197" y="1375"/>
                  </a:cubicBezTo>
                  <a:cubicBezTo>
                    <a:pt x="1196" y="1375"/>
                    <a:pt x="1193" y="1371"/>
                    <a:pt x="1189" y="1361"/>
                  </a:cubicBezTo>
                  <a:cubicBezTo>
                    <a:pt x="1187" y="1362"/>
                    <a:pt x="1186" y="1362"/>
                    <a:pt x="1184" y="1362"/>
                  </a:cubicBezTo>
                  <a:cubicBezTo>
                    <a:pt x="1179" y="1362"/>
                    <a:pt x="1174" y="1356"/>
                    <a:pt x="1167" y="1329"/>
                  </a:cubicBezTo>
                  <a:cubicBezTo>
                    <a:pt x="1164" y="1318"/>
                    <a:pt x="1162" y="1314"/>
                    <a:pt x="1161" y="1314"/>
                  </a:cubicBezTo>
                  <a:cubicBezTo>
                    <a:pt x="1159" y="1314"/>
                    <a:pt x="1160" y="1329"/>
                    <a:pt x="1160" y="1329"/>
                  </a:cubicBezTo>
                  <a:cubicBezTo>
                    <a:pt x="1164" y="1349"/>
                    <a:pt x="1164" y="1358"/>
                    <a:pt x="1161" y="1358"/>
                  </a:cubicBezTo>
                  <a:cubicBezTo>
                    <a:pt x="1159" y="1358"/>
                    <a:pt x="1154" y="1349"/>
                    <a:pt x="1148" y="1333"/>
                  </a:cubicBezTo>
                  <a:cubicBezTo>
                    <a:pt x="1135" y="1297"/>
                    <a:pt x="1129" y="1279"/>
                    <a:pt x="1127" y="1279"/>
                  </a:cubicBezTo>
                  <a:lnTo>
                    <a:pt x="1127" y="1279"/>
                  </a:lnTo>
                  <a:cubicBezTo>
                    <a:pt x="1125" y="1279"/>
                    <a:pt x="1127" y="1297"/>
                    <a:pt x="1132" y="1333"/>
                  </a:cubicBezTo>
                  <a:cubicBezTo>
                    <a:pt x="1134" y="1353"/>
                    <a:pt x="1137" y="1372"/>
                    <a:pt x="1137" y="1372"/>
                  </a:cubicBezTo>
                  <a:cubicBezTo>
                    <a:pt x="1136" y="1372"/>
                    <a:pt x="1134" y="1362"/>
                    <a:pt x="1129" y="1333"/>
                  </a:cubicBezTo>
                  <a:cubicBezTo>
                    <a:pt x="1127" y="1323"/>
                    <a:pt x="1126" y="1318"/>
                    <a:pt x="1126" y="1318"/>
                  </a:cubicBezTo>
                  <a:cubicBezTo>
                    <a:pt x="1124" y="1318"/>
                    <a:pt x="1125" y="1343"/>
                    <a:pt x="1123" y="1367"/>
                  </a:cubicBezTo>
                  <a:cubicBezTo>
                    <a:pt x="1123" y="1405"/>
                    <a:pt x="1126" y="1477"/>
                    <a:pt x="1129" y="1511"/>
                  </a:cubicBezTo>
                  <a:cubicBezTo>
                    <a:pt x="1133" y="1553"/>
                    <a:pt x="1134" y="1571"/>
                    <a:pt x="1132" y="1571"/>
                  </a:cubicBezTo>
                  <a:cubicBezTo>
                    <a:pt x="1131" y="1571"/>
                    <a:pt x="1128" y="1561"/>
                    <a:pt x="1123" y="1546"/>
                  </a:cubicBezTo>
                  <a:cubicBezTo>
                    <a:pt x="1113" y="1524"/>
                    <a:pt x="1110" y="1499"/>
                    <a:pt x="1110" y="1474"/>
                  </a:cubicBezTo>
                  <a:cubicBezTo>
                    <a:pt x="1110" y="1439"/>
                    <a:pt x="1113" y="1439"/>
                    <a:pt x="1113" y="1439"/>
                  </a:cubicBezTo>
                  <a:lnTo>
                    <a:pt x="1117" y="1439"/>
                  </a:lnTo>
                  <a:cubicBezTo>
                    <a:pt x="1113" y="1405"/>
                    <a:pt x="1113" y="1367"/>
                    <a:pt x="1107" y="1367"/>
                  </a:cubicBezTo>
                  <a:cubicBezTo>
                    <a:pt x="1104" y="1349"/>
                    <a:pt x="1102" y="1340"/>
                    <a:pt x="1102" y="1340"/>
                  </a:cubicBezTo>
                  <a:cubicBezTo>
                    <a:pt x="1101" y="1340"/>
                    <a:pt x="1101" y="1349"/>
                    <a:pt x="1101" y="1367"/>
                  </a:cubicBezTo>
                  <a:cubicBezTo>
                    <a:pt x="1098" y="1329"/>
                    <a:pt x="1091" y="1329"/>
                    <a:pt x="1085" y="1329"/>
                  </a:cubicBezTo>
                  <a:cubicBezTo>
                    <a:pt x="1082" y="1329"/>
                    <a:pt x="1073" y="1329"/>
                    <a:pt x="1073" y="1292"/>
                  </a:cubicBezTo>
                  <a:cubicBezTo>
                    <a:pt x="1069" y="1292"/>
                    <a:pt x="1066" y="1292"/>
                    <a:pt x="1063" y="1326"/>
                  </a:cubicBezTo>
                  <a:cubicBezTo>
                    <a:pt x="1060" y="1368"/>
                    <a:pt x="1057" y="1384"/>
                    <a:pt x="1056" y="1384"/>
                  </a:cubicBezTo>
                  <a:cubicBezTo>
                    <a:pt x="1055" y="1384"/>
                    <a:pt x="1056" y="1375"/>
                    <a:pt x="1057" y="1361"/>
                  </a:cubicBezTo>
                  <a:cubicBezTo>
                    <a:pt x="1059" y="1315"/>
                    <a:pt x="1053" y="1281"/>
                    <a:pt x="1044" y="1281"/>
                  </a:cubicBezTo>
                  <a:cubicBezTo>
                    <a:pt x="1039" y="1281"/>
                    <a:pt x="1032" y="1292"/>
                    <a:pt x="1026" y="1317"/>
                  </a:cubicBezTo>
                  <a:lnTo>
                    <a:pt x="1019" y="1314"/>
                  </a:lnTo>
                  <a:cubicBezTo>
                    <a:pt x="1021" y="1293"/>
                    <a:pt x="1018" y="1283"/>
                    <a:pt x="1013" y="1283"/>
                  </a:cubicBezTo>
                  <a:cubicBezTo>
                    <a:pt x="1009" y="1283"/>
                    <a:pt x="1003" y="1290"/>
                    <a:pt x="997" y="1304"/>
                  </a:cubicBezTo>
                  <a:cubicBezTo>
                    <a:pt x="994" y="1304"/>
                    <a:pt x="991" y="1304"/>
                    <a:pt x="988" y="1301"/>
                  </a:cubicBezTo>
                  <a:cubicBezTo>
                    <a:pt x="991" y="1283"/>
                    <a:pt x="993" y="1274"/>
                    <a:pt x="991" y="1274"/>
                  </a:cubicBezTo>
                  <a:lnTo>
                    <a:pt x="991" y="1274"/>
                  </a:lnTo>
                  <a:cubicBezTo>
                    <a:pt x="990" y="1274"/>
                    <a:pt x="986" y="1282"/>
                    <a:pt x="979" y="1298"/>
                  </a:cubicBezTo>
                  <a:cubicBezTo>
                    <a:pt x="973" y="1310"/>
                    <a:pt x="967" y="1321"/>
                    <a:pt x="963" y="1329"/>
                  </a:cubicBezTo>
                  <a:cubicBezTo>
                    <a:pt x="975" y="1295"/>
                    <a:pt x="969" y="1295"/>
                    <a:pt x="960" y="1289"/>
                  </a:cubicBezTo>
                  <a:cubicBezTo>
                    <a:pt x="957" y="1287"/>
                    <a:pt x="955" y="1285"/>
                    <a:pt x="953" y="1285"/>
                  </a:cubicBezTo>
                  <a:cubicBezTo>
                    <a:pt x="949" y="1285"/>
                    <a:pt x="947" y="1292"/>
                    <a:pt x="938" y="1314"/>
                  </a:cubicBezTo>
                  <a:cubicBezTo>
                    <a:pt x="931" y="1321"/>
                    <a:pt x="926" y="1324"/>
                    <a:pt x="924" y="1324"/>
                  </a:cubicBezTo>
                  <a:cubicBezTo>
                    <a:pt x="918" y="1324"/>
                    <a:pt x="930" y="1299"/>
                    <a:pt x="944" y="1276"/>
                  </a:cubicBezTo>
                  <a:cubicBezTo>
                    <a:pt x="960" y="1248"/>
                    <a:pt x="968" y="1232"/>
                    <a:pt x="967" y="1232"/>
                  </a:cubicBezTo>
                  <a:lnTo>
                    <a:pt x="967" y="1232"/>
                  </a:lnTo>
                  <a:cubicBezTo>
                    <a:pt x="965" y="1232"/>
                    <a:pt x="951" y="1255"/>
                    <a:pt x="922" y="1304"/>
                  </a:cubicBezTo>
                  <a:cubicBezTo>
                    <a:pt x="901" y="1339"/>
                    <a:pt x="890" y="1353"/>
                    <a:pt x="887" y="1353"/>
                  </a:cubicBezTo>
                  <a:cubicBezTo>
                    <a:pt x="884" y="1353"/>
                    <a:pt x="887" y="1344"/>
                    <a:pt x="894" y="1329"/>
                  </a:cubicBezTo>
                  <a:cubicBezTo>
                    <a:pt x="908" y="1308"/>
                    <a:pt x="913" y="1303"/>
                    <a:pt x="916" y="1303"/>
                  </a:cubicBezTo>
                  <a:cubicBezTo>
                    <a:pt x="918" y="1303"/>
                    <a:pt x="918" y="1304"/>
                    <a:pt x="919" y="1304"/>
                  </a:cubicBezTo>
                  <a:lnTo>
                    <a:pt x="954" y="1242"/>
                  </a:lnTo>
                  <a:cubicBezTo>
                    <a:pt x="953" y="1241"/>
                    <a:pt x="952" y="1240"/>
                    <a:pt x="952" y="1240"/>
                  </a:cubicBezTo>
                  <a:cubicBezTo>
                    <a:pt x="949" y="1240"/>
                    <a:pt x="946" y="1246"/>
                    <a:pt x="932" y="1270"/>
                  </a:cubicBezTo>
                  <a:cubicBezTo>
                    <a:pt x="932" y="1270"/>
                    <a:pt x="932" y="1270"/>
                    <a:pt x="931" y="1270"/>
                  </a:cubicBezTo>
                  <a:cubicBezTo>
                    <a:pt x="930" y="1270"/>
                    <a:pt x="924" y="1272"/>
                    <a:pt x="907" y="1295"/>
                  </a:cubicBezTo>
                  <a:cubicBezTo>
                    <a:pt x="888" y="1326"/>
                    <a:pt x="869" y="1358"/>
                    <a:pt x="853" y="1389"/>
                  </a:cubicBezTo>
                  <a:cubicBezTo>
                    <a:pt x="842" y="1414"/>
                    <a:pt x="837" y="1419"/>
                    <a:pt x="834" y="1419"/>
                  </a:cubicBezTo>
                  <a:cubicBezTo>
                    <a:pt x="833" y="1419"/>
                    <a:pt x="832" y="1418"/>
                    <a:pt x="831" y="1417"/>
                  </a:cubicBezTo>
                  <a:cubicBezTo>
                    <a:pt x="844" y="1383"/>
                    <a:pt x="860" y="1351"/>
                    <a:pt x="885" y="1323"/>
                  </a:cubicBezTo>
                  <a:cubicBezTo>
                    <a:pt x="900" y="1304"/>
                    <a:pt x="913" y="1286"/>
                    <a:pt x="922" y="1264"/>
                  </a:cubicBezTo>
                  <a:cubicBezTo>
                    <a:pt x="926" y="1257"/>
                    <a:pt x="927" y="1254"/>
                    <a:pt x="926" y="1254"/>
                  </a:cubicBezTo>
                  <a:lnTo>
                    <a:pt x="926" y="1254"/>
                  </a:lnTo>
                  <a:cubicBezTo>
                    <a:pt x="922" y="1254"/>
                    <a:pt x="885" y="1297"/>
                    <a:pt x="850" y="1342"/>
                  </a:cubicBezTo>
                  <a:lnTo>
                    <a:pt x="869" y="1314"/>
                  </a:lnTo>
                  <a:cubicBezTo>
                    <a:pt x="888" y="1282"/>
                    <a:pt x="885" y="1279"/>
                    <a:pt x="878" y="1276"/>
                  </a:cubicBezTo>
                  <a:cubicBezTo>
                    <a:pt x="876" y="1274"/>
                    <a:pt x="875" y="1272"/>
                    <a:pt x="873" y="1272"/>
                  </a:cubicBezTo>
                  <a:cubicBezTo>
                    <a:pt x="869" y="1272"/>
                    <a:pt x="864" y="1278"/>
                    <a:pt x="850" y="1298"/>
                  </a:cubicBezTo>
                  <a:cubicBezTo>
                    <a:pt x="829" y="1325"/>
                    <a:pt x="811" y="1352"/>
                    <a:pt x="807" y="1352"/>
                  </a:cubicBezTo>
                  <a:cubicBezTo>
                    <a:pt x="807" y="1352"/>
                    <a:pt x="806" y="1352"/>
                    <a:pt x="806" y="1351"/>
                  </a:cubicBezTo>
                  <a:cubicBezTo>
                    <a:pt x="794" y="1373"/>
                    <a:pt x="781" y="1395"/>
                    <a:pt x="766" y="1414"/>
                  </a:cubicBezTo>
                  <a:cubicBezTo>
                    <a:pt x="775" y="1389"/>
                    <a:pt x="787" y="1367"/>
                    <a:pt x="800" y="1348"/>
                  </a:cubicBezTo>
                  <a:cubicBezTo>
                    <a:pt x="838" y="1286"/>
                    <a:pt x="853" y="1254"/>
                    <a:pt x="844" y="1245"/>
                  </a:cubicBezTo>
                  <a:cubicBezTo>
                    <a:pt x="841" y="1239"/>
                    <a:pt x="834" y="1232"/>
                    <a:pt x="856" y="1204"/>
                  </a:cubicBezTo>
                  <a:cubicBezTo>
                    <a:pt x="854" y="1202"/>
                    <a:pt x="853" y="1201"/>
                    <a:pt x="851" y="1201"/>
                  </a:cubicBezTo>
                  <a:cubicBezTo>
                    <a:pt x="847" y="1201"/>
                    <a:pt x="842" y="1206"/>
                    <a:pt x="825" y="1223"/>
                  </a:cubicBezTo>
                  <a:lnTo>
                    <a:pt x="822" y="1217"/>
                  </a:lnTo>
                  <a:cubicBezTo>
                    <a:pt x="834" y="1201"/>
                    <a:pt x="838" y="1193"/>
                    <a:pt x="836" y="1193"/>
                  </a:cubicBezTo>
                  <a:cubicBezTo>
                    <a:pt x="834" y="1193"/>
                    <a:pt x="827" y="1199"/>
                    <a:pt x="816" y="1210"/>
                  </a:cubicBezTo>
                  <a:cubicBezTo>
                    <a:pt x="808" y="1216"/>
                    <a:pt x="804" y="1219"/>
                    <a:pt x="802" y="1219"/>
                  </a:cubicBezTo>
                  <a:cubicBezTo>
                    <a:pt x="798" y="1219"/>
                    <a:pt x="809" y="1203"/>
                    <a:pt x="809" y="1201"/>
                  </a:cubicBezTo>
                  <a:cubicBezTo>
                    <a:pt x="831" y="1177"/>
                    <a:pt x="843" y="1163"/>
                    <a:pt x="841" y="1163"/>
                  </a:cubicBezTo>
                  <a:lnTo>
                    <a:pt x="841" y="1163"/>
                  </a:lnTo>
                  <a:cubicBezTo>
                    <a:pt x="840" y="1163"/>
                    <a:pt x="821" y="1182"/>
                    <a:pt x="778" y="1223"/>
                  </a:cubicBezTo>
                  <a:cubicBezTo>
                    <a:pt x="753" y="1248"/>
                    <a:pt x="731" y="1279"/>
                    <a:pt x="734" y="1282"/>
                  </a:cubicBezTo>
                  <a:lnTo>
                    <a:pt x="740" y="1289"/>
                  </a:lnTo>
                  <a:lnTo>
                    <a:pt x="709" y="1304"/>
                  </a:lnTo>
                  <a:cubicBezTo>
                    <a:pt x="684" y="1314"/>
                    <a:pt x="662" y="1326"/>
                    <a:pt x="646" y="1345"/>
                  </a:cubicBezTo>
                  <a:cubicBezTo>
                    <a:pt x="646" y="1345"/>
                    <a:pt x="625" y="1364"/>
                    <a:pt x="619" y="1364"/>
                  </a:cubicBezTo>
                  <a:cubicBezTo>
                    <a:pt x="619" y="1364"/>
                    <a:pt x="618" y="1364"/>
                    <a:pt x="618" y="1364"/>
                  </a:cubicBezTo>
                  <a:lnTo>
                    <a:pt x="671" y="1317"/>
                  </a:lnTo>
                  <a:cubicBezTo>
                    <a:pt x="700" y="1295"/>
                    <a:pt x="728" y="1273"/>
                    <a:pt x="753" y="1248"/>
                  </a:cubicBezTo>
                  <a:cubicBezTo>
                    <a:pt x="786" y="1215"/>
                    <a:pt x="807" y="1190"/>
                    <a:pt x="802" y="1190"/>
                  </a:cubicBezTo>
                  <a:cubicBezTo>
                    <a:pt x="800" y="1190"/>
                    <a:pt x="790" y="1197"/>
                    <a:pt x="772" y="1214"/>
                  </a:cubicBezTo>
                  <a:cubicBezTo>
                    <a:pt x="769" y="1210"/>
                    <a:pt x="769" y="1210"/>
                    <a:pt x="794" y="1185"/>
                  </a:cubicBezTo>
                  <a:cubicBezTo>
                    <a:pt x="806" y="1174"/>
                    <a:pt x="812" y="1168"/>
                    <a:pt x="811" y="1168"/>
                  </a:cubicBezTo>
                  <a:lnTo>
                    <a:pt x="811" y="1168"/>
                  </a:lnTo>
                  <a:cubicBezTo>
                    <a:pt x="809" y="1168"/>
                    <a:pt x="794" y="1178"/>
                    <a:pt x="762" y="1201"/>
                  </a:cubicBezTo>
                  <a:cubicBezTo>
                    <a:pt x="737" y="1221"/>
                    <a:pt x="722" y="1231"/>
                    <a:pt x="719" y="1231"/>
                  </a:cubicBezTo>
                  <a:cubicBezTo>
                    <a:pt x="715" y="1231"/>
                    <a:pt x="727" y="1217"/>
                    <a:pt x="756" y="1192"/>
                  </a:cubicBezTo>
                  <a:cubicBezTo>
                    <a:pt x="792" y="1158"/>
                    <a:pt x="802" y="1144"/>
                    <a:pt x="796" y="1144"/>
                  </a:cubicBezTo>
                  <a:cubicBezTo>
                    <a:pt x="793" y="1144"/>
                    <a:pt x="785" y="1148"/>
                    <a:pt x="775" y="1154"/>
                  </a:cubicBezTo>
                  <a:cubicBezTo>
                    <a:pt x="747" y="1175"/>
                    <a:pt x="732" y="1183"/>
                    <a:pt x="726" y="1183"/>
                  </a:cubicBezTo>
                  <a:cubicBezTo>
                    <a:pt x="721" y="1183"/>
                    <a:pt x="726" y="1175"/>
                    <a:pt x="740" y="1163"/>
                  </a:cubicBezTo>
                  <a:cubicBezTo>
                    <a:pt x="757" y="1151"/>
                    <a:pt x="763" y="1144"/>
                    <a:pt x="758" y="1144"/>
                  </a:cubicBezTo>
                  <a:cubicBezTo>
                    <a:pt x="755" y="1144"/>
                    <a:pt x="747" y="1147"/>
                    <a:pt x="734" y="1154"/>
                  </a:cubicBezTo>
                  <a:cubicBezTo>
                    <a:pt x="758" y="1140"/>
                    <a:pt x="780" y="1124"/>
                    <a:pt x="775" y="1124"/>
                  </a:cubicBezTo>
                  <a:cubicBezTo>
                    <a:pt x="774" y="1124"/>
                    <a:pt x="770" y="1125"/>
                    <a:pt x="762" y="1129"/>
                  </a:cubicBezTo>
                  <a:cubicBezTo>
                    <a:pt x="762" y="1129"/>
                    <a:pt x="762" y="1129"/>
                    <a:pt x="731" y="1148"/>
                  </a:cubicBezTo>
                  <a:lnTo>
                    <a:pt x="668" y="1179"/>
                  </a:lnTo>
                  <a:cubicBezTo>
                    <a:pt x="650" y="1195"/>
                    <a:pt x="628" y="1207"/>
                    <a:pt x="609" y="1220"/>
                  </a:cubicBezTo>
                  <a:cubicBezTo>
                    <a:pt x="603" y="1223"/>
                    <a:pt x="599" y="1225"/>
                    <a:pt x="597" y="1225"/>
                  </a:cubicBezTo>
                  <a:cubicBezTo>
                    <a:pt x="587" y="1225"/>
                    <a:pt x="616" y="1191"/>
                    <a:pt x="690" y="1145"/>
                  </a:cubicBezTo>
                  <a:lnTo>
                    <a:pt x="750" y="1107"/>
                  </a:lnTo>
                  <a:lnTo>
                    <a:pt x="687" y="1138"/>
                  </a:lnTo>
                  <a:cubicBezTo>
                    <a:pt x="687" y="1135"/>
                    <a:pt x="684" y="1132"/>
                    <a:pt x="719" y="1116"/>
                  </a:cubicBezTo>
                  <a:cubicBezTo>
                    <a:pt x="750" y="1101"/>
                    <a:pt x="750" y="1101"/>
                    <a:pt x="750" y="1098"/>
                  </a:cubicBezTo>
                  <a:cubicBezTo>
                    <a:pt x="750" y="1098"/>
                    <a:pt x="750" y="1097"/>
                    <a:pt x="748" y="1097"/>
                  </a:cubicBezTo>
                  <a:cubicBezTo>
                    <a:pt x="746" y="1097"/>
                    <a:pt x="738" y="1099"/>
                    <a:pt x="715" y="1110"/>
                  </a:cubicBezTo>
                  <a:cubicBezTo>
                    <a:pt x="678" y="1128"/>
                    <a:pt x="662" y="1135"/>
                    <a:pt x="661" y="1135"/>
                  </a:cubicBezTo>
                  <a:cubicBezTo>
                    <a:pt x="660" y="1135"/>
                    <a:pt x="667" y="1131"/>
                    <a:pt x="681" y="1123"/>
                  </a:cubicBezTo>
                  <a:cubicBezTo>
                    <a:pt x="716" y="1104"/>
                    <a:pt x="732" y="1095"/>
                    <a:pt x="728" y="1095"/>
                  </a:cubicBezTo>
                  <a:cubicBezTo>
                    <a:pt x="725" y="1095"/>
                    <a:pt x="708" y="1102"/>
                    <a:pt x="678" y="1113"/>
                  </a:cubicBezTo>
                  <a:cubicBezTo>
                    <a:pt x="646" y="1127"/>
                    <a:pt x="629" y="1134"/>
                    <a:pt x="628" y="1134"/>
                  </a:cubicBezTo>
                  <a:cubicBezTo>
                    <a:pt x="628" y="1134"/>
                    <a:pt x="644" y="1126"/>
                    <a:pt x="678" y="1110"/>
                  </a:cubicBezTo>
                  <a:cubicBezTo>
                    <a:pt x="700" y="1101"/>
                    <a:pt x="722" y="1088"/>
                    <a:pt x="740" y="1076"/>
                  </a:cubicBezTo>
                  <a:lnTo>
                    <a:pt x="740" y="1076"/>
                  </a:lnTo>
                  <a:lnTo>
                    <a:pt x="706" y="1088"/>
                  </a:lnTo>
                  <a:cubicBezTo>
                    <a:pt x="671" y="1103"/>
                    <a:pt x="654" y="1109"/>
                    <a:pt x="652" y="1109"/>
                  </a:cubicBezTo>
                  <a:cubicBezTo>
                    <a:pt x="649" y="1109"/>
                    <a:pt x="657" y="1105"/>
                    <a:pt x="671" y="1098"/>
                  </a:cubicBezTo>
                  <a:cubicBezTo>
                    <a:pt x="693" y="1088"/>
                    <a:pt x="701" y="1084"/>
                    <a:pt x="695" y="1084"/>
                  </a:cubicBezTo>
                  <a:cubicBezTo>
                    <a:pt x="692" y="1084"/>
                    <a:pt x="683" y="1086"/>
                    <a:pt x="668" y="1088"/>
                  </a:cubicBezTo>
                  <a:cubicBezTo>
                    <a:pt x="668" y="1079"/>
                    <a:pt x="668" y="1076"/>
                    <a:pt x="700" y="1066"/>
                  </a:cubicBezTo>
                  <a:cubicBezTo>
                    <a:pt x="735" y="1053"/>
                    <a:pt x="753" y="1047"/>
                    <a:pt x="751" y="1047"/>
                  </a:cubicBezTo>
                  <a:lnTo>
                    <a:pt x="751" y="1047"/>
                  </a:lnTo>
                  <a:cubicBezTo>
                    <a:pt x="750" y="1047"/>
                    <a:pt x="733" y="1052"/>
                    <a:pt x="700" y="1063"/>
                  </a:cubicBezTo>
                  <a:cubicBezTo>
                    <a:pt x="687" y="1067"/>
                    <a:pt x="679" y="1068"/>
                    <a:pt x="675" y="1068"/>
                  </a:cubicBezTo>
                  <a:cubicBezTo>
                    <a:pt x="670" y="1068"/>
                    <a:pt x="678" y="1063"/>
                    <a:pt x="700" y="1054"/>
                  </a:cubicBezTo>
                  <a:cubicBezTo>
                    <a:pt x="718" y="1046"/>
                    <a:pt x="726" y="1043"/>
                    <a:pt x="722" y="1043"/>
                  </a:cubicBezTo>
                  <a:cubicBezTo>
                    <a:pt x="719" y="1043"/>
                    <a:pt x="711" y="1045"/>
                    <a:pt x="697" y="1047"/>
                  </a:cubicBezTo>
                  <a:cubicBezTo>
                    <a:pt x="662" y="1054"/>
                    <a:pt x="628" y="1066"/>
                    <a:pt x="596" y="1082"/>
                  </a:cubicBezTo>
                  <a:cubicBezTo>
                    <a:pt x="596" y="1085"/>
                    <a:pt x="596" y="1085"/>
                    <a:pt x="562" y="1094"/>
                  </a:cubicBezTo>
                  <a:lnTo>
                    <a:pt x="559" y="1088"/>
                  </a:lnTo>
                  <a:cubicBezTo>
                    <a:pt x="559" y="1086"/>
                    <a:pt x="559" y="1081"/>
                    <a:pt x="539" y="1081"/>
                  </a:cubicBezTo>
                  <a:cubicBezTo>
                    <a:pt x="534" y="1081"/>
                    <a:pt x="528" y="1081"/>
                    <a:pt x="521" y="1082"/>
                  </a:cubicBezTo>
                  <a:cubicBezTo>
                    <a:pt x="483" y="1082"/>
                    <a:pt x="415" y="1098"/>
                    <a:pt x="452" y="1098"/>
                  </a:cubicBezTo>
                  <a:lnTo>
                    <a:pt x="418" y="1113"/>
                  </a:lnTo>
                  <a:cubicBezTo>
                    <a:pt x="356" y="1128"/>
                    <a:pt x="332" y="1139"/>
                    <a:pt x="345" y="1139"/>
                  </a:cubicBezTo>
                  <a:cubicBezTo>
                    <a:pt x="354" y="1139"/>
                    <a:pt x="379" y="1134"/>
                    <a:pt x="421" y="1123"/>
                  </a:cubicBezTo>
                  <a:cubicBezTo>
                    <a:pt x="474" y="1108"/>
                    <a:pt x="500" y="1101"/>
                    <a:pt x="503" y="1101"/>
                  </a:cubicBezTo>
                  <a:cubicBezTo>
                    <a:pt x="506" y="1101"/>
                    <a:pt x="489" y="1107"/>
                    <a:pt x="455" y="1120"/>
                  </a:cubicBezTo>
                  <a:cubicBezTo>
                    <a:pt x="386" y="1138"/>
                    <a:pt x="389" y="1145"/>
                    <a:pt x="389" y="1148"/>
                  </a:cubicBezTo>
                  <a:cubicBezTo>
                    <a:pt x="393" y="1154"/>
                    <a:pt x="393" y="1154"/>
                    <a:pt x="358" y="1167"/>
                  </a:cubicBezTo>
                  <a:cubicBezTo>
                    <a:pt x="324" y="1176"/>
                    <a:pt x="289" y="1192"/>
                    <a:pt x="292" y="1198"/>
                  </a:cubicBezTo>
                  <a:cubicBezTo>
                    <a:pt x="294" y="1201"/>
                    <a:pt x="294" y="1202"/>
                    <a:pt x="298" y="1202"/>
                  </a:cubicBezTo>
                  <a:cubicBezTo>
                    <a:pt x="302" y="1202"/>
                    <a:pt x="310" y="1200"/>
                    <a:pt x="327" y="1195"/>
                  </a:cubicBezTo>
                  <a:cubicBezTo>
                    <a:pt x="338" y="1189"/>
                    <a:pt x="346" y="1186"/>
                    <a:pt x="349" y="1186"/>
                  </a:cubicBezTo>
                  <a:cubicBezTo>
                    <a:pt x="356" y="1186"/>
                    <a:pt x="343" y="1198"/>
                    <a:pt x="299" y="1217"/>
                  </a:cubicBezTo>
                  <a:cubicBezTo>
                    <a:pt x="284" y="1225"/>
                    <a:pt x="276" y="1230"/>
                    <a:pt x="279" y="1230"/>
                  </a:cubicBezTo>
                  <a:cubicBezTo>
                    <a:pt x="281" y="1230"/>
                    <a:pt x="298" y="1224"/>
                    <a:pt x="333" y="1210"/>
                  </a:cubicBezTo>
                  <a:cubicBezTo>
                    <a:pt x="358" y="1201"/>
                    <a:pt x="375" y="1197"/>
                    <a:pt x="382" y="1197"/>
                  </a:cubicBezTo>
                  <a:cubicBezTo>
                    <a:pt x="395" y="1197"/>
                    <a:pt x="381" y="1209"/>
                    <a:pt x="339" y="1229"/>
                  </a:cubicBezTo>
                  <a:lnTo>
                    <a:pt x="342" y="1242"/>
                  </a:lnTo>
                  <a:cubicBezTo>
                    <a:pt x="343" y="1243"/>
                    <a:pt x="344" y="1243"/>
                    <a:pt x="346" y="1243"/>
                  </a:cubicBezTo>
                  <a:cubicBezTo>
                    <a:pt x="356" y="1243"/>
                    <a:pt x="385" y="1230"/>
                    <a:pt x="411" y="1220"/>
                  </a:cubicBezTo>
                  <a:cubicBezTo>
                    <a:pt x="448" y="1204"/>
                    <a:pt x="464" y="1197"/>
                    <a:pt x="466" y="1197"/>
                  </a:cubicBezTo>
                  <a:cubicBezTo>
                    <a:pt x="468" y="1197"/>
                    <a:pt x="460" y="1202"/>
                    <a:pt x="446" y="1210"/>
                  </a:cubicBezTo>
                  <a:cubicBezTo>
                    <a:pt x="427" y="1223"/>
                    <a:pt x="405" y="1232"/>
                    <a:pt x="383" y="1245"/>
                  </a:cubicBezTo>
                  <a:cubicBezTo>
                    <a:pt x="352" y="1257"/>
                    <a:pt x="352" y="1264"/>
                    <a:pt x="355" y="1270"/>
                  </a:cubicBezTo>
                  <a:cubicBezTo>
                    <a:pt x="357" y="1274"/>
                    <a:pt x="359" y="1279"/>
                    <a:pt x="367" y="1279"/>
                  </a:cubicBezTo>
                  <a:cubicBezTo>
                    <a:pt x="373" y="1279"/>
                    <a:pt x="382" y="1276"/>
                    <a:pt x="396" y="1270"/>
                  </a:cubicBezTo>
                  <a:lnTo>
                    <a:pt x="396" y="1270"/>
                  </a:lnTo>
                  <a:lnTo>
                    <a:pt x="361" y="1286"/>
                  </a:lnTo>
                  <a:cubicBezTo>
                    <a:pt x="363" y="1290"/>
                    <a:pt x="349" y="1299"/>
                    <a:pt x="350" y="1299"/>
                  </a:cubicBezTo>
                  <a:cubicBezTo>
                    <a:pt x="351" y="1299"/>
                    <a:pt x="355" y="1297"/>
                    <a:pt x="364" y="1292"/>
                  </a:cubicBezTo>
                  <a:lnTo>
                    <a:pt x="364" y="1292"/>
                  </a:lnTo>
                  <a:cubicBezTo>
                    <a:pt x="364" y="1292"/>
                    <a:pt x="368" y="1298"/>
                    <a:pt x="342" y="1326"/>
                  </a:cubicBezTo>
                  <a:cubicBezTo>
                    <a:pt x="334" y="1335"/>
                    <a:pt x="335" y="1339"/>
                    <a:pt x="342" y="1339"/>
                  </a:cubicBezTo>
                  <a:cubicBezTo>
                    <a:pt x="358" y="1339"/>
                    <a:pt x="403" y="1320"/>
                    <a:pt x="440" y="1286"/>
                  </a:cubicBezTo>
                  <a:cubicBezTo>
                    <a:pt x="440" y="1284"/>
                    <a:pt x="440" y="1284"/>
                    <a:pt x="440" y="1284"/>
                  </a:cubicBezTo>
                  <a:cubicBezTo>
                    <a:pt x="440" y="1284"/>
                    <a:pt x="441" y="1286"/>
                    <a:pt x="443" y="1292"/>
                  </a:cubicBezTo>
                  <a:cubicBezTo>
                    <a:pt x="443" y="1292"/>
                    <a:pt x="444" y="1292"/>
                    <a:pt x="444" y="1292"/>
                  </a:cubicBezTo>
                  <a:cubicBezTo>
                    <a:pt x="451" y="1292"/>
                    <a:pt x="477" y="1279"/>
                    <a:pt x="477" y="1279"/>
                  </a:cubicBezTo>
                  <a:cubicBezTo>
                    <a:pt x="494" y="1269"/>
                    <a:pt x="503" y="1266"/>
                    <a:pt x="507" y="1266"/>
                  </a:cubicBezTo>
                  <a:cubicBezTo>
                    <a:pt x="511" y="1266"/>
                    <a:pt x="512" y="1268"/>
                    <a:pt x="512" y="1270"/>
                  </a:cubicBezTo>
                  <a:lnTo>
                    <a:pt x="452" y="1308"/>
                  </a:lnTo>
                  <a:cubicBezTo>
                    <a:pt x="390" y="1338"/>
                    <a:pt x="357" y="1361"/>
                    <a:pt x="367" y="1361"/>
                  </a:cubicBezTo>
                  <a:cubicBezTo>
                    <a:pt x="373" y="1361"/>
                    <a:pt x="392" y="1354"/>
                    <a:pt x="427" y="1336"/>
                  </a:cubicBezTo>
                  <a:lnTo>
                    <a:pt x="427" y="1336"/>
                  </a:lnTo>
                  <a:lnTo>
                    <a:pt x="396" y="1355"/>
                  </a:lnTo>
                  <a:cubicBezTo>
                    <a:pt x="374" y="1368"/>
                    <a:pt x="369" y="1375"/>
                    <a:pt x="380" y="1375"/>
                  </a:cubicBezTo>
                  <a:cubicBezTo>
                    <a:pt x="385" y="1375"/>
                    <a:pt x="393" y="1373"/>
                    <a:pt x="405" y="1370"/>
                  </a:cubicBezTo>
                  <a:cubicBezTo>
                    <a:pt x="440" y="1358"/>
                    <a:pt x="471" y="1342"/>
                    <a:pt x="502" y="1320"/>
                  </a:cubicBezTo>
                  <a:cubicBezTo>
                    <a:pt x="519" y="1309"/>
                    <a:pt x="527" y="1307"/>
                    <a:pt x="531" y="1307"/>
                  </a:cubicBezTo>
                  <a:cubicBezTo>
                    <a:pt x="533" y="1307"/>
                    <a:pt x="534" y="1308"/>
                    <a:pt x="534" y="1308"/>
                  </a:cubicBezTo>
                  <a:cubicBezTo>
                    <a:pt x="537" y="1311"/>
                    <a:pt x="537" y="1311"/>
                    <a:pt x="505" y="1329"/>
                  </a:cubicBezTo>
                  <a:cubicBezTo>
                    <a:pt x="470" y="1353"/>
                    <a:pt x="458" y="1368"/>
                    <a:pt x="467" y="1368"/>
                  </a:cubicBezTo>
                  <a:cubicBezTo>
                    <a:pt x="473" y="1368"/>
                    <a:pt x="489" y="1361"/>
                    <a:pt x="515" y="1345"/>
                  </a:cubicBezTo>
                  <a:lnTo>
                    <a:pt x="515" y="1345"/>
                  </a:lnTo>
                  <a:lnTo>
                    <a:pt x="487" y="1367"/>
                  </a:lnTo>
                  <a:cubicBezTo>
                    <a:pt x="455" y="1386"/>
                    <a:pt x="430" y="1414"/>
                    <a:pt x="477" y="1417"/>
                  </a:cubicBezTo>
                  <a:cubicBezTo>
                    <a:pt x="490" y="1436"/>
                    <a:pt x="502" y="1449"/>
                    <a:pt x="474" y="1474"/>
                  </a:cubicBezTo>
                  <a:cubicBezTo>
                    <a:pt x="468" y="1480"/>
                    <a:pt x="467" y="1483"/>
                    <a:pt x="472" y="1483"/>
                  </a:cubicBezTo>
                  <a:cubicBezTo>
                    <a:pt x="484" y="1483"/>
                    <a:pt x="534" y="1460"/>
                    <a:pt x="577" y="1430"/>
                  </a:cubicBezTo>
                  <a:lnTo>
                    <a:pt x="577" y="1430"/>
                  </a:lnTo>
                  <a:cubicBezTo>
                    <a:pt x="552" y="1455"/>
                    <a:pt x="556" y="1458"/>
                    <a:pt x="562" y="1467"/>
                  </a:cubicBezTo>
                  <a:cubicBezTo>
                    <a:pt x="574" y="1480"/>
                    <a:pt x="574" y="1480"/>
                    <a:pt x="549" y="1505"/>
                  </a:cubicBezTo>
                  <a:cubicBezTo>
                    <a:pt x="522" y="1529"/>
                    <a:pt x="509" y="1541"/>
                    <a:pt x="510" y="1541"/>
                  </a:cubicBezTo>
                  <a:cubicBezTo>
                    <a:pt x="511" y="1541"/>
                    <a:pt x="525" y="1530"/>
                    <a:pt x="552" y="1508"/>
                  </a:cubicBezTo>
                  <a:cubicBezTo>
                    <a:pt x="569" y="1493"/>
                    <a:pt x="580" y="1487"/>
                    <a:pt x="584" y="1487"/>
                  </a:cubicBezTo>
                  <a:cubicBezTo>
                    <a:pt x="594" y="1487"/>
                    <a:pt x="578" y="1516"/>
                    <a:pt x="546" y="1552"/>
                  </a:cubicBezTo>
                  <a:cubicBezTo>
                    <a:pt x="521" y="1580"/>
                    <a:pt x="527" y="1583"/>
                    <a:pt x="537" y="1593"/>
                  </a:cubicBezTo>
                  <a:cubicBezTo>
                    <a:pt x="550" y="1582"/>
                    <a:pt x="559" y="1579"/>
                    <a:pt x="566" y="1579"/>
                  </a:cubicBezTo>
                  <a:cubicBezTo>
                    <a:pt x="574" y="1579"/>
                    <a:pt x="579" y="1583"/>
                    <a:pt x="584" y="1586"/>
                  </a:cubicBezTo>
                  <a:cubicBezTo>
                    <a:pt x="589" y="1590"/>
                    <a:pt x="592" y="1593"/>
                    <a:pt x="596" y="1593"/>
                  </a:cubicBezTo>
                  <a:cubicBezTo>
                    <a:pt x="604" y="1593"/>
                    <a:pt x="613" y="1581"/>
                    <a:pt x="643" y="1543"/>
                  </a:cubicBezTo>
                  <a:cubicBezTo>
                    <a:pt x="675" y="1502"/>
                    <a:pt x="685" y="1492"/>
                    <a:pt x="692" y="1492"/>
                  </a:cubicBezTo>
                  <a:cubicBezTo>
                    <a:pt x="695" y="1492"/>
                    <a:pt x="697" y="1494"/>
                    <a:pt x="700" y="1496"/>
                  </a:cubicBezTo>
                  <a:cubicBezTo>
                    <a:pt x="703" y="1502"/>
                    <a:pt x="706" y="1505"/>
                    <a:pt x="684" y="1533"/>
                  </a:cubicBezTo>
                  <a:cubicBezTo>
                    <a:pt x="684" y="1533"/>
                    <a:pt x="668" y="1565"/>
                    <a:pt x="675" y="1571"/>
                  </a:cubicBezTo>
                  <a:cubicBezTo>
                    <a:pt x="678" y="1574"/>
                    <a:pt x="684" y="1577"/>
                    <a:pt x="662" y="1605"/>
                  </a:cubicBezTo>
                  <a:cubicBezTo>
                    <a:pt x="662" y="1605"/>
                    <a:pt x="650" y="1640"/>
                    <a:pt x="659" y="1646"/>
                  </a:cubicBezTo>
                  <a:cubicBezTo>
                    <a:pt x="668" y="1655"/>
                    <a:pt x="681" y="1662"/>
                    <a:pt x="662" y="1693"/>
                  </a:cubicBezTo>
                  <a:cubicBezTo>
                    <a:pt x="663" y="1694"/>
                    <a:pt x="663" y="1694"/>
                    <a:pt x="664" y="1694"/>
                  </a:cubicBezTo>
                  <a:cubicBezTo>
                    <a:pt x="666" y="1694"/>
                    <a:pt x="670" y="1689"/>
                    <a:pt x="684" y="1665"/>
                  </a:cubicBezTo>
                  <a:cubicBezTo>
                    <a:pt x="696" y="1645"/>
                    <a:pt x="709" y="1627"/>
                    <a:pt x="718" y="1627"/>
                  </a:cubicBezTo>
                  <a:cubicBezTo>
                    <a:pt x="723" y="1627"/>
                    <a:pt x="727" y="1633"/>
                    <a:pt x="728" y="1649"/>
                  </a:cubicBezTo>
                  <a:cubicBezTo>
                    <a:pt x="734" y="1652"/>
                    <a:pt x="740" y="1655"/>
                    <a:pt x="747" y="1655"/>
                  </a:cubicBezTo>
                  <a:cubicBezTo>
                    <a:pt x="755" y="1655"/>
                    <a:pt x="763" y="1650"/>
                    <a:pt x="772" y="1633"/>
                  </a:cubicBezTo>
                  <a:lnTo>
                    <a:pt x="772" y="1633"/>
                  </a:lnTo>
                  <a:cubicBezTo>
                    <a:pt x="778" y="1637"/>
                    <a:pt x="778" y="1637"/>
                    <a:pt x="762" y="1668"/>
                  </a:cubicBezTo>
                  <a:cubicBezTo>
                    <a:pt x="744" y="1703"/>
                    <a:pt x="740" y="1721"/>
                    <a:pt x="746" y="1721"/>
                  </a:cubicBezTo>
                  <a:cubicBezTo>
                    <a:pt x="752" y="1721"/>
                    <a:pt x="765" y="1708"/>
                    <a:pt x="784" y="1680"/>
                  </a:cubicBezTo>
                  <a:cubicBezTo>
                    <a:pt x="790" y="1664"/>
                    <a:pt x="795" y="1656"/>
                    <a:pt x="797" y="1656"/>
                  </a:cubicBezTo>
                  <a:cubicBezTo>
                    <a:pt x="799" y="1656"/>
                    <a:pt x="799" y="1666"/>
                    <a:pt x="794" y="1684"/>
                  </a:cubicBezTo>
                  <a:cubicBezTo>
                    <a:pt x="794" y="1684"/>
                    <a:pt x="794" y="1684"/>
                    <a:pt x="794" y="1684"/>
                  </a:cubicBezTo>
                  <a:cubicBezTo>
                    <a:pt x="796" y="1684"/>
                    <a:pt x="803" y="1682"/>
                    <a:pt x="819" y="1659"/>
                  </a:cubicBezTo>
                  <a:cubicBezTo>
                    <a:pt x="828" y="1644"/>
                    <a:pt x="832" y="1636"/>
                    <a:pt x="835" y="1636"/>
                  </a:cubicBezTo>
                  <a:cubicBezTo>
                    <a:pt x="837" y="1636"/>
                    <a:pt x="836" y="1645"/>
                    <a:pt x="834" y="1665"/>
                  </a:cubicBezTo>
                  <a:cubicBezTo>
                    <a:pt x="822" y="1699"/>
                    <a:pt x="828" y="1699"/>
                    <a:pt x="834" y="1702"/>
                  </a:cubicBezTo>
                  <a:cubicBezTo>
                    <a:pt x="841" y="1693"/>
                    <a:pt x="852" y="1690"/>
                    <a:pt x="863" y="1690"/>
                  </a:cubicBezTo>
                  <a:cubicBezTo>
                    <a:pt x="888" y="1690"/>
                    <a:pt x="915" y="1708"/>
                    <a:pt x="913" y="1734"/>
                  </a:cubicBezTo>
                  <a:cubicBezTo>
                    <a:pt x="928" y="1699"/>
                    <a:pt x="928" y="1699"/>
                    <a:pt x="935" y="1699"/>
                  </a:cubicBezTo>
                  <a:cubicBezTo>
                    <a:pt x="931" y="1728"/>
                    <a:pt x="931" y="1740"/>
                    <a:pt x="933" y="1740"/>
                  </a:cubicBezTo>
                  <a:cubicBezTo>
                    <a:pt x="936" y="1740"/>
                    <a:pt x="944" y="1711"/>
                    <a:pt x="954" y="1668"/>
                  </a:cubicBezTo>
                  <a:lnTo>
                    <a:pt x="947" y="1668"/>
                  </a:lnTo>
                  <a:lnTo>
                    <a:pt x="941" y="1665"/>
                  </a:lnTo>
                  <a:cubicBezTo>
                    <a:pt x="949" y="1635"/>
                    <a:pt x="956" y="1618"/>
                    <a:pt x="960" y="1618"/>
                  </a:cubicBezTo>
                  <a:cubicBezTo>
                    <a:pt x="964" y="1618"/>
                    <a:pt x="963" y="1646"/>
                    <a:pt x="950" y="1706"/>
                  </a:cubicBezTo>
                  <a:cubicBezTo>
                    <a:pt x="946" y="1742"/>
                    <a:pt x="944" y="1760"/>
                    <a:pt x="946" y="1760"/>
                  </a:cubicBezTo>
                  <a:cubicBezTo>
                    <a:pt x="948" y="1760"/>
                    <a:pt x="954" y="1743"/>
                    <a:pt x="963" y="1709"/>
                  </a:cubicBezTo>
                  <a:cubicBezTo>
                    <a:pt x="972" y="1675"/>
                    <a:pt x="978" y="1657"/>
                    <a:pt x="980" y="1657"/>
                  </a:cubicBezTo>
                  <a:lnTo>
                    <a:pt x="980" y="1657"/>
                  </a:lnTo>
                  <a:cubicBezTo>
                    <a:pt x="983" y="1657"/>
                    <a:pt x="982" y="1675"/>
                    <a:pt x="979" y="1712"/>
                  </a:cubicBezTo>
                  <a:cubicBezTo>
                    <a:pt x="974" y="1748"/>
                    <a:pt x="972" y="1766"/>
                    <a:pt x="972" y="1766"/>
                  </a:cubicBezTo>
                  <a:cubicBezTo>
                    <a:pt x="973" y="1766"/>
                    <a:pt x="977" y="1748"/>
                    <a:pt x="985" y="1712"/>
                  </a:cubicBezTo>
                  <a:cubicBezTo>
                    <a:pt x="1004" y="1635"/>
                    <a:pt x="1018" y="1590"/>
                    <a:pt x="1023" y="1590"/>
                  </a:cubicBezTo>
                  <a:cubicBezTo>
                    <a:pt x="1027" y="1590"/>
                    <a:pt x="1026" y="1618"/>
                    <a:pt x="1019" y="1680"/>
                  </a:cubicBezTo>
                  <a:cubicBezTo>
                    <a:pt x="1010" y="1753"/>
                    <a:pt x="1013" y="1790"/>
                    <a:pt x="1019" y="1790"/>
                  </a:cubicBezTo>
                  <a:cubicBezTo>
                    <a:pt x="1026" y="1790"/>
                    <a:pt x="1029" y="1756"/>
                    <a:pt x="1032" y="1718"/>
                  </a:cubicBezTo>
                  <a:cubicBezTo>
                    <a:pt x="1032" y="1683"/>
                    <a:pt x="1033" y="1666"/>
                    <a:pt x="1036" y="1666"/>
                  </a:cubicBezTo>
                  <a:cubicBezTo>
                    <a:pt x="1038" y="1666"/>
                    <a:pt x="1041" y="1684"/>
                    <a:pt x="1044" y="1721"/>
                  </a:cubicBezTo>
                  <a:cubicBezTo>
                    <a:pt x="1050" y="1782"/>
                    <a:pt x="1058" y="1809"/>
                    <a:pt x="1067" y="1809"/>
                  </a:cubicBezTo>
                  <a:cubicBezTo>
                    <a:pt x="1075" y="1809"/>
                    <a:pt x="1083" y="1792"/>
                    <a:pt x="1091" y="1762"/>
                  </a:cubicBezTo>
                  <a:cubicBezTo>
                    <a:pt x="1104" y="1726"/>
                    <a:pt x="1114" y="1708"/>
                    <a:pt x="1119" y="1708"/>
                  </a:cubicBezTo>
                  <a:cubicBezTo>
                    <a:pt x="1124" y="1708"/>
                    <a:pt x="1124" y="1726"/>
                    <a:pt x="1117" y="1762"/>
                  </a:cubicBezTo>
                  <a:cubicBezTo>
                    <a:pt x="1109" y="1802"/>
                    <a:pt x="1106" y="1819"/>
                    <a:pt x="1107" y="1819"/>
                  </a:cubicBezTo>
                  <a:cubicBezTo>
                    <a:pt x="1108" y="1819"/>
                    <a:pt x="1111" y="1811"/>
                    <a:pt x="1117" y="1796"/>
                  </a:cubicBezTo>
                  <a:lnTo>
                    <a:pt x="1151" y="1796"/>
                  </a:lnTo>
                  <a:cubicBezTo>
                    <a:pt x="1157" y="1796"/>
                    <a:pt x="1160" y="1762"/>
                    <a:pt x="1157" y="1724"/>
                  </a:cubicBezTo>
                  <a:lnTo>
                    <a:pt x="1157" y="1724"/>
                  </a:lnTo>
                  <a:cubicBezTo>
                    <a:pt x="1165" y="1769"/>
                    <a:pt x="1175" y="1799"/>
                    <a:pt x="1182" y="1799"/>
                  </a:cubicBezTo>
                  <a:cubicBezTo>
                    <a:pt x="1187" y="1799"/>
                    <a:pt x="1191" y="1787"/>
                    <a:pt x="1192" y="1759"/>
                  </a:cubicBezTo>
                  <a:lnTo>
                    <a:pt x="1204" y="1756"/>
                  </a:lnTo>
                  <a:cubicBezTo>
                    <a:pt x="1211" y="1756"/>
                    <a:pt x="1211" y="1756"/>
                    <a:pt x="1211" y="1721"/>
                  </a:cubicBezTo>
                  <a:cubicBezTo>
                    <a:pt x="1211" y="1710"/>
                    <a:pt x="1212" y="1705"/>
                    <a:pt x="1214" y="1705"/>
                  </a:cubicBezTo>
                  <a:cubicBezTo>
                    <a:pt x="1218" y="1705"/>
                    <a:pt x="1227" y="1729"/>
                    <a:pt x="1236" y="1753"/>
                  </a:cubicBezTo>
                  <a:cubicBezTo>
                    <a:pt x="1244" y="1777"/>
                    <a:pt x="1253" y="1801"/>
                    <a:pt x="1256" y="1801"/>
                  </a:cubicBezTo>
                  <a:cubicBezTo>
                    <a:pt x="1256" y="1801"/>
                    <a:pt x="1256" y="1797"/>
                    <a:pt x="1254" y="1787"/>
                  </a:cubicBezTo>
                  <a:cubicBezTo>
                    <a:pt x="1251" y="1749"/>
                    <a:pt x="1248" y="1715"/>
                    <a:pt x="1251" y="1677"/>
                  </a:cubicBezTo>
                  <a:cubicBezTo>
                    <a:pt x="1250" y="1667"/>
                    <a:pt x="1251" y="1663"/>
                    <a:pt x="1252" y="1663"/>
                  </a:cubicBezTo>
                  <a:cubicBezTo>
                    <a:pt x="1255" y="1663"/>
                    <a:pt x="1262" y="1687"/>
                    <a:pt x="1264" y="1712"/>
                  </a:cubicBezTo>
                  <a:cubicBezTo>
                    <a:pt x="1267" y="1737"/>
                    <a:pt x="1276" y="1759"/>
                    <a:pt x="1292" y="1778"/>
                  </a:cubicBezTo>
                  <a:cubicBezTo>
                    <a:pt x="1298" y="1778"/>
                    <a:pt x="1314" y="1774"/>
                    <a:pt x="1301" y="1740"/>
                  </a:cubicBezTo>
                  <a:cubicBezTo>
                    <a:pt x="1296" y="1721"/>
                    <a:pt x="1306" y="1710"/>
                    <a:pt x="1318" y="1710"/>
                  </a:cubicBezTo>
                  <a:cubicBezTo>
                    <a:pt x="1327" y="1710"/>
                    <a:pt x="1338" y="1717"/>
                    <a:pt x="1345" y="1731"/>
                  </a:cubicBezTo>
                  <a:lnTo>
                    <a:pt x="1358" y="1724"/>
                  </a:lnTo>
                  <a:cubicBezTo>
                    <a:pt x="1364" y="1724"/>
                    <a:pt x="1358" y="1687"/>
                    <a:pt x="1364" y="1687"/>
                  </a:cubicBezTo>
                  <a:cubicBezTo>
                    <a:pt x="1364" y="1687"/>
                    <a:pt x="1370" y="1684"/>
                    <a:pt x="1361" y="1649"/>
                  </a:cubicBezTo>
                  <a:cubicBezTo>
                    <a:pt x="1362" y="1648"/>
                    <a:pt x="1364" y="1648"/>
                    <a:pt x="1366" y="1648"/>
                  </a:cubicBezTo>
                  <a:cubicBezTo>
                    <a:pt x="1371" y="1648"/>
                    <a:pt x="1376" y="1654"/>
                    <a:pt x="1386" y="1677"/>
                  </a:cubicBezTo>
                  <a:cubicBezTo>
                    <a:pt x="1375" y="1644"/>
                    <a:pt x="1369" y="1628"/>
                    <a:pt x="1371" y="1628"/>
                  </a:cubicBezTo>
                  <a:lnTo>
                    <a:pt x="1371" y="1628"/>
                  </a:lnTo>
                  <a:cubicBezTo>
                    <a:pt x="1373" y="1628"/>
                    <a:pt x="1382" y="1643"/>
                    <a:pt x="1399" y="1674"/>
                  </a:cubicBezTo>
                  <a:cubicBezTo>
                    <a:pt x="1412" y="1707"/>
                    <a:pt x="1420" y="1723"/>
                    <a:pt x="1420" y="1723"/>
                  </a:cubicBezTo>
                  <a:cubicBezTo>
                    <a:pt x="1421" y="1723"/>
                    <a:pt x="1416" y="1706"/>
                    <a:pt x="1405" y="1671"/>
                  </a:cubicBezTo>
                  <a:cubicBezTo>
                    <a:pt x="1400" y="1653"/>
                    <a:pt x="1398" y="1645"/>
                    <a:pt x="1399" y="1645"/>
                  </a:cubicBezTo>
                  <a:lnTo>
                    <a:pt x="1399" y="1645"/>
                  </a:lnTo>
                  <a:cubicBezTo>
                    <a:pt x="1400" y="1645"/>
                    <a:pt x="1405" y="1653"/>
                    <a:pt x="1414" y="1668"/>
                  </a:cubicBezTo>
                  <a:cubicBezTo>
                    <a:pt x="1422" y="1683"/>
                    <a:pt x="1427" y="1690"/>
                    <a:pt x="1429" y="1690"/>
                  </a:cubicBezTo>
                  <a:cubicBezTo>
                    <a:pt x="1431" y="1690"/>
                    <a:pt x="1429" y="1681"/>
                    <a:pt x="1420" y="1665"/>
                  </a:cubicBezTo>
                  <a:cubicBezTo>
                    <a:pt x="1405" y="1621"/>
                    <a:pt x="1399" y="1590"/>
                    <a:pt x="1405" y="1590"/>
                  </a:cubicBezTo>
                  <a:cubicBezTo>
                    <a:pt x="1408" y="1590"/>
                    <a:pt x="1415" y="1600"/>
                    <a:pt x="1427" y="1624"/>
                  </a:cubicBezTo>
                  <a:cubicBezTo>
                    <a:pt x="1427" y="1624"/>
                    <a:pt x="1433" y="1621"/>
                    <a:pt x="1420" y="1586"/>
                  </a:cubicBezTo>
                  <a:cubicBezTo>
                    <a:pt x="1408" y="1553"/>
                    <a:pt x="1401" y="1537"/>
                    <a:pt x="1401" y="1537"/>
                  </a:cubicBezTo>
                  <a:lnTo>
                    <a:pt x="1401" y="1537"/>
                  </a:lnTo>
                  <a:cubicBezTo>
                    <a:pt x="1402" y="1537"/>
                    <a:pt x="1410" y="1552"/>
                    <a:pt x="1427" y="1583"/>
                  </a:cubicBezTo>
                  <a:cubicBezTo>
                    <a:pt x="1445" y="1614"/>
                    <a:pt x="1456" y="1628"/>
                    <a:pt x="1459" y="1628"/>
                  </a:cubicBezTo>
                  <a:cubicBezTo>
                    <a:pt x="1462" y="1628"/>
                    <a:pt x="1457" y="1611"/>
                    <a:pt x="1442" y="1577"/>
                  </a:cubicBezTo>
                  <a:cubicBezTo>
                    <a:pt x="1442" y="1577"/>
                    <a:pt x="1436" y="1562"/>
                    <a:pt x="1440" y="1562"/>
                  </a:cubicBezTo>
                  <a:cubicBezTo>
                    <a:pt x="1442" y="1562"/>
                    <a:pt x="1445" y="1565"/>
                    <a:pt x="1452" y="1574"/>
                  </a:cubicBezTo>
                  <a:cubicBezTo>
                    <a:pt x="1465" y="1586"/>
                    <a:pt x="1483" y="1595"/>
                    <a:pt x="1494" y="1595"/>
                  </a:cubicBezTo>
                  <a:cubicBezTo>
                    <a:pt x="1506" y="1595"/>
                    <a:pt x="1509" y="1583"/>
                    <a:pt x="1486" y="1552"/>
                  </a:cubicBezTo>
                  <a:lnTo>
                    <a:pt x="1496" y="1549"/>
                  </a:lnTo>
                  <a:cubicBezTo>
                    <a:pt x="1509" y="1558"/>
                    <a:pt x="1518" y="1563"/>
                    <a:pt x="1522" y="1563"/>
                  </a:cubicBezTo>
                  <a:cubicBezTo>
                    <a:pt x="1528" y="1563"/>
                    <a:pt x="1527" y="1554"/>
                    <a:pt x="1518" y="1536"/>
                  </a:cubicBezTo>
                  <a:lnTo>
                    <a:pt x="1502" y="1505"/>
                  </a:lnTo>
                  <a:lnTo>
                    <a:pt x="1502" y="1505"/>
                  </a:lnTo>
                  <a:cubicBezTo>
                    <a:pt x="1520" y="1532"/>
                    <a:pt x="1543" y="1555"/>
                    <a:pt x="1551" y="1555"/>
                  </a:cubicBezTo>
                  <a:cubicBezTo>
                    <a:pt x="1551" y="1555"/>
                    <a:pt x="1552" y="1555"/>
                    <a:pt x="1552" y="1555"/>
                  </a:cubicBezTo>
                  <a:cubicBezTo>
                    <a:pt x="1555" y="1552"/>
                    <a:pt x="1555" y="1552"/>
                    <a:pt x="1536" y="1524"/>
                  </a:cubicBezTo>
                  <a:cubicBezTo>
                    <a:pt x="1511" y="1499"/>
                    <a:pt x="1514" y="1496"/>
                    <a:pt x="1518" y="1492"/>
                  </a:cubicBezTo>
                  <a:cubicBezTo>
                    <a:pt x="1518" y="1492"/>
                    <a:pt x="1518" y="1492"/>
                    <a:pt x="1519" y="1492"/>
                  </a:cubicBezTo>
                  <a:cubicBezTo>
                    <a:pt x="1527" y="1492"/>
                    <a:pt x="1550" y="1516"/>
                    <a:pt x="1571" y="1543"/>
                  </a:cubicBezTo>
                  <a:lnTo>
                    <a:pt x="1577" y="1539"/>
                  </a:lnTo>
                  <a:cubicBezTo>
                    <a:pt x="1551" y="1505"/>
                    <a:pt x="1541" y="1491"/>
                    <a:pt x="1543" y="1491"/>
                  </a:cubicBezTo>
                  <a:lnTo>
                    <a:pt x="1543" y="1491"/>
                  </a:lnTo>
                  <a:cubicBezTo>
                    <a:pt x="1544" y="1491"/>
                    <a:pt x="1550" y="1497"/>
                    <a:pt x="1558" y="1508"/>
                  </a:cubicBezTo>
                  <a:cubicBezTo>
                    <a:pt x="1577" y="1525"/>
                    <a:pt x="1585" y="1529"/>
                    <a:pt x="1590" y="1529"/>
                  </a:cubicBezTo>
                  <a:cubicBezTo>
                    <a:pt x="1592" y="1529"/>
                    <a:pt x="1594" y="1528"/>
                    <a:pt x="1596" y="1527"/>
                  </a:cubicBezTo>
                  <a:cubicBezTo>
                    <a:pt x="1588" y="1517"/>
                    <a:pt x="1586" y="1514"/>
                    <a:pt x="1587" y="1514"/>
                  </a:cubicBezTo>
                  <a:lnTo>
                    <a:pt x="1587" y="1514"/>
                  </a:lnTo>
                  <a:cubicBezTo>
                    <a:pt x="1588" y="1514"/>
                    <a:pt x="1598" y="1525"/>
                    <a:pt x="1596" y="1527"/>
                  </a:cubicBezTo>
                  <a:lnTo>
                    <a:pt x="1618" y="1555"/>
                  </a:lnTo>
                  <a:cubicBezTo>
                    <a:pt x="1625" y="1561"/>
                    <a:pt x="1629" y="1563"/>
                    <a:pt x="1630" y="1563"/>
                  </a:cubicBezTo>
                  <a:cubicBezTo>
                    <a:pt x="1635" y="1563"/>
                    <a:pt x="1618" y="1543"/>
                    <a:pt x="1599" y="1524"/>
                  </a:cubicBezTo>
                  <a:cubicBezTo>
                    <a:pt x="1599" y="1524"/>
                    <a:pt x="1605" y="1517"/>
                    <a:pt x="1612" y="1514"/>
                  </a:cubicBezTo>
                  <a:cubicBezTo>
                    <a:pt x="1615" y="1511"/>
                    <a:pt x="1618" y="1508"/>
                    <a:pt x="1593" y="1483"/>
                  </a:cubicBezTo>
                  <a:cubicBezTo>
                    <a:pt x="1568" y="1458"/>
                    <a:pt x="1546" y="1430"/>
                    <a:pt x="1549" y="1427"/>
                  </a:cubicBezTo>
                  <a:lnTo>
                    <a:pt x="1549" y="1427"/>
                  </a:lnTo>
                  <a:cubicBezTo>
                    <a:pt x="1573" y="1453"/>
                    <a:pt x="1593" y="1477"/>
                    <a:pt x="1598" y="1477"/>
                  </a:cubicBezTo>
                  <a:cubicBezTo>
                    <a:pt x="1599" y="1477"/>
                    <a:pt x="1599" y="1477"/>
                    <a:pt x="1599" y="1477"/>
                  </a:cubicBezTo>
                  <a:cubicBezTo>
                    <a:pt x="1599" y="1477"/>
                    <a:pt x="1600" y="1476"/>
                    <a:pt x="1600" y="1476"/>
                  </a:cubicBezTo>
                  <a:cubicBezTo>
                    <a:pt x="1608" y="1476"/>
                    <a:pt x="1627" y="1499"/>
                    <a:pt x="1627" y="1499"/>
                  </a:cubicBezTo>
                  <a:cubicBezTo>
                    <a:pt x="1643" y="1520"/>
                    <a:pt x="1653" y="1528"/>
                    <a:pt x="1658" y="1528"/>
                  </a:cubicBezTo>
                  <a:cubicBezTo>
                    <a:pt x="1666" y="1528"/>
                    <a:pt x="1660" y="1504"/>
                    <a:pt x="1646" y="1486"/>
                  </a:cubicBezTo>
                  <a:cubicBezTo>
                    <a:pt x="1625" y="1453"/>
                    <a:pt x="1615" y="1437"/>
                    <a:pt x="1619" y="1437"/>
                  </a:cubicBezTo>
                  <a:cubicBezTo>
                    <a:pt x="1622" y="1437"/>
                    <a:pt x="1635" y="1450"/>
                    <a:pt x="1659" y="1474"/>
                  </a:cubicBezTo>
                  <a:cubicBezTo>
                    <a:pt x="1671" y="1486"/>
                    <a:pt x="1679" y="1492"/>
                    <a:pt x="1681" y="1492"/>
                  </a:cubicBezTo>
                  <a:cubicBezTo>
                    <a:pt x="1687" y="1492"/>
                    <a:pt x="1652" y="1444"/>
                    <a:pt x="1596" y="1386"/>
                  </a:cubicBezTo>
                  <a:lnTo>
                    <a:pt x="1524" y="1308"/>
                  </a:lnTo>
                  <a:lnTo>
                    <a:pt x="1602" y="1383"/>
                  </a:lnTo>
                  <a:cubicBezTo>
                    <a:pt x="1661" y="1436"/>
                    <a:pt x="1687" y="1459"/>
                    <a:pt x="1692" y="1459"/>
                  </a:cubicBezTo>
                  <a:cubicBezTo>
                    <a:pt x="1696" y="1459"/>
                    <a:pt x="1686" y="1444"/>
                    <a:pt x="1668" y="1417"/>
                  </a:cubicBezTo>
                  <a:cubicBezTo>
                    <a:pt x="1658" y="1399"/>
                    <a:pt x="1653" y="1390"/>
                    <a:pt x="1656" y="1390"/>
                  </a:cubicBezTo>
                  <a:cubicBezTo>
                    <a:pt x="1657" y="1390"/>
                    <a:pt x="1664" y="1396"/>
                    <a:pt x="1677" y="1408"/>
                  </a:cubicBezTo>
                  <a:cubicBezTo>
                    <a:pt x="1690" y="1420"/>
                    <a:pt x="1697" y="1425"/>
                    <a:pt x="1703" y="1425"/>
                  </a:cubicBezTo>
                  <a:cubicBezTo>
                    <a:pt x="1709" y="1425"/>
                    <a:pt x="1713" y="1420"/>
                    <a:pt x="1721" y="1414"/>
                  </a:cubicBezTo>
                  <a:cubicBezTo>
                    <a:pt x="1734" y="1402"/>
                    <a:pt x="1737" y="1398"/>
                    <a:pt x="1709" y="1373"/>
                  </a:cubicBezTo>
                  <a:cubicBezTo>
                    <a:pt x="1709" y="1373"/>
                    <a:pt x="1712" y="1370"/>
                    <a:pt x="1715" y="1367"/>
                  </a:cubicBezTo>
                  <a:cubicBezTo>
                    <a:pt x="1734" y="1379"/>
                    <a:pt x="1745" y="1384"/>
                    <a:pt x="1749" y="1384"/>
                  </a:cubicBezTo>
                  <a:cubicBezTo>
                    <a:pt x="1758" y="1384"/>
                    <a:pt x="1736" y="1361"/>
                    <a:pt x="1693" y="1336"/>
                  </a:cubicBezTo>
                  <a:lnTo>
                    <a:pt x="1703" y="1326"/>
                  </a:lnTo>
                  <a:lnTo>
                    <a:pt x="1731" y="1348"/>
                  </a:lnTo>
                  <a:cubicBezTo>
                    <a:pt x="1741" y="1356"/>
                    <a:pt x="1748" y="1360"/>
                    <a:pt x="1755" y="1360"/>
                  </a:cubicBezTo>
                  <a:cubicBezTo>
                    <a:pt x="1768" y="1360"/>
                    <a:pt x="1778" y="1347"/>
                    <a:pt x="1797" y="1320"/>
                  </a:cubicBezTo>
                  <a:cubicBezTo>
                    <a:pt x="1825" y="1276"/>
                    <a:pt x="1828" y="1270"/>
                    <a:pt x="1765" y="1235"/>
                  </a:cubicBezTo>
                  <a:cubicBezTo>
                    <a:pt x="1733" y="1215"/>
                    <a:pt x="1719" y="1205"/>
                    <a:pt x="1723" y="1205"/>
                  </a:cubicBezTo>
                  <a:cubicBezTo>
                    <a:pt x="1727" y="1205"/>
                    <a:pt x="1743" y="1212"/>
                    <a:pt x="1771" y="1226"/>
                  </a:cubicBezTo>
                  <a:cubicBezTo>
                    <a:pt x="1792" y="1238"/>
                    <a:pt x="1814" y="1248"/>
                    <a:pt x="1818" y="1248"/>
                  </a:cubicBezTo>
                  <a:cubicBezTo>
                    <a:pt x="1820" y="1248"/>
                    <a:pt x="1817" y="1245"/>
                    <a:pt x="1806" y="1239"/>
                  </a:cubicBezTo>
                  <a:cubicBezTo>
                    <a:pt x="1806" y="1239"/>
                    <a:pt x="1809" y="1234"/>
                    <a:pt x="1821" y="1234"/>
                  </a:cubicBezTo>
                  <a:cubicBezTo>
                    <a:pt x="1827" y="1234"/>
                    <a:pt x="1835" y="1235"/>
                    <a:pt x="1847" y="1239"/>
                  </a:cubicBezTo>
                  <a:cubicBezTo>
                    <a:pt x="1864" y="1242"/>
                    <a:pt x="1876" y="1244"/>
                    <a:pt x="1883" y="1244"/>
                  </a:cubicBezTo>
                  <a:cubicBezTo>
                    <a:pt x="1905" y="1244"/>
                    <a:pt x="1882" y="1229"/>
                    <a:pt x="1856" y="1217"/>
                  </a:cubicBezTo>
                  <a:cubicBezTo>
                    <a:pt x="1826" y="1207"/>
                    <a:pt x="1817" y="1203"/>
                    <a:pt x="1819" y="1203"/>
                  </a:cubicBezTo>
                  <a:cubicBezTo>
                    <a:pt x="1821" y="1203"/>
                    <a:pt x="1840" y="1208"/>
                    <a:pt x="1859" y="1214"/>
                  </a:cubicBezTo>
                  <a:cubicBezTo>
                    <a:pt x="1882" y="1219"/>
                    <a:pt x="1903" y="1224"/>
                    <a:pt x="1910" y="1224"/>
                  </a:cubicBezTo>
                  <a:cubicBezTo>
                    <a:pt x="1914" y="1224"/>
                    <a:pt x="1912" y="1222"/>
                    <a:pt x="1900" y="1217"/>
                  </a:cubicBezTo>
                  <a:cubicBezTo>
                    <a:pt x="1875" y="1199"/>
                    <a:pt x="1858" y="1168"/>
                    <a:pt x="1885" y="1168"/>
                  </a:cubicBezTo>
                  <a:cubicBezTo>
                    <a:pt x="1892" y="1168"/>
                    <a:pt x="1902" y="1171"/>
                    <a:pt x="1916" y="1176"/>
                  </a:cubicBezTo>
                  <a:lnTo>
                    <a:pt x="1922" y="1163"/>
                  </a:lnTo>
                  <a:cubicBezTo>
                    <a:pt x="1887" y="1154"/>
                    <a:pt x="1891" y="1141"/>
                    <a:pt x="1897" y="1129"/>
                  </a:cubicBezTo>
                  <a:cubicBezTo>
                    <a:pt x="1899" y="1123"/>
                    <a:pt x="1901" y="1118"/>
                    <a:pt x="1912" y="1118"/>
                  </a:cubicBezTo>
                  <a:cubicBezTo>
                    <a:pt x="1917" y="1118"/>
                    <a:pt x="1926" y="1119"/>
                    <a:pt x="1938" y="1123"/>
                  </a:cubicBezTo>
                  <a:cubicBezTo>
                    <a:pt x="1949" y="1129"/>
                    <a:pt x="1957" y="1131"/>
                    <a:pt x="1961" y="1131"/>
                  </a:cubicBezTo>
                  <a:cubicBezTo>
                    <a:pt x="1966" y="1131"/>
                    <a:pt x="1960" y="1124"/>
                    <a:pt x="1941" y="1110"/>
                  </a:cubicBezTo>
                  <a:cubicBezTo>
                    <a:pt x="1944" y="1104"/>
                    <a:pt x="1875" y="1082"/>
                    <a:pt x="1878" y="1076"/>
                  </a:cubicBezTo>
                  <a:cubicBezTo>
                    <a:pt x="1844" y="1066"/>
                    <a:pt x="1809" y="1054"/>
                    <a:pt x="1809" y="1047"/>
                  </a:cubicBezTo>
                  <a:lnTo>
                    <a:pt x="1809" y="1047"/>
                  </a:lnTo>
                  <a:lnTo>
                    <a:pt x="1844" y="1057"/>
                  </a:lnTo>
                  <a:lnTo>
                    <a:pt x="1916" y="1072"/>
                  </a:lnTo>
                  <a:cubicBezTo>
                    <a:pt x="1916" y="1066"/>
                    <a:pt x="1919" y="1060"/>
                    <a:pt x="1881" y="1054"/>
                  </a:cubicBezTo>
                  <a:cubicBezTo>
                    <a:pt x="1919" y="1054"/>
                    <a:pt x="1922" y="1047"/>
                    <a:pt x="1925" y="1038"/>
                  </a:cubicBezTo>
                  <a:cubicBezTo>
                    <a:pt x="1925" y="1025"/>
                    <a:pt x="1931" y="1013"/>
                    <a:pt x="1894" y="1004"/>
                  </a:cubicBezTo>
                  <a:lnTo>
                    <a:pt x="1894" y="1004"/>
                  </a:lnTo>
                  <a:cubicBezTo>
                    <a:pt x="1896" y="1004"/>
                    <a:pt x="1899" y="1004"/>
                    <a:pt x="1901" y="1004"/>
                  </a:cubicBezTo>
                  <a:cubicBezTo>
                    <a:pt x="1966" y="1004"/>
                    <a:pt x="1969" y="966"/>
                    <a:pt x="1900" y="957"/>
                  </a:cubicBezTo>
                  <a:cubicBezTo>
                    <a:pt x="1865" y="953"/>
                    <a:pt x="1865" y="950"/>
                    <a:pt x="1903" y="944"/>
                  </a:cubicBezTo>
                  <a:cubicBezTo>
                    <a:pt x="1938" y="941"/>
                    <a:pt x="1938" y="941"/>
                    <a:pt x="1903" y="935"/>
                  </a:cubicBezTo>
                  <a:cubicBezTo>
                    <a:pt x="1869" y="925"/>
                    <a:pt x="1906" y="922"/>
                    <a:pt x="1941" y="916"/>
                  </a:cubicBezTo>
                  <a:cubicBezTo>
                    <a:pt x="2013" y="910"/>
                    <a:pt x="2013" y="903"/>
                    <a:pt x="1975" y="897"/>
                  </a:cubicBezTo>
                  <a:cubicBezTo>
                    <a:pt x="1941" y="884"/>
                    <a:pt x="1941" y="875"/>
                    <a:pt x="1941" y="869"/>
                  </a:cubicBezTo>
                  <a:cubicBezTo>
                    <a:pt x="1918" y="860"/>
                    <a:pt x="1910" y="856"/>
                    <a:pt x="1896" y="856"/>
                  </a:cubicBezTo>
                  <a:cubicBezTo>
                    <a:pt x="1890" y="856"/>
                    <a:pt x="1881" y="857"/>
                    <a:pt x="1869" y="859"/>
                  </a:cubicBezTo>
                  <a:cubicBezTo>
                    <a:pt x="1858" y="861"/>
                    <a:pt x="1846" y="862"/>
                    <a:pt x="1834" y="862"/>
                  </a:cubicBezTo>
                  <a:cubicBezTo>
                    <a:pt x="1822" y="862"/>
                    <a:pt x="1809" y="861"/>
                    <a:pt x="1797" y="859"/>
                  </a:cubicBezTo>
                  <a:cubicBezTo>
                    <a:pt x="1775" y="856"/>
                    <a:pt x="1781" y="853"/>
                    <a:pt x="1789" y="853"/>
                  </a:cubicBezTo>
                  <a:cubicBezTo>
                    <a:pt x="1793" y="853"/>
                    <a:pt x="1798" y="854"/>
                    <a:pt x="1797" y="856"/>
                  </a:cubicBezTo>
                  <a:cubicBezTo>
                    <a:pt x="1805" y="858"/>
                    <a:pt x="1814" y="860"/>
                    <a:pt x="1823" y="860"/>
                  </a:cubicBezTo>
                  <a:cubicBezTo>
                    <a:pt x="1839" y="860"/>
                    <a:pt x="1854" y="856"/>
                    <a:pt x="1869" y="850"/>
                  </a:cubicBezTo>
                  <a:cubicBezTo>
                    <a:pt x="1906" y="841"/>
                    <a:pt x="1903" y="828"/>
                    <a:pt x="1903" y="822"/>
                  </a:cubicBezTo>
                  <a:cubicBezTo>
                    <a:pt x="1903" y="816"/>
                    <a:pt x="1900" y="806"/>
                    <a:pt x="1900" y="800"/>
                  </a:cubicBezTo>
                  <a:cubicBezTo>
                    <a:pt x="1926" y="781"/>
                    <a:pt x="1933" y="773"/>
                    <a:pt x="1917" y="773"/>
                  </a:cubicBezTo>
                  <a:cubicBezTo>
                    <a:pt x="1912" y="773"/>
                    <a:pt x="1906" y="773"/>
                    <a:pt x="1897" y="775"/>
                  </a:cubicBezTo>
                  <a:lnTo>
                    <a:pt x="1862" y="781"/>
                  </a:lnTo>
                  <a:cubicBezTo>
                    <a:pt x="1926" y="767"/>
                    <a:pt x="1921" y="709"/>
                    <a:pt x="1871" y="709"/>
                  </a:cubicBezTo>
                  <a:cubicBezTo>
                    <a:pt x="1865" y="709"/>
                    <a:pt x="1858" y="710"/>
                    <a:pt x="1850" y="712"/>
                  </a:cubicBezTo>
                  <a:cubicBezTo>
                    <a:pt x="1869" y="706"/>
                    <a:pt x="1862" y="706"/>
                    <a:pt x="1881" y="700"/>
                  </a:cubicBezTo>
                  <a:cubicBezTo>
                    <a:pt x="1916" y="690"/>
                    <a:pt x="1916" y="684"/>
                    <a:pt x="1912" y="671"/>
                  </a:cubicBezTo>
                  <a:cubicBezTo>
                    <a:pt x="1912" y="665"/>
                    <a:pt x="1869" y="656"/>
                    <a:pt x="1865" y="637"/>
                  </a:cubicBezTo>
                  <a:cubicBezTo>
                    <a:pt x="1858" y="620"/>
                    <a:pt x="1853" y="607"/>
                    <a:pt x="1837" y="607"/>
                  </a:cubicBezTo>
                  <a:cubicBezTo>
                    <a:pt x="1832" y="607"/>
                    <a:pt x="1826" y="609"/>
                    <a:pt x="1818" y="612"/>
                  </a:cubicBezTo>
                  <a:cubicBezTo>
                    <a:pt x="1815" y="609"/>
                    <a:pt x="1815" y="609"/>
                    <a:pt x="1850" y="593"/>
                  </a:cubicBezTo>
                  <a:cubicBezTo>
                    <a:pt x="1884" y="584"/>
                    <a:pt x="1881" y="577"/>
                    <a:pt x="1878" y="571"/>
                  </a:cubicBezTo>
                  <a:cubicBezTo>
                    <a:pt x="1878" y="570"/>
                    <a:pt x="1876" y="570"/>
                    <a:pt x="1875" y="570"/>
                  </a:cubicBezTo>
                  <a:cubicBezTo>
                    <a:pt x="1865" y="570"/>
                    <a:pt x="1839" y="583"/>
                    <a:pt x="1812" y="596"/>
                  </a:cubicBezTo>
                  <a:cubicBezTo>
                    <a:pt x="1799" y="602"/>
                    <a:pt x="1791" y="606"/>
                    <a:pt x="1787" y="606"/>
                  </a:cubicBezTo>
                  <a:cubicBezTo>
                    <a:pt x="1782" y="606"/>
                    <a:pt x="1788" y="598"/>
                    <a:pt x="1803" y="580"/>
                  </a:cubicBezTo>
                  <a:cubicBezTo>
                    <a:pt x="1828" y="558"/>
                    <a:pt x="1823" y="539"/>
                    <a:pt x="1796" y="539"/>
                  </a:cubicBezTo>
                  <a:cubicBezTo>
                    <a:pt x="1792" y="539"/>
                    <a:pt x="1788" y="539"/>
                    <a:pt x="1784" y="540"/>
                  </a:cubicBezTo>
                  <a:cubicBezTo>
                    <a:pt x="1781" y="533"/>
                    <a:pt x="1781" y="530"/>
                    <a:pt x="1809" y="512"/>
                  </a:cubicBezTo>
                  <a:cubicBezTo>
                    <a:pt x="1830" y="493"/>
                    <a:pt x="1848" y="474"/>
                    <a:pt x="1831" y="474"/>
                  </a:cubicBezTo>
                  <a:cubicBezTo>
                    <a:pt x="1824" y="474"/>
                    <a:pt x="1812" y="476"/>
                    <a:pt x="1793" y="483"/>
                  </a:cubicBezTo>
                  <a:cubicBezTo>
                    <a:pt x="1790" y="480"/>
                    <a:pt x="1790" y="480"/>
                    <a:pt x="1822" y="461"/>
                  </a:cubicBezTo>
                  <a:cubicBezTo>
                    <a:pt x="1839" y="446"/>
                    <a:pt x="1857" y="431"/>
                    <a:pt x="1852" y="431"/>
                  </a:cubicBezTo>
                  <a:cubicBezTo>
                    <a:pt x="1849" y="431"/>
                    <a:pt x="1839" y="436"/>
                    <a:pt x="1815" y="449"/>
                  </a:cubicBezTo>
                  <a:cubicBezTo>
                    <a:pt x="1808" y="451"/>
                    <a:pt x="1802" y="452"/>
                    <a:pt x="1797" y="452"/>
                  </a:cubicBezTo>
                  <a:cubicBezTo>
                    <a:pt x="1776" y="452"/>
                    <a:pt x="1776" y="437"/>
                    <a:pt x="1793" y="411"/>
                  </a:cubicBezTo>
                  <a:cubicBezTo>
                    <a:pt x="1791" y="410"/>
                    <a:pt x="1789" y="408"/>
                    <a:pt x="1785" y="408"/>
                  </a:cubicBezTo>
                  <a:cubicBezTo>
                    <a:pt x="1780" y="408"/>
                    <a:pt x="1772" y="411"/>
                    <a:pt x="1756" y="424"/>
                  </a:cubicBezTo>
                  <a:cubicBezTo>
                    <a:pt x="1740" y="436"/>
                    <a:pt x="1743" y="433"/>
                    <a:pt x="1728" y="446"/>
                  </a:cubicBezTo>
                  <a:cubicBezTo>
                    <a:pt x="1756" y="419"/>
                    <a:pt x="1769" y="407"/>
                    <a:pt x="1767" y="407"/>
                  </a:cubicBezTo>
                  <a:lnTo>
                    <a:pt x="1767" y="407"/>
                  </a:lnTo>
                  <a:cubicBezTo>
                    <a:pt x="1764" y="407"/>
                    <a:pt x="1750" y="417"/>
                    <a:pt x="1721" y="436"/>
                  </a:cubicBezTo>
                  <a:cubicBezTo>
                    <a:pt x="1709" y="446"/>
                    <a:pt x="1702" y="450"/>
                    <a:pt x="1699" y="450"/>
                  </a:cubicBezTo>
                  <a:cubicBezTo>
                    <a:pt x="1696" y="450"/>
                    <a:pt x="1702" y="443"/>
                    <a:pt x="1718" y="430"/>
                  </a:cubicBezTo>
                  <a:cubicBezTo>
                    <a:pt x="1743" y="405"/>
                    <a:pt x="1737" y="399"/>
                    <a:pt x="1737" y="399"/>
                  </a:cubicBezTo>
                  <a:cubicBezTo>
                    <a:pt x="1734" y="392"/>
                    <a:pt x="1690" y="392"/>
                    <a:pt x="1671" y="371"/>
                  </a:cubicBezTo>
                  <a:cubicBezTo>
                    <a:pt x="1651" y="348"/>
                    <a:pt x="1639" y="334"/>
                    <a:pt x="1626" y="334"/>
                  </a:cubicBezTo>
                  <a:cubicBezTo>
                    <a:pt x="1619" y="334"/>
                    <a:pt x="1611" y="338"/>
                    <a:pt x="1602" y="349"/>
                  </a:cubicBezTo>
                  <a:cubicBezTo>
                    <a:pt x="1589" y="359"/>
                    <a:pt x="1582" y="364"/>
                    <a:pt x="1580" y="364"/>
                  </a:cubicBezTo>
                  <a:cubicBezTo>
                    <a:pt x="1578" y="364"/>
                    <a:pt x="1583" y="356"/>
                    <a:pt x="1593" y="339"/>
                  </a:cubicBezTo>
                  <a:cubicBezTo>
                    <a:pt x="1615" y="311"/>
                    <a:pt x="1609" y="305"/>
                    <a:pt x="1605" y="302"/>
                  </a:cubicBezTo>
                  <a:cubicBezTo>
                    <a:pt x="1602" y="298"/>
                    <a:pt x="1596" y="295"/>
                    <a:pt x="1621" y="267"/>
                  </a:cubicBezTo>
                  <a:lnTo>
                    <a:pt x="1621" y="267"/>
                  </a:lnTo>
                  <a:cubicBezTo>
                    <a:pt x="1601" y="283"/>
                    <a:pt x="1595" y="287"/>
                    <a:pt x="1591" y="287"/>
                  </a:cubicBezTo>
                  <a:cubicBezTo>
                    <a:pt x="1590" y="287"/>
                    <a:pt x="1588" y="287"/>
                    <a:pt x="1587" y="286"/>
                  </a:cubicBezTo>
                  <a:cubicBezTo>
                    <a:pt x="1601" y="270"/>
                    <a:pt x="1605" y="262"/>
                    <a:pt x="1601" y="262"/>
                  </a:cubicBezTo>
                  <a:cubicBezTo>
                    <a:pt x="1599" y="262"/>
                    <a:pt x="1591" y="267"/>
                    <a:pt x="1580" y="277"/>
                  </a:cubicBezTo>
                  <a:cubicBezTo>
                    <a:pt x="1556" y="303"/>
                    <a:pt x="1543" y="316"/>
                    <a:pt x="1542" y="316"/>
                  </a:cubicBezTo>
                  <a:cubicBezTo>
                    <a:pt x="1541" y="316"/>
                    <a:pt x="1552" y="302"/>
                    <a:pt x="1574" y="273"/>
                  </a:cubicBezTo>
                  <a:cubicBezTo>
                    <a:pt x="1592" y="253"/>
                    <a:pt x="1601" y="226"/>
                    <a:pt x="1598" y="226"/>
                  </a:cubicBezTo>
                  <a:lnTo>
                    <a:pt x="1598" y="226"/>
                  </a:lnTo>
                  <a:cubicBezTo>
                    <a:pt x="1597" y="226"/>
                    <a:pt x="1594" y="230"/>
                    <a:pt x="1590" y="239"/>
                  </a:cubicBezTo>
                  <a:cubicBezTo>
                    <a:pt x="1568" y="267"/>
                    <a:pt x="1558" y="258"/>
                    <a:pt x="1530" y="283"/>
                  </a:cubicBezTo>
                  <a:cubicBezTo>
                    <a:pt x="1527" y="280"/>
                    <a:pt x="1521" y="277"/>
                    <a:pt x="1543" y="248"/>
                  </a:cubicBezTo>
                  <a:cubicBezTo>
                    <a:pt x="1550" y="233"/>
                    <a:pt x="1545" y="227"/>
                    <a:pt x="1536" y="227"/>
                  </a:cubicBezTo>
                  <a:cubicBezTo>
                    <a:pt x="1524" y="227"/>
                    <a:pt x="1504" y="237"/>
                    <a:pt x="1489" y="251"/>
                  </a:cubicBezTo>
                  <a:cubicBezTo>
                    <a:pt x="1480" y="266"/>
                    <a:pt x="1475" y="273"/>
                    <a:pt x="1474" y="273"/>
                  </a:cubicBezTo>
                  <a:cubicBezTo>
                    <a:pt x="1473" y="273"/>
                    <a:pt x="1476" y="265"/>
                    <a:pt x="1486" y="248"/>
                  </a:cubicBezTo>
                  <a:cubicBezTo>
                    <a:pt x="1505" y="217"/>
                    <a:pt x="1502" y="214"/>
                    <a:pt x="1496" y="211"/>
                  </a:cubicBezTo>
                  <a:lnTo>
                    <a:pt x="1496" y="211"/>
                  </a:lnTo>
                  <a:cubicBezTo>
                    <a:pt x="1489" y="218"/>
                    <a:pt x="1485" y="222"/>
                    <a:pt x="1484" y="222"/>
                  </a:cubicBezTo>
                  <a:cubicBezTo>
                    <a:pt x="1481" y="222"/>
                    <a:pt x="1495" y="199"/>
                    <a:pt x="1511" y="176"/>
                  </a:cubicBezTo>
                  <a:cubicBezTo>
                    <a:pt x="1533" y="151"/>
                    <a:pt x="1530" y="148"/>
                    <a:pt x="1518" y="142"/>
                  </a:cubicBezTo>
                  <a:lnTo>
                    <a:pt x="1518" y="142"/>
                  </a:lnTo>
                  <a:cubicBezTo>
                    <a:pt x="1507" y="153"/>
                    <a:pt x="1497" y="156"/>
                    <a:pt x="1488" y="156"/>
                  </a:cubicBezTo>
                  <a:cubicBezTo>
                    <a:pt x="1477" y="156"/>
                    <a:pt x="1467" y="150"/>
                    <a:pt x="1458" y="145"/>
                  </a:cubicBezTo>
                  <a:cubicBezTo>
                    <a:pt x="1453" y="141"/>
                    <a:pt x="1449" y="140"/>
                    <a:pt x="1444" y="140"/>
                  </a:cubicBezTo>
                  <a:cubicBezTo>
                    <a:pt x="1423" y="140"/>
                    <a:pt x="1400" y="171"/>
                    <a:pt x="1367" y="217"/>
                  </a:cubicBezTo>
                  <a:lnTo>
                    <a:pt x="1333" y="280"/>
                  </a:lnTo>
                  <a:lnTo>
                    <a:pt x="1333" y="280"/>
                  </a:lnTo>
                  <a:lnTo>
                    <a:pt x="1364" y="217"/>
                  </a:lnTo>
                  <a:cubicBezTo>
                    <a:pt x="1380" y="182"/>
                    <a:pt x="1402" y="117"/>
                    <a:pt x="1402" y="117"/>
                  </a:cubicBezTo>
                  <a:cubicBezTo>
                    <a:pt x="1402" y="117"/>
                    <a:pt x="1401" y="116"/>
                    <a:pt x="1401" y="116"/>
                  </a:cubicBezTo>
                  <a:cubicBezTo>
                    <a:pt x="1397" y="116"/>
                    <a:pt x="1382" y="146"/>
                    <a:pt x="1367" y="179"/>
                  </a:cubicBezTo>
                  <a:cubicBezTo>
                    <a:pt x="1362" y="194"/>
                    <a:pt x="1357" y="201"/>
                    <a:pt x="1354" y="201"/>
                  </a:cubicBezTo>
                  <a:cubicBezTo>
                    <a:pt x="1351" y="201"/>
                    <a:pt x="1350" y="190"/>
                    <a:pt x="1352" y="170"/>
                  </a:cubicBezTo>
                  <a:cubicBezTo>
                    <a:pt x="1355" y="149"/>
                    <a:pt x="1355" y="139"/>
                    <a:pt x="1351" y="139"/>
                  </a:cubicBezTo>
                  <a:cubicBezTo>
                    <a:pt x="1347" y="139"/>
                    <a:pt x="1341" y="146"/>
                    <a:pt x="1333" y="161"/>
                  </a:cubicBezTo>
                  <a:cubicBezTo>
                    <a:pt x="1326" y="157"/>
                    <a:pt x="1323" y="157"/>
                    <a:pt x="1330" y="120"/>
                  </a:cubicBezTo>
                  <a:cubicBezTo>
                    <a:pt x="1328" y="119"/>
                    <a:pt x="1327" y="119"/>
                    <a:pt x="1326" y="119"/>
                  </a:cubicBezTo>
                  <a:cubicBezTo>
                    <a:pt x="1323" y="119"/>
                    <a:pt x="1320" y="125"/>
                    <a:pt x="1311" y="151"/>
                  </a:cubicBezTo>
                  <a:cubicBezTo>
                    <a:pt x="1305" y="168"/>
                    <a:pt x="1301" y="176"/>
                    <a:pt x="1299" y="176"/>
                  </a:cubicBezTo>
                  <a:cubicBezTo>
                    <a:pt x="1297" y="176"/>
                    <a:pt x="1298" y="166"/>
                    <a:pt x="1301" y="148"/>
                  </a:cubicBezTo>
                  <a:cubicBezTo>
                    <a:pt x="1311" y="104"/>
                    <a:pt x="1309" y="85"/>
                    <a:pt x="1302" y="85"/>
                  </a:cubicBezTo>
                  <a:cubicBezTo>
                    <a:pt x="1299" y="85"/>
                    <a:pt x="1293" y="91"/>
                    <a:pt x="1289" y="104"/>
                  </a:cubicBezTo>
                  <a:cubicBezTo>
                    <a:pt x="1282" y="131"/>
                    <a:pt x="1276" y="137"/>
                    <a:pt x="1271" y="137"/>
                  </a:cubicBezTo>
                  <a:cubicBezTo>
                    <a:pt x="1270" y="137"/>
                    <a:pt x="1268" y="136"/>
                    <a:pt x="1267" y="135"/>
                  </a:cubicBezTo>
                  <a:cubicBezTo>
                    <a:pt x="1266" y="135"/>
                    <a:pt x="1265" y="134"/>
                    <a:pt x="1264" y="134"/>
                  </a:cubicBezTo>
                  <a:cubicBezTo>
                    <a:pt x="1260" y="134"/>
                    <a:pt x="1254" y="140"/>
                    <a:pt x="1242" y="164"/>
                  </a:cubicBezTo>
                  <a:lnTo>
                    <a:pt x="1232" y="161"/>
                  </a:lnTo>
                  <a:cubicBezTo>
                    <a:pt x="1226" y="161"/>
                    <a:pt x="1241" y="129"/>
                    <a:pt x="1247" y="129"/>
                  </a:cubicBezTo>
                  <a:cubicBezTo>
                    <a:pt x="1248" y="129"/>
                    <a:pt x="1248" y="129"/>
                    <a:pt x="1248" y="129"/>
                  </a:cubicBezTo>
                  <a:lnTo>
                    <a:pt x="1251" y="92"/>
                  </a:lnTo>
                  <a:cubicBezTo>
                    <a:pt x="1248" y="91"/>
                    <a:pt x="1246" y="90"/>
                    <a:pt x="1243" y="90"/>
                  </a:cubicBezTo>
                  <a:cubicBezTo>
                    <a:pt x="1235" y="90"/>
                    <a:pt x="1229" y="96"/>
                    <a:pt x="1220" y="120"/>
                  </a:cubicBezTo>
                  <a:cubicBezTo>
                    <a:pt x="1209" y="154"/>
                    <a:pt x="1203" y="172"/>
                    <a:pt x="1203" y="172"/>
                  </a:cubicBezTo>
                  <a:cubicBezTo>
                    <a:pt x="1202" y="172"/>
                    <a:pt x="1206" y="154"/>
                    <a:pt x="1214" y="120"/>
                  </a:cubicBezTo>
                  <a:cubicBezTo>
                    <a:pt x="1218" y="95"/>
                    <a:pt x="1221" y="69"/>
                    <a:pt x="1218" y="69"/>
                  </a:cubicBezTo>
                  <a:lnTo>
                    <a:pt x="1218" y="69"/>
                  </a:lnTo>
                  <a:cubicBezTo>
                    <a:pt x="1216" y="69"/>
                    <a:pt x="1214" y="73"/>
                    <a:pt x="1211" y="82"/>
                  </a:cubicBezTo>
                  <a:cubicBezTo>
                    <a:pt x="1202" y="110"/>
                    <a:pt x="1197" y="121"/>
                    <a:pt x="1195" y="121"/>
                  </a:cubicBezTo>
                  <a:cubicBezTo>
                    <a:pt x="1192" y="121"/>
                    <a:pt x="1194" y="99"/>
                    <a:pt x="1198" y="79"/>
                  </a:cubicBezTo>
                  <a:cubicBezTo>
                    <a:pt x="1208" y="44"/>
                    <a:pt x="1212" y="27"/>
                    <a:pt x="1210" y="27"/>
                  </a:cubicBezTo>
                  <a:cubicBezTo>
                    <a:pt x="1207" y="27"/>
                    <a:pt x="1198" y="42"/>
                    <a:pt x="1179" y="73"/>
                  </a:cubicBezTo>
                  <a:cubicBezTo>
                    <a:pt x="1167" y="73"/>
                    <a:pt x="1144" y="101"/>
                    <a:pt x="1125" y="101"/>
                  </a:cubicBezTo>
                  <a:cubicBezTo>
                    <a:pt x="1125" y="101"/>
                    <a:pt x="1124" y="101"/>
                    <a:pt x="1123" y="101"/>
                  </a:cubicBezTo>
                  <a:cubicBezTo>
                    <a:pt x="1101" y="98"/>
                    <a:pt x="1091" y="98"/>
                    <a:pt x="1085" y="60"/>
                  </a:cubicBezTo>
                  <a:cubicBezTo>
                    <a:pt x="1087" y="18"/>
                    <a:pt x="1086" y="1"/>
                    <a:pt x="1085" y="1"/>
                  </a:cubicBezTo>
                  <a:close/>
                  <a:moveTo>
                    <a:pt x="1728" y="2155"/>
                  </a:moveTo>
                  <a:cubicBezTo>
                    <a:pt x="1727" y="2155"/>
                    <a:pt x="1726" y="2156"/>
                    <a:pt x="1724" y="2157"/>
                  </a:cubicBezTo>
                  <a:cubicBezTo>
                    <a:pt x="1728" y="2182"/>
                    <a:pt x="1737" y="2204"/>
                    <a:pt x="1746" y="2226"/>
                  </a:cubicBezTo>
                  <a:cubicBezTo>
                    <a:pt x="1752" y="2238"/>
                    <a:pt x="1757" y="2244"/>
                    <a:pt x="1760" y="2244"/>
                  </a:cubicBezTo>
                  <a:cubicBezTo>
                    <a:pt x="1765" y="2244"/>
                    <a:pt x="1763" y="2226"/>
                    <a:pt x="1750" y="2185"/>
                  </a:cubicBezTo>
                  <a:cubicBezTo>
                    <a:pt x="1735" y="2161"/>
                    <a:pt x="1732" y="2155"/>
                    <a:pt x="1728" y="2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8" name="Google Shape;9168;p36"/>
            <p:cNvSpPr/>
            <p:nvPr/>
          </p:nvSpPr>
          <p:spPr>
            <a:xfrm>
              <a:off x="3367850" y="1242750"/>
              <a:ext cx="33875" cy="37700"/>
            </a:xfrm>
            <a:custGeom>
              <a:avLst/>
              <a:gdLst/>
              <a:ahLst/>
              <a:cxnLst/>
              <a:rect l="l" t="t" r="r" b="b"/>
              <a:pathLst>
                <a:path w="1355" h="1508" extrusionOk="0">
                  <a:moveTo>
                    <a:pt x="730" y="1"/>
                  </a:moveTo>
                  <a:cubicBezTo>
                    <a:pt x="730" y="1"/>
                    <a:pt x="730" y="6"/>
                    <a:pt x="731" y="14"/>
                  </a:cubicBezTo>
                  <a:lnTo>
                    <a:pt x="731" y="14"/>
                  </a:lnTo>
                  <a:cubicBezTo>
                    <a:pt x="730" y="5"/>
                    <a:pt x="730" y="1"/>
                    <a:pt x="730" y="1"/>
                  </a:cubicBezTo>
                  <a:close/>
                  <a:moveTo>
                    <a:pt x="731" y="14"/>
                  </a:moveTo>
                  <a:lnTo>
                    <a:pt x="731" y="14"/>
                  </a:lnTo>
                  <a:cubicBezTo>
                    <a:pt x="731" y="16"/>
                    <a:pt x="731" y="18"/>
                    <a:pt x="731" y="21"/>
                  </a:cubicBezTo>
                  <a:lnTo>
                    <a:pt x="731" y="21"/>
                  </a:lnTo>
                  <a:cubicBezTo>
                    <a:pt x="731" y="20"/>
                    <a:pt x="731" y="19"/>
                    <a:pt x="731" y="18"/>
                  </a:cubicBezTo>
                  <a:cubicBezTo>
                    <a:pt x="731" y="16"/>
                    <a:pt x="731" y="15"/>
                    <a:pt x="731" y="14"/>
                  </a:cubicBezTo>
                  <a:close/>
                  <a:moveTo>
                    <a:pt x="693" y="87"/>
                  </a:moveTo>
                  <a:cubicBezTo>
                    <a:pt x="689" y="87"/>
                    <a:pt x="689" y="98"/>
                    <a:pt x="691" y="98"/>
                  </a:cubicBezTo>
                  <a:cubicBezTo>
                    <a:pt x="691" y="98"/>
                    <a:pt x="692" y="95"/>
                    <a:pt x="693" y="87"/>
                  </a:cubicBezTo>
                  <a:close/>
                  <a:moveTo>
                    <a:pt x="681" y="112"/>
                  </a:moveTo>
                  <a:lnTo>
                    <a:pt x="687" y="134"/>
                  </a:lnTo>
                  <a:lnTo>
                    <a:pt x="684" y="134"/>
                  </a:lnTo>
                  <a:cubicBezTo>
                    <a:pt x="681" y="134"/>
                    <a:pt x="681" y="134"/>
                    <a:pt x="678" y="112"/>
                  </a:cubicBezTo>
                  <a:close/>
                  <a:moveTo>
                    <a:pt x="718" y="112"/>
                  </a:moveTo>
                  <a:lnTo>
                    <a:pt x="718" y="137"/>
                  </a:lnTo>
                  <a:lnTo>
                    <a:pt x="715" y="137"/>
                  </a:lnTo>
                  <a:cubicBezTo>
                    <a:pt x="712" y="137"/>
                    <a:pt x="712" y="137"/>
                    <a:pt x="712" y="112"/>
                  </a:cubicBezTo>
                  <a:close/>
                  <a:moveTo>
                    <a:pt x="740" y="115"/>
                  </a:moveTo>
                  <a:cubicBezTo>
                    <a:pt x="747" y="115"/>
                    <a:pt x="747" y="115"/>
                    <a:pt x="744" y="140"/>
                  </a:cubicBezTo>
                  <a:cubicBezTo>
                    <a:pt x="741" y="150"/>
                    <a:pt x="738" y="156"/>
                    <a:pt x="737" y="156"/>
                  </a:cubicBezTo>
                  <a:cubicBezTo>
                    <a:pt x="736" y="156"/>
                    <a:pt x="736" y="150"/>
                    <a:pt x="737" y="137"/>
                  </a:cubicBezTo>
                  <a:cubicBezTo>
                    <a:pt x="737" y="115"/>
                    <a:pt x="737" y="115"/>
                    <a:pt x="740" y="115"/>
                  </a:cubicBezTo>
                  <a:close/>
                  <a:moveTo>
                    <a:pt x="650" y="137"/>
                  </a:moveTo>
                  <a:lnTo>
                    <a:pt x="650" y="137"/>
                  </a:lnTo>
                  <a:cubicBezTo>
                    <a:pt x="656" y="152"/>
                    <a:pt x="659" y="168"/>
                    <a:pt x="662" y="184"/>
                  </a:cubicBezTo>
                  <a:lnTo>
                    <a:pt x="659" y="184"/>
                  </a:lnTo>
                  <a:cubicBezTo>
                    <a:pt x="656" y="184"/>
                    <a:pt x="653" y="162"/>
                    <a:pt x="653" y="162"/>
                  </a:cubicBezTo>
                  <a:cubicBezTo>
                    <a:pt x="653" y="162"/>
                    <a:pt x="646" y="137"/>
                    <a:pt x="650" y="137"/>
                  </a:cubicBezTo>
                  <a:close/>
                  <a:moveTo>
                    <a:pt x="518" y="161"/>
                  </a:moveTo>
                  <a:lnTo>
                    <a:pt x="518" y="161"/>
                  </a:lnTo>
                  <a:cubicBezTo>
                    <a:pt x="518" y="161"/>
                    <a:pt x="520" y="164"/>
                    <a:pt x="524" y="171"/>
                  </a:cubicBezTo>
                  <a:lnTo>
                    <a:pt x="534" y="193"/>
                  </a:lnTo>
                  <a:cubicBezTo>
                    <a:pt x="538" y="209"/>
                    <a:pt x="544" y="224"/>
                    <a:pt x="543" y="224"/>
                  </a:cubicBezTo>
                  <a:cubicBezTo>
                    <a:pt x="542" y="224"/>
                    <a:pt x="540" y="221"/>
                    <a:pt x="537" y="215"/>
                  </a:cubicBezTo>
                  <a:cubicBezTo>
                    <a:pt x="530" y="202"/>
                    <a:pt x="524" y="187"/>
                    <a:pt x="521" y="171"/>
                  </a:cubicBezTo>
                  <a:cubicBezTo>
                    <a:pt x="521" y="171"/>
                    <a:pt x="517" y="161"/>
                    <a:pt x="518" y="161"/>
                  </a:cubicBezTo>
                  <a:close/>
                  <a:moveTo>
                    <a:pt x="784" y="246"/>
                  </a:moveTo>
                  <a:cubicBezTo>
                    <a:pt x="784" y="246"/>
                    <a:pt x="784" y="246"/>
                    <a:pt x="784" y="246"/>
                  </a:cubicBezTo>
                  <a:lnTo>
                    <a:pt x="781" y="268"/>
                  </a:lnTo>
                  <a:cubicBezTo>
                    <a:pt x="775" y="293"/>
                    <a:pt x="772" y="293"/>
                    <a:pt x="772" y="293"/>
                  </a:cubicBezTo>
                  <a:cubicBezTo>
                    <a:pt x="772" y="290"/>
                    <a:pt x="772" y="290"/>
                    <a:pt x="775" y="268"/>
                  </a:cubicBezTo>
                  <a:cubicBezTo>
                    <a:pt x="775" y="268"/>
                    <a:pt x="780" y="246"/>
                    <a:pt x="784" y="246"/>
                  </a:cubicBezTo>
                  <a:close/>
                  <a:moveTo>
                    <a:pt x="1072" y="265"/>
                  </a:moveTo>
                  <a:cubicBezTo>
                    <a:pt x="1072" y="265"/>
                    <a:pt x="1072" y="265"/>
                    <a:pt x="1073" y="265"/>
                  </a:cubicBezTo>
                  <a:lnTo>
                    <a:pt x="1076" y="268"/>
                  </a:lnTo>
                  <a:cubicBezTo>
                    <a:pt x="1063" y="278"/>
                    <a:pt x="1051" y="290"/>
                    <a:pt x="1038" y="300"/>
                  </a:cubicBezTo>
                  <a:lnTo>
                    <a:pt x="1038" y="296"/>
                  </a:lnTo>
                  <a:cubicBezTo>
                    <a:pt x="1053" y="282"/>
                    <a:pt x="1067" y="265"/>
                    <a:pt x="1072" y="265"/>
                  </a:cubicBezTo>
                  <a:close/>
                  <a:moveTo>
                    <a:pt x="750" y="262"/>
                  </a:moveTo>
                  <a:lnTo>
                    <a:pt x="750" y="287"/>
                  </a:lnTo>
                  <a:lnTo>
                    <a:pt x="744" y="309"/>
                  </a:lnTo>
                  <a:cubicBezTo>
                    <a:pt x="744" y="293"/>
                    <a:pt x="747" y="278"/>
                    <a:pt x="750" y="262"/>
                  </a:cubicBezTo>
                  <a:close/>
                  <a:moveTo>
                    <a:pt x="735" y="328"/>
                  </a:moveTo>
                  <a:cubicBezTo>
                    <a:pt x="735" y="329"/>
                    <a:pt x="734" y="330"/>
                    <a:pt x="734" y="331"/>
                  </a:cubicBezTo>
                  <a:cubicBezTo>
                    <a:pt x="734" y="333"/>
                    <a:pt x="734" y="335"/>
                    <a:pt x="734" y="336"/>
                  </a:cubicBezTo>
                  <a:lnTo>
                    <a:pt x="734" y="336"/>
                  </a:lnTo>
                  <a:cubicBezTo>
                    <a:pt x="734" y="334"/>
                    <a:pt x="735" y="331"/>
                    <a:pt x="735" y="328"/>
                  </a:cubicBezTo>
                  <a:close/>
                  <a:moveTo>
                    <a:pt x="465" y="284"/>
                  </a:moveTo>
                  <a:cubicBezTo>
                    <a:pt x="480" y="303"/>
                    <a:pt x="496" y="322"/>
                    <a:pt x="505" y="343"/>
                  </a:cubicBezTo>
                  <a:cubicBezTo>
                    <a:pt x="502" y="343"/>
                    <a:pt x="502" y="343"/>
                    <a:pt x="490" y="325"/>
                  </a:cubicBezTo>
                  <a:cubicBezTo>
                    <a:pt x="474" y="306"/>
                    <a:pt x="462" y="287"/>
                    <a:pt x="465" y="284"/>
                  </a:cubicBezTo>
                  <a:close/>
                  <a:moveTo>
                    <a:pt x="734" y="336"/>
                  </a:moveTo>
                  <a:cubicBezTo>
                    <a:pt x="733" y="344"/>
                    <a:pt x="733" y="348"/>
                    <a:pt x="733" y="348"/>
                  </a:cubicBezTo>
                  <a:cubicBezTo>
                    <a:pt x="734" y="348"/>
                    <a:pt x="734" y="344"/>
                    <a:pt x="734" y="336"/>
                  </a:cubicBezTo>
                  <a:close/>
                  <a:moveTo>
                    <a:pt x="866" y="366"/>
                  </a:moveTo>
                  <a:cubicBezTo>
                    <a:pt x="853" y="387"/>
                    <a:pt x="853" y="384"/>
                    <a:pt x="853" y="387"/>
                  </a:cubicBezTo>
                  <a:lnTo>
                    <a:pt x="866" y="366"/>
                  </a:lnTo>
                  <a:close/>
                  <a:moveTo>
                    <a:pt x="1174" y="374"/>
                  </a:moveTo>
                  <a:cubicBezTo>
                    <a:pt x="1178" y="374"/>
                    <a:pt x="1179" y="376"/>
                    <a:pt x="1179" y="378"/>
                  </a:cubicBezTo>
                  <a:cubicBezTo>
                    <a:pt x="1163" y="391"/>
                    <a:pt x="1146" y="398"/>
                    <a:pt x="1140" y="398"/>
                  </a:cubicBezTo>
                  <a:cubicBezTo>
                    <a:pt x="1139" y="398"/>
                    <a:pt x="1138" y="397"/>
                    <a:pt x="1138" y="397"/>
                  </a:cubicBezTo>
                  <a:cubicBezTo>
                    <a:pt x="1135" y="391"/>
                    <a:pt x="1135" y="391"/>
                    <a:pt x="1154" y="381"/>
                  </a:cubicBezTo>
                  <a:cubicBezTo>
                    <a:pt x="1164" y="375"/>
                    <a:pt x="1170" y="374"/>
                    <a:pt x="1174" y="374"/>
                  </a:cubicBezTo>
                  <a:close/>
                  <a:moveTo>
                    <a:pt x="1185" y="613"/>
                  </a:moveTo>
                  <a:cubicBezTo>
                    <a:pt x="1207" y="613"/>
                    <a:pt x="1232" y="616"/>
                    <a:pt x="1232" y="619"/>
                  </a:cubicBezTo>
                  <a:lnTo>
                    <a:pt x="1207" y="622"/>
                  </a:lnTo>
                  <a:lnTo>
                    <a:pt x="1185" y="616"/>
                  </a:lnTo>
                  <a:lnTo>
                    <a:pt x="1185" y="613"/>
                  </a:lnTo>
                  <a:close/>
                  <a:moveTo>
                    <a:pt x="1035" y="638"/>
                  </a:moveTo>
                  <a:cubicBezTo>
                    <a:pt x="1051" y="638"/>
                    <a:pt x="1066" y="641"/>
                    <a:pt x="1082" y="644"/>
                  </a:cubicBezTo>
                  <a:lnTo>
                    <a:pt x="1082" y="647"/>
                  </a:lnTo>
                  <a:lnTo>
                    <a:pt x="1035" y="638"/>
                  </a:lnTo>
                  <a:close/>
                  <a:moveTo>
                    <a:pt x="317" y="655"/>
                  </a:moveTo>
                  <a:cubicBezTo>
                    <a:pt x="328" y="655"/>
                    <a:pt x="338" y="657"/>
                    <a:pt x="349" y="657"/>
                  </a:cubicBezTo>
                  <a:cubicBezTo>
                    <a:pt x="384" y="659"/>
                    <a:pt x="369" y="661"/>
                    <a:pt x="341" y="661"/>
                  </a:cubicBezTo>
                  <a:cubicBezTo>
                    <a:pt x="329" y="661"/>
                    <a:pt x="315" y="661"/>
                    <a:pt x="302" y="660"/>
                  </a:cubicBezTo>
                  <a:cubicBezTo>
                    <a:pt x="255" y="657"/>
                    <a:pt x="255" y="657"/>
                    <a:pt x="302" y="657"/>
                  </a:cubicBezTo>
                  <a:cubicBezTo>
                    <a:pt x="307" y="656"/>
                    <a:pt x="312" y="655"/>
                    <a:pt x="317" y="655"/>
                  </a:cubicBezTo>
                  <a:close/>
                  <a:moveTo>
                    <a:pt x="1193" y="711"/>
                  </a:moveTo>
                  <a:cubicBezTo>
                    <a:pt x="1195" y="711"/>
                    <a:pt x="1201" y="713"/>
                    <a:pt x="1214" y="716"/>
                  </a:cubicBezTo>
                  <a:cubicBezTo>
                    <a:pt x="1229" y="723"/>
                    <a:pt x="1245" y="726"/>
                    <a:pt x="1257" y="735"/>
                  </a:cubicBezTo>
                  <a:cubicBezTo>
                    <a:pt x="1236" y="729"/>
                    <a:pt x="1210" y="723"/>
                    <a:pt x="1189" y="713"/>
                  </a:cubicBezTo>
                  <a:cubicBezTo>
                    <a:pt x="1190" y="712"/>
                    <a:pt x="1191" y="711"/>
                    <a:pt x="1193" y="711"/>
                  </a:cubicBezTo>
                  <a:close/>
                  <a:moveTo>
                    <a:pt x="505" y="745"/>
                  </a:moveTo>
                  <a:lnTo>
                    <a:pt x="487" y="760"/>
                  </a:lnTo>
                  <a:cubicBezTo>
                    <a:pt x="509" y="751"/>
                    <a:pt x="509" y="751"/>
                    <a:pt x="509" y="748"/>
                  </a:cubicBezTo>
                  <a:lnTo>
                    <a:pt x="505" y="745"/>
                  </a:lnTo>
                  <a:close/>
                  <a:moveTo>
                    <a:pt x="791" y="745"/>
                  </a:moveTo>
                  <a:cubicBezTo>
                    <a:pt x="787" y="745"/>
                    <a:pt x="787" y="745"/>
                    <a:pt x="800" y="767"/>
                  </a:cubicBezTo>
                  <a:lnTo>
                    <a:pt x="803" y="767"/>
                  </a:lnTo>
                  <a:cubicBezTo>
                    <a:pt x="794" y="745"/>
                    <a:pt x="791" y="745"/>
                    <a:pt x="791" y="745"/>
                  </a:cubicBezTo>
                  <a:close/>
                  <a:moveTo>
                    <a:pt x="382" y="767"/>
                  </a:moveTo>
                  <a:cubicBezTo>
                    <a:pt x="386" y="767"/>
                    <a:pt x="386" y="768"/>
                    <a:pt x="386" y="770"/>
                  </a:cubicBezTo>
                  <a:cubicBezTo>
                    <a:pt x="386" y="773"/>
                    <a:pt x="386" y="773"/>
                    <a:pt x="364" y="782"/>
                  </a:cubicBezTo>
                  <a:cubicBezTo>
                    <a:pt x="364" y="782"/>
                    <a:pt x="350" y="786"/>
                    <a:pt x="343" y="786"/>
                  </a:cubicBezTo>
                  <a:cubicBezTo>
                    <a:pt x="341" y="786"/>
                    <a:pt x="340" y="786"/>
                    <a:pt x="339" y="785"/>
                  </a:cubicBezTo>
                  <a:lnTo>
                    <a:pt x="361" y="773"/>
                  </a:lnTo>
                  <a:cubicBezTo>
                    <a:pt x="372" y="768"/>
                    <a:pt x="378" y="767"/>
                    <a:pt x="382" y="767"/>
                  </a:cubicBezTo>
                  <a:close/>
                  <a:moveTo>
                    <a:pt x="1179" y="795"/>
                  </a:moveTo>
                  <a:cubicBezTo>
                    <a:pt x="1201" y="804"/>
                    <a:pt x="1223" y="817"/>
                    <a:pt x="1223" y="820"/>
                  </a:cubicBezTo>
                  <a:lnTo>
                    <a:pt x="1198" y="810"/>
                  </a:lnTo>
                  <a:lnTo>
                    <a:pt x="1179" y="798"/>
                  </a:lnTo>
                  <a:lnTo>
                    <a:pt x="1179" y="795"/>
                  </a:lnTo>
                  <a:close/>
                  <a:moveTo>
                    <a:pt x="864" y="772"/>
                  </a:moveTo>
                  <a:lnTo>
                    <a:pt x="864" y="772"/>
                  </a:lnTo>
                  <a:cubicBezTo>
                    <a:pt x="863" y="772"/>
                    <a:pt x="866" y="777"/>
                    <a:pt x="872" y="785"/>
                  </a:cubicBezTo>
                  <a:cubicBezTo>
                    <a:pt x="884" y="799"/>
                    <a:pt x="893" y="813"/>
                    <a:pt x="890" y="813"/>
                  </a:cubicBezTo>
                  <a:cubicBezTo>
                    <a:pt x="889" y="813"/>
                    <a:pt x="886" y="811"/>
                    <a:pt x="881" y="807"/>
                  </a:cubicBezTo>
                  <a:lnTo>
                    <a:pt x="881" y="807"/>
                  </a:lnTo>
                  <a:cubicBezTo>
                    <a:pt x="881" y="807"/>
                    <a:pt x="879" y="807"/>
                    <a:pt x="893" y="828"/>
                  </a:cubicBezTo>
                  <a:lnTo>
                    <a:pt x="893" y="828"/>
                  </a:lnTo>
                  <a:cubicBezTo>
                    <a:pt x="899" y="825"/>
                    <a:pt x="904" y="824"/>
                    <a:pt x="910" y="823"/>
                  </a:cubicBezTo>
                  <a:lnTo>
                    <a:pt x="910" y="823"/>
                  </a:lnTo>
                  <a:cubicBezTo>
                    <a:pt x="904" y="817"/>
                    <a:pt x="898" y="810"/>
                    <a:pt x="891" y="801"/>
                  </a:cubicBezTo>
                  <a:cubicBezTo>
                    <a:pt x="873" y="780"/>
                    <a:pt x="866" y="772"/>
                    <a:pt x="864" y="772"/>
                  </a:cubicBezTo>
                  <a:close/>
                  <a:moveTo>
                    <a:pt x="845" y="783"/>
                  </a:moveTo>
                  <a:lnTo>
                    <a:pt x="845" y="783"/>
                  </a:lnTo>
                  <a:cubicBezTo>
                    <a:pt x="843" y="783"/>
                    <a:pt x="849" y="792"/>
                    <a:pt x="866" y="817"/>
                  </a:cubicBezTo>
                  <a:cubicBezTo>
                    <a:pt x="872" y="826"/>
                    <a:pt x="877" y="833"/>
                    <a:pt x="881" y="838"/>
                  </a:cubicBezTo>
                  <a:lnTo>
                    <a:pt x="881" y="838"/>
                  </a:lnTo>
                  <a:cubicBezTo>
                    <a:pt x="883" y="836"/>
                    <a:pt x="885" y="834"/>
                    <a:pt x="888" y="832"/>
                  </a:cubicBezTo>
                  <a:cubicBezTo>
                    <a:pt x="875" y="823"/>
                    <a:pt x="863" y="810"/>
                    <a:pt x="856" y="795"/>
                  </a:cubicBezTo>
                  <a:cubicBezTo>
                    <a:pt x="850" y="787"/>
                    <a:pt x="846" y="783"/>
                    <a:pt x="845" y="783"/>
                  </a:cubicBezTo>
                  <a:close/>
                  <a:moveTo>
                    <a:pt x="912" y="823"/>
                  </a:moveTo>
                  <a:cubicBezTo>
                    <a:pt x="911" y="823"/>
                    <a:pt x="911" y="823"/>
                    <a:pt x="910" y="823"/>
                  </a:cubicBezTo>
                  <a:lnTo>
                    <a:pt x="910" y="823"/>
                  </a:lnTo>
                  <a:cubicBezTo>
                    <a:pt x="923" y="838"/>
                    <a:pt x="929" y="845"/>
                    <a:pt x="930" y="845"/>
                  </a:cubicBezTo>
                  <a:cubicBezTo>
                    <a:pt x="931" y="845"/>
                    <a:pt x="925" y="837"/>
                    <a:pt x="912" y="823"/>
                  </a:cubicBezTo>
                  <a:close/>
                  <a:moveTo>
                    <a:pt x="395" y="794"/>
                  </a:moveTo>
                  <a:cubicBezTo>
                    <a:pt x="397" y="794"/>
                    <a:pt x="398" y="796"/>
                    <a:pt x="399" y="798"/>
                  </a:cubicBezTo>
                  <a:cubicBezTo>
                    <a:pt x="399" y="801"/>
                    <a:pt x="399" y="804"/>
                    <a:pt x="380" y="814"/>
                  </a:cubicBezTo>
                  <a:lnTo>
                    <a:pt x="377" y="814"/>
                  </a:lnTo>
                  <a:cubicBezTo>
                    <a:pt x="384" y="809"/>
                    <a:pt x="387" y="808"/>
                    <a:pt x="386" y="808"/>
                  </a:cubicBezTo>
                  <a:lnTo>
                    <a:pt x="386" y="808"/>
                  </a:lnTo>
                  <a:cubicBezTo>
                    <a:pt x="384" y="808"/>
                    <a:pt x="370" y="815"/>
                    <a:pt x="355" y="823"/>
                  </a:cubicBezTo>
                  <a:lnTo>
                    <a:pt x="314" y="845"/>
                  </a:lnTo>
                  <a:cubicBezTo>
                    <a:pt x="311" y="842"/>
                    <a:pt x="333" y="829"/>
                    <a:pt x="355" y="817"/>
                  </a:cubicBezTo>
                  <a:cubicBezTo>
                    <a:pt x="382" y="800"/>
                    <a:pt x="391" y="794"/>
                    <a:pt x="395" y="794"/>
                  </a:cubicBezTo>
                  <a:close/>
                  <a:moveTo>
                    <a:pt x="881" y="838"/>
                  </a:moveTo>
                  <a:cubicBezTo>
                    <a:pt x="879" y="840"/>
                    <a:pt x="877" y="843"/>
                    <a:pt x="876" y="845"/>
                  </a:cubicBezTo>
                  <a:lnTo>
                    <a:pt x="876" y="845"/>
                  </a:lnTo>
                  <a:cubicBezTo>
                    <a:pt x="882" y="856"/>
                    <a:pt x="886" y="859"/>
                    <a:pt x="888" y="859"/>
                  </a:cubicBezTo>
                  <a:cubicBezTo>
                    <a:pt x="889" y="859"/>
                    <a:pt x="890" y="858"/>
                    <a:pt x="891" y="857"/>
                  </a:cubicBezTo>
                  <a:cubicBezTo>
                    <a:pt x="893" y="857"/>
                    <a:pt x="894" y="857"/>
                    <a:pt x="881" y="838"/>
                  </a:cubicBezTo>
                  <a:close/>
                  <a:moveTo>
                    <a:pt x="859" y="821"/>
                  </a:moveTo>
                  <a:cubicBezTo>
                    <a:pt x="858" y="821"/>
                    <a:pt x="857" y="822"/>
                    <a:pt x="856" y="823"/>
                  </a:cubicBezTo>
                  <a:cubicBezTo>
                    <a:pt x="860" y="837"/>
                    <a:pt x="864" y="850"/>
                    <a:pt x="869" y="864"/>
                  </a:cubicBezTo>
                  <a:lnTo>
                    <a:pt x="869" y="864"/>
                  </a:lnTo>
                  <a:cubicBezTo>
                    <a:pt x="869" y="857"/>
                    <a:pt x="872" y="851"/>
                    <a:pt x="876" y="845"/>
                  </a:cubicBezTo>
                  <a:lnTo>
                    <a:pt x="876" y="845"/>
                  </a:lnTo>
                  <a:cubicBezTo>
                    <a:pt x="875" y="843"/>
                    <a:pt x="873" y="841"/>
                    <a:pt x="872" y="839"/>
                  </a:cubicBezTo>
                  <a:cubicBezTo>
                    <a:pt x="863" y="825"/>
                    <a:pt x="861" y="821"/>
                    <a:pt x="859" y="821"/>
                  </a:cubicBezTo>
                  <a:close/>
                  <a:moveTo>
                    <a:pt x="893" y="828"/>
                  </a:moveTo>
                  <a:cubicBezTo>
                    <a:pt x="892" y="828"/>
                    <a:pt x="892" y="829"/>
                    <a:pt x="891" y="829"/>
                  </a:cubicBezTo>
                  <a:cubicBezTo>
                    <a:pt x="900" y="845"/>
                    <a:pt x="910" y="857"/>
                    <a:pt x="919" y="870"/>
                  </a:cubicBezTo>
                  <a:cubicBezTo>
                    <a:pt x="919" y="867"/>
                    <a:pt x="922" y="867"/>
                    <a:pt x="907" y="848"/>
                  </a:cubicBezTo>
                  <a:cubicBezTo>
                    <a:pt x="901" y="840"/>
                    <a:pt x="896" y="833"/>
                    <a:pt x="893" y="828"/>
                  </a:cubicBezTo>
                  <a:close/>
                  <a:moveTo>
                    <a:pt x="789" y="857"/>
                  </a:moveTo>
                  <a:cubicBezTo>
                    <a:pt x="789" y="857"/>
                    <a:pt x="792" y="868"/>
                    <a:pt x="800" y="892"/>
                  </a:cubicBezTo>
                  <a:cubicBezTo>
                    <a:pt x="794" y="868"/>
                    <a:pt x="790" y="857"/>
                    <a:pt x="789" y="857"/>
                  </a:cubicBezTo>
                  <a:close/>
                  <a:moveTo>
                    <a:pt x="747" y="873"/>
                  </a:moveTo>
                  <a:cubicBezTo>
                    <a:pt x="748" y="881"/>
                    <a:pt x="749" y="889"/>
                    <a:pt x="750" y="896"/>
                  </a:cubicBezTo>
                  <a:lnTo>
                    <a:pt x="750" y="896"/>
                  </a:lnTo>
                  <a:cubicBezTo>
                    <a:pt x="750" y="896"/>
                    <a:pt x="750" y="895"/>
                    <a:pt x="750" y="895"/>
                  </a:cubicBezTo>
                  <a:lnTo>
                    <a:pt x="747" y="873"/>
                  </a:lnTo>
                  <a:close/>
                  <a:moveTo>
                    <a:pt x="869" y="864"/>
                  </a:moveTo>
                  <a:lnTo>
                    <a:pt x="869" y="864"/>
                  </a:lnTo>
                  <a:cubicBezTo>
                    <a:pt x="868" y="878"/>
                    <a:pt x="874" y="891"/>
                    <a:pt x="884" y="901"/>
                  </a:cubicBezTo>
                  <a:lnTo>
                    <a:pt x="884" y="901"/>
                  </a:lnTo>
                  <a:cubicBezTo>
                    <a:pt x="879" y="889"/>
                    <a:pt x="873" y="876"/>
                    <a:pt x="869" y="864"/>
                  </a:cubicBezTo>
                  <a:close/>
                  <a:moveTo>
                    <a:pt x="48" y="892"/>
                  </a:moveTo>
                  <a:cubicBezTo>
                    <a:pt x="32" y="892"/>
                    <a:pt x="17" y="898"/>
                    <a:pt x="1" y="901"/>
                  </a:cubicBezTo>
                  <a:lnTo>
                    <a:pt x="1" y="908"/>
                  </a:lnTo>
                  <a:cubicBezTo>
                    <a:pt x="2" y="909"/>
                    <a:pt x="3" y="910"/>
                    <a:pt x="6" y="910"/>
                  </a:cubicBezTo>
                  <a:cubicBezTo>
                    <a:pt x="14" y="910"/>
                    <a:pt x="31" y="902"/>
                    <a:pt x="48" y="895"/>
                  </a:cubicBezTo>
                  <a:lnTo>
                    <a:pt x="48" y="892"/>
                  </a:lnTo>
                  <a:close/>
                  <a:moveTo>
                    <a:pt x="750" y="896"/>
                  </a:moveTo>
                  <a:cubicBezTo>
                    <a:pt x="750" y="908"/>
                    <a:pt x="750" y="908"/>
                    <a:pt x="753" y="920"/>
                  </a:cubicBezTo>
                  <a:cubicBezTo>
                    <a:pt x="753" y="920"/>
                    <a:pt x="752" y="909"/>
                    <a:pt x="750" y="896"/>
                  </a:cubicBezTo>
                  <a:close/>
                  <a:moveTo>
                    <a:pt x="881" y="917"/>
                  </a:moveTo>
                  <a:cubicBezTo>
                    <a:pt x="886" y="923"/>
                    <a:pt x="887" y="925"/>
                    <a:pt x="886" y="925"/>
                  </a:cubicBezTo>
                  <a:cubicBezTo>
                    <a:pt x="886" y="925"/>
                    <a:pt x="879" y="917"/>
                    <a:pt x="881" y="917"/>
                  </a:cubicBezTo>
                  <a:close/>
                  <a:moveTo>
                    <a:pt x="607" y="873"/>
                  </a:moveTo>
                  <a:cubicBezTo>
                    <a:pt x="595" y="894"/>
                    <a:pt x="583" y="912"/>
                    <a:pt x="574" y="933"/>
                  </a:cubicBezTo>
                  <a:cubicBezTo>
                    <a:pt x="568" y="949"/>
                    <a:pt x="564" y="953"/>
                    <a:pt x="561" y="953"/>
                  </a:cubicBezTo>
                  <a:cubicBezTo>
                    <a:pt x="560" y="953"/>
                    <a:pt x="560" y="952"/>
                    <a:pt x="559" y="951"/>
                  </a:cubicBezTo>
                  <a:cubicBezTo>
                    <a:pt x="568" y="930"/>
                    <a:pt x="577" y="908"/>
                    <a:pt x="593" y="889"/>
                  </a:cubicBezTo>
                  <a:cubicBezTo>
                    <a:pt x="598" y="884"/>
                    <a:pt x="603" y="878"/>
                    <a:pt x="607" y="873"/>
                  </a:cubicBezTo>
                  <a:close/>
                  <a:moveTo>
                    <a:pt x="828" y="908"/>
                  </a:moveTo>
                  <a:lnTo>
                    <a:pt x="825" y="911"/>
                  </a:lnTo>
                  <a:cubicBezTo>
                    <a:pt x="831" y="923"/>
                    <a:pt x="838" y="939"/>
                    <a:pt x="844" y="955"/>
                  </a:cubicBezTo>
                  <a:cubicBezTo>
                    <a:pt x="847" y="955"/>
                    <a:pt x="838" y="930"/>
                    <a:pt x="838" y="930"/>
                  </a:cubicBezTo>
                  <a:cubicBezTo>
                    <a:pt x="838" y="930"/>
                    <a:pt x="828" y="908"/>
                    <a:pt x="828" y="908"/>
                  </a:cubicBezTo>
                  <a:close/>
                  <a:moveTo>
                    <a:pt x="1035" y="949"/>
                  </a:moveTo>
                  <a:cubicBezTo>
                    <a:pt x="1036" y="949"/>
                    <a:pt x="1043" y="956"/>
                    <a:pt x="1041" y="958"/>
                  </a:cubicBezTo>
                  <a:cubicBezTo>
                    <a:pt x="1036" y="951"/>
                    <a:pt x="1034" y="949"/>
                    <a:pt x="1035" y="949"/>
                  </a:cubicBezTo>
                  <a:close/>
                  <a:moveTo>
                    <a:pt x="1001" y="930"/>
                  </a:moveTo>
                  <a:cubicBezTo>
                    <a:pt x="1016" y="948"/>
                    <a:pt x="1029" y="967"/>
                    <a:pt x="1026" y="970"/>
                  </a:cubicBezTo>
                  <a:lnTo>
                    <a:pt x="1010" y="951"/>
                  </a:lnTo>
                  <a:lnTo>
                    <a:pt x="997" y="933"/>
                  </a:lnTo>
                  <a:lnTo>
                    <a:pt x="1001" y="930"/>
                  </a:lnTo>
                  <a:close/>
                  <a:moveTo>
                    <a:pt x="968" y="933"/>
                  </a:moveTo>
                  <a:cubicBezTo>
                    <a:pt x="969" y="933"/>
                    <a:pt x="976" y="941"/>
                    <a:pt x="994" y="961"/>
                  </a:cubicBezTo>
                  <a:cubicBezTo>
                    <a:pt x="1010" y="980"/>
                    <a:pt x="1010" y="980"/>
                    <a:pt x="1007" y="983"/>
                  </a:cubicBezTo>
                  <a:cubicBezTo>
                    <a:pt x="994" y="970"/>
                    <a:pt x="985" y="958"/>
                    <a:pt x="975" y="945"/>
                  </a:cubicBezTo>
                  <a:cubicBezTo>
                    <a:pt x="970" y="937"/>
                    <a:pt x="967" y="933"/>
                    <a:pt x="968" y="933"/>
                  </a:cubicBezTo>
                  <a:close/>
                  <a:moveTo>
                    <a:pt x="822" y="983"/>
                  </a:moveTo>
                  <a:cubicBezTo>
                    <a:pt x="825" y="983"/>
                    <a:pt x="825" y="983"/>
                    <a:pt x="831" y="1008"/>
                  </a:cubicBezTo>
                  <a:lnTo>
                    <a:pt x="828" y="1008"/>
                  </a:lnTo>
                  <a:lnTo>
                    <a:pt x="819" y="986"/>
                  </a:lnTo>
                  <a:lnTo>
                    <a:pt x="822" y="983"/>
                  </a:lnTo>
                  <a:close/>
                  <a:moveTo>
                    <a:pt x="637" y="969"/>
                  </a:moveTo>
                  <a:cubicBezTo>
                    <a:pt x="638" y="969"/>
                    <a:pt x="639" y="969"/>
                    <a:pt x="640" y="970"/>
                  </a:cubicBezTo>
                  <a:lnTo>
                    <a:pt x="631" y="992"/>
                  </a:lnTo>
                  <a:lnTo>
                    <a:pt x="621" y="1014"/>
                  </a:lnTo>
                  <a:lnTo>
                    <a:pt x="628" y="989"/>
                  </a:lnTo>
                  <a:cubicBezTo>
                    <a:pt x="632" y="973"/>
                    <a:pt x="635" y="969"/>
                    <a:pt x="637" y="969"/>
                  </a:cubicBezTo>
                  <a:close/>
                  <a:moveTo>
                    <a:pt x="454" y="995"/>
                  </a:moveTo>
                  <a:cubicBezTo>
                    <a:pt x="454" y="995"/>
                    <a:pt x="455" y="995"/>
                    <a:pt x="455" y="995"/>
                  </a:cubicBezTo>
                  <a:cubicBezTo>
                    <a:pt x="458" y="995"/>
                    <a:pt x="443" y="1017"/>
                    <a:pt x="421" y="1030"/>
                  </a:cubicBezTo>
                  <a:lnTo>
                    <a:pt x="418" y="1024"/>
                  </a:lnTo>
                  <a:cubicBezTo>
                    <a:pt x="432" y="1007"/>
                    <a:pt x="448" y="995"/>
                    <a:pt x="454" y="995"/>
                  </a:cubicBezTo>
                  <a:close/>
                  <a:moveTo>
                    <a:pt x="711" y="947"/>
                  </a:moveTo>
                  <a:cubicBezTo>
                    <a:pt x="711" y="947"/>
                    <a:pt x="710" y="959"/>
                    <a:pt x="706" y="986"/>
                  </a:cubicBezTo>
                  <a:cubicBezTo>
                    <a:pt x="700" y="1011"/>
                    <a:pt x="697" y="1033"/>
                    <a:pt x="697" y="1033"/>
                  </a:cubicBezTo>
                  <a:cubicBezTo>
                    <a:pt x="697" y="1011"/>
                    <a:pt x="700" y="986"/>
                    <a:pt x="706" y="964"/>
                  </a:cubicBezTo>
                  <a:cubicBezTo>
                    <a:pt x="709" y="953"/>
                    <a:pt x="710" y="947"/>
                    <a:pt x="711" y="947"/>
                  </a:cubicBezTo>
                  <a:close/>
                  <a:moveTo>
                    <a:pt x="797" y="979"/>
                  </a:moveTo>
                  <a:lnTo>
                    <a:pt x="797" y="979"/>
                  </a:lnTo>
                  <a:cubicBezTo>
                    <a:pt x="799" y="979"/>
                    <a:pt x="805" y="1002"/>
                    <a:pt x="809" y="1036"/>
                  </a:cubicBezTo>
                  <a:lnTo>
                    <a:pt x="803" y="1036"/>
                  </a:lnTo>
                  <a:cubicBezTo>
                    <a:pt x="800" y="1020"/>
                    <a:pt x="797" y="1005"/>
                    <a:pt x="797" y="989"/>
                  </a:cubicBezTo>
                  <a:cubicBezTo>
                    <a:pt x="796" y="982"/>
                    <a:pt x="796" y="979"/>
                    <a:pt x="797" y="979"/>
                  </a:cubicBezTo>
                  <a:close/>
                  <a:moveTo>
                    <a:pt x="957" y="1014"/>
                  </a:moveTo>
                  <a:cubicBezTo>
                    <a:pt x="961" y="1014"/>
                    <a:pt x="969" y="1033"/>
                    <a:pt x="969" y="1033"/>
                  </a:cubicBezTo>
                  <a:cubicBezTo>
                    <a:pt x="973" y="1039"/>
                    <a:pt x="974" y="1041"/>
                    <a:pt x="974" y="1041"/>
                  </a:cubicBezTo>
                  <a:cubicBezTo>
                    <a:pt x="973" y="1041"/>
                    <a:pt x="967" y="1036"/>
                    <a:pt x="964" y="1036"/>
                  </a:cubicBezTo>
                  <a:cubicBezTo>
                    <a:pt x="964" y="1036"/>
                    <a:pt x="963" y="1036"/>
                    <a:pt x="963" y="1036"/>
                  </a:cubicBezTo>
                  <a:cubicBezTo>
                    <a:pt x="950" y="1017"/>
                    <a:pt x="950" y="1017"/>
                    <a:pt x="957" y="1014"/>
                  </a:cubicBezTo>
                  <a:cubicBezTo>
                    <a:pt x="957" y="1014"/>
                    <a:pt x="957" y="1014"/>
                    <a:pt x="957" y="1014"/>
                  </a:cubicBezTo>
                  <a:close/>
                  <a:moveTo>
                    <a:pt x="897" y="1039"/>
                  </a:moveTo>
                  <a:cubicBezTo>
                    <a:pt x="900" y="1039"/>
                    <a:pt x="905" y="1041"/>
                    <a:pt x="913" y="1058"/>
                  </a:cubicBezTo>
                  <a:cubicBezTo>
                    <a:pt x="913" y="1058"/>
                    <a:pt x="922" y="1080"/>
                    <a:pt x="916" y="1083"/>
                  </a:cubicBezTo>
                  <a:cubicBezTo>
                    <a:pt x="913" y="1083"/>
                    <a:pt x="900" y="1061"/>
                    <a:pt x="900" y="1061"/>
                  </a:cubicBezTo>
                  <a:cubicBezTo>
                    <a:pt x="891" y="1039"/>
                    <a:pt x="894" y="1039"/>
                    <a:pt x="894" y="1039"/>
                  </a:cubicBezTo>
                  <a:cubicBezTo>
                    <a:pt x="895" y="1039"/>
                    <a:pt x="896" y="1039"/>
                    <a:pt x="897" y="1039"/>
                  </a:cubicBezTo>
                  <a:close/>
                  <a:moveTo>
                    <a:pt x="444" y="1035"/>
                  </a:moveTo>
                  <a:cubicBezTo>
                    <a:pt x="440" y="1035"/>
                    <a:pt x="429" y="1046"/>
                    <a:pt x="421" y="1058"/>
                  </a:cubicBezTo>
                  <a:cubicBezTo>
                    <a:pt x="405" y="1077"/>
                    <a:pt x="408" y="1080"/>
                    <a:pt x="415" y="1086"/>
                  </a:cubicBezTo>
                  <a:cubicBezTo>
                    <a:pt x="415" y="1086"/>
                    <a:pt x="415" y="1087"/>
                    <a:pt x="415" y="1087"/>
                  </a:cubicBezTo>
                  <a:cubicBezTo>
                    <a:pt x="420" y="1087"/>
                    <a:pt x="436" y="1071"/>
                    <a:pt x="436" y="1071"/>
                  </a:cubicBezTo>
                  <a:cubicBezTo>
                    <a:pt x="449" y="1052"/>
                    <a:pt x="446" y="1049"/>
                    <a:pt x="443" y="1045"/>
                  </a:cubicBezTo>
                  <a:cubicBezTo>
                    <a:pt x="446" y="1038"/>
                    <a:pt x="446" y="1035"/>
                    <a:pt x="444" y="1035"/>
                  </a:cubicBezTo>
                  <a:close/>
                  <a:moveTo>
                    <a:pt x="640" y="1009"/>
                  </a:moveTo>
                  <a:lnTo>
                    <a:pt x="640" y="1009"/>
                  </a:lnTo>
                  <a:cubicBezTo>
                    <a:pt x="640" y="1009"/>
                    <a:pt x="636" y="1021"/>
                    <a:pt x="631" y="1042"/>
                  </a:cubicBezTo>
                  <a:cubicBezTo>
                    <a:pt x="628" y="1067"/>
                    <a:pt x="618" y="1089"/>
                    <a:pt x="606" y="1111"/>
                  </a:cubicBezTo>
                  <a:lnTo>
                    <a:pt x="596" y="1108"/>
                  </a:lnTo>
                  <a:lnTo>
                    <a:pt x="618" y="1064"/>
                  </a:lnTo>
                  <a:cubicBezTo>
                    <a:pt x="634" y="1027"/>
                    <a:pt x="640" y="1009"/>
                    <a:pt x="640" y="1009"/>
                  </a:cubicBezTo>
                  <a:close/>
                  <a:moveTo>
                    <a:pt x="725" y="1061"/>
                  </a:moveTo>
                  <a:cubicBezTo>
                    <a:pt x="725" y="1086"/>
                    <a:pt x="722" y="1111"/>
                    <a:pt x="718" y="1111"/>
                  </a:cubicBezTo>
                  <a:lnTo>
                    <a:pt x="715" y="1111"/>
                  </a:lnTo>
                  <a:cubicBezTo>
                    <a:pt x="715" y="1096"/>
                    <a:pt x="718" y="1080"/>
                    <a:pt x="722" y="1061"/>
                  </a:cubicBezTo>
                  <a:close/>
                  <a:moveTo>
                    <a:pt x="797" y="1133"/>
                  </a:moveTo>
                  <a:lnTo>
                    <a:pt x="800" y="1158"/>
                  </a:lnTo>
                  <a:cubicBezTo>
                    <a:pt x="798" y="1158"/>
                    <a:pt x="797" y="1169"/>
                    <a:pt x="796" y="1169"/>
                  </a:cubicBezTo>
                  <a:cubicBezTo>
                    <a:pt x="795" y="1169"/>
                    <a:pt x="795" y="1167"/>
                    <a:pt x="794" y="1158"/>
                  </a:cubicBezTo>
                  <a:cubicBezTo>
                    <a:pt x="791" y="1158"/>
                    <a:pt x="794" y="1133"/>
                    <a:pt x="797" y="1133"/>
                  </a:cubicBezTo>
                  <a:close/>
                  <a:moveTo>
                    <a:pt x="671" y="14"/>
                  </a:moveTo>
                  <a:cubicBezTo>
                    <a:pt x="668" y="14"/>
                    <a:pt x="662" y="14"/>
                    <a:pt x="668" y="40"/>
                  </a:cubicBezTo>
                  <a:cubicBezTo>
                    <a:pt x="671" y="65"/>
                    <a:pt x="671" y="65"/>
                    <a:pt x="668" y="65"/>
                  </a:cubicBezTo>
                  <a:cubicBezTo>
                    <a:pt x="665" y="65"/>
                    <a:pt x="659" y="65"/>
                    <a:pt x="659" y="90"/>
                  </a:cubicBezTo>
                  <a:cubicBezTo>
                    <a:pt x="662" y="112"/>
                    <a:pt x="659" y="112"/>
                    <a:pt x="656" y="112"/>
                  </a:cubicBezTo>
                  <a:cubicBezTo>
                    <a:pt x="650" y="90"/>
                    <a:pt x="640" y="90"/>
                    <a:pt x="640" y="90"/>
                  </a:cubicBezTo>
                  <a:cubicBezTo>
                    <a:pt x="637" y="77"/>
                    <a:pt x="640" y="80"/>
                    <a:pt x="637" y="65"/>
                  </a:cubicBezTo>
                  <a:cubicBezTo>
                    <a:pt x="634" y="49"/>
                    <a:pt x="631" y="33"/>
                    <a:pt x="624" y="18"/>
                  </a:cubicBezTo>
                  <a:cubicBezTo>
                    <a:pt x="621" y="21"/>
                    <a:pt x="624" y="43"/>
                    <a:pt x="624" y="43"/>
                  </a:cubicBezTo>
                  <a:cubicBezTo>
                    <a:pt x="628" y="65"/>
                    <a:pt x="537" y="87"/>
                    <a:pt x="527" y="93"/>
                  </a:cubicBezTo>
                  <a:cubicBezTo>
                    <a:pt x="519" y="83"/>
                    <a:pt x="512" y="79"/>
                    <a:pt x="508" y="79"/>
                  </a:cubicBezTo>
                  <a:cubicBezTo>
                    <a:pt x="503" y="79"/>
                    <a:pt x="503" y="85"/>
                    <a:pt x="512" y="96"/>
                  </a:cubicBezTo>
                  <a:cubicBezTo>
                    <a:pt x="521" y="118"/>
                    <a:pt x="502" y="127"/>
                    <a:pt x="480" y="137"/>
                  </a:cubicBezTo>
                  <a:cubicBezTo>
                    <a:pt x="458" y="146"/>
                    <a:pt x="440" y="159"/>
                    <a:pt x="455" y="177"/>
                  </a:cubicBezTo>
                  <a:lnTo>
                    <a:pt x="443" y="184"/>
                  </a:lnTo>
                  <a:cubicBezTo>
                    <a:pt x="436" y="187"/>
                    <a:pt x="446" y="212"/>
                    <a:pt x="443" y="212"/>
                  </a:cubicBezTo>
                  <a:cubicBezTo>
                    <a:pt x="449" y="224"/>
                    <a:pt x="452" y="230"/>
                    <a:pt x="450" y="230"/>
                  </a:cubicBezTo>
                  <a:cubicBezTo>
                    <a:pt x="449" y="230"/>
                    <a:pt x="445" y="225"/>
                    <a:pt x="440" y="215"/>
                  </a:cubicBezTo>
                  <a:cubicBezTo>
                    <a:pt x="428" y="195"/>
                    <a:pt x="414" y="177"/>
                    <a:pt x="409" y="177"/>
                  </a:cubicBezTo>
                  <a:cubicBezTo>
                    <a:pt x="409" y="177"/>
                    <a:pt x="408" y="177"/>
                    <a:pt x="408" y="177"/>
                  </a:cubicBezTo>
                  <a:cubicBezTo>
                    <a:pt x="402" y="181"/>
                    <a:pt x="418" y="199"/>
                    <a:pt x="430" y="221"/>
                  </a:cubicBezTo>
                  <a:cubicBezTo>
                    <a:pt x="446" y="240"/>
                    <a:pt x="443" y="240"/>
                    <a:pt x="443" y="240"/>
                  </a:cubicBezTo>
                  <a:cubicBezTo>
                    <a:pt x="442" y="241"/>
                    <a:pt x="441" y="242"/>
                    <a:pt x="440" y="242"/>
                  </a:cubicBezTo>
                  <a:cubicBezTo>
                    <a:pt x="438" y="242"/>
                    <a:pt x="435" y="238"/>
                    <a:pt x="424" y="224"/>
                  </a:cubicBezTo>
                  <a:lnTo>
                    <a:pt x="396" y="187"/>
                  </a:lnTo>
                  <a:lnTo>
                    <a:pt x="393" y="187"/>
                  </a:lnTo>
                  <a:cubicBezTo>
                    <a:pt x="408" y="209"/>
                    <a:pt x="405" y="209"/>
                    <a:pt x="405" y="209"/>
                  </a:cubicBezTo>
                  <a:cubicBezTo>
                    <a:pt x="404" y="209"/>
                    <a:pt x="404" y="210"/>
                    <a:pt x="403" y="210"/>
                  </a:cubicBezTo>
                  <a:cubicBezTo>
                    <a:pt x="400" y="210"/>
                    <a:pt x="395" y="203"/>
                    <a:pt x="371" y="174"/>
                  </a:cubicBezTo>
                  <a:cubicBezTo>
                    <a:pt x="356" y="156"/>
                    <a:pt x="347" y="148"/>
                    <a:pt x="345" y="148"/>
                  </a:cubicBezTo>
                  <a:lnTo>
                    <a:pt x="345" y="148"/>
                  </a:lnTo>
                  <a:cubicBezTo>
                    <a:pt x="343" y="148"/>
                    <a:pt x="350" y="158"/>
                    <a:pt x="364" y="177"/>
                  </a:cubicBezTo>
                  <a:lnTo>
                    <a:pt x="374" y="202"/>
                  </a:lnTo>
                  <a:cubicBezTo>
                    <a:pt x="364" y="193"/>
                    <a:pt x="359" y="189"/>
                    <a:pt x="357" y="189"/>
                  </a:cubicBezTo>
                  <a:cubicBezTo>
                    <a:pt x="352" y="189"/>
                    <a:pt x="368" y="215"/>
                    <a:pt x="377" y="231"/>
                  </a:cubicBezTo>
                  <a:cubicBezTo>
                    <a:pt x="361" y="215"/>
                    <a:pt x="352" y="207"/>
                    <a:pt x="349" y="207"/>
                  </a:cubicBezTo>
                  <a:cubicBezTo>
                    <a:pt x="346" y="207"/>
                    <a:pt x="352" y="217"/>
                    <a:pt x="367" y="237"/>
                  </a:cubicBezTo>
                  <a:cubicBezTo>
                    <a:pt x="378" y="247"/>
                    <a:pt x="382" y="252"/>
                    <a:pt x="380" y="252"/>
                  </a:cubicBezTo>
                  <a:cubicBezTo>
                    <a:pt x="378" y="252"/>
                    <a:pt x="373" y="249"/>
                    <a:pt x="364" y="243"/>
                  </a:cubicBezTo>
                  <a:cubicBezTo>
                    <a:pt x="351" y="234"/>
                    <a:pt x="345" y="231"/>
                    <a:pt x="341" y="231"/>
                  </a:cubicBezTo>
                  <a:cubicBezTo>
                    <a:pt x="338" y="231"/>
                    <a:pt x="336" y="233"/>
                    <a:pt x="333" y="234"/>
                  </a:cubicBezTo>
                  <a:cubicBezTo>
                    <a:pt x="349" y="256"/>
                    <a:pt x="330" y="271"/>
                    <a:pt x="308" y="293"/>
                  </a:cubicBezTo>
                  <a:cubicBezTo>
                    <a:pt x="286" y="322"/>
                    <a:pt x="273" y="337"/>
                    <a:pt x="292" y="353"/>
                  </a:cubicBezTo>
                  <a:cubicBezTo>
                    <a:pt x="291" y="354"/>
                    <a:pt x="291" y="355"/>
                    <a:pt x="289" y="355"/>
                  </a:cubicBezTo>
                  <a:cubicBezTo>
                    <a:pt x="287" y="355"/>
                    <a:pt x="282" y="352"/>
                    <a:pt x="267" y="343"/>
                  </a:cubicBezTo>
                  <a:cubicBezTo>
                    <a:pt x="261" y="339"/>
                    <a:pt x="256" y="337"/>
                    <a:pt x="254" y="337"/>
                  </a:cubicBezTo>
                  <a:cubicBezTo>
                    <a:pt x="251" y="337"/>
                    <a:pt x="258" y="345"/>
                    <a:pt x="283" y="365"/>
                  </a:cubicBezTo>
                  <a:cubicBezTo>
                    <a:pt x="294" y="375"/>
                    <a:pt x="306" y="383"/>
                    <a:pt x="306" y="383"/>
                  </a:cubicBezTo>
                  <a:cubicBezTo>
                    <a:pt x="306" y="383"/>
                    <a:pt x="300" y="379"/>
                    <a:pt x="283" y="369"/>
                  </a:cubicBezTo>
                  <a:cubicBezTo>
                    <a:pt x="274" y="362"/>
                    <a:pt x="268" y="359"/>
                    <a:pt x="263" y="359"/>
                  </a:cubicBezTo>
                  <a:cubicBezTo>
                    <a:pt x="257" y="359"/>
                    <a:pt x="254" y="364"/>
                    <a:pt x="248" y="372"/>
                  </a:cubicBezTo>
                  <a:cubicBezTo>
                    <a:pt x="242" y="381"/>
                    <a:pt x="236" y="397"/>
                    <a:pt x="258" y="406"/>
                  </a:cubicBezTo>
                  <a:cubicBezTo>
                    <a:pt x="266" y="416"/>
                    <a:pt x="270" y="421"/>
                    <a:pt x="269" y="421"/>
                  </a:cubicBezTo>
                  <a:cubicBezTo>
                    <a:pt x="268" y="421"/>
                    <a:pt x="264" y="417"/>
                    <a:pt x="255" y="409"/>
                  </a:cubicBezTo>
                  <a:cubicBezTo>
                    <a:pt x="238" y="399"/>
                    <a:pt x="222" y="394"/>
                    <a:pt x="213" y="394"/>
                  </a:cubicBezTo>
                  <a:cubicBezTo>
                    <a:pt x="200" y="394"/>
                    <a:pt x="198" y="404"/>
                    <a:pt x="220" y="422"/>
                  </a:cubicBezTo>
                  <a:cubicBezTo>
                    <a:pt x="219" y="423"/>
                    <a:pt x="218" y="425"/>
                    <a:pt x="215" y="425"/>
                  </a:cubicBezTo>
                  <a:cubicBezTo>
                    <a:pt x="212" y="425"/>
                    <a:pt x="206" y="423"/>
                    <a:pt x="195" y="419"/>
                  </a:cubicBezTo>
                  <a:lnTo>
                    <a:pt x="195" y="419"/>
                  </a:lnTo>
                  <a:cubicBezTo>
                    <a:pt x="192" y="422"/>
                    <a:pt x="192" y="428"/>
                    <a:pt x="208" y="447"/>
                  </a:cubicBezTo>
                  <a:cubicBezTo>
                    <a:pt x="208" y="450"/>
                    <a:pt x="201" y="463"/>
                    <a:pt x="198" y="472"/>
                  </a:cubicBezTo>
                  <a:cubicBezTo>
                    <a:pt x="195" y="478"/>
                    <a:pt x="214" y="494"/>
                    <a:pt x="214" y="494"/>
                  </a:cubicBezTo>
                  <a:cubicBezTo>
                    <a:pt x="214" y="495"/>
                    <a:pt x="214" y="496"/>
                    <a:pt x="214" y="497"/>
                  </a:cubicBezTo>
                  <a:cubicBezTo>
                    <a:pt x="210" y="495"/>
                    <a:pt x="206" y="495"/>
                    <a:pt x="203" y="495"/>
                  </a:cubicBezTo>
                  <a:cubicBezTo>
                    <a:pt x="189" y="495"/>
                    <a:pt x="181" y="511"/>
                    <a:pt x="176" y="532"/>
                  </a:cubicBezTo>
                  <a:cubicBezTo>
                    <a:pt x="170" y="560"/>
                    <a:pt x="164" y="582"/>
                    <a:pt x="142" y="582"/>
                  </a:cubicBezTo>
                  <a:cubicBezTo>
                    <a:pt x="142" y="582"/>
                    <a:pt x="139" y="585"/>
                    <a:pt x="164" y="591"/>
                  </a:cubicBezTo>
                  <a:cubicBezTo>
                    <a:pt x="211" y="600"/>
                    <a:pt x="211" y="604"/>
                    <a:pt x="186" y="607"/>
                  </a:cubicBezTo>
                  <a:cubicBezTo>
                    <a:pt x="182" y="606"/>
                    <a:pt x="179" y="606"/>
                    <a:pt x="176" y="606"/>
                  </a:cubicBezTo>
                  <a:cubicBezTo>
                    <a:pt x="139" y="606"/>
                    <a:pt x="139" y="622"/>
                    <a:pt x="179" y="628"/>
                  </a:cubicBezTo>
                  <a:lnTo>
                    <a:pt x="179" y="628"/>
                  </a:lnTo>
                  <a:lnTo>
                    <a:pt x="161" y="626"/>
                  </a:lnTo>
                  <a:lnTo>
                    <a:pt x="161" y="626"/>
                  </a:lnTo>
                  <a:cubicBezTo>
                    <a:pt x="111" y="629"/>
                    <a:pt x="132" y="641"/>
                    <a:pt x="183" y="644"/>
                  </a:cubicBezTo>
                  <a:cubicBezTo>
                    <a:pt x="158" y="647"/>
                    <a:pt x="132" y="654"/>
                    <a:pt x="158" y="657"/>
                  </a:cubicBezTo>
                  <a:cubicBezTo>
                    <a:pt x="158" y="660"/>
                    <a:pt x="158" y="660"/>
                    <a:pt x="111" y="663"/>
                  </a:cubicBezTo>
                  <a:cubicBezTo>
                    <a:pt x="85" y="663"/>
                    <a:pt x="60" y="663"/>
                    <a:pt x="60" y="666"/>
                  </a:cubicBezTo>
                  <a:cubicBezTo>
                    <a:pt x="60" y="670"/>
                    <a:pt x="69" y="671"/>
                    <a:pt x="81" y="671"/>
                  </a:cubicBezTo>
                  <a:cubicBezTo>
                    <a:pt x="90" y="671"/>
                    <a:pt x="100" y="671"/>
                    <a:pt x="111" y="669"/>
                  </a:cubicBezTo>
                  <a:lnTo>
                    <a:pt x="111" y="679"/>
                  </a:lnTo>
                  <a:cubicBezTo>
                    <a:pt x="111" y="679"/>
                    <a:pt x="111" y="682"/>
                    <a:pt x="132" y="682"/>
                  </a:cubicBezTo>
                  <a:cubicBezTo>
                    <a:pt x="137" y="681"/>
                    <a:pt x="141" y="681"/>
                    <a:pt x="144" y="681"/>
                  </a:cubicBezTo>
                  <a:cubicBezTo>
                    <a:pt x="158" y="681"/>
                    <a:pt x="158" y="686"/>
                    <a:pt x="158" y="688"/>
                  </a:cubicBezTo>
                  <a:cubicBezTo>
                    <a:pt x="145" y="688"/>
                    <a:pt x="145" y="689"/>
                    <a:pt x="151" y="689"/>
                  </a:cubicBezTo>
                  <a:cubicBezTo>
                    <a:pt x="158" y="689"/>
                    <a:pt x="170" y="688"/>
                    <a:pt x="183" y="685"/>
                  </a:cubicBezTo>
                  <a:cubicBezTo>
                    <a:pt x="190" y="684"/>
                    <a:pt x="198" y="683"/>
                    <a:pt x="206" y="683"/>
                  </a:cubicBezTo>
                  <a:cubicBezTo>
                    <a:pt x="214" y="683"/>
                    <a:pt x="222" y="684"/>
                    <a:pt x="230" y="685"/>
                  </a:cubicBezTo>
                  <a:cubicBezTo>
                    <a:pt x="230" y="685"/>
                    <a:pt x="255" y="682"/>
                    <a:pt x="277" y="682"/>
                  </a:cubicBezTo>
                  <a:cubicBezTo>
                    <a:pt x="311" y="679"/>
                    <a:pt x="342" y="676"/>
                    <a:pt x="374" y="669"/>
                  </a:cubicBezTo>
                  <a:cubicBezTo>
                    <a:pt x="399" y="657"/>
                    <a:pt x="424" y="654"/>
                    <a:pt x="374" y="654"/>
                  </a:cubicBezTo>
                  <a:cubicBezTo>
                    <a:pt x="374" y="654"/>
                    <a:pt x="352" y="651"/>
                    <a:pt x="352" y="647"/>
                  </a:cubicBezTo>
                  <a:cubicBezTo>
                    <a:pt x="352" y="647"/>
                    <a:pt x="374" y="644"/>
                    <a:pt x="374" y="644"/>
                  </a:cubicBezTo>
                  <a:cubicBezTo>
                    <a:pt x="399" y="644"/>
                    <a:pt x="399" y="635"/>
                    <a:pt x="402" y="626"/>
                  </a:cubicBezTo>
                  <a:cubicBezTo>
                    <a:pt x="402" y="615"/>
                    <a:pt x="404" y="609"/>
                    <a:pt x="419" y="609"/>
                  </a:cubicBezTo>
                  <a:cubicBezTo>
                    <a:pt x="422" y="609"/>
                    <a:pt x="426" y="609"/>
                    <a:pt x="430" y="610"/>
                  </a:cubicBezTo>
                  <a:cubicBezTo>
                    <a:pt x="439" y="611"/>
                    <a:pt x="444" y="611"/>
                    <a:pt x="448" y="611"/>
                  </a:cubicBezTo>
                  <a:cubicBezTo>
                    <a:pt x="455" y="611"/>
                    <a:pt x="455" y="610"/>
                    <a:pt x="455" y="610"/>
                  </a:cubicBezTo>
                  <a:cubicBezTo>
                    <a:pt x="430" y="607"/>
                    <a:pt x="433" y="594"/>
                    <a:pt x="440" y="582"/>
                  </a:cubicBezTo>
                  <a:cubicBezTo>
                    <a:pt x="443" y="569"/>
                    <a:pt x="449" y="557"/>
                    <a:pt x="427" y="547"/>
                  </a:cubicBezTo>
                  <a:lnTo>
                    <a:pt x="430" y="544"/>
                  </a:lnTo>
                  <a:cubicBezTo>
                    <a:pt x="439" y="548"/>
                    <a:pt x="444" y="549"/>
                    <a:pt x="447" y="549"/>
                  </a:cubicBezTo>
                  <a:cubicBezTo>
                    <a:pt x="453" y="549"/>
                    <a:pt x="453" y="546"/>
                    <a:pt x="455" y="544"/>
                  </a:cubicBezTo>
                  <a:cubicBezTo>
                    <a:pt x="433" y="532"/>
                    <a:pt x="436" y="528"/>
                    <a:pt x="436" y="528"/>
                  </a:cubicBezTo>
                  <a:lnTo>
                    <a:pt x="436" y="528"/>
                  </a:lnTo>
                  <a:cubicBezTo>
                    <a:pt x="447" y="533"/>
                    <a:pt x="453" y="535"/>
                    <a:pt x="456" y="535"/>
                  </a:cubicBezTo>
                  <a:cubicBezTo>
                    <a:pt x="459" y="535"/>
                    <a:pt x="460" y="533"/>
                    <a:pt x="462" y="532"/>
                  </a:cubicBezTo>
                  <a:cubicBezTo>
                    <a:pt x="465" y="528"/>
                    <a:pt x="465" y="525"/>
                    <a:pt x="443" y="516"/>
                  </a:cubicBezTo>
                  <a:cubicBezTo>
                    <a:pt x="449" y="507"/>
                    <a:pt x="457" y="503"/>
                    <a:pt x="465" y="503"/>
                  </a:cubicBezTo>
                  <a:cubicBezTo>
                    <a:pt x="469" y="503"/>
                    <a:pt x="473" y="504"/>
                    <a:pt x="477" y="506"/>
                  </a:cubicBezTo>
                  <a:cubicBezTo>
                    <a:pt x="482" y="509"/>
                    <a:pt x="485" y="510"/>
                    <a:pt x="486" y="510"/>
                  </a:cubicBezTo>
                  <a:cubicBezTo>
                    <a:pt x="490" y="510"/>
                    <a:pt x="476" y="500"/>
                    <a:pt x="462" y="488"/>
                  </a:cubicBezTo>
                  <a:cubicBezTo>
                    <a:pt x="440" y="475"/>
                    <a:pt x="421" y="463"/>
                    <a:pt x="424" y="459"/>
                  </a:cubicBezTo>
                  <a:lnTo>
                    <a:pt x="424" y="459"/>
                  </a:lnTo>
                  <a:lnTo>
                    <a:pt x="465" y="485"/>
                  </a:lnTo>
                  <a:cubicBezTo>
                    <a:pt x="478" y="495"/>
                    <a:pt x="482" y="499"/>
                    <a:pt x="484" y="499"/>
                  </a:cubicBezTo>
                  <a:cubicBezTo>
                    <a:pt x="485" y="499"/>
                    <a:pt x="486" y="498"/>
                    <a:pt x="487" y="497"/>
                  </a:cubicBezTo>
                  <a:lnTo>
                    <a:pt x="490" y="494"/>
                  </a:lnTo>
                  <a:cubicBezTo>
                    <a:pt x="468" y="478"/>
                    <a:pt x="474" y="469"/>
                    <a:pt x="487" y="459"/>
                  </a:cubicBezTo>
                  <a:cubicBezTo>
                    <a:pt x="499" y="441"/>
                    <a:pt x="505" y="438"/>
                    <a:pt x="487" y="422"/>
                  </a:cubicBezTo>
                  <a:cubicBezTo>
                    <a:pt x="476" y="413"/>
                    <a:pt x="472" y="408"/>
                    <a:pt x="475" y="408"/>
                  </a:cubicBezTo>
                  <a:cubicBezTo>
                    <a:pt x="478" y="408"/>
                    <a:pt x="484" y="410"/>
                    <a:pt x="493" y="416"/>
                  </a:cubicBezTo>
                  <a:cubicBezTo>
                    <a:pt x="530" y="440"/>
                    <a:pt x="545" y="450"/>
                    <a:pt x="548" y="450"/>
                  </a:cubicBezTo>
                  <a:cubicBezTo>
                    <a:pt x="550" y="450"/>
                    <a:pt x="546" y="445"/>
                    <a:pt x="540" y="438"/>
                  </a:cubicBezTo>
                  <a:cubicBezTo>
                    <a:pt x="527" y="428"/>
                    <a:pt x="515" y="419"/>
                    <a:pt x="505" y="406"/>
                  </a:cubicBezTo>
                  <a:cubicBezTo>
                    <a:pt x="487" y="388"/>
                    <a:pt x="480" y="379"/>
                    <a:pt x="481" y="379"/>
                  </a:cubicBezTo>
                  <a:lnTo>
                    <a:pt x="481" y="379"/>
                  </a:lnTo>
                  <a:cubicBezTo>
                    <a:pt x="483" y="379"/>
                    <a:pt x="492" y="387"/>
                    <a:pt x="509" y="403"/>
                  </a:cubicBezTo>
                  <a:cubicBezTo>
                    <a:pt x="518" y="413"/>
                    <a:pt x="525" y="417"/>
                    <a:pt x="531" y="417"/>
                  </a:cubicBezTo>
                  <a:cubicBezTo>
                    <a:pt x="544" y="417"/>
                    <a:pt x="542" y="389"/>
                    <a:pt x="524" y="359"/>
                  </a:cubicBezTo>
                  <a:lnTo>
                    <a:pt x="524" y="359"/>
                  </a:lnTo>
                  <a:lnTo>
                    <a:pt x="540" y="378"/>
                  </a:lnTo>
                  <a:cubicBezTo>
                    <a:pt x="549" y="391"/>
                    <a:pt x="553" y="395"/>
                    <a:pt x="557" y="395"/>
                  </a:cubicBezTo>
                  <a:cubicBezTo>
                    <a:pt x="558" y="395"/>
                    <a:pt x="560" y="395"/>
                    <a:pt x="562" y="394"/>
                  </a:cubicBezTo>
                  <a:lnTo>
                    <a:pt x="568" y="387"/>
                  </a:lnTo>
                  <a:cubicBezTo>
                    <a:pt x="555" y="370"/>
                    <a:pt x="554" y="363"/>
                    <a:pt x="558" y="363"/>
                  </a:cubicBezTo>
                  <a:cubicBezTo>
                    <a:pt x="563" y="363"/>
                    <a:pt x="574" y="371"/>
                    <a:pt x="581" y="381"/>
                  </a:cubicBezTo>
                  <a:cubicBezTo>
                    <a:pt x="592" y="397"/>
                    <a:pt x="593" y="401"/>
                    <a:pt x="596" y="401"/>
                  </a:cubicBezTo>
                  <a:cubicBezTo>
                    <a:pt x="597" y="401"/>
                    <a:pt x="598" y="401"/>
                    <a:pt x="599" y="400"/>
                  </a:cubicBezTo>
                  <a:cubicBezTo>
                    <a:pt x="589" y="379"/>
                    <a:pt x="588" y="372"/>
                    <a:pt x="592" y="372"/>
                  </a:cubicBezTo>
                  <a:cubicBezTo>
                    <a:pt x="596" y="372"/>
                    <a:pt x="605" y="382"/>
                    <a:pt x="612" y="394"/>
                  </a:cubicBezTo>
                  <a:cubicBezTo>
                    <a:pt x="612" y="394"/>
                    <a:pt x="615" y="394"/>
                    <a:pt x="615" y="391"/>
                  </a:cubicBezTo>
                  <a:cubicBezTo>
                    <a:pt x="606" y="369"/>
                    <a:pt x="609" y="369"/>
                    <a:pt x="612" y="369"/>
                  </a:cubicBezTo>
                  <a:cubicBezTo>
                    <a:pt x="618" y="365"/>
                    <a:pt x="618" y="365"/>
                    <a:pt x="606" y="343"/>
                  </a:cubicBezTo>
                  <a:cubicBezTo>
                    <a:pt x="599" y="331"/>
                    <a:pt x="593" y="315"/>
                    <a:pt x="587" y="300"/>
                  </a:cubicBezTo>
                  <a:lnTo>
                    <a:pt x="587" y="300"/>
                  </a:lnTo>
                  <a:lnTo>
                    <a:pt x="599" y="322"/>
                  </a:lnTo>
                  <a:cubicBezTo>
                    <a:pt x="605" y="336"/>
                    <a:pt x="610" y="339"/>
                    <a:pt x="615" y="339"/>
                  </a:cubicBezTo>
                  <a:cubicBezTo>
                    <a:pt x="617" y="339"/>
                    <a:pt x="619" y="338"/>
                    <a:pt x="621" y="337"/>
                  </a:cubicBezTo>
                  <a:cubicBezTo>
                    <a:pt x="623" y="337"/>
                    <a:pt x="625" y="337"/>
                    <a:pt x="627" y="337"/>
                  </a:cubicBezTo>
                  <a:cubicBezTo>
                    <a:pt x="634" y="337"/>
                    <a:pt x="639" y="339"/>
                    <a:pt x="646" y="356"/>
                  </a:cubicBezTo>
                  <a:lnTo>
                    <a:pt x="640" y="334"/>
                  </a:lnTo>
                  <a:cubicBezTo>
                    <a:pt x="637" y="322"/>
                    <a:pt x="636" y="315"/>
                    <a:pt x="637" y="315"/>
                  </a:cubicBezTo>
                  <a:lnTo>
                    <a:pt x="637" y="315"/>
                  </a:lnTo>
                  <a:cubicBezTo>
                    <a:pt x="638" y="315"/>
                    <a:pt x="640" y="322"/>
                    <a:pt x="643" y="334"/>
                  </a:cubicBezTo>
                  <a:cubicBezTo>
                    <a:pt x="648" y="343"/>
                    <a:pt x="652" y="348"/>
                    <a:pt x="654" y="348"/>
                  </a:cubicBezTo>
                  <a:cubicBezTo>
                    <a:pt x="657" y="348"/>
                    <a:pt x="657" y="342"/>
                    <a:pt x="656" y="331"/>
                  </a:cubicBezTo>
                  <a:lnTo>
                    <a:pt x="662" y="331"/>
                  </a:lnTo>
                  <a:cubicBezTo>
                    <a:pt x="668" y="354"/>
                    <a:pt x="672" y="365"/>
                    <a:pt x="674" y="365"/>
                  </a:cubicBezTo>
                  <a:cubicBezTo>
                    <a:pt x="675" y="365"/>
                    <a:pt x="675" y="353"/>
                    <a:pt x="672" y="331"/>
                  </a:cubicBezTo>
                  <a:lnTo>
                    <a:pt x="672" y="331"/>
                  </a:lnTo>
                  <a:cubicBezTo>
                    <a:pt x="675" y="353"/>
                    <a:pt x="678" y="353"/>
                    <a:pt x="678" y="353"/>
                  </a:cubicBezTo>
                  <a:cubicBezTo>
                    <a:pt x="678" y="340"/>
                    <a:pt x="679" y="334"/>
                    <a:pt x="681" y="334"/>
                  </a:cubicBezTo>
                  <a:cubicBezTo>
                    <a:pt x="683" y="334"/>
                    <a:pt x="686" y="340"/>
                    <a:pt x="687" y="353"/>
                  </a:cubicBezTo>
                  <a:lnTo>
                    <a:pt x="690" y="353"/>
                  </a:lnTo>
                  <a:cubicBezTo>
                    <a:pt x="687" y="328"/>
                    <a:pt x="690" y="328"/>
                    <a:pt x="693" y="328"/>
                  </a:cubicBezTo>
                  <a:cubicBezTo>
                    <a:pt x="693" y="328"/>
                    <a:pt x="697" y="328"/>
                    <a:pt x="697" y="303"/>
                  </a:cubicBezTo>
                  <a:cubicBezTo>
                    <a:pt x="697" y="278"/>
                    <a:pt x="697" y="278"/>
                    <a:pt x="697" y="278"/>
                  </a:cubicBezTo>
                  <a:cubicBezTo>
                    <a:pt x="700" y="296"/>
                    <a:pt x="700" y="312"/>
                    <a:pt x="700" y="328"/>
                  </a:cubicBezTo>
                  <a:cubicBezTo>
                    <a:pt x="698" y="338"/>
                    <a:pt x="699" y="343"/>
                    <a:pt x="700" y="343"/>
                  </a:cubicBezTo>
                  <a:cubicBezTo>
                    <a:pt x="701" y="343"/>
                    <a:pt x="704" y="331"/>
                    <a:pt x="706" y="303"/>
                  </a:cubicBezTo>
                  <a:cubicBezTo>
                    <a:pt x="706" y="320"/>
                    <a:pt x="706" y="338"/>
                    <a:pt x="707" y="338"/>
                  </a:cubicBezTo>
                  <a:cubicBezTo>
                    <a:pt x="708" y="338"/>
                    <a:pt x="708" y="335"/>
                    <a:pt x="709" y="328"/>
                  </a:cubicBezTo>
                  <a:cubicBezTo>
                    <a:pt x="709" y="328"/>
                    <a:pt x="712" y="328"/>
                    <a:pt x="712" y="306"/>
                  </a:cubicBezTo>
                  <a:lnTo>
                    <a:pt x="715" y="306"/>
                  </a:lnTo>
                  <a:cubicBezTo>
                    <a:pt x="722" y="328"/>
                    <a:pt x="722" y="328"/>
                    <a:pt x="725" y="328"/>
                  </a:cubicBezTo>
                  <a:cubicBezTo>
                    <a:pt x="725" y="317"/>
                    <a:pt x="725" y="312"/>
                    <a:pt x="725" y="312"/>
                  </a:cubicBezTo>
                  <a:cubicBezTo>
                    <a:pt x="725" y="312"/>
                    <a:pt x="726" y="318"/>
                    <a:pt x="728" y="331"/>
                  </a:cubicBezTo>
                  <a:cubicBezTo>
                    <a:pt x="727" y="340"/>
                    <a:pt x="726" y="345"/>
                    <a:pt x="727" y="345"/>
                  </a:cubicBezTo>
                  <a:cubicBezTo>
                    <a:pt x="727" y="345"/>
                    <a:pt x="729" y="334"/>
                    <a:pt x="731" y="306"/>
                  </a:cubicBezTo>
                  <a:cubicBezTo>
                    <a:pt x="733" y="295"/>
                    <a:pt x="734" y="290"/>
                    <a:pt x="735" y="290"/>
                  </a:cubicBezTo>
                  <a:cubicBezTo>
                    <a:pt x="736" y="290"/>
                    <a:pt x="737" y="296"/>
                    <a:pt x="737" y="309"/>
                  </a:cubicBezTo>
                  <a:cubicBezTo>
                    <a:pt x="736" y="317"/>
                    <a:pt x="736" y="323"/>
                    <a:pt x="735" y="328"/>
                  </a:cubicBezTo>
                  <a:lnTo>
                    <a:pt x="735" y="328"/>
                  </a:lnTo>
                  <a:cubicBezTo>
                    <a:pt x="740" y="309"/>
                    <a:pt x="740" y="309"/>
                    <a:pt x="740" y="309"/>
                  </a:cubicBezTo>
                  <a:cubicBezTo>
                    <a:pt x="740" y="331"/>
                    <a:pt x="756" y="337"/>
                    <a:pt x="772" y="340"/>
                  </a:cubicBezTo>
                  <a:cubicBezTo>
                    <a:pt x="778" y="328"/>
                    <a:pt x="784" y="312"/>
                    <a:pt x="787" y="296"/>
                  </a:cubicBezTo>
                  <a:cubicBezTo>
                    <a:pt x="793" y="276"/>
                    <a:pt x="795" y="269"/>
                    <a:pt x="795" y="269"/>
                  </a:cubicBezTo>
                  <a:lnTo>
                    <a:pt x="795" y="269"/>
                  </a:lnTo>
                  <a:cubicBezTo>
                    <a:pt x="795" y="269"/>
                    <a:pt x="792" y="282"/>
                    <a:pt x="791" y="296"/>
                  </a:cubicBezTo>
                  <a:cubicBezTo>
                    <a:pt x="781" y="333"/>
                    <a:pt x="777" y="351"/>
                    <a:pt x="778" y="351"/>
                  </a:cubicBezTo>
                  <a:cubicBezTo>
                    <a:pt x="779" y="351"/>
                    <a:pt x="784" y="334"/>
                    <a:pt x="794" y="300"/>
                  </a:cubicBezTo>
                  <a:cubicBezTo>
                    <a:pt x="798" y="276"/>
                    <a:pt x="801" y="264"/>
                    <a:pt x="801" y="264"/>
                  </a:cubicBezTo>
                  <a:lnTo>
                    <a:pt x="801" y="264"/>
                  </a:lnTo>
                  <a:cubicBezTo>
                    <a:pt x="802" y="264"/>
                    <a:pt x="800" y="276"/>
                    <a:pt x="797" y="300"/>
                  </a:cubicBezTo>
                  <a:cubicBezTo>
                    <a:pt x="794" y="313"/>
                    <a:pt x="792" y="319"/>
                    <a:pt x="793" y="319"/>
                  </a:cubicBezTo>
                  <a:cubicBezTo>
                    <a:pt x="793" y="319"/>
                    <a:pt x="795" y="313"/>
                    <a:pt x="800" y="303"/>
                  </a:cubicBezTo>
                  <a:cubicBezTo>
                    <a:pt x="803" y="291"/>
                    <a:pt x="805" y="285"/>
                    <a:pt x="806" y="285"/>
                  </a:cubicBezTo>
                  <a:lnTo>
                    <a:pt x="806" y="285"/>
                  </a:lnTo>
                  <a:cubicBezTo>
                    <a:pt x="807" y="285"/>
                    <a:pt x="806" y="291"/>
                    <a:pt x="803" y="303"/>
                  </a:cubicBezTo>
                  <a:cubicBezTo>
                    <a:pt x="799" y="319"/>
                    <a:pt x="794" y="336"/>
                    <a:pt x="794" y="336"/>
                  </a:cubicBezTo>
                  <a:cubicBezTo>
                    <a:pt x="794" y="336"/>
                    <a:pt x="795" y="334"/>
                    <a:pt x="797" y="328"/>
                  </a:cubicBezTo>
                  <a:lnTo>
                    <a:pt x="797" y="328"/>
                  </a:lnTo>
                  <a:cubicBezTo>
                    <a:pt x="797" y="328"/>
                    <a:pt x="800" y="328"/>
                    <a:pt x="794" y="350"/>
                  </a:cubicBezTo>
                  <a:cubicBezTo>
                    <a:pt x="792" y="358"/>
                    <a:pt x="791" y="361"/>
                    <a:pt x="792" y="361"/>
                  </a:cubicBezTo>
                  <a:cubicBezTo>
                    <a:pt x="794" y="361"/>
                    <a:pt x="801" y="346"/>
                    <a:pt x="809" y="331"/>
                  </a:cubicBezTo>
                  <a:cubicBezTo>
                    <a:pt x="820" y="310"/>
                    <a:pt x="826" y="300"/>
                    <a:pt x="827" y="300"/>
                  </a:cubicBezTo>
                  <a:lnTo>
                    <a:pt x="827" y="300"/>
                  </a:lnTo>
                  <a:cubicBezTo>
                    <a:pt x="828" y="300"/>
                    <a:pt x="824" y="311"/>
                    <a:pt x="812" y="334"/>
                  </a:cubicBezTo>
                  <a:cubicBezTo>
                    <a:pt x="805" y="352"/>
                    <a:pt x="803" y="359"/>
                    <a:pt x="806" y="359"/>
                  </a:cubicBezTo>
                  <a:cubicBezTo>
                    <a:pt x="809" y="359"/>
                    <a:pt x="821" y="343"/>
                    <a:pt x="834" y="318"/>
                  </a:cubicBezTo>
                  <a:cubicBezTo>
                    <a:pt x="836" y="315"/>
                    <a:pt x="837" y="313"/>
                    <a:pt x="839" y="310"/>
                  </a:cubicBezTo>
                  <a:lnTo>
                    <a:pt x="839" y="310"/>
                  </a:lnTo>
                  <a:cubicBezTo>
                    <a:pt x="836" y="318"/>
                    <a:pt x="838" y="318"/>
                    <a:pt x="838" y="318"/>
                  </a:cubicBezTo>
                  <a:cubicBezTo>
                    <a:pt x="841" y="322"/>
                    <a:pt x="841" y="322"/>
                    <a:pt x="831" y="343"/>
                  </a:cubicBezTo>
                  <a:cubicBezTo>
                    <a:pt x="831" y="343"/>
                    <a:pt x="834" y="343"/>
                    <a:pt x="847" y="325"/>
                  </a:cubicBezTo>
                  <a:cubicBezTo>
                    <a:pt x="857" y="311"/>
                    <a:pt x="862" y="305"/>
                    <a:pt x="865" y="305"/>
                  </a:cubicBezTo>
                  <a:cubicBezTo>
                    <a:pt x="869" y="305"/>
                    <a:pt x="861" y="326"/>
                    <a:pt x="847" y="353"/>
                  </a:cubicBezTo>
                  <a:lnTo>
                    <a:pt x="863" y="337"/>
                  </a:lnTo>
                  <a:cubicBezTo>
                    <a:pt x="880" y="312"/>
                    <a:pt x="891" y="296"/>
                    <a:pt x="892" y="296"/>
                  </a:cubicBezTo>
                  <a:lnTo>
                    <a:pt x="892" y="296"/>
                  </a:lnTo>
                  <a:cubicBezTo>
                    <a:pt x="893" y="296"/>
                    <a:pt x="890" y="303"/>
                    <a:pt x="881" y="318"/>
                  </a:cubicBezTo>
                  <a:cubicBezTo>
                    <a:pt x="872" y="328"/>
                    <a:pt x="875" y="328"/>
                    <a:pt x="869" y="337"/>
                  </a:cubicBezTo>
                  <a:cubicBezTo>
                    <a:pt x="878" y="324"/>
                    <a:pt x="883" y="319"/>
                    <a:pt x="885" y="319"/>
                  </a:cubicBezTo>
                  <a:cubicBezTo>
                    <a:pt x="889" y="319"/>
                    <a:pt x="882" y="339"/>
                    <a:pt x="866" y="365"/>
                  </a:cubicBezTo>
                  <a:cubicBezTo>
                    <a:pt x="880" y="348"/>
                    <a:pt x="892" y="328"/>
                    <a:pt x="894" y="328"/>
                  </a:cubicBezTo>
                  <a:cubicBezTo>
                    <a:pt x="894" y="328"/>
                    <a:pt x="894" y="328"/>
                    <a:pt x="894" y="328"/>
                  </a:cubicBezTo>
                  <a:cubicBezTo>
                    <a:pt x="897" y="331"/>
                    <a:pt x="900" y="331"/>
                    <a:pt x="885" y="353"/>
                  </a:cubicBezTo>
                  <a:cubicBezTo>
                    <a:pt x="878" y="367"/>
                    <a:pt x="869" y="382"/>
                    <a:pt x="870" y="382"/>
                  </a:cubicBezTo>
                  <a:cubicBezTo>
                    <a:pt x="870" y="382"/>
                    <a:pt x="872" y="380"/>
                    <a:pt x="875" y="375"/>
                  </a:cubicBezTo>
                  <a:lnTo>
                    <a:pt x="875" y="375"/>
                  </a:lnTo>
                  <a:cubicBezTo>
                    <a:pt x="875" y="375"/>
                    <a:pt x="878" y="375"/>
                    <a:pt x="866" y="397"/>
                  </a:cubicBezTo>
                  <a:lnTo>
                    <a:pt x="872" y="403"/>
                  </a:lnTo>
                  <a:cubicBezTo>
                    <a:pt x="879" y="394"/>
                    <a:pt x="884" y="390"/>
                    <a:pt x="885" y="390"/>
                  </a:cubicBezTo>
                  <a:cubicBezTo>
                    <a:pt x="887" y="390"/>
                    <a:pt x="885" y="396"/>
                    <a:pt x="878" y="406"/>
                  </a:cubicBezTo>
                  <a:cubicBezTo>
                    <a:pt x="878" y="406"/>
                    <a:pt x="879" y="406"/>
                    <a:pt x="879" y="406"/>
                  </a:cubicBezTo>
                  <a:cubicBezTo>
                    <a:pt x="881" y="406"/>
                    <a:pt x="886" y="405"/>
                    <a:pt x="897" y="394"/>
                  </a:cubicBezTo>
                  <a:lnTo>
                    <a:pt x="897" y="394"/>
                  </a:lnTo>
                  <a:cubicBezTo>
                    <a:pt x="900" y="397"/>
                    <a:pt x="900" y="397"/>
                    <a:pt x="885" y="416"/>
                  </a:cubicBezTo>
                  <a:cubicBezTo>
                    <a:pt x="878" y="425"/>
                    <a:pt x="874" y="430"/>
                    <a:pt x="874" y="430"/>
                  </a:cubicBezTo>
                  <a:cubicBezTo>
                    <a:pt x="875" y="430"/>
                    <a:pt x="879" y="426"/>
                    <a:pt x="888" y="419"/>
                  </a:cubicBezTo>
                  <a:cubicBezTo>
                    <a:pt x="899" y="405"/>
                    <a:pt x="902" y="401"/>
                    <a:pt x="904" y="401"/>
                  </a:cubicBezTo>
                  <a:cubicBezTo>
                    <a:pt x="905" y="401"/>
                    <a:pt x="906" y="402"/>
                    <a:pt x="907" y="403"/>
                  </a:cubicBezTo>
                  <a:lnTo>
                    <a:pt x="910" y="406"/>
                  </a:lnTo>
                  <a:cubicBezTo>
                    <a:pt x="921" y="393"/>
                    <a:pt x="924" y="389"/>
                    <a:pt x="926" y="389"/>
                  </a:cubicBezTo>
                  <a:cubicBezTo>
                    <a:pt x="927" y="389"/>
                    <a:pt x="928" y="390"/>
                    <a:pt x="928" y="391"/>
                  </a:cubicBezTo>
                  <a:cubicBezTo>
                    <a:pt x="928" y="391"/>
                    <a:pt x="919" y="412"/>
                    <a:pt x="919" y="416"/>
                  </a:cubicBezTo>
                  <a:cubicBezTo>
                    <a:pt x="920" y="418"/>
                    <a:pt x="921" y="419"/>
                    <a:pt x="922" y="419"/>
                  </a:cubicBezTo>
                  <a:cubicBezTo>
                    <a:pt x="924" y="419"/>
                    <a:pt x="928" y="415"/>
                    <a:pt x="938" y="403"/>
                  </a:cubicBezTo>
                  <a:cubicBezTo>
                    <a:pt x="938" y="401"/>
                    <a:pt x="944" y="394"/>
                    <a:pt x="946" y="394"/>
                  </a:cubicBezTo>
                  <a:lnTo>
                    <a:pt x="946" y="394"/>
                  </a:lnTo>
                  <a:cubicBezTo>
                    <a:pt x="946" y="394"/>
                    <a:pt x="946" y="396"/>
                    <a:pt x="941" y="403"/>
                  </a:cubicBezTo>
                  <a:cubicBezTo>
                    <a:pt x="941" y="406"/>
                    <a:pt x="928" y="428"/>
                    <a:pt x="935" y="434"/>
                  </a:cubicBezTo>
                  <a:cubicBezTo>
                    <a:pt x="937" y="437"/>
                    <a:pt x="938" y="438"/>
                    <a:pt x="940" y="438"/>
                  </a:cubicBezTo>
                  <a:cubicBezTo>
                    <a:pt x="942" y="438"/>
                    <a:pt x="945" y="435"/>
                    <a:pt x="957" y="425"/>
                  </a:cubicBezTo>
                  <a:cubicBezTo>
                    <a:pt x="973" y="408"/>
                    <a:pt x="983" y="400"/>
                    <a:pt x="984" y="400"/>
                  </a:cubicBezTo>
                  <a:lnTo>
                    <a:pt x="984" y="400"/>
                  </a:lnTo>
                  <a:cubicBezTo>
                    <a:pt x="985" y="400"/>
                    <a:pt x="977" y="409"/>
                    <a:pt x="960" y="425"/>
                  </a:cubicBezTo>
                  <a:cubicBezTo>
                    <a:pt x="939" y="448"/>
                    <a:pt x="931" y="457"/>
                    <a:pt x="932" y="457"/>
                  </a:cubicBezTo>
                  <a:cubicBezTo>
                    <a:pt x="932" y="457"/>
                    <a:pt x="937" y="453"/>
                    <a:pt x="944" y="447"/>
                  </a:cubicBezTo>
                  <a:cubicBezTo>
                    <a:pt x="957" y="439"/>
                    <a:pt x="961" y="436"/>
                    <a:pt x="963" y="436"/>
                  </a:cubicBezTo>
                  <a:cubicBezTo>
                    <a:pt x="964" y="436"/>
                    <a:pt x="965" y="436"/>
                    <a:pt x="966" y="438"/>
                  </a:cubicBezTo>
                  <a:cubicBezTo>
                    <a:pt x="955" y="445"/>
                    <a:pt x="951" y="449"/>
                    <a:pt x="953" y="449"/>
                  </a:cubicBezTo>
                  <a:cubicBezTo>
                    <a:pt x="954" y="449"/>
                    <a:pt x="960" y="446"/>
                    <a:pt x="969" y="441"/>
                  </a:cubicBezTo>
                  <a:lnTo>
                    <a:pt x="969" y="441"/>
                  </a:lnTo>
                  <a:cubicBezTo>
                    <a:pt x="969" y="444"/>
                    <a:pt x="969" y="444"/>
                    <a:pt x="950" y="459"/>
                  </a:cubicBezTo>
                  <a:lnTo>
                    <a:pt x="954" y="463"/>
                  </a:lnTo>
                  <a:cubicBezTo>
                    <a:pt x="965" y="455"/>
                    <a:pt x="973" y="453"/>
                    <a:pt x="977" y="453"/>
                  </a:cubicBezTo>
                  <a:cubicBezTo>
                    <a:pt x="986" y="453"/>
                    <a:pt x="976" y="469"/>
                    <a:pt x="963" y="478"/>
                  </a:cubicBezTo>
                  <a:cubicBezTo>
                    <a:pt x="963" y="478"/>
                    <a:pt x="963" y="479"/>
                    <a:pt x="964" y="479"/>
                  </a:cubicBezTo>
                  <a:cubicBezTo>
                    <a:pt x="965" y="479"/>
                    <a:pt x="970" y="477"/>
                    <a:pt x="985" y="469"/>
                  </a:cubicBezTo>
                  <a:cubicBezTo>
                    <a:pt x="1005" y="459"/>
                    <a:pt x="1015" y="454"/>
                    <a:pt x="1018" y="454"/>
                  </a:cubicBezTo>
                  <a:cubicBezTo>
                    <a:pt x="1020" y="454"/>
                    <a:pt x="1010" y="461"/>
                    <a:pt x="988" y="475"/>
                  </a:cubicBezTo>
                  <a:cubicBezTo>
                    <a:pt x="993" y="473"/>
                    <a:pt x="997" y="472"/>
                    <a:pt x="1000" y="472"/>
                  </a:cubicBezTo>
                  <a:cubicBezTo>
                    <a:pt x="1010" y="472"/>
                    <a:pt x="1006" y="483"/>
                    <a:pt x="972" y="497"/>
                  </a:cubicBezTo>
                  <a:lnTo>
                    <a:pt x="932" y="522"/>
                  </a:lnTo>
                  <a:cubicBezTo>
                    <a:pt x="954" y="513"/>
                    <a:pt x="954" y="513"/>
                    <a:pt x="954" y="513"/>
                  </a:cubicBezTo>
                  <a:cubicBezTo>
                    <a:pt x="966" y="508"/>
                    <a:pt x="971" y="505"/>
                    <a:pt x="974" y="505"/>
                  </a:cubicBezTo>
                  <a:cubicBezTo>
                    <a:pt x="976" y="505"/>
                    <a:pt x="977" y="507"/>
                    <a:pt x="979" y="510"/>
                  </a:cubicBezTo>
                  <a:cubicBezTo>
                    <a:pt x="979" y="513"/>
                    <a:pt x="1004" y="510"/>
                    <a:pt x="1004" y="516"/>
                  </a:cubicBezTo>
                  <a:cubicBezTo>
                    <a:pt x="1004" y="519"/>
                    <a:pt x="1007" y="525"/>
                    <a:pt x="985" y="535"/>
                  </a:cubicBezTo>
                  <a:cubicBezTo>
                    <a:pt x="985" y="536"/>
                    <a:pt x="986" y="537"/>
                    <a:pt x="989" y="537"/>
                  </a:cubicBezTo>
                  <a:cubicBezTo>
                    <a:pt x="993" y="537"/>
                    <a:pt x="999" y="536"/>
                    <a:pt x="1010" y="535"/>
                  </a:cubicBezTo>
                  <a:cubicBezTo>
                    <a:pt x="1017" y="533"/>
                    <a:pt x="1022" y="532"/>
                    <a:pt x="1026" y="532"/>
                  </a:cubicBezTo>
                  <a:cubicBezTo>
                    <a:pt x="1033" y="532"/>
                    <a:pt x="1029" y="536"/>
                    <a:pt x="1013" y="541"/>
                  </a:cubicBezTo>
                  <a:cubicBezTo>
                    <a:pt x="1020" y="540"/>
                    <a:pt x="1025" y="540"/>
                    <a:pt x="1028" y="540"/>
                  </a:cubicBezTo>
                  <a:cubicBezTo>
                    <a:pt x="1035" y="540"/>
                    <a:pt x="1035" y="541"/>
                    <a:pt x="1035" y="541"/>
                  </a:cubicBezTo>
                  <a:cubicBezTo>
                    <a:pt x="1016" y="546"/>
                    <a:pt x="997" y="554"/>
                    <a:pt x="1006" y="554"/>
                  </a:cubicBezTo>
                  <a:cubicBezTo>
                    <a:pt x="1008" y="554"/>
                    <a:pt x="1010" y="554"/>
                    <a:pt x="1013" y="553"/>
                  </a:cubicBezTo>
                  <a:cubicBezTo>
                    <a:pt x="1026" y="550"/>
                    <a:pt x="1032" y="549"/>
                    <a:pt x="1035" y="549"/>
                  </a:cubicBezTo>
                  <a:cubicBezTo>
                    <a:pt x="1038" y="549"/>
                    <a:pt x="1038" y="550"/>
                    <a:pt x="1038" y="553"/>
                  </a:cubicBezTo>
                  <a:cubicBezTo>
                    <a:pt x="1019" y="563"/>
                    <a:pt x="1019" y="619"/>
                    <a:pt x="1038" y="622"/>
                  </a:cubicBezTo>
                  <a:cubicBezTo>
                    <a:pt x="1038" y="622"/>
                    <a:pt x="1038" y="622"/>
                    <a:pt x="1038" y="626"/>
                  </a:cubicBezTo>
                  <a:cubicBezTo>
                    <a:pt x="1038" y="629"/>
                    <a:pt x="1038" y="632"/>
                    <a:pt x="1038" y="632"/>
                  </a:cubicBezTo>
                  <a:cubicBezTo>
                    <a:pt x="1031" y="631"/>
                    <a:pt x="1026" y="631"/>
                    <a:pt x="1022" y="631"/>
                  </a:cubicBezTo>
                  <a:cubicBezTo>
                    <a:pt x="995" y="631"/>
                    <a:pt x="1016" y="639"/>
                    <a:pt x="1035" y="647"/>
                  </a:cubicBezTo>
                  <a:cubicBezTo>
                    <a:pt x="1057" y="654"/>
                    <a:pt x="1057" y="654"/>
                    <a:pt x="1057" y="657"/>
                  </a:cubicBezTo>
                  <a:cubicBezTo>
                    <a:pt x="1040" y="653"/>
                    <a:pt x="1028" y="652"/>
                    <a:pt x="1022" y="652"/>
                  </a:cubicBezTo>
                  <a:cubicBezTo>
                    <a:pt x="1011" y="652"/>
                    <a:pt x="1015" y="656"/>
                    <a:pt x="1029" y="660"/>
                  </a:cubicBezTo>
                  <a:cubicBezTo>
                    <a:pt x="1055" y="669"/>
                    <a:pt x="1067" y="673"/>
                    <a:pt x="1063" y="673"/>
                  </a:cubicBezTo>
                  <a:cubicBezTo>
                    <a:pt x="1061" y="673"/>
                    <a:pt x="1049" y="670"/>
                    <a:pt x="1029" y="666"/>
                  </a:cubicBezTo>
                  <a:cubicBezTo>
                    <a:pt x="1011" y="661"/>
                    <a:pt x="999" y="659"/>
                    <a:pt x="997" y="659"/>
                  </a:cubicBezTo>
                  <a:cubicBezTo>
                    <a:pt x="992" y="659"/>
                    <a:pt x="1008" y="665"/>
                    <a:pt x="1051" y="679"/>
                  </a:cubicBezTo>
                  <a:cubicBezTo>
                    <a:pt x="1063" y="684"/>
                    <a:pt x="1068" y="686"/>
                    <a:pt x="1066" y="686"/>
                  </a:cubicBezTo>
                  <a:cubicBezTo>
                    <a:pt x="1065" y="686"/>
                    <a:pt x="1059" y="685"/>
                    <a:pt x="1048" y="682"/>
                  </a:cubicBezTo>
                  <a:cubicBezTo>
                    <a:pt x="1022" y="677"/>
                    <a:pt x="1010" y="674"/>
                    <a:pt x="1008" y="674"/>
                  </a:cubicBezTo>
                  <a:cubicBezTo>
                    <a:pt x="1007" y="674"/>
                    <a:pt x="1013" y="676"/>
                    <a:pt x="1022" y="679"/>
                  </a:cubicBezTo>
                  <a:cubicBezTo>
                    <a:pt x="1048" y="689"/>
                    <a:pt x="1059" y="694"/>
                    <a:pt x="1056" y="694"/>
                  </a:cubicBezTo>
                  <a:cubicBezTo>
                    <a:pt x="1053" y="694"/>
                    <a:pt x="1040" y="691"/>
                    <a:pt x="1019" y="685"/>
                  </a:cubicBezTo>
                  <a:cubicBezTo>
                    <a:pt x="998" y="679"/>
                    <a:pt x="987" y="676"/>
                    <a:pt x="985" y="676"/>
                  </a:cubicBezTo>
                  <a:cubicBezTo>
                    <a:pt x="983" y="676"/>
                    <a:pt x="995" y="681"/>
                    <a:pt x="1019" y="691"/>
                  </a:cubicBezTo>
                  <a:cubicBezTo>
                    <a:pt x="1046" y="703"/>
                    <a:pt x="1056" y="711"/>
                    <a:pt x="1048" y="711"/>
                  </a:cubicBezTo>
                  <a:cubicBezTo>
                    <a:pt x="1043" y="711"/>
                    <a:pt x="1031" y="708"/>
                    <a:pt x="1013" y="701"/>
                  </a:cubicBezTo>
                  <a:cubicBezTo>
                    <a:pt x="1013" y="701"/>
                    <a:pt x="1012" y="701"/>
                    <a:pt x="1011" y="701"/>
                  </a:cubicBezTo>
                  <a:cubicBezTo>
                    <a:pt x="1009" y="701"/>
                    <a:pt x="1004" y="700"/>
                    <a:pt x="1002" y="700"/>
                  </a:cubicBezTo>
                  <a:cubicBezTo>
                    <a:pt x="1000" y="700"/>
                    <a:pt x="1000" y="702"/>
                    <a:pt x="1010" y="707"/>
                  </a:cubicBezTo>
                  <a:lnTo>
                    <a:pt x="988" y="698"/>
                  </a:lnTo>
                  <a:lnTo>
                    <a:pt x="985" y="701"/>
                  </a:lnTo>
                  <a:lnTo>
                    <a:pt x="1007" y="710"/>
                  </a:lnTo>
                  <a:cubicBezTo>
                    <a:pt x="1007" y="713"/>
                    <a:pt x="979" y="713"/>
                    <a:pt x="972" y="723"/>
                  </a:cubicBezTo>
                  <a:cubicBezTo>
                    <a:pt x="960" y="741"/>
                    <a:pt x="954" y="745"/>
                    <a:pt x="975" y="757"/>
                  </a:cubicBezTo>
                  <a:cubicBezTo>
                    <a:pt x="998" y="771"/>
                    <a:pt x="1007" y="779"/>
                    <a:pt x="1004" y="779"/>
                  </a:cubicBezTo>
                  <a:cubicBezTo>
                    <a:pt x="1002" y="779"/>
                    <a:pt x="991" y="773"/>
                    <a:pt x="972" y="760"/>
                  </a:cubicBezTo>
                  <a:cubicBezTo>
                    <a:pt x="972" y="761"/>
                    <a:pt x="972" y="761"/>
                    <a:pt x="972" y="761"/>
                  </a:cubicBezTo>
                  <a:cubicBezTo>
                    <a:pt x="968" y="761"/>
                    <a:pt x="954" y="754"/>
                    <a:pt x="949" y="754"/>
                  </a:cubicBezTo>
                  <a:cubicBezTo>
                    <a:pt x="948" y="754"/>
                    <a:pt x="948" y="754"/>
                    <a:pt x="947" y="754"/>
                  </a:cubicBezTo>
                  <a:cubicBezTo>
                    <a:pt x="946" y="755"/>
                    <a:pt x="945" y="757"/>
                    <a:pt x="942" y="757"/>
                  </a:cubicBezTo>
                  <a:cubicBezTo>
                    <a:pt x="939" y="757"/>
                    <a:pt x="933" y="754"/>
                    <a:pt x="922" y="745"/>
                  </a:cubicBezTo>
                  <a:lnTo>
                    <a:pt x="919" y="748"/>
                  </a:lnTo>
                  <a:cubicBezTo>
                    <a:pt x="945" y="771"/>
                    <a:pt x="946" y="784"/>
                    <a:pt x="936" y="784"/>
                  </a:cubicBezTo>
                  <a:cubicBezTo>
                    <a:pt x="933" y="784"/>
                    <a:pt x="928" y="782"/>
                    <a:pt x="922" y="779"/>
                  </a:cubicBezTo>
                  <a:lnTo>
                    <a:pt x="922" y="779"/>
                  </a:lnTo>
                  <a:cubicBezTo>
                    <a:pt x="919" y="782"/>
                    <a:pt x="916" y="782"/>
                    <a:pt x="932" y="801"/>
                  </a:cubicBezTo>
                  <a:cubicBezTo>
                    <a:pt x="938" y="813"/>
                    <a:pt x="941" y="818"/>
                    <a:pt x="940" y="818"/>
                  </a:cubicBezTo>
                  <a:cubicBezTo>
                    <a:pt x="939" y="818"/>
                    <a:pt x="934" y="814"/>
                    <a:pt x="925" y="807"/>
                  </a:cubicBezTo>
                  <a:cubicBezTo>
                    <a:pt x="917" y="798"/>
                    <a:pt x="907" y="790"/>
                    <a:pt x="903" y="790"/>
                  </a:cubicBezTo>
                  <a:cubicBezTo>
                    <a:pt x="899" y="790"/>
                    <a:pt x="901" y="797"/>
                    <a:pt x="916" y="814"/>
                  </a:cubicBezTo>
                  <a:lnTo>
                    <a:pt x="897" y="798"/>
                  </a:lnTo>
                  <a:cubicBezTo>
                    <a:pt x="893" y="793"/>
                    <a:pt x="891" y="791"/>
                    <a:pt x="890" y="791"/>
                  </a:cubicBezTo>
                  <a:lnTo>
                    <a:pt x="890" y="791"/>
                  </a:lnTo>
                  <a:cubicBezTo>
                    <a:pt x="888" y="791"/>
                    <a:pt x="898" y="806"/>
                    <a:pt x="910" y="820"/>
                  </a:cubicBezTo>
                  <a:cubicBezTo>
                    <a:pt x="911" y="821"/>
                    <a:pt x="912" y="822"/>
                    <a:pt x="912" y="823"/>
                  </a:cubicBezTo>
                  <a:lnTo>
                    <a:pt x="912" y="823"/>
                  </a:lnTo>
                  <a:cubicBezTo>
                    <a:pt x="913" y="823"/>
                    <a:pt x="914" y="823"/>
                    <a:pt x="915" y="823"/>
                  </a:cubicBezTo>
                  <a:cubicBezTo>
                    <a:pt x="956" y="823"/>
                    <a:pt x="980" y="878"/>
                    <a:pt x="938" y="904"/>
                  </a:cubicBezTo>
                  <a:cubicBezTo>
                    <a:pt x="930" y="910"/>
                    <a:pt x="921" y="912"/>
                    <a:pt x="913" y="912"/>
                  </a:cubicBezTo>
                  <a:cubicBezTo>
                    <a:pt x="902" y="912"/>
                    <a:pt x="892" y="908"/>
                    <a:pt x="884" y="901"/>
                  </a:cubicBezTo>
                  <a:lnTo>
                    <a:pt x="884" y="901"/>
                  </a:lnTo>
                  <a:cubicBezTo>
                    <a:pt x="889" y="912"/>
                    <a:pt x="895" y="922"/>
                    <a:pt x="900" y="933"/>
                  </a:cubicBezTo>
                  <a:cubicBezTo>
                    <a:pt x="913" y="955"/>
                    <a:pt x="919" y="966"/>
                    <a:pt x="919" y="966"/>
                  </a:cubicBezTo>
                  <a:cubicBezTo>
                    <a:pt x="918" y="966"/>
                    <a:pt x="911" y="956"/>
                    <a:pt x="897" y="936"/>
                  </a:cubicBezTo>
                  <a:cubicBezTo>
                    <a:pt x="890" y="920"/>
                    <a:pt x="887" y="915"/>
                    <a:pt x="884" y="915"/>
                  </a:cubicBezTo>
                  <a:cubicBezTo>
                    <a:pt x="883" y="915"/>
                    <a:pt x="882" y="916"/>
                    <a:pt x="881" y="917"/>
                  </a:cubicBezTo>
                  <a:cubicBezTo>
                    <a:pt x="872" y="895"/>
                    <a:pt x="872" y="892"/>
                    <a:pt x="875" y="892"/>
                  </a:cubicBezTo>
                  <a:lnTo>
                    <a:pt x="863" y="870"/>
                  </a:lnTo>
                  <a:cubicBezTo>
                    <a:pt x="852" y="850"/>
                    <a:pt x="846" y="840"/>
                    <a:pt x="844" y="840"/>
                  </a:cubicBezTo>
                  <a:lnTo>
                    <a:pt x="844" y="840"/>
                  </a:lnTo>
                  <a:cubicBezTo>
                    <a:pt x="843" y="840"/>
                    <a:pt x="847" y="851"/>
                    <a:pt x="856" y="873"/>
                  </a:cubicBezTo>
                  <a:cubicBezTo>
                    <a:pt x="861" y="884"/>
                    <a:pt x="864" y="890"/>
                    <a:pt x="863" y="890"/>
                  </a:cubicBezTo>
                  <a:cubicBezTo>
                    <a:pt x="862" y="890"/>
                    <a:pt x="859" y="885"/>
                    <a:pt x="853" y="876"/>
                  </a:cubicBezTo>
                  <a:cubicBezTo>
                    <a:pt x="844" y="861"/>
                    <a:pt x="836" y="845"/>
                    <a:pt x="834" y="845"/>
                  </a:cubicBezTo>
                  <a:lnTo>
                    <a:pt x="834" y="845"/>
                  </a:lnTo>
                  <a:cubicBezTo>
                    <a:pt x="834" y="845"/>
                    <a:pt x="835" y="848"/>
                    <a:pt x="838" y="854"/>
                  </a:cubicBezTo>
                  <a:cubicBezTo>
                    <a:pt x="838" y="854"/>
                    <a:pt x="837" y="854"/>
                    <a:pt x="837" y="854"/>
                  </a:cubicBezTo>
                  <a:cubicBezTo>
                    <a:pt x="836" y="854"/>
                    <a:pt x="832" y="853"/>
                    <a:pt x="822" y="836"/>
                  </a:cubicBezTo>
                  <a:lnTo>
                    <a:pt x="822" y="836"/>
                  </a:lnTo>
                  <a:cubicBezTo>
                    <a:pt x="819" y="839"/>
                    <a:pt x="819" y="839"/>
                    <a:pt x="828" y="861"/>
                  </a:cubicBezTo>
                  <a:cubicBezTo>
                    <a:pt x="838" y="883"/>
                    <a:pt x="834" y="883"/>
                    <a:pt x="831" y="883"/>
                  </a:cubicBezTo>
                  <a:cubicBezTo>
                    <a:pt x="831" y="883"/>
                    <a:pt x="828" y="886"/>
                    <a:pt x="838" y="908"/>
                  </a:cubicBezTo>
                  <a:cubicBezTo>
                    <a:pt x="847" y="930"/>
                    <a:pt x="853" y="951"/>
                    <a:pt x="847" y="955"/>
                  </a:cubicBezTo>
                  <a:cubicBezTo>
                    <a:pt x="848" y="964"/>
                    <a:pt x="849" y="969"/>
                    <a:pt x="848" y="969"/>
                  </a:cubicBezTo>
                  <a:cubicBezTo>
                    <a:pt x="847" y="969"/>
                    <a:pt x="842" y="958"/>
                    <a:pt x="831" y="933"/>
                  </a:cubicBezTo>
                  <a:cubicBezTo>
                    <a:pt x="822" y="911"/>
                    <a:pt x="822" y="911"/>
                    <a:pt x="819" y="911"/>
                  </a:cubicBezTo>
                  <a:cubicBezTo>
                    <a:pt x="819" y="911"/>
                    <a:pt x="819" y="911"/>
                    <a:pt x="818" y="911"/>
                  </a:cubicBezTo>
                  <a:cubicBezTo>
                    <a:pt x="817" y="911"/>
                    <a:pt x="814" y="909"/>
                    <a:pt x="806" y="889"/>
                  </a:cubicBezTo>
                  <a:cubicBezTo>
                    <a:pt x="804" y="883"/>
                    <a:pt x="802" y="880"/>
                    <a:pt x="802" y="880"/>
                  </a:cubicBezTo>
                  <a:lnTo>
                    <a:pt x="802" y="880"/>
                  </a:lnTo>
                  <a:cubicBezTo>
                    <a:pt x="802" y="880"/>
                    <a:pt x="808" y="898"/>
                    <a:pt x="812" y="914"/>
                  </a:cubicBezTo>
                  <a:lnTo>
                    <a:pt x="825" y="961"/>
                  </a:lnTo>
                  <a:cubicBezTo>
                    <a:pt x="816" y="939"/>
                    <a:pt x="806" y="914"/>
                    <a:pt x="800" y="892"/>
                  </a:cubicBezTo>
                  <a:lnTo>
                    <a:pt x="800" y="892"/>
                  </a:lnTo>
                  <a:cubicBezTo>
                    <a:pt x="805" y="908"/>
                    <a:pt x="807" y="925"/>
                    <a:pt x="805" y="925"/>
                  </a:cubicBezTo>
                  <a:cubicBezTo>
                    <a:pt x="804" y="925"/>
                    <a:pt x="803" y="923"/>
                    <a:pt x="800" y="917"/>
                  </a:cubicBezTo>
                  <a:cubicBezTo>
                    <a:pt x="794" y="917"/>
                    <a:pt x="791" y="917"/>
                    <a:pt x="784" y="895"/>
                  </a:cubicBezTo>
                  <a:cubicBezTo>
                    <a:pt x="782" y="887"/>
                    <a:pt x="781" y="884"/>
                    <a:pt x="781" y="884"/>
                  </a:cubicBezTo>
                  <a:lnTo>
                    <a:pt x="781" y="884"/>
                  </a:lnTo>
                  <a:cubicBezTo>
                    <a:pt x="780" y="884"/>
                    <a:pt x="781" y="895"/>
                    <a:pt x="781" y="895"/>
                  </a:cubicBezTo>
                  <a:cubicBezTo>
                    <a:pt x="783" y="908"/>
                    <a:pt x="783" y="914"/>
                    <a:pt x="781" y="914"/>
                  </a:cubicBezTo>
                  <a:cubicBezTo>
                    <a:pt x="780" y="914"/>
                    <a:pt x="776" y="908"/>
                    <a:pt x="772" y="895"/>
                  </a:cubicBezTo>
                  <a:cubicBezTo>
                    <a:pt x="762" y="872"/>
                    <a:pt x="758" y="860"/>
                    <a:pt x="758" y="860"/>
                  </a:cubicBezTo>
                  <a:lnTo>
                    <a:pt x="758" y="860"/>
                  </a:lnTo>
                  <a:cubicBezTo>
                    <a:pt x="757" y="860"/>
                    <a:pt x="759" y="872"/>
                    <a:pt x="762" y="895"/>
                  </a:cubicBezTo>
                  <a:cubicBezTo>
                    <a:pt x="764" y="909"/>
                    <a:pt x="766" y="923"/>
                    <a:pt x="765" y="923"/>
                  </a:cubicBezTo>
                  <a:cubicBezTo>
                    <a:pt x="765" y="923"/>
                    <a:pt x="763" y="915"/>
                    <a:pt x="759" y="895"/>
                  </a:cubicBezTo>
                  <a:cubicBezTo>
                    <a:pt x="758" y="889"/>
                    <a:pt x="758" y="886"/>
                    <a:pt x="757" y="886"/>
                  </a:cubicBezTo>
                  <a:cubicBezTo>
                    <a:pt x="756" y="886"/>
                    <a:pt x="755" y="902"/>
                    <a:pt x="753" y="920"/>
                  </a:cubicBezTo>
                  <a:cubicBezTo>
                    <a:pt x="756" y="945"/>
                    <a:pt x="759" y="992"/>
                    <a:pt x="759" y="1017"/>
                  </a:cubicBezTo>
                  <a:cubicBezTo>
                    <a:pt x="761" y="1044"/>
                    <a:pt x="762" y="1056"/>
                    <a:pt x="761" y="1056"/>
                  </a:cubicBezTo>
                  <a:cubicBezTo>
                    <a:pt x="760" y="1056"/>
                    <a:pt x="759" y="1050"/>
                    <a:pt x="756" y="1039"/>
                  </a:cubicBezTo>
                  <a:cubicBezTo>
                    <a:pt x="750" y="1024"/>
                    <a:pt x="747" y="1008"/>
                    <a:pt x="747" y="992"/>
                  </a:cubicBezTo>
                  <a:cubicBezTo>
                    <a:pt x="747" y="967"/>
                    <a:pt x="750" y="967"/>
                    <a:pt x="750" y="967"/>
                  </a:cubicBezTo>
                  <a:cubicBezTo>
                    <a:pt x="750" y="942"/>
                    <a:pt x="747" y="920"/>
                    <a:pt x="744" y="920"/>
                  </a:cubicBezTo>
                  <a:cubicBezTo>
                    <a:pt x="742" y="907"/>
                    <a:pt x="741" y="901"/>
                    <a:pt x="741" y="901"/>
                  </a:cubicBezTo>
                  <a:cubicBezTo>
                    <a:pt x="740" y="901"/>
                    <a:pt x="740" y="906"/>
                    <a:pt x="740" y="917"/>
                  </a:cubicBezTo>
                  <a:cubicBezTo>
                    <a:pt x="737" y="895"/>
                    <a:pt x="734" y="895"/>
                    <a:pt x="731" y="895"/>
                  </a:cubicBezTo>
                  <a:cubicBezTo>
                    <a:pt x="728" y="895"/>
                    <a:pt x="722" y="892"/>
                    <a:pt x="722" y="867"/>
                  </a:cubicBezTo>
                  <a:cubicBezTo>
                    <a:pt x="718" y="867"/>
                    <a:pt x="718" y="867"/>
                    <a:pt x="715" y="892"/>
                  </a:cubicBezTo>
                  <a:cubicBezTo>
                    <a:pt x="714" y="919"/>
                    <a:pt x="712" y="931"/>
                    <a:pt x="711" y="931"/>
                  </a:cubicBezTo>
                  <a:cubicBezTo>
                    <a:pt x="711" y="931"/>
                    <a:pt x="711" y="924"/>
                    <a:pt x="712" y="914"/>
                  </a:cubicBezTo>
                  <a:cubicBezTo>
                    <a:pt x="712" y="884"/>
                    <a:pt x="708" y="861"/>
                    <a:pt x="702" y="861"/>
                  </a:cubicBezTo>
                  <a:cubicBezTo>
                    <a:pt x="699" y="861"/>
                    <a:pt x="695" y="869"/>
                    <a:pt x="690" y="886"/>
                  </a:cubicBezTo>
                  <a:lnTo>
                    <a:pt x="684" y="883"/>
                  </a:lnTo>
                  <a:cubicBezTo>
                    <a:pt x="686" y="869"/>
                    <a:pt x="685" y="862"/>
                    <a:pt x="681" y="862"/>
                  </a:cubicBezTo>
                  <a:cubicBezTo>
                    <a:pt x="678" y="862"/>
                    <a:pt x="674" y="866"/>
                    <a:pt x="668" y="876"/>
                  </a:cubicBezTo>
                  <a:lnTo>
                    <a:pt x="665" y="873"/>
                  </a:lnTo>
                  <a:cubicBezTo>
                    <a:pt x="667" y="861"/>
                    <a:pt x="668" y="855"/>
                    <a:pt x="667" y="855"/>
                  </a:cubicBezTo>
                  <a:lnTo>
                    <a:pt x="667" y="855"/>
                  </a:lnTo>
                  <a:cubicBezTo>
                    <a:pt x="666" y="855"/>
                    <a:pt x="663" y="860"/>
                    <a:pt x="659" y="870"/>
                  </a:cubicBezTo>
                  <a:cubicBezTo>
                    <a:pt x="650" y="885"/>
                    <a:pt x="643" y="901"/>
                    <a:pt x="643" y="901"/>
                  </a:cubicBezTo>
                  <a:cubicBezTo>
                    <a:pt x="643" y="901"/>
                    <a:pt x="644" y="898"/>
                    <a:pt x="646" y="892"/>
                  </a:cubicBezTo>
                  <a:cubicBezTo>
                    <a:pt x="656" y="870"/>
                    <a:pt x="653" y="870"/>
                    <a:pt x="646" y="864"/>
                  </a:cubicBezTo>
                  <a:cubicBezTo>
                    <a:pt x="645" y="863"/>
                    <a:pt x="643" y="862"/>
                    <a:pt x="642" y="862"/>
                  </a:cubicBezTo>
                  <a:cubicBezTo>
                    <a:pt x="639" y="862"/>
                    <a:pt x="638" y="867"/>
                    <a:pt x="631" y="883"/>
                  </a:cubicBezTo>
                  <a:cubicBezTo>
                    <a:pt x="626" y="888"/>
                    <a:pt x="623" y="890"/>
                    <a:pt x="621" y="890"/>
                  </a:cubicBezTo>
                  <a:cubicBezTo>
                    <a:pt x="617" y="890"/>
                    <a:pt x="625" y="874"/>
                    <a:pt x="634" y="857"/>
                  </a:cubicBezTo>
                  <a:cubicBezTo>
                    <a:pt x="645" y="839"/>
                    <a:pt x="651" y="828"/>
                    <a:pt x="650" y="828"/>
                  </a:cubicBezTo>
                  <a:lnTo>
                    <a:pt x="650" y="828"/>
                  </a:lnTo>
                  <a:cubicBezTo>
                    <a:pt x="649" y="828"/>
                    <a:pt x="638" y="843"/>
                    <a:pt x="618" y="876"/>
                  </a:cubicBezTo>
                  <a:cubicBezTo>
                    <a:pt x="606" y="899"/>
                    <a:pt x="598" y="908"/>
                    <a:pt x="597" y="908"/>
                  </a:cubicBezTo>
                  <a:cubicBezTo>
                    <a:pt x="595" y="908"/>
                    <a:pt x="597" y="903"/>
                    <a:pt x="603" y="895"/>
                  </a:cubicBezTo>
                  <a:cubicBezTo>
                    <a:pt x="612" y="879"/>
                    <a:pt x="614" y="875"/>
                    <a:pt x="616" y="875"/>
                  </a:cubicBezTo>
                  <a:cubicBezTo>
                    <a:pt x="617" y="875"/>
                    <a:pt x="617" y="875"/>
                    <a:pt x="618" y="876"/>
                  </a:cubicBezTo>
                  <a:cubicBezTo>
                    <a:pt x="618" y="876"/>
                    <a:pt x="628" y="854"/>
                    <a:pt x="640" y="832"/>
                  </a:cubicBezTo>
                  <a:lnTo>
                    <a:pt x="640" y="832"/>
                  </a:lnTo>
                  <a:cubicBezTo>
                    <a:pt x="640" y="832"/>
                    <a:pt x="640" y="833"/>
                    <a:pt x="624" y="851"/>
                  </a:cubicBezTo>
                  <a:cubicBezTo>
                    <a:pt x="624" y="851"/>
                    <a:pt x="624" y="851"/>
                    <a:pt x="612" y="867"/>
                  </a:cubicBezTo>
                  <a:lnTo>
                    <a:pt x="612" y="867"/>
                  </a:lnTo>
                  <a:cubicBezTo>
                    <a:pt x="615" y="861"/>
                    <a:pt x="619" y="855"/>
                    <a:pt x="621" y="848"/>
                  </a:cubicBezTo>
                  <a:cubicBezTo>
                    <a:pt x="624" y="844"/>
                    <a:pt x="624" y="843"/>
                    <a:pt x="624" y="843"/>
                  </a:cubicBezTo>
                  <a:lnTo>
                    <a:pt x="624" y="843"/>
                  </a:lnTo>
                  <a:cubicBezTo>
                    <a:pt x="621" y="843"/>
                    <a:pt x="594" y="871"/>
                    <a:pt x="571" y="901"/>
                  </a:cubicBezTo>
                  <a:cubicBezTo>
                    <a:pt x="577" y="892"/>
                    <a:pt x="574" y="898"/>
                    <a:pt x="584" y="883"/>
                  </a:cubicBezTo>
                  <a:cubicBezTo>
                    <a:pt x="599" y="861"/>
                    <a:pt x="593" y="857"/>
                    <a:pt x="590" y="857"/>
                  </a:cubicBezTo>
                  <a:cubicBezTo>
                    <a:pt x="589" y="856"/>
                    <a:pt x="588" y="855"/>
                    <a:pt x="587" y="855"/>
                  </a:cubicBezTo>
                  <a:cubicBezTo>
                    <a:pt x="585" y="855"/>
                    <a:pt x="581" y="858"/>
                    <a:pt x="571" y="870"/>
                  </a:cubicBezTo>
                  <a:cubicBezTo>
                    <a:pt x="560" y="890"/>
                    <a:pt x="545" y="908"/>
                    <a:pt x="543" y="908"/>
                  </a:cubicBezTo>
                  <a:cubicBezTo>
                    <a:pt x="543" y="908"/>
                    <a:pt x="543" y="908"/>
                    <a:pt x="543" y="908"/>
                  </a:cubicBezTo>
                  <a:cubicBezTo>
                    <a:pt x="534" y="923"/>
                    <a:pt x="527" y="936"/>
                    <a:pt x="515" y="948"/>
                  </a:cubicBezTo>
                  <a:cubicBezTo>
                    <a:pt x="521" y="933"/>
                    <a:pt x="530" y="920"/>
                    <a:pt x="537" y="904"/>
                  </a:cubicBezTo>
                  <a:cubicBezTo>
                    <a:pt x="562" y="864"/>
                    <a:pt x="574" y="842"/>
                    <a:pt x="568" y="836"/>
                  </a:cubicBezTo>
                  <a:cubicBezTo>
                    <a:pt x="565" y="832"/>
                    <a:pt x="562" y="826"/>
                    <a:pt x="574" y="807"/>
                  </a:cubicBezTo>
                  <a:cubicBezTo>
                    <a:pt x="574" y="806"/>
                    <a:pt x="574" y="806"/>
                    <a:pt x="573" y="806"/>
                  </a:cubicBezTo>
                  <a:cubicBezTo>
                    <a:pt x="571" y="806"/>
                    <a:pt x="566" y="809"/>
                    <a:pt x="556" y="820"/>
                  </a:cubicBezTo>
                  <a:lnTo>
                    <a:pt x="552" y="817"/>
                  </a:lnTo>
                  <a:cubicBezTo>
                    <a:pt x="561" y="807"/>
                    <a:pt x="564" y="801"/>
                    <a:pt x="562" y="801"/>
                  </a:cubicBezTo>
                  <a:cubicBezTo>
                    <a:pt x="560" y="801"/>
                    <a:pt x="555" y="805"/>
                    <a:pt x="546" y="814"/>
                  </a:cubicBezTo>
                  <a:cubicBezTo>
                    <a:pt x="541" y="817"/>
                    <a:pt x="539" y="818"/>
                    <a:pt x="538" y="818"/>
                  </a:cubicBezTo>
                  <a:cubicBezTo>
                    <a:pt x="536" y="818"/>
                    <a:pt x="545" y="810"/>
                    <a:pt x="543" y="807"/>
                  </a:cubicBezTo>
                  <a:cubicBezTo>
                    <a:pt x="559" y="792"/>
                    <a:pt x="567" y="783"/>
                    <a:pt x="567" y="783"/>
                  </a:cubicBezTo>
                  <a:lnTo>
                    <a:pt x="567" y="783"/>
                  </a:lnTo>
                  <a:cubicBezTo>
                    <a:pt x="567" y="783"/>
                    <a:pt x="553" y="796"/>
                    <a:pt x="524" y="823"/>
                  </a:cubicBezTo>
                  <a:cubicBezTo>
                    <a:pt x="505" y="839"/>
                    <a:pt x="493" y="857"/>
                    <a:pt x="493" y="861"/>
                  </a:cubicBezTo>
                  <a:lnTo>
                    <a:pt x="499" y="867"/>
                  </a:lnTo>
                  <a:lnTo>
                    <a:pt x="477" y="876"/>
                  </a:lnTo>
                  <a:cubicBezTo>
                    <a:pt x="462" y="883"/>
                    <a:pt x="446" y="892"/>
                    <a:pt x="436" y="901"/>
                  </a:cubicBezTo>
                  <a:cubicBezTo>
                    <a:pt x="436" y="901"/>
                    <a:pt x="420" y="917"/>
                    <a:pt x="415" y="917"/>
                  </a:cubicBezTo>
                  <a:cubicBezTo>
                    <a:pt x="415" y="917"/>
                    <a:pt x="415" y="917"/>
                    <a:pt x="415" y="917"/>
                  </a:cubicBezTo>
                  <a:lnTo>
                    <a:pt x="452" y="883"/>
                  </a:lnTo>
                  <a:cubicBezTo>
                    <a:pt x="471" y="870"/>
                    <a:pt x="490" y="854"/>
                    <a:pt x="505" y="839"/>
                  </a:cubicBezTo>
                  <a:cubicBezTo>
                    <a:pt x="528" y="816"/>
                    <a:pt x="543" y="798"/>
                    <a:pt x="539" y="798"/>
                  </a:cubicBezTo>
                  <a:cubicBezTo>
                    <a:pt x="537" y="798"/>
                    <a:pt x="531" y="803"/>
                    <a:pt x="518" y="814"/>
                  </a:cubicBezTo>
                  <a:cubicBezTo>
                    <a:pt x="518" y="814"/>
                    <a:pt x="518" y="814"/>
                    <a:pt x="534" y="795"/>
                  </a:cubicBezTo>
                  <a:cubicBezTo>
                    <a:pt x="542" y="788"/>
                    <a:pt x="546" y="784"/>
                    <a:pt x="546" y="784"/>
                  </a:cubicBezTo>
                  <a:lnTo>
                    <a:pt x="546" y="784"/>
                  </a:lnTo>
                  <a:cubicBezTo>
                    <a:pt x="545" y="784"/>
                    <a:pt x="535" y="791"/>
                    <a:pt x="512" y="807"/>
                  </a:cubicBezTo>
                  <a:cubicBezTo>
                    <a:pt x="494" y="820"/>
                    <a:pt x="485" y="827"/>
                    <a:pt x="483" y="827"/>
                  </a:cubicBezTo>
                  <a:cubicBezTo>
                    <a:pt x="481" y="827"/>
                    <a:pt x="490" y="818"/>
                    <a:pt x="509" y="801"/>
                  </a:cubicBezTo>
                  <a:cubicBezTo>
                    <a:pt x="533" y="778"/>
                    <a:pt x="540" y="769"/>
                    <a:pt x="536" y="769"/>
                  </a:cubicBezTo>
                  <a:cubicBezTo>
                    <a:pt x="534" y="769"/>
                    <a:pt x="529" y="772"/>
                    <a:pt x="521" y="776"/>
                  </a:cubicBezTo>
                  <a:cubicBezTo>
                    <a:pt x="502" y="790"/>
                    <a:pt x="491" y="796"/>
                    <a:pt x="488" y="796"/>
                  </a:cubicBezTo>
                  <a:cubicBezTo>
                    <a:pt x="484" y="796"/>
                    <a:pt x="488" y="790"/>
                    <a:pt x="499" y="782"/>
                  </a:cubicBezTo>
                  <a:cubicBezTo>
                    <a:pt x="510" y="773"/>
                    <a:pt x="514" y="768"/>
                    <a:pt x="511" y="768"/>
                  </a:cubicBezTo>
                  <a:cubicBezTo>
                    <a:pt x="509" y="768"/>
                    <a:pt x="504" y="771"/>
                    <a:pt x="496" y="776"/>
                  </a:cubicBezTo>
                  <a:cubicBezTo>
                    <a:pt x="510" y="767"/>
                    <a:pt x="524" y="756"/>
                    <a:pt x="521" y="756"/>
                  </a:cubicBezTo>
                  <a:cubicBezTo>
                    <a:pt x="520" y="756"/>
                    <a:pt x="517" y="757"/>
                    <a:pt x="512" y="760"/>
                  </a:cubicBezTo>
                  <a:cubicBezTo>
                    <a:pt x="512" y="760"/>
                    <a:pt x="512" y="760"/>
                    <a:pt x="511" y="760"/>
                  </a:cubicBezTo>
                  <a:cubicBezTo>
                    <a:pt x="510" y="760"/>
                    <a:pt x="506" y="762"/>
                    <a:pt x="493" y="773"/>
                  </a:cubicBezTo>
                  <a:lnTo>
                    <a:pt x="449" y="792"/>
                  </a:lnTo>
                  <a:cubicBezTo>
                    <a:pt x="436" y="804"/>
                    <a:pt x="424" y="810"/>
                    <a:pt x="408" y="820"/>
                  </a:cubicBezTo>
                  <a:cubicBezTo>
                    <a:pt x="405" y="822"/>
                    <a:pt x="403" y="823"/>
                    <a:pt x="401" y="823"/>
                  </a:cubicBezTo>
                  <a:cubicBezTo>
                    <a:pt x="395" y="823"/>
                    <a:pt x="413" y="801"/>
                    <a:pt x="465" y="770"/>
                  </a:cubicBezTo>
                  <a:lnTo>
                    <a:pt x="505" y="741"/>
                  </a:lnTo>
                  <a:lnTo>
                    <a:pt x="462" y="763"/>
                  </a:lnTo>
                  <a:cubicBezTo>
                    <a:pt x="462" y="763"/>
                    <a:pt x="462" y="760"/>
                    <a:pt x="483" y="751"/>
                  </a:cubicBezTo>
                  <a:cubicBezTo>
                    <a:pt x="505" y="738"/>
                    <a:pt x="502" y="738"/>
                    <a:pt x="502" y="738"/>
                  </a:cubicBezTo>
                  <a:cubicBezTo>
                    <a:pt x="502" y="738"/>
                    <a:pt x="502" y="738"/>
                    <a:pt x="501" y="738"/>
                  </a:cubicBezTo>
                  <a:cubicBezTo>
                    <a:pt x="499" y="738"/>
                    <a:pt x="493" y="739"/>
                    <a:pt x="480" y="745"/>
                  </a:cubicBezTo>
                  <a:cubicBezTo>
                    <a:pt x="455" y="757"/>
                    <a:pt x="445" y="762"/>
                    <a:pt x="444" y="762"/>
                  </a:cubicBezTo>
                  <a:cubicBezTo>
                    <a:pt x="444" y="762"/>
                    <a:pt x="449" y="759"/>
                    <a:pt x="458" y="754"/>
                  </a:cubicBezTo>
                  <a:cubicBezTo>
                    <a:pt x="483" y="742"/>
                    <a:pt x="494" y="735"/>
                    <a:pt x="490" y="735"/>
                  </a:cubicBezTo>
                  <a:cubicBezTo>
                    <a:pt x="488" y="735"/>
                    <a:pt x="476" y="739"/>
                    <a:pt x="455" y="748"/>
                  </a:cubicBezTo>
                  <a:cubicBezTo>
                    <a:pt x="434" y="757"/>
                    <a:pt x="423" y="761"/>
                    <a:pt x="422" y="761"/>
                  </a:cubicBezTo>
                  <a:cubicBezTo>
                    <a:pt x="422" y="761"/>
                    <a:pt x="432" y="756"/>
                    <a:pt x="455" y="745"/>
                  </a:cubicBezTo>
                  <a:cubicBezTo>
                    <a:pt x="471" y="738"/>
                    <a:pt x="483" y="732"/>
                    <a:pt x="499" y="723"/>
                  </a:cubicBezTo>
                  <a:lnTo>
                    <a:pt x="499" y="723"/>
                  </a:lnTo>
                  <a:lnTo>
                    <a:pt x="477" y="732"/>
                  </a:lnTo>
                  <a:cubicBezTo>
                    <a:pt x="454" y="741"/>
                    <a:pt x="442" y="745"/>
                    <a:pt x="439" y="745"/>
                  </a:cubicBezTo>
                  <a:cubicBezTo>
                    <a:pt x="436" y="745"/>
                    <a:pt x="441" y="741"/>
                    <a:pt x="452" y="735"/>
                  </a:cubicBezTo>
                  <a:cubicBezTo>
                    <a:pt x="466" y="729"/>
                    <a:pt x="471" y="727"/>
                    <a:pt x="467" y="727"/>
                  </a:cubicBezTo>
                  <a:cubicBezTo>
                    <a:pt x="464" y="727"/>
                    <a:pt x="458" y="728"/>
                    <a:pt x="449" y="729"/>
                  </a:cubicBezTo>
                  <a:cubicBezTo>
                    <a:pt x="449" y="726"/>
                    <a:pt x="449" y="723"/>
                    <a:pt x="471" y="716"/>
                  </a:cubicBezTo>
                  <a:cubicBezTo>
                    <a:pt x="496" y="708"/>
                    <a:pt x="507" y="704"/>
                    <a:pt x="506" y="704"/>
                  </a:cubicBezTo>
                  <a:lnTo>
                    <a:pt x="506" y="704"/>
                  </a:lnTo>
                  <a:cubicBezTo>
                    <a:pt x="505" y="704"/>
                    <a:pt x="493" y="707"/>
                    <a:pt x="471" y="713"/>
                  </a:cubicBezTo>
                  <a:cubicBezTo>
                    <a:pt x="461" y="716"/>
                    <a:pt x="454" y="717"/>
                    <a:pt x="453" y="717"/>
                  </a:cubicBezTo>
                  <a:cubicBezTo>
                    <a:pt x="450" y="717"/>
                    <a:pt x="456" y="714"/>
                    <a:pt x="471" y="707"/>
                  </a:cubicBezTo>
                  <a:cubicBezTo>
                    <a:pt x="483" y="702"/>
                    <a:pt x="488" y="700"/>
                    <a:pt x="487" y="700"/>
                  </a:cubicBezTo>
                  <a:cubicBezTo>
                    <a:pt x="485" y="700"/>
                    <a:pt x="479" y="701"/>
                    <a:pt x="468" y="704"/>
                  </a:cubicBezTo>
                  <a:cubicBezTo>
                    <a:pt x="446" y="707"/>
                    <a:pt x="421" y="716"/>
                    <a:pt x="399" y="726"/>
                  </a:cubicBezTo>
                  <a:cubicBezTo>
                    <a:pt x="399" y="729"/>
                    <a:pt x="399" y="729"/>
                    <a:pt x="377" y="735"/>
                  </a:cubicBezTo>
                  <a:lnTo>
                    <a:pt x="377" y="732"/>
                  </a:lnTo>
                  <a:cubicBezTo>
                    <a:pt x="377" y="729"/>
                    <a:pt x="374" y="726"/>
                    <a:pt x="352" y="726"/>
                  </a:cubicBezTo>
                  <a:cubicBezTo>
                    <a:pt x="327" y="726"/>
                    <a:pt x="280" y="738"/>
                    <a:pt x="305" y="738"/>
                  </a:cubicBezTo>
                  <a:lnTo>
                    <a:pt x="302" y="738"/>
                  </a:lnTo>
                  <a:lnTo>
                    <a:pt x="280" y="748"/>
                  </a:lnTo>
                  <a:cubicBezTo>
                    <a:pt x="240" y="759"/>
                    <a:pt x="224" y="765"/>
                    <a:pt x="231" y="765"/>
                  </a:cubicBezTo>
                  <a:cubicBezTo>
                    <a:pt x="237" y="765"/>
                    <a:pt x="254" y="762"/>
                    <a:pt x="283" y="754"/>
                  </a:cubicBezTo>
                  <a:cubicBezTo>
                    <a:pt x="319" y="744"/>
                    <a:pt x="336" y="740"/>
                    <a:pt x="338" y="740"/>
                  </a:cubicBezTo>
                  <a:lnTo>
                    <a:pt x="338" y="740"/>
                  </a:lnTo>
                  <a:cubicBezTo>
                    <a:pt x="339" y="740"/>
                    <a:pt x="327" y="743"/>
                    <a:pt x="305" y="751"/>
                  </a:cubicBezTo>
                  <a:cubicBezTo>
                    <a:pt x="261" y="763"/>
                    <a:pt x="261" y="767"/>
                    <a:pt x="261" y="773"/>
                  </a:cubicBezTo>
                  <a:cubicBezTo>
                    <a:pt x="261" y="776"/>
                    <a:pt x="261" y="776"/>
                    <a:pt x="239" y="782"/>
                  </a:cubicBezTo>
                  <a:cubicBezTo>
                    <a:pt x="217" y="788"/>
                    <a:pt x="195" y="801"/>
                    <a:pt x="195" y="804"/>
                  </a:cubicBezTo>
                  <a:cubicBezTo>
                    <a:pt x="197" y="807"/>
                    <a:pt x="197" y="809"/>
                    <a:pt x="200" y="809"/>
                  </a:cubicBezTo>
                  <a:cubicBezTo>
                    <a:pt x="203" y="809"/>
                    <a:pt x="208" y="806"/>
                    <a:pt x="220" y="801"/>
                  </a:cubicBezTo>
                  <a:cubicBezTo>
                    <a:pt x="227" y="797"/>
                    <a:pt x="232" y="795"/>
                    <a:pt x="234" y="795"/>
                  </a:cubicBezTo>
                  <a:cubicBezTo>
                    <a:pt x="239" y="795"/>
                    <a:pt x="232" y="804"/>
                    <a:pt x="201" y="817"/>
                  </a:cubicBezTo>
                  <a:cubicBezTo>
                    <a:pt x="191" y="823"/>
                    <a:pt x="186" y="826"/>
                    <a:pt x="187" y="826"/>
                  </a:cubicBezTo>
                  <a:cubicBezTo>
                    <a:pt x="189" y="826"/>
                    <a:pt x="200" y="822"/>
                    <a:pt x="223" y="814"/>
                  </a:cubicBezTo>
                  <a:cubicBezTo>
                    <a:pt x="241" y="808"/>
                    <a:pt x="252" y="805"/>
                    <a:pt x="257" y="805"/>
                  </a:cubicBezTo>
                  <a:cubicBezTo>
                    <a:pt x="264" y="805"/>
                    <a:pt x="254" y="812"/>
                    <a:pt x="226" y="826"/>
                  </a:cubicBezTo>
                  <a:cubicBezTo>
                    <a:pt x="226" y="826"/>
                    <a:pt x="230" y="829"/>
                    <a:pt x="230" y="832"/>
                  </a:cubicBezTo>
                  <a:cubicBezTo>
                    <a:pt x="230" y="833"/>
                    <a:pt x="231" y="833"/>
                    <a:pt x="232" y="833"/>
                  </a:cubicBezTo>
                  <a:cubicBezTo>
                    <a:pt x="239" y="833"/>
                    <a:pt x="258" y="825"/>
                    <a:pt x="277" y="817"/>
                  </a:cubicBezTo>
                  <a:cubicBezTo>
                    <a:pt x="300" y="807"/>
                    <a:pt x="310" y="802"/>
                    <a:pt x="313" y="802"/>
                  </a:cubicBezTo>
                  <a:cubicBezTo>
                    <a:pt x="314" y="802"/>
                    <a:pt x="309" y="806"/>
                    <a:pt x="299" y="814"/>
                  </a:cubicBezTo>
                  <a:cubicBezTo>
                    <a:pt x="286" y="820"/>
                    <a:pt x="270" y="829"/>
                    <a:pt x="258" y="836"/>
                  </a:cubicBezTo>
                  <a:cubicBezTo>
                    <a:pt x="236" y="845"/>
                    <a:pt x="236" y="848"/>
                    <a:pt x="239" y="851"/>
                  </a:cubicBezTo>
                  <a:cubicBezTo>
                    <a:pt x="239" y="855"/>
                    <a:pt x="240" y="859"/>
                    <a:pt x="247" y="859"/>
                  </a:cubicBezTo>
                  <a:cubicBezTo>
                    <a:pt x="250" y="859"/>
                    <a:pt x="256" y="858"/>
                    <a:pt x="264" y="854"/>
                  </a:cubicBezTo>
                  <a:lnTo>
                    <a:pt x="264" y="854"/>
                  </a:lnTo>
                  <a:lnTo>
                    <a:pt x="242" y="864"/>
                  </a:lnTo>
                  <a:cubicBezTo>
                    <a:pt x="244" y="866"/>
                    <a:pt x="235" y="872"/>
                    <a:pt x="235" y="872"/>
                  </a:cubicBezTo>
                  <a:cubicBezTo>
                    <a:pt x="236" y="872"/>
                    <a:pt x="238" y="871"/>
                    <a:pt x="245" y="867"/>
                  </a:cubicBezTo>
                  <a:lnTo>
                    <a:pt x="245" y="867"/>
                  </a:lnTo>
                  <a:cubicBezTo>
                    <a:pt x="245" y="867"/>
                    <a:pt x="245" y="870"/>
                    <a:pt x="230" y="892"/>
                  </a:cubicBezTo>
                  <a:cubicBezTo>
                    <a:pt x="224" y="898"/>
                    <a:pt x="224" y="901"/>
                    <a:pt x="229" y="901"/>
                  </a:cubicBezTo>
                  <a:cubicBezTo>
                    <a:pt x="239" y="901"/>
                    <a:pt x="270" y="887"/>
                    <a:pt x="295" y="864"/>
                  </a:cubicBezTo>
                  <a:lnTo>
                    <a:pt x="299" y="867"/>
                  </a:lnTo>
                  <a:cubicBezTo>
                    <a:pt x="299" y="867"/>
                    <a:pt x="299" y="867"/>
                    <a:pt x="299" y="867"/>
                  </a:cubicBezTo>
                  <a:cubicBezTo>
                    <a:pt x="303" y="867"/>
                    <a:pt x="320" y="857"/>
                    <a:pt x="320" y="857"/>
                  </a:cubicBezTo>
                  <a:cubicBezTo>
                    <a:pt x="331" y="853"/>
                    <a:pt x="337" y="851"/>
                    <a:pt x="340" y="851"/>
                  </a:cubicBezTo>
                  <a:cubicBezTo>
                    <a:pt x="343" y="851"/>
                    <a:pt x="344" y="853"/>
                    <a:pt x="346" y="854"/>
                  </a:cubicBezTo>
                  <a:lnTo>
                    <a:pt x="302" y="876"/>
                  </a:lnTo>
                  <a:cubicBezTo>
                    <a:pt x="261" y="898"/>
                    <a:pt x="239" y="914"/>
                    <a:pt x="246" y="914"/>
                  </a:cubicBezTo>
                  <a:cubicBezTo>
                    <a:pt x="248" y="914"/>
                    <a:pt x="253" y="913"/>
                    <a:pt x="262" y="909"/>
                  </a:cubicBezTo>
                  <a:lnTo>
                    <a:pt x="262" y="909"/>
                  </a:lnTo>
                  <a:cubicBezTo>
                    <a:pt x="250" y="917"/>
                    <a:pt x="247" y="923"/>
                    <a:pt x="255" y="923"/>
                  </a:cubicBezTo>
                  <a:cubicBezTo>
                    <a:pt x="259" y="923"/>
                    <a:pt x="264" y="922"/>
                    <a:pt x="270" y="920"/>
                  </a:cubicBezTo>
                  <a:cubicBezTo>
                    <a:pt x="295" y="914"/>
                    <a:pt x="317" y="901"/>
                    <a:pt x="336" y="889"/>
                  </a:cubicBezTo>
                  <a:cubicBezTo>
                    <a:pt x="350" y="878"/>
                    <a:pt x="355" y="876"/>
                    <a:pt x="357" y="876"/>
                  </a:cubicBezTo>
                  <a:cubicBezTo>
                    <a:pt x="358" y="876"/>
                    <a:pt x="358" y="876"/>
                    <a:pt x="358" y="876"/>
                  </a:cubicBezTo>
                  <a:cubicBezTo>
                    <a:pt x="361" y="879"/>
                    <a:pt x="361" y="879"/>
                    <a:pt x="339" y="895"/>
                  </a:cubicBezTo>
                  <a:cubicBezTo>
                    <a:pt x="315" y="910"/>
                    <a:pt x="308" y="919"/>
                    <a:pt x="314" y="919"/>
                  </a:cubicBezTo>
                  <a:cubicBezTo>
                    <a:pt x="318" y="919"/>
                    <a:pt x="329" y="915"/>
                    <a:pt x="346" y="904"/>
                  </a:cubicBezTo>
                  <a:lnTo>
                    <a:pt x="346" y="904"/>
                  </a:lnTo>
                  <a:lnTo>
                    <a:pt x="327" y="917"/>
                  </a:lnTo>
                  <a:cubicBezTo>
                    <a:pt x="305" y="930"/>
                    <a:pt x="289" y="948"/>
                    <a:pt x="320" y="951"/>
                  </a:cubicBezTo>
                  <a:cubicBezTo>
                    <a:pt x="330" y="964"/>
                    <a:pt x="336" y="973"/>
                    <a:pt x="320" y="989"/>
                  </a:cubicBezTo>
                  <a:cubicBezTo>
                    <a:pt x="315" y="993"/>
                    <a:pt x="315" y="995"/>
                    <a:pt x="318" y="995"/>
                  </a:cubicBezTo>
                  <a:cubicBezTo>
                    <a:pt x="327" y="995"/>
                    <a:pt x="359" y="981"/>
                    <a:pt x="386" y="961"/>
                  </a:cubicBezTo>
                  <a:lnTo>
                    <a:pt x="386" y="961"/>
                  </a:lnTo>
                  <a:cubicBezTo>
                    <a:pt x="371" y="977"/>
                    <a:pt x="374" y="980"/>
                    <a:pt x="377" y="986"/>
                  </a:cubicBezTo>
                  <a:cubicBezTo>
                    <a:pt x="386" y="992"/>
                    <a:pt x="386" y="992"/>
                    <a:pt x="371" y="1011"/>
                  </a:cubicBezTo>
                  <a:cubicBezTo>
                    <a:pt x="351" y="1027"/>
                    <a:pt x="342" y="1035"/>
                    <a:pt x="342" y="1035"/>
                  </a:cubicBezTo>
                  <a:cubicBezTo>
                    <a:pt x="343" y="1035"/>
                    <a:pt x="352" y="1028"/>
                    <a:pt x="371" y="1014"/>
                  </a:cubicBezTo>
                  <a:cubicBezTo>
                    <a:pt x="383" y="1004"/>
                    <a:pt x="390" y="1000"/>
                    <a:pt x="393" y="1000"/>
                  </a:cubicBezTo>
                  <a:cubicBezTo>
                    <a:pt x="400" y="1000"/>
                    <a:pt x="389" y="1019"/>
                    <a:pt x="367" y="1042"/>
                  </a:cubicBezTo>
                  <a:cubicBezTo>
                    <a:pt x="352" y="1061"/>
                    <a:pt x="355" y="1064"/>
                    <a:pt x="361" y="1071"/>
                  </a:cubicBezTo>
                  <a:cubicBezTo>
                    <a:pt x="370" y="1063"/>
                    <a:pt x="376" y="1061"/>
                    <a:pt x="381" y="1061"/>
                  </a:cubicBezTo>
                  <a:cubicBezTo>
                    <a:pt x="386" y="1061"/>
                    <a:pt x="389" y="1064"/>
                    <a:pt x="393" y="1067"/>
                  </a:cubicBezTo>
                  <a:cubicBezTo>
                    <a:pt x="395" y="1069"/>
                    <a:pt x="397" y="1071"/>
                    <a:pt x="399" y="1071"/>
                  </a:cubicBezTo>
                  <a:cubicBezTo>
                    <a:pt x="404" y="1071"/>
                    <a:pt x="410" y="1063"/>
                    <a:pt x="430" y="1036"/>
                  </a:cubicBezTo>
                  <a:cubicBezTo>
                    <a:pt x="453" y="1009"/>
                    <a:pt x="461" y="1003"/>
                    <a:pt x="465" y="1003"/>
                  </a:cubicBezTo>
                  <a:cubicBezTo>
                    <a:pt x="466" y="1003"/>
                    <a:pt x="467" y="1004"/>
                    <a:pt x="468" y="1005"/>
                  </a:cubicBezTo>
                  <a:cubicBezTo>
                    <a:pt x="471" y="1008"/>
                    <a:pt x="474" y="1011"/>
                    <a:pt x="462" y="1030"/>
                  </a:cubicBezTo>
                  <a:cubicBezTo>
                    <a:pt x="462" y="1030"/>
                    <a:pt x="449" y="1052"/>
                    <a:pt x="452" y="1055"/>
                  </a:cubicBezTo>
                  <a:cubicBezTo>
                    <a:pt x="455" y="1055"/>
                    <a:pt x="458" y="1058"/>
                    <a:pt x="446" y="1080"/>
                  </a:cubicBezTo>
                  <a:cubicBezTo>
                    <a:pt x="446" y="1080"/>
                    <a:pt x="436" y="1102"/>
                    <a:pt x="443" y="1105"/>
                  </a:cubicBezTo>
                  <a:cubicBezTo>
                    <a:pt x="449" y="1111"/>
                    <a:pt x="455" y="1114"/>
                    <a:pt x="443" y="1136"/>
                  </a:cubicBezTo>
                  <a:cubicBezTo>
                    <a:pt x="444" y="1137"/>
                    <a:pt x="446" y="1138"/>
                    <a:pt x="447" y="1138"/>
                  </a:cubicBezTo>
                  <a:cubicBezTo>
                    <a:pt x="450" y="1138"/>
                    <a:pt x="452" y="1133"/>
                    <a:pt x="462" y="1118"/>
                  </a:cubicBezTo>
                  <a:cubicBezTo>
                    <a:pt x="467" y="1106"/>
                    <a:pt x="476" y="1094"/>
                    <a:pt x="482" y="1094"/>
                  </a:cubicBezTo>
                  <a:cubicBezTo>
                    <a:pt x="486" y="1094"/>
                    <a:pt x="489" y="1098"/>
                    <a:pt x="490" y="1108"/>
                  </a:cubicBezTo>
                  <a:cubicBezTo>
                    <a:pt x="492" y="1109"/>
                    <a:pt x="496" y="1111"/>
                    <a:pt x="501" y="1111"/>
                  </a:cubicBezTo>
                  <a:cubicBezTo>
                    <a:pt x="506" y="1111"/>
                    <a:pt x="513" y="1108"/>
                    <a:pt x="518" y="1096"/>
                  </a:cubicBezTo>
                  <a:lnTo>
                    <a:pt x="518" y="1096"/>
                  </a:lnTo>
                  <a:cubicBezTo>
                    <a:pt x="521" y="1099"/>
                    <a:pt x="521" y="1099"/>
                    <a:pt x="512" y="1121"/>
                  </a:cubicBezTo>
                  <a:cubicBezTo>
                    <a:pt x="500" y="1144"/>
                    <a:pt x="497" y="1156"/>
                    <a:pt x="501" y="1156"/>
                  </a:cubicBezTo>
                  <a:cubicBezTo>
                    <a:pt x="505" y="1156"/>
                    <a:pt x="514" y="1146"/>
                    <a:pt x="527" y="1127"/>
                  </a:cubicBezTo>
                  <a:cubicBezTo>
                    <a:pt x="532" y="1117"/>
                    <a:pt x="535" y="1112"/>
                    <a:pt x="536" y="1112"/>
                  </a:cubicBezTo>
                  <a:lnTo>
                    <a:pt x="536" y="1112"/>
                  </a:lnTo>
                  <a:cubicBezTo>
                    <a:pt x="538" y="1112"/>
                    <a:pt x="537" y="1119"/>
                    <a:pt x="534" y="1133"/>
                  </a:cubicBezTo>
                  <a:cubicBezTo>
                    <a:pt x="534" y="1133"/>
                    <a:pt x="537" y="1133"/>
                    <a:pt x="549" y="1114"/>
                  </a:cubicBezTo>
                  <a:cubicBezTo>
                    <a:pt x="555" y="1104"/>
                    <a:pt x="558" y="1098"/>
                    <a:pt x="560" y="1098"/>
                  </a:cubicBezTo>
                  <a:cubicBezTo>
                    <a:pt x="562" y="1098"/>
                    <a:pt x="562" y="1105"/>
                    <a:pt x="562" y="1118"/>
                  </a:cubicBezTo>
                  <a:cubicBezTo>
                    <a:pt x="552" y="1139"/>
                    <a:pt x="556" y="1143"/>
                    <a:pt x="559" y="1143"/>
                  </a:cubicBezTo>
                  <a:cubicBezTo>
                    <a:pt x="563" y="1138"/>
                    <a:pt x="570" y="1136"/>
                    <a:pt x="578" y="1136"/>
                  </a:cubicBezTo>
                  <a:cubicBezTo>
                    <a:pt x="595" y="1136"/>
                    <a:pt x="615" y="1147"/>
                    <a:pt x="615" y="1165"/>
                  </a:cubicBezTo>
                  <a:cubicBezTo>
                    <a:pt x="624" y="1143"/>
                    <a:pt x="624" y="1143"/>
                    <a:pt x="628" y="1143"/>
                  </a:cubicBezTo>
                  <a:cubicBezTo>
                    <a:pt x="625" y="1161"/>
                    <a:pt x="625" y="1169"/>
                    <a:pt x="626" y="1169"/>
                  </a:cubicBezTo>
                  <a:cubicBezTo>
                    <a:pt x="629" y="1169"/>
                    <a:pt x="634" y="1149"/>
                    <a:pt x="640" y="1121"/>
                  </a:cubicBezTo>
                  <a:lnTo>
                    <a:pt x="637" y="1121"/>
                  </a:lnTo>
                  <a:lnTo>
                    <a:pt x="634" y="1118"/>
                  </a:lnTo>
                  <a:cubicBezTo>
                    <a:pt x="638" y="1097"/>
                    <a:pt x="642" y="1086"/>
                    <a:pt x="644" y="1086"/>
                  </a:cubicBezTo>
                  <a:lnTo>
                    <a:pt x="644" y="1086"/>
                  </a:lnTo>
                  <a:cubicBezTo>
                    <a:pt x="647" y="1086"/>
                    <a:pt x="647" y="1105"/>
                    <a:pt x="640" y="1146"/>
                  </a:cubicBezTo>
                  <a:cubicBezTo>
                    <a:pt x="637" y="1169"/>
                    <a:pt x="635" y="1181"/>
                    <a:pt x="636" y="1181"/>
                  </a:cubicBezTo>
                  <a:cubicBezTo>
                    <a:pt x="637" y="1181"/>
                    <a:pt x="640" y="1169"/>
                    <a:pt x="646" y="1146"/>
                  </a:cubicBezTo>
                  <a:cubicBezTo>
                    <a:pt x="653" y="1124"/>
                    <a:pt x="656" y="1113"/>
                    <a:pt x="658" y="1113"/>
                  </a:cubicBezTo>
                  <a:cubicBezTo>
                    <a:pt x="661" y="1113"/>
                    <a:pt x="661" y="1125"/>
                    <a:pt x="659" y="1149"/>
                  </a:cubicBezTo>
                  <a:cubicBezTo>
                    <a:pt x="656" y="1174"/>
                    <a:pt x="654" y="1187"/>
                    <a:pt x="655" y="1187"/>
                  </a:cubicBezTo>
                  <a:cubicBezTo>
                    <a:pt x="655" y="1187"/>
                    <a:pt x="657" y="1175"/>
                    <a:pt x="662" y="1152"/>
                  </a:cubicBezTo>
                  <a:cubicBezTo>
                    <a:pt x="676" y="1099"/>
                    <a:pt x="685" y="1068"/>
                    <a:pt x="688" y="1068"/>
                  </a:cubicBezTo>
                  <a:lnTo>
                    <a:pt x="688" y="1068"/>
                  </a:lnTo>
                  <a:cubicBezTo>
                    <a:pt x="691" y="1068"/>
                    <a:pt x="690" y="1087"/>
                    <a:pt x="684" y="1130"/>
                  </a:cubicBezTo>
                  <a:cubicBezTo>
                    <a:pt x="681" y="1177"/>
                    <a:pt x="681" y="1202"/>
                    <a:pt x="687" y="1202"/>
                  </a:cubicBezTo>
                  <a:cubicBezTo>
                    <a:pt x="690" y="1202"/>
                    <a:pt x="693" y="1180"/>
                    <a:pt x="693" y="1155"/>
                  </a:cubicBezTo>
                  <a:cubicBezTo>
                    <a:pt x="693" y="1132"/>
                    <a:pt x="695" y="1120"/>
                    <a:pt x="697" y="1120"/>
                  </a:cubicBezTo>
                  <a:cubicBezTo>
                    <a:pt x="699" y="1120"/>
                    <a:pt x="701" y="1132"/>
                    <a:pt x="703" y="1155"/>
                  </a:cubicBezTo>
                  <a:cubicBezTo>
                    <a:pt x="706" y="1197"/>
                    <a:pt x="712" y="1216"/>
                    <a:pt x="718" y="1216"/>
                  </a:cubicBezTo>
                  <a:cubicBezTo>
                    <a:pt x="723" y="1216"/>
                    <a:pt x="729" y="1204"/>
                    <a:pt x="734" y="1183"/>
                  </a:cubicBezTo>
                  <a:cubicBezTo>
                    <a:pt x="742" y="1160"/>
                    <a:pt x="748" y="1148"/>
                    <a:pt x="751" y="1148"/>
                  </a:cubicBezTo>
                  <a:cubicBezTo>
                    <a:pt x="755" y="1148"/>
                    <a:pt x="755" y="1160"/>
                    <a:pt x="750" y="1183"/>
                  </a:cubicBezTo>
                  <a:cubicBezTo>
                    <a:pt x="746" y="1211"/>
                    <a:pt x="745" y="1223"/>
                    <a:pt x="745" y="1223"/>
                  </a:cubicBezTo>
                  <a:cubicBezTo>
                    <a:pt x="746" y="1223"/>
                    <a:pt x="747" y="1217"/>
                    <a:pt x="750" y="1208"/>
                  </a:cubicBezTo>
                  <a:lnTo>
                    <a:pt x="775" y="1208"/>
                  </a:lnTo>
                  <a:cubicBezTo>
                    <a:pt x="778" y="1208"/>
                    <a:pt x="781" y="1183"/>
                    <a:pt x="778" y="1158"/>
                  </a:cubicBezTo>
                  <a:lnTo>
                    <a:pt x="778" y="1158"/>
                  </a:lnTo>
                  <a:cubicBezTo>
                    <a:pt x="782" y="1189"/>
                    <a:pt x="789" y="1209"/>
                    <a:pt x="794" y="1209"/>
                  </a:cubicBezTo>
                  <a:cubicBezTo>
                    <a:pt x="798" y="1209"/>
                    <a:pt x="800" y="1200"/>
                    <a:pt x="800" y="1180"/>
                  </a:cubicBezTo>
                  <a:lnTo>
                    <a:pt x="809" y="1180"/>
                  </a:lnTo>
                  <a:cubicBezTo>
                    <a:pt x="812" y="1180"/>
                    <a:pt x="812" y="1180"/>
                    <a:pt x="812" y="1155"/>
                  </a:cubicBezTo>
                  <a:cubicBezTo>
                    <a:pt x="813" y="1149"/>
                    <a:pt x="815" y="1146"/>
                    <a:pt x="816" y="1146"/>
                  </a:cubicBezTo>
                  <a:cubicBezTo>
                    <a:pt x="820" y="1146"/>
                    <a:pt x="825" y="1162"/>
                    <a:pt x="831" y="1177"/>
                  </a:cubicBezTo>
                  <a:cubicBezTo>
                    <a:pt x="838" y="1195"/>
                    <a:pt x="843" y="1211"/>
                    <a:pt x="844" y="1211"/>
                  </a:cubicBezTo>
                  <a:cubicBezTo>
                    <a:pt x="845" y="1211"/>
                    <a:pt x="845" y="1208"/>
                    <a:pt x="844" y="1202"/>
                  </a:cubicBezTo>
                  <a:cubicBezTo>
                    <a:pt x="841" y="1177"/>
                    <a:pt x="841" y="1152"/>
                    <a:pt x="841" y="1127"/>
                  </a:cubicBezTo>
                  <a:cubicBezTo>
                    <a:pt x="840" y="1120"/>
                    <a:pt x="840" y="1116"/>
                    <a:pt x="841" y="1116"/>
                  </a:cubicBezTo>
                  <a:cubicBezTo>
                    <a:pt x="843" y="1116"/>
                    <a:pt x="848" y="1133"/>
                    <a:pt x="850" y="1149"/>
                  </a:cubicBezTo>
                  <a:cubicBezTo>
                    <a:pt x="853" y="1168"/>
                    <a:pt x="860" y="1183"/>
                    <a:pt x="869" y="1196"/>
                  </a:cubicBezTo>
                  <a:cubicBezTo>
                    <a:pt x="875" y="1196"/>
                    <a:pt x="881" y="1193"/>
                    <a:pt x="875" y="1171"/>
                  </a:cubicBezTo>
                  <a:cubicBezTo>
                    <a:pt x="872" y="1156"/>
                    <a:pt x="878" y="1149"/>
                    <a:pt x="886" y="1149"/>
                  </a:cubicBezTo>
                  <a:cubicBezTo>
                    <a:pt x="892" y="1149"/>
                    <a:pt x="899" y="1153"/>
                    <a:pt x="903" y="1161"/>
                  </a:cubicBezTo>
                  <a:lnTo>
                    <a:pt x="913" y="1158"/>
                  </a:lnTo>
                  <a:cubicBezTo>
                    <a:pt x="916" y="1158"/>
                    <a:pt x="913" y="1133"/>
                    <a:pt x="916" y="1133"/>
                  </a:cubicBezTo>
                  <a:cubicBezTo>
                    <a:pt x="916" y="1133"/>
                    <a:pt x="919" y="1130"/>
                    <a:pt x="916" y="1108"/>
                  </a:cubicBezTo>
                  <a:cubicBezTo>
                    <a:pt x="917" y="1108"/>
                    <a:pt x="917" y="1108"/>
                    <a:pt x="918" y="1108"/>
                  </a:cubicBezTo>
                  <a:cubicBezTo>
                    <a:pt x="921" y="1108"/>
                    <a:pt x="924" y="1110"/>
                    <a:pt x="932" y="1127"/>
                  </a:cubicBezTo>
                  <a:cubicBezTo>
                    <a:pt x="925" y="1105"/>
                    <a:pt x="921" y="1094"/>
                    <a:pt x="922" y="1094"/>
                  </a:cubicBezTo>
                  <a:lnTo>
                    <a:pt x="922" y="1094"/>
                  </a:lnTo>
                  <a:cubicBezTo>
                    <a:pt x="923" y="1094"/>
                    <a:pt x="929" y="1104"/>
                    <a:pt x="941" y="1124"/>
                  </a:cubicBezTo>
                  <a:cubicBezTo>
                    <a:pt x="950" y="1147"/>
                    <a:pt x="955" y="1159"/>
                    <a:pt x="955" y="1159"/>
                  </a:cubicBezTo>
                  <a:cubicBezTo>
                    <a:pt x="956" y="1159"/>
                    <a:pt x="952" y="1147"/>
                    <a:pt x="944" y="1124"/>
                  </a:cubicBezTo>
                  <a:cubicBezTo>
                    <a:pt x="941" y="1111"/>
                    <a:pt x="939" y="1106"/>
                    <a:pt x="940" y="1106"/>
                  </a:cubicBezTo>
                  <a:lnTo>
                    <a:pt x="940" y="1106"/>
                  </a:lnTo>
                  <a:cubicBezTo>
                    <a:pt x="941" y="1106"/>
                    <a:pt x="944" y="1111"/>
                    <a:pt x="950" y="1121"/>
                  </a:cubicBezTo>
                  <a:cubicBezTo>
                    <a:pt x="955" y="1131"/>
                    <a:pt x="958" y="1136"/>
                    <a:pt x="960" y="1136"/>
                  </a:cubicBezTo>
                  <a:cubicBezTo>
                    <a:pt x="962" y="1136"/>
                    <a:pt x="962" y="1129"/>
                    <a:pt x="957" y="1118"/>
                  </a:cubicBezTo>
                  <a:cubicBezTo>
                    <a:pt x="945" y="1089"/>
                    <a:pt x="940" y="1069"/>
                    <a:pt x="945" y="1069"/>
                  </a:cubicBezTo>
                  <a:cubicBezTo>
                    <a:pt x="947" y="1069"/>
                    <a:pt x="952" y="1075"/>
                    <a:pt x="960" y="1089"/>
                  </a:cubicBezTo>
                  <a:cubicBezTo>
                    <a:pt x="960" y="1089"/>
                    <a:pt x="963" y="1089"/>
                    <a:pt x="957" y="1067"/>
                  </a:cubicBezTo>
                  <a:cubicBezTo>
                    <a:pt x="947" y="1043"/>
                    <a:pt x="942" y="1032"/>
                    <a:pt x="943" y="1032"/>
                  </a:cubicBezTo>
                  <a:lnTo>
                    <a:pt x="943" y="1032"/>
                  </a:lnTo>
                  <a:cubicBezTo>
                    <a:pt x="944" y="1032"/>
                    <a:pt x="949" y="1043"/>
                    <a:pt x="960" y="1064"/>
                  </a:cubicBezTo>
                  <a:cubicBezTo>
                    <a:pt x="972" y="1084"/>
                    <a:pt x="979" y="1094"/>
                    <a:pt x="981" y="1094"/>
                  </a:cubicBezTo>
                  <a:cubicBezTo>
                    <a:pt x="983" y="1094"/>
                    <a:pt x="979" y="1083"/>
                    <a:pt x="969" y="1061"/>
                  </a:cubicBezTo>
                  <a:cubicBezTo>
                    <a:pt x="969" y="1061"/>
                    <a:pt x="966" y="1050"/>
                    <a:pt x="969" y="1050"/>
                  </a:cubicBezTo>
                  <a:lnTo>
                    <a:pt x="969" y="1050"/>
                  </a:lnTo>
                  <a:cubicBezTo>
                    <a:pt x="970" y="1050"/>
                    <a:pt x="972" y="1052"/>
                    <a:pt x="975" y="1058"/>
                  </a:cubicBezTo>
                  <a:cubicBezTo>
                    <a:pt x="984" y="1065"/>
                    <a:pt x="997" y="1071"/>
                    <a:pt x="1004" y="1071"/>
                  </a:cubicBezTo>
                  <a:cubicBezTo>
                    <a:pt x="1013" y="1071"/>
                    <a:pt x="1015" y="1064"/>
                    <a:pt x="1001" y="1042"/>
                  </a:cubicBezTo>
                  <a:lnTo>
                    <a:pt x="1007" y="1039"/>
                  </a:lnTo>
                  <a:cubicBezTo>
                    <a:pt x="1015" y="1046"/>
                    <a:pt x="1021" y="1050"/>
                    <a:pt x="1023" y="1050"/>
                  </a:cubicBezTo>
                  <a:cubicBezTo>
                    <a:pt x="1026" y="1050"/>
                    <a:pt x="1024" y="1045"/>
                    <a:pt x="1019" y="1033"/>
                  </a:cubicBezTo>
                  <a:lnTo>
                    <a:pt x="1010" y="1011"/>
                  </a:lnTo>
                  <a:lnTo>
                    <a:pt x="1010" y="1011"/>
                  </a:lnTo>
                  <a:cubicBezTo>
                    <a:pt x="1022" y="1028"/>
                    <a:pt x="1039" y="1046"/>
                    <a:pt x="1043" y="1046"/>
                  </a:cubicBezTo>
                  <a:cubicBezTo>
                    <a:pt x="1044" y="1046"/>
                    <a:pt x="1044" y="1046"/>
                    <a:pt x="1044" y="1045"/>
                  </a:cubicBezTo>
                  <a:cubicBezTo>
                    <a:pt x="1048" y="1042"/>
                    <a:pt x="1048" y="1042"/>
                    <a:pt x="1032" y="1024"/>
                  </a:cubicBezTo>
                  <a:cubicBezTo>
                    <a:pt x="1016" y="1008"/>
                    <a:pt x="1019" y="1005"/>
                    <a:pt x="1022" y="1002"/>
                  </a:cubicBezTo>
                  <a:lnTo>
                    <a:pt x="1022" y="1002"/>
                  </a:lnTo>
                  <a:cubicBezTo>
                    <a:pt x="1026" y="1002"/>
                    <a:pt x="1041" y="1017"/>
                    <a:pt x="1057" y="1036"/>
                  </a:cubicBezTo>
                  <a:lnTo>
                    <a:pt x="1060" y="1033"/>
                  </a:lnTo>
                  <a:cubicBezTo>
                    <a:pt x="1044" y="1011"/>
                    <a:pt x="1038" y="1002"/>
                    <a:pt x="1038" y="1002"/>
                  </a:cubicBezTo>
                  <a:lnTo>
                    <a:pt x="1038" y="1002"/>
                  </a:lnTo>
                  <a:cubicBezTo>
                    <a:pt x="1039" y="1002"/>
                    <a:pt x="1042" y="1006"/>
                    <a:pt x="1048" y="1014"/>
                  </a:cubicBezTo>
                  <a:cubicBezTo>
                    <a:pt x="1059" y="1023"/>
                    <a:pt x="1064" y="1026"/>
                    <a:pt x="1068" y="1026"/>
                  </a:cubicBezTo>
                  <a:cubicBezTo>
                    <a:pt x="1070" y="1026"/>
                    <a:pt x="1071" y="1025"/>
                    <a:pt x="1073" y="1024"/>
                  </a:cubicBezTo>
                  <a:cubicBezTo>
                    <a:pt x="1067" y="1018"/>
                    <a:pt x="1066" y="1017"/>
                    <a:pt x="1066" y="1017"/>
                  </a:cubicBezTo>
                  <a:lnTo>
                    <a:pt x="1066" y="1017"/>
                  </a:lnTo>
                  <a:cubicBezTo>
                    <a:pt x="1067" y="1017"/>
                    <a:pt x="1075" y="1024"/>
                    <a:pt x="1073" y="1024"/>
                  </a:cubicBezTo>
                  <a:lnTo>
                    <a:pt x="1088" y="1042"/>
                  </a:lnTo>
                  <a:cubicBezTo>
                    <a:pt x="1094" y="1048"/>
                    <a:pt x="1096" y="1050"/>
                    <a:pt x="1097" y="1050"/>
                  </a:cubicBezTo>
                  <a:cubicBezTo>
                    <a:pt x="1098" y="1050"/>
                    <a:pt x="1087" y="1037"/>
                    <a:pt x="1076" y="1024"/>
                  </a:cubicBezTo>
                  <a:lnTo>
                    <a:pt x="1082" y="1017"/>
                  </a:lnTo>
                  <a:cubicBezTo>
                    <a:pt x="1085" y="1014"/>
                    <a:pt x="1088" y="1014"/>
                    <a:pt x="1069" y="998"/>
                  </a:cubicBezTo>
                  <a:cubicBezTo>
                    <a:pt x="1054" y="980"/>
                    <a:pt x="1038" y="961"/>
                    <a:pt x="1041" y="958"/>
                  </a:cubicBezTo>
                  <a:lnTo>
                    <a:pt x="1041" y="958"/>
                  </a:lnTo>
                  <a:cubicBezTo>
                    <a:pt x="1056" y="975"/>
                    <a:pt x="1070" y="993"/>
                    <a:pt x="1075" y="993"/>
                  </a:cubicBezTo>
                  <a:cubicBezTo>
                    <a:pt x="1075" y="993"/>
                    <a:pt x="1076" y="992"/>
                    <a:pt x="1076" y="992"/>
                  </a:cubicBezTo>
                  <a:cubicBezTo>
                    <a:pt x="1076" y="992"/>
                    <a:pt x="1076" y="992"/>
                    <a:pt x="1077" y="992"/>
                  </a:cubicBezTo>
                  <a:cubicBezTo>
                    <a:pt x="1081" y="992"/>
                    <a:pt x="1095" y="1008"/>
                    <a:pt x="1095" y="1008"/>
                  </a:cubicBezTo>
                  <a:cubicBezTo>
                    <a:pt x="1105" y="1021"/>
                    <a:pt x="1111" y="1026"/>
                    <a:pt x="1114" y="1026"/>
                  </a:cubicBezTo>
                  <a:cubicBezTo>
                    <a:pt x="1119" y="1026"/>
                    <a:pt x="1115" y="1011"/>
                    <a:pt x="1107" y="998"/>
                  </a:cubicBezTo>
                  <a:cubicBezTo>
                    <a:pt x="1093" y="976"/>
                    <a:pt x="1087" y="965"/>
                    <a:pt x="1090" y="965"/>
                  </a:cubicBezTo>
                  <a:cubicBezTo>
                    <a:pt x="1092" y="965"/>
                    <a:pt x="1101" y="973"/>
                    <a:pt x="1116" y="989"/>
                  </a:cubicBezTo>
                  <a:cubicBezTo>
                    <a:pt x="1125" y="998"/>
                    <a:pt x="1130" y="1002"/>
                    <a:pt x="1131" y="1002"/>
                  </a:cubicBezTo>
                  <a:cubicBezTo>
                    <a:pt x="1135" y="1002"/>
                    <a:pt x="1111" y="969"/>
                    <a:pt x="1076" y="930"/>
                  </a:cubicBezTo>
                  <a:lnTo>
                    <a:pt x="1076" y="930"/>
                  </a:lnTo>
                  <a:cubicBezTo>
                    <a:pt x="1116" y="964"/>
                    <a:pt x="1134" y="980"/>
                    <a:pt x="1138" y="980"/>
                  </a:cubicBezTo>
                  <a:cubicBezTo>
                    <a:pt x="1142" y="980"/>
                    <a:pt x="1135" y="970"/>
                    <a:pt x="1123" y="951"/>
                  </a:cubicBezTo>
                  <a:cubicBezTo>
                    <a:pt x="1116" y="940"/>
                    <a:pt x="1113" y="934"/>
                    <a:pt x="1114" y="934"/>
                  </a:cubicBezTo>
                  <a:lnTo>
                    <a:pt x="1114" y="934"/>
                  </a:lnTo>
                  <a:cubicBezTo>
                    <a:pt x="1116" y="934"/>
                    <a:pt x="1120" y="938"/>
                    <a:pt x="1129" y="945"/>
                  </a:cubicBezTo>
                  <a:cubicBezTo>
                    <a:pt x="1137" y="954"/>
                    <a:pt x="1142" y="957"/>
                    <a:pt x="1146" y="957"/>
                  </a:cubicBezTo>
                  <a:cubicBezTo>
                    <a:pt x="1150" y="957"/>
                    <a:pt x="1153" y="954"/>
                    <a:pt x="1157" y="951"/>
                  </a:cubicBezTo>
                  <a:cubicBezTo>
                    <a:pt x="1167" y="942"/>
                    <a:pt x="1170" y="939"/>
                    <a:pt x="1151" y="923"/>
                  </a:cubicBezTo>
                  <a:cubicBezTo>
                    <a:pt x="1151" y="923"/>
                    <a:pt x="1151" y="920"/>
                    <a:pt x="1154" y="917"/>
                  </a:cubicBezTo>
                  <a:cubicBezTo>
                    <a:pt x="1168" y="926"/>
                    <a:pt x="1175" y="930"/>
                    <a:pt x="1178" y="930"/>
                  </a:cubicBezTo>
                  <a:cubicBezTo>
                    <a:pt x="1183" y="930"/>
                    <a:pt x="1169" y="915"/>
                    <a:pt x="1142" y="898"/>
                  </a:cubicBezTo>
                  <a:cubicBezTo>
                    <a:pt x="1142" y="898"/>
                    <a:pt x="1142" y="895"/>
                    <a:pt x="1145" y="892"/>
                  </a:cubicBezTo>
                  <a:lnTo>
                    <a:pt x="1163" y="904"/>
                  </a:lnTo>
                  <a:cubicBezTo>
                    <a:pt x="1170" y="910"/>
                    <a:pt x="1176" y="913"/>
                    <a:pt x="1180" y="913"/>
                  </a:cubicBezTo>
                  <a:cubicBezTo>
                    <a:pt x="1189" y="913"/>
                    <a:pt x="1195" y="905"/>
                    <a:pt x="1207" y="889"/>
                  </a:cubicBezTo>
                  <a:cubicBezTo>
                    <a:pt x="1226" y="857"/>
                    <a:pt x="1229" y="854"/>
                    <a:pt x="1189" y="829"/>
                  </a:cubicBezTo>
                  <a:cubicBezTo>
                    <a:pt x="1166" y="815"/>
                    <a:pt x="1156" y="808"/>
                    <a:pt x="1159" y="808"/>
                  </a:cubicBezTo>
                  <a:cubicBezTo>
                    <a:pt x="1161" y="808"/>
                    <a:pt x="1172" y="813"/>
                    <a:pt x="1192" y="823"/>
                  </a:cubicBezTo>
                  <a:cubicBezTo>
                    <a:pt x="1206" y="831"/>
                    <a:pt x="1221" y="838"/>
                    <a:pt x="1223" y="838"/>
                  </a:cubicBezTo>
                  <a:cubicBezTo>
                    <a:pt x="1225" y="838"/>
                    <a:pt x="1223" y="837"/>
                    <a:pt x="1217" y="832"/>
                  </a:cubicBezTo>
                  <a:cubicBezTo>
                    <a:pt x="1217" y="832"/>
                    <a:pt x="1218" y="830"/>
                    <a:pt x="1226" y="830"/>
                  </a:cubicBezTo>
                  <a:cubicBezTo>
                    <a:pt x="1229" y="830"/>
                    <a:pt x="1235" y="830"/>
                    <a:pt x="1242" y="832"/>
                  </a:cubicBezTo>
                  <a:cubicBezTo>
                    <a:pt x="1254" y="835"/>
                    <a:pt x="1262" y="836"/>
                    <a:pt x="1267" y="836"/>
                  </a:cubicBezTo>
                  <a:cubicBezTo>
                    <a:pt x="1282" y="836"/>
                    <a:pt x="1267" y="826"/>
                    <a:pt x="1248" y="817"/>
                  </a:cubicBezTo>
                  <a:cubicBezTo>
                    <a:pt x="1228" y="809"/>
                    <a:pt x="1222" y="807"/>
                    <a:pt x="1223" y="807"/>
                  </a:cubicBezTo>
                  <a:cubicBezTo>
                    <a:pt x="1225" y="807"/>
                    <a:pt x="1238" y="810"/>
                    <a:pt x="1251" y="814"/>
                  </a:cubicBezTo>
                  <a:cubicBezTo>
                    <a:pt x="1267" y="818"/>
                    <a:pt x="1282" y="821"/>
                    <a:pt x="1285" y="821"/>
                  </a:cubicBezTo>
                  <a:cubicBezTo>
                    <a:pt x="1286" y="821"/>
                    <a:pt x="1284" y="820"/>
                    <a:pt x="1276" y="817"/>
                  </a:cubicBezTo>
                  <a:cubicBezTo>
                    <a:pt x="1261" y="807"/>
                    <a:pt x="1250" y="784"/>
                    <a:pt x="1269" y="784"/>
                  </a:cubicBezTo>
                  <a:cubicBezTo>
                    <a:pt x="1274" y="784"/>
                    <a:pt x="1280" y="785"/>
                    <a:pt x="1289" y="788"/>
                  </a:cubicBezTo>
                  <a:lnTo>
                    <a:pt x="1292" y="782"/>
                  </a:lnTo>
                  <a:cubicBezTo>
                    <a:pt x="1270" y="773"/>
                    <a:pt x="1273" y="767"/>
                    <a:pt x="1276" y="760"/>
                  </a:cubicBezTo>
                  <a:cubicBezTo>
                    <a:pt x="1278" y="754"/>
                    <a:pt x="1279" y="751"/>
                    <a:pt x="1286" y="751"/>
                  </a:cubicBezTo>
                  <a:cubicBezTo>
                    <a:pt x="1290" y="751"/>
                    <a:pt x="1296" y="752"/>
                    <a:pt x="1305" y="754"/>
                  </a:cubicBezTo>
                  <a:cubicBezTo>
                    <a:pt x="1312" y="758"/>
                    <a:pt x="1317" y="759"/>
                    <a:pt x="1319" y="759"/>
                  </a:cubicBezTo>
                  <a:cubicBezTo>
                    <a:pt x="1322" y="759"/>
                    <a:pt x="1318" y="755"/>
                    <a:pt x="1305" y="748"/>
                  </a:cubicBezTo>
                  <a:cubicBezTo>
                    <a:pt x="1308" y="741"/>
                    <a:pt x="1261" y="726"/>
                    <a:pt x="1264" y="723"/>
                  </a:cubicBezTo>
                  <a:cubicBezTo>
                    <a:pt x="1239" y="716"/>
                    <a:pt x="1217" y="707"/>
                    <a:pt x="1217" y="704"/>
                  </a:cubicBezTo>
                  <a:lnTo>
                    <a:pt x="1217" y="704"/>
                  </a:lnTo>
                  <a:lnTo>
                    <a:pt x="1242" y="710"/>
                  </a:lnTo>
                  <a:lnTo>
                    <a:pt x="1289" y="720"/>
                  </a:lnTo>
                  <a:cubicBezTo>
                    <a:pt x="1289" y="716"/>
                    <a:pt x="1289" y="713"/>
                    <a:pt x="1267" y="707"/>
                  </a:cubicBezTo>
                  <a:cubicBezTo>
                    <a:pt x="1292" y="707"/>
                    <a:pt x="1292" y="704"/>
                    <a:pt x="1295" y="698"/>
                  </a:cubicBezTo>
                  <a:cubicBezTo>
                    <a:pt x="1295" y="688"/>
                    <a:pt x="1298" y="682"/>
                    <a:pt x="1273" y="673"/>
                  </a:cubicBezTo>
                  <a:lnTo>
                    <a:pt x="1273" y="673"/>
                  </a:lnTo>
                  <a:cubicBezTo>
                    <a:pt x="1276" y="673"/>
                    <a:pt x="1279" y="673"/>
                    <a:pt x="1281" y="673"/>
                  </a:cubicBezTo>
                  <a:cubicBezTo>
                    <a:pt x="1324" y="673"/>
                    <a:pt x="1324" y="650"/>
                    <a:pt x="1279" y="641"/>
                  </a:cubicBezTo>
                  <a:cubicBezTo>
                    <a:pt x="1254" y="641"/>
                    <a:pt x="1254" y="638"/>
                    <a:pt x="1279" y="635"/>
                  </a:cubicBezTo>
                  <a:cubicBezTo>
                    <a:pt x="1305" y="632"/>
                    <a:pt x="1305" y="632"/>
                    <a:pt x="1279" y="626"/>
                  </a:cubicBezTo>
                  <a:cubicBezTo>
                    <a:pt x="1257" y="622"/>
                    <a:pt x="1283" y="619"/>
                    <a:pt x="1305" y="616"/>
                  </a:cubicBezTo>
                  <a:cubicBezTo>
                    <a:pt x="1355" y="613"/>
                    <a:pt x="1355" y="607"/>
                    <a:pt x="1330" y="604"/>
                  </a:cubicBezTo>
                  <a:cubicBezTo>
                    <a:pt x="1305" y="594"/>
                    <a:pt x="1305" y="588"/>
                    <a:pt x="1305" y="582"/>
                  </a:cubicBezTo>
                  <a:cubicBezTo>
                    <a:pt x="1291" y="578"/>
                    <a:pt x="1286" y="575"/>
                    <a:pt x="1278" y="575"/>
                  </a:cubicBezTo>
                  <a:cubicBezTo>
                    <a:pt x="1273" y="575"/>
                    <a:pt x="1267" y="576"/>
                    <a:pt x="1257" y="579"/>
                  </a:cubicBezTo>
                  <a:lnTo>
                    <a:pt x="1210" y="579"/>
                  </a:lnTo>
                  <a:cubicBezTo>
                    <a:pt x="1196" y="575"/>
                    <a:pt x="1198" y="573"/>
                    <a:pt x="1203" y="573"/>
                  </a:cubicBezTo>
                  <a:cubicBezTo>
                    <a:pt x="1206" y="573"/>
                    <a:pt x="1210" y="574"/>
                    <a:pt x="1210" y="575"/>
                  </a:cubicBezTo>
                  <a:cubicBezTo>
                    <a:pt x="1215" y="576"/>
                    <a:pt x="1219" y="577"/>
                    <a:pt x="1223" y="577"/>
                  </a:cubicBezTo>
                  <a:cubicBezTo>
                    <a:pt x="1235" y="577"/>
                    <a:pt x="1246" y="574"/>
                    <a:pt x="1257" y="569"/>
                  </a:cubicBezTo>
                  <a:cubicBezTo>
                    <a:pt x="1283" y="563"/>
                    <a:pt x="1279" y="557"/>
                    <a:pt x="1279" y="553"/>
                  </a:cubicBezTo>
                  <a:cubicBezTo>
                    <a:pt x="1279" y="547"/>
                    <a:pt x="1279" y="541"/>
                    <a:pt x="1279" y="538"/>
                  </a:cubicBezTo>
                  <a:cubicBezTo>
                    <a:pt x="1296" y="526"/>
                    <a:pt x="1300" y="520"/>
                    <a:pt x="1291" y="520"/>
                  </a:cubicBezTo>
                  <a:cubicBezTo>
                    <a:pt x="1288" y="520"/>
                    <a:pt x="1283" y="521"/>
                    <a:pt x="1276" y="522"/>
                  </a:cubicBezTo>
                  <a:cubicBezTo>
                    <a:pt x="1267" y="524"/>
                    <a:pt x="1264" y="524"/>
                    <a:pt x="1262" y="524"/>
                  </a:cubicBezTo>
                  <a:cubicBezTo>
                    <a:pt x="1261" y="524"/>
                    <a:pt x="1260" y="524"/>
                    <a:pt x="1259" y="524"/>
                  </a:cubicBezTo>
                  <a:lnTo>
                    <a:pt x="1259" y="524"/>
                  </a:lnTo>
                  <a:cubicBezTo>
                    <a:pt x="1296" y="512"/>
                    <a:pt x="1292" y="476"/>
                    <a:pt x="1260" y="476"/>
                  </a:cubicBezTo>
                  <a:cubicBezTo>
                    <a:pt x="1255" y="476"/>
                    <a:pt x="1250" y="477"/>
                    <a:pt x="1245" y="478"/>
                  </a:cubicBezTo>
                  <a:lnTo>
                    <a:pt x="1267" y="469"/>
                  </a:lnTo>
                  <a:cubicBezTo>
                    <a:pt x="1289" y="463"/>
                    <a:pt x="1289" y="459"/>
                    <a:pt x="1286" y="450"/>
                  </a:cubicBezTo>
                  <a:cubicBezTo>
                    <a:pt x="1286" y="447"/>
                    <a:pt x="1257" y="441"/>
                    <a:pt x="1254" y="428"/>
                  </a:cubicBezTo>
                  <a:cubicBezTo>
                    <a:pt x="1250" y="417"/>
                    <a:pt x="1247" y="407"/>
                    <a:pt x="1238" y="407"/>
                  </a:cubicBezTo>
                  <a:cubicBezTo>
                    <a:pt x="1234" y="407"/>
                    <a:pt x="1229" y="409"/>
                    <a:pt x="1223" y="412"/>
                  </a:cubicBezTo>
                  <a:cubicBezTo>
                    <a:pt x="1223" y="406"/>
                    <a:pt x="1223" y="406"/>
                    <a:pt x="1245" y="397"/>
                  </a:cubicBezTo>
                  <a:cubicBezTo>
                    <a:pt x="1267" y="391"/>
                    <a:pt x="1267" y="387"/>
                    <a:pt x="1264" y="384"/>
                  </a:cubicBezTo>
                  <a:cubicBezTo>
                    <a:pt x="1263" y="384"/>
                    <a:pt x="1263" y="384"/>
                    <a:pt x="1262" y="384"/>
                  </a:cubicBezTo>
                  <a:cubicBezTo>
                    <a:pt x="1256" y="384"/>
                    <a:pt x="1239" y="392"/>
                    <a:pt x="1220" y="400"/>
                  </a:cubicBezTo>
                  <a:cubicBezTo>
                    <a:pt x="1211" y="405"/>
                    <a:pt x="1205" y="407"/>
                    <a:pt x="1203" y="407"/>
                  </a:cubicBezTo>
                  <a:cubicBezTo>
                    <a:pt x="1199" y="407"/>
                    <a:pt x="1202" y="402"/>
                    <a:pt x="1214" y="391"/>
                  </a:cubicBezTo>
                  <a:cubicBezTo>
                    <a:pt x="1230" y="375"/>
                    <a:pt x="1227" y="361"/>
                    <a:pt x="1211" y="361"/>
                  </a:cubicBezTo>
                  <a:cubicBezTo>
                    <a:pt x="1208" y="361"/>
                    <a:pt x="1205" y="361"/>
                    <a:pt x="1201" y="362"/>
                  </a:cubicBezTo>
                  <a:cubicBezTo>
                    <a:pt x="1198" y="359"/>
                    <a:pt x="1198" y="356"/>
                    <a:pt x="1217" y="343"/>
                  </a:cubicBezTo>
                  <a:cubicBezTo>
                    <a:pt x="1230" y="332"/>
                    <a:pt x="1242" y="317"/>
                    <a:pt x="1231" y="317"/>
                  </a:cubicBezTo>
                  <a:cubicBezTo>
                    <a:pt x="1227" y="317"/>
                    <a:pt x="1219" y="320"/>
                    <a:pt x="1207" y="325"/>
                  </a:cubicBezTo>
                  <a:cubicBezTo>
                    <a:pt x="1204" y="322"/>
                    <a:pt x="1204" y="322"/>
                    <a:pt x="1226" y="309"/>
                  </a:cubicBezTo>
                  <a:cubicBezTo>
                    <a:pt x="1238" y="299"/>
                    <a:pt x="1249" y="290"/>
                    <a:pt x="1246" y="290"/>
                  </a:cubicBezTo>
                  <a:cubicBezTo>
                    <a:pt x="1244" y="290"/>
                    <a:pt x="1237" y="293"/>
                    <a:pt x="1220" y="303"/>
                  </a:cubicBezTo>
                  <a:cubicBezTo>
                    <a:pt x="1216" y="304"/>
                    <a:pt x="1213" y="304"/>
                    <a:pt x="1210" y="304"/>
                  </a:cubicBezTo>
                  <a:cubicBezTo>
                    <a:pt x="1196" y="304"/>
                    <a:pt x="1194" y="293"/>
                    <a:pt x="1204" y="278"/>
                  </a:cubicBezTo>
                  <a:cubicBezTo>
                    <a:pt x="1204" y="275"/>
                    <a:pt x="1204" y="273"/>
                    <a:pt x="1201" y="273"/>
                  </a:cubicBezTo>
                  <a:cubicBezTo>
                    <a:pt x="1198" y="273"/>
                    <a:pt x="1192" y="276"/>
                    <a:pt x="1182" y="284"/>
                  </a:cubicBezTo>
                  <a:lnTo>
                    <a:pt x="1163" y="300"/>
                  </a:lnTo>
                  <a:cubicBezTo>
                    <a:pt x="1182" y="282"/>
                    <a:pt x="1190" y="273"/>
                    <a:pt x="1188" y="273"/>
                  </a:cubicBezTo>
                  <a:lnTo>
                    <a:pt x="1188" y="273"/>
                  </a:lnTo>
                  <a:cubicBezTo>
                    <a:pt x="1187" y="273"/>
                    <a:pt x="1177" y="280"/>
                    <a:pt x="1157" y="293"/>
                  </a:cubicBezTo>
                  <a:cubicBezTo>
                    <a:pt x="1149" y="299"/>
                    <a:pt x="1144" y="301"/>
                    <a:pt x="1142" y="301"/>
                  </a:cubicBezTo>
                  <a:cubicBezTo>
                    <a:pt x="1140" y="301"/>
                    <a:pt x="1144" y="297"/>
                    <a:pt x="1154" y="290"/>
                  </a:cubicBezTo>
                  <a:cubicBezTo>
                    <a:pt x="1173" y="271"/>
                    <a:pt x="1170" y="268"/>
                    <a:pt x="1170" y="268"/>
                  </a:cubicBezTo>
                  <a:cubicBezTo>
                    <a:pt x="1167" y="265"/>
                    <a:pt x="1138" y="262"/>
                    <a:pt x="1123" y="249"/>
                  </a:cubicBezTo>
                  <a:cubicBezTo>
                    <a:pt x="1111" y="234"/>
                    <a:pt x="1103" y="224"/>
                    <a:pt x="1094" y="224"/>
                  </a:cubicBezTo>
                  <a:cubicBezTo>
                    <a:pt x="1089" y="224"/>
                    <a:pt x="1085" y="227"/>
                    <a:pt x="1079" y="234"/>
                  </a:cubicBezTo>
                  <a:cubicBezTo>
                    <a:pt x="1070" y="241"/>
                    <a:pt x="1066" y="245"/>
                    <a:pt x="1064" y="245"/>
                  </a:cubicBezTo>
                  <a:cubicBezTo>
                    <a:pt x="1063" y="245"/>
                    <a:pt x="1066" y="239"/>
                    <a:pt x="1073" y="228"/>
                  </a:cubicBezTo>
                  <a:cubicBezTo>
                    <a:pt x="1085" y="209"/>
                    <a:pt x="1082" y="206"/>
                    <a:pt x="1079" y="202"/>
                  </a:cubicBezTo>
                  <a:cubicBezTo>
                    <a:pt x="1076" y="199"/>
                    <a:pt x="1076" y="196"/>
                    <a:pt x="1091" y="177"/>
                  </a:cubicBezTo>
                  <a:lnTo>
                    <a:pt x="1091" y="177"/>
                  </a:lnTo>
                  <a:cubicBezTo>
                    <a:pt x="1073" y="193"/>
                    <a:pt x="1073" y="193"/>
                    <a:pt x="1069" y="193"/>
                  </a:cubicBezTo>
                  <a:cubicBezTo>
                    <a:pt x="1078" y="182"/>
                    <a:pt x="1081" y="177"/>
                    <a:pt x="1079" y="177"/>
                  </a:cubicBezTo>
                  <a:cubicBezTo>
                    <a:pt x="1077" y="177"/>
                    <a:pt x="1071" y="180"/>
                    <a:pt x="1063" y="187"/>
                  </a:cubicBezTo>
                  <a:cubicBezTo>
                    <a:pt x="1046" y="204"/>
                    <a:pt x="1038" y="212"/>
                    <a:pt x="1037" y="212"/>
                  </a:cubicBezTo>
                  <a:cubicBezTo>
                    <a:pt x="1036" y="212"/>
                    <a:pt x="1044" y="203"/>
                    <a:pt x="1060" y="184"/>
                  </a:cubicBezTo>
                  <a:cubicBezTo>
                    <a:pt x="1072" y="170"/>
                    <a:pt x="1076" y="151"/>
                    <a:pt x="1074" y="151"/>
                  </a:cubicBezTo>
                  <a:lnTo>
                    <a:pt x="1074" y="151"/>
                  </a:lnTo>
                  <a:cubicBezTo>
                    <a:pt x="1073" y="151"/>
                    <a:pt x="1072" y="153"/>
                    <a:pt x="1069" y="159"/>
                  </a:cubicBezTo>
                  <a:cubicBezTo>
                    <a:pt x="1054" y="177"/>
                    <a:pt x="1048" y="174"/>
                    <a:pt x="1029" y="190"/>
                  </a:cubicBezTo>
                  <a:cubicBezTo>
                    <a:pt x="1026" y="187"/>
                    <a:pt x="1022" y="187"/>
                    <a:pt x="1038" y="165"/>
                  </a:cubicBezTo>
                  <a:cubicBezTo>
                    <a:pt x="1042" y="156"/>
                    <a:pt x="1039" y="152"/>
                    <a:pt x="1034" y="152"/>
                  </a:cubicBezTo>
                  <a:cubicBezTo>
                    <a:pt x="1026" y="152"/>
                    <a:pt x="1013" y="159"/>
                    <a:pt x="1004" y="168"/>
                  </a:cubicBezTo>
                  <a:cubicBezTo>
                    <a:pt x="996" y="178"/>
                    <a:pt x="992" y="183"/>
                    <a:pt x="992" y="183"/>
                  </a:cubicBezTo>
                  <a:cubicBezTo>
                    <a:pt x="991" y="183"/>
                    <a:pt x="994" y="177"/>
                    <a:pt x="1001" y="165"/>
                  </a:cubicBezTo>
                  <a:cubicBezTo>
                    <a:pt x="1013" y="146"/>
                    <a:pt x="1010" y="143"/>
                    <a:pt x="1007" y="143"/>
                  </a:cubicBezTo>
                  <a:cubicBezTo>
                    <a:pt x="1003" y="147"/>
                    <a:pt x="1001" y="149"/>
                    <a:pt x="1000" y="149"/>
                  </a:cubicBezTo>
                  <a:cubicBezTo>
                    <a:pt x="998" y="149"/>
                    <a:pt x="1007" y="134"/>
                    <a:pt x="1016" y="118"/>
                  </a:cubicBezTo>
                  <a:cubicBezTo>
                    <a:pt x="1032" y="102"/>
                    <a:pt x="1029" y="99"/>
                    <a:pt x="1022" y="93"/>
                  </a:cubicBezTo>
                  <a:lnTo>
                    <a:pt x="1022" y="93"/>
                  </a:lnTo>
                  <a:cubicBezTo>
                    <a:pt x="1014" y="101"/>
                    <a:pt x="1007" y="104"/>
                    <a:pt x="1001" y="104"/>
                  </a:cubicBezTo>
                  <a:cubicBezTo>
                    <a:pt x="993" y="104"/>
                    <a:pt x="987" y="99"/>
                    <a:pt x="982" y="96"/>
                  </a:cubicBezTo>
                  <a:cubicBezTo>
                    <a:pt x="979" y="94"/>
                    <a:pt x="975" y="94"/>
                    <a:pt x="972" y="94"/>
                  </a:cubicBezTo>
                  <a:cubicBezTo>
                    <a:pt x="957" y="94"/>
                    <a:pt x="943" y="112"/>
                    <a:pt x="922" y="146"/>
                  </a:cubicBezTo>
                  <a:lnTo>
                    <a:pt x="897" y="187"/>
                  </a:lnTo>
                  <a:lnTo>
                    <a:pt x="897" y="187"/>
                  </a:lnTo>
                  <a:lnTo>
                    <a:pt x="916" y="143"/>
                  </a:lnTo>
                  <a:lnTo>
                    <a:pt x="944" y="77"/>
                  </a:lnTo>
                  <a:cubicBezTo>
                    <a:pt x="944" y="77"/>
                    <a:pt x="944" y="77"/>
                    <a:pt x="943" y="77"/>
                  </a:cubicBezTo>
                  <a:cubicBezTo>
                    <a:pt x="940" y="77"/>
                    <a:pt x="931" y="97"/>
                    <a:pt x="919" y="118"/>
                  </a:cubicBezTo>
                  <a:cubicBezTo>
                    <a:pt x="915" y="128"/>
                    <a:pt x="911" y="134"/>
                    <a:pt x="910" y="134"/>
                  </a:cubicBezTo>
                  <a:cubicBezTo>
                    <a:pt x="908" y="134"/>
                    <a:pt x="908" y="128"/>
                    <a:pt x="910" y="115"/>
                  </a:cubicBezTo>
                  <a:cubicBezTo>
                    <a:pt x="911" y="101"/>
                    <a:pt x="911" y="94"/>
                    <a:pt x="909" y="94"/>
                  </a:cubicBezTo>
                  <a:cubicBezTo>
                    <a:pt x="906" y="94"/>
                    <a:pt x="903" y="99"/>
                    <a:pt x="897" y="108"/>
                  </a:cubicBezTo>
                  <a:cubicBezTo>
                    <a:pt x="894" y="105"/>
                    <a:pt x="891" y="105"/>
                    <a:pt x="894" y="80"/>
                  </a:cubicBezTo>
                  <a:cubicBezTo>
                    <a:pt x="891" y="80"/>
                    <a:pt x="891" y="80"/>
                    <a:pt x="881" y="102"/>
                  </a:cubicBezTo>
                  <a:cubicBezTo>
                    <a:pt x="878" y="113"/>
                    <a:pt x="876" y="118"/>
                    <a:pt x="875" y="118"/>
                  </a:cubicBezTo>
                  <a:cubicBezTo>
                    <a:pt x="874" y="118"/>
                    <a:pt x="874" y="112"/>
                    <a:pt x="875" y="99"/>
                  </a:cubicBezTo>
                  <a:cubicBezTo>
                    <a:pt x="883" y="70"/>
                    <a:pt x="881" y="56"/>
                    <a:pt x="877" y="56"/>
                  </a:cubicBezTo>
                  <a:cubicBezTo>
                    <a:pt x="875" y="56"/>
                    <a:pt x="871" y="61"/>
                    <a:pt x="869" y="71"/>
                  </a:cubicBezTo>
                  <a:cubicBezTo>
                    <a:pt x="862" y="87"/>
                    <a:pt x="859" y="91"/>
                    <a:pt x="856" y="91"/>
                  </a:cubicBezTo>
                  <a:cubicBezTo>
                    <a:pt x="855" y="91"/>
                    <a:pt x="854" y="91"/>
                    <a:pt x="853" y="90"/>
                  </a:cubicBezTo>
                  <a:cubicBezTo>
                    <a:pt x="853" y="90"/>
                    <a:pt x="852" y="90"/>
                    <a:pt x="851" y="90"/>
                  </a:cubicBezTo>
                  <a:cubicBezTo>
                    <a:pt x="848" y="90"/>
                    <a:pt x="845" y="91"/>
                    <a:pt x="838" y="108"/>
                  </a:cubicBezTo>
                  <a:lnTo>
                    <a:pt x="828" y="108"/>
                  </a:lnTo>
                  <a:cubicBezTo>
                    <a:pt x="825" y="108"/>
                    <a:pt x="833" y="86"/>
                    <a:pt x="837" y="86"/>
                  </a:cubicBezTo>
                  <a:cubicBezTo>
                    <a:pt x="837" y="86"/>
                    <a:pt x="837" y="86"/>
                    <a:pt x="838" y="87"/>
                  </a:cubicBezTo>
                  <a:lnTo>
                    <a:pt x="841" y="61"/>
                  </a:lnTo>
                  <a:cubicBezTo>
                    <a:pt x="839" y="61"/>
                    <a:pt x="837" y="60"/>
                    <a:pt x="835" y="60"/>
                  </a:cubicBezTo>
                  <a:cubicBezTo>
                    <a:pt x="831" y="60"/>
                    <a:pt x="826" y="64"/>
                    <a:pt x="819" y="80"/>
                  </a:cubicBezTo>
                  <a:cubicBezTo>
                    <a:pt x="812" y="104"/>
                    <a:pt x="809" y="116"/>
                    <a:pt x="809" y="116"/>
                  </a:cubicBezTo>
                  <a:cubicBezTo>
                    <a:pt x="809" y="116"/>
                    <a:pt x="811" y="104"/>
                    <a:pt x="816" y="80"/>
                  </a:cubicBezTo>
                  <a:cubicBezTo>
                    <a:pt x="820" y="63"/>
                    <a:pt x="821" y="45"/>
                    <a:pt x="818" y="45"/>
                  </a:cubicBezTo>
                  <a:lnTo>
                    <a:pt x="818" y="45"/>
                  </a:lnTo>
                  <a:cubicBezTo>
                    <a:pt x="817" y="45"/>
                    <a:pt x="815" y="48"/>
                    <a:pt x="812" y="55"/>
                  </a:cubicBezTo>
                  <a:cubicBezTo>
                    <a:pt x="807" y="73"/>
                    <a:pt x="805" y="80"/>
                    <a:pt x="804" y="80"/>
                  </a:cubicBezTo>
                  <a:cubicBezTo>
                    <a:pt x="803" y="80"/>
                    <a:pt x="804" y="67"/>
                    <a:pt x="806" y="52"/>
                  </a:cubicBezTo>
                  <a:cubicBezTo>
                    <a:pt x="813" y="28"/>
                    <a:pt x="816" y="16"/>
                    <a:pt x="814" y="16"/>
                  </a:cubicBezTo>
                  <a:lnTo>
                    <a:pt x="814" y="16"/>
                  </a:lnTo>
                  <a:cubicBezTo>
                    <a:pt x="812" y="16"/>
                    <a:pt x="806" y="27"/>
                    <a:pt x="794" y="49"/>
                  </a:cubicBezTo>
                  <a:cubicBezTo>
                    <a:pt x="788" y="49"/>
                    <a:pt x="771" y="68"/>
                    <a:pt x="759" y="68"/>
                  </a:cubicBezTo>
                  <a:cubicBezTo>
                    <a:pt x="758" y="68"/>
                    <a:pt x="757" y="68"/>
                    <a:pt x="756" y="68"/>
                  </a:cubicBezTo>
                  <a:cubicBezTo>
                    <a:pt x="740" y="65"/>
                    <a:pt x="734" y="65"/>
                    <a:pt x="731" y="40"/>
                  </a:cubicBezTo>
                  <a:cubicBezTo>
                    <a:pt x="731" y="32"/>
                    <a:pt x="731" y="26"/>
                    <a:pt x="731" y="21"/>
                  </a:cubicBezTo>
                  <a:lnTo>
                    <a:pt x="731" y="21"/>
                  </a:lnTo>
                  <a:cubicBezTo>
                    <a:pt x="728" y="65"/>
                    <a:pt x="725" y="65"/>
                    <a:pt x="715" y="65"/>
                  </a:cubicBezTo>
                  <a:cubicBezTo>
                    <a:pt x="711" y="57"/>
                    <a:pt x="708" y="54"/>
                    <a:pt x="705" y="54"/>
                  </a:cubicBezTo>
                  <a:cubicBezTo>
                    <a:pt x="698" y="54"/>
                    <a:pt x="693" y="69"/>
                    <a:pt x="693" y="87"/>
                  </a:cubicBezTo>
                  <a:lnTo>
                    <a:pt x="700" y="87"/>
                  </a:lnTo>
                  <a:cubicBezTo>
                    <a:pt x="700" y="116"/>
                    <a:pt x="699" y="128"/>
                    <a:pt x="696" y="128"/>
                  </a:cubicBezTo>
                  <a:cubicBezTo>
                    <a:pt x="695" y="128"/>
                    <a:pt x="693" y="122"/>
                    <a:pt x="690" y="112"/>
                  </a:cubicBezTo>
                  <a:cubicBezTo>
                    <a:pt x="684" y="96"/>
                    <a:pt x="681" y="80"/>
                    <a:pt x="684" y="61"/>
                  </a:cubicBezTo>
                  <a:cubicBezTo>
                    <a:pt x="681" y="40"/>
                    <a:pt x="675" y="14"/>
                    <a:pt x="671" y="14"/>
                  </a:cubicBezTo>
                  <a:close/>
                  <a:moveTo>
                    <a:pt x="1161" y="1448"/>
                  </a:moveTo>
                  <a:cubicBezTo>
                    <a:pt x="1160" y="1448"/>
                    <a:pt x="1159" y="1449"/>
                    <a:pt x="1157" y="1450"/>
                  </a:cubicBezTo>
                  <a:cubicBezTo>
                    <a:pt x="1160" y="1465"/>
                    <a:pt x="1167" y="1481"/>
                    <a:pt x="1173" y="1497"/>
                  </a:cubicBezTo>
                  <a:cubicBezTo>
                    <a:pt x="1178" y="1504"/>
                    <a:pt x="1181" y="1508"/>
                    <a:pt x="1183" y="1508"/>
                  </a:cubicBezTo>
                  <a:cubicBezTo>
                    <a:pt x="1187" y="1508"/>
                    <a:pt x="1186" y="1496"/>
                    <a:pt x="1176" y="1469"/>
                  </a:cubicBezTo>
                  <a:cubicBezTo>
                    <a:pt x="1167" y="1453"/>
                    <a:pt x="1164" y="1448"/>
                    <a:pt x="1161" y="14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69" name="Google Shape;9169;p36"/>
            <p:cNvSpPr/>
            <p:nvPr/>
          </p:nvSpPr>
          <p:spPr>
            <a:xfrm rot="-899960">
              <a:off x="2227130" y="1341950"/>
              <a:ext cx="272192" cy="247893"/>
            </a:xfrm>
            <a:custGeom>
              <a:avLst/>
              <a:gdLst/>
              <a:ahLst/>
              <a:cxnLst/>
              <a:rect l="l" t="t" r="r" b="b"/>
              <a:pathLst>
                <a:path w="10888" h="9916" extrusionOk="0">
                  <a:moveTo>
                    <a:pt x="5444" y="0"/>
                  </a:moveTo>
                  <a:cubicBezTo>
                    <a:pt x="4175" y="0"/>
                    <a:pt x="2906" y="484"/>
                    <a:pt x="1938" y="1453"/>
                  </a:cubicBezTo>
                  <a:cubicBezTo>
                    <a:pt x="1" y="3386"/>
                    <a:pt x="1" y="6526"/>
                    <a:pt x="1938" y="8463"/>
                  </a:cubicBezTo>
                  <a:cubicBezTo>
                    <a:pt x="2906" y="9431"/>
                    <a:pt x="4175" y="9916"/>
                    <a:pt x="5444" y="9916"/>
                  </a:cubicBezTo>
                  <a:cubicBezTo>
                    <a:pt x="6713" y="9916"/>
                    <a:pt x="7983" y="9431"/>
                    <a:pt x="8951" y="8463"/>
                  </a:cubicBezTo>
                  <a:cubicBezTo>
                    <a:pt x="10888" y="6526"/>
                    <a:pt x="10888" y="3386"/>
                    <a:pt x="8951" y="1453"/>
                  </a:cubicBezTo>
                  <a:cubicBezTo>
                    <a:pt x="7983" y="484"/>
                    <a:pt x="6713" y="0"/>
                    <a:pt x="5444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0" name="Google Shape;9170;p36"/>
            <p:cNvSpPr/>
            <p:nvPr/>
          </p:nvSpPr>
          <p:spPr>
            <a:xfrm rot="-899960">
              <a:off x="1529801" y="1242535"/>
              <a:ext cx="523209" cy="476736"/>
            </a:xfrm>
            <a:custGeom>
              <a:avLst/>
              <a:gdLst/>
              <a:ahLst/>
              <a:cxnLst/>
              <a:rect l="l" t="t" r="r" b="b"/>
              <a:pathLst>
                <a:path w="20929" h="19070" extrusionOk="0">
                  <a:moveTo>
                    <a:pt x="10464" y="0"/>
                  </a:moveTo>
                  <a:cubicBezTo>
                    <a:pt x="8025" y="0"/>
                    <a:pt x="5585" y="931"/>
                    <a:pt x="3723" y="2792"/>
                  </a:cubicBezTo>
                  <a:cubicBezTo>
                    <a:pt x="0" y="6515"/>
                    <a:pt x="0" y="12554"/>
                    <a:pt x="3723" y="16277"/>
                  </a:cubicBezTo>
                  <a:cubicBezTo>
                    <a:pt x="5585" y="18139"/>
                    <a:pt x="8025" y="19069"/>
                    <a:pt x="10464" y="19069"/>
                  </a:cubicBezTo>
                  <a:cubicBezTo>
                    <a:pt x="12904" y="19069"/>
                    <a:pt x="15344" y="18139"/>
                    <a:pt x="17205" y="16277"/>
                  </a:cubicBezTo>
                  <a:cubicBezTo>
                    <a:pt x="20928" y="12554"/>
                    <a:pt x="20928" y="6515"/>
                    <a:pt x="17205" y="2792"/>
                  </a:cubicBezTo>
                  <a:cubicBezTo>
                    <a:pt x="15344" y="931"/>
                    <a:pt x="12904" y="0"/>
                    <a:pt x="10464" y="0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1" name="Google Shape;9171;p36"/>
            <p:cNvSpPr/>
            <p:nvPr/>
          </p:nvSpPr>
          <p:spPr>
            <a:xfrm rot="-899960">
              <a:off x="1871597" y="1337948"/>
              <a:ext cx="725878" cy="1445482"/>
            </a:xfrm>
            <a:custGeom>
              <a:avLst/>
              <a:gdLst/>
              <a:ahLst/>
              <a:cxnLst/>
              <a:rect l="l" t="t" r="r" b="b"/>
              <a:pathLst>
                <a:path w="29036" h="57821" extrusionOk="0">
                  <a:moveTo>
                    <a:pt x="1030" y="935"/>
                  </a:moveTo>
                  <a:cubicBezTo>
                    <a:pt x="1060" y="935"/>
                    <a:pt x="1104" y="982"/>
                    <a:pt x="1148" y="1026"/>
                  </a:cubicBezTo>
                  <a:cubicBezTo>
                    <a:pt x="1201" y="1083"/>
                    <a:pt x="1201" y="1083"/>
                    <a:pt x="1176" y="1108"/>
                  </a:cubicBezTo>
                  <a:cubicBezTo>
                    <a:pt x="1126" y="1089"/>
                    <a:pt x="1082" y="1057"/>
                    <a:pt x="1042" y="1020"/>
                  </a:cubicBezTo>
                  <a:lnTo>
                    <a:pt x="1013" y="942"/>
                  </a:lnTo>
                  <a:cubicBezTo>
                    <a:pt x="1018" y="937"/>
                    <a:pt x="1024" y="935"/>
                    <a:pt x="1030" y="935"/>
                  </a:cubicBezTo>
                  <a:close/>
                  <a:moveTo>
                    <a:pt x="521" y="1212"/>
                  </a:moveTo>
                  <a:cubicBezTo>
                    <a:pt x="508" y="1212"/>
                    <a:pt x="497" y="1214"/>
                    <a:pt x="490" y="1220"/>
                  </a:cubicBezTo>
                  <a:lnTo>
                    <a:pt x="543" y="1277"/>
                  </a:lnTo>
                  <a:cubicBezTo>
                    <a:pt x="567" y="1302"/>
                    <a:pt x="585" y="1311"/>
                    <a:pt x="601" y="1311"/>
                  </a:cubicBezTo>
                  <a:cubicBezTo>
                    <a:pt x="620" y="1311"/>
                    <a:pt x="634" y="1297"/>
                    <a:pt x="650" y="1283"/>
                  </a:cubicBezTo>
                  <a:lnTo>
                    <a:pt x="593" y="1227"/>
                  </a:lnTo>
                  <a:cubicBezTo>
                    <a:pt x="593" y="1227"/>
                    <a:pt x="553" y="1212"/>
                    <a:pt x="521" y="1212"/>
                  </a:cubicBezTo>
                  <a:close/>
                  <a:moveTo>
                    <a:pt x="1982" y="1637"/>
                  </a:moveTo>
                  <a:lnTo>
                    <a:pt x="2010" y="1719"/>
                  </a:lnTo>
                  <a:lnTo>
                    <a:pt x="2063" y="1775"/>
                  </a:lnTo>
                  <a:cubicBezTo>
                    <a:pt x="2088" y="1750"/>
                    <a:pt x="2088" y="1750"/>
                    <a:pt x="2035" y="1694"/>
                  </a:cubicBezTo>
                  <a:lnTo>
                    <a:pt x="1982" y="1637"/>
                  </a:lnTo>
                  <a:close/>
                  <a:moveTo>
                    <a:pt x="1650" y="1561"/>
                  </a:moveTo>
                  <a:cubicBezTo>
                    <a:pt x="1663" y="1561"/>
                    <a:pt x="1689" y="1589"/>
                    <a:pt x="1744" y="1647"/>
                  </a:cubicBezTo>
                  <a:cubicBezTo>
                    <a:pt x="1797" y="1703"/>
                    <a:pt x="1850" y="1759"/>
                    <a:pt x="1822" y="1785"/>
                  </a:cubicBezTo>
                  <a:lnTo>
                    <a:pt x="1769" y="1728"/>
                  </a:lnTo>
                  <a:cubicBezTo>
                    <a:pt x="1784" y="1715"/>
                    <a:pt x="1768" y="1699"/>
                    <a:pt x="1754" y="1699"/>
                  </a:cubicBezTo>
                  <a:cubicBezTo>
                    <a:pt x="1741" y="1699"/>
                    <a:pt x="1730" y="1712"/>
                    <a:pt x="1744" y="1750"/>
                  </a:cubicBezTo>
                  <a:lnTo>
                    <a:pt x="1690" y="1800"/>
                  </a:lnTo>
                  <a:cubicBezTo>
                    <a:pt x="1637" y="1744"/>
                    <a:pt x="1612" y="1662"/>
                    <a:pt x="1637" y="1637"/>
                  </a:cubicBezTo>
                  <a:cubicBezTo>
                    <a:pt x="1637" y="1587"/>
                    <a:pt x="1637" y="1561"/>
                    <a:pt x="1650" y="1561"/>
                  </a:cubicBezTo>
                  <a:close/>
                  <a:moveTo>
                    <a:pt x="4538" y="4899"/>
                  </a:moveTo>
                  <a:cubicBezTo>
                    <a:pt x="4581" y="4899"/>
                    <a:pt x="4689" y="4978"/>
                    <a:pt x="4736" y="5031"/>
                  </a:cubicBezTo>
                  <a:cubicBezTo>
                    <a:pt x="4762" y="5061"/>
                    <a:pt x="4768" y="5081"/>
                    <a:pt x="4749" y="5081"/>
                  </a:cubicBezTo>
                  <a:cubicBezTo>
                    <a:pt x="4732" y="5081"/>
                    <a:pt x="4693" y="5064"/>
                    <a:pt x="4630" y="5019"/>
                  </a:cubicBezTo>
                  <a:lnTo>
                    <a:pt x="4526" y="4903"/>
                  </a:lnTo>
                  <a:cubicBezTo>
                    <a:pt x="4529" y="4900"/>
                    <a:pt x="4533" y="4899"/>
                    <a:pt x="4538" y="4899"/>
                  </a:cubicBezTo>
                  <a:close/>
                  <a:moveTo>
                    <a:pt x="4831" y="5269"/>
                  </a:moveTo>
                  <a:cubicBezTo>
                    <a:pt x="4823" y="5269"/>
                    <a:pt x="4816" y="5271"/>
                    <a:pt x="4812" y="5276"/>
                  </a:cubicBezTo>
                  <a:cubicBezTo>
                    <a:pt x="4783" y="5301"/>
                    <a:pt x="4837" y="5357"/>
                    <a:pt x="4940" y="5473"/>
                  </a:cubicBezTo>
                  <a:cubicBezTo>
                    <a:pt x="4978" y="5511"/>
                    <a:pt x="5022" y="5542"/>
                    <a:pt x="5072" y="5564"/>
                  </a:cubicBezTo>
                  <a:cubicBezTo>
                    <a:pt x="5097" y="5542"/>
                    <a:pt x="5047" y="5482"/>
                    <a:pt x="4993" y="5426"/>
                  </a:cubicBezTo>
                  <a:cubicBezTo>
                    <a:pt x="4932" y="5311"/>
                    <a:pt x="4867" y="5269"/>
                    <a:pt x="4831" y="5269"/>
                  </a:cubicBezTo>
                  <a:close/>
                  <a:moveTo>
                    <a:pt x="7227" y="7623"/>
                  </a:moveTo>
                  <a:cubicBezTo>
                    <a:pt x="7256" y="7623"/>
                    <a:pt x="7299" y="7673"/>
                    <a:pt x="7341" y="7723"/>
                  </a:cubicBezTo>
                  <a:lnTo>
                    <a:pt x="7316" y="7748"/>
                  </a:lnTo>
                  <a:lnTo>
                    <a:pt x="7237" y="7711"/>
                  </a:lnTo>
                  <a:lnTo>
                    <a:pt x="7212" y="7629"/>
                  </a:lnTo>
                  <a:cubicBezTo>
                    <a:pt x="7217" y="7625"/>
                    <a:pt x="7222" y="7623"/>
                    <a:pt x="7227" y="7623"/>
                  </a:cubicBezTo>
                  <a:close/>
                  <a:moveTo>
                    <a:pt x="7228" y="7921"/>
                  </a:moveTo>
                  <a:lnTo>
                    <a:pt x="7381" y="7996"/>
                  </a:lnTo>
                  <a:cubicBezTo>
                    <a:pt x="7566" y="8046"/>
                    <a:pt x="7566" y="8046"/>
                    <a:pt x="7510" y="8090"/>
                  </a:cubicBezTo>
                  <a:cubicBezTo>
                    <a:pt x="7499" y="8101"/>
                    <a:pt x="7487" y="8111"/>
                    <a:pt x="7467" y="8111"/>
                  </a:cubicBezTo>
                  <a:cubicBezTo>
                    <a:pt x="7441" y="8111"/>
                    <a:pt x="7400" y="8094"/>
                    <a:pt x="7328" y="8040"/>
                  </a:cubicBezTo>
                  <a:lnTo>
                    <a:pt x="7228" y="7921"/>
                  </a:lnTo>
                  <a:close/>
                  <a:moveTo>
                    <a:pt x="8539" y="9226"/>
                  </a:moveTo>
                  <a:cubicBezTo>
                    <a:pt x="8561" y="9226"/>
                    <a:pt x="8613" y="9243"/>
                    <a:pt x="8676" y="9252"/>
                  </a:cubicBezTo>
                  <a:cubicBezTo>
                    <a:pt x="8765" y="9324"/>
                    <a:pt x="8791" y="9345"/>
                    <a:pt x="8760" y="9345"/>
                  </a:cubicBezTo>
                  <a:cubicBezTo>
                    <a:pt x="8748" y="9345"/>
                    <a:pt x="8727" y="9341"/>
                    <a:pt x="8698" y="9337"/>
                  </a:cubicBezTo>
                  <a:lnTo>
                    <a:pt x="8544" y="9259"/>
                  </a:lnTo>
                  <a:cubicBezTo>
                    <a:pt x="8523" y="9234"/>
                    <a:pt x="8524" y="9226"/>
                    <a:pt x="8539" y="9226"/>
                  </a:cubicBezTo>
                  <a:close/>
                  <a:moveTo>
                    <a:pt x="8879" y="9803"/>
                  </a:moveTo>
                  <a:cubicBezTo>
                    <a:pt x="8913" y="9803"/>
                    <a:pt x="8958" y="9826"/>
                    <a:pt x="8958" y="9826"/>
                  </a:cubicBezTo>
                  <a:lnTo>
                    <a:pt x="9008" y="9885"/>
                  </a:lnTo>
                  <a:cubicBezTo>
                    <a:pt x="8993" y="9897"/>
                    <a:pt x="8978" y="9908"/>
                    <a:pt x="8961" y="9908"/>
                  </a:cubicBezTo>
                  <a:cubicBezTo>
                    <a:pt x="8945" y="9908"/>
                    <a:pt x="8927" y="9898"/>
                    <a:pt x="8904" y="9870"/>
                  </a:cubicBezTo>
                  <a:lnTo>
                    <a:pt x="8854" y="9810"/>
                  </a:lnTo>
                  <a:cubicBezTo>
                    <a:pt x="8861" y="9805"/>
                    <a:pt x="8869" y="9803"/>
                    <a:pt x="8879" y="9803"/>
                  </a:cubicBezTo>
                  <a:close/>
                  <a:moveTo>
                    <a:pt x="9770" y="11044"/>
                  </a:moveTo>
                  <a:cubicBezTo>
                    <a:pt x="9784" y="11044"/>
                    <a:pt x="9868" y="11115"/>
                    <a:pt x="9904" y="11164"/>
                  </a:cubicBezTo>
                  <a:lnTo>
                    <a:pt x="9876" y="11186"/>
                  </a:lnTo>
                  <a:cubicBezTo>
                    <a:pt x="9829" y="11123"/>
                    <a:pt x="9750" y="11086"/>
                    <a:pt x="9779" y="11064"/>
                  </a:cubicBezTo>
                  <a:cubicBezTo>
                    <a:pt x="9768" y="11050"/>
                    <a:pt x="9766" y="11044"/>
                    <a:pt x="9770" y="11044"/>
                  </a:cubicBezTo>
                  <a:close/>
                  <a:moveTo>
                    <a:pt x="10355" y="11420"/>
                  </a:moveTo>
                  <a:cubicBezTo>
                    <a:pt x="10371" y="11420"/>
                    <a:pt x="10389" y="11430"/>
                    <a:pt x="10412" y="11459"/>
                  </a:cubicBezTo>
                  <a:cubicBezTo>
                    <a:pt x="10483" y="11496"/>
                    <a:pt x="10505" y="11567"/>
                    <a:pt x="10429" y="11567"/>
                  </a:cubicBezTo>
                  <a:cubicBezTo>
                    <a:pt x="10422" y="11567"/>
                    <a:pt x="10414" y="11566"/>
                    <a:pt x="10405" y="11565"/>
                  </a:cubicBezTo>
                  <a:lnTo>
                    <a:pt x="10308" y="11443"/>
                  </a:lnTo>
                  <a:cubicBezTo>
                    <a:pt x="10323" y="11432"/>
                    <a:pt x="10338" y="11420"/>
                    <a:pt x="10355" y="11420"/>
                  </a:cubicBezTo>
                  <a:close/>
                  <a:moveTo>
                    <a:pt x="10800" y="11947"/>
                  </a:moveTo>
                  <a:lnTo>
                    <a:pt x="10847" y="12010"/>
                  </a:lnTo>
                  <a:cubicBezTo>
                    <a:pt x="10897" y="12070"/>
                    <a:pt x="10897" y="12070"/>
                    <a:pt x="10869" y="12092"/>
                  </a:cubicBezTo>
                  <a:lnTo>
                    <a:pt x="10819" y="12032"/>
                  </a:lnTo>
                  <a:lnTo>
                    <a:pt x="10800" y="11947"/>
                  </a:lnTo>
                  <a:close/>
                  <a:moveTo>
                    <a:pt x="11411" y="12562"/>
                  </a:moveTo>
                  <a:cubicBezTo>
                    <a:pt x="11383" y="12584"/>
                    <a:pt x="11402" y="12665"/>
                    <a:pt x="11402" y="12665"/>
                  </a:cubicBezTo>
                  <a:cubicBezTo>
                    <a:pt x="11430" y="12702"/>
                    <a:pt x="11451" y="12710"/>
                    <a:pt x="11464" y="12710"/>
                  </a:cubicBezTo>
                  <a:cubicBezTo>
                    <a:pt x="11472" y="12710"/>
                    <a:pt x="11477" y="12706"/>
                    <a:pt x="11477" y="12706"/>
                  </a:cubicBezTo>
                  <a:cubicBezTo>
                    <a:pt x="11477" y="12706"/>
                    <a:pt x="11509" y="12687"/>
                    <a:pt x="11458" y="12624"/>
                  </a:cubicBezTo>
                  <a:lnTo>
                    <a:pt x="11411" y="12562"/>
                  </a:lnTo>
                  <a:close/>
                  <a:moveTo>
                    <a:pt x="11510" y="13080"/>
                  </a:moveTo>
                  <a:cubicBezTo>
                    <a:pt x="11537" y="13080"/>
                    <a:pt x="11571" y="13126"/>
                    <a:pt x="11571" y="13126"/>
                  </a:cubicBezTo>
                  <a:cubicBezTo>
                    <a:pt x="11618" y="13185"/>
                    <a:pt x="11665" y="13248"/>
                    <a:pt x="11637" y="13270"/>
                  </a:cubicBezTo>
                  <a:cubicBezTo>
                    <a:pt x="11637" y="13270"/>
                    <a:pt x="11632" y="13274"/>
                    <a:pt x="11623" y="13274"/>
                  </a:cubicBezTo>
                  <a:cubicBezTo>
                    <a:pt x="11611" y="13274"/>
                    <a:pt x="11589" y="13266"/>
                    <a:pt x="11562" y="13229"/>
                  </a:cubicBezTo>
                  <a:cubicBezTo>
                    <a:pt x="11530" y="13185"/>
                    <a:pt x="11509" y="13135"/>
                    <a:pt x="11496" y="13085"/>
                  </a:cubicBezTo>
                  <a:cubicBezTo>
                    <a:pt x="11500" y="13082"/>
                    <a:pt x="11505" y="13080"/>
                    <a:pt x="11510" y="13080"/>
                  </a:cubicBezTo>
                  <a:close/>
                  <a:moveTo>
                    <a:pt x="12432" y="13495"/>
                  </a:moveTo>
                  <a:cubicBezTo>
                    <a:pt x="12426" y="13495"/>
                    <a:pt x="12431" y="13515"/>
                    <a:pt x="12439" y="13552"/>
                  </a:cubicBezTo>
                  <a:lnTo>
                    <a:pt x="12533" y="13677"/>
                  </a:lnTo>
                  <a:cubicBezTo>
                    <a:pt x="12562" y="13655"/>
                    <a:pt x="12562" y="13655"/>
                    <a:pt x="12514" y="13593"/>
                  </a:cubicBezTo>
                  <a:cubicBezTo>
                    <a:pt x="12463" y="13525"/>
                    <a:pt x="12439" y="13495"/>
                    <a:pt x="12432" y="13495"/>
                  </a:cubicBezTo>
                  <a:close/>
                  <a:moveTo>
                    <a:pt x="12382" y="14204"/>
                  </a:moveTo>
                  <a:cubicBezTo>
                    <a:pt x="12389" y="14204"/>
                    <a:pt x="12412" y="14236"/>
                    <a:pt x="12464" y="14307"/>
                  </a:cubicBezTo>
                  <a:cubicBezTo>
                    <a:pt x="12511" y="14370"/>
                    <a:pt x="12480" y="14389"/>
                    <a:pt x="12480" y="14389"/>
                  </a:cubicBezTo>
                  <a:cubicBezTo>
                    <a:pt x="12477" y="14391"/>
                    <a:pt x="12474" y="14392"/>
                    <a:pt x="12471" y="14392"/>
                  </a:cubicBezTo>
                  <a:cubicBezTo>
                    <a:pt x="12448" y="14392"/>
                    <a:pt x="12431" y="14319"/>
                    <a:pt x="12389" y="14263"/>
                  </a:cubicBezTo>
                  <a:cubicBezTo>
                    <a:pt x="12381" y="14225"/>
                    <a:pt x="12376" y="14204"/>
                    <a:pt x="12382" y="14204"/>
                  </a:cubicBezTo>
                  <a:close/>
                  <a:moveTo>
                    <a:pt x="11524" y="14327"/>
                  </a:moveTo>
                  <a:cubicBezTo>
                    <a:pt x="11515" y="14327"/>
                    <a:pt x="11508" y="14329"/>
                    <a:pt x="11502" y="14332"/>
                  </a:cubicBezTo>
                  <a:cubicBezTo>
                    <a:pt x="11474" y="14354"/>
                    <a:pt x="11521" y="14417"/>
                    <a:pt x="11624" y="14436"/>
                  </a:cubicBezTo>
                  <a:cubicBezTo>
                    <a:pt x="11653" y="14414"/>
                    <a:pt x="11653" y="14414"/>
                    <a:pt x="11606" y="14351"/>
                  </a:cubicBezTo>
                  <a:cubicBezTo>
                    <a:pt x="11606" y="14351"/>
                    <a:pt x="11558" y="14327"/>
                    <a:pt x="11524" y="14327"/>
                  </a:cubicBezTo>
                  <a:close/>
                  <a:moveTo>
                    <a:pt x="13271" y="15266"/>
                  </a:moveTo>
                  <a:cubicBezTo>
                    <a:pt x="13299" y="15266"/>
                    <a:pt x="13334" y="15325"/>
                    <a:pt x="13323" y="15417"/>
                  </a:cubicBezTo>
                  <a:cubicBezTo>
                    <a:pt x="13313" y="15425"/>
                    <a:pt x="13306" y="15430"/>
                    <a:pt x="13300" y="15430"/>
                  </a:cubicBezTo>
                  <a:cubicBezTo>
                    <a:pt x="13289" y="15430"/>
                    <a:pt x="13278" y="15414"/>
                    <a:pt x="13248" y="15373"/>
                  </a:cubicBezTo>
                  <a:cubicBezTo>
                    <a:pt x="13248" y="15373"/>
                    <a:pt x="13248" y="15373"/>
                    <a:pt x="13248" y="15373"/>
                  </a:cubicBezTo>
                  <a:cubicBezTo>
                    <a:pt x="13247" y="15373"/>
                    <a:pt x="13233" y="15291"/>
                    <a:pt x="13260" y="15269"/>
                  </a:cubicBezTo>
                  <a:cubicBezTo>
                    <a:pt x="13264" y="15267"/>
                    <a:pt x="13267" y="15266"/>
                    <a:pt x="13271" y="15266"/>
                  </a:cubicBezTo>
                  <a:close/>
                  <a:moveTo>
                    <a:pt x="13552" y="15730"/>
                  </a:moveTo>
                  <a:lnTo>
                    <a:pt x="13627" y="15774"/>
                  </a:lnTo>
                  <a:lnTo>
                    <a:pt x="13671" y="15840"/>
                  </a:lnTo>
                  <a:cubicBezTo>
                    <a:pt x="13657" y="15849"/>
                    <a:pt x="13642" y="15859"/>
                    <a:pt x="13626" y="15859"/>
                  </a:cubicBezTo>
                  <a:cubicBezTo>
                    <a:pt x="13609" y="15859"/>
                    <a:pt x="13590" y="15848"/>
                    <a:pt x="13567" y="15815"/>
                  </a:cubicBezTo>
                  <a:lnTo>
                    <a:pt x="13552" y="15730"/>
                  </a:lnTo>
                  <a:close/>
                  <a:moveTo>
                    <a:pt x="16341" y="19961"/>
                  </a:moveTo>
                  <a:lnTo>
                    <a:pt x="16413" y="20008"/>
                  </a:lnTo>
                  <a:lnTo>
                    <a:pt x="16454" y="20070"/>
                  </a:lnTo>
                  <a:cubicBezTo>
                    <a:pt x="16440" y="20079"/>
                    <a:pt x="16425" y="20089"/>
                    <a:pt x="16409" y="20089"/>
                  </a:cubicBezTo>
                  <a:cubicBezTo>
                    <a:pt x="16392" y="20089"/>
                    <a:pt x="16374" y="20079"/>
                    <a:pt x="16353" y="20045"/>
                  </a:cubicBezTo>
                  <a:lnTo>
                    <a:pt x="16341" y="19961"/>
                  </a:lnTo>
                  <a:close/>
                  <a:moveTo>
                    <a:pt x="17441" y="21571"/>
                  </a:moveTo>
                  <a:cubicBezTo>
                    <a:pt x="17482" y="21637"/>
                    <a:pt x="17482" y="21637"/>
                    <a:pt x="17450" y="21656"/>
                  </a:cubicBezTo>
                  <a:cubicBezTo>
                    <a:pt x="17445" y="21659"/>
                    <a:pt x="17439" y="21660"/>
                    <a:pt x="17433" y="21660"/>
                  </a:cubicBezTo>
                  <a:cubicBezTo>
                    <a:pt x="17398" y="21660"/>
                    <a:pt x="17347" y="21625"/>
                    <a:pt x="17347" y="21625"/>
                  </a:cubicBezTo>
                  <a:cubicBezTo>
                    <a:pt x="17306" y="21559"/>
                    <a:pt x="17410" y="21590"/>
                    <a:pt x="17441" y="21571"/>
                  </a:cubicBezTo>
                  <a:close/>
                  <a:moveTo>
                    <a:pt x="18261" y="22540"/>
                  </a:moveTo>
                  <a:cubicBezTo>
                    <a:pt x="18295" y="22540"/>
                    <a:pt x="18347" y="22577"/>
                    <a:pt x="18347" y="22577"/>
                  </a:cubicBezTo>
                  <a:lnTo>
                    <a:pt x="18387" y="22643"/>
                  </a:lnTo>
                  <a:cubicBezTo>
                    <a:pt x="18373" y="22652"/>
                    <a:pt x="18358" y="22661"/>
                    <a:pt x="18343" y="22661"/>
                  </a:cubicBezTo>
                  <a:cubicBezTo>
                    <a:pt x="18326" y="22661"/>
                    <a:pt x="18307" y="22649"/>
                    <a:pt x="18287" y="22612"/>
                  </a:cubicBezTo>
                  <a:lnTo>
                    <a:pt x="18246" y="22543"/>
                  </a:lnTo>
                  <a:cubicBezTo>
                    <a:pt x="18250" y="22541"/>
                    <a:pt x="18255" y="22540"/>
                    <a:pt x="18261" y="22540"/>
                  </a:cubicBezTo>
                  <a:close/>
                  <a:moveTo>
                    <a:pt x="18603" y="23511"/>
                  </a:moveTo>
                  <a:lnTo>
                    <a:pt x="18672" y="23558"/>
                  </a:lnTo>
                  <a:lnTo>
                    <a:pt x="18713" y="23627"/>
                  </a:lnTo>
                  <a:cubicBezTo>
                    <a:pt x="18699" y="23636"/>
                    <a:pt x="18685" y="23643"/>
                    <a:pt x="18670" y="23643"/>
                  </a:cubicBezTo>
                  <a:cubicBezTo>
                    <a:pt x="18652" y="23643"/>
                    <a:pt x="18632" y="23632"/>
                    <a:pt x="18610" y="23596"/>
                  </a:cubicBezTo>
                  <a:lnTo>
                    <a:pt x="18603" y="23511"/>
                  </a:lnTo>
                  <a:close/>
                  <a:moveTo>
                    <a:pt x="21187" y="28280"/>
                  </a:moveTo>
                  <a:cubicBezTo>
                    <a:pt x="21210" y="28280"/>
                    <a:pt x="21245" y="28319"/>
                    <a:pt x="21267" y="28362"/>
                  </a:cubicBezTo>
                  <a:cubicBezTo>
                    <a:pt x="21333" y="28503"/>
                    <a:pt x="21333" y="28503"/>
                    <a:pt x="21302" y="28519"/>
                  </a:cubicBezTo>
                  <a:cubicBezTo>
                    <a:pt x="21300" y="28520"/>
                    <a:pt x="21298" y="28520"/>
                    <a:pt x="21297" y="28520"/>
                  </a:cubicBezTo>
                  <a:cubicBezTo>
                    <a:pt x="21263" y="28520"/>
                    <a:pt x="21200" y="28390"/>
                    <a:pt x="21167" y="28325"/>
                  </a:cubicBezTo>
                  <a:cubicBezTo>
                    <a:pt x="21166" y="28293"/>
                    <a:pt x="21174" y="28280"/>
                    <a:pt x="21187" y="28280"/>
                  </a:cubicBezTo>
                  <a:close/>
                  <a:moveTo>
                    <a:pt x="22578" y="31193"/>
                  </a:moveTo>
                  <a:cubicBezTo>
                    <a:pt x="22612" y="31193"/>
                    <a:pt x="22665" y="31239"/>
                    <a:pt x="22665" y="31239"/>
                  </a:cubicBezTo>
                  <a:lnTo>
                    <a:pt x="22696" y="31311"/>
                  </a:lnTo>
                  <a:cubicBezTo>
                    <a:pt x="22683" y="31316"/>
                    <a:pt x="22670" y="31322"/>
                    <a:pt x="22657" y="31322"/>
                  </a:cubicBezTo>
                  <a:cubicBezTo>
                    <a:pt x="22637" y="31322"/>
                    <a:pt x="22618" y="31310"/>
                    <a:pt x="22599" y="31267"/>
                  </a:cubicBezTo>
                  <a:lnTo>
                    <a:pt x="22568" y="31195"/>
                  </a:lnTo>
                  <a:cubicBezTo>
                    <a:pt x="22571" y="31194"/>
                    <a:pt x="22574" y="31193"/>
                    <a:pt x="22578" y="31193"/>
                  </a:cubicBezTo>
                  <a:close/>
                  <a:moveTo>
                    <a:pt x="25239" y="37195"/>
                  </a:moveTo>
                  <a:cubicBezTo>
                    <a:pt x="25270" y="37195"/>
                    <a:pt x="25291" y="37259"/>
                    <a:pt x="25291" y="37259"/>
                  </a:cubicBezTo>
                  <a:cubicBezTo>
                    <a:pt x="25316" y="37331"/>
                    <a:pt x="25316" y="37331"/>
                    <a:pt x="25285" y="37344"/>
                  </a:cubicBezTo>
                  <a:cubicBezTo>
                    <a:pt x="25285" y="37344"/>
                    <a:pt x="25283" y="37344"/>
                    <a:pt x="25281" y="37344"/>
                  </a:cubicBezTo>
                  <a:cubicBezTo>
                    <a:pt x="25271" y="37344"/>
                    <a:pt x="25244" y="37338"/>
                    <a:pt x="25222" y="37281"/>
                  </a:cubicBezTo>
                  <a:lnTo>
                    <a:pt x="25231" y="37197"/>
                  </a:lnTo>
                  <a:cubicBezTo>
                    <a:pt x="25234" y="37196"/>
                    <a:pt x="25237" y="37195"/>
                    <a:pt x="25239" y="37195"/>
                  </a:cubicBezTo>
                  <a:close/>
                  <a:moveTo>
                    <a:pt x="25564" y="38074"/>
                  </a:moveTo>
                  <a:lnTo>
                    <a:pt x="25623" y="38137"/>
                  </a:lnTo>
                  <a:lnTo>
                    <a:pt x="25648" y="38212"/>
                  </a:lnTo>
                  <a:cubicBezTo>
                    <a:pt x="25636" y="38216"/>
                    <a:pt x="25624" y="38220"/>
                    <a:pt x="25612" y="38220"/>
                  </a:cubicBezTo>
                  <a:cubicBezTo>
                    <a:pt x="25590" y="38220"/>
                    <a:pt x="25570" y="38207"/>
                    <a:pt x="25554" y="38159"/>
                  </a:cubicBezTo>
                  <a:lnTo>
                    <a:pt x="25564" y="38074"/>
                  </a:lnTo>
                  <a:close/>
                  <a:moveTo>
                    <a:pt x="25511" y="38692"/>
                  </a:moveTo>
                  <a:cubicBezTo>
                    <a:pt x="25517" y="38692"/>
                    <a:pt x="25531" y="38707"/>
                    <a:pt x="25554" y="38732"/>
                  </a:cubicBezTo>
                  <a:cubicBezTo>
                    <a:pt x="25614" y="38798"/>
                    <a:pt x="25636" y="38870"/>
                    <a:pt x="25601" y="38882"/>
                  </a:cubicBezTo>
                  <a:cubicBezTo>
                    <a:pt x="25593" y="38885"/>
                    <a:pt x="25587" y="38887"/>
                    <a:pt x="25582" y="38887"/>
                  </a:cubicBezTo>
                  <a:cubicBezTo>
                    <a:pt x="25568" y="38887"/>
                    <a:pt x="25563" y="38872"/>
                    <a:pt x="25545" y="38817"/>
                  </a:cubicBezTo>
                  <a:cubicBezTo>
                    <a:pt x="25515" y="38728"/>
                    <a:pt x="25503" y="38692"/>
                    <a:pt x="25511" y="38692"/>
                  </a:cubicBezTo>
                  <a:close/>
                  <a:moveTo>
                    <a:pt x="25523" y="39152"/>
                  </a:moveTo>
                  <a:cubicBezTo>
                    <a:pt x="25517" y="39152"/>
                    <a:pt x="25511" y="39153"/>
                    <a:pt x="25504" y="39155"/>
                  </a:cubicBezTo>
                  <a:cubicBezTo>
                    <a:pt x="25504" y="39160"/>
                    <a:pt x="25503" y="39165"/>
                    <a:pt x="25502" y="39169"/>
                  </a:cubicBezTo>
                  <a:lnTo>
                    <a:pt x="25502" y="39169"/>
                  </a:lnTo>
                  <a:cubicBezTo>
                    <a:pt x="25507" y="39163"/>
                    <a:pt x="25514" y="39157"/>
                    <a:pt x="25523" y="39152"/>
                  </a:cubicBezTo>
                  <a:close/>
                  <a:moveTo>
                    <a:pt x="25502" y="39169"/>
                  </a:moveTo>
                  <a:lnTo>
                    <a:pt x="25502" y="39169"/>
                  </a:lnTo>
                  <a:cubicBezTo>
                    <a:pt x="25491" y="39182"/>
                    <a:pt x="25490" y="39195"/>
                    <a:pt x="25493" y="39195"/>
                  </a:cubicBezTo>
                  <a:cubicBezTo>
                    <a:pt x="25495" y="39195"/>
                    <a:pt x="25499" y="39188"/>
                    <a:pt x="25502" y="39169"/>
                  </a:cubicBezTo>
                  <a:close/>
                  <a:moveTo>
                    <a:pt x="25723" y="39252"/>
                  </a:moveTo>
                  <a:lnTo>
                    <a:pt x="25749" y="39327"/>
                  </a:lnTo>
                  <a:cubicBezTo>
                    <a:pt x="25774" y="39400"/>
                    <a:pt x="25774" y="39400"/>
                    <a:pt x="25739" y="39409"/>
                  </a:cubicBezTo>
                  <a:lnTo>
                    <a:pt x="25714" y="39337"/>
                  </a:lnTo>
                  <a:lnTo>
                    <a:pt x="25723" y="39252"/>
                  </a:lnTo>
                  <a:close/>
                  <a:moveTo>
                    <a:pt x="25839" y="39870"/>
                  </a:moveTo>
                  <a:lnTo>
                    <a:pt x="25839" y="39870"/>
                  </a:lnTo>
                  <a:cubicBezTo>
                    <a:pt x="25850" y="39906"/>
                    <a:pt x="25863" y="39921"/>
                    <a:pt x="25868" y="39921"/>
                  </a:cubicBezTo>
                  <a:cubicBezTo>
                    <a:pt x="25874" y="39921"/>
                    <a:pt x="25869" y="39902"/>
                    <a:pt x="25839" y="39870"/>
                  </a:cubicBezTo>
                  <a:close/>
                  <a:moveTo>
                    <a:pt x="25952" y="39998"/>
                  </a:moveTo>
                  <a:lnTo>
                    <a:pt x="25974" y="40073"/>
                  </a:lnTo>
                  <a:cubicBezTo>
                    <a:pt x="25996" y="40149"/>
                    <a:pt x="25996" y="40149"/>
                    <a:pt x="25962" y="40158"/>
                  </a:cubicBezTo>
                  <a:lnTo>
                    <a:pt x="25940" y="40083"/>
                  </a:lnTo>
                  <a:lnTo>
                    <a:pt x="25952" y="39998"/>
                  </a:lnTo>
                  <a:close/>
                  <a:moveTo>
                    <a:pt x="26241" y="40728"/>
                  </a:moveTo>
                  <a:lnTo>
                    <a:pt x="26263" y="40804"/>
                  </a:lnTo>
                  <a:cubicBezTo>
                    <a:pt x="26284" y="40876"/>
                    <a:pt x="26250" y="40885"/>
                    <a:pt x="26250" y="40885"/>
                  </a:cubicBezTo>
                  <a:cubicBezTo>
                    <a:pt x="26250" y="40885"/>
                    <a:pt x="26249" y="40885"/>
                    <a:pt x="26246" y="40885"/>
                  </a:cubicBezTo>
                  <a:cubicBezTo>
                    <a:pt x="26236" y="40885"/>
                    <a:pt x="26211" y="40879"/>
                    <a:pt x="26194" y="40822"/>
                  </a:cubicBezTo>
                  <a:cubicBezTo>
                    <a:pt x="26194" y="40822"/>
                    <a:pt x="26206" y="40738"/>
                    <a:pt x="26241" y="40728"/>
                  </a:cubicBezTo>
                  <a:close/>
                  <a:moveTo>
                    <a:pt x="27011" y="43752"/>
                  </a:moveTo>
                  <a:cubicBezTo>
                    <a:pt x="27065" y="43821"/>
                    <a:pt x="27118" y="43890"/>
                    <a:pt x="27084" y="43897"/>
                  </a:cubicBezTo>
                  <a:cubicBezTo>
                    <a:pt x="27084" y="43897"/>
                    <a:pt x="27082" y="43897"/>
                    <a:pt x="27079" y="43897"/>
                  </a:cubicBezTo>
                  <a:cubicBezTo>
                    <a:pt x="27067" y="43897"/>
                    <a:pt x="27035" y="43891"/>
                    <a:pt x="26996" y="43837"/>
                  </a:cubicBezTo>
                  <a:cubicBezTo>
                    <a:pt x="26996" y="43837"/>
                    <a:pt x="26943" y="43768"/>
                    <a:pt x="26977" y="43762"/>
                  </a:cubicBezTo>
                  <a:lnTo>
                    <a:pt x="27011" y="43752"/>
                  </a:lnTo>
                  <a:close/>
                  <a:moveTo>
                    <a:pt x="27670" y="46277"/>
                  </a:moveTo>
                  <a:cubicBezTo>
                    <a:pt x="27694" y="46277"/>
                    <a:pt x="27732" y="46309"/>
                    <a:pt x="27767" y="46391"/>
                  </a:cubicBezTo>
                  <a:cubicBezTo>
                    <a:pt x="27782" y="46466"/>
                    <a:pt x="27782" y="46466"/>
                    <a:pt x="27748" y="46473"/>
                  </a:cubicBezTo>
                  <a:cubicBezTo>
                    <a:pt x="27746" y="46473"/>
                    <a:pt x="27745" y="46473"/>
                    <a:pt x="27743" y="46473"/>
                  </a:cubicBezTo>
                  <a:cubicBezTo>
                    <a:pt x="27709" y="46473"/>
                    <a:pt x="27663" y="46407"/>
                    <a:pt x="27648" y="46332"/>
                  </a:cubicBezTo>
                  <a:cubicBezTo>
                    <a:pt x="27641" y="46298"/>
                    <a:pt x="27651" y="46277"/>
                    <a:pt x="27670" y="46277"/>
                  </a:cubicBezTo>
                  <a:close/>
                  <a:moveTo>
                    <a:pt x="28857" y="57196"/>
                  </a:moveTo>
                  <a:cubicBezTo>
                    <a:pt x="28895" y="57196"/>
                    <a:pt x="28929" y="57196"/>
                    <a:pt x="28933" y="57275"/>
                  </a:cubicBezTo>
                  <a:cubicBezTo>
                    <a:pt x="28969" y="57353"/>
                    <a:pt x="28969" y="57392"/>
                    <a:pt x="28952" y="57392"/>
                  </a:cubicBezTo>
                  <a:cubicBezTo>
                    <a:pt x="28934" y="57392"/>
                    <a:pt x="28898" y="57353"/>
                    <a:pt x="28860" y="57275"/>
                  </a:cubicBezTo>
                  <a:cubicBezTo>
                    <a:pt x="28788" y="57196"/>
                    <a:pt x="28788" y="57196"/>
                    <a:pt x="28857" y="57196"/>
                  </a:cubicBezTo>
                  <a:close/>
                  <a:moveTo>
                    <a:pt x="36" y="0"/>
                  </a:moveTo>
                  <a:cubicBezTo>
                    <a:pt x="0" y="0"/>
                    <a:pt x="11" y="40"/>
                    <a:pt x="95" y="95"/>
                  </a:cubicBezTo>
                  <a:lnTo>
                    <a:pt x="123" y="174"/>
                  </a:lnTo>
                  <a:cubicBezTo>
                    <a:pt x="63" y="229"/>
                    <a:pt x="116" y="311"/>
                    <a:pt x="177" y="311"/>
                  </a:cubicBezTo>
                  <a:cubicBezTo>
                    <a:pt x="195" y="311"/>
                    <a:pt x="213" y="304"/>
                    <a:pt x="230" y="287"/>
                  </a:cubicBezTo>
                  <a:cubicBezTo>
                    <a:pt x="266" y="252"/>
                    <a:pt x="285" y="234"/>
                    <a:pt x="296" y="234"/>
                  </a:cubicBezTo>
                  <a:cubicBezTo>
                    <a:pt x="309" y="234"/>
                    <a:pt x="310" y="260"/>
                    <a:pt x="311" y="318"/>
                  </a:cubicBezTo>
                  <a:cubicBezTo>
                    <a:pt x="258" y="368"/>
                    <a:pt x="315" y="424"/>
                    <a:pt x="368" y="481"/>
                  </a:cubicBezTo>
                  <a:cubicBezTo>
                    <a:pt x="421" y="534"/>
                    <a:pt x="421" y="534"/>
                    <a:pt x="396" y="559"/>
                  </a:cubicBezTo>
                  <a:cubicBezTo>
                    <a:pt x="371" y="584"/>
                    <a:pt x="399" y="666"/>
                    <a:pt x="452" y="722"/>
                  </a:cubicBezTo>
                  <a:cubicBezTo>
                    <a:pt x="485" y="755"/>
                    <a:pt x="498" y="767"/>
                    <a:pt x="509" y="767"/>
                  </a:cubicBezTo>
                  <a:cubicBezTo>
                    <a:pt x="516" y="767"/>
                    <a:pt x="523" y="762"/>
                    <a:pt x="534" y="753"/>
                  </a:cubicBezTo>
                  <a:cubicBezTo>
                    <a:pt x="527" y="734"/>
                    <a:pt x="528" y="726"/>
                    <a:pt x="534" y="726"/>
                  </a:cubicBezTo>
                  <a:cubicBezTo>
                    <a:pt x="551" y="726"/>
                    <a:pt x="613" y="810"/>
                    <a:pt x="615" y="888"/>
                  </a:cubicBezTo>
                  <a:cubicBezTo>
                    <a:pt x="631" y="934"/>
                    <a:pt x="638" y="954"/>
                    <a:pt x="650" y="954"/>
                  </a:cubicBezTo>
                  <a:cubicBezTo>
                    <a:pt x="659" y="954"/>
                    <a:pt x="672" y="942"/>
                    <a:pt x="694" y="920"/>
                  </a:cubicBezTo>
                  <a:cubicBezTo>
                    <a:pt x="703" y="911"/>
                    <a:pt x="713" y="907"/>
                    <a:pt x="725" y="907"/>
                  </a:cubicBezTo>
                  <a:cubicBezTo>
                    <a:pt x="781" y="907"/>
                    <a:pt x="857" y="1000"/>
                    <a:pt x="857" y="1089"/>
                  </a:cubicBezTo>
                  <a:lnTo>
                    <a:pt x="966" y="1198"/>
                  </a:lnTo>
                  <a:cubicBezTo>
                    <a:pt x="990" y="1224"/>
                    <a:pt x="1008" y="1233"/>
                    <a:pt x="1024" y="1233"/>
                  </a:cubicBezTo>
                  <a:cubicBezTo>
                    <a:pt x="1043" y="1233"/>
                    <a:pt x="1057" y="1219"/>
                    <a:pt x="1073" y="1205"/>
                  </a:cubicBezTo>
                  <a:cubicBezTo>
                    <a:pt x="1095" y="1184"/>
                    <a:pt x="1107" y="1173"/>
                    <a:pt x="1116" y="1173"/>
                  </a:cubicBezTo>
                  <a:cubicBezTo>
                    <a:pt x="1128" y="1173"/>
                    <a:pt x="1135" y="1192"/>
                    <a:pt x="1151" y="1236"/>
                  </a:cubicBezTo>
                  <a:cubicBezTo>
                    <a:pt x="1180" y="1318"/>
                    <a:pt x="1154" y="1343"/>
                    <a:pt x="1154" y="1343"/>
                  </a:cubicBezTo>
                  <a:cubicBezTo>
                    <a:pt x="1129" y="1368"/>
                    <a:pt x="1183" y="1424"/>
                    <a:pt x="1236" y="1477"/>
                  </a:cubicBezTo>
                  <a:cubicBezTo>
                    <a:pt x="1287" y="1528"/>
                    <a:pt x="1379" y="1625"/>
                    <a:pt x="1414" y="1625"/>
                  </a:cubicBezTo>
                  <a:cubicBezTo>
                    <a:pt x="1418" y="1625"/>
                    <a:pt x="1421" y="1624"/>
                    <a:pt x="1424" y="1622"/>
                  </a:cubicBezTo>
                  <a:lnTo>
                    <a:pt x="1424" y="1622"/>
                  </a:lnTo>
                  <a:lnTo>
                    <a:pt x="1399" y="1647"/>
                  </a:lnTo>
                  <a:cubicBezTo>
                    <a:pt x="1438" y="1688"/>
                    <a:pt x="1435" y="1713"/>
                    <a:pt x="1440" y="1713"/>
                  </a:cubicBezTo>
                  <a:cubicBezTo>
                    <a:pt x="1442" y="1713"/>
                    <a:pt x="1446" y="1710"/>
                    <a:pt x="1452" y="1703"/>
                  </a:cubicBezTo>
                  <a:cubicBezTo>
                    <a:pt x="1502" y="1763"/>
                    <a:pt x="1549" y="1828"/>
                    <a:pt x="1587" y="1897"/>
                  </a:cubicBezTo>
                  <a:cubicBezTo>
                    <a:pt x="1636" y="1981"/>
                    <a:pt x="1733" y="2057"/>
                    <a:pt x="1778" y="2057"/>
                  </a:cubicBezTo>
                  <a:cubicBezTo>
                    <a:pt x="1808" y="2057"/>
                    <a:pt x="1815" y="2024"/>
                    <a:pt x="1772" y="1938"/>
                  </a:cubicBezTo>
                  <a:lnTo>
                    <a:pt x="1772" y="1938"/>
                  </a:lnTo>
                  <a:lnTo>
                    <a:pt x="1825" y="1994"/>
                  </a:lnTo>
                  <a:cubicBezTo>
                    <a:pt x="1853" y="2024"/>
                    <a:pt x="1874" y="2031"/>
                    <a:pt x="1888" y="2031"/>
                  </a:cubicBezTo>
                  <a:cubicBezTo>
                    <a:pt x="1900" y="2031"/>
                    <a:pt x="1907" y="2026"/>
                    <a:pt x="1907" y="2026"/>
                  </a:cubicBezTo>
                  <a:cubicBezTo>
                    <a:pt x="1911" y="2022"/>
                    <a:pt x="1916" y="2020"/>
                    <a:pt x="1921" y="2020"/>
                  </a:cubicBezTo>
                  <a:cubicBezTo>
                    <a:pt x="1950" y="2020"/>
                    <a:pt x="1994" y="2067"/>
                    <a:pt x="2038" y="2114"/>
                  </a:cubicBezTo>
                  <a:lnTo>
                    <a:pt x="1985" y="2164"/>
                  </a:lnTo>
                  <a:cubicBezTo>
                    <a:pt x="1860" y="2179"/>
                    <a:pt x="1927" y="2303"/>
                    <a:pt x="2046" y="2303"/>
                  </a:cubicBezTo>
                  <a:cubicBezTo>
                    <a:pt x="2052" y="2303"/>
                    <a:pt x="2059" y="2302"/>
                    <a:pt x="2066" y="2302"/>
                  </a:cubicBezTo>
                  <a:lnTo>
                    <a:pt x="2066" y="2302"/>
                  </a:lnTo>
                  <a:lnTo>
                    <a:pt x="2041" y="2327"/>
                  </a:lnTo>
                  <a:cubicBezTo>
                    <a:pt x="2013" y="2349"/>
                    <a:pt x="2066" y="2405"/>
                    <a:pt x="2201" y="2496"/>
                  </a:cubicBezTo>
                  <a:cubicBezTo>
                    <a:pt x="2236" y="2533"/>
                    <a:pt x="2294" y="2548"/>
                    <a:pt x="2337" y="2548"/>
                  </a:cubicBezTo>
                  <a:cubicBezTo>
                    <a:pt x="2359" y="2548"/>
                    <a:pt x="2377" y="2544"/>
                    <a:pt x="2386" y="2537"/>
                  </a:cubicBezTo>
                  <a:cubicBezTo>
                    <a:pt x="2391" y="2532"/>
                    <a:pt x="2397" y="2530"/>
                    <a:pt x="2403" y="2530"/>
                  </a:cubicBezTo>
                  <a:cubicBezTo>
                    <a:pt x="2432" y="2530"/>
                    <a:pt x="2468" y="2568"/>
                    <a:pt x="2468" y="2568"/>
                  </a:cubicBezTo>
                  <a:cubicBezTo>
                    <a:pt x="2521" y="2624"/>
                    <a:pt x="2521" y="2624"/>
                    <a:pt x="2493" y="2649"/>
                  </a:cubicBezTo>
                  <a:cubicBezTo>
                    <a:pt x="2442" y="2696"/>
                    <a:pt x="2549" y="2809"/>
                    <a:pt x="2656" y="2819"/>
                  </a:cubicBezTo>
                  <a:lnTo>
                    <a:pt x="2627" y="2844"/>
                  </a:lnTo>
                  <a:cubicBezTo>
                    <a:pt x="2602" y="2866"/>
                    <a:pt x="2630" y="2944"/>
                    <a:pt x="2922" y="3207"/>
                  </a:cubicBezTo>
                  <a:cubicBezTo>
                    <a:pt x="3132" y="3436"/>
                    <a:pt x="3292" y="3608"/>
                    <a:pt x="3263" y="3630"/>
                  </a:cubicBezTo>
                  <a:cubicBezTo>
                    <a:pt x="3238" y="3655"/>
                    <a:pt x="3502" y="3837"/>
                    <a:pt x="3661" y="3903"/>
                  </a:cubicBezTo>
                  <a:cubicBezTo>
                    <a:pt x="3633" y="3928"/>
                    <a:pt x="3687" y="3984"/>
                    <a:pt x="3793" y="4100"/>
                  </a:cubicBezTo>
                  <a:cubicBezTo>
                    <a:pt x="3950" y="4270"/>
                    <a:pt x="3950" y="4270"/>
                    <a:pt x="3925" y="4295"/>
                  </a:cubicBezTo>
                  <a:cubicBezTo>
                    <a:pt x="3896" y="4292"/>
                    <a:pt x="3874" y="4290"/>
                    <a:pt x="3862" y="4290"/>
                  </a:cubicBezTo>
                  <a:cubicBezTo>
                    <a:pt x="3830" y="4290"/>
                    <a:pt x="3861" y="4303"/>
                    <a:pt x="3975" y="4351"/>
                  </a:cubicBezTo>
                  <a:cubicBezTo>
                    <a:pt x="4081" y="4361"/>
                    <a:pt x="4213" y="4558"/>
                    <a:pt x="4160" y="4605"/>
                  </a:cubicBezTo>
                  <a:cubicBezTo>
                    <a:pt x="4135" y="4627"/>
                    <a:pt x="4185" y="4686"/>
                    <a:pt x="4288" y="4802"/>
                  </a:cubicBezTo>
                  <a:cubicBezTo>
                    <a:pt x="4370" y="4837"/>
                    <a:pt x="4473" y="4953"/>
                    <a:pt x="4577" y="5069"/>
                  </a:cubicBezTo>
                  <a:cubicBezTo>
                    <a:pt x="4679" y="5182"/>
                    <a:pt x="4715" y="5221"/>
                    <a:pt x="4742" y="5221"/>
                  </a:cubicBezTo>
                  <a:cubicBezTo>
                    <a:pt x="4756" y="5221"/>
                    <a:pt x="4768" y="5210"/>
                    <a:pt x="4787" y="5194"/>
                  </a:cubicBezTo>
                  <a:cubicBezTo>
                    <a:pt x="4799" y="5183"/>
                    <a:pt x="4812" y="5178"/>
                    <a:pt x="4825" y="5178"/>
                  </a:cubicBezTo>
                  <a:cubicBezTo>
                    <a:pt x="4868" y="5178"/>
                    <a:pt x="4918" y="5231"/>
                    <a:pt x="4996" y="5319"/>
                  </a:cubicBezTo>
                  <a:cubicBezTo>
                    <a:pt x="5047" y="5379"/>
                    <a:pt x="5100" y="5435"/>
                    <a:pt x="5072" y="5460"/>
                  </a:cubicBezTo>
                  <a:cubicBezTo>
                    <a:pt x="5091" y="5511"/>
                    <a:pt x="5116" y="5558"/>
                    <a:pt x="5150" y="5598"/>
                  </a:cubicBezTo>
                  <a:cubicBezTo>
                    <a:pt x="5203" y="5658"/>
                    <a:pt x="5253" y="5714"/>
                    <a:pt x="5228" y="5739"/>
                  </a:cubicBezTo>
                  <a:cubicBezTo>
                    <a:pt x="5257" y="5811"/>
                    <a:pt x="5300" y="5880"/>
                    <a:pt x="5357" y="5937"/>
                  </a:cubicBezTo>
                  <a:cubicBezTo>
                    <a:pt x="5460" y="6053"/>
                    <a:pt x="5564" y="6169"/>
                    <a:pt x="5536" y="6191"/>
                  </a:cubicBezTo>
                  <a:cubicBezTo>
                    <a:pt x="5569" y="6228"/>
                    <a:pt x="5581" y="6242"/>
                    <a:pt x="5592" y="6242"/>
                  </a:cubicBezTo>
                  <a:cubicBezTo>
                    <a:pt x="5598" y="6242"/>
                    <a:pt x="5604" y="6237"/>
                    <a:pt x="5614" y="6228"/>
                  </a:cubicBezTo>
                  <a:cubicBezTo>
                    <a:pt x="5619" y="6224"/>
                    <a:pt x="5625" y="6221"/>
                    <a:pt x="5633" y="6221"/>
                  </a:cubicBezTo>
                  <a:cubicBezTo>
                    <a:pt x="5672" y="6221"/>
                    <a:pt x="5751" y="6282"/>
                    <a:pt x="5899" y="6498"/>
                  </a:cubicBezTo>
                  <a:cubicBezTo>
                    <a:pt x="5994" y="6607"/>
                    <a:pt x="6135" y="6769"/>
                    <a:pt x="6175" y="6769"/>
                  </a:cubicBezTo>
                  <a:cubicBezTo>
                    <a:pt x="6177" y="6769"/>
                    <a:pt x="6179" y="6769"/>
                    <a:pt x="6181" y="6767"/>
                  </a:cubicBezTo>
                  <a:cubicBezTo>
                    <a:pt x="6231" y="6827"/>
                    <a:pt x="6231" y="6827"/>
                    <a:pt x="6203" y="6849"/>
                  </a:cubicBezTo>
                  <a:cubicBezTo>
                    <a:pt x="6150" y="6896"/>
                    <a:pt x="6253" y="7012"/>
                    <a:pt x="6410" y="7084"/>
                  </a:cubicBezTo>
                  <a:cubicBezTo>
                    <a:pt x="6414" y="7081"/>
                    <a:pt x="6418" y="7079"/>
                    <a:pt x="6423" y="7079"/>
                  </a:cubicBezTo>
                  <a:cubicBezTo>
                    <a:pt x="6450" y="7079"/>
                    <a:pt x="6491" y="7130"/>
                    <a:pt x="6510" y="7200"/>
                  </a:cubicBezTo>
                  <a:cubicBezTo>
                    <a:pt x="6548" y="7240"/>
                    <a:pt x="6592" y="7272"/>
                    <a:pt x="6642" y="7294"/>
                  </a:cubicBezTo>
                  <a:cubicBezTo>
                    <a:pt x="6720" y="7331"/>
                    <a:pt x="6720" y="7331"/>
                    <a:pt x="6795" y="7472"/>
                  </a:cubicBezTo>
                  <a:cubicBezTo>
                    <a:pt x="6767" y="7494"/>
                    <a:pt x="6817" y="7554"/>
                    <a:pt x="6871" y="7610"/>
                  </a:cubicBezTo>
                  <a:cubicBezTo>
                    <a:pt x="6999" y="7704"/>
                    <a:pt x="7551" y="8362"/>
                    <a:pt x="7572" y="8444"/>
                  </a:cubicBezTo>
                  <a:cubicBezTo>
                    <a:pt x="7626" y="8460"/>
                    <a:pt x="7670" y="8494"/>
                    <a:pt x="7701" y="8538"/>
                  </a:cubicBezTo>
                  <a:cubicBezTo>
                    <a:pt x="7699" y="8614"/>
                    <a:pt x="7737" y="8654"/>
                    <a:pt x="7779" y="8654"/>
                  </a:cubicBezTo>
                  <a:cubicBezTo>
                    <a:pt x="7796" y="8654"/>
                    <a:pt x="7813" y="8647"/>
                    <a:pt x="7829" y="8635"/>
                  </a:cubicBezTo>
                  <a:lnTo>
                    <a:pt x="7779" y="8575"/>
                  </a:lnTo>
                  <a:lnTo>
                    <a:pt x="7729" y="8516"/>
                  </a:lnTo>
                  <a:cubicBezTo>
                    <a:pt x="7735" y="8511"/>
                    <a:pt x="7742" y="8509"/>
                    <a:pt x="7750" y="8509"/>
                  </a:cubicBezTo>
                  <a:cubicBezTo>
                    <a:pt x="7815" y="8509"/>
                    <a:pt x="7927" y="8658"/>
                    <a:pt x="7851" y="8716"/>
                  </a:cubicBezTo>
                  <a:cubicBezTo>
                    <a:pt x="7848" y="8823"/>
                    <a:pt x="7848" y="8823"/>
                    <a:pt x="7952" y="8836"/>
                  </a:cubicBezTo>
                  <a:cubicBezTo>
                    <a:pt x="8058" y="8851"/>
                    <a:pt x="8108" y="8911"/>
                    <a:pt x="8105" y="9014"/>
                  </a:cubicBezTo>
                  <a:cubicBezTo>
                    <a:pt x="8049" y="9061"/>
                    <a:pt x="8049" y="9058"/>
                    <a:pt x="8155" y="9074"/>
                  </a:cubicBezTo>
                  <a:cubicBezTo>
                    <a:pt x="8365" y="9102"/>
                    <a:pt x="8544" y="9259"/>
                    <a:pt x="8431" y="9350"/>
                  </a:cubicBezTo>
                  <a:cubicBezTo>
                    <a:pt x="8375" y="9397"/>
                    <a:pt x="8397" y="9478"/>
                    <a:pt x="8447" y="9538"/>
                  </a:cubicBezTo>
                  <a:cubicBezTo>
                    <a:pt x="8471" y="9566"/>
                    <a:pt x="8489" y="9576"/>
                    <a:pt x="8505" y="9576"/>
                  </a:cubicBezTo>
                  <a:cubicBezTo>
                    <a:pt x="8522" y="9576"/>
                    <a:pt x="8536" y="9565"/>
                    <a:pt x="8550" y="9553"/>
                  </a:cubicBezTo>
                  <a:cubicBezTo>
                    <a:pt x="8552" y="9518"/>
                    <a:pt x="8559" y="9502"/>
                    <a:pt x="8570" y="9502"/>
                  </a:cubicBezTo>
                  <a:cubicBezTo>
                    <a:pt x="8590" y="9502"/>
                    <a:pt x="8621" y="9565"/>
                    <a:pt x="8651" y="9675"/>
                  </a:cubicBezTo>
                  <a:cubicBezTo>
                    <a:pt x="8713" y="9923"/>
                    <a:pt x="8813" y="10042"/>
                    <a:pt x="9017" y="10177"/>
                  </a:cubicBezTo>
                  <a:cubicBezTo>
                    <a:pt x="9207" y="10326"/>
                    <a:pt x="9339" y="10466"/>
                    <a:pt x="9304" y="10466"/>
                  </a:cubicBezTo>
                  <a:cubicBezTo>
                    <a:pt x="9293" y="10466"/>
                    <a:pt x="9264" y="10452"/>
                    <a:pt x="9215" y="10418"/>
                  </a:cubicBezTo>
                  <a:cubicBezTo>
                    <a:pt x="9141" y="10383"/>
                    <a:pt x="9102" y="10364"/>
                    <a:pt x="9095" y="10364"/>
                  </a:cubicBezTo>
                  <a:cubicBezTo>
                    <a:pt x="9086" y="10364"/>
                    <a:pt x="9118" y="10388"/>
                    <a:pt x="9186" y="10440"/>
                  </a:cubicBezTo>
                  <a:cubicBezTo>
                    <a:pt x="9284" y="10562"/>
                    <a:pt x="9381" y="10681"/>
                    <a:pt x="9431" y="10744"/>
                  </a:cubicBezTo>
                  <a:cubicBezTo>
                    <a:pt x="9471" y="10792"/>
                    <a:pt x="9530" y="10826"/>
                    <a:pt x="9566" y="10826"/>
                  </a:cubicBezTo>
                  <a:cubicBezTo>
                    <a:pt x="9575" y="10826"/>
                    <a:pt x="9582" y="10824"/>
                    <a:pt x="9588" y="10819"/>
                  </a:cubicBezTo>
                  <a:lnTo>
                    <a:pt x="9588" y="10819"/>
                  </a:lnTo>
                  <a:cubicBezTo>
                    <a:pt x="9578" y="10923"/>
                    <a:pt x="9647" y="11067"/>
                    <a:pt x="9801" y="11145"/>
                  </a:cubicBezTo>
                  <a:lnTo>
                    <a:pt x="9898" y="11267"/>
                  </a:lnTo>
                  <a:cubicBezTo>
                    <a:pt x="9926" y="11314"/>
                    <a:pt x="9970" y="11349"/>
                    <a:pt x="10020" y="11368"/>
                  </a:cubicBezTo>
                  <a:cubicBezTo>
                    <a:pt x="10098" y="11408"/>
                    <a:pt x="10117" y="11490"/>
                    <a:pt x="10139" y="11575"/>
                  </a:cubicBezTo>
                  <a:cubicBezTo>
                    <a:pt x="10156" y="11647"/>
                    <a:pt x="10172" y="11719"/>
                    <a:pt x="10196" y="11719"/>
                  </a:cubicBezTo>
                  <a:cubicBezTo>
                    <a:pt x="10199" y="11719"/>
                    <a:pt x="10202" y="11718"/>
                    <a:pt x="10205" y="11716"/>
                  </a:cubicBezTo>
                  <a:cubicBezTo>
                    <a:pt x="10208" y="11713"/>
                    <a:pt x="10211" y="11712"/>
                    <a:pt x="10216" y="11712"/>
                  </a:cubicBezTo>
                  <a:cubicBezTo>
                    <a:pt x="10257" y="11712"/>
                    <a:pt x="10366" y="11798"/>
                    <a:pt x="10437" y="11835"/>
                  </a:cubicBezTo>
                  <a:cubicBezTo>
                    <a:pt x="10498" y="11868"/>
                    <a:pt x="10522" y="11927"/>
                    <a:pt x="10489" y="11927"/>
                  </a:cubicBezTo>
                  <a:cubicBezTo>
                    <a:pt x="10481" y="11927"/>
                    <a:pt x="10470" y="11924"/>
                    <a:pt x="10456" y="11916"/>
                  </a:cubicBezTo>
                  <a:lnTo>
                    <a:pt x="10456" y="11916"/>
                  </a:lnTo>
                  <a:cubicBezTo>
                    <a:pt x="10427" y="11938"/>
                    <a:pt x="10427" y="11938"/>
                    <a:pt x="10496" y="12082"/>
                  </a:cubicBezTo>
                  <a:cubicBezTo>
                    <a:pt x="10540" y="12140"/>
                    <a:pt x="10625" y="12248"/>
                    <a:pt x="10661" y="12248"/>
                  </a:cubicBezTo>
                  <a:cubicBezTo>
                    <a:pt x="10664" y="12248"/>
                    <a:pt x="10666" y="12247"/>
                    <a:pt x="10669" y="12245"/>
                  </a:cubicBezTo>
                  <a:cubicBezTo>
                    <a:pt x="10670" y="12245"/>
                    <a:pt x="10671" y="12244"/>
                    <a:pt x="10672" y="12244"/>
                  </a:cubicBezTo>
                  <a:cubicBezTo>
                    <a:pt x="10713" y="12244"/>
                    <a:pt x="10986" y="12592"/>
                    <a:pt x="11004" y="12674"/>
                  </a:cubicBezTo>
                  <a:lnTo>
                    <a:pt x="11098" y="12797"/>
                  </a:lnTo>
                  <a:cubicBezTo>
                    <a:pt x="11145" y="12859"/>
                    <a:pt x="11220" y="12900"/>
                    <a:pt x="11267" y="12963"/>
                  </a:cubicBezTo>
                  <a:cubicBezTo>
                    <a:pt x="11302" y="13004"/>
                    <a:pt x="11342" y="13038"/>
                    <a:pt x="11389" y="13066"/>
                  </a:cubicBezTo>
                  <a:cubicBezTo>
                    <a:pt x="11436" y="13126"/>
                    <a:pt x="11487" y="13188"/>
                    <a:pt x="11455" y="13210"/>
                  </a:cubicBezTo>
                  <a:cubicBezTo>
                    <a:pt x="11562" y="13229"/>
                    <a:pt x="11562" y="13229"/>
                    <a:pt x="11549" y="13333"/>
                  </a:cubicBezTo>
                  <a:cubicBezTo>
                    <a:pt x="11493" y="13376"/>
                    <a:pt x="11493" y="13376"/>
                    <a:pt x="11596" y="13395"/>
                  </a:cubicBezTo>
                  <a:cubicBezTo>
                    <a:pt x="11675" y="13436"/>
                    <a:pt x="11675" y="13436"/>
                    <a:pt x="11693" y="13521"/>
                  </a:cubicBezTo>
                  <a:cubicBezTo>
                    <a:pt x="11667" y="13537"/>
                    <a:pt x="11697" y="13585"/>
                    <a:pt x="11726" y="13585"/>
                  </a:cubicBezTo>
                  <a:cubicBezTo>
                    <a:pt x="11731" y="13585"/>
                    <a:pt x="11736" y="13583"/>
                    <a:pt x="11740" y="13580"/>
                  </a:cubicBezTo>
                  <a:cubicBezTo>
                    <a:pt x="11844" y="13602"/>
                    <a:pt x="12013" y="13765"/>
                    <a:pt x="11957" y="13809"/>
                  </a:cubicBezTo>
                  <a:cubicBezTo>
                    <a:pt x="11991" y="13850"/>
                    <a:pt x="12032" y="13884"/>
                    <a:pt x="12079" y="13909"/>
                  </a:cubicBezTo>
                  <a:cubicBezTo>
                    <a:pt x="12185" y="13931"/>
                    <a:pt x="12185" y="13931"/>
                    <a:pt x="12126" y="13972"/>
                  </a:cubicBezTo>
                  <a:cubicBezTo>
                    <a:pt x="12117" y="14075"/>
                    <a:pt x="12164" y="14138"/>
                    <a:pt x="12267" y="14160"/>
                  </a:cubicBezTo>
                  <a:cubicBezTo>
                    <a:pt x="12314" y="14188"/>
                    <a:pt x="12345" y="14232"/>
                    <a:pt x="12358" y="14285"/>
                  </a:cubicBezTo>
                  <a:cubicBezTo>
                    <a:pt x="12416" y="14416"/>
                    <a:pt x="12614" y="14742"/>
                    <a:pt x="12668" y="14742"/>
                  </a:cubicBezTo>
                  <a:cubicBezTo>
                    <a:pt x="12675" y="14742"/>
                    <a:pt x="12679" y="14736"/>
                    <a:pt x="12681" y="14724"/>
                  </a:cubicBezTo>
                  <a:lnTo>
                    <a:pt x="12775" y="14849"/>
                  </a:lnTo>
                  <a:cubicBezTo>
                    <a:pt x="12837" y="14997"/>
                    <a:pt x="12881" y="15059"/>
                    <a:pt x="12956" y="15100"/>
                  </a:cubicBezTo>
                  <a:lnTo>
                    <a:pt x="13032" y="15144"/>
                  </a:lnTo>
                  <a:cubicBezTo>
                    <a:pt x="13003" y="15166"/>
                    <a:pt x="13022" y="15247"/>
                    <a:pt x="13066" y="15310"/>
                  </a:cubicBezTo>
                  <a:cubicBezTo>
                    <a:pt x="13096" y="15351"/>
                    <a:pt x="13107" y="15365"/>
                    <a:pt x="13119" y="15365"/>
                  </a:cubicBezTo>
                  <a:cubicBezTo>
                    <a:pt x="13125" y="15365"/>
                    <a:pt x="13131" y="15361"/>
                    <a:pt x="13141" y="15354"/>
                  </a:cubicBezTo>
                  <a:cubicBezTo>
                    <a:pt x="13136" y="15324"/>
                    <a:pt x="13138" y="15313"/>
                    <a:pt x="13145" y="15313"/>
                  </a:cubicBezTo>
                  <a:cubicBezTo>
                    <a:pt x="13158" y="15313"/>
                    <a:pt x="13188" y="15354"/>
                    <a:pt x="13216" y="15395"/>
                  </a:cubicBezTo>
                  <a:cubicBezTo>
                    <a:pt x="13263" y="15457"/>
                    <a:pt x="13279" y="15542"/>
                    <a:pt x="13251" y="15561"/>
                  </a:cubicBezTo>
                  <a:lnTo>
                    <a:pt x="13298" y="15623"/>
                  </a:lnTo>
                  <a:cubicBezTo>
                    <a:pt x="13311" y="15614"/>
                    <a:pt x="13324" y="15610"/>
                    <a:pt x="13335" y="15610"/>
                  </a:cubicBezTo>
                  <a:cubicBezTo>
                    <a:pt x="13372" y="15610"/>
                    <a:pt x="13395" y="15650"/>
                    <a:pt x="13373" y="15667"/>
                  </a:cubicBezTo>
                  <a:cubicBezTo>
                    <a:pt x="13392" y="15742"/>
                    <a:pt x="13430" y="15815"/>
                    <a:pt x="13480" y="15877"/>
                  </a:cubicBezTo>
                  <a:cubicBezTo>
                    <a:pt x="13483" y="15875"/>
                    <a:pt x="13486" y="15873"/>
                    <a:pt x="13489" y="15873"/>
                  </a:cubicBezTo>
                  <a:cubicBezTo>
                    <a:pt x="13504" y="15873"/>
                    <a:pt x="13512" y="15901"/>
                    <a:pt x="13504" y="15901"/>
                  </a:cubicBezTo>
                  <a:cubicBezTo>
                    <a:pt x="13500" y="15901"/>
                    <a:pt x="13492" y="15895"/>
                    <a:pt x="13480" y="15877"/>
                  </a:cubicBezTo>
                  <a:lnTo>
                    <a:pt x="13448" y="15899"/>
                  </a:lnTo>
                  <a:cubicBezTo>
                    <a:pt x="13457" y="15944"/>
                    <a:pt x="13471" y="15959"/>
                    <a:pt x="13486" y="15959"/>
                  </a:cubicBezTo>
                  <a:cubicBezTo>
                    <a:pt x="13498" y="15959"/>
                    <a:pt x="13511" y="15950"/>
                    <a:pt x="13524" y="15940"/>
                  </a:cubicBezTo>
                  <a:cubicBezTo>
                    <a:pt x="13524" y="15940"/>
                    <a:pt x="13567" y="16006"/>
                    <a:pt x="13614" y="16068"/>
                  </a:cubicBezTo>
                  <a:cubicBezTo>
                    <a:pt x="13643" y="16110"/>
                    <a:pt x="13672" y="16152"/>
                    <a:pt x="13684" y="16152"/>
                  </a:cubicBezTo>
                  <a:cubicBezTo>
                    <a:pt x="13690" y="16152"/>
                    <a:pt x="13692" y="16141"/>
                    <a:pt x="13687" y="16112"/>
                  </a:cubicBezTo>
                  <a:cubicBezTo>
                    <a:pt x="13702" y="16102"/>
                    <a:pt x="13717" y="16091"/>
                    <a:pt x="13733" y="16091"/>
                  </a:cubicBezTo>
                  <a:cubicBezTo>
                    <a:pt x="13749" y="16091"/>
                    <a:pt x="13768" y="16102"/>
                    <a:pt x="13790" y="16134"/>
                  </a:cubicBezTo>
                  <a:cubicBezTo>
                    <a:pt x="13794" y="16132"/>
                    <a:pt x="13797" y="16130"/>
                    <a:pt x="13800" y="16130"/>
                  </a:cubicBezTo>
                  <a:cubicBezTo>
                    <a:pt x="13817" y="16130"/>
                    <a:pt x="13825" y="16158"/>
                    <a:pt x="13816" y="16158"/>
                  </a:cubicBezTo>
                  <a:cubicBezTo>
                    <a:pt x="13811" y="16158"/>
                    <a:pt x="13803" y="16152"/>
                    <a:pt x="13790" y="16134"/>
                  </a:cubicBezTo>
                  <a:cubicBezTo>
                    <a:pt x="13762" y="16153"/>
                    <a:pt x="13734" y="16175"/>
                    <a:pt x="13777" y="16238"/>
                  </a:cubicBezTo>
                  <a:cubicBezTo>
                    <a:pt x="13821" y="16303"/>
                    <a:pt x="13793" y="16322"/>
                    <a:pt x="13793" y="16322"/>
                  </a:cubicBezTo>
                  <a:cubicBezTo>
                    <a:pt x="13788" y="16321"/>
                    <a:pt x="13784" y="16321"/>
                    <a:pt x="13781" y="16321"/>
                  </a:cubicBezTo>
                  <a:cubicBezTo>
                    <a:pt x="13708" y="16321"/>
                    <a:pt x="13900" y="16534"/>
                    <a:pt x="13972" y="16576"/>
                  </a:cubicBezTo>
                  <a:cubicBezTo>
                    <a:pt x="14122" y="16664"/>
                    <a:pt x="14166" y="16726"/>
                    <a:pt x="14106" y="16767"/>
                  </a:cubicBezTo>
                  <a:cubicBezTo>
                    <a:pt x="14047" y="16808"/>
                    <a:pt x="14197" y="16896"/>
                    <a:pt x="14329" y="16899"/>
                  </a:cubicBezTo>
                  <a:lnTo>
                    <a:pt x="14464" y="16902"/>
                  </a:lnTo>
                  <a:lnTo>
                    <a:pt x="14376" y="16962"/>
                  </a:lnTo>
                  <a:cubicBezTo>
                    <a:pt x="14301" y="17106"/>
                    <a:pt x="14301" y="17106"/>
                    <a:pt x="14495" y="17256"/>
                  </a:cubicBezTo>
                  <a:cubicBezTo>
                    <a:pt x="14614" y="17366"/>
                    <a:pt x="14614" y="17366"/>
                    <a:pt x="14586" y="17385"/>
                  </a:cubicBezTo>
                  <a:cubicBezTo>
                    <a:pt x="14555" y="17403"/>
                    <a:pt x="14598" y="17469"/>
                    <a:pt x="14730" y="17663"/>
                  </a:cubicBezTo>
                  <a:cubicBezTo>
                    <a:pt x="14844" y="17836"/>
                    <a:pt x="14892" y="17905"/>
                    <a:pt x="14923" y="17905"/>
                  </a:cubicBezTo>
                  <a:cubicBezTo>
                    <a:pt x="14927" y="17905"/>
                    <a:pt x="14930" y="17904"/>
                    <a:pt x="14934" y="17902"/>
                  </a:cubicBezTo>
                  <a:lnTo>
                    <a:pt x="15022" y="18030"/>
                  </a:lnTo>
                  <a:cubicBezTo>
                    <a:pt x="15010" y="18104"/>
                    <a:pt x="15067" y="18181"/>
                    <a:pt x="15105" y="18181"/>
                  </a:cubicBezTo>
                  <a:cubicBezTo>
                    <a:pt x="15120" y="18181"/>
                    <a:pt x="15133" y="18169"/>
                    <a:pt x="15137" y="18140"/>
                  </a:cubicBezTo>
                  <a:lnTo>
                    <a:pt x="15225" y="18268"/>
                  </a:lnTo>
                  <a:lnTo>
                    <a:pt x="15194" y="18287"/>
                  </a:lnTo>
                  <a:cubicBezTo>
                    <a:pt x="15166" y="18309"/>
                    <a:pt x="15253" y="18438"/>
                    <a:pt x="15601" y="18955"/>
                  </a:cubicBezTo>
                  <a:cubicBezTo>
                    <a:pt x="15933" y="19452"/>
                    <a:pt x="16007" y="19575"/>
                    <a:pt x="16060" y="19575"/>
                  </a:cubicBezTo>
                  <a:cubicBezTo>
                    <a:pt x="16069" y="19575"/>
                    <a:pt x="16078" y="19572"/>
                    <a:pt x="16087" y="19566"/>
                  </a:cubicBezTo>
                  <a:cubicBezTo>
                    <a:pt x="16190" y="19594"/>
                    <a:pt x="16231" y="19660"/>
                    <a:pt x="16172" y="19697"/>
                  </a:cubicBezTo>
                  <a:cubicBezTo>
                    <a:pt x="16143" y="19714"/>
                    <a:pt x="16151" y="19785"/>
                    <a:pt x="16175" y="19785"/>
                  </a:cubicBezTo>
                  <a:cubicBezTo>
                    <a:pt x="16178" y="19785"/>
                    <a:pt x="16181" y="19784"/>
                    <a:pt x="16184" y="19782"/>
                  </a:cubicBezTo>
                  <a:cubicBezTo>
                    <a:pt x="16184" y="19782"/>
                    <a:pt x="16266" y="19914"/>
                    <a:pt x="16278" y="19998"/>
                  </a:cubicBezTo>
                  <a:cubicBezTo>
                    <a:pt x="16335" y="20202"/>
                    <a:pt x="16397" y="20262"/>
                    <a:pt x="16433" y="20262"/>
                  </a:cubicBezTo>
                  <a:cubicBezTo>
                    <a:pt x="16438" y="20262"/>
                    <a:pt x="16443" y="20261"/>
                    <a:pt x="16447" y="20258"/>
                  </a:cubicBezTo>
                  <a:cubicBezTo>
                    <a:pt x="16454" y="20224"/>
                    <a:pt x="16459" y="20211"/>
                    <a:pt x="16464" y="20211"/>
                  </a:cubicBezTo>
                  <a:cubicBezTo>
                    <a:pt x="16474" y="20211"/>
                    <a:pt x="16482" y="20267"/>
                    <a:pt x="16488" y="20324"/>
                  </a:cubicBezTo>
                  <a:cubicBezTo>
                    <a:pt x="16500" y="20401"/>
                    <a:pt x="16511" y="20477"/>
                    <a:pt x="16536" y="20477"/>
                  </a:cubicBezTo>
                  <a:cubicBezTo>
                    <a:pt x="16539" y="20477"/>
                    <a:pt x="16542" y="20476"/>
                    <a:pt x="16545" y="20475"/>
                  </a:cubicBezTo>
                  <a:cubicBezTo>
                    <a:pt x="16617" y="20522"/>
                    <a:pt x="16899" y="20894"/>
                    <a:pt x="16839" y="20932"/>
                  </a:cubicBezTo>
                  <a:lnTo>
                    <a:pt x="16921" y="21067"/>
                  </a:lnTo>
                  <a:cubicBezTo>
                    <a:pt x="16922" y="21066"/>
                    <a:pt x="16924" y="21065"/>
                    <a:pt x="16927" y="21065"/>
                  </a:cubicBezTo>
                  <a:cubicBezTo>
                    <a:pt x="16959" y="21065"/>
                    <a:pt x="17036" y="21188"/>
                    <a:pt x="17112" y="21311"/>
                  </a:cubicBezTo>
                  <a:cubicBezTo>
                    <a:pt x="17193" y="21446"/>
                    <a:pt x="17234" y="21512"/>
                    <a:pt x="17206" y="21531"/>
                  </a:cubicBezTo>
                  <a:cubicBezTo>
                    <a:pt x="17189" y="21519"/>
                    <a:pt x="17179" y="21514"/>
                    <a:pt x="17174" y="21514"/>
                  </a:cubicBezTo>
                  <a:cubicBezTo>
                    <a:pt x="17156" y="21514"/>
                    <a:pt x="17200" y="21575"/>
                    <a:pt x="17287" y="21662"/>
                  </a:cubicBezTo>
                  <a:cubicBezTo>
                    <a:pt x="17328" y="21728"/>
                    <a:pt x="17428" y="21759"/>
                    <a:pt x="17469" y="21825"/>
                  </a:cubicBezTo>
                  <a:cubicBezTo>
                    <a:pt x="17474" y="21822"/>
                    <a:pt x="17479" y="21821"/>
                    <a:pt x="17486" y="21821"/>
                  </a:cubicBezTo>
                  <a:cubicBezTo>
                    <a:pt x="17521" y="21821"/>
                    <a:pt x="17579" y="21863"/>
                    <a:pt x="17613" y="21919"/>
                  </a:cubicBezTo>
                  <a:lnTo>
                    <a:pt x="17582" y="21938"/>
                  </a:lnTo>
                  <a:lnTo>
                    <a:pt x="17519" y="21976"/>
                  </a:lnTo>
                  <a:cubicBezTo>
                    <a:pt x="17555" y="22034"/>
                    <a:pt x="17591" y="22092"/>
                    <a:pt x="17621" y="22092"/>
                  </a:cubicBezTo>
                  <a:cubicBezTo>
                    <a:pt x="17624" y="22092"/>
                    <a:pt x="17628" y="22091"/>
                    <a:pt x="17632" y="22088"/>
                  </a:cubicBezTo>
                  <a:cubicBezTo>
                    <a:pt x="17641" y="22173"/>
                    <a:pt x="17682" y="22242"/>
                    <a:pt x="17764" y="22374"/>
                  </a:cubicBezTo>
                  <a:cubicBezTo>
                    <a:pt x="17845" y="22505"/>
                    <a:pt x="17930" y="22637"/>
                    <a:pt x="17999" y="22687"/>
                  </a:cubicBezTo>
                  <a:cubicBezTo>
                    <a:pt x="17974" y="22790"/>
                    <a:pt x="18209" y="23195"/>
                    <a:pt x="18312" y="23226"/>
                  </a:cubicBezTo>
                  <a:cubicBezTo>
                    <a:pt x="18316" y="23224"/>
                    <a:pt x="18319" y="23223"/>
                    <a:pt x="18323" y="23223"/>
                  </a:cubicBezTo>
                  <a:cubicBezTo>
                    <a:pt x="18351" y="23223"/>
                    <a:pt x="18382" y="23286"/>
                    <a:pt x="18390" y="23361"/>
                  </a:cubicBezTo>
                  <a:cubicBezTo>
                    <a:pt x="18397" y="23445"/>
                    <a:pt x="18397" y="23445"/>
                    <a:pt x="18469" y="23496"/>
                  </a:cubicBezTo>
                  <a:cubicBezTo>
                    <a:pt x="18538" y="23546"/>
                    <a:pt x="18547" y="23630"/>
                    <a:pt x="18553" y="23715"/>
                  </a:cubicBezTo>
                  <a:cubicBezTo>
                    <a:pt x="18531" y="23799"/>
                    <a:pt x="18566" y="23890"/>
                    <a:pt x="18641" y="23934"/>
                  </a:cubicBezTo>
                  <a:cubicBezTo>
                    <a:pt x="18729" y="24031"/>
                    <a:pt x="18804" y="24138"/>
                    <a:pt x="18867" y="24254"/>
                  </a:cubicBezTo>
                  <a:cubicBezTo>
                    <a:pt x="18942" y="24333"/>
                    <a:pt x="18985" y="24389"/>
                    <a:pt x="19001" y="24389"/>
                  </a:cubicBezTo>
                  <a:cubicBezTo>
                    <a:pt x="19009" y="24389"/>
                    <a:pt x="19011" y="24378"/>
                    <a:pt x="19008" y="24351"/>
                  </a:cubicBezTo>
                  <a:cubicBezTo>
                    <a:pt x="19012" y="24349"/>
                    <a:pt x="19017" y="24348"/>
                    <a:pt x="19022" y="24348"/>
                  </a:cubicBezTo>
                  <a:cubicBezTo>
                    <a:pt x="19057" y="24348"/>
                    <a:pt x="19111" y="24386"/>
                    <a:pt x="19111" y="24386"/>
                  </a:cubicBezTo>
                  <a:cubicBezTo>
                    <a:pt x="19177" y="24459"/>
                    <a:pt x="19190" y="24494"/>
                    <a:pt x="19182" y="24494"/>
                  </a:cubicBezTo>
                  <a:cubicBezTo>
                    <a:pt x="19177" y="24494"/>
                    <a:pt x="19163" y="24481"/>
                    <a:pt x="19149" y="24454"/>
                  </a:cubicBezTo>
                  <a:cubicBezTo>
                    <a:pt x="19108" y="24409"/>
                    <a:pt x="19088" y="24391"/>
                    <a:pt x="19080" y="24391"/>
                  </a:cubicBezTo>
                  <a:cubicBezTo>
                    <a:pt x="19066" y="24391"/>
                    <a:pt x="19082" y="24437"/>
                    <a:pt x="19086" y="24489"/>
                  </a:cubicBezTo>
                  <a:cubicBezTo>
                    <a:pt x="19092" y="24574"/>
                    <a:pt x="19168" y="24711"/>
                    <a:pt x="19205" y="24777"/>
                  </a:cubicBezTo>
                  <a:lnTo>
                    <a:pt x="19356" y="25050"/>
                  </a:lnTo>
                  <a:cubicBezTo>
                    <a:pt x="19429" y="25249"/>
                    <a:pt x="19466" y="25325"/>
                    <a:pt x="19496" y="25325"/>
                  </a:cubicBezTo>
                  <a:cubicBezTo>
                    <a:pt x="19499" y="25325"/>
                    <a:pt x="19503" y="25324"/>
                    <a:pt x="19506" y="25323"/>
                  </a:cubicBezTo>
                  <a:cubicBezTo>
                    <a:pt x="19519" y="25316"/>
                    <a:pt x="19529" y="25311"/>
                    <a:pt x="19537" y="25307"/>
                  </a:cubicBezTo>
                  <a:lnTo>
                    <a:pt x="19537" y="25307"/>
                  </a:lnTo>
                  <a:cubicBezTo>
                    <a:pt x="19512" y="25410"/>
                    <a:pt x="19926" y="26159"/>
                    <a:pt x="20026" y="26194"/>
                  </a:cubicBezTo>
                  <a:lnTo>
                    <a:pt x="19995" y="26209"/>
                  </a:lnTo>
                  <a:cubicBezTo>
                    <a:pt x="19964" y="26225"/>
                    <a:pt x="19998" y="26294"/>
                    <a:pt x="20070" y="26432"/>
                  </a:cubicBezTo>
                  <a:cubicBezTo>
                    <a:pt x="20108" y="26501"/>
                    <a:pt x="20283" y="26761"/>
                    <a:pt x="20390" y="26968"/>
                  </a:cubicBezTo>
                  <a:cubicBezTo>
                    <a:pt x="20529" y="27237"/>
                    <a:pt x="20633" y="27439"/>
                    <a:pt x="20671" y="27439"/>
                  </a:cubicBezTo>
                  <a:cubicBezTo>
                    <a:pt x="20672" y="27439"/>
                    <a:pt x="20674" y="27438"/>
                    <a:pt x="20675" y="27438"/>
                  </a:cubicBezTo>
                  <a:cubicBezTo>
                    <a:pt x="20709" y="27507"/>
                    <a:pt x="20709" y="27507"/>
                    <a:pt x="20678" y="27522"/>
                  </a:cubicBezTo>
                  <a:cubicBezTo>
                    <a:pt x="20661" y="27509"/>
                    <a:pt x="20650" y="27504"/>
                    <a:pt x="20645" y="27504"/>
                  </a:cubicBezTo>
                  <a:cubicBezTo>
                    <a:pt x="20628" y="27504"/>
                    <a:pt x="20655" y="27555"/>
                    <a:pt x="20681" y="27607"/>
                  </a:cubicBezTo>
                  <a:cubicBezTo>
                    <a:pt x="20703" y="27646"/>
                    <a:pt x="20722" y="27658"/>
                    <a:pt x="20741" y="27658"/>
                  </a:cubicBezTo>
                  <a:cubicBezTo>
                    <a:pt x="20755" y="27658"/>
                    <a:pt x="20768" y="27651"/>
                    <a:pt x="20781" y="27645"/>
                  </a:cubicBezTo>
                  <a:cubicBezTo>
                    <a:pt x="20784" y="27643"/>
                    <a:pt x="20787" y="27642"/>
                    <a:pt x="20790" y="27642"/>
                  </a:cubicBezTo>
                  <a:cubicBezTo>
                    <a:pt x="20820" y="27642"/>
                    <a:pt x="20854" y="27712"/>
                    <a:pt x="20891" y="27852"/>
                  </a:cubicBezTo>
                  <a:cubicBezTo>
                    <a:pt x="20954" y="28052"/>
                    <a:pt x="21048" y="28240"/>
                    <a:pt x="21167" y="28409"/>
                  </a:cubicBezTo>
                  <a:cubicBezTo>
                    <a:pt x="21201" y="28478"/>
                    <a:pt x="21236" y="28550"/>
                    <a:pt x="21205" y="28563"/>
                  </a:cubicBezTo>
                  <a:cubicBezTo>
                    <a:pt x="21208" y="28701"/>
                    <a:pt x="21270" y="28826"/>
                    <a:pt x="21374" y="28914"/>
                  </a:cubicBezTo>
                  <a:cubicBezTo>
                    <a:pt x="21408" y="28983"/>
                    <a:pt x="21408" y="28983"/>
                    <a:pt x="21377" y="28998"/>
                  </a:cubicBezTo>
                  <a:cubicBezTo>
                    <a:pt x="21377" y="29086"/>
                    <a:pt x="21346" y="29099"/>
                    <a:pt x="21446" y="29139"/>
                  </a:cubicBezTo>
                  <a:cubicBezTo>
                    <a:pt x="21556" y="29287"/>
                    <a:pt x="21637" y="29453"/>
                    <a:pt x="21684" y="29628"/>
                  </a:cubicBezTo>
                  <a:cubicBezTo>
                    <a:pt x="21715" y="29693"/>
                    <a:pt x="21746" y="29756"/>
                    <a:pt x="21775" y="29756"/>
                  </a:cubicBezTo>
                  <a:cubicBezTo>
                    <a:pt x="21778" y="29756"/>
                    <a:pt x="21781" y="29755"/>
                    <a:pt x="21784" y="29754"/>
                  </a:cubicBezTo>
                  <a:lnTo>
                    <a:pt x="21816" y="29738"/>
                  </a:lnTo>
                  <a:lnTo>
                    <a:pt x="21816" y="29738"/>
                  </a:lnTo>
                  <a:cubicBezTo>
                    <a:pt x="21787" y="29838"/>
                    <a:pt x="21787" y="29838"/>
                    <a:pt x="21885" y="29879"/>
                  </a:cubicBezTo>
                  <a:cubicBezTo>
                    <a:pt x="21888" y="29878"/>
                    <a:pt x="21891" y="29877"/>
                    <a:pt x="21894" y="29877"/>
                  </a:cubicBezTo>
                  <a:cubicBezTo>
                    <a:pt x="21925" y="29877"/>
                    <a:pt x="21947" y="29937"/>
                    <a:pt x="21919" y="29948"/>
                  </a:cubicBezTo>
                  <a:cubicBezTo>
                    <a:pt x="21919" y="30004"/>
                    <a:pt x="21928" y="30058"/>
                    <a:pt x="21950" y="30105"/>
                  </a:cubicBezTo>
                  <a:cubicBezTo>
                    <a:pt x="21982" y="30177"/>
                    <a:pt x="22176" y="30515"/>
                    <a:pt x="22339" y="30869"/>
                  </a:cubicBezTo>
                  <a:cubicBezTo>
                    <a:pt x="22589" y="31421"/>
                    <a:pt x="22688" y="31638"/>
                    <a:pt x="22725" y="31638"/>
                  </a:cubicBezTo>
                  <a:cubicBezTo>
                    <a:pt x="22726" y="31638"/>
                    <a:pt x="22727" y="31637"/>
                    <a:pt x="22728" y="31637"/>
                  </a:cubicBezTo>
                  <a:cubicBezTo>
                    <a:pt x="22793" y="31694"/>
                    <a:pt x="22793" y="31694"/>
                    <a:pt x="22790" y="31778"/>
                  </a:cubicBezTo>
                  <a:cubicBezTo>
                    <a:pt x="22793" y="31857"/>
                    <a:pt x="22812" y="31935"/>
                    <a:pt x="22850" y="32007"/>
                  </a:cubicBezTo>
                  <a:cubicBezTo>
                    <a:pt x="22881" y="32079"/>
                    <a:pt x="22909" y="32151"/>
                    <a:pt x="22878" y="32164"/>
                  </a:cubicBezTo>
                  <a:cubicBezTo>
                    <a:pt x="22922" y="32195"/>
                    <a:pt x="22956" y="32242"/>
                    <a:pt x="22972" y="32295"/>
                  </a:cubicBezTo>
                  <a:cubicBezTo>
                    <a:pt x="22938" y="32308"/>
                    <a:pt x="22969" y="32380"/>
                    <a:pt x="23032" y="32436"/>
                  </a:cubicBezTo>
                  <a:cubicBezTo>
                    <a:pt x="23129" y="32483"/>
                    <a:pt x="23129" y="32483"/>
                    <a:pt x="23063" y="32508"/>
                  </a:cubicBezTo>
                  <a:cubicBezTo>
                    <a:pt x="23034" y="32521"/>
                    <a:pt x="23071" y="32685"/>
                    <a:pt x="23086" y="32685"/>
                  </a:cubicBezTo>
                  <a:cubicBezTo>
                    <a:pt x="23089" y="32685"/>
                    <a:pt x="23091" y="32679"/>
                    <a:pt x="23091" y="32665"/>
                  </a:cubicBezTo>
                  <a:cubicBezTo>
                    <a:pt x="23092" y="32665"/>
                    <a:pt x="23094" y="32664"/>
                    <a:pt x="23095" y="32664"/>
                  </a:cubicBezTo>
                  <a:cubicBezTo>
                    <a:pt x="23128" y="32664"/>
                    <a:pt x="23188" y="32799"/>
                    <a:pt x="23248" y="32853"/>
                  </a:cubicBezTo>
                  <a:cubicBezTo>
                    <a:pt x="23279" y="32925"/>
                    <a:pt x="23307" y="32997"/>
                    <a:pt x="23276" y="33010"/>
                  </a:cubicBezTo>
                  <a:cubicBezTo>
                    <a:pt x="23273" y="33097"/>
                    <a:pt x="23458" y="33442"/>
                    <a:pt x="23520" y="33499"/>
                  </a:cubicBezTo>
                  <a:cubicBezTo>
                    <a:pt x="23523" y="33498"/>
                    <a:pt x="23526" y="33497"/>
                    <a:pt x="23529" y="33497"/>
                  </a:cubicBezTo>
                  <a:cubicBezTo>
                    <a:pt x="23559" y="33497"/>
                    <a:pt x="23584" y="33559"/>
                    <a:pt x="23552" y="33571"/>
                  </a:cubicBezTo>
                  <a:cubicBezTo>
                    <a:pt x="23517" y="33583"/>
                    <a:pt x="23549" y="33655"/>
                    <a:pt x="23580" y="33727"/>
                  </a:cubicBezTo>
                  <a:cubicBezTo>
                    <a:pt x="23640" y="33787"/>
                    <a:pt x="23608" y="33799"/>
                    <a:pt x="23574" y="33815"/>
                  </a:cubicBezTo>
                  <a:cubicBezTo>
                    <a:pt x="23559" y="33801"/>
                    <a:pt x="23549" y="33794"/>
                    <a:pt x="23543" y="33794"/>
                  </a:cubicBezTo>
                  <a:cubicBezTo>
                    <a:pt x="23526" y="33794"/>
                    <a:pt x="23553" y="33862"/>
                    <a:pt x="23596" y="33972"/>
                  </a:cubicBezTo>
                  <a:cubicBezTo>
                    <a:pt x="23658" y="34031"/>
                    <a:pt x="23771" y="34320"/>
                    <a:pt x="23859" y="34539"/>
                  </a:cubicBezTo>
                  <a:cubicBezTo>
                    <a:pt x="24000" y="34899"/>
                    <a:pt x="24063" y="34962"/>
                    <a:pt x="24185" y="35081"/>
                  </a:cubicBezTo>
                  <a:lnTo>
                    <a:pt x="24282" y="35128"/>
                  </a:lnTo>
                  <a:lnTo>
                    <a:pt x="24213" y="35153"/>
                  </a:lnTo>
                  <a:cubicBezTo>
                    <a:pt x="24182" y="35166"/>
                    <a:pt x="24141" y="35263"/>
                    <a:pt x="24141" y="35263"/>
                  </a:cubicBezTo>
                  <a:cubicBezTo>
                    <a:pt x="24158" y="35307"/>
                    <a:pt x="24178" y="35320"/>
                    <a:pt x="24199" y="35320"/>
                  </a:cubicBezTo>
                  <a:cubicBezTo>
                    <a:pt x="24212" y="35320"/>
                    <a:pt x="24225" y="35315"/>
                    <a:pt x="24238" y="35310"/>
                  </a:cubicBezTo>
                  <a:cubicBezTo>
                    <a:pt x="24240" y="35309"/>
                    <a:pt x="24243" y="35309"/>
                    <a:pt x="24245" y="35309"/>
                  </a:cubicBezTo>
                  <a:cubicBezTo>
                    <a:pt x="24274" y="35309"/>
                    <a:pt x="24302" y="35384"/>
                    <a:pt x="24323" y="35529"/>
                  </a:cubicBezTo>
                  <a:cubicBezTo>
                    <a:pt x="24348" y="35686"/>
                    <a:pt x="24370" y="35761"/>
                    <a:pt x="24429" y="35821"/>
                  </a:cubicBezTo>
                  <a:cubicBezTo>
                    <a:pt x="24464" y="35893"/>
                    <a:pt x="24479" y="35974"/>
                    <a:pt x="24476" y="36053"/>
                  </a:cubicBezTo>
                  <a:cubicBezTo>
                    <a:pt x="24495" y="36106"/>
                    <a:pt x="24500" y="36120"/>
                    <a:pt x="24515" y="36120"/>
                  </a:cubicBezTo>
                  <a:cubicBezTo>
                    <a:pt x="24520" y="36120"/>
                    <a:pt x="24527" y="36118"/>
                    <a:pt x="24536" y="36115"/>
                  </a:cubicBezTo>
                  <a:cubicBezTo>
                    <a:pt x="24538" y="36114"/>
                    <a:pt x="24541" y="36114"/>
                    <a:pt x="24544" y="36114"/>
                  </a:cubicBezTo>
                  <a:cubicBezTo>
                    <a:pt x="24574" y="36114"/>
                    <a:pt x="24595" y="36181"/>
                    <a:pt x="24589" y="36259"/>
                  </a:cubicBezTo>
                  <a:cubicBezTo>
                    <a:pt x="24549" y="36355"/>
                    <a:pt x="24623" y="36567"/>
                    <a:pt x="24659" y="36567"/>
                  </a:cubicBezTo>
                  <a:cubicBezTo>
                    <a:pt x="24660" y="36567"/>
                    <a:pt x="24660" y="36567"/>
                    <a:pt x="24661" y="36567"/>
                  </a:cubicBezTo>
                  <a:cubicBezTo>
                    <a:pt x="24664" y="36566"/>
                    <a:pt x="24666" y="36565"/>
                    <a:pt x="24669" y="36565"/>
                  </a:cubicBezTo>
                  <a:cubicBezTo>
                    <a:pt x="24699" y="36565"/>
                    <a:pt x="24723" y="36632"/>
                    <a:pt x="24746" y="36701"/>
                  </a:cubicBezTo>
                  <a:cubicBezTo>
                    <a:pt x="24768" y="36777"/>
                    <a:pt x="24808" y="36849"/>
                    <a:pt x="24859" y="36908"/>
                  </a:cubicBezTo>
                  <a:lnTo>
                    <a:pt x="24912" y="37055"/>
                  </a:lnTo>
                  <a:cubicBezTo>
                    <a:pt x="24921" y="37078"/>
                    <a:pt x="24921" y="37088"/>
                    <a:pt x="24915" y="37088"/>
                  </a:cubicBezTo>
                  <a:cubicBezTo>
                    <a:pt x="24904" y="37088"/>
                    <a:pt x="24869" y="37044"/>
                    <a:pt x="24852" y="36993"/>
                  </a:cubicBezTo>
                  <a:lnTo>
                    <a:pt x="24846" y="37077"/>
                  </a:lnTo>
                  <a:cubicBezTo>
                    <a:pt x="24896" y="37225"/>
                    <a:pt x="24924" y="37297"/>
                    <a:pt x="24984" y="37359"/>
                  </a:cubicBezTo>
                  <a:cubicBezTo>
                    <a:pt x="25078" y="37410"/>
                    <a:pt x="25078" y="37410"/>
                    <a:pt x="25009" y="37435"/>
                  </a:cubicBezTo>
                  <a:cubicBezTo>
                    <a:pt x="24978" y="37444"/>
                    <a:pt x="24968" y="37529"/>
                    <a:pt x="25028" y="37591"/>
                  </a:cubicBezTo>
                  <a:cubicBezTo>
                    <a:pt x="25122" y="37645"/>
                    <a:pt x="25112" y="37729"/>
                    <a:pt x="25078" y="37739"/>
                  </a:cubicBezTo>
                  <a:cubicBezTo>
                    <a:pt x="25050" y="37724"/>
                    <a:pt x="25030" y="37713"/>
                    <a:pt x="25021" y="37713"/>
                  </a:cubicBezTo>
                  <a:cubicBezTo>
                    <a:pt x="24999" y="37713"/>
                    <a:pt x="25034" y="37770"/>
                    <a:pt x="25150" y="37961"/>
                  </a:cubicBezTo>
                  <a:cubicBezTo>
                    <a:pt x="25197" y="38108"/>
                    <a:pt x="25329" y="38394"/>
                    <a:pt x="25401" y="38616"/>
                  </a:cubicBezTo>
                  <a:cubicBezTo>
                    <a:pt x="25498" y="38914"/>
                    <a:pt x="25548" y="39061"/>
                    <a:pt x="25539" y="39146"/>
                  </a:cubicBezTo>
                  <a:cubicBezTo>
                    <a:pt x="25533" y="39148"/>
                    <a:pt x="25528" y="39150"/>
                    <a:pt x="25523" y="39152"/>
                  </a:cubicBezTo>
                  <a:lnTo>
                    <a:pt x="25523" y="39152"/>
                  </a:lnTo>
                  <a:cubicBezTo>
                    <a:pt x="25523" y="39152"/>
                    <a:pt x="25523" y="39152"/>
                    <a:pt x="25524" y="39152"/>
                  </a:cubicBezTo>
                  <a:cubicBezTo>
                    <a:pt x="25578" y="39152"/>
                    <a:pt x="25603" y="39231"/>
                    <a:pt x="25670" y="39431"/>
                  </a:cubicBezTo>
                  <a:cubicBezTo>
                    <a:pt x="25708" y="39663"/>
                    <a:pt x="25780" y="39804"/>
                    <a:pt x="25839" y="39870"/>
                  </a:cubicBezTo>
                  <a:cubicBezTo>
                    <a:pt x="25818" y="39794"/>
                    <a:pt x="25796" y="39719"/>
                    <a:pt x="25796" y="39719"/>
                  </a:cubicBezTo>
                  <a:cubicBezTo>
                    <a:pt x="25803" y="39717"/>
                    <a:pt x="25811" y="39715"/>
                    <a:pt x="25817" y="39715"/>
                  </a:cubicBezTo>
                  <a:cubicBezTo>
                    <a:pt x="25869" y="39715"/>
                    <a:pt x="25888" y="39791"/>
                    <a:pt x="25896" y="39932"/>
                  </a:cubicBezTo>
                  <a:cubicBezTo>
                    <a:pt x="25918" y="40008"/>
                    <a:pt x="25883" y="40017"/>
                    <a:pt x="25849" y="40029"/>
                  </a:cubicBezTo>
                  <a:cubicBezTo>
                    <a:pt x="25814" y="40039"/>
                    <a:pt x="25802" y="40123"/>
                    <a:pt x="25824" y="40199"/>
                  </a:cubicBezTo>
                  <a:cubicBezTo>
                    <a:pt x="25839" y="40248"/>
                    <a:pt x="25854" y="40299"/>
                    <a:pt x="25866" y="40299"/>
                  </a:cubicBezTo>
                  <a:cubicBezTo>
                    <a:pt x="25871" y="40299"/>
                    <a:pt x="25876" y="40288"/>
                    <a:pt x="25880" y="40261"/>
                  </a:cubicBezTo>
                  <a:cubicBezTo>
                    <a:pt x="25889" y="40259"/>
                    <a:pt x="25896" y="40257"/>
                    <a:pt x="25901" y="40257"/>
                  </a:cubicBezTo>
                  <a:cubicBezTo>
                    <a:pt x="25916" y="40257"/>
                    <a:pt x="25920" y="40272"/>
                    <a:pt x="25937" y="40327"/>
                  </a:cubicBezTo>
                  <a:cubicBezTo>
                    <a:pt x="25952" y="40406"/>
                    <a:pt x="25987" y="40478"/>
                    <a:pt x="26037" y="40540"/>
                  </a:cubicBezTo>
                  <a:cubicBezTo>
                    <a:pt x="26039" y="40540"/>
                    <a:pt x="26041" y="40539"/>
                    <a:pt x="26043" y="40539"/>
                  </a:cubicBezTo>
                  <a:cubicBezTo>
                    <a:pt x="26074" y="40539"/>
                    <a:pt x="26095" y="40610"/>
                    <a:pt x="26115" y="40681"/>
                  </a:cubicBezTo>
                  <a:cubicBezTo>
                    <a:pt x="26103" y="40766"/>
                    <a:pt x="26147" y="40916"/>
                    <a:pt x="26147" y="40916"/>
                  </a:cubicBezTo>
                  <a:lnTo>
                    <a:pt x="26112" y="40926"/>
                  </a:lnTo>
                  <a:cubicBezTo>
                    <a:pt x="26078" y="40935"/>
                    <a:pt x="26065" y="41020"/>
                    <a:pt x="26065" y="41020"/>
                  </a:cubicBezTo>
                  <a:cubicBezTo>
                    <a:pt x="26082" y="41077"/>
                    <a:pt x="26108" y="41083"/>
                    <a:pt x="26117" y="41083"/>
                  </a:cubicBezTo>
                  <a:cubicBezTo>
                    <a:pt x="26120" y="41083"/>
                    <a:pt x="26121" y="41082"/>
                    <a:pt x="26121" y="41082"/>
                  </a:cubicBezTo>
                  <a:cubicBezTo>
                    <a:pt x="26122" y="41082"/>
                    <a:pt x="26122" y="41082"/>
                    <a:pt x="26122" y="41082"/>
                  </a:cubicBezTo>
                  <a:cubicBezTo>
                    <a:pt x="26175" y="41082"/>
                    <a:pt x="26645" y="42879"/>
                    <a:pt x="26701" y="43104"/>
                  </a:cubicBezTo>
                  <a:cubicBezTo>
                    <a:pt x="26707" y="43240"/>
                    <a:pt x="26750" y="43423"/>
                    <a:pt x="26773" y="43423"/>
                  </a:cubicBezTo>
                  <a:cubicBezTo>
                    <a:pt x="26777" y="43423"/>
                    <a:pt x="26780" y="43417"/>
                    <a:pt x="26783" y="43405"/>
                  </a:cubicBezTo>
                  <a:cubicBezTo>
                    <a:pt x="26783" y="43405"/>
                    <a:pt x="26783" y="43404"/>
                    <a:pt x="26784" y="43404"/>
                  </a:cubicBezTo>
                  <a:cubicBezTo>
                    <a:pt x="26822" y="43404"/>
                    <a:pt x="26909" y="43781"/>
                    <a:pt x="27011" y="44232"/>
                  </a:cubicBezTo>
                  <a:cubicBezTo>
                    <a:pt x="27133" y="44760"/>
                    <a:pt x="27217" y="45138"/>
                    <a:pt x="27255" y="45138"/>
                  </a:cubicBezTo>
                  <a:cubicBezTo>
                    <a:pt x="27255" y="45138"/>
                    <a:pt x="27256" y="45138"/>
                    <a:pt x="27256" y="45138"/>
                  </a:cubicBezTo>
                  <a:lnTo>
                    <a:pt x="27306" y="45366"/>
                  </a:lnTo>
                  <a:cubicBezTo>
                    <a:pt x="27344" y="45517"/>
                    <a:pt x="27406" y="45664"/>
                    <a:pt x="27422" y="45739"/>
                  </a:cubicBezTo>
                  <a:cubicBezTo>
                    <a:pt x="27458" y="45789"/>
                    <a:pt x="27475" y="45844"/>
                    <a:pt x="27462" y="45844"/>
                  </a:cubicBezTo>
                  <a:cubicBezTo>
                    <a:pt x="27457" y="45844"/>
                    <a:pt x="27448" y="45836"/>
                    <a:pt x="27435" y="45818"/>
                  </a:cubicBezTo>
                  <a:cubicBezTo>
                    <a:pt x="27400" y="45824"/>
                    <a:pt x="27366" y="45830"/>
                    <a:pt x="27381" y="45905"/>
                  </a:cubicBezTo>
                  <a:cubicBezTo>
                    <a:pt x="27404" y="46028"/>
                    <a:pt x="27433" y="46049"/>
                    <a:pt x="27461" y="46049"/>
                  </a:cubicBezTo>
                  <a:cubicBezTo>
                    <a:pt x="27468" y="46049"/>
                    <a:pt x="27475" y="46048"/>
                    <a:pt x="27482" y="46046"/>
                  </a:cubicBezTo>
                  <a:cubicBezTo>
                    <a:pt x="27483" y="46046"/>
                    <a:pt x="27484" y="46046"/>
                    <a:pt x="27486" y="46046"/>
                  </a:cubicBezTo>
                  <a:cubicBezTo>
                    <a:pt x="27517" y="46046"/>
                    <a:pt x="27532" y="46115"/>
                    <a:pt x="27532" y="46115"/>
                  </a:cubicBezTo>
                  <a:cubicBezTo>
                    <a:pt x="27547" y="46194"/>
                    <a:pt x="27547" y="46194"/>
                    <a:pt x="27510" y="46200"/>
                  </a:cubicBezTo>
                  <a:lnTo>
                    <a:pt x="27441" y="46212"/>
                  </a:lnTo>
                  <a:lnTo>
                    <a:pt x="27456" y="46288"/>
                  </a:lnTo>
                  <a:cubicBezTo>
                    <a:pt x="27458" y="46287"/>
                    <a:pt x="27459" y="46287"/>
                    <a:pt x="27460" y="46287"/>
                  </a:cubicBezTo>
                  <a:cubicBezTo>
                    <a:pt x="27492" y="46287"/>
                    <a:pt x="27507" y="46360"/>
                    <a:pt x="27507" y="46360"/>
                  </a:cubicBezTo>
                  <a:cubicBezTo>
                    <a:pt x="27519" y="46435"/>
                    <a:pt x="27519" y="46435"/>
                    <a:pt x="27450" y="46447"/>
                  </a:cubicBezTo>
                  <a:cubicBezTo>
                    <a:pt x="27378" y="46460"/>
                    <a:pt x="27394" y="46538"/>
                    <a:pt x="27478" y="46601"/>
                  </a:cubicBezTo>
                  <a:lnTo>
                    <a:pt x="27544" y="46748"/>
                  </a:lnTo>
                  <a:cubicBezTo>
                    <a:pt x="27488" y="46836"/>
                    <a:pt x="27588" y="46977"/>
                    <a:pt x="27638" y="47046"/>
                  </a:cubicBezTo>
                  <a:cubicBezTo>
                    <a:pt x="27585" y="47137"/>
                    <a:pt x="27598" y="47212"/>
                    <a:pt x="27685" y="47278"/>
                  </a:cubicBezTo>
                  <a:cubicBezTo>
                    <a:pt x="27687" y="47278"/>
                    <a:pt x="27688" y="47278"/>
                    <a:pt x="27689" y="47278"/>
                  </a:cubicBezTo>
                  <a:cubicBezTo>
                    <a:pt x="27721" y="47278"/>
                    <a:pt x="27735" y="47350"/>
                    <a:pt x="27713" y="47432"/>
                  </a:cubicBezTo>
                  <a:cubicBezTo>
                    <a:pt x="27695" y="47513"/>
                    <a:pt x="27707" y="47588"/>
                    <a:pt x="27732" y="47742"/>
                  </a:cubicBezTo>
                  <a:cubicBezTo>
                    <a:pt x="27779" y="47814"/>
                    <a:pt x="27867" y="48353"/>
                    <a:pt x="27964" y="48970"/>
                  </a:cubicBezTo>
                  <a:cubicBezTo>
                    <a:pt x="28082" y="49655"/>
                    <a:pt x="28130" y="50120"/>
                    <a:pt x="28167" y="50120"/>
                  </a:cubicBezTo>
                  <a:cubicBezTo>
                    <a:pt x="28167" y="50120"/>
                    <a:pt x="28168" y="50120"/>
                    <a:pt x="28168" y="50120"/>
                  </a:cubicBezTo>
                  <a:lnTo>
                    <a:pt x="28168" y="50120"/>
                  </a:lnTo>
                  <a:cubicBezTo>
                    <a:pt x="28180" y="50174"/>
                    <a:pt x="28174" y="50230"/>
                    <a:pt x="28152" y="50280"/>
                  </a:cubicBezTo>
                  <a:cubicBezTo>
                    <a:pt x="28115" y="50286"/>
                    <a:pt x="28124" y="50362"/>
                    <a:pt x="28205" y="50431"/>
                  </a:cubicBezTo>
                  <a:cubicBezTo>
                    <a:pt x="28252" y="50506"/>
                    <a:pt x="28287" y="50500"/>
                    <a:pt x="28215" y="50509"/>
                  </a:cubicBezTo>
                  <a:cubicBezTo>
                    <a:pt x="28180" y="50512"/>
                    <a:pt x="28199" y="50669"/>
                    <a:pt x="28240" y="50976"/>
                  </a:cubicBezTo>
                  <a:cubicBezTo>
                    <a:pt x="28268" y="51207"/>
                    <a:pt x="28305" y="51515"/>
                    <a:pt x="28343" y="51515"/>
                  </a:cubicBezTo>
                  <a:cubicBezTo>
                    <a:pt x="28343" y="51515"/>
                    <a:pt x="28343" y="51515"/>
                    <a:pt x="28343" y="51515"/>
                  </a:cubicBezTo>
                  <a:cubicBezTo>
                    <a:pt x="28375" y="51604"/>
                    <a:pt x="28388" y="51640"/>
                    <a:pt x="28384" y="51640"/>
                  </a:cubicBezTo>
                  <a:cubicBezTo>
                    <a:pt x="28381" y="51640"/>
                    <a:pt x="28371" y="51623"/>
                    <a:pt x="28353" y="51593"/>
                  </a:cubicBezTo>
                  <a:cubicBezTo>
                    <a:pt x="28346" y="51587"/>
                    <a:pt x="28340" y="51584"/>
                    <a:pt x="28335" y="51584"/>
                  </a:cubicBezTo>
                  <a:cubicBezTo>
                    <a:pt x="28275" y="51584"/>
                    <a:pt x="28282" y="51931"/>
                    <a:pt x="28365" y="52138"/>
                  </a:cubicBezTo>
                  <a:cubicBezTo>
                    <a:pt x="28375" y="52217"/>
                    <a:pt x="28381" y="52295"/>
                    <a:pt x="28346" y="52298"/>
                  </a:cubicBezTo>
                  <a:cubicBezTo>
                    <a:pt x="28356" y="52427"/>
                    <a:pt x="28381" y="52555"/>
                    <a:pt x="28415" y="52681"/>
                  </a:cubicBezTo>
                  <a:cubicBezTo>
                    <a:pt x="28422" y="52759"/>
                    <a:pt x="28450" y="53069"/>
                    <a:pt x="28466" y="53226"/>
                  </a:cubicBezTo>
                  <a:cubicBezTo>
                    <a:pt x="28475" y="53329"/>
                    <a:pt x="28497" y="53433"/>
                    <a:pt x="28528" y="53533"/>
                  </a:cubicBezTo>
                  <a:cubicBezTo>
                    <a:pt x="28531" y="53562"/>
                    <a:pt x="28533" y="53590"/>
                    <a:pt x="28535" y="53611"/>
                  </a:cubicBezTo>
                  <a:lnTo>
                    <a:pt x="28535" y="53611"/>
                  </a:lnTo>
                  <a:cubicBezTo>
                    <a:pt x="28503" y="53615"/>
                    <a:pt x="28522" y="54003"/>
                    <a:pt x="28553" y="54548"/>
                  </a:cubicBezTo>
                  <a:cubicBezTo>
                    <a:pt x="28582" y="55094"/>
                    <a:pt x="28607" y="55561"/>
                    <a:pt x="28575" y="55639"/>
                  </a:cubicBezTo>
                  <a:cubicBezTo>
                    <a:pt x="28582" y="55692"/>
                    <a:pt x="28597" y="55742"/>
                    <a:pt x="28619" y="55792"/>
                  </a:cubicBezTo>
                  <a:cubicBezTo>
                    <a:pt x="28682" y="55852"/>
                    <a:pt x="28701" y="55949"/>
                    <a:pt x="28660" y="56024"/>
                  </a:cubicBezTo>
                  <a:cubicBezTo>
                    <a:pt x="28588" y="56106"/>
                    <a:pt x="28594" y="56416"/>
                    <a:pt x="28666" y="56494"/>
                  </a:cubicBezTo>
                  <a:lnTo>
                    <a:pt x="28632" y="56494"/>
                  </a:lnTo>
                  <a:cubicBezTo>
                    <a:pt x="28560" y="56573"/>
                    <a:pt x="28600" y="56805"/>
                    <a:pt x="28672" y="56883"/>
                  </a:cubicBezTo>
                  <a:cubicBezTo>
                    <a:pt x="28638" y="56961"/>
                    <a:pt x="28603" y="57040"/>
                    <a:pt x="28641" y="57118"/>
                  </a:cubicBezTo>
                  <a:cubicBezTo>
                    <a:pt x="28641" y="57196"/>
                    <a:pt x="28641" y="57196"/>
                    <a:pt x="28569" y="57196"/>
                  </a:cubicBezTo>
                  <a:cubicBezTo>
                    <a:pt x="28566" y="57196"/>
                    <a:pt x="28564" y="57196"/>
                    <a:pt x="28561" y="57196"/>
                  </a:cubicBezTo>
                  <a:cubicBezTo>
                    <a:pt x="28530" y="57196"/>
                    <a:pt x="28500" y="57199"/>
                    <a:pt x="28500" y="57272"/>
                  </a:cubicBezTo>
                  <a:cubicBezTo>
                    <a:pt x="28500" y="57350"/>
                    <a:pt x="28538" y="57350"/>
                    <a:pt x="28572" y="57350"/>
                  </a:cubicBezTo>
                  <a:lnTo>
                    <a:pt x="28575" y="57507"/>
                  </a:lnTo>
                  <a:cubicBezTo>
                    <a:pt x="28575" y="57507"/>
                    <a:pt x="28578" y="57585"/>
                    <a:pt x="28613" y="57585"/>
                  </a:cubicBezTo>
                  <a:cubicBezTo>
                    <a:pt x="28647" y="57585"/>
                    <a:pt x="28650" y="57663"/>
                    <a:pt x="28650" y="57742"/>
                  </a:cubicBezTo>
                  <a:cubicBezTo>
                    <a:pt x="28627" y="57742"/>
                    <a:pt x="28637" y="57777"/>
                    <a:pt x="28655" y="57777"/>
                  </a:cubicBezTo>
                  <a:cubicBezTo>
                    <a:pt x="28665" y="57777"/>
                    <a:pt x="28677" y="57768"/>
                    <a:pt x="28688" y="57742"/>
                  </a:cubicBezTo>
                  <a:cubicBezTo>
                    <a:pt x="28723" y="57742"/>
                    <a:pt x="28760" y="57742"/>
                    <a:pt x="28760" y="57820"/>
                  </a:cubicBezTo>
                  <a:lnTo>
                    <a:pt x="28832" y="57820"/>
                  </a:lnTo>
                  <a:cubicBezTo>
                    <a:pt x="28841" y="57820"/>
                    <a:pt x="28850" y="57821"/>
                    <a:pt x="28857" y="57821"/>
                  </a:cubicBezTo>
                  <a:cubicBezTo>
                    <a:pt x="28913" y="57821"/>
                    <a:pt x="28943" y="57804"/>
                    <a:pt x="28973" y="57667"/>
                  </a:cubicBezTo>
                  <a:cubicBezTo>
                    <a:pt x="29001" y="57353"/>
                    <a:pt x="29036" y="57118"/>
                    <a:pt x="28964" y="57118"/>
                  </a:cubicBezTo>
                  <a:cubicBezTo>
                    <a:pt x="28942" y="57068"/>
                    <a:pt x="28926" y="57015"/>
                    <a:pt x="28923" y="56961"/>
                  </a:cubicBezTo>
                  <a:cubicBezTo>
                    <a:pt x="28926" y="56908"/>
                    <a:pt x="28936" y="56855"/>
                    <a:pt x="28958" y="56805"/>
                  </a:cubicBezTo>
                  <a:cubicBezTo>
                    <a:pt x="28992" y="56805"/>
                    <a:pt x="28989" y="56491"/>
                    <a:pt x="28983" y="56100"/>
                  </a:cubicBezTo>
                  <a:cubicBezTo>
                    <a:pt x="28980" y="55630"/>
                    <a:pt x="28954" y="55395"/>
                    <a:pt x="28989" y="55313"/>
                  </a:cubicBezTo>
                  <a:cubicBezTo>
                    <a:pt x="29008" y="55263"/>
                    <a:pt x="29017" y="55210"/>
                    <a:pt x="29014" y="55156"/>
                  </a:cubicBezTo>
                  <a:cubicBezTo>
                    <a:pt x="28980" y="55156"/>
                    <a:pt x="28954" y="54686"/>
                    <a:pt x="28923" y="54138"/>
                  </a:cubicBezTo>
                  <a:cubicBezTo>
                    <a:pt x="28904" y="53591"/>
                    <a:pt x="28839" y="53047"/>
                    <a:pt x="28807" y="53047"/>
                  </a:cubicBezTo>
                  <a:cubicBezTo>
                    <a:pt x="28807" y="53047"/>
                    <a:pt x="28807" y="53047"/>
                    <a:pt x="28807" y="53047"/>
                  </a:cubicBezTo>
                  <a:cubicBezTo>
                    <a:pt x="28801" y="52969"/>
                    <a:pt x="28795" y="52891"/>
                    <a:pt x="28795" y="52891"/>
                  </a:cubicBezTo>
                  <a:cubicBezTo>
                    <a:pt x="28829" y="52887"/>
                    <a:pt x="28813" y="52731"/>
                    <a:pt x="28801" y="52574"/>
                  </a:cubicBezTo>
                  <a:cubicBezTo>
                    <a:pt x="28770" y="52474"/>
                    <a:pt x="28748" y="52370"/>
                    <a:pt x="28738" y="52264"/>
                  </a:cubicBezTo>
                  <a:cubicBezTo>
                    <a:pt x="28773" y="52261"/>
                    <a:pt x="28766" y="52182"/>
                    <a:pt x="28751" y="52029"/>
                  </a:cubicBezTo>
                  <a:cubicBezTo>
                    <a:pt x="28738" y="51875"/>
                    <a:pt x="28729" y="51797"/>
                    <a:pt x="28696" y="51797"/>
                  </a:cubicBezTo>
                  <a:cubicBezTo>
                    <a:pt x="28696" y="51797"/>
                    <a:pt x="28695" y="51797"/>
                    <a:pt x="28694" y="51797"/>
                  </a:cubicBezTo>
                  <a:cubicBezTo>
                    <a:pt x="28694" y="51719"/>
                    <a:pt x="28622" y="51173"/>
                    <a:pt x="28629" y="50935"/>
                  </a:cubicBezTo>
                  <a:cubicBezTo>
                    <a:pt x="28657" y="50854"/>
                    <a:pt x="28610" y="50782"/>
                    <a:pt x="28566" y="50706"/>
                  </a:cubicBezTo>
                  <a:cubicBezTo>
                    <a:pt x="28565" y="50706"/>
                    <a:pt x="28564" y="50706"/>
                    <a:pt x="28563" y="50706"/>
                  </a:cubicBezTo>
                  <a:cubicBezTo>
                    <a:pt x="28526" y="50706"/>
                    <a:pt x="28484" y="50636"/>
                    <a:pt x="28475" y="50559"/>
                  </a:cubicBezTo>
                  <a:lnTo>
                    <a:pt x="28544" y="50550"/>
                  </a:lnTo>
                  <a:cubicBezTo>
                    <a:pt x="28563" y="50580"/>
                    <a:pt x="28575" y="50599"/>
                    <a:pt x="28580" y="50599"/>
                  </a:cubicBezTo>
                  <a:cubicBezTo>
                    <a:pt x="28588" y="50599"/>
                    <a:pt x="28583" y="50561"/>
                    <a:pt x="28572" y="50468"/>
                  </a:cubicBezTo>
                  <a:cubicBezTo>
                    <a:pt x="28563" y="50390"/>
                    <a:pt x="28550" y="50315"/>
                    <a:pt x="28550" y="50315"/>
                  </a:cubicBezTo>
                  <a:cubicBezTo>
                    <a:pt x="28550" y="50315"/>
                    <a:pt x="28550" y="50315"/>
                    <a:pt x="28550" y="50315"/>
                  </a:cubicBezTo>
                  <a:cubicBezTo>
                    <a:pt x="28512" y="50315"/>
                    <a:pt x="28472" y="49924"/>
                    <a:pt x="28394" y="49384"/>
                  </a:cubicBezTo>
                  <a:cubicBezTo>
                    <a:pt x="28281" y="48693"/>
                    <a:pt x="28244" y="48459"/>
                    <a:pt x="28209" y="48459"/>
                  </a:cubicBezTo>
                  <a:cubicBezTo>
                    <a:pt x="28209" y="48459"/>
                    <a:pt x="28209" y="48459"/>
                    <a:pt x="28209" y="48459"/>
                  </a:cubicBezTo>
                  <a:cubicBezTo>
                    <a:pt x="28207" y="48460"/>
                    <a:pt x="28206" y="48460"/>
                    <a:pt x="28205" y="48460"/>
                  </a:cubicBezTo>
                  <a:cubicBezTo>
                    <a:pt x="28173" y="48460"/>
                    <a:pt x="28161" y="48379"/>
                    <a:pt x="28158" y="48152"/>
                  </a:cubicBezTo>
                  <a:cubicBezTo>
                    <a:pt x="28190" y="47670"/>
                    <a:pt x="28190" y="47670"/>
                    <a:pt x="28143" y="47598"/>
                  </a:cubicBezTo>
                  <a:lnTo>
                    <a:pt x="28143" y="47598"/>
                  </a:lnTo>
                  <a:cubicBezTo>
                    <a:pt x="28155" y="47676"/>
                    <a:pt x="28121" y="47682"/>
                    <a:pt x="28083" y="47685"/>
                  </a:cubicBezTo>
                  <a:cubicBezTo>
                    <a:pt x="28078" y="47686"/>
                    <a:pt x="28074" y="47687"/>
                    <a:pt x="28069" y="47687"/>
                  </a:cubicBezTo>
                  <a:cubicBezTo>
                    <a:pt x="28013" y="47687"/>
                    <a:pt x="28006" y="47613"/>
                    <a:pt x="28058" y="47532"/>
                  </a:cubicBezTo>
                  <a:cubicBezTo>
                    <a:pt x="28133" y="47519"/>
                    <a:pt x="27870" y="46372"/>
                    <a:pt x="27786" y="46306"/>
                  </a:cubicBezTo>
                  <a:lnTo>
                    <a:pt x="27820" y="46300"/>
                  </a:lnTo>
                  <a:cubicBezTo>
                    <a:pt x="27858" y="46294"/>
                    <a:pt x="27842" y="46219"/>
                    <a:pt x="27782" y="45912"/>
                  </a:cubicBezTo>
                  <a:lnTo>
                    <a:pt x="27735" y="45680"/>
                  </a:lnTo>
                  <a:cubicBezTo>
                    <a:pt x="27735" y="45680"/>
                    <a:pt x="27734" y="45680"/>
                    <a:pt x="27733" y="45680"/>
                  </a:cubicBezTo>
                  <a:cubicBezTo>
                    <a:pt x="27668" y="45680"/>
                    <a:pt x="27607" y="45225"/>
                    <a:pt x="27638" y="45219"/>
                  </a:cubicBezTo>
                  <a:cubicBezTo>
                    <a:pt x="27657" y="45134"/>
                    <a:pt x="27657" y="45134"/>
                    <a:pt x="27623" y="44984"/>
                  </a:cubicBezTo>
                  <a:cubicBezTo>
                    <a:pt x="27500" y="44768"/>
                    <a:pt x="27447" y="44379"/>
                    <a:pt x="27482" y="44370"/>
                  </a:cubicBezTo>
                  <a:lnTo>
                    <a:pt x="27447" y="44219"/>
                  </a:lnTo>
                  <a:cubicBezTo>
                    <a:pt x="27394" y="44150"/>
                    <a:pt x="27359" y="43997"/>
                    <a:pt x="27344" y="43919"/>
                  </a:cubicBezTo>
                  <a:cubicBezTo>
                    <a:pt x="27305" y="43751"/>
                    <a:pt x="27284" y="43665"/>
                    <a:pt x="27270" y="43665"/>
                  </a:cubicBezTo>
                  <a:cubicBezTo>
                    <a:pt x="27264" y="43665"/>
                    <a:pt x="27260" y="43677"/>
                    <a:pt x="27256" y="43699"/>
                  </a:cubicBezTo>
                  <a:cubicBezTo>
                    <a:pt x="27245" y="43701"/>
                    <a:pt x="27235" y="43703"/>
                    <a:pt x="27225" y="43703"/>
                  </a:cubicBezTo>
                  <a:cubicBezTo>
                    <a:pt x="27202" y="43703"/>
                    <a:pt x="27181" y="43692"/>
                    <a:pt x="27168" y="43640"/>
                  </a:cubicBezTo>
                  <a:lnTo>
                    <a:pt x="27203" y="43630"/>
                  </a:lnTo>
                  <a:cubicBezTo>
                    <a:pt x="27237" y="43621"/>
                    <a:pt x="27187" y="43392"/>
                    <a:pt x="27106" y="43091"/>
                  </a:cubicBezTo>
                  <a:cubicBezTo>
                    <a:pt x="27005" y="42712"/>
                    <a:pt x="26968" y="42558"/>
                    <a:pt x="26980" y="42474"/>
                  </a:cubicBezTo>
                  <a:lnTo>
                    <a:pt x="26927" y="42408"/>
                  </a:lnTo>
                  <a:cubicBezTo>
                    <a:pt x="26870" y="42342"/>
                    <a:pt x="26852" y="42264"/>
                    <a:pt x="26886" y="42258"/>
                  </a:cubicBezTo>
                  <a:cubicBezTo>
                    <a:pt x="26902" y="42173"/>
                    <a:pt x="26823" y="41869"/>
                    <a:pt x="26748" y="41725"/>
                  </a:cubicBezTo>
                  <a:lnTo>
                    <a:pt x="26708" y="41574"/>
                  </a:lnTo>
                  <a:cubicBezTo>
                    <a:pt x="26761" y="41480"/>
                    <a:pt x="26695" y="41255"/>
                    <a:pt x="26601" y="41198"/>
                  </a:cubicBezTo>
                  <a:cubicBezTo>
                    <a:pt x="26639" y="41189"/>
                    <a:pt x="26613" y="41114"/>
                    <a:pt x="26592" y="41039"/>
                  </a:cubicBezTo>
                  <a:cubicBezTo>
                    <a:pt x="26513" y="40898"/>
                    <a:pt x="26425" y="40597"/>
                    <a:pt x="26460" y="40587"/>
                  </a:cubicBezTo>
                  <a:lnTo>
                    <a:pt x="26438" y="40512"/>
                  </a:lnTo>
                  <a:cubicBezTo>
                    <a:pt x="26388" y="40446"/>
                    <a:pt x="26353" y="40374"/>
                    <a:pt x="26338" y="40296"/>
                  </a:cubicBezTo>
                  <a:cubicBezTo>
                    <a:pt x="26319" y="40217"/>
                    <a:pt x="26284" y="40142"/>
                    <a:pt x="26234" y="40080"/>
                  </a:cubicBezTo>
                  <a:cubicBezTo>
                    <a:pt x="26200" y="40039"/>
                    <a:pt x="26175" y="39992"/>
                    <a:pt x="26156" y="39939"/>
                  </a:cubicBezTo>
                  <a:cubicBezTo>
                    <a:pt x="26149" y="39915"/>
                    <a:pt x="26150" y="39905"/>
                    <a:pt x="26156" y="39905"/>
                  </a:cubicBezTo>
                  <a:cubicBezTo>
                    <a:pt x="26170" y="39905"/>
                    <a:pt x="26208" y="39950"/>
                    <a:pt x="26247" y="39995"/>
                  </a:cubicBezTo>
                  <a:cubicBezTo>
                    <a:pt x="26265" y="40026"/>
                    <a:pt x="26275" y="40039"/>
                    <a:pt x="26280" y="40039"/>
                  </a:cubicBezTo>
                  <a:cubicBezTo>
                    <a:pt x="26295" y="40039"/>
                    <a:pt x="26230" y="39865"/>
                    <a:pt x="26125" y="39704"/>
                  </a:cubicBezTo>
                  <a:cubicBezTo>
                    <a:pt x="26050" y="39590"/>
                    <a:pt x="26016" y="39540"/>
                    <a:pt x="26021" y="39540"/>
                  </a:cubicBezTo>
                  <a:cubicBezTo>
                    <a:pt x="26025" y="39540"/>
                    <a:pt x="26053" y="39571"/>
                    <a:pt x="26103" y="39628"/>
                  </a:cubicBezTo>
                  <a:cubicBezTo>
                    <a:pt x="26135" y="39665"/>
                    <a:pt x="26166" y="39703"/>
                    <a:pt x="26174" y="39703"/>
                  </a:cubicBezTo>
                  <a:cubicBezTo>
                    <a:pt x="26180" y="39703"/>
                    <a:pt x="26171" y="39680"/>
                    <a:pt x="26137" y="39619"/>
                  </a:cubicBezTo>
                  <a:cubicBezTo>
                    <a:pt x="26137" y="39619"/>
                    <a:pt x="26096" y="39477"/>
                    <a:pt x="26062" y="39477"/>
                  </a:cubicBezTo>
                  <a:cubicBezTo>
                    <a:pt x="26061" y="39477"/>
                    <a:pt x="26060" y="39478"/>
                    <a:pt x="26059" y="39478"/>
                  </a:cubicBezTo>
                  <a:lnTo>
                    <a:pt x="25987" y="39255"/>
                  </a:lnTo>
                  <a:cubicBezTo>
                    <a:pt x="25980" y="39152"/>
                    <a:pt x="25959" y="39045"/>
                    <a:pt x="25924" y="38948"/>
                  </a:cubicBezTo>
                  <a:cubicBezTo>
                    <a:pt x="25865" y="38882"/>
                    <a:pt x="25865" y="38882"/>
                    <a:pt x="25874" y="38798"/>
                  </a:cubicBezTo>
                  <a:cubicBezTo>
                    <a:pt x="25904" y="38790"/>
                    <a:pt x="25891" y="38731"/>
                    <a:pt x="25841" y="38731"/>
                  </a:cubicBezTo>
                  <a:cubicBezTo>
                    <a:pt x="25834" y="38731"/>
                    <a:pt x="25826" y="38732"/>
                    <a:pt x="25818" y="38735"/>
                  </a:cubicBezTo>
                  <a:cubicBezTo>
                    <a:pt x="25758" y="38676"/>
                    <a:pt x="25733" y="38594"/>
                    <a:pt x="25742" y="38513"/>
                  </a:cubicBezTo>
                  <a:cubicBezTo>
                    <a:pt x="25807" y="38492"/>
                    <a:pt x="25789" y="38424"/>
                    <a:pt x="25760" y="38424"/>
                  </a:cubicBezTo>
                  <a:cubicBezTo>
                    <a:pt x="25758" y="38424"/>
                    <a:pt x="25757" y="38424"/>
                    <a:pt x="25755" y="38425"/>
                  </a:cubicBezTo>
                  <a:cubicBezTo>
                    <a:pt x="25717" y="38387"/>
                    <a:pt x="25689" y="38340"/>
                    <a:pt x="25670" y="38287"/>
                  </a:cubicBezTo>
                  <a:cubicBezTo>
                    <a:pt x="25698" y="38281"/>
                    <a:pt x="25498" y="37604"/>
                    <a:pt x="25250" y="36943"/>
                  </a:cubicBezTo>
                  <a:cubicBezTo>
                    <a:pt x="25227" y="36873"/>
                    <a:pt x="25174" y="36816"/>
                    <a:pt x="25139" y="36816"/>
                  </a:cubicBezTo>
                  <a:cubicBezTo>
                    <a:pt x="25136" y="36816"/>
                    <a:pt x="25134" y="36817"/>
                    <a:pt x="25131" y="36817"/>
                  </a:cubicBezTo>
                  <a:cubicBezTo>
                    <a:pt x="25111" y="36825"/>
                    <a:pt x="25100" y="36829"/>
                    <a:pt x="25094" y="36829"/>
                  </a:cubicBezTo>
                  <a:cubicBezTo>
                    <a:pt x="25080" y="36829"/>
                    <a:pt x="25099" y="36805"/>
                    <a:pt x="25103" y="36745"/>
                  </a:cubicBezTo>
                  <a:cubicBezTo>
                    <a:pt x="25159" y="36663"/>
                    <a:pt x="25144" y="36559"/>
                    <a:pt x="25100" y="36559"/>
                  </a:cubicBezTo>
                  <a:cubicBezTo>
                    <a:pt x="25086" y="36559"/>
                    <a:pt x="25068" y="36571"/>
                    <a:pt x="25050" y="36598"/>
                  </a:cubicBezTo>
                  <a:cubicBezTo>
                    <a:pt x="25032" y="36640"/>
                    <a:pt x="25022" y="36663"/>
                    <a:pt x="25018" y="36663"/>
                  </a:cubicBezTo>
                  <a:cubicBezTo>
                    <a:pt x="25012" y="36663"/>
                    <a:pt x="25016" y="36621"/>
                    <a:pt x="25025" y="36523"/>
                  </a:cubicBezTo>
                  <a:cubicBezTo>
                    <a:pt x="25031" y="36438"/>
                    <a:pt x="25031" y="36438"/>
                    <a:pt x="24971" y="36375"/>
                  </a:cubicBezTo>
                  <a:cubicBezTo>
                    <a:pt x="24969" y="36376"/>
                    <a:pt x="24966" y="36377"/>
                    <a:pt x="24963" y="36377"/>
                  </a:cubicBezTo>
                  <a:cubicBezTo>
                    <a:pt x="24933" y="36377"/>
                    <a:pt x="24915" y="36315"/>
                    <a:pt x="24946" y="36303"/>
                  </a:cubicBezTo>
                  <a:cubicBezTo>
                    <a:pt x="24952" y="36224"/>
                    <a:pt x="24958" y="36142"/>
                    <a:pt x="24931" y="36142"/>
                  </a:cubicBezTo>
                  <a:cubicBezTo>
                    <a:pt x="24929" y="36142"/>
                    <a:pt x="24927" y="36143"/>
                    <a:pt x="24924" y="36144"/>
                  </a:cubicBezTo>
                  <a:cubicBezTo>
                    <a:pt x="24909" y="36093"/>
                    <a:pt x="24902" y="36037"/>
                    <a:pt x="24906" y="35984"/>
                  </a:cubicBezTo>
                  <a:cubicBezTo>
                    <a:pt x="24915" y="35899"/>
                    <a:pt x="24852" y="35836"/>
                    <a:pt x="24793" y="35774"/>
                  </a:cubicBezTo>
                  <a:cubicBezTo>
                    <a:pt x="24675" y="35619"/>
                    <a:pt x="24635" y="35539"/>
                    <a:pt x="24672" y="35539"/>
                  </a:cubicBezTo>
                  <a:cubicBezTo>
                    <a:pt x="24681" y="35539"/>
                    <a:pt x="24696" y="35544"/>
                    <a:pt x="24714" y="35554"/>
                  </a:cubicBezTo>
                  <a:cubicBezTo>
                    <a:pt x="24720" y="35557"/>
                    <a:pt x="24725" y="35559"/>
                    <a:pt x="24730" y="35559"/>
                  </a:cubicBezTo>
                  <a:cubicBezTo>
                    <a:pt x="24790" y="35559"/>
                    <a:pt x="24630" y="35247"/>
                    <a:pt x="24539" y="35200"/>
                  </a:cubicBezTo>
                  <a:cubicBezTo>
                    <a:pt x="24442" y="35153"/>
                    <a:pt x="24445" y="35153"/>
                    <a:pt x="24476" y="35141"/>
                  </a:cubicBezTo>
                  <a:cubicBezTo>
                    <a:pt x="24511" y="35128"/>
                    <a:pt x="24483" y="35056"/>
                    <a:pt x="24483" y="35056"/>
                  </a:cubicBezTo>
                  <a:cubicBezTo>
                    <a:pt x="24454" y="34984"/>
                    <a:pt x="24426" y="34909"/>
                    <a:pt x="24457" y="34896"/>
                  </a:cubicBezTo>
                  <a:cubicBezTo>
                    <a:pt x="24426" y="34824"/>
                    <a:pt x="24385" y="34755"/>
                    <a:pt x="24338" y="34693"/>
                  </a:cubicBezTo>
                  <a:cubicBezTo>
                    <a:pt x="24216" y="34570"/>
                    <a:pt x="24163" y="34342"/>
                    <a:pt x="24200" y="34241"/>
                  </a:cubicBezTo>
                  <a:lnTo>
                    <a:pt x="24110" y="34110"/>
                  </a:lnTo>
                  <a:cubicBezTo>
                    <a:pt x="24016" y="34063"/>
                    <a:pt x="23953" y="34003"/>
                    <a:pt x="24022" y="33975"/>
                  </a:cubicBezTo>
                  <a:cubicBezTo>
                    <a:pt x="24044" y="33966"/>
                    <a:pt x="24068" y="33957"/>
                    <a:pt x="24068" y="33957"/>
                  </a:cubicBezTo>
                  <a:lnTo>
                    <a:pt x="24068" y="33957"/>
                  </a:lnTo>
                  <a:cubicBezTo>
                    <a:pt x="24067" y="33957"/>
                    <a:pt x="24063" y="33959"/>
                    <a:pt x="24053" y="33962"/>
                  </a:cubicBezTo>
                  <a:cubicBezTo>
                    <a:pt x="23959" y="33915"/>
                    <a:pt x="23878" y="33611"/>
                    <a:pt x="23943" y="33586"/>
                  </a:cubicBezTo>
                  <a:cubicBezTo>
                    <a:pt x="23978" y="33574"/>
                    <a:pt x="23978" y="33571"/>
                    <a:pt x="23947" y="33499"/>
                  </a:cubicBezTo>
                  <a:lnTo>
                    <a:pt x="23947" y="33499"/>
                  </a:lnTo>
                  <a:lnTo>
                    <a:pt x="23915" y="33514"/>
                  </a:lnTo>
                  <a:cubicBezTo>
                    <a:pt x="23902" y="33519"/>
                    <a:pt x="23889" y="33524"/>
                    <a:pt x="23877" y="33524"/>
                  </a:cubicBezTo>
                  <a:cubicBezTo>
                    <a:pt x="23857" y="33524"/>
                    <a:pt x="23837" y="33512"/>
                    <a:pt x="23818" y="33467"/>
                  </a:cubicBezTo>
                  <a:cubicBezTo>
                    <a:pt x="23787" y="33395"/>
                    <a:pt x="23755" y="33323"/>
                    <a:pt x="23790" y="33311"/>
                  </a:cubicBezTo>
                  <a:cubicBezTo>
                    <a:pt x="23793" y="33233"/>
                    <a:pt x="23796" y="33152"/>
                    <a:pt x="23769" y="33152"/>
                  </a:cubicBezTo>
                  <a:cubicBezTo>
                    <a:pt x="23767" y="33152"/>
                    <a:pt x="23764" y="33153"/>
                    <a:pt x="23762" y="33154"/>
                  </a:cubicBezTo>
                  <a:cubicBezTo>
                    <a:pt x="23743" y="33104"/>
                    <a:pt x="23734" y="33050"/>
                    <a:pt x="23734" y="32994"/>
                  </a:cubicBezTo>
                  <a:lnTo>
                    <a:pt x="23611" y="32706"/>
                  </a:lnTo>
                  <a:cubicBezTo>
                    <a:pt x="23549" y="32649"/>
                    <a:pt x="23486" y="32505"/>
                    <a:pt x="23520" y="32490"/>
                  </a:cubicBezTo>
                  <a:cubicBezTo>
                    <a:pt x="23520" y="32490"/>
                    <a:pt x="23458" y="32345"/>
                    <a:pt x="23395" y="32289"/>
                  </a:cubicBezTo>
                  <a:cubicBezTo>
                    <a:pt x="23336" y="32145"/>
                    <a:pt x="23304" y="32073"/>
                    <a:pt x="23336" y="32057"/>
                  </a:cubicBezTo>
                  <a:cubicBezTo>
                    <a:pt x="23370" y="32045"/>
                    <a:pt x="23370" y="32045"/>
                    <a:pt x="23307" y="31985"/>
                  </a:cubicBezTo>
                  <a:cubicBezTo>
                    <a:pt x="23304" y="31986"/>
                    <a:pt x="23301" y="31987"/>
                    <a:pt x="23298" y="31987"/>
                  </a:cubicBezTo>
                  <a:cubicBezTo>
                    <a:pt x="23267" y="31987"/>
                    <a:pt x="23239" y="31922"/>
                    <a:pt x="23213" y="31857"/>
                  </a:cubicBezTo>
                  <a:cubicBezTo>
                    <a:pt x="23182" y="31784"/>
                    <a:pt x="23151" y="31712"/>
                    <a:pt x="23151" y="31712"/>
                  </a:cubicBezTo>
                  <a:cubicBezTo>
                    <a:pt x="23141" y="31716"/>
                    <a:pt x="23135" y="31719"/>
                    <a:pt x="23130" y="31719"/>
                  </a:cubicBezTo>
                  <a:cubicBezTo>
                    <a:pt x="23117" y="31719"/>
                    <a:pt x="23110" y="31704"/>
                    <a:pt x="23088" y="31653"/>
                  </a:cubicBezTo>
                  <a:cubicBezTo>
                    <a:pt x="23053" y="31581"/>
                    <a:pt x="22991" y="31355"/>
                    <a:pt x="22959" y="31283"/>
                  </a:cubicBezTo>
                  <a:cubicBezTo>
                    <a:pt x="22898" y="31152"/>
                    <a:pt x="22874" y="31102"/>
                    <a:pt x="22865" y="31102"/>
                  </a:cubicBezTo>
                  <a:cubicBezTo>
                    <a:pt x="22859" y="31102"/>
                    <a:pt x="22859" y="31122"/>
                    <a:pt x="22859" y="31155"/>
                  </a:cubicBezTo>
                  <a:cubicBezTo>
                    <a:pt x="22874" y="31186"/>
                    <a:pt x="22876" y="31206"/>
                    <a:pt x="22871" y="31206"/>
                  </a:cubicBezTo>
                  <a:cubicBezTo>
                    <a:pt x="22864" y="31206"/>
                    <a:pt x="22846" y="31171"/>
                    <a:pt x="22828" y="31082"/>
                  </a:cubicBezTo>
                  <a:cubicBezTo>
                    <a:pt x="22797" y="31014"/>
                    <a:pt x="22731" y="30785"/>
                    <a:pt x="22634" y="30572"/>
                  </a:cubicBezTo>
                  <a:cubicBezTo>
                    <a:pt x="22527" y="30341"/>
                    <a:pt x="22507" y="30297"/>
                    <a:pt x="22486" y="30297"/>
                  </a:cubicBezTo>
                  <a:cubicBezTo>
                    <a:pt x="22481" y="30297"/>
                    <a:pt x="22477" y="30299"/>
                    <a:pt x="22471" y="30302"/>
                  </a:cubicBezTo>
                  <a:cubicBezTo>
                    <a:pt x="22460" y="30336"/>
                    <a:pt x="22449" y="30350"/>
                    <a:pt x="22440" y="30350"/>
                  </a:cubicBezTo>
                  <a:cubicBezTo>
                    <a:pt x="22424" y="30350"/>
                    <a:pt x="22416" y="30296"/>
                    <a:pt x="22439" y="30230"/>
                  </a:cubicBezTo>
                  <a:cubicBezTo>
                    <a:pt x="22439" y="30073"/>
                    <a:pt x="22411" y="29999"/>
                    <a:pt x="22382" y="29999"/>
                  </a:cubicBezTo>
                  <a:cubicBezTo>
                    <a:pt x="22379" y="29999"/>
                    <a:pt x="22376" y="30000"/>
                    <a:pt x="22373" y="30001"/>
                  </a:cubicBezTo>
                  <a:cubicBezTo>
                    <a:pt x="22330" y="29970"/>
                    <a:pt x="22295" y="29926"/>
                    <a:pt x="22276" y="29873"/>
                  </a:cubicBezTo>
                  <a:cubicBezTo>
                    <a:pt x="22308" y="29860"/>
                    <a:pt x="22279" y="29785"/>
                    <a:pt x="22176" y="29660"/>
                  </a:cubicBezTo>
                  <a:cubicBezTo>
                    <a:pt x="22142" y="29591"/>
                    <a:pt x="22142" y="29591"/>
                    <a:pt x="22173" y="29575"/>
                  </a:cubicBezTo>
                  <a:lnTo>
                    <a:pt x="22107" y="29434"/>
                  </a:lnTo>
                  <a:cubicBezTo>
                    <a:pt x="21972" y="29324"/>
                    <a:pt x="21800" y="28889"/>
                    <a:pt x="21797" y="28801"/>
                  </a:cubicBezTo>
                  <a:cubicBezTo>
                    <a:pt x="21772" y="28754"/>
                    <a:pt x="21737" y="28713"/>
                    <a:pt x="21697" y="28676"/>
                  </a:cubicBezTo>
                  <a:cubicBezTo>
                    <a:pt x="21596" y="28638"/>
                    <a:pt x="21562" y="28566"/>
                    <a:pt x="21628" y="28535"/>
                  </a:cubicBezTo>
                  <a:cubicBezTo>
                    <a:pt x="21690" y="28506"/>
                    <a:pt x="21690" y="28506"/>
                    <a:pt x="21593" y="28466"/>
                  </a:cubicBezTo>
                  <a:cubicBezTo>
                    <a:pt x="21531" y="28412"/>
                    <a:pt x="21373" y="28096"/>
                    <a:pt x="21439" y="28096"/>
                  </a:cubicBezTo>
                  <a:cubicBezTo>
                    <a:pt x="21442" y="28096"/>
                    <a:pt x="21447" y="28097"/>
                    <a:pt x="21452" y="28099"/>
                  </a:cubicBezTo>
                  <a:lnTo>
                    <a:pt x="21518" y="28068"/>
                  </a:lnTo>
                  <a:cubicBezTo>
                    <a:pt x="21477" y="28033"/>
                    <a:pt x="21443" y="27989"/>
                    <a:pt x="21418" y="27942"/>
                  </a:cubicBezTo>
                  <a:cubicBezTo>
                    <a:pt x="21415" y="27944"/>
                    <a:pt x="21412" y="27944"/>
                    <a:pt x="21409" y="27944"/>
                  </a:cubicBezTo>
                  <a:cubicBezTo>
                    <a:pt x="21380" y="27944"/>
                    <a:pt x="21342" y="27868"/>
                    <a:pt x="21242" y="27679"/>
                  </a:cubicBezTo>
                  <a:cubicBezTo>
                    <a:pt x="21170" y="27541"/>
                    <a:pt x="20995" y="27278"/>
                    <a:pt x="20923" y="27140"/>
                  </a:cubicBezTo>
                  <a:cubicBezTo>
                    <a:pt x="20850" y="27002"/>
                    <a:pt x="20741" y="26792"/>
                    <a:pt x="20738" y="26708"/>
                  </a:cubicBezTo>
                  <a:cubicBezTo>
                    <a:pt x="20691" y="26614"/>
                    <a:pt x="20631" y="26526"/>
                    <a:pt x="20562" y="26444"/>
                  </a:cubicBezTo>
                  <a:cubicBezTo>
                    <a:pt x="20493" y="26391"/>
                    <a:pt x="20421" y="26253"/>
                    <a:pt x="20452" y="26238"/>
                  </a:cubicBezTo>
                  <a:lnTo>
                    <a:pt x="20415" y="26169"/>
                  </a:lnTo>
                  <a:cubicBezTo>
                    <a:pt x="20365" y="26109"/>
                    <a:pt x="20318" y="26043"/>
                    <a:pt x="20274" y="25977"/>
                  </a:cubicBezTo>
                  <a:cubicBezTo>
                    <a:pt x="20305" y="25962"/>
                    <a:pt x="20299" y="25874"/>
                    <a:pt x="20230" y="25824"/>
                  </a:cubicBezTo>
                  <a:cubicBezTo>
                    <a:pt x="20227" y="25825"/>
                    <a:pt x="20224" y="25826"/>
                    <a:pt x="20221" y="25826"/>
                  </a:cubicBezTo>
                  <a:cubicBezTo>
                    <a:pt x="20191" y="25826"/>
                    <a:pt x="20154" y="25758"/>
                    <a:pt x="20086" y="25636"/>
                  </a:cubicBezTo>
                  <a:cubicBezTo>
                    <a:pt x="20064" y="25558"/>
                    <a:pt x="19741" y="24956"/>
                    <a:pt x="19418" y="24373"/>
                  </a:cubicBezTo>
                  <a:cubicBezTo>
                    <a:pt x="19258" y="24082"/>
                    <a:pt x="19086" y="23803"/>
                    <a:pt x="18961" y="23593"/>
                  </a:cubicBezTo>
                  <a:cubicBezTo>
                    <a:pt x="18837" y="23385"/>
                    <a:pt x="18750" y="23251"/>
                    <a:pt x="18739" y="23251"/>
                  </a:cubicBezTo>
                  <a:cubicBezTo>
                    <a:pt x="18738" y="23251"/>
                    <a:pt x="18738" y="23251"/>
                    <a:pt x="18738" y="23251"/>
                  </a:cubicBezTo>
                  <a:lnTo>
                    <a:pt x="18622" y="23051"/>
                  </a:lnTo>
                  <a:cubicBezTo>
                    <a:pt x="18582" y="22982"/>
                    <a:pt x="18503" y="22847"/>
                    <a:pt x="18503" y="22847"/>
                  </a:cubicBezTo>
                  <a:cubicBezTo>
                    <a:pt x="18563" y="22812"/>
                    <a:pt x="18340" y="22490"/>
                    <a:pt x="18187" y="22308"/>
                  </a:cubicBezTo>
                  <a:cubicBezTo>
                    <a:pt x="18121" y="22261"/>
                    <a:pt x="18068" y="22198"/>
                    <a:pt x="18033" y="22126"/>
                  </a:cubicBezTo>
                  <a:cubicBezTo>
                    <a:pt x="18093" y="22092"/>
                    <a:pt x="17970" y="21891"/>
                    <a:pt x="17858" y="21775"/>
                  </a:cubicBezTo>
                  <a:cubicBezTo>
                    <a:pt x="17754" y="21747"/>
                    <a:pt x="17713" y="21678"/>
                    <a:pt x="17776" y="21643"/>
                  </a:cubicBezTo>
                  <a:cubicBezTo>
                    <a:pt x="17839" y="21606"/>
                    <a:pt x="17757" y="21474"/>
                    <a:pt x="17582" y="21396"/>
                  </a:cubicBezTo>
                  <a:cubicBezTo>
                    <a:pt x="17510" y="21346"/>
                    <a:pt x="17510" y="21346"/>
                    <a:pt x="17500" y="21261"/>
                  </a:cubicBezTo>
                  <a:cubicBezTo>
                    <a:pt x="17520" y="21170"/>
                    <a:pt x="17488" y="21107"/>
                    <a:pt x="17460" y="21107"/>
                  </a:cubicBezTo>
                  <a:cubicBezTo>
                    <a:pt x="17457" y="21107"/>
                    <a:pt x="17453" y="21109"/>
                    <a:pt x="17450" y="21111"/>
                  </a:cubicBezTo>
                  <a:cubicBezTo>
                    <a:pt x="17347" y="21079"/>
                    <a:pt x="17306" y="21014"/>
                    <a:pt x="17328" y="20910"/>
                  </a:cubicBezTo>
                  <a:cubicBezTo>
                    <a:pt x="17306" y="20741"/>
                    <a:pt x="17306" y="20741"/>
                    <a:pt x="17203" y="20710"/>
                  </a:cubicBezTo>
                  <a:cubicBezTo>
                    <a:pt x="17102" y="20681"/>
                    <a:pt x="16930" y="20418"/>
                    <a:pt x="16952" y="20315"/>
                  </a:cubicBezTo>
                  <a:cubicBezTo>
                    <a:pt x="16912" y="20255"/>
                    <a:pt x="16898" y="20180"/>
                    <a:pt x="16873" y="20180"/>
                  </a:cubicBezTo>
                  <a:cubicBezTo>
                    <a:pt x="16870" y="20180"/>
                    <a:pt x="16867" y="20181"/>
                    <a:pt x="16864" y="20183"/>
                  </a:cubicBezTo>
                  <a:lnTo>
                    <a:pt x="16855" y="20098"/>
                  </a:lnTo>
                  <a:cubicBezTo>
                    <a:pt x="16811" y="20033"/>
                    <a:pt x="16770" y="19967"/>
                    <a:pt x="16770" y="19967"/>
                  </a:cubicBezTo>
                  <a:lnTo>
                    <a:pt x="16739" y="19986"/>
                  </a:lnTo>
                  <a:cubicBezTo>
                    <a:pt x="16698" y="19923"/>
                    <a:pt x="16472" y="19509"/>
                    <a:pt x="16178" y="19049"/>
                  </a:cubicBezTo>
                  <a:cubicBezTo>
                    <a:pt x="15783" y="18453"/>
                    <a:pt x="15653" y="18265"/>
                    <a:pt x="15627" y="18265"/>
                  </a:cubicBezTo>
                  <a:cubicBezTo>
                    <a:pt x="15622" y="18265"/>
                    <a:pt x="15621" y="18273"/>
                    <a:pt x="15623" y="18287"/>
                  </a:cubicBezTo>
                  <a:cubicBezTo>
                    <a:pt x="15619" y="18314"/>
                    <a:pt x="15610" y="18325"/>
                    <a:pt x="15599" y="18325"/>
                  </a:cubicBezTo>
                  <a:cubicBezTo>
                    <a:pt x="15569" y="18325"/>
                    <a:pt x="15525" y="18235"/>
                    <a:pt x="15539" y="18159"/>
                  </a:cubicBezTo>
                  <a:cubicBezTo>
                    <a:pt x="15495" y="18093"/>
                    <a:pt x="15435" y="17946"/>
                    <a:pt x="15347" y="17814"/>
                  </a:cubicBezTo>
                  <a:cubicBezTo>
                    <a:pt x="15260" y="17685"/>
                    <a:pt x="15175" y="17554"/>
                    <a:pt x="15203" y="17535"/>
                  </a:cubicBezTo>
                  <a:lnTo>
                    <a:pt x="15159" y="17469"/>
                  </a:lnTo>
                  <a:cubicBezTo>
                    <a:pt x="15015" y="17378"/>
                    <a:pt x="14746" y="16993"/>
                    <a:pt x="14639" y="16783"/>
                  </a:cubicBezTo>
                  <a:cubicBezTo>
                    <a:pt x="14570" y="16673"/>
                    <a:pt x="14483" y="16573"/>
                    <a:pt x="14385" y="16485"/>
                  </a:cubicBezTo>
                  <a:cubicBezTo>
                    <a:pt x="14266" y="16376"/>
                    <a:pt x="14266" y="16376"/>
                    <a:pt x="14251" y="16291"/>
                  </a:cubicBezTo>
                  <a:cubicBezTo>
                    <a:pt x="14280" y="16273"/>
                    <a:pt x="14063" y="15906"/>
                    <a:pt x="13991" y="15906"/>
                  </a:cubicBezTo>
                  <a:cubicBezTo>
                    <a:pt x="13987" y="15906"/>
                    <a:pt x="13984" y="15907"/>
                    <a:pt x="13981" y="15909"/>
                  </a:cubicBezTo>
                  <a:lnTo>
                    <a:pt x="13965" y="15824"/>
                  </a:lnTo>
                  <a:cubicBezTo>
                    <a:pt x="13952" y="15754"/>
                    <a:pt x="13899" y="15712"/>
                    <a:pt x="13865" y="15712"/>
                  </a:cubicBezTo>
                  <a:cubicBezTo>
                    <a:pt x="13857" y="15712"/>
                    <a:pt x="13851" y="15714"/>
                    <a:pt x="13846" y="15717"/>
                  </a:cubicBezTo>
                  <a:cubicBezTo>
                    <a:pt x="13834" y="15726"/>
                    <a:pt x="13823" y="15730"/>
                    <a:pt x="13812" y="15730"/>
                  </a:cubicBezTo>
                  <a:cubicBezTo>
                    <a:pt x="13773" y="15730"/>
                    <a:pt x="13752" y="15670"/>
                    <a:pt x="13787" y="15570"/>
                  </a:cubicBezTo>
                  <a:cubicBezTo>
                    <a:pt x="13835" y="15535"/>
                    <a:pt x="13810" y="15481"/>
                    <a:pt x="13783" y="15481"/>
                  </a:cubicBezTo>
                  <a:cubicBezTo>
                    <a:pt x="13779" y="15481"/>
                    <a:pt x="13775" y="15482"/>
                    <a:pt x="13771" y="15486"/>
                  </a:cubicBezTo>
                  <a:cubicBezTo>
                    <a:pt x="13693" y="15442"/>
                    <a:pt x="13618" y="15401"/>
                    <a:pt x="13602" y="15316"/>
                  </a:cubicBezTo>
                  <a:cubicBezTo>
                    <a:pt x="13565" y="15267"/>
                    <a:pt x="13529" y="15219"/>
                    <a:pt x="13488" y="15219"/>
                  </a:cubicBezTo>
                  <a:cubicBezTo>
                    <a:pt x="13476" y="15219"/>
                    <a:pt x="13464" y="15223"/>
                    <a:pt x="13452" y="15232"/>
                  </a:cubicBezTo>
                  <a:cubicBezTo>
                    <a:pt x="13448" y="15234"/>
                    <a:pt x="13444" y="15235"/>
                    <a:pt x="13439" y="15235"/>
                  </a:cubicBezTo>
                  <a:cubicBezTo>
                    <a:pt x="13409" y="15235"/>
                    <a:pt x="13371" y="15180"/>
                    <a:pt x="13329" y="15125"/>
                  </a:cubicBezTo>
                  <a:cubicBezTo>
                    <a:pt x="13341" y="15118"/>
                    <a:pt x="13347" y="15113"/>
                    <a:pt x="13357" y="15113"/>
                  </a:cubicBezTo>
                  <a:cubicBezTo>
                    <a:pt x="13370" y="15113"/>
                    <a:pt x="13388" y="15123"/>
                    <a:pt x="13433" y="15147"/>
                  </a:cubicBezTo>
                  <a:cubicBezTo>
                    <a:pt x="13445" y="15164"/>
                    <a:pt x="13451" y="15172"/>
                    <a:pt x="13451" y="15172"/>
                  </a:cubicBezTo>
                  <a:cubicBezTo>
                    <a:pt x="13451" y="15172"/>
                    <a:pt x="13408" y="15113"/>
                    <a:pt x="13342" y="15022"/>
                  </a:cubicBezTo>
                  <a:cubicBezTo>
                    <a:pt x="13295" y="14959"/>
                    <a:pt x="13232" y="14812"/>
                    <a:pt x="13260" y="14790"/>
                  </a:cubicBezTo>
                  <a:cubicBezTo>
                    <a:pt x="13251" y="14739"/>
                    <a:pt x="13228" y="14695"/>
                    <a:pt x="13210" y="14695"/>
                  </a:cubicBezTo>
                  <a:cubicBezTo>
                    <a:pt x="13199" y="14695"/>
                    <a:pt x="13190" y="14710"/>
                    <a:pt x="13185" y="14749"/>
                  </a:cubicBezTo>
                  <a:cubicBezTo>
                    <a:pt x="13165" y="14764"/>
                    <a:pt x="13152" y="14773"/>
                    <a:pt x="13139" y="14773"/>
                  </a:cubicBezTo>
                  <a:cubicBezTo>
                    <a:pt x="13116" y="14773"/>
                    <a:pt x="13095" y="14744"/>
                    <a:pt x="13035" y="14664"/>
                  </a:cubicBezTo>
                  <a:cubicBezTo>
                    <a:pt x="12988" y="14602"/>
                    <a:pt x="12944" y="14539"/>
                    <a:pt x="12972" y="14517"/>
                  </a:cubicBezTo>
                  <a:cubicBezTo>
                    <a:pt x="13000" y="14495"/>
                    <a:pt x="13000" y="14495"/>
                    <a:pt x="12909" y="14370"/>
                  </a:cubicBezTo>
                  <a:cubicBezTo>
                    <a:pt x="12768" y="14182"/>
                    <a:pt x="12543" y="14056"/>
                    <a:pt x="12439" y="14035"/>
                  </a:cubicBezTo>
                  <a:cubicBezTo>
                    <a:pt x="12418" y="14050"/>
                    <a:pt x="12404" y="14060"/>
                    <a:pt x="12396" y="14060"/>
                  </a:cubicBezTo>
                  <a:cubicBezTo>
                    <a:pt x="12384" y="14060"/>
                    <a:pt x="12387" y="14035"/>
                    <a:pt x="12392" y="13972"/>
                  </a:cubicBezTo>
                  <a:cubicBezTo>
                    <a:pt x="12424" y="13950"/>
                    <a:pt x="12377" y="13887"/>
                    <a:pt x="12330" y="13828"/>
                  </a:cubicBezTo>
                  <a:cubicBezTo>
                    <a:pt x="12326" y="13830"/>
                    <a:pt x="12323" y="13831"/>
                    <a:pt x="12320" y="13831"/>
                  </a:cubicBezTo>
                  <a:cubicBezTo>
                    <a:pt x="12303" y="13831"/>
                    <a:pt x="12295" y="13804"/>
                    <a:pt x="12303" y="13804"/>
                  </a:cubicBezTo>
                  <a:cubicBezTo>
                    <a:pt x="12308" y="13804"/>
                    <a:pt x="12316" y="13810"/>
                    <a:pt x="12330" y="13828"/>
                  </a:cubicBezTo>
                  <a:cubicBezTo>
                    <a:pt x="12334" y="13825"/>
                    <a:pt x="12338" y="13823"/>
                    <a:pt x="12343" y="13823"/>
                  </a:cubicBezTo>
                  <a:cubicBezTo>
                    <a:pt x="12371" y="13823"/>
                    <a:pt x="12412" y="13875"/>
                    <a:pt x="12452" y="13931"/>
                  </a:cubicBezTo>
                  <a:lnTo>
                    <a:pt x="12480" y="13909"/>
                  </a:lnTo>
                  <a:cubicBezTo>
                    <a:pt x="12493" y="13803"/>
                    <a:pt x="12446" y="13743"/>
                    <a:pt x="12339" y="13721"/>
                  </a:cubicBezTo>
                  <a:cubicBezTo>
                    <a:pt x="12264" y="13680"/>
                    <a:pt x="12264" y="13680"/>
                    <a:pt x="12245" y="13599"/>
                  </a:cubicBezTo>
                  <a:cubicBezTo>
                    <a:pt x="12228" y="13524"/>
                    <a:pt x="12211" y="13448"/>
                    <a:pt x="12188" y="13448"/>
                  </a:cubicBezTo>
                  <a:cubicBezTo>
                    <a:pt x="12185" y="13448"/>
                    <a:pt x="12182" y="13449"/>
                    <a:pt x="12179" y="13452"/>
                  </a:cubicBezTo>
                  <a:cubicBezTo>
                    <a:pt x="12179" y="13452"/>
                    <a:pt x="12085" y="13329"/>
                    <a:pt x="12066" y="13245"/>
                  </a:cubicBezTo>
                  <a:cubicBezTo>
                    <a:pt x="11982" y="13136"/>
                    <a:pt x="11935" y="13074"/>
                    <a:pt x="11906" y="13074"/>
                  </a:cubicBezTo>
                  <a:cubicBezTo>
                    <a:pt x="11902" y="13074"/>
                    <a:pt x="11898" y="13076"/>
                    <a:pt x="11894" y="13079"/>
                  </a:cubicBezTo>
                  <a:cubicBezTo>
                    <a:pt x="11890" y="13082"/>
                    <a:pt x="11886" y="13083"/>
                    <a:pt x="11881" y="13083"/>
                  </a:cubicBezTo>
                  <a:cubicBezTo>
                    <a:pt x="11853" y="13083"/>
                    <a:pt x="11812" y="13029"/>
                    <a:pt x="11772" y="12975"/>
                  </a:cubicBezTo>
                  <a:cubicBezTo>
                    <a:pt x="11731" y="12924"/>
                    <a:pt x="11691" y="12871"/>
                    <a:pt x="11660" y="12871"/>
                  </a:cubicBezTo>
                  <a:cubicBezTo>
                    <a:pt x="11655" y="12871"/>
                    <a:pt x="11651" y="12872"/>
                    <a:pt x="11646" y="12875"/>
                  </a:cubicBezTo>
                  <a:cubicBezTo>
                    <a:pt x="11642" y="12878"/>
                    <a:pt x="11637" y="12879"/>
                    <a:pt x="11630" y="12879"/>
                  </a:cubicBezTo>
                  <a:cubicBezTo>
                    <a:pt x="11595" y="12879"/>
                    <a:pt x="11529" y="12834"/>
                    <a:pt x="11449" y="12731"/>
                  </a:cubicBezTo>
                  <a:cubicBezTo>
                    <a:pt x="11324" y="12627"/>
                    <a:pt x="11324" y="12627"/>
                    <a:pt x="11336" y="12524"/>
                  </a:cubicBezTo>
                  <a:cubicBezTo>
                    <a:pt x="11364" y="12502"/>
                    <a:pt x="11317" y="12439"/>
                    <a:pt x="11270" y="12377"/>
                  </a:cubicBezTo>
                  <a:cubicBezTo>
                    <a:pt x="11239" y="12333"/>
                    <a:pt x="11214" y="12283"/>
                    <a:pt x="11201" y="12233"/>
                  </a:cubicBezTo>
                  <a:cubicBezTo>
                    <a:pt x="11191" y="12186"/>
                    <a:pt x="11178" y="12172"/>
                    <a:pt x="11164" y="12172"/>
                  </a:cubicBezTo>
                  <a:cubicBezTo>
                    <a:pt x="11152" y="12172"/>
                    <a:pt x="11139" y="12182"/>
                    <a:pt x="11126" y="12192"/>
                  </a:cubicBezTo>
                  <a:lnTo>
                    <a:pt x="11070" y="12236"/>
                  </a:lnTo>
                  <a:cubicBezTo>
                    <a:pt x="11020" y="12173"/>
                    <a:pt x="11029" y="12070"/>
                    <a:pt x="11057" y="12048"/>
                  </a:cubicBezTo>
                  <a:cubicBezTo>
                    <a:pt x="11063" y="11983"/>
                    <a:pt x="11065" y="11957"/>
                    <a:pt x="11053" y="11957"/>
                  </a:cubicBezTo>
                  <a:cubicBezTo>
                    <a:pt x="11046" y="11957"/>
                    <a:pt x="11032" y="11968"/>
                    <a:pt x="11010" y="11985"/>
                  </a:cubicBezTo>
                  <a:cubicBezTo>
                    <a:pt x="11005" y="11989"/>
                    <a:pt x="10999" y="11991"/>
                    <a:pt x="10992" y="11991"/>
                  </a:cubicBezTo>
                  <a:cubicBezTo>
                    <a:pt x="10955" y="11991"/>
                    <a:pt x="10892" y="11945"/>
                    <a:pt x="10835" y="11825"/>
                  </a:cubicBezTo>
                  <a:cubicBezTo>
                    <a:pt x="10738" y="11700"/>
                    <a:pt x="10640" y="11578"/>
                    <a:pt x="10669" y="11556"/>
                  </a:cubicBezTo>
                  <a:cubicBezTo>
                    <a:pt x="10656" y="11506"/>
                    <a:pt x="10622" y="11462"/>
                    <a:pt x="10575" y="11433"/>
                  </a:cubicBezTo>
                  <a:cubicBezTo>
                    <a:pt x="10496" y="11396"/>
                    <a:pt x="10449" y="11333"/>
                    <a:pt x="10330" y="11130"/>
                  </a:cubicBezTo>
                  <a:cubicBezTo>
                    <a:pt x="10194" y="10870"/>
                    <a:pt x="10158" y="10802"/>
                    <a:pt x="10126" y="10802"/>
                  </a:cubicBezTo>
                  <a:cubicBezTo>
                    <a:pt x="10115" y="10802"/>
                    <a:pt x="10104" y="10811"/>
                    <a:pt x="10089" y="10822"/>
                  </a:cubicBezTo>
                  <a:cubicBezTo>
                    <a:pt x="10077" y="10831"/>
                    <a:pt x="10066" y="10841"/>
                    <a:pt x="10057" y="10841"/>
                  </a:cubicBezTo>
                  <a:cubicBezTo>
                    <a:pt x="10044" y="10841"/>
                    <a:pt x="10036" y="10822"/>
                    <a:pt x="10042" y="10760"/>
                  </a:cubicBezTo>
                  <a:cubicBezTo>
                    <a:pt x="10020" y="10678"/>
                    <a:pt x="9945" y="10638"/>
                    <a:pt x="9816" y="10540"/>
                  </a:cubicBezTo>
                  <a:cubicBezTo>
                    <a:pt x="9797" y="10530"/>
                    <a:pt x="9776" y="10525"/>
                    <a:pt x="9755" y="10525"/>
                  </a:cubicBezTo>
                  <a:cubicBezTo>
                    <a:pt x="9719" y="10525"/>
                    <a:pt x="9682" y="10541"/>
                    <a:pt x="9656" y="10569"/>
                  </a:cubicBezTo>
                  <a:cubicBezTo>
                    <a:pt x="9636" y="10584"/>
                    <a:pt x="9623" y="10594"/>
                    <a:pt x="9612" y="10594"/>
                  </a:cubicBezTo>
                  <a:cubicBezTo>
                    <a:pt x="9591" y="10594"/>
                    <a:pt x="9574" y="10561"/>
                    <a:pt x="9528" y="10468"/>
                  </a:cubicBezTo>
                  <a:cubicBezTo>
                    <a:pt x="9478" y="10409"/>
                    <a:pt x="9459" y="10324"/>
                    <a:pt x="9487" y="10302"/>
                  </a:cubicBezTo>
                  <a:cubicBezTo>
                    <a:pt x="9491" y="10299"/>
                    <a:pt x="9495" y="10298"/>
                    <a:pt x="9500" y="10298"/>
                  </a:cubicBezTo>
                  <a:cubicBezTo>
                    <a:pt x="9526" y="10298"/>
                    <a:pt x="9562" y="10343"/>
                    <a:pt x="9562" y="10343"/>
                  </a:cubicBezTo>
                  <a:lnTo>
                    <a:pt x="9613" y="10402"/>
                  </a:lnTo>
                  <a:cubicBezTo>
                    <a:pt x="9641" y="10381"/>
                    <a:pt x="9669" y="10359"/>
                    <a:pt x="9569" y="10236"/>
                  </a:cubicBezTo>
                  <a:cubicBezTo>
                    <a:pt x="9553" y="10167"/>
                    <a:pt x="9514" y="10112"/>
                    <a:pt x="9486" y="10112"/>
                  </a:cubicBezTo>
                  <a:cubicBezTo>
                    <a:pt x="9481" y="10112"/>
                    <a:pt x="9476" y="10113"/>
                    <a:pt x="9472" y="10117"/>
                  </a:cubicBezTo>
                  <a:cubicBezTo>
                    <a:pt x="9450" y="10033"/>
                    <a:pt x="9352" y="9914"/>
                    <a:pt x="9252" y="9791"/>
                  </a:cubicBezTo>
                  <a:cubicBezTo>
                    <a:pt x="9152" y="9669"/>
                    <a:pt x="9005" y="9491"/>
                    <a:pt x="8983" y="9406"/>
                  </a:cubicBezTo>
                  <a:cubicBezTo>
                    <a:pt x="8898" y="9303"/>
                    <a:pt x="8850" y="9242"/>
                    <a:pt x="8820" y="9242"/>
                  </a:cubicBezTo>
                  <a:cubicBezTo>
                    <a:pt x="8815" y="9242"/>
                    <a:pt x="8811" y="9243"/>
                    <a:pt x="8807" y="9246"/>
                  </a:cubicBezTo>
                  <a:cubicBezTo>
                    <a:pt x="8792" y="9259"/>
                    <a:pt x="8777" y="9264"/>
                    <a:pt x="8765" y="9264"/>
                  </a:cubicBezTo>
                  <a:cubicBezTo>
                    <a:pt x="8730" y="9264"/>
                    <a:pt x="8708" y="9227"/>
                    <a:pt x="8729" y="9208"/>
                  </a:cubicBezTo>
                  <a:cubicBezTo>
                    <a:pt x="8741" y="9102"/>
                    <a:pt x="8108" y="8306"/>
                    <a:pt x="8005" y="8290"/>
                  </a:cubicBezTo>
                  <a:lnTo>
                    <a:pt x="7905" y="8171"/>
                  </a:lnTo>
                  <a:cubicBezTo>
                    <a:pt x="7829" y="8030"/>
                    <a:pt x="7529" y="7670"/>
                    <a:pt x="7450" y="7635"/>
                  </a:cubicBezTo>
                  <a:lnTo>
                    <a:pt x="7300" y="7457"/>
                  </a:lnTo>
                  <a:cubicBezTo>
                    <a:pt x="7225" y="7313"/>
                    <a:pt x="7171" y="7256"/>
                    <a:pt x="7093" y="7219"/>
                  </a:cubicBezTo>
                  <a:cubicBezTo>
                    <a:pt x="7015" y="7184"/>
                    <a:pt x="6990" y="7206"/>
                    <a:pt x="7015" y="7184"/>
                  </a:cubicBezTo>
                  <a:cubicBezTo>
                    <a:pt x="7043" y="7162"/>
                    <a:pt x="6939" y="7043"/>
                    <a:pt x="6736" y="6808"/>
                  </a:cubicBezTo>
                  <a:cubicBezTo>
                    <a:pt x="6606" y="6660"/>
                    <a:pt x="6557" y="6605"/>
                    <a:pt x="6546" y="6605"/>
                  </a:cubicBezTo>
                  <a:cubicBezTo>
                    <a:pt x="6539" y="6605"/>
                    <a:pt x="6545" y="6624"/>
                    <a:pt x="6554" y="6654"/>
                  </a:cubicBezTo>
                  <a:cubicBezTo>
                    <a:pt x="6322" y="6441"/>
                    <a:pt x="6350" y="6419"/>
                    <a:pt x="6375" y="6394"/>
                  </a:cubicBezTo>
                  <a:lnTo>
                    <a:pt x="6375" y="6394"/>
                  </a:lnTo>
                  <a:cubicBezTo>
                    <a:pt x="6381" y="6395"/>
                    <a:pt x="6386" y="6395"/>
                    <a:pt x="6390" y="6395"/>
                  </a:cubicBezTo>
                  <a:cubicBezTo>
                    <a:pt x="6468" y="6395"/>
                    <a:pt x="6380" y="6300"/>
                    <a:pt x="6262" y="6300"/>
                  </a:cubicBezTo>
                  <a:cubicBezTo>
                    <a:pt x="6257" y="6300"/>
                    <a:pt x="6252" y="6300"/>
                    <a:pt x="6247" y="6300"/>
                  </a:cubicBezTo>
                  <a:cubicBezTo>
                    <a:pt x="6140" y="6288"/>
                    <a:pt x="6037" y="6172"/>
                    <a:pt x="6065" y="6147"/>
                  </a:cubicBezTo>
                  <a:cubicBezTo>
                    <a:pt x="6069" y="6144"/>
                    <a:pt x="6074" y="6142"/>
                    <a:pt x="6079" y="6142"/>
                  </a:cubicBezTo>
                  <a:cubicBezTo>
                    <a:pt x="6108" y="6142"/>
                    <a:pt x="6151" y="6193"/>
                    <a:pt x="6194" y="6244"/>
                  </a:cubicBezTo>
                  <a:lnTo>
                    <a:pt x="6250" y="6197"/>
                  </a:lnTo>
                  <a:cubicBezTo>
                    <a:pt x="6219" y="6150"/>
                    <a:pt x="6172" y="6119"/>
                    <a:pt x="6118" y="6103"/>
                  </a:cubicBezTo>
                  <a:cubicBezTo>
                    <a:pt x="6084" y="6062"/>
                    <a:pt x="6040" y="6031"/>
                    <a:pt x="5990" y="6006"/>
                  </a:cubicBezTo>
                  <a:cubicBezTo>
                    <a:pt x="5967" y="5996"/>
                    <a:pt x="5948" y="5991"/>
                    <a:pt x="5934" y="5991"/>
                  </a:cubicBezTo>
                  <a:cubicBezTo>
                    <a:pt x="5900" y="5991"/>
                    <a:pt x="5891" y="6020"/>
                    <a:pt x="5908" y="6078"/>
                  </a:cubicBezTo>
                  <a:cubicBezTo>
                    <a:pt x="5917" y="6107"/>
                    <a:pt x="5916" y="6118"/>
                    <a:pt x="5909" y="6118"/>
                  </a:cubicBezTo>
                  <a:cubicBezTo>
                    <a:pt x="5896" y="6118"/>
                    <a:pt x="5863" y="6080"/>
                    <a:pt x="5830" y="6043"/>
                  </a:cubicBezTo>
                  <a:cubicBezTo>
                    <a:pt x="5774" y="5939"/>
                    <a:pt x="5774" y="5898"/>
                    <a:pt x="5810" y="5898"/>
                  </a:cubicBezTo>
                  <a:cubicBezTo>
                    <a:pt x="5823" y="5898"/>
                    <a:pt x="5840" y="5903"/>
                    <a:pt x="5861" y="5912"/>
                  </a:cubicBezTo>
                  <a:cubicBezTo>
                    <a:pt x="5885" y="5940"/>
                    <a:pt x="5904" y="5950"/>
                    <a:pt x="5920" y="5950"/>
                  </a:cubicBezTo>
                  <a:cubicBezTo>
                    <a:pt x="5938" y="5950"/>
                    <a:pt x="5952" y="5937"/>
                    <a:pt x="5965" y="5924"/>
                  </a:cubicBezTo>
                  <a:cubicBezTo>
                    <a:pt x="5993" y="5899"/>
                    <a:pt x="5680" y="5658"/>
                    <a:pt x="5573" y="5645"/>
                  </a:cubicBezTo>
                  <a:lnTo>
                    <a:pt x="5601" y="5623"/>
                  </a:lnTo>
                  <a:cubicBezTo>
                    <a:pt x="5626" y="5598"/>
                    <a:pt x="5523" y="5482"/>
                    <a:pt x="5420" y="5366"/>
                  </a:cubicBezTo>
                  <a:cubicBezTo>
                    <a:pt x="5329" y="5268"/>
                    <a:pt x="5279" y="5210"/>
                    <a:pt x="5249" y="5210"/>
                  </a:cubicBezTo>
                  <a:cubicBezTo>
                    <a:pt x="5244" y="5210"/>
                    <a:pt x="5239" y="5212"/>
                    <a:pt x="5235" y="5216"/>
                  </a:cubicBezTo>
                  <a:cubicBezTo>
                    <a:pt x="5221" y="5228"/>
                    <a:pt x="5207" y="5240"/>
                    <a:pt x="5188" y="5240"/>
                  </a:cubicBezTo>
                  <a:cubicBezTo>
                    <a:pt x="5172" y="5240"/>
                    <a:pt x="5153" y="5231"/>
                    <a:pt x="5128" y="5204"/>
                  </a:cubicBezTo>
                  <a:lnTo>
                    <a:pt x="5128" y="5204"/>
                  </a:lnTo>
                  <a:cubicBezTo>
                    <a:pt x="5181" y="5263"/>
                    <a:pt x="5153" y="5285"/>
                    <a:pt x="5128" y="5310"/>
                  </a:cubicBezTo>
                  <a:cubicBezTo>
                    <a:pt x="5087" y="5238"/>
                    <a:pt x="5053" y="5166"/>
                    <a:pt x="5025" y="5088"/>
                  </a:cubicBezTo>
                  <a:cubicBezTo>
                    <a:pt x="4975" y="4925"/>
                    <a:pt x="4896" y="4787"/>
                    <a:pt x="4689" y="4555"/>
                  </a:cubicBezTo>
                  <a:cubicBezTo>
                    <a:pt x="4586" y="4436"/>
                    <a:pt x="4429" y="4263"/>
                    <a:pt x="4401" y="4182"/>
                  </a:cubicBezTo>
                  <a:cubicBezTo>
                    <a:pt x="4311" y="4086"/>
                    <a:pt x="4259" y="4029"/>
                    <a:pt x="4230" y="4029"/>
                  </a:cubicBezTo>
                  <a:cubicBezTo>
                    <a:pt x="4224" y="4029"/>
                    <a:pt x="4220" y="4031"/>
                    <a:pt x="4216" y="4035"/>
                  </a:cubicBezTo>
                  <a:lnTo>
                    <a:pt x="4110" y="3919"/>
                  </a:lnTo>
                  <a:cubicBezTo>
                    <a:pt x="4087" y="3844"/>
                    <a:pt x="3996" y="3743"/>
                    <a:pt x="3961" y="3743"/>
                  </a:cubicBezTo>
                  <a:cubicBezTo>
                    <a:pt x="3958" y="3743"/>
                    <a:pt x="3955" y="3744"/>
                    <a:pt x="3953" y="3746"/>
                  </a:cubicBezTo>
                  <a:cubicBezTo>
                    <a:pt x="3871" y="3715"/>
                    <a:pt x="3846" y="3633"/>
                    <a:pt x="3793" y="3574"/>
                  </a:cubicBezTo>
                  <a:cubicBezTo>
                    <a:pt x="3765" y="3490"/>
                    <a:pt x="3752" y="3450"/>
                    <a:pt x="3742" y="3450"/>
                  </a:cubicBezTo>
                  <a:cubicBezTo>
                    <a:pt x="3733" y="3450"/>
                    <a:pt x="3727" y="3482"/>
                    <a:pt x="3715" y="3543"/>
                  </a:cubicBezTo>
                  <a:cubicBezTo>
                    <a:pt x="3687" y="3565"/>
                    <a:pt x="3765" y="3706"/>
                    <a:pt x="3818" y="3762"/>
                  </a:cubicBezTo>
                  <a:lnTo>
                    <a:pt x="3978" y="3934"/>
                  </a:lnTo>
                  <a:lnTo>
                    <a:pt x="3793" y="3787"/>
                  </a:lnTo>
                  <a:cubicBezTo>
                    <a:pt x="3746" y="3734"/>
                    <a:pt x="3638" y="3657"/>
                    <a:pt x="3594" y="3657"/>
                  </a:cubicBezTo>
                  <a:cubicBezTo>
                    <a:pt x="3588" y="3657"/>
                    <a:pt x="3583" y="3659"/>
                    <a:pt x="3580" y="3662"/>
                  </a:cubicBezTo>
                  <a:cubicBezTo>
                    <a:pt x="3580" y="3662"/>
                    <a:pt x="3575" y="3667"/>
                    <a:pt x="3564" y="3667"/>
                  </a:cubicBezTo>
                  <a:cubicBezTo>
                    <a:pt x="3551" y="3667"/>
                    <a:pt x="3531" y="3660"/>
                    <a:pt x="3502" y="3627"/>
                  </a:cubicBezTo>
                  <a:lnTo>
                    <a:pt x="3555" y="3580"/>
                  </a:lnTo>
                  <a:cubicBezTo>
                    <a:pt x="3582" y="3592"/>
                    <a:pt x="3604" y="3597"/>
                    <a:pt x="3621" y="3597"/>
                  </a:cubicBezTo>
                  <a:cubicBezTo>
                    <a:pt x="3653" y="3597"/>
                    <a:pt x="3670" y="3581"/>
                    <a:pt x="3687" y="3565"/>
                  </a:cubicBezTo>
                  <a:cubicBezTo>
                    <a:pt x="3687" y="3472"/>
                    <a:pt x="3582" y="3306"/>
                    <a:pt x="3522" y="3306"/>
                  </a:cubicBezTo>
                  <a:cubicBezTo>
                    <a:pt x="3514" y="3306"/>
                    <a:pt x="3508" y="3308"/>
                    <a:pt x="3502" y="3314"/>
                  </a:cubicBezTo>
                  <a:cubicBezTo>
                    <a:pt x="3461" y="3276"/>
                    <a:pt x="3433" y="3226"/>
                    <a:pt x="3423" y="3173"/>
                  </a:cubicBezTo>
                  <a:cubicBezTo>
                    <a:pt x="3448" y="3151"/>
                    <a:pt x="3395" y="3091"/>
                    <a:pt x="3292" y="3082"/>
                  </a:cubicBezTo>
                  <a:cubicBezTo>
                    <a:pt x="3185" y="3073"/>
                    <a:pt x="3132" y="3016"/>
                    <a:pt x="3132" y="2910"/>
                  </a:cubicBezTo>
                  <a:cubicBezTo>
                    <a:pt x="3081" y="2755"/>
                    <a:pt x="2884" y="2544"/>
                    <a:pt x="2843" y="2544"/>
                  </a:cubicBezTo>
                  <a:cubicBezTo>
                    <a:pt x="2840" y="2544"/>
                    <a:pt x="2839" y="2545"/>
                    <a:pt x="2837" y="2546"/>
                  </a:cubicBezTo>
                  <a:cubicBezTo>
                    <a:pt x="2831" y="2552"/>
                    <a:pt x="2823" y="2554"/>
                    <a:pt x="2814" y="2554"/>
                  </a:cubicBezTo>
                  <a:cubicBezTo>
                    <a:pt x="2748" y="2554"/>
                    <a:pt x="2621" y="2414"/>
                    <a:pt x="2596" y="2342"/>
                  </a:cubicBezTo>
                  <a:cubicBezTo>
                    <a:pt x="2571" y="2264"/>
                    <a:pt x="2511" y="2201"/>
                    <a:pt x="2436" y="2173"/>
                  </a:cubicBezTo>
                  <a:cubicBezTo>
                    <a:pt x="2461" y="2148"/>
                    <a:pt x="2436" y="2070"/>
                    <a:pt x="2355" y="2035"/>
                  </a:cubicBezTo>
                  <a:cubicBezTo>
                    <a:pt x="2355" y="2035"/>
                    <a:pt x="2337" y="2016"/>
                    <a:pt x="2327" y="2016"/>
                  </a:cubicBezTo>
                  <a:cubicBezTo>
                    <a:pt x="2320" y="2016"/>
                    <a:pt x="2318" y="2026"/>
                    <a:pt x="2330" y="2060"/>
                  </a:cubicBezTo>
                  <a:lnTo>
                    <a:pt x="2170" y="1994"/>
                  </a:lnTo>
                  <a:lnTo>
                    <a:pt x="2170" y="1994"/>
                  </a:lnTo>
                  <a:cubicBezTo>
                    <a:pt x="2223" y="2051"/>
                    <a:pt x="2195" y="2076"/>
                    <a:pt x="2170" y="2101"/>
                  </a:cubicBezTo>
                  <a:cubicBezTo>
                    <a:pt x="2169" y="2102"/>
                    <a:pt x="2167" y="2103"/>
                    <a:pt x="2165" y="2103"/>
                  </a:cubicBezTo>
                  <a:cubicBezTo>
                    <a:pt x="2127" y="2103"/>
                    <a:pt x="1955" y="1867"/>
                    <a:pt x="1928" y="1687"/>
                  </a:cubicBezTo>
                  <a:lnTo>
                    <a:pt x="1872" y="1524"/>
                  </a:lnTo>
                  <a:lnTo>
                    <a:pt x="1819" y="1575"/>
                  </a:lnTo>
                  <a:cubicBezTo>
                    <a:pt x="1766" y="1518"/>
                    <a:pt x="1712" y="1462"/>
                    <a:pt x="1737" y="1437"/>
                  </a:cubicBezTo>
                  <a:cubicBezTo>
                    <a:pt x="1766" y="1412"/>
                    <a:pt x="1766" y="1412"/>
                    <a:pt x="1712" y="1355"/>
                  </a:cubicBezTo>
                  <a:cubicBezTo>
                    <a:pt x="1712" y="1355"/>
                    <a:pt x="1677" y="1317"/>
                    <a:pt x="1648" y="1317"/>
                  </a:cubicBezTo>
                  <a:cubicBezTo>
                    <a:pt x="1642" y="1317"/>
                    <a:pt x="1636" y="1319"/>
                    <a:pt x="1631" y="1324"/>
                  </a:cubicBezTo>
                  <a:cubicBezTo>
                    <a:pt x="1609" y="1346"/>
                    <a:pt x="1596" y="1358"/>
                    <a:pt x="1587" y="1358"/>
                  </a:cubicBezTo>
                  <a:cubicBezTo>
                    <a:pt x="1575" y="1358"/>
                    <a:pt x="1568" y="1338"/>
                    <a:pt x="1552" y="1293"/>
                  </a:cubicBezTo>
                  <a:cubicBezTo>
                    <a:pt x="1549" y="1186"/>
                    <a:pt x="1496" y="1133"/>
                    <a:pt x="1389" y="1123"/>
                  </a:cubicBezTo>
                  <a:cubicBezTo>
                    <a:pt x="1368" y="1144"/>
                    <a:pt x="1355" y="1156"/>
                    <a:pt x="1347" y="1156"/>
                  </a:cubicBezTo>
                  <a:cubicBezTo>
                    <a:pt x="1336" y="1156"/>
                    <a:pt x="1335" y="1130"/>
                    <a:pt x="1333" y="1067"/>
                  </a:cubicBezTo>
                  <a:cubicBezTo>
                    <a:pt x="1361" y="1045"/>
                    <a:pt x="1333" y="963"/>
                    <a:pt x="1277" y="907"/>
                  </a:cubicBezTo>
                  <a:lnTo>
                    <a:pt x="1252" y="932"/>
                  </a:lnTo>
                  <a:cubicBezTo>
                    <a:pt x="1238" y="944"/>
                    <a:pt x="1224" y="950"/>
                    <a:pt x="1211" y="950"/>
                  </a:cubicBezTo>
                  <a:cubicBezTo>
                    <a:pt x="1172" y="950"/>
                    <a:pt x="1138" y="905"/>
                    <a:pt x="1117" y="844"/>
                  </a:cubicBezTo>
                  <a:cubicBezTo>
                    <a:pt x="1142" y="819"/>
                    <a:pt x="1089" y="763"/>
                    <a:pt x="954" y="675"/>
                  </a:cubicBezTo>
                  <a:cubicBezTo>
                    <a:pt x="844" y="565"/>
                    <a:pt x="791" y="509"/>
                    <a:pt x="816" y="484"/>
                  </a:cubicBezTo>
                  <a:cubicBezTo>
                    <a:pt x="869" y="434"/>
                    <a:pt x="869" y="434"/>
                    <a:pt x="763" y="428"/>
                  </a:cubicBezTo>
                  <a:cubicBezTo>
                    <a:pt x="681" y="396"/>
                    <a:pt x="681" y="396"/>
                    <a:pt x="600" y="258"/>
                  </a:cubicBezTo>
                  <a:cubicBezTo>
                    <a:pt x="572" y="180"/>
                    <a:pt x="572" y="180"/>
                    <a:pt x="490" y="149"/>
                  </a:cubicBezTo>
                  <a:cubicBezTo>
                    <a:pt x="440" y="196"/>
                    <a:pt x="415" y="221"/>
                    <a:pt x="468" y="277"/>
                  </a:cubicBezTo>
                  <a:cubicBezTo>
                    <a:pt x="521" y="334"/>
                    <a:pt x="521" y="334"/>
                    <a:pt x="496" y="359"/>
                  </a:cubicBezTo>
                  <a:lnTo>
                    <a:pt x="387" y="246"/>
                  </a:lnTo>
                  <a:cubicBezTo>
                    <a:pt x="315" y="171"/>
                    <a:pt x="233" y="102"/>
                    <a:pt x="145" y="48"/>
                  </a:cubicBezTo>
                  <a:cubicBezTo>
                    <a:pt x="96" y="14"/>
                    <a:pt x="58" y="0"/>
                    <a:pt x="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2" name="Google Shape;9172;p36"/>
            <p:cNvSpPr/>
            <p:nvPr/>
          </p:nvSpPr>
          <p:spPr>
            <a:xfrm rot="-899960">
              <a:off x="2508717" y="1312288"/>
              <a:ext cx="594407" cy="1313236"/>
            </a:xfrm>
            <a:custGeom>
              <a:avLst/>
              <a:gdLst/>
              <a:ahLst/>
              <a:cxnLst/>
              <a:rect l="l" t="t" r="r" b="b"/>
              <a:pathLst>
                <a:path w="23777" h="52531" extrusionOk="0">
                  <a:moveTo>
                    <a:pt x="103" y="382"/>
                  </a:moveTo>
                  <a:cubicBezTo>
                    <a:pt x="121" y="382"/>
                    <a:pt x="157" y="418"/>
                    <a:pt x="195" y="490"/>
                  </a:cubicBezTo>
                  <a:cubicBezTo>
                    <a:pt x="267" y="559"/>
                    <a:pt x="267" y="559"/>
                    <a:pt x="195" y="559"/>
                  </a:cubicBezTo>
                  <a:cubicBezTo>
                    <a:pt x="161" y="559"/>
                    <a:pt x="123" y="559"/>
                    <a:pt x="123" y="487"/>
                  </a:cubicBezTo>
                  <a:cubicBezTo>
                    <a:pt x="87" y="417"/>
                    <a:pt x="86" y="382"/>
                    <a:pt x="103" y="382"/>
                  </a:cubicBezTo>
                  <a:close/>
                  <a:moveTo>
                    <a:pt x="830" y="10192"/>
                  </a:moveTo>
                  <a:cubicBezTo>
                    <a:pt x="866" y="10192"/>
                    <a:pt x="907" y="10255"/>
                    <a:pt x="913" y="10321"/>
                  </a:cubicBezTo>
                  <a:cubicBezTo>
                    <a:pt x="917" y="10351"/>
                    <a:pt x="906" y="10370"/>
                    <a:pt x="887" y="10370"/>
                  </a:cubicBezTo>
                  <a:cubicBezTo>
                    <a:pt x="864" y="10370"/>
                    <a:pt x="830" y="10340"/>
                    <a:pt x="800" y="10265"/>
                  </a:cubicBezTo>
                  <a:cubicBezTo>
                    <a:pt x="790" y="10196"/>
                    <a:pt x="790" y="10196"/>
                    <a:pt x="825" y="10193"/>
                  </a:cubicBezTo>
                  <a:cubicBezTo>
                    <a:pt x="827" y="10192"/>
                    <a:pt x="828" y="10192"/>
                    <a:pt x="830" y="10192"/>
                  </a:cubicBezTo>
                  <a:close/>
                  <a:moveTo>
                    <a:pt x="1310" y="12524"/>
                  </a:moveTo>
                  <a:cubicBezTo>
                    <a:pt x="1319" y="12524"/>
                    <a:pt x="1350" y="12528"/>
                    <a:pt x="1389" y="12581"/>
                  </a:cubicBezTo>
                  <a:cubicBezTo>
                    <a:pt x="1389" y="12581"/>
                    <a:pt x="1436" y="12646"/>
                    <a:pt x="1401" y="12649"/>
                  </a:cubicBezTo>
                  <a:lnTo>
                    <a:pt x="1367" y="12656"/>
                  </a:lnTo>
                  <a:cubicBezTo>
                    <a:pt x="1320" y="12593"/>
                    <a:pt x="1270" y="12530"/>
                    <a:pt x="1307" y="12524"/>
                  </a:cubicBezTo>
                  <a:cubicBezTo>
                    <a:pt x="1307" y="12524"/>
                    <a:pt x="1308" y="12524"/>
                    <a:pt x="1310" y="12524"/>
                  </a:cubicBezTo>
                  <a:close/>
                  <a:moveTo>
                    <a:pt x="1868" y="15263"/>
                  </a:moveTo>
                  <a:cubicBezTo>
                    <a:pt x="1875" y="15263"/>
                    <a:pt x="1902" y="15267"/>
                    <a:pt x="1915" y="15326"/>
                  </a:cubicBezTo>
                  <a:cubicBezTo>
                    <a:pt x="1915" y="15326"/>
                    <a:pt x="1897" y="15401"/>
                    <a:pt x="1862" y="15407"/>
                  </a:cubicBezTo>
                  <a:lnTo>
                    <a:pt x="1846" y="15338"/>
                  </a:lnTo>
                  <a:cubicBezTo>
                    <a:pt x="1831" y="15272"/>
                    <a:pt x="1865" y="15263"/>
                    <a:pt x="1865" y="15263"/>
                  </a:cubicBezTo>
                  <a:cubicBezTo>
                    <a:pt x="1865" y="15263"/>
                    <a:pt x="1866" y="15263"/>
                    <a:pt x="1868" y="15263"/>
                  </a:cubicBezTo>
                  <a:close/>
                  <a:moveTo>
                    <a:pt x="2094" y="15931"/>
                  </a:moveTo>
                  <a:lnTo>
                    <a:pt x="2110" y="15996"/>
                  </a:lnTo>
                  <a:lnTo>
                    <a:pt x="2091" y="16075"/>
                  </a:lnTo>
                  <a:lnTo>
                    <a:pt x="2075" y="16006"/>
                  </a:lnTo>
                  <a:cubicBezTo>
                    <a:pt x="2060" y="15937"/>
                    <a:pt x="2060" y="15937"/>
                    <a:pt x="2094" y="15931"/>
                  </a:cubicBezTo>
                  <a:close/>
                  <a:moveTo>
                    <a:pt x="2169" y="16147"/>
                  </a:moveTo>
                  <a:cubicBezTo>
                    <a:pt x="2164" y="16147"/>
                    <a:pt x="2167" y="16163"/>
                    <a:pt x="2194" y="16194"/>
                  </a:cubicBezTo>
                  <a:cubicBezTo>
                    <a:pt x="2187" y="16162"/>
                    <a:pt x="2174" y="16147"/>
                    <a:pt x="2169" y="16147"/>
                  </a:cubicBezTo>
                  <a:close/>
                  <a:moveTo>
                    <a:pt x="2254" y="16611"/>
                  </a:moveTo>
                  <a:lnTo>
                    <a:pt x="2270" y="16676"/>
                  </a:lnTo>
                  <a:lnTo>
                    <a:pt x="2251" y="16755"/>
                  </a:lnTo>
                  <a:lnTo>
                    <a:pt x="2235" y="16686"/>
                  </a:lnTo>
                  <a:cubicBezTo>
                    <a:pt x="2216" y="16617"/>
                    <a:pt x="2216" y="16617"/>
                    <a:pt x="2254" y="16611"/>
                  </a:cubicBezTo>
                  <a:close/>
                  <a:moveTo>
                    <a:pt x="2473" y="16815"/>
                  </a:moveTo>
                  <a:cubicBezTo>
                    <a:pt x="2471" y="16815"/>
                    <a:pt x="2467" y="16821"/>
                    <a:pt x="2462" y="16837"/>
                  </a:cubicBezTo>
                  <a:lnTo>
                    <a:pt x="2462" y="16837"/>
                  </a:lnTo>
                  <a:cubicBezTo>
                    <a:pt x="2473" y="16826"/>
                    <a:pt x="2475" y="16815"/>
                    <a:pt x="2473" y="16815"/>
                  </a:cubicBezTo>
                  <a:close/>
                  <a:moveTo>
                    <a:pt x="2348" y="17091"/>
                  </a:moveTo>
                  <a:cubicBezTo>
                    <a:pt x="2364" y="17091"/>
                    <a:pt x="2367" y="17102"/>
                    <a:pt x="2379" y="17153"/>
                  </a:cubicBezTo>
                  <a:cubicBezTo>
                    <a:pt x="2398" y="17236"/>
                    <a:pt x="2406" y="17269"/>
                    <a:pt x="2398" y="17269"/>
                  </a:cubicBezTo>
                  <a:cubicBezTo>
                    <a:pt x="2392" y="17269"/>
                    <a:pt x="2380" y="17255"/>
                    <a:pt x="2360" y="17231"/>
                  </a:cubicBezTo>
                  <a:cubicBezTo>
                    <a:pt x="2310" y="17172"/>
                    <a:pt x="2295" y="17103"/>
                    <a:pt x="2329" y="17093"/>
                  </a:cubicBezTo>
                  <a:cubicBezTo>
                    <a:pt x="2337" y="17092"/>
                    <a:pt x="2343" y="17091"/>
                    <a:pt x="2348" y="17091"/>
                  </a:cubicBezTo>
                  <a:close/>
                  <a:moveTo>
                    <a:pt x="2248" y="17692"/>
                  </a:moveTo>
                  <a:cubicBezTo>
                    <a:pt x="2269" y="17692"/>
                    <a:pt x="2288" y="17703"/>
                    <a:pt x="2298" y="17748"/>
                  </a:cubicBezTo>
                  <a:lnTo>
                    <a:pt x="2279" y="17823"/>
                  </a:lnTo>
                  <a:lnTo>
                    <a:pt x="2229" y="17764"/>
                  </a:lnTo>
                  <a:lnTo>
                    <a:pt x="2213" y="17698"/>
                  </a:lnTo>
                  <a:cubicBezTo>
                    <a:pt x="2225" y="17695"/>
                    <a:pt x="2237" y="17692"/>
                    <a:pt x="2248" y="17692"/>
                  </a:cubicBezTo>
                  <a:close/>
                  <a:moveTo>
                    <a:pt x="2487" y="18497"/>
                  </a:moveTo>
                  <a:cubicBezTo>
                    <a:pt x="2497" y="18497"/>
                    <a:pt x="2521" y="18502"/>
                    <a:pt x="2536" y="18554"/>
                  </a:cubicBezTo>
                  <a:lnTo>
                    <a:pt x="2520" y="18632"/>
                  </a:lnTo>
                  <a:cubicBezTo>
                    <a:pt x="2519" y="18632"/>
                    <a:pt x="2517" y="18632"/>
                    <a:pt x="2516" y="18632"/>
                  </a:cubicBezTo>
                  <a:cubicBezTo>
                    <a:pt x="2484" y="18632"/>
                    <a:pt x="2467" y="18572"/>
                    <a:pt x="2467" y="18572"/>
                  </a:cubicBezTo>
                  <a:cubicBezTo>
                    <a:pt x="2448" y="18503"/>
                    <a:pt x="2448" y="18503"/>
                    <a:pt x="2483" y="18497"/>
                  </a:cubicBezTo>
                  <a:cubicBezTo>
                    <a:pt x="2483" y="18497"/>
                    <a:pt x="2484" y="18497"/>
                    <a:pt x="2487" y="18497"/>
                  </a:cubicBezTo>
                  <a:close/>
                  <a:moveTo>
                    <a:pt x="4436" y="24047"/>
                  </a:moveTo>
                  <a:cubicBezTo>
                    <a:pt x="4455" y="24047"/>
                    <a:pt x="4473" y="24058"/>
                    <a:pt x="4488" y="24097"/>
                  </a:cubicBezTo>
                  <a:lnTo>
                    <a:pt x="4510" y="24163"/>
                  </a:lnTo>
                  <a:cubicBezTo>
                    <a:pt x="4507" y="24164"/>
                    <a:pt x="4503" y="24165"/>
                    <a:pt x="4499" y="24165"/>
                  </a:cubicBezTo>
                  <a:cubicBezTo>
                    <a:pt x="4465" y="24165"/>
                    <a:pt x="4419" y="24122"/>
                    <a:pt x="4419" y="24122"/>
                  </a:cubicBezTo>
                  <a:lnTo>
                    <a:pt x="4397" y="24057"/>
                  </a:lnTo>
                  <a:cubicBezTo>
                    <a:pt x="4410" y="24052"/>
                    <a:pt x="4423" y="24047"/>
                    <a:pt x="4436" y="24047"/>
                  </a:cubicBezTo>
                  <a:close/>
                  <a:moveTo>
                    <a:pt x="5446" y="26647"/>
                  </a:moveTo>
                  <a:cubicBezTo>
                    <a:pt x="5480" y="26647"/>
                    <a:pt x="5527" y="26767"/>
                    <a:pt x="5554" y="26830"/>
                  </a:cubicBezTo>
                  <a:cubicBezTo>
                    <a:pt x="5550" y="26857"/>
                    <a:pt x="5541" y="26868"/>
                    <a:pt x="5529" y="26868"/>
                  </a:cubicBezTo>
                  <a:cubicBezTo>
                    <a:pt x="5506" y="26868"/>
                    <a:pt x="5476" y="26832"/>
                    <a:pt x="5460" y="26789"/>
                  </a:cubicBezTo>
                  <a:cubicBezTo>
                    <a:pt x="5407" y="26661"/>
                    <a:pt x="5407" y="26661"/>
                    <a:pt x="5441" y="26648"/>
                  </a:cubicBezTo>
                  <a:cubicBezTo>
                    <a:pt x="5443" y="26648"/>
                    <a:pt x="5444" y="26647"/>
                    <a:pt x="5446" y="26647"/>
                  </a:cubicBezTo>
                  <a:close/>
                  <a:moveTo>
                    <a:pt x="7431" y="31193"/>
                  </a:moveTo>
                  <a:cubicBezTo>
                    <a:pt x="7449" y="31193"/>
                    <a:pt x="7466" y="31204"/>
                    <a:pt x="7484" y="31239"/>
                  </a:cubicBezTo>
                  <a:lnTo>
                    <a:pt x="7481" y="31318"/>
                  </a:lnTo>
                  <a:lnTo>
                    <a:pt x="7418" y="31271"/>
                  </a:lnTo>
                  <a:lnTo>
                    <a:pt x="7390" y="31205"/>
                  </a:lnTo>
                  <a:cubicBezTo>
                    <a:pt x="7404" y="31199"/>
                    <a:pt x="7417" y="31193"/>
                    <a:pt x="7431" y="31193"/>
                  </a:cubicBezTo>
                  <a:close/>
                  <a:moveTo>
                    <a:pt x="7623" y="32109"/>
                  </a:moveTo>
                  <a:cubicBezTo>
                    <a:pt x="7640" y="32109"/>
                    <a:pt x="7657" y="32120"/>
                    <a:pt x="7672" y="32154"/>
                  </a:cubicBezTo>
                  <a:lnTo>
                    <a:pt x="7704" y="32217"/>
                  </a:lnTo>
                  <a:cubicBezTo>
                    <a:pt x="7699" y="32219"/>
                    <a:pt x="7694" y="32220"/>
                    <a:pt x="7689" y="32220"/>
                  </a:cubicBezTo>
                  <a:cubicBezTo>
                    <a:pt x="7656" y="32220"/>
                    <a:pt x="7610" y="32186"/>
                    <a:pt x="7610" y="32186"/>
                  </a:cubicBezTo>
                  <a:lnTo>
                    <a:pt x="7578" y="32123"/>
                  </a:lnTo>
                  <a:cubicBezTo>
                    <a:pt x="7594" y="32116"/>
                    <a:pt x="7608" y="32109"/>
                    <a:pt x="7623" y="32109"/>
                  </a:cubicBezTo>
                  <a:close/>
                  <a:moveTo>
                    <a:pt x="8397" y="33050"/>
                  </a:moveTo>
                  <a:cubicBezTo>
                    <a:pt x="8430" y="33050"/>
                    <a:pt x="8478" y="33082"/>
                    <a:pt x="8478" y="33082"/>
                  </a:cubicBezTo>
                  <a:cubicBezTo>
                    <a:pt x="8512" y="33145"/>
                    <a:pt x="8415" y="33113"/>
                    <a:pt x="8384" y="33132"/>
                  </a:cubicBezTo>
                  <a:lnTo>
                    <a:pt x="8380" y="33132"/>
                  </a:lnTo>
                  <a:cubicBezTo>
                    <a:pt x="8349" y="33069"/>
                    <a:pt x="8349" y="33069"/>
                    <a:pt x="8380" y="33054"/>
                  </a:cubicBezTo>
                  <a:cubicBezTo>
                    <a:pt x="8385" y="33051"/>
                    <a:pt x="8391" y="33050"/>
                    <a:pt x="8397" y="33050"/>
                  </a:cubicBezTo>
                  <a:close/>
                  <a:moveTo>
                    <a:pt x="9213" y="34516"/>
                  </a:moveTo>
                  <a:cubicBezTo>
                    <a:pt x="9230" y="34516"/>
                    <a:pt x="9247" y="34527"/>
                    <a:pt x="9264" y="34561"/>
                  </a:cubicBezTo>
                  <a:lnTo>
                    <a:pt x="9267" y="34639"/>
                  </a:lnTo>
                  <a:lnTo>
                    <a:pt x="9202" y="34592"/>
                  </a:lnTo>
                  <a:lnTo>
                    <a:pt x="9170" y="34533"/>
                  </a:lnTo>
                  <a:cubicBezTo>
                    <a:pt x="9185" y="34524"/>
                    <a:pt x="9199" y="34516"/>
                    <a:pt x="9213" y="34516"/>
                  </a:cubicBezTo>
                  <a:close/>
                  <a:moveTo>
                    <a:pt x="11445" y="38469"/>
                  </a:moveTo>
                  <a:cubicBezTo>
                    <a:pt x="11461" y="38469"/>
                    <a:pt x="11478" y="38479"/>
                    <a:pt x="11495" y="38510"/>
                  </a:cubicBezTo>
                  <a:lnTo>
                    <a:pt x="11502" y="38588"/>
                  </a:lnTo>
                  <a:lnTo>
                    <a:pt x="11436" y="38547"/>
                  </a:lnTo>
                  <a:lnTo>
                    <a:pt x="11398" y="38488"/>
                  </a:lnTo>
                  <a:cubicBezTo>
                    <a:pt x="11414" y="38479"/>
                    <a:pt x="11429" y="38469"/>
                    <a:pt x="11445" y="38469"/>
                  </a:cubicBezTo>
                  <a:close/>
                  <a:moveTo>
                    <a:pt x="11712" y="38871"/>
                  </a:moveTo>
                  <a:cubicBezTo>
                    <a:pt x="11723" y="38871"/>
                    <a:pt x="11733" y="38885"/>
                    <a:pt x="11759" y="38923"/>
                  </a:cubicBezTo>
                  <a:cubicBezTo>
                    <a:pt x="11759" y="38923"/>
                    <a:pt x="11768" y="38999"/>
                    <a:pt x="11737" y="39017"/>
                  </a:cubicBezTo>
                  <a:cubicBezTo>
                    <a:pt x="11733" y="39020"/>
                    <a:pt x="11729" y="39021"/>
                    <a:pt x="11725" y="39021"/>
                  </a:cubicBezTo>
                  <a:cubicBezTo>
                    <a:pt x="11697" y="39021"/>
                    <a:pt x="11670" y="38967"/>
                    <a:pt x="11687" y="38883"/>
                  </a:cubicBezTo>
                  <a:cubicBezTo>
                    <a:pt x="11698" y="38876"/>
                    <a:pt x="11705" y="38871"/>
                    <a:pt x="11712" y="38871"/>
                  </a:cubicBezTo>
                  <a:close/>
                  <a:moveTo>
                    <a:pt x="13250" y="39776"/>
                  </a:moveTo>
                  <a:cubicBezTo>
                    <a:pt x="13222" y="39795"/>
                    <a:pt x="13222" y="39795"/>
                    <a:pt x="13260" y="39851"/>
                  </a:cubicBezTo>
                  <a:cubicBezTo>
                    <a:pt x="13260" y="39851"/>
                    <a:pt x="13304" y="39875"/>
                    <a:pt x="13336" y="39875"/>
                  </a:cubicBezTo>
                  <a:cubicBezTo>
                    <a:pt x="13344" y="39875"/>
                    <a:pt x="13351" y="39873"/>
                    <a:pt x="13357" y="39870"/>
                  </a:cubicBezTo>
                  <a:cubicBezTo>
                    <a:pt x="13388" y="39848"/>
                    <a:pt x="13351" y="39791"/>
                    <a:pt x="13250" y="39776"/>
                  </a:cubicBezTo>
                  <a:close/>
                  <a:moveTo>
                    <a:pt x="12426" y="39823"/>
                  </a:moveTo>
                  <a:cubicBezTo>
                    <a:pt x="12450" y="39823"/>
                    <a:pt x="12462" y="39889"/>
                    <a:pt x="12495" y="39942"/>
                  </a:cubicBezTo>
                  <a:cubicBezTo>
                    <a:pt x="12499" y="39976"/>
                    <a:pt x="12502" y="39994"/>
                    <a:pt x="12496" y="39994"/>
                  </a:cubicBezTo>
                  <a:cubicBezTo>
                    <a:pt x="12489" y="39994"/>
                    <a:pt x="12469" y="39966"/>
                    <a:pt x="12426" y="39904"/>
                  </a:cubicBezTo>
                  <a:cubicBezTo>
                    <a:pt x="12389" y="39845"/>
                    <a:pt x="12417" y="39826"/>
                    <a:pt x="12417" y="39826"/>
                  </a:cubicBezTo>
                  <a:cubicBezTo>
                    <a:pt x="12420" y="39824"/>
                    <a:pt x="12423" y="39823"/>
                    <a:pt x="12426" y="39823"/>
                  </a:cubicBezTo>
                  <a:close/>
                  <a:moveTo>
                    <a:pt x="12307" y="40487"/>
                  </a:moveTo>
                  <a:lnTo>
                    <a:pt x="12307" y="40487"/>
                  </a:lnTo>
                  <a:cubicBezTo>
                    <a:pt x="12276" y="40506"/>
                    <a:pt x="12276" y="40506"/>
                    <a:pt x="12317" y="40565"/>
                  </a:cubicBezTo>
                  <a:cubicBezTo>
                    <a:pt x="12360" y="40629"/>
                    <a:pt x="12379" y="40658"/>
                    <a:pt x="12386" y="40658"/>
                  </a:cubicBezTo>
                  <a:cubicBezTo>
                    <a:pt x="12392" y="40658"/>
                    <a:pt x="12390" y="40638"/>
                    <a:pt x="12385" y="40603"/>
                  </a:cubicBezTo>
                  <a:lnTo>
                    <a:pt x="12307" y="40487"/>
                  </a:lnTo>
                  <a:close/>
                  <a:moveTo>
                    <a:pt x="13141" y="40860"/>
                  </a:moveTo>
                  <a:cubicBezTo>
                    <a:pt x="13152" y="40860"/>
                    <a:pt x="13171" y="40867"/>
                    <a:pt x="13194" y="40901"/>
                  </a:cubicBezTo>
                  <a:cubicBezTo>
                    <a:pt x="13222" y="40941"/>
                    <a:pt x="13238" y="40988"/>
                    <a:pt x="13244" y="41036"/>
                  </a:cubicBezTo>
                  <a:cubicBezTo>
                    <a:pt x="13240" y="41039"/>
                    <a:pt x="13235" y="41040"/>
                    <a:pt x="13230" y="41040"/>
                  </a:cubicBezTo>
                  <a:cubicBezTo>
                    <a:pt x="13204" y="41040"/>
                    <a:pt x="13175" y="40998"/>
                    <a:pt x="13175" y="40998"/>
                  </a:cubicBezTo>
                  <a:cubicBezTo>
                    <a:pt x="13138" y="40941"/>
                    <a:pt x="13097" y="40885"/>
                    <a:pt x="13128" y="40863"/>
                  </a:cubicBezTo>
                  <a:cubicBezTo>
                    <a:pt x="13128" y="40863"/>
                    <a:pt x="13133" y="40860"/>
                    <a:pt x="13141" y="40860"/>
                  </a:cubicBezTo>
                  <a:close/>
                  <a:moveTo>
                    <a:pt x="13240" y="41386"/>
                  </a:moveTo>
                  <a:cubicBezTo>
                    <a:pt x="13231" y="41386"/>
                    <a:pt x="13225" y="41390"/>
                    <a:pt x="13225" y="41390"/>
                  </a:cubicBezTo>
                  <a:cubicBezTo>
                    <a:pt x="13225" y="41390"/>
                    <a:pt x="13197" y="41408"/>
                    <a:pt x="13235" y="41468"/>
                  </a:cubicBezTo>
                  <a:lnTo>
                    <a:pt x="13275" y="41524"/>
                  </a:lnTo>
                  <a:cubicBezTo>
                    <a:pt x="13304" y="41506"/>
                    <a:pt x="13294" y="41427"/>
                    <a:pt x="13294" y="41427"/>
                  </a:cubicBezTo>
                  <a:cubicBezTo>
                    <a:pt x="13273" y="41393"/>
                    <a:pt x="13253" y="41386"/>
                    <a:pt x="13240" y="41386"/>
                  </a:cubicBezTo>
                  <a:close/>
                  <a:moveTo>
                    <a:pt x="13752" y="41960"/>
                  </a:moveTo>
                  <a:lnTo>
                    <a:pt x="13796" y="42016"/>
                  </a:lnTo>
                  <a:lnTo>
                    <a:pt x="13808" y="42092"/>
                  </a:lnTo>
                  <a:lnTo>
                    <a:pt x="13764" y="42038"/>
                  </a:lnTo>
                  <a:cubicBezTo>
                    <a:pt x="13724" y="41982"/>
                    <a:pt x="13724" y="41982"/>
                    <a:pt x="13752" y="41960"/>
                  </a:cubicBezTo>
                  <a:close/>
                  <a:moveTo>
                    <a:pt x="14141" y="42437"/>
                  </a:moveTo>
                  <a:cubicBezTo>
                    <a:pt x="14149" y="42437"/>
                    <a:pt x="14157" y="42438"/>
                    <a:pt x="14165" y="42439"/>
                  </a:cubicBezTo>
                  <a:lnTo>
                    <a:pt x="14250" y="42549"/>
                  </a:lnTo>
                  <a:cubicBezTo>
                    <a:pt x="14235" y="42561"/>
                    <a:pt x="14220" y="42572"/>
                    <a:pt x="14203" y="42572"/>
                  </a:cubicBezTo>
                  <a:cubicBezTo>
                    <a:pt x="14188" y="42572"/>
                    <a:pt x="14170" y="42563"/>
                    <a:pt x="14150" y="42537"/>
                  </a:cubicBezTo>
                  <a:cubicBezTo>
                    <a:pt x="14084" y="42505"/>
                    <a:pt x="14068" y="42437"/>
                    <a:pt x="14141" y="42437"/>
                  </a:cubicBezTo>
                  <a:close/>
                  <a:moveTo>
                    <a:pt x="14651" y="42775"/>
                  </a:moveTo>
                  <a:cubicBezTo>
                    <a:pt x="14695" y="42831"/>
                    <a:pt x="14764" y="42863"/>
                    <a:pt x="14736" y="42884"/>
                  </a:cubicBezTo>
                  <a:cubicBezTo>
                    <a:pt x="14746" y="42897"/>
                    <a:pt x="14747" y="42902"/>
                    <a:pt x="14744" y="42902"/>
                  </a:cubicBezTo>
                  <a:cubicBezTo>
                    <a:pt x="14732" y="42902"/>
                    <a:pt x="14655" y="42838"/>
                    <a:pt x="14623" y="42797"/>
                  </a:cubicBezTo>
                  <a:lnTo>
                    <a:pt x="14651" y="42775"/>
                  </a:lnTo>
                  <a:close/>
                  <a:moveTo>
                    <a:pt x="15437" y="43942"/>
                  </a:moveTo>
                  <a:cubicBezTo>
                    <a:pt x="15452" y="43942"/>
                    <a:pt x="15469" y="43952"/>
                    <a:pt x="15488" y="43978"/>
                  </a:cubicBezTo>
                  <a:lnTo>
                    <a:pt x="15532" y="44035"/>
                  </a:lnTo>
                  <a:cubicBezTo>
                    <a:pt x="15525" y="44040"/>
                    <a:pt x="15516" y="44042"/>
                    <a:pt x="15505" y="44042"/>
                  </a:cubicBezTo>
                  <a:cubicBezTo>
                    <a:pt x="15473" y="44042"/>
                    <a:pt x="15432" y="44022"/>
                    <a:pt x="15432" y="44022"/>
                  </a:cubicBezTo>
                  <a:lnTo>
                    <a:pt x="15391" y="43966"/>
                  </a:lnTo>
                  <a:cubicBezTo>
                    <a:pt x="15406" y="43954"/>
                    <a:pt x="15421" y="43942"/>
                    <a:pt x="15437" y="43942"/>
                  </a:cubicBezTo>
                  <a:close/>
                  <a:moveTo>
                    <a:pt x="15589" y="44471"/>
                  </a:moveTo>
                  <a:cubicBezTo>
                    <a:pt x="15601" y="44471"/>
                    <a:pt x="15621" y="44473"/>
                    <a:pt x="15648" y="44476"/>
                  </a:cubicBezTo>
                  <a:lnTo>
                    <a:pt x="15789" y="44542"/>
                  </a:lnTo>
                  <a:cubicBezTo>
                    <a:pt x="15806" y="44566"/>
                    <a:pt x="15804" y="44574"/>
                    <a:pt x="15787" y="44574"/>
                  </a:cubicBezTo>
                  <a:cubicBezTo>
                    <a:pt x="15765" y="44574"/>
                    <a:pt x="15718" y="44560"/>
                    <a:pt x="15660" y="44555"/>
                  </a:cubicBezTo>
                  <a:cubicBezTo>
                    <a:pt x="15578" y="44488"/>
                    <a:pt x="15556" y="44471"/>
                    <a:pt x="15589" y="44471"/>
                  </a:cubicBezTo>
                  <a:close/>
                  <a:moveTo>
                    <a:pt x="16768" y="45566"/>
                  </a:moveTo>
                  <a:cubicBezTo>
                    <a:pt x="16793" y="45566"/>
                    <a:pt x="16830" y="45580"/>
                    <a:pt x="16895" y="45623"/>
                  </a:cubicBezTo>
                  <a:lnTo>
                    <a:pt x="16986" y="45730"/>
                  </a:lnTo>
                  <a:lnTo>
                    <a:pt x="16839" y="45670"/>
                  </a:lnTo>
                  <a:cubicBezTo>
                    <a:pt x="16663" y="45633"/>
                    <a:pt x="16663" y="45633"/>
                    <a:pt x="16720" y="45589"/>
                  </a:cubicBezTo>
                  <a:cubicBezTo>
                    <a:pt x="16733" y="45577"/>
                    <a:pt x="16745" y="45566"/>
                    <a:pt x="16768" y="45566"/>
                  </a:cubicBezTo>
                  <a:close/>
                  <a:moveTo>
                    <a:pt x="16895" y="45896"/>
                  </a:moveTo>
                  <a:lnTo>
                    <a:pt x="16967" y="45927"/>
                  </a:lnTo>
                  <a:lnTo>
                    <a:pt x="16986" y="46003"/>
                  </a:lnTo>
                  <a:cubicBezTo>
                    <a:pt x="16981" y="46006"/>
                    <a:pt x="16976" y="46008"/>
                    <a:pt x="16971" y="46008"/>
                  </a:cubicBezTo>
                  <a:cubicBezTo>
                    <a:pt x="16943" y="46008"/>
                    <a:pt x="16906" y="45966"/>
                    <a:pt x="16867" y="45921"/>
                  </a:cubicBezTo>
                  <a:lnTo>
                    <a:pt x="16895" y="45896"/>
                  </a:lnTo>
                  <a:close/>
                  <a:moveTo>
                    <a:pt x="18941" y="47817"/>
                  </a:moveTo>
                  <a:cubicBezTo>
                    <a:pt x="18916" y="47839"/>
                    <a:pt x="18963" y="47889"/>
                    <a:pt x="19013" y="47939"/>
                  </a:cubicBezTo>
                  <a:cubicBezTo>
                    <a:pt x="19070" y="48036"/>
                    <a:pt x="19129" y="48072"/>
                    <a:pt x="19164" y="48072"/>
                  </a:cubicBezTo>
                  <a:cubicBezTo>
                    <a:pt x="19173" y="48072"/>
                    <a:pt x="19181" y="48069"/>
                    <a:pt x="19186" y="48065"/>
                  </a:cubicBezTo>
                  <a:cubicBezTo>
                    <a:pt x="19214" y="48040"/>
                    <a:pt x="19164" y="47989"/>
                    <a:pt x="19067" y="47889"/>
                  </a:cubicBezTo>
                  <a:cubicBezTo>
                    <a:pt x="19029" y="47858"/>
                    <a:pt x="18988" y="47833"/>
                    <a:pt x="18941" y="47817"/>
                  </a:cubicBezTo>
                  <a:close/>
                  <a:moveTo>
                    <a:pt x="19247" y="48240"/>
                  </a:moveTo>
                  <a:cubicBezTo>
                    <a:pt x="19265" y="48240"/>
                    <a:pt x="19300" y="48253"/>
                    <a:pt x="19355" y="48287"/>
                  </a:cubicBezTo>
                  <a:cubicBezTo>
                    <a:pt x="19405" y="48337"/>
                    <a:pt x="19455" y="48387"/>
                    <a:pt x="19455" y="48387"/>
                  </a:cubicBezTo>
                  <a:cubicBezTo>
                    <a:pt x="19452" y="48391"/>
                    <a:pt x="19446" y="48392"/>
                    <a:pt x="19439" y="48392"/>
                  </a:cubicBezTo>
                  <a:cubicBezTo>
                    <a:pt x="19395" y="48392"/>
                    <a:pt x="19298" y="48330"/>
                    <a:pt x="19255" y="48287"/>
                  </a:cubicBezTo>
                  <a:cubicBezTo>
                    <a:pt x="19229" y="48260"/>
                    <a:pt x="19225" y="48240"/>
                    <a:pt x="19247" y="48240"/>
                  </a:cubicBezTo>
                  <a:close/>
                  <a:moveTo>
                    <a:pt x="21790" y="51098"/>
                  </a:moveTo>
                  <a:cubicBezTo>
                    <a:pt x="21765" y="51123"/>
                    <a:pt x="21765" y="51123"/>
                    <a:pt x="21818" y="51170"/>
                  </a:cubicBezTo>
                  <a:lnTo>
                    <a:pt x="21868" y="51217"/>
                  </a:lnTo>
                  <a:lnTo>
                    <a:pt x="21840" y="51145"/>
                  </a:lnTo>
                  <a:lnTo>
                    <a:pt x="21790" y="51098"/>
                  </a:lnTo>
                  <a:close/>
                  <a:moveTo>
                    <a:pt x="22141" y="51026"/>
                  </a:moveTo>
                  <a:cubicBezTo>
                    <a:pt x="22194" y="51073"/>
                    <a:pt x="22223" y="51145"/>
                    <a:pt x="22197" y="51173"/>
                  </a:cubicBezTo>
                  <a:cubicBezTo>
                    <a:pt x="22199" y="51223"/>
                    <a:pt x="22200" y="51247"/>
                    <a:pt x="22187" y="51247"/>
                  </a:cubicBezTo>
                  <a:cubicBezTo>
                    <a:pt x="22174" y="51247"/>
                    <a:pt x="22148" y="51224"/>
                    <a:pt x="22097" y="51180"/>
                  </a:cubicBezTo>
                  <a:cubicBezTo>
                    <a:pt x="22044" y="51133"/>
                    <a:pt x="21991" y="51086"/>
                    <a:pt x="22016" y="51061"/>
                  </a:cubicBezTo>
                  <a:lnTo>
                    <a:pt x="22016" y="51061"/>
                  </a:lnTo>
                  <a:lnTo>
                    <a:pt x="22069" y="51104"/>
                  </a:lnTo>
                  <a:cubicBezTo>
                    <a:pt x="22057" y="51118"/>
                    <a:pt x="22068" y="51130"/>
                    <a:pt x="22080" y="51130"/>
                  </a:cubicBezTo>
                  <a:cubicBezTo>
                    <a:pt x="22093" y="51130"/>
                    <a:pt x="22107" y="51117"/>
                    <a:pt x="22094" y="51079"/>
                  </a:cubicBezTo>
                  <a:cubicBezTo>
                    <a:pt x="22116" y="51054"/>
                    <a:pt x="22141" y="51026"/>
                    <a:pt x="22141" y="51026"/>
                  </a:cubicBezTo>
                  <a:close/>
                  <a:moveTo>
                    <a:pt x="23183" y="51349"/>
                  </a:moveTo>
                  <a:cubicBezTo>
                    <a:pt x="23162" y="51349"/>
                    <a:pt x="23147" y="51366"/>
                    <a:pt x="23131" y="51383"/>
                  </a:cubicBezTo>
                  <a:lnTo>
                    <a:pt x="23185" y="51427"/>
                  </a:lnTo>
                  <a:cubicBezTo>
                    <a:pt x="23185" y="51427"/>
                    <a:pt x="23212" y="51434"/>
                    <a:pt x="23239" y="51434"/>
                  </a:cubicBezTo>
                  <a:cubicBezTo>
                    <a:pt x="23257" y="51434"/>
                    <a:pt x="23275" y="51431"/>
                    <a:pt x="23285" y="51421"/>
                  </a:cubicBezTo>
                  <a:lnTo>
                    <a:pt x="23232" y="51374"/>
                  </a:lnTo>
                  <a:cubicBezTo>
                    <a:pt x="23212" y="51356"/>
                    <a:pt x="23196" y="51349"/>
                    <a:pt x="23183" y="51349"/>
                  </a:cubicBezTo>
                  <a:close/>
                  <a:moveTo>
                    <a:pt x="22642" y="51618"/>
                  </a:moveTo>
                  <a:lnTo>
                    <a:pt x="22642" y="51618"/>
                  </a:lnTo>
                  <a:cubicBezTo>
                    <a:pt x="22689" y="51631"/>
                    <a:pt x="22733" y="51653"/>
                    <a:pt x="22771" y="51684"/>
                  </a:cubicBezTo>
                  <a:lnTo>
                    <a:pt x="22799" y="51756"/>
                  </a:lnTo>
                  <a:cubicBezTo>
                    <a:pt x="22795" y="51762"/>
                    <a:pt x="22789" y="51765"/>
                    <a:pt x="22782" y="51765"/>
                  </a:cubicBezTo>
                  <a:cubicBezTo>
                    <a:pt x="22755" y="51765"/>
                    <a:pt x="22713" y="51728"/>
                    <a:pt x="22671" y="51690"/>
                  </a:cubicBezTo>
                  <a:cubicBezTo>
                    <a:pt x="22621" y="51643"/>
                    <a:pt x="22621" y="51643"/>
                    <a:pt x="22642" y="51618"/>
                  </a:cubicBezTo>
                  <a:close/>
                  <a:moveTo>
                    <a:pt x="200" y="1"/>
                  </a:moveTo>
                  <a:cubicBezTo>
                    <a:pt x="145" y="1"/>
                    <a:pt x="115" y="16"/>
                    <a:pt x="85" y="136"/>
                  </a:cubicBezTo>
                  <a:cubicBezTo>
                    <a:pt x="51" y="418"/>
                    <a:pt x="16" y="628"/>
                    <a:pt x="88" y="628"/>
                  </a:cubicBezTo>
                  <a:cubicBezTo>
                    <a:pt x="110" y="672"/>
                    <a:pt x="123" y="719"/>
                    <a:pt x="126" y="769"/>
                  </a:cubicBezTo>
                  <a:cubicBezTo>
                    <a:pt x="126" y="816"/>
                    <a:pt x="114" y="866"/>
                    <a:pt x="92" y="910"/>
                  </a:cubicBezTo>
                  <a:cubicBezTo>
                    <a:pt x="91" y="910"/>
                    <a:pt x="91" y="910"/>
                    <a:pt x="91" y="910"/>
                  </a:cubicBezTo>
                  <a:cubicBezTo>
                    <a:pt x="57" y="910"/>
                    <a:pt x="60" y="1191"/>
                    <a:pt x="63" y="1540"/>
                  </a:cubicBezTo>
                  <a:cubicBezTo>
                    <a:pt x="66" y="1960"/>
                    <a:pt x="70" y="2170"/>
                    <a:pt x="32" y="2242"/>
                  </a:cubicBezTo>
                  <a:cubicBezTo>
                    <a:pt x="13" y="2286"/>
                    <a:pt x="1" y="2333"/>
                    <a:pt x="1" y="2383"/>
                  </a:cubicBezTo>
                  <a:cubicBezTo>
                    <a:pt x="35" y="2383"/>
                    <a:pt x="38" y="2803"/>
                    <a:pt x="45" y="3295"/>
                  </a:cubicBezTo>
                  <a:cubicBezTo>
                    <a:pt x="45" y="3417"/>
                    <a:pt x="48" y="3540"/>
                    <a:pt x="48" y="3655"/>
                  </a:cubicBezTo>
                  <a:cubicBezTo>
                    <a:pt x="57" y="3771"/>
                    <a:pt x="66" y="3878"/>
                    <a:pt x="73" y="3969"/>
                  </a:cubicBezTo>
                  <a:cubicBezTo>
                    <a:pt x="92" y="4154"/>
                    <a:pt x="107" y="4276"/>
                    <a:pt x="126" y="4276"/>
                  </a:cubicBezTo>
                  <a:cubicBezTo>
                    <a:pt x="129" y="4345"/>
                    <a:pt x="135" y="4414"/>
                    <a:pt x="135" y="4414"/>
                  </a:cubicBezTo>
                  <a:cubicBezTo>
                    <a:pt x="98" y="4417"/>
                    <a:pt x="107" y="4558"/>
                    <a:pt x="117" y="4696"/>
                  </a:cubicBezTo>
                  <a:cubicBezTo>
                    <a:pt x="145" y="4787"/>
                    <a:pt x="164" y="4881"/>
                    <a:pt x="173" y="4975"/>
                  </a:cubicBezTo>
                  <a:cubicBezTo>
                    <a:pt x="135" y="4978"/>
                    <a:pt x="142" y="5047"/>
                    <a:pt x="151" y="5188"/>
                  </a:cubicBezTo>
                  <a:cubicBezTo>
                    <a:pt x="160" y="5323"/>
                    <a:pt x="164" y="5395"/>
                    <a:pt x="199" y="5395"/>
                  </a:cubicBezTo>
                  <a:cubicBezTo>
                    <a:pt x="200" y="5395"/>
                    <a:pt x="200" y="5395"/>
                    <a:pt x="201" y="5395"/>
                  </a:cubicBezTo>
                  <a:cubicBezTo>
                    <a:pt x="204" y="5467"/>
                    <a:pt x="239" y="5956"/>
                    <a:pt x="217" y="6169"/>
                  </a:cubicBezTo>
                  <a:cubicBezTo>
                    <a:pt x="186" y="6241"/>
                    <a:pt x="226" y="6307"/>
                    <a:pt x="267" y="6376"/>
                  </a:cubicBezTo>
                  <a:cubicBezTo>
                    <a:pt x="268" y="6376"/>
                    <a:pt x="269" y="6376"/>
                    <a:pt x="269" y="6376"/>
                  </a:cubicBezTo>
                  <a:cubicBezTo>
                    <a:pt x="303" y="6376"/>
                    <a:pt x="342" y="6443"/>
                    <a:pt x="349" y="6510"/>
                  </a:cubicBezTo>
                  <a:lnTo>
                    <a:pt x="276" y="6517"/>
                  </a:lnTo>
                  <a:cubicBezTo>
                    <a:pt x="260" y="6488"/>
                    <a:pt x="250" y="6472"/>
                    <a:pt x="245" y="6472"/>
                  </a:cubicBezTo>
                  <a:cubicBezTo>
                    <a:pt x="237" y="6472"/>
                    <a:pt x="240" y="6506"/>
                    <a:pt x="245" y="6589"/>
                  </a:cubicBezTo>
                  <a:lnTo>
                    <a:pt x="255" y="6730"/>
                  </a:lnTo>
                  <a:cubicBezTo>
                    <a:pt x="255" y="6730"/>
                    <a:pt x="255" y="6730"/>
                    <a:pt x="255" y="6730"/>
                  </a:cubicBezTo>
                  <a:cubicBezTo>
                    <a:pt x="295" y="6730"/>
                    <a:pt x="302" y="7080"/>
                    <a:pt x="361" y="7563"/>
                  </a:cubicBezTo>
                  <a:cubicBezTo>
                    <a:pt x="436" y="8186"/>
                    <a:pt x="461" y="8397"/>
                    <a:pt x="498" y="8397"/>
                  </a:cubicBezTo>
                  <a:cubicBezTo>
                    <a:pt x="498" y="8397"/>
                    <a:pt x="499" y="8397"/>
                    <a:pt x="499" y="8397"/>
                  </a:cubicBezTo>
                  <a:cubicBezTo>
                    <a:pt x="500" y="8397"/>
                    <a:pt x="500" y="8397"/>
                    <a:pt x="501" y="8397"/>
                  </a:cubicBezTo>
                  <a:cubicBezTo>
                    <a:pt x="534" y="8397"/>
                    <a:pt x="543" y="8467"/>
                    <a:pt x="533" y="8676"/>
                  </a:cubicBezTo>
                  <a:cubicBezTo>
                    <a:pt x="477" y="9105"/>
                    <a:pt x="477" y="9105"/>
                    <a:pt x="521" y="9171"/>
                  </a:cubicBezTo>
                  <a:cubicBezTo>
                    <a:pt x="511" y="9102"/>
                    <a:pt x="549" y="9096"/>
                    <a:pt x="584" y="9093"/>
                  </a:cubicBezTo>
                  <a:cubicBezTo>
                    <a:pt x="587" y="9092"/>
                    <a:pt x="590" y="9092"/>
                    <a:pt x="592" y="9092"/>
                  </a:cubicBezTo>
                  <a:cubicBezTo>
                    <a:pt x="656" y="9092"/>
                    <a:pt x="659" y="9159"/>
                    <a:pt x="599" y="9231"/>
                  </a:cubicBezTo>
                  <a:cubicBezTo>
                    <a:pt x="530" y="9240"/>
                    <a:pt x="693" y="10280"/>
                    <a:pt x="772" y="10340"/>
                  </a:cubicBezTo>
                  <a:lnTo>
                    <a:pt x="737" y="10346"/>
                  </a:lnTo>
                  <a:cubicBezTo>
                    <a:pt x="703" y="10349"/>
                    <a:pt x="712" y="10421"/>
                    <a:pt x="743" y="10697"/>
                  </a:cubicBezTo>
                  <a:cubicBezTo>
                    <a:pt x="762" y="10838"/>
                    <a:pt x="772" y="10907"/>
                    <a:pt x="772" y="10907"/>
                  </a:cubicBezTo>
                  <a:cubicBezTo>
                    <a:pt x="772" y="10907"/>
                    <a:pt x="773" y="10907"/>
                    <a:pt x="774" y="10907"/>
                  </a:cubicBezTo>
                  <a:cubicBezTo>
                    <a:pt x="835" y="10907"/>
                    <a:pt x="875" y="11318"/>
                    <a:pt x="837" y="11324"/>
                  </a:cubicBezTo>
                  <a:cubicBezTo>
                    <a:pt x="815" y="11396"/>
                    <a:pt x="815" y="11396"/>
                    <a:pt x="841" y="11534"/>
                  </a:cubicBezTo>
                  <a:cubicBezTo>
                    <a:pt x="947" y="11731"/>
                    <a:pt x="975" y="12082"/>
                    <a:pt x="938" y="12089"/>
                  </a:cubicBezTo>
                  <a:lnTo>
                    <a:pt x="963" y="12226"/>
                  </a:lnTo>
                  <a:cubicBezTo>
                    <a:pt x="1010" y="12289"/>
                    <a:pt x="1035" y="12427"/>
                    <a:pt x="1047" y="12496"/>
                  </a:cubicBezTo>
                  <a:cubicBezTo>
                    <a:pt x="1075" y="12649"/>
                    <a:pt x="1089" y="12729"/>
                    <a:pt x="1104" y="12729"/>
                  </a:cubicBezTo>
                  <a:cubicBezTo>
                    <a:pt x="1109" y="12729"/>
                    <a:pt x="1114" y="12719"/>
                    <a:pt x="1119" y="12700"/>
                  </a:cubicBezTo>
                  <a:cubicBezTo>
                    <a:pt x="1129" y="12698"/>
                    <a:pt x="1140" y="12696"/>
                    <a:pt x="1149" y="12696"/>
                  </a:cubicBezTo>
                  <a:cubicBezTo>
                    <a:pt x="1174" y="12696"/>
                    <a:pt x="1195" y="12707"/>
                    <a:pt x="1204" y="12756"/>
                  </a:cubicBezTo>
                  <a:lnTo>
                    <a:pt x="1166" y="12762"/>
                  </a:lnTo>
                  <a:cubicBezTo>
                    <a:pt x="1132" y="12769"/>
                    <a:pt x="1170" y="12975"/>
                    <a:pt x="1220" y="13251"/>
                  </a:cubicBezTo>
                  <a:cubicBezTo>
                    <a:pt x="1279" y="13596"/>
                    <a:pt x="1304" y="13734"/>
                    <a:pt x="1282" y="13809"/>
                  </a:cubicBezTo>
                  <a:lnTo>
                    <a:pt x="1329" y="13872"/>
                  </a:lnTo>
                  <a:cubicBezTo>
                    <a:pt x="1376" y="13934"/>
                    <a:pt x="1389" y="14003"/>
                    <a:pt x="1354" y="14010"/>
                  </a:cubicBezTo>
                  <a:cubicBezTo>
                    <a:pt x="1333" y="14085"/>
                    <a:pt x="1380" y="14364"/>
                    <a:pt x="1439" y="14495"/>
                  </a:cubicBezTo>
                  <a:lnTo>
                    <a:pt x="1464" y="14633"/>
                  </a:lnTo>
                  <a:cubicBezTo>
                    <a:pt x="1405" y="14715"/>
                    <a:pt x="1458" y="14918"/>
                    <a:pt x="1543" y="14975"/>
                  </a:cubicBezTo>
                  <a:cubicBezTo>
                    <a:pt x="1505" y="14981"/>
                    <a:pt x="1524" y="15050"/>
                    <a:pt x="1539" y="15119"/>
                  </a:cubicBezTo>
                  <a:cubicBezTo>
                    <a:pt x="1605" y="15247"/>
                    <a:pt x="1668" y="15520"/>
                    <a:pt x="1633" y="15526"/>
                  </a:cubicBezTo>
                  <a:lnTo>
                    <a:pt x="1649" y="15595"/>
                  </a:lnTo>
                  <a:cubicBezTo>
                    <a:pt x="1693" y="15655"/>
                    <a:pt x="1721" y="15721"/>
                    <a:pt x="1734" y="15793"/>
                  </a:cubicBezTo>
                  <a:cubicBezTo>
                    <a:pt x="1743" y="15865"/>
                    <a:pt x="1771" y="15934"/>
                    <a:pt x="1815" y="15990"/>
                  </a:cubicBezTo>
                  <a:cubicBezTo>
                    <a:pt x="1846" y="16028"/>
                    <a:pt x="1868" y="16072"/>
                    <a:pt x="1881" y="16119"/>
                  </a:cubicBezTo>
                  <a:cubicBezTo>
                    <a:pt x="1886" y="16141"/>
                    <a:pt x="1884" y="16149"/>
                    <a:pt x="1878" y="16149"/>
                  </a:cubicBezTo>
                  <a:cubicBezTo>
                    <a:pt x="1865" y="16149"/>
                    <a:pt x="1831" y="16108"/>
                    <a:pt x="1796" y="16065"/>
                  </a:cubicBezTo>
                  <a:cubicBezTo>
                    <a:pt x="1782" y="16038"/>
                    <a:pt x="1773" y="16025"/>
                    <a:pt x="1769" y="16025"/>
                  </a:cubicBezTo>
                  <a:cubicBezTo>
                    <a:pt x="1754" y="16025"/>
                    <a:pt x="1803" y="16184"/>
                    <a:pt x="1894" y="16332"/>
                  </a:cubicBezTo>
                  <a:cubicBezTo>
                    <a:pt x="1960" y="16438"/>
                    <a:pt x="1989" y="16485"/>
                    <a:pt x="1984" y="16485"/>
                  </a:cubicBezTo>
                  <a:cubicBezTo>
                    <a:pt x="1981" y="16485"/>
                    <a:pt x="1955" y="16455"/>
                    <a:pt x="1909" y="16401"/>
                  </a:cubicBezTo>
                  <a:cubicBezTo>
                    <a:pt x="1881" y="16367"/>
                    <a:pt x="1852" y="16332"/>
                    <a:pt x="1845" y="16332"/>
                  </a:cubicBezTo>
                  <a:cubicBezTo>
                    <a:pt x="1840" y="16332"/>
                    <a:pt x="1846" y="16352"/>
                    <a:pt x="1875" y="16407"/>
                  </a:cubicBezTo>
                  <a:cubicBezTo>
                    <a:pt x="1875" y="16407"/>
                    <a:pt x="1905" y="16539"/>
                    <a:pt x="1941" y="16539"/>
                  </a:cubicBezTo>
                  <a:cubicBezTo>
                    <a:pt x="1942" y="16539"/>
                    <a:pt x="1943" y="16539"/>
                    <a:pt x="1944" y="16539"/>
                  </a:cubicBezTo>
                  <a:lnTo>
                    <a:pt x="1991" y="16742"/>
                  </a:lnTo>
                  <a:cubicBezTo>
                    <a:pt x="1984" y="16836"/>
                    <a:pt x="1994" y="16930"/>
                    <a:pt x="2019" y="17024"/>
                  </a:cubicBezTo>
                  <a:cubicBezTo>
                    <a:pt x="2069" y="17084"/>
                    <a:pt x="2069" y="17084"/>
                    <a:pt x="2050" y="17159"/>
                  </a:cubicBezTo>
                  <a:cubicBezTo>
                    <a:pt x="2020" y="17167"/>
                    <a:pt x="2028" y="17222"/>
                    <a:pt x="2078" y="17222"/>
                  </a:cubicBezTo>
                  <a:cubicBezTo>
                    <a:pt x="2085" y="17222"/>
                    <a:pt x="2092" y="17221"/>
                    <a:pt x="2100" y="17219"/>
                  </a:cubicBezTo>
                  <a:cubicBezTo>
                    <a:pt x="2150" y="17275"/>
                    <a:pt x="2169" y="17353"/>
                    <a:pt x="2150" y="17425"/>
                  </a:cubicBezTo>
                  <a:cubicBezTo>
                    <a:pt x="2083" y="17440"/>
                    <a:pt x="2092" y="17502"/>
                    <a:pt x="2125" y="17502"/>
                  </a:cubicBezTo>
                  <a:cubicBezTo>
                    <a:pt x="2127" y="17502"/>
                    <a:pt x="2129" y="17501"/>
                    <a:pt x="2132" y="17501"/>
                  </a:cubicBezTo>
                  <a:cubicBezTo>
                    <a:pt x="2160" y="17538"/>
                    <a:pt x="2185" y="17582"/>
                    <a:pt x="2197" y="17629"/>
                  </a:cubicBezTo>
                  <a:cubicBezTo>
                    <a:pt x="2169" y="17635"/>
                    <a:pt x="2288" y="18259"/>
                    <a:pt x="2476" y="18861"/>
                  </a:cubicBezTo>
                  <a:cubicBezTo>
                    <a:pt x="2494" y="18922"/>
                    <a:pt x="2541" y="18978"/>
                    <a:pt x="2575" y="18978"/>
                  </a:cubicBezTo>
                  <a:cubicBezTo>
                    <a:pt x="2578" y="18978"/>
                    <a:pt x="2581" y="18977"/>
                    <a:pt x="2583" y="18977"/>
                  </a:cubicBezTo>
                  <a:cubicBezTo>
                    <a:pt x="2602" y="18971"/>
                    <a:pt x="2613" y="18968"/>
                    <a:pt x="2619" y="18968"/>
                  </a:cubicBezTo>
                  <a:cubicBezTo>
                    <a:pt x="2634" y="18968"/>
                    <a:pt x="2614" y="18989"/>
                    <a:pt x="2605" y="19046"/>
                  </a:cubicBezTo>
                  <a:cubicBezTo>
                    <a:pt x="2541" y="19117"/>
                    <a:pt x="2547" y="19212"/>
                    <a:pt x="2591" y="19212"/>
                  </a:cubicBezTo>
                  <a:cubicBezTo>
                    <a:pt x="2605" y="19212"/>
                    <a:pt x="2622" y="19203"/>
                    <a:pt x="2642" y="19180"/>
                  </a:cubicBezTo>
                  <a:cubicBezTo>
                    <a:pt x="2664" y="19143"/>
                    <a:pt x="2676" y="19121"/>
                    <a:pt x="2681" y="19121"/>
                  </a:cubicBezTo>
                  <a:cubicBezTo>
                    <a:pt x="2687" y="19121"/>
                    <a:pt x="2679" y="19159"/>
                    <a:pt x="2661" y="19246"/>
                  </a:cubicBezTo>
                  <a:cubicBezTo>
                    <a:pt x="2646" y="19321"/>
                    <a:pt x="2646" y="19325"/>
                    <a:pt x="2702" y="19381"/>
                  </a:cubicBezTo>
                  <a:cubicBezTo>
                    <a:pt x="2704" y="19380"/>
                    <a:pt x="2706" y="19380"/>
                    <a:pt x="2708" y="19380"/>
                  </a:cubicBezTo>
                  <a:cubicBezTo>
                    <a:pt x="2739" y="19380"/>
                    <a:pt x="2753" y="19441"/>
                    <a:pt x="2721" y="19450"/>
                  </a:cubicBezTo>
                  <a:cubicBezTo>
                    <a:pt x="2706" y="19521"/>
                    <a:pt x="2691" y="19592"/>
                    <a:pt x="2719" y="19592"/>
                  </a:cubicBezTo>
                  <a:cubicBezTo>
                    <a:pt x="2720" y="19592"/>
                    <a:pt x="2722" y="19591"/>
                    <a:pt x="2724" y="19591"/>
                  </a:cubicBezTo>
                  <a:cubicBezTo>
                    <a:pt x="2737" y="19641"/>
                    <a:pt x="2737" y="19688"/>
                    <a:pt x="2730" y="19735"/>
                  </a:cubicBezTo>
                  <a:cubicBezTo>
                    <a:pt x="2715" y="19813"/>
                    <a:pt x="2768" y="19870"/>
                    <a:pt x="2821" y="19929"/>
                  </a:cubicBezTo>
                  <a:cubicBezTo>
                    <a:pt x="2922" y="20073"/>
                    <a:pt x="2956" y="20146"/>
                    <a:pt x="2922" y="20146"/>
                  </a:cubicBezTo>
                  <a:cubicBezTo>
                    <a:pt x="2913" y="20146"/>
                    <a:pt x="2899" y="20141"/>
                    <a:pt x="2881" y="20130"/>
                  </a:cubicBezTo>
                  <a:cubicBezTo>
                    <a:pt x="2875" y="20127"/>
                    <a:pt x="2870" y="20125"/>
                    <a:pt x="2866" y="20125"/>
                  </a:cubicBezTo>
                  <a:cubicBezTo>
                    <a:pt x="2810" y="20125"/>
                    <a:pt x="2930" y="20415"/>
                    <a:pt x="3012" y="20459"/>
                  </a:cubicBezTo>
                  <a:cubicBezTo>
                    <a:pt x="3100" y="20506"/>
                    <a:pt x="3100" y="20506"/>
                    <a:pt x="3066" y="20515"/>
                  </a:cubicBezTo>
                  <a:cubicBezTo>
                    <a:pt x="3031" y="20525"/>
                    <a:pt x="3050" y="20594"/>
                    <a:pt x="3050" y="20594"/>
                  </a:cubicBezTo>
                  <a:cubicBezTo>
                    <a:pt x="3069" y="20660"/>
                    <a:pt x="3091" y="20728"/>
                    <a:pt x="3056" y="20738"/>
                  </a:cubicBezTo>
                  <a:cubicBezTo>
                    <a:pt x="3078" y="20804"/>
                    <a:pt x="3109" y="20869"/>
                    <a:pt x="3147" y="20929"/>
                  </a:cubicBezTo>
                  <a:cubicBezTo>
                    <a:pt x="3257" y="21045"/>
                    <a:pt x="3279" y="21255"/>
                    <a:pt x="3229" y="21343"/>
                  </a:cubicBezTo>
                  <a:lnTo>
                    <a:pt x="3304" y="21468"/>
                  </a:lnTo>
                  <a:cubicBezTo>
                    <a:pt x="3391" y="21515"/>
                    <a:pt x="3445" y="21571"/>
                    <a:pt x="3376" y="21593"/>
                  </a:cubicBezTo>
                  <a:lnTo>
                    <a:pt x="3341" y="21603"/>
                  </a:lnTo>
                  <a:cubicBezTo>
                    <a:pt x="3429" y="21650"/>
                    <a:pt x="3473" y="21929"/>
                    <a:pt x="3404" y="21951"/>
                  </a:cubicBezTo>
                  <a:cubicBezTo>
                    <a:pt x="3370" y="21960"/>
                    <a:pt x="3370" y="21960"/>
                    <a:pt x="3395" y="22026"/>
                  </a:cubicBezTo>
                  <a:lnTo>
                    <a:pt x="3429" y="22016"/>
                  </a:lnTo>
                  <a:cubicBezTo>
                    <a:pt x="3442" y="22013"/>
                    <a:pt x="3455" y="22009"/>
                    <a:pt x="3468" y="22009"/>
                  </a:cubicBezTo>
                  <a:cubicBezTo>
                    <a:pt x="3488" y="22009"/>
                    <a:pt x="3506" y="22020"/>
                    <a:pt x="3520" y="22060"/>
                  </a:cubicBezTo>
                  <a:cubicBezTo>
                    <a:pt x="3542" y="22126"/>
                    <a:pt x="3564" y="22195"/>
                    <a:pt x="3529" y="22204"/>
                  </a:cubicBezTo>
                  <a:cubicBezTo>
                    <a:pt x="3520" y="22276"/>
                    <a:pt x="3509" y="22349"/>
                    <a:pt x="3537" y="22349"/>
                  </a:cubicBezTo>
                  <a:cubicBezTo>
                    <a:pt x="3538" y="22349"/>
                    <a:pt x="3540" y="22349"/>
                    <a:pt x="3542" y="22349"/>
                  </a:cubicBezTo>
                  <a:cubicBezTo>
                    <a:pt x="3558" y="22393"/>
                    <a:pt x="3561" y="22443"/>
                    <a:pt x="3554" y="22490"/>
                  </a:cubicBezTo>
                  <a:lnTo>
                    <a:pt x="3645" y="22756"/>
                  </a:lnTo>
                  <a:cubicBezTo>
                    <a:pt x="3702" y="22812"/>
                    <a:pt x="3749" y="22944"/>
                    <a:pt x="3714" y="22953"/>
                  </a:cubicBezTo>
                  <a:cubicBezTo>
                    <a:pt x="3714" y="22953"/>
                    <a:pt x="3761" y="23088"/>
                    <a:pt x="3818" y="23141"/>
                  </a:cubicBezTo>
                  <a:cubicBezTo>
                    <a:pt x="3862" y="23276"/>
                    <a:pt x="3887" y="23342"/>
                    <a:pt x="3852" y="23351"/>
                  </a:cubicBezTo>
                  <a:cubicBezTo>
                    <a:pt x="3818" y="23364"/>
                    <a:pt x="3818" y="23364"/>
                    <a:pt x="3874" y="23420"/>
                  </a:cubicBezTo>
                  <a:cubicBezTo>
                    <a:pt x="3877" y="23419"/>
                    <a:pt x="3880" y="23419"/>
                    <a:pt x="3882" y="23419"/>
                  </a:cubicBezTo>
                  <a:cubicBezTo>
                    <a:pt x="3912" y="23419"/>
                    <a:pt x="3933" y="23479"/>
                    <a:pt x="3956" y="23539"/>
                  </a:cubicBezTo>
                  <a:cubicBezTo>
                    <a:pt x="3977" y="23608"/>
                    <a:pt x="3999" y="23674"/>
                    <a:pt x="3999" y="23674"/>
                  </a:cubicBezTo>
                  <a:cubicBezTo>
                    <a:pt x="4010" y="23670"/>
                    <a:pt x="4017" y="23668"/>
                    <a:pt x="4023" y="23668"/>
                  </a:cubicBezTo>
                  <a:cubicBezTo>
                    <a:pt x="4036" y="23668"/>
                    <a:pt x="4041" y="23682"/>
                    <a:pt x="4056" y="23728"/>
                  </a:cubicBezTo>
                  <a:cubicBezTo>
                    <a:pt x="4081" y="23793"/>
                    <a:pt x="4115" y="24003"/>
                    <a:pt x="4137" y="24069"/>
                  </a:cubicBezTo>
                  <a:cubicBezTo>
                    <a:pt x="4180" y="24193"/>
                    <a:pt x="4196" y="24240"/>
                    <a:pt x="4205" y="24240"/>
                  </a:cubicBezTo>
                  <a:cubicBezTo>
                    <a:pt x="4211" y="24240"/>
                    <a:pt x="4214" y="24221"/>
                    <a:pt x="4219" y="24191"/>
                  </a:cubicBezTo>
                  <a:cubicBezTo>
                    <a:pt x="4208" y="24163"/>
                    <a:pt x="4208" y="24144"/>
                    <a:pt x="4213" y="24144"/>
                  </a:cubicBezTo>
                  <a:cubicBezTo>
                    <a:pt x="4220" y="24144"/>
                    <a:pt x="4234" y="24176"/>
                    <a:pt x="4241" y="24257"/>
                  </a:cubicBezTo>
                  <a:cubicBezTo>
                    <a:pt x="4263" y="24323"/>
                    <a:pt x="4297" y="24536"/>
                    <a:pt x="4366" y="24733"/>
                  </a:cubicBezTo>
                  <a:cubicBezTo>
                    <a:pt x="4441" y="24952"/>
                    <a:pt x="4454" y="24991"/>
                    <a:pt x="4476" y="24991"/>
                  </a:cubicBezTo>
                  <a:cubicBezTo>
                    <a:pt x="4480" y="24991"/>
                    <a:pt x="4485" y="24990"/>
                    <a:pt x="4491" y="24987"/>
                  </a:cubicBezTo>
                  <a:cubicBezTo>
                    <a:pt x="4506" y="24957"/>
                    <a:pt x="4519" y="24944"/>
                    <a:pt x="4527" y="24944"/>
                  </a:cubicBezTo>
                  <a:cubicBezTo>
                    <a:pt x="4544" y="24944"/>
                    <a:pt x="4544" y="24993"/>
                    <a:pt x="4513" y="25053"/>
                  </a:cubicBezTo>
                  <a:cubicBezTo>
                    <a:pt x="4496" y="25197"/>
                    <a:pt x="4513" y="25265"/>
                    <a:pt x="4543" y="25265"/>
                  </a:cubicBezTo>
                  <a:cubicBezTo>
                    <a:pt x="4546" y="25265"/>
                    <a:pt x="4548" y="25264"/>
                    <a:pt x="4551" y="25263"/>
                  </a:cubicBezTo>
                  <a:cubicBezTo>
                    <a:pt x="4589" y="25294"/>
                    <a:pt x="4617" y="25335"/>
                    <a:pt x="4629" y="25385"/>
                  </a:cubicBezTo>
                  <a:cubicBezTo>
                    <a:pt x="4598" y="25395"/>
                    <a:pt x="4614" y="25464"/>
                    <a:pt x="4701" y="25583"/>
                  </a:cubicBezTo>
                  <a:cubicBezTo>
                    <a:pt x="4730" y="25645"/>
                    <a:pt x="4730" y="25645"/>
                    <a:pt x="4695" y="25658"/>
                  </a:cubicBezTo>
                  <a:lnTo>
                    <a:pt x="4748" y="25790"/>
                  </a:lnTo>
                  <a:cubicBezTo>
                    <a:pt x="4867" y="25893"/>
                    <a:pt x="4990" y="26297"/>
                    <a:pt x="4983" y="26372"/>
                  </a:cubicBezTo>
                  <a:cubicBezTo>
                    <a:pt x="5005" y="26419"/>
                    <a:pt x="5034" y="26460"/>
                    <a:pt x="5071" y="26492"/>
                  </a:cubicBezTo>
                  <a:cubicBezTo>
                    <a:pt x="5162" y="26532"/>
                    <a:pt x="5190" y="26595"/>
                    <a:pt x="5121" y="26620"/>
                  </a:cubicBezTo>
                  <a:cubicBezTo>
                    <a:pt x="5056" y="26648"/>
                    <a:pt x="5056" y="26648"/>
                    <a:pt x="5150" y="26686"/>
                  </a:cubicBezTo>
                  <a:cubicBezTo>
                    <a:pt x="5206" y="26736"/>
                    <a:pt x="5326" y="27027"/>
                    <a:pt x="5260" y="27027"/>
                  </a:cubicBezTo>
                  <a:cubicBezTo>
                    <a:pt x="5256" y="27027"/>
                    <a:pt x="5252" y="27026"/>
                    <a:pt x="5247" y="27024"/>
                  </a:cubicBezTo>
                  <a:lnTo>
                    <a:pt x="5181" y="27049"/>
                  </a:lnTo>
                  <a:cubicBezTo>
                    <a:pt x="5218" y="27084"/>
                    <a:pt x="5247" y="27121"/>
                    <a:pt x="5265" y="27168"/>
                  </a:cubicBezTo>
                  <a:cubicBezTo>
                    <a:pt x="5269" y="27167"/>
                    <a:pt x="5272" y="27166"/>
                    <a:pt x="5275" y="27166"/>
                  </a:cubicBezTo>
                  <a:cubicBezTo>
                    <a:pt x="5305" y="27166"/>
                    <a:pt x="5333" y="27237"/>
                    <a:pt x="5407" y="27413"/>
                  </a:cubicBezTo>
                  <a:cubicBezTo>
                    <a:pt x="5457" y="27544"/>
                    <a:pt x="5595" y="27792"/>
                    <a:pt x="5648" y="27921"/>
                  </a:cubicBezTo>
                  <a:cubicBezTo>
                    <a:pt x="5701" y="28052"/>
                    <a:pt x="5779" y="28246"/>
                    <a:pt x="5773" y="28325"/>
                  </a:cubicBezTo>
                  <a:cubicBezTo>
                    <a:pt x="5808" y="28413"/>
                    <a:pt x="5855" y="28497"/>
                    <a:pt x="5911" y="28572"/>
                  </a:cubicBezTo>
                  <a:cubicBezTo>
                    <a:pt x="5971" y="28623"/>
                    <a:pt x="6024" y="28751"/>
                    <a:pt x="5989" y="28767"/>
                  </a:cubicBezTo>
                  <a:lnTo>
                    <a:pt x="6018" y="28829"/>
                  </a:lnTo>
                  <a:cubicBezTo>
                    <a:pt x="6061" y="28886"/>
                    <a:pt x="6099" y="28948"/>
                    <a:pt x="6130" y="29011"/>
                  </a:cubicBezTo>
                  <a:cubicBezTo>
                    <a:pt x="6096" y="29027"/>
                    <a:pt x="6093" y="29102"/>
                    <a:pt x="6155" y="29152"/>
                  </a:cubicBezTo>
                  <a:cubicBezTo>
                    <a:pt x="6158" y="29151"/>
                    <a:pt x="6161" y="29151"/>
                    <a:pt x="6164" y="29151"/>
                  </a:cubicBezTo>
                  <a:cubicBezTo>
                    <a:pt x="6195" y="29151"/>
                    <a:pt x="6223" y="29213"/>
                    <a:pt x="6278" y="29328"/>
                  </a:cubicBezTo>
                  <a:cubicBezTo>
                    <a:pt x="6290" y="29400"/>
                    <a:pt x="6541" y="29958"/>
                    <a:pt x="6795" y="30500"/>
                  </a:cubicBezTo>
                  <a:lnTo>
                    <a:pt x="7143" y="31230"/>
                  </a:lnTo>
                  <a:cubicBezTo>
                    <a:pt x="7239" y="31425"/>
                    <a:pt x="7304" y="31553"/>
                    <a:pt x="7315" y="31553"/>
                  </a:cubicBezTo>
                  <a:cubicBezTo>
                    <a:pt x="7315" y="31553"/>
                    <a:pt x="7315" y="31553"/>
                    <a:pt x="7315" y="31553"/>
                  </a:cubicBezTo>
                  <a:lnTo>
                    <a:pt x="7403" y="31744"/>
                  </a:lnTo>
                  <a:cubicBezTo>
                    <a:pt x="7434" y="31806"/>
                    <a:pt x="7494" y="31932"/>
                    <a:pt x="7494" y="31932"/>
                  </a:cubicBezTo>
                  <a:cubicBezTo>
                    <a:pt x="7428" y="31963"/>
                    <a:pt x="7606" y="32267"/>
                    <a:pt x="7732" y="32439"/>
                  </a:cubicBezTo>
                  <a:cubicBezTo>
                    <a:pt x="7788" y="32486"/>
                    <a:pt x="7832" y="32543"/>
                    <a:pt x="7863" y="32609"/>
                  </a:cubicBezTo>
                  <a:cubicBezTo>
                    <a:pt x="7798" y="32640"/>
                    <a:pt x="7898" y="32828"/>
                    <a:pt x="7995" y="32935"/>
                  </a:cubicBezTo>
                  <a:cubicBezTo>
                    <a:pt x="8092" y="32966"/>
                    <a:pt x="8124" y="33025"/>
                    <a:pt x="8061" y="33060"/>
                  </a:cubicBezTo>
                  <a:cubicBezTo>
                    <a:pt x="7998" y="33091"/>
                    <a:pt x="8064" y="33214"/>
                    <a:pt x="8224" y="33289"/>
                  </a:cubicBezTo>
                  <a:cubicBezTo>
                    <a:pt x="8290" y="33336"/>
                    <a:pt x="8290" y="33336"/>
                    <a:pt x="8290" y="33414"/>
                  </a:cubicBezTo>
                  <a:cubicBezTo>
                    <a:pt x="8262" y="33498"/>
                    <a:pt x="8286" y="33558"/>
                    <a:pt x="8314" y="33558"/>
                  </a:cubicBezTo>
                  <a:cubicBezTo>
                    <a:pt x="8318" y="33558"/>
                    <a:pt x="8321" y="33557"/>
                    <a:pt x="8324" y="33555"/>
                  </a:cubicBezTo>
                  <a:cubicBezTo>
                    <a:pt x="8421" y="33583"/>
                    <a:pt x="8456" y="33646"/>
                    <a:pt x="8424" y="33740"/>
                  </a:cubicBezTo>
                  <a:cubicBezTo>
                    <a:pt x="8424" y="33897"/>
                    <a:pt x="8424" y="33897"/>
                    <a:pt x="8522" y="33925"/>
                  </a:cubicBezTo>
                  <a:cubicBezTo>
                    <a:pt x="8619" y="33953"/>
                    <a:pt x="8750" y="34201"/>
                    <a:pt x="8719" y="34298"/>
                  </a:cubicBezTo>
                  <a:cubicBezTo>
                    <a:pt x="8750" y="34352"/>
                    <a:pt x="8753" y="34422"/>
                    <a:pt x="8777" y="34422"/>
                  </a:cubicBezTo>
                  <a:cubicBezTo>
                    <a:pt x="8779" y="34422"/>
                    <a:pt x="8782" y="34421"/>
                    <a:pt x="8785" y="34420"/>
                  </a:cubicBezTo>
                  <a:lnTo>
                    <a:pt x="8788" y="34498"/>
                  </a:lnTo>
                  <a:lnTo>
                    <a:pt x="8854" y="34624"/>
                  </a:lnTo>
                  <a:lnTo>
                    <a:pt x="8885" y="34605"/>
                  </a:lnTo>
                  <a:cubicBezTo>
                    <a:pt x="8916" y="34668"/>
                    <a:pt x="9082" y="35056"/>
                    <a:pt x="9314" y="35489"/>
                  </a:cubicBezTo>
                  <a:cubicBezTo>
                    <a:pt x="9623" y="36049"/>
                    <a:pt x="9738" y="36220"/>
                    <a:pt x="9764" y="36220"/>
                  </a:cubicBezTo>
                  <a:cubicBezTo>
                    <a:pt x="9769" y="36220"/>
                    <a:pt x="9770" y="36213"/>
                    <a:pt x="9769" y="36200"/>
                  </a:cubicBezTo>
                  <a:cubicBezTo>
                    <a:pt x="9775" y="36176"/>
                    <a:pt x="9785" y="36166"/>
                    <a:pt x="9795" y="36166"/>
                  </a:cubicBezTo>
                  <a:cubicBezTo>
                    <a:pt x="9825" y="36166"/>
                    <a:pt x="9859" y="36249"/>
                    <a:pt x="9841" y="36319"/>
                  </a:cubicBezTo>
                  <a:cubicBezTo>
                    <a:pt x="9875" y="36379"/>
                    <a:pt x="9919" y="36517"/>
                    <a:pt x="9991" y="36639"/>
                  </a:cubicBezTo>
                  <a:cubicBezTo>
                    <a:pt x="10063" y="36758"/>
                    <a:pt x="10135" y="36877"/>
                    <a:pt x="10104" y="36896"/>
                  </a:cubicBezTo>
                  <a:lnTo>
                    <a:pt x="10142" y="36955"/>
                  </a:lnTo>
                  <a:cubicBezTo>
                    <a:pt x="10276" y="37040"/>
                    <a:pt x="10493" y="37400"/>
                    <a:pt x="10571" y="37598"/>
                  </a:cubicBezTo>
                  <a:cubicBezTo>
                    <a:pt x="10627" y="37704"/>
                    <a:pt x="10700" y="37798"/>
                    <a:pt x="10784" y="37880"/>
                  </a:cubicBezTo>
                  <a:cubicBezTo>
                    <a:pt x="10888" y="37983"/>
                    <a:pt x="10888" y="37983"/>
                    <a:pt x="10894" y="38062"/>
                  </a:cubicBezTo>
                  <a:cubicBezTo>
                    <a:pt x="10864" y="38079"/>
                    <a:pt x="11033" y="38425"/>
                    <a:pt x="11101" y="38425"/>
                  </a:cubicBezTo>
                  <a:cubicBezTo>
                    <a:pt x="11104" y="38425"/>
                    <a:pt x="11107" y="38424"/>
                    <a:pt x="11110" y="38422"/>
                  </a:cubicBezTo>
                  <a:lnTo>
                    <a:pt x="11116" y="38500"/>
                  </a:lnTo>
                  <a:cubicBezTo>
                    <a:pt x="11122" y="38566"/>
                    <a:pt x="11169" y="38605"/>
                    <a:pt x="11202" y="38605"/>
                  </a:cubicBezTo>
                  <a:cubicBezTo>
                    <a:pt x="11209" y="38605"/>
                    <a:pt x="11215" y="38604"/>
                    <a:pt x="11220" y="38601"/>
                  </a:cubicBezTo>
                  <a:cubicBezTo>
                    <a:pt x="11232" y="38593"/>
                    <a:pt x="11243" y="38589"/>
                    <a:pt x="11252" y="38589"/>
                  </a:cubicBezTo>
                  <a:cubicBezTo>
                    <a:pt x="11291" y="38589"/>
                    <a:pt x="11306" y="38646"/>
                    <a:pt x="11260" y="38742"/>
                  </a:cubicBezTo>
                  <a:cubicBezTo>
                    <a:pt x="11209" y="38774"/>
                    <a:pt x="11228" y="38823"/>
                    <a:pt x="11254" y="38823"/>
                  </a:cubicBezTo>
                  <a:cubicBezTo>
                    <a:pt x="11258" y="38823"/>
                    <a:pt x="11263" y="38822"/>
                    <a:pt x="11267" y="38820"/>
                  </a:cubicBezTo>
                  <a:cubicBezTo>
                    <a:pt x="11336" y="38861"/>
                    <a:pt x="11398" y="38901"/>
                    <a:pt x="11408" y="38980"/>
                  </a:cubicBezTo>
                  <a:cubicBezTo>
                    <a:pt x="11439" y="39026"/>
                    <a:pt x="11469" y="39070"/>
                    <a:pt x="11510" y="39070"/>
                  </a:cubicBezTo>
                  <a:cubicBezTo>
                    <a:pt x="11522" y="39070"/>
                    <a:pt x="11535" y="39067"/>
                    <a:pt x="11549" y="39058"/>
                  </a:cubicBezTo>
                  <a:cubicBezTo>
                    <a:pt x="11553" y="39056"/>
                    <a:pt x="11557" y="39054"/>
                    <a:pt x="11561" y="39054"/>
                  </a:cubicBezTo>
                  <a:cubicBezTo>
                    <a:pt x="11588" y="39054"/>
                    <a:pt x="11623" y="39104"/>
                    <a:pt x="11655" y="39155"/>
                  </a:cubicBezTo>
                  <a:cubicBezTo>
                    <a:pt x="11644" y="39163"/>
                    <a:pt x="11637" y="39167"/>
                    <a:pt x="11629" y="39167"/>
                  </a:cubicBezTo>
                  <a:cubicBezTo>
                    <a:pt x="11616" y="39167"/>
                    <a:pt x="11599" y="39158"/>
                    <a:pt x="11558" y="39133"/>
                  </a:cubicBezTo>
                  <a:lnTo>
                    <a:pt x="11558" y="39133"/>
                  </a:lnTo>
                  <a:lnTo>
                    <a:pt x="11637" y="39249"/>
                  </a:lnTo>
                  <a:cubicBezTo>
                    <a:pt x="11674" y="39309"/>
                    <a:pt x="11724" y="39444"/>
                    <a:pt x="11693" y="39462"/>
                  </a:cubicBezTo>
                  <a:cubicBezTo>
                    <a:pt x="11699" y="39512"/>
                    <a:pt x="11717" y="39552"/>
                    <a:pt x="11735" y="39552"/>
                  </a:cubicBezTo>
                  <a:cubicBezTo>
                    <a:pt x="11746" y="39552"/>
                    <a:pt x="11757" y="39538"/>
                    <a:pt x="11765" y="39503"/>
                  </a:cubicBezTo>
                  <a:cubicBezTo>
                    <a:pt x="11787" y="39488"/>
                    <a:pt x="11801" y="39478"/>
                    <a:pt x="11814" y="39478"/>
                  </a:cubicBezTo>
                  <a:cubicBezTo>
                    <a:pt x="11835" y="39478"/>
                    <a:pt x="11854" y="39505"/>
                    <a:pt x="11903" y="39578"/>
                  </a:cubicBezTo>
                  <a:cubicBezTo>
                    <a:pt x="11944" y="39638"/>
                    <a:pt x="11981" y="39694"/>
                    <a:pt x="11953" y="39713"/>
                  </a:cubicBezTo>
                  <a:cubicBezTo>
                    <a:pt x="11922" y="39735"/>
                    <a:pt x="11922" y="39735"/>
                    <a:pt x="12000" y="39851"/>
                  </a:cubicBezTo>
                  <a:cubicBezTo>
                    <a:pt x="12119" y="40023"/>
                    <a:pt x="12329" y="40139"/>
                    <a:pt x="12429" y="40158"/>
                  </a:cubicBezTo>
                  <a:cubicBezTo>
                    <a:pt x="12453" y="40142"/>
                    <a:pt x="12467" y="40132"/>
                    <a:pt x="12474" y="40132"/>
                  </a:cubicBezTo>
                  <a:cubicBezTo>
                    <a:pt x="12486" y="40132"/>
                    <a:pt x="12480" y="40155"/>
                    <a:pt x="12467" y="40214"/>
                  </a:cubicBezTo>
                  <a:cubicBezTo>
                    <a:pt x="12439" y="40233"/>
                    <a:pt x="12476" y="40293"/>
                    <a:pt x="12517" y="40349"/>
                  </a:cubicBezTo>
                  <a:cubicBezTo>
                    <a:pt x="12520" y="40347"/>
                    <a:pt x="12523" y="40346"/>
                    <a:pt x="12526" y="40346"/>
                  </a:cubicBezTo>
                  <a:cubicBezTo>
                    <a:pt x="12540" y="40346"/>
                    <a:pt x="12546" y="40372"/>
                    <a:pt x="12538" y="40372"/>
                  </a:cubicBezTo>
                  <a:cubicBezTo>
                    <a:pt x="12535" y="40372"/>
                    <a:pt x="12528" y="40366"/>
                    <a:pt x="12517" y="40349"/>
                  </a:cubicBezTo>
                  <a:cubicBezTo>
                    <a:pt x="12513" y="40352"/>
                    <a:pt x="12508" y="40354"/>
                    <a:pt x="12503" y="40354"/>
                  </a:cubicBezTo>
                  <a:cubicBezTo>
                    <a:pt x="12475" y="40354"/>
                    <a:pt x="12442" y="40303"/>
                    <a:pt x="12407" y="40255"/>
                  </a:cubicBezTo>
                  <a:lnTo>
                    <a:pt x="12379" y="40274"/>
                  </a:lnTo>
                  <a:cubicBezTo>
                    <a:pt x="12357" y="40371"/>
                    <a:pt x="12398" y="40431"/>
                    <a:pt x="12495" y="40446"/>
                  </a:cubicBezTo>
                  <a:cubicBezTo>
                    <a:pt x="12567" y="40484"/>
                    <a:pt x="12567" y="40484"/>
                    <a:pt x="12577" y="40562"/>
                  </a:cubicBezTo>
                  <a:cubicBezTo>
                    <a:pt x="12585" y="40633"/>
                    <a:pt x="12594" y="40703"/>
                    <a:pt x="12616" y="40703"/>
                  </a:cubicBezTo>
                  <a:cubicBezTo>
                    <a:pt x="12618" y="40703"/>
                    <a:pt x="12621" y="40702"/>
                    <a:pt x="12624" y="40700"/>
                  </a:cubicBezTo>
                  <a:cubicBezTo>
                    <a:pt x="12624" y="40700"/>
                    <a:pt x="12705" y="40816"/>
                    <a:pt x="12715" y="40891"/>
                  </a:cubicBezTo>
                  <a:cubicBezTo>
                    <a:pt x="12783" y="40993"/>
                    <a:pt x="12823" y="41051"/>
                    <a:pt x="12851" y="41051"/>
                  </a:cubicBezTo>
                  <a:cubicBezTo>
                    <a:pt x="12855" y="41051"/>
                    <a:pt x="12858" y="41050"/>
                    <a:pt x="12862" y="41048"/>
                  </a:cubicBezTo>
                  <a:cubicBezTo>
                    <a:pt x="12866" y="41045"/>
                    <a:pt x="12871" y="41043"/>
                    <a:pt x="12876" y="41043"/>
                  </a:cubicBezTo>
                  <a:cubicBezTo>
                    <a:pt x="12904" y="41043"/>
                    <a:pt x="12937" y="41094"/>
                    <a:pt x="12972" y="41142"/>
                  </a:cubicBezTo>
                  <a:cubicBezTo>
                    <a:pt x="13007" y="41194"/>
                    <a:pt x="13040" y="41243"/>
                    <a:pt x="13068" y="41243"/>
                  </a:cubicBezTo>
                  <a:cubicBezTo>
                    <a:pt x="13073" y="41243"/>
                    <a:pt x="13077" y="41242"/>
                    <a:pt x="13081" y="41239"/>
                  </a:cubicBezTo>
                  <a:cubicBezTo>
                    <a:pt x="13086" y="41235"/>
                    <a:pt x="13093" y="41233"/>
                    <a:pt x="13100" y="41233"/>
                  </a:cubicBezTo>
                  <a:cubicBezTo>
                    <a:pt x="13134" y="41233"/>
                    <a:pt x="13192" y="41276"/>
                    <a:pt x="13257" y="41371"/>
                  </a:cubicBezTo>
                  <a:cubicBezTo>
                    <a:pt x="13366" y="41465"/>
                    <a:pt x="13366" y="41465"/>
                    <a:pt x="13348" y="41565"/>
                  </a:cubicBezTo>
                  <a:cubicBezTo>
                    <a:pt x="13316" y="41584"/>
                    <a:pt x="13357" y="41643"/>
                    <a:pt x="13395" y="41700"/>
                  </a:cubicBezTo>
                  <a:cubicBezTo>
                    <a:pt x="13423" y="41744"/>
                    <a:pt x="13438" y="41788"/>
                    <a:pt x="13445" y="41838"/>
                  </a:cubicBezTo>
                  <a:cubicBezTo>
                    <a:pt x="13452" y="41880"/>
                    <a:pt x="13463" y="41893"/>
                    <a:pt x="13476" y="41893"/>
                  </a:cubicBezTo>
                  <a:cubicBezTo>
                    <a:pt x="13488" y="41893"/>
                    <a:pt x="13501" y="41884"/>
                    <a:pt x="13514" y="41875"/>
                  </a:cubicBezTo>
                  <a:lnTo>
                    <a:pt x="13573" y="41835"/>
                  </a:lnTo>
                  <a:lnTo>
                    <a:pt x="13573" y="41835"/>
                  </a:lnTo>
                  <a:cubicBezTo>
                    <a:pt x="13614" y="41891"/>
                    <a:pt x="13592" y="41991"/>
                    <a:pt x="13567" y="42010"/>
                  </a:cubicBezTo>
                  <a:cubicBezTo>
                    <a:pt x="13557" y="42069"/>
                    <a:pt x="13554" y="42092"/>
                    <a:pt x="13565" y="42092"/>
                  </a:cubicBezTo>
                  <a:cubicBezTo>
                    <a:pt x="13572" y="42092"/>
                    <a:pt x="13586" y="42083"/>
                    <a:pt x="13608" y="42067"/>
                  </a:cubicBezTo>
                  <a:cubicBezTo>
                    <a:pt x="13613" y="42063"/>
                    <a:pt x="13619" y="42060"/>
                    <a:pt x="13627" y="42060"/>
                  </a:cubicBezTo>
                  <a:cubicBezTo>
                    <a:pt x="13662" y="42060"/>
                    <a:pt x="13718" y="42103"/>
                    <a:pt x="13764" y="42211"/>
                  </a:cubicBezTo>
                  <a:cubicBezTo>
                    <a:pt x="13852" y="42323"/>
                    <a:pt x="13937" y="42433"/>
                    <a:pt x="13909" y="42455"/>
                  </a:cubicBezTo>
                  <a:cubicBezTo>
                    <a:pt x="13918" y="42502"/>
                    <a:pt x="13949" y="42543"/>
                    <a:pt x="13993" y="42565"/>
                  </a:cubicBezTo>
                  <a:cubicBezTo>
                    <a:pt x="14065" y="42599"/>
                    <a:pt x="14109" y="42656"/>
                    <a:pt x="14206" y="42844"/>
                  </a:cubicBezTo>
                  <a:cubicBezTo>
                    <a:pt x="14322" y="43079"/>
                    <a:pt x="14352" y="43141"/>
                    <a:pt x="14384" y="43141"/>
                  </a:cubicBezTo>
                  <a:cubicBezTo>
                    <a:pt x="14395" y="43141"/>
                    <a:pt x="14407" y="43133"/>
                    <a:pt x="14422" y="43123"/>
                  </a:cubicBezTo>
                  <a:cubicBezTo>
                    <a:pt x="14435" y="43113"/>
                    <a:pt x="14447" y="43104"/>
                    <a:pt x="14455" y="43104"/>
                  </a:cubicBezTo>
                  <a:cubicBezTo>
                    <a:pt x="14467" y="43104"/>
                    <a:pt x="14472" y="43120"/>
                    <a:pt x="14463" y="43176"/>
                  </a:cubicBezTo>
                  <a:cubicBezTo>
                    <a:pt x="14479" y="43254"/>
                    <a:pt x="14551" y="43289"/>
                    <a:pt x="14664" y="43380"/>
                  </a:cubicBezTo>
                  <a:cubicBezTo>
                    <a:pt x="14681" y="43387"/>
                    <a:pt x="14700" y="43390"/>
                    <a:pt x="14718" y="43390"/>
                  </a:cubicBezTo>
                  <a:cubicBezTo>
                    <a:pt x="14756" y="43390"/>
                    <a:pt x="14793" y="43376"/>
                    <a:pt x="14820" y="43348"/>
                  </a:cubicBezTo>
                  <a:cubicBezTo>
                    <a:pt x="14842" y="43332"/>
                    <a:pt x="14856" y="43322"/>
                    <a:pt x="14868" y="43322"/>
                  </a:cubicBezTo>
                  <a:cubicBezTo>
                    <a:pt x="14888" y="43322"/>
                    <a:pt x="14901" y="43353"/>
                    <a:pt x="14936" y="43436"/>
                  </a:cubicBezTo>
                  <a:cubicBezTo>
                    <a:pt x="14977" y="43492"/>
                    <a:pt x="14993" y="43568"/>
                    <a:pt x="14965" y="43590"/>
                  </a:cubicBezTo>
                  <a:cubicBezTo>
                    <a:pt x="14960" y="43593"/>
                    <a:pt x="14955" y="43595"/>
                    <a:pt x="14949" y="43595"/>
                  </a:cubicBezTo>
                  <a:cubicBezTo>
                    <a:pt x="14923" y="43595"/>
                    <a:pt x="14893" y="43558"/>
                    <a:pt x="14893" y="43558"/>
                  </a:cubicBezTo>
                  <a:lnTo>
                    <a:pt x="14852" y="43502"/>
                  </a:lnTo>
                  <a:lnTo>
                    <a:pt x="14852" y="43502"/>
                  </a:lnTo>
                  <a:cubicBezTo>
                    <a:pt x="14820" y="43524"/>
                    <a:pt x="14792" y="43546"/>
                    <a:pt x="14880" y="43655"/>
                  </a:cubicBezTo>
                  <a:cubicBezTo>
                    <a:pt x="14891" y="43722"/>
                    <a:pt x="14924" y="43773"/>
                    <a:pt x="14951" y="43773"/>
                  </a:cubicBezTo>
                  <a:cubicBezTo>
                    <a:pt x="14956" y="43773"/>
                    <a:pt x="14960" y="43771"/>
                    <a:pt x="14965" y="43768"/>
                  </a:cubicBezTo>
                  <a:cubicBezTo>
                    <a:pt x="14980" y="43843"/>
                    <a:pt x="15065" y="43956"/>
                    <a:pt x="15150" y="44066"/>
                  </a:cubicBezTo>
                  <a:cubicBezTo>
                    <a:pt x="15237" y="44179"/>
                    <a:pt x="15366" y="44345"/>
                    <a:pt x="15378" y="44423"/>
                  </a:cubicBezTo>
                  <a:cubicBezTo>
                    <a:pt x="15453" y="44517"/>
                    <a:pt x="15494" y="44572"/>
                    <a:pt x="15522" y="44572"/>
                  </a:cubicBezTo>
                  <a:cubicBezTo>
                    <a:pt x="15527" y="44572"/>
                    <a:pt x="15531" y="44570"/>
                    <a:pt x="15535" y="44567"/>
                  </a:cubicBezTo>
                  <a:cubicBezTo>
                    <a:pt x="15551" y="44555"/>
                    <a:pt x="15565" y="44550"/>
                    <a:pt x="15578" y="44550"/>
                  </a:cubicBezTo>
                  <a:cubicBezTo>
                    <a:pt x="15610" y="44550"/>
                    <a:pt x="15627" y="44583"/>
                    <a:pt x="15607" y="44599"/>
                  </a:cubicBezTo>
                  <a:cubicBezTo>
                    <a:pt x="15604" y="44649"/>
                    <a:pt x="15723" y="44865"/>
                    <a:pt x="15877" y="45056"/>
                  </a:cubicBezTo>
                  <a:cubicBezTo>
                    <a:pt x="16033" y="45247"/>
                    <a:pt x="16199" y="45429"/>
                    <a:pt x="16253" y="45432"/>
                  </a:cubicBezTo>
                  <a:lnTo>
                    <a:pt x="16343" y="45536"/>
                  </a:lnTo>
                  <a:cubicBezTo>
                    <a:pt x="16409" y="45667"/>
                    <a:pt x="16685" y="45984"/>
                    <a:pt x="16757" y="46015"/>
                  </a:cubicBezTo>
                  <a:lnTo>
                    <a:pt x="16898" y="46172"/>
                  </a:lnTo>
                  <a:cubicBezTo>
                    <a:pt x="16961" y="46300"/>
                    <a:pt x="17008" y="46354"/>
                    <a:pt x="17080" y="46385"/>
                  </a:cubicBezTo>
                  <a:cubicBezTo>
                    <a:pt x="17155" y="46413"/>
                    <a:pt x="17180" y="46391"/>
                    <a:pt x="17155" y="46413"/>
                  </a:cubicBezTo>
                  <a:cubicBezTo>
                    <a:pt x="17127" y="46438"/>
                    <a:pt x="17221" y="46542"/>
                    <a:pt x="17403" y="46755"/>
                  </a:cubicBezTo>
                  <a:cubicBezTo>
                    <a:pt x="17519" y="46886"/>
                    <a:pt x="17562" y="46937"/>
                    <a:pt x="17573" y="46937"/>
                  </a:cubicBezTo>
                  <a:cubicBezTo>
                    <a:pt x="17580" y="46937"/>
                    <a:pt x="17576" y="46919"/>
                    <a:pt x="17569" y="46889"/>
                  </a:cubicBezTo>
                  <a:lnTo>
                    <a:pt x="17569" y="46889"/>
                  </a:lnTo>
                  <a:cubicBezTo>
                    <a:pt x="17782" y="47077"/>
                    <a:pt x="17754" y="47103"/>
                    <a:pt x="17726" y="47124"/>
                  </a:cubicBezTo>
                  <a:cubicBezTo>
                    <a:pt x="17723" y="47124"/>
                    <a:pt x="17720" y="47124"/>
                    <a:pt x="17718" y="47124"/>
                  </a:cubicBezTo>
                  <a:cubicBezTo>
                    <a:pt x="17641" y="47124"/>
                    <a:pt x="17709" y="47208"/>
                    <a:pt x="17815" y="47208"/>
                  </a:cubicBezTo>
                  <a:cubicBezTo>
                    <a:pt x="17824" y="47208"/>
                    <a:pt x="17834" y="47207"/>
                    <a:pt x="17845" y="47206"/>
                  </a:cubicBezTo>
                  <a:cubicBezTo>
                    <a:pt x="17945" y="47212"/>
                    <a:pt x="18039" y="47319"/>
                    <a:pt x="18011" y="47344"/>
                  </a:cubicBezTo>
                  <a:cubicBezTo>
                    <a:pt x="18007" y="47347"/>
                    <a:pt x="18002" y="47349"/>
                    <a:pt x="17997" y="47349"/>
                  </a:cubicBezTo>
                  <a:cubicBezTo>
                    <a:pt x="17971" y="47349"/>
                    <a:pt x="17931" y="47304"/>
                    <a:pt x="17892" y="47259"/>
                  </a:cubicBezTo>
                  <a:lnTo>
                    <a:pt x="17838" y="47309"/>
                  </a:lnTo>
                  <a:cubicBezTo>
                    <a:pt x="17867" y="47350"/>
                    <a:pt x="17910" y="47378"/>
                    <a:pt x="17957" y="47391"/>
                  </a:cubicBezTo>
                  <a:cubicBezTo>
                    <a:pt x="17992" y="47425"/>
                    <a:pt x="18033" y="47454"/>
                    <a:pt x="18076" y="47472"/>
                  </a:cubicBezTo>
                  <a:cubicBezTo>
                    <a:pt x="18096" y="47480"/>
                    <a:pt x="18113" y="47484"/>
                    <a:pt x="18126" y="47484"/>
                  </a:cubicBezTo>
                  <a:cubicBezTo>
                    <a:pt x="18160" y="47484"/>
                    <a:pt x="18171" y="47457"/>
                    <a:pt x="18155" y="47400"/>
                  </a:cubicBezTo>
                  <a:cubicBezTo>
                    <a:pt x="18148" y="47373"/>
                    <a:pt x="18150" y="47362"/>
                    <a:pt x="18157" y="47362"/>
                  </a:cubicBezTo>
                  <a:cubicBezTo>
                    <a:pt x="18170" y="47362"/>
                    <a:pt x="18200" y="47395"/>
                    <a:pt x="18230" y="47428"/>
                  </a:cubicBezTo>
                  <a:cubicBezTo>
                    <a:pt x="18280" y="47528"/>
                    <a:pt x="18276" y="47565"/>
                    <a:pt x="18240" y="47565"/>
                  </a:cubicBezTo>
                  <a:cubicBezTo>
                    <a:pt x="18228" y="47565"/>
                    <a:pt x="18213" y="47561"/>
                    <a:pt x="18196" y="47554"/>
                  </a:cubicBezTo>
                  <a:cubicBezTo>
                    <a:pt x="18175" y="47530"/>
                    <a:pt x="18158" y="47522"/>
                    <a:pt x="18144" y="47522"/>
                  </a:cubicBezTo>
                  <a:cubicBezTo>
                    <a:pt x="18126" y="47522"/>
                    <a:pt x="18111" y="47535"/>
                    <a:pt x="18095" y="47548"/>
                  </a:cubicBezTo>
                  <a:cubicBezTo>
                    <a:pt x="18067" y="47576"/>
                    <a:pt x="18351" y="47786"/>
                    <a:pt x="18460" y="47786"/>
                  </a:cubicBezTo>
                  <a:cubicBezTo>
                    <a:pt x="18460" y="47786"/>
                    <a:pt x="18461" y="47786"/>
                    <a:pt x="18462" y="47786"/>
                  </a:cubicBezTo>
                  <a:cubicBezTo>
                    <a:pt x="18472" y="47777"/>
                    <a:pt x="18478" y="47772"/>
                    <a:pt x="18478" y="47772"/>
                  </a:cubicBezTo>
                  <a:lnTo>
                    <a:pt x="18478" y="47772"/>
                  </a:lnTo>
                  <a:cubicBezTo>
                    <a:pt x="18478" y="47772"/>
                    <a:pt x="18465" y="47783"/>
                    <a:pt x="18434" y="47811"/>
                  </a:cubicBezTo>
                  <a:cubicBezTo>
                    <a:pt x="18409" y="47836"/>
                    <a:pt x="18506" y="47936"/>
                    <a:pt x="18606" y="48033"/>
                  </a:cubicBezTo>
                  <a:cubicBezTo>
                    <a:pt x="18687" y="48116"/>
                    <a:pt x="18735" y="48165"/>
                    <a:pt x="18763" y="48165"/>
                  </a:cubicBezTo>
                  <a:cubicBezTo>
                    <a:pt x="18769" y="48165"/>
                    <a:pt x="18774" y="48163"/>
                    <a:pt x="18778" y="48159"/>
                  </a:cubicBezTo>
                  <a:cubicBezTo>
                    <a:pt x="18795" y="48146"/>
                    <a:pt x="18810" y="48133"/>
                    <a:pt x="18829" y="48133"/>
                  </a:cubicBezTo>
                  <a:cubicBezTo>
                    <a:pt x="18843" y="48133"/>
                    <a:pt x="18860" y="48140"/>
                    <a:pt x="18882" y="48162"/>
                  </a:cubicBezTo>
                  <a:cubicBezTo>
                    <a:pt x="18832" y="48112"/>
                    <a:pt x="18857" y="48087"/>
                    <a:pt x="18885" y="48061"/>
                  </a:cubicBezTo>
                  <a:cubicBezTo>
                    <a:pt x="18923" y="48127"/>
                    <a:pt x="18954" y="48193"/>
                    <a:pt x="18979" y="48262"/>
                  </a:cubicBezTo>
                  <a:cubicBezTo>
                    <a:pt x="19026" y="48409"/>
                    <a:pt x="19098" y="48535"/>
                    <a:pt x="19296" y="48735"/>
                  </a:cubicBezTo>
                  <a:cubicBezTo>
                    <a:pt x="19393" y="48832"/>
                    <a:pt x="19543" y="48983"/>
                    <a:pt x="19565" y="49058"/>
                  </a:cubicBezTo>
                  <a:cubicBezTo>
                    <a:pt x="19648" y="49141"/>
                    <a:pt x="19695" y="49190"/>
                    <a:pt x="19724" y="49190"/>
                  </a:cubicBezTo>
                  <a:cubicBezTo>
                    <a:pt x="19730" y="49190"/>
                    <a:pt x="19736" y="49188"/>
                    <a:pt x="19741" y="49183"/>
                  </a:cubicBezTo>
                  <a:lnTo>
                    <a:pt x="19838" y="49284"/>
                  </a:lnTo>
                  <a:cubicBezTo>
                    <a:pt x="19860" y="49351"/>
                    <a:pt x="19940" y="49438"/>
                    <a:pt x="19975" y="49438"/>
                  </a:cubicBezTo>
                  <a:cubicBezTo>
                    <a:pt x="19979" y="49438"/>
                    <a:pt x="19982" y="49437"/>
                    <a:pt x="19985" y="49434"/>
                  </a:cubicBezTo>
                  <a:cubicBezTo>
                    <a:pt x="20060" y="49459"/>
                    <a:pt x="20085" y="49534"/>
                    <a:pt x="20132" y="49585"/>
                  </a:cubicBezTo>
                  <a:cubicBezTo>
                    <a:pt x="20158" y="49663"/>
                    <a:pt x="20171" y="49700"/>
                    <a:pt x="20180" y="49700"/>
                  </a:cubicBezTo>
                  <a:cubicBezTo>
                    <a:pt x="20189" y="49700"/>
                    <a:pt x="20195" y="49668"/>
                    <a:pt x="20207" y="49606"/>
                  </a:cubicBezTo>
                  <a:cubicBezTo>
                    <a:pt x="20233" y="49581"/>
                    <a:pt x="20160" y="49459"/>
                    <a:pt x="20110" y="49409"/>
                  </a:cubicBezTo>
                  <a:lnTo>
                    <a:pt x="19963" y="49259"/>
                  </a:lnTo>
                  <a:lnTo>
                    <a:pt x="20135" y="49384"/>
                  </a:lnTo>
                  <a:cubicBezTo>
                    <a:pt x="20179" y="49425"/>
                    <a:pt x="20278" y="49486"/>
                    <a:pt x="20320" y="49486"/>
                  </a:cubicBezTo>
                  <a:cubicBezTo>
                    <a:pt x="20327" y="49486"/>
                    <a:pt x="20333" y="49485"/>
                    <a:pt x="20336" y="49481"/>
                  </a:cubicBezTo>
                  <a:cubicBezTo>
                    <a:pt x="20336" y="49481"/>
                    <a:pt x="20342" y="49475"/>
                    <a:pt x="20355" y="49475"/>
                  </a:cubicBezTo>
                  <a:cubicBezTo>
                    <a:pt x="20367" y="49475"/>
                    <a:pt x="20386" y="49481"/>
                    <a:pt x="20411" y="49506"/>
                  </a:cubicBezTo>
                  <a:lnTo>
                    <a:pt x="20358" y="49556"/>
                  </a:lnTo>
                  <a:cubicBezTo>
                    <a:pt x="20337" y="49549"/>
                    <a:pt x="20319" y="49546"/>
                    <a:pt x="20305" y="49546"/>
                  </a:cubicBezTo>
                  <a:cubicBezTo>
                    <a:pt x="20270" y="49546"/>
                    <a:pt x="20250" y="49564"/>
                    <a:pt x="20233" y="49581"/>
                  </a:cubicBezTo>
                  <a:cubicBezTo>
                    <a:pt x="20233" y="49670"/>
                    <a:pt x="20327" y="49816"/>
                    <a:pt x="20384" y="49816"/>
                  </a:cubicBezTo>
                  <a:cubicBezTo>
                    <a:pt x="20392" y="49816"/>
                    <a:pt x="20399" y="49813"/>
                    <a:pt x="20405" y="49807"/>
                  </a:cubicBezTo>
                  <a:cubicBezTo>
                    <a:pt x="20446" y="49838"/>
                    <a:pt x="20471" y="49885"/>
                    <a:pt x="20480" y="49932"/>
                  </a:cubicBezTo>
                  <a:cubicBezTo>
                    <a:pt x="20455" y="49957"/>
                    <a:pt x="20502" y="50008"/>
                    <a:pt x="20602" y="50008"/>
                  </a:cubicBezTo>
                  <a:cubicBezTo>
                    <a:pt x="20703" y="50008"/>
                    <a:pt x="20753" y="50058"/>
                    <a:pt x="20750" y="50158"/>
                  </a:cubicBezTo>
                  <a:cubicBezTo>
                    <a:pt x="20791" y="50302"/>
                    <a:pt x="20981" y="50474"/>
                    <a:pt x="21025" y="50474"/>
                  </a:cubicBezTo>
                  <a:cubicBezTo>
                    <a:pt x="21028" y="50474"/>
                    <a:pt x="21030" y="50473"/>
                    <a:pt x="21032" y="50471"/>
                  </a:cubicBezTo>
                  <a:cubicBezTo>
                    <a:pt x="21039" y="50464"/>
                    <a:pt x="21049" y="50461"/>
                    <a:pt x="21060" y="50461"/>
                  </a:cubicBezTo>
                  <a:cubicBezTo>
                    <a:pt x="21125" y="50461"/>
                    <a:pt x="21243" y="50570"/>
                    <a:pt x="21267" y="50631"/>
                  </a:cubicBezTo>
                  <a:cubicBezTo>
                    <a:pt x="21292" y="50703"/>
                    <a:pt x="21351" y="50757"/>
                    <a:pt x="21423" y="50772"/>
                  </a:cubicBezTo>
                  <a:cubicBezTo>
                    <a:pt x="21398" y="50797"/>
                    <a:pt x="21427" y="50869"/>
                    <a:pt x="21505" y="50891"/>
                  </a:cubicBezTo>
                  <a:cubicBezTo>
                    <a:pt x="21505" y="50891"/>
                    <a:pt x="21522" y="50906"/>
                    <a:pt x="21532" y="50906"/>
                  </a:cubicBezTo>
                  <a:cubicBezTo>
                    <a:pt x="21539" y="50906"/>
                    <a:pt x="21542" y="50898"/>
                    <a:pt x="21530" y="50866"/>
                  </a:cubicBezTo>
                  <a:lnTo>
                    <a:pt x="21530" y="50866"/>
                  </a:lnTo>
                  <a:lnTo>
                    <a:pt x="21684" y="50907"/>
                  </a:lnTo>
                  <a:cubicBezTo>
                    <a:pt x="21630" y="50860"/>
                    <a:pt x="21655" y="50835"/>
                    <a:pt x="21680" y="50807"/>
                  </a:cubicBezTo>
                  <a:cubicBezTo>
                    <a:pt x="21682" y="50805"/>
                    <a:pt x="21684" y="50805"/>
                    <a:pt x="21686" y="50805"/>
                  </a:cubicBezTo>
                  <a:cubicBezTo>
                    <a:pt x="21725" y="50805"/>
                    <a:pt x="21889" y="51004"/>
                    <a:pt x="21922" y="51167"/>
                  </a:cubicBezTo>
                  <a:lnTo>
                    <a:pt x="21978" y="51311"/>
                  </a:lnTo>
                  <a:cubicBezTo>
                    <a:pt x="22000" y="51286"/>
                    <a:pt x="22025" y="51258"/>
                    <a:pt x="22025" y="51258"/>
                  </a:cubicBezTo>
                  <a:cubicBezTo>
                    <a:pt x="22078" y="51305"/>
                    <a:pt x="22132" y="51352"/>
                    <a:pt x="22107" y="51377"/>
                  </a:cubicBezTo>
                  <a:cubicBezTo>
                    <a:pt x="22081" y="51405"/>
                    <a:pt x="22081" y="51405"/>
                    <a:pt x="22135" y="51452"/>
                  </a:cubicBezTo>
                  <a:cubicBezTo>
                    <a:pt x="22135" y="51452"/>
                    <a:pt x="22166" y="51480"/>
                    <a:pt x="22191" y="51480"/>
                  </a:cubicBezTo>
                  <a:cubicBezTo>
                    <a:pt x="22198" y="51480"/>
                    <a:pt x="22205" y="51478"/>
                    <a:pt x="22210" y="51471"/>
                  </a:cubicBezTo>
                  <a:cubicBezTo>
                    <a:pt x="22233" y="51447"/>
                    <a:pt x="22245" y="51434"/>
                    <a:pt x="22255" y="51434"/>
                  </a:cubicBezTo>
                  <a:cubicBezTo>
                    <a:pt x="22266" y="51434"/>
                    <a:pt x="22273" y="51452"/>
                    <a:pt x="22288" y="51493"/>
                  </a:cubicBezTo>
                  <a:cubicBezTo>
                    <a:pt x="22291" y="51584"/>
                    <a:pt x="22339" y="51631"/>
                    <a:pt x="22428" y="51631"/>
                  </a:cubicBezTo>
                  <a:cubicBezTo>
                    <a:pt x="22433" y="51631"/>
                    <a:pt x="22439" y="51631"/>
                    <a:pt x="22445" y="51631"/>
                  </a:cubicBezTo>
                  <a:cubicBezTo>
                    <a:pt x="22465" y="51608"/>
                    <a:pt x="22476" y="51595"/>
                    <a:pt x="22483" y="51595"/>
                  </a:cubicBezTo>
                  <a:cubicBezTo>
                    <a:pt x="22493" y="51595"/>
                    <a:pt x="22495" y="51620"/>
                    <a:pt x="22498" y="51678"/>
                  </a:cubicBezTo>
                  <a:cubicBezTo>
                    <a:pt x="22473" y="51706"/>
                    <a:pt x="22501" y="51778"/>
                    <a:pt x="22555" y="51825"/>
                  </a:cubicBezTo>
                  <a:lnTo>
                    <a:pt x="22580" y="51797"/>
                  </a:lnTo>
                  <a:cubicBezTo>
                    <a:pt x="22594" y="51781"/>
                    <a:pt x="22608" y="51774"/>
                    <a:pt x="22622" y="51774"/>
                  </a:cubicBezTo>
                  <a:cubicBezTo>
                    <a:pt x="22655" y="51774"/>
                    <a:pt x="22686" y="51813"/>
                    <a:pt x="22708" y="51866"/>
                  </a:cubicBezTo>
                  <a:cubicBezTo>
                    <a:pt x="22683" y="51891"/>
                    <a:pt x="22736" y="51938"/>
                    <a:pt x="22865" y="52004"/>
                  </a:cubicBezTo>
                  <a:cubicBezTo>
                    <a:pt x="22968" y="52098"/>
                    <a:pt x="23022" y="52145"/>
                    <a:pt x="23000" y="52173"/>
                  </a:cubicBezTo>
                  <a:cubicBezTo>
                    <a:pt x="22967" y="52211"/>
                    <a:pt x="22957" y="52222"/>
                    <a:pt x="22988" y="52222"/>
                  </a:cubicBezTo>
                  <a:cubicBezTo>
                    <a:pt x="23001" y="52222"/>
                    <a:pt x="23021" y="52220"/>
                    <a:pt x="23050" y="52217"/>
                  </a:cubicBezTo>
                  <a:cubicBezTo>
                    <a:pt x="23128" y="52239"/>
                    <a:pt x="23125" y="52239"/>
                    <a:pt x="23207" y="52358"/>
                  </a:cubicBezTo>
                  <a:cubicBezTo>
                    <a:pt x="23238" y="52433"/>
                    <a:pt x="23238" y="52433"/>
                    <a:pt x="23313" y="52452"/>
                  </a:cubicBezTo>
                  <a:cubicBezTo>
                    <a:pt x="23360" y="52399"/>
                    <a:pt x="23382" y="52370"/>
                    <a:pt x="23332" y="52323"/>
                  </a:cubicBezTo>
                  <a:cubicBezTo>
                    <a:pt x="23279" y="52276"/>
                    <a:pt x="23279" y="52276"/>
                    <a:pt x="23301" y="52251"/>
                  </a:cubicBezTo>
                  <a:lnTo>
                    <a:pt x="23301" y="52251"/>
                  </a:lnTo>
                  <a:lnTo>
                    <a:pt x="23407" y="52342"/>
                  </a:lnTo>
                  <a:cubicBezTo>
                    <a:pt x="23476" y="52408"/>
                    <a:pt x="23554" y="52461"/>
                    <a:pt x="23639" y="52502"/>
                  </a:cubicBezTo>
                  <a:cubicBezTo>
                    <a:pt x="23678" y="52522"/>
                    <a:pt x="23710" y="52530"/>
                    <a:pt x="23731" y="52530"/>
                  </a:cubicBezTo>
                  <a:cubicBezTo>
                    <a:pt x="23777" y="52530"/>
                    <a:pt x="23771" y="52491"/>
                    <a:pt x="23683" y="52446"/>
                  </a:cubicBezTo>
                  <a:lnTo>
                    <a:pt x="23655" y="52374"/>
                  </a:lnTo>
                  <a:cubicBezTo>
                    <a:pt x="23705" y="52314"/>
                    <a:pt x="23664" y="52248"/>
                    <a:pt x="23611" y="52248"/>
                  </a:cubicBezTo>
                  <a:cubicBezTo>
                    <a:pt x="23591" y="52248"/>
                    <a:pt x="23570" y="52257"/>
                    <a:pt x="23551" y="52280"/>
                  </a:cubicBezTo>
                  <a:cubicBezTo>
                    <a:pt x="23517" y="52318"/>
                    <a:pt x="23499" y="52339"/>
                    <a:pt x="23489" y="52339"/>
                  </a:cubicBezTo>
                  <a:cubicBezTo>
                    <a:pt x="23478" y="52339"/>
                    <a:pt x="23478" y="52314"/>
                    <a:pt x="23476" y="52261"/>
                  </a:cubicBezTo>
                  <a:cubicBezTo>
                    <a:pt x="23520" y="52208"/>
                    <a:pt x="23470" y="52161"/>
                    <a:pt x="23416" y="52113"/>
                  </a:cubicBezTo>
                  <a:cubicBezTo>
                    <a:pt x="23366" y="52066"/>
                    <a:pt x="23366" y="52066"/>
                    <a:pt x="23388" y="52041"/>
                  </a:cubicBezTo>
                  <a:cubicBezTo>
                    <a:pt x="23413" y="52013"/>
                    <a:pt x="23382" y="51941"/>
                    <a:pt x="23332" y="51894"/>
                  </a:cubicBezTo>
                  <a:cubicBezTo>
                    <a:pt x="23302" y="51868"/>
                    <a:pt x="23289" y="51856"/>
                    <a:pt x="23279" y="51856"/>
                  </a:cubicBezTo>
                  <a:cubicBezTo>
                    <a:pt x="23272" y="51856"/>
                    <a:pt x="23266" y="51863"/>
                    <a:pt x="23257" y="51875"/>
                  </a:cubicBezTo>
                  <a:cubicBezTo>
                    <a:pt x="23264" y="51893"/>
                    <a:pt x="23262" y="51901"/>
                    <a:pt x="23257" y="51901"/>
                  </a:cubicBezTo>
                  <a:cubicBezTo>
                    <a:pt x="23239" y="51901"/>
                    <a:pt x="23178" y="51829"/>
                    <a:pt x="23175" y="51753"/>
                  </a:cubicBezTo>
                  <a:cubicBezTo>
                    <a:pt x="23160" y="51714"/>
                    <a:pt x="23153" y="51696"/>
                    <a:pt x="23142" y="51696"/>
                  </a:cubicBezTo>
                  <a:cubicBezTo>
                    <a:pt x="23133" y="51696"/>
                    <a:pt x="23122" y="51710"/>
                    <a:pt x="23100" y="51734"/>
                  </a:cubicBezTo>
                  <a:cubicBezTo>
                    <a:pt x="23090" y="51745"/>
                    <a:pt x="23078" y="51750"/>
                    <a:pt x="23065" y="51750"/>
                  </a:cubicBezTo>
                  <a:cubicBezTo>
                    <a:pt x="23014" y="51750"/>
                    <a:pt x="22946" y="51676"/>
                    <a:pt x="22943" y="51596"/>
                  </a:cubicBezTo>
                  <a:lnTo>
                    <a:pt x="22840" y="51502"/>
                  </a:lnTo>
                  <a:cubicBezTo>
                    <a:pt x="22819" y="51485"/>
                    <a:pt x="22803" y="51479"/>
                    <a:pt x="22789" y="51479"/>
                  </a:cubicBezTo>
                  <a:cubicBezTo>
                    <a:pt x="22767" y="51479"/>
                    <a:pt x="22753" y="51495"/>
                    <a:pt x="22740" y="51512"/>
                  </a:cubicBezTo>
                  <a:cubicBezTo>
                    <a:pt x="22718" y="51536"/>
                    <a:pt x="22706" y="51549"/>
                    <a:pt x="22697" y="51549"/>
                  </a:cubicBezTo>
                  <a:cubicBezTo>
                    <a:pt x="22687" y="51549"/>
                    <a:pt x="22680" y="51531"/>
                    <a:pt x="22664" y="51490"/>
                  </a:cubicBezTo>
                  <a:cubicBezTo>
                    <a:pt x="22633" y="51418"/>
                    <a:pt x="22658" y="51390"/>
                    <a:pt x="22658" y="51390"/>
                  </a:cubicBezTo>
                  <a:cubicBezTo>
                    <a:pt x="22683" y="51365"/>
                    <a:pt x="22630" y="51318"/>
                    <a:pt x="22580" y="51271"/>
                  </a:cubicBezTo>
                  <a:cubicBezTo>
                    <a:pt x="22533" y="51232"/>
                    <a:pt x="22448" y="51156"/>
                    <a:pt x="22411" y="51156"/>
                  </a:cubicBezTo>
                  <a:cubicBezTo>
                    <a:pt x="22406" y="51156"/>
                    <a:pt x="22401" y="51157"/>
                    <a:pt x="22398" y="51161"/>
                  </a:cubicBezTo>
                  <a:cubicBezTo>
                    <a:pt x="22391" y="51168"/>
                    <a:pt x="22388" y="51171"/>
                    <a:pt x="22388" y="51171"/>
                  </a:cubicBezTo>
                  <a:cubicBezTo>
                    <a:pt x="22387" y="51171"/>
                    <a:pt x="22405" y="51153"/>
                    <a:pt x="22423" y="51133"/>
                  </a:cubicBezTo>
                  <a:cubicBezTo>
                    <a:pt x="22384" y="51098"/>
                    <a:pt x="22387" y="51076"/>
                    <a:pt x="22382" y="51076"/>
                  </a:cubicBezTo>
                  <a:cubicBezTo>
                    <a:pt x="22380" y="51076"/>
                    <a:pt x="22377" y="51079"/>
                    <a:pt x="22370" y="51086"/>
                  </a:cubicBezTo>
                  <a:cubicBezTo>
                    <a:pt x="22320" y="51035"/>
                    <a:pt x="22276" y="50982"/>
                    <a:pt x="22238" y="50923"/>
                  </a:cubicBezTo>
                  <a:cubicBezTo>
                    <a:pt x="22193" y="50854"/>
                    <a:pt x="22105" y="50795"/>
                    <a:pt x="22059" y="50795"/>
                  </a:cubicBezTo>
                  <a:cubicBezTo>
                    <a:pt x="22025" y="50795"/>
                    <a:pt x="22015" y="50826"/>
                    <a:pt x="22060" y="50907"/>
                  </a:cubicBezTo>
                  <a:lnTo>
                    <a:pt x="22009" y="50860"/>
                  </a:lnTo>
                  <a:cubicBezTo>
                    <a:pt x="21985" y="50840"/>
                    <a:pt x="21966" y="50834"/>
                    <a:pt x="21953" y="50834"/>
                  </a:cubicBezTo>
                  <a:cubicBezTo>
                    <a:pt x="21938" y="50834"/>
                    <a:pt x="21931" y="50841"/>
                    <a:pt x="21931" y="50841"/>
                  </a:cubicBezTo>
                  <a:cubicBezTo>
                    <a:pt x="21927" y="50846"/>
                    <a:pt x="21921" y="50848"/>
                    <a:pt x="21914" y="50848"/>
                  </a:cubicBezTo>
                  <a:cubicBezTo>
                    <a:pt x="21888" y="50848"/>
                    <a:pt x="21845" y="50813"/>
                    <a:pt x="21803" y="50775"/>
                  </a:cubicBezTo>
                  <a:lnTo>
                    <a:pt x="21853" y="50722"/>
                  </a:lnTo>
                  <a:cubicBezTo>
                    <a:pt x="21964" y="50694"/>
                    <a:pt x="21915" y="50598"/>
                    <a:pt x="21813" y="50598"/>
                  </a:cubicBezTo>
                  <a:cubicBezTo>
                    <a:pt x="21800" y="50598"/>
                    <a:pt x="21787" y="50599"/>
                    <a:pt x="21772" y="50603"/>
                  </a:cubicBezTo>
                  <a:lnTo>
                    <a:pt x="21772" y="50603"/>
                  </a:lnTo>
                  <a:cubicBezTo>
                    <a:pt x="21779" y="50596"/>
                    <a:pt x="21787" y="50587"/>
                    <a:pt x="21796" y="50578"/>
                  </a:cubicBezTo>
                  <a:cubicBezTo>
                    <a:pt x="21821" y="50550"/>
                    <a:pt x="21771" y="50506"/>
                    <a:pt x="21640" y="50437"/>
                  </a:cubicBezTo>
                  <a:cubicBezTo>
                    <a:pt x="21613" y="50414"/>
                    <a:pt x="21571" y="50404"/>
                    <a:pt x="21534" y="50404"/>
                  </a:cubicBezTo>
                  <a:cubicBezTo>
                    <a:pt x="21502" y="50404"/>
                    <a:pt x="21474" y="50411"/>
                    <a:pt x="21464" y="50424"/>
                  </a:cubicBezTo>
                  <a:cubicBezTo>
                    <a:pt x="21459" y="50430"/>
                    <a:pt x="21452" y="50432"/>
                    <a:pt x="21445" y="50432"/>
                  </a:cubicBezTo>
                  <a:cubicBezTo>
                    <a:pt x="21419" y="50432"/>
                    <a:pt x="21386" y="50402"/>
                    <a:pt x="21386" y="50402"/>
                  </a:cubicBezTo>
                  <a:cubicBezTo>
                    <a:pt x="21333" y="50355"/>
                    <a:pt x="21333" y="50355"/>
                    <a:pt x="21358" y="50330"/>
                  </a:cubicBezTo>
                  <a:cubicBezTo>
                    <a:pt x="21406" y="50282"/>
                    <a:pt x="21311" y="50192"/>
                    <a:pt x="21211" y="50192"/>
                  </a:cubicBezTo>
                  <a:cubicBezTo>
                    <a:pt x="21208" y="50192"/>
                    <a:pt x="21204" y="50192"/>
                    <a:pt x="21201" y="50192"/>
                  </a:cubicBezTo>
                  <a:lnTo>
                    <a:pt x="21226" y="50164"/>
                  </a:lnTo>
                  <a:cubicBezTo>
                    <a:pt x="21254" y="50136"/>
                    <a:pt x="21217" y="50077"/>
                    <a:pt x="20950" y="49851"/>
                  </a:cubicBezTo>
                  <a:cubicBezTo>
                    <a:pt x="20753" y="49650"/>
                    <a:pt x="20605" y="49503"/>
                    <a:pt x="20634" y="49478"/>
                  </a:cubicBezTo>
                  <a:cubicBezTo>
                    <a:pt x="20659" y="49453"/>
                    <a:pt x="20411" y="49306"/>
                    <a:pt x="20261" y="49255"/>
                  </a:cubicBezTo>
                  <a:cubicBezTo>
                    <a:pt x="20289" y="49230"/>
                    <a:pt x="20239" y="49180"/>
                    <a:pt x="20142" y="49080"/>
                  </a:cubicBezTo>
                  <a:cubicBezTo>
                    <a:pt x="19994" y="48933"/>
                    <a:pt x="19994" y="48933"/>
                    <a:pt x="20019" y="48908"/>
                  </a:cubicBezTo>
                  <a:cubicBezTo>
                    <a:pt x="20120" y="48908"/>
                    <a:pt x="20120" y="48908"/>
                    <a:pt x="19969" y="48857"/>
                  </a:cubicBezTo>
                  <a:cubicBezTo>
                    <a:pt x="19869" y="48857"/>
                    <a:pt x="19750" y="48685"/>
                    <a:pt x="19800" y="48635"/>
                  </a:cubicBezTo>
                  <a:cubicBezTo>
                    <a:pt x="19825" y="48610"/>
                    <a:pt x="19778" y="48560"/>
                    <a:pt x="19678" y="48459"/>
                  </a:cubicBezTo>
                  <a:cubicBezTo>
                    <a:pt x="19606" y="48438"/>
                    <a:pt x="19506" y="48337"/>
                    <a:pt x="19408" y="48237"/>
                  </a:cubicBezTo>
                  <a:cubicBezTo>
                    <a:pt x="19314" y="48143"/>
                    <a:pt x="19280" y="48109"/>
                    <a:pt x="19255" y="48109"/>
                  </a:cubicBezTo>
                  <a:cubicBezTo>
                    <a:pt x="19241" y="48109"/>
                    <a:pt x="19229" y="48120"/>
                    <a:pt x="19211" y="48137"/>
                  </a:cubicBezTo>
                  <a:cubicBezTo>
                    <a:pt x="19197" y="48150"/>
                    <a:pt x="19183" y="48156"/>
                    <a:pt x="19168" y="48156"/>
                  </a:cubicBezTo>
                  <a:cubicBezTo>
                    <a:pt x="19127" y="48156"/>
                    <a:pt x="19081" y="48110"/>
                    <a:pt x="19010" y="48036"/>
                  </a:cubicBezTo>
                  <a:cubicBezTo>
                    <a:pt x="18960" y="47989"/>
                    <a:pt x="18913" y="47939"/>
                    <a:pt x="18938" y="47914"/>
                  </a:cubicBezTo>
                  <a:cubicBezTo>
                    <a:pt x="18923" y="47867"/>
                    <a:pt x="18898" y="47826"/>
                    <a:pt x="18866" y="47789"/>
                  </a:cubicBezTo>
                  <a:cubicBezTo>
                    <a:pt x="18816" y="47742"/>
                    <a:pt x="18769" y="47692"/>
                    <a:pt x="18794" y="47667"/>
                  </a:cubicBezTo>
                  <a:cubicBezTo>
                    <a:pt x="18769" y="47601"/>
                    <a:pt x="18728" y="47541"/>
                    <a:pt x="18675" y="47494"/>
                  </a:cubicBezTo>
                  <a:cubicBezTo>
                    <a:pt x="18575" y="47397"/>
                    <a:pt x="18487" y="47287"/>
                    <a:pt x="18512" y="47266"/>
                  </a:cubicBezTo>
                  <a:cubicBezTo>
                    <a:pt x="18486" y="47234"/>
                    <a:pt x="18475" y="47221"/>
                    <a:pt x="18465" y="47221"/>
                  </a:cubicBezTo>
                  <a:cubicBezTo>
                    <a:pt x="18458" y="47221"/>
                    <a:pt x="18451" y="47227"/>
                    <a:pt x="18440" y="47237"/>
                  </a:cubicBezTo>
                  <a:cubicBezTo>
                    <a:pt x="18436" y="47241"/>
                    <a:pt x="18430" y="47243"/>
                    <a:pt x="18422" y="47243"/>
                  </a:cubicBezTo>
                  <a:cubicBezTo>
                    <a:pt x="18387" y="47243"/>
                    <a:pt x="18313" y="47191"/>
                    <a:pt x="18183" y="46996"/>
                  </a:cubicBezTo>
                  <a:cubicBezTo>
                    <a:pt x="18098" y="46899"/>
                    <a:pt x="17972" y="46756"/>
                    <a:pt x="17935" y="46756"/>
                  </a:cubicBezTo>
                  <a:cubicBezTo>
                    <a:pt x="17933" y="46756"/>
                    <a:pt x="17931" y="46756"/>
                    <a:pt x="17929" y="46758"/>
                  </a:cubicBezTo>
                  <a:cubicBezTo>
                    <a:pt x="17882" y="46705"/>
                    <a:pt x="17882" y="46705"/>
                    <a:pt x="17910" y="46683"/>
                  </a:cubicBezTo>
                  <a:cubicBezTo>
                    <a:pt x="17964" y="46636"/>
                    <a:pt x="17873" y="46529"/>
                    <a:pt x="17726" y="46473"/>
                  </a:cubicBezTo>
                  <a:cubicBezTo>
                    <a:pt x="17722" y="46476"/>
                    <a:pt x="17717" y="46478"/>
                    <a:pt x="17713" y="46478"/>
                  </a:cubicBezTo>
                  <a:cubicBezTo>
                    <a:pt x="17687" y="46478"/>
                    <a:pt x="17651" y="46430"/>
                    <a:pt x="17635" y="46366"/>
                  </a:cubicBezTo>
                  <a:cubicBezTo>
                    <a:pt x="17603" y="46332"/>
                    <a:pt x="17563" y="46303"/>
                    <a:pt x="17516" y="46285"/>
                  </a:cubicBezTo>
                  <a:cubicBezTo>
                    <a:pt x="17443" y="46256"/>
                    <a:pt x="17443" y="46256"/>
                    <a:pt x="17378" y="46128"/>
                  </a:cubicBezTo>
                  <a:cubicBezTo>
                    <a:pt x="17406" y="46103"/>
                    <a:pt x="17362" y="46050"/>
                    <a:pt x="17315" y="45999"/>
                  </a:cubicBezTo>
                  <a:cubicBezTo>
                    <a:pt x="17196" y="45918"/>
                    <a:pt x="16691" y="45338"/>
                    <a:pt x="16673" y="45263"/>
                  </a:cubicBezTo>
                  <a:cubicBezTo>
                    <a:pt x="16626" y="45250"/>
                    <a:pt x="16585" y="45222"/>
                    <a:pt x="16553" y="45182"/>
                  </a:cubicBezTo>
                  <a:cubicBezTo>
                    <a:pt x="16560" y="45112"/>
                    <a:pt x="16527" y="45077"/>
                    <a:pt x="16487" y="45077"/>
                  </a:cubicBezTo>
                  <a:cubicBezTo>
                    <a:pt x="16470" y="45077"/>
                    <a:pt x="16452" y="45084"/>
                    <a:pt x="16434" y="45097"/>
                  </a:cubicBezTo>
                  <a:lnTo>
                    <a:pt x="16481" y="45150"/>
                  </a:lnTo>
                  <a:lnTo>
                    <a:pt x="16528" y="45203"/>
                  </a:lnTo>
                  <a:cubicBezTo>
                    <a:pt x="16522" y="45209"/>
                    <a:pt x="16514" y="45211"/>
                    <a:pt x="16505" y="45211"/>
                  </a:cubicBezTo>
                  <a:cubicBezTo>
                    <a:pt x="16442" y="45211"/>
                    <a:pt x="16344" y="45082"/>
                    <a:pt x="16419" y="45022"/>
                  </a:cubicBezTo>
                  <a:cubicBezTo>
                    <a:pt x="16428" y="44925"/>
                    <a:pt x="16428" y="44925"/>
                    <a:pt x="16325" y="44918"/>
                  </a:cubicBezTo>
                  <a:cubicBezTo>
                    <a:pt x="16224" y="44909"/>
                    <a:pt x="16177" y="44859"/>
                    <a:pt x="16187" y="44758"/>
                  </a:cubicBezTo>
                  <a:cubicBezTo>
                    <a:pt x="16243" y="44715"/>
                    <a:pt x="16243" y="44715"/>
                    <a:pt x="16143" y="44708"/>
                  </a:cubicBezTo>
                  <a:cubicBezTo>
                    <a:pt x="15942" y="44690"/>
                    <a:pt x="15789" y="44542"/>
                    <a:pt x="15902" y="44454"/>
                  </a:cubicBezTo>
                  <a:cubicBezTo>
                    <a:pt x="15955" y="44411"/>
                    <a:pt x="15942" y="44332"/>
                    <a:pt x="15898" y="44276"/>
                  </a:cubicBezTo>
                  <a:cubicBezTo>
                    <a:pt x="15880" y="44251"/>
                    <a:pt x="15864" y="44243"/>
                    <a:pt x="15849" y="44243"/>
                  </a:cubicBezTo>
                  <a:cubicBezTo>
                    <a:pt x="15832" y="44243"/>
                    <a:pt x="15817" y="44255"/>
                    <a:pt x="15801" y="44266"/>
                  </a:cubicBezTo>
                  <a:cubicBezTo>
                    <a:pt x="15796" y="44301"/>
                    <a:pt x="15788" y="44317"/>
                    <a:pt x="15778" y="44317"/>
                  </a:cubicBezTo>
                  <a:cubicBezTo>
                    <a:pt x="15759" y="44317"/>
                    <a:pt x="15735" y="44258"/>
                    <a:pt x="15717" y="44157"/>
                  </a:cubicBezTo>
                  <a:cubicBezTo>
                    <a:pt x="15673" y="43925"/>
                    <a:pt x="15588" y="43815"/>
                    <a:pt x="15403" y="43693"/>
                  </a:cubicBezTo>
                  <a:cubicBezTo>
                    <a:pt x="15229" y="43557"/>
                    <a:pt x="15115" y="43428"/>
                    <a:pt x="15152" y="43428"/>
                  </a:cubicBezTo>
                  <a:cubicBezTo>
                    <a:pt x="15163" y="43428"/>
                    <a:pt x="15190" y="43441"/>
                    <a:pt x="15234" y="43470"/>
                  </a:cubicBezTo>
                  <a:cubicBezTo>
                    <a:pt x="15300" y="43503"/>
                    <a:pt x="15335" y="43520"/>
                    <a:pt x="15342" y="43520"/>
                  </a:cubicBezTo>
                  <a:cubicBezTo>
                    <a:pt x="15351" y="43520"/>
                    <a:pt x="15323" y="43497"/>
                    <a:pt x="15262" y="43449"/>
                  </a:cubicBezTo>
                  <a:cubicBezTo>
                    <a:pt x="15178" y="43339"/>
                    <a:pt x="15090" y="43229"/>
                    <a:pt x="15049" y="43173"/>
                  </a:cubicBezTo>
                  <a:cubicBezTo>
                    <a:pt x="15015" y="43131"/>
                    <a:pt x="14964" y="43100"/>
                    <a:pt x="14931" y="43100"/>
                  </a:cubicBezTo>
                  <a:cubicBezTo>
                    <a:pt x="14922" y="43100"/>
                    <a:pt x="14914" y="43102"/>
                    <a:pt x="14908" y="43107"/>
                  </a:cubicBezTo>
                  <a:cubicBezTo>
                    <a:pt x="14921" y="43007"/>
                    <a:pt x="14864" y="42878"/>
                    <a:pt x="14723" y="42809"/>
                  </a:cubicBezTo>
                  <a:lnTo>
                    <a:pt x="14639" y="42700"/>
                  </a:lnTo>
                  <a:cubicBezTo>
                    <a:pt x="14610" y="42656"/>
                    <a:pt x="14570" y="42624"/>
                    <a:pt x="14523" y="42609"/>
                  </a:cubicBezTo>
                  <a:cubicBezTo>
                    <a:pt x="14451" y="42574"/>
                    <a:pt x="14438" y="42499"/>
                    <a:pt x="14426" y="42424"/>
                  </a:cubicBezTo>
                  <a:cubicBezTo>
                    <a:pt x="14412" y="42355"/>
                    <a:pt x="14400" y="42288"/>
                    <a:pt x="14379" y="42288"/>
                  </a:cubicBezTo>
                  <a:cubicBezTo>
                    <a:pt x="14376" y="42288"/>
                    <a:pt x="14373" y="42290"/>
                    <a:pt x="14369" y="42292"/>
                  </a:cubicBezTo>
                  <a:cubicBezTo>
                    <a:pt x="14367" y="42294"/>
                    <a:pt x="14363" y="42295"/>
                    <a:pt x="14359" y="42295"/>
                  </a:cubicBezTo>
                  <a:cubicBezTo>
                    <a:pt x="14319" y="42295"/>
                    <a:pt x="14218" y="42220"/>
                    <a:pt x="14153" y="42189"/>
                  </a:cubicBezTo>
                  <a:cubicBezTo>
                    <a:pt x="14094" y="42160"/>
                    <a:pt x="14075" y="42105"/>
                    <a:pt x="14110" y="42105"/>
                  </a:cubicBezTo>
                  <a:cubicBezTo>
                    <a:pt x="14117" y="42105"/>
                    <a:pt x="14128" y="42107"/>
                    <a:pt x="14140" y="42114"/>
                  </a:cubicBezTo>
                  <a:cubicBezTo>
                    <a:pt x="14169" y="42092"/>
                    <a:pt x="14169" y="42092"/>
                    <a:pt x="14112" y="41960"/>
                  </a:cubicBezTo>
                  <a:cubicBezTo>
                    <a:pt x="14075" y="41911"/>
                    <a:pt x="14001" y="41813"/>
                    <a:pt x="13965" y="41813"/>
                  </a:cubicBezTo>
                  <a:cubicBezTo>
                    <a:pt x="13961" y="41813"/>
                    <a:pt x="13958" y="41814"/>
                    <a:pt x="13956" y="41816"/>
                  </a:cubicBezTo>
                  <a:cubicBezTo>
                    <a:pt x="13954" y="41817"/>
                    <a:pt x="13953" y="41817"/>
                    <a:pt x="13951" y="41817"/>
                  </a:cubicBezTo>
                  <a:cubicBezTo>
                    <a:pt x="13905" y="41817"/>
                    <a:pt x="13689" y="41490"/>
                    <a:pt x="13677" y="41415"/>
                  </a:cubicBezTo>
                  <a:lnTo>
                    <a:pt x="13598" y="41302"/>
                  </a:lnTo>
                  <a:cubicBezTo>
                    <a:pt x="13561" y="41242"/>
                    <a:pt x="13492" y="41205"/>
                    <a:pt x="13451" y="41148"/>
                  </a:cubicBezTo>
                  <a:cubicBezTo>
                    <a:pt x="13423" y="41111"/>
                    <a:pt x="13385" y="41076"/>
                    <a:pt x="13344" y="41054"/>
                  </a:cubicBezTo>
                  <a:cubicBezTo>
                    <a:pt x="13304" y="40995"/>
                    <a:pt x="13266" y="40938"/>
                    <a:pt x="13294" y="40920"/>
                  </a:cubicBezTo>
                  <a:cubicBezTo>
                    <a:pt x="13197" y="40901"/>
                    <a:pt x="13197" y="40901"/>
                    <a:pt x="13216" y="40804"/>
                  </a:cubicBezTo>
                  <a:cubicBezTo>
                    <a:pt x="13275" y="40763"/>
                    <a:pt x="13275" y="40763"/>
                    <a:pt x="13175" y="40744"/>
                  </a:cubicBezTo>
                  <a:cubicBezTo>
                    <a:pt x="13106" y="40710"/>
                    <a:pt x="13106" y="40710"/>
                    <a:pt x="13097" y="40631"/>
                  </a:cubicBezTo>
                  <a:cubicBezTo>
                    <a:pt x="13124" y="40612"/>
                    <a:pt x="13097" y="40568"/>
                    <a:pt x="13072" y="40568"/>
                  </a:cubicBezTo>
                  <a:cubicBezTo>
                    <a:pt x="13067" y="40568"/>
                    <a:pt x="13063" y="40569"/>
                    <a:pt x="13059" y="40572"/>
                  </a:cubicBezTo>
                  <a:cubicBezTo>
                    <a:pt x="12959" y="40556"/>
                    <a:pt x="12812" y="40402"/>
                    <a:pt x="12871" y="40362"/>
                  </a:cubicBezTo>
                  <a:cubicBezTo>
                    <a:pt x="12843" y="40324"/>
                    <a:pt x="12805" y="40290"/>
                    <a:pt x="12765" y="40268"/>
                  </a:cubicBezTo>
                  <a:cubicBezTo>
                    <a:pt x="12664" y="40249"/>
                    <a:pt x="12664" y="40249"/>
                    <a:pt x="12724" y="40208"/>
                  </a:cubicBezTo>
                  <a:cubicBezTo>
                    <a:pt x="12743" y="40111"/>
                    <a:pt x="12705" y="40055"/>
                    <a:pt x="12605" y="40036"/>
                  </a:cubicBezTo>
                  <a:cubicBezTo>
                    <a:pt x="12564" y="40011"/>
                    <a:pt x="12536" y="39970"/>
                    <a:pt x="12527" y="39920"/>
                  </a:cubicBezTo>
                  <a:cubicBezTo>
                    <a:pt x="12485" y="39801"/>
                    <a:pt x="12318" y="39502"/>
                    <a:pt x="12265" y="39502"/>
                  </a:cubicBezTo>
                  <a:cubicBezTo>
                    <a:pt x="12258" y="39502"/>
                    <a:pt x="12253" y="39508"/>
                    <a:pt x="12251" y="39519"/>
                  </a:cubicBezTo>
                  <a:lnTo>
                    <a:pt x="12172" y="39403"/>
                  </a:lnTo>
                  <a:cubicBezTo>
                    <a:pt x="12125" y="39268"/>
                    <a:pt x="12085" y="39212"/>
                    <a:pt x="12016" y="39171"/>
                  </a:cubicBezTo>
                  <a:lnTo>
                    <a:pt x="11947" y="39133"/>
                  </a:lnTo>
                  <a:cubicBezTo>
                    <a:pt x="11975" y="39114"/>
                    <a:pt x="11966" y="39039"/>
                    <a:pt x="11928" y="38980"/>
                  </a:cubicBezTo>
                  <a:cubicBezTo>
                    <a:pt x="11902" y="38944"/>
                    <a:pt x="11893" y="38931"/>
                    <a:pt x="11882" y="38931"/>
                  </a:cubicBezTo>
                  <a:cubicBezTo>
                    <a:pt x="11876" y="38931"/>
                    <a:pt x="11869" y="38935"/>
                    <a:pt x="11859" y="38942"/>
                  </a:cubicBezTo>
                  <a:cubicBezTo>
                    <a:pt x="11862" y="38968"/>
                    <a:pt x="11860" y="38978"/>
                    <a:pt x="11853" y="38978"/>
                  </a:cubicBezTo>
                  <a:cubicBezTo>
                    <a:pt x="11840" y="38978"/>
                    <a:pt x="11814" y="38941"/>
                    <a:pt x="11787" y="38905"/>
                  </a:cubicBezTo>
                  <a:cubicBezTo>
                    <a:pt x="11749" y="38845"/>
                    <a:pt x="11740" y="38770"/>
                    <a:pt x="11771" y="38751"/>
                  </a:cubicBezTo>
                  <a:cubicBezTo>
                    <a:pt x="11756" y="38732"/>
                    <a:pt x="11743" y="38713"/>
                    <a:pt x="11734" y="38691"/>
                  </a:cubicBezTo>
                  <a:cubicBezTo>
                    <a:pt x="11719" y="38700"/>
                    <a:pt x="11706" y="38704"/>
                    <a:pt x="11695" y="38704"/>
                  </a:cubicBezTo>
                  <a:cubicBezTo>
                    <a:pt x="11658" y="38704"/>
                    <a:pt x="11643" y="38665"/>
                    <a:pt x="11665" y="38651"/>
                  </a:cubicBezTo>
                  <a:cubicBezTo>
                    <a:pt x="11658" y="38579"/>
                    <a:pt x="11630" y="38510"/>
                    <a:pt x="11590" y="38453"/>
                  </a:cubicBezTo>
                  <a:cubicBezTo>
                    <a:pt x="11586" y="38455"/>
                    <a:pt x="11583" y="38456"/>
                    <a:pt x="11580" y="38456"/>
                  </a:cubicBezTo>
                  <a:cubicBezTo>
                    <a:pt x="11565" y="38456"/>
                    <a:pt x="11559" y="38430"/>
                    <a:pt x="11568" y="38430"/>
                  </a:cubicBezTo>
                  <a:cubicBezTo>
                    <a:pt x="11572" y="38430"/>
                    <a:pt x="11579" y="38436"/>
                    <a:pt x="11590" y="38453"/>
                  </a:cubicBezTo>
                  <a:lnTo>
                    <a:pt x="11618" y="38434"/>
                  </a:lnTo>
                  <a:cubicBezTo>
                    <a:pt x="11616" y="38391"/>
                    <a:pt x="11605" y="38377"/>
                    <a:pt x="11591" y="38377"/>
                  </a:cubicBezTo>
                  <a:cubicBezTo>
                    <a:pt x="11579" y="38377"/>
                    <a:pt x="11566" y="38385"/>
                    <a:pt x="11552" y="38394"/>
                  </a:cubicBezTo>
                  <a:lnTo>
                    <a:pt x="11480" y="38275"/>
                  </a:lnTo>
                  <a:cubicBezTo>
                    <a:pt x="11457" y="38233"/>
                    <a:pt x="11433" y="38193"/>
                    <a:pt x="11421" y="38193"/>
                  </a:cubicBezTo>
                  <a:cubicBezTo>
                    <a:pt x="11415" y="38193"/>
                    <a:pt x="11412" y="38204"/>
                    <a:pt x="11414" y="38231"/>
                  </a:cubicBezTo>
                  <a:cubicBezTo>
                    <a:pt x="11399" y="38240"/>
                    <a:pt x="11383" y="38249"/>
                    <a:pt x="11368" y="38249"/>
                  </a:cubicBezTo>
                  <a:cubicBezTo>
                    <a:pt x="11351" y="38249"/>
                    <a:pt x="11334" y="38239"/>
                    <a:pt x="11317" y="38209"/>
                  </a:cubicBezTo>
                  <a:cubicBezTo>
                    <a:pt x="11313" y="38211"/>
                    <a:pt x="11310" y="38212"/>
                    <a:pt x="11307" y="38212"/>
                  </a:cubicBezTo>
                  <a:cubicBezTo>
                    <a:pt x="11292" y="38212"/>
                    <a:pt x="11286" y="38186"/>
                    <a:pt x="11295" y="38186"/>
                  </a:cubicBezTo>
                  <a:cubicBezTo>
                    <a:pt x="11299" y="38186"/>
                    <a:pt x="11306" y="38192"/>
                    <a:pt x="11317" y="38209"/>
                  </a:cubicBezTo>
                  <a:cubicBezTo>
                    <a:pt x="11348" y="38190"/>
                    <a:pt x="11376" y="38171"/>
                    <a:pt x="11342" y="38112"/>
                  </a:cubicBezTo>
                  <a:cubicBezTo>
                    <a:pt x="11304" y="38052"/>
                    <a:pt x="11336" y="38033"/>
                    <a:pt x="11336" y="38033"/>
                  </a:cubicBezTo>
                  <a:lnTo>
                    <a:pt x="11336" y="38033"/>
                  </a:lnTo>
                  <a:cubicBezTo>
                    <a:pt x="11340" y="38034"/>
                    <a:pt x="11344" y="38035"/>
                    <a:pt x="11348" y="38035"/>
                  </a:cubicBezTo>
                  <a:cubicBezTo>
                    <a:pt x="11416" y="38035"/>
                    <a:pt x="11254" y="37834"/>
                    <a:pt x="11192" y="37795"/>
                  </a:cubicBezTo>
                  <a:cubicBezTo>
                    <a:pt x="11057" y="37714"/>
                    <a:pt x="11022" y="37654"/>
                    <a:pt x="11082" y="37617"/>
                  </a:cubicBezTo>
                  <a:cubicBezTo>
                    <a:pt x="11145" y="37579"/>
                    <a:pt x="11010" y="37497"/>
                    <a:pt x="10881" y="37491"/>
                  </a:cubicBezTo>
                  <a:lnTo>
                    <a:pt x="10756" y="37488"/>
                  </a:lnTo>
                  <a:lnTo>
                    <a:pt x="10847" y="37432"/>
                  </a:lnTo>
                  <a:cubicBezTo>
                    <a:pt x="10935" y="37300"/>
                    <a:pt x="10935" y="37300"/>
                    <a:pt x="10765" y="37159"/>
                  </a:cubicBezTo>
                  <a:cubicBezTo>
                    <a:pt x="10662" y="37056"/>
                    <a:pt x="10662" y="37056"/>
                    <a:pt x="10693" y="37037"/>
                  </a:cubicBezTo>
                  <a:cubicBezTo>
                    <a:pt x="10721" y="37021"/>
                    <a:pt x="10687" y="36962"/>
                    <a:pt x="10577" y="36780"/>
                  </a:cubicBezTo>
                  <a:cubicBezTo>
                    <a:pt x="10483" y="36622"/>
                    <a:pt x="10443" y="36557"/>
                    <a:pt x="10413" y="36557"/>
                  </a:cubicBezTo>
                  <a:cubicBezTo>
                    <a:pt x="10409" y="36557"/>
                    <a:pt x="10405" y="36558"/>
                    <a:pt x="10402" y="36560"/>
                  </a:cubicBezTo>
                  <a:lnTo>
                    <a:pt x="10330" y="36441"/>
                  </a:lnTo>
                  <a:cubicBezTo>
                    <a:pt x="10350" y="36372"/>
                    <a:pt x="10302" y="36300"/>
                    <a:pt x="10264" y="36300"/>
                  </a:cubicBezTo>
                  <a:cubicBezTo>
                    <a:pt x="10248" y="36300"/>
                    <a:pt x="10234" y="36311"/>
                    <a:pt x="10226" y="36338"/>
                  </a:cubicBezTo>
                  <a:lnTo>
                    <a:pt x="10154" y="36219"/>
                  </a:lnTo>
                  <a:lnTo>
                    <a:pt x="10186" y="36203"/>
                  </a:lnTo>
                  <a:cubicBezTo>
                    <a:pt x="10217" y="36184"/>
                    <a:pt x="10145" y="36065"/>
                    <a:pt x="9857" y="35589"/>
                  </a:cubicBezTo>
                  <a:cubicBezTo>
                    <a:pt x="9597" y="35114"/>
                    <a:pt x="9541" y="35002"/>
                    <a:pt x="9490" y="35002"/>
                  </a:cubicBezTo>
                  <a:cubicBezTo>
                    <a:pt x="9482" y="35002"/>
                    <a:pt x="9473" y="35004"/>
                    <a:pt x="9465" y="35009"/>
                  </a:cubicBezTo>
                  <a:cubicBezTo>
                    <a:pt x="9368" y="34981"/>
                    <a:pt x="9333" y="34918"/>
                    <a:pt x="9399" y="34884"/>
                  </a:cubicBezTo>
                  <a:cubicBezTo>
                    <a:pt x="9427" y="34870"/>
                    <a:pt x="9427" y="34803"/>
                    <a:pt x="9404" y="34803"/>
                  </a:cubicBezTo>
                  <a:cubicBezTo>
                    <a:pt x="9401" y="34803"/>
                    <a:pt x="9399" y="34804"/>
                    <a:pt x="9396" y="34805"/>
                  </a:cubicBezTo>
                  <a:cubicBezTo>
                    <a:pt x="9396" y="34805"/>
                    <a:pt x="9330" y="34683"/>
                    <a:pt x="9330" y="34605"/>
                  </a:cubicBezTo>
                  <a:cubicBezTo>
                    <a:pt x="9300" y="34411"/>
                    <a:pt x="9245" y="34354"/>
                    <a:pt x="9211" y="34354"/>
                  </a:cubicBezTo>
                  <a:cubicBezTo>
                    <a:pt x="9206" y="34354"/>
                    <a:pt x="9202" y="34356"/>
                    <a:pt x="9198" y="34357"/>
                  </a:cubicBezTo>
                  <a:cubicBezTo>
                    <a:pt x="9188" y="34390"/>
                    <a:pt x="9181" y="34403"/>
                    <a:pt x="9176" y="34403"/>
                  </a:cubicBezTo>
                  <a:cubicBezTo>
                    <a:pt x="9167" y="34403"/>
                    <a:pt x="9167" y="34350"/>
                    <a:pt x="9167" y="34298"/>
                  </a:cubicBezTo>
                  <a:cubicBezTo>
                    <a:pt x="9164" y="34226"/>
                    <a:pt x="9164" y="34155"/>
                    <a:pt x="9140" y="34155"/>
                  </a:cubicBezTo>
                  <a:cubicBezTo>
                    <a:pt x="9138" y="34155"/>
                    <a:pt x="9135" y="34155"/>
                    <a:pt x="9133" y="34157"/>
                  </a:cubicBezTo>
                  <a:cubicBezTo>
                    <a:pt x="9067" y="34113"/>
                    <a:pt x="8838" y="33759"/>
                    <a:pt x="8904" y="33727"/>
                  </a:cubicBezTo>
                  <a:cubicBezTo>
                    <a:pt x="8904" y="33727"/>
                    <a:pt x="8869" y="33665"/>
                    <a:pt x="8838" y="33605"/>
                  </a:cubicBezTo>
                  <a:cubicBezTo>
                    <a:pt x="8836" y="33606"/>
                    <a:pt x="8834" y="33607"/>
                    <a:pt x="8832" y="33607"/>
                  </a:cubicBezTo>
                  <a:cubicBezTo>
                    <a:pt x="8799" y="33607"/>
                    <a:pt x="8737" y="33491"/>
                    <a:pt x="8675" y="33373"/>
                  </a:cubicBezTo>
                  <a:cubicBezTo>
                    <a:pt x="8609" y="33251"/>
                    <a:pt x="8575" y="33188"/>
                    <a:pt x="8609" y="33173"/>
                  </a:cubicBezTo>
                  <a:lnTo>
                    <a:pt x="8609" y="33173"/>
                  </a:lnTo>
                  <a:cubicBezTo>
                    <a:pt x="8624" y="33184"/>
                    <a:pt x="8633" y="33189"/>
                    <a:pt x="8638" y="33189"/>
                  </a:cubicBezTo>
                  <a:cubicBezTo>
                    <a:pt x="8654" y="33189"/>
                    <a:pt x="8618" y="33133"/>
                    <a:pt x="8543" y="33051"/>
                  </a:cubicBezTo>
                  <a:cubicBezTo>
                    <a:pt x="8509" y="32988"/>
                    <a:pt x="8412" y="32960"/>
                    <a:pt x="8380" y="32897"/>
                  </a:cubicBezTo>
                  <a:cubicBezTo>
                    <a:pt x="8376" y="32899"/>
                    <a:pt x="8371" y="32900"/>
                    <a:pt x="8366" y="32900"/>
                  </a:cubicBezTo>
                  <a:cubicBezTo>
                    <a:pt x="8332" y="32900"/>
                    <a:pt x="8279" y="32860"/>
                    <a:pt x="8249" y="32806"/>
                  </a:cubicBezTo>
                  <a:lnTo>
                    <a:pt x="8283" y="32790"/>
                  </a:lnTo>
                  <a:lnTo>
                    <a:pt x="8346" y="32759"/>
                  </a:lnTo>
                  <a:cubicBezTo>
                    <a:pt x="8318" y="32703"/>
                    <a:pt x="8288" y="32650"/>
                    <a:pt x="8259" y="32650"/>
                  </a:cubicBezTo>
                  <a:cubicBezTo>
                    <a:pt x="8256" y="32650"/>
                    <a:pt x="8252" y="32651"/>
                    <a:pt x="8249" y="32653"/>
                  </a:cubicBezTo>
                  <a:cubicBezTo>
                    <a:pt x="8249" y="32574"/>
                    <a:pt x="8214" y="32512"/>
                    <a:pt x="8149" y="32389"/>
                  </a:cubicBezTo>
                  <a:cubicBezTo>
                    <a:pt x="8083" y="32267"/>
                    <a:pt x="8023" y="32142"/>
                    <a:pt x="7961" y="32095"/>
                  </a:cubicBezTo>
                  <a:cubicBezTo>
                    <a:pt x="7995" y="32001"/>
                    <a:pt x="7820" y="31622"/>
                    <a:pt x="7726" y="31587"/>
                  </a:cubicBezTo>
                  <a:cubicBezTo>
                    <a:pt x="7722" y="31589"/>
                    <a:pt x="7719" y="31589"/>
                    <a:pt x="7716" y="31589"/>
                  </a:cubicBezTo>
                  <a:cubicBezTo>
                    <a:pt x="7688" y="31589"/>
                    <a:pt x="7663" y="31532"/>
                    <a:pt x="7666" y="31462"/>
                  </a:cubicBezTo>
                  <a:cubicBezTo>
                    <a:pt x="7669" y="31383"/>
                    <a:pt x="7669" y="31383"/>
                    <a:pt x="7606" y="31336"/>
                  </a:cubicBezTo>
                  <a:cubicBezTo>
                    <a:pt x="7547" y="31286"/>
                    <a:pt x="7550" y="31208"/>
                    <a:pt x="7553" y="31130"/>
                  </a:cubicBezTo>
                  <a:cubicBezTo>
                    <a:pt x="7588" y="31057"/>
                    <a:pt x="7563" y="30970"/>
                    <a:pt x="7497" y="30926"/>
                  </a:cubicBezTo>
                  <a:cubicBezTo>
                    <a:pt x="7425" y="30835"/>
                    <a:pt x="7362" y="30732"/>
                    <a:pt x="7315" y="30625"/>
                  </a:cubicBezTo>
                  <a:cubicBezTo>
                    <a:pt x="7252" y="30549"/>
                    <a:pt x="7219" y="30494"/>
                    <a:pt x="7204" y="30494"/>
                  </a:cubicBezTo>
                  <a:cubicBezTo>
                    <a:pt x="7197" y="30494"/>
                    <a:pt x="7194" y="30504"/>
                    <a:pt x="7193" y="30528"/>
                  </a:cubicBezTo>
                  <a:cubicBezTo>
                    <a:pt x="7188" y="30530"/>
                    <a:pt x="7183" y="30531"/>
                    <a:pt x="7177" y="30531"/>
                  </a:cubicBezTo>
                  <a:cubicBezTo>
                    <a:pt x="7143" y="30531"/>
                    <a:pt x="7096" y="30493"/>
                    <a:pt x="7096" y="30493"/>
                  </a:cubicBezTo>
                  <a:cubicBezTo>
                    <a:pt x="7040" y="30426"/>
                    <a:pt x="7031" y="30394"/>
                    <a:pt x="7040" y="30394"/>
                  </a:cubicBezTo>
                  <a:cubicBezTo>
                    <a:pt x="7045" y="30394"/>
                    <a:pt x="7057" y="30407"/>
                    <a:pt x="7067" y="30431"/>
                  </a:cubicBezTo>
                  <a:cubicBezTo>
                    <a:pt x="7103" y="30475"/>
                    <a:pt x="7120" y="30492"/>
                    <a:pt x="7128" y="30492"/>
                  </a:cubicBezTo>
                  <a:cubicBezTo>
                    <a:pt x="7141" y="30492"/>
                    <a:pt x="7131" y="30450"/>
                    <a:pt x="7133" y="30403"/>
                  </a:cubicBezTo>
                  <a:cubicBezTo>
                    <a:pt x="7136" y="30324"/>
                    <a:pt x="7077" y="30199"/>
                    <a:pt x="7049" y="30136"/>
                  </a:cubicBezTo>
                  <a:cubicBezTo>
                    <a:pt x="7017" y="30070"/>
                    <a:pt x="6958" y="29945"/>
                    <a:pt x="6930" y="29882"/>
                  </a:cubicBezTo>
                  <a:cubicBezTo>
                    <a:pt x="6878" y="29695"/>
                    <a:pt x="6850" y="29627"/>
                    <a:pt x="6819" y="29627"/>
                  </a:cubicBezTo>
                  <a:cubicBezTo>
                    <a:pt x="6816" y="29627"/>
                    <a:pt x="6813" y="29627"/>
                    <a:pt x="6810" y="29628"/>
                  </a:cubicBezTo>
                  <a:lnTo>
                    <a:pt x="6779" y="29644"/>
                  </a:lnTo>
                  <a:cubicBezTo>
                    <a:pt x="6817" y="29550"/>
                    <a:pt x="6488" y="28858"/>
                    <a:pt x="6397" y="28820"/>
                  </a:cubicBezTo>
                  <a:lnTo>
                    <a:pt x="6431" y="28807"/>
                  </a:lnTo>
                  <a:cubicBezTo>
                    <a:pt x="6463" y="28792"/>
                    <a:pt x="6438" y="28729"/>
                    <a:pt x="6384" y="28601"/>
                  </a:cubicBezTo>
                  <a:cubicBezTo>
                    <a:pt x="6359" y="28535"/>
                    <a:pt x="6221" y="28290"/>
                    <a:pt x="6143" y="28096"/>
                  </a:cubicBezTo>
                  <a:cubicBezTo>
                    <a:pt x="6043" y="27844"/>
                    <a:pt x="5966" y="27657"/>
                    <a:pt x="5930" y="27657"/>
                  </a:cubicBezTo>
                  <a:cubicBezTo>
                    <a:pt x="5929" y="27657"/>
                    <a:pt x="5928" y="27657"/>
                    <a:pt x="5927" y="27657"/>
                  </a:cubicBezTo>
                  <a:cubicBezTo>
                    <a:pt x="5902" y="27591"/>
                    <a:pt x="5902" y="27591"/>
                    <a:pt x="5933" y="27579"/>
                  </a:cubicBezTo>
                  <a:cubicBezTo>
                    <a:pt x="5948" y="27592"/>
                    <a:pt x="5958" y="27597"/>
                    <a:pt x="5963" y="27597"/>
                  </a:cubicBezTo>
                  <a:cubicBezTo>
                    <a:pt x="5980" y="27597"/>
                    <a:pt x="5961" y="27550"/>
                    <a:pt x="5942" y="27501"/>
                  </a:cubicBezTo>
                  <a:cubicBezTo>
                    <a:pt x="5926" y="27463"/>
                    <a:pt x="5909" y="27452"/>
                    <a:pt x="5891" y="27452"/>
                  </a:cubicBezTo>
                  <a:cubicBezTo>
                    <a:pt x="5877" y="27452"/>
                    <a:pt x="5863" y="27458"/>
                    <a:pt x="5848" y="27463"/>
                  </a:cubicBezTo>
                  <a:cubicBezTo>
                    <a:pt x="5846" y="27464"/>
                    <a:pt x="5843" y="27465"/>
                    <a:pt x="5840" y="27465"/>
                  </a:cubicBezTo>
                  <a:cubicBezTo>
                    <a:pt x="5810" y="27465"/>
                    <a:pt x="5787" y="27401"/>
                    <a:pt x="5770" y="27269"/>
                  </a:cubicBezTo>
                  <a:cubicBezTo>
                    <a:pt x="5736" y="27084"/>
                    <a:pt x="5663" y="26908"/>
                    <a:pt x="5560" y="26752"/>
                  </a:cubicBezTo>
                  <a:cubicBezTo>
                    <a:pt x="5535" y="26686"/>
                    <a:pt x="5510" y="26623"/>
                    <a:pt x="5541" y="26611"/>
                  </a:cubicBezTo>
                  <a:cubicBezTo>
                    <a:pt x="5551" y="26488"/>
                    <a:pt x="5504" y="26366"/>
                    <a:pt x="5410" y="26285"/>
                  </a:cubicBezTo>
                  <a:cubicBezTo>
                    <a:pt x="5385" y="26222"/>
                    <a:pt x="5385" y="26222"/>
                    <a:pt x="5419" y="26209"/>
                  </a:cubicBezTo>
                  <a:cubicBezTo>
                    <a:pt x="5425" y="26131"/>
                    <a:pt x="5460" y="26119"/>
                    <a:pt x="5366" y="26081"/>
                  </a:cubicBezTo>
                  <a:cubicBezTo>
                    <a:pt x="5272" y="25943"/>
                    <a:pt x="5209" y="25790"/>
                    <a:pt x="5184" y="25627"/>
                  </a:cubicBezTo>
                  <a:cubicBezTo>
                    <a:pt x="5158" y="25569"/>
                    <a:pt x="5135" y="25509"/>
                    <a:pt x="5105" y="25509"/>
                  </a:cubicBezTo>
                  <a:cubicBezTo>
                    <a:pt x="5102" y="25509"/>
                    <a:pt x="5099" y="25510"/>
                    <a:pt x="5096" y="25511"/>
                  </a:cubicBezTo>
                  <a:lnTo>
                    <a:pt x="5065" y="25523"/>
                  </a:lnTo>
                  <a:cubicBezTo>
                    <a:pt x="5106" y="25432"/>
                    <a:pt x="5106" y="25432"/>
                    <a:pt x="5012" y="25395"/>
                  </a:cubicBezTo>
                  <a:cubicBezTo>
                    <a:pt x="5009" y="25396"/>
                    <a:pt x="5006" y="25396"/>
                    <a:pt x="5003" y="25396"/>
                  </a:cubicBezTo>
                  <a:cubicBezTo>
                    <a:pt x="4974" y="25396"/>
                    <a:pt x="4958" y="25340"/>
                    <a:pt x="4987" y="25329"/>
                  </a:cubicBezTo>
                  <a:cubicBezTo>
                    <a:pt x="4993" y="25279"/>
                    <a:pt x="4990" y="25232"/>
                    <a:pt x="4977" y="25185"/>
                  </a:cubicBezTo>
                  <a:cubicBezTo>
                    <a:pt x="4952" y="25119"/>
                    <a:pt x="4805" y="24799"/>
                    <a:pt x="4692" y="24470"/>
                  </a:cubicBezTo>
                  <a:cubicBezTo>
                    <a:pt x="4516" y="23959"/>
                    <a:pt x="4445" y="23758"/>
                    <a:pt x="4410" y="23758"/>
                  </a:cubicBezTo>
                  <a:cubicBezTo>
                    <a:pt x="4409" y="23758"/>
                    <a:pt x="4408" y="23758"/>
                    <a:pt x="4407" y="23759"/>
                  </a:cubicBezTo>
                  <a:cubicBezTo>
                    <a:pt x="4350" y="23702"/>
                    <a:pt x="4350" y="23702"/>
                    <a:pt x="4363" y="23624"/>
                  </a:cubicBezTo>
                  <a:cubicBezTo>
                    <a:pt x="4369" y="23555"/>
                    <a:pt x="4357" y="23483"/>
                    <a:pt x="4328" y="23417"/>
                  </a:cubicBezTo>
                  <a:cubicBezTo>
                    <a:pt x="4303" y="23351"/>
                    <a:pt x="4281" y="23286"/>
                    <a:pt x="4316" y="23273"/>
                  </a:cubicBezTo>
                  <a:cubicBezTo>
                    <a:pt x="4275" y="23245"/>
                    <a:pt x="4247" y="23201"/>
                    <a:pt x="4238" y="23154"/>
                  </a:cubicBezTo>
                  <a:cubicBezTo>
                    <a:pt x="4272" y="23141"/>
                    <a:pt x="4247" y="23076"/>
                    <a:pt x="4191" y="23022"/>
                  </a:cubicBezTo>
                  <a:cubicBezTo>
                    <a:pt x="4100" y="22979"/>
                    <a:pt x="4100" y="22975"/>
                    <a:pt x="4169" y="22953"/>
                  </a:cubicBezTo>
                  <a:cubicBezTo>
                    <a:pt x="4198" y="22946"/>
                    <a:pt x="4178" y="22795"/>
                    <a:pt x="4163" y="22795"/>
                  </a:cubicBezTo>
                  <a:cubicBezTo>
                    <a:pt x="4161" y="22795"/>
                    <a:pt x="4158" y="22800"/>
                    <a:pt x="4156" y="22812"/>
                  </a:cubicBezTo>
                  <a:cubicBezTo>
                    <a:pt x="4155" y="22813"/>
                    <a:pt x="4154" y="22813"/>
                    <a:pt x="4153" y="22813"/>
                  </a:cubicBezTo>
                  <a:cubicBezTo>
                    <a:pt x="4119" y="22813"/>
                    <a:pt x="4076" y="22688"/>
                    <a:pt x="4021" y="22637"/>
                  </a:cubicBezTo>
                  <a:cubicBezTo>
                    <a:pt x="3996" y="22571"/>
                    <a:pt x="3974" y="22505"/>
                    <a:pt x="4009" y="22493"/>
                  </a:cubicBezTo>
                  <a:cubicBezTo>
                    <a:pt x="4021" y="22418"/>
                    <a:pt x="3871" y="22098"/>
                    <a:pt x="3815" y="22042"/>
                  </a:cubicBezTo>
                  <a:cubicBezTo>
                    <a:pt x="3812" y="22043"/>
                    <a:pt x="3809" y="22043"/>
                    <a:pt x="3806" y="22043"/>
                  </a:cubicBezTo>
                  <a:cubicBezTo>
                    <a:pt x="3777" y="22043"/>
                    <a:pt x="3761" y="21987"/>
                    <a:pt x="3793" y="21976"/>
                  </a:cubicBezTo>
                  <a:cubicBezTo>
                    <a:pt x="3827" y="21966"/>
                    <a:pt x="3805" y="21900"/>
                    <a:pt x="3780" y="21835"/>
                  </a:cubicBezTo>
                  <a:cubicBezTo>
                    <a:pt x="3727" y="21778"/>
                    <a:pt x="3761" y="21769"/>
                    <a:pt x="3796" y="21756"/>
                  </a:cubicBezTo>
                  <a:cubicBezTo>
                    <a:pt x="3809" y="21770"/>
                    <a:pt x="3817" y="21777"/>
                    <a:pt x="3823" y="21777"/>
                  </a:cubicBezTo>
                  <a:cubicBezTo>
                    <a:pt x="3839" y="21777"/>
                    <a:pt x="3821" y="21714"/>
                    <a:pt x="3793" y="21612"/>
                  </a:cubicBezTo>
                  <a:cubicBezTo>
                    <a:pt x="3739" y="21556"/>
                    <a:pt x="3661" y="21289"/>
                    <a:pt x="3601" y="21089"/>
                  </a:cubicBezTo>
                  <a:cubicBezTo>
                    <a:pt x="3507" y="20754"/>
                    <a:pt x="3451" y="20697"/>
                    <a:pt x="3344" y="20581"/>
                  </a:cubicBezTo>
                  <a:lnTo>
                    <a:pt x="3257" y="20534"/>
                  </a:lnTo>
                  <a:lnTo>
                    <a:pt x="3326" y="20515"/>
                  </a:lnTo>
                  <a:cubicBezTo>
                    <a:pt x="3360" y="20503"/>
                    <a:pt x="3410" y="20418"/>
                    <a:pt x="3410" y="20418"/>
                  </a:cubicBezTo>
                  <a:cubicBezTo>
                    <a:pt x="3398" y="20375"/>
                    <a:pt x="3380" y="20364"/>
                    <a:pt x="3360" y="20364"/>
                  </a:cubicBezTo>
                  <a:cubicBezTo>
                    <a:pt x="3348" y="20364"/>
                    <a:pt x="3335" y="20368"/>
                    <a:pt x="3323" y="20371"/>
                  </a:cubicBezTo>
                  <a:cubicBezTo>
                    <a:pt x="3320" y="20372"/>
                    <a:pt x="3318" y="20372"/>
                    <a:pt x="3316" y="20372"/>
                  </a:cubicBezTo>
                  <a:cubicBezTo>
                    <a:pt x="3285" y="20372"/>
                    <a:pt x="3266" y="20303"/>
                    <a:pt x="3263" y="20171"/>
                  </a:cubicBezTo>
                  <a:cubicBezTo>
                    <a:pt x="3260" y="20026"/>
                    <a:pt x="3241" y="19958"/>
                    <a:pt x="3185" y="19901"/>
                  </a:cubicBezTo>
                  <a:cubicBezTo>
                    <a:pt x="3160" y="19835"/>
                    <a:pt x="3153" y="19760"/>
                    <a:pt x="3163" y="19691"/>
                  </a:cubicBezTo>
                  <a:cubicBezTo>
                    <a:pt x="3149" y="19641"/>
                    <a:pt x="3145" y="19627"/>
                    <a:pt x="3131" y="19627"/>
                  </a:cubicBezTo>
                  <a:cubicBezTo>
                    <a:pt x="3126" y="19627"/>
                    <a:pt x="3119" y="19629"/>
                    <a:pt x="3109" y="19632"/>
                  </a:cubicBezTo>
                  <a:cubicBezTo>
                    <a:pt x="3107" y="19632"/>
                    <a:pt x="3105" y="19633"/>
                    <a:pt x="3103" y="19633"/>
                  </a:cubicBezTo>
                  <a:cubicBezTo>
                    <a:pt x="3072" y="19633"/>
                    <a:pt x="3054" y="19570"/>
                    <a:pt x="3069" y="19500"/>
                  </a:cubicBezTo>
                  <a:cubicBezTo>
                    <a:pt x="3118" y="19414"/>
                    <a:pt x="3065" y="19221"/>
                    <a:pt x="3030" y="19221"/>
                  </a:cubicBezTo>
                  <a:cubicBezTo>
                    <a:pt x="3030" y="19221"/>
                    <a:pt x="3029" y="19221"/>
                    <a:pt x="3028" y="19221"/>
                  </a:cubicBezTo>
                  <a:cubicBezTo>
                    <a:pt x="3026" y="19222"/>
                    <a:pt x="3024" y="19222"/>
                    <a:pt x="3021" y="19222"/>
                  </a:cubicBezTo>
                  <a:cubicBezTo>
                    <a:pt x="2991" y="19222"/>
                    <a:pt x="2970" y="19160"/>
                    <a:pt x="2953" y="19096"/>
                  </a:cubicBezTo>
                  <a:cubicBezTo>
                    <a:pt x="2940" y="19027"/>
                    <a:pt x="2906" y="18961"/>
                    <a:pt x="2862" y="18905"/>
                  </a:cubicBezTo>
                  <a:cubicBezTo>
                    <a:pt x="2843" y="18839"/>
                    <a:pt x="2821" y="18770"/>
                    <a:pt x="2821" y="18770"/>
                  </a:cubicBezTo>
                  <a:cubicBezTo>
                    <a:pt x="2815" y="18749"/>
                    <a:pt x="2816" y="18741"/>
                    <a:pt x="2821" y="18741"/>
                  </a:cubicBezTo>
                  <a:cubicBezTo>
                    <a:pt x="2833" y="18741"/>
                    <a:pt x="2862" y="18782"/>
                    <a:pt x="2878" y="18829"/>
                  </a:cubicBezTo>
                  <a:lnTo>
                    <a:pt x="2893" y="18754"/>
                  </a:lnTo>
                  <a:cubicBezTo>
                    <a:pt x="2852" y="18619"/>
                    <a:pt x="2834" y="18550"/>
                    <a:pt x="2780" y="18494"/>
                  </a:cubicBezTo>
                  <a:cubicBezTo>
                    <a:pt x="2689" y="18444"/>
                    <a:pt x="2689" y="18444"/>
                    <a:pt x="2762" y="18425"/>
                  </a:cubicBezTo>
                  <a:cubicBezTo>
                    <a:pt x="2796" y="18419"/>
                    <a:pt x="2812" y="18344"/>
                    <a:pt x="2755" y="18284"/>
                  </a:cubicBezTo>
                  <a:cubicBezTo>
                    <a:pt x="2664" y="18234"/>
                    <a:pt x="2689" y="18156"/>
                    <a:pt x="2721" y="18149"/>
                  </a:cubicBezTo>
                  <a:lnTo>
                    <a:pt x="2721" y="18149"/>
                  </a:lnTo>
                  <a:cubicBezTo>
                    <a:pt x="2748" y="18165"/>
                    <a:pt x="2767" y="18175"/>
                    <a:pt x="2776" y="18175"/>
                  </a:cubicBezTo>
                  <a:cubicBezTo>
                    <a:pt x="2796" y="18175"/>
                    <a:pt x="2767" y="18121"/>
                    <a:pt x="2674" y="17946"/>
                  </a:cubicBezTo>
                  <a:cubicBezTo>
                    <a:pt x="2642" y="17808"/>
                    <a:pt x="2545" y="17545"/>
                    <a:pt x="2498" y="17341"/>
                  </a:cubicBezTo>
                  <a:cubicBezTo>
                    <a:pt x="2433" y="17071"/>
                    <a:pt x="2401" y="16933"/>
                    <a:pt x="2420" y="16858"/>
                  </a:cubicBezTo>
                  <a:cubicBezTo>
                    <a:pt x="2425" y="16857"/>
                    <a:pt x="2430" y="16856"/>
                    <a:pt x="2435" y="16854"/>
                  </a:cubicBezTo>
                  <a:lnTo>
                    <a:pt x="2435" y="16854"/>
                  </a:lnTo>
                  <a:cubicBezTo>
                    <a:pt x="2436" y="16854"/>
                    <a:pt x="2438" y="16854"/>
                    <a:pt x="2439" y="16854"/>
                  </a:cubicBezTo>
                  <a:cubicBezTo>
                    <a:pt x="2445" y="16854"/>
                    <a:pt x="2451" y="16853"/>
                    <a:pt x="2458" y="16852"/>
                  </a:cubicBezTo>
                  <a:cubicBezTo>
                    <a:pt x="2459" y="16846"/>
                    <a:pt x="2460" y="16841"/>
                    <a:pt x="2462" y="16837"/>
                  </a:cubicBezTo>
                  <a:lnTo>
                    <a:pt x="2462" y="16837"/>
                  </a:lnTo>
                  <a:cubicBezTo>
                    <a:pt x="2456" y="16843"/>
                    <a:pt x="2447" y="16849"/>
                    <a:pt x="2435" y="16854"/>
                  </a:cubicBezTo>
                  <a:lnTo>
                    <a:pt x="2435" y="16854"/>
                  </a:lnTo>
                  <a:cubicBezTo>
                    <a:pt x="2381" y="16850"/>
                    <a:pt x="2364" y="16775"/>
                    <a:pt x="2323" y="16595"/>
                  </a:cubicBezTo>
                  <a:cubicBezTo>
                    <a:pt x="2310" y="16385"/>
                    <a:pt x="2244" y="16257"/>
                    <a:pt x="2194" y="16194"/>
                  </a:cubicBezTo>
                  <a:lnTo>
                    <a:pt x="2194" y="16194"/>
                  </a:lnTo>
                  <a:lnTo>
                    <a:pt x="2226" y="16332"/>
                  </a:lnTo>
                  <a:cubicBezTo>
                    <a:pt x="2219" y="16333"/>
                    <a:pt x="2213" y="16334"/>
                    <a:pt x="2207" y="16334"/>
                  </a:cubicBezTo>
                  <a:cubicBezTo>
                    <a:pt x="2151" y="16334"/>
                    <a:pt x="2138" y="16265"/>
                    <a:pt x="2141" y="16134"/>
                  </a:cubicBezTo>
                  <a:cubicBezTo>
                    <a:pt x="2125" y="16065"/>
                    <a:pt x="2163" y="16059"/>
                    <a:pt x="2197" y="16053"/>
                  </a:cubicBezTo>
                  <a:cubicBezTo>
                    <a:pt x="2232" y="16043"/>
                    <a:pt x="2251" y="15968"/>
                    <a:pt x="2235" y="15899"/>
                  </a:cubicBezTo>
                  <a:cubicBezTo>
                    <a:pt x="2224" y="15854"/>
                    <a:pt x="2213" y="15807"/>
                    <a:pt x="2202" y="15807"/>
                  </a:cubicBezTo>
                  <a:cubicBezTo>
                    <a:pt x="2196" y="15807"/>
                    <a:pt x="2191" y="15816"/>
                    <a:pt x="2185" y="15840"/>
                  </a:cubicBezTo>
                  <a:cubicBezTo>
                    <a:pt x="2176" y="15842"/>
                    <a:pt x="2169" y="15844"/>
                    <a:pt x="2164" y="15844"/>
                  </a:cubicBezTo>
                  <a:cubicBezTo>
                    <a:pt x="2149" y="15844"/>
                    <a:pt x="2145" y="15831"/>
                    <a:pt x="2132" y="15780"/>
                  </a:cubicBezTo>
                  <a:cubicBezTo>
                    <a:pt x="2122" y="15708"/>
                    <a:pt x="2094" y="15642"/>
                    <a:pt x="2050" y="15583"/>
                  </a:cubicBezTo>
                  <a:cubicBezTo>
                    <a:pt x="2048" y="15583"/>
                    <a:pt x="2046" y="15584"/>
                    <a:pt x="2044" y="15584"/>
                  </a:cubicBezTo>
                  <a:cubicBezTo>
                    <a:pt x="2014" y="15584"/>
                    <a:pt x="1999" y="15519"/>
                    <a:pt x="1984" y="15454"/>
                  </a:cubicBezTo>
                  <a:cubicBezTo>
                    <a:pt x="2003" y="15379"/>
                    <a:pt x="1972" y="15244"/>
                    <a:pt x="1972" y="15244"/>
                  </a:cubicBezTo>
                  <a:cubicBezTo>
                    <a:pt x="1962" y="15246"/>
                    <a:pt x="1958" y="15247"/>
                    <a:pt x="1958" y="15247"/>
                  </a:cubicBezTo>
                  <a:cubicBezTo>
                    <a:pt x="1957" y="15247"/>
                    <a:pt x="1981" y="15242"/>
                    <a:pt x="2006" y="15235"/>
                  </a:cubicBezTo>
                  <a:cubicBezTo>
                    <a:pt x="2041" y="15229"/>
                    <a:pt x="2060" y="15153"/>
                    <a:pt x="2060" y="15153"/>
                  </a:cubicBezTo>
                  <a:cubicBezTo>
                    <a:pt x="2046" y="15098"/>
                    <a:pt x="2020" y="15094"/>
                    <a:pt x="2012" y="15094"/>
                  </a:cubicBezTo>
                  <a:cubicBezTo>
                    <a:pt x="2010" y="15094"/>
                    <a:pt x="2009" y="15094"/>
                    <a:pt x="2009" y="15094"/>
                  </a:cubicBezTo>
                  <a:cubicBezTo>
                    <a:pt x="2000" y="15094"/>
                    <a:pt x="1972" y="14994"/>
                    <a:pt x="1931" y="14840"/>
                  </a:cubicBezTo>
                  <a:cubicBezTo>
                    <a:pt x="1878" y="14646"/>
                    <a:pt x="1834" y="14451"/>
                    <a:pt x="1803" y="14254"/>
                  </a:cubicBezTo>
                  <a:cubicBezTo>
                    <a:pt x="1721" y="13818"/>
                    <a:pt x="1637" y="13355"/>
                    <a:pt x="1618" y="13251"/>
                  </a:cubicBezTo>
                  <a:cubicBezTo>
                    <a:pt x="1628" y="13128"/>
                    <a:pt x="1603" y="12962"/>
                    <a:pt x="1581" y="12962"/>
                  </a:cubicBezTo>
                  <a:cubicBezTo>
                    <a:pt x="1578" y="12962"/>
                    <a:pt x="1574" y="12967"/>
                    <a:pt x="1571" y="12979"/>
                  </a:cubicBezTo>
                  <a:cubicBezTo>
                    <a:pt x="1570" y="12979"/>
                    <a:pt x="1570" y="12979"/>
                    <a:pt x="1570" y="12979"/>
                  </a:cubicBezTo>
                  <a:cubicBezTo>
                    <a:pt x="1532" y="12979"/>
                    <a:pt x="1473" y="12636"/>
                    <a:pt x="1398" y="12226"/>
                  </a:cubicBezTo>
                  <a:cubicBezTo>
                    <a:pt x="1315" y="11751"/>
                    <a:pt x="1255" y="11408"/>
                    <a:pt x="1218" y="11408"/>
                  </a:cubicBezTo>
                  <a:cubicBezTo>
                    <a:pt x="1217" y="11408"/>
                    <a:pt x="1217" y="11408"/>
                    <a:pt x="1217" y="11409"/>
                  </a:cubicBezTo>
                  <a:lnTo>
                    <a:pt x="1182" y="11202"/>
                  </a:lnTo>
                  <a:cubicBezTo>
                    <a:pt x="1157" y="11064"/>
                    <a:pt x="1094" y="10932"/>
                    <a:pt x="1091" y="10863"/>
                  </a:cubicBezTo>
                  <a:cubicBezTo>
                    <a:pt x="1058" y="10816"/>
                    <a:pt x="1045" y="10768"/>
                    <a:pt x="1056" y="10768"/>
                  </a:cubicBezTo>
                  <a:cubicBezTo>
                    <a:pt x="1061" y="10768"/>
                    <a:pt x="1069" y="10775"/>
                    <a:pt x="1082" y="10794"/>
                  </a:cubicBezTo>
                  <a:cubicBezTo>
                    <a:pt x="1116" y="10788"/>
                    <a:pt x="1151" y="10785"/>
                    <a:pt x="1145" y="10716"/>
                  </a:cubicBezTo>
                  <a:cubicBezTo>
                    <a:pt x="1129" y="10598"/>
                    <a:pt x="1102" y="10583"/>
                    <a:pt x="1074" y="10583"/>
                  </a:cubicBezTo>
                  <a:cubicBezTo>
                    <a:pt x="1068" y="10583"/>
                    <a:pt x="1063" y="10584"/>
                    <a:pt x="1057" y="10584"/>
                  </a:cubicBezTo>
                  <a:cubicBezTo>
                    <a:pt x="1055" y="10585"/>
                    <a:pt x="1054" y="10585"/>
                    <a:pt x="1052" y="10585"/>
                  </a:cubicBezTo>
                  <a:cubicBezTo>
                    <a:pt x="1019" y="10585"/>
                    <a:pt x="1013" y="10522"/>
                    <a:pt x="1013" y="10522"/>
                  </a:cubicBezTo>
                  <a:cubicBezTo>
                    <a:pt x="1004" y="10453"/>
                    <a:pt x="1004" y="10453"/>
                    <a:pt x="1038" y="10446"/>
                  </a:cubicBezTo>
                  <a:lnTo>
                    <a:pt x="1110" y="10437"/>
                  </a:lnTo>
                  <a:lnTo>
                    <a:pt x="1101" y="10368"/>
                  </a:lnTo>
                  <a:cubicBezTo>
                    <a:pt x="1099" y="10368"/>
                    <a:pt x="1098" y="10368"/>
                    <a:pt x="1096" y="10368"/>
                  </a:cubicBezTo>
                  <a:cubicBezTo>
                    <a:pt x="1065" y="10368"/>
                    <a:pt x="1057" y="10302"/>
                    <a:pt x="1057" y="10302"/>
                  </a:cubicBezTo>
                  <a:cubicBezTo>
                    <a:pt x="1047" y="10233"/>
                    <a:pt x="1047" y="10233"/>
                    <a:pt x="1119" y="10224"/>
                  </a:cubicBezTo>
                  <a:cubicBezTo>
                    <a:pt x="1192" y="10218"/>
                    <a:pt x="1182" y="10146"/>
                    <a:pt x="1104" y="10086"/>
                  </a:cubicBezTo>
                  <a:lnTo>
                    <a:pt x="1051" y="9954"/>
                  </a:lnTo>
                  <a:cubicBezTo>
                    <a:pt x="1113" y="9876"/>
                    <a:pt x="1025" y="9744"/>
                    <a:pt x="982" y="9682"/>
                  </a:cubicBezTo>
                  <a:cubicBezTo>
                    <a:pt x="1044" y="9603"/>
                    <a:pt x="1035" y="9534"/>
                    <a:pt x="956" y="9472"/>
                  </a:cubicBezTo>
                  <a:cubicBezTo>
                    <a:pt x="955" y="9472"/>
                    <a:pt x="953" y="9472"/>
                    <a:pt x="952" y="9472"/>
                  </a:cubicBezTo>
                  <a:cubicBezTo>
                    <a:pt x="918" y="9472"/>
                    <a:pt x="911" y="9403"/>
                    <a:pt x="938" y="9334"/>
                  </a:cubicBezTo>
                  <a:cubicBezTo>
                    <a:pt x="966" y="9262"/>
                    <a:pt x="956" y="9193"/>
                    <a:pt x="941" y="9052"/>
                  </a:cubicBezTo>
                  <a:cubicBezTo>
                    <a:pt x="894" y="8989"/>
                    <a:pt x="834" y="8503"/>
                    <a:pt x="768" y="7949"/>
                  </a:cubicBezTo>
                  <a:cubicBezTo>
                    <a:pt x="681" y="7327"/>
                    <a:pt x="659" y="6911"/>
                    <a:pt x="625" y="6911"/>
                  </a:cubicBezTo>
                  <a:cubicBezTo>
                    <a:pt x="625" y="6911"/>
                    <a:pt x="624" y="6911"/>
                    <a:pt x="624" y="6912"/>
                  </a:cubicBezTo>
                  <a:cubicBezTo>
                    <a:pt x="618" y="6861"/>
                    <a:pt x="627" y="6811"/>
                    <a:pt x="653" y="6767"/>
                  </a:cubicBezTo>
                  <a:cubicBezTo>
                    <a:pt x="687" y="6764"/>
                    <a:pt x="684" y="6695"/>
                    <a:pt x="606" y="6633"/>
                  </a:cubicBezTo>
                  <a:cubicBezTo>
                    <a:pt x="565" y="6564"/>
                    <a:pt x="530" y="6567"/>
                    <a:pt x="602" y="6564"/>
                  </a:cubicBezTo>
                  <a:cubicBezTo>
                    <a:pt x="637" y="6561"/>
                    <a:pt x="627" y="6419"/>
                    <a:pt x="609" y="6141"/>
                  </a:cubicBezTo>
                  <a:cubicBezTo>
                    <a:pt x="596" y="5935"/>
                    <a:pt x="578" y="5658"/>
                    <a:pt x="540" y="5658"/>
                  </a:cubicBezTo>
                  <a:cubicBezTo>
                    <a:pt x="540" y="5658"/>
                    <a:pt x="540" y="5658"/>
                    <a:pt x="540" y="5658"/>
                  </a:cubicBezTo>
                  <a:cubicBezTo>
                    <a:pt x="514" y="5576"/>
                    <a:pt x="503" y="5543"/>
                    <a:pt x="507" y="5543"/>
                  </a:cubicBezTo>
                  <a:lnTo>
                    <a:pt x="507" y="5543"/>
                  </a:lnTo>
                  <a:cubicBezTo>
                    <a:pt x="510" y="5543"/>
                    <a:pt x="520" y="5559"/>
                    <a:pt x="537" y="5586"/>
                  </a:cubicBezTo>
                  <a:cubicBezTo>
                    <a:pt x="543" y="5591"/>
                    <a:pt x="549" y="5594"/>
                    <a:pt x="554" y="5594"/>
                  </a:cubicBezTo>
                  <a:cubicBezTo>
                    <a:pt x="613" y="5594"/>
                    <a:pt x="617" y="5286"/>
                    <a:pt x="540" y="5097"/>
                  </a:cubicBezTo>
                  <a:cubicBezTo>
                    <a:pt x="533" y="5028"/>
                    <a:pt x="530" y="4959"/>
                    <a:pt x="565" y="4956"/>
                  </a:cubicBezTo>
                  <a:cubicBezTo>
                    <a:pt x="559" y="4840"/>
                    <a:pt x="537" y="4724"/>
                    <a:pt x="505" y="4608"/>
                  </a:cubicBezTo>
                  <a:cubicBezTo>
                    <a:pt x="502" y="4539"/>
                    <a:pt x="483" y="4260"/>
                    <a:pt x="474" y="4122"/>
                  </a:cubicBezTo>
                  <a:cubicBezTo>
                    <a:pt x="464" y="4028"/>
                    <a:pt x="449" y="3934"/>
                    <a:pt x="421" y="3844"/>
                  </a:cubicBezTo>
                  <a:cubicBezTo>
                    <a:pt x="418" y="3818"/>
                    <a:pt x="416" y="3793"/>
                    <a:pt x="415" y="3774"/>
                  </a:cubicBezTo>
                  <a:lnTo>
                    <a:pt x="415" y="3774"/>
                  </a:lnTo>
                  <a:cubicBezTo>
                    <a:pt x="446" y="3769"/>
                    <a:pt x="436" y="3423"/>
                    <a:pt x="433" y="2938"/>
                  </a:cubicBezTo>
                  <a:cubicBezTo>
                    <a:pt x="430" y="2449"/>
                    <a:pt x="424" y="2029"/>
                    <a:pt x="461" y="1960"/>
                  </a:cubicBezTo>
                  <a:cubicBezTo>
                    <a:pt x="458" y="1910"/>
                    <a:pt x="446" y="1863"/>
                    <a:pt x="424" y="1819"/>
                  </a:cubicBezTo>
                  <a:cubicBezTo>
                    <a:pt x="361" y="1769"/>
                    <a:pt x="345" y="1681"/>
                    <a:pt x="386" y="1612"/>
                  </a:cubicBezTo>
                  <a:cubicBezTo>
                    <a:pt x="455" y="1540"/>
                    <a:pt x="455" y="1264"/>
                    <a:pt x="380" y="1192"/>
                  </a:cubicBezTo>
                  <a:lnTo>
                    <a:pt x="417" y="1192"/>
                  </a:lnTo>
                  <a:cubicBezTo>
                    <a:pt x="486" y="1123"/>
                    <a:pt x="449" y="913"/>
                    <a:pt x="377" y="844"/>
                  </a:cubicBezTo>
                  <a:cubicBezTo>
                    <a:pt x="414" y="772"/>
                    <a:pt x="449" y="703"/>
                    <a:pt x="411" y="634"/>
                  </a:cubicBezTo>
                  <a:cubicBezTo>
                    <a:pt x="411" y="566"/>
                    <a:pt x="411" y="566"/>
                    <a:pt x="483" y="566"/>
                  </a:cubicBezTo>
                  <a:cubicBezTo>
                    <a:pt x="486" y="566"/>
                    <a:pt x="489" y="566"/>
                    <a:pt x="492" y="566"/>
                  </a:cubicBezTo>
                  <a:cubicBezTo>
                    <a:pt x="524" y="566"/>
                    <a:pt x="555" y="563"/>
                    <a:pt x="552" y="497"/>
                  </a:cubicBezTo>
                  <a:cubicBezTo>
                    <a:pt x="552" y="428"/>
                    <a:pt x="518" y="428"/>
                    <a:pt x="480" y="428"/>
                  </a:cubicBezTo>
                  <a:lnTo>
                    <a:pt x="480" y="287"/>
                  </a:lnTo>
                  <a:cubicBezTo>
                    <a:pt x="480" y="287"/>
                    <a:pt x="480" y="218"/>
                    <a:pt x="443" y="218"/>
                  </a:cubicBezTo>
                  <a:cubicBezTo>
                    <a:pt x="408" y="218"/>
                    <a:pt x="408" y="146"/>
                    <a:pt x="405" y="77"/>
                  </a:cubicBezTo>
                  <a:cubicBezTo>
                    <a:pt x="430" y="77"/>
                    <a:pt x="422" y="46"/>
                    <a:pt x="403" y="46"/>
                  </a:cubicBezTo>
                  <a:cubicBezTo>
                    <a:pt x="394" y="46"/>
                    <a:pt x="382" y="54"/>
                    <a:pt x="370" y="77"/>
                  </a:cubicBezTo>
                  <a:cubicBezTo>
                    <a:pt x="336" y="74"/>
                    <a:pt x="298" y="74"/>
                    <a:pt x="298" y="5"/>
                  </a:cubicBezTo>
                  <a:lnTo>
                    <a:pt x="226" y="1"/>
                  </a:lnTo>
                  <a:cubicBezTo>
                    <a:pt x="217" y="1"/>
                    <a:pt x="208" y="1"/>
                    <a:pt x="2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3" name="Google Shape;9173;p36"/>
            <p:cNvSpPr/>
            <p:nvPr/>
          </p:nvSpPr>
          <p:spPr>
            <a:xfrm rot="-899960">
              <a:off x="1756756" y="1350214"/>
              <a:ext cx="38949" cy="157470"/>
            </a:xfrm>
            <a:custGeom>
              <a:avLst/>
              <a:gdLst/>
              <a:ahLst/>
              <a:cxnLst/>
              <a:rect l="l" t="t" r="r" b="b"/>
              <a:pathLst>
                <a:path w="1558" h="6299" extrusionOk="0">
                  <a:moveTo>
                    <a:pt x="1109" y="34"/>
                  </a:moveTo>
                  <a:cubicBezTo>
                    <a:pt x="1120" y="34"/>
                    <a:pt x="1163" y="45"/>
                    <a:pt x="1203" y="60"/>
                  </a:cubicBezTo>
                  <a:cubicBezTo>
                    <a:pt x="1243" y="70"/>
                    <a:pt x="1261" y="75"/>
                    <a:pt x="1257" y="75"/>
                  </a:cubicBezTo>
                  <a:cubicBezTo>
                    <a:pt x="1254" y="75"/>
                    <a:pt x="1236" y="72"/>
                    <a:pt x="1203" y="66"/>
                  </a:cubicBezTo>
                  <a:lnTo>
                    <a:pt x="1203" y="69"/>
                  </a:lnTo>
                  <a:cubicBezTo>
                    <a:pt x="1169" y="63"/>
                    <a:pt x="1131" y="57"/>
                    <a:pt x="1134" y="47"/>
                  </a:cubicBezTo>
                  <a:cubicBezTo>
                    <a:pt x="1108" y="38"/>
                    <a:pt x="1102" y="34"/>
                    <a:pt x="1109" y="34"/>
                  </a:cubicBezTo>
                  <a:close/>
                  <a:moveTo>
                    <a:pt x="966" y="1076"/>
                  </a:moveTo>
                  <a:cubicBezTo>
                    <a:pt x="972" y="1076"/>
                    <a:pt x="981" y="1077"/>
                    <a:pt x="996" y="1078"/>
                  </a:cubicBezTo>
                  <a:cubicBezTo>
                    <a:pt x="1031" y="1085"/>
                    <a:pt x="1065" y="1100"/>
                    <a:pt x="1062" y="1107"/>
                  </a:cubicBezTo>
                  <a:cubicBezTo>
                    <a:pt x="1058" y="1107"/>
                    <a:pt x="1053" y="1107"/>
                    <a:pt x="1048" y="1107"/>
                  </a:cubicBezTo>
                  <a:cubicBezTo>
                    <a:pt x="1016" y="1107"/>
                    <a:pt x="986" y="1098"/>
                    <a:pt x="959" y="1082"/>
                  </a:cubicBezTo>
                  <a:cubicBezTo>
                    <a:pt x="959" y="1078"/>
                    <a:pt x="959" y="1076"/>
                    <a:pt x="966" y="1076"/>
                  </a:cubicBezTo>
                  <a:close/>
                  <a:moveTo>
                    <a:pt x="1037" y="1346"/>
                  </a:moveTo>
                  <a:cubicBezTo>
                    <a:pt x="1039" y="1346"/>
                    <a:pt x="1043" y="1347"/>
                    <a:pt x="1050" y="1348"/>
                  </a:cubicBezTo>
                  <a:cubicBezTo>
                    <a:pt x="1075" y="1351"/>
                    <a:pt x="1097" y="1357"/>
                    <a:pt x="1119" y="1367"/>
                  </a:cubicBezTo>
                  <a:cubicBezTo>
                    <a:pt x="1119" y="1367"/>
                    <a:pt x="1141" y="1375"/>
                    <a:pt x="1132" y="1375"/>
                  </a:cubicBezTo>
                  <a:cubicBezTo>
                    <a:pt x="1130" y="1375"/>
                    <a:pt x="1126" y="1374"/>
                    <a:pt x="1119" y="1373"/>
                  </a:cubicBezTo>
                  <a:lnTo>
                    <a:pt x="1081" y="1367"/>
                  </a:lnTo>
                  <a:cubicBezTo>
                    <a:pt x="1053" y="1357"/>
                    <a:pt x="1027" y="1346"/>
                    <a:pt x="1037" y="1346"/>
                  </a:cubicBezTo>
                  <a:close/>
                  <a:moveTo>
                    <a:pt x="1003" y="1644"/>
                  </a:moveTo>
                  <a:cubicBezTo>
                    <a:pt x="1013" y="1644"/>
                    <a:pt x="1025" y="1646"/>
                    <a:pt x="1025" y="1646"/>
                  </a:cubicBezTo>
                  <a:cubicBezTo>
                    <a:pt x="1025" y="1646"/>
                    <a:pt x="1059" y="1652"/>
                    <a:pt x="1059" y="1661"/>
                  </a:cubicBezTo>
                  <a:cubicBezTo>
                    <a:pt x="1034" y="1661"/>
                    <a:pt x="1009" y="1658"/>
                    <a:pt x="987" y="1655"/>
                  </a:cubicBezTo>
                  <a:lnTo>
                    <a:pt x="987" y="1649"/>
                  </a:lnTo>
                  <a:cubicBezTo>
                    <a:pt x="988" y="1645"/>
                    <a:pt x="996" y="1644"/>
                    <a:pt x="1003" y="1644"/>
                  </a:cubicBezTo>
                  <a:close/>
                  <a:moveTo>
                    <a:pt x="1048" y="1729"/>
                  </a:moveTo>
                  <a:cubicBezTo>
                    <a:pt x="1053" y="1729"/>
                    <a:pt x="1062" y="1730"/>
                    <a:pt x="1081" y="1733"/>
                  </a:cubicBezTo>
                  <a:lnTo>
                    <a:pt x="1078" y="1740"/>
                  </a:lnTo>
                  <a:lnTo>
                    <a:pt x="1040" y="1740"/>
                  </a:lnTo>
                  <a:lnTo>
                    <a:pt x="1043" y="1733"/>
                  </a:lnTo>
                  <a:cubicBezTo>
                    <a:pt x="1043" y="1730"/>
                    <a:pt x="1043" y="1729"/>
                    <a:pt x="1048" y="1729"/>
                  </a:cubicBezTo>
                  <a:close/>
                  <a:moveTo>
                    <a:pt x="1095" y="1758"/>
                  </a:moveTo>
                  <a:cubicBezTo>
                    <a:pt x="1092" y="1758"/>
                    <a:pt x="1095" y="1760"/>
                    <a:pt x="1109" y="1765"/>
                  </a:cubicBezTo>
                  <a:cubicBezTo>
                    <a:pt x="1109" y="1761"/>
                    <a:pt x="1098" y="1758"/>
                    <a:pt x="1095" y="1758"/>
                  </a:cubicBezTo>
                  <a:close/>
                  <a:moveTo>
                    <a:pt x="1035" y="1801"/>
                  </a:moveTo>
                  <a:cubicBezTo>
                    <a:pt x="1040" y="1801"/>
                    <a:pt x="1048" y="1802"/>
                    <a:pt x="1065" y="1806"/>
                  </a:cubicBezTo>
                  <a:lnTo>
                    <a:pt x="1062" y="1812"/>
                  </a:lnTo>
                  <a:lnTo>
                    <a:pt x="1028" y="1815"/>
                  </a:lnTo>
                  <a:lnTo>
                    <a:pt x="1028" y="1806"/>
                  </a:lnTo>
                  <a:cubicBezTo>
                    <a:pt x="1029" y="1802"/>
                    <a:pt x="1030" y="1801"/>
                    <a:pt x="1035" y="1801"/>
                  </a:cubicBezTo>
                  <a:close/>
                  <a:moveTo>
                    <a:pt x="1180" y="1855"/>
                  </a:moveTo>
                  <a:cubicBezTo>
                    <a:pt x="1186" y="1856"/>
                    <a:pt x="1193" y="1858"/>
                    <a:pt x="1200" y="1859"/>
                  </a:cubicBezTo>
                  <a:cubicBezTo>
                    <a:pt x="1202" y="1859"/>
                    <a:pt x="1204" y="1859"/>
                    <a:pt x="1206" y="1858"/>
                  </a:cubicBezTo>
                  <a:lnTo>
                    <a:pt x="1206" y="1858"/>
                  </a:lnTo>
                  <a:cubicBezTo>
                    <a:pt x="1199" y="1858"/>
                    <a:pt x="1191" y="1857"/>
                    <a:pt x="1180" y="1855"/>
                  </a:cubicBezTo>
                  <a:close/>
                  <a:moveTo>
                    <a:pt x="1215" y="1858"/>
                  </a:moveTo>
                  <a:cubicBezTo>
                    <a:pt x="1212" y="1858"/>
                    <a:pt x="1209" y="1858"/>
                    <a:pt x="1206" y="1858"/>
                  </a:cubicBezTo>
                  <a:lnTo>
                    <a:pt x="1206" y="1858"/>
                  </a:lnTo>
                  <a:cubicBezTo>
                    <a:pt x="1213" y="1859"/>
                    <a:pt x="1217" y="1859"/>
                    <a:pt x="1220" y="1859"/>
                  </a:cubicBezTo>
                  <a:cubicBezTo>
                    <a:pt x="1227" y="1859"/>
                    <a:pt x="1225" y="1858"/>
                    <a:pt x="1215" y="1858"/>
                  </a:cubicBezTo>
                  <a:close/>
                  <a:moveTo>
                    <a:pt x="1001" y="1847"/>
                  </a:moveTo>
                  <a:cubicBezTo>
                    <a:pt x="1005" y="1847"/>
                    <a:pt x="1011" y="1848"/>
                    <a:pt x="1018" y="1849"/>
                  </a:cubicBezTo>
                  <a:cubicBezTo>
                    <a:pt x="1056" y="1856"/>
                    <a:pt x="1056" y="1856"/>
                    <a:pt x="1053" y="1865"/>
                  </a:cubicBezTo>
                  <a:cubicBezTo>
                    <a:pt x="1051" y="1871"/>
                    <a:pt x="1051" y="1874"/>
                    <a:pt x="1046" y="1874"/>
                  </a:cubicBezTo>
                  <a:cubicBezTo>
                    <a:pt x="1041" y="1874"/>
                    <a:pt x="1033" y="1871"/>
                    <a:pt x="1015" y="1865"/>
                  </a:cubicBezTo>
                  <a:cubicBezTo>
                    <a:pt x="991" y="1855"/>
                    <a:pt x="985" y="1847"/>
                    <a:pt x="1001" y="1847"/>
                  </a:cubicBezTo>
                  <a:close/>
                  <a:moveTo>
                    <a:pt x="761" y="1868"/>
                  </a:moveTo>
                  <a:cubicBezTo>
                    <a:pt x="796" y="1874"/>
                    <a:pt x="830" y="1881"/>
                    <a:pt x="830" y="1887"/>
                  </a:cubicBezTo>
                  <a:lnTo>
                    <a:pt x="793" y="1887"/>
                  </a:lnTo>
                  <a:lnTo>
                    <a:pt x="758" y="1874"/>
                  </a:lnTo>
                  <a:lnTo>
                    <a:pt x="761" y="1868"/>
                  </a:lnTo>
                  <a:close/>
                  <a:moveTo>
                    <a:pt x="781" y="1964"/>
                  </a:moveTo>
                  <a:cubicBezTo>
                    <a:pt x="786" y="1964"/>
                    <a:pt x="794" y="1965"/>
                    <a:pt x="812" y="1968"/>
                  </a:cubicBezTo>
                  <a:cubicBezTo>
                    <a:pt x="812" y="1968"/>
                    <a:pt x="849" y="1972"/>
                    <a:pt x="846" y="1981"/>
                  </a:cubicBezTo>
                  <a:lnTo>
                    <a:pt x="808" y="1981"/>
                  </a:lnTo>
                  <a:cubicBezTo>
                    <a:pt x="774" y="1975"/>
                    <a:pt x="777" y="1968"/>
                    <a:pt x="777" y="1968"/>
                  </a:cubicBezTo>
                  <a:cubicBezTo>
                    <a:pt x="777" y="1965"/>
                    <a:pt x="777" y="1964"/>
                    <a:pt x="781" y="1964"/>
                  </a:cubicBezTo>
                  <a:close/>
                  <a:moveTo>
                    <a:pt x="862" y="2614"/>
                  </a:moveTo>
                  <a:cubicBezTo>
                    <a:pt x="896" y="2620"/>
                    <a:pt x="934" y="2627"/>
                    <a:pt x="931" y="2633"/>
                  </a:cubicBezTo>
                  <a:lnTo>
                    <a:pt x="931" y="2639"/>
                  </a:lnTo>
                  <a:cubicBezTo>
                    <a:pt x="906" y="2636"/>
                    <a:pt x="884" y="2630"/>
                    <a:pt x="862" y="2620"/>
                  </a:cubicBezTo>
                  <a:lnTo>
                    <a:pt x="862" y="2614"/>
                  </a:lnTo>
                  <a:close/>
                  <a:moveTo>
                    <a:pt x="844" y="2914"/>
                  </a:moveTo>
                  <a:cubicBezTo>
                    <a:pt x="850" y="2914"/>
                    <a:pt x="858" y="2916"/>
                    <a:pt x="871" y="2918"/>
                  </a:cubicBezTo>
                  <a:cubicBezTo>
                    <a:pt x="909" y="2924"/>
                    <a:pt x="906" y="2940"/>
                    <a:pt x="902" y="2946"/>
                  </a:cubicBezTo>
                  <a:cubicBezTo>
                    <a:pt x="899" y="2947"/>
                    <a:pt x="896" y="2947"/>
                    <a:pt x="893" y="2947"/>
                  </a:cubicBezTo>
                  <a:cubicBezTo>
                    <a:pt x="862" y="2947"/>
                    <a:pt x="834" y="2933"/>
                    <a:pt x="834" y="2927"/>
                  </a:cubicBezTo>
                  <a:cubicBezTo>
                    <a:pt x="835" y="2918"/>
                    <a:pt x="836" y="2914"/>
                    <a:pt x="844" y="2914"/>
                  </a:cubicBezTo>
                  <a:close/>
                  <a:moveTo>
                    <a:pt x="730" y="3432"/>
                  </a:moveTo>
                  <a:cubicBezTo>
                    <a:pt x="765" y="3438"/>
                    <a:pt x="802" y="3445"/>
                    <a:pt x="799" y="3454"/>
                  </a:cubicBezTo>
                  <a:lnTo>
                    <a:pt x="761" y="3454"/>
                  </a:lnTo>
                  <a:lnTo>
                    <a:pt x="730" y="3441"/>
                  </a:lnTo>
                  <a:lnTo>
                    <a:pt x="730" y="3432"/>
                  </a:lnTo>
                  <a:close/>
                  <a:moveTo>
                    <a:pt x="498" y="3492"/>
                  </a:moveTo>
                  <a:cubicBezTo>
                    <a:pt x="533" y="3498"/>
                    <a:pt x="570" y="3504"/>
                    <a:pt x="567" y="3513"/>
                  </a:cubicBezTo>
                  <a:lnTo>
                    <a:pt x="567" y="3520"/>
                  </a:lnTo>
                  <a:cubicBezTo>
                    <a:pt x="542" y="3513"/>
                    <a:pt x="520" y="3507"/>
                    <a:pt x="498" y="3501"/>
                  </a:cubicBezTo>
                  <a:lnTo>
                    <a:pt x="498" y="3492"/>
                  </a:lnTo>
                  <a:close/>
                  <a:moveTo>
                    <a:pt x="727" y="3662"/>
                  </a:moveTo>
                  <a:cubicBezTo>
                    <a:pt x="733" y="3662"/>
                    <a:pt x="741" y="3663"/>
                    <a:pt x="755" y="3664"/>
                  </a:cubicBezTo>
                  <a:cubicBezTo>
                    <a:pt x="780" y="3670"/>
                    <a:pt x="802" y="3676"/>
                    <a:pt x="824" y="3686"/>
                  </a:cubicBezTo>
                  <a:cubicBezTo>
                    <a:pt x="824" y="3687"/>
                    <a:pt x="823" y="3687"/>
                    <a:pt x="820" y="3687"/>
                  </a:cubicBezTo>
                  <a:cubicBezTo>
                    <a:pt x="805" y="3687"/>
                    <a:pt x="750" y="3672"/>
                    <a:pt x="718" y="3667"/>
                  </a:cubicBezTo>
                  <a:cubicBezTo>
                    <a:pt x="719" y="3663"/>
                    <a:pt x="720" y="3662"/>
                    <a:pt x="727" y="3662"/>
                  </a:cubicBezTo>
                  <a:close/>
                  <a:moveTo>
                    <a:pt x="721" y="3843"/>
                  </a:moveTo>
                  <a:cubicBezTo>
                    <a:pt x="755" y="3849"/>
                    <a:pt x="790" y="3852"/>
                    <a:pt x="790" y="3861"/>
                  </a:cubicBezTo>
                  <a:lnTo>
                    <a:pt x="752" y="3861"/>
                  </a:lnTo>
                  <a:lnTo>
                    <a:pt x="718" y="3849"/>
                  </a:lnTo>
                  <a:lnTo>
                    <a:pt x="721" y="3843"/>
                  </a:lnTo>
                  <a:close/>
                  <a:moveTo>
                    <a:pt x="615" y="4283"/>
                  </a:moveTo>
                  <a:cubicBezTo>
                    <a:pt x="620" y="4283"/>
                    <a:pt x="628" y="4284"/>
                    <a:pt x="627" y="4288"/>
                  </a:cubicBezTo>
                  <a:cubicBezTo>
                    <a:pt x="609" y="4284"/>
                    <a:pt x="610" y="4283"/>
                    <a:pt x="615" y="4283"/>
                  </a:cubicBezTo>
                  <a:close/>
                  <a:moveTo>
                    <a:pt x="551" y="4306"/>
                  </a:moveTo>
                  <a:cubicBezTo>
                    <a:pt x="586" y="4313"/>
                    <a:pt x="620" y="4319"/>
                    <a:pt x="620" y="4325"/>
                  </a:cubicBezTo>
                  <a:lnTo>
                    <a:pt x="583" y="4325"/>
                  </a:lnTo>
                  <a:lnTo>
                    <a:pt x="548" y="4313"/>
                  </a:lnTo>
                  <a:lnTo>
                    <a:pt x="551" y="4306"/>
                  </a:lnTo>
                  <a:close/>
                  <a:moveTo>
                    <a:pt x="544" y="4362"/>
                  </a:moveTo>
                  <a:cubicBezTo>
                    <a:pt x="552" y="4362"/>
                    <a:pt x="563" y="4362"/>
                    <a:pt x="577" y="4363"/>
                  </a:cubicBezTo>
                  <a:cubicBezTo>
                    <a:pt x="611" y="4369"/>
                    <a:pt x="611" y="4369"/>
                    <a:pt x="611" y="4375"/>
                  </a:cubicBezTo>
                  <a:cubicBezTo>
                    <a:pt x="604" y="4376"/>
                    <a:pt x="596" y="4377"/>
                    <a:pt x="589" y="4377"/>
                  </a:cubicBezTo>
                  <a:cubicBezTo>
                    <a:pt x="572" y="4377"/>
                    <a:pt x="554" y="4374"/>
                    <a:pt x="539" y="4372"/>
                  </a:cubicBezTo>
                  <a:cubicBezTo>
                    <a:pt x="508" y="4367"/>
                    <a:pt x="505" y="4362"/>
                    <a:pt x="544" y="4362"/>
                  </a:cubicBezTo>
                  <a:close/>
                  <a:moveTo>
                    <a:pt x="121" y="4468"/>
                  </a:moveTo>
                  <a:cubicBezTo>
                    <a:pt x="115" y="4468"/>
                    <a:pt x="114" y="4470"/>
                    <a:pt x="113" y="4476"/>
                  </a:cubicBezTo>
                  <a:cubicBezTo>
                    <a:pt x="113" y="4488"/>
                    <a:pt x="113" y="4488"/>
                    <a:pt x="147" y="4488"/>
                  </a:cubicBezTo>
                  <a:cubicBezTo>
                    <a:pt x="150" y="4482"/>
                    <a:pt x="150" y="4472"/>
                    <a:pt x="150" y="4472"/>
                  </a:cubicBezTo>
                  <a:cubicBezTo>
                    <a:pt x="135" y="4470"/>
                    <a:pt x="126" y="4468"/>
                    <a:pt x="121" y="4468"/>
                  </a:cubicBezTo>
                  <a:close/>
                  <a:moveTo>
                    <a:pt x="594" y="4498"/>
                  </a:moveTo>
                  <a:cubicBezTo>
                    <a:pt x="605" y="4498"/>
                    <a:pt x="620" y="4501"/>
                    <a:pt x="620" y="4501"/>
                  </a:cubicBezTo>
                  <a:cubicBezTo>
                    <a:pt x="655" y="4507"/>
                    <a:pt x="620" y="4507"/>
                    <a:pt x="617" y="4513"/>
                  </a:cubicBezTo>
                  <a:cubicBezTo>
                    <a:pt x="606" y="4514"/>
                    <a:pt x="598" y="4515"/>
                    <a:pt x="592" y="4515"/>
                  </a:cubicBezTo>
                  <a:cubicBezTo>
                    <a:pt x="580" y="4515"/>
                    <a:pt x="581" y="4511"/>
                    <a:pt x="583" y="4501"/>
                  </a:cubicBezTo>
                  <a:cubicBezTo>
                    <a:pt x="584" y="4499"/>
                    <a:pt x="588" y="4498"/>
                    <a:pt x="594" y="4498"/>
                  </a:cubicBezTo>
                  <a:close/>
                  <a:moveTo>
                    <a:pt x="398" y="4513"/>
                  </a:moveTo>
                  <a:cubicBezTo>
                    <a:pt x="417" y="4517"/>
                    <a:pt x="414" y="4519"/>
                    <a:pt x="408" y="4519"/>
                  </a:cubicBezTo>
                  <a:cubicBezTo>
                    <a:pt x="403" y="4519"/>
                    <a:pt x="397" y="4517"/>
                    <a:pt x="398" y="4513"/>
                  </a:cubicBezTo>
                  <a:close/>
                  <a:moveTo>
                    <a:pt x="571" y="4630"/>
                  </a:moveTo>
                  <a:cubicBezTo>
                    <a:pt x="576" y="4630"/>
                    <a:pt x="583" y="4630"/>
                    <a:pt x="592" y="4632"/>
                  </a:cubicBezTo>
                  <a:cubicBezTo>
                    <a:pt x="592" y="4632"/>
                    <a:pt x="630" y="4638"/>
                    <a:pt x="627" y="4645"/>
                  </a:cubicBezTo>
                  <a:cubicBezTo>
                    <a:pt x="627" y="4654"/>
                    <a:pt x="589" y="4654"/>
                    <a:pt x="589" y="4654"/>
                  </a:cubicBezTo>
                  <a:cubicBezTo>
                    <a:pt x="555" y="4648"/>
                    <a:pt x="555" y="4642"/>
                    <a:pt x="555" y="4642"/>
                  </a:cubicBezTo>
                  <a:cubicBezTo>
                    <a:pt x="557" y="4635"/>
                    <a:pt x="557" y="4630"/>
                    <a:pt x="571" y="4630"/>
                  </a:cubicBezTo>
                  <a:close/>
                  <a:moveTo>
                    <a:pt x="344" y="4645"/>
                  </a:moveTo>
                  <a:cubicBezTo>
                    <a:pt x="339" y="4645"/>
                    <a:pt x="335" y="4646"/>
                    <a:pt x="335" y="4648"/>
                  </a:cubicBezTo>
                  <a:lnTo>
                    <a:pt x="332" y="4657"/>
                  </a:lnTo>
                  <a:cubicBezTo>
                    <a:pt x="357" y="4660"/>
                    <a:pt x="382" y="4660"/>
                    <a:pt x="404" y="4660"/>
                  </a:cubicBezTo>
                  <a:cubicBezTo>
                    <a:pt x="407" y="4654"/>
                    <a:pt x="370" y="4648"/>
                    <a:pt x="370" y="4648"/>
                  </a:cubicBezTo>
                  <a:cubicBezTo>
                    <a:pt x="370" y="4648"/>
                    <a:pt x="354" y="4645"/>
                    <a:pt x="344" y="4645"/>
                  </a:cubicBezTo>
                  <a:close/>
                  <a:moveTo>
                    <a:pt x="1287" y="4659"/>
                  </a:moveTo>
                  <a:cubicBezTo>
                    <a:pt x="1282" y="4659"/>
                    <a:pt x="1282" y="4662"/>
                    <a:pt x="1282" y="4667"/>
                  </a:cubicBezTo>
                  <a:cubicBezTo>
                    <a:pt x="1304" y="4673"/>
                    <a:pt x="1326" y="4679"/>
                    <a:pt x="1351" y="4686"/>
                  </a:cubicBezTo>
                  <a:cubicBezTo>
                    <a:pt x="1358" y="4687"/>
                    <a:pt x="1364" y="4687"/>
                    <a:pt x="1368" y="4687"/>
                  </a:cubicBezTo>
                  <a:cubicBezTo>
                    <a:pt x="1383" y="4687"/>
                    <a:pt x="1373" y="4678"/>
                    <a:pt x="1316" y="4664"/>
                  </a:cubicBezTo>
                  <a:cubicBezTo>
                    <a:pt x="1301" y="4661"/>
                    <a:pt x="1292" y="4659"/>
                    <a:pt x="1287" y="4659"/>
                  </a:cubicBezTo>
                  <a:close/>
                  <a:moveTo>
                    <a:pt x="432" y="4741"/>
                  </a:moveTo>
                  <a:cubicBezTo>
                    <a:pt x="437" y="4741"/>
                    <a:pt x="445" y="4742"/>
                    <a:pt x="461" y="4745"/>
                  </a:cubicBezTo>
                  <a:lnTo>
                    <a:pt x="461" y="4754"/>
                  </a:lnTo>
                  <a:lnTo>
                    <a:pt x="423" y="4754"/>
                  </a:lnTo>
                  <a:lnTo>
                    <a:pt x="423" y="4748"/>
                  </a:lnTo>
                  <a:cubicBezTo>
                    <a:pt x="425" y="4743"/>
                    <a:pt x="425" y="4741"/>
                    <a:pt x="432" y="4741"/>
                  </a:cubicBezTo>
                  <a:close/>
                  <a:moveTo>
                    <a:pt x="406" y="4803"/>
                  </a:moveTo>
                  <a:cubicBezTo>
                    <a:pt x="419" y="4803"/>
                    <a:pt x="446" y="4807"/>
                    <a:pt x="483" y="4817"/>
                  </a:cubicBezTo>
                  <a:cubicBezTo>
                    <a:pt x="479" y="4827"/>
                    <a:pt x="479" y="4827"/>
                    <a:pt x="479" y="4833"/>
                  </a:cubicBezTo>
                  <a:cubicBezTo>
                    <a:pt x="445" y="4827"/>
                    <a:pt x="407" y="4820"/>
                    <a:pt x="410" y="4814"/>
                  </a:cubicBezTo>
                  <a:cubicBezTo>
                    <a:pt x="394" y="4807"/>
                    <a:pt x="394" y="4803"/>
                    <a:pt x="406" y="4803"/>
                  </a:cubicBezTo>
                  <a:close/>
                  <a:moveTo>
                    <a:pt x="210" y="4892"/>
                  </a:moveTo>
                  <a:lnTo>
                    <a:pt x="282" y="4905"/>
                  </a:lnTo>
                  <a:lnTo>
                    <a:pt x="282" y="4905"/>
                  </a:lnTo>
                  <a:cubicBezTo>
                    <a:pt x="273" y="4903"/>
                    <a:pt x="260" y="4901"/>
                    <a:pt x="247" y="4899"/>
                  </a:cubicBezTo>
                  <a:lnTo>
                    <a:pt x="210" y="4892"/>
                  </a:lnTo>
                  <a:close/>
                  <a:moveTo>
                    <a:pt x="611" y="4902"/>
                  </a:moveTo>
                  <a:lnTo>
                    <a:pt x="645" y="4908"/>
                  </a:lnTo>
                  <a:cubicBezTo>
                    <a:pt x="645" y="4913"/>
                    <a:pt x="668" y="4922"/>
                    <a:pt x="657" y="4922"/>
                  </a:cubicBezTo>
                  <a:cubicBezTo>
                    <a:pt x="654" y="4922"/>
                    <a:pt x="650" y="4922"/>
                    <a:pt x="642" y="4921"/>
                  </a:cubicBezTo>
                  <a:cubicBezTo>
                    <a:pt x="642" y="4922"/>
                    <a:pt x="641" y="4923"/>
                    <a:pt x="640" y="4923"/>
                  </a:cubicBezTo>
                  <a:cubicBezTo>
                    <a:pt x="632" y="4923"/>
                    <a:pt x="611" y="4907"/>
                    <a:pt x="611" y="4902"/>
                  </a:cubicBezTo>
                  <a:close/>
                  <a:moveTo>
                    <a:pt x="476" y="5030"/>
                  </a:moveTo>
                  <a:cubicBezTo>
                    <a:pt x="511" y="5036"/>
                    <a:pt x="545" y="5043"/>
                    <a:pt x="545" y="5049"/>
                  </a:cubicBezTo>
                  <a:lnTo>
                    <a:pt x="542" y="5055"/>
                  </a:lnTo>
                  <a:cubicBezTo>
                    <a:pt x="520" y="5052"/>
                    <a:pt x="495" y="5046"/>
                    <a:pt x="473" y="5036"/>
                  </a:cubicBezTo>
                  <a:lnTo>
                    <a:pt x="476" y="5030"/>
                  </a:lnTo>
                  <a:close/>
                  <a:moveTo>
                    <a:pt x="301" y="5055"/>
                  </a:moveTo>
                  <a:cubicBezTo>
                    <a:pt x="305" y="5055"/>
                    <a:pt x="323" y="5060"/>
                    <a:pt x="357" y="5071"/>
                  </a:cubicBezTo>
                  <a:lnTo>
                    <a:pt x="426" y="5096"/>
                  </a:lnTo>
                  <a:cubicBezTo>
                    <a:pt x="425" y="5098"/>
                    <a:pt x="423" y="5099"/>
                    <a:pt x="420" y="5099"/>
                  </a:cubicBezTo>
                  <a:cubicBezTo>
                    <a:pt x="407" y="5099"/>
                    <a:pt x="374" y="5086"/>
                    <a:pt x="320" y="5071"/>
                  </a:cubicBezTo>
                  <a:cubicBezTo>
                    <a:pt x="304" y="5060"/>
                    <a:pt x="296" y="5055"/>
                    <a:pt x="301" y="5055"/>
                  </a:cubicBezTo>
                  <a:close/>
                  <a:moveTo>
                    <a:pt x="316" y="5268"/>
                  </a:moveTo>
                  <a:lnTo>
                    <a:pt x="351" y="5275"/>
                  </a:lnTo>
                  <a:lnTo>
                    <a:pt x="385" y="5287"/>
                  </a:lnTo>
                  <a:lnTo>
                    <a:pt x="348" y="5287"/>
                  </a:lnTo>
                  <a:cubicBezTo>
                    <a:pt x="313" y="5284"/>
                    <a:pt x="316" y="5275"/>
                    <a:pt x="316" y="5268"/>
                  </a:cubicBezTo>
                  <a:close/>
                  <a:moveTo>
                    <a:pt x="382" y="5242"/>
                  </a:moveTo>
                  <a:cubicBezTo>
                    <a:pt x="386" y="5242"/>
                    <a:pt x="403" y="5245"/>
                    <a:pt x="429" y="5250"/>
                  </a:cubicBezTo>
                  <a:cubicBezTo>
                    <a:pt x="467" y="5253"/>
                    <a:pt x="501" y="5265"/>
                    <a:pt x="533" y="5281"/>
                  </a:cubicBezTo>
                  <a:cubicBezTo>
                    <a:pt x="533" y="5290"/>
                    <a:pt x="530" y="5297"/>
                    <a:pt x="530" y="5297"/>
                  </a:cubicBezTo>
                  <a:lnTo>
                    <a:pt x="464" y="5268"/>
                  </a:lnTo>
                  <a:cubicBezTo>
                    <a:pt x="400" y="5249"/>
                    <a:pt x="376" y="5242"/>
                    <a:pt x="382" y="5242"/>
                  </a:cubicBezTo>
                  <a:close/>
                  <a:moveTo>
                    <a:pt x="517" y="5607"/>
                  </a:moveTo>
                  <a:cubicBezTo>
                    <a:pt x="503" y="5607"/>
                    <a:pt x="501" y="5613"/>
                    <a:pt x="501" y="5619"/>
                  </a:cubicBezTo>
                  <a:cubicBezTo>
                    <a:pt x="461" y="5626"/>
                    <a:pt x="495" y="5641"/>
                    <a:pt x="530" y="5644"/>
                  </a:cubicBezTo>
                  <a:cubicBezTo>
                    <a:pt x="539" y="5646"/>
                    <a:pt x="546" y="5647"/>
                    <a:pt x="552" y="5647"/>
                  </a:cubicBezTo>
                  <a:cubicBezTo>
                    <a:pt x="567" y="5647"/>
                    <a:pt x="568" y="5640"/>
                    <a:pt x="570" y="5629"/>
                  </a:cubicBezTo>
                  <a:cubicBezTo>
                    <a:pt x="573" y="5623"/>
                    <a:pt x="539" y="5610"/>
                    <a:pt x="539" y="5610"/>
                  </a:cubicBezTo>
                  <a:cubicBezTo>
                    <a:pt x="529" y="5608"/>
                    <a:pt x="522" y="5607"/>
                    <a:pt x="517" y="5607"/>
                  </a:cubicBezTo>
                  <a:close/>
                  <a:moveTo>
                    <a:pt x="430" y="5646"/>
                  </a:moveTo>
                  <a:cubicBezTo>
                    <a:pt x="443" y="5646"/>
                    <a:pt x="467" y="5654"/>
                    <a:pt x="489" y="5670"/>
                  </a:cubicBezTo>
                  <a:lnTo>
                    <a:pt x="486" y="5685"/>
                  </a:lnTo>
                  <a:cubicBezTo>
                    <a:pt x="451" y="5679"/>
                    <a:pt x="420" y="5657"/>
                    <a:pt x="420" y="5651"/>
                  </a:cubicBezTo>
                  <a:cubicBezTo>
                    <a:pt x="421" y="5648"/>
                    <a:pt x="425" y="5646"/>
                    <a:pt x="430" y="5646"/>
                  </a:cubicBezTo>
                  <a:close/>
                  <a:moveTo>
                    <a:pt x="61" y="6000"/>
                  </a:moveTo>
                  <a:cubicBezTo>
                    <a:pt x="56" y="6000"/>
                    <a:pt x="56" y="6002"/>
                    <a:pt x="56" y="6005"/>
                  </a:cubicBezTo>
                  <a:lnTo>
                    <a:pt x="53" y="6011"/>
                  </a:lnTo>
                  <a:lnTo>
                    <a:pt x="91" y="6011"/>
                  </a:lnTo>
                  <a:lnTo>
                    <a:pt x="91" y="6005"/>
                  </a:lnTo>
                  <a:cubicBezTo>
                    <a:pt x="74" y="6002"/>
                    <a:pt x="65" y="6000"/>
                    <a:pt x="61" y="6000"/>
                  </a:cubicBezTo>
                  <a:close/>
                  <a:moveTo>
                    <a:pt x="244" y="6046"/>
                  </a:moveTo>
                  <a:cubicBezTo>
                    <a:pt x="249" y="6046"/>
                    <a:pt x="257" y="6047"/>
                    <a:pt x="266" y="6049"/>
                  </a:cubicBezTo>
                  <a:lnTo>
                    <a:pt x="263" y="6055"/>
                  </a:lnTo>
                  <a:cubicBezTo>
                    <a:pt x="257" y="6054"/>
                    <a:pt x="253" y="6053"/>
                    <a:pt x="251" y="6053"/>
                  </a:cubicBezTo>
                  <a:cubicBezTo>
                    <a:pt x="242" y="6053"/>
                    <a:pt x="264" y="6062"/>
                    <a:pt x="290" y="6062"/>
                  </a:cubicBezTo>
                  <a:cubicBezTo>
                    <a:pt x="294" y="6062"/>
                    <a:pt x="297" y="6062"/>
                    <a:pt x="301" y="6061"/>
                  </a:cubicBezTo>
                  <a:lnTo>
                    <a:pt x="370" y="6074"/>
                  </a:lnTo>
                  <a:cubicBezTo>
                    <a:pt x="370" y="6078"/>
                    <a:pt x="355" y="6080"/>
                    <a:pt x="336" y="6080"/>
                  </a:cubicBezTo>
                  <a:cubicBezTo>
                    <a:pt x="324" y="6080"/>
                    <a:pt x="311" y="6079"/>
                    <a:pt x="298" y="6077"/>
                  </a:cubicBezTo>
                  <a:cubicBezTo>
                    <a:pt x="226" y="6071"/>
                    <a:pt x="226" y="6071"/>
                    <a:pt x="229" y="6058"/>
                  </a:cubicBezTo>
                  <a:cubicBezTo>
                    <a:pt x="229" y="6051"/>
                    <a:pt x="230" y="6046"/>
                    <a:pt x="244" y="6046"/>
                  </a:cubicBezTo>
                  <a:close/>
                  <a:moveTo>
                    <a:pt x="217" y="6132"/>
                  </a:moveTo>
                  <a:cubicBezTo>
                    <a:pt x="222" y="6132"/>
                    <a:pt x="230" y="6133"/>
                    <a:pt x="247" y="6136"/>
                  </a:cubicBezTo>
                  <a:cubicBezTo>
                    <a:pt x="247" y="6136"/>
                    <a:pt x="282" y="6149"/>
                    <a:pt x="279" y="6158"/>
                  </a:cubicBezTo>
                  <a:lnTo>
                    <a:pt x="244" y="6158"/>
                  </a:lnTo>
                  <a:cubicBezTo>
                    <a:pt x="207" y="6152"/>
                    <a:pt x="210" y="6146"/>
                    <a:pt x="210" y="6136"/>
                  </a:cubicBezTo>
                  <a:cubicBezTo>
                    <a:pt x="211" y="6133"/>
                    <a:pt x="212" y="6132"/>
                    <a:pt x="217" y="6132"/>
                  </a:cubicBezTo>
                  <a:close/>
                  <a:moveTo>
                    <a:pt x="736" y="6243"/>
                  </a:moveTo>
                  <a:lnTo>
                    <a:pt x="736" y="6249"/>
                  </a:lnTo>
                  <a:cubicBezTo>
                    <a:pt x="758" y="6259"/>
                    <a:pt x="780" y="6265"/>
                    <a:pt x="805" y="6268"/>
                  </a:cubicBezTo>
                  <a:lnTo>
                    <a:pt x="805" y="6262"/>
                  </a:lnTo>
                  <a:cubicBezTo>
                    <a:pt x="808" y="6256"/>
                    <a:pt x="774" y="6249"/>
                    <a:pt x="736" y="6243"/>
                  </a:cubicBezTo>
                  <a:close/>
                  <a:moveTo>
                    <a:pt x="1154" y="0"/>
                  </a:moveTo>
                  <a:cubicBezTo>
                    <a:pt x="1138" y="0"/>
                    <a:pt x="1122" y="2"/>
                    <a:pt x="1106" y="4"/>
                  </a:cubicBezTo>
                  <a:cubicBezTo>
                    <a:pt x="1065" y="29"/>
                    <a:pt x="1025" y="44"/>
                    <a:pt x="1094" y="57"/>
                  </a:cubicBezTo>
                  <a:cubicBezTo>
                    <a:pt x="1094" y="57"/>
                    <a:pt x="1128" y="69"/>
                    <a:pt x="1128" y="76"/>
                  </a:cubicBezTo>
                  <a:cubicBezTo>
                    <a:pt x="1125" y="85"/>
                    <a:pt x="1090" y="85"/>
                    <a:pt x="1090" y="85"/>
                  </a:cubicBezTo>
                  <a:cubicBezTo>
                    <a:pt x="1087" y="85"/>
                    <a:pt x="1084" y="84"/>
                    <a:pt x="1081" y="84"/>
                  </a:cubicBezTo>
                  <a:cubicBezTo>
                    <a:pt x="1052" y="84"/>
                    <a:pt x="1046" y="113"/>
                    <a:pt x="1040" y="145"/>
                  </a:cubicBezTo>
                  <a:cubicBezTo>
                    <a:pt x="1031" y="188"/>
                    <a:pt x="1028" y="210"/>
                    <a:pt x="990" y="214"/>
                  </a:cubicBezTo>
                  <a:cubicBezTo>
                    <a:pt x="953" y="214"/>
                    <a:pt x="953" y="223"/>
                    <a:pt x="953" y="223"/>
                  </a:cubicBezTo>
                  <a:cubicBezTo>
                    <a:pt x="987" y="226"/>
                    <a:pt x="978" y="273"/>
                    <a:pt x="968" y="323"/>
                  </a:cubicBezTo>
                  <a:cubicBezTo>
                    <a:pt x="956" y="373"/>
                    <a:pt x="946" y="427"/>
                    <a:pt x="981" y="433"/>
                  </a:cubicBezTo>
                  <a:lnTo>
                    <a:pt x="978" y="445"/>
                  </a:lnTo>
                  <a:cubicBezTo>
                    <a:pt x="972" y="444"/>
                    <a:pt x="968" y="444"/>
                    <a:pt x="964" y="444"/>
                  </a:cubicBezTo>
                  <a:cubicBezTo>
                    <a:pt x="942" y="444"/>
                    <a:pt x="940" y="457"/>
                    <a:pt x="937" y="471"/>
                  </a:cubicBezTo>
                  <a:cubicBezTo>
                    <a:pt x="968" y="489"/>
                    <a:pt x="965" y="505"/>
                    <a:pt x="965" y="505"/>
                  </a:cubicBezTo>
                  <a:cubicBezTo>
                    <a:pt x="956" y="503"/>
                    <a:pt x="950" y="503"/>
                    <a:pt x="945" y="503"/>
                  </a:cubicBezTo>
                  <a:cubicBezTo>
                    <a:pt x="930" y="503"/>
                    <a:pt x="930" y="509"/>
                    <a:pt x="928" y="521"/>
                  </a:cubicBezTo>
                  <a:cubicBezTo>
                    <a:pt x="924" y="536"/>
                    <a:pt x="921" y="543"/>
                    <a:pt x="956" y="549"/>
                  </a:cubicBezTo>
                  <a:cubicBezTo>
                    <a:pt x="953" y="580"/>
                    <a:pt x="934" y="608"/>
                    <a:pt x="906" y="624"/>
                  </a:cubicBezTo>
                  <a:cubicBezTo>
                    <a:pt x="868" y="624"/>
                    <a:pt x="902" y="640"/>
                    <a:pt x="937" y="652"/>
                  </a:cubicBezTo>
                  <a:cubicBezTo>
                    <a:pt x="971" y="659"/>
                    <a:pt x="1006" y="671"/>
                    <a:pt x="1003" y="677"/>
                  </a:cubicBezTo>
                  <a:lnTo>
                    <a:pt x="934" y="665"/>
                  </a:lnTo>
                  <a:cubicBezTo>
                    <a:pt x="918" y="659"/>
                    <a:pt x="909" y="656"/>
                    <a:pt x="904" y="656"/>
                  </a:cubicBezTo>
                  <a:cubicBezTo>
                    <a:pt x="899" y="656"/>
                    <a:pt x="898" y="660"/>
                    <a:pt x="896" y="668"/>
                  </a:cubicBezTo>
                  <a:cubicBezTo>
                    <a:pt x="896" y="674"/>
                    <a:pt x="893" y="684"/>
                    <a:pt x="893" y="684"/>
                  </a:cubicBezTo>
                  <a:cubicBezTo>
                    <a:pt x="928" y="690"/>
                    <a:pt x="921" y="724"/>
                    <a:pt x="912" y="778"/>
                  </a:cubicBezTo>
                  <a:cubicBezTo>
                    <a:pt x="896" y="843"/>
                    <a:pt x="893" y="865"/>
                    <a:pt x="928" y="872"/>
                  </a:cubicBezTo>
                  <a:cubicBezTo>
                    <a:pt x="962" y="878"/>
                    <a:pt x="962" y="884"/>
                    <a:pt x="921" y="900"/>
                  </a:cubicBezTo>
                  <a:cubicBezTo>
                    <a:pt x="805" y="925"/>
                    <a:pt x="805" y="925"/>
                    <a:pt x="840" y="937"/>
                  </a:cubicBezTo>
                  <a:cubicBezTo>
                    <a:pt x="841" y="936"/>
                    <a:pt x="844" y="935"/>
                    <a:pt x="850" y="935"/>
                  </a:cubicBezTo>
                  <a:cubicBezTo>
                    <a:pt x="863" y="935"/>
                    <a:pt x="887" y="939"/>
                    <a:pt x="912" y="944"/>
                  </a:cubicBezTo>
                  <a:cubicBezTo>
                    <a:pt x="972" y="954"/>
                    <a:pt x="980" y="960"/>
                    <a:pt x="940" y="960"/>
                  </a:cubicBezTo>
                  <a:cubicBezTo>
                    <a:pt x="931" y="960"/>
                    <a:pt x="921" y="960"/>
                    <a:pt x="909" y="959"/>
                  </a:cubicBezTo>
                  <a:cubicBezTo>
                    <a:pt x="905" y="959"/>
                    <a:pt x="902" y="958"/>
                    <a:pt x="899" y="958"/>
                  </a:cubicBezTo>
                  <a:cubicBezTo>
                    <a:pt x="841" y="958"/>
                    <a:pt x="856" y="1064"/>
                    <a:pt x="921" y="1082"/>
                  </a:cubicBezTo>
                  <a:lnTo>
                    <a:pt x="887" y="1075"/>
                  </a:lnTo>
                  <a:cubicBezTo>
                    <a:pt x="879" y="1074"/>
                    <a:pt x="873" y="1074"/>
                    <a:pt x="869" y="1074"/>
                  </a:cubicBezTo>
                  <a:cubicBezTo>
                    <a:pt x="849" y="1074"/>
                    <a:pt x="848" y="1084"/>
                    <a:pt x="843" y="1107"/>
                  </a:cubicBezTo>
                  <a:lnTo>
                    <a:pt x="837" y="1129"/>
                  </a:lnTo>
                  <a:cubicBezTo>
                    <a:pt x="903" y="1140"/>
                    <a:pt x="871" y="1173"/>
                    <a:pt x="838" y="1173"/>
                  </a:cubicBezTo>
                  <a:cubicBezTo>
                    <a:pt x="836" y="1173"/>
                    <a:pt x="833" y="1173"/>
                    <a:pt x="830" y="1173"/>
                  </a:cubicBezTo>
                  <a:cubicBezTo>
                    <a:pt x="793" y="1173"/>
                    <a:pt x="793" y="1173"/>
                    <a:pt x="790" y="1188"/>
                  </a:cubicBezTo>
                  <a:cubicBezTo>
                    <a:pt x="850" y="1220"/>
                    <a:pt x="818" y="1249"/>
                    <a:pt x="786" y="1249"/>
                  </a:cubicBezTo>
                  <a:cubicBezTo>
                    <a:pt x="783" y="1249"/>
                    <a:pt x="780" y="1248"/>
                    <a:pt x="777" y="1248"/>
                  </a:cubicBezTo>
                  <a:cubicBezTo>
                    <a:pt x="777" y="1248"/>
                    <a:pt x="777" y="1254"/>
                    <a:pt x="774" y="1260"/>
                  </a:cubicBezTo>
                  <a:cubicBezTo>
                    <a:pt x="808" y="1276"/>
                    <a:pt x="805" y="1288"/>
                    <a:pt x="802" y="1298"/>
                  </a:cubicBezTo>
                  <a:cubicBezTo>
                    <a:pt x="799" y="1320"/>
                    <a:pt x="796" y="1326"/>
                    <a:pt x="834" y="1326"/>
                  </a:cubicBezTo>
                  <a:cubicBezTo>
                    <a:pt x="868" y="1332"/>
                    <a:pt x="906" y="1335"/>
                    <a:pt x="902" y="1345"/>
                  </a:cubicBezTo>
                  <a:lnTo>
                    <a:pt x="868" y="1339"/>
                  </a:lnTo>
                  <a:cubicBezTo>
                    <a:pt x="864" y="1338"/>
                    <a:pt x="860" y="1338"/>
                    <a:pt x="857" y="1338"/>
                  </a:cubicBezTo>
                  <a:cubicBezTo>
                    <a:pt x="832" y="1338"/>
                    <a:pt x="827" y="1358"/>
                    <a:pt x="821" y="1382"/>
                  </a:cubicBezTo>
                  <a:cubicBezTo>
                    <a:pt x="815" y="1420"/>
                    <a:pt x="812" y="1436"/>
                    <a:pt x="774" y="1436"/>
                  </a:cubicBezTo>
                  <a:lnTo>
                    <a:pt x="808" y="1448"/>
                  </a:lnTo>
                  <a:cubicBezTo>
                    <a:pt x="834" y="1460"/>
                    <a:pt x="839" y="1466"/>
                    <a:pt x="826" y="1466"/>
                  </a:cubicBezTo>
                  <a:cubicBezTo>
                    <a:pt x="821" y="1466"/>
                    <a:pt x="814" y="1466"/>
                    <a:pt x="805" y="1464"/>
                  </a:cubicBezTo>
                  <a:cubicBezTo>
                    <a:pt x="768" y="1467"/>
                    <a:pt x="761" y="1495"/>
                    <a:pt x="796" y="1514"/>
                  </a:cubicBezTo>
                  <a:cubicBezTo>
                    <a:pt x="793" y="1523"/>
                    <a:pt x="793" y="1530"/>
                    <a:pt x="793" y="1530"/>
                  </a:cubicBezTo>
                  <a:cubicBezTo>
                    <a:pt x="788" y="1530"/>
                    <a:pt x="784" y="1529"/>
                    <a:pt x="780" y="1529"/>
                  </a:cubicBezTo>
                  <a:cubicBezTo>
                    <a:pt x="720" y="1529"/>
                    <a:pt x="719" y="1550"/>
                    <a:pt x="783" y="1567"/>
                  </a:cubicBezTo>
                  <a:cubicBezTo>
                    <a:pt x="774" y="1566"/>
                    <a:pt x="767" y="1565"/>
                    <a:pt x="762" y="1565"/>
                  </a:cubicBezTo>
                  <a:cubicBezTo>
                    <a:pt x="749" y="1565"/>
                    <a:pt x="748" y="1570"/>
                    <a:pt x="746" y="1577"/>
                  </a:cubicBezTo>
                  <a:cubicBezTo>
                    <a:pt x="774" y="1594"/>
                    <a:pt x="774" y="1621"/>
                    <a:pt x="746" y="1621"/>
                  </a:cubicBezTo>
                  <a:cubicBezTo>
                    <a:pt x="743" y="1621"/>
                    <a:pt x="740" y="1621"/>
                    <a:pt x="736" y="1621"/>
                  </a:cubicBezTo>
                  <a:lnTo>
                    <a:pt x="736" y="1627"/>
                  </a:lnTo>
                  <a:cubicBezTo>
                    <a:pt x="771" y="1639"/>
                    <a:pt x="768" y="1649"/>
                    <a:pt x="768" y="1655"/>
                  </a:cubicBezTo>
                  <a:cubicBezTo>
                    <a:pt x="765" y="1661"/>
                    <a:pt x="765" y="1671"/>
                    <a:pt x="796" y="1683"/>
                  </a:cubicBezTo>
                  <a:cubicBezTo>
                    <a:pt x="830" y="1696"/>
                    <a:pt x="830" y="1702"/>
                    <a:pt x="830" y="1702"/>
                  </a:cubicBezTo>
                  <a:cubicBezTo>
                    <a:pt x="830" y="1704"/>
                    <a:pt x="827" y="1705"/>
                    <a:pt x="823" y="1705"/>
                  </a:cubicBezTo>
                  <a:cubicBezTo>
                    <a:pt x="811" y="1705"/>
                    <a:pt x="785" y="1695"/>
                    <a:pt x="761" y="1683"/>
                  </a:cubicBezTo>
                  <a:cubicBezTo>
                    <a:pt x="753" y="1679"/>
                    <a:pt x="746" y="1676"/>
                    <a:pt x="742" y="1676"/>
                  </a:cubicBezTo>
                  <a:cubicBezTo>
                    <a:pt x="730" y="1676"/>
                    <a:pt x="740" y="1695"/>
                    <a:pt x="790" y="1721"/>
                  </a:cubicBezTo>
                  <a:cubicBezTo>
                    <a:pt x="824" y="1737"/>
                    <a:pt x="841" y="1745"/>
                    <a:pt x="839" y="1745"/>
                  </a:cubicBezTo>
                  <a:cubicBezTo>
                    <a:pt x="837" y="1745"/>
                    <a:pt x="821" y="1739"/>
                    <a:pt x="790" y="1727"/>
                  </a:cubicBezTo>
                  <a:cubicBezTo>
                    <a:pt x="768" y="1719"/>
                    <a:pt x="746" y="1710"/>
                    <a:pt x="741" y="1710"/>
                  </a:cubicBezTo>
                  <a:cubicBezTo>
                    <a:pt x="738" y="1710"/>
                    <a:pt x="741" y="1713"/>
                    <a:pt x="752" y="1721"/>
                  </a:cubicBezTo>
                  <a:cubicBezTo>
                    <a:pt x="752" y="1721"/>
                    <a:pt x="749" y="1737"/>
                    <a:pt x="787" y="1743"/>
                  </a:cubicBezTo>
                  <a:cubicBezTo>
                    <a:pt x="783" y="1749"/>
                    <a:pt x="783" y="1755"/>
                    <a:pt x="780" y="1765"/>
                  </a:cubicBezTo>
                  <a:cubicBezTo>
                    <a:pt x="743" y="1771"/>
                    <a:pt x="740" y="1780"/>
                    <a:pt x="740" y="1787"/>
                  </a:cubicBezTo>
                  <a:cubicBezTo>
                    <a:pt x="774" y="1799"/>
                    <a:pt x="774" y="1799"/>
                    <a:pt x="736" y="1802"/>
                  </a:cubicBezTo>
                  <a:cubicBezTo>
                    <a:pt x="727" y="1801"/>
                    <a:pt x="720" y="1800"/>
                    <a:pt x="716" y="1800"/>
                  </a:cubicBezTo>
                  <a:cubicBezTo>
                    <a:pt x="706" y="1800"/>
                    <a:pt x="718" y="1806"/>
                    <a:pt x="771" y="1815"/>
                  </a:cubicBezTo>
                  <a:cubicBezTo>
                    <a:pt x="805" y="1827"/>
                    <a:pt x="802" y="1837"/>
                    <a:pt x="765" y="1837"/>
                  </a:cubicBezTo>
                  <a:cubicBezTo>
                    <a:pt x="739" y="1832"/>
                    <a:pt x="722" y="1831"/>
                    <a:pt x="713" y="1831"/>
                  </a:cubicBezTo>
                  <a:cubicBezTo>
                    <a:pt x="699" y="1831"/>
                    <a:pt x="707" y="1835"/>
                    <a:pt x="730" y="1837"/>
                  </a:cubicBezTo>
                  <a:cubicBezTo>
                    <a:pt x="761" y="1853"/>
                    <a:pt x="761" y="1859"/>
                    <a:pt x="761" y="1859"/>
                  </a:cubicBezTo>
                  <a:cubicBezTo>
                    <a:pt x="760" y="1859"/>
                    <a:pt x="758" y="1858"/>
                    <a:pt x="757" y="1858"/>
                  </a:cubicBezTo>
                  <a:cubicBezTo>
                    <a:pt x="726" y="1858"/>
                    <a:pt x="711" y="1921"/>
                    <a:pt x="699" y="1984"/>
                  </a:cubicBezTo>
                  <a:cubicBezTo>
                    <a:pt x="696" y="1994"/>
                    <a:pt x="730" y="2006"/>
                    <a:pt x="765" y="2012"/>
                  </a:cubicBezTo>
                  <a:cubicBezTo>
                    <a:pt x="801" y="2019"/>
                    <a:pt x="810" y="2020"/>
                    <a:pt x="806" y="2020"/>
                  </a:cubicBezTo>
                  <a:cubicBezTo>
                    <a:pt x="801" y="2020"/>
                    <a:pt x="783" y="2019"/>
                    <a:pt x="765" y="2019"/>
                  </a:cubicBezTo>
                  <a:cubicBezTo>
                    <a:pt x="739" y="2016"/>
                    <a:pt x="719" y="2015"/>
                    <a:pt x="705" y="2015"/>
                  </a:cubicBezTo>
                  <a:cubicBezTo>
                    <a:pt x="663" y="2015"/>
                    <a:pt x="681" y="2025"/>
                    <a:pt x="761" y="2034"/>
                  </a:cubicBezTo>
                  <a:cubicBezTo>
                    <a:pt x="834" y="2037"/>
                    <a:pt x="834" y="2037"/>
                    <a:pt x="761" y="2041"/>
                  </a:cubicBezTo>
                  <a:cubicBezTo>
                    <a:pt x="724" y="2044"/>
                    <a:pt x="724" y="2044"/>
                    <a:pt x="758" y="2056"/>
                  </a:cubicBezTo>
                  <a:cubicBezTo>
                    <a:pt x="783" y="2061"/>
                    <a:pt x="788" y="2065"/>
                    <a:pt x="777" y="2065"/>
                  </a:cubicBezTo>
                  <a:cubicBezTo>
                    <a:pt x="773" y="2065"/>
                    <a:pt x="765" y="2064"/>
                    <a:pt x="755" y="2063"/>
                  </a:cubicBezTo>
                  <a:cubicBezTo>
                    <a:pt x="718" y="2066"/>
                    <a:pt x="683" y="2066"/>
                    <a:pt x="718" y="2072"/>
                  </a:cubicBezTo>
                  <a:cubicBezTo>
                    <a:pt x="718" y="2072"/>
                    <a:pt x="714" y="2078"/>
                    <a:pt x="680" y="2081"/>
                  </a:cubicBezTo>
                  <a:cubicBezTo>
                    <a:pt x="642" y="2081"/>
                    <a:pt x="677" y="2094"/>
                    <a:pt x="708" y="2110"/>
                  </a:cubicBezTo>
                  <a:cubicBezTo>
                    <a:pt x="753" y="2130"/>
                    <a:pt x="767" y="2141"/>
                    <a:pt x="753" y="2141"/>
                  </a:cubicBezTo>
                  <a:cubicBezTo>
                    <a:pt x="745" y="2141"/>
                    <a:pt x="729" y="2138"/>
                    <a:pt x="705" y="2131"/>
                  </a:cubicBezTo>
                  <a:cubicBezTo>
                    <a:pt x="692" y="2127"/>
                    <a:pt x="682" y="2125"/>
                    <a:pt x="676" y="2125"/>
                  </a:cubicBezTo>
                  <a:cubicBezTo>
                    <a:pt x="648" y="2125"/>
                    <a:pt x="678" y="2157"/>
                    <a:pt x="733" y="2172"/>
                  </a:cubicBezTo>
                  <a:cubicBezTo>
                    <a:pt x="782" y="2186"/>
                    <a:pt x="796" y="2189"/>
                    <a:pt x="788" y="2189"/>
                  </a:cubicBezTo>
                  <a:cubicBezTo>
                    <a:pt x="785" y="2189"/>
                    <a:pt x="778" y="2189"/>
                    <a:pt x="768" y="2188"/>
                  </a:cubicBezTo>
                  <a:cubicBezTo>
                    <a:pt x="755" y="2186"/>
                    <a:pt x="747" y="2185"/>
                    <a:pt x="741" y="2185"/>
                  </a:cubicBezTo>
                  <a:cubicBezTo>
                    <a:pt x="730" y="2185"/>
                    <a:pt x="730" y="2188"/>
                    <a:pt x="730" y="2188"/>
                  </a:cubicBezTo>
                  <a:cubicBezTo>
                    <a:pt x="728" y="2193"/>
                    <a:pt x="727" y="2199"/>
                    <a:pt x="711" y="2199"/>
                  </a:cubicBezTo>
                  <a:cubicBezTo>
                    <a:pt x="707" y="2199"/>
                    <a:pt x="701" y="2199"/>
                    <a:pt x="692" y="2197"/>
                  </a:cubicBezTo>
                  <a:lnTo>
                    <a:pt x="692" y="2197"/>
                  </a:lnTo>
                  <a:cubicBezTo>
                    <a:pt x="692" y="2197"/>
                    <a:pt x="689" y="2204"/>
                    <a:pt x="724" y="2225"/>
                  </a:cubicBezTo>
                  <a:cubicBezTo>
                    <a:pt x="784" y="2248"/>
                    <a:pt x="755" y="2263"/>
                    <a:pt x="695" y="2263"/>
                  </a:cubicBezTo>
                  <a:cubicBezTo>
                    <a:pt x="689" y="2263"/>
                    <a:pt x="683" y="2263"/>
                    <a:pt x="677" y="2263"/>
                  </a:cubicBezTo>
                  <a:lnTo>
                    <a:pt x="677" y="2263"/>
                  </a:lnTo>
                  <a:lnTo>
                    <a:pt x="711" y="2282"/>
                  </a:lnTo>
                  <a:cubicBezTo>
                    <a:pt x="761" y="2298"/>
                    <a:pt x="793" y="2309"/>
                    <a:pt x="779" y="2309"/>
                  </a:cubicBezTo>
                  <a:cubicBezTo>
                    <a:pt x="774" y="2309"/>
                    <a:pt x="762" y="2307"/>
                    <a:pt x="743" y="2304"/>
                  </a:cubicBezTo>
                  <a:lnTo>
                    <a:pt x="708" y="2298"/>
                  </a:lnTo>
                  <a:lnTo>
                    <a:pt x="708" y="2298"/>
                  </a:lnTo>
                  <a:cubicBezTo>
                    <a:pt x="764" y="2313"/>
                    <a:pt x="748" y="2332"/>
                    <a:pt x="701" y="2332"/>
                  </a:cubicBezTo>
                  <a:cubicBezTo>
                    <a:pt x="690" y="2332"/>
                    <a:pt x="678" y="2331"/>
                    <a:pt x="664" y="2329"/>
                  </a:cubicBezTo>
                  <a:cubicBezTo>
                    <a:pt x="647" y="2326"/>
                    <a:pt x="638" y="2324"/>
                    <a:pt x="634" y="2324"/>
                  </a:cubicBezTo>
                  <a:cubicBezTo>
                    <a:pt x="629" y="2324"/>
                    <a:pt x="628" y="2326"/>
                    <a:pt x="627" y="2329"/>
                  </a:cubicBezTo>
                  <a:lnTo>
                    <a:pt x="664" y="2335"/>
                  </a:lnTo>
                  <a:cubicBezTo>
                    <a:pt x="699" y="2341"/>
                    <a:pt x="733" y="2348"/>
                    <a:pt x="733" y="2354"/>
                  </a:cubicBezTo>
                  <a:cubicBezTo>
                    <a:pt x="731" y="2361"/>
                    <a:pt x="730" y="2366"/>
                    <a:pt x="716" y="2366"/>
                  </a:cubicBezTo>
                  <a:cubicBezTo>
                    <a:pt x="711" y="2366"/>
                    <a:pt x="703" y="2365"/>
                    <a:pt x="692" y="2363"/>
                  </a:cubicBezTo>
                  <a:cubicBezTo>
                    <a:pt x="658" y="2366"/>
                    <a:pt x="620" y="2366"/>
                    <a:pt x="655" y="2373"/>
                  </a:cubicBezTo>
                  <a:cubicBezTo>
                    <a:pt x="655" y="2373"/>
                    <a:pt x="655" y="2379"/>
                    <a:pt x="617" y="2382"/>
                  </a:cubicBezTo>
                  <a:cubicBezTo>
                    <a:pt x="614" y="2388"/>
                    <a:pt x="614" y="2395"/>
                    <a:pt x="611" y="2410"/>
                  </a:cubicBezTo>
                  <a:cubicBezTo>
                    <a:pt x="640" y="2421"/>
                    <a:pt x="642" y="2434"/>
                    <a:pt x="622" y="2434"/>
                  </a:cubicBezTo>
                  <a:cubicBezTo>
                    <a:pt x="618" y="2434"/>
                    <a:pt x="613" y="2433"/>
                    <a:pt x="608" y="2432"/>
                  </a:cubicBezTo>
                  <a:lnTo>
                    <a:pt x="608" y="2432"/>
                  </a:lnTo>
                  <a:cubicBezTo>
                    <a:pt x="608" y="2432"/>
                    <a:pt x="605" y="2448"/>
                    <a:pt x="636" y="2461"/>
                  </a:cubicBezTo>
                  <a:cubicBezTo>
                    <a:pt x="634" y="2472"/>
                    <a:pt x="633" y="2479"/>
                    <a:pt x="619" y="2479"/>
                  </a:cubicBezTo>
                  <a:cubicBezTo>
                    <a:pt x="614" y="2479"/>
                    <a:pt x="607" y="2478"/>
                    <a:pt x="598" y="2476"/>
                  </a:cubicBezTo>
                  <a:cubicBezTo>
                    <a:pt x="583" y="2474"/>
                    <a:pt x="574" y="2472"/>
                    <a:pt x="571" y="2472"/>
                  </a:cubicBezTo>
                  <a:cubicBezTo>
                    <a:pt x="567" y="2472"/>
                    <a:pt x="575" y="2475"/>
                    <a:pt x="595" y="2482"/>
                  </a:cubicBezTo>
                  <a:cubicBezTo>
                    <a:pt x="630" y="2489"/>
                    <a:pt x="630" y="2498"/>
                    <a:pt x="630" y="2504"/>
                  </a:cubicBezTo>
                  <a:lnTo>
                    <a:pt x="627" y="2520"/>
                  </a:lnTo>
                  <a:cubicBezTo>
                    <a:pt x="661" y="2526"/>
                    <a:pt x="661" y="2526"/>
                    <a:pt x="658" y="2533"/>
                  </a:cubicBezTo>
                  <a:cubicBezTo>
                    <a:pt x="658" y="2539"/>
                    <a:pt x="617" y="2555"/>
                    <a:pt x="617" y="2564"/>
                  </a:cubicBezTo>
                  <a:cubicBezTo>
                    <a:pt x="613" y="2580"/>
                    <a:pt x="611" y="2584"/>
                    <a:pt x="626" y="2584"/>
                  </a:cubicBezTo>
                  <a:cubicBezTo>
                    <a:pt x="631" y="2584"/>
                    <a:pt x="638" y="2584"/>
                    <a:pt x="649" y="2583"/>
                  </a:cubicBezTo>
                  <a:cubicBezTo>
                    <a:pt x="649" y="2581"/>
                    <a:pt x="652" y="2580"/>
                    <a:pt x="655" y="2580"/>
                  </a:cubicBezTo>
                  <a:cubicBezTo>
                    <a:pt x="664" y="2580"/>
                    <a:pt x="675" y="2585"/>
                    <a:pt x="645" y="2592"/>
                  </a:cubicBezTo>
                  <a:cubicBezTo>
                    <a:pt x="645" y="2598"/>
                    <a:pt x="605" y="2614"/>
                    <a:pt x="602" y="2636"/>
                  </a:cubicBezTo>
                  <a:cubicBezTo>
                    <a:pt x="595" y="2664"/>
                    <a:pt x="595" y="2664"/>
                    <a:pt x="630" y="2670"/>
                  </a:cubicBezTo>
                  <a:cubicBezTo>
                    <a:pt x="689" y="2676"/>
                    <a:pt x="699" y="2681"/>
                    <a:pt x="662" y="2681"/>
                  </a:cubicBezTo>
                  <a:cubicBezTo>
                    <a:pt x="654" y="2681"/>
                    <a:pt x="643" y="2680"/>
                    <a:pt x="630" y="2680"/>
                  </a:cubicBezTo>
                  <a:cubicBezTo>
                    <a:pt x="555" y="2683"/>
                    <a:pt x="555" y="2689"/>
                    <a:pt x="589" y="2696"/>
                  </a:cubicBezTo>
                  <a:cubicBezTo>
                    <a:pt x="624" y="2708"/>
                    <a:pt x="624" y="2708"/>
                    <a:pt x="620" y="2714"/>
                  </a:cubicBezTo>
                  <a:cubicBezTo>
                    <a:pt x="613" y="2713"/>
                    <a:pt x="608" y="2712"/>
                    <a:pt x="603" y="2712"/>
                  </a:cubicBezTo>
                  <a:cubicBezTo>
                    <a:pt x="587" y="2712"/>
                    <a:pt x="592" y="2721"/>
                    <a:pt x="617" y="2736"/>
                  </a:cubicBezTo>
                  <a:cubicBezTo>
                    <a:pt x="616" y="2741"/>
                    <a:pt x="615" y="2744"/>
                    <a:pt x="609" y="2744"/>
                  </a:cubicBezTo>
                  <a:cubicBezTo>
                    <a:pt x="604" y="2744"/>
                    <a:pt x="595" y="2742"/>
                    <a:pt x="580" y="2739"/>
                  </a:cubicBezTo>
                  <a:cubicBezTo>
                    <a:pt x="580" y="2739"/>
                    <a:pt x="580" y="2746"/>
                    <a:pt x="577" y="2755"/>
                  </a:cubicBezTo>
                  <a:cubicBezTo>
                    <a:pt x="645" y="2780"/>
                    <a:pt x="602" y="2818"/>
                    <a:pt x="564" y="2821"/>
                  </a:cubicBezTo>
                  <a:cubicBezTo>
                    <a:pt x="564" y="2821"/>
                    <a:pt x="561" y="2827"/>
                    <a:pt x="595" y="2840"/>
                  </a:cubicBezTo>
                  <a:cubicBezTo>
                    <a:pt x="643" y="2853"/>
                    <a:pt x="658" y="2861"/>
                    <a:pt x="639" y="2861"/>
                  </a:cubicBezTo>
                  <a:cubicBezTo>
                    <a:pt x="630" y="2861"/>
                    <a:pt x="615" y="2859"/>
                    <a:pt x="592" y="2855"/>
                  </a:cubicBezTo>
                  <a:cubicBezTo>
                    <a:pt x="561" y="2850"/>
                    <a:pt x="544" y="2847"/>
                    <a:pt x="541" y="2847"/>
                  </a:cubicBezTo>
                  <a:cubicBezTo>
                    <a:pt x="537" y="2847"/>
                    <a:pt x="554" y="2851"/>
                    <a:pt x="592" y="2862"/>
                  </a:cubicBezTo>
                  <a:cubicBezTo>
                    <a:pt x="617" y="2872"/>
                    <a:pt x="618" y="2898"/>
                    <a:pt x="582" y="2898"/>
                  </a:cubicBezTo>
                  <a:cubicBezTo>
                    <a:pt x="573" y="2898"/>
                    <a:pt x="562" y="2897"/>
                    <a:pt x="548" y="2893"/>
                  </a:cubicBezTo>
                  <a:lnTo>
                    <a:pt x="479" y="2880"/>
                  </a:lnTo>
                  <a:lnTo>
                    <a:pt x="479" y="2880"/>
                  </a:lnTo>
                  <a:cubicBezTo>
                    <a:pt x="511" y="2893"/>
                    <a:pt x="511" y="2902"/>
                    <a:pt x="511" y="2902"/>
                  </a:cubicBezTo>
                  <a:cubicBezTo>
                    <a:pt x="545" y="2909"/>
                    <a:pt x="545" y="2915"/>
                    <a:pt x="539" y="2937"/>
                  </a:cubicBezTo>
                  <a:cubicBezTo>
                    <a:pt x="536" y="2953"/>
                    <a:pt x="567" y="2987"/>
                    <a:pt x="564" y="3003"/>
                  </a:cubicBezTo>
                  <a:cubicBezTo>
                    <a:pt x="561" y="3025"/>
                    <a:pt x="542" y="3040"/>
                    <a:pt x="517" y="3040"/>
                  </a:cubicBezTo>
                  <a:cubicBezTo>
                    <a:pt x="517" y="3047"/>
                    <a:pt x="514" y="3053"/>
                    <a:pt x="548" y="3075"/>
                  </a:cubicBezTo>
                  <a:cubicBezTo>
                    <a:pt x="577" y="3085"/>
                    <a:pt x="580" y="3098"/>
                    <a:pt x="557" y="3098"/>
                  </a:cubicBezTo>
                  <a:cubicBezTo>
                    <a:pt x="553" y="3098"/>
                    <a:pt x="548" y="3098"/>
                    <a:pt x="542" y="3097"/>
                  </a:cubicBezTo>
                  <a:lnTo>
                    <a:pt x="542" y="3103"/>
                  </a:lnTo>
                  <a:cubicBezTo>
                    <a:pt x="573" y="3125"/>
                    <a:pt x="573" y="3131"/>
                    <a:pt x="573" y="3131"/>
                  </a:cubicBezTo>
                  <a:cubicBezTo>
                    <a:pt x="561" y="3129"/>
                    <a:pt x="549" y="3128"/>
                    <a:pt x="539" y="3128"/>
                  </a:cubicBezTo>
                  <a:cubicBezTo>
                    <a:pt x="520" y="3128"/>
                    <a:pt x="512" y="3132"/>
                    <a:pt x="533" y="3141"/>
                  </a:cubicBezTo>
                  <a:cubicBezTo>
                    <a:pt x="570" y="3147"/>
                    <a:pt x="567" y="3153"/>
                    <a:pt x="564" y="3169"/>
                  </a:cubicBezTo>
                  <a:cubicBezTo>
                    <a:pt x="526" y="3178"/>
                    <a:pt x="476" y="3419"/>
                    <a:pt x="511" y="3426"/>
                  </a:cubicBezTo>
                  <a:lnTo>
                    <a:pt x="508" y="3448"/>
                  </a:lnTo>
                  <a:lnTo>
                    <a:pt x="504" y="3470"/>
                  </a:lnTo>
                  <a:cubicBezTo>
                    <a:pt x="496" y="3468"/>
                    <a:pt x="489" y="3467"/>
                    <a:pt x="483" y="3467"/>
                  </a:cubicBezTo>
                  <a:cubicBezTo>
                    <a:pt x="439" y="3467"/>
                    <a:pt x="464" y="3504"/>
                    <a:pt x="492" y="3529"/>
                  </a:cubicBezTo>
                  <a:cubicBezTo>
                    <a:pt x="523" y="3542"/>
                    <a:pt x="523" y="3548"/>
                    <a:pt x="520" y="3557"/>
                  </a:cubicBezTo>
                  <a:cubicBezTo>
                    <a:pt x="506" y="3555"/>
                    <a:pt x="495" y="3554"/>
                    <a:pt x="486" y="3554"/>
                  </a:cubicBezTo>
                  <a:cubicBezTo>
                    <a:pt x="451" y="3554"/>
                    <a:pt x="454" y="3571"/>
                    <a:pt x="479" y="3586"/>
                  </a:cubicBezTo>
                  <a:cubicBezTo>
                    <a:pt x="525" y="3600"/>
                    <a:pt x="539" y="3608"/>
                    <a:pt x="524" y="3608"/>
                  </a:cubicBezTo>
                  <a:cubicBezTo>
                    <a:pt x="516" y="3608"/>
                    <a:pt x="500" y="3606"/>
                    <a:pt x="476" y="3601"/>
                  </a:cubicBezTo>
                  <a:cubicBezTo>
                    <a:pt x="459" y="3598"/>
                    <a:pt x="446" y="3597"/>
                    <a:pt x="437" y="3597"/>
                  </a:cubicBezTo>
                  <a:cubicBezTo>
                    <a:pt x="409" y="3597"/>
                    <a:pt x="425" y="3612"/>
                    <a:pt x="504" y="3636"/>
                  </a:cubicBezTo>
                  <a:cubicBezTo>
                    <a:pt x="539" y="3651"/>
                    <a:pt x="539" y="3651"/>
                    <a:pt x="501" y="3651"/>
                  </a:cubicBezTo>
                  <a:cubicBezTo>
                    <a:pt x="485" y="3650"/>
                    <a:pt x="472" y="3649"/>
                    <a:pt x="462" y="3649"/>
                  </a:cubicBezTo>
                  <a:cubicBezTo>
                    <a:pt x="431" y="3649"/>
                    <a:pt x="437" y="3656"/>
                    <a:pt x="464" y="3661"/>
                  </a:cubicBezTo>
                  <a:cubicBezTo>
                    <a:pt x="521" y="3677"/>
                    <a:pt x="531" y="3683"/>
                    <a:pt x="490" y="3683"/>
                  </a:cubicBezTo>
                  <a:cubicBezTo>
                    <a:pt x="482" y="3683"/>
                    <a:pt x="472" y="3683"/>
                    <a:pt x="461" y="3683"/>
                  </a:cubicBezTo>
                  <a:cubicBezTo>
                    <a:pt x="385" y="3686"/>
                    <a:pt x="385" y="3686"/>
                    <a:pt x="454" y="3705"/>
                  </a:cubicBezTo>
                  <a:cubicBezTo>
                    <a:pt x="520" y="3722"/>
                    <a:pt x="517" y="3749"/>
                    <a:pt x="456" y="3749"/>
                  </a:cubicBezTo>
                  <a:cubicBezTo>
                    <a:pt x="452" y="3749"/>
                    <a:pt x="449" y="3749"/>
                    <a:pt x="445" y="3748"/>
                  </a:cubicBezTo>
                  <a:cubicBezTo>
                    <a:pt x="445" y="3755"/>
                    <a:pt x="407" y="3758"/>
                    <a:pt x="442" y="3764"/>
                  </a:cubicBezTo>
                  <a:lnTo>
                    <a:pt x="407" y="3764"/>
                  </a:lnTo>
                  <a:cubicBezTo>
                    <a:pt x="404" y="3770"/>
                    <a:pt x="404" y="3780"/>
                    <a:pt x="404" y="3780"/>
                  </a:cubicBezTo>
                  <a:lnTo>
                    <a:pt x="439" y="3786"/>
                  </a:lnTo>
                  <a:cubicBezTo>
                    <a:pt x="414" y="3811"/>
                    <a:pt x="395" y="3846"/>
                    <a:pt x="382" y="3880"/>
                  </a:cubicBezTo>
                  <a:cubicBezTo>
                    <a:pt x="368" y="3955"/>
                    <a:pt x="364" y="3975"/>
                    <a:pt x="391" y="3975"/>
                  </a:cubicBezTo>
                  <a:cubicBezTo>
                    <a:pt x="393" y="3975"/>
                    <a:pt x="395" y="3974"/>
                    <a:pt x="398" y="3974"/>
                  </a:cubicBezTo>
                  <a:cubicBezTo>
                    <a:pt x="458" y="3979"/>
                    <a:pt x="466" y="3991"/>
                    <a:pt x="424" y="3991"/>
                  </a:cubicBezTo>
                  <a:cubicBezTo>
                    <a:pt x="416" y="3991"/>
                    <a:pt x="406" y="3991"/>
                    <a:pt x="395" y="3990"/>
                  </a:cubicBezTo>
                  <a:cubicBezTo>
                    <a:pt x="395" y="3996"/>
                    <a:pt x="357" y="4005"/>
                    <a:pt x="354" y="4021"/>
                  </a:cubicBezTo>
                  <a:cubicBezTo>
                    <a:pt x="351" y="4034"/>
                    <a:pt x="349" y="4045"/>
                    <a:pt x="327" y="4045"/>
                  </a:cubicBezTo>
                  <a:cubicBezTo>
                    <a:pt x="323" y="4045"/>
                    <a:pt x="317" y="4044"/>
                    <a:pt x="310" y="4043"/>
                  </a:cubicBezTo>
                  <a:lnTo>
                    <a:pt x="310" y="4052"/>
                  </a:lnTo>
                  <a:cubicBezTo>
                    <a:pt x="379" y="4078"/>
                    <a:pt x="370" y="4121"/>
                    <a:pt x="329" y="4137"/>
                  </a:cubicBezTo>
                  <a:cubicBezTo>
                    <a:pt x="326" y="4153"/>
                    <a:pt x="326" y="4159"/>
                    <a:pt x="357" y="4181"/>
                  </a:cubicBezTo>
                  <a:cubicBezTo>
                    <a:pt x="389" y="4203"/>
                    <a:pt x="389" y="4203"/>
                    <a:pt x="351" y="4203"/>
                  </a:cubicBezTo>
                  <a:cubicBezTo>
                    <a:pt x="348" y="4202"/>
                    <a:pt x="346" y="4202"/>
                    <a:pt x="343" y="4202"/>
                  </a:cubicBezTo>
                  <a:cubicBezTo>
                    <a:pt x="310" y="4202"/>
                    <a:pt x="278" y="4235"/>
                    <a:pt x="342" y="4247"/>
                  </a:cubicBezTo>
                  <a:lnTo>
                    <a:pt x="307" y="4247"/>
                  </a:lnTo>
                  <a:cubicBezTo>
                    <a:pt x="269" y="4250"/>
                    <a:pt x="304" y="4262"/>
                    <a:pt x="338" y="4269"/>
                  </a:cubicBezTo>
                  <a:cubicBezTo>
                    <a:pt x="386" y="4277"/>
                    <a:pt x="401" y="4283"/>
                    <a:pt x="374" y="4283"/>
                  </a:cubicBezTo>
                  <a:cubicBezTo>
                    <a:pt x="360" y="4283"/>
                    <a:pt x="336" y="4281"/>
                    <a:pt x="301" y="4278"/>
                  </a:cubicBezTo>
                  <a:cubicBezTo>
                    <a:pt x="270" y="4273"/>
                    <a:pt x="253" y="4271"/>
                    <a:pt x="245" y="4271"/>
                  </a:cubicBezTo>
                  <a:cubicBezTo>
                    <a:pt x="235" y="4271"/>
                    <a:pt x="243" y="4274"/>
                    <a:pt x="263" y="4278"/>
                  </a:cubicBezTo>
                  <a:cubicBezTo>
                    <a:pt x="298" y="4291"/>
                    <a:pt x="332" y="4306"/>
                    <a:pt x="295" y="4306"/>
                  </a:cubicBezTo>
                  <a:cubicBezTo>
                    <a:pt x="291" y="4313"/>
                    <a:pt x="291" y="4322"/>
                    <a:pt x="360" y="4335"/>
                  </a:cubicBezTo>
                  <a:cubicBezTo>
                    <a:pt x="398" y="4341"/>
                    <a:pt x="395" y="4347"/>
                    <a:pt x="395" y="4353"/>
                  </a:cubicBezTo>
                  <a:cubicBezTo>
                    <a:pt x="370" y="4350"/>
                    <a:pt x="348" y="4344"/>
                    <a:pt x="326" y="4335"/>
                  </a:cubicBezTo>
                  <a:cubicBezTo>
                    <a:pt x="326" y="4333"/>
                    <a:pt x="326" y="4332"/>
                    <a:pt x="326" y="4332"/>
                  </a:cubicBezTo>
                  <a:cubicBezTo>
                    <a:pt x="326" y="4332"/>
                    <a:pt x="325" y="4339"/>
                    <a:pt x="323" y="4350"/>
                  </a:cubicBezTo>
                  <a:cubicBezTo>
                    <a:pt x="320" y="4355"/>
                    <a:pt x="298" y="4362"/>
                    <a:pt x="272" y="4362"/>
                  </a:cubicBezTo>
                  <a:cubicBezTo>
                    <a:pt x="264" y="4362"/>
                    <a:pt x="256" y="4361"/>
                    <a:pt x="247" y="4360"/>
                  </a:cubicBezTo>
                  <a:cubicBezTo>
                    <a:pt x="210" y="4360"/>
                    <a:pt x="210" y="4369"/>
                    <a:pt x="282" y="4372"/>
                  </a:cubicBezTo>
                  <a:cubicBezTo>
                    <a:pt x="351" y="4385"/>
                    <a:pt x="351" y="4385"/>
                    <a:pt x="348" y="4400"/>
                  </a:cubicBezTo>
                  <a:cubicBezTo>
                    <a:pt x="348" y="4405"/>
                    <a:pt x="346" y="4409"/>
                    <a:pt x="333" y="4409"/>
                  </a:cubicBezTo>
                  <a:cubicBezTo>
                    <a:pt x="328" y="4409"/>
                    <a:pt x="320" y="4408"/>
                    <a:pt x="310" y="4407"/>
                  </a:cubicBezTo>
                  <a:cubicBezTo>
                    <a:pt x="299" y="4406"/>
                    <a:pt x="291" y="4405"/>
                    <a:pt x="286" y="4405"/>
                  </a:cubicBezTo>
                  <a:cubicBezTo>
                    <a:pt x="275" y="4405"/>
                    <a:pt x="275" y="4408"/>
                    <a:pt x="273" y="4416"/>
                  </a:cubicBezTo>
                  <a:cubicBezTo>
                    <a:pt x="266" y="4438"/>
                    <a:pt x="370" y="4479"/>
                    <a:pt x="439" y="4497"/>
                  </a:cubicBezTo>
                  <a:cubicBezTo>
                    <a:pt x="479" y="4505"/>
                    <a:pt x="496" y="4508"/>
                    <a:pt x="488" y="4508"/>
                  </a:cubicBezTo>
                  <a:cubicBezTo>
                    <a:pt x="483" y="4508"/>
                    <a:pt x="465" y="4506"/>
                    <a:pt x="436" y="4504"/>
                  </a:cubicBezTo>
                  <a:cubicBezTo>
                    <a:pt x="429" y="4503"/>
                    <a:pt x="424" y="4503"/>
                    <a:pt x="420" y="4503"/>
                  </a:cubicBezTo>
                  <a:cubicBezTo>
                    <a:pt x="400" y="4503"/>
                    <a:pt x="398" y="4508"/>
                    <a:pt x="398" y="4513"/>
                  </a:cubicBezTo>
                  <a:cubicBezTo>
                    <a:pt x="363" y="4507"/>
                    <a:pt x="363" y="4501"/>
                    <a:pt x="367" y="4494"/>
                  </a:cubicBezTo>
                  <a:lnTo>
                    <a:pt x="329" y="4488"/>
                  </a:lnTo>
                  <a:cubicBezTo>
                    <a:pt x="314" y="4487"/>
                    <a:pt x="302" y="4486"/>
                    <a:pt x="293" y="4486"/>
                  </a:cubicBezTo>
                  <a:cubicBezTo>
                    <a:pt x="260" y="4486"/>
                    <a:pt x="271" y="4495"/>
                    <a:pt x="326" y="4510"/>
                  </a:cubicBezTo>
                  <a:cubicBezTo>
                    <a:pt x="360" y="4523"/>
                    <a:pt x="360" y="4523"/>
                    <a:pt x="323" y="4523"/>
                  </a:cubicBezTo>
                  <a:cubicBezTo>
                    <a:pt x="285" y="4526"/>
                    <a:pt x="247" y="4526"/>
                    <a:pt x="285" y="4532"/>
                  </a:cubicBezTo>
                  <a:cubicBezTo>
                    <a:pt x="285" y="4532"/>
                    <a:pt x="282" y="4548"/>
                    <a:pt x="244" y="4548"/>
                  </a:cubicBezTo>
                  <a:cubicBezTo>
                    <a:pt x="241" y="4563"/>
                    <a:pt x="241" y="4570"/>
                    <a:pt x="276" y="4576"/>
                  </a:cubicBezTo>
                  <a:cubicBezTo>
                    <a:pt x="310" y="4582"/>
                    <a:pt x="310" y="4591"/>
                    <a:pt x="307" y="4598"/>
                  </a:cubicBezTo>
                  <a:cubicBezTo>
                    <a:pt x="307" y="4604"/>
                    <a:pt x="304" y="4613"/>
                    <a:pt x="338" y="4617"/>
                  </a:cubicBezTo>
                  <a:cubicBezTo>
                    <a:pt x="376" y="4623"/>
                    <a:pt x="410" y="4638"/>
                    <a:pt x="407" y="4651"/>
                  </a:cubicBezTo>
                  <a:cubicBezTo>
                    <a:pt x="428" y="4665"/>
                    <a:pt x="435" y="4670"/>
                    <a:pt x="417" y="4670"/>
                  </a:cubicBezTo>
                  <a:cubicBezTo>
                    <a:pt x="408" y="4670"/>
                    <a:pt x="392" y="4669"/>
                    <a:pt x="367" y="4667"/>
                  </a:cubicBezTo>
                  <a:cubicBezTo>
                    <a:pt x="359" y="4665"/>
                    <a:pt x="352" y="4665"/>
                    <a:pt x="347" y="4665"/>
                  </a:cubicBezTo>
                  <a:cubicBezTo>
                    <a:pt x="331" y="4665"/>
                    <a:pt x="329" y="4671"/>
                    <a:pt x="329" y="4676"/>
                  </a:cubicBezTo>
                  <a:cubicBezTo>
                    <a:pt x="329" y="4676"/>
                    <a:pt x="326" y="4686"/>
                    <a:pt x="288" y="4686"/>
                  </a:cubicBezTo>
                  <a:cubicBezTo>
                    <a:pt x="254" y="4686"/>
                    <a:pt x="288" y="4692"/>
                    <a:pt x="323" y="4698"/>
                  </a:cubicBezTo>
                  <a:lnTo>
                    <a:pt x="395" y="4711"/>
                  </a:lnTo>
                  <a:cubicBezTo>
                    <a:pt x="380" y="4713"/>
                    <a:pt x="366" y="4714"/>
                    <a:pt x="352" y="4714"/>
                  </a:cubicBezTo>
                  <a:cubicBezTo>
                    <a:pt x="329" y="4714"/>
                    <a:pt x="306" y="4711"/>
                    <a:pt x="285" y="4707"/>
                  </a:cubicBezTo>
                  <a:cubicBezTo>
                    <a:pt x="255" y="4705"/>
                    <a:pt x="238" y="4703"/>
                    <a:pt x="232" y="4703"/>
                  </a:cubicBezTo>
                  <a:cubicBezTo>
                    <a:pt x="225" y="4703"/>
                    <a:pt x="242" y="4706"/>
                    <a:pt x="282" y="4714"/>
                  </a:cubicBezTo>
                  <a:cubicBezTo>
                    <a:pt x="320" y="4720"/>
                    <a:pt x="351" y="4733"/>
                    <a:pt x="313" y="4742"/>
                  </a:cubicBezTo>
                  <a:cubicBezTo>
                    <a:pt x="311" y="4755"/>
                    <a:pt x="308" y="4768"/>
                    <a:pt x="286" y="4768"/>
                  </a:cubicBezTo>
                  <a:cubicBezTo>
                    <a:pt x="282" y="4768"/>
                    <a:pt x="278" y="4768"/>
                    <a:pt x="273" y="4767"/>
                  </a:cubicBezTo>
                  <a:cubicBezTo>
                    <a:pt x="235" y="4767"/>
                    <a:pt x="269" y="4780"/>
                    <a:pt x="269" y="4780"/>
                  </a:cubicBezTo>
                  <a:cubicBezTo>
                    <a:pt x="304" y="4795"/>
                    <a:pt x="301" y="4801"/>
                    <a:pt x="263" y="4817"/>
                  </a:cubicBezTo>
                  <a:cubicBezTo>
                    <a:pt x="185" y="4842"/>
                    <a:pt x="185" y="4842"/>
                    <a:pt x="254" y="4855"/>
                  </a:cubicBezTo>
                  <a:cubicBezTo>
                    <a:pt x="280" y="4859"/>
                    <a:pt x="305" y="4864"/>
                    <a:pt x="292" y="4864"/>
                  </a:cubicBezTo>
                  <a:cubicBezTo>
                    <a:pt x="287" y="4864"/>
                    <a:pt x="275" y="4863"/>
                    <a:pt x="254" y="4861"/>
                  </a:cubicBezTo>
                  <a:lnTo>
                    <a:pt x="254" y="4861"/>
                  </a:lnTo>
                  <a:cubicBezTo>
                    <a:pt x="216" y="4864"/>
                    <a:pt x="251" y="4877"/>
                    <a:pt x="282" y="4895"/>
                  </a:cubicBezTo>
                  <a:cubicBezTo>
                    <a:pt x="329" y="4911"/>
                    <a:pt x="376" y="4921"/>
                    <a:pt x="423" y="4927"/>
                  </a:cubicBezTo>
                  <a:cubicBezTo>
                    <a:pt x="492" y="4939"/>
                    <a:pt x="492" y="4939"/>
                    <a:pt x="454" y="4949"/>
                  </a:cubicBezTo>
                  <a:cubicBezTo>
                    <a:pt x="454" y="4953"/>
                    <a:pt x="440" y="4955"/>
                    <a:pt x="421" y="4955"/>
                  </a:cubicBezTo>
                  <a:cubicBezTo>
                    <a:pt x="409" y="4955"/>
                    <a:pt x="395" y="4954"/>
                    <a:pt x="382" y="4952"/>
                  </a:cubicBezTo>
                  <a:cubicBezTo>
                    <a:pt x="345" y="4946"/>
                    <a:pt x="348" y="4939"/>
                    <a:pt x="348" y="4939"/>
                  </a:cubicBezTo>
                  <a:lnTo>
                    <a:pt x="348" y="4930"/>
                  </a:lnTo>
                  <a:cubicBezTo>
                    <a:pt x="329" y="4927"/>
                    <a:pt x="311" y="4923"/>
                    <a:pt x="297" y="4923"/>
                  </a:cubicBezTo>
                  <a:cubicBezTo>
                    <a:pt x="285" y="4923"/>
                    <a:pt x="277" y="4926"/>
                    <a:pt x="276" y="4933"/>
                  </a:cubicBezTo>
                  <a:cubicBezTo>
                    <a:pt x="238" y="4936"/>
                    <a:pt x="238" y="4942"/>
                    <a:pt x="273" y="4949"/>
                  </a:cubicBezTo>
                  <a:cubicBezTo>
                    <a:pt x="235" y="4949"/>
                    <a:pt x="232" y="4964"/>
                    <a:pt x="229" y="4980"/>
                  </a:cubicBezTo>
                  <a:cubicBezTo>
                    <a:pt x="229" y="5002"/>
                    <a:pt x="207" y="5018"/>
                    <a:pt x="185" y="5018"/>
                  </a:cubicBezTo>
                  <a:cubicBezTo>
                    <a:pt x="182" y="5030"/>
                    <a:pt x="182" y="5040"/>
                    <a:pt x="216" y="5046"/>
                  </a:cubicBezTo>
                  <a:cubicBezTo>
                    <a:pt x="270" y="5053"/>
                    <a:pt x="282" y="5060"/>
                    <a:pt x="268" y="5060"/>
                  </a:cubicBezTo>
                  <a:cubicBezTo>
                    <a:pt x="264" y="5060"/>
                    <a:pt x="258" y="5060"/>
                    <a:pt x="251" y="5058"/>
                  </a:cubicBezTo>
                  <a:cubicBezTo>
                    <a:pt x="248" y="5058"/>
                    <a:pt x="246" y="5058"/>
                    <a:pt x="244" y="5058"/>
                  </a:cubicBezTo>
                  <a:cubicBezTo>
                    <a:pt x="175" y="5058"/>
                    <a:pt x="124" y="5144"/>
                    <a:pt x="191" y="5162"/>
                  </a:cubicBezTo>
                  <a:cubicBezTo>
                    <a:pt x="191" y="5162"/>
                    <a:pt x="191" y="5168"/>
                    <a:pt x="188" y="5178"/>
                  </a:cubicBezTo>
                  <a:cubicBezTo>
                    <a:pt x="150" y="5187"/>
                    <a:pt x="141" y="5231"/>
                    <a:pt x="175" y="5243"/>
                  </a:cubicBezTo>
                  <a:lnTo>
                    <a:pt x="169" y="5265"/>
                  </a:lnTo>
                  <a:cubicBezTo>
                    <a:pt x="132" y="5275"/>
                    <a:pt x="132" y="5281"/>
                    <a:pt x="163" y="5293"/>
                  </a:cubicBezTo>
                  <a:cubicBezTo>
                    <a:pt x="188" y="5303"/>
                    <a:pt x="213" y="5308"/>
                    <a:pt x="212" y="5308"/>
                  </a:cubicBezTo>
                  <a:cubicBezTo>
                    <a:pt x="211" y="5308"/>
                    <a:pt x="207" y="5308"/>
                    <a:pt x="197" y="5306"/>
                  </a:cubicBezTo>
                  <a:cubicBezTo>
                    <a:pt x="194" y="5306"/>
                    <a:pt x="191" y="5306"/>
                    <a:pt x="188" y="5306"/>
                  </a:cubicBezTo>
                  <a:cubicBezTo>
                    <a:pt x="162" y="5306"/>
                    <a:pt x="159" y="5319"/>
                    <a:pt x="153" y="5347"/>
                  </a:cubicBezTo>
                  <a:cubicBezTo>
                    <a:pt x="147" y="5375"/>
                    <a:pt x="147" y="5375"/>
                    <a:pt x="185" y="5375"/>
                  </a:cubicBezTo>
                  <a:cubicBezTo>
                    <a:pt x="202" y="5396"/>
                    <a:pt x="196" y="5402"/>
                    <a:pt x="181" y="5402"/>
                  </a:cubicBezTo>
                  <a:cubicBezTo>
                    <a:pt x="171" y="5402"/>
                    <a:pt x="158" y="5399"/>
                    <a:pt x="144" y="5397"/>
                  </a:cubicBezTo>
                  <a:cubicBezTo>
                    <a:pt x="123" y="5391"/>
                    <a:pt x="108" y="5389"/>
                    <a:pt x="100" y="5389"/>
                  </a:cubicBezTo>
                  <a:cubicBezTo>
                    <a:pt x="83" y="5389"/>
                    <a:pt x="104" y="5401"/>
                    <a:pt x="175" y="5419"/>
                  </a:cubicBezTo>
                  <a:cubicBezTo>
                    <a:pt x="237" y="5436"/>
                    <a:pt x="241" y="5448"/>
                    <a:pt x="216" y="5448"/>
                  </a:cubicBezTo>
                  <a:cubicBezTo>
                    <a:pt x="214" y="5448"/>
                    <a:pt x="210" y="5447"/>
                    <a:pt x="207" y="5447"/>
                  </a:cubicBezTo>
                  <a:cubicBezTo>
                    <a:pt x="172" y="5441"/>
                    <a:pt x="172" y="5431"/>
                    <a:pt x="172" y="5425"/>
                  </a:cubicBezTo>
                  <a:lnTo>
                    <a:pt x="103" y="5413"/>
                  </a:lnTo>
                  <a:lnTo>
                    <a:pt x="103" y="5413"/>
                  </a:lnTo>
                  <a:cubicBezTo>
                    <a:pt x="103" y="5419"/>
                    <a:pt x="103" y="5419"/>
                    <a:pt x="135" y="5434"/>
                  </a:cubicBezTo>
                  <a:cubicBezTo>
                    <a:pt x="135" y="5434"/>
                    <a:pt x="135" y="5441"/>
                    <a:pt x="169" y="5453"/>
                  </a:cubicBezTo>
                  <a:cubicBezTo>
                    <a:pt x="200" y="5469"/>
                    <a:pt x="238" y="5472"/>
                    <a:pt x="273" y="5472"/>
                  </a:cubicBezTo>
                  <a:cubicBezTo>
                    <a:pt x="310" y="5472"/>
                    <a:pt x="310" y="5478"/>
                    <a:pt x="307" y="5485"/>
                  </a:cubicBezTo>
                  <a:cubicBezTo>
                    <a:pt x="294" y="5488"/>
                    <a:pt x="281" y="5490"/>
                    <a:pt x="267" y="5490"/>
                  </a:cubicBezTo>
                  <a:cubicBezTo>
                    <a:pt x="245" y="5490"/>
                    <a:pt x="222" y="5485"/>
                    <a:pt x="200" y="5475"/>
                  </a:cubicBezTo>
                  <a:cubicBezTo>
                    <a:pt x="200" y="5469"/>
                    <a:pt x="166" y="5463"/>
                    <a:pt x="132" y="5456"/>
                  </a:cubicBezTo>
                  <a:cubicBezTo>
                    <a:pt x="129" y="5456"/>
                    <a:pt x="128" y="5456"/>
                    <a:pt x="126" y="5456"/>
                  </a:cubicBezTo>
                  <a:cubicBezTo>
                    <a:pt x="105" y="5456"/>
                    <a:pt x="164" y="5499"/>
                    <a:pt x="229" y="5519"/>
                  </a:cubicBezTo>
                  <a:lnTo>
                    <a:pt x="191" y="5513"/>
                  </a:lnTo>
                  <a:cubicBezTo>
                    <a:pt x="185" y="5512"/>
                    <a:pt x="180" y="5511"/>
                    <a:pt x="175" y="5511"/>
                  </a:cubicBezTo>
                  <a:cubicBezTo>
                    <a:pt x="155" y="5511"/>
                    <a:pt x="153" y="5522"/>
                    <a:pt x="150" y="5535"/>
                  </a:cubicBezTo>
                  <a:cubicBezTo>
                    <a:pt x="147" y="5550"/>
                    <a:pt x="147" y="5557"/>
                    <a:pt x="182" y="5563"/>
                  </a:cubicBezTo>
                  <a:cubicBezTo>
                    <a:pt x="216" y="5569"/>
                    <a:pt x="254" y="5576"/>
                    <a:pt x="251" y="5582"/>
                  </a:cubicBezTo>
                  <a:cubicBezTo>
                    <a:pt x="252" y="5580"/>
                    <a:pt x="255" y="5579"/>
                    <a:pt x="261" y="5579"/>
                  </a:cubicBezTo>
                  <a:cubicBezTo>
                    <a:pt x="274" y="5579"/>
                    <a:pt x="298" y="5584"/>
                    <a:pt x="323" y="5588"/>
                  </a:cubicBezTo>
                  <a:cubicBezTo>
                    <a:pt x="298" y="5591"/>
                    <a:pt x="273" y="5594"/>
                    <a:pt x="247" y="5597"/>
                  </a:cubicBezTo>
                  <a:cubicBezTo>
                    <a:pt x="175" y="5601"/>
                    <a:pt x="135" y="5607"/>
                    <a:pt x="132" y="5638"/>
                  </a:cubicBezTo>
                  <a:cubicBezTo>
                    <a:pt x="129" y="5659"/>
                    <a:pt x="112" y="5676"/>
                    <a:pt x="90" y="5676"/>
                  </a:cubicBezTo>
                  <a:cubicBezTo>
                    <a:pt x="88" y="5676"/>
                    <a:pt x="86" y="5676"/>
                    <a:pt x="85" y="5676"/>
                  </a:cubicBezTo>
                  <a:lnTo>
                    <a:pt x="85" y="5676"/>
                  </a:lnTo>
                  <a:cubicBezTo>
                    <a:pt x="81" y="5691"/>
                    <a:pt x="81" y="5698"/>
                    <a:pt x="116" y="5704"/>
                  </a:cubicBezTo>
                  <a:lnTo>
                    <a:pt x="113" y="5720"/>
                  </a:lnTo>
                  <a:cubicBezTo>
                    <a:pt x="75" y="5720"/>
                    <a:pt x="75" y="5735"/>
                    <a:pt x="110" y="5742"/>
                  </a:cubicBezTo>
                  <a:cubicBezTo>
                    <a:pt x="144" y="5754"/>
                    <a:pt x="106" y="5754"/>
                    <a:pt x="103" y="5764"/>
                  </a:cubicBezTo>
                  <a:cubicBezTo>
                    <a:pt x="31" y="5764"/>
                    <a:pt x="31" y="5764"/>
                    <a:pt x="138" y="5776"/>
                  </a:cubicBezTo>
                  <a:cubicBezTo>
                    <a:pt x="146" y="5778"/>
                    <a:pt x="154" y="5778"/>
                    <a:pt x="162" y="5778"/>
                  </a:cubicBezTo>
                  <a:cubicBezTo>
                    <a:pt x="189" y="5778"/>
                    <a:pt x="213" y="5771"/>
                    <a:pt x="213" y="5767"/>
                  </a:cubicBezTo>
                  <a:lnTo>
                    <a:pt x="219" y="5745"/>
                  </a:lnTo>
                  <a:lnTo>
                    <a:pt x="247" y="5773"/>
                  </a:lnTo>
                  <a:cubicBezTo>
                    <a:pt x="247" y="5779"/>
                    <a:pt x="279" y="5801"/>
                    <a:pt x="313" y="5804"/>
                  </a:cubicBezTo>
                  <a:cubicBezTo>
                    <a:pt x="313" y="5804"/>
                    <a:pt x="351" y="5811"/>
                    <a:pt x="348" y="5820"/>
                  </a:cubicBezTo>
                  <a:lnTo>
                    <a:pt x="279" y="5807"/>
                  </a:lnTo>
                  <a:cubicBezTo>
                    <a:pt x="244" y="5795"/>
                    <a:pt x="210" y="5785"/>
                    <a:pt x="172" y="5782"/>
                  </a:cubicBezTo>
                  <a:cubicBezTo>
                    <a:pt x="161" y="5781"/>
                    <a:pt x="151" y="5781"/>
                    <a:pt x="141" y="5781"/>
                  </a:cubicBezTo>
                  <a:cubicBezTo>
                    <a:pt x="91" y="5781"/>
                    <a:pt x="73" y="5794"/>
                    <a:pt x="132" y="5804"/>
                  </a:cubicBezTo>
                  <a:cubicBezTo>
                    <a:pt x="132" y="5814"/>
                    <a:pt x="132" y="5814"/>
                    <a:pt x="94" y="5814"/>
                  </a:cubicBezTo>
                  <a:cubicBezTo>
                    <a:pt x="86" y="5812"/>
                    <a:pt x="79" y="5811"/>
                    <a:pt x="75" y="5811"/>
                  </a:cubicBezTo>
                  <a:cubicBezTo>
                    <a:pt x="62" y="5811"/>
                    <a:pt x="73" y="5819"/>
                    <a:pt x="125" y="5836"/>
                  </a:cubicBezTo>
                  <a:cubicBezTo>
                    <a:pt x="183" y="5851"/>
                    <a:pt x="192" y="5858"/>
                    <a:pt x="152" y="5858"/>
                  </a:cubicBezTo>
                  <a:cubicBezTo>
                    <a:pt x="144" y="5858"/>
                    <a:pt x="134" y="5858"/>
                    <a:pt x="122" y="5858"/>
                  </a:cubicBezTo>
                  <a:cubicBezTo>
                    <a:pt x="47" y="5861"/>
                    <a:pt x="41" y="5889"/>
                    <a:pt x="78" y="5895"/>
                  </a:cubicBezTo>
                  <a:cubicBezTo>
                    <a:pt x="147" y="5908"/>
                    <a:pt x="144" y="5930"/>
                    <a:pt x="106" y="5930"/>
                  </a:cubicBezTo>
                  <a:cubicBezTo>
                    <a:pt x="69" y="5930"/>
                    <a:pt x="69" y="5939"/>
                    <a:pt x="103" y="5952"/>
                  </a:cubicBezTo>
                  <a:cubicBezTo>
                    <a:pt x="91" y="5949"/>
                    <a:pt x="79" y="5948"/>
                    <a:pt x="69" y="5948"/>
                  </a:cubicBezTo>
                  <a:cubicBezTo>
                    <a:pt x="50" y="5948"/>
                    <a:pt x="42" y="5953"/>
                    <a:pt x="63" y="5961"/>
                  </a:cubicBezTo>
                  <a:cubicBezTo>
                    <a:pt x="63" y="5961"/>
                    <a:pt x="63" y="5967"/>
                    <a:pt x="100" y="5967"/>
                  </a:cubicBezTo>
                  <a:lnTo>
                    <a:pt x="166" y="5992"/>
                  </a:lnTo>
                  <a:cubicBezTo>
                    <a:pt x="167" y="5990"/>
                    <a:pt x="171" y="5990"/>
                    <a:pt x="176" y="5990"/>
                  </a:cubicBezTo>
                  <a:cubicBezTo>
                    <a:pt x="189" y="5990"/>
                    <a:pt x="214" y="5994"/>
                    <a:pt x="238" y="5999"/>
                  </a:cubicBezTo>
                  <a:cubicBezTo>
                    <a:pt x="270" y="6004"/>
                    <a:pt x="237" y="6024"/>
                    <a:pt x="146" y="6024"/>
                  </a:cubicBezTo>
                  <a:cubicBezTo>
                    <a:pt x="139" y="6024"/>
                    <a:pt x="132" y="6024"/>
                    <a:pt x="125" y="6024"/>
                  </a:cubicBezTo>
                  <a:lnTo>
                    <a:pt x="50" y="6027"/>
                  </a:lnTo>
                  <a:lnTo>
                    <a:pt x="122" y="6039"/>
                  </a:lnTo>
                  <a:cubicBezTo>
                    <a:pt x="120" y="6044"/>
                    <a:pt x="119" y="6048"/>
                    <a:pt x="106" y="6048"/>
                  </a:cubicBezTo>
                  <a:cubicBezTo>
                    <a:pt x="100" y="6048"/>
                    <a:pt x="92" y="6047"/>
                    <a:pt x="81" y="6046"/>
                  </a:cubicBezTo>
                  <a:cubicBezTo>
                    <a:pt x="67" y="6044"/>
                    <a:pt x="59" y="6044"/>
                    <a:pt x="54" y="6044"/>
                  </a:cubicBezTo>
                  <a:cubicBezTo>
                    <a:pt x="47" y="6044"/>
                    <a:pt x="47" y="6045"/>
                    <a:pt x="47" y="6049"/>
                  </a:cubicBezTo>
                  <a:cubicBezTo>
                    <a:pt x="47" y="6049"/>
                    <a:pt x="44" y="6055"/>
                    <a:pt x="78" y="6061"/>
                  </a:cubicBezTo>
                  <a:cubicBezTo>
                    <a:pt x="150" y="6074"/>
                    <a:pt x="150" y="6074"/>
                    <a:pt x="113" y="6074"/>
                  </a:cubicBezTo>
                  <a:cubicBezTo>
                    <a:pt x="101" y="6073"/>
                    <a:pt x="91" y="6073"/>
                    <a:pt x="83" y="6073"/>
                  </a:cubicBezTo>
                  <a:cubicBezTo>
                    <a:pt x="42" y="6073"/>
                    <a:pt x="52" y="6080"/>
                    <a:pt x="110" y="6096"/>
                  </a:cubicBezTo>
                  <a:cubicBezTo>
                    <a:pt x="156" y="6104"/>
                    <a:pt x="171" y="6107"/>
                    <a:pt x="155" y="6107"/>
                  </a:cubicBezTo>
                  <a:cubicBezTo>
                    <a:pt x="147" y="6107"/>
                    <a:pt x="130" y="6106"/>
                    <a:pt x="106" y="6105"/>
                  </a:cubicBezTo>
                  <a:cubicBezTo>
                    <a:pt x="91" y="6102"/>
                    <a:pt x="75" y="6101"/>
                    <a:pt x="62" y="6101"/>
                  </a:cubicBezTo>
                  <a:cubicBezTo>
                    <a:pt x="46" y="6101"/>
                    <a:pt x="34" y="6103"/>
                    <a:pt x="34" y="6108"/>
                  </a:cubicBezTo>
                  <a:lnTo>
                    <a:pt x="69" y="6115"/>
                  </a:lnTo>
                  <a:cubicBezTo>
                    <a:pt x="138" y="6124"/>
                    <a:pt x="138" y="6133"/>
                    <a:pt x="100" y="6133"/>
                  </a:cubicBezTo>
                  <a:cubicBezTo>
                    <a:pt x="93" y="6132"/>
                    <a:pt x="87" y="6131"/>
                    <a:pt x="83" y="6131"/>
                  </a:cubicBezTo>
                  <a:cubicBezTo>
                    <a:pt x="67" y="6131"/>
                    <a:pt x="72" y="6140"/>
                    <a:pt x="97" y="6155"/>
                  </a:cubicBezTo>
                  <a:cubicBezTo>
                    <a:pt x="95" y="6167"/>
                    <a:pt x="92" y="6173"/>
                    <a:pt x="77" y="6173"/>
                  </a:cubicBezTo>
                  <a:cubicBezTo>
                    <a:pt x="72" y="6173"/>
                    <a:pt x="65" y="6173"/>
                    <a:pt x="56" y="6171"/>
                  </a:cubicBezTo>
                  <a:cubicBezTo>
                    <a:pt x="27" y="6166"/>
                    <a:pt x="10" y="6162"/>
                    <a:pt x="6" y="6162"/>
                  </a:cubicBezTo>
                  <a:cubicBezTo>
                    <a:pt x="0" y="6162"/>
                    <a:pt x="17" y="6168"/>
                    <a:pt x="56" y="6180"/>
                  </a:cubicBezTo>
                  <a:cubicBezTo>
                    <a:pt x="88" y="6193"/>
                    <a:pt x="88" y="6193"/>
                    <a:pt x="50" y="6202"/>
                  </a:cubicBezTo>
                  <a:cubicBezTo>
                    <a:pt x="12" y="6202"/>
                    <a:pt x="12" y="6202"/>
                    <a:pt x="47" y="6215"/>
                  </a:cubicBezTo>
                  <a:cubicBezTo>
                    <a:pt x="100" y="6224"/>
                    <a:pt x="132" y="6230"/>
                    <a:pt x="147" y="6230"/>
                  </a:cubicBezTo>
                  <a:cubicBezTo>
                    <a:pt x="153" y="6230"/>
                    <a:pt x="156" y="6229"/>
                    <a:pt x="157" y="6227"/>
                  </a:cubicBezTo>
                  <a:cubicBezTo>
                    <a:pt x="157" y="6222"/>
                    <a:pt x="157" y="6220"/>
                    <a:pt x="162" y="6220"/>
                  </a:cubicBezTo>
                  <a:cubicBezTo>
                    <a:pt x="167" y="6220"/>
                    <a:pt x="176" y="6221"/>
                    <a:pt x="191" y="6224"/>
                  </a:cubicBezTo>
                  <a:cubicBezTo>
                    <a:pt x="191" y="6224"/>
                    <a:pt x="191" y="6234"/>
                    <a:pt x="188" y="6240"/>
                  </a:cubicBezTo>
                  <a:cubicBezTo>
                    <a:pt x="188" y="6246"/>
                    <a:pt x="185" y="6256"/>
                    <a:pt x="219" y="6274"/>
                  </a:cubicBezTo>
                  <a:cubicBezTo>
                    <a:pt x="239" y="6288"/>
                    <a:pt x="275" y="6298"/>
                    <a:pt x="290" y="6298"/>
                  </a:cubicBezTo>
                  <a:cubicBezTo>
                    <a:pt x="299" y="6298"/>
                    <a:pt x="301" y="6295"/>
                    <a:pt x="288" y="6287"/>
                  </a:cubicBezTo>
                  <a:lnTo>
                    <a:pt x="326" y="6287"/>
                  </a:lnTo>
                  <a:cubicBezTo>
                    <a:pt x="360" y="6293"/>
                    <a:pt x="383" y="6295"/>
                    <a:pt x="396" y="6295"/>
                  </a:cubicBezTo>
                  <a:cubicBezTo>
                    <a:pt x="423" y="6295"/>
                    <a:pt x="402" y="6284"/>
                    <a:pt x="329" y="6271"/>
                  </a:cubicBezTo>
                  <a:cubicBezTo>
                    <a:pt x="261" y="6259"/>
                    <a:pt x="237" y="6255"/>
                    <a:pt x="246" y="6255"/>
                  </a:cubicBezTo>
                  <a:cubicBezTo>
                    <a:pt x="251" y="6255"/>
                    <a:pt x="268" y="6256"/>
                    <a:pt x="295" y="6259"/>
                  </a:cubicBezTo>
                  <a:cubicBezTo>
                    <a:pt x="320" y="6263"/>
                    <a:pt x="337" y="6265"/>
                    <a:pt x="348" y="6265"/>
                  </a:cubicBezTo>
                  <a:cubicBezTo>
                    <a:pt x="367" y="6265"/>
                    <a:pt x="368" y="6260"/>
                    <a:pt x="370" y="6256"/>
                  </a:cubicBezTo>
                  <a:cubicBezTo>
                    <a:pt x="370" y="6252"/>
                    <a:pt x="370" y="6251"/>
                    <a:pt x="374" y="6251"/>
                  </a:cubicBezTo>
                  <a:cubicBezTo>
                    <a:pt x="379" y="6251"/>
                    <a:pt x="389" y="6252"/>
                    <a:pt x="407" y="6256"/>
                  </a:cubicBezTo>
                  <a:cubicBezTo>
                    <a:pt x="420" y="6258"/>
                    <a:pt x="434" y="6259"/>
                    <a:pt x="446" y="6259"/>
                  </a:cubicBezTo>
                  <a:cubicBezTo>
                    <a:pt x="465" y="6259"/>
                    <a:pt x="479" y="6256"/>
                    <a:pt x="479" y="6252"/>
                  </a:cubicBezTo>
                  <a:cubicBezTo>
                    <a:pt x="483" y="6243"/>
                    <a:pt x="483" y="6243"/>
                    <a:pt x="445" y="6240"/>
                  </a:cubicBezTo>
                  <a:cubicBezTo>
                    <a:pt x="416" y="6240"/>
                    <a:pt x="414" y="6229"/>
                    <a:pt x="455" y="6229"/>
                  </a:cubicBezTo>
                  <a:cubicBezTo>
                    <a:pt x="464" y="6229"/>
                    <a:pt x="474" y="6229"/>
                    <a:pt x="486" y="6230"/>
                  </a:cubicBezTo>
                  <a:cubicBezTo>
                    <a:pt x="520" y="6227"/>
                    <a:pt x="520" y="6227"/>
                    <a:pt x="451" y="6218"/>
                  </a:cubicBezTo>
                  <a:cubicBezTo>
                    <a:pt x="390" y="6207"/>
                    <a:pt x="383" y="6195"/>
                    <a:pt x="426" y="6195"/>
                  </a:cubicBezTo>
                  <a:cubicBezTo>
                    <a:pt x="433" y="6195"/>
                    <a:pt x="443" y="6195"/>
                    <a:pt x="454" y="6196"/>
                  </a:cubicBezTo>
                  <a:cubicBezTo>
                    <a:pt x="454" y="6196"/>
                    <a:pt x="457" y="6187"/>
                    <a:pt x="457" y="6180"/>
                  </a:cubicBezTo>
                  <a:cubicBezTo>
                    <a:pt x="461" y="6174"/>
                    <a:pt x="423" y="6168"/>
                    <a:pt x="389" y="6162"/>
                  </a:cubicBezTo>
                  <a:cubicBezTo>
                    <a:pt x="320" y="6149"/>
                    <a:pt x="320" y="6149"/>
                    <a:pt x="354" y="6146"/>
                  </a:cubicBezTo>
                  <a:cubicBezTo>
                    <a:pt x="379" y="6146"/>
                    <a:pt x="404" y="6149"/>
                    <a:pt x="426" y="6152"/>
                  </a:cubicBezTo>
                  <a:cubicBezTo>
                    <a:pt x="435" y="6154"/>
                    <a:pt x="442" y="6154"/>
                    <a:pt x="447" y="6154"/>
                  </a:cubicBezTo>
                  <a:cubicBezTo>
                    <a:pt x="464" y="6154"/>
                    <a:pt x="464" y="6148"/>
                    <a:pt x="467" y="6143"/>
                  </a:cubicBezTo>
                  <a:cubicBezTo>
                    <a:pt x="467" y="6136"/>
                    <a:pt x="470" y="6121"/>
                    <a:pt x="436" y="6115"/>
                  </a:cubicBezTo>
                  <a:lnTo>
                    <a:pt x="436" y="6115"/>
                  </a:lnTo>
                  <a:lnTo>
                    <a:pt x="470" y="6121"/>
                  </a:lnTo>
                  <a:cubicBezTo>
                    <a:pt x="470" y="6118"/>
                    <a:pt x="479" y="6118"/>
                    <a:pt x="484" y="6118"/>
                  </a:cubicBezTo>
                  <a:cubicBezTo>
                    <a:pt x="489" y="6118"/>
                    <a:pt x="489" y="6118"/>
                    <a:pt x="470" y="6115"/>
                  </a:cubicBezTo>
                  <a:cubicBezTo>
                    <a:pt x="470" y="6115"/>
                    <a:pt x="473" y="6105"/>
                    <a:pt x="511" y="6099"/>
                  </a:cubicBezTo>
                  <a:cubicBezTo>
                    <a:pt x="544" y="6091"/>
                    <a:pt x="497" y="6063"/>
                    <a:pt x="433" y="6063"/>
                  </a:cubicBezTo>
                  <a:cubicBezTo>
                    <a:pt x="426" y="6063"/>
                    <a:pt x="417" y="6063"/>
                    <a:pt x="409" y="6064"/>
                  </a:cubicBezTo>
                  <a:lnTo>
                    <a:pt x="409" y="6064"/>
                  </a:lnTo>
                  <a:cubicBezTo>
                    <a:pt x="410" y="6062"/>
                    <a:pt x="410" y="6060"/>
                    <a:pt x="410" y="6058"/>
                  </a:cubicBezTo>
                  <a:cubicBezTo>
                    <a:pt x="410" y="6052"/>
                    <a:pt x="376" y="6046"/>
                    <a:pt x="376" y="6046"/>
                  </a:cubicBezTo>
                  <a:cubicBezTo>
                    <a:pt x="342" y="6039"/>
                    <a:pt x="342" y="6030"/>
                    <a:pt x="345" y="6024"/>
                  </a:cubicBezTo>
                  <a:lnTo>
                    <a:pt x="345" y="6024"/>
                  </a:lnTo>
                  <a:lnTo>
                    <a:pt x="414" y="6036"/>
                  </a:lnTo>
                  <a:cubicBezTo>
                    <a:pt x="457" y="6046"/>
                    <a:pt x="489" y="6051"/>
                    <a:pt x="505" y="6051"/>
                  </a:cubicBezTo>
                  <a:cubicBezTo>
                    <a:pt x="527" y="6051"/>
                    <a:pt x="514" y="6042"/>
                    <a:pt x="451" y="6027"/>
                  </a:cubicBezTo>
                  <a:lnTo>
                    <a:pt x="451" y="6027"/>
                  </a:lnTo>
                  <a:lnTo>
                    <a:pt x="489" y="6033"/>
                  </a:lnTo>
                  <a:cubicBezTo>
                    <a:pt x="497" y="6035"/>
                    <a:pt x="503" y="6035"/>
                    <a:pt x="508" y="6035"/>
                  </a:cubicBezTo>
                  <a:cubicBezTo>
                    <a:pt x="521" y="6035"/>
                    <a:pt x="516" y="6028"/>
                    <a:pt x="492" y="6011"/>
                  </a:cubicBezTo>
                  <a:cubicBezTo>
                    <a:pt x="461" y="5995"/>
                    <a:pt x="426" y="5983"/>
                    <a:pt x="389" y="5980"/>
                  </a:cubicBezTo>
                  <a:cubicBezTo>
                    <a:pt x="354" y="5973"/>
                    <a:pt x="357" y="5964"/>
                    <a:pt x="357" y="5964"/>
                  </a:cubicBezTo>
                  <a:cubicBezTo>
                    <a:pt x="357" y="5961"/>
                    <a:pt x="357" y="5959"/>
                    <a:pt x="361" y="5959"/>
                  </a:cubicBezTo>
                  <a:cubicBezTo>
                    <a:pt x="366" y="5959"/>
                    <a:pt x="374" y="5961"/>
                    <a:pt x="392" y="5964"/>
                  </a:cubicBezTo>
                  <a:cubicBezTo>
                    <a:pt x="410" y="5967"/>
                    <a:pt x="423" y="5969"/>
                    <a:pt x="433" y="5969"/>
                  </a:cubicBezTo>
                  <a:cubicBezTo>
                    <a:pt x="461" y="5969"/>
                    <a:pt x="450" y="5956"/>
                    <a:pt x="398" y="5942"/>
                  </a:cubicBezTo>
                  <a:lnTo>
                    <a:pt x="398" y="5942"/>
                  </a:lnTo>
                  <a:lnTo>
                    <a:pt x="432" y="5948"/>
                  </a:lnTo>
                  <a:cubicBezTo>
                    <a:pt x="441" y="5950"/>
                    <a:pt x="449" y="5951"/>
                    <a:pt x="457" y="5951"/>
                  </a:cubicBezTo>
                  <a:cubicBezTo>
                    <a:pt x="481" y="5951"/>
                    <a:pt x="498" y="5942"/>
                    <a:pt x="476" y="5911"/>
                  </a:cubicBezTo>
                  <a:cubicBezTo>
                    <a:pt x="482" y="5883"/>
                    <a:pt x="487" y="5863"/>
                    <a:pt x="512" y="5863"/>
                  </a:cubicBezTo>
                  <a:cubicBezTo>
                    <a:pt x="516" y="5863"/>
                    <a:pt x="519" y="5863"/>
                    <a:pt x="523" y="5864"/>
                  </a:cubicBezTo>
                  <a:cubicBezTo>
                    <a:pt x="526" y="5864"/>
                    <a:pt x="528" y="5864"/>
                    <a:pt x="529" y="5864"/>
                  </a:cubicBezTo>
                  <a:cubicBezTo>
                    <a:pt x="549" y="5864"/>
                    <a:pt x="487" y="5827"/>
                    <a:pt x="426" y="5801"/>
                  </a:cubicBezTo>
                  <a:lnTo>
                    <a:pt x="426" y="5801"/>
                  </a:lnTo>
                  <a:cubicBezTo>
                    <a:pt x="435" y="5803"/>
                    <a:pt x="442" y="5804"/>
                    <a:pt x="447" y="5804"/>
                  </a:cubicBezTo>
                  <a:cubicBezTo>
                    <a:pt x="462" y="5804"/>
                    <a:pt x="465" y="5797"/>
                    <a:pt x="467" y="5785"/>
                  </a:cubicBezTo>
                  <a:cubicBezTo>
                    <a:pt x="469" y="5771"/>
                    <a:pt x="470" y="5766"/>
                    <a:pt x="479" y="5766"/>
                  </a:cubicBezTo>
                  <a:cubicBezTo>
                    <a:pt x="485" y="5766"/>
                    <a:pt x="492" y="5768"/>
                    <a:pt x="504" y="5770"/>
                  </a:cubicBezTo>
                  <a:cubicBezTo>
                    <a:pt x="536" y="5779"/>
                    <a:pt x="554" y="5783"/>
                    <a:pt x="556" y="5783"/>
                  </a:cubicBezTo>
                  <a:cubicBezTo>
                    <a:pt x="559" y="5783"/>
                    <a:pt x="543" y="5777"/>
                    <a:pt x="508" y="5764"/>
                  </a:cubicBezTo>
                  <a:cubicBezTo>
                    <a:pt x="453" y="5749"/>
                    <a:pt x="465" y="5736"/>
                    <a:pt x="509" y="5736"/>
                  </a:cubicBezTo>
                  <a:cubicBezTo>
                    <a:pt x="520" y="5736"/>
                    <a:pt x="533" y="5737"/>
                    <a:pt x="548" y="5738"/>
                  </a:cubicBezTo>
                  <a:cubicBezTo>
                    <a:pt x="557" y="5740"/>
                    <a:pt x="564" y="5741"/>
                    <a:pt x="569" y="5741"/>
                  </a:cubicBezTo>
                  <a:cubicBezTo>
                    <a:pt x="584" y="5741"/>
                    <a:pt x="587" y="5734"/>
                    <a:pt x="589" y="5723"/>
                  </a:cubicBezTo>
                  <a:cubicBezTo>
                    <a:pt x="555" y="5710"/>
                    <a:pt x="558" y="5695"/>
                    <a:pt x="561" y="5682"/>
                  </a:cubicBezTo>
                  <a:cubicBezTo>
                    <a:pt x="564" y="5660"/>
                    <a:pt x="564" y="5660"/>
                    <a:pt x="495" y="5648"/>
                  </a:cubicBezTo>
                  <a:cubicBezTo>
                    <a:pt x="423" y="5635"/>
                    <a:pt x="426" y="5629"/>
                    <a:pt x="429" y="5613"/>
                  </a:cubicBezTo>
                  <a:cubicBezTo>
                    <a:pt x="429" y="5608"/>
                    <a:pt x="431" y="5602"/>
                    <a:pt x="448" y="5602"/>
                  </a:cubicBezTo>
                  <a:cubicBezTo>
                    <a:pt x="453" y="5602"/>
                    <a:pt x="459" y="5602"/>
                    <a:pt x="467" y="5604"/>
                  </a:cubicBezTo>
                  <a:cubicBezTo>
                    <a:pt x="467" y="5604"/>
                    <a:pt x="504" y="5604"/>
                    <a:pt x="504" y="5594"/>
                  </a:cubicBezTo>
                  <a:cubicBezTo>
                    <a:pt x="507" y="5590"/>
                    <a:pt x="507" y="5585"/>
                    <a:pt x="520" y="5585"/>
                  </a:cubicBezTo>
                  <a:cubicBezTo>
                    <a:pt x="525" y="5585"/>
                    <a:pt x="532" y="5586"/>
                    <a:pt x="542" y="5588"/>
                  </a:cubicBezTo>
                  <a:cubicBezTo>
                    <a:pt x="542" y="5588"/>
                    <a:pt x="580" y="5585"/>
                    <a:pt x="583" y="5572"/>
                  </a:cubicBezTo>
                  <a:cubicBezTo>
                    <a:pt x="585" y="5559"/>
                    <a:pt x="588" y="5546"/>
                    <a:pt x="610" y="5546"/>
                  </a:cubicBezTo>
                  <a:cubicBezTo>
                    <a:pt x="614" y="5546"/>
                    <a:pt x="618" y="5546"/>
                    <a:pt x="624" y="5547"/>
                  </a:cubicBezTo>
                  <a:cubicBezTo>
                    <a:pt x="627" y="5541"/>
                    <a:pt x="627" y="5541"/>
                    <a:pt x="589" y="5535"/>
                  </a:cubicBezTo>
                  <a:cubicBezTo>
                    <a:pt x="555" y="5528"/>
                    <a:pt x="520" y="5516"/>
                    <a:pt x="564" y="5491"/>
                  </a:cubicBezTo>
                  <a:cubicBezTo>
                    <a:pt x="567" y="5478"/>
                    <a:pt x="570" y="5453"/>
                    <a:pt x="536" y="5450"/>
                  </a:cubicBezTo>
                  <a:cubicBezTo>
                    <a:pt x="536" y="5445"/>
                    <a:pt x="536" y="5443"/>
                    <a:pt x="542" y="5443"/>
                  </a:cubicBezTo>
                  <a:cubicBezTo>
                    <a:pt x="546" y="5443"/>
                    <a:pt x="555" y="5444"/>
                    <a:pt x="570" y="5447"/>
                  </a:cubicBezTo>
                  <a:cubicBezTo>
                    <a:pt x="588" y="5450"/>
                    <a:pt x="601" y="5451"/>
                    <a:pt x="610" y="5451"/>
                  </a:cubicBezTo>
                  <a:cubicBezTo>
                    <a:pt x="640" y="5451"/>
                    <a:pt x="629" y="5438"/>
                    <a:pt x="577" y="5419"/>
                  </a:cubicBezTo>
                  <a:cubicBezTo>
                    <a:pt x="542" y="5413"/>
                    <a:pt x="545" y="5406"/>
                    <a:pt x="580" y="5403"/>
                  </a:cubicBezTo>
                  <a:cubicBezTo>
                    <a:pt x="580" y="5403"/>
                    <a:pt x="583" y="5397"/>
                    <a:pt x="548" y="5384"/>
                  </a:cubicBezTo>
                  <a:cubicBezTo>
                    <a:pt x="514" y="5369"/>
                    <a:pt x="514" y="5369"/>
                    <a:pt x="555" y="5359"/>
                  </a:cubicBezTo>
                  <a:cubicBezTo>
                    <a:pt x="565" y="5361"/>
                    <a:pt x="572" y="5362"/>
                    <a:pt x="577" y="5362"/>
                  </a:cubicBezTo>
                  <a:cubicBezTo>
                    <a:pt x="589" y="5362"/>
                    <a:pt x="590" y="5357"/>
                    <a:pt x="592" y="5353"/>
                  </a:cubicBezTo>
                  <a:cubicBezTo>
                    <a:pt x="558" y="5331"/>
                    <a:pt x="577" y="5250"/>
                    <a:pt x="611" y="5250"/>
                  </a:cubicBezTo>
                  <a:cubicBezTo>
                    <a:pt x="580" y="5237"/>
                    <a:pt x="580" y="5237"/>
                    <a:pt x="580" y="5228"/>
                  </a:cubicBezTo>
                  <a:lnTo>
                    <a:pt x="580" y="5228"/>
                  </a:lnTo>
                  <a:cubicBezTo>
                    <a:pt x="593" y="5229"/>
                    <a:pt x="603" y="5229"/>
                    <a:pt x="609" y="5229"/>
                  </a:cubicBezTo>
                  <a:cubicBezTo>
                    <a:pt x="638" y="5229"/>
                    <a:pt x="605" y="5219"/>
                    <a:pt x="548" y="5209"/>
                  </a:cubicBezTo>
                  <a:lnTo>
                    <a:pt x="545" y="5215"/>
                  </a:lnTo>
                  <a:lnTo>
                    <a:pt x="545" y="5221"/>
                  </a:lnTo>
                  <a:cubicBezTo>
                    <a:pt x="491" y="5214"/>
                    <a:pt x="481" y="5200"/>
                    <a:pt x="524" y="5200"/>
                  </a:cubicBezTo>
                  <a:cubicBezTo>
                    <a:pt x="539" y="5200"/>
                    <a:pt x="559" y="5202"/>
                    <a:pt x="586" y="5206"/>
                  </a:cubicBezTo>
                  <a:cubicBezTo>
                    <a:pt x="612" y="5208"/>
                    <a:pt x="629" y="5209"/>
                    <a:pt x="636" y="5209"/>
                  </a:cubicBezTo>
                  <a:cubicBezTo>
                    <a:pt x="649" y="5209"/>
                    <a:pt x="633" y="5205"/>
                    <a:pt x="589" y="5193"/>
                  </a:cubicBezTo>
                  <a:cubicBezTo>
                    <a:pt x="537" y="5177"/>
                    <a:pt x="524" y="5169"/>
                    <a:pt x="552" y="5169"/>
                  </a:cubicBezTo>
                  <a:cubicBezTo>
                    <a:pt x="561" y="5169"/>
                    <a:pt x="575" y="5170"/>
                    <a:pt x="592" y="5171"/>
                  </a:cubicBezTo>
                  <a:cubicBezTo>
                    <a:pt x="622" y="5175"/>
                    <a:pt x="640" y="5177"/>
                    <a:pt x="645" y="5177"/>
                  </a:cubicBezTo>
                  <a:cubicBezTo>
                    <a:pt x="652" y="5177"/>
                    <a:pt x="636" y="5173"/>
                    <a:pt x="595" y="5162"/>
                  </a:cubicBezTo>
                  <a:cubicBezTo>
                    <a:pt x="492" y="5134"/>
                    <a:pt x="449" y="5112"/>
                    <a:pt x="490" y="5112"/>
                  </a:cubicBezTo>
                  <a:cubicBezTo>
                    <a:pt x="504" y="5112"/>
                    <a:pt x="530" y="5114"/>
                    <a:pt x="567" y="5121"/>
                  </a:cubicBezTo>
                  <a:cubicBezTo>
                    <a:pt x="602" y="5127"/>
                    <a:pt x="628" y="5130"/>
                    <a:pt x="646" y="5130"/>
                  </a:cubicBezTo>
                  <a:cubicBezTo>
                    <a:pt x="664" y="5130"/>
                    <a:pt x="674" y="5127"/>
                    <a:pt x="674" y="5124"/>
                  </a:cubicBezTo>
                  <a:cubicBezTo>
                    <a:pt x="677" y="5115"/>
                    <a:pt x="642" y="5112"/>
                    <a:pt x="605" y="5105"/>
                  </a:cubicBezTo>
                  <a:cubicBezTo>
                    <a:pt x="533" y="5099"/>
                    <a:pt x="536" y="5093"/>
                    <a:pt x="608" y="5090"/>
                  </a:cubicBezTo>
                  <a:cubicBezTo>
                    <a:pt x="721" y="5087"/>
                    <a:pt x="724" y="5071"/>
                    <a:pt x="655" y="5036"/>
                  </a:cubicBezTo>
                  <a:cubicBezTo>
                    <a:pt x="614" y="5010"/>
                    <a:pt x="601" y="4991"/>
                    <a:pt x="616" y="4991"/>
                  </a:cubicBezTo>
                  <a:cubicBezTo>
                    <a:pt x="623" y="4991"/>
                    <a:pt x="638" y="4996"/>
                    <a:pt x="661" y="5008"/>
                  </a:cubicBezTo>
                  <a:cubicBezTo>
                    <a:pt x="698" y="5022"/>
                    <a:pt x="715" y="5028"/>
                    <a:pt x="718" y="5028"/>
                  </a:cubicBezTo>
                  <a:cubicBezTo>
                    <a:pt x="721" y="5028"/>
                    <a:pt x="713" y="5023"/>
                    <a:pt x="699" y="5015"/>
                  </a:cubicBezTo>
                  <a:cubicBezTo>
                    <a:pt x="702" y="4999"/>
                    <a:pt x="705" y="4983"/>
                    <a:pt x="705" y="4977"/>
                  </a:cubicBezTo>
                  <a:cubicBezTo>
                    <a:pt x="705" y="4971"/>
                    <a:pt x="674" y="4955"/>
                    <a:pt x="636" y="4949"/>
                  </a:cubicBezTo>
                  <a:lnTo>
                    <a:pt x="636" y="4949"/>
                  </a:lnTo>
                  <a:cubicBezTo>
                    <a:pt x="651" y="4950"/>
                    <a:pt x="664" y="4951"/>
                    <a:pt x="675" y="4951"/>
                  </a:cubicBezTo>
                  <a:cubicBezTo>
                    <a:pt x="720" y="4951"/>
                    <a:pt x="735" y="4941"/>
                    <a:pt x="680" y="4921"/>
                  </a:cubicBezTo>
                  <a:cubicBezTo>
                    <a:pt x="683" y="4911"/>
                    <a:pt x="683" y="4905"/>
                    <a:pt x="683" y="4905"/>
                  </a:cubicBezTo>
                  <a:cubicBezTo>
                    <a:pt x="686" y="4899"/>
                    <a:pt x="686" y="4899"/>
                    <a:pt x="652" y="4883"/>
                  </a:cubicBezTo>
                  <a:cubicBezTo>
                    <a:pt x="617" y="4870"/>
                    <a:pt x="655" y="4870"/>
                    <a:pt x="689" y="4867"/>
                  </a:cubicBezTo>
                  <a:cubicBezTo>
                    <a:pt x="727" y="4867"/>
                    <a:pt x="765" y="4864"/>
                    <a:pt x="730" y="4861"/>
                  </a:cubicBezTo>
                  <a:cubicBezTo>
                    <a:pt x="696" y="4848"/>
                    <a:pt x="661" y="4836"/>
                    <a:pt x="627" y="4820"/>
                  </a:cubicBezTo>
                  <a:cubicBezTo>
                    <a:pt x="610" y="4812"/>
                    <a:pt x="612" y="4808"/>
                    <a:pt x="622" y="4808"/>
                  </a:cubicBezTo>
                  <a:cubicBezTo>
                    <a:pt x="632" y="4808"/>
                    <a:pt x="648" y="4811"/>
                    <a:pt x="664" y="4817"/>
                  </a:cubicBezTo>
                  <a:cubicBezTo>
                    <a:pt x="676" y="4820"/>
                    <a:pt x="687" y="4821"/>
                    <a:pt x="698" y="4821"/>
                  </a:cubicBezTo>
                  <a:cubicBezTo>
                    <a:pt x="712" y="4821"/>
                    <a:pt x="726" y="4819"/>
                    <a:pt x="740" y="4814"/>
                  </a:cubicBezTo>
                  <a:cubicBezTo>
                    <a:pt x="740" y="4808"/>
                    <a:pt x="743" y="4792"/>
                    <a:pt x="708" y="4789"/>
                  </a:cubicBezTo>
                  <a:cubicBezTo>
                    <a:pt x="674" y="4783"/>
                    <a:pt x="680" y="4739"/>
                    <a:pt x="718" y="4736"/>
                  </a:cubicBezTo>
                  <a:cubicBezTo>
                    <a:pt x="718" y="4736"/>
                    <a:pt x="721" y="4729"/>
                    <a:pt x="721" y="4720"/>
                  </a:cubicBezTo>
                  <a:cubicBezTo>
                    <a:pt x="724" y="4714"/>
                    <a:pt x="689" y="4701"/>
                    <a:pt x="689" y="4695"/>
                  </a:cubicBezTo>
                  <a:cubicBezTo>
                    <a:pt x="689" y="4695"/>
                    <a:pt x="692" y="4686"/>
                    <a:pt x="658" y="4673"/>
                  </a:cubicBezTo>
                  <a:cubicBezTo>
                    <a:pt x="658" y="4668"/>
                    <a:pt x="660" y="4662"/>
                    <a:pt x="676" y="4662"/>
                  </a:cubicBezTo>
                  <a:cubicBezTo>
                    <a:pt x="681" y="4662"/>
                    <a:pt x="688" y="4662"/>
                    <a:pt x="696" y="4664"/>
                  </a:cubicBezTo>
                  <a:cubicBezTo>
                    <a:pt x="652" y="4652"/>
                    <a:pt x="636" y="4647"/>
                    <a:pt x="648" y="4647"/>
                  </a:cubicBezTo>
                  <a:cubicBezTo>
                    <a:pt x="656" y="4647"/>
                    <a:pt x="672" y="4649"/>
                    <a:pt x="699" y="4651"/>
                  </a:cubicBezTo>
                  <a:cubicBezTo>
                    <a:pt x="729" y="4655"/>
                    <a:pt x="746" y="4657"/>
                    <a:pt x="751" y="4657"/>
                  </a:cubicBezTo>
                  <a:cubicBezTo>
                    <a:pt x="759" y="4657"/>
                    <a:pt x="742" y="4653"/>
                    <a:pt x="702" y="4642"/>
                  </a:cubicBezTo>
                  <a:cubicBezTo>
                    <a:pt x="667" y="4629"/>
                    <a:pt x="667" y="4629"/>
                    <a:pt x="705" y="4626"/>
                  </a:cubicBezTo>
                  <a:cubicBezTo>
                    <a:pt x="715" y="4628"/>
                    <a:pt x="722" y="4629"/>
                    <a:pt x="726" y="4629"/>
                  </a:cubicBezTo>
                  <a:cubicBezTo>
                    <a:pt x="737" y="4629"/>
                    <a:pt x="729" y="4624"/>
                    <a:pt x="705" y="4620"/>
                  </a:cubicBezTo>
                  <a:cubicBezTo>
                    <a:pt x="648" y="4604"/>
                    <a:pt x="617" y="4582"/>
                    <a:pt x="648" y="4582"/>
                  </a:cubicBezTo>
                  <a:cubicBezTo>
                    <a:pt x="655" y="4582"/>
                    <a:pt x="664" y="4583"/>
                    <a:pt x="677" y="4585"/>
                  </a:cubicBezTo>
                  <a:cubicBezTo>
                    <a:pt x="677" y="4585"/>
                    <a:pt x="677" y="4579"/>
                    <a:pt x="642" y="4563"/>
                  </a:cubicBezTo>
                  <a:cubicBezTo>
                    <a:pt x="604" y="4553"/>
                    <a:pt x="587" y="4548"/>
                    <a:pt x="592" y="4548"/>
                  </a:cubicBezTo>
                  <a:cubicBezTo>
                    <a:pt x="595" y="4548"/>
                    <a:pt x="613" y="4551"/>
                    <a:pt x="645" y="4557"/>
                  </a:cubicBezTo>
                  <a:cubicBezTo>
                    <a:pt x="657" y="4558"/>
                    <a:pt x="667" y="4558"/>
                    <a:pt x="675" y="4558"/>
                  </a:cubicBezTo>
                  <a:cubicBezTo>
                    <a:pt x="716" y="4558"/>
                    <a:pt x="706" y="4551"/>
                    <a:pt x="649" y="4535"/>
                  </a:cubicBezTo>
                  <a:cubicBezTo>
                    <a:pt x="649" y="4535"/>
                    <a:pt x="617" y="4523"/>
                    <a:pt x="652" y="4519"/>
                  </a:cubicBezTo>
                  <a:cubicBezTo>
                    <a:pt x="692" y="4510"/>
                    <a:pt x="736" y="4472"/>
                    <a:pt x="664" y="4469"/>
                  </a:cubicBezTo>
                  <a:lnTo>
                    <a:pt x="667" y="4454"/>
                  </a:lnTo>
                  <a:cubicBezTo>
                    <a:pt x="705" y="4444"/>
                    <a:pt x="705" y="4438"/>
                    <a:pt x="674" y="4425"/>
                  </a:cubicBezTo>
                  <a:lnTo>
                    <a:pt x="639" y="4413"/>
                  </a:lnTo>
                  <a:lnTo>
                    <a:pt x="639" y="4413"/>
                  </a:lnTo>
                  <a:cubicBezTo>
                    <a:pt x="653" y="4414"/>
                    <a:pt x="668" y="4415"/>
                    <a:pt x="681" y="4415"/>
                  </a:cubicBezTo>
                  <a:cubicBezTo>
                    <a:pt x="698" y="4415"/>
                    <a:pt x="711" y="4413"/>
                    <a:pt x="711" y="4410"/>
                  </a:cubicBezTo>
                  <a:cubicBezTo>
                    <a:pt x="714" y="4400"/>
                    <a:pt x="714" y="4400"/>
                    <a:pt x="680" y="4394"/>
                  </a:cubicBezTo>
                  <a:cubicBezTo>
                    <a:pt x="673" y="4395"/>
                    <a:pt x="668" y="4395"/>
                    <a:pt x="663" y="4395"/>
                  </a:cubicBezTo>
                  <a:cubicBezTo>
                    <a:pt x="642" y="4395"/>
                    <a:pt x="643" y="4389"/>
                    <a:pt x="645" y="4382"/>
                  </a:cubicBezTo>
                  <a:cubicBezTo>
                    <a:pt x="645" y="4378"/>
                    <a:pt x="660" y="4375"/>
                    <a:pt x="679" y="4375"/>
                  </a:cubicBezTo>
                  <a:cubicBezTo>
                    <a:pt x="691" y="4375"/>
                    <a:pt x="704" y="4376"/>
                    <a:pt x="718" y="4378"/>
                  </a:cubicBezTo>
                  <a:lnTo>
                    <a:pt x="721" y="4372"/>
                  </a:lnTo>
                  <a:cubicBezTo>
                    <a:pt x="668" y="4363"/>
                    <a:pt x="655" y="4357"/>
                    <a:pt x="666" y="4357"/>
                  </a:cubicBezTo>
                  <a:cubicBezTo>
                    <a:pt x="670" y="4357"/>
                    <a:pt x="677" y="4358"/>
                    <a:pt x="686" y="4360"/>
                  </a:cubicBezTo>
                  <a:cubicBezTo>
                    <a:pt x="724" y="4356"/>
                    <a:pt x="724" y="4350"/>
                    <a:pt x="727" y="4344"/>
                  </a:cubicBezTo>
                  <a:cubicBezTo>
                    <a:pt x="706" y="4340"/>
                    <a:pt x="708" y="4338"/>
                    <a:pt x="714" y="4338"/>
                  </a:cubicBezTo>
                  <a:cubicBezTo>
                    <a:pt x="719" y="4338"/>
                    <a:pt x="727" y="4340"/>
                    <a:pt x="727" y="4344"/>
                  </a:cubicBezTo>
                  <a:lnTo>
                    <a:pt x="761" y="4350"/>
                  </a:lnTo>
                  <a:cubicBezTo>
                    <a:pt x="799" y="4347"/>
                    <a:pt x="761" y="4341"/>
                    <a:pt x="727" y="4335"/>
                  </a:cubicBezTo>
                  <a:cubicBezTo>
                    <a:pt x="727" y="4335"/>
                    <a:pt x="730" y="4328"/>
                    <a:pt x="730" y="4322"/>
                  </a:cubicBezTo>
                  <a:cubicBezTo>
                    <a:pt x="733" y="4313"/>
                    <a:pt x="733" y="4306"/>
                    <a:pt x="696" y="4306"/>
                  </a:cubicBezTo>
                  <a:cubicBezTo>
                    <a:pt x="661" y="4300"/>
                    <a:pt x="627" y="4297"/>
                    <a:pt x="627" y="4288"/>
                  </a:cubicBezTo>
                  <a:lnTo>
                    <a:pt x="627" y="4288"/>
                  </a:lnTo>
                  <a:cubicBezTo>
                    <a:pt x="651" y="4292"/>
                    <a:pt x="677" y="4296"/>
                    <a:pt x="690" y="4296"/>
                  </a:cubicBezTo>
                  <a:cubicBezTo>
                    <a:pt x="696" y="4296"/>
                    <a:pt x="699" y="4296"/>
                    <a:pt x="699" y="4294"/>
                  </a:cubicBezTo>
                  <a:cubicBezTo>
                    <a:pt x="700" y="4290"/>
                    <a:pt x="707" y="4289"/>
                    <a:pt x="715" y="4289"/>
                  </a:cubicBezTo>
                  <a:cubicBezTo>
                    <a:pt x="725" y="4289"/>
                    <a:pt x="736" y="4291"/>
                    <a:pt x="736" y="4291"/>
                  </a:cubicBezTo>
                  <a:cubicBezTo>
                    <a:pt x="751" y="4295"/>
                    <a:pt x="761" y="4296"/>
                    <a:pt x="767" y="4296"/>
                  </a:cubicBezTo>
                  <a:cubicBezTo>
                    <a:pt x="793" y="4296"/>
                    <a:pt x="770" y="4272"/>
                    <a:pt x="743" y="4262"/>
                  </a:cubicBezTo>
                  <a:cubicBezTo>
                    <a:pt x="696" y="4243"/>
                    <a:pt x="682" y="4234"/>
                    <a:pt x="700" y="4234"/>
                  </a:cubicBezTo>
                  <a:cubicBezTo>
                    <a:pt x="708" y="4234"/>
                    <a:pt x="723" y="4236"/>
                    <a:pt x="746" y="4241"/>
                  </a:cubicBezTo>
                  <a:cubicBezTo>
                    <a:pt x="758" y="4243"/>
                    <a:pt x="766" y="4244"/>
                    <a:pt x="771" y="4244"/>
                  </a:cubicBezTo>
                  <a:cubicBezTo>
                    <a:pt x="794" y="4244"/>
                    <a:pt x="731" y="4221"/>
                    <a:pt x="645" y="4200"/>
                  </a:cubicBezTo>
                  <a:lnTo>
                    <a:pt x="542" y="4175"/>
                  </a:lnTo>
                  <a:lnTo>
                    <a:pt x="645" y="4193"/>
                  </a:lnTo>
                  <a:cubicBezTo>
                    <a:pt x="704" y="4200"/>
                    <a:pt x="738" y="4204"/>
                    <a:pt x="755" y="4204"/>
                  </a:cubicBezTo>
                  <a:cubicBezTo>
                    <a:pt x="779" y="4204"/>
                    <a:pt x="763" y="4195"/>
                    <a:pt x="724" y="4175"/>
                  </a:cubicBezTo>
                  <a:cubicBezTo>
                    <a:pt x="704" y="4163"/>
                    <a:pt x="697" y="4158"/>
                    <a:pt x="703" y="4158"/>
                  </a:cubicBezTo>
                  <a:cubicBezTo>
                    <a:pt x="706" y="4158"/>
                    <a:pt x="714" y="4160"/>
                    <a:pt x="727" y="4162"/>
                  </a:cubicBezTo>
                  <a:cubicBezTo>
                    <a:pt x="734" y="4163"/>
                    <a:pt x="740" y="4164"/>
                    <a:pt x="744" y="4164"/>
                  </a:cubicBezTo>
                  <a:cubicBezTo>
                    <a:pt x="763" y="4164"/>
                    <a:pt x="765" y="4155"/>
                    <a:pt x="768" y="4137"/>
                  </a:cubicBezTo>
                  <a:cubicBezTo>
                    <a:pt x="774" y="4115"/>
                    <a:pt x="774" y="4109"/>
                    <a:pt x="740" y="4103"/>
                  </a:cubicBezTo>
                  <a:cubicBezTo>
                    <a:pt x="740" y="4103"/>
                    <a:pt x="740" y="4096"/>
                    <a:pt x="743" y="4087"/>
                  </a:cubicBezTo>
                  <a:cubicBezTo>
                    <a:pt x="752" y="4088"/>
                    <a:pt x="759" y="4088"/>
                    <a:pt x="765" y="4088"/>
                  </a:cubicBezTo>
                  <a:cubicBezTo>
                    <a:pt x="806" y="4088"/>
                    <a:pt x="771" y="4071"/>
                    <a:pt x="708" y="4068"/>
                  </a:cubicBezTo>
                  <a:cubicBezTo>
                    <a:pt x="708" y="4068"/>
                    <a:pt x="711" y="4059"/>
                    <a:pt x="711" y="4052"/>
                  </a:cubicBezTo>
                  <a:lnTo>
                    <a:pt x="749" y="4059"/>
                  </a:lnTo>
                  <a:cubicBezTo>
                    <a:pt x="754" y="4060"/>
                    <a:pt x="758" y="4060"/>
                    <a:pt x="761" y="4060"/>
                  </a:cubicBezTo>
                  <a:cubicBezTo>
                    <a:pt x="784" y="4060"/>
                    <a:pt x="788" y="4041"/>
                    <a:pt x="799" y="3990"/>
                  </a:cubicBezTo>
                  <a:cubicBezTo>
                    <a:pt x="812" y="3924"/>
                    <a:pt x="812" y="3918"/>
                    <a:pt x="743" y="3905"/>
                  </a:cubicBezTo>
                  <a:cubicBezTo>
                    <a:pt x="695" y="3892"/>
                    <a:pt x="680" y="3885"/>
                    <a:pt x="699" y="3885"/>
                  </a:cubicBezTo>
                  <a:cubicBezTo>
                    <a:pt x="708" y="3885"/>
                    <a:pt x="723" y="3887"/>
                    <a:pt x="746" y="3890"/>
                  </a:cubicBezTo>
                  <a:cubicBezTo>
                    <a:pt x="763" y="3893"/>
                    <a:pt x="781" y="3894"/>
                    <a:pt x="790" y="3894"/>
                  </a:cubicBezTo>
                  <a:cubicBezTo>
                    <a:pt x="800" y="3894"/>
                    <a:pt x="801" y="3893"/>
                    <a:pt x="783" y="3890"/>
                  </a:cubicBezTo>
                  <a:cubicBezTo>
                    <a:pt x="783" y="3890"/>
                    <a:pt x="787" y="3874"/>
                    <a:pt x="821" y="3874"/>
                  </a:cubicBezTo>
                  <a:cubicBezTo>
                    <a:pt x="896" y="3864"/>
                    <a:pt x="865" y="3849"/>
                    <a:pt x="827" y="3846"/>
                  </a:cubicBezTo>
                  <a:cubicBezTo>
                    <a:pt x="755" y="3839"/>
                    <a:pt x="793" y="3839"/>
                    <a:pt x="830" y="3836"/>
                  </a:cubicBezTo>
                  <a:cubicBezTo>
                    <a:pt x="868" y="3836"/>
                    <a:pt x="902" y="3833"/>
                    <a:pt x="868" y="3827"/>
                  </a:cubicBezTo>
                  <a:cubicBezTo>
                    <a:pt x="837" y="3816"/>
                    <a:pt x="814" y="3775"/>
                    <a:pt x="858" y="3775"/>
                  </a:cubicBezTo>
                  <a:cubicBezTo>
                    <a:pt x="863" y="3775"/>
                    <a:pt x="870" y="3775"/>
                    <a:pt x="877" y="3777"/>
                  </a:cubicBezTo>
                  <a:cubicBezTo>
                    <a:pt x="877" y="3777"/>
                    <a:pt x="881" y="3770"/>
                    <a:pt x="881" y="3761"/>
                  </a:cubicBezTo>
                  <a:cubicBezTo>
                    <a:pt x="846" y="3755"/>
                    <a:pt x="849" y="3742"/>
                    <a:pt x="852" y="3727"/>
                  </a:cubicBezTo>
                  <a:cubicBezTo>
                    <a:pt x="855" y="3715"/>
                    <a:pt x="855" y="3708"/>
                    <a:pt x="871" y="3708"/>
                  </a:cubicBezTo>
                  <a:cubicBezTo>
                    <a:pt x="876" y="3708"/>
                    <a:pt x="883" y="3709"/>
                    <a:pt x="893" y="3711"/>
                  </a:cubicBezTo>
                  <a:cubicBezTo>
                    <a:pt x="904" y="3715"/>
                    <a:pt x="911" y="3717"/>
                    <a:pt x="915" y="3717"/>
                  </a:cubicBezTo>
                  <a:cubicBezTo>
                    <a:pt x="922" y="3717"/>
                    <a:pt x="917" y="3710"/>
                    <a:pt x="896" y="3695"/>
                  </a:cubicBezTo>
                  <a:cubicBezTo>
                    <a:pt x="896" y="3689"/>
                    <a:pt x="827" y="3670"/>
                    <a:pt x="830" y="3661"/>
                  </a:cubicBezTo>
                  <a:cubicBezTo>
                    <a:pt x="793" y="3658"/>
                    <a:pt x="761" y="3642"/>
                    <a:pt x="761" y="3636"/>
                  </a:cubicBezTo>
                  <a:lnTo>
                    <a:pt x="761" y="3636"/>
                  </a:lnTo>
                  <a:lnTo>
                    <a:pt x="796" y="3642"/>
                  </a:lnTo>
                  <a:lnTo>
                    <a:pt x="868" y="3654"/>
                  </a:lnTo>
                  <a:cubicBezTo>
                    <a:pt x="868" y="3645"/>
                    <a:pt x="871" y="3639"/>
                    <a:pt x="834" y="3633"/>
                  </a:cubicBezTo>
                  <a:cubicBezTo>
                    <a:pt x="871" y="3633"/>
                    <a:pt x="874" y="3623"/>
                    <a:pt x="877" y="3611"/>
                  </a:cubicBezTo>
                  <a:cubicBezTo>
                    <a:pt x="881" y="3595"/>
                    <a:pt x="884" y="3579"/>
                    <a:pt x="849" y="3567"/>
                  </a:cubicBezTo>
                  <a:lnTo>
                    <a:pt x="849" y="3567"/>
                  </a:lnTo>
                  <a:cubicBezTo>
                    <a:pt x="852" y="3567"/>
                    <a:pt x="854" y="3567"/>
                    <a:pt x="856" y="3567"/>
                  </a:cubicBezTo>
                  <a:cubicBezTo>
                    <a:pt x="922" y="3567"/>
                    <a:pt x="928" y="3525"/>
                    <a:pt x="862" y="3507"/>
                  </a:cubicBezTo>
                  <a:cubicBezTo>
                    <a:pt x="824" y="3501"/>
                    <a:pt x="827" y="3495"/>
                    <a:pt x="865" y="3495"/>
                  </a:cubicBezTo>
                  <a:cubicBezTo>
                    <a:pt x="899" y="3492"/>
                    <a:pt x="899" y="3492"/>
                    <a:pt x="868" y="3479"/>
                  </a:cubicBezTo>
                  <a:cubicBezTo>
                    <a:pt x="834" y="3466"/>
                    <a:pt x="871" y="3463"/>
                    <a:pt x="906" y="3463"/>
                  </a:cubicBezTo>
                  <a:cubicBezTo>
                    <a:pt x="918" y="3464"/>
                    <a:pt x="928" y="3464"/>
                    <a:pt x="937" y="3464"/>
                  </a:cubicBezTo>
                  <a:cubicBezTo>
                    <a:pt x="978" y="3464"/>
                    <a:pt x="975" y="3458"/>
                    <a:pt x="946" y="3448"/>
                  </a:cubicBezTo>
                  <a:cubicBezTo>
                    <a:pt x="915" y="3426"/>
                    <a:pt x="918" y="3410"/>
                    <a:pt x="918" y="3404"/>
                  </a:cubicBezTo>
                  <a:cubicBezTo>
                    <a:pt x="892" y="3385"/>
                    <a:pt x="888" y="3378"/>
                    <a:pt x="866" y="3378"/>
                  </a:cubicBezTo>
                  <a:cubicBezTo>
                    <a:pt x="862" y="3378"/>
                    <a:pt x="858" y="3378"/>
                    <a:pt x="852" y="3379"/>
                  </a:cubicBezTo>
                  <a:cubicBezTo>
                    <a:pt x="827" y="3372"/>
                    <a:pt x="805" y="3366"/>
                    <a:pt x="783" y="3357"/>
                  </a:cubicBezTo>
                  <a:cubicBezTo>
                    <a:pt x="766" y="3347"/>
                    <a:pt x="766" y="3344"/>
                    <a:pt x="770" y="3344"/>
                  </a:cubicBezTo>
                  <a:cubicBezTo>
                    <a:pt x="775" y="3344"/>
                    <a:pt x="783" y="3347"/>
                    <a:pt x="783" y="3351"/>
                  </a:cubicBezTo>
                  <a:cubicBezTo>
                    <a:pt x="800" y="3362"/>
                    <a:pt x="809" y="3365"/>
                    <a:pt x="819" y="3365"/>
                  </a:cubicBezTo>
                  <a:cubicBezTo>
                    <a:pt x="827" y="3365"/>
                    <a:pt x="836" y="3363"/>
                    <a:pt x="852" y="3363"/>
                  </a:cubicBezTo>
                  <a:cubicBezTo>
                    <a:pt x="890" y="3360"/>
                    <a:pt x="893" y="3347"/>
                    <a:pt x="896" y="3338"/>
                  </a:cubicBezTo>
                  <a:cubicBezTo>
                    <a:pt x="896" y="3332"/>
                    <a:pt x="899" y="3316"/>
                    <a:pt x="902" y="3310"/>
                  </a:cubicBezTo>
                  <a:cubicBezTo>
                    <a:pt x="940" y="3294"/>
                    <a:pt x="943" y="3288"/>
                    <a:pt x="909" y="3282"/>
                  </a:cubicBezTo>
                  <a:lnTo>
                    <a:pt x="871" y="3275"/>
                  </a:lnTo>
                  <a:lnTo>
                    <a:pt x="871" y="3275"/>
                  </a:lnTo>
                  <a:cubicBezTo>
                    <a:pt x="873" y="3275"/>
                    <a:pt x="874" y="3275"/>
                    <a:pt x="875" y="3275"/>
                  </a:cubicBezTo>
                  <a:cubicBezTo>
                    <a:pt x="944" y="3275"/>
                    <a:pt x="961" y="3200"/>
                    <a:pt x="893" y="3178"/>
                  </a:cubicBezTo>
                  <a:lnTo>
                    <a:pt x="893" y="3178"/>
                  </a:lnTo>
                  <a:lnTo>
                    <a:pt x="928" y="3184"/>
                  </a:lnTo>
                  <a:cubicBezTo>
                    <a:pt x="936" y="3186"/>
                    <a:pt x="943" y="3187"/>
                    <a:pt x="948" y="3187"/>
                  </a:cubicBezTo>
                  <a:cubicBezTo>
                    <a:pt x="963" y="3187"/>
                    <a:pt x="965" y="3180"/>
                    <a:pt x="965" y="3169"/>
                  </a:cubicBezTo>
                  <a:cubicBezTo>
                    <a:pt x="968" y="3162"/>
                    <a:pt x="940" y="3128"/>
                    <a:pt x="943" y="3106"/>
                  </a:cubicBezTo>
                  <a:cubicBezTo>
                    <a:pt x="949" y="3075"/>
                    <a:pt x="953" y="3053"/>
                    <a:pt x="918" y="3047"/>
                  </a:cubicBezTo>
                  <a:cubicBezTo>
                    <a:pt x="920" y="3043"/>
                    <a:pt x="920" y="3042"/>
                    <a:pt x="925" y="3042"/>
                  </a:cubicBezTo>
                  <a:cubicBezTo>
                    <a:pt x="930" y="3042"/>
                    <a:pt x="938" y="3043"/>
                    <a:pt x="956" y="3047"/>
                  </a:cubicBezTo>
                  <a:cubicBezTo>
                    <a:pt x="970" y="3052"/>
                    <a:pt x="978" y="3054"/>
                    <a:pt x="983" y="3054"/>
                  </a:cubicBezTo>
                  <a:cubicBezTo>
                    <a:pt x="991" y="3054"/>
                    <a:pt x="991" y="3049"/>
                    <a:pt x="993" y="3043"/>
                  </a:cubicBezTo>
                  <a:cubicBezTo>
                    <a:pt x="993" y="3037"/>
                    <a:pt x="959" y="3031"/>
                    <a:pt x="924" y="3025"/>
                  </a:cubicBezTo>
                  <a:cubicBezTo>
                    <a:pt x="887" y="3018"/>
                    <a:pt x="890" y="3012"/>
                    <a:pt x="928" y="3003"/>
                  </a:cubicBezTo>
                  <a:cubicBezTo>
                    <a:pt x="965" y="2993"/>
                    <a:pt x="971" y="2965"/>
                    <a:pt x="940" y="2943"/>
                  </a:cubicBezTo>
                  <a:cubicBezTo>
                    <a:pt x="940" y="2939"/>
                    <a:pt x="942" y="2934"/>
                    <a:pt x="955" y="2934"/>
                  </a:cubicBezTo>
                  <a:cubicBezTo>
                    <a:pt x="960" y="2934"/>
                    <a:pt x="968" y="2935"/>
                    <a:pt x="978" y="2937"/>
                  </a:cubicBezTo>
                  <a:cubicBezTo>
                    <a:pt x="1015" y="2934"/>
                    <a:pt x="1053" y="2927"/>
                    <a:pt x="987" y="2899"/>
                  </a:cubicBezTo>
                  <a:cubicBezTo>
                    <a:pt x="987" y="2896"/>
                    <a:pt x="987" y="2895"/>
                    <a:pt x="991" y="2895"/>
                  </a:cubicBezTo>
                  <a:cubicBezTo>
                    <a:pt x="996" y="2895"/>
                    <a:pt x="1004" y="2896"/>
                    <a:pt x="1022" y="2899"/>
                  </a:cubicBezTo>
                  <a:cubicBezTo>
                    <a:pt x="1059" y="2896"/>
                    <a:pt x="1094" y="2902"/>
                    <a:pt x="1025" y="2884"/>
                  </a:cubicBezTo>
                  <a:cubicBezTo>
                    <a:pt x="993" y="2862"/>
                    <a:pt x="996" y="2840"/>
                    <a:pt x="1037" y="2830"/>
                  </a:cubicBezTo>
                  <a:cubicBezTo>
                    <a:pt x="1037" y="2824"/>
                    <a:pt x="1040" y="2818"/>
                    <a:pt x="1003" y="2811"/>
                  </a:cubicBezTo>
                  <a:lnTo>
                    <a:pt x="968" y="2805"/>
                  </a:lnTo>
                  <a:lnTo>
                    <a:pt x="968" y="2805"/>
                  </a:lnTo>
                  <a:cubicBezTo>
                    <a:pt x="989" y="2806"/>
                    <a:pt x="1004" y="2807"/>
                    <a:pt x="1013" y="2807"/>
                  </a:cubicBezTo>
                  <a:cubicBezTo>
                    <a:pt x="1035" y="2807"/>
                    <a:pt x="1020" y="2803"/>
                    <a:pt x="971" y="2790"/>
                  </a:cubicBezTo>
                  <a:cubicBezTo>
                    <a:pt x="947" y="2785"/>
                    <a:pt x="940" y="2781"/>
                    <a:pt x="951" y="2781"/>
                  </a:cubicBezTo>
                  <a:cubicBezTo>
                    <a:pt x="956" y="2781"/>
                    <a:pt x="964" y="2781"/>
                    <a:pt x="975" y="2783"/>
                  </a:cubicBezTo>
                  <a:cubicBezTo>
                    <a:pt x="1009" y="2783"/>
                    <a:pt x="1012" y="2774"/>
                    <a:pt x="1012" y="2774"/>
                  </a:cubicBezTo>
                  <a:cubicBezTo>
                    <a:pt x="1012" y="2768"/>
                    <a:pt x="984" y="2724"/>
                    <a:pt x="993" y="2689"/>
                  </a:cubicBezTo>
                  <a:cubicBezTo>
                    <a:pt x="1006" y="2630"/>
                    <a:pt x="1009" y="2608"/>
                    <a:pt x="975" y="2602"/>
                  </a:cubicBezTo>
                  <a:cubicBezTo>
                    <a:pt x="940" y="2589"/>
                    <a:pt x="940" y="2589"/>
                    <a:pt x="978" y="2586"/>
                  </a:cubicBezTo>
                  <a:cubicBezTo>
                    <a:pt x="1015" y="2586"/>
                    <a:pt x="1015" y="2576"/>
                    <a:pt x="1015" y="2570"/>
                  </a:cubicBezTo>
                  <a:cubicBezTo>
                    <a:pt x="1018" y="2565"/>
                    <a:pt x="1018" y="2559"/>
                    <a:pt x="1035" y="2559"/>
                  </a:cubicBezTo>
                  <a:cubicBezTo>
                    <a:pt x="1041" y="2559"/>
                    <a:pt x="1047" y="2559"/>
                    <a:pt x="1056" y="2561"/>
                  </a:cubicBezTo>
                  <a:cubicBezTo>
                    <a:pt x="1022" y="2548"/>
                    <a:pt x="1022" y="2548"/>
                    <a:pt x="1022" y="2542"/>
                  </a:cubicBezTo>
                  <a:lnTo>
                    <a:pt x="1022" y="2542"/>
                  </a:lnTo>
                  <a:cubicBezTo>
                    <a:pt x="1030" y="2543"/>
                    <a:pt x="1036" y="2544"/>
                    <a:pt x="1041" y="2544"/>
                  </a:cubicBezTo>
                  <a:cubicBezTo>
                    <a:pt x="1057" y="2544"/>
                    <a:pt x="1052" y="2536"/>
                    <a:pt x="1025" y="2526"/>
                  </a:cubicBezTo>
                  <a:cubicBezTo>
                    <a:pt x="987" y="2516"/>
                    <a:pt x="970" y="2511"/>
                    <a:pt x="974" y="2511"/>
                  </a:cubicBezTo>
                  <a:cubicBezTo>
                    <a:pt x="978" y="2511"/>
                    <a:pt x="995" y="2514"/>
                    <a:pt x="1028" y="2520"/>
                  </a:cubicBezTo>
                  <a:cubicBezTo>
                    <a:pt x="1034" y="2521"/>
                    <a:pt x="1039" y="2522"/>
                    <a:pt x="1045" y="2522"/>
                  </a:cubicBezTo>
                  <a:cubicBezTo>
                    <a:pt x="1074" y="2522"/>
                    <a:pt x="1097" y="2511"/>
                    <a:pt x="1065" y="2511"/>
                  </a:cubicBezTo>
                  <a:cubicBezTo>
                    <a:pt x="1031" y="2504"/>
                    <a:pt x="1034" y="2489"/>
                    <a:pt x="1000" y="2476"/>
                  </a:cubicBezTo>
                  <a:cubicBezTo>
                    <a:pt x="1000" y="2471"/>
                    <a:pt x="1001" y="2465"/>
                    <a:pt x="1018" y="2465"/>
                  </a:cubicBezTo>
                  <a:cubicBezTo>
                    <a:pt x="1023" y="2465"/>
                    <a:pt x="1029" y="2465"/>
                    <a:pt x="1037" y="2467"/>
                  </a:cubicBezTo>
                  <a:cubicBezTo>
                    <a:pt x="1075" y="2467"/>
                    <a:pt x="1047" y="2423"/>
                    <a:pt x="1012" y="2410"/>
                  </a:cubicBezTo>
                  <a:cubicBezTo>
                    <a:pt x="988" y="2406"/>
                    <a:pt x="982" y="2402"/>
                    <a:pt x="993" y="2402"/>
                  </a:cubicBezTo>
                  <a:cubicBezTo>
                    <a:pt x="998" y="2402"/>
                    <a:pt x="1005" y="2402"/>
                    <a:pt x="1015" y="2404"/>
                  </a:cubicBezTo>
                  <a:cubicBezTo>
                    <a:pt x="1023" y="2406"/>
                    <a:pt x="1030" y="2406"/>
                    <a:pt x="1035" y="2406"/>
                  </a:cubicBezTo>
                  <a:cubicBezTo>
                    <a:pt x="1051" y="2406"/>
                    <a:pt x="1053" y="2400"/>
                    <a:pt x="1053" y="2395"/>
                  </a:cubicBezTo>
                  <a:cubicBezTo>
                    <a:pt x="1038" y="2389"/>
                    <a:pt x="1036" y="2387"/>
                    <a:pt x="1041" y="2387"/>
                  </a:cubicBezTo>
                  <a:cubicBezTo>
                    <a:pt x="1048" y="2387"/>
                    <a:pt x="1069" y="2391"/>
                    <a:pt x="1090" y="2395"/>
                  </a:cubicBezTo>
                  <a:cubicBezTo>
                    <a:pt x="1102" y="2399"/>
                    <a:pt x="1110" y="2401"/>
                    <a:pt x="1115" y="2401"/>
                  </a:cubicBezTo>
                  <a:cubicBezTo>
                    <a:pt x="1125" y="2401"/>
                    <a:pt x="1126" y="2394"/>
                    <a:pt x="1128" y="2385"/>
                  </a:cubicBezTo>
                  <a:cubicBezTo>
                    <a:pt x="1094" y="2373"/>
                    <a:pt x="1100" y="2341"/>
                    <a:pt x="1106" y="2319"/>
                  </a:cubicBezTo>
                  <a:cubicBezTo>
                    <a:pt x="1112" y="2282"/>
                    <a:pt x="1078" y="2269"/>
                    <a:pt x="1012" y="2244"/>
                  </a:cubicBezTo>
                  <a:lnTo>
                    <a:pt x="943" y="2222"/>
                  </a:lnTo>
                  <a:lnTo>
                    <a:pt x="1012" y="2235"/>
                  </a:lnTo>
                  <a:cubicBezTo>
                    <a:pt x="1047" y="2241"/>
                    <a:pt x="1119" y="2247"/>
                    <a:pt x="1119" y="2247"/>
                  </a:cubicBezTo>
                  <a:cubicBezTo>
                    <a:pt x="1122" y="2238"/>
                    <a:pt x="1087" y="2232"/>
                    <a:pt x="1050" y="2225"/>
                  </a:cubicBezTo>
                  <a:cubicBezTo>
                    <a:pt x="1015" y="2222"/>
                    <a:pt x="1015" y="2213"/>
                    <a:pt x="1056" y="2204"/>
                  </a:cubicBezTo>
                  <a:cubicBezTo>
                    <a:pt x="1094" y="2197"/>
                    <a:pt x="1094" y="2188"/>
                    <a:pt x="1062" y="2175"/>
                  </a:cubicBezTo>
                  <a:cubicBezTo>
                    <a:pt x="1062" y="2169"/>
                    <a:pt x="1065" y="2160"/>
                    <a:pt x="1100" y="2160"/>
                  </a:cubicBezTo>
                  <a:cubicBezTo>
                    <a:pt x="1103" y="2153"/>
                    <a:pt x="1103" y="2153"/>
                    <a:pt x="1069" y="2147"/>
                  </a:cubicBezTo>
                  <a:cubicBezTo>
                    <a:pt x="1031" y="2141"/>
                    <a:pt x="1034" y="2131"/>
                    <a:pt x="1072" y="2131"/>
                  </a:cubicBezTo>
                  <a:cubicBezTo>
                    <a:pt x="1081" y="2132"/>
                    <a:pt x="1088" y="2133"/>
                    <a:pt x="1095" y="2133"/>
                  </a:cubicBezTo>
                  <a:cubicBezTo>
                    <a:pt x="1144" y="2133"/>
                    <a:pt x="1143" y="2115"/>
                    <a:pt x="1112" y="2110"/>
                  </a:cubicBezTo>
                  <a:cubicBezTo>
                    <a:pt x="1075" y="2103"/>
                    <a:pt x="1078" y="2094"/>
                    <a:pt x="1078" y="2088"/>
                  </a:cubicBezTo>
                  <a:cubicBezTo>
                    <a:pt x="1081" y="2081"/>
                    <a:pt x="1081" y="2072"/>
                    <a:pt x="1050" y="2059"/>
                  </a:cubicBezTo>
                  <a:lnTo>
                    <a:pt x="1053" y="2044"/>
                  </a:lnTo>
                  <a:cubicBezTo>
                    <a:pt x="1053" y="2043"/>
                    <a:pt x="1054" y="2042"/>
                    <a:pt x="1056" y="2042"/>
                  </a:cubicBezTo>
                  <a:cubicBezTo>
                    <a:pt x="1064" y="2042"/>
                    <a:pt x="1087" y="2052"/>
                    <a:pt x="1084" y="2059"/>
                  </a:cubicBezTo>
                  <a:lnTo>
                    <a:pt x="1122" y="2056"/>
                  </a:lnTo>
                  <a:cubicBezTo>
                    <a:pt x="1125" y="2044"/>
                    <a:pt x="1128" y="2034"/>
                    <a:pt x="1094" y="2022"/>
                  </a:cubicBezTo>
                  <a:cubicBezTo>
                    <a:pt x="1056" y="2011"/>
                    <a:pt x="1039" y="2007"/>
                    <a:pt x="1042" y="2007"/>
                  </a:cubicBezTo>
                  <a:cubicBezTo>
                    <a:pt x="1046" y="2007"/>
                    <a:pt x="1063" y="2010"/>
                    <a:pt x="1094" y="2016"/>
                  </a:cubicBezTo>
                  <a:cubicBezTo>
                    <a:pt x="1105" y="2018"/>
                    <a:pt x="1117" y="2019"/>
                    <a:pt x="1126" y="2019"/>
                  </a:cubicBezTo>
                  <a:cubicBezTo>
                    <a:pt x="1145" y="2019"/>
                    <a:pt x="1154" y="2014"/>
                    <a:pt x="1131" y="2006"/>
                  </a:cubicBezTo>
                  <a:cubicBezTo>
                    <a:pt x="1083" y="1993"/>
                    <a:pt x="1087" y="1988"/>
                    <a:pt x="1105" y="1988"/>
                  </a:cubicBezTo>
                  <a:cubicBezTo>
                    <a:pt x="1113" y="1988"/>
                    <a:pt x="1124" y="1989"/>
                    <a:pt x="1134" y="1990"/>
                  </a:cubicBezTo>
                  <a:cubicBezTo>
                    <a:pt x="1162" y="1998"/>
                    <a:pt x="1179" y="2003"/>
                    <a:pt x="1185" y="2003"/>
                  </a:cubicBezTo>
                  <a:cubicBezTo>
                    <a:pt x="1193" y="2003"/>
                    <a:pt x="1178" y="1993"/>
                    <a:pt x="1141" y="1968"/>
                  </a:cubicBezTo>
                  <a:cubicBezTo>
                    <a:pt x="1144" y="1953"/>
                    <a:pt x="1112" y="1918"/>
                    <a:pt x="1119" y="1896"/>
                  </a:cubicBezTo>
                  <a:cubicBezTo>
                    <a:pt x="1125" y="1868"/>
                    <a:pt x="1128" y="1853"/>
                    <a:pt x="1166" y="1853"/>
                  </a:cubicBezTo>
                  <a:cubicBezTo>
                    <a:pt x="1171" y="1853"/>
                    <a:pt x="1176" y="1854"/>
                    <a:pt x="1180" y="1855"/>
                  </a:cubicBezTo>
                  <a:lnTo>
                    <a:pt x="1180" y="1855"/>
                  </a:lnTo>
                  <a:cubicBezTo>
                    <a:pt x="1129" y="1844"/>
                    <a:pt x="1132" y="1835"/>
                    <a:pt x="1134" y="1815"/>
                  </a:cubicBezTo>
                  <a:cubicBezTo>
                    <a:pt x="1175" y="1799"/>
                    <a:pt x="1144" y="1780"/>
                    <a:pt x="1109" y="1765"/>
                  </a:cubicBezTo>
                  <a:cubicBezTo>
                    <a:pt x="1106" y="1774"/>
                    <a:pt x="1106" y="1780"/>
                    <a:pt x="1106" y="1780"/>
                  </a:cubicBezTo>
                  <a:cubicBezTo>
                    <a:pt x="1034" y="1768"/>
                    <a:pt x="1037" y="1762"/>
                    <a:pt x="1075" y="1752"/>
                  </a:cubicBezTo>
                  <a:cubicBezTo>
                    <a:pt x="1076" y="1750"/>
                    <a:pt x="1079" y="1750"/>
                    <a:pt x="1085" y="1750"/>
                  </a:cubicBezTo>
                  <a:cubicBezTo>
                    <a:pt x="1098" y="1750"/>
                    <a:pt x="1123" y="1754"/>
                    <a:pt x="1147" y="1759"/>
                  </a:cubicBezTo>
                  <a:cubicBezTo>
                    <a:pt x="1160" y="1761"/>
                    <a:pt x="1174" y="1762"/>
                    <a:pt x="1186" y="1762"/>
                  </a:cubicBezTo>
                  <a:cubicBezTo>
                    <a:pt x="1205" y="1762"/>
                    <a:pt x="1220" y="1759"/>
                    <a:pt x="1222" y="1755"/>
                  </a:cubicBezTo>
                  <a:cubicBezTo>
                    <a:pt x="1222" y="1750"/>
                    <a:pt x="1222" y="1742"/>
                    <a:pt x="1200" y="1742"/>
                  </a:cubicBezTo>
                  <a:cubicBezTo>
                    <a:pt x="1196" y="1742"/>
                    <a:pt x="1192" y="1742"/>
                    <a:pt x="1188" y="1743"/>
                  </a:cubicBezTo>
                  <a:cubicBezTo>
                    <a:pt x="1150" y="1737"/>
                    <a:pt x="1150" y="1737"/>
                    <a:pt x="1153" y="1727"/>
                  </a:cubicBezTo>
                  <a:cubicBezTo>
                    <a:pt x="1153" y="1721"/>
                    <a:pt x="1156" y="1715"/>
                    <a:pt x="1122" y="1699"/>
                  </a:cubicBezTo>
                  <a:cubicBezTo>
                    <a:pt x="1087" y="1693"/>
                    <a:pt x="1087" y="1686"/>
                    <a:pt x="1090" y="1680"/>
                  </a:cubicBezTo>
                  <a:cubicBezTo>
                    <a:pt x="1126" y="1677"/>
                    <a:pt x="1131" y="1666"/>
                    <a:pt x="1131" y="1665"/>
                  </a:cubicBezTo>
                  <a:lnTo>
                    <a:pt x="1131" y="1665"/>
                  </a:lnTo>
                  <a:cubicBezTo>
                    <a:pt x="1141" y="1666"/>
                    <a:pt x="1153" y="1669"/>
                    <a:pt x="1166" y="1671"/>
                  </a:cubicBezTo>
                  <a:cubicBezTo>
                    <a:pt x="1188" y="1674"/>
                    <a:pt x="1213" y="1674"/>
                    <a:pt x="1238" y="1674"/>
                  </a:cubicBezTo>
                  <a:cubicBezTo>
                    <a:pt x="1238" y="1668"/>
                    <a:pt x="1203" y="1661"/>
                    <a:pt x="1203" y="1661"/>
                  </a:cubicBezTo>
                  <a:cubicBezTo>
                    <a:pt x="1169" y="1655"/>
                    <a:pt x="1203" y="1480"/>
                    <a:pt x="1210" y="1458"/>
                  </a:cubicBezTo>
                  <a:cubicBezTo>
                    <a:pt x="1247" y="1448"/>
                    <a:pt x="1250" y="1426"/>
                    <a:pt x="1216" y="1426"/>
                  </a:cubicBezTo>
                  <a:cubicBezTo>
                    <a:pt x="1178" y="1420"/>
                    <a:pt x="1188" y="1386"/>
                    <a:pt x="1197" y="1342"/>
                  </a:cubicBezTo>
                  <a:cubicBezTo>
                    <a:pt x="1206" y="1288"/>
                    <a:pt x="1213" y="1254"/>
                    <a:pt x="1178" y="1248"/>
                  </a:cubicBezTo>
                  <a:lnTo>
                    <a:pt x="1185" y="1226"/>
                  </a:lnTo>
                  <a:cubicBezTo>
                    <a:pt x="1188" y="1210"/>
                    <a:pt x="1153" y="1188"/>
                    <a:pt x="1156" y="1182"/>
                  </a:cubicBezTo>
                  <a:cubicBezTo>
                    <a:pt x="1135" y="1174"/>
                    <a:pt x="1128" y="1169"/>
                    <a:pt x="1133" y="1169"/>
                  </a:cubicBezTo>
                  <a:cubicBezTo>
                    <a:pt x="1136" y="1169"/>
                    <a:pt x="1144" y="1171"/>
                    <a:pt x="1156" y="1176"/>
                  </a:cubicBezTo>
                  <a:cubicBezTo>
                    <a:pt x="1180" y="1180"/>
                    <a:pt x="1203" y="1184"/>
                    <a:pt x="1216" y="1184"/>
                  </a:cubicBezTo>
                  <a:cubicBezTo>
                    <a:pt x="1224" y="1184"/>
                    <a:pt x="1228" y="1182"/>
                    <a:pt x="1228" y="1179"/>
                  </a:cubicBezTo>
                  <a:cubicBezTo>
                    <a:pt x="1232" y="1166"/>
                    <a:pt x="1197" y="1160"/>
                    <a:pt x="1163" y="1154"/>
                  </a:cubicBezTo>
                  <a:cubicBezTo>
                    <a:pt x="1125" y="1147"/>
                    <a:pt x="1128" y="1138"/>
                    <a:pt x="1128" y="1138"/>
                  </a:cubicBezTo>
                  <a:cubicBezTo>
                    <a:pt x="1128" y="1135"/>
                    <a:pt x="1128" y="1133"/>
                    <a:pt x="1133" y="1133"/>
                  </a:cubicBezTo>
                  <a:cubicBezTo>
                    <a:pt x="1137" y="1133"/>
                    <a:pt x="1147" y="1135"/>
                    <a:pt x="1166" y="1138"/>
                  </a:cubicBezTo>
                  <a:lnTo>
                    <a:pt x="1235" y="1151"/>
                  </a:lnTo>
                  <a:lnTo>
                    <a:pt x="1238" y="1144"/>
                  </a:lnTo>
                  <a:cubicBezTo>
                    <a:pt x="1200" y="1138"/>
                    <a:pt x="1203" y="1129"/>
                    <a:pt x="1203" y="1129"/>
                  </a:cubicBezTo>
                  <a:cubicBezTo>
                    <a:pt x="1203" y="1126"/>
                    <a:pt x="1203" y="1125"/>
                    <a:pt x="1208" y="1125"/>
                  </a:cubicBezTo>
                  <a:cubicBezTo>
                    <a:pt x="1216" y="1125"/>
                    <a:pt x="1233" y="1128"/>
                    <a:pt x="1275" y="1135"/>
                  </a:cubicBezTo>
                  <a:cubicBezTo>
                    <a:pt x="1297" y="1139"/>
                    <a:pt x="1312" y="1141"/>
                    <a:pt x="1321" y="1141"/>
                  </a:cubicBezTo>
                  <a:cubicBezTo>
                    <a:pt x="1339" y="1141"/>
                    <a:pt x="1326" y="1132"/>
                    <a:pt x="1279" y="1119"/>
                  </a:cubicBezTo>
                  <a:lnTo>
                    <a:pt x="1247" y="1100"/>
                  </a:lnTo>
                  <a:lnTo>
                    <a:pt x="1247" y="1100"/>
                  </a:lnTo>
                  <a:cubicBezTo>
                    <a:pt x="1251" y="1101"/>
                    <a:pt x="1255" y="1101"/>
                    <a:pt x="1258" y="1101"/>
                  </a:cubicBezTo>
                  <a:cubicBezTo>
                    <a:pt x="1311" y="1101"/>
                    <a:pt x="1248" y="1078"/>
                    <a:pt x="1216" y="1063"/>
                  </a:cubicBezTo>
                  <a:lnTo>
                    <a:pt x="1216" y="1063"/>
                  </a:lnTo>
                  <a:cubicBezTo>
                    <a:pt x="1231" y="1064"/>
                    <a:pt x="1243" y="1065"/>
                    <a:pt x="1252" y="1065"/>
                  </a:cubicBezTo>
                  <a:cubicBezTo>
                    <a:pt x="1286" y="1065"/>
                    <a:pt x="1277" y="1056"/>
                    <a:pt x="1222" y="1041"/>
                  </a:cubicBezTo>
                  <a:cubicBezTo>
                    <a:pt x="1185" y="1035"/>
                    <a:pt x="1188" y="1028"/>
                    <a:pt x="1225" y="1028"/>
                  </a:cubicBezTo>
                  <a:cubicBezTo>
                    <a:pt x="1260" y="1025"/>
                    <a:pt x="1263" y="1019"/>
                    <a:pt x="1266" y="1003"/>
                  </a:cubicBezTo>
                  <a:cubicBezTo>
                    <a:pt x="1232" y="991"/>
                    <a:pt x="1241" y="937"/>
                    <a:pt x="1253" y="881"/>
                  </a:cubicBezTo>
                  <a:cubicBezTo>
                    <a:pt x="1269" y="815"/>
                    <a:pt x="1275" y="771"/>
                    <a:pt x="1241" y="765"/>
                  </a:cubicBezTo>
                  <a:cubicBezTo>
                    <a:pt x="1244" y="756"/>
                    <a:pt x="1244" y="756"/>
                    <a:pt x="1279" y="756"/>
                  </a:cubicBezTo>
                  <a:cubicBezTo>
                    <a:pt x="1288" y="757"/>
                    <a:pt x="1295" y="758"/>
                    <a:pt x="1299" y="758"/>
                  </a:cubicBezTo>
                  <a:cubicBezTo>
                    <a:pt x="1312" y="758"/>
                    <a:pt x="1299" y="750"/>
                    <a:pt x="1247" y="734"/>
                  </a:cubicBezTo>
                  <a:cubicBezTo>
                    <a:pt x="1226" y="726"/>
                    <a:pt x="1205" y="721"/>
                    <a:pt x="1208" y="721"/>
                  </a:cubicBezTo>
                  <a:cubicBezTo>
                    <a:pt x="1211" y="721"/>
                    <a:pt x="1223" y="723"/>
                    <a:pt x="1250" y="728"/>
                  </a:cubicBezTo>
                  <a:cubicBezTo>
                    <a:pt x="1255" y="728"/>
                    <a:pt x="1260" y="729"/>
                    <a:pt x="1264" y="729"/>
                  </a:cubicBezTo>
                  <a:cubicBezTo>
                    <a:pt x="1286" y="729"/>
                    <a:pt x="1289" y="714"/>
                    <a:pt x="1294" y="690"/>
                  </a:cubicBezTo>
                  <a:cubicBezTo>
                    <a:pt x="1297" y="668"/>
                    <a:pt x="1304" y="640"/>
                    <a:pt x="1269" y="633"/>
                  </a:cubicBezTo>
                  <a:cubicBezTo>
                    <a:pt x="1251" y="621"/>
                    <a:pt x="1244" y="616"/>
                    <a:pt x="1246" y="616"/>
                  </a:cubicBezTo>
                  <a:cubicBezTo>
                    <a:pt x="1248" y="616"/>
                    <a:pt x="1256" y="619"/>
                    <a:pt x="1269" y="624"/>
                  </a:cubicBezTo>
                  <a:cubicBezTo>
                    <a:pt x="1284" y="628"/>
                    <a:pt x="1298" y="630"/>
                    <a:pt x="1310" y="630"/>
                  </a:cubicBezTo>
                  <a:cubicBezTo>
                    <a:pt x="1352" y="630"/>
                    <a:pt x="1367" y="607"/>
                    <a:pt x="1316" y="580"/>
                  </a:cubicBezTo>
                  <a:cubicBezTo>
                    <a:pt x="1316" y="573"/>
                    <a:pt x="1318" y="568"/>
                    <a:pt x="1332" y="568"/>
                  </a:cubicBezTo>
                  <a:cubicBezTo>
                    <a:pt x="1337" y="568"/>
                    <a:pt x="1344" y="569"/>
                    <a:pt x="1354" y="571"/>
                  </a:cubicBezTo>
                  <a:cubicBezTo>
                    <a:pt x="1357" y="565"/>
                    <a:pt x="1357" y="555"/>
                    <a:pt x="1326" y="527"/>
                  </a:cubicBezTo>
                  <a:cubicBezTo>
                    <a:pt x="1329" y="521"/>
                    <a:pt x="1335" y="492"/>
                    <a:pt x="1338" y="477"/>
                  </a:cubicBezTo>
                  <a:cubicBezTo>
                    <a:pt x="1341" y="461"/>
                    <a:pt x="1307" y="442"/>
                    <a:pt x="1307" y="442"/>
                  </a:cubicBezTo>
                  <a:cubicBezTo>
                    <a:pt x="1309" y="436"/>
                    <a:pt x="1310" y="430"/>
                    <a:pt x="1310" y="430"/>
                  </a:cubicBezTo>
                  <a:cubicBezTo>
                    <a:pt x="1310" y="430"/>
                    <a:pt x="1310" y="431"/>
                    <a:pt x="1310" y="433"/>
                  </a:cubicBezTo>
                  <a:cubicBezTo>
                    <a:pt x="1313" y="433"/>
                    <a:pt x="1315" y="434"/>
                    <a:pt x="1318" y="434"/>
                  </a:cubicBezTo>
                  <a:cubicBezTo>
                    <a:pt x="1346" y="434"/>
                    <a:pt x="1354" y="401"/>
                    <a:pt x="1363" y="351"/>
                  </a:cubicBezTo>
                  <a:cubicBezTo>
                    <a:pt x="1373" y="301"/>
                    <a:pt x="1382" y="257"/>
                    <a:pt x="1420" y="254"/>
                  </a:cubicBezTo>
                  <a:cubicBezTo>
                    <a:pt x="1420" y="254"/>
                    <a:pt x="1420" y="248"/>
                    <a:pt x="1388" y="236"/>
                  </a:cubicBezTo>
                  <a:cubicBezTo>
                    <a:pt x="1319" y="217"/>
                    <a:pt x="1319" y="207"/>
                    <a:pt x="1357" y="207"/>
                  </a:cubicBezTo>
                  <a:cubicBezTo>
                    <a:pt x="1361" y="207"/>
                    <a:pt x="1364" y="208"/>
                    <a:pt x="1368" y="208"/>
                  </a:cubicBezTo>
                  <a:cubicBezTo>
                    <a:pt x="1429" y="208"/>
                    <a:pt x="1432" y="181"/>
                    <a:pt x="1366" y="163"/>
                  </a:cubicBezTo>
                  <a:lnTo>
                    <a:pt x="1366" y="163"/>
                  </a:lnTo>
                  <a:lnTo>
                    <a:pt x="1401" y="170"/>
                  </a:lnTo>
                  <a:cubicBezTo>
                    <a:pt x="1404" y="170"/>
                    <a:pt x="1408" y="170"/>
                    <a:pt x="1411" y="170"/>
                  </a:cubicBezTo>
                  <a:cubicBezTo>
                    <a:pt x="1469" y="170"/>
                    <a:pt x="1438" y="144"/>
                    <a:pt x="1373" y="126"/>
                  </a:cubicBezTo>
                  <a:cubicBezTo>
                    <a:pt x="1410" y="126"/>
                    <a:pt x="1448" y="123"/>
                    <a:pt x="1413" y="110"/>
                  </a:cubicBezTo>
                  <a:cubicBezTo>
                    <a:pt x="1413" y="108"/>
                    <a:pt x="1413" y="106"/>
                    <a:pt x="1418" y="106"/>
                  </a:cubicBezTo>
                  <a:cubicBezTo>
                    <a:pt x="1426" y="106"/>
                    <a:pt x="1443" y="109"/>
                    <a:pt x="1485" y="116"/>
                  </a:cubicBezTo>
                  <a:cubicBezTo>
                    <a:pt x="1507" y="120"/>
                    <a:pt x="1528" y="123"/>
                    <a:pt x="1542" y="123"/>
                  </a:cubicBezTo>
                  <a:cubicBezTo>
                    <a:pt x="1550" y="123"/>
                    <a:pt x="1556" y="122"/>
                    <a:pt x="1557" y="120"/>
                  </a:cubicBezTo>
                  <a:cubicBezTo>
                    <a:pt x="1557" y="113"/>
                    <a:pt x="1523" y="107"/>
                    <a:pt x="1488" y="101"/>
                  </a:cubicBezTo>
                  <a:cubicBezTo>
                    <a:pt x="1488" y="101"/>
                    <a:pt x="1488" y="94"/>
                    <a:pt x="1492" y="85"/>
                  </a:cubicBezTo>
                  <a:cubicBezTo>
                    <a:pt x="1492" y="85"/>
                    <a:pt x="1492" y="79"/>
                    <a:pt x="1457" y="73"/>
                  </a:cubicBezTo>
                  <a:cubicBezTo>
                    <a:pt x="1423" y="66"/>
                    <a:pt x="1423" y="60"/>
                    <a:pt x="1426" y="51"/>
                  </a:cubicBezTo>
                  <a:lnTo>
                    <a:pt x="1426" y="51"/>
                  </a:lnTo>
                  <a:cubicBezTo>
                    <a:pt x="1433" y="52"/>
                    <a:pt x="1437" y="52"/>
                    <a:pt x="1439" y="52"/>
                  </a:cubicBezTo>
                  <a:cubicBezTo>
                    <a:pt x="1446" y="52"/>
                    <a:pt x="1418" y="44"/>
                    <a:pt x="1388" y="44"/>
                  </a:cubicBezTo>
                  <a:cubicBezTo>
                    <a:pt x="1354" y="41"/>
                    <a:pt x="1319" y="35"/>
                    <a:pt x="1319" y="26"/>
                  </a:cubicBezTo>
                  <a:lnTo>
                    <a:pt x="1250" y="13"/>
                  </a:lnTo>
                  <a:cubicBezTo>
                    <a:pt x="1219" y="5"/>
                    <a:pt x="1186" y="0"/>
                    <a:pt x="11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4" name="Google Shape;9174;p36"/>
            <p:cNvSpPr/>
            <p:nvPr/>
          </p:nvSpPr>
          <p:spPr>
            <a:xfrm rot="-899960">
              <a:off x="1725677" y="1555508"/>
              <a:ext cx="127746" cy="38724"/>
            </a:xfrm>
            <a:custGeom>
              <a:avLst/>
              <a:gdLst/>
              <a:ahLst/>
              <a:cxnLst/>
              <a:rect l="l" t="t" r="r" b="b"/>
              <a:pathLst>
                <a:path w="5110" h="1549" extrusionOk="0">
                  <a:moveTo>
                    <a:pt x="3549" y="0"/>
                  </a:moveTo>
                  <a:cubicBezTo>
                    <a:pt x="3546" y="0"/>
                    <a:pt x="3545" y="17"/>
                    <a:pt x="3549" y="60"/>
                  </a:cubicBezTo>
                  <a:cubicBezTo>
                    <a:pt x="3559" y="95"/>
                    <a:pt x="3559" y="95"/>
                    <a:pt x="3562" y="95"/>
                  </a:cubicBezTo>
                  <a:cubicBezTo>
                    <a:pt x="3562" y="69"/>
                    <a:pt x="3559" y="48"/>
                    <a:pt x="3555" y="22"/>
                  </a:cubicBezTo>
                  <a:cubicBezTo>
                    <a:pt x="3553" y="8"/>
                    <a:pt x="3550" y="0"/>
                    <a:pt x="3549" y="0"/>
                  </a:cubicBezTo>
                  <a:close/>
                  <a:moveTo>
                    <a:pt x="4912" y="51"/>
                  </a:moveTo>
                  <a:cubicBezTo>
                    <a:pt x="4906" y="51"/>
                    <a:pt x="4912" y="88"/>
                    <a:pt x="4919" y="123"/>
                  </a:cubicBezTo>
                  <a:lnTo>
                    <a:pt x="4925" y="123"/>
                  </a:lnTo>
                  <a:cubicBezTo>
                    <a:pt x="4925" y="98"/>
                    <a:pt x="4925" y="73"/>
                    <a:pt x="4919" y="51"/>
                  </a:cubicBezTo>
                  <a:close/>
                  <a:moveTo>
                    <a:pt x="4516" y="466"/>
                  </a:moveTo>
                  <a:cubicBezTo>
                    <a:pt x="4514" y="466"/>
                    <a:pt x="4511" y="467"/>
                    <a:pt x="4508" y="467"/>
                  </a:cubicBezTo>
                  <a:cubicBezTo>
                    <a:pt x="4502" y="467"/>
                    <a:pt x="4502" y="505"/>
                    <a:pt x="4502" y="505"/>
                  </a:cubicBezTo>
                  <a:cubicBezTo>
                    <a:pt x="4507" y="534"/>
                    <a:pt x="4512" y="536"/>
                    <a:pt x="4518" y="536"/>
                  </a:cubicBezTo>
                  <a:cubicBezTo>
                    <a:pt x="4519" y="536"/>
                    <a:pt x="4520" y="536"/>
                    <a:pt x="4521" y="536"/>
                  </a:cubicBezTo>
                  <a:cubicBezTo>
                    <a:pt x="4526" y="546"/>
                    <a:pt x="4530" y="550"/>
                    <a:pt x="4532" y="550"/>
                  </a:cubicBezTo>
                  <a:cubicBezTo>
                    <a:pt x="4539" y="550"/>
                    <a:pt x="4538" y="524"/>
                    <a:pt x="4533" y="499"/>
                  </a:cubicBezTo>
                  <a:cubicBezTo>
                    <a:pt x="4528" y="472"/>
                    <a:pt x="4523" y="466"/>
                    <a:pt x="4516" y="466"/>
                  </a:cubicBezTo>
                  <a:close/>
                  <a:moveTo>
                    <a:pt x="4574" y="530"/>
                  </a:moveTo>
                  <a:lnTo>
                    <a:pt x="4574" y="530"/>
                  </a:lnTo>
                  <a:cubicBezTo>
                    <a:pt x="4580" y="565"/>
                    <a:pt x="4577" y="602"/>
                    <a:pt x="4571" y="602"/>
                  </a:cubicBezTo>
                  <a:cubicBezTo>
                    <a:pt x="4570" y="602"/>
                    <a:pt x="4570" y="602"/>
                    <a:pt x="4570" y="602"/>
                  </a:cubicBezTo>
                  <a:cubicBezTo>
                    <a:pt x="4564" y="602"/>
                    <a:pt x="4558" y="566"/>
                    <a:pt x="4564" y="533"/>
                  </a:cubicBezTo>
                  <a:lnTo>
                    <a:pt x="4574" y="530"/>
                  </a:lnTo>
                  <a:close/>
                  <a:moveTo>
                    <a:pt x="4994" y="583"/>
                  </a:moveTo>
                  <a:lnTo>
                    <a:pt x="5006" y="618"/>
                  </a:lnTo>
                  <a:cubicBezTo>
                    <a:pt x="5013" y="652"/>
                    <a:pt x="5006" y="652"/>
                    <a:pt x="5000" y="652"/>
                  </a:cubicBezTo>
                  <a:cubicBezTo>
                    <a:pt x="4999" y="653"/>
                    <a:pt x="4998" y="654"/>
                    <a:pt x="4997" y="654"/>
                  </a:cubicBezTo>
                  <a:cubicBezTo>
                    <a:pt x="4993" y="654"/>
                    <a:pt x="4992" y="647"/>
                    <a:pt x="4988" y="618"/>
                  </a:cubicBezTo>
                  <a:cubicBezTo>
                    <a:pt x="4988" y="618"/>
                    <a:pt x="4988" y="583"/>
                    <a:pt x="4994" y="583"/>
                  </a:cubicBezTo>
                  <a:close/>
                  <a:moveTo>
                    <a:pt x="3949" y="603"/>
                  </a:moveTo>
                  <a:cubicBezTo>
                    <a:pt x="3950" y="603"/>
                    <a:pt x="3951" y="607"/>
                    <a:pt x="3953" y="618"/>
                  </a:cubicBezTo>
                  <a:cubicBezTo>
                    <a:pt x="3960" y="618"/>
                    <a:pt x="3953" y="655"/>
                    <a:pt x="3947" y="655"/>
                  </a:cubicBezTo>
                  <a:lnTo>
                    <a:pt x="3941" y="621"/>
                  </a:lnTo>
                  <a:cubicBezTo>
                    <a:pt x="3945" y="619"/>
                    <a:pt x="3946" y="603"/>
                    <a:pt x="3949" y="603"/>
                  </a:cubicBezTo>
                  <a:close/>
                  <a:moveTo>
                    <a:pt x="4903" y="521"/>
                  </a:moveTo>
                  <a:cubicBezTo>
                    <a:pt x="4909" y="521"/>
                    <a:pt x="4922" y="555"/>
                    <a:pt x="4928" y="590"/>
                  </a:cubicBezTo>
                  <a:cubicBezTo>
                    <a:pt x="4947" y="662"/>
                    <a:pt x="4947" y="662"/>
                    <a:pt x="4934" y="662"/>
                  </a:cubicBezTo>
                  <a:cubicBezTo>
                    <a:pt x="4933" y="662"/>
                    <a:pt x="4932" y="662"/>
                    <a:pt x="4932" y="662"/>
                  </a:cubicBezTo>
                  <a:cubicBezTo>
                    <a:pt x="4926" y="662"/>
                    <a:pt x="4921" y="659"/>
                    <a:pt x="4915" y="627"/>
                  </a:cubicBezTo>
                  <a:lnTo>
                    <a:pt x="4922" y="627"/>
                  </a:lnTo>
                  <a:cubicBezTo>
                    <a:pt x="4924" y="637"/>
                    <a:pt x="4925" y="642"/>
                    <a:pt x="4925" y="642"/>
                  </a:cubicBezTo>
                  <a:cubicBezTo>
                    <a:pt x="4927" y="642"/>
                    <a:pt x="4924" y="617"/>
                    <a:pt x="4915" y="593"/>
                  </a:cubicBezTo>
                  <a:cubicBezTo>
                    <a:pt x="4909" y="558"/>
                    <a:pt x="4903" y="521"/>
                    <a:pt x="4903" y="521"/>
                  </a:cubicBezTo>
                  <a:close/>
                  <a:moveTo>
                    <a:pt x="3493" y="718"/>
                  </a:moveTo>
                  <a:cubicBezTo>
                    <a:pt x="3495" y="730"/>
                    <a:pt x="3495" y="733"/>
                    <a:pt x="3494" y="733"/>
                  </a:cubicBezTo>
                  <a:cubicBezTo>
                    <a:pt x="3493" y="733"/>
                    <a:pt x="3489" y="718"/>
                    <a:pt x="3493" y="718"/>
                  </a:cubicBezTo>
                  <a:close/>
                  <a:moveTo>
                    <a:pt x="4085" y="671"/>
                  </a:moveTo>
                  <a:cubicBezTo>
                    <a:pt x="4091" y="696"/>
                    <a:pt x="4091" y="718"/>
                    <a:pt x="4094" y="743"/>
                  </a:cubicBezTo>
                  <a:lnTo>
                    <a:pt x="4088" y="743"/>
                  </a:lnTo>
                  <a:cubicBezTo>
                    <a:pt x="4082" y="709"/>
                    <a:pt x="4076" y="674"/>
                    <a:pt x="4079" y="671"/>
                  </a:cubicBezTo>
                  <a:close/>
                  <a:moveTo>
                    <a:pt x="4270" y="608"/>
                  </a:moveTo>
                  <a:lnTo>
                    <a:pt x="4273" y="681"/>
                  </a:lnTo>
                  <a:cubicBezTo>
                    <a:pt x="4276" y="740"/>
                    <a:pt x="4278" y="766"/>
                    <a:pt x="4277" y="766"/>
                  </a:cubicBezTo>
                  <a:cubicBezTo>
                    <a:pt x="4275" y="766"/>
                    <a:pt x="4272" y="749"/>
                    <a:pt x="4267" y="718"/>
                  </a:cubicBezTo>
                  <a:cubicBezTo>
                    <a:pt x="4257" y="684"/>
                    <a:pt x="4254" y="646"/>
                    <a:pt x="4257" y="612"/>
                  </a:cubicBezTo>
                  <a:lnTo>
                    <a:pt x="4270" y="608"/>
                  </a:lnTo>
                  <a:close/>
                  <a:moveTo>
                    <a:pt x="3750" y="718"/>
                  </a:moveTo>
                  <a:lnTo>
                    <a:pt x="3750" y="718"/>
                  </a:lnTo>
                  <a:cubicBezTo>
                    <a:pt x="3756" y="718"/>
                    <a:pt x="3768" y="753"/>
                    <a:pt x="3768" y="753"/>
                  </a:cubicBezTo>
                  <a:cubicBezTo>
                    <a:pt x="3775" y="787"/>
                    <a:pt x="3768" y="787"/>
                    <a:pt x="3768" y="787"/>
                  </a:cubicBezTo>
                  <a:cubicBezTo>
                    <a:pt x="3768" y="788"/>
                    <a:pt x="3767" y="788"/>
                    <a:pt x="3766" y="788"/>
                  </a:cubicBezTo>
                  <a:cubicBezTo>
                    <a:pt x="3762" y="788"/>
                    <a:pt x="3758" y="782"/>
                    <a:pt x="3753" y="756"/>
                  </a:cubicBezTo>
                  <a:cubicBezTo>
                    <a:pt x="3753" y="756"/>
                    <a:pt x="3743" y="721"/>
                    <a:pt x="3750" y="718"/>
                  </a:cubicBezTo>
                  <a:close/>
                  <a:moveTo>
                    <a:pt x="3642" y="753"/>
                  </a:moveTo>
                  <a:cubicBezTo>
                    <a:pt x="3645" y="753"/>
                    <a:pt x="3651" y="768"/>
                    <a:pt x="3656" y="768"/>
                  </a:cubicBezTo>
                  <a:cubicBezTo>
                    <a:pt x="3668" y="803"/>
                    <a:pt x="3668" y="803"/>
                    <a:pt x="3656" y="803"/>
                  </a:cubicBezTo>
                  <a:cubicBezTo>
                    <a:pt x="3655" y="803"/>
                    <a:pt x="3655" y="803"/>
                    <a:pt x="3655" y="803"/>
                  </a:cubicBezTo>
                  <a:cubicBezTo>
                    <a:pt x="3649" y="803"/>
                    <a:pt x="3643" y="768"/>
                    <a:pt x="3643" y="768"/>
                  </a:cubicBezTo>
                  <a:cubicBezTo>
                    <a:pt x="3641" y="757"/>
                    <a:pt x="3641" y="753"/>
                    <a:pt x="3642" y="753"/>
                  </a:cubicBezTo>
                  <a:close/>
                  <a:moveTo>
                    <a:pt x="4307" y="746"/>
                  </a:moveTo>
                  <a:lnTo>
                    <a:pt x="4320" y="781"/>
                  </a:lnTo>
                  <a:cubicBezTo>
                    <a:pt x="4329" y="818"/>
                    <a:pt x="4323" y="818"/>
                    <a:pt x="4317" y="818"/>
                  </a:cubicBezTo>
                  <a:lnTo>
                    <a:pt x="4311" y="784"/>
                  </a:lnTo>
                  <a:lnTo>
                    <a:pt x="4307" y="746"/>
                  </a:lnTo>
                  <a:close/>
                  <a:moveTo>
                    <a:pt x="4937" y="806"/>
                  </a:moveTo>
                  <a:cubicBezTo>
                    <a:pt x="4944" y="840"/>
                    <a:pt x="4944" y="840"/>
                    <a:pt x="4947" y="840"/>
                  </a:cubicBezTo>
                  <a:lnTo>
                    <a:pt x="4953" y="840"/>
                  </a:lnTo>
                  <a:lnTo>
                    <a:pt x="4941" y="806"/>
                  </a:lnTo>
                  <a:close/>
                  <a:moveTo>
                    <a:pt x="3480" y="828"/>
                  </a:moveTo>
                  <a:cubicBezTo>
                    <a:pt x="3482" y="839"/>
                    <a:pt x="3482" y="843"/>
                    <a:pt x="3482" y="843"/>
                  </a:cubicBezTo>
                  <a:cubicBezTo>
                    <a:pt x="3480" y="843"/>
                    <a:pt x="3476" y="828"/>
                    <a:pt x="3480" y="828"/>
                  </a:cubicBezTo>
                  <a:close/>
                  <a:moveTo>
                    <a:pt x="3107" y="803"/>
                  </a:moveTo>
                  <a:lnTo>
                    <a:pt x="3120" y="837"/>
                  </a:lnTo>
                  <a:lnTo>
                    <a:pt x="3120" y="872"/>
                  </a:lnTo>
                  <a:lnTo>
                    <a:pt x="3114" y="875"/>
                  </a:lnTo>
                  <a:cubicBezTo>
                    <a:pt x="3107" y="837"/>
                    <a:pt x="3101" y="803"/>
                    <a:pt x="3107" y="803"/>
                  </a:cubicBezTo>
                  <a:close/>
                  <a:moveTo>
                    <a:pt x="3884" y="843"/>
                  </a:moveTo>
                  <a:lnTo>
                    <a:pt x="3897" y="878"/>
                  </a:lnTo>
                  <a:lnTo>
                    <a:pt x="3891" y="881"/>
                  </a:lnTo>
                  <a:cubicBezTo>
                    <a:pt x="3884" y="881"/>
                    <a:pt x="3884" y="881"/>
                    <a:pt x="3878" y="847"/>
                  </a:cubicBezTo>
                  <a:lnTo>
                    <a:pt x="3884" y="843"/>
                  </a:lnTo>
                  <a:close/>
                  <a:moveTo>
                    <a:pt x="3938" y="800"/>
                  </a:moveTo>
                  <a:cubicBezTo>
                    <a:pt x="3944" y="837"/>
                    <a:pt x="3950" y="872"/>
                    <a:pt x="3947" y="872"/>
                  </a:cubicBezTo>
                  <a:cubicBezTo>
                    <a:pt x="3947" y="882"/>
                    <a:pt x="3946" y="887"/>
                    <a:pt x="3945" y="887"/>
                  </a:cubicBezTo>
                  <a:cubicBezTo>
                    <a:pt x="3940" y="887"/>
                    <a:pt x="3932" y="855"/>
                    <a:pt x="3925" y="803"/>
                  </a:cubicBezTo>
                  <a:lnTo>
                    <a:pt x="3938" y="800"/>
                  </a:lnTo>
                  <a:close/>
                  <a:moveTo>
                    <a:pt x="3512" y="825"/>
                  </a:moveTo>
                  <a:lnTo>
                    <a:pt x="3524" y="859"/>
                  </a:lnTo>
                  <a:lnTo>
                    <a:pt x="3524" y="894"/>
                  </a:lnTo>
                  <a:lnTo>
                    <a:pt x="3518" y="894"/>
                  </a:lnTo>
                  <a:cubicBezTo>
                    <a:pt x="3512" y="859"/>
                    <a:pt x="3505" y="825"/>
                    <a:pt x="3512" y="825"/>
                  </a:cubicBezTo>
                  <a:close/>
                  <a:moveTo>
                    <a:pt x="4155" y="771"/>
                  </a:moveTo>
                  <a:cubicBezTo>
                    <a:pt x="4160" y="771"/>
                    <a:pt x="4160" y="809"/>
                    <a:pt x="4166" y="875"/>
                  </a:cubicBezTo>
                  <a:lnTo>
                    <a:pt x="4166" y="878"/>
                  </a:lnTo>
                  <a:cubicBezTo>
                    <a:pt x="4165" y="892"/>
                    <a:pt x="4164" y="901"/>
                    <a:pt x="4163" y="901"/>
                  </a:cubicBezTo>
                  <a:cubicBezTo>
                    <a:pt x="4162" y="901"/>
                    <a:pt x="4159" y="884"/>
                    <a:pt x="4154" y="843"/>
                  </a:cubicBezTo>
                  <a:lnTo>
                    <a:pt x="4154" y="771"/>
                  </a:lnTo>
                  <a:cubicBezTo>
                    <a:pt x="4154" y="771"/>
                    <a:pt x="4154" y="771"/>
                    <a:pt x="4155" y="771"/>
                  </a:cubicBezTo>
                  <a:close/>
                  <a:moveTo>
                    <a:pt x="3552" y="818"/>
                  </a:moveTo>
                  <a:cubicBezTo>
                    <a:pt x="3562" y="840"/>
                    <a:pt x="3568" y="865"/>
                    <a:pt x="3571" y="887"/>
                  </a:cubicBezTo>
                  <a:cubicBezTo>
                    <a:pt x="3574" y="902"/>
                    <a:pt x="3574" y="911"/>
                    <a:pt x="3572" y="911"/>
                  </a:cubicBezTo>
                  <a:cubicBezTo>
                    <a:pt x="3570" y="911"/>
                    <a:pt x="3563" y="894"/>
                    <a:pt x="3552" y="853"/>
                  </a:cubicBezTo>
                  <a:cubicBezTo>
                    <a:pt x="3546" y="818"/>
                    <a:pt x="3546" y="818"/>
                    <a:pt x="3552" y="818"/>
                  </a:cubicBezTo>
                  <a:close/>
                  <a:moveTo>
                    <a:pt x="1457" y="905"/>
                  </a:moveTo>
                  <a:lnTo>
                    <a:pt x="1457" y="905"/>
                  </a:lnTo>
                  <a:cubicBezTo>
                    <a:pt x="1457" y="905"/>
                    <a:pt x="1458" y="912"/>
                    <a:pt x="1461" y="923"/>
                  </a:cubicBezTo>
                  <a:lnTo>
                    <a:pt x="1461" y="923"/>
                  </a:lnTo>
                  <a:cubicBezTo>
                    <a:pt x="1459" y="911"/>
                    <a:pt x="1458" y="905"/>
                    <a:pt x="1457" y="905"/>
                  </a:cubicBezTo>
                  <a:close/>
                  <a:moveTo>
                    <a:pt x="2963" y="818"/>
                  </a:moveTo>
                  <a:cubicBezTo>
                    <a:pt x="2972" y="853"/>
                    <a:pt x="2976" y="887"/>
                    <a:pt x="2979" y="925"/>
                  </a:cubicBezTo>
                  <a:cubicBezTo>
                    <a:pt x="2972" y="925"/>
                    <a:pt x="2972" y="925"/>
                    <a:pt x="2969" y="890"/>
                  </a:cubicBezTo>
                  <a:cubicBezTo>
                    <a:pt x="2963" y="865"/>
                    <a:pt x="2963" y="843"/>
                    <a:pt x="2963" y="818"/>
                  </a:cubicBezTo>
                  <a:close/>
                  <a:moveTo>
                    <a:pt x="1461" y="923"/>
                  </a:moveTo>
                  <a:cubicBezTo>
                    <a:pt x="1461" y="928"/>
                    <a:pt x="1462" y="935"/>
                    <a:pt x="1463" y="944"/>
                  </a:cubicBezTo>
                  <a:lnTo>
                    <a:pt x="1463" y="944"/>
                  </a:lnTo>
                  <a:cubicBezTo>
                    <a:pt x="1463" y="939"/>
                    <a:pt x="1462" y="934"/>
                    <a:pt x="1462" y="928"/>
                  </a:cubicBezTo>
                  <a:cubicBezTo>
                    <a:pt x="1461" y="926"/>
                    <a:pt x="1461" y="925"/>
                    <a:pt x="1461" y="923"/>
                  </a:cubicBezTo>
                  <a:close/>
                  <a:moveTo>
                    <a:pt x="2794" y="906"/>
                  </a:moveTo>
                  <a:lnTo>
                    <a:pt x="2803" y="944"/>
                  </a:lnTo>
                  <a:lnTo>
                    <a:pt x="2803" y="978"/>
                  </a:lnTo>
                  <a:lnTo>
                    <a:pt x="2797" y="978"/>
                  </a:lnTo>
                  <a:cubicBezTo>
                    <a:pt x="2791" y="944"/>
                    <a:pt x="2788" y="909"/>
                    <a:pt x="2794" y="906"/>
                  </a:cubicBezTo>
                  <a:close/>
                  <a:moveTo>
                    <a:pt x="3831" y="925"/>
                  </a:moveTo>
                  <a:cubicBezTo>
                    <a:pt x="3825" y="925"/>
                    <a:pt x="3831" y="959"/>
                    <a:pt x="3831" y="959"/>
                  </a:cubicBezTo>
                  <a:cubicBezTo>
                    <a:pt x="3831" y="959"/>
                    <a:pt x="3837" y="994"/>
                    <a:pt x="3844" y="994"/>
                  </a:cubicBezTo>
                  <a:lnTo>
                    <a:pt x="3850" y="994"/>
                  </a:lnTo>
                  <a:cubicBezTo>
                    <a:pt x="3847" y="969"/>
                    <a:pt x="3841" y="947"/>
                    <a:pt x="3831" y="925"/>
                  </a:cubicBezTo>
                  <a:close/>
                  <a:moveTo>
                    <a:pt x="2374" y="944"/>
                  </a:moveTo>
                  <a:cubicBezTo>
                    <a:pt x="2386" y="978"/>
                    <a:pt x="2383" y="1016"/>
                    <a:pt x="2377" y="1016"/>
                  </a:cubicBezTo>
                  <a:cubicBezTo>
                    <a:pt x="2365" y="1016"/>
                    <a:pt x="2365" y="1016"/>
                    <a:pt x="2361" y="981"/>
                  </a:cubicBezTo>
                  <a:cubicBezTo>
                    <a:pt x="2355" y="947"/>
                    <a:pt x="2368" y="944"/>
                    <a:pt x="2374" y="944"/>
                  </a:cubicBezTo>
                  <a:close/>
                  <a:moveTo>
                    <a:pt x="4054" y="966"/>
                  </a:moveTo>
                  <a:lnTo>
                    <a:pt x="4069" y="1035"/>
                  </a:lnTo>
                  <a:lnTo>
                    <a:pt x="4063" y="1000"/>
                  </a:lnTo>
                  <a:lnTo>
                    <a:pt x="4054" y="966"/>
                  </a:lnTo>
                  <a:close/>
                  <a:moveTo>
                    <a:pt x="1412" y="1038"/>
                  </a:moveTo>
                  <a:cubicBezTo>
                    <a:pt x="1408" y="1038"/>
                    <a:pt x="1408" y="1054"/>
                    <a:pt x="1409" y="1054"/>
                  </a:cubicBezTo>
                  <a:cubicBezTo>
                    <a:pt x="1410" y="1054"/>
                    <a:pt x="1411" y="1050"/>
                    <a:pt x="1412" y="1038"/>
                  </a:cubicBezTo>
                  <a:close/>
                  <a:moveTo>
                    <a:pt x="2129" y="997"/>
                  </a:moveTo>
                  <a:cubicBezTo>
                    <a:pt x="2133" y="1022"/>
                    <a:pt x="2133" y="1044"/>
                    <a:pt x="2133" y="1069"/>
                  </a:cubicBezTo>
                  <a:lnTo>
                    <a:pt x="2126" y="1069"/>
                  </a:lnTo>
                  <a:cubicBezTo>
                    <a:pt x="2123" y="1035"/>
                    <a:pt x="2117" y="1000"/>
                    <a:pt x="2123" y="997"/>
                  </a:cubicBezTo>
                  <a:close/>
                  <a:moveTo>
                    <a:pt x="1456" y="1072"/>
                  </a:moveTo>
                  <a:lnTo>
                    <a:pt x="1465" y="1107"/>
                  </a:lnTo>
                  <a:lnTo>
                    <a:pt x="1459" y="1107"/>
                  </a:lnTo>
                  <a:cubicBezTo>
                    <a:pt x="1453" y="1107"/>
                    <a:pt x="1453" y="1107"/>
                    <a:pt x="1449" y="1072"/>
                  </a:cubicBezTo>
                  <a:close/>
                  <a:moveTo>
                    <a:pt x="1396" y="1075"/>
                  </a:moveTo>
                  <a:lnTo>
                    <a:pt x="1406" y="1110"/>
                  </a:lnTo>
                  <a:lnTo>
                    <a:pt x="1399" y="1110"/>
                  </a:lnTo>
                  <a:cubicBezTo>
                    <a:pt x="1393" y="1110"/>
                    <a:pt x="1393" y="1110"/>
                    <a:pt x="1390" y="1075"/>
                  </a:cubicBezTo>
                  <a:close/>
                  <a:moveTo>
                    <a:pt x="1500" y="1069"/>
                  </a:moveTo>
                  <a:cubicBezTo>
                    <a:pt x="1509" y="1069"/>
                    <a:pt x="1509" y="1069"/>
                    <a:pt x="1509" y="1107"/>
                  </a:cubicBezTo>
                  <a:lnTo>
                    <a:pt x="1506" y="1104"/>
                  </a:lnTo>
                  <a:cubicBezTo>
                    <a:pt x="1506" y="1123"/>
                    <a:pt x="1504" y="1132"/>
                    <a:pt x="1502" y="1132"/>
                  </a:cubicBezTo>
                  <a:cubicBezTo>
                    <a:pt x="1500" y="1132"/>
                    <a:pt x="1498" y="1124"/>
                    <a:pt x="1496" y="1107"/>
                  </a:cubicBezTo>
                  <a:cubicBezTo>
                    <a:pt x="1493" y="1069"/>
                    <a:pt x="1493" y="1069"/>
                    <a:pt x="1500" y="1069"/>
                  </a:cubicBezTo>
                  <a:close/>
                  <a:moveTo>
                    <a:pt x="1337" y="1113"/>
                  </a:moveTo>
                  <a:cubicBezTo>
                    <a:pt x="1343" y="1135"/>
                    <a:pt x="1349" y="1160"/>
                    <a:pt x="1349" y="1185"/>
                  </a:cubicBezTo>
                  <a:lnTo>
                    <a:pt x="1343" y="1185"/>
                  </a:lnTo>
                  <a:cubicBezTo>
                    <a:pt x="1337" y="1185"/>
                    <a:pt x="1334" y="1151"/>
                    <a:pt x="1334" y="1151"/>
                  </a:cubicBezTo>
                  <a:cubicBezTo>
                    <a:pt x="1334" y="1151"/>
                    <a:pt x="1330" y="1113"/>
                    <a:pt x="1337" y="1113"/>
                  </a:cubicBezTo>
                  <a:close/>
                  <a:moveTo>
                    <a:pt x="2907" y="1113"/>
                  </a:moveTo>
                  <a:cubicBezTo>
                    <a:pt x="2910" y="1135"/>
                    <a:pt x="2913" y="1160"/>
                    <a:pt x="2913" y="1182"/>
                  </a:cubicBezTo>
                  <a:lnTo>
                    <a:pt x="2907" y="1185"/>
                  </a:lnTo>
                  <a:cubicBezTo>
                    <a:pt x="2900" y="1147"/>
                    <a:pt x="2897" y="1113"/>
                    <a:pt x="2900" y="1113"/>
                  </a:cubicBezTo>
                  <a:close/>
                  <a:moveTo>
                    <a:pt x="1099" y="1107"/>
                  </a:moveTo>
                  <a:cubicBezTo>
                    <a:pt x="1100" y="1107"/>
                    <a:pt x="1101" y="1111"/>
                    <a:pt x="1102" y="1122"/>
                  </a:cubicBezTo>
                  <a:lnTo>
                    <a:pt x="1105" y="1160"/>
                  </a:lnTo>
                  <a:cubicBezTo>
                    <a:pt x="1103" y="1184"/>
                    <a:pt x="1100" y="1210"/>
                    <a:pt x="1098" y="1210"/>
                  </a:cubicBezTo>
                  <a:cubicBezTo>
                    <a:pt x="1097" y="1210"/>
                    <a:pt x="1096" y="1206"/>
                    <a:pt x="1095" y="1194"/>
                  </a:cubicBezTo>
                  <a:cubicBezTo>
                    <a:pt x="1095" y="1173"/>
                    <a:pt x="1095" y="1147"/>
                    <a:pt x="1095" y="1122"/>
                  </a:cubicBezTo>
                  <a:cubicBezTo>
                    <a:pt x="1095" y="1122"/>
                    <a:pt x="1097" y="1107"/>
                    <a:pt x="1099" y="1107"/>
                  </a:cubicBezTo>
                  <a:close/>
                  <a:moveTo>
                    <a:pt x="3781" y="1220"/>
                  </a:moveTo>
                  <a:lnTo>
                    <a:pt x="3768" y="1223"/>
                  </a:lnTo>
                  <a:cubicBezTo>
                    <a:pt x="3775" y="1257"/>
                    <a:pt x="3775" y="1257"/>
                    <a:pt x="3781" y="1257"/>
                  </a:cubicBezTo>
                  <a:cubicBezTo>
                    <a:pt x="3794" y="1254"/>
                    <a:pt x="3794" y="1254"/>
                    <a:pt x="3781" y="1220"/>
                  </a:cubicBezTo>
                  <a:close/>
                  <a:moveTo>
                    <a:pt x="1637" y="1241"/>
                  </a:moveTo>
                  <a:lnTo>
                    <a:pt x="1647" y="1276"/>
                  </a:lnTo>
                  <a:cubicBezTo>
                    <a:pt x="1650" y="1314"/>
                    <a:pt x="1644" y="1314"/>
                    <a:pt x="1644" y="1314"/>
                  </a:cubicBezTo>
                  <a:cubicBezTo>
                    <a:pt x="1637" y="1314"/>
                    <a:pt x="1637" y="1314"/>
                    <a:pt x="1634" y="1279"/>
                  </a:cubicBezTo>
                  <a:cubicBezTo>
                    <a:pt x="1634" y="1279"/>
                    <a:pt x="1631" y="1241"/>
                    <a:pt x="1637" y="1241"/>
                  </a:cubicBezTo>
                  <a:close/>
                  <a:moveTo>
                    <a:pt x="904" y="1238"/>
                  </a:moveTo>
                  <a:cubicBezTo>
                    <a:pt x="914" y="1273"/>
                    <a:pt x="914" y="1310"/>
                    <a:pt x="907" y="1345"/>
                  </a:cubicBezTo>
                  <a:cubicBezTo>
                    <a:pt x="901" y="1345"/>
                    <a:pt x="901" y="1345"/>
                    <a:pt x="898" y="1310"/>
                  </a:cubicBezTo>
                  <a:cubicBezTo>
                    <a:pt x="895" y="1276"/>
                    <a:pt x="898" y="1238"/>
                    <a:pt x="904" y="1238"/>
                  </a:cubicBezTo>
                  <a:close/>
                  <a:moveTo>
                    <a:pt x="1565" y="1282"/>
                  </a:moveTo>
                  <a:lnTo>
                    <a:pt x="1575" y="1317"/>
                  </a:lnTo>
                  <a:lnTo>
                    <a:pt x="1572" y="1351"/>
                  </a:lnTo>
                  <a:lnTo>
                    <a:pt x="1569" y="1354"/>
                  </a:lnTo>
                  <a:cubicBezTo>
                    <a:pt x="1562" y="1317"/>
                    <a:pt x="1559" y="1282"/>
                    <a:pt x="1565" y="1282"/>
                  </a:cubicBezTo>
                  <a:close/>
                  <a:moveTo>
                    <a:pt x="58" y="1285"/>
                  </a:moveTo>
                  <a:cubicBezTo>
                    <a:pt x="59" y="1285"/>
                    <a:pt x="60" y="1303"/>
                    <a:pt x="61" y="1339"/>
                  </a:cubicBezTo>
                  <a:cubicBezTo>
                    <a:pt x="64" y="1373"/>
                    <a:pt x="67" y="1408"/>
                    <a:pt x="61" y="1408"/>
                  </a:cubicBezTo>
                  <a:cubicBezTo>
                    <a:pt x="59" y="1429"/>
                    <a:pt x="57" y="1438"/>
                    <a:pt x="56" y="1438"/>
                  </a:cubicBezTo>
                  <a:cubicBezTo>
                    <a:pt x="52" y="1438"/>
                    <a:pt x="51" y="1389"/>
                    <a:pt x="55" y="1339"/>
                  </a:cubicBezTo>
                  <a:cubicBezTo>
                    <a:pt x="56" y="1303"/>
                    <a:pt x="57" y="1285"/>
                    <a:pt x="58" y="1285"/>
                  </a:cubicBezTo>
                  <a:close/>
                  <a:moveTo>
                    <a:pt x="4978" y="345"/>
                  </a:moveTo>
                  <a:cubicBezTo>
                    <a:pt x="4977" y="345"/>
                    <a:pt x="4980" y="361"/>
                    <a:pt x="4988" y="402"/>
                  </a:cubicBezTo>
                  <a:cubicBezTo>
                    <a:pt x="4994" y="438"/>
                    <a:pt x="4994" y="456"/>
                    <a:pt x="4990" y="456"/>
                  </a:cubicBezTo>
                  <a:cubicBezTo>
                    <a:pt x="4986" y="456"/>
                    <a:pt x="4978" y="439"/>
                    <a:pt x="4969" y="405"/>
                  </a:cubicBezTo>
                  <a:lnTo>
                    <a:pt x="4956" y="408"/>
                  </a:lnTo>
                  <a:cubicBezTo>
                    <a:pt x="4950" y="408"/>
                    <a:pt x="4956" y="442"/>
                    <a:pt x="4962" y="477"/>
                  </a:cubicBezTo>
                  <a:cubicBezTo>
                    <a:pt x="4970" y="519"/>
                    <a:pt x="4973" y="537"/>
                    <a:pt x="4972" y="537"/>
                  </a:cubicBezTo>
                  <a:cubicBezTo>
                    <a:pt x="4971" y="537"/>
                    <a:pt x="4968" y="529"/>
                    <a:pt x="4962" y="514"/>
                  </a:cubicBezTo>
                  <a:cubicBezTo>
                    <a:pt x="4956" y="493"/>
                    <a:pt x="4950" y="467"/>
                    <a:pt x="4947" y="445"/>
                  </a:cubicBezTo>
                  <a:cubicBezTo>
                    <a:pt x="4941" y="413"/>
                    <a:pt x="4936" y="411"/>
                    <a:pt x="4931" y="411"/>
                  </a:cubicBezTo>
                  <a:cubicBezTo>
                    <a:pt x="4930" y="411"/>
                    <a:pt x="4929" y="411"/>
                    <a:pt x="4928" y="411"/>
                  </a:cubicBezTo>
                  <a:cubicBezTo>
                    <a:pt x="4922" y="411"/>
                    <a:pt x="4910" y="414"/>
                    <a:pt x="4915" y="445"/>
                  </a:cubicBezTo>
                  <a:lnTo>
                    <a:pt x="4915" y="445"/>
                  </a:lnTo>
                  <a:cubicBezTo>
                    <a:pt x="4912" y="430"/>
                    <a:pt x="4912" y="432"/>
                    <a:pt x="4909" y="414"/>
                  </a:cubicBezTo>
                  <a:cubicBezTo>
                    <a:pt x="4905" y="414"/>
                    <a:pt x="4901" y="399"/>
                    <a:pt x="4900" y="399"/>
                  </a:cubicBezTo>
                  <a:lnTo>
                    <a:pt x="4900" y="399"/>
                  </a:lnTo>
                  <a:cubicBezTo>
                    <a:pt x="4900" y="399"/>
                    <a:pt x="4901" y="403"/>
                    <a:pt x="4903" y="414"/>
                  </a:cubicBezTo>
                  <a:cubicBezTo>
                    <a:pt x="4903" y="414"/>
                    <a:pt x="4897" y="414"/>
                    <a:pt x="4878" y="380"/>
                  </a:cubicBezTo>
                  <a:cubicBezTo>
                    <a:pt x="4875" y="374"/>
                    <a:pt x="4873" y="372"/>
                    <a:pt x="4871" y="372"/>
                  </a:cubicBezTo>
                  <a:cubicBezTo>
                    <a:pt x="4861" y="372"/>
                    <a:pt x="4861" y="431"/>
                    <a:pt x="4886" y="488"/>
                  </a:cubicBezTo>
                  <a:lnTo>
                    <a:pt x="4886" y="488"/>
                  </a:lnTo>
                  <a:cubicBezTo>
                    <a:pt x="4885" y="488"/>
                    <a:pt x="4883" y="489"/>
                    <a:pt x="4881" y="489"/>
                  </a:cubicBezTo>
                  <a:cubicBezTo>
                    <a:pt x="4875" y="489"/>
                    <a:pt x="4881" y="524"/>
                    <a:pt x="4881" y="524"/>
                  </a:cubicBezTo>
                  <a:cubicBezTo>
                    <a:pt x="4887" y="561"/>
                    <a:pt x="4881" y="561"/>
                    <a:pt x="4875" y="561"/>
                  </a:cubicBezTo>
                  <a:lnTo>
                    <a:pt x="4862" y="493"/>
                  </a:lnTo>
                  <a:cubicBezTo>
                    <a:pt x="4855" y="431"/>
                    <a:pt x="4846" y="393"/>
                    <a:pt x="4841" y="393"/>
                  </a:cubicBezTo>
                  <a:cubicBezTo>
                    <a:pt x="4838" y="393"/>
                    <a:pt x="4838" y="413"/>
                    <a:pt x="4843" y="458"/>
                  </a:cubicBezTo>
                  <a:cubicBezTo>
                    <a:pt x="4840" y="439"/>
                    <a:pt x="4840" y="442"/>
                    <a:pt x="4837" y="424"/>
                  </a:cubicBezTo>
                  <a:cubicBezTo>
                    <a:pt x="4834" y="405"/>
                    <a:pt x="4831" y="397"/>
                    <a:pt x="4828" y="397"/>
                  </a:cubicBezTo>
                  <a:cubicBezTo>
                    <a:pt x="4825" y="397"/>
                    <a:pt x="4822" y="406"/>
                    <a:pt x="4818" y="424"/>
                  </a:cubicBezTo>
                  <a:cubicBezTo>
                    <a:pt x="4815" y="461"/>
                    <a:pt x="4818" y="496"/>
                    <a:pt x="4828" y="533"/>
                  </a:cubicBezTo>
                  <a:cubicBezTo>
                    <a:pt x="4834" y="568"/>
                    <a:pt x="4828" y="568"/>
                    <a:pt x="4828" y="568"/>
                  </a:cubicBezTo>
                  <a:cubicBezTo>
                    <a:pt x="4821" y="568"/>
                    <a:pt x="4821" y="568"/>
                    <a:pt x="4815" y="533"/>
                  </a:cubicBezTo>
                  <a:cubicBezTo>
                    <a:pt x="4809" y="499"/>
                    <a:pt x="4803" y="482"/>
                    <a:pt x="4799" y="482"/>
                  </a:cubicBezTo>
                  <a:cubicBezTo>
                    <a:pt x="4795" y="482"/>
                    <a:pt x="4793" y="500"/>
                    <a:pt x="4796" y="536"/>
                  </a:cubicBezTo>
                  <a:lnTo>
                    <a:pt x="4790" y="502"/>
                  </a:lnTo>
                  <a:cubicBezTo>
                    <a:pt x="4786" y="476"/>
                    <a:pt x="4779" y="452"/>
                    <a:pt x="4768" y="452"/>
                  </a:cubicBezTo>
                  <a:cubicBezTo>
                    <a:pt x="4762" y="452"/>
                    <a:pt x="4756" y="458"/>
                    <a:pt x="4749" y="471"/>
                  </a:cubicBezTo>
                  <a:cubicBezTo>
                    <a:pt x="4742" y="471"/>
                    <a:pt x="4736" y="472"/>
                    <a:pt x="4730" y="472"/>
                  </a:cubicBezTo>
                  <a:cubicBezTo>
                    <a:pt x="4715" y="472"/>
                    <a:pt x="4704" y="466"/>
                    <a:pt x="4699" y="439"/>
                  </a:cubicBezTo>
                  <a:cubicBezTo>
                    <a:pt x="4698" y="433"/>
                    <a:pt x="4697" y="431"/>
                    <a:pt x="4696" y="431"/>
                  </a:cubicBezTo>
                  <a:cubicBezTo>
                    <a:pt x="4690" y="431"/>
                    <a:pt x="4684" y="492"/>
                    <a:pt x="4684" y="552"/>
                  </a:cubicBezTo>
                  <a:cubicBezTo>
                    <a:pt x="4678" y="520"/>
                    <a:pt x="4673" y="518"/>
                    <a:pt x="4663" y="518"/>
                  </a:cubicBezTo>
                  <a:cubicBezTo>
                    <a:pt x="4662" y="518"/>
                    <a:pt x="4660" y="518"/>
                    <a:pt x="4658" y="518"/>
                  </a:cubicBezTo>
                  <a:cubicBezTo>
                    <a:pt x="4654" y="518"/>
                    <a:pt x="4651" y="519"/>
                    <a:pt x="4648" y="519"/>
                  </a:cubicBezTo>
                  <a:cubicBezTo>
                    <a:pt x="4639" y="519"/>
                    <a:pt x="4638" y="513"/>
                    <a:pt x="4633" y="486"/>
                  </a:cubicBezTo>
                  <a:cubicBezTo>
                    <a:pt x="4630" y="450"/>
                    <a:pt x="4629" y="432"/>
                    <a:pt x="4628" y="432"/>
                  </a:cubicBezTo>
                  <a:cubicBezTo>
                    <a:pt x="4627" y="432"/>
                    <a:pt x="4627" y="450"/>
                    <a:pt x="4627" y="486"/>
                  </a:cubicBezTo>
                  <a:cubicBezTo>
                    <a:pt x="4631" y="514"/>
                    <a:pt x="4629" y="526"/>
                    <a:pt x="4625" y="526"/>
                  </a:cubicBezTo>
                  <a:cubicBezTo>
                    <a:pt x="4619" y="526"/>
                    <a:pt x="4607" y="497"/>
                    <a:pt x="4599" y="455"/>
                  </a:cubicBezTo>
                  <a:cubicBezTo>
                    <a:pt x="4593" y="420"/>
                    <a:pt x="4586" y="420"/>
                    <a:pt x="4574" y="420"/>
                  </a:cubicBezTo>
                  <a:cubicBezTo>
                    <a:pt x="4574" y="458"/>
                    <a:pt x="4561" y="458"/>
                    <a:pt x="4549" y="461"/>
                  </a:cubicBezTo>
                  <a:cubicBezTo>
                    <a:pt x="4533" y="464"/>
                    <a:pt x="4533" y="464"/>
                    <a:pt x="4546" y="533"/>
                  </a:cubicBezTo>
                  <a:cubicBezTo>
                    <a:pt x="4558" y="605"/>
                    <a:pt x="4552" y="605"/>
                    <a:pt x="4539" y="608"/>
                  </a:cubicBezTo>
                  <a:cubicBezTo>
                    <a:pt x="4533" y="608"/>
                    <a:pt x="4527" y="608"/>
                    <a:pt x="4521" y="574"/>
                  </a:cubicBezTo>
                  <a:cubicBezTo>
                    <a:pt x="4521" y="574"/>
                    <a:pt x="4508" y="540"/>
                    <a:pt x="4502" y="540"/>
                  </a:cubicBezTo>
                  <a:cubicBezTo>
                    <a:pt x="4501" y="540"/>
                    <a:pt x="4501" y="540"/>
                    <a:pt x="4500" y="540"/>
                  </a:cubicBezTo>
                  <a:cubicBezTo>
                    <a:pt x="4497" y="540"/>
                    <a:pt x="4491" y="537"/>
                    <a:pt x="4486" y="505"/>
                  </a:cubicBezTo>
                  <a:cubicBezTo>
                    <a:pt x="4486" y="505"/>
                    <a:pt x="4475" y="473"/>
                    <a:pt x="4463" y="473"/>
                  </a:cubicBezTo>
                  <a:cubicBezTo>
                    <a:pt x="4462" y="473"/>
                    <a:pt x="4462" y="474"/>
                    <a:pt x="4461" y="474"/>
                  </a:cubicBezTo>
                  <a:cubicBezTo>
                    <a:pt x="4459" y="474"/>
                    <a:pt x="4457" y="474"/>
                    <a:pt x="4455" y="474"/>
                  </a:cubicBezTo>
                  <a:cubicBezTo>
                    <a:pt x="4445" y="474"/>
                    <a:pt x="4435" y="472"/>
                    <a:pt x="4430" y="442"/>
                  </a:cubicBezTo>
                  <a:cubicBezTo>
                    <a:pt x="4423" y="442"/>
                    <a:pt x="4423" y="442"/>
                    <a:pt x="4430" y="477"/>
                  </a:cubicBezTo>
                  <a:cubicBezTo>
                    <a:pt x="4434" y="502"/>
                    <a:pt x="4436" y="529"/>
                    <a:pt x="4425" y="529"/>
                  </a:cubicBezTo>
                  <a:cubicBezTo>
                    <a:pt x="4421" y="529"/>
                    <a:pt x="4415" y="526"/>
                    <a:pt x="4408" y="518"/>
                  </a:cubicBezTo>
                  <a:cubicBezTo>
                    <a:pt x="4395" y="518"/>
                    <a:pt x="4376" y="521"/>
                    <a:pt x="4383" y="555"/>
                  </a:cubicBezTo>
                  <a:cubicBezTo>
                    <a:pt x="4381" y="556"/>
                    <a:pt x="4380" y="556"/>
                    <a:pt x="4379" y="556"/>
                  </a:cubicBezTo>
                  <a:cubicBezTo>
                    <a:pt x="4376" y="556"/>
                    <a:pt x="4375" y="550"/>
                    <a:pt x="4370" y="521"/>
                  </a:cubicBezTo>
                  <a:cubicBezTo>
                    <a:pt x="4364" y="487"/>
                    <a:pt x="4358" y="471"/>
                    <a:pt x="4354" y="471"/>
                  </a:cubicBezTo>
                  <a:cubicBezTo>
                    <a:pt x="4349" y="471"/>
                    <a:pt x="4347" y="490"/>
                    <a:pt x="4348" y="527"/>
                  </a:cubicBezTo>
                  <a:cubicBezTo>
                    <a:pt x="4351" y="544"/>
                    <a:pt x="4351" y="553"/>
                    <a:pt x="4349" y="553"/>
                  </a:cubicBezTo>
                  <a:cubicBezTo>
                    <a:pt x="4347" y="553"/>
                    <a:pt x="4342" y="544"/>
                    <a:pt x="4336" y="527"/>
                  </a:cubicBezTo>
                  <a:cubicBezTo>
                    <a:pt x="4336" y="527"/>
                    <a:pt x="4329" y="527"/>
                    <a:pt x="4329" y="565"/>
                  </a:cubicBezTo>
                  <a:cubicBezTo>
                    <a:pt x="4329" y="582"/>
                    <a:pt x="4329" y="591"/>
                    <a:pt x="4327" y="591"/>
                  </a:cubicBezTo>
                  <a:cubicBezTo>
                    <a:pt x="4324" y="591"/>
                    <a:pt x="4320" y="583"/>
                    <a:pt x="4311" y="568"/>
                  </a:cubicBezTo>
                  <a:cubicBezTo>
                    <a:pt x="4305" y="535"/>
                    <a:pt x="4300" y="533"/>
                    <a:pt x="4295" y="533"/>
                  </a:cubicBezTo>
                  <a:cubicBezTo>
                    <a:pt x="4294" y="533"/>
                    <a:pt x="4293" y="533"/>
                    <a:pt x="4292" y="533"/>
                  </a:cubicBezTo>
                  <a:cubicBezTo>
                    <a:pt x="4290" y="555"/>
                    <a:pt x="4268" y="567"/>
                    <a:pt x="4246" y="567"/>
                  </a:cubicBezTo>
                  <a:cubicBezTo>
                    <a:pt x="4231" y="567"/>
                    <a:pt x="4216" y="560"/>
                    <a:pt x="4210" y="546"/>
                  </a:cubicBezTo>
                  <a:cubicBezTo>
                    <a:pt x="4210" y="580"/>
                    <a:pt x="4210" y="580"/>
                    <a:pt x="4204" y="583"/>
                  </a:cubicBezTo>
                  <a:cubicBezTo>
                    <a:pt x="4197" y="556"/>
                    <a:pt x="4192" y="544"/>
                    <a:pt x="4190" y="544"/>
                  </a:cubicBezTo>
                  <a:cubicBezTo>
                    <a:pt x="4187" y="544"/>
                    <a:pt x="4190" y="575"/>
                    <a:pt x="4198" y="618"/>
                  </a:cubicBezTo>
                  <a:lnTo>
                    <a:pt x="4210" y="618"/>
                  </a:lnTo>
                  <a:cubicBezTo>
                    <a:pt x="4216" y="649"/>
                    <a:pt x="4216" y="667"/>
                    <a:pt x="4212" y="667"/>
                  </a:cubicBezTo>
                  <a:cubicBezTo>
                    <a:pt x="4207" y="667"/>
                    <a:pt x="4197" y="641"/>
                    <a:pt x="4185" y="583"/>
                  </a:cubicBezTo>
                  <a:cubicBezTo>
                    <a:pt x="4176" y="549"/>
                    <a:pt x="4171" y="532"/>
                    <a:pt x="4170" y="532"/>
                  </a:cubicBezTo>
                  <a:lnTo>
                    <a:pt x="4170" y="532"/>
                  </a:lnTo>
                  <a:cubicBezTo>
                    <a:pt x="4168" y="532"/>
                    <a:pt x="4170" y="550"/>
                    <a:pt x="4173" y="587"/>
                  </a:cubicBezTo>
                  <a:cubicBezTo>
                    <a:pt x="4177" y="623"/>
                    <a:pt x="4178" y="641"/>
                    <a:pt x="4175" y="641"/>
                  </a:cubicBezTo>
                  <a:cubicBezTo>
                    <a:pt x="4173" y="641"/>
                    <a:pt x="4166" y="624"/>
                    <a:pt x="4157" y="590"/>
                  </a:cubicBezTo>
                  <a:cubicBezTo>
                    <a:pt x="4151" y="554"/>
                    <a:pt x="4148" y="536"/>
                    <a:pt x="4147" y="536"/>
                  </a:cubicBezTo>
                  <a:lnTo>
                    <a:pt x="4147" y="536"/>
                  </a:lnTo>
                  <a:cubicBezTo>
                    <a:pt x="4146" y="536"/>
                    <a:pt x="4148" y="554"/>
                    <a:pt x="4151" y="590"/>
                  </a:cubicBezTo>
                  <a:cubicBezTo>
                    <a:pt x="4158" y="670"/>
                    <a:pt x="4158" y="717"/>
                    <a:pt x="4151" y="717"/>
                  </a:cubicBezTo>
                  <a:cubicBezTo>
                    <a:pt x="4147" y="717"/>
                    <a:pt x="4138" y="690"/>
                    <a:pt x="4126" y="630"/>
                  </a:cubicBezTo>
                  <a:cubicBezTo>
                    <a:pt x="4113" y="558"/>
                    <a:pt x="4101" y="524"/>
                    <a:pt x="4094" y="524"/>
                  </a:cubicBezTo>
                  <a:cubicBezTo>
                    <a:pt x="4088" y="527"/>
                    <a:pt x="4094" y="561"/>
                    <a:pt x="4101" y="596"/>
                  </a:cubicBezTo>
                  <a:cubicBezTo>
                    <a:pt x="4112" y="631"/>
                    <a:pt x="4116" y="649"/>
                    <a:pt x="4113" y="649"/>
                  </a:cubicBezTo>
                  <a:cubicBezTo>
                    <a:pt x="4111" y="649"/>
                    <a:pt x="4104" y="633"/>
                    <a:pt x="4091" y="599"/>
                  </a:cubicBezTo>
                  <a:cubicBezTo>
                    <a:pt x="4071" y="543"/>
                    <a:pt x="4058" y="518"/>
                    <a:pt x="4049" y="518"/>
                  </a:cubicBezTo>
                  <a:cubicBezTo>
                    <a:pt x="4042" y="518"/>
                    <a:pt x="4038" y="536"/>
                    <a:pt x="4035" y="571"/>
                  </a:cubicBezTo>
                  <a:cubicBezTo>
                    <a:pt x="4030" y="608"/>
                    <a:pt x="4023" y="626"/>
                    <a:pt x="4018" y="626"/>
                  </a:cubicBezTo>
                  <a:cubicBezTo>
                    <a:pt x="4013" y="626"/>
                    <a:pt x="4010" y="609"/>
                    <a:pt x="4013" y="574"/>
                  </a:cubicBezTo>
                  <a:cubicBezTo>
                    <a:pt x="4011" y="531"/>
                    <a:pt x="4010" y="514"/>
                    <a:pt x="4009" y="514"/>
                  </a:cubicBezTo>
                  <a:cubicBezTo>
                    <a:pt x="4009" y="514"/>
                    <a:pt x="4008" y="522"/>
                    <a:pt x="4007" y="536"/>
                  </a:cubicBezTo>
                  <a:cubicBezTo>
                    <a:pt x="3994" y="540"/>
                    <a:pt x="3982" y="543"/>
                    <a:pt x="3975" y="543"/>
                  </a:cubicBezTo>
                  <a:cubicBezTo>
                    <a:pt x="3969" y="543"/>
                    <a:pt x="3969" y="580"/>
                    <a:pt x="3975" y="615"/>
                  </a:cubicBezTo>
                  <a:cubicBezTo>
                    <a:pt x="3964" y="573"/>
                    <a:pt x="3952" y="543"/>
                    <a:pt x="3946" y="543"/>
                  </a:cubicBezTo>
                  <a:cubicBezTo>
                    <a:pt x="3942" y="543"/>
                    <a:pt x="3940" y="555"/>
                    <a:pt x="3941" y="583"/>
                  </a:cubicBezTo>
                  <a:lnTo>
                    <a:pt x="3928" y="587"/>
                  </a:lnTo>
                  <a:cubicBezTo>
                    <a:pt x="3922" y="587"/>
                    <a:pt x="3922" y="587"/>
                    <a:pt x="3922" y="621"/>
                  </a:cubicBezTo>
                  <a:cubicBezTo>
                    <a:pt x="3923" y="633"/>
                    <a:pt x="3922" y="637"/>
                    <a:pt x="3920" y="637"/>
                  </a:cubicBezTo>
                  <a:cubicBezTo>
                    <a:pt x="3916" y="637"/>
                    <a:pt x="3906" y="613"/>
                    <a:pt x="3897" y="590"/>
                  </a:cubicBezTo>
                  <a:cubicBezTo>
                    <a:pt x="3888" y="565"/>
                    <a:pt x="3879" y="541"/>
                    <a:pt x="3878" y="541"/>
                  </a:cubicBezTo>
                  <a:lnTo>
                    <a:pt x="3878" y="541"/>
                  </a:lnTo>
                  <a:cubicBezTo>
                    <a:pt x="3878" y="541"/>
                    <a:pt x="3879" y="545"/>
                    <a:pt x="3881" y="555"/>
                  </a:cubicBezTo>
                  <a:cubicBezTo>
                    <a:pt x="3884" y="593"/>
                    <a:pt x="3884" y="627"/>
                    <a:pt x="3881" y="665"/>
                  </a:cubicBezTo>
                  <a:cubicBezTo>
                    <a:pt x="3881" y="675"/>
                    <a:pt x="3880" y="679"/>
                    <a:pt x="3879" y="679"/>
                  </a:cubicBezTo>
                  <a:cubicBezTo>
                    <a:pt x="3875" y="679"/>
                    <a:pt x="3869" y="655"/>
                    <a:pt x="3869" y="630"/>
                  </a:cubicBezTo>
                  <a:cubicBezTo>
                    <a:pt x="3866" y="605"/>
                    <a:pt x="3859" y="580"/>
                    <a:pt x="3844" y="561"/>
                  </a:cubicBezTo>
                  <a:cubicBezTo>
                    <a:pt x="3837" y="561"/>
                    <a:pt x="3825" y="565"/>
                    <a:pt x="3831" y="599"/>
                  </a:cubicBezTo>
                  <a:cubicBezTo>
                    <a:pt x="3836" y="618"/>
                    <a:pt x="3827" y="628"/>
                    <a:pt x="3816" y="628"/>
                  </a:cubicBezTo>
                  <a:cubicBezTo>
                    <a:pt x="3807" y="628"/>
                    <a:pt x="3796" y="621"/>
                    <a:pt x="3790" y="605"/>
                  </a:cubicBezTo>
                  <a:lnTo>
                    <a:pt x="3778" y="605"/>
                  </a:lnTo>
                  <a:cubicBezTo>
                    <a:pt x="3772" y="608"/>
                    <a:pt x="3775" y="643"/>
                    <a:pt x="3768" y="643"/>
                  </a:cubicBezTo>
                  <a:cubicBezTo>
                    <a:pt x="3768" y="643"/>
                    <a:pt x="3762" y="646"/>
                    <a:pt x="3762" y="681"/>
                  </a:cubicBezTo>
                  <a:cubicBezTo>
                    <a:pt x="3761" y="681"/>
                    <a:pt x="3760" y="681"/>
                    <a:pt x="3760" y="681"/>
                  </a:cubicBezTo>
                  <a:cubicBezTo>
                    <a:pt x="3754" y="681"/>
                    <a:pt x="3749" y="678"/>
                    <a:pt x="3743" y="646"/>
                  </a:cubicBezTo>
                  <a:lnTo>
                    <a:pt x="3743" y="646"/>
                  </a:lnTo>
                  <a:cubicBezTo>
                    <a:pt x="3747" y="682"/>
                    <a:pt x="3748" y="701"/>
                    <a:pt x="3746" y="701"/>
                  </a:cubicBezTo>
                  <a:cubicBezTo>
                    <a:pt x="3745" y="701"/>
                    <a:pt x="3740" y="683"/>
                    <a:pt x="3731" y="649"/>
                  </a:cubicBezTo>
                  <a:cubicBezTo>
                    <a:pt x="3725" y="613"/>
                    <a:pt x="3721" y="595"/>
                    <a:pt x="3721" y="595"/>
                  </a:cubicBezTo>
                  <a:lnTo>
                    <a:pt x="3721" y="595"/>
                  </a:lnTo>
                  <a:cubicBezTo>
                    <a:pt x="3720" y="595"/>
                    <a:pt x="3721" y="613"/>
                    <a:pt x="3725" y="649"/>
                  </a:cubicBezTo>
                  <a:cubicBezTo>
                    <a:pt x="3726" y="668"/>
                    <a:pt x="3726" y="678"/>
                    <a:pt x="3724" y="678"/>
                  </a:cubicBezTo>
                  <a:cubicBezTo>
                    <a:pt x="3723" y="678"/>
                    <a:pt x="3720" y="669"/>
                    <a:pt x="3715" y="652"/>
                  </a:cubicBezTo>
                  <a:cubicBezTo>
                    <a:pt x="3710" y="635"/>
                    <a:pt x="3707" y="626"/>
                    <a:pt x="3706" y="626"/>
                  </a:cubicBezTo>
                  <a:lnTo>
                    <a:pt x="3706" y="626"/>
                  </a:lnTo>
                  <a:cubicBezTo>
                    <a:pt x="3705" y="626"/>
                    <a:pt x="3706" y="635"/>
                    <a:pt x="3709" y="652"/>
                  </a:cubicBezTo>
                  <a:cubicBezTo>
                    <a:pt x="3713" y="697"/>
                    <a:pt x="3709" y="729"/>
                    <a:pt x="3703" y="729"/>
                  </a:cubicBezTo>
                  <a:cubicBezTo>
                    <a:pt x="3700" y="729"/>
                    <a:pt x="3695" y="717"/>
                    <a:pt x="3690" y="690"/>
                  </a:cubicBezTo>
                  <a:cubicBezTo>
                    <a:pt x="3690" y="690"/>
                    <a:pt x="3684" y="693"/>
                    <a:pt x="3684" y="728"/>
                  </a:cubicBezTo>
                  <a:cubicBezTo>
                    <a:pt x="3687" y="764"/>
                    <a:pt x="3689" y="782"/>
                    <a:pt x="3688" y="782"/>
                  </a:cubicBezTo>
                  <a:cubicBezTo>
                    <a:pt x="3687" y="782"/>
                    <a:pt x="3684" y="764"/>
                    <a:pt x="3678" y="728"/>
                  </a:cubicBezTo>
                  <a:cubicBezTo>
                    <a:pt x="3668" y="693"/>
                    <a:pt x="3662" y="676"/>
                    <a:pt x="3659" y="676"/>
                  </a:cubicBezTo>
                  <a:lnTo>
                    <a:pt x="3659" y="676"/>
                  </a:lnTo>
                  <a:cubicBezTo>
                    <a:pt x="3656" y="676"/>
                    <a:pt x="3657" y="694"/>
                    <a:pt x="3662" y="731"/>
                  </a:cubicBezTo>
                  <a:cubicBezTo>
                    <a:pt x="3662" y="731"/>
                    <a:pt x="3662" y="748"/>
                    <a:pt x="3658" y="748"/>
                  </a:cubicBezTo>
                  <a:cubicBezTo>
                    <a:pt x="3656" y="748"/>
                    <a:pt x="3653" y="745"/>
                    <a:pt x="3649" y="734"/>
                  </a:cubicBezTo>
                  <a:cubicBezTo>
                    <a:pt x="3639" y="715"/>
                    <a:pt x="3621" y="696"/>
                    <a:pt x="3610" y="696"/>
                  </a:cubicBezTo>
                  <a:cubicBezTo>
                    <a:pt x="3601" y="696"/>
                    <a:pt x="3597" y="708"/>
                    <a:pt x="3606" y="740"/>
                  </a:cubicBezTo>
                  <a:lnTo>
                    <a:pt x="3596" y="740"/>
                  </a:lnTo>
                  <a:cubicBezTo>
                    <a:pt x="3587" y="724"/>
                    <a:pt x="3581" y="716"/>
                    <a:pt x="3577" y="716"/>
                  </a:cubicBezTo>
                  <a:cubicBezTo>
                    <a:pt x="3573" y="716"/>
                    <a:pt x="3571" y="725"/>
                    <a:pt x="3571" y="743"/>
                  </a:cubicBezTo>
                  <a:lnTo>
                    <a:pt x="3571" y="781"/>
                  </a:lnTo>
                  <a:cubicBezTo>
                    <a:pt x="3565" y="745"/>
                    <a:pt x="3553" y="712"/>
                    <a:pt x="3547" y="712"/>
                  </a:cubicBezTo>
                  <a:cubicBezTo>
                    <a:pt x="3547" y="712"/>
                    <a:pt x="3546" y="712"/>
                    <a:pt x="3546" y="712"/>
                  </a:cubicBezTo>
                  <a:cubicBezTo>
                    <a:pt x="3540" y="712"/>
                    <a:pt x="3540" y="712"/>
                    <a:pt x="3546" y="746"/>
                  </a:cubicBezTo>
                  <a:cubicBezTo>
                    <a:pt x="3559" y="781"/>
                    <a:pt x="3552" y="781"/>
                    <a:pt x="3546" y="784"/>
                  </a:cubicBezTo>
                  <a:cubicBezTo>
                    <a:pt x="3540" y="784"/>
                    <a:pt x="3527" y="749"/>
                    <a:pt x="3521" y="715"/>
                  </a:cubicBezTo>
                  <a:lnTo>
                    <a:pt x="3518" y="715"/>
                  </a:lnTo>
                  <a:cubicBezTo>
                    <a:pt x="3525" y="756"/>
                    <a:pt x="3526" y="773"/>
                    <a:pt x="3524" y="773"/>
                  </a:cubicBezTo>
                  <a:cubicBezTo>
                    <a:pt x="3523" y="773"/>
                    <a:pt x="3520" y="765"/>
                    <a:pt x="3518" y="749"/>
                  </a:cubicBezTo>
                  <a:cubicBezTo>
                    <a:pt x="3507" y="720"/>
                    <a:pt x="3501" y="718"/>
                    <a:pt x="3496" y="718"/>
                  </a:cubicBezTo>
                  <a:cubicBezTo>
                    <a:pt x="3495" y="718"/>
                    <a:pt x="3494" y="718"/>
                    <a:pt x="3493" y="718"/>
                  </a:cubicBezTo>
                  <a:lnTo>
                    <a:pt x="3486" y="684"/>
                  </a:lnTo>
                  <a:cubicBezTo>
                    <a:pt x="3483" y="674"/>
                    <a:pt x="3481" y="669"/>
                    <a:pt x="3480" y="669"/>
                  </a:cubicBezTo>
                  <a:lnTo>
                    <a:pt x="3480" y="669"/>
                  </a:lnTo>
                  <a:cubicBezTo>
                    <a:pt x="3478" y="669"/>
                    <a:pt x="3482" y="694"/>
                    <a:pt x="3486" y="718"/>
                  </a:cubicBezTo>
                  <a:lnTo>
                    <a:pt x="3474" y="721"/>
                  </a:lnTo>
                  <a:cubicBezTo>
                    <a:pt x="3468" y="721"/>
                    <a:pt x="3461" y="721"/>
                    <a:pt x="3474" y="756"/>
                  </a:cubicBezTo>
                  <a:cubicBezTo>
                    <a:pt x="3480" y="790"/>
                    <a:pt x="3486" y="828"/>
                    <a:pt x="3480" y="828"/>
                  </a:cubicBezTo>
                  <a:cubicBezTo>
                    <a:pt x="3474" y="793"/>
                    <a:pt x="3468" y="759"/>
                    <a:pt x="3461" y="759"/>
                  </a:cubicBezTo>
                  <a:cubicBezTo>
                    <a:pt x="3455" y="759"/>
                    <a:pt x="3449" y="724"/>
                    <a:pt x="3449" y="724"/>
                  </a:cubicBezTo>
                  <a:cubicBezTo>
                    <a:pt x="3446" y="695"/>
                    <a:pt x="3442" y="683"/>
                    <a:pt x="3438" y="683"/>
                  </a:cubicBezTo>
                  <a:cubicBezTo>
                    <a:pt x="3432" y="683"/>
                    <a:pt x="3427" y="706"/>
                    <a:pt x="3427" y="728"/>
                  </a:cubicBezTo>
                  <a:cubicBezTo>
                    <a:pt x="3427" y="764"/>
                    <a:pt x="3425" y="782"/>
                    <a:pt x="3422" y="782"/>
                  </a:cubicBezTo>
                  <a:cubicBezTo>
                    <a:pt x="3419" y="782"/>
                    <a:pt x="3414" y="764"/>
                    <a:pt x="3408" y="728"/>
                  </a:cubicBezTo>
                  <a:cubicBezTo>
                    <a:pt x="3405" y="709"/>
                    <a:pt x="3402" y="700"/>
                    <a:pt x="3401" y="700"/>
                  </a:cubicBezTo>
                  <a:lnTo>
                    <a:pt x="3401" y="700"/>
                  </a:lnTo>
                  <a:cubicBezTo>
                    <a:pt x="3396" y="700"/>
                    <a:pt x="3399" y="760"/>
                    <a:pt x="3408" y="837"/>
                  </a:cubicBezTo>
                  <a:lnTo>
                    <a:pt x="3421" y="944"/>
                  </a:lnTo>
                  <a:lnTo>
                    <a:pt x="3402" y="837"/>
                  </a:lnTo>
                  <a:cubicBezTo>
                    <a:pt x="3386" y="756"/>
                    <a:pt x="3379" y="721"/>
                    <a:pt x="3375" y="721"/>
                  </a:cubicBezTo>
                  <a:cubicBezTo>
                    <a:pt x="3372" y="721"/>
                    <a:pt x="3370" y="740"/>
                    <a:pt x="3367" y="771"/>
                  </a:cubicBezTo>
                  <a:cubicBezTo>
                    <a:pt x="3364" y="789"/>
                    <a:pt x="3363" y="797"/>
                    <a:pt x="3361" y="797"/>
                  </a:cubicBezTo>
                  <a:cubicBezTo>
                    <a:pt x="3360" y="797"/>
                    <a:pt x="3358" y="789"/>
                    <a:pt x="3355" y="771"/>
                  </a:cubicBezTo>
                  <a:cubicBezTo>
                    <a:pt x="3350" y="745"/>
                    <a:pt x="3345" y="739"/>
                    <a:pt x="3335" y="739"/>
                  </a:cubicBezTo>
                  <a:cubicBezTo>
                    <a:pt x="3332" y="739"/>
                    <a:pt x="3328" y="739"/>
                    <a:pt x="3323" y="740"/>
                  </a:cubicBezTo>
                  <a:cubicBezTo>
                    <a:pt x="3305" y="743"/>
                    <a:pt x="3302" y="743"/>
                    <a:pt x="3305" y="778"/>
                  </a:cubicBezTo>
                  <a:lnTo>
                    <a:pt x="3295" y="781"/>
                  </a:lnTo>
                  <a:cubicBezTo>
                    <a:pt x="3288" y="753"/>
                    <a:pt x="3283" y="742"/>
                    <a:pt x="3280" y="742"/>
                  </a:cubicBezTo>
                  <a:cubicBezTo>
                    <a:pt x="3275" y="742"/>
                    <a:pt x="3277" y="773"/>
                    <a:pt x="3289" y="815"/>
                  </a:cubicBezTo>
                  <a:lnTo>
                    <a:pt x="3276" y="818"/>
                  </a:lnTo>
                  <a:lnTo>
                    <a:pt x="3270" y="784"/>
                  </a:lnTo>
                  <a:cubicBezTo>
                    <a:pt x="3266" y="759"/>
                    <a:pt x="3259" y="752"/>
                    <a:pt x="3241" y="752"/>
                  </a:cubicBezTo>
                  <a:cubicBezTo>
                    <a:pt x="3232" y="752"/>
                    <a:pt x="3220" y="754"/>
                    <a:pt x="3204" y="756"/>
                  </a:cubicBezTo>
                  <a:cubicBezTo>
                    <a:pt x="3151" y="762"/>
                    <a:pt x="3145" y="762"/>
                    <a:pt x="3154" y="834"/>
                  </a:cubicBezTo>
                  <a:cubicBezTo>
                    <a:pt x="3157" y="869"/>
                    <a:pt x="3157" y="887"/>
                    <a:pt x="3155" y="887"/>
                  </a:cubicBezTo>
                  <a:cubicBezTo>
                    <a:pt x="3153" y="887"/>
                    <a:pt x="3148" y="870"/>
                    <a:pt x="3142" y="834"/>
                  </a:cubicBezTo>
                  <a:cubicBezTo>
                    <a:pt x="3139" y="810"/>
                    <a:pt x="3133" y="785"/>
                    <a:pt x="3131" y="785"/>
                  </a:cubicBezTo>
                  <a:lnTo>
                    <a:pt x="3131" y="785"/>
                  </a:lnTo>
                  <a:cubicBezTo>
                    <a:pt x="3130" y="785"/>
                    <a:pt x="3130" y="790"/>
                    <a:pt x="3132" y="800"/>
                  </a:cubicBezTo>
                  <a:cubicBezTo>
                    <a:pt x="3132" y="800"/>
                    <a:pt x="3120" y="800"/>
                    <a:pt x="3107" y="765"/>
                  </a:cubicBezTo>
                  <a:cubicBezTo>
                    <a:pt x="3096" y="737"/>
                    <a:pt x="3089" y="727"/>
                    <a:pt x="3085" y="727"/>
                  </a:cubicBezTo>
                  <a:cubicBezTo>
                    <a:pt x="3080" y="727"/>
                    <a:pt x="3080" y="748"/>
                    <a:pt x="3082" y="768"/>
                  </a:cubicBezTo>
                  <a:cubicBezTo>
                    <a:pt x="3090" y="798"/>
                    <a:pt x="3092" y="809"/>
                    <a:pt x="3092" y="809"/>
                  </a:cubicBezTo>
                  <a:cubicBezTo>
                    <a:pt x="3091" y="809"/>
                    <a:pt x="3085" y="788"/>
                    <a:pt x="3079" y="768"/>
                  </a:cubicBezTo>
                  <a:cubicBezTo>
                    <a:pt x="3070" y="744"/>
                    <a:pt x="3062" y="721"/>
                    <a:pt x="3059" y="721"/>
                  </a:cubicBezTo>
                  <a:lnTo>
                    <a:pt x="3059" y="721"/>
                  </a:lnTo>
                  <a:cubicBezTo>
                    <a:pt x="3058" y="721"/>
                    <a:pt x="3058" y="725"/>
                    <a:pt x="3060" y="737"/>
                  </a:cubicBezTo>
                  <a:cubicBezTo>
                    <a:pt x="3060" y="757"/>
                    <a:pt x="3049" y="780"/>
                    <a:pt x="3038" y="780"/>
                  </a:cubicBezTo>
                  <a:cubicBezTo>
                    <a:pt x="3031" y="780"/>
                    <a:pt x="3023" y="769"/>
                    <a:pt x="3019" y="740"/>
                  </a:cubicBezTo>
                  <a:lnTo>
                    <a:pt x="3007" y="743"/>
                  </a:lnTo>
                  <a:cubicBezTo>
                    <a:pt x="3010" y="778"/>
                    <a:pt x="3001" y="778"/>
                    <a:pt x="2988" y="781"/>
                  </a:cubicBezTo>
                  <a:cubicBezTo>
                    <a:pt x="2976" y="781"/>
                    <a:pt x="2969" y="781"/>
                    <a:pt x="2963" y="746"/>
                  </a:cubicBezTo>
                  <a:cubicBezTo>
                    <a:pt x="2965" y="729"/>
                    <a:pt x="2964" y="720"/>
                    <a:pt x="2962" y="720"/>
                  </a:cubicBezTo>
                  <a:cubicBezTo>
                    <a:pt x="2959" y="720"/>
                    <a:pt x="2955" y="729"/>
                    <a:pt x="2951" y="746"/>
                  </a:cubicBezTo>
                  <a:cubicBezTo>
                    <a:pt x="2947" y="749"/>
                    <a:pt x="2951" y="818"/>
                    <a:pt x="2944" y="822"/>
                  </a:cubicBezTo>
                  <a:cubicBezTo>
                    <a:pt x="2951" y="856"/>
                    <a:pt x="2951" y="890"/>
                    <a:pt x="2944" y="894"/>
                  </a:cubicBezTo>
                  <a:lnTo>
                    <a:pt x="2938" y="856"/>
                  </a:lnTo>
                  <a:cubicBezTo>
                    <a:pt x="2932" y="822"/>
                    <a:pt x="2929" y="787"/>
                    <a:pt x="2929" y="787"/>
                  </a:cubicBezTo>
                  <a:cubicBezTo>
                    <a:pt x="2922" y="787"/>
                    <a:pt x="2916" y="787"/>
                    <a:pt x="2919" y="822"/>
                  </a:cubicBezTo>
                  <a:cubicBezTo>
                    <a:pt x="2911" y="792"/>
                    <a:pt x="2906" y="790"/>
                    <a:pt x="2896" y="790"/>
                  </a:cubicBezTo>
                  <a:cubicBezTo>
                    <a:pt x="2895" y="790"/>
                    <a:pt x="2893" y="790"/>
                    <a:pt x="2891" y="790"/>
                  </a:cubicBezTo>
                  <a:cubicBezTo>
                    <a:pt x="2878" y="790"/>
                    <a:pt x="2866" y="793"/>
                    <a:pt x="2866" y="828"/>
                  </a:cubicBezTo>
                  <a:cubicBezTo>
                    <a:pt x="2858" y="794"/>
                    <a:pt x="2846" y="778"/>
                    <a:pt x="2835" y="778"/>
                  </a:cubicBezTo>
                  <a:cubicBezTo>
                    <a:pt x="2824" y="778"/>
                    <a:pt x="2816" y="797"/>
                    <a:pt x="2819" y="834"/>
                  </a:cubicBezTo>
                  <a:cubicBezTo>
                    <a:pt x="2820" y="851"/>
                    <a:pt x="2820" y="860"/>
                    <a:pt x="2817" y="860"/>
                  </a:cubicBezTo>
                  <a:cubicBezTo>
                    <a:pt x="2815" y="860"/>
                    <a:pt x="2811" y="851"/>
                    <a:pt x="2806" y="834"/>
                  </a:cubicBezTo>
                  <a:cubicBezTo>
                    <a:pt x="2800" y="817"/>
                    <a:pt x="2797" y="809"/>
                    <a:pt x="2796" y="809"/>
                  </a:cubicBezTo>
                  <a:cubicBezTo>
                    <a:pt x="2794" y="809"/>
                    <a:pt x="2794" y="818"/>
                    <a:pt x="2794" y="837"/>
                  </a:cubicBezTo>
                  <a:cubicBezTo>
                    <a:pt x="2794" y="847"/>
                    <a:pt x="2793" y="851"/>
                    <a:pt x="2791" y="851"/>
                  </a:cubicBezTo>
                  <a:cubicBezTo>
                    <a:pt x="2787" y="851"/>
                    <a:pt x="2779" y="827"/>
                    <a:pt x="2772" y="803"/>
                  </a:cubicBezTo>
                  <a:cubicBezTo>
                    <a:pt x="2763" y="761"/>
                    <a:pt x="2757" y="745"/>
                    <a:pt x="2753" y="745"/>
                  </a:cubicBezTo>
                  <a:cubicBezTo>
                    <a:pt x="2750" y="745"/>
                    <a:pt x="2748" y="754"/>
                    <a:pt x="2747" y="768"/>
                  </a:cubicBezTo>
                  <a:cubicBezTo>
                    <a:pt x="2741" y="806"/>
                    <a:pt x="2728" y="806"/>
                    <a:pt x="2722" y="806"/>
                  </a:cubicBezTo>
                  <a:cubicBezTo>
                    <a:pt x="2716" y="843"/>
                    <a:pt x="2709" y="843"/>
                    <a:pt x="2722" y="878"/>
                  </a:cubicBezTo>
                  <a:cubicBezTo>
                    <a:pt x="2725" y="903"/>
                    <a:pt x="2725" y="928"/>
                    <a:pt x="2725" y="950"/>
                  </a:cubicBezTo>
                  <a:cubicBezTo>
                    <a:pt x="2722" y="963"/>
                    <a:pt x="2719" y="967"/>
                    <a:pt x="2718" y="967"/>
                  </a:cubicBezTo>
                  <a:cubicBezTo>
                    <a:pt x="2714" y="967"/>
                    <a:pt x="2715" y="952"/>
                    <a:pt x="2719" y="950"/>
                  </a:cubicBezTo>
                  <a:cubicBezTo>
                    <a:pt x="2725" y="916"/>
                    <a:pt x="2719" y="916"/>
                    <a:pt x="2709" y="881"/>
                  </a:cubicBezTo>
                  <a:cubicBezTo>
                    <a:pt x="2697" y="847"/>
                    <a:pt x="2684" y="847"/>
                    <a:pt x="2678" y="847"/>
                  </a:cubicBezTo>
                  <a:lnTo>
                    <a:pt x="2656" y="850"/>
                  </a:lnTo>
                  <a:cubicBezTo>
                    <a:pt x="2643" y="833"/>
                    <a:pt x="2636" y="824"/>
                    <a:pt x="2633" y="824"/>
                  </a:cubicBezTo>
                  <a:cubicBezTo>
                    <a:pt x="2629" y="824"/>
                    <a:pt x="2629" y="833"/>
                    <a:pt x="2631" y="850"/>
                  </a:cubicBezTo>
                  <a:cubicBezTo>
                    <a:pt x="2634" y="881"/>
                    <a:pt x="2634" y="872"/>
                    <a:pt x="2637" y="887"/>
                  </a:cubicBezTo>
                  <a:cubicBezTo>
                    <a:pt x="2630" y="853"/>
                    <a:pt x="2610" y="836"/>
                    <a:pt x="2592" y="836"/>
                  </a:cubicBezTo>
                  <a:cubicBezTo>
                    <a:pt x="2574" y="836"/>
                    <a:pt x="2557" y="853"/>
                    <a:pt x="2556" y="885"/>
                  </a:cubicBezTo>
                  <a:lnTo>
                    <a:pt x="2556" y="885"/>
                  </a:lnTo>
                  <a:cubicBezTo>
                    <a:pt x="2556" y="875"/>
                    <a:pt x="2555" y="874"/>
                    <a:pt x="2553" y="859"/>
                  </a:cubicBezTo>
                  <a:cubicBezTo>
                    <a:pt x="2550" y="830"/>
                    <a:pt x="2546" y="823"/>
                    <a:pt x="2538" y="823"/>
                  </a:cubicBezTo>
                  <a:cubicBezTo>
                    <a:pt x="2536" y="823"/>
                    <a:pt x="2533" y="824"/>
                    <a:pt x="2531" y="825"/>
                  </a:cubicBezTo>
                  <a:cubicBezTo>
                    <a:pt x="2524" y="825"/>
                    <a:pt x="2506" y="862"/>
                    <a:pt x="2487" y="862"/>
                  </a:cubicBezTo>
                  <a:cubicBezTo>
                    <a:pt x="2462" y="865"/>
                    <a:pt x="2443" y="869"/>
                    <a:pt x="2449" y="903"/>
                  </a:cubicBezTo>
                  <a:cubicBezTo>
                    <a:pt x="2443" y="903"/>
                    <a:pt x="2443" y="903"/>
                    <a:pt x="2437" y="869"/>
                  </a:cubicBezTo>
                  <a:cubicBezTo>
                    <a:pt x="2439" y="839"/>
                    <a:pt x="2436" y="833"/>
                    <a:pt x="2431" y="833"/>
                  </a:cubicBezTo>
                  <a:cubicBezTo>
                    <a:pt x="2430" y="833"/>
                    <a:pt x="2429" y="833"/>
                    <a:pt x="2427" y="834"/>
                  </a:cubicBezTo>
                  <a:cubicBezTo>
                    <a:pt x="2421" y="834"/>
                    <a:pt x="2427" y="869"/>
                    <a:pt x="2430" y="903"/>
                  </a:cubicBezTo>
                  <a:cubicBezTo>
                    <a:pt x="2432" y="922"/>
                    <a:pt x="2431" y="932"/>
                    <a:pt x="2428" y="932"/>
                  </a:cubicBezTo>
                  <a:cubicBezTo>
                    <a:pt x="2425" y="932"/>
                    <a:pt x="2419" y="923"/>
                    <a:pt x="2412" y="906"/>
                  </a:cubicBezTo>
                  <a:cubicBezTo>
                    <a:pt x="2404" y="889"/>
                    <a:pt x="2394" y="881"/>
                    <a:pt x="2385" y="881"/>
                  </a:cubicBezTo>
                  <a:cubicBezTo>
                    <a:pt x="2376" y="881"/>
                    <a:pt x="2368" y="890"/>
                    <a:pt x="2365" y="909"/>
                  </a:cubicBezTo>
                  <a:cubicBezTo>
                    <a:pt x="2358" y="909"/>
                    <a:pt x="2352" y="909"/>
                    <a:pt x="2349" y="875"/>
                  </a:cubicBezTo>
                  <a:cubicBezTo>
                    <a:pt x="2342" y="855"/>
                    <a:pt x="2334" y="836"/>
                    <a:pt x="2327" y="836"/>
                  </a:cubicBezTo>
                  <a:cubicBezTo>
                    <a:pt x="2323" y="836"/>
                    <a:pt x="2319" y="847"/>
                    <a:pt x="2318" y="878"/>
                  </a:cubicBezTo>
                  <a:cubicBezTo>
                    <a:pt x="2311" y="878"/>
                    <a:pt x="2311" y="878"/>
                    <a:pt x="2308" y="840"/>
                  </a:cubicBezTo>
                  <a:cubicBezTo>
                    <a:pt x="2301" y="821"/>
                    <a:pt x="2297" y="801"/>
                    <a:pt x="2295" y="801"/>
                  </a:cubicBezTo>
                  <a:lnTo>
                    <a:pt x="2295" y="801"/>
                  </a:lnTo>
                  <a:cubicBezTo>
                    <a:pt x="2294" y="801"/>
                    <a:pt x="2294" y="812"/>
                    <a:pt x="2296" y="843"/>
                  </a:cubicBezTo>
                  <a:cubicBezTo>
                    <a:pt x="2291" y="862"/>
                    <a:pt x="2283" y="871"/>
                    <a:pt x="2275" y="871"/>
                  </a:cubicBezTo>
                  <a:cubicBezTo>
                    <a:pt x="2267" y="871"/>
                    <a:pt x="2259" y="863"/>
                    <a:pt x="2252" y="847"/>
                  </a:cubicBezTo>
                  <a:cubicBezTo>
                    <a:pt x="2245" y="847"/>
                    <a:pt x="2239" y="847"/>
                    <a:pt x="2245" y="881"/>
                  </a:cubicBezTo>
                  <a:lnTo>
                    <a:pt x="2249" y="919"/>
                  </a:lnTo>
                  <a:cubicBezTo>
                    <a:pt x="2242" y="883"/>
                    <a:pt x="2239" y="865"/>
                    <a:pt x="2238" y="865"/>
                  </a:cubicBezTo>
                  <a:cubicBezTo>
                    <a:pt x="2236" y="865"/>
                    <a:pt x="2236" y="883"/>
                    <a:pt x="2236" y="919"/>
                  </a:cubicBezTo>
                  <a:cubicBezTo>
                    <a:pt x="2239" y="936"/>
                    <a:pt x="2239" y="945"/>
                    <a:pt x="2238" y="945"/>
                  </a:cubicBezTo>
                  <a:cubicBezTo>
                    <a:pt x="2236" y="945"/>
                    <a:pt x="2233" y="936"/>
                    <a:pt x="2230" y="919"/>
                  </a:cubicBezTo>
                  <a:cubicBezTo>
                    <a:pt x="2220" y="884"/>
                    <a:pt x="2214" y="884"/>
                    <a:pt x="2214" y="884"/>
                  </a:cubicBezTo>
                  <a:cubicBezTo>
                    <a:pt x="2208" y="884"/>
                    <a:pt x="2183" y="922"/>
                    <a:pt x="2151" y="925"/>
                  </a:cubicBezTo>
                  <a:cubicBezTo>
                    <a:pt x="2104" y="928"/>
                    <a:pt x="2086" y="928"/>
                    <a:pt x="2089" y="966"/>
                  </a:cubicBezTo>
                  <a:cubicBezTo>
                    <a:pt x="2089" y="983"/>
                    <a:pt x="2089" y="992"/>
                    <a:pt x="2087" y="992"/>
                  </a:cubicBezTo>
                  <a:cubicBezTo>
                    <a:pt x="2086" y="992"/>
                    <a:pt x="2082" y="983"/>
                    <a:pt x="2076" y="966"/>
                  </a:cubicBezTo>
                  <a:cubicBezTo>
                    <a:pt x="2067" y="931"/>
                    <a:pt x="2061" y="931"/>
                    <a:pt x="2054" y="931"/>
                  </a:cubicBezTo>
                  <a:cubicBezTo>
                    <a:pt x="2048" y="931"/>
                    <a:pt x="2045" y="931"/>
                    <a:pt x="2039" y="897"/>
                  </a:cubicBezTo>
                  <a:cubicBezTo>
                    <a:pt x="2039" y="931"/>
                    <a:pt x="2039" y="931"/>
                    <a:pt x="2032" y="931"/>
                  </a:cubicBezTo>
                  <a:cubicBezTo>
                    <a:pt x="2029" y="914"/>
                    <a:pt x="2027" y="906"/>
                    <a:pt x="2025" y="906"/>
                  </a:cubicBezTo>
                  <a:cubicBezTo>
                    <a:pt x="2023" y="906"/>
                    <a:pt x="2021" y="915"/>
                    <a:pt x="2020" y="934"/>
                  </a:cubicBezTo>
                  <a:cubicBezTo>
                    <a:pt x="2020" y="969"/>
                    <a:pt x="2020" y="986"/>
                    <a:pt x="2019" y="986"/>
                  </a:cubicBezTo>
                  <a:cubicBezTo>
                    <a:pt x="2018" y="986"/>
                    <a:pt x="2017" y="969"/>
                    <a:pt x="2014" y="934"/>
                  </a:cubicBezTo>
                  <a:cubicBezTo>
                    <a:pt x="2011" y="908"/>
                    <a:pt x="2000" y="884"/>
                    <a:pt x="1997" y="884"/>
                  </a:cubicBezTo>
                  <a:cubicBezTo>
                    <a:pt x="1995" y="884"/>
                    <a:pt x="1995" y="888"/>
                    <a:pt x="1998" y="900"/>
                  </a:cubicBezTo>
                  <a:cubicBezTo>
                    <a:pt x="2001" y="934"/>
                    <a:pt x="1988" y="934"/>
                    <a:pt x="1988" y="972"/>
                  </a:cubicBezTo>
                  <a:cubicBezTo>
                    <a:pt x="1982" y="972"/>
                    <a:pt x="1976" y="972"/>
                    <a:pt x="1973" y="938"/>
                  </a:cubicBezTo>
                  <a:cubicBezTo>
                    <a:pt x="1969" y="926"/>
                    <a:pt x="1964" y="922"/>
                    <a:pt x="1959" y="922"/>
                  </a:cubicBezTo>
                  <a:cubicBezTo>
                    <a:pt x="1947" y="922"/>
                    <a:pt x="1934" y="949"/>
                    <a:pt x="1932" y="975"/>
                  </a:cubicBezTo>
                  <a:cubicBezTo>
                    <a:pt x="1934" y="992"/>
                    <a:pt x="1933" y="1001"/>
                    <a:pt x="1931" y="1001"/>
                  </a:cubicBezTo>
                  <a:cubicBezTo>
                    <a:pt x="1930" y="1001"/>
                    <a:pt x="1927" y="992"/>
                    <a:pt x="1926" y="975"/>
                  </a:cubicBezTo>
                  <a:cubicBezTo>
                    <a:pt x="1923" y="943"/>
                    <a:pt x="1918" y="941"/>
                    <a:pt x="1913" y="941"/>
                  </a:cubicBezTo>
                  <a:cubicBezTo>
                    <a:pt x="1912" y="941"/>
                    <a:pt x="1911" y="941"/>
                    <a:pt x="1910" y="941"/>
                  </a:cubicBezTo>
                  <a:cubicBezTo>
                    <a:pt x="1910" y="951"/>
                    <a:pt x="1910" y="955"/>
                    <a:pt x="1909" y="955"/>
                  </a:cubicBezTo>
                  <a:cubicBezTo>
                    <a:pt x="1907" y="955"/>
                    <a:pt x="1903" y="930"/>
                    <a:pt x="1901" y="903"/>
                  </a:cubicBezTo>
                  <a:cubicBezTo>
                    <a:pt x="1904" y="869"/>
                    <a:pt x="1898" y="869"/>
                    <a:pt x="1885" y="869"/>
                  </a:cubicBezTo>
                  <a:cubicBezTo>
                    <a:pt x="1882" y="906"/>
                    <a:pt x="1860" y="906"/>
                    <a:pt x="1841" y="909"/>
                  </a:cubicBezTo>
                  <a:cubicBezTo>
                    <a:pt x="1810" y="909"/>
                    <a:pt x="1810" y="947"/>
                    <a:pt x="1804" y="1019"/>
                  </a:cubicBezTo>
                  <a:lnTo>
                    <a:pt x="1804" y="1091"/>
                  </a:lnTo>
                  <a:lnTo>
                    <a:pt x="1797" y="1019"/>
                  </a:lnTo>
                  <a:cubicBezTo>
                    <a:pt x="1794" y="981"/>
                    <a:pt x="1782" y="912"/>
                    <a:pt x="1782" y="912"/>
                  </a:cubicBezTo>
                  <a:cubicBezTo>
                    <a:pt x="1775" y="912"/>
                    <a:pt x="1779" y="947"/>
                    <a:pt x="1782" y="985"/>
                  </a:cubicBezTo>
                  <a:cubicBezTo>
                    <a:pt x="1783" y="1002"/>
                    <a:pt x="1782" y="1010"/>
                    <a:pt x="1779" y="1010"/>
                  </a:cubicBezTo>
                  <a:cubicBezTo>
                    <a:pt x="1776" y="1010"/>
                    <a:pt x="1771" y="1002"/>
                    <a:pt x="1763" y="985"/>
                  </a:cubicBezTo>
                  <a:cubicBezTo>
                    <a:pt x="1755" y="967"/>
                    <a:pt x="1750" y="959"/>
                    <a:pt x="1746" y="959"/>
                  </a:cubicBezTo>
                  <a:cubicBezTo>
                    <a:pt x="1742" y="959"/>
                    <a:pt x="1741" y="967"/>
                    <a:pt x="1741" y="985"/>
                  </a:cubicBezTo>
                  <a:cubicBezTo>
                    <a:pt x="1740" y="985"/>
                    <a:pt x="1739" y="985"/>
                    <a:pt x="1738" y="985"/>
                  </a:cubicBezTo>
                  <a:cubicBezTo>
                    <a:pt x="1733" y="985"/>
                    <a:pt x="1727" y="982"/>
                    <a:pt x="1719" y="950"/>
                  </a:cubicBezTo>
                  <a:cubicBezTo>
                    <a:pt x="1713" y="950"/>
                    <a:pt x="1713" y="950"/>
                    <a:pt x="1716" y="988"/>
                  </a:cubicBezTo>
                  <a:cubicBezTo>
                    <a:pt x="1717" y="1005"/>
                    <a:pt x="1717" y="1013"/>
                    <a:pt x="1714" y="1013"/>
                  </a:cubicBezTo>
                  <a:cubicBezTo>
                    <a:pt x="1712" y="1013"/>
                    <a:pt x="1708" y="1005"/>
                    <a:pt x="1703" y="988"/>
                  </a:cubicBezTo>
                  <a:cubicBezTo>
                    <a:pt x="1696" y="946"/>
                    <a:pt x="1687" y="930"/>
                    <a:pt x="1681" y="930"/>
                  </a:cubicBezTo>
                  <a:cubicBezTo>
                    <a:pt x="1676" y="930"/>
                    <a:pt x="1674" y="939"/>
                    <a:pt x="1675" y="953"/>
                  </a:cubicBezTo>
                  <a:cubicBezTo>
                    <a:pt x="1678" y="988"/>
                    <a:pt x="1672" y="988"/>
                    <a:pt x="1666" y="991"/>
                  </a:cubicBezTo>
                  <a:cubicBezTo>
                    <a:pt x="1663" y="991"/>
                    <a:pt x="1656" y="991"/>
                    <a:pt x="1653" y="1025"/>
                  </a:cubicBezTo>
                  <a:lnTo>
                    <a:pt x="1641" y="1025"/>
                  </a:lnTo>
                  <a:cubicBezTo>
                    <a:pt x="1640" y="1025"/>
                    <a:pt x="1640" y="1025"/>
                    <a:pt x="1640" y="1025"/>
                  </a:cubicBezTo>
                  <a:cubicBezTo>
                    <a:pt x="1635" y="1025"/>
                    <a:pt x="1638" y="991"/>
                    <a:pt x="1644" y="991"/>
                  </a:cubicBezTo>
                  <a:lnTo>
                    <a:pt x="1634" y="956"/>
                  </a:lnTo>
                  <a:cubicBezTo>
                    <a:pt x="1622" y="956"/>
                    <a:pt x="1616" y="956"/>
                    <a:pt x="1612" y="991"/>
                  </a:cubicBezTo>
                  <a:cubicBezTo>
                    <a:pt x="1612" y="1027"/>
                    <a:pt x="1612" y="1045"/>
                    <a:pt x="1612" y="1045"/>
                  </a:cubicBezTo>
                  <a:cubicBezTo>
                    <a:pt x="1611" y="1045"/>
                    <a:pt x="1609" y="1028"/>
                    <a:pt x="1606" y="994"/>
                  </a:cubicBezTo>
                  <a:cubicBezTo>
                    <a:pt x="1604" y="967"/>
                    <a:pt x="1599" y="942"/>
                    <a:pt x="1594" y="942"/>
                  </a:cubicBezTo>
                  <a:cubicBezTo>
                    <a:pt x="1593" y="942"/>
                    <a:pt x="1591" y="946"/>
                    <a:pt x="1590" y="956"/>
                  </a:cubicBezTo>
                  <a:cubicBezTo>
                    <a:pt x="1590" y="987"/>
                    <a:pt x="1589" y="999"/>
                    <a:pt x="1586" y="999"/>
                  </a:cubicBezTo>
                  <a:cubicBezTo>
                    <a:pt x="1584" y="999"/>
                    <a:pt x="1580" y="979"/>
                    <a:pt x="1578" y="959"/>
                  </a:cubicBezTo>
                  <a:cubicBezTo>
                    <a:pt x="1578" y="923"/>
                    <a:pt x="1578" y="905"/>
                    <a:pt x="1576" y="905"/>
                  </a:cubicBezTo>
                  <a:cubicBezTo>
                    <a:pt x="1574" y="905"/>
                    <a:pt x="1570" y="923"/>
                    <a:pt x="1562" y="959"/>
                  </a:cubicBezTo>
                  <a:cubicBezTo>
                    <a:pt x="1550" y="959"/>
                    <a:pt x="1528" y="997"/>
                    <a:pt x="1509" y="997"/>
                  </a:cubicBezTo>
                  <a:cubicBezTo>
                    <a:pt x="1504" y="998"/>
                    <a:pt x="1500" y="998"/>
                    <a:pt x="1496" y="998"/>
                  </a:cubicBezTo>
                  <a:cubicBezTo>
                    <a:pt x="1482" y="998"/>
                    <a:pt x="1472" y="992"/>
                    <a:pt x="1465" y="963"/>
                  </a:cubicBezTo>
                  <a:cubicBezTo>
                    <a:pt x="1464" y="956"/>
                    <a:pt x="1464" y="949"/>
                    <a:pt x="1463" y="944"/>
                  </a:cubicBezTo>
                  <a:lnTo>
                    <a:pt x="1463" y="944"/>
                  </a:lnTo>
                  <a:cubicBezTo>
                    <a:pt x="1467" y="1000"/>
                    <a:pt x="1461" y="1000"/>
                    <a:pt x="1443" y="1000"/>
                  </a:cubicBezTo>
                  <a:cubicBezTo>
                    <a:pt x="1437" y="991"/>
                    <a:pt x="1432" y="987"/>
                    <a:pt x="1428" y="987"/>
                  </a:cubicBezTo>
                  <a:cubicBezTo>
                    <a:pt x="1417" y="987"/>
                    <a:pt x="1412" y="1013"/>
                    <a:pt x="1412" y="1038"/>
                  </a:cubicBezTo>
                  <a:lnTo>
                    <a:pt x="1421" y="1038"/>
                  </a:lnTo>
                  <a:cubicBezTo>
                    <a:pt x="1427" y="1080"/>
                    <a:pt x="1427" y="1098"/>
                    <a:pt x="1423" y="1098"/>
                  </a:cubicBezTo>
                  <a:cubicBezTo>
                    <a:pt x="1420" y="1098"/>
                    <a:pt x="1415" y="1089"/>
                    <a:pt x="1409" y="1075"/>
                  </a:cubicBezTo>
                  <a:cubicBezTo>
                    <a:pt x="1402" y="1075"/>
                    <a:pt x="1399" y="1038"/>
                    <a:pt x="1396" y="1003"/>
                  </a:cubicBezTo>
                  <a:cubicBezTo>
                    <a:pt x="1393" y="969"/>
                    <a:pt x="1384" y="931"/>
                    <a:pt x="1377" y="931"/>
                  </a:cubicBezTo>
                  <a:cubicBezTo>
                    <a:pt x="1371" y="931"/>
                    <a:pt x="1365" y="934"/>
                    <a:pt x="1374" y="969"/>
                  </a:cubicBezTo>
                  <a:cubicBezTo>
                    <a:pt x="1377" y="1003"/>
                    <a:pt x="1377" y="1003"/>
                    <a:pt x="1371" y="1003"/>
                  </a:cubicBezTo>
                  <a:cubicBezTo>
                    <a:pt x="1365" y="1003"/>
                    <a:pt x="1359" y="1003"/>
                    <a:pt x="1355" y="1041"/>
                  </a:cubicBezTo>
                  <a:cubicBezTo>
                    <a:pt x="1359" y="1075"/>
                    <a:pt x="1352" y="1075"/>
                    <a:pt x="1346" y="1075"/>
                  </a:cubicBezTo>
                  <a:cubicBezTo>
                    <a:pt x="1337" y="1041"/>
                    <a:pt x="1327" y="1041"/>
                    <a:pt x="1327" y="1041"/>
                  </a:cubicBezTo>
                  <a:cubicBezTo>
                    <a:pt x="1324" y="1022"/>
                    <a:pt x="1324" y="1025"/>
                    <a:pt x="1324" y="1006"/>
                  </a:cubicBezTo>
                  <a:cubicBezTo>
                    <a:pt x="1321" y="981"/>
                    <a:pt x="1315" y="959"/>
                    <a:pt x="1312" y="934"/>
                  </a:cubicBezTo>
                  <a:cubicBezTo>
                    <a:pt x="1305" y="934"/>
                    <a:pt x="1308" y="972"/>
                    <a:pt x="1308" y="972"/>
                  </a:cubicBezTo>
                  <a:cubicBezTo>
                    <a:pt x="1312" y="1006"/>
                    <a:pt x="1164" y="1013"/>
                    <a:pt x="1149" y="1013"/>
                  </a:cubicBezTo>
                  <a:cubicBezTo>
                    <a:pt x="1141" y="996"/>
                    <a:pt x="1133" y="987"/>
                    <a:pt x="1127" y="987"/>
                  </a:cubicBezTo>
                  <a:cubicBezTo>
                    <a:pt x="1121" y="987"/>
                    <a:pt x="1119" y="997"/>
                    <a:pt x="1124" y="1016"/>
                  </a:cubicBezTo>
                  <a:cubicBezTo>
                    <a:pt x="1127" y="1050"/>
                    <a:pt x="1095" y="1053"/>
                    <a:pt x="1061" y="1053"/>
                  </a:cubicBezTo>
                  <a:cubicBezTo>
                    <a:pt x="1017" y="1057"/>
                    <a:pt x="989" y="1057"/>
                    <a:pt x="989" y="1091"/>
                  </a:cubicBezTo>
                  <a:lnTo>
                    <a:pt x="973" y="1094"/>
                  </a:lnTo>
                  <a:cubicBezTo>
                    <a:pt x="961" y="1094"/>
                    <a:pt x="951" y="1129"/>
                    <a:pt x="945" y="1129"/>
                  </a:cubicBezTo>
                  <a:cubicBezTo>
                    <a:pt x="943" y="1147"/>
                    <a:pt x="941" y="1157"/>
                    <a:pt x="939" y="1157"/>
                  </a:cubicBezTo>
                  <a:cubicBezTo>
                    <a:pt x="938" y="1157"/>
                    <a:pt x="937" y="1147"/>
                    <a:pt x="939" y="1129"/>
                  </a:cubicBezTo>
                  <a:cubicBezTo>
                    <a:pt x="936" y="1094"/>
                    <a:pt x="932" y="1060"/>
                    <a:pt x="926" y="1060"/>
                  </a:cubicBezTo>
                  <a:cubicBezTo>
                    <a:pt x="914" y="1060"/>
                    <a:pt x="917" y="1094"/>
                    <a:pt x="920" y="1132"/>
                  </a:cubicBezTo>
                  <a:cubicBezTo>
                    <a:pt x="923" y="1166"/>
                    <a:pt x="917" y="1166"/>
                    <a:pt x="917" y="1166"/>
                  </a:cubicBezTo>
                  <a:cubicBezTo>
                    <a:pt x="910" y="1166"/>
                    <a:pt x="910" y="1166"/>
                    <a:pt x="907" y="1132"/>
                  </a:cubicBezTo>
                  <a:lnTo>
                    <a:pt x="904" y="1060"/>
                  </a:lnTo>
                  <a:lnTo>
                    <a:pt x="898" y="1060"/>
                  </a:lnTo>
                  <a:cubicBezTo>
                    <a:pt x="901" y="1094"/>
                    <a:pt x="895" y="1097"/>
                    <a:pt x="895" y="1097"/>
                  </a:cubicBezTo>
                  <a:cubicBezTo>
                    <a:pt x="889" y="1097"/>
                    <a:pt x="889" y="1097"/>
                    <a:pt x="882" y="1025"/>
                  </a:cubicBezTo>
                  <a:cubicBezTo>
                    <a:pt x="879" y="989"/>
                    <a:pt x="876" y="971"/>
                    <a:pt x="874" y="971"/>
                  </a:cubicBezTo>
                  <a:cubicBezTo>
                    <a:pt x="871" y="971"/>
                    <a:pt x="870" y="989"/>
                    <a:pt x="870" y="1025"/>
                  </a:cubicBezTo>
                  <a:lnTo>
                    <a:pt x="860" y="1060"/>
                  </a:lnTo>
                  <a:cubicBezTo>
                    <a:pt x="857" y="1039"/>
                    <a:pt x="853" y="1031"/>
                    <a:pt x="851" y="1031"/>
                  </a:cubicBezTo>
                  <a:cubicBezTo>
                    <a:pt x="844" y="1031"/>
                    <a:pt x="841" y="1073"/>
                    <a:pt x="838" y="1097"/>
                  </a:cubicBezTo>
                  <a:cubicBezTo>
                    <a:pt x="834" y="1062"/>
                    <a:pt x="830" y="1044"/>
                    <a:pt x="827" y="1044"/>
                  </a:cubicBezTo>
                  <a:cubicBezTo>
                    <a:pt x="824" y="1044"/>
                    <a:pt x="821" y="1062"/>
                    <a:pt x="820" y="1097"/>
                  </a:cubicBezTo>
                  <a:cubicBezTo>
                    <a:pt x="821" y="1117"/>
                    <a:pt x="820" y="1126"/>
                    <a:pt x="818" y="1126"/>
                  </a:cubicBezTo>
                  <a:cubicBezTo>
                    <a:pt x="816" y="1126"/>
                    <a:pt x="813" y="1117"/>
                    <a:pt x="810" y="1100"/>
                  </a:cubicBezTo>
                  <a:cubicBezTo>
                    <a:pt x="801" y="1063"/>
                    <a:pt x="794" y="1063"/>
                    <a:pt x="782" y="1063"/>
                  </a:cubicBezTo>
                  <a:cubicBezTo>
                    <a:pt x="779" y="1100"/>
                    <a:pt x="735" y="1100"/>
                    <a:pt x="688" y="1104"/>
                  </a:cubicBezTo>
                  <a:cubicBezTo>
                    <a:pt x="635" y="1107"/>
                    <a:pt x="597" y="1107"/>
                    <a:pt x="600" y="1141"/>
                  </a:cubicBezTo>
                  <a:cubicBezTo>
                    <a:pt x="594" y="1141"/>
                    <a:pt x="594" y="1141"/>
                    <a:pt x="585" y="1107"/>
                  </a:cubicBezTo>
                  <a:cubicBezTo>
                    <a:pt x="583" y="1093"/>
                    <a:pt x="581" y="1084"/>
                    <a:pt x="580" y="1084"/>
                  </a:cubicBezTo>
                  <a:cubicBezTo>
                    <a:pt x="577" y="1084"/>
                    <a:pt x="575" y="1102"/>
                    <a:pt x="575" y="1144"/>
                  </a:cubicBezTo>
                  <a:cubicBezTo>
                    <a:pt x="573" y="1164"/>
                    <a:pt x="574" y="1185"/>
                    <a:pt x="573" y="1185"/>
                  </a:cubicBezTo>
                  <a:cubicBezTo>
                    <a:pt x="572" y="1185"/>
                    <a:pt x="571" y="1175"/>
                    <a:pt x="569" y="1144"/>
                  </a:cubicBezTo>
                  <a:cubicBezTo>
                    <a:pt x="566" y="1112"/>
                    <a:pt x="559" y="1110"/>
                    <a:pt x="541" y="1110"/>
                  </a:cubicBezTo>
                  <a:cubicBezTo>
                    <a:pt x="538" y="1110"/>
                    <a:pt x="535" y="1110"/>
                    <a:pt x="531" y="1110"/>
                  </a:cubicBezTo>
                  <a:cubicBezTo>
                    <a:pt x="512" y="1110"/>
                    <a:pt x="487" y="1110"/>
                    <a:pt x="491" y="1147"/>
                  </a:cubicBezTo>
                  <a:cubicBezTo>
                    <a:pt x="486" y="1165"/>
                    <a:pt x="483" y="1173"/>
                    <a:pt x="483" y="1173"/>
                  </a:cubicBezTo>
                  <a:cubicBezTo>
                    <a:pt x="482" y="1173"/>
                    <a:pt x="483" y="1165"/>
                    <a:pt x="484" y="1147"/>
                  </a:cubicBezTo>
                  <a:cubicBezTo>
                    <a:pt x="484" y="1103"/>
                    <a:pt x="472" y="1073"/>
                    <a:pt x="460" y="1073"/>
                  </a:cubicBezTo>
                  <a:cubicBezTo>
                    <a:pt x="453" y="1073"/>
                    <a:pt x="445" y="1085"/>
                    <a:pt x="440" y="1113"/>
                  </a:cubicBezTo>
                  <a:cubicBezTo>
                    <a:pt x="434" y="1113"/>
                    <a:pt x="428" y="1113"/>
                    <a:pt x="425" y="1075"/>
                  </a:cubicBezTo>
                  <a:cubicBezTo>
                    <a:pt x="418" y="1075"/>
                    <a:pt x="412" y="1075"/>
                    <a:pt x="396" y="1113"/>
                  </a:cubicBezTo>
                  <a:lnTo>
                    <a:pt x="356" y="1113"/>
                  </a:lnTo>
                  <a:cubicBezTo>
                    <a:pt x="343" y="1116"/>
                    <a:pt x="334" y="1151"/>
                    <a:pt x="334" y="1151"/>
                  </a:cubicBezTo>
                  <a:lnTo>
                    <a:pt x="328" y="1151"/>
                  </a:lnTo>
                  <a:cubicBezTo>
                    <a:pt x="324" y="1116"/>
                    <a:pt x="296" y="1116"/>
                    <a:pt x="252" y="1116"/>
                  </a:cubicBezTo>
                  <a:cubicBezTo>
                    <a:pt x="243" y="1117"/>
                    <a:pt x="234" y="1117"/>
                    <a:pt x="225" y="1117"/>
                  </a:cubicBezTo>
                  <a:cubicBezTo>
                    <a:pt x="196" y="1117"/>
                    <a:pt x="172" y="1111"/>
                    <a:pt x="165" y="1085"/>
                  </a:cubicBezTo>
                  <a:cubicBezTo>
                    <a:pt x="165" y="1085"/>
                    <a:pt x="158" y="1085"/>
                    <a:pt x="155" y="1119"/>
                  </a:cubicBezTo>
                  <a:cubicBezTo>
                    <a:pt x="155" y="1162"/>
                    <a:pt x="153" y="1179"/>
                    <a:pt x="149" y="1179"/>
                  </a:cubicBezTo>
                  <a:cubicBezTo>
                    <a:pt x="147" y="1179"/>
                    <a:pt x="143" y="1171"/>
                    <a:pt x="140" y="1157"/>
                  </a:cubicBezTo>
                  <a:cubicBezTo>
                    <a:pt x="135" y="1121"/>
                    <a:pt x="126" y="1103"/>
                    <a:pt x="119" y="1103"/>
                  </a:cubicBezTo>
                  <a:cubicBezTo>
                    <a:pt x="111" y="1103"/>
                    <a:pt x="105" y="1121"/>
                    <a:pt x="105" y="1157"/>
                  </a:cubicBezTo>
                  <a:cubicBezTo>
                    <a:pt x="102" y="1138"/>
                    <a:pt x="102" y="1141"/>
                    <a:pt x="102" y="1122"/>
                  </a:cubicBezTo>
                  <a:cubicBezTo>
                    <a:pt x="97" y="1095"/>
                    <a:pt x="92" y="1084"/>
                    <a:pt x="87" y="1084"/>
                  </a:cubicBezTo>
                  <a:cubicBezTo>
                    <a:pt x="80" y="1084"/>
                    <a:pt x="74" y="1115"/>
                    <a:pt x="74" y="1160"/>
                  </a:cubicBezTo>
                  <a:cubicBezTo>
                    <a:pt x="67" y="1133"/>
                    <a:pt x="62" y="1108"/>
                    <a:pt x="57" y="1108"/>
                  </a:cubicBezTo>
                  <a:cubicBezTo>
                    <a:pt x="55" y="1108"/>
                    <a:pt x="54" y="1112"/>
                    <a:pt x="52" y="1122"/>
                  </a:cubicBezTo>
                  <a:cubicBezTo>
                    <a:pt x="49" y="1122"/>
                    <a:pt x="49" y="1122"/>
                    <a:pt x="42" y="1053"/>
                  </a:cubicBezTo>
                  <a:cubicBezTo>
                    <a:pt x="39" y="1016"/>
                    <a:pt x="36" y="981"/>
                    <a:pt x="30" y="981"/>
                  </a:cubicBezTo>
                  <a:cubicBezTo>
                    <a:pt x="24" y="981"/>
                    <a:pt x="27" y="1016"/>
                    <a:pt x="30" y="1053"/>
                  </a:cubicBezTo>
                  <a:lnTo>
                    <a:pt x="17" y="1053"/>
                  </a:lnTo>
                  <a:cubicBezTo>
                    <a:pt x="17" y="1053"/>
                    <a:pt x="11" y="1053"/>
                    <a:pt x="14" y="1088"/>
                  </a:cubicBezTo>
                  <a:cubicBezTo>
                    <a:pt x="17" y="1126"/>
                    <a:pt x="11" y="1126"/>
                    <a:pt x="5" y="1126"/>
                  </a:cubicBezTo>
                  <a:cubicBezTo>
                    <a:pt x="4" y="1114"/>
                    <a:pt x="3" y="1110"/>
                    <a:pt x="2" y="1110"/>
                  </a:cubicBezTo>
                  <a:lnTo>
                    <a:pt x="2" y="1110"/>
                  </a:lnTo>
                  <a:cubicBezTo>
                    <a:pt x="1" y="1110"/>
                    <a:pt x="1" y="1136"/>
                    <a:pt x="8" y="1160"/>
                  </a:cubicBezTo>
                  <a:cubicBezTo>
                    <a:pt x="11" y="1198"/>
                    <a:pt x="11" y="1232"/>
                    <a:pt x="5" y="1232"/>
                  </a:cubicBezTo>
                  <a:lnTo>
                    <a:pt x="11" y="1304"/>
                  </a:lnTo>
                  <a:cubicBezTo>
                    <a:pt x="11" y="1351"/>
                    <a:pt x="17" y="1401"/>
                    <a:pt x="33" y="1445"/>
                  </a:cubicBezTo>
                  <a:cubicBezTo>
                    <a:pt x="49" y="1465"/>
                    <a:pt x="63" y="1486"/>
                    <a:pt x="70" y="1486"/>
                  </a:cubicBezTo>
                  <a:cubicBezTo>
                    <a:pt x="76" y="1486"/>
                    <a:pt x="78" y="1475"/>
                    <a:pt x="77" y="1445"/>
                  </a:cubicBezTo>
                  <a:cubicBezTo>
                    <a:pt x="77" y="1445"/>
                    <a:pt x="80" y="1408"/>
                    <a:pt x="86" y="1408"/>
                  </a:cubicBezTo>
                  <a:cubicBezTo>
                    <a:pt x="93" y="1408"/>
                    <a:pt x="99" y="1445"/>
                    <a:pt x="99" y="1445"/>
                  </a:cubicBezTo>
                  <a:cubicBezTo>
                    <a:pt x="101" y="1472"/>
                    <a:pt x="117" y="1478"/>
                    <a:pt x="138" y="1478"/>
                  </a:cubicBezTo>
                  <a:cubicBezTo>
                    <a:pt x="144" y="1478"/>
                    <a:pt x="151" y="1477"/>
                    <a:pt x="158" y="1477"/>
                  </a:cubicBezTo>
                  <a:cubicBezTo>
                    <a:pt x="193" y="1477"/>
                    <a:pt x="212" y="1477"/>
                    <a:pt x="221" y="1511"/>
                  </a:cubicBezTo>
                  <a:cubicBezTo>
                    <a:pt x="230" y="1549"/>
                    <a:pt x="237" y="1549"/>
                    <a:pt x="237" y="1549"/>
                  </a:cubicBezTo>
                  <a:cubicBezTo>
                    <a:pt x="234" y="1511"/>
                    <a:pt x="268" y="1511"/>
                    <a:pt x="312" y="1508"/>
                  </a:cubicBezTo>
                  <a:cubicBezTo>
                    <a:pt x="353" y="1508"/>
                    <a:pt x="396" y="1508"/>
                    <a:pt x="393" y="1470"/>
                  </a:cubicBezTo>
                  <a:lnTo>
                    <a:pt x="406" y="1470"/>
                  </a:lnTo>
                  <a:cubicBezTo>
                    <a:pt x="409" y="1505"/>
                    <a:pt x="422" y="1505"/>
                    <a:pt x="434" y="1505"/>
                  </a:cubicBezTo>
                  <a:cubicBezTo>
                    <a:pt x="444" y="1470"/>
                    <a:pt x="456" y="1470"/>
                    <a:pt x="456" y="1470"/>
                  </a:cubicBezTo>
                  <a:cubicBezTo>
                    <a:pt x="456" y="1505"/>
                    <a:pt x="462" y="1505"/>
                    <a:pt x="475" y="1505"/>
                  </a:cubicBezTo>
                  <a:cubicBezTo>
                    <a:pt x="487" y="1505"/>
                    <a:pt x="494" y="1505"/>
                    <a:pt x="491" y="1467"/>
                  </a:cubicBezTo>
                  <a:cubicBezTo>
                    <a:pt x="519" y="1467"/>
                    <a:pt x="544" y="1480"/>
                    <a:pt x="559" y="1502"/>
                  </a:cubicBezTo>
                  <a:cubicBezTo>
                    <a:pt x="562" y="1512"/>
                    <a:pt x="564" y="1516"/>
                    <a:pt x="566" y="1516"/>
                  </a:cubicBezTo>
                  <a:cubicBezTo>
                    <a:pt x="571" y="1516"/>
                    <a:pt x="573" y="1491"/>
                    <a:pt x="575" y="1464"/>
                  </a:cubicBezTo>
                  <a:cubicBezTo>
                    <a:pt x="572" y="1430"/>
                    <a:pt x="575" y="1395"/>
                    <a:pt x="581" y="1392"/>
                  </a:cubicBezTo>
                  <a:lnTo>
                    <a:pt x="588" y="1464"/>
                  </a:lnTo>
                  <a:cubicBezTo>
                    <a:pt x="585" y="1502"/>
                    <a:pt x="585" y="1502"/>
                    <a:pt x="597" y="1502"/>
                  </a:cubicBezTo>
                  <a:lnTo>
                    <a:pt x="610" y="1498"/>
                  </a:lnTo>
                  <a:cubicBezTo>
                    <a:pt x="606" y="1464"/>
                    <a:pt x="638" y="1464"/>
                    <a:pt x="679" y="1461"/>
                  </a:cubicBezTo>
                  <a:cubicBezTo>
                    <a:pt x="735" y="1461"/>
                    <a:pt x="754" y="1458"/>
                    <a:pt x="751" y="1423"/>
                  </a:cubicBezTo>
                  <a:cubicBezTo>
                    <a:pt x="749" y="1406"/>
                    <a:pt x="750" y="1397"/>
                    <a:pt x="753" y="1397"/>
                  </a:cubicBezTo>
                  <a:cubicBezTo>
                    <a:pt x="757" y="1397"/>
                    <a:pt x="763" y="1406"/>
                    <a:pt x="773" y="1423"/>
                  </a:cubicBezTo>
                  <a:cubicBezTo>
                    <a:pt x="802" y="1489"/>
                    <a:pt x="813" y="1513"/>
                    <a:pt x="818" y="1513"/>
                  </a:cubicBezTo>
                  <a:cubicBezTo>
                    <a:pt x="821" y="1513"/>
                    <a:pt x="822" y="1505"/>
                    <a:pt x="823" y="1492"/>
                  </a:cubicBezTo>
                  <a:cubicBezTo>
                    <a:pt x="816" y="1492"/>
                    <a:pt x="813" y="1458"/>
                    <a:pt x="810" y="1420"/>
                  </a:cubicBezTo>
                  <a:cubicBezTo>
                    <a:pt x="807" y="1384"/>
                    <a:pt x="807" y="1366"/>
                    <a:pt x="809" y="1366"/>
                  </a:cubicBezTo>
                  <a:lnTo>
                    <a:pt x="809" y="1366"/>
                  </a:lnTo>
                  <a:cubicBezTo>
                    <a:pt x="812" y="1366"/>
                    <a:pt x="816" y="1384"/>
                    <a:pt x="823" y="1420"/>
                  </a:cubicBezTo>
                  <a:cubicBezTo>
                    <a:pt x="825" y="1447"/>
                    <a:pt x="839" y="1458"/>
                    <a:pt x="855" y="1458"/>
                  </a:cubicBezTo>
                  <a:cubicBezTo>
                    <a:pt x="882" y="1458"/>
                    <a:pt x="917" y="1426"/>
                    <a:pt x="917" y="1383"/>
                  </a:cubicBezTo>
                  <a:cubicBezTo>
                    <a:pt x="917" y="1398"/>
                    <a:pt x="917" y="1386"/>
                    <a:pt x="920" y="1417"/>
                  </a:cubicBezTo>
                  <a:cubicBezTo>
                    <a:pt x="923" y="1451"/>
                    <a:pt x="929" y="1451"/>
                    <a:pt x="951" y="1451"/>
                  </a:cubicBezTo>
                  <a:lnTo>
                    <a:pt x="970" y="1451"/>
                  </a:lnTo>
                  <a:cubicBezTo>
                    <a:pt x="967" y="1420"/>
                    <a:pt x="973" y="1409"/>
                    <a:pt x="981" y="1409"/>
                  </a:cubicBezTo>
                  <a:cubicBezTo>
                    <a:pt x="992" y="1409"/>
                    <a:pt x="1006" y="1429"/>
                    <a:pt x="1008" y="1448"/>
                  </a:cubicBezTo>
                  <a:cubicBezTo>
                    <a:pt x="1017" y="1486"/>
                    <a:pt x="1017" y="1486"/>
                    <a:pt x="1030" y="1486"/>
                  </a:cubicBezTo>
                  <a:cubicBezTo>
                    <a:pt x="1035" y="1455"/>
                    <a:pt x="1044" y="1444"/>
                    <a:pt x="1052" y="1444"/>
                  </a:cubicBezTo>
                  <a:cubicBezTo>
                    <a:pt x="1064" y="1444"/>
                    <a:pt x="1075" y="1463"/>
                    <a:pt x="1077" y="1483"/>
                  </a:cubicBezTo>
                  <a:lnTo>
                    <a:pt x="1089" y="1483"/>
                  </a:lnTo>
                  <a:cubicBezTo>
                    <a:pt x="1092" y="1445"/>
                    <a:pt x="1105" y="1445"/>
                    <a:pt x="1111" y="1445"/>
                  </a:cubicBezTo>
                  <a:cubicBezTo>
                    <a:pt x="1130" y="1445"/>
                    <a:pt x="1136" y="1445"/>
                    <a:pt x="1127" y="1408"/>
                  </a:cubicBezTo>
                  <a:cubicBezTo>
                    <a:pt x="1124" y="1373"/>
                    <a:pt x="1120" y="1339"/>
                    <a:pt x="1127" y="1339"/>
                  </a:cubicBezTo>
                  <a:lnTo>
                    <a:pt x="1130" y="1373"/>
                  </a:lnTo>
                  <a:cubicBezTo>
                    <a:pt x="1133" y="1408"/>
                    <a:pt x="1152" y="1408"/>
                    <a:pt x="1174" y="1408"/>
                  </a:cubicBezTo>
                  <a:cubicBezTo>
                    <a:pt x="1181" y="1407"/>
                    <a:pt x="1187" y="1406"/>
                    <a:pt x="1193" y="1406"/>
                  </a:cubicBezTo>
                  <a:cubicBezTo>
                    <a:pt x="1211" y="1406"/>
                    <a:pt x="1220" y="1412"/>
                    <a:pt x="1227" y="1439"/>
                  </a:cubicBezTo>
                  <a:lnTo>
                    <a:pt x="1230" y="1404"/>
                  </a:lnTo>
                  <a:cubicBezTo>
                    <a:pt x="1232" y="1387"/>
                    <a:pt x="1234" y="1377"/>
                    <a:pt x="1237" y="1377"/>
                  </a:cubicBezTo>
                  <a:cubicBezTo>
                    <a:pt x="1239" y="1377"/>
                    <a:pt x="1241" y="1386"/>
                    <a:pt x="1243" y="1404"/>
                  </a:cubicBezTo>
                  <a:cubicBezTo>
                    <a:pt x="1247" y="1421"/>
                    <a:pt x="1255" y="1430"/>
                    <a:pt x="1262" y="1430"/>
                  </a:cubicBezTo>
                  <a:cubicBezTo>
                    <a:pt x="1270" y="1430"/>
                    <a:pt x="1279" y="1421"/>
                    <a:pt x="1283" y="1401"/>
                  </a:cubicBezTo>
                  <a:lnTo>
                    <a:pt x="1296" y="1401"/>
                  </a:lnTo>
                  <a:cubicBezTo>
                    <a:pt x="1302" y="1437"/>
                    <a:pt x="1310" y="1454"/>
                    <a:pt x="1316" y="1454"/>
                  </a:cubicBezTo>
                  <a:cubicBezTo>
                    <a:pt x="1322" y="1454"/>
                    <a:pt x="1327" y="1436"/>
                    <a:pt x="1327" y="1401"/>
                  </a:cubicBezTo>
                  <a:cubicBezTo>
                    <a:pt x="1330" y="1436"/>
                    <a:pt x="1337" y="1436"/>
                    <a:pt x="1343" y="1436"/>
                  </a:cubicBezTo>
                  <a:cubicBezTo>
                    <a:pt x="1348" y="1417"/>
                    <a:pt x="1356" y="1407"/>
                    <a:pt x="1363" y="1407"/>
                  </a:cubicBezTo>
                  <a:cubicBezTo>
                    <a:pt x="1370" y="1407"/>
                    <a:pt x="1376" y="1416"/>
                    <a:pt x="1377" y="1433"/>
                  </a:cubicBezTo>
                  <a:lnTo>
                    <a:pt x="1384" y="1433"/>
                  </a:lnTo>
                  <a:cubicBezTo>
                    <a:pt x="1387" y="1398"/>
                    <a:pt x="1393" y="1398"/>
                    <a:pt x="1399" y="1398"/>
                  </a:cubicBezTo>
                  <a:cubicBezTo>
                    <a:pt x="1406" y="1398"/>
                    <a:pt x="1412" y="1395"/>
                    <a:pt x="1415" y="1361"/>
                  </a:cubicBezTo>
                  <a:cubicBezTo>
                    <a:pt x="1418" y="1326"/>
                    <a:pt x="1424" y="1323"/>
                    <a:pt x="1424" y="1323"/>
                  </a:cubicBezTo>
                  <a:cubicBezTo>
                    <a:pt x="1431" y="1323"/>
                    <a:pt x="1428" y="1361"/>
                    <a:pt x="1424" y="1395"/>
                  </a:cubicBezTo>
                  <a:cubicBezTo>
                    <a:pt x="1420" y="1411"/>
                    <a:pt x="1421" y="1420"/>
                    <a:pt x="1425" y="1420"/>
                  </a:cubicBezTo>
                  <a:cubicBezTo>
                    <a:pt x="1430" y="1420"/>
                    <a:pt x="1439" y="1402"/>
                    <a:pt x="1446" y="1361"/>
                  </a:cubicBezTo>
                  <a:cubicBezTo>
                    <a:pt x="1451" y="1325"/>
                    <a:pt x="1453" y="1307"/>
                    <a:pt x="1454" y="1307"/>
                  </a:cubicBezTo>
                  <a:lnTo>
                    <a:pt x="1454" y="1307"/>
                  </a:lnTo>
                  <a:cubicBezTo>
                    <a:pt x="1455" y="1307"/>
                    <a:pt x="1454" y="1325"/>
                    <a:pt x="1453" y="1361"/>
                  </a:cubicBezTo>
                  <a:cubicBezTo>
                    <a:pt x="1450" y="1385"/>
                    <a:pt x="1448" y="1409"/>
                    <a:pt x="1450" y="1409"/>
                  </a:cubicBezTo>
                  <a:cubicBezTo>
                    <a:pt x="1451" y="1409"/>
                    <a:pt x="1453" y="1405"/>
                    <a:pt x="1456" y="1395"/>
                  </a:cubicBezTo>
                  <a:cubicBezTo>
                    <a:pt x="1456" y="1395"/>
                    <a:pt x="1468" y="1395"/>
                    <a:pt x="1465" y="1357"/>
                  </a:cubicBezTo>
                  <a:lnTo>
                    <a:pt x="1481" y="1357"/>
                  </a:lnTo>
                  <a:cubicBezTo>
                    <a:pt x="1496" y="1392"/>
                    <a:pt x="1503" y="1392"/>
                    <a:pt x="1509" y="1392"/>
                  </a:cubicBezTo>
                  <a:cubicBezTo>
                    <a:pt x="1511" y="1375"/>
                    <a:pt x="1511" y="1366"/>
                    <a:pt x="1513" y="1366"/>
                  </a:cubicBezTo>
                  <a:cubicBezTo>
                    <a:pt x="1514" y="1366"/>
                    <a:pt x="1517" y="1375"/>
                    <a:pt x="1522" y="1392"/>
                  </a:cubicBezTo>
                  <a:cubicBezTo>
                    <a:pt x="1523" y="1406"/>
                    <a:pt x="1525" y="1414"/>
                    <a:pt x="1526" y="1414"/>
                  </a:cubicBezTo>
                  <a:cubicBezTo>
                    <a:pt x="1528" y="1414"/>
                    <a:pt x="1528" y="1397"/>
                    <a:pt x="1525" y="1354"/>
                  </a:cubicBezTo>
                  <a:cubicBezTo>
                    <a:pt x="1526" y="1337"/>
                    <a:pt x="1529" y="1328"/>
                    <a:pt x="1532" y="1328"/>
                  </a:cubicBezTo>
                  <a:cubicBezTo>
                    <a:pt x="1535" y="1328"/>
                    <a:pt x="1539" y="1337"/>
                    <a:pt x="1543" y="1354"/>
                  </a:cubicBezTo>
                  <a:cubicBezTo>
                    <a:pt x="1547" y="1396"/>
                    <a:pt x="1551" y="1414"/>
                    <a:pt x="1553" y="1414"/>
                  </a:cubicBezTo>
                  <a:cubicBezTo>
                    <a:pt x="1554" y="1414"/>
                    <a:pt x="1554" y="1405"/>
                    <a:pt x="1553" y="1389"/>
                  </a:cubicBezTo>
                  <a:cubicBezTo>
                    <a:pt x="1556" y="1354"/>
                    <a:pt x="1562" y="1354"/>
                    <a:pt x="1562" y="1354"/>
                  </a:cubicBezTo>
                  <a:cubicBezTo>
                    <a:pt x="1565" y="1379"/>
                    <a:pt x="1592" y="1384"/>
                    <a:pt x="1628" y="1384"/>
                  </a:cubicBezTo>
                  <a:cubicBezTo>
                    <a:pt x="1643" y="1384"/>
                    <a:pt x="1659" y="1383"/>
                    <a:pt x="1675" y="1383"/>
                  </a:cubicBezTo>
                  <a:cubicBezTo>
                    <a:pt x="1681" y="1383"/>
                    <a:pt x="1684" y="1348"/>
                    <a:pt x="1678" y="1310"/>
                  </a:cubicBezTo>
                  <a:cubicBezTo>
                    <a:pt x="1676" y="1281"/>
                    <a:pt x="1675" y="1271"/>
                    <a:pt x="1675" y="1271"/>
                  </a:cubicBezTo>
                  <a:lnTo>
                    <a:pt x="1675" y="1271"/>
                  </a:lnTo>
                  <a:cubicBezTo>
                    <a:pt x="1676" y="1271"/>
                    <a:pt x="1679" y="1291"/>
                    <a:pt x="1684" y="1310"/>
                  </a:cubicBezTo>
                  <a:cubicBezTo>
                    <a:pt x="1694" y="1364"/>
                    <a:pt x="1702" y="1390"/>
                    <a:pt x="1705" y="1390"/>
                  </a:cubicBezTo>
                  <a:cubicBezTo>
                    <a:pt x="1708" y="1390"/>
                    <a:pt x="1706" y="1364"/>
                    <a:pt x="1697" y="1310"/>
                  </a:cubicBezTo>
                  <a:cubicBezTo>
                    <a:pt x="1691" y="1274"/>
                    <a:pt x="1688" y="1256"/>
                    <a:pt x="1688" y="1256"/>
                  </a:cubicBezTo>
                  <a:lnTo>
                    <a:pt x="1688" y="1256"/>
                  </a:lnTo>
                  <a:cubicBezTo>
                    <a:pt x="1689" y="1256"/>
                    <a:pt x="1694" y="1274"/>
                    <a:pt x="1703" y="1310"/>
                  </a:cubicBezTo>
                  <a:cubicBezTo>
                    <a:pt x="1708" y="1328"/>
                    <a:pt x="1710" y="1336"/>
                    <a:pt x="1712" y="1336"/>
                  </a:cubicBezTo>
                  <a:cubicBezTo>
                    <a:pt x="1713" y="1336"/>
                    <a:pt x="1714" y="1328"/>
                    <a:pt x="1716" y="1310"/>
                  </a:cubicBezTo>
                  <a:cubicBezTo>
                    <a:pt x="1714" y="1292"/>
                    <a:pt x="1715" y="1282"/>
                    <a:pt x="1717" y="1282"/>
                  </a:cubicBezTo>
                  <a:cubicBezTo>
                    <a:pt x="1718" y="1282"/>
                    <a:pt x="1721" y="1292"/>
                    <a:pt x="1722" y="1310"/>
                  </a:cubicBezTo>
                  <a:cubicBezTo>
                    <a:pt x="1729" y="1335"/>
                    <a:pt x="1735" y="1359"/>
                    <a:pt x="1738" y="1359"/>
                  </a:cubicBezTo>
                  <a:cubicBezTo>
                    <a:pt x="1739" y="1359"/>
                    <a:pt x="1739" y="1355"/>
                    <a:pt x="1738" y="1345"/>
                  </a:cubicBezTo>
                  <a:lnTo>
                    <a:pt x="1738" y="1345"/>
                  </a:lnTo>
                  <a:cubicBezTo>
                    <a:pt x="1738" y="1345"/>
                    <a:pt x="1744" y="1345"/>
                    <a:pt x="1753" y="1379"/>
                  </a:cubicBezTo>
                  <a:cubicBezTo>
                    <a:pt x="1756" y="1389"/>
                    <a:pt x="1758" y="1394"/>
                    <a:pt x="1760" y="1394"/>
                  </a:cubicBezTo>
                  <a:cubicBezTo>
                    <a:pt x="1765" y="1394"/>
                    <a:pt x="1767" y="1368"/>
                    <a:pt x="1769" y="1342"/>
                  </a:cubicBezTo>
                  <a:cubicBezTo>
                    <a:pt x="1774" y="1306"/>
                    <a:pt x="1778" y="1288"/>
                    <a:pt x="1781" y="1288"/>
                  </a:cubicBezTo>
                  <a:cubicBezTo>
                    <a:pt x="1784" y="1288"/>
                    <a:pt x="1786" y="1306"/>
                    <a:pt x="1788" y="1342"/>
                  </a:cubicBezTo>
                  <a:cubicBezTo>
                    <a:pt x="1788" y="1369"/>
                    <a:pt x="1792" y="1381"/>
                    <a:pt x="1797" y="1381"/>
                  </a:cubicBezTo>
                  <a:cubicBezTo>
                    <a:pt x="1805" y="1381"/>
                    <a:pt x="1815" y="1349"/>
                    <a:pt x="1813" y="1304"/>
                  </a:cubicBezTo>
                  <a:cubicBezTo>
                    <a:pt x="1813" y="1262"/>
                    <a:pt x="1813" y="1245"/>
                    <a:pt x="1814" y="1245"/>
                  </a:cubicBezTo>
                  <a:cubicBezTo>
                    <a:pt x="1814" y="1245"/>
                    <a:pt x="1815" y="1254"/>
                    <a:pt x="1816" y="1270"/>
                  </a:cubicBezTo>
                  <a:cubicBezTo>
                    <a:pt x="1819" y="1304"/>
                    <a:pt x="1826" y="1304"/>
                    <a:pt x="1826" y="1304"/>
                  </a:cubicBezTo>
                  <a:cubicBezTo>
                    <a:pt x="1832" y="1304"/>
                    <a:pt x="1838" y="1304"/>
                    <a:pt x="1841" y="1339"/>
                  </a:cubicBezTo>
                  <a:cubicBezTo>
                    <a:pt x="1841" y="1339"/>
                    <a:pt x="1847" y="1339"/>
                    <a:pt x="1857" y="1301"/>
                  </a:cubicBezTo>
                  <a:cubicBezTo>
                    <a:pt x="1858" y="1273"/>
                    <a:pt x="1862" y="1261"/>
                    <a:pt x="1867" y="1261"/>
                  </a:cubicBezTo>
                  <a:cubicBezTo>
                    <a:pt x="1876" y="1261"/>
                    <a:pt x="1888" y="1291"/>
                    <a:pt x="1898" y="1335"/>
                  </a:cubicBezTo>
                  <a:lnTo>
                    <a:pt x="1904" y="1298"/>
                  </a:lnTo>
                  <a:cubicBezTo>
                    <a:pt x="1904" y="1254"/>
                    <a:pt x="1905" y="1224"/>
                    <a:pt x="1907" y="1224"/>
                  </a:cubicBezTo>
                  <a:cubicBezTo>
                    <a:pt x="1909" y="1224"/>
                    <a:pt x="1911" y="1236"/>
                    <a:pt x="1913" y="1263"/>
                  </a:cubicBezTo>
                  <a:cubicBezTo>
                    <a:pt x="1916" y="1282"/>
                    <a:pt x="1916" y="1279"/>
                    <a:pt x="1916" y="1298"/>
                  </a:cubicBezTo>
                  <a:cubicBezTo>
                    <a:pt x="1916" y="1270"/>
                    <a:pt x="1921" y="1258"/>
                    <a:pt x="1926" y="1258"/>
                  </a:cubicBezTo>
                  <a:cubicBezTo>
                    <a:pt x="1935" y="1258"/>
                    <a:pt x="1947" y="1288"/>
                    <a:pt x="1951" y="1332"/>
                  </a:cubicBezTo>
                  <a:cubicBezTo>
                    <a:pt x="1957" y="1367"/>
                    <a:pt x="1957" y="1367"/>
                    <a:pt x="1960" y="1367"/>
                  </a:cubicBezTo>
                  <a:lnTo>
                    <a:pt x="1957" y="1332"/>
                  </a:lnTo>
                  <a:cubicBezTo>
                    <a:pt x="1954" y="1295"/>
                    <a:pt x="1951" y="1260"/>
                    <a:pt x="1957" y="1260"/>
                  </a:cubicBezTo>
                  <a:cubicBezTo>
                    <a:pt x="1963" y="1260"/>
                    <a:pt x="1970" y="1260"/>
                    <a:pt x="1973" y="1295"/>
                  </a:cubicBezTo>
                  <a:cubicBezTo>
                    <a:pt x="1979" y="1319"/>
                    <a:pt x="1986" y="1344"/>
                    <a:pt x="1988" y="1344"/>
                  </a:cubicBezTo>
                  <a:cubicBezTo>
                    <a:pt x="1989" y="1344"/>
                    <a:pt x="1989" y="1339"/>
                    <a:pt x="1988" y="1329"/>
                  </a:cubicBezTo>
                  <a:lnTo>
                    <a:pt x="1988" y="1329"/>
                  </a:lnTo>
                  <a:cubicBezTo>
                    <a:pt x="1988" y="1329"/>
                    <a:pt x="1995" y="1329"/>
                    <a:pt x="2004" y="1364"/>
                  </a:cubicBezTo>
                  <a:lnTo>
                    <a:pt x="2029" y="1364"/>
                  </a:lnTo>
                  <a:cubicBezTo>
                    <a:pt x="2031" y="1344"/>
                    <a:pt x="2035" y="1335"/>
                    <a:pt x="2039" y="1335"/>
                  </a:cubicBezTo>
                  <a:cubicBezTo>
                    <a:pt x="2043" y="1335"/>
                    <a:pt x="2046" y="1344"/>
                    <a:pt x="2048" y="1361"/>
                  </a:cubicBezTo>
                  <a:cubicBezTo>
                    <a:pt x="2048" y="1361"/>
                    <a:pt x="2061" y="1361"/>
                    <a:pt x="2061" y="1326"/>
                  </a:cubicBezTo>
                  <a:cubicBezTo>
                    <a:pt x="2063" y="1325"/>
                    <a:pt x="2066" y="1325"/>
                    <a:pt x="2068" y="1325"/>
                  </a:cubicBezTo>
                  <a:cubicBezTo>
                    <a:pt x="2076" y="1325"/>
                    <a:pt x="2081" y="1331"/>
                    <a:pt x="2086" y="1361"/>
                  </a:cubicBezTo>
                  <a:cubicBezTo>
                    <a:pt x="2087" y="1377"/>
                    <a:pt x="2088" y="1386"/>
                    <a:pt x="2089" y="1386"/>
                  </a:cubicBezTo>
                  <a:cubicBezTo>
                    <a:pt x="2090" y="1386"/>
                    <a:pt x="2090" y="1377"/>
                    <a:pt x="2092" y="1357"/>
                  </a:cubicBezTo>
                  <a:cubicBezTo>
                    <a:pt x="2086" y="1323"/>
                    <a:pt x="2092" y="1323"/>
                    <a:pt x="2098" y="1323"/>
                  </a:cubicBezTo>
                  <a:lnTo>
                    <a:pt x="2111" y="1323"/>
                  </a:lnTo>
                  <a:cubicBezTo>
                    <a:pt x="2108" y="1285"/>
                    <a:pt x="2108" y="1285"/>
                    <a:pt x="2114" y="1285"/>
                  </a:cubicBezTo>
                  <a:cubicBezTo>
                    <a:pt x="2120" y="1285"/>
                    <a:pt x="2142" y="1320"/>
                    <a:pt x="2148" y="1320"/>
                  </a:cubicBezTo>
                  <a:cubicBezTo>
                    <a:pt x="2167" y="1317"/>
                    <a:pt x="2167" y="1317"/>
                    <a:pt x="2155" y="1282"/>
                  </a:cubicBezTo>
                  <a:cubicBezTo>
                    <a:pt x="2152" y="1282"/>
                    <a:pt x="2149" y="1267"/>
                    <a:pt x="2152" y="1267"/>
                  </a:cubicBezTo>
                  <a:cubicBezTo>
                    <a:pt x="2153" y="1267"/>
                    <a:pt x="2156" y="1271"/>
                    <a:pt x="2161" y="1282"/>
                  </a:cubicBezTo>
                  <a:cubicBezTo>
                    <a:pt x="2167" y="1282"/>
                    <a:pt x="2189" y="1317"/>
                    <a:pt x="2208" y="1317"/>
                  </a:cubicBezTo>
                  <a:cubicBezTo>
                    <a:pt x="2233" y="1314"/>
                    <a:pt x="2233" y="1314"/>
                    <a:pt x="2230" y="1279"/>
                  </a:cubicBezTo>
                  <a:cubicBezTo>
                    <a:pt x="2222" y="1243"/>
                    <a:pt x="2220" y="1225"/>
                    <a:pt x="2221" y="1225"/>
                  </a:cubicBezTo>
                  <a:lnTo>
                    <a:pt x="2221" y="1225"/>
                  </a:lnTo>
                  <a:cubicBezTo>
                    <a:pt x="2223" y="1225"/>
                    <a:pt x="2228" y="1242"/>
                    <a:pt x="2236" y="1276"/>
                  </a:cubicBezTo>
                  <a:cubicBezTo>
                    <a:pt x="2247" y="1318"/>
                    <a:pt x="2254" y="1335"/>
                    <a:pt x="2257" y="1335"/>
                  </a:cubicBezTo>
                  <a:cubicBezTo>
                    <a:pt x="2259" y="1335"/>
                    <a:pt x="2259" y="1326"/>
                    <a:pt x="2258" y="1310"/>
                  </a:cubicBezTo>
                  <a:cubicBezTo>
                    <a:pt x="2261" y="1276"/>
                    <a:pt x="2261" y="1276"/>
                    <a:pt x="2267" y="1276"/>
                  </a:cubicBezTo>
                  <a:cubicBezTo>
                    <a:pt x="2269" y="1293"/>
                    <a:pt x="2271" y="1301"/>
                    <a:pt x="2274" y="1301"/>
                  </a:cubicBezTo>
                  <a:cubicBezTo>
                    <a:pt x="2277" y="1301"/>
                    <a:pt x="2281" y="1292"/>
                    <a:pt x="2286" y="1273"/>
                  </a:cubicBezTo>
                  <a:cubicBezTo>
                    <a:pt x="2289" y="1273"/>
                    <a:pt x="2289" y="1273"/>
                    <a:pt x="2296" y="1310"/>
                  </a:cubicBezTo>
                  <a:lnTo>
                    <a:pt x="2308" y="1307"/>
                  </a:lnTo>
                  <a:cubicBezTo>
                    <a:pt x="2309" y="1276"/>
                    <a:pt x="2318" y="1265"/>
                    <a:pt x="2328" y="1265"/>
                  </a:cubicBezTo>
                  <a:cubicBezTo>
                    <a:pt x="2341" y="1265"/>
                    <a:pt x="2356" y="1285"/>
                    <a:pt x="2361" y="1304"/>
                  </a:cubicBezTo>
                  <a:cubicBezTo>
                    <a:pt x="2361" y="1304"/>
                    <a:pt x="2368" y="1304"/>
                    <a:pt x="2371" y="1267"/>
                  </a:cubicBezTo>
                  <a:cubicBezTo>
                    <a:pt x="2369" y="1231"/>
                    <a:pt x="2370" y="1212"/>
                    <a:pt x="2372" y="1212"/>
                  </a:cubicBezTo>
                  <a:cubicBezTo>
                    <a:pt x="2375" y="1212"/>
                    <a:pt x="2379" y="1231"/>
                    <a:pt x="2383" y="1267"/>
                  </a:cubicBezTo>
                  <a:cubicBezTo>
                    <a:pt x="2386" y="1303"/>
                    <a:pt x="2389" y="1321"/>
                    <a:pt x="2390" y="1321"/>
                  </a:cubicBezTo>
                  <a:cubicBezTo>
                    <a:pt x="2391" y="1321"/>
                    <a:pt x="2391" y="1303"/>
                    <a:pt x="2390" y="1267"/>
                  </a:cubicBezTo>
                  <a:cubicBezTo>
                    <a:pt x="2390" y="1251"/>
                    <a:pt x="2395" y="1241"/>
                    <a:pt x="2402" y="1241"/>
                  </a:cubicBezTo>
                  <a:cubicBezTo>
                    <a:pt x="2411" y="1241"/>
                    <a:pt x="2422" y="1258"/>
                    <a:pt x="2424" y="1298"/>
                  </a:cubicBezTo>
                  <a:cubicBezTo>
                    <a:pt x="2427" y="1335"/>
                    <a:pt x="2433" y="1370"/>
                    <a:pt x="2433" y="1370"/>
                  </a:cubicBezTo>
                  <a:cubicBezTo>
                    <a:pt x="2433" y="1335"/>
                    <a:pt x="2440" y="1332"/>
                    <a:pt x="2440" y="1332"/>
                  </a:cubicBezTo>
                  <a:cubicBezTo>
                    <a:pt x="2437" y="1298"/>
                    <a:pt x="2443" y="1298"/>
                    <a:pt x="2462" y="1298"/>
                  </a:cubicBezTo>
                  <a:cubicBezTo>
                    <a:pt x="2474" y="1295"/>
                    <a:pt x="2493" y="1257"/>
                    <a:pt x="2506" y="1257"/>
                  </a:cubicBezTo>
                  <a:cubicBezTo>
                    <a:pt x="2507" y="1257"/>
                    <a:pt x="2510" y="1257"/>
                    <a:pt x="2512" y="1257"/>
                  </a:cubicBezTo>
                  <a:cubicBezTo>
                    <a:pt x="2524" y="1257"/>
                    <a:pt x="2538" y="1259"/>
                    <a:pt x="2546" y="1288"/>
                  </a:cubicBezTo>
                  <a:cubicBezTo>
                    <a:pt x="2553" y="1288"/>
                    <a:pt x="2559" y="1288"/>
                    <a:pt x="2568" y="1251"/>
                  </a:cubicBezTo>
                  <a:cubicBezTo>
                    <a:pt x="2568" y="1233"/>
                    <a:pt x="2571" y="1224"/>
                    <a:pt x="2575" y="1224"/>
                  </a:cubicBezTo>
                  <a:cubicBezTo>
                    <a:pt x="2579" y="1224"/>
                    <a:pt x="2582" y="1232"/>
                    <a:pt x="2584" y="1251"/>
                  </a:cubicBezTo>
                  <a:lnTo>
                    <a:pt x="2590" y="1251"/>
                  </a:lnTo>
                  <a:cubicBezTo>
                    <a:pt x="2600" y="1213"/>
                    <a:pt x="2606" y="1213"/>
                    <a:pt x="2606" y="1213"/>
                  </a:cubicBezTo>
                  <a:cubicBezTo>
                    <a:pt x="2608" y="1238"/>
                    <a:pt x="2615" y="1262"/>
                    <a:pt x="2619" y="1262"/>
                  </a:cubicBezTo>
                  <a:cubicBezTo>
                    <a:pt x="2620" y="1262"/>
                    <a:pt x="2622" y="1258"/>
                    <a:pt x="2622" y="1248"/>
                  </a:cubicBezTo>
                  <a:cubicBezTo>
                    <a:pt x="2618" y="1210"/>
                    <a:pt x="2625" y="1210"/>
                    <a:pt x="2637" y="1210"/>
                  </a:cubicBezTo>
                  <a:cubicBezTo>
                    <a:pt x="2643" y="1223"/>
                    <a:pt x="2674" y="1228"/>
                    <a:pt x="2711" y="1228"/>
                  </a:cubicBezTo>
                  <a:cubicBezTo>
                    <a:pt x="2774" y="1228"/>
                    <a:pt x="2854" y="1212"/>
                    <a:pt x="2850" y="1188"/>
                  </a:cubicBezTo>
                  <a:lnTo>
                    <a:pt x="2869" y="1188"/>
                  </a:lnTo>
                  <a:lnTo>
                    <a:pt x="2888" y="1185"/>
                  </a:lnTo>
                  <a:cubicBezTo>
                    <a:pt x="2892" y="1215"/>
                    <a:pt x="2898" y="1226"/>
                    <a:pt x="2906" y="1226"/>
                  </a:cubicBezTo>
                  <a:cubicBezTo>
                    <a:pt x="2916" y="1226"/>
                    <a:pt x="2929" y="1204"/>
                    <a:pt x="2938" y="1182"/>
                  </a:cubicBezTo>
                  <a:cubicBezTo>
                    <a:pt x="2938" y="1144"/>
                    <a:pt x="2944" y="1144"/>
                    <a:pt x="2951" y="1144"/>
                  </a:cubicBezTo>
                  <a:cubicBezTo>
                    <a:pt x="2956" y="1184"/>
                    <a:pt x="2964" y="1201"/>
                    <a:pt x="2972" y="1201"/>
                  </a:cubicBezTo>
                  <a:cubicBezTo>
                    <a:pt x="2977" y="1201"/>
                    <a:pt x="2982" y="1192"/>
                    <a:pt x="2985" y="1176"/>
                  </a:cubicBezTo>
                  <a:cubicBezTo>
                    <a:pt x="2983" y="1140"/>
                    <a:pt x="2984" y="1122"/>
                    <a:pt x="2987" y="1122"/>
                  </a:cubicBezTo>
                  <a:cubicBezTo>
                    <a:pt x="2989" y="1122"/>
                    <a:pt x="2993" y="1140"/>
                    <a:pt x="2998" y="1176"/>
                  </a:cubicBezTo>
                  <a:cubicBezTo>
                    <a:pt x="3003" y="1206"/>
                    <a:pt x="3009" y="1223"/>
                    <a:pt x="3013" y="1223"/>
                  </a:cubicBezTo>
                  <a:cubicBezTo>
                    <a:pt x="3018" y="1223"/>
                    <a:pt x="3020" y="1197"/>
                    <a:pt x="3016" y="1138"/>
                  </a:cubicBezTo>
                  <a:cubicBezTo>
                    <a:pt x="3018" y="1119"/>
                    <a:pt x="3019" y="1109"/>
                    <a:pt x="3020" y="1109"/>
                  </a:cubicBezTo>
                  <a:cubicBezTo>
                    <a:pt x="3022" y="1109"/>
                    <a:pt x="3024" y="1118"/>
                    <a:pt x="3029" y="1135"/>
                  </a:cubicBezTo>
                  <a:cubicBezTo>
                    <a:pt x="3040" y="1175"/>
                    <a:pt x="3047" y="1192"/>
                    <a:pt x="3049" y="1192"/>
                  </a:cubicBezTo>
                  <a:cubicBezTo>
                    <a:pt x="3051" y="1192"/>
                    <a:pt x="3050" y="1184"/>
                    <a:pt x="3048" y="1169"/>
                  </a:cubicBezTo>
                  <a:cubicBezTo>
                    <a:pt x="3045" y="1133"/>
                    <a:pt x="3045" y="1115"/>
                    <a:pt x="3048" y="1115"/>
                  </a:cubicBezTo>
                  <a:cubicBezTo>
                    <a:pt x="3051" y="1115"/>
                    <a:pt x="3057" y="1132"/>
                    <a:pt x="3067" y="1166"/>
                  </a:cubicBezTo>
                  <a:cubicBezTo>
                    <a:pt x="3077" y="1201"/>
                    <a:pt x="3083" y="1218"/>
                    <a:pt x="3085" y="1218"/>
                  </a:cubicBezTo>
                  <a:cubicBezTo>
                    <a:pt x="3088" y="1218"/>
                    <a:pt x="3087" y="1201"/>
                    <a:pt x="3085" y="1166"/>
                  </a:cubicBezTo>
                  <a:cubicBezTo>
                    <a:pt x="3082" y="1129"/>
                    <a:pt x="3087" y="1110"/>
                    <a:pt x="3095" y="1110"/>
                  </a:cubicBezTo>
                  <a:cubicBezTo>
                    <a:pt x="3102" y="1110"/>
                    <a:pt x="3112" y="1127"/>
                    <a:pt x="3120" y="1160"/>
                  </a:cubicBezTo>
                  <a:cubicBezTo>
                    <a:pt x="3124" y="1160"/>
                    <a:pt x="3131" y="1175"/>
                    <a:pt x="3133" y="1175"/>
                  </a:cubicBezTo>
                  <a:cubicBezTo>
                    <a:pt x="3134" y="1175"/>
                    <a:pt x="3134" y="1171"/>
                    <a:pt x="3132" y="1160"/>
                  </a:cubicBezTo>
                  <a:lnTo>
                    <a:pt x="3132" y="1160"/>
                  </a:lnTo>
                  <a:lnTo>
                    <a:pt x="3145" y="1194"/>
                  </a:lnTo>
                  <a:lnTo>
                    <a:pt x="3157" y="1191"/>
                  </a:lnTo>
                  <a:lnTo>
                    <a:pt x="3151" y="1157"/>
                  </a:lnTo>
                  <a:lnTo>
                    <a:pt x="3151" y="1157"/>
                  </a:lnTo>
                  <a:cubicBezTo>
                    <a:pt x="3179" y="1173"/>
                    <a:pt x="3211" y="1182"/>
                    <a:pt x="3242" y="1182"/>
                  </a:cubicBezTo>
                  <a:cubicBezTo>
                    <a:pt x="3311" y="1176"/>
                    <a:pt x="3323" y="1173"/>
                    <a:pt x="3311" y="1138"/>
                  </a:cubicBezTo>
                  <a:cubicBezTo>
                    <a:pt x="3301" y="1103"/>
                    <a:pt x="3300" y="1085"/>
                    <a:pt x="3303" y="1085"/>
                  </a:cubicBezTo>
                  <a:cubicBezTo>
                    <a:pt x="3306" y="1085"/>
                    <a:pt x="3314" y="1102"/>
                    <a:pt x="3323" y="1138"/>
                  </a:cubicBezTo>
                  <a:cubicBezTo>
                    <a:pt x="3324" y="1138"/>
                    <a:pt x="3324" y="1138"/>
                    <a:pt x="3324" y="1138"/>
                  </a:cubicBezTo>
                  <a:cubicBezTo>
                    <a:pt x="3331" y="1138"/>
                    <a:pt x="3349" y="1169"/>
                    <a:pt x="3361" y="1169"/>
                  </a:cubicBezTo>
                  <a:cubicBezTo>
                    <a:pt x="3364" y="1169"/>
                    <a:pt x="3367" y="1168"/>
                    <a:pt x="3369" y="1168"/>
                  </a:cubicBezTo>
                  <a:cubicBezTo>
                    <a:pt x="3378" y="1168"/>
                    <a:pt x="3384" y="1174"/>
                    <a:pt x="3389" y="1201"/>
                  </a:cubicBezTo>
                  <a:lnTo>
                    <a:pt x="3396" y="1201"/>
                  </a:lnTo>
                  <a:cubicBezTo>
                    <a:pt x="3396" y="1156"/>
                    <a:pt x="3410" y="1137"/>
                    <a:pt x="3427" y="1137"/>
                  </a:cubicBezTo>
                  <a:cubicBezTo>
                    <a:pt x="3437" y="1137"/>
                    <a:pt x="3449" y="1144"/>
                    <a:pt x="3458" y="1157"/>
                  </a:cubicBezTo>
                  <a:cubicBezTo>
                    <a:pt x="3471" y="1154"/>
                    <a:pt x="3477" y="1154"/>
                    <a:pt x="3483" y="1116"/>
                  </a:cubicBezTo>
                  <a:cubicBezTo>
                    <a:pt x="3487" y="1097"/>
                    <a:pt x="3488" y="1088"/>
                    <a:pt x="3491" y="1088"/>
                  </a:cubicBezTo>
                  <a:cubicBezTo>
                    <a:pt x="3493" y="1088"/>
                    <a:pt x="3496" y="1096"/>
                    <a:pt x="3502" y="1113"/>
                  </a:cubicBezTo>
                  <a:cubicBezTo>
                    <a:pt x="3506" y="1134"/>
                    <a:pt x="3520" y="1152"/>
                    <a:pt x="3529" y="1152"/>
                  </a:cubicBezTo>
                  <a:cubicBezTo>
                    <a:pt x="3537" y="1152"/>
                    <a:pt x="3542" y="1140"/>
                    <a:pt x="3537" y="1110"/>
                  </a:cubicBezTo>
                  <a:lnTo>
                    <a:pt x="3537" y="1110"/>
                  </a:lnTo>
                  <a:lnTo>
                    <a:pt x="3549" y="1144"/>
                  </a:lnTo>
                  <a:cubicBezTo>
                    <a:pt x="3553" y="1154"/>
                    <a:pt x="3555" y="1158"/>
                    <a:pt x="3557" y="1158"/>
                  </a:cubicBezTo>
                  <a:cubicBezTo>
                    <a:pt x="3561" y="1158"/>
                    <a:pt x="3560" y="1132"/>
                    <a:pt x="3555" y="1107"/>
                  </a:cubicBezTo>
                  <a:cubicBezTo>
                    <a:pt x="3550" y="1075"/>
                    <a:pt x="3548" y="1058"/>
                    <a:pt x="3550" y="1058"/>
                  </a:cubicBezTo>
                  <a:lnTo>
                    <a:pt x="3550" y="1058"/>
                  </a:lnTo>
                  <a:cubicBezTo>
                    <a:pt x="3552" y="1058"/>
                    <a:pt x="3561" y="1083"/>
                    <a:pt x="3574" y="1141"/>
                  </a:cubicBezTo>
                  <a:cubicBezTo>
                    <a:pt x="3582" y="1182"/>
                    <a:pt x="3587" y="1198"/>
                    <a:pt x="3588" y="1198"/>
                  </a:cubicBezTo>
                  <a:cubicBezTo>
                    <a:pt x="3590" y="1198"/>
                    <a:pt x="3589" y="1190"/>
                    <a:pt x="3587" y="1176"/>
                  </a:cubicBezTo>
                  <a:cubicBezTo>
                    <a:pt x="3587" y="1149"/>
                    <a:pt x="3587" y="1124"/>
                    <a:pt x="3591" y="1124"/>
                  </a:cubicBezTo>
                  <a:cubicBezTo>
                    <a:pt x="3593" y="1124"/>
                    <a:pt x="3596" y="1128"/>
                    <a:pt x="3599" y="1138"/>
                  </a:cubicBezTo>
                  <a:cubicBezTo>
                    <a:pt x="3606" y="1135"/>
                    <a:pt x="3609" y="1135"/>
                    <a:pt x="3596" y="1066"/>
                  </a:cubicBezTo>
                  <a:cubicBezTo>
                    <a:pt x="3590" y="1028"/>
                    <a:pt x="3596" y="1028"/>
                    <a:pt x="3602" y="1028"/>
                  </a:cubicBezTo>
                  <a:cubicBezTo>
                    <a:pt x="3609" y="1050"/>
                    <a:pt x="3612" y="1075"/>
                    <a:pt x="3609" y="1100"/>
                  </a:cubicBezTo>
                  <a:lnTo>
                    <a:pt x="3621" y="1097"/>
                  </a:lnTo>
                  <a:cubicBezTo>
                    <a:pt x="3627" y="1097"/>
                    <a:pt x="3646" y="1132"/>
                    <a:pt x="3653" y="1166"/>
                  </a:cubicBezTo>
                  <a:cubicBezTo>
                    <a:pt x="3658" y="1180"/>
                    <a:pt x="3662" y="1189"/>
                    <a:pt x="3663" y="1189"/>
                  </a:cubicBezTo>
                  <a:cubicBezTo>
                    <a:pt x="3666" y="1189"/>
                    <a:pt x="3664" y="1171"/>
                    <a:pt x="3653" y="1129"/>
                  </a:cubicBezTo>
                  <a:cubicBezTo>
                    <a:pt x="3640" y="1060"/>
                    <a:pt x="3640" y="1060"/>
                    <a:pt x="3653" y="1057"/>
                  </a:cubicBezTo>
                  <a:cubicBezTo>
                    <a:pt x="3659" y="1057"/>
                    <a:pt x="3665" y="1057"/>
                    <a:pt x="3671" y="1091"/>
                  </a:cubicBezTo>
                  <a:cubicBezTo>
                    <a:pt x="3678" y="1126"/>
                    <a:pt x="3678" y="1126"/>
                    <a:pt x="3690" y="1126"/>
                  </a:cubicBezTo>
                  <a:cubicBezTo>
                    <a:pt x="3709" y="1122"/>
                    <a:pt x="3706" y="1013"/>
                    <a:pt x="3700" y="944"/>
                  </a:cubicBezTo>
                  <a:cubicBezTo>
                    <a:pt x="3693" y="907"/>
                    <a:pt x="3690" y="889"/>
                    <a:pt x="3691" y="889"/>
                  </a:cubicBezTo>
                  <a:lnTo>
                    <a:pt x="3691" y="889"/>
                  </a:lnTo>
                  <a:cubicBezTo>
                    <a:pt x="3692" y="889"/>
                    <a:pt x="3697" y="907"/>
                    <a:pt x="3706" y="941"/>
                  </a:cubicBezTo>
                  <a:cubicBezTo>
                    <a:pt x="3711" y="973"/>
                    <a:pt x="3717" y="975"/>
                    <a:pt x="3722" y="975"/>
                  </a:cubicBezTo>
                  <a:cubicBezTo>
                    <a:pt x="3723" y="975"/>
                    <a:pt x="3724" y="975"/>
                    <a:pt x="3725" y="975"/>
                  </a:cubicBezTo>
                  <a:cubicBezTo>
                    <a:pt x="3723" y="964"/>
                    <a:pt x="3723" y="960"/>
                    <a:pt x="3723" y="960"/>
                  </a:cubicBezTo>
                  <a:lnTo>
                    <a:pt x="3723" y="960"/>
                  </a:lnTo>
                  <a:cubicBezTo>
                    <a:pt x="3725" y="960"/>
                    <a:pt x="3729" y="975"/>
                    <a:pt x="3725" y="975"/>
                  </a:cubicBezTo>
                  <a:cubicBezTo>
                    <a:pt x="3731" y="1010"/>
                    <a:pt x="3725" y="1013"/>
                    <a:pt x="3718" y="1013"/>
                  </a:cubicBezTo>
                  <a:lnTo>
                    <a:pt x="3725" y="1047"/>
                  </a:lnTo>
                  <a:cubicBezTo>
                    <a:pt x="3734" y="1081"/>
                    <a:pt x="3740" y="1099"/>
                    <a:pt x="3743" y="1099"/>
                  </a:cubicBezTo>
                  <a:cubicBezTo>
                    <a:pt x="3747" y="1099"/>
                    <a:pt x="3747" y="1080"/>
                    <a:pt x="3743" y="1044"/>
                  </a:cubicBezTo>
                  <a:cubicBezTo>
                    <a:pt x="3743" y="1027"/>
                    <a:pt x="3743" y="1018"/>
                    <a:pt x="3745" y="1018"/>
                  </a:cubicBezTo>
                  <a:cubicBezTo>
                    <a:pt x="3747" y="1018"/>
                    <a:pt x="3750" y="1027"/>
                    <a:pt x="3756" y="1044"/>
                  </a:cubicBezTo>
                  <a:cubicBezTo>
                    <a:pt x="3765" y="1068"/>
                    <a:pt x="3774" y="1093"/>
                    <a:pt x="3776" y="1093"/>
                  </a:cubicBezTo>
                  <a:cubicBezTo>
                    <a:pt x="3777" y="1093"/>
                    <a:pt x="3777" y="1089"/>
                    <a:pt x="3775" y="1079"/>
                  </a:cubicBezTo>
                  <a:cubicBezTo>
                    <a:pt x="3775" y="1079"/>
                    <a:pt x="3775" y="1078"/>
                    <a:pt x="3776" y="1078"/>
                  </a:cubicBezTo>
                  <a:cubicBezTo>
                    <a:pt x="3779" y="1078"/>
                    <a:pt x="3789" y="1081"/>
                    <a:pt x="3797" y="1110"/>
                  </a:cubicBezTo>
                  <a:cubicBezTo>
                    <a:pt x="3809" y="1107"/>
                    <a:pt x="3815" y="1107"/>
                    <a:pt x="3809" y="1072"/>
                  </a:cubicBezTo>
                  <a:cubicBezTo>
                    <a:pt x="3803" y="1038"/>
                    <a:pt x="3809" y="1035"/>
                    <a:pt x="3815" y="1035"/>
                  </a:cubicBezTo>
                  <a:cubicBezTo>
                    <a:pt x="3822" y="1035"/>
                    <a:pt x="3828" y="1035"/>
                    <a:pt x="3822" y="997"/>
                  </a:cubicBezTo>
                  <a:cubicBezTo>
                    <a:pt x="3815" y="963"/>
                    <a:pt x="3815" y="928"/>
                    <a:pt x="3825" y="925"/>
                  </a:cubicBezTo>
                  <a:cubicBezTo>
                    <a:pt x="3828" y="909"/>
                    <a:pt x="3829" y="900"/>
                    <a:pt x="3831" y="900"/>
                  </a:cubicBezTo>
                  <a:cubicBezTo>
                    <a:pt x="3835" y="900"/>
                    <a:pt x="3839" y="917"/>
                    <a:pt x="3850" y="956"/>
                  </a:cubicBezTo>
                  <a:cubicBezTo>
                    <a:pt x="3855" y="989"/>
                    <a:pt x="3861" y="991"/>
                    <a:pt x="3866" y="991"/>
                  </a:cubicBezTo>
                  <a:cubicBezTo>
                    <a:pt x="3867" y="991"/>
                    <a:pt x="3868" y="991"/>
                    <a:pt x="3869" y="991"/>
                  </a:cubicBezTo>
                  <a:cubicBezTo>
                    <a:pt x="3869" y="991"/>
                    <a:pt x="3875" y="991"/>
                    <a:pt x="3888" y="1025"/>
                  </a:cubicBezTo>
                  <a:cubicBezTo>
                    <a:pt x="3891" y="1035"/>
                    <a:pt x="3893" y="1039"/>
                    <a:pt x="3894" y="1039"/>
                  </a:cubicBezTo>
                  <a:cubicBezTo>
                    <a:pt x="3896" y="1039"/>
                    <a:pt x="3892" y="1014"/>
                    <a:pt x="3888" y="988"/>
                  </a:cubicBezTo>
                  <a:lnTo>
                    <a:pt x="3875" y="919"/>
                  </a:lnTo>
                  <a:lnTo>
                    <a:pt x="3875" y="919"/>
                  </a:lnTo>
                  <a:cubicBezTo>
                    <a:pt x="3891" y="950"/>
                    <a:pt x="3900" y="988"/>
                    <a:pt x="3906" y="1022"/>
                  </a:cubicBezTo>
                  <a:cubicBezTo>
                    <a:pt x="3916" y="1057"/>
                    <a:pt x="3920" y="1074"/>
                    <a:pt x="3921" y="1074"/>
                  </a:cubicBezTo>
                  <a:cubicBezTo>
                    <a:pt x="3922" y="1074"/>
                    <a:pt x="3919" y="1057"/>
                    <a:pt x="3913" y="1022"/>
                  </a:cubicBezTo>
                  <a:cubicBezTo>
                    <a:pt x="3908" y="995"/>
                    <a:pt x="3905" y="970"/>
                    <a:pt x="3911" y="970"/>
                  </a:cubicBezTo>
                  <a:cubicBezTo>
                    <a:pt x="3913" y="970"/>
                    <a:pt x="3917" y="975"/>
                    <a:pt x="3922" y="985"/>
                  </a:cubicBezTo>
                  <a:cubicBezTo>
                    <a:pt x="3925" y="984"/>
                    <a:pt x="3928" y="983"/>
                    <a:pt x="3931" y="983"/>
                  </a:cubicBezTo>
                  <a:cubicBezTo>
                    <a:pt x="3940" y="983"/>
                    <a:pt x="3949" y="989"/>
                    <a:pt x="3953" y="1016"/>
                  </a:cubicBezTo>
                  <a:cubicBezTo>
                    <a:pt x="3957" y="1027"/>
                    <a:pt x="3960" y="1030"/>
                    <a:pt x="3962" y="1030"/>
                  </a:cubicBezTo>
                  <a:cubicBezTo>
                    <a:pt x="3966" y="1030"/>
                    <a:pt x="3966" y="1013"/>
                    <a:pt x="3966" y="1013"/>
                  </a:cubicBezTo>
                  <a:cubicBezTo>
                    <a:pt x="3966" y="995"/>
                    <a:pt x="3968" y="986"/>
                    <a:pt x="3973" y="986"/>
                  </a:cubicBezTo>
                  <a:cubicBezTo>
                    <a:pt x="3977" y="986"/>
                    <a:pt x="3985" y="994"/>
                    <a:pt x="3997" y="1010"/>
                  </a:cubicBezTo>
                  <a:cubicBezTo>
                    <a:pt x="4017" y="1042"/>
                    <a:pt x="4028" y="1059"/>
                    <a:pt x="4031" y="1059"/>
                  </a:cubicBezTo>
                  <a:cubicBezTo>
                    <a:pt x="4035" y="1059"/>
                    <a:pt x="4032" y="1041"/>
                    <a:pt x="4025" y="1006"/>
                  </a:cubicBezTo>
                  <a:cubicBezTo>
                    <a:pt x="4022" y="985"/>
                    <a:pt x="4018" y="964"/>
                    <a:pt x="4019" y="964"/>
                  </a:cubicBezTo>
                  <a:lnTo>
                    <a:pt x="4019" y="964"/>
                  </a:lnTo>
                  <a:cubicBezTo>
                    <a:pt x="4020" y="964"/>
                    <a:pt x="4024" y="974"/>
                    <a:pt x="4032" y="1003"/>
                  </a:cubicBezTo>
                  <a:cubicBezTo>
                    <a:pt x="4035" y="1013"/>
                    <a:pt x="4038" y="1018"/>
                    <a:pt x="4040" y="1018"/>
                  </a:cubicBezTo>
                  <a:cubicBezTo>
                    <a:pt x="4045" y="1018"/>
                    <a:pt x="4046" y="992"/>
                    <a:pt x="4051" y="966"/>
                  </a:cubicBezTo>
                  <a:cubicBezTo>
                    <a:pt x="4044" y="919"/>
                    <a:pt x="4038" y="872"/>
                    <a:pt x="4029" y="825"/>
                  </a:cubicBezTo>
                  <a:cubicBezTo>
                    <a:pt x="4021" y="782"/>
                    <a:pt x="4018" y="765"/>
                    <a:pt x="4021" y="765"/>
                  </a:cubicBezTo>
                  <a:cubicBezTo>
                    <a:pt x="4023" y="765"/>
                    <a:pt x="4027" y="773"/>
                    <a:pt x="4035" y="787"/>
                  </a:cubicBezTo>
                  <a:cubicBezTo>
                    <a:pt x="4041" y="787"/>
                    <a:pt x="4054" y="822"/>
                    <a:pt x="4060" y="856"/>
                  </a:cubicBezTo>
                  <a:cubicBezTo>
                    <a:pt x="4066" y="890"/>
                    <a:pt x="4060" y="890"/>
                    <a:pt x="4060" y="890"/>
                  </a:cubicBezTo>
                  <a:lnTo>
                    <a:pt x="4054" y="894"/>
                  </a:lnTo>
                  <a:cubicBezTo>
                    <a:pt x="4060" y="928"/>
                    <a:pt x="4066" y="963"/>
                    <a:pt x="4079" y="963"/>
                  </a:cubicBezTo>
                  <a:cubicBezTo>
                    <a:pt x="4085" y="979"/>
                    <a:pt x="4089" y="987"/>
                    <a:pt x="4092" y="987"/>
                  </a:cubicBezTo>
                  <a:cubicBezTo>
                    <a:pt x="4094" y="987"/>
                    <a:pt x="4095" y="977"/>
                    <a:pt x="4091" y="959"/>
                  </a:cubicBezTo>
                  <a:lnTo>
                    <a:pt x="4091" y="959"/>
                  </a:lnTo>
                  <a:cubicBezTo>
                    <a:pt x="4102" y="989"/>
                    <a:pt x="4112" y="991"/>
                    <a:pt x="4123" y="991"/>
                  </a:cubicBezTo>
                  <a:cubicBezTo>
                    <a:pt x="4125" y="991"/>
                    <a:pt x="4127" y="991"/>
                    <a:pt x="4129" y="991"/>
                  </a:cubicBezTo>
                  <a:cubicBezTo>
                    <a:pt x="4131" y="990"/>
                    <a:pt x="4134" y="989"/>
                    <a:pt x="4137" y="989"/>
                  </a:cubicBezTo>
                  <a:cubicBezTo>
                    <a:pt x="4147" y="989"/>
                    <a:pt x="4160" y="996"/>
                    <a:pt x="4170" y="1022"/>
                  </a:cubicBezTo>
                  <a:cubicBezTo>
                    <a:pt x="4182" y="1019"/>
                    <a:pt x="4188" y="1019"/>
                    <a:pt x="4182" y="981"/>
                  </a:cubicBezTo>
                  <a:cubicBezTo>
                    <a:pt x="4175" y="941"/>
                    <a:pt x="4174" y="924"/>
                    <a:pt x="4176" y="924"/>
                  </a:cubicBezTo>
                  <a:lnTo>
                    <a:pt x="4176" y="924"/>
                  </a:lnTo>
                  <a:cubicBezTo>
                    <a:pt x="4177" y="924"/>
                    <a:pt x="4180" y="933"/>
                    <a:pt x="4182" y="947"/>
                  </a:cubicBezTo>
                  <a:cubicBezTo>
                    <a:pt x="4193" y="987"/>
                    <a:pt x="4226" y="1012"/>
                    <a:pt x="4250" y="1012"/>
                  </a:cubicBezTo>
                  <a:cubicBezTo>
                    <a:pt x="4268" y="1012"/>
                    <a:pt x="4280" y="999"/>
                    <a:pt x="4276" y="969"/>
                  </a:cubicBezTo>
                  <a:lnTo>
                    <a:pt x="4289" y="969"/>
                  </a:lnTo>
                  <a:cubicBezTo>
                    <a:pt x="4297" y="983"/>
                    <a:pt x="4309" y="990"/>
                    <a:pt x="4319" y="990"/>
                  </a:cubicBezTo>
                  <a:cubicBezTo>
                    <a:pt x="4332" y="990"/>
                    <a:pt x="4342" y="980"/>
                    <a:pt x="4342" y="959"/>
                  </a:cubicBezTo>
                  <a:lnTo>
                    <a:pt x="4361" y="956"/>
                  </a:lnTo>
                  <a:cubicBezTo>
                    <a:pt x="4370" y="973"/>
                    <a:pt x="4376" y="982"/>
                    <a:pt x="4380" y="982"/>
                  </a:cubicBezTo>
                  <a:cubicBezTo>
                    <a:pt x="4383" y="982"/>
                    <a:pt x="4384" y="972"/>
                    <a:pt x="4383" y="953"/>
                  </a:cubicBezTo>
                  <a:cubicBezTo>
                    <a:pt x="4383" y="929"/>
                    <a:pt x="4380" y="904"/>
                    <a:pt x="4380" y="904"/>
                  </a:cubicBezTo>
                  <a:lnTo>
                    <a:pt x="4380" y="904"/>
                  </a:lnTo>
                  <a:cubicBezTo>
                    <a:pt x="4380" y="904"/>
                    <a:pt x="4381" y="909"/>
                    <a:pt x="4383" y="919"/>
                  </a:cubicBezTo>
                  <a:cubicBezTo>
                    <a:pt x="4387" y="943"/>
                    <a:pt x="4395" y="949"/>
                    <a:pt x="4408" y="949"/>
                  </a:cubicBezTo>
                  <a:cubicBezTo>
                    <a:pt x="4413" y="949"/>
                    <a:pt x="4419" y="948"/>
                    <a:pt x="4427" y="947"/>
                  </a:cubicBezTo>
                  <a:cubicBezTo>
                    <a:pt x="4449" y="944"/>
                    <a:pt x="4449" y="944"/>
                    <a:pt x="4436" y="909"/>
                  </a:cubicBezTo>
                  <a:cubicBezTo>
                    <a:pt x="4442" y="898"/>
                    <a:pt x="4446" y="893"/>
                    <a:pt x="4450" y="893"/>
                  </a:cubicBezTo>
                  <a:cubicBezTo>
                    <a:pt x="4459" y="893"/>
                    <a:pt x="4463" y="917"/>
                    <a:pt x="4467" y="941"/>
                  </a:cubicBezTo>
                  <a:cubicBezTo>
                    <a:pt x="4470" y="973"/>
                    <a:pt x="4474" y="991"/>
                    <a:pt x="4477" y="991"/>
                  </a:cubicBezTo>
                  <a:cubicBezTo>
                    <a:pt x="4480" y="991"/>
                    <a:pt x="4480" y="965"/>
                    <a:pt x="4474" y="906"/>
                  </a:cubicBezTo>
                  <a:cubicBezTo>
                    <a:pt x="4470" y="863"/>
                    <a:pt x="4472" y="845"/>
                    <a:pt x="4475" y="845"/>
                  </a:cubicBezTo>
                  <a:cubicBezTo>
                    <a:pt x="4477" y="845"/>
                    <a:pt x="4480" y="853"/>
                    <a:pt x="4483" y="869"/>
                  </a:cubicBezTo>
                  <a:cubicBezTo>
                    <a:pt x="4489" y="903"/>
                    <a:pt x="4486" y="903"/>
                    <a:pt x="4480" y="903"/>
                  </a:cubicBezTo>
                  <a:lnTo>
                    <a:pt x="4492" y="975"/>
                  </a:lnTo>
                  <a:cubicBezTo>
                    <a:pt x="4499" y="975"/>
                    <a:pt x="4499" y="975"/>
                    <a:pt x="4499" y="938"/>
                  </a:cubicBezTo>
                  <a:cubicBezTo>
                    <a:pt x="4499" y="938"/>
                    <a:pt x="4502" y="938"/>
                    <a:pt x="4502" y="900"/>
                  </a:cubicBezTo>
                  <a:cubicBezTo>
                    <a:pt x="4502" y="865"/>
                    <a:pt x="4496" y="828"/>
                    <a:pt x="4483" y="796"/>
                  </a:cubicBezTo>
                  <a:cubicBezTo>
                    <a:pt x="4470" y="762"/>
                    <a:pt x="4477" y="759"/>
                    <a:pt x="4483" y="759"/>
                  </a:cubicBezTo>
                  <a:cubicBezTo>
                    <a:pt x="4499" y="790"/>
                    <a:pt x="4508" y="828"/>
                    <a:pt x="4508" y="865"/>
                  </a:cubicBezTo>
                  <a:cubicBezTo>
                    <a:pt x="4502" y="865"/>
                    <a:pt x="4508" y="900"/>
                    <a:pt x="4514" y="934"/>
                  </a:cubicBezTo>
                  <a:cubicBezTo>
                    <a:pt x="4515" y="941"/>
                    <a:pt x="4517" y="944"/>
                    <a:pt x="4519" y="944"/>
                  </a:cubicBezTo>
                  <a:cubicBezTo>
                    <a:pt x="4527" y="944"/>
                    <a:pt x="4538" y="883"/>
                    <a:pt x="4530" y="825"/>
                  </a:cubicBezTo>
                  <a:lnTo>
                    <a:pt x="4530" y="825"/>
                  </a:lnTo>
                  <a:cubicBezTo>
                    <a:pt x="4533" y="840"/>
                    <a:pt x="4533" y="831"/>
                    <a:pt x="4536" y="859"/>
                  </a:cubicBezTo>
                  <a:cubicBezTo>
                    <a:pt x="4543" y="886"/>
                    <a:pt x="4550" y="892"/>
                    <a:pt x="4558" y="892"/>
                  </a:cubicBezTo>
                  <a:cubicBezTo>
                    <a:pt x="4561" y="892"/>
                    <a:pt x="4564" y="891"/>
                    <a:pt x="4568" y="890"/>
                  </a:cubicBezTo>
                  <a:cubicBezTo>
                    <a:pt x="4580" y="890"/>
                    <a:pt x="4586" y="890"/>
                    <a:pt x="4580" y="853"/>
                  </a:cubicBezTo>
                  <a:cubicBezTo>
                    <a:pt x="4574" y="818"/>
                    <a:pt x="4568" y="784"/>
                    <a:pt x="4574" y="784"/>
                  </a:cubicBezTo>
                  <a:cubicBezTo>
                    <a:pt x="4568" y="784"/>
                    <a:pt x="4561" y="749"/>
                    <a:pt x="4555" y="712"/>
                  </a:cubicBezTo>
                  <a:lnTo>
                    <a:pt x="4555" y="712"/>
                  </a:lnTo>
                  <a:cubicBezTo>
                    <a:pt x="4564" y="737"/>
                    <a:pt x="4577" y="759"/>
                    <a:pt x="4583" y="781"/>
                  </a:cubicBezTo>
                  <a:cubicBezTo>
                    <a:pt x="4607" y="847"/>
                    <a:pt x="4626" y="881"/>
                    <a:pt x="4649" y="881"/>
                  </a:cubicBezTo>
                  <a:cubicBezTo>
                    <a:pt x="4650" y="881"/>
                    <a:pt x="4651" y="881"/>
                    <a:pt x="4652" y="881"/>
                  </a:cubicBezTo>
                  <a:cubicBezTo>
                    <a:pt x="4654" y="880"/>
                    <a:pt x="4657" y="880"/>
                    <a:pt x="4660" y="880"/>
                  </a:cubicBezTo>
                  <a:cubicBezTo>
                    <a:pt x="4670" y="880"/>
                    <a:pt x="4683" y="885"/>
                    <a:pt x="4693" y="909"/>
                  </a:cubicBezTo>
                  <a:cubicBezTo>
                    <a:pt x="4705" y="909"/>
                    <a:pt x="4712" y="909"/>
                    <a:pt x="4705" y="872"/>
                  </a:cubicBezTo>
                  <a:lnTo>
                    <a:pt x="4718" y="872"/>
                  </a:lnTo>
                  <a:cubicBezTo>
                    <a:pt x="4723" y="888"/>
                    <a:pt x="4728" y="896"/>
                    <a:pt x="4731" y="896"/>
                  </a:cubicBezTo>
                  <a:cubicBezTo>
                    <a:pt x="4735" y="896"/>
                    <a:pt x="4737" y="887"/>
                    <a:pt x="4734" y="869"/>
                  </a:cubicBezTo>
                  <a:cubicBezTo>
                    <a:pt x="4734" y="857"/>
                    <a:pt x="4735" y="853"/>
                    <a:pt x="4737" y="853"/>
                  </a:cubicBezTo>
                  <a:cubicBezTo>
                    <a:pt x="4741" y="853"/>
                    <a:pt x="4747" y="866"/>
                    <a:pt x="4752" y="866"/>
                  </a:cubicBezTo>
                  <a:cubicBezTo>
                    <a:pt x="4752" y="866"/>
                    <a:pt x="4752" y="866"/>
                    <a:pt x="4752" y="865"/>
                  </a:cubicBezTo>
                  <a:cubicBezTo>
                    <a:pt x="4764" y="896"/>
                    <a:pt x="4770" y="913"/>
                    <a:pt x="4771" y="913"/>
                  </a:cubicBezTo>
                  <a:cubicBezTo>
                    <a:pt x="4772" y="913"/>
                    <a:pt x="4766" y="888"/>
                    <a:pt x="4752" y="831"/>
                  </a:cubicBezTo>
                  <a:cubicBezTo>
                    <a:pt x="4746" y="796"/>
                    <a:pt x="4727" y="762"/>
                    <a:pt x="4721" y="762"/>
                  </a:cubicBezTo>
                  <a:lnTo>
                    <a:pt x="4702" y="765"/>
                  </a:lnTo>
                  <a:lnTo>
                    <a:pt x="4715" y="728"/>
                  </a:lnTo>
                  <a:cubicBezTo>
                    <a:pt x="4721" y="728"/>
                    <a:pt x="4727" y="690"/>
                    <a:pt x="4721" y="655"/>
                  </a:cubicBezTo>
                  <a:cubicBezTo>
                    <a:pt x="4721" y="655"/>
                    <a:pt x="4715" y="618"/>
                    <a:pt x="4718" y="618"/>
                  </a:cubicBezTo>
                  <a:lnTo>
                    <a:pt x="4718" y="618"/>
                  </a:lnTo>
                  <a:lnTo>
                    <a:pt x="4734" y="690"/>
                  </a:lnTo>
                  <a:cubicBezTo>
                    <a:pt x="4734" y="724"/>
                    <a:pt x="4737" y="759"/>
                    <a:pt x="4746" y="796"/>
                  </a:cubicBezTo>
                  <a:cubicBezTo>
                    <a:pt x="4758" y="838"/>
                    <a:pt x="4770" y="866"/>
                    <a:pt x="4776" y="866"/>
                  </a:cubicBezTo>
                  <a:cubicBezTo>
                    <a:pt x="4779" y="866"/>
                    <a:pt x="4779" y="855"/>
                    <a:pt x="4774" y="828"/>
                  </a:cubicBezTo>
                  <a:lnTo>
                    <a:pt x="4774" y="828"/>
                  </a:lnTo>
                  <a:cubicBezTo>
                    <a:pt x="4781" y="828"/>
                    <a:pt x="4781" y="828"/>
                    <a:pt x="4793" y="862"/>
                  </a:cubicBezTo>
                  <a:cubicBezTo>
                    <a:pt x="4796" y="876"/>
                    <a:pt x="4798" y="885"/>
                    <a:pt x="4800" y="885"/>
                  </a:cubicBezTo>
                  <a:cubicBezTo>
                    <a:pt x="4803" y="885"/>
                    <a:pt x="4803" y="867"/>
                    <a:pt x="4799" y="825"/>
                  </a:cubicBezTo>
                  <a:cubicBezTo>
                    <a:pt x="4796" y="788"/>
                    <a:pt x="4796" y="770"/>
                    <a:pt x="4800" y="770"/>
                  </a:cubicBezTo>
                  <a:cubicBezTo>
                    <a:pt x="4803" y="770"/>
                    <a:pt x="4809" y="787"/>
                    <a:pt x="4818" y="822"/>
                  </a:cubicBezTo>
                  <a:cubicBezTo>
                    <a:pt x="4831" y="861"/>
                    <a:pt x="4844" y="877"/>
                    <a:pt x="4852" y="877"/>
                  </a:cubicBezTo>
                  <a:cubicBezTo>
                    <a:pt x="4859" y="877"/>
                    <a:pt x="4862" y="868"/>
                    <a:pt x="4859" y="853"/>
                  </a:cubicBezTo>
                  <a:cubicBezTo>
                    <a:pt x="4852" y="810"/>
                    <a:pt x="4855" y="793"/>
                    <a:pt x="4862" y="793"/>
                  </a:cubicBezTo>
                  <a:cubicBezTo>
                    <a:pt x="4867" y="793"/>
                    <a:pt x="4873" y="801"/>
                    <a:pt x="4878" y="815"/>
                  </a:cubicBezTo>
                  <a:cubicBezTo>
                    <a:pt x="4882" y="832"/>
                    <a:pt x="4886" y="840"/>
                    <a:pt x="4889" y="840"/>
                  </a:cubicBezTo>
                  <a:cubicBezTo>
                    <a:pt x="4892" y="840"/>
                    <a:pt x="4894" y="830"/>
                    <a:pt x="4894" y="812"/>
                  </a:cubicBezTo>
                  <a:cubicBezTo>
                    <a:pt x="4898" y="837"/>
                    <a:pt x="4906" y="861"/>
                    <a:pt x="4910" y="861"/>
                  </a:cubicBezTo>
                  <a:cubicBezTo>
                    <a:pt x="4911" y="861"/>
                    <a:pt x="4912" y="857"/>
                    <a:pt x="4912" y="847"/>
                  </a:cubicBezTo>
                  <a:cubicBezTo>
                    <a:pt x="4912" y="847"/>
                    <a:pt x="4919" y="843"/>
                    <a:pt x="4906" y="809"/>
                  </a:cubicBezTo>
                  <a:lnTo>
                    <a:pt x="4906" y="737"/>
                  </a:lnTo>
                  <a:cubicBezTo>
                    <a:pt x="4906" y="737"/>
                    <a:pt x="4906" y="737"/>
                    <a:pt x="4905" y="737"/>
                  </a:cubicBezTo>
                  <a:cubicBezTo>
                    <a:pt x="4899" y="737"/>
                    <a:pt x="4893" y="701"/>
                    <a:pt x="4887" y="668"/>
                  </a:cubicBezTo>
                  <a:cubicBezTo>
                    <a:pt x="4886" y="659"/>
                    <a:pt x="4887" y="655"/>
                    <a:pt x="4889" y="655"/>
                  </a:cubicBezTo>
                  <a:cubicBezTo>
                    <a:pt x="4897" y="655"/>
                    <a:pt x="4920" y="692"/>
                    <a:pt x="4941" y="768"/>
                  </a:cubicBezTo>
                  <a:lnTo>
                    <a:pt x="4966" y="837"/>
                  </a:lnTo>
                  <a:cubicBezTo>
                    <a:pt x="4959" y="803"/>
                    <a:pt x="4953" y="768"/>
                    <a:pt x="4953" y="768"/>
                  </a:cubicBezTo>
                  <a:cubicBezTo>
                    <a:pt x="4954" y="768"/>
                    <a:pt x="4955" y="768"/>
                    <a:pt x="4956" y="768"/>
                  </a:cubicBezTo>
                  <a:cubicBezTo>
                    <a:pt x="4961" y="768"/>
                    <a:pt x="4966" y="771"/>
                    <a:pt x="4972" y="803"/>
                  </a:cubicBezTo>
                  <a:cubicBezTo>
                    <a:pt x="4978" y="837"/>
                    <a:pt x="4978" y="837"/>
                    <a:pt x="4984" y="837"/>
                  </a:cubicBezTo>
                  <a:cubicBezTo>
                    <a:pt x="4984" y="837"/>
                    <a:pt x="4991" y="834"/>
                    <a:pt x="4984" y="800"/>
                  </a:cubicBezTo>
                  <a:cubicBezTo>
                    <a:pt x="4977" y="759"/>
                    <a:pt x="4974" y="742"/>
                    <a:pt x="4975" y="742"/>
                  </a:cubicBezTo>
                  <a:lnTo>
                    <a:pt x="4975" y="742"/>
                  </a:lnTo>
                  <a:cubicBezTo>
                    <a:pt x="4976" y="742"/>
                    <a:pt x="4979" y="751"/>
                    <a:pt x="4984" y="765"/>
                  </a:cubicBezTo>
                  <a:cubicBezTo>
                    <a:pt x="4992" y="799"/>
                    <a:pt x="4998" y="816"/>
                    <a:pt x="5000" y="816"/>
                  </a:cubicBezTo>
                  <a:cubicBezTo>
                    <a:pt x="5003" y="816"/>
                    <a:pt x="5003" y="798"/>
                    <a:pt x="5000" y="762"/>
                  </a:cubicBezTo>
                  <a:cubicBezTo>
                    <a:pt x="4994" y="726"/>
                    <a:pt x="4991" y="708"/>
                    <a:pt x="4991" y="708"/>
                  </a:cubicBezTo>
                  <a:lnTo>
                    <a:pt x="4991" y="708"/>
                  </a:lnTo>
                  <a:cubicBezTo>
                    <a:pt x="4992" y="708"/>
                    <a:pt x="4997" y="726"/>
                    <a:pt x="5006" y="762"/>
                  </a:cubicBezTo>
                  <a:cubicBezTo>
                    <a:pt x="5013" y="796"/>
                    <a:pt x="5025" y="831"/>
                    <a:pt x="5031" y="831"/>
                  </a:cubicBezTo>
                  <a:lnTo>
                    <a:pt x="5025" y="793"/>
                  </a:lnTo>
                  <a:cubicBezTo>
                    <a:pt x="5018" y="753"/>
                    <a:pt x="5017" y="736"/>
                    <a:pt x="5020" y="736"/>
                  </a:cubicBezTo>
                  <a:cubicBezTo>
                    <a:pt x="5022" y="736"/>
                    <a:pt x="5026" y="745"/>
                    <a:pt x="5031" y="759"/>
                  </a:cubicBezTo>
                  <a:cubicBezTo>
                    <a:pt x="5034" y="776"/>
                    <a:pt x="5038" y="784"/>
                    <a:pt x="5041" y="784"/>
                  </a:cubicBezTo>
                  <a:cubicBezTo>
                    <a:pt x="5044" y="784"/>
                    <a:pt x="5047" y="775"/>
                    <a:pt x="5050" y="756"/>
                  </a:cubicBezTo>
                  <a:cubicBezTo>
                    <a:pt x="5052" y="755"/>
                    <a:pt x="5054" y="754"/>
                    <a:pt x="5056" y="754"/>
                  </a:cubicBezTo>
                  <a:cubicBezTo>
                    <a:pt x="5063" y="754"/>
                    <a:pt x="5067" y="761"/>
                    <a:pt x="5072" y="787"/>
                  </a:cubicBezTo>
                  <a:cubicBezTo>
                    <a:pt x="5078" y="823"/>
                    <a:pt x="5082" y="841"/>
                    <a:pt x="5082" y="841"/>
                  </a:cubicBezTo>
                  <a:cubicBezTo>
                    <a:pt x="5083" y="841"/>
                    <a:pt x="5082" y="823"/>
                    <a:pt x="5078" y="787"/>
                  </a:cubicBezTo>
                  <a:cubicBezTo>
                    <a:pt x="5078" y="769"/>
                    <a:pt x="5078" y="761"/>
                    <a:pt x="5081" y="761"/>
                  </a:cubicBezTo>
                  <a:cubicBezTo>
                    <a:pt x="5083" y="761"/>
                    <a:pt x="5088" y="769"/>
                    <a:pt x="5097" y="784"/>
                  </a:cubicBezTo>
                  <a:cubicBezTo>
                    <a:pt x="5103" y="801"/>
                    <a:pt x="5107" y="810"/>
                    <a:pt x="5108" y="810"/>
                  </a:cubicBezTo>
                  <a:cubicBezTo>
                    <a:pt x="5110" y="810"/>
                    <a:pt x="5110" y="801"/>
                    <a:pt x="5110" y="784"/>
                  </a:cubicBezTo>
                  <a:cubicBezTo>
                    <a:pt x="5097" y="712"/>
                    <a:pt x="5091" y="677"/>
                    <a:pt x="5085" y="677"/>
                  </a:cubicBezTo>
                  <a:cubicBezTo>
                    <a:pt x="5078" y="677"/>
                    <a:pt x="5078" y="677"/>
                    <a:pt x="5072" y="643"/>
                  </a:cubicBezTo>
                  <a:lnTo>
                    <a:pt x="5085" y="643"/>
                  </a:lnTo>
                  <a:cubicBezTo>
                    <a:pt x="5091" y="640"/>
                    <a:pt x="5094" y="640"/>
                    <a:pt x="5100" y="602"/>
                  </a:cubicBezTo>
                  <a:cubicBezTo>
                    <a:pt x="5105" y="575"/>
                    <a:pt x="5098" y="523"/>
                    <a:pt x="5094" y="523"/>
                  </a:cubicBezTo>
                  <a:cubicBezTo>
                    <a:pt x="5093" y="523"/>
                    <a:pt x="5092" y="526"/>
                    <a:pt x="5091" y="533"/>
                  </a:cubicBezTo>
                  <a:lnTo>
                    <a:pt x="5078" y="499"/>
                  </a:lnTo>
                  <a:cubicBezTo>
                    <a:pt x="5069" y="446"/>
                    <a:pt x="5061" y="420"/>
                    <a:pt x="5058" y="420"/>
                  </a:cubicBezTo>
                  <a:cubicBezTo>
                    <a:pt x="5055" y="420"/>
                    <a:pt x="5056" y="447"/>
                    <a:pt x="5066" y="499"/>
                  </a:cubicBezTo>
                  <a:cubicBezTo>
                    <a:pt x="5076" y="558"/>
                    <a:pt x="5081" y="584"/>
                    <a:pt x="5080" y="584"/>
                  </a:cubicBezTo>
                  <a:cubicBezTo>
                    <a:pt x="5079" y="584"/>
                    <a:pt x="5074" y="567"/>
                    <a:pt x="5066" y="536"/>
                  </a:cubicBezTo>
                  <a:cubicBezTo>
                    <a:pt x="5053" y="467"/>
                    <a:pt x="5047" y="467"/>
                    <a:pt x="5041" y="467"/>
                  </a:cubicBezTo>
                  <a:cubicBezTo>
                    <a:pt x="5035" y="467"/>
                    <a:pt x="5035" y="467"/>
                    <a:pt x="5028" y="433"/>
                  </a:cubicBezTo>
                  <a:cubicBezTo>
                    <a:pt x="5022" y="398"/>
                    <a:pt x="5009" y="364"/>
                    <a:pt x="5006" y="364"/>
                  </a:cubicBezTo>
                  <a:cubicBezTo>
                    <a:pt x="5000" y="364"/>
                    <a:pt x="5000" y="364"/>
                    <a:pt x="5006" y="398"/>
                  </a:cubicBezTo>
                  <a:cubicBezTo>
                    <a:pt x="5010" y="413"/>
                    <a:pt x="5011" y="422"/>
                    <a:pt x="5009" y="422"/>
                  </a:cubicBezTo>
                  <a:cubicBezTo>
                    <a:pt x="5006" y="422"/>
                    <a:pt x="4998" y="406"/>
                    <a:pt x="4988" y="367"/>
                  </a:cubicBezTo>
                  <a:cubicBezTo>
                    <a:pt x="4982" y="353"/>
                    <a:pt x="4979" y="345"/>
                    <a:pt x="4978" y="3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5" name="Google Shape;9175;p36"/>
            <p:cNvSpPr/>
            <p:nvPr/>
          </p:nvSpPr>
          <p:spPr>
            <a:xfrm rot="-899960">
              <a:off x="2288256" y="1474079"/>
              <a:ext cx="90597" cy="58698"/>
            </a:xfrm>
            <a:custGeom>
              <a:avLst/>
              <a:gdLst/>
              <a:ahLst/>
              <a:cxnLst/>
              <a:rect l="l" t="t" r="r" b="b"/>
              <a:pathLst>
                <a:path w="3624" h="2348" extrusionOk="0">
                  <a:moveTo>
                    <a:pt x="128" y="247"/>
                  </a:moveTo>
                  <a:cubicBezTo>
                    <a:pt x="128" y="247"/>
                    <a:pt x="118" y="262"/>
                    <a:pt x="98" y="293"/>
                  </a:cubicBezTo>
                  <a:cubicBezTo>
                    <a:pt x="77" y="319"/>
                    <a:pt x="56" y="346"/>
                    <a:pt x="51" y="346"/>
                  </a:cubicBezTo>
                  <a:cubicBezTo>
                    <a:pt x="51" y="346"/>
                    <a:pt x="51" y="346"/>
                    <a:pt x="51" y="346"/>
                  </a:cubicBezTo>
                  <a:cubicBezTo>
                    <a:pt x="37" y="361"/>
                    <a:pt x="31" y="367"/>
                    <a:pt x="30" y="367"/>
                  </a:cubicBezTo>
                  <a:cubicBezTo>
                    <a:pt x="27" y="367"/>
                    <a:pt x="59" y="327"/>
                    <a:pt x="94" y="289"/>
                  </a:cubicBezTo>
                  <a:cubicBezTo>
                    <a:pt x="116" y="262"/>
                    <a:pt x="127" y="247"/>
                    <a:pt x="128" y="247"/>
                  </a:cubicBezTo>
                  <a:close/>
                  <a:moveTo>
                    <a:pt x="832" y="622"/>
                  </a:moveTo>
                  <a:cubicBezTo>
                    <a:pt x="833" y="622"/>
                    <a:pt x="831" y="626"/>
                    <a:pt x="825" y="637"/>
                  </a:cubicBezTo>
                  <a:lnTo>
                    <a:pt x="806" y="665"/>
                  </a:lnTo>
                  <a:cubicBezTo>
                    <a:pt x="788" y="685"/>
                    <a:pt x="773" y="703"/>
                    <a:pt x="771" y="703"/>
                  </a:cubicBezTo>
                  <a:cubicBezTo>
                    <a:pt x="770" y="703"/>
                    <a:pt x="772" y="699"/>
                    <a:pt x="778" y="691"/>
                  </a:cubicBezTo>
                  <a:cubicBezTo>
                    <a:pt x="790" y="672"/>
                    <a:pt x="806" y="653"/>
                    <a:pt x="821" y="634"/>
                  </a:cubicBezTo>
                  <a:cubicBezTo>
                    <a:pt x="821" y="634"/>
                    <a:pt x="831" y="622"/>
                    <a:pt x="832" y="622"/>
                  </a:cubicBezTo>
                  <a:close/>
                  <a:moveTo>
                    <a:pt x="639" y="631"/>
                  </a:moveTo>
                  <a:cubicBezTo>
                    <a:pt x="639" y="631"/>
                    <a:pt x="640" y="631"/>
                    <a:pt x="640" y="631"/>
                  </a:cubicBezTo>
                  <a:cubicBezTo>
                    <a:pt x="624" y="665"/>
                    <a:pt x="605" y="694"/>
                    <a:pt x="577" y="719"/>
                  </a:cubicBezTo>
                  <a:cubicBezTo>
                    <a:pt x="574" y="716"/>
                    <a:pt x="574" y="716"/>
                    <a:pt x="593" y="684"/>
                  </a:cubicBezTo>
                  <a:cubicBezTo>
                    <a:pt x="613" y="657"/>
                    <a:pt x="634" y="631"/>
                    <a:pt x="639" y="631"/>
                  </a:cubicBezTo>
                  <a:close/>
                  <a:moveTo>
                    <a:pt x="1053" y="718"/>
                  </a:moveTo>
                  <a:cubicBezTo>
                    <a:pt x="1050" y="718"/>
                    <a:pt x="1040" y="729"/>
                    <a:pt x="1042" y="729"/>
                  </a:cubicBezTo>
                  <a:cubicBezTo>
                    <a:pt x="1042" y="729"/>
                    <a:pt x="1045" y="727"/>
                    <a:pt x="1053" y="719"/>
                  </a:cubicBezTo>
                  <a:cubicBezTo>
                    <a:pt x="1053" y="719"/>
                    <a:pt x="1053" y="718"/>
                    <a:pt x="1053" y="718"/>
                  </a:cubicBezTo>
                  <a:close/>
                  <a:moveTo>
                    <a:pt x="1022" y="738"/>
                  </a:moveTo>
                  <a:lnTo>
                    <a:pt x="1006" y="772"/>
                  </a:lnTo>
                  <a:lnTo>
                    <a:pt x="1003" y="769"/>
                  </a:lnTo>
                  <a:cubicBezTo>
                    <a:pt x="1000" y="766"/>
                    <a:pt x="1000" y="766"/>
                    <a:pt x="1019" y="738"/>
                  </a:cubicBezTo>
                  <a:close/>
                  <a:moveTo>
                    <a:pt x="1056" y="763"/>
                  </a:moveTo>
                  <a:lnTo>
                    <a:pt x="1060" y="766"/>
                  </a:lnTo>
                  <a:lnTo>
                    <a:pt x="1044" y="797"/>
                  </a:lnTo>
                  <a:lnTo>
                    <a:pt x="1041" y="797"/>
                  </a:lnTo>
                  <a:cubicBezTo>
                    <a:pt x="1038" y="794"/>
                    <a:pt x="1038" y="794"/>
                    <a:pt x="1056" y="763"/>
                  </a:cubicBezTo>
                  <a:close/>
                  <a:moveTo>
                    <a:pt x="966" y="741"/>
                  </a:moveTo>
                  <a:lnTo>
                    <a:pt x="966" y="741"/>
                  </a:lnTo>
                  <a:cubicBezTo>
                    <a:pt x="956" y="763"/>
                    <a:pt x="944" y="785"/>
                    <a:pt x="931" y="803"/>
                  </a:cubicBezTo>
                  <a:lnTo>
                    <a:pt x="928" y="803"/>
                  </a:lnTo>
                  <a:cubicBezTo>
                    <a:pt x="925" y="800"/>
                    <a:pt x="944" y="769"/>
                    <a:pt x="944" y="769"/>
                  </a:cubicBezTo>
                  <a:cubicBezTo>
                    <a:pt x="944" y="769"/>
                    <a:pt x="962" y="741"/>
                    <a:pt x="966" y="741"/>
                  </a:cubicBezTo>
                  <a:close/>
                  <a:moveTo>
                    <a:pt x="1083" y="783"/>
                  </a:moveTo>
                  <a:cubicBezTo>
                    <a:pt x="1083" y="783"/>
                    <a:pt x="1084" y="784"/>
                    <a:pt x="1085" y="785"/>
                  </a:cubicBezTo>
                  <a:cubicBezTo>
                    <a:pt x="1094" y="791"/>
                    <a:pt x="1094" y="791"/>
                    <a:pt x="1069" y="816"/>
                  </a:cubicBezTo>
                  <a:cubicBezTo>
                    <a:pt x="1059" y="829"/>
                    <a:pt x="1052" y="836"/>
                    <a:pt x="1051" y="836"/>
                  </a:cubicBezTo>
                  <a:cubicBezTo>
                    <a:pt x="1049" y="836"/>
                    <a:pt x="1053" y="828"/>
                    <a:pt x="1063" y="813"/>
                  </a:cubicBezTo>
                  <a:cubicBezTo>
                    <a:pt x="1077" y="789"/>
                    <a:pt x="1080" y="783"/>
                    <a:pt x="1083" y="783"/>
                  </a:cubicBezTo>
                  <a:close/>
                  <a:moveTo>
                    <a:pt x="2879" y="913"/>
                  </a:moveTo>
                  <a:lnTo>
                    <a:pt x="2879" y="913"/>
                  </a:lnTo>
                  <a:cubicBezTo>
                    <a:pt x="2877" y="913"/>
                    <a:pt x="2867" y="928"/>
                    <a:pt x="2846" y="963"/>
                  </a:cubicBezTo>
                  <a:cubicBezTo>
                    <a:pt x="2830" y="994"/>
                    <a:pt x="2830" y="994"/>
                    <a:pt x="2833" y="998"/>
                  </a:cubicBezTo>
                  <a:cubicBezTo>
                    <a:pt x="2849" y="976"/>
                    <a:pt x="2858" y="957"/>
                    <a:pt x="2871" y="935"/>
                  </a:cubicBezTo>
                  <a:cubicBezTo>
                    <a:pt x="2878" y="921"/>
                    <a:pt x="2881" y="913"/>
                    <a:pt x="2879" y="913"/>
                  </a:cubicBezTo>
                  <a:close/>
                  <a:moveTo>
                    <a:pt x="999" y="988"/>
                  </a:moveTo>
                  <a:cubicBezTo>
                    <a:pt x="1000" y="988"/>
                    <a:pt x="1000" y="988"/>
                    <a:pt x="1000" y="988"/>
                  </a:cubicBezTo>
                  <a:lnTo>
                    <a:pt x="984" y="1020"/>
                  </a:lnTo>
                  <a:lnTo>
                    <a:pt x="962" y="1048"/>
                  </a:lnTo>
                  <a:lnTo>
                    <a:pt x="956" y="1045"/>
                  </a:lnTo>
                  <a:cubicBezTo>
                    <a:pt x="974" y="1015"/>
                    <a:pt x="995" y="988"/>
                    <a:pt x="999" y="988"/>
                  </a:cubicBezTo>
                  <a:close/>
                  <a:moveTo>
                    <a:pt x="1062" y="988"/>
                  </a:moveTo>
                  <a:cubicBezTo>
                    <a:pt x="1062" y="988"/>
                    <a:pt x="1063" y="988"/>
                    <a:pt x="1063" y="988"/>
                  </a:cubicBezTo>
                  <a:lnTo>
                    <a:pt x="1047" y="1023"/>
                  </a:lnTo>
                  <a:cubicBezTo>
                    <a:pt x="1028" y="1051"/>
                    <a:pt x="1025" y="1051"/>
                    <a:pt x="1025" y="1051"/>
                  </a:cubicBezTo>
                  <a:cubicBezTo>
                    <a:pt x="1022" y="1048"/>
                    <a:pt x="1022" y="1048"/>
                    <a:pt x="1041" y="1016"/>
                  </a:cubicBezTo>
                  <a:cubicBezTo>
                    <a:pt x="1041" y="1016"/>
                    <a:pt x="1058" y="988"/>
                    <a:pt x="1062" y="988"/>
                  </a:cubicBezTo>
                  <a:close/>
                  <a:moveTo>
                    <a:pt x="1491" y="1026"/>
                  </a:moveTo>
                  <a:cubicBezTo>
                    <a:pt x="1491" y="1026"/>
                    <a:pt x="1492" y="1026"/>
                    <a:pt x="1492" y="1026"/>
                  </a:cubicBezTo>
                  <a:lnTo>
                    <a:pt x="1495" y="1029"/>
                  </a:lnTo>
                  <a:cubicBezTo>
                    <a:pt x="1483" y="1051"/>
                    <a:pt x="1467" y="1070"/>
                    <a:pt x="1454" y="1088"/>
                  </a:cubicBezTo>
                  <a:lnTo>
                    <a:pt x="1451" y="1085"/>
                  </a:lnTo>
                  <a:cubicBezTo>
                    <a:pt x="1466" y="1055"/>
                    <a:pt x="1484" y="1026"/>
                    <a:pt x="1491" y="1026"/>
                  </a:cubicBezTo>
                  <a:close/>
                  <a:moveTo>
                    <a:pt x="1661" y="1101"/>
                  </a:moveTo>
                  <a:cubicBezTo>
                    <a:pt x="1664" y="1101"/>
                    <a:pt x="1666" y="1103"/>
                    <a:pt x="1668" y="1104"/>
                  </a:cubicBezTo>
                  <a:cubicBezTo>
                    <a:pt x="1653" y="1134"/>
                    <a:pt x="1632" y="1161"/>
                    <a:pt x="1627" y="1161"/>
                  </a:cubicBezTo>
                  <a:cubicBezTo>
                    <a:pt x="1627" y="1161"/>
                    <a:pt x="1627" y="1161"/>
                    <a:pt x="1627" y="1161"/>
                  </a:cubicBezTo>
                  <a:cubicBezTo>
                    <a:pt x="1621" y="1157"/>
                    <a:pt x="1621" y="1157"/>
                    <a:pt x="1636" y="1126"/>
                  </a:cubicBezTo>
                  <a:cubicBezTo>
                    <a:pt x="1648" y="1106"/>
                    <a:pt x="1656" y="1101"/>
                    <a:pt x="1661" y="1101"/>
                  </a:cubicBezTo>
                  <a:close/>
                  <a:moveTo>
                    <a:pt x="1927" y="1276"/>
                  </a:moveTo>
                  <a:cubicBezTo>
                    <a:pt x="1927" y="1276"/>
                    <a:pt x="1928" y="1276"/>
                    <a:pt x="1928" y="1277"/>
                  </a:cubicBezTo>
                  <a:lnTo>
                    <a:pt x="1915" y="1308"/>
                  </a:lnTo>
                  <a:lnTo>
                    <a:pt x="1893" y="1336"/>
                  </a:lnTo>
                  <a:lnTo>
                    <a:pt x="1890" y="1336"/>
                  </a:lnTo>
                  <a:cubicBezTo>
                    <a:pt x="1905" y="1306"/>
                    <a:pt x="1923" y="1276"/>
                    <a:pt x="1927" y="1276"/>
                  </a:cubicBezTo>
                  <a:close/>
                  <a:moveTo>
                    <a:pt x="2078" y="1286"/>
                  </a:moveTo>
                  <a:cubicBezTo>
                    <a:pt x="2062" y="1317"/>
                    <a:pt x="2047" y="1349"/>
                    <a:pt x="2025" y="1380"/>
                  </a:cubicBezTo>
                  <a:cubicBezTo>
                    <a:pt x="2022" y="1377"/>
                    <a:pt x="2022" y="1377"/>
                    <a:pt x="2040" y="1345"/>
                  </a:cubicBezTo>
                  <a:cubicBezTo>
                    <a:pt x="2050" y="1327"/>
                    <a:pt x="2066" y="1305"/>
                    <a:pt x="2078" y="1286"/>
                  </a:cubicBezTo>
                  <a:close/>
                  <a:moveTo>
                    <a:pt x="2168" y="1345"/>
                  </a:moveTo>
                  <a:cubicBezTo>
                    <a:pt x="2169" y="1345"/>
                    <a:pt x="2169" y="1345"/>
                    <a:pt x="2169" y="1345"/>
                  </a:cubicBezTo>
                  <a:lnTo>
                    <a:pt x="2156" y="1377"/>
                  </a:lnTo>
                  <a:lnTo>
                    <a:pt x="2135" y="1408"/>
                  </a:lnTo>
                  <a:lnTo>
                    <a:pt x="2131" y="1405"/>
                  </a:lnTo>
                  <a:cubicBezTo>
                    <a:pt x="2149" y="1375"/>
                    <a:pt x="2164" y="1345"/>
                    <a:pt x="2168" y="1345"/>
                  </a:cubicBezTo>
                  <a:close/>
                  <a:moveTo>
                    <a:pt x="1871" y="1496"/>
                  </a:moveTo>
                  <a:cubicBezTo>
                    <a:pt x="1871" y="1496"/>
                    <a:pt x="1871" y="1496"/>
                    <a:pt x="1871" y="1496"/>
                  </a:cubicBezTo>
                  <a:lnTo>
                    <a:pt x="1878" y="1496"/>
                  </a:lnTo>
                  <a:cubicBezTo>
                    <a:pt x="1865" y="1518"/>
                    <a:pt x="1852" y="1537"/>
                    <a:pt x="1837" y="1559"/>
                  </a:cubicBezTo>
                  <a:lnTo>
                    <a:pt x="1834" y="1555"/>
                  </a:lnTo>
                  <a:cubicBezTo>
                    <a:pt x="1852" y="1526"/>
                    <a:pt x="1867" y="1496"/>
                    <a:pt x="1871" y="1496"/>
                  </a:cubicBezTo>
                  <a:close/>
                  <a:moveTo>
                    <a:pt x="2503" y="1571"/>
                  </a:moveTo>
                  <a:cubicBezTo>
                    <a:pt x="2504" y="1571"/>
                    <a:pt x="2499" y="1588"/>
                    <a:pt x="2501" y="1590"/>
                  </a:cubicBezTo>
                  <a:cubicBezTo>
                    <a:pt x="2492" y="1614"/>
                    <a:pt x="2490" y="1621"/>
                    <a:pt x="2486" y="1621"/>
                  </a:cubicBezTo>
                  <a:cubicBezTo>
                    <a:pt x="2484" y="1621"/>
                    <a:pt x="2482" y="1620"/>
                    <a:pt x="2479" y="1618"/>
                  </a:cubicBezTo>
                  <a:cubicBezTo>
                    <a:pt x="2476" y="1615"/>
                    <a:pt x="2495" y="1584"/>
                    <a:pt x="2495" y="1584"/>
                  </a:cubicBezTo>
                  <a:cubicBezTo>
                    <a:pt x="2500" y="1574"/>
                    <a:pt x="2502" y="1571"/>
                    <a:pt x="2503" y="1571"/>
                  </a:cubicBezTo>
                  <a:close/>
                  <a:moveTo>
                    <a:pt x="2387" y="1562"/>
                  </a:moveTo>
                  <a:cubicBezTo>
                    <a:pt x="2388" y="1562"/>
                    <a:pt x="2388" y="1562"/>
                    <a:pt x="2388" y="1562"/>
                  </a:cubicBezTo>
                  <a:lnTo>
                    <a:pt x="2373" y="1596"/>
                  </a:lnTo>
                  <a:lnTo>
                    <a:pt x="2354" y="1624"/>
                  </a:lnTo>
                  <a:lnTo>
                    <a:pt x="2351" y="1624"/>
                  </a:lnTo>
                  <a:cubicBezTo>
                    <a:pt x="2366" y="1594"/>
                    <a:pt x="2381" y="1562"/>
                    <a:pt x="2387" y="1562"/>
                  </a:cubicBezTo>
                  <a:close/>
                  <a:moveTo>
                    <a:pt x="2763" y="1600"/>
                  </a:moveTo>
                  <a:cubicBezTo>
                    <a:pt x="2765" y="1600"/>
                    <a:pt x="2764" y="1604"/>
                    <a:pt x="2758" y="1615"/>
                  </a:cubicBezTo>
                  <a:cubicBezTo>
                    <a:pt x="2761" y="1618"/>
                    <a:pt x="2739" y="1643"/>
                    <a:pt x="2734" y="1643"/>
                  </a:cubicBezTo>
                  <a:cubicBezTo>
                    <a:pt x="2733" y="1643"/>
                    <a:pt x="2733" y="1643"/>
                    <a:pt x="2733" y="1643"/>
                  </a:cubicBezTo>
                  <a:lnTo>
                    <a:pt x="2749" y="1612"/>
                  </a:lnTo>
                  <a:cubicBezTo>
                    <a:pt x="2751" y="1612"/>
                    <a:pt x="2761" y="1600"/>
                    <a:pt x="2763" y="1600"/>
                  </a:cubicBezTo>
                  <a:close/>
                  <a:moveTo>
                    <a:pt x="2582" y="1596"/>
                  </a:moveTo>
                  <a:cubicBezTo>
                    <a:pt x="2582" y="1596"/>
                    <a:pt x="2582" y="1596"/>
                    <a:pt x="2583" y="1596"/>
                  </a:cubicBezTo>
                  <a:cubicBezTo>
                    <a:pt x="2589" y="1599"/>
                    <a:pt x="2576" y="1634"/>
                    <a:pt x="2576" y="1634"/>
                  </a:cubicBezTo>
                  <a:cubicBezTo>
                    <a:pt x="2561" y="1660"/>
                    <a:pt x="2556" y="1662"/>
                    <a:pt x="2555" y="1662"/>
                  </a:cubicBezTo>
                  <a:cubicBezTo>
                    <a:pt x="2555" y="1662"/>
                    <a:pt x="2554" y="1662"/>
                    <a:pt x="2554" y="1662"/>
                  </a:cubicBezTo>
                  <a:cubicBezTo>
                    <a:pt x="2551" y="1659"/>
                    <a:pt x="2548" y="1659"/>
                    <a:pt x="2564" y="1628"/>
                  </a:cubicBezTo>
                  <a:cubicBezTo>
                    <a:pt x="2564" y="1628"/>
                    <a:pt x="2578" y="1596"/>
                    <a:pt x="2582" y="1596"/>
                  </a:cubicBezTo>
                  <a:close/>
                  <a:moveTo>
                    <a:pt x="2413" y="1577"/>
                  </a:moveTo>
                  <a:cubicBezTo>
                    <a:pt x="2407" y="1602"/>
                    <a:pt x="2395" y="1624"/>
                    <a:pt x="2385" y="1643"/>
                  </a:cubicBezTo>
                  <a:cubicBezTo>
                    <a:pt x="2379" y="1657"/>
                    <a:pt x="2374" y="1665"/>
                    <a:pt x="2373" y="1665"/>
                  </a:cubicBezTo>
                  <a:cubicBezTo>
                    <a:pt x="2371" y="1665"/>
                    <a:pt x="2376" y="1648"/>
                    <a:pt x="2395" y="1609"/>
                  </a:cubicBezTo>
                  <a:cubicBezTo>
                    <a:pt x="2410" y="1577"/>
                    <a:pt x="2410" y="1577"/>
                    <a:pt x="2413" y="1577"/>
                  </a:cubicBezTo>
                  <a:close/>
                  <a:moveTo>
                    <a:pt x="3620" y="1599"/>
                  </a:moveTo>
                  <a:cubicBezTo>
                    <a:pt x="3617" y="1599"/>
                    <a:pt x="3601" y="1631"/>
                    <a:pt x="3585" y="1665"/>
                  </a:cubicBezTo>
                  <a:lnTo>
                    <a:pt x="3592" y="1665"/>
                  </a:lnTo>
                  <a:cubicBezTo>
                    <a:pt x="3601" y="1646"/>
                    <a:pt x="3614" y="1624"/>
                    <a:pt x="3623" y="1602"/>
                  </a:cubicBezTo>
                  <a:lnTo>
                    <a:pt x="3620" y="1599"/>
                  </a:lnTo>
                  <a:close/>
                  <a:moveTo>
                    <a:pt x="2799" y="1722"/>
                  </a:moveTo>
                  <a:lnTo>
                    <a:pt x="2805" y="1725"/>
                  </a:lnTo>
                  <a:cubicBezTo>
                    <a:pt x="2793" y="1747"/>
                    <a:pt x="2780" y="1765"/>
                    <a:pt x="2768" y="1787"/>
                  </a:cubicBezTo>
                  <a:lnTo>
                    <a:pt x="2764" y="1784"/>
                  </a:lnTo>
                  <a:cubicBezTo>
                    <a:pt x="2780" y="1753"/>
                    <a:pt x="2796" y="1722"/>
                    <a:pt x="2799" y="1722"/>
                  </a:cubicBezTo>
                  <a:close/>
                  <a:moveTo>
                    <a:pt x="2586" y="1762"/>
                  </a:moveTo>
                  <a:lnTo>
                    <a:pt x="2589" y="1765"/>
                  </a:lnTo>
                  <a:lnTo>
                    <a:pt x="2576" y="1800"/>
                  </a:lnTo>
                  <a:lnTo>
                    <a:pt x="2573" y="1797"/>
                  </a:lnTo>
                  <a:cubicBezTo>
                    <a:pt x="2570" y="1797"/>
                    <a:pt x="2570" y="1797"/>
                    <a:pt x="2586" y="1762"/>
                  </a:cubicBezTo>
                  <a:close/>
                  <a:moveTo>
                    <a:pt x="2636" y="1753"/>
                  </a:moveTo>
                  <a:lnTo>
                    <a:pt x="2645" y="1756"/>
                  </a:lnTo>
                  <a:cubicBezTo>
                    <a:pt x="2630" y="1786"/>
                    <a:pt x="2615" y="1819"/>
                    <a:pt x="2609" y="1819"/>
                  </a:cubicBezTo>
                  <a:cubicBezTo>
                    <a:pt x="2608" y="1819"/>
                    <a:pt x="2608" y="1819"/>
                    <a:pt x="2608" y="1819"/>
                  </a:cubicBezTo>
                  <a:cubicBezTo>
                    <a:pt x="2603" y="1826"/>
                    <a:pt x="2600" y="1829"/>
                    <a:pt x="2599" y="1829"/>
                  </a:cubicBezTo>
                  <a:cubicBezTo>
                    <a:pt x="2596" y="1829"/>
                    <a:pt x="2610" y="1798"/>
                    <a:pt x="2636" y="1753"/>
                  </a:cubicBezTo>
                  <a:close/>
                  <a:moveTo>
                    <a:pt x="3162" y="1762"/>
                  </a:moveTo>
                  <a:cubicBezTo>
                    <a:pt x="3157" y="1762"/>
                    <a:pt x="3137" y="1790"/>
                    <a:pt x="3137" y="1790"/>
                  </a:cubicBezTo>
                  <a:cubicBezTo>
                    <a:pt x="3125" y="1822"/>
                    <a:pt x="3128" y="1825"/>
                    <a:pt x="3131" y="1825"/>
                  </a:cubicBezTo>
                  <a:cubicBezTo>
                    <a:pt x="3129" y="1837"/>
                    <a:pt x="3130" y="1842"/>
                    <a:pt x="3132" y="1842"/>
                  </a:cubicBezTo>
                  <a:cubicBezTo>
                    <a:pt x="3137" y="1842"/>
                    <a:pt x="3149" y="1821"/>
                    <a:pt x="3159" y="1800"/>
                  </a:cubicBezTo>
                  <a:cubicBezTo>
                    <a:pt x="3175" y="1769"/>
                    <a:pt x="3169" y="1765"/>
                    <a:pt x="3162" y="1762"/>
                  </a:cubicBezTo>
                  <a:cubicBezTo>
                    <a:pt x="3162" y="1762"/>
                    <a:pt x="3162" y="1762"/>
                    <a:pt x="3162" y="1762"/>
                  </a:cubicBezTo>
                  <a:close/>
                  <a:moveTo>
                    <a:pt x="2514" y="1803"/>
                  </a:moveTo>
                  <a:lnTo>
                    <a:pt x="2514" y="1803"/>
                  </a:lnTo>
                  <a:cubicBezTo>
                    <a:pt x="2511" y="1803"/>
                    <a:pt x="2492" y="1834"/>
                    <a:pt x="2492" y="1834"/>
                  </a:cubicBezTo>
                  <a:cubicBezTo>
                    <a:pt x="2492" y="1834"/>
                    <a:pt x="2476" y="1866"/>
                    <a:pt x="2479" y="1869"/>
                  </a:cubicBezTo>
                  <a:lnTo>
                    <a:pt x="2485" y="1869"/>
                  </a:lnTo>
                  <a:cubicBezTo>
                    <a:pt x="2495" y="1850"/>
                    <a:pt x="2504" y="1828"/>
                    <a:pt x="2514" y="1803"/>
                  </a:cubicBezTo>
                  <a:close/>
                  <a:moveTo>
                    <a:pt x="2937" y="1759"/>
                  </a:moveTo>
                  <a:lnTo>
                    <a:pt x="2946" y="1765"/>
                  </a:lnTo>
                  <a:lnTo>
                    <a:pt x="2905" y="1825"/>
                  </a:lnTo>
                  <a:cubicBezTo>
                    <a:pt x="2877" y="1874"/>
                    <a:pt x="2863" y="1897"/>
                    <a:pt x="2862" y="1897"/>
                  </a:cubicBezTo>
                  <a:cubicBezTo>
                    <a:pt x="2861" y="1897"/>
                    <a:pt x="2869" y="1880"/>
                    <a:pt x="2883" y="1850"/>
                  </a:cubicBezTo>
                  <a:cubicBezTo>
                    <a:pt x="2896" y="1819"/>
                    <a:pt x="2915" y="1787"/>
                    <a:pt x="2937" y="1759"/>
                  </a:cubicBezTo>
                  <a:close/>
                  <a:moveTo>
                    <a:pt x="3159" y="1841"/>
                  </a:moveTo>
                  <a:lnTo>
                    <a:pt x="3169" y="1847"/>
                  </a:lnTo>
                  <a:cubicBezTo>
                    <a:pt x="3154" y="1877"/>
                    <a:pt x="3130" y="1904"/>
                    <a:pt x="3125" y="1904"/>
                  </a:cubicBezTo>
                  <a:cubicBezTo>
                    <a:pt x="3125" y="1904"/>
                    <a:pt x="3125" y="1903"/>
                    <a:pt x="3125" y="1903"/>
                  </a:cubicBezTo>
                  <a:cubicBezTo>
                    <a:pt x="3122" y="1900"/>
                    <a:pt x="3137" y="1869"/>
                    <a:pt x="3159" y="1841"/>
                  </a:cubicBezTo>
                  <a:close/>
                  <a:moveTo>
                    <a:pt x="2786" y="1837"/>
                  </a:moveTo>
                  <a:lnTo>
                    <a:pt x="2786" y="1837"/>
                  </a:lnTo>
                  <a:cubicBezTo>
                    <a:pt x="2774" y="1872"/>
                    <a:pt x="2755" y="1903"/>
                    <a:pt x="2736" y="1931"/>
                  </a:cubicBezTo>
                  <a:cubicBezTo>
                    <a:pt x="2726" y="1943"/>
                    <a:pt x="2720" y="1950"/>
                    <a:pt x="2719" y="1950"/>
                  </a:cubicBezTo>
                  <a:cubicBezTo>
                    <a:pt x="2717" y="1950"/>
                    <a:pt x="2726" y="1935"/>
                    <a:pt x="2749" y="1900"/>
                  </a:cubicBezTo>
                  <a:lnTo>
                    <a:pt x="2786" y="1837"/>
                  </a:lnTo>
                  <a:close/>
                  <a:moveTo>
                    <a:pt x="2890" y="1897"/>
                  </a:moveTo>
                  <a:lnTo>
                    <a:pt x="2880" y="1931"/>
                  </a:lnTo>
                  <a:cubicBezTo>
                    <a:pt x="2868" y="1955"/>
                    <a:pt x="2862" y="1961"/>
                    <a:pt x="2858" y="1961"/>
                  </a:cubicBezTo>
                  <a:cubicBezTo>
                    <a:pt x="2857" y="1961"/>
                    <a:pt x="2856" y="1960"/>
                    <a:pt x="2855" y="1960"/>
                  </a:cubicBezTo>
                  <a:lnTo>
                    <a:pt x="2871" y="1928"/>
                  </a:lnTo>
                  <a:lnTo>
                    <a:pt x="2890" y="1897"/>
                  </a:lnTo>
                  <a:close/>
                  <a:moveTo>
                    <a:pt x="2620" y="1947"/>
                  </a:moveTo>
                  <a:lnTo>
                    <a:pt x="2589" y="2013"/>
                  </a:lnTo>
                  <a:lnTo>
                    <a:pt x="2605" y="1982"/>
                  </a:lnTo>
                  <a:lnTo>
                    <a:pt x="2620" y="1947"/>
                  </a:lnTo>
                  <a:close/>
                  <a:moveTo>
                    <a:pt x="2307" y="2013"/>
                  </a:moveTo>
                  <a:cubicBezTo>
                    <a:pt x="2291" y="2044"/>
                    <a:pt x="2291" y="2044"/>
                    <a:pt x="2294" y="2047"/>
                  </a:cubicBezTo>
                  <a:cubicBezTo>
                    <a:pt x="2296" y="2049"/>
                    <a:pt x="2298" y="2051"/>
                    <a:pt x="2299" y="2051"/>
                  </a:cubicBezTo>
                  <a:cubicBezTo>
                    <a:pt x="2302" y="2051"/>
                    <a:pt x="2304" y="2043"/>
                    <a:pt x="2313" y="2019"/>
                  </a:cubicBezTo>
                  <a:lnTo>
                    <a:pt x="2307" y="2013"/>
                  </a:lnTo>
                  <a:close/>
                  <a:moveTo>
                    <a:pt x="3369" y="1994"/>
                  </a:moveTo>
                  <a:lnTo>
                    <a:pt x="3369" y="1994"/>
                  </a:lnTo>
                  <a:cubicBezTo>
                    <a:pt x="3366" y="2019"/>
                    <a:pt x="3360" y="2041"/>
                    <a:pt x="3347" y="2063"/>
                  </a:cubicBezTo>
                  <a:cubicBezTo>
                    <a:pt x="3327" y="2117"/>
                    <a:pt x="3323" y="2127"/>
                    <a:pt x="3317" y="2127"/>
                  </a:cubicBezTo>
                  <a:cubicBezTo>
                    <a:pt x="3316" y="2127"/>
                    <a:pt x="3314" y="2126"/>
                    <a:pt x="3313" y="2126"/>
                  </a:cubicBezTo>
                  <a:cubicBezTo>
                    <a:pt x="3310" y="2123"/>
                    <a:pt x="3303" y="2123"/>
                    <a:pt x="3319" y="2088"/>
                  </a:cubicBezTo>
                  <a:lnTo>
                    <a:pt x="3322" y="2091"/>
                  </a:lnTo>
                  <a:cubicBezTo>
                    <a:pt x="3318" y="2101"/>
                    <a:pt x="3317" y="2105"/>
                    <a:pt x="3318" y="2105"/>
                  </a:cubicBezTo>
                  <a:cubicBezTo>
                    <a:pt x="3320" y="2105"/>
                    <a:pt x="3331" y="2084"/>
                    <a:pt x="3338" y="2060"/>
                  </a:cubicBezTo>
                  <a:lnTo>
                    <a:pt x="3369" y="1994"/>
                  </a:lnTo>
                  <a:close/>
                  <a:moveTo>
                    <a:pt x="3391" y="2085"/>
                  </a:moveTo>
                  <a:lnTo>
                    <a:pt x="3379" y="2123"/>
                  </a:lnTo>
                  <a:cubicBezTo>
                    <a:pt x="3368" y="2149"/>
                    <a:pt x="3362" y="2151"/>
                    <a:pt x="3359" y="2151"/>
                  </a:cubicBezTo>
                  <a:cubicBezTo>
                    <a:pt x="3358" y="2151"/>
                    <a:pt x="3357" y="2151"/>
                    <a:pt x="3357" y="2151"/>
                  </a:cubicBezTo>
                  <a:cubicBezTo>
                    <a:pt x="3354" y="2148"/>
                    <a:pt x="3354" y="2148"/>
                    <a:pt x="3369" y="2116"/>
                  </a:cubicBezTo>
                  <a:cubicBezTo>
                    <a:pt x="3369" y="2116"/>
                    <a:pt x="3388" y="2085"/>
                    <a:pt x="3391" y="2085"/>
                  </a:cubicBezTo>
                  <a:close/>
                  <a:moveTo>
                    <a:pt x="3238" y="2248"/>
                  </a:moveTo>
                  <a:cubicBezTo>
                    <a:pt x="3222" y="2279"/>
                    <a:pt x="3222" y="2279"/>
                    <a:pt x="3228" y="2282"/>
                  </a:cubicBezTo>
                  <a:lnTo>
                    <a:pt x="3231" y="2286"/>
                  </a:lnTo>
                  <a:lnTo>
                    <a:pt x="3241" y="2251"/>
                  </a:lnTo>
                  <a:lnTo>
                    <a:pt x="3238" y="2248"/>
                  </a:lnTo>
                  <a:close/>
                  <a:moveTo>
                    <a:pt x="304" y="1"/>
                  </a:moveTo>
                  <a:cubicBezTo>
                    <a:pt x="299" y="1"/>
                    <a:pt x="278" y="28"/>
                    <a:pt x="257" y="57"/>
                  </a:cubicBezTo>
                  <a:lnTo>
                    <a:pt x="251" y="51"/>
                  </a:lnTo>
                  <a:cubicBezTo>
                    <a:pt x="251" y="51"/>
                    <a:pt x="251" y="51"/>
                    <a:pt x="251" y="51"/>
                  </a:cubicBezTo>
                  <a:cubicBezTo>
                    <a:pt x="249" y="51"/>
                    <a:pt x="244" y="53"/>
                    <a:pt x="226" y="76"/>
                  </a:cubicBezTo>
                  <a:cubicBezTo>
                    <a:pt x="211" y="96"/>
                    <a:pt x="205" y="100"/>
                    <a:pt x="201" y="100"/>
                  </a:cubicBezTo>
                  <a:cubicBezTo>
                    <a:pt x="200" y="100"/>
                    <a:pt x="199" y="99"/>
                    <a:pt x="198" y="98"/>
                  </a:cubicBezTo>
                  <a:cubicBezTo>
                    <a:pt x="204" y="90"/>
                    <a:pt x="207" y="87"/>
                    <a:pt x="206" y="87"/>
                  </a:cubicBezTo>
                  <a:lnTo>
                    <a:pt x="206" y="87"/>
                  </a:lnTo>
                  <a:cubicBezTo>
                    <a:pt x="206" y="87"/>
                    <a:pt x="189" y="107"/>
                    <a:pt x="176" y="130"/>
                  </a:cubicBezTo>
                  <a:cubicBezTo>
                    <a:pt x="158" y="156"/>
                    <a:pt x="137" y="183"/>
                    <a:pt x="133" y="183"/>
                  </a:cubicBezTo>
                  <a:cubicBezTo>
                    <a:pt x="132" y="183"/>
                    <a:pt x="132" y="183"/>
                    <a:pt x="132" y="183"/>
                  </a:cubicBezTo>
                  <a:cubicBezTo>
                    <a:pt x="132" y="183"/>
                    <a:pt x="110" y="211"/>
                    <a:pt x="88" y="242"/>
                  </a:cubicBezTo>
                  <a:cubicBezTo>
                    <a:pt x="57" y="277"/>
                    <a:pt x="32" y="321"/>
                    <a:pt x="13" y="361"/>
                  </a:cubicBezTo>
                  <a:cubicBezTo>
                    <a:pt x="7" y="387"/>
                    <a:pt x="1" y="412"/>
                    <a:pt x="9" y="412"/>
                  </a:cubicBezTo>
                  <a:cubicBezTo>
                    <a:pt x="13" y="412"/>
                    <a:pt x="22" y="404"/>
                    <a:pt x="38" y="383"/>
                  </a:cubicBezTo>
                  <a:cubicBezTo>
                    <a:pt x="38" y="383"/>
                    <a:pt x="57" y="361"/>
                    <a:pt x="65" y="361"/>
                  </a:cubicBezTo>
                  <a:cubicBezTo>
                    <a:pt x="65" y="361"/>
                    <a:pt x="66" y="361"/>
                    <a:pt x="66" y="361"/>
                  </a:cubicBezTo>
                  <a:cubicBezTo>
                    <a:pt x="69" y="361"/>
                    <a:pt x="51" y="396"/>
                    <a:pt x="51" y="396"/>
                  </a:cubicBezTo>
                  <a:cubicBezTo>
                    <a:pt x="29" y="424"/>
                    <a:pt x="44" y="437"/>
                    <a:pt x="63" y="449"/>
                  </a:cubicBezTo>
                  <a:cubicBezTo>
                    <a:pt x="85" y="468"/>
                    <a:pt x="94" y="477"/>
                    <a:pt x="76" y="509"/>
                  </a:cubicBezTo>
                  <a:cubicBezTo>
                    <a:pt x="60" y="540"/>
                    <a:pt x="63" y="543"/>
                    <a:pt x="63" y="543"/>
                  </a:cubicBezTo>
                  <a:cubicBezTo>
                    <a:pt x="71" y="532"/>
                    <a:pt x="80" y="528"/>
                    <a:pt x="89" y="528"/>
                  </a:cubicBezTo>
                  <a:cubicBezTo>
                    <a:pt x="102" y="528"/>
                    <a:pt x="117" y="539"/>
                    <a:pt x="132" y="553"/>
                  </a:cubicBezTo>
                  <a:cubicBezTo>
                    <a:pt x="148" y="565"/>
                    <a:pt x="164" y="578"/>
                    <a:pt x="178" y="578"/>
                  </a:cubicBezTo>
                  <a:cubicBezTo>
                    <a:pt x="186" y="578"/>
                    <a:pt x="194" y="573"/>
                    <a:pt x="201" y="562"/>
                  </a:cubicBezTo>
                  <a:lnTo>
                    <a:pt x="210" y="568"/>
                  </a:lnTo>
                  <a:cubicBezTo>
                    <a:pt x="188" y="600"/>
                    <a:pt x="195" y="603"/>
                    <a:pt x="204" y="609"/>
                  </a:cubicBezTo>
                  <a:cubicBezTo>
                    <a:pt x="226" y="592"/>
                    <a:pt x="235" y="590"/>
                    <a:pt x="237" y="590"/>
                  </a:cubicBezTo>
                  <a:cubicBezTo>
                    <a:pt x="238" y="590"/>
                    <a:pt x="239" y="590"/>
                    <a:pt x="239" y="590"/>
                  </a:cubicBezTo>
                  <a:cubicBezTo>
                    <a:pt x="217" y="622"/>
                    <a:pt x="223" y="625"/>
                    <a:pt x="229" y="631"/>
                  </a:cubicBezTo>
                  <a:cubicBezTo>
                    <a:pt x="231" y="632"/>
                    <a:pt x="233" y="633"/>
                    <a:pt x="235" y="633"/>
                  </a:cubicBezTo>
                  <a:cubicBezTo>
                    <a:pt x="239" y="633"/>
                    <a:pt x="245" y="628"/>
                    <a:pt x="260" y="609"/>
                  </a:cubicBezTo>
                  <a:cubicBezTo>
                    <a:pt x="279" y="625"/>
                    <a:pt x="286" y="647"/>
                    <a:pt x="279" y="669"/>
                  </a:cubicBezTo>
                  <a:cubicBezTo>
                    <a:pt x="274" y="680"/>
                    <a:pt x="273" y="685"/>
                    <a:pt x="276" y="685"/>
                  </a:cubicBezTo>
                  <a:cubicBezTo>
                    <a:pt x="280" y="685"/>
                    <a:pt x="296" y="666"/>
                    <a:pt x="311" y="650"/>
                  </a:cubicBezTo>
                  <a:cubicBezTo>
                    <a:pt x="331" y="620"/>
                    <a:pt x="352" y="596"/>
                    <a:pt x="360" y="596"/>
                  </a:cubicBezTo>
                  <a:cubicBezTo>
                    <a:pt x="360" y="596"/>
                    <a:pt x="360" y="596"/>
                    <a:pt x="361" y="596"/>
                  </a:cubicBezTo>
                  <a:lnTo>
                    <a:pt x="320" y="656"/>
                  </a:lnTo>
                  <a:cubicBezTo>
                    <a:pt x="295" y="681"/>
                    <a:pt x="295" y="681"/>
                    <a:pt x="301" y="687"/>
                  </a:cubicBezTo>
                  <a:lnTo>
                    <a:pt x="307" y="694"/>
                  </a:lnTo>
                  <a:cubicBezTo>
                    <a:pt x="317" y="681"/>
                    <a:pt x="325" y="676"/>
                    <a:pt x="334" y="676"/>
                  </a:cubicBezTo>
                  <a:cubicBezTo>
                    <a:pt x="346" y="676"/>
                    <a:pt x="359" y="686"/>
                    <a:pt x="373" y="697"/>
                  </a:cubicBezTo>
                  <a:cubicBezTo>
                    <a:pt x="391" y="711"/>
                    <a:pt x="403" y="720"/>
                    <a:pt x="413" y="720"/>
                  </a:cubicBezTo>
                  <a:cubicBezTo>
                    <a:pt x="421" y="720"/>
                    <a:pt x="428" y="715"/>
                    <a:pt x="436" y="703"/>
                  </a:cubicBezTo>
                  <a:cubicBezTo>
                    <a:pt x="446" y="689"/>
                    <a:pt x="452" y="682"/>
                    <a:pt x="455" y="682"/>
                  </a:cubicBezTo>
                  <a:cubicBezTo>
                    <a:pt x="458" y="682"/>
                    <a:pt x="457" y="692"/>
                    <a:pt x="452" y="712"/>
                  </a:cubicBezTo>
                  <a:cubicBezTo>
                    <a:pt x="427" y="783"/>
                    <a:pt x="418" y="807"/>
                    <a:pt x="422" y="807"/>
                  </a:cubicBezTo>
                  <a:cubicBezTo>
                    <a:pt x="424" y="807"/>
                    <a:pt x="429" y="800"/>
                    <a:pt x="436" y="791"/>
                  </a:cubicBezTo>
                  <a:cubicBezTo>
                    <a:pt x="433" y="791"/>
                    <a:pt x="455" y="759"/>
                    <a:pt x="474" y="731"/>
                  </a:cubicBezTo>
                  <a:cubicBezTo>
                    <a:pt x="493" y="702"/>
                    <a:pt x="504" y="688"/>
                    <a:pt x="506" y="688"/>
                  </a:cubicBezTo>
                  <a:lnTo>
                    <a:pt x="506" y="688"/>
                  </a:lnTo>
                  <a:cubicBezTo>
                    <a:pt x="508" y="688"/>
                    <a:pt x="499" y="704"/>
                    <a:pt x="480" y="734"/>
                  </a:cubicBezTo>
                  <a:cubicBezTo>
                    <a:pt x="459" y="768"/>
                    <a:pt x="473" y="786"/>
                    <a:pt x="498" y="786"/>
                  </a:cubicBezTo>
                  <a:cubicBezTo>
                    <a:pt x="517" y="786"/>
                    <a:pt x="542" y="775"/>
                    <a:pt x="561" y="750"/>
                  </a:cubicBezTo>
                  <a:lnTo>
                    <a:pt x="561" y="750"/>
                  </a:lnTo>
                  <a:lnTo>
                    <a:pt x="539" y="781"/>
                  </a:lnTo>
                  <a:cubicBezTo>
                    <a:pt x="521" y="810"/>
                    <a:pt x="524" y="813"/>
                    <a:pt x="539" y="825"/>
                  </a:cubicBezTo>
                  <a:lnTo>
                    <a:pt x="549" y="835"/>
                  </a:lnTo>
                  <a:cubicBezTo>
                    <a:pt x="563" y="813"/>
                    <a:pt x="573" y="805"/>
                    <a:pt x="579" y="805"/>
                  </a:cubicBezTo>
                  <a:cubicBezTo>
                    <a:pt x="589" y="805"/>
                    <a:pt x="585" y="830"/>
                    <a:pt x="571" y="850"/>
                  </a:cubicBezTo>
                  <a:cubicBezTo>
                    <a:pt x="555" y="882"/>
                    <a:pt x="555" y="882"/>
                    <a:pt x="561" y="888"/>
                  </a:cubicBezTo>
                  <a:cubicBezTo>
                    <a:pt x="579" y="871"/>
                    <a:pt x="590" y="865"/>
                    <a:pt x="597" y="865"/>
                  </a:cubicBezTo>
                  <a:cubicBezTo>
                    <a:pt x="611" y="865"/>
                    <a:pt x="605" y="891"/>
                    <a:pt x="593" y="910"/>
                  </a:cubicBezTo>
                  <a:lnTo>
                    <a:pt x="599" y="916"/>
                  </a:lnTo>
                  <a:cubicBezTo>
                    <a:pt x="614" y="899"/>
                    <a:pt x="623" y="894"/>
                    <a:pt x="628" y="894"/>
                  </a:cubicBezTo>
                  <a:cubicBezTo>
                    <a:pt x="631" y="894"/>
                    <a:pt x="632" y="896"/>
                    <a:pt x="633" y="897"/>
                  </a:cubicBezTo>
                  <a:cubicBezTo>
                    <a:pt x="638" y="901"/>
                    <a:pt x="641" y="903"/>
                    <a:pt x="644" y="903"/>
                  </a:cubicBezTo>
                  <a:cubicBezTo>
                    <a:pt x="650" y="903"/>
                    <a:pt x="655" y="896"/>
                    <a:pt x="665" y="875"/>
                  </a:cubicBezTo>
                  <a:cubicBezTo>
                    <a:pt x="683" y="849"/>
                    <a:pt x="703" y="819"/>
                    <a:pt x="708" y="819"/>
                  </a:cubicBezTo>
                  <a:cubicBezTo>
                    <a:pt x="708" y="819"/>
                    <a:pt x="708" y="819"/>
                    <a:pt x="709" y="819"/>
                  </a:cubicBezTo>
                  <a:lnTo>
                    <a:pt x="690" y="847"/>
                  </a:lnTo>
                  <a:cubicBezTo>
                    <a:pt x="668" y="879"/>
                    <a:pt x="680" y="888"/>
                    <a:pt x="696" y="897"/>
                  </a:cubicBezTo>
                  <a:cubicBezTo>
                    <a:pt x="715" y="913"/>
                    <a:pt x="721" y="916"/>
                    <a:pt x="705" y="951"/>
                  </a:cubicBezTo>
                  <a:lnTo>
                    <a:pt x="727" y="922"/>
                  </a:lnTo>
                  <a:cubicBezTo>
                    <a:pt x="739" y="909"/>
                    <a:pt x="746" y="903"/>
                    <a:pt x="748" y="903"/>
                  </a:cubicBezTo>
                  <a:cubicBezTo>
                    <a:pt x="751" y="903"/>
                    <a:pt x="747" y="912"/>
                    <a:pt x="737" y="929"/>
                  </a:cubicBezTo>
                  <a:cubicBezTo>
                    <a:pt x="727" y="949"/>
                    <a:pt x="728" y="961"/>
                    <a:pt x="738" y="961"/>
                  </a:cubicBezTo>
                  <a:cubicBezTo>
                    <a:pt x="743" y="961"/>
                    <a:pt x="752" y="957"/>
                    <a:pt x="762" y="947"/>
                  </a:cubicBezTo>
                  <a:lnTo>
                    <a:pt x="768" y="954"/>
                  </a:lnTo>
                  <a:cubicBezTo>
                    <a:pt x="750" y="988"/>
                    <a:pt x="745" y="1005"/>
                    <a:pt x="750" y="1005"/>
                  </a:cubicBezTo>
                  <a:cubicBezTo>
                    <a:pt x="755" y="1005"/>
                    <a:pt x="768" y="992"/>
                    <a:pt x="787" y="966"/>
                  </a:cubicBezTo>
                  <a:lnTo>
                    <a:pt x="787" y="966"/>
                  </a:lnTo>
                  <a:cubicBezTo>
                    <a:pt x="768" y="998"/>
                    <a:pt x="771" y="1001"/>
                    <a:pt x="774" y="1004"/>
                  </a:cubicBezTo>
                  <a:cubicBezTo>
                    <a:pt x="785" y="994"/>
                    <a:pt x="795" y="990"/>
                    <a:pt x="800" y="990"/>
                  </a:cubicBezTo>
                  <a:cubicBezTo>
                    <a:pt x="810" y="990"/>
                    <a:pt x="811" y="1000"/>
                    <a:pt x="799" y="1020"/>
                  </a:cubicBezTo>
                  <a:lnTo>
                    <a:pt x="803" y="1023"/>
                  </a:lnTo>
                  <a:cubicBezTo>
                    <a:pt x="818" y="1003"/>
                    <a:pt x="824" y="999"/>
                    <a:pt x="828" y="999"/>
                  </a:cubicBezTo>
                  <a:cubicBezTo>
                    <a:pt x="830" y="999"/>
                    <a:pt x="832" y="1000"/>
                    <a:pt x="834" y="1001"/>
                  </a:cubicBezTo>
                  <a:cubicBezTo>
                    <a:pt x="835" y="1001"/>
                    <a:pt x="835" y="1001"/>
                    <a:pt x="836" y="1001"/>
                  </a:cubicBezTo>
                  <a:cubicBezTo>
                    <a:pt x="839" y="1001"/>
                    <a:pt x="845" y="999"/>
                    <a:pt x="862" y="979"/>
                  </a:cubicBezTo>
                  <a:cubicBezTo>
                    <a:pt x="883" y="956"/>
                    <a:pt x="889" y="954"/>
                    <a:pt x="890" y="954"/>
                  </a:cubicBezTo>
                  <a:cubicBezTo>
                    <a:pt x="890" y="954"/>
                    <a:pt x="890" y="954"/>
                    <a:pt x="890" y="954"/>
                  </a:cubicBezTo>
                  <a:cubicBezTo>
                    <a:pt x="894" y="957"/>
                    <a:pt x="872" y="982"/>
                    <a:pt x="847" y="1010"/>
                  </a:cubicBezTo>
                  <a:cubicBezTo>
                    <a:pt x="835" y="1022"/>
                    <a:pt x="831" y="1030"/>
                    <a:pt x="835" y="1030"/>
                  </a:cubicBezTo>
                  <a:cubicBezTo>
                    <a:pt x="839" y="1030"/>
                    <a:pt x="854" y="1020"/>
                    <a:pt x="881" y="991"/>
                  </a:cubicBezTo>
                  <a:cubicBezTo>
                    <a:pt x="906" y="965"/>
                    <a:pt x="918" y="952"/>
                    <a:pt x="919" y="952"/>
                  </a:cubicBezTo>
                  <a:lnTo>
                    <a:pt x="919" y="952"/>
                  </a:lnTo>
                  <a:cubicBezTo>
                    <a:pt x="920" y="952"/>
                    <a:pt x="908" y="966"/>
                    <a:pt x="884" y="994"/>
                  </a:cubicBezTo>
                  <a:cubicBezTo>
                    <a:pt x="869" y="1015"/>
                    <a:pt x="853" y="1033"/>
                    <a:pt x="854" y="1033"/>
                  </a:cubicBezTo>
                  <a:cubicBezTo>
                    <a:pt x="855" y="1033"/>
                    <a:pt x="858" y="1030"/>
                    <a:pt x="865" y="1023"/>
                  </a:cubicBezTo>
                  <a:cubicBezTo>
                    <a:pt x="865" y="1023"/>
                    <a:pt x="866" y="1023"/>
                    <a:pt x="868" y="1023"/>
                  </a:cubicBezTo>
                  <a:cubicBezTo>
                    <a:pt x="872" y="1023"/>
                    <a:pt x="880" y="1020"/>
                    <a:pt x="894" y="1001"/>
                  </a:cubicBezTo>
                  <a:lnTo>
                    <a:pt x="903" y="1007"/>
                  </a:lnTo>
                  <a:cubicBezTo>
                    <a:pt x="894" y="1045"/>
                    <a:pt x="897" y="1045"/>
                    <a:pt x="900" y="1048"/>
                  </a:cubicBezTo>
                  <a:cubicBezTo>
                    <a:pt x="910" y="1034"/>
                    <a:pt x="916" y="1027"/>
                    <a:pt x="917" y="1027"/>
                  </a:cubicBezTo>
                  <a:lnTo>
                    <a:pt x="917" y="1027"/>
                  </a:lnTo>
                  <a:cubicBezTo>
                    <a:pt x="918" y="1027"/>
                    <a:pt x="914" y="1036"/>
                    <a:pt x="906" y="1054"/>
                  </a:cubicBezTo>
                  <a:cubicBezTo>
                    <a:pt x="898" y="1067"/>
                    <a:pt x="894" y="1075"/>
                    <a:pt x="895" y="1075"/>
                  </a:cubicBezTo>
                  <a:cubicBezTo>
                    <a:pt x="897" y="1075"/>
                    <a:pt x="908" y="1060"/>
                    <a:pt x="931" y="1026"/>
                  </a:cubicBezTo>
                  <a:cubicBezTo>
                    <a:pt x="941" y="1013"/>
                    <a:pt x="947" y="1007"/>
                    <a:pt x="949" y="1007"/>
                  </a:cubicBezTo>
                  <a:cubicBezTo>
                    <a:pt x="952" y="1007"/>
                    <a:pt x="949" y="1016"/>
                    <a:pt x="941" y="1035"/>
                  </a:cubicBezTo>
                  <a:cubicBezTo>
                    <a:pt x="918" y="1071"/>
                    <a:pt x="910" y="1086"/>
                    <a:pt x="911" y="1086"/>
                  </a:cubicBezTo>
                  <a:cubicBezTo>
                    <a:pt x="912" y="1086"/>
                    <a:pt x="917" y="1079"/>
                    <a:pt x="925" y="1067"/>
                  </a:cubicBezTo>
                  <a:cubicBezTo>
                    <a:pt x="950" y="1042"/>
                    <a:pt x="953" y="1041"/>
                    <a:pt x="953" y="1041"/>
                  </a:cubicBezTo>
                  <a:lnTo>
                    <a:pt x="953" y="1041"/>
                  </a:lnTo>
                  <a:cubicBezTo>
                    <a:pt x="934" y="1073"/>
                    <a:pt x="966" y="1098"/>
                    <a:pt x="1000" y="1123"/>
                  </a:cubicBezTo>
                  <a:cubicBezTo>
                    <a:pt x="1006" y="1123"/>
                    <a:pt x="1028" y="1098"/>
                    <a:pt x="1047" y="1067"/>
                  </a:cubicBezTo>
                  <a:cubicBezTo>
                    <a:pt x="1063" y="1041"/>
                    <a:pt x="1069" y="1032"/>
                    <a:pt x="1069" y="1032"/>
                  </a:cubicBezTo>
                  <a:lnTo>
                    <a:pt x="1069" y="1032"/>
                  </a:lnTo>
                  <a:cubicBezTo>
                    <a:pt x="1069" y="1032"/>
                    <a:pt x="1059" y="1050"/>
                    <a:pt x="1050" y="1070"/>
                  </a:cubicBezTo>
                  <a:cubicBezTo>
                    <a:pt x="1023" y="1118"/>
                    <a:pt x="1011" y="1142"/>
                    <a:pt x="1014" y="1142"/>
                  </a:cubicBezTo>
                  <a:cubicBezTo>
                    <a:pt x="1017" y="1142"/>
                    <a:pt x="1032" y="1120"/>
                    <a:pt x="1060" y="1076"/>
                  </a:cubicBezTo>
                  <a:cubicBezTo>
                    <a:pt x="1077" y="1043"/>
                    <a:pt x="1085" y="1027"/>
                    <a:pt x="1086" y="1027"/>
                  </a:cubicBezTo>
                  <a:lnTo>
                    <a:pt x="1086" y="1027"/>
                  </a:lnTo>
                  <a:cubicBezTo>
                    <a:pt x="1086" y="1027"/>
                    <a:pt x="1078" y="1043"/>
                    <a:pt x="1063" y="1076"/>
                  </a:cubicBezTo>
                  <a:cubicBezTo>
                    <a:pt x="1055" y="1094"/>
                    <a:pt x="1051" y="1103"/>
                    <a:pt x="1052" y="1103"/>
                  </a:cubicBezTo>
                  <a:cubicBezTo>
                    <a:pt x="1053" y="1103"/>
                    <a:pt x="1059" y="1096"/>
                    <a:pt x="1069" y="1082"/>
                  </a:cubicBezTo>
                  <a:cubicBezTo>
                    <a:pt x="1078" y="1067"/>
                    <a:pt x="1083" y="1060"/>
                    <a:pt x="1085" y="1060"/>
                  </a:cubicBezTo>
                  <a:lnTo>
                    <a:pt x="1085" y="1060"/>
                  </a:lnTo>
                  <a:cubicBezTo>
                    <a:pt x="1086" y="1060"/>
                    <a:pt x="1082" y="1069"/>
                    <a:pt x="1072" y="1085"/>
                  </a:cubicBezTo>
                  <a:cubicBezTo>
                    <a:pt x="1063" y="1108"/>
                    <a:pt x="1052" y="1132"/>
                    <a:pt x="1054" y="1132"/>
                  </a:cubicBezTo>
                  <a:cubicBezTo>
                    <a:pt x="1055" y="1132"/>
                    <a:pt x="1057" y="1129"/>
                    <a:pt x="1063" y="1120"/>
                  </a:cubicBezTo>
                  <a:lnTo>
                    <a:pt x="1063" y="1120"/>
                  </a:lnTo>
                  <a:cubicBezTo>
                    <a:pt x="1063" y="1120"/>
                    <a:pt x="1066" y="1123"/>
                    <a:pt x="1050" y="1157"/>
                  </a:cubicBezTo>
                  <a:cubicBezTo>
                    <a:pt x="1045" y="1167"/>
                    <a:pt x="1044" y="1171"/>
                    <a:pt x="1046" y="1171"/>
                  </a:cubicBezTo>
                  <a:cubicBezTo>
                    <a:pt x="1049" y="1171"/>
                    <a:pt x="1064" y="1153"/>
                    <a:pt x="1082" y="1136"/>
                  </a:cubicBezTo>
                  <a:cubicBezTo>
                    <a:pt x="1104" y="1110"/>
                    <a:pt x="1117" y="1097"/>
                    <a:pt x="1120" y="1097"/>
                  </a:cubicBezTo>
                  <a:lnTo>
                    <a:pt x="1120" y="1097"/>
                  </a:lnTo>
                  <a:cubicBezTo>
                    <a:pt x="1123" y="1097"/>
                    <a:pt x="1114" y="1112"/>
                    <a:pt x="1091" y="1142"/>
                  </a:cubicBezTo>
                  <a:cubicBezTo>
                    <a:pt x="1074" y="1167"/>
                    <a:pt x="1070" y="1178"/>
                    <a:pt x="1076" y="1178"/>
                  </a:cubicBezTo>
                  <a:cubicBezTo>
                    <a:pt x="1083" y="1178"/>
                    <a:pt x="1105" y="1158"/>
                    <a:pt x="1129" y="1126"/>
                  </a:cubicBezTo>
                  <a:cubicBezTo>
                    <a:pt x="1154" y="1092"/>
                    <a:pt x="1165" y="1077"/>
                    <a:pt x="1166" y="1077"/>
                  </a:cubicBezTo>
                  <a:lnTo>
                    <a:pt x="1166" y="1077"/>
                  </a:lnTo>
                  <a:cubicBezTo>
                    <a:pt x="1166" y="1077"/>
                    <a:pt x="1162" y="1085"/>
                    <a:pt x="1154" y="1098"/>
                  </a:cubicBezTo>
                  <a:cubicBezTo>
                    <a:pt x="1135" y="1126"/>
                    <a:pt x="1138" y="1129"/>
                    <a:pt x="1138" y="1129"/>
                  </a:cubicBezTo>
                  <a:cubicBezTo>
                    <a:pt x="1141" y="1132"/>
                    <a:pt x="1144" y="1136"/>
                    <a:pt x="1125" y="1167"/>
                  </a:cubicBezTo>
                  <a:cubicBezTo>
                    <a:pt x="1125" y="1167"/>
                    <a:pt x="1126" y="1167"/>
                    <a:pt x="1126" y="1167"/>
                  </a:cubicBezTo>
                  <a:cubicBezTo>
                    <a:pt x="1128" y="1167"/>
                    <a:pt x="1134" y="1165"/>
                    <a:pt x="1157" y="1145"/>
                  </a:cubicBezTo>
                  <a:cubicBezTo>
                    <a:pt x="1172" y="1126"/>
                    <a:pt x="1181" y="1117"/>
                    <a:pt x="1185" y="1117"/>
                  </a:cubicBezTo>
                  <a:cubicBezTo>
                    <a:pt x="1193" y="1117"/>
                    <a:pt x="1183" y="1148"/>
                    <a:pt x="1160" y="1189"/>
                  </a:cubicBezTo>
                  <a:lnTo>
                    <a:pt x="1185" y="1164"/>
                  </a:lnTo>
                  <a:cubicBezTo>
                    <a:pt x="1212" y="1129"/>
                    <a:pt x="1230" y="1105"/>
                    <a:pt x="1232" y="1105"/>
                  </a:cubicBezTo>
                  <a:lnTo>
                    <a:pt x="1232" y="1105"/>
                  </a:lnTo>
                  <a:cubicBezTo>
                    <a:pt x="1233" y="1105"/>
                    <a:pt x="1228" y="1115"/>
                    <a:pt x="1213" y="1139"/>
                  </a:cubicBezTo>
                  <a:cubicBezTo>
                    <a:pt x="1204" y="1157"/>
                    <a:pt x="1204" y="1154"/>
                    <a:pt x="1194" y="1170"/>
                  </a:cubicBezTo>
                  <a:cubicBezTo>
                    <a:pt x="1208" y="1150"/>
                    <a:pt x="1217" y="1142"/>
                    <a:pt x="1221" y="1142"/>
                  </a:cubicBezTo>
                  <a:cubicBezTo>
                    <a:pt x="1229" y="1142"/>
                    <a:pt x="1219" y="1174"/>
                    <a:pt x="1194" y="1214"/>
                  </a:cubicBezTo>
                  <a:cubicBezTo>
                    <a:pt x="1176" y="1245"/>
                    <a:pt x="1176" y="1245"/>
                    <a:pt x="1179" y="1248"/>
                  </a:cubicBezTo>
                  <a:lnTo>
                    <a:pt x="1197" y="1217"/>
                  </a:lnTo>
                  <a:cubicBezTo>
                    <a:pt x="1215" y="1187"/>
                    <a:pt x="1233" y="1157"/>
                    <a:pt x="1238" y="1157"/>
                  </a:cubicBezTo>
                  <a:cubicBezTo>
                    <a:pt x="1238" y="1157"/>
                    <a:pt x="1238" y="1157"/>
                    <a:pt x="1238" y="1157"/>
                  </a:cubicBezTo>
                  <a:cubicBezTo>
                    <a:pt x="1241" y="1161"/>
                    <a:pt x="1248" y="1164"/>
                    <a:pt x="1229" y="1195"/>
                  </a:cubicBezTo>
                  <a:cubicBezTo>
                    <a:pt x="1218" y="1218"/>
                    <a:pt x="1206" y="1242"/>
                    <a:pt x="1208" y="1242"/>
                  </a:cubicBezTo>
                  <a:cubicBezTo>
                    <a:pt x="1208" y="1242"/>
                    <a:pt x="1211" y="1238"/>
                    <a:pt x="1216" y="1230"/>
                  </a:cubicBezTo>
                  <a:lnTo>
                    <a:pt x="1216" y="1230"/>
                  </a:lnTo>
                  <a:cubicBezTo>
                    <a:pt x="1216" y="1230"/>
                    <a:pt x="1219" y="1233"/>
                    <a:pt x="1207" y="1264"/>
                  </a:cubicBezTo>
                  <a:lnTo>
                    <a:pt x="1219" y="1277"/>
                  </a:lnTo>
                  <a:cubicBezTo>
                    <a:pt x="1231" y="1264"/>
                    <a:pt x="1238" y="1258"/>
                    <a:pt x="1241" y="1258"/>
                  </a:cubicBezTo>
                  <a:cubicBezTo>
                    <a:pt x="1245" y="1258"/>
                    <a:pt x="1242" y="1267"/>
                    <a:pt x="1232" y="1283"/>
                  </a:cubicBezTo>
                  <a:cubicBezTo>
                    <a:pt x="1232" y="1283"/>
                    <a:pt x="1233" y="1283"/>
                    <a:pt x="1235" y="1283"/>
                  </a:cubicBezTo>
                  <a:cubicBezTo>
                    <a:pt x="1239" y="1283"/>
                    <a:pt x="1248" y="1280"/>
                    <a:pt x="1263" y="1261"/>
                  </a:cubicBezTo>
                  <a:lnTo>
                    <a:pt x="1263" y="1261"/>
                  </a:lnTo>
                  <a:cubicBezTo>
                    <a:pt x="1270" y="1267"/>
                    <a:pt x="1273" y="1270"/>
                    <a:pt x="1254" y="1298"/>
                  </a:cubicBezTo>
                  <a:cubicBezTo>
                    <a:pt x="1244" y="1315"/>
                    <a:pt x="1240" y="1322"/>
                    <a:pt x="1242" y="1322"/>
                  </a:cubicBezTo>
                  <a:cubicBezTo>
                    <a:pt x="1243" y="1322"/>
                    <a:pt x="1249" y="1315"/>
                    <a:pt x="1260" y="1302"/>
                  </a:cubicBezTo>
                  <a:cubicBezTo>
                    <a:pt x="1273" y="1280"/>
                    <a:pt x="1279" y="1275"/>
                    <a:pt x="1282" y="1275"/>
                  </a:cubicBezTo>
                  <a:cubicBezTo>
                    <a:pt x="1283" y="1275"/>
                    <a:pt x="1284" y="1276"/>
                    <a:pt x="1285" y="1277"/>
                  </a:cubicBezTo>
                  <a:lnTo>
                    <a:pt x="1292" y="1283"/>
                  </a:lnTo>
                  <a:cubicBezTo>
                    <a:pt x="1306" y="1259"/>
                    <a:pt x="1309" y="1253"/>
                    <a:pt x="1313" y="1253"/>
                  </a:cubicBezTo>
                  <a:cubicBezTo>
                    <a:pt x="1314" y="1253"/>
                    <a:pt x="1315" y="1254"/>
                    <a:pt x="1317" y="1255"/>
                  </a:cubicBezTo>
                  <a:cubicBezTo>
                    <a:pt x="1320" y="1258"/>
                    <a:pt x="1313" y="1295"/>
                    <a:pt x="1317" y="1298"/>
                  </a:cubicBezTo>
                  <a:cubicBezTo>
                    <a:pt x="1319" y="1300"/>
                    <a:pt x="1321" y="1302"/>
                    <a:pt x="1323" y="1302"/>
                  </a:cubicBezTo>
                  <a:cubicBezTo>
                    <a:pt x="1327" y="1302"/>
                    <a:pt x="1331" y="1295"/>
                    <a:pt x="1342" y="1273"/>
                  </a:cubicBezTo>
                  <a:cubicBezTo>
                    <a:pt x="1340" y="1271"/>
                    <a:pt x="1346" y="1258"/>
                    <a:pt x="1349" y="1258"/>
                  </a:cubicBezTo>
                  <a:lnTo>
                    <a:pt x="1349" y="1258"/>
                  </a:lnTo>
                  <a:cubicBezTo>
                    <a:pt x="1350" y="1258"/>
                    <a:pt x="1349" y="1263"/>
                    <a:pt x="1345" y="1277"/>
                  </a:cubicBezTo>
                  <a:cubicBezTo>
                    <a:pt x="1351" y="1277"/>
                    <a:pt x="1342" y="1317"/>
                    <a:pt x="1354" y="1324"/>
                  </a:cubicBezTo>
                  <a:cubicBezTo>
                    <a:pt x="1360" y="1328"/>
                    <a:pt x="1364" y="1331"/>
                    <a:pt x="1367" y="1331"/>
                  </a:cubicBezTo>
                  <a:cubicBezTo>
                    <a:pt x="1373" y="1331"/>
                    <a:pt x="1377" y="1324"/>
                    <a:pt x="1389" y="1305"/>
                  </a:cubicBezTo>
                  <a:cubicBezTo>
                    <a:pt x="1404" y="1273"/>
                    <a:pt x="1413" y="1257"/>
                    <a:pt x="1415" y="1257"/>
                  </a:cubicBezTo>
                  <a:lnTo>
                    <a:pt x="1415" y="1257"/>
                  </a:lnTo>
                  <a:cubicBezTo>
                    <a:pt x="1416" y="1257"/>
                    <a:pt x="1409" y="1274"/>
                    <a:pt x="1392" y="1308"/>
                  </a:cubicBezTo>
                  <a:cubicBezTo>
                    <a:pt x="1375" y="1348"/>
                    <a:pt x="1369" y="1365"/>
                    <a:pt x="1372" y="1365"/>
                  </a:cubicBezTo>
                  <a:cubicBezTo>
                    <a:pt x="1373" y="1365"/>
                    <a:pt x="1378" y="1358"/>
                    <a:pt x="1386" y="1345"/>
                  </a:cubicBezTo>
                  <a:cubicBezTo>
                    <a:pt x="1402" y="1324"/>
                    <a:pt x="1406" y="1319"/>
                    <a:pt x="1408" y="1319"/>
                  </a:cubicBezTo>
                  <a:cubicBezTo>
                    <a:pt x="1409" y="1319"/>
                    <a:pt x="1410" y="1320"/>
                    <a:pt x="1411" y="1320"/>
                  </a:cubicBezTo>
                  <a:cubicBezTo>
                    <a:pt x="1401" y="1337"/>
                    <a:pt x="1397" y="1345"/>
                    <a:pt x="1400" y="1345"/>
                  </a:cubicBezTo>
                  <a:cubicBezTo>
                    <a:pt x="1402" y="1345"/>
                    <a:pt x="1410" y="1339"/>
                    <a:pt x="1423" y="1327"/>
                  </a:cubicBezTo>
                  <a:lnTo>
                    <a:pt x="1423" y="1327"/>
                  </a:lnTo>
                  <a:cubicBezTo>
                    <a:pt x="1426" y="1330"/>
                    <a:pt x="1426" y="1330"/>
                    <a:pt x="1407" y="1361"/>
                  </a:cubicBezTo>
                  <a:lnTo>
                    <a:pt x="1417" y="1364"/>
                  </a:lnTo>
                  <a:cubicBezTo>
                    <a:pt x="1432" y="1345"/>
                    <a:pt x="1442" y="1338"/>
                    <a:pt x="1448" y="1338"/>
                  </a:cubicBezTo>
                  <a:cubicBezTo>
                    <a:pt x="1461" y="1338"/>
                    <a:pt x="1460" y="1366"/>
                    <a:pt x="1451" y="1389"/>
                  </a:cubicBezTo>
                  <a:cubicBezTo>
                    <a:pt x="1451" y="1389"/>
                    <a:pt x="1451" y="1389"/>
                    <a:pt x="1452" y="1389"/>
                  </a:cubicBezTo>
                  <a:cubicBezTo>
                    <a:pt x="1453" y="1389"/>
                    <a:pt x="1458" y="1387"/>
                    <a:pt x="1476" y="1364"/>
                  </a:cubicBezTo>
                  <a:cubicBezTo>
                    <a:pt x="1496" y="1335"/>
                    <a:pt x="1507" y="1321"/>
                    <a:pt x="1509" y="1321"/>
                  </a:cubicBezTo>
                  <a:lnTo>
                    <a:pt x="1509" y="1321"/>
                  </a:lnTo>
                  <a:cubicBezTo>
                    <a:pt x="1511" y="1321"/>
                    <a:pt x="1502" y="1337"/>
                    <a:pt x="1483" y="1367"/>
                  </a:cubicBezTo>
                  <a:cubicBezTo>
                    <a:pt x="1465" y="1399"/>
                    <a:pt x="1457" y="1415"/>
                    <a:pt x="1458" y="1415"/>
                  </a:cubicBezTo>
                  <a:cubicBezTo>
                    <a:pt x="1459" y="1415"/>
                    <a:pt x="1469" y="1400"/>
                    <a:pt x="1489" y="1371"/>
                  </a:cubicBezTo>
                  <a:cubicBezTo>
                    <a:pt x="1496" y="1361"/>
                    <a:pt x="1503" y="1356"/>
                    <a:pt x="1508" y="1356"/>
                  </a:cubicBezTo>
                  <a:cubicBezTo>
                    <a:pt x="1517" y="1356"/>
                    <a:pt x="1516" y="1375"/>
                    <a:pt x="1489" y="1414"/>
                  </a:cubicBezTo>
                  <a:cubicBezTo>
                    <a:pt x="1470" y="1446"/>
                    <a:pt x="1451" y="1477"/>
                    <a:pt x="1451" y="1477"/>
                  </a:cubicBezTo>
                  <a:cubicBezTo>
                    <a:pt x="1469" y="1454"/>
                    <a:pt x="1477" y="1452"/>
                    <a:pt x="1479" y="1452"/>
                  </a:cubicBezTo>
                  <a:cubicBezTo>
                    <a:pt x="1479" y="1452"/>
                    <a:pt x="1480" y="1452"/>
                    <a:pt x="1480" y="1452"/>
                  </a:cubicBezTo>
                  <a:cubicBezTo>
                    <a:pt x="1490" y="1432"/>
                    <a:pt x="1496" y="1426"/>
                    <a:pt x="1501" y="1426"/>
                  </a:cubicBezTo>
                  <a:cubicBezTo>
                    <a:pt x="1505" y="1426"/>
                    <a:pt x="1508" y="1428"/>
                    <a:pt x="1511" y="1430"/>
                  </a:cubicBezTo>
                  <a:cubicBezTo>
                    <a:pt x="1512" y="1431"/>
                    <a:pt x="1514" y="1431"/>
                    <a:pt x="1515" y="1431"/>
                  </a:cubicBezTo>
                  <a:cubicBezTo>
                    <a:pt x="1526" y="1431"/>
                    <a:pt x="1546" y="1420"/>
                    <a:pt x="1556" y="1420"/>
                  </a:cubicBezTo>
                  <a:cubicBezTo>
                    <a:pt x="1558" y="1420"/>
                    <a:pt x="1560" y="1420"/>
                    <a:pt x="1561" y="1421"/>
                  </a:cubicBezTo>
                  <a:cubicBezTo>
                    <a:pt x="1567" y="1424"/>
                    <a:pt x="1580" y="1433"/>
                    <a:pt x="1567" y="1465"/>
                  </a:cubicBezTo>
                  <a:cubicBezTo>
                    <a:pt x="1568" y="1466"/>
                    <a:pt x="1569" y="1467"/>
                    <a:pt x="1571" y="1467"/>
                  </a:cubicBezTo>
                  <a:cubicBezTo>
                    <a:pt x="1575" y="1467"/>
                    <a:pt x="1582" y="1462"/>
                    <a:pt x="1599" y="1446"/>
                  </a:cubicBezTo>
                  <a:cubicBezTo>
                    <a:pt x="1609" y="1433"/>
                    <a:pt x="1616" y="1426"/>
                    <a:pt x="1619" y="1426"/>
                  </a:cubicBezTo>
                  <a:cubicBezTo>
                    <a:pt x="1623" y="1426"/>
                    <a:pt x="1621" y="1435"/>
                    <a:pt x="1611" y="1452"/>
                  </a:cubicBezTo>
                  <a:lnTo>
                    <a:pt x="1614" y="1455"/>
                  </a:lnTo>
                  <a:cubicBezTo>
                    <a:pt x="1634" y="1435"/>
                    <a:pt x="1642" y="1433"/>
                    <a:pt x="1645" y="1433"/>
                  </a:cubicBezTo>
                  <a:cubicBezTo>
                    <a:pt x="1645" y="1433"/>
                    <a:pt x="1646" y="1433"/>
                    <a:pt x="1646" y="1433"/>
                  </a:cubicBezTo>
                  <a:cubicBezTo>
                    <a:pt x="1632" y="1456"/>
                    <a:pt x="1620" y="1479"/>
                    <a:pt x="1623" y="1479"/>
                  </a:cubicBezTo>
                  <a:cubicBezTo>
                    <a:pt x="1624" y="1479"/>
                    <a:pt x="1627" y="1475"/>
                    <a:pt x="1633" y="1468"/>
                  </a:cubicBezTo>
                  <a:cubicBezTo>
                    <a:pt x="1645" y="1448"/>
                    <a:pt x="1651" y="1442"/>
                    <a:pt x="1656" y="1442"/>
                  </a:cubicBezTo>
                  <a:cubicBezTo>
                    <a:pt x="1658" y="1442"/>
                    <a:pt x="1661" y="1444"/>
                    <a:pt x="1664" y="1446"/>
                  </a:cubicBezTo>
                  <a:cubicBezTo>
                    <a:pt x="1654" y="1475"/>
                    <a:pt x="1745" y="1540"/>
                    <a:pt x="1784" y="1540"/>
                  </a:cubicBezTo>
                  <a:cubicBezTo>
                    <a:pt x="1791" y="1540"/>
                    <a:pt x="1796" y="1538"/>
                    <a:pt x="1799" y="1533"/>
                  </a:cubicBezTo>
                  <a:lnTo>
                    <a:pt x="1812" y="1540"/>
                  </a:lnTo>
                  <a:lnTo>
                    <a:pt x="1821" y="1549"/>
                  </a:lnTo>
                  <a:cubicBezTo>
                    <a:pt x="1804" y="1579"/>
                    <a:pt x="1805" y="1590"/>
                    <a:pt x="1814" y="1590"/>
                  </a:cubicBezTo>
                  <a:cubicBezTo>
                    <a:pt x="1823" y="1590"/>
                    <a:pt x="1839" y="1580"/>
                    <a:pt x="1852" y="1568"/>
                  </a:cubicBezTo>
                  <a:cubicBezTo>
                    <a:pt x="1870" y="1545"/>
                    <a:pt x="1876" y="1543"/>
                    <a:pt x="1881" y="1543"/>
                  </a:cubicBezTo>
                  <a:cubicBezTo>
                    <a:pt x="1882" y="1543"/>
                    <a:pt x="1883" y="1543"/>
                    <a:pt x="1884" y="1543"/>
                  </a:cubicBezTo>
                  <a:cubicBezTo>
                    <a:pt x="1859" y="1584"/>
                    <a:pt x="1856" y="1602"/>
                    <a:pt x="1864" y="1602"/>
                  </a:cubicBezTo>
                  <a:cubicBezTo>
                    <a:pt x="1868" y="1602"/>
                    <a:pt x="1875" y="1597"/>
                    <a:pt x="1884" y="1587"/>
                  </a:cubicBezTo>
                  <a:cubicBezTo>
                    <a:pt x="1903" y="1558"/>
                    <a:pt x="1914" y="1544"/>
                    <a:pt x="1916" y="1544"/>
                  </a:cubicBezTo>
                  <a:lnTo>
                    <a:pt x="1916" y="1544"/>
                  </a:lnTo>
                  <a:cubicBezTo>
                    <a:pt x="1919" y="1544"/>
                    <a:pt x="1911" y="1560"/>
                    <a:pt x="1893" y="1593"/>
                  </a:cubicBezTo>
                  <a:cubicBezTo>
                    <a:pt x="1877" y="1622"/>
                    <a:pt x="1870" y="1639"/>
                    <a:pt x="1873" y="1639"/>
                  </a:cubicBezTo>
                  <a:cubicBezTo>
                    <a:pt x="1876" y="1639"/>
                    <a:pt x="1893" y="1618"/>
                    <a:pt x="1925" y="1571"/>
                  </a:cubicBezTo>
                  <a:cubicBezTo>
                    <a:pt x="1935" y="1558"/>
                    <a:pt x="1940" y="1551"/>
                    <a:pt x="1942" y="1551"/>
                  </a:cubicBezTo>
                  <a:lnTo>
                    <a:pt x="1942" y="1551"/>
                  </a:lnTo>
                  <a:cubicBezTo>
                    <a:pt x="1944" y="1551"/>
                    <a:pt x="1941" y="1559"/>
                    <a:pt x="1934" y="1577"/>
                  </a:cubicBezTo>
                  <a:cubicBezTo>
                    <a:pt x="1915" y="1615"/>
                    <a:pt x="1909" y="1631"/>
                    <a:pt x="1911" y="1631"/>
                  </a:cubicBezTo>
                  <a:cubicBezTo>
                    <a:pt x="1912" y="1631"/>
                    <a:pt x="1917" y="1624"/>
                    <a:pt x="1925" y="1612"/>
                  </a:cubicBezTo>
                  <a:cubicBezTo>
                    <a:pt x="1943" y="1583"/>
                    <a:pt x="1953" y="1569"/>
                    <a:pt x="1955" y="1569"/>
                  </a:cubicBezTo>
                  <a:lnTo>
                    <a:pt x="1955" y="1569"/>
                  </a:lnTo>
                  <a:cubicBezTo>
                    <a:pt x="1958" y="1569"/>
                    <a:pt x="1952" y="1586"/>
                    <a:pt x="1937" y="1618"/>
                  </a:cubicBezTo>
                  <a:cubicBezTo>
                    <a:pt x="1922" y="1654"/>
                    <a:pt x="1915" y="1671"/>
                    <a:pt x="1917" y="1671"/>
                  </a:cubicBezTo>
                  <a:cubicBezTo>
                    <a:pt x="1919" y="1671"/>
                    <a:pt x="1928" y="1656"/>
                    <a:pt x="1946" y="1628"/>
                  </a:cubicBezTo>
                  <a:cubicBezTo>
                    <a:pt x="1965" y="1601"/>
                    <a:pt x="1978" y="1588"/>
                    <a:pt x="1984" y="1588"/>
                  </a:cubicBezTo>
                  <a:cubicBezTo>
                    <a:pt x="1992" y="1588"/>
                    <a:pt x="1989" y="1607"/>
                    <a:pt x="1972" y="1643"/>
                  </a:cubicBezTo>
                  <a:cubicBezTo>
                    <a:pt x="1974" y="1643"/>
                    <a:pt x="1968" y="1659"/>
                    <a:pt x="1970" y="1659"/>
                  </a:cubicBezTo>
                  <a:cubicBezTo>
                    <a:pt x="1971" y="1659"/>
                    <a:pt x="1973" y="1656"/>
                    <a:pt x="1978" y="1646"/>
                  </a:cubicBezTo>
                  <a:lnTo>
                    <a:pt x="1978" y="1646"/>
                  </a:lnTo>
                  <a:lnTo>
                    <a:pt x="1965" y="1681"/>
                  </a:lnTo>
                  <a:lnTo>
                    <a:pt x="1975" y="1684"/>
                  </a:lnTo>
                  <a:lnTo>
                    <a:pt x="1990" y="1653"/>
                  </a:lnTo>
                  <a:cubicBezTo>
                    <a:pt x="1993" y="1656"/>
                    <a:pt x="2000" y="1703"/>
                    <a:pt x="2028" y="1718"/>
                  </a:cubicBezTo>
                  <a:cubicBezTo>
                    <a:pt x="2050" y="1733"/>
                    <a:pt x="2063" y="1741"/>
                    <a:pt x="2072" y="1741"/>
                  </a:cubicBezTo>
                  <a:cubicBezTo>
                    <a:pt x="2081" y="1741"/>
                    <a:pt x="2086" y="1734"/>
                    <a:pt x="2094" y="1718"/>
                  </a:cubicBezTo>
                  <a:cubicBezTo>
                    <a:pt x="2108" y="1686"/>
                    <a:pt x="2117" y="1671"/>
                    <a:pt x="2119" y="1671"/>
                  </a:cubicBezTo>
                  <a:lnTo>
                    <a:pt x="2119" y="1671"/>
                  </a:lnTo>
                  <a:cubicBezTo>
                    <a:pt x="2121" y="1671"/>
                    <a:pt x="2116" y="1688"/>
                    <a:pt x="2100" y="1722"/>
                  </a:cubicBezTo>
                  <a:cubicBezTo>
                    <a:pt x="2103" y="1725"/>
                    <a:pt x="2094" y="1762"/>
                    <a:pt x="2103" y="1765"/>
                  </a:cubicBezTo>
                  <a:cubicBezTo>
                    <a:pt x="2109" y="1772"/>
                    <a:pt x="2119" y="1775"/>
                    <a:pt x="2103" y="1806"/>
                  </a:cubicBezTo>
                  <a:lnTo>
                    <a:pt x="2106" y="1809"/>
                  </a:lnTo>
                  <a:cubicBezTo>
                    <a:pt x="2126" y="1782"/>
                    <a:pt x="2142" y="1771"/>
                    <a:pt x="2152" y="1771"/>
                  </a:cubicBezTo>
                  <a:cubicBezTo>
                    <a:pt x="2164" y="1771"/>
                    <a:pt x="2169" y="1785"/>
                    <a:pt x="2166" y="1806"/>
                  </a:cubicBezTo>
                  <a:cubicBezTo>
                    <a:pt x="2169" y="1807"/>
                    <a:pt x="2171" y="1808"/>
                    <a:pt x="2174" y="1808"/>
                  </a:cubicBezTo>
                  <a:cubicBezTo>
                    <a:pt x="2179" y="1808"/>
                    <a:pt x="2186" y="1803"/>
                    <a:pt x="2203" y="1784"/>
                  </a:cubicBezTo>
                  <a:cubicBezTo>
                    <a:pt x="2215" y="1773"/>
                    <a:pt x="2221" y="1766"/>
                    <a:pt x="2223" y="1766"/>
                  </a:cubicBezTo>
                  <a:cubicBezTo>
                    <a:pt x="2225" y="1766"/>
                    <a:pt x="2221" y="1775"/>
                    <a:pt x="2213" y="1794"/>
                  </a:cubicBezTo>
                  <a:cubicBezTo>
                    <a:pt x="2203" y="1813"/>
                    <a:pt x="2202" y="1838"/>
                    <a:pt x="2211" y="1838"/>
                  </a:cubicBezTo>
                  <a:cubicBezTo>
                    <a:pt x="2216" y="1838"/>
                    <a:pt x="2225" y="1829"/>
                    <a:pt x="2238" y="1806"/>
                  </a:cubicBezTo>
                  <a:lnTo>
                    <a:pt x="2238" y="1806"/>
                  </a:lnTo>
                  <a:lnTo>
                    <a:pt x="2225" y="1841"/>
                  </a:lnTo>
                  <a:cubicBezTo>
                    <a:pt x="2221" y="1852"/>
                    <a:pt x="2221" y="1856"/>
                    <a:pt x="2222" y="1856"/>
                  </a:cubicBezTo>
                  <a:cubicBezTo>
                    <a:pt x="2225" y="1856"/>
                    <a:pt x="2238" y="1836"/>
                    <a:pt x="2250" y="1812"/>
                  </a:cubicBezTo>
                  <a:cubicBezTo>
                    <a:pt x="2264" y="1785"/>
                    <a:pt x="2273" y="1770"/>
                    <a:pt x="2275" y="1770"/>
                  </a:cubicBezTo>
                  <a:lnTo>
                    <a:pt x="2275" y="1770"/>
                  </a:lnTo>
                  <a:cubicBezTo>
                    <a:pt x="2277" y="1770"/>
                    <a:pt x="2268" y="1795"/>
                    <a:pt x="2241" y="1850"/>
                  </a:cubicBezTo>
                  <a:cubicBezTo>
                    <a:pt x="2220" y="1888"/>
                    <a:pt x="2214" y="1904"/>
                    <a:pt x="2216" y="1904"/>
                  </a:cubicBezTo>
                  <a:cubicBezTo>
                    <a:pt x="2218" y="1904"/>
                    <a:pt x="2222" y="1897"/>
                    <a:pt x="2229" y="1884"/>
                  </a:cubicBezTo>
                  <a:cubicBezTo>
                    <a:pt x="2241" y="1865"/>
                    <a:pt x="2256" y="1844"/>
                    <a:pt x="2260" y="1844"/>
                  </a:cubicBezTo>
                  <a:cubicBezTo>
                    <a:pt x="2261" y="1844"/>
                    <a:pt x="2261" y="1849"/>
                    <a:pt x="2257" y="1859"/>
                  </a:cubicBezTo>
                  <a:cubicBezTo>
                    <a:pt x="2257" y="1860"/>
                    <a:pt x="2258" y="1861"/>
                    <a:pt x="2259" y="1861"/>
                  </a:cubicBezTo>
                  <a:cubicBezTo>
                    <a:pt x="2263" y="1861"/>
                    <a:pt x="2270" y="1852"/>
                    <a:pt x="2297" y="1800"/>
                  </a:cubicBezTo>
                  <a:cubicBezTo>
                    <a:pt x="2311" y="1778"/>
                    <a:pt x="2316" y="1773"/>
                    <a:pt x="2319" y="1773"/>
                  </a:cubicBezTo>
                  <a:cubicBezTo>
                    <a:pt x="2321" y="1773"/>
                    <a:pt x="2322" y="1774"/>
                    <a:pt x="2323" y="1775"/>
                  </a:cubicBezTo>
                  <a:cubicBezTo>
                    <a:pt x="2313" y="1797"/>
                    <a:pt x="2301" y="1816"/>
                    <a:pt x="2285" y="1834"/>
                  </a:cubicBezTo>
                  <a:lnTo>
                    <a:pt x="2294" y="1841"/>
                  </a:lnTo>
                  <a:cubicBezTo>
                    <a:pt x="2291" y="1866"/>
                    <a:pt x="2285" y="1891"/>
                    <a:pt x="2272" y="1910"/>
                  </a:cubicBezTo>
                  <a:cubicBezTo>
                    <a:pt x="2267" y="1925"/>
                    <a:pt x="2264" y="1934"/>
                    <a:pt x="2266" y="1934"/>
                  </a:cubicBezTo>
                  <a:cubicBezTo>
                    <a:pt x="2267" y="1934"/>
                    <a:pt x="2275" y="1918"/>
                    <a:pt x="2291" y="1881"/>
                  </a:cubicBezTo>
                  <a:cubicBezTo>
                    <a:pt x="2319" y="1830"/>
                    <a:pt x="2325" y="1821"/>
                    <a:pt x="2331" y="1821"/>
                  </a:cubicBezTo>
                  <a:cubicBezTo>
                    <a:pt x="2332" y="1821"/>
                    <a:pt x="2333" y="1821"/>
                    <a:pt x="2335" y="1822"/>
                  </a:cubicBezTo>
                  <a:cubicBezTo>
                    <a:pt x="2338" y="1825"/>
                    <a:pt x="2341" y="1828"/>
                    <a:pt x="2326" y="1859"/>
                  </a:cubicBezTo>
                  <a:cubicBezTo>
                    <a:pt x="2307" y="1891"/>
                    <a:pt x="2307" y="1891"/>
                    <a:pt x="2316" y="1894"/>
                  </a:cubicBezTo>
                  <a:cubicBezTo>
                    <a:pt x="2317" y="1894"/>
                    <a:pt x="2318" y="1895"/>
                    <a:pt x="2318" y="1895"/>
                  </a:cubicBezTo>
                  <a:cubicBezTo>
                    <a:pt x="2335" y="1895"/>
                    <a:pt x="2390" y="1812"/>
                    <a:pt x="2426" y="1753"/>
                  </a:cubicBezTo>
                  <a:cubicBezTo>
                    <a:pt x="2443" y="1722"/>
                    <a:pt x="2452" y="1706"/>
                    <a:pt x="2453" y="1706"/>
                  </a:cubicBezTo>
                  <a:lnTo>
                    <a:pt x="2453" y="1706"/>
                  </a:lnTo>
                  <a:cubicBezTo>
                    <a:pt x="2454" y="1706"/>
                    <a:pt x="2446" y="1723"/>
                    <a:pt x="2432" y="1756"/>
                  </a:cubicBezTo>
                  <a:cubicBezTo>
                    <a:pt x="2413" y="1787"/>
                    <a:pt x="2420" y="1790"/>
                    <a:pt x="2423" y="1790"/>
                  </a:cubicBezTo>
                  <a:cubicBezTo>
                    <a:pt x="2428" y="1781"/>
                    <a:pt x="2430" y="1777"/>
                    <a:pt x="2430" y="1777"/>
                  </a:cubicBezTo>
                  <a:lnTo>
                    <a:pt x="2430" y="1777"/>
                  </a:lnTo>
                  <a:cubicBezTo>
                    <a:pt x="2431" y="1777"/>
                    <a:pt x="2426" y="1791"/>
                    <a:pt x="2423" y="1791"/>
                  </a:cubicBezTo>
                  <a:cubicBezTo>
                    <a:pt x="2423" y="1791"/>
                    <a:pt x="2423" y="1791"/>
                    <a:pt x="2423" y="1790"/>
                  </a:cubicBezTo>
                  <a:cubicBezTo>
                    <a:pt x="2412" y="1815"/>
                    <a:pt x="2405" y="1820"/>
                    <a:pt x="2401" y="1820"/>
                  </a:cubicBezTo>
                  <a:cubicBezTo>
                    <a:pt x="2400" y="1820"/>
                    <a:pt x="2399" y="1820"/>
                    <a:pt x="2398" y="1819"/>
                  </a:cubicBezTo>
                  <a:lnTo>
                    <a:pt x="2382" y="1850"/>
                  </a:lnTo>
                  <a:cubicBezTo>
                    <a:pt x="2366" y="1884"/>
                    <a:pt x="2360" y="1901"/>
                    <a:pt x="2362" y="1901"/>
                  </a:cubicBezTo>
                  <a:cubicBezTo>
                    <a:pt x="2365" y="1901"/>
                    <a:pt x="2375" y="1886"/>
                    <a:pt x="2391" y="1856"/>
                  </a:cubicBezTo>
                  <a:cubicBezTo>
                    <a:pt x="2402" y="1843"/>
                    <a:pt x="2407" y="1836"/>
                    <a:pt x="2409" y="1836"/>
                  </a:cubicBezTo>
                  <a:lnTo>
                    <a:pt x="2409" y="1836"/>
                  </a:lnTo>
                  <a:cubicBezTo>
                    <a:pt x="2411" y="1836"/>
                    <a:pt x="2407" y="1844"/>
                    <a:pt x="2401" y="1863"/>
                  </a:cubicBezTo>
                  <a:cubicBezTo>
                    <a:pt x="2392" y="1887"/>
                    <a:pt x="2383" y="1912"/>
                    <a:pt x="2384" y="1912"/>
                  </a:cubicBezTo>
                  <a:cubicBezTo>
                    <a:pt x="2385" y="1912"/>
                    <a:pt x="2387" y="1909"/>
                    <a:pt x="2391" y="1900"/>
                  </a:cubicBezTo>
                  <a:lnTo>
                    <a:pt x="2391" y="1900"/>
                  </a:lnTo>
                  <a:cubicBezTo>
                    <a:pt x="2391" y="1900"/>
                    <a:pt x="2401" y="1903"/>
                    <a:pt x="2388" y="1938"/>
                  </a:cubicBezTo>
                  <a:cubicBezTo>
                    <a:pt x="2390" y="1940"/>
                    <a:pt x="2392" y="1941"/>
                    <a:pt x="2394" y="1941"/>
                  </a:cubicBezTo>
                  <a:cubicBezTo>
                    <a:pt x="2399" y="1941"/>
                    <a:pt x="2406" y="1934"/>
                    <a:pt x="2417" y="1913"/>
                  </a:cubicBezTo>
                  <a:cubicBezTo>
                    <a:pt x="2430" y="1887"/>
                    <a:pt x="2434" y="1884"/>
                    <a:pt x="2439" y="1884"/>
                  </a:cubicBezTo>
                  <a:cubicBezTo>
                    <a:pt x="2440" y="1884"/>
                    <a:pt x="2441" y="1884"/>
                    <a:pt x="2442" y="1884"/>
                  </a:cubicBezTo>
                  <a:cubicBezTo>
                    <a:pt x="2443" y="1885"/>
                    <a:pt x="2444" y="1886"/>
                    <a:pt x="2445" y="1886"/>
                  </a:cubicBezTo>
                  <a:cubicBezTo>
                    <a:pt x="2448" y="1886"/>
                    <a:pt x="2453" y="1881"/>
                    <a:pt x="2464" y="1859"/>
                  </a:cubicBezTo>
                  <a:cubicBezTo>
                    <a:pt x="2481" y="1831"/>
                    <a:pt x="2498" y="1802"/>
                    <a:pt x="2508" y="1802"/>
                  </a:cubicBezTo>
                  <a:cubicBezTo>
                    <a:pt x="2509" y="1802"/>
                    <a:pt x="2510" y="1802"/>
                    <a:pt x="2511" y="1803"/>
                  </a:cubicBezTo>
                  <a:cubicBezTo>
                    <a:pt x="2519" y="1792"/>
                    <a:pt x="2524" y="1785"/>
                    <a:pt x="2526" y="1785"/>
                  </a:cubicBezTo>
                  <a:lnTo>
                    <a:pt x="2526" y="1785"/>
                  </a:lnTo>
                  <a:cubicBezTo>
                    <a:pt x="2528" y="1785"/>
                    <a:pt x="2521" y="1801"/>
                    <a:pt x="2504" y="1841"/>
                  </a:cubicBezTo>
                  <a:cubicBezTo>
                    <a:pt x="2489" y="1872"/>
                    <a:pt x="2492" y="1875"/>
                    <a:pt x="2495" y="1878"/>
                  </a:cubicBezTo>
                  <a:cubicBezTo>
                    <a:pt x="2495" y="1878"/>
                    <a:pt x="2501" y="1881"/>
                    <a:pt x="2489" y="1916"/>
                  </a:cubicBezTo>
                  <a:cubicBezTo>
                    <a:pt x="2485" y="1925"/>
                    <a:pt x="2484" y="1929"/>
                    <a:pt x="2484" y="1929"/>
                  </a:cubicBezTo>
                  <a:cubicBezTo>
                    <a:pt x="2485" y="1929"/>
                    <a:pt x="2496" y="1907"/>
                    <a:pt x="2507" y="1884"/>
                  </a:cubicBezTo>
                  <a:lnTo>
                    <a:pt x="2542" y="1822"/>
                  </a:lnTo>
                  <a:lnTo>
                    <a:pt x="2542" y="1822"/>
                  </a:lnTo>
                  <a:cubicBezTo>
                    <a:pt x="2532" y="1856"/>
                    <a:pt x="2517" y="1891"/>
                    <a:pt x="2501" y="1922"/>
                  </a:cubicBezTo>
                  <a:cubicBezTo>
                    <a:pt x="2487" y="1955"/>
                    <a:pt x="2480" y="1971"/>
                    <a:pt x="2480" y="1971"/>
                  </a:cubicBezTo>
                  <a:cubicBezTo>
                    <a:pt x="2481" y="1971"/>
                    <a:pt x="2489" y="1955"/>
                    <a:pt x="2504" y="1922"/>
                  </a:cubicBezTo>
                  <a:cubicBezTo>
                    <a:pt x="2515" y="1901"/>
                    <a:pt x="2528" y="1881"/>
                    <a:pt x="2533" y="1881"/>
                  </a:cubicBezTo>
                  <a:cubicBezTo>
                    <a:pt x="2535" y="1881"/>
                    <a:pt x="2536" y="1886"/>
                    <a:pt x="2532" y="1897"/>
                  </a:cubicBezTo>
                  <a:cubicBezTo>
                    <a:pt x="2539" y="1903"/>
                    <a:pt x="2548" y="1906"/>
                    <a:pt x="2532" y="1941"/>
                  </a:cubicBezTo>
                  <a:cubicBezTo>
                    <a:pt x="2528" y="1953"/>
                    <a:pt x="2528" y="1957"/>
                    <a:pt x="2529" y="1957"/>
                  </a:cubicBezTo>
                  <a:cubicBezTo>
                    <a:pt x="2531" y="1957"/>
                    <a:pt x="2539" y="1944"/>
                    <a:pt x="2539" y="1944"/>
                  </a:cubicBezTo>
                  <a:cubicBezTo>
                    <a:pt x="2549" y="1931"/>
                    <a:pt x="2555" y="1924"/>
                    <a:pt x="2558" y="1924"/>
                  </a:cubicBezTo>
                  <a:cubicBezTo>
                    <a:pt x="2562" y="1924"/>
                    <a:pt x="2562" y="1934"/>
                    <a:pt x="2561" y="1957"/>
                  </a:cubicBezTo>
                  <a:cubicBezTo>
                    <a:pt x="2554" y="1995"/>
                    <a:pt x="2551" y="2014"/>
                    <a:pt x="2554" y="2014"/>
                  </a:cubicBezTo>
                  <a:cubicBezTo>
                    <a:pt x="2557" y="2014"/>
                    <a:pt x="2564" y="1998"/>
                    <a:pt x="2580" y="1966"/>
                  </a:cubicBezTo>
                  <a:cubicBezTo>
                    <a:pt x="2588" y="1948"/>
                    <a:pt x="2597" y="1930"/>
                    <a:pt x="2598" y="1930"/>
                  </a:cubicBezTo>
                  <a:lnTo>
                    <a:pt x="2598" y="1930"/>
                  </a:lnTo>
                  <a:cubicBezTo>
                    <a:pt x="2599" y="1930"/>
                    <a:pt x="2595" y="1941"/>
                    <a:pt x="2583" y="1969"/>
                  </a:cubicBezTo>
                  <a:cubicBezTo>
                    <a:pt x="2579" y="1980"/>
                    <a:pt x="2578" y="1985"/>
                    <a:pt x="2580" y="1985"/>
                  </a:cubicBezTo>
                  <a:cubicBezTo>
                    <a:pt x="2585" y="1985"/>
                    <a:pt x="2600" y="1966"/>
                    <a:pt x="2617" y="1947"/>
                  </a:cubicBezTo>
                  <a:cubicBezTo>
                    <a:pt x="2636" y="1916"/>
                    <a:pt x="2667" y="1853"/>
                    <a:pt x="2683" y="1822"/>
                  </a:cubicBezTo>
                  <a:cubicBezTo>
                    <a:pt x="2703" y="1784"/>
                    <a:pt x="2711" y="1768"/>
                    <a:pt x="2713" y="1768"/>
                  </a:cubicBezTo>
                  <a:lnTo>
                    <a:pt x="2713" y="1768"/>
                  </a:lnTo>
                  <a:cubicBezTo>
                    <a:pt x="2714" y="1768"/>
                    <a:pt x="2712" y="1777"/>
                    <a:pt x="2708" y="1794"/>
                  </a:cubicBezTo>
                  <a:cubicBezTo>
                    <a:pt x="2705" y="1819"/>
                    <a:pt x="2695" y="1841"/>
                    <a:pt x="2683" y="1863"/>
                  </a:cubicBezTo>
                  <a:cubicBezTo>
                    <a:pt x="2670" y="1889"/>
                    <a:pt x="2666" y="1891"/>
                    <a:pt x="2664" y="1891"/>
                  </a:cubicBezTo>
                  <a:cubicBezTo>
                    <a:pt x="2664" y="1891"/>
                    <a:pt x="2664" y="1891"/>
                    <a:pt x="2664" y="1891"/>
                  </a:cubicBezTo>
                  <a:lnTo>
                    <a:pt x="2661" y="1891"/>
                  </a:lnTo>
                  <a:cubicBezTo>
                    <a:pt x="2645" y="1922"/>
                    <a:pt x="2627" y="1953"/>
                    <a:pt x="2636" y="1960"/>
                  </a:cubicBezTo>
                  <a:cubicBezTo>
                    <a:pt x="2629" y="1977"/>
                    <a:pt x="2627" y="1986"/>
                    <a:pt x="2629" y="1986"/>
                  </a:cubicBezTo>
                  <a:cubicBezTo>
                    <a:pt x="2630" y="1986"/>
                    <a:pt x="2635" y="1978"/>
                    <a:pt x="2642" y="1963"/>
                  </a:cubicBezTo>
                  <a:lnTo>
                    <a:pt x="2642" y="1963"/>
                  </a:lnTo>
                  <a:cubicBezTo>
                    <a:pt x="2633" y="1997"/>
                    <a:pt x="2639" y="2000"/>
                    <a:pt x="2648" y="2007"/>
                  </a:cubicBezTo>
                  <a:cubicBezTo>
                    <a:pt x="2655" y="2010"/>
                    <a:pt x="2667" y="2019"/>
                    <a:pt x="2655" y="2054"/>
                  </a:cubicBezTo>
                  <a:cubicBezTo>
                    <a:pt x="2658" y="2055"/>
                    <a:pt x="2660" y="2056"/>
                    <a:pt x="2662" y="2056"/>
                  </a:cubicBezTo>
                  <a:cubicBezTo>
                    <a:pt x="2667" y="2056"/>
                    <a:pt x="2672" y="2051"/>
                    <a:pt x="2683" y="2029"/>
                  </a:cubicBezTo>
                  <a:cubicBezTo>
                    <a:pt x="2701" y="1991"/>
                    <a:pt x="2711" y="1976"/>
                    <a:pt x="2713" y="1976"/>
                  </a:cubicBezTo>
                  <a:lnTo>
                    <a:pt x="2713" y="1976"/>
                  </a:lnTo>
                  <a:cubicBezTo>
                    <a:pt x="2714" y="1976"/>
                    <a:pt x="2712" y="1984"/>
                    <a:pt x="2705" y="1997"/>
                  </a:cubicBezTo>
                  <a:cubicBezTo>
                    <a:pt x="2685" y="2044"/>
                    <a:pt x="2696" y="2089"/>
                    <a:pt x="2718" y="2089"/>
                  </a:cubicBezTo>
                  <a:cubicBezTo>
                    <a:pt x="2727" y="2089"/>
                    <a:pt x="2738" y="2081"/>
                    <a:pt x="2749" y="2063"/>
                  </a:cubicBezTo>
                  <a:lnTo>
                    <a:pt x="2755" y="2069"/>
                  </a:lnTo>
                  <a:cubicBezTo>
                    <a:pt x="2751" y="2091"/>
                    <a:pt x="2759" y="2105"/>
                    <a:pt x="2771" y="2105"/>
                  </a:cubicBezTo>
                  <a:cubicBezTo>
                    <a:pt x="2778" y="2105"/>
                    <a:pt x="2786" y="2100"/>
                    <a:pt x="2793" y="2088"/>
                  </a:cubicBezTo>
                  <a:lnTo>
                    <a:pt x="2805" y="2094"/>
                  </a:lnTo>
                  <a:cubicBezTo>
                    <a:pt x="2800" y="2115"/>
                    <a:pt x="2800" y="2125"/>
                    <a:pt x="2803" y="2125"/>
                  </a:cubicBezTo>
                  <a:cubicBezTo>
                    <a:pt x="2806" y="2125"/>
                    <a:pt x="2812" y="2118"/>
                    <a:pt x="2821" y="2104"/>
                  </a:cubicBezTo>
                  <a:cubicBezTo>
                    <a:pt x="2834" y="2084"/>
                    <a:pt x="2846" y="2061"/>
                    <a:pt x="2846" y="2061"/>
                  </a:cubicBezTo>
                  <a:lnTo>
                    <a:pt x="2846" y="2061"/>
                  </a:lnTo>
                  <a:cubicBezTo>
                    <a:pt x="2846" y="2061"/>
                    <a:pt x="2844" y="2065"/>
                    <a:pt x="2840" y="2076"/>
                  </a:cubicBezTo>
                  <a:cubicBezTo>
                    <a:pt x="2824" y="2107"/>
                    <a:pt x="2833" y="2110"/>
                    <a:pt x="2849" y="2120"/>
                  </a:cubicBezTo>
                  <a:cubicBezTo>
                    <a:pt x="2854" y="2123"/>
                    <a:pt x="2858" y="2125"/>
                    <a:pt x="2861" y="2125"/>
                  </a:cubicBezTo>
                  <a:cubicBezTo>
                    <a:pt x="2866" y="2125"/>
                    <a:pt x="2869" y="2117"/>
                    <a:pt x="2877" y="2094"/>
                  </a:cubicBezTo>
                  <a:cubicBezTo>
                    <a:pt x="2885" y="2089"/>
                    <a:pt x="2889" y="2087"/>
                    <a:pt x="2892" y="2087"/>
                  </a:cubicBezTo>
                  <a:cubicBezTo>
                    <a:pt x="2901" y="2087"/>
                    <a:pt x="2889" y="2111"/>
                    <a:pt x="2877" y="2135"/>
                  </a:cubicBezTo>
                  <a:cubicBezTo>
                    <a:pt x="2861" y="2164"/>
                    <a:pt x="2854" y="2180"/>
                    <a:pt x="2856" y="2180"/>
                  </a:cubicBezTo>
                  <a:cubicBezTo>
                    <a:pt x="2858" y="2180"/>
                    <a:pt x="2872" y="2158"/>
                    <a:pt x="2899" y="2107"/>
                  </a:cubicBezTo>
                  <a:cubicBezTo>
                    <a:pt x="2920" y="2072"/>
                    <a:pt x="2931" y="2059"/>
                    <a:pt x="2934" y="2059"/>
                  </a:cubicBezTo>
                  <a:cubicBezTo>
                    <a:pt x="2937" y="2059"/>
                    <a:pt x="2934" y="2068"/>
                    <a:pt x="2927" y="2082"/>
                  </a:cubicBezTo>
                  <a:cubicBezTo>
                    <a:pt x="2915" y="2106"/>
                    <a:pt x="2911" y="2111"/>
                    <a:pt x="2908" y="2111"/>
                  </a:cubicBezTo>
                  <a:cubicBezTo>
                    <a:pt x="2907" y="2111"/>
                    <a:pt x="2906" y="2111"/>
                    <a:pt x="2905" y="2110"/>
                  </a:cubicBezTo>
                  <a:cubicBezTo>
                    <a:pt x="2905" y="2110"/>
                    <a:pt x="2890" y="2141"/>
                    <a:pt x="2874" y="2176"/>
                  </a:cubicBezTo>
                  <a:cubicBezTo>
                    <a:pt x="2877" y="2176"/>
                    <a:pt x="2877" y="2176"/>
                    <a:pt x="2896" y="2148"/>
                  </a:cubicBezTo>
                  <a:cubicBezTo>
                    <a:pt x="2896" y="2148"/>
                    <a:pt x="2902" y="2148"/>
                    <a:pt x="2921" y="2120"/>
                  </a:cubicBezTo>
                  <a:cubicBezTo>
                    <a:pt x="2940" y="2088"/>
                    <a:pt x="2956" y="2057"/>
                    <a:pt x="2968" y="2022"/>
                  </a:cubicBezTo>
                  <a:cubicBezTo>
                    <a:pt x="2976" y="1993"/>
                    <a:pt x="2982" y="1991"/>
                    <a:pt x="2985" y="1991"/>
                  </a:cubicBezTo>
                  <a:cubicBezTo>
                    <a:pt x="2986" y="1991"/>
                    <a:pt x="2986" y="1991"/>
                    <a:pt x="2987" y="1991"/>
                  </a:cubicBezTo>
                  <a:cubicBezTo>
                    <a:pt x="2977" y="2029"/>
                    <a:pt x="2965" y="2060"/>
                    <a:pt x="2943" y="2091"/>
                  </a:cubicBezTo>
                  <a:cubicBezTo>
                    <a:pt x="2943" y="2091"/>
                    <a:pt x="2943" y="2091"/>
                    <a:pt x="2943" y="2091"/>
                  </a:cubicBezTo>
                  <a:cubicBezTo>
                    <a:pt x="2939" y="2091"/>
                    <a:pt x="2924" y="2124"/>
                    <a:pt x="2909" y="2154"/>
                  </a:cubicBezTo>
                  <a:cubicBezTo>
                    <a:pt x="2905" y="2160"/>
                    <a:pt x="2905" y="2163"/>
                    <a:pt x="2907" y="2163"/>
                  </a:cubicBezTo>
                  <a:cubicBezTo>
                    <a:pt x="2914" y="2163"/>
                    <a:pt x="2953" y="2119"/>
                    <a:pt x="2981" y="2069"/>
                  </a:cubicBezTo>
                  <a:lnTo>
                    <a:pt x="2981" y="2069"/>
                  </a:lnTo>
                  <a:lnTo>
                    <a:pt x="2965" y="2104"/>
                  </a:lnTo>
                  <a:cubicBezTo>
                    <a:pt x="2949" y="2135"/>
                    <a:pt x="2956" y="2138"/>
                    <a:pt x="2965" y="2145"/>
                  </a:cubicBezTo>
                  <a:cubicBezTo>
                    <a:pt x="2968" y="2145"/>
                    <a:pt x="2970" y="2146"/>
                    <a:pt x="2972" y="2146"/>
                  </a:cubicBezTo>
                  <a:cubicBezTo>
                    <a:pt x="2977" y="2146"/>
                    <a:pt x="2982" y="2141"/>
                    <a:pt x="2993" y="2116"/>
                  </a:cubicBezTo>
                  <a:cubicBezTo>
                    <a:pt x="3009" y="2085"/>
                    <a:pt x="3025" y="2054"/>
                    <a:pt x="3028" y="2054"/>
                  </a:cubicBezTo>
                  <a:cubicBezTo>
                    <a:pt x="3034" y="2032"/>
                    <a:pt x="3040" y="2010"/>
                    <a:pt x="3053" y="1988"/>
                  </a:cubicBezTo>
                  <a:lnTo>
                    <a:pt x="3053" y="1988"/>
                  </a:lnTo>
                  <a:cubicBezTo>
                    <a:pt x="3050" y="2013"/>
                    <a:pt x="3043" y="2035"/>
                    <a:pt x="3034" y="2060"/>
                  </a:cubicBezTo>
                  <a:cubicBezTo>
                    <a:pt x="3012" y="2129"/>
                    <a:pt x="3006" y="2167"/>
                    <a:pt x="3021" y="2173"/>
                  </a:cubicBezTo>
                  <a:cubicBezTo>
                    <a:pt x="3031" y="2179"/>
                    <a:pt x="3043" y="2185"/>
                    <a:pt x="3031" y="2220"/>
                  </a:cubicBezTo>
                  <a:cubicBezTo>
                    <a:pt x="3034" y="2221"/>
                    <a:pt x="3036" y="2222"/>
                    <a:pt x="3038" y="2222"/>
                  </a:cubicBezTo>
                  <a:cubicBezTo>
                    <a:pt x="3043" y="2222"/>
                    <a:pt x="3048" y="2217"/>
                    <a:pt x="3059" y="2195"/>
                  </a:cubicBezTo>
                  <a:lnTo>
                    <a:pt x="3065" y="2198"/>
                  </a:lnTo>
                  <a:cubicBezTo>
                    <a:pt x="3060" y="2217"/>
                    <a:pt x="3061" y="2227"/>
                    <a:pt x="3064" y="2227"/>
                  </a:cubicBezTo>
                  <a:cubicBezTo>
                    <a:pt x="3067" y="2227"/>
                    <a:pt x="3072" y="2220"/>
                    <a:pt x="3078" y="2204"/>
                  </a:cubicBezTo>
                  <a:cubicBezTo>
                    <a:pt x="3083" y="2196"/>
                    <a:pt x="3086" y="2193"/>
                    <a:pt x="3088" y="2193"/>
                  </a:cubicBezTo>
                  <a:cubicBezTo>
                    <a:pt x="3092" y="2193"/>
                    <a:pt x="3088" y="2210"/>
                    <a:pt x="3090" y="2210"/>
                  </a:cubicBezTo>
                  <a:cubicBezTo>
                    <a:pt x="3080" y="2242"/>
                    <a:pt x="3075" y="2259"/>
                    <a:pt x="3076" y="2259"/>
                  </a:cubicBezTo>
                  <a:cubicBezTo>
                    <a:pt x="3077" y="2259"/>
                    <a:pt x="3087" y="2235"/>
                    <a:pt x="3109" y="2182"/>
                  </a:cubicBezTo>
                  <a:cubicBezTo>
                    <a:pt x="3122" y="2160"/>
                    <a:pt x="3128" y="2135"/>
                    <a:pt x="3128" y="2110"/>
                  </a:cubicBezTo>
                  <a:lnTo>
                    <a:pt x="3115" y="2104"/>
                  </a:lnTo>
                  <a:lnTo>
                    <a:pt x="3144" y="2079"/>
                  </a:lnTo>
                  <a:cubicBezTo>
                    <a:pt x="3147" y="2079"/>
                    <a:pt x="3172" y="2051"/>
                    <a:pt x="3184" y="2019"/>
                  </a:cubicBezTo>
                  <a:cubicBezTo>
                    <a:pt x="3184" y="2019"/>
                    <a:pt x="3200" y="1988"/>
                    <a:pt x="3206" y="1988"/>
                  </a:cubicBezTo>
                  <a:lnTo>
                    <a:pt x="3206" y="1988"/>
                  </a:lnTo>
                  <a:lnTo>
                    <a:pt x="3175" y="2054"/>
                  </a:lnTo>
                  <a:cubicBezTo>
                    <a:pt x="3156" y="2085"/>
                    <a:pt x="3140" y="2116"/>
                    <a:pt x="3125" y="2148"/>
                  </a:cubicBezTo>
                  <a:cubicBezTo>
                    <a:pt x="3109" y="2192"/>
                    <a:pt x="3102" y="2223"/>
                    <a:pt x="3107" y="2223"/>
                  </a:cubicBezTo>
                  <a:cubicBezTo>
                    <a:pt x="3110" y="2223"/>
                    <a:pt x="3116" y="2212"/>
                    <a:pt x="3128" y="2188"/>
                  </a:cubicBezTo>
                  <a:lnTo>
                    <a:pt x="3128" y="2188"/>
                  </a:lnTo>
                  <a:cubicBezTo>
                    <a:pt x="3131" y="2192"/>
                    <a:pt x="3131" y="2192"/>
                    <a:pt x="3119" y="2226"/>
                  </a:cubicBezTo>
                  <a:cubicBezTo>
                    <a:pt x="3113" y="2241"/>
                    <a:pt x="3111" y="2249"/>
                    <a:pt x="3112" y="2249"/>
                  </a:cubicBezTo>
                  <a:cubicBezTo>
                    <a:pt x="3114" y="2249"/>
                    <a:pt x="3124" y="2234"/>
                    <a:pt x="3144" y="2198"/>
                  </a:cubicBezTo>
                  <a:cubicBezTo>
                    <a:pt x="3160" y="2168"/>
                    <a:pt x="3170" y="2153"/>
                    <a:pt x="3172" y="2153"/>
                  </a:cubicBezTo>
                  <a:lnTo>
                    <a:pt x="3172" y="2153"/>
                  </a:lnTo>
                  <a:cubicBezTo>
                    <a:pt x="3175" y="2153"/>
                    <a:pt x="3169" y="2170"/>
                    <a:pt x="3156" y="2204"/>
                  </a:cubicBezTo>
                  <a:cubicBezTo>
                    <a:pt x="3142" y="2250"/>
                    <a:pt x="3143" y="2269"/>
                    <a:pt x="3150" y="2269"/>
                  </a:cubicBezTo>
                  <a:cubicBezTo>
                    <a:pt x="3154" y="2269"/>
                    <a:pt x="3160" y="2263"/>
                    <a:pt x="3166" y="2251"/>
                  </a:cubicBezTo>
                  <a:cubicBezTo>
                    <a:pt x="3181" y="2215"/>
                    <a:pt x="3192" y="2201"/>
                    <a:pt x="3197" y="2201"/>
                  </a:cubicBezTo>
                  <a:cubicBezTo>
                    <a:pt x="3201" y="2201"/>
                    <a:pt x="3201" y="2210"/>
                    <a:pt x="3197" y="2226"/>
                  </a:cubicBezTo>
                  <a:cubicBezTo>
                    <a:pt x="3190" y="2245"/>
                    <a:pt x="3188" y="2254"/>
                    <a:pt x="3191" y="2254"/>
                  </a:cubicBezTo>
                  <a:cubicBezTo>
                    <a:pt x="3193" y="2254"/>
                    <a:pt x="3199" y="2247"/>
                    <a:pt x="3209" y="2232"/>
                  </a:cubicBezTo>
                  <a:lnTo>
                    <a:pt x="3209" y="2232"/>
                  </a:lnTo>
                  <a:cubicBezTo>
                    <a:pt x="3198" y="2257"/>
                    <a:pt x="3188" y="2282"/>
                    <a:pt x="3191" y="2282"/>
                  </a:cubicBezTo>
                  <a:cubicBezTo>
                    <a:pt x="3192" y="2282"/>
                    <a:pt x="3195" y="2279"/>
                    <a:pt x="3200" y="2270"/>
                  </a:cubicBezTo>
                  <a:cubicBezTo>
                    <a:pt x="3200" y="2270"/>
                    <a:pt x="3200" y="2270"/>
                    <a:pt x="3200" y="2270"/>
                  </a:cubicBezTo>
                  <a:cubicBezTo>
                    <a:pt x="3202" y="2270"/>
                    <a:pt x="3208" y="2268"/>
                    <a:pt x="3216" y="2239"/>
                  </a:cubicBezTo>
                  <a:lnTo>
                    <a:pt x="3253" y="2176"/>
                  </a:lnTo>
                  <a:cubicBezTo>
                    <a:pt x="3260" y="2154"/>
                    <a:pt x="3269" y="2129"/>
                    <a:pt x="3278" y="2110"/>
                  </a:cubicBezTo>
                  <a:cubicBezTo>
                    <a:pt x="3282" y="2102"/>
                    <a:pt x="3285" y="2098"/>
                    <a:pt x="3287" y="2098"/>
                  </a:cubicBezTo>
                  <a:cubicBezTo>
                    <a:pt x="3293" y="2098"/>
                    <a:pt x="3288" y="2141"/>
                    <a:pt x="3260" y="2220"/>
                  </a:cubicBezTo>
                  <a:lnTo>
                    <a:pt x="3238" y="2289"/>
                  </a:lnTo>
                  <a:lnTo>
                    <a:pt x="3269" y="2223"/>
                  </a:lnTo>
                  <a:lnTo>
                    <a:pt x="3269" y="2223"/>
                  </a:lnTo>
                  <a:cubicBezTo>
                    <a:pt x="3272" y="2226"/>
                    <a:pt x="3275" y="2229"/>
                    <a:pt x="3260" y="2261"/>
                  </a:cubicBezTo>
                  <a:cubicBezTo>
                    <a:pt x="3247" y="2295"/>
                    <a:pt x="3247" y="2295"/>
                    <a:pt x="3250" y="2295"/>
                  </a:cubicBezTo>
                  <a:cubicBezTo>
                    <a:pt x="3250" y="2295"/>
                    <a:pt x="3250" y="2295"/>
                    <a:pt x="3250" y="2295"/>
                  </a:cubicBezTo>
                  <a:cubicBezTo>
                    <a:pt x="3252" y="2295"/>
                    <a:pt x="3256" y="2293"/>
                    <a:pt x="3269" y="2267"/>
                  </a:cubicBezTo>
                  <a:cubicBezTo>
                    <a:pt x="3287" y="2229"/>
                    <a:pt x="3295" y="2213"/>
                    <a:pt x="3296" y="2213"/>
                  </a:cubicBezTo>
                  <a:lnTo>
                    <a:pt x="3296" y="2213"/>
                  </a:lnTo>
                  <a:cubicBezTo>
                    <a:pt x="3296" y="2213"/>
                    <a:pt x="3293" y="2221"/>
                    <a:pt x="3288" y="2235"/>
                  </a:cubicBezTo>
                  <a:cubicBezTo>
                    <a:pt x="3275" y="2270"/>
                    <a:pt x="3269" y="2287"/>
                    <a:pt x="3272" y="2287"/>
                  </a:cubicBezTo>
                  <a:cubicBezTo>
                    <a:pt x="3274" y="2287"/>
                    <a:pt x="3284" y="2272"/>
                    <a:pt x="3300" y="2242"/>
                  </a:cubicBezTo>
                  <a:cubicBezTo>
                    <a:pt x="3314" y="2209"/>
                    <a:pt x="3321" y="2193"/>
                    <a:pt x="3322" y="2193"/>
                  </a:cubicBezTo>
                  <a:lnTo>
                    <a:pt x="3322" y="2193"/>
                  </a:lnTo>
                  <a:cubicBezTo>
                    <a:pt x="3322" y="2193"/>
                    <a:pt x="3316" y="2210"/>
                    <a:pt x="3303" y="2245"/>
                  </a:cubicBezTo>
                  <a:cubicBezTo>
                    <a:pt x="3291" y="2264"/>
                    <a:pt x="3285" y="2289"/>
                    <a:pt x="3285" y="2314"/>
                  </a:cubicBezTo>
                  <a:lnTo>
                    <a:pt x="3297" y="2279"/>
                  </a:lnTo>
                  <a:cubicBezTo>
                    <a:pt x="3315" y="2242"/>
                    <a:pt x="3324" y="2227"/>
                    <a:pt x="3326" y="2227"/>
                  </a:cubicBezTo>
                  <a:lnTo>
                    <a:pt x="3326" y="2227"/>
                  </a:lnTo>
                  <a:cubicBezTo>
                    <a:pt x="3328" y="2227"/>
                    <a:pt x="3326" y="2236"/>
                    <a:pt x="3322" y="2251"/>
                  </a:cubicBezTo>
                  <a:cubicBezTo>
                    <a:pt x="3314" y="2269"/>
                    <a:pt x="3311" y="2278"/>
                    <a:pt x="3313" y="2278"/>
                  </a:cubicBezTo>
                  <a:cubicBezTo>
                    <a:pt x="3315" y="2278"/>
                    <a:pt x="3321" y="2271"/>
                    <a:pt x="3332" y="2257"/>
                  </a:cubicBezTo>
                  <a:cubicBezTo>
                    <a:pt x="3341" y="2264"/>
                    <a:pt x="3344" y="2264"/>
                    <a:pt x="3332" y="2298"/>
                  </a:cubicBezTo>
                  <a:cubicBezTo>
                    <a:pt x="3316" y="2331"/>
                    <a:pt x="3308" y="2348"/>
                    <a:pt x="3309" y="2348"/>
                  </a:cubicBezTo>
                  <a:cubicBezTo>
                    <a:pt x="3309" y="2348"/>
                    <a:pt x="3318" y="2331"/>
                    <a:pt x="3335" y="2298"/>
                  </a:cubicBezTo>
                  <a:cubicBezTo>
                    <a:pt x="3343" y="2285"/>
                    <a:pt x="3348" y="2278"/>
                    <a:pt x="3350" y="2278"/>
                  </a:cubicBezTo>
                  <a:lnTo>
                    <a:pt x="3350" y="2278"/>
                  </a:lnTo>
                  <a:cubicBezTo>
                    <a:pt x="3352" y="2278"/>
                    <a:pt x="3351" y="2287"/>
                    <a:pt x="3347" y="2308"/>
                  </a:cubicBezTo>
                  <a:cubicBezTo>
                    <a:pt x="3341" y="2325"/>
                    <a:pt x="3338" y="2334"/>
                    <a:pt x="3339" y="2334"/>
                  </a:cubicBezTo>
                  <a:cubicBezTo>
                    <a:pt x="3340" y="2334"/>
                    <a:pt x="3344" y="2326"/>
                    <a:pt x="3354" y="2311"/>
                  </a:cubicBezTo>
                  <a:cubicBezTo>
                    <a:pt x="3372" y="2279"/>
                    <a:pt x="3385" y="2245"/>
                    <a:pt x="3394" y="2210"/>
                  </a:cubicBezTo>
                  <a:cubicBezTo>
                    <a:pt x="3391" y="2207"/>
                    <a:pt x="3391" y="2207"/>
                    <a:pt x="3404" y="2176"/>
                  </a:cubicBezTo>
                  <a:lnTo>
                    <a:pt x="3413" y="2179"/>
                  </a:lnTo>
                  <a:cubicBezTo>
                    <a:pt x="3414" y="2180"/>
                    <a:pt x="3415" y="2181"/>
                    <a:pt x="3417" y="2181"/>
                  </a:cubicBezTo>
                  <a:cubicBezTo>
                    <a:pt x="3421" y="2181"/>
                    <a:pt x="3429" y="2176"/>
                    <a:pt x="3444" y="2154"/>
                  </a:cubicBezTo>
                  <a:cubicBezTo>
                    <a:pt x="3463" y="2131"/>
                    <a:pt x="3487" y="2081"/>
                    <a:pt x="3481" y="2081"/>
                  </a:cubicBezTo>
                  <a:cubicBezTo>
                    <a:pt x="3480" y="2081"/>
                    <a:pt x="3478" y="2083"/>
                    <a:pt x="3474" y="2086"/>
                  </a:cubicBezTo>
                  <a:lnTo>
                    <a:pt x="3474" y="2086"/>
                  </a:lnTo>
                  <a:lnTo>
                    <a:pt x="3485" y="2054"/>
                  </a:lnTo>
                  <a:cubicBezTo>
                    <a:pt x="3507" y="2004"/>
                    <a:pt x="3516" y="1979"/>
                    <a:pt x="3513" y="1979"/>
                  </a:cubicBezTo>
                  <a:lnTo>
                    <a:pt x="3513" y="1979"/>
                  </a:lnTo>
                  <a:cubicBezTo>
                    <a:pt x="3511" y="1979"/>
                    <a:pt x="3497" y="2003"/>
                    <a:pt x="3476" y="2051"/>
                  </a:cubicBezTo>
                  <a:cubicBezTo>
                    <a:pt x="3452" y="2104"/>
                    <a:pt x="3441" y="2128"/>
                    <a:pt x="3440" y="2128"/>
                  </a:cubicBezTo>
                  <a:cubicBezTo>
                    <a:pt x="3439" y="2128"/>
                    <a:pt x="3446" y="2112"/>
                    <a:pt x="3457" y="2082"/>
                  </a:cubicBezTo>
                  <a:cubicBezTo>
                    <a:pt x="3488" y="2016"/>
                    <a:pt x="3482" y="2013"/>
                    <a:pt x="3479" y="2013"/>
                  </a:cubicBezTo>
                  <a:cubicBezTo>
                    <a:pt x="3476" y="2010"/>
                    <a:pt x="3476" y="2010"/>
                    <a:pt x="3491" y="1978"/>
                  </a:cubicBezTo>
                  <a:cubicBezTo>
                    <a:pt x="3501" y="1957"/>
                    <a:pt x="3510" y="1931"/>
                    <a:pt x="3510" y="1906"/>
                  </a:cubicBezTo>
                  <a:cubicBezTo>
                    <a:pt x="3507" y="1906"/>
                    <a:pt x="3507" y="1906"/>
                    <a:pt x="3491" y="1938"/>
                  </a:cubicBezTo>
                  <a:cubicBezTo>
                    <a:pt x="3488" y="1952"/>
                    <a:pt x="3484" y="1959"/>
                    <a:pt x="3483" y="1959"/>
                  </a:cubicBezTo>
                  <a:cubicBezTo>
                    <a:pt x="3481" y="1959"/>
                    <a:pt x="3484" y="1942"/>
                    <a:pt x="3501" y="1900"/>
                  </a:cubicBezTo>
                  <a:cubicBezTo>
                    <a:pt x="3505" y="1886"/>
                    <a:pt x="3507" y="1877"/>
                    <a:pt x="3506" y="1877"/>
                  </a:cubicBezTo>
                  <a:lnTo>
                    <a:pt x="3506" y="1877"/>
                  </a:lnTo>
                  <a:cubicBezTo>
                    <a:pt x="3505" y="1877"/>
                    <a:pt x="3498" y="1893"/>
                    <a:pt x="3482" y="1931"/>
                  </a:cubicBezTo>
                  <a:cubicBezTo>
                    <a:pt x="3467" y="1963"/>
                    <a:pt x="3458" y="1979"/>
                    <a:pt x="3455" y="1979"/>
                  </a:cubicBezTo>
                  <a:cubicBezTo>
                    <a:pt x="3452" y="1979"/>
                    <a:pt x="3457" y="1961"/>
                    <a:pt x="3470" y="1925"/>
                  </a:cubicBezTo>
                  <a:cubicBezTo>
                    <a:pt x="3470" y="1925"/>
                    <a:pt x="3463" y="1922"/>
                    <a:pt x="3460" y="1922"/>
                  </a:cubicBezTo>
                  <a:cubicBezTo>
                    <a:pt x="3460" y="1922"/>
                    <a:pt x="3460" y="1922"/>
                    <a:pt x="3460" y="1922"/>
                  </a:cubicBezTo>
                  <a:cubicBezTo>
                    <a:pt x="3456" y="1922"/>
                    <a:pt x="3441" y="1952"/>
                    <a:pt x="3429" y="1985"/>
                  </a:cubicBezTo>
                  <a:cubicBezTo>
                    <a:pt x="3411" y="2023"/>
                    <a:pt x="3403" y="2039"/>
                    <a:pt x="3402" y="2039"/>
                  </a:cubicBezTo>
                  <a:cubicBezTo>
                    <a:pt x="3402" y="2039"/>
                    <a:pt x="3405" y="2031"/>
                    <a:pt x="3410" y="2016"/>
                  </a:cubicBezTo>
                  <a:cubicBezTo>
                    <a:pt x="3416" y="1991"/>
                    <a:pt x="3426" y="1969"/>
                    <a:pt x="3435" y="1947"/>
                  </a:cubicBezTo>
                  <a:cubicBezTo>
                    <a:pt x="3448" y="1916"/>
                    <a:pt x="3444" y="1913"/>
                    <a:pt x="3441" y="1910"/>
                  </a:cubicBezTo>
                  <a:cubicBezTo>
                    <a:pt x="3440" y="1910"/>
                    <a:pt x="3439" y="1909"/>
                    <a:pt x="3437" y="1909"/>
                  </a:cubicBezTo>
                  <a:cubicBezTo>
                    <a:pt x="3433" y="1909"/>
                    <a:pt x="3425" y="1912"/>
                    <a:pt x="3413" y="1938"/>
                  </a:cubicBezTo>
                  <a:lnTo>
                    <a:pt x="3429" y="1903"/>
                  </a:lnTo>
                  <a:cubicBezTo>
                    <a:pt x="3427" y="1903"/>
                    <a:pt x="3433" y="1888"/>
                    <a:pt x="3433" y="1888"/>
                  </a:cubicBezTo>
                  <a:lnTo>
                    <a:pt x="3433" y="1888"/>
                  </a:lnTo>
                  <a:cubicBezTo>
                    <a:pt x="3433" y="1888"/>
                    <a:pt x="3431" y="1892"/>
                    <a:pt x="3426" y="1903"/>
                  </a:cubicBezTo>
                  <a:cubicBezTo>
                    <a:pt x="3426" y="1903"/>
                    <a:pt x="3422" y="1900"/>
                    <a:pt x="3429" y="1863"/>
                  </a:cubicBezTo>
                  <a:cubicBezTo>
                    <a:pt x="3430" y="1855"/>
                    <a:pt x="3429" y="1852"/>
                    <a:pt x="3427" y="1852"/>
                  </a:cubicBezTo>
                  <a:cubicBezTo>
                    <a:pt x="3419" y="1852"/>
                    <a:pt x="3390" y="1899"/>
                    <a:pt x="3375" y="1957"/>
                  </a:cubicBezTo>
                  <a:lnTo>
                    <a:pt x="3372" y="1953"/>
                  </a:lnTo>
                  <a:cubicBezTo>
                    <a:pt x="3366" y="1953"/>
                    <a:pt x="3354" y="1985"/>
                    <a:pt x="3354" y="1985"/>
                  </a:cubicBezTo>
                  <a:cubicBezTo>
                    <a:pt x="3342" y="2009"/>
                    <a:pt x="3338" y="2015"/>
                    <a:pt x="3334" y="2015"/>
                  </a:cubicBezTo>
                  <a:cubicBezTo>
                    <a:pt x="3332" y="2015"/>
                    <a:pt x="3330" y="2014"/>
                    <a:pt x="3328" y="2013"/>
                  </a:cubicBezTo>
                  <a:lnTo>
                    <a:pt x="3360" y="1947"/>
                  </a:lnTo>
                  <a:cubicBezTo>
                    <a:pt x="3388" y="1892"/>
                    <a:pt x="3402" y="1856"/>
                    <a:pt x="3399" y="1856"/>
                  </a:cubicBezTo>
                  <a:lnTo>
                    <a:pt x="3399" y="1856"/>
                  </a:lnTo>
                  <a:cubicBezTo>
                    <a:pt x="3397" y="1856"/>
                    <a:pt x="3387" y="1873"/>
                    <a:pt x="3366" y="1913"/>
                  </a:cubicBezTo>
                  <a:lnTo>
                    <a:pt x="3382" y="1878"/>
                  </a:lnTo>
                  <a:cubicBezTo>
                    <a:pt x="3390" y="1861"/>
                    <a:pt x="3392" y="1853"/>
                    <a:pt x="3389" y="1853"/>
                  </a:cubicBezTo>
                  <a:cubicBezTo>
                    <a:pt x="3386" y="1853"/>
                    <a:pt x="3379" y="1859"/>
                    <a:pt x="3369" y="1872"/>
                  </a:cubicBezTo>
                  <a:cubicBezTo>
                    <a:pt x="3347" y="1903"/>
                    <a:pt x="3332" y="1935"/>
                    <a:pt x="3316" y="1966"/>
                  </a:cubicBezTo>
                  <a:cubicBezTo>
                    <a:pt x="3303" y="1995"/>
                    <a:pt x="3298" y="1997"/>
                    <a:pt x="3297" y="1997"/>
                  </a:cubicBezTo>
                  <a:cubicBezTo>
                    <a:pt x="3297" y="1997"/>
                    <a:pt x="3297" y="1997"/>
                    <a:pt x="3297" y="1997"/>
                  </a:cubicBezTo>
                  <a:cubicBezTo>
                    <a:pt x="3294" y="1994"/>
                    <a:pt x="3294" y="1994"/>
                    <a:pt x="3310" y="1963"/>
                  </a:cubicBezTo>
                  <a:cubicBezTo>
                    <a:pt x="3324" y="1929"/>
                    <a:pt x="3330" y="1911"/>
                    <a:pt x="3327" y="1911"/>
                  </a:cubicBezTo>
                  <a:cubicBezTo>
                    <a:pt x="3324" y="1911"/>
                    <a:pt x="3314" y="1926"/>
                    <a:pt x="3297" y="1957"/>
                  </a:cubicBezTo>
                  <a:lnTo>
                    <a:pt x="3313" y="1922"/>
                  </a:lnTo>
                  <a:cubicBezTo>
                    <a:pt x="3323" y="1898"/>
                    <a:pt x="3332" y="1871"/>
                    <a:pt x="3320" y="1871"/>
                  </a:cubicBezTo>
                  <a:cubicBezTo>
                    <a:pt x="3316" y="1871"/>
                    <a:pt x="3311" y="1873"/>
                    <a:pt x="3303" y="1878"/>
                  </a:cubicBezTo>
                  <a:cubicBezTo>
                    <a:pt x="3288" y="1869"/>
                    <a:pt x="3275" y="1863"/>
                    <a:pt x="3291" y="1831"/>
                  </a:cubicBezTo>
                  <a:cubicBezTo>
                    <a:pt x="3294" y="1824"/>
                    <a:pt x="3294" y="1821"/>
                    <a:pt x="3292" y="1821"/>
                  </a:cubicBezTo>
                  <a:cubicBezTo>
                    <a:pt x="3285" y="1821"/>
                    <a:pt x="3252" y="1866"/>
                    <a:pt x="3222" y="1916"/>
                  </a:cubicBezTo>
                  <a:cubicBezTo>
                    <a:pt x="3234" y="1881"/>
                    <a:pt x="3231" y="1881"/>
                    <a:pt x="3225" y="1875"/>
                  </a:cubicBezTo>
                  <a:cubicBezTo>
                    <a:pt x="3213" y="1869"/>
                    <a:pt x="3213" y="1869"/>
                    <a:pt x="3228" y="1837"/>
                  </a:cubicBezTo>
                  <a:cubicBezTo>
                    <a:pt x="3246" y="1806"/>
                    <a:pt x="3254" y="1790"/>
                    <a:pt x="3253" y="1790"/>
                  </a:cubicBezTo>
                  <a:lnTo>
                    <a:pt x="3253" y="1790"/>
                  </a:lnTo>
                  <a:cubicBezTo>
                    <a:pt x="3252" y="1790"/>
                    <a:pt x="3242" y="1805"/>
                    <a:pt x="3222" y="1834"/>
                  </a:cubicBezTo>
                  <a:cubicBezTo>
                    <a:pt x="3210" y="1857"/>
                    <a:pt x="3202" y="1866"/>
                    <a:pt x="3199" y="1866"/>
                  </a:cubicBezTo>
                  <a:cubicBezTo>
                    <a:pt x="3193" y="1866"/>
                    <a:pt x="3202" y="1836"/>
                    <a:pt x="3222" y="1794"/>
                  </a:cubicBezTo>
                  <a:cubicBezTo>
                    <a:pt x="3238" y="1762"/>
                    <a:pt x="3234" y="1759"/>
                    <a:pt x="3225" y="1756"/>
                  </a:cubicBezTo>
                  <a:lnTo>
                    <a:pt x="3225" y="1756"/>
                  </a:lnTo>
                  <a:cubicBezTo>
                    <a:pt x="3212" y="1775"/>
                    <a:pt x="3205" y="1780"/>
                    <a:pt x="3199" y="1780"/>
                  </a:cubicBezTo>
                  <a:cubicBezTo>
                    <a:pt x="3196" y="1780"/>
                    <a:pt x="3194" y="1779"/>
                    <a:pt x="3191" y="1778"/>
                  </a:cubicBezTo>
                  <a:cubicBezTo>
                    <a:pt x="3188" y="1776"/>
                    <a:pt x="3185" y="1775"/>
                    <a:pt x="3183" y="1775"/>
                  </a:cubicBezTo>
                  <a:cubicBezTo>
                    <a:pt x="3176" y="1775"/>
                    <a:pt x="3171" y="1787"/>
                    <a:pt x="3147" y="1834"/>
                  </a:cubicBezTo>
                  <a:cubicBezTo>
                    <a:pt x="3125" y="1886"/>
                    <a:pt x="3116" y="1895"/>
                    <a:pt x="3110" y="1895"/>
                  </a:cubicBezTo>
                  <a:cubicBezTo>
                    <a:pt x="3109" y="1895"/>
                    <a:pt x="3107" y="1895"/>
                    <a:pt x="3106" y="1894"/>
                  </a:cubicBezTo>
                  <a:cubicBezTo>
                    <a:pt x="3103" y="1891"/>
                    <a:pt x="3097" y="1888"/>
                    <a:pt x="3112" y="1856"/>
                  </a:cubicBezTo>
                  <a:cubicBezTo>
                    <a:pt x="3112" y="1856"/>
                    <a:pt x="3125" y="1822"/>
                    <a:pt x="3122" y="1819"/>
                  </a:cubicBezTo>
                  <a:cubicBezTo>
                    <a:pt x="3115" y="1819"/>
                    <a:pt x="3112" y="1816"/>
                    <a:pt x="3128" y="1784"/>
                  </a:cubicBezTo>
                  <a:cubicBezTo>
                    <a:pt x="3128" y="1784"/>
                    <a:pt x="3140" y="1750"/>
                    <a:pt x="3131" y="1743"/>
                  </a:cubicBezTo>
                  <a:cubicBezTo>
                    <a:pt x="3125" y="1740"/>
                    <a:pt x="3115" y="1737"/>
                    <a:pt x="3131" y="1703"/>
                  </a:cubicBezTo>
                  <a:cubicBezTo>
                    <a:pt x="3128" y="1703"/>
                    <a:pt x="3128" y="1703"/>
                    <a:pt x="3112" y="1734"/>
                  </a:cubicBezTo>
                  <a:cubicBezTo>
                    <a:pt x="3102" y="1755"/>
                    <a:pt x="3090" y="1775"/>
                    <a:pt x="3083" y="1775"/>
                  </a:cubicBezTo>
                  <a:cubicBezTo>
                    <a:pt x="3079" y="1775"/>
                    <a:pt x="3076" y="1770"/>
                    <a:pt x="3075" y="1756"/>
                  </a:cubicBezTo>
                  <a:cubicBezTo>
                    <a:pt x="3072" y="1753"/>
                    <a:pt x="3068" y="1751"/>
                    <a:pt x="3064" y="1751"/>
                  </a:cubicBezTo>
                  <a:cubicBezTo>
                    <a:pt x="3058" y="1751"/>
                    <a:pt x="3049" y="1756"/>
                    <a:pt x="3040" y="1775"/>
                  </a:cubicBezTo>
                  <a:cubicBezTo>
                    <a:pt x="3037" y="1775"/>
                    <a:pt x="3037" y="1775"/>
                    <a:pt x="3053" y="1740"/>
                  </a:cubicBezTo>
                  <a:cubicBezTo>
                    <a:pt x="3069" y="1707"/>
                    <a:pt x="3074" y="1690"/>
                    <a:pt x="3070" y="1690"/>
                  </a:cubicBezTo>
                  <a:cubicBezTo>
                    <a:pt x="3066" y="1690"/>
                    <a:pt x="3055" y="1704"/>
                    <a:pt x="3037" y="1734"/>
                  </a:cubicBezTo>
                  <a:cubicBezTo>
                    <a:pt x="3030" y="1749"/>
                    <a:pt x="3025" y="1756"/>
                    <a:pt x="3023" y="1756"/>
                  </a:cubicBezTo>
                  <a:cubicBezTo>
                    <a:pt x="3021" y="1756"/>
                    <a:pt x="3023" y="1746"/>
                    <a:pt x="3028" y="1728"/>
                  </a:cubicBezTo>
                  <a:cubicBezTo>
                    <a:pt x="3028" y="1728"/>
                    <a:pt x="3028" y="1728"/>
                    <a:pt x="3027" y="1728"/>
                  </a:cubicBezTo>
                  <a:cubicBezTo>
                    <a:pt x="3026" y="1728"/>
                    <a:pt x="3021" y="1730"/>
                    <a:pt x="3006" y="1756"/>
                  </a:cubicBezTo>
                  <a:cubicBezTo>
                    <a:pt x="2997" y="1771"/>
                    <a:pt x="2992" y="1779"/>
                    <a:pt x="2990" y="1779"/>
                  </a:cubicBezTo>
                  <a:cubicBezTo>
                    <a:pt x="2988" y="1779"/>
                    <a:pt x="2990" y="1769"/>
                    <a:pt x="2993" y="1750"/>
                  </a:cubicBezTo>
                  <a:cubicBezTo>
                    <a:pt x="3009" y="1718"/>
                    <a:pt x="3006" y="1715"/>
                    <a:pt x="3003" y="1712"/>
                  </a:cubicBezTo>
                  <a:lnTo>
                    <a:pt x="3003" y="1712"/>
                  </a:lnTo>
                  <a:cubicBezTo>
                    <a:pt x="2996" y="1721"/>
                    <a:pt x="2987" y="1724"/>
                    <a:pt x="2978" y="1724"/>
                  </a:cubicBezTo>
                  <a:cubicBezTo>
                    <a:pt x="2958" y="1724"/>
                    <a:pt x="2937" y="1705"/>
                    <a:pt x="2946" y="1681"/>
                  </a:cubicBezTo>
                  <a:lnTo>
                    <a:pt x="2946" y="1681"/>
                  </a:lnTo>
                  <a:cubicBezTo>
                    <a:pt x="2932" y="1705"/>
                    <a:pt x="2928" y="1710"/>
                    <a:pt x="2926" y="1710"/>
                  </a:cubicBezTo>
                  <a:cubicBezTo>
                    <a:pt x="2926" y="1710"/>
                    <a:pt x="2925" y="1710"/>
                    <a:pt x="2924" y="1709"/>
                  </a:cubicBezTo>
                  <a:cubicBezTo>
                    <a:pt x="2934" y="1683"/>
                    <a:pt x="2937" y="1672"/>
                    <a:pt x="2935" y="1672"/>
                  </a:cubicBezTo>
                  <a:lnTo>
                    <a:pt x="2935" y="1672"/>
                  </a:lnTo>
                  <a:cubicBezTo>
                    <a:pt x="2933" y="1672"/>
                    <a:pt x="2918" y="1699"/>
                    <a:pt x="2899" y="1737"/>
                  </a:cubicBezTo>
                  <a:lnTo>
                    <a:pt x="2902" y="1740"/>
                  </a:lnTo>
                  <a:lnTo>
                    <a:pt x="2909" y="1740"/>
                  </a:lnTo>
                  <a:cubicBezTo>
                    <a:pt x="2895" y="1769"/>
                    <a:pt x="2885" y="1784"/>
                    <a:pt x="2882" y="1784"/>
                  </a:cubicBezTo>
                  <a:cubicBezTo>
                    <a:pt x="2877" y="1784"/>
                    <a:pt x="2885" y="1758"/>
                    <a:pt x="2912" y="1703"/>
                  </a:cubicBezTo>
                  <a:cubicBezTo>
                    <a:pt x="2926" y="1669"/>
                    <a:pt x="2933" y="1653"/>
                    <a:pt x="2932" y="1653"/>
                  </a:cubicBezTo>
                  <a:lnTo>
                    <a:pt x="2932" y="1653"/>
                  </a:lnTo>
                  <a:cubicBezTo>
                    <a:pt x="2930" y="1653"/>
                    <a:pt x="2921" y="1669"/>
                    <a:pt x="2902" y="1700"/>
                  </a:cubicBezTo>
                  <a:cubicBezTo>
                    <a:pt x="2886" y="1730"/>
                    <a:pt x="2876" y="1745"/>
                    <a:pt x="2874" y="1745"/>
                  </a:cubicBezTo>
                  <a:cubicBezTo>
                    <a:pt x="2872" y="1745"/>
                    <a:pt x="2878" y="1727"/>
                    <a:pt x="2893" y="1693"/>
                  </a:cubicBezTo>
                  <a:cubicBezTo>
                    <a:pt x="2909" y="1660"/>
                    <a:pt x="2917" y="1644"/>
                    <a:pt x="2916" y="1644"/>
                  </a:cubicBezTo>
                  <a:lnTo>
                    <a:pt x="2916" y="1644"/>
                  </a:lnTo>
                  <a:cubicBezTo>
                    <a:pt x="2915" y="1644"/>
                    <a:pt x="2905" y="1659"/>
                    <a:pt x="2887" y="1690"/>
                  </a:cubicBezTo>
                  <a:cubicBezTo>
                    <a:pt x="2849" y="1757"/>
                    <a:pt x="2823" y="1796"/>
                    <a:pt x="2818" y="1796"/>
                  </a:cubicBezTo>
                  <a:cubicBezTo>
                    <a:pt x="2814" y="1796"/>
                    <a:pt x="2824" y="1770"/>
                    <a:pt x="2852" y="1712"/>
                  </a:cubicBezTo>
                  <a:cubicBezTo>
                    <a:pt x="2883" y="1646"/>
                    <a:pt x="2896" y="1612"/>
                    <a:pt x="2893" y="1609"/>
                  </a:cubicBezTo>
                  <a:lnTo>
                    <a:pt x="2893" y="1609"/>
                  </a:lnTo>
                  <a:cubicBezTo>
                    <a:pt x="2887" y="1609"/>
                    <a:pt x="2871" y="1640"/>
                    <a:pt x="2855" y="1671"/>
                  </a:cubicBezTo>
                  <a:cubicBezTo>
                    <a:pt x="2841" y="1704"/>
                    <a:pt x="2834" y="1720"/>
                    <a:pt x="2832" y="1720"/>
                  </a:cubicBezTo>
                  <a:cubicBezTo>
                    <a:pt x="2831" y="1720"/>
                    <a:pt x="2836" y="1703"/>
                    <a:pt x="2849" y="1668"/>
                  </a:cubicBezTo>
                  <a:cubicBezTo>
                    <a:pt x="2869" y="1607"/>
                    <a:pt x="2875" y="1580"/>
                    <a:pt x="2868" y="1580"/>
                  </a:cubicBezTo>
                  <a:cubicBezTo>
                    <a:pt x="2863" y="1580"/>
                    <a:pt x="2851" y="1594"/>
                    <a:pt x="2833" y="1618"/>
                  </a:cubicBezTo>
                  <a:cubicBezTo>
                    <a:pt x="2812" y="1643"/>
                    <a:pt x="2797" y="1655"/>
                    <a:pt x="2792" y="1655"/>
                  </a:cubicBezTo>
                  <a:cubicBezTo>
                    <a:pt x="2787" y="1655"/>
                    <a:pt x="2794" y="1639"/>
                    <a:pt x="2818" y="1609"/>
                  </a:cubicBezTo>
                  <a:cubicBezTo>
                    <a:pt x="2842" y="1573"/>
                    <a:pt x="2852" y="1559"/>
                    <a:pt x="2850" y="1559"/>
                  </a:cubicBezTo>
                  <a:lnTo>
                    <a:pt x="2850" y="1559"/>
                  </a:lnTo>
                  <a:cubicBezTo>
                    <a:pt x="2850" y="1559"/>
                    <a:pt x="2844" y="1566"/>
                    <a:pt x="2833" y="1577"/>
                  </a:cubicBezTo>
                  <a:lnTo>
                    <a:pt x="2815" y="1565"/>
                  </a:lnTo>
                  <a:cubicBezTo>
                    <a:pt x="2814" y="1565"/>
                    <a:pt x="2814" y="1565"/>
                    <a:pt x="2814" y="1565"/>
                  </a:cubicBezTo>
                  <a:cubicBezTo>
                    <a:pt x="2809" y="1565"/>
                    <a:pt x="2789" y="1594"/>
                    <a:pt x="2774" y="1624"/>
                  </a:cubicBezTo>
                  <a:cubicBezTo>
                    <a:pt x="2792" y="1582"/>
                    <a:pt x="2803" y="1551"/>
                    <a:pt x="2796" y="1551"/>
                  </a:cubicBezTo>
                  <a:cubicBezTo>
                    <a:pt x="2793" y="1551"/>
                    <a:pt x="2785" y="1560"/>
                    <a:pt x="2771" y="1581"/>
                  </a:cubicBezTo>
                  <a:lnTo>
                    <a:pt x="2761" y="1577"/>
                  </a:lnTo>
                  <a:cubicBezTo>
                    <a:pt x="2761" y="1577"/>
                    <a:pt x="2760" y="1576"/>
                    <a:pt x="2759" y="1576"/>
                  </a:cubicBezTo>
                  <a:cubicBezTo>
                    <a:pt x="2757" y="1576"/>
                    <a:pt x="2754" y="1582"/>
                    <a:pt x="2739" y="1606"/>
                  </a:cubicBezTo>
                  <a:cubicBezTo>
                    <a:pt x="2734" y="1613"/>
                    <a:pt x="2730" y="1616"/>
                    <a:pt x="2729" y="1616"/>
                  </a:cubicBezTo>
                  <a:cubicBezTo>
                    <a:pt x="2724" y="1616"/>
                    <a:pt x="2733" y="1590"/>
                    <a:pt x="2742" y="1565"/>
                  </a:cubicBezTo>
                  <a:cubicBezTo>
                    <a:pt x="2751" y="1540"/>
                    <a:pt x="2760" y="1516"/>
                    <a:pt x="2759" y="1516"/>
                  </a:cubicBezTo>
                  <a:lnTo>
                    <a:pt x="2759" y="1516"/>
                  </a:lnTo>
                  <a:cubicBezTo>
                    <a:pt x="2759" y="1516"/>
                    <a:pt x="2756" y="1520"/>
                    <a:pt x="2752" y="1530"/>
                  </a:cubicBezTo>
                  <a:cubicBezTo>
                    <a:pt x="2733" y="1559"/>
                    <a:pt x="2714" y="1590"/>
                    <a:pt x="2692" y="1618"/>
                  </a:cubicBezTo>
                  <a:cubicBezTo>
                    <a:pt x="2687" y="1626"/>
                    <a:pt x="2683" y="1629"/>
                    <a:pt x="2682" y="1629"/>
                  </a:cubicBezTo>
                  <a:cubicBezTo>
                    <a:pt x="2678" y="1629"/>
                    <a:pt x="2689" y="1604"/>
                    <a:pt x="2705" y="1584"/>
                  </a:cubicBezTo>
                  <a:cubicBezTo>
                    <a:pt x="2714" y="1562"/>
                    <a:pt x="2724" y="1540"/>
                    <a:pt x="2727" y="1515"/>
                  </a:cubicBezTo>
                  <a:cubicBezTo>
                    <a:pt x="2726" y="1515"/>
                    <a:pt x="2725" y="1514"/>
                    <a:pt x="2723" y="1514"/>
                  </a:cubicBezTo>
                  <a:cubicBezTo>
                    <a:pt x="2719" y="1514"/>
                    <a:pt x="2712" y="1517"/>
                    <a:pt x="2699" y="1540"/>
                  </a:cubicBezTo>
                  <a:cubicBezTo>
                    <a:pt x="2692" y="1552"/>
                    <a:pt x="2685" y="1558"/>
                    <a:pt x="2680" y="1558"/>
                  </a:cubicBezTo>
                  <a:cubicBezTo>
                    <a:pt x="2671" y="1558"/>
                    <a:pt x="2666" y="1545"/>
                    <a:pt x="2674" y="1524"/>
                  </a:cubicBezTo>
                  <a:lnTo>
                    <a:pt x="2664" y="1521"/>
                  </a:lnTo>
                  <a:cubicBezTo>
                    <a:pt x="2664" y="1521"/>
                    <a:pt x="2664" y="1521"/>
                    <a:pt x="2663" y="1521"/>
                  </a:cubicBezTo>
                  <a:cubicBezTo>
                    <a:pt x="2659" y="1521"/>
                    <a:pt x="2642" y="1546"/>
                    <a:pt x="2636" y="1546"/>
                  </a:cubicBezTo>
                  <a:cubicBezTo>
                    <a:pt x="2636" y="1546"/>
                    <a:pt x="2636" y="1546"/>
                    <a:pt x="2636" y="1546"/>
                  </a:cubicBezTo>
                  <a:cubicBezTo>
                    <a:pt x="2634" y="1546"/>
                    <a:pt x="2629" y="1548"/>
                    <a:pt x="2614" y="1571"/>
                  </a:cubicBezTo>
                  <a:cubicBezTo>
                    <a:pt x="2608" y="1571"/>
                    <a:pt x="2605" y="1568"/>
                    <a:pt x="2620" y="1537"/>
                  </a:cubicBezTo>
                  <a:lnTo>
                    <a:pt x="2620" y="1537"/>
                  </a:lnTo>
                  <a:cubicBezTo>
                    <a:pt x="2603" y="1566"/>
                    <a:pt x="2595" y="1581"/>
                    <a:pt x="2594" y="1581"/>
                  </a:cubicBezTo>
                  <a:cubicBezTo>
                    <a:pt x="2592" y="1581"/>
                    <a:pt x="2600" y="1564"/>
                    <a:pt x="2614" y="1530"/>
                  </a:cubicBezTo>
                  <a:cubicBezTo>
                    <a:pt x="2630" y="1499"/>
                    <a:pt x="2637" y="1483"/>
                    <a:pt x="2637" y="1483"/>
                  </a:cubicBezTo>
                  <a:lnTo>
                    <a:pt x="2637" y="1483"/>
                  </a:lnTo>
                  <a:cubicBezTo>
                    <a:pt x="2637" y="1483"/>
                    <a:pt x="2628" y="1499"/>
                    <a:pt x="2611" y="1530"/>
                  </a:cubicBezTo>
                  <a:cubicBezTo>
                    <a:pt x="2600" y="1544"/>
                    <a:pt x="2595" y="1551"/>
                    <a:pt x="2593" y="1551"/>
                  </a:cubicBezTo>
                  <a:cubicBezTo>
                    <a:pt x="2592" y="1551"/>
                    <a:pt x="2595" y="1542"/>
                    <a:pt x="2601" y="1524"/>
                  </a:cubicBezTo>
                  <a:cubicBezTo>
                    <a:pt x="2610" y="1508"/>
                    <a:pt x="2613" y="1499"/>
                    <a:pt x="2611" y="1499"/>
                  </a:cubicBezTo>
                  <a:lnTo>
                    <a:pt x="2611" y="1499"/>
                  </a:lnTo>
                  <a:cubicBezTo>
                    <a:pt x="2610" y="1499"/>
                    <a:pt x="2606" y="1506"/>
                    <a:pt x="2598" y="1521"/>
                  </a:cubicBezTo>
                  <a:cubicBezTo>
                    <a:pt x="2576" y="1558"/>
                    <a:pt x="2557" y="1582"/>
                    <a:pt x="2552" y="1582"/>
                  </a:cubicBezTo>
                  <a:cubicBezTo>
                    <a:pt x="2549" y="1582"/>
                    <a:pt x="2553" y="1571"/>
                    <a:pt x="2567" y="1546"/>
                  </a:cubicBezTo>
                  <a:cubicBezTo>
                    <a:pt x="2567" y="1546"/>
                    <a:pt x="2567" y="1546"/>
                    <a:pt x="2566" y="1546"/>
                  </a:cubicBezTo>
                  <a:cubicBezTo>
                    <a:pt x="2564" y="1546"/>
                    <a:pt x="2557" y="1548"/>
                    <a:pt x="2542" y="1571"/>
                  </a:cubicBezTo>
                  <a:cubicBezTo>
                    <a:pt x="2523" y="1602"/>
                    <a:pt x="2514" y="1618"/>
                    <a:pt x="2513" y="1618"/>
                  </a:cubicBezTo>
                  <a:cubicBezTo>
                    <a:pt x="2513" y="1618"/>
                    <a:pt x="2521" y="1601"/>
                    <a:pt x="2539" y="1568"/>
                  </a:cubicBezTo>
                  <a:cubicBezTo>
                    <a:pt x="2553" y="1534"/>
                    <a:pt x="2559" y="1518"/>
                    <a:pt x="2557" y="1518"/>
                  </a:cubicBezTo>
                  <a:lnTo>
                    <a:pt x="2557" y="1518"/>
                  </a:lnTo>
                  <a:cubicBezTo>
                    <a:pt x="2555" y="1518"/>
                    <a:pt x="2545" y="1533"/>
                    <a:pt x="2526" y="1562"/>
                  </a:cubicBezTo>
                  <a:cubicBezTo>
                    <a:pt x="2526" y="1562"/>
                    <a:pt x="2517" y="1575"/>
                    <a:pt x="2514" y="1575"/>
                  </a:cubicBezTo>
                  <a:cubicBezTo>
                    <a:pt x="2512" y="1575"/>
                    <a:pt x="2512" y="1571"/>
                    <a:pt x="2517" y="1559"/>
                  </a:cubicBezTo>
                  <a:cubicBezTo>
                    <a:pt x="2523" y="1535"/>
                    <a:pt x="2522" y="1509"/>
                    <a:pt x="2515" y="1509"/>
                  </a:cubicBezTo>
                  <a:cubicBezTo>
                    <a:pt x="2510" y="1509"/>
                    <a:pt x="2502" y="1518"/>
                    <a:pt x="2492" y="1543"/>
                  </a:cubicBezTo>
                  <a:lnTo>
                    <a:pt x="2482" y="1537"/>
                  </a:lnTo>
                  <a:cubicBezTo>
                    <a:pt x="2487" y="1516"/>
                    <a:pt x="2489" y="1507"/>
                    <a:pt x="2486" y="1507"/>
                  </a:cubicBezTo>
                  <a:cubicBezTo>
                    <a:pt x="2483" y="1507"/>
                    <a:pt x="2477" y="1514"/>
                    <a:pt x="2467" y="1527"/>
                  </a:cubicBezTo>
                  <a:lnTo>
                    <a:pt x="2448" y="1555"/>
                  </a:lnTo>
                  <a:cubicBezTo>
                    <a:pt x="2460" y="1537"/>
                    <a:pt x="2470" y="1512"/>
                    <a:pt x="2473" y="1490"/>
                  </a:cubicBezTo>
                  <a:cubicBezTo>
                    <a:pt x="2471" y="1489"/>
                    <a:pt x="2470" y="1488"/>
                    <a:pt x="2469" y="1488"/>
                  </a:cubicBezTo>
                  <a:cubicBezTo>
                    <a:pt x="2466" y="1488"/>
                    <a:pt x="2463" y="1494"/>
                    <a:pt x="2451" y="1518"/>
                  </a:cubicBezTo>
                  <a:cubicBezTo>
                    <a:pt x="2440" y="1547"/>
                    <a:pt x="2437" y="1549"/>
                    <a:pt x="2434" y="1549"/>
                  </a:cubicBezTo>
                  <a:cubicBezTo>
                    <a:pt x="2433" y="1549"/>
                    <a:pt x="2433" y="1549"/>
                    <a:pt x="2432" y="1549"/>
                  </a:cubicBezTo>
                  <a:cubicBezTo>
                    <a:pt x="2435" y="1524"/>
                    <a:pt x="2445" y="1499"/>
                    <a:pt x="2457" y="1480"/>
                  </a:cubicBezTo>
                  <a:lnTo>
                    <a:pt x="2454" y="1477"/>
                  </a:lnTo>
                  <a:cubicBezTo>
                    <a:pt x="2434" y="1513"/>
                    <a:pt x="2425" y="1528"/>
                    <a:pt x="2423" y="1528"/>
                  </a:cubicBezTo>
                  <a:cubicBezTo>
                    <a:pt x="2422" y="1528"/>
                    <a:pt x="2426" y="1520"/>
                    <a:pt x="2432" y="1505"/>
                  </a:cubicBezTo>
                  <a:cubicBezTo>
                    <a:pt x="2445" y="1474"/>
                    <a:pt x="2442" y="1471"/>
                    <a:pt x="2438" y="1468"/>
                  </a:cubicBezTo>
                  <a:lnTo>
                    <a:pt x="2438" y="1468"/>
                  </a:lnTo>
                  <a:cubicBezTo>
                    <a:pt x="2433" y="1478"/>
                    <a:pt x="2430" y="1481"/>
                    <a:pt x="2429" y="1481"/>
                  </a:cubicBezTo>
                  <a:cubicBezTo>
                    <a:pt x="2427" y="1481"/>
                    <a:pt x="2433" y="1467"/>
                    <a:pt x="2438" y="1467"/>
                  </a:cubicBezTo>
                  <a:cubicBezTo>
                    <a:pt x="2438" y="1467"/>
                    <a:pt x="2438" y="1468"/>
                    <a:pt x="2438" y="1468"/>
                  </a:cubicBezTo>
                  <a:lnTo>
                    <a:pt x="2454" y="1436"/>
                  </a:lnTo>
                  <a:cubicBezTo>
                    <a:pt x="2458" y="1426"/>
                    <a:pt x="2459" y="1421"/>
                    <a:pt x="2458" y="1421"/>
                  </a:cubicBezTo>
                  <a:lnTo>
                    <a:pt x="2458" y="1421"/>
                  </a:lnTo>
                  <a:cubicBezTo>
                    <a:pt x="2457" y="1421"/>
                    <a:pt x="2445" y="1443"/>
                    <a:pt x="2432" y="1465"/>
                  </a:cubicBezTo>
                  <a:lnTo>
                    <a:pt x="2426" y="1461"/>
                  </a:lnTo>
                  <a:cubicBezTo>
                    <a:pt x="2425" y="1461"/>
                    <a:pt x="2424" y="1460"/>
                    <a:pt x="2422" y="1460"/>
                  </a:cubicBezTo>
                  <a:cubicBezTo>
                    <a:pt x="2419" y="1460"/>
                    <a:pt x="2413" y="1465"/>
                    <a:pt x="2404" y="1490"/>
                  </a:cubicBezTo>
                  <a:cubicBezTo>
                    <a:pt x="2388" y="1521"/>
                    <a:pt x="2373" y="1552"/>
                    <a:pt x="2366" y="1552"/>
                  </a:cubicBezTo>
                  <a:cubicBezTo>
                    <a:pt x="2361" y="1562"/>
                    <a:pt x="2359" y="1566"/>
                    <a:pt x="2359" y="1566"/>
                  </a:cubicBezTo>
                  <a:cubicBezTo>
                    <a:pt x="2358" y="1566"/>
                    <a:pt x="2363" y="1552"/>
                    <a:pt x="2366" y="1552"/>
                  </a:cubicBezTo>
                  <a:cubicBezTo>
                    <a:pt x="2366" y="1552"/>
                    <a:pt x="2366" y="1552"/>
                    <a:pt x="2366" y="1552"/>
                  </a:cubicBezTo>
                  <a:cubicBezTo>
                    <a:pt x="2382" y="1530"/>
                    <a:pt x="2391" y="1508"/>
                    <a:pt x="2398" y="1486"/>
                  </a:cubicBezTo>
                  <a:cubicBezTo>
                    <a:pt x="2395" y="1483"/>
                    <a:pt x="2410" y="1452"/>
                    <a:pt x="2410" y="1452"/>
                  </a:cubicBezTo>
                  <a:cubicBezTo>
                    <a:pt x="2428" y="1423"/>
                    <a:pt x="2430" y="1412"/>
                    <a:pt x="2426" y="1412"/>
                  </a:cubicBezTo>
                  <a:cubicBezTo>
                    <a:pt x="2421" y="1412"/>
                    <a:pt x="2406" y="1426"/>
                    <a:pt x="2395" y="1443"/>
                  </a:cubicBezTo>
                  <a:cubicBezTo>
                    <a:pt x="2375" y="1470"/>
                    <a:pt x="2364" y="1484"/>
                    <a:pt x="2361" y="1484"/>
                  </a:cubicBezTo>
                  <a:cubicBezTo>
                    <a:pt x="2359" y="1484"/>
                    <a:pt x="2366" y="1469"/>
                    <a:pt x="2382" y="1436"/>
                  </a:cubicBezTo>
                  <a:cubicBezTo>
                    <a:pt x="2392" y="1417"/>
                    <a:pt x="2396" y="1408"/>
                    <a:pt x="2394" y="1408"/>
                  </a:cubicBezTo>
                  <a:lnTo>
                    <a:pt x="2394" y="1408"/>
                  </a:lnTo>
                  <a:cubicBezTo>
                    <a:pt x="2391" y="1408"/>
                    <a:pt x="2359" y="1457"/>
                    <a:pt x="2319" y="1521"/>
                  </a:cubicBezTo>
                  <a:lnTo>
                    <a:pt x="2266" y="1615"/>
                  </a:lnTo>
                  <a:lnTo>
                    <a:pt x="2316" y="1521"/>
                  </a:lnTo>
                  <a:cubicBezTo>
                    <a:pt x="2354" y="1444"/>
                    <a:pt x="2370" y="1413"/>
                    <a:pt x="2367" y="1413"/>
                  </a:cubicBezTo>
                  <a:lnTo>
                    <a:pt x="2367" y="1413"/>
                  </a:lnTo>
                  <a:cubicBezTo>
                    <a:pt x="2365" y="1413"/>
                    <a:pt x="2354" y="1426"/>
                    <a:pt x="2335" y="1449"/>
                  </a:cubicBezTo>
                  <a:cubicBezTo>
                    <a:pt x="2323" y="1461"/>
                    <a:pt x="2317" y="1467"/>
                    <a:pt x="2316" y="1467"/>
                  </a:cubicBezTo>
                  <a:cubicBezTo>
                    <a:pt x="2314" y="1467"/>
                    <a:pt x="2319" y="1459"/>
                    <a:pt x="2329" y="1443"/>
                  </a:cubicBezTo>
                  <a:cubicBezTo>
                    <a:pt x="2344" y="1411"/>
                    <a:pt x="2341" y="1408"/>
                    <a:pt x="2329" y="1402"/>
                  </a:cubicBezTo>
                  <a:cubicBezTo>
                    <a:pt x="2324" y="1400"/>
                    <a:pt x="2321" y="1398"/>
                    <a:pt x="2318" y="1398"/>
                  </a:cubicBezTo>
                  <a:cubicBezTo>
                    <a:pt x="2312" y="1398"/>
                    <a:pt x="2308" y="1404"/>
                    <a:pt x="2297" y="1424"/>
                  </a:cubicBezTo>
                  <a:lnTo>
                    <a:pt x="2288" y="1418"/>
                  </a:lnTo>
                  <a:cubicBezTo>
                    <a:pt x="2301" y="1392"/>
                    <a:pt x="2304" y="1381"/>
                    <a:pt x="2302" y="1381"/>
                  </a:cubicBezTo>
                  <a:lnTo>
                    <a:pt x="2302" y="1381"/>
                  </a:lnTo>
                  <a:cubicBezTo>
                    <a:pt x="2298" y="1381"/>
                    <a:pt x="2282" y="1406"/>
                    <a:pt x="2263" y="1446"/>
                  </a:cubicBezTo>
                  <a:lnTo>
                    <a:pt x="2257" y="1443"/>
                  </a:lnTo>
                  <a:lnTo>
                    <a:pt x="2272" y="1411"/>
                  </a:lnTo>
                  <a:cubicBezTo>
                    <a:pt x="2291" y="1377"/>
                    <a:pt x="2282" y="1374"/>
                    <a:pt x="2250" y="1355"/>
                  </a:cubicBezTo>
                  <a:cubicBezTo>
                    <a:pt x="2237" y="1346"/>
                    <a:pt x="2228" y="1341"/>
                    <a:pt x="2221" y="1341"/>
                  </a:cubicBezTo>
                  <a:cubicBezTo>
                    <a:pt x="2209" y="1341"/>
                    <a:pt x="2199" y="1354"/>
                    <a:pt x="2178" y="1392"/>
                  </a:cubicBezTo>
                  <a:cubicBezTo>
                    <a:pt x="2160" y="1423"/>
                    <a:pt x="2150" y="1438"/>
                    <a:pt x="2148" y="1438"/>
                  </a:cubicBezTo>
                  <a:cubicBezTo>
                    <a:pt x="2147" y="1438"/>
                    <a:pt x="2154" y="1421"/>
                    <a:pt x="2172" y="1389"/>
                  </a:cubicBezTo>
                  <a:cubicBezTo>
                    <a:pt x="2183" y="1367"/>
                    <a:pt x="2193" y="1343"/>
                    <a:pt x="2192" y="1343"/>
                  </a:cubicBezTo>
                  <a:lnTo>
                    <a:pt x="2192" y="1343"/>
                  </a:lnTo>
                  <a:cubicBezTo>
                    <a:pt x="2191" y="1343"/>
                    <a:pt x="2189" y="1346"/>
                    <a:pt x="2185" y="1355"/>
                  </a:cubicBezTo>
                  <a:cubicBezTo>
                    <a:pt x="2185" y="1355"/>
                    <a:pt x="2175" y="1349"/>
                    <a:pt x="2191" y="1317"/>
                  </a:cubicBezTo>
                  <a:cubicBezTo>
                    <a:pt x="2201" y="1285"/>
                    <a:pt x="2202" y="1273"/>
                    <a:pt x="2198" y="1273"/>
                  </a:cubicBezTo>
                  <a:cubicBezTo>
                    <a:pt x="2194" y="1273"/>
                    <a:pt x="2184" y="1291"/>
                    <a:pt x="2175" y="1308"/>
                  </a:cubicBezTo>
                  <a:cubicBezTo>
                    <a:pt x="2162" y="1334"/>
                    <a:pt x="2157" y="1344"/>
                    <a:pt x="2156" y="1344"/>
                  </a:cubicBezTo>
                  <a:cubicBezTo>
                    <a:pt x="2155" y="1344"/>
                    <a:pt x="2163" y="1325"/>
                    <a:pt x="2172" y="1305"/>
                  </a:cubicBezTo>
                  <a:cubicBezTo>
                    <a:pt x="2181" y="1280"/>
                    <a:pt x="2190" y="1255"/>
                    <a:pt x="2189" y="1255"/>
                  </a:cubicBezTo>
                  <a:lnTo>
                    <a:pt x="2189" y="1255"/>
                  </a:lnTo>
                  <a:cubicBezTo>
                    <a:pt x="2188" y="1255"/>
                    <a:pt x="2186" y="1258"/>
                    <a:pt x="2182" y="1267"/>
                  </a:cubicBezTo>
                  <a:cubicBezTo>
                    <a:pt x="2170" y="1281"/>
                    <a:pt x="2154" y="1293"/>
                    <a:pt x="2146" y="1293"/>
                  </a:cubicBezTo>
                  <a:cubicBezTo>
                    <a:pt x="2138" y="1293"/>
                    <a:pt x="2136" y="1282"/>
                    <a:pt x="2153" y="1251"/>
                  </a:cubicBezTo>
                  <a:lnTo>
                    <a:pt x="2147" y="1245"/>
                  </a:lnTo>
                  <a:cubicBezTo>
                    <a:pt x="2135" y="1265"/>
                    <a:pt x="2128" y="1271"/>
                    <a:pt x="2122" y="1271"/>
                  </a:cubicBezTo>
                  <a:cubicBezTo>
                    <a:pt x="2119" y="1271"/>
                    <a:pt x="2116" y="1269"/>
                    <a:pt x="2113" y="1267"/>
                  </a:cubicBezTo>
                  <a:cubicBezTo>
                    <a:pt x="2106" y="1264"/>
                    <a:pt x="2103" y="1261"/>
                    <a:pt x="2119" y="1230"/>
                  </a:cubicBezTo>
                  <a:cubicBezTo>
                    <a:pt x="2131" y="1214"/>
                    <a:pt x="2135" y="1206"/>
                    <a:pt x="2133" y="1206"/>
                  </a:cubicBezTo>
                  <a:cubicBezTo>
                    <a:pt x="2131" y="1206"/>
                    <a:pt x="2124" y="1212"/>
                    <a:pt x="2113" y="1223"/>
                  </a:cubicBezTo>
                  <a:cubicBezTo>
                    <a:pt x="2110" y="1223"/>
                    <a:pt x="2071" y="1280"/>
                    <a:pt x="2066" y="1280"/>
                  </a:cubicBezTo>
                  <a:cubicBezTo>
                    <a:pt x="2066" y="1280"/>
                    <a:pt x="2066" y="1280"/>
                    <a:pt x="2066" y="1280"/>
                  </a:cubicBezTo>
                  <a:cubicBezTo>
                    <a:pt x="2048" y="1309"/>
                    <a:pt x="2030" y="1336"/>
                    <a:pt x="2023" y="1336"/>
                  </a:cubicBezTo>
                  <a:cubicBezTo>
                    <a:pt x="2022" y="1336"/>
                    <a:pt x="2022" y="1336"/>
                    <a:pt x="2022" y="1336"/>
                  </a:cubicBezTo>
                  <a:lnTo>
                    <a:pt x="2040" y="1305"/>
                  </a:lnTo>
                  <a:lnTo>
                    <a:pt x="2075" y="1242"/>
                  </a:lnTo>
                  <a:cubicBezTo>
                    <a:pt x="2074" y="1242"/>
                    <a:pt x="2074" y="1242"/>
                    <a:pt x="2073" y="1242"/>
                  </a:cubicBezTo>
                  <a:cubicBezTo>
                    <a:pt x="2070" y="1242"/>
                    <a:pt x="2066" y="1244"/>
                    <a:pt x="2050" y="1270"/>
                  </a:cubicBezTo>
                  <a:cubicBezTo>
                    <a:pt x="2062" y="1236"/>
                    <a:pt x="2059" y="1233"/>
                    <a:pt x="2053" y="1230"/>
                  </a:cubicBezTo>
                  <a:cubicBezTo>
                    <a:pt x="2050" y="1227"/>
                    <a:pt x="2046" y="1225"/>
                    <a:pt x="2043" y="1225"/>
                  </a:cubicBezTo>
                  <a:cubicBezTo>
                    <a:pt x="2037" y="1225"/>
                    <a:pt x="2029" y="1231"/>
                    <a:pt x="2015" y="1248"/>
                  </a:cubicBezTo>
                  <a:cubicBezTo>
                    <a:pt x="2033" y="1211"/>
                    <a:pt x="2034" y="1191"/>
                    <a:pt x="2024" y="1191"/>
                  </a:cubicBezTo>
                  <a:cubicBezTo>
                    <a:pt x="2016" y="1191"/>
                    <a:pt x="2002" y="1203"/>
                    <a:pt x="1984" y="1230"/>
                  </a:cubicBezTo>
                  <a:cubicBezTo>
                    <a:pt x="1977" y="1244"/>
                    <a:pt x="1972" y="1251"/>
                    <a:pt x="1971" y="1251"/>
                  </a:cubicBezTo>
                  <a:cubicBezTo>
                    <a:pt x="1969" y="1251"/>
                    <a:pt x="1971" y="1242"/>
                    <a:pt x="1978" y="1223"/>
                  </a:cubicBezTo>
                  <a:cubicBezTo>
                    <a:pt x="1984" y="1206"/>
                    <a:pt x="1987" y="1197"/>
                    <a:pt x="1986" y="1197"/>
                  </a:cubicBezTo>
                  <a:lnTo>
                    <a:pt x="1986" y="1197"/>
                  </a:lnTo>
                  <a:cubicBezTo>
                    <a:pt x="1985" y="1197"/>
                    <a:pt x="1981" y="1205"/>
                    <a:pt x="1972" y="1220"/>
                  </a:cubicBezTo>
                  <a:cubicBezTo>
                    <a:pt x="1966" y="1227"/>
                    <a:pt x="1963" y="1231"/>
                    <a:pt x="1961" y="1231"/>
                  </a:cubicBezTo>
                  <a:cubicBezTo>
                    <a:pt x="1956" y="1231"/>
                    <a:pt x="1966" y="1205"/>
                    <a:pt x="1978" y="1179"/>
                  </a:cubicBezTo>
                  <a:cubicBezTo>
                    <a:pt x="1997" y="1141"/>
                    <a:pt x="2002" y="1125"/>
                    <a:pt x="1999" y="1125"/>
                  </a:cubicBezTo>
                  <a:cubicBezTo>
                    <a:pt x="1997" y="1125"/>
                    <a:pt x="1991" y="1131"/>
                    <a:pt x="1984" y="1142"/>
                  </a:cubicBezTo>
                  <a:cubicBezTo>
                    <a:pt x="1967" y="1158"/>
                    <a:pt x="1958" y="1163"/>
                    <a:pt x="1952" y="1163"/>
                  </a:cubicBezTo>
                  <a:cubicBezTo>
                    <a:pt x="1949" y="1163"/>
                    <a:pt x="1948" y="1162"/>
                    <a:pt x="1946" y="1161"/>
                  </a:cubicBezTo>
                  <a:cubicBezTo>
                    <a:pt x="1921" y="1186"/>
                    <a:pt x="1918" y="1183"/>
                    <a:pt x="1903" y="1217"/>
                  </a:cubicBezTo>
                  <a:cubicBezTo>
                    <a:pt x="1890" y="1239"/>
                    <a:pt x="1878" y="1258"/>
                    <a:pt x="1865" y="1277"/>
                  </a:cubicBezTo>
                  <a:cubicBezTo>
                    <a:pt x="1857" y="1285"/>
                    <a:pt x="1853" y="1288"/>
                    <a:pt x="1852" y="1288"/>
                  </a:cubicBezTo>
                  <a:cubicBezTo>
                    <a:pt x="1848" y="1288"/>
                    <a:pt x="1857" y="1273"/>
                    <a:pt x="1859" y="1273"/>
                  </a:cubicBezTo>
                  <a:cubicBezTo>
                    <a:pt x="1878" y="1258"/>
                    <a:pt x="1890" y="1236"/>
                    <a:pt x="1896" y="1214"/>
                  </a:cubicBezTo>
                  <a:cubicBezTo>
                    <a:pt x="1909" y="1179"/>
                    <a:pt x="1903" y="1173"/>
                    <a:pt x="1899" y="1173"/>
                  </a:cubicBezTo>
                  <a:lnTo>
                    <a:pt x="1884" y="1161"/>
                  </a:lnTo>
                  <a:cubicBezTo>
                    <a:pt x="1887" y="1140"/>
                    <a:pt x="1888" y="1130"/>
                    <a:pt x="1885" y="1130"/>
                  </a:cubicBezTo>
                  <a:cubicBezTo>
                    <a:pt x="1882" y="1130"/>
                    <a:pt x="1877" y="1137"/>
                    <a:pt x="1868" y="1151"/>
                  </a:cubicBezTo>
                  <a:cubicBezTo>
                    <a:pt x="1852" y="1179"/>
                    <a:pt x="1859" y="1170"/>
                    <a:pt x="1849" y="1183"/>
                  </a:cubicBezTo>
                  <a:cubicBezTo>
                    <a:pt x="1869" y="1144"/>
                    <a:pt x="1861" y="1118"/>
                    <a:pt x="1842" y="1118"/>
                  </a:cubicBezTo>
                  <a:cubicBezTo>
                    <a:pt x="1830" y="1118"/>
                    <a:pt x="1815" y="1128"/>
                    <a:pt x="1799" y="1151"/>
                  </a:cubicBezTo>
                  <a:cubicBezTo>
                    <a:pt x="1812" y="1132"/>
                    <a:pt x="1809" y="1136"/>
                    <a:pt x="1818" y="1120"/>
                  </a:cubicBezTo>
                  <a:cubicBezTo>
                    <a:pt x="1837" y="1088"/>
                    <a:pt x="1834" y="1085"/>
                    <a:pt x="1824" y="1082"/>
                  </a:cubicBezTo>
                  <a:cubicBezTo>
                    <a:pt x="1824" y="1082"/>
                    <a:pt x="1824" y="1082"/>
                    <a:pt x="1823" y="1082"/>
                  </a:cubicBezTo>
                  <a:cubicBezTo>
                    <a:pt x="1818" y="1082"/>
                    <a:pt x="1799" y="1094"/>
                    <a:pt x="1786" y="1094"/>
                  </a:cubicBezTo>
                  <a:cubicBezTo>
                    <a:pt x="1782" y="1094"/>
                    <a:pt x="1779" y="1093"/>
                    <a:pt x="1777" y="1092"/>
                  </a:cubicBezTo>
                  <a:cubicBezTo>
                    <a:pt x="1770" y="1087"/>
                    <a:pt x="1764" y="1084"/>
                    <a:pt x="1758" y="1084"/>
                  </a:cubicBezTo>
                  <a:cubicBezTo>
                    <a:pt x="1751" y="1084"/>
                    <a:pt x="1744" y="1089"/>
                    <a:pt x="1733" y="1104"/>
                  </a:cubicBezTo>
                  <a:cubicBezTo>
                    <a:pt x="1730" y="1104"/>
                    <a:pt x="1730" y="1104"/>
                    <a:pt x="1746" y="1073"/>
                  </a:cubicBezTo>
                  <a:cubicBezTo>
                    <a:pt x="1768" y="1045"/>
                    <a:pt x="1765" y="1041"/>
                    <a:pt x="1762" y="1038"/>
                  </a:cubicBezTo>
                  <a:cubicBezTo>
                    <a:pt x="1761" y="1038"/>
                    <a:pt x="1761" y="1038"/>
                    <a:pt x="1761" y="1038"/>
                  </a:cubicBezTo>
                  <a:cubicBezTo>
                    <a:pt x="1757" y="1038"/>
                    <a:pt x="1739" y="1068"/>
                    <a:pt x="1721" y="1098"/>
                  </a:cubicBezTo>
                  <a:cubicBezTo>
                    <a:pt x="1712" y="1112"/>
                    <a:pt x="1707" y="1120"/>
                    <a:pt x="1705" y="1120"/>
                  </a:cubicBezTo>
                  <a:cubicBezTo>
                    <a:pt x="1703" y="1120"/>
                    <a:pt x="1705" y="1110"/>
                    <a:pt x="1711" y="1092"/>
                  </a:cubicBezTo>
                  <a:cubicBezTo>
                    <a:pt x="1717" y="1068"/>
                    <a:pt x="1713" y="1056"/>
                    <a:pt x="1704" y="1056"/>
                  </a:cubicBezTo>
                  <a:cubicBezTo>
                    <a:pt x="1698" y="1056"/>
                    <a:pt x="1690" y="1060"/>
                    <a:pt x="1680" y="1070"/>
                  </a:cubicBezTo>
                  <a:cubicBezTo>
                    <a:pt x="1677" y="1067"/>
                    <a:pt x="1674" y="1067"/>
                    <a:pt x="1690" y="1035"/>
                  </a:cubicBezTo>
                  <a:cubicBezTo>
                    <a:pt x="1699" y="1014"/>
                    <a:pt x="1708" y="993"/>
                    <a:pt x="1702" y="993"/>
                  </a:cubicBezTo>
                  <a:cubicBezTo>
                    <a:pt x="1698" y="993"/>
                    <a:pt x="1689" y="1001"/>
                    <a:pt x="1671" y="1023"/>
                  </a:cubicBezTo>
                  <a:cubicBezTo>
                    <a:pt x="1668" y="1020"/>
                    <a:pt x="1668" y="1020"/>
                    <a:pt x="1686" y="988"/>
                  </a:cubicBezTo>
                  <a:cubicBezTo>
                    <a:pt x="1696" y="968"/>
                    <a:pt x="1706" y="950"/>
                    <a:pt x="1705" y="950"/>
                  </a:cubicBezTo>
                  <a:lnTo>
                    <a:pt x="1705" y="950"/>
                  </a:lnTo>
                  <a:cubicBezTo>
                    <a:pt x="1704" y="950"/>
                    <a:pt x="1697" y="959"/>
                    <a:pt x="1680" y="982"/>
                  </a:cubicBezTo>
                  <a:cubicBezTo>
                    <a:pt x="1669" y="993"/>
                    <a:pt x="1660" y="999"/>
                    <a:pt x="1655" y="999"/>
                  </a:cubicBezTo>
                  <a:cubicBezTo>
                    <a:pt x="1647" y="999"/>
                    <a:pt x="1646" y="987"/>
                    <a:pt x="1652" y="966"/>
                  </a:cubicBezTo>
                  <a:cubicBezTo>
                    <a:pt x="1651" y="965"/>
                    <a:pt x="1650" y="964"/>
                    <a:pt x="1649" y="964"/>
                  </a:cubicBezTo>
                  <a:cubicBezTo>
                    <a:pt x="1645" y="964"/>
                    <a:pt x="1640" y="969"/>
                    <a:pt x="1627" y="991"/>
                  </a:cubicBezTo>
                  <a:lnTo>
                    <a:pt x="1608" y="1023"/>
                  </a:lnTo>
                  <a:cubicBezTo>
                    <a:pt x="1626" y="989"/>
                    <a:pt x="1634" y="973"/>
                    <a:pt x="1633" y="973"/>
                  </a:cubicBezTo>
                  <a:lnTo>
                    <a:pt x="1633" y="973"/>
                  </a:lnTo>
                  <a:cubicBezTo>
                    <a:pt x="1632" y="973"/>
                    <a:pt x="1622" y="987"/>
                    <a:pt x="1602" y="1016"/>
                  </a:cubicBezTo>
                  <a:cubicBezTo>
                    <a:pt x="1593" y="1031"/>
                    <a:pt x="1587" y="1038"/>
                    <a:pt x="1586" y="1038"/>
                  </a:cubicBezTo>
                  <a:cubicBezTo>
                    <a:pt x="1585" y="1038"/>
                    <a:pt x="1589" y="1030"/>
                    <a:pt x="1599" y="1013"/>
                  </a:cubicBezTo>
                  <a:cubicBezTo>
                    <a:pt x="1611" y="982"/>
                    <a:pt x="1608" y="979"/>
                    <a:pt x="1608" y="979"/>
                  </a:cubicBezTo>
                  <a:cubicBezTo>
                    <a:pt x="1608" y="979"/>
                    <a:pt x="1607" y="978"/>
                    <a:pt x="1607" y="978"/>
                  </a:cubicBezTo>
                  <a:cubicBezTo>
                    <a:pt x="1601" y="978"/>
                    <a:pt x="1582" y="986"/>
                    <a:pt x="1566" y="986"/>
                  </a:cubicBezTo>
                  <a:cubicBezTo>
                    <a:pt x="1559" y="986"/>
                    <a:pt x="1553" y="985"/>
                    <a:pt x="1548" y="982"/>
                  </a:cubicBezTo>
                  <a:cubicBezTo>
                    <a:pt x="1534" y="971"/>
                    <a:pt x="1524" y="964"/>
                    <a:pt x="1514" y="964"/>
                  </a:cubicBezTo>
                  <a:cubicBezTo>
                    <a:pt x="1506" y="964"/>
                    <a:pt x="1498" y="970"/>
                    <a:pt x="1489" y="985"/>
                  </a:cubicBezTo>
                  <a:cubicBezTo>
                    <a:pt x="1479" y="997"/>
                    <a:pt x="1473" y="1003"/>
                    <a:pt x="1472" y="1003"/>
                  </a:cubicBezTo>
                  <a:cubicBezTo>
                    <a:pt x="1470" y="1003"/>
                    <a:pt x="1474" y="995"/>
                    <a:pt x="1483" y="979"/>
                  </a:cubicBezTo>
                  <a:cubicBezTo>
                    <a:pt x="1498" y="944"/>
                    <a:pt x="1492" y="941"/>
                    <a:pt x="1489" y="941"/>
                  </a:cubicBezTo>
                  <a:cubicBezTo>
                    <a:pt x="1486" y="938"/>
                    <a:pt x="1483" y="935"/>
                    <a:pt x="1501" y="904"/>
                  </a:cubicBezTo>
                  <a:lnTo>
                    <a:pt x="1501" y="904"/>
                  </a:lnTo>
                  <a:cubicBezTo>
                    <a:pt x="1485" y="925"/>
                    <a:pt x="1481" y="930"/>
                    <a:pt x="1477" y="930"/>
                  </a:cubicBezTo>
                  <a:cubicBezTo>
                    <a:pt x="1476" y="930"/>
                    <a:pt x="1475" y="929"/>
                    <a:pt x="1473" y="929"/>
                  </a:cubicBezTo>
                  <a:cubicBezTo>
                    <a:pt x="1483" y="914"/>
                    <a:pt x="1487" y="906"/>
                    <a:pt x="1485" y="906"/>
                  </a:cubicBezTo>
                  <a:lnTo>
                    <a:pt x="1485" y="906"/>
                  </a:lnTo>
                  <a:cubicBezTo>
                    <a:pt x="1484" y="906"/>
                    <a:pt x="1477" y="912"/>
                    <a:pt x="1467" y="926"/>
                  </a:cubicBezTo>
                  <a:cubicBezTo>
                    <a:pt x="1447" y="955"/>
                    <a:pt x="1437" y="970"/>
                    <a:pt x="1436" y="970"/>
                  </a:cubicBezTo>
                  <a:cubicBezTo>
                    <a:pt x="1435" y="970"/>
                    <a:pt x="1445" y="954"/>
                    <a:pt x="1464" y="922"/>
                  </a:cubicBezTo>
                  <a:cubicBezTo>
                    <a:pt x="1477" y="900"/>
                    <a:pt x="1484" y="874"/>
                    <a:pt x="1482" y="874"/>
                  </a:cubicBezTo>
                  <a:lnTo>
                    <a:pt x="1482" y="874"/>
                  </a:lnTo>
                  <a:cubicBezTo>
                    <a:pt x="1480" y="874"/>
                    <a:pt x="1478" y="878"/>
                    <a:pt x="1473" y="888"/>
                  </a:cubicBezTo>
                  <a:cubicBezTo>
                    <a:pt x="1454" y="916"/>
                    <a:pt x="1448" y="913"/>
                    <a:pt x="1426" y="941"/>
                  </a:cubicBezTo>
                  <a:cubicBezTo>
                    <a:pt x="1423" y="938"/>
                    <a:pt x="1420" y="935"/>
                    <a:pt x="1439" y="904"/>
                  </a:cubicBezTo>
                  <a:cubicBezTo>
                    <a:pt x="1444" y="891"/>
                    <a:pt x="1441" y="886"/>
                    <a:pt x="1435" y="886"/>
                  </a:cubicBezTo>
                  <a:cubicBezTo>
                    <a:pt x="1424" y="886"/>
                    <a:pt x="1405" y="899"/>
                    <a:pt x="1392" y="916"/>
                  </a:cubicBezTo>
                  <a:cubicBezTo>
                    <a:pt x="1383" y="931"/>
                    <a:pt x="1377" y="938"/>
                    <a:pt x="1376" y="938"/>
                  </a:cubicBezTo>
                  <a:cubicBezTo>
                    <a:pt x="1375" y="938"/>
                    <a:pt x="1379" y="929"/>
                    <a:pt x="1389" y="913"/>
                  </a:cubicBezTo>
                  <a:cubicBezTo>
                    <a:pt x="1407" y="885"/>
                    <a:pt x="1404" y="882"/>
                    <a:pt x="1401" y="879"/>
                  </a:cubicBezTo>
                  <a:lnTo>
                    <a:pt x="1401" y="879"/>
                  </a:lnTo>
                  <a:cubicBezTo>
                    <a:pt x="1394" y="886"/>
                    <a:pt x="1391" y="890"/>
                    <a:pt x="1390" y="890"/>
                  </a:cubicBezTo>
                  <a:cubicBezTo>
                    <a:pt x="1386" y="890"/>
                    <a:pt x="1400" y="867"/>
                    <a:pt x="1414" y="844"/>
                  </a:cubicBezTo>
                  <a:cubicBezTo>
                    <a:pt x="1439" y="819"/>
                    <a:pt x="1433" y="816"/>
                    <a:pt x="1426" y="810"/>
                  </a:cubicBezTo>
                  <a:lnTo>
                    <a:pt x="1426" y="810"/>
                  </a:lnTo>
                  <a:cubicBezTo>
                    <a:pt x="1415" y="824"/>
                    <a:pt x="1406" y="828"/>
                    <a:pt x="1398" y="828"/>
                  </a:cubicBezTo>
                  <a:cubicBezTo>
                    <a:pt x="1390" y="828"/>
                    <a:pt x="1384" y="824"/>
                    <a:pt x="1379" y="819"/>
                  </a:cubicBezTo>
                  <a:cubicBezTo>
                    <a:pt x="1376" y="817"/>
                    <a:pt x="1373" y="816"/>
                    <a:pt x="1370" y="816"/>
                  </a:cubicBezTo>
                  <a:cubicBezTo>
                    <a:pt x="1353" y="816"/>
                    <a:pt x="1331" y="844"/>
                    <a:pt x="1292" y="891"/>
                  </a:cubicBezTo>
                  <a:lnTo>
                    <a:pt x="1251" y="947"/>
                  </a:lnTo>
                  <a:lnTo>
                    <a:pt x="1251" y="947"/>
                  </a:lnTo>
                  <a:lnTo>
                    <a:pt x="1288" y="888"/>
                  </a:lnTo>
                  <a:cubicBezTo>
                    <a:pt x="1307" y="857"/>
                    <a:pt x="1342" y="794"/>
                    <a:pt x="1342" y="794"/>
                  </a:cubicBezTo>
                  <a:cubicBezTo>
                    <a:pt x="1342" y="794"/>
                    <a:pt x="1341" y="794"/>
                    <a:pt x="1341" y="794"/>
                  </a:cubicBezTo>
                  <a:cubicBezTo>
                    <a:pt x="1337" y="794"/>
                    <a:pt x="1319" y="823"/>
                    <a:pt x="1301" y="850"/>
                  </a:cubicBezTo>
                  <a:cubicBezTo>
                    <a:pt x="1292" y="865"/>
                    <a:pt x="1286" y="872"/>
                    <a:pt x="1283" y="872"/>
                  </a:cubicBezTo>
                  <a:cubicBezTo>
                    <a:pt x="1280" y="872"/>
                    <a:pt x="1282" y="863"/>
                    <a:pt x="1288" y="844"/>
                  </a:cubicBezTo>
                  <a:cubicBezTo>
                    <a:pt x="1295" y="823"/>
                    <a:pt x="1297" y="814"/>
                    <a:pt x="1294" y="814"/>
                  </a:cubicBezTo>
                  <a:cubicBezTo>
                    <a:pt x="1291" y="814"/>
                    <a:pt x="1284" y="820"/>
                    <a:pt x="1273" y="832"/>
                  </a:cubicBezTo>
                  <a:cubicBezTo>
                    <a:pt x="1270" y="832"/>
                    <a:pt x="1266" y="828"/>
                    <a:pt x="1282" y="794"/>
                  </a:cubicBezTo>
                  <a:cubicBezTo>
                    <a:pt x="1281" y="793"/>
                    <a:pt x="1281" y="793"/>
                    <a:pt x="1280" y="793"/>
                  </a:cubicBezTo>
                  <a:cubicBezTo>
                    <a:pt x="1278" y="793"/>
                    <a:pt x="1274" y="798"/>
                    <a:pt x="1260" y="822"/>
                  </a:cubicBezTo>
                  <a:cubicBezTo>
                    <a:pt x="1251" y="837"/>
                    <a:pt x="1245" y="844"/>
                    <a:pt x="1243" y="844"/>
                  </a:cubicBezTo>
                  <a:cubicBezTo>
                    <a:pt x="1240" y="844"/>
                    <a:pt x="1242" y="834"/>
                    <a:pt x="1251" y="816"/>
                  </a:cubicBezTo>
                  <a:cubicBezTo>
                    <a:pt x="1273" y="776"/>
                    <a:pt x="1277" y="759"/>
                    <a:pt x="1272" y="759"/>
                  </a:cubicBezTo>
                  <a:cubicBezTo>
                    <a:pt x="1270" y="759"/>
                    <a:pt x="1264" y="765"/>
                    <a:pt x="1257" y="775"/>
                  </a:cubicBezTo>
                  <a:cubicBezTo>
                    <a:pt x="1244" y="797"/>
                    <a:pt x="1237" y="802"/>
                    <a:pt x="1233" y="802"/>
                  </a:cubicBezTo>
                  <a:cubicBezTo>
                    <a:pt x="1231" y="802"/>
                    <a:pt x="1230" y="801"/>
                    <a:pt x="1229" y="800"/>
                  </a:cubicBezTo>
                  <a:cubicBezTo>
                    <a:pt x="1228" y="800"/>
                    <a:pt x="1228" y="800"/>
                    <a:pt x="1227" y="800"/>
                  </a:cubicBezTo>
                  <a:cubicBezTo>
                    <a:pt x="1224" y="800"/>
                    <a:pt x="1219" y="802"/>
                    <a:pt x="1201" y="825"/>
                  </a:cubicBezTo>
                  <a:cubicBezTo>
                    <a:pt x="1194" y="822"/>
                    <a:pt x="1191" y="819"/>
                    <a:pt x="1191" y="819"/>
                  </a:cubicBezTo>
                  <a:cubicBezTo>
                    <a:pt x="1188" y="816"/>
                    <a:pt x="1208" y="791"/>
                    <a:pt x="1215" y="791"/>
                  </a:cubicBezTo>
                  <a:cubicBezTo>
                    <a:pt x="1216" y="791"/>
                    <a:pt x="1216" y="791"/>
                    <a:pt x="1216" y="791"/>
                  </a:cubicBezTo>
                  <a:lnTo>
                    <a:pt x="1229" y="759"/>
                  </a:lnTo>
                  <a:cubicBezTo>
                    <a:pt x="1226" y="757"/>
                    <a:pt x="1225" y="755"/>
                    <a:pt x="1222" y="755"/>
                  </a:cubicBezTo>
                  <a:cubicBezTo>
                    <a:pt x="1218" y="755"/>
                    <a:pt x="1211" y="761"/>
                    <a:pt x="1197" y="778"/>
                  </a:cubicBezTo>
                  <a:cubicBezTo>
                    <a:pt x="1176" y="806"/>
                    <a:pt x="1165" y="820"/>
                    <a:pt x="1164" y="820"/>
                  </a:cubicBezTo>
                  <a:cubicBezTo>
                    <a:pt x="1163" y="820"/>
                    <a:pt x="1172" y="805"/>
                    <a:pt x="1191" y="775"/>
                  </a:cubicBezTo>
                  <a:cubicBezTo>
                    <a:pt x="1207" y="752"/>
                    <a:pt x="1220" y="730"/>
                    <a:pt x="1216" y="730"/>
                  </a:cubicBezTo>
                  <a:cubicBezTo>
                    <a:pt x="1214" y="730"/>
                    <a:pt x="1211" y="733"/>
                    <a:pt x="1204" y="741"/>
                  </a:cubicBezTo>
                  <a:cubicBezTo>
                    <a:pt x="1187" y="763"/>
                    <a:pt x="1180" y="772"/>
                    <a:pt x="1179" y="772"/>
                  </a:cubicBezTo>
                  <a:cubicBezTo>
                    <a:pt x="1176" y="772"/>
                    <a:pt x="1186" y="753"/>
                    <a:pt x="1197" y="734"/>
                  </a:cubicBezTo>
                  <a:cubicBezTo>
                    <a:pt x="1219" y="705"/>
                    <a:pt x="1229" y="691"/>
                    <a:pt x="1226" y="691"/>
                  </a:cubicBezTo>
                  <a:cubicBezTo>
                    <a:pt x="1224" y="691"/>
                    <a:pt x="1210" y="703"/>
                    <a:pt x="1185" y="725"/>
                  </a:cubicBezTo>
                  <a:cubicBezTo>
                    <a:pt x="1184" y="725"/>
                    <a:pt x="1184" y="725"/>
                    <a:pt x="1183" y="725"/>
                  </a:cubicBezTo>
                  <a:cubicBezTo>
                    <a:pt x="1176" y="725"/>
                    <a:pt x="1156" y="734"/>
                    <a:pt x="1143" y="734"/>
                  </a:cubicBezTo>
                  <a:cubicBezTo>
                    <a:pt x="1140" y="734"/>
                    <a:pt x="1137" y="733"/>
                    <a:pt x="1135" y="731"/>
                  </a:cubicBezTo>
                  <a:cubicBezTo>
                    <a:pt x="1119" y="722"/>
                    <a:pt x="1113" y="716"/>
                    <a:pt x="1129" y="684"/>
                  </a:cubicBezTo>
                  <a:cubicBezTo>
                    <a:pt x="1151" y="649"/>
                    <a:pt x="1159" y="633"/>
                    <a:pt x="1158" y="633"/>
                  </a:cubicBezTo>
                  <a:lnTo>
                    <a:pt x="1158" y="633"/>
                  </a:lnTo>
                  <a:cubicBezTo>
                    <a:pt x="1158" y="633"/>
                    <a:pt x="1154" y="640"/>
                    <a:pt x="1147" y="653"/>
                  </a:cubicBezTo>
                  <a:cubicBezTo>
                    <a:pt x="1121" y="696"/>
                    <a:pt x="1110" y="708"/>
                    <a:pt x="1103" y="708"/>
                  </a:cubicBezTo>
                  <a:cubicBezTo>
                    <a:pt x="1100" y="708"/>
                    <a:pt x="1097" y="706"/>
                    <a:pt x="1094" y="703"/>
                  </a:cubicBezTo>
                  <a:cubicBezTo>
                    <a:pt x="1097" y="689"/>
                    <a:pt x="1096" y="684"/>
                    <a:pt x="1092" y="684"/>
                  </a:cubicBezTo>
                  <a:cubicBezTo>
                    <a:pt x="1084" y="684"/>
                    <a:pt x="1067" y="701"/>
                    <a:pt x="1053" y="719"/>
                  </a:cubicBezTo>
                  <a:lnTo>
                    <a:pt x="1060" y="722"/>
                  </a:lnTo>
                  <a:cubicBezTo>
                    <a:pt x="1039" y="756"/>
                    <a:pt x="1028" y="771"/>
                    <a:pt x="1024" y="771"/>
                  </a:cubicBezTo>
                  <a:cubicBezTo>
                    <a:pt x="1021" y="771"/>
                    <a:pt x="1023" y="761"/>
                    <a:pt x="1028" y="744"/>
                  </a:cubicBezTo>
                  <a:cubicBezTo>
                    <a:pt x="1025" y="741"/>
                    <a:pt x="1044" y="712"/>
                    <a:pt x="1066" y="681"/>
                  </a:cubicBezTo>
                  <a:cubicBezTo>
                    <a:pt x="1078" y="662"/>
                    <a:pt x="1091" y="640"/>
                    <a:pt x="1097" y="615"/>
                  </a:cubicBezTo>
                  <a:cubicBezTo>
                    <a:pt x="1096" y="615"/>
                    <a:pt x="1095" y="615"/>
                    <a:pt x="1094" y="615"/>
                  </a:cubicBezTo>
                  <a:cubicBezTo>
                    <a:pt x="1090" y="615"/>
                    <a:pt x="1085" y="617"/>
                    <a:pt x="1072" y="643"/>
                  </a:cubicBezTo>
                  <a:cubicBezTo>
                    <a:pt x="1058" y="667"/>
                    <a:pt x="1054" y="673"/>
                    <a:pt x="1052" y="673"/>
                  </a:cubicBezTo>
                  <a:cubicBezTo>
                    <a:pt x="1052" y="673"/>
                    <a:pt x="1051" y="672"/>
                    <a:pt x="1050" y="672"/>
                  </a:cubicBezTo>
                  <a:cubicBezTo>
                    <a:pt x="1049" y="671"/>
                    <a:pt x="1048" y="670"/>
                    <a:pt x="1047" y="670"/>
                  </a:cubicBezTo>
                  <a:cubicBezTo>
                    <a:pt x="1043" y="670"/>
                    <a:pt x="1036" y="674"/>
                    <a:pt x="1019" y="694"/>
                  </a:cubicBezTo>
                  <a:cubicBezTo>
                    <a:pt x="1006" y="716"/>
                    <a:pt x="1000" y="721"/>
                    <a:pt x="997" y="721"/>
                  </a:cubicBezTo>
                  <a:cubicBezTo>
                    <a:pt x="996" y="721"/>
                    <a:pt x="995" y="720"/>
                    <a:pt x="994" y="719"/>
                  </a:cubicBezTo>
                  <a:cubicBezTo>
                    <a:pt x="1009" y="684"/>
                    <a:pt x="1000" y="681"/>
                    <a:pt x="1000" y="681"/>
                  </a:cubicBezTo>
                  <a:lnTo>
                    <a:pt x="1022" y="650"/>
                  </a:lnTo>
                  <a:cubicBezTo>
                    <a:pt x="1035" y="631"/>
                    <a:pt x="1044" y="609"/>
                    <a:pt x="1056" y="587"/>
                  </a:cubicBezTo>
                  <a:cubicBezTo>
                    <a:pt x="1056" y="587"/>
                    <a:pt x="1056" y="587"/>
                    <a:pt x="1056" y="587"/>
                  </a:cubicBezTo>
                  <a:cubicBezTo>
                    <a:pt x="1051" y="587"/>
                    <a:pt x="1031" y="615"/>
                    <a:pt x="1031" y="615"/>
                  </a:cubicBezTo>
                  <a:cubicBezTo>
                    <a:pt x="1028" y="621"/>
                    <a:pt x="1022" y="624"/>
                    <a:pt x="1014" y="624"/>
                  </a:cubicBezTo>
                  <a:cubicBezTo>
                    <a:pt x="982" y="624"/>
                    <a:pt x="923" y="579"/>
                    <a:pt x="915" y="571"/>
                  </a:cubicBezTo>
                  <a:cubicBezTo>
                    <a:pt x="923" y="552"/>
                    <a:pt x="922" y="540"/>
                    <a:pt x="917" y="540"/>
                  </a:cubicBezTo>
                  <a:cubicBezTo>
                    <a:pt x="913" y="540"/>
                    <a:pt x="907" y="547"/>
                    <a:pt x="900" y="562"/>
                  </a:cubicBezTo>
                  <a:cubicBezTo>
                    <a:pt x="892" y="574"/>
                    <a:pt x="884" y="579"/>
                    <a:pt x="875" y="579"/>
                  </a:cubicBezTo>
                  <a:cubicBezTo>
                    <a:pt x="864" y="579"/>
                    <a:pt x="853" y="571"/>
                    <a:pt x="840" y="562"/>
                  </a:cubicBezTo>
                  <a:cubicBezTo>
                    <a:pt x="826" y="551"/>
                    <a:pt x="813" y="541"/>
                    <a:pt x="801" y="541"/>
                  </a:cubicBezTo>
                  <a:cubicBezTo>
                    <a:pt x="793" y="541"/>
                    <a:pt x="785" y="546"/>
                    <a:pt x="778" y="559"/>
                  </a:cubicBezTo>
                  <a:lnTo>
                    <a:pt x="768" y="549"/>
                  </a:lnTo>
                  <a:cubicBezTo>
                    <a:pt x="767" y="549"/>
                    <a:pt x="766" y="548"/>
                    <a:pt x="764" y="548"/>
                  </a:cubicBezTo>
                  <a:cubicBezTo>
                    <a:pt x="754" y="548"/>
                    <a:pt x="736" y="565"/>
                    <a:pt x="729" y="565"/>
                  </a:cubicBezTo>
                  <a:cubicBezTo>
                    <a:pt x="728" y="565"/>
                    <a:pt x="728" y="565"/>
                    <a:pt x="727" y="565"/>
                  </a:cubicBezTo>
                  <a:cubicBezTo>
                    <a:pt x="717" y="578"/>
                    <a:pt x="711" y="585"/>
                    <a:pt x="710" y="585"/>
                  </a:cubicBezTo>
                  <a:cubicBezTo>
                    <a:pt x="708" y="585"/>
                    <a:pt x="713" y="577"/>
                    <a:pt x="724" y="562"/>
                  </a:cubicBezTo>
                  <a:cubicBezTo>
                    <a:pt x="746" y="534"/>
                    <a:pt x="765" y="502"/>
                    <a:pt x="762" y="499"/>
                  </a:cubicBezTo>
                  <a:cubicBezTo>
                    <a:pt x="762" y="499"/>
                    <a:pt x="761" y="499"/>
                    <a:pt x="761" y="499"/>
                  </a:cubicBezTo>
                  <a:cubicBezTo>
                    <a:pt x="753" y="499"/>
                    <a:pt x="733" y="526"/>
                    <a:pt x="715" y="556"/>
                  </a:cubicBezTo>
                  <a:cubicBezTo>
                    <a:pt x="697" y="579"/>
                    <a:pt x="692" y="581"/>
                    <a:pt x="690" y="581"/>
                  </a:cubicBezTo>
                  <a:cubicBezTo>
                    <a:pt x="690" y="581"/>
                    <a:pt x="690" y="581"/>
                    <a:pt x="690" y="581"/>
                  </a:cubicBezTo>
                  <a:cubicBezTo>
                    <a:pt x="687" y="578"/>
                    <a:pt x="687" y="578"/>
                    <a:pt x="709" y="549"/>
                  </a:cubicBezTo>
                  <a:lnTo>
                    <a:pt x="746" y="490"/>
                  </a:lnTo>
                  <a:lnTo>
                    <a:pt x="743" y="487"/>
                  </a:lnTo>
                  <a:cubicBezTo>
                    <a:pt x="727" y="513"/>
                    <a:pt x="723" y="515"/>
                    <a:pt x="721" y="515"/>
                  </a:cubicBezTo>
                  <a:cubicBezTo>
                    <a:pt x="721" y="515"/>
                    <a:pt x="721" y="515"/>
                    <a:pt x="721" y="515"/>
                  </a:cubicBezTo>
                  <a:cubicBezTo>
                    <a:pt x="718" y="512"/>
                    <a:pt x="718" y="512"/>
                    <a:pt x="756" y="452"/>
                  </a:cubicBezTo>
                  <a:cubicBezTo>
                    <a:pt x="777" y="421"/>
                    <a:pt x="786" y="406"/>
                    <a:pt x="784" y="406"/>
                  </a:cubicBezTo>
                  <a:lnTo>
                    <a:pt x="784" y="406"/>
                  </a:lnTo>
                  <a:cubicBezTo>
                    <a:pt x="782" y="406"/>
                    <a:pt x="770" y="419"/>
                    <a:pt x="749" y="446"/>
                  </a:cubicBezTo>
                  <a:lnTo>
                    <a:pt x="721" y="471"/>
                  </a:lnTo>
                  <a:cubicBezTo>
                    <a:pt x="734" y="450"/>
                    <a:pt x="737" y="442"/>
                    <a:pt x="734" y="442"/>
                  </a:cubicBezTo>
                  <a:cubicBezTo>
                    <a:pt x="729" y="442"/>
                    <a:pt x="703" y="471"/>
                    <a:pt x="687" y="490"/>
                  </a:cubicBezTo>
                  <a:cubicBezTo>
                    <a:pt x="706" y="457"/>
                    <a:pt x="715" y="440"/>
                    <a:pt x="712" y="440"/>
                  </a:cubicBezTo>
                  <a:lnTo>
                    <a:pt x="712" y="440"/>
                  </a:lnTo>
                  <a:cubicBezTo>
                    <a:pt x="710" y="440"/>
                    <a:pt x="698" y="454"/>
                    <a:pt x="677" y="481"/>
                  </a:cubicBezTo>
                  <a:cubicBezTo>
                    <a:pt x="667" y="494"/>
                    <a:pt x="661" y="501"/>
                    <a:pt x="659" y="501"/>
                  </a:cubicBezTo>
                  <a:cubicBezTo>
                    <a:pt x="657" y="501"/>
                    <a:pt x="661" y="492"/>
                    <a:pt x="671" y="474"/>
                  </a:cubicBezTo>
                  <a:cubicBezTo>
                    <a:pt x="687" y="443"/>
                    <a:pt x="684" y="440"/>
                    <a:pt x="674" y="434"/>
                  </a:cubicBezTo>
                  <a:lnTo>
                    <a:pt x="674" y="434"/>
                  </a:lnTo>
                  <a:cubicBezTo>
                    <a:pt x="666" y="444"/>
                    <a:pt x="658" y="448"/>
                    <a:pt x="649" y="448"/>
                  </a:cubicBezTo>
                  <a:cubicBezTo>
                    <a:pt x="634" y="448"/>
                    <a:pt x="617" y="435"/>
                    <a:pt x="599" y="421"/>
                  </a:cubicBezTo>
                  <a:cubicBezTo>
                    <a:pt x="577" y="405"/>
                    <a:pt x="562" y="392"/>
                    <a:pt x="548" y="392"/>
                  </a:cubicBezTo>
                  <a:cubicBezTo>
                    <a:pt x="540" y="392"/>
                    <a:pt x="532" y="397"/>
                    <a:pt x="524" y="408"/>
                  </a:cubicBezTo>
                  <a:cubicBezTo>
                    <a:pt x="521" y="405"/>
                    <a:pt x="521" y="405"/>
                    <a:pt x="536" y="371"/>
                  </a:cubicBezTo>
                  <a:cubicBezTo>
                    <a:pt x="546" y="359"/>
                    <a:pt x="551" y="351"/>
                    <a:pt x="549" y="351"/>
                  </a:cubicBezTo>
                  <a:lnTo>
                    <a:pt x="549" y="351"/>
                  </a:lnTo>
                  <a:cubicBezTo>
                    <a:pt x="548" y="351"/>
                    <a:pt x="536" y="364"/>
                    <a:pt x="511" y="396"/>
                  </a:cubicBezTo>
                  <a:cubicBezTo>
                    <a:pt x="497" y="412"/>
                    <a:pt x="484" y="428"/>
                    <a:pt x="482" y="428"/>
                  </a:cubicBezTo>
                  <a:cubicBezTo>
                    <a:pt x="481" y="428"/>
                    <a:pt x="487" y="419"/>
                    <a:pt x="505" y="393"/>
                  </a:cubicBezTo>
                  <a:cubicBezTo>
                    <a:pt x="527" y="365"/>
                    <a:pt x="521" y="358"/>
                    <a:pt x="505" y="346"/>
                  </a:cubicBezTo>
                  <a:cubicBezTo>
                    <a:pt x="500" y="343"/>
                    <a:pt x="493" y="338"/>
                    <a:pt x="486" y="338"/>
                  </a:cubicBezTo>
                  <a:cubicBezTo>
                    <a:pt x="478" y="338"/>
                    <a:pt x="470" y="342"/>
                    <a:pt x="461" y="355"/>
                  </a:cubicBezTo>
                  <a:cubicBezTo>
                    <a:pt x="447" y="368"/>
                    <a:pt x="440" y="374"/>
                    <a:pt x="439" y="374"/>
                  </a:cubicBezTo>
                  <a:cubicBezTo>
                    <a:pt x="438" y="374"/>
                    <a:pt x="444" y="368"/>
                    <a:pt x="455" y="355"/>
                  </a:cubicBezTo>
                  <a:cubicBezTo>
                    <a:pt x="487" y="316"/>
                    <a:pt x="499" y="283"/>
                    <a:pt x="485" y="283"/>
                  </a:cubicBezTo>
                  <a:cubicBezTo>
                    <a:pt x="479" y="283"/>
                    <a:pt x="468" y="290"/>
                    <a:pt x="452" y="305"/>
                  </a:cubicBezTo>
                  <a:cubicBezTo>
                    <a:pt x="449" y="302"/>
                    <a:pt x="445" y="299"/>
                    <a:pt x="464" y="271"/>
                  </a:cubicBezTo>
                  <a:cubicBezTo>
                    <a:pt x="463" y="269"/>
                    <a:pt x="462" y="268"/>
                    <a:pt x="460" y="268"/>
                  </a:cubicBezTo>
                  <a:cubicBezTo>
                    <a:pt x="455" y="268"/>
                    <a:pt x="447" y="272"/>
                    <a:pt x="427" y="286"/>
                  </a:cubicBezTo>
                  <a:lnTo>
                    <a:pt x="402" y="264"/>
                  </a:lnTo>
                  <a:cubicBezTo>
                    <a:pt x="401" y="264"/>
                    <a:pt x="401" y="264"/>
                    <a:pt x="400" y="264"/>
                  </a:cubicBezTo>
                  <a:cubicBezTo>
                    <a:pt x="392" y="264"/>
                    <a:pt x="367" y="283"/>
                    <a:pt x="367" y="283"/>
                  </a:cubicBezTo>
                  <a:lnTo>
                    <a:pt x="364" y="280"/>
                  </a:lnTo>
                  <a:cubicBezTo>
                    <a:pt x="386" y="252"/>
                    <a:pt x="367" y="236"/>
                    <a:pt x="342" y="217"/>
                  </a:cubicBezTo>
                  <a:cubicBezTo>
                    <a:pt x="317" y="198"/>
                    <a:pt x="295" y="180"/>
                    <a:pt x="314" y="148"/>
                  </a:cubicBezTo>
                  <a:cubicBezTo>
                    <a:pt x="314" y="148"/>
                    <a:pt x="314" y="148"/>
                    <a:pt x="313" y="148"/>
                  </a:cubicBezTo>
                  <a:cubicBezTo>
                    <a:pt x="312" y="148"/>
                    <a:pt x="306" y="150"/>
                    <a:pt x="286" y="170"/>
                  </a:cubicBezTo>
                  <a:cubicBezTo>
                    <a:pt x="261" y="202"/>
                    <a:pt x="249" y="215"/>
                    <a:pt x="246" y="215"/>
                  </a:cubicBezTo>
                  <a:cubicBezTo>
                    <a:pt x="244" y="215"/>
                    <a:pt x="247" y="206"/>
                    <a:pt x="254" y="192"/>
                  </a:cubicBezTo>
                  <a:cubicBezTo>
                    <a:pt x="275" y="157"/>
                    <a:pt x="281" y="139"/>
                    <a:pt x="273" y="139"/>
                  </a:cubicBezTo>
                  <a:cubicBezTo>
                    <a:pt x="267" y="139"/>
                    <a:pt x="253" y="150"/>
                    <a:pt x="232" y="173"/>
                  </a:cubicBezTo>
                  <a:lnTo>
                    <a:pt x="254" y="145"/>
                  </a:lnTo>
                  <a:cubicBezTo>
                    <a:pt x="270" y="120"/>
                    <a:pt x="274" y="109"/>
                    <a:pt x="269" y="109"/>
                  </a:cubicBezTo>
                  <a:cubicBezTo>
                    <a:pt x="263" y="109"/>
                    <a:pt x="242" y="129"/>
                    <a:pt x="217" y="161"/>
                  </a:cubicBezTo>
                  <a:cubicBezTo>
                    <a:pt x="228" y="138"/>
                    <a:pt x="242" y="114"/>
                    <a:pt x="237" y="114"/>
                  </a:cubicBezTo>
                  <a:cubicBezTo>
                    <a:pt x="236" y="114"/>
                    <a:pt x="232" y="117"/>
                    <a:pt x="226" y="123"/>
                  </a:cubicBezTo>
                  <a:cubicBezTo>
                    <a:pt x="223" y="120"/>
                    <a:pt x="223" y="120"/>
                    <a:pt x="264" y="61"/>
                  </a:cubicBezTo>
                  <a:cubicBezTo>
                    <a:pt x="286" y="32"/>
                    <a:pt x="307" y="4"/>
                    <a:pt x="304" y="1"/>
                  </a:cubicBezTo>
                  <a:cubicBezTo>
                    <a:pt x="304" y="1"/>
                    <a:pt x="304" y="1"/>
                    <a:pt x="3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6" name="Google Shape;9176;p36"/>
            <p:cNvSpPr/>
            <p:nvPr/>
          </p:nvSpPr>
          <p:spPr>
            <a:xfrm rot="-899960">
              <a:off x="2366283" y="1422980"/>
              <a:ext cx="83922" cy="67273"/>
            </a:xfrm>
            <a:custGeom>
              <a:avLst/>
              <a:gdLst/>
              <a:ahLst/>
              <a:cxnLst/>
              <a:rect l="l" t="t" r="r" b="b"/>
              <a:pathLst>
                <a:path w="3357" h="2691" extrusionOk="0">
                  <a:moveTo>
                    <a:pt x="3101" y="39"/>
                  </a:moveTo>
                  <a:cubicBezTo>
                    <a:pt x="3105" y="39"/>
                    <a:pt x="3131" y="81"/>
                    <a:pt x="3153" y="127"/>
                  </a:cubicBezTo>
                  <a:cubicBezTo>
                    <a:pt x="3170" y="157"/>
                    <a:pt x="3178" y="172"/>
                    <a:pt x="3178" y="172"/>
                  </a:cubicBezTo>
                  <a:cubicBezTo>
                    <a:pt x="3178" y="172"/>
                    <a:pt x="3168" y="157"/>
                    <a:pt x="3149" y="127"/>
                  </a:cubicBezTo>
                  <a:cubicBezTo>
                    <a:pt x="3128" y="99"/>
                    <a:pt x="3109" y="67"/>
                    <a:pt x="3112" y="67"/>
                  </a:cubicBezTo>
                  <a:cubicBezTo>
                    <a:pt x="3102" y="47"/>
                    <a:pt x="3099" y="39"/>
                    <a:pt x="3101" y="39"/>
                  </a:cubicBezTo>
                  <a:close/>
                  <a:moveTo>
                    <a:pt x="2600" y="408"/>
                  </a:moveTo>
                  <a:cubicBezTo>
                    <a:pt x="2602" y="408"/>
                    <a:pt x="2606" y="413"/>
                    <a:pt x="2620" y="437"/>
                  </a:cubicBezTo>
                  <a:cubicBezTo>
                    <a:pt x="2636" y="456"/>
                    <a:pt x="2648" y="478"/>
                    <a:pt x="2651" y="500"/>
                  </a:cubicBezTo>
                  <a:cubicBezTo>
                    <a:pt x="2629" y="472"/>
                    <a:pt x="2610" y="443"/>
                    <a:pt x="2598" y="409"/>
                  </a:cubicBezTo>
                  <a:cubicBezTo>
                    <a:pt x="2599" y="408"/>
                    <a:pt x="2599" y="408"/>
                    <a:pt x="2600" y="408"/>
                  </a:cubicBezTo>
                  <a:close/>
                  <a:moveTo>
                    <a:pt x="2541" y="589"/>
                  </a:moveTo>
                  <a:cubicBezTo>
                    <a:pt x="2542" y="589"/>
                    <a:pt x="2545" y="592"/>
                    <a:pt x="2551" y="600"/>
                  </a:cubicBezTo>
                  <a:cubicBezTo>
                    <a:pt x="2563" y="622"/>
                    <a:pt x="2576" y="641"/>
                    <a:pt x="2585" y="663"/>
                  </a:cubicBezTo>
                  <a:cubicBezTo>
                    <a:pt x="2585" y="663"/>
                    <a:pt x="2593" y="678"/>
                    <a:pt x="2591" y="678"/>
                  </a:cubicBezTo>
                  <a:cubicBezTo>
                    <a:pt x="2591" y="678"/>
                    <a:pt x="2588" y="675"/>
                    <a:pt x="2582" y="666"/>
                  </a:cubicBezTo>
                  <a:lnTo>
                    <a:pt x="2563" y="635"/>
                  </a:lnTo>
                  <a:cubicBezTo>
                    <a:pt x="2552" y="612"/>
                    <a:pt x="2539" y="589"/>
                    <a:pt x="2541" y="589"/>
                  </a:cubicBezTo>
                  <a:close/>
                  <a:moveTo>
                    <a:pt x="2165" y="619"/>
                  </a:moveTo>
                  <a:cubicBezTo>
                    <a:pt x="2184" y="650"/>
                    <a:pt x="2203" y="678"/>
                    <a:pt x="2200" y="682"/>
                  </a:cubicBezTo>
                  <a:lnTo>
                    <a:pt x="2175" y="653"/>
                  </a:lnTo>
                  <a:lnTo>
                    <a:pt x="2159" y="622"/>
                  </a:lnTo>
                  <a:lnTo>
                    <a:pt x="2165" y="619"/>
                  </a:lnTo>
                  <a:close/>
                  <a:moveTo>
                    <a:pt x="2134" y="678"/>
                  </a:moveTo>
                  <a:cubicBezTo>
                    <a:pt x="2137" y="678"/>
                    <a:pt x="2137" y="678"/>
                    <a:pt x="2159" y="707"/>
                  </a:cubicBezTo>
                  <a:cubicBezTo>
                    <a:pt x="2159" y="707"/>
                    <a:pt x="2178" y="738"/>
                    <a:pt x="2175" y="738"/>
                  </a:cubicBezTo>
                  <a:lnTo>
                    <a:pt x="2150" y="710"/>
                  </a:lnTo>
                  <a:cubicBezTo>
                    <a:pt x="2131" y="682"/>
                    <a:pt x="2134" y="678"/>
                    <a:pt x="2134" y="678"/>
                  </a:cubicBezTo>
                  <a:close/>
                  <a:moveTo>
                    <a:pt x="2395" y="694"/>
                  </a:moveTo>
                  <a:cubicBezTo>
                    <a:pt x="2399" y="694"/>
                    <a:pt x="2416" y="719"/>
                    <a:pt x="2416" y="719"/>
                  </a:cubicBezTo>
                  <a:cubicBezTo>
                    <a:pt x="2416" y="719"/>
                    <a:pt x="2438" y="751"/>
                    <a:pt x="2435" y="754"/>
                  </a:cubicBezTo>
                  <a:cubicBezTo>
                    <a:pt x="2419" y="735"/>
                    <a:pt x="2404" y="716"/>
                    <a:pt x="2388" y="694"/>
                  </a:cubicBezTo>
                  <a:lnTo>
                    <a:pt x="2394" y="694"/>
                  </a:lnTo>
                  <a:cubicBezTo>
                    <a:pt x="2394" y="694"/>
                    <a:pt x="2395" y="694"/>
                    <a:pt x="2395" y="694"/>
                  </a:cubicBezTo>
                  <a:close/>
                  <a:moveTo>
                    <a:pt x="2398" y="774"/>
                  </a:moveTo>
                  <a:cubicBezTo>
                    <a:pt x="2402" y="774"/>
                    <a:pt x="2405" y="780"/>
                    <a:pt x="2419" y="804"/>
                  </a:cubicBezTo>
                  <a:lnTo>
                    <a:pt x="2416" y="804"/>
                  </a:lnTo>
                  <a:lnTo>
                    <a:pt x="2391" y="779"/>
                  </a:lnTo>
                  <a:lnTo>
                    <a:pt x="2394" y="776"/>
                  </a:lnTo>
                  <a:cubicBezTo>
                    <a:pt x="2396" y="775"/>
                    <a:pt x="2397" y="774"/>
                    <a:pt x="2398" y="774"/>
                  </a:cubicBezTo>
                  <a:close/>
                  <a:moveTo>
                    <a:pt x="2359" y="796"/>
                  </a:moveTo>
                  <a:cubicBezTo>
                    <a:pt x="2361" y="796"/>
                    <a:pt x="2365" y="802"/>
                    <a:pt x="2382" y="826"/>
                  </a:cubicBezTo>
                  <a:lnTo>
                    <a:pt x="2375" y="826"/>
                  </a:lnTo>
                  <a:lnTo>
                    <a:pt x="2353" y="801"/>
                  </a:lnTo>
                  <a:lnTo>
                    <a:pt x="2357" y="798"/>
                  </a:lnTo>
                  <a:cubicBezTo>
                    <a:pt x="2357" y="797"/>
                    <a:pt x="2358" y="796"/>
                    <a:pt x="2359" y="796"/>
                  </a:cubicBezTo>
                  <a:close/>
                  <a:moveTo>
                    <a:pt x="2419" y="825"/>
                  </a:moveTo>
                  <a:cubicBezTo>
                    <a:pt x="2419" y="825"/>
                    <a:pt x="2420" y="829"/>
                    <a:pt x="2426" y="841"/>
                  </a:cubicBezTo>
                  <a:cubicBezTo>
                    <a:pt x="2428" y="839"/>
                    <a:pt x="2420" y="825"/>
                    <a:pt x="2419" y="825"/>
                  </a:cubicBezTo>
                  <a:close/>
                  <a:moveTo>
                    <a:pt x="2316" y="790"/>
                  </a:moveTo>
                  <a:cubicBezTo>
                    <a:pt x="2318" y="790"/>
                    <a:pt x="2324" y="797"/>
                    <a:pt x="2335" y="810"/>
                  </a:cubicBezTo>
                  <a:cubicBezTo>
                    <a:pt x="2353" y="841"/>
                    <a:pt x="2353" y="841"/>
                    <a:pt x="2350" y="841"/>
                  </a:cubicBezTo>
                  <a:cubicBezTo>
                    <a:pt x="2348" y="843"/>
                    <a:pt x="2347" y="845"/>
                    <a:pt x="2346" y="845"/>
                  </a:cubicBezTo>
                  <a:cubicBezTo>
                    <a:pt x="2342" y="845"/>
                    <a:pt x="2338" y="838"/>
                    <a:pt x="2325" y="816"/>
                  </a:cubicBezTo>
                  <a:cubicBezTo>
                    <a:pt x="2317" y="798"/>
                    <a:pt x="2314" y="790"/>
                    <a:pt x="2316" y="790"/>
                  </a:cubicBezTo>
                  <a:close/>
                  <a:moveTo>
                    <a:pt x="1937" y="1042"/>
                  </a:moveTo>
                  <a:cubicBezTo>
                    <a:pt x="1955" y="1073"/>
                    <a:pt x="1977" y="1102"/>
                    <a:pt x="1971" y="1105"/>
                  </a:cubicBezTo>
                  <a:lnTo>
                    <a:pt x="1968" y="1108"/>
                  </a:lnTo>
                  <a:cubicBezTo>
                    <a:pt x="1955" y="1089"/>
                    <a:pt x="1943" y="1067"/>
                    <a:pt x="1934" y="1045"/>
                  </a:cubicBezTo>
                  <a:lnTo>
                    <a:pt x="1937" y="1042"/>
                  </a:lnTo>
                  <a:close/>
                  <a:moveTo>
                    <a:pt x="1800" y="1166"/>
                  </a:moveTo>
                  <a:cubicBezTo>
                    <a:pt x="1803" y="1166"/>
                    <a:pt x="1807" y="1171"/>
                    <a:pt x="1824" y="1192"/>
                  </a:cubicBezTo>
                  <a:cubicBezTo>
                    <a:pt x="1843" y="1224"/>
                    <a:pt x="1836" y="1227"/>
                    <a:pt x="1830" y="1230"/>
                  </a:cubicBezTo>
                  <a:cubicBezTo>
                    <a:pt x="1808" y="1202"/>
                    <a:pt x="1793" y="1170"/>
                    <a:pt x="1796" y="1167"/>
                  </a:cubicBezTo>
                  <a:cubicBezTo>
                    <a:pt x="1797" y="1167"/>
                    <a:pt x="1798" y="1166"/>
                    <a:pt x="1800" y="1166"/>
                  </a:cubicBezTo>
                  <a:close/>
                  <a:moveTo>
                    <a:pt x="1363" y="1170"/>
                  </a:moveTo>
                  <a:cubicBezTo>
                    <a:pt x="1382" y="1202"/>
                    <a:pt x="1404" y="1230"/>
                    <a:pt x="1398" y="1233"/>
                  </a:cubicBezTo>
                  <a:lnTo>
                    <a:pt x="1395" y="1236"/>
                  </a:lnTo>
                  <a:cubicBezTo>
                    <a:pt x="1382" y="1214"/>
                    <a:pt x="1369" y="1196"/>
                    <a:pt x="1360" y="1174"/>
                  </a:cubicBezTo>
                  <a:lnTo>
                    <a:pt x="1363" y="1170"/>
                  </a:lnTo>
                  <a:close/>
                  <a:moveTo>
                    <a:pt x="736" y="1330"/>
                  </a:moveTo>
                  <a:cubicBezTo>
                    <a:pt x="730" y="1337"/>
                    <a:pt x="730" y="1337"/>
                    <a:pt x="752" y="1365"/>
                  </a:cubicBezTo>
                  <a:lnTo>
                    <a:pt x="761" y="1358"/>
                  </a:lnTo>
                  <a:cubicBezTo>
                    <a:pt x="740" y="1330"/>
                    <a:pt x="740" y="1330"/>
                    <a:pt x="736" y="1330"/>
                  </a:cubicBezTo>
                  <a:close/>
                  <a:moveTo>
                    <a:pt x="1532" y="1321"/>
                  </a:moveTo>
                  <a:cubicBezTo>
                    <a:pt x="1551" y="1352"/>
                    <a:pt x="1573" y="1380"/>
                    <a:pt x="1567" y="1384"/>
                  </a:cubicBezTo>
                  <a:lnTo>
                    <a:pt x="1545" y="1355"/>
                  </a:lnTo>
                  <a:lnTo>
                    <a:pt x="1529" y="1324"/>
                  </a:lnTo>
                  <a:lnTo>
                    <a:pt x="1532" y="1321"/>
                  </a:lnTo>
                  <a:close/>
                  <a:moveTo>
                    <a:pt x="1436" y="1420"/>
                  </a:moveTo>
                  <a:cubicBezTo>
                    <a:pt x="1439" y="1420"/>
                    <a:pt x="1443" y="1426"/>
                    <a:pt x="1457" y="1449"/>
                  </a:cubicBezTo>
                  <a:cubicBezTo>
                    <a:pt x="1470" y="1468"/>
                    <a:pt x="1482" y="1487"/>
                    <a:pt x="1492" y="1509"/>
                  </a:cubicBezTo>
                  <a:cubicBezTo>
                    <a:pt x="1473" y="1481"/>
                    <a:pt x="1451" y="1453"/>
                    <a:pt x="1432" y="1421"/>
                  </a:cubicBezTo>
                  <a:cubicBezTo>
                    <a:pt x="1434" y="1420"/>
                    <a:pt x="1435" y="1420"/>
                    <a:pt x="1436" y="1420"/>
                  </a:cubicBezTo>
                  <a:close/>
                  <a:moveTo>
                    <a:pt x="1366" y="1503"/>
                  </a:moveTo>
                  <a:cubicBezTo>
                    <a:pt x="1385" y="1531"/>
                    <a:pt x="1404" y="1562"/>
                    <a:pt x="1401" y="1562"/>
                  </a:cubicBezTo>
                  <a:lnTo>
                    <a:pt x="1379" y="1537"/>
                  </a:lnTo>
                  <a:lnTo>
                    <a:pt x="1363" y="1503"/>
                  </a:lnTo>
                  <a:close/>
                  <a:moveTo>
                    <a:pt x="899" y="1568"/>
                  </a:moveTo>
                  <a:lnTo>
                    <a:pt x="899" y="1568"/>
                  </a:lnTo>
                  <a:cubicBezTo>
                    <a:pt x="907" y="1578"/>
                    <a:pt x="909" y="1581"/>
                    <a:pt x="908" y="1581"/>
                  </a:cubicBezTo>
                  <a:cubicBezTo>
                    <a:pt x="908" y="1581"/>
                    <a:pt x="897" y="1568"/>
                    <a:pt x="899" y="1568"/>
                  </a:cubicBezTo>
                  <a:close/>
                  <a:moveTo>
                    <a:pt x="1125" y="1623"/>
                  </a:moveTo>
                  <a:lnTo>
                    <a:pt x="1125" y="1623"/>
                  </a:lnTo>
                  <a:cubicBezTo>
                    <a:pt x="1127" y="1623"/>
                    <a:pt x="1136" y="1635"/>
                    <a:pt x="1134" y="1637"/>
                  </a:cubicBezTo>
                  <a:cubicBezTo>
                    <a:pt x="1127" y="1626"/>
                    <a:pt x="1125" y="1623"/>
                    <a:pt x="1125" y="1623"/>
                  </a:cubicBezTo>
                  <a:close/>
                  <a:moveTo>
                    <a:pt x="806" y="1581"/>
                  </a:moveTo>
                  <a:cubicBezTo>
                    <a:pt x="806" y="1581"/>
                    <a:pt x="806" y="1581"/>
                    <a:pt x="805" y="1581"/>
                  </a:cubicBezTo>
                  <a:lnTo>
                    <a:pt x="802" y="1581"/>
                  </a:lnTo>
                  <a:cubicBezTo>
                    <a:pt x="815" y="1603"/>
                    <a:pt x="830" y="1622"/>
                    <a:pt x="846" y="1641"/>
                  </a:cubicBezTo>
                  <a:cubicBezTo>
                    <a:pt x="849" y="1637"/>
                    <a:pt x="830" y="1606"/>
                    <a:pt x="830" y="1606"/>
                  </a:cubicBezTo>
                  <a:cubicBezTo>
                    <a:pt x="830" y="1606"/>
                    <a:pt x="814" y="1581"/>
                    <a:pt x="806" y="1581"/>
                  </a:cubicBezTo>
                  <a:close/>
                  <a:moveTo>
                    <a:pt x="1078" y="1587"/>
                  </a:moveTo>
                  <a:cubicBezTo>
                    <a:pt x="1097" y="1619"/>
                    <a:pt x="1116" y="1647"/>
                    <a:pt x="1112" y="1650"/>
                  </a:cubicBezTo>
                  <a:lnTo>
                    <a:pt x="1091" y="1622"/>
                  </a:lnTo>
                  <a:lnTo>
                    <a:pt x="1075" y="1590"/>
                  </a:lnTo>
                  <a:lnTo>
                    <a:pt x="1078" y="1587"/>
                  </a:lnTo>
                  <a:close/>
                  <a:moveTo>
                    <a:pt x="1032" y="1587"/>
                  </a:moveTo>
                  <a:cubicBezTo>
                    <a:pt x="1034" y="1587"/>
                    <a:pt x="1047" y="1600"/>
                    <a:pt x="1072" y="1634"/>
                  </a:cubicBezTo>
                  <a:cubicBezTo>
                    <a:pt x="1091" y="1662"/>
                    <a:pt x="1091" y="1662"/>
                    <a:pt x="1087" y="1666"/>
                  </a:cubicBezTo>
                  <a:cubicBezTo>
                    <a:pt x="1072" y="1647"/>
                    <a:pt x="1056" y="1628"/>
                    <a:pt x="1044" y="1606"/>
                  </a:cubicBezTo>
                  <a:cubicBezTo>
                    <a:pt x="1034" y="1594"/>
                    <a:pt x="1030" y="1587"/>
                    <a:pt x="1032" y="1587"/>
                  </a:cubicBezTo>
                  <a:close/>
                  <a:moveTo>
                    <a:pt x="633" y="1600"/>
                  </a:moveTo>
                  <a:lnTo>
                    <a:pt x="652" y="1628"/>
                  </a:lnTo>
                  <a:cubicBezTo>
                    <a:pt x="667" y="1650"/>
                    <a:pt x="681" y="1671"/>
                    <a:pt x="681" y="1671"/>
                  </a:cubicBezTo>
                  <a:cubicBezTo>
                    <a:pt x="681" y="1671"/>
                    <a:pt x="679" y="1668"/>
                    <a:pt x="674" y="1659"/>
                  </a:cubicBezTo>
                  <a:lnTo>
                    <a:pt x="633" y="1600"/>
                  </a:lnTo>
                  <a:close/>
                  <a:moveTo>
                    <a:pt x="826" y="1692"/>
                  </a:moveTo>
                  <a:cubicBezTo>
                    <a:pt x="829" y="1692"/>
                    <a:pt x="833" y="1698"/>
                    <a:pt x="849" y="1722"/>
                  </a:cubicBezTo>
                  <a:lnTo>
                    <a:pt x="843" y="1725"/>
                  </a:lnTo>
                  <a:lnTo>
                    <a:pt x="821" y="1697"/>
                  </a:lnTo>
                  <a:lnTo>
                    <a:pt x="824" y="1694"/>
                  </a:lnTo>
                  <a:cubicBezTo>
                    <a:pt x="825" y="1693"/>
                    <a:pt x="825" y="1692"/>
                    <a:pt x="826" y="1692"/>
                  </a:cubicBezTo>
                  <a:close/>
                  <a:moveTo>
                    <a:pt x="1022" y="1703"/>
                  </a:moveTo>
                  <a:cubicBezTo>
                    <a:pt x="1027" y="1703"/>
                    <a:pt x="1047" y="1731"/>
                    <a:pt x="1047" y="1731"/>
                  </a:cubicBezTo>
                  <a:cubicBezTo>
                    <a:pt x="1053" y="1741"/>
                    <a:pt x="1054" y="1744"/>
                    <a:pt x="1053" y="1744"/>
                  </a:cubicBezTo>
                  <a:cubicBezTo>
                    <a:pt x="1051" y="1744"/>
                    <a:pt x="1041" y="1734"/>
                    <a:pt x="1038" y="1734"/>
                  </a:cubicBezTo>
                  <a:cubicBezTo>
                    <a:pt x="1038" y="1734"/>
                    <a:pt x="1037" y="1734"/>
                    <a:pt x="1037" y="1735"/>
                  </a:cubicBezTo>
                  <a:cubicBezTo>
                    <a:pt x="1015" y="1706"/>
                    <a:pt x="1015" y="1706"/>
                    <a:pt x="1022" y="1703"/>
                  </a:cubicBezTo>
                  <a:cubicBezTo>
                    <a:pt x="1022" y="1703"/>
                    <a:pt x="1022" y="1703"/>
                    <a:pt x="1022" y="1703"/>
                  </a:cubicBezTo>
                  <a:close/>
                  <a:moveTo>
                    <a:pt x="785" y="1700"/>
                  </a:moveTo>
                  <a:cubicBezTo>
                    <a:pt x="789" y="1700"/>
                    <a:pt x="809" y="1727"/>
                    <a:pt x="834" y="1772"/>
                  </a:cubicBezTo>
                  <a:lnTo>
                    <a:pt x="827" y="1775"/>
                  </a:lnTo>
                  <a:cubicBezTo>
                    <a:pt x="805" y="1747"/>
                    <a:pt x="787" y="1716"/>
                    <a:pt x="790" y="1713"/>
                  </a:cubicBezTo>
                  <a:cubicBezTo>
                    <a:pt x="785" y="1704"/>
                    <a:pt x="784" y="1700"/>
                    <a:pt x="785" y="1700"/>
                  </a:cubicBezTo>
                  <a:close/>
                  <a:moveTo>
                    <a:pt x="951" y="1744"/>
                  </a:moveTo>
                  <a:cubicBezTo>
                    <a:pt x="954" y="1744"/>
                    <a:pt x="959" y="1746"/>
                    <a:pt x="978" y="1772"/>
                  </a:cubicBezTo>
                  <a:cubicBezTo>
                    <a:pt x="978" y="1772"/>
                    <a:pt x="997" y="1800"/>
                    <a:pt x="993" y="1803"/>
                  </a:cubicBezTo>
                  <a:cubicBezTo>
                    <a:pt x="987" y="1803"/>
                    <a:pt x="965" y="1778"/>
                    <a:pt x="965" y="1778"/>
                  </a:cubicBezTo>
                  <a:cubicBezTo>
                    <a:pt x="946" y="1747"/>
                    <a:pt x="950" y="1744"/>
                    <a:pt x="950" y="1744"/>
                  </a:cubicBezTo>
                  <a:cubicBezTo>
                    <a:pt x="950" y="1744"/>
                    <a:pt x="951" y="1744"/>
                    <a:pt x="951" y="1744"/>
                  </a:cubicBezTo>
                  <a:close/>
                  <a:moveTo>
                    <a:pt x="626" y="1743"/>
                  </a:moveTo>
                  <a:cubicBezTo>
                    <a:pt x="627" y="1743"/>
                    <a:pt x="635" y="1757"/>
                    <a:pt x="655" y="1791"/>
                  </a:cubicBezTo>
                  <a:lnTo>
                    <a:pt x="689" y="1857"/>
                  </a:lnTo>
                  <a:cubicBezTo>
                    <a:pt x="667" y="1829"/>
                    <a:pt x="649" y="1797"/>
                    <a:pt x="633" y="1766"/>
                  </a:cubicBezTo>
                  <a:cubicBezTo>
                    <a:pt x="628" y="1751"/>
                    <a:pt x="625" y="1743"/>
                    <a:pt x="626" y="1743"/>
                  </a:cubicBezTo>
                  <a:close/>
                  <a:moveTo>
                    <a:pt x="552" y="1854"/>
                  </a:moveTo>
                  <a:lnTo>
                    <a:pt x="573" y="1882"/>
                  </a:lnTo>
                  <a:lnTo>
                    <a:pt x="589" y="1913"/>
                  </a:lnTo>
                  <a:lnTo>
                    <a:pt x="564" y="1888"/>
                  </a:lnTo>
                  <a:cubicBezTo>
                    <a:pt x="545" y="1857"/>
                    <a:pt x="548" y="1854"/>
                    <a:pt x="552" y="1854"/>
                  </a:cubicBezTo>
                  <a:close/>
                  <a:moveTo>
                    <a:pt x="746" y="1863"/>
                  </a:moveTo>
                  <a:cubicBezTo>
                    <a:pt x="768" y="1894"/>
                    <a:pt x="787" y="1923"/>
                    <a:pt x="783" y="1926"/>
                  </a:cubicBezTo>
                  <a:lnTo>
                    <a:pt x="777" y="1929"/>
                  </a:lnTo>
                  <a:cubicBezTo>
                    <a:pt x="765" y="1907"/>
                    <a:pt x="752" y="1888"/>
                    <a:pt x="743" y="1866"/>
                  </a:cubicBezTo>
                  <a:lnTo>
                    <a:pt x="746" y="1863"/>
                  </a:lnTo>
                  <a:close/>
                  <a:moveTo>
                    <a:pt x="884" y="1907"/>
                  </a:moveTo>
                  <a:lnTo>
                    <a:pt x="903" y="1938"/>
                  </a:lnTo>
                  <a:cubicBezTo>
                    <a:pt x="900" y="1940"/>
                    <a:pt x="907" y="1955"/>
                    <a:pt x="905" y="1955"/>
                  </a:cubicBezTo>
                  <a:cubicBezTo>
                    <a:pt x="903" y="1955"/>
                    <a:pt x="900" y="1952"/>
                    <a:pt x="893" y="1941"/>
                  </a:cubicBezTo>
                  <a:cubicBezTo>
                    <a:pt x="893" y="1942"/>
                    <a:pt x="893" y="1942"/>
                    <a:pt x="893" y="1942"/>
                  </a:cubicBezTo>
                  <a:cubicBezTo>
                    <a:pt x="889" y="1942"/>
                    <a:pt x="878" y="1910"/>
                    <a:pt x="884" y="1907"/>
                  </a:cubicBezTo>
                  <a:close/>
                  <a:moveTo>
                    <a:pt x="102" y="1993"/>
                  </a:moveTo>
                  <a:cubicBezTo>
                    <a:pt x="102" y="1993"/>
                    <a:pt x="101" y="1994"/>
                    <a:pt x="100" y="1995"/>
                  </a:cubicBezTo>
                  <a:lnTo>
                    <a:pt x="97" y="1995"/>
                  </a:lnTo>
                  <a:lnTo>
                    <a:pt x="119" y="2023"/>
                  </a:lnTo>
                  <a:lnTo>
                    <a:pt x="122" y="2020"/>
                  </a:lnTo>
                  <a:cubicBezTo>
                    <a:pt x="108" y="1999"/>
                    <a:pt x="105" y="1993"/>
                    <a:pt x="102" y="1993"/>
                  </a:cubicBezTo>
                  <a:close/>
                  <a:moveTo>
                    <a:pt x="604" y="1891"/>
                  </a:moveTo>
                  <a:lnTo>
                    <a:pt x="604" y="1891"/>
                  </a:lnTo>
                  <a:cubicBezTo>
                    <a:pt x="605" y="1891"/>
                    <a:pt x="615" y="1906"/>
                    <a:pt x="633" y="1932"/>
                  </a:cubicBezTo>
                  <a:cubicBezTo>
                    <a:pt x="652" y="1960"/>
                    <a:pt x="671" y="1992"/>
                    <a:pt x="683" y="2026"/>
                  </a:cubicBezTo>
                  <a:lnTo>
                    <a:pt x="677" y="2029"/>
                  </a:lnTo>
                  <a:lnTo>
                    <a:pt x="642" y="1966"/>
                  </a:lnTo>
                  <a:cubicBezTo>
                    <a:pt x="614" y="1914"/>
                    <a:pt x="602" y="1891"/>
                    <a:pt x="604" y="1891"/>
                  </a:cubicBezTo>
                  <a:close/>
                  <a:moveTo>
                    <a:pt x="470" y="2107"/>
                  </a:moveTo>
                  <a:lnTo>
                    <a:pt x="470" y="2107"/>
                  </a:lnTo>
                  <a:cubicBezTo>
                    <a:pt x="473" y="2107"/>
                    <a:pt x="492" y="2136"/>
                    <a:pt x="505" y="2170"/>
                  </a:cubicBezTo>
                  <a:lnTo>
                    <a:pt x="498" y="2176"/>
                  </a:lnTo>
                  <a:cubicBezTo>
                    <a:pt x="483" y="2154"/>
                    <a:pt x="473" y="2133"/>
                    <a:pt x="470" y="2107"/>
                  </a:cubicBezTo>
                  <a:close/>
                  <a:moveTo>
                    <a:pt x="519" y="2145"/>
                  </a:moveTo>
                  <a:cubicBezTo>
                    <a:pt x="513" y="2145"/>
                    <a:pt x="525" y="2169"/>
                    <a:pt x="539" y="2192"/>
                  </a:cubicBezTo>
                  <a:cubicBezTo>
                    <a:pt x="554" y="2211"/>
                    <a:pt x="560" y="2217"/>
                    <a:pt x="565" y="2217"/>
                  </a:cubicBezTo>
                  <a:cubicBezTo>
                    <a:pt x="567" y="2217"/>
                    <a:pt x="568" y="2216"/>
                    <a:pt x="570" y="2214"/>
                  </a:cubicBezTo>
                  <a:cubicBezTo>
                    <a:pt x="577" y="2211"/>
                    <a:pt x="558" y="2180"/>
                    <a:pt x="558" y="2180"/>
                  </a:cubicBezTo>
                  <a:cubicBezTo>
                    <a:pt x="542" y="2156"/>
                    <a:pt x="538" y="2154"/>
                    <a:pt x="535" y="2154"/>
                  </a:cubicBezTo>
                  <a:cubicBezTo>
                    <a:pt x="534" y="2154"/>
                    <a:pt x="533" y="2154"/>
                    <a:pt x="533" y="2154"/>
                  </a:cubicBezTo>
                  <a:cubicBezTo>
                    <a:pt x="526" y="2148"/>
                    <a:pt x="521" y="2145"/>
                    <a:pt x="519" y="2145"/>
                  </a:cubicBezTo>
                  <a:close/>
                  <a:moveTo>
                    <a:pt x="148" y="2172"/>
                  </a:moveTo>
                  <a:cubicBezTo>
                    <a:pt x="151" y="2172"/>
                    <a:pt x="155" y="2178"/>
                    <a:pt x="169" y="2201"/>
                  </a:cubicBezTo>
                  <a:cubicBezTo>
                    <a:pt x="169" y="2201"/>
                    <a:pt x="185" y="2233"/>
                    <a:pt x="182" y="2236"/>
                  </a:cubicBezTo>
                  <a:lnTo>
                    <a:pt x="157" y="2208"/>
                  </a:lnTo>
                  <a:cubicBezTo>
                    <a:pt x="138" y="2180"/>
                    <a:pt x="141" y="2176"/>
                    <a:pt x="144" y="2173"/>
                  </a:cubicBezTo>
                  <a:cubicBezTo>
                    <a:pt x="146" y="2173"/>
                    <a:pt x="147" y="2172"/>
                    <a:pt x="148" y="2172"/>
                  </a:cubicBezTo>
                  <a:close/>
                  <a:moveTo>
                    <a:pt x="190" y="2148"/>
                  </a:moveTo>
                  <a:cubicBezTo>
                    <a:pt x="193" y="2148"/>
                    <a:pt x="198" y="2150"/>
                    <a:pt x="216" y="2173"/>
                  </a:cubicBezTo>
                  <a:lnTo>
                    <a:pt x="210" y="2176"/>
                  </a:lnTo>
                  <a:cubicBezTo>
                    <a:pt x="205" y="2169"/>
                    <a:pt x="202" y="2165"/>
                    <a:pt x="202" y="2165"/>
                  </a:cubicBezTo>
                  <a:lnTo>
                    <a:pt x="202" y="2165"/>
                  </a:lnTo>
                  <a:cubicBezTo>
                    <a:pt x="201" y="2165"/>
                    <a:pt x="214" y="2187"/>
                    <a:pt x="232" y="2208"/>
                  </a:cubicBezTo>
                  <a:lnTo>
                    <a:pt x="269" y="2267"/>
                  </a:lnTo>
                  <a:cubicBezTo>
                    <a:pt x="266" y="2267"/>
                    <a:pt x="244" y="2242"/>
                    <a:pt x="222" y="2211"/>
                  </a:cubicBezTo>
                  <a:cubicBezTo>
                    <a:pt x="179" y="2154"/>
                    <a:pt x="179" y="2154"/>
                    <a:pt x="188" y="2148"/>
                  </a:cubicBezTo>
                  <a:cubicBezTo>
                    <a:pt x="189" y="2148"/>
                    <a:pt x="189" y="2148"/>
                    <a:pt x="190" y="2148"/>
                  </a:cubicBezTo>
                  <a:close/>
                  <a:moveTo>
                    <a:pt x="1398" y="2311"/>
                  </a:moveTo>
                  <a:cubicBezTo>
                    <a:pt x="1407" y="2333"/>
                    <a:pt x="1420" y="2355"/>
                    <a:pt x="1432" y="2374"/>
                  </a:cubicBezTo>
                  <a:cubicBezTo>
                    <a:pt x="1440" y="2385"/>
                    <a:pt x="1445" y="2392"/>
                    <a:pt x="1447" y="2392"/>
                  </a:cubicBezTo>
                  <a:cubicBezTo>
                    <a:pt x="1449" y="2392"/>
                    <a:pt x="1442" y="2377"/>
                    <a:pt x="1420" y="2339"/>
                  </a:cubicBezTo>
                  <a:cubicBezTo>
                    <a:pt x="1401" y="2311"/>
                    <a:pt x="1401" y="2311"/>
                    <a:pt x="1398" y="2311"/>
                  </a:cubicBezTo>
                  <a:close/>
                  <a:moveTo>
                    <a:pt x="3073" y="1"/>
                  </a:moveTo>
                  <a:cubicBezTo>
                    <a:pt x="3067" y="1"/>
                    <a:pt x="3069" y="11"/>
                    <a:pt x="3087" y="39"/>
                  </a:cubicBezTo>
                  <a:cubicBezTo>
                    <a:pt x="3087" y="39"/>
                    <a:pt x="3102" y="70"/>
                    <a:pt x="3099" y="74"/>
                  </a:cubicBezTo>
                  <a:cubicBezTo>
                    <a:pt x="3099" y="74"/>
                    <a:pt x="3099" y="74"/>
                    <a:pt x="3099" y="74"/>
                  </a:cubicBezTo>
                  <a:cubicBezTo>
                    <a:pt x="3094" y="74"/>
                    <a:pt x="3071" y="49"/>
                    <a:pt x="3071" y="49"/>
                  </a:cubicBezTo>
                  <a:cubicBezTo>
                    <a:pt x="3062" y="33"/>
                    <a:pt x="3053" y="27"/>
                    <a:pt x="3044" y="27"/>
                  </a:cubicBezTo>
                  <a:cubicBezTo>
                    <a:pt x="3036" y="27"/>
                    <a:pt x="3027" y="33"/>
                    <a:pt x="3018" y="39"/>
                  </a:cubicBezTo>
                  <a:cubicBezTo>
                    <a:pt x="3007" y="45"/>
                    <a:pt x="2999" y="50"/>
                    <a:pt x="2991" y="50"/>
                  </a:cubicBezTo>
                  <a:cubicBezTo>
                    <a:pt x="2982" y="50"/>
                    <a:pt x="2973" y="44"/>
                    <a:pt x="2961" y="30"/>
                  </a:cubicBezTo>
                  <a:cubicBezTo>
                    <a:pt x="2936" y="5"/>
                    <a:pt x="2933" y="5"/>
                    <a:pt x="2933" y="5"/>
                  </a:cubicBezTo>
                  <a:lnTo>
                    <a:pt x="2933" y="5"/>
                  </a:lnTo>
                  <a:cubicBezTo>
                    <a:pt x="2952" y="36"/>
                    <a:pt x="2930" y="49"/>
                    <a:pt x="2902" y="64"/>
                  </a:cubicBezTo>
                  <a:cubicBezTo>
                    <a:pt x="2877" y="80"/>
                    <a:pt x="2849" y="96"/>
                    <a:pt x="2871" y="127"/>
                  </a:cubicBezTo>
                  <a:lnTo>
                    <a:pt x="2861" y="130"/>
                  </a:lnTo>
                  <a:cubicBezTo>
                    <a:pt x="2849" y="110"/>
                    <a:pt x="2841" y="105"/>
                    <a:pt x="2835" y="105"/>
                  </a:cubicBezTo>
                  <a:cubicBezTo>
                    <a:pt x="2832" y="105"/>
                    <a:pt x="2829" y="107"/>
                    <a:pt x="2827" y="108"/>
                  </a:cubicBezTo>
                  <a:cubicBezTo>
                    <a:pt x="2839" y="143"/>
                    <a:pt x="2830" y="149"/>
                    <a:pt x="2830" y="149"/>
                  </a:cubicBezTo>
                  <a:cubicBezTo>
                    <a:pt x="2817" y="127"/>
                    <a:pt x="2811" y="122"/>
                    <a:pt x="2806" y="122"/>
                  </a:cubicBezTo>
                  <a:cubicBezTo>
                    <a:pt x="2804" y="122"/>
                    <a:pt x="2801" y="123"/>
                    <a:pt x="2798" y="124"/>
                  </a:cubicBezTo>
                  <a:cubicBezTo>
                    <a:pt x="2792" y="130"/>
                    <a:pt x="2789" y="130"/>
                    <a:pt x="2808" y="161"/>
                  </a:cubicBezTo>
                  <a:cubicBezTo>
                    <a:pt x="2800" y="167"/>
                    <a:pt x="2791" y="169"/>
                    <a:pt x="2782" y="169"/>
                  </a:cubicBezTo>
                  <a:cubicBezTo>
                    <a:pt x="2769" y="169"/>
                    <a:pt x="2756" y="164"/>
                    <a:pt x="2745" y="155"/>
                  </a:cubicBezTo>
                  <a:cubicBezTo>
                    <a:pt x="2740" y="149"/>
                    <a:pt x="2736" y="146"/>
                    <a:pt x="2735" y="146"/>
                  </a:cubicBezTo>
                  <a:cubicBezTo>
                    <a:pt x="2731" y="146"/>
                    <a:pt x="2743" y="169"/>
                    <a:pt x="2755" y="193"/>
                  </a:cubicBezTo>
                  <a:cubicBezTo>
                    <a:pt x="2770" y="212"/>
                    <a:pt x="2780" y="233"/>
                    <a:pt x="2786" y="255"/>
                  </a:cubicBezTo>
                  <a:lnTo>
                    <a:pt x="2745" y="196"/>
                  </a:lnTo>
                  <a:cubicBezTo>
                    <a:pt x="2734" y="174"/>
                    <a:pt x="2731" y="168"/>
                    <a:pt x="2728" y="168"/>
                  </a:cubicBezTo>
                  <a:cubicBezTo>
                    <a:pt x="2727" y="168"/>
                    <a:pt x="2725" y="169"/>
                    <a:pt x="2723" y="171"/>
                  </a:cubicBezTo>
                  <a:lnTo>
                    <a:pt x="2714" y="174"/>
                  </a:lnTo>
                  <a:cubicBezTo>
                    <a:pt x="2736" y="205"/>
                    <a:pt x="2717" y="215"/>
                    <a:pt x="2689" y="230"/>
                  </a:cubicBezTo>
                  <a:cubicBezTo>
                    <a:pt x="2654" y="252"/>
                    <a:pt x="2645" y="259"/>
                    <a:pt x="2664" y="287"/>
                  </a:cubicBezTo>
                  <a:cubicBezTo>
                    <a:pt x="2674" y="304"/>
                    <a:pt x="2678" y="312"/>
                    <a:pt x="2674" y="312"/>
                  </a:cubicBezTo>
                  <a:cubicBezTo>
                    <a:pt x="2671" y="312"/>
                    <a:pt x="2662" y="306"/>
                    <a:pt x="2648" y="296"/>
                  </a:cubicBezTo>
                  <a:cubicBezTo>
                    <a:pt x="2599" y="250"/>
                    <a:pt x="2579" y="232"/>
                    <a:pt x="2575" y="232"/>
                  </a:cubicBezTo>
                  <a:cubicBezTo>
                    <a:pt x="2572" y="232"/>
                    <a:pt x="2576" y="240"/>
                    <a:pt x="2582" y="252"/>
                  </a:cubicBezTo>
                  <a:cubicBezTo>
                    <a:pt x="2582" y="252"/>
                    <a:pt x="2583" y="252"/>
                    <a:pt x="2583" y="252"/>
                  </a:cubicBezTo>
                  <a:cubicBezTo>
                    <a:pt x="2587" y="252"/>
                    <a:pt x="2605" y="282"/>
                    <a:pt x="2626" y="309"/>
                  </a:cubicBezTo>
                  <a:cubicBezTo>
                    <a:pt x="2646" y="340"/>
                    <a:pt x="2654" y="355"/>
                    <a:pt x="2652" y="355"/>
                  </a:cubicBezTo>
                  <a:cubicBezTo>
                    <a:pt x="2649" y="355"/>
                    <a:pt x="2638" y="342"/>
                    <a:pt x="2617" y="315"/>
                  </a:cubicBezTo>
                  <a:cubicBezTo>
                    <a:pt x="2605" y="298"/>
                    <a:pt x="2594" y="291"/>
                    <a:pt x="2585" y="291"/>
                  </a:cubicBezTo>
                  <a:cubicBezTo>
                    <a:pt x="2562" y="291"/>
                    <a:pt x="2551" y="336"/>
                    <a:pt x="2576" y="381"/>
                  </a:cubicBezTo>
                  <a:lnTo>
                    <a:pt x="2557" y="349"/>
                  </a:lnTo>
                  <a:cubicBezTo>
                    <a:pt x="2543" y="332"/>
                    <a:pt x="2537" y="325"/>
                    <a:pt x="2530" y="325"/>
                  </a:cubicBezTo>
                  <a:cubicBezTo>
                    <a:pt x="2526" y="325"/>
                    <a:pt x="2522" y="327"/>
                    <a:pt x="2516" y="331"/>
                  </a:cubicBezTo>
                  <a:lnTo>
                    <a:pt x="2507" y="337"/>
                  </a:lnTo>
                  <a:cubicBezTo>
                    <a:pt x="2526" y="367"/>
                    <a:pt x="2525" y="378"/>
                    <a:pt x="2517" y="378"/>
                  </a:cubicBezTo>
                  <a:cubicBezTo>
                    <a:pt x="2509" y="378"/>
                    <a:pt x="2493" y="367"/>
                    <a:pt x="2482" y="353"/>
                  </a:cubicBezTo>
                  <a:cubicBezTo>
                    <a:pt x="2465" y="331"/>
                    <a:pt x="2461" y="326"/>
                    <a:pt x="2456" y="326"/>
                  </a:cubicBezTo>
                  <a:cubicBezTo>
                    <a:pt x="2455" y="326"/>
                    <a:pt x="2453" y="327"/>
                    <a:pt x="2451" y="327"/>
                  </a:cubicBezTo>
                  <a:cubicBezTo>
                    <a:pt x="2465" y="360"/>
                    <a:pt x="2462" y="372"/>
                    <a:pt x="2454" y="372"/>
                  </a:cubicBezTo>
                  <a:cubicBezTo>
                    <a:pt x="2445" y="372"/>
                    <a:pt x="2430" y="360"/>
                    <a:pt x="2419" y="346"/>
                  </a:cubicBezTo>
                  <a:lnTo>
                    <a:pt x="2413" y="349"/>
                  </a:lnTo>
                  <a:cubicBezTo>
                    <a:pt x="2429" y="384"/>
                    <a:pt x="2422" y="387"/>
                    <a:pt x="2416" y="390"/>
                  </a:cubicBezTo>
                  <a:cubicBezTo>
                    <a:pt x="2407" y="396"/>
                    <a:pt x="2404" y="400"/>
                    <a:pt x="2426" y="425"/>
                  </a:cubicBezTo>
                  <a:cubicBezTo>
                    <a:pt x="2444" y="456"/>
                    <a:pt x="2466" y="484"/>
                    <a:pt x="2463" y="487"/>
                  </a:cubicBezTo>
                  <a:lnTo>
                    <a:pt x="2441" y="459"/>
                  </a:lnTo>
                  <a:cubicBezTo>
                    <a:pt x="2431" y="442"/>
                    <a:pt x="2422" y="436"/>
                    <a:pt x="2414" y="436"/>
                  </a:cubicBezTo>
                  <a:cubicBezTo>
                    <a:pt x="2407" y="436"/>
                    <a:pt x="2401" y="439"/>
                    <a:pt x="2394" y="443"/>
                  </a:cubicBezTo>
                  <a:cubicBezTo>
                    <a:pt x="2386" y="449"/>
                    <a:pt x="2380" y="453"/>
                    <a:pt x="2374" y="453"/>
                  </a:cubicBezTo>
                  <a:cubicBezTo>
                    <a:pt x="2366" y="453"/>
                    <a:pt x="2358" y="447"/>
                    <a:pt x="2344" y="431"/>
                  </a:cubicBezTo>
                  <a:lnTo>
                    <a:pt x="2344" y="431"/>
                  </a:lnTo>
                  <a:lnTo>
                    <a:pt x="2360" y="465"/>
                  </a:lnTo>
                  <a:cubicBezTo>
                    <a:pt x="2369" y="481"/>
                    <a:pt x="2372" y="489"/>
                    <a:pt x="2371" y="489"/>
                  </a:cubicBezTo>
                  <a:cubicBezTo>
                    <a:pt x="2369" y="489"/>
                    <a:pt x="2363" y="482"/>
                    <a:pt x="2353" y="468"/>
                  </a:cubicBezTo>
                  <a:cubicBezTo>
                    <a:pt x="2343" y="457"/>
                    <a:pt x="2335" y="452"/>
                    <a:pt x="2329" y="452"/>
                  </a:cubicBezTo>
                  <a:cubicBezTo>
                    <a:pt x="2320" y="452"/>
                    <a:pt x="2318" y="464"/>
                    <a:pt x="2325" y="484"/>
                  </a:cubicBezTo>
                  <a:lnTo>
                    <a:pt x="2319" y="487"/>
                  </a:lnTo>
                  <a:cubicBezTo>
                    <a:pt x="2299" y="461"/>
                    <a:pt x="2285" y="449"/>
                    <a:pt x="2280" y="449"/>
                  </a:cubicBezTo>
                  <a:cubicBezTo>
                    <a:pt x="2274" y="449"/>
                    <a:pt x="2280" y="466"/>
                    <a:pt x="2300" y="500"/>
                  </a:cubicBezTo>
                  <a:cubicBezTo>
                    <a:pt x="2285" y="478"/>
                    <a:pt x="2279" y="473"/>
                    <a:pt x="2275" y="473"/>
                  </a:cubicBezTo>
                  <a:cubicBezTo>
                    <a:pt x="2274" y="473"/>
                    <a:pt x="2273" y="474"/>
                    <a:pt x="2272" y="475"/>
                  </a:cubicBezTo>
                  <a:cubicBezTo>
                    <a:pt x="2279" y="495"/>
                    <a:pt x="2277" y="506"/>
                    <a:pt x="2270" y="506"/>
                  </a:cubicBezTo>
                  <a:cubicBezTo>
                    <a:pt x="2265" y="506"/>
                    <a:pt x="2258" y="500"/>
                    <a:pt x="2250" y="487"/>
                  </a:cubicBezTo>
                  <a:lnTo>
                    <a:pt x="2247" y="490"/>
                  </a:lnTo>
                  <a:cubicBezTo>
                    <a:pt x="2263" y="522"/>
                    <a:pt x="2256" y="525"/>
                    <a:pt x="2253" y="528"/>
                  </a:cubicBezTo>
                  <a:cubicBezTo>
                    <a:pt x="2250" y="528"/>
                    <a:pt x="2247" y="531"/>
                    <a:pt x="2263" y="563"/>
                  </a:cubicBezTo>
                  <a:cubicBezTo>
                    <a:pt x="2278" y="594"/>
                    <a:pt x="2275" y="597"/>
                    <a:pt x="2275" y="597"/>
                  </a:cubicBezTo>
                  <a:cubicBezTo>
                    <a:pt x="2275" y="597"/>
                    <a:pt x="2275" y="597"/>
                    <a:pt x="2275" y="597"/>
                  </a:cubicBezTo>
                  <a:cubicBezTo>
                    <a:pt x="2270" y="597"/>
                    <a:pt x="2252" y="567"/>
                    <a:pt x="2238" y="534"/>
                  </a:cubicBezTo>
                  <a:cubicBezTo>
                    <a:pt x="2233" y="521"/>
                    <a:pt x="2229" y="515"/>
                    <a:pt x="2227" y="515"/>
                  </a:cubicBezTo>
                  <a:cubicBezTo>
                    <a:pt x="2223" y="515"/>
                    <a:pt x="2226" y="534"/>
                    <a:pt x="2244" y="575"/>
                  </a:cubicBezTo>
                  <a:cubicBezTo>
                    <a:pt x="2258" y="608"/>
                    <a:pt x="2265" y="624"/>
                    <a:pt x="2265" y="624"/>
                  </a:cubicBezTo>
                  <a:cubicBezTo>
                    <a:pt x="2264" y="624"/>
                    <a:pt x="2256" y="608"/>
                    <a:pt x="2241" y="575"/>
                  </a:cubicBezTo>
                  <a:cubicBezTo>
                    <a:pt x="2228" y="553"/>
                    <a:pt x="2216" y="532"/>
                    <a:pt x="2214" y="532"/>
                  </a:cubicBezTo>
                  <a:lnTo>
                    <a:pt x="2214" y="532"/>
                  </a:lnTo>
                  <a:cubicBezTo>
                    <a:pt x="2214" y="532"/>
                    <a:pt x="2215" y="536"/>
                    <a:pt x="2219" y="547"/>
                  </a:cubicBezTo>
                  <a:cubicBezTo>
                    <a:pt x="2219" y="547"/>
                    <a:pt x="2212" y="550"/>
                    <a:pt x="2231" y="581"/>
                  </a:cubicBezTo>
                  <a:lnTo>
                    <a:pt x="2219" y="588"/>
                  </a:lnTo>
                  <a:cubicBezTo>
                    <a:pt x="2199" y="568"/>
                    <a:pt x="2191" y="566"/>
                    <a:pt x="2187" y="566"/>
                  </a:cubicBezTo>
                  <a:cubicBezTo>
                    <a:pt x="2186" y="566"/>
                    <a:pt x="2185" y="566"/>
                    <a:pt x="2184" y="566"/>
                  </a:cubicBezTo>
                  <a:cubicBezTo>
                    <a:pt x="2192" y="584"/>
                    <a:pt x="2196" y="592"/>
                    <a:pt x="2195" y="592"/>
                  </a:cubicBezTo>
                  <a:cubicBezTo>
                    <a:pt x="2194" y="592"/>
                    <a:pt x="2188" y="585"/>
                    <a:pt x="2178" y="572"/>
                  </a:cubicBezTo>
                  <a:cubicBezTo>
                    <a:pt x="2169" y="559"/>
                    <a:pt x="2163" y="552"/>
                    <a:pt x="2162" y="552"/>
                  </a:cubicBezTo>
                  <a:lnTo>
                    <a:pt x="2162" y="552"/>
                  </a:lnTo>
                  <a:cubicBezTo>
                    <a:pt x="2161" y="552"/>
                    <a:pt x="2169" y="568"/>
                    <a:pt x="2194" y="603"/>
                  </a:cubicBezTo>
                  <a:cubicBezTo>
                    <a:pt x="2202" y="620"/>
                    <a:pt x="2205" y="629"/>
                    <a:pt x="2202" y="629"/>
                  </a:cubicBezTo>
                  <a:cubicBezTo>
                    <a:pt x="2200" y="629"/>
                    <a:pt x="2193" y="622"/>
                    <a:pt x="2181" y="610"/>
                  </a:cubicBezTo>
                  <a:cubicBezTo>
                    <a:pt x="2158" y="575"/>
                    <a:pt x="2147" y="562"/>
                    <a:pt x="2146" y="562"/>
                  </a:cubicBezTo>
                  <a:lnTo>
                    <a:pt x="2146" y="562"/>
                  </a:lnTo>
                  <a:cubicBezTo>
                    <a:pt x="2145" y="562"/>
                    <a:pt x="2150" y="569"/>
                    <a:pt x="2159" y="581"/>
                  </a:cubicBezTo>
                  <a:cubicBezTo>
                    <a:pt x="2175" y="616"/>
                    <a:pt x="2172" y="616"/>
                    <a:pt x="2172" y="616"/>
                  </a:cubicBezTo>
                  <a:cubicBezTo>
                    <a:pt x="2164" y="606"/>
                    <a:pt x="2154" y="602"/>
                    <a:pt x="2144" y="602"/>
                  </a:cubicBezTo>
                  <a:cubicBezTo>
                    <a:pt x="2125" y="602"/>
                    <a:pt x="2103" y="614"/>
                    <a:pt x="2081" y="628"/>
                  </a:cubicBezTo>
                  <a:cubicBezTo>
                    <a:pt x="2087" y="650"/>
                    <a:pt x="2100" y="672"/>
                    <a:pt x="2115" y="691"/>
                  </a:cubicBezTo>
                  <a:cubicBezTo>
                    <a:pt x="2132" y="717"/>
                    <a:pt x="2137" y="726"/>
                    <a:pt x="2136" y="726"/>
                  </a:cubicBezTo>
                  <a:cubicBezTo>
                    <a:pt x="2135" y="726"/>
                    <a:pt x="2123" y="710"/>
                    <a:pt x="2109" y="694"/>
                  </a:cubicBezTo>
                  <a:cubicBezTo>
                    <a:pt x="2078" y="651"/>
                    <a:pt x="2061" y="630"/>
                    <a:pt x="2059" y="630"/>
                  </a:cubicBezTo>
                  <a:lnTo>
                    <a:pt x="2059" y="630"/>
                  </a:lnTo>
                  <a:cubicBezTo>
                    <a:pt x="2057" y="630"/>
                    <a:pt x="2071" y="653"/>
                    <a:pt x="2103" y="697"/>
                  </a:cubicBezTo>
                  <a:cubicBezTo>
                    <a:pt x="2125" y="727"/>
                    <a:pt x="2136" y="742"/>
                    <a:pt x="2135" y="742"/>
                  </a:cubicBezTo>
                  <a:cubicBezTo>
                    <a:pt x="2135" y="742"/>
                    <a:pt x="2123" y="728"/>
                    <a:pt x="2100" y="700"/>
                  </a:cubicBezTo>
                  <a:cubicBezTo>
                    <a:pt x="2087" y="687"/>
                    <a:pt x="2081" y="680"/>
                    <a:pt x="2080" y="680"/>
                  </a:cubicBezTo>
                  <a:lnTo>
                    <a:pt x="2080" y="680"/>
                  </a:lnTo>
                  <a:cubicBezTo>
                    <a:pt x="2078" y="680"/>
                    <a:pt x="2082" y="687"/>
                    <a:pt x="2090" y="704"/>
                  </a:cubicBezTo>
                  <a:cubicBezTo>
                    <a:pt x="2100" y="720"/>
                    <a:pt x="2104" y="729"/>
                    <a:pt x="2103" y="729"/>
                  </a:cubicBezTo>
                  <a:cubicBezTo>
                    <a:pt x="2101" y="729"/>
                    <a:pt x="2096" y="722"/>
                    <a:pt x="2087" y="707"/>
                  </a:cubicBezTo>
                  <a:cubicBezTo>
                    <a:pt x="2070" y="687"/>
                    <a:pt x="2054" y="669"/>
                    <a:pt x="2052" y="669"/>
                  </a:cubicBezTo>
                  <a:lnTo>
                    <a:pt x="2052" y="669"/>
                  </a:lnTo>
                  <a:cubicBezTo>
                    <a:pt x="2051" y="669"/>
                    <a:pt x="2053" y="673"/>
                    <a:pt x="2059" y="682"/>
                  </a:cubicBezTo>
                  <a:cubicBezTo>
                    <a:pt x="2059" y="682"/>
                    <a:pt x="2059" y="682"/>
                    <a:pt x="2058" y="682"/>
                  </a:cubicBezTo>
                  <a:cubicBezTo>
                    <a:pt x="2057" y="682"/>
                    <a:pt x="2051" y="680"/>
                    <a:pt x="2031" y="657"/>
                  </a:cubicBezTo>
                  <a:cubicBezTo>
                    <a:pt x="2025" y="649"/>
                    <a:pt x="2022" y="646"/>
                    <a:pt x="2020" y="646"/>
                  </a:cubicBezTo>
                  <a:lnTo>
                    <a:pt x="2020" y="646"/>
                  </a:lnTo>
                  <a:cubicBezTo>
                    <a:pt x="2017" y="646"/>
                    <a:pt x="2029" y="669"/>
                    <a:pt x="2040" y="694"/>
                  </a:cubicBezTo>
                  <a:cubicBezTo>
                    <a:pt x="2055" y="728"/>
                    <a:pt x="2061" y="744"/>
                    <a:pt x="2058" y="744"/>
                  </a:cubicBezTo>
                  <a:cubicBezTo>
                    <a:pt x="2056" y="744"/>
                    <a:pt x="2046" y="729"/>
                    <a:pt x="2028" y="700"/>
                  </a:cubicBezTo>
                  <a:cubicBezTo>
                    <a:pt x="2015" y="678"/>
                    <a:pt x="2008" y="669"/>
                    <a:pt x="2004" y="669"/>
                  </a:cubicBezTo>
                  <a:cubicBezTo>
                    <a:pt x="1998" y="669"/>
                    <a:pt x="2006" y="701"/>
                    <a:pt x="2031" y="741"/>
                  </a:cubicBezTo>
                  <a:cubicBezTo>
                    <a:pt x="2051" y="778"/>
                    <a:pt x="2059" y="793"/>
                    <a:pt x="2059" y="793"/>
                  </a:cubicBezTo>
                  <a:cubicBezTo>
                    <a:pt x="2059" y="793"/>
                    <a:pt x="2054" y="785"/>
                    <a:pt x="2046" y="772"/>
                  </a:cubicBezTo>
                  <a:cubicBezTo>
                    <a:pt x="2024" y="744"/>
                    <a:pt x="2021" y="744"/>
                    <a:pt x="2021" y="744"/>
                  </a:cubicBezTo>
                  <a:cubicBezTo>
                    <a:pt x="2020" y="745"/>
                    <a:pt x="2019" y="746"/>
                    <a:pt x="2018" y="746"/>
                  </a:cubicBezTo>
                  <a:cubicBezTo>
                    <a:pt x="2015" y="746"/>
                    <a:pt x="2008" y="741"/>
                    <a:pt x="1993" y="719"/>
                  </a:cubicBezTo>
                  <a:lnTo>
                    <a:pt x="1993" y="719"/>
                  </a:lnTo>
                  <a:cubicBezTo>
                    <a:pt x="1993" y="719"/>
                    <a:pt x="1990" y="722"/>
                    <a:pt x="2002" y="757"/>
                  </a:cubicBezTo>
                  <a:cubicBezTo>
                    <a:pt x="2016" y="783"/>
                    <a:pt x="2018" y="795"/>
                    <a:pt x="2012" y="795"/>
                  </a:cubicBezTo>
                  <a:cubicBezTo>
                    <a:pt x="2005" y="795"/>
                    <a:pt x="1984" y="774"/>
                    <a:pt x="1959" y="741"/>
                  </a:cubicBezTo>
                  <a:lnTo>
                    <a:pt x="1959" y="741"/>
                  </a:lnTo>
                  <a:lnTo>
                    <a:pt x="1971" y="776"/>
                  </a:lnTo>
                  <a:cubicBezTo>
                    <a:pt x="1995" y="813"/>
                    <a:pt x="2010" y="841"/>
                    <a:pt x="2007" y="841"/>
                  </a:cubicBezTo>
                  <a:cubicBezTo>
                    <a:pt x="2006" y="841"/>
                    <a:pt x="1999" y="832"/>
                    <a:pt x="1984" y="810"/>
                  </a:cubicBezTo>
                  <a:cubicBezTo>
                    <a:pt x="1977" y="799"/>
                    <a:pt x="1970" y="787"/>
                    <a:pt x="1965" y="779"/>
                  </a:cubicBezTo>
                  <a:lnTo>
                    <a:pt x="1965" y="779"/>
                  </a:lnTo>
                  <a:cubicBezTo>
                    <a:pt x="1979" y="805"/>
                    <a:pt x="1982" y="816"/>
                    <a:pt x="1976" y="816"/>
                  </a:cubicBezTo>
                  <a:cubicBezTo>
                    <a:pt x="1969" y="816"/>
                    <a:pt x="1948" y="795"/>
                    <a:pt x="1924" y="760"/>
                  </a:cubicBezTo>
                  <a:cubicBezTo>
                    <a:pt x="1905" y="732"/>
                    <a:pt x="1905" y="732"/>
                    <a:pt x="1902" y="732"/>
                  </a:cubicBezTo>
                  <a:lnTo>
                    <a:pt x="1921" y="763"/>
                  </a:lnTo>
                  <a:cubicBezTo>
                    <a:pt x="1943" y="791"/>
                    <a:pt x="1962" y="823"/>
                    <a:pt x="1959" y="826"/>
                  </a:cubicBezTo>
                  <a:cubicBezTo>
                    <a:pt x="1958" y="826"/>
                    <a:pt x="1957" y="826"/>
                    <a:pt x="1956" y="826"/>
                  </a:cubicBezTo>
                  <a:cubicBezTo>
                    <a:pt x="1951" y="826"/>
                    <a:pt x="1946" y="824"/>
                    <a:pt x="1930" y="798"/>
                  </a:cubicBezTo>
                  <a:cubicBezTo>
                    <a:pt x="1913" y="780"/>
                    <a:pt x="1897" y="761"/>
                    <a:pt x="1895" y="761"/>
                  </a:cubicBezTo>
                  <a:lnTo>
                    <a:pt x="1895" y="761"/>
                  </a:lnTo>
                  <a:cubicBezTo>
                    <a:pt x="1895" y="761"/>
                    <a:pt x="1897" y="764"/>
                    <a:pt x="1902" y="772"/>
                  </a:cubicBezTo>
                  <a:cubicBezTo>
                    <a:pt x="1902" y="772"/>
                    <a:pt x="1902" y="773"/>
                    <a:pt x="1902" y="773"/>
                  </a:cubicBezTo>
                  <a:cubicBezTo>
                    <a:pt x="1900" y="773"/>
                    <a:pt x="1895" y="770"/>
                    <a:pt x="1874" y="747"/>
                  </a:cubicBezTo>
                  <a:lnTo>
                    <a:pt x="1861" y="757"/>
                  </a:lnTo>
                  <a:cubicBezTo>
                    <a:pt x="1870" y="774"/>
                    <a:pt x="1871" y="784"/>
                    <a:pt x="1867" y="784"/>
                  </a:cubicBezTo>
                  <a:cubicBezTo>
                    <a:pt x="1864" y="784"/>
                    <a:pt x="1857" y="777"/>
                    <a:pt x="1849" y="763"/>
                  </a:cubicBezTo>
                  <a:lnTo>
                    <a:pt x="1849" y="763"/>
                  </a:lnTo>
                  <a:cubicBezTo>
                    <a:pt x="1849" y="763"/>
                    <a:pt x="1840" y="769"/>
                    <a:pt x="1858" y="801"/>
                  </a:cubicBezTo>
                  <a:cubicBezTo>
                    <a:pt x="1855" y="802"/>
                    <a:pt x="1853" y="803"/>
                    <a:pt x="1851" y="803"/>
                  </a:cubicBezTo>
                  <a:cubicBezTo>
                    <a:pt x="1845" y="803"/>
                    <a:pt x="1840" y="798"/>
                    <a:pt x="1827" y="779"/>
                  </a:cubicBezTo>
                  <a:cubicBezTo>
                    <a:pt x="1816" y="763"/>
                    <a:pt x="1811" y="755"/>
                    <a:pt x="1810" y="755"/>
                  </a:cubicBezTo>
                  <a:lnTo>
                    <a:pt x="1810" y="755"/>
                  </a:lnTo>
                  <a:cubicBezTo>
                    <a:pt x="1809" y="755"/>
                    <a:pt x="1813" y="763"/>
                    <a:pt x="1821" y="779"/>
                  </a:cubicBezTo>
                  <a:cubicBezTo>
                    <a:pt x="1843" y="810"/>
                    <a:pt x="1836" y="813"/>
                    <a:pt x="1833" y="813"/>
                  </a:cubicBezTo>
                  <a:lnTo>
                    <a:pt x="1827" y="819"/>
                  </a:lnTo>
                  <a:cubicBezTo>
                    <a:pt x="1846" y="848"/>
                    <a:pt x="1846" y="848"/>
                    <a:pt x="1843" y="851"/>
                  </a:cubicBezTo>
                  <a:cubicBezTo>
                    <a:pt x="1842" y="851"/>
                    <a:pt x="1842" y="851"/>
                    <a:pt x="1842" y="851"/>
                  </a:cubicBezTo>
                  <a:cubicBezTo>
                    <a:pt x="1836" y="851"/>
                    <a:pt x="1811" y="832"/>
                    <a:pt x="1803" y="832"/>
                  </a:cubicBezTo>
                  <a:cubicBezTo>
                    <a:pt x="1803" y="832"/>
                    <a:pt x="1802" y="832"/>
                    <a:pt x="1802" y="832"/>
                  </a:cubicBezTo>
                  <a:cubicBezTo>
                    <a:pt x="1793" y="838"/>
                    <a:pt x="1793" y="838"/>
                    <a:pt x="1814" y="866"/>
                  </a:cubicBezTo>
                  <a:cubicBezTo>
                    <a:pt x="1815" y="866"/>
                    <a:pt x="1815" y="866"/>
                    <a:pt x="1815" y="866"/>
                  </a:cubicBezTo>
                  <a:cubicBezTo>
                    <a:pt x="1820" y="866"/>
                    <a:pt x="1829" y="879"/>
                    <a:pt x="1825" y="879"/>
                  </a:cubicBezTo>
                  <a:cubicBezTo>
                    <a:pt x="1824" y="879"/>
                    <a:pt x="1819" y="877"/>
                    <a:pt x="1811" y="870"/>
                  </a:cubicBezTo>
                  <a:cubicBezTo>
                    <a:pt x="1809" y="870"/>
                    <a:pt x="1784" y="853"/>
                    <a:pt x="1770" y="853"/>
                  </a:cubicBezTo>
                  <a:cubicBezTo>
                    <a:pt x="1768" y="853"/>
                    <a:pt x="1766" y="853"/>
                    <a:pt x="1764" y="854"/>
                  </a:cubicBezTo>
                  <a:cubicBezTo>
                    <a:pt x="1749" y="863"/>
                    <a:pt x="1749" y="863"/>
                    <a:pt x="1771" y="892"/>
                  </a:cubicBezTo>
                  <a:cubicBezTo>
                    <a:pt x="1791" y="922"/>
                    <a:pt x="1801" y="937"/>
                    <a:pt x="1799" y="937"/>
                  </a:cubicBezTo>
                  <a:cubicBezTo>
                    <a:pt x="1798" y="937"/>
                    <a:pt x="1786" y="923"/>
                    <a:pt x="1764" y="895"/>
                  </a:cubicBezTo>
                  <a:cubicBezTo>
                    <a:pt x="1738" y="865"/>
                    <a:pt x="1725" y="851"/>
                    <a:pt x="1723" y="851"/>
                  </a:cubicBezTo>
                  <a:lnTo>
                    <a:pt x="1723" y="851"/>
                  </a:lnTo>
                  <a:cubicBezTo>
                    <a:pt x="1721" y="851"/>
                    <a:pt x="1725" y="859"/>
                    <a:pt x="1733" y="873"/>
                  </a:cubicBezTo>
                  <a:cubicBezTo>
                    <a:pt x="1749" y="904"/>
                    <a:pt x="1749" y="904"/>
                    <a:pt x="1746" y="907"/>
                  </a:cubicBezTo>
                  <a:cubicBezTo>
                    <a:pt x="1737" y="893"/>
                    <a:pt x="1731" y="886"/>
                    <a:pt x="1729" y="886"/>
                  </a:cubicBezTo>
                  <a:cubicBezTo>
                    <a:pt x="1727" y="886"/>
                    <a:pt x="1729" y="895"/>
                    <a:pt x="1736" y="913"/>
                  </a:cubicBezTo>
                  <a:cubicBezTo>
                    <a:pt x="1735" y="914"/>
                    <a:pt x="1733" y="915"/>
                    <a:pt x="1732" y="915"/>
                  </a:cubicBezTo>
                  <a:cubicBezTo>
                    <a:pt x="1729" y="915"/>
                    <a:pt x="1725" y="909"/>
                    <a:pt x="1711" y="885"/>
                  </a:cubicBezTo>
                  <a:lnTo>
                    <a:pt x="1705" y="892"/>
                  </a:lnTo>
                  <a:cubicBezTo>
                    <a:pt x="1721" y="923"/>
                    <a:pt x="1717" y="935"/>
                    <a:pt x="1707" y="935"/>
                  </a:cubicBezTo>
                  <a:cubicBezTo>
                    <a:pt x="1697" y="935"/>
                    <a:pt x="1681" y="924"/>
                    <a:pt x="1670" y="910"/>
                  </a:cubicBezTo>
                  <a:lnTo>
                    <a:pt x="1670" y="910"/>
                  </a:lnTo>
                  <a:cubicBezTo>
                    <a:pt x="1670" y="910"/>
                    <a:pt x="1664" y="914"/>
                    <a:pt x="1683" y="945"/>
                  </a:cubicBezTo>
                  <a:cubicBezTo>
                    <a:pt x="1700" y="977"/>
                    <a:pt x="1708" y="992"/>
                    <a:pt x="1706" y="992"/>
                  </a:cubicBezTo>
                  <a:cubicBezTo>
                    <a:pt x="1704" y="992"/>
                    <a:pt x="1694" y="977"/>
                    <a:pt x="1673" y="948"/>
                  </a:cubicBezTo>
                  <a:cubicBezTo>
                    <a:pt x="1653" y="919"/>
                    <a:pt x="1643" y="904"/>
                    <a:pt x="1643" y="904"/>
                  </a:cubicBezTo>
                  <a:lnTo>
                    <a:pt x="1643" y="904"/>
                  </a:lnTo>
                  <a:cubicBezTo>
                    <a:pt x="1642" y="904"/>
                    <a:pt x="1651" y="919"/>
                    <a:pt x="1670" y="951"/>
                  </a:cubicBezTo>
                  <a:cubicBezTo>
                    <a:pt x="1678" y="966"/>
                    <a:pt x="1677" y="977"/>
                    <a:pt x="1671" y="977"/>
                  </a:cubicBezTo>
                  <a:cubicBezTo>
                    <a:pt x="1663" y="977"/>
                    <a:pt x="1649" y="965"/>
                    <a:pt x="1630" y="932"/>
                  </a:cubicBezTo>
                  <a:lnTo>
                    <a:pt x="1592" y="873"/>
                  </a:lnTo>
                  <a:lnTo>
                    <a:pt x="1592" y="873"/>
                  </a:lnTo>
                  <a:cubicBezTo>
                    <a:pt x="1608" y="904"/>
                    <a:pt x="1604" y="907"/>
                    <a:pt x="1604" y="907"/>
                  </a:cubicBezTo>
                  <a:cubicBezTo>
                    <a:pt x="1623" y="939"/>
                    <a:pt x="1620" y="939"/>
                    <a:pt x="1608" y="945"/>
                  </a:cubicBezTo>
                  <a:cubicBezTo>
                    <a:pt x="1601" y="951"/>
                    <a:pt x="1604" y="989"/>
                    <a:pt x="1598" y="995"/>
                  </a:cubicBezTo>
                  <a:cubicBezTo>
                    <a:pt x="1595" y="996"/>
                    <a:pt x="1591" y="998"/>
                    <a:pt x="1586" y="998"/>
                  </a:cubicBezTo>
                  <a:cubicBezTo>
                    <a:pt x="1578" y="998"/>
                    <a:pt x="1568" y="994"/>
                    <a:pt x="1554" y="976"/>
                  </a:cubicBezTo>
                  <a:lnTo>
                    <a:pt x="1554" y="976"/>
                  </a:lnTo>
                  <a:cubicBezTo>
                    <a:pt x="1551" y="979"/>
                    <a:pt x="1545" y="982"/>
                    <a:pt x="1557" y="1017"/>
                  </a:cubicBezTo>
                  <a:cubicBezTo>
                    <a:pt x="1568" y="1034"/>
                    <a:pt x="1570" y="1043"/>
                    <a:pt x="1566" y="1043"/>
                  </a:cubicBezTo>
                  <a:cubicBezTo>
                    <a:pt x="1563" y="1043"/>
                    <a:pt x="1557" y="1036"/>
                    <a:pt x="1548" y="1023"/>
                  </a:cubicBezTo>
                  <a:lnTo>
                    <a:pt x="1542" y="1026"/>
                  </a:lnTo>
                  <a:cubicBezTo>
                    <a:pt x="1554" y="1058"/>
                    <a:pt x="1551" y="1061"/>
                    <a:pt x="1551" y="1061"/>
                  </a:cubicBezTo>
                  <a:cubicBezTo>
                    <a:pt x="1538" y="1041"/>
                    <a:pt x="1522" y="1022"/>
                    <a:pt x="1519" y="1022"/>
                  </a:cubicBezTo>
                  <a:cubicBezTo>
                    <a:pt x="1517" y="1022"/>
                    <a:pt x="1518" y="1026"/>
                    <a:pt x="1523" y="1036"/>
                  </a:cubicBezTo>
                  <a:cubicBezTo>
                    <a:pt x="1545" y="1067"/>
                    <a:pt x="1542" y="1067"/>
                    <a:pt x="1532" y="1073"/>
                  </a:cubicBezTo>
                  <a:cubicBezTo>
                    <a:pt x="1528" y="1070"/>
                    <a:pt x="1522" y="1068"/>
                    <a:pt x="1515" y="1068"/>
                  </a:cubicBezTo>
                  <a:cubicBezTo>
                    <a:pt x="1471" y="1068"/>
                    <a:pt x="1382" y="1125"/>
                    <a:pt x="1398" y="1152"/>
                  </a:cubicBezTo>
                  <a:lnTo>
                    <a:pt x="1388" y="1158"/>
                  </a:lnTo>
                  <a:lnTo>
                    <a:pt x="1376" y="1164"/>
                  </a:lnTo>
                  <a:cubicBezTo>
                    <a:pt x="1361" y="1142"/>
                    <a:pt x="1352" y="1134"/>
                    <a:pt x="1347" y="1134"/>
                  </a:cubicBezTo>
                  <a:cubicBezTo>
                    <a:pt x="1338" y="1134"/>
                    <a:pt x="1340" y="1159"/>
                    <a:pt x="1344" y="1183"/>
                  </a:cubicBezTo>
                  <a:cubicBezTo>
                    <a:pt x="1363" y="1214"/>
                    <a:pt x="1357" y="1217"/>
                    <a:pt x="1354" y="1217"/>
                  </a:cubicBezTo>
                  <a:cubicBezTo>
                    <a:pt x="1332" y="1186"/>
                    <a:pt x="1320" y="1174"/>
                    <a:pt x="1314" y="1174"/>
                  </a:cubicBezTo>
                  <a:cubicBezTo>
                    <a:pt x="1309" y="1174"/>
                    <a:pt x="1310" y="1184"/>
                    <a:pt x="1316" y="1199"/>
                  </a:cubicBezTo>
                  <a:cubicBezTo>
                    <a:pt x="1334" y="1231"/>
                    <a:pt x="1342" y="1248"/>
                    <a:pt x="1339" y="1248"/>
                  </a:cubicBezTo>
                  <a:cubicBezTo>
                    <a:pt x="1337" y="1248"/>
                    <a:pt x="1326" y="1234"/>
                    <a:pt x="1307" y="1205"/>
                  </a:cubicBezTo>
                  <a:cubicBezTo>
                    <a:pt x="1289" y="1179"/>
                    <a:pt x="1278" y="1165"/>
                    <a:pt x="1275" y="1165"/>
                  </a:cubicBezTo>
                  <a:lnTo>
                    <a:pt x="1275" y="1165"/>
                  </a:lnTo>
                  <a:cubicBezTo>
                    <a:pt x="1272" y="1165"/>
                    <a:pt x="1283" y="1189"/>
                    <a:pt x="1313" y="1243"/>
                  </a:cubicBezTo>
                  <a:cubicBezTo>
                    <a:pt x="1321" y="1259"/>
                    <a:pt x="1325" y="1267"/>
                    <a:pt x="1323" y="1267"/>
                  </a:cubicBezTo>
                  <a:cubicBezTo>
                    <a:pt x="1322" y="1267"/>
                    <a:pt x="1315" y="1261"/>
                    <a:pt x="1304" y="1249"/>
                  </a:cubicBezTo>
                  <a:cubicBezTo>
                    <a:pt x="1279" y="1215"/>
                    <a:pt x="1267" y="1202"/>
                    <a:pt x="1265" y="1202"/>
                  </a:cubicBezTo>
                  <a:lnTo>
                    <a:pt x="1265" y="1202"/>
                  </a:lnTo>
                  <a:cubicBezTo>
                    <a:pt x="1263" y="1202"/>
                    <a:pt x="1267" y="1210"/>
                    <a:pt x="1275" y="1224"/>
                  </a:cubicBezTo>
                  <a:cubicBezTo>
                    <a:pt x="1295" y="1255"/>
                    <a:pt x="1304" y="1270"/>
                    <a:pt x="1301" y="1270"/>
                  </a:cubicBezTo>
                  <a:cubicBezTo>
                    <a:pt x="1299" y="1270"/>
                    <a:pt x="1287" y="1257"/>
                    <a:pt x="1266" y="1230"/>
                  </a:cubicBezTo>
                  <a:cubicBezTo>
                    <a:pt x="1243" y="1203"/>
                    <a:pt x="1231" y="1188"/>
                    <a:pt x="1229" y="1188"/>
                  </a:cubicBezTo>
                  <a:lnTo>
                    <a:pt x="1229" y="1188"/>
                  </a:lnTo>
                  <a:cubicBezTo>
                    <a:pt x="1227" y="1188"/>
                    <a:pt x="1236" y="1204"/>
                    <a:pt x="1253" y="1236"/>
                  </a:cubicBezTo>
                  <a:cubicBezTo>
                    <a:pt x="1274" y="1270"/>
                    <a:pt x="1279" y="1287"/>
                    <a:pt x="1272" y="1287"/>
                  </a:cubicBezTo>
                  <a:cubicBezTo>
                    <a:pt x="1266" y="1287"/>
                    <a:pt x="1252" y="1275"/>
                    <a:pt x="1232" y="1249"/>
                  </a:cubicBezTo>
                  <a:cubicBezTo>
                    <a:pt x="1231" y="1249"/>
                    <a:pt x="1231" y="1249"/>
                    <a:pt x="1230" y="1249"/>
                  </a:cubicBezTo>
                  <a:cubicBezTo>
                    <a:pt x="1226" y="1249"/>
                    <a:pt x="1217" y="1240"/>
                    <a:pt x="1215" y="1240"/>
                  </a:cubicBezTo>
                  <a:lnTo>
                    <a:pt x="1215" y="1240"/>
                  </a:lnTo>
                  <a:cubicBezTo>
                    <a:pt x="1214" y="1240"/>
                    <a:pt x="1215" y="1244"/>
                    <a:pt x="1222" y="1255"/>
                  </a:cubicBezTo>
                  <a:lnTo>
                    <a:pt x="1200" y="1227"/>
                  </a:lnTo>
                  <a:lnTo>
                    <a:pt x="1191" y="1230"/>
                  </a:lnTo>
                  <a:lnTo>
                    <a:pt x="1213" y="1261"/>
                  </a:lnTo>
                  <a:cubicBezTo>
                    <a:pt x="1209" y="1261"/>
                    <a:pt x="1189" y="1254"/>
                    <a:pt x="1168" y="1254"/>
                  </a:cubicBezTo>
                  <a:cubicBezTo>
                    <a:pt x="1158" y="1254"/>
                    <a:pt x="1147" y="1256"/>
                    <a:pt x="1138" y="1261"/>
                  </a:cubicBezTo>
                  <a:cubicBezTo>
                    <a:pt x="1097" y="1286"/>
                    <a:pt x="1087" y="1293"/>
                    <a:pt x="1112" y="1318"/>
                  </a:cubicBezTo>
                  <a:cubicBezTo>
                    <a:pt x="1135" y="1349"/>
                    <a:pt x="1144" y="1364"/>
                    <a:pt x="1140" y="1364"/>
                  </a:cubicBezTo>
                  <a:cubicBezTo>
                    <a:pt x="1137" y="1364"/>
                    <a:pt x="1124" y="1351"/>
                    <a:pt x="1103" y="1324"/>
                  </a:cubicBezTo>
                  <a:cubicBezTo>
                    <a:pt x="1100" y="1324"/>
                    <a:pt x="1078" y="1304"/>
                    <a:pt x="1068" y="1304"/>
                  </a:cubicBezTo>
                  <a:cubicBezTo>
                    <a:pt x="1067" y="1304"/>
                    <a:pt x="1066" y="1305"/>
                    <a:pt x="1065" y="1305"/>
                  </a:cubicBezTo>
                  <a:cubicBezTo>
                    <a:pt x="1062" y="1306"/>
                    <a:pt x="1059" y="1308"/>
                    <a:pt x="1056" y="1308"/>
                  </a:cubicBezTo>
                  <a:cubicBezTo>
                    <a:pt x="1050" y="1308"/>
                    <a:pt x="1043" y="1303"/>
                    <a:pt x="1031" y="1283"/>
                  </a:cubicBezTo>
                  <a:lnTo>
                    <a:pt x="1025" y="1286"/>
                  </a:lnTo>
                  <a:cubicBezTo>
                    <a:pt x="1049" y="1330"/>
                    <a:pt x="1044" y="1351"/>
                    <a:pt x="1028" y="1351"/>
                  </a:cubicBezTo>
                  <a:cubicBezTo>
                    <a:pt x="1021" y="1351"/>
                    <a:pt x="1012" y="1347"/>
                    <a:pt x="1003" y="1340"/>
                  </a:cubicBezTo>
                  <a:lnTo>
                    <a:pt x="1003" y="1340"/>
                  </a:lnTo>
                  <a:cubicBezTo>
                    <a:pt x="997" y="1346"/>
                    <a:pt x="993" y="1346"/>
                    <a:pt x="1006" y="1380"/>
                  </a:cubicBezTo>
                  <a:cubicBezTo>
                    <a:pt x="1011" y="1399"/>
                    <a:pt x="1013" y="1407"/>
                    <a:pt x="1011" y="1407"/>
                  </a:cubicBezTo>
                  <a:cubicBezTo>
                    <a:pt x="1009" y="1407"/>
                    <a:pt x="1004" y="1400"/>
                    <a:pt x="993" y="1387"/>
                  </a:cubicBezTo>
                  <a:cubicBezTo>
                    <a:pt x="984" y="1373"/>
                    <a:pt x="968" y="1362"/>
                    <a:pt x="960" y="1362"/>
                  </a:cubicBezTo>
                  <a:cubicBezTo>
                    <a:pt x="952" y="1362"/>
                    <a:pt x="951" y="1373"/>
                    <a:pt x="971" y="1402"/>
                  </a:cubicBezTo>
                  <a:lnTo>
                    <a:pt x="946" y="1374"/>
                  </a:lnTo>
                  <a:cubicBezTo>
                    <a:pt x="940" y="1366"/>
                    <a:pt x="936" y="1363"/>
                    <a:pt x="935" y="1363"/>
                  </a:cubicBezTo>
                  <a:lnTo>
                    <a:pt x="935" y="1363"/>
                  </a:lnTo>
                  <a:cubicBezTo>
                    <a:pt x="932" y="1363"/>
                    <a:pt x="945" y="1386"/>
                    <a:pt x="959" y="1409"/>
                  </a:cubicBezTo>
                  <a:cubicBezTo>
                    <a:pt x="978" y="1436"/>
                    <a:pt x="987" y="1452"/>
                    <a:pt x="984" y="1452"/>
                  </a:cubicBezTo>
                  <a:cubicBezTo>
                    <a:pt x="982" y="1452"/>
                    <a:pt x="964" y="1431"/>
                    <a:pt x="931" y="1384"/>
                  </a:cubicBezTo>
                  <a:cubicBezTo>
                    <a:pt x="909" y="1349"/>
                    <a:pt x="898" y="1335"/>
                    <a:pt x="896" y="1335"/>
                  </a:cubicBezTo>
                  <a:lnTo>
                    <a:pt x="896" y="1335"/>
                  </a:lnTo>
                  <a:cubicBezTo>
                    <a:pt x="895" y="1335"/>
                    <a:pt x="900" y="1342"/>
                    <a:pt x="909" y="1355"/>
                  </a:cubicBezTo>
                  <a:cubicBezTo>
                    <a:pt x="920" y="1379"/>
                    <a:pt x="932" y="1402"/>
                    <a:pt x="927" y="1402"/>
                  </a:cubicBezTo>
                  <a:cubicBezTo>
                    <a:pt x="925" y="1402"/>
                    <a:pt x="921" y="1399"/>
                    <a:pt x="915" y="1393"/>
                  </a:cubicBezTo>
                  <a:cubicBezTo>
                    <a:pt x="912" y="1393"/>
                    <a:pt x="909" y="1396"/>
                    <a:pt x="950" y="1456"/>
                  </a:cubicBezTo>
                  <a:cubicBezTo>
                    <a:pt x="968" y="1487"/>
                    <a:pt x="965" y="1487"/>
                    <a:pt x="959" y="1490"/>
                  </a:cubicBezTo>
                  <a:cubicBezTo>
                    <a:pt x="946" y="1471"/>
                    <a:pt x="934" y="1449"/>
                    <a:pt x="924" y="1427"/>
                  </a:cubicBezTo>
                  <a:lnTo>
                    <a:pt x="918" y="1434"/>
                  </a:lnTo>
                  <a:cubicBezTo>
                    <a:pt x="912" y="1434"/>
                    <a:pt x="887" y="1409"/>
                    <a:pt x="865" y="1380"/>
                  </a:cubicBezTo>
                  <a:cubicBezTo>
                    <a:pt x="856" y="1369"/>
                    <a:pt x="850" y="1363"/>
                    <a:pt x="848" y="1363"/>
                  </a:cubicBezTo>
                  <a:lnTo>
                    <a:pt x="848" y="1363"/>
                  </a:lnTo>
                  <a:cubicBezTo>
                    <a:pt x="846" y="1363"/>
                    <a:pt x="854" y="1378"/>
                    <a:pt x="881" y="1412"/>
                  </a:cubicBezTo>
                  <a:cubicBezTo>
                    <a:pt x="921" y="1471"/>
                    <a:pt x="921" y="1471"/>
                    <a:pt x="915" y="1478"/>
                  </a:cubicBezTo>
                  <a:cubicBezTo>
                    <a:pt x="914" y="1478"/>
                    <a:pt x="913" y="1478"/>
                    <a:pt x="912" y="1478"/>
                  </a:cubicBezTo>
                  <a:cubicBezTo>
                    <a:pt x="907" y="1478"/>
                    <a:pt x="903" y="1475"/>
                    <a:pt x="887" y="1449"/>
                  </a:cubicBezTo>
                  <a:cubicBezTo>
                    <a:pt x="870" y="1428"/>
                    <a:pt x="866" y="1423"/>
                    <a:pt x="863" y="1423"/>
                  </a:cubicBezTo>
                  <a:cubicBezTo>
                    <a:pt x="861" y="1423"/>
                    <a:pt x="860" y="1424"/>
                    <a:pt x="859" y="1424"/>
                  </a:cubicBezTo>
                  <a:cubicBezTo>
                    <a:pt x="846" y="1434"/>
                    <a:pt x="896" y="1528"/>
                    <a:pt x="931" y="1590"/>
                  </a:cubicBezTo>
                  <a:cubicBezTo>
                    <a:pt x="951" y="1621"/>
                    <a:pt x="962" y="1635"/>
                    <a:pt x="961" y="1635"/>
                  </a:cubicBezTo>
                  <a:cubicBezTo>
                    <a:pt x="960" y="1635"/>
                    <a:pt x="949" y="1621"/>
                    <a:pt x="928" y="1594"/>
                  </a:cubicBezTo>
                  <a:cubicBezTo>
                    <a:pt x="914" y="1572"/>
                    <a:pt x="907" y="1567"/>
                    <a:pt x="903" y="1567"/>
                  </a:cubicBezTo>
                  <a:cubicBezTo>
                    <a:pt x="902" y="1567"/>
                    <a:pt x="900" y="1568"/>
                    <a:pt x="899" y="1568"/>
                  </a:cubicBezTo>
                  <a:cubicBezTo>
                    <a:pt x="881" y="1537"/>
                    <a:pt x="884" y="1534"/>
                    <a:pt x="887" y="1534"/>
                  </a:cubicBezTo>
                  <a:lnTo>
                    <a:pt x="868" y="1503"/>
                  </a:lnTo>
                  <a:cubicBezTo>
                    <a:pt x="847" y="1475"/>
                    <a:pt x="835" y="1461"/>
                    <a:pt x="833" y="1461"/>
                  </a:cubicBezTo>
                  <a:lnTo>
                    <a:pt x="833" y="1461"/>
                  </a:lnTo>
                  <a:cubicBezTo>
                    <a:pt x="830" y="1461"/>
                    <a:pt x="838" y="1477"/>
                    <a:pt x="856" y="1509"/>
                  </a:cubicBezTo>
                  <a:cubicBezTo>
                    <a:pt x="864" y="1525"/>
                    <a:pt x="868" y="1533"/>
                    <a:pt x="866" y="1533"/>
                  </a:cubicBezTo>
                  <a:cubicBezTo>
                    <a:pt x="865" y="1533"/>
                    <a:pt x="860" y="1527"/>
                    <a:pt x="849" y="1515"/>
                  </a:cubicBezTo>
                  <a:cubicBezTo>
                    <a:pt x="832" y="1496"/>
                    <a:pt x="816" y="1476"/>
                    <a:pt x="814" y="1476"/>
                  </a:cubicBezTo>
                  <a:lnTo>
                    <a:pt x="814" y="1476"/>
                  </a:lnTo>
                  <a:cubicBezTo>
                    <a:pt x="813" y="1476"/>
                    <a:pt x="815" y="1480"/>
                    <a:pt x="821" y="1490"/>
                  </a:cubicBezTo>
                  <a:cubicBezTo>
                    <a:pt x="821" y="1490"/>
                    <a:pt x="821" y="1490"/>
                    <a:pt x="820" y="1490"/>
                  </a:cubicBezTo>
                  <a:cubicBezTo>
                    <a:pt x="818" y="1490"/>
                    <a:pt x="810" y="1488"/>
                    <a:pt x="790" y="1465"/>
                  </a:cubicBezTo>
                  <a:lnTo>
                    <a:pt x="790" y="1465"/>
                  </a:lnTo>
                  <a:cubicBezTo>
                    <a:pt x="783" y="1471"/>
                    <a:pt x="777" y="1471"/>
                    <a:pt x="799" y="1503"/>
                  </a:cubicBezTo>
                  <a:cubicBezTo>
                    <a:pt x="818" y="1531"/>
                    <a:pt x="815" y="1534"/>
                    <a:pt x="812" y="1537"/>
                  </a:cubicBezTo>
                  <a:cubicBezTo>
                    <a:pt x="805" y="1540"/>
                    <a:pt x="802" y="1540"/>
                    <a:pt x="824" y="1572"/>
                  </a:cubicBezTo>
                  <a:cubicBezTo>
                    <a:pt x="843" y="1600"/>
                    <a:pt x="859" y="1631"/>
                    <a:pt x="852" y="1637"/>
                  </a:cubicBezTo>
                  <a:cubicBezTo>
                    <a:pt x="858" y="1652"/>
                    <a:pt x="861" y="1661"/>
                    <a:pt x="859" y="1661"/>
                  </a:cubicBezTo>
                  <a:cubicBezTo>
                    <a:pt x="857" y="1661"/>
                    <a:pt x="846" y="1646"/>
                    <a:pt x="821" y="1612"/>
                  </a:cubicBezTo>
                  <a:cubicBezTo>
                    <a:pt x="803" y="1589"/>
                    <a:pt x="798" y="1587"/>
                    <a:pt x="795" y="1587"/>
                  </a:cubicBezTo>
                  <a:cubicBezTo>
                    <a:pt x="794" y="1587"/>
                    <a:pt x="793" y="1587"/>
                    <a:pt x="793" y="1587"/>
                  </a:cubicBezTo>
                  <a:cubicBezTo>
                    <a:pt x="793" y="1587"/>
                    <a:pt x="793" y="1587"/>
                    <a:pt x="792" y="1587"/>
                  </a:cubicBezTo>
                  <a:cubicBezTo>
                    <a:pt x="791" y="1587"/>
                    <a:pt x="785" y="1585"/>
                    <a:pt x="765" y="1562"/>
                  </a:cubicBezTo>
                  <a:cubicBezTo>
                    <a:pt x="759" y="1555"/>
                    <a:pt x="756" y="1553"/>
                    <a:pt x="755" y="1553"/>
                  </a:cubicBezTo>
                  <a:lnTo>
                    <a:pt x="755" y="1553"/>
                  </a:lnTo>
                  <a:cubicBezTo>
                    <a:pt x="753" y="1553"/>
                    <a:pt x="767" y="1574"/>
                    <a:pt x="780" y="1597"/>
                  </a:cubicBezTo>
                  <a:lnTo>
                    <a:pt x="821" y="1656"/>
                  </a:lnTo>
                  <a:cubicBezTo>
                    <a:pt x="796" y="1628"/>
                    <a:pt x="774" y="1600"/>
                    <a:pt x="752" y="1568"/>
                  </a:cubicBezTo>
                  <a:cubicBezTo>
                    <a:pt x="732" y="1541"/>
                    <a:pt x="722" y="1527"/>
                    <a:pt x="721" y="1527"/>
                  </a:cubicBezTo>
                  <a:lnTo>
                    <a:pt x="721" y="1527"/>
                  </a:lnTo>
                  <a:cubicBezTo>
                    <a:pt x="720" y="1527"/>
                    <a:pt x="730" y="1541"/>
                    <a:pt x="749" y="1572"/>
                  </a:cubicBezTo>
                  <a:cubicBezTo>
                    <a:pt x="765" y="1595"/>
                    <a:pt x="778" y="1618"/>
                    <a:pt x="772" y="1618"/>
                  </a:cubicBezTo>
                  <a:cubicBezTo>
                    <a:pt x="770" y="1618"/>
                    <a:pt x="766" y="1616"/>
                    <a:pt x="758" y="1609"/>
                  </a:cubicBezTo>
                  <a:cubicBezTo>
                    <a:pt x="755" y="1610"/>
                    <a:pt x="752" y="1612"/>
                    <a:pt x="749" y="1612"/>
                  </a:cubicBezTo>
                  <a:cubicBezTo>
                    <a:pt x="743" y="1612"/>
                    <a:pt x="736" y="1607"/>
                    <a:pt x="724" y="1587"/>
                  </a:cubicBezTo>
                  <a:cubicBezTo>
                    <a:pt x="717" y="1579"/>
                    <a:pt x="713" y="1576"/>
                    <a:pt x="711" y="1576"/>
                  </a:cubicBezTo>
                  <a:cubicBezTo>
                    <a:pt x="707" y="1576"/>
                    <a:pt x="714" y="1594"/>
                    <a:pt x="714" y="1594"/>
                  </a:cubicBezTo>
                  <a:cubicBezTo>
                    <a:pt x="723" y="1611"/>
                    <a:pt x="726" y="1620"/>
                    <a:pt x="722" y="1620"/>
                  </a:cubicBezTo>
                  <a:cubicBezTo>
                    <a:pt x="718" y="1620"/>
                    <a:pt x="710" y="1614"/>
                    <a:pt x="696" y="1603"/>
                  </a:cubicBezTo>
                  <a:cubicBezTo>
                    <a:pt x="668" y="1581"/>
                    <a:pt x="653" y="1569"/>
                    <a:pt x="649" y="1569"/>
                  </a:cubicBezTo>
                  <a:cubicBezTo>
                    <a:pt x="645" y="1569"/>
                    <a:pt x="655" y="1584"/>
                    <a:pt x="677" y="1615"/>
                  </a:cubicBezTo>
                  <a:cubicBezTo>
                    <a:pt x="688" y="1632"/>
                    <a:pt x="700" y="1649"/>
                    <a:pt x="699" y="1649"/>
                  </a:cubicBezTo>
                  <a:cubicBezTo>
                    <a:pt x="699" y="1649"/>
                    <a:pt x="692" y="1640"/>
                    <a:pt x="674" y="1615"/>
                  </a:cubicBezTo>
                  <a:cubicBezTo>
                    <a:pt x="667" y="1609"/>
                    <a:pt x="664" y="1606"/>
                    <a:pt x="662" y="1606"/>
                  </a:cubicBezTo>
                  <a:cubicBezTo>
                    <a:pt x="656" y="1606"/>
                    <a:pt x="668" y="1630"/>
                    <a:pt x="677" y="1656"/>
                  </a:cubicBezTo>
                  <a:cubicBezTo>
                    <a:pt x="693" y="1688"/>
                    <a:pt x="733" y="1747"/>
                    <a:pt x="752" y="1778"/>
                  </a:cubicBezTo>
                  <a:cubicBezTo>
                    <a:pt x="777" y="1815"/>
                    <a:pt x="787" y="1829"/>
                    <a:pt x="784" y="1829"/>
                  </a:cubicBezTo>
                  <a:cubicBezTo>
                    <a:pt x="782" y="1829"/>
                    <a:pt x="776" y="1823"/>
                    <a:pt x="765" y="1813"/>
                  </a:cubicBezTo>
                  <a:cubicBezTo>
                    <a:pt x="761" y="1813"/>
                    <a:pt x="736" y="1785"/>
                    <a:pt x="718" y="1756"/>
                  </a:cubicBezTo>
                  <a:cubicBezTo>
                    <a:pt x="699" y="1725"/>
                    <a:pt x="702" y="1725"/>
                    <a:pt x="702" y="1725"/>
                  </a:cubicBezTo>
                  <a:lnTo>
                    <a:pt x="705" y="1722"/>
                  </a:lnTo>
                  <a:cubicBezTo>
                    <a:pt x="687" y="1695"/>
                    <a:pt x="669" y="1665"/>
                    <a:pt x="659" y="1665"/>
                  </a:cubicBezTo>
                  <a:cubicBezTo>
                    <a:pt x="659" y="1665"/>
                    <a:pt x="659" y="1665"/>
                    <a:pt x="658" y="1666"/>
                  </a:cubicBezTo>
                  <a:cubicBezTo>
                    <a:pt x="648" y="1654"/>
                    <a:pt x="641" y="1648"/>
                    <a:pt x="639" y="1648"/>
                  </a:cubicBezTo>
                  <a:cubicBezTo>
                    <a:pt x="637" y="1648"/>
                    <a:pt x="640" y="1655"/>
                    <a:pt x="652" y="1672"/>
                  </a:cubicBezTo>
                  <a:cubicBezTo>
                    <a:pt x="636" y="1654"/>
                    <a:pt x="628" y="1649"/>
                    <a:pt x="621" y="1649"/>
                  </a:cubicBezTo>
                  <a:cubicBezTo>
                    <a:pt x="618" y="1649"/>
                    <a:pt x="615" y="1651"/>
                    <a:pt x="611" y="1653"/>
                  </a:cubicBezTo>
                  <a:cubicBezTo>
                    <a:pt x="609" y="1654"/>
                    <a:pt x="605" y="1656"/>
                    <a:pt x="600" y="1656"/>
                  </a:cubicBezTo>
                  <a:cubicBezTo>
                    <a:pt x="593" y="1656"/>
                    <a:pt x="582" y="1652"/>
                    <a:pt x="567" y="1637"/>
                  </a:cubicBezTo>
                  <a:lnTo>
                    <a:pt x="567" y="1637"/>
                  </a:lnTo>
                  <a:cubicBezTo>
                    <a:pt x="561" y="1641"/>
                    <a:pt x="558" y="1644"/>
                    <a:pt x="577" y="1672"/>
                  </a:cubicBezTo>
                  <a:cubicBezTo>
                    <a:pt x="601" y="1708"/>
                    <a:pt x="610" y="1724"/>
                    <a:pt x="608" y="1724"/>
                  </a:cubicBezTo>
                  <a:cubicBezTo>
                    <a:pt x="606" y="1724"/>
                    <a:pt x="601" y="1717"/>
                    <a:pt x="592" y="1706"/>
                  </a:cubicBezTo>
                  <a:cubicBezTo>
                    <a:pt x="571" y="1677"/>
                    <a:pt x="543" y="1662"/>
                    <a:pt x="525" y="1662"/>
                  </a:cubicBezTo>
                  <a:cubicBezTo>
                    <a:pt x="506" y="1662"/>
                    <a:pt x="498" y="1678"/>
                    <a:pt x="517" y="1709"/>
                  </a:cubicBezTo>
                  <a:cubicBezTo>
                    <a:pt x="517" y="1709"/>
                    <a:pt x="511" y="1713"/>
                    <a:pt x="508" y="1713"/>
                  </a:cubicBezTo>
                  <a:cubicBezTo>
                    <a:pt x="497" y="1704"/>
                    <a:pt x="488" y="1699"/>
                    <a:pt x="481" y="1699"/>
                  </a:cubicBezTo>
                  <a:cubicBezTo>
                    <a:pt x="469" y="1699"/>
                    <a:pt x="463" y="1712"/>
                    <a:pt x="473" y="1735"/>
                  </a:cubicBezTo>
                  <a:lnTo>
                    <a:pt x="461" y="1741"/>
                  </a:lnTo>
                  <a:cubicBezTo>
                    <a:pt x="449" y="1729"/>
                    <a:pt x="442" y="1723"/>
                    <a:pt x="439" y="1723"/>
                  </a:cubicBezTo>
                  <a:cubicBezTo>
                    <a:pt x="435" y="1723"/>
                    <a:pt x="438" y="1732"/>
                    <a:pt x="448" y="1750"/>
                  </a:cubicBezTo>
                  <a:cubicBezTo>
                    <a:pt x="459" y="1772"/>
                    <a:pt x="472" y="1793"/>
                    <a:pt x="472" y="1793"/>
                  </a:cubicBezTo>
                  <a:cubicBezTo>
                    <a:pt x="472" y="1793"/>
                    <a:pt x="469" y="1790"/>
                    <a:pt x="464" y="1782"/>
                  </a:cubicBezTo>
                  <a:cubicBezTo>
                    <a:pt x="451" y="1764"/>
                    <a:pt x="444" y="1758"/>
                    <a:pt x="437" y="1758"/>
                  </a:cubicBezTo>
                  <a:cubicBezTo>
                    <a:pt x="432" y="1758"/>
                    <a:pt x="427" y="1762"/>
                    <a:pt x="420" y="1766"/>
                  </a:cubicBezTo>
                  <a:cubicBezTo>
                    <a:pt x="404" y="1775"/>
                    <a:pt x="404" y="1772"/>
                    <a:pt x="429" y="1800"/>
                  </a:cubicBezTo>
                  <a:cubicBezTo>
                    <a:pt x="430" y="1814"/>
                    <a:pt x="429" y="1820"/>
                    <a:pt x="426" y="1820"/>
                  </a:cubicBezTo>
                  <a:cubicBezTo>
                    <a:pt x="419" y="1820"/>
                    <a:pt x="406" y="1800"/>
                    <a:pt x="392" y="1782"/>
                  </a:cubicBezTo>
                  <a:cubicBezTo>
                    <a:pt x="377" y="1754"/>
                    <a:pt x="367" y="1739"/>
                    <a:pt x="365" y="1739"/>
                  </a:cubicBezTo>
                  <a:lnTo>
                    <a:pt x="365" y="1739"/>
                  </a:lnTo>
                  <a:cubicBezTo>
                    <a:pt x="363" y="1739"/>
                    <a:pt x="374" y="1763"/>
                    <a:pt x="404" y="1816"/>
                  </a:cubicBezTo>
                  <a:cubicBezTo>
                    <a:pt x="427" y="1853"/>
                    <a:pt x="433" y="1869"/>
                    <a:pt x="429" y="1869"/>
                  </a:cubicBezTo>
                  <a:cubicBezTo>
                    <a:pt x="427" y="1869"/>
                    <a:pt x="421" y="1863"/>
                    <a:pt x="414" y="1850"/>
                  </a:cubicBezTo>
                  <a:cubicBezTo>
                    <a:pt x="395" y="1822"/>
                    <a:pt x="398" y="1819"/>
                    <a:pt x="401" y="1816"/>
                  </a:cubicBezTo>
                  <a:lnTo>
                    <a:pt x="360" y="1756"/>
                  </a:lnTo>
                  <a:lnTo>
                    <a:pt x="360" y="1756"/>
                  </a:lnTo>
                  <a:cubicBezTo>
                    <a:pt x="357" y="1760"/>
                    <a:pt x="357" y="1760"/>
                    <a:pt x="373" y="1791"/>
                  </a:cubicBezTo>
                  <a:cubicBezTo>
                    <a:pt x="373" y="1791"/>
                    <a:pt x="370" y="1794"/>
                    <a:pt x="385" y="1825"/>
                  </a:cubicBezTo>
                  <a:cubicBezTo>
                    <a:pt x="401" y="1857"/>
                    <a:pt x="423" y="1888"/>
                    <a:pt x="445" y="1916"/>
                  </a:cubicBezTo>
                  <a:cubicBezTo>
                    <a:pt x="470" y="1941"/>
                    <a:pt x="467" y="1945"/>
                    <a:pt x="461" y="1948"/>
                  </a:cubicBezTo>
                  <a:cubicBezTo>
                    <a:pt x="436" y="1923"/>
                    <a:pt x="414" y="1891"/>
                    <a:pt x="398" y="1860"/>
                  </a:cubicBezTo>
                  <a:cubicBezTo>
                    <a:pt x="401" y="1857"/>
                    <a:pt x="382" y="1829"/>
                    <a:pt x="363" y="1797"/>
                  </a:cubicBezTo>
                  <a:cubicBezTo>
                    <a:pt x="360" y="1793"/>
                    <a:pt x="358" y="1791"/>
                    <a:pt x="356" y="1791"/>
                  </a:cubicBezTo>
                  <a:cubicBezTo>
                    <a:pt x="349" y="1791"/>
                    <a:pt x="368" y="1845"/>
                    <a:pt x="396" y="1897"/>
                  </a:cubicBezTo>
                  <a:lnTo>
                    <a:pt x="396" y="1897"/>
                  </a:lnTo>
                  <a:cubicBezTo>
                    <a:pt x="391" y="1890"/>
                    <a:pt x="386" y="1882"/>
                    <a:pt x="379" y="1872"/>
                  </a:cubicBezTo>
                  <a:cubicBezTo>
                    <a:pt x="367" y="1853"/>
                    <a:pt x="359" y="1848"/>
                    <a:pt x="353" y="1848"/>
                  </a:cubicBezTo>
                  <a:cubicBezTo>
                    <a:pt x="350" y="1848"/>
                    <a:pt x="347" y="1849"/>
                    <a:pt x="345" y="1850"/>
                  </a:cubicBezTo>
                  <a:cubicBezTo>
                    <a:pt x="335" y="1854"/>
                    <a:pt x="332" y="1857"/>
                    <a:pt x="354" y="1888"/>
                  </a:cubicBezTo>
                  <a:cubicBezTo>
                    <a:pt x="373" y="1916"/>
                    <a:pt x="392" y="1948"/>
                    <a:pt x="389" y="1948"/>
                  </a:cubicBezTo>
                  <a:cubicBezTo>
                    <a:pt x="392" y="1948"/>
                    <a:pt x="414" y="1976"/>
                    <a:pt x="432" y="2007"/>
                  </a:cubicBezTo>
                  <a:cubicBezTo>
                    <a:pt x="414" y="1988"/>
                    <a:pt x="398" y="1973"/>
                    <a:pt x="382" y="1954"/>
                  </a:cubicBezTo>
                  <a:cubicBezTo>
                    <a:pt x="339" y="1905"/>
                    <a:pt x="314" y="1880"/>
                    <a:pt x="298" y="1880"/>
                  </a:cubicBezTo>
                  <a:cubicBezTo>
                    <a:pt x="296" y="1880"/>
                    <a:pt x="294" y="1881"/>
                    <a:pt x="291" y="1882"/>
                  </a:cubicBezTo>
                  <a:cubicBezTo>
                    <a:pt x="287" y="1883"/>
                    <a:pt x="283" y="1886"/>
                    <a:pt x="277" y="1886"/>
                  </a:cubicBezTo>
                  <a:cubicBezTo>
                    <a:pt x="271" y="1886"/>
                    <a:pt x="261" y="1882"/>
                    <a:pt x="248" y="1866"/>
                  </a:cubicBezTo>
                  <a:lnTo>
                    <a:pt x="248" y="1866"/>
                  </a:lnTo>
                  <a:cubicBezTo>
                    <a:pt x="241" y="1869"/>
                    <a:pt x="235" y="1872"/>
                    <a:pt x="257" y="1901"/>
                  </a:cubicBezTo>
                  <a:lnTo>
                    <a:pt x="248" y="1907"/>
                  </a:lnTo>
                  <a:cubicBezTo>
                    <a:pt x="237" y="1894"/>
                    <a:pt x="230" y="1888"/>
                    <a:pt x="227" y="1888"/>
                  </a:cubicBezTo>
                  <a:cubicBezTo>
                    <a:pt x="224" y="1888"/>
                    <a:pt x="226" y="1896"/>
                    <a:pt x="238" y="1913"/>
                  </a:cubicBezTo>
                  <a:cubicBezTo>
                    <a:pt x="244" y="1925"/>
                    <a:pt x="244" y="1928"/>
                    <a:pt x="242" y="1928"/>
                  </a:cubicBezTo>
                  <a:cubicBezTo>
                    <a:pt x="239" y="1928"/>
                    <a:pt x="229" y="1919"/>
                    <a:pt x="226" y="1919"/>
                  </a:cubicBezTo>
                  <a:cubicBezTo>
                    <a:pt x="226" y="1919"/>
                    <a:pt x="226" y="1919"/>
                    <a:pt x="226" y="1919"/>
                  </a:cubicBezTo>
                  <a:cubicBezTo>
                    <a:pt x="205" y="1896"/>
                    <a:pt x="193" y="1883"/>
                    <a:pt x="192" y="1883"/>
                  </a:cubicBezTo>
                  <a:lnTo>
                    <a:pt x="192" y="1883"/>
                  </a:lnTo>
                  <a:cubicBezTo>
                    <a:pt x="191" y="1883"/>
                    <a:pt x="206" y="1904"/>
                    <a:pt x="241" y="1951"/>
                  </a:cubicBezTo>
                  <a:cubicBezTo>
                    <a:pt x="259" y="1980"/>
                    <a:pt x="285" y="2004"/>
                    <a:pt x="293" y="2004"/>
                  </a:cubicBezTo>
                  <a:cubicBezTo>
                    <a:pt x="294" y="2004"/>
                    <a:pt x="294" y="2004"/>
                    <a:pt x="295" y="2004"/>
                  </a:cubicBezTo>
                  <a:lnTo>
                    <a:pt x="304" y="1998"/>
                  </a:lnTo>
                  <a:lnTo>
                    <a:pt x="313" y="2035"/>
                  </a:lnTo>
                  <a:cubicBezTo>
                    <a:pt x="316" y="2057"/>
                    <a:pt x="326" y="2082"/>
                    <a:pt x="342" y="2101"/>
                  </a:cubicBezTo>
                  <a:cubicBezTo>
                    <a:pt x="342" y="2101"/>
                    <a:pt x="360" y="2129"/>
                    <a:pt x="357" y="2133"/>
                  </a:cubicBezTo>
                  <a:lnTo>
                    <a:pt x="316" y="2073"/>
                  </a:lnTo>
                  <a:cubicBezTo>
                    <a:pt x="301" y="2042"/>
                    <a:pt x="282" y="2010"/>
                    <a:pt x="260" y="1982"/>
                  </a:cubicBezTo>
                  <a:cubicBezTo>
                    <a:pt x="236" y="1948"/>
                    <a:pt x="215" y="1926"/>
                    <a:pt x="210" y="1926"/>
                  </a:cubicBezTo>
                  <a:cubicBezTo>
                    <a:pt x="206" y="1926"/>
                    <a:pt x="210" y="1936"/>
                    <a:pt x="226" y="1960"/>
                  </a:cubicBezTo>
                  <a:cubicBezTo>
                    <a:pt x="225" y="1961"/>
                    <a:pt x="224" y="1962"/>
                    <a:pt x="223" y="1962"/>
                  </a:cubicBezTo>
                  <a:cubicBezTo>
                    <a:pt x="221" y="1962"/>
                    <a:pt x="216" y="1956"/>
                    <a:pt x="197" y="1935"/>
                  </a:cubicBezTo>
                  <a:cubicBezTo>
                    <a:pt x="190" y="1924"/>
                    <a:pt x="185" y="1917"/>
                    <a:pt x="184" y="1917"/>
                  </a:cubicBezTo>
                  <a:lnTo>
                    <a:pt x="184" y="1917"/>
                  </a:lnTo>
                  <a:cubicBezTo>
                    <a:pt x="182" y="1917"/>
                    <a:pt x="189" y="1932"/>
                    <a:pt x="210" y="1970"/>
                  </a:cubicBezTo>
                  <a:cubicBezTo>
                    <a:pt x="229" y="2002"/>
                    <a:pt x="238" y="2017"/>
                    <a:pt x="236" y="2017"/>
                  </a:cubicBezTo>
                  <a:cubicBezTo>
                    <a:pt x="234" y="2017"/>
                    <a:pt x="222" y="2003"/>
                    <a:pt x="201" y="1976"/>
                  </a:cubicBezTo>
                  <a:cubicBezTo>
                    <a:pt x="176" y="1948"/>
                    <a:pt x="160" y="1936"/>
                    <a:pt x="153" y="1936"/>
                  </a:cubicBezTo>
                  <a:cubicBezTo>
                    <a:pt x="147" y="1936"/>
                    <a:pt x="148" y="1945"/>
                    <a:pt x="157" y="1960"/>
                  </a:cubicBezTo>
                  <a:cubicBezTo>
                    <a:pt x="182" y="1998"/>
                    <a:pt x="187" y="2014"/>
                    <a:pt x="181" y="2014"/>
                  </a:cubicBezTo>
                  <a:cubicBezTo>
                    <a:pt x="178" y="2014"/>
                    <a:pt x="171" y="2008"/>
                    <a:pt x="163" y="1998"/>
                  </a:cubicBezTo>
                  <a:cubicBezTo>
                    <a:pt x="151" y="1985"/>
                    <a:pt x="144" y="1978"/>
                    <a:pt x="142" y="1978"/>
                  </a:cubicBezTo>
                  <a:cubicBezTo>
                    <a:pt x="139" y="1978"/>
                    <a:pt x="142" y="1987"/>
                    <a:pt x="150" y="2004"/>
                  </a:cubicBezTo>
                  <a:cubicBezTo>
                    <a:pt x="137" y="1985"/>
                    <a:pt x="122" y="1965"/>
                    <a:pt x="118" y="1965"/>
                  </a:cubicBezTo>
                  <a:cubicBezTo>
                    <a:pt x="116" y="1965"/>
                    <a:pt x="117" y="1969"/>
                    <a:pt x="122" y="1979"/>
                  </a:cubicBezTo>
                  <a:cubicBezTo>
                    <a:pt x="122" y="1979"/>
                    <a:pt x="119" y="1982"/>
                    <a:pt x="141" y="2010"/>
                  </a:cubicBezTo>
                  <a:lnTo>
                    <a:pt x="175" y="2073"/>
                  </a:lnTo>
                  <a:cubicBezTo>
                    <a:pt x="179" y="2073"/>
                    <a:pt x="197" y="2101"/>
                    <a:pt x="219" y="2133"/>
                  </a:cubicBezTo>
                  <a:cubicBezTo>
                    <a:pt x="224" y="2140"/>
                    <a:pt x="226" y="2144"/>
                    <a:pt x="223" y="2144"/>
                  </a:cubicBezTo>
                  <a:cubicBezTo>
                    <a:pt x="217" y="2144"/>
                    <a:pt x="185" y="2116"/>
                    <a:pt x="135" y="2054"/>
                  </a:cubicBezTo>
                  <a:lnTo>
                    <a:pt x="88" y="2001"/>
                  </a:lnTo>
                  <a:lnTo>
                    <a:pt x="128" y="2060"/>
                  </a:lnTo>
                  <a:cubicBezTo>
                    <a:pt x="128" y="2060"/>
                    <a:pt x="127" y="2061"/>
                    <a:pt x="126" y="2061"/>
                  </a:cubicBezTo>
                  <a:cubicBezTo>
                    <a:pt x="123" y="2061"/>
                    <a:pt x="116" y="2058"/>
                    <a:pt x="100" y="2035"/>
                  </a:cubicBezTo>
                  <a:cubicBezTo>
                    <a:pt x="86" y="2012"/>
                    <a:pt x="83" y="2006"/>
                    <a:pt x="80" y="2006"/>
                  </a:cubicBezTo>
                  <a:cubicBezTo>
                    <a:pt x="80" y="2006"/>
                    <a:pt x="79" y="2006"/>
                    <a:pt x="78" y="2007"/>
                  </a:cubicBezTo>
                  <a:cubicBezTo>
                    <a:pt x="78" y="2007"/>
                    <a:pt x="72" y="2010"/>
                    <a:pt x="94" y="2039"/>
                  </a:cubicBezTo>
                  <a:cubicBezTo>
                    <a:pt x="116" y="2074"/>
                    <a:pt x="125" y="2088"/>
                    <a:pt x="124" y="2088"/>
                  </a:cubicBezTo>
                  <a:cubicBezTo>
                    <a:pt x="124" y="2088"/>
                    <a:pt x="119" y="2081"/>
                    <a:pt x="110" y="2070"/>
                  </a:cubicBezTo>
                  <a:cubicBezTo>
                    <a:pt x="89" y="2043"/>
                    <a:pt x="77" y="2030"/>
                    <a:pt x="74" y="2030"/>
                  </a:cubicBezTo>
                  <a:lnTo>
                    <a:pt x="74" y="2030"/>
                  </a:lnTo>
                  <a:cubicBezTo>
                    <a:pt x="71" y="2030"/>
                    <a:pt x="79" y="2046"/>
                    <a:pt x="97" y="2079"/>
                  </a:cubicBezTo>
                  <a:cubicBezTo>
                    <a:pt x="117" y="2109"/>
                    <a:pt x="128" y="2124"/>
                    <a:pt x="127" y="2124"/>
                  </a:cubicBezTo>
                  <a:cubicBezTo>
                    <a:pt x="127" y="2124"/>
                    <a:pt x="116" y="2109"/>
                    <a:pt x="94" y="2079"/>
                  </a:cubicBezTo>
                  <a:cubicBezTo>
                    <a:pt x="76" y="2053"/>
                    <a:pt x="53" y="2026"/>
                    <a:pt x="48" y="2026"/>
                  </a:cubicBezTo>
                  <a:cubicBezTo>
                    <a:pt x="47" y="2026"/>
                    <a:pt x="47" y="2026"/>
                    <a:pt x="47" y="2026"/>
                  </a:cubicBezTo>
                  <a:lnTo>
                    <a:pt x="66" y="2054"/>
                  </a:lnTo>
                  <a:cubicBezTo>
                    <a:pt x="91" y="2091"/>
                    <a:pt x="99" y="2106"/>
                    <a:pt x="96" y="2106"/>
                  </a:cubicBezTo>
                  <a:cubicBezTo>
                    <a:pt x="95" y="2106"/>
                    <a:pt x="88" y="2100"/>
                    <a:pt x="78" y="2089"/>
                  </a:cubicBezTo>
                  <a:cubicBezTo>
                    <a:pt x="69" y="2075"/>
                    <a:pt x="63" y="2068"/>
                    <a:pt x="61" y="2068"/>
                  </a:cubicBezTo>
                  <a:cubicBezTo>
                    <a:pt x="58" y="2068"/>
                    <a:pt x="59" y="2077"/>
                    <a:pt x="66" y="2095"/>
                  </a:cubicBezTo>
                  <a:cubicBezTo>
                    <a:pt x="64" y="2097"/>
                    <a:pt x="62" y="2098"/>
                    <a:pt x="60" y="2098"/>
                  </a:cubicBezTo>
                  <a:cubicBezTo>
                    <a:pt x="56" y="2098"/>
                    <a:pt x="49" y="2092"/>
                    <a:pt x="34" y="2073"/>
                  </a:cubicBezTo>
                  <a:cubicBezTo>
                    <a:pt x="16" y="2044"/>
                    <a:pt x="6" y="2029"/>
                    <a:pt x="6" y="2029"/>
                  </a:cubicBezTo>
                  <a:lnTo>
                    <a:pt x="6" y="2029"/>
                  </a:lnTo>
                  <a:cubicBezTo>
                    <a:pt x="5" y="2029"/>
                    <a:pt x="14" y="2044"/>
                    <a:pt x="31" y="2076"/>
                  </a:cubicBezTo>
                  <a:cubicBezTo>
                    <a:pt x="40" y="2093"/>
                    <a:pt x="43" y="2100"/>
                    <a:pt x="41" y="2100"/>
                  </a:cubicBezTo>
                  <a:cubicBezTo>
                    <a:pt x="39" y="2100"/>
                    <a:pt x="32" y="2094"/>
                    <a:pt x="19" y="2082"/>
                  </a:cubicBezTo>
                  <a:cubicBezTo>
                    <a:pt x="8" y="2069"/>
                    <a:pt x="3" y="2062"/>
                    <a:pt x="2" y="2062"/>
                  </a:cubicBezTo>
                  <a:lnTo>
                    <a:pt x="2" y="2062"/>
                  </a:lnTo>
                  <a:cubicBezTo>
                    <a:pt x="1" y="2062"/>
                    <a:pt x="4" y="2069"/>
                    <a:pt x="13" y="2086"/>
                  </a:cubicBezTo>
                  <a:cubicBezTo>
                    <a:pt x="51" y="2142"/>
                    <a:pt x="70" y="2173"/>
                    <a:pt x="75" y="2173"/>
                  </a:cubicBezTo>
                  <a:cubicBezTo>
                    <a:pt x="75" y="2173"/>
                    <a:pt x="75" y="2173"/>
                    <a:pt x="75" y="2173"/>
                  </a:cubicBezTo>
                  <a:cubicBezTo>
                    <a:pt x="76" y="2173"/>
                    <a:pt x="77" y="2172"/>
                    <a:pt x="77" y="2172"/>
                  </a:cubicBezTo>
                  <a:cubicBezTo>
                    <a:pt x="80" y="2172"/>
                    <a:pt x="84" y="2178"/>
                    <a:pt x="100" y="2201"/>
                  </a:cubicBezTo>
                  <a:lnTo>
                    <a:pt x="91" y="2205"/>
                  </a:lnTo>
                  <a:cubicBezTo>
                    <a:pt x="88" y="2208"/>
                    <a:pt x="85" y="2211"/>
                    <a:pt x="97" y="2242"/>
                  </a:cubicBezTo>
                  <a:cubicBezTo>
                    <a:pt x="107" y="2270"/>
                    <a:pt x="133" y="2314"/>
                    <a:pt x="138" y="2314"/>
                  </a:cubicBezTo>
                  <a:cubicBezTo>
                    <a:pt x="140" y="2314"/>
                    <a:pt x="140" y="2311"/>
                    <a:pt x="138" y="2305"/>
                  </a:cubicBezTo>
                  <a:lnTo>
                    <a:pt x="138" y="2305"/>
                  </a:lnTo>
                  <a:lnTo>
                    <a:pt x="160" y="2330"/>
                  </a:lnTo>
                  <a:cubicBezTo>
                    <a:pt x="189" y="2374"/>
                    <a:pt x="206" y="2395"/>
                    <a:pt x="209" y="2395"/>
                  </a:cubicBezTo>
                  <a:cubicBezTo>
                    <a:pt x="212" y="2395"/>
                    <a:pt x="200" y="2372"/>
                    <a:pt x="169" y="2327"/>
                  </a:cubicBezTo>
                  <a:cubicBezTo>
                    <a:pt x="136" y="2277"/>
                    <a:pt x="122" y="2254"/>
                    <a:pt x="122" y="2254"/>
                  </a:cubicBezTo>
                  <a:lnTo>
                    <a:pt x="122" y="2254"/>
                  </a:lnTo>
                  <a:cubicBezTo>
                    <a:pt x="122" y="2254"/>
                    <a:pt x="132" y="2269"/>
                    <a:pt x="150" y="2295"/>
                  </a:cubicBezTo>
                  <a:cubicBezTo>
                    <a:pt x="182" y="2342"/>
                    <a:pt x="191" y="2350"/>
                    <a:pt x="196" y="2350"/>
                  </a:cubicBezTo>
                  <a:cubicBezTo>
                    <a:pt x="198" y="2350"/>
                    <a:pt x="199" y="2349"/>
                    <a:pt x="201" y="2349"/>
                  </a:cubicBezTo>
                  <a:cubicBezTo>
                    <a:pt x="201" y="2348"/>
                    <a:pt x="202" y="2347"/>
                    <a:pt x="203" y="2347"/>
                  </a:cubicBezTo>
                  <a:cubicBezTo>
                    <a:pt x="205" y="2347"/>
                    <a:pt x="208" y="2353"/>
                    <a:pt x="222" y="2377"/>
                  </a:cubicBezTo>
                  <a:cubicBezTo>
                    <a:pt x="241" y="2405"/>
                    <a:pt x="266" y="2433"/>
                    <a:pt x="269" y="2433"/>
                  </a:cubicBezTo>
                  <a:cubicBezTo>
                    <a:pt x="273" y="2430"/>
                    <a:pt x="276" y="2430"/>
                    <a:pt x="254" y="2399"/>
                  </a:cubicBezTo>
                  <a:cubicBezTo>
                    <a:pt x="244" y="2388"/>
                    <a:pt x="240" y="2380"/>
                    <a:pt x="242" y="2380"/>
                  </a:cubicBezTo>
                  <a:cubicBezTo>
                    <a:pt x="245" y="2380"/>
                    <a:pt x="257" y="2392"/>
                    <a:pt x="282" y="2424"/>
                  </a:cubicBezTo>
                  <a:cubicBezTo>
                    <a:pt x="291" y="2435"/>
                    <a:pt x="296" y="2442"/>
                    <a:pt x="297" y="2442"/>
                  </a:cubicBezTo>
                  <a:cubicBezTo>
                    <a:pt x="298" y="2442"/>
                    <a:pt x="289" y="2428"/>
                    <a:pt x="266" y="2393"/>
                  </a:cubicBezTo>
                  <a:cubicBezTo>
                    <a:pt x="245" y="2362"/>
                    <a:pt x="238" y="2346"/>
                    <a:pt x="241" y="2346"/>
                  </a:cubicBezTo>
                  <a:cubicBezTo>
                    <a:pt x="244" y="2346"/>
                    <a:pt x="256" y="2359"/>
                    <a:pt x="276" y="2386"/>
                  </a:cubicBezTo>
                  <a:lnTo>
                    <a:pt x="285" y="2383"/>
                  </a:lnTo>
                  <a:cubicBezTo>
                    <a:pt x="288" y="2380"/>
                    <a:pt x="269" y="2349"/>
                    <a:pt x="248" y="2321"/>
                  </a:cubicBezTo>
                  <a:cubicBezTo>
                    <a:pt x="225" y="2285"/>
                    <a:pt x="216" y="2271"/>
                    <a:pt x="217" y="2271"/>
                  </a:cubicBezTo>
                  <a:lnTo>
                    <a:pt x="217" y="2271"/>
                  </a:lnTo>
                  <a:cubicBezTo>
                    <a:pt x="218" y="2271"/>
                    <a:pt x="223" y="2278"/>
                    <a:pt x="232" y="2289"/>
                  </a:cubicBezTo>
                  <a:cubicBezTo>
                    <a:pt x="248" y="2308"/>
                    <a:pt x="263" y="2327"/>
                    <a:pt x="276" y="2346"/>
                  </a:cubicBezTo>
                  <a:cubicBezTo>
                    <a:pt x="292" y="2367"/>
                    <a:pt x="298" y="2372"/>
                    <a:pt x="301" y="2372"/>
                  </a:cubicBezTo>
                  <a:cubicBezTo>
                    <a:pt x="302" y="2372"/>
                    <a:pt x="303" y="2371"/>
                    <a:pt x="304" y="2371"/>
                  </a:cubicBezTo>
                  <a:cubicBezTo>
                    <a:pt x="307" y="2368"/>
                    <a:pt x="316" y="2364"/>
                    <a:pt x="295" y="2333"/>
                  </a:cubicBezTo>
                  <a:lnTo>
                    <a:pt x="295" y="2333"/>
                  </a:lnTo>
                  <a:lnTo>
                    <a:pt x="316" y="2364"/>
                  </a:lnTo>
                  <a:cubicBezTo>
                    <a:pt x="317" y="2364"/>
                    <a:pt x="317" y="2364"/>
                    <a:pt x="317" y="2364"/>
                  </a:cubicBezTo>
                  <a:cubicBezTo>
                    <a:pt x="320" y="2364"/>
                    <a:pt x="328" y="2375"/>
                    <a:pt x="328" y="2375"/>
                  </a:cubicBezTo>
                  <a:cubicBezTo>
                    <a:pt x="328" y="2375"/>
                    <a:pt x="326" y="2372"/>
                    <a:pt x="320" y="2361"/>
                  </a:cubicBezTo>
                  <a:cubicBezTo>
                    <a:pt x="320" y="2361"/>
                    <a:pt x="320" y="2361"/>
                    <a:pt x="320" y="2361"/>
                  </a:cubicBezTo>
                  <a:cubicBezTo>
                    <a:pt x="322" y="2361"/>
                    <a:pt x="328" y="2363"/>
                    <a:pt x="351" y="2386"/>
                  </a:cubicBezTo>
                  <a:cubicBezTo>
                    <a:pt x="355" y="2390"/>
                    <a:pt x="358" y="2392"/>
                    <a:pt x="360" y="2392"/>
                  </a:cubicBezTo>
                  <a:cubicBezTo>
                    <a:pt x="370" y="2392"/>
                    <a:pt x="343" y="2335"/>
                    <a:pt x="298" y="2292"/>
                  </a:cubicBezTo>
                  <a:lnTo>
                    <a:pt x="304" y="2289"/>
                  </a:lnTo>
                  <a:cubicBezTo>
                    <a:pt x="307" y="2286"/>
                    <a:pt x="285" y="2258"/>
                    <a:pt x="285" y="2258"/>
                  </a:cubicBezTo>
                  <a:cubicBezTo>
                    <a:pt x="266" y="2227"/>
                    <a:pt x="269" y="2223"/>
                    <a:pt x="273" y="2223"/>
                  </a:cubicBezTo>
                  <a:lnTo>
                    <a:pt x="313" y="2283"/>
                  </a:lnTo>
                  <a:cubicBezTo>
                    <a:pt x="345" y="2335"/>
                    <a:pt x="368" y="2365"/>
                    <a:pt x="372" y="2365"/>
                  </a:cubicBezTo>
                  <a:cubicBezTo>
                    <a:pt x="375" y="2365"/>
                    <a:pt x="366" y="2347"/>
                    <a:pt x="342" y="2308"/>
                  </a:cubicBezTo>
                  <a:lnTo>
                    <a:pt x="342" y="2308"/>
                  </a:lnTo>
                  <a:lnTo>
                    <a:pt x="360" y="2336"/>
                  </a:lnTo>
                  <a:cubicBezTo>
                    <a:pt x="371" y="2351"/>
                    <a:pt x="377" y="2358"/>
                    <a:pt x="379" y="2358"/>
                  </a:cubicBezTo>
                  <a:cubicBezTo>
                    <a:pt x="382" y="2358"/>
                    <a:pt x="380" y="2348"/>
                    <a:pt x="373" y="2330"/>
                  </a:cubicBezTo>
                  <a:cubicBezTo>
                    <a:pt x="357" y="2299"/>
                    <a:pt x="342" y="2267"/>
                    <a:pt x="320" y="2236"/>
                  </a:cubicBezTo>
                  <a:cubicBezTo>
                    <a:pt x="301" y="2208"/>
                    <a:pt x="304" y="2205"/>
                    <a:pt x="304" y="2205"/>
                  </a:cubicBezTo>
                  <a:cubicBezTo>
                    <a:pt x="305" y="2204"/>
                    <a:pt x="305" y="2203"/>
                    <a:pt x="306" y="2203"/>
                  </a:cubicBezTo>
                  <a:cubicBezTo>
                    <a:pt x="308" y="2203"/>
                    <a:pt x="312" y="2209"/>
                    <a:pt x="329" y="2233"/>
                  </a:cubicBezTo>
                  <a:cubicBezTo>
                    <a:pt x="347" y="2261"/>
                    <a:pt x="358" y="2274"/>
                    <a:pt x="361" y="2274"/>
                  </a:cubicBezTo>
                  <a:cubicBezTo>
                    <a:pt x="365" y="2274"/>
                    <a:pt x="358" y="2258"/>
                    <a:pt x="338" y="2227"/>
                  </a:cubicBezTo>
                  <a:lnTo>
                    <a:pt x="338" y="2227"/>
                  </a:lnTo>
                  <a:lnTo>
                    <a:pt x="360" y="2255"/>
                  </a:lnTo>
                  <a:cubicBezTo>
                    <a:pt x="372" y="2274"/>
                    <a:pt x="386" y="2292"/>
                    <a:pt x="395" y="2292"/>
                  </a:cubicBezTo>
                  <a:cubicBezTo>
                    <a:pt x="400" y="2292"/>
                    <a:pt x="402" y="2286"/>
                    <a:pt x="401" y="2270"/>
                  </a:cubicBezTo>
                  <a:cubicBezTo>
                    <a:pt x="408" y="2268"/>
                    <a:pt x="415" y="2264"/>
                    <a:pt x="421" y="2264"/>
                  </a:cubicBezTo>
                  <a:cubicBezTo>
                    <a:pt x="430" y="2264"/>
                    <a:pt x="438" y="2269"/>
                    <a:pt x="448" y="2286"/>
                  </a:cubicBezTo>
                  <a:cubicBezTo>
                    <a:pt x="452" y="2291"/>
                    <a:pt x="454" y="2293"/>
                    <a:pt x="455" y="2293"/>
                  </a:cubicBezTo>
                  <a:cubicBezTo>
                    <a:pt x="462" y="2293"/>
                    <a:pt x="440" y="2238"/>
                    <a:pt x="414" y="2183"/>
                  </a:cubicBezTo>
                  <a:lnTo>
                    <a:pt x="414" y="2183"/>
                  </a:lnTo>
                  <a:cubicBezTo>
                    <a:pt x="426" y="2203"/>
                    <a:pt x="431" y="2209"/>
                    <a:pt x="436" y="2209"/>
                  </a:cubicBezTo>
                  <a:cubicBezTo>
                    <a:pt x="439" y="2209"/>
                    <a:pt x="442" y="2207"/>
                    <a:pt x="445" y="2205"/>
                  </a:cubicBezTo>
                  <a:cubicBezTo>
                    <a:pt x="448" y="2203"/>
                    <a:pt x="450" y="2201"/>
                    <a:pt x="452" y="2201"/>
                  </a:cubicBezTo>
                  <a:cubicBezTo>
                    <a:pt x="456" y="2201"/>
                    <a:pt x="461" y="2208"/>
                    <a:pt x="476" y="2230"/>
                  </a:cubicBezTo>
                  <a:cubicBezTo>
                    <a:pt x="493" y="2261"/>
                    <a:pt x="502" y="2276"/>
                    <a:pt x="503" y="2276"/>
                  </a:cubicBezTo>
                  <a:cubicBezTo>
                    <a:pt x="503" y="2276"/>
                    <a:pt x="495" y="2260"/>
                    <a:pt x="479" y="2227"/>
                  </a:cubicBezTo>
                  <a:cubicBezTo>
                    <a:pt x="464" y="2201"/>
                    <a:pt x="460" y="2190"/>
                    <a:pt x="464" y="2190"/>
                  </a:cubicBezTo>
                  <a:cubicBezTo>
                    <a:pt x="469" y="2190"/>
                    <a:pt x="490" y="2213"/>
                    <a:pt x="514" y="2248"/>
                  </a:cubicBezTo>
                  <a:cubicBezTo>
                    <a:pt x="527" y="2268"/>
                    <a:pt x="534" y="2274"/>
                    <a:pt x="539" y="2274"/>
                  </a:cubicBezTo>
                  <a:cubicBezTo>
                    <a:pt x="541" y="2274"/>
                    <a:pt x="543" y="2272"/>
                    <a:pt x="545" y="2270"/>
                  </a:cubicBezTo>
                  <a:cubicBezTo>
                    <a:pt x="530" y="2239"/>
                    <a:pt x="536" y="2233"/>
                    <a:pt x="545" y="2230"/>
                  </a:cubicBezTo>
                  <a:cubicBezTo>
                    <a:pt x="555" y="2223"/>
                    <a:pt x="555" y="2223"/>
                    <a:pt x="517" y="2164"/>
                  </a:cubicBezTo>
                  <a:cubicBezTo>
                    <a:pt x="476" y="2104"/>
                    <a:pt x="479" y="2101"/>
                    <a:pt x="489" y="2098"/>
                  </a:cubicBezTo>
                  <a:cubicBezTo>
                    <a:pt x="490" y="2097"/>
                    <a:pt x="491" y="2096"/>
                    <a:pt x="492" y="2096"/>
                  </a:cubicBezTo>
                  <a:cubicBezTo>
                    <a:pt x="496" y="2096"/>
                    <a:pt x="502" y="2101"/>
                    <a:pt x="517" y="2123"/>
                  </a:cubicBezTo>
                  <a:cubicBezTo>
                    <a:pt x="517" y="2123"/>
                    <a:pt x="537" y="2148"/>
                    <a:pt x="541" y="2148"/>
                  </a:cubicBezTo>
                  <a:cubicBezTo>
                    <a:pt x="542" y="2148"/>
                    <a:pt x="542" y="2148"/>
                    <a:pt x="542" y="2148"/>
                  </a:cubicBezTo>
                  <a:cubicBezTo>
                    <a:pt x="543" y="2147"/>
                    <a:pt x="544" y="2146"/>
                    <a:pt x="546" y="2146"/>
                  </a:cubicBezTo>
                  <a:cubicBezTo>
                    <a:pt x="550" y="2146"/>
                    <a:pt x="557" y="2151"/>
                    <a:pt x="570" y="2173"/>
                  </a:cubicBezTo>
                  <a:cubicBezTo>
                    <a:pt x="570" y="2173"/>
                    <a:pt x="591" y="2196"/>
                    <a:pt x="599" y="2196"/>
                  </a:cubicBezTo>
                  <a:cubicBezTo>
                    <a:pt x="600" y="2196"/>
                    <a:pt x="601" y="2196"/>
                    <a:pt x="602" y="2195"/>
                  </a:cubicBezTo>
                  <a:cubicBezTo>
                    <a:pt x="604" y="2194"/>
                    <a:pt x="606" y="2193"/>
                    <a:pt x="609" y="2193"/>
                  </a:cubicBezTo>
                  <a:cubicBezTo>
                    <a:pt x="615" y="2193"/>
                    <a:pt x="623" y="2198"/>
                    <a:pt x="636" y="2217"/>
                  </a:cubicBezTo>
                  <a:cubicBezTo>
                    <a:pt x="642" y="2214"/>
                    <a:pt x="642" y="2214"/>
                    <a:pt x="620" y="2186"/>
                  </a:cubicBezTo>
                  <a:cubicBezTo>
                    <a:pt x="606" y="2162"/>
                    <a:pt x="593" y="2138"/>
                    <a:pt x="604" y="2138"/>
                  </a:cubicBezTo>
                  <a:cubicBezTo>
                    <a:pt x="607" y="2138"/>
                    <a:pt x="612" y="2140"/>
                    <a:pt x="620" y="2145"/>
                  </a:cubicBezTo>
                  <a:cubicBezTo>
                    <a:pt x="627" y="2139"/>
                    <a:pt x="639" y="2133"/>
                    <a:pt x="620" y="2104"/>
                  </a:cubicBezTo>
                  <a:cubicBezTo>
                    <a:pt x="621" y="2104"/>
                    <a:pt x="622" y="2103"/>
                    <a:pt x="623" y="2103"/>
                  </a:cubicBezTo>
                  <a:cubicBezTo>
                    <a:pt x="625" y="2103"/>
                    <a:pt x="628" y="2108"/>
                    <a:pt x="642" y="2129"/>
                  </a:cubicBezTo>
                  <a:cubicBezTo>
                    <a:pt x="662" y="2158"/>
                    <a:pt x="674" y="2172"/>
                    <a:pt x="677" y="2172"/>
                  </a:cubicBezTo>
                  <a:cubicBezTo>
                    <a:pt x="680" y="2172"/>
                    <a:pt x="674" y="2156"/>
                    <a:pt x="658" y="2123"/>
                  </a:cubicBezTo>
                  <a:cubicBezTo>
                    <a:pt x="648" y="2106"/>
                    <a:pt x="644" y="2098"/>
                    <a:pt x="647" y="2098"/>
                  </a:cubicBezTo>
                  <a:cubicBezTo>
                    <a:pt x="649" y="2098"/>
                    <a:pt x="656" y="2104"/>
                    <a:pt x="667" y="2117"/>
                  </a:cubicBezTo>
                  <a:cubicBezTo>
                    <a:pt x="667" y="2117"/>
                    <a:pt x="671" y="2114"/>
                    <a:pt x="655" y="2082"/>
                  </a:cubicBezTo>
                  <a:cubicBezTo>
                    <a:pt x="645" y="2066"/>
                    <a:pt x="640" y="2058"/>
                    <a:pt x="642" y="2058"/>
                  </a:cubicBezTo>
                  <a:lnTo>
                    <a:pt x="642" y="2058"/>
                  </a:lnTo>
                  <a:cubicBezTo>
                    <a:pt x="644" y="2058"/>
                    <a:pt x="651" y="2064"/>
                    <a:pt x="664" y="2076"/>
                  </a:cubicBezTo>
                  <a:cubicBezTo>
                    <a:pt x="680" y="2098"/>
                    <a:pt x="686" y="2103"/>
                    <a:pt x="689" y="2103"/>
                  </a:cubicBezTo>
                  <a:cubicBezTo>
                    <a:pt x="691" y="2103"/>
                    <a:pt x="692" y="2102"/>
                    <a:pt x="693" y="2101"/>
                  </a:cubicBezTo>
                  <a:cubicBezTo>
                    <a:pt x="684" y="2077"/>
                    <a:pt x="703" y="2058"/>
                    <a:pt x="722" y="2058"/>
                  </a:cubicBezTo>
                  <a:cubicBezTo>
                    <a:pt x="731" y="2058"/>
                    <a:pt x="739" y="2061"/>
                    <a:pt x="746" y="2070"/>
                  </a:cubicBezTo>
                  <a:cubicBezTo>
                    <a:pt x="730" y="2039"/>
                    <a:pt x="730" y="2039"/>
                    <a:pt x="733" y="2035"/>
                  </a:cubicBezTo>
                  <a:lnTo>
                    <a:pt x="733" y="2035"/>
                  </a:lnTo>
                  <a:cubicBezTo>
                    <a:pt x="749" y="2056"/>
                    <a:pt x="757" y="2065"/>
                    <a:pt x="759" y="2065"/>
                  </a:cubicBezTo>
                  <a:cubicBezTo>
                    <a:pt x="762" y="2065"/>
                    <a:pt x="747" y="2039"/>
                    <a:pt x="721" y="2001"/>
                  </a:cubicBezTo>
                  <a:lnTo>
                    <a:pt x="718" y="2004"/>
                  </a:lnTo>
                  <a:lnTo>
                    <a:pt x="714" y="2007"/>
                  </a:lnTo>
                  <a:cubicBezTo>
                    <a:pt x="695" y="1979"/>
                    <a:pt x="688" y="1963"/>
                    <a:pt x="692" y="1963"/>
                  </a:cubicBezTo>
                  <a:cubicBezTo>
                    <a:pt x="696" y="1963"/>
                    <a:pt x="714" y="1983"/>
                    <a:pt x="746" y="2029"/>
                  </a:cubicBezTo>
                  <a:cubicBezTo>
                    <a:pt x="767" y="2057"/>
                    <a:pt x="778" y="2071"/>
                    <a:pt x="779" y="2071"/>
                  </a:cubicBezTo>
                  <a:cubicBezTo>
                    <a:pt x="781" y="2071"/>
                    <a:pt x="771" y="2056"/>
                    <a:pt x="752" y="2026"/>
                  </a:cubicBezTo>
                  <a:cubicBezTo>
                    <a:pt x="734" y="1993"/>
                    <a:pt x="726" y="1977"/>
                    <a:pt x="729" y="1977"/>
                  </a:cubicBezTo>
                  <a:lnTo>
                    <a:pt x="729" y="1977"/>
                  </a:lnTo>
                  <a:cubicBezTo>
                    <a:pt x="732" y="1977"/>
                    <a:pt x="744" y="1990"/>
                    <a:pt x="765" y="2017"/>
                  </a:cubicBezTo>
                  <a:cubicBezTo>
                    <a:pt x="785" y="2046"/>
                    <a:pt x="795" y="2061"/>
                    <a:pt x="796" y="2061"/>
                  </a:cubicBezTo>
                  <a:cubicBezTo>
                    <a:pt x="796" y="2061"/>
                    <a:pt x="787" y="2046"/>
                    <a:pt x="768" y="2017"/>
                  </a:cubicBezTo>
                  <a:cubicBezTo>
                    <a:pt x="726" y="1944"/>
                    <a:pt x="707" y="1902"/>
                    <a:pt x="712" y="1902"/>
                  </a:cubicBezTo>
                  <a:cubicBezTo>
                    <a:pt x="716" y="1902"/>
                    <a:pt x="734" y="1925"/>
                    <a:pt x="768" y="1976"/>
                  </a:cubicBezTo>
                  <a:cubicBezTo>
                    <a:pt x="808" y="2035"/>
                    <a:pt x="830" y="2060"/>
                    <a:pt x="834" y="2060"/>
                  </a:cubicBezTo>
                  <a:cubicBezTo>
                    <a:pt x="840" y="2057"/>
                    <a:pt x="818" y="2029"/>
                    <a:pt x="799" y="1998"/>
                  </a:cubicBezTo>
                  <a:cubicBezTo>
                    <a:pt x="777" y="1969"/>
                    <a:pt x="766" y="1954"/>
                    <a:pt x="768" y="1954"/>
                  </a:cubicBezTo>
                  <a:lnTo>
                    <a:pt x="768" y="1954"/>
                  </a:lnTo>
                  <a:cubicBezTo>
                    <a:pt x="770" y="1954"/>
                    <a:pt x="783" y="1967"/>
                    <a:pt x="805" y="1995"/>
                  </a:cubicBezTo>
                  <a:cubicBezTo>
                    <a:pt x="842" y="2036"/>
                    <a:pt x="863" y="2056"/>
                    <a:pt x="870" y="2056"/>
                  </a:cubicBezTo>
                  <a:cubicBezTo>
                    <a:pt x="877" y="2056"/>
                    <a:pt x="872" y="2038"/>
                    <a:pt x="859" y="2004"/>
                  </a:cubicBezTo>
                  <a:cubicBezTo>
                    <a:pt x="845" y="1969"/>
                    <a:pt x="842" y="1950"/>
                    <a:pt x="845" y="1950"/>
                  </a:cubicBezTo>
                  <a:cubicBezTo>
                    <a:pt x="849" y="1950"/>
                    <a:pt x="858" y="1965"/>
                    <a:pt x="871" y="1998"/>
                  </a:cubicBezTo>
                  <a:cubicBezTo>
                    <a:pt x="891" y="2034"/>
                    <a:pt x="899" y="2049"/>
                    <a:pt x="901" y="2049"/>
                  </a:cubicBezTo>
                  <a:cubicBezTo>
                    <a:pt x="902" y="2049"/>
                    <a:pt x="898" y="2041"/>
                    <a:pt x="893" y="2026"/>
                  </a:cubicBezTo>
                  <a:lnTo>
                    <a:pt x="912" y="2013"/>
                  </a:lnTo>
                  <a:cubicBezTo>
                    <a:pt x="906" y="1992"/>
                    <a:pt x="893" y="1970"/>
                    <a:pt x="881" y="1951"/>
                  </a:cubicBezTo>
                  <a:lnTo>
                    <a:pt x="881" y="1951"/>
                  </a:lnTo>
                  <a:cubicBezTo>
                    <a:pt x="906" y="1984"/>
                    <a:pt x="926" y="2006"/>
                    <a:pt x="931" y="2006"/>
                  </a:cubicBezTo>
                  <a:cubicBezTo>
                    <a:pt x="934" y="2006"/>
                    <a:pt x="931" y="1995"/>
                    <a:pt x="918" y="1970"/>
                  </a:cubicBezTo>
                  <a:lnTo>
                    <a:pt x="928" y="1966"/>
                  </a:lnTo>
                  <a:cubicBezTo>
                    <a:pt x="931" y="1963"/>
                    <a:pt x="931" y="1963"/>
                    <a:pt x="915" y="1932"/>
                  </a:cubicBezTo>
                  <a:cubicBezTo>
                    <a:pt x="910" y="1921"/>
                    <a:pt x="909" y="1916"/>
                    <a:pt x="911" y="1916"/>
                  </a:cubicBezTo>
                  <a:cubicBezTo>
                    <a:pt x="914" y="1916"/>
                    <a:pt x="930" y="1935"/>
                    <a:pt x="946" y="1954"/>
                  </a:cubicBezTo>
                  <a:cubicBezTo>
                    <a:pt x="961" y="1973"/>
                    <a:pt x="978" y="1993"/>
                    <a:pt x="980" y="1993"/>
                  </a:cubicBezTo>
                  <a:cubicBezTo>
                    <a:pt x="981" y="1993"/>
                    <a:pt x="978" y="1989"/>
                    <a:pt x="971" y="1979"/>
                  </a:cubicBezTo>
                  <a:cubicBezTo>
                    <a:pt x="956" y="1948"/>
                    <a:pt x="940" y="1916"/>
                    <a:pt x="924" y="1882"/>
                  </a:cubicBezTo>
                  <a:cubicBezTo>
                    <a:pt x="920" y="1872"/>
                    <a:pt x="919" y="1868"/>
                    <a:pt x="920" y="1868"/>
                  </a:cubicBezTo>
                  <a:lnTo>
                    <a:pt x="920" y="1868"/>
                  </a:lnTo>
                  <a:cubicBezTo>
                    <a:pt x="923" y="1868"/>
                    <a:pt x="939" y="1888"/>
                    <a:pt x="950" y="1910"/>
                  </a:cubicBezTo>
                  <a:cubicBezTo>
                    <a:pt x="962" y="1932"/>
                    <a:pt x="978" y="1951"/>
                    <a:pt x="997" y="1966"/>
                  </a:cubicBezTo>
                  <a:cubicBezTo>
                    <a:pt x="1000" y="1963"/>
                    <a:pt x="1006" y="1960"/>
                    <a:pt x="987" y="1929"/>
                  </a:cubicBezTo>
                  <a:cubicBezTo>
                    <a:pt x="975" y="1911"/>
                    <a:pt x="980" y="1898"/>
                    <a:pt x="991" y="1898"/>
                  </a:cubicBezTo>
                  <a:cubicBezTo>
                    <a:pt x="997" y="1898"/>
                    <a:pt x="1006" y="1903"/>
                    <a:pt x="1015" y="1913"/>
                  </a:cubicBezTo>
                  <a:lnTo>
                    <a:pt x="1022" y="1910"/>
                  </a:lnTo>
                  <a:cubicBezTo>
                    <a:pt x="1025" y="1907"/>
                    <a:pt x="1009" y="1876"/>
                    <a:pt x="1012" y="1872"/>
                  </a:cubicBezTo>
                  <a:cubicBezTo>
                    <a:pt x="1012" y="1872"/>
                    <a:pt x="1018" y="1869"/>
                    <a:pt x="1000" y="1838"/>
                  </a:cubicBezTo>
                  <a:cubicBezTo>
                    <a:pt x="1001" y="1837"/>
                    <a:pt x="1003" y="1837"/>
                    <a:pt x="1004" y="1837"/>
                  </a:cubicBezTo>
                  <a:cubicBezTo>
                    <a:pt x="1008" y="1837"/>
                    <a:pt x="1014" y="1842"/>
                    <a:pt x="1028" y="1863"/>
                  </a:cubicBezTo>
                  <a:cubicBezTo>
                    <a:pt x="1010" y="1831"/>
                    <a:pt x="1002" y="1816"/>
                    <a:pt x="1003" y="1816"/>
                  </a:cubicBezTo>
                  <a:lnTo>
                    <a:pt x="1003" y="1816"/>
                  </a:lnTo>
                  <a:cubicBezTo>
                    <a:pt x="1005" y="1816"/>
                    <a:pt x="1016" y="1831"/>
                    <a:pt x="1037" y="1860"/>
                  </a:cubicBezTo>
                  <a:cubicBezTo>
                    <a:pt x="1056" y="1889"/>
                    <a:pt x="1065" y="1904"/>
                    <a:pt x="1066" y="1904"/>
                  </a:cubicBezTo>
                  <a:cubicBezTo>
                    <a:pt x="1066" y="1904"/>
                    <a:pt x="1058" y="1889"/>
                    <a:pt x="1040" y="1857"/>
                  </a:cubicBezTo>
                  <a:cubicBezTo>
                    <a:pt x="1032" y="1841"/>
                    <a:pt x="1028" y="1833"/>
                    <a:pt x="1030" y="1833"/>
                  </a:cubicBezTo>
                  <a:lnTo>
                    <a:pt x="1030" y="1833"/>
                  </a:lnTo>
                  <a:cubicBezTo>
                    <a:pt x="1031" y="1833"/>
                    <a:pt x="1036" y="1840"/>
                    <a:pt x="1047" y="1854"/>
                  </a:cubicBezTo>
                  <a:cubicBezTo>
                    <a:pt x="1057" y="1867"/>
                    <a:pt x="1063" y="1873"/>
                    <a:pt x="1065" y="1873"/>
                  </a:cubicBezTo>
                  <a:cubicBezTo>
                    <a:pt x="1067" y="1873"/>
                    <a:pt x="1063" y="1865"/>
                    <a:pt x="1053" y="1850"/>
                  </a:cubicBezTo>
                  <a:cubicBezTo>
                    <a:pt x="1029" y="1811"/>
                    <a:pt x="1018" y="1782"/>
                    <a:pt x="1022" y="1782"/>
                  </a:cubicBezTo>
                  <a:cubicBezTo>
                    <a:pt x="1025" y="1782"/>
                    <a:pt x="1033" y="1791"/>
                    <a:pt x="1047" y="1813"/>
                  </a:cubicBezTo>
                  <a:cubicBezTo>
                    <a:pt x="1047" y="1813"/>
                    <a:pt x="1050" y="1810"/>
                    <a:pt x="1034" y="1778"/>
                  </a:cubicBezTo>
                  <a:cubicBezTo>
                    <a:pt x="1017" y="1747"/>
                    <a:pt x="1008" y="1731"/>
                    <a:pt x="1009" y="1731"/>
                  </a:cubicBezTo>
                  <a:lnTo>
                    <a:pt x="1009" y="1731"/>
                  </a:lnTo>
                  <a:cubicBezTo>
                    <a:pt x="1010" y="1731"/>
                    <a:pt x="1020" y="1746"/>
                    <a:pt x="1040" y="1775"/>
                  </a:cubicBezTo>
                  <a:cubicBezTo>
                    <a:pt x="1060" y="1802"/>
                    <a:pt x="1072" y="1816"/>
                    <a:pt x="1074" y="1816"/>
                  </a:cubicBezTo>
                  <a:cubicBezTo>
                    <a:pt x="1077" y="1816"/>
                    <a:pt x="1069" y="1800"/>
                    <a:pt x="1050" y="1769"/>
                  </a:cubicBezTo>
                  <a:cubicBezTo>
                    <a:pt x="1050" y="1769"/>
                    <a:pt x="1042" y="1753"/>
                    <a:pt x="1046" y="1753"/>
                  </a:cubicBezTo>
                  <a:cubicBezTo>
                    <a:pt x="1048" y="1753"/>
                    <a:pt x="1052" y="1756"/>
                    <a:pt x="1059" y="1763"/>
                  </a:cubicBezTo>
                  <a:cubicBezTo>
                    <a:pt x="1072" y="1776"/>
                    <a:pt x="1090" y="1787"/>
                    <a:pt x="1098" y="1787"/>
                  </a:cubicBezTo>
                  <a:cubicBezTo>
                    <a:pt x="1106" y="1787"/>
                    <a:pt x="1106" y="1776"/>
                    <a:pt x="1084" y="1747"/>
                  </a:cubicBezTo>
                  <a:lnTo>
                    <a:pt x="1094" y="1744"/>
                  </a:lnTo>
                  <a:cubicBezTo>
                    <a:pt x="1105" y="1755"/>
                    <a:pt x="1112" y="1761"/>
                    <a:pt x="1116" y="1761"/>
                  </a:cubicBezTo>
                  <a:cubicBezTo>
                    <a:pt x="1120" y="1761"/>
                    <a:pt x="1118" y="1752"/>
                    <a:pt x="1109" y="1735"/>
                  </a:cubicBezTo>
                  <a:lnTo>
                    <a:pt x="1091" y="1703"/>
                  </a:lnTo>
                  <a:lnTo>
                    <a:pt x="1091" y="1703"/>
                  </a:lnTo>
                  <a:cubicBezTo>
                    <a:pt x="1111" y="1730"/>
                    <a:pt x="1132" y="1757"/>
                    <a:pt x="1140" y="1757"/>
                  </a:cubicBezTo>
                  <a:cubicBezTo>
                    <a:pt x="1140" y="1757"/>
                    <a:pt x="1140" y="1757"/>
                    <a:pt x="1141" y="1756"/>
                  </a:cubicBezTo>
                  <a:cubicBezTo>
                    <a:pt x="1144" y="1756"/>
                    <a:pt x="1144" y="1756"/>
                    <a:pt x="1122" y="1725"/>
                  </a:cubicBezTo>
                  <a:cubicBezTo>
                    <a:pt x="1100" y="1697"/>
                    <a:pt x="1103" y="1697"/>
                    <a:pt x="1106" y="1694"/>
                  </a:cubicBezTo>
                  <a:cubicBezTo>
                    <a:pt x="1107" y="1694"/>
                    <a:pt x="1107" y="1694"/>
                    <a:pt x="1107" y="1694"/>
                  </a:cubicBezTo>
                  <a:cubicBezTo>
                    <a:pt x="1115" y="1694"/>
                    <a:pt x="1135" y="1720"/>
                    <a:pt x="1153" y="1750"/>
                  </a:cubicBezTo>
                  <a:lnTo>
                    <a:pt x="1159" y="1747"/>
                  </a:lnTo>
                  <a:cubicBezTo>
                    <a:pt x="1135" y="1712"/>
                    <a:pt x="1126" y="1696"/>
                    <a:pt x="1128" y="1696"/>
                  </a:cubicBezTo>
                  <a:lnTo>
                    <a:pt x="1128" y="1696"/>
                  </a:lnTo>
                  <a:cubicBezTo>
                    <a:pt x="1129" y="1696"/>
                    <a:pt x="1135" y="1703"/>
                    <a:pt x="1144" y="1716"/>
                  </a:cubicBezTo>
                  <a:cubicBezTo>
                    <a:pt x="1160" y="1734"/>
                    <a:pt x="1166" y="1739"/>
                    <a:pt x="1170" y="1739"/>
                  </a:cubicBezTo>
                  <a:cubicBezTo>
                    <a:pt x="1172" y="1739"/>
                    <a:pt x="1174" y="1738"/>
                    <a:pt x="1175" y="1738"/>
                  </a:cubicBezTo>
                  <a:cubicBezTo>
                    <a:pt x="1167" y="1727"/>
                    <a:pt x="1166" y="1723"/>
                    <a:pt x="1166" y="1723"/>
                  </a:cubicBezTo>
                  <a:lnTo>
                    <a:pt x="1166" y="1723"/>
                  </a:lnTo>
                  <a:cubicBezTo>
                    <a:pt x="1167" y="1723"/>
                    <a:pt x="1177" y="1736"/>
                    <a:pt x="1175" y="1738"/>
                  </a:cubicBezTo>
                  <a:lnTo>
                    <a:pt x="1194" y="1769"/>
                  </a:lnTo>
                  <a:cubicBezTo>
                    <a:pt x="1201" y="1776"/>
                    <a:pt x="1204" y="1779"/>
                    <a:pt x="1205" y="1779"/>
                  </a:cubicBezTo>
                  <a:cubicBezTo>
                    <a:pt x="1207" y="1779"/>
                    <a:pt x="1192" y="1757"/>
                    <a:pt x="1178" y="1735"/>
                  </a:cubicBezTo>
                  <a:lnTo>
                    <a:pt x="1185" y="1731"/>
                  </a:lnTo>
                  <a:cubicBezTo>
                    <a:pt x="1191" y="1728"/>
                    <a:pt x="1194" y="1725"/>
                    <a:pt x="1169" y="1700"/>
                  </a:cubicBezTo>
                  <a:cubicBezTo>
                    <a:pt x="1150" y="1669"/>
                    <a:pt x="1131" y="1641"/>
                    <a:pt x="1134" y="1637"/>
                  </a:cubicBezTo>
                  <a:lnTo>
                    <a:pt x="1134" y="1637"/>
                  </a:lnTo>
                  <a:cubicBezTo>
                    <a:pt x="1152" y="1664"/>
                    <a:pt x="1170" y="1694"/>
                    <a:pt x="1177" y="1694"/>
                  </a:cubicBezTo>
                  <a:cubicBezTo>
                    <a:pt x="1178" y="1694"/>
                    <a:pt x="1178" y="1694"/>
                    <a:pt x="1178" y="1694"/>
                  </a:cubicBezTo>
                  <a:cubicBezTo>
                    <a:pt x="1181" y="1694"/>
                    <a:pt x="1200" y="1722"/>
                    <a:pt x="1200" y="1722"/>
                  </a:cubicBezTo>
                  <a:cubicBezTo>
                    <a:pt x="1215" y="1746"/>
                    <a:pt x="1223" y="1755"/>
                    <a:pt x="1226" y="1755"/>
                  </a:cubicBezTo>
                  <a:cubicBezTo>
                    <a:pt x="1232" y="1755"/>
                    <a:pt x="1226" y="1732"/>
                    <a:pt x="1216" y="1713"/>
                  </a:cubicBezTo>
                  <a:cubicBezTo>
                    <a:pt x="1200" y="1680"/>
                    <a:pt x="1193" y="1664"/>
                    <a:pt x="1195" y="1664"/>
                  </a:cubicBezTo>
                  <a:lnTo>
                    <a:pt x="1195" y="1664"/>
                  </a:lnTo>
                  <a:cubicBezTo>
                    <a:pt x="1198" y="1664"/>
                    <a:pt x="1209" y="1678"/>
                    <a:pt x="1228" y="1706"/>
                  </a:cubicBezTo>
                  <a:cubicBezTo>
                    <a:pt x="1239" y="1722"/>
                    <a:pt x="1244" y="1730"/>
                    <a:pt x="1245" y="1730"/>
                  </a:cubicBezTo>
                  <a:cubicBezTo>
                    <a:pt x="1247" y="1730"/>
                    <a:pt x="1219" y="1678"/>
                    <a:pt x="1178" y="1609"/>
                  </a:cubicBezTo>
                  <a:lnTo>
                    <a:pt x="1125" y="1518"/>
                  </a:lnTo>
                  <a:lnTo>
                    <a:pt x="1125" y="1518"/>
                  </a:lnTo>
                  <a:lnTo>
                    <a:pt x="1185" y="1609"/>
                  </a:lnTo>
                  <a:cubicBezTo>
                    <a:pt x="1231" y="1675"/>
                    <a:pt x="1251" y="1704"/>
                    <a:pt x="1254" y="1704"/>
                  </a:cubicBezTo>
                  <a:cubicBezTo>
                    <a:pt x="1257" y="1704"/>
                    <a:pt x="1250" y="1688"/>
                    <a:pt x="1238" y="1659"/>
                  </a:cubicBezTo>
                  <a:cubicBezTo>
                    <a:pt x="1231" y="1641"/>
                    <a:pt x="1228" y="1633"/>
                    <a:pt x="1230" y="1633"/>
                  </a:cubicBezTo>
                  <a:lnTo>
                    <a:pt x="1230" y="1633"/>
                  </a:lnTo>
                  <a:cubicBezTo>
                    <a:pt x="1231" y="1633"/>
                    <a:pt x="1237" y="1640"/>
                    <a:pt x="1247" y="1653"/>
                  </a:cubicBezTo>
                  <a:cubicBezTo>
                    <a:pt x="1259" y="1673"/>
                    <a:pt x="1265" y="1679"/>
                    <a:pt x="1271" y="1679"/>
                  </a:cubicBezTo>
                  <a:cubicBezTo>
                    <a:pt x="1274" y="1679"/>
                    <a:pt x="1277" y="1677"/>
                    <a:pt x="1282" y="1675"/>
                  </a:cubicBezTo>
                  <a:cubicBezTo>
                    <a:pt x="1294" y="1669"/>
                    <a:pt x="1297" y="1666"/>
                    <a:pt x="1275" y="1637"/>
                  </a:cubicBezTo>
                  <a:lnTo>
                    <a:pt x="1285" y="1631"/>
                  </a:lnTo>
                  <a:cubicBezTo>
                    <a:pt x="1301" y="1653"/>
                    <a:pt x="1309" y="1662"/>
                    <a:pt x="1312" y="1662"/>
                  </a:cubicBezTo>
                  <a:cubicBezTo>
                    <a:pt x="1315" y="1662"/>
                    <a:pt x="1300" y="1634"/>
                    <a:pt x="1272" y="1597"/>
                  </a:cubicBezTo>
                  <a:lnTo>
                    <a:pt x="1279" y="1594"/>
                  </a:lnTo>
                  <a:lnTo>
                    <a:pt x="1301" y="1622"/>
                  </a:lnTo>
                  <a:cubicBezTo>
                    <a:pt x="1310" y="1638"/>
                    <a:pt x="1317" y="1644"/>
                    <a:pt x="1325" y="1644"/>
                  </a:cubicBezTo>
                  <a:cubicBezTo>
                    <a:pt x="1332" y="1644"/>
                    <a:pt x="1342" y="1639"/>
                    <a:pt x="1357" y="1631"/>
                  </a:cubicBezTo>
                  <a:cubicBezTo>
                    <a:pt x="1391" y="1609"/>
                    <a:pt x="1395" y="1609"/>
                    <a:pt x="1357" y="1550"/>
                  </a:cubicBezTo>
                  <a:cubicBezTo>
                    <a:pt x="1337" y="1517"/>
                    <a:pt x="1330" y="1501"/>
                    <a:pt x="1332" y="1501"/>
                  </a:cubicBezTo>
                  <a:lnTo>
                    <a:pt x="1332" y="1501"/>
                  </a:lnTo>
                  <a:cubicBezTo>
                    <a:pt x="1334" y="1501"/>
                    <a:pt x="1345" y="1515"/>
                    <a:pt x="1363" y="1543"/>
                  </a:cubicBezTo>
                  <a:cubicBezTo>
                    <a:pt x="1378" y="1565"/>
                    <a:pt x="1394" y="1584"/>
                    <a:pt x="1395" y="1584"/>
                  </a:cubicBezTo>
                  <a:cubicBezTo>
                    <a:pt x="1396" y="1584"/>
                    <a:pt x="1394" y="1580"/>
                    <a:pt x="1388" y="1572"/>
                  </a:cubicBezTo>
                  <a:cubicBezTo>
                    <a:pt x="1388" y="1572"/>
                    <a:pt x="1389" y="1571"/>
                    <a:pt x="1390" y="1571"/>
                  </a:cubicBezTo>
                  <a:cubicBezTo>
                    <a:pt x="1394" y="1571"/>
                    <a:pt x="1402" y="1574"/>
                    <a:pt x="1420" y="1594"/>
                  </a:cubicBezTo>
                  <a:cubicBezTo>
                    <a:pt x="1439" y="1614"/>
                    <a:pt x="1449" y="1622"/>
                    <a:pt x="1452" y="1622"/>
                  </a:cubicBezTo>
                  <a:cubicBezTo>
                    <a:pt x="1457" y="1622"/>
                    <a:pt x="1447" y="1603"/>
                    <a:pt x="1435" y="1584"/>
                  </a:cubicBezTo>
                  <a:cubicBezTo>
                    <a:pt x="1417" y="1560"/>
                    <a:pt x="1410" y="1552"/>
                    <a:pt x="1410" y="1552"/>
                  </a:cubicBezTo>
                  <a:lnTo>
                    <a:pt x="1410" y="1552"/>
                  </a:lnTo>
                  <a:cubicBezTo>
                    <a:pt x="1410" y="1552"/>
                    <a:pt x="1424" y="1568"/>
                    <a:pt x="1438" y="1584"/>
                  </a:cubicBezTo>
                  <a:cubicBezTo>
                    <a:pt x="1456" y="1602"/>
                    <a:pt x="1472" y="1621"/>
                    <a:pt x="1474" y="1621"/>
                  </a:cubicBezTo>
                  <a:cubicBezTo>
                    <a:pt x="1474" y="1621"/>
                    <a:pt x="1472" y="1618"/>
                    <a:pt x="1467" y="1609"/>
                  </a:cubicBezTo>
                  <a:cubicBezTo>
                    <a:pt x="1457" y="1589"/>
                    <a:pt x="1454" y="1564"/>
                    <a:pt x="1464" y="1564"/>
                  </a:cubicBezTo>
                  <a:cubicBezTo>
                    <a:pt x="1469" y="1564"/>
                    <a:pt x="1478" y="1572"/>
                    <a:pt x="1492" y="1594"/>
                  </a:cubicBezTo>
                  <a:lnTo>
                    <a:pt x="1501" y="1587"/>
                  </a:lnTo>
                  <a:cubicBezTo>
                    <a:pt x="1479" y="1559"/>
                    <a:pt x="1489" y="1553"/>
                    <a:pt x="1495" y="1550"/>
                  </a:cubicBezTo>
                  <a:cubicBezTo>
                    <a:pt x="1498" y="1549"/>
                    <a:pt x="1500" y="1548"/>
                    <a:pt x="1503" y="1548"/>
                  </a:cubicBezTo>
                  <a:cubicBezTo>
                    <a:pt x="1508" y="1548"/>
                    <a:pt x="1513" y="1552"/>
                    <a:pt x="1526" y="1572"/>
                  </a:cubicBezTo>
                  <a:cubicBezTo>
                    <a:pt x="1534" y="1588"/>
                    <a:pt x="1539" y="1596"/>
                    <a:pt x="1541" y="1596"/>
                  </a:cubicBezTo>
                  <a:cubicBezTo>
                    <a:pt x="1544" y="1596"/>
                    <a:pt x="1542" y="1586"/>
                    <a:pt x="1536" y="1568"/>
                  </a:cubicBezTo>
                  <a:cubicBezTo>
                    <a:pt x="1539" y="1565"/>
                    <a:pt x="1504" y="1506"/>
                    <a:pt x="1507" y="1503"/>
                  </a:cubicBezTo>
                  <a:cubicBezTo>
                    <a:pt x="1492" y="1484"/>
                    <a:pt x="1479" y="1462"/>
                    <a:pt x="1473" y="1437"/>
                  </a:cubicBezTo>
                  <a:lnTo>
                    <a:pt x="1473" y="1437"/>
                  </a:lnTo>
                  <a:lnTo>
                    <a:pt x="1495" y="1468"/>
                  </a:lnTo>
                  <a:lnTo>
                    <a:pt x="1536" y="1528"/>
                  </a:lnTo>
                  <a:cubicBezTo>
                    <a:pt x="1539" y="1525"/>
                    <a:pt x="1542" y="1521"/>
                    <a:pt x="1523" y="1493"/>
                  </a:cubicBezTo>
                  <a:lnTo>
                    <a:pt x="1523" y="1493"/>
                  </a:lnTo>
                  <a:cubicBezTo>
                    <a:pt x="1538" y="1513"/>
                    <a:pt x="1544" y="1517"/>
                    <a:pt x="1550" y="1517"/>
                  </a:cubicBezTo>
                  <a:cubicBezTo>
                    <a:pt x="1552" y="1517"/>
                    <a:pt x="1555" y="1516"/>
                    <a:pt x="1557" y="1515"/>
                  </a:cubicBezTo>
                  <a:cubicBezTo>
                    <a:pt x="1564" y="1509"/>
                    <a:pt x="1573" y="1506"/>
                    <a:pt x="1557" y="1474"/>
                  </a:cubicBezTo>
                  <a:lnTo>
                    <a:pt x="1557" y="1474"/>
                  </a:lnTo>
                  <a:cubicBezTo>
                    <a:pt x="1577" y="1499"/>
                    <a:pt x="1591" y="1510"/>
                    <a:pt x="1599" y="1510"/>
                  </a:cubicBezTo>
                  <a:cubicBezTo>
                    <a:pt x="1609" y="1510"/>
                    <a:pt x="1607" y="1491"/>
                    <a:pt x="1586" y="1456"/>
                  </a:cubicBezTo>
                  <a:cubicBezTo>
                    <a:pt x="1576" y="1439"/>
                    <a:pt x="1572" y="1431"/>
                    <a:pt x="1574" y="1431"/>
                  </a:cubicBezTo>
                  <a:cubicBezTo>
                    <a:pt x="1576" y="1431"/>
                    <a:pt x="1583" y="1438"/>
                    <a:pt x="1595" y="1449"/>
                  </a:cubicBezTo>
                  <a:cubicBezTo>
                    <a:pt x="1606" y="1463"/>
                    <a:pt x="1611" y="1470"/>
                    <a:pt x="1612" y="1470"/>
                  </a:cubicBezTo>
                  <a:cubicBezTo>
                    <a:pt x="1613" y="1470"/>
                    <a:pt x="1609" y="1462"/>
                    <a:pt x="1601" y="1446"/>
                  </a:cubicBezTo>
                  <a:cubicBezTo>
                    <a:pt x="1596" y="1436"/>
                    <a:pt x="1596" y="1432"/>
                    <a:pt x="1597" y="1432"/>
                  </a:cubicBezTo>
                  <a:cubicBezTo>
                    <a:pt x="1601" y="1432"/>
                    <a:pt x="1618" y="1451"/>
                    <a:pt x="1633" y="1468"/>
                  </a:cubicBezTo>
                  <a:cubicBezTo>
                    <a:pt x="1657" y="1502"/>
                    <a:pt x="1669" y="1515"/>
                    <a:pt x="1672" y="1515"/>
                  </a:cubicBezTo>
                  <a:cubicBezTo>
                    <a:pt x="1674" y="1515"/>
                    <a:pt x="1671" y="1507"/>
                    <a:pt x="1664" y="1493"/>
                  </a:cubicBezTo>
                  <a:cubicBezTo>
                    <a:pt x="1651" y="1459"/>
                    <a:pt x="1661" y="1453"/>
                    <a:pt x="1664" y="1453"/>
                  </a:cubicBezTo>
                  <a:cubicBezTo>
                    <a:pt x="1661" y="1427"/>
                    <a:pt x="1648" y="1405"/>
                    <a:pt x="1633" y="1387"/>
                  </a:cubicBezTo>
                  <a:cubicBezTo>
                    <a:pt x="1620" y="1368"/>
                    <a:pt x="1608" y="1346"/>
                    <a:pt x="1595" y="1324"/>
                  </a:cubicBezTo>
                  <a:cubicBezTo>
                    <a:pt x="1591" y="1313"/>
                    <a:pt x="1591" y="1309"/>
                    <a:pt x="1592" y="1309"/>
                  </a:cubicBezTo>
                  <a:cubicBezTo>
                    <a:pt x="1595" y="1309"/>
                    <a:pt x="1603" y="1322"/>
                    <a:pt x="1601" y="1324"/>
                  </a:cubicBezTo>
                  <a:cubicBezTo>
                    <a:pt x="1614" y="1358"/>
                    <a:pt x="1617" y="1355"/>
                    <a:pt x="1639" y="1384"/>
                  </a:cubicBezTo>
                  <a:cubicBezTo>
                    <a:pt x="1654" y="1401"/>
                    <a:pt x="1663" y="1405"/>
                    <a:pt x="1668" y="1405"/>
                  </a:cubicBezTo>
                  <a:cubicBezTo>
                    <a:pt x="1672" y="1405"/>
                    <a:pt x="1674" y="1404"/>
                    <a:pt x="1677" y="1402"/>
                  </a:cubicBezTo>
                  <a:lnTo>
                    <a:pt x="1689" y="1396"/>
                  </a:lnTo>
                  <a:cubicBezTo>
                    <a:pt x="1703" y="1406"/>
                    <a:pt x="1712" y="1410"/>
                    <a:pt x="1716" y="1410"/>
                  </a:cubicBezTo>
                  <a:cubicBezTo>
                    <a:pt x="1721" y="1410"/>
                    <a:pt x="1717" y="1403"/>
                    <a:pt x="1705" y="1387"/>
                  </a:cubicBezTo>
                  <a:cubicBezTo>
                    <a:pt x="1682" y="1351"/>
                    <a:pt x="1673" y="1337"/>
                    <a:pt x="1674" y="1337"/>
                  </a:cubicBezTo>
                  <a:lnTo>
                    <a:pt x="1674" y="1337"/>
                  </a:lnTo>
                  <a:cubicBezTo>
                    <a:pt x="1674" y="1337"/>
                    <a:pt x="1678" y="1344"/>
                    <a:pt x="1686" y="1355"/>
                  </a:cubicBezTo>
                  <a:cubicBezTo>
                    <a:pt x="1703" y="1378"/>
                    <a:pt x="1720" y="1388"/>
                    <a:pt x="1732" y="1388"/>
                  </a:cubicBezTo>
                  <a:cubicBezTo>
                    <a:pt x="1750" y="1388"/>
                    <a:pt x="1757" y="1365"/>
                    <a:pt x="1736" y="1327"/>
                  </a:cubicBezTo>
                  <a:lnTo>
                    <a:pt x="1736" y="1327"/>
                  </a:lnTo>
                  <a:lnTo>
                    <a:pt x="1755" y="1355"/>
                  </a:lnTo>
                  <a:cubicBezTo>
                    <a:pt x="1770" y="1377"/>
                    <a:pt x="1776" y="1382"/>
                    <a:pt x="1781" y="1382"/>
                  </a:cubicBezTo>
                  <a:cubicBezTo>
                    <a:pt x="1783" y="1382"/>
                    <a:pt x="1784" y="1381"/>
                    <a:pt x="1786" y="1380"/>
                  </a:cubicBezTo>
                  <a:cubicBezTo>
                    <a:pt x="1789" y="1377"/>
                    <a:pt x="1786" y="1340"/>
                    <a:pt x="1799" y="1333"/>
                  </a:cubicBezTo>
                  <a:cubicBezTo>
                    <a:pt x="1811" y="1324"/>
                    <a:pt x="1824" y="1318"/>
                    <a:pt x="1805" y="1286"/>
                  </a:cubicBezTo>
                  <a:cubicBezTo>
                    <a:pt x="1806" y="1286"/>
                    <a:pt x="1806" y="1285"/>
                    <a:pt x="1807" y="1285"/>
                  </a:cubicBezTo>
                  <a:cubicBezTo>
                    <a:pt x="1809" y="1285"/>
                    <a:pt x="1813" y="1291"/>
                    <a:pt x="1827" y="1315"/>
                  </a:cubicBezTo>
                  <a:cubicBezTo>
                    <a:pt x="1840" y="1341"/>
                    <a:pt x="1847" y="1343"/>
                    <a:pt x="1850" y="1343"/>
                  </a:cubicBezTo>
                  <a:cubicBezTo>
                    <a:pt x="1851" y="1343"/>
                    <a:pt x="1852" y="1343"/>
                    <a:pt x="1852" y="1343"/>
                  </a:cubicBezTo>
                  <a:cubicBezTo>
                    <a:pt x="1855" y="1340"/>
                    <a:pt x="1836" y="1308"/>
                    <a:pt x="1814" y="1280"/>
                  </a:cubicBezTo>
                  <a:cubicBezTo>
                    <a:pt x="1805" y="1264"/>
                    <a:pt x="1801" y="1256"/>
                    <a:pt x="1803" y="1256"/>
                  </a:cubicBezTo>
                  <a:cubicBezTo>
                    <a:pt x="1806" y="1256"/>
                    <a:pt x="1814" y="1262"/>
                    <a:pt x="1827" y="1274"/>
                  </a:cubicBezTo>
                  <a:cubicBezTo>
                    <a:pt x="1838" y="1283"/>
                    <a:pt x="1847" y="1288"/>
                    <a:pt x="1853" y="1288"/>
                  </a:cubicBezTo>
                  <a:cubicBezTo>
                    <a:pt x="1863" y="1288"/>
                    <a:pt x="1866" y="1276"/>
                    <a:pt x="1858" y="1255"/>
                  </a:cubicBezTo>
                  <a:cubicBezTo>
                    <a:pt x="1859" y="1254"/>
                    <a:pt x="1860" y="1254"/>
                    <a:pt x="1861" y="1254"/>
                  </a:cubicBezTo>
                  <a:cubicBezTo>
                    <a:pt x="1864" y="1254"/>
                    <a:pt x="1870" y="1259"/>
                    <a:pt x="1887" y="1280"/>
                  </a:cubicBezTo>
                  <a:cubicBezTo>
                    <a:pt x="1898" y="1295"/>
                    <a:pt x="1912" y="1310"/>
                    <a:pt x="1917" y="1310"/>
                  </a:cubicBezTo>
                  <a:cubicBezTo>
                    <a:pt x="1922" y="1310"/>
                    <a:pt x="1920" y="1299"/>
                    <a:pt x="1905" y="1271"/>
                  </a:cubicBezTo>
                  <a:cubicBezTo>
                    <a:pt x="1906" y="1270"/>
                    <a:pt x="1907" y="1269"/>
                    <a:pt x="1907" y="1269"/>
                  </a:cubicBezTo>
                  <a:cubicBezTo>
                    <a:pt x="1910" y="1269"/>
                    <a:pt x="1913" y="1275"/>
                    <a:pt x="1927" y="1296"/>
                  </a:cubicBezTo>
                  <a:cubicBezTo>
                    <a:pt x="1942" y="1312"/>
                    <a:pt x="1954" y="1329"/>
                    <a:pt x="1955" y="1329"/>
                  </a:cubicBezTo>
                  <a:cubicBezTo>
                    <a:pt x="1956" y="1329"/>
                    <a:pt x="1951" y="1320"/>
                    <a:pt x="1937" y="1293"/>
                  </a:cubicBezTo>
                  <a:cubicBezTo>
                    <a:pt x="1929" y="1272"/>
                    <a:pt x="1930" y="1262"/>
                    <a:pt x="1937" y="1262"/>
                  </a:cubicBezTo>
                  <a:cubicBezTo>
                    <a:pt x="1942" y="1262"/>
                    <a:pt x="1950" y="1267"/>
                    <a:pt x="1962" y="1277"/>
                  </a:cubicBezTo>
                  <a:cubicBezTo>
                    <a:pt x="1968" y="1274"/>
                    <a:pt x="1971" y="1271"/>
                    <a:pt x="1949" y="1243"/>
                  </a:cubicBezTo>
                  <a:lnTo>
                    <a:pt x="1930" y="1211"/>
                  </a:lnTo>
                  <a:lnTo>
                    <a:pt x="1930" y="1211"/>
                  </a:lnTo>
                  <a:cubicBezTo>
                    <a:pt x="1952" y="1241"/>
                    <a:pt x="1963" y="1255"/>
                    <a:pt x="1964" y="1255"/>
                  </a:cubicBezTo>
                  <a:cubicBezTo>
                    <a:pt x="1965" y="1255"/>
                    <a:pt x="1956" y="1240"/>
                    <a:pt x="1937" y="1208"/>
                  </a:cubicBezTo>
                  <a:cubicBezTo>
                    <a:pt x="1927" y="1193"/>
                    <a:pt x="1923" y="1185"/>
                    <a:pt x="1925" y="1185"/>
                  </a:cubicBezTo>
                  <a:lnTo>
                    <a:pt x="1925" y="1185"/>
                  </a:lnTo>
                  <a:cubicBezTo>
                    <a:pt x="1926" y="1185"/>
                    <a:pt x="1933" y="1192"/>
                    <a:pt x="1943" y="1205"/>
                  </a:cubicBezTo>
                  <a:cubicBezTo>
                    <a:pt x="1961" y="1228"/>
                    <a:pt x="1966" y="1230"/>
                    <a:pt x="1968" y="1230"/>
                  </a:cubicBezTo>
                  <a:cubicBezTo>
                    <a:pt x="1968" y="1230"/>
                    <a:pt x="1968" y="1230"/>
                    <a:pt x="1968" y="1230"/>
                  </a:cubicBezTo>
                  <a:cubicBezTo>
                    <a:pt x="1974" y="1230"/>
                    <a:pt x="1971" y="1189"/>
                    <a:pt x="1993" y="1177"/>
                  </a:cubicBezTo>
                  <a:cubicBezTo>
                    <a:pt x="2021" y="1158"/>
                    <a:pt x="2034" y="1152"/>
                    <a:pt x="2015" y="1123"/>
                  </a:cubicBezTo>
                  <a:cubicBezTo>
                    <a:pt x="2005" y="1105"/>
                    <a:pt x="2000" y="1097"/>
                    <a:pt x="2002" y="1097"/>
                  </a:cubicBezTo>
                  <a:lnTo>
                    <a:pt x="2002" y="1097"/>
                  </a:lnTo>
                  <a:cubicBezTo>
                    <a:pt x="2003" y="1097"/>
                    <a:pt x="2009" y="1104"/>
                    <a:pt x="2021" y="1117"/>
                  </a:cubicBezTo>
                  <a:cubicBezTo>
                    <a:pt x="2042" y="1140"/>
                    <a:pt x="2048" y="1142"/>
                    <a:pt x="2051" y="1142"/>
                  </a:cubicBezTo>
                  <a:cubicBezTo>
                    <a:pt x="2051" y="1142"/>
                    <a:pt x="2052" y="1142"/>
                    <a:pt x="2053" y="1142"/>
                  </a:cubicBezTo>
                  <a:cubicBezTo>
                    <a:pt x="2054" y="1141"/>
                    <a:pt x="2055" y="1140"/>
                    <a:pt x="2057" y="1140"/>
                  </a:cubicBezTo>
                  <a:cubicBezTo>
                    <a:pt x="2061" y="1140"/>
                    <a:pt x="2068" y="1145"/>
                    <a:pt x="2081" y="1167"/>
                  </a:cubicBezTo>
                  <a:cubicBezTo>
                    <a:pt x="2065" y="1133"/>
                    <a:pt x="2065" y="1133"/>
                    <a:pt x="2068" y="1133"/>
                  </a:cubicBezTo>
                  <a:cubicBezTo>
                    <a:pt x="2077" y="1146"/>
                    <a:pt x="2082" y="1152"/>
                    <a:pt x="2084" y="1152"/>
                  </a:cubicBezTo>
                  <a:cubicBezTo>
                    <a:pt x="2086" y="1152"/>
                    <a:pt x="2083" y="1143"/>
                    <a:pt x="2075" y="1127"/>
                  </a:cubicBezTo>
                  <a:cubicBezTo>
                    <a:pt x="2057" y="1097"/>
                    <a:pt x="2049" y="1082"/>
                    <a:pt x="2049" y="1082"/>
                  </a:cubicBezTo>
                  <a:lnTo>
                    <a:pt x="2049" y="1082"/>
                  </a:lnTo>
                  <a:cubicBezTo>
                    <a:pt x="2050" y="1082"/>
                    <a:pt x="2060" y="1097"/>
                    <a:pt x="2081" y="1127"/>
                  </a:cubicBezTo>
                  <a:cubicBezTo>
                    <a:pt x="2094" y="1146"/>
                    <a:pt x="2113" y="1163"/>
                    <a:pt x="2115" y="1163"/>
                  </a:cubicBezTo>
                  <a:cubicBezTo>
                    <a:pt x="2116" y="1163"/>
                    <a:pt x="2114" y="1159"/>
                    <a:pt x="2106" y="1152"/>
                  </a:cubicBezTo>
                  <a:cubicBezTo>
                    <a:pt x="2087" y="1120"/>
                    <a:pt x="2096" y="1117"/>
                    <a:pt x="2078" y="1086"/>
                  </a:cubicBezTo>
                  <a:cubicBezTo>
                    <a:pt x="2080" y="1085"/>
                    <a:pt x="2081" y="1084"/>
                    <a:pt x="2083" y="1084"/>
                  </a:cubicBezTo>
                  <a:cubicBezTo>
                    <a:pt x="2087" y="1084"/>
                    <a:pt x="2093" y="1089"/>
                    <a:pt x="2106" y="1111"/>
                  </a:cubicBezTo>
                  <a:cubicBezTo>
                    <a:pt x="2111" y="1116"/>
                    <a:pt x="2115" y="1119"/>
                    <a:pt x="2118" y="1119"/>
                  </a:cubicBezTo>
                  <a:cubicBezTo>
                    <a:pt x="2129" y="1119"/>
                    <a:pt x="2124" y="1088"/>
                    <a:pt x="2112" y="1064"/>
                  </a:cubicBezTo>
                  <a:cubicBezTo>
                    <a:pt x="2102" y="1049"/>
                    <a:pt x="2098" y="1041"/>
                    <a:pt x="2100" y="1041"/>
                  </a:cubicBezTo>
                  <a:lnTo>
                    <a:pt x="2100" y="1041"/>
                  </a:lnTo>
                  <a:cubicBezTo>
                    <a:pt x="2102" y="1041"/>
                    <a:pt x="2108" y="1047"/>
                    <a:pt x="2118" y="1061"/>
                  </a:cubicBezTo>
                  <a:cubicBezTo>
                    <a:pt x="2132" y="1083"/>
                    <a:pt x="2137" y="1088"/>
                    <a:pt x="2140" y="1088"/>
                  </a:cubicBezTo>
                  <a:cubicBezTo>
                    <a:pt x="2142" y="1088"/>
                    <a:pt x="2143" y="1087"/>
                    <a:pt x="2144" y="1086"/>
                  </a:cubicBezTo>
                  <a:cubicBezTo>
                    <a:pt x="2139" y="1077"/>
                    <a:pt x="2138" y="1073"/>
                    <a:pt x="2138" y="1073"/>
                  </a:cubicBezTo>
                  <a:lnTo>
                    <a:pt x="2138" y="1073"/>
                  </a:lnTo>
                  <a:cubicBezTo>
                    <a:pt x="2141" y="1073"/>
                    <a:pt x="2155" y="1094"/>
                    <a:pt x="2169" y="1114"/>
                  </a:cubicBezTo>
                  <a:cubicBezTo>
                    <a:pt x="2179" y="1136"/>
                    <a:pt x="2184" y="1142"/>
                    <a:pt x="2189" y="1142"/>
                  </a:cubicBezTo>
                  <a:cubicBezTo>
                    <a:pt x="2192" y="1142"/>
                    <a:pt x="2194" y="1141"/>
                    <a:pt x="2197" y="1139"/>
                  </a:cubicBezTo>
                  <a:cubicBezTo>
                    <a:pt x="2178" y="1108"/>
                    <a:pt x="2194" y="1098"/>
                    <a:pt x="2206" y="1092"/>
                  </a:cubicBezTo>
                  <a:cubicBezTo>
                    <a:pt x="2225" y="1083"/>
                    <a:pt x="2209" y="1048"/>
                    <a:pt x="2178" y="986"/>
                  </a:cubicBezTo>
                  <a:lnTo>
                    <a:pt x="2140" y="923"/>
                  </a:lnTo>
                  <a:lnTo>
                    <a:pt x="2181" y="982"/>
                  </a:lnTo>
                  <a:cubicBezTo>
                    <a:pt x="2200" y="1014"/>
                    <a:pt x="2244" y="1070"/>
                    <a:pt x="2244" y="1070"/>
                  </a:cubicBezTo>
                  <a:cubicBezTo>
                    <a:pt x="2247" y="1067"/>
                    <a:pt x="2228" y="1039"/>
                    <a:pt x="2209" y="1008"/>
                  </a:cubicBezTo>
                  <a:cubicBezTo>
                    <a:pt x="2197" y="992"/>
                    <a:pt x="2194" y="984"/>
                    <a:pt x="2197" y="984"/>
                  </a:cubicBezTo>
                  <a:cubicBezTo>
                    <a:pt x="2200" y="984"/>
                    <a:pt x="2207" y="990"/>
                    <a:pt x="2219" y="1001"/>
                  </a:cubicBezTo>
                  <a:cubicBezTo>
                    <a:pt x="2231" y="1012"/>
                    <a:pt x="2239" y="1018"/>
                    <a:pt x="2242" y="1018"/>
                  </a:cubicBezTo>
                  <a:cubicBezTo>
                    <a:pt x="2246" y="1018"/>
                    <a:pt x="2243" y="1009"/>
                    <a:pt x="2234" y="992"/>
                  </a:cubicBezTo>
                  <a:cubicBezTo>
                    <a:pt x="2235" y="992"/>
                    <a:pt x="2236" y="992"/>
                    <a:pt x="2236" y="992"/>
                  </a:cubicBezTo>
                  <a:cubicBezTo>
                    <a:pt x="2240" y="992"/>
                    <a:pt x="2248" y="994"/>
                    <a:pt x="2266" y="1017"/>
                  </a:cubicBezTo>
                  <a:cubicBezTo>
                    <a:pt x="2269" y="1014"/>
                    <a:pt x="2269" y="1014"/>
                    <a:pt x="2250" y="982"/>
                  </a:cubicBezTo>
                  <a:cubicBezTo>
                    <a:pt x="2240" y="968"/>
                    <a:pt x="2236" y="960"/>
                    <a:pt x="2239" y="960"/>
                  </a:cubicBezTo>
                  <a:cubicBezTo>
                    <a:pt x="2241" y="960"/>
                    <a:pt x="2248" y="966"/>
                    <a:pt x="2259" y="979"/>
                  </a:cubicBezTo>
                  <a:cubicBezTo>
                    <a:pt x="2283" y="1010"/>
                    <a:pt x="2297" y="1022"/>
                    <a:pt x="2302" y="1022"/>
                  </a:cubicBezTo>
                  <a:cubicBezTo>
                    <a:pt x="2305" y="1022"/>
                    <a:pt x="2302" y="1014"/>
                    <a:pt x="2294" y="1001"/>
                  </a:cubicBezTo>
                  <a:cubicBezTo>
                    <a:pt x="2275" y="970"/>
                    <a:pt x="2278" y="967"/>
                    <a:pt x="2281" y="967"/>
                  </a:cubicBezTo>
                  <a:cubicBezTo>
                    <a:pt x="2285" y="964"/>
                    <a:pt x="2288" y="960"/>
                    <a:pt x="2272" y="929"/>
                  </a:cubicBezTo>
                  <a:lnTo>
                    <a:pt x="2281" y="926"/>
                  </a:lnTo>
                  <a:cubicBezTo>
                    <a:pt x="2282" y="926"/>
                    <a:pt x="2282" y="926"/>
                    <a:pt x="2282" y="926"/>
                  </a:cubicBezTo>
                  <a:cubicBezTo>
                    <a:pt x="2286" y="926"/>
                    <a:pt x="2300" y="954"/>
                    <a:pt x="2297" y="957"/>
                  </a:cubicBezTo>
                  <a:lnTo>
                    <a:pt x="2319" y="986"/>
                  </a:lnTo>
                  <a:cubicBezTo>
                    <a:pt x="2328" y="979"/>
                    <a:pt x="2332" y="976"/>
                    <a:pt x="2316" y="945"/>
                  </a:cubicBezTo>
                  <a:cubicBezTo>
                    <a:pt x="2299" y="915"/>
                    <a:pt x="2290" y="900"/>
                    <a:pt x="2290" y="900"/>
                  </a:cubicBezTo>
                  <a:lnTo>
                    <a:pt x="2290" y="900"/>
                  </a:lnTo>
                  <a:cubicBezTo>
                    <a:pt x="2291" y="900"/>
                    <a:pt x="2300" y="915"/>
                    <a:pt x="2319" y="945"/>
                  </a:cubicBezTo>
                  <a:cubicBezTo>
                    <a:pt x="2334" y="964"/>
                    <a:pt x="2349" y="984"/>
                    <a:pt x="2352" y="984"/>
                  </a:cubicBezTo>
                  <a:cubicBezTo>
                    <a:pt x="2353" y="984"/>
                    <a:pt x="2352" y="980"/>
                    <a:pt x="2347" y="970"/>
                  </a:cubicBezTo>
                  <a:cubicBezTo>
                    <a:pt x="2332" y="942"/>
                    <a:pt x="2328" y="932"/>
                    <a:pt x="2330" y="932"/>
                  </a:cubicBezTo>
                  <a:lnTo>
                    <a:pt x="2330" y="932"/>
                  </a:lnTo>
                  <a:cubicBezTo>
                    <a:pt x="2332" y="932"/>
                    <a:pt x="2344" y="948"/>
                    <a:pt x="2357" y="964"/>
                  </a:cubicBezTo>
                  <a:cubicBezTo>
                    <a:pt x="2373" y="994"/>
                    <a:pt x="2382" y="1010"/>
                    <a:pt x="2384" y="1010"/>
                  </a:cubicBezTo>
                  <a:cubicBezTo>
                    <a:pt x="2385" y="1010"/>
                    <a:pt x="2379" y="993"/>
                    <a:pt x="2366" y="957"/>
                  </a:cubicBezTo>
                  <a:cubicBezTo>
                    <a:pt x="2375" y="954"/>
                    <a:pt x="2369" y="913"/>
                    <a:pt x="2382" y="907"/>
                  </a:cubicBezTo>
                  <a:cubicBezTo>
                    <a:pt x="2388" y="903"/>
                    <a:pt x="2393" y="901"/>
                    <a:pt x="2398" y="901"/>
                  </a:cubicBezTo>
                  <a:cubicBezTo>
                    <a:pt x="2406" y="901"/>
                    <a:pt x="2414" y="906"/>
                    <a:pt x="2429" y="923"/>
                  </a:cubicBezTo>
                  <a:cubicBezTo>
                    <a:pt x="2450" y="957"/>
                    <a:pt x="2462" y="971"/>
                    <a:pt x="2462" y="971"/>
                  </a:cubicBezTo>
                  <a:cubicBezTo>
                    <a:pt x="2463" y="971"/>
                    <a:pt x="2458" y="963"/>
                    <a:pt x="2447" y="951"/>
                  </a:cubicBezTo>
                  <a:cubicBezTo>
                    <a:pt x="2407" y="892"/>
                    <a:pt x="2413" y="888"/>
                    <a:pt x="2422" y="882"/>
                  </a:cubicBezTo>
                  <a:lnTo>
                    <a:pt x="2422" y="882"/>
                  </a:lnTo>
                  <a:cubicBezTo>
                    <a:pt x="2430" y="888"/>
                    <a:pt x="2435" y="891"/>
                    <a:pt x="2438" y="891"/>
                  </a:cubicBezTo>
                  <a:cubicBezTo>
                    <a:pt x="2448" y="891"/>
                    <a:pt x="2437" y="865"/>
                    <a:pt x="2426" y="841"/>
                  </a:cubicBezTo>
                  <a:lnTo>
                    <a:pt x="2419" y="845"/>
                  </a:lnTo>
                  <a:cubicBezTo>
                    <a:pt x="2394" y="807"/>
                    <a:pt x="2385" y="792"/>
                    <a:pt x="2390" y="792"/>
                  </a:cubicBezTo>
                  <a:cubicBezTo>
                    <a:pt x="2392" y="792"/>
                    <a:pt x="2399" y="798"/>
                    <a:pt x="2410" y="807"/>
                  </a:cubicBezTo>
                  <a:cubicBezTo>
                    <a:pt x="2413" y="807"/>
                    <a:pt x="2435" y="835"/>
                    <a:pt x="2454" y="866"/>
                  </a:cubicBezTo>
                  <a:cubicBezTo>
                    <a:pt x="2472" y="893"/>
                    <a:pt x="2495" y="920"/>
                    <a:pt x="2500" y="920"/>
                  </a:cubicBezTo>
                  <a:cubicBezTo>
                    <a:pt x="2500" y="920"/>
                    <a:pt x="2501" y="920"/>
                    <a:pt x="2501" y="920"/>
                  </a:cubicBezTo>
                  <a:cubicBezTo>
                    <a:pt x="2504" y="917"/>
                    <a:pt x="2510" y="917"/>
                    <a:pt x="2485" y="888"/>
                  </a:cubicBezTo>
                  <a:cubicBezTo>
                    <a:pt x="2466" y="857"/>
                    <a:pt x="2466" y="857"/>
                    <a:pt x="2469" y="857"/>
                  </a:cubicBezTo>
                  <a:cubicBezTo>
                    <a:pt x="2473" y="854"/>
                    <a:pt x="2476" y="851"/>
                    <a:pt x="2460" y="819"/>
                  </a:cubicBezTo>
                  <a:cubicBezTo>
                    <a:pt x="2441" y="791"/>
                    <a:pt x="2444" y="788"/>
                    <a:pt x="2447" y="785"/>
                  </a:cubicBezTo>
                  <a:lnTo>
                    <a:pt x="2447" y="785"/>
                  </a:lnTo>
                  <a:cubicBezTo>
                    <a:pt x="2468" y="808"/>
                    <a:pt x="2476" y="810"/>
                    <a:pt x="2478" y="810"/>
                  </a:cubicBezTo>
                  <a:cubicBezTo>
                    <a:pt x="2479" y="810"/>
                    <a:pt x="2479" y="810"/>
                    <a:pt x="2479" y="810"/>
                  </a:cubicBezTo>
                  <a:cubicBezTo>
                    <a:pt x="2473" y="801"/>
                    <a:pt x="2471" y="797"/>
                    <a:pt x="2471" y="797"/>
                  </a:cubicBezTo>
                  <a:lnTo>
                    <a:pt x="2471" y="797"/>
                  </a:lnTo>
                  <a:cubicBezTo>
                    <a:pt x="2471" y="797"/>
                    <a:pt x="2485" y="818"/>
                    <a:pt x="2501" y="838"/>
                  </a:cubicBezTo>
                  <a:cubicBezTo>
                    <a:pt x="2513" y="857"/>
                    <a:pt x="2526" y="876"/>
                    <a:pt x="2541" y="895"/>
                  </a:cubicBezTo>
                  <a:cubicBezTo>
                    <a:pt x="2548" y="895"/>
                    <a:pt x="2526" y="863"/>
                    <a:pt x="2526" y="863"/>
                  </a:cubicBezTo>
                  <a:cubicBezTo>
                    <a:pt x="2507" y="835"/>
                    <a:pt x="2598" y="779"/>
                    <a:pt x="2610" y="772"/>
                  </a:cubicBezTo>
                  <a:cubicBezTo>
                    <a:pt x="2623" y="783"/>
                    <a:pt x="2632" y="788"/>
                    <a:pt x="2636" y="788"/>
                  </a:cubicBezTo>
                  <a:cubicBezTo>
                    <a:pt x="2641" y="788"/>
                    <a:pt x="2638" y="780"/>
                    <a:pt x="2626" y="766"/>
                  </a:cubicBezTo>
                  <a:cubicBezTo>
                    <a:pt x="2604" y="735"/>
                    <a:pt x="2626" y="722"/>
                    <a:pt x="2648" y="710"/>
                  </a:cubicBezTo>
                  <a:cubicBezTo>
                    <a:pt x="2673" y="694"/>
                    <a:pt x="2692" y="685"/>
                    <a:pt x="2673" y="653"/>
                  </a:cubicBezTo>
                  <a:lnTo>
                    <a:pt x="2686" y="647"/>
                  </a:lnTo>
                  <a:cubicBezTo>
                    <a:pt x="2692" y="644"/>
                    <a:pt x="2679" y="610"/>
                    <a:pt x="2686" y="606"/>
                  </a:cubicBezTo>
                  <a:cubicBezTo>
                    <a:pt x="2676" y="590"/>
                    <a:pt x="2673" y="581"/>
                    <a:pt x="2674" y="581"/>
                  </a:cubicBezTo>
                  <a:lnTo>
                    <a:pt x="2674" y="581"/>
                  </a:lnTo>
                  <a:cubicBezTo>
                    <a:pt x="2676" y="581"/>
                    <a:pt x="2681" y="588"/>
                    <a:pt x="2689" y="603"/>
                  </a:cubicBezTo>
                  <a:cubicBezTo>
                    <a:pt x="2707" y="633"/>
                    <a:pt x="2724" y="660"/>
                    <a:pt x="2732" y="660"/>
                  </a:cubicBezTo>
                  <a:cubicBezTo>
                    <a:pt x="2732" y="660"/>
                    <a:pt x="2732" y="660"/>
                    <a:pt x="2733" y="660"/>
                  </a:cubicBezTo>
                  <a:cubicBezTo>
                    <a:pt x="2739" y="657"/>
                    <a:pt x="2720" y="628"/>
                    <a:pt x="2698" y="597"/>
                  </a:cubicBezTo>
                  <a:cubicBezTo>
                    <a:pt x="2679" y="569"/>
                    <a:pt x="2683" y="566"/>
                    <a:pt x="2683" y="566"/>
                  </a:cubicBezTo>
                  <a:cubicBezTo>
                    <a:pt x="2684" y="565"/>
                    <a:pt x="2685" y="564"/>
                    <a:pt x="2686" y="564"/>
                  </a:cubicBezTo>
                  <a:cubicBezTo>
                    <a:pt x="2690" y="564"/>
                    <a:pt x="2693" y="570"/>
                    <a:pt x="2708" y="594"/>
                  </a:cubicBezTo>
                  <a:lnTo>
                    <a:pt x="2748" y="653"/>
                  </a:lnTo>
                  <a:lnTo>
                    <a:pt x="2751" y="650"/>
                  </a:lnTo>
                  <a:cubicBezTo>
                    <a:pt x="2730" y="619"/>
                    <a:pt x="2736" y="619"/>
                    <a:pt x="2736" y="619"/>
                  </a:cubicBezTo>
                  <a:cubicBezTo>
                    <a:pt x="2736" y="618"/>
                    <a:pt x="2737" y="618"/>
                    <a:pt x="2738" y="618"/>
                  </a:cubicBezTo>
                  <a:cubicBezTo>
                    <a:pt x="2740" y="618"/>
                    <a:pt x="2747" y="627"/>
                    <a:pt x="2780" y="675"/>
                  </a:cubicBezTo>
                  <a:cubicBezTo>
                    <a:pt x="2798" y="704"/>
                    <a:pt x="2808" y="718"/>
                    <a:pt x="2810" y="718"/>
                  </a:cubicBezTo>
                  <a:cubicBezTo>
                    <a:pt x="2811" y="718"/>
                    <a:pt x="2804" y="703"/>
                    <a:pt x="2786" y="672"/>
                  </a:cubicBezTo>
                  <a:lnTo>
                    <a:pt x="2773" y="638"/>
                  </a:lnTo>
                  <a:lnTo>
                    <a:pt x="2773" y="638"/>
                  </a:lnTo>
                  <a:cubicBezTo>
                    <a:pt x="2786" y="654"/>
                    <a:pt x="2792" y="660"/>
                    <a:pt x="2795" y="660"/>
                  </a:cubicBezTo>
                  <a:cubicBezTo>
                    <a:pt x="2801" y="660"/>
                    <a:pt x="2782" y="619"/>
                    <a:pt x="2770" y="597"/>
                  </a:cubicBezTo>
                  <a:lnTo>
                    <a:pt x="2770" y="597"/>
                  </a:lnTo>
                  <a:cubicBezTo>
                    <a:pt x="2791" y="626"/>
                    <a:pt x="2803" y="640"/>
                    <a:pt x="2805" y="640"/>
                  </a:cubicBezTo>
                  <a:cubicBezTo>
                    <a:pt x="2808" y="640"/>
                    <a:pt x="2799" y="623"/>
                    <a:pt x="2780" y="591"/>
                  </a:cubicBezTo>
                  <a:cubicBezTo>
                    <a:pt x="2770" y="576"/>
                    <a:pt x="2766" y="568"/>
                    <a:pt x="2768" y="568"/>
                  </a:cubicBezTo>
                  <a:cubicBezTo>
                    <a:pt x="2770" y="568"/>
                    <a:pt x="2777" y="574"/>
                    <a:pt x="2789" y="588"/>
                  </a:cubicBezTo>
                  <a:cubicBezTo>
                    <a:pt x="2804" y="604"/>
                    <a:pt x="2811" y="610"/>
                    <a:pt x="2817" y="610"/>
                  </a:cubicBezTo>
                  <a:cubicBezTo>
                    <a:pt x="2819" y="610"/>
                    <a:pt x="2821" y="608"/>
                    <a:pt x="2824" y="606"/>
                  </a:cubicBezTo>
                  <a:cubicBezTo>
                    <a:pt x="2808" y="575"/>
                    <a:pt x="2833" y="559"/>
                    <a:pt x="2864" y="541"/>
                  </a:cubicBezTo>
                  <a:cubicBezTo>
                    <a:pt x="2899" y="522"/>
                    <a:pt x="2924" y="509"/>
                    <a:pt x="2902" y="478"/>
                  </a:cubicBezTo>
                  <a:cubicBezTo>
                    <a:pt x="2903" y="477"/>
                    <a:pt x="2903" y="477"/>
                    <a:pt x="2904" y="477"/>
                  </a:cubicBezTo>
                  <a:cubicBezTo>
                    <a:pt x="2907" y="477"/>
                    <a:pt x="2911" y="482"/>
                    <a:pt x="2930" y="503"/>
                  </a:cubicBezTo>
                  <a:cubicBezTo>
                    <a:pt x="2938" y="515"/>
                    <a:pt x="2943" y="522"/>
                    <a:pt x="2945" y="522"/>
                  </a:cubicBezTo>
                  <a:cubicBezTo>
                    <a:pt x="2947" y="522"/>
                    <a:pt x="2940" y="506"/>
                    <a:pt x="2918" y="468"/>
                  </a:cubicBezTo>
                  <a:cubicBezTo>
                    <a:pt x="2909" y="451"/>
                    <a:pt x="2899" y="434"/>
                    <a:pt x="2899" y="434"/>
                  </a:cubicBezTo>
                  <a:lnTo>
                    <a:pt x="2899" y="434"/>
                  </a:lnTo>
                  <a:cubicBezTo>
                    <a:pt x="2899" y="434"/>
                    <a:pt x="2905" y="443"/>
                    <a:pt x="2921" y="468"/>
                  </a:cubicBezTo>
                  <a:cubicBezTo>
                    <a:pt x="2934" y="485"/>
                    <a:pt x="2941" y="491"/>
                    <a:pt x="2948" y="491"/>
                  </a:cubicBezTo>
                  <a:cubicBezTo>
                    <a:pt x="2953" y="491"/>
                    <a:pt x="2958" y="488"/>
                    <a:pt x="2965" y="484"/>
                  </a:cubicBezTo>
                  <a:cubicBezTo>
                    <a:pt x="2977" y="478"/>
                    <a:pt x="2990" y="468"/>
                    <a:pt x="2971" y="437"/>
                  </a:cubicBezTo>
                  <a:cubicBezTo>
                    <a:pt x="2965" y="420"/>
                    <a:pt x="2961" y="411"/>
                    <a:pt x="2962" y="411"/>
                  </a:cubicBezTo>
                  <a:lnTo>
                    <a:pt x="2962" y="411"/>
                  </a:lnTo>
                  <a:cubicBezTo>
                    <a:pt x="2962" y="411"/>
                    <a:pt x="2966" y="420"/>
                    <a:pt x="2974" y="437"/>
                  </a:cubicBezTo>
                  <a:cubicBezTo>
                    <a:pt x="2995" y="471"/>
                    <a:pt x="3016" y="491"/>
                    <a:pt x="3026" y="491"/>
                  </a:cubicBezTo>
                  <a:cubicBezTo>
                    <a:pt x="3033" y="491"/>
                    <a:pt x="3033" y="479"/>
                    <a:pt x="3021" y="450"/>
                  </a:cubicBezTo>
                  <a:cubicBezTo>
                    <a:pt x="3023" y="449"/>
                    <a:pt x="3024" y="448"/>
                    <a:pt x="3025" y="448"/>
                  </a:cubicBezTo>
                  <a:cubicBezTo>
                    <a:pt x="3030" y="448"/>
                    <a:pt x="3035" y="454"/>
                    <a:pt x="3049" y="475"/>
                  </a:cubicBezTo>
                  <a:cubicBezTo>
                    <a:pt x="3052" y="475"/>
                    <a:pt x="3055" y="472"/>
                    <a:pt x="3049" y="434"/>
                  </a:cubicBezTo>
                  <a:lnTo>
                    <a:pt x="3074" y="418"/>
                  </a:lnTo>
                  <a:cubicBezTo>
                    <a:pt x="3084" y="415"/>
                    <a:pt x="3071" y="381"/>
                    <a:pt x="3071" y="381"/>
                  </a:cubicBezTo>
                  <a:lnTo>
                    <a:pt x="3074" y="378"/>
                  </a:lnTo>
                  <a:cubicBezTo>
                    <a:pt x="3083" y="392"/>
                    <a:pt x="3092" y="397"/>
                    <a:pt x="3102" y="397"/>
                  </a:cubicBezTo>
                  <a:cubicBezTo>
                    <a:pt x="3114" y="397"/>
                    <a:pt x="3126" y="389"/>
                    <a:pt x="3140" y="381"/>
                  </a:cubicBezTo>
                  <a:cubicBezTo>
                    <a:pt x="3156" y="372"/>
                    <a:pt x="3170" y="364"/>
                    <a:pt x="3184" y="364"/>
                  </a:cubicBezTo>
                  <a:cubicBezTo>
                    <a:pt x="3194" y="364"/>
                    <a:pt x="3204" y="369"/>
                    <a:pt x="3215" y="381"/>
                  </a:cubicBezTo>
                  <a:cubicBezTo>
                    <a:pt x="3215" y="381"/>
                    <a:pt x="3218" y="378"/>
                    <a:pt x="3203" y="346"/>
                  </a:cubicBezTo>
                  <a:cubicBezTo>
                    <a:pt x="3180" y="308"/>
                    <a:pt x="3172" y="292"/>
                    <a:pt x="3175" y="292"/>
                  </a:cubicBezTo>
                  <a:cubicBezTo>
                    <a:pt x="3177" y="292"/>
                    <a:pt x="3184" y="298"/>
                    <a:pt x="3193" y="309"/>
                  </a:cubicBezTo>
                  <a:cubicBezTo>
                    <a:pt x="3213" y="334"/>
                    <a:pt x="3227" y="346"/>
                    <a:pt x="3233" y="346"/>
                  </a:cubicBezTo>
                  <a:cubicBezTo>
                    <a:pt x="3240" y="346"/>
                    <a:pt x="3236" y="329"/>
                    <a:pt x="3215" y="296"/>
                  </a:cubicBezTo>
                  <a:cubicBezTo>
                    <a:pt x="3210" y="287"/>
                    <a:pt x="3207" y="283"/>
                    <a:pt x="3208" y="283"/>
                  </a:cubicBezTo>
                  <a:lnTo>
                    <a:pt x="3208" y="283"/>
                  </a:lnTo>
                  <a:cubicBezTo>
                    <a:pt x="3208" y="283"/>
                    <a:pt x="3222" y="304"/>
                    <a:pt x="3237" y="324"/>
                  </a:cubicBezTo>
                  <a:cubicBezTo>
                    <a:pt x="3252" y="344"/>
                    <a:pt x="3260" y="353"/>
                    <a:pt x="3263" y="353"/>
                  </a:cubicBezTo>
                  <a:cubicBezTo>
                    <a:pt x="3270" y="353"/>
                    <a:pt x="3258" y="324"/>
                    <a:pt x="3234" y="284"/>
                  </a:cubicBezTo>
                  <a:lnTo>
                    <a:pt x="3234" y="284"/>
                  </a:lnTo>
                  <a:cubicBezTo>
                    <a:pt x="3251" y="303"/>
                    <a:pt x="3266" y="321"/>
                    <a:pt x="3270" y="321"/>
                  </a:cubicBezTo>
                  <a:cubicBezTo>
                    <a:pt x="3272" y="321"/>
                    <a:pt x="3271" y="317"/>
                    <a:pt x="3265" y="306"/>
                  </a:cubicBezTo>
                  <a:cubicBezTo>
                    <a:pt x="3272" y="306"/>
                    <a:pt x="3272" y="306"/>
                    <a:pt x="3309" y="365"/>
                  </a:cubicBezTo>
                  <a:cubicBezTo>
                    <a:pt x="3330" y="392"/>
                    <a:pt x="3348" y="422"/>
                    <a:pt x="3353" y="422"/>
                  </a:cubicBezTo>
                  <a:cubicBezTo>
                    <a:pt x="3353" y="422"/>
                    <a:pt x="3353" y="422"/>
                    <a:pt x="3353" y="421"/>
                  </a:cubicBezTo>
                  <a:cubicBezTo>
                    <a:pt x="3356" y="418"/>
                    <a:pt x="3337" y="390"/>
                    <a:pt x="3319" y="359"/>
                  </a:cubicBezTo>
                  <a:lnTo>
                    <a:pt x="3325" y="356"/>
                  </a:lnTo>
                  <a:cubicBezTo>
                    <a:pt x="3325" y="356"/>
                    <a:pt x="3328" y="353"/>
                    <a:pt x="3309" y="324"/>
                  </a:cubicBezTo>
                  <a:cubicBezTo>
                    <a:pt x="3290" y="293"/>
                    <a:pt x="3294" y="290"/>
                    <a:pt x="3297" y="290"/>
                  </a:cubicBezTo>
                  <a:cubicBezTo>
                    <a:pt x="3302" y="298"/>
                    <a:pt x="3305" y="301"/>
                    <a:pt x="3305" y="301"/>
                  </a:cubicBezTo>
                  <a:cubicBezTo>
                    <a:pt x="3306" y="301"/>
                    <a:pt x="3294" y="279"/>
                    <a:pt x="3278" y="259"/>
                  </a:cubicBezTo>
                  <a:cubicBezTo>
                    <a:pt x="3256" y="230"/>
                    <a:pt x="3237" y="199"/>
                    <a:pt x="3240" y="199"/>
                  </a:cubicBezTo>
                  <a:lnTo>
                    <a:pt x="3203" y="139"/>
                  </a:lnTo>
                  <a:cubicBezTo>
                    <a:pt x="3178" y="96"/>
                    <a:pt x="3146" y="58"/>
                    <a:pt x="3115" y="23"/>
                  </a:cubicBezTo>
                  <a:cubicBezTo>
                    <a:pt x="3097" y="12"/>
                    <a:pt x="3080" y="1"/>
                    <a:pt x="3073" y="1"/>
                  </a:cubicBezTo>
                  <a:close/>
                  <a:moveTo>
                    <a:pt x="436" y="2625"/>
                  </a:moveTo>
                  <a:lnTo>
                    <a:pt x="432" y="2628"/>
                  </a:lnTo>
                  <a:cubicBezTo>
                    <a:pt x="442" y="2650"/>
                    <a:pt x="454" y="2668"/>
                    <a:pt x="467" y="2690"/>
                  </a:cubicBezTo>
                  <a:lnTo>
                    <a:pt x="473" y="2687"/>
                  </a:lnTo>
                  <a:cubicBezTo>
                    <a:pt x="476" y="2684"/>
                    <a:pt x="458" y="2656"/>
                    <a:pt x="436" y="26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7" name="Google Shape;9177;p36"/>
            <p:cNvSpPr/>
            <p:nvPr/>
          </p:nvSpPr>
          <p:spPr>
            <a:xfrm rot="-899960">
              <a:off x="1892541" y="1450774"/>
              <a:ext cx="32374" cy="137171"/>
            </a:xfrm>
            <a:custGeom>
              <a:avLst/>
              <a:gdLst/>
              <a:ahLst/>
              <a:cxnLst/>
              <a:rect l="l" t="t" r="r" b="b"/>
              <a:pathLst>
                <a:path w="1295" h="5487" extrusionOk="0">
                  <a:moveTo>
                    <a:pt x="765" y="29"/>
                  </a:moveTo>
                  <a:cubicBezTo>
                    <a:pt x="778" y="29"/>
                    <a:pt x="820" y="37"/>
                    <a:pt x="862" y="51"/>
                  </a:cubicBezTo>
                  <a:cubicBezTo>
                    <a:pt x="901" y="59"/>
                    <a:pt x="918" y="63"/>
                    <a:pt x="913" y="63"/>
                  </a:cubicBezTo>
                  <a:cubicBezTo>
                    <a:pt x="909" y="63"/>
                    <a:pt x="892" y="61"/>
                    <a:pt x="862" y="57"/>
                  </a:cubicBezTo>
                  <a:cubicBezTo>
                    <a:pt x="824" y="51"/>
                    <a:pt x="790" y="48"/>
                    <a:pt x="790" y="41"/>
                  </a:cubicBezTo>
                  <a:cubicBezTo>
                    <a:pt x="763" y="33"/>
                    <a:pt x="757" y="29"/>
                    <a:pt x="765" y="29"/>
                  </a:cubicBezTo>
                  <a:close/>
                  <a:moveTo>
                    <a:pt x="678" y="936"/>
                  </a:moveTo>
                  <a:cubicBezTo>
                    <a:pt x="683" y="936"/>
                    <a:pt x="691" y="938"/>
                    <a:pt x="708" y="941"/>
                  </a:cubicBezTo>
                  <a:cubicBezTo>
                    <a:pt x="746" y="944"/>
                    <a:pt x="780" y="956"/>
                    <a:pt x="777" y="963"/>
                  </a:cubicBezTo>
                  <a:cubicBezTo>
                    <a:pt x="743" y="963"/>
                    <a:pt x="705" y="956"/>
                    <a:pt x="674" y="941"/>
                  </a:cubicBezTo>
                  <a:cubicBezTo>
                    <a:pt x="674" y="938"/>
                    <a:pt x="674" y="936"/>
                    <a:pt x="678" y="936"/>
                  </a:cubicBezTo>
                  <a:close/>
                  <a:moveTo>
                    <a:pt x="767" y="1169"/>
                  </a:moveTo>
                  <a:cubicBezTo>
                    <a:pt x="769" y="1169"/>
                    <a:pt x="773" y="1169"/>
                    <a:pt x="777" y="1169"/>
                  </a:cubicBezTo>
                  <a:cubicBezTo>
                    <a:pt x="802" y="1173"/>
                    <a:pt x="824" y="1179"/>
                    <a:pt x="849" y="1185"/>
                  </a:cubicBezTo>
                  <a:cubicBezTo>
                    <a:pt x="849" y="1185"/>
                    <a:pt x="872" y="1193"/>
                    <a:pt x="861" y="1193"/>
                  </a:cubicBezTo>
                  <a:cubicBezTo>
                    <a:pt x="858" y="1193"/>
                    <a:pt x="854" y="1193"/>
                    <a:pt x="846" y="1191"/>
                  </a:cubicBezTo>
                  <a:lnTo>
                    <a:pt x="812" y="1188"/>
                  </a:lnTo>
                  <a:cubicBezTo>
                    <a:pt x="782" y="1177"/>
                    <a:pt x="752" y="1169"/>
                    <a:pt x="767" y="1169"/>
                  </a:cubicBezTo>
                  <a:close/>
                  <a:moveTo>
                    <a:pt x="743" y="1430"/>
                  </a:moveTo>
                  <a:cubicBezTo>
                    <a:pt x="754" y="1430"/>
                    <a:pt x="771" y="1433"/>
                    <a:pt x="771" y="1433"/>
                  </a:cubicBezTo>
                  <a:cubicBezTo>
                    <a:pt x="771" y="1433"/>
                    <a:pt x="806" y="1436"/>
                    <a:pt x="806" y="1442"/>
                  </a:cubicBezTo>
                  <a:cubicBezTo>
                    <a:pt x="780" y="1442"/>
                    <a:pt x="755" y="1442"/>
                    <a:pt x="733" y="1439"/>
                  </a:cubicBezTo>
                  <a:lnTo>
                    <a:pt x="733" y="1433"/>
                  </a:lnTo>
                  <a:cubicBezTo>
                    <a:pt x="733" y="1431"/>
                    <a:pt x="738" y="1430"/>
                    <a:pt x="743" y="1430"/>
                  </a:cubicBezTo>
                  <a:close/>
                  <a:moveTo>
                    <a:pt x="800" y="1500"/>
                  </a:moveTo>
                  <a:cubicBezTo>
                    <a:pt x="805" y="1500"/>
                    <a:pt x="813" y="1502"/>
                    <a:pt x="831" y="1505"/>
                  </a:cubicBezTo>
                  <a:lnTo>
                    <a:pt x="831" y="1511"/>
                  </a:lnTo>
                  <a:lnTo>
                    <a:pt x="793" y="1514"/>
                  </a:lnTo>
                  <a:lnTo>
                    <a:pt x="793" y="1505"/>
                  </a:lnTo>
                  <a:cubicBezTo>
                    <a:pt x="795" y="1502"/>
                    <a:pt x="795" y="1500"/>
                    <a:pt x="800" y="1500"/>
                  </a:cubicBezTo>
                  <a:close/>
                  <a:moveTo>
                    <a:pt x="848" y="1527"/>
                  </a:moveTo>
                  <a:cubicBezTo>
                    <a:pt x="845" y="1527"/>
                    <a:pt x="846" y="1529"/>
                    <a:pt x="862" y="1533"/>
                  </a:cubicBezTo>
                  <a:cubicBezTo>
                    <a:pt x="862" y="1530"/>
                    <a:pt x="852" y="1527"/>
                    <a:pt x="848" y="1527"/>
                  </a:cubicBezTo>
                  <a:close/>
                  <a:moveTo>
                    <a:pt x="791" y="1565"/>
                  </a:moveTo>
                  <a:cubicBezTo>
                    <a:pt x="795" y="1565"/>
                    <a:pt x="804" y="1566"/>
                    <a:pt x="818" y="1567"/>
                  </a:cubicBezTo>
                  <a:lnTo>
                    <a:pt x="818" y="1574"/>
                  </a:lnTo>
                  <a:lnTo>
                    <a:pt x="780" y="1577"/>
                  </a:lnTo>
                  <a:lnTo>
                    <a:pt x="784" y="1571"/>
                  </a:lnTo>
                  <a:cubicBezTo>
                    <a:pt x="784" y="1567"/>
                    <a:pt x="784" y="1565"/>
                    <a:pt x="791" y="1565"/>
                  </a:cubicBezTo>
                  <a:close/>
                  <a:moveTo>
                    <a:pt x="761" y="1607"/>
                  </a:moveTo>
                  <a:cubicBezTo>
                    <a:pt x="765" y="1607"/>
                    <a:pt x="771" y="1608"/>
                    <a:pt x="777" y="1608"/>
                  </a:cubicBezTo>
                  <a:cubicBezTo>
                    <a:pt x="812" y="1614"/>
                    <a:pt x="812" y="1614"/>
                    <a:pt x="812" y="1621"/>
                  </a:cubicBezTo>
                  <a:cubicBezTo>
                    <a:pt x="810" y="1627"/>
                    <a:pt x="809" y="1630"/>
                    <a:pt x="805" y="1630"/>
                  </a:cubicBezTo>
                  <a:cubicBezTo>
                    <a:pt x="800" y="1630"/>
                    <a:pt x="791" y="1627"/>
                    <a:pt x="774" y="1621"/>
                  </a:cubicBezTo>
                  <a:cubicBezTo>
                    <a:pt x="746" y="1613"/>
                    <a:pt x="741" y="1607"/>
                    <a:pt x="761" y="1607"/>
                  </a:cubicBezTo>
                  <a:close/>
                  <a:moveTo>
                    <a:pt x="520" y="1627"/>
                  </a:moveTo>
                  <a:cubicBezTo>
                    <a:pt x="555" y="1633"/>
                    <a:pt x="589" y="1636"/>
                    <a:pt x="589" y="1643"/>
                  </a:cubicBezTo>
                  <a:lnTo>
                    <a:pt x="552" y="1646"/>
                  </a:lnTo>
                  <a:lnTo>
                    <a:pt x="517" y="1633"/>
                  </a:lnTo>
                  <a:lnTo>
                    <a:pt x="520" y="1627"/>
                  </a:lnTo>
                  <a:close/>
                  <a:moveTo>
                    <a:pt x="546" y="1710"/>
                  </a:moveTo>
                  <a:cubicBezTo>
                    <a:pt x="551" y="1710"/>
                    <a:pt x="560" y="1712"/>
                    <a:pt x="577" y="1715"/>
                  </a:cubicBezTo>
                  <a:cubicBezTo>
                    <a:pt x="577" y="1715"/>
                    <a:pt x="611" y="1718"/>
                    <a:pt x="611" y="1724"/>
                  </a:cubicBezTo>
                  <a:lnTo>
                    <a:pt x="574" y="1727"/>
                  </a:lnTo>
                  <a:cubicBezTo>
                    <a:pt x="539" y="1721"/>
                    <a:pt x="539" y="1715"/>
                    <a:pt x="539" y="1715"/>
                  </a:cubicBezTo>
                  <a:cubicBezTo>
                    <a:pt x="541" y="1712"/>
                    <a:pt x="542" y="1710"/>
                    <a:pt x="546" y="1710"/>
                  </a:cubicBezTo>
                  <a:close/>
                  <a:moveTo>
                    <a:pt x="661" y="2276"/>
                  </a:moveTo>
                  <a:cubicBezTo>
                    <a:pt x="699" y="2279"/>
                    <a:pt x="733" y="2282"/>
                    <a:pt x="733" y="2291"/>
                  </a:cubicBezTo>
                  <a:lnTo>
                    <a:pt x="730" y="2298"/>
                  </a:lnTo>
                  <a:cubicBezTo>
                    <a:pt x="708" y="2291"/>
                    <a:pt x="683" y="2288"/>
                    <a:pt x="661" y="2282"/>
                  </a:cubicBezTo>
                  <a:lnTo>
                    <a:pt x="661" y="2276"/>
                  </a:lnTo>
                  <a:close/>
                  <a:moveTo>
                    <a:pt x="665" y="2537"/>
                  </a:moveTo>
                  <a:cubicBezTo>
                    <a:pt x="670" y="2537"/>
                    <a:pt x="678" y="2538"/>
                    <a:pt x="690" y="2539"/>
                  </a:cubicBezTo>
                  <a:cubicBezTo>
                    <a:pt x="724" y="2545"/>
                    <a:pt x="724" y="2558"/>
                    <a:pt x="721" y="2564"/>
                  </a:cubicBezTo>
                  <a:cubicBezTo>
                    <a:pt x="686" y="2564"/>
                    <a:pt x="652" y="2555"/>
                    <a:pt x="652" y="2548"/>
                  </a:cubicBezTo>
                  <a:cubicBezTo>
                    <a:pt x="654" y="2540"/>
                    <a:pt x="655" y="2537"/>
                    <a:pt x="665" y="2537"/>
                  </a:cubicBezTo>
                  <a:close/>
                  <a:moveTo>
                    <a:pt x="577" y="2990"/>
                  </a:moveTo>
                  <a:cubicBezTo>
                    <a:pt x="611" y="2993"/>
                    <a:pt x="649" y="3000"/>
                    <a:pt x="646" y="3006"/>
                  </a:cubicBezTo>
                  <a:lnTo>
                    <a:pt x="611" y="3006"/>
                  </a:lnTo>
                  <a:lnTo>
                    <a:pt x="577" y="2996"/>
                  </a:lnTo>
                  <a:lnTo>
                    <a:pt x="577" y="2990"/>
                  </a:lnTo>
                  <a:close/>
                  <a:moveTo>
                    <a:pt x="348" y="3043"/>
                  </a:moveTo>
                  <a:cubicBezTo>
                    <a:pt x="386" y="3050"/>
                    <a:pt x="420" y="3053"/>
                    <a:pt x="420" y="3059"/>
                  </a:cubicBezTo>
                  <a:lnTo>
                    <a:pt x="417" y="3065"/>
                  </a:lnTo>
                  <a:cubicBezTo>
                    <a:pt x="395" y="3062"/>
                    <a:pt x="370" y="3059"/>
                    <a:pt x="348" y="3050"/>
                  </a:cubicBezTo>
                  <a:lnTo>
                    <a:pt x="348" y="3043"/>
                  </a:lnTo>
                  <a:close/>
                  <a:moveTo>
                    <a:pt x="584" y="3186"/>
                  </a:moveTo>
                  <a:cubicBezTo>
                    <a:pt x="589" y="3186"/>
                    <a:pt x="597" y="3188"/>
                    <a:pt x="614" y="3191"/>
                  </a:cubicBezTo>
                  <a:cubicBezTo>
                    <a:pt x="639" y="3194"/>
                    <a:pt x="661" y="3200"/>
                    <a:pt x="683" y="3206"/>
                  </a:cubicBezTo>
                  <a:cubicBezTo>
                    <a:pt x="649" y="3203"/>
                    <a:pt x="614" y="3200"/>
                    <a:pt x="577" y="3191"/>
                  </a:cubicBezTo>
                  <a:cubicBezTo>
                    <a:pt x="578" y="3188"/>
                    <a:pt x="579" y="3186"/>
                    <a:pt x="584" y="3186"/>
                  </a:cubicBezTo>
                  <a:close/>
                  <a:moveTo>
                    <a:pt x="589" y="3344"/>
                  </a:moveTo>
                  <a:cubicBezTo>
                    <a:pt x="624" y="3347"/>
                    <a:pt x="658" y="3354"/>
                    <a:pt x="658" y="3360"/>
                  </a:cubicBezTo>
                  <a:lnTo>
                    <a:pt x="621" y="3360"/>
                  </a:lnTo>
                  <a:lnTo>
                    <a:pt x="586" y="3351"/>
                  </a:lnTo>
                  <a:lnTo>
                    <a:pt x="589" y="3344"/>
                  </a:lnTo>
                  <a:close/>
                  <a:moveTo>
                    <a:pt x="511" y="3729"/>
                  </a:moveTo>
                  <a:cubicBezTo>
                    <a:pt x="516" y="3729"/>
                    <a:pt x="522" y="3730"/>
                    <a:pt x="520" y="3733"/>
                  </a:cubicBezTo>
                  <a:cubicBezTo>
                    <a:pt x="500" y="3731"/>
                    <a:pt x="505" y="3729"/>
                    <a:pt x="511" y="3729"/>
                  </a:cubicBezTo>
                  <a:close/>
                  <a:moveTo>
                    <a:pt x="445" y="3752"/>
                  </a:moveTo>
                  <a:cubicBezTo>
                    <a:pt x="483" y="3755"/>
                    <a:pt x="517" y="3761"/>
                    <a:pt x="517" y="3767"/>
                  </a:cubicBezTo>
                  <a:lnTo>
                    <a:pt x="480" y="3767"/>
                  </a:lnTo>
                  <a:lnTo>
                    <a:pt x="445" y="3758"/>
                  </a:lnTo>
                  <a:lnTo>
                    <a:pt x="445" y="3752"/>
                  </a:lnTo>
                  <a:close/>
                  <a:moveTo>
                    <a:pt x="447" y="3798"/>
                  </a:moveTo>
                  <a:cubicBezTo>
                    <a:pt x="455" y="3798"/>
                    <a:pt x="463" y="3798"/>
                    <a:pt x="473" y="3799"/>
                  </a:cubicBezTo>
                  <a:cubicBezTo>
                    <a:pt x="511" y="3805"/>
                    <a:pt x="511" y="3805"/>
                    <a:pt x="508" y="3811"/>
                  </a:cubicBezTo>
                  <a:cubicBezTo>
                    <a:pt x="486" y="3811"/>
                    <a:pt x="461" y="3811"/>
                    <a:pt x="436" y="3808"/>
                  </a:cubicBezTo>
                  <a:cubicBezTo>
                    <a:pt x="406" y="3805"/>
                    <a:pt x="402" y="3798"/>
                    <a:pt x="447" y="3798"/>
                  </a:cubicBezTo>
                  <a:close/>
                  <a:moveTo>
                    <a:pt x="29" y="3900"/>
                  </a:moveTo>
                  <a:cubicBezTo>
                    <a:pt x="22" y="3900"/>
                    <a:pt x="22" y="3902"/>
                    <a:pt x="22" y="3905"/>
                  </a:cubicBezTo>
                  <a:cubicBezTo>
                    <a:pt x="20" y="3914"/>
                    <a:pt x="19" y="3916"/>
                    <a:pt x="30" y="3916"/>
                  </a:cubicBezTo>
                  <a:cubicBezTo>
                    <a:pt x="36" y="3916"/>
                    <a:pt x="44" y="3916"/>
                    <a:pt x="57" y="3915"/>
                  </a:cubicBezTo>
                  <a:lnTo>
                    <a:pt x="57" y="3902"/>
                  </a:lnTo>
                  <a:cubicBezTo>
                    <a:pt x="42" y="3901"/>
                    <a:pt x="34" y="3900"/>
                    <a:pt x="29" y="3900"/>
                  </a:cubicBezTo>
                  <a:close/>
                  <a:moveTo>
                    <a:pt x="509" y="3917"/>
                  </a:moveTo>
                  <a:cubicBezTo>
                    <a:pt x="518" y="3917"/>
                    <a:pt x="527" y="3918"/>
                    <a:pt x="527" y="3918"/>
                  </a:cubicBezTo>
                  <a:cubicBezTo>
                    <a:pt x="561" y="3924"/>
                    <a:pt x="527" y="3924"/>
                    <a:pt x="524" y="3930"/>
                  </a:cubicBezTo>
                  <a:cubicBezTo>
                    <a:pt x="512" y="3931"/>
                    <a:pt x="504" y="3932"/>
                    <a:pt x="499" y="3932"/>
                  </a:cubicBezTo>
                  <a:cubicBezTo>
                    <a:pt x="489" y="3932"/>
                    <a:pt x="489" y="3929"/>
                    <a:pt x="489" y="3921"/>
                  </a:cubicBezTo>
                  <a:cubicBezTo>
                    <a:pt x="491" y="3918"/>
                    <a:pt x="500" y="3917"/>
                    <a:pt x="509" y="3917"/>
                  </a:cubicBezTo>
                  <a:close/>
                  <a:moveTo>
                    <a:pt x="304" y="3933"/>
                  </a:moveTo>
                  <a:lnTo>
                    <a:pt x="304" y="3933"/>
                  </a:lnTo>
                  <a:cubicBezTo>
                    <a:pt x="325" y="3937"/>
                    <a:pt x="323" y="3939"/>
                    <a:pt x="317" y="3939"/>
                  </a:cubicBezTo>
                  <a:cubicBezTo>
                    <a:pt x="312" y="3939"/>
                    <a:pt x="304" y="3938"/>
                    <a:pt x="304" y="3933"/>
                  </a:cubicBezTo>
                  <a:close/>
                  <a:moveTo>
                    <a:pt x="484" y="4031"/>
                  </a:moveTo>
                  <a:cubicBezTo>
                    <a:pt x="489" y="4031"/>
                    <a:pt x="497" y="4032"/>
                    <a:pt x="508" y="4034"/>
                  </a:cubicBezTo>
                  <a:cubicBezTo>
                    <a:pt x="508" y="4034"/>
                    <a:pt x="542" y="4037"/>
                    <a:pt x="542" y="4043"/>
                  </a:cubicBezTo>
                  <a:cubicBezTo>
                    <a:pt x="539" y="4049"/>
                    <a:pt x="505" y="4053"/>
                    <a:pt x="505" y="4053"/>
                  </a:cubicBezTo>
                  <a:cubicBezTo>
                    <a:pt x="467" y="4046"/>
                    <a:pt x="470" y="4040"/>
                    <a:pt x="470" y="4040"/>
                  </a:cubicBezTo>
                  <a:cubicBezTo>
                    <a:pt x="470" y="4036"/>
                    <a:pt x="470" y="4031"/>
                    <a:pt x="484" y="4031"/>
                  </a:cubicBezTo>
                  <a:close/>
                  <a:moveTo>
                    <a:pt x="268" y="4049"/>
                  </a:moveTo>
                  <a:cubicBezTo>
                    <a:pt x="260" y="4049"/>
                    <a:pt x="251" y="4049"/>
                    <a:pt x="251" y="4053"/>
                  </a:cubicBezTo>
                  <a:lnTo>
                    <a:pt x="248" y="4059"/>
                  </a:lnTo>
                  <a:cubicBezTo>
                    <a:pt x="273" y="4062"/>
                    <a:pt x="298" y="4062"/>
                    <a:pt x="320" y="4062"/>
                  </a:cubicBezTo>
                  <a:cubicBezTo>
                    <a:pt x="323" y="4056"/>
                    <a:pt x="285" y="4049"/>
                    <a:pt x="285" y="4049"/>
                  </a:cubicBezTo>
                  <a:cubicBezTo>
                    <a:pt x="285" y="4049"/>
                    <a:pt x="277" y="4049"/>
                    <a:pt x="268" y="4049"/>
                  </a:cubicBezTo>
                  <a:close/>
                  <a:moveTo>
                    <a:pt x="1198" y="4045"/>
                  </a:moveTo>
                  <a:cubicBezTo>
                    <a:pt x="1194" y="4045"/>
                    <a:pt x="1194" y="4046"/>
                    <a:pt x="1194" y="4049"/>
                  </a:cubicBezTo>
                  <a:cubicBezTo>
                    <a:pt x="1216" y="4059"/>
                    <a:pt x="1241" y="4062"/>
                    <a:pt x="1263" y="4065"/>
                  </a:cubicBezTo>
                  <a:cubicBezTo>
                    <a:pt x="1272" y="4067"/>
                    <a:pt x="1279" y="4067"/>
                    <a:pt x="1283" y="4067"/>
                  </a:cubicBezTo>
                  <a:cubicBezTo>
                    <a:pt x="1294" y="4067"/>
                    <a:pt x="1282" y="4061"/>
                    <a:pt x="1229" y="4049"/>
                  </a:cubicBezTo>
                  <a:cubicBezTo>
                    <a:pt x="1211" y="4046"/>
                    <a:pt x="1203" y="4045"/>
                    <a:pt x="1198" y="4045"/>
                  </a:cubicBezTo>
                  <a:close/>
                  <a:moveTo>
                    <a:pt x="352" y="4132"/>
                  </a:moveTo>
                  <a:cubicBezTo>
                    <a:pt x="357" y="4132"/>
                    <a:pt x="365" y="4133"/>
                    <a:pt x="379" y="4134"/>
                  </a:cubicBezTo>
                  <a:lnTo>
                    <a:pt x="379" y="4140"/>
                  </a:lnTo>
                  <a:lnTo>
                    <a:pt x="342" y="4143"/>
                  </a:lnTo>
                  <a:lnTo>
                    <a:pt x="345" y="4137"/>
                  </a:lnTo>
                  <a:cubicBezTo>
                    <a:pt x="345" y="4133"/>
                    <a:pt x="345" y="4132"/>
                    <a:pt x="352" y="4132"/>
                  </a:cubicBezTo>
                  <a:close/>
                  <a:moveTo>
                    <a:pt x="329" y="4185"/>
                  </a:moveTo>
                  <a:cubicBezTo>
                    <a:pt x="342" y="4185"/>
                    <a:pt x="370" y="4188"/>
                    <a:pt x="408" y="4197"/>
                  </a:cubicBezTo>
                  <a:cubicBezTo>
                    <a:pt x="404" y="4203"/>
                    <a:pt x="404" y="4203"/>
                    <a:pt x="404" y="4209"/>
                  </a:cubicBezTo>
                  <a:cubicBezTo>
                    <a:pt x="370" y="4206"/>
                    <a:pt x="332" y="4200"/>
                    <a:pt x="335" y="4194"/>
                  </a:cubicBezTo>
                  <a:cubicBezTo>
                    <a:pt x="319" y="4188"/>
                    <a:pt x="318" y="4185"/>
                    <a:pt x="329" y="4185"/>
                  </a:cubicBezTo>
                  <a:close/>
                  <a:moveTo>
                    <a:pt x="141" y="4266"/>
                  </a:moveTo>
                  <a:lnTo>
                    <a:pt x="176" y="4272"/>
                  </a:lnTo>
                  <a:lnTo>
                    <a:pt x="210" y="4275"/>
                  </a:lnTo>
                  <a:lnTo>
                    <a:pt x="141" y="4266"/>
                  </a:lnTo>
                  <a:close/>
                  <a:moveTo>
                    <a:pt x="539" y="4266"/>
                  </a:moveTo>
                  <a:lnTo>
                    <a:pt x="574" y="4272"/>
                  </a:lnTo>
                  <a:cubicBezTo>
                    <a:pt x="574" y="4277"/>
                    <a:pt x="599" y="4285"/>
                    <a:pt x="584" y="4285"/>
                  </a:cubicBezTo>
                  <a:cubicBezTo>
                    <a:pt x="582" y="4285"/>
                    <a:pt x="578" y="4285"/>
                    <a:pt x="574" y="4284"/>
                  </a:cubicBezTo>
                  <a:cubicBezTo>
                    <a:pt x="573" y="4285"/>
                    <a:pt x="572" y="4286"/>
                    <a:pt x="571" y="4286"/>
                  </a:cubicBezTo>
                  <a:cubicBezTo>
                    <a:pt x="562" y="4286"/>
                    <a:pt x="539" y="4271"/>
                    <a:pt x="539" y="4266"/>
                  </a:cubicBezTo>
                  <a:close/>
                  <a:moveTo>
                    <a:pt x="411" y="4382"/>
                  </a:moveTo>
                  <a:cubicBezTo>
                    <a:pt x="445" y="4385"/>
                    <a:pt x="483" y="4391"/>
                    <a:pt x="480" y="4397"/>
                  </a:cubicBezTo>
                  <a:lnTo>
                    <a:pt x="480" y="4404"/>
                  </a:lnTo>
                  <a:cubicBezTo>
                    <a:pt x="458" y="4400"/>
                    <a:pt x="433" y="4394"/>
                    <a:pt x="411" y="4388"/>
                  </a:cubicBezTo>
                  <a:lnTo>
                    <a:pt x="411" y="4382"/>
                  </a:lnTo>
                  <a:close/>
                  <a:moveTo>
                    <a:pt x="239" y="4407"/>
                  </a:moveTo>
                  <a:cubicBezTo>
                    <a:pt x="243" y="4407"/>
                    <a:pt x="260" y="4411"/>
                    <a:pt x="295" y="4419"/>
                  </a:cubicBezTo>
                  <a:lnTo>
                    <a:pt x="364" y="4441"/>
                  </a:lnTo>
                  <a:cubicBezTo>
                    <a:pt x="364" y="4442"/>
                    <a:pt x="363" y="4443"/>
                    <a:pt x="360" y="4443"/>
                  </a:cubicBezTo>
                  <a:cubicBezTo>
                    <a:pt x="350" y="4443"/>
                    <a:pt x="317" y="4432"/>
                    <a:pt x="260" y="4419"/>
                  </a:cubicBezTo>
                  <a:cubicBezTo>
                    <a:pt x="243" y="4411"/>
                    <a:pt x="234" y="4407"/>
                    <a:pt x="239" y="4407"/>
                  </a:cubicBezTo>
                  <a:close/>
                  <a:moveTo>
                    <a:pt x="267" y="4592"/>
                  </a:moveTo>
                  <a:lnTo>
                    <a:pt x="301" y="4595"/>
                  </a:lnTo>
                  <a:lnTo>
                    <a:pt x="335" y="4607"/>
                  </a:lnTo>
                  <a:lnTo>
                    <a:pt x="301" y="4607"/>
                  </a:lnTo>
                  <a:cubicBezTo>
                    <a:pt x="263" y="4604"/>
                    <a:pt x="267" y="4598"/>
                    <a:pt x="267" y="4592"/>
                  </a:cubicBezTo>
                  <a:close/>
                  <a:moveTo>
                    <a:pt x="330" y="4567"/>
                  </a:moveTo>
                  <a:cubicBezTo>
                    <a:pt x="335" y="4567"/>
                    <a:pt x="352" y="4569"/>
                    <a:pt x="379" y="4573"/>
                  </a:cubicBezTo>
                  <a:cubicBezTo>
                    <a:pt x="414" y="4576"/>
                    <a:pt x="448" y="4585"/>
                    <a:pt x="483" y="4598"/>
                  </a:cubicBezTo>
                  <a:cubicBezTo>
                    <a:pt x="483" y="4604"/>
                    <a:pt x="480" y="4613"/>
                    <a:pt x="480" y="4613"/>
                  </a:cubicBezTo>
                  <a:lnTo>
                    <a:pt x="411" y="4588"/>
                  </a:lnTo>
                  <a:cubicBezTo>
                    <a:pt x="347" y="4573"/>
                    <a:pt x="322" y="4567"/>
                    <a:pt x="330" y="4567"/>
                  </a:cubicBezTo>
                  <a:close/>
                  <a:moveTo>
                    <a:pt x="491" y="4882"/>
                  </a:moveTo>
                  <a:cubicBezTo>
                    <a:pt x="470" y="4882"/>
                    <a:pt x="470" y="4887"/>
                    <a:pt x="470" y="4892"/>
                  </a:cubicBezTo>
                  <a:cubicBezTo>
                    <a:pt x="433" y="4899"/>
                    <a:pt x="467" y="4911"/>
                    <a:pt x="502" y="4914"/>
                  </a:cubicBezTo>
                  <a:cubicBezTo>
                    <a:pt x="511" y="4916"/>
                    <a:pt x="518" y="4917"/>
                    <a:pt x="523" y="4917"/>
                  </a:cubicBezTo>
                  <a:cubicBezTo>
                    <a:pt x="538" y="4917"/>
                    <a:pt x="539" y="4911"/>
                    <a:pt x="539" y="4902"/>
                  </a:cubicBezTo>
                  <a:cubicBezTo>
                    <a:pt x="542" y="4896"/>
                    <a:pt x="508" y="4883"/>
                    <a:pt x="508" y="4883"/>
                  </a:cubicBezTo>
                  <a:cubicBezTo>
                    <a:pt x="501" y="4882"/>
                    <a:pt x="495" y="4882"/>
                    <a:pt x="491" y="4882"/>
                  </a:cubicBezTo>
                  <a:close/>
                  <a:moveTo>
                    <a:pt x="399" y="4918"/>
                  </a:moveTo>
                  <a:cubicBezTo>
                    <a:pt x="411" y="4918"/>
                    <a:pt x="438" y="4925"/>
                    <a:pt x="461" y="4936"/>
                  </a:cubicBezTo>
                  <a:cubicBezTo>
                    <a:pt x="461" y="4943"/>
                    <a:pt x="458" y="4949"/>
                    <a:pt x="458" y="4949"/>
                  </a:cubicBezTo>
                  <a:cubicBezTo>
                    <a:pt x="423" y="4946"/>
                    <a:pt x="389" y="4927"/>
                    <a:pt x="392" y="4921"/>
                  </a:cubicBezTo>
                  <a:cubicBezTo>
                    <a:pt x="392" y="4919"/>
                    <a:pt x="394" y="4918"/>
                    <a:pt x="399" y="4918"/>
                  </a:cubicBezTo>
                  <a:close/>
                  <a:moveTo>
                    <a:pt x="53" y="5230"/>
                  </a:moveTo>
                  <a:cubicBezTo>
                    <a:pt x="47" y="5230"/>
                    <a:pt x="47" y="5232"/>
                    <a:pt x="47" y="5237"/>
                  </a:cubicBezTo>
                  <a:lnTo>
                    <a:pt x="47" y="5243"/>
                  </a:lnTo>
                  <a:lnTo>
                    <a:pt x="82" y="5240"/>
                  </a:lnTo>
                  <a:lnTo>
                    <a:pt x="85" y="5234"/>
                  </a:lnTo>
                  <a:cubicBezTo>
                    <a:pt x="68" y="5231"/>
                    <a:pt x="59" y="5230"/>
                    <a:pt x="53" y="5230"/>
                  </a:cubicBezTo>
                  <a:close/>
                  <a:moveTo>
                    <a:pt x="243" y="5268"/>
                  </a:moveTo>
                  <a:cubicBezTo>
                    <a:pt x="248" y="5268"/>
                    <a:pt x="253" y="5268"/>
                    <a:pt x="260" y="5268"/>
                  </a:cubicBezTo>
                  <a:lnTo>
                    <a:pt x="257" y="5278"/>
                  </a:lnTo>
                  <a:cubicBezTo>
                    <a:pt x="250" y="5277"/>
                    <a:pt x="246" y="5276"/>
                    <a:pt x="244" y="5276"/>
                  </a:cubicBezTo>
                  <a:cubicBezTo>
                    <a:pt x="238" y="5276"/>
                    <a:pt x="258" y="5281"/>
                    <a:pt x="282" y="5281"/>
                  </a:cubicBezTo>
                  <a:cubicBezTo>
                    <a:pt x="286" y="5281"/>
                    <a:pt x="290" y="5281"/>
                    <a:pt x="295" y="5281"/>
                  </a:cubicBezTo>
                  <a:lnTo>
                    <a:pt x="364" y="5290"/>
                  </a:lnTo>
                  <a:cubicBezTo>
                    <a:pt x="364" y="5294"/>
                    <a:pt x="349" y="5297"/>
                    <a:pt x="330" y="5297"/>
                  </a:cubicBezTo>
                  <a:cubicBezTo>
                    <a:pt x="318" y="5297"/>
                    <a:pt x="305" y="5296"/>
                    <a:pt x="292" y="5294"/>
                  </a:cubicBezTo>
                  <a:cubicBezTo>
                    <a:pt x="220" y="5290"/>
                    <a:pt x="220" y="5290"/>
                    <a:pt x="223" y="5278"/>
                  </a:cubicBezTo>
                  <a:cubicBezTo>
                    <a:pt x="223" y="5273"/>
                    <a:pt x="223" y="5268"/>
                    <a:pt x="243" y="5268"/>
                  </a:cubicBezTo>
                  <a:close/>
                  <a:moveTo>
                    <a:pt x="214" y="5344"/>
                  </a:moveTo>
                  <a:cubicBezTo>
                    <a:pt x="219" y="5344"/>
                    <a:pt x="227" y="5345"/>
                    <a:pt x="245" y="5347"/>
                  </a:cubicBezTo>
                  <a:cubicBezTo>
                    <a:pt x="245" y="5347"/>
                    <a:pt x="279" y="5356"/>
                    <a:pt x="279" y="5366"/>
                  </a:cubicBezTo>
                  <a:lnTo>
                    <a:pt x="241" y="5366"/>
                  </a:lnTo>
                  <a:cubicBezTo>
                    <a:pt x="207" y="5362"/>
                    <a:pt x="207" y="5356"/>
                    <a:pt x="210" y="5350"/>
                  </a:cubicBezTo>
                  <a:cubicBezTo>
                    <a:pt x="210" y="5345"/>
                    <a:pt x="210" y="5344"/>
                    <a:pt x="214" y="5344"/>
                  </a:cubicBezTo>
                  <a:close/>
                  <a:moveTo>
                    <a:pt x="740" y="5431"/>
                  </a:moveTo>
                  <a:lnTo>
                    <a:pt x="740" y="5438"/>
                  </a:lnTo>
                  <a:cubicBezTo>
                    <a:pt x="762" y="5444"/>
                    <a:pt x="784" y="5450"/>
                    <a:pt x="809" y="5453"/>
                  </a:cubicBezTo>
                  <a:lnTo>
                    <a:pt x="809" y="5447"/>
                  </a:lnTo>
                  <a:cubicBezTo>
                    <a:pt x="812" y="5441"/>
                    <a:pt x="774" y="5435"/>
                    <a:pt x="740" y="5431"/>
                  </a:cubicBezTo>
                  <a:close/>
                  <a:moveTo>
                    <a:pt x="811" y="0"/>
                  </a:moveTo>
                  <a:cubicBezTo>
                    <a:pt x="794" y="0"/>
                    <a:pt x="776" y="1"/>
                    <a:pt x="759" y="4"/>
                  </a:cubicBezTo>
                  <a:cubicBezTo>
                    <a:pt x="721" y="26"/>
                    <a:pt x="680" y="38"/>
                    <a:pt x="752" y="48"/>
                  </a:cubicBezTo>
                  <a:cubicBezTo>
                    <a:pt x="752" y="48"/>
                    <a:pt x="787" y="60"/>
                    <a:pt x="787" y="66"/>
                  </a:cubicBezTo>
                  <a:cubicBezTo>
                    <a:pt x="784" y="73"/>
                    <a:pt x="746" y="73"/>
                    <a:pt x="746" y="73"/>
                  </a:cubicBezTo>
                  <a:cubicBezTo>
                    <a:pt x="744" y="72"/>
                    <a:pt x="742" y="72"/>
                    <a:pt x="740" y="72"/>
                  </a:cubicBezTo>
                  <a:cubicBezTo>
                    <a:pt x="711" y="72"/>
                    <a:pt x="708" y="96"/>
                    <a:pt x="702" y="126"/>
                  </a:cubicBezTo>
                  <a:cubicBezTo>
                    <a:pt x="696" y="167"/>
                    <a:pt x="693" y="185"/>
                    <a:pt x="655" y="185"/>
                  </a:cubicBezTo>
                  <a:cubicBezTo>
                    <a:pt x="618" y="189"/>
                    <a:pt x="618" y="195"/>
                    <a:pt x="618" y="195"/>
                  </a:cubicBezTo>
                  <a:cubicBezTo>
                    <a:pt x="652" y="198"/>
                    <a:pt x="646" y="239"/>
                    <a:pt x="639" y="283"/>
                  </a:cubicBezTo>
                  <a:cubicBezTo>
                    <a:pt x="633" y="326"/>
                    <a:pt x="624" y="370"/>
                    <a:pt x="658" y="377"/>
                  </a:cubicBezTo>
                  <a:lnTo>
                    <a:pt x="658" y="389"/>
                  </a:lnTo>
                  <a:cubicBezTo>
                    <a:pt x="654" y="389"/>
                    <a:pt x="651" y="389"/>
                    <a:pt x="648" y="389"/>
                  </a:cubicBezTo>
                  <a:cubicBezTo>
                    <a:pt x="621" y="389"/>
                    <a:pt x="620" y="400"/>
                    <a:pt x="618" y="411"/>
                  </a:cubicBezTo>
                  <a:cubicBezTo>
                    <a:pt x="652" y="427"/>
                    <a:pt x="649" y="439"/>
                    <a:pt x="649" y="439"/>
                  </a:cubicBezTo>
                  <a:cubicBezTo>
                    <a:pt x="643" y="439"/>
                    <a:pt x="638" y="438"/>
                    <a:pt x="634" y="438"/>
                  </a:cubicBezTo>
                  <a:cubicBezTo>
                    <a:pt x="613" y="438"/>
                    <a:pt x="611" y="445"/>
                    <a:pt x="611" y="455"/>
                  </a:cubicBezTo>
                  <a:cubicBezTo>
                    <a:pt x="608" y="467"/>
                    <a:pt x="605" y="474"/>
                    <a:pt x="643" y="480"/>
                  </a:cubicBezTo>
                  <a:cubicBezTo>
                    <a:pt x="639" y="508"/>
                    <a:pt x="621" y="533"/>
                    <a:pt x="596" y="546"/>
                  </a:cubicBezTo>
                  <a:cubicBezTo>
                    <a:pt x="558" y="546"/>
                    <a:pt x="592" y="558"/>
                    <a:pt x="627" y="568"/>
                  </a:cubicBezTo>
                  <a:cubicBezTo>
                    <a:pt x="661" y="574"/>
                    <a:pt x="696" y="583"/>
                    <a:pt x="696" y="590"/>
                  </a:cubicBezTo>
                  <a:lnTo>
                    <a:pt x="624" y="580"/>
                  </a:lnTo>
                  <a:cubicBezTo>
                    <a:pt x="608" y="576"/>
                    <a:pt x="599" y="574"/>
                    <a:pt x="595" y="574"/>
                  </a:cubicBezTo>
                  <a:cubicBezTo>
                    <a:pt x="589" y="574"/>
                    <a:pt x="589" y="577"/>
                    <a:pt x="589" y="583"/>
                  </a:cubicBezTo>
                  <a:lnTo>
                    <a:pt x="586" y="596"/>
                  </a:lnTo>
                  <a:cubicBezTo>
                    <a:pt x="621" y="599"/>
                    <a:pt x="614" y="634"/>
                    <a:pt x="608" y="677"/>
                  </a:cubicBezTo>
                  <a:cubicBezTo>
                    <a:pt x="599" y="734"/>
                    <a:pt x="596" y="753"/>
                    <a:pt x="630" y="759"/>
                  </a:cubicBezTo>
                  <a:cubicBezTo>
                    <a:pt x="665" y="762"/>
                    <a:pt x="665" y="768"/>
                    <a:pt x="627" y="784"/>
                  </a:cubicBezTo>
                  <a:cubicBezTo>
                    <a:pt x="514" y="809"/>
                    <a:pt x="514" y="809"/>
                    <a:pt x="549" y="818"/>
                  </a:cubicBezTo>
                  <a:cubicBezTo>
                    <a:pt x="549" y="817"/>
                    <a:pt x="552" y="816"/>
                    <a:pt x="558" y="816"/>
                  </a:cubicBezTo>
                  <a:cubicBezTo>
                    <a:pt x="570" y="816"/>
                    <a:pt x="595" y="819"/>
                    <a:pt x="621" y="822"/>
                  </a:cubicBezTo>
                  <a:cubicBezTo>
                    <a:pt x="677" y="829"/>
                    <a:pt x="687" y="835"/>
                    <a:pt x="649" y="835"/>
                  </a:cubicBezTo>
                  <a:cubicBezTo>
                    <a:pt x="641" y="835"/>
                    <a:pt x="630" y="835"/>
                    <a:pt x="618" y="834"/>
                  </a:cubicBezTo>
                  <a:cubicBezTo>
                    <a:pt x="614" y="834"/>
                    <a:pt x="611" y="834"/>
                    <a:pt x="609" y="834"/>
                  </a:cubicBezTo>
                  <a:cubicBezTo>
                    <a:pt x="547" y="834"/>
                    <a:pt x="567" y="929"/>
                    <a:pt x="636" y="944"/>
                  </a:cubicBezTo>
                  <a:lnTo>
                    <a:pt x="599" y="938"/>
                  </a:lnTo>
                  <a:cubicBezTo>
                    <a:pt x="593" y="937"/>
                    <a:pt x="589" y="937"/>
                    <a:pt x="585" y="937"/>
                  </a:cubicBezTo>
                  <a:cubicBezTo>
                    <a:pt x="564" y="937"/>
                    <a:pt x="563" y="945"/>
                    <a:pt x="558" y="966"/>
                  </a:cubicBezTo>
                  <a:lnTo>
                    <a:pt x="555" y="985"/>
                  </a:lnTo>
                  <a:cubicBezTo>
                    <a:pt x="621" y="993"/>
                    <a:pt x="590" y="1023"/>
                    <a:pt x="557" y="1023"/>
                  </a:cubicBezTo>
                  <a:cubicBezTo>
                    <a:pt x="554" y="1023"/>
                    <a:pt x="551" y="1023"/>
                    <a:pt x="549" y="1022"/>
                  </a:cubicBezTo>
                  <a:cubicBezTo>
                    <a:pt x="511" y="1025"/>
                    <a:pt x="511" y="1025"/>
                    <a:pt x="511" y="1038"/>
                  </a:cubicBezTo>
                  <a:cubicBezTo>
                    <a:pt x="571" y="1063"/>
                    <a:pt x="543" y="1089"/>
                    <a:pt x="512" y="1089"/>
                  </a:cubicBezTo>
                  <a:cubicBezTo>
                    <a:pt x="508" y="1089"/>
                    <a:pt x="505" y="1089"/>
                    <a:pt x="502" y="1088"/>
                  </a:cubicBezTo>
                  <a:lnTo>
                    <a:pt x="498" y="1100"/>
                  </a:lnTo>
                  <a:cubicBezTo>
                    <a:pt x="533" y="1113"/>
                    <a:pt x="533" y="1126"/>
                    <a:pt x="530" y="1132"/>
                  </a:cubicBezTo>
                  <a:cubicBezTo>
                    <a:pt x="527" y="1151"/>
                    <a:pt x="527" y="1157"/>
                    <a:pt x="561" y="1157"/>
                  </a:cubicBezTo>
                  <a:cubicBezTo>
                    <a:pt x="599" y="1160"/>
                    <a:pt x="633" y="1163"/>
                    <a:pt x="633" y="1173"/>
                  </a:cubicBezTo>
                  <a:lnTo>
                    <a:pt x="596" y="1166"/>
                  </a:lnTo>
                  <a:cubicBezTo>
                    <a:pt x="593" y="1166"/>
                    <a:pt x="591" y="1166"/>
                    <a:pt x="589" y="1166"/>
                  </a:cubicBezTo>
                  <a:cubicBezTo>
                    <a:pt x="561" y="1166"/>
                    <a:pt x="558" y="1184"/>
                    <a:pt x="555" y="1207"/>
                  </a:cubicBezTo>
                  <a:cubicBezTo>
                    <a:pt x="549" y="1238"/>
                    <a:pt x="545" y="1251"/>
                    <a:pt x="511" y="1254"/>
                  </a:cubicBezTo>
                  <a:lnTo>
                    <a:pt x="545" y="1263"/>
                  </a:lnTo>
                  <a:cubicBezTo>
                    <a:pt x="571" y="1273"/>
                    <a:pt x="576" y="1278"/>
                    <a:pt x="563" y="1278"/>
                  </a:cubicBezTo>
                  <a:cubicBezTo>
                    <a:pt x="559" y="1278"/>
                    <a:pt x="552" y="1278"/>
                    <a:pt x="542" y="1276"/>
                  </a:cubicBezTo>
                  <a:cubicBezTo>
                    <a:pt x="505" y="1279"/>
                    <a:pt x="502" y="1304"/>
                    <a:pt x="533" y="1323"/>
                  </a:cubicBezTo>
                  <a:cubicBezTo>
                    <a:pt x="533" y="1329"/>
                    <a:pt x="533" y="1336"/>
                    <a:pt x="533" y="1336"/>
                  </a:cubicBezTo>
                  <a:cubicBezTo>
                    <a:pt x="528" y="1335"/>
                    <a:pt x="523" y="1335"/>
                    <a:pt x="518" y="1335"/>
                  </a:cubicBezTo>
                  <a:cubicBezTo>
                    <a:pt x="461" y="1335"/>
                    <a:pt x="463" y="1352"/>
                    <a:pt x="527" y="1367"/>
                  </a:cubicBezTo>
                  <a:cubicBezTo>
                    <a:pt x="517" y="1365"/>
                    <a:pt x="510" y="1364"/>
                    <a:pt x="504" y="1364"/>
                  </a:cubicBezTo>
                  <a:cubicBezTo>
                    <a:pt x="491" y="1364"/>
                    <a:pt x="489" y="1369"/>
                    <a:pt x="489" y="1376"/>
                  </a:cubicBezTo>
                  <a:cubicBezTo>
                    <a:pt x="522" y="1391"/>
                    <a:pt x="518" y="1414"/>
                    <a:pt x="488" y="1414"/>
                  </a:cubicBezTo>
                  <a:cubicBezTo>
                    <a:pt x="487" y="1414"/>
                    <a:pt x="485" y="1414"/>
                    <a:pt x="483" y="1414"/>
                  </a:cubicBezTo>
                  <a:lnTo>
                    <a:pt x="480" y="1420"/>
                  </a:lnTo>
                  <a:cubicBezTo>
                    <a:pt x="514" y="1430"/>
                    <a:pt x="514" y="1436"/>
                    <a:pt x="514" y="1442"/>
                  </a:cubicBezTo>
                  <a:cubicBezTo>
                    <a:pt x="511" y="1448"/>
                    <a:pt x="511" y="1458"/>
                    <a:pt x="545" y="1467"/>
                  </a:cubicBezTo>
                  <a:cubicBezTo>
                    <a:pt x="580" y="1480"/>
                    <a:pt x="580" y="1486"/>
                    <a:pt x="580" y="1486"/>
                  </a:cubicBezTo>
                  <a:cubicBezTo>
                    <a:pt x="579" y="1487"/>
                    <a:pt x="578" y="1488"/>
                    <a:pt x="575" y="1488"/>
                  </a:cubicBezTo>
                  <a:cubicBezTo>
                    <a:pt x="564" y="1488"/>
                    <a:pt x="536" y="1478"/>
                    <a:pt x="508" y="1470"/>
                  </a:cubicBezTo>
                  <a:cubicBezTo>
                    <a:pt x="499" y="1465"/>
                    <a:pt x="493" y="1463"/>
                    <a:pt x="489" y="1463"/>
                  </a:cubicBezTo>
                  <a:cubicBezTo>
                    <a:pt x="480" y="1463"/>
                    <a:pt x="492" y="1478"/>
                    <a:pt x="539" y="1498"/>
                  </a:cubicBezTo>
                  <a:cubicBezTo>
                    <a:pt x="576" y="1513"/>
                    <a:pt x="593" y="1520"/>
                    <a:pt x="591" y="1520"/>
                  </a:cubicBezTo>
                  <a:cubicBezTo>
                    <a:pt x="589" y="1520"/>
                    <a:pt x="572" y="1515"/>
                    <a:pt x="539" y="1505"/>
                  </a:cubicBezTo>
                  <a:cubicBezTo>
                    <a:pt x="518" y="1499"/>
                    <a:pt x="496" y="1492"/>
                    <a:pt x="491" y="1492"/>
                  </a:cubicBezTo>
                  <a:cubicBezTo>
                    <a:pt x="488" y="1492"/>
                    <a:pt x="492" y="1494"/>
                    <a:pt x="505" y="1502"/>
                  </a:cubicBezTo>
                  <a:cubicBezTo>
                    <a:pt x="505" y="1502"/>
                    <a:pt x="502" y="1514"/>
                    <a:pt x="536" y="1517"/>
                  </a:cubicBezTo>
                  <a:lnTo>
                    <a:pt x="533" y="1536"/>
                  </a:lnTo>
                  <a:cubicBezTo>
                    <a:pt x="495" y="1545"/>
                    <a:pt x="495" y="1552"/>
                    <a:pt x="492" y="1558"/>
                  </a:cubicBezTo>
                  <a:cubicBezTo>
                    <a:pt x="527" y="1571"/>
                    <a:pt x="527" y="1571"/>
                    <a:pt x="492" y="1571"/>
                  </a:cubicBezTo>
                  <a:cubicBezTo>
                    <a:pt x="486" y="1570"/>
                    <a:pt x="480" y="1570"/>
                    <a:pt x="476" y="1570"/>
                  </a:cubicBezTo>
                  <a:cubicBezTo>
                    <a:pt x="457" y="1570"/>
                    <a:pt x="467" y="1575"/>
                    <a:pt x="527" y="1583"/>
                  </a:cubicBezTo>
                  <a:cubicBezTo>
                    <a:pt x="561" y="1593"/>
                    <a:pt x="558" y="1599"/>
                    <a:pt x="524" y="1602"/>
                  </a:cubicBezTo>
                  <a:cubicBezTo>
                    <a:pt x="495" y="1598"/>
                    <a:pt x="478" y="1597"/>
                    <a:pt x="470" y="1597"/>
                  </a:cubicBezTo>
                  <a:cubicBezTo>
                    <a:pt x="457" y="1597"/>
                    <a:pt x="465" y="1600"/>
                    <a:pt x="486" y="1602"/>
                  </a:cubicBezTo>
                  <a:cubicBezTo>
                    <a:pt x="520" y="1614"/>
                    <a:pt x="520" y="1621"/>
                    <a:pt x="520" y="1621"/>
                  </a:cubicBezTo>
                  <a:cubicBezTo>
                    <a:pt x="519" y="1621"/>
                    <a:pt x="518" y="1621"/>
                    <a:pt x="517" y="1621"/>
                  </a:cubicBezTo>
                  <a:cubicBezTo>
                    <a:pt x="482" y="1621"/>
                    <a:pt x="473" y="1675"/>
                    <a:pt x="464" y="1730"/>
                  </a:cubicBezTo>
                  <a:cubicBezTo>
                    <a:pt x="464" y="1737"/>
                    <a:pt x="498" y="1749"/>
                    <a:pt x="533" y="1752"/>
                  </a:cubicBezTo>
                  <a:cubicBezTo>
                    <a:pt x="576" y="1758"/>
                    <a:pt x="580" y="1759"/>
                    <a:pt x="569" y="1759"/>
                  </a:cubicBezTo>
                  <a:cubicBezTo>
                    <a:pt x="561" y="1759"/>
                    <a:pt x="547" y="1759"/>
                    <a:pt x="533" y="1759"/>
                  </a:cubicBezTo>
                  <a:cubicBezTo>
                    <a:pt x="512" y="1757"/>
                    <a:pt x="495" y="1757"/>
                    <a:pt x="482" y="1757"/>
                  </a:cubicBezTo>
                  <a:cubicBezTo>
                    <a:pt x="427" y="1757"/>
                    <a:pt x="444" y="1766"/>
                    <a:pt x="530" y="1771"/>
                  </a:cubicBezTo>
                  <a:cubicBezTo>
                    <a:pt x="602" y="1774"/>
                    <a:pt x="602" y="1774"/>
                    <a:pt x="530" y="1777"/>
                  </a:cubicBezTo>
                  <a:cubicBezTo>
                    <a:pt x="492" y="1781"/>
                    <a:pt x="492" y="1781"/>
                    <a:pt x="527" y="1793"/>
                  </a:cubicBezTo>
                  <a:cubicBezTo>
                    <a:pt x="555" y="1796"/>
                    <a:pt x="560" y="1800"/>
                    <a:pt x="543" y="1800"/>
                  </a:cubicBezTo>
                  <a:cubicBezTo>
                    <a:pt x="539" y="1800"/>
                    <a:pt x="533" y="1800"/>
                    <a:pt x="527" y="1799"/>
                  </a:cubicBezTo>
                  <a:cubicBezTo>
                    <a:pt x="489" y="1799"/>
                    <a:pt x="451" y="1802"/>
                    <a:pt x="489" y="1806"/>
                  </a:cubicBezTo>
                  <a:cubicBezTo>
                    <a:pt x="489" y="1806"/>
                    <a:pt x="486" y="1812"/>
                    <a:pt x="448" y="1815"/>
                  </a:cubicBezTo>
                  <a:cubicBezTo>
                    <a:pt x="414" y="1815"/>
                    <a:pt x="448" y="1828"/>
                    <a:pt x="483" y="1837"/>
                  </a:cubicBezTo>
                  <a:cubicBezTo>
                    <a:pt x="526" y="1857"/>
                    <a:pt x="541" y="1867"/>
                    <a:pt x="527" y="1867"/>
                  </a:cubicBezTo>
                  <a:cubicBezTo>
                    <a:pt x="519" y="1867"/>
                    <a:pt x="504" y="1864"/>
                    <a:pt x="480" y="1859"/>
                  </a:cubicBezTo>
                  <a:cubicBezTo>
                    <a:pt x="467" y="1856"/>
                    <a:pt x="457" y="1855"/>
                    <a:pt x="451" y="1855"/>
                  </a:cubicBezTo>
                  <a:cubicBezTo>
                    <a:pt x="420" y="1855"/>
                    <a:pt x="451" y="1880"/>
                    <a:pt x="508" y="1893"/>
                  </a:cubicBezTo>
                  <a:cubicBezTo>
                    <a:pt x="558" y="1904"/>
                    <a:pt x="573" y="1908"/>
                    <a:pt x="565" y="1908"/>
                  </a:cubicBezTo>
                  <a:cubicBezTo>
                    <a:pt x="562" y="1908"/>
                    <a:pt x="554" y="1907"/>
                    <a:pt x="542" y="1906"/>
                  </a:cubicBezTo>
                  <a:cubicBezTo>
                    <a:pt x="531" y="1904"/>
                    <a:pt x="523" y="1903"/>
                    <a:pt x="518" y="1903"/>
                  </a:cubicBezTo>
                  <a:cubicBezTo>
                    <a:pt x="508" y="1903"/>
                    <a:pt x="508" y="1906"/>
                    <a:pt x="508" y="1906"/>
                  </a:cubicBezTo>
                  <a:cubicBezTo>
                    <a:pt x="505" y="1911"/>
                    <a:pt x="505" y="1916"/>
                    <a:pt x="486" y="1916"/>
                  </a:cubicBezTo>
                  <a:cubicBezTo>
                    <a:pt x="482" y="1916"/>
                    <a:pt x="477" y="1916"/>
                    <a:pt x="470" y="1915"/>
                  </a:cubicBezTo>
                  <a:lnTo>
                    <a:pt x="470" y="1915"/>
                  </a:lnTo>
                  <a:cubicBezTo>
                    <a:pt x="470" y="1915"/>
                    <a:pt x="467" y="1922"/>
                    <a:pt x="502" y="1940"/>
                  </a:cubicBezTo>
                  <a:cubicBezTo>
                    <a:pt x="563" y="1960"/>
                    <a:pt x="537" y="1972"/>
                    <a:pt x="479" y="1972"/>
                  </a:cubicBezTo>
                  <a:cubicBezTo>
                    <a:pt x="472" y="1972"/>
                    <a:pt x="465" y="1972"/>
                    <a:pt x="458" y="1972"/>
                  </a:cubicBezTo>
                  <a:lnTo>
                    <a:pt x="458" y="1972"/>
                  </a:lnTo>
                  <a:lnTo>
                    <a:pt x="492" y="1990"/>
                  </a:lnTo>
                  <a:cubicBezTo>
                    <a:pt x="542" y="2002"/>
                    <a:pt x="574" y="2010"/>
                    <a:pt x="562" y="2010"/>
                  </a:cubicBezTo>
                  <a:cubicBezTo>
                    <a:pt x="557" y="2010"/>
                    <a:pt x="546" y="2009"/>
                    <a:pt x="527" y="2006"/>
                  </a:cubicBezTo>
                  <a:lnTo>
                    <a:pt x="489" y="2003"/>
                  </a:lnTo>
                  <a:lnTo>
                    <a:pt x="489" y="2003"/>
                  </a:lnTo>
                  <a:cubicBezTo>
                    <a:pt x="549" y="2016"/>
                    <a:pt x="531" y="2033"/>
                    <a:pt x="481" y="2033"/>
                  </a:cubicBezTo>
                  <a:cubicBezTo>
                    <a:pt x="471" y="2033"/>
                    <a:pt x="460" y="2033"/>
                    <a:pt x="448" y="2031"/>
                  </a:cubicBezTo>
                  <a:cubicBezTo>
                    <a:pt x="431" y="2028"/>
                    <a:pt x="422" y="2027"/>
                    <a:pt x="418" y="2027"/>
                  </a:cubicBezTo>
                  <a:cubicBezTo>
                    <a:pt x="414" y="2027"/>
                    <a:pt x="414" y="2028"/>
                    <a:pt x="414" y="2031"/>
                  </a:cubicBezTo>
                  <a:lnTo>
                    <a:pt x="448" y="2038"/>
                  </a:lnTo>
                  <a:cubicBezTo>
                    <a:pt x="483" y="2041"/>
                    <a:pt x="520" y="2047"/>
                    <a:pt x="517" y="2053"/>
                  </a:cubicBezTo>
                  <a:cubicBezTo>
                    <a:pt x="517" y="2058"/>
                    <a:pt x="517" y="2062"/>
                    <a:pt x="504" y="2062"/>
                  </a:cubicBezTo>
                  <a:cubicBezTo>
                    <a:pt x="498" y="2062"/>
                    <a:pt x="491" y="2061"/>
                    <a:pt x="480" y="2059"/>
                  </a:cubicBezTo>
                  <a:cubicBezTo>
                    <a:pt x="445" y="2063"/>
                    <a:pt x="408" y="2066"/>
                    <a:pt x="442" y="2069"/>
                  </a:cubicBezTo>
                  <a:cubicBezTo>
                    <a:pt x="442" y="2069"/>
                    <a:pt x="442" y="2075"/>
                    <a:pt x="404" y="2078"/>
                  </a:cubicBezTo>
                  <a:lnTo>
                    <a:pt x="401" y="2103"/>
                  </a:lnTo>
                  <a:cubicBezTo>
                    <a:pt x="432" y="2112"/>
                    <a:pt x="433" y="2123"/>
                    <a:pt x="408" y="2123"/>
                  </a:cubicBezTo>
                  <a:cubicBezTo>
                    <a:pt x="405" y="2123"/>
                    <a:pt x="402" y="2122"/>
                    <a:pt x="398" y="2122"/>
                  </a:cubicBezTo>
                  <a:lnTo>
                    <a:pt x="398" y="2122"/>
                  </a:lnTo>
                  <a:cubicBezTo>
                    <a:pt x="398" y="2122"/>
                    <a:pt x="395" y="2135"/>
                    <a:pt x="430" y="2144"/>
                  </a:cubicBezTo>
                  <a:cubicBezTo>
                    <a:pt x="427" y="2156"/>
                    <a:pt x="427" y="2162"/>
                    <a:pt x="412" y="2162"/>
                  </a:cubicBezTo>
                  <a:cubicBezTo>
                    <a:pt x="407" y="2162"/>
                    <a:pt x="401" y="2161"/>
                    <a:pt x="392" y="2160"/>
                  </a:cubicBezTo>
                  <a:cubicBezTo>
                    <a:pt x="378" y="2159"/>
                    <a:pt x="369" y="2158"/>
                    <a:pt x="366" y="2158"/>
                  </a:cubicBezTo>
                  <a:cubicBezTo>
                    <a:pt x="359" y="2158"/>
                    <a:pt x="367" y="2160"/>
                    <a:pt x="389" y="2166"/>
                  </a:cubicBezTo>
                  <a:cubicBezTo>
                    <a:pt x="426" y="2172"/>
                    <a:pt x="423" y="2179"/>
                    <a:pt x="423" y="2185"/>
                  </a:cubicBezTo>
                  <a:lnTo>
                    <a:pt x="420" y="2197"/>
                  </a:lnTo>
                  <a:cubicBezTo>
                    <a:pt x="458" y="2200"/>
                    <a:pt x="458" y="2200"/>
                    <a:pt x="455" y="2207"/>
                  </a:cubicBezTo>
                  <a:cubicBezTo>
                    <a:pt x="455" y="2213"/>
                    <a:pt x="414" y="2229"/>
                    <a:pt x="414" y="2235"/>
                  </a:cubicBezTo>
                  <a:cubicBezTo>
                    <a:pt x="411" y="2254"/>
                    <a:pt x="411" y="2254"/>
                    <a:pt x="448" y="2254"/>
                  </a:cubicBezTo>
                  <a:cubicBezTo>
                    <a:pt x="448" y="2252"/>
                    <a:pt x="453" y="2250"/>
                    <a:pt x="457" y="2250"/>
                  </a:cubicBezTo>
                  <a:cubicBezTo>
                    <a:pt x="464" y="2250"/>
                    <a:pt x="469" y="2254"/>
                    <a:pt x="445" y="2260"/>
                  </a:cubicBezTo>
                  <a:cubicBezTo>
                    <a:pt x="445" y="2266"/>
                    <a:pt x="408" y="2279"/>
                    <a:pt x="404" y="2301"/>
                  </a:cubicBezTo>
                  <a:cubicBezTo>
                    <a:pt x="398" y="2326"/>
                    <a:pt x="398" y="2326"/>
                    <a:pt x="436" y="2329"/>
                  </a:cubicBezTo>
                  <a:cubicBezTo>
                    <a:pt x="494" y="2331"/>
                    <a:pt x="503" y="2336"/>
                    <a:pt x="466" y="2336"/>
                  </a:cubicBezTo>
                  <a:cubicBezTo>
                    <a:pt x="458" y="2336"/>
                    <a:pt x="446" y="2336"/>
                    <a:pt x="433" y="2335"/>
                  </a:cubicBezTo>
                  <a:cubicBezTo>
                    <a:pt x="361" y="2338"/>
                    <a:pt x="361" y="2345"/>
                    <a:pt x="395" y="2351"/>
                  </a:cubicBezTo>
                  <a:cubicBezTo>
                    <a:pt x="430" y="2360"/>
                    <a:pt x="430" y="2360"/>
                    <a:pt x="430" y="2367"/>
                  </a:cubicBezTo>
                  <a:cubicBezTo>
                    <a:pt x="423" y="2366"/>
                    <a:pt x="418" y="2366"/>
                    <a:pt x="414" y="2366"/>
                  </a:cubicBezTo>
                  <a:cubicBezTo>
                    <a:pt x="393" y="2366"/>
                    <a:pt x="397" y="2373"/>
                    <a:pt x="426" y="2388"/>
                  </a:cubicBezTo>
                  <a:cubicBezTo>
                    <a:pt x="425" y="2392"/>
                    <a:pt x="424" y="2393"/>
                    <a:pt x="419" y="2393"/>
                  </a:cubicBezTo>
                  <a:cubicBezTo>
                    <a:pt x="415" y="2393"/>
                    <a:pt x="406" y="2392"/>
                    <a:pt x="389" y="2388"/>
                  </a:cubicBezTo>
                  <a:lnTo>
                    <a:pt x="386" y="2401"/>
                  </a:lnTo>
                  <a:cubicBezTo>
                    <a:pt x="455" y="2423"/>
                    <a:pt x="414" y="2457"/>
                    <a:pt x="376" y="2461"/>
                  </a:cubicBezTo>
                  <a:cubicBezTo>
                    <a:pt x="376" y="2461"/>
                    <a:pt x="376" y="2467"/>
                    <a:pt x="411" y="2476"/>
                  </a:cubicBezTo>
                  <a:cubicBezTo>
                    <a:pt x="458" y="2487"/>
                    <a:pt x="473" y="2493"/>
                    <a:pt x="455" y="2493"/>
                  </a:cubicBezTo>
                  <a:cubicBezTo>
                    <a:pt x="446" y="2493"/>
                    <a:pt x="431" y="2492"/>
                    <a:pt x="408" y="2489"/>
                  </a:cubicBezTo>
                  <a:cubicBezTo>
                    <a:pt x="376" y="2485"/>
                    <a:pt x="358" y="2482"/>
                    <a:pt x="354" y="2482"/>
                  </a:cubicBezTo>
                  <a:cubicBezTo>
                    <a:pt x="349" y="2482"/>
                    <a:pt x="367" y="2486"/>
                    <a:pt x="408" y="2495"/>
                  </a:cubicBezTo>
                  <a:cubicBezTo>
                    <a:pt x="435" y="2505"/>
                    <a:pt x="437" y="2528"/>
                    <a:pt x="398" y="2528"/>
                  </a:cubicBezTo>
                  <a:cubicBezTo>
                    <a:pt x="389" y="2528"/>
                    <a:pt x="378" y="2526"/>
                    <a:pt x="364" y="2523"/>
                  </a:cubicBezTo>
                  <a:lnTo>
                    <a:pt x="295" y="2514"/>
                  </a:lnTo>
                  <a:lnTo>
                    <a:pt x="295" y="2514"/>
                  </a:lnTo>
                  <a:cubicBezTo>
                    <a:pt x="329" y="2526"/>
                    <a:pt x="326" y="2533"/>
                    <a:pt x="326" y="2533"/>
                  </a:cubicBezTo>
                  <a:cubicBezTo>
                    <a:pt x="364" y="2536"/>
                    <a:pt x="361" y="2542"/>
                    <a:pt x="357" y="2561"/>
                  </a:cubicBezTo>
                  <a:cubicBezTo>
                    <a:pt x="357" y="2573"/>
                    <a:pt x="389" y="2605"/>
                    <a:pt x="386" y="2617"/>
                  </a:cubicBezTo>
                  <a:cubicBezTo>
                    <a:pt x="383" y="2630"/>
                    <a:pt x="379" y="2649"/>
                    <a:pt x="345" y="2652"/>
                  </a:cubicBezTo>
                  <a:cubicBezTo>
                    <a:pt x="342" y="2658"/>
                    <a:pt x="342" y="2664"/>
                    <a:pt x="376" y="2680"/>
                  </a:cubicBezTo>
                  <a:cubicBezTo>
                    <a:pt x="404" y="2691"/>
                    <a:pt x="407" y="2702"/>
                    <a:pt x="381" y="2702"/>
                  </a:cubicBezTo>
                  <a:cubicBezTo>
                    <a:pt x="377" y="2702"/>
                    <a:pt x="374" y="2702"/>
                    <a:pt x="370" y="2702"/>
                  </a:cubicBezTo>
                  <a:lnTo>
                    <a:pt x="370" y="2708"/>
                  </a:lnTo>
                  <a:cubicBezTo>
                    <a:pt x="404" y="2724"/>
                    <a:pt x="401" y="2730"/>
                    <a:pt x="401" y="2730"/>
                  </a:cubicBezTo>
                  <a:cubicBezTo>
                    <a:pt x="390" y="2729"/>
                    <a:pt x="378" y="2728"/>
                    <a:pt x="369" y="2728"/>
                  </a:cubicBezTo>
                  <a:cubicBezTo>
                    <a:pt x="350" y="2728"/>
                    <a:pt x="341" y="2731"/>
                    <a:pt x="364" y="2739"/>
                  </a:cubicBezTo>
                  <a:cubicBezTo>
                    <a:pt x="401" y="2743"/>
                    <a:pt x="398" y="2749"/>
                    <a:pt x="398" y="2761"/>
                  </a:cubicBezTo>
                  <a:cubicBezTo>
                    <a:pt x="361" y="2771"/>
                    <a:pt x="323" y="2981"/>
                    <a:pt x="357" y="2987"/>
                  </a:cubicBezTo>
                  <a:lnTo>
                    <a:pt x="354" y="3006"/>
                  </a:lnTo>
                  <a:lnTo>
                    <a:pt x="351" y="3025"/>
                  </a:lnTo>
                  <a:cubicBezTo>
                    <a:pt x="344" y="3024"/>
                    <a:pt x="337" y="3023"/>
                    <a:pt x="332" y="3023"/>
                  </a:cubicBezTo>
                  <a:cubicBezTo>
                    <a:pt x="288" y="3023"/>
                    <a:pt x="314" y="3056"/>
                    <a:pt x="345" y="3078"/>
                  </a:cubicBezTo>
                  <a:cubicBezTo>
                    <a:pt x="379" y="3087"/>
                    <a:pt x="376" y="3094"/>
                    <a:pt x="376" y="3100"/>
                  </a:cubicBezTo>
                  <a:cubicBezTo>
                    <a:pt x="363" y="3098"/>
                    <a:pt x="352" y="3097"/>
                    <a:pt x="343" y="3097"/>
                  </a:cubicBezTo>
                  <a:cubicBezTo>
                    <a:pt x="304" y="3097"/>
                    <a:pt x="307" y="3113"/>
                    <a:pt x="335" y="3128"/>
                  </a:cubicBezTo>
                  <a:cubicBezTo>
                    <a:pt x="382" y="3139"/>
                    <a:pt x="397" y="3145"/>
                    <a:pt x="380" y="3145"/>
                  </a:cubicBezTo>
                  <a:cubicBezTo>
                    <a:pt x="371" y="3145"/>
                    <a:pt x="355" y="3144"/>
                    <a:pt x="332" y="3141"/>
                  </a:cubicBezTo>
                  <a:cubicBezTo>
                    <a:pt x="316" y="3139"/>
                    <a:pt x="304" y="3138"/>
                    <a:pt x="295" y="3138"/>
                  </a:cubicBezTo>
                  <a:cubicBezTo>
                    <a:pt x="265" y="3138"/>
                    <a:pt x="283" y="3150"/>
                    <a:pt x="364" y="3172"/>
                  </a:cubicBezTo>
                  <a:cubicBezTo>
                    <a:pt x="398" y="3181"/>
                    <a:pt x="398" y="3181"/>
                    <a:pt x="361" y="3184"/>
                  </a:cubicBezTo>
                  <a:cubicBezTo>
                    <a:pt x="347" y="3184"/>
                    <a:pt x="336" y="3184"/>
                    <a:pt x="327" y="3184"/>
                  </a:cubicBezTo>
                  <a:cubicBezTo>
                    <a:pt x="290" y="3184"/>
                    <a:pt x="295" y="3188"/>
                    <a:pt x="323" y="3191"/>
                  </a:cubicBezTo>
                  <a:cubicBezTo>
                    <a:pt x="383" y="3204"/>
                    <a:pt x="391" y="3210"/>
                    <a:pt x="350" y="3210"/>
                  </a:cubicBezTo>
                  <a:cubicBezTo>
                    <a:pt x="342" y="3210"/>
                    <a:pt x="332" y="3210"/>
                    <a:pt x="320" y="3210"/>
                  </a:cubicBezTo>
                  <a:cubicBezTo>
                    <a:pt x="248" y="3216"/>
                    <a:pt x="248" y="3216"/>
                    <a:pt x="317" y="3231"/>
                  </a:cubicBezTo>
                  <a:cubicBezTo>
                    <a:pt x="382" y="3246"/>
                    <a:pt x="383" y="3269"/>
                    <a:pt x="322" y="3269"/>
                  </a:cubicBezTo>
                  <a:cubicBezTo>
                    <a:pt x="319" y="3269"/>
                    <a:pt x="315" y="3269"/>
                    <a:pt x="310" y="3269"/>
                  </a:cubicBezTo>
                  <a:cubicBezTo>
                    <a:pt x="310" y="3275"/>
                    <a:pt x="273" y="3275"/>
                    <a:pt x="307" y="3282"/>
                  </a:cubicBezTo>
                  <a:lnTo>
                    <a:pt x="273" y="3282"/>
                  </a:lnTo>
                  <a:cubicBezTo>
                    <a:pt x="270" y="3288"/>
                    <a:pt x="270" y="3297"/>
                    <a:pt x="270" y="3297"/>
                  </a:cubicBezTo>
                  <a:lnTo>
                    <a:pt x="304" y="3300"/>
                  </a:lnTo>
                  <a:cubicBezTo>
                    <a:pt x="282" y="3325"/>
                    <a:pt x="263" y="3354"/>
                    <a:pt x="254" y="3385"/>
                  </a:cubicBezTo>
                  <a:cubicBezTo>
                    <a:pt x="243" y="3451"/>
                    <a:pt x="242" y="3467"/>
                    <a:pt x="268" y="3467"/>
                  </a:cubicBezTo>
                  <a:cubicBezTo>
                    <a:pt x="270" y="3467"/>
                    <a:pt x="273" y="3467"/>
                    <a:pt x="276" y="3467"/>
                  </a:cubicBezTo>
                  <a:cubicBezTo>
                    <a:pt x="340" y="3469"/>
                    <a:pt x="347" y="3480"/>
                    <a:pt x="295" y="3480"/>
                  </a:cubicBezTo>
                  <a:cubicBezTo>
                    <a:pt x="288" y="3480"/>
                    <a:pt x="281" y="3479"/>
                    <a:pt x="273" y="3479"/>
                  </a:cubicBezTo>
                  <a:cubicBezTo>
                    <a:pt x="273" y="3485"/>
                    <a:pt x="235" y="3495"/>
                    <a:pt x="232" y="3507"/>
                  </a:cubicBezTo>
                  <a:cubicBezTo>
                    <a:pt x="232" y="3518"/>
                    <a:pt x="230" y="3530"/>
                    <a:pt x="204" y="3530"/>
                  </a:cubicBezTo>
                  <a:cubicBezTo>
                    <a:pt x="201" y="3530"/>
                    <a:pt x="198" y="3530"/>
                    <a:pt x="194" y="3529"/>
                  </a:cubicBezTo>
                  <a:lnTo>
                    <a:pt x="191" y="3535"/>
                  </a:lnTo>
                  <a:cubicBezTo>
                    <a:pt x="260" y="3557"/>
                    <a:pt x="254" y="3595"/>
                    <a:pt x="216" y="3611"/>
                  </a:cubicBezTo>
                  <a:cubicBezTo>
                    <a:pt x="213" y="3623"/>
                    <a:pt x="213" y="3629"/>
                    <a:pt x="245" y="3645"/>
                  </a:cubicBezTo>
                  <a:cubicBezTo>
                    <a:pt x="279" y="3664"/>
                    <a:pt x="279" y="3664"/>
                    <a:pt x="241" y="3664"/>
                  </a:cubicBezTo>
                  <a:cubicBezTo>
                    <a:pt x="240" y="3664"/>
                    <a:pt x="238" y="3664"/>
                    <a:pt x="237" y="3664"/>
                  </a:cubicBezTo>
                  <a:cubicBezTo>
                    <a:pt x="204" y="3664"/>
                    <a:pt x="169" y="3696"/>
                    <a:pt x="235" y="3705"/>
                  </a:cubicBezTo>
                  <a:lnTo>
                    <a:pt x="201" y="3705"/>
                  </a:lnTo>
                  <a:cubicBezTo>
                    <a:pt x="163" y="3708"/>
                    <a:pt x="198" y="3717"/>
                    <a:pt x="232" y="3723"/>
                  </a:cubicBezTo>
                  <a:cubicBezTo>
                    <a:pt x="279" y="3730"/>
                    <a:pt x="295" y="3734"/>
                    <a:pt x="271" y="3734"/>
                  </a:cubicBezTo>
                  <a:cubicBezTo>
                    <a:pt x="258" y="3734"/>
                    <a:pt x="233" y="3733"/>
                    <a:pt x="194" y="3730"/>
                  </a:cubicBezTo>
                  <a:cubicBezTo>
                    <a:pt x="169" y="3726"/>
                    <a:pt x="153" y="3725"/>
                    <a:pt x="144" y="3725"/>
                  </a:cubicBezTo>
                  <a:cubicBezTo>
                    <a:pt x="129" y="3725"/>
                    <a:pt x="136" y="3729"/>
                    <a:pt x="160" y="3733"/>
                  </a:cubicBezTo>
                  <a:cubicBezTo>
                    <a:pt x="194" y="3742"/>
                    <a:pt x="226" y="3755"/>
                    <a:pt x="191" y="3758"/>
                  </a:cubicBezTo>
                  <a:cubicBezTo>
                    <a:pt x="188" y="3764"/>
                    <a:pt x="188" y="3770"/>
                    <a:pt x="260" y="3780"/>
                  </a:cubicBezTo>
                  <a:cubicBezTo>
                    <a:pt x="295" y="3783"/>
                    <a:pt x="295" y="3789"/>
                    <a:pt x="292" y="3796"/>
                  </a:cubicBezTo>
                  <a:cubicBezTo>
                    <a:pt x="270" y="3792"/>
                    <a:pt x="245" y="3789"/>
                    <a:pt x="223" y="3780"/>
                  </a:cubicBezTo>
                  <a:lnTo>
                    <a:pt x="220" y="3792"/>
                  </a:lnTo>
                  <a:cubicBezTo>
                    <a:pt x="220" y="3797"/>
                    <a:pt x="197" y="3804"/>
                    <a:pt x="171" y="3804"/>
                  </a:cubicBezTo>
                  <a:cubicBezTo>
                    <a:pt x="164" y="3804"/>
                    <a:pt x="155" y="3803"/>
                    <a:pt x="147" y="3802"/>
                  </a:cubicBezTo>
                  <a:lnTo>
                    <a:pt x="147" y="3802"/>
                  </a:lnTo>
                  <a:cubicBezTo>
                    <a:pt x="110" y="3805"/>
                    <a:pt x="110" y="3811"/>
                    <a:pt x="182" y="3814"/>
                  </a:cubicBezTo>
                  <a:cubicBezTo>
                    <a:pt x="251" y="3824"/>
                    <a:pt x="251" y="3824"/>
                    <a:pt x="251" y="3836"/>
                  </a:cubicBezTo>
                  <a:cubicBezTo>
                    <a:pt x="248" y="3841"/>
                    <a:pt x="248" y="3847"/>
                    <a:pt x="229" y="3847"/>
                  </a:cubicBezTo>
                  <a:cubicBezTo>
                    <a:pt x="225" y="3847"/>
                    <a:pt x="220" y="3846"/>
                    <a:pt x="213" y="3846"/>
                  </a:cubicBezTo>
                  <a:cubicBezTo>
                    <a:pt x="198" y="3843"/>
                    <a:pt x="189" y="3842"/>
                    <a:pt x="183" y="3842"/>
                  </a:cubicBezTo>
                  <a:cubicBezTo>
                    <a:pt x="176" y="3842"/>
                    <a:pt x="176" y="3845"/>
                    <a:pt x="176" y="3852"/>
                  </a:cubicBezTo>
                  <a:cubicBezTo>
                    <a:pt x="169" y="3871"/>
                    <a:pt x="273" y="3905"/>
                    <a:pt x="345" y="3921"/>
                  </a:cubicBezTo>
                  <a:cubicBezTo>
                    <a:pt x="389" y="3927"/>
                    <a:pt x="405" y="3929"/>
                    <a:pt x="392" y="3929"/>
                  </a:cubicBezTo>
                  <a:cubicBezTo>
                    <a:pt x="385" y="3929"/>
                    <a:pt x="368" y="3928"/>
                    <a:pt x="342" y="3927"/>
                  </a:cubicBezTo>
                  <a:cubicBezTo>
                    <a:pt x="332" y="3925"/>
                    <a:pt x="325" y="3925"/>
                    <a:pt x="319" y="3925"/>
                  </a:cubicBezTo>
                  <a:cubicBezTo>
                    <a:pt x="307" y="3925"/>
                    <a:pt x="306" y="3929"/>
                    <a:pt x="304" y="3933"/>
                  </a:cubicBezTo>
                  <a:cubicBezTo>
                    <a:pt x="270" y="3930"/>
                    <a:pt x="270" y="3924"/>
                    <a:pt x="273" y="3918"/>
                  </a:cubicBezTo>
                  <a:lnTo>
                    <a:pt x="235" y="3912"/>
                  </a:lnTo>
                  <a:cubicBezTo>
                    <a:pt x="163" y="3912"/>
                    <a:pt x="163" y="3918"/>
                    <a:pt x="232" y="3933"/>
                  </a:cubicBezTo>
                  <a:cubicBezTo>
                    <a:pt x="267" y="3943"/>
                    <a:pt x="267" y="3943"/>
                    <a:pt x="232" y="3946"/>
                  </a:cubicBezTo>
                  <a:cubicBezTo>
                    <a:pt x="194" y="3946"/>
                    <a:pt x="157" y="3949"/>
                    <a:pt x="194" y="3952"/>
                  </a:cubicBezTo>
                  <a:cubicBezTo>
                    <a:pt x="194" y="3952"/>
                    <a:pt x="191" y="3965"/>
                    <a:pt x="154" y="3968"/>
                  </a:cubicBezTo>
                  <a:cubicBezTo>
                    <a:pt x="154" y="3980"/>
                    <a:pt x="151" y="3987"/>
                    <a:pt x="188" y="3993"/>
                  </a:cubicBezTo>
                  <a:cubicBezTo>
                    <a:pt x="223" y="3996"/>
                    <a:pt x="223" y="4002"/>
                    <a:pt x="220" y="4009"/>
                  </a:cubicBezTo>
                  <a:cubicBezTo>
                    <a:pt x="220" y="4015"/>
                    <a:pt x="216" y="4021"/>
                    <a:pt x="254" y="4027"/>
                  </a:cubicBezTo>
                  <a:cubicBezTo>
                    <a:pt x="288" y="4031"/>
                    <a:pt x="323" y="4043"/>
                    <a:pt x="320" y="4056"/>
                  </a:cubicBezTo>
                  <a:cubicBezTo>
                    <a:pt x="344" y="4066"/>
                    <a:pt x="351" y="4070"/>
                    <a:pt x="330" y="4070"/>
                  </a:cubicBezTo>
                  <a:cubicBezTo>
                    <a:pt x="320" y="4070"/>
                    <a:pt x="304" y="4069"/>
                    <a:pt x="282" y="4068"/>
                  </a:cubicBezTo>
                  <a:cubicBezTo>
                    <a:pt x="276" y="4068"/>
                    <a:pt x="271" y="4067"/>
                    <a:pt x="266" y="4067"/>
                  </a:cubicBezTo>
                  <a:cubicBezTo>
                    <a:pt x="247" y="4067"/>
                    <a:pt x="245" y="4072"/>
                    <a:pt x="245" y="4078"/>
                  </a:cubicBezTo>
                  <a:cubicBezTo>
                    <a:pt x="245" y="4078"/>
                    <a:pt x="245" y="4084"/>
                    <a:pt x="207" y="4087"/>
                  </a:cubicBezTo>
                  <a:cubicBezTo>
                    <a:pt x="169" y="4087"/>
                    <a:pt x="207" y="4093"/>
                    <a:pt x="241" y="4096"/>
                  </a:cubicBezTo>
                  <a:lnTo>
                    <a:pt x="314" y="4106"/>
                  </a:lnTo>
                  <a:cubicBezTo>
                    <a:pt x="295" y="4109"/>
                    <a:pt x="276" y="4111"/>
                    <a:pt x="258" y="4111"/>
                  </a:cubicBezTo>
                  <a:cubicBezTo>
                    <a:pt x="239" y="4111"/>
                    <a:pt x="221" y="4109"/>
                    <a:pt x="204" y="4106"/>
                  </a:cubicBezTo>
                  <a:cubicBezTo>
                    <a:pt x="177" y="4105"/>
                    <a:pt x="161" y="4104"/>
                    <a:pt x="154" y="4104"/>
                  </a:cubicBezTo>
                  <a:cubicBezTo>
                    <a:pt x="141" y="4104"/>
                    <a:pt x="158" y="4106"/>
                    <a:pt x="204" y="4112"/>
                  </a:cubicBezTo>
                  <a:cubicBezTo>
                    <a:pt x="238" y="4115"/>
                    <a:pt x="273" y="4128"/>
                    <a:pt x="235" y="4134"/>
                  </a:cubicBezTo>
                  <a:cubicBezTo>
                    <a:pt x="233" y="4145"/>
                    <a:pt x="230" y="4157"/>
                    <a:pt x="209" y="4157"/>
                  </a:cubicBezTo>
                  <a:cubicBezTo>
                    <a:pt x="205" y="4157"/>
                    <a:pt x="200" y="4157"/>
                    <a:pt x="194" y="4156"/>
                  </a:cubicBezTo>
                  <a:cubicBezTo>
                    <a:pt x="157" y="4159"/>
                    <a:pt x="191" y="4168"/>
                    <a:pt x="191" y="4168"/>
                  </a:cubicBezTo>
                  <a:cubicBezTo>
                    <a:pt x="226" y="4181"/>
                    <a:pt x="226" y="4187"/>
                    <a:pt x="188" y="4200"/>
                  </a:cubicBezTo>
                  <a:cubicBezTo>
                    <a:pt x="110" y="4225"/>
                    <a:pt x="110" y="4225"/>
                    <a:pt x="182" y="4234"/>
                  </a:cubicBezTo>
                  <a:cubicBezTo>
                    <a:pt x="210" y="4237"/>
                    <a:pt x="240" y="4241"/>
                    <a:pt x="212" y="4241"/>
                  </a:cubicBezTo>
                  <a:cubicBezTo>
                    <a:pt x="205" y="4241"/>
                    <a:pt x="196" y="4241"/>
                    <a:pt x="182" y="4241"/>
                  </a:cubicBezTo>
                  <a:cubicBezTo>
                    <a:pt x="144" y="4241"/>
                    <a:pt x="179" y="4253"/>
                    <a:pt x="213" y="4269"/>
                  </a:cubicBezTo>
                  <a:cubicBezTo>
                    <a:pt x="257" y="4281"/>
                    <a:pt x="304" y="4291"/>
                    <a:pt x="354" y="4294"/>
                  </a:cubicBezTo>
                  <a:cubicBezTo>
                    <a:pt x="423" y="4303"/>
                    <a:pt x="423" y="4303"/>
                    <a:pt x="386" y="4313"/>
                  </a:cubicBezTo>
                  <a:cubicBezTo>
                    <a:pt x="386" y="4316"/>
                    <a:pt x="373" y="4318"/>
                    <a:pt x="355" y="4318"/>
                  </a:cubicBezTo>
                  <a:cubicBezTo>
                    <a:pt x="343" y="4318"/>
                    <a:pt x="328" y="4317"/>
                    <a:pt x="314" y="4316"/>
                  </a:cubicBezTo>
                  <a:cubicBezTo>
                    <a:pt x="276" y="4310"/>
                    <a:pt x="279" y="4303"/>
                    <a:pt x="279" y="4303"/>
                  </a:cubicBezTo>
                  <a:lnTo>
                    <a:pt x="279" y="4297"/>
                  </a:lnTo>
                  <a:cubicBezTo>
                    <a:pt x="260" y="4295"/>
                    <a:pt x="241" y="4293"/>
                    <a:pt x="228" y="4293"/>
                  </a:cubicBezTo>
                  <a:cubicBezTo>
                    <a:pt x="216" y="4293"/>
                    <a:pt x="208" y="4294"/>
                    <a:pt x="207" y="4300"/>
                  </a:cubicBezTo>
                  <a:cubicBezTo>
                    <a:pt x="169" y="4303"/>
                    <a:pt x="169" y="4310"/>
                    <a:pt x="204" y="4316"/>
                  </a:cubicBezTo>
                  <a:cubicBezTo>
                    <a:pt x="166" y="4316"/>
                    <a:pt x="166" y="4328"/>
                    <a:pt x="163" y="4341"/>
                  </a:cubicBezTo>
                  <a:cubicBezTo>
                    <a:pt x="160" y="4353"/>
                    <a:pt x="157" y="4372"/>
                    <a:pt x="122" y="4375"/>
                  </a:cubicBezTo>
                  <a:cubicBezTo>
                    <a:pt x="119" y="4388"/>
                    <a:pt x="119" y="4394"/>
                    <a:pt x="154" y="4400"/>
                  </a:cubicBezTo>
                  <a:cubicBezTo>
                    <a:pt x="206" y="4407"/>
                    <a:pt x="219" y="4412"/>
                    <a:pt x="209" y="4412"/>
                  </a:cubicBezTo>
                  <a:cubicBezTo>
                    <a:pt x="205" y="4412"/>
                    <a:pt x="198" y="4412"/>
                    <a:pt x="188" y="4410"/>
                  </a:cubicBezTo>
                  <a:cubicBezTo>
                    <a:pt x="187" y="4410"/>
                    <a:pt x="185" y="4410"/>
                    <a:pt x="184" y="4410"/>
                  </a:cubicBezTo>
                  <a:cubicBezTo>
                    <a:pt x="114" y="4410"/>
                    <a:pt x="67" y="4485"/>
                    <a:pt x="135" y="4501"/>
                  </a:cubicBezTo>
                  <a:lnTo>
                    <a:pt x="135" y="4513"/>
                  </a:lnTo>
                  <a:cubicBezTo>
                    <a:pt x="97" y="4523"/>
                    <a:pt x="88" y="4560"/>
                    <a:pt x="122" y="4573"/>
                  </a:cubicBezTo>
                  <a:lnTo>
                    <a:pt x="119" y="4592"/>
                  </a:lnTo>
                  <a:cubicBezTo>
                    <a:pt x="82" y="4601"/>
                    <a:pt x="82" y="4607"/>
                    <a:pt x="116" y="4617"/>
                  </a:cubicBezTo>
                  <a:cubicBezTo>
                    <a:pt x="142" y="4626"/>
                    <a:pt x="169" y="4630"/>
                    <a:pt x="164" y="4630"/>
                  </a:cubicBezTo>
                  <a:cubicBezTo>
                    <a:pt x="163" y="4630"/>
                    <a:pt x="159" y="4630"/>
                    <a:pt x="151" y="4629"/>
                  </a:cubicBezTo>
                  <a:cubicBezTo>
                    <a:pt x="145" y="4628"/>
                    <a:pt x="140" y="4628"/>
                    <a:pt x="135" y="4628"/>
                  </a:cubicBezTo>
                  <a:cubicBezTo>
                    <a:pt x="115" y="4628"/>
                    <a:pt x="112" y="4640"/>
                    <a:pt x="110" y="4660"/>
                  </a:cubicBezTo>
                  <a:cubicBezTo>
                    <a:pt x="105" y="4682"/>
                    <a:pt x="104" y="4687"/>
                    <a:pt x="120" y="4687"/>
                  </a:cubicBezTo>
                  <a:cubicBezTo>
                    <a:pt x="125" y="4687"/>
                    <a:pt x="132" y="4686"/>
                    <a:pt x="141" y="4686"/>
                  </a:cubicBezTo>
                  <a:lnTo>
                    <a:pt x="141" y="4686"/>
                  </a:lnTo>
                  <a:cubicBezTo>
                    <a:pt x="161" y="4705"/>
                    <a:pt x="153" y="4710"/>
                    <a:pt x="136" y="4710"/>
                  </a:cubicBezTo>
                  <a:cubicBezTo>
                    <a:pt x="126" y="4710"/>
                    <a:pt x="113" y="4709"/>
                    <a:pt x="100" y="4708"/>
                  </a:cubicBezTo>
                  <a:cubicBezTo>
                    <a:pt x="79" y="4703"/>
                    <a:pt x="63" y="4700"/>
                    <a:pt x="56" y="4700"/>
                  </a:cubicBezTo>
                  <a:cubicBezTo>
                    <a:pt x="41" y="4700"/>
                    <a:pt x="62" y="4710"/>
                    <a:pt x="135" y="4723"/>
                  </a:cubicBezTo>
                  <a:cubicBezTo>
                    <a:pt x="197" y="4737"/>
                    <a:pt x="201" y="4749"/>
                    <a:pt x="176" y="4749"/>
                  </a:cubicBezTo>
                  <a:cubicBezTo>
                    <a:pt x="173" y="4749"/>
                    <a:pt x="170" y="4749"/>
                    <a:pt x="166" y="4748"/>
                  </a:cubicBezTo>
                  <a:cubicBezTo>
                    <a:pt x="132" y="4742"/>
                    <a:pt x="132" y="4736"/>
                    <a:pt x="132" y="4729"/>
                  </a:cubicBezTo>
                  <a:lnTo>
                    <a:pt x="63" y="4720"/>
                  </a:lnTo>
                  <a:lnTo>
                    <a:pt x="63" y="4720"/>
                  </a:lnTo>
                  <a:cubicBezTo>
                    <a:pt x="60" y="4726"/>
                    <a:pt x="60" y="4726"/>
                    <a:pt x="94" y="4739"/>
                  </a:cubicBezTo>
                  <a:cubicBezTo>
                    <a:pt x="94" y="4739"/>
                    <a:pt x="94" y="4745"/>
                    <a:pt x="129" y="4755"/>
                  </a:cubicBezTo>
                  <a:cubicBezTo>
                    <a:pt x="163" y="4767"/>
                    <a:pt x="198" y="4770"/>
                    <a:pt x="235" y="4770"/>
                  </a:cubicBezTo>
                  <a:cubicBezTo>
                    <a:pt x="242" y="4770"/>
                    <a:pt x="248" y="4769"/>
                    <a:pt x="252" y="4769"/>
                  </a:cubicBezTo>
                  <a:cubicBezTo>
                    <a:pt x="272" y="4769"/>
                    <a:pt x="270" y="4774"/>
                    <a:pt x="270" y="4780"/>
                  </a:cubicBezTo>
                  <a:cubicBezTo>
                    <a:pt x="256" y="4783"/>
                    <a:pt x="242" y="4785"/>
                    <a:pt x="228" y="4785"/>
                  </a:cubicBezTo>
                  <a:cubicBezTo>
                    <a:pt x="206" y="4785"/>
                    <a:pt x="184" y="4781"/>
                    <a:pt x="163" y="4773"/>
                  </a:cubicBezTo>
                  <a:cubicBezTo>
                    <a:pt x="163" y="4767"/>
                    <a:pt x="129" y="4761"/>
                    <a:pt x="91" y="4758"/>
                  </a:cubicBezTo>
                  <a:cubicBezTo>
                    <a:pt x="89" y="4757"/>
                    <a:pt x="87" y="4757"/>
                    <a:pt x="86" y="4757"/>
                  </a:cubicBezTo>
                  <a:cubicBezTo>
                    <a:pt x="65" y="4757"/>
                    <a:pt x="127" y="4796"/>
                    <a:pt x="191" y="4811"/>
                  </a:cubicBezTo>
                  <a:lnTo>
                    <a:pt x="157" y="4805"/>
                  </a:lnTo>
                  <a:cubicBezTo>
                    <a:pt x="153" y="4804"/>
                    <a:pt x="150" y="4804"/>
                    <a:pt x="147" y="4804"/>
                  </a:cubicBezTo>
                  <a:cubicBezTo>
                    <a:pt x="122" y="4804"/>
                    <a:pt x="119" y="4815"/>
                    <a:pt x="116" y="4827"/>
                  </a:cubicBezTo>
                  <a:cubicBezTo>
                    <a:pt x="113" y="4839"/>
                    <a:pt x="113" y="4845"/>
                    <a:pt x="147" y="4849"/>
                  </a:cubicBezTo>
                  <a:cubicBezTo>
                    <a:pt x="185" y="4855"/>
                    <a:pt x="220" y="4858"/>
                    <a:pt x="220" y="4864"/>
                  </a:cubicBezTo>
                  <a:cubicBezTo>
                    <a:pt x="220" y="4862"/>
                    <a:pt x="223" y="4862"/>
                    <a:pt x="229" y="4862"/>
                  </a:cubicBezTo>
                  <a:cubicBezTo>
                    <a:pt x="241" y="4862"/>
                    <a:pt x="266" y="4865"/>
                    <a:pt x="292" y="4867"/>
                  </a:cubicBezTo>
                  <a:cubicBezTo>
                    <a:pt x="267" y="4874"/>
                    <a:pt x="241" y="4877"/>
                    <a:pt x="216" y="4880"/>
                  </a:cubicBezTo>
                  <a:cubicBezTo>
                    <a:pt x="144" y="4883"/>
                    <a:pt x="107" y="4889"/>
                    <a:pt x="100" y="4914"/>
                  </a:cubicBezTo>
                  <a:cubicBezTo>
                    <a:pt x="100" y="4930"/>
                    <a:pt x="94" y="4949"/>
                    <a:pt x="60" y="4949"/>
                  </a:cubicBezTo>
                  <a:cubicBezTo>
                    <a:pt x="57" y="4961"/>
                    <a:pt x="57" y="4968"/>
                    <a:pt x="91" y="4974"/>
                  </a:cubicBezTo>
                  <a:lnTo>
                    <a:pt x="88" y="4986"/>
                  </a:lnTo>
                  <a:cubicBezTo>
                    <a:pt x="53" y="4986"/>
                    <a:pt x="50" y="5002"/>
                    <a:pt x="85" y="5005"/>
                  </a:cubicBezTo>
                  <a:cubicBezTo>
                    <a:pt x="119" y="5018"/>
                    <a:pt x="85" y="5018"/>
                    <a:pt x="82" y="5024"/>
                  </a:cubicBezTo>
                  <a:cubicBezTo>
                    <a:pt x="10" y="5027"/>
                    <a:pt x="10" y="5027"/>
                    <a:pt x="116" y="5037"/>
                  </a:cubicBezTo>
                  <a:cubicBezTo>
                    <a:pt x="123" y="5037"/>
                    <a:pt x="130" y="5037"/>
                    <a:pt x="137" y="5037"/>
                  </a:cubicBezTo>
                  <a:cubicBezTo>
                    <a:pt x="166" y="5037"/>
                    <a:pt x="191" y="5032"/>
                    <a:pt x="191" y="5027"/>
                  </a:cubicBezTo>
                  <a:lnTo>
                    <a:pt x="194" y="5005"/>
                  </a:lnTo>
                  <a:lnTo>
                    <a:pt x="226" y="5030"/>
                  </a:lnTo>
                  <a:cubicBezTo>
                    <a:pt x="226" y="5037"/>
                    <a:pt x="260" y="5055"/>
                    <a:pt x="295" y="5058"/>
                  </a:cubicBezTo>
                  <a:cubicBezTo>
                    <a:pt x="295" y="5058"/>
                    <a:pt x="329" y="5065"/>
                    <a:pt x="329" y="5071"/>
                  </a:cubicBezTo>
                  <a:lnTo>
                    <a:pt x="257" y="5062"/>
                  </a:lnTo>
                  <a:cubicBezTo>
                    <a:pt x="223" y="5049"/>
                    <a:pt x="188" y="5043"/>
                    <a:pt x="154" y="5040"/>
                  </a:cubicBezTo>
                  <a:cubicBezTo>
                    <a:pt x="147" y="5039"/>
                    <a:pt x="141" y="5039"/>
                    <a:pt x="135" y="5039"/>
                  </a:cubicBezTo>
                  <a:cubicBezTo>
                    <a:pt x="75" y="5039"/>
                    <a:pt x="47" y="5053"/>
                    <a:pt x="113" y="5062"/>
                  </a:cubicBezTo>
                  <a:cubicBezTo>
                    <a:pt x="113" y="5068"/>
                    <a:pt x="113" y="5068"/>
                    <a:pt x="75" y="5068"/>
                  </a:cubicBezTo>
                  <a:cubicBezTo>
                    <a:pt x="70" y="5067"/>
                    <a:pt x="65" y="5067"/>
                    <a:pt x="61" y="5067"/>
                  </a:cubicBezTo>
                  <a:cubicBezTo>
                    <a:pt x="42" y="5067"/>
                    <a:pt x="50" y="5074"/>
                    <a:pt x="110" y="5087"/>
                  </a:cubicBezTo>
                  <a:cubicBezTo>
                    <a:pt x="167" y="5100"/>
                    <a:pt x="175" y="5106"/>
                    <a:pt x="134" y="5106"/>
                  </a:cubicBezTo>
                  <a:cubicBezTo>
                    <a:pt x="126" y="5106"/>
                    <a:pt x="116" y="5106"/>
                    <a:pt x="104" y="5105"/>
                  </a:cubicBezTo>
                  <a:cubicBezTo>
                    <a:pt x="32" y="5109"/>
                    <a:pt x="28" y="5134"/>
                    <a:pt x="63" y="5140"/>
                  </a:cubicBezTo>
                  <a:cubicBezTo>
                    <a:pt x="135" y="5149"/>
                    <a:pt x="132" y="5168"/>
                    <a:pt x="94" y="5171"/>
                  </a:cubicBezTo>
                  <a:cubicBezTo>
                    <a:pt x="57" y="5171"/>
                    <a:pt x="57" y="5178"/>
                    <a:pt x="91" y="5190"/>
                  </a:cubicBezTo>
                  <a:cubicBezTo>
                    <a:pt x="79" y="5188"/>
                    <a:pt x="66" y="5187"/>
                    <a:pt x="57" y="5187"/>
                  </a:cubicBezTo>
                  <a:cubicBezTo>
                    <a:pt x="39" y="5187"/>
                    <a:pt x="31" y="5190"/>
                    <a:pt x="53" y="5196"/>
                  </a:cubicBezTo>
                  <a:cubicBezTo>
                    <a:pt x="53" y="5196"/>
                    <a:pt x="53" y="5203"/>
                    <a:pt x="88" y="5203"/>
                  </a:cubicBezTo>
                  <a:lnTo>
                    <a:pt x="157" y="5225"/>
                  </a:lnTo>
                  <a:cubicBezTo>
                    <a:pt x="158" y="5222"/>
                    <a:pt x="164" y="5221"/>
                    <a:pt x="172" y="5221"/>
                  </a:cubicBezTo>
                  <a:cubicBezTo>
                    <a:pt x="186" y="5221"/>
                    <a:pt x="208" y="5224"/>
                    <a:pt x="229" y="5228"/>
                  </a:cubicBezTo>
                  <a:cubicBezTo>
                    <a:pt x="267" y="5231"/>
                    <a:pt x="226" y="5253"/>
                    <a:pt x="116" y="5253"/>
                  </a:cubicBezTo>
                  <a:lnTo>
                    <a:pt x="44" y="5256"/>
                  </a:lnTo>
                  <a:lnTo>
                    <a:pt x="113" y="5265"/>
                  </a:lnTo>
                  <a:cubicBezTo>
                    <a:pt x="113" y="5270"/>
                    <a:pt x="113" y="5274"/>
                    <a:pt x="100" y="5274"/>
                  </a:cubicBezTo>
                  <a:cubicBezTo>
                    <a:pt x="94" y="5274"/>
                    <a:pt x="86" y="5273"/>
                    <a:pt x="75" y="5272"/>
                  </a:cubicBezTo>
                  <a:cubicBezTo>
                    <a:pt x="61" y="5270"/>
                    <a:pt x="53" y="5270"/>
                    <a:pt x="48" y="5270"/>
                  </a:cubicBezTo>
                  <a:cubicBezTo>
                    <a:pt x="41" y="5270"/>
                    <a:pt x="41" y="5271"/>
                    <a:pt x="41" y="5275"/>
                  </a:cubicBezTo>
                  <a:cubicBezTo>
                    <a:pt x="41" y="5275"/>
                    <a:pt x="38" y="5281"/>
                    <a:pt x="75" y="5284"/>
                  </a:cubicBezTo>
                  <a:cubicBezTo>
                    <a:pt x="144" y="5294"/>
                    <a:pt x="144" y="5294"/>
                    <a:pt x="110" y="5297"/>
                  </a:cubicBezTo>
                  <a:cubicBezTo>
                    <a:pt x="98" y="5296"/>
                    <a:pt x="88" y="5296"/>
                    <a:pt x="80" y="5296"/>
                  </a:cubicBezTo>
                  <a:cubicBezTo>
                    <a:pt x="39" y="5296"/>
                    <a:pt x="47" y="5302"/>
                    <a:pt x="107" y="5315"/>
                  </a:cubicBezTo>
                  <a:cubicBezTo>
                    <a:pt x="150" y="5321"/>
                    <a:pt x="166" y="5324"/>
                    <a:pt x="154" y="5324"/>
                  </a:cubicBezTo>
                  <a:cubicBezTo>
                    <a:pt x="147" y="5324"/>
                    <a:pt x="130" y="5323"/>
                    <a:pt x="104" y="5322"/>
                  </a:cubicBezTo>
                  <a:cubicBezTo>
                    <a:pt x="89" y="5320"/>
                    <a:pt x="74" y="5320"/>
                    <a:pt x="62" y="5320"/>
                  </a:cubicBezTo>
                  <a:cubicBezTo>
                    <a:pt x="44" y="5320"/>
                    <a:pt x="32" y="5321"/>
                    <a:pt x="32" y="5325"/>
                  </a:cubicBezTo>
                  <a:lnTo>
                    <a:pt x="66" y="5331"/>
                  </a:lnTo>
                  <a:cubicBezTo>
                    <a:pt x="138" y="5341"/>
                    <a:pt x="138" y="5347"/>
                    <a:pt x="100" y="5347"/>
                  </a:cubicBezTo>
                  <a:cubicBezTo>
                    <a:pt x="95" y="5346"/>
                    <a:pt x="90" y="5346"/>
                    <a:pt x="86" y="5346"/>
                  </a:cubicBezTo>
                  <a:cubicBezTo>
                    <a:pt x="66" y="5346"/>
                    <a:pt x="69" y="5353"/>
                    <a:pt x="97" y="5366"/>
                  </a:cubicBezTo>
                  <a:cubicBezTo>
                    <a:pt x="95" y="5376"/>
                    <a:pt x="94" y="5382"/>
                    <a:pt x="75" y="5382"/>
                  </a:cubicBezTo>
                  <a:cubicBezTo>
                    <a:pt x="71" y="5382"/>
                    <a:pt x="66" y="5382"/>
                    <a:pt x="60" y="5381"/>
                  </a:cubicBezTo>
                  <a:cubicBezTo>
                    <a:pt x="28" y="5377"/>
                    <a:pt x="11" y="5375"/>
                    <a:pt x="6" y="5375"/>
                  </a:cubicBezTo>
                  <a:cubicBezTo>
                    <a:pt x="1" y="5375"/>
                    <a:pt x="18" y="5379"/>
                    <a:pt x="57" y="5388"/>
                  </a:cubicBezTo>
                  <a:cubicBezTo>
                    <a:pt x="91" y="5400"/>
                    <a:pt x="91" y="5400"/>
                    <a:pt x="53" y="5406"/>
                  </a:cubicBezTo>
                  <a:cubicBezTo>
                    <a:pt x="16" y="5409"/>
                    <a:pt x="16" y="5409"/>
                    <a:pt x="50" y="5419"/>
                  </a:cubicBezTo>
                  <a:cubicBezTo>
                    <a:pt x="102" y="5426"/>
                    <a:pt x="135" y="5431"/>
                    <a:pt x="150" y="5431"/>
                  </a:cubicBezTo>
                  <a:cubicBezTo>
                    <a:pt x="156" y="5431"/>
                    <a:pt x="159" y="5430"/>
                    <a:pt x="160" y="5428"/>
                  </a:cubicBezTo>
                  <a:cubicBezTo>
                    <a:pt x="160" y="5425"/>
                    <a:pt x="160" y="5423"/>
                    <a:pt x="167" y="5423"/>
                  </a:cubicBezTo>
                  <a:cubicBezTo>
                    <a:pt x="172" y="5423"/>
                    <a:pt x="180" y="5424"/>
                    <a:pt x="194" y="5425"/>
                  </a:cubicBezTo>
                  <a:lnTo>
                    <a:pt x="194" y="5438"/>
                  </a:lnTo>
                  <a:cubicBezTo>
                    <a:pt x="191" y="5444"/>
                    <a:pt x="191" y="5450"/>
                    <a:pt x="226" y="5469"/>
                  </a:cubicBezTo>
                  <a:cubicBezTo>
                    <a:pt x="246" y="5479"/>
                    <a:pt x="282" y="5486"/>
                    <a:pt x="298" y="5486"/>
                  </a:cubicBezTo>
                  <a:cubicBezTo>
                    <a:pt x="307" y="5486"/>
                    <a:pt x="309" y="5484"/>
                    <a:pt x="298" y="5478"/>
                  </a:cubicBezTo>
                  <a:lnTo>
                    <a:pt x="295" y="5478"/>
                  </a:lnTo>
                  <a:lnTo>
                    <a:pt x="332" y="5475"/>
                  </a:lnTo>
                  <a:cubicBezTo>
                    <a:pt x="364" y="5480"/>
                    <a:pt x="387" y="5482"/>
                    <a:pt x="400" y="5482"/>
                  </a:cubicBezTo>
                  <a:cubicBezTo>
                    <a:pt x="431" y="5482"/>
                    <a:pt x="410" y="5472"/>
                    <a:pt x="335" y="5463"/>
                  </a:cubicBezTo>
                  <a:cubicBezTo>
                    <a:pt x="264" y="5454"/>
                    <a:pt x="241" y="5452"/>
                    <a:pt x="254" y="5452"/>
                  </a:cubicBezTo>
                  <a:cubicBezTo>
                    <a:pt x="261" y="5452"/>
                    <a:pt x="277" y="5452"/>
                    <a:pt x="301" y="5453"/>
                  </a:cubicBezTo>
                  <a:cubicBezTo>
                    <a:pt x="323" y="5456"/>
                    <a:pt x="338" y="5457"/>
                    <a:pt x="349" y="5457"/>
                  </a:cubicBezTo>
                  <a:cubicBezTo>
                    <a:pt x="373" y="5457"/>
                    <a:pt x="373" y="5451"/>
                    <a:pt x="373" y="5447"/>
                  </a:cubicBezTo>
                  <a:cubicBezTo>
                    <a:pt x="375" y="5444"/>
                    <a:pt x="375" y="5442"/>
                    <a:pt x="380" y="5442"/>
                  </a:cubicBezTo>
                  <a:cubicBezTo>
                    <a:pt x="385" y="5442"/>
                    <a:pt x="393" y="5444"/>
                    <a:pt x="411" y="5447"/>
                  </a:cubicBezTo>
                  <a:cubicBezTo>
                    <a:pt x="425" y="5448"/>
                    <a:pt x="440" y="5449"/>
                    <a:pt x="452" y="5449"/>
                  </a:cubicBezTo>
                  <a:cubicBezTo>
                    <a:pt x="470" y="5449"/>
                    <a:pt x="483" y="5448"/>
                    <a:pt x="483" y="5444"/>
                  </a:cubicBezTo>
                  <a:cubicBezTo>
                    <a:pt x="486" y="5438"/>
                    <a:pt x="486" y="5438"/>
                    <a:pt x="448" y="5431"/>
                  </a:cubicBezTo>
                  <a:cubicBezTo>
                    <a:pt x="444" y="5432"/>
                    <a:pt x="441" y="5432"/>
                    <a:pt x="438" y="5432"/>
                  </a:cubicBezTo>
                  <a:cubicBezTo>
                    <a:pt x="418" y="5432"/>
                    <a:pt x="421" y="5425"/>
                    <a:pt x="464" y="5425"/>
                  </a:cubicBezTo>
                  <a:cubicBezTo>
                    <a:pt x="471" y="5425"/>
                    <a:pt x="478" y="5425"/>
                    <a:pt x="486" y="5425"/>
                  </a:cubicBezTo>
                  <a:cubicBezTo>
                    <a:pt x="524" y="5422"/>
                    <a:pt x="524" y="5422"/>
                    <a:pt x="451" y="5413"/>
                  </a:cubicBezTo>
                  <a:cubicBezTo>
                    <a:pt x="390" y="5404"/>
                    <a:pt x="383" y="5393"/>
                    <a:pt x="434" y="5393"/>
                  </a:cubicBezTo>
                  <a:cubicBezTo>
                    <a:pt x="440" y="5393"/>
                    <a:pt x="447" y="5393"/>
                    <a:pt x="455" y="5394"/>
                  </a:cubicBezTo>
                  <a:lnTo>
                    <a:pt x="458" y="5381"/>
                  </a:lnTo>
                  <a:cubicBezTo>
                    <a:pt x="458" y="5375"/>
                    <a:pt x="423" y="5369"/>
                    <a:pt x="389" y="5366"/>
                  </a:cubicBezTo>
                  <a:cubicBezTo>
                    <a:pt x="317" y="5356"/>
                    <a:pt x="317" y="5356"/>
                    <a:pt x="354" y="5353"/>
                  </a:cubicBezTo>
                  <a:cubicBezTo>
                    <a:pt x="376" y="5353"/>
                    <a:pt x="401" y="5353"/>
                    <a:pt x="426" y="5356"/>
                  </a:cubicBezTo>
                  <a:cubicBezTo>
                    <a:pt x="436" y="5358"/>
                    <a:pt x="444" y="5359"/>
                    <a:pt x="449" y="5359"/>
                  </a:cubicBezTo>
                  <a:cubicBezTo>
                    <a:pt x="461" y="5359"/>
                    <a:pt x="462" y="5354"/>
                    <a:pt x="464" y="5350"/>
                  </a:cubicBezTo>
                  <a:cubicBezTo>
                    <a:pt x="464" y="5344"/>
                    <a:pt x="467" y="5331"/>
                    <a:pt x="433" y="5325"/>
                  </a:cubicBezTo>
                  <a:lnTo>
                    <a:pt x="433" y="5325"/>
                  </a:lnTo>
                  <a:lnTo>
                    <a:pt x="467" y="5331"/>
                  </a:lnTo>
                  <a:cubicBezTo>
                    <a:pt x="467" y="5322"/>
                    <a:pt x="505" y="5328"/>
                    <a:pt x="467" y="5322"/>
                  </a:cubicBezTo>
                  <a:cubicBezTo>
                    <a:pt x="467" y="5322"/>
                    <a:pt x="470" y="5315"/>
                    <a:pt x="508" y="5309"/>
                  </a:cubicBezTo>
                  <a:cubicBezTo>
                    <a:pt x="540" y="5301"/>
                    <a:pt x="494" y="5279"/>
                    <a:pt x="432" y="5279"/>
                  </a:cubicBezTo>
                  <a:cubicBezTo>
                    <a:pt x="422" y="5279"/>
                    <a:pt x="412" y="5280"/>
                    <a:pt x="401" y="5281"/>
                  </a:cubicBezTo>
                  <a:lnTo>
                    <a:pt x="404" y="5275"/>
                  </a:lnTo>
                  <a:cubicBezTo>
                    <a:pt x="404" y="5268"/>
                    <a:pt x="370" y="5265"/>
                    <a:pt x="370" y="5265"/>
                  </a:cubicBezTo>
                  <a:cubicBezTo>
                    <a:pt x="332" y="5259"/>
                    <a:pt x="335" y="5253"/>
                    <a:pt x="335" y="5247"/>
                  </a:cubicBezTo>
                  <a:lnTo>
                    <a:pt x="335" y="5247"/>
                  </a:lnTo>
                  <a:lnTo>
                    <a:pt x="408" y="5256"/>
                  </a:lnTo>
                  <a:cubicBezTo>
                    <a:pt x="450" y="5265"/>
                    <a:pt x="481" y="5269"/>
                    <a:pt x="496" y="5269"/>
                  </a:cubicBezTo>
                  <a:cubicBezTo>
                    <a:pt x="518" y="5269"/>
                    <a:pt x="506" y="5261"/>
                    <a:pt x="445" y="5250"/>
                  </a:cubicBezTo>
                  <a:lnTo>
                    <a:pt x="445" y="5250"/>
                  </a:lnTo>
                  <a:lnTo>
                    <a:pt x="480" y="5253"/>
                  </a:lnTo>
                  <a:cubicBezTo>
                    <a:pt x="485" y="5253"/>
                    <a:pt x="490" y="5254"/>
                    <a:pt x="494" y="5254"/>
                  </a:cubicBezTo>
                  <a:cubicBezTo>
                    <a:pt x="514" y="5254"/>
                    <a:pt x="512" y="5247"/>
                    <a:pt x="483" y="5234"/>
                  </a:cubicBezTo>
                  <a:cubicBezTo>
                    <a:pt x="451" y="5218"/>
                    <a:pt x="414" y="5209"/>
                    <a:pt x="379" y="5206"/>
                  </a:cubicBezTo>
                  <a:cubicBezTo>
                    <a:pt x="342" y="5203"/>
                    <a:pt x="345" y="5196"/>
                    <a:pt x="345" y="5196"/>
                  </a:cubicBezTo>
                  <a:cubicBezTo>
                    <a:pt x="345" y="5193"/>
                    <a:pt x="345" y="5191"/>
                    <a:pt x="352" y="5191"/>
                  </a:cubicBezTo>
                  <a:cubicBezTo>
                    <a:pt x="357" y="5191"/>
                    <a:pt x="365" y="5192"/>
                    <a:pt x="379" y="5193"/>
                  </a:cubicBezTo>
                  <a:cubicBezTo>
                    <a:pt x="397" y="5195"/>
                    <a:pt x="410" y="5196"/>
                    <a:pt x="419" y="5196"/>
                  </a:cubicBezTo>
                  <a:cubicBezTo>
                    <a:pt x="449" y="5196"/>
                    <a:pt x="438" y="5186"/>
                    <a:pt x="386" y="5174"/>
                  </a:cubicBezTo>
                  <a:lnTo>
                    <a:pt x="386" y="5174"/>
                  </a:lnTo>
                  <a:lnTo>
                    <a:pt x="420" y="5181"/>
                  </a:lnTo>
                  <a:cubicBezTo>
                    <a:pt x="428" y="5181"/>
                    <a:pt x="436" y="5182"/>
                    <a:pt x="443" y="5182"/>
                  </a:cubicBezTo>
                  <a:cubicBezTo>
                    <a:pt x="468" y="5182"/>
                    <a:pt x="485" y="5175"/>
                    <a:pt x="461" y="5146"/>
                  </a:cubicBezTo>
                  <a:cubicBezTo>
                    <a:pt x="467" y="5123"/>
                    <a:pt x="470" y="5105"/>
                    <a:pt x="498" y="5105"/>
                  </a:cubicBezTo>
                  <a:cubicBezTo>
                    <a:pt x="500" y="5105"/>
                    <a:pt x="502" y="5105"/>
                    <a:pt x="505" y="5105"/>
                  </a:cubicBezTo>
                  <a:cubicBezTo>
                    <a:pt x="507" y="5106"/>
                    <a:pt x="509" y="5106"/>
                    <a:pt x="511" y="5106"/>
                  </a:cubicBezTo>
                  <a:cubicBezTo>
                    <a:pt x="529" y="5106"/>
                    <a:pt x="468" y="5073"/>
                    <a:pt x="404" y="5052"/>
                  </a:cubicBezTo>
                  <a:lnTo>
                    <a:pt x="404" y="5052"/>
                  </a:lnTo>
                  <a:cubicBezTo>
                    <a:pt x="414" y="5054"/>
                    <a:pt x="421" y="5055"/>
                    <a:pt x="426" y="5055"/>
                  </a:cubicBezTo>
                  <a:cubicBezTo>
                    <a:pt x="441" y="5055"/>
                    <a:pt x="443" y="5049"/>
                    <a:pt x="445" y="5040"/>
                  </a:cubicBezTo>
                  <a:cubicBezTo>
                    <a:pt x="447" y="5026"/>
                    <a:pt x="448" y="5022"/>
                    <a:pt x="461" y="5022"/>
                  </a:cubicBezTo>
                  <a:cubicBezTo>
                    <a:pt x="466" y="5022"/>
                    <a:pt x="473" y="5023"/>
                    <a:pt x="483" y="5024"/>
                  </a:cubicBezTo>
                  <a:cubicBezTo>
                    <a:pt x="514" y="5031"/>
                    <a:pt x="531" y="5035"/>
                    <a:pt x="534" y="5035"/>
                  </a:cubicBezTo>
                  <a:cubicBezTo>
                    <a:pt x="537" y="5035"/>
                    <a:pt x="520" y="5030"/>
                    <a:pt x="483" y="5018"/>
                  </a:cubicBezTo>
                  <a:cubicBezTo>
                    <a:pt x="428" y="5005"/>
                    <a:pt x="440" y="4993"/>
                    <a:pt x="483" y="4993"/>
                  </a:cubicBezTo>
                  <a:cubicBezTo>
                    <a:pt x="495" y="4993"/>
                    <a:pt x="508" y="4994"/>
                    <a:pt x="524" y="4996"/>
                  </a:cubicBezTo>
                  <a:cubicBezTo>
                    <a:pt x="533" y="4997"/>
                    <a:pt x="540" y="4998"/>
                    <a:pt x="545" y="4998"/>
                  </a:cubicBezTo>
                  <a:cubicBezTo>
                    <a:pt x="559" y="4998"/>
                    <a:pt x="561" y="4992"/>
                    <a:pt x="561" y="4983"/>
                  </a:cubicBezTo>
                  <a:cubicBezTo>
                    <a:pt x="527" y="4971"/>
                    <a:pt x="530" y="4958"/>
                    <a:pt x="533" y="4946"/>
                  </a:cubicBezTo>
                  <a:cubicBezTo>
                    <a:pt x="536" y="4927"/>
                    <a:pt x="536" y="4927"/>
                    <a:pt x="464" y="4917"/>
                  </a:cubicBezTo>
                  <a:cubicBezTo>
                    <a:pt x="392" y="4908"/>
                    <a:pt x="395" y="4902"/>
                    <a:pt x="398" y="4889"/>
                  </a:cubicBezTo>
                  <a:cubicBezTo>
                    <a:pt x="398" y="4884"/>
                    <a:pt x="398" y="4879"/>
                    <a:pt x="419" y="4879"/>
                  </a:cubicBezTo>
                  <a:cubicBezTo>
                    <a:pt x="423" y="4879"/>
                    <a:pt x="429" y="4879"/>
                    <a:pt x="436" y="4880"/>
                  </a:cubicBezTo>
                  <a:cubicBezTo>
                    <a:pt x="436" y="4880"/>
                    <a:pt x="470" y="4880"/>
                    <a:pt x="473" y="4874"/>
                  </a:cubicBezTo>
                  <a:cubicBezTo>
                    <a:pt x="473" y="4868"/>
                    <a:pt x="473" y="4863"/>
                    <a:pt x="494" y="4863"/>
                  </a:cubicBezTo>
                  <a:cubicBezTo>
                    <a:pt x="498" y="4863"/>
                    <a:pt x="504" y="4864"/>
                    <a:pt x="511" y="4864"/>
                  </a:cubicBezTo>
                  <a:cubicBezTo>
                    <a:pt x="511" y="4864"/>
                    <a:pt x="545" y="4861"/>
                    <a:pt x="549" y="4849"/>
                  </a:cubicBezTo>
                  <a:cubicBezTo>
                    <a:pt x="551" y="4838"/>
                    <a:pt x="552" y="4828"/>
                    <a:pt x="572" y="4828"/>
                  </a:cubicBezTo>
                  <a:cubicBezTo>
                    <a:pt x="577" y="4828"/>
                    <a:pt x="582" y="4829"/>
                    <a:pt x="589" y="4830"/>
                  </a:cubicBezTo>
                  <a:cubicBezTo>
                    <a:pt x="589" y="4823"/>
                    <a:pt x="589" y="4823"/>
                    <a:pt x="555" y="4817"/>
                  </a:cubicBezTo>
                  <a:cubicBezTo>
                    <a:pt x="517" y="4814"/>
                    <a:pt x="483" y="4802"/>
                    <a:pt x="524" y="4780"/>
                  </a:cubicBezTo>
                  <a:cubicBezTo>
                    <a:pt x="527" y="4767"/>
                    <a:pt x="530" y="4748"/>
                    <a:pt x="495" y="4745"/>
                  </a:cubicBezTo>
                  <a:cubicBezTo>
                    <a:pt x="495" y="4741"/>
                    <a:pt x="495" y="4740"/>
                    <a:pt x="502" y="4740"/>
                  </a:cubicBezTo>
                  <a:cubicBezTo>
                    <a:pt x="507" y="4740"/>
                    <a:pt x="516" y="4741"/>
                    <a:pt x="530" y="4742"/>
                  </a:cubicBezTo>
                  <a:cubicBezTo>
                    <a:pt x="546" y="4744"/>
                    <a:pt x="559" y="4745"/>
                    <a:pt x="568" y="4745"/>
                  </a:cubicBezTo>
                  <a:cubicBezTo>
                    <a:pt x="600" y="4745"/>
                    <a:pt x="589" y="4734"/>
                    <a:pt x="536" y="4717"/>
                  </a:cubicBezTo>
                  <a:cubicBezTo>
                    <a:pt x="498" y="4714"/>
                    <a:pt x="502" y="4708"/>
                    <a:pt x="536" y="4704"/>
                  </a:cubicBezTo>
                  <a:cubicBezTo>
                    <a:pt x="536" y="4704"/>
                    <a:pt x="539" y="4698"/>
                    <a:pt x="505" y="4686"/>
                  </a:cubicBezTo>
                  <a:cubicBezTo>
                    <a:pt x="470" y="4676"/>
                    <a:pt x="470" y="4676"/>
                    <a:pt x="508" y="4667"/>
                  </a:cubicBezTo>
                  <a:cubicBezTo>
                    <a:pt x="518" y="4669"/>
                    <a:pt x="525" y="4669"/>
                    <a:pt x="530" y="4669"/>
                  </a:cubicBezTo>
                  <a:cubicBezTo>
                    <a:pt x="543" y="4669"/>
                    <a:pt x="543" y="4665"/>
                    <a:pt x="545" y="4660"/>
                  </a:cubicBezTo>
                  <a:cubicBezTo>
                    <a:pt x="511" y="4642"/>
                    <a:pt x="524" y="4573"/>
                    <a:pt x="561" y="4570"/>
                  </a:cubicBezTo>
                  <a:cubicBezTo>
                    <a:pt x="527" y="4560"/>
                    <a:pt x="527" y="4560"/>
                    <a:pt x="527" y="4554"/>
                  </a:cubicBezTo>
                  <a:cubicBezTo>
                    <a:pt x="599" y="4554"/>
                    <a:pt x="564" y="4545"/>
                    <a:pt x="492" y="4535"/>
                  </a:cubicBezTo>
                  <a:lnTo>
                    <a:pt x="492" y="4541"/>
                  </a:lnTo>
                  <a:lnTo>
                    <a:pt x="492" y="4548"/>
                  </a:lnTo>
                  <a:cubicBezTo>
                    <a:pt x="437" y="4540"/>
                    <a:pt x="426" y="4528"/>
                    <a:pt x="471" y="4528"/>
                  </a:cubicBezTo>
                  <a:cubicBezTo>
                    <a:pt x="485" y="4528"/>
                    <a:pt x="505" y="4529"/>
                    <a:pt x="530" y="4532"/>
                  </a:cubicBezTo>
                  <a:cubicBezTo>
                    <a:pt x="552" y="4533"/>
                    <a:pt x="567" y="4534"/>
                    <a:pt x="576" y="4534"/>
                  </a:cubicBezTo>
                  <a:cubicBezTo>
                    <a:pt x="595" y="4534"/>
                    <a:pt x="581" y="4530"/>
                    <a:pt x="533" y="4519"/>
                  </a:cubicBezTo>
                  <a:cubicBezTo>
                    <a:pt x="473" y="4506"/>
                    <a:pt x="465" y="4500"/>
                    <a:pt x="506" y="4500"/>
                  </a:cubicBezTo>
                  <a:cubicBezTo>
                    <a:pt x="514" y="4500"/>
                    <a:pt x="524" y="4500"/>
                    <a:pt x="536" y="4501"/>
                  </a:cubicBezTo>
                  <a:cubicBezTo>
                    <a:pt x="568" y="4505"/>
                    <a:pt x="585" y="4507"/>
                    <a:pt x="589" y="4507"/>
                  </a:cubicBezTo>
                  <a:cubicBezTo>
                    <a:pt x="594" y="4507"/>
                    <a:pt x="577" y="4503"/>
                    <a:pt x="536" y="4494"/>
                  </a:cubicBezTo>
                  <a:cubicBezTo>
                    <a:pt x="430" y="4470"/>
                    <a:pt x="385" y="4452"/>
                    <a:pt x="436" y="4452"/>
                  </a:cubicBezTo>
                  <a:cubicBezTo>
                    <a:pt x="451" y="4452"/>
                    <a:pt x="475" y="4453"/>
                    <a:pt x="508" y="4457"/>
                  </a:cubicBezTo>
                  <a:cubicBezTo>
                    <a:pt x="546" y="4462"/>
                    <a:pt x="574" y="4464"/>
                    <a:pt x="592" y="4464"/>
                  </a:cubicBezTo>
                  <a:cubicBezTo>
                    <a:pt x="607" y="4464"/>
                    <a:pt x="614" y="4463"/>
                    <a:pt x="614" y="4460"/>
                  </a:cubicBezTo>
                  <a:cubicBezTo>
                    <a:pt x="618" y="4454"/>
                    <a:pt x="580" y="4447"/>
                    <a:pt x="545" y="4444"/>
                  </a:cubicBezTo>
                  <a:cubicBezTo>
                    <a:pt x="473" y="4441"/>
                    <a:pt x="473" y="4435"/>
                    <a:pt x="549" y="4432"/>
                  </a:cubicBezTo>
                  <a:cubicBezTo>
                    <a:pt x="658" y="4425"/>
                    <a:pt x="658" y="4413"/>
                    <a:pt x="592" y="4385"/>
                  </a:cubicBezTo>
                  <a:cubicBezTo>
                    <a:pt x="549" y="4362"/>
                    <a:pt x="536" y="4346"/>
                    <a:pt x="551" y="4346"/>
                  </a:cubicBezTo>
                  <a:cubicBezTo>
                    <a:pt x="558" y="4346"/>
                    <a:pt x="573" y="4350"/>
                    <a:pt x="596" y="4360"/>
                  </a:cubicBezTo>
                  <a:cubicBezTo>
                    <a:pt x="631" y="4371"/>
                    <a:pt x="649" y="4377"/>
                    <a:pt x="652" y="4377"/>
                  </a:cubicBezTo>
                  <a:cubicBezTo>
                    <a:pt x="656" y="4377"/>
                    <a:pt x="648" y="4372"/>
                    <a:pt x="633" y="4363"/>
                  </a:cubicBezTo>
                  <a:lnTo>
                    <a:pt x="636" y="4331"/>
                  </a:lnTo>
                  <a:cubicBezTo>
                    <a:pt x="639" y="4325"/>
                    <a:pt x="605" y="4313"/>
                    <a:pt x="567" y="4310"/>
                  </a:cubicBezTo>
                  <a:lnTo>
                    <a:pt x="567" y="4310"/>
                  </a:lnTo>
                  <a:cubicBezTo>
                    <a:pt x="576" y="4310"/>
                    <a:pt x="585" y="4310"/>
                    <a:pt x="593" y="4310"/>
                  </a:cubicBezTo>
                  <a:cubicBezTo>
                    <a:pt x="647" y="4310"/>
                    <a:pt x="668" y="4300"/>
                    <a:pt x="608" y="4281"/>
                  </a:cubicBezTo>
                  <a:cubicBezTo>
                    <a:pt x="611" y="4275"/>
                    <a:pt x="611" y="4269"/>
                    <a:pt x="611" y="4269"/>
                  </a:cubicBezTo>
                  <a:cubicBezTo>
                    <a:pt x="611" y="4263"/>
                    <a:pt x="611" y="4263"/>
                    <a:pt x="577" y="4253"/>
                  </a:cubicBezTo>
                  <a:cubicBezTo>
                    <a:pt x="542" y="4241"/>
                    <a:pt x="580" y="4237"/>
                    <a:pt x="618" y="4237"/>
                  </a:cubicBezTo>
                  <a:cubicBezTo>
                    <a:pt x="655" y="4234"/>
                    <a:pt x="690" y="4234"/>
                    <a:pt x="655" y="4228"/>
                  </a:cubicBezTo>
                  <a:cubicBezTo>
                    <a:pt x="621" y="4222"/>
                    <a:pt x="586" y="4209"/>
                    <a:pt x="552" y="4197"/>
                  </a:cubicBezTo>
                  <a:cubicBezTo>
                    <a:pt x="533" y="4190"/>
                    <a:pt x="535" y="4187"/>
                    <a:pt x="547" y="4187"/>
                  </a:cubicBezTo>
                  <a:cubicBezTo>
                    <a:pt x="557" y="4187"/>
                    <a:pt x="573" y="4189"/>
                    <a:pt x="589" y="4194"/>
                  </a:cubicBezTo>
                  <a:cubicBezTo>
                    <a:pt x="598" y="4196"/>
                    <a:pt x="607" y="4197"/>
                    <a:pt x="616" y="4197"/>
                  </a:cubicBezTo>
                  <a:cubicBezTo>
                    <a:pt x="630" y="4197"/>
                    <a:pt x="646" y="4194"/>
                    <a:pt x="661" y="4190"/>
                  </a:cubicBezTo>
                  <a:cubicBezTo>
                    <a:pt x="661" y="4184"/>
                    <a:pt x="665" y="4172"/>
                    <a:pt x="630" y="4165"/>
                  </a:cubicBezTo>
                  <a:cubicBezTo>
                    <a:pt x="592" y="4162"/>
                    <a:pt x="599" y="4125"/>
                    <a:pt x="636" y="4121"/>
                  </a:cubicBezTo>
                  <a:lnTo>
                    <a:pt x="639" y="4109"/>
                  </a:lnTo>
                  <a:cubicBezTo>
                    <a:pt x="639" y="4103"/>
                    <a:pt x="605" y="4090"/>
                    <a:pt x="608" y="4084"/>
                  </a:cubicBezTo>
                  <a:cubicBezTo>
                    <a:pt x="608" y="4084"/>
                    <a:pt x="608" y="4078"/>
                    <a:pt x="574" y="4068"/>
                  </a:cubicBezTo>
                  <a:cubicBezTo>
                    <a:pt x="574" y="4063"/>
                    <a:pt x="576" y="4058"/>
                    <a:pt x="595" y="4058"/>
                  </a:cubicBezTo>
                  <a:cubicBezTo>
                    <a:pt x="600" y="4058"/>
                    <a:pt x="605" y="4058"/>
                    <a:pt x="611" y="4059"/>
                  </a:cubicBezTo>
                  <a:cubicBezTo>
                    <a:pt x="564" y="4048"/>
                    <a:pt x="549" y="4045"/>
                    <a:pt x="568" y="4045"/>
                  </a:cubicBezTo>
                  <a:cubicBezTo>
                    <a:pt x="577" y="4045"/>
                    <a:pt x="592" y="4045"/>
                    <a:pt x="614" y="4046"/>
                  </a:cubicBezTo>
                  <a:cubicBezTo>
                    <a:pt x="644" y="4050"/>
                    <a:pt x="661" y="4053"/>
                    <a:pt x="665" y="4053"/>
                  </a:cubicBezTo>
                  <a:cubicBezTo>
                    <a:pt x="670" y="4053"/>
                    <a:pt x="653" y="4049"/>
                    <a:pt x="614" y="4040"/>
                  </a:cubicBezTo>
                  <a:cubicBezTo>
                    <a:pt x="580" y="4031"/>
                    <a:pt x="580" y="4031"/>
                    <a:pt x="618" y="4027"/>
                  </a:cubicBezTo>
                  <a:cubicBezTo>
                    <a:pt x="628" y="4029"/>
                    <a:pt x="635" y="4030"/>
                    <a:pt x="639" y="4030"/>
                  </a:cubicBezTo>
                  <a:cubicBezTo>
                    <a:pt x="649" y="4030"/>
                    <a:pt x="642" y="4026"/>
                    <a:pt x="618" y="4021"/>
                  </a:cubicBezTo>
                  <a:cubicBezTo>
                    <a:pt x="559" y="4008"/>
                    <a:pt x="525" y="3988"/>
                    <a:pt x="561" y="3988"/>
                  </a:cubicBezTo>
                  <a:cubicBezTo>
                    <a:pt x="567" y="3988"/>
                    <a:pt x="575" y="3988"/>
                    <a:pt x="586" y="3990"/>
                  </a:cubicBezTo>
                  <a:cubicBezTo>
                    <a:pt x="586" y="3990"/>
                    <a:pt x="586" y="3984"/>
                    <a:pt x="552" y="3974"/>
                  </a:cubicBezTo>
                  <a:cubicBezTo>
                    <a:pt x="513" y="3965"/>
                    <a:pt x="496" y="3962"/>
                    <a:pt x="501" y="3962"/>
                  </a:cubicBezTo>
                  <a:cubicBezTo>
                    <a:pt x="506" y="3962"/>
                    <a:pt x="523" y="3964"/>
                    <a:pt x="555" y="3968"/>
                  </a:cubicBezTo>
                  <a:cubicBezTo>
                    <a:pt x="567" y="3968"/>
                    <a:pt x="577" y="3969"/>
                    <a:pt x="585" y="3969"/>
                  </a:cubicBezTo>
                  <a:cubicBezTo>
                    <a:pt x="625" y="3969"/>
                    <a:pt x="615" y="3962"/>
                    <a:pt x="558" y="3949"/>
                  </a:cubicBezTo>
                  <a:cubicBezTo>
                    <a:pt x="558" y="3949"/>
                    <a:pt x="524" y="3937"/>
                    <a:pt x="561" y="3937"/>
                  </a:cubicBezTo>
                  <a:cubicBezTo>
                    <a:pt x="599" y="3927"/>
                    <a:pt x="639" y="3893"/>
                    <a:pt x="567" y="3890"/>
                  </a:cubicBezTo>
                  <a:lnTo>
                    <a:pt x="571" y="3877"/>
                  </a:lnTo>
                  <a:cubicBezTo>
                    <a:pt x="608" y="3871"/>
                    <a:pt x="608" y="3865"/>
                    <a:pt x="574" y="3852"/>
                  </a:cubicBezTo>
                  <a:lnTo>
                    <a:pt x="539" y="3843"/>
                  </a:lnTo>
                  <a:lnTo>
                    <a:pt x="539" y="3843"/>
                  </a:lnTo>
                  <a:cubicBezTo>
                    <a:pt x="548" y="3843"/>
                    <a:pt x="558" y="3844"/>
                    <a:pt x="567" y="3844"/>
                  </a:cubicBezTo>
                  <a:cubicBezTo>
                    <a:pt x="591" y="3844"/>
                    <a:pt x="611" y="3841"/>
                    <a:pt x="611" y="3836"/>
                  </a:cubicBezTo>
                  <a:cubicBezTo>
                    <a:pt x="614" y="3830"/>
                    <a:pt x="614" y="3830"/>
                    <a:pt x="577" y="3827"/>
                  </a:cubicBezTo>
                  <a:cubicBezTo>
                    <a:pt x="542" y="3827"/>
                    <a:pt x="542" y="3821"/>
                    <a:pt x="542" y="3814"/>
                  </a:cubicBezTo>
                  <a:cubicBezTo>
                    <a:pt x="544" y="3811"/>
                    <a:pt x="557" y="3809"/>
                    <a:pt x="574" y="3809"/>
                  </a:cubicBezTo>
                  <a:cubicBezTo>
                    <a:pt x="587" y="3809"/>
                    <a:pt x="602" y="3810"/>
                    <a:pt x="618" y="3811"/>
                  </a:cubicBezTo>
                  <a:lnTo>
                    <a:pt x="618" y="3805"/>
                  </a:lnTo>
                  <a:cubicBezTo>
                    <a:pt x="568" y="3798"/>
                    <a:pt x="554" y="3793"/>
                    <a:pt x="563" y="3793"/>
                  </a:cubicBezTo>
                  <a:cubicBezTo>
                    <a:pt x="567" y="3793"/>
                    <a:pt x="573" y="3794"/>
                    <a:pt x="583" y="3796"/>
                  </a:cubicBezTo>
                  <a:cubicBezTo>
                    <a:pt x="621" y="3792"/>
                    <a:pt x="621" y="3786"/>
                    <a:pt x="624" y="3780"/>
                  </a:cubicBezTo>
                  <a:cubicBezTo>
                    <a:pt x="602" y="3778"/>
                    <a:pt x="605" y="3776"/>
                    <a:pt x="612" y="3776"/>
                  </a:cubicBezTo>
                  <a:cubicBezTo>
                    <a:pt x="617" y="3776"/>
                    <a:pt x="624" y="3777"/>
                    <a:pt x="624" y="3780"/>
                  </a:cubicBezTo>
                  <a:lnTo>
                    <a:pt x="658" y="3783"/>
                  </a:lnTo>
                  <a:cubicBezTo>
                    <a:pt x="696" y="3783"/>
                    <a:pt x="658" y="3777"/>
                    <a:pt x="624" y="3774"/>
                  </a:cubicBezTo>
                  <a:lnTo>
                    <a:pt x="627" y="3761"/>
                  </a:lnTo>
                  <a:cubicBezTo>
                    <a:pt x="627" y="3755"/>
                    <a:pt x="627" y="3749"/>
                    <a:pt x="592" y="3749"/>
                  </a:cubicBezTo>
                  <a:cubicBezTo>
                    <a:pt x="555" y="3745"/>
                    <a:pt x="520" y="3739"/>
                    <a:pt x="520" y="3733"/>
                  </a:cubicBezTo>
                  <a:lnTo>
                    <a:pt x="520" y="3733"/>
                  </a:lnTo>
                  <a:cubicBezTo>
                    <a:pt x="544" y="3737"/>
                    <a:pt x="566" y="3739"/>
                    <a:pt x="579" y="3739"/>
                  </a:cubicBezTo>
                  <a:cubicBezTo>
                    <a:pt x="587" y="3739"/>
                    <a:pt x="592" y="3738"/>
                    <a:pt x="592" y="3736"/>
                  </a:cubicBezTo>
                  <a:cubicBezTo>
                    <a:pt x="594" y="3734"/>
                    <a:pt x="598" y="3733"/>
                    <a:pt x="604" y="3733"/>
                  </a:cubicBezTo>
                  <a:cubicBezTo>
                    <a:pt x="615" y="3733"/>
                    <a:pt x="630" y="3736"/>
                    <a:pt x="630" y="3736"/>
                  </a:cubicBezTo>
                  <a:cubicBezTo>
                    <a:pt x="643" y="3739"/>
                    <a:pt x="653" y="3740"/>
                    <a:pt x="660" y="3740"/>
                  </a:cubicBezTo>
                  <a:cubicBezTo>
                    <a:pt x="687" y="3740"/>
                    <a:pt x="661" y="3719"/>
                    <a:pt x="633" y="3711"/>
                  </a:cubicBezTo>
                  <a:cubicBezTo>
                    <a:pt x="582" y="3695"/>
                    <a:pt x="571" y="3685"/>
                    <a:pt x="596" y="3685"/>
                  </a:cubicBezTo>
                  <a:cubicBezTo>
                    <a:pt x="605" y="3685"/>
                    <a:pt x="618" y="3687"/>
                    <a:pt x="636" y="3689"/>
                  </a:cubicBezTo>
                  <a:cubicBezTo>
                    <a:pt x="648" y="3691"/>
                    <a:pt x="656" y="3691"/>
                    <a:pt x="661" y="3691"/>
                  </a:cubicBezTo>
                  <a:cubicBezTo>
                    <a:pt x="685" y="3691"/>
                    <a:pt x="622" y="3673"/>
                    <a:pt x="536" y="3658"/>
                  </a:cubicBezTo>
                  <a:lnTo>
                    <a:pt x="430" y="3636"/>
                  </a:lnTo>
                  <a:lnTo>
                    <a:pt x="536" y="3651"/>
                  </a:lnTo>
                  <a:cubicBezTo>
                    <a:pt x="594" y="3656"/>
                    <a:pt x="628" y="3659"/>
                    <a:pt x="645" y="3659"/>
                  </a:cubicBezTo>
                  <a:cubicBezTo>
                    <a:pt x="669" y="3659"/>
                    <a:pt x="653" y="3653"/>
                    <a:pt x="611" y="3636"/>
                  </a:cubicBezTo>
                  <a:cubicBezTo>
                    <a:pt x="589" y="3624"/>
                    <a:pt x="581" y="3619"/>
                    <a:pt x="588" y="3619"/>
                  </a:cubicBezTo>
                  <a:cubicBezTo>
                    <a:pt x="592" y="3619"/>
                    <a:pt x="601" y="3621"/>
                    <a:pt x="614" y="3623"/>
                  </a:cubicBezTo>
                  <a:cubicBezTo>
                    <a:pt x="620" y="3624"/>
                    <a:pt x="625" y="3624"/>
                    <a:pt x="629" y="3624"/>
                  </a:cubicBezTo>
                  <a:cubicBezTo>
                    <a:pt x="649" y="3624"/>
                    <a:pt x="649" y="3617"/>
                    <a:pt x="652" y="3601"/>
                  </a:cubicBezTo>
                  <a:cubicBezTo>
                    <a:pt x="655" y="3582"/>
                    <a:pt x="658" y="3576"/>
                    <a:pt x="621" y="3570"/>
                  </a:cubicBezTo>
                  <a:lnTo>
                    <a:pt x="624" y="3557"/>
                  </a:lnTo>
                  <a:cubicBezTo>
                    <a:pt x="629" y="3558"/>
                    <a:pt x="634" y="3558"/>
                    <a:pt x="639" y="3558"/>
                  </a:cubicBezTo>
                  <a:cubicBezTo>
                    <a:pt x="690" y="3558"/>
                    <a:pt x="656" y="3542"/>
                    <a:pt x="589" y="3542"/>
                  </a:cubicBezTo>
                  <a:lnTo>
                    <a:pt x="592" y="3526"/>
                  </a:lnTo>
                  <a:lnTo>
                    <a:pt x="627" y="3532"/>
                  </a:lnTo>
                  <a:cubicBezTo>
                    <a:pt x="630" y="3533"/>
                    <a:pt x="634" y="3533"/>
                    <a:pt x="637" y="3533"/>
                  </a:cubicBezTo>
                  <a:cubicBezTo>
                    <a:pt x="665" y="3533"/>
                    <a:pt x="665" y="3518"/>
                    <a:pt x="674" y="3473"/>
                  </a:cubicBezTo>
                  <a:cubicBezTo>
                    <a:pt x="683" y="3416"/>
                    <a:pt x="686" y="3410"/>
                    <a:pt x="614" y="3401"/>
                  </a:cubicBezTo>
                  <a:cubicBezTo>
                    <a:pt x="568" y="3390"/>
                    <a:pt x="553" y="3384"/>
                    <a:pt x="570" y="3384"/>
                  </a:cubicBezTo>
                  <a:cubicBezTo>
                    <a:pt x="579" y="3384"/>
                    <a:pt x="594" y="3385"/>
                    <a:pt x="618" y="3388"/>
                  </a:cubicBezTo>
                  <a:cubicBezTo>
                    <a:pt x="628" y="3389"/>
                    <a:pt x="638" y="3389"/>
                    <a:pt x="647" y="3389"/>
                  </a:cubicBezTo>
                  <a:cubicBezTo>
                    <a:pt x="668" y="3389"/>
                    <a:pt x="679" y="3387"/>
                    <a:pt x="652" y="3385"/>
                  </a:cubicBezTo>
                  <a:cubicBezTo>
                    <a:pt x="652" y="3385"/>
                    <a:pt x="655" y="3373"/>
                    <a:pt x="693" y="3369"/>
                  </a:cubicBezTo>
                  <a:cubicBezTo>
                    <a:pt x="768" y="3360"/>
                    <a:pt x="733" y="3351"/>
                    <a:pt x="696" y="3344"/>
                  </a:cubicBezTo>
                  <a:cubicBezTo>
                    <a:pt x="624" y="3341"/>
                    <a:pt x="661" y="3341"/>
                    <a:pt x="699" y="3338"/>
                  </a:cubicBezTo>
                  <a:cubicBezTo>
                    <a:pt x="733" y="3338"/>
                    <a:pt x="771" y="3335"/>
                    <a:pt x="737" y="3332"/>
                  </a:cubicBezTo>
                  <a:cubicBezTo>
                    <a:pt x="705" y="3320"/>
                    <a:pt x="677" y="3283"/>
                    <a:pt x="725" y="3283"/>
                  </a:cubicBezTo>
                  <a:cubicBezTo>
                    <a:pt x="730" y="3283"/>
                    <a:pt x="736" y="3284"/>
                    <a:pt x="743" y="3285"/>
                  </a:cubicBezTo>
                  <a:lnTo>
                    <a:pt x="746" y="3272"/>
                  </a:lnTo>
                  <a:cubicBezTo>
                    <a:pt x="708" y="3269"/>
                    <a:pt x="712" y="3257"/>
                    <a:pt x="715" y="3241"/>
                  </a:cubicBezTo>
                  <a:cubicBezTo>
                    <a:pt x="717" y="3232"/>
                    <a:pt x="718" y="3226"/>
                    <a:pt x="731" y="3226"/>
                  </a:cubicBezTo>
                  <a:cubicBezTo>
                    <a:pt x="736" y="3226"/>
                    <a:pt x="743" y="3227"/>
                    <a:pt x="752" y="3228"/>
                  </a:cubicBezTo>
                  <a:cubicBezTo>
                    <a:pt x="763" y="3231"/>
                    <a:pt x="771" y="3233"/>
                    <a:pt x="776" y="3233"/>
                  </a:cubicBezTo>
                  <a:cubicBezTo>
                    <a:pt x="785" y="3233"/>
                    <a:pt x="779" y="3226"/>
                    <a:pt x="755" y="3216"/>
                  </a:cubicBezTo>
                  <a:cubicBezTo>
                    <a:pt x="755" y="3210"/>
                    <a:pt x="686" y="3194"/>
                    <a:pt x="686" y="3188"/>
                  </a:cubicBezTo>
                  <a:cubicBezTo>
                    <a:pt x="652" y="3181"/>
                    <a:pt x="618" y="3172"/>
                    <a:pt x="618" y="3166"/>
                  </a:cubicBezTo>
                  <a:lnTo>
                    <a:pt x="618" y="3166"/>
                  </a:lnTo>
                  <a:lnTo>
                    <a:pt x="655" y="3169"/>
                  </a:lnTo>
                  <a:lnTo>
                    <a:pt x="724" y="3178"/>
                  </a:lnTo>
                  <a:cubicBezTo>
                    <a:pt x="727" y="3172"/>
                    <a:pt x="727" y="3166"/>
                    <a:pt x="693" y="3163"/>
                  </a:cubicBezTo>
                  <a:cubicBezTo>
                    <a:pt x="727" y="3159"/>
                    <a:pt x="730" y="3153"/>
                    <a:pt x="730" y="3141"/>
                  </a:cubicBezTo>
                  <a:cubicBezTo>
                    <a:pt x="733" y="3128"/>
                    <a:pt x="737" y="3116"/>
                    <a:pt x="702" y="3103"/>
                  </a:cubicBezTo>
                  <a:lnTo>
                    <a:pt x="702" y="3103"/>
                  </a:lnTo>
                  <a:cubicBezTo>
                    <a:pt x="705" y="3103"/>
                    <a:pt x="708" y="3103"/>
                    <a:pt x="710" y="3103"/>
                  </a:cubicBezTo>
                  <a:cubicBezTo>
                    <a:pt x="775" y="3103"/>
                    <a:pt x="778" y="3068"/>
                    <a:pt x="712" y="3053"/>
                  </a:cubicBezTo>
                  <a:cubicBezTo>
                    <a:pt x="674" y="3047"/>
                    <a:pt x="677" y="3040"/>
                    <a:pt x="712" y="3040"/>
                  </a:cubicBezTo>
                  <a:cubicBezTo>
                    <a:pt x="749" y="3037"/>
                    <a:pt x="749" y="3037"/>
                    <a:pt x="715" y="3028"/>
                  </a:cubicBezTo>
                  <a:cubicBezTo>
                    <a:pt x="680" y="3015"/>
                    <a:pt x="718" y="3015"/>
                    <a:pt x="752" y="3012"/>
                  </a:cubicBezTo>
                  <a:cubicBezTo>
                    <a:pt x="765" y="3013"/>
                    <a:pt x="775" y="3013"/>
                    <a:pt x="783" y="3013"/>
                  </a:cubicBezTo>
                  <a:cubicBezTo>
                    <a:pt x="824" y="3013"/>
                    <a:pt x="822" y="3007"/>
                    <a:pt x="793" y="2996"/>
                  </a:cubicBezTo>
                  <a:cubicBezTo>
                    <a:pt x="759" y="2981"/>
                    <a:pt x="762" y="2968"/>
                    <a:pt x="762" y="2962"/>
                  </a:cubicBezTo>
                  <a:cubicBezTo>
                    <a:pt x="735" y="2946"/>
                    <a:pt x="731" y="2939"/>
                    <a:pt x="708" y="2939"/>
                  </a:cubicBezTo>
                  <a:cubicBezTo>
                    <a:pt x="704" y="2939"/>
                    <a:pt x="699" y="2940"/>
                    <a:pt x="693" y="2940"/>
                  </a:cubicBezTo>
                  <a:cubicBezTo>
                    <a:pt x="671" y="2937"/>
                    <a:pt x="646" y="2931"/>
                    <a:pt x="624" y="2924"/>
                  </a:cubicBezTo>
                  <a:cubicBezTo>
                    <a:pt x="607" y="2915"/>
                    <a:pt x="607" y="2912"/>
                    <a:pt x="612" y="2912"/>
                  </a:cubicBezTo>
                  <a:cubicBezTo>
                    <a:pt x="617" y="2912"/>
                    <a:pt x="625" y="2915"/>
                    <a:pt x="624" y="2918"/>
                  </a:cubicBezTo>
                  <a:cubicBezTo>
                    <a:pt x="643" y="2927"/>
                    <a:pt x="651" y="2929"/>
                    <a:pt x="662" y="2929"/>
                  </a:cubicBezTo>
                  <a:cubicBezTo>
                    <a:pt x="670" y="2929"/>
                    <a:pt x="679" y="2928"/>
                    <a:pt x="696" y="2928"/>
                  </a:cubicBezTo>
                  <a:cubicBezTo>
                    <a:pt x="733" y="2924"/>
                    <a:pt x="733" y="2912"/>
                    <a:pt x="737" y="2906"/>
                  </a:cubicBezTo>
                  <a:lnTo>
                    <a:pt x="740" y="2880"/>
                  </a:lnTo>
                  <a:cubicBezTo>
                    <a:pt x="777" y="2865"/>
                    <a:pt x="780" y="2859"/>
                    <a:pt x="746" y="2852"/>
                  </a:cubicBezTo>
                  <a:lnTo>
                    <a:pt x="708" y="2849"/>
                  </a:lnTo>
                  <a:lnTo>
                    <a:pt x="708" y="2849"/>
                  </a:lnTo>
                  <a:cubicBezTo>
                    <a:pt x="710" y="2849"/>
                    <a:pt x="711" y="2849"/>
                    <a:pt x="713" y="2849"/>
                  </a:cubicBezTo>
                  <a:cubicBezTo>
                    <a:pt x="781" y="2849"/>
                    <a:pt x="792" y="2780"/>
                    <a:pt x="724" y="2765"/>
                  </a:cubicBezTo>
                  <a:lnTo>
                    <a:pt x="724" y="2765"/>
                  </a:lnTo>
                  <a:lnTo>
                    <a:pt x="759" y="2771"/>
                  </a:lnTo>
                  <a:cubicBezTo>
                    <a:pt x="764" y="2771"/>
                    <a:pt x="769" y="2772"/>
                    <a:pt x="774" y="2772"/>
                  </a:cubicBezTo>
                  <a:cubicBezTo>
                    <a:pt x="794" y="2772"/>
                    <a:pt x="796" y="2766"/>
                    <a:pt x="796" y="2755"/>
                  </a:cubicBezTo>
                  <a:cubicBezTo>
                    <a:pt x="799" y="2749"/>
                    <a:pt x="768" y="2721"/>
                    <a:pt x="771" y="2699"/>
                  </a:cubicBezTo>
                  <a:cubicBezTo>
                    <a:pt x="774" y="2674"/>
                    <a:pt x="777" y="2655"/>
                    <a:pt x="743" y="2652"/>
                  </a:cubicBezTo>
                  <a:cubicBezTo>
                    <a:pt x="743" y="2648"/>
                    <a:pt x="743" y="2647"/>
                    <a:pt x="750" y="2647"/>
                  </a:cubicBezTo>
                  <a:cubicBezTo>
                    <a:pt x="756" y="2647"/>
                    <a:pt x="765" y="2647"/>
                    <a:pt x="780" y="2649"/>
                  </a:cubicBezTo>
                  <a:cubicBezTo>
                    <a:pt x="795" y="2654"/>
                    <a:pt x="803" y="2656"/>
                    <a:pt x="808" y="2656"/>
                  </a:cubicBezTo>
                  <a:cubicBezTo>
                    <a:pt x="815" y="2656"/>
                    <a:pt x="815" y="2652"/>
                    <a:pt x="815" y="2649"/>
                  </a:cubicBezTo>
                  <a:cubicBezTo>
                    <a:pt x="818" y="2642"/>
                    <a:pt x="780" y="2636"/>
                    <a:pt x="746" y="2633"/>
                  </a:cubicBezTo>
                  <a:cubicBezTo>
                    <a:pt x="712" y="2627"/>
                    <a:pt x="712" y="2620"/>
                    <a:pt x="749" y="2611"/>
                  </a:cubicBezTo>
                  <a:cubicBezTo>
                    <a:pt x="787" y="2605"/>
                    <a:pt x="793" y="2580"/>
                    <a:pt x="759" y="2561"/>
                  </a:cubicBezTo>
                  <a:cubicBezTo>
                    <a:pt x="759" y="2556"/>
                    <a:pt x="760" y="2552"/>
                    <a:pt x="773" y="2552"/>
                  </a:cubicBezTo>
                  <a:cubicBezTo>
                    <a:pt x="779" y="2552"/>
                    <a:pt x="786" y="2553"/>
                    <a:pt x="796" y="2555"/>
                  </a:cubicBezTo>
                  <a:cubicBezTo>
                    <a:pt x="834" y="2551"/>
                    <a:pt x="871" y="2542"/>
                    <a:pt x="802" y="2520"/>
                  </a:cubicBezTo>
                  <a:cubicBezTo>
                    <a:pt x="802" y="2517"/>
                    <a:pt x="802" y="2515"/>
                    <a:pt x="807" y="2515"/>
                  </a:cubicBezTo>
                  <a:cubicBezTo>
                    <a:pt x="811" y="2515"/>
                    <a:pt x="820" y="2517"/>
                    <a:pt x="837" y="2520"/>
                  </a:cubicBezTo>
                  <a:cubicBezTo>
                    <a:pt x="875" y="2517"/>
                    <a:pt x="909" y="2523"/>
                    <a:pt x="840" y="2508"/>
                  </a:cubicBezTo>
                  <a:cubicBezTo>
                    <a:pt x="806" y="2489"/>
                    <a:pt x="809" y="2470"/>
                    <a:pt x="846" y="2461"/>
                  </a:cubicBezTo>
                  <a:cubicBezTo>
                    <a:pt x="849" y="2454"/>
                    <a:pt x="849" y="2448"/>
                    <a:pt x="815" y="2445"/>
                  </a:cubicBezTo>
                  <a:lnTo>
                    <a:pt x="780" y="2439"/>
                  </a:lnTo>
                  <a:lnTo>
                    <a:pt x="780" y="2439"/>
                  </a:lnTo>
                  <a:cubicBezTo>
                    <a:pt x="803" y="2440"/>
                    <a:pt x="818" y="2440"/>
                    <a:pt x="827" y="2440"/>
                  </a:cubicBezTo>
                  <a:cubicBezTo>
                    <a:pt x="846" y="2440"/>
                    <a:pt x="830" y="2437"/>
                    <a:pt x="780" y="2426"/>
                  </a:cubicBezTo>
                  <a:cubicBezTo>
                    <a:pt x="753" y="2424"/>
                    <a:pt x="747" y="2419"/>
                    <a:pt x="766" y="2419"/>
                  </a:cubicBezTo>
                  <a:cubicBezTo>
                    <a:pt x="771" y="2419"/>
                    <a:pt x="776" y="2419"/>
                    <a:pt x="784" y="2420"/>
                  </a:cubicBezTo>
                  <a:cubicBezTo>
                    <a:pt x="818" y="2420"/>
                    <a:pt x="821" y="2414"/>
                    <a:pt x="821" y="2414"/>
                  </a:cubicBezTo>
                  <a:cubicBezTo>
                    <a:pt x="821" y="2407"/>
                    <a:pt x="790" y="2370"/>
                    <a:pt x="796" y="2338"/>
                  </a:cubicBezTo>
                  <a:cubicBezTo>
                    <a:pt x="806" y="2285"/>
                    <a:pt x="809" y="2266"/>
                    <a:pt x="774" y="2263"/>
                  </a:cubicBezTo>
                  <a:cubicBezTo>
                    <a:pt x="740" y="2251"/>
                    <a:pt x="740" y="2251"/>
                    <a:pt x="774" y="2251"/>
                  </a:cubicBezTo>
                  <a:cubicBezTo>
                    <a:pt x="812" y="2247"/>
                    <a:pt x="812" y="2241"/>
                    <a:pt x="815" y="2235"/>
                  </a:cubicBezTo>
                  <a:cubicBezTo>
                    <a:pt x="815" y="2230"/>
                    <a:pt x="815" y="2225"/>
                    <a:pt x="835" y="2225"/>
                  </a:cubicBezTo>
                  <a:cubicBezTo>
                    <a:pt x="840" y="2225"/>
                    <a:pt x="846" y="2225"/>
                    <a:pt x="853" y="2226"/>
                  </a:cubicBezTo>
                  <a:cubicBezTo>
                    <a:pt x="818" y="2216"/>
                    <a:pt x="818" y="2216"/>
                    <a:pt x="818" y="2210"/>
                  </a:cubicBezTo>
                  <a:lnTo>
                    <a:pt x="818" y="2210"/>
                  </a:lnTo>
                  <a:cubicBezTo>
                    <a:pt x="824" y="2210"/>
                    <a:pt x="829" y="2211"/>
                    <a:pt x="833" y="2211"/>
                  </a:cubicBezTo>
                  <a:cubicBezTo>
                    <a:pt x="853" y="2211"/>
                    <a:pt x="850" y="2205"/>
                    <a:pt x="821" y="2197"/>
                  </a:cubicBezTo>
                  <a:cubicBezTo>
                    <a:pt x="781" y="2188"/>
                    <a:pt x="763" y="2185"/>
                    <a:pt x="768" y="2185"/>
                  </a:cubicBezTo>
                  <a:cubicBezTo>
                    <a:pt x="772" y="2185"/>
                    <a:pt x="790" y="2187"/>
                    <a:pt x="821" y="2191"/>
                  </a:cubicBezTo>
                  <a:cubicBezTo>
                    <a:pt x="825" y="2191"/>
                    <a:pt x="829" y="2192"/>
                    <a:pt x="833" y="2192"/>
                  </a:cubicBezTo>
                  <a:cubicBezTo>
                    <a:pt x="864" y="2192"/>
                    <a:pt x="892" y="2182"/>
                    <a:pt x="859" y="2182"/>
                  </a:cubicBezTo>
                  <a:cubicBezTo>
                    <a:pt x="824" y="2179"/>
                    <a:pt x="828" y="2166"/>
                    <a:pt x="793" y="2153"/>
                  </a:cubicBezTo>
                  <a:cubicBezTo>
                    <a:pt x="793" y="2148"/>
                    <a:pt x="793" y="2143"/>
                    <a:pt x="814" y="2143"/>
                  </a:cubicBezTo>
                  <a:cubicBezTo>
                    <a:pt x="818" y="2143"/>
                    <a:pt x="824" y="2143"/>
                    <a:pt x="831" y="2144"/>
                  </a:cubicBezTo>
                  <a:cubicBezTo>
                    <a:pt x="865" y="2144"/>
                    <a:pt x="837" y="2106"/>
                    <a:pt x="802" y="2097"/>
                  </a:cubicBezTo>
                  <a:cubicBezTo>
                    <a:pt x="776" y="2093"/>
                    <a:pt x="770" y="2088"/>
                    <a:pt x="780" y="2088"/>
                  </a:cubicBezTo>
                  <a:cubicBezTo>
                    <a:pt x="785" y="2088"/>
                    <a:pt x="792" y="2089"/>
                    <a:pt x="802" y="2091"/>
                  </a:cubicBezTo>
                  <a:cubicBezTo>
                    <a:pt x="809" y="2091"/>
                    <a:pt x="814" y="2092"/>
                    <a:pt x="818" y="2092"/>
                  </a:cubicBezTo>
                  <a:cubicBezTo>
                    <a:pt x="838" y="2092"/>
                    <a:pt x="840" y="2086"/>
                    <a:pt x="840" y="2081"/>
                  </a:cubicBezTo>
                  <a:cubicBezTo>
                    <a:pt x="824" y="2076"/>
                    <a:pt x="823" y="2074"/>
                    <a:pt x="830" y="2074"/>
                  </a:cubicBezTo>
                  <a:cubicBezTo>
                    <a:pt x="837" y="2074"/>
                    <a:pt x="857" y="2077"/>
                    <a:pt x="878" y="2078"/>
                  </a:cubicBezTo>
                  <a:cubicBezTo>
                    <a:pt x="891" y="2083"/>
                    <a:pt x="899" y="2085"/>
                    <a:pt x="904" y="2085"/>
                  </a:cubicBezTo>
                  <a:cubicBezTo>
                    <a:pt x="913" y="2085"/>
                    <a:pt x="913" y="2080"/>
                    <a:pt x="915" y="2072"/>
                  </a:cubicBezTo>
                  <a:cubicBezTo>
                    <a:pt x="881" y="2059"/>
                    <a:pt x="884" y="2034"/>
                    <a:pt x="887" y="2016"/>
                  </a:cubicBezTo>
                  <a:cubicBezTo>
                    <a:pt x="893" y="1984"/>
                    <a:pt x="859" y="1972"/>
                    <a:pt x="790" y="1950"/>
                  </a:cubicBezTo>
                  <a:lnTo>
                    <a:pt x="721" y="1934"/>
                  </a:lnTo>
                  <a:lnTo>
                    <a:pt x="790" y="1943"/>
                  </a:lnTo>
                  <a:cubicBezTo>
                    <a:pt x="828" y="1950"/>
                    <a:pt x="900" y="1953"/>
                    <a:pt x="900" y="1953"/>
                  </a:cubicBezTo>
                  <a:cubicBezTo>
                    <a:pt x="900" y="1947"/>
                    <a:pt x="865" y="1940"/>
                    <a:pt x="828" y="1937"/>
                  </a:cubicBezTo>
                  <a:cubicBezTo>
                    <a:pt x="793" y="1931"/>
                    <a:pt x="793" y="1925"/>
                    <a:pt x="831" y="1915"/>
                  </a:cubicBezTo>
                  <a:cubicBezTo>
                    <a:pt x="868" y="1909"/>
                    <a:pt x="871" y="1903"/>
                    <a:pt x="837" y="1890"/>
                  </a:cubicBezTo>
                  <a:cubicBezTo>
                    <a:pt x="837" y="1884"/>
                    <a:pt x="840" y="1878"/>
                    <a:pt x="875" y="1878"/>
                  </a:cubicBezTo>
                  <a:cubicBezTo>
                    <a:pt x="878" y="1871"/>
                    <a:pt x="878" y="1871"/>
                    <a:pt x="840" y="1865"/>
                  </a:cubicBezTo>
                  <a:cubicBezTo>
                    <a:pt x="806" y="1862"/>
                    <a:pt x="806" y="1856"/>
                    <a:pt x="843" y="1853"/>
                  </a:cubicBezTo>
                  <a:cubicBezTo>
                    <a:pt x="849" y="1853"/>
                    <a:pt x="854" y="1853"/>
                    <a:pt x="858" y="1853"/>
                  </a:cubicBezTo>
                  <a:cubicBezTo>
                    <a:pt x="916" y="1853"/>
                    <a:pt x="916" y="1836"/>
                    <a:pt x="884" y="1831"/>
                  </a:cubicBezTo>
                  <a:cubicBezTo>
                    <a:pt x="846" y="1828"/>
                    <a:pt x="849" y="1821"/>
                    <a:pt x="849" y="1815"/>
                  </a:cubicBezTo>
                  <a:cubicBezTo>
                    <a:pt x="849" y="1809"/>
                    <a:pt x="853" y="1802"/>
                    <a:pt x="818" y="1790"/>
                  </a:cubicBezTo>
                  <a:cubicBezTo>
                    <a:pt x="818" y="1784"/>
                    <a:pt x="818" y="1777"/>
                    <a:pt x="818" y="1777"/>
                  </a:cubicBezTo>
                  <a:cubicBezTo>
                    <a:pt x="819" y="1776"/>
                    <a:pt x="820" y="1776"/>
                    <a:pt x="823" y="1776"/>
                  </a:cubicBezTo>
                  <a:cubicBezTo>
                    <a:pt x="833" y="1776"/>
                    <a:pt x="855" y="1785"/>
                    <a:pt x="853" y="1790"/>
                  </a:cubicBezTo>
                  <a:lnTo>
                    <a:pt x="890" y="1787"/>
                  </a:lnTo>
                  <a:cubicBezTo>
                    <a:pt x="893" y="1774"/>
                    <a:pt x="893" y="1768"/>
                    <a:pt x="859" y="1755"/>
                  </a:cubicBezTo>
                  <a:cubicBezTo>
                    <a:pt x="820" y="1747"/>
                    <a:pt x="803" y="1743"/>
                    <a:pt x="808" y="1743"/>
                  </a:cubicBezTo>
                  <a:cubicBezTo>
                    <a:pt x="812" y="1743"/>
                    <a:pt x="829" y="1745"/>
                    <a:pt x="859" y="1749"/>
                  </a:cubicBezTo>
                  <a:cubicBezTo>
                    <a:pt x="872" y="1751"/>
                    <a:pt x="885" y="1752"/>
                    <a:pt x="895" y="1752"/>
                  </a:cubicBezTo>
                  <a:cubicBezTo>
                    <a:pt x="913" y="1752"/>
                    <a:pt x="920" y="1749"/>
                    <a:pt x="900" y="1743"/>
                  </a:cubicBezTo>
                  <a:cubicBezTo>
                    <a:pt x="850" y="1732"/>
                    <a:pt x="852" y="1727"/>
                    <a:pt x="869" y="1727"/>
                  </a:cubicBezTo>
                  <a:cubicBezTo>
                    <a:pt x="877" y="1727"/>
                    <a:pt x="889" y="1728"/>
                    <a:pt x="900" y="1730"/>
                  </a:cubicBezTo>
                  <a:cubicBezTo>
                    <a:pt x="929" y="1737"/>
                    <a:pt x="946" y="1740"/>
                    <a:pt x="952" y="1740"/>
                  </a:cubicBezTo>
                  <a:cubicBezTo>
                    <a:pt x="960" y="1740"/>
                    <a:pt x="944" y="1732"/>
                    <a:pt x="903" y="1712"/>
                  </a:cubicBezTo>
                  <a:cubicBezTo>
                    <a:pt x="906" y="1696"/>
                    <a:pt x="875" y="1668"/>
                    <a:pt x="878" y="1649"/>
                  </a:cubicBezTo>
                  <a:cubicBezTo>
                    <a:pt x="881" y="1624"/>
                    <a:pt x="884" y="1608"/>
                    <a:pt x="922" y="1608"/>
                  </a:cubicBezTo>
                  <a:cubicBezTo>
                    <a:pt x="951" y="1612"/>
                    <a:pt x="969" y="1613"/>
                    <a:pt x="976" y="1613"/>
                  </a:cubicBezTo>
                  <a:cubicBezTo>
                    <a:pt x="986" y="1613"/>
                    <a:pt x="977" y="1611"/>
                    <a:pt x="956" y="1611"/>
                  </a:cubicBezTo>
                  <a:cubicBezTo>
                    <a:pt x="884" y="1602"/>
                    <a:pt x="887" y="1596"/>
                    <a:pt x="890" y="1577"/>
                  </a:cubicBezTo>
                  <a:cubicBezTo>
                    <a:pt x="928" y="1564"/>
                    <a:pt x="896" y="1545"/>
                    <a:pt x="862" y="1533"/>
                  </a:cubicBezTo>
                  <a:cubicBezTo>
                    <a:pt x="859" y="1542"/>
                    <a:pt x="859" y="1549"/>
                    <a:pt x="859" y="1549"/>
                  </a:cubicBezTo>
                  <a:cubicBezTo>
                    <a:pt x="787" y="1539"/>
                    <a:pt x="790" y="1533"/>
                    <a:pt x="828" y="1524"/>
                  </a:cubicBezTo>
                  <a:cubicBezTo>
                    <a:pt x="828" y="1521"/>
                    <a:pt x="833" y="1520"/>
                    <a:pt x="841" y="1520"/>
                  </a:cubicBezTo>
                  <a:cubicBezTo>
                    <a:pt x="854" y="1520"/>
                    <a:pt x="876" y="1523"/>
                    <a:pt x="900" y="1527"/>
                  </a:cubicBezTo>
                  <a:cubicBezTo>
                    <a:pt x="914" y="1528"/>
                    <a:pt x="929" y="1529"/>
                    <a:pt x="941" y="1529"/>
                  </a:cubicBezTo>
                  <a:cubicBezTo>
                    <a:pt x="959" y="1529"/>
                    <a:pt x="972" y="1527"/>
                    <a:pt x="972" y="1524"/>
                  </a:cubicBezTo>
                  <a:cubicBezTo>
                    <a:pt x="972" y="1517"/>
                    <a:pt x="975" y="1511"/>
                    <a:pt x="937" y="1511"/>
                  </a:cubicBezTo>
                  <a:cubicBezTo>
                    <a:pt x="903" y="1508"/>
                    <a:pt x="903" y="1508"/>
                    <a:pt x="903" y="1502"/>
                  </a:cubicBezTo>
                  <a:cubicBezTo>
                    <a:pt x="903" y="1495"/>
                    <a:pt x="906" y="1489"/>
                    <a:pt x="871" y="1477"/>
                  </a:cubicBezTo>
                  <a:cubicBezTo>
                    <a:pt x="834" y="1473"/>
                    <a:pt x="837" y="1467"/>
                    <a:pt x="837" y="1461"/>
                  </a:cubicBezTo>
                  <a:cubicBezTo>
                    <a:pt x="875" y="1458"/>
                    <a:pt x="878" y="1445"/>
                    <a:pt x="878" y="1445"/>
                  </a:cubicBezTo>
                  <a:lnTo>
                    <a:pt x="912" y="1448"/>
                  </a:lnTo>
                  <a:cubicBezTo>
                    <a:pt x="930" y="1451"/>
                    <a:pt x="946" y="1453"/>
                    <a:pt x="963" y="1453"/>
                  </a:cubicBezTo>
                  <a:cubicBezTo>
                    <a:pt x="970" y="1453"/>
                    <a:pt x="977" y="1452"/>
                    <a:pt x="984" y="1451"/>
                  </a:cubicBezTo>
                  <a:cubicBezTo>
                    <a:pt x="984" y="1445"/>
                    <a:pt x="950" y="1442"/>
                    <a:pt x="950" y="1442"/>
                  </a:cubicBezTo>
                  <a:cubicBezTo>
                    <a:pt x="915" y="1436"/>
                    <a:pt x="940" y="1282"/>
                    <a:pt x="943" y="1263"/>
                  </a:cubicBezTo>
                  <a:cubicBezTo>
                    <a:pt x="979" y="1258"/>
                    <a:pt x="984" y="1238"/>
                    <a:pt x="954" y="1238"/>
                  </a:cubicBezTo>
                  <a:cubicBezTo>
                    <a:pt x="951" y="1238"/>
                    <a:pt x="949" y="1238"/>
                    <a:pt x="947" y="1238"/>
                  </a:cubicBezTo>
                  <a:cubicBezTo>
                    <a:pt x="912" y="1235"/>
                    <a:pt x="918" y="1201"/>
                    <a:pt x="925" y="1163"/>
                  </a:cubicBezTo>
                  <a:cubicBezTo>
                    <a:pt x="931" y="1119"/>
                    <a:pt x="937" y="1088"/>
                    <a:pt x="903" y="1082"/>
                  </a:cubicBezTo>
                  <a:cubicBezTo>
                    <a:pt x="903" y="1082"/>
                    <a:pt x="903" y="1075"/>
                    <a:pt x="906" y="1063"/>
                  </a:cubicBezTo>
                  <a:cubicBezTo>
                    <a:pt x="909" y="1050"/>
                    <a:pt x="875" y="1032"/>
                    <a:pt x="875" y="1025"/>
                  </a:cubicBezTo>
                  <a:cubicBezTo>
                    <a:pt x="852" y="1019"/>
                    <a:pt x="846" y="1014"/>
                    <a:pt x="853" y="1014"/>
                  </a:cubicBezTo>
                  <a:cubicBezTo>
                    <a:pt x="857" y="1014"/>
                    <a:pt x="866" y="1016"/>
                    <a:pt x="878" y="1019"/>
                  </a:cubicBezTo>
                  <a:cubicBezTo>
                    <a:pt x="899" y="1023"/>
                    <a:pt x="920" y="1026"/>
                    <a:pt x="934" y="1026"/>
                  </a:cubicBezTo>
                  <a:cubicBezTo>
                    <a:pt x="943" y="1026"/>
                    <a:pt x="949" y="1025"/>
                    <a:pt x="950" y="1022"/>
                  </a:cubicBezTo>
                  <a:cubicBezTo>
                    <a:pt x="950" y="1010"/>
                    <a:pt x="915" y="1006"/>
                    <a:pt x="881" y="1000"/>
                  </a:cubicBezTo>
                  <a:cubicBezTo>
                    <a:pt x="843" y="997"/>
                    <a:pt x="846" y="991"/>
                    <a:pt x="846" y="991"/>
                  </a:cubicBezTo>
                  <a:cubicBezTo>
                    <a:pt x="846" y="987"/>
                    <a:pt x="846" y="986"/>
                    <a:pt x="853" y="986"/>
                  </a:cubicBezTo>
                  <a:cubicBezTo>
                    <a:pt x="858" y="986"/>
                    <a:pt x="866" y="986"/>
                    <a:pt x="881" y="988"/>
                  </a:cubicBezTo>
                  <a:lnTo>
                    <a:pt x="953" y="997"/>
                  </a:lnTo>
                  <a:lnTo>
                    <a:pt x="953" y="991"/>
                  </a:lnTo>
                  <a:cubicBezTo>
                    <a:pt x="918" y="985"/>
                    <a:pt x="918" y="978"/>
                    <a:pt x="918" y="978"/>
                  </a:cubicBezTo>
                  <a:cubicBezTo>
                    <a:pt x="920" y="975"/>
                    <a:pt x="921" y="974"/>
                    <a:pt x="927" y="974"/>
                  </a:cubicBezTo>
                  <a:cubicBezTo>
                    <a:pt x="935" y="974"/>
                    <a:pt x="953" y="976"/>
                    <a:pt x="990" y="981"/>
                  </a:cubicBezTo>
                  <a:cubicBezTo>
                    <a:pt x="1014" y="984"/>
                    <a:pt x="1029" y="986"/>
                    <a:pt x="1038" y="986"/>
                  </a:cubicBezTo>
                  <a:cubicBezTo>
                    <a:pt x="1055" y="986"/>
                    <a:pt x="1040" y="980"/>
                    <a:pt x="994" y="969"/>
                  </a:cubicBezTo>
                  <a:lnTo>
                    <a:pt x="959" y="953"/>
                  </a:lnTo>
                  <a:lnTo>
                    <a:pt x="959" y="953"/>
                  </a:lnTo>
                  <a:cubicBezTo>
                    <a:pt x="964" y="953"/>
                    <a:pt x="968" y="954"/>
                    <a:pt x="972" y="954"/>
                  </a:cubicBezTo>
                  <a:cubicBezTo>
                    <a:pt x="1022" y="954"/>
                    <a:pt x="960" y="934"/>
                    <a:pt x="928" y="922"/>
                  </a:cubicBezTo>
                  <a:lnTo>
                    <a:pt x="928" y="922"/>
                  </a:lnTo>
                  <a:cubicBezTo>
                    <a:pt x="940" y="922"/>
                    <a:pt x="950" y="923"/>
                    <a:pt x="958" y="923"/>
                  </a:cubicBezTo>
                  <a:cubicBezTo>
                    <a:pt x="999" y="923"/>
                    <a:pt x="991" y="916"/>
                    <a:pt x="931" y="903"/>
                  </a:cubicBezTo>
                  <a:cubicBezTo>
                    <a:pt x="896" y="897"/>
                    <a:pt x="900" y="891"/>
                    <a:pt x="934" y="891"/>
                  </a:cubicBezTo>
                  <a:cubicBezTo>
                    <a:pt x="972" y="887"/>
                    <a:pt x="972" y="881"/>
                    <a:pt x="975" y="869"/>
                  </a:cubicBezTo>
                  <a:cubicBezTo>
                    <a:pt x="940" y="859"/>
                    <a:pt x="947" y="812"/>
                    <a:pt x="956" y="762"/>
                  </a:cubicBezTo>
                  <a:cubicBezTo>
                    <a:pt x="965" y="706"/>
                    <a:pt x="972" y="665"/>
                    <a:pt x="937" y="662"/>
                  </a:cubicBezTo>
                  <a:cubicBezTo>
                    <a:pt x="937" y="655"/>
                    <a:pt x="937" y="655"/>
                    <a:pt x="975" y="652"/>
                  </a:cubicBezTo>
                  <a:cubicBezTo>
                    <a:pt x="984" y="654"/>
                    <a:pt x="991" y="655"/>
                    <a:pt x="994" y="655"/>
                  </a:cubicBezTo>
                  <a:cubicBezTo>
                    <a:pt x="1006" y="655"/>
                    <a:pt x="994" y="648"/>
                    <a:pt x="940" y="637"/>
                  </a:cubicBezTo>
                  <a:cubicBezTo>
                    <a:pt x="919" y="629"/>
                    <a:pt x="899" y="625"/>
                    <a:pt x="901" y="625"/>
                  </a:cubicBezTo>
                  <a:cubicBezTo>
                    <a:pt x="903" y="625"/>
                    <a:pt x="915" y="627"/>
                    <a:pt x="943" y="630"/>
                  </a:cubicBezTo>
                  <a:cubicBezTo>
                    <a:pt x="947" y="631"/>
                    <a:pt x="950" y="631"/>
                    <a:pt x="953" y="631"/>
                  </a:cubicBezTo>
                  <a:cubicBezTo>
                    <a:pt x="979" y="631"/>
                    <a:pt x="981" y="618"/>
                    <a:pt x="984" y="596"/>
                  </a:cubicBezTo>
                  <a:cubicBezTo>
                    <a:pt x="987" y="577"/>
                    <a:pt x="994" y="552"/>
                    <a:pt x="956" y="546"/>
                  </a:cubicBezTo>
                  <a:cubicBezTo>
                    <a:pt x="938" y="537"/>
                    <a:pt x="931" y="533"/>
                    <a:pt x="933" y="533"/>
                  </a:cubicBezTo>
                  <a:cubicBezTo>
                    <a:pt x="936" y="533"/>
                    <a:pt x="944" y="535"/>
                    <a:pt x="959" y="540"/>
                  </a:cubicBezTo>
                  <a:cubicBezTo>
                    <a:pt x="973" y="543"/>
                    <a:pt x="985" y="544"/>
                    <a:pt x="996" y="544"/>
                  </a:cubicBezTo>
                  <a:cubicBezTo>
                    <a:pt x="1040" y="544"/>
                    <a:pt x="1055" y="521"/>
                    <a:pt x="1000" y="499"/>
                  </a:cubicBezTo>
                  <a:cubicBezTo>
                    <a:pt x="1002" y="494"/>
                    <a:pt x="1003" y="490"/>
                    <a:pt x="1015" y="490"/>
                  </a:cubicBezTo>
                  <a:cubicBezTo>
                    <a:pt x="1020" y="490"/>
                    <a:pt x="1027" y="491"/>
                    <a:pt x="1037" y="493"/>
                  </a:cubicBezTo>
                  <a:cubicBezTo>
                    <a:pt x="1041" y="486"/>
                    <a:pt x="1041" y="480"/>
                    <a:pt x="1009" y="455"/>
                  </a:cubicBezTo>
                  <a:cubicBezTo>
                    <a:pt x="1009" y="449"/>
                    <a:pt x="1016" y="424"/>
                    <a:pt x="1016" y="411"/>
                  </a:cubicBezTo>
                  <a:cubicBezTo>
                    <a:pt x="1019" y="399"/>
                    <a:pt x="984" y="380"/>
                    <a:pt x="984" y="380"/>
                  </a:cubicBezTo>
                  <a:lnTo>
                    <a:pt x="987" y="373"/>
                  </a:lnTo>
                  <a:cubicBezTo>
                    <a:pt x="989" y="374"/>
                    <a:pt x="990" y="374"/>
                    <a:pt x="992" y="374"/>
                  </a:cubicBezTo>
                  <a:cubicBezTo>
                    <a:pt x="1022" y="374"/>
                    <a:pt x="1028" y="343"/>
                    <a:pt x="1034" y="301"/>
                  </a:cubicBezTo>
                  <a:cubicBezTo>
                    <a:pt x="1044" y="257"/>
                    <a:pt x="1050" y="217"/>
                    <a:pt x="1088" y="217"/>
                  </a:cubicBezTo>
                  <a:cubicBezTo>
                    <a:pt x="1088" y="217"/>
                    <a:pt x="1088" y="210"/>
                    <a:pt x="1053" y="198"/>
                  </a:cubicBezTo>
                  <a:cubicBezTo>
                    <a:pt x="984" y="182"/>
                    <a:pt x="984" y="176"/>
                    <a:pt x="1022" y="176"/>
                  </a:cubicBezTo>
                  <a:cubicBezTo>
                    <a:pt x="1026" y="176"/>
                    <a:pt x="1029" y="176"/>
                    <a:pt x="1032" y="176"/>
                  </a:cubicBezTo>
                  <a:cubicBezTo>
                    <a:pt x="1094" y="176"/>
                    <a:pt x="1093" y="150"/>
                    <a:pt x="1028" y="135"/>
                  </a:cubicBezTo>
                  <a:lnTo>
                    <a:pt x="1028" y="135"/>
                  </a:lnTo>
                  <a:lnTo>
                    <a:pt x="1063" y="142"/>
                  </a:lnTo>
                  <a:cubicBezTo>
                    <a:pt x="1067" y="142"/>
                    <a:pt x="1071" y="142"/>
                    <a:pt x="1074" y="142"/>
                  </a:cubicBezTo>
                  <a:cubicBezTo>
                    <a:pt x="1131" y="142"/>
                    <a:pt x="1099" y="119"/>
                    <a:pt x="1034" y="104"/>
                  </a:cubicBezTo>
                  <a:cubicBezTo>
                    <a:pt x="1069" y="104"/>
                    <a:pt x="1106" y="101"/>
                    <a:pt x="1072" y="91"/>
                  </a:cubicBezTo>
                  <a:cubicBezTo>
                    <a:pt x="1072" y="88"/>
                    <a:pt x="1072" y="87"/>
                    <a:pt x="1081" y="87"/>
                  </a:cubicBezTo>
                  <a:cubicBezTo>
                    <a:pt x="1090" y="87"/>
                    <a:pt x="1108" y="88"/>
                    <a:pt x="1144" y="91"/>
                  </a:cubicBezTo>
                  <a:cubicBezTo>
                    <a:pt x="1165" y="95"/>
                    <a:pt x="1188" y="98"/>
                    <a:pt x="1202" y="98"/>
                  </a:cubicBezTo>
                  <a:cubicBezTo>
                    <a:pt x="1211" y="98"/>
                    <a:pt x="1216" y="97"/>
                    <a:pt x="1216" y="95"/>
                  </a:cubicBezTo>
                  <a:cubicBezTo>
                    <a:pt x="1216" y="88"/>
                    <a:pt x="1182" y="85"/>
                    <a:pt x="1147" y="79"/>
                  </a:cubicBezTo>
                  <a:lnTo>
                    <a:pt x="1147" y="66"/>
                  </a:lnTo>
                  <a:cubicBezTo>
                    <a:pt x="1147" y="66"/>
                    <a:pt x="1150" y="60"/>
                    <a:pt x="1113" y="57"/>
                  </a:cubicBezTo>
                  <a:cubicBezTo>
                    <a:pt x="1078" y="51"/>
                    <a:pt x="1078" y="44"/>
                    <a:pt x="1081" y="38"/>
                  </a:cubicBezTo>
                  <a:lnTo>
                    <a:pt x="1081" y="38"/>
                  </a:lnTo>
                  <a:cubicBezTo>
                    <a:pt x="1088" y="39"/>
                    <a:pt x="1093" y="40"/>
                    <a:pt x="1094" y="40"/>
                  </a:cubicBezTo>
                  <a:cubicBezTo>
                    <a:pt x="1101" y="40"/>
                    <a:pt x="1081" y="34"/>
                    <a:pt x="1056" y="34"/>
                  </a:cubicBezTo>
                  <a:cubicBezTo>
                    <a:pt x="1052" y="34"/>
                    <a:pt x="1048" y="35"/>
                    <a:pt x="1044" y="35"/>
                  </a:cubicBezTo>
                  <a:cubicBezTo>
                    <a:pt x="1009" y="29"/>
                    <a:pt x="975" y="26"/>
                    <a:pt x="975" y="19"/>
                  </a:cubicBezTo>
                  <a:lnTo>
                    <a:pt x="903" y="10"/>
                  </a:lnTo>
                  <a:cubicBezTo>
                    <a:pt x="872" y="4"/>
                    <a:pt x="842" y="0"/>
                    <a:pt x="81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8" name="Google Shape;9178;p36"/>
            <p:cNvSpPr/>
            <p:nvPr/>
          </p:nvSpPr>
          <p:spPr>
            <a:xfrm rot="-899960">
              <a:off x="2460438" y="1549013"/>
              <a:ext cx="231368" cy="192994"/>
            </a:xfrm>
            <a:custGeom>
              <a:avLst/>
              <a:gdLst/>
              <a:ahLst/>
              <a:cxnLst/>
              <a:rect l="l" t="t" r="r" b="b"/>
              <a:pathLst>
                <a:path w="9255" h="7720" extrusionOk="0">
                  <a:moveTo>
                    <a:pt x="7271" y="258"/>
                  </a:moveTo>
                  <a:cubicBezTo>
                    <a:pt x="7284" y="292"/>
                    <a:pt x="7299" y="324"/>
                    <a:pt x="7274" y="336"/>
                  </a:cubicBezTo>
                  <a:lnTo>
                    <a:pt x="7249" y="349"/>
                  </a:lnTo>
                  <a:cubicBezTo>
                    <a:pt x="7240" y="324"/>
                    <a:pt x="7240" y="296"/>
                    <a:pt x="7246" y="271"/>
                  </a:cubicBezTo>
                  <a:lnTo>
                    <a:pt x="7271" y="258"/>
                  </a:lnTo>
                  <a:close/>
                  <a:moveTo>
                    <a:pt x="7700" y="321"/>
                  </a:moveTo>
                  <a:lnTo>
                    <a:pt x="7700" y="321"/>
                  </a:lnTo>
                  <a:cubicBezTo>
                    <a:pt x="7713" y="352"/>
                    <a:pt x="7722" y="386"/>
                    <a:pt x="7694" y="396"/>
                  </a:cubicBezTo>
                  <a:lnTo>
                    <a:pt x="7656" y="371"/>
                  </a:lnTo>
                  <a:lnTo>
                    <a:pt x="7672" y="330"/>
                  </a:lnTo>
                  <a:lnTo>
                    <a:pt x="7700" y="321"/>
                  </a:lnTo>
                  <a:close/>
                  <a:moveTo>
                    <a:pt x="6955" y="694"/>
                  </a:moveTo>
                  <a:cubicBezTo>
                    <a:pt x="6963" y="694"/>
                    <a:pt x="6966" y="702"/>
                    <a:pt x="6976" y="722"/>
                  </a:cubicBezTo>
                  <a:cubicBezTo>
                    <a:pt x="6986" y="744"/>
                    <a:pt x="6989" y="772"/>
                    <a:pt x="6986" y="797"/>
                  </a:cubicBezTo>
                  <a:cubicBezTo>
                    <a:pt x="6984" y="798"/>
                    <a:pt x="6983" y="798"/>
                    <a:pt x="6981" y="798"/>
                  </a:cubicBezTo>
                  <a:cubicBezTo>
                    <a:pt x="6960" y="798"/>
                    <a:pt x="6950" y="732"/>
                    <a:pt x="6936" y="700"/>
                  </a:cubicBezTo>
                  <a:cubicBezTo>
                    <a:pt x="6945" y="697"/>
                    <a:pt x="6950" y="694"/>
                    <a:pt x="6955" y="694"/>
                  </a:cubicBezTo>
                  <a:close/>
                  <a:moveTo>
                    <a:pt x="6409" y="1032"/>
                  </a:moveTo>
                  <a:cubicBezTo>
                    <a:pt x="6428" y="1063"/>
                    <a:pt x="6447" y="1092"/>
                    <a:pt x="6422" y="1107"/>
                  </a:cubicBezTo>
                  <a:lnTo>
                    <a:pt x="6381" y="1088"/>
                  </a:lnTo>
                  <a:lnTo>
                    <a:pt x="6384" y="1045"/>
                  </a:lnTo>
                  <a:lnTo>
                    <a:pt x="6409" y="1032"/>
                  </a:lnTo>
                  <a:close/>
                  <a:moveTo>
                    <a:pt x="8751" y="1482"/>
                  </a:moveTo>
                  <a:cubicBezTo>
                    <a:pt x="8781" y="1482"/>
                    <a:pt x="8801" y="1515"/>
                    <a:pt x="8785" y="1546"/>
                  </a:cubicBezTo>
                  <a:cubicBezTo>
                    <a:pt x="8768" y="1574"/>
                    <a:pt x="8761" y="1584"/>
                    <a:pt x="8752" y="1584"/>
                  </a:cubicBezTo>
                  <a:cubicBezTo>
                    <a:pt x="8746" y="1584"/>
                    <a:pt x="8738" y="1579"/>
                    <a:pt x="8725" y="1571"/>
                  </a:cubicBezTo>
                  <a:cubicBezTo>
                    <a:pt x="8697" y="1552"/>
                    <a:pt x="8725" y="1505"/>
                    <a:pt x="8741" y="1483"/>
                  </a:cubicBezTo>
                  <a:cubicBezTo>
                    <a:pt x="8744" y="1482"/>
                    <a:pt x="8748" y="1482"/>
                    <a:pt x="8751" y="1482"/>
                  </a:cubicBezTo>
                  <a:close/>
                  <a:moveTo>
                    <a:pt x="4610" y="1950"/>
                  </a:moveTo>
                  <a:cubicBezTo>
                    <a:pt x="4609" y="1950"/>
                    <a:pt x="4607" y="1952"/>
                    <a:pt x="4601" y="1956"/>
                  </a:cubicBezTo>
                  <a:cubicBezTo>
                    <a:pt x="4601" y="1957"/>
                    <a:pt x="4601" y="1957"/>
                    <a:pt x="4601" y="1958"/>
                  </a:cubicBezTo>
                  <a:lnTo>
                    <a:pt x="4601" y="1958"/>
                  </a:lnTo>
                  <a:cubicBezTo>
                    <a:pt x="4607" y="1953"/>
                    <a:pt x="4610" y="1950"/>
                    <a:pt x="4610" y="1950"/>
                  </a:cubicBezTo>
                  <a:close/>
                  <a:moveTo>
                    <a:pt x="5056" y="1943"/>
                  </a:moveTo>
                  <a:cubicBezTo>
                    <a:pt x="5062" y="1943"/>
                    <a:pt x="5071" y="1951"/>
                    <a:pt x="5059" y="1960"/>
                  </a:cubicBezTo>
                  <a:cubicBezTo>
                    <a:pt x="5049" y="1947"/>
                    <a:pt x="5052" y="1943"/>
                    <a:pt x="5056" y="1943"/>
                  </a:cubicBezTo>
                  <a:close/>
                  <a:moveTo>
                    <a:pt x="4930" y="1972"/>
                  </a:moveTo>
                  <a:cubicBezTo>
                    <a:pt x="4952" y="2000"/>
                    <a:pt x="4974" y="2029"/>
                    <a:pt x="4952" y="2044"/>
                  </a:cubicBezTo>
                  <a:lnTo>
                    <a:pt x="4908" y="2032"/>
                  </a:lnTo>
                  <a:lnTo>
                    <a:pt x="4908" y="1988"/>
                  </a:lnTo>
                  <a:lnTo>
                    <a:pt x="4930" y="1972"/>
                  </a:lnTo>
                  <a:close/>
                  <a:moveTo>
                    <a:pt x="4743" y="2094"/>
                  </a:moveTo>
                  <a:cubicBezTo>
                    <a:pt x="4755" y="2094"/>
                    <a:pt x="4776" y="2100"/>
                    <a:pt x="4805" y="2116"/>
                  </a:cubicBezTo>
                  <a:cubicBezTo>
                    <a:pt x="4827" y="2145"/>
                    <a:pt x="4827" y="2145"/>
                    <a:pt x="4805" y="2160"/>
                  </a:cubicBezTo>
                  <a:cubicBezTo>
                    <a:pt x="4780" y="2154"/>
                    <a:pt x="4758" y="2141"/>
                    <a:pt x="4739" y="2123"/>
                  </a:cubicBezTo>
                  <a:cubicBezTo>
                    <a:pt x="4724" y="2106"/>
                    <a:pt x="4726" y="2094"/>
                    <a:pt x="4743" y="2094"/>
                  </a:cubicBezTo>
                  <a:close/>
                  <a:moveTo>
                    <a:pt x="4023" y="2219"/>
                  </a:moveTo>
                  <a:cubicBezTo>
                    <a:pt x="4019" y="2219"/>
                    <a:pt x="4014" y="2224"/>
                    <a:pt x="4006" y="2232"/>
                  </a:cubicBezTo>
                  <a:cubicBezTo>
                    <a:pt x="3965" y="2267"/>
                    <a:pt x="3965" y="2270"/>
                    <a:pt x="4009" y="2276"/>
                  </a:cubicBezTo>
                  <a:lnTo>
                    <a:pt x="4049" y="2242"/>
                  </a:lnTo>
                  <a:cubicBezTo>
                    <a:pt x="4036" y="2226"/>
                    <a:pt x="4029" y="2219"/>
                    <a:pt x="4023" y="2219"/>
                  </a:cubicBezTo>
                  <a:close/>
                  <a:moveTo>
                    <a:pt x="4216" y="2427"/>
                  </a:moveTo>
                  <a:lnTo>
                    <a:pt x="4216" y="2427"/>
                  </a:lnTo>
                  <a:cubicBezTo>
                    <a:pt x="4227" y="2439"/>
                    <a:pt x="4224" y="2444"/>
                    <a:pt x="4219" y="2444"/>
                  </a:cubicBezTo>
                  <a:cubicBezTo>
                    <a:pt x="4214" y="2444"/>
                    <a:pt x="4205" y="2437"/>
                    <a:pt x="4216" y="2427"/>
                  </a:cubicBezTo>
                  <a:close/>
                  <a:moveTo>
                    <a:pt x="8120" y="2398"/>
                  </a:moveTo>
                  <a:cubicBezTo>
                    <a:pt x="8139" y="2417"/>
                    <a:pt x="8152" y="2439"/>
                    <a:pt x="8161" y="2464"/>
                  </a:cubicBezTo>
                  <a:lnTo>
                    <a:pt x="8142" y="2486"/>
                  </a:lnTo>
                  <a:cubicBezTo>
                    <a:pt x="8114" y="2464"/>
                    <a:pt x="8086" y="2439"/>
                    <a:pt x="8105" y="2420"/>
                  </a:cubicBezTo>
                  <a:lnTo>
                    <a:pt x="8120" y="2398"/>
                  </a:lnTo>
                  <a:close/>
                  <a:moveTo>
                    <a:pt x="4473" y="2451"/>
                  </a:moveTo>
                  <a:cubicBezTo>
                    <a:pt x="4488" y="2451"/>
                    <a:pt x="4501" y="2467"/>
                    <a:pt x="4501" y="2467"/>
                  </a:cubicBezTo>
                  <a:cubicBezTo>
                    <a:pt x="4526" y="2492"/>
                    <a:pt x="4482" y="2483"/>
                    <a:pt x="4460" y="2502"/>
                  </a:cubicBezTo>
                  <a:cubicBezTo>
                    <a:pt x="4416" y="2492"/>
                    <a:pt x="4416" y="2492"/>
                    <a:pt x="4457" y="2458"/>
                  </a:cubicBezTo>
                  <a:cubicBezTo>
                    <a:pt x="4462" y="2453"/>
                    <a:pt x="4468" y="2451"/>
                    <a:pt x="4473" y="2451"/>
                  </a:cubicBezTo>
                  <a:close/>
                  <a:moveTo>
                    <a:pt x="3829" y="2742"/>
                  </a:moveTo>
                  <a:cubicBezTo>
                    <a:pt x="3823" y="2742"/>
                    <a:pt x="3817" y="2744"/>
                    <a:pt x="3811" y="2749"/>
                  </a:cubicBezTo>
                  <a:lnTo>
                    <a:pt x="3792" y="2765"/>
                  </a:lnTo>
                  <a:cubicBezTo>
                    <a:pt x="3811" y="2784"/>
                    <a:pt x="3836" y="2796"/>
                    <a:pt x="3861" y="2799"/>
                  </a:cubicBezTo>
                  <a:cubicBezTo>
                    <a:pt x="3880" y="2781"/>
                    <a:pt x="3855" y="2756"/>
                    <a:pt x="3855" y="2756"/>
                  </a:cubicBezTo>
                  <a:cubicBezTo>
                    <a:pt x="3855" y="2756"/>
                    <a:pt x="3844" y="2742"/>
                    <a:pt x="3829" y="2742"/>
                  </a:cubicBezTo>
                  <a:close/>
                  <a:moveTo>
                    <a:pt x="4116" y="2773"/>
                  </a:moveTo>
                  <a:cubicBezTo>
                    <a:pt x="4124" y="2773"/>
                    <a:pt x="4132" y="2777"/>
                    <a:pt x="4140" y="2787"/>
                  </a:cubicBezTo>
                  <a:cubicBezTo>
                    <a:pt x="4140" y="2787"/>
                    <a:pt x="4165" y="2812"/>
                    <a:pt x="4147" y="2831"/>
                  </a:cubicBezTo>
                  <a:cubicBezTo>
                    <a:pt x="4137" y="2840"/>
                    <a:pt x="4122" y="2843"/>
                    <a:pt x="4108" y="2843"/>
                  </a:cubicBezTo>
                  <a:cubicBezTo>
                    <a:pt x="4095" y="2843"/>
                    <a:pt x="4084" y="2840"/>
                    <a:pt x="4084" y="2840"/>
                  </a:cubicBezTo>
                  <a:lnTo>
                    <a:pt x="4081" y="2840"/>
                  </a:lnTo>
                  <a:cubicBezTo>
                    <a:pt x="4059" y="2815"/>
                    <a:pt x="4078" y="2796"/>
                    <a:pt x="4078" y="2796"/>
                  </a:cubicBezTo>
                  <a:cubicBezTo>
                    <a:pt x="4090" y="2784"/>
                    <a:pt x="4103" y="2773"/>
                    <a:pt x="4116" y="2773"/>
                  </a:cubicBezTo>
                  <a:close/>
                  <a:moveTo>
                    <a:pt x="3688" y="3015"/>
                  </a:moveTo>
                  <a:cubicBezTo>
                    <a:pt x="3694" y="3015"/>
                    <a:pt x="3700" y="3022"/>
                    <a:pt x="3714" y="3038"/>
                  </a:cubicBezTo>
                  <a:lnTo>
                    <a:pt x="3695" y="3056"/>
                  </a:lnTo>
                  <a:lnTo>
                    <a:pt x="3651" y="3047"/>
                  </a:lnTo>
                  <a:lnTo>
                    <a:pt x="3670" y="3028"/>
                  </a:lnTo>
                  <a:cubicBezTo>
                    <a:pt x="3679" y="3020"/>
                    <a:pt x="3683" y="3015"/>
                    <a:pt x="3688" y="3015"/>
                  </a:cubicBezTo>
                  <a:close/>
                  <a:moveTo>
                    <a:pt x="4831" y="3084"/>
                  </a:moveTo>
                  <a:cubicBezTo>
                    <a:pt x="4826" y="3084"/>
                    <a:pt x="4821" y="3089"/>
                    <a:pt x="4811" y="3097"/>
                  </a:cubicBezTo>
                  <a:cubicBezTo>
                    <a:pt x="4814" y="3122"/>
                    <a:pt x="4823" y="3144"/>
                    <a:pt x="4839" y="3166"/>
                  </a:cubicBezTo>
                  <a:cubicBezTo>
                    <a:pt x="4847" y="3174"/>
                    <a:pt x="4853" y="3177"/>
                    <a:pt x="4859" y="3177"/>
                  </a:cubicBezTo>
                  <a:cubicBezTo>
                    <a:pt x="4871" y="3177"/>
                    <a:pt x="4875" y="3155"/>
                    <a:pt x="4855" y="3107"/>
                  </a:cubicBezTo>
                  <a:cubicBezTo>
                    <a:pt x="4843" y="3091"/>
                    <a:pt x="4837" y="3084"/>
                    <a:pt x="4831" y="3084"/>
                  </a:cubicBezTo>
                  <a:close/>
                  <a:moveTo>
                    <a:pt x="3511" y="3170"/>
                  </a:moveTo>
                  <a:cubicBezTo>
                    <a:pt x="3526" y="3170"/>
                    <a:pt x="3548" y="3190"/>
                    <a:pt x="3567" y="3232"/>
                  </a:cubicBezTo>
                  <a:lnTo>
                    <a:pt x="3529" y="3270"/>
                  </a:lnTo>
                  <a:cubicBezTo>
                    <a:pt x="3501" y="3244"/>
                    <a:pt x="3476" y="3216"/>
                    <a:pt x="3498" y="3197"/>
                  </a:cubicBezTo>
                  <a:cubicBezTo>
                    <a:pt x="3495" y="3179"/>
                    <a:pt x="3501" y="3170"/>
                    <a:pt x="3511" y="3170"/>
                  </a:cubicBezTo>
                  <a:close/>
                  <a:moveTo>
                    <a:pt x="3081" y="3357"/>
                  </a:moveTo>
                  <a:lnTo>
                    <a:pt x="3134" y="3407"/>
                  </a:lnTo>
                  <a:lnTo>
                    <a:pt x="3134" y="3407"/>
                  </a:lnTo>
                  <a:lnTo>
                    <a:pt x="3109" y="3382"/>
                  </a:lnTo>
                  <a:lnTo>
                    <a:pt x="3081" y="3357"/>
                  </a:lnTo>
                  <a:close/>
                  <a:moveTo>
                    <a:pt x="3514" y="3483"/>
                  </a:moveTo>
                  <a:lnTo>
                    <a:pt x="3539" y="3508"/>
                  </a:lnTo>
                  <a:cubicBezTo>
                    <a:pt x="3524" y="3523"/>
                    <a:pt x="3525" y="3553"/>
                    <a:pt x="3513" y="3553"/>
                  </a:cubicBezTo>
                  <a:cubicBezTo>
                    <a:pt x="3510" y="3553"/>
                    <a:pt x="3506" y="3551"/>
                    <a:pt x="3501" y="3545"/>
                  </a:cubicBezTo>
                  <a:cubicBezTo>
                    <a:pt x="3499" y="3548"/>
                    <a:pt x="3497" y="3549"/>
                    <a:pt x="3495" y="3549"/>
                  </a:cubicBezTo>
                  <a:cubicBezTo>
                    <a:pt x="3486" y="3549"/>
                    <a:pt x="3497" y="3499"/>
                    <a:pt x="3514" y="3483"/>
                  </a:cubicBezTo>
                  <a:close/>
                  <a:moveTo>
                    <a:pt x="3062" y="3787"/>
                  </a:moveTo>
                  <a:cubicBezTo>
                    <a:pt x="3090" y="3812"/>
                    <a:pt x="3116" y="3837"/>
                    <a:pt x="3097" y="3856"/>
                  </a:cubicBezTo>
                  <a:lnTo>
                    <a:pt x="3078" y="3874"/>
                  </a:lnTo>
                  <a:cubicBezTo>
                    <a:pt x="3059" y="3856"/>
                    <a:pt x="3050" y="3834"/>
                    <a:pt x="3043" y="3809"/>
                  </a:cubicBezTo>
                  <a:lnTo>
                    <a:pt x="3062" y="3787"/>
                  </a:lnTo>
                  <a:close/>
                  <a:moveTo>
                    <a:pt x="2805" y="3816"/>
                  </a:moveTo>
                  <a:cubicBezTo>
                    <a:pt x="2810" y="3816"/>
                    <a:pt x="2819" y="3833"/>
                    <a:pt x="2837" y="3868"/>
                  </a:cubicBezTo>
                  <a:lnTo>
                    <a:pt x="2852" y="3956"/>
                  </a:lnTo>
                  <a:cubicBezTo>
                    <a:pt x="2849" y="3959"/>
                    <a:pt x="2847" y="3960"/>
                    <a:pt x="2844" y="3960"/>
                  </a:cubicBezTo>
                  <a:cubicBezTo>
                    <a:pt x="2830" y="3960"/>
                    <a:pt x="2819" y="3920"/>
                    <a:pt x="2793" y="3862"/>
                  </a:cubicBezTo>
                  <a:cubicBezTo>
                    <a:pt x="2797" y="3831"/>
                    <a:pt x="2800" y="3816"/>
                    <a:pt x="2805" y="3816"/>
                  </a:cubicBezTo>
                  <a:close/>
                  <a:moveTo>
                    <a:pt x="6644" y="4172"/>
                  </a:moveTo>
                  <a:lnTo>
                    <a:pt x="6688" y="4181"/>
                  </a:lnTo>
                  <a:cubicBezTo>
                    <a:pt x="6710" y="4210"/>
                    <a:pt x="6688" y="4228"/>
                    <a:pt x="6688" y="4228"/>
                  </a:cubicBezTo>
                  <a:cubicBezTo>
                    <a:pt x="6678" y="4235"/>
                    <a:pt x="6673" y="4239"/>
                    <a:pt x="6668" y="4239"/>
                  </a:cubicBezTo>
                  <a:cubicBezTo>
                    <a:pt x="6662" y="4239"/>
                    <a:pt x="6656" y="4233"/>
                    <a:pt x="6644" y="4219"/>
                  </a:cubicBezTo>
                  <a:cubicBezTo>
                    <a:pt x="6644" y="4219"/>
                    <a:pt x="6622" y="4191"/>
                    <a:pt x="6644" y="4172"/>
                  </a:cubicBezTo>
                  <a:close/>
                  <a:moveTo>
                    <a:pt x="5913" y="4307"/>
                  </a:moveTo>
                  <a:cubicBezTo>
                    <a:pt x="5910" y="4307"/>
                    <a:pt x="5915" y="4312"/>
                    <a:pt x="5929" y="4317"/>
                  </a:cubicBezTo>
                  <a:lnTo>
                    <a:pt x="5929" y="4317"/>
                  </a:lnTo>
                  <a:cubicBezTo>
                    <a:pt x="5921" y="4310"/>
                    <a:pt x="5915" y="4307"/>
                    <a:pt x="5913" y="4307"/>
                  </a:cubicBezTo>
                  <a:close/>
                  <a:moveTo>
                    <a:pt x="5929" y="4317"/>
                  </a:moveTo>
                  <a:lnTo>
                    <a:pt x="5929" y="4317"/>
                  </a:lnTo>
                  <a:cubicBezTo>
                    <a:pt x="5934" y="4321"/>
                    <a:pt x="5939" y="4325"/>
                    <a:pt x="5944" y="4331"/>
                  </a:cubicBezTo>
                  <a:lnTo>
                    <a:pt x="5944" y="4331"/>
                  </a:lnTo>
                  <a:cubicBezTo>
                    <a:pt x="5942" y="4327"/>
                    <a:pt x="5939" y="4324"/>
                    <a:pt x="5936" y="4319"/>
                  </a:cubicBezTo>
                  <a:cubicBezTo>
                    <a:pt x="5934" y="4319"/>
                    <a:pt x="5931" y="4318"/>
                    <a:pt x="5929" y="4317"/>
                  </a:cubicBezTo>
                  <a:close/>
                  <a:moveTo>
                    <a:pt x="6145" y="4346"/>
                  </a:moveTo>
                  <a:cubicBezTo>
                    <a:pt x="6151" y="4346"/>
                    <a:pt x="6151" y="4357"/>
                    <a:pt x="6152" y="4382"/>
                  </a:cubicBezTo>
                  <a:cubicBezTo>
                    <a:pt x="6152" y="4411"/>
                    <a:pt x="6143" y="4428"/>
                    <a:pt x="6130" y="4428"/>
                  </a:cubicBezTo>
                  <a:cubicBezTo>
                    <a:pt x="6123" y="4428"/>
                    <a:pt x="6116" y="4423"/>
                    <a:pt x="6108" y="4413"/>
                  </a:cubicBezTo>
                  <a:cubicBezTo>
                    <a:pt x="6086" y="4385"/>
                    <a:pt x="6086" y="4385"/>
                    <a:pt x="6108" y="4370"/>
                  </a:cubicBezTo>
                  <a:cubicBezTo>
                    <a:pt x="6129" y="4355"/>
                    <a:pt x="6139" y="4346"/>
                    <a:pt x="6145" y="4346"/>
                  </a:cubicBezTo>
                  <a:close/>
                  <a:moveTo>
                    <a:pt x="2345" y="4398"/>
                  </a:moveTo>
                  <a:lnTo>
                    <a:pt x="2370" y="4423"/>
                  </a:lnTo>
                  <a:lnTo>
                    <a:pt x="2379" y="4467"/>
                  </a:lnTo>
                  <a:lnTo>
                    <a:pt x="2335" y="4464"/>
                  </a:lnTo>
                  <a:cubicBezTo>
                    <a:pt x="2307" y="4438"/>
                    <a:pt x="2326" y="4420"/>
                    <a:pt x="2345" y="4398"/>
                  </a:cubicBezTo>
                  <a:close/>
                  <a:moveTo>
                    <a:pt x="6412" y="4404"/>
                  </a:moveTo>
                  <a:lnTo>
                    <a:pt x="6453" y="4417"/>
                  </a:lnTo>
                  <a:lnTo>
                    <a:pt x="6456" y="4460"/>
                  </a:lnTo>
                  <a:lnTo>
                    <a:pt x="6434" y="4479"/>
                  </a:lnTo>
                  <a:cubicBezTo>
                    <a:pt x="6412" y="4451"/>
                    <a:pt x="6390" y="4423"/>
                    <a:pt x="6412" y="4404"/>
                  </a:cubicBezTo>
                  <a:close/>
                  <a:moveTo>
                    <a:pt x="5958" y="4482"/>
                  </a:moveTo>
                  <a:lnTo>
                    <a:pt x="6002" y="4495"/>
                  </a:lnTo>
                  <a:lnTo>
                    <a:pt x="5980" y="4511"/>
                  </a:lnTo>
                  <a:cubicBezTo>
                    <a:pt x="5970" y="4517"/>
                    <a:pt x="5965" y="4521"/>
                    <a:pt x="5960" y="4521"/>
                  </a:cubicBezTo>
                  <a:cubicBezTo>
                    <a:pt x="5954" y="4521"/>
                    <a:pt x="5949" y="4514"/>
                    <a:pt x="5936" y="4498"/>
                  </a:cubicBezTo>
                  <a:lnTo>
                    <a:pt x="5958" y="4482"/>
                  </a:lnTo>
                  <a:close/>
                  <a:moveTo>
                    <a:pt x="2475" y="4341"/>
                  </a:moveTo>
                  <a:cubicBezTo>
                    <a:pt x="2480" y="4341"/>
                    <a:pt x="2493" y="4353"/>
                    <a:pt x="2514" y="4373"/>
                  </a:cubicBezTo>
                  <a:cubicBezTo>
                    <a:pt x="2548" y="4398"/>
                    <a:pt x="2567" y="4442"/>
                    <a:pt x="2558" y="4482"/>
                  </a:cubicBezTo>
                  <a:cubicBezTo>
                    <a:pt x="2539" y="4504"/>
                    <a:pt x="2520" y="4523"/>
                    <a:pt x="2520" y="4523"/>
                  </a:cubicBezTo>
                  <a:lnTo>
                    <a:pt x="2504" y="4435"/>
                  </a:lnTo>
                  <a:cubicBezTo>
                    <a:pt x="2478" y="4368"/>
                    <a:pt x="2468" y="4341"/>
                    <a:pt x="2475" y="4341"/>
                  </a:cubicBezTo>
                  <a:close/>
                  <a:moveTo>
                    <a:pt x="5786" y="4564"/>
                  </a:moveTo>
                  <a:lnTo>
                    <a:pt x="5786" y="4564"/>
                  </a:lnTo>
                  <a:cubicBezTo>
                    <a:pt x="5772" y="4573"/>
                    <a:pt x="5774" y="4587"/>
                    <a:pt x="5778" y="4587"/>
                  </a:cubicBezTo>
                  <a:cubicBezTo>
                    <a:pt x="5781" y="4587"/>
                    <a:pt x="5784" y="4581"/>
                    <a:pt x="5786" y="4564"/>
                  </a:cubicBezTo>
                  <a:close/>
                  <a:moveTo>
                    <a:pt x="5742" y="4639"/>
                  </a:moveTo>
                  <a:lnTo>
                    <a:pt x="5782" y="4652"/>
                  </a:lnTo>
                  <a:lnTo>
                    <a:pt x="5760" y="4667"/>
                  </a:lnTo>
                  <a:cubicBezTo>
                    <a:pt x="5751" y="4674"/>
                    <a:pt x="5746" y="4678"/>
                    <a:pt x="5741" y="4678"/>
                  </a:cubicBezTo>
                  <a:cubicBezTo>
                    <a:pt x="5735" y="4678"/>
                    <a:pt x="5731" y="4671"/>
                    <a:pt x="5720" y="4655"/>
                  </a:cubicBezTo>
                  <a:lnTo>
                    <a:pt x="5742" y="4639"/>
                  </a:lnTo>
                  <a:close/>
                  <a:moveTo>
                    <a:pt x="5541" y="4824"/>
                  </a:moveTo>
                  <a:cubicBezTo>
                    <a:pt x="5566" y="4830"/>
                    <a:pt x="5588" y="4846"/>
                    <a:pt x="5604" y="4865"/>
                  </a:cubicBezTo>
                  <a:lnTo>
                    <a:pt x="5582" y="4880"/>
                  </a:lnTo>
                  <a:cubicBezTo>
                    <a:pt x="5577" y="4884"/>
                    <a:pt x="5572" y="4885"/>
                    <a:pt x="5568" y="4885"/>
                  </a:cubicBezTo>
                  <a:cubicBezTo>
                    <a:pt x="5553" y="4885"/>
                    <a:pt x="5541" y="4868"/>
                    <a:pt x="5541" y="4868"/>
                  </a:cubicBezTo>
                  <a:cubicBezTo>
                    <a:pt x="5541" y="4868"/>
                    <a:pt x="5519" y="4836"/>
                    <a:pt x="5541" y="4824"/>
                  </a:cubicBezTo>
                  <a:close/>
                  <a:moveTo>
                    <a:pt x="4647" y="5377"/>
                  </a:moveTo>
                  <a:cubicBezTo>
                    <a:pt x="4650" y="5377"/>
                    <a:pt x="4653" y="5380"/>
                    <a:pt x="4657" y="5388"/>
                  </a:cubicBezTo>
                  <a:lnTo>
                    <a:pt x="4676" y="5419"/>
                  </a:lnTo>
                  <a:cubicBezTo>
                    <a:pt x="4674" y="5453"/>
                    <a:pt x="4670" y="5486"/>
                    <a:pt x="4659" y="5486"/>
                  </a:cubicBezTo>
                  <a:cubicBezTo>
                    <a:pt x="4656" y="5486"/>
                    <a:pt x="4652" y="5483"/>
                    <a:pt x="4648" y="5476"/>
                  </a:cubicBezTo>
                  <a:cubicBezTo>
                    <a:pt x="4635" y="5454"/>
                    <a:pt x="4632" y="5426"/>
                    <a:pt x="4635" y="5401"/>
                  </a:cubicBezTo>
                  <a:cubicBezTo>
                    <a:pt x="4635" y="5401"/>
                    <a:pt x="4639" y="5377"/>
                    <a:pt x="4647" y="5377"/>
                  </a:cubicBezTo>
                  <a:close/>
                  <a:moveTo>
                    <a:pt x="1829" y="5375"/>
                  </a:moveTo>
                  <a:cubicBezTo>
                    <a:pt x="1813" y="5375"/>
                    <a:pt x="1801" y="5389"/>
                    <a:pt x="1790" y="5404"/>
                  </a:cubicBezTo>
                  <a:cubicBezTo>
                    <a:pt x="1727" y="5419"/>
                    <a:pt x="1737" y="5463"/>
                    <a:pt x="1765" y="5485"/>
                  </a:cubicBezTo>
                  <a:cubicBezTo>
                    <a:pt x="1772" y="5493"/>
                    <a:pt x="1779" y="5496"/>
                    <a:pt x="1786" y="5496"/>
                  </a:cubicBezTo>
                  <a:cubicBezTo>
                    <a:pt x="1802" y="5496"/>
                    <a:pt x="1819" y="5477"/>
                    <a:pt x="1843" y="5451"/>
                  </a:cubicBezTo>
                  <a:cubicBezTo>
                    <a:pt x="1862" y="5429"/>
                    <a:pt x="1853" y="5385"/>
                    <a:pt x="1853" y="5385"/>
                  </a:cubicBezTo>
                  <a:cubicBezTo>
                    <a:pt x="1844" y="5378"/>
                    <a:pt x="1836" y="5375"/>
                    <a:pt x="1829" y="5375"/>
                  </a:cubicBezTo>
                  <a:close/>
                  <a:moveTo>
                    <a:pt x="1644" y="5469"/>
                  </a:moveTo>
                  <a:cubicBezTo>
                    <a:pt x="1659" y="5469"/>
                    <a:pt x="1673" y="5494"/>
                    <a:pt x="1668" y="5545"/>
                  </a:cubicBezTo>
                  <a:lnTo>
                    <a:pt x="1633" y="5585"/>
                  </a:lnTo>
                  <a:cubicBezTo>
                    <a:pt x="1608" y="5554"/>
                    <a:pt x="1608" y="5510"/>
                    <a:pt x="1630" y="5476"/>
                  </a:cubicBezTo>
                  <a:cubicBezTo>
                    <a:pt x="1634" y="5471"/>
                    <a:pt x="1639" y="5469"/>
                    <a:pt x="1644" y="5469"/>
                  </a:cubicBezTo>
                  <a:close/>
                  <a:moveTo>
                    <a:pt x="3917" y="5919"/>
                  </a:moveTo>
                  <a:cubicBezTo>
                    <a:pt x="3939" y="5919"/>
                    <a:pt x="3965" y="5979"/>
                    <a:pt x="3937" y="6030"/>
                  </a:cubicBezTo>
                  <a:cubicBezTo>
                    <a:pt x="3927" y="6035"/>
                    <a:pt x="3921" y="6038"/>
                    <a:pt x="3916" y="6038"/>
                  </a:cubicBezTo>
                  <a:cubicBezTo>
                    <a:pt x="3909" y="6038"/>
                    <a:pt x="3905" y="6031"/>
                    <a:pt x="3896" y="6012"/>
                  </a:cubicBezTo>
                  <a:cubicBezTo>
                    <a:pt x="3877" y="5980"/>
                    <a:pt x="3883" y="5943"/>
                    <a:pt x="3912" y="5921"/>
                  </a:cubicBezTo>
                  <a:cubicBezTo>
                    <a:pt x="3913" y="5920"/>
                    <a:pt x="3915" y="5919"/>
                    <a:pt x="3917" y="5919"/>
                  </a:cubicBezTo>
                  <a:close/>
                  <a:moveTo>
                    <a:pt x="481" y="6393"/>
                  </a:moveTo>
                  <a:cubicBezTo>
                    <a:pt x="476" y="6393"/>
                    <a:pt x="472" y="6397"/>
                    <a:pt x="464" y="6406"/>
                  </a:cubicBezTo>
                  <a:lnTo>
                    <a:pt x="446" y="6428"/>
                  </a:lnTo>
                  <a:lnTo>
                    <a:pt x="489" y="6432"/>
                  </a:lnTo>
                  <a:lnTo>
                    <a:pt x="508" y="6410"/>
                  </a:lnTo>
                  <a:cubicBezTo>
                    <a:pt x="494" y="6398"/>
                    <a:pt x="487" y="6393"/>
                    <a:pt x="481" y="6393"/>
                  </a:cubicBezTo>
                  <a:close/>
                  <a:moveTo>
                    <a:pt x="588" y="6556"/>
                  </a:moveTo>
                  <a:cubicBezTo>
                    <a:pt x="595" y="6556"/>
                    <a:pt x="603" y="6559"/>
                    <a:pt x="612" y="6566"/>
                  </a:cubicBezTo>
                  <a:lnTo>
                    <a:pt x="593" y="6585"/>
                  </a:lnTo>
                  <a:cubicBezTo>
                    <a:pt x="588" y="6581"/>
                    <a:pt x="584" y="6579"/>
                    <a:pt x="582" y="6579"/>
                  </a:cubicBezTo>
                  <a:cubicBezTo>
                    <a:pt x="573" y="6579"/>
                    <a:pt x="586" y="6608"/>
                    <a:pt x="621" y="6610"/>
                  </a:cubicBezTo>
                  <a:lnTo>
                    <a:pt x="677" y="6654"/>
                  </a:lnTo>
                  <a:cubicBezTo>
                    <a:pt x="664" y="6664"/>
                    <a:pt x="649" y="6669"/>
                    <a:pt x="634" y="6669"/>
                  </a:cubicBezTo>
                  <a:cubicBezTo>
                    <a:pt x="617" y="6669"/>
                    <a:pt x="600" y="6663"/>
                    <a:pt x="587" y="6651"/>
                  </a:cubicBezTo>
                  <a:cubicBezTo>
                    <a:pt x="514" y="6623"/>
                    <a:pt x="514" y="6623"/>
                    <a:pt x="549" y="6582"/>
                  </a:cubicBezTo>
                  <a:cubicBezTo>
                    <a:pt x="562" y="6569"/>
                    <a:pt x="573" y="6556"/>
                    <a:pt x="588" y="6556"/>
                  </a:cubicBezTo>
                  <a:close/>
                  <a:moveTo>
                    <a:pt x="378" y="6792"/>
                  </a:moveTo>
                  <a:cubicBezTo>
                    <a:pt x="383" y="6792"/>
                    <a:pt x="390" y="6798"/>
                    <a:pt x="405" y="6811"/>
                  </a:cubicBezTo>
                  <a:cubicBezTo>
                    <a:pt x="405" y="6811"/>
                    <a:pt x="414" y="6851"/>
                    <a:pt x="399" y="6873"/>
                  </a:cubicBezTo>
                  <a:lnTo>
                    <a:pt x="355" y="6870"/>
                  </a:lnTo>
                  <a:cubicBezTo>
                    <a:pt x="326" y="6848"/>
                    <a:pt x="342" y="6826"/>
                    <a:pt x="361" y="6808"/>
                  </a:cubicBezTo>
                  <a:cubicBezTo>
                    <a:pt x="369" y="6797"/>
                    <a:pt x="372" y="6792"/>
                    <a:pt x="378" y="6792"/>
                  </a:cubicBezTo>
                  <a:close/>
                  <a:moveTo>
                    <a:pt x="528" y="7508"/>
                  </a:moveTo>
                  <a:cubicBezTo>
                    <a:pt x="531" y="7508"/>
                    <a:pt x="538" y="7525"/>
                    <a:pt x="552" y="7557"/>
                  </a:cubicBezTo>
                  <a:cubicBezTo>
                    <a:pt x="568" y="7588"/>
                    <a:pt x="583" y="7622"/>
                    <a:pt x="558" y="7632"/>
                  </a:cubicBezTo>
                  <a:cubicBezTo>
                    <a:pt x="553" y="7661"/>
                    <a:pt x="546" y="7673"/>
                    <a:pt x="540" y="7673"/>
                  </a:cubicBezTo>
                  <a:cubicBezTo>
                    <a:pt x="527" y="7673"/>
                    <a:pt x="518" y="7624"/>
                    <a:pt x="530" y="7566"/>
                  </a:cubicBezTo>
                  <a:cubicBezTo>
                    <a:pt x="527" y="7527"/>
                    <a:pt x="525" y="7508"/>
                    <a:pt x="528" y="7508"/>
                  </a:cubicBezTo>
                  <a:close/>
                  <a:moveTo>
                    <a:pt x="8136" y="0"/>
                  </a:moveTo>
                  <a:cubicBezTo>
                    <a:pt x="8122" y="0"/>
                    <a:pt x="8109" y="1"/>
                    <a:pt x="8095" y="1"/>
                  </a:cubicBezTo>
                  <a:cubicBezTo>
                    <a:pt x="8045" y="4"/>
                    <a:pt x="7998" y="7"/>
                    <a:pt x="7954" y="14"/>
                  </a:cubicBezTo>
                  <a:cubicBezTo>
                    <a:pt x="7913" y="20"/>
                    <a:pt x="7879" y="26"/>
                    <a:pt x="7844" y="32"/>
                  </a:cubicBezTo>
                  <a:cubicBezTo>
                    <a:pt x="7782" y="48"/>
                    <a:pt x="7722" y="64"/>
                    <a:pt x="7666" y="86"/>
                  </a:cubicBezTo>
                  <a:cubicBezTo>
                    <a:pt x="7569" y="120"/>
                    <a:pt x="7512" y="148"/>
                    <a:pt x="7515" y="158"/>
                  </a:cubicBezTo>
                  <a:lnTo>
                    <a:pt x="7428" y="189"/>
                  </a:lnTo>
                  <a:lnTo>
                    <a:pt x="7349" y="223"/>
                  </a:lnTo>
                  <a:cubicBezTo>
                    <a:pt x="7342" y="207"/>
                    <a:pt x="7329" y="201"/>
                    <a:pt x="7314" y="201"/>
                  </a:cubicBezTo>
                  <a:cubicBezTo>
                    <a:pt x="7265" y="201"/>
                    <a:pt x="7188" y="266"/>
                    <a:pt x="7146" y="321"/>
                  </a:cubicBezTo>
                  <a:cubicBezTo>
                    <a:pt x="7139" y="352"/>
                    <a:pt x="7117" y="377"/>
                    <a:pt x="7086" y="390"/>
                  </a:cubicBezTo>
                  <a:cubicBezTo>
                    <a:pt x="7074" y="365"/>
                    <a:pt x="7056" y="355"/>
                    <a:pt x="7037" y="355"/>
                  </a:cubicBezTo>
                  <a:cubicBezTo>
                    <a:pt x="7004" y="355"/>
                    <a:pt x="6967" y="383"/>
                    <a:pt x="6945" y="418"/>
                  </a:cubicBezTo>
                  <a:cubicBezTo>
                    <a:pt x="6949" y="460"/>
                    <a:pt x="6942" y="483"/>
                    <a:pt x="6930" y="483"/>
                  </a:cubicBezTo>
                  <a:cubicBezTo>
                    <a:pt x="6921" y="483"/>
                    <a:pt x="6908" y="470"/>
                    <a:pt x="6895" y="443"/>
                  </a:cubicBezTo>
                  <a:cubicBezTo>
                    <a:pt x="6884" y="419"/>
                    <a:pt x="6870" y="407"/>
                    <a:pt x="6857" y="407"/>
                  </a:cubicBezTo>
                  <a:cubicBezTo>
                    <a:pt x="6834" y="407"/>
                    <a:pt x="6813" y="445"/>
                    <a:pt x="6813" y="521"/>
                  </a:cubicBezTo>
                  <a:cubicBezTo>
                    <a:pt x="6808" y="548"/>
                    <a:pt x="6806" y="558"/>
                    <a:pt x="6796" y="558"/>
                  </a:cubicBezTo>
                  <a:cubicBezTo>
                    <a:pt x="6789" y="558"/>
                    <a:pt x="6779" y="554"/>
                    <a:pt x="6763" y="546"/>
                  </a:cubicBezTo>
                  <a:cubicBezTo>
                    <a:pt x="6735" y="522"/>
                    <a:pt x="6714" y="513"/>
                    <a:pt x="6702" y="513"/>
                  </a:cubicBezTo>
                  <a:cubicBezTo>
                    <a:pt x="6689" y="513"/>
                    <a:pt x="6686" y="524"/>
                    <a:pt x="6694" y="540"/>
                  </a:cubicBezTo>
                  <a:cubicBezTo>
                    <a:pt x="6702" y="586"/>
                    <a:pt x="6696" y="610"/>
                    <a:pt x="6676" y="610"/>
                  </a:cubicBezTo>
                  <a:cubicBezTo>
                    <a:pt x="6663" y="610"/>
                    <a:pt x="6645" y="600"/>
                    <a:pt x="6622" y="581"/>
                  </a:cubicBezTo>
                  <a:cubicBezTo>
                    <a:pt x="6589" y="567"/>
                    <a:pt x="6570" y="559"/>
                    <a:pt x="6559" y="559"/>
                  </a:cubicBezTo>
                  <a:cubicBezTo>
                    <a:pt x="6542" y="559"/>
                    <a:pt x="6545" y="577"/>
                    <a:pt x="6550" y="621"/>
                  </a:cubicBezTo>
                  <a:cubicBezTo>
                    <a:pt x="6557" y="679"/>
                    <a:pt x="6510" y="721"/>
                    <a:pt x="6460" y="721"/>
                  </a:cubicBezTo>
                  <a:cubicBezTo>
                    <a:pt x="6442" y="721"/>
                    <a:pt x="6423" y="716"/>
                    <a:pt x="6406" y="703"/>
                  </a:cubicBezTo>
                  <a:cubicBezTo>
                    <a:pt x="6384" y="716"/>
                    <a:pt x="6340" y="700"/>
                    <a:pt x="6359" y="731"/>
                  </a:cubicBezTo>
                  <a:lnTo>
                    <a:pt x="6315" y="712"/>
                  </a:lnTo>
                  <a:lnTo>
                    <a:pt x="6268" y="741"/>
                  </a:lnTo>
                  <a:lnTo>
                    <a:pt x="6287" y="772"/>
                  </a:lnTo>
                  <a:cubicBezTo>
                    <a:pt x="6165" y="816"/>
                    <a:pt x="6049" y="875"/>
                    <a:pt x="5939" y="944"/>
                  </a:cubicBezTo>
                  <a:cubicBezTo>
                    <a:pt x="5682" y="1107"/>
                    <a:pt x="5635" y="1139"/>
                    <a:pt x="5679" y="1154"/>
                  </a:cubicBezTo>
                  <a:cubicBezTo>
                    <a:pt x="5720" y="1183"/>
                    <a:pt x="5714" y="1204"/>
                    <a:pt x="5688" y="1204"/>
                  </a:cubicBezTo>
                  <a:cubicBezTo>
                    <a:pt x="5674" y="1204"/>
                    <a:pt x="5654" y="1198"/>
                    <a:pt x="5632" y="1182"/>
                  </a:cubicBezTo>
                  <a:cubicBezTo>
                    <a:pt x="5610" y="1198"/>
                    <a:pt x="5544" y="1201"/>
                    <a:pt x="5500" y="1233"/>
                  </a:cubicBezTo>
                  <a:cubicBezTo>
                    <a:pt x="5466" y="1255"/>
                    <a:pt x="5434" y="1279"/>
                    <a:pt x="5412" y="1279"/>
                  </a:cubicBezTo>
                  <a:cubicBezTo>
                    <a:pt x="5403" y="1279"/>
                    <a:pt x="5396" y="1276"/>
                    <a:pt x="5391" y="1267"/>
                  </a:cubicBezTo>
                  <a:lnTo>
                    <a:pt x="5366" y="1283"/>
                  </a:lnTo>
                  <a:cubicBezTo>
                    <a:pt x="5362" y="1374"/>
                    <a:pt x="5231" y="1471"/>
                    <a:pt x="5140" y="1490"/>
                  </a:cubicBezTo>
                  <a:cubicBezTo>
                    <a:pt x="5099" y="1515"/>
                    <a:pt x="5065" y="1552"/>
                    <a:pt x="5052" y="1602"/>
                  </a:cubicBezTo>
                  <a:cubicBezTo>
                    <a:pt x="5039" y="1645"/>
                    <a:pt x="5035" y="1657"/>
                    <a:pt x="5018" y="1657"/>
                  </a:cubicBezTo>
                  <a:cubicBezTo>
                    <a:pt x="5011" y="1657"/>
                    <a:pt x="5002" y="1655"/>
                    <a:pt x="4990" y="1653"/>
                  </a:cubicBezTo>
                  <a:cubicBezTo>
                    <a:pt x="4986" y="1648"/>
                    <a:pt x="4980" y="1646"/>
                    <a:pt x="4971" y="1646"/>
                  </a:cubicBezTo>
                  <a:cubicBezTo>
                    <a:pt x="4925" y="1646"/>
                    <a:pt x="4821" y="1705"/>
                    <a:pt x="4858" y="1753"/>
                  </a:cubicBezTo>
                  <a:lnTo>
                    <a:pt x="4817" y="1743"/>
                  </a:lnTo>
                  <a:cubicBezTo>
                    <a:pt x="4812" y="1742"/>
                    <a:pt x="4807" y="1741"/>
                    <a:pt x="4803" y="1741"/>
                  </a:cubicBezTo>
                  <a:cubicBezTo>
                    <a:pt x="4771" y="1741"/>
                    <a:pt x="4776" y="1781"/>
                    <a:pt x="4795" y="1806"/>
                  </a:cubicBezTo>
                  <a:cubicBezTo>
                    <a:pt x="4819" y="1835"/>
                    <a:pt x="4824" y="1854"/>
                    <a:pt x="4808" y="1854"/>
                  </a:cubicBezTo>
                  <a:cubicBezTo>
                    <a:pt x="4796" y="1854"/>
                    <a:pt x="4769" y="1841"/>
                    <a:pt x="4729" y="1809"/>
                  </a:cubicBezTo>
                  <a:cubicBezTo>
                    <a:pt x="4708" y="1784"/>
                    <a:pt x="4692" y="1774"/>
                    <a:pt x="4684" y="1774"/>
                  </a:cubicBezTo>
                  <a:cubicBezTo>
                    <a:pt x="4675" y="1774"/>
                    <a:pt x="4674" y="1785"/>
                    <a:pt x="4686" y="1800"/>
                  </a:cubicBezTo>
                  <a:cubicBezTo>
                    <a:pt x="4686" y="1839"/>
                    <a:pt x="4688" y="1880"/>
                    <a:pt x="4656" y="1880"/>
                  </a:cubicBezTo>
                  <a:cubicBezTo>
                    <a:pt x="4652" y="1880"/>
                    <a:pt x="4647" y="1880"/>
                    <a:pt x="4642" y="1878"/>
                  </a:cubicBezTo>
                  <a:lnTo>
                    <a:pt x="4642" y="1878"/>
                  </a:lnTo>
                  <a:cubicBezTo>
                    <a:pt x="4623" y="1897"/>
                    <a:pt x="4601" y="1913"/>
                    <a:pt x="4645" y="1969"/>
                  </a:cubicBezTo>
                  <a:cubicBezTo>
                    <a:pt x="4670" y="1994"/>
                    <a:pt x="4648" y="2013"/>
                    <a:pt x="4626" y="2032"/>
                  </a:cubicBezTo>
                  <a:cubicBezTo>
                    <a:pt x="4604" y="2004"/>
                    <a:pt x="4604" y="2004"/>
                    <a:pt x="4601" y="1958"/>
                  </a:cubicBezTo>
                  <a:lnTo>
                    <a:pt x="4601" y="1958"/>
                  </a:lnTo>
                  <a:cubicBezTo>
                    <a:pt x="4593" y="1965"/>
                    <a:pt x="4578" y="1977"/>
                    <a:pt x="4560" y="1994"/>
                  </a:cubicBezTo>
                  <a:cubicBezTo>
                    <a:pt x="4549" y="2002"/>
                    <a:pt x="4525" y="2009"/>
                    <a:pt x="4502" y="2009"/>
                  </a:cubicBezTo>
                  <a:cubicBezTo>
                    <a:pt x="4482" y="2009"/>
                    <a:pt x="4462" y="2004"/>
                    <a:pt x="4451" y="1991"/>
                  </a:cubicBezTo>
                  <a:cubicBezTo>
                    <a:pt x="4443" y="1989"/>
                    <a:pt x="4436" y="1989"/>
                    <a:pt x="4430" y="1989"/>
                  </a:cubicBezTo>
                  <a:cubicBezTo>
                    <a:pt x="4403" y="1989"/>
                    <a:pt x="4399" y="2006"/>
                    <a:pt x="4454" y="2035"/>
                  </a:cubicBezTo>
                  <a:cubicBezTo>
                    <a:pt x="4501" y="2091"/>
                    <a:pt x="4501" y="2091"/>
                    <a:pt x="4460" y="2126"/>
                  </a:cubicBezTo>
                  <a:cubicBezTo>
                    <a:pt x="4446" y="2138"/>
                    <a:pt x="4432" y="2148"/>
                    <a:pt x="4419" y="2148"/>
                  </a:cubicBezTo>
                  <a:cubicBezTo>
                    <a:pt x="4410" y="2148"/>
                    <a:pt x="4402" y="2144"/>
                    <a:pt x="4394" y="2135"/>
                  </a:cubicBezTo>
                  <a:cubicBezTo>
                    <a:pt x="4384" y="2122"/>
                    <a:pt x="4378" y="2115"/>
                    <a:pt x="4370" y="2115"/>
                  </a:cubicBezTo>
                  <a:cubicBezTo>
                    <a:pt x="4361" y="2115"/>
                    <a:pt x="4350" y="2123"/>
                    <a:pt x="4328" y="2141"/>
                  </a:cubicBezTo>
                  <a:cubicBezTo>
                    <a:pt x="4266" y="2198"/>
                    <a:pt x="4275" y="2329"/>
                    <a:pt x="4303" y="2401"/>
                  </a:cubicBezTo>
                  <a:cubicBezTo>
                    <a:pt x="4329" y="2431"/>
                    <a:pt x="4341" y="2444"/>
                    <a:pt x="4334" y="2444"/>
                  </a:cubicBezTo>
                  <a:cubicBezTo>
                    <a:pt x="4329" y="2444"/>
                    <a:pt x="4312" y="2436"/>
                    <a:pt x="4281" y="2420"/>
                  </a:cubicBezTo>
                  <a:cubicBezTo>
                    <a:pt x="4272" y="2410"/>
                    <a:pt x="4263" y="2406"/>
                    <a:pt x="4255" y="2406"/>
                  </a:cubicBezTo>
                  <a:cubicBezTo>
                    <a:pt x="4242" y="2406"/>
                    <a:pt x="4229" y="2417"/>
                    <a:pt x="4216" y="2427"/>
                  </a:cubicBezTo>
                  <a:cubicBezTo>
                    <a:pt x="4194" y="2401"/>
                    <a:pt x="4212" y="2383"/>
                    <a:pt x="4234" y="2367"/>
                  </a:cubicBezTo>
                  <a:lnTo>
                    <a:pt x="4209" y="2339"/>
                  </a:lnTo>
                  <a:cubicBezTo>
                    <a:pt x="4187" y="2327"/>
                    <a:pt x="4170" y="2321"/>
                    <a:pt x="4158" y="2321"/>
                  </a:cubicBezTo>
                  <a:cubicBezTo>
                    <a:pt x="4134" y="2321"/>
                    <a:pt x="4130" y="2344"/>
                    <a:pt x="4147" y="2392"/>
                  </a:cubicBezTo>
                  <a:cubicBezTo>
                    <a:pt x="4151" y="2424"/>
                    <a:pt x="4152" y="2433"/>
                    <a:pt x="4136" y="2433"/>
                  </a:cubicBezTo>
                  <a:cubicBezTo>
                    <a:pt x="4130" y="2433"/>
                    <a:pt x="4121" y="2431"/>
                    <a:pt x="4109" y="2430"/>
                  </a:cubicBezTo>
                  <a:cubicBezTo>
                    <a:pt x="4087" y="2425"/>
                    <a:pt x="4065" y="2420"/>
                    <a:pt x="4051" y="2420"/>
                  </a:cubicBezTo>
                  <a:cubicBezTo>
                    <a:pt x="4038" y="2420"/>
                    <a:pt x="4032" y="2425"/>
                    <a:pt x="4043" y="2439"/>
                  </a:cubicBezTo>
                  <a:cubicBezTo>
                    <a:pt x="4023" y="2456"/>
                    <a:pt x="3996" y="2468"/>
                    <a:pt x="3968" y="2468"/>
                  </a:cubicBezTo>
                  <a:cubicBezTo>
                    <a:pt x="3965" y="2468"/>
                    <a:pt x="3962" y="2468"/>
                    <a:pt x="3959" y="2467"/>
                  </a:cubicBezTo>
                  <a:cubicBezTo>
                    <a:pt x="3921" y="2505"/>
                    <a:pt x="3899" y="2524"/>
                    <a:pt x="3924" y="2549"/>
                  </a:cubicBezTo>
                  <a:cubicBezTo>
                    <a:pt x="3949" y="2574"/>
                    <a:pt x="3927" y="2593"/>
                    <a:pt x="3908" y="2611"/>
                  </a:cubicBezTo>
                  <a:cubicBezTo>
                    <a:pt x="3886" y="2630"/>
                    <a:pt x="3868" y="2649"/>
                    <a:pt x="3893" y="2674"/>
                  </a:cubicBezTo>
                  <a:cubicBezTo>
                    <a:pt x="3921" y="2705"/>
                    <a:pt x="3915" y="2756"/>
                    <a:pt x="3880" y="2781"/>
                  </a:cubicBezTo>
                  <a:cubicBezTo>
                    <a:pt x="3871" y="2817"/>
                    <a:pt x="3867" y="2833"/>
                    <a:pt x="3852" y="2833"/>
                  </a:cubicBezTo>
                  <a:cubicBezTo>
                    <a:pt x="3841" y="2833"/>
                    <a:pt x="3824" y="2825"/>
                    <a:pt x="3796" y="2812"/>
                  </a:cubicBezTo>
                  <a:cubicBezTo>
                    <a:pt x="3788" y="2802"/>
                    <a:pt x="3779" y="2798"/>
                    <a:pt x="3772" y="2798"/>
                  </a:cubicBezTo>
                  <a:cubicBezTo>
                    <a:pt x="3758" y="2798"/>
                    <a:pt x="3745" y="2810"/>
                    <a:pt x="3733" y="2821"/>
                  </a:cubicBezTo>
                  <a:cubicBezTo>
                    <a:pt x="3720" y="2830"/>
                    <a:pt x="3705" y="2834"/>
                    <a:pt x="3690" y="2834"/>
                  </a:cubicBezTo>
                  <a:cubicBezTo>
                    <a:pt x="3682" y="2834"/>
                    <a:pt x="3674" y="2833"/>
                    <a:pt x="3667" y="2831"/>
                  </a:cubicBezTo>
                  <a:cubicBezTo>
                    <a:pt x="3663" y="2830"/>
                    <a:pt x="3659" y="2830"/>
                    <a:pt x="3656" y="2830"/>
                  </a:cubicBezTo>
                  <a:cubicBezTo>
                    <a:pt x="3628" y="2830"/>
                    <a:pt x="3651" y="2855"/>
                    <a:pt x="3673" y="2878"/>
                  </a:cubicBezTo>
                  <a:cubicBezTo>
                    <a:pt x="3698" y="2903"/>
                    <a:pt x="3724" y="2928"/>
                    <a:pt x="3724" y="2928"/>
                  </a:cubicBezTo>
                  <a:cubicBezTo>
                    <a:pt x="3720" y="2932"/>
                    <a:pt x="3713" y="2934"/>
                    <a:pt x="3706" y="2934"/>
                  </a:cubicBezTo>
                  <a:cubicBezTo>
                    <a:pt x="3677" y="2934"/>
                    <a:pt x="3630" y="2910"/>
                    <a:pt x="3611" y="2890"/>
                  </a:cubicBezTo>
                  <a:cubicBezTo>
                    <a:pt x="3580" y="2875"/>
                    <a:pt x="3563" y="2866"/>
                    <a:pt x="3558" y="2866"/>
                  </a:cubicBezTo>
                  <a:cubicBezTo>
                    <a:pt x="3551" y="2866"/>
                    <a:pt x="3563" y="2880"/>
                    <a:pt x="3589" y="2909"/>
                  </a:cubicBezTo>
                  <a:cubicBezTo>
                    <a:pt x="3614" y="2934"/>
                    <a:pt x="3620" y="2978"/>
                    <a:pt x="3557" y="2991"/>
                  </a:cubicBezTo>
                  <a:cubicBezTo>
                    <a:pt x="3526" y="3020"/>
                    <a:pt x="3496" y="3049"/>
                    <a:pt x="3473" y="3049"/>
                  </a:cubicBezTo>
                  <a:cubicBezTo>
                    <a:pt x="3466" y="3049"/>
                    <a:pt x="3460" y="3046"/>
                    <a:pt x="3454" y="3041"/>
                  </a:cubicBezTo>
                  <a:cubicBezTo>
                    <a:pt x="3451" y="3040"/>
                    <a:pt x="3448" y="3040"/>
                    <a:pt x="3446" y="3040"/>
                  </a:cubicBezTo>
                  <a:cubicBezTo>
                    <a:pt x="3411" y="3040"/>
                    <a:pt x="3416" y="3078"/>
                    <a:pt x="3416" y="3078"/>
                  </a:cubicBezTo>
                  <a:cubicBezTo>
                    <a:pt x="3423" y="3122"/>
                    <a:pt x="3401" y="3141"/>
                    <a:pt x="3319" y="3172"/>
                  </a:cubicBezTo>
                  <a:cubicBezTo>
                    <a:pt x="3172" y="3216"/>
                    <a:pt x="3172" y="3216"/>
                    <a:pt x="3222" y="3266"/>
                  </a:cubicBezTo>
                  <a:cubicBezTo>
                    <a:pt x="3239" y="3283"/>
                    <a:pt x="3256" y="3300"/>
                    <a:pt x="3244" y="3300"/>
                  </a:cubicBezTo>
                  <a:cubicBezTo>
                    <a:pt x="3239" y="3300"/>
                    <a:pt x="3226" y="3296"/>
                    <a:pt x="3203" y="3285"/>
                  </a:cubicBezTo>
                  <a:cubicBezTo>
                    <a:pt x="3201" y="3285"/>
                    <a:pt x="3198" y="3285"/>
                    <a:pt x="3196" y="3285"/>
                  </a:cubicBezTo>
                  <a:cubicBezTo>
                    <a:pt x="3160" y="3285"/>
                    <a:pt x="3165" y="3330"/>
                    <a:pt x="3153" y="3389"/>
                  </a:cubicBezTo>
                  <a:cubicBezTo>
                    <a:pt x="3159" y="3433"/>
                    <a:pt x="3210" y="3483"/>
                    <a:pt x="3235" y="3508"/>
                  </a:cubicBezTo>
                  <a:cubicBezTo>
                    <a:pt x="3288" y="3558"/>
                    <a:pt x="3288" y="3558"/>
                    <a:pt x="3225" y="3570"/>
                  </a:cubicBezTo>
                  <a:cubicBezTo>
                    <a:pt x="3213" y="3578"/>
                    <a:pt x="3199" y="3582"/>
                    <a:pt x="3186" y="3582"/>
                  </a:cubicBezTo>
                  <a:cubicBezTo>
                    <a:pt x="3167" y="3582"/>
                    <a:pt x="3149" y="3575"/>
                    <a:pt x="3134" y="3561"/>
                  </a:cubicBezTo>
                  <a:cubicBezTo>
                    <a:pt x="3109" y="3536"/>
                    <a:pt x="3128" y="3517"/>
                    <a:pt x="3128" y="3517"/>
                  </a:cubicBezTo>
                  <a:lnTo>
                    <a:pt x="3147" y="3495"/>
                  </a:lnTo>
                  <a:cubicBezTo>
                    <a:pt x="3131" y="3480"/>
                    <a:pt x="3116" y="3464"/>
                    <a:pt x="3098" y="3464"/>
                  </a:cubicBezTo>
                  <a:cubicBezTo>
                    <a:pt x="3086" y="3464"/>
                    <a:pt x="3074" y="3470"/>
                    <a:pt x="3059" y="3486"/>
                  </a:cubicBezTo>
                  <a:cubicBezTo>
                    <a:pt x="3053" y="3485"/>
                    <a:pt x="3048" y="3485"/>
                    <a:pt x="3043" y="3485"/>
                  </a:cubicBezTo>
                  <a:cubicBezTo>
                    <a:pt x="3011" y="3485"/>
                    <a:pt x="3000" y="3502"/>
                    <a:pt x="3022" y="3523"/>
                  </a:cubicBezTo>
                  <a:cubicBezTo>
                    <a:pt x="3019" y="3523"/>
                    <a:pt x="3015" y="3523"/>
                    <a:pt x="3013" y="3523"/>
                  </a:cubicBezTo>
                  <a:cubicBezTo>
                    <a:pt x="2972" y="3523"/>
                    <a:pt x="2937" y="3560"/>
                    <a:pt x="2902" y="3595"/>
                  </a:cubicBezTo>
                  <a:cubicBezTo>
                    <a:pt x="2867" y="3631"/>
                    <a:pt x="2814" y="3687"/>
                    <a:pt x="2768" y="3687"/>
                  </a:cubicBezTo>
                  <a:cubicBezTo>
                    <a:pt x="2766" y="3687"/>
                    <a:pt x="2764" y="3687"/>
                    <a:pt x="2761" y="3686"/>
                  </a:cubicBezTo>
                  <a:cubicBezTo>
                    <a:pt x="2724" y="3727"/>
                    <a:pt x="2705" y="3746"/>
                    <a:pt x="2733" y="3771"/>
                  </a:cubicBezTo>
                  <a:cubicBezTo>
                    <a:pt x="2769" y="3805"/>
                    <a:pt x="2770" y="3825"/>
                    <a:pt x="2758" y="3825"/>
                  </a:cubicBezTo>
                  <a:cubicBezTo>
                    <a:pt x="2753" y="3825"/>
                    <a:pt x="2747" y="3822"/>
                    <a:pt x="2739" y="3815"/>
                  </a:cubicBezTo>
                  <a:cubicBezTo>
                    <a:pt x="2735" y="3813"/>
                    <a:pt x="2730" y="3812"/>
                    <a:pt x="2725" y="3812"/>
                  </a:cubicBezTo>
                  <a:cubicBezTo>
                    <a:pt x="2639" y="3812"/>
                    <a:pt x="2406" y="4023"/>
                    <a:pt x="2439" y="4084"/>
                  </a:cubicBezTo>
                  <a:lnTo>
                    <a:pt x="2401" y="4125"/>
                  </a:lnTo>
                  <a:cubicBezTo>
                    <a:pt x="2338" y="4141"/>
                    <a:pt x="2229" y="4260"/>
                    <a:pt x="2238" y="4304"/>
                  </a:cubicBezTo>
                  <a:lnTo>
                    <a:pt x="2185" y="4363"/>
                  </a:lnTo>
                  <a:cubicBezTo>
                    <a:pt x="2122" y="4379"/>
                    <a:pt x="2103" y="4398"/>
                    <a:pt x="2113" y="4442"/>
                  </a:cubicBezTo>
                  <a:cubicBezTo>
                    <a:pt x="2120" y="4473"/>
                    <a:pt x="2135" y="4495"/>
                    <a:pt x="2133" y="4495"/>
                  </a:cubicBezTo>
                  <a:cubicBezTo>
                    <a:pt x="2132" y="4495"/>
                    <a:pt x="2129" y="4492"/>
                    <a:pt x="2122" y="4485"/>
                  </a:cubicBezTo>
                  <a:cubicBezTo>
                    <a:pt x="2117" y="4481"/>
                    <a:pt x="2112" y="4480"/>
                    <a:pt x="2106" y="4480"/>
                  </a:cubicBezTo>
                  <a:cubicBezTo>
                    <a:pt x="2080" y="4480"/>
                    <a:pt x="2046" y="4519"/>
                    <a:pt x="1987" y="4583"/>
                  </a:cubicBezTo>
                  <a:cubicBezTo>
                    <a:pt x="1915" y="4664"/>
                    <a:pt x="1915" y="4664"/>
                    <a:pt x="1959" y="4667"/>
                  </a:cubicBezTo>
                  <a:cubicBezTo>
                    <a:pt x="1934" y="4726"/>
                    <a:pt x="1914" y="4743"/>
                    <a:pt x="1897" y="4743"/>
                  </a:cubicBezTo>
                  <a:cubicBezTo>
                    <a:pt x="1884" y="4743"/>
                    <a:pt x="1873" y="4733"/>
                    <a:pt x="1862" y="4724"/>
                  </a:cubicBezTo>
                  <a:cubicBezTo>
                    <a:pt x="1849" y="4700"/>
                    <a:pt x="1836" y="4689"/>
                    <a:pt x="1828" y="4689"/>
                  </a:cubicBezTo>
                  <a:cubicBezTo>
                    <a:pt x="1812" y="4689"/>
                    <a:pt x="1812" y="4727"/>
                    <a:pt x="1853" y="4786"/>
                  </a:cubicBezTo>
                  <a:cubicBezTo>
                    <a:pt x="1883" y="4842"/>
                    <a:pt x="1864" y="4877"/>
                    <a:pt x="1843" y="4877"/>
                  </a:cubicBezTo>
                  <a:cubicBezTo>
                    <a:pt x="1838" y="4877"/>
                    <a:pt x="1832" y="4875"/>
                    <a:pt x="1828" y="4871"/>
                  </a:cubicBezTo>
                  <a:cubicBezTo>
                    <a:pt x="1799" y="4846"/>
                    <a:pt x="1818" y="4827"/>
                    <a:pt x="1834" y="4808"/>
                  </a:cubicBezTo>
                  <a:lnTo>
                    <a:pt x="1781" y="4761"/>
                  </a:lnTo>
                  <a:cubicBezTo>
                    <a:pt x="1765" y="4780"/>
                    <a:pt x="1765" y="4780"/>
                    <a:pt x="1774" y="4824"/>
                  </a:cubicBezTo>
                  <a:cubicBezTo>
                    <a:pt x="1762" y="4843"/>
                    <a:pt x="1759" y="4865"/>
                    <a:pt x="1765" y="4887"/>
                  </a:cubicBezTo>
                  <a:cubicBezTo>
                    <a:pt x="1771" y="4927"/>
                    <a:pt x="1806" y="4959"/>
                    <a:pt x="1846" y="4959"/>
                  </a:cubicBezTo>
                  <a:cubicBezTo>
                    <a:pt x="1890" y="4962"/>
                    <a:pt x="1871" y="4981"/>
                    <a:pt x="1856" y="5003"/>
                  </a:cubicBezTo>
                  <a:cubicBezTo>
                    <a:pt x="1842" y="5006"/>
                    <a:pt x="1830" y="5008"/>
                    <a:pt x="1819" y="5008"/>
                  </a:cubicBezTo>
                  <a:cubicBezTo>
                    <a:pt x="1782" y="5008"/>
                    <a:pt x="1763" y="4987"/>
                    <a:pt x="1755" y="4952"/>
                  </a:cubicBezTo>
                  <a:cubicBezTo>
                    <a:pt x="1774" y="4930"/>
                    <a:pt x="1746" y="4909"/>
                    <a:pt x="1721" y="4883"/>
                  </a:cubicBezTo>
                  <a:cubicBezTo>
                    <a:pt x="1719" y="4882"/>
                    <a:pt x="1717" y="4881"/>
                    <a:pt x="1715" y="4881"/>
                  </a:cubicBezTo>
                  <a:cubicBezTo>
                    <a:pt x="1688" y="4881"/>
                    <a:pt x="1661" y="5013"/>
                    <a:pt x="1696" y="5075"/>
                  </a:cubicBezTo>
                  <a:lnTo>
                    <a:pt x="1668" y="5053"/>
                  </a:lnTo>
                  <a:cubicBezTo>
                    <a:pt x="1662" y="5047"/>
                    <a:pt x="1656" y="5045"/>
                    <a:pt x="1650" y="5045"/>
                  </a:cubicBezTo>
                  <a:cubicBezTo>
                    <a:pt x="1627" y="5045"/>
                    <a:pt x="1598" y="5077"/>
                    <a:pt x="1571" y="5109"/>
                  </a:cubicBezTo>
                  <a:cubicBezTo>
                    <a:pt x="1536" y="5150"/>
                    <a:pt x="1517" y="5169"/>
                    <a:pt x="1546" y="5194"/>
                  </a:cubicBezTo>
                  <a:cubicBezTo>
                    <a:pt x="1571" y="5216"/>
                    <a:pt x="1599" y="5241"/>
                    <a:pt x="1583" y="5260"/>
                  </a:cubicBezTo>
                  <a:cubicBezTo>
                    <a:pt x="1587" y="5255"/>
                    <a:pt x="1592" y="5252"/>
                    <a:pt x="1598" y="5252"/>
                  </a:cubicBezTo>
                  <a:cubicBezTo>
                    <a:pt x="1614" y="5252"/>
                    <a:pt x="1634" y="5268"/>
                    <a:pt x="1652" y="5285"/>
                  </a:cubicBezTo>
                  <a:cubicBezTo>
                    <a:pt x="1618" y="5294"/>
                    <a:pt x="1583" y="5300"/>
                    <a:pt x="1546" y="5300"/>
                  </a:cubicBezTo>
                  <a:cubicBezTo>
                    <a:pt x="1534" y="5299"/>
                    <a:pt x="1523" y="5298"/>
                    <a:pt x="1511" y="5298"/>
                  </a:cubicBezTo>
                  <a:cubicBezTo>
                    <a:pt x="1439" y="5298"/>
                    <a:pt x="1369" y="5332"/>
                    <a:pt x="1326" y="5391"/>
                  </a:cubicBezTo>
                  <a:cubicBezTo>
                    <a:pt x="1293" y="5431"/>
                    <a:pt x="1241" y="5492"/>
                    <a:pt x="1198" y="5492"/>
                  </a:cubicBezTo>
                  <a:cubicBezTo>
                    <a:pt x="1197" y="5492"/>
                    <a:pt x="1196" y="5491"/>
                    <a:pt x="1195" y="5491"/>
                  </a:cubicBezTo>
                  <a:cubicBezTo>
                    <a:pt x="1160" y="5532"/>
                    <a:pt x="1141" y="5551"/>
                    <a:pt x="1169" y="5576"/>
                  </a:cubicBezTo>
                  <a:lnTo>
                    <a:pt x="1135" y="5617"/>
                  </a:lnTo>
                  <a:cubicBezTo>
                    <a:pt x="1133" y="5617"/>
                    <a:pt x="1132" y="5617"/>
                    <a:pt x="1130" y="5617"/>
                  </a:cubicBezTo>
                  <a:cubicBezTo>
                    <a:pt x="1089" y="5617"/>
                    <a:pt x="1058" y="5655"/>
                    <a:pt x="1082" y="5676"/>
                  </a:cubicBezTo>
                  <a:cubicBezTo>
                    <a:pt x="1091" y="5720"/>
                    <a:pt x="1047" y="5717"/>
                    <a:pt x="1032" y="5736"/>
                  </a:cubicBezTo>
                  <a:cubicBezTo>
                    <a:pt x="1013" y="5735"/>
                    <a:pt x="998" y="5735"/>
                    <a:pt x="987" y="5735"/>
                  </a:cubicBezTo>
                  <a:cubicBezTo>
                    <a:pt x="945" y="5735"/>
                    <a:pt x="961" y="5742"/>
                    <a:pt x="1041" y="5780"/>
                  </a:cubicBezTo>
                  <a:cubicBezTo>
                    <a:pt x="1055" y="5787"/>
                    <a:pt x="1070" y="5791"/>
                    <a:pt x="1085" y="5791"/>
                  </a:cubicBezTo>
                  <a:cubicBezTo>
                    <a:pt x="1108" y="5791"/>
                    <a:pt x="1130" y="5782"/>
                    <a:pt x="1148" y="5767"/>
                  </a:cubicBezTo>
                  <a:lnTo>
                    <a:pt x="1201" y="5705"/>
                  </a:lnTo>
                  <a:lnTo>
                    <a:pt x="1176" y="5789"/>
                  </a:lnTo>
                  <a:cubicBezTo>
                    <a:pt x="1154" y="5820"/>
                    <a:pt x="1154" y="5864"/>
                    <a:pt x="1179" y="5896"/>
                  </a:cubicBezTo>
                  <a:cubicBezTo>
                    <a:pt x="1179" y="5896"/>
                    <a:pt x="1204" y="5918"/>
                    <a:pt x="1188" y="5940"/>
                  </a:cubicBezTo>
                  <a:lnTo>
                    <a:pt x="1132" y="5893"/>
                  </a:lnTo>
                  <a:cubicBezTo>
                    <a:pt x="1122" y="5858"/>
                    <a:pt x="1101" y="5824"/>
                    <a:pt x="1069" y="5805"/>
                  </a:cubicBezTo>
                  <a:cubicBezTo>
                    <a:pt x="1052" y="5798"/>
                    <a:pt x="1034" y="5795"/>
                    <a:pt x="1018" y="5795"/>
                  </a:cubicBezTo>
                  <a:cubicBezTo>
                    <a:pt x="967" y="5795"/>
                    <a:pt x="931" y="5825"/>
                    <a:pt x="972" y="5861"/>
                  </a:cubicBezTo>
                  <a:cubicBezTo>
                    <a:pt x="961" y="5877"/>
                    <a:pt x="958" y="5881"/>
                    <a:pt x="939" y="5881"/>
                  </a:cubicBezTo>
                  <a:cubicBezTo>
                    <a:pt x="932" y="5881"/>
                    <a:pt x="922" y="5881"/>
                    <a:pt x="909" y="5880"/>
                  </a:cubicBezTo>
                  <a:cubicBezTo>
                    <a:pt x="903" y="5873"/>
                    <a:pt x="896" y="5870"/>
                    <a:pt x="891" y="5870"/>
                  </a:cubicBezTo>
                  <a:cubicBezTo>
                    <a:pt x="878" y="5870"/>
                    <a:pt x="876" y="5895"/>
                    <a:pt x="903" y="5943"/>
                  </a:cubicBezTo>
                  <a:cubicBezTo>
                    <a:pt x="931" y="5991"/>
                    <a:pt x="930" y="6015"/>
                    <a:pt x="899" y="6015"/>
                  </a:cubicBezTo>
                  <a:cubicBezTo>
                    <a:pt x="888" y="6015"/>
                    <a:pt x="872" y="6012"/>
                    <a:pt x="853" y="6005"/>
                  </a:cubicBezTo>
                  <a:cubicBezTo>
                    <a:pt x="850" y="6005"/>
                    <a:pt x="846" y="6005"/>
                    <a:pt x="843" y="6005"/>
                  </a:cubicBezTo>
                  <a:cubicBezTo>
                    <a:pt x="757" y="6005"/>
                    <a:pt x="694" y="6081"/>
                    <a:pt x="721" y="6103"/>
                  </a:cubicBezTo>
                  <a:cubicBezTo>
                    <a:pt x="763" y="6139"/>
                    <a:pt x="739" y="6206"/>
                    <a:pt x="687" y="6206"/>
                  </a:cubicBezTo>
                  <a:cubicBezTo>
                    <a:pt x="685" y="6206"/>
                    <a:pt x="683" y="6206"/>
                    <a:pt x="681" y="6206"/>
                  </a:cubicBezTo>
                  <a:cubicBezTo>
                    <a:pt x="634" y="6206"/>
                    <a:pt x="618" y="6225"/>
                    <a:pt x="627" y="6269"/>
                  </a:cubicBezTo>
                  <a:cubicBezTo>
                    <a:pt x="615" y="6259"/>
                    <a:pt x="600" y="6253"/>
                    <a:pt x="587" y="6253"/>
                  </a:cubicBezTo>
                  <a:cubicBezTo>
                    <a:pt x="571" y="6253"/>
                    <a:pt x="561" y="6263"/>
                    <a:pt x="568" y="6287"/>
                  </a:cubicBezTo>
                  <a:cubicBezTo>
                    <a:pt x="568" y="6287"/>
                    <a:pt x="549" y="6306"/>
                    <a:pt x="593" y="6309"/>
                  </a:cubicBezTo>
                  <a:cubicBezTo>
                    <a:pt x="593" y="6309"/>
                    <a:pt x="605" y="6353"/>
                    <a:pt x="615" y="6394"/>
                  </a:cubicBezTo>
                  <a:cubicBezTo>
                    <a:pt x="619" y="6389"/>
                    <a:pt x="624" y="6387"/>
                    <a:pt x="629" y="6387"/>
                  </a:cubicBezTo>
                  <a:cubicBezTo>
                    <a:pt x="645" y="6387"/>
                    <a:pt x="666" y="6404"/>
                    <a:pt x="687" y="6422"/>
                  </a:cubicBezTo>
                  <a:cubicBezTo>
                    <a:pt x="710" y="6440"/>
                    <a:pt x="650" y="6483"/>
                    <a:pt x="564" y="6483"/>
                  </a:cubicBezTo>
                  <a:cubicBezTo>
                    <a:pt x="544" y="6483"/>
                    <a:pt x="523" y="6481"/>
                    <a:pt x="502" y="6475"/>
                  </a:cubicBezTo>
                  <a:lnTo>
                    <a:pt x="411" y="6469"/>
                  </a:lnTo>
                  <a:lnTo>
                    <a:pt x="411" y="6469"/>
                  </a:lnTo>
                  <a:lnTo>
                    <a:pt x="467" y="6516"/>
                  </a:lnTo>
                  <a:cubicBezTo>
                    <a:pt x="455" y="6529"/>
                    <a:pt x="443" y="6542"/>
                    <a:pt x="429" y="6542"/>
                  </a:cubicBezTo>
                  <a:cubicBezTo>
                    <a:pt x="422" y="6542"/>
                    <a:pt x="414" y="6539"/>
                    <a:pt x="405" y="6532"/>
                  </a:cubicBezTo>
                  <a:cubicBezTo>
                    <a:pt x="390" y="6520"/>
                    <a:pt x="383" y="6515"/>
                    <a:pt x="378" y="6515"/>
                  </a:cubicBezTo>
                  <a:cubicBezTo>
                    <a:pt x="372" y="6515"/>
                    <a:pt x="368" y="6520"/>
                    <a:pt x="361" y="6529"/>
                  </a:cubicBezTo>
                  <a:cubicBezTo>
                    <a:pt x="361" y="6529"/>
                    <a:pt x="342" y="6551"/>
                    <a:pt x="370" y="6573"/>
                  </a:cubicBezTo>
                  <a:cubicBezTo>
                    <a:pt x="415" y="6610"/>
                    <a:pt x="424" y="6618"/>
                    <a:pt x="403" y="6618"/>
                  </a:cubicBezTo>
                  <a:cubicBezTo>
                    <a:pt x="397" y="6618"/>
                    <a:pt x="389" y="6617"/>
                    <a:pt x="380" y="6616"/>
                  </a:cubicBezTo>
                  <a:cubicBezTo>
                    <a:pt x="359" y="6609"/>
                    <a:pt x="343" y="6606"/>
                    <a:pt x="332" y="6606"/>
                  </a:cubicBezTo>
                  <a:cubicBezTo>
                    <a:pt x="303" y="6606"/>
                    <a:pt x="303" y="6629"/>
                    <a:pt x="330" y="6676"/>
                  </a:cubicBezTo>
                  <a:cubicBezTo>
                    <a:pt x="362" y="6703"/>
                    <a:pt x="376" y="6715"/>
                    <a:pt x="368" y="6715"/>
                  </a:cubicBezTo>
                  <a:cubicBezTo>
                    <a:pt x="362" y="6715"/>
                    <a:pt x="344" y="6709"/>
                    <a:pt x="314" y="6698"/>
                  </a:cubicBezTo>
                  <a:cubicBezTo>
                    <a:pt x="300" y="6685"/>
                    <a:pt x="283" y="6678"/>
                    <a:pt x="266" y="6678"/>
                  </a:cubicBezTo>
                  <a:cubicBezTo>
                    <a:pt x="251" y="6678"/>
                    <a:pt x="236" y="6683"/>
                    <a:pt x="223" y="6692"/>
                  </a:cubicBezTo>
                  <a:lnTo>
                    <a:pt x="251" y="6714"/>
                  </a:lnTo>
                  <a:cubicBezTo>
                    <a:pt x="305" y="6761"/>
                    <a:pt x="289" y="6779"/>
                    <a:pt x="245" y="6779"/>
                  </a:cubicBezTo>
                  <a:cubicBezTo>
                    <a:pt x="237" y="6773"/>
                    <a:pt x="231" y="6769"/>
                    <a:pt x="225" y="6769"/>
                  </a:cubicBezTo>
                  <a:cubicBezTo>
                    <a:pt x="209" y="6769"/>
                    <a:pt x="199" y="6793"/>
                    <a:pt x="192" y="6839"/>
                  </a:cubicBezTo>
                  <a:cubicBezTo>
                    <a:pt x="167" y="6868"/>
                    <a:pt x="152" y="6886"/>
                    <a:pt x="135" y="6886"/>
                  </a:cubicBezTo>
                  <a:cubicBezTo>
                    <a:pt x="129" y="6886"/>
                    <a:pt x="122" y="6883"/>
                    <a:pt x="113" y="6877"/>
                  </a:cubicBezTo>
                  <a:cubicBezTo>
                    <a:pt x="89" y="6855"/>
                    <a:pt x="76" y="6843"/>
                    <a:pt x="72" y="6843"/>
                  </a:cubicBezTo>
                  <a:cubicBezTo>
                    <a:pt x="68" y="6843"/>
                    <a:pt x="77" y="6860"/>
                    <a:pt x="98" y="6895"/>
                  </a:cubicBezTo>
                  <a:cubicBezTo>
                    <a:pt x="107" y="6939"/>
                    <a:pt x="107" y="6939"/>
                    <a:pt x="44" y="6958"/>
                  </a:cubicBezTo>
                  <a:cubicBezTo>
                    <a:pt x="35" y="6957"/>
                    <a:pt x="28" y="6957"/>
                    <a:pt x="22" y="6957"/>
                  </a:cubicBezTo>
                  <a:cubicBezTo>
                    <a:pt x="1" y="6957"/>
                    <a:pt x="3" y="6964"/>
                    <a:pt x="10" y="6999"/>
                  </a:cubicBezTo>
                  <a:cubicBezTo>
                    <a:pt x="52" y="7032"/>
                    <a:pt x="79" y="7054"/>
                    <a:pt x="96" y="7054"/>
                  </a:cubicBezTo>
                  <a:cubicBezTo>
                    <a:pt x="102" y="7054"/>
                    <a:pt x="106" y="7051"/>
                    <a:pt x="110" y="7046"/>
                  </a:cubicBezTo>
                  <a:cubicBezTo>
                    <a:pt x="119" y="7037"/>
                    <a:pt x="124" y="7032"/>
                    <a:pt x="129" y="7032"/>
                  </a:cubicBezTo>
                  <a:cubicBezTo>
                    <a:pt x="135" y="7032"/>
                    <a:pt x="141" y="7038"/>
                    <a:pt x="154" y="7049"/>
                  </a:cubicBezTo>
                  <a:lnTo>
                    <a:pt x="120" y="7090"/>
                  </a:lnTo>
                  <a:cubicBezTo>
                    <a:pt x="95" y="7118"/>
                    <a:pt x="79" y="7155"/>
                    <a:pt x="79" y="7193"/>
                  </a:cubicBezTo>
                  <a:cubicBezTo>
                    <a:pt x="75" y="7237"/>
                    <a:pt x="97" y="7270"/>
                    <a:pt x="115" y="7270"/>
                  </a:cubicBezTo>
                  <a:cubicBezTo>
                    <a:pt x="124" y="7270"/>
                    <a:pt x="132" y="7261"/>
                    <a:pt x="135" y="7240"/>
                  </a:cubicBezTo>
                  <a:lnTo>
                    <a:pt x="179" y="7243"/>
                  </a:lnTo>
                  <a:cubicBezTo>
                    <a:pt x="209" y="7268"/>
                    <a:pt x="232" y="7279"/>
                    <a:pt x="246" y="7279"/>
                  </a:cubicBezTo>
                  <a:cubicBezTo>
                    <a:pt x="270" y="7279"/>
                    <a:pt x="266" y="7246"/>
                    <a:pt x="214" y="7202"/>
                  </a:cubicBezTo>
                  <a:cubicBezTo>
                    <a:pt x="163" y="7159"/>
                    <a:pt x="144" y="7143"/>
                    <a:pt x="154" y="7143"/>
                  </a:cubicBezTo>
                  <a:cubicBezTo>
                    <a:pt x="160" y="7143"/>
                    <a:pt x="177" y="7149"/>
                    <a:pt x="204" y="7159"/>
                  </a:cubicBezTo>
                  <a:cubicBezTo>
                    <a:pt x="228" y="7179"/>
                    <a:pt x="245" y="7187"/>
                    <a:pt x="258" y="7187"/>
                  </a:cubicBezTo>
                  <a:cubicBezTo>
                    <a:pt x="274" y="7187"/>
                    <a:pt x="283" y="7175"/>
                    <a:pt x="292" y="7165"/>
                  </a:cubicBezTo>
                  <a:cubicBezTo>
                    <a:pt x="301" y="7156"/>
                    <a:pt x="306" y="7151"/>
                    <a:pt x="311" y="7151"/>
                  </a:cubicBezTo>
                  <a:cubicBezTo>
                    <a:pt x="317" y="7151"/>
                    <a:pt x="323" y="7157"/>
                    <a:pt x="336" y="7168"/>
                  </a:cubicBezTo>
                  <a:cubicBezTo>
                    <a:pt x="350" y="7180"/>
                    <a:pt x="368" y="7187"/>
                    <a:pt x="386" y="7187"/>
                  </a:cubicBezTo>
                  <a:cubicBezTo>
                    <a:pt x="400" y="7187"/>
                    <a:pt x="414" y="7183"/>
                    <a:pt x="427" y="7174"/>
                  </a:cubicBezTo>
                  <a:cubicBezTo>
                    <a:pt x="442" y="7152"/>
                    <a:pt x="442" y="7152"/>
                    <a:pt x="414" y="7130"/>
                  </a:cubicBezTo>
                  <a:cubicBezTo>
                    <a:pt x="381" y="7128"/>
                    <a:pt x="393" y="7103"/>
                    <a:pt x="433" y="7103"/>
                  </a:cubicBezTo>
                  <a:cubicBezTo>
                    <a:pt x="445" y="7103"/>
                    <a:pt x="460" y="7106"/>
                    <a:pt x="477" y="7112"/>
                  </a:cubicBezTo>
                  <a:cubicBezTo>
                    <a:pt x="486" y="7112"/>
                    <a:pt x="493" y="7113"/>
                    <a:pt x="498" y="7113"/>
                  </a:cubicBezTo>
                  <a:cubicBezTo>
                    <a:pt x="519" y="7113"/>
                    <a:pt x="510" y="7105"/>
                    <a:pt x="467" y="7068"/>
                  </a:cubicBezTo>
                  <a:cubicBezTo>
                    <a:pt x="423" y="7033"/>
                    <a:pt x="435" y="7001"/>
                    <a:pt x="477" y="7001"/>
                  </a:cubicBezTo>
                  <a:cubicBezTo>
                    <a:pt x="489" y="7001"/>
                    <a:pt x="502" y="7003"/>
                    <a:pt x="518" y="7008"/>
                  </a:cubicBezTo>
                  <a:cubicBezTo>
                    <a:pt x="518" y="7008"/>
                    <a:pt x="536" y="6989"/>
                    <a:pt x="552" y="6967"/>
                  </a:cubicBezTo>
                  <a:cubicBezTo>
                    <a:pt x="571" y="6949"/>
                    <a:pt x="543" y="6924"/>
                    <a:pt x="514" y="6902"/>
                  </a:cubicBezTo>
                  <a:cubicBezTo>
                    <a:pt x="472" y="6864"/>
                    <a:pt x="463" y="6857"/>
                    <a:pt x="484" y="6857"/>
                  </a:cubicBezTo>
                  <a:cubicBezTo>
                    <a:pt x="489" y="6857"/>
                    <a:pt x="496" y="6857"/>
                    <a:pt x="505" y="6858"/>
                  </a:cubicBezTo>
                  <a:cubicBezTo>
                    <a:pt x="530" y="6861"/>
                    <a:pt x="555" y="6867"/>
                    <a:pt x="577" y="6883"/>
                  </a:cubicBezTo>
                  <a:cubicBezTo>
                    <a:pt x="586" y="6891"/>
                    <a:pt x="594" y="6894"/>
                    <a:pt x="601" y="6894"/>
                  </a:cubicBezTo>
                  <a:cubicBezTo>
                    <a:pt x="616" y="6894"/>
                    <a:pt x="627" y="6880"/>
                    <a:pt x="640" y="6867"/>
                  </a:cubicBezTo>
                  <a:cubicBezTo>
                    <a:pt x="656" y="6845"/>
                    <a:pt x="690" y="6805"/>
                    <a:pt x="662" y="6783"/>
                  </a:cubicBezTo>
                  <a:lnTo>
                    <a:pt x="662" y="6783"/>
                  </a:lnTo>
                  <a:cubicBezTo>
                    <a:pt x="669" y="6788"/>
                    <a:pt x="680" y="6796"/>
                    <a:pt x="690" y="6804"/>
                  </a:cubicBezTo>
                  <a:cubicBezTo>
                    <a:pt x="696" y="6797"/>
                    <a:pt x="704" y="6796"/>
                    <a:pt x="710" y="6796"/>
                  </a:cubicBezTo>
                  <a:cubicBezTo>
                    <a:pt x="713" y="6796"/>
                    <a:pt x="715" y="6796"/>
                    <a:pt x="716" y="6796"/>
                  </a:cubicBezTo>
                  <a:cubicBezTo>
                    <a:pt x="719" y="6796"/>
                    <a:pt x="718" y="6795"/>
                    <a:pt x="706" y="6786"/>
                  </a:cubicBezTo>
                  <a:cubicBezTo>
                    <a:pt x="731" y="6767"/>
                    <a:pt x="756" y="6751"/>
                    <a:pt x="787" y="6748"/>
                  </a:cubicBezTo>
                  <a:cubicBezTo>
                    <a:pt x="843" y="6731"/>
                    <a:pt x="844" y="6637"/>
                    <a:pt x="757" y="6637"/>
                  </a:cubicBezTo>
                  <a:cubicBezTo>
                    <a:pt x="751" y="6637"/>
                    <a:pt x="744" y="6637"/>
                    <a:pt x="737" y="6638"/>
                  </a:cubicBezTo>
                  <a:lnTo>
                    <a:pt x="737" y="6638"/>
                  </a:lnTo>
                  <a:cubicBezTo>
                    <a:pt x="742" y="6633"/>
                    <a:pt x="748" y="6626"/>
                    <a:pt x="756" y="6616"/>
                  </a:cubicBezTo>
                  <a:cubicBezTo>
                    <a:pt x="771" y="6598"/>
                    <a:pt x="743" y="6573"/>
                    <a:pt x="743" y="6573"/>
                  </a:cubicBezTo>
                  <a:cubicBezTo>
                    <a:pt x="718" y="6551"/>
                    <a:pt x="734" y="6532"/>
                    <a:pt x="753" y="6510"/>
                  </a:cubicBezTo>
                  <a:lnTo>
                    <a:pt x="806" y="6557"/>
                  </a:lnTo>
                  <a:cubicBezTo>
                    <a:pt x="836" y="6597"/>
                    <a:pt x="865" y="6615"/>
                    <a:pt x="882" y="6615"/>
                  </a:cubicBezTo>
                  <a:cubicBezTo>
                    <a:pt x="902" y="6615"/>
                    <a:pt x="905" y="6588"/>
                    <a:pt x="869" y="6538"/>
                  </a:cubicBezTo>
                  <a:lnTo>
                    <a:pt x="869" y="6538"/>
                  </a:lnTo>
                  <a:lnTo>
                    <a:pt x="897" y="6563"/>
                  </a:lnTo>
                  <a:cubicBezTo>
                    <a:pt x="903" y="6569"/>
                    <a:pt x="909" y="6571"/>
                    <a:pt x="914" y="6571"/>
                  </a:cubicBezTo>
                  <a:cubicBezTo>
                    <a:pt x="931" y="6571"/>
                    <a:pt x="942" y="6547"/>
                    <a:pt x="947" y="6501"/>
                  </a:cubicBezTo>
                  <a:cubicBezTo>
                    <a:pt x="963" y="6482"/>
                    <a:pt x="925" y="6413"/>
                    <a:pt x="900" y="6391"/>
                  </a:cubicBezTo>
                  <a:cubicBezTo>
                    <a:pt x="872" y="6369"/>
                    <a:pt x="887" y="6347"/>
                    <a:pt x="887" y="6347"/>
                  </a:cubicBezTo>
                  <a:cubicBezTo>
                    <a:pt x="896" y="6338"/>
                    <a:pt x="901" y="6333"/>
                    <a:pt x="907" y="6333"/>
                  </a:cubicBezTo>
                  <a:cubicBezTo>
                    <a:pt x="913" y="6333"/>
                    <a:pt x="920" y="6339"/>
                    <a:pt x="934" y="6350"/>
                  </a:cubicBezTo>
                  <a:cubicBezTo>
                    <a:pt x="950" y="6364"/>
                    <a:pt x="965" y="6370"/>
                    <a:pt x="976" y="6370"/>
                  </a:cubicBezTo>
                  <a:cubicBezTo>
                    <a:pt x="1002" y="6370"/>
                    <a:pt x="1011" y="6337"/>
                    <a:pt x="985" y="6291"/>
                  </a:cubicBezTo>
                  <a:lnTo>
                    <a:pt x="985" y="6291"/>
                  </a:lnTo>
                  <a:lnTo>
                    <a:pt x="1013" y="6312"/>
                  </a:lnTo>
                  <a:cubicBezTo>
                    <a:pt x="1021" y="6319"/>
                    <a:pt x="1030" y="6324"/>
                    <a:pt x="1042" y="6324"/>
                  </a:cubicBezTo>
                  <a:cubicBezTo>
                    <a:pt x="1068" y="6324"/>
                    <a:pt x="1102" y="6300"/>
                    <a:pt x="1141" y="6215"/>
                  </a:cubicBezTo>
                  <a:cubicBezTo>
                    <a:pt x="1200" y="6146"/>
                    <a:pt x="1247" y="6091"/>
                    <a:pt x="1275" y="6091"/>
                  </a:cubicBezTo>
                  <a:cubicBezTo>
                    <a:pt x="1280" y="6091"/>
                    <a:pt x="1285" y="6092"/>
                    <a:pt x="1289" y="6096"/>
                  </a:cubicBezTo>
                  <a:cubicBezTo>
                    <a:pt x="1291" y="6098"/>
                    <a:pt x="1293" y="6099"/>
                    <a:pt x="1295" y="6099"/>
                  </a:cubicBezTo>
                  <a:cubicBezTo>
                    <a:pt x="1319" y="6099"/>
                    <a:pt x="1331" y="5983"/>
                    <a:pt x="1310" y="5905"/>
                  </a:cubicBezTo>
                  <a:lnTo>
                    <a:pt x="1310" y="5905"/>
                  </a:lnTo>
                  <a:cubicBezTo>
                    <a:pt x="1319" y="5911"/>
                    <a:pt x="1326" y="5914"/>
                    <a:pt x="1333" y="5914"/>
                  </a:cubicBezTo>
                  <a:cubicBezTo>
                    <a:pt x="1349" y="5914"/>
                    <a:pt x="1364" y="5896"/>
                    <a:pt x="1389" y="5867"/>
                  </a:cubicBezTo>
                  <a:cubicBezTo>
                    <a:pt x="1421" y="5829"/>
                    <a:pt x="1434" y="5814"/>
                    <a:pt x="1445" y="5814"/>
                  </a:cubicBezTo>
                  <a:cubicBezTo>
                    <a:pt x="1453" y="5814"/>
                    <a:pt x="1459" y="5820"/>
                    <a:pt x="1470" y="5830"/>
                  </a:cubicBezTo>
                  <a:cubicBezTo>
                    <a:pt x="1488" y="5860"/>
                    <a:pt x="1497" y="5877"/>
                    <a:pt x="1500" y="5877"/>
                  </a:cubicBezTo>
                  <a:cubicBezTo>
                    <a:pt x="1503" y="5877"/>
                    <a:pt x="1498" y="5855"/>
                    <a:pt x="1486" y="5808"/>
                  </a:cubicBezTo>
                  <a:cubicBezTo>
                    <a:pt x="1460" y="5763"/>
                    <a:pt x="1491" y="5731"/>
                    <a:pt x="1530" y="5731"/>
                  </a:cubicBezTo>
                  <a:cubicBezTo>
                    <a:pt x="1547" y="5731"/>
                    <a:pt x="1567" y="5737"/>
                    <a:pt x="1583" y="5752"/>
                  </a:cubicBezTo>
                  <a:cubicBezTo>
                    <a:pt x="1591" y="5758"/>
                    <a:pt x="1598" y="5761"/>
                    <a:pt x="1605" y="5761"/>
                  </a:cubicBezTo>
                  <a:cubicBezTo>
                    <a:pt x="1622" y="5761"/>
                    <a:pt x="1637" y="5743"/>
                    <a:pt x="1661" y="5714"/>
                  </a:cubicBezTo>
                  <a:cubicBezTo>
                    <a:pt x="1652" y="5670"/>
                    <a:pt x="1687" y="5629"/>
                    <a:pt x="1721" y="5592"/>
                  </a:cubicBezTo>
                  <a:cubicBezTo>
                    <a:pt x="1774" y="5529"/>
                    <a:pt x="1774" y="5529"/>
                    <a:pt x="1718" y="5482"/>
                  </a:cubicBezTo>
                  <a:cubicBezTo>
                    <a:pt x="1665" y="5438"/>
                    <a:pt x="1683" y="5416"/>
                    <a:pt x="1718" y="5375"/>
                  </a:cubicBezTo>
                  <a:cubicBezTo>
                    <a:pt x="1728" y="5363"/>
                    <a:pt x="1741" y="5349"/>
                    <a:pt x="1756" y="5349"/>
                  </a:cubicBezTo>
                  <a:cubicBezTo>
                    <a:pt x="1763" y="5349"/>
                    <a:pt x="1771" y="5352"/>
                    <a:pt x="1781" y="5360"/>
                  </a:cubicBezTo>
                  <a:cubicBezTo>
                    <a:pt x="1781" y="5360"/>
                    <a:pt x="1783" y="5360"/>
                    <a:pt x="1788" y="5360"/>
                  </a:cubicBezTo>
                  <a:cubicBezTo>
                    <a:pt x="1801" y="5360"/>
                    <a:pt x="1828" y="5358"/>
                    <a:pt x="1840" y="5344"/>
                  </a:cubicBezTo>
                  <a:cubicBezTo>
                    <a:pt x="1853" y="5329"/>
                    <a:pt x="1866" y="5316"/>
                    <a:pt x="1881" y="5316"/>
                  </a:cubicBezTo>
                  <a:cubicBezTo>
                    <a:pt x="1888" y="5316"/>
                    <a:pt x="1895" y="5318"/>
                    <a:pt x="1903" y="5325"/>
                  </a:cubicBezTo>
                  <a:cubicBezTo>
                    <a:pt x="1934" y="5325"/>
                    <a:pt x="1962" y="5313"/>
                    <a:pt x="1984" y="5291"/>
                  </a:cubicBezTo>
                  <a:cubicBezTo>
                    <a:pt x="2011" y="5259"/>
                    <a:pt x="2038" y="5227"/>
                    <a:pt x="2063" y="5227"/>
                  </a:cubicBezTo>
                  <a:cubicBezTo>
                    <a:pt x="2069" y="5227"/>
                    <a:pt x="2075" y="5229"/>
                    <a:pt x="2081" y="5234"/>
                  </a:cubicBezTo>
                  <a:cubicBezTo>
                    <a:pt x="2097" y="5213"/>
                    <a:pt x="2097" y="5213"/>
                    <a:pt x="2072" y="5191"/>
                  </a:cubicBezTo>
                  <a:cubicBezTo>
                    <a:pt x="2044" y="5166"/>
                    <a:pt x="2034" y="5122"/>
                    <a:pt x="2132" y="5065"/>
                  </a:cubicBezTo>
                  <a:cubicBezTo>
                    <a:pt x="2166" y="5024"/>
                    <a:pt x="2219" y="4965"/>
                    <a:pt x="2191" y="4943"/>
                  </a:cubicBezTo>
                  <a:cubicBezTo>
                    <a:pt x="2200" y="4934"/>
                    <a:pt x="2205" y="4929"/>
                    <a:pt x="2210" y="4929"/>
                  </a:cubicBezTo>
                  <a:cubicBezTo>
                    <a:pt x="2216" y="4929"/>
                    <a:pt x="2222" y="4935"/>
                    <a:pt x="2235" y="4946"/>
                  </a:cubicBezTo>
                  <a:cubicBezTo>
                    <a:pt x="2252" y="4960"/>
                    <a:pt x="2266" y="4967"/>
                    <a:pt x="2278" y="4967"/>
                  </a:cubicBezTo>
                  <a:cubicBezTo>
                    <a:pt x="2307" y="4967"/>
                    <a:pt x="2320" y="4930"/>
                    <a:pt x="2307" y="4868"/>
                  </a:cubicBezTo>
                  <a:cubicBezTo>
                    <a:pt x="2284" y="4845"/>
                    <a:pt x="2296" y="4827"/>
                    <a:pt x="2335" y="4827"/>
                  </a:cubicBezTo>
                  <a:cubicBezTo>
                    <a:pt x="2338" y="4827"/>
                    <a:pt x="2341" y="4827"/>
                    <a:pt x="2345" y="4827"/>
                  </a:cubicBezTo>
                  <a:cubicBezTo>
                    <a:pt x="2354" y="4808"/>
                    <a:pt x="2360" y="4786"/>
                    <a:pt x="2351" y="4764"/>
                  </a:cubicBezTo>
                  <a:cubicBezTo>
                    <a:pt x="2342" y="4721"/>
                    <a:pt x="2345" y="4721"/>
                    <a:pt x="2404" y="4705"/>
                  </a:cubicBezTo>
                  <a:cubicBezTo>
                    <a:pt x="2413" y="4713"/>
                    <a:pt x="2421" y="4716"/>
                    <a:pt x="2429" y="4716"/>
                  </a:cubicBezTo>
                  <a:cubicBezTo>
                    <a:pt x="2444" y="4716"/>
                    <a:pt x="2456" y="4702"/>
                    <a:pt x="2467" y="4689"/>
                  </a:cubicBezTo>
                  <a:cubicBezTo>
                    <a:pt x="2476" y="4627"/>
                    <a:pt x="2668" y="4413"/>
                    <a:pt x="2716" y="4413"/>
                  </a:cubicBezTo>
                  <a:cubicBezTo>
                    <a:pt x="2716" y="4413"/>
                    <a:pt x="2717" y="4413"/>
                    <a:pt x="2718" y="4413"/>
                  </a:cubicBezTo>
                  <a:cubicBezTo>
                    <a:pt x="2711" y="4370"/>
                    <a:pt x="2711" y="4370"/>
                    <a:pt x="2727" y="4351"/>
                  </a:cubicBezTo>
                  <a:cubicBezTo>
                    <a:pt x="2743" y="4357"/>
                    <a:pt x="2755" y="4360"/>
                    <a:pt x="2763" y="4360"/>
                  </a:cubicBezTo>
                  <a:cubicBezTo>
                    <a:pt x="2793" y="4360"/>
                    <a:pt x="2779" y="4325"/>
                    <a:pt x="2739" y="4288"/>
                  </a:cubicBezTo>
                  <a:lnTo>
                    <a:pt x="2721" y="4307"/>
                  </a:lnTo>
                  <a:lnTo>
                    <a:pt x="2702" y="4329"/>
                  </a:lnTo>
                  <a:cubicBezTo>
                    <a:pt x="2667" y="4296"/>
                    <a:pt x="2679" y="4259"/>
                    <a:pt x="2714" y="4259"/>
                  </a:cubicBezTo>
                  <a:cubicBezTo>
                    <a:pt x="2732" y="4259"/>
                    <a:pt x="2757" y="4269"/>
                    <a:pt x="2783" y="4294"/>
                  </a:cubicBezTo>
                  <a:cubicBezTo>
                    <a:pt x="2810" y="4305"/>
                    <a:pt x="2827" y="4312"/>
                    <a:pt x="2835" y="4312"/>
                  </a:cubicBezTo>
                  <a:cubicBezTo>
                    <a:pt x="2847" y="4312"/>
                    <a:pt x="2839" y="4296"/>
                    <a:pt x="2818" y="4254"/>
                  </a:cubicBezTo>
                  <a:cubicBezTo>
                    <a:pt x="2794" y="4206"/>
                    <a:pt x="2796" y="4182"/>
                    <a:pt x="2822" y="4182"/>
                  </a:cubicBezTo>
                  <a:cubicBezTo>
                    <a:pt x="2834" y="4182"/>
                    <a:pt x="2852" y="4187"/>
                    <a:pt x="2874" y="4197"/>
                  </a:cubicBezTo>
                  <a:cubicBezTo>
                    <a:pt x="2897" y="4218"/>
                    <a:pt x="2909" y="4230"/>
                    <a:pt x="2913" y="4230"/>
                  </a:cubicBezTo>
                  <a:cubicBezTo>
                    <a:pt x="2918" y="4230"/>
                    <a:pt x="2910" y="4213"/>
                    <a:pt x="2893" y="4175"/>
                  </a:cubicBezTo>
                  <a:cubicBezTo>
                    <a:pt x="2845" y="4081"/>
                    <a:pt x="2844" y="4011"/>
                    <a:pt x="2884" y="4011"/>
                  </a:cubicBezTo>
                  <a:cubicBezTo>
                    <a:pt x="2900" y="4011"/>
                    <a:pt x="2925" y="4024"/>
                    <a:pt x="2956" y="4053"/>
                  </a:cubicBezTo>
                  <a:cubicBezTo>
                    <a:pt x="2990" y="4085"/>
                    <a:pt x="3021" y="4099"/>
                    <a:pt x="3043" y="4099"/>
                  </a:cubicBezTo>
                  <a:cubicBezTo>
                    <a:pt x="3055" y="4099"/>
                    <a:pt x="3065" y="4095"/>
                    <a:pt x="3072" y="4087"/>
                  </a:cubicBezTo>
                  <a:cubicBezTo>
                    <a:pt x="3087" y="4069"/>
                    <a:pt x="3062" y="4044"/>
                    <a:pt x="3037" y="4022"/>
                  </a:cubicBezTo>
                  <a:cubicBezTo>
                    <a:pt x="2978" y="3996"/>
                    <a:pt x="2980" y="3978"/>
                    <a:pt x="3034" y="3978"/>
                  </a:cubicBezTo>
                  <a:cubicBezTo>
                    <a:pt x="3045" y="3978"/>
                    <a:pt x="3059" y="3979"/>
                    <a:pt x="3075" y="3981"/>
                  </a:cubicBezTo>
                  <a:cubicBezTo>
                    <a:pt x="3096" y="3984"/>
                    <a:pt x="3115" y="3986"/>
                    <a:pt x="3132" y="3986"/>
                  </a:cubicBezTo>
                  <a:cubicBezTo>
                    <a:pt x="3218" y="3986"/>
                    <a:pt x="3245" y="3945"/>
                    <a:pt x="3247" y="3856"/>
                  </a:cubicBezTo>
                  <a:cubicBezTo>
                    <a:pt x="3263" y="3774"/>
                    <a:pt x="3290" y="3721"/>
                    <a:pt x="3307" y="3721"/>
                  </a:cubicBezTo>
                  <a:cubicBezTo>
                    <a:pt x="3317" y="3721"/>
                    <a:pt x="3324" y="3738"/>
                    <a:pt x="3322" y="3777"/>
                  </a:cubicBezTo>
                  <a:cubicBezTo>
                    <a:pt x="3331" y="3825"/>
                    <a:pt x="3335" y="3847"/>
                    <a:pt x="3338" y="3847"/>
                  </a:cubicBezTo>
                  <a:cubicBezTo>
                    <a:pt x="3341" y="3847"/>
                    <a:pt x="3343" y="3831"/>
                    <a:pt x="3347" y="3802"/>
                  </a:cubicBezTo>
                  <a:cubicBezTo>
                    <a:pt x="3385" y="3765"/>
                    <a:pt x="3423" y="3727"/>
                    <a:pt x="3441" y="3708"/>
                  </a:cubicBezTo>
                  <a:cubicBezTo>
                    <a:pt x="3457" y="3680"/>
                    <a:pt x="3451" y="3642"/>
                    <a:pt x="3426" y="3621"/>
                  </a:cubicBezTo>
                  <a:lnTo>
                    <a:pt x="3426" y="3621"/>
                  </a:lnTo>
                  <a:cubicBezTo>
                    <a:pt x="3449" y="3631"/>
                    <a:pt x="3471" y="3636"/>
                    <a:pt x="3489" y="3636"/>
                  </a:cubicBezTo>
                  <a:cubicBezTo>
                    <a:pt x="3529" y="3636"/>
                    <a:pt x="3553" y="3611"/>
                    <a:pt x="3545" y="3552"/>
                  </a:cubicBezTo>
                  <a:lnTo>
                    <a:pt x="3582" y="3514"/>
                  </a:lnTo>
                  <a:cubicBezTo>
                    <a:pt x="3601" y="3495"/>
                    <a:pt x="3601" y="3495"/>
                    <a:pt x="3595" y="3451"/>
                  </a:cubicBezTo>
                  <a:cubicBezTo>
                    <a:pt x="3591" y="3423"/>
                    <a:pt x="3609" y="3416"/>
                    <a:pt x="3634" y="3416"/>
                  </a:cubicBezTo>
                  <a:cubicBezTo>
                    <a:pt x="3648" y="3416"/>
                    <a:pt x="3664" y="3418"/>
                    <a:pt x="3680" y="3420"/>
                  </a:cubicBezTo>
                  <a:cubicBezTo>
                    <a:pt x="3701" y="3424"/>
                    <a:pt x="3721" y="3428"/>
                    <a:pt x="3735" y="3428"/>
                  </a:cubicBezTo>
                  <a:cubicBezTo>
                    <a:pt x="3750" y="3428"/>
                    <a:pt x="3755" y="3424"/>
                    <a:pt x="3742" y="3411"/>
                  </a:cubicBezTo>
                  <a:cubicBezTo>
                    <a:pt x="3717" y="3382"/>
                    <a:pt x="3730" y="3320"/>
                    <a:pt x="3724" y="3276"/>
                  </a:cubicBezTo>
                  <a:cubicBezTo>
                    <a:pt x="3721" y="3256"/>
                    <a:pt x="3728" y="3246"/>
                    <a:pt x="3738" y="3246"/>
                  </a:cubicBezTo>
                  <a:cubicBezTo>
                    <a:pt x="3749" y="3246"/>
                    <a:pt x="3764" y="3260"/>
                    <a:pt x="3767" y="3285"/>
                  </a:cubicBezTo>
                  <a:cubicBezTo>
                    <a:pt x="3782" y="3300"/>
                    <a:pt x="3788" y="3306"/>
                    <a:pt x="3803" y="3306"/>
                  </a:cubicBezTo>
                  <a:cubicBezTo>
                    <a:pt x="3814" y="3306"/>
                    <a:pt x="3829" y="3303"/>
                    <a:pt x="3855" y="3298"/>
                  </a:cubicBezTo>
                  <a:cubicBezTo>
                    <a:pt x="3874" y="3279"/>
                    <a:pt x="3912" y="3241"/>
                    <a:pt x="3890" y="3216"/>
                  </a:cubicBezTo>
                  <a:cubicBezTo>
                    <a:pt x="3866" y="3192"/>
                    <a:pt x="3969" y="3087"/>
                    <a:pt x="4018" y="3087"/>
                  </a:cubicBezTo>
                  <a:cubicBezTo>
                    <a:pt x="4021" y="3087"/>
                    <a:pt x="4022" y="3087"/>
                    <a:pt x="4024" y="3088"/>
                  </a:cubicBezTo>
                  <a:lnTo>
                    <a:pt x="4062" y="3053"/>
                  </a:lnTo>
                  <a:cubicBezTo>
                    <a:pt x="4081" y="3035"/>
                    <a:pt x="4078" y="2991"/>
                    <a:pt x="4096" y="2972"/>
                  </a:cubicBezTo>
                  <a:cubicBezTo>
                    <a:pt x="4109" y="2956"/>
                    <a:pt x="4115" y="2931"/>
                    <a:pt x="4112" y="2909"/>
                  </a:cubicBezTo>
                  <a:cubicBezTo>
                    <a:pt x="4124" y="2899"/>
                    <a:pt x="4136" y="2888"/>
                    <a:pt x="4150" y="2888"/>
                  </a:cubicBezTo>
                  <a:cubicBezTo>
                    <a:pt x="4158" y="2888"/>
                    <a:pt x="4166" y="2891"/>
                    <a:pt x="4175" y="2900"/>
                  </a:cubicBezTo>
                  <a:cubicBezTo>
                    <a:pt x="4158" y="2859"/>
                    <a:pt x="4151" y="2843"/>
                    <a:pt x="4162" y="2843"/>
                  </a:cubicBezTo>
                  <a:cubicBezTo>
                    <a:pt x="4169" y="2843"/>
                    <a:pt x="4185" y="2851"/>
                    <a:pt x="4212" y="2865"/>
                  </a:cubicBezTo>
                  <a:cubicBezTo>
                    <a:pt x="4236" y="2890"/>
                    <a:pt x="4248" y="2903"/>
                    <a:pt x="4252" y="2903"/>
                  </a:cubicBezTo>
                  <a:cubicBezTo>
                    <a:pt x="4256" y="2903"/>
                    <a:pt x="4249" y="2885"/>
                    <a:pt x="4234" y="2846"/>
                  </a:cubicBezTo>
                  <a:cubicBezTo>
                    <a:pt x="4230" y="2817"/>
                    <a:pt x="4229" y="2807"/>
                    <a:pt x="4242" y="2807"/>
                  </a:cubicBezTo>
                  <a:cubicBezTo>
                    <a:pt x="4249" y="2807"/>
                    <a:pt x="4258" y="2809"/>
                    <a:pt x="4272" y="2812"/>
                  </a:cubicBezTo>
                  <a:cubicBezTo>
                    <a:pt x="4280" y="2820"/>
                    <a:pt x="4288" y="2824"/>
                    <a:pt x="4294" y="2824"/>
                  </a:cubicBezTo>
                  <a:cubicBezTo>
                    <a:pt x="4305" y="2824"/>
                    <a:pt x="4307" y="2810"/>
                    <a:pt x="4291" y="2793"/>
                  </a:cubicBezTo>
                  <a:cubicBezTo>
                    <a:pt x="4269" y="2737"/>
                    <a:pt x="4287" y="2676"/>
                    <a:pt x="4318" y="2676"/>
                  </a:cubicBezTo>
                  <a:cubicBezTo>
                    <a:pt x="4326" y="2676"/>
                    <a:pt x="4337" y="2681"/>
                    <a:pt x="4347" y="2693"/>
                  </a:cubicBezTo>
                  <a:cubicBezTo>
                    <a:pt x="4360" y="2677"/>
                    <a:pt x="4366" y="2655"/>
                    <a:pt x="4363" y="2630"/>
                  </a:cubicBezTo>
                  <a:cubicBezTo>
                    <a:pt x="4348" y="2594"/>
                    <a:pt x="4341" y="2576"/>
                    <a:pt x="4345" y="2576"/>
                  </a:cubicBezTo>
                  <a:cubicBezTo>
                    <a:pt x="4348" y="2576"/>
                    <a:pt x="4360" y="2590"/>
                    <a:pt x="4382" y="2615"/>
                  </a:cubicBezTo>
                  <a:cubicBezTo>
                    <a:pt x="4405" y="2626"/>
                    <a:pt x="4422" y="2632"/>
                    <a:pt x="4434" y="2632"/>
                  </a:cubicBezTo>
                  <a:cubicBezTo>
                    <a:pt x="4458" y="2632"/>
                    <a:pt x="4461" y="2609"/>
                    <a:pt x="4444" y="2561"/>
                  </a:cubicBezTo>
                  <a:cubicBezTo>
                    <a:pt x="4442" y="2542"/>
                    <a:pt x="4458" y="2526"/>
                    <a:pt x="4476" y="2526"/>
                  </a:cubicBezTo>
                  <a:cubicBezTo>
                    <a:pt x="4479" y="2526"/>
                    <a:pt x="4482" y="2526"/>
                    <a:pt x="4485" y="2527"/>
                  </a:cubicBezTo>
                  <a:cubicBezTo>
                    <a:pt x="4548" y="2521"/>
                    <a:pt x="4695" y="2442"/>
                    <a:pt x="4626" y="2405"/>
                  </a:cubicBezTo>
                  <a:lnTo>
                    <a:pt x="4667" y="2370"/>
                  </a:lnTo>
                  <a:cubicBezTo>
                    <a:pt x="4733" y="2364"/>
                    <a:pt x="4751" y="2345"/>
                    <a:pt x="4748" y="2301"/>
                  </a:cubicBezTo>
                  <a:lnTo>
                    <a:pt x="4745" y="2257"/>
                  </a:lnTo>
                  <a:lnTo>
                    <a:pt x="4745" y="2257"/>
                  </a:lnTo>
                  <a:cubicBezTo>
                    <a:pt x="4760" y="2274"/>
                    <a:pt x="4780" y="2284"/>
                    <a:pt x="4801" y="2284"/>
                  </a:cubicBezTo>
                  <a:cubicBezTo>
                    <a:pt x="4812" y="2284"/>
                    <a:pt x="4822" y="2281"/>
                    <a:pt x="4833" y="2276"/>
                  </a:cubicBezTo>
                  <a:cubicBezTo>
                    <a:pt x="4852" y="2260"/>
                    <a:pt x="4852" y="2260"/>
                    <a:pt x="4830" y="2232"/>
                  </a:cubicBezTo>
                  <a:cubicBezTo>
                    <a:pt x="4786" y="2223"/>
                    <a:pt x="4805" y="2204"/>
                    <a:pt x="4827" y="2188"/>
                  </a:cubicBezTo>
                  <a:cubicBezTo>
                    <a:pt x="4837" y="2183"/>
                    <a:pt x="4848" y="2181"/>
                    <a:pt x="4858" y="2181"/>
                  </a:cubicBezTo>
                  <a:cubicBezTo>
                    <a:pt x="4880" y="2181"/>
                    <a:pt x="4902" y="2191"/>
                    <a:pt x="4914" y="2210"/>
                  </a:cubicBezTo>
                  <a:lnTo>
                    <a:pt x="4936" y="2195"/>
                  </a:lnTo>
                  <a:cubicBezTo>
                    <a:pt x="4907" y="2157"/>
                    <a:pt x="4906" y="2137"/>
                    <a:pt x="4915" y="2137"/>
                  </a:cubicBezTo>
                  <a:cubicBezTo>
                    <a:pt x="4919" y="2137"/>
                    <a:pt x="4926" y="2142"/>
                    <a:pt x="4933" y="2151"/>
                  </a:cubicBezTo>
                  <a:cubicBezTo>
                    <a:pt x="4941" y="2153"/>
                    <a:pt x="4950" y="2154"/>
                    <a:pt x="4958" y="2154"/>
                  </a:cubicBezTo>
                  <a:cubicBezTo>
                    <a:pt x="4982" y="2154"/>
                    <a:pt x="5005" y="2145"/>
                    <a:pt x="5021" y="2129"/>
                  </a:cubicBezTo>
                  <a:cubicBezTo>
                    <a:pt x="5011" y="2116"/>
                    <a:pt x="5014" y="2111"/>
                    <a:pt x="5018" y="2111"/>
                  </a:cubicBezTo>
                  <a:cubicBezTo>
                    <a:pt x="5024" y="2111"/>
                    <a:pt x="5031" y="2119"/>
                    <a:pt x="5021" y="2129"/>
                  </a:cubicBezTo>
                  <a:lnTo>
                    <a:pt x="5043" y="2157"/>
                  </a:lnTo>
                  <a:cubicBezTo>
                    <a:pt x="5049" y="2158"/>
                    <a:pt x="5053" y="2159"/>
                    <a:pt x="5057" y="2159"/>
                  </a:cubicBezTo>
                  <a:cubicBezTo>
                    <a:pt x="5081" y="2159"/>
                    <a:pt x="5061" y="2134"/>
                    <a:pt x="5040" y="2110"/>
                  </a:cubicBezTo>
                  <a:lnTo>
                    <a:pt x="5084" y="2079"/>
                  </a:lnTo>
                  <a:cubicBezTo>
                    <a:pt x="5102" y="2063"/>
                    <a:pt x="5124" y="2044"/>
                    <a:pt x="5080" y="2035"/>
                  </a:cubicBezTo>
                  <a:cubicBezTo>
                    <a:pt x="5059" y="2007"/>
                    <a:pt x="5037" y="1978"/>
                    <a:pt x="5059" y="1960"/>
                  </a:cubicBezTo>
                  <a:lnTo>
                    <a:pt x="5059" y="1960"/>
                  </a:lnTo>
                  <a:cubicBezTo>
                    <a:pt x="5076" y="1982"/>
                    <a:pt x="5094" y="2005"/>
                    <a:pt x="5111" y="2005"/>
                  </a:cubicBezTo>
                  <a:cubicBezTo>
                    <a:pt x="5116" y="2005"/>
                    <a:pt x="5120" y="2003"/>
                    <a:pt x="5124" y="2000"/>
                  </a:cubicBezTo>
                  <a:cubicBezTo>
                    <a:pt x="5128" y="1997"/>
                    <a:pt x="5133" y="1996"/>
                    <a:pt x="5137" y="1996"/>
                  </a:cubicBezTo>
                  <a:cubicBezTo>
                    <a:pt x="5153" y="1996"/>
                    <a:pt x="5168" y="2013"/>
                    <a:pt x="5168" y="2013"/>
                  </a:cubicBezTo>
                  <a:cubicBezTo>
                    <a:pt x="5174" y="2032"/>
                    <a:pt x="5182" y="2039"/>
                    <a:pt x="5192" y="2039"/>
                  </a:cubicBezTo>
                  <a:cubicBezTo>
                    <a:pt x="5218" y="2039"/>
                    <a:pt x="5252" y="1979"/>
                    <a:pt x="5250" y="1947"/>
                  </a:cubicBezTo>
                  <a:cubicBezTo>
                    <a:pt x="5250" y="1891"/>
                    <a:pt x="5257" y="1864"/>
                    <a:pt x="5272" y="1864"/>
                  </a:cubicBezTo>
                  <a:cubicBezTo>
                    <a:pt x="5282" y="1864"/>
                    <a:pt x="5295" y="1875"/>
                    <a:pt x="5312" y="1897"/>
                  </a:cubicBezTo>
                  <a:cubicBezTo>
                    <a:pt x="5322" y="1909"/>
                    <a:pt x="5329" y="1914"/>
                    <a:pt x="5334" y="1914"/>
                  </a:cubicBezTo>
                  <a:cubicBezTo>
                    <a:pt x="5353" y="1914"/>
                    <a:pt x="5344" y="1841"/>
                    <a:pt x="5312" y="1762"/>
                  </a:cubicBezTo>
                  <a:lnTo>
                    <a:pt x="5268" y="1662"/>
                  </a:lnTo>
                  <a:lnTo>
                    <a:pt x="5334" y="1747"/>
                  </a:lnTo>
                  <a:cubicBezTo>
                    <a:pt x="5387" y="1796"/>
                    <a:pt x="5414" y="1821"/>
                    <a:pt x="5430" y="1821"/>
                  </a:cubicBezTo>
                  <a:cubicBezTo>
                    <a:pt x="5446" y="1821"/>
                    <a:pt x="5452" y="1795"/>
                    <a:pt x="5463" y="1743"/>
                  </a:cubicBezTo>
                  <a:cubicBezTo>
                    <a:pt x="5477" y="1707"/>
                    <a:pt x="5484" y="1691"/>
                    <a:pt x="5490" y="1691"/>
                  </a:cubicBezTo>
                  <a:cubicBezTo>
                    <a:pt x="5494" y="1691"/>
                    <a:pt x="5499" y="1699"/>
                    <a:pt x="5507" y="1712"/>
                  </a:cubicBezTo>
                  <a:cubicBezTo>
                    <a:pt x="5514" y="1722"/>
                    <a:pt x="5521" y="1726"/>
                    <a:pt x="5531" y="1726"/>
                  </a:cubicBezTo>
                  <a:cubicBezTo>
                    <a:pt x="5548" y="1726"/>
                    <a:pt x="5573" y="1709"/>
                    <a:pt x="5616" y="1678"/>
                  </a:cubicBezTo>
                  <a:cubicBezTo>
                    <a:pt x="5679" y="1631"/>
                    <a:pt x="5701" y="1615"/>
                    <a:pt x="5682" y="1587"/>
                  </a:cubicBezTo>
                  <a:lnTo>
                    <a:pt x="5726" y="1555"/>
                  </a:lnTo>
                  <a:cubicBezTo>
                    <a:pt x="5741" y="1566"/>
                    <a:pt x="5754" y="1570"/>
                    <a:pt x="5764" y="1570"/>
                  </a:cubicBezTo>
                  <a:cubicBezTo>
                    <a:pt x="5794" y="1570"/>
                    <a:pt x="5796" y="1527"/>
                    <a:pt x="5748" y="1496"/>
                  </a:cubicBezTo>
                  <a:lnTo>
                    <a:pt x="5792" y="1464"/>
                  </a:lnTo>
                  <a:lnTo>
                    <a:pt x="5811" y="1493"/>
                  </a:lnTo>
                  <a:cubicBezTo>
                    <a:pt x="5816" y="1499"/>
                    <a:pt x="5822" y="1503"/>
                    <a:pt x="5831" y="1503"/>
                  </a:cubicBezTo>
                  <a:cubicBezTo>
                    <a:pt x="5861" y="1503"/>
                    <a:pt x="5918" y="1465"/>
                    <a:pt x="6055" y="1377"/>
                  </a:cubicBezTo>
                  <a:cubicBezTo>
                    <a:pt x="6259" y="1248"/>
                    <a:pt x="6281" y="1233"/>
                    <a:pt x="6243" y="1173"/>
                  </a:cubicBezTo>
                  <a:cubicBezTo>
                    <a:pt x="6234" y="1129"/>
                    <a:pt x="6238" y="1105"/>
                    <a:pt x="6250" y="1105"/>
                  </a:cubicBezTo>
                  <a:cubicBezTo>
                    <a:pt x="6259" y="1105"/>
                    <a:pt x="6271" y="1117"/>
                    <a:pt x="6287" y="1142"/>
                  </a:cubicBezTo>
                  <a:cubicBezTo>
                    <a:pt x="6299" y="1162"/>
                    <a:pt x="6320" y="1175"/>
                    <a:pt x="6329" y="1175"/>
                  </a:cubicBezTo>
                  <a:cubicBezTo>
                    <a:pt x="6334" y="1175"/>
                    <a:pt x="6335" y="1171"/>
                    <a:pt x="6328" y="1161"/>
                  </a:cubicBezTo>
                  <a:cubicBezTo>
                    <a:pt x="6347" y="1150"/>
                    <a:pt x="6367" y="1144"/>
                    <a:pt x="6388" y="1144"/>
                  </a:cubicBezTo>
                  <a:cubicBezTo>
                    <a:pt x="6397" y="1144"/>
                    <a:pt x="6406" y="1145"/>
                    <a:pt x="6415" y="1148"/>
                  </a:cubicBezTo>
                  <a:cubicBezTo>
                    <a:pt x="6436" y="1152"/>
                    <a:pt x="6454" y="1154"/>
                    <a:pt x="6467" y="1154"/>
                  </a:cubicBezTo>
                  <a:cubicBezTo>
                    <a:pt x="6524" y="1154"/>
                    <a:pt x="6525" y="1123"/>
                    <a:pt x="6509" y="1098"/>
                  </a:cubicBezTo>
                  <a:cubicBezTo>
                    <a:pt x="6480" y="1073"/>
                    <a:pt x="6475" y="1065"/>
                    <a:pt x="6482" y="1065"/>
                  </a:cubicBezTo>
                  <a:cubicBezTo>
                    <a:pt x="6490" y="1065"/>
                    <a:pt x="6511" y="1074"/>
                    <a:pt x="6531" y="1082"/>
                  </a:cubicBezTo>
                  <a:cubicBezTo>
                    <a:pt x="6558" y="1094"/>
                    <a:pt x="6584" y="1105"/>
                    <a:pt x="6596" y="1105"/>
                  </a:cubicBezTo>
                  <a:cubicBezTo>
                    <a:pt x="6603" y="1105"/>
                    <a:pt x="6605" y="1101"/>
                    <a:pt x="6597" y="1088"/>
                  </a:cubicBezTo>
                  <a:cubicBezTo>
                    <a:pt x="6602" y="1054"/>
                    <a:pt x="6679" y="979"/>
                    <a:pt x="6728" y="979"/>
                  </a:cubicBezTo>
                  <a:cubicBezTo>
                    <a:pt x="6741" y="979"/>
                    <a:pt x="6753" y="984"/>
                    <a:pt x="6760" y="998"/>
                  </a:cubicBezTo>
                  <a:lnTo>
                    <a:pt x="6804" y="969"/>
                  </a:lnTo>
                  <a:cubicBezTo>
                    <a:pt x="6788" y="938"/>
                    <a:pt x="6835" y="913"/>
                    <a:pt x="6882" y="888"/>
                  </a:cubicBezTo>
                  <a:cubicBezTo>
                    <a:pt x="6910" y="873"/>
                    <a:pt x="6928" y="863"/>
                    <a:pt x="6943" y="863"/>
                  </a:cubicBezTo>
                  <a:cubicBezTo>
                    <a:pt x="6954" y="863"/>
                    <a:pt x="6962" y="868"/>
                    <a:pt x="6970" y="882"/>
                  </a:cubicBezTo>
                  <a:cubicBezTo>
                    <a:pt x="6966" y="900"/>
                    <a:pt x="6968" y="908"/>
                    <a:pt x="6974" y="908"/>
                  </a:cubicBezTo>
                  <a:cubicBezTo>
                    <a:pt x="6982" y="908"/>
                    <a:pt x="6999" y="891"/>
                    <a:pt x="7017" y="860"/>
                  </a:cubicBezTo>
                  <a:cubicBezTo>
                    <a:pt x="7042" y="847"/>
                    <a:pt x="7033" y="772"/>
                    <a:pt x="7055" y="759"/>
                  </a:cubicBezTo>
                  <a:cubicBezTo>
                    <a:pt x="7039" y="731"/>
                    <a:pt x="7045" y="694"/>
                    <a:pt x="7074" y="672"/>
                  </a:cubicBezTo>
                  <a:lnTo>
                    <a:pt x="7089" y="706"/>
                  </a:lnTo>
                  <a:lnTo>
                    <a:pt x="7121" y="769"/>
                  </a:lnTo>
                  <a:cubicBezTo>
                    <a:pt x="7142" y="756"/>
                    <a:pt x="7168" y="747"/>
                    <a:pt x="7152" y="712"/>
                  </a:cubicBezTo>
                  <a:lnTo>
                    <a:pt x="7152" y="712"/>
                  </a:lnTo>
                  <a:cubicBezTo>
                    <a:pt x="7167" y="720"/>
                    <a:pt x="7179" y="724"/>
                    <a:pt x="7192" y="724"/>
                  </a:cubicBezTo>
                  <a:cubicBezTo>
                    <a:pt x="7213" y="724"/>
                    <a:pt x="7233" y="714"/>
                    <a:pt x="7265" y="700"/>
                  </a:cubicBezTo>
                  <a:cubicBezTo>
                    <a:pt x="7312" y="675"/>
                    <a:pt x="7359" y="653"/>
                    <a:pt x="7368" y="609"/>
                  </a:cubicBezTo>
                  <a:cubicBezTo>
                    <a:pt x="7381" y="621"/>
                    <a:pt x="7400" y="627"/>
                    <a:pt x="7421" y="627"/>
                  </a:cubicBezTo>
                  <a:cubicBezTo>
                    <a:pt x="7484" y="627"/>
                    <a:pt x="7566" y="578"/>
                    <a:pt x="7566" y="521"/>
                  </a:cubicBezTo>
                  <a:cubicBezTo>
                    <a:pt x="7556" y="499"/>
                    <a:pt x="7563" y="487"/>
                    <a:pt x="7580" y="487"/>
                  </a:cubicBezTo>
                  <a:cubicBezTo>
                    <a:pt x="7590" y="487"/>
                    <a:pt x="7602" y="491"/>
                    <a:pt x="7616" y="499"/>
                  </a:cubicBezTo>
                  <a:cubicBezTo>
                    <a:pt x="7632" y="510"/>
                    <a:pt x="7641" y="516"/>
                    <a:pt x="7647" y="516"/>
                  </a:cubicBezTo>
                  <a:cubicBezTo>
                    <a:pt x="7656" y="516"/>
                    <a:pt x="7659" y="505"/>
                    <a:pt x="7666" y="480"/>
                  </a:cubicBezTo>
                  <a:cubicBezTo>
                    <a:pt x="7671" y="464"/>
                    <a:pt x="7680" y="458"/>
                    <a:pt x="7692" y="458"/>
                  </a:cubicBezTo>
                  <a:cubicBezTo>
                    <a:pt x="7710" y="458"/>
                    <a:pt x="7733" y="473"/>
                    <a:pt x="7754" y="490"/>
                  </a:cubicBezTo>
                  <a:cubicBezTo>
                    <a:pt x="7779" y="520"/>
                    <a:pt x="7797" y="532"/>
                    <a:pt x="7810" y="532"/>
                  </a:cubicBezTo>
                  <a:cubicBezTo>
                    <a:pt x="7824" y="532"/>
                    <a:pt x="7834" y="520"/>
                    <a:pt x="7841" y="499"/>
                  </a:cubicBezTo>
                  <a:cubicBezTo>
                    <a:pt x="7873" y="465"/>
                    <a:pt x="7917" y="443"/>
                    <a:pt x="7964" y="437"/>
                  </a:cubicBezTo>
                  <a:cubicBezTo>
                    <a:pt x="8011" y="393"/>
                    <a:pt x="8045" y="390"/>
                    <a:pt x="8011" y="358"/>
                  </a:cubicBezTo>
                  <a:cubicBezTo>
                    <a:pt x="8011" y="330"/>
                    <a:pt x="8017" y="305"/>
                    <a:pt x="8036" y="283"/>
                  </a:cubicBezTo>
                  <a:cubicBezTo>
                    <a:pt x="8059" y="269"/>
                    <a:pt x="8074" y="264"/>
                    <a:pt x="8082" y="264"/>
                  </a:cubicBezTo>
                  <a:cubicBezTo>
                    <a:pt x="8097" y="264"/>
                    <a:pt x="8089" y="280"/>
                    <a:pt x="8067" y="280"/>
                  </a:cubicBezTo>
                  <a:cubicBezTo>
                    <a:pt x="8004" y="321"/>
                    <a:pt x="8039" y="318"/>
                    <a:pt x="8070" y="352"/>
                  </a:cubicBezTo>
                  <a:cubicBezTo>
                    <a:pt x="8101" y="386"/>
                    <a:pt x="8158" y="383"/>
                    <a:pt x="8186" y="386"/>
                  </a:cubicBezTo>
                  <a:cubicBezTo>
                    <a:pt x="8227" y="390"/>
                    <a:pt x="8264" y="393"/>
                    <a:pt x="8302" y="399"/>
                  </a:cubicBezTo>
                  <a:cubicBezTo>
                    <a:pt x="8347" y="432"/>
                    <a:pt x="8372" y="448"/>
                    <a:pt x="8389" y="448"/>
                  </a:cubicBezTo>
                  <a:cubicBezTo>
                    <a:pt x="8399" y="448"/>
                    <a:pt x="8406" y="442"/>
                    <a:pt x="8412" y="430"/>
                  </a:cubicBezTo>
                  <a:cubicBezTo>
                    <a:pt x="8430" y="392"/>
                    <a:pt x="8438" y="376"/>
                    <a:pt x="8438" y="376"/>
                  </a:cubicBezTo>
                  <a:lnTo>
                    <a:pt x="8438" y="376"/>
                  </a:lnTo>
                  <a:cubicBezTo>
                    <a:pt x="8438" y="376"/>
                    <a:pt x="8434" y="385"/>
                    <a:pt x="8427" y="399"/>
                  </a:cubicBezTo>
                  <a:cubicBezTo>
                    <a:pt x="8427" y="433"/>
                    <a:pt x="8496" y="480"/>
                    <a:pt x="8568" y="527"/>
                  </a:cubicBezTo>
                  <a:cubicBezTo>
                    <a:pt x="8632" y="568"/>
                    <a:pt x="8697" y="613"/>
                    <a:pt x="8737" y="613"/>
                  </a:cubicBezTo>
                  <a:cubicBezTo>
                    <a:pt x="8741" y="613"/>
                    <a:pt x="8744" y="613"/>
                    <a:pt x="8747" y="612"/>
                  </a:cubicBezTo>
                  <a:lnTo>
                    <a:pt x="8747" y="612"/>
                  </a:lnTo>
                  <a:lnTo>
                    <a:pt x="8719" y="634"/>
                  </a:lnTo>
                  <a:cubicBezTo>
                    <a:pt x="8687" y="656"/>
                    <a:pt x="8706" y="675"/>
                    <a:pt x="8738" y="719"/>
                  </a:cubicBezTo>
                  <a:cubicBezTo>
                    <a:pt x="8753" y="741"/>
                    <a:pt x="8838" y="825"/>
                    <a:pt x="8844" y="913"/>
                  </a:cubicBezTo>
                  <a:cubicBezTo>
                    <a:pt x="8854" y="1029"/>
                    <a:pt x="8828" y="1110"/>
                    <a:pt x="8866" y="1113"/>
                  </a:cubicBezTo>
                  <a:cubicBezTo>
                    <a:pt x="8861" y="1135"/>
                    <a:pt x="8858" y="1140"/>
                    <a:pt x="8843" y="1140"/>
                  </a:cubicBezTo>
                  <a:cubicBezTo>
                    <a:pt x="8837" y="1140"/>
                    <a:pt x="8831" y="1139"/>
                    <a:pt x="8822" y="1139"/>
                  </a:cubicBezTo>
                  <a:cubicBezTo>
                    <a:pt x="8813" y="1130"/>
                    <a:pt x="8807" y="1126"/>
                    <a:pt x="8801" y="1126"/>
                  </a:cubicBezTo>
                  <a:cubicBezTo>
                    <a:pt x="8790" y="1126"/>
                    <a:pt x="8785" y="1143"/>
                    <a:pt x="8778" y="1161"/>
                  </a:cubicBezTo>
                  <a:cubicBezTo>
                    <a:pt x="8769" y="1186"/>
                    <a:pt x="8803" y="1192"/>
                    <a:pt x="8841" y="1198"/>
                  </a:cubicBezTo>
                  <a:cubicBezTo>
                    <a:pt x="8875" y="1204"/>
                    <a:pt x="8866" y="1236"/>
                    <a:pt x="8807" y="1283"/>
                  </a:cubicBezTo>
                  <a:cubicBezTo>
                    <a:pt x="8744" y="1333"/>
                    <a:pt x="8703" y="1405"/>
                    <a:pt x="8694" y="1486"/>
                  </a:cubicBezTo>
                  <a:cubicBezTo>
                    <a:pt x="8682" y="1505"/>
                    <a:pt x="8672" y="1522"/>
                    <a:pt x="8655" y="1522"/>
                  </a:cubicBezTo>
                  <a:cubicBezTo>
                    <a:pt x="8649" y="1522"/>
                    <a:pt x="8642" y="1520"/>
                    <a:pt x="8634" y="1515"/>
                  </a:cubicBezTo>
                  <a:cubicBezTo>
                    <a:pt x="8590" y="1515"/>
                    <a:pt x="8531" y="1540"/>
                    <a:pt x="8559" y="1624"/>
                  </a:cubicBezTo>
                  <a:cubicBezTo>
                    <a:pt x="8552" y="1636"/>
                    <a:pt x="8549" y="1641"/>
                    <a:pt x="8543" y="1641"/>
                  </a:cubicBezTo>
                  <a:cubicBezTo>
                    <a:pt x="8538" y="1641"/>
                    <a:pt x="8530" y="1636"/>
                    <a:pt x="8515" y="1627"/>
                  </a:cubicBezTo>
                  <a:cubicBezTo>
                    <a:pt x="8499" y="1627"/>
                    <a:pt x="8484" y="1625"/>
                    <a:pt x="8475" y="1625"/>
                  </a:cubicBezTo>
                  <a:cubicBezTo>
                    <a:pt x="8459" y="1625"/>
                    <a:pt x="8458" y="1632"/>
                    <a:pt x="8487" y="1671"/>
                  </a:cubicBezTo>
                  <a:cubicBezTo>
                    <a:pt x="8484" y="1737"/>
                    <a:pt x="8443" y="1797"/>
                    <a:pt x="8380" y="1822"/>
                  </a:cubicBezTo>
                  <a:cubicBezTo>
                    <a:pt x="8365" y="1844"/>
                    <a:pt x="8349" y="1866"/>
                    <a:pt x="8377" y="1888"/>
                  </a:cubicBezTo>
                  <a:cubicBezTo>
                    <a:pt x="8387" y="1894"/>
                    <a:pt x="8397" y="1901"/>
                    <a:pt x="8405" y="1906"/>
                  </a:cubicBezTo>
                  <a:lnTo>
                    <a:pt x="8405" y="1906"/>
                  </a:lnTo>
                  <a:cubicBezTo>
                    <a:pt x="8380" y="1900"/>
                    <a:pt x="8363" y="1895"/>
                    <a:pt x="8355" y="1895"/>
                  </a:cubicBezTo>
                  <a:cubicBezTo>
                    <a:pt x="8338" y="1895"/>
                    <a:pt x="8348" y="1910"/>
                    <a:pt x="8374" y="1950"/>
                  </a:cubicBezTo>
                  <a:cubicBezTo>
                    <a:pt x="8396" y="1966"/>
                    <a:pt x="8395" y="1981"/>
                    <a:pt x="8381" y="1981"/>
                  </a:cubicBezTo>
                  <a:cubicBezTo>
                    <a:pt x="8375" y="1981"/>
                    <a:pt x="8368" y="1979"/>
                    <a:pt x="8358" y="1972"/>
                  </a:cubicBezTo>
                  <a:cubicBezTo>
                    <a:pt x="8356" y="1972"/>
                    <a:pt x="8353" y="1972"/>
                    <a:pt x="8350" y="1972"/>
                  </a:cubicBezTo>
                  <a:cubicBezTo>
                    <a:pt x="8331" y="1972"/>
                    <a:pt x="8313" y="1980"/>
                    <a:pt x="8299" y="1994"/>
                  </a:cubicBezTo>
                  <a:cubicBezTo>
                    <a:pt x="8255" y="2085"/>
                    <a:pt x="8205" y="2170"/>
                    <a:pt x="8148" y="2248"/>
                  </a:cubicBezTo>
                  <a:cubicBezTo>
                    <a:pt x="8014" y="2417"/>
                    <a:pt x="7960" y="2477"/>
                    <a:pt x="7989" y="2499"/>
                  </a:cubicBezTo>
                  <a:cubicBezTo>
                    <a:pt x="8001" y="2543"/>
                    <a:pt x="8001" y="2543"/>
                    <a:pt x="7954" y="2543"/>
                  </a:cubicBezTo>
                  <a:cubicBezTo>
                    <a:pt x="7951" y="2542"/>
                    <a:pt x="7948" y="2542"/>
                    <a:pt x="7945" y="2542"/>
                  </a:cubicBezTo>
                  <a:cubicBezTo>
                    <a:pt x="7917" y="2542"/>
                    <a:pt x="7893" y="2555"/>
                    <a:pt x="7876" y="2580"/>
                  </a:cubicBezTo>
                  <a:cubicBezTo>
                    <a:pt x="7863" y="2593"/>
                    <a:pt x="7852" y="2606"/>
                    <a:pt x="7837" y="2606"/>
                  </a:cubicBezTo>
                  <a:cubicBezTo>
                    <a:pt x="7830" y="2606"/>
                    <a:pt x="7822" y="2603"/>
                    <a:pt x="7813" y="2596"/>
                  </a:cubicBezTo>
                  <a:lnTo>
                    <a:pt x="7813" y="2596"/>
                  </a:lnTo>
                  <a:cubicBezTo>
                    <a:pt x="7823" y="2640"/>
                    <a:pt x="7823" y="2640"/>
                    <a:pt x="7804" y="2658"/>
                  </a:cubicBezTo>
                  <a:cubicBezTo>
                    <a:pt x="7797" y="2652"/>
                    <a:pt x="7790" y="2649"/>
                    <a:pt x="7784" y="2649"/>
                  </a:cubicBezTo>
                  <a:cubicBezTo>
                    <a:pt x="7770" y="2649"/>
                    <a:pt x="7763" y="2668"/>
                    <a:pt x="7769" y="2699"/>
                  </a:cubicBezTo>
                  <a:cubicBezTo>
                    <a:pt x="7790" y="2736"/>
                    <a:pt x="7799" y="2754"/>
                    <a:pt x="7795" y="2754"/>
                  </a:cubicBezTo>
                  <a:cubicBezTo>
                    <a:pt x="7791" y="2754"/>
                    <a:pt x="7778" y="2741"/>
                    <a:pt x="7754" y="2718"/>
                  </a:cubicBezTo>
                  <a:cubicBezTo>
                    <a:pt x="7747" y="2713"/>
                    <a:pt x="7737" y="2711"/>
                    <a:pt x="7727" y="2711"/>
                  </a:cubicBezTo>
                  <a:cubicBezTo>
                    <a:pt x="7695" y="2711"/>
                    <a:pt x="7657" y="2732"/>
                    <a:pt x="7691" y="2737"/>
                  </a:cubicBezTo>
                  <a:cubicBezTo>
                    <a:pt x="7716" y="2759"/>
                    <a:pt x="7682" y="2799"/>
                    <a:pt x="7688" y="2843"/>
                  </a:cubicBezTo>
                  <a:cubicBezTo>
                    <a:pt x="7678" y="2856"/>
                    <a:pt x="7666" y="2868"/>
                    <a:pt x="7651" y="2868"/>
                  </a:cubicBezTo>
                  <a:cubicBezTo>
                    <a:pt x="7643" y="2868"/>
                    <a:pt x="7635" y="2865"/>
                    <a:pt x="7625" y="2856"/>
                  </a:cubicBezTo>
                  <a:cubicBezTo>
                    <a:pt x="7625" y="2856"/>
                    <a:pt x="7624" y="2856"/>
                    <a:pt x="7623" y="2856"/>
                  </a:cubicBezTo>
                  <a:cubicBezTo>
                    <a:pt x="7580" y="2856"/>
                    <a:pt x="7516" y="2976"/>
                    <a:pt x="7525" y="3019"/>
                  </a:cubicBezTo>
                  <a:cubicBezTo>
                    <a:pt x="7542" y="3036"/>
                    <a:pt x="7539" y="3049"/>
                    <a:pt x="7528" y="3049"/>
                  </a:cubicBezTo>
                  <a:cubicBezTo>
                    <a:pt x="7522" y="3049"/>
                    <a:pt x="7514" y="3046"/>
                    <a:pt x="7506" y="3038"/>
                  </a:cubicBezTo>
                  <a:cubicBezTo>
                    <a:pt x="7497" y="3029"/>
                    <a:pt x="7489" y="3026"/>
                    <a:pt x="7482" y="3026"/>
                  </a:cubicBezTo>
                  <a:cubicBezTo>
                    <a:pt x="7468" y="3026"/>
                    <a:pt x="7456" y="3038"/>
                    <a:pt x="7443" y="3050"/>
                  </a:cubicBezTo>
                  <a:cubicBezTo>
                    <a:pt x="7446" y="3068"/>
                    <a:pt x="7443" y="3074"/>
                    <a:pt x="7438" y="3074"/>
                  </a:cubicBezTo>
                  <a:cubicBezTo>
                    <a:pt x="7429" y="3074"/>
                    <a:pt x="7413" y="3059"/>
                    <a:pt x="7396" y="3044"/>
                  </a:cubicBezTo>
                  <a:cubicBezTo>
                    <a:pt x="7394" y="3026"/>
                    <a:pt x="7389" y="3019"/>
                    <a:pt x="7382" y="3019"/>
                  </a:cubicBezTo>
                  <a:cubicBezTo>
                    <a:pt x="7372" y="3019"/>
                    <a:pt x="7356" y="3034"/>
                    <a:pt x="7334" y="3056"/>
                  </a:cubicBezTo>
                  <a:cubicBezTo>
                    <a:pt x="7340" y="3100"/>
                    <a:pt x="7268" y="3179"/>
                    <a:pt x="7208" y="3232"/>
                  </a:cubicBezTo>
                  <a:cubicBezTo>
                    <a:pt x="7114" y="3326"/>
                    <a:pt x="7121" y="3370"/>
                    <a:pt x="7130" y="3458"/>
                  </a:cubicBezTo>
                  <a:lnTo>
                    <a:pt x="7158" y="3530"/>
                  </a:lnTo>
                  <a:lnTo>
                    <a:pt x="7158" y="3530"/>
                  </a:lnTo>
                  <a:lnTo>
                    <a:pt x="7111" y="3476"/>
                  </a:lnTo>
                  <a:cubicBezTo>
                    <a:pt x="7083" y="3454"/>
                    <a:pt x="7052" y="3433"/>
                    <a:pt x="7017" y="3417"/>
                  </a:cubicBezTo>
                  <a:lnTo>
                    <a:pt x="7017" y="3417"/>
                  </a:lnTo>
                  <a:cubicBezTo>
                    <a:pt x="6998" y="3436"/>
                    <a:pt x="7023" y="3461"/>
                    <a:pt x="7045" y="3489"/>
                  </a:cubicBezTo>
                  <a:cubicBezTo>
                    <a:pt x="7070" y="3514"/>
                    <a:pt x="7052" y="3533"/>
                    <a:pt x="6986" y="3542"/>
                  </a:cubicBezTo>
                  <a:cubicBezTo>
                    <a:pt x="6923" y="3552"/>
                    <a:pt x="6904" y="3567"/>
                    <a:pt x="6907" y="3614"/>
                  </a:cubicBezTo>
                  <a:cubicBezTo>
                    <a:pt x="6893" y="3631"/>
                    <a:pt x="6869" y="3643"/>
                    <a:pt x="6845" y="3643"/>
                  </a:cubicBezTo>
                  <a:cubicBezTo>
                    <a:pt x="6837" y="3643"/>
                    <a:pt x="6830" y="3641"/>
                    <a:pt x="6823" y="3639"/>
                  </a:cubicBezTo>
                  <a:lnTo>
                    <a:pt x="6823" y="3639"/>
                  </a:lnTo>
                  <a:cubicBezTo>
                    <a:pt x="6804" y="3658"/>
                    <a:pt x="6804" y="3658"/>
                    <a:pt x="6829" y="3686"/>
                  </a:cubicBezTo>
                  <a:cubicBezTo>
                    <a:pt x="6847" y="3707"/>
                    <a:pt x="6838" y="3723"/>
                    <a:pt x="6809" y="3723"/>
                  </a:cubicBezTo>
                  <a:cubicBezTo>
                    <a:pt x="6803" y="3723"/>
                    <a:pt x="6796" y="3723"/>
                    <a:pt x="6788" y="3721"/>
                  </a:cubicBezTo>
                  <a:cubicBezTo>
                    <a:pt x="6771" y="3712"/>
                    <a:pt x="6755" y="3708"/>
                    <a:pt x="6740" y="3708"/>
                  </a:cubicBezTo>
                  <a:cubicBezTo>
                    <a:pt x="6695" y="3708"/>
                    <a:pt x="6666" y="3743"/>
                    <a:pt x="6685" y="3762"/>
                  </a:cubicBezTo>
                  <a:cubicBezTo>
                    <a:pt x="6707" y="3790"/>
                    <a:pt x="6688" y="3809"/>
                    <a:pt x="6666" y="3824"/>
                  </a:cubicBezTo>
                  <a:cubicBezTo>
                    <a:pt x="6641" y="3843"/>
                    <a:pt x="6625" y="3874"/>
                    <a:pt x="6629" y="3906"/>
                  </a:cubicBezTo>
                  <a:lnTo>
                    <a:pt x="6588" y="3940"/>
                  </a:lnTo>
                  <a:cubicBezTo>
                    <a:pt x="6585" y="3943"/>
                    <a:pt x="6582" y="3944"/>
                    <a:pt x="6580" y="3944"/>
                  </a:cubicBezTo>
                  <a:cubicBezTo>
                    <a:pt x="6566" y="3944"/>
                    <a:pt x="6569" y="3910"/>
                    <a:pt x="6585" y="3896"/>
                  </a:cubicBezTo>
                  <a:lnTo>
                    <a:pt x="6541" y="3884"/>
                  </a:lnTo>
                  <a:cubicBezTo>
                    <a:pt x="6500" y="3918"/>
                    <a:pt x="6481" y="3934"/>
                    <a:pt x="6481" y="3981"/>
                  </a:cubicBezTo>
                  <a:cubicBezTo>
                    <a:pt x="6495" y="4019"/>
                    <a:pt x="6501" y="4037"/>
                    <a:pt x="6497" y="4037"/>
                  </a:cubicBezTo>
                  <a:cubicBezTo>
                    <a:pt x="6494" y="4037"/>
                    <a:pt x="6483" y="4023"/>
                    <a:pt x="6462" y="3997"/>
                  </a:cubicBezTo>
                  <a:cubicBezTo>
                    <a:pt x="6450" y="3982"/>
                    <a:pt x="6433" y="3973"/>
                    <a:pt x="6419" y="3973"/>
                  </a:cubicBezTo>
                  <a:cubicBezTo>
                    <a:pt x="6406" y="3973"/>
                    <a:pt x="6397" y="3981"/>
                    <a:pt x="6397" y="4003"/>
                  </a:cubicBezTo>
                  <a:cubicBezTo>
                    <a:pt x="6411" y="4044"/>
                    <a:pt x="6403" y="4058"/>
                    <a:pt x="6389" y="4058"/>
                  </a:cubicBezTo>
                  <a:cubicBezTo>
                    <a:pt x="6379" y="4058"/>
                    <a:pt x="6365" y="4050"/>
                    <a:pt x="6356" y="4037"/>
                  </a:cubicBezTo>
                  <a:cubicBezTo>
                    <a:pt x="6345" y="4006"/>
                    <a:pt x="6339" y="3988"/>
                    <a:pt x="6332" y="3988"/>
                  </a:cubicBezTo>
                  <a:cubicBezTo>
                    <a:pt x="6324" y="3988"/>
                    <a:pt x="6315" y="4018"/>
                    <a:pt x="6293" y="4087"/>
                  </a:cubicBezTo>
                  <a:cubicBezTo>
                    <a:pt x="6252" y="4119"/>
                    <a:pt x="6190" y="4213"/>
                    <a:pt x="6127" y="4263"/>
                  </a:cubicBezTo>
                  <a:cubicBezTo>
                    <a:pt x="6055" y="4319"/>
                    <a:pt x="6012" y="4350"/>
                    <a:pt x="5976" y="4350"/>
                  </a:cubicBezTo>
                  <a:cubicBezTo>
                    <a:pt x="5970" y="4350"/>
                    <a:pt x="5964" y="4349"/>
                    <a:pt x="5958" y="4348"/>
                  </a:cubicBezTo>
                  <a:cubicBezTo>
                    <a:pt x="5953" y="4341"/>
                    <a:pt x="5948" y="4336"/>
                    <a:pt x="5944" y="4331"/>
                  </a:cubicBezTo>
                  <a:lnTo>
                    <a:pt x="5944" y="4331"/>
                  </a:lnTo>
                  <a:cubicBezTo>
                    <a:pt x="5974" y="4378"/>
                    <a:pt x="5953" y="4395"/>
                    <a:pt x="5892" y="4438"/>
                  </a:cubicBezTo>
                  <a:cubicBezTo>
                    <a:pt x="5829" y="4448"/>
                    <a:pt x="5786" y="4501"/>
                    <a:pt x="5786" y="4564"/>
                  </a:cubicBezTo>
                  <a:lnTo>
                    <a:pt x="5826" y="4532"/>
                  </a:lnTo>
                  <a:lnTo>
                    <a:pt x="5826" y="4532"/>
                  </a:lnTo>
                  <a:cubicBezTo>
                    <a:pt x="5870" y="4589"/>
                    <a:pt x="5848" y="4605"/>
                    <a:pt x="5782" y="4608"/>
                  </a:cubicBezTo>
                  <a:cubicBezTo>
                    <a:pt x="5778" y="4611"/>
                    <a:pt x="5774" y="4612"/>
                    <a:pt x="5770" y="4612"/>
                  </a:cubicBezTo>
                  <a:cubicBezTo>
                    <a:pt x="5753" y="4612"/>
                    <a:pt x="5737" y="4589"/>
                    <a:pt x="5720" y="4564"/>
                  </a:cubicBezTo>
                  <a:cubicBezTo>
                    <a:pt x="5706" y="4544"/>
                    <a:pt x="5685" y="4533"/>
                    <a:pt x="5663" y="4533"/>
                  </a:cubicBezTo>
                  <a:cubicBezTo>
                    <a:pt x="5654" y="4533"/>
                    <a:pt x="5644" y="4535"/>
                    <a:pt x="5635" y="4539"/>
                  </a:cubicBezTo>
                  <a:cubicBezTo>
                    <a:pt x="5613" y="4554"/>
                    <a:pt x="5591" y="4570"/>
                    <a:pt x="5635" y="4583"/>
                  </a:cubicBezTo>
                  <a:cubicBezTo>
                    <a:pt x="5654" y="4611"/>
                    <a:pt x="5654" y="4611"/>
                    <a:pt x="5632" y="4626"/>
                  </a:cubicBezTo>
                  <a:cubicBezTo>
                    <a:pt x="5604" y="4642"/>
                    <a:pt x="5588" y="4670"/>
                    <a:pt x="5588" y="4702"/>
                  </a:cubicBezTo>
                  <a:cubicBezTo>
                    <a:pt x="5610" y="4733"/>
                    <a:pt x="5588" y="4749"/>
                    <a:pt x="5566" y="4761"/>
                  </a:cubicBezTo>
                  <a:cubicBezTo>
                    <a:pt x="5558" y="4760"/>
                    <a:pt x="5551" y="4759"/>
                    <a:pt x="5543" y="4759"/>
                  </a:cubicBezTo>
                  <a:cubicBezTo>
                    <a:pt x="5520" y="4759"/>
                    <a:pt x="5497" y="4766"/>
                    <a:pt x="5478" y="4780"/>
                  </a:cubicBezTo>
                  <a:cubicBezTo>
                    <a:pt x="5484" y="4788"/>
                    <a:pt x="5486" y="4792"/>
                    <a:pt x="5486" y="4792"/>
                  </a:cubicBezTo>
                  <a:cubicBezTo>
                    <a:pt x="5486" y="4792"/>
                    <a:pt x="5472" y="4771"/>
                    <a:pt x="5457" y="4749"/>
                  </a:cubicBezTo>
                  <a:cubicBezTo>
                    <a:pt x="5441" y="4730"/>
                    <a:pt x="5419" y="4714"/>
                    <a:pt x="5394" y="4705"/>
                  </a:cubicBezTo>
                  <a:cubicBezTo>
                    <a:pt x="5372" y="4721"/>
                    <a:pt x="5394" y="4749"/>
                    <a:pt x="5394" y="4749"/>
                  </a:cubicBezTo>
                  <a:cubicBezTo>
                    <a:pt x="5416" y="4783"/>
                    <a:pt x="4880" y="5131"/>
                    <a:pt x="4811" y="5172"/>
                  </a:cubicBezTo>
                  <a:cubicBezTo>
                    <a:pt x="4809" y="5172"/>
                    <a:pt x="4806" y="5172"/>
                    <a:pt x="4804" y="5172"/>
                  </a:cubicBezTo>
                  <a:cubicBezTo>
                    <a:pt x="4740" y="5172"/>
                    <a:pt x="4678" y="5210"/>
                    <a:pt x="4717" y="5228"/>
                  </a:cubicBezTo>
                  <a:cubicBezTo>
                    <a:pt x="4736" y="5256"/>
                    <a:pt x="4623" y="5325"/>
                    <a:pt x="4482" y="5407"/>
                  </a:cubicBezTo>
                  <a:cubicBezTo>
                    <a:pt x="4319" y="5498"/>
                    <a:pt x="4203" y="5563"/>
                    <a:pt x="4222" y="5595"/>
                  </a:cubicBezTo>
                  <a:lnTo>
                    <a:pt x="4150" y="5632"/>
                  </a:lnTo>
                  <a:cubicBezTo>
                    <a:pt x="4103" y="5658"/>
                    <a:pt x="4074" y="5714"/>
                    <a:pt x="4049" y="5726"/>
                  </a:cubicBezTo>
                  <a:cubicBezTo>
                    <a:pt x="4046" y="5751"/>
                    <a:pt x="4036" y="5766"/>
                    <a:pt x="4030" y="5766"/>
                  </a:cubicBezTo>
                  <a:cubicBezTo>
                    <a:pt x="4025" y="5766"/>
                    <a:pt x="4022" y="5758"/>
                    <a:pt x="4024" y="5739"/>
                  </a:cubicBezTo>
                  <a:cubicBezTo>
                    <a:pt x="4011" y="5713"/>
                    <a:pt x="3998" y="5686"/>
                    <a:pt x="3979" y="5686"/>
                  </a:cubicBezTo>
                  <a:cubicBezTo>
                    <a:pt x="3975" y="5686"/>
                    <a:pt x="3972" y="5687"/>
                    <a:pt x="3968" y="5689"/>
                  </a:cubicBezTo>
                  <a:cubicBezTo>
                    <a:pt x="3921" y="5714"/>
                    <a:pt x="3940" y="5745"/>
                    <a:pt x="3955" y="5777"/>
                  </a:cubicBezTo>
                  <a:cubicBezTo>
                    <a:pt x="3971" y="5811"/>
                    <a:pt x="3949" y="5820"/>
                    <a:pt x="3949" y="5820"/>
                  </a:cubicBezTo>
                  <a:cubicBezTo>
                    <a:pt x="3939" y="5825"/>
                    <a:pt x="3933" y="5828"/>
                    <a:pt x="3929" y="5828"/>
                  </a:cubicBezTo>
                  <a:cubicBezTo>
                    <a:pt x="3922" y="5828"/>
                    <a:pt x="3918" y="5821"/>
                    <a:pt x="3908" y="5802"/>
                  </a:cubicBezTo>
                  <a:cubicBezTo>
                    <a:pt x="3890" y="5770"/>
                    <a:pt x="3874" y="5739"/>
                    <a:pt x="3874" y="5739"/>
                  </a:cubicBezTo>
                  <a:lnTo>
                    <a:pt x="3852" y="5752"/>
                  </a:lnTo>
                  <a:cubicBezTo>
                    <a:pt x="3868" y="5783"/>
                    <a:pt x="3843" y="5795"/>
                    <a:pt x="3843" y="5795"/>
                  </a:cubicBezTo>
                  <a:cubicBezTo>
                    <a:pt x="3836" y="5799"/>
                    <a:pt x="3831" y="5802"/>
                    <a:pt x="3827" y="5802"/>
                  </a:cubicBezTo>
                  <a:cubicBezTo>
                    <a:pt x="3817" y="5802"/>
                    <a:pt x="3810" y="5789"/>
                    <a:pt x="3786" y="5745"/>
                  </a:cubicBezTo>
                  <a:cubicBezTo>
                    <a:pt x="3772" y="5716"/>
                    <a:pt x="3760" y="5703"/>
                    <a:pt x="3751" y="5703"/>
                  </a:cubicBezTo>
                  <a:cubicBezTo>
                    <a:pt x="3739" y="5703"/>
                    <a:pt x="3734" y="5725"/>
                    <a:pt x="3739" y="5767"/>
                  </a:cubicBezTo>
                  <a:lnTo>
                    <a:pt x="3708" y="5824"/>
                  </a:lnTo>
                  <a:cubicBezTo>
                    <a:pt x="3696" y="5813"/>
                    <a:pt x="3686" y="5809"/>
                    <a:pt x="3678" y="5809"/>
                  </a:cubicBezTo>
                  <a:cubicBezTo>
                    <a:pt x="3646" y="5809"/>
                    <a:pt x="3637" y="5870"/>
                    <a:pt x="3629" y="5905"/>
                  </a:cubicBezTo>
                  <a:cubicBezTo>
                    <a:pt x="3606" y="5883"/>
                    <a:pt x="3589" y="5873"/>
                    <a:pt x="3576" y="5873"/>
                  </a:cubicBezTo>
                  <a:cubicBezTo>
                    <a:pt x="3558" y="5873"/>
                    <a:pt x="3552" y="5895"/>
                    <a:pt x="3557" y="5940"/>
                  </a:cubicBezTo>
                  <a:cubicBezTo>
                    <a:pt x="3568" y="5962"/>
                    <a:pt x="3562" y="5974"/>
                    <a:pt x="3545" y="5974"/>
                  </a:cubicBezTo>
                  <a:cubicBezTo>
                    <a:pt x="3536" y="5974"/>
                    <a:pt x="3524" y="5971"/>
                    <a:pt x="3510" y="5965"/>
                  </a:cubicBezTo>
                  <a:cubicBezTo>
                    <a:pt x="3496" y="5958"/>
                    <a:pt x="3483" y="5955"/>
                    <a:pt x="3471" y="5955"/>
                  </a:cubicBezTo>
                  <a:cubicBezTo>
                    <a:pt x="3450" y="5955"/>
                    <a:pt x="3430" y="5964"/>
                    <a:pt x="3398" y="5980"/>
                  </a:cubicBezTo>
                  <a:cubicBezTo>
                    <a:pt x="3391" y="6024"/>
                    <a:pt x="3222" y="6106"/>
                    <a:pt x="3031" y="6200"/>
                  </a:cubicBezTo>
                  <a:cubicBezTo>
                    <a:pt x="2815" y="6300"/>
                    <a:pt x="2671" y="6369"/>
                    <a:pt x="2683" y="6400"/>
                  </a:cubicBezTo>
                  <a:cubicBezTo>
                    <a:pt x="2674" y="6406"/>
                    <a:pt x="2668" y="6409"/>
                    <a:pt x="2662" y="6409"/>
                  </a:cubicBezTo>
                  <a:cubicBezTo>
                    <a:pt x="2654" y="6409"/>
                    <a:pt x="2644" y="6403"/>
                    <a:pt x="2620" y="6391"/>
                  </a:cubicBezTo>
                  <a:cubicBezTo>
                    <a:pt x="2615" y="6380"/>
                    <a:pt x="2609" y="6374"/>
                    <a:pt x="2603" y="6374"/>
                  </a:cubicBezTo>
                  <a:cubicBezTo>
                    <a:pt x="2593" y="6374"/>
                    <a:pt x="2585" y="6396"/>
                    <a:pt x="2589" y="6447"/>
                  </a:cubicBezTo>
                  <a:cubicBezTo>
                    <a:pt x="2583" y="6471"/>
                    <a:pt x="2587" y="6493"/>
                    <a:pt x="2584" y="6493"/>
                  </a:cubicBezTo>
                  <a:cubicBezTo>
                    <a:pt x="2582" y="6493"/>
                    <a:pt x="2577" y="6483"/>
                    <a:pt x="2564" y="6457"/>
                  </a:cubicBezTo>
                  <a:cubicBezTo>
                    <a:pt x="2559" y="6446"/>
                    <a:pt x="2550" y="6442"/>
                    <a:pt x="2538" y="6442"/>
                  </a:cubicBezTo>
                  <a:cubicBezTo>
                    <a:pt x="2512" y="6442"/>
                    <a:pt x="2470" y="6462"/>
                    <a:pt x="2404" y="6491"/>
                  </a:cubicBezTo>
                  <a:cubicBezTo>
                    <a:pt x="2332" y="6526"/>
                    <a:pt x="2235" y="6569"/>
                    <a:pt x="2247" y="6601"/>
                  </a:cubicBezTo>
                  <a:cubicBezTo>
                    <a:pt x="2231" y="6631"/>
                    <a:pt x="2223" y="6645"/>
                    <a:pt x="2221" y="6645"/>
                  </a:cubicBezTo>
                  <a:cubicBezTo>
                    <a:pt x="2219" y="6645"/>
                    <a:pt x="2221" y="6634"/>
                    <a:pt x="2226" y="6613"/>
                  </a:cubicBezTo>
                  <a:cubicBezTo>
                    <a:pt x="2223" y="6582"/>
                    <a:pt x="2199" y="6567"/>
                    <a:pt x="2169" y="6567"/>
                  </a:cubicBezTo>
                  <a:cubicBezTo>
                    <a:pt x="2124" y="6567"/>
                    <a:pt x="2065" y="6599"/>
                    <a:pt x="2041" y="6657"/>
                  </a:cubicBezTo>
                  <a:cubicBezTo>
                    <a:pt x="2028" y="6662"/>
                    <a:pt x="2016" y="6667"/>
                    <a:pt x="2004" y="6667"/>
                  </a:cubicBezTo>
                  <a:cubicBezTo>
                    <a:pt x="1993" y="6667"/>
                    <a:pt x="1983" y="6662"/>
                    <a:pt x="1975" y="6645"/>
                  </a:cubicBezTo>
                  <a:cubicBezTo>
                    <a:pt x="1934" y="6663"/>
                    <a:pt x="1897" y="6695"/>
                    <a:pt x="1871" y="6732"/>
                  </a:cubicBezTo>
                  <a:lnTo>
                    <a:pt x="1699" y="6808"/>
                  </a:lnTo>
                  <a:cubicBezTo>
                    <a:pt x="1668" y="6826"/>
                    <a:pt x="1640" y="6851"/>
                    <a:pt x="1618" y="6883"/>
                  </a:cubicBezTo>
                  <a:lnTo>
                    <a:pt x="1593" y="6895"/>
                  </a:lnTo>
                  <a:cubicBezTo>
                    <a:pt x="1590" y="6888"/>
                    <a:pt x="1583" y="6885"/>
                    <a:pt x="1571" y="6885"/>
                  </a:cubicBezTo>
                  <a:cubicBezTo>
                    <a:pt x="1527" y="6885"/>
                    <a:pt x="1423" y="6933"/>
                    <a:pt x="1289" y="6993"/>
                  </a:cubicBezTo>
                  <a:cubicBezTo>
                    <a:pt x="1139" y="7058"/>
                    <a:pt x="1011" y="7116"/>
                    <a:pt x="955" y="7116"/>
                  </a:cubicBezTo>
                  <a:cubicBezTo>
                    <a:pt x="946" y="7116"/>
                    <a:pt x="939" y="7115"/>
                    <a:pt x="934" y="7112"/>
                  </a:cubicBezTo>
                  <a:cubicBezTo>
                    <a:pt x="912" y="7121"/>
                    <a:pt x="903" y="7143"/>
                    <a:pt x="900" y="7165"/>
                  </a:cubicBezTo>
                  <a:cubicBezTo>
                    <a:pt x="902" y="7219"/>
                    <a:pt x="892" y="7240"/>
                    <a:pt x="871" y="7240"/>
                  </a:cubicBezTo>
                  <a:cubicBezTo>
                    <a:pt x="862" y="7240"/>
                    <a:pt x="852" y="7237"/>
                    <a:pt x="840" y="7231"/>
                  </a:cubicBezTo>
                  <a:cubicBezTo>
                    <a:pt x="823" y="7214"/>
                    <a:pt x="802" y="7207"/>
                    <a:pt x="781" y="7207"/>
                  </a:cubicBezTo>
                  <a:cubicBezTo>
                    <a:pt x="773" y="7207"/>
                    <a:pt x="765" y="7208"/>
                    <a:pt x="758" y="7210"/>
                  </a:cubicBezTo>
                  <a:lnTo>
                    <a:pt x="758" y="7210"/>
                  </a:lnTo>
                  <a:cubicBezTo>
                    <a:pt x="751" y="7204"/>
                    <a:pt x="744" y="7199"/>
                    <a:pt x="737" y="7193"/>
                  </a:cubicBezTo>
                  <a:lnTo>
                    <a:pt x="721" y="7212"/>
                  </a:lnTo>
                  <a:cubicBezTo>
                    <a:pt x="723" y="7217"/>
                    <a:pt x="724" y="7222"/>
                    <a:pt x="726" y="7227"/>
                  </a:cubicBezTo>
                  <a:lnTo>
                    <a:pt x="726" y="7227"/>
                  </a:lnTo>
                  <a:cubicBezTo>
                    <a:pt x="707" y="7243"/>
                    <a:pt x="695" y="7267"/>
                    <a:pt x="696" y="7296"/>
                  </a:cubicBezTo>
                  <a:lnTo>
                    <a:pt x="681" y="7262"/>
                  </a:lnTo>
                  <a:cubicBezTo>
                    <a:pt x="667" y="7249"/>
                    <a:pt x="653" y="7243"/>
                    <a:pt x="641" y="7243"/>
                  </a:cubicBezTo>
                  <a:cubicBezTo>
                    <a:pt x="603" y="7243"/>
                    <a:pt x="572" y="7294"/>
                    <a:pt x="574" y="7350"/>
                  </a:cubicBezTo>
                  <a:cubicBezTo>
                    <a:pt x="552" y="7337"/>
                    <a:pt x="530" y="7324"/>
                    <a:pt x="512" y="7324"/>
                  </a:cubicBezTo>
                  <a:cubicBezTo>
                    <a:pt x="500" y="7324"/>
                    <a:pt x="490" y="7331"/>
                    <a:pt x="486" y="7350"/>
                  </a:cubicBezTo>
                  <a:cubicBezTo>
                    <a:pt x="480" y="7354"/>
                    <a:pt x="475" y="7356"/>
                    <a:pt x="471" y="7356"/>
                  </a:cubicBezTo>
                  <a:cubicBezTo>
                    <a:pt x="461" y="7356"/>
                    <a:pt x="455" y="7342"/>
                    <a:pt x="433" y="7296"/>
                  </a:cubicBezTo>
                  <a:cubicBezTo>
                    <a:pt x="420" y="7267"/>
                    <a:pt x="409" y="7240"/>
                    <a:pt x="390" y="7240"/>
                  </a:cubicBezTo>
                  <a:cubicBezTo>
                    <a:pt x="387" y="7240"/>
                    <a:pt x="384" y="7241"/>
                    <a:pt x="380" y="7243"/>
                  </a:cubicBezTo>
                  <a:cubicBezTo>
                    <a:pt x="355" y="7253"/>
                    <a:pt x="370" y="7284"/>
                    <a:pt x="386" y="7318"/>
                  </a:cubicBezTo>
                  <a:lnTo>
                    <a:pt x="336" y="7340"/>
                  </a:lnTo>
                  <a:cubicBezTo>
                    <a:pt x="336" y="7340"/>
                    <a:pt x="314" y="7350"/>
                    <a:pt x="326" y="7384"/>
                  </a:cubicBezTo>
                  <a:cubicBezTo>
                    <a:pt x="342" y="7416"/>
                    <a:pt x="320" y="7428"/>
                    <a:pt x="295" y="7438"/>
                  </a:cubicBezTo>
                  <a:cubicBezTo>
                    <a:pt x="291" y="7430"/>
                    <a:pt x="288" y="7427"/>
                    <a:pt x="285" y="7427"/>
                  </a:cubicBezTo>
                  <a:cubicBezTo>
                    <a:pt x="278" y="7427"/>
                    <a:pt x="280" y="7455"/>
                    <a:pt x="311" y="7469"/>
                  </a:cubicBezTo>
                  <a:cubicBezTo>
                    <a:pt x="323" y="7503"/>
                    <a:pt x="339" y="7535"/>
                    <a:pt x="317" y="7547"/>
                  </a:cubicBezTo>
                  <a:lnTo>
                    <a:pt x="345" y="7610"/>
                  </a:lnTo>
                  <a:cubicBezTo>
                    <a:pt x="377" y="7676"/>
                    <a:pt x="392" y="7707"/>
                    <a:pt x="455" y="7720"/>
                  </a:cubicBezTo>
                  <a:cubicBezTo>
                    <a:pt x="565" y="7707"/>
                    <a:pt x="652" y="7707"/>
                    <a:pt x="621" y="7641"/>
                  </a:cubicBezTo>
                  <a:cubicBezTo>
                    <a:pt x="621" y="7641"/>
                    <a:pt x="630" y="7600"/>
                    <a:pt x="656" y="7588"/>
                  </a:cubicBezTo>
                  <a:cubicBezTo>
                    <a:pt x="660" y="7586"/>
                    <a:pt x="665" y="7586"/>
                    <a:pt x="670" y="7586"/>
                  </a:cubicBezTo>
                  <a:cubicBezTo>
                    <a:pt x="693" y="7586"/>
                    <a:pt x="718" y="7600"/>
                    <a:pt x="718" y="7600"/>
                  </a:cubicBezTo>
                  <a:cubicBezTo>
                    <a:pt x="722" y="7608"/>
                    <a:pt x="730" y="7611"/>
                    <a:pt x="741" y="7611"/>
                  </a:cubicBezTo>
                  <a:cubicBezTo>
                    <a:pt x="780" y="7611"/>
                    <a:pt x="859" y="7576"/>
                    <a:pt x="950" y="7535"/>
                  </a:cubicBezTo>
                  <a:cubicBezTo>
                    <a:pt x="1063" y="7483"/>
                    <a:pt x="1132" y="7453"/>
                    <a:pt x="1176" y="7453"/>
                  </a:cubicBezTo>
                  <a:cubicBezTo>
                    <a:pt x="1188" y="7453"/>
                    <a:pt x="1198" y="7455"/>
                    <a:pt x="1207" y="7459"/>
                  </a:cubicBezTo>
                  <a:cubicBezTo>
                    <a:pt x="1220" y="7468"/>
                    <a:pt x="1234" y="7472"/>
                    <a:pt x="1248" y="7472"/>
                  </a:cubicBezTo>
                  <a:cubicBezTo>
                    <a:pt x="1255" y="7472"/>
                    <a:pt x="1262" y="7471"/>
                    <a:pt x="1270" y="7469"/>
                  </a:cubicBezTo>
                  <a:cubicBezTo>
                    <a:pt x="1254" y="7438"/>
                    <a:pt x="1401" y="7372"/>
                    <a:pt x="1571" y="7296"/>
                  </a:cubicBezTo>
                  <a:cubicBezTo>
                    <a:pt x="1740" y="7221"/>
                    <a:pt x="1912" y="7146"/>
                    <a:pt x="1897" y="7112"/>
                  </a:cubicBezTo>
                  <a:lnTo>
                    <a:pt x="1944" y="7093"/>
                  </a:lnTo>
                  <a:cubicBezTo>
                    <a:pt x="1949" y="7104"/>
                    <a:pt x="1959" y="7108"/>
                    <a:pt x="1972" y="7108"/>
                  </a:cubicBezTo>
                  <a:cubicBezTo>
                    <a:pt x="1995" y="7108"/>
                    <a:pt x="2026" y="7094"/>
                    <a:pt x="2056" y="7080"/>
                  </a:cubicBezTo>
                  <a:cubicBezTo>
                    <a:pt x="2078" y="7049"/>
                    <a:pt x="2106" y="7021"/>
                    <a:pt x="2141" y="7005"/>
                  </a:cubicBezTo>
                  <a:cubicBezTo>
                    <a:pt x="2147" y="7019"/>
                    <a:pt x="2155" y="7025"/>
                    <a:pt x="2167" y="7025"/>
                  </a:cubicBezTo>
                  <a:cubicBezTo>
                    <a:pt x="2182" y="7025"/>
                    <a:pt x="2201" y="7017"/>
                    <a:pt x="2229" y="7005"/>
                  </a:cubicBezTo>
                  <a:cubicBezTo>
                    <a:pt x="2276" y="6983"/>
                    <a:pt x="2301" y="6971"/>
                    <a:pt x="2285" y="6939"/>
                  </a:cubicBezTo>
                  <a:cubicBezTo>
                    <a:pt x="2310" y="6927"/>
                    <a:pt x="2479" y="6848"/>
                    <a:pt x="2570" y="6848"/>
                  </a:cubicBezTo>
                  <a:cubicBezTo>
                    <a:pt x="2577" y="6852"/>
                    <a:pt x="2583" y="6854"/>
                    <a:pt x="2588" y="6854"/>
                  </a:cubicBezTo>
                  <a:cubicBezTo>
                    <a:pt x="2611" y="6854"/>
                    <a:pt x="2619" y="6818"/>
                    <a:pt x="2627" y="6783"/>
                  </a:cubicBezTo>
                  <a:cubicBezTo>
                    <a:pt x="2611" y="6754"/>
                    <a:pt x="2617" y="6717"/>
                    <a:pt x="2645" y="6695"/>
                  </a:cubicBezTo>
                  <a:lnTo>
                    <a:pt x="2677" y="6761"/>
                  </a:lnTo>
                  <a:cubicBezTo>
                    <a:pt x="2671" y="6786"/>
                    <a:pt x="2669" y="6797"/>
                    <a:pt x="2678" y="6797"/>
                  </a:cubicBezTo>
                  <a:cubicBezTo>
                    <a:pt x="2684" y="6797"/>
                    <a:pt x="2695" y="6792"/>
                    <a:pt x="2714" y="6783"/>
                  </a:cubicBezTo>
                  <a:lnTo>
                    <a:pt x="2765" y="6761"/>
                  </a:lnTo>
                  <a:cubicBezTo>
                    <a:pt x="2749" y="6726"/>
                    <a:pt x="2871" y="6670"/>
                    <a:pt x="3040" y="6591"/>
                  </a:cubicBezTo>
                  <a:cubicBezTo>
                    <a:pt x="3260" y="6488"/>
                    <a:pt x="3332" y="6450"/>
                    <a:pt x="3316" y="6419"/>
                  </a:cubicBezTo>
                  <a:cubicBezTo>
                    <a:pt x="3300" y="6388"/>
                    <a:pt x="3326" y="6375"/>
                    <a:pt x="3413" y="6372"/>
                  </a:cubicBezTo>
                  <a:cubicBezTo>
                    <a:pt x="3497" y="6383"/>
                    <a:pt x="3545" y="6389"/>
                    <a:pt x="3572" y="6389"/>
                  </a:cubicBezTo>
                  <a:cubicBezTo>
                    <a:pt x="3609" y="6389"/>
                    <a:pt x="3610" y="6378"/>
                    <a:pt x="3614" y="6353"/>
                  </a:cubicBezTo>
                  <a:lnTo>
                    <a:pt x="3614" y="6353"/>
                  </a:lnTo>
                  <a:cubicBezTo>
                    <a:pt x="3611" y="6355"/>
                    <a:pt x="3608" y="6356"/>
                    <a:pt x="3605" y="6356"/>
                  </a:cubicBezTo>
                  <a:cubicBezTo>
                    <a:pt x="3587" y="6356"/>
                    <a:pt x="3574" y="6327"/>
                    <a:pt x="3557" y="6300"/>
                  </a:cubicBezTo>
                  <a:cubicBezTo>
                    <a:pt x="3539" y="6264"/>
                    <a:pt x="3540" y="6245"/>
                    <a:pt x="3554" y="6245"/>
                  </a:cubicBezTo>
                  <a:cubicBezTo>
                    <a:pt x="3565" y="6245"/>
                    <a:pt x="3584" y="6255"/>
                    <a:pt x="3608" y="6278"/>
                  </a:cubicBezTo>
                  <a:cubicBezTo>
                    <a:pt x="3611" y="6286"/>
                    <a:pt x="3620" y="6289"/>
                    <a:pt x="3633" y="6289"/>
                  </a:cubicBezTo>
                  <a:cubicBezTo>
                    <a:pt x="3720" y="6289"/>
                    <a:pt x="3986" y="6118"/>
                    <a:pt x="3977" y="6049"/>
                  </a:cubicBezTo>
                  <a:lnTo>
                    <a:pt x="3977" y="6049"/>
                  </a:lnTo>
                  <a:lnTo>
                    <a:pt x="3993" y="6081"/>
                  </a:lnTo>
                  <a:cubicBezTo>
                    <a:pt x="3999" y="6092"/>
                    <a:pt x="4006" y="6098"/>
                    <a:pt x="4017" y="6098"/>
                  </a:cubicBezTo>
                  <a:cubicBezTo>
                    <a:pt x="4037" y="6098"/>
                    <a:pt x="4069" y="6081"/>
                    <a:pt x="4131" y="6049"/>
                  </a:cubicBezTo>
                  <a:cubicBezTo>
                    <a:pt x="4178" y="6024"/>
                    <a:pt x="4203" y="6012"/>
                    <a:pt x="4203" y="6012"/>
                  </a:cubicBezTo>
                  <a:cubicBezTo>
                    <a:pt x="4176" y="5963"/>
                    <a:pt x="4268" y="5923"/>
                    <a:pt x="4318" y="5923"/>
                  </a:cubicBezTo>
                  <a:cubicBezTo>
                    <a:pt x="4332" y="5923"/>
                    <a:pt x="4343" y="5926"/>
                    <a:pt x="4347" y="5933"/>
                  </a:cubicBezTo>
                  <a:cubicBezTo>
                    <a:pt x="4366" y="5942"/>
                    <a:pt x="4376" y="5947"/>
                    <a:pt x="4386" y="5947"/>
                  </a:cubicBezTo>
                  <a:cubicBezTo>
                    <a:pt x="4398" y="5947"/>
                    <a:pt x="4410" y="5940"/>
                    <a:pt x="4435" y="5927"/>
                  </a:cubicBezTo>
                  <a:cubicBezTo>
                    <a:pt x="4464" y="5848"/>
                    <a:pt x="4551" y="5809"/>
                    <a:pt x="4597" y="5809"/>
                  </a:cubicBezTo>
                  <a:cubicBezTo>
                    <a:pt x="4612" y="5809"/>
                    <a:pt x="4622" y="5813"/>
                    <a:pt x="4626" y="5820"/>
                  </a:cubicBezTo>
                  <a:lnTo>
                    <a:pt x="4676" y="5792"/>
                  </a:lnTo>
                  <a:cubicBezTo>
                    <a:pt x="4682" y="5748"/>
                    <a:pt x="4729" y="5720"/>
                    <a:pt x="4751" y="5708"/>
                  </a:cubicBezTo>
                  <a:cubicBezTo>
                    <a:pt x="4823" y="5664"/>
                    <a:pt x="4845" y="5651"/>
                    <a:pt x="4805" y="5632"/>
                  </a:cubicBezTo>
                  <a:cubicBezTo>
                    <a:pt x="4786" y="5604"/>
                    <a:pt x="4767" y="5573"/>
                    <a:pt x="4792" y="5557"/>
                  </a:cubicBezTo>
                  <a:lnTo>
                    <a:pt x="4792" y="5557"/>
                  </a:lnTo>
                  <a:lnTo>
                    <a:pt x="4811" y="5589"/>
                  </a:lnTo>
                  <a:cubicBezTo>
                    <a:pt x="4815" y="5596"/>
                    <a:pt x="4823" y="5599"/>
                    <a:pt x="4833" y="5599"/>
                  </a:cubicBezTo>
                  <a:cubicBezTo>
                    <a:pt x="4864" y="5599"/>
                    <a:pt x="4921" y="5566"/>
                    <a:pt x="4993" y="5523"/>
                  </a:cubicBezTo>
                  <a:cubicBezTo>
                    <a:pt x="5091" y="5461"/>
                    <a:pt x="5140" y="5431"/>
                    <a:pt x="5177" y="5431"/>
                  </a:cubicBezTo>
                  <a:cubicBezTo>
                    <a:pt x="5185" y="5431"/>
                    <a:pt x="5192" y="5432"/>
                    <a:pt x="5200" y="5435"/>
                  </a:cubicBezTo>
                  <a:lnTo>
                    <a:pt x="5203" y="5391"/>
                  </a:lnTo>
                  <a:cubicBezTo>
                    <a:pt x="5207" y="5361"/>
                    <a:pt x="5217" y="5345"/>
                    <a:pt x="5229" y="5345"/>
                  </a:cubicBezTo>
                  <a:cubicBezTo>
                    <a:pt x="5236" y="5345"/>
                    <a:pt x="5243" y="5350"/>
                    <a:pt x="5250" y="5360"/>
                  </a:cubicBezTo>
                  <a:cubicBezTo>
                    <a:pt x="5255" y="5362"/>
                    <a:pt x="5260" y="5362"/>
                    <a:pt x="5266" y="5362"/>
                  </a:cubicBezTo>
                  <a:cubicBezTo>
                    <a:pt x="5313" y="5362"/>
                    <a:pt x="5387" y="5309"/>
                    <a:pt x="5410" y="5256"/>
                  </a:cubicBezTo>
                  <a:lnTo>
                    <a:pt x="5457" y="5225"/>
                  </a:lnTo>
                  <a:cubicBezTo>
                    <a:pt x="5471" y="5239"/>
                    <a:pt x="5487" y="5246"/>
                    <a:pt x="5504" y="5246"/>
                  </a:cubicBezTo>
                  <a:cubicBezTo>
                    <a:pt x="5547" y="5246"/>
                    <a:pt x="5588" y="5200"/>
                    <a:pt x="5569" y="5150"/>
                  </a:cubicBezTo>
                  <a:lnTo>
                    <a:pt x="5569" y="5150"/>
                  </a:lnTo>
                  <a:cubicBezTo>
                    <a:pt x="5579" y="5163"/>
                    <a:pt x="5588" y="5168"/>
                    <a:pt x="5597" y="5168"/>
                  </a:cubicBezTo>
                  <a:cubicBezTo>
                    <a:pt x="5610" y="5168"/>
                    <a:pt x="5622" y="5159"/>
                    <a:pt x="5635" y="5150"/>
                  </a:cubicBezTo>
                  <a:cubicBezTo>
                    <a:pt x="5656" y="5098"/>
                    <a:pt x="5721" y="5049"/>
                    <a:pt x="5754" y="5049"/>
                  </a:cubicBezTo>
                  <a:cubicBezTo>
                    <a:pt x="5761" y="5049"/>
                    <a:pt x="5767" y="5051"/>
                    <a:pt x="5770" y="5056"/>
                  </a:cubicBezTo>
                  <a:lnTo>
                    <a:pt x="5792" y="5040"/>
                  </a:lnTo>
                  <a:cubicBezTo>
                    <a:pt x="5795" y="5009"/>
                    <a:pt x="5811" y="4981"/>
                    <a:pt x="5839" y="4965"/>
                  </a:cubicBezTo>
                  <a:cubicBezTo>
                    <a:pt x="5867" y="4949"/>
                    <a:pt x="5886" y="4921"/>
                    <a:pt x="5886" y="4887"/>
                  </a:cubicBezTo>
                  <a:cubicBezTo>
                    <a:pt x="5883" y="4865"/>
                    <a:pt x="5892" y="4843"/>
                    <a:pt x="5908" y="4827"/>
                  </a:cubicBezTo>
                  <a:cubicBezTo>
                    <a:pt x="5911" y="4825"/>
                    <a:pt x="5914" y="4824"/>
                    <a:pt x="5917" y="4824"/>
                  </a:cubicBezTo>
                  <a:cubicBezTo>
                    <a:pt x="5932" y="4824"/>
                    <a:pt x="5930" y="4861"/>
                    <a:pt x="5930" y="4899"/>
                  </a:cubicBezTo>
                  <a:cubicBezTo>
                    <a:pt x="5922" y="4918"/>
                    <a:pt x="5923" y="4927"/>
                    <a:pt x="5929" y="4927"/>
                  </a:cubicBezTo>
                  <a:cubicBezTo>
                    <a:pt x="5943" y="4927"/>
                    <a:pt x="5980" y="4882"/>
                    <a:pt x="5996" y="4808"/>
                  </a:cubicBezTo>
                  <a:cubicBezTo>
                    <a:pt x="6009" y="4753"/>
                    <a:pt x="6015" y="4726"/>
                    <a:pt x="6017" y="4726"/>
                  </a:cubicBezTo>
                  <a:cubicBezTo>
                    <a:pt x="6020" y="4726"/>
                    <a:pt x="6019" y="4749"/>
                    <a:pt x="6017" y="4793"/>
                  </a:cubicBezTo>
                  <a:cubicBezTo>
                    <a:pt x="6017" y="4821"/>
                    <a:pt x="6017" y="4850"/>
                    <a:pt x="6024" y="4850"/>
                  </a:cubicBezTo>
                  <a:cubicBezTo>
                    <a:pt x="6027" y="4850"/>
                    <a:pt x="6032" y="4842"/>
                    <a:pt x="6039" y="4821"/>
                  </a:cubicBezTo>
                  <a:cubicBezTo>
                    <a:pt x="6039" y="4821"/>
                    <a:pt x="6083" y="4789"/>
                    <a:pt x="6064" y="4761"/>
                  </a:cubicBezTo>
                  <a:lnTo>
                    <a:pt x="6130" y="4711"/>
                  </a:lnTo>
                  <a:cubicBezTo>
                    <a:pt x="6168" y="4711"/>
                    <a:pt x="6209" y="4699"/>
                    <a:pt x="6237" y="4673"/>
                  </a:cubicBezTo>
                  <a:cubicBezTo>
                    <a:pt x="6239" y="4645"/>
                    <a:pt x="6238" y="4635"/>
                    <a:pt x="6250" y="4635"/>
                  </a:cubicBezTo>
                  <a:cubicBezTo>
                    <a:pt x="6256" y="4635"/>
                    <a:pt x="6265" y="4638"/>
                    <a:pt x="6281" y="4642"/>
                  </a:cubicBezTo>
                  <a:cubicBezTo>
                    <a:pt x="6287" y="4651"/>
                    <a:pt x="6294" y="4655"/>
                    <a:pt x="6299" y="4655"/>
                  </a:cubicBezTo>
                  <a:cubicBezTo>
                    <a:pt x="6310" y="4655"/>
                    <a:pt x="6311" y="4634"/>
                    <a:pt x="6281" y="4595"/>
                  </a:cubicBezTo>
                  <a:cubicBezTo>
                    <a:pt x="6283" y="4559"/>
                    <a:pt x="6296" y="4542"/>
                    <a:pt x="6325" y="4542"/>
                  </a:cubicBezTo>
                  <a:cubicBezTo>
                    <a:pt x="6331" y="4542"/>
                    <a:pt x="6338" y="4543"/>
                    <a:pt x="6347" y="4545"/>
                  </a:cubicBezTo>
                  <a:cubicBezTo>
                    <a:pt x="6368" y="4573"/>
                    <a:pt x="6384" y="4583"/>
                    <a:pt x="6393" y="4583"/>
                  </a:cubicBezTo>
                  <a:cubicBezTo>
                    <a:pt x="6401" y="4583"/>
                    <a:pt x="6402" y="4572"/>
                    <a:pt x="6390" y="4558"/>
                  </a:cubicBezTo>
                  <a:cubicBezTo>
                    <a:pt x="6387" y="4536"/>
                    <a:pt x="6397" y="4511"/>
                    <a:pt x="6412" y="4495"/>
                  </a:cubicBezTo>
                  <a:cubicBezTo>
                    <a:pt x="6414" y="4497"/>
                    <a:pt x="6417" y="4498"/>
                    <a:pt x="6421" y="4498"/>
                  </a:cubicBezTo>
                  <a:cubicBezTo>
                    <a:pt x="6466" y="4498"/>
                    <a:pt x="6644" y="4360"/>
                    <a:pt x="6820" y="4213"/>
                  </a:cubicBezTo>
                  <a:cubicBezTo>
                    <a:pt x="6842" y="4188"/>
                    <a:pt x="6839" y="4147"/>
                    <a:pt x="6817" y="4122"/>
                  </a:cubicBezTo>
                  <a:cubicBezTo>
                    <a:pt x="6795" y="4098"/>
                    <a:pt x="6788" y="4090"/>
                    <a:pt x="6791" y="4090"/>
                  </a:cubicBezTo>
                  <a:cubicBezTo>
                    <a:pt x="6794" y="4090"/>
                    <a:pt x="6811" y="4101"/>
                    <a:pt x="6835" y="4106"/>
                  </a:cubicBezTo>
                  <a:cubicBezTo>
                    <a:pt x="6868" y="4129"/>
                    <a:pt x="6895" y="4138"/>
                    <a:pt x="6910" y="4138"/>
                  </a:cubicBezTo>
                  <a:cubicBezTo>
                    <a:pt x="6939" y="4138"/>
                    <a:pt x="6934" y="4109"/>
                    <a:pt x="6876" y="4069"/>
                  </a:cubicBezTo>
                  <a:cubicBezTo>
                    <a:pt x="6838" y="4049"/>
                    <a:pt x="6822" y="4040"/>
                    <a:pt x="6832" y="4040"/>
                  </a:cubicBezTo>
                  <a:cubicBezTo>
                    <a:pt x="6839" y="4040"/>
                    <a:pt x="6861" y="4045"/>
                    <a:pt x="6898" y="4053"/>
                  </a:cubicBezTo>
                  <a:cubicBezTo>
                    <a:pt x="6910" y="4055"/>
                    <a:pt x="6919" y="4056"/>
                    <a:pt x="6925" y="4056"/>
                  </a:cubicBezTo>
                  <a:cubicBezTo>
                    <a:pt x="6942" y="4056"/>
                    <a:pt x="6941" y="4047"/>
                    <a:pt x="6939" y="4015"/>
                  </a:cubicBezTo>
                  <a:cubicBezTo>
                    <a:pt x="6925" y="3997"/>
                    <a:pt x="6927" y="3984"/>
                    <a:pt x="6938" y="3984"/>
                  </a:cubicBezTo>
                  <a:cubicBezTo>
                    <a:pt x="6944" y="3984"/>
                    <a:pt x="6952" y="3988"/>
                    <a:pt x="6961" y="3997"/>
                  </a:cubicBezTo>
                  <a:cubicBezTo>
                    <a:pt x="6984" y="4002"/>
                    <a:pt x="7007" y="4006"/>
                    <a:pt x="7020" y="4006"/>
                  </a:cubicBezTo>
                  <a:cubicBezTo>
                    <a:pt x="7032" y="4006"/>
                    <a:pt x="7037" y="4002"/>
                    <a:pt x="7027" y="3990"/>
                  </a:cubicBezTo>
                  <a:cubicBezTo>
                    <a:pt x="7039" y="3982"/>
                    <a:pt x="7054" y="3976"/>
                    <a:pt x="7070" y="3976"/>
                  </a:cubicBezTo>
                  <a:cubicBezTo>
                    <a:pt x="7077" y="3976"/>
                    <a:pt x="7085" y="3978"/>
                    <a:pt x="7092" y="3981"/>
                  </a:cubicBezTo>
                  <a:cubicBezTo>
                    <a:pt x="7095" y="3981"/>
                    <a:pt x="7098" y="3982"/>
                    <a:pt x="7100" y="3982"/>
                  </a:cubicBezTo>
                  <a:cubicBezTo>
                    <a:pt x="7136" y="3982"/>
                    <a:pt x="7133" y="3940"/>
                    <a:pt x="7127" y="3896"/>
                  </a:cubicBezTo>
                  <a:cubicBezTo>
                    <a:pt x="7136" y="3832"/>
                    <a:pt x="7147" y="3800"/>
                    <a:pt x="7160" y="3800"/>
                  </a:cubicBezTo>
                  <a:cubicBezTo>
                    <a:pt x="7168" y="3800"/>
                    <a:pt x="7178" y="3814"/>
                    <a:pt x="7190" y="3843"/>
                  </a:cubicBezTo>
                  <a:cubicBezTo>
                    <a:pt x="7195" y="3858"/>
                    <a:pt x="7204" y="3864"/>
                    <a:pt x="7213" y="3864"/>
                  </a:cubicBezTo>
                  <a:cubicBezTo>
                    <a:pt x="7246" y="3864"/>
                    <a:pt x="7290" y="3778"/>
                    <a:pt x="7268" y="3724"/>
                  </a:cubicBezTo>
                  <a:cubicBezTo>
                    <a:pt x="7250" y="3679"/>
                    <a:pt x="7244" y="3662"/>
                    <a:pt x="7247" y="3662"/>
                  </a:cubicBezTo>
                  <a:lnTo>
                    <a:pt x="7247" y="3662"/>
                  </a:lnTo>
                  <a:cubicBezTo>
                    <a:pt x="7248" y="3662"/>
                    <a:pt x="7253" y="3668"/>
                    <a:pt x="7262" y="3677"/>
                  </a:cubicBezTo>
                  <a:cubicBezTo>
                    <a:pt x="7272" y="3689"/>
                    <a:pt x="7282" y="3692"/>
                    <a:pt x="7291" y="3692"/>
                  </a:cubicBezTo>
                  <a:cubicBezTo>
                    <a:pt x="7301" y="3692"/>
                    <a:pt x="7309" y="3686"/>
                    <a:pt x="7309" y="3686"/>
                  </a:cubicBezTo>
                  <a:cubicBezTo>
                    <a:pt x="7321" y="3674"/>
                    <a:pt x="7333" y="3662"/>
                    <a:pt x="7347" y="3662"/>
                  </a:cubicBezTo>
                  <a:cubicBezTo>
                    <a:pt x="7355" y="3662"/>
                    <a:pt x="7363" y="3665"/>
                    <a:pt x="7371" y="3674"/>
                  </a:cubicBezTo>
                  <a:cubicBezTo>
                    <a:pt x="7390" y="3649"/>
                    <a:pt x="7403" y="3621"/>
                    <a:pt x="7406" y="3589"/>
                  </a:cubicBezTo>
                  <a:cubicBezTo>
                    <a:pt x="7399" y="3524"/>
                    <a:pt x="7444" y="3490"/>
                    <a:pt x="7496" y="3490"/>
                  </a:cubicBezTo>
                  <a:cubicBezTo>
                    <a:pt x="7514" y="3490"/>
                    <a:pt x="7532" y="3494"/>
                    <a:pt x="7550" y="3501"/>
                  </a:cubicBezTo>
                  <a:lnTo>
                    <a:pt x="7566" y="3439"/>
                  </a:lnTo>
                  <a:cubicBezTo>
                    <a:pt x="7544" y="3388"/>
                    <a:pt x="7534" y="3351"/>
                    <a:pt x="7547" y="3351"/>
                  </a:cubicBezTo>
                  <a:cubicBezTo>
                    <a:pt x="7553" y="3351"/>
                    <a:pt x="7563" y="3358"/>
                    <a:pt x="7578" y="3373"/>
                  </a:cubicBezTo>
                  <a:lnTo>
                    <a:pt x="7603" y="3398"/>
                  </a:lnTo>
                  <a:cubicBezTo>
                    <a:pt x="7580" y="3348"/>
                    <a:pt x="7629" y="3306"/>
                    <a:pt x="7676" y="3306"/>
                  </a:cubicBezTo>
                  <a:cubicBezTo>
                    <a:pt x="7694" y="3306"/>
                    <a:pt x="7712" y="3312"/>
                    <a:pt x="7725" y="3326"/>
                  </a:cubicBezTo>
                  <a:cubicBezTo>
                    <a:pt x="7738" y="3339"/>
                    <a:pt x="7745" y="3345"/>
                    <a:pt x="7751" y="3345"/>
                  </a:cubicBezTo>
                  <a:cubicBezTo>
                    <a:pt x="7756" y="3345"/>
                    <a:pt x="7762" y="3340"/>
                    <a:pt x="7772" y="3329"/>
                  </a:cubicBezTo>
                  <a:lnTo>
                    <a:pt x="7744" y="3304"/>
                  </a:lnTo>
                  <a:cubicBezTo>
                    <a:pt x="7719" y="3282"/>
                    <a:pt x="7694" y="3257"/>
                    <a:pt x="7713" y="3235"/>
                  </a:cubicBezTo>
                  <a:cubicBezTo>
                    <a:pt x="7725" y="3223"/>
                    <a:pt x="7737" y="3210"/>
                    <a:pt x="7752" y="3210"/>
                  </a:cubicBezTo>
                  <a:cubicBezTo>
                    <a:pt x="7759" y="3210"/>
                    <a:pt x="7767" y="3214"/>
                    <a:pt x="7776" y="3223"/>
                  </a:cubicBezTo>
                  <a:cubicBezTo>
                    <a:pt x="7792" y="3224"/>
                    <a:pt x="7808" y="3225"/>
                    <a:pt x="7821" y="3225"/>
                  </a:cubicBezTo>
                  <a:cubicBezTo>
                    <a:pt x="7845" y="3225"/>
                    <a:pt x="7858" y="3221"/>
                    <a:pt x="7841" y="3207"/>
                  </a:cubicBezTo>
                  <a:cubicBezTo>
                    <a:pt x="7854" y="3194"/>
                    <a:pt x="7874" y="3187"/>
                    <a:pt x="7893" y="3187"/>
                  </a:cubicBezTo>
                  <a:cubicBezTo>
                    <a:pt x="7897" y="3187"/>
                    <a:pt x="7900" y="3188"/>
                    <a:pt x="7904" y="3188"/>
                  </a:cubicBezTo>
                  <a:lnTo>
                    <a:pt x="7979" y="3107"/>
                  </a:lnTo>
                  <a:cubicBezTo>
                    <a:pt x="7974" y="3072"/>
                    <a:pt x="7997" y="3039"/>
                    <a:pt x="8019" y="3039"/>
                  </a:cubicBezTo>
                  <a:cubicBezTo>
                    <a:pt x="8024" y="3039"/>
                    <a:pt x="8030" y="3042"/>
                    <a:pt x="8036" y="3047"/>
                  </a:cubicBezTo>
                  <a:cubicBezTo>
                    <a:pt x="8058" y="3022"/>
                    <a:pt x="8067" y="2991"/>
                    <a:pt x="8067" y="2959"/>
                  </a:cubicBezTo>
                  <a:cubicBezTo>
                    <a:pt x="8091" y="2930"/>
                    <a:pt x="8108" y="2912"/>
                    <a:pt x="8126" y="2912"/>
                  </a:cubicBezTo>
                  <a:cubicBezTo>
                    <a:pt x="8133" y="2912"/>
                    <a:pt x="8140" y="2915"/>
                    <a:pt x="8148" y="2922"/>
                  </a:cubicBezTo>
                  <a:cubicBezTo>
                    <a:pt x="8159" y="2932"/>
                    <a:pt x="8165" y="2938"/>
                    <a:pt x="8168" y="2938"/>
                  </a:cubicBezTo>
                  <a:cubicBezTo>
                    <a:pt x="8172" y="2938"/>
                    <a:pt x="8171" y="2927"/>
                    <a:pt x="8167" y="2900"/>
                  </a:cubicBezTo>
                  <a:cubicBezTo>
                    <a:pt x="8139" y="2878"/>
                    <a:pt x="8158" y="2856"/>
                    <a:pt x="8177" y="2837"/>
                  </a:cubicBezTo>
                  <a:lnTo>
                    <a:pt x="8211" y="2793"/>
                  </a:lnTo>
                  <a:cubicBezTo>
                    <a:pt x="8186" y="2771"/>
                    <a:pt x="8186" y="2771"/>
                    <a:pt x="8202" y="2749"/>
                  </a:cubicBezTo>
                  <a:cubicBezTo>
                    <a:pt x="8221" y="2727"/>
                    <a:pt x="8302" y="2687"/>
                    <a:pt x="8318" y="2665"/>
                  </a:cubicBezTo>
                  <a:cubicBezTo>
                    <a:pt x="8371" y="2602"/>
                    <a:pt x="8371" y="2602"/>
                    <a:pt x="8327" y="2599"/>
                  </a:cubicBezTo>
                  <a:lnTo>
                    <a:pt x="8327" y="2599"/>
                  </a:lnTo>
                  <a:cubicBezTo>
                    <a:pt x="8321" y="2605"/>
                    <a:pt x="8315" y="2608"/>
                    <a:pt x="8310" y="2608"/>
                  </a:cubicBezTo>
                  <a:cubicBezTo>
                    <a:pt x="8300" y="2608"/>
                    <a:pt x="8299" y="2593"/>
                    <a:pt x="8343" y="2580"/>
                  </a:cubicBezTo>
                  <a:cubicBezTo>
                    <a:pt x="8362" y="2558"/>
                    <a:pt x="8443" y="2517"/>
                    <a:pt x="8493" y="2448"/>
                  </a:cubicBezTo>
                  <a:cubicBezTo>
                    <a:pt x="8562" y="2361"/>
                    <a:pt x="8562" y="2361"/>
                    <a:pt x="8534" y="2339"/>
                  </a:cubicBezTo>
                  <a:cubicBezTo>
                    <a:pt x="8481" y="2323"/>
                    <a:pt x="8473" y="2308"/>
                    <a:pt x="8500" y="2308"/>
                  </a:cubicBezTo>
                  <a:cubicBezTo>
                    <a:pt x="8511" y="2308"/>
                    <a:pt x="8528" y="2310"/>
                    <a:pt x="8550" y="2317"/>
                  </a:cubicBezTo>
                  <a:cubicBezTo>
                    <a:pt x="8640" y="2317"/>
                    <a:pt x="8659" y="2295"/>
                    <a:pt x="8631" y="2273"/>
                  </a:cubicBezTo>
                  <a:cubicBezTo>
                    <a:pt x="8619" y="2229"/>
                    <a:pt x="8619" y="2229"/>
                    <a:pt x="8634" y="2207"/>
                  </a:cubicBezTo>
                  <a:cubicBezTo>
                    <a:pt x="8641" y="2212"/>
                    <a:pt x="8647" y="2215"/>
                    <a:pt x="8652" y="2215"/>
                  </a:cubicBezTo>
                  <a:cubicBezTo>
                    <a:pt x="8669" y="2215"/>
                    <a:pt x="8679" y="2188"/>
                    <a:pt x="8681" y="2138"/>
                  </a:cubicBezTo>
                  <a:cubicBezTo>
                    <a:pt x="8691" y="2127"/>
                    <a:pt x="8695" y="2122"/>
                    <a:pt x="8701" y="2122"/>
                  </a:cubicBezTo>
                  <a:cubicBezTo>
                    <a:pt x="8707" y="2122"/>
                    <a:pt x="8714" y="2127"/>
                    <a:pt x="8728" y="2138"/>
                  </a:cubicBezTo>
                  <a:lnTo>
                    <a:pt x="8760" y="2091"/>
                  </a:lnTo>
                  <a:cubicBezTo>
                    <a:pt x="8734" y="2007"/>
                    <a:pt x="8860" y="1891"/>
                    <a:pt x="8904" y="1884"/>
                  </a:cubicBezTo>
                  <a:cubicBezTo>
                    <a:pt x="8913" y="1866"/>
                    <a:pt x="8913" y="1841"/>
                    <a:pt x="8904" y="1819"/>
                  </a:cubicBezTo>
                  <a:cubicBezTo>
                    <a:pt x="8874" y="1777"/>
                    <a:pt x="8872" y="1753"/>
                    <a:pt x="8891" y="1753"/>
                  </a:cubicBezTo>
                  <a:cubicBezTo>
                    <a:pt x="8900" y="1753"/>
                    <a:pt x="8915" y="1759"/>
                    <a:pt x="8935" y="1772"/>
                  </a:cubicBezTo>
                  <a:cubicBezTo>
                    <a:pt x="8962" y="1790"/>
                    <a:pt x="8976" y="1800"/>
                    <a:pt x="8981" y="1800"/>
                  </a:cubicBezTo>
                  <a:cubicBezTo>
                    <a:pt x="8986" y="1800"/>
                    <a:pt x="8975" y="1784"/>
                    <a:pt x="8951" y="1750"/>
                  </a:cubicBezTo>
                  <a:cubicBezTo>
                    <a:pt x="8938" y="1719"/>
                    <a:pt x="8991" y="1623"/>
                    <a:pt x="9037" y="1623"/>
                  </a:cubicBezTo>
                  <a:cubicBezTo>
                    <a:pt x="9046" y="1623"/>
                    <a:pt x="9055" y="1627"/>
                    <a:pt x="9064" y="1637"/>
                  </a:cubicBezTo>
                  <a:lnTo>
                    <a:pt x="9126" y="1674"/>
                  </a:lnTo>
                  <a:cubicBezTo>
                    <a:pt x="9123" y="1640"/>
                    <a:pt x="9129" y="1606"/>
                    <a:pt x="9142" y="1574"/>
                  </a:cubicBezTo>
                  <a:cubicBezTo>
                    <a:pt x="9111" y="1558"/>
                    <a:pt x="9136" y="1518"/>
                    <a:pt x="9189" y="1392"/>
                  </a:cubicBezTo>
                  <a:cubicBezTo>
                    <a:pt x="9226" y="1305"/>
                    <a:pt x="9236" y="1129"/>
                    <a:pt x="9236" y="1045"/>
                  </a:cubicBezTo>
                  <a:cubicBezTo>
                    <a:pt x="9245" y="957"/>
                    <a:pt x="9233" y="831"/>
                    <a:pt x="9255" y="778"/>
                  </a:cubicBezTo>
                  <a:cubicBezTo>
                    <a:pt x="9245" y="719"/>
                    <a:pt x="9217" y="665"/>
                    <a:pt x="9170" y="625"/>
                  </a:cubicBezTo>
                  <a:cubicBezTo>
                    <a:pt x="9123" y="600"/>
                    <a:pt x="9082" y="527"/>
                    <a:pt x="9114" y="509"/>
                  </a:cubicBezTo>
                  <a:lnTo>
                    <a:pt x="9089" y="474"/>
                  </a:lnTo>
                  <a:cubicBezTo>
                    <a:pt x="9051" y="449"/>
                    <a:pt x="9017" y="424"/>
                    <a:pt x="8982" y="393"/>
                  </a:cubicBezTo>
                  <a:cubicBezTo>
                    <a:pt x="9019" y="365"/>
                    <a:pt x="8999" y="308"/>
                    <a:pt x="8954" y="308"/>
                  </a:cubicBezTo>
                  <a:cubicBezTo>
                    <a:pt x="8953" y="308"/>
                    <a:pt x="8952" y="308"/>
                    <a:pt x="8951" y="308"/>
                  </a:cubicBezTo>
                  <a:cubicBezTo>
                    <a:pt x="8945" y="314"/>
                    <a:pt x="8938" y="317"/>
                    <a:pt x="8931" y="317"/>
                  </a:cubicBezTo>
                  <a:cubicBezTo>
                    <a:pt x="8910" y="317"/>
                    <a:pt x="8881" y="290"/>
                    <a:pt x="8828" y="252"/>
                  </a:cubicBezTo>
                  <a:cubicBezTo>
                    <a:pt x="8819" y="233"/>
                    <a:pt x="8741" y="164"/>
                    <a:pt x="8606" y="101"/>
                  </a:cubicBezTo>
                  <a:cubicBezTo>
                    <a:pt x="8458" y="35"/>
                    <a:pt x="8298" y="0"/>
                    <a:pt x="81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79" name="Google Shape;9179;p36"/>
            <p:cNvSpPr/>
            <p:nvPr/>
          </p:nvSpPr>
          <p:spPr>
            <a:xfrm rot="-899960">
              <a:off x="1794515" y="1893251"/>
              <a:ext cx="543084" cy="143471"/>
            </a:xfrm>
            <a:custGeom>
              <a:avLst/>
              <a:gdLst/>
              <a:ahLst/>
              <a:cxnLst/>
              <a:rect l="l" t="t" r="r" b="b"/>
              <a:pathLst>
                <a:path w="21724" h="5739" extrusionOk="0">
                  <a:moveTo>
                    <a:pt x="8208" y="204"/>
                  </a:moveTo>
                  <a:cubicBezTo>
                    <a:pt x="8213" y="204"/>
                    <a:pt x="8216" y="205"/>
                    <a:pt x="8216" y="205"/>
                  </a:cubicBezTo>
                  <a:cubicBezTo>
                    <a:pt x="8270" y="211"/>
                    <a:pt x="8270" y="211"/>
                    <a:pt x="8263" y="245"/>
                  </a:cubicBezTo>
                  <a:cubicBezTo>
                    <a:pt x="8263" y="245"/>
                    <a:pt x="8261" y="277"/>
                    <a:pt x="8218" y="277"/>
                  </a:cubicBezTo>
                  <a:cubicBezTo>
                    <a:pt x="8215" y="277"/>
                    <a:pt x="8211" y="277"/>
                    <a:pt x="8207" y="277"/>
                  </a:cubicBezTo>
                  <a:lnTo>
                    <a:pt x="8160" y="236"/>
                  </a:lnTo>
                  <a:cubicBezTo>
                    <a:pt x="8162" y="208"/>
                    <a:pt x="8193" y="204"/>
                    <a:pt x="8208" y="204"/>
                  </a:cubicBezTo>
                  <a:close/>
                  <a:moveTo>
                    <a:pt x="8856" y="242"/>
                  </a:moveTo>
                  <a:lnTo>
                    <a:pt x="8906" y="248"/>
                  </a:lnTo>
                  <a:cubicBezTo>
                    <a:pt x="8903" y="283"/>
                    <a:pt x="8897" y="315"/>
                    <a:pt x="8858" y="315"/>
                  </a:cubicBezTo>
                  <a:cubicBezTo>
                    <a:pt x="8854" y="315"/>
                    <a:pt x="8850" y="315"/>
                    <a:pt x="8846" y="314"/>
                  </a:cubicBezTo>
                  <a:lnTo>
                    <a:pt x="8796" y="270"/>
                  </a:lnTo>
                  <a:lnTo>
                    <a:pt x="8856" y="242"/>
                  </a:lnTo>
                  <a:close/>
                  <a:moveTo>
                    <a:pt x="3810" y="371"/>
                  </a:moveTo>
                  <a:cubicBezTo>
                    <a:pt x="3813" y="405"/>
                    <a:pt x="3817" y="440"/>
                    <a:pt x="3763" y="446"/>
                  </a:cubicBezTo>
                  <a:lnTo>
                    <a:pt x="3710" y="449"/>
                  </a:lnTo>
                  <a:cubicBezTo>
                    <a:pt x="3707" y="415"/>
                    <a:pt x="3757" y="374"/>
                    <a:pt x="3757" y="374"/>
                  </a:cubicBezTo>
                  <a:lnTo>
                    <a:pt x="3810" y="371"/>
                  </a:lnTo>
                  <a:close/>
                  <a:moveTo>
                    <a:pt x="9252" y="522"/>
                  </a:moveTo>
                  <a:cubicBezTo>
                    <a:pt x="9278" y="522"/>
                    <a:pt x="9295" y="532"/>
                    <a:pt x="9291" y="552"/>
                  </a:cubicBezTo>
                  <a:cubicBezTo>
                    <a:pt x="9287" y="577"/>
                    <a:pt x="9286" y="586"/>
                    <a:pt x="9270" y="586"/>
                  </a:cubicBezTo>
                  <a:cubicBezTo>
                    <a:pt x="9263" y="586"/>
                    <a:pt x="9252" y="584"/>
                    <a:pt x="9235" y="581"/>
                  </a:cubicBezTo>
                  <a:cubicBezTo>
                    <a:pt x="9132" y="565"/>
                    <a:pt x="9132" y="568"/>
                    <a:pt x="9188" y="537"/>
                  </a:cubicBezTo>
                  <a:cubicBezTo>
                    <a:pt x="9211" y="527"/>
                    <a:pt x="9233" y="522"/>
                    <a:pt x="9252" y="522"/>
                  </a:cubicBezTo>
                  <a:close/>
                  <a:moveTo>
                    <a:pt x="9551" y="593"/>
                  </a:moveTo>
                  <a:lnTo>
                    <a:pt x="9605" y="603"/>
                  </a:lnTo>
                  <a:cubicBezTo>
                    <a:pt x="9658" y="609"/>
                    <a:pt x="9658" y="609"/>
                    <a:pt x="9652" y="643"/>
                  </a:cubicBezTo>
                  <a:lnTo>
                    <a:pt x="9598" y="637"/>
                  </a:lnTo>
                  <a:lnTo>
                    <a:pt x="9551" y="593"/>
                  </a:lnTo>
                  <a:close/>
                  <a:moveTo>
                    <a:pt x="10072" y="678"/>
                  </a:moveTo>
                  <a:lnTo>
                    <a:pt x="10125" y="687"/>
                  </a:lnTo>
                  <a:cubicBezTo>
                    <a:pt x="10178" y="697"/>
                    <a:pt x="10178" y="697"/>
                    <a:pt x="10172" y="731"/>
                  </a:cubicBezTo>
                  <a:lnTo>
                    <a:pt x="10119" y="722"/>
                  </a:lnTo>
                  <a:lnTo>
                    <a:pt x="10072" y="678"/>
                  </a:lnTo>
                  <a:close/>
                  <a:moveTo>
                    <a:pt x="9990" y="722"/>
                  </a:moveTo>
                  <a:cubicBezTo>
                    <a:pt x="9984" y="722"/>
                    <a:pt x="9972" y="724"/>
                    <a:pt x="9956" y="731"/>
                  </a:cubicBezTo>
                  <a:cubicBezTo>
                    <a:pt x="9962" y="732"/>
                    <a:pt x="9968" y="733"/>
                    <a:pt x="9974" y="733"/>
                  </a:cubicBezTo>
                  <a:cubicBezTo>
                    <a:pt x="9998" y="733"/>
                    <a:pt x="10005" y="722"/>
                    <a:pt x="9990" y="722"/>
                  </a:cubicBezTo>
                  <a:close/>
                  <a:moveTo>
                    <a:pt x="9424" y="739"/>
                  </a:moveTo>
                  <a:lnTo>
                    <a:pt x="9424" y="739"/>
                  </a:lnTo>
                  <a:cubicBezTo>
                    <a:pt x="9422" y="744"/>
                    <a:pt x="9421" y="750"/>
                    <a:pt x="9420" y="756"/>
                  </a:cubicBezTo>
                  <a:cubicBezTo>
                    <a:pt x="9423" y="758"/>
                    <a:pt x="9425" y="761"/>
                    <a:pt x="9427" y="763"/>
                  </a:cubicBezTo>
                  <a:lnTo>
                    <a:pt x="9427" y="763"/>
                  </a:lnTo>
                  <a:cubicBezTo>
                    <a:pt x="9425" y="756"/>
                    <a:pt x="9424" y="748"/>
                    <a:pt x="9424" y="739"/>
                  </a:cubicBezTo>
                  <a:close/>
                  <a:moveTo>
                    <a:pt x="9427" y="763"/>
                  </a:moveTo>
                  <a:lnTo>
                    <a:pt x="9427" y="763"/>
                  </a:lnTo>
                  <a:cubicBezTo>
                    <a:pt x="9431" y="775"/>
                    <a:pt x="9436" y="781"/>
                    <a:pt x="9439" y="781"/>
                  </a:cubicBezTo>
                  <a:cubicBezTo>
                    <a:pt x="9441" y="781"/>
                    <a:pt x="9439" y="775"/>
                    <a:pt x="9427" y="763"/>
                  </a:cubicBezTo>
                  <a:close/>
                  <a:moveTo>
                    <a:pt x="10604" y="700"/>
                  </a:moveTo>
                  <a:lnTo>
                    <a:pt x="10658" y="712"/>
                  </a:lnTo>
                  <a:cubicBezTo>
                    <a:pt x="10711" y="722"/>
                    <a:pt x="10702" y="756"/>
                    <a:pt x="10702" y="756"/>
                  </a:cubicBezTo>
                  <a:cubicBezTo>
                    <a:pt x="10702" y="756"/>
                    <a:pt x="10697" y="783"/>
                    <a:pt x="10661" y="783"/>
                  </a:cubicBezTo>
                  <a:cubicBezTo>
                    <a:pt x="10657" y="783"/>
                    <a:pt x="10651" y="782"/>
                    <a:pt x="10645" y="781"/>
                  </a:cubicBezTo>
                  <a:cubicBezTo>
                    <a:pt x="10645" y="781"/>
                    <a:pt x="10598" y="737"/>
                    <a:pt x="10604" y="700"/>
                  </a:cubicBezTo>
                  <a:close/>
                  <a:moveTo>
                    <a:pt x="1702" y="716"/>
                  </a:moveTo>
                  <a:cubicBezTo>
                    <a:pt x="1721" y="716"/>
                    <a:pt x="1723" y="725"/>
                    <a:pt x="1726" y="747"/>
                  </a:cubicBezTo>
                  <a:cubicBezTo>
                    <a:pt x="1733" y="781"/>
                    <a:pt x="1629" y="800"/>
                    <a:pt x="1579" y="813"/>
                  </a:cubicBezTo>
                  <a:cubicBezTo>
                    <a:pt x="1516" y="791"/>
                    <a:pt x="1563" y="744"/>
                    <a:pt x="1617" y="731"/>
                  </a:cubicBezTo>
                  <a:cubicBezTo>
                    <a:pt x="1661" y="722"/>
                    <a:pt x="1687" y="716"/>
                    <a:pt x="1702" y="716"/>
                  </a:cubicBezTo>
                  <a:close/>
                  <a:moveTo>
                    <a:pt x="12752" y="1176"/>
                  </a:moveTo>
                  <a:cubicBezTo>
                    <a:pt x="12766" y="1176"/>
                    <a:pt x="12774" y="1181"/>
                    <a:pt x="12770" y="1195"/>
                  </a:cubicBezTo>
                  <a:cubicBezTo>
                    <a:pt x="12770" y="1195"/>
                    <a:pt x="12760" y="1229"/>
                    <a:pt x="12701" y="1248"/>
                  </a:cubicBezTo>
                  <a:cubicBezTo>
                    <a:pt x="12701" y="1248"/>
                    <a:pt x="12681" y="1255"/>
                    <a:pt x="12666" y="1255"/>
                  </a:cubicBezTo>
                  <a:cubicBezTo>
                    <a:pt x="12653" y="1255"/>
                    <a:pt x="12643" y="1251"/>
                    <a:pt x="12648" y="1236"/>
                  </a:cubicBezTo>
                  <a:lnTo>
                    <a:pt x="12657" y="1201"/>
                  </a:lnTo>
                  <a:cubicBezTo>
                    <a:pt x="12695" y="1188"/>
                    <a:pt x="12731" y="1176"/>
                    <a:pt x="12752" y="1176"/>
                  </a:cubicBezTo>
                  <a:close/>
                  <a:moveTo>
                    <a:pt x="14484" y="1558"/>
                  </a:moveTo>
                  <a:cubicBezTo>
                    <a:pt x="14534" y="1574"/>
                    <a:pt x="14534" y="1574"/>
                    <a:pt x="14522" y="1609"/>
                  </a:cubicBezTo>
                  <a:cubicBezTo>
                    <a:pt x="14512" y="1634"/>
                    <a:pt x="14478" y="1649"/>
                    <a:pt x="14440" y="1649"/>
                  </a:cubicBezTo>
                  <a:cubicBezTo>
                    <a:pt x="14427" y="1649"/>
                    <a:pt x="14413" y="1647"/>
                    <a:pt x="14399" y="1643"/>
                  </a:cubicBezTo>
                  <a:cubicBezTo>
                    <a:pt x="14349" y="1627"/>
                    <a:pt x="14371" y="1558"/>
                    <a:pt x="14484" y="1558"/>
                  </a:cubicBezTo>
                  <a:close/>
                  <a:moveTo>
                    <a:pt x="1487" y="3552"/>
                  </a:moveTo>
                  <a:cubicBezTo>
                    <a:pt x="1495" y="3552"/>
                    <a:pt x="1505" y="3555"/>
                    <a:pt x="1516" y="3561"/>
                  </a:cubicBezTo>
                  <a:lnTo>
                    <a:pt x="1551" y="3617"/>
                  </a:lnTo>
                  <a:lnTo>
                    <a:pt x="1485" y="3627"/>
                  </a:lnTo>
                  <a:lnTo>
                    <a:pt x="1435" y="3602"/>
                  </a:lnTo>
                  <a:cubicBezTo>
                    <a:pt x="1447" y="3578"/>
                    <a:pt x="1460" y="3552"/>
                    <a:pt x="1487" y="3552"/>
                  </a:cubicBezTo>
                  <a:close/>
                  <a:moveTo>
                    <a:pt x="2053" y="4030"/>
                  </a:moveTo>
                  <a:cubicBezTo>
                    <a:pt x="2060" y="4030"/>
                    <a:pt x="2068" y="4031"/>
                    <a:pt x="2077" y="4034"/>
                  </a:cubicBezTo>
                  <a:lnTo>
                    <a:pt x="2127" y="4053"/>
                  </a:lnTo>
                  <a:cubicBezTo>
                    <a:pt x="2115" y="4087"/>
                    <a:pt x="2049" y="4103"/>
                    <a:pt x="2049" y="4103"/>
                  </a:cubicBezTo>
                  <a:lnTo>
                    <a:pt x="1999" y="4084"/>
                  </a:lnTo>
                  <a:cubicBezTo>
                    <a:pt x="2012" y="4056"/>
                    <a:pt x="2022" y="4030"/>
                    <a:pt x="2053" y="4030"/>
                  </a:cubicBezTo>
                  <a:close/>
                  <a:moveTo>
                    <a:pt x="3024" y="4065"/>
                  </a:moveTo>
                  <a:lnTo>
                    <a:pt x="3024" y="4065"/>
                  </a:lnTo>
                  <a:cubicBezTo>
                    <a:pt x="3074" y="4084"/>
                    <a:pt x="3002" y="4134"/>
                    <a:pt x="2989" y="4166"/>
                  </a:cubicBezTo>
                  <a:cubicBezTo>
                    <a:pt x="2939" y="4150"/>
                    <a:pt x="2939" y="4150"/>
                    <a:pt x="2952" y="4116"/>
                  </a:cubicBezTo>
                  <a:cubicBezTo>
                    <a:pt x="2964" y="4081"/>
                    <a:pt x="3024" y="4065"/>
                    <a:pt x="3024" y="4065"/>
                  </a:cubicBezTo>
                  <a:close/>
                  <a:moveTo>
                    <a:pt x="21435" y="4098"/>
                  </a:moveTo>
                  <a:cubicBezTo>
                    <a:pt x="21495" y="4098"/>
                    <a:pt x="21459" y="4149"/>
                    <a:pt x="21356" y="4172"/>
                  </a:cubicBezTo>
                  <a:cubicBezTo>
                    <a:pt x="21322" y="4195"/>
                    <a:pt x="21303" y="4208"/>
                    <a:pt x="21296" y="4208"/>
                  </a:cubicBezTo>
                  <a:cubicBezTo>
                    <a:pt x="21287" y="4208"/>
                    <a:pt x="21294" y="4190"/>
                    <a:pt x="21309" y="4153"/>
                  </a:cubicBezTo>
                  <a:cubicBezTo>
                    <a:pt x="21320" y="4128"/>
                    <a:pt x="21330" y="4101"/>
                    <a:pt x="21358" y="4101"/>
                  </a:cubicBezTo>
                  <a:cubicBezTo>
                    <a:pt x="21364" y="4101"/>
                    <a:pt x="21372" y="4102"/>
                    <a:pt x="21382" y="4106"/>
                  </a:cubicBezTo>
                  <a:cubicBezTo>
                    <a:pt x="21404" y="4101"/>
                    <a:pt x="21422" y="4098"/>
                    <a:pt x="21435" y="4098"/>
                  </a:cubicBezTo>
                  <a:close/>
                  <a:moveTo>
                    <a:pt x="20764" y="4307"/>
                  </a:moveTo>
                  <a:lnTo>
                    <a:pt x="20711" y="4310"/>
                  </a:lnTo>
                  <a:cubicBezTo>
                    <a:pt x="20658" y="4313"/>
                    <a:pt x="20661" y="4351"/>
                    <a:pt x="20664" y="4385"/>
                  </a:cubicBezTo>
                  <a:lnTo>
                    <a:pt x="20717" y="4382"/>
                  </a:lnTo>
                  <a:cubicBezTo>
                    <a:pt x="20717" y="4382"/>
                    <a:pt x="20767" y="4341"/>
                    <a:pt x="20764" y="4307"/>
                  </a:cubicBezTo>
                  <a:close/>
                  <a:moveTo>
                    <a:pt x="4211" y="4422"/>
                  </a:moveTo>
                  <a:cubicBezTo>
                    <a:pt x="4217" y="4422"/>
                    <a:pt x="4225" y="4423"/>
                    <a:pt x="4233" y="4426"/>
                  </a:cubicBezTo>
                  <a:lnTo>
                    <a:pt x="4277" y="4473"/>
                  </a:lnTo>
                  <a:lnTo>
                    <a:pt x="4218" y="4495"/>
                  </a:lnTo>
                  <a:lnTo>
                    <a:pt x="4164" y="4479"/>
                  </a:lnTo>
                  <a:cubicBezTo>
                    <a:pt x="4172" y="4451"/>
                    <a:pt x="4180" y="4422"/>
                    <a:pt x="4211" y="4422"/>
                  </a:cubicBezTo>
                  <a:close/>
                  <a:moveTo>
                    <a:pt x="9243" y="4459"/>
                  </a:moveTo>
                  <a:cubicBezTo>
                    <a:pt x="9223" y="4459"/>
                    <a:pt x="9194" y="4474"/>
                    <a:pt x="9163" y="4510"/>
                  </a:cubicBezTo>
                  <a:cubicBezTo>
                    <a:pt x="9160" y="4548"/>
                    <a:pt x="9160" y="4548"/>
                    <a:pt x="9210" y="4551"/>
                  </a:cubicBezTo>
                  <a:cubicBezTo>
                    <a:pt x="9210" y="4551"/>
                    <a:pt x="9266" y="4520"/>
                    <a:pt x="9266" y="4485"/>
                  </a:cubicBezTo>
                  <a:cubicBezTo>
                    <a:pt x="9268" y="4469"/>
                    <a:pt x="9258" y="4459"/>
                    <a:pt x="9243" y="4459"/>
                  </a:cubicBezTo>
                  <a:close/>
                  <a:moveTo>
                    <a:pt x="20645" y="4855"/>
                  </a:moveTo>
                  <a:lnTo>
                    <a:pt x="20698" y="4886"/>
                  </a:lnTo>
                  <a:cubicBezTo>
                    <a:pt x="20702" y="4921"/>
                    <a:pt x="20651" y="4924"/>
                    <a:pt x="20598" y="4930"/>
                  </a:cubicBezTo>
                  <a:cubicBezTo>
                    <a:pt x="20586" y="4931"/>
                    <a:pt x="20576" y="4932"/>
                    <a:pt x="20569" y="4932"/>
                  </a:cubicBezTo>
                  <a:cubicBezTo>
                    <a:pt x="20545" y="4932"/>
                    <a:pt x="20544" y="4925"/>
                    <a:pt x="20542" y="4899"/>
                  </a:cubicBezTo>
                  <a:cubicBezTo>
                    <a:pt x="20573" y="4874"/>
                    <a:pt x="20608" y="4858"/>
                    <a:pt x="20645" y="4855"/>
                  </a:cubicBezTo>
                  <a:close/>
                  <a:moveTo>
                    <a:pt x="19975" y="4836"/>
                  </a:moveTo>
                  <a:cubicBezTo>
                    <a:pt x="20021" y="4836"/>
                    <a:pt x="20069" y="4865"/>
                    <a:pt x="20072" y="4899"/>
                  </a:cubicBezTo>
                  <a:cubicBezTo>
                    <a:pt x="20128" y="4965"/>
                    <a:pt x="20128" y="4965"/>
                    <a:pt x="20025" y="4974"/>
                  </a:cubicBezTo>
                  <a:cubicBezTo>
                    <a:pt x="20007" y="4975"/>
                    <a:pt x="19989" y="4977"/>
                    <a:pt x="19973" y="4977"/>
                  </a:cubicBezTo>
                  <a:cubicBezTo>
                    <a:pt x="19941" y="4977"/>
                    <a:pt x="19917" y="4971"/>
                    <a:pt x="19915" y="4946"/>
                  </a:cubicBezTo>
                  <a:lnTo>
                    <a:pt x="19968" y="4943"/>
                  </a:lnTo>
                  <a:cubicBezTo>
                    <a:pt x="19969" y="4953"/>
                    <a:pt x="19974" y="4957"/>
                    <a:pt x="19979" y="4957"/>
                  </a:cubicBezTo>
                  <a:cubicBezTo>
                    <a:pt x="19991" y="4957"/>
                    <a:pt x="20006" y="4931"/>
                    <a:pt x="19965" y="4908"/>
                  </a:cubicBezTo>
                  <a:cubicBezTo>
                    <a:pt x="19962" y="4871"/>
                    <a:pt x="19962" y="4836"/>
                    <a:pt x="19962" y="4836"/>
                  </a:cubicBezTo>
                  <a:cubicBezTo>
                    <a:pt x="19966" y="4836"/>
                    <a:pt x="19971" y="4836"/>
                    <a:pt x="19975" y="4836"/>
                  </a:cubicBezTo>
                  <a:close/>
                  <a:moveTo>
                    <a:pt x="16749" y="4967"/>
                  </a:moveTo>
                  <a:cubicBezTo>
                    <a:pt x="16726" y="4967"/>
                    <a:pt x="16696" y="4969"/>
                    <a:pt x="16659" y="4971"/>
                  </a:cubicBezTo>
                  <a:cubicBezTo>
                    <a:pt x="16621" y="4977"/>
                    <a:pt x="16587" y="4990"/>
                    <a:pt x="16559" y="5012"/>
                  </a:cubicBezTo>
                  <a:cubicBezTo>
                    <a:pt x="16559" y="5039"/>
                    <a:pt x="16586" y="5045"/>
                    <a:pt x="16622" y="5045"/>
                  </a:cubicBezTo>
                  <a:cubicBezTo>
                    <a:pt x="16636" y="5045"/>
                    <a:pt x="16650" y="5044"/>
                    <a:pt x="16665" y="5043"/>
                  </a:cubicBezTo>
                  <a:cubicBezTo>
                    <a:pt x="16690" y="5050"/>
                    <a:pt x="16712" y="5053"/>
                    <a:pt x="16731" y="5053"/>
                  </a:cubicBezTo>
                  <a:cubicBezTo>
                    <a:pt x="16792" y="5053"/>
                    <a:pt x="16821" y="5023"/>
                    <a:pt x="16819" y="4996"/>
                  </a:cubicBezTo>
                  <a:cubicBezTo>
                    <a:pt x="16817" y="4974"/>
                    <a:pt x="16794" y="4967"/>
                    <a:pt x="16749" y="4967"/>
                  </a:cubicBezTo>
                  <a:close/>
                  <a:moveTo>
                    <a:pt x="17135" y="5012"/>
                  </a:moveTo>
                  <a:lnTo>
                    <a:pt x="17135" y="5012"/>
                  </a:lnTo>
                  <a:cubicBezTo>
                    <a:pt x="17138" y="5046"/>
                    <a:pt x="17035" y="5090"/>
                    <a:pt x="16982" y="5093"/>
                  </a:cubicBezTo>
                  <a:cubicBezTo>
                    <a:pt x="16979" y="5093"/>
                    <a:pt x="16977" y="5094"/>
                    <a:pt x="16975" y="5094"/>
                  </a:cubicBezTo>
                  <a:cubicBezTo>
                    <a:pt x="16929" y="5094"/>
                    <a:pt x="16933" y="5060"/>
                    <a:pt x="17029" y="5018"/>
                  </a:cubicBezTo>
                  <a:lnTo>
                    <a:pt x="17135" y="5012"/>
                  </a:lnTo>
                  <a:close/>
                  <a:moveTo>
                    <a:pt x="19877" y="5128"/>
                  </a:moveTo>
                  <a:lnTo>
                    <a:pt x="19824" y="5134"/>
                  </a:lnTo>
                  <a:cubicBezTo>
                    <a:pt x="19826" y="5161"/>
                    <a:pt x="19827" y="5167"/>
                    <a:pt x="19851" y="5167"/>
                  </a:cubicBezTo>
                  <a:cubicBezTo>
                    <a:pt x="19859" y="5167"/>
                    <a:pt x="19868" y="5166"/>
                    <a:pt x="19880" y="5165"/>
                  </a:cubicBezTo>
                  <a:lnTo>
                    <a:pt x="19931" y="5159"/>
                  </a:lnTo>
                  <a:lnTo>
                    <a:pt x="19877" y="5128"/>
                  </a:lnTo>
                  <a:close/>
                  <a:moveTo>
                    <a:pt x="7572" y="5115"/>
                  </a:moveTo>
                  <a:cubicBezTo>
                    <a:pt x="7576" y="5115"/>
                    <a:pt x="7579" y="5115"/>
                    <a:pt x="7583" y="5115"/>
                  </a:cubicBezTo>
                  <a:lnTo>
                    <a:pt x="7634" y="5159"/>
                  </a:lnTo>
                  <a:lnTo>
                    <a:pt x="7577" y="5187"/>
                  </a:lnTo>
                  <a:lnTo>
                    <a:pt x="7524" y="5181"/>
                  </a:lnTo>
                  <a:cubicBezTo>
                    <a:pt x="7527" y="5146"/>
                    <a:pt x="7532" y="5115"/>
                    <a:pt x="7572" y="5115"/>
                  </a:cubicBezTo>
                  <a:close/>
                  <a:moveTo>
                    <a:pt x="8808" y="5184"/>
                  </a:moveTo>
                  <a:cubicBezTo>
                    <a:pt x="8827" y="5184"/>
                    <a:pt x="8863" y="5205"/>
                    <a:pt x="8900" y="5209"/>
                  </a:cubicBezTo>
                  <a:cubicBezTo>
                    <a:pt x="8933" y="5236"/>
                    <a:pt x="8943" y="5244"/>
                    <a:pt x="8908" y="5244"/>
                  </a:cubicBezTo>
                  <a:cubicBezTo>
                    <a:pt x="8894" y="5244"/>
                    <a:pt x="8873" y="5242"/>
                    <a:pt x="8843" y="5241"/>
                  </a:cubicBezTo>
                  <a:cubicBezTo>
                    <a:pt x="8790" y="5234"/>
                    <a:pt x="8793" y="5200"/>
                    <a:pt x="8793" y="5200"/>
                  </a:cubicBezTo>
                  <a:cubicBezTo>
                    <a:pt x="8794" y="5188"/>
                    <a:pt x="8799" y="5184"/>
                    <a:pt x="8808" y="5184"/>
                  </a:cubicBezTo>
                  <a:close/>
                  <a:moveTo>
                    <a:pt x="11668" y="5198"/>
                  </a:moveTo>
                  <a:cubicBezTo>
                    <a:pt x="11679" y="5198"/>
                    <a:pt x="11686" y="5202"/>
                    <a:pt x="11686" y="5216"/>
                  </a:cubicBezTo>
                  <a:cubicBezTo>
                    <a:pt x="11734" y="5216"/>
                    <a:pt x="11641" y="5247"/>
                    <a:pt x="11586" y="5247"/>
                  </a:cubicBezTo>
                  <a:cubicBezTo>
                    <a:pt x="11584" y="5247"/>
                    <a:pt x="11581" y="5247"/>
                    <a:pt x="11579" y="5247"/>
                  </a:cubicBezTo>
                  <a:lnTo>
                    <a:pt x="11579" y="5212"/>
                  </a:lnTo>
                  <a:cubicBezTo>
                    <a:pt x="11613" y="5212"/>
                    <a:pt x="11648" y="5198"/>
                    <a:pt x="11668" y="5198"/>
                  </a:cubicBezTo>
                  <a:close/>
                  <a:moveTo>
                    <a:pt x="7915" y="5159"/>
                  </a:moveTo>
                  <a:cubicBezTo>
                    <a:pt x="7923" y="5159"/>
                    <a:pt x="7934" y="5160"/>
                    <a:pt x="7950" y="5162"/>
                  </a:cubicBezTo>
                  <a:cubicBezTo>
                    <a:pt x="7950" y="5162"/>
                    <a:pt x="8000" y="5203"/>
                    <a:pt x="7997" y="5237"/>
                  </a:cubicBezTo>
                  <a:lnTo>
                    <a:pt x="7994" y="5241"/>
                  </a:lnTo>
                  <a:cubicBezTo>
                    <a:pt x="7993" y="5253"/>
                    <a:pt x="7985" y="5261"/>
                    <a:pt x="7973" y="5261"/>
                  </a:cubicBezTo>
                  <a:cubicBezTo>
                    <a:pt x="7953" y="5261"/>
                    <a:pt x="7921" y="5240"/>
                    <a:pt x="7894" y="5190"/>
                  </a:cubicBezTo>
                  <a:cubicBezTo>
                    <a:pt x="7896" y="5166"/>
                    <a:pt x="7897" y="5159"/>
                    <a:pt x="7915" y="5159"/>
                  </a:cubicBezTo>
                  <a:close/>
                  <a:moveTo>
                    <a:pt x="9787" y="5228"/>
                  </a:moveTo>
                  <a:cubicBezTo>
                    <a:pt x="9789" y="5228"/>
                    <a:pt x="9791" y="5228"/>
                    <a:pt x="9793" y="5228"/>
                  </a:cubicBezTo>
                  <a:cubicBezTo>
                    <a:pt x="9830" y="5234"/>
                    <a:pt x="9865" y="5247"/>
                    <a:pt x="9896" y="5269"/>
                  </a:cubicBezTo>
                  <a:cubicBezTo>
                    <a:pt x="9893" y="5301"/>
                    <a:pt x="9856" y="5303"/>
                    <a:pt x="9846" y="5303"/>
                  </a:cubicBezTo>
                  <a:cubicBezTo>
                    <a:pt x="9844" y="5303"/>
                    <a:pt x="9843" y="5303"/>
                    <a:pt x="9843" y="5303"/>
                  </a:cubicBezTo>
                  <a:cubicBezTo>
                    <a:pt x="9790" y="5300"/>
                    <a:pt x="9736" y="5297"/>
                    <a:pt x="9739" y="5263"/>
                  </a:cubicBezTo>
                  <a:cubicBezTo>
                    <a:pt x="9739" y="5263"/>
                    <a:pt x="9739" y="5228"/>
                    <a:pt x="9787" y="5228"/>
                  </a:cubicBezTo>
                  <a:close/>
                  <a:moveTo>
                    <a:pt x="12735" y="5281"/>
                  </a:moveTo>
                  <a:cubicBezTo>
                    <a:pt x="12735" y="5316"/>
                    <a:pt x="12682" y="5353"/>
                    <a:pt x="12682" y="5353"/>
                  </a:cubicBezTo>
                  <a:lnTo>
                    <a:pt x="12629" y="5353"/>
                  </a:lnTo>
                  <a:cubicBezTo>
                    <a:pt x="12629" y="5316"/>
                    <a:pt x="12629" y="5281"/>
                    <a:pt x="12682" y="5281"/>
                  </a:cubicBezTo>
                  <a:close/>
                  <a:moveTo>
                    <a:pt x="14412" y="5200"/>
                  </a:moveTo>
                  <a:lnTo>
                    <a:pt x="14312" y="5275"/>
                  </a:lnTo>
                  <a:cubicBezTo>
                    <a:pt x="14254" y="5338"/>
                    <a:pt x="14229" y="5366"/>
                    <a:pt x="14217" y="5366"/>
                  </a:cubicBezTo>
                  <a:cubicBezTo>
                    <a:pt x="14208" y="5366"/>
                    <a:pt x="14208" y="5348"/>
                    <a:pt x="14208" y="5316"/>
                  </a:cubicBezTo>
                  <a:cubicBezTo>
                    <a:pt x="14205" y="5278"/>
                    <a:pt x="14205" y="5244"/>
                    <a:pt x="14309" y="5203"/>
                  </a:cubicBezTo>
                  <a:lnTo>
                    <a:pt x="14412" y="5200"/>
                  </a:lnTo>
                  <a:close/>
                  <a:moveTo>
                    <a:pt x="14522" y="5338"/>
                  </a:moveTo>
                  <a:lnTo>
                    <a:pt x="14578" y="5369"/>
                  </a:lnTo>
                  <a:cubicBezTo>
                    <a:pt x="14578" y="5407"/>
                    <a:pt x="14525" y="5410"/>
                    <a:pt x="14472" y="5410"/>
                  </a:cubicBezTo>
                  <a:lnTo>
                    <a:pt x="14472" y="5375"/>
                  </a:lnTo>
                  <a:lnTo>
                    <a:pt x="14522" y="5338"/>
                  </a:lnTo>
                  <a:close/>
                  <a:moveTo>
                    <a:pt x="10733" y="5410"/>
                  </a:moveTo>
                  <a:lnTo>
                    <a:pt x="10786" y="5447"/>
                  </a:lnTo>
                  <a:lnTo>
                    <a:pt x="10733" y="5447"/>
                  </a:lnTo>
                  <a:cubicBezTo>
                    <a:pt x="10680" y="5444"/>
                    <a:pt x="10680" y="5444"/>
                    <a:pt x="10680" y="5410"/>
                  </a:cubicBezTo>
                  <a:close/>
                  <a:moveTo>
                    <a:pt x="11156" y="5382"/>
                  </a:moveTo>
                  <a:lnTo>
                    <a:pt x="11262" y="5385"/>
                  </a:lnTo>
                  <a:cubicBezTo>
                    <a:pt x="11259" y="5422"/>
                    <a:pt x="11259" y="5457"/>
                    <a:pt x="11206" y="5457"/>
                  </a:cubicBezTo>
                  <a:cubicBezTo>
                    <a:pt x="11192" y="5466"/>
                    <a:pt x="11179" y="5470"/>
                    <a:pt x="11167" y="5470"/>
                  </a:cubicBezTo>
                  <a:cubicBezTo>
                    <a:pt x="11134" y="5470"/>
                    <a:pt x="11116" y="5435"/>
                    <a:pt x="11156" y="5382"/>
                  </a:cubicBezTo>
                  <a:close/>
                  <a:moveTo>
                    <a:pt x="13161" y="5381"/>
                  </a:moveTo>
                  <a:cubicBezTo>
                    <a:pt x="13204" y="5381"/>
                    <a:pt x="13153" y="5419"/>
                    <a:pt x="13105" y="5488"/>
                  </a:cubicBezTo>
                  <a:cubicBezTo>
                    <a:pt x="13061" y="5506"/>
                    <a:pt x="13035" y="5516"/>
                    <a:pt x="13025" y="5516"/>
                  </a:cubicBezTo>
                  <a:cubicBezTo>
                    <a:pt x="13011" y="5516"/>
                    <a:pt x="13023" y="5498"/>
                    <a:pt x="13052" y="5457"/>
                  </a:cubicBezTo>
                  <a:lnTo>
                    <a:pt x="13155" y="5382"/>
                  </a:lnTo>
                  <a:cubicBezTo>
                    <a:pt x="13157" y="5381"/>
                    <a:pt x="13159" y="5381"/>
                    <a:pt x="13161" y="5381"/>
                  </a:cubicBezTo>
                  <a:close/>
                  <a:moveTo>
                    <a:pt x="10150" y="5460"/>
                  </a:moveTo>
                  <a:cubicBezTo>
                    <a:pt x="10097" y="5460"/>
                    <a:pt x="10097" y="5494"/>
                    <a:pt x="10097" y="5494"/>
                  </a:cubicBezTo>
                  <a:cubicBezTo>
                    <a:pt x="10097" y="5494"/>
                    <a:pt x="10094" y="5529"/>
                    <a:pt x="10147" y="5532"/>
                  </a:cubicBezTo>
                  <a:lnTo>
                    <a:pt x="10200" y="5535"/>
                  </a:lnTo>
                  <a:cubicBezTo>
                    <a:pt x="10200" y="5501"/>
                    <a:pt x="10150" y="5460"/>
                    <a:pt x="10150" y="5460"/>
                  </a:cubicBezTo>
                  <a:close/>
                  <a:moveTo>
                    <a:pt x="5499" y="1"/>
                  </a:moveTo>
                  <a:lnTo>
                    <a:pt x="5499" y="35"/>
                  </a:lnTo>
                  <a:cubicBezTo>
                    <a:pt x="5499" y="70"/>
                    <a:pt x="5499" y="107"/>
                    <a:pt x="5446" y="107"/>
                  </a:cubicBezTo>
                  <a:cubicBezTo>
                    <a:pt x="5439" y="107"/>
                    <a:pt x="5431" y="107"/>
                    <a:pt x="5423" y="107"/>
                  </a:cubicBezTo>
                  <a:cubicBezTo>
                    <a:pt x="5379" y="107"/>
                    <a:pt x="5340" y="105"/>
                    <a:pt x="5340" y="73"/>
                  </a:cubicBezTo>
                  <a:cubicBezTo>
                    <a:pt x="5303" y="49"/>
                    <a:pt x="5266" y="25"/>
                    <a:pt x="5247" y="25"/>
                  </a:cubicBezTo>
                  <a:cubicBezTo>
                    <a:pt x="5238" y="25"/>
                    <a:pt x="5233" y="30"/>
                    <a:pt x="5233" y="42"/>
                  </a:cubicBezTo>
                  <a:cubicBezTo>
                    <a:pt x="5195" y="38"/>
                    <a:pt x="5158" y="29"/>
                    <a:pt x="5126" y="7"/>
                  </a:cubicBezTo>
                  <a:lnTo>
                    <a:pt x="4910" y="13"/>
                  </a:lnTo>
                  <a:cubicBezTo>
                    <a:pt x="4882" y="33"/>
                    <a:pt x="4838" y="44"/>
                    <a:pt x="4804" y="44"/>
                  </a:cubicBezTo>
                  <a:cubicBezTo>
                    <a:pt x="4774" y="44"/>
                    <a:pt x="4750" y="36"/>
                    <a:pt x="4750" y="20"/>
                  </a:cubicBezTo>
                  <a:cubicBezTo>
                    <a:pt x="4694" y="20"/>
                    <a:pt x="4641" y="35"/>
                    <a:pt x="4591" y="64"/>
                  </a:cubicBezTo>
                  <a:cubicBezTo>
                    <a:pt x="4555" y="66"/>
                    <a:pt x="4526" y="67"/>
                    <a:pt x="4502" y="67"/>
                  </a:cubicBezTo>
                  <a:cubicBezTo>
                    <a:pt x="4454" y="67"/>
                    <a:pt x="4430" y="60"/>
                    <a:pt x="4428" y="35"/>
                  </a:cubicBezTo>
                  <a:cubicBezTo>
                    <a:pt x="4428" y="18"/>
                    <a:pt x="4428" y="10"/>
                    <a:pt x="4421" y="10"/>
                  </a:cubicBezTo>
                  <a:cubicBezTo>
                    <a:pt x="4415" y="10"/>
                    <a:pt x="4402" y="19"/>
                    <a:pt x="4374" y="38"/>
                  </a:cubicBezTo>
                  <a:cubicBezTo>
                    <a:pt x="4378" y="76"/>
                    <a:pt x="4324" y="79"/>
                    <a:pt x="4271" y="82"/>
                  </a:cubicBezTo>
                  <a:lnTo>
                    <a:pt x="4164" y="89"/>
                  </a:lnTo>
                  <a:cubicBezTo>
                    <a:pt x="4164" y="123"/>
                    <a:pt x="4164" y="123"/>
                    <a:pt x="4111" y="126"/>
                  </a:cubicBezTo>
                  <a:cubicBezTo>
                    <a:pt x="4104" y="127"/>
                    <a:pt x="4096" y="127"/>
                    <a:pt x="4086" y="127"/>
                  </a:cubicBezTo>
                  <a:cubicBezTo>
                    <a:pt x="4024" y="127"/>
                    <a:pt x="3908" y="113"/>
                    <a:pt x="3854" y="113"/>
                  </a:cubicBezTo>
                  <a:cubicBezTo>
                    <a:pt x="3849" y="113"/>
                    <a:pt x="3845" y="113"/>
                    <a:pt x="3842" y="114"/>
                  </a:cubicBezTo>
                  <a:cubicBezTo>
                    <a:pt x="3682" y="129"/>
                    <a:pt x="3682" y="129"/>
                    <a:pt x="3738" y="161"/>
                  </a:cubicBezTo>
                  <a:cubicBezTo>
                    <a:pt x="3742" y="160"/>
                    <a:pt x="3746" y="160"/>
                    <a:pt x="3750" y="160"/>
                  </a:cubicBezTo>
                  <a:cubicBezTo>
                    <a:pt x="3779" y="160"/>
                    <a:pt x="3785" y="174"/>
                    <a:pt x="3752" y="174"/>
                  </a:cubicBezTo>
                  <a:cubicBezTo>
                    <a:pt x="3737" y="174"/>
                    <a:pt x="3716" y="172"/>
                    <a:pt x="3685" y="164"/>
                  </a:cubicBezTo>
                  <a:cubicBezTo>
                    <a:pt x="3678" y="165"/>
                    <a:pt x="3669" y="165"/>
                    <a:pt x="3658" y="165"/>
                  </a:cubicBezTo>
                  <a:cubicBezTo>
                    <a:pt x="3616" y="165"/>
                    <a:pt x="3550" y="160"/>
                    <a:pt x="3474" y="160"/>
                  </a:cubicBezTo>
                  <a:cubicBezTo>
                    <a:pt x="3422" y="160"/>
                    <a:pt x="3365" y="162"/>
                    <a:pt x="3309" y="170"/>
                  </a:cubicBezTo>
                  <a:cubicBezTo>
                    <a:pt x="3096" y="195"/>
                    <a:pt x="3096" y="195"/>
                    <a:pt x="3099" y="230"/>
                  </a:cubicBezTo>
                  <a:cubicBezTo>
                    <a:pt x="3132" y="264"/>
                    <a:pt x="3133" y="282"/>
                    <a:pt x="3117" y="282"/>
                  </a:cubicBezTo>
                  <a:cubicBezTo>
                    <a:pt x="3103" y="282"/>
                    <a:pt x="3075" y="267"/>
                    <a:pt x="3046" y="236"/>
                  </a:cubicBezTo>
                  <a:cubicBezTo>
                    <a:pt x="2985" y="206"/>
                    <a:pt x="2941" y="194"/>
                    <a:pt x="2914" y="194"/>
                  </a:cubicBezTo>
                  <a:cubicBezTo>
                    <a:pt x="2890" y="194"/>
                    <a:pt x="2880" y="204"/>
                    <a:pt x="2883" y="220"/>
                  </a:cubicBezTo>
                  <a:cubicBezTo>
                    <a:pt x="2833" y="264"/>
                    <a:pt x="2833" y="264"/>
                    <a:pt x="2779" y="274"/>
                  </a:cubicBezTo>
                  <a:cubicBezTo>
                    <a:pt x="2778" y="258"/>
                    <a:pt x="2768" y="251"/>
                    <a:pt x="2750" y="251"/>
                  </a:cubicBezTo>
                  <a:cubicBezTo>
                    <a:pt x="2724" y="251"/>
                    <a:pt x="2682" y="266"/>
                    <a:pt x="2623" y="295"/>
                  </a:cubicBezTo>
                  <a:cubicBezTo>
                    <a:pt x="2604" y="299"/>
                    <a:pt x="2592" y="301"/>
                    <a:pt x="2584" y="301"/>
                  </a:cubicBezTo>
                  <a:cubicBezTo>
                    <a:pt x="2569" y="301"/>
                    <a:pt x="2567" y="293"/>
                    <a:pt x="2563" y="270"/>
                  </a:cubicBezTo>
                  <a:lnTo>
                    <a:pt x="2456" y="286"/>
                  </a:lnTo>
                  <a:cubicBezTo>
                    <a:pt x="2387" y="349"/>
                    <a:pt x="2190" y="377"/>
                    <a:pt x="2069" y="377"/>
                  </a:cubicBezTo>
                  <a:cubicBezTo>
                    <a:pt x="2028" y="377"/>
                    <a:pt x="1995" y="374"/>
                    <a:pt x="1980" y="368"/>
                  </a:cubicBezTo>
                  <a:cubicBezTo>
                    <a:pt x="1943" y="377"/>
                    <a:pt x="1908" y="396"/>
                    <a:pt x="1880" y="424"/>
                  </a:cubicBezTo>
                  <a:cubicBezTo>
                    <a:pt x="1859" y="468"/>
                    <a:pt x="1834" y="491"/>
                    <a:pt x="1813" y="491"/>
                  </a:cubicBezTo>
                  <a:cubicBezTo>
                    <a:pt x="1796" y="491"/>
                    <a:pt x="1782" y="475"/>
                    <a:pt x="1776" y="443"/>
                  </a:cubicBezTo>
                  <a:cubicBezTo>
                    <a:pt x="1769" y="410"/>
                    <a:pt x="1765" y="393"/>
                    <a:pt x="1759" y="393"/>
                  </a:cubicBezTo>
                  <a:cubicBezTo>
                    <a:pt x="1752" y="393"/>
                    <a:pt x="1743" y="413"/>
                    <a:pt x="1723" y="455"/>
                  </a:cubicBezTo>
                  <a:cubicBezTo>
                    <a:pt x="1695" y="482"/>
                    <a:pt x="1572" y="517"/>
                    <a:pt x="1498" y="517"/>
                  </a:cubicBezTo>
                  <a:cubicBezTo>
                    <a:pt x="1457" y="517"/>
                    <a:pt x="1431" y="506"/>
                    <a:pt x="1444" y="477"/>
                  </a:cubicBezTo>
                  <a:cubicBezTo>
                    <a:pt x="1435" y="443"/>
                    <a:pt x="1429" y="408"/>
                    <a:pt x="1429" y="408"/>
                  </a:cubicBezTo>
                  <a:cubicBezTo>
                    <a:pt x="1397" y="436"/>
                    <a:pt x="1360" y="458"/>
                    <a:pt x="1322" y="471"/>
                  </a:cubicBezTo>
                  <a:cubicBezTo>
                    <a:pt x="1328" y="509"/>
                    <a:pt x="1275" y="518"/>
                    <a:pt x="1093" y="577"/>
                  </a:cubicBezTo>
                  <a:cubicBezTo>
                    <a:pt x="974" y="615"/>
                    <a:pt x="742" y="766"/>
                    <a:pt x="626" y="853"/>
                  </a:cubicBezTo>
                  <a:cubicBezTo>
                    <a:pt x="504" y="932"/>
                    <a:pt x="344" y="1104"/>
                    <a:pt x="272" y="1148"/>
                  </a:cubicBezTo>
                  <a:cubicBezTo>
                    <a:pt x="206" y="1236"/>
                    <a:pt x="163" y="1336"/>
                    <a:pt x="144" y="1442"/>
                  </a:cubicBezTo>
                  <a:cubicBezTo>
                    <a:pt x="144" y="1528"/>
                    <a:pt x="111" y="1665"/>
                    <a:pt x="77" y="1665"/>
                  </a:cubicBezTo>
                  <a:cubicBezTo>
                    <a:pt x="76" y="1665"/>
                    <a:pt x="76" y="1665"/>
                    <a:pt x="75" y="1665"/>
                  </a:cubicBezTo>
                  <a:cubicBezTo>
                    <a:pt x="65" y="1687"/>
                    <a:pt x="62" y="1712"/>
                    <a:pt x="59" y="1737"/>
                  </a:cubicBezTo>
                  <a:cubicBezTo>
                    <a:pt x="62" y="1815"/>
                    <a:pt x="69" y="1872"/>
                    <a:pt x="69" y="1906"/>
                  </a:cubicBezTo>
                  <a:lnTo>
                    <a:pt x="72" y="1963"/>
                  </a:lnTo>
                  <a:cubicBezTo>
                    <a:pt x="71" y="1963"/>
                    <a:pt x="70" y="1963"/>
                    <a:pt x="70" y="1963"/>
                  </a:cubicBezTo>
                  <a:cubicBezTo>
                    <a:pt x="36" y="1963"/>
                    <a:pt x="0" y="2036"/>
                    <a:pt x="37" y="2104"/>
                  </a:cubicBezTo>
                  <a:cubicBezTo>
                    <a:pt x="75" y="2104"/>
                    <a:pt x="75" y="2176"/>
                    <a:pt x="100" y="2310"/>
                  </a:cubicBezTo>
                  <a:cubicBezTo>
                    <a:pt x="97" y="2345"/>
                    <a:pt x="119" y="2514"/>
                    <a:pt x="210" y="2724"/>
                  </a:cubicBezTo>
                  <a:cubicBezTo>
                    <a:pt x="316" y="2972"/>
                    <a:pt x="476" y="3191"/>
                    <a:pt x="676" y="3373"/>
                  </a:cubicBezTo>
                  <a:cubicBezTo>
                    <a:pt x="852" y="3533"/>
                    <a:pt x="1049" y="3667"/>
                    <a:pt x="1263" y="3774"/>
                  </a:cubicBezTo>
                  <a:cubicBezTo>
                    <a:pt x="1415" y="3853"/>
                    <a:pt x="1520" y="3894"/>
                    <a:pt x="1539" y="3894"/>
                  </a:cubicBezTo>
                  <a:cubicBezTo>
                    <a:pt x="1540" y="3894"/>
                    <a:pt x="1541" y="3893"/>
                    <a:pt x="1541" y="3893"/>
                  </a:cubicBezTo>
                  <a:lnTo>
                    <a:pt x="1695" y="3959"/>
                  </a:lnTo>
                  <a:lnTo>
                    <a:pt x="1849" y="4025"/>
                  </a:lnTo>
                  <a:cubicBezTo>
                    <a:pt x="1820" y="4094"/>
                    <a:pt x="2087" y="4156"/>
                    <a:pt x="2253" y="4172"/>
                  </a:cubicBezTo>
                  <a:cubicBezTo>
                    <a:pt x="2269" y="4169"/>
                    <a:pt x="2286" y="4168"/>
                    <a:pt x="2302" y="4168"/>
                  </a:cubicBezTo>
                  <a:cubicBezTo>
                    <a:pt x="2342" y="4168"/>
                    <a:pt x="2380" y="4176"/>
                    <a:pt x="2416" y="4194"/>
                  </a:cubicBezTo>
                  <a:cubicBezTo>
                    <a:pt x="2391" y="4260"/>
                    <a:pt x="2544" y="4313"/>
                    <a:pt x="2657" y="4316"/>
                  </a:cubicBezTo>
                  <a:cubicBezTo>
                    <a:pt x="2686" y="4297"/>
                    <a:pt x="2712" y="4288"/>
                    <a:pt x="2730" y="4288"/>
                  </a:cubicBezTo>
                  <a:cubicBezTo>
                    <a:pt x="2760" y="4288"/>
                    <a:pt x="2773" y="4310"/>
                    <a:pt x="2757" y="4351"/>
                  </a:cubicBezTo>
                  <a:cubicBezTo>
                    <a:pt x="2744" y="4394"/>
                    <a:pt x="2778" y="4423"/>
                    <a:pt x="2838" y="4423"/>
                  </a:cubicBezTo>
                  <a:cubicBezTo>
                    <a:pt x="2874" y="4423"/>
                    <a:pt x="2920" y="4413"/>
                    <a:pt x="2970" y="4388"/>
                  </a:cubicBezTo>
                  <a:cubicBezTo>
                    <a:pt x="2993" y="4383"/>
                    <a:pt x="3007" y="4379"/>
                    <a:pt x="3018" y="4379"/>
                  </a:cubicBezTo>
                  <a:cubicBezTo>
                    <a:pt x="3038" y="4379"/>
                    <a:pt x="3048" y="4391"/>
                    <a:pt x="3074" y="4423"/>
                  </a:cubicBezTo>
                  <a:cubicBezTo>
                    <a:pt x="3093" y="4482"/>
                    <a:pt x="3122" y="4509"/>
                    <a:pt x="3143" y="4509"/>
                  </a:cubicBezTo>
                  <a:cubicBezTo>
                    <a:pt x="3153" y="4509"/>
                    <a:pt x="3161" y="4503"/>
                    <a:pt x="3165" y="4492"/>
                  </a:cubicBezTo>
                  <a:cubicBezTo>
                    <a:pt x="3193" y="4471"/>
                    <a:pt x="3218" y="4461"/>
                    <a:pt x="3239" y="4461"/>
                  </a:cubicBezTo>
                  <a:cubicBezTo>
                    <a:pt x="3273" y="4461"/>
                    <a:pt x="3299" y="4486"/>
                    <a:pt x="3318" y="4535"/>
                  </a:cubicBezTo>
                  <a:cubicBezTo>
                    <a:pt x="3365" y="4591"/>
                    <a:pt x="3385" y="4615"/>
                    <a:pt x="3407" y="4615"/>
                  </a:cubicBezTo>
                  <a:cubicBezTo>
                    <a:pt x="3424" y="4615"/>
                    <a:pt x="3441" y="4602"/>
                    <a:pt x="3472" y="4579"/>
                  </a:cubicBezTo>
                  <a:cubicBezTo>
                    <a:pt x="3491" y="4565"/>
                    <a:pt x="3519" y="4559"/>
                    <a:pt x="3551" y="4559"/>
                  </a:cubicBezTo>
                  <a:cubicBezTo>
                    <a:pt x="3641" y="4559"/>
                    <a:pt x="3759" y="4607"/>
                    <a:pt x="3782" y="4667"/>
                  </a:cubicBezTo>
                  <a:cubicBezTo>
                    <a:pt x="3820" y="4679"/>
                    <a:pt x="3852" y="4710"/>
                    <a:pt x="3871" y="4710"/>
                  </a:cubicBezTo>
                  <a:cubicBezTo>
                    <a:pt x="3878" y="4710"/>
                    <a:pt x="3882" y="4707"/>
                    <a:pt x="3886" y="4698"/>
                  </a:cubicBezTo>
                  <a:lnTo>
                    <a:pt x="3926" y="4745"/>
                  </a:lnTo>
                  <a:lnTo>
                    <a:pt x="4030" y="4777"/>
                  </a:lnTo>
                  <a:lnTo>
                    <a:pt x="4039" y="4742"/>
                  </a:lnTo>
                  <a:cubicBezTo>
                    <a:pt x="4271" y="4830"/>
                    <a:pt x="4512" y="4902"/>
                    <a:pt x="4757" y="4955"/>
                  </a:cubicBezTo>
                  <a:cubicBezTo>
                    <a:pt x="5156" y="5045"/>
                    <a:pt x="5329" y="5083"/>
                    <a:pt x="5381" y="5083"/>
                  </a:cubicBezTo>
                  <a:cubicBezTo>
                    <a:pt x="5404" y="5083"/>
                    <a:pt x="5404" y="5075"/>
                    <a:pt x="5390" y="5062"/>
                  </a:cubicBezTo>
                  <a:cubicBezTo>
                    <a:pt x="5374" y="5026"/>
                    <a:pt x="5384" y="5009"/>
                    <a:pt x="5404" y="5009"/>
                  </a:cubicBezTo>
                  <a:cubicBezTo>
                    <a:pt x="5431" y="5009"/>
                    <a:pt x="5475" y="5038"/>
                    <a:pt x="5496" y="5084"/>
                  </a:cubicBezTo>
                  <a:cubicBezTo>
                    <a:pt x="5546" y="5096"/>
                    <a:pt x="5647" y="5147"/>
                    <a:pt x="5750" y="5165"/>
                  </a:cubicBezTo>
                  <a:cubicBezTo>
                    <a:pt x="5857" y="5184"/>
                    <a:pt x="5960" y="5203"/>
                    <a:pt x="5954" y="5237"/>
                  </a:cubicBezTo>
                  <a:lnTo>
                    <a:pt x="6007" y="5247"/>
                  </a:lnTo>
                  <a:cubicBezTo>
                    <a:pt x="6041" y="5232"/>
                    <a:pt x="6092" y="5225"/>
                    <a:pt x="6150" y="5225"/>
                  </a:cubicBezTo>
                  <a:cubicBezTo>
                    <a:pt x="6293" y="5225"/>
                    <a:pt x="6484" y="5265"/>
                    <a:pt x="6593" y="5310"/>
                  </a:cubicBezTo>
                  <a:cubicBezTo>
                    <a:pt x="6640" y="5321"/>
                    <a:pt x="6688" y="5328"/>
                    <a:pt x="6736" y="5328"/>
                  </a:cubicBezTo>
                  <a:cubicBezTo>
                    <a:pt x="6778" y="5328"/>
                    <a:pt x="6820" y="5323"/>
                    <a:pt x="6863" y="5313"/>
                  </a:cubicBezTo>
                  <a:cubicBezTo>
                    <a:pt x="6908" y="5304"/>
                    <a:pt x="6935" y="5298"/>
                    <a:pt x="6954" y="5298"/>
                  </a:cubicBezTo>
                  <a:cubicBezTo>
                    <a:pt x="6980" y="5298"/>
                    <a:pt x="6992" y="5309"/>
                    <a:pt x="7019" y="5335"/>
                  </a:cubicBezTo>
                  <a:cubicBezTo>
                    <a:pt x="7017" y="5359"/>
                    <a:pt x="7167" y="5402"/>
                    <a:pt x="7261" y="5402"/>
                  </a:cubicBezTo>
                  <a:cubicBezTo>
                    <a:pt x="7302" y="5402"/>
                    <a:pt x="7333" y="5394"/>
                    <a:pt x="7336" y="5372"/>
                  </a:cubicBezTo>
                  <a:lnTo>
                    <a:pt x="7386" y="5416"/>
                  </a:lnTo>
                  <a:cubicBezTo>
                    <a:pt x="7399" y="5431"/>
                    <a:pt x="7416" y="5438"/>
                    <a:pt x="7434" y="5438"/>
                  </a:cubicBezTo>
                  <a:cubicBezTo>
                    <a:pt x="7460" y="5438"/>
                    <a:pt x="7486" y="5422"/>
                    <a:pt x="7496" y="5394"/>
                  </a:cubicBezTo>
                  <a:cubicBezTo>
                    <a:pt x="7500" y="5363"/>
                    <a:pt x="7512" y="5347"/>
                    <a:pt x="7527" y="5347"/>
                  </a:cubicBezTo>
                  <a:cubicBezTo>
                    <a:pt x="7548" y="5347"/>
                    <a:pt x="7574" y="5377"/>
                    <a:pt x="7596" y="5441"/>
                  </a:cubicBezTo>
                  <a:cubicBezTo>
                    <a:pt x="7592" y="5486"/>
                    <a:pt x="7611" y="5505"/>
                    <a:pt x="7627" y="5505"/>
                  </a:cubicBezTo>
                  <a:cubicBezTo>
                    <a:pt x="7637" y="5505"/>
                    <a:pt x="7645" y="5498"/>
                    <a:pt x="7646" y="5485"/>
                  </a:cubicBezTo>
                  <a:cubicBezTo>
                    <a:pt x="7682" y="5467"/>
                    <a:pt x="7718" y="5448"/>
                    <a:pt x="7753" y="5448"/>
                  </a:cubicBezTo>
                  <a:cubicBezTo>
                    <a:pt x="7772" y="5448"/>
                    <a:pt x="7791" y="5454"/>
                    <a:pt x="7809" y="5469"/>
                  </a:cubicBezTo>
                  <a:cubicBezTo>
                    <a:pt x="7824" y="5471"/>
                    <a:pt x="7839" y="5473"/>
                    <a:pt x="7853" y="5473"/>
                  </a:cubicBezTo>
                  <a:cubicBezTo>
                    <a:pt x="7889" y="5473"/>
                    <a:pt x="7917" y="5462"/>
                    <a:pt x="7922" y="5410"/>
                  </a:cubicBezTo>
                  <a:cubicBezTo>
                    <a:pt x="7924" y="5387"/>
                    <a:pt x="7947" y="5382"/>
                    <a:pt x="7978" y="5382"/>
                  </a:cubicBezTo>
                  <a:cubicBezTo>
                    <a:pt x="7994" y="5382"/>
                    <a:pt x="8013" y="5384"/>
                    <a:pt x="8032" y="5385"/>
                  </a:cubicBezTo>
                  <a:cubicBezTo>
                    <a:pt x="8028" y="5422"/>
                    <a:pt x="8028" y="5422"/>
                    <a:pt x="7973" y="5453"/>
                  </a:cubicBezTo>
                  <a:lnTo>
                    <a:pt x="7973" y="5453"/>
                  </a:lnTo>
                  <a:cubicBezTo>
                    <a:pt x="7959" y="5452"/>
                    <a:pt x="7952" y="5451"/>
                    <a:pt x="7951" y="5451"/>
                  </a:cubicBezTo>
                  <a:cubicBezTo>
                    <a:pt x="7951" y="5451"/>
                    <a:pt x="7957" y="5452"/>
                    <a:pt x="7972" y="5454"/>
                  </a:cubicBezTo>
                  <a:cubicBezTo>
                    <a:pt x="7972" y="5454"/>
                    <a:pt x="7973" y="5453"/>
                    <a:pt x="7973" y="5453"/>
                  </a:cubicBezTo>
                  <a:lnTo>
                    <a:pt x="7973" y="5453"/>
                  </a:lnTo>
                  <a:cubicBezTo>
                    <a:pt x="7994" y="5455"/>
                    <a:pt x="8031" y="5459"/>
                    <a:pt x="8079" y="5463"/>
                  </a:cubicBezTo>
                  <a:cubicBezTo>
                    <a:pt x="8129" y="5466"/>
                    <a:pt x="8232" y="5510"/>
                    <a:pt x="8229" y="5548"/>
                  </a:cubicBezTo>
                  <a:cubicBezTo>
                    <a:pt x="8251" y="5564"/>
                    <a:pt x="8274" y="5575"/>
                    <a:pt x="8288" y="5575"/>
                  </a:cubicBezTo>
                  <a:cubicBezTo>
                    <a:pt x="8307" y="5575"/>
                    <a:pt x="8312" y="5558"/>
                    <a:pt x="8285" y="5516"/>
                  </a:cubicBezTo>
                  <a:cubicBezTo>
                    <a:pt x="8290" y="5463"/>
                    <a:pt x="8291" y="5449"/>
                    <a:pt x="8334" y="5449"/>
                  </a:cubicBezTo>
                  <a:cubicBezTo>
                    <a:pt x="8349" y="5449"/>
                    <a:pt x="8370" y="5451"/>
                    <a:pt x="8398" y="5454"/>
                  </a:cubicBezTo>
                  <a:cubicBezTo>
                    <a:pt x="8451" y="5457"/>
                    <a:pt x="8505" y="5463"/>
                    <a:pt x="8502" y="5498"/>
                  </a:cubicBezTo>
                  <a:cubicBezTo>
                    <a:pt x="8498" y="5532"/>
                    <a:pt x="8498" y="5532"/>
                    <a:pt x="8602" y="5541"/>
                  </a:cubicBezTo>
                  <a:cubicBezTo>
                    <a:pt x="8610" y="5542"/>
                    <a:pt x="8617" y="5542"/>
                    <a:pt x="8625" y="5542"/>
                  </a:cubicBezTo>
                  <a:cubicBezTo>
                    <a:pt x="8761" y="5542"/>
                    <a:pt x="8892" y="5489"/>
                    <a:pt x="8987" y="5394"/>
                  </a:cubicBezTo>
                  <a:cubicBezTo>
                    <a:pt x="8990" y="5360"/>
                    <a:pt x="8992" y="5343"/>
                    <a:pt x="8998" y="5343"/>
                  </a:cubicBezTo>
                  <a:cubicBezTo>
                    <a:pt x="9005" y="5343"/>
                    <a:pt x="9017" y="5362"/>
                    <a:pt x="9041" y="5400"/>
                  </a:cubicBezTo>
                  <a:cubicBezTo>
                    <a:pt x="9037" y="5435"/>
                    <a:pt x="9091" y="5441"/>
                    <a:pt x="9144" y="5444"/>
                  </a:cubicBezTo>
                  <a:cubicBezTo>
                    <a:pt x="9145" y="5433"/>
                    <a:pt x="9151" y="5430"/>
                    <a:pt x="9156" y="5430"/>
                  </a:cubicBezTo>
                  <a:cubicBezTo>
                    <a:pt x="9168" y="5430"/>
                    <a:pt x="9179" y="5444"/>
                    <a:pt x="9150" y="5444"/>
                  </a:cubicBezTo>
                  <a:cubicBezTo>
                    <a:pt x="9148" y="5444"/>
                    <a:pt x="9146" y="5444"/>
                    <a:pt x="9144" y="5444"/>
                  </a:cubicBezTo>
                  <a:cubicBezTo>
                    <a:pt x="9142" y="5469"/>
                    <a:pt x="9114" y="5474"/>
                    <a:pt x="9079" y="5474"/>
                  </a:cubicBezTo>
                  <a:cubicBezTo>
                    <a:pt x="9065" y="5474"/>
                    <a:pt x="9050" y="5473"/>
                    <a:pt x="9034" y="5472"/>
                  </a:cubicBezTo>
                  <a:lnTo>
                    <a:pt x="9034" y="5507"/>
                  </a:lnTo>
                  <a:cubicBezTo>
                    <a:pt x="9059" y="5547"/>
                    <a:pt x="9086" y="5568"/>
                    <a:pt x="9114" y="5568"/>
                  </a:cubicBezTo>
                  <a:cubicBezTo>
                    <a:pt x="9139" y="5568"/>
                    <a:pt x="9165" y="5552"/>
                    <a:pt x="9191" y="5520"/>
                  </a:cubicBezTo>
                  <a:cubicBezTo>
                    <a:pt x="9218" y="5505"/>
                    <a:pt x="9232" y="5497"/>
                    <a:pt x="9245" y="5497"/>
                  </a:cubicBezTo>
                  <a:cubicBezTo>
                    <a:pt x="9259" y="5497"/>
                    <a:pt x="9271" y="5506"/>
                    <a:pt x="9298" y="5526"/>
                  </a:cubicBezTo>
                  <a:cubicBezTo>
                    <a:pt x="9334" y="5553"/>
                    <a:pt x="9370" y="5581"/>
                    <a:pt x="9388" y="5581"/>
                  </a:cubicBezTo>
                  <a:cubicBezTo>
                    <a:pt x="9396" y="5581"/>
                    <a:pt x="9400" y="5577"/>
                    <a:pt x="9401" y="5567"/>
                  </a:cubicBezTo>
                  <a:cubicBezTo>
                    <a:pt x="9454" y="5570"/>
                    <a:pt x="9511" y="5585"/>
                    <a:pt x="9558" y="5610"/>
                  </a:cubicBezTo>
                  <a:cubicBezTo>
                    <a:pt x="9593" y="5612"/>
                    <a:pt x="9623" y="5614"/>
                    <a:pt x="9646" y="5614"/>
                  </a:cubicBezTo>
                  <a:cubicBezTo>
                    <a:pt x="9694" y="5614"/>
                    <a:pt x="9718" y="5607"/>
                    <a:pt x="9718" y="5582"/>
                  </a:cubicBezTo>
                  <a:cubicBezTo>
                    <a:pt x="9720" y="5558"/>
                    <a:pt x="9747" y="5552"/>
                    <a:pt x="9782" y="5552"/>
                  </a:cubicBezTo>
                  <a:cubicBezTo>
                    <a:pt x="9796" y="5552"/>
                    <a:pt x="9812" y="5553"/>
                    <a:pt x="9827" y="5554"/>
                  </a:cubicBezTo>
                  <a:cubicBezTo>
                    <a:pt x="9835" y="5554"/>
                    <a:pt x="9844" y="5554"/>
                    <a:pt x="9852" y="5554"/>
                  </a:cubicBezTo>
                  <a:cubicBezTo>
                    <a:pt x="9896" y="5554"/>
                    <a:pt x="9934" y="5552"/>
                    <a:pt x="9934" y="5523"/>
                  </a:cubicBezTo>
                  <a:cubicBezTo>
                    <a:pt x="9937" y="5487"/>
                    <a:pt x="9985" y="5457"/>
                    <a:pt x="10082" y="5457"/>
                  </a:cubicBezTo>
                  <a:cubicBezTo>
                    <a:pt x="10087" y="5457"/>
                    <a:pt x="10092" y="5457"/>
                    <a:pt x="10097" y="5457"/>
                  </a:cubicBezTo>
                  <a:cubicBezTo>
                    <a:pt x="10138" y="5446"/>
                    <a:pt x="10163" y="5439"/>
                    <a:pt x="10181" y="5439"/>
                  </a:cubicBezTo>
                  <a:cubicBezTo>
                    <a:pt x="10211" y="5439"/>
                    <a:pt x="10223" y="5456"/>
                    <a:pt x="10253" y="5501"/>
                  </a:cubicBezTo>
                  <a:cubicBezTo>
                    <a:pt x="10253" y="5538"/>
                    <a:pt x="10304" y="5541"/>
                    <a:pt x="10357" y="5545"/>
                  </a:cubicBezTo>
                  <a:cubicBezTo>
                    <a:pt x="10394" y="5548"/>
                    <a:pt x="10432" y="5560"/>
                    <a:pt x="10463" y="5585"/>
                  </a:cubicBezTo>
                  <a:cubicBezTo>
                    <a:pt x="10478" y="5595"/>
                    <a:pt x="10488" y="5600"/>
                    <a:pt x="10496" y="5600"/>
                  </a:cubicBezTo>
                  <a:cubicBezTo>
                    <a:pt x="10514" y="5600"/>
                    <a:pt x="10514" y="5575"/>
                    <a:pt x="10517" y="5551"/>
                  </a:cubicBezTo>
                  <a:lnTo>
                    <a:pt x="10520" y="5479"/>
                  </a:lnTo>
                  <a:cubicBezTo>
                    <a:pt x="10573" y="5479"/>
                    <a:pt x="10623" y="5551"/>
                    <a:pt x="10620" y="5588"/>
                  </a:cubicBezTo>
                  <a:cubicBezTo>
                    <a:pt x="10645" y="5624"/>
                    <a:pt x="10658" y="5643"/>
                    <a:pt x="10664" y="5643"/>
                  </a:cubicBezTo>
                  <a:cubicBezTo>
                    <a:pt x="10671" y="5643"/>
                    <a:pt x="10672" y="5624"/>
                    <a:pt x="10673" y="5588"/>
                  </a:cubicBezTo>
                  <a:cubicBezTo>
                    <a:pt x="10676" y="5564"/>
                    <a:pt x="10703" y="5538"/>
                    <a:pt x="10755" y="5538"/>
                  </a:cubicBezTo>
                  <a:cubicBezTo>
                    <a:pt x="10776" y="5538"/>
                    <a:pt x="10803" y="5543"/>
                    <a:pt x="10833" y="5554"/>
                  </a:cubicBezTo>
                  <a:cubicBezTo>
                    <a:pt x="10940" y="5557"/>
                    <a:pt x="11046" y="5560"/>
                    <a:pt x="11043" y="5595"/>
                  </a:cubicBezTo>
                  <a:cubicBezTo>
                    <a:pt x="11061" y="5606"/>
                    <a:pt x="11081" y="5612"/>
                    <a:pt x="11100" y="5612"/>
                  </a:cubicBezTo>
                  <a:cubicBezTo>
                    <a:pt x="11117" y="5612"/>
                    <a:pt x="11135" y="5607"/>
                    <a:pt x="11150" y="5598"/>
                  </a:cubicBezTo>
                  <a:cubicBezTo>
                    <a:pt x="11175" y="5581"/>
                    <a:pt x="11201" y="5573"/>
                    <a:pt x="11238" y="5573"/>
                  </a:cubicBezTo>
                  <a:cubicBezTo>
                    <a:pt x="11278" y="5573"/>
                    <a:pt x="11333" y="5583"/>
                    <a:pt x="11416" y="5604"/>
                  </a:cubicBezTo>
                  <a:cubicBezTo>
                    <a:pt x="11549" y="5642"/>
                    <a:pt x="11615" y="5661"/>
                    <a:pt x="11647" y="5661"/>
                  </a:cubicBezTo>
                  <a:cubicBezTo>
                    <a:pt x="11679" y="5661"/>
                    <a:pt x="11679" y="5643"/>
                    <a:pt x="11679" y="5607"/>
                  </a:cubicBezTo>
                  <a:cubicBezTo>
                    <a:pt x="11679" y="5587"/>
                    <a:pt x="11679" y="5566"/>
                    <a:pt x="11690" y="5566"/>
                  </a:cubicBezTo>
                  <a:cubicBezTo>
                    <a:pt x="11697" y="5566"/>
                    <a:pt x="11710" y="5577"/>
                    <a:pt x="11733" y="5607"/>
                  </a:cubicBezTo>
                  <a:cubicBezTo>
                    <a:pt x="11748" y="5618"/>
                    <a:pt x="11764" y="5623"/>
                    <a:pt x="11781" y="5623"/>
                  </a:cubicBezTo>
                  <a:cubicBezTo>
                    <a:pt x="11822" y="5623"/>
                    <a:pt x="11870" y="5597"/>
                    <a:pt x="11943" y="5573"/>
                  </a:cubicBezTo>
                  <a:cubicBezTo>
                    <a:pt x="11996" y="5535"/>
                    <a:pt x="11996" y="5463"/>
                    <a:pt x="11996" y="5429"/>
                  </a:cubicBezTo>
                  <a:cubicBezTo>
                    <a:pt x="11998" y="5386"/>
                    <a:pt x="11998" y="5369"/>
                    <a:pt x="12020" y="5369"/>
                  </a:cubicBezTo>
                  <a:cubicBezTo>
                    <a:pt x="12035" y="5369"/>
                    <a:pt x="12060" y="5377"/>
                    <a:pt x="12102" y="5391"/>
                  </a:cubicBezTo>
                  <a:cubicBezTo>
                    <a:pt x="12156" y="5391"/>
                    <a:pt x="12209" y="5425"/>
                    <a:pt x="12209" y="5463"/>
                  </a:cubicBezTo>
                  <a:cubicBezTo>
                    <a:pt x="12209" y="5498"/>
                    <a:pt x="12156" y="5498"/>
                    <a:pt x="12156" y="5498"/>
                  </a:cubicBezTo>
                  <a:lnTo>
                    <a:pt x="12102" y="5498"/>
                  </a:lnTo>
                  <a:cubicBezTo>
                    <a:pt x="12102" y="5535"/>
                    <a:pt x="12102" y="5570"/>
                    <a:pt x="12209" y="5570"/>
                  </a:cubicBezTo>
                  <a:cubicBezTo>
                    <a:pt x="12234" y="5587"/>
                    <a:pt x="12260" y="5596"/>
                    <a:pt x="12279" y="5596"/>
                  </a:cubicBezTo>
                  <a:cubicBezTo>
                    <a:pt x="12299" y="5596"/>
                    <a:pt x="12312" y="5587"/>
                    <a:pt x="12312" y="5570"/>
                  </a:cubicBezTo>
                  <a:cubicBezTo>
                    <a:pt x="12366" y="5604"/>
                    <a:pt x="12472" y="5604"/>
                    <a:pt x="12579" y="5604"/>
                  </a:cubicBezTo>
                  <a:cubicBezTo>
                    <a:pt x="12603" y="5603"/>
                    <a:pt x="12630" y="5603"/>
                    <a:pt x="12658" y="5603"/>
                  </a:cubicBezTo>
                  <a:cubicBezTo>
                    <a:pt x="12750" y="5603"/>
                    <a:pt x="12854" y="5609"/>
                    <a:pt x="12895" y="5635"/>
                  </a:cubicBezTo>
                  <a:cubicBezTo>
                    <a:pt x="13002" y="5635"/>
                    <a:pt x="13055" y="5632"/>
                    <a:pt x="13052" y="5598"/>
                  </a:cubicBezTo>
                  <a:cubicBezTo>
                    <a:pt x="13052" y="5555"/>
                    <a:pt x="13071" y="5538"/>
                    <a:pt x="13086" y="5538"/>
                  </a:cubicBezTo>
                  <a:cubicBezTo>
                    <a:pt x="13096" y="5538"/>
                    <a:pt x="13105" y="5546"/>
                    <a:pt x="13105" y="5560"/>
                  </a:cubicBezTo>
                  <a:cubicBezTo>
                    <a:pt x="13134" y="5600"/>
                    <a:pt x="13354" y="5622"/>
                    <a:pt x="13555" y="5622"/>
                  </a:cubicBezTo>
                  <a:cubicBezTo>
                    <a:pt x="13722" y="5622"/>
                    <a:pt x="13875" y="5607"/>
                    <a:pt x="13898" y="5573"/>
                  </a:cubicBezTo>
                  <a:lnTo>
                    <a:pt x="14001" y="5573"/>
                  </a:lnTo>
                  <a:cubicBezTo>
                    <a:pt x="14046" y="5585"/>
                    <a:pt x="14123" y="5591"/>
                    <a:pt x="14203" y="5591"/>
                  </a:cubicBezTo>
                  <a:cubicBezTo>
                    <a:pt x="14322" y="5591"/>
                    <a:pt x="14446" y="5578"/>
                    <a:pt x="14478" y="5554"/>
                  </a:cubicBezTo>
                  <a:lnTo>
                    <a:pt x="14634" y="5548"/>
                  </a:lnTo>
                  <a:cubicBezTo>
                    <a:pt x="14684" y="5561"/>
                    <a:pt x="14722" y="5568"/>
                    <a:pt x="14753" y="5568"/>
                  </a:cubicBezTo>
                  <a:cubicBezTo>
                    <a:pt x="14790" y="5568"/>
                    <a:pt x="14818" y="5558"/>
                    <a:pt x="14844" y="5538"/>
                  </a:cubicBezTo>
                  <a:cubicBezTo>
                    <a:pt x="14882" y="5509"/>
                    <a:pt x="14892" y="5483"/>
                    <a:pt x="14895" y="5483"/>
                  </a:cubicBezTo>
                  <a:cubicBezTo>
                    <a:pt x="14896" y="5483"/>
                    <a:pt x="14897" y="5488"/>
                    <a:pt x="14898" y="5498"/>
                  </a:cubicBezTo>
                  <a:cubicBezTo>
                    <a:pt x="14898" y="5520"/>
                    <a:pt x="14935" y="5527"/>
                    <a:pt x="15008" y="5527"/>
                  </a:cubicBezTo>
                  <a:cubicBezTo>
                    <a:pt x="15060" y="5527"/>
                    <a:pt x="15128" y="5523"/>
                    <a:pt x="15214" y="5520"/>
                  </a:cubicBezTo>
                  <a:cubicBezTo>
                    <a:pt x="15424" y="5510"/>
                    <a:pt x="15424" y="5510"/>
                    <a:pt x="15371" y="5476"/>
                  </a:cubicBezTo>
                  <a:cubicBezTo>
                    <a:pt x="15442" y="5461"/>
                    <a:pt x="15488" y="5455"/>
                    <a:pt x="15520" y="5455"/>
                  </a:cubicBezTo>
                  <a:cubicBezTo>
                    <a:pt x="15581" y="5455"/>
                    <a:pt x="15582" y="5478"/>
                    <a:pt x="15584" y="5501"/>
                  </a:cubicBezTo>
                  <a:cubicBezTo>
                    <a:pt x="15562" y="5533"/>
                    <a:pt x="15570" y="5551"/>
                    <a:pt x="15590" y="5551"/>
                  </a:cubicBezTo>
                  <a:cubicBezTo>
                    <a:pt x="15615" y="5551"/>
                    <a:pt x="15661" y="5522"/>
                    <a:pt x="15687" y="5460"/>
                  </a:cubicBezTo>
                  <a:cubicBezTo>
                    <a:pt x="15717" y="5413"/>
                    <a:pt x="15770" y="5393"/>
                    <a:pt x="15805" y="5393"/>
                  </a:cubicBezTo>
                  <a:cubicBezTo>
                    <a:pt x="15826" y="5393"/>
                    <a:pt x="15841" y="5400"/>
                    <a:pt x="15841" y="5413"/>
                  </a:cubicBezTo>
                  <a:cubicBezTo>
                    <a:pt x="15844" y="5451"/>
                    <a:pt x="15791" y="5454"/>
                    <a:pt x="15738" y="5457"/>
                  </a:cubicBezTo>
                  <a:cubicBezTo>
                    <a:pt x="15738" y="5457"/>
                    <a:pt x="15741" y="5491"/>
                    <a:pt x="15744" y="5529"/>
                  </a:cubicBezTo>
                  <a:cubicBezTo>
                    <a:pt x="15794" y="5526"/>
                    <a:pt x="15794" y="5526"/>
                    <a:pt x="15844" y="5485"/>
                  </a:cubicBezTo>
                  <a:cubicBezTo>
                    <a:pt x="15882" y="5482"/>
                    <a:pt x="15919" y="5466"/>
                    <a:pt x="15948" y="5444"/>
                  </a:cubicBezTo>
                  <a:cubicBezTo>
                    <a:pt x="16001" y="5404"/>
                    <a:pt x="15998" y="5369"/>
                    <a:pt x="15944" y="5338"/>
                  </a:cubicBezTo>
                  <a:cubicBezTo>
                    <a:pt x="15888" y="5303"/>
                    <a:pt x="15941" y="5300"/>
                    <a:pt x="15995" y="5297"/>
                  </a:cubicBezTo>
                  <a:cubicBezTo>
                    <a:pt x="16101" y="5328"/>
                    <a:pt x="16101" y="5363"/>
                    <a:pt x="16051" y="5400"/>
                  </a:cubicBezTo>
                  <a:cubicBezTo>
                    <a:pt x="16001" y="5404"/>
                    <a:pt x="16001" y="5441"/>
                    <a:pt x="16004" y="5476"/>
                  </a:cubicBezTo>
                  <a:cubicBezTo>
                    <a:pt x="16004" y="5482"/>
                    <a:pt x="16011" y="5485"/>
                    <a:pt x="16023" y="5485"/>
                  </a:cubicBezTo>
                  <a:cubicBezTo>
                    <a:pt x="16084" y="5485"/>
                    <a:pt x="16272" y="5413"/>
                    <a:pt x="16314" y="5350"/>
                  </a:cubicBezTo>
                  <a:lnTo>
                    <a:pt x="16314" y="5385"/>
                  </a:lnTo>
                  <a:cubicBezTo>
                    <a:pt x="16316" y="5408"/>
                    <a:pt x="16357" y="5415"/>
                    <a:pt x="16413" y="5415"/>
                  </a:cubicBezTo>
                  <a:cubicBezTo>
                    <a:pt x="16447" y="5415"/>
                    <a:pt x="16487" y="5412"/>
                    <a:pt x="16527" y="5410"/>
                  </a:cubicBezTo>
                  <a:cubicBezTo>
                    <a:pt x="16631" y="5404"/>
                    <a:pt x="16684" y="5400"/>
                    <a:pt x="16681" y="5363"/>
                  </a:cubicBezTo>
                  <a:cubicBezTo>
                    <a:pt x="16681" y="5328"/>
                    <a:pt x="16678" y="5294"/>
                    <a:pt x="16731" y="5291"/>
                  </a:cubicBezTo>
                  <a:lnTo>
                    <a:pt x="16731" y="5291"/>
                  </a:lnTo>
                  <a:cubicBezTo>
                    <a:pt x="16729" y="5291"/>
                    <a:pt x="16727" y="5291"/>
                    <a:pt x="16725" y="5291"/>
                  </a:cubicBezTo>
                  <a:cubicBezTo>
                    <a:pt x="16677" y="5291"/>
                    <a:pt x="16675" y="5255"/>
                    <a:pt x="16675" y="5222"/>
                  </a:cubicBezTo>
                  <a:lnTo>
                    <a:pt x="16675" y="5222"/>
                  </a:lnTo>
                  <a:cubicBezTo>
                    <a:pt x="16731" y="5237"/>
                    <a:pt x="16784" y="5256"/>
                    <a:pt x="16834" y="5281"/>
                  </a:cubicBezTo>
                  <a:cubicBezTo>
                    <a:pt x="16924" y="5335"/>
                    <a:pt x="17012" y="5364"/>
                    <a:pt x="17156" y="5364"/>
                  </a:cubicBezTo>
                  <a:cubicBezTo>
                    <a:pt x="17188" y="5364"/>
                    <a:pt x="17223" y="5363"/>
                    <a:pt x="17261" y="5360"/>
                  </a:cubicBezTo>
                  <a:cubicBezTo>
                    <a:pt x="17312" y="5357"/>
                    <a:pt x="17375" y="5352"/>
                    <a:pt x="17432" y="5352"/>
                  </a:cubicBezTo>
                  <a:cubicBezTo>
                    <a:pt x="17494" y="5352"/>
                    <a:pt x="17549" y="5357"/>
                    <a:pt x="17577" y="5375"/>
                  </a:cubicBezTo>
                  <a:cubicBezTo>
                    <a:pt x="17684" y="5366"/>
                    <a:pt x="17737" y="5363"/>
                    <a:pt x="17734" y="5328"/>
                  </a:cubicBezTo>
                  <a:lnTo>
                    <a:pt x="17837" y="5319"/>
                  </a:lnTo>
                  <a:cubicBezTo>
                    <a:pt x="17862" y="5334"/>
                    <a:pt x="17895" y="5341"/>
                    <a:pt x="17924" y="5341"/>
                  </a:cubicBezTo>
                  <a:cubicBezTo>
                    <a:pt x="17963" y="5341"/>
                    <a:pt x="17996" y="5329"/>
                    <a:pt x="17994" y="5310"/>
                  </a:cubicBezTo>
                  <a:cubicBezTo>
                    <a:pt x="18014" y="5293"/>
                    <a:pt x="18035" y="5288"/>
                    <a:pt x="18057" y="5288"/>
                  </a:cubicBezTo>
                  <a:cubicBezTo>
                    <a:pt x="18086" y="5288"/>
                    <a:pt x="18116" y="5297"/>
                    <a:pt x="18146" y="5297"/>
                  </a:cubicBezTo>
                  <a:cubicBezTo>
                    <a:pt x="18148" y="5297"/>
                    <a:pt x="18151" y="5297"/>
                    <a:pt x="18154" y="5297"/>
                  </a:cubicBezTo>
                  <a:cubicBezTo>
                    <a:pt x="18202" y="5324"/>
                    <a:pt x="18229" y="5340"/>
                    <a:pt x="18239" y="5340"/>
                  </a:cubicBezTo>
                  <a:cubicBezTo>
                    <a:pt x="18251" y="5340"/>
                    <a:pt x="18236" y="5314"/>
                    <a:pt x="18201" y="5256"/>
                  </a:cubicBezTo>
                  <a:cubicBezTo>
                    <a:pt x="18201" y="5224"/>
                    <a:pt x="18102" y="5196"/>
                    <a:pt x="18049" y="5196"/>
                  </a:cubicBezTo>
                  <a:cubicBezTo>
                    <a:pt x="18046" y="5196"/>
                    <a:pt x="18043" y="5197"/>
                    <a:pt x="18041" y="5197"/>
                  </a:cubicBezTo>
                  <a:lnTo>
                    <a:pt x="17884" y="5209"/>
                  </a:lnTo>
                  <a:lnTo>
                    <a:pt x="18038" y="5162"/>
                  </a:lnTo>
                  <a:cubicBezTo>
                    <a:pt x="18091" y="5159"/>
                    <a:pt x="18191" y="5115"/>
                    <a:pt x="18191" y="5078"/>
                  </a:cubicBezTo>
                  <a:cubicBezTo>
                    <a:pt x="18191" y="5078"/>
                    <a:pt x="18188" y="5043"/>
                    <a:pt x="18238" y="5040"/>
                  </a:cubicBezTo>
                  <a:cubicBezTo>
                    <a:pt x="18238" y="5040"/>
                    <a:pt x="18241" y="5075"/>
                    <a:pt x="18245" y="5112"/>
                  </a:cubicBezTo>
                  <a:cubicBezTo>
                    <a:pt x="18210" y="5134"/>
                    <a:pt x="18191" y="5178"/>
                    <a:pt x="18201" y="5222"/>
                  </a:cubicBezTo>
                  <a:cubicBezTo>
                    <a:pt x="18233" y="5261"/>
                    <a:pt x="18299" y="5285"/>
                    <a:pt x="18348" y="5285"/>
                  </a:cubicBezTo>
                  <a:cubicBezTo>
                    <a:pt x="18385" y="5285"/>
                    <a:pt x="18413" y="5272"/>
                    <a:pt x="18411" y="5241"/>
                  </a:cubicBezTo>
                  <a:cubicBezTo>
                    <a:pt x="18424" y="5240"/>
                    <a:pt x="18433" y="5239"/>
                    <a:pt x="18441" y="5239"/>
                  </a:cubicBezTo>
                  <a:cubicBezTo>
                    <a:pt x="18467" y="5239"/>
                    <a:pt x="18477" y="5245"/>
                    <a:pt x="18517" y="5269"/>
                  </a:cubicBezTo>
                  <a:cubicBezTo>
                    <a:pt x="18518" y="5283"/>
                    <a:pt x="18527" y="5291"/>
                    <a:pt x="18540" y="5291"/>
                  </a:cubicBezTo>
                  <a:cubicBezTo>
                    <a:pt x="18561" y="5291"/>
                    <a:pt x="18592" y="5271"/>
                    <a:pt x="18621" y="5225"/>
                  </a:cubicBezTo>
                  <a:cubicBezTo>
                    <a:pt x="18645" y="5185"/>
                    <a:pt x="18672" y="5166"/>
                    <a:pt x="18700" y="5166"/>
                  </a:cubicBezTo>
                  <a:cubicBezTo>
                    <a:pt x="18725" y="5166"/>
                    <a:pt x="18751" y="5181"/>
                    <a:pt x="18777" y="5212"/>
                  </a:cubicBezTo>
                  <a:cubicBezTo>
                    <a:pt x="18831" y="5245"/>
                    <a:pt x="18910" y="5257"/>
                    <a:pt x="18975" y="5257"/>
                  </a:cubicBezTo>
                  <a:cubicBezTo>
                    <a:pt x="19042" y="5257"/>
                    <a:pt x="19095" y="5244"/>
                    <a:pt x="19094" y="5225"/>
                  </a:cubicBezTo>
                  <a:cubicBezTo>
                    <a:pt x="19092" y="5178"/>
                    <a:pt x="19157" y="5158"/>
                    <a:pt x="19218" y="5158"/>
                  </a:cubicBezTo>
                  <a:cubicBezTo>
                    <a:pt x="19251" y="5158"/>
                    <a:pt x="19282" y="5164"/>
                    <a:pt x="19301" y="5175"/>
                  </a:cubicBezTo>
                  <a:cubicBezTo>
                    <a:pt x="19322" y="5188"/>
                    <a:pt x="19346" y="5195"/>
                    <a:pt x="19370" y="5195"/>
                  </a:cubicBezTo>
                  <a:cubicBezTo>
                    <a:pt x="19402" y="5195"/>
                    <a:pt x="19432" y="5184"/>
                    <a:pt x="19457" y="5162"/>
                  </a:cubicBezTo>
                  <a:cubicBezTo>
                    <a:pt x="19465" y="5192"/>
                    <a:pt x="19492" y="5209"/>
                    <a:pt x="19519" y="5209"/>
                  </a:cubicBezTo>
                  <a:cubicBezTo>
                    <a:pt x="19535" y="5209"/>
                    <a:pt x="19551" y="5203"/>
                    <a:pt x="19564" y="5190"/>
                  </a:cubicBezTo>
                  <a:cubicBezTo>
                    <a:pt x="19564" y="5190"/>
                    <a:pt x="19617" y="5184"/>
                    <a:pt x="19561" y="5153"/>
                  </a:cubicBezTo>
                  <a:lnTo>
                    <a:pt x="19661" y="5075"/>
                  </a:lnTo>
                  <a:lnTo>
                    <a:pt x="19661" y="5075"/>
                  </a:lnTo>
                  <a:cubicBezTo>
                    <a:pt x="19659" y="5075"/>
                    <a:pt x="19657" y="5075"/>
                    <a:pt x="19655" y="5075"/>
                  </a:cubicBezTo>
                  <a:cubicBezTo>
                    <a:pt x="19611" y="5075"/>
                    <a:pt x="19608" y="5042"/>
                    <a:pt x="19605" y="5006"/>
                  </a:cubicBezTo>
                  <a:cubicBezTo>
                    <a:pt x="19604" y="4995"/>
                    <a:pt x="19622" y="4990"/>
                    <a:pt x="19652" y="4990"/>
                  </a:cubicBezTo>
                  <a:cubicBezTo>
                    <a:pt x="19720" y="4990"/>
                    <a:pt x="19848" y="5020"/>
                    <a:pt x="19924" y="5090"/>
                  </a:cubicBezTo>
                  <a:lnTo>
                    <a:pt x="20034" y="5153"/>
                  </a:lnTo>
                  <a:lnTo>
                    <a:pt x="20031" y="5081"/>
                  </a:lnTo>
                  <a:cubicBezTo>
                    <a:pt x="20048" y="5080"/>
                    <a:pt x="20065" y="5078"/>
                    <a:pt x="20080" y="5078"/>
                  </a:cubicBezTo>
                  <a:cubicBezTo>
                    <a:pt x="20111" y="5078"/>
                    <a:pt x="20135" y="5084"/>
                    <a:pt x="20137" y="5109"/>
                  </a:cubicBezTo>
                  <a:cubicBezTo>
                    <a:pt x="20140" y="5135"/>
                    <a:pt x="20140" y="5142"/>
                    <a:pt x="20163" y="5142"/>
                  </a:cubicBezTo>
                  <a:cubicBezTo>
                    <a:pt x="20170" y="5142"/>
                    <a:pt x="20179" y="5141"/>
                    <a:pt x="20191" y="5140"/>
                  </a:cubicBezTo>
                  <a:cubicBezTo>
                    <a:pt x="20191" y="5140"/>
                    <a:pt x="20244" y="5137"/>
                    <a:pt x="20241" y="5100"/>
                  </a:cubicBezTo>
                  <a:cubicBezTo>
                    <a:pt x="20239" y="5056"/>
                    <a:pt x="20238" y="5039"/>
                    <a:pt x="20250" y="5039"/>
                  </a:cubicBezTo>
                  <a:cubicBezTo>
                    <a:pt x="20257" y="5039"/>
                    <a:pt x="20270" y="5046"/>
                    <a:pt x="20291" y="5059"/>
                  </a:cubicBezTo>
                  <a:cubicBezTo>
                    <a:pt x="20318" y="5092"/>
                    <a:pt x="20344" y="5108"/>
                    <a:pt x="20369" y="5108"/>
                  </a:cubicBezTo>
                  <a:cubicBezTo>
                    <a:pt x="20397" y="5108"/>
                    <a:pt x="20423" y="5089"/>
                    <a:pt x="20448" y="5049"/>
                  </a:cubicBezTo>
                  <a:cubicBezTo>
                    <a:pt x="20444" y="5013"/>
                    <a:pt x="20443" y="4995"/>
                    <a:pt x="20450" y="4995"/>
                  </a:cubicBezTo>
                  <a:cubicBezTo>
                    <a:pt x="20457" y="4995"/>
                    <a:pt x="20472" y="5011"/>
                    <a:pt x="20501" y="5043"/>
                  </a:cubicBezTo>
                  <a:cubicBezTo>
                    <a:pt x="20504" y="5079"/>
                    <a:pt x="20553" y="5109"/>
                    <a:pt x="20603" y="5109"/>
                  </a:cubicBezTo>
                  <a:cubicBezTo>
                    <a:pt x="20606" y="5109"/>
                    <a:pt x="20608" y="5109"/>
                    <a:pt x="20611" y="5109"/>
                  </a:cubicBezTo>
                  <a:lnTo>
                    <a:pt x="20608" y="5071"/>
                  </a:lnTo>
                  <a:cubicBezTo>
                    <a:pt x="20604" y="5027"/>
                    <a:pt x="20623" y="5009"/>
                    <a:pt x="20650" y="5009"/>
                  </a:cubicBezTo>
                  <a:cubicBezTo>
                    <a:pt x="20667" y="5009"/>
                    <a:pt x="20687" y="5016"/>
                    <a:pt x="20708" y="5027"/>
                  </a:cubicBezTo>
                  <a:cubicBezTo>
                    <a:pt x="20709" y="5044"/>
                    <a:pt x="20720" y="5052"/>
                    <a:pt x="20741" y="5052"/>
                  </a:cubicBezTo>
                  <a:cubicBezTo>
                    <a:pt x="20767" y="5052"/>
                    <a:pt x="20809" y="5039"/>
                    <a:pt x="20864" y="5015"/>
                  </a:cubicBezTo>
                  <a:cubicBezTo>
                    <a:pt x="20901" y="5013"/>
                    <a:pt x="20931" y="5011"/>
                    <a:pt x="20955" y="5011"/>
                  </a:cubicBezTo>
                  <a:cubicBezTo>
                    <a:pt x="21000" y="5011"/>
                    <a:pt x="21022" y="5017"/>
                    <a:pt x="21024" y="5040"/>
                  </a:cubicBezTo>
                  <a:cubicBezTo>
                    <a:pt x="21027" y="5076"/>
                    <a:pt x="21029" y="5094"/>
                    <a:pt x="21035" y="5094"/>
                  </a:cubicBezTo>
                  <a:cubicBezTo>
                    <a:pt x="21042" y="5094"/>
                    <a:pt x="21054" y="5075"/>
                    <a:pt x="21078" y="5037"/>
                  </a:cubicBezTo>
                  <a:cubicBezTo>
                    <a:pt x="21105" y="5015"/>
                    <a:pt x="21117" y="5005"/>
                    <a:pt x="21140" y="5005"/>
                  </a:cubicBezTo>
                  <a:cubicBezTo>
                    <a:pt x="21159" y="5005"/>
                    <a:pt x="21186" y="5012"/>
                    <a:pt x="21234" y="5024"/>
                  </a:cubicBezTo>
                  <a:cubicBezTo>
                    <a:pt x="21259" y="5039"/>
                    <a:pt x="21272" y="5047"/>
                    <a:pt x="21285" y="5047"/>
                  </a:cubicBezTo>
                  <a:cubicBezTo>
                    <a:pt x="21298" y="5047"/>
                    <a:pt x="21311" y="5037"/>
                    <a:pt x="21338" y="5015"/>
                  </a:cubicBezTo>
                  <a:cubicBezTo>
                    <a:pt x="21335" y="4949"/>
                    <a:pt x="21332" y="4911"/>
                    <a:pt x="21284" y="4911"/>
                  </a:cubicBezTo>
                  <a:cubicBezTo>
                    <a:pt x="21282" y="4911"/>
                    <a:pt x="21280" y="4911"/>
                    <a:pt x="21278" y="4912"/>
                  </a:cubicBezTo>
                  <a:cubicBezTo>
                    <a:pt x="21264" y="4913"/>
                    <a:pt x="21253" y="4915"/>
                    <a:pt x="21246" y="4915"/>
                  </a:cubicBezTo>
                  <a:cubicBezTo>
                    <a:pt x="21228" y="4915"/>
                    <a:pt x="21227" y="4907"/>
                    <a:pt x="21225" y="4880"/>
                  </a:cubicBezTo>
                  <a:lnTo>
                    <a:pt x="21328" y="4874"/>
                  </a:lnTo>
                  <a:cubicBezTo>
                    <a:pt x="21400" y="4871"/>
                    <a:pt x="21469" y="4852"/>
                    <a:pt x="21535" y="4821"/>
                  </a:cubicBezTo>
                  <a:cubicBezTo>
                    <a:pt x="21616" y="4786"/>
                    <a:pt x="21630" y="4735"/>
                    <a:pt x="21583" y="4735"/>
                  </a:cubicBezTo>
                  <a:cubicBezTo>
                    <a:pt x="21569" y="4735"/>
                    <a:pt x="21551" y="4739"/>
                    <a:pt x="21529" y="4749"/>
                  </a:cubicBezTo>
                  <a:lnTo>
                    <a:pt x="21476" y="4717"/>
                  </a:lnTo>
                  <a:cubicBezTo>
                    <a:pt x="21473" y="4666"/>
                    <a:pt x="21447" y="4642"/>
                    <a:pt x="21421" y="4642"/>
                  </a:cubicBezTo>
                  <a:cubicBezTo>
                    <a:pt x="21394" y="4642"/>
                    <a:pt x="21367" y="4671"/>
                    <a:pt x="21372" y="4727"/>
                  </a:cubicBezTo>
                  <a:cubicBezTo>
                    <a:pt x="21376" y="4786"/>
                    <a:pt x="21377" y="4813"/>
                    <a:pt x="21368" y="4813"/>
                  </a:cubicBezTo>
                  <a:cubicBezTo>
                    <a:pt x="21361" y="4813"/>
                    <a:pt x="21347" y="4796"/>
                    <a:pt x="21322" y="4767"/>
                  </a:cubicBezTo>
                  <a:cubicBezTo>
                    <a:pt x="21317" y="4710"/>
                    <a:pt x="21282" y="4700"/>
                    <a:pt x="21243" y="4700"/>
                  </a:cubicBezTo>
                  <a:cubicBezTo>
                    <a:pt x="21233" y="4700"/>
                    <a:pt x="21223" y="4701"/>
                    <a:pt x="21212" y="4702"/>
                  </a:cubicBezTo>
                  <a:cubicBezTo>
                    <a:pt x="21197" y="4703"/>
                    <a:pt x="21186" y="4705"/>
                    <a:pt x="21178" y="4705"/>
                  </a:cubicBezTo>
                  <a:cubicBezTo>
                    <a:pt x="21159" y="4705"/>
                    <a:pt x="21158" y="4697"/>
                    <a:pt x="21156" y="4670"/>
                  </a:cubicBezTo>
                  <a:cubicBezTo>
                    <a:pt x="21153" y="4637"/>
                    <a:pt x="21104" y="4607"/>
                    <a:pt x="21054" y="4607"/>
                  </a:cubicBezTo>
                  <a:cubicBezTo>
                    <a:pt x="21051" y="4607"/>
                    <a:pt x="21049" y="4607"/>
                    <a:pt x="21046" y="4608"/>
                  </a:cubicBezTo>
                  <a:cubicBezTo>
                    <a:pt x="20996" y="4611"/>
                    <a:pt x="20996" y="4611"/>
                    <a:pt x="20996" y="4648"/>
                  </a:cubicBezTo>
                  <a:cubicBezTo>
                    <a:pt x="21021" y="4662"/>
                    <a:pt x="21015" y="4671"/>
                    <a:pt x="20995" y="4671"/>
                  </a:cubicBezTo>
                  <a:cubicBezTo>
                    <a:pt x="20970" y="4671"/>
                    <a:pt x="20923" y="4657"/>
                    <a:pt x="20890" y="4620"/>
                  </a:cubicBezTo>
                  <a:cubicBezTo>
                    <a:pt x="20868" y="4607"/>
                    <a:pt x="20855" y="4600"/>
                    <a:pt x="20848" y="4600"/>
                  </a:cubicBezTo>
                  <a:cubicBezTo>
                    <a:pt x="20837" y="4600"/>
                    <a:pt x="20838" y="4617"/>
                    <a:pt x="20839" y="4658"/>
                  </a:cubicBezTo>
                  <a:cubicBezTo>
                    <a:pt x="20843" y="4697"/>
                    <a:pt x="20814" y="4717"/>
                    <a:pt x="20778" y="4717"/>
                  </a:cubicBezTo>
                  <a:cubicBezTo>
                    <a:pt x="20747" y="4717"/>
                    <a:pt x="20710" y="4702"/>
                    <a:pt x="20683" y="4670"/>
                  </a:cubicBezTo>
                  <a:lnTo>
                    <a:pt x="20579" y="4680"/>
                  </a:lnTo>
                  <a:cubicBezTo>
                    <a:pt x="20526" y="4683"/>
                    <a:pt x="20529" y="4717"/>
                    <a:pt x="20532" y="4755"/>
                  </a:cubicBezTo>
                  <a:cubicBezTo>
                    <a:pt x="20536" y="4797"/>
                    <a:pt x="20538" y="4815"/>
                    <a:pt x="20526" y="4815"/>
                  </a:cubicBezTo>
                  <a:cubicBezTo>
                    <a:pt x="20519" y="4815"/>
                    <a:pt x="20505" y="4807"/>
                    <a:pt x="20482" y="4792"/>
                  </a:cubicBezTo>
                  <a:cubicBezTo>
                    <a:pt x="20429" y="4761"/>
                    <a:pt x="20426" y="4727"/>
                    <a:pt x="20426" y="4727"/>
                  </a:cubicBezTo>
                  <a:cubicBezTo>
                    <a:pt x="20424" y="4702"/>
                    <a:pt x="20396" y="4697"/>
                    <a:pt x="20362" y="4697"/>
                  </a:cubicBezTo>
                  <a:cubicBezTo>
                    <a:pt x="20348" y="4697"/>
                    <a:pt x="20334" y="4698"/>
                    <a:pt x="20319" y="4698"/>
                  </a:cubicBezTo>
                  <a:cubicBezTo>
                    <a:pt x="20266" y="4705"/>
                    <a:pt x="20163" y="4711"/>
                    <a:pt x="20166" y="4749"/>
                  </a:cubicBezTo>
                  <a:cubicBezTo>
                    <a:pt x="20166" y="4759"/>
                    <a:pt x="20166" y="4763"/>
                    <a:pt x="20166" y="4763"/>
                  </a:cubicBezTo>
                  <a:cubicBezTo>
                    <a:pt x="20165" y="4763"/>
                    <a:pt x="20165" y="4738"/>
                    <a:pt x="20163" y="4711"/>
                  </a:cubicBezTo>
                  <a:cubicBezTo>
                    <a:pt x="20160" y="4711"/>
                    <a:pt x="20158" y="4711"/>
                    <a:pt x="20156" y="4711"/>
                  </a:cubicBezTo>
                  <a:cubicBezTo>
                    <a:pt x="20126" y="4711"/>
                    <a:pt x="20114" y="4699"/>
                    <a:pt x="20110" y="4699"/>
                  </a:cubicBezTo>
                  <a:cubicBezTo>
                    <a:pt x="20108" y="4699"/>
                    <a:pt x="20108" y="4702"/>
                    <a:pt x="20109" y="4714"/>
                  </a:cubicBezTo>
                  <a:cubicBezTo>
                    <a:pt x="20056" y="4714"/>
                    <a:pt x="20003" y="4708"/>
                    <a:pt x="19949" y="4692"/>
                  </a:cubicBezTo>
                  <a:cubicBezTo>
                    <a:pt x="19935" y="4688"/>
                    <a:pt x="19920" y="4687"/>
                    <a:pt x="19904" y="4687"/>
                  </a:cubicBezTo>
                  <a:cubicBezTo>
                    <a:pt x="19808" y="4687"/>
                    <a:pt x="19716" y="4756"/>
                    <a:pt x="19849" y="4807"/>
                  </a:cubicBezTo>
                  <a:lnTo>
                    <a:pt x="19849" y="4807"/>
                  </a:lnTo>
                  <a:cubicBezTo>
                    <a:pt x="19837" y="4808"/>
                    <a:pt x="19821" y="4810"/>
                    <a:pt x="19802" y="4811"/>
                  </a:cubicBezTo>
                  <a:cubicBezTo>
                    <a:pt x="19749" y="4814"/>
                    <a:pt x="19752" y="4852"/>
                    <a:pt x="19752" y="4852"/>
                  </a:cubicBezTo>
                  <a:cubicBezTo>
                    <a:pt x="19755" y="4886"/>
                    <a:pt x="19702" y="4890"/>
                    <a:pt x="19649" y="4896"/>
                  </a:cubicBezTo>
                  <a:cubicBezTo>
                    <a:pt x="19649" y="4896"/>
                    <a:pt x="19645" y="4858"/>
                    <a:pt x="19645" y="4824"/>
                  </a:cubicBezTo>
                  <a:cubicBezTo>
                    <a:pt x="19670" y="4761"/>
                    <a:pt x="19647" y="4725"/>
                    <a:pt x="19615" y="4725"/>
                  </a:cubicBezTo>
                  <a:cubicBezTo>
                    <a:pt x="19589" y="4725"/>
                    <a:pt x="19557" y="4747"/>
                    <a:pt x="19536" y="4794"/>
                  </a:cubicBezTo>
                  <a:lnTo>
                    <a:pt x="19536" y="4794"/>
                  </a:lnTo>
                  <a:cubicBezTo>
                    <a:pt x="19536" y="4785"/>
                    <a:pt x="19536" y="4773"/>
                    <a:pt x="19536" y="4761"/>
                  </a:cubicBezTo>
                  <a:cubicBezTo>
                    <a:pt x="19534" y="4744"/>
                    <a:pt x="19523" y="4736"/>
                    <a:pt x="19502" y="4736"/>
                  </a:cubicBezTo>
                  <a:cubicBezTo>
                    <a:pt x="19476" y="4736"/>
                    <a:pt x="19435" y="4749"/>
                    <a:pt x="19379" y="4774"/>
                  </a:cubicBezTo>
                  <a:cubicBezTo>
                    <a:pt x="19326" y="4777"/>
                    <a:pt x="19279" y="4852"/>
                    <a:pt x="19282" y="4886"/>
                  </a:cubicBezTo>
                  <a:cubicBezTo>
                    <a:pt x="19285" y="4924"/>
                    <a:pt x="19232" y="4927"/>
                    <a:pt x="19232" y="4927"/>
                  </a:cubicBezTo>
                  <a:cubicBezTo>
                    <a:pt x="19219" y="4928"/>
                    <a:pt x="19210" y="4929"/>
                    <a:pt x="19203" y="4929"/>
                  </a:cubicBezTo>
                  <a:cubicBezTo>
                    <a:pt x="19178" y="4929"/>
                    <a:pt x="19178" y="4922"/>
                    <a:pt x="19175" y="4896"/>
                  </a:cubicBezTo>
                  <a:cubicBezTo>
                    <a:pt x="19174" y="4863"/>
                    <a:pt x="19150" y="4847"/>
                    <a:pt x="19121" y="4847"/>
                  </a:cubicBezTo>
                  <a:cubicBezTo>
                    <a:pt x="19086" y="4847"/>
                    <a:pt x="19044" y="4868"/>
                    <a:pt x="19019" y="4908"/>
                  </a:cubicBezTo>
                  <a:lnTo>
                    <a:pt x="19019" y="4871"/>
                  </a:lnTo>
                  <a:cubicBezTo>
                    <a:pt x="19017" y="4850"/>
                    <a:pt x="18996" y="4830"/>
                    <a:pt x="18923" y="4830"/>
                  </a:cubicBezTo>
                  <a:cubicBezTo>
                    <a:pt x="18875" y="4830"/>
                    <a:pt x="18804" y="4839"/>
                    <a:pt x="18702" y="4861"/>
                  </a:cubicBezTo>
                  <a:cubicBezTo>
                    <a:pt x="18594" y="4869"/>
                    <a:pt x="18500" y="4877"/>
                    <a:pt x="18434" y="4877"/>
                  </a:cubicBezTo>
                  <a:cubicBezTo>
                    <a:pt x="18372" y="4877"/>
                    <a:pt x="18334" y="4870"/>
                    <a:pt x="18332" y="4852"/>
                  </a:cubicBezTo>
                  <a:cubicBezTo>
                    <a:pt x="18332" y="4847"/>
                    <a:pt x="18327" y="4844"/>
                    <a:pt x="18318" y="4844"/>
                  </a:cubicBezTo>
                  <a:cubicBezTo>
                    <a:pt x="18269" y="4844"/>
                    <a:pt x="18110" y="4917"/>
                    <a:pt x="18025" y="4984"/>
                  </a:cubicBezTo>
                  <a:cubicBezTo>
                    <a:pt x="18025" y="4961"/>
                    <a:pt x="18002" y="4955"/>
                    <a:pt x="17958" y="4955"/>
                  </a:cubicBezTo>
                  <a:cubicBezTo>
                    <a:pt x="17934" y="4955"/>
                    <a:pt x="17904" y="4956"/>
                    <a:pt x="17869" y="4959"/>
                  </a:cubicBezTo>
                  <a:cubicBezTo>
                    <a:pt x="17810" y="4963"/>
                    <a:pt x="17773" y="4966"/>
                    <a:pt x="17749" y="4966"/>
                  </a:cubicBezTo>
                  <a:cubicBezTo>
                    <a:pt x="17709" y="4966"/>
                    <a:pt x="17709" y="4957"/>
                    <a:pt x="17709" y="4933"/>
                  </a:cubicBezTo>
                  <a:cubicBezTo>
                    <a:pt x="17732" y="4896"/>
                    <a:pt x="17744" y="4877"/>
                    <a:pt x="17738" y="4877"/>
                  </a:cubicBezTo>
                  <a:cubicBezTo>
                    <a:pt x="17731" y="4877"/>
                    <a:pt x="17706" y="4897"/>
                    <a:pt x="17655" y="4937"/>
                  </a:cubicBezTo>
                  <a:cubicBezTo>
                    <a:pt x="17635" y="4969"/>
                    <a:pt x="17594" y="4983"/>
                    <a:pt x="17553" y="4983"/>
                  </a:cubicBezTo>
                  <a:cubicBezTo>
                    <a:pt x="17500" y="4983"/>
                    <a:pt x="17447" y="4959"/>
                    <a:pt x="17445" y="4918"/>
                  </a:cubicBezTo>
                  <a:cubicBezTo>
                    <a:pt x="17444" y="4894"/>
                    <a:pt x="17422" y="4887"/>
                    <a:pt x="17380" y="4887"/>
                  </a:cubicBezTo>
                  <a:cubicBezTo>
                    <a:pt x="17356" y="4887"/>
                    <a:pt x="17324" y="4889"/>
                    <a:pt x="17286" y="4893"/>
                  </a:cubicBezTo>
                  <a:cubicBezTo>
                    <a:pt x="17236" y="4930"/>
                    <a:pt x="17129" y="4940"/>
                    <a:pt x="17026" y="4946"/>
                  </a:cubicBezTo>
                  <a:cubicBezTo>
                    <a:pt x="16869" y="4959"/>
                    <a:pt x="16869" y="4959"/>
                    <a:pt x="16872" y="5027"/>
                  </a:cubicBezTo>
                  <a:cubicBezTo>
                    <a:pt x="16878" y="5100"/>
                    <a:pt x="16825" y="5103"/>
                    <a:pt x="16722" y="5112"/>
                  </a:cubicBezTo>
                  <a:cubicBezTo>
                    <a:pt x="16707" y="5113"/>
                    <a:pt x="16692" y="5114"/>
                    <a:pt x="16678" y="5114"/>
                  </a:cubicBezTo>
                  <a:cubicBezTo>
                    <a:pt x="16643" y="5114"/>
                    <a:pt x="16615" y="5108"/>
                    <a:pt x="16615" y="5081"/>
                  </a:cubicBezTo>
                  <a:cubicBezTo>
                    <a:pt x="16581" y="5062"/>
                    <a:pt x="16543" y="5053"/>
                    <a:pt x="16505" y="5053"/>
                  </a:cubicBezTo>
                  <a:cubicBezTo>
                    <a:pt x="16491" y="5053"/>
                    <a:pt x="16477" y="5054"/>
                    <a:pt x="16464" y="5054"/>
                  </a:cubicBezTo>
                  <a:cubicBezTo>
                    <a:pt x="16430" y="5054"/>
                    <a:pt x="16401" y="5048"/>
                    <a:pt x="16399" y="5021"/>
                  </a:cubicBezTo>
                  <a:cubicBezTo>
                    <a:pt x="16361" y="5004"/>
                    <a:pt x="16318" y="4994"/>
                    <a:pt x="16275" y="4994"/>
                  </a:cubicBezTo>
                  <a:cubicBezTo>
                    <a:pt x="16264" y="4994"/>
                    <a:pt x="16253" y="4995"/>
                    <a:pt x="16242" y="4996"/>
                  </a:cubicBezTo>
                  <a:cubicBezTo>
                    <a:pt x="16200" y="4999"/>
                    <a:pt x="16159" y="5001"/>
                    <a:pt x="16124" y="5001"/>
                  </a:cubicBezTo>
                  <a:cubicBezTo>
                    <a:pt x="16070" y="5001"/>
                    <a:pt x="16031" y="4995"/>
                    <a:pt x="16029" y="4974"/>
                  </a:cubicBezTo>
                  <a:cubicBezTo>
                    <a:pt x="15979" y="4977"/>
                    <a:pt x="15979" y="4977"/>
                    <a:pt x="15979" y="5012"/>
                  </a:cubicBezTo>
                  <a:cubicBezTo>
                    <a:pt x="15981" y="5039"/>
                    <a:pt x="15951" y="5070"/>
                    <a:pt x="15835" y="5070"/>
                  </a:cubicBezTo>
                  <a:cubicBezTo>
                    <a:pt x="15803" y="5070"/>
                    <a:pt x="15765" y="5067"/>
                    <a:pt x="15719" y="5062"/>
                  </a:cubicBezTo>
                  <a:cubicBezTo>
                    <a:pt x="15615" y="5068"/>
                    <a:pt x="15459" y="5078"/>
                    <a:pt x="15459" y="5115"/>
                  </a:cubicBezTo>
                  <a:cubicBezTo>
                    <a:pt x="15409" y="5115"/>
                    <a:pt x="15409" y="5115"/>
                    <a:pt x="15405" y="5081"/>
                  </a:cubicBezTo>
                  <a:cubicBezTo>
                    <a:pt x="15404" y="5047"/>
                    <a:pt x="15380" y="5030"/>
                    <a:pt x="15344" y="5030"/>
                  </a:cubicBezTo>
                  <a:cubicBezTo>
                    <a:pt x="15304" y="5030"/>
                    <a:pt x="15250" y="5051"/>
                    <a:pt x="15195" y="5090"/>
                  </a:cubicBezTo>
                  <a:cubicBezTo>
                    <a:pt x="15197" y="5110"/>
                    <a:pt x="15183" y="5119"/>
                    <a:pt x="15162" y="5119"/>
                  </a:cubicBezTo>
                  <a:cubicBezTo>
                    <a:pt x="15143" y="5119"/>
                    <a:pt x="15117" y="5111"/>
                    <a:pt x="15092" y="5096"/>
                  </a:cubicBezTo>
                  <a:cubicBezTo>
                    <a:pt x="15054" y="5100"/>
                    <a:pt x="15017" y="5112"/>
                    <a:pt x="14989" y="5137"/>
                  </a:cubicBezTo>
                  <a:cubicBezTo>
                    <a:pt x="14962" y="5157"/>
                    <a:pt x="14950" y="5166"/>
                    <a:pt x="14929" y="5166"/>
                  </a:cubicBezTo>
                  <a:cubicBezTo>
                    <a:pt x="14909" y="5166"/>
                    <a:pt x="14883" y="5158"/>
                    <a:pt x="14832" y="5143"/>
                  </a:cubicBezTo>
                  <a:cubicBezTo>
                    <a:pt x="14830" y="5116"/>
                    <a:pt x="14803" y="5110"/>
                    <a:pt x="14768" y="5110"/>
                  </a:cubicBezTo>
                  <a:cubicBezTo>
                    <a:pt x="14755" y="5110"/>
                    <a:pt x="14740" y="5111"/>
                    <a:pt x="14725" y="5112"/>
                  </a:cubicBezTo>
                  <a:cubicBezTo>
                    <a:pt x="14658" y="5139"/>
                    <a:pt x="14386" y="5159"/>
                    <a:pt x="14193" y="5159"/>
                  </a:cubicBezTo>
                  <a:cubicBezTo>
                    <a:pt x="14091" y="5159"/>
                    <a:pt x="14010" y="5153"/>
                    <a:pt x="13992" y="5140"/>
                  </a:cubicBezTo>
                  <a:cubicBezTo>
                    <a:pt x="13939" y="5178"/>
                    <a:pt x="13939" y="5178"/>
                    <a:pt x="13889" y="5181"/>
                  </a:cubicBezTo>
                  <a:cubicBezTo>
                    <a:pt x="13867" y="5154"/>
                    <a:pt x="13847" y="5142"/>
                    <a:pt x="13830" y="5142"/>
                  </a:cubicBezTo>
                  <a:cubicBezTo>
                    <a:pt x="13802" y="5142"/>
                    <a:pt x="13782" y="5174"/>
                    <a:pt x="13782" y="5219"/>
                  </a:cubicBezTo>
                  <a:lnTo>
                    <a:pt x="13835" y="5219"/>
                  </a:lnTo>
                  <a:lnTo>
                    <a:pt x="13889" y="5216"/>
                  </a:lnTo>
                  <a:lnTo>
                    <a:pt x="13889" y="5216"/>
                  </a:lnTo>
                  <a:cubicBezTo>
                    <a:pt x="13890" y="5249"/>
                    <a:pt x="13856" y="5268"/>
                    <a:pt x="13819" y="5268"/>
                  </a:cubicBezTo>
                  <a:cubicBezTo>
                    <a:pt x="13777" y="5268"/>
                    <a:pt x="13730" y="5243"/>
                    <a:pt x="13729" y="5184"/>
                  </a:cubicBezTo>
                  <a:cubicBezTo>
                    <a:pt x="13702" y="5150"/>
                    <a:pt x="13689" y="5133"/>
                    <a:pt x="13676" y="5133"/>
                  </a:cubicBezTo>
                  <a:cubicBezTo>
                    <a:pt x="13663" y="5133"/>
                    <a:pt x="13651" y="5151"/>
                    <a:pt x="13625" y="5187"/>
                  </a:cubicBezTo>
                  <a:cubicBezTo>
                    <a:pt x="13599" y="5225"/>
                    <a:pt x="13573" y="5243"/>
                    <a:pt x="13546" y="5243"/>
                  </a:cubicBezTo>
                  <a:cubicBezTo>
                    <a:pt x="13520" y="5243"/>
                    <a:pt x="13494" y="5227"/>
                    <a:pt x="13469" y="5194"/>
                  </a:cubicBezTo>
                  <a:cubicBezTo>
                    <a:pt x="13467" y="5158"/>
                    <a:pt x="13466" y="5140"/>
                    <a:pt x="13460" y="5140"/>
                  </a:cubicBezTo>
                  <a:cubicBezTo>
                    <a:pt x="13453" y="5140"/>
                    <a:pt x="13440" y="5158"/>
                    <a:pt x="13415" y="5194"/>
                  </a:cubicBezTo>
                  <a:cubicBezTo>
                    <a:pt x="13356" y="5278"/>
                    <a:pt x="13280" y="5327"/>
                    <a:pt x="13225" y="5327"/>
                  </a:cubicBezTo>
                  <a:cubicBezTo>
                    <a:pt x="13184" y="5327"/>
                    <a:pt x="13155" y="5299"/>
                    <a:pt x="13155" y="5237"/>
                  </a:cubicBezTo>
                  <a:cubicBezTo>
                    <a:pt x="13155" y="5180"/>
                    <a:pt x="13111" y="5131"/>
                    <a:pt x="13054" y="5131"/>
                  </a:cubicBezTo>
                  <a:cubicBezTo>
                    <a:pt x="13052" y="5131"/>
                    <a:pt x="13051" y="5131"/>
                    <a:pt x="13049" y="5131"/>
                  </a:cubicBezTo>
                  <a:cubicBezTo>
                    <a:pt x="12995" y="5134"/>
                    <a:pt x="12995" y="5169"/>
                    <a:pt x="12995" y="5206"/>
                  </a:cubicBezTo>
                  <a:cubicBezTo>
                    <a:pt x="13022" y="5241"/>
                    <a:pt x="13022" y="5259"/>
                    <a:pt x="13002" y="5259"/>
                  </a:cubicBezTo>
                  <a:cubicBezTo>
                    <a:pt x="12982" y="5259"/>
                    <a:pt x="12943" y="5242"/>
                    <a:pt x="12892" y="5206"/>
                  </a:cubicBezTo>
                  <a:cubicBezTo>
                    <a:pt x="12805" y="5148"/>
                    <a:pt x="12735" y="5122"/>
                    <a:pt x="12664" y="5122"/>
                  </a:cubicBezTo>
                  <a:cubicBezTo>
                    <a:pt x="12604" y="5122"/>
                    <a:pt x="12544" y="5140"/>
                    <a:pt x="12472" y="5175"/>
                  </a:cubicBezTo>
                  <a:cubicBezTo>
                    <a:pt x="12367" y="5211"/>
                    <a:pt x="12275" y="5229"/>
                    <a:pt x="12230" y="5229"/>
                  </a:cubicBezTo>
                  <a:cubicBezTo>
                    <a:pt x="12184" y="5229"/>
                    <a:pt x="12184" y="5211"/>
                    <a:pt x="12262" y="5175"/>
                  </a:cubicBezTo>
                  <a:cubicBezTo>
                    <a:pt x="12322" y="5133"/>
                    <a:pt x="12347" y="5115"/>
                    <a:pt x="12338" y="5115"/>
                  </a:cubicBezTo>
                  <a:cubicBezTo>
                    <a:pt x="12331" y="5115"/>
                    <a:pt x="12306" y="5125"/>
                    <a:pt x="12262" y="5140"/>
                  </a:cubicBezTo>
                  <a:lnTo>
                    <a:pt x="11999" y="5140"/>
                  </a:lnTo>
                  <a:cubicBezTo>
                    <a:pt x="11949" y="5140"/>
                    <a:pt x="11896" y="5178"/>
                    <a:pt x="11896" y="5212"/>
                  </a:cubicBezTo>
                  <a:cubicBezTo>
                    <a:pt x="11863" y="5168"/>
                    <a:pt x="11812" y="5139"/>
                    <a:pt x="11752" y="5139"/>
                  </a:cubicBezTo>
                  <a:cubicBezTo>
                    <a:pt x="11715" y="5139"/>
                    <a:pt x="11674" y="5151"/>
                    <a:pt x="11632" y="5178"/>
                  </a:cubicBezTo>
                  <a:lnTo>
                    <a:pt x="11529" y="5175"/>
                  </a:lnTo>
                  <a:cubicBezTo>
                    <a:pt x="11476" y="5175"/>
                    <a:pt x="11476" y="5175"/>
                    <a:pt x="11422" y="5209"/>
                  </a:cubicBezTo>
                  <a:cubicBezTo>
                    <a:pt x="11408" y="5219"/>
                    <a:pt x="11393" y="5223"/>
                    <a:pt x="11379" y="5223"/>
                  </a:cubicBezTo>
                  <a:cubicBezTo>
                    <a:pt x="11341" y="5223"/>
                    <a:pt x="11304" y="5196"/>
                    <a:pt x="11266" y="5169"/>
                  </a:cubicBezTo>
                  <a:cubicBezTo>
                    <a:pt x="11227" y="5144"/>
                    <a:pt x="11191" y="5117"/>
                    <a:pt x="11173" y="5117"/>
                  </a:cubicBezTo>
                  <a:cubicBezTo>
                    <a:pt x="11166" y="5117"/>
                    <a:pt x="11162" y="5121"/>
                    <a:pt x="11162" y="5131"/>
                  </a:cubicBezTo>
                  <a:cubicBezTo>
                    <a:pt x="11162" y="5169"/>
                    <a:pt x="11056" y="5200"/>
                    <a:pt x="11002" y="5237"/>
                  </a:cubicBezTo>
                  <a:cubicBezTo>
                    <a:pt x="10987" y="5247"/>
                    <a:pt x="10973" y="5251"/>
                    <a:pt x="10960" y="5251"/>
                  </a:cubicBezTo>
                  <a:cubicBezTo>
                    <a:pt x="10928" y="5251"/>
                    <a:pt x="10911" y="5225"/>
                    <a:pt x="10949" y="5200"/>
                  </a:cubicBezTo>
                  <a:cubicBezTo>
                    <a:pt x="10952" y="5162"/>
                    <a:pt x="10952" y="5162"/>
                    <a:pt x="10849" y="5125"/>
                  </a:cubicBezTo>
                  <a:cubicBezTo>
                    <a:pt x="10841" y="5125"/>
                    <a:pt x="10833" y="5125"/>
                    <a:pt x="10823" y="5125"/>
                  </a:cubicBezTo>
                  <a:cubicBezTo>
                    <a:pt x="10767" y="5125"/>
                    <a:pt x="10689" y="5127"/>
                    <a:pt x="10689" y="5159"/>
                  </a:cubicBezTo>
                  <a:cubicBezTo>
                    <a:pt x="10689" y="5175"/>
                    <a:pt x="10630" y="5183"/>
                    <a:pt x="10559" y="5183"/>
                  </a:cubicBezTo>
                  <a:cubicBezTo>
                    <a:pt x="10466" y="5183"/>
                    <a:pt x="10351" y="5170"/>
                    <a:pt x="10322" y="5147"/>
                  </a:cubicBezTo>
                  <a:lnTo>
                    <a:pt x="10219" y="5140"/>
                  </a:lnTo>
                  <a:cubicBezTo>
                    <a:pt x="10168" y="5140"/>
                    <a:pt x="10117" y="5169"/>
                    <a:pt x="10067" y="5169"/>
                  </a:cubicBezTo>
                  <a:cubicBezTo>
                    <a:pt x="10064" y="5169"/>
                    <a:pt x="10062" y="5169"/>
                    <a:pt x="10059" y="5169"/>
                  </a:cubicBezTo>
                  <a:cubicBezTo>
                    <a:pt x="10022" y="5169"/>
                    <a:pt x="9984" y="5181"/>
                    <a:pt x="9953" y="5200"/>
                  </a:cubicBezTo>
                  <a:cubicBezTo>
                    <a:pt x="9899" y="5197"/>
                    <a:pt x="9846" y="5194"/>
                    <a:pt x="9849" y="5159"/>
                  </a:cubicBezTo>
                  <a:lnTo>
                    <a:pt x="9849" y="5159"/>
                  </a:lnTo>
                  <a:cubicBezTo>
                    <a:pt x="9822" y="5193"/>
                    <a:pt x="9807" y="5210"/>
                    <a:pt x="9795" y="5210"/>
                  </a:cubicBezTo>
                  <a:cubicBezTo>
                    <a:pt x="9781" y="5210"/>
                    <a:pt x="9770" y="5191"/>
                    <a:pt x="9746" y="5153"/>
                  </a:cubicBezTo>
                  <a:cubicBezTo>
                    <a:pt x="9747" y="5116"/>
                    <a:pt x="9748" y="5098"/>
                    <a:pt x="9741" y="5098"/>
                  </a:cubicBezTo>
                  <a:cubicBezTo>
                    <a:pt x="9734" y="5098"/>
                    <a:pt x="9720" y="5116"/>
                    <a:pt x="9692" y="5150"/>
                  </a:cubicBezTo>
                  <a:cubicBezTo>
                    <a:pt x="9666" y="5167"/>
                    <a:pt x="9652" y="5175"/>
                    <a:pt x="9639" y="5175"/>
                  </a:cubicBezTo>
                  <a:cubicBezTo>
                    <a:pt x="9625" y="5175"/>
                    <a:pt x="9612" y="5166"/>
                    <a:pt x="9586" y="5147"/>
                  </a:cubicBezTo>
                  <a:cubicBezTo>
                    <a:pt x="9588" y="5127"/>
                    <a:pt x="9574" y="5118"/>
                    <a:pt x="9561" y="5118"/>
                  </a:cubicBezTo>
                  <a:cubicBezTo>
                    <a:pt x="9549" y="5118"/>
                    <a:pt x="9536" y="5127"/>
                    <a:pt x="9536" y="5143"/>
                  </a:cubicBezTo>
                  <a:cubicBezTo>
                    <a:pt x="9502" y="5184"/>
                    <a:pt x="9432" y="5211"/>
                    <a:pt x="9381" y="5211"/>
                  </a:cubicBezTo>
                  <a:cubicBezTo>
                    <a:pt x="9346" y="5211"/>
                    <a:pt x="9320" y="5198"/>
                    <a:pt x="9323" y="5169"/>
                  </a:cubicBezTo>
                  <a:cubicBezTo>
                    <a:pt x="9285" y="5169"/>
                    <a:pt x="9247" y="5181"/>
                    <a:pt x="9216" y="5200"/>
                  </a:cubicBezTo>
                  <a:cubicBezTo>
                    <a:pt x="9187" y="5232"/>
                    <a:pt x="9172" y="5248"/>
                    <a:pt x="9165" y="5248"/>
                  </a:cubicBezTo>
                  <a:cubicBezTo>
                    <a:pt x="9158" y="5248"/>
                    <a:pt x="9160" y="5230"/>
                    <a:pt x="9163" y="5194"/>
                  </a:cubicBezTo>
                  <a:cubicBezTo>
                    <a:pt x="9138" y="5154"/>
                    <a:pt x="9111" y="5134"/>
                    <a:pt x="9084" y="5134"/>
                  </a:cubicBezTo>
                  <a:cubicBezTo>
                    <a:pt x="9059" y="5134"/>
                    <a:pt x="9033" y="5150"/>
                    <a:pt x="9006" y="5181"/>
                  </a:cubicBezTo>
                  <a:cubicBezTo>
                    <a:pt x="8991" y="5189"/>
                    <a:pt x="8975" y="5193"/>
                    <a:pt x="8960" y="5193"/>
                  </a:cubicBezTo>
                  <a:cubicBezTo>
                    <a:pt x="8939" y="5193"/>
                    <a:pt x="8919" y="5186"/>
                    <a:pt x="8903" y="5172"/>
                  </a:cubicBezTo>
                  <a:cubicBezTo>
                    <a:pt x="8834" y="5143"/>
                    <a:pt x="8675" y="5105"/>
                    <a:pt x="8588" y="5105"/>
                  </a:cubicBezTo>
                  <a:cubicBezTo>
                    <a:pt x="8544" y="5105"/>
                    <a:pt x="8518" y="5115"/>
                    <a:pt x="8533" y="5140"/>
                  </a:cubicBezTo>
                  <a:lnTo>
                    <a:pt x="8430" y="5131"/>
                  </a:lnTo>
                  <a:cubicBezTo>
                    <a:pt x="8373" y="5106"/>
                    <a:pt x="8332" y="5094"/>
                    <a:pt x="8296" y="5094"/>
                  </a:cubicBezTo>
                  <a:cubicBezTo>
                    <a:pt x="8268" y="5094"/>
                    <a:pt x="8244" y="5102"/>
                    <a:pt x="8220" y="5115"/>
                  </a:cubicBezTo>
                  <a:lnTo>
                    <a:pt x="8163" y="5147"/>
                  </a:lnTo>
                  <a:cubicBezTo>
                    <a:pt x="8169" y="5109"/>
                    <a:pt x="8119" y="5068"/>
                    <a:pt x="8066" y="5065"/>
                  </a:cubicBezTo>
                  <a:cubicBezTo>
                    <a:pt x="8054" y="5064"/>
                    <a:pt x="8045" y="5064"/>
                    <a:pt x="8039" y="5064"/>
                  </a:cubicBezTo>
                  <a:cubicBezTo>
                    <a:pt x="8016" y="5064"/>
                    <a:pt x="8014" y="5070"/>
                    <a:pt x="8010" y="5096"/>
                  </a:cubicBezTo>
                  <a:cubicBezTo>
                    <a:pt x="8042" y="5123"/>
                    <a:pt x="8031" y="5131"/>
                    <a:pt x="8006" y="5131"/>
                  </a:cubicBezTo>
                  <a:cubicBezTo>
                    <a:pt x="7992" y="5131"/>
                    <a:pt x="7972" y="5128"/>
                    <a:pt x="7953" y="5125"/>
                  </a:cubicBezTo>
                  <a:cubicBezTo>
                    <a:pt x="7903" y="5118"/>
                    <a:pt x="7853" y="5078"/>
                    <a:pt x="7859" y="5043"/>
                  </a:cubicBezTo>
                  <a:lnTo>
                    <a:pt x="7806" y="5034"/>
                  </a:lnTo>
                  <a:cubicBezTo>
                    <a:pt x="7801" y="5074"/>
                    <a:pt x="7783" y="5090"/>
                    <a:pt x="7768" y="5090"/>
                  </a:cubicBezTo>
                  <a:cubicBezTo>
                    <a:pt x="7757" y="5090"/>
                    <a:pt x="7748" y="5080"/>
                    <a:pt x="7749" y="5065"/>
                  </a:cubicBezTo>
                  <a:cubicBezTo>
                    <a:pt x="7706" y="5031"/>
                    <a:pt x="7652" y="5012"/>
                    <a:pt x="7599" y="5009"/>
                  </a:cubicBezTo>
                  <a:cubicBezTo>
                    <a:pt x="7597" y="5019"/>
                    <a:pt x="7591" y="5023"/>
                    <a:pt x="7586" y="5023"/>
                  </a:cubicBezTo>
                  <a:cubicBezTo>
                    <a:pt x="7575" y="5023"/>
                    <a:pt x="7564" y="5008"/>
                    <a:pt x="7589" y="5008"/>
                  </a:cubicBezTo>
                  <a:cubicBezTo>
                    <a:pt x="7592" y="5008"/>
                    <a:pt x="7595" y="5008"/>
                    <a:pt x="7599" y="5009"/>
                  </a:cubicBezTo>
                  <a:lnTo>
                    <a:pt x="7602" y="4974"/>
                  </a:lnTo>
                  <a:cubicBezTo>
                    <a:pt x="7587" y="4960"/>
                    <a:pt x="7576" y="4954"/>
                    <a:pt x="7568" y="4954"/>
                  </a:cubicBezTo>
                  <a:cubicBezTo>
                    <a:pt x="7551" y="4954"/>
                    <a:pt x="7548" y="4979"/>
                    <a:pt x="7546" y="5002"/>
                  </a:cubicBezTo>
                  <a:lnTo>
                    <a:pt x="7442" y="4990"/>
                  </a:lnTo>
                  <a:cubicBezTo>
                    <a:pt x="7423" y="4988"/>
                    <a:pt x="7403" y="4985"/>
                    <a:pt x="7389" y="4985"/>
                  </a:cubicBezTo>
                  <a:cubicBezTo>
                    <a:pt x="7364" y="4985"/>
                    <a:pt x="7354" y="4992"/>
                    <a:pt x="7386" y="5018"/>
                  </a:cubicBezTo>
                  <a:cubicBezTo>
                    <a:pt x="7380" y="5050"/>
                    <a:pt x="7377" y="5085"/>
                    <a:pt x="7334" y="5085"/>
                  </a:cubicBezTo>
                  <a:cubicBezTo>
                    <a:pt x="7331" y="5085"/>
                    <a:pt x="7327" y="5084"/>
                    <a:pt x="7323" y="5084"/>
                  </a:cubicBezTo>
                  <a:cubicBezTo>
                    <a:pt x="7321" y="5094"/>
                    <a:pt x="7316" y="5098"/>
                    <a:pt x="7310" y="5098"/>
                  </a:cubicBezTo>
                  <a:cubicBezTo>
                    <a:pt x="7299" y="5098"/>
                    <a:pt x="7289" y="5083"/>
                    <a:pt x="7313" y="5083"/>
                  </a:cubicBezTo>
                  <a:cubicBezTo>
                    <a:pt x="7316" y="5083"/>
                    <a:pt x="7319" y="5083"/>
                    <a:pt x="7323" y="5084"/>
                  </a:cubicBezTo>
                  <a:cubicBezTo>
                    <a:pt x="7326" y="5046"/>
                    <a:pt x="7333" y="5012"/>
                    <a:pt x="7279" y="5006"/>
                  </a:cubicBezTo>
                  <a:cubicBezTo>
                    <a:pt x="7229" y="4999"/>
                    <a:pt x="7232" y="4962"/>
                    <a:pt x="7232" y="4962"/>
                  </a:cubicBezTo>
                  <a:cubicBezTo>
                    <a:pt x="7267" y="4928"/>
                    <a:pt x="7219" y="4915"/>
                    <a:pt x="7159" y="4915"/>
                  </a:cubicBezTo>
                  <a:cubicBezTo>
                    <a:pt x="7110" y="4915"/>
                    <a:pt x="7051" y="4924"/>
                    <a:pt x="7026" y="4937"/>
                  </a:cubicBezTo>
                  <a:cubicBezTo>
                    <a:pt x="6974" y="4963"/>
                    <a:pt x="6935" y="4976"/>
                    <a:pt x="6908" y="4976"/>
                  </a:cubicBezTo>
                  <a:cubicBezTo>
                    <a:pt x="6875" y="4976"/>
                    <a:pt x="6862" y="4956"/>
                    <a:pt x="6869" y="4918"/>
                  </a:cubicBezTo>
                  <a:cubicBezTo>
                    <a:pt x="6872" y="4896"/>
                    <a:pt x="6863" y="4886"/>
                    <a:pt x="6847" y="4886"/>
                  </a:cubicBezTo>
                  <a:cubicBezTo>
                    <a:pt x="6813" y="4886"/>
                    <a:pt x="6744" y="4934"/>
                    <a:pt x="6697" y="4999"/>
                  </a:cubicBezTo>
                  <a:lnTo>
                    <a:pt x="6628" y="5096"/>
                  </a:lnTo>
                  <a:lnTo>
                    <a:pt x="6643" y="4993"/>
                  </a:lnTo>
                  <a:cubicBezTo>
                    <a:pt x="6625" y="4895"/>
                    <a:pt x="6619" y="4861"/>
                    <a:pt x="6571" y="4861"/>
                  </a:cubicBezTo>
                  <a:cubicBezTo>
                    <a:pt x="6545" y="4861"/>
                    <a:pt x="6507" y="4871"/>
                    <a:pt x="6449" y="4886"/>
                  </a:cubicBezTo>
                  <a:cubicBezTo>
                    <a:pt x="6405" y="4893"/>
                    <a:pt x="6378" y="4897"/>
                    <a:pt x="6363" y="4897"/>
                  </a:cubicBezTo>
                  <a:cubicBezTo>
                    <a:pt x="6340" y="4897"/>
                    <a:pt x="6342" y="4888"/>
                    <a:pt x="6346" y="4868"/>
                  </a:cubicBezTo>
                  <a:cubicBezTo>
                    <a:pt x="6349" y="4833"/>
                    <a:pt x="6299" y="4824"/>
                    <a:pt x="6142" y="4796"/>
                  </a:cubicBezTo>
                  <a:cubicBezTo>
                    <a:pt x="6059" y="4782"/>
                    <a:pt x="6005" y="4773"/>
                    <a:pt x="5973" y="4773"/>
                  </a:cubicBezTo>
                  <a:cubicBezTo>
                    <a:pt x="5945" y="4773"/>
                    <a:pt x="5932" y="4780"/>
                    <a:pt x="5929" y="4796"/>
                  </a:cubicBezTo>
                  <a:lnTo>
                    <a:pt x="5825" y="4780"/>
                  </a:lnTo>
                  <a:cubicBezTo>
                    <a:pt x="5809" y="4744"/>
                    <a:pt x="5777" y="4727"/>
                    <a:pt x="5751" y="4727"/>
                  </a:cubicBezTo>
                  <a:cubicBezTo>
                    <a:pt x="5719" y="4727"/>
                    <a:pt x="5695" y="4752"/>
                    <a:pt x="5716" y="4796"/>
                  </a:cubicBezTo>
                  <a:lnTo>
                    <a:pt x="5612" y="4777"/>
                  </a:lnTo>
                  <a:lnTo>
                    <a:pt x="5619" y="4742"/>
                  </a:lnTo>
                  <a:cubicBezTo>
                    <a:pt x="5625" y="4711"/>
                    <a:pt x="5521" y="4686"/>
                    <a:pt x="5114" y="4595"/>
                  </a:cubicBezTo>
                  <a:cubicBezTo>
                    <a:pt x="4842" y="4534"/>
                    <a:pt x="4712" y="4505"/>
                    <a:pt x="4648" y="4505"/>
                  </a:cubicBezTo>
                  <a:cubicBezTo>
                    <a:pt x="4603" y="4505"/>
                    <a:pt x="4591" y="4520"/>
                    <a:pt x="4584" y="4548"/>
                  </a:cubicBezTo>
                  <a:cubicBezTo>
                    <a:pt x="4554" y="4574"/>
                    <a:pt x="4528" y="4586"/>
                    <a:pt x="4508" y="4586"/>
                  </a:cubicBezTo>
                  <a:cubicBezTo>
                    <a:pt x="4483" y="4586"/>
                    <a:pt x="4470" y="4565"/>
                    <a:pt x="4481" y="4526"/>
                  </a:cubicBezTo>
                  <a:cubicBezTo>
                    <a:pt x="4488" y="4500"/>
                    <a:pt x="4465" y="4467"/>
                    <a:pt x="4449" y="4467"/>
                  </a:cubicBezTo>
                  <a:cubicBezTo>
                    <a:pt x="4444" y="4467"/>
                    <a:pt x="4439" y="4471"/>
                    <a:pt x="4437" y="4479"/>
                  </a:cubicBezTo>
                  <a:cubicBezTo>
                    <a:pt x="4437" y="4479"/>
                    <a:pt x="4337" y="4454"/>
                    <a:pt x="4296" y="4404"/>
                  </a:cubicBezTo>
                  <a:cubicBezTo>
                    <a:pt x="4220" y="4341"/>
                    <a:pt x="4168" y="4320"/>
                    <a:pt x="4136" y="4320"/>
                  </a:cubicBezTo>
                  <a:cubicBezTo>
                    <a:pt x="4110" y="4320"/>
                    <a:pt x="4096" y="4332"/>
                    <a:pt x="4092" y="4347"/>
                  </a:cubicBezTo>
                  <a:cubicBezTo>
                    <a:pt x="4105" y="4379"/>
                    <a:pt x="4106" y="4392"/>
                    <a:pt x="4100" y="4392"/>
                  </a:cubicBezTo>
                  <a:cubicBezTo>
                    <a:pt x="4092" y="4392"/>
                    <a:pt x="4067" y="4362"/>
                    <a:pt x="4042" y="4332"/>
                  </a:cubicBezTo>
                  <a:cubicBezTo>
                    <a:pt x="4011" y="4294"/>
                    <a:pt x="3980" y="4257"/>
                    <a:pt x="3963" y="4257"/>
                  </a:cubicBezTo>
                  <a:cubicBezTo>
                    <a:pt x="3958" y="4257"/>
                    <a:pt x="3954" y="4261"/>
                    <a:pt x="3951" y="4269"/>
                  </a:cubicBezTo>
                  <a:cubicBezTo>
                    <a:pt x="3943" y="4272"/>
                    <a:pt x="3929" y="4273"/>
                    <a:pt x="3912" y="4273"/>
                  </a:cubicBezTo>
                  <a:cubicBezTo>
                    <a:pt x="3808" y="4273"/>
                    <a:pt x="3581" y="4228"/>
                    <a:pt x="3597" y="4169"/>
                  </a:cubicBezTo>
                  <a:lnTo>
                    <a:pt x="3497" y="4141"/>
                  </a:lnTo>
                  <a:cubicBezTo>
                    <a:pt x="3494" y="4152"/>
                    <a:pt x="3481" y="4156"/>
                    <a:pt x="3461" y="4156"/>
                  </a:cubicBezTo>
                  <a:cubicBezTo>
                    <a:pt x="3421" y="4156"/>
                    <a:pt x="3351" y="4137"/>
                    <a:pt x="3284" y="4116"/>
                  </a:cubicBezTo>
                  <a:cubicBezTo>
                    <a:pt x="3184" y="4084"/>
                    <a:pt x="3137" y="4065"/>
                    <a:pt x="3146" y="4031"/>
                  </a:cubicBezTo>
                  <a:cubicBezTo>
                    <a:pt x="3209" y="4015"/>
                    <a:pt x="3158" y="3996"/>
                    <a:pt x="3049" y="3996"/>
                  </a:cubicBezTo>
                  <a:cubicBezTo>
                    <a:pt x="3042" y="3994"/>
                    <a:pt x="3034" y="3993"/>
                    <a:pt x="3027" y="3993"/>
                  </a:cubicBezTo>
                  <a:cubicBezTo>
                    <a:pt x="2988" y="3993"/>
                    <a:pt x="2942" y="4016"/>
                    <a:pt x="2902" y="4016"/>
                  </a:cubicBezTo>
                  <a:cubicBezTo>
                    <a:pt x="2893" y="4016"/>
                    <a:pt x="2885" y="4015"/>
                    <a:pt x="2876" y="4012"/>
                  </a:cubicBezTo>
                  <a:cubicBezTo>
                    <a:pt x="2868" y="4037"/>
                    <a:pt x="2834" y="4052"/>
                    <a:pt x="2798" y="4052"/>
                  </a:cubicBezTo>
                  <a:cubicBezTo>
                    <a:pt x="2783" y="4052"/>
                    <a:pt x="2768" y="4049"/>
                    <a:pt x="2754" y="4043"/>
                  </a:cubicBezTo>
                  <a:lnTo>
                    <a:pt x="2764" y="4012"/>
                  </a:lnTo>
                  <a:lnTo>
                    <a:pt x="2789" y="3943"/>
                  </a:lnTo>
                  <a:cubicBezTo>
                    <a:pt x="2759" y="3934"/>
                    <a:pt x="2730" y="3924"/>
                    <a:pt x="2708" y="3924"/>
                  </a:cubicBezTo>
                  <a:cubicBezTo>
                    <a:pt x="2693" y="3924"/>
                    <a:pt x="2681" y="3929"/>
                    <a:pt x="2676" y="3943"/>
                  </a:cubicBezTo>
                  <a:cubicBezTo>
                    <a:pt x="2638" y="3890"/>
                    <a:pt x="2591" y="3874"/>
                    <a:pt x="2491" y="3840"/>
                  </a:cubicBezTo>
                  <a:cubicBezTo>
                    <a:pt x="2410" y="3811"/>
                    <a:pt x="2328" y="3783"/>
                    <a:pt x="2266" y="3783"/>
                  </a:cubicBezTo>
                  <a:cubicBezTo>
                    <a:pt x="2253" y="3783"/>
                    <a:pt x="2242" y="3784"/>
                    <a:pt x="2231" y="3787"/>
                  </a:cubicBezTo>
                  <a:cubicBezTo>
                    <a:pt x="2210" y="3717"/>
                    <a:pt x="1996" y="3623"/>
                    <a:pt x="1886" y="3623"/>
                  </a:cubicBezTo>
                  <a:cubicBezTo>
                    <a:pt x="1867" y="3623"/>
                    <a:pt x="1850" y="3626"/>
                    <a:pt x="1839" y="3633"/>
                  </a:cubicBezTo>
                  <a:cubicBezTo>
                    <a:pt x="1834" y="3643"/>
                    <a:pt x="1826" y="3647"/>
                    <a:pt x="1816" y="3647"/>
                  </a:cubicBezTo>
                  <a:cubicBezTo>
                    <a:pt x="1794" y="3647"/>
                    <a:pt x="1763" y="3626"/>
                    <a:pt x="1742" y="3589"/>
                  </a:cubicBezTo>
                  <a:cubicBezTo>
                    <a:pt x="1718" y="3552"/>
                    <a:pt x="1711" y="3540"/>
                    <a:pt x="1687" y="3540"/>
                  </a:cubicBezTo>
                  <a:cubicBezTo>
                    <a:pt x="1676" y="3540"/>
                    <a:pt x="1663" y="3542"/>
                    <a:pt x="1645" y="3545"/>
                  </a:cubicBezTo>
                  <a:cubicBezTo>
                    <a:pt x="1640" y="3546"/>
                    <a:pt x="1636" y="3546"/>
                    <a:pt x="1631" y="3546"/>
                  </a:cubicBezTo>
                  <a:cubicBezTo>
                    <a:pt x="1577" y="3546"/>
                    <a:pt x="1546" y="3494"/>
                    <a:pt x="1519" y="3442"/>
                  </a:cubicBezTo>
                  <a:cubicBezTo>
                    <a:pt x="1508" y="3359"/>
                    <a:pt x="1465" y="3335"/>
                    <a:pt x="1408" y="3335"/>
                  </a:cubicBezTo>
                  <a:cubicBezTo>
                    <a:pt x="1405" y="3335"/>
                    <a:pt x="1401" y="3335"/>
                    <a:pt x="1397" y="3335"/>
                  </a:cubicBezTo>
                  <a:cubicBezTo>
                    <a:pt x="1310" y="3313"/>
                    <a:pt x="1228" y="3276"/>
                    <a:pt x="1159" y="3222"/>
                  </a:cubicBezTo>
                  <a:cubicBezTo>
                    <a:pt x="1094" y="3201"/>
                    <a:pt x="1053" y="3179"/>
                    <a:pt x="1034" y="3179"/>
                  </a:cubicBezTo>
                  <a:cubicBezTo>
                    <a:pt x="1022" y="3179"/>
                    <a:pt x="1020" y="3188"/>
                    <a:pt x="1027" y="3213"/>
                  </a:cubicBezTo>
                  <a:cubicBezTo>
                    <a:pt x="1012" y="3233"/>
                    <a:pt x="976" y="3236"/>
                    <a:pt x="955" y="3236"/>
                  </a:cubicBezTo>
                  <a:cubicBezTo>
                    <a:pt x="946" y="3236"/>
                    <a:pt x="940" y="3235"/>
                    <a:pt x="940" y="3235"/>
                  </a:cubicBezTo>
                  <a:cubicBezTo>
                    <a:pt x="866" y="3203"/>
                    <a:pt x="853" y="3179"/>
                    <a:pt x="865" y="3179"/>
                  </a:cubicBezTo>
                  <a:cubicBezTo>
                    <a:pt x="871" y="3179"/>
                    <a:pt x="883" y="3184"/>
                    <a:pt x="896" y="3197"/>
                  </a:cubicBezTo>
                  <a:cubicBezTo>
                    <a:pt x="930" y="3212"/>
                    <a:pt x="949" y="3218"/>
                    <a:pt x="959" y="3218"/>
                  </a:cubicBezTo>
                  <a:cubicBezTo>
                    <a:pt x="981" y="3218"/>
                    <a:pt x="957" y="3187"/>
                    <a:pt x="946" y="3144"/>
                  </a:cubicBezTo>
                  <a:cubicBezTo>
                    <a:pt x="927" y="3081"/>
                    <a:pt x="849" y="3006"/>
                    <a:pt x="814" y="2965"/>
                  </a:cubicBezTo>
                  <a:cubicBezTo>
                    <a:pt x="764" y="2912"/>
                    <a:pt x="720" y="2856"/>
                    <a:pt x="680" y="2796"/>
                  </a:cubicBezTo>
                  <a:cubicBezTo>
                    <a:pt x="626" y="2655"/>
                    <a:pt x="608" y="2603"/>
                    <a:pt x="582" y="2603"/>
                  </a:cubicBezTo>
                  <a:cubicBezTo>
                    <a:pt x="579" y="2603"/>
                    <a:pt x="576" y="2604"/>
                    <a:pt x="573" y="2605"/>
                  </a:cubicBezTo>
                  <a:lnTo>
                    <a:pt x="539" y="2621"/>
                  </a:lnTo>
                  <a:cubicBezTo>
                    <a:pt x="557" y="2583"/>
                    <a:pt x="507" y="2426"/>
                    <a:pt x="476" y="2270"/>
                  </a:cubicBezTo>
                  <a:cubicBezTo>
                    <a:pt x="441" y="2113"/>
                    <a:pt x="426" y="1950"/>
                    <a:pt x="398" y="1916"/>
                  </a:cubicBezTo>
                  <a:lnTo>
                    <a:pt x="398" y="1916"/>
                  </a:lnTo>
                  <a:lnTo>
                    <a:pt x="432" y="1919"/>
                  </a:lnTo>
                  <a:cubicBezTo>
                    <a:pt x="433" y="1919"/>
                    <a:pt x="434" y="1919"/>
                    <a:pt x="435" y="1919"/>
                  </a:cubicBezTo>
                  <a:cubicBezTo>
                    <a:pt x="470" y="1919"/>
                    <a:pt x="470" y="1866"/>
                    <a:pt x="492" y="1765"/>
                  </a:cubicBezTo>
                  <a:cubicBezTo>
                    <a:pt x="498" y="1715"/>
                    <a:pt x="535" y="1489"/>
                    <a:pt x="648" y="1364"/>
                  </a:cubicBezTo>
                  <a:cubicBezTo>
                    <a:pt x="792" y="1192"/>
                    <a:pt x="943" y="1120"/>
                    <a:pt x="924" y="1088"/>
                  </a:cubicBezTo>
                  <a:cubicBezTo>
                    <a:pt x="947" y="1075"/>
                    <a:pt x="959" y="1068"/>
                    <a:pt x="967" y="1068"/>
                  </a:cubicBezTo>
                  <a:cubicBezTo>
                    <a:pt x="976" y="1068"/>
                    <a:pt x="980" y="1075"/>
                    <a:pt x="990" y="1091"/>
                  </a:cubicBezTo>
                  <a:cubicBezTo>
                    <a:pt x="976" y="1117"/>
                    <a:pt x="978" y="1126"/>
                    <a:pt x="988" y="1126"/>
                  </a:cubicBezTo>
                  <a:cubicBezTo>
                    <a:pt x="1001" y="1126"/>
                    <a:pt x="1027" y="1113"/>
                    <a:pt x="1053" y="1101"/>
                  </a:cubicBezTo>
                  <a:cubicBezTo>
                    <a:pt x="1100" y="1076"/>
                    <a:pt x="1087" y="1044"/>
                    <a:pt x="1071" y="1013"/>
                  </a:cubicBezTo>
                  <a:cubicBezTo>
                    <a:pt x="1056" y="979"/>
                    <a:pt x="1109" y="954"/>
                    <a:pt x="1225" y="950"/>
                  </a:cubicBezTo>
                  <a:cubicBezTo>
                    <a:pt x="1366" y="938"/>
                    <a:pt x="1507" y="900"/>
                    <a:pt x="1639" y="838"/>
                  </a:cubicBezTo>
                  <a:cubicBezTo>
                    <a:pt x="1663" y="832"/>
                    <a:pt x="1688" y="826"/>
                    <a:pt x="1708" y="826"/>
                  </a:cubicBezTo>
                  <a:cubicBezTo>
                    <a:pt x="1729" y="826"/>
                    <a:pt x="1745" y="832"/>
                    <a:pt x="1748" y="850"/>
                  </a:cubicBezTo>
                  <a:cubicBezTo>
                    <a:pt x="1778" y="864"/>
                    <a:pt x="1810" y="871"/>
                    <a:pt x="1841" y="871"/>
                  </a:cubicBezTo>
                  <a:cubicBezTo>
                    <a:pt x="1902" y="871"/>
                    <a:pt x="1962" y="846"/>
                    <a:pt x="2005" y="800"/>
                  </a:cubicBezTo>
                  <a:cubicBezTo>
                    <a:pt x="2023" y="797"/>
                    <a:pt x="2035" y="795"/>
                    <a:pt x="2043" y="795"/>
                  </a:cubicBezTo>
                  <a:cubicBezTo>
                    <a:pt x="2059" y="795"/>
                    <a:pt x="2061" y="803"/>
                    <a:pt x="2065" y="828"/>
                  </a:cubicBezTo>
                  <a:cubicBezTo>
                    <a:pt x="2095" y="841"/>
                    <a:pt x="2110" y="857"/>
                    <a:pt x="2125" y="857"/>
                  </a:cubicBezTo>
                  <a:cubicBezTo>
                    <a:pt x="2137" y="857"/>
                    <a:pt x="2149" y="845"/>
                    <a:pt x="2168" y="806"/>
                  </a:cubicBezTo>
                  <a:cubicBezTo>
                    <a:pt x="2252" y="763"/>
                    <a:pt x="2345" y="740"/>
                    <a:pt x="2440" y="740"/>
                  </a:cubicBezTo>
                  <a:cubicBezTo>
                    <a:pt x="2470" y="740"/>
                    <a:pt x="2499" y="742"/>
                    <a:pt x="2529" y="747"/>
                  </a:cubicBezTo>
                  <a:cubicBezTo>
                    <a:pt x="2582" y="737"/>
                    <a:pt x="2632" y="728"/>
                    <a:pt x="2626" y="693"/>
                  </a:cubicBezTo>
                  <a:lnTo>
                    <a:pt x="2623" y="659"/>
                  </a:lnTo>
                  <a:lnTo>
                    <a:pt x="2623" y="659"/>
                  </a:lnTo>
                  <a:cubicBezTo>
                    <a:pt x="2652" y="689"/>
                    <a:pt x="2668" y="704"/>
                    <a:pt x="2680" y="704"/>
                  </a:cubicBezTo>
                  <a:cubicBezTo>
                    <a:pt x="2694" y="704"/>
                    <a:pt x="2704" y="685"/>
                    <a:pt x="2726" y="643"/>
                  </a:cubicBezTo>
                  <a:cubicBezTo>
                    <a:pt x="2723" y="622"/>
                    <a:pt x="2737" y="611"/>
                    <a:pt x="2752" y="611"/>
                  </a:cubicBezTo>
                  <a:cubicBezTo>
                    <a:pt x="2764" y="611"/>
                    <a:pt x="2776" y="619"/>
                    <a:pt x="2779" y="634"/>
                  </a:cubicBezTo>
                  <a:cubicBezTo>
                    <a:pt x="2806" y="650"/>
                    <a:pt x="2836" y="657"/>
                    <a:pt x="2868" y="657"/>
                  </a:cubicBezTo>
                  <a:cubicBezTo>
                    <a:pt x="2874" y="657"/>
                    <a:pt x="2880" y="656"/>
                    <a:pt x="2886" y="656"/>
                  </a:cubicBezTo>
                  <a:cubicBezTo>
                    <a:pt x="2939" y="643"/>
                    <a:pt x="3196" y="581"/>
                    <a:pt x="3456" y="549"/>
                  </a:cubicBezTo>
                  <a:cubicBezTo>
                    <a:pt x="3873" y="505"/>
                    <a:pt x="4033" y="496"/>
                    <a:pt x="4030" y="458"/>
                  </a:cubicBezTo>
                  <a:cubicBezTo>
                    <a:pt x="4056" y="437"/>
                    <a:pt x="4069" y="427"/>
                    <a:pt x="4083" y="427"/>
                  </a:cubicBezTo>
                  <a:cubicBezTo>
                    <a:pt x="4095" y="427"/>
                    <a:pt x="4108" y="434"/>
                    <a:pt x="4133" y="449"/>
                  </a:cubicBezTo>
                  <a:cubicBezTo>
                    <a:pt x="4170" y="468"/>
                    <a:pt x="4211" y="478"/>
                    <a:pt x="4252" y="478"/>
                  </a:cubicBezTo>
                  <a:cubicBezTo>
                    <a:pt x="4265" y="478"/>
                    <a:pt x="4279" y="476"/>
                    <a:pt x="4293" y="474"/>
                  </a:cubicBezTo>
                  <a:cubicBezTo>
                    <a:pt x="4308" y="473"/>
                    <a:pt x="4322" y="472"/>
                    <a:pt x="4336" y="472"/>
                  </a:cubicBezTo>
                  <a:cubicBezTo>
                    <a:pt x="4372" y="472"/>
                    <a:pt x="4400" y="478"/>
                    <a:pt x="4403" y="505"/>
                  </a:cubicBezTo>
                  <a:cubicBezTo>
                    <a:pt x="4453" y="465"/>
                    <a:pt x="4453" y="465"/>
                    <a:pt x="4503" y="462"/>
                  </a:cubicBezTo>
                  <a:cubicBezTo>
                    <a:pt x="4504" y="480"/>
                    <a:pt x="4517" y="488"/>
                    <a:pt x="4536" y="488"/>
                  </a:cubicBezTo>
                  <a:cubicBezTo>
                    <a:pt x="4556" y="488"/>
                    <a:pt x="4583" y="478"/>
                    <a:pt x="4609" y="458"/>
                  </a:cubicBezTo>
                  <a:cubicBezTo>
                    <a:pt x="4635" y="420"/>
                    <a:pt x="4647" y="402"/>
                    <a:pt x="4654" y="402"/>
                  </a:cubicBezTo>
                  <a:cubicBezTo>
                    <a:pt x="4660" y="402"/>
                    <a:pt x="4661" y="420"/>
                    <a:pt x="4663" y="455"/>
                  </a:cubicBezTo>
                  <a:cubicBezTo>
                    <a:pt x="4663" y="479"/>
                    <a:pt x="4736" y="499"/>
                    <a:pt x="4767" y="499"/>
                  </a:cubicBezTo>
                  <a:cubicBezTo>
                    <a:pt x="4781" y="499"/>
                    <a:pt x="4786" y="495"/>
                    <a:pt x="4769" y="483"/>
                  </a:cubicBezTo>
                  <a:cubicBezTo>
                    <a:pt x="4766" y="446"/>
                    <a:pt x="4873" y="443"/>
                    <a:pt x="4923" y="408"/>
                  </a:cubicBezTo>
                  <a:cubicBezTo>
                    <a:pt x="4935" y="408"/>
                    <a:pt x="4947" y="407"/>
                    <a:pt x="4959" y="407"/>
                  </a:cubicBezTo>
                  <a:cubicBezTo>
                    <a:pt x="4998" y="407"/>
                    <a:pt x="5029" y="413"/>
                    <a:pt x="5029" y="440"/>
                  </a:cubicBezTo>
                  <a:cubicBezTo>
                    <a:pt x="5043" y="448"/>
                    <a:pt x="5070" y="452"/>
                    <a:pt x="5104" y="452"/>
                  </a:cubicBezTo>
                  <a:cubicBezTo>
                    <a:pt x="5203" y="452"/>
                    <a:pt x="5356" y="421"/>
                    <a:pt x="5396" y="396"/>
                  </a:cubicBezTo>
                  <a:cubicBezTo>
                    <a:pt x="5396" y="377"/>
                    <a:pt x="5410" y="367"/>
                    <a:pt x="5424" y="367"/>
                  </a:cubicBezTo>
                  <a:cubicBezTo>
                    <a:pt x="5437" y="367"/>
                    <a:pt x="5449" y="376"/>
                    <a:pt x="5449" y="393"/>
                  </a:cubicBezTo>
                  <a:cubicBezTo>
                    <a:pt x="5449" y="430"/>
                    <a:pt x="5503" y="430"/>
                    <a:pt x="5556" y="430"/>
                  </a:cubicBezTo>
                  <a:cubicBezTo>
                    <a:pt x="5571" y="419"/>
                    <a:pt x="5581" y="415"/>
                    <a:pt x="5588" y="415"/>
                  </a:cubicBezTo>
                  <a:cubicBezTo>
                    <a:pt x="5606" y="415"/>
                    <a:pt x="5606" y="440"/>
                    <a:pt x="5606" y="465"/>
                  </a:cubicBezTo>
                  <a:cubicBezTo>
                    <a:pt x="5556" y="502"/>
                    <a:pt x="5606" y="502"/>
                    <a:pt x="5713" y="502"/>
                  </a:cubicBezTo>
                  <a:cubicBezTo>
                    <a:pt x="5756" y="474"/>
                    <a:pt x="5904" y="467"/>
                    <a:pt x="6042" y="467"/>
                  </a:cubicBezTo>
                  <a:cubicBezTo>
                    <a:pt x="6073" y="467"/>
                    <a:pt x="6104" y="467"/>
                    <a:pt x="6132" y="468"/>
                  </a:cubicBezTo>
                  <a:cubicBezTo>
                    <a:pt x="6161" y="469"/>
                    <a:pt x="6186" y="469"/>
                    <a:pt x="6210" y="469"/>
                  </a:cubicBezTo>
                  <a:cubicBezTo>
                    <a:pt x="6405" y="469"/>
                    <a:pt x="6461" y="435"/>
                    <a:pt x="6556" y="374"/>
                  </a:cubicBezTo>
                  <a:lnTo>
                    <a:pt x="6612" y="305"/>
                  </a:lnTo>
                  <a:lnTo>
                    <a:pt x="6609" y="374"/>
                  </a:lnTo>
                  <a:cubicBezTo>
                    <a:pt x="6606" y="411"/>
                    <a:pt x="6656" y="483"/>
                    <a:pt x="6656" y="483"/>
                  </a:cubicBezTo>
                  <a:cubicBezTo>
                    <a:pt x="6658" y="484"/>
                    <a:pt x="6660" y="484"/>
                    <a:pt x="6662" y="484"/>
                  </a:cubicBezTo>
                  <a:cubicBezTo>
                    <a:pt x="6709" y="484"/>
                    <a:pt x="6709" y="451"/>
                    <a:pt x="6712" y="415"/>
                  </a:cubicBezTo>
                  <a:cubicBezTo>
                    <a:pt x="6714" y="399"/>
                    <a:pt x="6725" y="391"/>
                    <a:pt x="6747" y="391"/>
                  </a:cubicBezTo>
                  <a:cubicBezTo>
                    <a:pt x="6772" y="391"/>
                    <a:pt x="6813" y="402"/>
                    <a:pt x="6869" y="424"/>
                  </a:cubicBezTo>
                  <a:cubicBezTo>
                    <a:pt x="6926" y="447"/>
                    <a:pt x="6968" y="458"/>
                    <a:pt x="7003" y="458"/>
                  </a:cubicBezTo>
                  <a:cubicBezTo>
                    <a:pt x="7031" y="458"/>
                    <a:pt x="7055" y="450"/>
                    <a:pt x="7079" y="436"/>
                  </a:cubicBezTo>
                  <a:cubicBezTo>
                    <a:pt x="7084" y="436"/>
                    <a:pt x="7088" y="436"/>
                    <a:pt x="7093" y="436"/>
                  </a:cubicBezTo>
                  <a:cubicBezTo>
                    <a:pt x="7144" y="436"/>
                    <a:pt x="7192" y="452"/>
                    <a:pt x="7236" y="480"/>
                  </a:cubicBezTo>
                  <a:cubicBezTo>
                    <a:pt x="7247" y="481"/>
                    <a:pt x="7255" y="482"/>
                    <a:pt x="7262" y="482"/>
                  </a:cubicBezTo>
                  <a:cubicBezTo>
                    <a:pt x="7286" y="482"/>
                    <a:pt x="7286" y="475"/>
                    <a:pt x="7289" y="446"/>
                  </a:cubicBezTo>
                  <a:cubicBezTo>
                    <a:pt x="7290" y="430"/>
                    <a:pt x="7302" y="422"/>
                    <a:pt x="7320" y="422"/>
                  </a:cubicBezTo>
                  <a:cubicBezTo>
                    <a:pt x="7340" y="422"/>
                    <a:pt x="7368" y="433"/>
                    <a:pt x="7395" y="455"/>
                  </a:cubicBezTo>
                  <a:cubicBezTo>
                    <a:pt x="7426" y="504"/>
                    <a:pt x="7504" y="527"/>
                    <a:pt x="7555" y="527"/>
                  </a:cubicBezTo>
                  <a:cubicBezTo>
                    <a:pt x="7582" y="527"/>
                    <a:pt x="7601" y="521"/>
                    <a:pt x="7602" y="509"/>
                  </a:cubicBezTo>
                  <a:cubicBezTo>
                    <a:pt x="7604" y="483"/>
                    <a:pt x="7627" y="478"/>
                    <a:pt x="7658" y="478"/>
                  </a:cubicBezTo>
                  <a:cubicBezTo>
                    <a:pt x="7674" y="478"/>
                    <a:pt x="7691" y="479"/>
                    <a:pt x="7709" y="480"/>
                  </a:cubicBezTo>
                  <a:cubicBezTo>
                    <a:pt x="7725" y="483"/>
                    <a:pt x="7742" y="484"/>
                    <a:pt x="7758" y="484"/>
                  </a:cubicBezTo>
                  <a:cubicBezTo>
                    <a:pt x="7797" y="484"/>
                    <a:pt x="7835" y="476"/>
                    <a:pt x="7869" y="458"/>
                  </a:cubicBezTo>
                  <a:lnTo>
                    <a:pt x="7975" y="468"/>
                  </a:lnTo>
                  <a:cubicBezTo>
                    <a:pt x="8026" y="474"/>
                    <a:pt x="7978" y="499"/>
                    <a:pt x="7927" y="499"/>
                  </a:cubicBezTo>
                  <a:cubicBezTo>
                    <a:pt x="7924" y="499"/>
                    <a:pt x="7922" y="499"/>
                    <a:pt x="7919" y="499"/>
                  </a:cubicBezTo>
                  <a:lnTo>
                    <a:pt x="7919" y="499"/>
                  </a:lnTo>
                  <a:lnTo>
                    <a:pt x="7969" y="540"/>
                  </a:lnTo>
                  <a:cubicBezTo>
                    <a:pt x="8014" y="544"/>
                    <a:pt x="8050" y="548"/>
                    <a:pt x="8080" y="548"/>
                  </a:cubicBezTo>
                  <a:cubicBezTo>
                    <a:pt x="8119" y="548"/>
                    <a:pt x="8149" y="542"/>
                    <a:pt x="8179" y="524"/>
                  </a:cubicBezTo>
                  <a:cubicBezTo>
                    <a:pt x="8209" y="492"/>
                    <a:pt x="8225" y="476"/>
                    <a:pt x="8232" y="476"/>
                  </a:cubicBezTo>
                  <a:cubicBezTo>
                    <a:pt x="8239" y="476"/>
                    <a:pt x="8237" y="494"/>
                    <a:pt x="8232" y="530"/>
                  </a:cubicBezTo>
                  <a:cubicBezTo>
                    <a:pt x="8234" y="566"/>
                    <a:pt x="8264" y="589"/>
                    <a:pt x="8295" y="589"/>
                  </a:cubicBezTo>
                  <a:cubicBezTo>
                    <a:pt x="8308" y="589"/>
                    <a:pt x="8321" y="586"/>
                    <a:pt x="8332" y="577"/>
                  </a:cubicBezTo>
                  <a:cubicBezTo>
                    <a:pt x="8355" y="552"/>
                    <a:pt x="8377" y="543"/>
                    <a:pt x="8394" y="543"/>
                  </a:cubicBezTo>
                  <a:cubicBezTo>
                    <a:pt x="8423" y="543"/>
                    <a:pt x="8441" y="567"/>
                    <a:pt x="8439" y="590"/>
                  </a:cubicBezTo>
                  <a:cubicBezTo>
                    <a:pt x="8406" y="625"/>
                    <a:pt x="8390" y="640"/>
                    <a:pt x="8415" y="640"/>
                  </a:cubicBezTo>
                  <a:cubicBezTo>
                    <a:pt x="8437" y="640"/>
                    <a:pt x="8490" y="628"/>
                    <a:pt x="8592" y="606"/>
                  </a:cubicBezTo>
                  <a:cubicBezTo>
                    <a:pt x="8699" y="618"/>
                    <a:pt x="8912" y="612"/>
                    <a:pt x="9069" y="631"/>
                  </a:cubicBezTo>
                  <a:cubicBezTo>
                    <a:pt x="9276" y="659"/>
                    <a:pt x="9379" y="678"/>
                    <a:pt x="9426" y="719"/>
                  </a:cubicBezTo>
                  <a:cubicBezTo>
                    <a:pt x="9425" y="726"/>
                    <a:pt x="9424" y="733"/>
                    <a:pt x="9424" y="739"/>
                  </a:cubicBezTo>
                  <a:lnTo>
                    <a:pt x="9424" y="739"/>
                  </a:lnTo>
                  <a:cubicBezTo>
                    <a:pt x="9434" y="709"/>
                    <a:pt x="9455" y="698"/>
                    <a:pt x="9496" y="698"/>
                  </a:cubicBezTo>
                  <a:cubicBezTo>
                    <a:pt x="9530" y="698"/>
                    <a:pt x="9576" y="705"/>
                    <a:pt x="9639" y="715"/>
                  </a:cubicBezTo>
                  <a:cubicBezTo>
                    <a:pt x="9714" y="744"/>
                    <a:pt x="9779" y="754"/>
                    <a:pt x="9833" y="754"/>
                  </a:cubicBezTo>
                  <a:cubicBezTo>
                    <a:pt x="9886" y="754"/>
                    <a:pt x="9927" y="744"/>
                    <a:pt x="9956" y="731"/>
                  </a:cubicBezTo>
                  <a:lnTo>
                    <a:pt x="9852" y="712"/>
                  </a:lnTo>
                  <a:cubicBezTo>
                    <a:pt x="9858" y="678"/>
                    <a:pt x="9875" y="663"/>
                    <a:pt x="9901" y="663"/>
                  </a:cubicBezTo>
                  <a:cubicBezTo>
                    <a:pt x="9928" y="663"/>
                    <a:pt x="9966" y="679"/>
                    <a:pt x="10015" y="706"/>
                  </a:cubicBezTo>
                  <a:cubicBezTo>
                    <a:pt x="10065" y="712"/>
                    <a:pt x="10059" y="750"/>
                    <a:pt x="10053" y="784"/>
                  </a:cubicBezTo>
                  <a:cubicBezTo>
                    <a:pt x="10047" y="819"/>
                    <a:pt x="10094" y="863"/>
                    <a:pt x="10144" y="872"/>
                  </a:cubicBezTo>
                  <a:cubicBezTo>
                    <a:pt x="10166" y="876"/>
                    <a:pt x="10188" y="880"/>
                    <a:pt x="10202" y="880"/>
                  </a:cubicBezTo>
                  <a:cubicBezTo>
                    <a:pt x="10223" y="880"/>
                    <a:pt x="10229" y="872"/>
                    <a:pt x="10203" y="847"/>
                  </a:cubicBezTo>
                  <a:cubicBezTo>
                    <a:pt x="10207" y="822"/>
                    <a:pt x="10209" y="814"/>
                    <a:pt x="10224" y="814"/>
                  </a:cubicBezTo>
                  <a:cubicBezTo>
                    <a:pt x="10232" y="814"/>
                    <a:pt x="10243" y="816"/>
                    <a:pt x="10260" y="819"/>
                  </a:cubicBezTo>
                  <a:cubicBezTo>
                    <a:pt x="10283" y="826"/>
                    <a:pt x="10307" y="829"/>
                    <a:pt x="10331" y="829"/>
                  </a:cubicBezTo>
                  <a:cubicBezTo>
                    <a:pt x="10363" y="829"/>
                    <a:pt x="10394" y="823"/>
                    <a:pt x="10423" y="813"/>
                  </a:cubicBezTo>
                  <a:cubicBezTo>
                    <a:pt x="10426" y="794"/>
                    <a:pt x="10443" y="788"/>
                    <a:pt x="10466" y="788"/>
                  </a:cubicBezTo>
                  <a:cubicBezTo>
                    <a:pt x="10485" y="788"/>
                    <a:pt x="10509" y="793"/>
                    <a:pt x="10532" y="797"/>
                  </a:cubicBezTo>
                  <a:cubicBezTo>
                    <a:pt x="10576" y="828"/>
                    <a:pt x="10626" y="853"/>
                    <a:pt x="10680" y="863"/>
                  </a:cubicBezTo>
                  <a:cubicBezTo>
                    <a:pt x="10682" y="852"/>
                    <a:pt x="10684" y="847"/>
                    <a:pt x="10684" y="847"/>
                  </a:cubicBezTo>
                  <a:lnTo>
                    <a:pt x="10684" y="847"/>
                  </a:lnTo>
                  <a:cubicBezTo>
                    <a:pt x="10684" y="847"/>
                    <a:pt x="10678" y="873"/>
                    <a:pt x="10673" y="897"/>
                  </a:cubicBezTo>
                  <a:cubicBezTo>
                    <a:pt x="10667" y="932"/>
                    <a:pt x="10711" y="979"/>
                    <a:pt x="10711" y="979"/>
                  </a:cubicBezTo>
                  <a:cubicBezTo>
                    <a:pt x="10717" y="980"/>
                    <a:pt x="10723" y="980"/>
                    <a:pt x="10728" y="980"/>
                  </a:cubicBezTo>
                  <a:cubicBezTo>
                    <a:pt x="10766" y="980"/>
                    <a:pt x="10770" y="954"/>
                    <a:pt x="10770" y="954"/>
                  </a:cubicBezTo>
                  <a:cubicBezTo>
                    <a:pt x="10771" y="950"/>
                    <a:pt x="10780" y="948"/>
                    <a:pt x="10795" y="948"/>
                  </a:cubicBezTo>
                  <a:cubicBezTo>
                    <a:pt x="10969" y="948"/>
                    <a:pt x="12023" y="1180"/>
                    <a:pt x="12162" y="1220"/>
                  </a:cubicBezTo>
                  <a:cubicBezTo>
                    <a:pt x="12227" y="1261"/>
                    <a:pt x="12320" y="1294"/>
                    <a:pt x="12357" y="1294"/>
                  </a:cubicBezTo>
                  <a:cubicBezTo>
                    <a:pt x="12373" y="1294"/>
                    <a:pt x="12378" y="1288"/>
                    <a:pt x="12366" y="1273"/>
                  </a:cubicBezTo>
                  <a:cubicBezTo>
                    <a:pt x="12367" y="1267"/>
                    <a:pt x="12378" y="1264"/>
                    <a:pt x="12395" y="1264"/>
                  </a:cubicBezTo>
                  <a:cubicBezTo>
                    <a:pt x="12471" y="1264"/>
                    <a:pt x="12686" y="1320"/>
                    <a:pt x="12933" y="1386"/>
                  </a:cubicBezTo>
                  <a:cubicBezTo>
                    <a:pt x="13226" y="1472"/>
                    <a:pt x="13450" y="1536"/>
                    <a:pt x="13524" y="1536"/>
                  </a:cubicBezTo>
                  <a:cubicBezTo>
                    <a:pt x="13540" y="1536"/>
                    <a:pt x="13549" y="1533"/>
                    <a:pt x="13550" y="1527"/>
                  </a:cubicBezTo>
                  <a:lnTo>
                    <a:pt x="13701" y="1574"/>
                  </a:lnTo>
                  <a:cubicBezTo>
                    <a:pt x="13801" y="1605"/>
                    <a:pt x="13914" y="1602"/>
                    <a:pt x="13964" y="1618"/>
                  </a:cubicBezTo>
                  <a:cubicBezTo>
                    <a:pt x="13983" y="1612"/>
                    <a:pt x="14001" y="1609"/>
                    <a:pt x="14015" y="1609"/>
                  </a:cubicBezTo>
                  <a:cubicBezTo>
                    <a:pt x="14044" y="1609"/>
                    <a:pt x="14055" y="1621"/>
                    <a:pt x="14014" y="1634"/>
                  </a:cubicBezTo>
                  <a:cubicBezTo>
                    <a:pt x="14001" y="1668"/>
                    <a:pt x="13992" y="1703"/>
                    <a:pt x="14042" y="1718"/>
                  </a:cubicBezTo>
                  <a:cubicBezTo>
                    <a:pt x="14070" y="1727"/>
                    <a:pt x="14091" y="1730"/>
                    <a:pt x="14106" y="1730"/>
                  </a:cubicBezTo>
                  <a:cubicBezTo>
                    <a:pt x="14148" y="1730"/>
                    <a:pt x="14155" y="1706"/>
                    <a:pt x="14164" y="1681"/>
                  </a:cubicBezTo>
                  <a:cubicBezTo>
                    <a:pt x="14171" y="1663"/>
                    <a:pt x="14187" y="1658"/>
                    <a:pt x="14201" y="1658"/>
                  </a:cubicBezTo>
                  <a:cubicBezTo>
                    <a:pt x="14213" y="1658"/>
                    <a:pt x="14224" y="1662"/>
                    <a:pt x="14224" y="1662"/>
                  </a:cubicBezTo>
                  <a:cubicBezTo>
                    <a:pt x="14274" y="1681"/>
                    <a:pt x="14274" y="1681"/>
                    <a:pt x="14265" y="1712"/>
                  </a:cubicBezTo>
                  <a:lnTo>
                    <a:pt x="14243" y="1781"/>
                  </a:lnTo>
                  <a:lnTo>
                    <a:pt x="14293" y="1797"/>
                  </a:lnTo>
                  <a:cubicBezTo>
                    <a:pt x="14298" y="1781"/>
                    <a:pt x="14312" y="1777"/>
                    <a:pt x="14326" y="1777"/>
                  </a:cubicBezTo>
                  <a:cubicBezTo>
                    <a:pt x="14340" y="1777"/>
                    <a:pt x="14352" y="1781"/>
                    <a:pt x="14352" y="1781"/>
                  </a:cubicBezTo>
                  <a:cubicBezTo>
                    <a:pt x="14403" y="1797"/>
                    <a:pt x="14403" y="1797"/>
                    <a:pt x="14381" y="1865"/>
                  </a:cubicBezTo>
                  <a:cubicBezTo>
                    <a:pt x="14367" y="1905"/>
                    <a:pt x="14380" y="1928"/>
                    <a:pt x="14409" y="1928"/>
                  </a:cubicBezTo>
                  <a:cubicBezTo>
                    <a:pt x="14427" y="1928"/>
                    <a:pt x="14452" y="1918"/>
                    <a:pt x="14481" y="1897"/>
                  </a:cubicBezTo>
                  <a:lnTo>
                    <a:pt x="14591" y="1897"/>
                  </a:lnTo>
                  <a:cubicBezTo>
                    <a:pt x="14604" y="1938"/>
                    <a:pt x="14640" y="1950"/>
                    <a:pt x="14680" y="1950"/>
                  </a:cubicBezTo>
                  <a:cubicBezTo>
                    <a:pt x="14723" y="1950"/>
                    <a:pt x="14771" y="1936"/>
                    <a:pt x="14804" y="1928"/>
                  </a:cubicBezTo>
                  <a:cubicBezTo>
                    <a:pt x="14819" y="1981"/>
                    <a:pt x="14845" y="2007"/>
                    <a:pt x="14879" y="2007"/>
                  </a:cubicBezTo>
                  <a:cubicBezTo>
                    <a:pt x="14900" y="2007"/>
                    <a:pt x="14924" y="1997"/>
                    <a:pt x="14951" y="1978"/>
                  </a:cubicBezTo>
                  <a:cubicBezTo>
                    <a:pt x="14955" y="1966"/>
                    <a:pt x="14964" y="1961"/>
                    <a:pt x="14976" y="1961"/>
                  </a:cubicBezTo>
                  <a:cubicBezTo>
                    <a:pt x="14997" y="1961"/>
                    <a:pt x="15027" y="1980"/>
                    <a:pt x="15051" y="2013"/>
                  </a:cubicBezTo>
                  <a:cubicBezTo>
                    <a:pt x="15089" y="2063"/>
                    <a:pt x="15139" y="2082"/>
                    <a:pt x="15239" y="2113"/>
                  </a:cubicBezTo>
                  <a:cubicBezTo>
                    <a:pt x="15243" y="2112"/>
                    <a:pt x="15247" y="2112"/>
                    <a:pt x="15253" y="2112"/>
                  </a:cubicBezTo>
                  <a:cubicBezTo>
                    <a:pt x="15340" y="2112"/>
                    <a:pt x="15670" y="2228"/>
                    <a:pt x="16042" y="2361"/>
                  </a:cubicBezTo>
                  <a:cubicBezTo>
                    <a:pt x="16434" y="2504"/>
                    <a:pt x="16710" y="2604"/>
                    <a:pt x="16778" y="2604"/>
                  </a:cubicBezTo>
                  <a:cubicBezTo>
                    <a:pt x="16787" y="2604"/>
                    <a:pt x="16792" y="2602"/>
                    <a:pt x="16794" y="2599"/>
                  </a:cubicBezTo>
                  <a:cubicBezTo>
                    <a:pt x="16844" y="2618"/>
                    <a:pt x="16844" y="2618"/>
                    <a:pt x="16878" y="2671"/>
                  </a:cubicBezTo>
                  <a:cubicBezTo>
                    <a:pt x="16871" y="2689"/>
                    <a:pt x="16884" y="2702"/>
                    <a:pt x="16911" y="2702"/>
                  </a:cubicBezTo>
                  <a:cubicBezTo>
                    <a:pt x="16931" y="2702"/>
                    <a:pt x="16959" y="2694"/>
                    <a:pt x="16991" y="2674"/>
                  </a:cubicBezTo>
                  <a:cubicBezTo>
                    <a:pt x="17023" y="2665"/>
                    <a:pt x="17043" y="2651"/>
                    <a:pt x="17049" y="2651"/>
                  </a:cubicBezTo>
                  <a:cubicBezTo>
                    <a:pt x="17055" y="2651"/>
                    <a:pt x="17051" y="2661"/>
                    <a:pt x="17038" y="2693"/>
                  </a:cubicBezTo>
                  <a:cubicBezTo>
                    <a:pt x="17026" y="2724"/>
                    <a:pt x="17126" y="2762"/>
                    <a:pt x="17320" y="2837"/>
                  </a:cubicBezTo>
                  <a:cubicBezTo>
                    <a:pt x="17442" y="2884"/>
                    <a:pt x="17597" y="2943"/>
                    <a:pt x="17655" y="2943"/>
                  </a:cubicBezTo>
                  <a:cubicBezTo>
                    <a:pt x="17667" y="2943"/>
                    <a:pt x="17675" y="2940"/>
                    <a:pt x="17677" y="2934"/>
                  </a:cubicBezTo>
                  <a:cubicBezTo>
                    <a:pt x="17787" y="2937"/>
                    <a:pt x="17787" y="2937"/>
                    <a:pt x="17728" y="2953"/>
                  </a:cubicBezTo>
                  <a:cubicBezTo>
                    <a:pt x="17655" y="2998"/>
                    <a:pt x="17868" y="3120"/>
                    <a:pt x="18038" y="3120"/>
                  </a:cubicBezTo>
                  <a:cubicBezTo>
                    <a:pt x="18044" y="3120"/>
                    <a:pt x="18051" y="3119"/>
                    <a:pt x="18057" y="3119"/>
                  </a:cubicBezTo>
                  <a:cubicBezTo>
                    <a:pt x="18104" y="3138"/>
                    <a:pt x="18154" y="3157"/>
                    <a:pt x="18141" y="3188"/>
                  </a:cubicBezTo>
                  <a:cubicBezTo>
                    <a:pt x="18223" y="3222"/>
                    <a:pt x="18310" y="3241"/>
                    <a:pt x="18398" y="3251"/>
                  </a:cubicBezTo>
                  <a:lnTo>
                    <a:pt x="18740" y="3382"/>
                  </a:lnTo>
                  <a:cubicBezTo>
                    <a:pt x="18806" y="3407"/>
                    <a:pt x="18878" y="3423"/>
                    <a:pt x="18950" y="3426"/>
                  </a:cubicBezTo>
                  <a:lnTo>
                    <a:pt x="18997" y="3445"/>
                  </a:lnTo>
                  <a:cubicBezTo>
                    <a:pt x="18984" y="3479"/>
                    <a:pt x="19229" y="3573"/>
                    <a:pt x="19570" y="3708"/>
                  </a:cubicBezTo>
                  <a:cubicBezTo>
                    <a:pt x="19912" y="3843"/>
                    <a:pt x="20203" y="3956"/>
                    <a:pt x="20241" y="4009"/>
                  </a:cubicBezTo>
                  <a:cubicBezTo>
                    <a:pt x="20261" y="4016"/>
                    <a:pt x="20282" y="4019"/>
                    <a:pt x="20304" y="4019"/>
                  </a:cubicBezTo>
                  <a:cubicBezTo>
                    <a:pt x="20319" y="4019"/>
                    <a:pt x="20335" y="4018"/>
                    <a:pt x="20351" y="4015"/>
                  </a:cubicBezTo>
                  <a:cubicBezTo>
                    <a:pt x="20381" y="3997"/>
                    <a:pt x="20406" y="3988"/>
                    <a:pt x="20428" y="3988"/>
                  </a:cubicBezTo>
                  <a:cubicBezTo>
                    <a:pt x="20462" y="3988"/>
                    <a:pt x="20488" y="4007"/>
                    <a:pt x="20510" y="4037"/>
                  </a:cubicBezTo>
                  <a:cubicBezTo>
                    <a:pt x="20528" y="4106"/>
                    <a:pt x="20652" y="4168"/>
                    <a:pt x="20740" y="4168"/>
                  </a:cubicBezTo>
                  <a:cubicBezTo>
                    <a:pt x="20764" y="4168"/>
                    <a:pt x="20786" y="4163"/>
                    <a:pt x="20802" y="4153"/>
                  </a:cubicBezTo>
                  <a:cubicBezTo>
                    <a:pt x="20806" y="4143"/>
                    <a:pt x="20808" y="4139"/>
                    <a:pt x="20808" y="4139"/>
                  </a:cubicBezTo>
                  <a:lnTo>
                    <a:pt x="20808" y="4139"/>
                  </a:lnTo>
                  <a:cubicBezTo>
                    <a:pt x="20808" y="4139"/>
                    <a:pt x="20798" y="4162"/>
                    <a:pt x="20789" y="4185"/>
                  </a:cubicBezTo>
                  <a:cubicBezTo>
                    <a:pt x="20804" y="4242"/>
                    <a:pt x="20877" y="4271"/>
                    <a:pt x="20948" y="4271"/>
                  </a:cubicBezTo>
                  <a:cubicBezTo>
                    <a:pt x="20985" y="4271"/>
                    <a:pt x="21020" y="4263"/>
                    <a:pt x="21046" y="4247"/>
                  </a:cubicBezTo>
                  <a:cubicBezTo>
                    <a:pt x="21079" y="4291"/>
                    <a:pt x="21110" y="4338"/>
                    <a:pt x="21159" y="4338"/>
                  </a:cubicBezTo>
                  <a:cubicBezTo>
                    <a:pt x="21166" y="4338"/>
                    <a:pt x="21173" y="4337"/>
                    <a:pt x="21181" y="4335"/>
                  </a:cubicBezTo>
                  <a:cubicBezTo>
                    <a:pt x="21231" y="4354"/>
                    <a:pt x="21231" y="4354"/>
                    <a:pt x="21203" y="4423"/>
                  </a:cubicBezTo>
                  <a:cubicBezTo>
                    <a:pt x="21190" y="4454"/>
                    <a:pt x="21178" y="4488"/>
                    <a:pt x="21228" y="4507"/>
                  </a:cubicBezTo>
                  <a:cubicBezTo>
                    <a:pt x="21237" y="4511"/>
                    <a:pt x="21245" y="4513"/>
                    <a:pt x="21252" y="4513"/>
                  </a:cubicBezTo>
                  <a:cubicBezTo>
                    <a:pt x="21280" y="4513"/>
                    <a:pt x="21290" y="4485"/>
                    <a:pt x="21300" y="4457"/>
                  </a:cubicBezTo>
                  <a:lnTo>
                    <a:pt x="21400" y="4495"/>
                  </a:lnTo>
                  <a:cubicBezTo>
                    <a:pt x="21400" y="4495"/>
                    <a:pt x="21414" y="4500"/>
                    <a:pt x="21429" y="4500"/>
                  </a:cubicBezTo>
                  <a:cubicBezTo>
                    <a:pt x="21441" y="4500"/>
                    <a:pt x="21454" y="4496"/>
                    <a:pt x="21460" y="4482"/>
                  </a:cubicBezTo>
                  <a:cubicBezTo>
                    <a:pt x="21466" y="4468"/>
                    <a:pt x="21478" y="4463"/>
                    <a:pt x="21493" y="4463"/>
                  </a:cubicBezTo>
                  <a:cubicBezTo>
                    <a:pt x="21514" y="4463"/>
                    <a:pt x="21543" y="4474"/>
                    <a:pt x="21573" y="4485"/>
                  </a:cubicBezTo>
                  <a:cubicBezTo>
                    <a:pt x="21568" y="4498"/>
                    <a:pt x="21573" y="4504"/>
                    <a:pt x="21579" y="4504"/>
                  </a:cubicBezTo>
                  <a:cubicBezTo>
                    <a:pt x="21591" y="4504"/>
                    <a:pt x="21607" y="4485"/>
                    <a:pt x="21585" y="4451"/>
                  </a:cubicBezTo>
                  <a:cubicBezTo>
                    <a:pt x="21595" y="4426"/>
                    <a:pt x="21605" y="4399"/>
                    <a:pt x="21635" y="4399"/>
                  </a:cubicBezTo>
                  <a:cubicBezTo>
                    <a:pt x="21642" y="4399"/>
                    <a:pt x="21651" y="4400"/>
                    <a:pt x="21660" y="4404"/>
                  </a:cubicBezTo>
                  <a:cubicBezTo>
                    <a:pt x="21660" y="4404"/>
                    <a:pt x="21673" y="4369"/>
                    <a:pt x="21686" y="4338"/>
                  </a:cubicBezTo>
                  <a:cubicBezTo>
                    <a:pt x="21711" y="4269"/>
                    <a:pt x="21723" y="4238"/>
                    <a:pt x="21639" y="4166"/>
                  </a:cubicBezTo>
                  <a:cubicBezTo>
                    <a:pt x="21499" y="4084"/>
                    <a:pt x="21390" y="4012"/>
                    <a:pt x="21333" y="4012"/>
                  </a:cubicBezTo>
                  <a:cubicBezTo>
                    <a:pt x="21316" y="4012"/>
                    <a:pt x="21304" y="4019"/>
                    <a:pt x="21297" y="4034"/>
                  </a:cubicBezTo>
                  <a:cubicBezTo>
                    <a:pt x="21281" y="4038"/>
                    <a:pt x="21264" y="4041"/>
                    <a:pt x="21246" y="4041"/>
                  </a:cubicBezTo>
                  <a:cubicBezTo>
                    <a:pt x="21226" y="4041"/>
                    <a:pt x="21206" y="4038"/>
                    <a:pt x="21187" y="4031"/>
                  </a:cubicBezTo>
                  <a:cubicBezTo>
                    <a:pt x="21153" y="4015"/>
                    <a:pt x="21125" y="3990"/>
                    <a:pt x="21103" y="3962"/>
                  </a:cubicBezTo>
                  <a:cubicBezTo>
                    <a:pt x="21115" y="3928"/>
                    <a:pt x="20921" y="3852"/>
                    <a:pt x="20676" y="3758"/>
                  </a:cubicBezTo>
                  <a:cubicBezTo>
                    <a:pt x="20385" y="3642"/>
                    <a:pt x="20238" y="3586"/>
                    <a:pt x="20203" y="3533"/>
                  </a:cubicBezTo>
                  <a:cubicBezTo>
                    <a:pt x="20181" y="3504"/>
                    <a:pt x="20153" y="3479"/>
                    <a:pt x="20119" y="3464"/>
                  </a:cubicBezTo>
                  <a:cubicBezTo>
                    <a:pt x="20117" y="3467"/>
                    <a:pt x="20112" y="3469"/>
                    <a:pt x="20104" y="3469"/>
                  </a:cubicBezTo>
                  <a:cubicBezTo>
                    <a:pt x="20038" y="3469"/>
                    <a:pt x="19773" y="3367"/>
                    <a:pt x="19470" y="3247"/>
                  </a:cubicBezTo>
                  <a:cubicBezTo>
                    <a:pt x="19165" y="3127"/>
                    <a:pt x="18860" y="3007"/>
                    <a:pt x="18789" y="3007"/>
                  </a:cubicBezTo>
                  <a:cubicBezTo>
                    <a:pt x="18781" y="3007"/>
                    <a:pt x="18776" y="3009"/>
                    <a:pt x="18774" y="3012"/>
                  </a:cubicBezTo>
                  <a:lnTo>
                    <a:pt x="18677" y="2975"/>
                  </a:lnTo>
                  <a:cubicBezTo>
                    <a:pt x="18690" y="2940"/>
                    <a:pt x="18592" y="2903"/>
                    <a:pt x="18492" y="2865"/>
                  </a:cubicBezTo>
                  <a:cubicBezTo>
                    <a:pt x="18423" y="2862"/>
                    <a:pt x="18351" y="2846"/>
                    <a:pt x="18285" y="2821"/>
                  </a:cubicBezTo>
                  <a:cubicBezTo>
                    <a:pt x="18298" y="2790"/>
                    <a:pt x="18248" y="2771"/>
                    <a:pt x="18151" y="2734"/>
                  </a:cubicBezTo>
                  <a:cubicBezTo>
                    <a:pt x="18089" y="2708"/>
                    <a:pt x="18046" y="2691"/>
                    <a:pt x="18020" y="2691"/>
                  </a:cubicBezTo>
                  <a:cubicBezTo>
                    <a:pt x="18005" y="2691"/>
                    <a:pt x="17995" y="2696"/>
                    <a:pt x="17991" y="2708"/>
                  </a:cubicBezTo>
                  <a:cubicBezTo>
                    <a:pt x="17941" y="2690"/>
                    <a:pt x="17596" y="2558"/>
                    <a:pt x="17464" y="2467"/>
                  </a:cubicBezTo>
                  <a:cubicBezTo>
                    <a:pt x="17444" y="2440"/>
                    <a:pt x="17417" y="2431"/>
                    <a:pt x="17386" y="2431"/>
                  </a:cubicBezTo>
                  <a:cubicBezTo>
                    <a:pt x="17359" y="2431"/>
                    <a:pt x="17330" y="2438"/>
                    <a:pt x="17301" y="2445"/>
                  </a:cubicBezTo>
                  <a:cubicBezTo>
                    <a:pt x="17292" y="2470"/>
                    <a:pt x="17258" y="2485"/>
                    <a:pt x="17223" y="2485"/>
                  </a:cubicBezTo>
                  <a:cubicBezTo>
                    <a:pt x="17208" y="2485"/>
                    <a:pt x="17193" y="2482"/>
                    <a:pt x="17179" y="2477"/>
                  </a:cubicBezTo>
                  <a:cubicBezTo>
                    <a:pt x="17179" y="2477"/>
                    <a:pt x="17192" y="2442"/>
                    <a:pt x="17204" y="2408"/>
                  </a:cubicBezTo>
                  <a:cubicBezTo>
                    <a:pt x="17267" y="2395"/>
                    <a:pt x="17267" y="2395"/>
                    <a:pt x="17167" y="2357"/>
                  </a:cubicBezTo>
                  <a:lnTo>
                    <a:pt x="17069" y="2320"/>
                  </a:lnTo>
                  <a:cubicBezTo>
                    <a:pt x="17068" y="2325"/>
                    <a:pt x="17061" y="2327"/>
                    <a:pt x="17050" y="2327"/>
                  </a:cubicBezTo>
                  <a:cubicBezTo>
                    <a:pt x="16985" y="2327"/>
                    <a:pt x="16760" y="2242"/>
                    <a:pt x="16461" y="2132"/>
                  </a:cubicBezTo>
                  <a:cubicBezTo>
                    <a:pt x="16099" y="1999"/>
                    <a:pt x="15932" y="1941"/>
                    <a:pt x="15876" y="1941"/>
                  </a:cubicBezTo>
                  <a:cubicBezTo>
                    <a:pt x="15863" y="1941"/>
                    <a:pt x="15856" y="1944"/>
                    <a:pt x="15854" y="1950"/>
                  </a:cubicBezTo>
                  <a:cubicBezTo>
                    <a:pt x="15850" y="1961"/>
                    <a:pt x="15842" y="1966"/>
                    <a:pt x="15830" y="1966"/>
                  </a:cubicBezTo>
                  <a:cubicBezTo>
                    <a:pt x="15803" y="1966"/>
                    <a:pt x="15751" y="1939"/>
                    <a:pt x="15656" y="1881"/>
                  </a:cubicBezTo>
                  <a:cubicBezTo>
                    <a:pt x="15450" y="1719"/>
                    <a:pt x="15405" y="1684"/>
                    <a:pt x="15365" y="1684"/>
                  </a:cubicBezTo>
                  <a:cubicBezTo>
                    <a:pt x="15354" y="1684"/>
                    <a:pt x="15344" y="1687"/>
                    <a:pt x="15330" y="1690"/>
                  </a:cubicBezTo>
                  <a:cubicBezTo>
                    <a:pt x="15380" y="1709"/>
                    <a:pt x="15368" y="1743"/>
                    <a:pt x="15355" y="1775"/>
                  </a:cubicBezTo>
                  <a:cubicBezTo>
                    <a:pt x="15346" y="1804"/>
                    <a:pt x="15332" y="1818"/>
                    <a:pt x="15316" y="1818"/>
                  </a:cubicBezTo>
                  <a:cubicBezTo>
                    <a:pt x="15295" y="1818"/>
                    <a:pt x="15273" y="1792"/>
                    <a:pt x="15258" y="1743"/>
                  </a:cubicBezTo>
                  <a:cubicBezTo>
                    <a:pt x="15278" y="1679"/>
                    <a:pt x="14671" y="1500"/>
                    <a:pt x="14489" y="1500"/>
                  </a:cubicBezTo>
                  <a:cubicBezTo>
                    <a:pt x="14467" y="1500"/>
                    <a:pt x="14451" y="1502"/>
                    <a:pt x="14443" y="1508"/>
                  </a:cubicBezTo>
                  <a:cubicBezTo>
                    <a:pt x="14438" y="1523"/>
                    <a:pt x="14435" y="1531"/>
                    <a:pt x="14435" y="1531"/>
                  </a:cubicBezTo>
                  <a:cubicBezTo>
                    <a:pt x="14435" y="1531"/>
                    <a:pt x="14440" y="1514"/>
                    <a:pt x="14453" y="1474"/>
                  </a:cubicBezTo>
                  <a:cubicBezTo>
                    <a:pt x="14465" y="1439"/>
                    <a:pt x="14415" y="1424"/>
                    <a:pt x="14211" y="1358"/>
                  </a:cubicBezTo>
                  <a:lnTo>
                    <a:pt x="14061" y="1311"/>
                  </a:lnTo>
                  <a:cubicBezTo>
                    <a:pt x="14056" y="1325"/>
                    <a:pt x="14040" y="1331"/>
                    <a:pt x="14018" y="1331"/>
                  </a:cubicBezTo>
                  <a:cubicBezTo>
                    <a:pt x="13931" y="1331"/>
                    <a:pt x="13747" y="1244"/>
                    <a:pt x="13757" y="1217"/>
                  </a:cubicBezTo>
                  <a:cubicBezTo>
                    <a:pt x="13716" y="1167"/>
                    <a:pt x="13716" y="1167"/>
                    <a:pt x="13616" y="1135"/>
                  </a:cubicBezTo>
                  <a:cubicBezTo>
                    <a:pt x="13598" y="1138"/>
                    <a:pt x="13579" y="1139"/>
                    <a:pt x="13560" y="1139"/>
                  </a:cubicBezTo>
                  <a:cubicBezTo>
                    <a:pt x="13393" y="1139"/>
                    <a:pt x="13197" y="1050"/>
                    <a:pt x="13205" y="1019"/>
                  </a:cubicBezTo>
                  <a:lnTo>
                    <a:pt x="13102" y="988"/>
                  </a:lnTo>
                  <a:cubicBezTo>
                    <a:pt x="13088" y="992"/>
                    <a:pt x="13071" y="994"/>
                    <a:pt x="13053" y="994"/>
                  </a:cubicBezTo>
                  <a:cubicBezTo>
                    <a:pt x="12996" y="994"/>
                    <a:pt x="12927" y="976"/>
                    <a:pt x="12889" y="966"/>
                  </a:cubicBezTo>
                  <a:cubicBezTo>
                    <a:pt x="12802" y="944"/>
                    <a:pt x="12748" y="930"/>
                    <a:pt x="12724" y="930"/>
                  </a:cubicBezTo>
                  <a:cubicBezTo>
                    <a:pt x="12705" y="930"/>
                    <a:pt x="12705" y="939"/>
                    <a:pt x="12723" y="960"/>
                  </a:cubicBezTo>
                  <a:cubicBezTo>
                    <a:pt x="12715" y="989"/>
                    <a:pt x="12707" y="1019"/>
                    <a:pt x="12673" y="1019"/>
                  </a:cubicBezTo>
                  <a:cubicBezTo>
                    <a:pt x="12667" y="1019"/>
                    <a:pt x="12661" y="1018"/>
                    <a:pt x="12654" y="1016"/>
                  </a:cubicBezTo>
                  <a:lnTo>
                    <a:pt x="12663" y="982"/>
                  </a:lnTo>
                  <a:cubicBezTo>
                    <a:pt x="12673" y="947"/>
                    <a:pt x="12516" y="903"/>
                    <a:pt x="12312" y="850"/>
                  </a:cubicBezTo>
                  <a:cubicBezTo>
                    <a:pt x="12052" y="791"/>
                    <a:pt x="11946" y="766"/>
                    <a:pt x="11905" y="719"/>
                  </a:cubicBezTo>
                  <a:lnTo>
                    <a:pt x="11842" y="740"/>
                  </a:lnTo>
                  <a:cubicBezTo>
                    <a:pt x="11822" y="748"/>
                    <a:pt x="11803" y="751"/>
                    <a:pt x="11787" y="751"/>
                  </a:cubicBezTo>
                  <a:cubicBezTo>
                    <a:pt x="11755" y="751"/>
                    <a:pt x="11735" y="738"/>
                    <a:pt x="11739" y="715"/>
                  </a:cubicBezTo>
                  <a:cubicBezTo>
                    <a:pt x="11700" y="674"/>
                    <a:pt x="11535" y="635"/>
                    <a:pt x="11419" y="635"/>
                  </a:cubicBezTo>
                  <a:cubicBezTo>
                    <a:pt x="11403" y="635"/>
                    <a:pt x="11389" y="636"/>
                    <a:pt x="11375" y="637"/>
                  </a:cubicBezTo>
                  <a:lnTo>
                    <a:pt x="11272" y="615"/>
                  </a:lnTo>
                  <a:cubicBezTo>
                    <a:pt x="11248" y="563"/>
                    <a:pt x="11174" y="530"/>
                    <a:pt x="11107" y="530"/>
                  </a:cubicBezTo>
                  <a:cubicBezTo>
                    <a:pt x="11070" y="530"/>
                    <a:pt x="11035" y="540"/>
                    <a:pt x="11012" y="562"/>
                  </a:cubicBezTo>
                  <a:cubicBezTo>
                    <a:pt x="11018" y="524"/>
                    <a:pt x="10968" y="515"/>
                    <a:pt x="10915" y="505"/>
                  </a:cubicBezTo>
                  <a:cubicBezTo>
                    <a:pt x="10898" y="508"/>
                    <a:pt x="10878" y="509"/>
                    <a:pt x="10858" y="509"/>
                  </a:cubicBezTo>
                  <a:cubicBezTo>
                    <a:pt x="10744" y="509"/>
                    <a:pt x="10596" y="475"/>
                    <a:pt x="10601" y="446"/>
                  </a:cubicBezTo>
                  <a:lnTo>
                    <a:pt x="10548" y="433"/>
                  </a:lnTo>
                  <a:cubicBezTo>
                    <a:pt x="10516" y="445"/>
                    <a:pt x="10483" y="450"/>
                    <a:pt x="10450" y="450"/>
                  </a:cubicBezTo>
                  <a:cubicBezTo>
                    <a:pt x="10428" y="450"/>
                    <a:pt x="10406" y="448"/>
                    <a:pt x="10385" y="443"/>
                  </a:cubicBezTo>
                  <a:cubicBezTo>
                    <a:pt x="10362" y="436"/>
                    <a:pt x="10338" y="433"/>
                    <a:pt x="10314" y="433"/>
                  </a:cubicBezTo>
                  <a:cubicBezTo>
                    <a:pt x="10282" y="433"/>
                    <a:pt x="10251" y="438"/>
                    <a:pt x="10222" y="449"/>
                  </a:cubicBezTo>
                  <a:cubicBezTo>
                    <a:pt x="10193" y="462"/>
                    <a:pt x="10160" y="469"/>
                    <a:pt x="10128" y="469"/>
                  </a:cubicBezTo>
                  <a:cubicBezTo>
                    <a:pt x="10122" y="469"/>
                    <a:pt x="10116" y="468"/>
                    <a:pt x="10109" y="468"/>
                  </a:cubicBezTo>
                  <a:cubicBezTo>
                    <a:pt x="10059" y="458"/>
                    <a:pt x="10116" y="430"/>
                    <a:pt x="10175" y="405"/>
                  </a:cubicBezTo>
                  <a:cubicBezTo>
                    <a:pt x="10240" y="394"/>
                    <a:pt x="10212" y="381"/>
                    <a:pt x="10143" y="381"/>
                  </a:cubicBezTo>
                  <a:cubicBezTo>
                    <a:pt x="10095" y="381"/>
                    <a:pt x="10028" y="387"/>
                    <a:pt x="9959" y="405"/>
                  </a:cubicBezTo>
                  <a:cubicBezTo>
                    <a:pt x="9878" y="426"/>
                    <a:pt x="9836" y="437"/>
                    <a:pt x="9826" y="437"/>
                  </a:cubicBezTo>
                  <a:cubicBezTo>
                    <a:pt x="9816" y="437"/>
                    <a:pt x="9845" y="424"/>
                    <a:pt x="9906" y="396"/>
                  </a:cubicBezTo>
                  <a:cubicBezTo>
                    <a:pt x="9951" y="374"/>
                    <a:pt x="9996" y="355"/>
                    <a:pt x="9966" y="355"/>
                  </a:cubicBezTo>
                  <a:cubicBezTo>
                    <a:pt x="9956" y="355"/>
                    <a:pt x="9939" y="357"/>
                    <a:pt x="9912" y="361"/>
                  </a:cubicBezTo>
                  <a:cubicBezTo>
                    <a:pt x="9912" y="361"/>
                    <a:pt x="9884" y="356"/>
                    <a:pt x="9856" y="356"/>
                  </a:cubicBezTo>
                  <a:cubicBezTo>
                    <a:pt x="9830" y="356"/>
                    <a:pt x="9805" y="360"/>
                    <a:pt x="9802" y="377"/>
                  </a:cubicBezTo>
                  <a:lnTo>
                    <a:pt x="9645" y="355"/>
                  </a:lnTo>
                  <a:cubicBezTo>
                    <a:pt x="9580" y="317"/>
                    <a:pt x="9511" y="295"/>
                    <a:pt x="9439" y="286"/>
                  </a:cubicBezTo>
                  <a:cubicBezTo>
                    <a:pt x="9414" y="299"/>
                    <a:pt x="9400" y="306"/>
                    <a:pt x="9387" y="306"/>
                  </a:cubicBezTo>
                  <a:cubicBezTo>
                    <a:pt x="9372" y="306"/>
                    <a:pt x="9360" y="295"/>
                    <a:pt x="9332" y="270"/>
                  </a:cubicBezTo>
                  <a:cubicBezTo>
                    <a:pt x="9335" y="255"/>
                    <a:pt x="9325" y="244"/>
                    <a:pt x="9313" y="244"/>
                  </a:cubicBezTo>
                  <a:cubicBezTo>
                    <a:pt x="9299" y="244"/>
                    <a:pt x="9281" y="259"/>
                    <a:pt x="9276" y="299"/>
                  </a:cubicBezTo>
                  <a:cubicBezTo>
                    <a:pt x="9255" y="310"/>
                    <a:pt x="9233" y="315"/>
                    <a:pt x="9211" y="315"/>
                  </a:cubicBezTo>
                  <a:cubicBezTo>
                    <a:pt x="9177" y="315"/>
                    <a:pt x="9144" y="302"/>
                    <a:pt x="9119" y="277"/>
                  </a:cubicBezTo>
                  <a:cubicBezTo>
                    <a:pt x="9125" y="232"/>
                    <a:pt x="9106" y="213"/>
                    <a:pt x="9090" y="213"/>
                  </a:cubicBezTo>
                  <a:cubicBezTo>
                    <a:pt x="9080" y="213"/>
                    <a:pt x="9071" y="220"/>
                    <a:pt x="9069" y="233"/>
                  </a:cubicBezTo>
                  <a:cubicBezTo>
                    <a:pt x="9040" y="249"/>
                    <a:pt x="9009" y="255"/>
                    <a:pt x="8977" y="255"/>
                  </a:cubicBezTo>
                  <a:cubicBezTo>
                    <a:pt x="8971" y="255"/>
                    <a:pt x="8965" y="255"/>
                    <a:pt x="8959" y="255"/>
                  </a:cubicBezTo>
                  <a:cubicBezTo>
                    <a:pt x="8965" y="220"/>
                    <a:pt x="8489" y="158"/>
                    <a:pt x="8010" y="111"/>
                  </a:cubicBezTo>
                  <a:cubicBezTo>
                    <a:pt x="8005" y="110"/>
                    <a:pt x="8001" y="110"/>
                    <a:pt x="7997" y="110"/>
                  </a:cubicBezTo>
                  <a:cubicBezTo>
                    <a:pt x="7948" y="110"/>
                    <a:pt x="7900" y="142"/>
                    <a:pt x="7897" y="173"/>
                  </a:cubicBezTo>
                  <a:cubicBezTo>
                    <a:pt x="7894" y="203"/>
                    <a:pt x="7893" y="214"/>
                    <a:pt x="7889" y="214"/>
                  </a:cubicBezTo>
                  <a:cubicBezTo>
                    <a:pt x="7884" y="214"/>
                    <a:pt x="7873" y="191"/>
                    <a:pt x="7844" y="167"/>
                  </a:cubicBezTo>
                  <a:cubicBezTo>
                    <a:pt x="7821" y="110"/>
                    <a:pt x="7781" y="80"/>
                    <a:pt x="7755" y="80"/>
                  </a:cubicBezTo>
                  <a:cubicBezTo>
                    <a:pt x="7730" y="80"/>
                    <a:pt x="7716" y="106"/>
                    <a:pt x="7737" y="161"/>
                  </a:cubicBezTo>
                  <a:cubicBezTo>
                    <a:pt x="7760" y="198"/>
                    <a:pt x="7772" y="216"/>
                    <a:pt x="7766" y="216"/>
                  </a:cubicBezTo>
                  <a:cubicBezTo>
                    <a:pt x="7760" y="216"/>
                    <a:pt x="7735" y="196"/>
                    <a:pt x="7684" y="154"/>
                  </a:cubicBezTo>
                  <a:cubicBezTo>
                    <a:pt x="7657" y="135"/>
                    <a:pt x="7645" y="125"/>
                    <a:pt x="7631" y="125"/>
                  </a:cubicBezTo>
                  <a:cubicBezTo>
                    <a:pt x="7618" y="125"/>
                    <a:pt x="7604" y="133"/>
                    <a:pt x="7577" y="148"/>
                  </a:cubicBezTo>
                  <a:cubicBezTo>
                    <a:pt x="7577" y="164"/>
                    <a:pt x="7565" y="172"/>
                    <a:pt x="7553" y="172"/>
                  </a:cubicBezTo>
                  <a:cubicBezTo>
                    <a:pt x="7540" y="172"/>
                    <a:pt x="7525" y="162"/>
                    <a:pt x="7527" y="142"/>
                  </a:cubicBezTo>
                  <a:cubicBezTo>
                    <a:pt x="7491" y="112"/>
                    <a:pt x="7453" y="85"/>
                    <a:pt x="7435" y="85"/>
                  </a:cubicBezTo>
                  <a:cubicBezTo>
                    <a:pt x="7428" y="85"/>
                    <a:pt x="7424" y="89"/>
                    <a:pt x="7424" y="98"/>
                  </a:cubicBezTo>
                  <a:cubicBezTo>
                    <a:pt x="7383" y="92"/>
                    <a:pt x="7348" y="79"/>
                    <a:pt x="7317" y="54"/>
                  </a:cubicBezTo>
                  <a:cubicBezTo>
                    <a:pt x="7301" y="42"/>
                    <a:pt x="7284" y="37"/>
                    <a:pt x="7267" y="37"/>
                  </a:cubicBezTo>
                  <a:cubicBezTo>
                    <a:pt x="7231" y="37"/>
                    <a:pt x="7193" y="59"/>
                    <a:pt x="7157" y="82"/>
                  </a:cubicBezTo>
                  <a:cubicBezTo>
                    <a:pt x="7078" y="112"/>
                    <a:pt x="7025" y="127"/>
                    <a:pt x="6997" y="127"/>
                  </a:cubicBezTo>
                  <a:cubicBezTo>
                    <a:pt x="6966" y="127"/>
                    <a:pt x="6966" y="109"/>
                    <a:pt x="6997" y="73"/>
                  </a:cubicBezTo>
                  <a:cubicBezTo>
                    <a:pt x="7021" y="44"/>
                    <a:pt x="6986" y="31"/>
                    <a:pt x="6934" y="31"/>
                  </a:cubicBezTo>
                  <a:cubicBezTo>
                    <a:pt x="6863" y="31"/>
                    <a:pt x="6760" y="54"/>
                    <a:pt x="6728" y="92"/>
                  </a:cubicBezTo>
                  <a:cubicBezTo>
                    <a:pt x="6695" y="132"/>
                    <a:pt x="6681" y="149"/>
                    <a:pt x="6675" y="149"/>
                  </a:cubicBezTo>
                  <a:cubicBezTo>
                    <a:pt x="6671" y="149"/>
                    <a:pt x="6671" y="141"/>
                    <a:pt x="6671" y="126"/>
                  </a:cubicBezTo>
                  <a:cubicBezTo>
                    <a:pt x="6675" y="92"/>
                    <a:pt x="6621" y="89"/>
                    <a:pt x="6621" y="89"/>
                  </a:cubicBezTo>
                  <a:cubicBezTo>
                    <a:pt x="6568" y="89"/>
                    <a:pt x="6515" y="85"/>
                    <a:pt x="6515" y="51"/>
                  </a:cubicBezTo>
                  <a:cubicBezTo>
                    <a:pt x="6461" y="51"/>
                    <a:pt x="6408" y="64"/>
                    <a:pt x="6355" y="82"/>
                  </a:cubicBezTo>
                  <a:cubicBezTo>
                    <a:pt x="6316" y="106"/>
                    <a:pt x="6272" y="116"/>
                    <a:pt x="6228" y="116"/>
                  </a:cubicBezTo>
                  <a:cubicBezTo>
                    <a:pt x="6148" y="116"/>
                    <a:pt x="6070" y="82"/>
                    <a:pt x="6035" y="35"/>
                  </a:cubicBezTo>
                  <a:lnTo>
                    <a:pt x="5929" y="73"/>
                  </a:lnTo>
                  <a:cubicBezTo>
                    <a:pt x="5894" y="117"/>
                    <a:pt x="5861" y="147"/>
                    <a:pt x="5841" y="147"/>
                  </a:cubicBezTo>
                  <a:cubicBezTo>
                    <a:pt x="5828" y="147"/>
                    <a:pt x="5821" y="135"/>
                    <a:pt x="5822" y="107"/>
                  </a:cubicBezTo>
                  <a:cubicBezTo>
                    <a:pt x="5822" y="95"/>
                    <a:pt x="5822" y="82"/>
                    <a:pt x="5822" y="73"/>
                  </a:cubicBezTo>
                  <a:cubicBezTo>
                    <a:pt x="5801" y="99"/>
                    <a:pt x="5757" y="110"/>
                    <a:pt x="5711" y="110"/>
                  </a:cubicBezTo>
                  <a:cubicBezTo>
                    <a:pt x="5636" y="110"/>
                    <a:pt x="5555" y="80"/>
                    <a:pt x="5553" y="35"/>
                  </a:cubicBezTo>
                  <a:cubicBezTo>
                    <a:pt x="5553" y="1"/>
                    <a:pt x="5553" y="1"/>
                    <a:pt x="5499" y="1"/>
                  </a:cubicBezTo>
                  <a:close/>
                  <a:moveTo>
                    <a:pt x="9125" y="5695"/>
                  </a:moveTo>
                  <a:lnTo>
                    <a:pt x="9125" y="5695"/>
                  </a:lnTo>
                  <a:cubicBezTo>
                    <a:pt x="9122" y="5729"/>
                    <a:pt x="9122" y="5729"/>
                    <a:pt x="9175" y="5736"/>
                  </a:cubicBezTo>
                  <a:cubicBezTo>
                    <a:pt x="9202" y="5737"/>
                    <a:pt x="9222" y="5738"/>
                    <a:pt x="9236" y="5738"/>
                  </a:cubicBezTo>
                  <a:cubicBezTo>
                    <a:pt x="9279" y="5738"/>
                    <a:pt x="9269" y="5729"/>
                    <a:pt x="9232" y="5701"/>
                  </a:cubicBezTo>
                  <a:lnTo>
                    <a:pt x="9125" y="569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0" name="Google Shape;9180;p36"/>
            <p:cNvSpPr/>
            <p:nvPr/>
          </p:nvSpPr>
          <p:spPr>
            <a:xfrm rot="-899960">
              <a:off x="2515700" y="1207768"/>
              <a:ext cx="50298" cy="56098"/>
            </a:xfrm>
            <a:custGeom>
              <a:avLst/>
              <a:gdLst/>
              <a:ahLst/>
              <a:cxnLst/>
              <a:rect l="l" t="t" r="r" b="b"/>
              <a:pathLst>
                <a:path w="2012" h="2244" extrusionOk="0">
                  <a:moveTo>
                    <a:pt x="1085" y="1"/>
                  </a:moveTo>
                  <a:cubicBezTo>
                    <a:pt x="1085" y="1"/>
                    <a:pt x="1085" y="3"/>
                    <a:pt x="1085" y="7"/>
                  </a:cubicBezTo>
                  <a:lnTo>
                    <a:pt x="1085" y="7"/>
                  </a:lnTo>
                  <a:cubicBezTo>
                    <a:pt x="1085" y="3"/>
                    <a:pt x="1085" y="1"/>
                    <a:pt x="1085" y="1"/>
                  </a:cubicBezTo>
                  <a:close/>
                  <a:moveTo>
                    <a:pt x="1085" y="7"/>
                  </a:moveTo>
                  <a:cubicBezTo>
                    <a:pt x="1085" y="15"/>
                    <a:pt x="1086" y="32"/>
                    <a:pt x="1084" y="61"/>
                  </a:cubicBezTo>
                  <a:cubicBezTo>
                    <a:pt x="1084" y="62"/>
                    <a:pt x="1085" y="62"/>
                    <a:pt x="1085" y="63"/>
                  </a:cubicBezTo>
                  <a:lnTo>
                    <a:pt x="1085" y="63"/>
                  </a:lnTo>
                  <a:cubicBezTo>
                    <a:pt x="1086" y="53"/>
                    <a:pt x="1087" y="40"/>
                    <a:pt x="1087" y="23"/>
                  </a:cubicBezTo>
                  <a:cubicBezTo>
                    <a:pt x="1086" y="16"/>
                    <a:pt x="1085" y="11"/>
                    <a:pt x="1085" y="7"/>
                  </a:cubicBezTo>
                  <a:close/>
                  <a:moveTo>
                    <a:pt x="1028" y="130"/>
                  </a:moveTo>
                  <a:cubicBezTo>
                    <a:pt x="1024" y="130"/>
                    <a:pt x="1024" y="145"/>
                    <a:pt x="1025" y="145"/>
                  </a:cubicBezTo>
                  <a:cubicBezTo>
                    <a:pt x="1026" y="145"/>
                    <a:pt x="1027" y="141"/>
                    <a:pt x="1028" y="130"/>
                  </a:cubicBezTo>
                  <a:close/>
                  <a:moveTo>
                    <a:pt x="1015" y="168"/>
                  </a:moveTo>
                  <a:lnTo>
                    <a:pt x="1022" y="202"/>
                  </a:lnTo>
                  <a:lnTo>
                    <a:pt x="1019" y="202"/>
                  </a:lnTo>
                  <a:cubicBezTo>
                    <a:pt x="1012" y="202"/>
                    <a:pt x="1012" y="202"/>
                    <a:pt x="1009" y="168"/>
                  </a:cubicBezTo>
                  <a:close/>
                  <a:moveTo>
                    <a:pt x="1066" y="168"/>
                  </a:moveTo>
                  <a:lnTo>
                    <a:pt x="1072" y="205"/>
                  </a:lnTo>
                  <a:lnTo>
                    <a:pt x="1066" y="205"/>
                  </a:lnTo>
                  <a:cubicBezTo>
                    <a:pt x="1062" y="205"/>
                    <a:pt x="1062" y="205"/>
                    <a:pt x="1062" y="168"/>
                  </a:cubicBezTo>
                  <a:close/>
                  <a:moveTo>
                    <a:pt x="1103" y="171"/>
                  </a:moveTo>
                  <a:cubicBezTo>
                    <a:pt x="1113" y="174"/>
                    <a:pt x="1113" y="174"/>
                    <a:pt x="1106" y="208"/>
                  </a:cubicBezTo>
                  <a:cubicBezTo>
                    <a:pt x="1102" y="225"/>
                    <a:pt x="1099" y="234"/>
                    <a:pt x="1097" y="234"/>
                  </a:cubicBezTo>
                  <a:cubicBezTo>
                    <a:pt x="1095" y="234"/>
                    <a:pt x="1094" y="224"/>
                    <a:pt x="1094" y="205"/>
                  </a:cubicBezTo>
                  <a:cubicBezTo>
                    <a:pt x="1097" y="171"/>
                    <a:pt x="1097" y="171"/>
                    <a:pt x="1103" y="171"/>
                  </a:cubicBezTo>
                  <a:close/>
                  <a:moveTo>
                    <a:pt x="968" y="205"/>
                  </a:moveTo>
                  <a:cubicBezTo>
                    <a:pt x="975" y="230"/>
                    <a:pt x="981" y="252"/>
                    <a:pt x="984" y="277"/>
                  </a:cubicBezTo>
                  <a:lnTo>
                    <a:pt x="978" y="277"/>
                  </a:lnTo>
                  <a:cubicBezTo>
                    <a:pt x="975" y="277"/>
                    <a:pt x="968" y="243"/>
                    <a:pt x="968" y="243"/>
                  </a:cubicBezTo>
                  <a:cubicBezTo>
                    <a:pt x="968" y="243"/>
                    <a:pt x="962" y="205"/>
                    <a:pt x="968" y="205"/>
                  </a:cubicBezTo>
                  <a:close/>
                  <a:moveTo>
                    <a:pt x="769" y="240"/>
                  </a:moveTo>
                  <a:lnTo>
                    <a:pt x="769" y="240"/>
                  </a:lnTo>
                  <a:cubicBezTo>
                    <a:pt x="770" y="240"/>
                    <a:pt x="772" y="244"/>
                    <a:pt x="777" y="255"/>
                  </a:cubicBezTo>
                  <a:lnTo>
                    <a:pt x="793" y="287"/>
                  </a:lnTo>
                  <a:cubicBezTo>
                    <a:pt x="802" y="312"/>
                    <a:pt x="809" y="337"/>
                    <a:pt x="807" y="337"/>
                  </a:cubicBezTo>
                  <a:cubicBezTo>
                    <a:pt x="806" y="337"/>
                    <a:pt x="804" y="333"/>
                    <a:pt x="799" y="324"/>
                  </a:cubicBezTo>
                  <a:cubicBezTo>
                    <a:pt x="790" y="302"/>
                    <a:pt x="780" y="280"/>
                    <a:pt x="774" y="255"/>
                  </a:cubicBezTo>
                  <a:cubicBezTo>
                    <a:pt x="774" y="255"/>
                    <a:pt x="769" y="240"/>
                    <a:pt x="769" y="240"/>
                  </a:cubicBezTo>
                  <a:close/>
                  <a:moveTo>
                    <a:pt x="1166" y="365"/>
                  </a:moveTo>
                  <a:lnTo>
                    <a:pt x="1160" y="403"/>
                  </a:lnTo>
                  <a:cubicBezTo>
                    <a:pt x="1153" y="437"/>
                    <a:pt x="1150" y="437"/>
                    <a:pt x="1150" y="437"/>
                  </a:cubicBezTo>
                  <a:cubicBezTo>
                    <a:pt x="1147" y="434"/>
                    <a:pt x="1147" y="434"/>
                    <a:pt x="1153" y="399"/>
                  </a:cubicBezTo>
                  <a:cubicBezTo>
                    <a:pt x="1153" y="399"/>
                    <a:pt x="1163" y="365"/>
                    <a:pt x="1166" y="365"/>
                  </a:cubicBezTo>
                  <a:close/>
                  <a:moveTo>
                    <a:pt x="1594" y="395"/>
                  </a:moveTo>
                  <a:cubicBezTo>
                    <a:pt x="1594" y="395"/>
                    <a:pt x="1595" y="396"/>
                    <a:pt x="1595" y="396"/>
                  </a:cubicBezTo>
                  <a:lnTo>
                    <a:pt x="1601" y="399"/>
                  </a:lnTo>
                  <a:cubicBezTo>
                    <a:pt x="1583" y="415"/>
                    <a:pt x="1564" y="431"/>
                    <a:pt x="1545" y="446"/>
                  </a:cubicBezTo>
                  <a:lnTo>
                    <a:pt x="1542" y="443"/>
                  </a:lnTo>
                  <a:cubicBezTo>
                    <a:pt x="1565" y="421"/>
                    <a:pt x="1587" y="395"/>
                    <a:pt x="1594" y="395"/>
                  </a:cubicBezTo>
                  <a:close/>
                  <a:moveTo>
                    <a:pt x="1116" y="390"/>
                  </a:moveTo>
                  <a:lnTo>
                    <a:pt x="1116" y="428"/>
                  </a:lnTo>
                  <a:lnTo>
                    <a:pt x="1106" y="462"/>
                  </a:lnTo>
                  <a:lnTo>
                    <a:pt x="1103" y="462"/>
                  </a:lnTo>
                  <a:cubicBezTo>
                    <a:pt x="1106" y="437"/>
                    <a:pt x="1109" y="415"/>
                    <a:pt x="1116" y="390"/>
                  </a:cubicBezTo>
                  <a:close/>
                  <a:moveTo>
                    <a:pt x="1091" y="493"/>
                  </a:moveTo>
                  <a:cubicBezTo>
                    <a:pt x="1091" y="493"/>
                    <a:pt x="1091" y="493"/>
                    <a:pt x="1091" y="493"/>
                  </a:cubicBezTo>
                  <a:cubicBezTo>
                    <a:pt x="1090" y="495"/>
                    <a:pt x="1090" y="497"/>
                    <a:pt x="1090" y="499"/>
                  </a:cubicBezTo>
                  <a:lnTo>
                    <a:pt x="1090" y="499"/>
                  </a:lnTo>
                  <a:cubicBezTo>
                    <a:pt x="1090" y="497"/>
                    <a:pt x="1090" y="495"/>
                    <a:pt x="1091" y="493"/>
                  </a:cubicBezTo>
                  <a:close/>
                  <a:moveTo>
                    <a:pt x="690" y="425"/>
                  </a:moveTo>
                  <a:lnTo>
                    <a:pt x="690" y="425"/>
                  </a:lnTo>
                  <a:cubicBezTo>
                    <a:pt x="715" y="450"/>
                    <a:pt x="737" y="478"/>
                    <a:pt x="752" y="512"/>
                  </a:cubicBezTo>
                  <a:cubicBezTo>
                    <a:pt x="749" y="512"/>
                    <a:pt x="749" y="512"/>
                    <a:pt x="727" y="484"/>
                  </a:cubicBezTo>
                  <a:cubicBezTo>
                    <a:pt x="705" y="459"/>
                    <a:pt x="686" y="428"/>
                    <a:pt x="690" y="425"/>
                  </a:cubicBezTo>
                  <a:close/>
                  <a:moveTo>
                    <a:pt x="1090" y="499"/>
                  </a:moveTo>
                  <a:cubicBezTo>
                    <a:pt x="1089" y="512"/>
                    <a:pt x="1089" y="517"/>
                    <a:pt x="1089" y="517"/>
                  </a:cubicBezTo>
                  <a:cubicBezTo>
                    <a:pt x="1089" y="517"/>
                    <a:pt x="1089" y="511"/>
                    <a:pt x="1090" y="499"/>
                  </a:cubicBezTo>
                  <a:close/>
                  <a:moveTo>
                    <a:pt x="1744" y="555"/>
                  </a:moveTo>
                  <a:cubicBezTo>
                    <a:pt x="1751" y="555"/>
                    <a:pt x="1753" y="561"/>
                    <a:pt x="1755" y="562"/>
                  </a:cubicBezTo>
                  <a:cubicBezTo>
                    <a:pt x="1730" y="582"/>
                    <a:pt x="1699" y="594"/>
                    <a:pt x="1693" y="594"/>
                  </a:cubicBezTo>
                  <a:cubicBezTo>
                    <a:pt x="1693" y="594"/>
                    <a:pt x="1692" y="594"/>
                    <a:pt x="1692" y="594"/>
                  </a:cubicBezTo>
                  <a:cubicBezTo>
                    <a:pt x="1686" y="584"/>
                    <a:pt x="1686" y="584"/>
                    <a:pt x="1717" y="566"/>
                  </a:cubicBezTo>
                  <a:cubicBezTo>
                    <a:pt x="1730" y="558"/>
                    <a:pt x="1738" y="555"/>
                    <a:pt x="1744" y="555"/>
                  </a:cubicBezTo>
                  <a:close/>
                  <a:moveTo>
                    <a:pt x="1761" y="917"/>
                  </a:moveTo>
                  <a:cubicBezTo>
                    <a:pt x="1799" y="917"/>
                    <a:pt x="1833" y="917"/>
                    <a:pt x="1833" y="923"/>
                  </a:cubicBezTo>
                  <a:lnTo>
                    <a:pt x="1796" y="926"/>
                  </a:lnTo>
                  <a:lnTo>
                    <a:pt x="1761" y="920"/>
                  </a:lnTo>
                  <a:lnTo>
                    <a:pt x="1761" y="917"/>
                  </a:lnTo>
                  <a:close/>
                  <a:moveTo>
                    <a:pt x="1542" y="948"/>
                  </a:moveTo>
                  <a:cubicBezTo>
                    <a:pt x="1564" y="951"/>
                    <a:pt x="1589" y="954"/>
                    <a:pt x="1611" y="960"/>
                  </a:cubicBezTo>
                  <a:lnTo>
                    <a:pt x="1611" y="964"/>
                  </a:lnTo>
                  <a:lnTo>
                    <a:pt x="1542" y="951"/>
                  </a:lnTo>
                  <a:lnTo>
                    <a:pt x="1542" y="948"/>
                  </a:lnTo>
                  <a:close/>
                  <a:moveTo>
                    <a:pt x="484" y="977"/>
                  </a:moveTo>
                  <a:cubicBezTo>
                    <a:pt x="496" y="977"/>
                    <a:pt x="508" y="978"/>
                    <a:pt x="520" y="979"/>
                  </a:cubicBezTo>
                  <a:cubicBezTo>
                    <a:pt x="570" y="981"/>
                    <a:pt x="551" y="985"/>
                    <a:pt x="511" y="985"/>
                  </a:cubicBezTo>
                  <a:cubicBezTo>
                    <a:pt x="493" y="985"/>
                    <a:pt x="471" y="984"/>
                    <a:pt x="448" y="982"/>
                  </a:cubicBezTo>
                  <a:cubicBezTo>
                    <a:pt x="376" y="979"/>
                    <a:pt x="376" y="979"/>
                    <a:pt x="448" y="979"/>
                  </a:cubicBezTo>
                  <a:cubicBezTo>
                    <a:pt x="461" y="978"/>
                    <a:pt x="472" y="977"/>
                    <a:pt x="484" y="977"/>
                  </a:cubicBezTo>
                  <a:close/>
                  <a:moveTo>
                    <a:pt x="1772" y="1062"/>
                  </a:moveTo>
                  <a:cubicBezTo>
                    <a:pt x="1775" y="1062"/>
                    <a:pt x="1783" y="1064"/>
                    <a:pt x="1805" y="1070"/>
                  </a:cubicBezTo>
                  <a:cubicBezTo>
                    <a:pt x="1827" y="1076"/>
                    <a:pt x="1849" y="1083"/>
                    <a:pt x="1871" y="1092"/>
                  </a:cubicBezTo>
                  <a:cubicBezTo>
                    <a:pt x="1836" y="1086"/>
                    <a:pt x="1802" y="1076"/>
                    <a:pt x="1768" y="1064"/>
                  </a:cubicBezTo>
                  <a:cubicBezTo>
                    <a:pt x="1769" y="1063"/>
                    <a:pt x="1769" y="1062"/>
                    <a:pt x="1772" y="1062"/>
                  </a:cubicBezTo>
                  <a:close/>
                  <a:moveTo>
                    <a:pt x="752" y="1111"/>
                  </a:moveTo>
                  <a:lnTo>
                    <a:pt x="724" y="1130"/>
                  </a:lnTo>
                  <a:lnTo>
                    <a:pt x="724" y="1133"/>
                  </a:lnTo>
                  <a:cubicBezTo>
                    <a:pt x="755" y="1117"/>
                    <a:pt x="755" y="1117"/>
                    <a:pt x="755" y="1114"/>
                  </a:cubicBezTo>
                  <a:lnTo>
                    <a:pt x="752" y="1111"/>
                  </a:lnTo>
                  <a:close/>
                  <a:moveTo>
                    <a:pt x="1175" y="1108"/>
                  </a:moveTo>
                  <a:cubicBezTo>
                    <a:pt x="1172" y="1111"/>
                    <a:pt x="1172" y="1111"/>
                    <a:pt x="1191" y="1142"/>
                  </a:cubicBezTo>
                  <a:lnTo>
                    <a:pt x="1194" y="1139"/>
                  </a:lnTo>
                  <a:cubicBezTo>
                    <a:pt x="1178" y="1108"/>
                    <a:pt x="1178" y="1108"/>
                    <a:pt x="1175" y="1108"/>
                  </a:cubicBezTo>
                  <a:close/>
                  <a:moveTo>
                    <a:pt x="569" y="1140"/>
                  </a:moveTo>
                  <a:cubicBezTo>
                    <a:pt x="574" y="1140"/>
                    <a:pt x="574" y="1142"/>
                    <a:pt x="574" y="1145"/>
                  </a:cubicBezTo>
                  <a:cubicBezTo>
                    <a:pt x="577" y="1148"/>
                    <a:pt x="577" y="1148"/>
                    <a:pt x="542" y="1161"/>
                  </a:cubicBezTo>
                  <a:cubicBezTo>
                    <a:pt x="542" y="1161"/>
                    <a:pt x="520" y="1169"/>
                    <a:pt x="511" y="1169"/>
                  </a:cubicBezTo>
                  <a:cubicBezTo>
                    <a:pt x="509" y="1169"/>
                    <a:pt x="508" y="1168"/>
                    <a:pt x="508" y="1167"/>
                  </a:cubicBezTo>
                  <a:lnTo>
                    <a:pt x="539" y="1148"/>
                  </a:lnTo>
                  <a:cubicBezTo>
                    <a:pt x="556" y="1142"/>
                    <a:pt x="565" y="1140"/>
                    <a:pt x="569" y="1140"/>
                  </a:cubicBezTo>
                  <a:close/>
                  <a:moveTo>
                    <a:pt x="1755" y="1183"/>
                  </a:moveTo>
                  <a:cubicBezTo>
                    <a:pt x="1786" y="1199"/>
                    <a:pt x="1821" y="1214"/>
                    <a:pt x="1818" y="1220"/>
                  </a:cubicBezTo>
                  <a:lnTo>
                    <a:pt x="1783" y="1208"/>
                  </a:lnTo>
                  <a:lnTo>
                    <a:pt x="1752" y="1189"/>
                  </a:lnTo>
                  <a:lnTo>
                    <a:pt x="1755" y="1183"/>
                  </a:lnTo>
                  <a:close/>
                  <a:moveTo>
                    <a:pt x="1326" y="1233"/>
                  </a:moveTo>
                  <a:cubicBezTo>
                    <a:pt x="1326" y="1233"/>
                    <a:pt x="1326" y="1233"/>
                    <a:pt x="1326" y="1233"/>
                  </a:cubicBezTo>
                  <a:lnTo>
                    <a:pt x="1326" y="1233"/>
                  </a:lnTo>
                  <a:cubicBezTo>
                    <a:pt x="1327" y="1233"/>
                    <a:pt x="1327" y="1233"/>
                    <a:pt x="1326" y="1233"/>
                  </a:cubicBezTo>
                  <a:close/>
                  <a:moveTo>
                    <a:pt x="588" y="1184"/>
                  </a:moveTo>
                  <a:cubicBezTo>
                    <a:pt x="591" y="1184"/>
                    <a:pt x="591" y="1186"/>
                    <a:pt x="592" y="1189"/>
                  </a:cubicBezTo>
                  <a:cubicBezTo>
                    <a:pt x="592" y="1192"/>
                    <a:pt x="595" y="1195"/>
                    <a:pt x="564" y="1214"/>
                  </a:cubicBezTo>
                  <a:lnTo>
                    <a:pt x="561" y="1208"/>
                  </a:lnTo>
                  <a:cubicBezTo>
                    <a:pt x="571" y="1203"/>
                    <a:pt x="574" y="1201"/>
                    <a:pt x="574" y="1201"/>
                  </a:cubicBezTo>
                  <a:lnTo>
                    <a:pt x="574" y="1201"/>
                  </a:lnTo>
                  <a:cubicBezTo>
                    <a:pt x="573" y="1201"/>
                    <a:pt x="551" y="1212"/>
                    <a:pt x="530" y="1227"/>
                  </a:cubicBezTo>
                  <a:lnTo>
                    <a:pt x="467" y="1258"/>
                  </a:lnTo>
                  <a:cubicBezTo>
                    <a:pt x="464" y="1255"/>
                    <a:pt x="495" y="1233"/>
                    <a:pt x="527" y="1217"/>
                  </a:cubicBezTo>
                  <a:cubicBezTo>
                    <a:pt x="568" y="1192"/>
                    <a:pt x="582" y="1184"/>
                    <a:pt x="588" y="1184"/>
                  </a:cubicBezTo>
                  <a:close/>
                  <a:moveTo>
                    <a:pt x="69" y="1327"/>
                  </a:moveTo>
                  <a:cubicBezTo>
                    <a:pt x="47" y="1330"/>
                    <a:pt x="22" y="1336"/>
                    <a:pt x="0" y="1343"/>
                  </a:cubicBezTo>
                  <a:lnTo>
                    <a:pt x="3" y="1352"/>
                  </a:lnTo>
                  <a:cubicBezTo>
                    <a:pt x="4" y="1354"/>
                    <a:pt x="6" y="1355"/>
                    <a:pt x="9" y="1355"/>
                  </a:cubicBezTo>
                  <a:cubicBezTo>
                    <a:pt x="21" y="1355"/>
                    <a:pt x="47" y="1343"/>
                    <a:pt x="72" y="1333"/>
                  </a:cubicBezTo>
                  <a:lnTo>
                    <a:pt x="69" y="1327"/>
                  </a:lnTo>
                  <a:close/>
                  <a:moveTo>
                    <a:pt x="1116" y="1333"/>
                  </a:moveTo>
                  <a:cubicBezTo>
                    <a:pt x="1116" y="1352"/>
                    <a:pt x="1116" y="1349"/>
                    <a:pt x="1119" y="1368"/>
                  </a:cubicBezTo>
                  <a:lnTo>
                    <a:pt x="1116" y="1333"/>
                  </a:lnTo>
                  <a:close/>
                  <a:moveTo>
                    <a:pt x="1310" y="1362"/>
                  </a:moveTo>
                  <a:lnTo>
                    <a:pt x="1310" y="1362"/>
                  </a:lnTo>
                  <a:cubicBezTo>
                    <a:pt x="1315" y="1372"/>
                    <a:pt x="1317" y="1376"/>
                    <a:pt x="1316" y="1376"/>
                  </a:cubicBezTo>
                  <a:cubicBezTo>
                    <a:pt x="1315" y="1376"/>
                    <a:pt x="1308" y="1364"/>
                    <a:pt x="1310" y="1362"/>
                  </a:cubicBezTo>
                  <a:close/>
                  <a:moveTo>
                    <a:pt x="1225" y="1352"/>
                  </a:moveTo>
                  <a:cubicBezTo>
                    <a:pt x="1235" y="1377"/>
                    <a:pt x="1244" y="1399"/>
                    <a:pt x="1254" y="1421"/>
                  </a:cubicBezTo>
                  <a:cubicBezTo>
                    <a:pt x="1257" y="1418"/>
                    <a:pt x="1244" y="1387"/>
                    <a:pt x="1244" y="1387"/>
                  </a:cubicBezTo>
                  <a:cubicBezTo>
                    <a:pt x="1244" y="1387"/>
                    <a:pt x="1232" y="1352"/>
                    <a:pt x="1229" y="1352"/>
                  </a:cubicBezTo>
                  <a:close/>
                  <a:moveTo>
                    <a:pt x="1539" y="1413"/>
                  </a:moveTo>
                  <a:lnTo>
                    <a:pt x="1539" y="1413"/>
                  </a:lnTo>
                  <a:cubicBezTo>
                    <a:pt x="1541" y="1413"/>
                    <a:pt x="1550" y="1423"/>
                    <a:pt x="1548" y="1427"/>
                  </a:cubicBezTo>
                  <a:cubicBezTo>
                    <a:pt x="1540" y="1417"/>
                    <a:pt x="1538" y="1413"/>
                    <a:pt x="1539" y="1413"/>
                  </a:cubicBezTo>
                  <a:close/>
                  <a:moveTo>
                    <a:pt x="1485" y="1383"/>
                  </a:moveTo>
                  <a:cubicBezTo>
                    <a:pt x="1511" y="1412"/>
                    <a:pt x="1532" y="1440"/>
                    <a:pt x="1526" y="1443"/>
                  </a:cubicBezTo>
                  <a:lnTo>
                    <a:pt x="1501" y="1418"/>
                  </a:lnTo>
                  <a:lnTo>
                    <a:pt x="1482" y="1387"/>
                  </a:lnTo>
                  <a:lnTo>
                    <a:pt x="1485" y="1383"/>
                  </a:lnTo>
                  <a:close/>
                  <a:moveTo>
                    <a:pt x="1438" y="1389"/>
                  </a:moveTo>
                  <a:cubicBezTo>
                    <a:pt x="1440" y="1389"/>
                    <a:pt x="1453" y="1401"/>
                    <a:pt x="1479" y="1430"/>
                  </a:cubicBezTo>
                  <a:cubicBezTo>
                    <a:pt x="1501" y="1462"/>
                    <a:pt x="1501" y="1462"/>
                    <a:pt x="1498" y="1462"/>
                  </a:cubicBezTo>
                  <a:cubicBezTo>
                    <a:pt x="1479" y="1446"/>
                    <a:pt x="1467" y="1427"/>
                    <a:pt x="1451" y="1409"/>
                  </a:cubicBezTo>
                  <a:cubicBezTo>
                    <a:pt x="1441" y="1396"/>
                    <a:pt x="1437" y="1389"/>
                    <a:pt x="1438" y="1389"/>
                  </a:cubicBezTo>
                  <a:close/>
                  <a:moveTo>
                    <a:pt x="1222" y="1465"/>
                  </a:moveTo>
                  <a:cubicBezTo>
                    <a:pt x="1225" y="1465"/>
                    <a:pt x="1225" y="1465"/>
                    <a:pt x="1235" y="1499"/>
                  </a:cubicBezTo>
                  <a:lnTo>
                    <a:pt x="1232" y="1499"/>
                  </a:lnTo>
                  <a:lnTo>
                    <a:pt x="1219" y="1465"/>
                  </a:lnTo>
                  <a:close/>
                  <a:moveTo>
                    <a:pt x="947" y="1442"/>
                  </a:moveTo>
                  <a:cubicBezTo>
                    <a:pt x="948" y="1442"/>
                    <a:pt x="949" y="1442"/>
                    <a:pt x="950" y="1443"/>
                  </a:cubicBezTo>
                  <a:lnTo>
                    <a:pt x="940" y="1477"/>
                  </a:lnTo>
                  <a:lnTo>
                    <a:pt x="925" y="1509"/>
                  </a:lnTo>
                  <a:lnTo>
                    <a:pt x="931" y="1474"/>
                  </a:lnTo>
                  <a:cubicBezTo>
                    <a:pt x="940" y="1448"/>
                    <a:pt x="945" y="1442"/>
                    <a:pt x="947" y="1442"/>
                  </a:cubicBezTo>
                  <a:close/>
                  <a:moveTo>
                    <a:pt x="676" y="1480"/>
                  </a:moveTo>
                  <a:cubicBezTo>
                    <a:pt x="676" y="1480"/>
                    <a:pt x="677" y="1480"/>
                    <a:pt x="677" y="1481"/>
                  </a:cubicBezTo>
                  <a:cubicBezTo>
                    <a:pt x="683" y="1484"/>
                    <a:pt x="661" y="1512"/>
                    <a:pt x="630" y="1531"/>
                  </a:cubicBezTo>
                  <a:lnTo>
                    <a:pt x="621" y="1524"/>
                  </a:lnTo>
                  <a:cubicBezTo>
                    <a:pt x="641" y="1498"/>
                    <a:pt x="669" y="1480"/>
                    <a:pt x="676" y="1480"/>
                  </a:cubicBezTo>
                  <a:close/>
                  <a:moveTo>
                    <a:pt x="1057" y="1411"/>
                  </a:moveTo>
                  <a:cubicBezTo>
                    <a:pt x="1058" y="1411"/>
                    <a:pt x="1055" y="1428"/>
                    <a:pt x="1050" y="1468"/>
                  </a:cubicBezTo>
                  <a:lnTo>
                    <a:pt x="1034" y="1540"/>
                  </a:lnTo>
                  <a:cubicBezTo>
                    <a:pt x="1037" y="1503"/>
                    <a:pt x="1040" y="1468"/>
                    <a:pt x="1050" y="1434"/>
                  </a:cubicBezTo>
                  <a:cubicBezTo>
                    <a:pt x="1054" y="1419"/>
                    <a:pt x="1056" y="1411"/>
                    <a:pt x="1057" y="1411"/>
                  </a:cubicBezTo>
                  <a:close/>
                  <a:moveTo>
                    <a:pt x="1185" y="1458"/>
                  </a:moveTo>
                  <a:cubicBezTo>
                    <a:pt x="1188" y="1458"/>
                    <a:pt x="1197" y="1490"/>
                    <a:pt x="1203" y="1540"/>
                  </a:cubicBezTo>
                  <a:cubicBezTo>
                    <a:pt x="1200" y="1543"/>
                    <a:pt x="1197" y="1543"/>
                    <a:pt x="1194" y="1543"/>
                  </a:cubicBezTo>
                  <a:cubicBezTo>
                    <a:pt x="1188" y="1521"/>
                    <a:pt x="1185" y="1496"/>
                    <a:pt x="1185" y="1471"/>
                  </a:cubicBezTo>
                  <a:cubicBezTo>
                    <a:pt x="1184" y="1462"/>
                    <a:pt x="1184" y="1458"/>
                    <a:pt x="1185" y="1458"/>
                  </a:cubicBezTo>
                  <a:close/>
                  <a:moveTo>
                    <a:pt x="1423" y="1509"/>
                  </a:moveTo>
                  <a:cubicBezTo>
                    <a:pt x="1428" y="1509"/>
                    <a:pt x="1445" y="1537"/>
                    <a:pt x="1445" y="1537"/>
                  </a:cubicBezTo>
                  <a:cubicBezTo>
                    <a:pt x="1450" y="1548"/>
                    <a:pt x="1451" y="1552"/>
                    <a:pt x="1450" y="1552"/>
                  </a:cubicBezTo>
                  <a:cubicBezTo>
                    <a:pt x="1447" y="1552"/>
                    <a:pt x="1437" y="1540"/>
                    <a:pt x="1435" y="1540"/>
                  </a:cubicBezTo>
                  <a:cubicBezTo>
                    <a:pt x="1413" y="1512"/>
                    <a:pt x="1413" y="1512"/>
                    <a:pt x="1423" y="1509"/>
                  </a:cubicBezTo>
                  <a:cubicBezTo>
                    <a:pt x="1423" y="1509"/>
                    <a:pt x="1423" y="1509"/>
                    <a:pt x="1423" y="1509"/>
                  </a:cubicBezTo>
                  <a:close/>
                  <a:moveTo>
                    <a:pt x="1336" y="1545"/>
                  </a:moveTo>
                  <a:cubicBezTo>
                    <a:pt x="1340" y="1545"/>
                    <a:pt x="1345" y="1551"/>
                    <a:pt x="1357" y="1575"/>
                  </a:cubicBezTo>
                  <a:cubicBezTo>
                    <a:pt x="1357" y="1575"/>
                    <a:pt x="1370" y="1609"/>
                    <a:pt x="1363" y="1609"/>
                  </a:cubicBezTo>
                  <a:cubicBezTo>
                    <a:pt x="1363" y="1609"/>
                    <a:pt x="1363" y="1609"/>
                    <a:pt x="1363" y="1609"/>
                  </a:cubicBezTo>
                  <a:cubicBezTo>
                    <a:pt x="1358" y="1609"/>
                    <a:pt x="1341" y="1581"/>
                    <a:pt x="1341" y="1581"/>
                  </a:cubicBezTo>
                  <a:cubicBezTo>
                    <a:pt x="1326" y="1546"/>
                    <a:pt x="1332" y="1546"/>
                    <a:pt x="1332" y="1546"/>
                  </a:cubicBezTo>
                  <a:cubicBezTo>
                    <a:pt x="1333" y="1546"/>
                    <a:pt x="1335" y="1545"/>
                    <a:pt x="1336" y="1545"/>
                  </a:cubicBezTo>
                  <a:close/>
                  <a:moveTo>
                    <a:pt x="659" y="1540"/>
                  </a:moveTo>
                  <a:cubicBezTo>
                    <a:pt x="653" y="1540"/>
                    <a:pt x="638" y="1557"/>
                    <a:pt x="624" y="1575"/>
                  </a:cubicBezTo>
                  <a:cubicBezTo>
                    <a:pt x="602" y="1603"/>
                    <a:pt x="608" y="1609"/>
                    <a:pt x="617" y="1615"/>
                  </a:cubicBezTo>
                  <a:cubicBezTo>
                    <a:pt x="618" y="1616"/>
                    <a:pt x="618" y="1616"/>
                    <a:pt x="619" y="1616"/>
                  </a:cubicBezTo>
                  <a:cubicBezTo>
                    <a:pt x="627" y="1616"/>
                    <a:pt x="649" y="1593"/>
                    <a:pt x="649" y="1593"/>
                  </a:cubicBezTo>
                  <a:cubicBezTo>
                    <a:pt x="668" y="1565"/>
                    <a:pt x="664" y="1562"/>
                    <a:pt x="658" y="1559"/>
                  </a:cubicBezTo>
                  <a:cubicBezTo>
                    <a:pt x="663" y="1545"/>
                    <a:pt x="662" y="1540"/>
                    <a:pt x="659" y="1540"/>
                  </a:cubicBezTo>
                  <a:close/>
                  <a:moveTo>
                    <a:pt x="952" y="1504"/>
                  </a:moveTo>
                  <a:cubicBezTo>
                    <a:pt x="953" y="1504"/>
                    <a:pt x="949" y="1521"/>
                    <a:pt x="940" y="1553"/>
                  </a:cubicBezTo>
                  <a:cubicBezTo>
                    <a:pt x="931" y="1587"/>
                    <a:pt x="918" y="1622"/>
                    <a:pt x="899" y="1653"/>
                  </a:cubicBezTo>
                  <a:lnTo>
                    <a:pt x="890" y="1647"/>
                  </a:lnTo>
                  <a:lnTo>
                    <a:pt x="921" y="1584"/>
                  </a:lnTo>
                  <a:cubicBezTo>
                    <a:pt x="942" y="1529"/>
                    <a:pt x="951" y="1504"/>
                    <a:pt x="952" y="1504"/>
                  </a:cubicBezTo>
                  <a:close/>
                  <a:moveTo>
                    <a:pt x="1078" y="1581"/>
                  </a:moveTo>
                  <a:cubicBezTo>
                    <a:pt x="1075" y="1615"/>
                    <a:pt x="1075" y="1653"/>
                    <a:pt x="1069" y="1653"/>
                  </a:cubicBezTo>
                  <a:lnTo>
                    <a:pt x="1066" y="1653"/>
                  </a:lnTo>
                  <a:cubicBezTo>
                    <a:pt x="1066" y="1628"/>
                    <a:pt x="1069" y="1606"/>
                    <a:pt x="1072" y="1581"/>
                  </a:cubicBezTo>
                  <a:close/>
                  <a:moveTo>
                    <a:pt x="1188" y="1687"/>
                  </a:moveTo>
                  <a:lnTo>
                    <a:pt x="1191" y="1722"/>
                  </a:lnTo>
                  <a:cubicBezTo>
                    <a:pt x="1189" y="1722"/>
                    <a:pt x="1187" y="1739"/>
                    <a:pt x="1185" y="1739"/>
                  </a:cubicBezTo>
                  <a:cubicBezTo>
                    <a:pt x="1184" y="1739"/>
                    <a:pt x="1183" y="1734"/>
                    <a:pt x="1182" y="1722"/>
                  </a:cubicBezTo>
                  <a:cubicBezTo>
                    <a:pt x="1181" y="1722"/>
                    <a:pt x="1181" y="1722"/>
                    <a:pt x="1181" y="1722"/>
                  </a:cubicBezTo>
                  <a:cubicBezTo>
                    <a:pt x="1176" y="1722"/>
                    <a:pt x="1182" y="1687"/>
                    <a:pt x="1188" y="1687"/>
                  </a:cubicBezTo>
                  <a:close/>
                  <a:moveTo>
                    <a:pt x="997" y="23"/>
                  </a:moveTo>
                  <a:cubicBezTo>
                    <a:pt x="990" y="23"/>
                    <a:pt x="984" y="23"/>
                    <a:pt x="993" y="58"/>
                  </a:cubicBezTo>
                  <a:cubicBezTo>
                    <a:pt x="997" y="95"/>
                    <a:pt x="997" y="95"/>
                    <a:pt x="993" y="95"/>
                  </a:cubicBezTo>
                  <a:cubicBezTo>
                    <a:pt x="987" y="95"/>
                    <a:pt x="981" y="95"/>
                    <a:pt x="978" y="133"/>
                  </a:cubicBezTo>
                  <a:cubicBezTo>
                    <a:pt x="984" y="168"/>
                    <a:pt x="978" y="168"/>
                    <a:pt x="972" y="168"/>
                  </a:cubicBezTo>
                  <a:cubicBezTo>
                    <a:pt x="962" y="133"/>
                    <a:pt x="953" y="133"/>
                    <a:pt x="953" y="133"/>
                  </a:cubicBezTo>
                  <a:cubicBezTo>
                    <a:pt x="950" y="114"/>
                    <a:pt x="950" y="117"/>
                    <a:pt x="946" y="99"/>
                  </a:cubicBezTo>
                  <a:cubicBezTo>
                    <a:pt x="943" y="77"/>
                    <a:pt x="937" y="52"/>
                    <a:pt x="928" y="30"/>
                  </a:cubicBezTo>
                  <a:cubicBezTo>
                    <a:pt x="921" y="30"/>
                    <a:pt x="928" y="64"/>
                    <a:pt x="928" y="64"/>
                  </a:cubicBezTo>
                  <a:cubicBezTo>
                    <a:pt x="934" y="99"/>
                    <a:pt x="799" y="127"/>
                    <a:pt x="780" y="136"/>
                  </a:cubicBezTo>
                  <a:cubicBezTo>
                    <a:pt x="770" y="123"/>
                    <a:pt x="761" y="117"/>
                    <a:pt x="755" y="117"/>
                  </a:cubicBezTo>
                  <a:cubicBezTo>
                    <a:pt x="748" y="117"/>
                    <a:pt x="748" y="128"/>
                    <a:pt x="758" y="146"/>
                  </a:cubicBezTo>
                  <a:cubicBezTo>
                    <a:pt x="774" y="177"/>
                    <a:pt x="746" y="189"/>
                    <a:pt x="715" y="202"/>
                  </a:cubicBezTo>
                  <a:cubicBezTo>
                    <a:pt x="680" y="218"/>
                    <a:pt x="655" y="233"/>
                    <a:pt x="674" y="265"/>
                  </a:cubicBezTo>
                  <a:lnTo>
                    <a:pt x="661" y="271"/>
                  </a:lnTo>
                  <a:cubicBezTo>
                    <a:pt x="649" y="277"/>
                    <a:pt x="661" y="315"/>
                    <a:pt x="658" y="315"/>
                  </a:cubicBezTo>
                  <a:cubicBezTo>
                    <a:pt x="666" y="332"/>
                    <a:pt x="669" y="341"/>
                    <a:pt x="668" y="341"/>
                  </a:cubicBezTo>
                  <a:cubicBezTo>
                    <a:pt x="667" y="341"/>
                    <a:pt x="661" y="333"/>
                    <a:pt x="652" y="318"/>
                  </a:cubicBezTo>
                  <a:cubicBezTo>
                    <a:pt x="634" y="291"/>
                    <a:pt x="613" y="264"/>
                    <a:pt x="609" y="264"/>
                  </a:cubicBezTo>
                  <a:cubicBezTo>
                    <a:pt x="608" y="264"/>
                    <a:pt x="608" y="265"/>
                    <a:pt x="608" y="265"/>
                  </a:cubicBezTo>
                  <a:cubicBezTo>
                    <a:pt x="595" y="271"/>
                    <a:pt x="617" y="299"/>
                    <a:pt x="639" y="327"/>
                  </a:cubicBezTo>
                  <a:cubicBezTo>
                    <a:pt x="661" y="356"/>
                    <a:pt x="658" y="359"/>
                    <a:pt x="658" y="359"/>
                  </a:cubicBezTo>
                  <a:cubicBezTo>
                    <a:pt x="657" y="359"/>
                    <a:pt x="655" y="360"/>
                    <a:pt x="654" y="360"/>
                  </a:cubicBezTo>
                  <a:cubicBezTo>
                    <a:pt x="651" y="360"/>
                    <a:pt x="646" y="355"/>
                    <a:pt x="630" y="334"/>
                  </a:cubicBezTo>
                  <a:lnTo>
                    <a:pt x="586" y="277"/>
                  </a:lnTo>
                  <a:lnTo>
                    <a:pt x="583" y="280"/>
                  </a:lnTo>
                  <a:cubicBezTo>
                    <a:pt x="605" y="309"/>
                    <a:pt x="599" y="312"/>
                    <a:pt x="599" y="312"/>
                  </a:cubicBezTo>
                  <a:cubicBezTo>
                    <a:pt x="598" y="312"/>
                    <a:pt x="598" y="313"/>
                    <a:pt x="597" y="313"/>
                  </a:cubicBezTo>
                  <a:cubicBezTo>
                    <a:pt x="594" y="313"/>
                    <a:pt x="587" y="304"/>
                    <a:pt x="552" y="258"/>
                  </a:cubicBezTo>
                  <a:cubicBezTo>
                    <a:pt x="529" y="232"/>
                    <a:pt x="517" y="219"/>
                    <a:pt x="514" y="219"/>
                  </a:cubicBezTo>
                  <a:lnTo>
                    <a:pt x="514" y="219"/>
                  </a:lnTo>
                  <a:cubicBezTo>
                    <a:pt x="511" y="219"/>
                    <a:pt x="521" y="235"/>
                    <a:pt x="542" y="265"/>
                  </a:cubicBezTo>
                  <a:lnTo>
                    <a:pt x="555" y="299"/>
                  </a:lnTo>
                  <a:cubicBezTo>
                    <a:pt x="541" y="286"/>
                    <a:pt x="534" y="280"/>
                    <a:pt x="531" y="280"/>
                  </a:cubicBezTo>
                  <a:cubicBezTo>
                    <a:pt x="523" y="280"/>
                    <a:pt x="547" y="320"/>
                    <a:pt x="561" y="343"/>
                  </a:cubicBezTo>
                  <a:cubicBezTo>
                    <a:pt x="536" y="319"/>
                    <a:pt x="522" y="308"/>
                    <a:pt x="519" y="308"/>
                  </a:cubicBezTo>
                  <a:lnTo>
                    <a:pt x="519" y="308"/>
                  </a:lnTo>
                  <a:cubicBezTo>
                    <a:pt x="515" y="308"/>
                    <a:pt x="525" y="323"/>
                    <a:pt x="548" y="352"/>
                  </a:cubicBezTo>
                  <a:cubicBezTo>
                    <a:pt x="560" y="368"/>
                    <a:pt x="565" y="376"/>
                    <a:pt x="562" y="376"/>
                  </a:cubicBezTo>
                  <a:cubicBezTo>
                    <a:pt x="560" y="376"/>
                    <a:pt x="552" y="370"/>
                    <a:pt x="539" y="359"/>
                  </a:cubicBezTo>
                  <a:cubicBezTo>
                    <a:pt x="524" y="347"/>
                    <a:pt x="515" y="342"/>
                    <a:pt x="508" y="342"/>
                  </a:cubicBezTo>
                  <a:cubicBezTo>
                    <a:pt x="503" y="342"/>
                    <a:pt x="499" y="345"/>
                    <a:pt x="495" y="349"/>
                  </a:cubicBezTo>
                  <a:cubicBezTo>
                    <a:pt x="517" y="377"/>
                    <a:pt x="489" y="406"/>
                    <a:pt x="458" y="437"/>
                  </a:cubicBezTo>
                  <a:cubicBezTo>
                    <a:pt x="426" y="478"/>
                    <a:pt x="404" y="503"/>
                    <a:pt x="436" y="525"/>
                  </a:cubicBezTo>
                  <a:cubicBezTo>
                    <a:pt x="435" y="526"/>
                    <a:pt x="434" y="526"/>
                    <a:pt x="433" y="526"/>
                  </a:cubicBezTo>
                  <a:cubicBezTo>
                    <a:pt x="429" y="526"/>
                    <a:pt x="422" y="523"/>
                    <a:pt x="398" y="512"/>
                  </a:cubicBezTo>
                  <a:cubicBezTo>
                    <a:pt x="388" y="506"/>
                    <a:pt x="381" y="502"/>
                    <a:pt x="378" y="502"/>
                  </a:cubicBezTo>
                  <a:cubicBezTo>
                    <a:pt x="374" y="502"/>
                    <a:pt x="385" y="514"/>
                    <a:pt x="423" y="540"/>
                  </a:cubicBezTo>
                  <a:cubicBezTo>
                    <a:pt x="438" y="555"/>
                    <a:pt x="455" y="568"/>
                    <a:pt x="454" y="568"/>
                  </a:cubicBezTo>
                  <a:cubicBezTo>
                    <a:pt x="453" y="568"/>
                    <a:pt x="444" y="562"/>
                    <a:pt x="420" y="547"/>
                  </a:cubicBezTo>
                  <a:cubicBezTo>
                    <a:pt x="408" y="540"/>
                    <a:pt x="400" y="536"/>
                    <a:pt x="393" y="536"/>
                  </a:cubicBezTo>
                  <a:cubicBezTo>
                    <a:pt x="383" y="536"/>
                    <a:pt x="378" y="545"/>
                    <a:pt x="370" y="556"/>
                  </a:cubicBezTo>
                  <a:cubicBezTo>
                    <a:pt x="360" y="569"/>
                    <a:pt x="348" y="591"/>
                    <a:pt x="379" y="606"/>
                  </a:cubicBezTo>
                  <a:cubicBezTo>
                    <a:pt x="394" y="619"/>
                    <a:pt x="401" y="625"/>
                    <a:pt x="400" y="625"/>
                  </a:cubicBezTo>
                  <a:cubicBezTo>
                    <a:pt x="399" y="625"/>
                    <a:pt x="391" y="620"/>
                    <a:pt x="376" y="609"/>
                  </a:cubicBezTo>
                  <a:cubicBezTo>
                    <a:pt x="352" y="594"/>
                    <a:pt x="330" y="587"/>
                    <a:pt x="316" y="587"/>
                  </a:cubicBezTo>
                  <a:cubicBezTo>
                    <a:pt x="295" y="587"/>
                    <a:pt x="292" y="602"/>
                    <a:pt x="326" y="628"/>
                  </a:cubicBezTo>
                  <a:cubicBezTo>
                    <a:pt x="324" y="631"/>
                    <a:pt x="323" y="634"/>
                    <a:pt x="318" y="634"/>
                  </a:cubicBezTo>
                  <a:cubicBezTo>
                    <a:pt x="313" y="634"/>
                    <a:pt x="304" y="631"/>
                    <a:pt x="288" y="625"/>
                  </a:cubicBezTo>
                  <a:lnTo>
                    <a:pt x="288" y="625"/>
                  </a:lnTo>
                  <a:cubicBezTo>
                    <a:pt x="285" y="628"/>
                    <a:pt x="282" y="634"/>
                    <a:pt x="310" y="666"/>
                  </a:cubicBezTo>
                  <a:lnTo>
                    <a:pt x="292" y="700"/>
                  </a:lnTo>
                  <a:cubicBezTo>
                    <a:pt x="288" y="710"/>
                    <a:pt x="320" y="732"/>
                    <a:pt x="320" y="732"/>
                  </a:cubicBezTo>
                  <a:cubicBezTo>
                    <a:pt x="317" y="736"/>
                    <a:pt x="317" y="740"/>
                    <a:pt x="317" y="740"/>
                  </a:cubicBezTo>
                  <a:cubicBezTo>
                    <a:pt x="317" y="740"/>
                    <a:pt x="317" y="740"/>
                    <a:pt x="317" y="738"/>
                  </a:cubicBezTo>
                  <a:cubicBezTo>
                    <a:pt x="312" y="737"/>
                    <a:pt x="307" y="736"/>
                    <a:pt x="303" y="736"/>
                  </a:cubicBezTo>
                  <a:cubicBezTo>
                    <a:pt x="279" y="736"/>
                    <a:pt x="271" y="759"/>
                    <a:pt x="260" y="791"/>
                  </a:cubicBezTo>
                  <a:cubicBezTo>
                    <a:pt x="254" y="832"/>
                    <a:pt x="245" y="863"/>
                    <a:pt x="207" y="866"/>
                  </a:cubicBezTo>
                  <a:cubicBezTo>
                    <a:pt x="207" y="866"/>
                    <a:pt x="207" y="873"/>
                    <a:pt x="241" y="882"/>
                  </a:cubicBezTo>
                  <a:cubicBezTo>
                    <a:pt x="313" y="895"/>
                    <a:pt x="313" y="898"/>
                    <a:pt x="276" y="901"/>
                  </a:cubicBezTo>
                  <a:cubicBezTo>
                    <a:pt x="204" y="901"/>
                    <a:pt x="201" y="926"/>
                    <a:pt x="273" y="932"/>
                  </a:cubicBezTo>
                  <a:lnTo>
                    <a:pt x="235" y="932"/>
                  </a:lnTo>
                  <a:cubicBezTo>
                    <a:pt x="163" y="935"/>
                    <a:pt x="197" y="954"/>
                    <a:pt x="270" y="960"/>
                  </a:cubicBezTo>
                  <a:cubicBezTo>
                    <a:pt x="235" y="967"/>
                    <a:pt x="197" y="973"/>
                    <a:pt x="235" y="976"/>
                  </a:cubicBezTo>
                  <a:cubicBezTo>
                    <a:pt x="235" y="982"/>
                    <a:pt x="235" y="982"/>
                    <a:pt x="163" y="985"/>
                  </a:cubicBezTo>
                  <a:cubicBezTo>
                    <a:pt x="125" y="985"/>
                    <a:pt x="91" y="985"/>
                    <a:pt x="91" y="992"/>
                  </a:cubicBezTo>
                  <a:cubicBezTo>
                    <a:pt x="91" y="997"/>
                    <a:pt x="103" y="998"/>
                    <a:pt x="121" y="998"/>
                  </a:cubicBezTo>
                  <a:cubicBezTo>
                    <a:pt x="133" y="998"/>
                    <a:pt x="148" y="998"/>
                    <a:pt x="163" y="998"/>
                  </a:cubicBezTo>
                  <a:lnTo>
                    <a:pt x="163" y="1011"/>
                  </a:lnTo>
                  <a:cubicBezTo>
                    <a:pt x="163" y="1011"/>
                    <a:pt x="163" y="1015"/>
                    <a:pt x="181" y="1015"/>
                  </a:cubicBezTo>
                  <a:cubicBezTo>
                    <a:pt x="185" y="1015"/>
                    <a:pt x="191" y="1014"/>
                    <a:pt x="197" y="1014"/>
                  </a:cubicBezTo>
                  <a:cubicBezTo>
                    <a:pt x="204" y="1013"/>
                    <a:pt x="209" y="1013"/>
                    <a:pt x="213" y="1013"/>
                  </a:cubicBezTo>
                  <a:cubicBezTo>
                    <a:pt x="232" y="1013"/>
                    <a:pt x="232" y="1018"/>
                    <a:pt x="232" y="1023"/>
                  </a:cubicBezTo>
                  <a:cubicBezTo>
                    <a:pt x="215" y="1025"/>
                    <a:pt x="215" y="1026"/>
                    <a:pt x="224" y="1026"/>
                  </a:cubicBezTo>
                  <a:cubicBezTo>
                    <a:pt x="233" y="1026"/>
                    <a:pt x="251" y="1025"/>
                    <a:pt x="270" y="1020"/>
                  </a:cubicBezTo>
                  <a:cubicBezTo>
                    <a:pt x="281" y="1017"/>
                    <a:pt x="292" y="1015"/>
                    <a:pt x="304" y="1015"/>
                  </a:cubicBezTo>
                  <a:cubicBezTo>
                    <a:pt x="317" y="1015"/>
                    <a:pt x="329" y="1017"/>
                    <a:pt x="342" y="1020"/>
                  </a:cubicBezTo>
                  <a:lnTo>
                    <a:pt x="411" y="1014"/>
                  </a:lnTo>
                  <a:cubicBezTo>
                    <a:pt x="461" y="1011"/>
                    <a:pt x="508" y="1004"/>
                    <a:pt x="555" y="995"/>
                  </a:cubicBezTo>
                  <a:cubicBezTo>
                    <a:pt x="592" y="979"/>
                    <a:pt x="627" y="970"/>
                    <a:pt x="555" y="970"/>
                  </a:cubicBezTo>
                  <a:cubicBezTo>
                    <a:pt x="555" y="970"/>
                    <a:pt x="520" y="970"/>
                    <a:pt x="520" y="964"/>
                  </a:cubicBezTo>
                  <a:cubicBezTo>
                    <a:pt x="520" y="960"/>
                    <a:pt x="558" y="957"/>
                    <a:pt x="558" y="957"/>
                  </a:cubicBezTo>
                  <a:cubicBezTo>
                    <a:pt x="592" y="957"/>
                    <a:pt x="595" y="948"/>
                    <a:pt x="595" y="932"/>
                  </a:cubicBezTo>
                  <a:cubicBezTo>
                    <a:pt x="598" y="916"/>
                    <a:pt x="601" y="907"/>
                    <a:pt x="627" y="907"/>
                  </a:cubicBezTo>
                  <a:cubicBezTo>
                    <a:pt x="630" y="907"/>
                    <a:pt x="635" y="907"/>
                    <a:pt x="639" y="907"/>
                  </a:cubicBezTo>
                  <a:cubicBezTo>
                    <a:pt x="651" y="908"/>
                    <a:pt x="659" y="909"/>
                    <a:pt x="664" y="909"/>
                  </a:cubicBezTo>
                  <a:cubicBezTo>
                    <a:pt x="674" y="909"/>
                    <a:pt x="674" y="907"/>
                    <a:pt x="674" y="907"/>
                  </a:cubicBezTo>
                  <a:cubicBezTo>
                    <a:pt x="639" y="901"/>
                    <a:pt x="642" y="885"/>
                    <a:pt x="652" y="866"/>
                  </a:cubicBezTo>
                  <a:cubicBezTo>
                    <a:pt x="658" y="848"/>
                    <a:pt x="664" y="826"/>
                    <a:pt x="633" y="813"/>
                  </a:cubicBezTo>
                  <a:cubicBezTo>
                    <a:pt x="636" y="810"/>
                    <a:pt x="636" y="807"/>
                    <a:pt x="636" y="807"/>
                  </a:cubicBezTo>
                  <a:cubicBezTo>
                    <a:pt x="652" y="814"/>
                    <a:pt x="662" y="817"/>
                    <a:pt x="667" y="817"/>
                  </a:cubicBezTo>
                  <a:cubicBezTo>
                    <a:pt x="674" y="817"/>
                    <a:pt x="675" y="813"/>
                    <a:pt x="677" y="810"/>
                  </a:cubicBezTo>
                  <a:cubicBezTo>
                    <a:pt x="646" y="791"/>
                    <a:pt x="649" y="785"/>
                    <a:pt x="649" y="785"/>
                  </a:cubicBezTo>
                  <a:lnTo>
                    <a:pt x="649" y="785"/>
                  </a:lnTo>
                  <a:cubicBezTo>
                    <a:pt x="667" y="792"/>
                    <a:pt x="675" y="795"/>
                    <a:pt x="679" y="795"/>
                  </a:cubicBezTo>
                  <a:cubicBezTo>
                    <a:pt x="682" y="795"/>
                    <a:pt x="684" y="794"/>
                    <a:pt x="686" y="791"/>
                  </a:cubicBezTo>
                  <a:cubicBezTo>
                    <a:pt x="690" y="785"/>
                    <a:pt x="690" y="782"/>
                    <a:pt x="658" y="766"/>
                  </a:cubicBezTo>
                  <a:cubicBezTo>
                    <a:pt x="667" y="755"/>
                    <a:pt x="680" y="749"/>
                    <a:pt x="692" y="749"/>
                  </a:cubicBezTo>
                  <a:cubicBezTo>
                    <a:pt x="698" y="749"/>
                    <a:pt x="703" y="751"/>
                    <a:pt x="708" y="754"/>
                  </a:cubicBezTo>
                  <a:cubicBezTo>
                    <a:pt x="716" y="757"/>
                    <a:pt x="721" y="759"/>
                    <a:pt x="723" y="759"/>
                  </a:cubicBezTo>
                  <a:cubicBezTo>
                    <a:pt x="729" y="759"/>
                    <a:pt x="708" y="742"/>
                    <a:pt x="686" y="725"/>
                  </a:cubicBezTo>
                  <a:cubicBezTo>
                    <a:pt x="655" y="710"/>
                    <a:pt x="627" y="688"/>
                    <a:pt x="627" y="685"/>
                  </a:cubicBezTo>
                  <a:lnTo>
                    <a:pt x="627" y="685"/>
                  </a:lnTo>
                  <a:lnTo>
                    <a:pt x="690" y="722"/>
                  </a:lnTo>
                  <a:cubicBezTo>
                    <a:pt x="708" y="737"/>
                    <a:pt x="714" y="741"/>
                    <a:pt x="717" y="741"/>
                  </a:cubicBezTo>
                  <a:cubicBezTo>
                    <a:pt x="719" y="741"/>
                    <a:pt x="720" y="740"/>
                    <a:pt x="721" y="738"/>
                  </a:cubicBezTo>
                  <a:lnTo>
                    <a:pt x="724" y="732"/>
                  </a:lnTo>
                  <a:cubicBezTo>
                    <a:pt x="696" y="713"/>
                    <a:pt x="705" y="697"/>
                    <a:pt x="721" y="681"/>
                  </a:cubicBezTo>
                  <a:cubicBezTo>
                    <a:pt x="743" y="656"/>
                    <a:pt x="749" y="650"/>
                    <a:pt x="724" y="628"/>
                  </a:cubicBezTo>
                  <a:cubicBezTo>
                    <a:pt x="708" y="614"/>
                    <a:pt x="702" y="607"/>
                    <a:pt x="706" y="607"/>
                  </a:cubicBezTo>
                  <a:cubicBezTo>
                    <a:pt x="710" y="607"/>
                    <a:pt x="719" y="611"/>
                    <a:pt x="733" y="619"/>
                  </a:cubicBezTo>
                  <a:cubicBezTo>
                    <a:pt x="789" y="654"/>
                    <a:pt x="811" y="668"/>
                    <a:pt x="814" y="668"/>
                  </a:cubicBezTo>
                  <a:cubicBezTo>
                    <a:pt x="817" y="668"/>
                    <a:pt x="811" y="662"/>
                    <a:pt x="802" y="650"/>
                  </a:cubicBezTo>
                  <a:cubicBezTo>
                    <a:pt x="784" y="638"/>
                    <a:pt x="765" y="622"/>
                    <a:pt x="749" y="603"/>
                  </a:cubicBezTo>
                  <a:cubicBezTo>
                    <a:pt x="723" y="577"/>
                    <a:pt x="711" y="563"/>
                    <a:pt x="714" y="563"/>
                  </a:cubicBezTo>
                  <a:lnTo>
                    <a:pt x="714" y="563"/>
                  </a:lnTo>
                  <a:cubicBezTo>
                    <a:pt x="716" y="563"/>
                    <a:pt x="730" y="574"/>
                    <a:pt x="755" y="597"/>
                  </a:cubicBezTo>
                  <a:cubicBezTo>
                    <a:pt x="769" y="612"/>
                    <a:pt x="781" y="618"/>
                    <a:pt x="788" y="618"/>
                  </a:cubicBezTo>
                  <a:cubicBezTo>
                    <a:pt x="808" y="618"/>
                    <a:pt x="806" y="578"/>
                    <a:pt x="777" y="537"/>
                  </a:cubicBezTo>
                  <a:lnTo>
                    <a:pt x="777" y="537"/>
                  </a:lnTo>
                  <a:lnTo>
                    <a:pt x="799" y="566"/>
                  </a:lnTo>
                  <a:cubicBezTo>
                    <a:pt x="815" y="583"/>
                    <a:pt x="821" y="589"/>
                    <a:pt x="826" y="589"/>
                  </a:cubicBezTo>
                  <a:cubicBezTo>
                    <a:pt x="829" y="589"/>
                    <a:pt x="832" y="587"/>
                    <a:pt x="837" y="584"/>
                  </a:cubicBezTo>
                  <a:lnTo>
                    <a:pt x="846" y="578"/>
                  </a:lnTo>
                  <a:cubicBezTo>
                    <a:pt x="825" y="550"/>
                    <a:pt x="824" y="539"/>
                    <a:pt x="830" y="539"/>
                  </a:cubicBezTo>
                  <a:cubicBezTo>
                    <a:pt x="836" y="539"/>
                    <a:pt x="852" y="552"/>
                    <a:pt x="862" y="569"/>
                  </a:cubicBezTo>
                  <a:cubicBezTo>
                    <a:pt x="884" y="597"/>
                    <a:pt x="884" y="597"/>
                    <a:pt x="890" y="597"/>
                  </a:cubicBezTo>
                  <a:cubicBezTo>
                    <a:pt x="875" y="566"/>
                    <a:pt x="875" y="554"/>
                    <a:pt x="881" y="554"/>
                  </a:cubicBezTo>
                  <a:cubicBezTo>
                    <a:pt x="887" y="554"/>
                    <a:pt x="901" y="568"/>
                    <a:pt x="909" y="584"/>
                  </a:cubicBezTo>
                  <a:lnTo>
                    <a:pt x="915" y="584"/>
                  </a:lnTo>
                  <a:cubicBezTo>
                    <a:pt x="899" y="550"/>
                    <a:pt x="906" y="550"/>
                    <a:pt x="909" y="547"/>
                  </a:cubicBezTo>
                  <a:cubicBezTo>
                    <a:pt x="915" y="544"/>
                    <a:pt x="918" y="544"/>
                    <a:pt x="899" y="512"/>
                  </a:cubicBezTo>
                  <a:cubicBezTo>
                    <a:pt x="890" y="490"/>
                    <a:pt x="881" y="468"/>
                    <a:pt x="874" y="446"/>
                  </a:cubicBezTo>
                  <a:lnTo>
                    <a:pt x="874" y="446"/>
                  </a:lnTo>
                  <a:lnTo>
                    <a:pt x="890" y="478"/>
                  </a:lnTo>
                  <a:cubicBezTo>
                    <a:pt x="898" y="500"/>
                    <a:pt x="905" y="505"/>
                    <a:pt x="912" y="505"/>
                  </a:cubicBezTo>
                  <a:cubicBezTo>
                    <a:pt x="916" y="505"/>
                    <a:pt x="920" y="504"/>
                    <a:pt x="925" y="503"/>
                  </a:cubicBezTo>
                  <a:cubicBezTo>
                    <a:pt x="928" y="502"/>
                    <a:pt x="931" y="502"/>
                    <a:pt x="934" y="502"/>
                  </a:cubicBezTo>
                  <a:cubicBezTo>
                    <a:pt x="942" y="502"/>
                    <a:pt x="947" y="507"/>
                    <a:pt x="959" y="531"/>
                  </a:cubicBezTo>
                  <a:lnTo>
                    <a:pt x="950" y="497"/>
                  </a:lnTo>
                  <a:cubicBezTo>
                    <a:pt x="946" y="479"/>
                    <a:pt x="946" y="471"/>
                    <a:pt x="947" y="471"/>
                  </a:cubicBezTo>
                  <a:lnTo>
                    <a:pt x="947" y="471"/>
                  </a:lnTo>
                  <a:cubicBezTo>
                    <a:pt x="948" y="471"/>
                    <a:pt x="951" y="479"/>
                    <a:pt x="956" y="497"/>
                  </a:cubicBezTo>
                  <a:cubicBezTo>
                    <a:pt x="962" y="512"/>
                    <a:pt x="967" y="520"/>
                    <a:pt x="971" y="520"/>
                  </a:cubicBezTo>
                  <a:cubicBezTo>
                    <a:pt x="975" y="520"/>
                    <a:pt x="976" y="511"/>
                    <a:pt x="975" y="493"/>
                  </a:cubicBezTo>
                  <a:lnTo>
                    <a:pt x="981" y="490"/>
                  </a:lnTo>
                  <a:cubicBezTo>
                    <a:pt x="992" y="525"/>
                    <a:pt x="998" y="542"/>
                    <a:pt x="1001" y="542"/>
                  </a:cubicBezTo>
                  <a:cubicBezTo>
                    <a:pt x="1003" y="542"/>
                    <a:pt x="1001" y="525"/>
                    <a:pt x="997" y="490"/>
                  </a:cubicBezTo>
                  <a:lnTo>
                    <a:pt x="997" y="490"/>
                  </a:lnTo>
                  <a:cubicBezTo>
                    <a:pt x="1003" y="525"/>
                    <a:pt x="1006" y="525"/>
                    <a:pt x="1006" y="525"/>
                  </a:cubicBezTo>
                  <a:cubicBezTo>
                    <a:pt x="1006" y="506"/>
                    <a:pt x="1009" y="497"/>
                    <a:pt x="1013" y="497"/>
                  </a:cubicBezTo>
                  <a:cubicBezTo>
                    <a:pt x="1016" y="497"/>
                    <a:pt x="1020" y="506"/>
                    <a:pt x="1022" y="525"/>
                  </a:cubicBezTo>
                  <a:lnTo>
                    <a:pt x="1025" y="525"/>
                  </a:lnTo>
                  <a:cubicBezTo>
                    <a:pt x="1022" y="487"/>
                    <a:pt x="1025" y="487"/>
                    <a:pt x="1028" y="487"/>
                  </a:cubicBezTo>
                  <a:cubicBezTo>
                    <a:pt x="1031" y="487"/>
                    <a:pt x="1034" y="487"/>
                    <a:pt x="1034" y="453"/>
                  </a:cubicBezTo>
                  <a:cubicBezTo>
                    <a:pt x="1034" y="415"/>
                    <a:pt x="1037" y="415"/>
                    <a:pt x="1037" y="415"/>
                  </a:cubicBezTo>
                  <a:cubicBezTo>
                    <a:pt x="1040" y="440"/>
                    <a:pt x="1040" y="462"/>
                    <a:pt x="1037" y="487"/>
                  </a:cubicBezTo>
                  <a:cubicBezTo>
                    <a:pt x="1037" y="503"/>
                    <a:pt x="1038" y="511"/>
                    <a:pt x="1040" y="511"/>
                  </a:cubicBezTo>
                  <a:cubicBezTo>
                    <a:pt x="1042" y="511"/>
                    <a:pt x="1045" y="493"/>
                    <a:pt x="1047" y="453"/>
                  </a:cubicBezTo>
                  <a:cubicBezTo>
                    <a:pt x="1050" y="417"/>
                    <a:pt x="1051" y="399"/>
                    <a:pt x="1052" y="399"/>
                  </a:cubicBezTo>
                  <a:lnTo>
                    <a:pt x="1052" y="399"/>
                  </a:lnTo>
                  <a:cubicBezTo>
                    <a:pt x="1052" y="399"/>
                    <a:pt x="1051" y="417"/>
                    <a:pt x="1050" y="453"/>
                  </a:cubicBezTo>
                  <a:cubicBezTo>
                    <a:pt x="1050" y="477"/>
                    <a:pt x="1048" y="503"/>
                    <a:pt x="1049" y="503"/>
                  </a:cubicBezTo>
                  <a:cubicBezTo>
                    <a:pt x="1049" y="503"/>
                    <a:pt x="1049" y="498"/>
                    <a:pt x="1050" y="487"/>
                  </a:cubicBezTo>
                  <a:cubicBezTo>
                    <a:pt x="1050" y="487"/>
                    <a:pt x="1050" y="487"/>
                    <a:pt x="1050" y="487"/>
                  </a:cubicBezTo>
                  <a:cubicBezTo>
                    <a:pt x="1052" y="487"/>
                    <a:pt x="1056" y="485"/>
                    <a:pt x="1056" y="453"/>
                  </a:cubicBezTo>
                  <a:lnTo>
                    <a:pt x="1066" y="453"/>
                  </a:lnTo>
                  <a:cubicBezTo>
                    <a:pt x="1069" y="490"/>
                    <a:pt x="1072" y="490"/>
                    <a:pt x="1075" y="490"/>
                  </a:cubicBezTo>
                  <a:cubicBezTo>
                    <a:pt x="1077" y="473"/>
                    <a:pt x="1077" y="463"/>
                    <a:pt x="1078" y="463"/>
                  </a:cubicBezTo>
                  <a:cubicBezTo>
                    <a:pt x="1078" y="463"/>
                    <a:pt x="1078" y="472"/>
                    <a:pt x="1078" y="490"/>
                  </a:cubicBezTo>
                  <a:cubicBezTo>
                    <a:pt x="1078" y="506"/>
                    <a:pt x="1078" y="515"/>
                    <a:pt x="1079" y="515"/>
                  </a:cubicBezTo>
                  <a:cubicBezTo>
                    <a:pt x="1079" y="515"/>
                    <a:pt x="1081" y="498"/>
                    <a:pt x="1084" y="456"/>
                  </a:cubicBezTo>
                  <a:cubicBezTo>
                    <a:pt x="1087" y="439"/>
                    <a:pt x="1090" y="430"/>
                    <a:pt x="1091" y="430"/>
                  </a:cubicBezTo>
                  <a:cubicBezTo>
                    <a:pt x="1093" y="430"/>
                    <a:pt x="1094" y="440"/>
                    <a:pt x="1094" y="459"/>
                  </a:cubicBezTo>
                  <a:cubicBezTo>
                    <a:pt x="1092" y="473"/>
                    <a:pt x="1091" y="484"/>
                    <a:pt x="1091" y="493"/>
                  </a:cubicBezTo>
                  <a:lnTo>
                    <a:pt x="1091" y="493"/>
                  </a:lnTo>
                  <a:cubicBezTo>
                    <a:pt x="1097" y="459"/>
                    <a:pt x="1100" y="459"/>
                    <a:pt x="1100" y="459"/>
                  </a:cubicBezTo>
                  <a:lnTo>
                    <a:pt x="1100" y="459"/>
                  </a:lnTo>
                  <a:cubicBezTo>
                    <a:pt x="1097" y="493"/>
                    <a:pt x="1122" y="500"/>
                    <a:pt x="1144" y="509"/>
                  </a:cubicBezTo>
                  <a:cubicBezTo>
                    <a:pt x="1156" y="487"/>
                    <a:pt x="1163" y="465"/>
                    <a:pt x="1169" y="440"/>
                  </a:cubicBezTo>
                  <a:cubicBezTo>
                    <a:pt x="1177" y="411"/>
                    <a:pt x="1180" y="400"/>
                    <a:pt x="1180" y="400"/>
                  </a:cubicBezTo>
                  <a:lnTo>
                    <a:pt x="1180" y="400"/>
                  </a:lnTo>
                  <a:cubicBezTo>
                    <a:pt x="1180" y="400"/>
                    <a:pt x="1176" y="420"/>
                    <a:pt x="1172" y="440"/>
                  </a:cubicBezTo>
                  <a:cubicBezTo>
                    <a:pt x="1159" y="494"/>
                    <a:pt x="1154" y="522"/>
                    <a:pt x="1155" y="522"/>
                  </a:cubicBezTo>
                  <a:cubicBezTo>
                    <a:pt x="1157" y="522"/>
                    <a:pt x="1164" y="496"/>
                    <a:pt x="1178" y="443"/>
                  </a:cubicBezTo>
                  <a:cubicBezTo>
                    <a:pt x="1186" y="409"/>
                    <a:pt x="1190" y="392"/>
                    <a:pt x="1191" y="392"/>
                  </a:cubicBezTo>
                  <a:lnTo>
                    <a:pt x="1191" y="392"/>
                  </a:lnTo>
                  <a:cubicBezTo>
                    <a:pt x="1191" y="392"/>
                    <a:pt x="1188" y="410"/>
                    <a:pt x="1182" y="446"/>
                  </a:cubicBezTo>
                  <a:cubicBezTo>
                    <a:pt x="1178" y="464"/>
                    <a:pt x="1177" y="473"/>
                    <a:pt x="1178" y="473"/>
                  </a:cubicBezTo>
                  <a:cubicBezTo>
                    <a:pt x="1179" y="473"/>
                    <a:pt x="1182" y="465"/>
                    <a:pt x="1188" y="450"/>
                  </a:cubicBezTo>
                  <a:cubicBezTo>
                    <a:pt x="1192" y="432"/>
                    <a:pt x="1196" y="424"/>
                    <a:pt x="1196" y="424"/>
                  </a:cubicBezTo>
                  <a:lnTo>
                    <a:pt x="1196" y="424"/>
                  </a:lnTo>
                  <a:cubicBezTo>
                    <a:pt x="1197" y="424"/>
                    <a:pt x="1196" y="432"/>
                    <a:pt x="1191" y="450"/>
                  </a:cubicBezTo>
                  <a:cubicBezTo>
                    <a:pt x="1184" y="474"/>
                    <a:pt x="1179" y="501"/>
                    <a:pt x="1180" y="501"/>
                  </a:cubicBezTo>
                  <a:cubicBezTo>
                    <a:pt x="1181" y="501"/>
                    <a:pt x="1182" y="497"/>
                    <a:pt x="1185" y="487"/>
                  </a:cubicBezTo>
                  <a:lnTo>
                    <a:pt x="1185" y="487"/>
                  </a:lnTo>
                  <a:cubicBezTo>
                    <a:pt x="1185" y="487"/>
                    <a:pt x="1188" y="487"/>
                    <a:pt x="1178" y="522"/>
                  </a:cubicBezTo>
                  <a:cubicBezTo>
                    <a:pt x="1175" y="532"/>
                    <a:pt x="1175" y="537"/>
                    <a:pt x="1176" y="537"/>
                  </a:cubicBezTo>
                  <a:cubicBezTo>
                    <a:pt x="1179" y="537"/>
                    <a:pt x="1190" y="515"/>
                    <a:pt x="1200" y="493"/>
                  </a:cubicBezTo>
                  <a:cubicBezTo>
                    <a:pt x="1217" y="462"/>
                    <a:pt x="1226" y="447"/>
                    <a:pt x="1228" y="447"/>
                  </a:cubicBezTo>
                  <a:lnTo>
                    <a:pt x="1228" y="447"/>
                  </a:lnTo>
                  <a:cubicBezTo>
                    <a:pt x="1231" y="447"/>
                    <a:pt x="1224" y="464"/>
                    <a:pt x="1210" y="497"/>
                  </a:cubicBezTo>
                  <a:cubicBezTo>
                    <a:pt x="1197" y="523"/>
                    <a:pt x="1194" y="535"/>
                    <a:pt x="1197" y="535"/>
                  </a:cubicBezTo>
                  <a:cubicBezTo>
                    <a:pt x="1202" y="535"/>
                    <a:pt x="1219" y="510"/>
                    <a:pt x="1238" y="472"/>
                  </a:cubicBezTo>
                  <a:cubicBezTo>
                    <a:pt x="1256" y="435"/>
                    <a:pt x="1264" y="420"/>
                    <a:pt x="1265" y="420"/>
                  </a:cubicBezTo>
                  <a:lnTo>
                    <a:pt x="1265" y="420"/>
                  </a:lnTo>
                  <a:cubicBezTo>
                    <a:pt x="1265" y="420"/>
                    <a:pt x="1262" y="427"/>
                    <a:pt x="1257" y="440"/>
                  </a:cubicBezTo>
                  <a:cubicBezTo>
                    <a:pt x="1241" y="475"/>
                    <a:pt x="1244" y="475"/>
                    <a:pt x="1244" y="475"/>
                  </a:cubicBezTo>
                  <a:cubicBezTo>
                    <a:pt x="1247" y="478"/>
                    <a:pt x="1250" y="478"/>
                    <a:pt x="1235" y="512"/>
                  </a:cubicBezTo>
                  <a:cubicBezTo>
                    <a:pt x="1235" y="512"/>
                    <a:pt x="1238" y="512"/>
                    <a:pt x="1260" y="484"/>
                  </a:cubicBezTo>
                  <a:cubicBezTo>
                    <a:pt x="1273" y="463"/>
                    <a:pt x="1281" y="454"/>
                    <a:pt x="1284" y="454"/>
                  </a:cubicBezTo>
                  <a:cubicBezTo>
                    <a:pt x="1290" y="454"/>
                    <a:pt x="1280" y="485"/>
                    <a:pt x="1260" y="528"/>
                  </a:cubicBezTo>
                  <a:lnTo>
                    <a:pt x="1282" y="500"/>
                  </a:lnTo>
                  <a:cubicBezTo>
                    <a:pt x="1307" y="463"/>
                    <a:pt x="1325" y="439"/>
                    <a:pt x="1326" y="439"/>
                  </a:cubicBezTo>
                  <a:lnTo>
                    <a:pt x="1326" y="439"/>
                  </a:lnTo>
                  <a:cubicBezTo>
                    <a:pt x="1327" y="439"/>
                    <a:pt x="1321" y="448"/>
                    <a:pt x="1307" y="472"/>
                  </a:cubicBezTo>
                  <a:lnTo>
                    <a:pt x="1288" y="503"/>
                  </a:lnTo>
                  <a:cubicBezTo>
                    <a:pt x="1302" y="482"/>
                    <a:pt x="1311" y="474"/>
                    <a:pt x="1314" y="474"/>
                  </a:cubicBezTo>
                  <a:cubicBezTo>
                    <a:pt x="1321" y="474"/>
                    <a:pt x="1310" y="505"/>
                    <a:pt x="1285" y="544"/>
                  </a:cubicBezTo>
                  <a:cubicBezTo>
                    <a:pt x="1266" y="575"/>
                    <a:pt x="1266" y="575"/>
                    <a:pt x="1269" y="575"/>
                  </a:cubicBezTo>
                  <a:lnTo>
                    <a:pt x="1288" y="547"/>
                  </a:lnTo>
                  <a:cubicBezTo>
                    <a:pt x="1297" y="525"/>
                    <a:pt x="1313" y="506"/>
                    <a:pt x="1329" y="487"/>
                  </a:cubicBezTo>
                  <a:lnTo>
                    <a:pt x="1329" y="487"/>
                  </a:lnTo>
                  <a:cubicBezTo>
                    <a:pt x="1332" y="490"/>
                    <a:pt x="1335" y="493"/>
                    <a:pt x="1316" y="522"/>
                  </a:cubicBezTo>
                  <a:cubicBezTo>
                    <a:pt x="1303" y="546"/>
                    <a:pt x="1291" y="569"/>
                    <a:pt x="1292" y="569"/>
                  </a:cubicBezTo>
                  <a:cubicBezTo>
                    <a:pt x="1293" y="569"/>
                    <a:pt x="1295" y="565"/>
                    <a:pt x="1301" y="556"/>
                  </a:cubicBezTo>
                  <a:lnTo>
                    <a:pt x="1301" y="556"/>
                  </a:lnTo>
                  <a:cubicBezTo>
                    <a:pt x="1301" y="556"/>
                    <a:pt x="1304" y="559"/>
                    <a:pt x="1285" y="591"/>
                  </a:cubicBezTo>
                  <a:lnTo>
                    <a:pt x="1294" y="600"/>
                  </a:lnTo>
                  <a:cubicBezTo>
                    <a:pt x="1306" y="587"/>
                    <a:pt x="1314" y="580"/>
                    <a:pt x="1316" y="580"/>
                  </a:cubicBezTo>
                  <a:cubicBezTo>
                    <a:pt x="1319" y="580"/>
                    <a:pt x="1315" y="588"/>
                    <a:pt x="1304" y="603"/>
                  </a:cubicBezTo>
                  <a:cubicBezTo>
                    <a:pt x="1304" y="603"/>
                    <a:pt x="1304" y="604"/>
                    <a:pt x="1305" y="604"/>
                  </a:cubicBezTo>
                  <a:cubicBezTo>
                    <a:pt x="1308" y="604"/>
                    <a:pt x="1315" y="601"/>
                    <a:pt x="1332" y="584"/>
                  </a:cubicBezTo>
                  <a:lnTo>
                    <a:pt x="1332" y="584"/>
                  </a:lnTo>
                  <a:cubicBezTo>
                    <a:pt x="1335" y="587"/>
                    <a:pt x="1338" y="591"/>
                    <a:pt x="1316" y="619"/>
                  </a:cubicBezTo>
                  <a:cubicBezTo>
                    <a:pt x="1305" y="633"/>
                    <a:pt x="1299" y="640"/>
                    <a:pt x="1300" y="640"/>
                  </a:cubicBezTo>
                  <a:cubicBezTo>
                    <a:pt x="1301" y="640"/>
                    <a:pt x="1307" y="634"/>
                    <a:pt x="1319" y="622"/>
                  </a:cubicBezTo>
                  <a:cubicBezTo>
                    <a:pt x="1337" y="599"/>
                    <a:pt x="1343" y="597"/>
                    <a:pt x="1346" y="597"/>
                  </a:cubicBezTo>
                  <a:cubicBezTo>
                    <a:pt x="1346" y="597"/>
                    <a:pt x="1347" y="597"/>
                    <a:pt x="1348" y="597"/>
                  </a:cubicBezTo>
                  <a:lnTo>
                    <a:pt x="1351" y="603"/>
                  </a:lnTo>
                  <a:cubicBezTo>
                    <a:pt x="1370" y="582"/>
                    <a:pt x="1374" y="577"/>
                    <a:pt x="1377" y="577"/>
                  </a:cubicBezTo>
                  <a:cubicBezTo>
                    <a:pt x="1378" y="577"/>
                    <a:pt x="1378" y="577"/>
                    <a:pt x="1379" y="578"/>
                  </a:cubicBezTo>
                  <a:cubicBezTo>
                    <a:pt x="1379" y="581"/>
                    <a:pt x="1363" y="616"/>
                    <a:pt x="1366" y="619"/>
                  </a:cubicBezTo>
                  <a:cubicBezTo>
                    <a:pt x="1368" y="621"/>
                    <a:pt x="1370" y="622"/>
                    <a:pt x="1371" y="622"/>
                  </a:cubicBezTo>
                  <a:cubicBezTo>
                    <a:pt x="1375" y="622"/>
                    <a:pt x="1380" y="616"/>
                    <a:pt x="1395" y="597"/>
                  </a:cubicBezTo>
                  <a:cubicBezTo>
                    <a:pt x="1393" y="595"/>
                    <a:pt x="1402" y="584"/>
                    <a:pt x="1404" y="584"/>
                  </a:cubicBezTo>
                  <a:lnTo>
                    <a:pt x="1404" y="584"/>
                  </a:lnTo>
                  <a:cubicBezTo>
                    <a:pt x="1406" y="584"/>
                    <a:pt x="1405" y="588"/>
                    <a:pt x="1398" y="600"/>
                  </a:cubicBezTo>
                  <a:cubicBezTo>
                    <a:pt x="1398" y="603"/>
                    <a:pt x="1379" y="638"/>
                    <a:pt x="1385" y="644"/>
                  </a:cubicBezTo>
                  <a:cubicBezTo>
                    <a:pt x="1389" y="648"/>
                    <a:pt x="1392" y="651"/>
                    <a:pt x="1395" y="651"/>
                  </a:cubicBezTo>
                  <a:cubicBezTo>
                    <a:pt x="1400" y="651"/>
                    <a:pt x="1407" y="646"/>
                    <a:pt x="1423" y="631"/>
                  </a:cubicBezTo>
                  <a:cubicBezTo>
                    <a:pt x="1447" y="607"/>
                    <a:pt x="1460" y="595"/>
                    <a:pt x="1462" y="595"/>
                  </a:cubicBezTo>
                  <a:lnTo>
                    <a:pt x="1462" y="595"/>
                  </a:lnTo>
                  <a:cubicBezTo>
                    <a:pt x="1463" y="595"/>
                    <a:pt x="1450" y="609"/>
                    <a:pt x="1423" y="634"/>
                  </a:cubicBezTo>
                  <a:cubicBezTo>
                    <a:pt x="1392" y="667"/>
                    <a:pt x="1380" y="680"/>
                    <a:pt x="1382" y="680"/>
                  </a:cubicBezTo>
                  <a:cubicBezTo>
                    <a:pt x="1383" y="680"/>
                    <a:pt x="1390" y="674"/>
                    <a:pt x="1401" y="666"/>
                  </a:cubicBezTo>
                  <a:cubicBezTo>
                    <a:pt x="1423" y="652"/>
                    <a:pt x="1430" y="649"/>
                    <a:pt x="1431" y="649"/>
                  </a:cubicBezTo>
                  <a:cubicBezTo>
                    <a:pt x="1432" y="649"/>
                    <a:pt x="1432" y="649"/>
                    <a:pt x="1432" y="650"/>
                  </a:cubicBezTo>
                  <a:cubicBezTo>
                    <a:pt x="1418" y="662"/>
                    <a:pt x="1412" y="669"/>
                    <a:pt x="1415" y="669"/>
                  </a:cubicBezTo>
                  <a:cubicBezTo>
                    <a:pt x="1417" y="669"/>
                    <a:pt x="1425" y="665"/>
                    <a:pt x="1438" y="656"/>
                  </a:cubicBezTo>
                  <a:lnTo>
                    <a:pt x="1438" y="656"/>
                  </a:lnTo>
                  <a:cubicBezTo>
                    <a:pt x="1442" y="660"/>
                    <a:pt x="1442" y="660"/>
                    <a:pt x="1413" y="681"/>
                  </a:cubicBezTo>
                  <a:lnTo>
                    <a:pt x="1417" y="688"/>
                  </a:lnTo>
                  <a:cubicBezTo>
                    <a:pt x="1435" y="677"/>
                    <a:pt x="1446" y="672"/>
                    <a:pt x="1452" y="672"/>
                  </a:cubicBezTo>
                  <a:cubicBezTo>
                    <a:pt x="1467" y="672"/>
                    <a:pt x="1452" y="697"/>
                    <a:pt x="1432" y="713"/>
                  </a:cubicBezTo>
                  <a:cubicBezTo>
                    <a:pt x="1432" y="713"/>
                    <a:pt x="1432" y="713"/>
                    <a:pt x="1433" y="713"/>
                  </a:cubicBezTo>
                  <a:cubicBezTo>
                    <a:pt x="1435" y="713"/>
                    <a:pt x="1441" y="711"/>
                    <a:pt x="1464" y="700"/>
                  </a:cubicBezTo>
                  <a:cubicBezTo>
                    <a:pt x="1492" y="683"/>
                    <a:pt x="1509" y="675"/>
                    <a:pt x="1512" y="675"/>
                  </a:cubicBezTo>
                  <a:cubicBezTo>
                    <a:pt x="1515" y="675"/>
                    <a:pt x="1501" y="686"/>
                    <a:pt x="1467" y="707"/>
                  </a:cubicBezTo>
                  <a:cubicBezTo>
                    <a:pt x="1437" y="725"/>
                    <a:pt x="1422" y="734"/>
                    <a:pt x="1422" y="734"/>
                  </a:cubicBezTo>
                  <a:cubicBezTo>
                    <a:pt x="1423" y="734"/>
                    <a:pt x="1438" y="725"/>
                    <a:pt x="1470" y="710"/>
                  </a:cubicBezTo>
                  <a:cubicBezTo>
                    <a:pt x="1479" y="705"/>
                    <a:pt x="1486" y="704"/>
                    <a:pt x="1490" y="704"/>
                  </a:cubicBezTo>
                  <a:cubicBezTo>
                    <a:pt x="1501" y="704"/>
                    <a:pt x="1491" y="718"/>
                    <a:pt x="1445" y="741"/>
                  </a:cubicBezTo>
                  <a:lnTo>
                    <a:pt x="1382" y="775"/>
                  </a:lnTo>
                  <a:cubicBezTo>
                    <a:pt x="1404" y="764"/>
                    <a:pt x="1412" y="763"/>
                    <a:pt x="1415" y="763"/>
                  </a:cubicBezTo>
                  <a:cubicBezTo>
                    <a:pt x="1416" y="763"/>
                    <a:pt x="1417" y="763"/>
                    <a:pt x="1417" y="763"/>
                  </a:cubicBezTo>
                  <a:cubicBezTo>
                    <a:pt x="1433" y="755"/>
                    <a:pt x="1441" y="752"/>
                    <a:pt x="1445" y="752"/>
                  </a:cubicBezTo>
                  <a:cubicBezTo>
                    <a:pt x="1449" y="752"/>
                    <a:pt x="1450" y="754"/>
                    <a:pt x="1451" y="757"/>
                  </a:cubicBezTo>
                  <a:cubicBezTo>
                    <a:pt x="1454" y="763"/>
                    <a:pt x="1492" y="760"/>
                    <a:pt x="1492" y="766"/>
                  </a:cubicBezTo>
                  <a:cubicBezTo>
                    <a:pt x="1495" y="772"/>
                    <a:pt x="1498" y="782"/>
                    <a:pt x="1464" y="797"/>
                  </a:cubicBezTo>
                  <a:cubicBezTo>
                    <a:pt x="1465" y="797"/>
                    <a:pt x="1466" y="798"/>
                    <a:pt x="1471" y="798"/>
                  </a:cubicBezTo>
                  <a:cubicBezTo>
                    <a:pt x="1475" y="798"/>
                    <a:pt x="1484" y="797"/>
                    <a:pt x="1501" y="794"/>
                  </a:cubicBezTo>
                  <a:cubicBezTo>
                    <a:pt x="1512" y="792"/>
                    <a:pt x="1520" y="790"/>
                    <a:pt x="1525" y="790"/>
                  </a:cubicBezTo>
                  <a:cubicBezTo>
                    <a:pt x="1536" y="790"/>
                    <a:pt x="1529" y="797"/>
                    <a:pt x="1504" y="804"/>
                  </a:cubicBezTo>
                  <a:lnTo>
                    <a:pt x="1504" y="807"/>
                  </a:lnTo>
                  <a:cubicBezTo>
                    <a:pt x="1516" y="805"/>
                    <a:pt x="1523" y="804"/>
                    <a:pt x="1529" y="804"/>
                  </a:cubicBezTo>
                  <a:cubicBezTo>
                    <a:pt x="1539" y="804"/>
                    <a:pt x="1539" y="807"/>
                    <a:pt x="1539" y="807"/>
                  </a:cubicBezTo>
                  <a:cubicBezTo>
                    <a:pt x="1511" y="814"/>
                    <a:pt x="1485" y="824"/>
                    <a:pt x="1495" y="824"/>
                  </a:cubicBezTo>
                  <a:cubicBezTo>
                    <a:pt x="1497" y="824"/>
                    <a:pt x="1501" y="824"/>
                    <a:pt x="1507" y="822"/>
                  </a:cubicBezTo>
                  <a:cubicBezTo>
                    <a:pt x="1523" y="818"/>
                    <a:pt x="1532" y="817"/>
                    <a:pt x="1536" y="817"/>
                  </a:cubicBezTo>
                  <a:cubicBezTo>
                    <a:pt x="1542" y="817"/>
                    <a:pt x="1542" y="819"/>
                    <a:pt x="1542" y="822"/>
                  </a:cubicBezTo>
                  <a:cubicBezTo>
                    <a:pt x="1514" y="838"/>
                    <a:pt x="1514" y="923"/>
                    <a:pt x="1545" y="923"/>
                  </a:cubicBezTo>
                  <a:lnTo>
                    <a:pt x="1542" y="932"/>
                  </a:lnTo>
                  <a:cubicBezTo>
                    <a:pt x="1542" y="935"/>
                    <a:pt x="1542" y="942"/>
                    <a:pt x="1542" y="942"/>
                  </a:cubicBezTo>
                  <a:cubicBezTo>
                    <a:pt x="1529" y="940"/>
                    <a:pt x="1519" y="940"/>
                    <a:pt x="1512" y="940"/>
                  </a:cubicBezTo>
                  <a:cubicBezTo>
                    <a:pt x="1482" y="940"/>
                    <a:pt x="1511" y="950"/>
                    <a:pt x="1539" y="960"/>
                  </a:cubicBezTo>
                  <a:cubicBezTo>
                    <a:pt x="1573" y="970"/>
                    <a:pt x="1570" y="973"/>
                    <a:pt x="1570" y="976"/>
                  </a:cubicBezTo>
                  <a:cubicBezTo>
                    <a:pt x="1543" y="971"/>
                    <a:pt x="1526" y="969"/>
                    <a:pt x="1517" y="969"/>
                  </a:cubicBezTo>
                  <a:cubicBezTo>
                    <a:pt x="1503" y="969"/>
                    <a:pt x="1510" y="975"/>
                    <a:pt x="1529" y="982"/>
                  </a:cubicBezTo>
                  <a:cubicBezTo>
                    <a:pt x="1569" y="993"/>
                    <a:pt x="1586" y="1000"/>
                    <a:pt x="1580" y="1000"/>
                  </a:cubicBezTo>
                  <a:cubicBezTo>
                    <a:pt x="1575" y="1000"/>
                    <a:pt x="1558" y="996"/>
                    <a:pt x="1529" y="989"/>
                  </a:cubicBezTo>
                  <a:cubicBezTo>
                    <a:pt x="1504" y="983"/>
                    <a:pt x="1488" y="980"/>
                    <a:pt x="1483" y="980"/>
                  </a:cubicBezTo>
                  <a:cubicBezTo>
                    <a:pt x="1474" y="980"/>
                    <a:pt x="1498" y="989"/>
                    <a:pt x="1561" y="1011"/>
                  </a:cubicBezTo>
                  <a:cubicBezTo>
                    <a:pt x="1579" y="1018"/>
                    <a:pt x="1587" y="1021"/>
                    <a:pt x="1583" y="1021"/>
                  </a:cubicBezTo>
                  <a:cubicBezTo>
                    <a:pt x="1580" y="1021"/>
                    <a:pt x="1572" y="1019"/>
                    <a:pt x="1558" y="1017"/>
                  </a:cubicBezTo>
                  <a:cubicBezTo>
                    <a:pt x="1521" y="1007"/>
                    <a:pt x="1503" y="1003"/>
                    <a:pt x="1499" y="1003"/>
                  </a:cubicBezTo>
                  <a:cubicBezTo>
                    <a:pt x="1496" y="1003"/>
                    <a:pt x="1504" y="1006"/>
                    <a:pt x="1520" y="1011"/>
                  </a:cubicBezTo>
                  <a:cubicBezTo>
                    <a:pt x="1559" y="1025"/>
                    <a:pt x="1575" y="1032"/>
                    <a:pt x="1569" y="1032"/>
                  </a:cubicBezTo>
                  <a:cubicBezTo>
                    <a:pt x="1564" y="1032"/>
                    <a:pt x="1546" y="1028"/>
                    <a:pt x="1517" y="1020"/>
                  </a:cubicBezTo>
                  <a:cubicBezTo>
                    <a:pt x="1485" y="1011"/>
                    <a:pt x="1468" y="1007"/>
                    <a:pt x="1465" y="1007"/>
                  </a:cubicBezTo>
                  <a:cubicBezTo>
                    <a:pt x="1462" y="1007"/>
                    <a:pt x="1478" y="1013"/>
                    <a:pt x="1514" y="1026"/>
                  </a:cubicBezTo>
                  <a:cubicBezTo>
                    <a:pt x="1556" y="1045"/>
                    <a:pt x="1569" y="1058"/>
                    <a:pt x="1553" y="1058"/>
                  </a:cubicBezTo>
                  <a:cubicBezTo>
                    <a:pt x="1545" y="1058"/>
                    <a:pt x="1528" y="1054"/>
                    <a:pt x="1504" y="1045"/>
                  </a:cubicBezTo>
                  <a:cubicBezTo>
                    <a:pt x="1504" y="1045"/>
                    <a:pt x="1504" y="1046"/>
                    <a:pt x="1503" y="1046"/>
                  </a:cubicBezTo>
                  <a:cubicBezTo>
                    <a:pt x="1499" y="1046"/>
                    <a:pt x="1489" y="1042"/>
                    <a:pt x="1488" y="1042"/>
                  </a:cubicBezTo>
                  <a:lnTo>
                    <a:pt x="1488" y="1042"/>
                  </a:lnTo>
                  <a:cubicBezTo>
                    <a:pt x="1487" y="1042"/>
                    <a:pt x="1490" y="1044"/>
                    <a:pt x="1501" y="1048"/>
                  </a:cubicBezTo>
                  <a:lnTo>
                    <a:pt x="1467" y="1039"/>
                  </a:lnTo>
                  <a:lnTo>
                    <a:pt x="1464" y="1042"/>
                  </a:lnTo>
                  <a:lnTo>
                    <a:pt x="1498" y="1058"/>
                  </a:lnTo>
                  <a:cubicBezTo>
                    <a:pt x="1495" y="1061"/>
                    <a:pt x="1457" y="1061"/>
                    <a:pt x="1442" y="1076"/>
                  </a:cubicBezTo>
                  <a:cubicBezTo>
                    <a:pt x="1426" y="1105"/>
                    <a:pt x="1417" y="1108"/>
                    <a:pt x="1448" y="1126"/>
                  </a:cubicBezTo>
                  <a:cubicBezTo>
                    <a:pt x="1482" y="1147"/>
                    <a:pt x="1496" y="1158"/>
                    <a:pt x="1492" y="1158"/>
                  </a:cubicBezTo>
                  <a:cubicBezTo>
                    <a:pt x="1488" y="1158"/>
                    <a:pt x="1472" y="1150"/>
                    <a:pt x="1445" y="1133"/>
                  </a:cubicBezTo>
                  <a:cubicBezTo>
                    <a:pt x="1442" y="1133"/>
                    <a:pt x="1420" y="1122"/>
                    <a:pt x="1411" y="1122"/>
                  </a:cubicBezTo>
                  <a:cubicBezTo>
                    <a:pt x="1409" y="1122"/>
                    <a:pt x="1408" y="1122"/>
                    <a:pt x="1407" y="1123"/>
                  </a:cubicBezTo>
                  <a:cubicBezTo>
                    <a:pt x="1406" y="1124"/>
                    <a:pt x="1405" y="1126"/>
                    <a:pt x="1402" y="1126"/>
                  </a:cubicBezTo>
                  <a:cubicBezTo>
                    <a:pt x="1397" y="1126"/>
                    <a:pt x="1388" y="1122"/>
                    <a:pt x="1370" y="1108"/>
                  </a:cubicBezTo>
                  <a:lnTo>
                    <a:pt x="1366" y="1111"/>
                  </a:lnTo>
                  <a:cubicBezTo>
                    <a:pt x="1405" y="1147"/>
                    <a:pt x="1406" y="1166"/>
                    <a:pt x="1391" y="1166"/>
                  </a:cubicBezTo>
                  <a:cubicBezTo>
                    <a:pt x="1386" y="1166"/>
                    <a:pt x="1378" y="1163"/>
                    <a:pt x="1370" y="1158"/>
                  </a:cubicBezTo>
                  <a:lnTo>
                    <a:pt x="1370" y="1158"/>
                  </a:lnTo>
                  <a:cubicBezTo>
                    <a:pt x="1366" y="1161"/>
                    <a:pt x="1363" y="1161"/>
                    <a:pt x="1382" y="1192"/>
                  </a:cubicBezTo>
                  <a:cubicBezTo>
                    <a:pt x="1392" y="1209"/>
                    <a:pt x="1397" y="1217"/>
                    <a:pt x="1395" y="1217"/>
                  </a:cubicBezTo>
                  <a:cubicBezTo>
                    <a:pt x="1394" y="1217"/>
                    <a:pt x="1388" y="1210"/>
                    <a:pt x="1376" y="1199"/>
                  </a:cubicBezTo>
                  <a:cubicBezTo>
                    <a:pt x="1363" y="1186"/>
                    <a:pt x="1347" y="1175"/>
                    <a:pt x="1341" y="1175"/>
                  </a:cubicBezTo>
                  <a:cubicBezTo>
                    <a:pt x="1334" y="1175"/>
                    <a:pt x="1337" y="1185"/>
                    <a:pt x="1360" y="1211"/>
                  </a:cubicBezTo>
                  <a:lnTo>
                    <a:pt x="1332" y="1186"/>
                  </a:lnTo>
                  <a:cubicBezTo>
                    <a:pt x="1325" y="1179"/>
                    <a:pt x="1322" y="1176"/>
                    <a:pt x="1321" y="1176"/>
                  </a:cubicBezTo>
                  <a:lnTo>
                    <a:pt x="1321" y="1176"/>
                  </a:lnTo>
                  <a:cubicBezTo>
                    <a:pt x="1319" y="1176"/>
                    <a:pt x="1335" y="1197"/>
                    <a:pt x="1351" y="1217"/>
                  </a:cubicBezTo>
                  <a:cubicBezTo>
                    <a:pt x="1371" y="1243"/>
                    <a:pt x="1381" y="1257"/>
                    <a:pt x="1380" y="1257"/>
                  </a:cubicBezTo>
                  <a:cubicBezTo>
                    <a:pt x="1378" y="1257"/>
                    <a:pt x="1360" y="1237"/>
                    <a:pt x="1323" y="1192"/>
                  </a:cubicBezTo>
                  <a:cubicBezTo>
                    <a:pt x="1298" y="1160"/>
                    <a:pt x="1286" y="1147"/>
                    <a:pt x="1284" y="1147"/>
                  </a:cubicBezTo>
                  <a:lnTo>
                    <a:pt x="1284" y="1147"/>
                  </a:lnTo>
                  <a:cubicBezTo>
                    <a:pt x="1283" y="1147"/>
                    <a:pt x="1288" y="1155"/>
                    <a:pt x="1297" y="1167"/>
                  </a:cubicBezTo>
                  <a:cubicBezTo>
                    <a:pt x="1311" y="1188"/>
                    <a:pt x="1325" y="1210"/>
                    <a:pt x="1323" y="1210"/>
                  </a:cubicBezTo>
                  <a:cubicBezTo>
                    <a:pt x="1322" y="1210"/>
                    <a:pt x="1319" y="1206"/>
                    <a:pt x="1313" y="1199"/>
                  </a:cubicBezTo>
                  <a:lnTo>
                    <a:pt x="1313" y="1199"/>
                  </a:lnTo>
                  <a:cubicBezTo>
                    <a:pt x="1310" y="1202"/>
                    <a:pt x="1307" y="1202"/>
                    <a:pt x="1348" y="1261"/>
                  </a:cubicBezTo>
                  <a:cubicBezTo>
                    <a:pt x="1370" y="1289"/>
                    <a:pt x="1366" y="1293"/>
                    <a:pt x="1363" y="1293"/>
                  </a:cubicBezTo>
                  <a:cubicBezTo>
                    <a:pt x="1351" y="1274"/>
                    <a:pt x="1335" y="1255"/>
                    <a:pt x="1326" y="1233"/>
                  </a:cubicBezTo>
                  <a:lnTo>
                    <a:pt x="1326" y="1233"/>
                  </a:lnTo>
                  <a:cubicBezTo>
                    <a:pt x="1325" y="1234"/>
                    <a:pt x="1322" y="1235"/>
                    <a:pt x="1319" y="1236"/>
                  </a:cubicBezTo>
                  <a:cubicBezTo>
                    <a:pt x="1301" y="1224"/>
                    <a:pt x="1282" y="1205"/>
                    <a:pt x="1269" y="1183"/>
                  </a:cubicBezTo>
                  <a:cubicBezTo>
                    <a:pt x="1260" y="1171"/>
                    <a:pt x="1255" y="1165"/>
                    <a:pt x="1255" y="1165"/>
                  </a:cubicBezTo>
                  <a:lnTo>
                    <a:pt x="1255" y="1165"/>
                  </a:lnTo>
                  <a:cubicBezTo>
                    <a:pt x="1254" y="1165"/>
                    <a:pt x="1264" y="1179"/>
                    <a:pt x="1288" y="1214"/>
                  </a:cubicBezTo>
                  <a:cubicBezTo>
                    <a:pt x="1329" y="1274"/>
                    <a:pt x="1329" y="1274"/>
                    <a:pt x="1323" y="1277"/>
                  </a:cubicBezTo>
                  <a:cubicBezTo>
                    <a:pt x="1322" y="1277"/>
                    <a:pt x="1321" y="1277"/>
                    <a:pt x="1321" y="1277"/>
                  </a:cubicBezTo>
                  <a:cubicBezTo>
                    <a:pt x="1318" y="1277"/>
                    <a:pt x="1313" y="1275"/>
                    <a:pt x="1297" y="1249"/>
                  </a:cubicBezTo>
                  <a:cubicBezTo>
                    <a:pt x="1281" y="1228"/>
                    <a:pt x="1277" y="1222"/>
                    <a:pt x="1275" y="1222"/>
                  </a:cubicBezTo>
                  <a:cubicBezTo>
                    <a:pt x="1274" y="1222"/>
                    <a:pt x="1273" y="1223"/>
                    <a:pt x="1272" y="1224"/>
                  </a:cubicBezTo>
                  <a:cubicBezTo>
                    <a:pt x="1263" y="1227"/>
                    <a:pt x="1310" y="1324"/>
                    <a:pt x="1338" y="1390"/>
                  </a:cubicBezTo>
                  <a:cubicBezTo>
                    <a:pt x="1355" y="1421"/>
                    <a:pt x="1364" y="1437"/>
                    <a:pt x="1364" y="1437"/>
                  </a:cubicBezTo>
                  <a:cubicBezTo>
                    <a:pt x="1363" y="1437"/>
                    <a:pt x="1354" y="1421"/>
                    <a:pt x="1335" y="1390"/>
                  </a:cubicBezTo>
                  <a:cubicBezTo>
                    <a:pt x="1322" y="1364"/>
                    <a:pt x="1315" y="1361"/>
                    <a:pt x="1312" y="1361"/>
                  </a:cubicBezTo>
                  <a:cubicBezTo>
                    <a:pt x="1311" y="1361"/>
                    <a:pt x="1311" y="1362"/>
                    <a:pt x="1310" y="1362"/>
                  </a:cubicBezTo>
                  <a:cubicBezTo>
                    <a:pt x="1294" y="1330"/>
                    <a:pt x="1297" y="1327"/>
                    <a:pt x="1301" y="1327"/>
                  </a:cubicBezTo>
                  <a:lnTo>
                    <a:pt x="1285" y="1296"/>
                  </a:lnTo>
                  <a:cubicBezTo>
                    <a:pt x="1266" y="1265"/>
                    <a:pt x="1256" y="1249"/>
                    <a:pt x="1254" y="1249"/>
                  </a:cubicBezTo>
                  <a:lnTo>
                    <a:pt x="1254" y="1249"/>
                  </a:lnTo>
                  <a:cubicBezTo>
                    <a:pt x="1253" y="1249"/>
                    <a:pt x="1260" y="1266"/>
                    <a:pt x="1276" y="1299"/>
                  </a:cubicBezTo>
                  <a:cubicBezTo>
                    <a:pt x="1282" y="1316"/>
                    <a:pt x="1285" y="1325"/>
                    <a:pt x="1284" y="1325"/>
                  </a:cubicBezTo>
                  <a:cubicBezTo>
                    <a:pt x="1283" y="1325"/>
                    <a:pt x="1278" y="1317"/>
                    <a:pt x="1269" y="1302"/>
                  </a:cubicBezTo>
                  <a:cubicBezTo>
                    <a:pt x="1256" y="1280"/>
                    <a:pt x="1243" y="1259"/>
                    <a:pt x="1242" y="1259"/>
                  </a:cubicBezTo>
                  <a:lnTo>
                    <a:pt x="1242" y="1259"/>
                  </a:lnTo>
                  <a:cubicBezTo>
                    <a:pt x="1241" y="1259"/>
                    <a:pt x="1242" y="1263"/>
                    <a:pt x="1247" y="1274"/>
                  </a:cubicBezTo>
                  <a:cubicBezTo>
                    <a:pt x="1247" y="1274"/>
                    <a:pt x="1241" y="1274"/>
                    <a:pt x="1222" y="1242"/>
                  </a:cubicBezTo>
                  <a:lnTo>
                    <a:pt x="1222" y="1242"/>
                  </a:lnTo>
                  <a:cubicBezTo>
                    <a:pt x="1219" y="1246"/>
                    <a:pt x="1216" y="1246"/>
                    <a:pt x="1229" y="1280"/>
                  </a:cubicBezTo>
                  <a:cubicBezTo>
                    <a:pt x="1244" y="1311"/>
                    <a:pt x="1241" y="1315"/>
                    <a:pt x="1238" y="1315"/>
                  </a:cubicBezTo>
                  <a:cubicBezTo>
                    <a:pt x="1235" y="1315"/>
                    <a:pt x="1232" y="1315"/>
                    <a:pt x="1244" y="1349"/>
                  </a:cubicBezTo>
                  <a:cubicBezTo>
                    <a:pt x="1257" y="1383"/>
                    <a:pt x="1266" y="1418"/>
                    <a:pt x="1260" y="1418"/>
                  </a:cubicBezTo>
                  <a:cubicBezTo>
                    <a:pt x="1261" y="1434"/>
                    <a:pt x="1262" y="1443"/>
                    <a:pt x="1260" y="1443"/>
                  </a:cubicBezTo>
                  <a:cubicBezTo>
                    <a:pt x="1258" y="1443"/>
                    <a:pt x="1251" y="1427"/>
                    <a:pt x="1235" y="1390"/>
                  </a:cubicBezTo>
                  <a:cubicBezTo>
                    <a:pt x="1222" y="1355"/>
                    <a:pt x="1219" y="1355"/>
                    <a:pt x="1216" y="1355"/>
                  </a:cubicBezTo>
                  <a:cubicBezTo>
                    <a:pt x="1216" y="1355"/>
                    <a:pt x="1216" y="1355"/>
                    <a:pt x="1216" y="1355"/>
                  </a:cubicBezTo>
                  <a:cubicBezTo>
                    <a:pt x="1215" y="1355"/>
                    <a:pt x="1211" y="1353"/>
                    <a:pt x="1200" y="1324"/>
                  </a:cubicBezTo>
                  <a:cubicBezTo>
                    <a:pt x="1196" y="1314"/>
                    <a:pt x="1194" y="1310"/>
                    <a:pt x="1193" y="1310"/>
                  </a:cubicBezTo>
                  <a:lnTo>
                    <a:pt x="1193" y="1310"/>
                  </a:lnTo>
                  <a:cubicBezTo>
                    <a:pt x="1192" y="1310"/>
                    <a:pt x="1200" y="1334"/>
                    <a:pt x="1207" y="1358"/>
                  </a:cubicBezTo>
                  <a:cubicBezTo>
                    <a:pt x="1216" y="1393"/>
                    <a:pt x="1229" y="1427"/>
                    <a:pt x="1229" y="1427"/>
                  </a:cubicBezTo>
                  <a:cubicBezTo>
                    <a:pt x="1213" y="1396"/>
                    <a:pt x="1200" y="1362"/>
                    <a:pt x="1191" y="1327"/>
                  </a:cubicBezTo>
                  <a:cubicBezTo>
                    <a:pt x="1180" y="1293"/>
                    <a:pt x="1174" y="1275"/>
                    <a:pt x="1174" y="1275"/>
                  </a:cubicBezTo>
                  <a:lnTo>
                    <a:pt x="1174" y="1275"/>
                  </a:lnTo>
                  <a:cubicBezTo>
                    <a:pt x="1174" y="1275"/>
                    <a:pt x="1178" y="1293"/>
                    <a:pt x="1188" y="1327"/>
                  </a:cubicBezTo>
                  <a:cubicBezTo>
                    <a:pt x="1194" y="1351"/>
                    <a:pt x="1200" y="1376"/>
                    <a:pt x="1196" y="1376"/>
                  </a:cubicBezTo>
                  <a:cubicBezTo>
                    <a:pt x="1195" y="1376"/>
                    <a:pt x="1192" y="1372"/>
                    <a:pt x="1188" y="1362"/>
                  </a:cubicBezTo>
                  <a:cubicBezTo>
                    <a:pt x="1186" y="1362"/>
                    <a:pt x="1185" y="1363"/>
                    <a:pt x="1183" y="1363"/>
                  </a:cubicBezTo>
                  <a:cubicBezTo>
                    <a:pt x="1178" y="1363"/>
                    <a:pt x="1173" y="1357"/>
                    <a:pt x="1166" y="1330"/>
                  </a:cubicBezTo>
                  <a:cubicBezTo>
                    <a:pt x="1163" y="1319"/>
                    <a:pt x="1161" y="1315"/>
                    <a:pt x="1160" y="1315"/>
                  </a:cubicBezTo>
                  <a:cubicBezTo>
                    <a:pt x="1158" y="1315"/>
                    <a:pt x="1160" y="1330"/>
                    <a:pt x="1160" y="1330"/>
                  </a:cubicBezTo>
                  <a:cubicBezTo>
                    <a:pt x="1163" y="1349"/>
                    <a:pt x="1163" y="1358"/>
                    <a:pt x="1160" y="1358"/>
                  </a:cubicBezTo>
                  <a:cubicBezTo>
                    <a:pt x="1158" y="1358"/>
                    <a:pt x="1153" y="1349"/>
                    <a:pt x="1147" y="1330"/>
                  </a:cubicBezTo>
                  <a:cubicBezTo>
                    <a:pt x="1135" y="1296"/>
                    <a:pt x="1129" y="1279"/>
                    <a:pt x="1128" y="1279"/>
                  </a:cubicBezTo>
                  <a:lnTo>
                    <a:pt x="1128" y="1279"/>
                  </a:lnTo>
                  <a:cubicBezTo>
                    <a:pt x="1126" y="1279"/>
                    <a:pt x="1128" y="1297"/>
                    <a:pt x="1131" y="1333"/>
                  </a:cubicBezTo>
                  <a:cubicBezTo>
                    <a:pt x="1135" y="1353"/>
                    <a:pt x="1138" y="1373"/>
                    <a:pt x="1137" y="1373"/>
                  </a:cubicBezTo>
                  <a:cubicBezTo>
                    <a:pt x="1136" y="1373"/>
                    <a:pt x="1134" y="1362"/>
                    <a:pt x="1128" y="1333"/>
                  </a:cubicBezTo>
                  <a:cubicBezTo>
                    <a:pt x="1126" y="1322"/>
                    <a:pt x="1125" y="1318"/>
                    <a:pt x="1125" y="1318"/>
                  </a:cubicBezTo>
                  <a:cubicBezTo>
                    <a:pt x="1123" y="1318"/>
                    <a:pt x="1124" y="1343"/>
                    <a:pt x="1122" y="1368"/>
                  </a:cubicBezTo>
                  <a:cubicBezTo>
                    <a:pt x="1122" y="1405"/>
                    <a:pt x="1125" y="1474"/>
                    <a:pt x="1128" y="1512"/>
                  </a:cubicBezTo>
                  <a:cubicBezTo>
                    <a:pt x="1132" y="1554"/>
                    <a:pt x="1133" y="1571"/>
                    <a:pt x="1132" y="1571"/>
                  </a:cubicBezTo>
                  <a:cubicBezTo>
                    <a:pt x="1130" y="1571"/>
                    <a:pt x="1127" y="1562"/>
                    <a:pt x="1122" y="1546"/>
                  </a:cubicBezTo>
                  <a:cubicBezTo>
                    <a:pt x="1113" y="1524"/>
                    <a:pt x="1109" y="1499"/>
                    <a:pt x="1109" y="1474"/>
                  </a:cubicBezTo>
                  <a:cubicBezTo>
                    <a:pt x="1109" y="1440"/>
                    <a:pt x="1113" y="1440"/>
                    <a:pt x="1113" y="1440"/>
                  </a:cubicBezTo>
                  <a:lnTo>
                    <a:pt x="1116" y="1440"/>
                  </a:lnTo>
                  <a:cubicBezTo>
                    <a:pt x="1116" y="1405"/>
                    <a:pt x="1113" y="1368"/>
                    <a:pt x="1106" y="1368"/>
                  </a:cubicBezTo>
                  <a:cubicBezTo>
                    <a:pt x="1105" y="1349"/>
                    <a:pt x="1103" y="1340"/>
                    <a:pt x="1102" y="1340"/>
                  </a:cubicBezTo>
                  <a:cubicBezTo>
                    <a:pt x="1101" y="1340"/>
                    <a:pt x="1100" y="1349"/>
                    <a:pt x="1100" y="1368"/>
                  </a:cubicBezTo>
                  <a:cubicBezTo>
                    <a:pt x="1097" y="1330"/>
                    <a:pt x="1091" y="1330"/>
                    <a:pt x="1087" y="1330"/>
                  </a:cubicBezTo>
                  <a:cubicBezTo>
                    <a:pt x="1081" y="1330"/>
                    <a:pt x="1072" y="1330"/>
                    <a:pt x="1075" y="1293"/>
                  </a:cubicBezTo>
                  <a:cubicBezTo>
                    <a:pt x="1074" y="1293"/>
                    <a:pt x="1073" y="1293"/>
                    <a:pt x="1073" y="1293"/>
                  </a:cubicBezTo>
                  <a:cubicBezTo>
                    <a:pt x="1069" y="1293"/>
                    <a:pt x="1068" y="1295"/>
                    <a:pt x="1062" y="1327"/>
                  </a:cubicBezTo>
                  <a:cubicBezTo>
                    <a:pt x="1059" y="1367"/>
                    <a:pt x="1056" y="1384"/>
                    <a:pt x="1055" y="1384"/>
                  </a:cubicBezTo>
                  <a:cubicBezTo>
                    <a:pt x="1055" y="1384"/>
                    <a:pt x="1055" y="1376"/>
                    <a:pt x="1056" y="1362"/>
                  </a:cubicBezTo>
                  <a:cubicBezTo>
                    <a:pt x="1058" y="1315"/>
                    <a:pt x="1052" y="1282"/>
                    <a:pt x="1043" y="1282"/>
                  </a:cubicBezTo>
                  <a:cubicBezTo>
                    <a:pt x="1038" y="1282"/>
                    <a:pt x="1032" y="1293"/>
                    <a:pt x="1025" y="1318"/>
                  </a:cubicBezTo>
                  <a:lnTo>
                    <a:pt x="1019" y="1315"/>
                  </a:lnTo>
                  <a:cubicBezTo>
                    <a:pt x="1020" y="1294"/>
                    <a:pt x="1017" y="1284"/>
                    <a:pt x="1012" y="1284"/>
                  </a:cubicBezTo>
                  <a:cubicBezTo>
                    <a:pt x="1008" y="1284"/>
                    <a:pt x="1002" y="1291"/>
                    <a:pt x="997" y="1305"/>
                  </a:cubicBezTo>
                  <a:cubicBezTo>
                    <a:pt x="993" y="1305"/>
                    <a:pt x="990" y="1302"/>
                    <a:pt x="987" y="1302"/>
                  </a:cubicBezTo>
                  <a:cubicBezTo>
                    <a:pt x="990" y="1282"/>
                    <a:pt x="992" y="1273"/>
                    <a:pt x="991" y="1273"/>
                  </a:cubicBezTo>
                  <a:lnTo>
                    <a:pt x="991" y="1273"/>
                  </a:lnTo>
                  <a:cubicBezTo>
                    <a:pt x="989" y="1273"/>
                    <a:pt x="985" y="1281"/>
                    <a:pt x="978" y="1296"/>
                  </a:cubicBezTo>
                  <a:cubicBezTo>
                    <a:pt x="967" y="1320"/>
                    <a:pt x="957" y="1343"/>
                    <a:pt x="957" y="1343"/>
                  </a:cubicBezTo>
                  <a:cubicBezTo>
                    <a:pt x="957" y="1343"/>
                    <a:pt x="959" y="1339"/>
                    <a:pt x="962" y="1330"/>
                  </a:cubicBezTo>
                  <a:cubicBezTo>
                    <a:pt x="975" y="1296"/>
                    <a:pt x="968" y="1293"/>
                    <a:pt x="959" y="1286"/>
                  </a:cubicBezTo>
                  <a:cubicBezTo>
                    <a:pt x="956" y="1284"/>
                    <a:pt x="954" y="1283"/>
                    <a:pt x="953" y="1283"/>
                  </a:cubicBezTo>
                  <a:cubicBezTo>
                    <a:pt x="948" y="1283"/>
                    <a:pt x="946" y="1290"/>
                    <a:pt x="937" y="1315"/>
                  </a:cubicBezTo>
                  <a:cubicBezTo>
                    <a:pt x="930" y="1322"/>
                    <a:pt x="925" y="1325"/>
                    <a:pt x="923" y="1325"/>
                  </a:cubicBezTo>
                  <a:cubicBezTo>
                    <a:pt x="917" y="1325"/>
                    <a:pt x="929" y="1300"/>
                    <a:pt x="943" y="1277"/>
                  </a:cubicBezTo>
                  <a:cubicBezTo>
                    <a:pt x="959" y="1248"/>
                    <a:pt x="967" y="1232"/>
                    <a:pt x="966" y="1232"/>
                  </a:cubicBezTo>
                  <a:lnTo>
                    <a:pt x="966" y="1232"/>
                  </a:lnTo>
                  <a:cubicBezTo>
                    <a:pt x="964" y="1232"/>
                    <a:pt x="950" y="1254"/>
                    <a:pt x="921" y="1305"/>
                  </a:cubicBezTo>
                  <a:cubicBezTo>
                    <a:pt x="901" y="1340"/>
                    <a:pt x="889" y="1353"/>
                    <a:pt x="887" y="1353"/>
                  </a:cubicBezTo>
                  <a:cubicBezTo>
                    <a:pt x="885" y="1353"/>
                    <a:pt x="888" y="1344"/>
                    <a:pt x="896" y="1330"/>
                  </a:cubicBezTo>
                  <a:cubicBezTo>
                    <a:pt x="907" y="1308"/>
                    <a:pt x="912" y="1303"/>
                    <a:pt x="915" y="1303"/>
                  </a:cubicBezTo>
                  <a:cubicBezTo>
                    <a:pt x="916" y="1303"/>
                    <a:pt x="917" y="1304"/>
                    <a:pt x="918" y="1305"/>
                  </a:cubicBezTo>
                  <a:lnTo>
                    <a:pt x="953" y="1239"/>
                  </a:lnTo>
                  <a:cubicBezTo>
                    <a:pt x="950" y="1239"/>
                    <a:pt x="950" y="1239"/>
                    <a:pt x="931" y="1267"/>
                  </a:cubicBezTo>
                  <a:cubicBezTo>
                    <a:pt x="931" y="1267"/>
                    <a:pt x="928" y="1267"/>
                    <a:pt x="906" y="1296"/>
                  </a:cubicBezTo>
                  <a:cubicBezTo>
                    <a:pt x="887" y="1324"/>
                    <a:pt x="868" y="1355"/>
                    <a:pt x="852" y="1390"/>
                  </a:cubicBezTo>
                  <a:cubicBezTo>
                    <a:pt x="841" y="1414"/>
                    <a:pt x="836" y="1419"/>
                    <a:pt x="833" y="1419"/>
                  </a:cubicBezTo>
                  <a:cubicBezTo>
                    <a:pt x="832" y="1419"/>
                    <a:pt x="831" y="1419"/>
                    <a:pt x="831" y="1418"/>
                  </a:cubicBezTo>
                  <a:cubicBezTo>
                    <a:pt x="843" y="1383"/>
                    <a:pt x="862" y="1352"/>
                    <a:pt x="884" y="1324"/>
                  </a:cubicBezTo>
                  <a:cubicBezTo>
                    <a:pt x="899" y="1305"/>
                    <a:pt x="912" y="1286"/>
                    <a:pt x="921" y="1264"/>
                  </a:cubicBezTo>
                  <a:cubicBezTo>
                    <a:pt x="925" y="1258"/>
                    <a:pt x="926" y="1255"/>
                    <a:pt x="925" y="1255"/>
                  </a:cubicBezTo>
                  <a:lnTo>
                    <a:pt x="925" y="1255"/>
                  </a:lnTo>
                  <a:cubicBezTo>
                    <a:pt x="921" y="1255"/>
                    <a:pt x="884" y="1298"/>
                    <a:pt x="849" y="1343"/>
                  </a:cubicBezTo>
                  <a:cubicBezTo>
                    <a:pt x="859" y="1330"/>
                    <a:pt x="852" y="1340"/>
                    <a:pt x="868" y="1311"/>
                  </a:cubicBezTo>
                  <a:cubicBezTo>
                    <a:pt x="890" y="1283"/>
                    <a:pt x="884" y="1280"/>
                    <a:pt x="878" y="1274"/>
                  </a:cubicBezTo>
                  <a:cubicBezTo>
                    <a:pt x="877" y="1273"/>
                    <a:pt x="876" y="1272"/>
                    <a:pt x="874" y="1272"/>
                  </a:cubicBezTo>
                  <a:cubicBezTo>
                    <a:pt x="871" y="1272"/>
                    <a:pt x="865" y="1277"/>
                    <a:pt x="849" y="1299"/>
                  </a:cubicBezTo>
                  <a:cubicBezTo>
                    <a:pt x="829" y="1326"/>
                    <a:pt x="811" y="1352"/>
                    <a:pt x="806" y="1352"/>
                  </a:cubicBezTo>
                  <a:cubicBezTo>
                    <a:pt x="806" y="1352"/>
                    <a:pt x="806" y="1352"/>
                    <a:pt x="805" y="1352"/>
                  </a:cubicBezTo>
                  <a:cubicBezTo>
                    <a:pt x="796" y="1374"/>
                    <a:pt x="780" y="1396"/>
                    <a:pt x="765" y="1415"/>
                  </a:cubicBezTo>
                  <a:cubicBezTo>
                    <a:pt x="774" y="1390"/>
                    <a:pt x="787" y="1368"/>
                    <a:pt x="799" y="1349"/>
                  </a:cubicBezTo>
                  <a:cubicBezTo>
                    <a:pt x="837" y="1286"/>
                    <a:pt x="852" y="1255"/>
                    <a:pt x="843" y="1242"/>
                  </a:cubicBezTo>
                  <a:cubicBezTo>
                    <a:pt x="840" y="1239"/>
                    <a:pt x="834" y="1233"/>
                    <a:pt x="856" y="1205"/>
                  </a:cubicBezTo>
                  <a:cubicBezTo>
                    <a:pt x="854" y="1202"/>
                    <a:pt x="853" y="1201"/>
                    <a:pt x="851" y="1201"/>
                  </a:cubicBezTo>
                  <a:cubicBezTo>
                    <a:pt x="847" y="1201"/>
                    <a:pt x="840" y="1206"/>
                    <a:pt x="824" y="1224"/>
                  </a:cubicBezTo>
                  <a:lnTo>
                    <a:pt x="821" y="1217"/>
                  </a:lnTo>
                  <a:cubicBezTo>
                    <a:pt x="833" y="1202"/>
                    <a:pt x="838" y="1194"/>
                    <a:pt x="835" y="1194"/>
                  </a:cubicBezTo>
                  <a:cubicBezTo>
                    <a:pt x="833" y="1194"/>
                    <a:pt x="826" y="1200"/>
                    <a:pt x="815" y="1211"/>
                  </a:cubicBezTo>
                  <a:cubicBezTo>
                    <a:pt x="807" y="1217"/>
                    <a:pt x="803" y="1219"/>
                    <a:pt x="801" y="1219"/>
                  </a:cubicBezTo>
                  <a:cubicBezTo>
                    <a:pt x="797" y="1219"/>
                    <a:pt x="809" y="1204"/>
                    <a:pt x="809" y="1202"/>
                  </a:cubicBezTo>
                  <a:cubicBezTo>
                    <a:pt x="830" y="1177"/>
                    <a:pt x="842" y="1164"/>
                    <a:pt x="842" y="1164"/>
                  </a:cubicBezTo>
                  <a:lnTo>
                    <a:pt x="842" y="1164"/>
                  </a:lnTo>
                  <a:cubicBezTo>
                    <a:pt x="841" y="1164"/>
                    <a:pt x="823" y="1183"/>
                    <a:pt x="780" y="1224"/>
                  </a:cubicBezTo>
                  <a:cubicBezTo>
                    <a:pt x="752" y="1249"/>
                    <a:pt x="730" y="1277"/>
                    <a:pt x="733" y="1280"/>
                  </a:cubicBezTo>
                  <a:lnTo>
                    <a:pt x="743" y="1289"/>
                  </a:lnTo>
                  <a:lnTo>
                    <a:pt x="708" y="1305"/>
                  </a:lnTo>
                  <a:cubicBezTo>
                    <a:pt x="683" y="1315"/>
                    <a:pt x="664" y="1327"/>
                    <a:pt x="646" y="1343"/>
                  </a:cubicBezTo>
                  <a:cubicBezTo>
                    <a:pt x="646" y="1343"/>
                    <a:pt x="623" y="1365"/>
                    <a:pt x="618" y="1365"/>
                  </a:cubicBezTo>
                  <a:cubicBezTo>
                    <a:pt x="618" y="1365"/>
                    <a:pt x="618" y="1365"/>
                    <a:pt x="617" y="1365"/>
                  </a:cubicBezTo>
                  <a:lnTo>
                    <a:pt x="671" y="1318"/>
                  </a:lnTo>
                  <a:cubicBezTo>
                    <a:pt x="699" y="1296"/>
                    <a:pt x="727" y="1274"/>
                    <a:pt x="752" y="1249"/>
                  </a:cubicBezTo>
                  <a:cubicBezTo>
                    <a:pt x="785" y="1214"/>
                    <a:pt x="806" y="1189"/>
                    <a:pt x="801" y="1189"/>
                  </a:cubicBezTo>
                  <a:cubicBezTo>
                    <a:pt x="799" y="1189"/>
                    <a:pt x="789" y="1196"/>
                    <a:pt x="771" y="1211"/>
                  </a:cubicBezTo>
                  <a:cubicBezTo>
                    <a:pt x="768" y="1211"/>
                    <a:pt x="768" y="1211"/>
                    <a:pt x="793" y="1183"/>
                  </a:cubicBezTo>
                  <a:cubicBezTo>
                    <a:pt x="805" y="1174"/>
                    <a:pt x="812" y="1168"/>
                    <a:pt x="811" y="1168"/>
                  </a:cubicBezTo>
                  <a:lnTo>
                    <a:pt x="811" y="1168"/>
                  </a:lnTo>
                  <a:cubicBezTo>
                    <a:pt x="810" y="1168"/>
                    <a:pt x="796" y="1178"/>
                    <a:pt x="762" y="1202"/>
                  </a:cubicBezTo>
                  <a:cubicBezTo>
                    <a:pt x="735" y="1221"/>
                    <a:pt x="721" y="1230"/>
                    <a:pt x="718" y="1230"/>
                  </a:cubicBezTo>
                  <a:cubicBezTo>
                    <a:pt x="715" y="1230"/>
                    <a:pt x="728" y="1217"/>
                    <a:pt x="758" y="1192"/>
                  </a:cubicBezTo>
                  <a:cubicBezTo>
                    <a:pt x="792" y="1159"/>
                    <a:pt x="802" y="1145"/>
                    <a:pt x="795" y="1145"/>
                  </a:cubicBezTo>
                  <a:cubicBezTo>
                    <a:pt x="792" y="1145"/>
                    <a:pt x="785" y="1148"/>
                    <a:pt x="774" y="1155"/>
                  </a:cubicBezTo>
                  <a:cubicBezTo>
                    <a:pt x="746" y="1175"/>
                    <a:pt x="730" y="1183"/>
                    <a:pt x="725" y="1183"/>
                  </a:cubicBezTo>
                  <a:cubicBezTo>
                    <a:pt x="720" y="1183"/>
                    <a:pt x="726" y="1175"/>
                    <a:pt x="740" y="1164"/>
                  </a:cubicBezTo>
                  <a:cubicBezTo>
                    <a:pt x="756" y="1151"/>
                    <a:pt x="763" y="1145"/>
                    <a:pt x="759" y="1145"/>
                  </a:cubicBezTo>
                  <a:cubicBezTo>
                    <a:pt x="756" y="1145"/>
                    <a:pt x="748" y="1148"/>
                    <a:pt x="733" y="1155"/>
                  </a:cubicBezTo>
                  <a:cubicBezTo>
                    <a:pt x="757" y="1140"/>
                    <a:pt x="779" y="1124"/>
                    <a:pt x="775" y="1124"/>
                  </a:cubicBezTo>
                  <a:cubicBezTo>
                    <a:pt x="773" y="1124"/>
                    <a:pt x="769" y="1126"/>
                    <a:pt x="762" y="1130"/>
                  </a:cubicBezTo>
                  <a:cubicBezTo>
                    <a:pt x="762" y="1130"/>
                    <a:pt x="762" y="1129"/>
                    <a:pt x="761" y="1129"/>
                  </a:cubicBezTo>
                  <a:cubicBezTo>
                    <a:pt x="760" y="1129"/>
                    <a:pt x="755" y="1131"/>
                    <a:pt x="730" y="1148"/>
                  </a:cubicBezTo>
                  <a:lnTo>
                    <a:pt x="668" y="1180"/>
                  </a:lnTo>
                  <a:cubicBezTo>
                    <a:pt x="649" y="1195"/>
                    <a:pt x="630" y="1208"/>
                    <a:pt x="608" y="1220"/>
                  </a:cubicBezTo>
                  <a:cubicBezTo>
                    <a:pt x="602" y="1224"/>
                    <a:pt x="599" y="1225"/>
                    <a:pt x="596" y="1225"/>
                  </a:cubicBezTo>
                  <a:cubicBezTo>
                    <a:pt x="587" y="1225"/>
                    <a:pt x="615" y="1192"/>
                    <a:pt x="690" y="1145"/>
                  </a:cubicBezTo>
                  <a:lnTo>
                    <a:pt x="752" y="1105"/>
                  </a:lnTo>
                  <a:lnTo>
                    <a:pt x="686" y="1139"/>
                  </a:lnTo>
                  <a:cubicBezTo>
                    <a:pt x="686" y="1136"/>
                    <a:pt x="683" y="1133"/>
                    <a:pt x="718" y="1117"/>
                  </a:cubicBezTo>
                  <a:cubicBezTo>
                    <a:pt x="749" y="1101"/>
                    <a:pt x="749" y="1101"/>
                    <a:pt x="749" y="1098"/>
                  </a:cubicBezTo>
                  <a:cubicBezTo>
                    <a:pt x="749" y="1098"/>
                    <a:pt x="749" y="1098"/>
                    <a:pt x="748" y="1098"/>
                  </a:cubicBezTo>
                  <a:cubicBezTo>
                    <a:pt x="745" y="1098"/>
                    <a:pt x="737" y="1100"/>
                    <a:pt x="715" y="1111"/>
                  </a:cubicBezTo>
                  <a:cubicBezTo>
                    <a:pt x="677" y="1128"/>
                    <a:pt x="661" y="1136"/>
                    <a:pt x="660" y="1136"/>
                  </a:cubicBezTo>
                  <a:cubicBezTo>
                    <a:pt x="659" y="1136"/>
                    <a:pt x="666" y="1132"/>
                    <a:pt x="680" y="1123"/>
                  </a:cubicBezTo>
                  <a:cubicBezTo>
                    <a:pt x="716" y="1104"/>
                    <a:pt x="732" y="1095"/>
                    <a:pt x="727" y="1095"/>
                  </a:cubicBezTo>
                  <a:cubicBezTo>
                    <a:pt x="724" y="1095"/>
                    <a:pt x="707" y="1101"/>
                    <a:pt x="677" y="1114"/>
                  </a:cubicBezTo>
                  <a:cubicBezTo>
                    <a:pt x="645" y="1128"/>
                    <a:pt x="628" y="1135"/>
                    <a:pt x="628" y="1135"/>
                  </a:cubicBezTo>
                  <a:cubicBezTo>
                    <a:pt x="627" y="1135"/>
                    <a:pt x="643" y="1127"/>
                    <a:pt x="677" y="1111"/>
                  </a:cubicBezTo>
                  <a:cubicBezTo>
                    <a:pt x="699" y="1101"/>
                    <a:pt x="721" y="1089"/>
                    <a:pt x="740" y="1076"/>
                  </a:cubicBezTo>
                  <a:lnTo>
                    <a:pt x="740" y="1076"/>
                  </a:lnTo>
                  <a:lnTo>
                    <a:pt x="705" y="1089"/>
                  </a:lnTo>
                  <a:cubicBezTo>
                    <a:pt x="671" y="1103"/>
                    <a:pt x="655" y="1110"/>
                    <a:pt x="651" y="1110"/>
                  </a:cubicBezTo>
                  <a:cubicBezTo>
                    <a:pt x="648" y="1110"/>
                    <a:pt x="656" y="1104"/>
                    <a:pt x="671" y="1095"/>
                  </a:cubicBezTo>
                  <a:cubicBezTo>
                    <a:pt x="694" y="1087"/>
                    <a:pt x="701" y="1083"/>
                    <a:pt x="694" y="1083"/>
                  </a:cubicBezTo>
                  <a:cubicBezTo>
                    <a:pt x="690" y="1083"/>
                    <a:pt x="682" y="1084"/>
                    <a:pt x="671" y="1086"/>
                  </a:cubicBezTo>
                  <a:cubicBezTo>
                    <a:pt x="668" y="1079"/>
                    <a:pt x="668" y="1076"/>
                    <a:pt x="699" y="1067"/>
                  </a:cubicBezTo>
                  <a:cubicBezTo>
                    <a:pt x="735" y="1054"/>
                    <a:pt x="752" y="1048"/>
                    <a:pt x="751" y="1048"/>
                  </a:cubicBezTo>
                  <a:lnTo>
                    <a:pt x="751" y="1048"/>
                  </a:lnTo>
                  <a:cubicBezTo>
                    <a:pt x="749" y="1048"/>
                    <a:pt x="732" y="1053"/>
                    <a:pt x="699" y="1064"/>
                  </a:cubicBezTo>
                  <a:cubicBezTo>
                    <a:pt x="686" y="1066"/>
                    <a:pt x="677" y="1068"/>
                    <a:pt x="674" y="1068"/>
                  </a:cubicBezTo>
                  <a:cubicBezTo>
                    <a:pt x="670" y="1068"/>
                    <a:pt x="678" y="1064"/>
                    <a:pt x="699" y="1054"/>
                  </a:cubicBezTo>
                  <a:cubicBezTo>
                    <a:pt x="716" y="1046"/>
                    <a:pt x="724" y="1043"/>
                    <a:pt x="722" y="1043"/>
                  </a:cubicBezTo>
                  <a:cubicBezTo>
                    <a:pt x="720" y="1043"/>
                    <a:pt x="712" y="1045"/>
                    <a:pt x="696" y="1048"/>
                  </a:cubicBezTo>
                  <a:cubicBezTo>
                    <a:pt x="661" y="1054"/>
                    <a:pt x="627" y="1067"/>
                    <a:pt x="595" y="1083"/>
                  </a:cubicBezTo>
                  <a:cubicBezTo>
                    <a:pt x="595" y="1086"/>
                    <a:pt x="595" y="1086"/>
                    <a:pt x="561" y="1095"/>
                  </a:cubicBezTo>
                  <a:lnTo>
                    <a:pt x="558" y="1089"/>
                  </a:lnTo>
                  <a:cubicBezTo>
                    <a:pt x="558" y="1083"/>
                    <a:pt x="558" y="1079"/>
                    <a:pt x="520" y="1079"/>
                  </a:cubicBezTo>
                  <a:cubicBezTo>
                    <a:pt x="483" y="1083"/>
                    <a:pt x="414" y="1095"/>
                    <a:pt x="451" y="1098"/>
                  </a:cubicBezTo>
                  <a:lnTo>
                    <a:pt x="417" y="1111"/>
                  </a:lnTo>
                  <a:cubicBezTo>
                    <a:pt x="354" y="1128"/>
                    <a:pt x="331" y="1139"/>
                    <a:pt x="345" y="1139"/>
                  </a:cubicBezTo>
                  <a:cubicBezTo>
                    <a:pt x="354" y="1139"/>
                    <a:pt x="379" y="1134"/>
                    <a:pt x="420" y="1123"/>
                  </a:cubicBezTo>
                  <a:cubicBezTo>
                    <a:pt x="475" y="1107"/>
                    <a:pt x="500" y="1099"/>
                    <a:pt x="502" y="1099"/>
                  </a:cubicBezTo>
                  <a:lnTo>
                    <a:pt x="502" y="1099"/>
                  </a:lnTo>
                  <a:cubicBezTo>
                    <a:pt x="504" y="1099"/>
                    <a:pt x="487" y="1105"/>
                    <a:pt x="454" y="1117"/>
                  </a:cubicBezTo>
                  <a:cubicBezTo>
                    <a:pt x="386" y="1139"/>
                    <a:pt x="389" y="1142"/>
                    <a:pt x="389" y="1148"/>
                  </a:cubicBezTo>
                  <a:cubicBezTo>
                    <a:pt x="392" y="1155"/>
                    <a:pt x="392" y="1155"/>
                    <a:pt x="357" y="1164"/>
                  </a:cubicBezTo>
                  <a:cubicBezTo>
                    <a:pt x="323" y="1177"/>
                    <a:pt x="288" y="1192"/>
                    <a:pt x="292" y="1199"/>
                  </a:cubicBezTo>
                  <a:cubicBezTo>
                    <a:pt x="293" y="1201"/>
                    <a:pt x="294" y="1203"/>
                    <a:pt x="296" y="1203"/>
                  </a:cubicBezTo>
                  <a:cubicBezTo>
                    <a:pt x="301" y="1203"/>
                    <a:pt x="309" y="1200"/>
                    <a:pt x="329" y="1192"/>
                  </a:cubicBezTo>
                  <a:cubicBezTo>
                    <a:pt x="339" y="1187"/>
                    <a:pt x="346" y="1185"/>
                    <a:pt x="349" y="1185"/>
                  </a:cubicBezTo>
                  <a:cubicBezTo>
                    <a:pt x="355" y="1185"/>
                    <a:pt x="343" y="1196"/>
                    <a:pt x="298" y="1217"/>
                  </a:cubicBezTo>
                  <a:cubicBezTo>
                    <a:pt x="283" y="1226"/>
                    <a:pt x="275" y="1231"/>
                    <a:pt x="278" y="1231"/>
                  </a:cubicBezTo>
                  <a:cubicBezTo>
                    <a:pt x="281" y="1231"/>
                    <a:pt x="297" y="1225"/>
                    <a:pt x="332" y="1211"/>
                  </a:cubicBezTo>
                  <a:cubicBezTo>
                    <a:pt x="359" y="1201"/>
                    <a:pt x="375" y="1197"/>
                    <a:pt x="382" y="1197"/>
                  </a:cubicBezTo>
                  <a:cubicBezTo>
                    <a:pt x="393" y="1197"/>
                    <a:pt x="379" y="1209"/>
                    <a:pt x="339" y="1230"/>
                  </a:cubicBezTo>
                  <a:lnTo>
                    <a:pt x="342" y="1239"/>
                  </a:lnTo>
                  <a:cubicBezTo>
                    <a:pt x="342" y="1240"/>
                    <a:pt x="344" y="1241"/>
                    <a:pt x="346" y="1241"/>
                  </a:cubicBezTo>
                  <a:cubicBezTo>
                    <a:pt x="357" y="1241"/>
                    <a:pt x="385" y="1230"/>
                    <a:pt x="411" y="1217"/>
                  </a:cubicBezTo>
                  <a:cubicBezTo>
                    <a:pt x="447" y="1202"/>
                    <a:pt x="463" y="1195"/>
                    <a:pt x="465" y="1195"/>
                  </a:cubicBezTo>
                  <a:lnTo>
                    <a:pt x="465" y="1195"/>
                  </a:lnTo>
                  <a:cubicBezTo>
                    <a:pt x="467" y="1195"/>
                    <a:pt x="459" y="1200"/>
                    <a:pt x="445" y="1208"/>
                  </a:cubicBezTo>
                  <a:cubicBezTo>
                    <a:pt x="426" y="1220"/>
                    <a:pt x="404" y="1233"/>
                    <a:pt x="382" y="1242"/>
                  </a:cubicBezTo>
                  <a:cubicBezTo>
                    <a:pt x="351" y="1258"/>
                    <a:pt x="351" y="1264"/>
                    <a:pt x="354" y="1271"/>
                  </a:cubicBezTo>
                  <a:cubicBezTo>
                    <a:pt x="356" y="1273"/>
                    <a:pt x="358" y="1278"/>
                    <a:pt x="368" y="1278"/>
                  </a:cubicBezTo>
                  <a:cubicBezTo>
                    <a:pt x="374" y="1278"/>
                    <a:pt x="382" y="1276"/>
                    <a:pt x="395" y="1271"/>
                  </a:cubicBezTo>
                  <a:lnTo>
                    <a:pt x="395" y="1271"/>
                  </a:lnTo>
                  <a:lnTo>
                    <a:pt x="360" y="1286"/>
                  </a:lnTo>
                  <a:cubicBezTo>
                    <a:pt x="363" y="1291"/>
                    <a:pt x="349" y="1299"/>
                    <a:pt x="350" y="1299"/>
                  </a:cubicBezTo>
                  <a:cubicBezTo>
                    <a:pt x="350" y="1299"/>
                    <a:pt x="354" y="1297"/>
                    <a:pt x="364" y="1293"/>
                  </a:cubicBezTo>
                  <a:lnTo>
                    <a:pt x="364" y="1293"/>
                  </a:lnTo>
                  <a:cubicBezTo>
                    <a:pt x="364" y="1293"/>
                    <a:pt x="367" y="1299"/>
                    <a:pt x="342" y="1327"/>
                  </a:cubicBezTo>
                  <a:cubicBezTo>
                    <a:pt x="334" y="1336"/>
                    <a:pt x="335" y="1340"/>
                    <a:pt x="343" y="1340"/>
                  </a:cubicBezTo>
                  <a:cubicBezTo>
                    <a:pt x="359" y="1340"/>
                    <a:pt x="403" y="1321"/>
                    <a:pt x="441" y="1287"/>
                  </a:cubicBezTo>
                  <a:lnTo>
                    <a:pt x="441" y="1287"/>
                  </a:lnTo>
                  <a:cubicBezTo>
                    <a:pt x="441" y="1288"/>
                    <a:pt x="442" y="1289"/>
                    <a:pt x="442" y="1289"/>
                  </a:cubicBezTo>
                  <a:cubicBezTo>
                    <a:pt x="442" y="1290"/>
                    <a:pt x="443" y="1291"/>
                    <a:pt x="445" y="1291"/>
                  </a:cubicBezTo>
                  <a:cubicBezTo>
                    <a:pt x="453" y="1291"/>
                    <a:pt x="476" y="1277"/>
                    <a:pt x="476" y="1277"/>
                  </a:cubicBezTo>
                  <a:cubicBezTo>
                    <a:pt x="493" y="1268"/>
                    <a:pt x="502" y="1265"/>
                    <a:pt x="507" y="1265"/>
                  </a:cubicBezTo>
                  <a:cubicBezTo>
                    <a:pt x="511" y="1265"/>
                    <a:pt x="513" y="1268"/>
                    <a:pt x="514" y="1271"/>
                  </a:cubicBezTo>
                  <a:lnTo>
                    <a:pt x="451" y="1305"/>
                  </a:lnTo>
                  <a:cubicBezTo>
                    <a:pt x="390" y="1337"/>
                    <a:pt x="357" y="1361"/>
                    <a:pt x="366" y="1361"/>
                  </a:cubicBezTo>
                  <a:cubicBezTo>
                    <a:pt x="371" y="1361"/>
                    <a:pt x="391" y="1353"/>
                    <a:pt x="426" y="1333"/>
                  </a:cubicBezTo>
                  <a:lnTo>
                    <a:pt x="426" y="1333"/>
                  </a:lnTo>
                  <a:lnTo>
                    <a:pt x="395" y="1352"/>
                  </a:lnTo>
                  <a:cubicBezTo>
                    <a:pt x="371" y="1366"/>
                    <a:pt x="367" y="1373"/>
                    <a:pt x="383" y="1373"/>
                  </a:cubicBezTo>
                  <a:cubicBezTo>
                    <a:pt x="388" y="1373"/>
                    <a:pt x="395" y="1372"/>
                    <a:pt x="404" y="1371"/>
                  </a:cubicBezTo>
                  <a:cubicBezTo>
                    <a:pt x="439" y="1358"/>
                    <a:pt x="470" y="1343"/>
                    <a:pt x="501" y="1321"/>
                  </a:cubicBezTo>
                  <a:cubicBezTo>
                    <a:pt x="523" y="1307"/>
                    <a:pt x="530" y="1305"/>
                    <a:pt x="532" y="1305"/>
                  </a:cubicBezTo>
                  <a:cubicBezTo>
                    <a:pt x="533" y="1305"/>
                    <a:pt x="533" y="1305"/>
                    <a:pt x="533" y="1305"/>
                  </a:cubicBezTo>
                  <a:cubicBezTo>
                    <a:pt x="536" y="1311"/>
                    <a:pt x="536" y="1311"/>
                    <a:pt x="505" y="1330"/>
                  </a:cubicBezTo>
                  <a:cubicBezTo>
                    <a:pt x="472" y="1354"/>
                    <a:pt x="460" y="1367"/>
                    <a:pt x="468" y="1367"/>
                  </a:cubicBezTo>
                  <a:cubicBezTo>
                    <a:pt x="474" y="1367"/>
                    <a:pt x="489" y="1360"/>
                    <a:pt x="514" y="1346"/>
                  </a:cubicBezTo>
                  <a:lnTo>
                    <a:pt x="514" y="1346"/>
                  </a:lnTo>
                  <a:lnTo>
                    <a:pt x="486" y="1365"/>
                  </a:lnTo>
                  <a:cubicBezTo>
                    <a:pt x="458" y="1387"/>
                    <a:pt x="433" y="1412"/>
                    <a:pt x="476" y="1415"/>
                  </a:cubicBezTo>
                  <a:cubicBezTo>
                    <a:pt x="489" y="1437"/>
                    <a:pt x="501" y="1449"/>
                    <a:pt x="476" y="1474"/>
                  </a:cubicBezTo>
                  <a:cubicBezTo>
                    <a:pt x="469" y="1480"/>
                    <a:pt x="468" y="1482"/>
                    <a:pt x="472" y="1482"/>
                  </a:cubicBezTo>
                  <a:cubicBezTo>
                    <a:pt x="482" y="1482"/>
                    <a:pt x="532" y="1460"/>
                    <a:pt x="577" y="1427"/>
                  </a:cubicBezTo>
                  <a:lnTo>
                    <a:pt x="577" y="1427"/>
                  </a:lnTo>
                  <a:cubicBezTo>
                    <a:pt x="552" y="1452"/>
                    <a:pt x="555" y="1459"/>
                    <a:pt x="564" y="1465"/>
                  </a:cubicBezTo>
                  <a:cubicBezTo>
                    <a:pt x="574" y="1477"/>
                    <a:pt x="574" y="1477"/>
                    <a:pt x="548" y="1506"/>
                  </a:cubicBezTo>
                  <a:cubicBezTo>
                    <a:pt x="521" y="1528"/>
                    <a:pt x="508" y="1540"/>
                    <a:pt x="509" y="1540"/>
                  </a:cubicBezTo>
                  <a:cubicBezTo>
                    <a:pt x="511" y="1540"/>
                    <a:pt x="526" y="1530"/>
                    <a:pt x="555" y="1509"/>
                  </a:cubicBezTo>
                  <a:cubicBezTo>
                    <a:pt x="572" y="1494"/>
                    <a:pt x="582" y="1487"/>
                    <a:pt x="587" y="1487"/>
                  </a:cubicBezTo>
                  <a:cubicBezTo>
                    <a:pt x="596" y="1487"/>
                    <a:pt x="579" y="1516"/>
                    <a:pt x="545" y="1553"/>
                  </a:cubicBezTo>
                  <a:cubicBezTo>
                    <a:pt x="523" y="1578"/>
                    <a:pt x="527" y="1584"/>
                    <a:pt x="536" y="1593"/>
                  </a:cubicBezTo>
                  <a:cubicBezTo>
                    <a:pt x="550" y="1582"/>
                    <a:pt x="559" y="1579"/>
                    <a:pt x="567" y="1579"/>
                  </a:cubicBezTo>
                  <a:cubicBezTo>
                    <a:pt x="574" y="1579"/>
                    <a:pt x="578" y="1582"/>
                    <a:pt x="583" y="1587"/>
                  </a:cubicBezTo>
                  <a:cubicBezTo>
                    <a:pt x="588" y="1591"/>
                    <a:pt x="591" y="1594"/>
                    <a:pt x="595" y="1594"/>
                  </a:cubicBezTo>
                  <a:cubicBezTo>
                    <a:pt x="603" y="1594"/>
                    <a:pt x="613" y="1582"/>
                    <a:pt x="642" y="1543"/>
                  </a:cubicBezTo>
                  <a:cubicBezTo>
                    <a:pt x="674" y="1503"/>
                    <a:pt x="684" y="1493"/>
                    <a:pt x="691" y="1493"/>
                  </a:cubicBezTo>
                  <a:cubicBezTo>
                    <a:pt x="694" y="1493"/>
                    <a:pt x="696" y="1494"/>
                    <a:pt x="699" y="1496"/>
                  </a:cubicBezTo>
                  <a:cubicBezTo>
                    <a:pt x="702" y="1499"/>
                    <a:pt x="705" y="1503"/>
                    <a:pt x="686" y="1534"/>
                  </a:cubicBezTo>
                  <a:cubicBezTo>
                    <a:pt x="686" y="1534"/>
                    <a:pt x="668" y="1565"/>
                    <a:pt x="674" y="1568"/>
                  </a:cubicBezTo>
                  <a:cubicBezTo>
                    <a:pt x="677" y="1571"/>
                    <a:pt x="683" y="1575"/>
                    <a:pt x="664" y="1606"/>
                  </a:cubicBezTo>
                  <a:cubicBezTo>
                    <a:pt x="664" y="1606"/>
                    <a:pt x="649" y="1637"/>
                    <a:pt x="658" y="1647"/>
                  </a:cubicBezTo>
                  <a:cubicBezTo>
                    <a:pt x="668" y="1653"/>
                    <a:pt x="680" y="1662"/>
                    <a:pt x="661" y="1691"/>
                  </a:cubicBezTo>
                  <a:cubicBezTo>
                    <a:pt x="663" y="1691"/>
                    <a:pt x="664" y="1692"/>
                    <a:pt x="665" y="1692"/>
                  </a:cubicBezTo>
                  <a:cubicBezTo>
                    <a:pt x="669" y="1692"/>
                    <a:pt x="671" y="1687"/>
                    <a:pt x="683" y="1665"/>
                  </a:cubicBezTo>
                  <a:cubicBezTo>
                    <a:pt x="695" y="1646"/>
                    <a:pt x="709" y="1627"/>
                    <a:pt x="719" y="1627"/>
                  </a:cubicBezTo>
                  <a:cubicBezTo>
                    <a:pt x="725" y="1627"/>
                    <a:pt x="729" y="1634"/>
                    <a:pt x="730" y="1650"/>
                  </a:cubicBezTo>
                  <a:cubicBezTo>
                    <a:pt x="735" y="1653"/>
                    <a:pt x="740" y="1656"/>
                    <a:pt x="746" y="1656"/>
                  </a:cubicBezTo>
                  <a:cubicBezTo>
                    <a:pt x="754" y="1656"/>
                    <a:pt x="762" y="1651"/>
                    <a:pt x="771" y="1634"/>
                  </a:cubicBezTo>
                  <a:cubicBezTo>
                    <a:pt x="777" y="1634"/>
                    <a:pt x="777" y="1634"/>
                    <a:pt x="762" y="1669"/>
                  </a:cubicBezTo>
                  <a:cubicBezTo>
                    <a:pt x="745" y="1702"/>
                    <a:pt x="741" y="1719"/>
                    <a:pt x="746" y="1719"/>
                  </a:cubicBezTo>
                  <a:cubicBezTo>
                    <a:pt x="752" y="1719"/>
                    <a:pt x="764" y="1706"/>
                    <a:pt x="784" y="1678"/>
                  </a:cubicBezTo>
                  <a:cubicBezTo>
                    <a:pt x="789" y="1663"/>
                    <a:pt x="794" y="1656"/>
                    <a:pt x="796" y="1656"/>
                  </a:cubicBezTo>
                  <a:lnTo>
                    <a:pt x="796" y="1656"/>
                  </a:lnTo>
                  <a:cubicBezTo>
                    <a:pt x="798" y="1656"/>
                    <a:pt x="798" y="1666"/>
                    <a:pt x="793" y="1684"/>
                  </a:cubicBezTo>
                  <a:cubicBezTo>
                    <a:pt x="793" y="1684"/>
                    <a:pt x="793" y="1684"/>
                    <a:pt x="793" y="1684"/>
                  </a:cubicBezTo>
                  <a:cubicBezTo>
                    <a:pt x="795" y="1684"/>
                    <a:pt x="802" y="1682"/>
                    <a:pt x="818" y="1656"/>
                  </a:cubicBezTo>
                  <a:cubicBezTo>
                    <a:pt x="827" y="1643"/>
                    <a:pt x="832" y="1635"/>
                    <a:pt x="834" y="1635"/>
                  </a:cubicBezTo>
                  <a:lnTo>
                    <a:pt x="834" y="1635"/>
                  </a:lnTo>
                  <a:cubicBezTo>
                    <a:pt x="836" y="1635"/>
                    <a:pt x="835" y="1644"/>
                    <a:pt x="834" y="1665"/>
                  </a:cubicBezTo>
                  <a:cubicBezTo>
                    <a:pt x="821" y="1697"/>
                    <a:pt x="827" y="1700"/>
                    <a:pt x="834" y="1703"/>
                  </a:cubicBezTo>
                  <a:cubicBezTo>
                    <a:pt x="841" y="1694"/>
                    <a:pt x="852" y="1690"/>
                    <a:pt x="865" y="1690"/>
                  </a:cubicBezTo>
                  <a:cubicBezTo>
                    <a:pt x="889" y="1690"/>
                    <a:pt x="915" y="1706"/>
                    <a:pt x="915" y="1731"/>
                  </a:cubicBezTo>
                  <a:cubicBezTo>
                    <a:pt x="928" y="1700"/>
                    <a:pt x="928" y="1700"/>
                    <a:pt x="934" y="1700"/>
                  </a:cubicBezTo>
                  <a:cubicBezTo>
                    <a:pt x="930" y="1728"/>
                    <a:pt x="930" y="1740"/>
                    <a:pt x="932" y="1740"/>
                  </a:cubicBezTo>
                  <a:cubicBezTo>
                    <a:pt x="935" y="1740"/>
                    <a:pt x="943" y="1711"/>
                    <a:pt x="953" y="1669"/>
                  </a:cubicBezTo>
                  <a:lnTo>
                    <a:pt x="946" y="1665"/>
                  </a:lnTo>
                  <a:lnTo>
                    <a:pt x="943" y="1665"/>
                  </a:lnTo>
                  <a:cubicBezTo>
                    <a:pt x="950" y="1635"/>
                    <a:pt x="957" y="1619"/>
                    <a:pt x="960" y="1619"/>
                  </a:cubicBezTo>
                  <a:lnTo>
                    <a:pt x="960" y="1619"/>
                  </a:lnTo>
                  <a:cubicBezTo>
                    <a:pt x="963" y="1619"/>
                    <a:pt x="962" y="1645"/>
                    <a:pt x="950" y="1703"/>
                  </a:cubicBezTo>
                  <a:cubicBezTo>
                    <a:pt x="946" y="1740"/>
                    <a:pt x="945" y="1758"/>
                    <a:pt x="947" y="1758"/>
                  </a:cubicBezTo>
                  <a:cubicBezTo>
                    <a:pt x="948" y="1758"/>
                    <a:pt x="953" y="1740"/>
                    <a:pt x="962" y="1706"/>
                  </a:cubicBezTo>
                  <a:cubicBezTo>
                    <a:pt x="971" y="1673"/>
                    <a:pt x="977" y="1656"/>
                    <a:pt x="979" y="1656"/>
                  </a:cubicBezTo>
                  <a:cubicBezTo>
                    <a:pt x="983" y="1656"/>
                    <a:pt x="983" y="1675"/>
                    <a:pt x="981" y="1712"/>
                  </a:cubicBezTo>
                  <a:cubicBezTo>
                    <a:pt x="975" y="1747"/>
                    <a:pt x="972" y="1764"/>
                    <a:pt x="972" y="1764"/>
                  </a:cubicBezTo>
                  <a:cubicBezTo>
                    <a:pt x="972" y="1764"/>
                    <a:pt x="976" y="1747"/>
                    <a:pt x="984" y="1712"/>
                  </a:cubicBezTo>
                  <a:cubicBezTo>
                    <a:pt x="1003" y="1634"/>
                    <a:pt x="1017" y="1588"/>
                    <a:pt x="1022" y="1588"/>
                  </a:cubicBezTo>
                  <a:lnTo>
                    <a:pt x="1022" y="1588"/>
                  </a:lnTo>
                  <a:cubicBezTo>
                    <a:pt x="1026" y="1588"/>
                    <a:pt x="1025" y="1617"/>
                    <a:pt x="1019" y="1681"/>
                  </a:cubicBezTo>
                  <a:cubicBezTo>
                    <a:pt x="1009" y="1753"/>
                    <a:pt x="1012" y="1788"/>
                    <a:pt x="1019" y="1791"/>
                  </a:cubicBezTo>
                  <a:cubicBezTo>
                    <a:pt x="1025" y="1791"/>
                    <a:pt x="1028" y="1753"/>
                    <a:pt x="1031" y="1719"/>
                  </a:cubicBezTo>
                  <a:cubicBezTo>
                    <a:pt x="1033" y="1683"/>
                    <a:pt x="1034" y="1665"/>
                    <a:pt x="1036" y="1665"/>
                  </a:cubicBezTo>
                  <a:cubicBezTo>
                    <a:pt x="1038" y="1665"/>
                    <a:pt x="1040" y="1684"/>
                    <a:pt x="1044" y="1722"/>
                  </a:cubicBezTo>
                  <a:cubicBezTo>
                    <a:pt x="1049" y="1782"/>
                    <a:pt x="1057" y="1810"/>
                    <a:pt x="1066" y="1810"/>
                  </a:cubicBezTo>
                  <a:cubicBezTo>
                    <a:pt x="1074" y="1810"/>
                    <a:pt x="1082" y="1792"/>
                    <a:pt x="1091" y="1760"/>
                  </a:cubicBezTo>
                  <a:cubicBezTo>
                    <a:pt x="1103" y="1724"/>
                    <a:pt x="1113" y="1707"/>
                    <a:pt x="1118" y="1707"/>
                  </a:cubicBezTo>
                  <a:cubicBezTo>
                    <a:pt x="1124" y="1707"/>
                    <a:pt x="1124" y="1725"/>
                    <a:pt x="1116" y="1760"/>
                  </a:cubicBezTo>
                  <a:cubicBezTo>
                    <a:pt x="1110" y="1802"/>
                    <a:pt x="1107" y="1820"/>
                    <a:pt x="1108" y="1820"/>
                  </a:cubicBezTo>
                  <a:cubicBezTo>
                    <a:pt x="1108" y="1820"/>
                    <a:pt x="1111" y="1811"/>
                    <a:pt x="1116" y="1797"/>
                  </a:cubicBezTo>
                  <a:lnTo>
                    <a:pt x="1150" y="1797"/>
                  </a:lnTo>
                  <a:cubicBezTo>
                    <a:pt x="1156" y="1797"/>
                    <a:pt x="1160" y="1760"/>
                    <a:pt x="1156" y="1725"/>
                  </a:cubicBezTo>
                  <a:lnTo>
                    <a:pt x="1156" y="1725"/>
                  </a:lnTo>
                  <a:cubicBezTo>
                    <a:pt x="1164" y="1769"/>
                    <a:pt x="1174" y="1797"/>
                    <a:pt x="1181" y="1797"/>
                  </a:cubicBezTo>
                  <a:cubicBezTo>
                    <a:pt x="1186" y="1797"/>
                    <a:pt x="1190" y="1785"/>
                    <a:pt x="1191" y="1756"/>
                  </a:cubicBezTo>
                  <a:lnTo>
                    <a:pt x="1203" y="1756"/>
                  </a:lnTo>
                  <a:cubicBezTo>
                    <a:pt x="1210" y="1756"/>
                    <a:pt x="1210" y="1756"/>
                    <a:pt x="1210" y="1719"/>
                  </a:cubicBezTo>
                  <a:cubicBezTo>
                    <a:pt x="1210" y="1709"/>
                    <a:pt x="1211" y="1704"/>
                    <a:pt x="1213" y="1704"/>
                  </a:cubicBezTo>
                  <a:cubicBezTo>
                    <a:pt x="1217" y="1704"/>
                    <a:pt x="1226" y="1729"/>
                    <a:pt x="1235" y="1753"/>
                  </a:cubicBezTo>
                  <a:cubicBezTo>
                    <a:pt x="1244" y="1778"/>
                    <a:pt x="1253" y="1802"/>
                    <a:pt x="1255" y="1802"/>
                  </a:cubicBezTo>
                  <a:cubicBezTo>
                    <a:pt x="1256" y="1802"/>
                    <a:pt x="1255" y="1798"/>
                    <a:pt x="1254" y="1788"/>
                  </a:cubicBezTo>
                  <a:cubicBezTo>
                    <a:pt x="1250" y="1750"/>
                    <a:pt x="1247" y="1712"/>
                    <a:pt x="1250" y="1678"/>
                  </a:cubicBezTo>
                  <a:cubicBezTo>
                    <a:pt x="1249" y="1667"/>
                    <a:pt x="1250" y="1662"/>
                    <a:pt x="1251" y="1662"/>
                  </a:cubicBezTo>
                  <a:cubicBezTo>
                    <a:pt x="1254" y="1662"/>
                    <a:pt x="1261" y="1686"/>
                    <a:pt x="1263" y="1712"/>
                  </a:cubicBezTo>
                  <a:cubicBezTo>
                    <a:pt x="1266" y="1734"/>
                    <a:pt x="1276" y="1760"/>
                    <a:pt x="1291" y="1778"/>
                  </a:cubicBezTo>
                  <a:cubicBezTo>
                    <a:pt x="1301" y="1778"/>
                    <a:pt x="1313" y="1775"/>
                    <a:pt x="1304" y="1741"/>
                  </a:cubicBezTo>
                  <a:cubicBezTo>
                    <a:pt x="1296" y="1721"/>
                    <a:pt x="1306" y="1709"/>
                    <a:pt x="1319" y="1709"/>
                  </a:cubicBezTo>
                  <a:cubicBezTo>
                    <a:pt x="1328" y="1709"/>
                    <a:pt x="1338" y="1715"/>
                    <a:pt x="1344" y="1728"/>
                  </a:cubicBezTo>
                  <a:lnTo>
                    <a:pt x="1357" y="1725"/>
                  </a:lnTo>
                  <a:cubicBezTo>
                    <a:pt x="1363" y="1722"/>
                    <a:pt x="1357" y="1687"/>
                    <a:pt x="1363" y="1684"/>
                  </a:cubicBezTo>
                  <a:cubicBezTo>
                    <a:pt x="1363" y="1684"/>
                    <a:pt x="1370" y="1684"/>
                    <a:pt x="1360" y="1650"/>
                  </a:cubicBezTo>
                  <a:cubicBezTo>
                    <a:pt x="1362" y="1649"/>
                    <a:pt x="1364" y="1648"/>
                    <a:pt x="1366" y="1648"/>
                  </a:cubicBezTo>
                  <a:cubicBezTo>
                    <a:pt x="1371" y="1648"/>
                    <a:pt x="1376" y="1654"/>
                    <a:pt x="1385" y="1678"/>
                  </a:cubicBezTo>
                  <a:cubicBezTo>
                    <a:pt x="1374" y="1643"/>
                    <a:pt x="1369" y="1626"/>
                    <a:pt x="1370" y="1626"/>
                  </a:cubicBezTo>
                  <a:lnTo>
                    <a:pt x="1370" y="1626"/>
                  </a:lnTo>
                  <a:cubicBezTo>
                    <a:pt x="1372" y="1626"/>
                    <a:pt x="1381" y="1642"/>
                    <a:pt x="1398" y="1675"/>
                  </a:cubicBezTo>
                  <a:cubicBezTo>
                    <a:pt x="1412" y="1707"/>
                    <a:pt x="1419" y="1724"/>
                    <a:pt x="1420" y="1724"/>
                  </a:cubicBezTo>
                  <a:cubicBezTo>
                    <a:pt x="1421" y="1724"/>
                    <a:pt x="1415" y="1707"/>
                    <a:pt x="1404" y="1672"/>
                  </a:cubicBezTo>
                  <a:cubicBezTo>
                    <a:pt x="1399" y="1654"/>
                    <a:pt x="1397" y="1645"/>
                    <a:pt x="1398" y="1645"/>
                  </a:cubicBezTo>
                  <a:lnTo>
                    <a:pt x="1398" y="1645"/>
                  </a:lnTo>
                  <a:cubicBezTo>
                    <a:pt x="1400" y="1645"/>
                    <a:pt x="1404" y="1653"/>
                    <a:pt x="1413" y="1669"/>
                  </a:cubicBezTo>
                  <a:cubicBezTo>
                    <a:pt x="1421" y="1684"/>
                    <a:pt x="1426" y="1691"/>
                    <a:pt x="1428" y="1691"/>
                  </a:cubicBezTo>
                  <a:cubicBezTo>
                    <a:pt x="1430" y="1691"/>
                    <a:pt x="1428" y="1682"/>
                    <a:pt x="1420" y="1665"/>
                  </a:cubicBezTo>
                  <a:cubicBezTo>
                    <a:pt x="1404" y="1621"/>
                    <a:pt x="1398" y="1590"/>
                    <a:pt x="1404" y="1590"/>
                  </a:cubicBezTo>
                  <a:cubicBezTo>
                    <a:pt x="1408" y="1590"/>
                    <a:pt x="1415" y="1599"/>
                    <a:pt x="1426" y="1622"/>
                  </a:cubicBezTo>
                  <a:cubicBezTo>
                    <a:pt x="1426" y="1622"/>
                    <a:pt x="1432" y="1622"/>
                    <a:pt x="1420" y="1587"/>
                  </a:cubicBezTo>
                  <a:cubicBezTo>
                    <a:pt x="1407" y="1554"/>
                    <a:pt x="1401" y="1537"/>
                    <a:pt x="1402" y="1537"/>
                  </a:cubicBezTo>
                  <a:lnTo>
                    <a:pt x="1402" y="1537"/>
                  </a:lnTo>
                  <a:cubicBezTo>
                    <a:pt x="1403" y="1537"/>
                    <a:pt x="1410" y="1553"/>
                    <a:pt x="1426" y="1584"/>
                  </a:cubicBezTo>
                  <a:cubicBezTo>
                    <a:pt x="1444" y="1614"/>
                    <a:pt x="1455" y="1629"/>
                    <a:pt x="1458" y="1629"/>
                  </a:cubicBezTo>
                  <a:cubicBezTo>
                    <a:pt x="1462" y="1629"/>
                    <a:pt x="1456" y="1612"/>
                    <a:pt x="1442" y="1578"/>
                  </a:cubicBezTo>
                  <a:cubicBezTo>
                    <a:pt x="1442" y="1578"/>
                    <a:pt x="1435" y="1560"/>
                    <a:pt x="1439" y="1560"/>
                  </a:cubicBezTo>
                  <a:cubicBezTo>
                    <a:pt x="1441" y="1560"/>
                    <a:pt x="1445" y="1563"/>
                    <a:pt x="1451" y="1571"/>
                  </a:cubicBezTo>
                  <a:cubicBezTo>
                    <a:pt x="1465" y="1584"/>
                    <a:pt x="1483" y="1593"/>
                    <a:pt x="1494" y="1593"/>
                  </a:cubicBezTo>
                  <a:cubicBezTo>
                    <a:pt x="1506" y="1593"/>
                    <a:pt x="1508" y="1582"/>
                    <a:pt x="1485" y="1553"/>
                  </a:cubicBezTo>
                  <a:lnTo>
                    <a:pt x="1498" y="1546"/>
                  </a:lnTo>
                  <a:cubicBezTo>
                    <a:pt x="1511" y="1558"/>
                    <a:pt x="1519" y="1563"/>
                    <a:pt x="1523" y="1563"/>
                  </a:cubicBezTo>
                  <a:cubicBezTo>
                    <a:pt x="1527" y="1563"/>
                    <a:pt x="1526" y="1554"/>
                    <a:pt x="1517" y="1537"/>
                  </a:cubicBezTo>
                  <a:lnTo>
                    <a:pt x="1501" y="1503"/>
                  </a:lnTo>
                  <a:lnTo>
                    <a:pt x="1501" y="1503"/>
                  </a:lnTo>
                  <a:cubicBezTo>
                    <a:pt x="1519" y="1532"/>
                    <a:pt x="1542" y="1556"/>
                    <a:pt x="1550" y="1556"/>
                  </a:cubicBezTo>
                  <a:cubicBezTo>
                    <a:pt x="1551" y="1556"/>
                    <a:pt x="1551" y="1556"/>
                    <a:pt x="1551" y="1556"/>
                  </a:cubicBezTo>
                  <a:cubicBezTo>
                    <a:pt x="1558" y="1553"/>
                    <a:pt x="1558" y="1553"/>
                    <a:pt x="1536" y="1524"/>
                  </a:cubicBezTo>
                  <a:cubicBezTo>
                    <a:pt x="1511" y="1496"/>
                    <a:pt x="1514" y="1493"/>
                    <a:pt x="1520" y="1490"/>
                  </a:cubicBezTo>
                  <a:cubicBezTo>
                    <a:pt x="1520" y="1490"/>
                    <a:pt x="1520" y="1490"/>
                    <a:pt x="1521" y="1490"/>
                  </a:cubicBezTo>
                  <a:cubicBezTo>
                    <a:pt x="1526" y="1490"/>
                    <a:pt x="1549" y="1517"/>
                    <a:pt x="1570" y="1543"/>
                  </a:cubicBezTo>
                  <a:lnTo>
                    <a:pt x="1576" y="1540"/>
                  </a:lnTo>
                  <a:cubicBezTo>
                    <a:pt x="1550" y="1504"/>
                    <a:pt x="1540" y="1488"/>
                    <a:pt x="1542" y="1488"/>
                  </a:cubicBezTo>
                  <a:lnTo>
                    <a:pt x="1542" y="1488"/>
                  </a:lnTo>
                  <a:cubicBezTo>
                    <a:pt x="1543" y="1488"/>
                    <a:pt x="1549" y="1495"/>
                    <a:pt x="1558" y="1506"/>
                  </a:cubicBezTo>
                  <a:cubicBezTo>
                    <a:pt x="1576" y="1522"/>
                    <a:pt x="1584" y="1527"/>
                    <a:pt x="1589" y="1527"/>
                  </a:cubicBezTo>
                  <a:cubicBezTo>
                    <a:pt x="1591" y="1527"/>
                    <a:pt x="1593" y="1526"/>
                    <a:pt x="1595" y="1524"/>
                  </a:cubicBezTo>
                  <a:cubicBezTo>
                    <a:pt x="1587" y="1515"/>
                    <a:pt x="1586" y="1511"/>
                    <a:pt x="1587" y="1511"/>
                  </a:cubicBezTo>
                  <a:lnTo>
                    <a:pt x="1587" y="1511"/>
                  </a:lnTo>
                  <a:cubicBezTo>
                    <a:pt x="1589" y="1511"/>
                    <a:pt x="1599" y="1522"/>
                    <a:pt x="1595" y="1524"/>
                  </a:cubicBezTo>
                  <a:lnTo>
                    <a:pt x="1617" y="1553"/>
                  </a:lnTo>
                  <a:cubicBezTo>
                    <a:pt x="1625" y="1560"/>
                    <a:pt x="1629" y="1562"/>
                    <a:pt x="1630" y="1562"/>
                  </a:cubicBezTo>
                  <a:cubicBezTo>
                    <a:pt x="1633" y="1562"/>
                    <a:pt x="1617" y="1542"/>
                    <a:pt x="1601" y="1521"/>
                  </a:cubicBezTo>
                  <a:lnTo>
                    <a:pt x="1611" y="1515"/>
                  </a:lnTo>
                  <a:cubicBezTo>
                    <a:pt x="1614" y="1512"/>
                    <a:pt x="1620" y="1506"/>
                    <a:pt x="1592" y="1484"/>
                  </a:cubicBezTo>
                  <a:cubicBezTo>
                    <a:pt x="1567" y="1456"/>
                    <a:pt x="1545" y="1430"/>
                    <a:pt x="1548" y="1427"/>
                  </a:cubicBezTo>
                  <a:lnTo>
                    <a:pt x="1548" y="1427"/>
                  </a:lnTo>
                  <a:cubicBezTo>
                    <a:pt x="1572" y="1451"/>
                    <a:pt x="1593" y="1478"/>
                    <a:pt x="1600" y="1478"/>
                  </a:cubicBezTo>
                  <a:cubicBezTo>
                    <a:pt x="1601" y="1478"/>
                    <a:pt x="1601" y="1478"/>
                    <a:pt x="1601" y="1477"/>
                  </a:cubicBezTo>
                  <a:cubicBezTo>
                    <a:pt x="1602" y="1477"/>
                    <a:pt x="1602" y="1477"/>
                    <a:pt x="1603" y="1477"/>
                  </a:cubicBezTo>
                  <a:cubicBezTo>
                    <a:pt x="1609" y="1477"/>
                    <a:pt x="1630" y="1499"/>
                    <a:pt x="1630" y="1499"/>
                  </a:cubicBezTo>
                  <a:cubicBezTo>
                    <a:pt x="1644" y="1520"/>
                    <a:pt x="1653" y="1528"/>
                    <a:pt x="1658" y="1528"/>
                  </a:cubicBezTo>
                  <a:cubicBezTo>
                    <a:pt x="1666" y="1528"/>
                    <a:pt x="1659" y="1504"/>
                    <a:pt x="1645" y="1484"/>
                  </a:cubicBezTo>
                  <a:cubicBezTo>
                    <a:pt x="1625" y="1452"/>
                    <a:pt x="1617" y="1436"/>
                    <a:pt x="1621" y="1436"/>
                  </a:cubicBezTo>
                  <a:cubicBezTo>
                    <a:pt x="1625" y="1436"/>
                    <a:pt x="1638" y="1448"/>
                    <a:pt x="1661" y="1471"/>
                  </a:cubicBezTo>
                  <a:cubicBezTo>
                    <a:pt x="1674" y="1485"/>
                    <a:pt x="1681" y="1492"/>
                    <a:pt x="1683" y="1492"/>
                  </a:cubicBezTo>
                  <a:cubicBezTo>
                    <a:pt x="1687" y="1492"/>
                    <a:pt x="1651" y="1444"/>
                    <a:pt x="1598" y="1387"/>
                  </a:cubicBezTo>
                  <a:lnTo>
                    <a:pt x="1523" y="1305"/>
                  </a:lnTo>
                  <a:lnTo>
                    <a:pt x="1601" y="1380"/>
                  </a:lnTo>
                  <a:cubicBezTo>
                    <a:pt x="1661" y="1434"/>
                    <a:pt x="1687" y="1458"/>
                    <a:pt x="1692" y="1458"/>
                  </a:cubicBezTo>
                  <a:cubicBezTo>
                    <a:pt x="1695" y="1458"/>
                    <a:pt x="1685" y="1443"/>
                    <a:pt x="1667" y="1415"/>
                  </a:cubicBezTo>
                  <a:cubicBezTo>
                    <a:pt x="1657" y="1398"/>
                    <a:pt x="1652" y="1390"/>
                    <a:pt x="1655" y="1390"/>
                  </a:cubicBezTo>
                  <a:cubicBezTo>
                    <a:pt x="1657" y="1390"/>
                    <a:pt x="1664" y="1395"/>
                    <a:pt x="1677" y="1405"/>
                  </a:cubicBezTo>
                  <a:cubicBezTo>
                    <a:pt x="1690" y="1419"/>
                    <a:pt x="1698" y="1424"/>
                    <a:pt x="1705" y="1424"/>
                  </a:cubicBezTo>
                  <a:cubicBezTo>
                    <a:pt x="1710" y="1424"/>
                    <a:pt x="1715" y="1421"/>
                    <a:pt x="1721" y="1415"/>
                  </a:cubicBezTo>
                  <a:cubicBezTo>
                    <a:pt x="1733" y="1402"/>
                    <a:pt x="1736" y="1396"/>
                    <a:pt x="1708" y="1374"/>
                  </a:cubicBezTo>
                  <a:lnTo>
                    <a:pt x="1717" y="1365"/>
                  </a:lnTo>
                  <a:cubicBezTo>
                    <a:pt x="1737" y="1378"/>
                    <a:pt x="1748" y="1384"/>
                    <a:pt x="1751" y="1384"/>
                  </a:cubicBezTo>
                  <a:cubicBezTo>
                    <a:pt x="1758" y="1384"/>
                    <a:pt x="1735" y="1361"/>
                    <a:pt x="1695" y="1333"/>
                  </a:cubicBezTo>
                  <a:cubicBezTo>
                    <a:pt x="1695" y="1333"/>
                    <a:pt x="1699" y="1330"/>
                    <a:pt x="1702" y="1327"/>
                  </a:cubicBezTo>
                  <a:lnTo>
                    <a:pt x="1730" y="1346"/>
                  </a:lnTo>
                  <a:cubicBezTo>
                    <a:pt x="1740" y="1354"/>
                    <a:pt x="1748" y="1357"/>
                    <a:pt x="1755" y="1357"/>
                  </a:cubicBezTo>
                  <a:cubicBezTo>
                    <a:pt x="1767" y="1357"/>
                    <a:pt x="1778" y="1345"/>
                    <a:pt x="1796" y="1321"/>
                  </a:cubicBezTo>
                  <a:cubicBezTo>
                    <a:pt x="1824" y="1277"/>
                    <a:pt x="1830" y="1271"/>
                    <a:pt x="1764" y="1236"/>
                  </a:cubicBezTo>
                  <a:cubicBezTo>
                    <a:pt x="1731" y="1215"/>
                    <a:pt x="1718" y="1204"/>
                    <a:pt x="1723" y="1204"/>
                  </a:cubicBezTo>
                  <a:cubicBezTo>
                    <a:pt x="1727" y="1204"/>
                    <a:pt x="1743" y="1211"/>
                    <a:pt x="1771" y="1227"/>
                  </a:cubicBezTo>
                  <a:cubicBezTo>
                    <a:pt x="1792" y="1237"/>
                    <a:pt x="1816" y="1246"/>
                    <a:pt x="1819" y="1246"/>
                  </a:cubicBezTo>
                  <a:cubicBezTo>
                    <a:pt x="1820" y="1246"/>
                    <a:pt x="1816" y="1244"/>
                    <a:pt x="1805" y="1239"/>
                  </a:cubicBezTo>
                  <a:cubicBezTo>
                    <a:pt x="1805" y="1239"/>
                    <a:pt x="1808" y="1235"/>
                    <a:pt x="1820" y="1235"/>
                  </a:cubicBezTo>
                  <a:cubicBezTo>
                    <a:pt x="1826" y="1235"/>
                    <a:pt x="1834" y="1236"/>
                    <a:pt x="1846" y="1239"/>
                  </a:cubicBezTo>
                  <a:cubicBezTo>
                    <a:pt x="1863" y="1243"/>
                    <a:pt x="1875" y="1245"/>
                    <a:pt x="1882" y="1245"/>
                  </a:cubicBezTo>
                  <a:cubicBezTo>
                    <a:pt x="1904" y="1245"/>
                    <a:pt x="1882" y="1229"/>
                    <a:pt x="1858" y="1217"/>
                  </a:cubicBezTo>
                  <a:cubicBezTo>
                    <a:pt x="1825" y="1205"/>
                    <a:pt x="1816" y="1201"/>
                    <a:pt x="1819" y="1201"/>
                  </a:cubicBezTo>
                  <a:cubicBezTo>
                    <a:pt x="1823" y="1201"/>
                    <a:pt x="1842" y="1206"/>
                    <a:pt x="1862" y="1211"/>
                  </a:cubicBezTo>
                  <a:cubicBezTo>
                    <a:pt x="1883" y="1217"/>
                    <a:pt x="1904" y="1223"/>
                    <a:pt x="1910" y="1223"/>
                  </a:cubicBezTo>
                  <a:cubicBezTo>
                    <a:pt x="1914" y="1223"/>
                    <a:pt x="1911" y="1220"/>
                    <a:pt x="1899" y="1214"/>
                  </a:cubicBezTo>
                  <a:cubicBezTo>
                    <a:pt x="1877" y="1199"/>
                    <a:pt x="1861" y="1169"/>
                    <a:pt x="1887" y="1169"/>
                  </a:cubicBezTo>
                  <a:cubicBezTo>
                    <a:pt x="1894" y="1169"/>
                    <a:pt x="1904" y="1171"/>
                    <a:pt x="1918" y="1177"/>
                  </a:cubicBezTo>
                  <a:cubicBezTo>
                    <a:pt x="1918" y="1177"/>
                    <a:pt x="1918" y="1170"/>
                    <a:pt x="1921" y="1164"/>
                  </a:cubicBezTo>
                  <a:cubicBezTo>
                    <a:pt x="1887" y="1152"/>
                    <a:pt x="1893" y="1139"/>
                    <a:pt x="1896" y="1130"/>
                  </a:cubicBezTo>
                  <a:cubicBezTo>
                    <a:pt x="1898" y="1122"/>
                    <a:pt x="1900" y="1117"/>
                    <a:pt x="1909" y="1117"/>
                  </a:cubicBezTo>
                  <a:cubicBezTo>
                    <a:pt x="1915" y="1117"/>
                    <a:pt x="1924" y="1119"/>
                    <a:pt x="1937" y="1123"/>
                  </a:cubicBezTo>
                  <a:cubicBezTo>
                    <a:pt x="1949" y="1129"/>
                    <a:pt x="1956" y="1132"/>
                    <a:pt x="1960" y="1132"/>
                  </a:cubicBezTo>
                  <a:cubicBezTo>
                    <a:pt x="1966" y="1132"/>
                    <a:pt x="1959" y="1124"/>
                    <a:pt x="1940" y="1111"/>
                  </a:cubicBezTo>
                  <a:cubicBezTo>
                    <a:pt x="1943" y="1105"/>
                    <a:pt x="1874" y="1079"/>
                    <a:pt x="1877" y="1076"/>
                  </a:cubicBezTo>
                  <a:cubicBezTo>
                    <a:pt x="1843" y="1067"/>
                    <a:pt x="1808" y="1051"/>
                    <a:pt x="1811" y="1048"/>
                  </a:cubicBezTo>
                  <a:lnTo>
                    <a:pt x="1811" y="1048"/>
                  </a:lnTo>
                  <a:lnTo>
                    <a:pt x="1846" y="1054"/>
                  </a:lnTo>
                  <a:lnTo>
                    <a:pt x="1915" y="1070"/>
                  </a:lnTo>
                  <a:cubicBezTo>
                    <a:pt x="1915" y="1067"/>
                    <a:pt x="1918" y="1061"/>
                    <a:pt x="1883" y="1051"/>
                  </a:cubicBezTo>
                  <a:lnTo>
                    <a:pt x="1883" y="1051"/>
                  </a:lnTo>
                  <a:cubicBezTo>
                    <a:pt x="1889" y="1052"/>
                    <a:pt x="1894" y="1052"/>
                    <a:pt x="1899" y="1052"/>
                  </a:cubicBezTo>
                  <a:cubicBezTo>
                    <a:pt x="1919" y="1052"/>
                    <a:pt x="1922" y="1046"/>
                    <a:pt x="1924" y="1036"/>
                  </a:cubicBezTo>
                  <a:cubicBezTo>
                    <a:pt x="1927" y="1023"/>
                    <a:pt x="1930" y="1014"/>
                    <a:pt x="1896" y="1001"/>
                  </a:cubicBezTo>
                  <a:lnTo>
                    <a:pt x="1896" y="1001"/>
                  </a:lnTo>
                  <a:cubicBezTo>
                    <a:pt x="1901" y="1002"/>
                    <a:pt x="1905" y="1002"/>
                    <a:pt x="1910" y="1002"/>
                  </a:cubicBezTo>
                  <a:cubicBezTo>
                    <a:pt x="1965" y="1002"/>
                    <a:pt x="1966" y="966"/>
                    <a:pt x="1899" y="957"/>
                  </a:cubicBezTo>
                  <a:cubicBezTo>
                    <a:pt x="1865" y="954"/>
                    <a:pt x="1865" y="948"/>
                    <a:pt x="1902" y="945"/>
                  </a:cubicBezTo>
                  <a:cubicBezTo>
                    <a:pt x="1940" y="942"/>
                    <a:pt x="1940" y="938"/>
                    <a:pt x="1902" y="932"/>
                  </a:cubicBezTo>
                  <a:cubicBezTo>
                    <a:pt x="1868" y="926"/>
                    <a:pt x="1905" y="923"/>
                    <a:pt x="1940" y="917"/>
                  </a:cubicBezTo>
                  <a:cubicBezTo>
                    <a:pt x="2012" y="910"/>
                    <a:pt x="2012" y="904"/>
                    <a:pt x="1977" y="898"/>
                  </a:cubicBezTo>
                  <a:cubicBezTo>
                    <a:pt x="1940" y="885"/>
                    <a:pt x="1940" y="873"/>
                    <a:pt x="1940" y="866"/>
                  </a:cubicBezTo>
                  <a:cubicBezTo>
                    <a:pt x="1917" y="860"/>
                    <a:pt x="1910" y="855"/>
                    <a:pt x="1897" y="855"/>
                  </a:cubicBezTo>
                  <a:cubicBezTo>
                    <a:pt x="1891" y="855"/>
                    <a:pt x="1883" y="857"/>
                    <a:pt x="1871" y="860"/>
                  </a:cubicBezTo>
                  <a:lnTo>
                    <a:pt x="1799" y="860"/>
                  </a:lnTo>
                  <a:cubicBezTo>
                    <a:pt x="1774" y="856"/>
                    <a:pt x="1785" y="853"/>
                    <a:pt x="1793" y="853"/>
                  </a:cubicBezTo>
                  <a:cubicBezTo>
                    <a:pt x="1796" y="853"/>
                    <a:pt x="1799" y="853"/>
                    <a:pt x="1799" y="854"/>
                  </a:cubicBezTo>
                  <a:cubicBezTo>
                    <a:pt x="1808" y="856"/>
                    <a:pt x="1818" y="858"/>
                    <a:pt x="1828" y="858"/>
                  </a:cubicBezTo>
                  <a:cubicBezTo>
                    <a:pt x="1842" y="858"/>
                    <a:pt x="1856" y="855"/>
                    <a:pt x="1871" y="848"/>
                  </a:cubicBezTo>
                  <a:cubicBezTo>
                    <a:pt x="1905" y="841"/>
                    <a:pt x="1902" y="829"/>
                    <a:pt x="1902" y="822"/>
                  </a:cubicBezTo>
                  <a:cubicBezTo>
                    <a:pt x="1902" y="816"/>
                    <a:pt x="1902" y="804"/>
                    <a:pt x="1899" y="797"/>
                  </a:cubicBezTo>
                  <a:cubicBezTo>
                    <a:pt x="1925" y="781"/>
                    <a:pt x="1932" y="773"/>
                    <a:pt x="1918" y="773"/>
                  </a:cubicBezTo>
                  <a:cubicBezTo>
                    <a:pt x="1914" y="773"/>
                    <a:pt x="1908" y="774"/>
                    <a:pt x="1899" y="775"/>
                  </a:cubicBezTo>
                  <a:lnTo>
                    <a:pt x="1862" y="782"/>
                  </a:lnTo>
                  <a:cubicBezTo>
                    <a:pt x="1926" y="765"/>
                    <a:pt x="1920" y="707"/>
                    <a:pt x="1868" y="707"/>
                  </a:cubicBezTo>
                  <a:cubicBezTo>
                    <a:pt x="1862" y="707"/>
                    <a:pt x="1856" y="708"/>
                    <a:pt x="1849" y="710"/>
                  </a:cubicBezTo>
                  <a:lnTo>
                    <a:pt x="1883" y="700"/>
                  </a:lnTo>
                  <a:cubicBezTo>
                    <a:pt x="1918" y="691"/>
                    <a:pt x="1915" y="685"/>
                    <a:pt x="1912" y="672"/>
                  </a:cubicBezTo>
                  <a:cubicBezTo>
                    <a:pt x="1912" y="666"/>
                    <a:pt x="1871" y="653"/>
                    <a:pt x="1865" y="638"/>
                  </a:cubicBezTo>
                  <a:cubicBezTo>
                    <a:pt x="1858" y="621"/>
                    <a:pt x="1852" y="607"/>
                    <a:pt x="1837" y="607"/>
                  </a:cubicBezTo>
                  <a:cubicBezTo>
                    <a:pt x="1832" y="607"/>
                    <a:pt x="1826" y="609"/>
                    <a:pt x="1818" y="613"/>
                  </a:cubicBezTo>
                  <a:cubicBezTo>
                    <a:pt x="1815" y="606"/>
                    <a:pt x="1815" y="606"/>
                    <a:pt x="1849" y="591"/>
                  </a:cubicBezTo>
                  <a:cubicBezTo>
                    <a:pt x="1883" y="584"/>
                    <a:pt x="1880" y="578"/>
                    <a:pt x="1877" y="572"/>
                  </a:cubicBezTo>
                  <a:cubicBezTo>
                    <a:pt x="1877" y="571"/>
                    <a:pt x="1876" y="570"/>
                    <a:pt x="1875" y="570"/>
                  </a:cubicBezTo>
                  <a:cubicBezTo>
                    <a:pt x="1867" y="570"/>
                    <a:pt x="1838" y="584"/>
                    <a:pt x="1811" y="597"/>
                  </a:cubicBezTo>
                  <a:cubicBezTo>
                    <a:pt x="1800" y="603"/>
                    <a:pt x="1792" y="605"/>
                    <a:pt x="1788" y="605"/>
                  </a:cubicBezTo>
                  <a:cubicBezTo>
                    <a:pt x="1782" y="605"/>
                    <a:pt x="1787" y="597"/>
                    <a:pt x="1805" y="581"/>
                  </a:cubicBezTo>
                  <a:cubicBezTo>
                    <a:pt x="1827" y="556"/>
                    <a:pt x="1823" y="536"/>
                    <a:pt x="1795" y="536"/>
                  </a:cubicBezTo>
                  <a:cubicBezTo>
                    <a:pt x="1792" y="536"/>
                    <a:pt x="1788" y="537"/>
                    <a:pt x="1783" y="537"/>
                  </a:cubicBezTo>
                  <a:cubicBezTo>
                    <a:pt x="1783" y="534"/>
                    <a:pt x="1780" y="528"/>
                    <a:pt x="1811" y="509"/>
                  </a:cubicBezTo>
                  <a:cubicBezTo>
                    <a:pt x="1832" y="493"/>
                    <a:pt x="1849" y="473"/>
                    <a:pt x="1832" y="473"/>
                  </a:cubicBezTo>
                  <a:cubicBezTo>
                    <a:pt x="1826" y="473"/>
                    <a:pt x="1814" y="476"/>
                    <a:pt x="1796" y="484"/>
                  </a:cubicBezTo>
                  <a:cubicBezTo>
                    <a:pt x="1793" y="478"/>
                    <a:pt x="1793" y="478"/>
                    <a:pt x="1821" y="459"/>
                  </a:cubicBezTo>
                  <a:cubicBezTo>
                    <a:pt x="1838" y="444"/>
                    <a:pt x="1855" y="431"/>
                    <a:pt x="1852" y="431"/>
                  </a:cubicBezTo>
                  <a:cubicBezTo>
                    <a:pt x="1850" y="431"/>
                    <a:pt x="1839" y="436"/>
                    <a:pt x="1815" y="450"/>
                  </a:cubicBezTo>
                  <a:cubicBezTo>
                    <a:pt x="1808" y="451"/>
                    <a:pt x="1802" y="452"/>
                    <a:pt x="1797" y="452"/>
                  </a:cubicBezTo>
                  <a:cubicBezTo>
                    <a:pt x="1778" y="452"/>
                    <a:pt x="1775" y="437"/>
                    <a:pt x="1793" y="412"/>
                  </a:cubicBezTo>
                  <a:cubicBezTo>
                    <a:pt x="1791" y="409"/>
                    <a:pt x="1789" y="406"/>
                    <a:pt x="1784" y="406"/>
                  </a:cubicBezTo>
                  <a:cubicBezTo>
                    <a:pt x="1779" y="406"/>
                    <a:pt x="1770" y="410"/>
                    <a:pt x="1755" y="421"/>
                  </a:cubicBezTo>
                  <a:lnTo>
                    <a:pt x="1727" y="443"/>
                  </a:lnTo>
                  <a:cubicBezTo>
                    <a:pt x="1755" y="418"/>
                    <a:pt x="1768" y="407"/>
                    <a:pt x="1766" y="407"/>
                  </a:cubicBezTo>
                  <a:lnTo>
                    <a:pt x="1766" y="407"/>
                  </a:lnTo>
                  <a:cubicBezTo>
                    <a:pt x="1763" y="407"/>
                    <a:pt x="1749" y="416"/>
                    <a:pt x="1721" y="434"/>
                  </a:cubicBezTo>
                  <a:cubicBezTo>
                    <a:pt x="1707" y="444"/>
                    <a:pt x="1700" y="449"/>
                    <a:pt x="1698" y="449"/>
                  </a:cubicBezTo>
                  <a:cubicBezTo>
                    <a:pt x="1696" y="449"/>
                    <a:pt x="1702" y="443"/>
                    <a:pt x="1717" y="431"/>
                  </a:cubicBezTo>
                  <a:cubicBezTo>
                    <a:pt x="1742" y="403"/>
                    <a:pt x="1739" y="399"/>
                    <a:pt x="1739" y="399"/>
                  </a:cubicBezTo>
                  <a:cubicBezTo>
                    <a:pt x="1733" y="393"/>
                    <a:pt x="1689" y="390"/>
                    <a:pt x="1670" y="371"/>
                  </a:cubicBezTo>
                  <a:cubicBezTo>
                    <a:pt x="1650" y="347"/>
                    <a:pt x="1638" y="333"/>
                    <a:pt x="1625" y="333"/>
                  </a:cubicBezTo>
                  <a:cubicBezTo>
                    <a:pt x="1618" y="333"/>
                    <a:pt x="1610" y="337"/>
                    <a:pt x="1601" y="346"/>
                  </a:cubicBezTo>
                  <a:cubicBezTo>
                    <a:pt x="1588" y="358"/>
                    <a:pt x="1581" y="364"/>
                    <a:pt x="1580" y="364"/>
                  </a:cubicBezTo>
                  <a:cubicBezTo>
                    <a:pt x="1578" y="364"/>
                    <a:pt x="1584" y="356"/>
                    <a:pt x="1595" y="340"/>
                  </a:cubicBezTo>
                  <a:cubicBezTo>
                    <a:pt x="1614" y="309"/>
                    <a:pt x="1611" y="305"/>
                    <a:pt x="1605" y="302"/>
                  </a:cubicBezTo>
                  <a:cubicBezTo>
                    <a:pt x="1601" y="296"/>
                    <a:pt x="1598" y="293"/>
                    <a:pt x="1620" y="265"/>
                  </a:cubicBezTo>
                  <a:lnTo>
                    <a:pt x="1620" y="265"/>
                  </a:lnTo>
                  <a:cubicBezTo>
                    <a:pt x="1599" y="283"/>
                    <a:pt x="1594" y="288"/>
                    <a:pt x="1591" y="288"/>
                  </a:cubicBezTo>
                  <a:cubicBezTo>
                    <a:pt x="1590" y="288"/>
                    <a:pt x="1590" y="287"/>
                    <a:pt x="1589" y="287"/>
                  </a:cubicBezTo>
                  <a:cubicBezTo>
                    <a:pt x="1601" y="270"/>
                    <a:pt x="1606" y="262"/>
                    <a:pt x="1602" y="262"/>
                  </a:cubicBezTo>
                  <a:cubicBezTo>
                    <a:pt x="1599" y="262"/>
                    <a:pt x="1592" y="267"/>
                    <a:pt x="1580" y="277"/>
                  </a:cubicBezTo>
                  <a:cubicBezTo>
                    <a:pt x="1554" y="302"/>
                    <a:pt x="1542" y="316"/>
                    <a:pt x="1542" y="316"/>
                  </a:cubicBezTo>
                  <a:cubicBezTo>
                    <a:pt x="1541" y="316"/>
                    <a:pt x="1553" y="302"/>
                    <a:pt x="1576" y="274"/>
                  </a:cubicBezTo>
                  <a:cubicBezTo>
                    <a:pt x="1593" y="253"/>
                    <a:pt x="1600" y="225"/>
                    <a:pt x="1597" y="225"/>
                  </a:cubicBezTo>
                  <a:lnTo>
                    <a:pt x="1597" y="225"/>
                  </a:lnTo>
                  <a:cubicBezTo>
                    <a:pt x="1595" y="225"/>
                    <a:pt x="1593" y="228"/>
                    <a:pt x="1589" y="236"/>
                  </a:cubicBezTo>
                  <a:cubicBezTo>
                    <a:pt x="1567" y="265"/>
                    <a:pt x="1558" y="258"/>
                    <a:pt x="1532" y="283"/>
                  </a:cubicBezTo>
                  <a:cubicBezTo>
                    <a:pt x="1526" y="280"/>
                    <a:pt x="1523" y="277"/>
                    <a:pt x="1542" y="246"/>
                  </a:cubicBezTo>
                  <a:cubicBezTo>
                    <a:pt x="1550" y="232"/>
                    <a:pt x="1546" y="226"/>
                    <a:pt x="1537" y="226"/>
                  </a:cubicBezTo>
                  <a:cubicBezTo>
                    <a:pt x="1524" y="226"/>
                    <a:pt x="1504" y="236"/>
                    <a:pt x="1492" y="252"/>
                  </a:cubicBezTo>
                  <a:cubicBezTo>
                    <a:pt x="1481" y="265"/>
                    <a:pt x="1475" y="272"/>
                    <a:pt x="1474" y="272"/>
                  </a:cubicBezTo>
                  <a:cubicBezTo>
                    <a:pt x="1472" y="272"/>
                    <a:pt x="1476" y="264"/>
                    <a:pt x="1485" y="249"/>
                  </a:cubicBezTo>
                  <a:cubicBezTo>
                    <a:pt x="1504" y="218"/>
                    <a:pt x="1501" y="215"/>
                    <a:pt x="1495" y="211"/>
                  </a:cubicBezTo>
                  <a:lnTo>
                    <a:pt x="1495" y="211"/>
                  </a:lnTo>
                  <a:cubicBezTo>
                    <a:pt x="1489" y="218"/>
                    <a:pt x="1486" y="221"/>
                    <a:pt x="1485" y="221"/>
                  </a:cubicBezTo>
                  <a:cubicBezTo>
                    <a:pt x="1483" y="221"/>
                    <a:pt x="1497" y="200"/>
                    <a:pt x="1511" y="177"/>
                  </a:cubicBezTo>
                  <a:cubicBezTo>
                    <a:pt x="1536" y="149"/>
                    <a:pt x="1529" y="146"/>
                    <a:pt x="1517" y="139"/>
                  </a:cubicBezTo>
                  <a:lnTo>
                    <a:pt x="1517" y="139"/>
                  </a:lnTo>
                  <a:cubicBezTo>
                    <a:pt x="1507" y="152"/>
                    <a:pt x="1497" y="157"/>
                    <a:pt x="1487" y="157"/>
                  </a:cubicBezTo>
                  <a:cubicBezTo>
                    <a:pt x="1476" y="157"/>
                    <a:pt x="1466" y="151"/>
                    <a:pt x="1457" y="146"/>
                  </a:cubicBezTo>
                  <a:cubicBezTo>
                    <a:pt x="1452" y="142"/>
                    <a:pt x="1447" y="140"/>
                    <a:pt x="1442" y="140"/>
                  </a:cubicBezTo>
                  <a:cubicBezTo>
                    <a:pt x="1422" y="140"/>
                    <a:pt x="1400" y="170"/>
                    <a:pt x="1370" y="218"/>
                  </a:cubicBezTo>
                  <a:lnTo>
                    <a:pt x="1335" y="280"/>
                  </a:lnTo>
                  <a:lnTo>
                    <a:pt x="1363" y="215"/>
                  </a:lnTo>
                  <a:cubicBezTo>
                    <a:pt x="1379" y="183"/>
                    <a:pt x="1404" y="114"/>
                    <a:pt x="1404" y="114"/>
                  </a:cubicBezTo>
                  <a:cubicBezTo>
                    <a:pt x="1404" y="114"/>
                    <a:pt x="1403" y="114"/>
                    <a:pt x="1403" y="114"/>
                  </a:cubicBezTo>
                  <a:cubicBezTo>
                    <a:pt x="1396" y="114"/>
                    <a:pt x="1382" y="147"/>
                    <a:pt x="1370" y="177"/>
                  </a:cubicBezTo>
                  <a:cubicBezTo>
                    <a:pt x="1362" y="193"/>
                    <a:pt x="1358" y="201"/>
                    <a:pt x="1355" y="201"/>
                  </a:cubicBezTo>
                  <a:cubicBezTo>
                    <a:pt x="1352" y="201"/>
                    <a:pt x="1352" y="191"/>
                    <a:pt x="1354" y="171"/>
                  </a:cubicBezTo>
                  <a:cubicBezTo>
                    <a:pt x="1356" y="149"/>
                    <a:pt x="1354" y="138"/>
                    <a:pt x="1350" y="138"/>
                  </a:cubicBezTo>
                  <a:cubicBezTo>
                    <a:pt x="1346" y="138"/>
                    <a:pt x="1340" y="145"/>
                    <a:pt x="1332" y="158"/>
                  </a:cubicBezTo>
                  <a:cubicBezTo>
                    <a:pt x="1326" y="158"/>
                    <a:pt x="1323" y="155"/>
                    <a:pt x="1329" y="121"/>
                  </a:cubicBezTo>
                  <a:cubicBezTo>
                    <a:pt x="1327" y="120"/>
                    <a:pt x="1326" y="119"/>
                    <a:pt x="1325" y="119"/>
                  </a:cubicBezTo>
                  <a:cubicBezTo>
                    <a:pt x="1322" y="119"/>
                    <a:pt x="1320" y="125"/>
                    <a:pt x="1310" y="152"/>
                  </a:cubicBezTo>
                  <a:cubicBezTo>
                    <a:pt x="1304" y="168"/>
                    <a:pt x="1300" y="176"/>
                    <a:pt x="1298" y="176"/>
                  </a:cubicBezTo>
                  <a:cubicBezTo>
                    <a:pt x="1297" y="176"/>
                    <a:pt x="1297" y="167"/>
                    <a:pt x="1301" y="149"/>
                  </a:cubicBezTo>
                  <a:cubicBezTo>
                    <a:pt x="1312" y="104"/>
                    <a:pt x="1309" y="85"/>
                    <a:pt x="1303" y="85"/>
                  </a:cubicBezTo>
                  <a:cubicBezTo>
                    <a:pt x="1298" y="85"/>
                    <a:pt x="1293" y="92"/>
                    <a:pt x="1288" y="105"/>
                  </a:cubicBezTo>
                  <a:cubicBezTo>
                    <a:pt x="1280" y="134"/>
                    <a:pt x="1274" y="136"/>
                    <a:pt x="1271" y="136"/>
                  </a:cubicBezTo>
                  <a:cubicBezTo>
                    <a:pt x="1270" y="136"/>
                    <a:pt x="1270" y="136"/>
                    <a:pt x="1269" y="136"/>
                  </a:cubicBezTo>
                  <a:cubicBezTo>
                    <a:pt x="1267" y="135"/>
                    <a:pt x="1266" y="134"/>
                    <a:pt x="1264" y="134"/>
                  </a:cubicBezTo>
                  <a:cubicBezTo>
                    <a:pt x="1259" y="134"/>
                    <a:pt x="1253" y="140"/>
                    <a:pt x="1244" y="164"/>
                  </a:cubicBezTo>
                  <a:lnTo>
                    <a:pt x="1232" y="161"/>
                  </a:lnTo>
                  <a:cubicBezTo>
                    <a:pt x="1225" y="161"/>
                    <a:pt x="1241" y="127"/>
                    <a:pt x="1247" y="127"/>
                  </a:cubicBezTo>
                  <a:lnTo>
                    <a:pt x="1250" y="92"/>
                  </a:lnTo>
                  <a:cubicBezTo>
                    <a:pt x="1247" y="91"/>
                    <a:pt x="1244" y="91"/>
                    <a:pt x="1241" y="91"/>
                  </a:cubicBezTo>
                  <a:cubicBezTo>
                    <a:pt x="1234" y="91"/>
                    <a:pt x="1228" y="96"/>
                    <a:pt x="1219" y="121"/>
                  </a:cubicBezTo>
                  <a:cubicBezTo>
                    <a:pt x="1208" y="155"/>
                    <a:pt x="1203" y="172"/>
                    <a:pt x="1202" y="172"/>
                  </a:cubicBezTo>
                  <a:cubicBezTo>
                    <a:pt x="1201" y="172"/>
                    <a:pt x="1205" y="155"/>
                    <a:pt x="1213" y="121"/>
                  </a:cubicBezTo>
                  <a:cubicBezTo>
                    <a:pt x="1220" y="93"/>
                    <a:pt x="1222" y="68"/>
                    <a:pt x="1217" y="68"/>
                  </a:cubicBezTo>
                  <a:cubicBezTo>
                    <a:pt x="1216" y="68"/>
                    <a:pt x="1213" y="71"/>
                    <a:pt x="1210" y="80"/>
                  </a:cubicBezTo>
                  <a:cubicBezTo>
                    <a:pt x="1202" y="109"/>
                    <a:pt x="1197" y="119"/>
                    <a:pt x="1195" y="119"/>
                  </a:cubicBezTo>
                  <a:cubicBezTo>
                    <a:pt x="1192" y="119"/>
                    <a:pt x="1194" y="99"/>
                    <a:pt x="1197" y="77"/>
                  </a:cubicBezTo>
                  <a:cubicBezTo>
                    <a:pt x="1207" y="42"/>
                    <a:pt x="1211" y="25"/>
                    <a:pt x="1209" y="25"/>
                  </a:cubicBezTo>
                  <a:lnTo>
                    <a:pt x="1209" y="25"/>
                  </a:lnTo>
                  <a:cubicBezTo>
                    <a:pt x="1207" y="25"/>
                    <a:pt x="1199" y="41"/>
                    <a:pt x="1182" y="74"/>
                  </a:cubicBezTo>
                  <a:cubicBezTo>
                    <a:pt x="1181" y="73"/>
                    <a:pt x="1180" y="73"/>
                    <a:pt x="1180" y="73"/>
                  </a:cubicBezTo>
                  <a:cubicBezTo>
                    <a:pt x="1167" y="73"/>
                    <a:pt x="1142" y="102"/>
                    <a:pt x="1127" y="102"/>
                  </a:cubicBezTo>
                  <a:cubicBezTo>
                    <a:pt x="1126" y="102"/>
                    <a:pt x="1126" y="102"/>
                    <a:pt x="1125" y="102"/>
                  </a:cubicBezTo>
                  <a:cubicBezTo>
                    <a:pt x="1101" y="96"/>
                    <a:pt x="1091" y="95"/>
                    <a:pt x="1085" y="63"/>
                  </a:cubicBezTo>
                  <a:lnTo>
                    <a:pt x="1085" y="63"/>
                  </a:lnTo>
                  <a:cubicBezTo>
                    <a:pt x="1081" y="95"/>
                    <a:pt x="1074" y="95"/>
                    <a:pt x="1062" y="95"/>
                  </a:cubicBezTo>
                  <a:cubicBezTo>
                    <a:pt x="1057" y="84"/>
                    <a:pt x="1052" y="80"/>
                    <a:pt x="1047" y="80"/>
                  </a:cubicBezTo>
                  <a:cubicBezTo>
                    <a:pt x="1037" y="80"/>
                    <a:pt x="1030" y="106"/>
                    <a:pt x="1028" y="130"/>
                  </a:cubicBezTo>
                  <a:lnTo>
                    <a:pt x="1040" y="130"/>
                  </a:lnTo>
                  <a:cubicBezTo>
                    <a:pt x="1040" y="172"/>
                    <a:pt x="1039" y="189"/>
                    <a:pt x="1036" y="189"/>
                  </a:cubicBezTo>
                  <a:cubicBezTo>
                    <a:pt x="1034" y="189"/>
                    <a:pt x="1030" y="180"/>
                    <a:pt x="1025" y="164"/>
                  </a:cubicBezTo>
                  <a:cubicBezTo>
                    <a:pt x="1019" y="142"/>
                    <a:pt x="1015" y="117"/>
                    <a:pt x="1015" y="92"/>
                  </a:cubicBezTo>
                  <a:cubicBezTo>
                    <a:pt x="1012" y="58"/>
                    <a:pt x="1003" y="23"/>
                    <a:pt x="997" y="23"/>
                  </a:cubicBezTo>
                  <a:close/>
                  <a:moveTo>
                    <a:pt x="1730" y="2154"/>
                  </a:moveTo>
                  <a:cubicBezTo>
                    <a:pt x="1728" y="2154"/>
                    <a:pt x="1726" y="2156"/>
                    <a:pt x="1724" y="2157"/>
                  </a:cubicBezTo>
                  <a:cubicBezTo>
                    <a:pt x="1727" y="2179"/>
                    <a:pt x="1736" y="2205"/>
                    <a:pt x="1746" y="2223"/>
                  </a:cubicBezTo>
                  <a:cubicBezTo>
                    <a:pt x="1752" y="2237"/>
                    <a:pt x="1757" y="2244"/>
                    <a:pt x="1760" y="2244"/>
                  </a:cubicBezTo>
                  <a:cubicBezTo>
                    <a:pt x="1764" y="2244"/>
                    <a:pt x="1762" y="2226"/>
                    <a:pt x="1749" y="2186"/>
                  </a:cubicBezTo>
                  <a:cubicBezTo>
                    <a:pt x="1738" y="2162"/>
                    <a:pt x="1734" y="2154"/>
                    <a:pt x="1730" y="21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1" name="Google Shape;9181;p36"/>
            <p:cNvSpPr/>
            <p:nvPr/>
          </p:nvSpPr>
          <p:spPr>
            <a:xfrm rot="-899960">
              <a:off x="2197286" y="1659839"/>
              <a:ext cx="50323" cy="56073"/>
            </a:xfrm>
            <a:custGeom>
              <a:avLst/>
              <a:gdLst/>
              <a:ahLst/>
              <a:cxnLst/>
              <a:rect l="l" t="t" r="r" b="b"/>
              <a:pathLst>
                <a:path w="2013" h="2243" extrusionOk="0">
                  <a:moveTo>
                    <a:pt x="1085" y="1"/>
                  </a:moveTo>
                  <a:lnTo>
                    <a:pt x="1085" y="1"/>
                  </a:lnTo>
                  <a:cubicBezTo>
                    <a:pt x="1085" y="1"/>
                    <a:pt x="1086" y="3"/>
                    <a:pt x="1086" y="7"/>
                  </a:cubicBezTo>
                  <a:lnTo>
                    <a:pt x="1086" y="7"/>
                  </a:lnTo>
                  <a:cubicBezTo>
                    <a:pt x="1086" y="3"/>
                    <a:pt x="1086" y="1"/>
                    <a:pt x="1085" y="1"/>
                  </a:cubicBezTo>
                  <a:close/>
                  <a:moveTo>
                    <a:pt x="1086" y="7"/>
                  </a:moveTo>
                  <a:lnTo>
                    <a:pt x="1086" y="7"/>
                  </a:lnTo>
                  <a:cubicBezTo>
                    <a:pt x="1086" y="15"/>
                    <a:pt x="1086" y="32"/>
                    <a:pt x="1085" y="58"/>
                  </a:cubicBezTo>
                  <a:cubicBezTo>
                    <a:pt x="1085" y="59"/>
                    <a:pt x="1086" y="60"/>
                    <a:pt x="1086" y="61"/>
                  </a:cubicBezTo>
                  <a:lnTo>
                    <a:pt x="1086" y="61"/>
                  </a:lnTo>
                  <a:cubicBezTo>
                    <a:pt x="1087" y="51"/>
                    <a:pt x="1088" y="39"/>
                    <a:pt x="1088" y="23"/>
                  </a:cubicBezTo>
                  <a:cubicBezTo>
                    <a:pt x="1087" y="17"/>
                    <a:pt x="1086" y="11"/>
                    <a:pt x="1086" y="7"/>
                  </a:cubicBezTo>
                  <a:close/>
                  <a:moveTo>
                    <a:pt x="1028" y="130"/>
                  </a:moveTo>
                  <a:cubicBezTo>
                    <a:pt x="1027" y="130"/>
                    <a:pt x="1026" y="145"/>
                    <a:pt x="1027" y="145"/>
                  </a:cubicBezTo>
                  <a:cubicBezTo>
                    <a:pt x="1027" y="145"/>
                    <a:pt x="1028" y="141"/>
                    <a:pt x="1029" y="130"/>
                  </a:cubicBezTo>
                  <a:cubicBezTo>
                    <a:pt x="1029" y="130"/>
                    <a:pt x="1029" y="130"/>
                    <a:pt x="1028" y="130"/>
                  </a:cubicBezTo>
                  <a:close/>
                  <a:moveTo>
                    <a:pt x="1016" y="164"/>
                  </a:moveTo>
                  <a:lnTo>
                    <a:pt x="1023" y="199"/>
                  </a:lnTo>
                  <a:lnTo>
                    <a:pt x="1019" y="202"/>
                  </a:lnTo>
                  <a:cubicBezTo>
                    <a:pt x="1013" y="202"/>
                    <a:pt x="1013" y="202"/>
                    <a:pt x="1010" y="164"/>
                  </a:cubicBezTo>
                  <a:close/>
                  <a:moveTo>
                    <a:pt x="1070" y="168"/>
                  </a:moveTo>
                  <a:lnTo>
                    <a:pt x="1073" y="202"/>
                  </a:lnTo>
                  <a:lnTo>
                    <a:pt x="1066" y="202"/>
                  </a:lnTo>
                  <a:cubicBezTo>
                    <a:pt x="1063" y="202"/>
                    <a:pt x="1063" y="202"/>
                    <a:pt x="1063" y="168"/>
                  </a:cubicBezTo>
                  <a:close/>
                  <a:moveTo>
                    <a:pt x="1101" y="169"/>
                  </a:moveTo>
                  <a:cubicBezTo>
                    <a:pt x="1102" y="169"/>
                    <a:pt x="1103" y="170"/>
                    <a:pt x="1104" y="171"/>
                  </a:cubicBezTo>
                  <a:cubicBezTo>
                    <a:pt x="1113" y="171"/>
                    <a:pt x="1113" y="171"/>
                    <a:pt x="1107" y="205"/>
                  </a:cubicBezTo>
                  <a:cubicBezTo>
                    <a:pt x="1102" y="222"/>
                    <a:pt x="1099" y="231"/>
                    <a:pt x="1098" y="231"/>
                  </a:cubicBezTo>
                  <a:cubicBezTo>
                    <a:pt x="1096" y="231"/>
                    <a:pt x="1096" y="222"/>
                    <a:pt x="1098" y="205"/>
                  </a:cubicBezTo>
                  <a:cubicBezTo>
                    <a:pt x="1098" y="176"/>
                    <a:pt x="1098" y="169"/>
                    <a:pt x="1101" y="169"/>
                  </a:cubicBezTo>
                  <a:close/>
                  <a:moveTo>
                    <a:pt x="969" y="205"/>
                  </a:moveTo>
                  <a:cubicBezTo>
                    <a:pt x="976" y="227"/>
                    <a:pt x="982" y="252"/>
                    <a:pt x="985" y="274"/>
                  </a:cubicBezTo>
                  <a:lnTo>
                    <a:pt x="982" y="274"/>
                  </a:lnTo>
                  <a:cubicBezTo>
                    <a:pt x="976" y="274"/>
                    <a:pt x="969" y="240"/>
                    <a:pt x="969" y="240"/>
                  </a:cubicBezTo>
                  <a:cubicBezTo>
                    <a:pt x="969" y="240"/>
                    <a:pt x="966" y="205"/>
                    <a:pt x="969" y="205"/>
                  </a:cubicBezTo>
                  <a:close/>
                  <a:moveTo>
                    <a:pt x="773" y="239"/>
                  </a:moveTo>
                  <a:lnTo>
                    <a:pt x="773" y="239"/>
                  </a:lnTo>
                  <a:cubicBezTo>
                    <a:pt x="774" y="239"/>
                    <a:pt x="776" y="242"/>
                    <a:pt x="781" y="252"/>
                  </a:cubicBezTo>
                  <a:lnTo>
                    <a:pt x="794" y="284"/>
                  </a:lnTo>
                  <a:cubicBezTo>
                    <a:pt x="803" y="308"/>
                    <a:pt x="812" y="333"/>
                    <a:pt x="810" y="333"/>
                  </a:cubicBezTo>
                  <a:cubicBezTo>
                    <a:pt x="810" y="333"/>
                    <a:pt x="808" y="330"/>
                    <a:pt x="803" y="321"/>
                  </a:cubicBezTo>
                  <a:cubicBezTo>
                    <a:pt x="791" y="299"/>
                    <a:pt x="781" y="277"/>
                    <a:pt x="775" y="255"/>
                  </a:cubicBezTo>
                  <a:cubicBezTo>
                    <a:pt x="775" y="255"/>
                    <a:pt x="771" y="239"/>
                    <a:pt x="773" y="239"/>
                  </a:cubicBezTo>
                  <a:close/>
                  <a:moveTo>
                    <a:pt x="1167" y="365"/>
                  </a:moveTo>
                  <a:lnTo>
                    <a:pt x="1164" y="399"/>
                  </a:lnTo>
                  <a:cubicBezTo>
                    <a:pt x="1156" y="432"/>
                    <a:pt x="1152" y="434"/>
                    <a:pt x="1151" y="434"/>
                  </a:cubicBezTo>
                  <a:cubicBezTo>
                    <a:pt x="1151" y="434"/>
                    <a:pt x="1151" y="434"/>
                    <a:pt x="1151" y="434"/>
                  </a:cubicBezTo>
                  <a:cubicBezTo>
                    <a:pt x="1148" y="434"/>
                    <a:pt x="1148" y="434"/>
                    <a:pt x="1154" y="399"/>
                  </a:cubicBezTo>
                  <a:cubicBezTo>
                    <a:pt x="1154" y="399"/>
                    <a:pt x="1164" y="365"/>
                    <a:pt x="1167" y="365"/>
                  </a:cubicBezTo>
                  <a:close/>
                  <a:moveTo>
                    <a:pt x="1598" y="393"/>
                  </a:moveTo>
                  <a:cubicBezTo>
                    <a:pt x="1598" y="393"/>
                    <a:pt x="1599" y="393"/>
                    <a:pt x="1599" y="393"/>
                  </a:cubicBezTo>
                  <a:lnTo>
                    <a:pt x="1602" y="399"/>
                  </a:lnTo>
                  <a:cubicBezTo>
                    <a:pt x="1584" y="415"/>
                    <a:pt x="1568" y="431"/>
                    <a:pt x="1549" y="443"/>
                  </a:cubicBezTo>
                  <a:lnTo>
                    <a:pt x="1543" y="440"/>
                  </a:lnTo>
                  <a:cubicBezTo>
                    <a:pt x="1566" y="417"/>
                    <a:pt x="1590" y="393"/>
                    <a:pt x="1598" y="393"/>
                  </a:cubicBezTo>
                  <a:close/>
                  <a:moveTo>
                    <a:pt x="1117" y="390"/>
                  </a:moveTo>
                  <a:lnTo>
                    <a:pt x="1117" y="425"/>
                  </a:lnTo>
                  <a:lnTo>
                    <a:pt x="1107" y="459"/>
                  </a:lnTo>
                  <a:lnTo>
                    <a:pt x="1104" y="459"/>
                  </a:lnTo>
                  <a:cubicBezTo>
                    <a:pt x="1107" y="437"/>
                    <a:pt x="1110" y="412"/>
                    <a:pt x="1117" y="390"/>
                  </a:cubicBezTo>
                  <a:close/>
                  <a:moveTo>
                    <a:pt x="690" y="425"/>
                  </a:moveTo>
                  <a:lnTo>
                    <a:pt x="690" y="425"/>
                  </a:lnTo>
                  <a:cubicBezTo>
                    <a:pt x="715" y="450"/>
                    <a:pt x="737" y="478"/>
                    <a:pt x="753" y="509"/>
                  </a:cubicBezTo>
                  <a:cubicBezTo>
                    <a:pt x="752" y="510"/>
                    <a:pt x="752" y="511"/>
                    <a:pt x="751" y="511"/>
                  </a:cubicBezTo>
                  <a:cubicBezTo>
                    <a:pt x="749" y="511"/>
                    <a:pt x="744" y="505"/>
                    <a:pt x="728" y="484"/>
                  </a:cubicBezTo>
                  <a:cubicBezTo>
                    <a:pt x="706" y="456"/>
                    <a:pt x="687" y="425"/>
                    <a:pt x="690" y="425"/>
                  </a:cubicBezTo>
                  <a:close/>
                  <a:moveTo>
                    <a:pt x="1747" y="554"/>
                  </a:moveTo>
                  <a:cubicBezTo>
                    <a:pt x="1754" y="554"/>
                    <a:pt x="1756" y="559"/>
                    <a:pt x="1756" y="562"/>
                  </a:cubicBezTo>
                  <a:cubicBezTo>
                    <a:pt x="1733" y="581"/>
                    <a:pt x="1707" y="592"/>
                    <a:pt x="1697" y="592"/>
                  </a:cubicBezTo>
                  <a:cubicBezTo>
                    <a:pt x="1695" y="592"/>
                    <a:pt x="1694" y="592"/>
                    <a:pt x="1693" y="591"/>
                  </a:cubicBezTo>
                  <a:cubicBezTo>
                    <a:pt x="1690" y="581"/>
                    <a:pt x="1690" y="581"/>
                    <a:pt x="1718" y="566"/>
                  </a:cubicBezTo>
                  <a:cubicBezTo>
                    <a:pt x="1732" y="557"/>
                    <a:pt x="1741" y="554"/>
                    <a:pt x="1747" y="554"/>
                  </a:cubicBezTo>
                  <a:close/>
                  <a:moveTo>
                    <a:pt x="1762" y="913"/>
                  </a:moveTo>
                  <a:cubicBezTo>
                    <a:pt x="1800" y="913"/>
                    <a:pt x="1834" y="913"/>
                    <a:pt x="1834" y="920"/>
                  </a:cubicBezTo>
                  <a:lnTo>
                    <a:pt x="1800" y="923"/>
                  </a:lnTo>
                  <a:lnTo>
                    <a:pt x="1762" y="920"/>
                  </a:lnTo>
                  <a:lnTo>
                    <a:pt x="1762" y="913"/>
                  </a:lnTo>
                  <a:close/>
                  <a:moveTo>
                    <a:pt x="1543" y="948"/>
                  </a:moveTo>
                  <a:cubicBezTo>
                    <a:pt x="1568" y="948"/>
                    <a:pt x="1590" y="951"/>
                    <a:pt x="1612" y="960"/>
                  </a:cubicBezTo>
                  <a:lnTo>
                    <a:pt x="1612" y="964"/>
                  </a:lnTo>
                  <a:lnTo>
                    <a:pt x="1543" y="951"/>
                  </a:lnTo>
                  <a:lnTo>
                    <a:pt x="1543" y="948"/>
                  </a:lnTo>
                  <a:close/>
                  <a:moveTo>
                    <a:pt x="480" y="974"/>
                  </a:moveTo>
                  <a:cubicBezTo>
                    <a:pt x="494" y="974"/>
                    <a:pt x="508" y="976"/>
                    <a:pt x="521" y="979"/>
                  </a:cubicBezTo>
                  <a:cubicBezTo>
                    <a:pt x="563" y="981"/>
                    <a:pt x="556" y="983"/>
                    <a:pt x="530" y="983"/>
                  </a:cubicBezTo>
                  <a:cubicBezTo>
                    <a:pt x="510" y="983"/>
                    <a:pt x="480" y="982"/>
                    <a:pt x="449" y="979"/>
                  </a:cubicBezTo>
                  <a:cubicBezTo>
                    <a:pt x="380" y="979"/>
                    <a:pt x="380" y="979"/>
                    <a:pt x="449" y="976"/>
                  </a:cubicBezTo>
                  <a:cubicBezTo>
                    <a:pt x="459" y="975"/>
                    <a:pt x="470" y="974"/>
                    <a:pt x="480" y="974"/>
                  </a:cubicBezTo>
                  <a:close/>
                  <a:moveTo>
                    <a:pt x="1775" y="1059"/>
                  </a:moveTo>
                  <a:cubicBezTo>
                    <a:pt x="1779" y="1059"/>
                    <a:pt x="1787" y="1062"/>
                    <a:pt x="1806" y="1067"/>
                  </a:cubicBezTo>
                  <a:cubicBezTo>
                    <a:pt x="1831" y="1073"/>
                    <a:pt x="1853" y="1083"/>
                    <a:pt x="1875" y="1092"/>
                  </a:cubicBezTo>
                  <a:cubicBezTo>
                    <a:pt x="1837" y="1083"/>
                    <a:pt x="1803" y="1073"/>
                    <a:pt x="1772" y="1064"/>
                  </a:cubicBezTo>
                  <a:cubicBezTo>
                    <a:pt x="1772" y="1061"/>
                    <a:pt x="1772" y="1059"/>
                    <a:pt x="1775" y="1059"/>
                  </a:cubicBezTo>
                  <a:close/>
                  <a:moveTo>
                    <a:pt x="756" y="1108"/>
                  </a:moveTo>
                  <a:lnTo>
                    <a:pt x="725" y="1130"/>
                  </a:lnTo>
                  <a:lnTo>
                    <a:pt x="725" y="1133"/>
                  </a:lnTo>
                  <a:cubicBezTo>
                    <a:pt x="756" y="1114"/>
                    <a:pt x="756" y="1114"/>
                    <a:pt x="756" y="1111"/>
                  </a:cubicBezTo>
                  <a:lnTo>
                    <a:pt x="756" y="1108"/>
                  </a:lnTo>
                  <a:close/>
                  <a:moveTo>
                    <a:pt x="1179" y="1108"/>
                  </a:moveTo>
                  <a:cubicBezTo>
                    <a:pt x="1173" y="1108"/>
                    <a:pt x="1173" y="1108"/>
                    <a:pt x="1192" y="1139"/>
                  </a:cubicBezTo>
                  <a:lnTo>
                    <a:pt x="1198" y="1139"/>
                  </a:lnTo>
                  <a:cubicBezTo>
                    <a:pt x="1179" y="1108"/>
                    <a:pt x="1179" y="1108"/>
                    <a:pt x="1179" y="1108"/>
                  </a:cubicBezTo>
                  <a:close/>
                  <a:moveTo>
                    <a:pt x="572" y="1139"/>
                  </a:moveTo>
                  <a:cubicBezTo>
                    <a:pt x="575" y="1139"/>
                    <a:pt x="576" y="1141"/>
                    <a:pt x="578" y="1142"/>
                  </a:cubicBezTo>
                  <a:cubicBezTo>
                    <a:pt x="578" y="1145"/>
                    <a:pt x="578" y="1145"/>
                    <a:pt x="546" y="1161"/>
                  </a:cubicBezTo>
                  <a:cubicBezTo>
                    <a:pt x="546" y="1161"/>
                    <a:pt x="525" y="1166"/>
                    <a:pt x="515" y="1166"/>
                  </a:cubicBezTo>
                  <a:cubicBezTo>
                    <a:pt x="511" y="1166"/>
                    <a:pt x="509" y="1166"/>
                    <a:pt x="509" y="1164"/>
                  </a:cubicBezTo>
                  <a:lnTo>
                    <a:pt x="540" y="1148"/>
                  </a:lnTo>
                  <a:cubicBezTo>
                    <a:pt x="559" y="1142"/>
                    <a:pt x="568" y="1139"/>
                    <a:pt x="572" y="1139"/>
                  </a:cubicBezTo>
                  <a:close/>
                  <a:moveTo>
                    <a:pt x="1756" y="1183"/>
                  </a:moveTo>
                  <a:cubicBezTo>
                    <a:pt x="1790" y="1199"/>
                    <a:pt x="1822" y="1211"/>
                    <a:pt x="1819" y="1217"/>
                  </a:cubicBezTo>
                  <a:lnTo>
                    <a:pt x="1784" y="1208"/>
                  </a:lnTo>
                  <a:lnTo>
                    <a:pt x="1753" y="1186"/>
                  </a:lnTo>
                  <a:lnTo>
                    <a:pt x="1756" y="1183"/>
                  </a:lnTo>
                  <a:close/>
                  <a:moveTo>
                    <a:pt x="590" y="1183"/>
                  </a:moveTo>
                  <a:cubicBezTo>
                    <a:pt x="592" y="1183"/>
                    <a:pt x="592" y="1184"/>
                    <a:pt x="593" y="1186"/>
                  </a:cubicBezTo>
                  <a:cubicBezTo>
                    <a:pt x="596" y="1189"/>
                    <a:pt x="596" y="1195"/>
                    <a:pt x="565" y="1211"/>
                  </a:cubicBezTo>
                  <a:lnTo>
                    <a:pt x="565" y="1208"/>
                  </a:lnTo>
                  <a:cubicBezTo>
                    <a:pt x="576" y="1202"/>
                    <a:pt x="579" y="1199"/>
                    <a:pt x="577" y="1199"/>
                  </a:cubicBezTo>
                  <a:cubicBezTo>
                    <a:pt x="574" y="1199"/>
                    <a:pt x="552" y="1209"/>
                    <a:pt x="534" y="1224"/>
                  </a:cubicBezTo>
                  <a:lnTo>
                    <a:pt x="468" y="1258"/>
                  </a:lnTo>
                  <a:cubicBezTo>
                    <a:pt x="465" y="1252"/>
                    <a:pt x="496" y="1230"/>
                    <a:pt x="527" y="1214"/>
                  </a:cubicBezTo>
                  <a:cubicBezTo>
                    <a:pt x="571" y="1190"/>
                    <a:pt x="585" y="1183"/>
                    <a:pt x="590" y="1183"/>
                  </a:cubicBezTo>
                  <a:close/>
                  <a:moveTo>
                    <a:pt x="1113" y="1296"/>
                  </a:moveTo>
                  <a:lnTo>
                    <a:pt x="1117" y="1332"/>
                  </a:lnTo>
                  <a:lnTo>
                    <a:pt x="1117" y="1332"/>
                  </a:lnTo>
                  <a:cubicBezTo>
                    <a:pt x="1117" y="1331"/>
                    <a:pt x="1117" y="1331"/>
                    <a:pt x="1117" y="1330"/>
                  </a:cubicBezTo>
                  <a:lnTo>
                    <a:pt x="1113" y="1296"/>
                  </a:lnTo>
                  <a:close/>
                  <a:moveTo>
                    <a:pt x="73" y="1324"/>
                  </a:moveTo>
                  <a:cubicBezTo>
                    <a:pt x="48" y="1327"/>
                    <a:pt x="23" y="1333"/>
                    <a:pt x="1" y="1343"/>
                  </a:cubicBezTo>
                  <a:lnTo>
                    <a:pt x="4" y="1349"/>
                  </a:lnTo>
                  <a:cubicBezTo>
                    <a:pt x="5" y="1351"/>
                    <a:pt x="7" y="1352"/>
                    <a:pt x="11" y="1352"/>
                  </a:cubicBezTo>
                  <a:cubicBezTo>
                    <a:pt x="24" y="1352"/>
                    <a:pt x="49" y="1343"/>
                    <a:pt x="73" y="1333"/>
                  </a:cubicBezTo>
                  <a:lnTo>
                    <a:pt x="73" y="1324"/>
                  </a:lnTo>
                  <a:close/>
                  <a:moveTo>
                    <a:pt x="1117" y="1332"/>
                  </a:moveTo>
                  <a:cubicBezTo>
                    <a:pt x="1117" y="1352"/>
                    <a:pt x="1117" y="1350"/>
                    <a:pt x="1120" y="1368"/>
                  </a:cubicBezTo>
                  <a:lnTo>
                    <a:pt x="1117" y="1332"/>
                  </a:lnTo>
                  <a:close/>
                  <a:moveTo>
                    <a:pt x="1311" y="1358"/>
                  </a:moveTo>
                  <a:cubicBezTo>
                    <a:pt x="1317" y="1370"/>
                    <a:pt x="1319" y="1374"/>
                    <a:pt x="1318" y="1374"/>
                  </a:cubicBezTo>
                  <a:cubicBezTo>
                    <a:pt x="1317" y="1374"/>
                    <a:pt x="1309" y="1360"/>
                    <a:pt x="1311" y="1358"/>
                  </a:cubicBezTo>
                  <a:close/>
                  <a:moveTo>
                    <a:pt x="1233" y="1352"/>
                  </a:moveTo>
                  <a:cubicBezTo>
                    <a:pt x="1233" y="1352"/>
                    <a:pt x="1233" y="1352"/>
                    <a:pt x="1233" y="1352"/>
                  </a:cubicBezTo>
                  <a:lnTo>
                    <a:pt x="1229" y="1352"/>
                  </a:lnTo>
                  <a:cubicBezTo>
                    <a:pt x="1236" y="1374"/>
                    <a:pt x="1245" y="1396"/>
                    <a:pt x="1254" y="1418"/>
                  </a:cubicBezTo>
                  <a:cubicBezTo>
                    <a:pt x="1261" y="1418"/>
                    <a:pt x="1248" y="1384"/>
                    <a:pt x="1248" y="1384"/>
                  </a:cubicBezTo>
                  <a:cubicBezTo>
                    <a:pt x="1248" y="1384"/>
                    <a:pt x="1237" y="1352"/>
                    <a:pt x="1233" y="1352"/>
                  </a:cubicBezTo>
                  <a:close/>
                  <a:moveTo>
                    <a:pt x="1542" y="1412"/>
                  </a:moveTo>
                  <a:cubicBezTo>
                    <a:pt x="1543" y="1412"/>
                    <a:pt x="1554" y="1422"/>
                    <a:pt x="1552" y="1424"/>
                  </a:cubicBezTo>
                  <a:cubicBezTo>
                    <a:pt x="1543" y="1415"/>
                    <a:pt x="1541" y="1412"/>
                    <a:pt x="1542" y="1412"/>
                  </a:cubicBezTo>
                  <a:close/>
                  <a:moveTo>
                    <a:pt x="1490" y="1384"/>
                  </a:moveTo>
                  <a:cubicBezTo>
                    <a:pt x="1511" y="1409"/>
                    <a:pt x="1533" y="1437"/>
                    <a:pt x="1530" y="1440"/>
                  </a:cubicBezTo>
                  <a:lnTo>
                    <a:pt x="1502" y="1415"/>
                  </a:lnTo>
                  <a:lnTo>
                    <a:pt x="1483" y="1384"/>
                  </a:lnTo>
                  <a:close/>
                  <a:moveTo>
                    <a:pt x="1442" y="1386"/>
                  </a:moveTo>
                  <a:cubicBezTo>
                    <a:pt x="1444" y="1386"/>
                    <a:pt x="1457" y="1399"/>
                    <a:pt x="1483" y="1431"/>
                  </a:cubicBezTo>
                  <a:cubicBezTo>
                    <a:pt x="1502" y="1459"/>
                    <a:pt x="1502" y="1459"/>
                    <a:pt x="1499" y="1462"/>
                  </a:cubicBezTo>
                  <a:cubicBezTo>
                    <a:pt x="1483" y="1443"/>
                    <a:pt x="1468" y="1424"/>
                    <a:pt x="1452" y="1405"/>
                  </a:cubicBezTo>
                  <a:cubicBezTo>
                    <a:pt x="1444" y="1393"/>
                    <a:pt x="1440" y="1386"/>
                    <a:pt x="1442" y="1386"/>
                  </a:cubicBezTo>
                  <a:close/>
                  <a:moveTo>
                    <a:pt x="1223" y="1462"/>
                  </a:moveTo>
                  <a:cubicBezTo>
                    <a:pt x="1226" y="1462"/>
                    <a:pt x="1226" y="1462"/>
                    <a:pt x="1236" y="1496"/>
                  </a:cubicBezTo>
                  <a:lnTo>
                    <a:pt x="1233" y="1496"/>
                  </a:lnTo>
                  <a:lnTo>
                    <a:pt x="1220" y="1465"/>
                  </a:lnTo>
                  <a:lnTo>
                    <a:pt x="1223" y="1462"/>
                  </a:lnTo>
                  <a:close/>
                  <a:moveTo>
                    <a:pt x="951" y="1440"/>
                  </a:moveTo>
                  <a:cubicBezTo>
                    <a:pt x="952" y="1440"/>
                    <a:pt x="953" y="1440"/>
                    <a:pt x="954" y="1440"/>
                  </a:cubicBezTo>
                  <a:lnTo>
                    <a:pt x="941" y="1474"/>
                  </a:lnTo>
                  <a:lnTo>
                    <a:pt x="925" y="1506"/>
                  </a:lnTo>
                  <a:lnTo>
                    <a:pt x="935" y="1471"/>
                  </a:lnTo>
                  <a:cubicBezTo>
                    <a:pt x="943" y="1442"/>
                    <a:pt x="946" y="1440"/>
                    <a:pt x="951" y="1440"/>
                  </a:cubicBezTo>
                  <a:close/>
                  <a:moveTo>
                    <a:pt x="677" y="1477"/>
                  </a:moveTo>
                  <a:cubicBezTo>
                    <a:pt x="677" y="1477"/>
                    <a:pt x="678" y="1477"/>
                    <a:pt x="678" y="1478"/>
                  </a:cubicBezTo>
                  <a:cubicBezTo>
                    <a:pt x="684" y="1481"/>
                    <a:pt x="662" y="1509"/>
                    <a:pt x="631" y="1531"/>
                  </a:cubicBezTo>
                  <a:lnTo>
                    <a:pt x="621" y="1521"/>
                  </a:lnTo>
                  <a:cubicBezTo>
                    <a:pt x="642" y="1498"/>
                    <a:pt x="671" y="1477"/>
                    <a:pt x="677" y="1477"/>
                  </a:cubicBezTo>
                  <a:close/>
                  <a:moveTo>
                    <a:pt x="1058" y="1408"/>
                  </a:moveTo>
                  <a:cubicBezTo>
                    <a:pt x="1059" y="1408"/>
                    <a:pt x="1056" y="1426"/>
                    <a:pt x="1051" y="1468"/>
                  </a:cubicBezTo>
                  <a:lnTo>
                    <a:pt x="1035" y="1537"/>
                  </a:lnTo>
                  <a:cubicBezTo>
                    <a:pt x="1038" y="1503"/>
                    <a:pt x="1045" y="1465"/>
                    <a:pt x="1051" y="1431"/>
                  </a:cubicBezTo>
                  <a:cubicBezTo>
                    <a:pt x="1055" y="1416"/>
                    <a:pt x="1057" y="1408"/>
                    <a:pt x="1058" y="1408"/>
                  </a:cubicBezTo>
                  <a:close/>
                  <a:moveTo>
                    <a:pt x="1186" y="1456"/>
                  </a:moveTo>
                  <a:cubicBezTo>
                    <a:pt x="1189" y="1456"/>
                    <a:pt x="1198" y="1488"/>
                    <a:pt x="1204" y="1540"/>
                  </a:cubicBezTo>
                  <a:lnTo>
                    <a:pt x="1195" y="1540"/>
                  </a:lnTo>
                  <a:cubicBezTo>
                    <a:pt x="1189" y="1518"/>
                    <a:pt x="1186" y="1493"/>
                    <a:pt x="1186" y="1471"/>
                  </a:cubicBezTo>
                  <a:cubicBezTo>
                    <a:pt x="1185" y="1461"/>
                    <a:pt x="1185" y="1456"/>
                    <a:pt x="1186" y="1456"/>
                  </a:cubicBezTo>
                  <a:close/>
                  <a:moveTo>
                    <a:pt x="1424" y="1506"/>
                  </a:moveTo>
                  <a:cubicBezTo>
                    <a:pt x="1429" y="1506"/>
                    <a:pt x="1446" y="1534"/>
                    <a:pt x="1446" y="1534"/>
                  </a:cubicBezTo>
                  <a:cubicBezTo>
                    <a:pt x="1453" y="1545"/>
                    <a:pt x="1454" y="1549"/>
                    <a:pt x="1452" y="1549"/>
                  </a:cubicBezTo>
                  <a:cubicBezTo>
                    <a:pt x="1449" y="1549"/>
                    <a:pt x="1440" y="1540"/>
                    <a:pt x="1437" y="1540"/>
                  </a:cubicBezTo>
                  <a:cubicBezTo>
                    <a:pt x="1437" y="1540"/>
                    <a:pt x="1436" y="1540"/>
                    <a:pt x="1436" y="1540"/>
                  </a:cubicBezTo>
                  <a:cubicBezTo>
                    <a:pt x="1414" y="1512"/>
                    <a:pt x="1414" y="1512"/>
                    <a:pt x="1424" y="1506"/>
                  </a:cubicBezTo>
                  <a:cubicBezTo>
                    <a:pt x="1424" y="1506"/>
                    <a:pt x="1424" y="1506"/>
                    <a:pt x="1424" y="1506"/>
                  </a:cubicBezTo>
                  <a:close/>
                  <a:moveTo>
                    <a:pt x="1336" y="1543"/>
                  </a:moveTo>
                  <a:cubicBezTo>
                    <a:pt x="1340" y="1543"/>
                    <a:pt x="1345" y="1546"/>
                    <a:pt x="1358" y="1575"/>
                  </a:cubicBezTo>
                  <a:cubicBezTo>
                    <a:pt x="1358" y="1575"/>
                    <a:pt x="1370" y="1606"/>
                    <a:pt x="1367" y="1609"/>
                  </a:cubicBezTo>
                  <a:cubicBezTo>
                    <a:pt x="1361" y="1609"/>
                    <a:pt x="1342" y="1578"/>
                    <a:pt x="1342" y="1578"/>
                  </a:cubicBezTo>
                  <a:cubicBezTo>
                    <a:pt x="1330" y="1546"/>
                    <a:pt x="1333" y="1543"/>
                    <a:pt x="1333" y="1543"/>
                  </a:cubicBezTo>
                  <a:cubicBezTo>
                    <a:pt x="1334" y="1543"/>
                    <a:pt x="1335" y="1543"/>
                    <a:pt x="1336" y="1543"/>
                  </a:cubicBezTo>
                  <a:close/>
                  <a:moveTo>
                    <a:pt x="663" y="1539"/>
                  </a:moveTo>
                  <a:cubicBezTo>
                    <a:pt x="656" y="1539"/>
                    <a:pt x="639" y="1556"/>
                    <a:pt x="625" y="1575"/>
                  </a:cubicBezTo>
                  <a:cubicBezTo>
                    <a:pt x="606" y="1603"/>
                    <a:pt x="609" y="1606"/>
                    <a:pt x="618" y="1615"/>
                  </a:cubicBezTo>
                  <a:cubicBezTo>
                    <a:pt x="619" y="1616"/>
                    <a:pt x="619" y="1616"/>
                    <a:pt x="620" y="1616"/>
                  </a:cubicBezTo>
                  <a:cubicBezTo>
                    <a:pt x="627" y="1616"/>
                    <a:pt x="650" y="1593"/>
                    <a:pt x="650" y="1593"/>
                  </a:cubicBezTo>
                  <a:cubicBezTo>
                    <a:pt x="672" y="1562"/>
                    <a:pt x="665" y="1559"/>
                    <a:pt x="662" y="1556"/>
                  </a:cubicBezTo>
                  <a:cubicBezTo>
                    <a:pt x="667" y="1544"/>
                    <a:pt x="666" y="1539"/>
                    <a:pt x="663" y="1539"/>
                  </a:cubicBezTo>
                  <a:close/>
                  <a:moveTo>
                    <a:pt x="954" y="1501"/>
                  </a:moveTo>
                  <a:lnTo>
                    <a:pt x="954" y="1501"/>
                  </a:lnTo>
                  <a:cubicBezTo>
                    <a:pt x="955" y="1501"/>
                    <a:pt x="950" y="1518"/>
                    <a:pt x="941" y="1550"/>
                  </a:cubicBezTo>
                  <a:cubicBezTo>
                    <a:pt x="935" y="1584"/>
                    <a:pt x="919" y="1619"/>
                    <a:pt x="900" y="1650"/>
                  </a:cubicBezTo>
                  <a:lnTo>
                    <a:pt x="891" y="1647"/>
                  </a:lnTo>
                  <a:lnTo>
                    <a:pt x="922" y="1581"/>
                  </a:lnTo>
                  <a:cubicBezTo>
                    <a:pt x="945" y="1526"/>
                    <a:pt x="954" y="1501"/>
                    <a:pt x="954" y="1501"/>
                  </a:cubicBezTo>
                  <a:close/>
                  <a:moveTo>
                    <a:pt x="1079" y="1581"/>
                  </a:moveTo>
                  <a:cubicBezTo>
                    <a:pt x="1079" y="1615"/>
                    <a:pt x="1076" y="1650"/>
                    <a:pt x="1073" y="1650"/>
                  </a:cubicBezTo>
                  <a:lnTo>
                    <a:pt x="1066" y="1650"/>
                  </a:lnTo>
                  <a:cubicBezTo>
                    <a:pt x="1066" y="1628"/>
                    <a:pt x="1070" y="1603"/>
                    <a:pt x="1073" y="1581"/>
                  </a:cubicBezTo>
                  <a:close/>
                  <a:moveTo>
                    <a:pt x="1189" y="1684"/>
                  </a:moveTo>
                  <a:lnTo>
                    <a:pt x="1195" y="1719"/>
                  </a:lnTo>
                  <a:cubicBezTo>
                    <a:pt x="1191" y="1721"/>
                    <a:pt x="1188" y="1737"/>
                    <a:pt x="1186" y="1737"/>
                  </a:cubicBezTo>
                  <a:cubicBezTo>
                    <a:pt x="1184" y="1737"/>
                    <a:pt x="1183" y="1733"/>
                    <a:pt x="1182" y="1722"/>
                  </a:cubicBezTo>
                  <a:cubicBezTo>
                    <a:pt x="1176" y="1722"/>
                    <a:pt x="1182" y="1684"/>
                    <a:pt x="1189" y="1684"/>
                  </a:cubicBezTo>
                  <a:close/>
                  <a:moveTo>
                    <a:pt x="1001" y="20"/>
                  </a:moveTo>
                  <a:cubicBezTo>
                    <a:pt x="994" y="23"/>
                    <a:pt x="988" y="23"/>
                    <a:pt x="998" y="58"/>
                  </a:cubicBezTo>
                  <a:cubicBezTo>
                    <a:pt x="1001" y="92"/>
                    <a:pt x="1001" y="92"/>
                    <a:pt x="994" y="96"/>
                  </a:cubicBezTo>
                  <a:cubicBezTo>
                    <a:pt x="988" y="96"/>
                    <a:pt x="982" y="96"/>
                    <a:pt x="982" y="130"/>
                  </a:cubicBezTo>
                  <a:cubicBezTo>
                    <a:pt x="985" y="168"/>
                    <a:pt x="979" y="168"/>
                    <a:pt x="976" y="168"/>
                  </a:cubicBezTo>
                  <a:cubicBezTo>
                    <a:pt x="966" y="133"/>
                    <a:pt x="954" y="133"/>
                    <a:pt x="954" y="133"/>
                  </a:cubicBezTo>
                  <a:cubicBezTo>
                    <a:pt x="951" y="114"/>
                    <a:pt x="951" y="117"/>
                    <a:pt x="947" y="99"/>
                  </a:cubicBezTo>
                  <a:cubicBezTo>
                    <a:pt x="944" y="74"/>
                    <a:pt x="938" y="52"/>
                    <a:pt x="929" y="27"/>
                  </a:cubicBezTo>
                  <a:cubicBezTo>
                    <a:pt x="922" y="30"/>
                    <a:pt x="929" y="64"/>
                    <a:pt x="929" y="64"/>
                  </a:cubicBezTo>
                  <a:cubicBezTo>
                    <a:pt x="935" y="96"/>
                    <a:pt x="800" y="127"/>
                    <a:pt x="784" y="136"/>
                  </a:cubicBezTo>
                  <a:cubicBezTo>
                    <a:pt x="773" y="123"/>
                    <a:pt x="764" y="117"/>
                    <a:pt x="758" y="117"/>
                  </a:cubicBezTo>
                  <a:cubicBezTo>
                    <a:pt x="750" y="117"/>
                    <a:pt x="749" y="127"/>
                    <a:pt x="759" y="143"/>
                  </a:cubicBezTo>
                  <a:cubicBezTo>
                    <a:pt x="775" y="177"/>
                    <a:pt x="750" y="186"/>
                    <a:pt x="719" y="202"/>
                  </a:cubicBezTo>
                  <a:cubicBezTo>
                    <a:pt x="681" y="218"/>
                    <a:pt x="656" y="233"/>
                    <a:pt x="675" y="262"/>
                  </a:cubicBezTo>
                  <a:lnTo>
                    <a:pt x="662" y="271"/>
                  </a:lnTo>
                  <a:cubicBezTo>
                    <a:pt x="653" y="274"/>
                    <a:pt x="662" y="312"/>
                    <a:pt x="659" y="315"/>
                  </a:cubicBezTo>
                  <a:cubicBezTo>
                    <a:pt x="667" y="331"/>
                    <a:pt x="670" y="340"/>
                    <a:pt x="669" y="340"/>
                  </a:cubicBezTo>
                  <a:cubicBezTo>
                    <a:pt x="668" y="340"/>
                    <a:pt x="663" y="333"/>
                    <a:pt x="656" y="318"/>
                  </a:cubicBezTo>
                  <a:cubicBezTo>
                    <a:pt x="635" y="291"/>
                    <a:pt x="614" y="261"/>
                    <a:pt x="609" y="261"/>
                  </a:cubicBezTo>
                  <a:cubicBezTo>
                    <a:pt x="609" y="261"/>
                    <a:pt x="609" y="261"/>
                    <a:pt x="609" y="262"/>
                  </a:cubicBezTo>
                  <a:cubicBezTo>
                    <a:pt x="600" y="271"/>
                    <a:pt x="621" y="299"/>
                    <a:pt x="640" y="327"/>
                  </a:cubicBezTo>
                  <a:cubicBezTo>
                    <a:pt x="662" y="356"/>
                    <a:pt x="659" y="359"/>
                    <a:pt x="659" y="359"/>
                  </a:cubicBezTo>
                  <a:cubicBezTo>
                    <a:pt x="658" y="360"/>
                    <a:pt x="658" y="360"/>
                    <a:pt x="657" y="360"/>
                  </a:cubicBezTo>
                  <a:cubicBezTo>
                    <a:pt x="655" y="360"/>
                    <a:pt x="650" y="355"/>
                    <a:pt x="634" y="334"/>
                  </a:cubicBezTo>
                  <a:lnTo>
                    <a:pt x="590" y="277"/>
                  </a:lnTo>
                  <a:lnTo>
                    <a:pt x="584" y="280"/>
                  </a:lnTo>
                  <a:cubicBezTo>
                    <a:pt x="606" y="309"/>
                    <a:pt x="603" y="312"/>
                    <a:pt x="603" y="312"/>
                  </a:cubicBezTo>
                  <a:cubicBezTo>
                    <a:pt x="601" y="312"/>
                    <a:pt x="600" y="313"/>
                    <a:pt x="599" y="313"/>
                  </a:cubicBezTo>
                  <a:cubicBezTo>
                    <a:pt x="595" y="313"/>
                    <a:pt x="588" y="304"/>
                    <a:pt x="553" y="258"/>
                  </a:cubicBezTo>
                  <a:cubicBezTo>
                    <a:pt x="531" y="231"/>
                    <a:pt x="519" y="218"/>
                    <a:pt x="516" y="218"/>
                  </a:cubicBezTo>
                  <a:cubicBezTo>
                    <a:pt x="513" y="218"/>
                    <a:pt x="522" y="234"/>
                    <a:pt x="543" y="265"/>
                  </a:cubicBezTo>
                  <a:lnTo>
                    <a:pt x="556" y="299"/>
                  </a:lnTo>
                  <a:cubicBezTo>
                    <a:pt x="542" y="286"/>
                    <a:pt x="535" y="280"/>
                    <a:pt x="532" y="280"/>
                  </a:cubicBezTo>
                  <a:cubicBezTo>
                    <a:pt x="524" y="280"/>
                    <a:pt x="548" y="319"/>
                    <a:pt x="562" y="340"/>
                  </a:cubicBezTo>
                  <a:cubicBezTo>
                    <a:pt x="539" y="317"/>
                    <a:pt x="525" y="306"/>
                    <a:pt x="521" y="306"/>
                  </a:cubicBezTo>
                  <a:cubicBezTo>
                    <a:pt x="516" y="306"/>
                    <a:pt x="526" y="322"/>
                    <a:pt x="549" y="352"/>
                  </a:cubicBezTo>
                  <a:cubicBezTo>
                    <a:pt x="563" y="366"/>
                    <a:pt x="567" y="373"/>
                    <a:pt x="564" y="373"/>
                  </a:cubicBezTo>
                  <a:cubicBezTo>
                    <a:pt x="561" y="373"/>
                    <a:pt x="553" y="369"/>
                    <a:pt x="540" y="359"/>
                  </a:cubicBezTo>
                  <a:cubicBezTo>
                    <a:pt x="523" y="346"/>
                    <a:pt x="514" y="342"/>
                    <a:pt x="508" y="342"/>
                  </a:cubicBezTo>
                  <a:cubicBezTo>
                    <a:pt x="504" y="342"/>
                    <a:pt x="502" y="344"/>
                    <a:pt x="499" y="346"/>
                  </a:cubicBezTo>
                  <a:cubicBezTo>
                    <a:pt x="518" y="378"/>
                    <a:pt x="490" y="403"/>
                    <a:pt x="462" y="437"/>
                  </a:cubicBezTo>
                  <a:cubicBezTo>
                    <a:pt x="427" y="475"/>
                    <a:pt x="405" y="503"/>
                    <a:pt x="437" y="522"/>
                  </a:cubicBezTo>
                  <a:cubicBezTo>
                    <a:pt x="435" y="524"/>
                    <a:pt x="435" y="526"/>
                    <a:pt x="432" y="526"/>
                  </a:cubicBezTo>
                  <a:cubicBezTo>
                    <a:pt x="428" y="526"/>
                    <a:pt x="420" y="522"/>
                    <a:pt x="399" y="512"/>
                  </a:cubicBezTo>
                  <a:cubicBezTo>
                    <a:pt x="389" y="504"/>
                    <a:pt x="382" y="500"/>
                    <a:pt x="380" y="500"/>
                  </a:cubicBezTo>
                  <a:cubicBezTo>
                    <a:pt x="376" y="500"/>
                    <a:pt x="388" y="513"/>
                    <a:pt x="424" y="541"/>
                  </a:cubicBezTo>
                  <a:cubicBezTo>
                    <a:pt x="439" y="555"/>
                    <a:pt x="455" y="567"/>
                    <a:pt x="455" y="567"/>
                  </a:cubicBezTo>
                  <a:cubicBezTo>
                    <a:pt x="455" y="567"/>
                    <a:pt x="446" y="561"/>
                    <a:pt x="421" y="544"/>
                  </a:cubicBezTo>
                  <a:cubicBezTo>
                    <a:pt x="409" y="536"/>
                    <a:pt x="401" y="533"/>
                    <a:pt x="394" y="533"/>
                  </a:cubicBezTo>
                  <a:cubicBezTo>
                    <a:pt x="384" y="533"/>
                    <a:pt x="378" y="541"/>
                    <a:pt x="371" y="553"/>
                  </a:cubicBezTo>
                  <a:cubicBezTo>
                    <a:pt x="361" y="569"/>
                    <a:pt x="349" y="588"/>
                    <a:pt x="383" y="603"/>
                  </a:cubicBezTo>
                  <a:cubicBezTo>
                    <a:pt x="397" y="618"/>
                    <a:pt x="403" y="625"/>
                    <a:pt x="402" y="625"/>
                  </a:cubicBezTo>
                  <a:cubicBezTo>
                    <a:pt x="400" y="625"/>
                    <a:pt x="393" y="620"/>
                    <a:pt x="380" y="609"/>
                  </a:cubicBezTo>
                  <a:cubicBezTo>
                    <a:pt x="354" y="594"/>
                    <a:pt x="331" y="586"/>
                    <a:pt x="316" y="586"/>
                  </a:cubicBezTo>
                  <a:cubicBezTo>
                    <a:pt x="296" y="586"/>
                    <a:pt x="294" y="601"/>
                    <a:pt x="327" y="628"/>
                  </a:cubicBezTo>
                  <a:cubicBezTo>
                    <a:pt x="325" y="630"/>
                    <a:pt x="325" y="632"/>
                    <a:pt x="320" y="632"/>
                  </a:cubicBezTo>
                  <a:cubicBezTo>
                    <a:pt x="315" y="632"/>
                    <a:pt x="307" y="630"/>
                    <a:pt x="289" y="622"/>
                  </a:cubicBezTo>
                  <a:lnTo>
                    <a:pt x="289" y="622"/>
                  </a:lnTo>
                  <a:cubicBezTo>
                    <a:pt x="286" y="628"/>
                    <a:pt x="286" y="635"/>
                    <a:pt x="311" y="663"/>
                  </a:cubicBezTo>
                  <a:cubicBezTo>
                    <a:pt x="308" y="669"/>
                    <a:pt x="299" y="688"/>
                    <a:pt x="296" y="700"/>
                  </a:cubicBezTo>
                  <a:cubicBezTo>
                    <a:pt x="289" y="710"/>
                    <a:pt x="321" y="732"/>
                    <a:pt x="321" y="732"/>
                  </a:cubicBezTo>
                  <a:lnTo>
                    <a:pt x="317" y="738"/>
                  </a:lnTo>
                  <a:cubicBezTo>
                    <a:pt x="312" y="736"/>
                    <a:pt x="308" y="735"/>
                    <a:pt x="303" y="735"/>
                  </a:cubicBezTo>
                  <a:cubicBezTo>
                    <a:pt x="282" y="735"/>
                    <a:pt x="272" y="760"/>
                    <a:pt x="264" y="791"/>
                  </a:cubicBezTo>
                  <a:cubicBezTo>
                    <a:pt x="255" y="829"/>
                    <a:pt x="245" y="863"/>
                    <a:pt x="211" y="863"/>
                  </a:cubicBezTo>
                  <a:cubicBezTo>
                    <a:pt x="211" y="863"/>
                    <a:pt x="211" y="870"/>
                    <a:pt x="245" y="879"/>
                  </a:cubicBezTo>
                  <a:cubicBezTo>
                    <a:pt x="314" y="892"/>
                    <a:pt x="314" y="898"/>
                    <a:pt x="277" y="901"/>
                  </a:cubicBezTo>
                  <a:cubicBezTo>
                    <a:pt x="273" y="901"/>
                    <a:pt x="269" y="901"/>
                    <a:pt x="265" y="901"/>
                  </a:cubicBezTo>
                  <a:cubicBezTo>
                    <a:pt x="205" y="901"/>
                    <a:pt x="206" y="923"/>
                    <a:pt x="274" y="932"/>
                  </a:cubicBezTo>
                  <a:lnTo>
                    <a:pt x="239" y="929"/>
                  </a:lnTo>
                  <a:lnTo>
                    <a:pt x="239" y="929"/>
                  </a:lnTo>
                  <a:cubicBezTo>
                    <a:pt x="164" y="932"/>
                    <a:pt x="198" y="954"/>
                    <a:pt x="270" y="957"/>
                  </a:cubicBezTo>
                  <a:cubicBezTo>
                    <a:pt x="236" y="964"/>
                    <a:pt x="202" y="970"/>
                    <a:pt x="236" y="976"/>
                  </a:cubicBezTo>
                  <a:cubicBezTo>
                    <a:pt x="236" y="982"/>
                    <a:pt x="236" y="982"/>
                    <a:pt x="164" y="982"/>
                  </a:cubicBezTo>
                  <a:cubicBezTo>
                    <a:pt x="129" y="986"/>
                    <a:pt x="92" y="986"/>
                    <a:pt x="92" y="992"/>
                  </a:cubicBezTo>
                  <a:cubicBezTo>
                    <a:pt x="92" y="995"/>
                    <a:pt x="105" y="997"/>
                    <a:pt x="122" y="997"/>
                  </a:cubicBezTo>
                  <a:cubicBezTo>
                    <a:pt x="135" y="997"/>
                    <a:pt x="150" y="996"/>
                    <a:pt x="164" y="995"/>
                  </a:cubicBezTo>
                  <a:lnTo>
                    <a:pt x="164" y="1007"/>
                  </a:lnTo>
                  <a:cubicBezTo>
                    <a:pt x="164" y="1007"/>
                    <a:pt x="164" y="1011"/>
                    <a:pt x="182" y="1011"/>
                  </a:cubicBezTo>
                  <a:cubicBezTo>
                    <a:pt x="186" y="1011"/>
                    <a:pt x="191" y="1011"/>
                    <a:pt x="198" y="1011"/>
                  </a:cubicBezTo>
                  <a:cubicBezTo>
                    <a:pt x="236" y="1011"/>
                    <a:pt x="236" y="1017"/>
                    <a:pt x="236" y="1020"/>
                  </a:cubicBezTo>
                  <a:cubicBezTo>
                    <a:pt x="217" y="1022"/>
                    <a:pt x="217" y="1023"/>
                    <a:pt x="226" y="1023"/>
                  </a:cubicBezTo>
                  <a:cubicBezTo>
                    <a:pt x="235" y="1023"/>
                    <a:pt x="253" y="1022"/>
                    <a:pt x="270" y="1017"/>
                  </a:cubicBezTo>
                  <a:cubicBezTo>
                    <a:pt x="283" y="1015"/>
                    <a:pt x="295" y="1015"/>
                    <a:pt x="307" y="1015"/>
                  </a:cubicBezTo>
                  <a:cubicBezTo>
                    <a:pt x="318" y="1015"/>
                    <a:pt x="330" y="1015"/>
                    <a:pt x="343" y="1017"/>
                  </a:cubicBezTo>
                  <a:lnTo>
                    <a:pt x="415" y="1011"/>
                  </a:lnTo>
                  <a:cubicBezTo>
                    <a:pt x="462" y="1007"/>
                    <a:pt x="509" y="1001"/>
                    <a:pt x="556" y="992"/>
                  </a:cubicBezTo>
                  <a:cubicBezTo>
                    <a:pt x="593" y="976"/>
                    <a:pt x="631" y="970"/>
                    <a:pt x="559" y="970"/>
                  </a:cubicBezTo>
                  <a:cubicBezTo>
                    <a:pt x="559" y="970"/>
                    <a:pt x="521" y="967"/>
                    <a:pt x="521" y="964"/>
                  </a:cubicBezTo>
                  <a:cubicBezTo>
                    <a:pt x="521" y="960"/>
                    <a:pt x="559" y="957"/>
                    <a:pt x="559" y="957"/>
                  </a:cubicBezTo>
                  <a:cubicBezTo>
                    <a:pt x="593" y="957"/>
                    <a:pt x="596" y="945"/>
                    <a:pt x="600" y="929"/>
                  </a:cubicBezTo>
                  <a:cubicBezTo>
                    <a:pt x="600" y="915"/>
                    <a:pt x="602" y="907"/>
                    <a:pt x="627" y="907"/>
                  </a:cubicBezTo>
                  <a:cubicBezTo>
                    <a:pt x="631" y="907"/>
                    <a:pt x="635" y="907"/>
                    <a:pt x="640" y="907"/>
                  </a:cubicBezTo>
                  <a:cubicBezTo>
                    <a:pt x="652" y="908"/>
                    <a:pt x="660" y="909"/>
                    <a:pt x="665" y="909"/>
                  </a:cubicBezTo>
                  <a:cubicBezTo>
                    <a:pt x="676" y="909"/>
                    <a:pt x="678" y="907"/>
                    <a:pt x="678" y="907"/>
                  </a:cubicBezTo>
                  <a:cubicBezTo>
                    <a:pt x="643" y="901"/>
                    <a:pt x="643" y="885"/>
                    <a:pt x="653" y="863"/>
                  </a:cubicBezTo>
                  <a:cubicBezTo>
                    <a:pt x="662" y="844"/>
                    <a:pt x="668" y="826"/>
                    <a:pt x="634" y="813"/>
                  </a:cubicBezTo>
                  <a:cubicBezTo>
                    <a:pt x="637" y="810"/>
                    <a:pt x="637" y="807"/>
                    <a:pt x="637" y="807"/>
                  </a:cubicBezTo>
                  <a:cubicBezTo>
                    <a:pt x="653" y="813"/>
                    <a:pt x="662" y="814"/>
                    <a:pt x="668" y="814"/>
                  </a:cubicBezTo>
                  <a:cubicBezTo>
                    <a:pt x="674" y="814"/>
                    <a:pt x="676" y="812"/>
                    <a:pt x="678" y="810"/>
                  </a:cubicBezTo>
                  <a:cubicBezTo>
                    <a:pt x="647" y="788"/>
                    <a:pt x="650" y="782"/>
                    <a:pt x="650" y="782"/>
                  </a:cubicBezTo>
                  <a:lnTo>
                    <a:pt x="650" y="782"/>
                  </a:lnTo>
                  <a:cubicBezTo>
                    <a:pt x="668" y="790"/>
                    <a:pt x="677" y="793"/>
                    <a:pt x="681" y="793"/>
                  </a:cubicBezTo>
                  <a:cubicBezTo>
                    <a:pt x="685" y="793"/>
                    <a:pt x="686" y="791"/>
                    <a:pt x="687" y="788"/>
                  </a:cubicBezTo>
                  <a:cubicBezTo>
                    <a:pt x="690" y="785"/>
                    <a:pt x="694" y="782"/>
                    <a:pt x="659" y="766"/>
                  </a:cubicBezTo>
                  <a:cubicBezTo>
                    <a:pt x="668" y="755"/>
                    <a:pt x="683" y="748"/>
                    <a:pt x="697" y="748"/>
                  </a:cubicBezTo>
                  <a:cubicBezTo>
                    <a:pt x="702" y="748"/>
                    <a:pt x="707" y="749"/>
                    <a:pt x="712" y="750"/>
                  </a:cubicBezTo>
                  <a:cubicBezTo>
                    <a:pt x="720" y="755"/>
                    <a:pt x="725" y="756"/>
                    <a:pt x="726" y="756"/>
                  </a:cubicBezTo>
                  <a:cubicBezTo>
                    <a:pt x="729" y="756"/>
                    <a:pt x="708" y="742"/>
                    <a:pt x="687" y="725"/>
                  </a:cubicBezTo>
                  <a:cubicBezTo>
                    <a:pt x="656" y="707"/>
                    <a:pt x="628" y="685"/>
                    <a:pt x="631" y="682"/>
                  </a:cubicBezTo>
                  <a:lnTo>
                    <a:pt x="631" y="682"/>
                  </a:lnTo>
                  <a:lnTo>
                    <a:pt x="690" y="719"/>
                  </a:lnTo>
                  <a:cubicBezTo>
                    <a:pt x="711" y="735"/>
                    <a:pt x="716" y="739"/>
                    <a:pt x="719" y="739"/>
                  </a:cubicBezTo>
                  <a:cubicBezTo>
                    <a:pt x="720" y="739"/>
                    <a:pt x="721" y="739"/>
                    <a:pt x="722" y="738"/>
                  </a:cubicBezTo>
                  <a:lnTo>
                    <a:pt x="728" y="732"/>
                  </a:lnTo>
                  <a:cubicBezTo>
                    <a:pt x="697" y="713"/>
                    <a:pt x="706" y="697"/>
                    <a:pt x="725" y="682"/>
                  </a:cubicBezTo>
                  <a:cubicBezTo>
                    <a:pt x="744" y="656"/>
                    <a:pt x="753" y="650"/>
                    <a:pt x="725" y="625"/>
                  </a:cubicBezTo>
                  <a:cubicBezTo>
                    <a:pt x="710" y="612"/>
                    <a:pt x="705" y="606"/>
                    <a:pt x="710" y="606"/>
                  </a:cubicBezTo>
                  <a:cubicBezTo>
                    <a:pt x="713" y="606"/>
                    <a:pt x="721" y="609"/>
                    <a:pt x="734" y="616"/>
                  </a:cubicBezTo>
                  <a:cubicBezTo>
                    <a:pt x="792" y="652"/>
                    <a:pt x="813" y="667"/>
                    <a:pt x="816" y="667"/>
                  </a:cubicBezTo>
                  <a:cubicBezTo>
                    <a:pt x="817" y="667"/>
                    <a:pt x="812" y="661"/>
                    <a:pt x="803" y="650"/>
                  </a:cubicBezTo>
                  <a:cubicBezTo>
                    <a:pt x="784" y="635"/>
                    <a:pt x="766" y="619"/>
                    <a:pt x="750" y="600"/>
                  </a:cubicBezTo>
                  <a:cubicBezTo>
                    <a:pt x="724" y="574"/>
                    <a:pt x="712" y="561"/>
                    <a:pt x="714" y="561"/>
                  </a:cubicBezTo>
                  <a:lnTo>
                    <a:pt x="714" y="561"/>
                  </a:lnTo>
                  <a:cubicBezTo>
                    <a:pt x="716" y="561"/>
                    <a:pt x="730" y="573"/>
                    <a:pt x="756" y="597"/>
                  </a:cubicBezTo>
                  <a:cubicBezTo>
                    <a:pt x="771" y="612"/>
                    <a:pt x="783" y="618"/>
                    <a:pt x="791" y="618"/>
                  </a:cubicBezTo>
                  <a:cubicBezTo>
                    <a:pt x="811" y="618"/>
                    <a:pt x="808" y="577"/>
                    <a:pt x="781" y="534"/>
                  </a:cubicBezTo>
                  <a:lnTo>
                    <a:pt x="781" y="534"/>
                  </a:lnTo>
                  <a:lnTo>
                    <a:pt x="803" y="562"/>
                  </a:lnTo>
                  <a:cubicBezTo>
                    <a:pt x="817" y="580"/>
                    <a:pt x="823" y="587"/>
                    <a:pt x="829" y="587"/>
                  </a:cubicBezTo>
                  <a:cubicBezTo>
                    <a:pt x="832" y="587"/>
                    <a:pt x="834" y="585"/>
                    <a:pt x="838" y="581"/>
                  </a:cubicBezTo>
                  <a:lnTo>
                    <a:pt x="847" y="578"/>
                  </a:lnTo>
                  <a:cubicBezTo>
                    <a:pt x="828" y="550"/>
                    <a:pt x="826" y="539"/>
                    <a:pt x="832" y="539"/>
                  </a:cubicBezTo>
                  <a:cubicBezTo>
                    <a:pt x="838" y="539"/>
                    <a:pt x="853" y="552"/>
                    <a:pt x="863" y="569"/>
                  </a:cubicBezTo>
                  <a:cubicBezTo>
                    <a:pt x="879" y="590"/>
                    <a:pt x="883" y="595"/>
                    <a:pt x="887" y="595"/>
                  </a:cubicBezTo>
                  <a:cubicBezTo>
                    <a:pt x="888" y="595"/>
                    <a:pt x="889" y="595"/>
                    <a:pt x="891" y="594"/>
                  </a:cubicBezTo>
                  <a:cubicBezTo>
                    <a:pt x="876" y="564"/>
                    <a:pt x="876" y="554"/>
                    <a:pt x="882" y="554"/>
                  </a:cubicBezTo>
                  <a:cubicBezTo>
                    <a:pt x="888" y="554"/>
                    <a:pt x="901" y="568"/>
                    <a:pt x="910" y="584"/>
                  </a:cubicBezTo>
                  <a:cubicBezTo>
                    <a:pt x="913" y="581"/>
                    <a:pt x="913" y="581"/>
                    <a:pt x="916" y="581"/>
                  </a:cubicBezTo>
                  <a:cubicBezTo>
                    <a:pt x="900" y="550"/>
                    <a:pt x="907" y="547"/>
                    <a:pt x="910" y="547"/>
                  </a:cubicBezTo>
                  <a:cubicBezTo>
                    <a:pt x="919" y="544"/>
                    <a:pt x="922" y="544"/>
                    <a:pt x="903" y="512"/>
                  </a:cubicBezTo>
                  <a:cubicBezTo>
                    <a:pt x="891" y="490"/>
                    <a:pt x="882" y="468"/>
                    <a:pt x="875" y="447"/>
                  </a:cubicBezTo>
                  <a:lnTo>
                    <a:pt x="875" y="447"/>
                  </a:lnTo>
                  <a:lnTo>
                    <a:pt x="891" y="478"/>
                  </a:lnTo>
                  <a:cubicBezTo>
                    <a:pt x="902" y="500"/>
                    <a:pt x="908" y="505"/>
                    <a:pt x="915" y="505"/>
                  </a:cubicBezTo>
                  <a:cubicBezTo>
                    <a:pt x="918" y="505"/>
                    <a:pt x="922" y="504"/>
                    <a:pt x="925" y="503"/>
                  </a:cubicBezTo>
                  <a:cubicBezTo>
                    <a:pt x="930" y="502"/>
                    <a:pt x="934" y="501"/>
                    <a:pt x="937" y="501"/>
                  </a:cubicBezTo>
                  <a:cubicBezTo>
                    <a:pt x="945" y="501"/>
                    <a:pt x="951" y="507"/>
                    <a:pt x="960" y="531"/>
                  </a:cubicBezTo>
                  <a:lnTo>
                    <a:pt x="954" y="497"/>
                  </a:lnTo>
                  <a:cubicBezTo>
                    <a:pt x="949" y="479"/>
                    <a:pt x="947" y="469"/>
                    <a:pt x="948" y="469"/>
                  </a:cubicBezTo>
                  <a:lnTo>
                    <a:pt x="948" y="469"/>
                  </a:lnTo>
                  <a:cubicBezTo>
                    <a:pt x="949" y="469"/>
                    <a:pt x="952" y="477"/>
                    <a:pt x="957" y="494"/>
                  </a:cubicBezTo>
                  <a:cubicBezTo>
                    <a:pt x="964" y="510"/>
                    <a:pt x="970" y="518"/>
                    <a:pt x="974" y="518"/>
                  </a:cubicBezTo>
                  <a:cubicBezTo>
                    <a:pt x="979" y="518"/>
                    <a:pt x="980" y="508"/>
                    <a:pt x="979" y="490"/>
                  </a:cubicBezTo>
                  <a:lnTo>
                    <a:pt x="982" y="490"/>
                  </a:lnTo>
                  <a:cubicBezTo>
                    <a:pt x="993" y="524"/>
                    <a:pt x="999" y="542"/>
                    <a:pt x="1001" y="542"/>
                  </a:cubicBezTo>
                  <a:cubicBezTo>
                    <a:pt x="1004" y="542"/>
                    <a:pt x="1002" y="524"/>
                    <a:pt x="998" y="487"/>
                  </a:cubicBezTo>
                  <a:lnTo>
                    <a:pt x="998" y="487"/>
                  </a:lnTo>
                  <a:cubicBezTo>
                    <a:pt x="1004" y="522"/>
                    <a:pt x="1007" y="522"/>
                    <a:pt x="1010" y="522"/>
                  </a:cubicBezTo>
                  <a:cubicBezTo>
                    <a:pt x="1008" y="504"/>
                    <a:pt x="1011" y="496"/>
                    <a:pt x="1014" y="496"/>
                  </a:cubicBezTo>
                  <a:cubicBezTo>
                    <a:pt x="1017" y="496"/>
                    <a:pt x="1021" y="504"/>
                    <a:pt x="1023" y="522"/>
                  </a:cubicBezTo>
                  <a:lnTo>
                    <a:pt x="1026" y="522"/>
                  </a:lnTo>
                  <a:cubicBezTo>
                    <a:pt x="1023" y="487"/>
                    <a:pt x="1026" y="487"/>
                    <a:pt x="1029" y="487"/>
                  </a:cubicBezTo>
                  <a:cubicBezTo>
                    <a:pt x="1032" y="487"/>
                    <a:pt x="1035" y="487"/>
                    <a:pt x="1035" y="450"/>
                  </a:cubicBezTo>
                  <a:cubicBezTo>
                    <a:pt x="1035" y="415"/>
                    <a:pt x="1038" y="415"/>
                    <a:pt x="1038" y="415"/>
                  </a:cubicBezTo>
                  <a:cubicBezTo>
                    <a:pt x="1041" y="437"/>
                    <a:pt x="1041" y="462"/>
                    <a:pt x="1041" y="487"/>
                  </a:cubicBezTo>
                  <a:cubicBezTo>
                    <a:pt x="1040" y="501"/>
                    <a:pt x="1040" y="510"/>
                    <a:pt x="1041" y="510"/>
                  </a:cubicBezTo>
                  <a:cubicBezTo>
                    <a:pt x="1043" y="510"/>
                    <a:pt x="1046" y="492"/>
                    <a:pt x="1048" y="450"/>
                  </a:cubicBezTo>
                  <a:cubicBezTo>
                    <a:pt x="1052" y="416"/>
                    <a:pt x="1055" y="398"/>
                    <a:pt x="1055" y="398"/>
                  </a:cubicBezTo>
                  <a:lnTo>
                    <a:pt x="1055" y="398"/>
                  </a:lnTo>
                  <a:cubicBezTo>
                    <a:pt x="1056" y="398"/>
                    <a:pt x="1054" y="416"/>
                    <a:pt x="1051" y="453"/>
                  </a:cubicBezTo>
                  <a:cubicBezTo>
                    <a:pt x="1051" y="477"/>
                    <a:pt x="1051" y="502"/>
                    <a:pt x="1052" y="502"/>
                  </a:cubicBezTo>
                  <a:cubicBezTo>
                    <a:pt x="1052" y="502"/>
                    <a:pt x="1053" y="497"/>
                    <a:pt x="1054" y="487"/>
                  </a:cubicBezTo>
                  <a:cubicBezTo>
                    <a:pt x="1054" y="487"/>
                    <a:pt x="1057" y="487"/>
                    <a:pt x="1057" y="453"/>
                  </a:cubicBezTo>
                  <a:lnTo>
                    <a:pt x="1066" y="453"/>
                  </a:lnTo>
                  <a:cubicBezTo>
                    <a:pt x="1070" y="490"/>
                    <a:pt x="1073" y="490"/>
                    <a:pt x="1076" y="490"/>
                  </a:cubicBezTo>
                  <a:cubicBezTo>
                    <a:pt x="1077" y="472"/>
                    <a:pt x="1078" y="462"/>
                    <a:pt x="1079" y="462"/>
                  </a:cubicBezTo>
                  <a:cubicBezTo>
                    <a:pt x="1080" y="462"/>
                    <a:pt x="1081" y="472"/>
                    <a:pt x="1082" y="490"/>
                  </a:cubicBezTo>
                  <a:cubicBezTo>
                    <a:pt x="1081" y="505"/>
                    <a:pt x="1081" y="513"/>
                    <a:pt x="1081" y="513"/>
                  </a:cubicBezTo>
                  <a:cubicBezTo>
                    <a:pt x="1082" y="513"/>
                    <a:pt x="1083" y="496"/>
                    <a:pt x="1085" y="456"/>
                  </a:cubicBezTo>
                  <a:cubicBezTo>
                    <a:pt x="1088" y="438"/>
                    <a:pt x="1091" y="429"/>
                    <a:pt x="1092" y="429"/>
                  </a:cubicBezTo>
                  <a:cubicBezTo>
                    <a:pt x="1094" y="429"/>
                    <a:pt x="1095" y="438"/>
                    <a:pt x="1095" y="456"/>
                  </a:cubicBezTo>
                  <a:cubicBezTo>
                    <a:pt x="1091" y="499"/>
                    <a:pt x="1091" y="516"/>
                    <a:pt x="1091" y="516"/>
                  </a:cubicBezTo>
                  <a:cubicBezTo>
                    <a:pt x="1092" y="516"/>
                    <a:pt x="1093" y="508"/>
                    <a:pt x="1095" y="494"/>
                  </a:cubicBezTo>
                  <a:cubicBezTo>
                    <a:pt x="1101" y="459"/>
                    <a:pt x="1104" y="459"/>
                    <a:pt x="1104" y="459"/>
                  </a:cubicBezTo>
                  <a:lnTo>
                    <a:pt x="1104" y="459"/>
                  </a:lnTo>
                  <a:cubicBezTo>
                    <a:pt x="1101" y="494"/>
                    <a:pt x="1123" y="500"/>
                    <a:pt x="1148" y="506"/>
                  </a:cubicBezTo>
                  <a:cubicBezTo>
                    <a:pt x="1157" y="487"/>
                    <a:pt x="1167" y="462"/>
                    <a:pt x="1170" y="440"/>
                  </a:cubicBezTo>
                  <a:cubicBezTo>
                    <a:pt x="1178" y="411"/>
                    <a:pt x="1181" y="400"/>
                    <a:pt x="1181" y="400"/>
                  </a:cubicBezTo>
                  <a:lnTo>
                    <a:pt x="1181" y="400"/>
                  </a:lnTo>
                  <a:cubicBezTo>
                    <a:pt x="1181" y="400"/>
                    <a:pt x="1177" y="420"/>
                    <a:pt x="1173" y="440"/>
                  </a:cubicBezTo>
                  <a:cubicBezTo>
                    <a:pt x="1160" y="493"/>
                    <a:pt x="1155" y="519"/>
                    <a:pt x="1156" y="519"/>
                  </a:cubicBezTo>
                  <a:cubicBezTo>
                    <a:pt x="1158" y="519"/>
                    <a:pt x="1165" y="494"/>
                    <a:pt x="1179" y="443"/>
                  </a:cubicBezTo>
                  <a:cubicBezTo>
                    <a:pt x="1187" y="408"/>
                    <a:pt x="1192" y="390"/>
                    <a:pt x="1193" y="390"/>
                  </a:cubicBezTo>
                  <a:lnTo>
                    <a:pt x="1193" y="390"/>
                  </a:lnTo>
                  <a:cubicBezTo>
                    <a:pt x="1193" y="390"/>
                    <a:pt x="1190" y="409"/>
                    <a:pt x="1182" y="443"/>
                  </a:cubicBezTo>
                  <a:cubicBezTo>
                    <a:pt x="1179" y="463"/>
                    <a:pt x="1178" y="472"/>
                    <a:pt x="1179" y="472"/>
                  </a:cubicBezTo>
                  <a:cubicBezTo>
                    <a:pt x="1179" y="472"/>
                    <a:pt x="1183" y="463"/>
                    <a:pt x="1189" y="447"/>
                  </a:cubicBezTo>
                  <a:cubicBezTo>
                    <a:pt x="1195" y="430"/>
                    <a:pt x="1198" y="422"/>
                    <a:pt x="1200" y="422"/>
                  </a:cubicBezTo>
                  <a:lnTo>
                    <a:pt x="1200" y="422"/>
                  </a:lnTo>
                  <a:cubicBezTo>
                    <a:pt x="1201" y="422"/>
                    <a:pt x="1198" y="432"/>
                    <a:pt x="1192" y="450"/>
                  </a:cubicBezTo>
                  <a:cubicBezTo>
                    <a:pt x="1187" y="474"/>
                    <a:pt x="1181" y="498"/>
                    <a:pt x="1183" y="498"/>
                  </a:cubicBezTo>
                  <a:cubicBezTo>
                    <a:pt x="1183" y="498"/>
                    <a:pt x="1185" y="494"/>
                    <a:pt x="1189" y="484"/>
                  </a:cubicBezTo>
                  <a:lnTo>
                    <a:pt x="1189" y="484"/>
                  </a:lnTo>
                  <a:cubicBezTo>
                    <a:pt x="1189" y="484"/>
                    <a:pt x="1192" y="487"/>
                    <a:pt x="1182" y="522"/>
                  </a:cubicBezTo>
                  <a:cubicBezTo>
                    <a:pt x="1180" y="532"/>
                    <a:pt x="1179" y="537"/>
                    <a:pt x="1179" y="537"/>
                  </a:cubicBezTo>
                  <a:cubicBezTo>
                    <a:pt x="1181" y="537"/>
                    <a:pt x="1190" y="514"/>
                    <a:pt x="1201" y="490"/>
                  </a:cubicBezTo>
                  <a:cubicBezTo>
                    <a:pt x="1218" y="460"/>
                    <a:pt x="1228" y="445"/>
                    <a:pt x="1230" y="445"/>
                  </a:cubicBezTo>
                  <a:lnTo>
                    <a:pt x="1230" y="445"/>
                  </a:lnTo>
                  <a:cubicBezTo>
                    <a:pt x="1233" y="445"/>
                    <a:pt x="1227" y="463"/>
                    <a:pt x="1211" y="497"/>
                  </a:cubicBezTo>
                  <a:cubicBezTo>
                    <a:pt x="1199" y="522"/>
                    <a:pt x="1197" y="533"/>
                    <a:pt x="1199" y="533"/>
                  </a:cubicBezTo>
                  <a:cubicBezTo>
                    <a:pt x="1204" y="533"/>
                    <a:pt x="1220" y="509"/>
                    <a:pt x="1239" y="472"/>
                  </a:cubicBezTo>
                  <a:cubicBezTo>
                    <a:pt x="1259" y="435"/>
                    <a:pt x="1267" y="420"/>
                    <a:pt x="1268" y="420"/>
                  </a:cubicBezTo>
                  <a:lnTo>
                    <a:pt x="1268" y="420"/>
                  </a:lnTo>
                  <a:cubicBezTo>
                    <a:pt x="1268" y="420"/>
                    <a:pt x="1264" y="427"/>
                    <a:pt x="1258" y="440"/>
                  </a:cubicBezTo>
                  <a:cubicBezTo>
                    <a:pt x="1242" y="472"/>
                    <a:pt x="1245" y="475"/>
                    <a:pt x="1245" y="475"/>
                  </a:cubicBezTo>
                  <a:cubicBezTo>
                    <a:pt x="1248" y="475"/>
                    <a:pt x="1251" y="478"/>
                    <a:pt x="1236" y="509"/>
                  </a:cubicBezTo>
                  <a:cubicBezTo>
                    <a:pt x="1236" y="509"/>
                    <a:pt x="1236" y="509"/>
                    <a:pt x="1236" y="509"/>
                  </a:cubicBezTo>
                  <a:cubicBezTo>
                    <a:pt x="1237" y="509"/>
                    <a:pt x="1243" y="507"/>
                    <a:pt x="1261" y="484"/>
                  </a:cubicBezTo>
                  <a:cubicBezTo>
                    <a:pt x="1275" y="462"/>
                    <a:pt x="1284" y="453"/>
                    <a:pt x="1287" y="453"/>
                  </a:cubicBezTo>
                  <a:cubicBezTo>
                    <a:pt x="1294" y="453"/>
                    <a:pt x="1283" y="484"/>
                    <a:pt x="1261" y="525"/>
                  </a:cubicBezTo>
                  <a:lnTo>
                    <a:pt x="1286" y="500"/>
                  </a:lnTo>
                  <a:cubicBezTo>
                    <a:pt x="1309" y="462"/>
                    <a:pt x="1326" y="436"/>
                    <a:pt x="1327" y="436"/>
                  </a:cubicBezTo>
                  <a:lnTo>
                    <a:pt x="1327" y="436"/>
                  </a:lnTo>
                  <a:cubicBezTo>
                    <a:pt x="1328" y="436"/>
                    <a:pt x="1323" y="447"/>
                    <a:pt x="1308" y="472"/>
                  </a:cubicBezTo>
                  <a:cubicBezTo>
                    <a:pt x="1298" y="487"/>
                    <a:pt x="1301" y="484"/>
                    <a:pt x="1292" y="503"/>
                  </a:cubicBezTo>
                  <a:cubicBezTo>
                    <a:pt x="1305" y="482"/>
                    <a:pt x="1314" y="473"/>
                    <a:pt x="1317" y="473"/>
                  </a:cubicBezTo>
                  <a:cubicBezTo>
                    <a:pt x="1323" y="473"/>
                    <a:pt x="1312" y="503"/>
                    <a:pt x="1286" y="544"/>
                  </a:cubicBezTo>
                  <a:cubicBezTo>
                    <a:pt x="1267" y="572"/>
                    <a:pt x="1267" y="572"/>
                    <a:pt x="1270" y="575"/>
                  </a:cubicBezTo>
                  <a:lnTo>
                    <a:pt x="1289" y="544"/>
                  </a:lnTo>
                  <a:cubicBezTo>
                    <a:pt x="1307" y="517"/>
                    <a:pt x="1328" y="487"/>
                    <a:pt x="1332" y="487"/>
                  </a:cubicBezTo>
                  <a:cubicBezTo>
                    <a:pt x="1332" y="487"/>
                    <a:pt x="1333" y="487"/>
                    <a:pt x="1333" y="487"/>
                  </a:cubicBezTo>
                  <a:cubicBezTo>
                    <a:pt x="1333" y="490"/>
                    <a:pt x="1336" y="490"/>
                    <a:pt x="1317" y="522"/>
                  </a:cubicBezTo>
                  <a:cubicBezTo>
                    <a:pt x="1306" y="544"/>
                    <a:pt x="1293" y="567"/>
                    <a:pt x="1294" y="567"/>
                  </a:cubicBezTo>
                  <a:cubicBezTo>
                    <a:pt x="1294" y="567"/>
                    <a:pt x="1296" y="564"/>
                    <a:pt x="1301" y="556"/>
                  </a:cubicBezTo>
                  <a:lnTo>
                    <a:pt x="1301" y="556"/>
                  </a:lnTo>
                  <a:cubicBezTo>
                    <a:pt x="1301" y="556"/>
                    <a:pt x="1305" y="559"/>
                    <a:pt x="1286" y="591"/>
                  </a:cubicBezTo>
                  <a:lnTo>
                    <a:pt x="1298" y="597"/>
                  </a:lnTo>
                  <a:cubicBezTo>
                    <a:pt x="1308" y="585"/>
                    <a:pt x="1315" y="580"/>
                    <a:pt x="1317" y="580"/>
                  </a:cubicBezTo>
                  <a:cubicBezTo>
                    <a:pt x="1320" y="580"/>
                    <a:pt x="1317" y="588"/>
                    <a:pt x="1305" y="603"/>
                  </a:cubicBezTo>
                  <a:cubicBezTo>
                    <a:pt x="1305" y="603"/>
                    <a:pt x="1305" y="603"/>
                    <a:pt x="1305" y="603"/>
                  </a:cubicBezTo>
                  <a:cubicBezTo>
                    <a:pt x="1307" y="603"/>
                    <a:pt x="1313" y="601"/>
                    <a:pt x="1333" y="581"/>
                  </a:cubicBezTo>
                  <a:lnTo>
                    <a:pt x="1333" y="581"/>
                  </a:lnTo>
                  <a:cubicBezTo>
                    <a:pt x="1339" y="588"/>
                    <a:pt x="1342" y="591"/>
                    <a:pt x="1317" y="616"/>
                  </a:cubicBezTo>
                  <a:cubicBezTo>
                    <a:pt x="1306" y="630"/>
                    <a:pt x="1300" y="637"/>
                    <a:pt x="1301" y="637"/>
                  </a:cubicBezTo>
                  <a:cubicBezTo>
                    <a:pt x="1302" y="637"/>
                    <a:pt x="1308" y="631"/>
                    <a:pt x="1320" y="619"/>
                  </a:cubicBezTo>
                  <a:cubicBezTo>
                    <a:pt x="1335" y="600"/>
                    <a:pt x="1342" y="595"/>
                    <a:pt x="1345" y="595"/>
                  </a:cubicBezTo>
                  <a:cubicBezTo>
                    <a:pt x="1347" y="595"/>
                    <a:pt x="1348" y="596"/>
                    <a:pt x="1348" y="597"/>
                  </a:cubicBezTo>
                  <a:lnTo>
                    <a:pt x="1352" y="603"/>
                  </a:lnTo>
                  <a:cubicBezTo>
                    <a:pt x="1370" y="582"/>
                    <a:pt x="1375" y="577"/>
                    <a:pt x="1378" y="577"/>
                  </a:cubicBezTo>
                  <a:cubicBezTo>
                    <a:pt x="1378" y="577"/>
                    <a:pt x="1379" y="577"/>
                    <a:pt x="1380" y="578"/>
                  </a:cubicBezTo>
                  <a:cubicBezTo>
                    <a:pt x="1383" y="581"/>
                    <a:pt x="1364" y="613"/>
                    <a:pt x="1367" y="616"/>
                  </a:cubicBezTo>
                  <a:cubicBezTo>
                    <a:pt x="1370" y="619"/>
                    <a:pt x="1371" y="621"/>
                    <a:pt x="1373" y="621"/>
                  </a:cubicBezTo>
                  <a:cubicBezTo>
                    <a:pt x="1377" y="621"/>
                    <a:pt x="1382" y="615"/>
                    <a:pt x="1396" y="597"/>
                  </a:cubicBezTo>
                  <a:cubicBezTo>
                    <a:pt x="1396" y="595"/>
                    <a:pt x="1405" y="584"/>
                    <a:pt x="1407" y="584"/>
                  </a:cubicBezTo>
                  <a:lnTo>
                    <a:pt x="1407" y="584"/>
                  </a:lnTo>
                  <a:cubicBezTo>
                    <a:pt x="1408" y="584"/>
                    <a:pt x="1407" y="588"/>
                    <a:pt x="1399" y="600"/>
                  </a:cubicBezTo>
                  <a:cubicBezTo>
                    <a:pt x="1402" y="603"/>
                    <a:pt x="1383" y="635"/>
                    <a:pt x="1389" y="644"/>
                  </a:cubicBezTo>
                  <a:cubicBezTo>
                    <a:pt x="1393" y="648"/>
                    <a:pt x="1395" y="650"/>
                    <a:pt x="1397" y="650"/>
                  </a:cubicBezTo>
                  <a:cubicBezTo>
                    <a:pt x="1401" y="650"/>
                    <a:pt x="1407" y="645"/>
                    <a:pt x="1424" y="631"/>
                  </a:cubicBezTo>
                  <a:cubicBezTo>
                    <a:pt x="1450" y="607"/>
                    <a:pt x="1463" y="595"/>
                    <a:pt x="1464" y="595"/>
                  </a:cubicBezTo>
                  <a:lnTo>
                    <a:pt x="1464" y="595"/>
                  </a:lnTo>
                  <a:cubicBezTo>
                    <a:pt x="1465" y="595"/>
                    <a:pt x="1452" y="608"/>
                    <a:pt x="1427" y="631"/>
                  </a:cubicBezTo>
                  <a:cubicBezTo>
                    <a:pt x="1393" y="665"/>
                    <a:pt x="1382" y="679"/>
                    <a:pt x="1385" y="679"/>
                  </a:cubicBezTo>
                  <a:cubicBezTo>
                    <a:pt x="1387" y="679"/>
                    <a:pt x="1394" y="674"/>
                    <a:pt x="1405" y="666"/>
                  </a:cubicBezTo>
                  <a:cubicBezTo>
                    <a:pt x="1425" y="650"/>
                    <a:pt x="1431" y="646"/>
                    <a:pt x="1434" y="646"/>
                  </a:cubicBezTo>
                  <a:cubicBezTo>
                    <a:pt x="1435" y="646"/>
                    <a:pt x="1435" y="646"/>
                    <a:pt x="1436" y="647"/>
                  </a:cubicBezTo>
                  <a:cubicBezTo>
                    <a:pt x="1420" y="660"/>
                    <a:pt x="1413" y="666"/>
                    <a:pt x="1417" y="666"/>
                  </a:cubicBezTo>
                  <a:cubicBezTo>
                    <a:pt x="1420" y="666"/>
                    <a:pt x="1428" y="663"/>
                    <a:pt x="1443" y="656"/>
                  </a:cubicBezTo>
                  <a:lnTo>
                    <a:pt x="1443" y="656"/>
                  </a:lnTo>
                  <a:cubicBezTo>
                    <a:pt x="1443" y="660"/>
                    <a:pt x="1443" y="660"/>
                    <a:pt x="1414" y="682"/>
                  </a:cubicBezTo>
                  <a:lnTo>
                    <a:pt x="1417" y="685"/>
                  </a:lnTo>
                  <a:cubicBezTo>
                    <a:pt x="1435" y="675"/>
                    <a:pt x="1446" y="671"/>
                    <a:pt x="1452" y="671"/>
                  </a:cubicBezTo>
                  <a:cubicBezTo>
                    <a:pt x="1469" y="671"/>
                    <a:pt x="1453" y="697"/>
                    <a:pt x="1433" y="713"/>
                  </a:cubicBezTo>
                  <a:cubicBezTo>
                    <a:pt x="1433" y="713"/>
                    <a:pt x="1433" y="713"/>
                    <a:pt x="1464" y="697"/>
                  </a:cubicBezTo>
                  <a:cubicBezTo>
                    <a:pt x="1494" y="681"/>
                    <a:pt x="1510" y="673"/>
                    <a:pt x="1513" y="673"/>
                  </a:cubicBezTo>
                  <a:cubicBezTo>
                    <a:pt x="1516" y="673"/>
                    <a:pt x="1502" y="683"/>
                    <a:pt x="1471" y="703"/>
                  </a:cubicBezTo>
                  <a:cubicBezTo>
                    <a:pt x="1439" y="723"/>
                    <a:pt x="1423" y="732"/>
                    <a:pt x="1424" y="732"/>
                  </a:cubicBezTo>
                  <a:cubicBezTo>
                    <a:pt x="1424" y="732"/>
                    <a:pt x="1440" y="723"/>
                    <a:pt x="1471" y="707"/>
                  </a:cubicBezTo>
                  <a:cubicBezTo>
                    <a:pt x="1479" y="703"/>
                    <a:pt x="1486" y="701"/>
                    <a:pt x="1491" y="701"/>
                  </a:cubicBezTo>
                  <a:cubicBezTo>
                    <a:pt x="1504" y="701"/>
                    <a:pt x="1495" y="717"/>
                    <a:pt x="1446" y="738"/>
                  </a:cubicBezTo>
                  <a:lnTo>
                    <a:pt x="1383" y="776"/>
                  </a:lnTo>
                  <a:cubicBezTo>
                    <a:pt x="1408" y="764"/>
                    <a:pt x="1415" y="763"/>
                    <a:pt x="1417" y="763"/>
                  </a:cubicBezTo>
                  <a:cubicBezTo>
                    <a:pt x="1417" y="763"/>
                    <a:pt x="1417" y="763"/>
                    <a:pt x="1417" y="763"/>
                  </a:cubicBezTo>
                  <a:cubicBezTo>
                    <a:pt x="1434" y="753"/>
                    <a:pt x="1442" y="749"/>
                    <a:pt x="1446" y="749"/>
                  </a:cubicBezTo>
                  <a:cubicBezTo>
                    <a:pt x="1450" y="749"/>
                    <a:pt x="1450" y="752"/>
                    <a:pt x="1452" y="757"/>
                  </a:cubicBezTo>
                  <a:cubicBezTo>
                    <a:pt x="1455" y="760"/>
                    <a:pt x="1493" y="757"/>
                    <a:pt x="1496" y="763"/>
                  </a:cubicBezTo>
                  <a:cubicBezTo>
                    <a:pt x="1496" y="769"/>
                    <a:pt x="1499" y="779"/>
                    <a:pt x="1468" y="794"/>
                  </a:cubicBezTo>
                  <a:cubicBezTo>
                    <a:pt x="1468" y="796"/>
                    <a:pt x="1468" y="798"/>
                    <a:pt x="1475" y="798"/>
                  </a:cubicBezTo>
                  <a:cubicBezTo>
                    <a:pt x="1480" y="798"/>
                    <a:pt x="1489" y="797"/>
                    <a:pt x="1505" y="794"/>
                  </a:cubicBezTo>
                  <a:cubicBezTo>
                    <a:pt x="1517" y="791"/>
                    <a:pt x="1524" y="790"/>
                    <a:pt x="1528" y="790"/>
                  </a:cubicBezTo>
                  <a:cubicBezTo>
                    <a:pt x="1536" y="790"/>
                    <a:pt x="1528" y="795"/>
                    <a:pt x="1505" y="804"/>
                  </a:cubicBezTo>
                  <a:cubicBezTo>
                    <a:pt x="1517" y="803"/>
                    <a:pt x="1525" y="802"/>
                    <a:pt x="1530" y="802"/>
                  </a:cubicBezTo>
                  <a:cubicBezTo>
                    <a:pt x="1541" y="802"/>
                    <a:pt x="1543" y="804"/>
                    <a:pt x="1543" y="804"/>
                  </a:cubicBezTo>
                  <a:cubicBezTo>
                    <a:pt x="1515" y="811"/>
                    <a:pt x="1487" y="821"/>
                    <a:pt x="1496" y="821"/>
                  </a:cubicBezTo>
                  <a:cubicBezTo>
                    <a:pt x="1498" y="821"/>
                    <a:pt x="1502" y="821"/>
                    <a:pt x="1508" y="819"/>
                  </a:cubicBezTo>
                  <a:cubicBezTo>
                    <a:pt x="1524" y="815"/>
                    <a:pt x="1532" y="813"/>
                    <a:pt x="1537" y="813"/>
                  </a:cubicBezTo>
                  <a:cubicBezTo>
                    <a:pt x="1543" y="813"/>
                    <a:pt x="1544" y="816"/>
                    <a:pt x="1546" y="819"/>
                  </a:cubicBezTo>
                  <a:cubicBezTo>
                    <a:pt x="1515" y="838"/>
                    <a:pt x="1515" y="920"/>
                    <a:pt x="1546" y="923"/>
                  </a:cubicBezTo>
                  <a:lnTo>
                    <a:pt x="1546" y="929"/>
                  </a:lnTo>
                  <a:cubicBezTo>
                    <a:pt x="1543" y="932"/>
                    <a:pt x="1543" y="939"/>
                    <a:pt x="1543" y="939"/>
                  </a:cubicBezTo>
                  <a:cubicBezTo>
                    <a:pt x="1530" y="937"/>
                    <a:pt x="1520" y="937"/>
                    <a:pt x="1514" y="937"/>
                  </a:cubicBezTo>
                  <a:cubicBezTo>
                    <a:pt x="1484" y="937"/>
                    <a:pt x="1514" y="948"/>
                    <a:pt x="1540" y="960"/>
                  </a:cubicBezTo>
                  <a:cubicBezTo>
                    <a:pt x="1574" y="970"/>
                    <a:pt x="1571" y="973"/>
                    <a:pt x="1571" y="976"/>
                  </a:cubicBezTo>
                  <a:cubicBezTo>
                    <a:pt x="1545" y="971"/>
                    <a:pt x="1528" y="969"/>
                    <a:pt x="1519" y="969"/>
                  </a:cubicBezTo>
                  <a:cubicBezTo>
                    <a:pt x="1505" y="969"/>
                    <a:pt x="1512" y="975"/>
                    <a:pt x="1533" y="982"/>
                  </a:cubicBezTo>
                  <a:cubicBezTo>
                    <a:pt x="1573" y="993"/>
                    <a:pt x="1588" y="999"/>
                    <a:pt x="1582" y="999"/>
                  </a:cubicBezTo>
                  <a:cubicBezTo>
                    <a:pt x="1578" y="999"/>
                    <a:pt x="1560" y="995"/>
                    <a:pt x="1530" y="989"/>
                  </a:cubicBezTo>
                  <a:cubicBezTo>
                    <a:pt x="1503" y="981"/>
                    <a:pt x="1487" y="977"/>
                    <a:pt x="1483" y="977"/>
                  </a:cubicBezTo>
                  <a:cubicBezTo>
                    <a:pt x="1477" y="977"/>
                    <a:pt x="1501" y="987"/>
                    <a:pt x="1562" y="1007"/>
                  </a:cubicBezTo>
                  <a:cubicBezTo>
                    <a:pt x="1582" y="1015"/>
                    <a:pt x="1590" y="1018"/>
                    <a:pt x="1586" y="1018"/>
                  </a:cubicBezTo>
                  <a:cubicBezTo>
                    <a:pt x="1583" y="1018"/>
                    <a:pt x="1574" y="1016"/>
                    <a:pt x="1558" y="1014"/>
                  </a:cubicBezTo>
                  <a:cubicBezTo>
                    <a:pt x="1522" y="1005"/>
                    <a:pt x="1505" y="1002"/>
                    <a:pt x="1501" y="1002"/>
                  </a:cubicBezTo>
                  <a:cubicBezTo>
                    <a:pt x="1498" y="1002"/>
                    <a:pt x="1506" y="1005"/>
                    <a:pt x="1521" y="1011"/>
                  </a:cubicBezTo>
                  <a:cubicBezTo>
                    <a:pt x="1560" y="1023"/>
                    <a:pt x="1576" y="1031"/>
                    <a:pt x="1570" y="1031"/>
                  </a:cubicBezTo>
                  <a:cubicBezTo>
                    <a:pt x="1565" y="1031"/>
                    <a:pt x="1547" y="1026"/>
                    <a:pt x="1518" y="1017"/>
                  </a:cubicBezTo>
                  <a:cubicBezTo>
                    <a:pt x="1486" y="1010"/>
                    <a:pt x="1469" y="1005"/>
                    <a:pt x="1466" y="1005"/>
                  </a:cubicBezTo>
                  <a:cubicBezTo>
                    <a:pt x="1463" y="1005"/>
                    <a:pt x="1479" y="1011"/>
                    <a:pt x="1515" y="1026"/>
                  </a:cubicBezTo>
                  <a:cubicBezTo>
                    <a:pt x="1558" y="1044"/>
                    <a:pt x="1570" y="1055"/>
                    <a:pt x="1557" y="1055"/>
                  </a:cubicBezTo>
                  <a:cubicBezTo>
                    <a:pt x="1550" y="1055"/>
                    <a:pt x="1533" y="1051"/>
                    <a:pt x="1508" y="1042"/>
                  </a:cubicBezTo>
                  <a:cubicBezTo>
                    <a:pt x="1508" y="1042"/>
                    <a:pt x="1507" y="1042"/>
                    <a:pt x="1506" y="1042"/>
                  </a:cubicBezTo>
                  <a:cubicBezTo>
                    <a:pt x="1502" y="1042"/>
                    <a:pt x="1493" y="1040"/>
                    <a:pt x="1491" y="1040"/>
                  </a:cubicBezTo>
                  <a:cubicBezTo>
                    <a:pt x="1489" y="1040"/>
                    <a:pt x="1491" y="1042"/>
                    <a:pt x="1505" y="1048"/>
                  </a:cubicBezTo>
                  <a:lnTo>
                    <a:pt x="1471" y="1036"/>
                  </a:lnTo>
                  <a:lnTo>
                    <a:pt x="1468" y="1042"/>
                  </a:lnTo>
                  <a:lnTo>
                    <a:pt x="1499" y="1058"/>
                  </a:lnTo>
                  <a:cubicBezTo>
                    <a:pt x="1499" y="1061"/>
                    <a:pt x="1458" y="1061"/>
                    <a:pt x="1446" y="1076"/>
                  </a:cubicBezTo>
                  <a:cubicBezTo>
                    <a:pt x="1427" y="1101"/>
                    <a:pt x="1417" y="1105"/>
                    <a:pt x="1452" y="1123"/>
                  </a:cubicBezTo>
                  <a:cubicBezTo>
                    <a:pt x="1484" y="1145"/>
                    <a:pt x="1498" y="1157"/>
                    <a:pt x="1494" y="1157"/>
                  </a:cubicBezTo>
                  <a:cubicBezTo>
                    <a:pt x="1491" y="1157"/>
                    <a:pt x="1475" y="1148"/>
                    <a:pt x="1446" y="1130"/>
                  </a:cubicBezTo>
                  <a:cubicBezTo>
                    <a:pt x="1446" y="1130"/>
                    <a:pt x="1445" y="1130"/>
                    <a:pt x="1445" y="1130"/>
                  </a:cubicBezTo>
                  <a:cubicBezTo>
                    <a:pt x="1440" y="1130"/>
                    <a:pt x="1416" y="1120"/>
                    <a:pt x="1410" y="1120"/>
                  </a:cubicBezTo>
                  <a:cubicBezTo>
                    <a:pt x="1409" y="1120"/>
                    <a:pt x="1408" y="1120"/>
                    <a:pt x="1408" y="1120"/>
                  </a:cubicBezTo>
                  <a:cubicBezTo>
                    <a:pt x="1407" y="1122"/>
                    <a:pt x="1405" y="1124"/>
                    <a:pt x="1401" y="1124"/>
                  </a:cubicBezTo>
                  <a:cubicBezTo>
                    <a:pt x="1395" y="1124"/>
                    <a:pt x="1386" y="1120"/>
                    <a:pt x="1370" y="1108"/>
                  </a:cubicBezTo>
                  <a:lnTo>
                    <a:pt x="1370" y="1108"/>
                  </a:lnTo>
                  <a:cubicBezTo>
                    <a:pt x="1407" y="1144"/>
                    <a:pt x="1409" y="1162"/>
                    <a:pt x="1395" y="1162"/>
                  </a:cubicBezTo>
                  <a:cubicBezTo>
                    <a:pt x="1389" y="1162"/>
                    <a:pt x="1382" y="1160"/>
                    <a:pt x="1374" y="1155"/>
                  </a:cubicBezTo>
                  <a:lnTo>
                    <a:pt x="1374" y="1155"/>
                  </a:lnTo>
                  <a:cubicBezTo>
                    <a:pt x="1367" y="1161"/>
                    <a:pt x="1364" y="1161"/>
                    <a:pt x="1383" y="1189"/>
                  </a:cubicBezTo>
                  <a:cubicBezTo>
                    <a:pt x="1395" y="1206"/>
                    <a:pt x="1399" y="1214"/>
                    <a:pt x="1397" y="1214"/>
                  </a:cubicBezTo>
                  <a:cubicBezTo>
                    <a:pt x="1395" y="1214"/>
                    <a:pt x="1389" y="1207"/>
                    <a:pt x="1377" y="1195"/>
                  </a:cubicBezTo>
                  <a:cubicBezTo>
                    <a:pt x="1364" y="1183"/>
                    <a:pt x="1348" y="1173"/>
                    <a:pt x="1342" y="1173"/>
                  </a:cubicBezTo>
                  <a:cubicBezTo>
                    <a:pt x="1335" y="1173"/>
                    <a:pt x="1338" y="1183"/>
                    <a:pt x="1361" y="1211"/>
                  </a:cubicBezTo>
                  <a:lnTo>
                    <a:pt x="1336" y="1186"/>
                  </a:lnTo>
                  <a:cubicBezTo>
                    <a:pt x="1329" y="1178"/>
                    <a:pt x="1325" y="1175"/>
                    <a:pt x="1324" y="1175"/>
                  </a:cubicBezTo>
                  <a:lnTo>
                    <a:pt x="1324" y="1175"/>
                  </a:lnTo>
                  <a:cubicBezTo>
                    <a:pt x="1322" y="1175"/>
                    <a:pt x="1336" y="1196"/>
                    <a:pt x="1352" y="1214"/>
                  </a:cubicBezTo>
                  <a:cubicBezTo>
                    <a:pt x="1374" y="1241"/>
                    <a:pt x="1384" y="1255"/>
                    <a:pt x="1382" y="1255"/>
                  </a:cubicBezTo>
                  <a:cubicBezTo>
                    <a:pt x="1379" y="1255"/>
                    <a:pt x="1360" y="1236"/>
                    <a:pt x="1323" y="1192"/>
                  </a:cubicBezTo>
                  <a:cubicBezTo>
                    <a:pt x="1298" y="1159"/>
                    <a:pt x="1286" y="1146"/>
                    <a:pt x="1285" y="1146"/>
                  </a:cubicBezTo>
                  <a:lnTo>
                    <a:pt x="1285" y="1146"/>
                  </a:lnTo>
                  <a:cubicBezTo>
                    <a:pt x="1284" y="1146"/>
                    <a:pt x="1289" y="1152"/>
                    <a:pt x="1298" y="1164"/>
                  </a:cubicBezTo>
                  <a:cubicBezTo>
                    <a:pt x="1314" y="1187"/>
                    <a:pt x="1329" y="1208"/>
                    <a:pt x="1326" y="1208"/>
                  </a:cubicBezTo>
                  <a:cubicBezTo>
                    <a:pt x="1324" y="1208"/>
                    <a:pt x="1321" y="1205"/>
                    <a:pt x="1314" y="1199"/>
                  </a:cubicBezTo>
                  <a:cubicBezTo>
                    <a:pt x="1311" y="1199"/>
                    <a:pt x="1308" y="1202"/>
                    <a:pt x="1352" y="1258"/>
                  </a:cubicBezTo>
                  <a:cubicBezTo>
                    <a:pt x="1370" y="1286"/>
                    <a:pt x="1367" y="1289"/>
                    <a:pt x="1364" y="1293"/>
                  </a:cubicBezTo>
                  <a:cubicBezTo>
                    <a:pt x="1352" y="1274"/>
                    <a:pt x="1339" y="1252"/>
                    <a:pt x="1327" y="1233"/>
                  </a:cubicBezTo>
                  <a:cubicBezTo>
                    <a:pt x="1327" y="1232"/>
                    <a:pt x="1328" y="1232"/>
                    <a:pt x="1328" y="1232"/>
                  </a:cubicBezTo>
                  <a:lnTo>
                    <a:pt x="1328" y="1232"/>
                  </a:lnTo>
                  <a:cubicBezTo>
                    <a:pt x="1328" y="1232"/>
                    <a:pt x="1325" y="1234"/>
                    <a:pt x="1320" y="1236"/>
                  </a:cubicBezTo>
                  <a:cubicBezTo>
                    <a:pt x="1301" y="1221"/>
                    <a:pt x="1286" y="1202"/>
                    <a:pt x="1273" y="1180"/>
                  </a:cubicBezTo>
                  <a:cubicBezTo>
                    <a:pt x="1265" y="1169"/>
                    <a:pt x="1259" y="1162"/>
                    <a:pt x="1258" y="1162"/>
                  </a:cubicBezTo>
                  <a:lnTo>
                    <a:pt x="1258" y="1162"/>
                  </a:lnTo>
                  <a:cubicBezTo>
                    <a:pt x="1256" y="1162"/>
                    <a:pt x="1264" y="1177"/>
                    <a:pt x="1289" y="1211"/>
                  </a:cubicBezTo>
                  <a:cubicBezTo>
                    <a:pt x="1330" y="1271"/>
                    <a:pt x="1330" y="1271"/>
                    <a:pt x="1323" y="1274"/>
                  </a:cubicBezTo>
                  <a:cubicBezTo>
                    <a:pt x="1323" y="1275"/>
                    <a:pt x="1322" y="1275"/>
                    <a:pt x="1321" y="1275"/>
                  </a:cubicBezTo>
                  <a:cubicBezTo>
                    <a:pt x="1318" y="1275"/>
                    <a:pt x="1312" y="1270"/>
                    <a:pt x="1298" y="1249"/>
                  </a:cubicBezTo>
                  <a:cubicBezTo>
                    <a:pt x="1284" y="1225"/>
                    <a:pt x="1281" y="1219"/>
                    <a:pt x="1277" y="1219"/>
                  </a:cubicBezTo>
                  <a:cubicBezTo>
                    <a:pt x="1276" y="1219"/>
                    <a:pt x="1275" y="1220"/>
                    <a:pt x="1273" y="1221"/>
                  </a:cubicBezTo>
                  <a:cubicBezTo>
                    <a:pt x="1267" y="1224"/>
                    <a:pt x="1311" y="1324"/>
                    <a:pt x="1339" y="1387"/>
                  </a:cubicBezTo>
                  <a:cubicBezTo>
                    <a:pt x="1357" y="1418"/>
                    <a:pt x="1365" y="1434"/>
                    <a:pt x="1365" y="1434"/>
                  </a:cubicBezTo>
                  <a:cubicBezTo>
                    <a:pt x="1364" y="1434"/>
                    <a:pt x="1355" y="1419"/>
                    <a:pt x="1336" y="1390"/>
                  </a:cubicBezTo>
                  <a:cubicBezTo>
                    <a:pt x="1320" y="1358"/>
                    <a:pt x="1317" y="1358"/>
                    <a:pt x="1311" y="1358"/>
                  </a:cubicBezTo>
                  <a:cubicBezTo>
                    <a:pt x="1295" y="1327"/>
                    <a:pt x="1298" y="1327"/>
                    <a:pt x="1301" y="1324"/>
                  </a:cubicBezTo>
                  <a:lnTo>
                    <a:pt x="1286" y="1293"/>
                  </a:lnTo>
                  <a:cubicBezTo>
                    <a:pt x="1267" y="1264"/>
                    <a:pt x="1257" y="1249"/>
                    <a:pt x="1255" y="1249"/>
                  </a:cubicBezTo>
                  <a:lnTo>
                    <a:pt x="1255" y="1249"/>
                  </a:lnTo>
                  <a:cubicBezTo>
                    <a:pt x="1253" y="1249"/>
                    <a:pt x="1260" y="1265"/>
                    <a:pt x="1276" y="1299"/>
                  </a:cubicBezTo>
                  <a:cubicBezTo>
                    <a:pt x="1283" y="1315"/>
                    <a:pt x="1286" y="1322"/>
                    <a:pt x="1285" y="1322"/>
                  </a:cubicBezTo>
                  <a:cubicBezTo>
                    <a:pt x="1284" y="1322"/>
                    <a:pt x="1280" y="1315"/>
                    <a:pt x="1270" y="1299"/>
                  </a:cubicBezTo>
                  <a:cubicBezTo>
                    <a:pt x="1257" y="1279"/>
                    <a:pt x="1244" y="1258"/>
                    <a:pt x="1242" y="1258"/>
                  </a:cubicBezTo>
                  <a:lnTo>
                    <a:pt x="1242" y="1258"/>
                  </a:lnTo>
                  <a:cubicBezTo>
                    <a:pt x="1242" y="1258"/>
                    <a:pt x="1244" y="1261"/>
                    <a:pt x="1248" y="1271"/>
                  </a:cubicBezTo>
                  <a:cubicBezTo>
                    <a:pt x="1248" y="1271"/>
                    <a:pt x="1248" y="1271"/>
                    <a:pt x="1248" y="1271"/>
                  </a:cubicBezTo>
                  <a:cubicBezTo>
                    <a:pt x="1246" y="1271"/>
                    <a:pt x="1239" y="1269"/>
                    <a:pt x="1223" y="1242"/>
                  </a:cubicBezTo>
                  <a:cubicBezTo>
                    <a:pt x="1220" y="1242"/>
                    <a:pt x="1217" y="1246"/>
                    <a:pt x="1229" y="1277"/>
                  </a:cubicBezTo>
                  <a:cubicBezTo>
                    <a:pt x="1245" y="1311"/>
                    <a:pt x="1242" y="1311"/>
                    <a:pt x="1239" y="1311"/>
                  </a:cubicBezTo>
                  <a:cubicBezTo>
                    <a:pt x="1236" y="1311"/>
                    <a:pt x="1233" y="1315"/>
                    <a:pt x="1245" y="1346"/>
                  </a:cubicBezTo>
                  <a:cubicBezTo>
                    <a:pt x="1258" y="1380"/>
                    <a:pt x="1267" y="1415"/>
                    <a:pt x="1261" y="1418"/>
                  </a:cubicBezTo>
                  <a:cubicBezTo>
                    <a:pt x="1262" y="1432"/>
                    <a:pt x="1263" y="1441"/>
                    <a:pt x="1261" y="1441"/>
                  </a:cubicBezTo>
                  <a:cubicBezTo>
                    <a:pt x="1259" y="1441"/>
                    <a:pt x="1252" y="1425"/>
                    <a:pt x="1236" y="1387"/>
                  </a:cubicBezTo>
                  <a:cubicBezTo>
                    <a:pt x="1228" y="1360"/>
                    <a:pt x="1225" y="1354"/>
                    <a:pt x="1222" y="1354"/>
                  </a:cubicBezTo>
                  <a:cubicBezTo>
                    <a:pt x="1221" y="1354"/>
                    <a:pt x="1221" y="1355"/>
                    <a:pt x="1220" y="1355"/>
                  </a:cubicBezTo>
                  <a:cubicBezTo>
                    <a:pt x="1220" y="1355"/>
                    <a:pt x="1214" y="1355"/>
                    <a:pt x="1201" y="1324"/>
                  </a:cubicBezTo>
                  <a:cubicBezTo>
                    <a:pt x="1198" y="1314"/>
                    <a:pt x="1196" y="1310"/>
                    <a:pt x="1195" y="1310"/>
                  </a:cubicBezTo>
                  <a:lnTo>
                    <a:pt x="1195" y="1310"/>
                  </a:lnTo>
                  <a:cubicBezTo>
                    <a:pt x="1194" y="1310"/>
                    <a:pt x="1201" y="1334"/>
                    <a:pt x="1207" y="1358"/>
                  </a:cubicBezTo>
                  <a:lnTo>
                    <a:pt x="1229" y="1427"/>
                  </a:lnTo>
                  <a:cubicBezTo>
                    <a:pt x="1214" y="1393"/>
                    <a:pt x="1201" y="1358"/>
                    <a:pt x="1192" y="1324"/>
                  </a:cubicBezTo>
                  <a:cubicBezTo>
                    <a:pt x="1181" y="1289"/>
                    <a:pt x="1175" y="1272"/>
                    <a:pt x="1175" y="1272"/>
                  </a:cubicBezTo>
                  <a:lnTo>
                    <a:pt x="1175" y="1272"/>
                  </a:lnTo>
                  <a:cubicBezTo>
                    <a:pt x="1175" y="1272"/>
                    <a:pt x="1179" y="1289"/>
                    <a:pt x="1189" y="1324"/>
                  </a:cubicBezTo>
                  <a:cubicBezTo>
                    <a:pt x="1195" y="1349"/>
                    <a:pt x="1201" y="1374"/>
                    <a:pt x="1197" y="1374"/>
                  </a:cubicBezTo>
                  <a:cubicBezTo>
                    <a:pt x="1196" y="1374"/>
                    <a:pt x="1193" y="1370"/>
                    <a:pt x="1189" y="1362"/>
                  </a:cubicBezTo>
                  <a:cubicBezTo>
                    <a:pt x="1182" y="1362"/>
                    <a:pt x="1176" y="1362"/>
                    <a:pt x="1167" y="1327"/>
                  </a:cubicBezTo>
                  <a:cubicBezTo>
                    <a:pt x="1164" y="1316"/>
                    <a:pt x="1162" y="1313"/>
                    <a:pt x="1162" y="1313"/>
                  </a:cubicBezTo>
                  <a:lnTo>
                    <a:pt x="1162" y="1313"/>
                  </a:lnTo>
                  <a:cubicBezTo>
                    <a:pt x="1161" y="1313"/>
                    <a:pt x="1164" y="1330"/>
                    <a:pt x="1164" y="1330"/>
                  </a:cubicBezTo>
                  <a:cubicBezTo>
                    <a:pt x="1165" y="1347"/>
                    <a:pt x="1165" y="1356"/>
                    <a:pt x="1163" y="1356"/>
                  </a:cubicBezTo>
                  <a:cubicBezTo>
                    <a:pt x="1160" y="1356"/>
                    <a:pt x="1156" y="1347"/>
                    <a:pt x="1148" y="1330"/>
                  </a:cubicBezTo>
                  <a:cubicBezTo>
                    <a:pt x="1135" y="1294"/>
                    <a:pt x="1130" y="1276"/>
                    <a:pt x="1128" y="1276"/>
                  </a:cubicBezTo>
                  <a:lnTo>
                    <a:pt x="1128" y="1276"/>
                  </a:lnTo>
                  <a:cubicBezTo>
                    <a:pt x="1127" y="1276"/>
                    <a:pt x="1129" y="1294"/>
                    <a:pt x="1132" y="1330"/>
                  </a:cubicBezTo>
                  <a:cubicBezTo>
                    <a:pt x="1136" y="1350"/>
                    <a:pt x="1138" y="1371"/>
                    <a:pt x="1138" y="1371"/>
                  </a:cubicBezTo>
                  <a:cubicBezTo>
                    <a:pt x="1137" y="1371"/>
                    <a:pt x="1134" y="1360"/>
                    <a:pt x="1129" y="1330"/>
                  </a:cubicBezTo>
                  <a:cubicBezTo>
                    <a:pt x="1127" y="1320"/>
                    <a:pt x="1126" y="1316"/>
                    <a:pt x="1126" y="1316"/>
                  </a:cubicBezTo>
                  <a:cubicBezTo>
                    <a:pt x="1124" y="1316"/>
                    <a:pt x="1125" y="1341"/>
                    <a:pt x="1123" y="1368"/>
                  </a:cubicBezTo>
                  <a:cubicBezTo>
                    <a:pt x="1123" y="1402"/>
                    <a:pt x="1126" y="1474"/>
                    <a:pt x="1129" y="1509"/>
                  </a:cubicBezTo>
                  <a:cubicBezTo>
                    <a:pt x="1133" y="1551"/>
                    <a:pt x="1134" y="1569"/>
                    <a:pt x="1132" y="1569"/>
                  </a:cubicBezTo>
                  <a:cubicBezTo>
                    <a:pt x="1131" y="1569"/>
                    <a:pt x="1128" y="1561"/>
                    <a:pt x="1123" y="1546"/>
                  </a:cubicBezTo>
                  <a:cubicBezTo>
                    <a:pt x="1117" y="1521"/>
                    <a:pt x="1110" y="1496"/>
                    <a:pt x="1113" y="1474"/>
                  </a:cubicBezTo>
                  <a:cubicBezTo>
                    <a:pt x="1110" y="1437"/>
                    <a:pt x="1113" y="1437"/>
                    <a:pt x="1113" y="1437"/>
                  </a:cubicBezTo>
                  <a:lnTo>
                    <a:pt x="1117" y="1437"/>
                  </a:lnTo>
                  <a:cubicBezTo>
                    <a:pt x="1117" y="1402"/>
                    <a:pt x="1113" y="1368"/>
                    <a:pt x="1107" y="1365"/>
                  </a:cubicBezTo>
                  <a:cubicBezTo>
                    <a:pt x="1106" y="1347"/>
                    <a:pt x="1104" y="1339"/>
                    <a:pt x="1103" y="1339"/>
                  </a:cubicBezTo>
                  <a:cubicBezTo>
                    <a:pt x="1102" y="1339"/>
                    <a:pt x="1101" y="1347"/>
                    <a:pt x="1101" y="1365"/>
                  </a:cubicBezTo>
                  <a:cubicBezTo>
                    <a:pt x="1098" y="1330"/>
                    <a:pt x="1095" y="1330"/>
                    <a:pt x="1088" y="1327"/>
                  </a:cubicBezTo>
                  <a:cubicBezTo>
                    <a:pt x="1087" y="1328"/>
                    <a:pt x="1086" y="1328"/>
                    <a:pt x="1085" y="1328"/>
                  </a:cubicBezTo>
                  <a:cubicBezTo>
                    <a:pt x="1080" y="1328"/>
                    <a:pt x="1076" y="1320"/>
                    <a:pt x="1076" y="1289"/>
                  </a:cubicBezTo>
                  <a:cubicBezTo>
                    <a:pt x="1070" y="1289"/>
                    <a:pt x="1070" y="1289"/>
                    <a:pt x="1066" y="1324"/>
                  </a:cubicBezTo>
                  <a:cubicBezTo>
                    <a:pt x="1063" y="1366"/>
                    <a:pt x="1060" y="1383"/>
                    <a:pt x="1059" y="1383"/>
                  </a:cubicBezTo>
                  <a:cubicBezTo>
                    <a:pt x="1059" y="1383"/>
                    <a:pt x="1059" y="1374"/>
                    <a:pt x="1060" y="1358"/>
                  </a:cubicBezTo>
                  <a:cubicBezTo>
                    <a:pt x="1062" y="1314"/>
                    <a:pt x="1055" y="1280"/>
                    <a:pt x="1045" y="1280"/>
                  </a:cubicBezTo>
                  <a:cubicBezTo>
                    <a:pt x="1039" y="1280"/>
                    <a:pt x="1032" y="1290"/>
                    <a:pt x="1026" y="1315"/>
                  </a:cubicBezTo>
                  <a:lnTo>
                    <a:pt x="1019" y="1315"/>
                  </a:lnTo>
                  <a:cubicBezTo>
                    <a:pt x="1021" y="1294"/>
                    <a:pt x="1018" y="1283"/>
                    <a:pt x="1013" y="1283"/>
                  </a:cubicBezTo>
                  <a:cubicBezTo>
                    <a:pt x="1009" y="1283"/>
                    <a:pt x="1003" y="1290"/>
                    <a:pt x="998" y="1305"/>
                  </a:cubicBezTo>
                  <a:cubicBezTo>
                    <a:pt x="994" y="1302"/>
                    <a:pt x="991" y="1302"/>
                    <a:pt x="988" y="1299"/>
                  </a:cubicBezTo>
                  <a:cubicBezTo>
                    <a:pt x="993" y="1281"/>
                    <a:pt x="994" y="1273"/>
                    <a:pt x="993" y="1273"/>
                  </a:cubicBezTo>
                  <a:lnTo>
                    <a:pt x="993" y="1273"/>
                  </a:lnTo>
                  <a:cubicBezTo>
                    <a:pt x="991" y="1273"/>
                    <a:pt x="986" y="1280"/>
                    <a:pt x="979" y="1296"/>
                  </a:cubicBezTo>
                  <a:cubicBezTo>
                    <a:pt x="968" y="1318"/>
                    <a:pt x="958" y="1341"/>
                    <a:pt x="958" y="1341"/>
                  </a:cubicBezTo>
                  <a:cubicBezTo>
                    <a:pt x="958" y="1341"/>
                    <a:pt x="959" y="1337"/>
                    <a:pt x="963" y="1327"/>
                  </a:cubicBezTo>
                  <a:cubicBezTo>
                    <a:pt x="976" y="1293"/>
                    <a:pt x="972" y="1293"/>
                    <a:pt x="963" y="1286"/>
                  </a:cubicBezTo>
                  <a:cubicBezTo>
                    <a:pt x="959" y="1284"/>
                    <a:pt x="957" y="1283"/>
                    <a:pt x="954" y="1283"/>
                  </a:cubicBezTo>
                  <a:cubicBezTo>
                    <a:pt x="949" y="1283"/>
                    <a:pt x="947" y="1290"/>
                    <a:pt x="938" y="1315"/>
                  </a:cubicBezTo>
                  <a:cubicBezTo>
                    <a:pt x="931" y="1321"/>
                    <a:pt x="927" y="1324"/>
                    <a:pt x="925" y="1324"/>
                  </a:cubicBezTo>
                  <a:cubicBezTo>
                    <a:pt x="919" y="1324"/>
                    <a:pt x="933" y="1300"/>
                    <a:pt x="944" y="1274"/>
                  </a:cubicBezTo>
                  <a:cubicBezTo>
                    <a:pt x="960" y="1247"/>
                    <a:pt x="968" y="1231"/>
                    <a:pt x="967" y="1231"/>
                  </a:cubicBezTo>
                  <a:lnTo>
                    <a:pt x="967" y="1231"/>
                  </a:lnTo>
                  <a:cubicBezTo>
                    <a:pt x="965" y="1231"/>
                    <a:pt x="951" y="1253"/>
                    <a:pt x="922" y="1302"/>
                  </a:cubicBezTo>
                  <a:cubicBezTo>
                    <a:pt x="901" y="1338"/>
                    <a:pt x="890" y="1352"/>
                    <a:pt x="887" y="1352"/>
                  </a:cubicBezTo>
                  <a:cubicBezTo>
                    <a:pt x="886" y="1352"/>
                    <a:pt x="889" y="1344"/>
                    <a:pt x="897" y="1330"/>
                  </a:cubicBezTo>
                  <a:cubicBezTo>
                    <a:pt x="909" y="1306"/>
                    <a:pt x="914" y="1301"/>
                    <a:pt x="917" y="1301"/>
                  </a:cubicBezTo>
                  <a:cubicBezTo>
                    <a:pt x="918" y="1301"/>
                    <a:pt x="918" y="1301"/>
                    <a:pt x="919" y="1302"/>
                  </a:cubicBezTo>
                  <a:lnTo>
                    <a:pt x="954" y="1239"/>
                  </a:lnTo>
                  <a:cubicBezTo>
                    <a:pt x="953" y="1239"/>
                    <a:pt x="952" y="1238"/>
                    <a:pt x="952" y="1238"/>
                  </a:cubicBezTo>
                  <a:cubicBezTo>
                    <a:pt x="949" y="1238"/>
                    <a:pt x="946" y="1244"/>
                    <a:pt x="932" y="1268"/>
                  </a:cubicBezTo>
                  <a:cubicBezTo>
                    <a:pt x="932" y="1268"/>
                    <a:pt x="932" y="1267"/>
                    <a:pt x="931" y="1267"/>
                  </a:cubicBezTo>
                  <a:cubicBezTo>
                    <a:pt x="930" y="1267"/>
                    <a:pt x="925" y="1270"/>
                    <a:pt x="910" y="1296"/>
                  </a:cubicBezTo>
                  <a:cubicBezTo>
                    <a:pt x="888" y="1324"/>
                    <a:pt x="869" y="1355"/>
                    <a:pt x="853" y="1387"/>
                  </a:cubicBezTo>
                  <a:cubicBezTo>
                    <a:pt x="844" y="1411"/>
                    <a:pt x="840" y="1417"/>
                    <a:pt x="836" y="1417"/>
                  </a:cubicBezTo>
                  <a:cubicBezTo>
                    <a:pt x="835" y="1417"/>
                    <a:pt x="833" y="1416"/>
                    <a:pt x="831" y="1415"/>
                  </a:cubicBezTo>
                  <a:cubicBezTo>
                    <a:pt x="844" y="1384"/>
                    <a:pt x="863" y="1349"/>
                    <a:pt x="885" y="1321"/>
                  </a:cubicBezTo>
                  <a:cubicBezTo>
                    <a:pt x="900" y="1305"/>
                    <a:pt x="913" y="1283"/>
                    <a:pt x="925" y="1261"/>
                  </a:cubicBezTo>
                  <a:cubicBezTo>
                    <a:pt x="929" y="1256"/>
                    <a:pt x="929" y="1253"/>
                    <a:pt x="928" y="1253"/>
                  </a:cubicBezTo>
                  <a:cubicBezTo>
                    <a:pt x="923" y="1253"/>
                    <a:pt x="885" y="1294"/>
                    <a:pt x="850" y="1340"/>
                  </a:cubicBezTo>
                  <a:lnTo>
                    <a:pt x="872" y="1311"/>
                  </a:lnTo>
                  <a:cubicBezTo>
                    <a:pt x="891" y="1280"/>
                    <a:pt x="885" y="1277"/>
                    <a:pt x="882" y="1274"/>
                  </a:cubicBezTo>
                  <a:cubicBezTo>
                    <a:pt x="880" y="1273"/>
                    <a:pt x="878" y="1272"/>
                    <a:pt x="876" y="1272"/>
                  </a:cubicBezTo>
                  <a:cubicBezTo>
                    <a:pt x="871" y="1272"/>
                    <a:pt x="865" y="1276"/>
                    <a:pt x="850" y="1296"/>
                  </a:cubicBezTo>
                  <a:cubicBezTo>
                    <a:pt x="831" y="1324"/>
                    <a:pt x="809" y="1352"/>
                    <a:pt x="806" y="1352"/>
                  </a:cubicBezTo>
                  <a:cubicBezTo>
                    <a:pt x="797" y="1374"/>
                    <a:pt x="784" y="1393"/>
                    <a:pt x="766" y="1412"/>
                  </a:cubicBezTo>
                  <a:cubicBezTo>
                    <a:pt x="778" y="1390"/>
                    <a:pt x="788" y="1368"/>
                    <a:pt x="800" y="1346"/>
                  </a:cubicBezTo>
                  <a:cubicBezTo>
                    <a:pt x="838" y="1283"/>
                    <a:pt x="856" y="1252"/>
                    <a:pt x="847" y="1242"/>
                  </a:cubicBezTo>
                  <a:cubicBezTo>
                    <a:pt x="841" y="1236"/>
                    <a:pt x="835" y="1230"/>
                    <a:pt x="856" y="1202"/>
                  </a:cubicBezTo>
                  <a:cubicBezTo>
                    <a:pt x="855" y="1201"/>
                    <a:pt x="854" y="1200"/>
                    <a:pt x="853" y="1200"/>
                  </a:cubicBezTo>
                  <a:cubicBezTo>
                    <a:pt x="849" y="1200"/>
                    <a:pt x="842" y="1204"/>
                    <a:pt x="825" y="1221"/>
                  </a:cubicBezTo>
                  <a:lnTo>
                    <a:pt x="822" y="1214"/>
                  </a:lnTo>
                  <a:cubicBezTo>
                    <a:pt x="834" y="1199"/>
                    <a:pt x="838" y="1191"/>
                    <a:pt x="836" y="1191"/>
                  </a:cubicBezTo>
                  <a:cubicBezTo>
                    <a:pt x="834" y="1191"/>
                    <a:pt x="827" y="1197"/>
                    <a:pt x="816" y="1208"/>
                  </a:cubicBezTo>
                  <a:cubicBezTo>
                    <a:pt x="808" y="1214"/>
                    <a:pt x="804" y="1216"/>
                    <a:pt x="802" y="1216"/>
                  </a:cubicBezTo>
                  <a:cubicBezTo>
                    <a:pt x="798" y="1216"/>
                    <a:pt x="809" y="1202"/>
                    <a:pt x="809" y="1202"/>
                  </a:cubicBezTo>
                  <a:cubicBezTo>
                    <a:pt x="833" y="1177"/>
                    <a:pt x="845" y="1164"/>
                    <a:pt x="844" y="1164"/>
                  </a:cubicBezTo>
                  <a:lnTo>
                    <a:pt x="844" y="1164"/>
                  </a:lnTo>
                  <a:cubicBezTo>
                    <a:pt x="843" y="1164"/>
                    <a:pt x="823" y="1182"/>
                    <a:pt x="781" y="1221"/>
                  </a:cubicBezTo>
                  <a:cubicBezTo>
                    <a:pt x="753" y="1246"/>
                    <a:pt x="731" y="1277"/>
                    <a:pt x="734" y="1280"/>
                  </a:cubicBezTo>
                  <a:lnTo>
                    <a:pt x="744" y="1289"/>
                  </a:lnTo>
                  <a:lnTo>
                    <a:pt x="709" y="1305"/>
                  </a:lnTo>
                  <a:cubicBezTo>
                    <a:pt x="687" y="1311"/>
                    <a:pt x="665" y="1324"/>
                    <a:pt x="647" y="1343"/>
                  </a:cubicBezTo>
                  <a:cubicBezTo>
                    <a:pt x="647" y="1343"/>
                    <a:pt x="625" y="1362"/>
                    <a:pt x="619" y="1362"/>
                  </a:cubicBezTo>
                  <a:cubicBezTo>
                    <a:pt x="619" y="1362"/>
                    <a:pt x="619" y="1362"/>
                    <a:pt x="618" y="1362"/>
                  </a:cubicBezTo>
                  <a:lnTo>
                    <a:pt x="672" y="1315"/>
                  </a:lnTo>
                  <a:cubicBezTo>
                    <a:pt x="700" y="1293"/>
                    <a:pt x="728" y="1271"/>
                    <a:pt x="753" y="1246"/>
                  </a:cubicBezTo>
                  <a:cubicBezTo>
                    <a:pt x="788" y="1213"/>
                    <a:pt x="809" y="1188"/>
                    <a:pt x="804" y="1188"/>
                  </a:cubicBezTo>
                  <a:cubicBezTo>
                    <a:pt x="801" y="1188"/>
                    <a:pt x="791" y="1195"/>
                    <a:pt x="772" y="1211"/>
                  </a:cubicBezTo>
                  <a:cubicBezTo>
                    <a:pt x="772" y="1208"/>
                    <a:pt x="769" y="1208"/>
                    <a:pt x="797" y="1183"/>
                  </a:cubicBezTo>
                  <a:cubicBezTo>
                    <a:pt x="808" y="1172"/>
                    <a:pt x="814" y="1166"/>
                    <a:pt x="813" y="1166"/>
                  </a:cubicBezTo>
                  <a:lnTo>
                    <a:pt x="813" y="1166"/>
                  </a:lnTo>
                  <a:cubicBezTo>
                    <a:pt x="811" y="1166"/>
                    <a:pt x="797" y="1176"/>
                    <a:pt x="766" y="1199"/>
                  </a:cubicBezTo>
                  <a:cubicBezTo>
                    <a:pt x="738" y="1219"/>
                    <a:pt x="722" y="1229"/>
                    <a:pt x="719" y="1229"/>
                  </a:cubicBezTo>
                  <a:cubicBezTo>
                    <a:pt x="716" y="1229"/>
                    <a:pt x="729" y="1216"/>
                    <a:pt x="759" y="1192"/>
                  </a:cubicBezTo>
                  <a:cubicBezTo>
                    <a:pt x="796" y="1158"/>
                    <a:pt x="804" y="1143"/>
                    <a:pt x="797" y="1143"/>
                  </a:cubicBezTo>
                  <a:cubicBezTo>
                    <a:pt x="794" y="1143"/>
                    <a:pt x="787" y="1146"/>
                    <a:pt x="778" y="1152"/>
                  </a:cubicBezTo>
                  <a:cubicBezTo>
                    <a:pt x="749" y="1173"/>
                    <a:pt x="733" y="1181"/>
                    <a:pt x="727" y="1181"/>
                  </a:cubicBezTo>
                  <a:cubicBezTo>
                    <a:pt x="721" y="1181"/>
                    <a:pt x="726" y="1172"/>
                    <a:pt x="741" y="1161"/>
                  </a:cubicBezTo>
                  <a:cubicBezTo>
                    <a:pt x="757" y="1148"/>
                    <a:pt x="764" y="1142"/>
                    <a:pt x="760" y="1142"/>
                  </a:cubicBezTo>
                  <a:cubicBezTo>
                    <a:pt x="758" y="1142"/>
                    <a:pt x="750" y="1145"/>
                    <a:pt x="737" y="1152"/>
                  </a:cubicBezTo>
                  <a:cubicBezTo>
                    <a:pt x="758" y="1138"/>
                    <a:pt x="780" y="1122"/>
                    <a:pt x="777" y="1122"/>
                  </a:cubicBezTo>
                  <a:cubicBezTo>
                    <a:pt x="776" y="1122"/>
                    <a:pt x="772" y="1125"/>
                    <a:pt x="762" y="1130"/>
                  </a:cubicBezTo>
                  <a:cubicBezTo>
                    <a:pt x="762" y="1130"/>
                    <a:pt x="762" y="1130"/>
                    <a:pt x="762" y="1130"/>
                  </a:cubicBezTo>
                  <a:cubicBezTo>
                    <a:pt x="761" y="1130"/>
                    <a:pt x="756" y="1131"/>
                    <a:pt x="734" y="1148"/>
                  </a:cubicBezTo>
                  <a:lnTo>
                    <a:pt x="668" y="1177"/>
                  </a:lnTo>
                  <a:cubicBezTo>
                    <a:pt x="650" y="1192"/>
                    <a:pt x="631" y="1208"/>
                    <a:pt x="609" y="1217"/>
                  </a:cubicBezTo>
                  <a:cubicBezTo>
                    <a:pt x="603" y="1221"/>
                    <a:pt x="599" y="1222"/>
                    <a:pt x="597" y="1222"/>
                  </a:cubicBezTo>
                  <a:cubicBezTo>
                    <a:pt x="588" y="1222"/>
                    <a:pt x="616" y="1189"/>
                    <a:pt x="694" y="1142"/>
                  </a:cubicBezTo>
                  <a:lnTo>
                    <a:pt x="753" y="1105"/>
                  </a:lnTo>
                  <a:lnTo>
                    <a:pt x="690" y="1136"/>
                  </a:lnTo>
                  <a:cubicBezTo>
                    <a:pt x="687" y="1133"/>
                    <a:pt x="687" y="1130"/>
                    <a:pt x="719" y="1114"/>
                  </a:cubicBezTo>
                  <a:cubicBezTo>
                    <a:pt x="750" y="1098"/>
                    <a:pt x="750" y="1098"/>
                    <a:pt x="750" y="1095"/>
                  </a:cubicBezTo>
                  <a:cubicBezTo>
                    <a:pt x="750" y="1095"/>
                    <a:pt x="750" y="1095"/>
                    <a:pt x="749" y="1095"/>
                  </a:cubicBezTo>
                  <a:cubicBezTo>
                    <a:pt x="747" y="1095"/>
                    <a:pt x="740" y="1097"/>
                    <a:pt x="715" y="1108"/>
                  </a:cubicBezTo>
                  <a:cubicBezTo>
                    <a:pt x="680" y="1125"/>
                    <a:pt x="665" y="1133"/>
                    <a:pt x="664" y="1133"/>
                  </a:cubicBezTo>
                  <a:cubicBezTo>
                    <a:pt x="663" y="1133"/>
                    <a:pt x="670" y="1128"/>
                    <a:pt x="684" y="1120"/>
                  </a:cubicBezTo>
                  <a:cubicBezTo>
                    <a:pt x="718" y="1102"/>
                    <a:pt x="734" y="1093"/>
                    <a:pt x="730" y="1093"/>
                  </a:cubicBezTo>
                  <a:cubicBezTo>
                    <a:pt x="728" y="1093"/>
                    <a:pt x="711" y="1099"/>
                    <a:pt x="681" y="1111"/>
                  </a:cubicBezTo>
                  <a:cubicBezTo>
                    <a:pt x="649" y="1125"/>
                    <a:pt x="633" y="1132"/>
                    <a:pt x="631" y="1132"/>
                  </a:cubicBezTo>
                  <a:cubicBezTo>
                    <a:pt x="630" y="1132"/>
                    <a:pt x="646" y="1124"/>
                    <a:pt x="678" y="1108"/>
                  </a:cubicBezTo>
                  <a:cubicBezTo>
                    <a:pt x="700" y="1098"/>
                    <a:pt x="722" y="1089"/>
                    <a:pt x="741" y="1073"/>
                  </a:cubicBezTo>
                  <a:lnTo>
                    <a:pt x="741" y="1073"/>
                  </a:lnTo>
                  <a:lnTo>
                    <a:pt x="709" y="1086"/>
                  </a:lnTo>
                  <a:cubicBezTo>
                    <a:pt x="674" y="1101"/>
                    <a:pt x="657" y="1107"/>
                    <a:pt x="654" y="1107"/>
                  </a:cubicBezTo>
                  <a:cubicBezTo>
                    <a:pt x="651" y="1107"/>
                    <a:pt x="659" y="1102"/>
                    <a:pt x="675" y="1095"/>
                  </a:cubicBezTo>
                  <a:cubicBezTo>
                    <a:pt x="696" y="1087"/>
                    <a:pt x="703" y="1083"/>
                    <a:pt x="695" y="1083"/>
                  </a:cubicBezTo>
                  <a:cubicBezTo>
                    <a:pt x="691" y="1083"/>
                    <a:pt x="683" y="1084"/>
                    <a:pt x="672" y="1086"/>
                  </a:cubicBezTo>
                  <a:cubicBezTo>
                    <a:pt x="668" y="1080"/>
                    <a:pt x="668" y="1076"/>
                    <a:pt x="703" y="1064"/>
                  </a:cubicBezTo>
                  <a:cubicBezTo>
                    <a:pt x="736" y="1051"/>
                    <a:pt x="752" y="1046"/>
                    <a:pt x="752" y="1046"/>
                  </a:cubicBezTo>
                  <a:lnTo>
                    <a:pt x="752" y="1046"/>
                  </a:lnTo>
                  <a:cubicBezTo>
                    <a:pt x="752" y="1046"/>
                    <a:pt x="736" y="1051"/>
                    <a:pt x="703" y="1061"/>
                  </a:cubicBezTo>
                  <a:cubicBezTo>
                    <a:pt x="689" y="1064"/>
                    <a:pt x="680" y="1066"/>
                    <a:pt x="676" y="1066"/>
                  </a:cubicBezTo>
                  <a:cubicBezTo>
                    <a:pt x="670" y="1066"/>
                    <a:pt x="678" y="1061"/>
                    <a:pt x="700" y="1051"/>
                  </a:cubicBezTo>
                  <a:cubicBezTo>
                    <a:pt x="720" y="1044"/>
                    <a:pt x="728" y="1041"/>
                    <a:pt x="725" y="1041"/>
                  </a:cubicBezTo>
                  <a:cubicBezTo>
                    <a:pt x="722" y="1041"/>
                    <a:pt x="714" y="1042"/>
                    <a:pt x="700" y="1045"/>
                  </a:cubicBezTo>
                  <a:cubicBezTo>
                    <a:pt x="662" y="1054"/>
                    <a:pt x="628" y="1064"/>
                    <a:pt x="596" y="1080"/>
                  </a:cubicBezTo>
                  <a:cubicBezTo>
                    <a:pt x="596" y="1083"/>
                    <a:pt x="596" y="1083"/>
                    <a:pt x="562" y="1095"/>
                  </a:cubicBezTo>
                  <a:lnTo>
                    <a:pt x="562" y="1086"/>
                  </a:lnTo>
                  <a:cubicBezTo>
                    <a:pt x="559" y="1083"/>
                    <a:pt x="559" y="1080"/>
                    <a:pt x="524" y="1080"/>
                  </a:cubicBezTo>
                  <a:cubicBezTo>
                    <a:pt x="487" y="1080"/>
                    <a:pt x="415" y="1095"/>
                    <a:pt x="452" y="1095"/>
                  </a:cubicBezTo>
                  <a:lnTo>
                    <a:pt x="452" y="1098"/>
                  </a:lnTo>
                  <a:lnTo>
                    <a:pt x="421" y="1111"/>
                  </a:lnTo>
                  <a:cubicBezTo>
                    <a:pt x="358" y="1127"/>
                    <a:pt x="333" y="1139"/>
                    <a:pt x="345" y="1139"/>
                  </a:cubicBezTo>
                  <a:cubicBezTo>
                    <a:pt x="353" y="1139"/>
                    <a:pt x="378" y="1133"/>
                    <a:pt x="421" y="1120"/>
                  </a:cubicBezTo>
                  <a:cubicBezTo>
                    <a:pt x="474" y="1106"/>
                    <a:pt x="500" y="1099"/>
                    <a:pt x="504" y="1099"/>
                  </a:cubicBezTo>
                  <a:cubicBezTo>
                    <a:pt x="507" y="1099"/>
                    <a:pt x="490" y="1105"/>
                    <a:pt x="458" y="1117"/>
                  </a:cubicBezTo>
                  <a:cubicBezTo>
                    <a:pt x="390" y="1136"/>
                    <a:pt x="390" y="1142"/>
                    <a:pt x="393" y="1148"/>
                  </a:cubicBezTo>
                  <a:cubicBezTo>
                    <a:pt x="393" y="1152"/>
                    <a:pt x="393" y="1152"/>
                    <a:pt x="358" y="1164"/>
                  </a:cubicBezTo>
                  <a:cubicBezTo>
                    <a:pt x="324" y="1174"/>
                    <a:pt x="292" y="1192"/>
                    <a:pt x="292" y="1199"/>
                  </a:cubicBezTo>
                  <a:cubicBezTo>
                    <a:pt x="294" y="1201"/>
                    <a:pt x="294" y="1203"/>
                    <a:pt x="297" y="1203"/>
                  </a:cubicBezTo>
                  <a:cubicBezTo>
                    <a:pt x="301" y="1203"/>
                    <a:pt x="310" y="1200"/>
                    <a:pt x="330" y="1192"/>
                  </a:cubicBezTo>
                  <a:cubicBezTo>
                    <a:pt x="340" y="1186"/>
                    <a:pt x="347" y="1183"/>
                    <a:pt x="350" y="1183"/>
                  </a:cubicBezTo>
                  <a:cubicBezTo>
                    <a:pt x="356" y="1183"/>
                    <a:pt x="343" y="1195"/>
                    <a:pt x="299" y="1214"/>
                  </a:cubicBezTo>
                  <a:cubicBezTo>
                    <a:pt x="284" y="1223"/>
                    <a:pt x="276" y="1228"/>
                    <a:pt x="279" y="1228"/>
                  </a:cubicBezTo>
                  <a:cubicBezTo>
                    <a:pt x="282" y="1228"/>
                    <a:pt x="299" y="1221"/>
                    <a:pt x="336" y="1208"/>
                  </a:cubicBezTo>
                  <a:cubicBezTo>
                    <a:pt x="361" y="1200"/>
                    <a:pt x="376" y="1196"/>
                    <a:pt x="383" y="1196"/>
                  </a:cubicBezTo>
                  <a:cubicBezTo>
                    <a:pt x="395" y="1196"/>
                    <a:pt x="381" y="1207"/>
                    <a:pt x="339" y="1227"/>
                  </a:cubicBezTo>
                  <a:lnTo>
                    <a:pt x="346" y="1239"/>
                  </a:lnTo>
                  <a:cubicBezTo>
                    <a:pt x="346" y="1240"/>
                    <a:pt x="347" y="1241"/>
                    <a:pt x="348" y="1241"/>
                  </a:cubicBezTo>
                  <a:cubicBezTo>
                    <a:pt x="356" y="1241"/>
                    <a:pt x="385" y="1228"/>
                    <a:pt x="411" y="1217"/>
                  </a:cubicBezTo>
                  <a:cubicBezTo>
                    <a:pt x="449" y="1202"/>
                    <a:pt x="466" y="1195"/>
                    <a:pt x="468" y="1195"/>
                  </a:cubicBezTo>
                  <a:cubicBezTo>
                    <a:pt x="469" y="1195"/>
                    <a:pt x="462" y="1200"/>
                    <a:pt x="449" y="1208"/>
                  </a:cubicBezTo>
                  <a:cubicBezTo>
                    <a:pt x="427" y="1221"/>
                    <a:pt x="405" y="1233"/>
                    <a:pt x="383" y="1242"/>
                  </a:cubicBezTo>
                  <a:cubicBezTo>
                    <a:pt x="352" y="1255"/>
                    <a:pt x="355" y="1261"/>
                    <a:pt x="355" y="1268"/>
                  </a:cubicBezTo>
                  <a:cubicBezTo>
                    <a:pt x="357" y="1272"/>
                    <a:pt x="360" y="1278"/>
                    <a:pt x="371" y="1278"/>
                  </a:cubicBezTo>
                  <a:cubicBezTo>
                    <a:pt x="373" y="1278"/>
                    <a:pt x="376" y="1278"/>
                    <a:pt x="379" y="1277"/>
                  </a:cubicBezTo>
                  <a:lnTo>
                    <a:pt x="379" y="1277"/>
                  </a:lnTo>
                  <a:cubicBezTo>
                    <a:pt x="376" y="1279"/>
                    <a:pt x="373" y="1281"/>
                    <a:pt x="364" y="1286"/>
                  </a:cubicBezTo>
                  <a:cubicBezTo>
                    <a:pt x="364" y="1288"/>
                    <a:pt x="350" y="1296"/>
                    <a:pt x="351" y="1296"/>
                  </a:cubicBezTo>
                  <a:cubicBezTo>
                    <a:pt x="351" y="1296"/>
                    <a:pt x="354" y="1295"/>
                    <a:pt x="364" y="1289"/>
                  </a:cubicBezTo>
                  <a:lnTo>
                    <a:pt x="364" y="1289"/>
                  </a:lnTo>
                  <a:cubicBezTo>
                    <a:pt x="364" y="1290"/>
                    <a:pt x="368" y="1296"/>
                    <a:pt x="343" y="1324"/>
                  </a:cubicBezTo>
                  <a:cubicBezTo>
                    <a:pt x="334" y="1333"/>
                    <a:pt x="336" y="1338"/>
                    <a:pt x="345" y="1338"/>
                  </a:cubicBezTo>
                  <a:cubicBezTo>
                    <a:pt x="361" y="1338"/>
                    <a:pt x="405" y="1319"/>
                    <a:pt x="442" y="1284"/>
                  </a:cubicBezTo>
                  <a:lnTo>
                    <a:pt x="442" y="1284"/>
                  </a:lnTo>
                  <a:cubicBezTo>
                    <a:pt x="443" y="1285"/>
                    <a:pt x="444" y="1287"/>
                    <a:pt x="446" y="1289"/>
                  </a:cubicBezTo>
                  <a:cubicBezTo>
                    <a:pt x="446" y="1290"/>
                    <a:pt x="447" y="1291"/>
                    <a:pt x="448" y="1291"/>
                  </a:cubicBezTo>
                  <a:cubicBezTo>
                    <a:pt x="454" y="1291"/>
                    <a:pt x="477" y="1277"/>
                    <a:pt x="477" y="1277"/>
                  </a:cubicBezTo>
                  <a:cubicBezTo>
                    <a:pt x="494" y="1267"/>
                    <a:pt x="503" y="1264"/>
                    <a:pt x="508" y="1264"/>
                  </a:cubicBezTo>
                  <a:cubicBezTo>
                    <a:pt x="512" y="1264"/>
                    <a:pt x="513" y="1266"/>
                    <a:pt x="515" y="1268"/>
                  </a:cubicBezTo>
                  <a:lnTo>
                    <a:pt x="452" y="1305"/>
                  </a:lnTo>
                  <a:cubicBezTo>
                    <a:pt x="392" y="1335"/>
                    <a:pt x="360" y="1359"/>
                    <a:pt x="370" y="1359"/>
                  </a:cubicBezTo>
                  <a:cubicBezTo>
                    <a:pt x="375" y="1359"/>
                    <a:pt x="393" y="1351"/>
                    <a:pt x="427" y="1333"/>
                  </a:cubicBezTo>
                  <a:lnTo>
                    <a:pt x="427" y="1333"/>
                  </a:lnTo>
                  <a:lnTo>
                    <a:pt x="396" y="1352"/>
                  </a:lnTo>
                  <a:cubicBezTo>
                    <a:pt x="374" y="1365"/>
                    <a:pt x="370" y="1372"/>
                    <a:pt x="382" y="1372"/>
                  </a:cubicBezTo>
                  <a:cubicBezTo>
                    <a:pt x="387" y="1372"/>
                    <a:pt x="395" y="1371"/>
                    <a:pt x="405" y="1368"/>
                  </a:cubicBezTo>
                  <a:cubicBezTo>
                    <a:pt x="440" y="1358"/>
                    <a:pt x="474" y="1340"/>
                    <a:pt x="502" y="1321"/>
                  </a:cubicBezTo>
                  <a:cubicBezTo>
                    <a:pt x="520" y="1307"/>
                    <a:pt x="528" y="1304"/>
                    <a:pt x="531" y="1304"/>
                  </a:cubicBezTo>
                  <a:cubicBezTo>
                    <a:pt x="533" y="1304"/>
                    <a:pt x="534" y="1305"/>
                    <a:pt x="534" y="1305"/>
                  </a:cubicBezTo>
                  <a:cubicBezTo>
                    <a:pt x="537" y="1308"/>
                    <a:pt x="537" y="1308"/>
                    <a:pt x="509" y="1330"/>
                  </a:cubicBezTo>
                  <a:cubicBezTo>
                    <a:pt x="474" y="1352"/>
                    <a:pt x="462" y="1365"/>
                    <a:pt x="469" y="1365"/>
                  </a:cubicBezTo>
                  <a:cubicBezTo>
                    <a:pt x="474" y="1365"/>
                    <a:pt x="490" y="1359"/>
                    <a:pt x="515" y="1343"/>
                  </a:cubicBezTo>
                  <a:lnTo>
                    <a:pt x="515" y="1343"/>
                  </a:lnTo>
                  <a:lnTo>
                    <a:pt x="487" y="1365"/>
                  </a:lnTo>
                  <a:cubicBezTo>
                    <a:pt x="458" y="1384"/>
                    <a:pt x="433" y="1412"/>
                    <a:pt x="477" y="1415"/>
                  </a:cubicBezTo>
                  <a:cubicBezTo>
                    <a:pt x="493" y="1434"/>
                    <a:pt x="506" y="1446"/>
                    <a:pt x="477" y="1471"/>
                  </a:cubicBezTo>
                  <a:cubicBezTo>
                    <a:pt x="470" y="1478"/>
                    <a:pt x="469" y="1481"/>
                    <a:pt x="474" y="1481"/>
                  </a:cubicBezTo>
                  <a:cubicBezTo>
                    <a:pt x="486" y="1481"/>
                    <a:pt x="536" y="1457"/>
                    <a:pt x="578" y="1427"/>
                  </a:cubicBezTo>
                  <a:lnTo>
                    <a:pt x="578" y="1427"/>
                  </a:lnTo>
                  <a:cubicBezTo>
                    <a:pt x="553" y="1452"/>
                    <a:pt x="556" y="1456"/>
                    <a:pt x="565" y="1465"/>
                  </a:cubicBezTo>
                  <a:cubicBezTo>
                    <a:pt x="578" y="1478"/>
                    <a:pt x="578" y="1478"/>
                    <a:pt x="553" y="1503"/>
                  </a:cubicBezTo>
                  <a:cubicBezTo>
                    <a:pt x="523" y="1527"/>
                    <a:pt x="509" y="1539"/>
                    <a:pt x="511" y="1539"/>
                  </a:cubicBezTo>
                  <a:cubicBezTo>
                    <a:pt x="512" y="1539"/>
                    <a:pt x="527" y="1529"/>
                    <a:pt x="556" y="1509"/>
                  </a:cubicBezTo>
                  <a:cubicBezTo>
                    <a:pt x="573" y="1494"/>
                    <a:pt x="583" y="1487"/>
                    <a:pt x="588" y="1487"/>
                  </a:cubicBezTo>
                  <a:cubicBezTo>
                    <a:pt x="597" y="1487"/>
                    <a:pt x="581" y="1516"/>
                    <a:pt x="549" y="1553"/>
                  </a:cubicBezTo>
                  <a:cubicBezTo>
                    <a:pt x="524" y="1578"/>
                    <a:pt x="527" y="1581"/>
                    <a:pt x="540" y="1590"/>
                  </a:cubicBezTo>
                  <a:cubicBezTo>
                    <a:pt x="553" y="1580"/>
                    <a:pt x="561" y="1577"/>
                    <a:pt x="567" y="1577"/>
                  </a:cubicBezTo>
                  <a:cubicBezTo>
                    <a:pt x="574" y="1577"/>
                    <a:pt x="579" y="1582"/>
                    <a:pt x="584" y="1587"/>
                  </a:cubicBezTo>
                  <a:cubicBezTo>
                    <a:pt x="589" y="1590"/>
                    <a:pt x="592" y="1592"/>
                    <a:pt x="596" y="1592"/>
                  </a:cubicBezTo>
                  <a:cubicBezTo>
                    <a:pt x="604" y="1592"/>
                    <a:pt x="613" y="1581"/>
                    <a:pt x="643" y="1540"/>
                  </a:cubicBezTo>
                  <a:cubicBezTo>
                    <a:pt x="673" y="1502"/>
                    <a:pt x="684" y="1491"/>
                    <a:pt x="691" y="1491"/>
                  </a:cubicBezTo>
                  <a:cubicBezTo>
                    <a:pt x="694" y="1491"/>
                    <a:pt x="697" y="1493"/>
                    <a:pt x="700" y="1496"/>
                  </a:cubicBezTo>
                  <a:cubicBezTo>
                    <a:pt x="703" y="1499"/>
                    <a:pt x="709" y="1503"/>
                    <a:pt x="687" y="1531"/>
                  </a:cubicBezTo>
                  <a:cubicBezTo>
                    <a:pt x="687" y="1531"/>
                    <a:pt x="672" y="1565"/>
                    <a:pt x="675" y="1568"/>
                  </a:cubicBezTo>
                  <a:cubicBezTo>
                    <a:pt x="681" y="1572"/>
                    <a:pt x="684" y="1575"/>
                    <a:pt x="665" y="1603"/>
                  </a:cubicBezTo>
                  <a:cubicBezTo>
                    <a:pt x="665" y="1603"/>
                    <a:pt x="650" y="1637"/>
                    <a:pt x="659" y="1644"/>
                  </a:cubicBezTo>
                  <a:cubicBezTo>
                    <a:pt x="672" y="1653"/>
                    <a:pt x="681" y="1659"/>
                    <a:pt x="662" y="1691"/>
                  </a:cubicBezTo>
                  <a:cubicBezTo>
                    <a:pt x="664" y="1691"/>
                    <a:pt x="665" y="1692"/>
                    <a:pt x="666" y="1692"/>
                  </a:cubicBezTo>
                  <a:cubicBezTo>
                    <a:pt x="670" y="1692"/>
                    <a:pt x="673" y="1686"/>
                    <a:pt x="687" y="1662"/>
                  </a:cubicBezTo>
                  <a:cubicBezTo>
                    <a:pt x="699" y="1643"/>
                    <a:pt x="712" y="1624"/>
                    <a:pt x="721" y="1624"/>
                  </a:cubicBezTo>
                  <a:cubicBezTo>
                    <a:pt x="726" y="1624"/>
                    <a:pt x="730" y="1631"/>
                    <a:pt x="731" y="1647"/>
                  </a:cubicBezTo>
                  <a:cubicBezTo>
                    <a:pt x="735" y="1650"/>
                    <a:pt x="741" y="1653"/>
                    <a:pt x="747" y="1653"/>
                  </a:cubicBezTo>
                  <a:cubicBezTo>
                    <a:pt x="755" y="1653"/>
                    <a:pt x="763" y="1648"/>
                    <a:pt x="772" y="1631"/>
                  </a:cubicBezTo>
                  <a:lnTo>
                    <a:pt x="772" y="1631"/>
                  </a:lnTo>
                  <a:cubicBezTo>
                    <a:pt x="778" y="1634"/>
                    <a:pt x="778" y="1634"/>
                    <a:pt x="762" y="1666"/>
                  </a:cubicBezTo>
                  <a:cubicBezTo>
                    <a:pt x="746" y="1701"/>
                    <a:pt x="741" y="1719"/>
                    <a:pt x="748" y="1719"/>
                  </a:cubicBezTo>
                  <a:cubicBezTo>
                    <a:pt x="753" y="1719"/>
                    <a:pt x="766" y="1706"/>
                    <a:pt x="784" y="1678"/>
                  </a:cubicBezTo>
                  <a:cubicBezTo>
                    <a:pt x="792" y="1662"/>
                    <a:pt x="796" y="1654"/>
                    <a:pt x="798" y="1654"/>
                  </a:cubicBezTo>
                  <a:lnTo>
                    <a:pt x="798" y="1654"/>
                  </a:lnTo>
                  <a:cubicBezTo>
                    <a:pt x="800" y="1654"/>
                    <a:pt x="799" y="1664"/>
                    <a:pt x="794" y="1684"/>
                  </a:cubicBezTo>
                  <a:cubicBezTo>
                    <a:pt x="794" y="1684"/>
                    <a:pt x="794" y="1684"/>
                    <a:pt x="794" y="1684"/>
                  </a:cubicBezTo>
                  <a:cubicBezTo>
                    <a:pt x="796" y="1684"/>
                    <a:pt x="803" y="1682"/>
                    <a:pt x="819" y="1656"/>
                  </a:cubicBezTo>
                  <a:cubicBezTo>
                    <a:pt x="829" y="1641"/>
                    <a:pt x="834" y="1633"/>
                    <a:pt x="836" y="1633"/>
                  </a:cubicBezTo>
                  <a:cubicBezTo>
                    <a:pt x="839" y="1633"/>
                    <a:pt x="838" y="1643"/>
                    <a:pt x="838" y="1662"/>
                  </a:cubicBezTo>
                  <a:cubicBezTo>
                    <a:pt x="822" y="1697"/>
                    <a:pt x="828" y="1700"/>
                    <a:pt x="835" y="1700"/>
                  </a:cubicBezTo>
                  <a:cubicBezTo>
                    <a:pt x="841" y="1692"/>
                    <a:pt x="852" y="1689"/>
                    <a:pt x="864" y="1689"/>
                  </a:cubicBezTo>
                  <a:cubicBezTo>
                    <a:pt x="889" y="1689"/>
                    <a:pt x="918" y="1706"/>
                    <a:pt x="916" y="1731"/>
                  </a:cubicBezTo>
                  <a:cubicBezTo>
                    <a:pt x="928" y="1705"/>
                    <a:pt x="929" y="1699"/>
                    <a:pt x="932" y="1699"/>
                  </a:cubicBezTo>
                  <a:cubicBezTo>
                    <a:pt x="932" y="1699"/>
                    <a:pt x="933" y="1699"/>
                    <a:pt x="935" y="1700"/>
                  </a:cubicBezTo>
                  <a:cubicBezTo>
                    <a:pt x="931" y="1727"/>
                    <a:pt x="931" y="1738"/>
                    <a:pt x="934" y="1738"/>
                  </a:cubicBezTo>
                  <a:cubicBezTo>
                    <a:pt x="937" y="1738"/>
                    <a:pt x="946" y="1710"/>
                    <a:pt x="954" y="1666"/>
                  </a:cubicBezTo>
                  <a:lnTo>
                    <a:pt x="951" y="1666"/>
                  </a:lnTo>
                  <a:lnTo>
                    <a:pt x="944" y="1662"/>
                  </a:lnTo>
                  <a:cubicBezTo>
                    <a:pt x="951" y="1632"/>
                    <a:pt x="958" y="1616"/>
                    <a:pt x="962" y="1616"/>
                  </a:cubicBezTo>
                  <a:cubicBezTo>
                    <a:pt x="966" y="1616"/>
                    <a:pt x="966" y="1643"/>
                    <a:pt x="954" y="1703"/>
                  </a:cubicBezTo>
                  <a:cubicBezTo>
                    <a:pt x="949" y="1740"/>
                    <a:pt x="947" y="1758"/>
                    <a:pt x="948" y="1758"/>
                  </a:cubicBezTo>
                  <a:cubicBezTo>
                    <a:pt x="949" y="1758"/>
                    <a:pt x="954" y="1740"/>
                    <a:pt x="963" y="1706"/>
                  </a:cubicBezTo>
                  <a:cubicBezTo>
                    <a:pt x="974" y="1672"/>
                    <a:pt x="980" y="1655"/>
                    <a:pt x="983" y="1655"/>
                  </a:cubicBezTo>
                  <a:lnTo>
                    <a:pt x="983" y="1655"/>
                  </a:lnTo>
                  <a:cubicBezTo>
                    <a:pt x="986" y="1655"/>
                    <a:pt x="985" y="1673"/>
                    <a:pt x="982" y="1709"/>
                  </a:cubicBezTo>
                  <a:cubicBezTo>
                    <a:pt x="976" y="1745"/>
                    <a:pt x="972" y="1763"/>
                    <a:pt x="973" y="1763"/>
                  </a:cubicBezTo>
                  <a:cubicBezTo>
                    <a:pt x="974" y="1763"/>
                    <a:pt x="979" y="1745"/>
                    <a:pt x="988" y="1709"/>
                  </a:cubicBezTo>
                  <a:cubicBezTo>
                    <a:pt x="1007" y="1632"/>
                    <a:pt x="1020" y="1588"/>
                    <a:pt x="1024" y="1588"/>
                  </a:cubicBezTo>
                  <a:lnTo>
                    <a:pt x="1024" y="1588"/>
                  </a:lnTo>
                  <a:cubicBezTo>
                    <a:pt x="1028" y="1588"/>
                    <a:pt x="1026" y="1616"/>
                    <a:pt x="1019" y="1678"/>
                  </a:cubicBezTo>
                  <a:cubicBezTo>
                    <a:pt x="1013" y="1750"/>
                    <a:pt x="1013" y="1788"/>
                    <a:pt x="1023" y="1788"/>
                  </a:cubicBezTo>
                  <a:cubicBezTo>
                    <a:pt x="1029" y="1788"/>
                    <a:pt x="1032" y="1753"/>
                    <a:pt x="1035" y="1719"/>
                  </a:cubicBezTo>
                  <a:cubicBezTo>
                    <a:pt x="1035" y="1683"/>
                    <a:pt x="1036" y="1665"/>
                    <a:pt x="1037" y="1665"/>
                  </a:cubicBezTo>
                  <a:cubicBezTo>
                    <a:pt x="1039" y="1665"/>
                    <a:pt x="1041" y="1683"/>
                    <a:pt x="1045" y="1719"/>
                  </a:cubicBezTo>
                  <a:cubicBezTo>
                    <a:pt x="1051" y="1781"/>
                    <a:pt x="1059" y="1808"/>
                    <a:pt x="1068" y="1808"/>
                  </a:cubicBezTo>
                  <a:cubicBezTo>
                    <a:pt x="1075" y="1808"/>
                    <a:pt x="1083" y="1790"/>
                    <a:pt x="1092" y="1760"/>
                  </a:cubicBezTo>
                  <a:cubicBezTo>
                    <a:pt x="1104" y="1724"/>
                    <a:pt x="1114" y="1706"/>
                    <a:pt x="1119" y="1706"/>
                  </a:cubicBezTo>
                  <a:cubicBezTo>
                    <a:pt x="1124" y="1706"/>
                    <a:pt x="1124" y="1724"/>
                    <a:pt x="1117" y="1760"/>
                  </a:cubicBezTo>
                  <a:cubicBezTo>
                    <a:pt x="1111" y="1801"/>
                    <a:pt x="1109" y="1819"/>
                    <a:pt x="1110" y="1819"/>
                  </a:cubicBezTo>
                  <a:cubicBezTo>
                    <a:pt x="1111" y="1819"/>
                    <a:pt x="1114" y="1810"/>
                    <a:pt x="1120" y="1794"/>
                  </a:cubicBezTo>
                  <a:lnTo>
                    <a:pt x="1151" y="1797"/>
                  </a:lnTo>
                  <a:cubicBezTo>
                    <a:pt x="1157" y="1797"/>
                    <a:pt x="1160" y="1760"/>
                    <a:pt x="1157" y="1722"/>
                  </a:cubicBezTo>
                  <a:lnTo>
                    <a:pt x="1157" y="1722"/>
                  </a:lnTo>
                  <a:cubicBezTo>
                    <a:pt x="1165" y="1766"/>
                    <a:pt x="1175" y="1796"/>
                    <a:pt x="1182" y="1796"/>
                  </a:cubicBezTo>
                  <a:cubicBezTo>
                    <a:pt x="1187" y="1796"/>
                    <a:pt x="1191" y="1784"/>
                    <a:pt x="1192" y="1756"/>
                  </a:cubicBezTo>
                  <a:lnTo>
                    <a:pt x="1204" y="1756"/>
                  </a:lnTo>
                  <a:cubicBezTo>
                    <a:pt x="1211" y="1753"/>
                    <a:pt x="1211" y="1753"/>
                    <a:pt x="1211" y="1719"/>
                  </a:cubicBezTo>
                  <a:cubicBezTo>
                    <a:pt x="1211" y="1708"/>
                    <a:pt x="1212" y="1703"/>
                    <a:pt x="1214" y="1703"/>
                  </a:cubicBezTo>
                  <a:cubicBezTo>
                    <a:pt x="1218" y="1703"/>
                    <a:pt x="1227" y="1729"/>
                    <a:pt x="1236" y="1753"/>
                  </a:cubicBezTo>
                  <a:cubicBezTo>
                    <a:pt x="1244" y="1777"/>
                    <a:pt x="1255" y="1800"/>
                    <a:pt x="1257" y="1800"/>
                  </a:cubicBezTo>
                  <a:cubicBezTo>
                    <a:pt x="1258" y="1800"/>
                    <a:pt x="1257" y="1795"/>
                    <a:pt x="1254" y="1785"/>
                  </a:cubicBezTo>
                  <a:cubicBezTo>
                    <a:pt x="1251" y="1750"/>
                    <a:pt x="1251" y="1713"/>
                    <a:pt x="1251" y="1675"/>
                  </a:cubicBezTo>
                  <a:cubicBezTo>
                    <a:pt x="1250" y="1665"/>
                    <a:pt x="1251" y="1661"/>
                    <a:pt x="1253" y="1661"/>
                  </a:cubicBezTo>
                  <a:cubicBezTo>
                    <a:pt x="1256" y="1661"/>
                    <a:pt x="1264" y="1685"/>
                    <a:pt x="1264" y="1709"/>
                  </a:cubicBezTo>
                  <a:cubicBezTo>
                    <a:pt x="1270" y="1734"/>
                    <a:pt x="1280" y="1756"/>
                    <a:pt x="1295" y="1778"/>
                  </a:cubicBezTo>
                  <a:cubicBezTo>
                    <a:pt x="1301" y="1775"/>
                    <a:pt x="1314" y="1772"/>
                    <a:pt x="1305" y="1738"/>
                  </a:cubicBezTo>
                  <a:cubicBezTo>
                    <a:pt x="1299" y="1718"/>
                    <a:pt x="1308" y="1708"/>
                    <a:pt x="1320" y="1708"/>
                  </a:cubicBezTo>
                  <a:cubicBezTo>
                    <a:pt x="1329" y="1708"/>
                    <a:pt x="1340" y="1714"/>
                    <a:pt x="1348" y="1728"/>
                  </a:cubicBezTo>
                  <a:lnTo>
                    <a:pt x="1358" y="1722"/>
                  </a:lnTo>
                  <a:cubicBezTo>
                    <a:pt x="1364" y="1722"/>
                    <a:pt x="1358" y="1687"/>
                    <a:pt x="1364" y="1684"/>
                  </a:cubicBezTo>
                  <a:cubicBezTo>
                    <a:pt x="1364" y="1684"/>
                    <a:pt x="1370" y="1681"/>
                    <a:pt x="1364" y="1647"/>
                  </a:cubicBezTo>
                  <a:cubicBezTo>
                    <a:pt x="1365" y="1647"/>
                    <a:pt x="1365" y="1647"/>
                    <a:pt x="1366" y="1647"/>
                  </a:cubicBezTo>
                  <a:cubicBezTo>
                    <a:pt x="1369" y="1647"/>
                    <a:pt x="1376" y="1649"/>
                    <a:pt x="1389" y="1678"/>
                  </a:cubicBezTo>
                  <a:cubicBezTo>
                    <a:pt x="1378" y="1643"/>
                    <a:pt x="1372" y="1626"/>
                    <a:pt x="1373" y="1626"/>
                  </a:cubicBezTo>
                  <a:lnTo>
                    <a:pt x="1373" y="1626"/>
                  </a:lnTo>
                  <a:cubicBezTo>
                    <a:pt x="1374" y="1626"/>
                    <a:pt x="1382" y="1641"/>
                    <a:pt x="1399" y="1672"/>
                  </a:cubicBezTo>
                  <a:cubicBezTo>
                    <a:pt x="1413" y="1705"/>
                    <a:pt x="1420" y="1721"/>
                    <a:pt x="1421" y="1721"/>
                  </a:cubicBezTo>
                  <a:cubicBezTo>
                    <a:pt x="1421" y="1721"/>
                    <a:pt x="1416" y="1705"/>
                    <a:pt x="1405" y="1672"/>
                  </a:cubicBezTo>
                  <a:cubicBezTo>
                    <a:pt x="1400" y="1652"/>
                    <a:pt x="1398" y="1643"/>
                    <a:pt x="1400" y="1643"/>
                  </a:cubicBezTo>
                  <a:lnTo>
                    <a:pt x="1400" y="1643"/>
                  </a:lnTo>
                  <a:cubicBezTo>
                    <a:pt x="1402" y="1643"/>
                    <a:pt x="1407" y="1651"/>
                    <a:pt x="1417" y="1666"/>
                  </a:cubicBezTo>
                  <a:cubicBezTo>
                    <a:pt x="1423" y="1682"/>
                    <a:pt x="1428" y="1690"/>
                    <a:pt x="1429" y="1690"/>
                  </a:cubicBezTo>
                  <a:cubicBezTo>
                    <a:pt x="1431" y="1690"/>
                    <a:pt x="1429" y="1680"/>
                    <a:pt x="1421" y="1662"/>
                  </a:cubicBezTo>
                  <a:cubicBezTo>
                    <a:pt x="1406" y="1620"/>
                    <a:pt x="1400" y="1588"/>
                    <a:pt x="1407" y="1588"/>
                  </a:cubicBezTo>
                  <a:cubicBezTo>
                    <a:pt x="1410" y="1588"/>
                    <a:pt x="1418" y="1598"/>
                    <a:pt x="1430" y="1622"/>
                  </a:cubicBezTo>
                  <a:cubicBezTo>
                    <a:pt x="1430" y="1622"/>
                    <a:pt x="1433" y="1619"/>
                    <a:pt x="1424" y="1584"/>
                  </a:cubicBezTo>
                  <a:cubicBezTo>
                    <a:pt x="1410" y="1551"/>
                    <a:pt x="1403" y="1535"/>
                    <a:pt x="1403" y="1535"/>
                  </a:cubicBezTo>
                  <a:lnTo>
                    <a:pt x="1403" y="1535"/>
                  </a:lnTo>
                  <a:cubicBezTo>
                    <a:pt x="1403" y="1535"/>
                    <a:pt x="1411" y="1551"/>
                    <a:pt x="1427" y="1584"/>
                  </a:cubicBezTo>
                  <a:cubicBezTo>
                    <a:pt x="1446" y="1612"/>
                    <a:pt x="1458" y="1626"/>
                    <a:pt x="1461" y="1626"/>
                  </a:cubicBezTo>
                  <a:cubicBezTo>
                    <a:pt x="1465" y="1626"/>
                    <a:pt x="1459" y="1609"/>
                    <a:pt x="1443" y="1575"/>
                  </a:cubicBezTo>
                  <a:cubicBezTo>
                    <a:pt x="1443" y="1575"/>
                    <a:pt x="1438" y="1560"/>
                    <a:pt x="1442" y="1560"/>
                  </a:cubicBezTo>
                  <a:cubicBezTo>
                    <a:pt x="1444" y="1560"/>
                    <a:pt x="1448" y="1563"/>
                    <a:pt x="1455" y="1572"/>
                  </a:cubicBezTo>
                  <a:cubicBezTo>
                    <a:pt x="1467" y="1584"/>
                    <a:pt x="1486" y="1593"/>
                    <a:pt x="1497" y="1593"/>
                  </a:cubicBezTo>
                  <a:cubicBezTo>
                    <a:pt x="1509" y="1593"/>
                    <a:pt x="1512" y="1582"/>
                    <a:pt x="1490" y="1553"/>
                  </a:cubicBezTo>
                  <a:lnTo>
                    <a:pt x="1499" y="1546"/>
                  </a:lnTo>
                  <a:cubicBezTo>
                    <a:pt x="1511" y="1557"/>
                    <a:pt x="1519" y="1563"/>
                    <a:pt x="1523" y="1563"/>
                  </a:cubicBezTo>
                  <a:cubicBezTo>
                    <a:pt x="1528" y="1563"/>
                    <a:pt x="1527" y="1553"/>
                    <a:pt x="1518" y="1534"/>
                  </a:cubicBezTo>
                  <a:lnTo>
                    <a:pt x="1502" y="1503"/>
                  </a:lnTo>
                  <a:lnTo>
                    <a:pt x="1502" y="1503"/>
                  </a:lnTo>
                  <a:cubicBezTo>
                    <a:pt x="1523" y="1529"/>
                    <a:pt x="1546" y="1556"/>
                    <a:pt x="1552" y="1556"/>
                  </a:cubicBezTo>
                  <a:cubicBezTo>
                    <a:pt x="1552" y="1556"/>
                    <a:pt x="1552" y="1556"/>
                    <a:pt x="1552" y="1556"/>
                  </a:cubicBezTo>
                  <a:cubicBezTo>
                    <a:pt x="1558" y="1553"/>
                    <a:pt x="1558" y="1553"/>
                    <a:pt x="1537" y="1521"/>
                  </a:cubicBezTo>
                  <a:cubicBezTo>
                    <a:pt x="1511" y="1496"/>
                    <a:pt x="1515" y="1493"/>
                    <a:pt x="1521" y="1490"/>
                  </a:cubicBezTo>
                  <a:cubicBezTo>
                    <a:pt x="1521" y="1490"/>
                    <a:pt x="1521" y="1490"/>
                    <a:pt x="1522" y="1490"/>
                  </a:cubicBezTo>
                  <a:cubicBezTo>
                    <a:pt x="1527" y="1490"/>
                    <a:pt x="1553" y="1514"/>
                    <a:pt x="1574" y="1540"/>
                  </a:cubicBezTo>
                  <a:lnTo>
                    <a:pt x="1577" y="1537"/>
                  </a:lnTo>
                  <a:cubicBezTo>
                    <a:pt x="1551" y="1503"/>
                    <a:pt x="1543" y="1488"/>
                    <a:pt x="1545" y="1488"/>
                  </a:cubicBezTo>
                  <a:lnTo>
                    <a:pt x="1545" y="1488"/>
                  </a:lnTo>
                  <a:cubicBezTo>
                    <a:pt x="1547" y="1488"/>
                    <a:pt x="1553" y="1495"/>
                    <a:pt x="1562" y="1506"/>
                  </a:cubicBezTo>
                  <a:cubicBezTo>
                    <a:pt x="1578" y="1522"/>
                    <a:pt x="1587" y="1527"/>
                    <a:pt x="1591" y="1527"/>
                  </a:cubicBezTo>
                  <a:cubicBezTo>
                    <a:pt x="1594" y="1527"/>
                    <a:pt x="1595" y="1526"/>
                    <a:pt x="1596" y="1525"/>
                  </a:cubicBezTo>
                  <a:cubicBezTo>
                    <a:pt x="1588" y="1515"/>
                    <a:pt x="1587" y="1511"/>
                    <a:pt x="1588" y="1511"/>
                  </a:cubicBezTo>
                  <a:lnTo>
                    <a:pt x="1588" y="1511"/>
                  </a:lnTo>
                  <a:cubicBezTo>
                    <a:pt x="1590" y="1511"/>
                    <a:pt x="1600" y="1523"/>
                    <a:pt x="1596" y="1525"/>
                  </a:cubicBezTo>
                  <a:lnTo>
                    <a:pt x="1621" y="1553"/>
                  </a:lnTo>
                  <a:cubicBezTo>
                    <a:pt x="1628" y="1559"/>
                    <a:pt x="1631" y="1561"/>
                    <a:pt x="1632" y="1561"/>
                  </a:cubicBezTo>
                  <a:cubicBezTo>
                    <a:pt x="1635" y="1561"/>
                    <a:pt x="1618" y="1542"/>
                    <a:pt x="1602" y="1521"/>
                  </a:cubicBezTo>
                  <a:lnTo>
                    <a:pt x="1612" y="1515"/>
                  </a:lnTo>
                  <a:cubicBezTo>
                    <a:pt x="1615" y="1509"/>
                    <a:pt x="1621" y="1506"/>
                    <a:pt x="1593" y="1484"/>
                  </a:cubicBezTo>
                  <a:cubicBezTo>
                    <a:pt x="1571" y="1456"/>
                    <a:pt x="1546" y="1427"/>
                    <a:pt x="1552" y="1424"/>
                  </a:cubicBezTo>
                  <a:lnTo>
                    <a:pt x="1552" y="1424"/>
                  </a:lnTo>
                  <a:cubicBezTo>
                    <a:pt x="1573" y="1451"/>
                    <a:pt x="1594" y="1475"/>
                    <a:pt x="1601" y="1475"/>
                  </a:cubicBezTo>
                  <a:cubicBezTo>
                    <a:pt x="1602" y="1475"/>
                    <a:pt x="1602" y="1475"/>
                    <a:pt x="1602" y="1474"/>
                  </a:cubicBezTo>
                  <a:cubicBezTo>
                    <a:pt x="1603" y="1474"/>
                    <a:pt x="1603" y="1474"/>
                    <a:pt x="1603" y="1474"/>
                  </a:cubicBezTo>
                  <a:cubicBezTo>
                    <a:pt x="1608" y="1474"/>
                    <a:pt x="1631" y="1499"/>
                    <a:pt x="1631" y="1499"/>
                  </a:cubicBezTo>
                  <a:cubicBezTo>
                    <a:pt x="1645" y="1519"/>
                    <a:pt x="1654" y="1527"/>
                    <a:pt x="1659" y="1527"/>
                  </a:cubicBezTo>
                  <a:cubicBezTo>
                    <a:pt x="1667" y="1527"/>
                    <a:pt x="1662" y="1502"/>
                    <a:pt x="1649" y="1484"/>
                  </a:cubicBezTo>
                  <a:cubicBezTo>
                    <a:pt x="1628" y="1452"/>
                    <a:pt x="1618" y="1436"/>
                    <a:pt x="1622" y="1436"/>
                  </a:cubicBezTo>
                  <a:cubicBezTo>
                    <a:pt x="1625" y="1436"/>
                    <a:pt x="1639" y="1448"/>
                    <a:pt x="1662" y="1471"/>
                  </a:cubicBezTo>
                  <a:cubicBezTo>
                    <a:pt x="1675" y="1484"/>
                    <a:pt x="1682" y="1490"/>
                    <a:pt x="1684" y="1490"/>
                  </a:cubicBezTo>
                  <a:cubicBezTo>
                    <a:pt x="1689" y="1490"/>
                    <a:pt x="1653" y="1442"/>
                    <a:pt x="1599" y="1384"/>
                  </a:cubicBezTo>
                  <a:lnTo>
                    <a:pt x="1527" y="1305"/>
                  </a:lnTo>
                  <a:lnTo>
                    <a:pt x="1527" y="1305"/>
                  </a:lnTo>
                  <a:lnTo>
                    <a:pt x="1602" y="1380"/>
                  </a:lnTo>
                  <a:cubicBezTo>
                    <a:pt x="1661" y="1434"/>
                    <a:pt x="1687" y="1457"/>
                    <a:pt x="1693" y="1457"/>
                  </a:cubicBezTo>
                  <a:cubicBezTo>
                    <a:pt x="1697" y="1457"/>
                    <a:pt x="1688" y="1442"/>
                    <a:pt x="1671" y="1415"/>
                  </a:cubicBezTo>
                  <a:cubicBezTo>
                    <a:pt x="1661" y="1397"/>
                    <a:pt x="1657" y="1389"/>
                    <a:pt x="1658" y="1389"/>
                  </a:cubicBezTo>
                  <a:lnTo>
                    <a:pt x="1658" y="1389"/>
                  </a:lnTo>
                  <a:cubicBezTo>
                    <a:pt x="1659" y="1389"/>
                    <a:pt x="1666" y="1395"/>
                    <a:pt x="1678" y="1405"/>
                  </a:cubicBezTo>
                  <a:cubicBezTo>
                    <a:pt x="1692" y="1418"/>
                    <a:pt x="1699" y="1423"/>
                    <a:pt x="1705" y="1423"/>
                  </a:cubicBezTo>
                  <a:cubicBezTo>
                    <a:pt x="1711" y="1423"/>
                    <a:pt x="1715" y="1418"/>
                    <a:pt x="1721" y="1412"/>
                  </a:cubicBezTo>
                  <a:cubicBezTo>
                    <a:pt x="1734" y="1399"/>
                    <a:pt x="1737" y="1396"/>
                    <a:pt x="1712" y="1374"/>
                  </a:cubicBezTo>
                  <a:lnTo>
                    <a:pt x="1718" y="1365"/>
                  </a:lnTo>
                  <a:cubicBezTo>
                    <a:pt x="1737" y="1377"/>
                    <a:pt x="1748" y="1382"/>
                    <a:pt x="1752" y="1382"/>
                  </a:cubicBezTo>
                  <a:cubicBezTo>
                    <a:pt x="1760" y="1382"/>
                    <a:pt x="1737" y="1359"/>
                    <a:pt x="1696" y="1333"/>
                  </a:cubicBezTo>
                  <a:lnTo>
                    <a:pt x="1703" y="1324"/>
                  </a:lnTo>
                  <a:lnTo>
                    <a:pt x="1731" y="1346"/>
                  </a:lnTo>
                  <a:cubicBezTo>
                    <a:pt x="1741" y="1354"/>
                    <a:pt x="1749" y="1358"/>
                    <a:pt x="1756" y="1358"/>
                  </a:cubicBezTo>
                  <a:cubicBezTo>
                    <a:pt x="1768" y="1358"/>
                    <a:pt x="1778" y="1345"/>
                    <a:pt x="1797" y="1321"/>
                  </a:cubicBezTo>
                  <a:cubicBezTo>
                    <a:pt x="1828" y="1274"/>
                    <a:pt x="1831" y="1271"/>
                    <a:pt x="1768" y="1236"/>
                  </a:cubicBezTo>
                  <a:cubicBezTo>
                    <a:pt x="1736" y="1214"/>
                    <a:pt x="1721" y="1203"/>
                    <a:pt x="1725" y="1203"/>
                  </a:cubicBezTo>
                  <a:cubicBezTo>
                    <a:pt x="1728" y="1203"/>
                    <a:pt x="1745" y="1211"/>
                    <a:pt x="1775" y="1227"/>
                  </a:cubicBezTo>
                  <a:cubicBezTo>
                    <a:pt x="1795" y="1237"/>
                    <a:pt x="1816" y="1246"/>
                    <a:pt x="1821" y="1246"/>
                  </a:cubicBezTo>
                  <a:cubicBezTo>
                    <a:pt x="1823" y="1246"/>
                    <a:pt x="1820" y="1243"/>
                    <a:pt x="1809" y="1236"/>
                  </a:cubicBezTo>
                  <a:cubicBezTo>
                    <a:pt x="1809" y="1236"/>
                    <a:pt x="1810" y="1233"/>
                    <a:pt x="1819" y="1233"/>
                  </a:cubicBezTo>
                  <a:cubicBezTo>
                    <a:pt x="1825" y="1233"/>
                    <a:pt x="1835" y="1234"/>
                    <a:pt x="1850" y="1239"/>
                  </a:cubicBezTo>
                  <a:cubicBezTo>
                    <a:pt x="1865" y="1242"/>
                    <a:pt x="1876" y="1243"/>
                    <a:pt x="1883" y="1243"/>
                  </a:cubicBezTo>
                  <a:cubicBezTo>
                    <a:pt x="1909" y="1243"/>
                    <a:pt x="1884" y="1227"/>
                    <a:pt x="1859" y="1217"/>
                  </a:cubicBezTo>
                  <a:cubicBezTo>
                    <a:pt x="1826" y="1205"/>
                    <a:pt x="1818" y="1201"/>
                    <a:pt x="1821" y="1201"/>
                  </a:cubicBezTo>
                  <a:cubicBezTo>
                    <a:pt x="1826" y="1201"/>
                    <a:pt x="1844" y="1206"/>
                    <a:pt x="1862" y="1211"/>
                  </a:cubicBezTo>
                  <a:cubicBezTo>
                    <a:pt x="1884" y="1217"/>
                    <a:pt x="1906" y="1223"/>
                    <a:pt x="1912" y="1223"/>
                  </a:cubicBezTo>
                  <a:cubicBezTo>
                    <a:pt x="1916" y="1223"/>
                    <a:pt x="1913" y="1220"/>
                    <a:pt x="1900" y="1214"/>
                  </a:cubicBezTo>
                  <a:cubicBezTo>
                    <a:pt x="1877" y="1199"/>
                    <a:pt x="1861" y="1168"/>
                    <a:pt x="1890" y="1168"/>
                  </a:cubicBezTo>
                  <a:cubicBezTo>
                    <a:pt x="1897" y="1168"/>
                    <a:pt x="1906" y="1169"/>
                    <a:pt x="1919" y="1174"/>
                  </a:cubicBezTo>
                  <a:cubicBezTo>
                    <a:pt x="1919" y="1174"/>
                    <a:pt x="1922" y="1167"/>
                    <a:pt x="1922" y="1164"/>
                  </a:cubicBezTo>
                  <a:cubicBezTo>
                    <a:pt x="1891" y="1152"/>
                    <a:pt x="1894" y="1139"/>
                    <a:pt x="1897" y="1130"/>
                  </a:cubicBezTo>
                  <a:cubicBezTo>
                    <a:pt x="1901" y="1121"/>
                    <a:pt x="1902" y="1116"/>
                    <a:pt x="1913" y="1116"/>
                  </a:cubicBezTo>
                  <a:cubicBezTo>
                    <a:pt x="1919" y="1116"/>
                    <a:pt x="1926" y="1117"/>
                    <a:pt x="1938" y="1120"/>
                  </a:cubicBezTo>
                  <a:cubicBezTo>
                    <a:pt x="1951" y="1126"/>
                    <a:pt x="1959" y="1129"/>
                    <a:pt x="1963" y="1129"/>
                  </a:cubicBezTo>
                  <a:cubicBezTo>
                    <a:pt x="1968" y="1129"/>
                    <a:pt x="1961" y="1122"/>
                    <a:pt x="1944" y="1111"/>
                  </a:cubicBezTo>
                  <a:cubicBezTo>
                    <a:pt x="1947" y="1105"/>
                    <a:pt x="1878" y="1080"/>
                    <a:pt x="1878" y="1073"/>
                  </a:cubicBezTo>
                  <a:cubicBezTo>
                    <a:pt x="1844" y="1064"/>
                    <a:pt x="1809" y="1051"/>
                    <a:pt x="1812" y="1045"/>
                  </a:cubicBezTo>
                  <a:lnTo>
                    <a:pt x="1812" y="1045"/>
                  </a:lnTo>
                  <a:lnTo>
                    <a:pt x="1847" y="1054"/>
                  </a:lnTo>
                  <a:lnTo>
                    <a:pt x="1916" y="1070"/>
                  </a:lnTo>
                  <a:cubicBezTo>
                    <a:pt x="1919" y="1064"/>
                    <a:pt x="1919" y="1058"/>
                    <a:pt x="1884" y="1051"/>
                  </a:cubicBezTo>
                  <a:lnTo>
                    <a:pt x="1884" y="1051"/>
                  </a:lnTo>
                  <a:cubicBezTo>
                    <a:pt x="1891" y="1052"/>
                    <a:pt x="1896" y="1052"/>
                    <a:pt x="1901" y="1052"/>
                  </a:cubicBezTo>
                  <a:cubicBezTo>
                    <a:pt x="1922" y="1052"/>
                    <a:pt x="1923" y="1046"/>
                    <a:pt x="1925" y="1036"/>
                  </a:cubicBezTo>
                  <a:cubicBezTo>
                    <a:pt x="1928" y="1023"/>
                    <a:pt x="1931" y="1011"/>
                    <a:pt x="1897" y="1001"/>
                  </a:cubicBezTo>
                  <a:lnTo>
                    <a:pt x="1897" y="1001"/>
                  </a:lnTo>
                  <a:cubicBezTo>
                    <a:pt x="1900" y="1001"/>
                    <a:pt x="1902" y="1001"/>
                    <a:pt x="1905" y="1001"/>
                  </a:cubicBezTo>
                  <a:cubicBezTo>
                    <a:pt x="1969" y="1001"/>
                    <a:pt x="1970" y="963"/>
                    <a:pt x="1903" y="954"/>
                  </a:cubicBezTo>
                  <a:cubicBezTo>
                    <a:pt x="1866" y="951"/>
                    <a:pt x="1869" y="948"/>
                    <a:pt x="1903" y="942"/>
                  </a:cubicBezTo>
                  <a:cubicBezTo>
                    <a:pt x="1941" y="939"/>
                    <a:pt x="1941" y="939"/>
                    <a:pt x="1906" y="932"/>
                  </a:cubicBezTo>
                  <a:cubicBezTo>
                    <a:pt x="1872" y="926"/>
                    <a:pt x="1906" y="920"/>
                    <a:pt x="1944" y="913"/>
                  </a:cubicBezTo>
                  <a:cubicBezTo>
                    <a:pt x="2013" y="910"/>
                    <a:pt x="2013" y="901"/>
                    <a:pt x="1978" y="895"/>
                  </a:cubicBezTo>
                  <a:cubicBezTo>
                    <a:pt x="1944" y="882"/>
                    <a:pt x="1944" y="873"/>
                    <a:pt x="1944" y="866"/>
                  </a:cubicBezTo>
                  <a:cubicBezTo>
                    <a:pt x="1919" y="860"/>
                    <a:pt x="1911" y="856"/>
                    <a:pt x="1898" y="856"/>
                  </a:cubicBezTo>
                  <a:cubicBezTo>
                    <a:pt x="1892" y="856"/>
                    <a:pt x="1884" y="857"/>
                    <a:pt x="1872" y="860"/>
                  </a:cubicBezTo>
                  <a:lnTo>
                    <a:pt x="1800" y="860"/>
                  </a:lnTo>
                  <a:cubicBezTo>
                    <a:pt x="1775" y="856"/>
                    <a:pt x="1785" y="851"/>
                    <a:pt x="1793" y="851"/>
                  </a:cubicBezTo>
                  <a:cubicBezTo>
                    <a:pt x="1797" y="851"/>
                    <a:pt x="1800" y="852"/>
                    <a:pt x="1800" y="854"/>
                  </a:cubicBezTo>
                  <a:cubicBezTo>
                    <a:pt x="1809" y="856"/>
                    <a:pt x="1818" y="857"/>
                    <a:pt x="1826" y="857"/>
                  </a:cubicBezTo>
                  <a:cubicBezTo>
                    <a:pt x="1842" y="857"/>
                    <a:pt x="1858" y="854"/>
                    <a:pt x="1872" y="848"/>
                  </a:cubicBezTo>
                  <a:cubicBezTo>
                    <a:pt x="1906" y="838"/>
                    <a:pt x="1906" y="826"/>
                    <a:pt x="1906" y="819"/>
                  </a:cubicBezTo>
                  <a:cubicBezTo>
                    <a:pt x="1903" y="816"/>
                    <a:pt x="1903" y="804"/>
                    <a:pt x="1903" y="797"/>
                  </a:cubicBezTo>
                  <a:cubicBezTo>
                    <a:pt x="1927" y="778"/>
                    <a:pt x="1933" y="770"/>
                    <a:pt x="1919" y="770"/>
                  </a:cubicBezTo>
                  <a:cubicBezTo>
                    <a:pt x="1914" y="770"/>
                    <a:pt x="1908" y="771"/>
                    <a:pt x="1900" y="772"/>
                  </a:cubicBezTo>
                  <a:lnTo>
                    <a:pt x="1868" y="781"/>
                  </a:lnTo>
                  <a:lnTo>
                    <a:pt x="1868" y="781"/>
                  </a:lnTo>
                  <a:cubicBezTo>
                    <a:pt x="1930" y="763"/>
                    <a:pt x="1921" y="707"/>
                    <a:pt x="1869" y="707"/>
                  </a:cubicBezTo>
                  <a:cubicBezTo>
                    <a:pt x="1863" y="707"/>
                    <a:pt x="1857" y="708"/>
                    <a:pt x="1850" y="710"/>
                  </a:cubicBezTo>
                  <a:lnTo>
                    <a:pt x="1884" y="697"/>
                  </a:lnTo>
                  <a:cubicBezTo>
                    <a:pt x="1919" y="688"/>
                    <a:pt x="1919" y="682"/>
                    <a:pt x="1916" y="669"/>
                  </a:cubicBezTo>
                  <a:cubicBezTo>
                    <a:pt x="1913" y="663"/>
                    <a:pt x="1872" y="653"/>
                    <a:pt x="1866" y="635"/>
                  </a:cubicBezTo>
                  <a:cubicBezTo>
                    <a:pt x="1861" y="618"/>
                    <a:pt x="1856" y="605"/>
                    <a:pt x="1839" y="605"/>
                  </a:cubicBezTo>
                  <a:cubicBezTo>
                    <a:pt x="1834" y="605"/>
                    <a:pt x="1827" y="606"/>
                    <a:pt x="1819" y="609"/>
                  </a:cubicBezTo>
                  <a:cubicBezTo>
                    <a:pt x="1819" y="606"/>
                    <a:pt x="1819" y="606"/>
                    <a:pt x="1850" y="591"/>
                  </a:cubicBezTo>
                  <a:cubicBezTo>
                    <a:pt x="1884" y="581"/>
                    <a:pt x="1884" y="575"/>
                    <a:pt x="1881" y="569"/>
                  </a:cubicBezTo>
                  <a:cubicBezTo>
                    <a:pt x="1881" y="568"/>
                    <a:pt x="1880" y="568"/>
                    <a:pt x="1880" y="568"/>
                  </a:cubicBezTo>
                  <a:cubicBezTo>
                    <a:pt x="1873" y="568"/>
                    <a:pt x="1844" y="582"/>
                    <a:pt x="1812" y="594"/>
                  </a:cubicBezTo>
                  <a:cubicBezTo>
                    <a:pt x="1800" y="600"/>
                    <a:pt x="1792" y="603"/>
                    <a:pt x="1789" y="603"/>
                  </a:cubicBezTo>
                  <a:cubicBezTo>
                    <a:pt x="1783" y="603"/>
                    <a:pt x="1789" y="595"/>
                    <a:pt x="1806" y="578"/>
                  </a:cubicBezTo>
                  <a:cubicBezTo>
                    <a:pt x="1831" y="556"/>
                    <a:pt x="1824" y="536"/>
                    <a:pt x="1798" y="536"/>
                  </a:cubicBezTo>
                  <a:cubicBezTo>
                    <a:pt x="1795" y="536"/>
                    <a:pt x="1791" y="537"/>
                    <a:pt x="1787" y="537"/>
                  </a:cubicBezTo>
                  <a:cubicBezTo>
                    <a:pt x="1784" y="531"/>
                    <a:pt x="1781" y="528"/>
                    <a:pt x="1812" y="509"/>
                  </a:cubicBezTo>
                  <a:cubicBezTo>
                    <a:pt x="1833" y="493"/>
                    <a:pt x="1850" y="473"/>
                    <a:pt x="1833" y="473"/>
                  </a:cubicBezTo>
                  <a:cubicBezTo>
                    <a:pt x="1827" y="473"/>
                    <a:pt x="1815" y="476"/>
                    <a:pt x="1797" y="484"/>
                  </a:cubicBezTo>
                  <a:cubicBezTo>
                    <a:pt x="1793" y="478"/>
                    <a:pt x="1793" y="478"/>
                    <a:pt x="1825" y="459"/>
                  </a:cubicBezTo>
                  <a:cubicBezTo>
                    <a:pt x="1841" y="443"/>
                    <a:pt x="1859" y="429"/>
                    <a:pt x="1854" y="429"/>
                  </a:cubicBezTo>
                  <a:cubicBezTo>
                    <a:pt x="1851" y="429"/>
                    <a:pt x="1840" y="434"/>
                    <a:pt x="1815" y="447"/>
                  </a:cubicBezTo>
                  <a:cubicBezTo>
                    <a:pt x="1809" y="448"/>
                    <a:pt x="1803" y="449"/>
                    <a:pt x="1798" y="449"/>
                  </a:cubicBezTo>
                  <a:cubicBezTo>
                    <a:pt x="1778" y="449"/>
                    <a:pt x="1776" y="434"/>
                    <a:pt x="1793" y="409"/>
                  </a:cubicBezTo>
                  <a:cubicBezTo>
                    <a:pt x="1792" y="408"/>
                    <a:pt x="1791" y="406"/>
                    <a:pt x="1787" y="406"/>
                  </a:cubicBezTo>
                  <a:cubicBezTo>
                    <a:pt x="1783" y="406"/>
                    <a:pt x="1775" y="409"/>
                    <a:pt x="1759" y="421"/>
                  </a:cubicBezTo>
                  <a:lnTo>
                    <a:pt x="1728" y="443"/>
                  </a:lnTo>
                  <a:cubicBezTo>
                    <a:pt x="1758" y="418"/>
                    <a:pt x="1771" y="406"/>
                    <a:pt x="1768" y="406"/>
                  </a:cubicBezTo>
                  <a:cubicBezTo>
                    <a:pt x="1765" y="406"/>
                    <a:pt x="1749" y="415"/>
                    <a:pt x="1721" y="434"/>
                  </a:cubicBezTo>
                  <a:cubicBezTo>
                    <a:pt x="1709" y="443"/>
                    <a:pt x="1702" y="448"/>
                    <a:pt x="1699" y="448"/>
                  </a:cubicBezTo>
                  <a:cubicBezTo>
                    <a:pt x="1696" y="448"/>
                    <a:pt x="1702" y="440"/>
                    <a:pt x="1718" y="428"/>
                  </a:cubicBezTo>
                  <a:cubicBezTo>
                    <a:pt x="1743" y="403"/>
                    <a:pt x="1740" y="396"/>
                    <a:pt x="1740" y="396"/>
                  </a:cubicBezTo>
                  <a:cubicBezTo>
                    <a:pt x="1734" y="393"/>
                    <a:pt x="1693" y="390"/>
                    <a:pt x="1671" y="368"/>
                  </a:cubicBezTo>
                  <a:cubicBezTo>
                    <a:pt x="1651" y="346"/>
                    <a:pt x="1639" y="333"/>
                    <a:pt x="1627" y="333"/>
                  </a:cubicBezTo>
                  <a:cubicBezTo>
                    <a:pt x="1620" y="333"/>
                    <a:pt x="1613" y="337"/>
                    <a:pt x="1605" y="346"/>
                  </a:cubicBezTo>
                  <a:cubicBezTo>
                    <a:pt x="1591" y="357"/>
                    <a:pt x="1584" y="362"/>
                    <a:pt x="1582" y="362"/>
                  </a:cubicBezTo>
                  <a:cubicBezTo>
                    <a:pt x="1581" y="362"/>
                    <a:pt x="1586" y="355"/>
                    <a:pt x="1596" y="340"/>
                  </a:cubicBezTo>
                  <a:cubicBezTo>
                    <a:pt x="1615" y="309"/>
                    <a:pt x="1612" y="305"/>
                    <a:pt x="1609" y="299"/>
                  </a:cubicBezTo>
                  <a:cubicBezTo>
                    <a:pt x="1602" y="296"/>
                    <a:pt x="1599" y="293"/>
                    <a:pt x="1621" y="265"/>
                  </a:cubicBezTo>
                  <a:lnTo>
                    <a:pt x="1621" y="265"/>
                  </a:lnTo>
                  <a:cubicBezTo>
                    <a:pt x="1601" y="281"/>
                    <a:pt x="1595" y="285"/>
                    <a:pt x="1592" y="285"/>
                  </a:cubicBezTo>
                  <a:cubicBezTo>
                    <a:pt x="1591" y="285"/>
                    <a:pt x="1591" y="284"/>
                    <a:pt x="1590" y="284"/>
                  </a:cubicBezTo>
                  <a:cubicBezTo>
                    <a:pt x="1602" y="268"/>
                    <a:pt x="1606" y="260"/>
                    <a:pt x="1603" y="260"/>
                  </a:cubicBezTo>
                  <a:cubicBezTo>
                    <a:pt x="1601" y="260"/>
                    <a:pt x="1593" y="266"/>
                    <a:pt x="1580" y="277"/>
                  </a:cubicBezTo>
                  <a:cubicBezTo>
                    <a:pt x="1558" y="302"/>
                    <a:pt x="1546" y="314"/>
                    <a:pt x="1545" y="314"/>
                  </a:cubicBezTo>
                  <a:cubicBezTo>
                    <a:pt x="1544" y="314"/>
                    <a:pt x="1555" y="300"/>
                    <a:pt x="1577" y="271"/>
                  </a:cubicBezTo>
                  <a:cubicBezTo>
                    <a:pt x="1593" y="250"/>
                    <a:pt x="1603" y="223"/>
                    <a:pt x="1599" y="223"/>
                  </a:cubicBezTo>
                  <a:lnTo>
                    <a:pt x="1599" y="223"/>
                  </a:lnTo>
                  <a:cubicBezTo>
                    <a:pt x="1598" y="223"/>
                    <a:pt x="1595" y="227"/>
                    <a:pt x="1590" y="237"/>
                  </a:cubicBezTo>
                  <a:cubicBezTo>
                    <a:pt x="1568" y="265"/>
                    <a:pt x="1558" y="255"/>
                    <a:pt x="1533" y="280"/>
                  </a:cubicBezTo>
                  <a:cubicBezTo>
                    <a:pt x="1527" y="277"/>
                    <a:pt x="1524" y="274"/>
                    <a:pt x="1546" y="246"/>
                  </a:cubicBezTo>
                  <a:cubicBezTo>
                    <a:pt x="1553" y="232"/>
                    <a:pt x="1547" y="226"/>
                    <a:pt x="1537" y="226"/>
                  </a:cubicBezTo>
                  <a:cubicBezTo>
                    <a:pt x="1525" y="226"/>
                    <a:pt x="1505" y="235"/>
                    <a:pt x="1493" y="249"/>
                  </a:cubicBezTo>
                  <a:cubicBezTo>
                    <a:pt x="1484" y="264"/>
                    <a:pt x="1478" y="271"/>
                    <a:pt x="1476" y="271"/>
                  </a:cubicBezTo>
                  <a:cubicBezTo>
                    <a:pt x="1474" y="271"/>
                    <a:pt x="1477" y="262"/>
                    <a:pt x="1486" y="246"/>
                  </a:cubicBezTo>
                  <a:cubicBezTo>
                    <a:pt x="1508" y="218"/>
                    <a:pt x="1502" y="211"/>
                    <a:pt x="1499" y="208"/>
                  </a:cubicBezTo>
                  <a:lnTo>
                    <a:pt x="1499" y="208"/>
                  </a:lnTo>
                  <a:cubicBezTo>
                    <a:pt x="1492" y="216"/>
                    <a:pt x="1488" y="219"/>
                    <a:pt x="1487" y="219"/>
                  </a:cubicBezTo>
                  <a:cubicBezTo>
                    <a:pt x="1484" y="219"/>
                    <a:pt x="1498" y="197"/>
                    <a:pt x="1511" y="177"/>
                  </a:cubicBezTo>
                  <a:cubicBezTo>
                    <a:pt x="1537" y="149"/>
                    <a:pt x="1530" y="146"/>
                    <a:pt x="1521" y="139"/>
                  </a:cubicBezTo>
                  <a:lnTo>
                    <a:pt x="1521" y="139"/>
                  </a:lnTo>
                  <a:cubicBezTo>
                    <a:pt x="1510" y="150"/>
                    <a:pt x="1500" y="154"/>
                    <a:pt x="1490" y="154"/>
                  </a:cubicBezTo>
                  <a:cubicBezTo>
                    <a:pt x="1478" y="154"/>
                    <a:pt x="1467" y="148"/>
                    <a:pt x="1458" y="143"/>
                  </a:cubicBezTo>
                  <a:cubicBezTo>
                    <a:pt x="1454" y="140"/>
                    <a:pt x="1450" y="139"/>
                    <a:pt x="1445" y="139"/>
                  </a:cubicBezTo>
                  <a:cubicBezTo>
                    <a:pt x="1425" y="139"/>
                    <a:pt x="1404" y="168"/>
                    <a:pt x="1370" y="218"/>
                  </a:cubicBezTo>
                  <a:lnTo>
                    <a:pt x="1336" y="280"/>
                  </a:lnTo>
                  <a:lnTo>
                    <a:pt x="1364" y="215"/>
                  </a:lnTo>
                  <a:cubicBezTo>
                    <a:pt x="1380" y="180"/>
                    <a:pt x="1405" y="114"/>
                    <a:pt x="1405" y="114"/>
                  </a:cubicBezTo>
                  <a:cubicBezTo>
                    <a:pt x="1405" y="114"/>
                    <a:pt x="1404" y="114"/>
                    <a:pt x="1404" y="114"/>
                  </a:cubicBezTo>
                  <a:cubicBezTo>
                    <a:pt x="1397" y="114"/>
                    <a:pt x="1385" y="144"/>
                    <a:pt x="1370" y="177"/>
                  </a:cubicBezTo>
                  <a:cubicBezTo>
                    <a:pt x="1363" y="191"/>
                    <a:pt x="1359" y="198"/>
                    <a:pt x="1356" y="198"/>
                  </a:cubicBezTo>
                  <a:cubicBezTo>
                    <a:pt x="1353" y="198"/>
                    <a:pt x="1353" y="188"/>
                    <a:pt x="1355" y="168"/>
                  </a:cubicBezTo>
                  <a:cubicBezTo>
                    <a:pt x="1356" y="147"/>
                    <a:pt x="1355" y="137"/>
                    <a:pt x="1351" y="137"/>
                  </a:cubicBezTo>
                  <a:cubicBezTo>
                    <a:pt x="1347" y="137"/>
                    <a:pt x="1341" y="144"/>
                    <a:pt x="1333" y="158"/>
                  </a:cubicBezTo>
                  <a:cubicBezTo>
                    <a:pt x="1330" y="155"/>
                    <a:pt x="1323" y="155"/>
                    <a:pt x="1330" y="117"/>
                  </a:cubicBezTo>
                  <a:cubicBezTo>
                    <a:pt x="1323" y="117"/>
                    <a:pt x="1323" y="117"/>
                    <a:pt x="1314" y="149"/>
                  </a:cubicBezTo>
                  <a:cubicBezTo>
                    <a:pt x="1308" y="166"/>
                    <a:pt x="1303" y="174"/>
                    <a:pt x="1301" y="174"/>
                  </a:cubicBezTo>
                  <a:cubicBezTo>
                    <a:pt x="1298" y="174"/>
                    <a:pt x="1298" y="165"/>
                    <a:pt x="1301" y="146"/>
                  </a:cubicBezTo>
                  <a:cubicBezTo>
                    <a:pt x="1313" y="103"/>
                    <a:pt x="1310" y="84"/>
                    <a:pt x="1304" y="84"/>
                  </a:cubicBezTo>
                  <a:cubicBezTo>
                    <a:pt x="1301" y="84"/>
                    <a:pt x="1296" y="92"/>
                    <a:pt x="1292" y="105"/>
                  </a:cubicBezTo>
                  <a:cubicBezTo>
                    <a:pt x="1283" y="129"/>
                    <a:pt x="1279" y="135"/>
                    <a:pt x="1275" y="135"/>
                  </a:cubicBezTo>
                  <a:cubicBezTo>
                    <a:pt x="1274" y="135"/>
                    <a:pt x="1272" y="134"/>
                    <a:pt x="1270" y="133"/>
                  </a:cubicBezTo>
                  <a:cubicBezTo>
                    <a:pt x="1269" y="132"/>
                    <a:pt x="1267" y="132"/>
                    <a:pt x="1266" y="132"/>
                  </a:cubicBezTo>
                  <a:cubicBezTo>
                    <a:pt x="1261" y="132"/>
                    <a:pt x="1255" y="138"/>
                    <a:pt x="1245" y="161"/>
                  </a:cubicBezTo>
                  <a:lnTo>
                    <a:pt x="1233" y="161"/>
                  </a:lnTo>
                  <a:cubicBezTo>
                    <a:pt x="1230" y="158"/>
                    <a:pt x="1241" y="127"/>
                    <a:pt x="1247" y="127"/>
                  </a:cubicBezTo>
                  <a:cubicBezTo>
                    <a:pt x="1248" y="127"/>
                    <a:pt x="1248" y="127"/>
                    <a:pt x="1248" y="127"/>
                  </a:cubicBezTo>
                  <a:lnTo>
                    <a:pt x="1251" y="89"/>
                  </a:lnTo>
                  <a:cubicBezTo>
                    <a:pt x="1248" y="89"/>
                    <a:pt x="1246" y="88"/>
                    <a:pt x="1243" y="88"/>
                  </a:cubicBezTo>
                  <a:cubicBezTo>
                    <a:pt x="1236" y="88"/>
                    <a:pt x="1230" y="94"/>
                    <a:pt x="1220" y="121"/>
                  </a:cubicBezTo>
                  <a:cubicBezTo>
                    <a:pt x="1211" y="153"/>
                    <a:pt x="1206" y="170"/>
                    <a:pt x="1205" y="170"/>
                  </a:cubicBezTo>
                  <a:cubicBezTo>
                    <a:pt x="1204" y="170"/>
                    <a:pt x="1207" y="152"/>
                    <a:pt x="1214" y="117"/>
                  </a:cubicBezTo>
                  <a:cubicBezTo>
                    <a:pt x="1221" y="93"/>
                    <a:pt x="1222" y="66"/>
                    <a:pt x="1218" y="66"/>
                  </a:cubicBezTo>
                  <a:cubicBezTo>
                    <a:pt x="1217" y="66"/>
                    <a:pt x="1214" y="70"/>
                    <a:pt x="1211" y="80"/>
                  </a:cubicBezTo>
                  <a:cubicBezTo>
                    <a:pt x="1203" y="108"/>
                    <a:pt x="1198" y="118"/>
                    <a:pt x="1196" y="118"/>
                  </a:cubicBezTo>
                  <a:cubicBezTo>
                    <a:pt x="1193" y="118"/>
                    <a:pt x="1194" y="97"/>
                    <a:pt x="1198" y="77"/>
                  </a:cubicBezTo>
                  <a:cubicBezTo>
                    <a:pt x="1209" y="42"/>
                    <a:pt x="1214" y="25"/>
                    <a:pt x="1211" y="25"/>
                  </a:cubicBezTo>
                  <a:lnTo>
                    <a:pt x="1211" y="25"/>
                  </a:lnTo>
                  <a:cubicBezTo>
                    <a:pt x="1209" y="25"/>
                    <a:pt x="1199" y="41"/>
                    <a:pt x="1182" y="74"/>
                  </a:cubicBezTo>
                  <a:cubicBezTo>
                    <a:pt x="1182" y="73"/>
                    <a:pt x="1181" y="73"/>
                    <a:pt x="1181" y="73"/>
                  </a:cubicBezTo>
                  <a:cubicBezTo>
                    <a:pt x="1168" y="73"/>
                    <a:pt x="1144" y="99"/>
                    <a:pt x="1128" y="99"/>
                  </a:cubicBezTo>
                  <a:cubicBezTo>
                    <a:pt x="1128" y="99"/>
                    <a:pt x="1127" y="99"/>
                    <a:pt x="1126" y="99"/>
                  </a:cubicBezTo>
                  <a:cubicBezTo>
                    <a:pt x="1105" y="96"/>
                    <a:pt x="1092" y="96"/>
                    <a:pt x="1086" y="61"/>
                  </a:cubicBezTo>
                  <a:lnTo>
                    <a:pt x="1086" y="61"/>
                  </a:lnTo>
                  <a:cubicBezTo>
                    <a:pt x="1082" y="96"/>
                    <a:pt x="1076" y="96"/>
                    <a:pt x="1063" y="96"/>
                  </a:cubicBezTo>
                  <a:cubicBezTo>
                    <a:pt x="1058" y="84"/>
                    <a:pt x="1052" y="79"/>
                    <a:pt x="1048" y="79"/>
                  </a:cubicBezTo>
                  <a:cubicBezTo>
                    <a:pt x="1038" y="79"/>
                    <a:pt x="1031" y="104"/>
                    <a:pt x="1029" y="130"/>
                  </a:cubicBezTo>
                  <a:lnTo>
                    <a:pt x="1041" y="130"/>
                  </a:lnTo>
                  <a:cubicBezTo>
                    <a:pt x="1041" y="171"/>
                    <a:pt x="1040" y="188"/>
                    <a:pt x="1037" y="188"/>
                  </a:cubicBezTo>
                  <a:cubicBezTo>
                    <a:pt x="1035" y="188"/>
                    <a:pt x="1031" y="179"/>
                    <a:pt x="1026" y="164"/>
                  </a:cubicBezTo>
                  <a:cubicBezTo>
                    <a:pt x="1019" y="139"/>
                    <a:pt x="1016" y="117"/>
                    <a:pt x="1016" y="92"/>
                  </a:cubicBezTo>
                  <a:cubicBezTo>
                    <a:pt x="1013" y="55"/>
                    <a:pt x="1007" y="20"/>
                    <a:pt x="1001" y="20"/>
                  </a:cubicBezTo>
                  <a:close/>
                  <a:moveTo>
                    <a:pt x="1730" y="2153"/>
                  </a:moveTo>
                  <a:cubicBezTo>
                    <a:pt x="1729" y="2153"/>
                    <a:pt x="1727" y="2154"/>
                    <a:pt x="1725" y="2154"/>
                  </a:cubicBezTo>
                  <a:cubicBezTo>
                    <a:pt x="1731" y="2179"/>
                    <a:pt x="1737" y="2201"/>
                    <a:pt x="1746" y="2223"/>
                  </a:cubicBezTo>
                  <a:cubicBezTo>
                    <a:pt x="1753" y="2235"/>
                    <a:pt x="1758" y="2242"/>
                    <a:pt x="1761" y="2242"/>
                  </a:cubicBezTo>
                  <a:cubicBezTo>
                    <a:pt x="1766" y="2242"/>
                    <a:pt x="1765" y="2225"/>
                    <a:pt x="1750" y="2183"/>
                  </a:cubicBezTo>
                  <a:cubicBezTo>
                    <a:pt x="1738" y="2159"/>
                    <a:pt x="1735" y="2153"/>
                    <a:pt x="1730" y="21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2" name="Google Shape;9182;p36"/>
            <p:cNvSpPr/>
            <p:nvPr/>
          </p:nvSpPr>
          <p:spPr>
            <a:xfrm rot="-899960">
              <a:off x="2121905" y="2177886"/>
              <a:ext cx="50323" cy="56123"/>
            </a:xfrm>
            <a:custGeom>
              <a:avLst/>
              <a:gdLst/>
              <a:ahLst/>
              <a:cxnLst/>
              <a:rect l="l" t="t" r="r" b="b"/>
              <a:pathLst>
                <a:path w="2013" h="2245" extrusionOk="0">
                  <a:moveTo>
                    <a:pt x="1085" y="1"/>
                  </a:moveTo>
                  <a:cubicBezTo>
                    <a:pt x="1085" y="1"/>
                    <a:pt x="1085" y="4"/>
                    <a:pt x="1086" y="8"/>
                  </a:cubicBezTo>
                  <a:lnTo>
                    <a:pt x="1086" y="8"/>
                  </a:lnTo>
                  <a:cubicBezTo>
                    <a:pt x="1085" y="3"/>
                    <a:pt x="1085" y="1"/>
                    <a:pt x="1085" y="1"/>
                  </a:cubicBezTo>
                  <a:close/>
                  <a:moveTo>
                    <a:pt x="1086" y="8"/>
                  </a:moveTo>
                  <a:cubicBezTo>
                    <a:pt x="1086" y="17"/>
                    <a:pt x="1086" y="34"/>
                    <a:pt x="1085" y="60"/>
                  </a:cubicBezTo>
                  <a:cubicBezTo>
                    <a:pt x="1085" y="61"/>
                    <a:pt x="1085" y="62"/>
                    <a:pt x="1085" y="63"/>
                  </a:cubicBezTo>
                  <a:lnTo>
                    <a:pt x="1085" y="63"/>
                  </a:lnTo>
                  <a:cubicBezTo>
                    <a:pt x="1086" y="54"/>
                    <a:pt x="1087" y="42"/>
                    <a:pt x="1088" y="26"/>
                  </a:cubicBezTo>
                  <a:cubicBezTo>
                    <a:pt x="1087" y="19"/>
                    <a:pt x="1086" y="13"/>
                    <a:pt x="1086" y="8"/>
                  </a:cubicBezTo>
                  <a:close/>
                  <a:moveTo>
                    <a:pt x="1028" y="129"/>
                  </a:moveTo>
                  <a:cubicBezTo>
                    <a:pt x="1024" y="129"/>
                    <a:pt x="1024" y="146"/>
                    <a:pt x="1026" y="146"/>
                  </a:cubicBezTo>
                  <a:cubicBezTo>
                    <a:pt x="1026" y="146"/>
                    <a:pt x="1027" y="142"/>
                    <a:pt x="1028" y="129"/>
                  </a:cubicBezTo>
                  <a:close/>
                  <a:moveTo>
                    <a:pt x="1016" y="167"/>
                  </a:moveTo>
                  <a:lnTo>
                    <a:pt x="1022" y="201"/>
                  </a:lnTo>
                  <a:lnTo>
                    <a:pt x="1019" y="201"/>
                  </a:lnTo>
                  <a:cubicBezTo>
                    <a:pt x="1018" y="202"/>
                    <a:pt x="1017" y="203"/>
                    <a:pt x="1016" y="203"/>
                  </a:cubicBezTo>
                  <a:cubicBezTo>
                    <a:pt x="1013" y="203"/>
                    <a:pt x="1012" y="196"/>
                    <a:pt x="1010" y="167"/>
                  </a:cubicBezTo>
                  <a:close/>
                  <a:moveTo>
                    <a:pt x="1066" y="170"/>
                  </a:moveTo>
                  <a:lnTo>
                    <a:pt x="1072" y="204"/>
                  </a:lnTo>
                  <a:lnTo>
                    <a:pt x="1066" y="204"/>
                  </a:lnTo>
                  <a:cubicBezTo>
                    <a:pt x="1063" y="204"/>
                    <a:pt x="1063" y="204"/>
                    <a:pt x="1063" y="170"/>
                  </a:cubicBezTo>
                  <a:close/>
                  <a:moveTo>
                    <a:pt x="1104" y="170"/>
                  </a:moveTo>
                  <a:cubicBezTo>
                    <a:pt x="1113" y="173"/>
                    <a:pt x="1113" y="173"/>
                    <a:pt x="1107" y="208"/>
                  </a:cubicBezTo>
                  <a:cubicBezTo>
                    <a:pt x="1102" y="225"/>
                    <a:pt x="1099" y="233"/>
                    <a:pt x="1097" y="233"/>
                  </a:cubicBezTo>
                  <a:cubicBezTo>
                    <a:pt x="1095" y="233"/>
                    <a:pt x="1094" y="225"/>
                    <a:pt x="1094" y="208"/>
                  </a:cubicBezTo>
                  <a:cubicBezTo>
                    <a:pt x="1097" y="170"/>
                    <a:pt x="1097" y="170"/>
                    <a:pt x="1104" y="170"/>
                  </a:cubicBezTo>
                  <a:close/>
                  <a:moveTo>
                    <a:pt x="969" y="208"/>
                  </a:moveTo>
                  <a:cubicBezTo>
                    <a:pt x="975" y="230"/>
                    <a:pt x="981" y="255"/>
                    <a:pt x="985" y="277"/>
                  </a:cubicBezTo>
                  <a:lnTo>
                    <a:pt x="978" y="277"/>
                  </a:lnTo>
                  <a:cubicBezTo>
                    <a:pt x="975" y="277"/>
                    <a:pt x="969" y="242"/>
                    <a:pt x="969" y="242"/>
                  </a:cubicBezTo>
                  <a:cubicBezTo>
                    <a:pt x="969" y="242"/>
                    <a:pt x="963" y="208"/>
                    <a:pt x="969" y="208"/>
                  </a:cubicBezTo>
                  <a:close/>
                  <a:moveTo>
                    <a:pt x="770" y="241"/>
                  </a:moveTo>
                  <a:cubicBezTo>
                    <a:pt x="771" y="241"/>
                    <a:pt x="773" y="245"/>
                    <a:pt x="778" y="255"/>
                  </a:cubicBezTo>
                  <a:lnTo>
                    <a:pt x="793" y="286"/>
                  </a:lnTo>
                  <a:cubicBezTo>
                    <a:pt x="803" y="311"/>
                    <a:pt x="810" y="336"/>
                    <a:pt x="807" y="336"/>
                  </a:cubicBezTo>
                  <a:cubicBezTo>
                    <a:pt x="806" y="336"/>
                    <a:pt x="804" y="332"/>
                    <a:pt x="800" y="324"/>
                  </a:cubicBezTo>
                  <a:cubicBezTo>
                    <a:pt x="790" y="302"/>
                    <a:pt x="781" y="280"/>
                    <a:pt x="775" y="258"/>
                  </a:cubicBezTo>
                  <a:cubicBezTo>
                    <a:pt x="775" y="258"/>
                    <a:pt x="769" y="241"/>
                    <a:pt x="770" y="241"/>
                  </a:cubicBezTo>
                  <a:close/>
                  <a:moveTo>
                    <a:pt x="1166" y="367"/>
                  </a:moveTo>
                  <a:cubicBezTo>
                    <a:pt x="1166" y="367"/>
                    <a:pt x="1166" y="367"/>
                    <a:pt x="1166" y="367"/>
                  </a:cubicBezTo>
                  <a:lnTo>
                    <a:pt x="1160" y="402"/>
                  </a:lnTo>
                  <a:cubicBezTo>
                    <a:pt x="1154" y="436"/>
                    <a:pt x="1151" y="436"/>
                    <a:pt x="1151" y="436"/>
                  </a:cubicBezTo>
                  <a:cubicBezTo>
                    <a:pt x="1148" y="436"/>
                    <a:pt x="1148" y="436"/>
                    <a:pt x="1154" y="402"/>
                  </a:cubicBezTo>
                  <a:cubicBezTo>
                    <a:pt x="1154" y="402"/>
                    <a:pt x="1162" y="367"/>
                    <a:pt x="1166" y="367"/>
                  </a:cubicBezTo>
                  <a:close/>
                  <a:moveTo>
                    <a:pt x="1595" y="395"/>
                  </a:moveTo>
                  <a:cubicBezTo>
                    <a:pt x="1595" y="395"/>
                    <a:pt x="1596" y="395"/>
                    <a:pt x="1596" y="396"/>
                  </a:cubicBezTo>
                  <a:lnTo>
                    <a:pt x="1602" y="402"/>
                  </a:lnTo>
                  <a:cubicBezTo>
                    <a:pt x="1583" y="418"/>
                    <a:pt x="1564" y="433"/>
                    <a:pt x="1546" y="446"/>
                  </a:cubicBezTo>
                  <a:lnTo>
                    <a:pt x="1542" y="443"/>
                  </a:lnTo>
                  <a:cubicBezTo>
                    <a:pt x="1566" y="419"/>
                    <a:pt x="1590" y="395"/>
                    <a:pt x="1595" y="395"/>
                  </a:cubicBezTo>
                  <a:close/>
                  <a:moveTo>
                    <a:pt x="1116" y="393"/>
                  </a:moveTo>
                  <a:lnTo>
                    <a:pt x="1116" y="427"/>
                  </a:lnTo>
                  <a:lnTo>
                    <a:pt x="1107" y="461"/>
                  </a:lnTo>
                  <a:lnTo>
                    <a:pt x="1104" y="461"/>
                  </a:lnTo>
                  <a:cubicBezTo>
                    <a:pt x="1107" y="440"/>
                    <a:pt x="1110" y="414"/>
                    <a:pt x="1116" y="393"/>
                  </a:cubicBezTo>
                  <a:close/>
                  <a:moveTo>
                    <a:pt x="690" y="427"/>
                  </a:moveTo>
                  <a:lnTo>
                    <a:pt x="690" y="427"/>
                  </a:lnTo>
                  <a:cubicBezTo>
                    <a:pt x="715" y="452"/>
                    <a:pt x="737" y="480"/>
                    <a:pt x="753" y="512"/>
                  </a:cubicBezTo>
                  <a:cubicBezTo>
                    <a:pt x="752" y="512"/>
                    <a:pt x="751" y="513"/>
                    <a:pt x="751" y="513"/>
                  </a:cubicBezTo>
                  <a:cubicBezTo>
                    <a:pt x="748" y="513"/>
                    <a:pt x="744" y="508"/>
                    <a:pt x="728" y="487"/>
                  </a:cubicBezTo>
                  <a:cubicBezTo>
                    <a:pt x="706" y="458"/>
                    <a:pt x="687" y="427"/>
                    <a:pt x="690" y="427"/>
                  </a:cubicBezTo>
                  <a:close/>
                  <a:moveTo>
                    <a:pt x="1745" y="557"/>
                  </a:moveTo>
                  <a:cubicBezTo>
                    <a:pt x="1752" y="557"/>
                    <a:pt x="1754" y="561"/>
                    <a:pt x="1756" y="565"/>
                  </a:cubicBezTo>
                  <a:cubicBezTo>
                    <a:pt x="1732" y="583"/>
                    <a:pt x="1705" y="595"/>
                    <a:pt x="1696" y="595"/>
                  </a:cubicBezTo>
                  <a:cubicBezTo>
                    <a:pt x="1694" y="595"/>
                    <a:pt x="1693" y="594"/>
                    <a:pt x="1693" y="593"/>
                  </a:cubicBezTo>
                  <a:cubicBezTo>
                    <a:pt x="1687" y="584"/>
                    <a:pt x="1687" y="584"/>
                    <a:pt x="1718" y="568"/>
                  </a:cubicBezTo>
                  <a:cubicBezTo>
                    <a:pt x="1732" y="560"/>
                    <a:pt x="1740" y="557"/>
                    <a:pt x="1745" y="557"/>
                  </a:cubicBezTo>
                  <a:close/>
                  <a:moveTo>
                    <a:pt x="1762" y="916"/>
                  </a:moveTo>
                  <a:cubicBezTo>
                    <a:pt x="1799" y="916"/>
                    <a:pt x="1834" y="916"/>
                    <a:pt x="1834" y="922"/>
                  </a:cubicBezTo>
                  <a:lnTo>
                    <a:pt x="1796" y="925"/>
                  </a:lnTo>
                  <a:lnTo>
                    <a:pt x="1762" y="919"/>
                  </a:lnTo>
                  <a:lnTo>
                    <a:pt x="1762" y="916"/>
                  </a:lnTo>
                  <a:close/>
                  <a:moveTo>
                    <a:pt x="1542" y="950"/>
                  </a:moveTo>
                  <a:cubicBezTo>
                    <a:pt x="1564" y="950"/>
                    <a:pt x="1589" y="953"/>
                    <a:pt x="1611" y="963"/>
                  </a:cubicBezTo>
                  <a:lnTo>
                    <a:pt x="1611" y="966"/>
                  </a:lnTo>
                  <a:lnTo>
                    <a:pt x="1542" y="953"/>
                  </a:lnTo>
                  <a:lnTo>
                    <a:pt x="1542" y="950"/>
                  </a:lnTo>
                  <a:close/>
                  <a:moveTo>
                    <a:pt x="479" y="976"/>
                  </a:moveTo>
                  <a:cubicBezTo>
                    <a:pt x="492" y="976"/>
                    <a:pt x="506" y="978"/>
                    <a:pt x="521" y="982"/>
                  </a:cubicBezTo>
                  <a:cubicBezTo>
                    <a:pt x="562" y="983"/>
                    <a:pt x="556" y="985"/>
                    <a:pt x="529" y="985"/>
                  </a:cubicBezTo>
                  <a:cubicBezTo>
                    <a:pt x="510" y="985"/>
                    <a:pt x="479" y="984"/>
                    <a:pt x="449" y="982"/>
                  </a:cubicBezTo>
                  <a:cubicBezTo>
                    <a:pt x="377" y="982"/>
                    <a:pt x="377" y="982"/>
                    <a:pt x="449" y="979"/>
                  </a:cubicBezTo>
                  <a:cubicBezTo>
                    <a:pt x="459" y="977"/>
                    <a:pt x="469" y="976"/>
                    <a:pt x="479" y="976"/>
                  </a:cubicBezTo>
                  <a:close/>
                  <a:moveTo>
                    <a:pt x="1774" y="1062"/>
                  </a:moveTo>
                  <a:cubicBezTo>
                    <a:pt x="1778" y="1062"/>
                    <a:pt x="1787" y="1064"/>
                    <a:pt x="1806" y="1069"/>
                  </a:cubicBezTo>
                  <a:cubicBezTo>
                    <a:pt x="1828" y="1076"/>
                    <a:pt x="1850" y="1082"/>
                    <a:pt x="1871" y="1094"/>
                  </a:cubicBezTo>
                  <a:cubicBezTo>
                    <a:pt x="1837" y="1085"/>
                    <a:pt x="1803" y="1076"/>
                    <a:pt x="1768" y="1066"/>
                  </a:cubicBezTo>
                  <a:cubicBezTo>
                    <a:pt x="1769" y="1063"/>
                    <a:pt x="1770" y="1062"/>
                    <a:pt x="1774" y="1062"/>
                  </a:cubicBezTo>
                  <a:close/>
                  <a:moveTo>
                    <a:pt x="753" y="1110"/>
                  </a:moveTo>
                  <a:lnTo>
                    <a:pt x="724" y="1132"/>
                  </a:lnTo>
                  <a:lnTo>
                    <a:pt x="724" y="1135"/>
                  </a:lnTo>
                  <a:cubicBezTo>
                    <a:pt x="756" y="1116"/>
                    <a:pt x="756" y="1116"/>
                    <a:pt x="756" y="1113"/>
                  </a:cubicBezTo>
                  <a:lnTo>
                    <a:pt x="753" y="1110"/>
                  </a:lnTo>
                  <a:close/>
                  <a:moveTo>
                    <a:pt x="1178" y="1109"/>
                  </a:moveTo>
                  <a:cubicBezTo>
                    <a:pt x="1177" y="1109"/>
                    <a:pt x="1176" y="1109"/>
                    <a:pt x="1176" y="1110"/>
                  </a:cubicBezTo>
                  <a:cubicBezTo>
                    <a:pt x="1173" y="1110"/>
                    <a:pt x="1173" y="1110"/>
                    <a:pt x="1191" y="1142"/>
                  </a:cubicBezTo>
                  <a:lnTo>
                    <a:pt x="1195" y="1142"/>
                  </a:lnTo>
                  <a:cubicBezTo>
                    <a:pt x="1183" y="1115"/>
                    <a:pt x="1180" y="1109"/>
                    <a:pt x="1178" y="1109"/>
                  </a:cubicBezTo>
                  <a:close/>
                  <a:moveTo>
                    <a:pt x="570" y="1142"/>
                  </a:moveTo>
                  <a:cubicBezTo>
                    <a:pt x="573" y="1142"/>
                    <a:pt x="574" y="1143"/>
                    <a:pt x="574" y="1145"/>
                  </a:cubicBezTo>
                  <a:cubicBezTo>
                    <a:pt x="577" y="1148"/>
                    <a:pt x="577" y="1148"/>
                    <a:pt x="543" y="1163"/>
                  </a:cubicBezTo>
                  <a:cubicBezTo>
                    <a:pt x="543" y="1163"/>
                    <a:pt x="523" y="1169"/>
                    <a:pt x="514" y="1169"/>
                  </a:cubicBezTo>
                  <a:cubicBezTo>
                    <a:pt x="510" y="1169"/>
                    <a:pt x="508" y="1168"/>
                    <a:pt x="508" y="1167"/>
                  </a:cubicBezTo>
                  <a:lnTo>
                    <a:pt x="540" y="1151"/>
                  </a:lnTo>
                  <a:cubicBezTo>
                    <a:pt x="557" y="1144"/>
                    <a:pt x="566" y="1142"/>
                    <a:pt x="570" y="1142"/>
                  </a:cubicBezTo>
                  <a:close/>
                  <a:moveTo>
                    <a:pt x="1756" y="1185"/>
                  </a:moveTo>
                  <a:cubicBezTo>
                    <a:pt x="1787" y="1198"/>
                    <a:pt x="1821" y="1214"/>
                    <a:pt x="1818" y="1220"/>
                  </a:cubicBezTo>
                  <a:lnTo>
                    <a:pt x="1784" y="1210"/>
                  </a:lnTo>
                  <a:lnTo>
                    <a:pt x="1752" y="1189"/>
                  </a:lnTo>
                  <a:lnTo>
                    <a:pt x="1756" y="1185"/>
                  </a:lnTo>
                  <a:close/>
                  <a:moveTo>
                    <a:pt x="588" y="1185"/>
                  </a:moveTo>
                  <a:cubicBezTo>
                    <a:pt x="591" y="1185"/>
                    <a:pt x="592" y="1186"/>
                    <a:pt x="593" y="1189"/>
                  </a:cubicBezTo>
                  <a:cubicBezTo>
                    <a:pt x="593" y="1192"/>
                    <a:pt x="596" y="1198"/>
                    <a:pt x="565" y="1214"/>
                  </a:cubicBezTo>
                  <a:lnTo>
                    <a:pt x="562" y="1210"/>
                  </a:lnTo>
                  <a:cubicBezTo>
                    <a:pt x="572" y="1204"/>
                    <a:pt x="576" y="1201"/>
                    <a:pt x="574" y="1201"/>
                  </a:cubicBezTo>
                  <a:cubicBezTo>
                    <a:pt x="572" y="1201"/>
                    <a:pt x="551" y="1212"/>
                    <a:pt x="530" y="1226"/>
                  </a:cubicBezTo>
                  <a:lnTo>
                    <a:pt x="468" y="1261"/>
                  </a:lnTo>
                  <a:cubicBezTo>
                    <a:pt x="464" y="1254"/>
                    <a:pt x="496" y="1232"/>
                    <a:pt x="527" y="1217"/>
                  </a:cubicBezTo>
                  <a:cubicBezTo>
                    <a:pt x="569" y="1192"/>
                    <a:pt x="583" y="1185"/>
                    <a:pt x="588" y="1185"/>
                  </a:cubicBezTo>
                  <a:close/>
                  <a:moveTo>
                    <a:pt x="1113" y="1298"/>
                  </a:moveTo>
                  <a:lnTo>
                    <a:pt x="1116" y="1334"/>
                  </a:lnTo>
                  <a:lnTo>
                    <a:pt x="1116" y="1334"/>
                  </a:lnTo>
                  <a:cubicBezTo>
                    <a:pt x="1116" y="1334"/>
                    <a:pt x="1116" y="1333"/>
                    <a:pt x="1116" y="1333"/>
                  </a:cubicBezTo>
                  <a:lnTo>
                    <a:pt x="1113" y="1298"/>
                  </a:lnTo>
                  <a:close/>
                  <a:moveTo>
                    <a:pt x="70" y="1326"/>
                  </a:moveTo>
                  <a:cubicBezTo>
                    <a:pt x="48" y="1330"/>
                    <a:pt x="23" y="1336"/>
                    <a:pt x="1" y="1345"/>
                  </a:cubicBezTo>
                  <a:lnTo>
                    <a:pt x="4" y="1351"/>
                  </a:lnTo>
                  <a:cubicBezTo>
                    <a:pt x="4" y="1354"/>
                    <a:pt x="7" y="1355"/>
                    <a:pt x="11" y="1355"/>
                  </a:cubicBezTo>
                  <a:cubicBezTo>
                    <a:pt x="23" y="1355"/>
                    <a:pt x="49" y="1345"/>
                    <a:pt x="73" y="1336"/>
                  </a:cubicBezTo>
                  <a:lnTo>
                    <a:pt x="70" y="1326"/>
                  </a:lnTo>
                  <a:close/>
                  <a:moveTo>
                    <a:pt x="1116" y="1334"/>
                  </a:moveTo>
                  <a:cubicBezTo>
                    <a:pt x="1116" y="1354"/>
                    <a:pt x="1116" y="1352"/>
                    <a:pt x="1119" y="1370"/>
                  </a:cubicBezTo>
                  <a:lnTo>
                    <a:pt x="1116" y="1334"/>
                  </a:lnTo>
                  <a:close/>
                  <a:moveTo>
                    <a:pt x="1311" y="1361"/>
                  </a:moveTo>
                  <a:cubicBezTo>
                    <a:pt x="1316" y="1373"/>
                    <a:pt x="1317" y="1377"/>
                    <a:pt x="1317" y="1377"/>
                  </a:cubicBezTo>
                  <a:cubicBezTo>
                    <a:pt x="1316" y="1377"/>
                    <a:pt x="1308" y="1363"/>
                    <a:pt x="1311" y="1361"/>
                  </a:cubicBezTo>
                  <a:close/>
                  <a:moveTo>
                    <a:pt x="1229" y="1354"/>
                  </a:moveTo>
                  <a:cubicBezTo>
                    <a:pt x="1229" y="1354"/>
                    <a:pt x="1229" y="1354"/>
                    <a:pt x="1229" y="1355"/>
                  </a:cubicBezTo>
                  <a:lnTo>
                    <a:pt x="1226" y="1355"/>
                  </a:lnTo>
                  <a:cubicBezTo>
                    <a:pt x="1235" y="1377"/>
                    <a:pt x="1245" y="1398"/>
                    <a:pt x="1254" y="1420"/>
                  </a:cubicBezTo>
                  <a:cubicBezTo>
                    <a:pt x="1257" y="1420"/>
                    <a:pt x="1245" y="1386"/>
                    <a:pt x="1245" y="1386"/>
                  </a:cubicBezTo>
                  <a:cubicBezTo>
                    <a:pt x="1245" y="1386"/>
                    <a:pt x="1233" y="1354"/>
                    <a:pt x="1229" y="1354"/>
                  </a:cubicBezTo>
                  <a:close/>
                  <a:moveTo>
                    <a:pt x="1540" y="1413"/>
                  </a:moveTo>
                  <a:lnTo>
                    <a:pt x="1540" y="1413"/>
                  </a:lnTo>
                  <a:cubicBezTo>
                    <a:pt x="1541" y="1413"/>
                    <a:pt x="1551" y="1425"/>
                    <a:pt x="1549" y="1427"/>
                  </a:cubicBezTo>
                  <a:cubicBezTo>
                    <a:pt x="1541" y="1417"/>
                    <a:pt x="1539" y="1413"/>
                    <a:pt x="1540" y="1413"/>
                  </a:cubicBezTo>
                  <a:close/>
                  <a:moveTo>
                    <a:pt x="1486" y="1386"/>
                  </a:moveTo>
                  <a:cubicBezTo>
                    <a:pt x="1511" y="1411"/>
                    <a:pt x="1533" y="1439"/>
                    <a:pt x="1527" y="1442"/>
                  </a:cubicBezTo>
                  <a:lnTo>
                    <a:pt x="1502" y="1417"/>
                  </a:lnTo>
                  <a:lnTo>
                    <a:pt x="1483" y="1386"/>
                  </a:lnTo>
                  <a:close/>
                  <a:moveTo>
                    <a:pt x="1439" y="1388"/>
                  </a:moveTo>
                  <a:cubicBezTo>
                    <a:pt x="1441" y="1388"/>
                    <a:pt x="1453" y="1401"/>
                    <a:pt x="1480" y="1433"/>
                  </a:cubicBezTo>
                  <a:cubicBezTo>
                    <a:pt x="1502" y="1461"/>
                    <a:pt x="1502" y="1461"/>
                    <a:pt x="1499" y="1464"/>
                  </a:cubicBezTo>
                  <a:cubicBezTo>
                    <a:pt x="1480" y="1445"/>
                    <a:pt x="1467" y="1427"/>
                    <a:pt x="1452" y="1408"/>
                  </a:cubicBezTo>
                  <a:cubicBezTo>
                    <a:pt x="1442" y="1396"/>
                    <a:pt x="1437" y="1388"/>
                    <a:pt x="1439" y="1388"/>
                  </a:cubicBezTo>
                  <a:close/>
                  <a:moveTo>
                    <a:pt x="1223" y="1464"/>
                  </a:moveTo>
                  <a:cubicBezTo>
                    <a:pt x="1226" y="1464"/>
                    <a:pt x="1226" y="1464"/>
                    <a:pt x="1235" y="1499"/>
                  </a:cubicBezTo>
                  <a:lnTo>
                    <a:pt x="1232" y="1499"/>
                  </a:lnTo>
                  <a:lnTo>
                    <a:pt x="1220" y="1467"/>
                  </a:lnTo>
                  <a:lnTo>
                    <a:pt x="1223" y="1464"/>
                  </a:lnTo>
                  <a:close/>
                  <a:moveTo>
                    <a:pt x="949" y="1442"/>
                  </a:moveTo>
                  <a:cubicBezTo>
                    <a:pt x="949" y="1442"/>
                    <a:pt x="950" y="1442"/>
                    <a:pt x="950" y="1442"/>
                  </a:cubicBezTo>
                  <a:lnTo>
                    <a:pt x="941" y="1477"/>
                  </a:lnTo>
                  <a:lnTo>
                    <a:pt x="925" y="1508"/>
                  </a:lnTo>
                  <a:lnTo>
                    <a:pt x="931" y="1474"/>
                  </a:lnTo>
                  <a:cubicBezTo>
                    <a:pt x="942" y="1445"/>
                    <a:pt x="946" y="1442"/>
                    <a:pt x="949" y="1442"/>
                  </a:cubicBezTo>
                  <a:close/>
                  <a:moveTo>
                    <a:pt x="676" y="1480"/>
                  </a:moveTo>
                  <a:cubicBezTo>
                    <a:pt x="677" y="1480"/>
                    <a:pt x="677" y="1480"/>
                    <a:pt x="677" y="1480"/>
                  </a:cubicBezTo>
                  <a:cubicBezTo>
                    <a:pt x="681" y="1483"/>
                    <a:pt x="659" y="1511"/>
                    <a:pt x="627" y="1533"/>
                  </a:cubicBezTo>
                  <a:lnTo>
                    <a:pt x="621" y="1524"/>
                  </a:lnTo>
                  <a:cubicBezTo>
                    <a:pt x="641" y="1498"/>
                    <a:pt x="670" y="1480"/>
                    <a:pt x="676" y="1480"/>
                  </a:cubicBezTo>
                  <a:close/>
                  <a:moveTo>
                    <a:pt x="1057" y="1411"/>
                  </a:moveTo>
                  <a:cubicBezTo>
                    <a:pt x="1058" y="1411"/>
                    <a:pt x="1056" y="1428"/>
                    <a:pt x="1050" y="1471"/>
                  </a:cubicBezTo>
                  <a:lnTo>
                    <a:pt x="1035" y="1539"/>
                  </a:lnTo>
                  <a:cubicBezTo>
                    <a:pt x="1038" y="1505"/>
                    <a:pt x="1041" y="1467"/>
                    <a:pt x="1050" y="1433"/>
                  </a:cubicBezTo>
                  <a:cubicBezTo>
                    <a:pt x="1054" y="1419"/>
                    <a:pt x="1057" y="1411"/>
                    <a:pt x="1057" y="1411"/>
                  </a:cubicBezTo>
                  <a:close/>
                  <a:moveTo>
                    <a:pt x="1186" y="1458"/>
                  </a:moveTo>
                  <a:cubicBezTo>
                    <a:pt x="1189" y="1458"/>
                    <a:pt x="1197" y="1491"/>
                    <a:pt x="1204" y="1543"/>
                  </a:cubicBezTo>
                  <a:lnTo>
                    <a:pt x="1195" y="1543"/>
                  </a:lnTo>
                  <a:cubicBezTo>
                    <a:pt x="1188" y="1521"/>
                    <a:pt x="1185" y="1496"/>
                    <a:pt x="1185" y="1474"/>
                  </a:cubicBezTo>
                  <a:cubicBezTo>
                    <a:pt x="1184" y="1463"/>
                    <a:pt x="1185" y="1458"/>
                    <a:pt x="1186" y="1458"/>
                  </a:cubicBezTo>
                  <a:close/>
                  <a:moveTo>
                    <a:pt x="1421" y="1508"/>
                  </a:moveTo>
                  <a:cubicBezTo>
                    <a:pt x="1428" y="1508"/>
                    <a:pt x="1445" y="1536"/>
                    <a:pt x="1445" y="1536"/>
                  </a:cubicBezTo>
                  <a:cubicBezTo>
                    <a:pt x="1451" y="1548"/>
                    <a:pt x="1452" y="1551"/>
                    <a:pt x="1450" y="1551"/>
                  </a:cubicBezTo>
                  <a:cubicBezTo>
                    <a:pt x="1448" y="1551"/>
                    <a:pt x="1439" y="1542"/>
                    <a:pt x="1437" y="1542"/>
                  </a:cubicBezTo>
                  <a:cubicBezTo>
                    <a:pt x="1436" y="1542"/>
                    <a:pt x="1436" y="1542"/>
                    <a:pt x="1436" y="1543"/>
                  </a:cubicBezTo>
                  <a:cubicBezTo>
                    <a:pt x="1414" y="1514"/>
                    <a:pt x="1414" y="1514"/>
                    <a:pt x="1420" y="1508"/>
                  </a:cubicBezTo>
                  <a:cubicBezTo>
                    <a:pt x="1420" y="1508"/>
                    <a:pt x="1421" y="1508"/>
                    <a:pt x="1421" y="1508"/>
                  </a:cubicBezTo>
                  <a:close/>
                  <a:moveTo>
                    <a:pt x="1335" y="1546"/>
                  </a:moveTo>
                  <a:cubicBezTo>
                    <a:pt x="1340" y="1546"/>
                    <a:pt x="1344" y="1548"/>
                    <a:pt x="1358" y="1577"/>
                  </a:cubicBezTo>
                  <a:cubicBezTo>
                    <a:pt x="1358" y="1577"/>
                    <a:pt x="1370" y="1608"/>
                    <a:pt x="1364" y="1612"/>
                  </a:cubicBezTo>
                  <a:cubicBezTo>
                    <a:pt x="1361" y="1612"/>
                    <a:pt x="1342" y="1580"/>
                    <a:pt x="1342" y="1580"/>
                  </a:cubicBezTo>
                  <a:cubicBezTo>
                    <a:pt x="1326" y="1549"/>
                    <a:pt x="1332" y="1546"/>
                    <a:pt x="1332" y="1546"/>
                  </a:cubicBezTo>
                  <a:cubicBezTo>
                    <a:pt x="1333" y="1546"/>
                    <a:pt x="1334" y="1546"/>
                    <a:pt x="1335" y="1546"/>
                  </a:cubicBezTo>
                  <a:close/>
                  <a:moveTo>
                    <a:pt x="660" y="1540"/>
                  </a:moveTo>
                  <a:cubicBezTo>
                    <a:pt x="654" y="1540"/>
                    <a:pt x="639" y="1559"/>
                    <a:pt x="624" y="1577"/>
                  </a:cubicBezTo>
                  <a:cubicBezTo>
                    <a:pt x="602" y="1605"/>
                    <a:pt x="609" y="1608"/>
                    <a:pt x="618" y="1615"/>
                  </a:cubicBezTo>
                  <a:cubicBezTo>
                    <a:pt x="619" y="1615"/>
                    <a:pt x="620" y="1616"/>
                    <a:pt x="621" y="1616"/>
                  </a:cubicBezTo>
                  <a:cubicBezTo>
                    <a:pt x="629" y="1616"/>
                    <a:pt x="649" y="1596"/>
                    <a:pt x="649" y="1596"/>
                  </a:cubicBezTo>
                  <a:cubicBezTo>
                    <a:pt x="668" y="1565"/>
                    <a:pt x="665" y="1561"/>
                    <a:pt x="659" y="1558"/>
                  </a:cubicBezTo>
                  <a:cubicBezTo>
                    <a:pt x="663" y="1545"/>
                    <a:pt x="663" y="1540"/>
                    <a:pt x="660" y="1540"/>
                  </a:cubicBezTo>
                  <a:close/>
                  <a:moveTo>
                    <a:pt x="953" y="1504"/>
                  </a:moveTo>
                  <a:cubicBezTo>
                    <a:pt x="954" y="1504"/>
                    <a:pt x="949" y="1521"/>
                    <a:pt x="941" y="1552"/>
                  </a:cubicBezTo>
                  <a:cubicBezTo>
                    <a:pt x="931" y="1587"/>
                    <a:pt x="919" y="1621"/>
                    <a:pt x="900" y="1652"/>
                  </a:cubicBezTo>
                  <a:lnTo>
                    <a:pt x="891" y="1649"/>
                  </a:lnTo>
                  <a:lnTo>
                    <a:pt x="922" y="1583"/>
                  </a:lnTo>
                  <a:cubicBezTo>
                    <a:pt x="942" y="1529"/>
                    <a:pt x="952" y="1504"/>
                    <a:pt x="953" y="1504"/>
                  </a:cubicBezTo>
                  <a:close/>
                  <a:moveTo>
                    <a:pt x="1079" y="1580"/>
                  </a:moveTo>
                  <a:cubicBezTo>
                    <a:pt x="1075" y="1618"/>
                    <a:pt x="1075" y="1652"/>
                    <a:pt x="1069" y="1652"/>
                  </a:cubicBezTo>
                  <a:lnTo>
                    <a:pt x="1066" y="1652"/>
                  </a:lnTo>
                  <a:cubicBezTo>
                    <a:pt x="1066" y="1630"/>
                    <a:pt x="1069" y="1605"/>
                    <a:pt x="1072" y="1580"/>
                  </a:cubicBezTo>
                  <a:close/>
                  <a:moveTo>
                    <a:pt x="1188" y="1687"/>
                  </a:moveTo>
                  <a:lnTo>
                    <a:pt x="1191" y="1721"/>
                  </a:lnTo>
                  <a:cubicBezTo>
                    <a:pt x="1189" y="1723"/>
                    <a:pt x="1187" y="1740"/>
                    <a:pt x="1185" y="1740"/>
                  </a:cubicBezTo>
                  <a:cubicBezTo>
                    <a:pt x="1184" y="1740"/>
                    <a:pt x="1183" y="1736"/>
                    <a:pt x="1182" y="1724"/>
                  </a:cubicBezTo>
                  <a:cubicBezTo>
                    <a:pt x="1176" y="1724"/>
                    <a:pt x="1182" y="1687"/>
                    <a:pt x="1188" y="1687"/>
                  </a:cubicBezTo>
                  <a:close/>
                  <a:moveTo>
                    <a:pt x="997" y="23"/>
                  </a:moveTo>
                  <a:cubicBezTo>
                    <a:pt x="991" y="26"/>
                    <a:pt x="985" y="26"/>
                    <a:pt x="994" y="60"/>
                  </a:cubicBezTo>
                  <a:cubicBezTo>
                    <a:pt x="997" y="95"/>
                    <a:pt x="997" y="95"/>
                    <a:pt x="994" y="95"/>
                  </a:cubicBezTo>
                  <a:cubicBezTo>
                    <a:pt x="988" y="98"/>
                    <a:pt x="981" y="98"/>
                    <a:pt x="978" y="132"/>
                  </a:cubicBezTo>
                  <a:cubicBezTo>
                    <a:pt x="985" y="170"/>
                    <a:pt x="978" y="170"/>
                    <a:pt x="972" y="170"/>
                  </a:cubicBezTo>
                  <a:cubicBezTo>
                    <a:pt x="963" y="136"/>
                    <a:pt x="953" y="136"/>
                    <a:pt x="953" y="136"/>
                  </a:cubicBezTo>
                  <a:lnTo>
                    <a:pt x="947" y="101"/>
                  </a:lnTo>
                  <a:cubicBezTo>
                    <a:pt x="941" y="76"/>
                    <a:pt x="938" y="54"/>
                    <a:pt x="928" y="29"/>
                  </a:cubicBezTo>
                  <a:cubicBezTo>
                    <a:pt x="922" y="29"/>
                    <a:pt x="928" y="67"/>
                    <a:pt x="928" y="67"/>
                  </a:cubicBezTo>
                  <a:cubicBezTo>
                    <a:pt x="934" y="98"/>
                    <a:pt x="797" y="129"/>
                    <a:pt x="781" y="139"/>
                  </a:cubicBezTo>
                  <a:cubicBezTo>
                    <a:pt x="770" y="125"/>
                    <a:pt x="760" y="118"/>
                    <a:pt x="755" y="118"/>
                  </a:cubicBezTo>
                  <a:cubicBezTo>
                    <a:pt x="749" y="118"/>
                    <a:pt x="749" y="128"/>
                    <a:pt x="759" y="145"/>
                  </a:cubicBezTo>
                  <a:cubicBezTo>
                    <a:pt x="775" y="179"/>
                    <a:pt x="746" y="189"/>
                    <a:pt x="715" y="201"/>
                  </a:cubicBezTo>
                  <a:cubicBezTo>
                    <a:pt x="681" y="220"/>
                    <a:pt x="656" y="236"/>
                    <a:pt x="674" y="264"/>
                  </a:cubicBezTo>
                  <a:lnTo>
                    <a:pt x="662" y="273"/>
                  </a:lnTo>
                  <a:cubicBezTo>
                    <a:pt x="649" y="277"/>
                    <a:pt x="662" y="314"/>
                    <a:pt x="659" y="317"/>
                  </a:cubicBezTo>
                  <a:cubicBezTo>
                    <a:pt x="667" y="334"/>
                    <a:pt x="670" y="342"/>
                    <a:pt x="668" y="342"/>
                  </a:cubicBezTo>
                  <a:cubicBezTo>
                    <a:pt x="667" y="342"/>
                    <a:pt x="661" y="335"/>
                    <a:pt x="652" y="320"/>
                  </a:cubicBezTo>
                  <a:cubicBezTo>
                    <a:pt x="634" y="294"/>
                    <a:pt x="614" y="264"/>
                    <a:pt x="609" y="264"/>
                  </a:cubicBezTo>
                  <a:cubicBezTo>
                    <a:pt x="609" y="264"/>
                    <a:pt x="609" y="264"/>
                    <a:pt x="609" y="264"/>
                  </a:cubicBezTo>
                  <a:cubicBezTo>
                    <a:pt x="596" y="270"/>
                    <a:pt x="618" y="302"/>
                    <a:pt x="640" y="330"/>
                  </a:cubicBezTo>
                  <a:cubicBezTo>
                    <a:pt x="662" y="358"/>
                    <a:pt x="659" y="361"/>
                    <a:pt x="659" y="361"/>
                  </a:cubicBezTo>
                  <a:cubicBezTo>
                    <a:pt x="657" y="362"/>
                    <a:pt x="656" y="363"/>
                    <a:pt x="655" y="363"/>
                  </a:cubicBezTo>
                  <a:cubicBezTo>
                    <a:pt x="651" y="363"/>
                    <a:pt x="647" y="357"/>
                    <a:pt x="630" y="336"/>
                  </a:cubicBezTo>
                  <a:cubicBezTo>
                    <a:pt x="609" y="305"/>
                    <a:pt x="587" y="277"/>
                    <a:pt x="587" y="277"/>
                  </a:cubicBezTo>
                  <a:lnTo>
                    <a:pt x="583" y="280"/>
                  </a:lnTo>
                  <a:cubicBezTo>
                    <a:pt x="605" y="308"/>
                    <a:pt x="599" y="311"/>
                    <a:pt x="599" y="311"/>
                  </a:cubicBezTo>
                  <a:cubicBezTo>
                    <a:pt x="599" y="312"/>
                    <a:pt x="598" y="312"/>
                    <a:pt x="597" y="312"/>
                  </a:cubicBezTo>
                  <a:cubicBezTo>
                    <a:pt x="594" y="312"/>
                    <a:pt x="587" y="304"/>
                    <a:pt x="552" y="261"/>
                  </a:cubicBezTo>
                  <a:cubicBezTo>
                    <a:pt x="530" y="234"/>
                    <a:pt x="517" y="220"/>
                    <a:pt x="515" y="220"/>
                  </a:cubicBezTo>
                  <a:cubicBezTo>
                    <a:pt x="512" y="220"/>
                    <a:pt x="522" y="236"/>
                    <a:pt x="543" y="267"/>
                  </a:cubicBezTo>
                  <a:lnTo>
                    <a:pt x="555" y="302"/>
                  </a:lnTo>
                  <a:cubicBezTo>
                    <a:pt x="542" y="288"/>
                    <a:pt x="534" y="283"/>
                    <a:pt x="531" y="283"/>
                  </a:cubicBezTo>
                  <a:cubicBezTo>
                    <a:pt x="523" y="283"/>
                    <a:pt x="546" y="322"/>
                    <a:pt x="562" y="342"/>
                  </a:cubicBezTo>
                  <a:cubicBezTo>
                    <a:pt x="537" y="320"/>
                    <a:pt x="523" y="308"/>
                    <a:pt x="520" y="308"/>
                  </a:cubicBezTo>
                  <a:cubicBezTo>
                    <a:pt x="515" y="308"/>
                    <a:pt x="525" y="324"/>
                    <a:pt x="549" y="355"/>
                  </a:cubicBezTo>
                  <a:cubicBezTo>
                    <a:pt x="561" y="369"/>
                    <a:pt x="566" y="376"/>
                    <a:pt x="562" y="376"/>
                  </a:cubicBezTo>
                  <a:cubicBezTo>
                    <a:pt x="560" y="376"/>
                    <a:pt x="552" y="371"/>
                    <a:pt x="540" y="361"/>
                  </a:cubicBezTo>
                  <a:cubicBezTo>
                    <a:pt x="523" y="348"/>
                    <a:pt x="514" y="344"/>
                    <a:pt x="507" y="344"/>
                  </a:cubicBezTo>
                  <a:cubicBezTo>
                    <a:pt x="503" y="344"/>
                    <a:pt x="500" y="346"/>
                    <a:pt x="496" y="349"/>
                  </a:cubicBezTo>
                  <a:cubicBezTo>
                    <a:pt x="518" y="380"/>
                    <a:pt x="489" y="405"/>
                    <a:pt x="458" y="440"/>
                  </a:cubicBezTo>
                  <a:cubicBezTo>
                    <a:pt x="427" y="477"/>
                    <a:pt x="405" y="505"/>
                    <a:pt x="436" y="524"/>
                  </a:cubicBezTo>
                  <a:cubicBezTo>
                    <a:pt x="435" y="527"/>
                    <a:pt x="434" y="528"/>
                    <a:pt x="432" y="528"/>
                  </a:cubicBezTo>
                  <a:cubicBezTo>
                    <a:pt x="428" y="528"/>
                    <a:pt x="420" y="524"/>
                    <a:pt x="399" y="515"/>
                  </a:cubicBezTo>
                  <a:cubicBezTo>
                    <a:pt x="387" y="507"/>
                    <a:pt x="379" y="502"/>
                    <a:pt x="377" y="502"/>
                  </a:cubicBezTo>
                  <a:cubicBezTo>
                    <a:pt x="373" y="502"/>
                    <a:pt x="385" y="515"/>
                    <a:pt x="421" y="543"/>
                  </a:cubicBezTo>
                  <a:cubicBezTo>
                    <a:pt x="437" y="556"/>
                    <a:pt x="455" y="569"/>
                    <a:pt x="454" y="569"/>
                  </a:cubicBezTo>
                  <a:cubicBezTo>
                    <a:pt x="453" y="569"/>
                    <a:pt x="443" y="563"/>
                    <a:pt x="417" y="546"/>
                  </a:cubicBezTo>
                  <a:cubicBezTo>
                    <a:pt x="407" y="539"/>
                    <a:pt x="399" y="536"/>
                    <a:pt x="393" y="536"/>
                  </a:cubicBezTo>
                  <a:cubicBezTo>
                    <a:pt x="383" y="536"/>
                    <a:pt x="378" y="544"/>
                    <a:pt x="370" y="555"/>
                  </a:cubicBezTo>
                  <a:cubicBezTo>
                    <a:pt x="361" y="571"/>
                    <a:pt x="348" y="590"/>
                    <a:pt x="380" y="606"/>
                  </a:cubicBezTo>
                  <a:cubicBezTo>
                    <a:pt x="395" y="621"/>
                    <a:pt x="402" y="628"/>
                    <a:pt x="400" y="628"/>
                  </a:cubicBezTo>
                  <a:cubicBezTo>
                    <a:pt x="399" y="628"/>
                    <a:pt x="391" y="622"/>
                    <a:pt x="377" y="612"/>
                  </a:cubicBezTo>
                  <a:cubicBezTo>
                    <a:pt x="352" y="595"/>
                    <a:pt x="330" y="587"/>
                    <a:pt x="316" y="587"/>
                  </a:cubicBezTo>
                  <a:cubicBezTo>
                    <a:pt x="296" y="587"/>
                    <a:pt x="293" y="603"/>
                    <a:pt x="326" y="631"/>
                  </a:cubicBezTo>
                  <a:cubicBezTo>
                    <a:pt x="325" y="632"/>
                    <a:pt x="323" y="635"/>
                    <a:pt x="318" y="635"/>
                  </a:cubicBezTo>
                  <a:cubicBezTo>
                    <a:pt x="313" y="635"/>
                    <a:pt x="305" y="632"/>
                    <a:pt x="289" y="624"/>
                  </a:cubicBezTo>
                  <a:lnTo>
                    <a:pt x="289" y="624"/>
                  </a:lnTo>
                  <a:cubicBezTo>
                    <a:pt x="286" y="631"/>
                    <a:pt x="283" y="637"/>
                    <a:pt x="311" y="665"/>
                  </a:cubicBezTo>
                  <a:lnTo>
                    <a:pt x="292" y="703"/>
                  </a:lnTo>
                  <a:cubicBezTo>
                    <a:pt x="289" y="712"/>
                    <a:pt x="320" y="734"/>
                    <a:pt x="320" y="734"/>
                  </a:cubicBezTo>
                  <a:cubicBezTo>
                    <a:pt x="318" y="739"/>
                    <a:pt x="317" y="742"/>
                    <a:pt x="317" y="742"/>
                  </a:cubicBezTo>
                  <a:cubicBezTo>
                    <a:pt x="317" y="742"/>
                    <a:pt x="317" y="741"/>
                    <a:pt x="317" y="740"/>
                  </a:cubicBezTo>
                  <a:cubicBezTo>
                    <a:pt x="311" y="738"/>
                    <a:pt x="306" y="737"/>
                    <a:pt x="302" y="737"/>
                  </a:cubicBezTo>
                  <a:cubicBezTo>
                    <a:pt x="279" y="737"/>
                    <a:pt x="271" y="762"/>
                    <a:pt x="261" y="794"/>
                  </a:cubicBezTo>
                  <a:cubicBezTo>
                    <a:pt x="254" y="831"/>
                    <a:pt x="245" y="866"/>
                    <a:pt x="207" y="866"/>
                  </a:cubicBezTo>
                  <a:cubicBezTo>
                    <a:pt x="207" y="866"/>
                    <a:pt x="207" y="872"/>
                    <a:pt x="242" y="881"/>
                  </a:cubicBezTo>
                  <a:cubicBezTo>
                    <a:pt x="314" y="894"/>
                    <a:pt x="314" y="900"/>
                    <a:pt x="276" y="900"/>
                  </a:cubicBezTo>
                  <a:cubicBezTo>
                    <a:pt x="204" y="900"/>
                    <a:pt x="201" y="925"/>
                    <a:pt x="273" y="935"/>
                  </a:cubicBezTo>
                  <a:lnTo>
                    <a:pt x="236" y="932"/>
                  </a:lnTo>
                  <a:lnTo>
                    <a:pt x="236" y="932"/>
                  </a:lnTo>
                  <a:cubicBezTo>
                    <a:pt x="164" y="935"/>
                    <a:pt x="198" y="957"/>
                    <a:pt x="270" y="960"/>
                  </a:cubicBezTo>
                  <a:cubicBezTo>
                    <a:pt x="236" y="966"/>
                    <a:pt x="198" y="972"/>
                    <a:pt x="236" y="979"/>
                  </a:cubicBezTo>
                  <a:cubicBezTo>
                    <a:pt x="236" y="985"/>
                    <a:pt x="236" y="985"/>
                    <a:pt x="164" y="985"/>
                  </a:cubicBezTo>
                  <a:cubicBezTo>
                    <a:pt x="126" y="985"/>
                    <a:pt x="91" y="988"/>
                    <a:pt x="91" y="994"/>
                  </a:cubicBezTo>
                  <a:cubicBezTo>
                    <a:pt x="91" y="998"/>
                    <a:pt x="103" y="999"/>
                    <a:pt x="121" y="999"/>
                  </a:cubicBezTo>
                  <a:cubicBezTo>
                    <a:pt x="133" y="999"/>
                    <a:pt x="148" y="999"/>
                    <a:pt x="164" y="997"/>
                  </a:cubicBezTo>
                  <a:lnTo>
                    <a:pt x="164" y="1010"/>
                  </a:lnTo>
                  <a:cubicBezTo>
                    <a:pt x="164" y="1010"/>
                    <a:pt x="164" y="1014"/>
                    <a:pt x="181" y="1014"/>
                  </a:cubicBezTo>
                  <a:cubicBezTo>
                    <a:pt x="186" y="1014"/>
                    <a:pt x="191" y="1014"/>
                    <a:pt x="198" y="1013"/>
                  </a:cubicBezTo>
                  <a:cubicBezTo>
                    <a:pt x="232" y="1013"/>
                    <a:pt x="232" y="1016"/>
                    <a:pt x="232" y="1022"/>
                  </a:cubicBezTo>
                  <a:cubicBezTo>
                    <a:pt x="215" y="1024"/>
                    <a:pt x="215" y="1026"/>
                    <a:pt x="224" y="1026"/>
                  </a:cubicBezTo>
                  <a:cubicBezTo>
                    <a:pt x="233" y="1026"/>
                    <a:pt x="251" y="1024"/>
                    <a:pt x="270" y="1019"/>
                  </a:cubicBezTo>
                  <a:cubicBezTo>
                    <a:pt x="281" y="1018"/>
                    <a:pt x="293" y="1017"/>
                    <a:pt x="305" y="1017"/>
                  </a:cubicBezTo>
                  <a:cubicBezTo>
                    <a:pt x="317" y="1017"/>
                    <a:pt x="330" y="1018"/>
                    <a:pt x="342" y="1019"/>
                  </a:cubicBezTo>
                  <a:lnTo>
                    <a:pt x="411" y="1013"/>
                  </a:lnTo>
                  <a:cubicBezTo>
                    <a:pt x="461" y="1010"/>
                    <a:pt x="508" y="1004"/>
                    <a:pt x="555" y="994"/>
                  </a:cubicBezTo>
                  <a:cubicBezTo>
                    <a:pt x="593" y="979"/>
                    <a:pt x="627" y="972"/>
                    <a:pt x="558" y="972"/>
                  </a:cubicBezTo>
                  <a:cubicBezTo>
                    <a:pt x="558" y="972"/>
                    <a:pt x="521" y="969"/>
                    <a:pt x="521" y="966"/>
                  </a:cubicBezTo>
                  <a:cubicBezTo>
                    <a:pt x="521" y="963"/>
                    <a:pt x="558" y="960"/>
                    <a:pt x="558" y="960"/>
                  </a:cubicBezTo>
                  <a:cubicBezTo>
                    <a:pt x="593" y="960"/>
                    <a:pt x="596" y="947"/>
                    <a:pt x="596" y="932"/>
                  </a:cubicBezTo>
                  <a:cubicBezTo>
                    <a:pt x="599" y="918"/>
                    <a:pt x="601" y="909"/>
                    <a:pt x="627" y="909"/>
                  </a:cubicBezTo>
                  <a:cubicBezTo>
                    <a:pt x="631" y="909"/>
                    <a:pt x="635" y="909"/>
                    <a:pt x="640" y="910"/>
                  </a:cubicBezTo>
                  <a:lnTo>
                    <a:pt x="674" y="910"/>
                  </a:lnTo>
                  <a:cubicBezTo>
                    <a:pt x="640" y="903"/>
                    <a:pt x="643" y="888"/>
                    <a:pt x="652" y="866"/>
                  </a:cubicBezTo>
                  <a:cubicBezTo>
                    <a:pt x="659" y="847"/>
                    <a:pt x="665" y="828"/>
                    <a:pt x="634" y="816"/>
                  </a:cubicBezTo>
                  <a:lnTo>
                    <a:pt x="637" y="809"/>
                  </a:lnTo>
                  <a:cubicBezTo>
                    <a:pt x="652" y="815"/>
                    <a:pt x="662" y="817"/>
                    <a:pt x="667" y="817"/>
                  </a:cubicBezTo>
                  <a:cubicBezTo>
                    <a:pt x="674" y="817"/>
                    <a:pt x="676" y="814"/>
                    <a:pt x="677" y="812"/>
                  </a:cubicBezTo>
                  <a:cubicBezTo>
                    <a:pt x="646" y="791"/>
                    <a:pt x="649" y="784"/>
                    <a:pt x="649" y="784"/>
                  </a:cubicBezTo>
                  <a:lnTo>
                    <a:pt x="649" y="784"/>
                  </a:lnTo>
                  <a:cubicBezTo>
                    <a:pt x="666" y="793"/>
                    <a:pt x="674" y="796"/>
                    <a:pt x="678" y="796"/>
                  </a:cubicBezTo>
                  <a:cubicBezTo>
                    <a:pt x="682" y="796"/>
                    <a:pt x="684" y="793"/>
                    <a:pt x="687" y="791"/>
                  </a:cubicBezTo>
                  <a:cubicBezTo>
                    <a:pt x="690" y="787"/>
                    <a:pt x="690" y="784"/>
                    <a:pt x="659" y="769"/>
                  </a:cubicBezTo>
                  <a:cubicBezTo>
                    <a:pt x="668" y="757"/>
                    <a:pt x="682" y="751"/>
                    <a:pt x="696" y="751"/>
                  </a:cubicBezTo>
                  <a:cubicBezTo>
                    <a:pt x="700" y="751"/>
                    <a:pt x="705" y="751"/>
                    <a:pt x="709" y="753"/>
                  </a:cubicBezTo>
                  <a:cubicBezTo>
                    <a:pt x="718" y="757"/>
                    <a:pt x="722" y="759"/>
                    <a:pt x="724" y="759"/>
                  </a:cubicBezTo>
                  <a:cubicBezTo>
                    <a:pt x="729" y="759"/>
                    <a:pt x="708" y="744"/>
                    <a:pt x="687" y="728"/>
                  </a:cubicBezTo>
                  <a:cubicBezTo>
                    <a:pt x="656" y="709"/>
                    <a:pt x="627" y="687"/>
                    <a:pt x="627" y="684"/>
                  </a:cubicBezTo>
                  <a:lnTo>
                    <a:pt x="627" y="684"/>
                  </a:lnTo>
                  <a:lnTo>
                    <a:pt x="690" y="722"/>
                  </a:lnTo>
                  <a:cubicBezTo>
                    <a:pt x="708" y="736"/>
                    <a:pt x="715" y="741"/>
                    <a:pt x="718" y="741"/>
                  </a:cubicBezTo>
                  <a:cubicBezTo>
                    <a:pt x="720" y="741"/>
                    <a:pt x="720" y="739"/>
                    <a:pt x="721" y="737"/>
                  </a:cubicBezTo>
                  <a:lnTo>
                    <a:pt x="724" y="734"/>
                  </a:lnTo>
                  <a:cubicBezTo>
                    <a:pt x="696" y="715"/>
                    <a:pt x="706" y="700"/>
                    <a:pt x="721" y="681"/>
                  </a:cubicBezTo>
                  <a:cubicBezTo>
                    <a:pt x="743" y="659"/>
                    <a:pt x="750" y="653"/>
                    <a:pt x="724" y="628"/>
                  </a:cubicBezTo>
                  <a:cubicBezTo>
                    <a:pt x="708" y="615"/>
                    <a:pt x="702" y="608"/>
                    <a:pt x="707" y="608"/>
                  </a:cubicBezTo>
                  <a:cubicBezTo>
                    <a:pt x="711" y="608"/>
                    <a:pt x="720" y="612"/>
                    <a:pt x="734" y="618"/>
                  </a:cubicBezTo>
                  <a:cubicBezTo>
                    <a:pt x="791" y="655"/>
                    <a:pt x="812" y="670"/>
                    <a:pt x="815" y="670"/>
                  </a:cubicBezTo>
                  <a:cubicBezTo>
                    <a:pt x="817" y="670"/>
                    <a:pt x="811" y="664"/>
                    <a:pt x="803" y="653"/>
                  </a:cubicBezTo>
                  <a:cubicBezTo>
                    <a:pt x="784" y="637"/>
                    <a:pt x="765" y="621"/>
                    <a:pt x="750" y="602"/>
                  </a:cubicBezTo>
                  <a:cubicBezTo>
                    <a:pt x="724" y="577"/>
                    <a:pt x="712" y="563"/>
                    <a:pt x="714" y="563"/>
                  </a:cubicBezTo>
                  <a:cubicBezTo>
                    <a:pt x="716" y="563"/>
                    <a:pt x="730" y="575"/>
                    <a:pt x="756" y="599"/>
                  </a:cubicBezTo>
                  <a:cubicBezTo>
                    <a:pt x="770" y="614"/>
                    <a:pt x="781" y="620"/>
                    <a:pt x="788" y="620"/>
                  </a:cubicBezTo>
                  <a:cubicBezTo>
                    <a:pt x="809" y="620"/>
                    <a:pt x="807" y="578"/>
                    <a:pt x="778" y="537"/>
                  </a:cubicBezTo>
                  <a:lnTo>
                    <a:pt x="778" y="537"/>
                  </a:lnTo>
                  <a:cubicBezTo>
                    <a:pt x="787" y="549"/>
                    <a:pt x="781" y="540"/>
                    <a:pt x="800" y="565"/>
                  </a:cubicBezTo>
                  <a:cubicBezTo>
                    <a:pt x="816" y="583"/>
                    <a:pt x="821" y="589"/>
                    <a:pt x="827" y="589"/>
                  </a:cubicBezTo>
                  <a:cubicBezTo>
                    <a:pt x="830" y="589"/>
                    <a:pt x="833" y="587"/>
                    <a:pt x="837" y="584"/>
                  </a:cubicBezTo>
                  <a:lnTo>
                    <a:pt x="847" y="581"/>
                  </a:lnTo>
                  <a:cubicBezTo>
                    <a:pt x="826" y="552"/>
                    <a:pt x="824" y="542"/>
                    <a:pt x="830" y="542"/>
                  </a:cubicBezTo>
                  <a:cubicBezTo>
                    <a:pt x="837" y="542"/>
                    <a:pt x="852" y="555"/>
                    <a:pt x="862" y="571"/>
                  </a:cubicBezTo>
                  <a:cubicBezTo>
                    <a:pt x="879" y="592"/>
                    <a:pt x="883" y="598"/>
                    <a:pt x="887" y="598"/>
                  </a:cubicBezTo>
                  <a:cubicBezTo>
                    <a:pt x="888" y="598"/>
                    <a:pt x="889" y="597"/>
                    <a:pt x="891" y="596"/>
                  </a:cubicBezTo>
                  <a:cubicBezTo>
                    <a:pt x="876" y="566"/>
                    <a:pt x="876" y="555"/>
                    <a:pt x="881" y="555"/>
                  </a:cubicBezTo>
                  <a:cubicBezTo>
                    <a:pt x="887" y="555"/>
                    <a:pt x="901" y="570"/>
                    <a:pt x="909" y="587"/>
                  </a:cubicBezTo>
                  <a:cubicBezTo>
                    <a:pt x="909" y="584"/>
                    <a:pt x="913" y="584"/>
                    <a:pt x="916" y="584"/>
                  </a:cubicBezTo>
                  <a:cubicBezTo>
                    <a:pt x="900" y="552"/>
                    <a:pt x="906" y="549"/>
                    <a:pt x="909" y="549"/>
                  </a:cubicBezTo>
                  <a:cubicBezTo>
                    <a:pt x="916" y="546"/>
                    <a:pt x="919" y="546"/>
                    <a:pt x="900" y="515"/>
                  </a:cubicBezTo>
                  <a:cubicBezTo>
                    <a:pt x="891" y="493"/>
                    <a:pt x="881" y="471"/>
                    <a:pt x="875" y="446"/>
                  </a:cubicBezTo>
                  <a:lnTo>
                    <a:pt x="875" y="446"/>
                  </a:lnTo>
                  <a:lnTo>
                    <a:pt x="891" y="480"/>
                  </a:lnTo>
                  <a:cubicBezTo>
                    <a:pt x="899" y="502"/>
                    <a:pt x="907" y="507"/>
                    <a:pt x="914" y="507"/>
                  </a:cubicBezTo>
                  <a:cubicBezTo>
                    <a:pt x="918" y="507"/>
                    <a:pt x="921" y="506"/>
                    <a:pt x="925" y="505"/>
                  </a:cubicBezTo>
                  <a:cubicBezTo>
                    <a:pt x="930" y="504"/>
                    <a:pt x="933" y="504"/>
                    <a:pt x="936" y="504"/>
                  </a:cubicBezTo>
                  <a:cubicBezTo>
                    <a:pt x="944" y="504"/>
                    <a:pt x="948" y="509"/>
                    <a:pt x="960" y="534"/>
                  </a:cubicBezTo>
                  <a:lnTo>
                    <a:pt x="950" y="499"/>
                  </a:lnTo>
                  <a:cubicBezTo>
                    <a:pt x="947" y="481"/>
                    <a:pt x="946" y="472"/>
                    <a:pt x="948" y="472"/>
                  </a:cubicBezTo>
                  <a:cubicBezTo>
                    <a:pt x="949" y="472"/>
                    <a:pt x="952" y="479"/>
                    <a:pt x="956" y="496"/>
                  </a:cubicBezTo>
                  <a:cubicBezTo>
                    <a:pt x="963" y="511"/>
                    <a:pt x="968" y="519"/>
                    <a:pt x="971" y="519"/>
                  </a:cubicBezTo>
                  <a:cubicBezTo>
                    <a:pt x="975" y="519"/>
                    <a:pt x="977" y="510"/>
                    <a:pt x="975" y="493"/>
                  </a:cubicBezTo>
                  <a:lnTo>
                    <a:pt x="981" y="493"/>
                  </a:lnTo>
                  <a:cubicBezTo>
                    <a:pt x="991" y="527"/>
                    <a:pt x="997" y="544"/>
                    <a:pt x="1000" y="544"/>
                  </a:cubicBezTo>
                  <a:cubicBezTo>
                    <a:pt x="1003" y="544"/>
                    <a:pt x="1002" y="526"/>
                    <a:pt x="997" y="490"/>
                  </a:cubicBezTo>
                  <a:lnTo>
                    <a:pt x="997" y="490"/>
                  </a:lnTo>
                  <a:cubicBezTo>
                    <a:pt x="1003" y="524"/>
                    <a:pt x="1007" y="524"/>
                    <a:pt x="1007" y="524"/>
                  </a:cubicBezTo>
                  <a:cubicBezTo>
                    <a:pt x="1007" y="507"/>
                    <a:pt x="1010" y="498"/>
                    <a:pt x="1013" y="498"/>
                  </a:cubicBezTo>
                  <a:cubicBezTo>
                    <a:pt x="1017" y="498"/>
                    <a:pt x="1021" y="507"/>
                    <a:pt x="1022" y="524"/>
                  </a:cubicBezTo>
                  <a:lnTo>
                    <a:pt x="1025" y="524"/>
                  </a:lnTo>
                  <a:cubicBezTo>
                    <a:pt x="1022" y="490"/>
                    <a:pt x="1025" y="490"/>
                    <a:pt x="1028" y="490"/>
                  </a:cubicBezTo>
                  <a:cubicBezTo>
                    <a:pt x="1032" y="490"/>
                    <a:pt x="1035" y="490"/>
                    <a:pt x="1035" y="452"/>
                  </a:cubicBezTo>
                  <a:cubicBezTo>
                    <a:pt x="1032" y="418"/>
                    <a:pt x="1038" y="418"/>
                    <a:pt x="1038" y="418"/>
                  </a:cubicBezTo>
                  <a:cubicBezTo>
                    <a:pt x="1041" y="440"/>
                    <a:pt x="1041" y="465"/>
                    <a:pt x="1038" y="487"/>
                  </a:cubicBezTo>
                  <a:cubicBezTo>
                    <a:pt x="1038" y="502"/>
                    <a:pt x="1039" y="511"/>
                    <a:pt x="1040" y="511"/>
                  </a:cubicBezTo>
                  <a:cubicBezTo>
                    <a:pt x="1043" y="511"/>
                    <a:pt x="1045" y="494"/>
                    <a:pt x="1047" y="452"/>
                  </a:cubicBezTo>
                  <a:cubicBezTo>
                    <a:pt x="1050" y="418"/>
                    <a:pt x="1052" y="400"/>
                    <a:pt x="1052" y="400"/>
                  </a:cubicBezTo>
                  <a:lnTo>
                    <a:pt x="1052" y="400"/>
                  </a:lnTo>
                  <a:cubicBezTo>
                    <a:pt x="1053" y="400"/>
                    <a:pt x="1052" y="418"/>
                    <a:pt x="1050" y="452"/>
                  </a:cubicBezTo>
                  <a:cubicBezTo>
                    <a:pt x="1048" y="479"/>
                    <a:pt x="1048" y="504"/>
                    <a:pt x="1048" y="504"/>
                  </a:cubicBezTo>
                  <a:cubicBezTo>
                    <a:pt x="1049" y="504"/>
                    <a:pt x="1049" y="500"/>
                    <a:pt x="1050" y="490"/>
                  </a:cubicBezTo>
                  <a:cubicBezTo>
                    <a:pt x="1050" y="490"/>
                    <a:pt x="1057" y="490"/>
                    <a:pt x="1057" y="455"/>
                  </a:cubicBezTo>
                  <a:lnTo>
                    <a:pt x="1066" y="455"/>
                  </a:lnTo>
                  <a:cubicBezTo>
                    <a:pt x="1069" y="490"/>
                    <a:pt x="1072" y="490"/>
                    <a:pt x="1075" y="490"/>
                  </a:cubicBezTo>
                  <a:cubicBezTo>
                    <a:pt x="1077" y="473"/>
                    <a:pt x="1078" y="464"/>
                    <a:pt x="1078" y="464"/>
                  </a:cubicBezTo>
                  <a:cubicBezTo>
                    <a:pt x="1079" y="464"/>
                    <a:pt x="1079" y="474"/>
                    <a:pt x="1079" y="493"/>
                  </a:cubicBezTo>
                  <a:cubicBezTo>
                    <a:pt x="1079" y="507"/>
                    <a:pt x="1079" y="515"/>
                    <a:pt x="1079" y="515"/>
                  </a:cubicBezTo>
                  <a:cubicBezTo>
                    <a:pt x="1080" y="515"/>
                    <a:pt x="1081" y="498"/>
                    <a:pt x="1085" y="455"/>
                  </a:cubicBezTo>
                  <a:cubicBezTo>
                    <a:pt x="1086" y="439"/>
                    <a:pt x="1089" y="431"/>
                    <a:pt x="1090" y="431"/>
                  </a:cubicBezTo>
                  <a:cubicBezTo>
                    <a:pt x="1093" y="431"/>
                    <a:pt x="1094" y="440"/>
                    <a:pt x="1094" y="458"/>
                  </a:cubicBezTo>
                  <a:cubicBezTo>
                    <a:pt x="1091" y="501"/>
                    <a:pt x="1089" y="518"/>
                    <a:pt x="1089" y="518"/>
                  </a:cubicBezTo>
                  <a:cubicBezTo>
                    <a:pt x="1089" y="518"/>
                    <a:pt x="1090" y="510"/>
                    <a:pt x="1091" y="496"/>
                  </a:cubicBezTo>
                  <a:cubicBezTo>
                    <a:pt x="1097" y="461"/>
                    <a:pt x="1101" y="461"/>
                    <a:pt x="1101" y="461"/>
                  </a:cubicBezTo>
                  <a:lnTo>
                    <a:pt x="1101" y="461"/>
                  </a:lnTo>
                  <a:cubicBezTo>
                    <a:pt x="1097" y="496"/>
                    <a:pt x="1122" y="499"/>
                    <a:pt x="1144" y="508"/>
                  </a:cubicBezTo>
                  <a:cubicBezTo>
                    <a:pt x="1157" y="487"/>
                    <a:pt x="1163" y="465"/>
                    <a:pt x="1169" y="443"/>
                  </a:cubicBezTo>
                  <a:cubicBezTo>
                    <a:pt x="1177" y="414"/>
                    <a:pt x="1180" y="403"/>
                    <a:pt x="1181" y="403"/>
                  </a:cubicBezTo>
                  <a:lnTo>
                    <a:pt x="1181" y="403"/>
                  </a:lnTo>
                  <a:cubicBezTo>
                    <a:pt x="1181" y="403"/>
                    <a:pt x="1176" y="423"/>
                    <a:pt x="1173" y="443"/>
                  </a:cubicBezTo>
                  <a:cubicBezTo>
                    <a:pt x="1160" y="495"/>
                    <a:pt x="1154" y="522"/>
                    <a:pt x="1156" y="522"/>
                  </a:cubicBezTo>
                  <a:cubicBezTo>
                    <a:pt x="1157" y="522"/>
                    <a:pt x="1165" y="497"/>
                    <a:pt x="1179" y="446"/>
                  </a:cubicBezTo>
                  <a:cubicBezTo>
                    <a:pt x="1187" y="410"/>
                    <a:pt x="1191" y="392"/>
                    <a:pt x="1191" y="392"/>
                  </a:cubicBezTo>
                  <a:lnTo>
                    <a:pt x="1191" y="392"/>
                  </a:lnTo>
                  <a:cubicBezTo>
                    <a:pt x="1191" y="392"/>
                    <a:pt x="1188" y="410"/>
                    <a:pt x="1182" y="446"/>
                  </a:cubicBezTo>
                  <a:cubicBezTo>
                    <a:pt x="1179" y="465"/>
                    <a:pt x="1176" y="474"/>
                    <a:pt x="1177" y="474"/>
                  </a:cubicBezTo>
                  <a:cubicBezTo>
                    <a:pt x="1177" y="474"/>
                    <a:pt x="1181" y="466"/>
                    <a:pt x="1188" y="449"/>
                  </a:cubicBezTo>
                  <a:cubicBezTo>
                    <a:pt x="1193" y="432"/>
                    <a:pt x="1196" y="425"/>
                    <a:pt x="1197" y="425"/>
                  </a:cubicBezTo>
                  <a:lnTo>
                    <a:pt x="1197" y="425"/>
                  </a:lnTo>
                  <a:cubicBezTo>
                    <a:pt x="1198" y="425"/>
                    <a:pt x="1196" y="434"/>
                    <a:pt x="1191" y="452"/>
                  </a:cubicBezTo>
                  <a:cubicBezTo>
                    <a:pt x="1185" y="476"/>
                    <a:pt x="1180" y="501"/>
                    <a:pt x="1181" y="501"/>
                  </a:cubicBezTo>
                  <a:cubicBezTo>
                    <a:pt x="1181" y="501"/>
                    <a:pt x="1182" y="497"/>
                    <a:pt x="1185" y="487"/>
                  </a:cubicBezTo>
                  <a:lnTo>
                    <a:pt x="1185" y="487"/>
                  </a:lnTo>
                  <a:cubicBezTo>
                    <a:pt x="1185" y="487"/>
                    <a:pt x="1188" y="490"/>
                    <a:pt x="1179" y="524"/>
                  </a:cubicBezTo>
                  <a:cubicBezTo>
                    <a:pt x="1176" y="535"/>
                    <a:pt x="1175" y="539"/>
                    <a:pt x="1177" y="539"/>
                  </a:cubicBezTo>
                  <a:cubicBezTo>
                    <a:pt x="1179" y="539"/>
                    <a:pt x="1190" y="517"/>
                    <a:pt x="1201" y="493"/>
                  </a:cubicBezTo>
                  <a:cubicBezTo>
                    <a:pt x="1217" y="463"/>
                    <a:pt x="1227" y="448"/>
                    <a:pt x="1229" y="448"/>
                  </a:cubicBezTo>
                  <a:cubicBezTo>
                    <a:pt x="1231" y="448"/>
                    <a:pt x="1225" y="465"/>
                    <a:pt x="1210" y="499"/>
                  </a:cubicBezTo>
                  <a:cubicBezTo>
                    <a:pt x="1198" y="524"/>
                    <a:pt x="1194" y="535"/>
                    <a:pt x="1197" y="535"/>
                  </a:cubicBezTo>
                  <a:cubicBezTo>
                    <a:pt x="1201" y="535"/>
                    <a:pt x="1218" y="511"/>
                    <a:pt x="1238" y="474"/>
                  </a:cubicBezTo>
                  <a:cubicBezTo>
                    <a:pt x="1257" y="436"/>
                    <a:pt x="1264" y="420"/>
                    <a:pt x="1265" y="420"/>
                  </a:cubicBezTo>
                  <a:lnTo>
                    <a:pt x="1265" y="420"/>
                  </a:lnTo>
                  <a:cubicBezTo>
                    <a:pt x="1266" y="420"/>
                    <a:pt x="1262" y="428"/>
                    <a:pt x="1257" y="443"/>
                  </a:cubicBezTo>
                  <a:cubicBezTo>
                    <a:pt x="1242" y="474"/>
                    <a:pt x="1245" y="477"/>
                    <a:pt x="1245" y="477"/>
                  </a:cubicBezTo>
                  <a:cubicBezTo>
                    <a:pt x="1248" y="477"/>
                    <a:pt x="1251" y="480"/>
                    <a:pt x="1235" y="512"/>
                  </a:cubicBezTo>
                  <a:cubicBezTo>
                    <a:pt x="1235" y="512"/>
                    <a:pt x="1235" y="512"/>
                    <a:pt x="1236" y="512"/>
                  </a:cubicBezTo>
                  <a:cubicBezTo>
                    <a:pt x="1237" y="512"/>
                    <a:pt x="1242" y="510"/>
                    <a:pt x="1260" y="483"/>
                  </a:cubicBezTo>
                  <a:cubicBezTo>
                    <a:pt x="1273" y="463"/>
                    <a:pt x="1281" y="454"/>
                    <a:pt x="1284" y="454"/>
                  </a:cubicBezTo>
                  <a:cubicBezTo>
                    <a:pt x="1291" y="454"/>
                    <a:pt x="1281" y="486"/>
                    <a:pt x="1260" y="527"/>
                  </a:cubicBezTo>
                  <a:lnTo>
                    <a:pt x="1282" y="502"/>
                  </a:lnTo>
                  <a:cubicBezTo>
                    <a:pt x="1307" y="464"/>
                    <a:pt x="1325" y="439"/>
                    <a:pt x="1327" y="439"/>
                  </a:cubicBezTo>
                  <a:lnTo>
                    <a:pt x="1327" y="439"/>
                  </a:lnTo>
                  <a:cubicBezTo>
                    <a:pt x="1328" y="439"/>
                    <a:pt x="1322" y="449"/>
                    <a:pt x="1307" y="474"/>
                  </a:cubicBezTo>
                  <a:cubicBezTo>
                    <a:pt x="1298" y="490"/>
                    <a:pt x="1301" y="487"/>
                    <a:pt x="1289" y="505"/>
                  </a:cubicBezTo>
                  <a:cubicBezTo>
                    <a:pt x="1303" y="484"/>
                    <a:pt x="1311" y="475"/>
                    <a:pt x="1315" y="475"/>
                  </a:cubicBezTo>
                  <a:cubicBezTo>
                    <a:pt x="1321" y="475"/>
                    <a:pt x="1310" y="506"/>
                    <a:pt x="1285" y="546"/>
                  </a:cubicBezTo>
                  <a:cubicBezTo>
                    <a:pt x="1267" y="574"/>
                    <a:pt x="1267" y="574"/>
                    <a:pt x="1270" y="577"/>
                  </a:cubicBezTo>
                  <a:lnTo>
                    <a:pt x="1289" y="546"/>
                  </a:lnTo>
                  <a:cubicBezTo>
                    <a:pt x="1306" y="519"/>
                    <a:pt x="1324" y="489"/>
                    <a:pt x="1329" y="489"/>
                  </a:cubicBezTo>
                  <a:cubicBezTo>
                    <a:pt x="1329" y="489"/>
                    <a:pt x="1329" y="490"/>
                    <a:pt x="1329" y="490"/>
                  </a:cubicBezTo>
                  <a:cubicBezTo>
                    <a:pt x="1332" y="493"/>
                    <a:pt x="1336" y="493"/>
                    <a:pt x="1317" y="524"/>
                  </a:cubicBezTo>
                  <a:cubicBezTo>
                    <a:pt x="1303" y="547"/>
                    <a:pt x="1289" y="570"/>
                    <a:pt x="1291" y="570"/>
                  </a:cubicBezTo>
                  <a:cubicBezTo>
                    <a:pt x="1292" y="570"/>
                    <a:pt x="1295" y="566"/>
                    <a:pt x="1301" y="559"/>
                  </a:cubicBezTo>
                  <a:lnTo>
                    <a:pt x="1301" y="559"/>
                  </a:lnTo>
                  <a:cubicBezTo>
                    <a:pt x="1301" y="559"/>
                    <a:pt x="1304" y="562"/>
                    <a:pt x="1285" y="593"/>
                  </a:cubicBezTo>
                  <a:lnTo>
                    <a:pt x="1295" y="599"/>
                  </a:lnTo>
                  <a:cubicBezTo>
                    <a:pt x="1306" y="588"/>
                    <a:pt x="1314" y="582"/>
                    <a:pt x="1317" y="582"/>
                  </a:cubicBezTo>
                  <a:cubicBezTo>
                    <a:pt x="1320" y="582"/>
                    <a:pt x="1316" y="590"/>
                    <a:pt x="1304" y="606"/>
                  </a:cubicBezTo>
                  <a:cubicBezTo>
                    <a:pt x="1304" y="606"/>
                    <a:pt x="1304" y="606"/>
                    <a:pt x="1305" y="606"/>
                  </a:cubicBezTo>
                  <a:cubicBezTo>
                    <a:pt x="1306" y="606"/>
                    <a:pt x="1312" y="604"/>
                    <a:pt x="1332" y="584"/>
                  </a:cubicBezTo>
                  <a:lnTo>
                    <a:pt x="1332" y="584"/>
                  </a:lnTo>
                  <a:cubicBezTo>
                    <a:pt x="1336" y="590"/>
                    <a:pt x="1339" y="593"/>
                    <a:pt x="1317" y="618"/>
                  </a:cubicBezTo>
                  <a:cubicBezTo>
                    <a:pt x="1304" y="633"/>
                    <a:pt x="1298" y="640"/>
                    <a:pt x="1298" y="640"/>
                  </a:cubicBezTo>
                  <a:cubicBezTo>
                    <a:pt x="1299" y="640"/>
                    <a:pt x="1306" y="633"/>
                    <a:pt x="1320" y="621"/>
                  </a:cubicBezTo>
                  <a:cubicBezTo>
                    <a:pt x="1335" y="602"/>
                    <a:pt x="1341" y="597"/>
                    <a:pt x="1345" y="597"/>
                  </a:cubicBezTo>
                  <a:cubicBezTo>
                    <a:pt x="1346" y="597"/>
                    <a:pt x="1347" y="598"/>
                    <a:pt x="1348" y="599"/>
                  </a:cubicBezTo>
                  <a:lnTo>
                    <a:pt x="1351" y="602"/>
                  </a:lnTo>
                  <a:cubicBezTo>
                    <a:pt x="1370" y="584"/>
                    <a:pt x="1375" y="579"/>
                    <a:pt x="1377" y="579"/>
                  </a:cubicBezTo>
                  <a:cubicBezTo>
                    <a:pt x="1378" y="579"/>
                    <a:pt x="1379" y="580"/>
                    <a:pt x="1379" y="581"/>
                  </a:cubicBezTo>
                  <a:cubicBezTo>
                    <a:pt x="1379" y="584"/>
                    <a:pt x="1364" y="615"/>
                    <a:pt x="1367" y="618"/>
                  </a:cubicBezTo>
                  <a:cubicBezTo>
                    <a:pt x="1369" y="622"/>
                    <a:pt x="1371" y="624"/>
                    <a:pt x="1373" y="624"/>
                  </a:cubicBezTo>
                  <a:cubicBezTo>
                    <a:pt x="1376" y="624"/>
                    <a:pt x="1381" y="617"/>
                    <a:pt x="1395" y="599"/>
                  </a:cubicBezTo>
                  <a:cubicBezTo>
                    <a:pt x="1393" y="597"/>
                    <a:pt x="1402" y="587"/>
                    <a:pt x="1405" y="587"/>
                  </a:cubicBezTo>
                  <a:cubicBezTo>
                    <a:pt x="1406" y="587"/>
                    <a:pt x="1405" y="591"/>
                    <a:pt x="1398" y="602"/>
                  </a:cubicBezTo>
                  <a:cubicBezTo>
                    <a:pt x="1398" y="606"/>
                    <a:pt x="1379" y="637"/>
                    <a:pt x="1386" y="646"/>
                  </a:cubicBezTo>
                  <a:cubicBezTo>
                    <a:pt x="1389" y="650"/>
                    <a:pt x="1392" y="652"/>
                    <a:pt x="1394" y="652"/>
                  </a:cubicBezTo>
                  <a:cubicBezTo>
                    <a:pt x="1399" y="652"/>
                    <a:pt x="1406" y="646"/>
                    <a:pt x="1423" y="631"/>
                  </a:cubicBezTo>
                  <a:cubicBezTo>
                    <a:pt x="1447" y="607"/>
                    <a:pt x="1460" y="596"/>
                    <a:pt x="1462" y="596"/>
                  </a:cubicBezTo>
                  <a:cubicBezTo>
                    <a:pt x="1464" y="596"/>
                    <a:pt x="1451" y="609"/>
                    <a:pt x="1423" y="634"/>
                  </a:cubicBezTo>
                  <a:cubicBezTo>
                    <a:pt x="1393" y="667"/>
                    <a:pt x="1381" y="680"/>
                    <a:pt x="1383" y="680"/>
                  </a:cubicBezTo>
                  <a:cubicBezTo>
                    <a:pt x="1384" y="680"/>
                    <a:pt x="1390" y="675"/>
                    <a:pt x="1401" y="665"/>
                  </a:cubicBezTo>
                  <a:cubicBezTo>
                    <a:pt x="1424" y="652"/>
                    <a:pt x="1430" y="648"/>
                    <a:pt x="1432" y="648"/>
                  </a:cubicBezTo>
                  <a:cubicBezTo>
                    <a:pt x="1433" y="648"/>
                    <a:pt x="1433" y="649"/>
                    <a:pt x="1433" y="649"/>
                  </a:cubicBezTo>
                  <a:cubicBezTo>
                    <a:pt x="1418" y="662"/>
                    <a:pt x="1412" y="669"/>
                    <a:pt x="1416" y="669"/>
                  </a:cubicBezTo>
                  <a:cubicBezTo>
                    <a:pt x="1418" y="669"/>
                    <a:pt x="1426" y="665"/>
                    <a:pt x="1439" y="659"/>
                  </a:cubicBezTo>
                  <a:lnTo>
                    <a:pt x="1439" y="659"/>
                  </a:lnTo>
                  <a:cubicBezTo>
                    <a:pt x="1442" y="662"/>
                    <a:pt x="1442" y="662"/>
                    <a:pt x="1414" y="684"/>
                  </a:cubicBezTo>
                  <a:lnTo>
                    <a:pt x="1417" y="687"/>
                  </a:lnTo>
                  <a:cubicBezTo>
                    <a:pt x="1435" y="677"/>
                    <a:pt x="1446" y="674"/>
                    <a:pt x="1452" y="674"/>
                  </a:cubicBezTo>
                  <a:cubicBezTo>
                    <a:pt x="1468" y="674"/>
                    <a:pt x="1453" y="699"/>
                    <a:pt x="1433" y="712"/>
                  </a:cubicBezTo>
                  <a:cubicBezTo>
                    <a:pt x="1433" y="712"/>
                    <a:pt x="1433" y="712"/>
                    <a:pt x="1433" y="712"/>
                  </a:cubicBezTo>
                  <a:cubicBezTo>
                    <a:pt x="1435" y="712"/>
                    <a:pt x="1442" y="711"/>
                    <a:pt x="1464" y="700"/>
                  </a:cubicBezTo>
                  <a:cubicBezTo>
                    <a:pt x="1493" y="684"/>
                    <a:pt x="1510" y="676"/>
                    <a:pt x="1512" y="676"/>
                  </a:cubicBezTo>
                  <a:cubicBezTo>
                    <a:pt x="1515" y="676"/>
                    <a:pt x="1501" y="686"/>
                    <a:pt x="1467" y="706"/>
                  </a:cubicBezTo>
                  <a:cubicBezTo>
                    <a:pt x="1437" y="725"/>
                    <a:pt x="1422" y="735"/>
                    <a:pt x="1423" y="735"/>
                  </a:cubicBezTo>
                  <a:cubicBezTo>
                    <a:pt x="1424" y="735"/>
                    <a:pt x="1440" y="726"/>
                    <a:pt x="1470" y="709"/>
                  </a:cubicBezTo>
                  <a:cubicBezTo>
                    <a:pt x="1479" y="705"/>
                    <a:pt x="1485" y="703"/>
                    <a:pt x="1489" y="703"/>
                  </a:cubicBezTo>
                  <a:cubicBezTo>
                    <a:pt x="1500" y="703"/>
                    <a:pt x="1491" y="717"/>
                    <a:pt x="1445" y="740"/>
                  </a:cubicBezTo>
                  <a:lnTo>
                    <a:pt x="1383" y="775"/>
                  </a:lnTo>
                  <a:cubicBezTo>
                    <a:pt x="1403" y="766"/>
                    <a:pt x="1412" y="765"/>
                    <a:pt x="1415" y="765"/>
                  </a:cubicBezTo>
                  <a:cubicBezTo>
                    <a:pt x="1417" y="765"/>
                    <a:pt x="1417" y="765"/>
                    <a:pt x="1417" y="765"/>
                  </a:cubicBezTo>
                  <a:cubicBezTo>
                    <a:pt x="1434" y="756"/>
                    <a:pt x="1441" y="752"/>
                    <a:pt x="1446" y="752"/>
                  </a:cubicBezTo>
                  <a:cubicBezTo>
                    <a:pt x="1449" y="752"/>
                    <a:pt x="1450" y="755"/>
                    <a:pt x="1452" y="759"/>
                  </a:cubicBezTo>
                  <a:cubicBezTo>
                    <a:pt x="1455" y="762"/>
                    <a:pt x="1492" y="759"/>
                    <a:pt x="1492" y="765"/>
                  </a:cubicBezTo>
                  <a:cubicBezTo>
                    <a:pt x="1495" y="772"/>
                    <a:pt x="1499" y="781"/>
                    <a:pt x="1464" y="797"/>
                  </a:cubicBezTo>
                  <a:cubicBezTo>
                    <a:pt x="1466" y="799"/>
                    <a:pt x="1467" y="800"/>
                    <a:pt x="1474" y="800"/>
                  </a:cubicBezTo>
                  <a:cubicBezTo>
                    <a:pt x="1479" y="800"/>
                    <a:pt x="1487" y="799"/>
                    <a:pt x="1502" y="797"/>
                  </a:cubicBezTo>
                  <a:cubicBezTo>
                    <a:pt x="1514" y="794"/>
                    <a:pt x="1522" y="792"/>
                    <a:pt x="1526" y="792"/>
                  </a:cubicBezTo>
                  <a:cubicBezTo>
                    <a:pt x="1534" y="792"/>
                    <a:pt x="1527" y="797"/>
                    <a:pt x="1505" y="803"/>
                  </a:cubicBezTo>
                  <a:lnTo>
                    <a:pt x="1505" y="806"/>
                  </a:lnTo>
                  <a:cubicBezTo>
                    <a:pt x="1516" y="805"/>
                    <a:pt x="1524" y="805"/>
                    <a:pt x="1529" y="805"/>
                  </a:cubicBezTo>
                  <a:cubicBezTo>
                    <a:pt x="1539" y="805"/>
                    <a:pt x="1539" y="806"/>
                    <a:pt x="1539" y="806"/>
                  </a:cubicBezTo>
                  <a:cubicBezTo>
                    <a:pt x="1511" y="814"/>
                    <a:pt x="1485" y="824"/>
                    <a:pt x="1495" y="824"/>
                  </a:cubicBezTo>
                  <a:cubicBezTo>
                    <a:pt x="1497" y="824"/>
                    <a:pt x="1501" y="823"/>
                    <a:pt x="1508" y="822"/>
                  </a:cubicBezTo>
                  <a:cubicBezTo>
                    <a:pt x="1523" y="818"/>
                    <a:pt x="1532" y="816"/>
                    <a:pt x="1537" y="816"/>
                  </a:cubicBezTo>
                  <a:cubicBezTo>
                    <a:pt x="1542" y="816"/>
                    <a:pt x="1542" y="818"/>
                    <a:pt x="1542" y="822"/>
                  </a:cubicBezTo>
                  <a:cubicBezTo>
                    <a:pt x="1514" y="841"/>
                    <a:pt x="1514" y="922"/>
                    <a:pt x="1546" y="925"/>
                  </a:cubicBezTo>
                  <a:lnTo>
                    <a:pt x="1542" y="932"/>
                  </a:lnTo>
                  <a:cubicBezTo>
                    <a:pt x="1542" y="935"/>
                    <a:pt x="1542" y="941"/>
                    <a:pt x="1542" y="941"/>
                  </a:cubicBezTo>
                  <a:cubicBezTo>
                    <a:pt x="1529" y="940"/>
                    <a:pt x="1520" y="939"/>
                    <a:pt x="1513" y="939"/>
                  </a:cubicBezTo>
                  <a:cubicBezTo>
                    <a:pt x="1483" y="939"/>
                    <a:pt x="1511" y="950"/>
                    <a:pt x="1539" y="963"/>
                  </a:cubicBezTo>
                  <a:cubicBezTo>
                    <a:pt x="1571" y="972"/>
                    <a:pt x="1571" y="975"/>
                    <a:pt x="1571" y="979"/>
                  </a:cubicBezTo>
                  <a:cubicBezTo>
                    <a:pt x="1543" y="974"/>
                    <a:pt x="1526" y="972"/>
                    <a:pt x="1517" y="972"/>
                  </a:cubicBezTo>
                  <a:cubicBezTo>
                    <a:pt x="1503" y="972"/>
                    <a:pt x="1511" y="977"/>
                    <a:pt x="1530" y="985"/>
                  </a:cubicBezTo>
                  <a:cubicBezTo>
                    <a:pt x="1569" y="995"/>
                    <a:pt x="1586" y="1001"/>
                    <a:pt x="1581" y="1001"/>
                  </a:cubicBezTo>
                  <a:cubicBezTo>
                    <a:pt x="1577" y="1001"/>
                    <a:pt x="1560" y="998"/>
                    <a:pt x="1530" y="991"/>
                  </a:cubicBezTo>
                  <a:cubicBezTo>
                    <a:pt x="1503" y="984"/>
                    <a:pt x="1486" y="980"/>
                    <a:pt x="1482" y="980"/>
                  </a:cubicBezTo>
                  <a:cubicBezTo>
                    <a:pt x="1477" y="980"/>
                    <a:pt x="1501" y="989"/>
                    <a:pt x="1561" y="1010"/>
                  </a:cubicBezTo>
                  <a:cubicBezTo>
                    <a:pt x="1580" y="1017"/>
                    <a:pt x="1587" y="1020"/>
                    <a:pt x="1583" y="1020"/>
                  </a:cubicBezTo>
                  <a:cubicBezTo>
                    <a:pt x="1581" y="1020"/>
                    <a:pt x="1572" y="1019"/>
                    <a:pt x="1558" y="1016"/>
                  </a:cubicBezTo>
                  <a:cubicBezTo>
                    <a:pt x="1522" y="1007"/>
                    <a:pt x="1504" y="1003"/>
                    <a:pt x="1499" y="1003"/>
                  </a:cubicBezTo>
                  <a:cubicBezTo>
                    <a:pt x="1495" y="1003"/>
                    <a:pt x="1503" y="1007"/>
                    <a:pt x="1520" y="1013"/>
                  </a:cubicBezTo>
                  <a:cubicBezTo>
                    <a:pt x="1558" y="1026"/>
                    <a:pt x="1574" y="1033"/>
                    <a:pt x="1568" y="1033"/>
                  </a:cubicBezTo>
                  <a:cubicBezTo>
                    <a:pt x="1564" y="1033"/>
                    <a:pt x="1547" y="1029"/>
                    <a:pt x="1517" y="1019"/>
                  </a:cubicBezTo>
                  <a:cubicBezTo>
                    <a:pt x="1486" y="1011"/>
                    <a:pt x="1469" y="1006"/>
                    <a:pt x="1466" y="1006"/>
                  </a:cubicBezTo>
                  <a:cubicBezTo>
                    <a:pt x="1462" y="1006"/>
                    <a:pt x="1478" y="1013"/>
                    <a:pt x="1514" y="1029"/>
                  </a:cubicBezTo>
                  <a:cubicBezTo>
                    <a:pt x="1555" y="1046"/>
                    <a:pt x="1568" y="1058"/>
                    <a:pt x="1555" y="1058"/>
                  </a:cubicBezTo>
                  <a:cubicBezTo>
                    <a:pt x="1548" y="1058"/>
                    <a:pt x="1531" y="1054"/>
                    <a:pt x="1505" y="1044"/>
                  </a:cubicBezTo>
                  <a:cubicBezTo>
                    <a:pt x="1505" y="1045"/>
                    <a:pt x="1504" y="1045"/>
                    <a:pt x="1503" y="1045"/>
                  </a:cubicBezTo>
                  <a:cubicBezTo>
                    <a:pt x="1500" y="1045"/>
                    <a:pt x="1492" y="1043"/>
                    <a:pt x="1489" y="1043"/>
                  </a:cubicBezTo>
                  <a:cubicBezTo>
                    <a:pt x="1487" y="1043"/>
                    <a:pt x="1489" y="1044"/>
                    <a:pt x="1502" y="1051"/>
                  </a:cubicBezTo>
                  <a:lnTo>
                    <a:pt x="1467" y="1038"/>
                  </a:lnTo>
                  <a:cubicBezTo>
                    <a:pt x="1467" y="1041"/>
                    <a:pt x="1464" y="1044"/>
                    <a:pt x="1464" y="1044"/>
                  </a:cubicBezTo>
                  <a:lnTo>
                    <a:pt x="1499" y="1057"/>
                  </a:lnTo>
                  <a:cubicBezTo>
                    <a:pt x="1495" y="1060"/>
                    <a:pt x="1455" y="1060"/>
                    <a:pt x="1442" y="1079"/>
                  </a:cubicBezTo>
                  <a:cubicBezTo>
                    <a:pt x="1426" y="1104"/>
                    <a:pt x="1417" y="1107"/>
                    <a:pt x="1448" y="1126"/>
                  </a:cubicBezTo>
                  <a:cubicBezTo>
                    <a:pt x="1482" y="1148"/>
                    <a:pt x="1496" y="1160"/>
                    <a:pt x="1492" y="1160"/>
                  </a:cubicBezTo>
                  <a:cubicBezTo>
                    <a:pt x="1489" y="1160"/>
                    <a:pt x="1473" y="1151"/>
                    <a:pt x="1445" y="1132"/>
                  </a:cubicBezTo>
                  <a:cubicBezTo>
                    <a:pt x="1445" y="1132"/>
                    <a:pt x="1445" y="1132"/>
                    <a:pt x="1444" y="1132"/>
                  </a:cubicBezTo>
                  <a:cubicBezTo>
                    <a:pt x="1438" y="1132"/>
                    <a:pt x="1418" y="1121"/>
                    <a:pt x="1411" y="1121"/>
                  </a:cubicBezTo>
                  <a:cubicBezTo>
                    <a:pt x="1409" y="1121"/>
                    <a:pt x="1408" y="1122"/>
                    <a:pt x="1408" y="1123"/>
                  </a:cubicBezTo>
                  <a:cubicBezTo>
                    <a:pt x="1405" y="1124"/>
                    <a:pt x="1403" y="1126"/>
                    <a:pt x="1400" y="1126"/>
                  </a:cubicBezTo>
                  <a:cubicBezTo>
                    <a:pt x="1395" y="1126"/>
                    <a:pt x="1387" y="1122"/>
                    <a:pt x="1370" y="1107"/>
                  </a:cubicBezTo>
                  <a:lnTo>
                    <a:pt x="1367" y="1110"/>
                  </a:lnTo>
                  <a:cubicBezTo>
                    <a:pt x="1406" y="1147"/>
                    <a:pt x="1406" y="1165"/>
                    <a:pt x="1392" y="1165"/>
                  </a:cubicBezTo>
                  <a:cubicBezTo>
                    <a:pt x="1386" y="1165"/>
                    <a:pt x="1379" y="1162"/>
                    <a:pt x="1370" y="1157"/>
                  </a:cubicBezTo>
                  <a:lnTo>
                    <a:pt x="1370" y="1157"/>
                  </a:lnTo>
                  <a:cubicBezTo>
                    <a:pt x="1367" y="1160"/>
                    <a:pt x="1364" y="1163"/>
                    <a:pt x="1383" y="1192"/>
                  </a:cubicBezTo>
                  <a:cubicBezTo>
                    <a:pt x="1393" y="1208"/>
                    <a:pt x="1397" y="1216"/>
                    <a:pt x="1396" y="1216"/>
                  </a:cubicBezTo>
                  <a:cubicBezTo>
                    <a:pt x="1394" y="1216"/>
                    <a:pt x="1388" y="1210"/>
                    <a:pt x="1376" y="1198"/>
                  </a:cubicBezTo>
                  <a:cubicBezTo>
                    <a:pt x="1364" y="1185"/>
                    <a:pt x="1348" y="1175"/>
                    <a:pt x="1341" y="1175"/>
                  </a:cubicBezTo>
                  <a:cubicBezTo>
                    <a:pt x="1335" y="1175"/>
                    <a:pt x="1337" y="1185"/>
                    <a:pt x="1361" y="1214"/>
                  </a:cubicBezTo>
                  <a:lnTo>
                    <a:pt x="1332" y="1185"/>
                  </a:lnTo>
                  <a:cubicBezTo>
                    <a:pt x="1326" y="1179"/>
                    <a:pt x="1322" y="1176"/>
                    <a:pt x="1321" y="1176"/>
                  </a:cubicBezTo>
                  <a:cubicBezTo>
                    <a:pt x="1319" y="1176"/>
                    <a:pt x="1335" y="1196"/>
                    <a:pt x="1351" y="1217"/>
                  </a:cubicBezTo>
                  <a:cubicBezTo>
                    <a:pt x="1372" y="1243"/>
                    <a:pt x="1382" y="1258"/>
                    <a:pt x="1380" y="1258"/>
                  </a:cubicBezTo>
                  <a:cubicBezTo>
                    <a:pt x="1378" y="1258"/>
                    <a:pt x="1360" y="1238"/>
                    <a:pt x="1323" y="1195"/>
                  </a:cubicBezTo>
                  <a:cubicBezTo>
                    <a:pt x="1297" y="1162"/>
                    <a:pt x="1286" y="1148"/>
                    <a:pt x="1285" y="1148"/>
                  </a:cubicBezTo>
                  <a:lnTo>
                    <a:pt x="1285" y="1148"/>
                  </a:lnTo>
                  <a:cubicBezTo>
                    <a:pt x="1284" y="1148"/>
                    <a:pt x="1289" y="1155"/>
                    <a:pt x="1298" y="1167"/>
                  </a:cubicBezTo>
                  <a:cubicBezTo>
                    <a:pt x="1312" y="1189"/>
                    <a:pt x="1325" y="1211"/>
                    <a:pt x="1323" y="1211"/>
                  </a:cubicBezTo>
                  <a:cubicBezTo>
                    <a:pt x="1323" y="1211"/>
                    <a:pt x="1320" y="1208"/>
                    <a:pt x="1314" y="1201"/>
                  </a:cubicBezTo>
                  <a:cubicBezTo>
                    <a:pt x="1311" y="1201"/>
                    <a:pt x="1307" y="1204"/>
                    <a:pt x="1348" y="1261"/>
                  </a:cubicBezTo>
                  <a:cubicBezTo>
                    <a:pt x="1370" y="1289"/>
                    <a:pt x="1367" y="1292"/>
                    <a:pt x="1364" y="1295"/>
                  </a:cubicBezTo>
                  <a:cubicBezTo>
                    <a:pt x="1351" y="1276"/>
                    <a:pt x="1336" y="1254"/>
                    <a:pt x="1326" y="1236"/>
                  </a:cubicBezTo>
                  <a:cubicBezTo>
                    <a:pt x="1327" y="1235"/>
                    <a:pt x="1327" y="1234"/>
                    <a:pt x="1327" y="1234"/>
                  </a:cubicBezTo>
                  <a:lnTo>
                    <a:pt x="1327" y="1234"/>
                  </a:lnTo>
                  <a:cubicBezTo>
                    <a:pt x="1327" y="1234"/>
                    <a:pt x="1324" y="1236"/>
                    <a:pt x="1320" y="1239"/>
                  </a:cubicBezTo>
                  <a:cubicBezTo>
                    <a:pt x="1301" y="1223"/>
                    <a:pt x="1282" y="1204"/>
                    <a:pt x="1270" y="1182"/>
                  </a:cubicBezTo>
                  <a:cubicBezTo>
                    <a:pt x="1261" y="1171"/>
                    <a:pt x="1255" y="1165"/>
                    <a:pt x="1254" y="1165"/>
                  </a:cubicBezTo>
                  <a:lnTo>
                    <a:pt x="1254" y="1165"/>
                  </a:lnTo>
                  <a:cubicBezTo>
                    <a:pt x="1253" y="1165"/>
                    <a:pt x="1262" y="1179"/>
                    <a:pt x="1289" y="1214"/>
                  </a:cubicBezTo>
                  <a:cubicBezTo>
                    <a:pt x="1329" y="1273"/>
                    <a:pt x="1329" y="1273"/>
                    <a:pt x="1323" y="1276"/>
                  </a:cubicBezTo>
                  <a:cubicBezTo>
                    <a:pt x="1322" y="1277"/>
                    <a:pt x="1321" y="1278"/>
                    <a:pt x="1320" y="1278"/>
                  </a:cubicBezTo>
                  <a:cubicBezTo>
                    <a:pt x="1317" y="1278"/>
                    <a:pt x="1312" y="1272"/>
                    <a:pt x="1298" y="1251"/>
                  </a:cubicBezTo>
                  <a:cubicBezTo>
                    <a:pt x="1281" y="1227"/>
                    <a:pt x="1277" y="1222"/>
                    <a:pt x="1275" y="1222"/>
                  </a:cubicBezTo>
                  <a:cubicBezTo>
                    <a:pt x="1274" y="1222"/>
                    <a:pt x="1274" y="1222"/>
                    <a:pt x="1273" y="1223"/>
                  </a:cubicBezTo>
                  <a:cubicBezTo>
                    <a:pt x="1263" y="1226"/>
                    <a:pt x="1311" y="1326"/>
                    <a:pt x="1339" y="1389"/>
                  </a:cubicBezTo>
                  <a:cubicBezTo>
                    <a:pt x="1356" y="1421"/>
                    <a:pt x="1365" y="1436"/>
                    <a:pt x="1364" y="1436"/>
                  </a:cubicBezTo>
                  <a:cubicBezTo>
                    <a:pt x="1364" y="1436"/>
                    <a:pt x="1354" y="1422"/>
                    <a:pt x="1336" y="1392"/>
                  </a:cubicBezTo>
                  <a:cubicBezTo>
                    <a:pt x="1317" y="1361"/>
                    <a:pt x="1314" y="1361"/>
                    <a:pt x="1311" y="1361"/>
                  </a:cubicBezTo>
                  <a:cubicBezTo>
                    <a:pt x="1295" y="1330"/>
                    <a:pt x="1298" y="1330"/>
                    <a:pt x="1301" y="1330"/>
                  </a:cubicBezTo>
                  <a:lnTo>
                    <a:pt x="1285" y="1298"/>
                  </a:lnTo>
                  <a:cubicBezTo>
                    <a:pt x="1267" y="1267"/>
                    <a:pt x="1257" y="1252"/>
                    <a:pt x="1255" y="1252"/>
                  </a:cubicBezTo>
                  <a:lnTo>
                    <a:pt x="1255" y="1252"/>
                  </a:lnTo>
                  <a:cubicBezTo>
                    <a:pt x="1253" y="1252"/>
                    <a:pt x="1260" y="1268"/>
                    <a:pt x="1276" y="1301"/>
                  </a:cubicBezTo>
                  <a:cubicBezTo>
                    <a:pt x="1282" y="1317"/>
                    <a:pt x="1285" y="1325"/>
                    <a:pt x="1285" y="1325"/>
                  </a:cubicBezTo>
                  <a:cubicBezTo>
                    <a:pt x="1284" y="1325"/>
                    <a:pt x="1279" y="1317"/>
                    <a:pt x="1270" y="1301"/>
                  </a:cubicBezTo>
                  <a:cubicBezTo>
                    <a:pt x="1257" y="1281"/>
                    <a:pt x="1243" y="1260"/>
                    <a:pt x="1242" y="1260"/>
                  </a:cubicBezTo>
                  <a:lnTo>
                    <a:pt x="1242" y="1260"/>
                  </a:lnTo>
                  <a:cubicBezTo>
                    <a:pt x="1242" y="1260"/>
                    <a:pt x="1243" y="1264"/>
                    <a:pt x="1248" y="1273"/>
                  </a:cubicBezTo>
                  <a:cubicBezTo>
                    <a:pt x="1248" y="1273"/>
                    <a:pt x="1248" y="1273"/>
                    <a:pt x="1247" y="1273"/>
                  </a:cubicBezTo>
                  <a:cubicBezTo>
                    <a:pt x="1245" y="1273"/>
                    <a:pt x="1238" y="1271"/>
                    <a:pt x="1223" y="1245"/>
                  </a:cubicBezTo>
                  <a:cubicBezTo>
                    <a:pt x="1216" y="1245"/>
                    <a:pt x="1216" y="1248"/>
                    <a:pt x="1229" y="1279"/>
                  </a:cubicBezTo>
                  <a:cubicBezTo>
                    <a:pt x="1245" y="1314"/>
                    <a:pt x="1242" y="1314"/>
                    <a:pt x="1238" y="1314"/>
                  </a:cubicBezTo>
                  <a:cubicBezTo>
                    <a:pt x="1235" y="1314"/>
                    <a:pt x="1232" y="1317"/>
                    <a:pt x="1245" y="1348"/>
                  </a:cubicBezTo>
                  <a:cubicBezTo>
                    <a:pt x="1257" y="1383"/>
                    <a:pt x="1267" y="1417"/>
                    <a:pt x="1257" y="1420"/>
                  </a:cubicBezTo>
                  <a:cubicBezTo>
                    <a:pt x="1260" y="1435"/>
                    <a:pt x="1261" y="1443"/>
                    <a:pt x="1260" y="1443"/>
                  </a:cubicBezTo>
                  <a:cubicBezTo>
                    <a:pt x="1259" y="1443"/>
                    <a:pt x="1252" y="1427"/>
                    <a:pt x="1235" y="1389"/>
                  </a:cubicBezTo>
                  <a:cubicBezTo>
                    <a:pt x="1225" y="1360"/>
                    <a:pt x="1221" y="1358"/>
                    <a:pt x="1218" y="1358"/>
                  </a:cubicBezTo>
                  <a:cubicBezTo>
                    <a:pt x="1217" y="1358"/>
                    <a:pt x="1217" y="1358"/>
                    <a:pt x="1216" y="1358"/>
                  </a:cubicBezTo>
                  <a:cubicBezTo>
                    <a:pt x="1216" y="1358"/>
                    <a:pt x="1213" y="1358"/>
                    <a:pt x="1201" y="1326"/>
                  </a:cubicBezTo>
                  <a:cubicBezTo>
                    <a:pt x="1196" y="1316"/>
                    <a:pt x="1194" y="1312"/>
                    <a:pt x="1194" y="1312"/>
                  </a:cubicBezTo>
                  <a:lnTo>
                    <a:pt x="1194" y="1312"/>
                  </a:lnTo>
                  <a:cubicBezTo>
                    <a:pt x="1192" y="1312"/>
                    <a:pt x="1200" y="1336"/>
                    <a:pt x="1207" y="1361"/>
                  </a:cubicBezTo>
                  <a:lnTo>
                    <a:pt x="1229" y="1430"/>
                  </a:lnTo>
                  <a:cubicBezTo>
                    <a:pt x="1213" y="1395"/>
                    <a:pt x="1201" y="1361"/>
                    <a:pt x="1191" y="1326"/>
                  </a:cubicBezTo>
                  <a:cubicBezTo>
                    <a:pt x="1180" y="1292"/>
                    <a:pt x="1175" y="1275"/>
                    <a:pt x="1175" y="1275"/>
                  </a:cubicBezTo>
                  <a:lnTo>
                    <a:pt x="1175" y="1275"/>
                  </a:lnTo>
                  <a:cubicBezTo>
                    <a:pt x="1174" y="1275"/>
                    <a:pt x="1179" y="1292"/>
                    <a:pt x="1188" y="1326"/>
                  </a:cubicBezTo>
                  <a:cubicBezTo>
                    <a:pt x="1195" y="1351"/>
                    <a:pt x="1200" y="1376"/>
                    <a:pt x="1197" y="1376"/>
                  </a:cubicBezTo>
                  <a:cubicBezTo>
                    <a:pt x="1195" y="1376"/>
                    <a:pt x="1193" y="1373"/>
                    <a:pt x="1188" y="1364"/>
                  </a:cubicBezTo>
                  <a:cubicBezTo>
                    <a:pt x="1182" y="1364"/>
                    <a:pt x="1176" y="1364"/>
                    <a:pt x="1166" y="1330"/>
                  </a:cubicBezTo>
                  <a:cubicBezTo>
                    <a:pt x="1163" y="1319"/>
                    <a:pt x="1162" y="1315"/>
                    <a:pt x="1161" y="1315"/>
                  </a:cubicBezTo>
                  <a:cubicBezTo>
                    <a:pt x="1159" y="1315"/>
                    <a:pt x="1160" y="1333"/>
                    <a:pt x="1160" y="1333"/>
                  </a:cubicBezTo>
                  <a:cubicBezTo>
                    <a:pt x="1163" y="1350"/>
                    <a:pt x="1163" y="1359"/>
                    <a:pt x="1161" y="1359"/>
                  </a:cubicBezTo>
                  <a:cubicBezTo>
                    <a:pt x="1159" y="1359"/>
                    <a:pt x="1154" y="1350"/>
                    <a:pt x="1148" y="1333"/>
                  </a:cubicBezTo>
                  <a:cubicBezTo>
                    <a:pt x="1135" y="1297"/>
                    <a:pt x="1130" y="1279"/>
                    <a:pt x="1128" y="1279"/>
                  </a:cubicBezTo>
                  <a:lnTo>
                    <a:pt x="1128" y="1279"/>
                  </a:lnTo>
                  <a:cubicBezTo>
                    <a:pt x="1126" y="1279"/>
                    <a:pt x="1129" y="1297"/>
                    <a:pt x="1132" y="1333"/>
                  </a:cubicBezTo>
                  <a:cubicBezTo>
                    <a:pt x="1136" y="1353"/>
                    <a:pt x="1138" y="1374"/>
                    <a:pt x="1137" y="1374"/>
                  </a:cubicBezTo>
                  <a:cubicBezTo>
                    <a:pt x="1136" y="1374"/>
                    <a:pt x="1134" y="1363"/>
                    <a:pt x="1129" y="1333"/>
                  </a:cubicBezTo>
                  <a:cubicBezTo>
                    <a:pt x="1127" y="1323"/>
                    <a:pt x="1126" y="1318"/>
                    <a:pt x="1125" y="1318"/>
                  </a:cubicBezTo>
                  <a:cubicBezTo>
                    <a:pt x="1124" y="1318"/>
                    <a:pt x="1125" y="1344"/>
                    <a:pt x="1122" y="1370"/>
                  </a:cubicBezTo>
                  <a:cubicBezTo>
                    <a:pt x="1122" y="1405"/>
                    <a:pt x="1126" y="1477"/>
                    <a:pt x="1129" y="1511"/>
                  </a:cubicBezTo>
                  <a:cubicBezTo>
                    <a:pt x="1132" y="1554"/>
                    <a:pt x="1134" y="1571"/>
                    <a:pt x="1132" y="1571"/>
                  </a:cubicBezTo>
                  <a:cubicBezTo>
                    <a:pt x="1131" y="1571"/>
                    <a:pt x="1128" y="1563"/>
                    <a:pt x="1122" y="1549"/>
                  </a:cubicBezTo>
                  <a:cubicBezTo>
                    <a:pt x="1113" y="1524"/>
                    <a:pt x="1110" y="1499"/>
                    <a:pt x="1110" y="1477"/>
                  </a:cubicBezTo>
                  <a:cubicBezTo>
                    <a:pt x="1110" y="1439"/>
                    <a:pt x="1113" y="1439"/>
                    <a:pt x="1113" y="1439"/>
                  </a:cubicBezTo>
                  <a:lnTo>
                    <a:pt x="1116" y="1439"/>
                  </a:lnTo>
                  <a:cubicBezTo>
                    <a:pt x="1113" y="1405"/>
                    <a:pt x="1113" y="1370"/>
                    <a:pt x="1107" y="1367"/>
                  </a:cubicBezTo>
                  <a:cubicBezTo>
                    <a:pt x="1105" y="1350"/>
                    <a:pt x="1104" y="1341"/>
                    <a:pt x="1103" y="1341"/>
                  </a:cubicBezTo>
                  <a:cubicBezTo>
                    <a:pt x="1101" y="1341"/>
                    <a:pt x="1101" y="1350"/>
                    <a:pt x="1101" y="1367"/>
                  </a:cubicBezTo>
                  <a:cubicBezTo>
                    <a:pt x="1097" y="1333"/>
                    <a:pt x="1091" y="1333"/>
                    <a:pt x="1088" y="1330"/>
                  </a:cubicBezTo>
                  <a:cubicBezTo>
                    <a:pt x="1087" y="1330"/>
                    <a:pt x="1086" y="1330"/>
                    <a:pt x="1084" y="1330"/>
                  </a:cubicBezTo>
                  <a:cubicBezTo>
                    <a:pt x="1079" y="1330"/>
                    <a:pt x="1072" y="1323"/>
                    <a:pt x="1072" y="1292"/>
                  </a:cubicBezTo>
                  <a:cubicBezTo>
                    <a:pt x="1069" y="1292"/>
                    <a:pt x="1066" y="1292"/>
                    <a:pt x="1063" y="1326"/>
                  </a:cubicBezTo>
                  <a:cubicBezTo>
                    <a:pt x="1059" y="1368"/>
                    <a:pt x="1057" y="1386"/>
                    <a:pt x="1056" y="1386"/>
                  </a:cubicBezTo>
                  <a:cubicBezTo>
                    <a:pt x="1055" y="1386"/>
                    <a:pt x="1055" y="1377"/>
                    <a:pt x="1057" y="1361"/>
                  </a:cubicBezTo>
                  <a:cubicBezTo>
                    <a:pt x="1059" y="1316"/>
                    <a:pt x="1053" y="1282"/>
                    <a:pt x="1043" y="1282"/>
                  </a:cubicBezTo>
                  <a:cubicBezTo>
                    <a:pt x="1038" y="1282"/>
                    <a:pt x="1032" y="1293"/>
                    <a:pt x="1025" y="1317"/>
                  </a:cubicBezTo>
                  <a:lnTo>
                    <a:pt x="1019" y="1317"/>
                  </a:lnTo>
                  <a:cubicBezTo>
                    <a:pt x="1021" y="1296"/>
                    <a:pt x="1018" y="1285"/>
                    <a:pt x="1013" y="1285"/>
                  </a:cubicBezTo>
                  <a:cubicBezTo>
                    <a:pt x="1008" y="1285"/>
                    <a:pt x="1003" y="1292"/>
                    <a:pt x="997" y="1308"/>
                  </a:cubicBezTo>
                  <a:cubicBezTo>
                    <a:pt x="994" y="1304"/>
                    <a:pt x="991" y="1304"/>
                    <a:pt x="988" y="1301"/>
                  </a:cubicBezTo>
                  <a:cubicBezTo>
                    <a:pt x="991" y="1284"/>
                    <a:pt x="992" y="1275"/>
                    <a:pt x="991" y="1275"/>
                  </a:cubicBezTo>
                  <a:cubicBezTo>
                    <a:pt x="990" y="1275"/>
                    <a:pt x="986" y="1283"/>
                    <a:pt x="978" y="1298"/>
                  </a:cubicBezTo>
                  <a:cubicBezTo>
                    <a:pt x="967" y="1320"/>
                    <a:pt x="958" y="1344"/>
                    <a:pt x="958" y="1344"/>
                  </a:cubicBezTo>
                  <a:cubicBezTo>
                    <a:pt x="957" y="1344"/>
                    <a:pt x="959" y="1340"/>
                    <a:pt x="963" y="1330"/>
                  </a:cubicBezTo>
                  <a:cubicBezTo>
                    <a:pt x="975" y="1295"/>
                    <a:pt x="969" y="1295"/>
                    <a:pt x="960" y="1289"/>
                  </a:cubicBezTo>
                  <a:cubicBezTo>
                    <a:pt x="957" y="1287"/>
                    <a:pt x="955" y="1286"/>
                    <a:pt x="953" y="1286"/>
                  </a:cubicBezTo>
                  <a:cubicBezTo>
                    <a:pt x="949" y="1286"/>
                    <a:pt x="946" y="1293"/>
                    <a:pt x="938" y="1317"/>
                  </a:cubicBezTo>
                  <a:cubicBezTo>
                    <a:pt x="930" y="1323"/>
                    <a:pt x="926" y="1326"/>
                    <a:pt x="924" y="1326"/>
                  </a:cubicBezTo>
                  <a:cubicBezTo>
                    <a:pt x="917" y="1326"/>
                    <a:pt x="930" y="1302"/>
                    <a:pt x="944" y="1276"/>
                  </a:cubicBezTo>
                  <a:cubicBezTo>
                    <a:pt x="960" y="1249"/>
                    <a:pt x="968" y="1234"/>
                    <a:pt x="966" y="1234"/>
                  </a:cubicBezTo>
                  <a:lnTo>
                    <a:pt x="966" y="1234"/>
                  </a:lnTo>
                  <a:cubicBezTo>
                    <a:pt x="965" y="1234"/>
                    <a:pt x="951" y="1255"/>
                    <a:pt x="922" y="1304"/>
                  </a:cubicBezTo>
                  <a:cubicBezTo>
                    <a:pt x="901" y="1340"/>
                    <a:pt x="889" y="1354"/>
                    <a:pt x="886" y="1354"/>
                  </a:cubicBezTo>
                  <a:cubicBezTo>
                    <a:pt x="884" y="1354"/>
                    <a:pt x="887" y="1346"/>
                    <a:pt x="894" y="1333"/>
                  </a:cubicBezTo>
                  <a:cubicBezTo>
                    <a:pt x="908" y="1309"/>
                    <a:pt x="913" y="1303"/>
                    <a:pt x="916" y="1303"/>
                  </a:cubicBezTo>
                  <a:cubicBezTo>
                    <a:pt x="917" y="1303"/>
                    <a:pt x="918" y="1304"/>
                    <a:pt x="919" y="1304"/>
                  </a:cubicBezTo>
                  <a:lnTo>
                    <a:pt x="953" y="1242"/>
                  </a:lnTo>
                  <a:cubicBezTo>
                    <a:pt x="952" y="1241"/>
                    <a:pt x="952" y="1240"/>
                    <a:pt x="951" y="1240"/>
                  </a:cubicBezTo>
                  <a:cubicBezTo>
                    <a:pt x="949" y="1240"/>
                    <a:pt x="946" y="1246"/>
                    <a:pt x="931" y="1270"/>
                  </a:cubicBezTo>
                  <a:cubicBezTo>
                    <a:pt x="931" y="1270"/>
                    <a:pt x="931" y="1270"/>
                    <a:pt x="931" y="1270"/>
                  </a:cubicBezTo>
                  <a:cubicBezTo>
                    <a:pt x="930" y="1270"/>
                    <a:pt x="925" y="1272"/>
                    <a:pt x="906" y="1298"/>
                  </a:cubicBezTo>
                  <a:cubicBezTo>
                    <a:pt x="887" y="1326"/>
                    <a:pt x="869" y="1358"/>
                    <a:pt x="853" y="1389"/>
                  </a:cubicBezTo>
                  <a:cubicBezTo>
                    <a:pt x="842" y="1414"/>
                    <a:pt x="837" y="1419"/>
                    <a:pt x="834" y="1419"/>
                  </a:cubicBezTo>
                  <a:cubicBezTo>
                    <a:pt x="833" y="1419"/>
                    <a:pt x="832" y="1418"/>
                    <a:pt x="831" y="1417"/>
                  </a:cubicBezTo>
                  <a:cubicBezTo>
                    <a:pt x="844" y="1386"/>
                    <a:pt x="862" y="1351"/>
                    <a:pt x="884" y="1323"/>
                  </a:cubicBezTo>
                  <a:cubicBezTo>
                    <a:pt x="900" y="1308"/>
                    <a:pt x="913" y="1286"/>
                    <a:pt x="922" y="1264"/>
                  </a:cubicBezTo>
                  <a:cubicBezTo>
                    <a:pt x="926" y="1258"/>
                    <a:pt x="927" y="1256"/>
                    <a:pt x="926" y="1256"/>
                  </a:cubicBezTo>
                  <a:cubicBezTo>
                    <a:pt x="922" y="1256"/>
                    <a:pt x="885" y="1297"/>
                    <a:pt x="850" y="1342"/>
                  </a:cubicBezTo>
                  <a:lnTo>
                    <a:pt x="869" y="1314"/>
                  </a:lnTo>
                  <a:cubicBezTo>
                    <a:pt x="891" y="1283"/>
                    <a:pt x="884" y="1279"/>
                    <a:pt x="878" y="1276"/>
                  </a:cubicBezTo>
                  <a:cubicBezTo>
                    <a:pt x="877" y="1275"/>
                    <a:pt x="876" y="1274"/>
                    <a:pt x="874" y="1274"/>
                  </a:cubicBezTo>
                  <a:cubicBezTo>
                    <a:pt x="871" y="1274"/>
                    <a:pt x="865" y="1279"/>
                    <a:pt x="850" y="1298"/>
                  </a:cubicBezTo>
                  <a:cubicBezTo>
                    <a:pt x="828" y="1326"/>
                    <a:pt x="809" y="1355"/>
                    <a:pt x="806" y="1355"/>
                  </a:cubicBezTo>
                  <a:cubicBezTo>
                    <a:pt x="793" y="1377"/>
                    <a:pt x="781" y="1395"/>
                    <a:pt x="765" y="1414"/>
                  </a:cubicBezTo>
                  <a:cubicBezTo>
                    <a:pt x="775" y="1392"/>
                    <a:pt x="787" y="1370"/>
                    <a:pt x="800" y="1348"/>
                  </a:cubicBezTo>
                  <a:cubicBezTo>
                    <a:pt x="837" y="1286"/>
                    <a:pt x="853" y="1254"/>
                    <a:pt x="844" y="1245"/>
                  </a:cubicBezTo>
                  <a:cubicBezTo>
                    <a:pt x="840" y="1239"/>
                    <a:pt x="834" y="1232"/>
                    <a:pt x="856" y="1204"/>
                  </a:cubicBezTo>
                  <a:cubicBezTo>
                    <a:pt x="855" y="1203"/>
                    <a:pt x="854" y="1202"/>
                    <a:pt x="852" y="1202"/>
                  </a:cubicBezTo>
                  <a:cubicBezTo>
                    <a:pt x="848" y="1202"/>
                    <a:pt x="841" y="1206"/>
                    <a:pt x="825" y="1223"/>
                  </a:cubicBezTo>
                  <a:lnTo>
                    <a:pt x="822" y="1217"/>
                  </a:lnTo>
                  <a:cubicBezTo>
                    <a:pt x="834" y="1201"/>
                    <a:pt x="838" y="1193"/>
                    <a:pt x="836" y="1193"/>
                  </a:cubicBezTo>
                  <a:cubicBezTo>
                    <a:pt x="834" y="1193"/>
                    <a:pt x="827" y="1199"/>
                    <a:pt x="815" y="1210"/>
                  </a:cubicBezTo>
                  <a:cubicBezTo>
                    <a:pt x="807" y="1217"/>
                    <a:pt x="804" y="1219"/>
                    <a:pt x="802" y="1219"/>
                  </a:cubicBezTo>
                  <a:cubicBezTo>
                    <a:pt x="798" y="1219"/>
                    <a:pt x="809" y="1204"/>
                    <a:pt x="809" y="1204"/>
                  </a:cubicBezTo>
                  <a:cubicBezTo>
                    <a:pt x="831" y="1180"/>
                    <a:pt x="843" y="1166"/>
                    <a:pt x="841" y="1166"/>
                  </a:cubicBezTo>
                  <a:lnTo>
                    <a:pt x="841" y="1166"/>
                  </a:lnTo>
                  <a:cubicBezTo>
                    <a:pt x="840" y="1166"/>
                    <a:pt x="821" y="1184"/>
                    <a:pt x="781" y="1223"/>
                  </a:cubicBezTo>
                  <a:cubicBezTo>
                    <a:pt x="753" y="1248"/>
                    <a:pt x="731" y="1279"/>
                    <a:pt x="734" y="1283"/>
                  </a:cubicBezTo>
                  <a:lnTo>
                    <a:pt x="740" y="1292"/>
                  </a:lnTo>
                  <a:lnTo>
                    <a:pt x="709" y="1308"/>
                  </a:lnTo>
                  <a:cubicBezTo>
                    <a:pt x="684" y="1314"/>
                    <a:pt x="665" y="1326"/>
                    <a:pt x="646" y="1345"/>
                  </a:cubicBezTo>
                  <a:cubicBezTo>
                    <a:pt x="646" y="1345"/>
                    <a:pt x="624" y="1364"/>
                    <a:pt x="619" y="1364"/>
                  </a:cubicBezTo>
                  <a:cubicBezTo>
                    <a:pt x="618" y="1364"/>
                    <a:pt x="618" y="1364"/>
                    <a:pt x="618" y="1364"/>
                  </a:cubicBezTo>
                  <a:lnTo>
                    <a:pt x="671" y="1317"/>
                  </a:lnTo>
                  <a:cubicBezTo>
                    <a:pt x="699" y="1295"/>
                    <a:pt x="728" y="1273"/>
                    <a:pt x="753" y="1248"/>
                  </a:cubicBezTo>
                  <a:cubicBezTo>
                    <a:pt x="786" y="1215"/>
                    <a:pt x="806" y="1190"/>
                    <a:pt x="802" y="1190"/>
                  </a:cubicBezTo>
                  <a:cubicBezTo>
                    <a:pt x="799" y="1190"/>
                    <a:pt x="790" y="1197"/>
                    <a:pt x="771" y="1214"/>
                  </a:cubicBezTo>
                  <a:cubicBezTo>
                    <a:pt x="768" y="1210"/>
                    <a:pt x="768" y="1210"/>
                    <a:pt x="793" y="1185"/>
                  </a:cubicBezTo>
                  <a:cubicBezTo>
                    <a:pt x="806" y="1174"/>
                    <a:pt x="813" y="1168"/>
                    <a:pt x="812" y="1168"/>
                  </a:cubicBezTo>
                  <a:cubicBezTo>
                    <a:pt x="810" y="1168"/>
                    <a:pt x="795" y="1178"/>
                    <a:pt x="762" y="1201"/>
                  </a:cubicBezTo>
                  <a:cubicBezTo>
                    <a:pt x="736" y="1221"/>
                    <a:pt x="722" y="1231"/>
                    <a:pt x="719" y="1231"/>
                  </a:cubicBezTo>
                  <a:cubicBezTo>
                    <a:pt x="715" y="1231"/>
                    <a:pt x="728" y="1217"/>
                    <a:pt x="759" y="1192"/>
                  </a:cubicBezTo>
                  <a:cubicBezTo>
                    <a:pt x="795" y="1160"/>
                    <a:pt x="804" y="1145"/>
                    <a:pt x="796" y="1145"/>
                  </a:cubicBezTo>
                  <a:cubicBezTo>
                    <a:pt x="792" y="1145"/>
                    <a:pt x="785" y="1148"/>
                    <a:pt x="775" y="1154"/>
                  </a:cubicBezTo>
                  <a:cubicBezTo>
                    <a:pt x="747" y="1175"/>
                    <a:pt x="731" y="1183"/>
                    <a:pt x="726" y="1183"/>
                  </a:cubicBezTo>
                  <a:cubicBezTo>
                    <a:pt x="720" y="1183"/>
                    <a:pt x="726" y="1175"/>
                    <a:pt x="740" y="1163"/>
                  </a:cubicBezTo>
                  <a:cubicBezTo>
                    <a:pt x="757" y="1151"/>
                    <a:pt x="763" y="1144"/>
                    <a:pt x="759" y="1144"/>
                  </a:cubicBezTo>
                  <a:cubicBezTo>
                    <a:pt x="757" y="1144"/>
                    <a:pt x="748" y="1148"/>
                    <a:pt x="734" y="1154"/>
                  </a:cubicBezTo>
                  <a:cubicBezTo>
                    <a:pt x="757" y="1140"/>
                    <a:pt x="778" y="1125"/>
                    <a:pt x="776" y="1125"/>
                  </a:cubicBezTo>
                  <a:cubicBezTo>
                    <a:pt x="775" y="1125"/>
                    <a:pt x="771" y="1127"/>
                    <a:pt x="762" y="1132"/>
                  </a:cubicBezTo>
                  <a:cubicBezTo>
                    <a:pt x="762" y="1132"/>
                    <a:pt x="762" y="1132"/>
                    <a:pt x="762" y="1132"/>
                  </a:cubicBezTo>
                  <a:cubicBezTo>
                    <a:pt x="761" y="1132"/>
                    <a:pt x="755" y="1134"/>
                    <a:pt x="731" y="1151"/>
                  </a:cubicBezTo>
                  <a:lnTo>
                    <a:pt x="668" y="1179"/>
                  </a:lnTo>
                  <a:cubicBezTo>
                    <a:pt x="649" y="1195"/>
                    <a:pt x="630" y="1210"/>
                    <a:pt x="609" y="1220"/>
                  </a:cubicBezTo>
                  <a:cubicBezTo>
                    <a:pt x="603" y="1223"/>
                    <a:pt x="599" y="1225"/>
                    <a:pt x="597" y="1225"/>
                  </a:cubicBezTo>
                  <a:cubicBezTo>
                    <a:pt x="587" y="1225"/>
                    <a:pt x="615" y="1191"/>
                    <a:pt x="690" y="1145"/>
                  </a:cubicBezTo>
                  <a:lnTo>
                    <a:pt x="753" y="1107"/>
                  </a:lnTo>
                  <a:lnTo>
                    <a:pt x="687" y="1138"/>
                  </a:lnTo>
                  <a:cubicBezTo>
                    <a:pt x="687" y="1135"/>
                    <a:pt x="684" y="1132"/>
                    <a:pt x="718" y="1116"/>
                  </a:cubicBezTo>
                  <a:cubicBezTo>
                    <a:pt x="750" y="1101"/>
                    <a:pt x="750" y="1101"/>
                    <a:pt x="750" y="1098"/>
                  </a:cubicBezTo>
                  <a:cubicBezTo>
                    <a:pt x="750" y="1098"/>
                    <a:pt x="749" y="1097"/>
                    <a:pt x="748" y="1097"/>
                  </a:cubicBezTo>
                  <a:cubicBezTo>
                    <a:pt x="745" y="1097"/>
                    <a:pt x="737" y="1099"/>
                    <a:pt x="715" y="1110"/>
                  </a:cubicBezTo>
                  <a:cubicBezTo>
                    <a:pt x="678" y="1128"/>
                    <a:pt x="662" y="1136"/>
                    <a:pt x="660" y="1136"/>
                  </a:cubicBezTo>
                  <a:cubicBezTo>
                    <a:pt x="659" y="1136"/>
                    <a:pt x="667" y="1131"/>
                    <a:pt x="681" y="1123"/>
                  </a:cubicBezTo>
                  <a:cubicBezTo>
                    <a:pt x="716" y="1104"/>
                    <a:pt x="732" y="1096"/>
                    <a:pt x="728" y="1096"/>
                  </a:cubicBezTo>
                  <a:cubicBezTo>
                    <a:pt x="725" y="1096"/>
                    <a:pt x="708" y="1102"/>
                    <a:pt x="677" y="1113"/>
                  </a:cubicBezTo>
                  <a:cubicBezTo>
                    <a:pt x="645" y="1127"/>
                    <a:pt x="629" y="1134"/>
                    <a:pt x="628" y="1134"/>
                  </a:cubicBezTo>
                  <a:cubicBezTo>
                    <a:pt x="627" y="1134"/>
                    <a:pt x="644" y="1126"/>
                    <a:pt x="677" y="1110"/>
                  </a:cubicBezTo>
                  <a:cubicBezTo>
                    <a:pt x="699" y="1101"/>
                    <a:pt x="721" y="1091"/>
                    <a:pt x="740" y="1076"/>
                  </a:cubicBezTo>
                  <a:lnTo>
                    <a:pt x="740" y="1076"/>
                  </a:lnTo>
                  <a:lnTo>
                    <a:pt x="709" y="1091"/>
                  </a:lnTo>
                  <a:cubicBezTo>
                    <a:pt x="673" y="1104"/>
                    <a:pt x="656" y="1110"/>
                    <a:pt x="652" y="1110"/>
                  </a:cubicBezTo>
                  <a:cubicBezTo>
                    <a:pt x="648" y="1110"/>
                    <a:pt x="656" y="1105"/>
                    <a:pt x="671" y="1098"/>
                  </a:cubicBezTo>
                  <a:cubicBezTo>
                    <a:pt x="694" y="1089"/>
                    <a:pt x="702" y="1085"/>
                    <a:pt x="694" y="1085"/>
                  </a:cubicBezTo>
                  <a:cubicBezTo>
                    <a:pt x="690" y="1085"/>
                    <a:pt x="683" y="1086"/>
                    <a:pt x="671" y="1088"/>
                  </a:cubicBezTo>
                  <a:cubicBezTo>
                    <a:pt x="668" y="1082"/>
                    <a:pt x="668" y="1079"/>
                    <a:pt x="699" y="1066"/>
                  </a:cubicBezTo>
                  <a:cubicBezTo>
                    <a:pt x="734" y="1054"/>
                    <a:pt x="751" y="1048"/>
                    <a:pt x="751" y="1048"/>
                  </a:cubicBezTo>
                  <a:lnTo>
                    <a:pt x="751" y="1048"/>
                  </a:lnTo>
                  <a:cubicBezTo>
                    <a:pt x="751" y="1048"/>
                    <a:pt x="734" y="1054"/>
                    <a:pt x="699" y="1063"/>
                  </a:cubicBezTo>
                  <a:cubicBezTo>
                    <a:pt x="686" y="1067"/>
                    <a:pt x="678" y="1068"/>
                    <a:pt x="675" y="1068"/>
                  </a:cubicBezTo>
                  <a:cubicBezTo>
                    <a:pt x="670" y="1068"/>
                    <a:pt x="678" y="1064"/>
                    <a:pt x="699" y="1054"/>
                  </a:cubicBezTo>
                  <a:cubicBezTo>
                    <a:pt x="718" y="1046"/>
                    <a:pt x="725" y="1043"/>
                    <a:pt x="722" y="1043"/>
                  </a:cubicBezTo>
                  <a:cubicBezTo>
                    <a:pt x="719" y="1043"/>
                    <a:pt x="711" y="1045"/>
                    <a:pt x="696" y="1047"/>
                  </a:cubicBezTo>
                  <a:cubicBezTo>
                    <a:pt x="662" y="1057"/>
                    <a:pt x="627" y="1066"/>
                    <a:pt x="596" y="1082"/>
                  </a:cubicBezTo>
                  <a:cubicBezTo>
                    <a:pt x="596" y="1085"/>
                    <a:pt x="596" y="1085"/>
                    <a:pt x="562" y="1098"/>
                  </a:cubicBezTo>
                  <a:lnTo>
                    <a:pt x="558" y="1088"/>
                  </a:lnTo>
                  <a:cubicBezTo>
                    <a:pt x="558" y="1085"/>
                    <a:pt x="558" y="1082"/>
                    <a:pt x="521" y="1082"/>
                  </a:cubicBezTo>
                  <a:cubicBezTo>
                    <a:pt x="483" y="1082"/>
                    <a:pt x="414" y="1098"/>
                    <a:pt x="452" y="1098"/>
                  </a:cubicBezTo>
                  <a:lnTo>
                    <a:pt x="417" y="1113"/>
                  </a:lnTo>
                  <a:cubicBezTo>
                    <a:pt x="357" y="1130"/>
                    <a:pt x="333" y="1141"/>
                    <a:pt x="344" y="1141"/>
                  </a:cubicBezTo>
                  <a:cubicBezTo>
                    <a:pt x="352" y="1141"/>
                    <a:pt x="378" y="1136"/>
                    <a:pt x="421" y="1123"/>
                  </a:cubicBezTo>
                  <a:cubicBezTo>
                    <a:pt x="474" y="1108"/>
                    <a:pt x="500" y="1101"/>
                    <a:pt x="503" y="1101"/>
                  </a:cubicBezTo>
                  <a:cubicBezTo>
                    <a:pt x="506" y="1101"/>
                    <a:pt x="488" y="1107"/>
                    <a:pt x="455" y="1120"/>
                  </a:cubicBezTo>
                  <a:cubicBezTo>
                    <a:pt x="386" y="1138"/>
                    <a:pt x="389" y="1145"/>
                    <a:pt x="389" y="1151"/>
                  </a:cubicBezTo>
                  <a:cubicBezTo>
                    <a:pt x="392" y="1154"/>
                    <a:pt x="392" y="1154"/>
                    <a:pt x="358" y="1167"/>
                  </a:cubicBezTo>
                  <a:cubicBezTo>
                    <a:pt x="323" y="1176"/>
                    <a:pt x="289" y="1195"/>
                    <a:pt x="292" y="1201"/>
                  </a:cubicBezTo>
                  <a:cubicBezTo>
                    <a:pt x="293" y="1204"/>
                    <a:pt x="294" y="1205"/>
                    <a:pt x="297" y="1205"/>
                  </a:cubicBezTo>
                  <a:cubicBezTo>
                    <a:pt x="301" y="1205"/>
                    <a:pt x="309" y="1202"/>
                    <a:pt x="330" y="1195"/>
                  </a:cubicBezTo>
                  <a:cubicBezTo>
                    <a:pt x="340" y="1189"/>
                    <a:pt x="347" y="1186"/>
                    <a:pt x="350" y="1186"/>
                  </a:cubicBezTo>
                  <a:cubicBezTo>
                    <a:pt x="356" y="1186"/>
                    <a:pt x="343" y="1198"/>
                    <a:pt x="298" y="1217"/>
                  </a:cubicBezTo>
                  <a:cubicBezTo>
                    <a:pt x="284" y="1225"/>
                    <a:pt x="276" y="1230"/>
                    <a:pt x="278" y="1230"/>
                  </a:cubicBezTo>
                  <a:cubicBezTo>
                    <a:pt x="281" y="1230"/>
                    <a:pt x="297" y="1224"/>
                    <a:pt x="333" y="1210"/>
                  </a:cubicBezTo>
                  <a:cubicBezTo>
                    <a:pt x="358" y="1201"/>
                    <a:pt x="374" y="1197"/>
                    <a:pt x="382" y="1197"/>
                  </a:cubicBezTo>
                  <a:cubicBezTo>
                    <a:pt x="395" y="1197"/>
                    <a:pt x="381" y="1209"/>
                    <a:pt x="339" y="1229"/>
                  </a:cubicBezTo>
                  <a:lnTo>
                    <a:pt x="342" y="1242"/>
                  </a:lnTo>
                  <a:cubicBezTo>
                    <a:pt x="343" y="1243"/>
                    <a:pt x="344" y="1243"/>
                    <a:pt x="346" y="1243"/>
                  </a:cubicBezTo>
                  <a:cubicBezTo>
                    <a:pt x="356" y="1243"/>
                    <a:pt x="385" y="1230"/>
                    <a:pt x="411" y="1220"/>
                  </a:cubicBezTo>
                  <a:cubicBezTo>
                    <a:pt x="447" y="1204"/>
                    <a:pt x="464" y="1197"/>
                    <a:pt x="466" y="1197"/>
                  </a:cubicBezTo>
                  <a:cubicBezTo>
                    <a:pt x="467" y="1197"/>
                    <a:pt x="460" y="1202"/>
                    <a:pt x="446" y="1210"/>
                  </a:cubicBezTo>
                  <a:cubicBezTo>
                    <a:pt x="427" y="1223"/>
                    <a:pt x="405" y="1236"/>
                    <a:pt x="383" y="1245"/>
                  </a:cubicBezTo>
                  <a:cubicBezTo>
                    <a:pt x="352" y="1257"/>
                    <a:pt x="352" y="1264"/>
                    <a:pt x="355" y="1270"/>
                  </a:cubicBezTo>
                  <a:cubicBezTo>
                    <a:pt x="357" y="1274"/>
                    <a:pt x="359" y="1280"/>
                    <a:pt x="367" y="1280"/>
                  </a:cubicBezTo>
                  <a:cubicBezTo>
                    <a:pt x="370" y="1280"/>
                    <a:pt x="374" y="1279"/>
                    <a:pt x="378" y="1278"/>
                  </a:cubicBezTo>
                  <a:lnTo>
                    <a:pt x="378" y="1278"/>
                  </a:lnTo>
                  <a:lnTo>
                    <a:pt x="361" y="1286"/>
                  </a:lnTo>
                  <a:cubicBezTo>
                    <a:pt x="363" y="1290"/>
                    <a:pt x="349" y="1299"/>
                    <a:pt x="350" y="1299"/>
                  </a:cubicBezTo>
                  <a:cubicBezTo>
                    <a:pt x="351" y="1299"/>
                    <a:pt x="354" y="1297"/>
                    <a:pt x="364" y="1292"/>
                  </a:cubicBezTo>
                  <a:lnTo>
                    <a:pt x="364" y="1292"/>
                  </a:lnTo>
                  <a:cubicBezTo>
                    <a:pt x="364" y="1292"/>
                    <a:pt x="367" y="1298"/>
                    <a:pt x="342" y="1326"/>
                  </a:cubicBezTo>
                  <a:cubicBezTo>
                    <a:pt x="334" y="1335"/>
                    <a:pt x="336" y="1340"/>
                    <a:pt x="343" y="1340"/>
                  </a:cubicBezTo>
                  <a:cubicBezTo>
                    <a:pt x="359" y="1340"/>
                    <a:pt x="403" y="1320"/>
                    <a:pt x="441" y="1287"/>
                  </a:cubicBezTo>
                  <a:lnTo>
                    <a:pt x="441" y="1287"/>
                  </a:lnTo>
                  <a:cubicBezTo>
                    <a:pt x="441" y="1288"/>
                    <a:pt x="442" y="1290"/>
                    <a:pt x="442" y="1292"/>
                  </a:cubicBezTo>
                  <a:cubicBezTo>
                    <a:pt x="443" y="1293"/>
                    <a:pt x="444" y="1293"/>
                    <a:pt x="445" y="1293"/>
                  </a:cubicBezTo>
                  <a:cubicBezTo>
                    <a:pt x="454" y="1293"/>
                    <a:pt x="477" y="1279"/>
                    <a:pt x="477" y="1279"/>
                  </a:cubicBezTo>
                  <a:cubicBezTo>
                    <a:pt x="494" y="1269"/>
                    <a:pt x="502" y="1266"/>
                    <a:pt x="507" y="1266"/>
                  </a:cubicBezTo>
                  <a:cubicBezTo>
                    <a:pt x="511" y="1266"/>
                    <a:pt x="511" y="1269"/>
                    <a:pt x="511" y="1270"/>
                  </a:cubicBezTo>
                  <a:lnTo>
                    <a:pt x="452" y="1308"/>
                  </a:lnTo>
                  <a:cubicBezTo>
                    <a:pt x="390" y="1338"/>
                    <a:pt x="357" y="1361"/>
                    <a:pt x="367" y="1361"/>
                  </a:cubicBezTo>
                  <a:cubicBezTo>
                    <a:pt x="373" y="1361"/>
                    <a:pt x="392" y="1354"/>
                    <a:pt x="427" y="1336"/>
                  </a:cubicBezTo>
                  <a:lnTo>
                    <a:pt x="427" y="1336"/>
                  </a:lnTo>
                  <a:lnTo>
                    <a:pt x="395" y="1355"/>
                  </a:lnTo>
                  <a:cubicBezTo>
                    <a:pt x="374" y="1368"/>
                    <a:pt x="369" y="1375"/>
                    <a:pt x="380" y="1375"/>
                  </a:cubicBezTo>
                  <a:cubicBezTo>
                    <a:pt x="385" y="1375"/>
                    <a:pt x="393" y="1373"/>
                    <a:pt x="405" y="1370"/>
                  </a:cubicBezTo>
                  <a:cubicBezTo>
                    <a:pt x="439" y="1361"/>
                    <a:pt x="471" y="1342"/>
                    <a:pt x="502" y="1323"/>
                  </a:cubicBezTo>
                  <a:cubicBezTo>
                    <a:pt x="520" y="1309"/>
                    <a:pt x="528" y="1307"/>
                    <a:pt x="531" y="1307"/>
                  </a:cubicBezTo>
                  <a:cubicBezTo>
                    <a:pt x="533" y="1307"/>
                    <a:pt x="533" y="1308"/>
                    <a:pt x="533" y="1308"/>
                  </a:cubicBezTo>
                  <a:cubicBezTo>
                    <a:pt x="536" y="1311"/>
                    <a:pt x="536" y="1311"/>
                    <a:pt x="505" y="1333"/>
                  </a:cubicBezTo>
                  <a:cubicBezTo>
                    <a:pt x="471" y="1355"/>
                    <a:pt x="458" y="1368"/>
                    <a:pt x="466" y="1368"/>
                  </a:cubicBezTo>
                  <a:cubicBezTo>
                    <a:pt x="472" y="1368"/>
                    <a:pt x="488" y="1361"/>
                    <a:pt x="515" y="1345"/>
                  </a:cubicBezTo>
                  <a:lnTo>
                    <a:pt x="515" y="1345"/>
                  </a:lnTo>
                  <a:lnTo>
                    <a:pt x="486" y="1367"/>
                  </a:lnTo>
                  <a:cubicBezTo>
                    <a:pt x="455" y="1386"/>
                    <a:pt x="430" y="1414"/>
                    <a:pt x="477" y="1417"/>
                  </a:cubicBezTo>
                  <a:cubicBezTo>
                    <a:pt x="489" y="1436"/>
                    <a:pt x="502" y="1449"/>
                    <a:pt x="477" y="1474"/>
                  </a:cubicBezTo>
                  <a:cubicBezTo>
                    <a:pt x="470" y="1480"/>
                    <a:pt x="469" y="1483"/>
                    <a:pt x="473" y="1483"/>
                  </a:cubicBezTo>
                  <a:cubicBezTo>
                    <a:pt x="484" y="1483"/>
                    <a:pt x="533" y="1460"/>
                    <a:pt x="577" y="1430"/>
                  </a:cubicBezTo>
                  <a:lnTo>
                    <a:pt x="577" y="1430"/>
                  </a:lnTo>
                  <a:cubicBezTo>
                    <a:pt x="552" y="1455"/>
                    <a:pt x="555" y="1458"/>
                    <a:pt x="565" y="1467"/>
                  </a:cubicBezTo>
                  <a:cubicBezTo>
                    <a:pt x="574" y="1480"/>
                    <a:pt x="574" y="1480"/>
                    <a:pt x="549" y="1505"/>
                  </a:cubicBezTo>
                  <a:cubicBezTo>
                    <a:pt x="521" y="1529"/>
                    <a:pt x="508" y="1541"/>
                    <a:pt x="510" y="1541"/>
                  </a:cubicBezTo>
                  <a:cubicBezTo>
                    <a:pt x="512" y="1541"/>
                    <a:pt x="527" y="1531"/>
                    <a:pt x="555" y="1511"/>
                  </a:cubicBezTo>
                  <a:cubicBezTo>
                    <a:pt x="573" y="1496"/>
                    <a:pt x="583" y="1489"/>
                    <a:pt x="587" y="1489"/>
                  </a:cubicBezTo>
                  <a:cubicBezTo>
                    <a:pt x="596" y="1489"/>
                    <a:pt x="580" y="1517"/>
                    <a:pt x="546" y="1555"/>
                  </a:cubicBezTo>
                  <a:cubicBezTo>
                    <a:pt x="524" y="1580"/>
                    <a:pt x="527" y="1583"/>
                    <a:pt x="536" y="1593"/>
                  </a:cubicBezTo>
                  <a:cubicBezTo>
                    <a:pt x="549" y="1583"/>
                    <a:pt x="558" y="1579"/>
                    <a:pt x="565" y="1579"/>
                  </a:cubicBezTo>
                  <a:cubicBezTo>
                    <a:pt x="573" y="1579"/>
                    <a:pt x="578" y="1584"/>
                    <a:pt x="583" y="1590"/>
                  </a:cubicBezTo>
                  <a:cubicBezTo>
                    <a:pt x="588" y="1592"/>
                    <a:pt x="591" y="1594"/>
                    <a:pt x="595" y="1594"/>
                  </a:cubicBezTo>
                  <a:cubicBezTo>
                    <a:pt x="603" y="1594"/>
                    <a:pt x="612" y="1583"/>
                    <a:pt x="643" y="1543"/>
                  </a:cubicBezTo>
                  <a:cubicBezTo>
                    <a:pt x="673" y="1504"/>
                    <a:pt x="684" y="1493"/>
                    <a:pt x="691" y="1493"/>
                  </a:cubicBezTo>
                  <a:cubicBezTo>
                    <a:pt x="694" y="1493"/>
                    <a:pt x="696" y="1496"/>
                    <a:pt x="699" y="1499"/>
                  </a:cubicBezTo>
                  <a:cubicBezTo>
                    <a:pt x="703" y="1502"/>
                    <a:pt x="706" y="1505"/>
                    <a:pt x="687" y="1533"/>
                  </a:cubicBezTo>
                  <a:cubicBezTo>
                    <a:pt x="687" y="1533"/>
                    <a:pt x="668" y="1568"/>
                    <a:pt x="674" y="1571"/>
                  </a:cubicBezTo>
                  <a:cubicBezTo>
                    <a:pt x="677" y="1574"/>
                    <a:pt x="684" y="1577"/>
                    <a:pt x="665" y="1605"/>
                  </a:cubicBezTo>
                  <a:cubicBezTo>
                    <a:pt x="665" y="1605"/>
                    <a:pt x="649" y="1640"/>
                    <a:pt x="659" y="1646"/>
                  </a:cubicBezTo>
                  <a:cubicBezTo>
                    <a:pt x="668" y="1655"/>
                    <a:pt x="681" y="1662"/>
                    <a:pt x="662" y="1693"/>
                  </a:cubicBezTo>
                  <a:cubicBezTo>
                    <a:pt x="663" y="1694"/>
                    <a:pt x="664" y="1694"/>
                    <a:pt x="666" y="1694"/>
                  </a:cubicBezTo>
                  <a:cubicBezTo>
                    <a:pt x="669" y="1694"/>
                    <a:pt x="672" y="1689"/>
                    <a:pt x="684" y="1665"/>
                  </a:cubicBezTo>
                  <a:cubicBezTo>
                    <a:pt x="696" y="1645"/>
                    <a:pt x="710" y="1627"/>
                    <a:pt x="720" y="1627"/>
                  </a:cubicBezTo>
                  <a:cubicBezTo>
                    <a:pt x="725" y="1627"/>
                    <a:pt x="730" y="1633"/>
                    <a:pt x="731" y="1649"/>
                  </a:cubicBezTo>
                  <a:cubicBezTo>
                    <a:pt x="735" y="1652"/>
                    <a:pt x="741" y="1656"/>
                    <a:pt x="747" y="1656"/>
                  </a:cubicBezTo>
                  <a:cubicBezTo>
                    <a:pt x="754" y="1656"/>
                    <a:pt x="763" y="1651"/>
                    <a:pt x="771" y="1634"/>
                  </a:cubicBezTo>
                  <a:lnTo>
                    <a:pt x="771" y="1634"/>
                  </a:lnTo>
                  <a:cubicBezTo>
                    <a:pt x="778" y="1637"/>
                    <a:pt x="778" y="1637"/>
                    <a:pt x="762" y="1668"/>
                  </a:cubicBezTo>
                  <a:cubicBezTo>
                    <a:pt x="745" y="1703"/>
                    <a:pt x="741" y="1722"/>
                    <a:pt x="747" y="1722"/>
                  </a:cubicBezTo>
                  <a:cubicBezTo>
                    <a:pt x="752" y="1722"/>
                    <a:pt x="765" y="1708"/>
                    <a:pt x="784" y="1681"/>
                  </a:cubicBezTo>
                  <a:cubicBezTo>
                    <a:pt x="790" y="1664"/>
                    <a:pt x="794" y="1657"/>
                    <a:pt x="797" y="1657"/>
                  </a:cubicBezTo>
                  <a:cubicBezTo>
                    <a:pt x="799" y="1657"/>
                    <a:pt x="798" y="1667"/>
                    <a:pt x="793" y="1687"/>
                  </a:cubicBezTo>
                  <a:cubicBezTo>
                    <a:pt x="793" y="1687"/>
                    <a:pt x="794" y="1687"/>
                    <a:pt x="794" y="1687"/>
                  </a:cubicBezTo>
                  <a:cubicBezTo>
                    <a:pt x="796" y="1687"/>
                    <a:pt x="803" y="1685"/>
                    <a:pt x="818" y="1659"/>
                  </a:cubicBezTo>
                  <a:cubicBezTo>
                    <a:pt x="827" y="1644"/>
                    <a:pt x="832" y="1636"/>
                    <a:pt x="834" y="1636"/>
                  </a:cubicBezTo>
                  <a:cubicBezTo>
                    <a:pt x="837" y="1636"/>
                    <a:pt x="836" y="1645"/>
                    <a:pt x="834" y="1665"/>
                  </a:cubicBezTo>
                  <a:cubicBezTo>
                    <a:pt x="822" y="1699"/>
                    <a:pt x="828" y="1699"/>
                    <a:pt x="834" y="1702"/>
                  </a:cubicBezTo>
                  <a:cubicBezTo>
                    <a:pt x="841" y="1695"/>
                    <a:pt x="852" y="1691"/>
                    <a:pt x="863" y="1691"/>
                  </a:cubicBezTo>
                  <a:cubicBezTo>
                    <a:pt x="888" y="1691"/>
                    <a:pt x="916" y="1708"/>
                    <a:pt x="916" y="1734"/>
                  </a:cubicBezTo>
                  <a:cubicBezTo>
                    <a:pt x="925" y="1707"/>
                    <a:pt x="928" y="1701"/>
                    <a:pt x="931" y="1701"/>
                  </a:cubicBezTo>
                  <a:cubicBezTo>
                    <a:pt x="932" y="1701"/>
                    <a:pt x="933" y="1702"/>
                    <a:pt x="934" y="1702"/>
                  </a:cubicBezTo>
                  <a:cubicBezTo>
                    <a:pt x="931" y="1729"/>
                    <a:pt x="930" y="1741"/>
                    <a:pt x="932" y="1741"/>
                  </a:cubicBezTo>
                  <a:cubicBezTo>
                    <a:pt x="935" y="1741"/>
                    <a:pt x="944" y="1712"/>
                    <a:pt x="953" y="1668"/>
                  </a:cubicBezTo>
                  <a:lnTo>
                    <a:pt x="947" y="1668"/>
                  </a:lnTo>
                  <a:lnTo>
                    <a:pt x="944" y="1665"/>
                  </a:lnTo>
                  <a:cubicBezTo>
                    <a:pt x="951" y="1635"/>
                    <a:pt x="957" y="1618"/>
                    <a:pt x="960" y="1618"/>
                  </a:cubicBezTo>
                  <a:cubicBezTo>
                    <a:pt x="964" y="1618"/>
                    <a:pt x="962" y="1646"/>
                    <a:pt x="950" y="1706"/>
                  </a:cubicBezTo>
                  <a:cubicBezTo>
                    <a:pt x="947" y="1742"/>
                    <a:pt x="945" y="1760"/>
                    <a:pt x="947" y="1760"/>
                  </a:cubicBezTo>
                  <a:cubicBezTo>
                    <a:pt x="949" y="1760"/>
                    <a:pt x="953" y="1743"/>
                    <a:pt x="963" y="1709"/>
                  </a:cubicBezTo>
                  <a:cubicBezTo>
                    <a:pt x="972" y="1675"/>
                    <a:pt x="978" y="1657"/>
                    <a:pt x="981" y="1657"/>
                  </a:cubicBezTo>
                  <a:cubicBezTo>
                    <a:pt x="985" y="1657"/>
                    <a:pt x="985" y="1675"/>
                    <a:pt x="981" y="1712"/>
                  </a:cubicBezTo>
                  <a:cubicBezTo>
                    <a:pt x="975" y="1748"/>
                    <a:pt x="972" y="1766"/>
                    <a:pt x="972" y="1766"/>
                  </a:cubicBezTo>
                  <a:cubicBezTo>
                    <a:pt x="973" y="1766"/>
                    <a:pt x="977" y="1748"/>
                    <a:pt x="985" y="1712"/>
                  </a:cubicBezTo>
                  <a:cubicBezTo>
                    <a:pt x="1004" y="1635"/>
                    <a:pt x="1017" y="1590"/>
                    <a:pt x="1023" y="1590"/>
                  </a:cubicBezTo>
                  <a:cubicBezTo>
                    <a:pt x="1027" y="1590"/>
                    <a:pt x="1026" y="1618"/>
                    <a:pt x="1019" y="1681"/>
                  </a:cubicBezTo>
                  <a:cubicBezTo>
                    <a:pt x="1010" y="1753"/>
                    <a:pt x="1013" y="1790"/>
                    <a:pt x="1019" y="1790"/>
                  </a:cubicBezTo>
                  <a:cubicBezTo>
                    <a:pt x="1025" y="1790"/>
                    <a:pt x="1028" y="1756"/>
                    <a:pt x="1032" y="1721"/>
                  </a:cubicBezTo>
                  <a:cubicBezTo>
                    <a:pt x="1033" y="1685"/>
                    <a:pt x="1035" y="1667"/>
                    <a:pt x="1037" y="1667"/>
                  </a:cubicBezTo>
                  <a:cubicBezTo>
                    <a:pt x="1039" y="1667"/>
                    <a:pt x="1041" y="1685"/>
                    <a:pt x="1044" y="1721"/>
                  </a:cubicBezTo>
                  <a:cubicBezTo>
                    <a:pt x="1049" y="1784"/>
                    <a:pt x="1057" y="1811"/>
                    <a:pt x="1067" y="1811"/>
                  </a:cubicBezTo>
                  <a:cubicBezTo>
                    <a:pt x="1074" y="1811"/>
                    <a:pt x="1083" y="1793"/>
                    <a:pt x="1091" y="1762"/>
                  </a:cubicBezTo>
                  <a:cubicBezTo>
                    <a:pt x="1104" y="1726"/>
                    <a:pt x="1114" y="1708"/>
                    <a:pt x="1119" y="1708"/>
                  </a:cubicBezTo>
                  <a:cubicBezTo>
                    <a:pt x="1124" y="1708"/>
                    <a:pt x="1124" y="1726"/>
                    <a:pt x="1116" y="1762"/>
                  </a:cubicBezTo>
                  <a:cubicBezTo>
                    <a:pt x="1111" y="1804"/>
                    <a:pt x="1107" y="1821"/>
                    <a:pt x="1108" y="1821"/>
                  </a:cubicBezTo>
                  <a:cubicBezTo>
                    <a:pt x="1108" y="1821"/>
                    <a:pt x="1111" y="1812"/>
                    <a:pt x="1116" y="1796"/>
                  </a:cubicBezTo>
                  <a:lnTo>
                    <a:pt x="1151" y="1800"/>
                  </a:lnTo>
                  <a:cubicBezTo>
                    <a:pt x="1157" y="1800"/>
                    <a:pt x="1160" y="1762"/>
                    <a:pt x="1157" y="1724"/>
                  </a:cubicBezTo>
                  <a:lnTo>
                    <a:pt x="1157" y="1724"/>
                  </a:lnTo>
                  <a:cubicBezTo>
                    <a:pt x="1165" y="1769"/>
                    <a:pt x="1175" y="1799"/>
                    <a:pt x="1182" y="1799"/>
                  </a:cubicBezTo>
                  <a:cubicBezTo>
                    <a:pt x="1187" y="1799"/>
                    <a:pt x="1190" y="1787"/>
                    <a:pt x="1191" y="1759"/>
                  </a:cubicBezTo>
                  <a:lnTo>
                    <a:pt x="1204" y="1759"/>
                  </a:lnTo>
                  <a:cubicBezTo>
                    <a:pt x="1210" y="1756"/>
                    <a:pt x="1210" y="1756"/>
                    <a:pt x="1210" y="1721"/>
                  </a:cubicBezTo>
                  <a:cubicBezTo>
                    <a:pt x="1210" y="1710"/>
                    <a:pt x="1211" y="1706"/>
                    <a:pt x="1213" y="1706"/>
                  </a:cubicBezTo>
                  <a:cubicBezTo>
                    <a:pt x="1218" y="1706"/>
                    <a:pt x="1226" y="1731"/>
                    <a:pt x="1235" y="1756"/>
                  </a:cubicBezTo>
                  <a:cubicBezTo>
                    <a:pt x="1244" y="1780"/>
                    <a:pt x="1253" y="1802"/>
                    <a:pt x="1255" y="1802"/>
                  </a:cubicBezTo>
                  <a:cubicBezTo>
                    <a:pt x="1256" y="1802"/>
                    <a:pt x="1256" y="1798"/>
                    <a:pt x="1254" y="1787"/>
                  </a:cubicBezTo>
                  <a:cubicBezTo>
                    <a:pt x="1251" y="1753"/>
                    <a:pt x="1248" y="1715"/>
                    <a:pt x="1251" y="1677"/>
                  </a:cubicBezTo>
                  <a:cubicBezTo>
                    <a:pt x="1250" y="1667"/>
                    <a:pt x="1250" y="1663"/>
                    <a:pt x="1252" y="1663"/>
                  </a:cubicBezTo>
                  <a:cubicBezTo>
                    <a:pt x="1254" y="1663"/>
                    <a:pt x="1261" y="1687"/>
                    <a:pt x="1263" y="1712"/>
                  </a:cubicBezTo>
                  <a:cubicBezTo>
                    <a:pt x="1267" y="1737"/>
                    <a:pt x="1279" y="1759"/>
                    <a:pt x="1292" y="1781"/>
                  </a:cubicBezTo>
                  <a:cubicBezTo>
                    <a:pt x="1301" y="1778"/>
                    <a:pt x="1314" y="1775"/>
                    <a:pt x="1304" y="1740"/>
                  </a:cubicBezTo>
                  <a:cubicBezTo>
                    <a:pt x="1297" y="1721"/>
                    <a:pt x="1306" y="1710"/>
                    <a:pt x="1318" y="1710"/>
                  </a:cubicBezTo>
                  <a:cubicBezTo>
                    <a:pt x="1327" y="1710"/>
                    <a:pt x="1338" y="1717"/>
                    <a:pt x="1345" y="1731"/>
                  </a:cubicBezTo>
                  <a:lnTo>
                    <a:pt x="1358" y="1724"/>
                  </a:lnTo>
                  <a:cubicBezTo>
                    <a:pt x="1364" y="1724"/>
                    <a:pt x="1358" y="1687"/>
                    <a:pt x="1364" y="1687"/>
                  </a:cubicBezTo>
                  <a:cubicBezTo>
                    <a:pt x="1364" y="1687"/>
                    <a:pt x="1370" y="1684"/>
                    <a:pt x="1361" y="1649"/>
                  </a:cubicBezTo>
                  <a:cubicBezTo>
                    <a:pt x="1362" y="1649"/>
                    <a:pt x="1363" y="1649"/>
                    <a:pt x="1364" y="1649"/>
                  </a:cubicBezTo>
                  <a:cubicBezTo>
                    <a:pt x="1369" y="1649"/>
                    <a:pt x="1375" y="1651"/>
                    <a:pt x="1386" y="1681"/>
                  </a:cubicBezTo>
                  <a:cubicBezTo>
                    <a:pt x="1374" y="1645"/>
                    <a:pt x="1369" y="1628"/>
                    <a:pt x="1371" y="1628"/>
                  </a:cubicBezTo>
                  <a:cubicBezTo>
                    <a:pt x="1373" y="1628"/>
                    <a:pt x="1381" y="1644"/>
                    <a:pt x="1398" y="1674"/>
                  </a:cubicBezTo>
                  <a:cubicBezTo>
                    <a:pt x="1412" y="1707"/>
                    <a:pt x="1419" y="1724"/>
                    <a:pt x="1420" y="1724"/>
                  </a:cubicBezTo>
                  <a:cubicBezTo>
                    <a:pt x="1421" y="1724"/>
                    <a:pt x="1415" y="1707"/>
                    <a:pt x="1405" y="1674"/>
                  </a:cubicBezTo>
                  <a:cubicBezTo>
                    <a:pt x="1400" y="1655"/>
                    <a:pt x="1397" y="1645"/>
                    <a:pt x="1399" y="1645"/>
                  </a:cubicBezTo>
                  <a:cubicBezTo>
                    <a:pt x="1400" y="1645"/>
                    <a:pt x="1405" y="1653"/>
                    <a:pt x="1414" y="1668"/>
                  </a:cubicBezTo>
                  <a:cubicBezTo>
                    <a:pt x="1422" y="1683"/>
                    <a:pt x="1427" y="1691"/>
                    <a:pt x="1429" y="1691"/>
                  </a:cubicBezTo>
                  <a:cubicBezTo>
                    <a:pt x="1430" y="1691"/>
                    <a:pt x="1428" y="1682"/>
                    <a:pt x="1420" y="1665"/>
                  </a:cubicBezTo>
                  <a:cubicBezTo>
                    <a:pt x="1406" y="1623"/>
                    <a:pt x="1400" y="1591"/>
                    <a:pt x="1405" y="1591"/>
                  </a:cubicBezTo>
                  <a:cubicBezTo>
                    <a:pt x="1408" y="1591"/>
                    <a:pt x="1415" y="1601"/>
                    <a:pt x="1426" y="1624"/>
                  </a:cubicBezTo>
                  <a:cubicBezTo>
                    <a:pt x="1426" y="1624"/>
                    <a:pt x="1433" y="1621"/>
                    <a:pt x="1423" y="1587"/>
                  </a:cubicBezTo>
                  <a:cubicBezTo>
                    <a:pt x="1409" y="1554"/>
                    <a:pt x="1402" y="1537"/>
                    <a:pt x="1403" y="1537"/>
                  </a:cubicBezTo>
                  <a:lnTo>
                    <a:pt x="1403" y="1537"/>
                  </a:lnTo>
                  <a:cubicBezTo>
                    <a:pt x="1403" y="1537"/>
                    <a:pt x="1411" y="1554"/>
                    <a:pt x="1426" y="1587"/>
                  </a:cubicBezTo>
                  <a:cubicBezTo>
                    <a:pt x="1444" y="1615"/>
                    <a:pt x="1455" y="1629"/>
                    <a:pt x="1458" y="1629"/>
                  </a:cubicBezTo>
                  <a:cubicBezTo>
                    <a:pt x="1462" y="1629"/>
                    <a:pt x="1457" y="1612"/>
                    <a:pt x="1442" y="1577"/>
                  </a:cubicBezTo>
                  <a:cubicBezTo>
                    <a:pt x="1442" y="1577"/>
                    <a:pt x="1436" y="1562"/>
                    <a:pt x="1440" y="1562"/>
                  </a:cubicBezTo>
                  <a:cubicBezTo>
                    <a:pt x="1441" y="1562"/>
                    <a:pt x="1445" y="1565"/>
                    <a:pt x="1452" y="1574"/>
                  </a:cubicBezTo>
                  <a:cubicBezTo>
                    <a:pt x="1465" y="1586"/>
                    <a:pt x="1484" y="1595"/>
                    <a:pt x="1495" y="1595"/>
                  </a:cubicBezTo>
                  <a:cubicBezTo>
                    <a:pt x="1506" y="1595"/>
                    <a:pt x="1509" y="1584"/>
                    <a:pt x="1486" y="1555"/>
                  </a:cubicBezTo>
                  <a:lnTo>
                    <a:pt x="1499" y="1549"/>
                  </a:lnTo>
                  <a:cubicBezTo>
                    <a:pt x="1511" y="1560"/>
                    <a:pt x="1519" y="1565"/>
                    <a:pt x="1523" y="1565"/>
                  </a:cubicBezTo>
                  <a:cubicBezTo>
                    <a:pt x="1528" y="1565"/>
                    <a:pt x="1526" y="1556"/>
                    <a:pt x="1517" y="1536"/>
                  </a:cubicBezTo>
                  <a:lnTo>
                    <a:pt x="1502" y="1505"/>
                  </a:lnTo>
                  <a:lnTo>
                    <a:pt x="1502" y="1505"/>
                  </a:lnTo>
                  <a:cubicBezTo>
                    <a:pt x="1520" y="1532"/>
                    <a:pt x="1543" y="1559"/>
                    <a:pt x="1551" y="1559"/>
                  </a:cubicBezTo>
                  <a:cubicBezTo>
                    <a:pt x="1551" y="1559"/>
                    <a:pt x="1551" y="1558"/>
                    <a:pt x="1552" y="1558"/>
                  </a:cubicBezTo>
                  <a:cubicBezTo>
                    <a:pt x="1558" y="1552"/>
                    <a:pt x="1558" y="1552"/>
                    <a:pt x="1536" y="1524"/>
                  </a:cubicBezTo>
                  <a:cubicBezTo>
                    <a:pt x="1511" y="1499"/>
                    <a:pt x="1514" y="1496"/>
                    <a:pt x="1520" y="1492"/>
                  </a:cubicBezTo>
                  <a:cubicBezTo>
                    <a:pt x="1521" y="1492"/>
                    <a:pt x="1521" y="1492"/>
                    <a:pt x="1521" y="1492"/>
                  </a:cubicBezTo>
                  <a:cubicBezTo>
                    <a:pt x="1526" y="1492"/>
                    <a:pt x="1550" y="1516"/>
                    <a:pt x="1571" y="1543"/>
                  </a:cubicBezTo>
                  <a:lnTo>
                    <a:pt x="1577" y="1539"/>
                  </a:lnTo>
                  <a:cubicBezTo>
                    <a:pt x="1550" y="1505"/>
                    <a:pt x="1541" y="1491"/>
                    <a:pt x="1543" y="1491"/>
                  </a:cubicBezTo>
                  <a:lnTo>
                    <a:pt x="1543" y="1491"/>
                  </a:lnTo>
                  <a:cubicBezTo>
                    <a:pt x="1544" y="1491"/>
                    <a:pt x="1549" y="1497"/>
                    <a:pt x="1558" y="1508"/>
                  </a:cubicBezTo>
                  <a:cubicBezTo>
                    <a:pt x="1577" y="1525"/>
                    <a:pt x="1586" y="1529"/>
                    <a:pt x="1591" y="1529"/>
                  </a:cubicBezTo>
                  <a:cubicBezTo>
                    <a:pt x="1593" y="1529"/>
                    <a:pt x="1595" y="1528"/>
                    <a:pt x="1596" y="1527"/>
                  </a:cubicBezTo>
                  <a:cubicBezTo>
                    <a:pt x="1588" y="1517"/>
                    <a:pt x="1586" y="1514"/>
                    <a:pt x="1587" y="1514"/>
                  </a:cubicBezTo>
                  <a:cubicBezTo>
                    <a:pt x="1589" y="1514"/>
                    <a:pt x="1600" y="1525"/>
                    <a:pt x="1596" y="1527"/>
                  </a:cubicBezTo>
                  <a:lnTo>
                    <a:pt x="1618" y="1555"/>
                  </a:lnTo>
                  <a:cubicBezTo>
                    <a:pt x="1625" y="1561"/>
                    <a:pt x="1629" y="1564"/>
                    <a:pt x="1630" y="1564"/>
                  </a:cubicBezTo>
                  <a:cubicBezTo>
                    <a:pt x="1634" y="1564"/>
                    <a:pt x="1618" y="1545"/>
                    <a:pt x="1602" y="1524"/>
                  </a:cubicBezTo>
                  <a:lnTo>
                    <a:pt x="1611" y="1518"/>
                  </a:lnTo>
                  <a:cubicBezTo>
                    <a:pt x="1614" y="1511"/>
                    <a:pt x="1621" y="1508"/>
                    <a:pt x="1593" y="1486"/>
                  </a:cubicBezTo>
                  <a:cubicBezTo>
                    <a:pt x="1567" y="1458"/>
                    <a:pt x="1546" y="1430"/>
                    <a:pt x="1549" y="1427"/>
                  </a:cubicBezTo>
                  <a:lnTo>
                    <a:pt x="1549" y="1427"/>
                  </a:lnTo>
                  <a:cubicBezTo>
                    <a:pt x="1572" y="1453"/>
                    <a:pt x="1593" y="1477"/>
                    <a:pt x="1601" y="1477"/>
                  </a:cubicBezTo>
                  <a:cubicBezTo>
                    <a:pt x="1601" y="1477"/>
                    <a:pt x="1602" y="1477"/>
                    <a:pt x="1602" y="1477"/>
                  </a:cubicBezTo>
                  <a:cubicBezTo>
                    <a:pt x="1602" y="1477"/>
                    <a:pt x="1602" y="1477"/>
                    <a:pt x="1603" y="1477"/>
                  </a:cubicBezTo>
                  <a:cubicBezTo>
                    <a:pt x="1608" y="1477"/>
                    <a:pt x="1630" y="1502"/>
                    <a:pt x="1630" y="1502"/>
                  </a:cubicBezTo>
                  <a:cubicBezTo>
                    <a:pt x="1645" y="1522"/>
                    <a:pt x="1653" y="1529"/>
                    <a:pt x="1658" y="1529"/>
                  </a:cubicBezTo>
                  <a:cubicBezTo>
                    <a:pt x="1666" y="1529"/>
                    <a:pt x="1660" y="1504"/>
                    <a:pt x="1646" y="1486"/>
                  </a:cubicBezTo>
                  <a:cubicBezTo>
                    <a:pt x="1626" y="1454"/>
                    <a:pt x="1617" y="1439"/>
                    <a:pt x="1621" y="1439"/>
                  </a:cubicBezTo>
                  <a:cubicBezTo>
                    <a:pt x="1625" y="1439"/>
                    <a:pt x="1638" y="1450"/>
                    <a:pt x="1661" y="1474"/>
                  </a:cubicBezTo>
                  <a:cubicBezTo>
                    <a:pt x="1674" y="1487"/>
                    <a:pt x="1681" y="1492"/>
                    <a:pt x="1683" y="1492"/>
                  </a:cubicBezTo>
                  <a:cubicBezTo>
                    <a:pt x="1689" y="1492"/>
                    <a:pt x="1652" y="1444"/>
                    <a:pt x="1599" y="1386"/>
                  </a:cubicBezTo>
                  <a:lnTo>
                    <a:pt x="1524" y="1308"/>
                  </a:lnTo>
                  <a:lnTo>
                    <a:pt x="1602" y="1383"/>
                  </a:lnTo>
                  <a:cubicBezTo>
                    <a:pt x="1661" y="1436"/>
                    <a:pt x="1687" y="1459"/>
                    <a:pt x="1692" y="1459"/>
                  </a:cubicBezTo>
                  <a:cubicBezTo>
                    <a:pt x="1696" y="1459"/>
                    <a:pt x="1686" y="1444"/>
                    <a:pt x="1668" y="1417"/>
                  </a:cubicBezTo>
                  <a:cubicBezTo>
                    <a:pt x="1659" y="1399"/>
                    <a:pt x="1654" y="1390"/>
                    <a:pt x="1656" y="1390"/>
                  </a:cubicBezTo>
                  <a:cubicBezTo>
                    <a:pt x="1658" y="1390"/>
                    <a:pt x="1664" y="1396"/>
                    <a:pt x="1677" y="1408"/>
                  </a:cubicBezTo>
                  <a:cubicBezTo>
                    <a:pt x="1690" y="1420"/>
                    <a:pt x="1698" y="1425"/>
                    <a:pt x="1704" y="1425"/>
                  </a:cubicBezTo>
                  <a:cubicBezTo>
                    <a:pt x="1710" y="1425"/>
                    <a:pt x="1715" y="1420"/>
                    <a:pt x="1721" y="1414"/>
                  </a:cubicBezTo>
                  <a:cubicBezTo>
                    <a:pt x="1734" y="1402"/>
                    <a:pt x="1737" y="1398"/>
                    <a:pt x="1709" y="1377"/>
                  </a:cubicBezTo>
                  <a:cubicBezTo>
                    <a:pt x="1709" y="1377"/>
                    <a:pt x="1712" y="1370"/>
                    <a:pt x="1715" y="1367"/>
                  </a:cubicBezTo>
                  <a:cubicBezTo>
                    <a:pt x="1735" y="1379"/>
                    <a:pt x="1746" y="1384"/>
                    <a:pt x="1750" y="1384"/>
                  </a:cubicBezTo>
                  <a:cubicBezTo>
                    <a:pt x="1760" y="1384"/>
                    <a:pt x="1737" y="1361"/>
                    <a:pt x="1696" y="1336"/>
                  </a:cubicBezTo>
                  <a:cubicBezTo>
                    <a:pt x="1696" y="1336"/>
                    <a:pt x="1699" y="1330"/>
                    <a:pt x="1702" y="1326"/>
                  </a:cubicBezTo>
                  <a:lnTo>
                    <a:pt x="1730" y="1348"/>
                  </a:lnTo>
                  <a:cubicBezTo>
                    <a:pt x="1740" y="1356"/>
                    <a:pt x="1748" y="1360"/>
                    <a:pt x="1755" y="1360"/>
                  </a:cubicBezTo>
                  <a:cubicBezTo>
                    <a:pt x="1768" y="1360"/>
                    <a:pt x="1778" y="1347"/>
                    <a:pt x="1796" y="1323"/>
                  </a:cubicBezTo>
                  <a:cubicBezTo>
                    <a:pt x="1824" y="1276"/>
                    <a:pt x="1828" y="1270"/>
                    <a:pt x="1765" y="1239"/>
                  </a:cubicBezTo>
                  <a:cubicBezTo>
                    <a:pt x="1733" y="1217"/>
                    <a:pt x="1719" y="1206"/>
                    <a:pt x="1723" y="1206"/>
                  </a:cubicBezTo>
                  <a:cubicBezTo>
                    <a:pt x="1726" y="1206"/>
                    <a:pt x="1742" y="1213"/>
                    <a:pt x="1771" y="1229"/>
                  </a:cubicBezTo>
                  <a:cubicBezTo>
                    <a:pt x="1791" y="1239"/>
                    <a:pt x="1814" y="1248"/>
                    <a:pt x="1819" y="1248"/>
                  </a:cubicBezTo>
                  <a:cubicBezTo>
                    <a:pt x="1821" y="1248"/>
                    <a:pt x="1818" y="1245"/>
                    <a:pt x="1806" y="1239"/>
                  </a:cubicBezTo>
                  <a:cubicBezTo>
                    <a:pt x="1806" y="1239"/>
                    <a:pt x="1808" y="1234"/>
                    <a:pt x="1821" y="1234"/>
                  </a:cubicBezTo>
                  <a:cubicBezTo>
                    <a:pt x="1827" y="1234"/>
                    <a:pt x="1835" y="1236"/>
                    <a:pt x="1846" y="1239"/>
                  </a:cubicBezTo>
                  <a:cubicBezTo>
                    <a:pt x="1864" y="1243"/>
                    <a:pt x="1876" y="1244"/>
                    <a:pt x="1883" y="1244"/>
                  </a:cubicBezTo>
                  <a:cubicBezTo>
                    <a:pt x="1904" y="1244"/>
                    <a:pt x="1883" y="1229"/>
                    <a:pt x="1859" y="1220"/>
                  </a:cubicBezTo>
                  <a:cubicBezTo>
                    <a:pt x="1826" y="1208"/>
                    <a:pt x="1817" y="1204"/>
                    <a:pt x="1820" y="1204"/>
                  </a:cubicBezTo>
                  <a:cubicBezTo>
                    <a:pt x="1824" y="1204"/>
                    <a:pt x="1842" y="1209"/>
                    <a:pt x="1862" y="1214"/>
                  </a:cubicBezTo>
                  <a:cubicBezTo>
                    <a:pt x="1883" y="1219"/>
                    <a:pt x="1903" y="1224"/>
                    <a:pt x="1910" y="1224"/>
                  </a:cubicBezTo>
                  <a:cubicBezTo>
                    <a:pt x="1914" y="1224"/>
                    <a:pt x="1912" y="1222"/>
                    <a:pt x="1900" y="1217"/>
                  </a:cubicBezTo>
                  <a:cubicBezTo>
                    <a:pt x="1877" y="1202"/>
                    <a:pt x="1859" y="1169"/>
                    <a:pt x="1887" y="1169"/>
                  </a:cubicBezTo>
                  <a:cubicBezTo>
                    <a:pt x="1894" y="1169"/>
                    <a:pt x="1905" y="1171"/>
                    <a:pt x="1918" y="1176"/>
                  </a:cubicBezTo>
                  <a:cubicBezTo>
                    <a:pt x="1918" y="1176"/>
                    <a:pt x="1918" y="1170"/>
                    <a:pt x="1922" y="1163"/>
                  </a:cubicBezTo>
                  <a:cubicBezTo>
                    <a:pt x="1887" y="1154"/>
                    <a:pt x="1893" y="1142"/>
                    <a:pt x="1897" y="1129"/>
                  </a:cubicBezTo>
                  <a:cubicBezTo>
                    <a:pt x="1899" y="1123"/>
                    <a:pt x="1901" y="1118"/>
                    <a:pt x="1911" y="1118"/>
                  </a:cubicBezTo>
                  <a:cubicBezTo>
                    <a:pt x="1917" y="1118"/>
                    <a:pt x="1925" y="1119"/>
                    <a:pt x="1937" y="1123"/>
                  </a:cubicBezTo>
                  <a:cubicBezTo>
                    <a:pt x="1949" y="1129"/>
                    <a:pt x="1957" y="1131"/>
                    <a:pt x="1960" y="1131"/>
                  </a:cubicBezTo>
                  <a:cubicBezTo>
                    <a:pt x="1966" y="1131"/>
                    <a:pt x="1960" y="1124"/>
                    <a:pt x="1940" y="1110"/>
                  </a:cubicBezTo>
                  <a:cubicBezTo>
                    <a:pt x="1944" y="1104"/>
                    <a:pt x="1875" y="1082"/>
                    <a:pt x="1878" y="1076"/>
                  </a:cubicBezTo>
                  <a:cubicBezTo>
                    <a:pt x="1843" y="1066"/>
                    <a:pt x="1809" y="1054"/>
                    <a:pt x="1809" y="1047"/>
                  </a:cubicBezTo>
                  <a:lnTo>
                    <a:pt x="1809" y="1047"/>
                  </a:lnTo>
                  <a:lnTo>
                    <a:pt x="1846" y="1057"/>
                  </a:lnTo>
                  <a:lnTo>
                    <a:pt x="1915" y="1073"/>
                  </a:lnTo>
                  <a:cubicBezTo>
                    <a:pt x="1915" y="1066"/>
                    <a:pt x="1918" y="1060"/>
                    <a:pt x="1884" y="1054"/>
                  </a:cubicBezTo>
                  <a:cubicBezTo>
                    <a:pt x="1918" y="1054"/>
                    <a:pt x="1922" y="1047"/>
                    <a:pt x="1925" y="1038"/>
                  </a:cubicBezTo>
                  <a:cubicBezTo>
                    <a:pt x="1928" y="1026"/>
                    <a:pt x="1931" y="1013"/>
                    <a:pt x="1897" y="1004"/>
                  </a:cubicBezTo>
                  <a:lnTo>
                    <a:pt x="1897" y="1004"/>
                  </a:lnTo>
                  <a:cubicBezTo>
                    <a:pt x="1899" y="1004"/>
                    <a:pt x="1902" y="1004"/>
                    <a:pt x="1904" y="1004"/>
                  </a:cubicBezTo>
                  <a:cubicBezTo>
                    <a:pt x="1966" y="1004"/>
                    <a:pt x="1969" y="966"/>
                    <a:pt x="1900" y="957"/>
                  </a:cubicBezTo>
                  <a:cubicBezTo>
                    <a:pt x="1865" y="953"/>
                    <a:pt x="1865" y="950"/>
                    <a:pt x="1903" y="944"/>
                  </a:cubicBezTo>
                  <a:cubicBezTo>
                    <a:pt x="1940" y="941"/>
                    <a:pt x="1940" y="941"/>
                    <a:pt x="1903" y="935"/>
                  </a:cubicBezTo>
                  <a:cubicBezTo>
                    <a:pt x="1868" y="925"/>
                    <a:pt x="1906" y="922"/>
                    <a:pt x="1940" y="916"/>
                  </a:cubicBezTo>
                  <a:cubicBezTo>
                    <a:pt x="2012" y="910"/>
                    <a:pt x="2012" y="903"/>
                    <a:pt x="1978" y="897"/>
                  </a:cubicBezTo>
                  <a:cubicBezTo>
                    <a:pt x="1940" y="885"/>
                    <a:pt x="1940" y="875"/>
                    <a:pt x="1940" y="869"/>
                  </a:cubicBezTo>
                  <a:cubicBezTo>
                    <a:pt x="1917" y="861"/>
                    <a:pt x="1910" y="856"/>
                    <a:pt x="1896" y="856"/>
                  </a:cubicBezTo>
                  <a:cubicBezTo>
                    <a:pt x="1889" y="856"/>
                    <a:pt x="1881" y="857"/>
                    <a:pt x="1868" y="859"/>
                  </a:cubicBezTo>
                  <a:cubicBezTo>
                    <a:pt x="1846" y="863"/>
                    <a:pt x="1821" y="863"/>
                    <a:pt x="1799" y="863"/>
                  </a:cubicBezTo>
                  <a:cubicBezTo>
                    <a:pt x="1775" y="857"/>
                    <a:pt x="1782" y="853"/>
                    <a:pt x="1790" y="853"/>
                  </a:cubicBezTo>
                  <a:cubicBezTo>
                    <a:pt x="1795" y="853"/>
                    <a:pt x="1799" y="854"/>
                    <a:pt x="1799" y="856"/>
                  </a:cubicBezTo>
                  <a:cubicBezTo>
                    <a:pt x="1807" y="859"/>
                    <a:pt x="1815" y="860"/>
                    <a:pt x="1824" y="860"/>
                  </a:cubicBezTo>
                  <a:cubicBezTo>
                    <a:pt x="1839" y="860"/>
                    <a:pt x="1854" y="856"/>
                    <a:pt x="1868" y="850"/>
                  </a:cubicBezTo>
                  <a:cubicBezTo>
                    <a:pt x="1906" y="841"/>
                    <a:pt x="1903" y="828"/>
                    <a:pt x="1903" y="822"/>
                  </a:cubicBezTo>
                  <a:cubicBezTo>
                    <a:pt x="1903" y="819"/>
                    <a:pt x="1903" y="806"/>
                    <a:pt x="1900" y="800"/>
                  </a:cubicBezTo>
                  <a:cubicBezTo>
                    <a:pt x="1926" y="781"/>
                    <a:pt x="1932" y="773"/>
                    <a:pt x="1918" y="773"/>
                  </a:cubicBezTo>
                  <a:cubicBezTo>
                    <a:pt x="1914" y="773"/>
                    <a:pt x="1908" y="773"/>
                    <a:pt x="1900" y="775"/>
                  </a:cubicBezTo>
                  <a:lnTo>
                    <a:pt x="1862" y="784"/>
                  </a:lnTo>
                  <a:cubicBezTo>
                    <a:pt x="1927" y="767"/>
                    <a:pt x="1921" y="710"/>
                    <a:pt x="1869" y="710"/>
                  </a:cubicBezTo>
                  <a:cubicBezTo>
                    <a:pt x="1863" y="710"/>
                    <a:pt x="1856" y="711"/>
                    <a:pt x="1850" y="712"/>
                  </a:cubicBezTo>
                  <a:lnTo>
                    <a:pt x="1884" y="700"/>
                  </a:lnTo>
                  <a:cubicBezTo>
                    <a:pt x="1918" y="690"/>
                    <a:pt x="1915" y="684"/>
                    <a:pt x="1912" y="671"/>
                  </a:cubicBezTo>
                  <a:cubicBezTo>
                    <a:pt x="1912" y="665"/>
                    <a:pt x="1871" y="656"/>
                    <a:pt x="1865" y="637"/>
                  </a:cubicBezTo>
                  <a:cubicBezTo>
                    <a:pt x="1858" y="620"/>
                    <a:pt x="1853" y="607"/>
                    <a:pt x="1837" y="607"/>
                  </a:cubicBezTo>
                  <a:cubicBezTo>
                    <a:pt x="1832" y="607"/>
                    <a:pt x="1826" y="609"/>
                    <a:pt x="1818" y="612"/>
                  </a:cubicBezTo>
                  <a:cubicBezTo>
                    <a:pt x="1815" y="609"/>
                    <a:pt x="1815" y="609"/>
                    <a:pt x="1850" y="593"/>
                  </a:cubicBezTo>
                  <a:cubicBezTo>
                    <a:pt x="1884" y="584"/>
                    <a:pt x="1881" y="577"/>
                    <a:pt x="1878" y="571"/>
                  </a:cubicBezTo>
                  <a:cubicBezTo>
                    <a:pt x="1877" y="571"/>
                    <a:pt x="1877" y="571"/>
                    <a:pt x="1876" y="571"/>
                  </a:cubicBezTo>
                  <a:cubicBezTo>
                    <a:pt x="1868" y="571"/>
                    <a:pt x="1840" y="582"/>
                    <a:pt x="1812" y="596"/>
                  </a:cubicBezTo>
                  <a:cubicBezTo>
                    <a:pt x="1800" y="602"/>
                    <a:pt x="1792" y="606"/>
                    <a:pt x="1788" y="606"/>
                  </a:cubicBezTo>
                  <a:cubicBezTo>
                    <a:pt x="1783" y="606"/>
                    <a:pt x="1788" y="598"/>
                    <a:pt x="1806" y="581"/>
                  </a:cubicBezTo>
                  <a:cubicBezTo>
                    <a:pt x="1828" y="558"/>
                    <a:pt x="1823" y="539"/>
                    <a:pt x="1796" y="539"/>
                  </a:cubicBezTo>
                  <a:cubicBezTo>
                    <a:pt x="1792" y="539"/>
                    <a:pt x="1788" y="539"/>
                    <a:pt x="1784" y="540"/>
                  </a:cubicBezTo>
                  <a:cubicBezTo>
                    <a:pt x="1784" y="534"/>
                    <a:pt x="1781" y="530"/>
                    <a:pt x="1812" y="512"/>
                  </a:cubicBezTo>
                  <a:cubicBezTo>
                    <a:pt x="1830" y="494"/>
                    <a:pt x="1847" y="475"/>
                    <a:pt x="1833" y="475"/>
                  </a:cubicBezTo>
                  <a:cubicBezTo>
                    <a:pt x="1827" y="475"/>
                    <a:pt x="1816" y="478"/>
                    <a:pt x="1796" y="487"/>
                  </a:cubicBezTo>
                  <a:cubicBezTo>
                    <a:pt x="1793" y="480"/>
                    <a:pt x="1793" y="480"/>
                    <a:pt x="1821" y="461"/>
                  </a:cubicBezTo>
                  <a:cubicBezTo>
                    <a:pt x="1839" y="446"/>
                    <a:pt x="1857" y="431"/>
                    <a:pt x="1852" y="431"/>
                  </a:cubicBezTo>
                  <a:cubicBezTo>
                    <a:pt x="1849" y="431"/>
                    <a:pt x="1838" y="436"/>
                    <a:pt x="1815" y="449"/>
                  </a:cubicBezTo>
                  <a:cubicBezTo>
                    <a:pt x="1808" y="451"/>
                    <a:pt x="1803" y="452"/>
                    <a:pt x="1798" y="452"/>
                  </a:cubicBezTo>
                  <a:cubicBezTo>
                    <a:pt x="1778" y="452"/>
                    <a:pt x="1775" y="437"/>
                    <a:pt x="1793" y="411"/>
                  </a:cubicBezTo>
                  <a:cubicBezTo>
                    <a:pt x="1792" y="410"/>
                    <a:pt x="1790" y="408"/>
                    <a:pt x="1786" y="408"/>
                  </a:cubicBezTo>
                  <a:cubicBezTo>
                    <a:pt x="1780" y="408"/>
                    <a:pt x="1772" y="411"/>
                    <a:pt x="1756" y="424"/>
                  </a:cubicBezTo>
                  <a:lnTo>
                    <a:pt x="1727" y="446"/>
                  </a:lnTo>
                  <a:cubicBezTo>
                    <a:pt x="1755" y="419"/>
                    <a:pt x="1769" y="407"/>
                    <a:pt x="1766" y="407"/>
                  </a:cubicBezTo>
                  <a:cubicBezTo>
                    <a:pt x="1764" y="407"/>
                    <a:pt x="1749" y="417"/>
                    <a:pt x="1721" y="436"/>
                  </a:cubicBezTo>
                  <a:cubicBezTo>
                    <a:pt x="1709" y="446"/>
                    <a:pt x="1701" y="450"/>
                    <a:pt x="1699" y="450"/>
                  </a:cubicBezTo>
                  <a:cubicBezTo>
                    <a:pt x="1696" y="450"/>
                    <a:pt x="1702" y="443"/>
                    <a:pt x="1718" y="430"/>
                  </a:cubicBezTo>
                  <a:cubicBezTo>
                    <a:pt x="1743" y="405"/>
                    <a:pt x="1740" y="399"/>
                    <a:pt x="1740" y="399"/>
                  </a:cubicBezTo>
                  <a:cubicBezTo>
                    <a:pt x="1734" y="396"/>
                    <a:pt x="1690" y="393"/>
                    <a:pt x="1671" y="371"/>
                  </a:cubicBezTo>
                  <a:cubicBezTo>
                    <a:pt x="1651" y="348"/>
                    <a:pt x="1638" y="334"/>
                    <a:pt x="1625" y="334"/>
                  </a:cubicBezTo>
                  <a:cubicBezTo>
                    <a:pt x="1618" y="334"/>
                    <a:pt x="1611" y="339"/>
                    <a:pt x="1602" y="349"/>
                  </a:cubicBezTo>
                  <a:cubicBezTo>
                    <a:pt x="1589" y="359"/>
                    <a:pt x="1582" y="364"/>
                    <a:pt x="1580" y="364"/>
                  </a:cubicBezTo>
                  <a:cubicBezTo>
                    <a:pt x="1578" y="364"/>
                    <a:pt x="1584" y="356"/>
                    <a:pt x="1596" y="339"/>
                  </a:cubicBezTo>
                  <a:cubicBezTo>
                    <a:pt x="1614" y="311"/>
                    <a:pt x="1611" y="305"/>
                    <a:pt x="1605" y="302"/>
                  </a:cubicBezTo>
                  <a:cubicBezTo>
                    <a:pt x="1602" y="299"/>
                    <a:pt x="1596" y="295"/>
                    <a:pt x="1621" y="267"/>
                  </a:cubicBezTo>
                  <a:lnTo>
                    <a:pt x="1621" y="267"/>
                  </a:lnTo>
                  <a:cubicBezTo>
                    <a:pt x="1600" y="283"/>
                    <a:pt x="1595" y="287"/>
                    <a:pt x="1592" y="287"/>
                  </a:cubicBezTo>
                  <a:cubicBezTo>
                    <a:pt x="1591" y="287"/>
                    <a:pt x="1590" y="287"/>
                    <a:pt x="1589" y="286"/>
                  </a:cubicBezTo>
                  <a:cubicBezTo>
                    <a:pt x="1602" y="270"/>
                    <a:pt x="1606" y="262"/>
                    <a:pt x="1603" y="262"/>
                  </a:cubicBezTo>
                  <a:cubicBezTo>
                    <a:pt x="1600" y="262"/>
                    <a:pt x="1592" y="267"/>
                    <a:pt x="1580" y="277"/>
                  </a:cubicBezTo>
                  <a:cubicBezTo>
                    <a:pt x="1555" y="303"/>
                    <a:pt x="1543" y="316"/>
                    <a:pt x="1542" y="316"/>
                  </a:cubicBezTo>
                  <a:cubicBezTo>
                    <a:pt x="1541" y="316"/>
                    <a:pt x="1553" y="302"/>
                    <a:pt x="1577" y="273"/>
                  </a:cubicBezTo>
                  <a:cubicBezTo>
                    <a:pt x="1593" y="253"/>
                    <a:pt x="1601" y="226"/>
                    <a:pt x="1597" y="226"/>
                  </a:cubicBezTo>
                  <a:cubicBezTo>
                    <a:pt x="1596" y="226"/>
                    <a:pt x="1594" y="230"/>
                    <a:pt x="1589" y="239"/>
                  </a:cubicBezTo>
                  <a:cubicBezTo>
                    <a:pt x="1567" y="267"/>
                    <a:pt x="1558" y="258"/>
                    <a:pt x="1530" y="283"/>
                  </a:cubicBezTo>
                  <a:cubicBezTo>
                    <a:pt x="1527" y="280"/>
                    <a:pt x="1524" y="277"/>
                    <a:pt x="1542" y="248"/>
                  </a:cubicBezTo>
                  <a:cubicBezTo>
                    <a:pt x="1549" y="233"/>
                    <a:pt x="1545" y="227"/>
                    <a:pt x="1536" y="227"/>
                  </a:cubicBezTo>
                  <a:cubicBezTo>
                    <a:pt x="1524" y="227"/>
                    <a:pt x="1505" y="237"/>
                    <a:pt x="1492" y="252"/>
                  </a:cubicBezTo>
                  <a:cubicBezTo>
                    <a:pt x="1482" y="266"/>
                    <a:pt x="1476" y="273"/>
                    <a:pt x="1474" y="273"/>
                  </a:cubicBezTo>
                  <a:cubicBezTo>
                    <a:pt x="1472" y="273"/>
                    <a:pt x="1476" y="265"/>
                    <a:pt x="1486" y="248"/>
                  </a:cubicBezTo>
                  <a:cubicBezTo>
                    <a:pt x="1505" y="220"/>
                    <a:pt x="1502" y="214"/>
                    <a:pt x="1495" y="211"/>
                  </a:cubicBezTo>
                  <a:lnTo>
                    <a:pt x="1495" y="211"/>
                  </a:lnTo>
                  <a:cubicBezTo>
                    <a:pt x="1489" y="219"/>
                    <a:pt x="1486" y="222"/>
                    <a:pt x="1486" y="222"/>
                  </a:cubicBezTo>
                  <a:cubicBezTo>
                    <a:pt x="1484" y="222"/>
                    <a:pt x="1497" y="200"/>
                    <a:pt x="1511" y="179"/>
                  </a:cubicBezTo>
                  <a:cubicBezTo>
                    <a:pt x="1533" y="151"/>
                    <a:pt x="1530" y="148"/>
                    <a:pt x="1517" y="142"/>
                  </a:cubicBezTo>
                  <a:lnTo>
                    <a:pt x="1517" y="142"/>
                  </a:lnTo>
                  <a:cubicBezTo>
                    <a:pt x="1508" y="153"/>
                    <a:pt x="1498" y="157"/>
                    <a:pt x="1489" y="157"/>
                  </a:cubicBezTo>
                  <a:cubicBezTo>
                    <a:pt x="1477" y="157"/>
                    <a:pt x="1467" y="150"/>
                    <a:pt x="1458" y="145"/>
                  </a:cubicBezTo>
                  <a:cubicBezTo>
                    <a:pt x="1453" y="142"/>
                    <a:pt x="1449" y="141"/>
                    <a:pt x="1445" y="141"/>
                  </a:cubicBezTo>
                  <a:cubicBezTo>
                    <a:pt x="1424" y="141"/>
                    <a:pt x="1401" y="170"/>
                    <a:pt x="1370" y="217"/>
                  </a:cubicBezTo>
                  <a:lnTo>
                    <a:pt x="1332" y="280"/>
                  </a:lnTo>
                  <a:lnTo>
                    <a:pt x="1364" y="217"/>
                  </a:lnTo>
                  <a:cubicBezTo>
                    <a:pt x="1379" y="183"/>
                    <a:pt x="1405" y="117"/>
                    <a:pt x="1405" y="117"/>
                  </a:cubicBezTo>
                  <a:cubicBezTo>
                    <a:pt x="1404" y="117"/>
                    <a:pt x="1404" y="117"/>
                    <a:pt x="1404" y="117"/>
                  </a:cubicBezTo>
                  <a:cubicBezTo>
                    <a:pt x="1397" y="117"/>
                    <a:pt x="1382" y="147"/>
                    <a:pt x="1370" y="179"/>
                  </a:cubicBezTo>
                  <a:cubicBezTo>
                    <a:pt x="1363" y="194"/>
                    <a:pt x="1358" y="201"/>
                    <a:pt x="1355" y="201"/>
                  </a:cubicBezTo>
                  <a:cubicBezTo>
                    <a:pt x="1351" y="201"/>
                    <a:pt x="1351" y="191"/>
                    <a:pt x="1354" y="170"/>
                  </a:cubicBezTo>
                  <a:cubicBezTo>
                    <a:pt x="1356" y="150"/>
                    <a:pt x="1355" y="139"/>
                    <a:pt x="1351" y="139"/>
                  </a:cubicBezTo>
                  <a:cubicBezTo>
                    <a:pt x="1347" y="139"/>
                    <a:pt x="1341" y="146"/>
                    <a:pt x="1332" y="161"/>
                  </a:cubicBezTo>
                  <a:cubicBezTo>
                    <a:pt x="1326" y="157"/>
                    <a:pt x="1323" y="157"/>
                    <a:pt x="1329" y="120"/>
                  </a:cubicBezTo>
                  <a:cubicBezTo>
                    <a:pt x="1323" y="120"/>
                    <a:pt x="1323" y="120"/>
                    <a:pt x="1311" y="151"/>
                  </a:cubicBezTo>
                  <a:cubicBezTo>
                    <a:pt x="1304" y="168"/>
                    <a:pt x="1300" y="177"/>
                    <a:pt x="1299" y="177"/>
                  </a:cubicBezTo>
                  <a:cubicBezTo>
                    <a:pt x="1297" y="177"/>
                    <a:pt x="1298" y="167"/>
                    <a:pt x="1301" y="148"/>
                  </a:cubicBezTo>
                  <a:cubicBezTo>
                    <a:pt x="1313" y="105"/>
                    <a:pt x="1310" y="86"/>
                    <a:pt x="1303" y="86"/>
                  </a:cubicBezTo>
                  <a:cubicBezTo>
                    <a:pt x="1299" y="86"/>
                    <a:pt x="1293" y="93"/>
                    <a:pt x="1289" y="104"/>
                  </a:cubicBezTo>
                  <a:cubicBezTo>
                    <a:pt x="1281" y="131"/>
                    <a:pt x="1276" y="137"/>
                    <a:pt x="1272" y="137"/>
                  </a:cubicBezTo>
                  <a:cubicBezTo>
                    <a:pt x="1271" y="137"/>
                    <a:pt x="1270" y="136"/>
                    <a:pt x="1270" y="136"/>
                  </a:cubicBezTo>
                  <a:cubicBezTo>
                    <a:pt x="1268" y="135"/>
                    <a:pt x="1267" y="134"/>
                    <a:pt x="1265" y="134"/>
                  </a:cubicBezTo>
                  <a:cubicBezTo>
                    <a:pt x="1260" y="134"/>
                    <a:pt x="1253" y="140"/>
                    <a:pt x="1242" y="164"/>
                  </a:cubicBezTo>
                  <a:lnTo>
                    <a:pt x="1232" y="161"/>
                  </a:lnTo>
                  <a:cubicBezTo>
                    <a:pt x="1226" y="161"/>
                    <a:pt x="1240" y="129"/>
                    <a:pt x="1247" y="129"/>
                  </a:cubicBezTo>
                  <a:cubicBezTo>
                    <a:pt x="1247" y="129"/>
                    <a:pt x="1248" y="129"/>
                    <a:pt x="1248" y="129"/>
                  </a:cubicBezTo>
                  <a:lnTo>
                    <a:pt x="1251" y="92"/>
                  </a:lnTo>
                  <a:cubicBezTo>
                    <a:pt x="1248" y="91"/>
                    <a:pt x="1245" y="90"/>
                    <a:pt x="1243" y="90"/>
                  </a:cubicBezTo>
                  <a:cubicBezTo>
                    <a:pt x="1235" y="90"/>
                    <a:pt x="1229" y="96"/>
                    <a:pt x="1220" y="120"/>
                  </a:cubicBezTo>
                  <a:cubicBezTo>
                    <a:pt x="1209" y="154"/>
                    <a:pt x="1203" y="172"/>
                    <a:pt x="1202" y="172"/>
                  </a:cubicBezTo>
                  <a:cubicBezTo>
                    <a:pt x="1202" y="172"/>
                    <a:pt x="1206" y="154"/>
                    <a:pt x="1213" y="120"/>
                  </a:cubicBezTo>
                  <a:cubicBezTo>
                    <a:pt x="1220" y="95"/>
                    <a:pt x="1222" y="69"/>
                    <a:pt x="1218" y="69"/>
                  </a:cubicBezTo>
                  <a:cubicBezTo>
                    <a:pt x="1216" y="69"/>
                    <a:pt x="1214" y="73"/>
                    <a:pt x="1210" y="82"/>
                  </a:cubicBezTo>
                  <a:cubicBezTo>
                    <a:pt x="1203" y="111"/>
                    <a:pt x="1198" y="121"/>
                    <a:pt x="1196" y="121"/>
                  </a:cubicBezTo>
                  <a:cubicBezTo>
                    <a:pt x="1192" y="121"/>
                    <a:pt x="1194" y="99"/>
                    <a:pt x="1198" y="79"/>
                  </a:cubicBezTo>
                  <a:cubicBezTo>
                    <a:pt x="1207" y="44"/>
                    <a:pt x="1212" y="27"/>
                    <a:pt x="1210" y="27"/>
                  </a:cubicBezTo>
                  <a:cubicBezTo>
                    <a:pt x="1207" y="27"/>
                    <a:pt x="1199" y="42"/>
                    <a:pt x="1182" y="73"/>
                  </a:cubicBezTo>
                  <a:cubicBezTo>
                    <a:pt x="1170" y="73"/>
                    <a:pt x="1144" y="101"/>
                    <a:pt x="1125" y="101"/>
                  </a:cubicBezTo>
                  <a:cubicBezTo>
                    <a:pt x="1124" y="101"/>
                    <a:pt x="1123" y="101"/>
                    <a:pt x="1122" y="101"/>
                  </a:cubicBezTo>
                  <a:cubicBezTo>
                    <a:pt x="1101" y="98"/>
                    <a:pt x="1092" y="98"/>
                    <a:pt x="1085" y="63"/>
                  </a:cubicBezTo>
                  <a:lnTo>
                    <a:pt x="1085" y="63"/>
                  </a:lnTo>
                  <a:cubicBezTo>
                    <a:pt x="1082" y="90"/>
                    <a:pt x="1077" y="96"/>
                    <a:pt x="1068" y="96"/>
                  </a:cubicBezTo>
                  <a:cubicBezTo>
                    <a:pt x="1066" y="96"/>
                    <a:pt x="1063" y="95"/>
                    <a:pt x="1060" y="95"/>
                  </a:cubicBezTo>
                  <a:cubicBezTo>
                    <a:pt x="1055" y="85"/>
                    <a:pt x="1051" y="81"/>
                    <a:pt x="1047" y="81"/>
                  </a:cubicBezTo>
                  <a:cubicBezTo>
                    <a:pt x="1038" y="81"/>
                    <a:pt x="1031" y="105"/>
                    <a:pt x="1028" y="129"/>
                  </a:cubicBezTo>
                  <a:lnTo>
                    <a:pt x="1041" y="132"/>
                  </a:lnTo>
                  <a:cubicBezTo>
                    <a:pt x="1041" y="173"/>
                    <a:pt x="1040" y="190"/>
                    <a:pt x="1037" y="190"/>
                  </a:cubicBezTo>
                  <a:cubicBezTo>
                    <a:pt x="1034" y="190"/>
                    <a:pt x="1031" y="181"/>
                    <a:pt x="1025" y="167"/>
                  </a:cubicBezTo>
                  <a:cubicBezTo>
                    <a:pt x="1019" y="142"/>
                    <a:pt x="1013" y="120"/>
                    <a:pt x="1016" y="95"/>
                  </a:cubicBezTo>
                  <a:cubicBezTo>
                    <a:pt x="1013" y="57"/>
                    <a:pt x="1003" y="23"/>
                    <a:pt x="997" y="23"/>
                  </a:cubicBezTo>
                  <a:close/>
                  <a:moveTo>
                    <a:pt x="1730" y="2156"/>
                  </a:moveTo>
                  <a:cubicBezTo>
                    <a:pt x="1728" y="2156"/>
                    <a:pt x="1726" y="2156"/>
                    <a:pt x="1724" y="2157"/>
                  </a:cubicBezTo>
                  <a:cubicBezTo>
                    <a:pt x="1727" y="2182"/>
                    <a:pt x="1737" y="2204"/>
                    <a:pt x="1746" y="2226"/>
                  </a:cubicBezTo>
                  <a:cubicBezTo>
                    <a:pt x="1752" y="2238"/>
                    <a:pt x="1757" y="2245"/>
                    <a:pt x="1760" y="2245"/>
                  </a:cubicBezTo>
                  <a:cubicBezTo>
                    <a:pt x="1764" y="2245"/>
                    <a:pt x="1763" y="2227"/>
                    <a:pt x="1749" y="2185"/>
                  </a:cubicBezTo>
                  <a:cubicBezTo>
                    <a:pt x="1737" y="2161"/>
                    <a:pt x="1734" y="2156"/>
                    <a:pt x="1730" y="21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3" name="Google Shape;9183;p36"/>
            <p:cNvSpPr/>
            <p:nvPr/>
          </p:nvSpPr>
          <p:spPr>
            <a:xfrm rot="-899960">
              <a:off x="2188868" y="2103973"/>
              <a:ext cx="33699" cy="37549"/>
            </a:xfrm>
            <a:custGeom>
              <a:avLst/>
              <a:gdLst/>
              <a:ahLst/>
              <a:cxnLst/>
              <a:rect l="l" t="t" r="r" b="b"/>
              <a:pathLst>
                <a:path w="1348" h="1502" extrusionOk="0">
                  <a:moveTo>
                    <a:pt x="690" y="87"/>
                  </a:moveTo>
                  <a:lnTo>
                    <a:pt x="690" y="87"/>
                  </a:lnTo>
                  <a:cubicBezTo>
                    <a:pt x="688" y="87"/>
                    <a:pt x="687" y="97"/>
                    <a:pt x="688" y="97"/>
                  </a:cubicBezTo>
                  <a:cubicBezTo>
                    <a:pt x="688" y="97"/>
                    <a:pt x="689" y="94"/>
                    <a:pt x="690" y="87"/>
                  </a:cubicBezTo>
                  <a:close/>
                  <a:moveTo>
                    <a:pt x="680" y="109"/>
                  </a:moveTo>
                  <a:lnTo>
                    <a:pt x="683" y="134"/>
                  </a:lnTo>
                  <a:lnTo>
                    <a:pt x="680" y="134"/>
                  </a:lnTo>
                  <a:cubicBezTo>
                    <a:pt x="677" y="134"/>
                    <a:pt x="677" y="134"/>
                    <a:pt x="677" y="109"/>
                  </a:cubicBezTo>
                  <a:close/>
                  <a:moveTo>
                    <a:pt x="715" y="112"/>
                  </a:moveTo>
                  <a:lnTo>
                    <a:pt x="718" y="134"/>
                  </a:lnTo>
                  <a:lnTo>
                    <a:pt x="715" y="134"/>
                  </a:lnTo>
                  <a:cubicBezTo>
                    <a:pt x="712" y="134"/>
                    <a:pt x="712" y="134"/>
                    <a:pt x="712" y="112"/>
                  </a:cubicBezTo>
                  <a:close/>
                  <a:moveTo>
                    <a:pt x="737" y="112"/>
                  </a:moveTo>
                  <a:cubicBezTo>
                    <a:pt x="746" y="112"/>
                    <a:pt x="746" y="112"/>
                    <a:pt x="740" y="137"/>
                  </a:cubicBezTo>
                  <a:cubicBezTo>
                    <a:pt x="737" y="148"/>
                    <a:pt x="734" y="154"/>
                    <a:pt x="733" y="154"/>
                  </a:cubicBezTo>
                  <a:cubicBezTo>
                    <a:pt x="732" y="154"/>
                    <a:pt x="732" y="148"/>
                    <a:pt x="734" y="137"/>
                  </a:cubicBezTo>
                  <a:cubicBezTo>
                    <a:pt x="734" y="112"/>
                    <a:pt x="734" y="112"/>
                    <a:pt x="737" y="112"/>
                  </a:cubicBezTo>
                  <a:close/>
                  <a:moveTo>
                    <a:pt x="649" y="137"/>
                  </a:moveTo>
                  <a:cubicBezTo>
                    <a:pt x="652" y="150"/>
                    <a:pt x="655" y="168"/>
                    <a:pt x="658" y="184"/>
                  </a:cubicBezTo>
                  <a:lnTo>
                    <a:pt x="655" y="184"/>
                  </a:lnTo>
                  <a:cubicBezTo>
                    <a:pt x="652" y="184"/>
                    <a:pt x="649" y="159"/>
                    <a:pt x="649" y="159"/>
                  </a:cubicBezTo>
                  <a:cubicBezTo>
                    <a:pt x="649" y="159"/>
                    <a:pt x="646" y="137"/>
                    <a:pt x="649" y="137"/>
                  </a:cubicBezTo>
                  <a:close/>
                  <a:moveTo>
                    <a:pt x="516" y="159"/>
                  </a:moveTo>
                  <a:cubicBezTo>
                    <a:pt x="516" y="159"/>
                    <a:pt x="517" y="161"/>
                    <a:pt x="521" y="168"/>
                  </a:cubicBezTo>
                  <a:lnTo>
                    <a:pt x="530" y="190"/>
                  </a:lnTo>
                  <a:cubicBezTo>
                    <a:pt x="537" y="207"/>
                    <a:pt x="542" y="223"/>
                    <a:pt x="541" y="223"/>
                  </a:cubicBezTo>
                  <a:cubicBezTo>
                    <a:pt x="540" y="223"/>
                    <a:pt x="539" y="221"/>
                    <a:pt x="536" y="215"/>
                  </a:cubicBezTo>
                  <a:cubicBezTo>
                    <a:pt x="530" y="200"/>
                    <a:pt x="524" y="184"/>
                    <a:pt x="517" y="168"/>
                  </a:cubicBezTo>
                  <a:cubicBezTo>
                    <a:pt x="517" y="168"/>
                    <a:pt x="515" y="159"/>
                    <a:pt x="516" y="159"/>
                  </a:cubicBezTo>
                  <a:close/>
                  <a:moveTo>
                    <a:pt x="781" y="244"/>
                  </a:moveTo>
                  <a:lnTo>
                    <a:pt x="777" y="269"/>
                  </a:lnTo>
                  <a:cubicBezTo>
                    <a:pt x="771" y="291"/>
                    <a:pt x="771" y="291"/>
                    <a:pt x="771" y="291"/>
                  </a:cubicBezTo>
                  <a:cubicBezTo>
                    <a:pt x="768" y="291"/>
                    <a:pt x="768" y="291"/>
                    <a:pt x="771" y="266"/>
                  </a:cubicBezTo>
                  <a:cubicBezTo>
                    <a:pt x="771" y="266"/>
                    <a:pt x="777" y="244"/>
                    <a:pt x="781" y="244"/>
                  </a:cubicBezTo>
                  <a:close/>
                  <a:moveTo>
                    <a:pt x="1068" y="262"/>
                  </a:moveTo>
                  <a:cubicBezTo>
                    <a:pt x="1068" y="262"/>
                    <a:pt x="1069" y="262"/>
                    <a:pt x="1069" y="263"/>
                  </a:cubicBezTo>
                  <a:lnTo>
                    <a:pt x="1072" y="266"/>
                  </a:lnTo>
                  <a:cubicBezTo>
                    <a:pt x="1060" y="278"/>
                    <a:pt x="1047" y="288"/>
                    <a:pt x="1034" y="297"/>
                  </a:cubicBezTo>
                  <a:lnTo>
                    <a:pt x="1034" y="294"/>
                  </a:lnTo>
                  <a:cubicBezTo>
                    <a:pt x="1049" y="279"/>
                    <a:pt x="1063" y="262"/>
                    <a:pt x="1068" y="262"/>
                  </a:cubicBezTo>
                  <a:close/>
                  <a:moveTo>
                    <a:pt x="746" y="259"/>
                  </a:moveTo>
                  <a:lnTo>
                    <a:pt x="746" y="284"/>
                  </a:lnTo>
                  <a:lnTo>
                    <a:pt x="740" y="306"/>
                  </a:lnTo>
                  <a:cubicBezTo>
                    <a:pt x="740" y="291"/>
                    <a:pt x="743" y="275"/>
                    <a:pt x="746" y="259"/>
                  </a:cubicBezTo>
                  <a:close/>
                  <a:moveTo>
                    <a:pt x="461" y="281"/>
                  </a:moveTo>
                  <a:lnTo>
                    <a:pt x="461" y="281"/>
                  </a:lnTo>
                  <a:cubicBezTo>
                    <a:pt x="480" y="300"/>
                    <a:pt x="492" y="319"/>
                    <a:pt x="505" y="341"/>
                  </a:cubicBezTo>
                  <a:cubicBezTo>
                    <a:pt x="502" y="341"/>
                    <a:pt x="502" y="341"/>
                    <a:pt x="486" y="322"/>
                  </a:cubicBezTo>
                  <a:cubicBezTo>
                    <a:pt x="470" y="303"/>
                    <a:pt x="458" y="284"/>
                    <a:pt x="461" y="281"/>
                  </a:cubicBezTo>
                  <a:close/>
                  <a:moveTo>
                    <a:pt x="1170" y="371"/>
                  </a:moveTo>
                  <a:cubicBezTo>
                    <a:pt x="1175" y="371"/>
                    <a:pt x="1175" y="374"/>
                    <a:pt x="1175" y="375"/>
                  </a:cubicBezTo>
                  <a:cubicBezTo>
                    <a:pt x="1160" y="388"/>
                    <a:pt x="1142" y="395"/>
                    <a:pt x="1135" y="395"/>
                  </a:cubicBezTo>
                  <a:cubicBezTo>
                    <a:pt x="1133" y="395"/>
                    <a:pt x="1132" y="395"/>
                    <a:pt x="1132" y="394"/>
                  </a:cubicBezTo>
                  <a:lnTo>
                    <a:pt x="1132" y="397"/>
                  </a:lnTo>
                  <a:cubicBezTo>
                    <a:pt x="1132" y="391"/>
                    <a:pt x="1128" y="391"/>
                    <a:pt x="1150" y="378"/>
                  </a:cubicBezTo>
                  <a:cubicBezTo>
                    <a:pt x="1160" y="373"/>
                    <a:pt x="1166" y="371"/>
                    <a:pt x="1170" y="371"/>
                  </a:cubicBezTo>
                  <a:close/>
                  <a:moveTo>
                    <a:pt x="1179" y="610"/>
                  </a:moveTo>
                  <a:cubicBezTo>
                    <a:pt x="1204" y="610"/>
                    <a:pt x="1229" y="610"/>
                    <a:pt x="1229" y="617"/>
                  </a:cubicBezTo>
                  <a:lnTo>
                    <a:pt x="1204" y="620"/>
                  </a:lnTo>
                  <a:lnTo>
                    <a:pt x="1179" y="613"/>
                  </a:lnTo>
                  <a:lnTo>
                    <a:pt x="1179" y="610"/>
                  </a:lnTo>
                  <a:close/>
                  <a:moveTo>
                    <a:pt x="1031" y="635"/>
                  </a:moveTo>
                  <a:cubicBezTo>
                    <a:pt x="1047" y="635"/>
                    <a:pt x="1063" y="639"/>
                    <a:pt x="1078" y="642"/>
                  </a:cubicBezTo>
                  <a:lnTo>
                    <a:pt x="1078" y="645"/>
                  </a:lnTo>
                  <a:lnTo>
                    <a:pt x="1031" y="635"/>
                  </a:lnTo>
                  <a:close/>
                  <a:moveTo>
                    <a:pt x="325" y="652"/>
                  </a:moveTo>
                  <a:cubicBezTo>
                    <a:pt x="332" y="652"/>
                    <a:pt x="340" y="653"/>
                    <a:pt x="348" y="654"/>
                  </a:cubicBezTo>
                  <a:cubicBezTo>
                    <a:pt x="381" y="656"/>
                    <a:pt x="368" y="659"/>
                    <a:pt x="340" y="659"/>
                  </a:cubicBezTo>
                  <a:cubicBezTo>
                    <a:pt x="329" y="659"/>
                    <a:pt x="315" y="658"/>
                    <a:pt x="301" y="657"/>
                  </a:cubicBezTo>
                  <a:cubicBezTo>
                    <a:pt x="251" y="654"/>
                    <a:pt x="251" y="654"/>
                    <a:pt x="301" y="654"/>
                  </a:cubicBezTo>
                  <a:cubicBezTo>
                    <a:pt x="309" y="653"/>
                    <a:pt x="317" y="652"/>
                    <a:pt x="325" y="652"/>
                  </a:cubicBezTo>
                  <a:close/>
                  <a:moveTo>
                    <a:pt x="1187" y="709"/>
                  </a:moveTo>
                  <a:cubicBezTo>
                    <a:pt x="1189" y="709"/>
                    <a:pt x="1195" y="710"/>
                    <a:pt x="1210" y="714"/>
                  </a:cubicBezTo>
                  <a:cubicBezTo>
                    <a:pt x="1226" y="717"/>
                    <a:pt x="1238" y="723"/>
                    <a:pt x="1254" y="729"/>
                  </a:cubicBezTo>
                  <a:cubicBezTo>
                    <a:pt x="1232" y="726"/>
                    <a:pt x="1207" y="720"/>
                    <a:pt x="1185" y="711"/>
                  </a:cubicBezTo>
                  <a:cubicBezTo>
                    <a:pt x="1185" y="709"/>
                    <a:pt x="1185" y="709"/>
                    <a:pt x="1187" y="709"/>
                  </a:cubicBezTo>
                  <a:close/>
                  <a:moveTo>
                    <a:pt x="505" y="742"/>
                  </a:moveTo>
                  <a:lnTo>
                    <a:pt x="483" y="755"/>
                  </a:lnTo>
                  <a:lnTo>
                    <a:pt x="486" y="758"/>
                  </a:lnTo>
                  <a:cubicBezTo>
                    <a:pt x="505" y="745"/>
                    <a:pt x="505" y="745"/>
                    <a:pt x="505" y="745"/>
                  </a:cubicBezTo>
                  <a:lnTo>
                    <a:pt x="505" y="742"/>
                  </a:lnTo>
                  <a:close/>
                  <a:moveTo>
                    <a:pt x="787" y="742"/>
                  </a:moveTo>
                  <a:cubicBezTo>
                    <a:pt x="784" y="742"/>
                    <a:pt x="784" y="742"/>
                    <a:pt x="796" y="764"/>
                  </a:cubicBezTo>
                  <a:lnTo>
                    <a:pt x="799" y="761"/>
                  </a:lnTo>
                  <a:cubicBezTo>
                    <a:pt x="790" y="742"/>
                    <a:pt x="787" y="742"/>
                    <a:pt x="787" y="742"/>
                  </a:cubicBezTo>
                  <a:close/>
                  <a:moveTo>
                    <a:pt x="381" y="762"/>
                  </a:moveTo>
                  <a:cubicBezTo>
                    <a:pt x="383" y="762"/>
                    <a:pt x="383" y="763"/>
                    <a:pt x="383" y="764"/>
                  </a:cubicBezTo>
                  <a:cubicBezTo>
                    <a:pt x="386" y="767"/>
                    <a:pt x="386" y="767"/>
                    <a:pt x="364" y="776"/>
                  </a:cubicBezTo>
                  <a:cubicBezTo>
                    <a:pt x="364" y="776"/>
                    <a:pt x="348" y="780"/>
                    <a:pt x="341" y="780"/>
                  </a:cubicBezTo>
                  <a:cubicBezTo>
                    <a:pt x="340" y="780"/>
                    <a:pt x="339" y="780"/>
                    <a:pt x="339" y="780"/>
                  </a:cubicBezTo>
                  <a:lnTo>
                    <a:pt x="361" y="767"/>
                  </a:lnTo>
                  <a:cubicBezTo>
                    <a:pt x="374" y="763"/>
                    <a:pt x="379" y="762"/>
                    <a:pt x="381" y="762"/>
                  </a:cubicBezTo>
                  <a:close/>
                  <a:moveTo>
                    <a:pt x="1175" y="792"/>
                  </a:moveTo>
                  <a:cubicBezTo>
                    <a:pt x="1197" y="802"/>
                    <a:pt x="1219" y="811"/>
                    <a:pt x="1216" y="814"/>
                  </a:cubicBezTo>
                  <a:lnTo>
                    <a:pt x="1194" y="808"/>
                  </a:lnTo>
                  <a:lnTo>
                    <a:pt x="1175" y="795"/>
                  </a:lnTo>
                  <a:lnTo>
                    <a:pt x="1175" y="792"/>
                  </a:lnTo>
                  <a:close/>
                  <a:moveTo>
                    <a:pt x="391" y="792"/>
                  </a:moveTo>
                  <a:cubicBezTo>
                    <a:pt x="393" y="792"/>
                    <a:pt x="394" y="793"/>
                    <a:pt x="395" y="795"/>
                  </a:cubicBezTo>
                  <a:cubicBezTo>
                    <a:pt x="398" y="795"/>
                    <a:pt x="398" y="798"/>
                    <a:pt x="376" y="811"/>
                  </a:cubicBezTo>
                  <a:lnTo>
                    <a:pt x="376" y="808"/>
                  </a:lnTo>
                  <a:cubicBezTo>
                    <a:pt x="383" y="804"/>
                    <a:pt x="386" y="802"/>
                    <a:pt x="385" y="802"/>
                  </a:cubicBezTo>
                  <a:cubicBezTo>
                    <a:pt x="383" y="802"/>
                    <a:pt x="367" y="810"/>
                    <a:pt x="354" y="820"/>
                  </a:cubicBezTo>
                  <a:lnTo>
                    <a:pt x="314" y="842"/>
                  </a:lnTo>
                  <a:cubicBezTo>
                    <a:pt x="311" y="839"/>
                    <a:pt x="329" y="823"/>
                    <a:pt x="351" y="814"/>
                  </a:cubicBezTo>
                  <a:cubicBezTo>
                    <a:pt x="378" y="797"/>
                    <a:pt x="387" y="792"/>
                    <a:pt x="391" y="792"/>
                  </a:cubicBezTo>
                  <a:close/>
                  <a:moveTo>
                    <a:pt x="47" y="886"/>
                  </a:moveTo>
                  <a:cubicBezTo>
                    <a:pt x="29" y="889"/>
                    <a:pt x="13" y="892"/>
                    <a:pt x="0" y="899"/>
                  </a:cubicBezTo>
                  <a:lnTo>
                    <a:pt x="0" y="905"/>
                  </a:lnTo>
                  <a:cubicBezTo>
                    <a:pt x="1" y="906"/>
                    <a:pt x="3" y="907"/>
                    <a:pt x="5" y="907"/>
                  </a:cubicBezTo>
                  <a:cubicBezTo>
                    <a:pt x="13" y="907"/>
                    <a:pt x="30" y="900"/>
                    <a:pt x="47" y="892"/>
                  </a:cubicBezTo>
                  <a:lnTo>
                    <a:pt x="47" y="886"/>
                  </a:lnTo>
                  <a:close/>
                  <a:moveTo>
                    <a:pt x="746" y="867"/>
                  </a:moveTo>
                  <a:lnTo>
                    <a:pt x="746" y="892"/>
                  </a:lnTo>
                  <a:cubicBezTo>
                    <a:pt x="746" y="905"/>
                    <a:pt x="746" y="902"/>
                    <a:pt x="749" y="914"/>
                  </a:cubicBezTo>
                  <a:lnTo>
                    <a:pt x="746" y="867"/>
                  </a:lnTo>
                  <a:close/>
                  <a:moveTo>
                    <a:pt x="878" y="911"/>
                  </a:moveTo>
                  <a:cubicBezTo>
                    <a:pt x="882" y="919"/>
                    <a:pt x="884" y="922"/>
                    <a:pt x="883" y="922"/>
                  </a:cubicBezTo>
                  <a:cubicBezTo>
                    <a:pt x="883" y="922"/>
                    <a:pt x="878" y="913"/>
                    <a:pt x="878" y="911"/>
                  </a:cubicBezTo>
                  <a:close/>
                  <a:moveTo>
                    <a:pt x="821" y="905"/>
                  </a:moveTo>
                  <a:cubicBezTo>
                    <a:pt x="831" y="927"/>
                    <a:pt x="840" y="949"/>
                    <a:pt x="840" y="949"/>
                  </a:cubicBezTo>
                  <a:cubicBezTo>
                    <a:pt x="843" y="949"/>
                    <a:pt x="834" y="927"/>
                    <a:pt x="834" y="927"/>
                  </a:cubicBezTo>
                  <a:cubicBezTo>
                    <a:pt x="834" y="927"/>
                    <a:pt x="824" y="905"/>
                    <a:pt x="824" y="905"/>
                  </a:cubicBezTo>
                  <a:close/>
                  <a:moveTo>
                    <a:pt x="1031" y="946"/>
                  </a:moveTo>
                  <a:cubicBezTo>
                    <a:pt x="1033" y="946"/>
                    <a:pt x="1040" y="953"/>
                    <a:pt x="1038" y="955"/>
                  </a:cubicBezTo>
                  <a:cubicBezTo>
                    <a:pt x="1032" y="948"/>
                    <a:pt x="1031" y="946"/>
                    <a:pt x="1031" y="946"/>
                  </a:cubicBezTo>
                  <a:close/>
                  <a:moveTo>
                    <a:pt x="997" y="927"/>
                  </a:moveTo>
                  <a:cubicBezTo>
                    <a:pt x="1009" y="946"/>
                    <a:pt x="1025" y="961"/>
                    <a:pt x="1022" y="964"/>
                  </a:cubicBezTo>
                  <a:lnTo>
                    <a:pt x="1006" y="949"/>
                  </a:lnTo>
                  <a:lnTo>
                    <a:pt x="994" y="927"/>
                  </a:lnTo>
                  <a:close/>
                  <a:moveTo>
                    <a:pt x="964" y="928"/>
                  </a:moveTo>
                  <a:cubicBezTo>
                    <a:pt x="965" y="928"/>
                    <a:pt x="973" y="937"/>
                    <a:pt x="991" y="958"/>
                  </a:cubicBezTo>
                  <a:cubicBezTo>
                    <a:pt x="1006" y="977"/>
                    <a:pt x="1006" y="977"/>
                    <a:pt x="1003" y="980"/>
                  </a:cubicBezTo>
                  <a:cubicBezTo>
                    <a:pt x="991" y="968"/>
                    <a:pt x="981" y="955"/>
                    <a:pt x="972" y="943"/>
                  </a:cubicBezTo>
                  <a:cubicBezTo>
                    <a:pt x="966" y="933"/>
                    <a:pt x="963" y="928"/>
                    <a:pt x="964" y="928"/>
                  </a:cubicBezTo>
                  <a:close/>
                  <a:moveTo>
                    <a:pt x="818" y="980"/>
                  </a:moveTo>
                  <a:cubicBezTo>
                    <a:pt x="821" y="980"/>
                    <a:pt x="821" y="980"/>
                    <a:pt x="828" y="1002"/>
                  </a:cubicBezTo>
                  <a:lnTo>
                    <a:pt x="824" y="1002"/>
                  </a:lnTo>
                  <a:lnTo>
                    <a:pt x="815" y="980"/>
                  </a:lnTo>
                  <a:close/>
                  <a:moveTo>
                    <a:pt x="635" y="964"/>
                  </a:moveTo>
                  <a:cubicBezTo>
                    <a:pt x="635" y="964"/>
                    <a:pt x="636" y="964"/>
                    <a:pt x="636" y="964"/>
                  </a:cubicBezTo>
                  <a:lnTo>
                    <a:pt x="630" y="986"/>
                  </a:lnTo>
                  <a:lnTo>
                    <a:pt x="618" y="1008"/>
                  </a:lnTo>
                  <a:lnTo>
                    <a:pt x="624" y="986"/>
                  </a:lnTo>
                  <a:cubicBezTo>
                    <a:pt x="629" y="966"/>
                    <a:pt x="632" y="964"/>
                    <a:pt x="635" y="964"/>
                  </a:cubicBezTo>
                  <a:close/>
                  <a:moveTo>
                    <a:pt x="453" y="989"/>
                  </a:moveTo>
                  <a:cubicBezTo>
                    <a:pt x="454" y="989"/>
                    <a:pt x="454" y="989"/>
                    <a:pt x="455" y="990"/>
                  </a:cubicBezTo>
                  <a:cubicBezTo>
                    <a:pt x="455" y="993"/>
                    <a:pt x="442" y="1011"/>
                    <a:pt x="420" y="1024"/>
                  </a:cubicBezTo>
                  <a:lnTo>
                    <a:pt x="414" y="1018"/>
                  </a:lnTo>
                  <a:cubicBezTo>
                    <a:pt x="428" y="1003"/>
                    <a:pt x="448" y="989"/>
                    <a:pt x="453" y="989"/>
                  </a:cubicBezTo>
                  <a:close/>
                  <a:moveTo>
                    <a:pt x="707" y="944"/>
                  </a:moveTo>
                  <a:lnTo>
                    <a:pt x="707" y="944"/>
                  </a:lnTo>
                  <a:cubicBezTo>
                    <a:pt x="708" y="944"/>
                    <a:pt x="706" y="955"/>
                    <a:pt x="702" y="983"/>
                  </a:cubicBezTo>
                  <a:lnTo>
                    <a:pt x="693" y="1030"/>
                  </a:lnTo>
                  <a:cubicBezTo>
                    <a:pt x="693" y="1005"/>
                    <a:pt x="696" y="980"/>
                    <a:pt x="702" y="958"/>
                  </a:cubicBezTo>
                  <a:cubicBezTo>
                    <a:pt x="705" y="949"/>
                    <a:pt x="706" y="944"/>
                    <a:pt x="707" y="944"/>
                  </a:cubicBezTo>
                  <a:close/>
                  <a:moveTo>
                    <a:pt x="793" y="975"/>
                  </a:moveTo>
                  <a:cubicBezTo>
                    <a:pt x="795" y="975"/>
                    <a:pt x="801" y="996"/>
                    <a:pt x="806" y="1030"/>
                  </a:cubicBezTo>
                  <a:cubicBezTo>
                    <a:pt x="803" y="1030"/>
                    <a:pt x="803" y="1033"/>
                    <a:pt x="799" y="1033"/>
                  </a:cubicBezTo>
                  <a:cubicBezTo>
                    <a:pt x="796" y="1018"/>
                    <a:pt x="793" y="1002"/>
                    <a:pt x="793" y="983"/>
                  </a:cubicBezTo>
                  <a:cubicBezTo>
                    <a:pt x="792" y="977"/>
                    <a:pt x="792" y="975"/>
                    <a:pt x="793" y="975"/>
                  </a:cubicBezTo>
                  <a:close/>
                  <a:moveTo>
                    <a:pt x="953" y="1008"/>
                  </a:moveTo>
                  <a:lnTo>
                    <a:pt x="953" y="1008"/>
                  </a:lnTo>
                  <a:cubicBezTo>
                    <a:pt x="956" y="1008"/>
                    <a:pt x="966" y="1027"/>
                    <a:pt x="966" y="1027"/>
                  </a:cubicBezTo>
                  <a:cubicBezTo>
                    <a:pt x="970" y="1035"/>
                    <a:pt x="971" y="1038"/>
                    <a:pt x="970" y="1038"/>
                  </a:cubicBezTo>
                  <a:cubicBezTo>
                    <a:pt x="968" y="1038"/>
                    <a:pt x="961" y="1030"/>
                    <a:pt x="959" y="1030"/>
                  </a:cubicBezTo>
                  <a:cubicBezTo>
                    <a:pt x="947" y="1011"/>
                    <a:pt x="947" y="1011"/>
                    <a:pt x="953" y="1008"/>
                  </a:cubicBezTo>
                  <a:close/>
                  <a:moveTo>
                    <a:pt x="893" y="1033"/>
                  </a:moveTo>
                  <a:cubicBezTo>
                    <a:pt x="897" y="1033"/>
                    <a:pt x="900" y="1033"/>
                    <a:pt x="909" y="1055"/>
                  </a:cubicBezTo>
                  <a:cubicBezTo>
                    <a:pt x="909" y="1055"/>
                    <a:pt x="919" y="1077"/>
                    <a:pt x="912" y="1077"/>
                  </a:cubicBezTo>
                  <a:cubicBezTo>
                    <a:pt x="909" y="1077"/>
                    <a:pt x="897" y="1058"/>
                    <a:pt x="897" y="1058"/>
                  </a:cubicBezTo>
                  <a:cubicBezTo>
                    <a:pt x="887" y="1037"/>
                    <a:pt x="893" y="1033"/>
                    <a:pt x="893" y="1033"/>
                  </a:cubicBezTo>
                  <a:close/>
                  <a:moveTo>
                    <a:pt x="441" y="1030"/>
                  </a:moveTo>
                  <a:cubicBezTo>
                    <a:pt x="437" y="1030"/>
                    <a:pt x="427" y="1040"/>
                    <a:pt x="417" y="1052"/>
                  </a:cubicBezTo>
                  <a:cubicBezTo>
                    <a:pt x="405" y="1074"/>
                    <a:pt x="408" y="1074"/>
                    <a:pt x="414" y="1080"/>
                  </a:cubicBezTo>
                  <a:cubicBezTo>
                    <a:pt x="414" y="1081"/>
                    <a:pt x="415" y="1081"/>
                    <a:pt x="415" y="1081"/>
                  </a:cubicBezTo>
                  <a:cubicBezTo>
                    <a:pt x="420" y="1081"/>
                    <a:pt x="433" y="1068"/>
                    <a:pt x="433" y="1068"/>
                  </a:cubicBezTo>
                  <a:cubicBezTo>
                    <a:pt x="448" y="1046"/>
                    <a:pt x="445" y="1046"/>
                    <a:pt x="442" y="1043"/>
                  </a:cubicBezTo>
                  <a:cubicBezTo>
                    <a:pt x="444" y="1034"/>
                    <a:pt x="444" y="1030"/>
                    <a:pt x="441" y="1030"/>
                  </a:cubicBezTo>
                  <a:close/>
                  <a:moveTo>
                    <a:pt x="638" y="1006"/>
                  </a:moveTo>
                  <a:cubicBezTo>
                    <a:pt x="639" y="1006"/>
                    <a:pt x="636" y="1017"/>
                    <a:pt x="630" y="1037"/>
                  </a:cubicBezTo>
                  <a:cubicBezTo>
                    <a:pt x="624" y="1062"/>
                    <a:pt x="615" y="1084"/>
                    <a:pt x="602" y="1105"/>
                  </a:cubicBezTo>
                  <a:lnTo>
                    <a:pt x="596" y="1102"/>
                  </a:lnTo>
                  <a:lnTo>
                    <a:pt x="615" y="1058"/>
                  </a:lnTo>
                  <a:cubicBezTo>
                    <a:pt x="630" y="1022"/>
                    <a:pt x="637" y="1006"/>
                    <a:pt x="638" y="1006"/>
                  </a:cubicBezTo>
                  <a:close/>
                  <a:moveTo>
                    <a:pt x="721" y="1058"/>
                  </a:moveTo>
                  <a:cubicBezTo>
                    <a:pt x="721" y="1080"/>
                    <a:pt x="721" y="1105"/>
                    <a:pt x="715" y="1105"/>
                  </a:cubicBezTo>
                  <a:lnTo>
                    <a:pt x="712" y="1105"/>
                  </a:lnTo>
                  <a:cubicBezTo>
                    <a:pt x="715" y="1090"/>
                    <a:pt x="715" y="1074"/>
                    <a:pt x="718" y="1058"/>
                  </a:cubicBezTo>
                  <a:close/>
                  <a:moveTo>
                    <a:pt x="796" y="1127"/>
                  </a:moveTo>
                  <a:lnTo>
                    <a:pt x="799" y="1153"/>
                  </a:lnTo>
                  <a:cubicBezTo>
                    <a:pt x="795" y="1153"/>
                    <a:pt x="794" y="1164"/>
                    <a:pt x="792" y="1164"/>
                  </a:cubicBezTo>
                  <a:cubicBezTo>
                    <a:pt x="792" y="1164"/>
                    <a:pt x="791" y="1161"/>
                    <a:pt x="790" y="1153"/>
                  </a:cubicBezTo>
                  <a:cubicBezTo>
                    <a:pt x="787" y="1153"/>
                    <a:pt x="790" y="1127"/>
                    <a:pt x="796" y="1127"/>
                  </a:cubicBezTo>
                  <a:close/>
                  <a:moveTo>
                    <a:pt x="727" y="1"/>
                  </a:moveTo>
                  <a:cubicBezTo>
                    <a:pt x="726" y="1"/>
                    <a:pt x="726" y="6"/>
                    <a:pt x="727" y="15"/>
                  </a:cubicBezTo>
                  <a:cubicBezTo>
                    <a:pt x="727" y="55"/>
                    <a:pt x="725" y="63"/>
                    <a:pt x="718" y="63"/>
                  </a:cubicBezTo>
                  <a:cubicBezTo>
                    <a:pt x="716" y="63"/>
                    <a:pt x="714" y="63"/>
                    <a:pt x="712" y="62"/>
                  </a:cubicBezTo>
                  <a:cubicBezTo>
                    <a:pt x="708" y="56"/>
                    <a:pt x="705" y="53"/>
                    <a:pt x="702" y="53"/>
                  </a:cubicBezTo>
                  <a:cubicBezTo>
                    <a:pt x="696" y="53"/>
                    <a:pt x="692" y="69"/>
                    <a:pt x="690" y="87"/>
                  </a:cubicBezTo>
                  <a:lnTo>
                    <a:pt x="696" y="87"/>
                  </a:lnTo>
                  <a:cubicBezTo>
                    <a:pt x="698" y="114"/>
                    <a:pt x="698" y="126"/>
                    <a:pt x="695" y="126"/>
                  </a:cubicBezTo>
                  <a:cubicBezTo>
                    <a:pt x="693" y="126"/>
                    <a:pt x="691" y="120"/>
                    <a:pt x="687" y="109"/>
                  </a:cubicBezTo>
                  <a:cubicBezTo>
                    <a:pt x="683" y="93"/>
                    <a:pt x="680" y="78"/>
                    <a:pt x="680" y="62"/>
                  </a:cubicBezTo>
                  <a:cubicBezTo>
                    <a:pt x="680" y="37"/>
                    <a:pt x="674" y="15"/>
                    <a:pt x="668" y="15"/>
                  </a:cubicBezTo>
                  <a:cubicBezTo>
                    <a:pt x="665" y="15"/>
                    <a:pt x="662" y="15"/>
                    <a:pt x="668" y="40"/>
                  </a:cubicBezTo>
                  <a:cubicBezTo>
                    <a:pt x="668" y="62"/>
                    <a:pt x="668" y="62"/>
                    <a:pt x="665" y="62"/>
                  </a:cubicBezTo>
                  <a:cubicBezTo>
                    <a:pt x="662" y="62"/>
                    <a:pt x="658" y="65"/>
                    <a:pt x="655" y="87"/>
                  </a:cubicBezTo>
                  <a:cubicBezTo>
                    <a:pt x="658" y="112"/>
                    <a:pt x="655" y="112"/>
                    <a:pt x="652" y="112"/>
                  </a:cubicBezTo>
                  <a:cubicBezTo>
                    <a:pt x="646" y="90"/>
                    <a:pt x="636" y="90"/>
                    <a:pt x="636" y="90"/>
                  </a:cubicBezTo>
                  <a:cubicBezTo>
                    <a:pt x="636" y="78"/>
                    <a:pt x="636" y="78"/>
                    <a:pt x="633" y="65"/>
                  </a:cubicBezTo>
                  <a:cubicBezTo>
                    <a:pt x="630" y="49"/>
                    <a:pt x="627" y="34"/>
                    <a:pt x="621" y="18"/>
                  </a:cubicBezTo>
                  <a:cubicBezTo>
                    <a:pt x="618" y="18"/>
                    <a:pt x="621" y="43"/>
                    <a:pt x="621" y="43"/>
                  </a:cubicBezTo>
                  <a:cubicBezTo>
                    <a:pt x="627" y="65"/>
                    <a:pt x="536" y="84"/>
                    <a:pt x="524" y="90"/>
                  </a:cubicBezTo>
                  <a:cubicBezTo>
                    <a:pt x="517" y="82"/>
                    <a:pt x="510" y="78"/>
                    <a:pt x="507" y="78"/>
                  </a:cubicBezTo>
                  <a:cubicBezTo>
                    <a:pt x="502" y="78"/>
                    <a:pt x="501" y="84"/>
                    <a:pt x="508" y="96"/>
                  </a:cubicBezTo>
                  <a:cubicBezTo>
                    <a:pt x="517" y="118"/>
                    <a:pt x="502" y="125"/>
                    <a:pt x="480" y="134"/>
                  </a:cubicBezTo>
                  <a:cubicBezTo>
                    <a:pt x="455" y="147"/>
                    <a:pt x="439" y="156"/>
                    <a:pt x="452" y="175"/>
                  </a:cubicBezTo>
                  <a:lnTo>
                    <a:pt x="442" y="181"/>
                  </a:lnTo>
                  <a:cubicBezTo>
                    <a:pt x="436" y="184"/>
                    <a:pt x="445" y="209"/>
                    <a:pt x="442" y="212"/>
                  </a:cubicBezTo>
                  <a:cubicBezTo>
                    <a:pt x="447" y="222"/>
                    <a:pt x="449" y="228"/>
                    <a:pt x="448" y="228"/>
                  </a:cubicBezTo>
                  <a:cubicBezTo>
                    <a:pt x="447" y="228"/>
                    <a:pt x="444" y="223"/>
                    <a:pt x="439" y="212"/>
                  </a:cubicBezTo>
                  <a:cubicBezTo>
                    <a:pt x="423" y="194"/>
                    <a:pt x="411" y="175"/>
                    <a:pt x="408" y="175"/>
                  </a:cubicBezTo>
                  <a:lnTo>
                    <a:pt x="408" y="175"/>
                  </a:lnTo>
                  <a:cubicBezTo>
                    <a:pt x="401" y="181"/>
                    <a:pt x="414" y="200"/>
                    <a:pt x="430" y="219"/>
                  </a:cubicBezTo>
                  <a:cubicBezTo>
                    <a:pt x="442" y="237"/>
                    <a:pt x="442" y="241"/>
                    <a:pt x="442" y="241"/>
                  </a:cubicBezTo>
                  <a:cubicBezTo>
                    <a:pt x="439" y="241"/>
                    <a:pt x="439" y="241"/>
                    <a:pt x="423" y="222"/>
                  </a:cubicBezTo>
                  <a:lnTo>
                    <a:pt x="395" y="184"/>
                  </a:lnTo>
                  <a:lnTo>
                    <a:pt x="392" y="187"/>
                  </a:lnTo>
                  <a:cubicBezTo>
                    <a:pt x="405" y="206"/>
                    <a:pt x="401" y="209"/>
                    <a:pt x="401" y="209"/>
                  </a:cubicBezTo>
                  <a:cubicBezTo>
                    <a:pt x="398" y="209"/>
                    <a:pt x="398" y="209"/>
                    <a:pt x="370" y="172"/>
                  </a:cubicBezTo>
                  <a:cubicBezTo>
                    <a:pt x="355" y="154"/>
                    <a:pt x="347" y="145"/>
                    <a:pt x="345" y="145"/>
                  </a:cubicBezTo>
                  <a:cubicBezTo>
                    <a:pt x="343" y="145"/>
                    <a:pt x="349" y="156"/>
                    <a:pt x="364" y="178"/>
                  </a:cubicBezTo>
                  <a:lnTo>
                    <a:pt x="373" y="200"/>
                  </a:lnTo>
                  <a:cubicBezTo>
                    <a:pt x="364" y="191"/>
                    <a:pt x="359" y="187"/>
                    <a:pt x="357" y="187"/>
                  </a:cubicBezTo>
                  <a:cubicBezTo>
                    <a:pt x="351" y="187"/>
                    <a:pt x="367" y="214"/>
                    <a:pt x="376" y="228"/>
                  </a:cubicBezTo>
                  <a:cubicBezTo>
                    <a:pt x="360" y="213"/>
                    <a:pt x="351" y="205"/>
                    <a:pt x="348" y="205"/>
                  </a:cubicBezTo>
                  <a:cubicBezTo>
                    <a:pt x="346" y="205"/>
                    <a:pt x="352" y="215"/>
                    <a:pt x="367" y="234"/>
                  </a:cubicBezTo>
                  <a:cubicBezTo>
                    <a:pt x="376" y="245"/>
                    <a:pt x="379" y="251"/>
                    <a:pt x="376" y="251"/>
                  </a:cubicBezTo>
                  <a:cubicBezTo>
                    <a:pt x="374" y="251"/>
                    <a:pt x="369" y="247"/>
                    <a:pt x="361" y="241"/>
                  </a:cubicBezTo>
                  <a:cubicBezTo>
                    <a:pt x="351" y="232"/>
                    <a:pt x="345" y="229"/>
                    <a:pt x="341" y="229"/>
                  </a:cubicBezTo>
                  <a:cubicBezTo>
                    <a:pt x="338" y="229"/>
                    <a:pt x="335" y="231"/>
                    <a:pt x="332" y="234"/>
                  </a:cubicBezTo>
                  <a:cubicBezTo>
                    <a:pt x="348" y="253"/>
                    <a:pt x="329" y="272"/>
                    <a:pt x="307" y="294"/>
                  </a:cubicBezTo>
                  <a:cubicBezTo>
                    <a:pt x="285" y="319"/>
                    <a:pt x="270" y="338"/>
                    <a:pt x="292" y="350"/>
                  </a:cubicBezTo>
                  <a:cubicBezTo>
                    <a:pt x="291" y="351"/>
                    <a:pt x="290" y="352"/>
                    <a:pt x="288" y="352"/>
                  </a:cubicBezTo>
                  <a:cubicBezTo>
                    <a:pt x="286" y="352"/>
                    <a:pt x="281" y="350"/>
                    <a:pt x="267" y="344"/>
                  </a:cubicBezTo>
                  <a:cubicBezTo>
                    <a:pt x="260" y="338"/>
                    <a:pt x="255" y="336"/>
                    <a:pt x="254" y="336"/>
                  </a:cubicBezTo>
                  <a:cubicBezTo>
                    <a:pt x="251" y="336"/>
                    <a:pt x="258" y="345"/>
                    <a:pt x="282" y="363"/>
                  </a:cubicBezTo>
                  <a:cubicBezTo>
                    <a:pt x="293" y="372"/>
                    <a:pt x="305" y="380"/>
                    <a:pt x="303" y="380"/>
                  </a:cubicBezTo>
                  <a:cubicBezTo>
                    <a:pt x="303" y="380"/>
                    <a:pt x="296" y="376"/>
                    <a:pt x="279" y="366"/>
                  </a:cubicBezTo>
                  <a:cubicBezTo>
                    <a:pt x="272" y="361"/>
                    <a:pt x="267" y="359"/>
                    <a:pt x="263" y="359"/>
                  </a:cubicBezTo>
                  <a:cubicBezTo>
                    <a:pt x="257" y="359"/>
                    <a:pt x="254" y="364"/>
                    <a:pt x="248" y="372"/>
                  </a:cubicBezTo>
                  <a:cubicBezTo>
                    <a:pt x="242" y="382"/>
                    <a:pt x="232" y="394"/>
                    <a:pt x="254" y="407"/>
                  </a:cubicBezTo>
                  <a:cubicBezTo>
                    <a:pt x="264" y="415"/>
                    <a:pt x="269" y="419"/>
                    <a:pt x="268" y="419"/>
                  </a:cubicBezTo>
                  <a:cubicBezTo>
                    <a:pt x="268" y="419"/>
                    <a:pt x="263" y="416"/>
                    <a:pt x="254" y="410"/>
                  </a:cubicBezTo>
                  <a:cubicBezTo>
                    <a:pt x="237" y="398"/>
                    <a:pt x="222" y="393"/>
                    <a:pt x="212" y="393"/>
                  </a:cubicBezTo>
                  <a:cubicBezTo>
                    <a:pt x="199" y="393"/>
                    <a:pt x="198" y="403"/>
                    <a:pt x="220" y="419"/>
                  </a:cubicBezTo>
                  <a:cubicBezTo>
                    <a:pt x="218" y="421"/>
                    <a:pt x="217" y="424"/>
                    <a:pt x="213" y="424"/>
                  </a:cubicBezTo>
                  <a:cubicBezTo>
                    <a:pt x="210" y="424"/>
                    <a:pt x="205" y="422"/>
                    <a:pt x="195" y="416"/>
                  </a:cubicBezTo>
                  <a:lnTo>
                    <a:pt x="195" y="416"/>
                  </a:lnTo>
                  <a:cubicBezTo>
                    <a:pt x="191" y="422"/>
                    <a:pt x="188" y="425"/>
                    <a:pt x="207" y="444"/>
                  </a:cubicBezTo>
                  <a:lnTo>
                    <a:pt x="195" y="469"/>
                  </a:lnTo>
                  <a:cubicBezTo>
                    <a:pt x="191" y="476"/>
                    <a:pt x="213" y="491"/>
                    <a:pt x="213" y="491"/>
                  </a:cubicBezTo>
                  <a:lnTo>
                    <a:pt x="213" y="494"/>
                  </a:lnTo>
                  <a:cubicBezTo>
                    <a:pt x="210" y="493"/>
                    <a:pt x="206" y="493"/>
                    <a:pt x="203" y="493"/>
                  </a:cubicBezTo>
                  <a:cubicBezTo>
                    <a:pt x="186" y="493"/>
                    <a:pt x="181" y="508"/>
                    <a:pt x="176" y="529"/>
                  </a:cubicBezTo>
                  <a:cubicBezTo>
                    <a:pt x="170" y="557"/>
                    <a:pt x="163" y="579"/>
                    <a:pt x="138" y="579"/>
                  </a:cubicBezTo>
                  <a:cubicBezTo>
                    <a:pt x="138" y="579"/>
                    <a:pt x="138" y="582"/>
                    <a:pt x="163" y="588"/>
                  </a:cubicBezTo>
                  <a:cubicBezTo>
                    <a:pt x="210" y="598"/>
                    <a:pt x="210" y="601"/>
                    <a:pt x="185" y="604"/>
                  </a:cubicBezTo>
                  <a:cubicBezTo>
                    <a:pt x="182" y="604"/>
                    <a:pt x="178" y="604"/>
                    <a:pt x="175" y="604"/>
                  </a:cubicBezTo>
                  <a:cubicBezTo>
                    <a:pt x="138" y="604"/>
                    <a:pt x="139" y="620"/>
                    <a:pt x="182" y="626"/>
                  </a:cubicBezTo>
                  <a:lnTo>
                    <a:pt x="157" y="623"/>
                  </a:lnTo>
                  <a:lnTo>
                    <a:pt x="157" y="623"/>
                  </a:lnTo>
                  <a:cubicBezTo>
                    <a:pt x="110" y="626"/>
                    <a:pt x="132" y="639"/>
                    <a:pt x="182" y="642"/>
                  </a:cubicBezTo>
                  <a:cubicBezTo>
                    <a:pt x="157" y="645"/>
                    <a:pt x="132" y="651"/>
                    <a:pt x="157" y="654"/>
                  </a:cubicBezTo>
                  <a:cubicBezTo>
                    <a:pt x="157" y="657"/>
                    <a:pt x="157" y="657"/>
                    <a:pt x="110" y="660"/>
                  </a:cubicBezTo>
                  <a:cubicBezTo>
                    <a:pt x="85" y="660"/>
                    <a:pt x="60" y="660"/>
                    <a:pt x="60" y="664"/>
                  </a:cubicBezTo>
                  <a:cubicBezTo>
                    <a:pt x="60" y="667"/>
                    <a:pt x="68" y="669"/>
                    <a:pt x="81" y="669"/>
                  </a:cubicBezTo>
                  <a:cubicBezTo>
                    <a:pt x="89" y="669"/>
                    <a:pt x="100" y="668"/>
                    <a:pt x="110" y="667"/>
                  </a:cubicBezTo>
                  <a:lnTo>
                    <a:pt x="110" y="676"/>
                  </a:lnTo>
                  <a:cubicBezTo>
                    <a:pt x="110" y="676"/>
                    <a:pt x="110" y="679"/>
                    <a:pt x="132" y="679"/>
                  </a:cubicBezTo>
                  <a:cubicBezTo>
                    <a:pt x="139" y="678"/>
                    <a:pt x="144" y="678"/>
                    <a:pt x="147" y="678"/>
                  </a:cubicBezTo>
                  <a:cubicBezTo>
                    <a:pt x="157" y="678"/>
                    <a:pt x="157" y="681"/>
                    <a:pt x="157" y="686"/>
                  </a:cubicBezTo>
                  <a:cubicBezTo>
                    <a:pt x="144" y="686"/>
                    <a:pt x="144" y="686"/>
                    <a:pt x="150" y="686"/>
                  </a:cubicBezTo>
                  <a:cubicBezTo>
                    <a:pt x="156" y="686"/>
                    <a:pt x="168" y="686"/>
                    <a:pt x="179" y="682"/>
                  </a:cubicBezTo>
                  <a:cubicBezTo>
                    <a:pt x="187" y="681"/>
                    <a:pt x="195" y="680"/>
                    <a:pt x="204" y="680"/>
                  </a:cubicBezTo>
                  <a:cubicBezTo>
                    <a:pt x="213" y="680"/>
                    <a:pt x="221" y="681"/>
                    <a:pt x="229" y="682"/>
                  </a:cubicBezTo>
                  <a:lnTo>
                    <a:pt x="276" y="679"/>
                  </a:lnTo>
                  <a:cubicBezTo>
                    <a:pt x="307" y="676"/>
                    <a:pt x="339" y="673"/>
                    <a:pt x="373" y="664"/>
                  </a:cubicBezTo>
                  <a:cubicBezTo>
                    <a:pt x="391" y="656"/>
                    <a:pt x="411" y="650"/>
                    <a:pt x="392" y="650"/>
                  </a:cubicBezTo>
                  <a:cubicBezTo>
                    <a:pt x="388" y="650"/>
                    <a:pt x="382" y="651"/>
                    <a:pt x="373" y="651"/>
                  </a:cubicBezTo>
                  <a:cubicBezTo>
                    <a:pt x="373" y="651"/>
                    <a:pt x="348" y="648"/>
                    <a:pt x="348" y="645"/>
                  </a:cubicBezTo>
                  <a:cubicBezTo>
                    <a:pt x="348" y="645"/>
                    <a:pt x="373" y="642"/>
                    <a:pt x="373" y="642"/>
                  </a:cubicBezTo>
                  <a:cubicBezTo>
                    <a:pt x="395" y="642"/>
                    <a:pt x="398" y="632"/>
                    <a:pt x="401" y="623"/>
                  </a:cubicBezTo>
                  <a:cubicBezTo>
                    <a:pt x="401" y="613"/>
                    <a:pt x="401" y="607"/>
                    <a:pt x="426" y="607"/>
                  </a:cubicBezTo>
                  <a:cubicBezTo>
                    <a:pt x="435" y="608"/>
                    <a:pt x="440" y="609"/>
                    <a:pt x="444" y="609"/>
                  </a:cubicBezTo>
                  <a:cubicBezTo>
                    <a:pt x="452" y="609"/>
                    <a:pt x="452" y="607"/>
                    <a:pt x="452" y="607"/>
                  </a:cubicBezTo>
                  <a:cubicBezTo>
                    <a:pt x="430" y="604"/>
                    <a:pt x="430" y="592"/>
                    <a:pt x="436" y="579"/>
                  </a:cubicBezTo>
                  <a:cubicBezTo>
                    <a:pt x="442" y="566"/>
                    <a:pt x="445" y="554"/>
                    <a:pt x="423" y="545"/>
                  </a:cubicBezTo>
                  <a:cubicBezTo>
                    <a:pt x="426" y="545"/>
                    <a:pt x="426" y="541"/>
                    <a:pt x="426" y="541"/>
                  </a:cubicBezTo>
                  <a:cubicBezTo>
                    <a:pt x="435" y="545"/>
                    <a:pt x="441" y="546"/>
                    <a:pt x="445" y="546"/>
                  </a:cubicBezTo>
                  <a:cubicBezTo>
                    <a:pt x="450" y="546"/>
                    <a:pt x="452" y="543"/>
                    <a:pt x="452" y="541"/>
                  </a:cubicBezTo>
                  <a:cubicBezTo>
                    <a:pt x="433" y="529"/>
                    <a:pt x="433" y="526"/>
                    <a:pt x="433" y="526"/>
                  </a:cubicBezTo>
                  <a:lnTo>
                    <a:pt x="433" y="526"/>
                  </a:lnTo>
                  <a:cubicBezTo>
                    <a:pt x="444" y="530"/>
                    <a:pt x="450" y="532"/>
                    <a:pt x="454" y="532"/>
                  </a:cubicBezTo>
                  <a:cubicBezTo>
                    <a:pt x="457" y="532"/>
                    <a:pt x="458" y="530"/>
                    <a:pt x="458" y="529"/>
                  </a:cubicBezTo>
                  <a:cubicBezTo>
                    <a:pt x="461" y="526"/>
                    <a:pt x="464" y="523"/>
                    <a:pt x="442" y="513"/>
                  </a:cubicBezTo>
                  <a:cubicBezTo>
                    <a:pt x="442" y="511"/>
                    <a:pt x="448" y="502"/>
                    <a:pt x="464" y="502"/>
                  </a:cubicBezTo>
                  <a:cubicBezTo>
                    <a:pt x="467" y="502"/>
                    <a:pt x="472" y="503"/>
                    <a:pt x="477" y="504"/>
                  </a:cubicBezTo>
                  <a:cubicBezTo>
                    <a:pt x="482" y="506"/>
                    <a:pt x="485" y="507"/>
                    <a:pt x="485" y="507"/>
                  </a:cubicBezTo>
                  <a:cubicBezTo>
                    <a:pt x="488" y="507"/>
                    <a:pt x="472" y="497"/>
                    <a:pt x="458" y="485"/>
                  </a:cubicBezTo>
                  <a:cubicBezTo>
                    <a:pt x="439" y="476"/>
                    <a:pt x="420" y="460"/>
                    <a:pt x="420" y="457"/>
                  </a:cubicBezTo>
                  <a:lnTo>
                    <a:pt x="420" y="457"/>
                  </a:lnTo>
                  <a:lnTo>
                    <a:pt x="461" y="482"/>
                  </a:lnTo>
                  <a:cubicBezTo>
                    <a:pt x="474" y="493"/>
                    <a:pt x="478" y="496"/>
                    <a:pt x="480" y="496"/>
                  </a:cubicBezTo>
                  <a:cubicBezTo>
                    <a:pt x="481" y="496"/>
                    <a:pt x="482" y="495"/>
                    <a:pt x="483" y="494"/>
                  </a:cubicBezTo>
                  <a:cubicBezTo>
                    <a:pt x="486" y="491"/>
                    <a:pt x="486" y="491"/>
                    <a:pt x="486" y="491"/>
                  </a:cubicBezTo>
                  <a:cubicBezTo>
                    <a:pt x="467" y="479"/>
                    <a:pt x="470" y="466"/>
                    <a:pt x="483" y="457"/>
                  </a:cubicBezTo>
                  <a:cubicBezTo>
                    <a:pt x="495" y="441"/>
                    <a:pt x="502" y="435"/>
                    <a:pt x="483" y="419"/>
                  </a:cubicBezTo>
                  <a:cubicBezTo>
                    <a:pt x="474" y="410"/>
                    <a:pt x="470" y="407"/>
                    <a:pt x="473" y="407"/>
                  </a:cubicBezTo>
                  <a:cubicBezTo>
                    <a:pt x="475" y="407"/>
                    <a:pt x="481" y="409"/>
                    <a:pt x="492" y="413"/>
                  </a:cubicBezTo>
                  <a:cubicBezTo>
                    <a:pt x="530" y="437"/>
                    <a:pt x="544" y="447"/>
                    <a:pt x="546" y="447"/>
                  </a:cubicBezTo>
                  <a:cubicBezTo>
                    <a:pt x="547" y="447"/>
                    <a:pt x="543" y="442"/>
                    <a:pt x="536" y="435"/>
                  </a:cubicBezTo>
                  <a:cubicBezTo>
                    <a:pt x="524" y="425"/>
                    <a:pt x="511" y="416"/>
                    <a:pt x="502" y="404"/>
                  </a:cubicBezTo>
                  <a:cubicBezTo>
                    <a:pt x="484" y="386"/>
                    <a:pt x="476" y="376"/>
                    <a:pt x="478" y="376"/>
                  </a:cubicBezTo>
                  <a:cubicBezTo>
                    <a:pt x="479" y="376"/>
                    <a:pt x="488" y="384"/>
                    <a:pt x="505" y="400"/>
                  </a:cubicBezTo>
                  <a:cubicBezTo>
                    <a:pt x="514" y="410"/>
                    <a:pt x="522" y="414"/>
                    <a:pt x="527" y="414"/>
                  </a:cubicBezTo>
                  <a:cubicBezTo>
                    <a:pt x="542" y="414"/>
                    <a:pt x="541" y="387"/>
                    <a:pt x="521" y="360"/>
                  </a:cubicBezTo>
                  <a:lnTo>
                    <a:pt x="521" y="360"/>
                  </a:lnTo>
                  <a:cubicBezTo>
                    <a:pt x="527" y="366"/>
                    <a:pt x="524" y="360"/>
                    <a:pt x="536" y="378"/>
                  </a:cubicBezTo>
                  <a:cubicBezTo>
                    <a:pt x="546" y="390"/>
                    <a:pt x="550" y="393"/>
                    <a:pt x="553" y="393"/>
                  </a:cubicBezTo>
                  <a:cubicBezTo>
                    <a:pt x="555" y="393"/>
                    <a:pt x="558" y="392"/>
                    <a:pt x="561" y="391"/>
                  </a:cubicBezTo>
                  <a:lnTo>
                    <a:pt x="568" y="388"/>
                  </a:lnTo>
                  <a:cubicBezTo>
                    <a:pt x="554" y="368"/>
                    <a:pt x="553" y="361"/>
                    <a:pt x="556" y="361"/>
                  </a:cubicBezTo>
                  <a:cubicBezTo>
                    <a:pt x="560" y="361"/>
                    <a:pt x="570" y="370"/>
                    <a:pt x="577" y="382"/>
                  </a:cubicBezTo>
                  <a:cubicBezTo>
                    <a:pt x="588" y="395"/>
                    <a:pt x="591" y="399"/>
                    <a:pt x="593" y="399"/>
                  </a:cubicBezTo>
                  <a:cubicBezTo>
                    <a:pt x="594" y="399"/>
                    <a:pt x="595" y="398"/>
                    <a:pt x="596" y="397"/>
                  </a:cubicBezTo>
                  <a:cubicBezTo>
                    <a:pt x="587" y="378"/>
                    <a:pt x="587" y="371"/>
                    <a:pt x="591" y="371"/>
                  </a:cubicBezTo>
                  <a:cubicBezTo>
                    <a:pt x="595" y="371"/>
                    <a:pt x="603" y="379"/>
                    <a:pt x="608" y="391"/>
                  </a:cubicBezTo>
                  <a:lnTo>
                    <a:pt x="611" y="391"/>
                  </a:lnTo>
                  <a:cubicBezTo>
                    <a:pt x="602" y="369"/>
                    <a:pt x="608" y="366"/>
                    <a:pt x="608" y="366"/>
                  </a:cubicBezTo>
                  <a:cubicBezTo>
                    <a:pt x="615" y="366"/>
                    <a:pt x="615" y="363"/>
                    <a:pt x="605" y="344"/>
                  </a:cubicBezTo>
                  <a:cubicBezTo>
                    <a:pt x="596" y="328"/>
                    <a:pt x="589" y="313"/>
                    <a:pt x="586" y="300"/>
                  </a:cubicBezTo>
                  <a:lnTo>
                    <a:pt x="586" y="300"/>
                  </a:lnTo>
                  <a:lnTo>
                    <a:pt x="596" y="319"/>
                  </a:lnTo>
                  <a:cubicBezTo>
                    <a:pt x="603" y="336"/>
                    <a:pt x="608" y="338"/>
                    <a:pt x="615" y="338"/>
                  </a:cubicBezTo>
                  <a:cubicBezTo>
                    <a:pt x="617" y="338"/>
                    <a:pt x="619" y="338"/>
                    <a:pt x="621" y="338"/>
                  </a:cubicBezTo>
                  <a:cubicBezTo>
                    <a:pt x="623" y="337"/>
                    <a:pt x="625" y="336"/>
                    <a:pt x="627" y="336"/>
                  </a:cubicBezTo>
                  <a:cubicBezTo>
                    <a:pt x="632" y="336"/>
                    <a:pt x="636" y="341"/>
                    <a:pt x="643" y="357"/>
                  </a:cubicBezTo>
                  <a:lnTo>
                    <a:pt x="636" y="331"/>
                  </a:lnTo>
                  <a:cubicBezTo>
                    <a:pt x="633" y="320"/>
                    <a:pt x="633" y="315"/>
                    <a:pt x="633" y="315"/>
                  </a:cubicBezTo>
                  <a:lnTo>
                    <a:pt x="633" y="315"/>
                  </a:lnTo>
                  <a:cubicBezTo>
                    <a:pt x="634" y="315"/>
                    <a:pt x="636" y="320"/>
                    <a:pt x="640" y="331"/>
                  </a:cubicBezTo>
                  <a:cubicBezTo>
                    <a:pt x="644" y="342"/>
                    <a:pt x="648" y="348"/>
                    <a:pt x="651" y="348"/>
                  </a:cubicBezTo>
                  <a:cubicBezTo>
                    <a:pt x="654" y="348"/>
                    <a:pt x="655" y="341"/>
                    <a:pt x="655" y="328"/>
                  </a:cubicBezTo>
                  <a:lnTo>
                    <a:pt x="658" y="328"/>
                  </a:lnTo>
                  <a:cubicBezTo>
                    <a:pt x="665" y="352"/>
                    <a:pt x="669" y="364"/>
                    <a:pt x="670" y="364"/>
                  </a:cubicBezTo>
                  <a:cubicBezTo>
                    <a:pt x="672" y="364"/>
                    <a:pt x="671" y="352"/>
                    <a:pt x="668" y="328"/>
                  </a:cubicBezTo>
                  <a:lnTo>
                    <a:pt x="668" y="328"/>
                  </a:lnTo>
                  <a:cubicBezTo>
                    <a:pt x="671" y="350"/>
                    <a:pt x="674" y="350"/>
                    <a:pt x="674" y="350"/>
                  </a:cubicBezTo>
                  <a:cubicBezTo>
                    <a:pt x="674" y="338"/>
                    <a:pt x="676" y="331"/>
                    <a:pt x="679" y="331"/>
                  </a:cubicBezTo>
                  <a:cubicBezTo>
                    <a:pt x="682" y="331"/>
                    <a:pt x="685" y="338"/>
                    <a:pt x="687" y="350"/>
                  </a:cubicBezTo>
                  <a:cubicBezTo>
                    <a:pt x="687" y="325"/>
                    <a:pt x="687" y="325"/>
                    <a:pt x="690" y="325"/>
                  </a:cubicBezTo>
                  <a:cubicBezTo>
                    <a:pt x="690" y="325"/>
                    <a:pt x="693" y="325"/>
                    <a:pt x="693" y="303"/>
                  </a:cubicBezTo>
                  <a:cubicBezTo>
                    <a:pt x="693" y="278"/>
                    <a:pt x="696" y="278"/>
                    <a:pt x="696" y="278"/>
                  </a:cubicBezTo>
                  <a:cubicBezTo>
                    <a:pt x="696" y="294"/>
                    <a:pt x="696" y="310"/>
                    <a:pt x="696" y="325"/>
                  </a:cubicBezTo>
                  <a:cubicBezTo>
                    <a:pt x="696" y="336"/>
                    <a:pt x="697" y="342"/>
                    <a:pt x="697" y="342"/>
                  </a:cubicBezTo>
                  <a:cubicBezTo>
                    <a:pt x="699" y="342"/>
                    <a:pt x="700" y="330"/>
                    <a:pt x="702" y="303"/>
                  </a:cubicBezTo>
                  <a:cubicBezTo>
                    <a:pt x="704" y="280"/>
                    <a:pt x="705" y="268"/>
                    <a:pt x="706" y="268"/>
                  </a:cubicBezTo>
                  <a:lnTo>
                    <a:pt x="706" y="268"/>
                  </a:lnTo>
                  <a:cubicBezTo>
                    <a:pt x="707" y="268"/>
                    <a:pt x="707" y="280"/>
                    <a:pt x="705" y="303"/>
                  </a:cubicBezTo>
                  <a:cubicBezTo>
                    <a:pt x="703" y="319"/>
                    <a:pt x="703" y="337"/>
                    <a:pt x="704" y="337"/>
                  </a:cubicBezTo>
                  <a:cubicBezTo>
                    <a:pt x="704" y="337"/>
                    <a:pt x="705" y="334"/>
                    <a:pt x="705" y="328"/>
                  </a:cubicBezTo>
                  <a:cubicBezTo>
                    <a:pt x="705" y="328"/>
                    <a:pt x="709" y="328"/>
                    <a:pt x="709" y="303"/>
                  </a:cubicBezTo>
                  <a:lnTo>
                    <a:pt x="715" y="303"/>
                  </a:lnTo>
                  <a:cubicBezTo>
                    <a:pt x="718" y="328"/>
                    <a:pt x="718" y="328"/>
                    <a:pt x="721" y="328"/>
                  </a:cubicBezTo>
                  <a:cubicBezTo>
                    <a:pt x="723" y="316"/>
                    <a:pt x="723" y="310"/>
                    <a:pt x="724" y="310"/>
                  </a:cubicBezTo>
                  <a:cubicBezTo>
                    <a:pt x="724" y="310"/>
                    <a:pt x="724" y="316"/>
                    <a:pt x="724" y="328"/>
                  </a:cubicBezTo>
                  <a:cubicBezTo>
                    <a:pt x="723" y="339"/>
                    <a:pt x="723" y="345"/>
                    <a:pt x="723" y="345"/>
                  </a:cubicBezTo>
                  <a:cubicBezTo>
                    <a:pt x="724" y="345"/>
                    <a:pt x="726" y="334"/>
                    <a:pt x="727" y="306"/>
                  </a:cubicBezTo>
                  <a:cubicBezTo>
                    <a:pt x="729" y="294"/>
                    <a:pt x="730" y="288"/>
                    <a:pt x="732" y="288"/>
                  </a:cubicBezTo>
                  <a:cubicBezTo>
                    <a:pt x="733" y="288"/>
                    <a:pt x="734" y="294"/>
                    <a:pt x="734" y="306"/>
                  </a:cubicBezTo>
                  <a:cubicBezTo>
                    <a:pt x="730" y="334"/>
                    <a:pt x="729" y="346"/>
                    <a:pt x="730" y="346"/>
                  </a:cubicBezTo>
                  <a:cubicBezTo>
                    <a:pt x="731" y="346"/>
                    <a:pt x="732" y="340"/>
                    <a:pt x="734" y="331"/>
                  </a:cubicBezTo>
                  <a:cubicBezTo>
                    <a:pt x="737" y="306"/>
                    <a:pt x="740" y="306"/>
                    <a:pt x="740" y="306"/>
                  </a:cubicBezTo>
                  <a:lnTo>
                    <a:pt x="740" y="306"/>
                  </a:lnTo>
                  <a:cubicBezTo>
                    <a:pt x="737" y="331"/>
                    <a:pt x="752" y="335"/>
                    <a:pt x="768" y="341"/>
                  </a:cubicBezTo>
                  <a:cubicBezTo>
                    <a:pt x="774" y="325"/>
                    <a:pt x="781" y="310"/>
                    <a:pt x="784" y="294"/>
                  </a:cubicBezTo>
                  <a:cubicBezTo>
                    <a:pt x="789" y="276"/>
                    <a:pt x="791" y="269"/>
                    <a:pt x="791" y="269"/>
                  </a:cubicBezTo>
                  <a:lnTo>
                    <a:pt x="791" y="269"/>
                  </a:lnTo>
                  <a:cubicBezTo>
                    <a:pt x="792" y="269"/>
                    <a:pt x="789" y="282"/>
                    <a:pt x="787" y="297"/>
                  </a:cubicBezTo>
                  <a:cubicBezTo>
                    <a:pt x="777" y="331"/>
                    <a:pt x="774" y="349"/>
                    <a:pt x="774" y="349"/>
                  </a:cubicBezTo>
                  <a:cubicBezTo>
                    <a:pt x="775" y="349"/>
                    <a:pt x="781" y="331"/>
                    <a:pt x="790" y="297"/>
                  </a:cubicBezTo>
                  <a:cubicBezTo>
                    <a:pt x="796" y="273"/>
                    <a:pt x="799" y="262"/>
                    <a:pt x="800" y="262"/>
                  </a:cubicBezTo>
                  <a:lnTo>
                    <a:pt x="800" y="262"/>
                  </a:lnTo>
                  <a:cubicBezTo>
                    <a:pt x="800" y="262"/>
                    <a:pt x="798" y="273"/>
                    <a:pt x="793" y="297"/>
                  </a:cubicBezTo>
                  <a:cubicBezTo>
                    <a:pt x="790" y="310"/>
                    <a:pt x="788" y="316"/>
                    <a:pt x="789" y="316"/>
                  </a:cubicBezTo>
                  <a:cubicBezTo>
                    <a:pt x="789" y="316"/>
                    <a:pt x="792" y="311"/>
                    <a:pt x="796" y="300"/>
                  </a:cubicBezTo>
                  <a:cubicBezTo>
                    <a:pt x="799" y="289"/>
                    <a:pt x="802" y="284"/>
                    <a:pt x="803" y="284"/>
                  </a:cubicBezTo>
                  <a:lnTo>
                    <a:pt x="803" y="284"/>
                  </a:lnTo>
                  <a:cubicBezTo>
                    <a:pt x="803" y="284"/>
                    <a:pt x="803" y="289"/>
                    <a:pt x="799" y="300"/>
                  </a:cubicBezTo>
                  <a:cubicBezTo>
                    <a:pt x="795" y="318"/>
                    <a:pt x="791" y="334"/>
                    <a:pt x="792" y="334"/>
                  </a:cubicBezTo>
                  <a:cubicBezTo>
                    <a:pt x="792" y="334"/>
                    <a:pt x="794" y="332"/>
                    <a:pt x="796" y="325"/>
                  </a:cubicBezTo>
                  <a:lnTo>
                    <a:pt x="796" y="325"/>
                  </a:lnTo>
                  <a:cubicBezTo>
                    <a:pt x="796" y="325"/>
                    <a:pt x="796" y="325"/>
                    <a:pt x="790" y="350"/>
                  </a:cubicBezTo>
                  <a:cubicBezTo>
                    <a:pt x="788" y="357"/>
                    <a:pt x="788" y="359"/>
                    <a:pt x="788" y="359"/>
                  </a:cubicBezTo>
                  <a:cubicBezTo>
                    <a:pt x="790" y="359"/>
                    <a:pt x="797" y="344"/>
                    <a:pt x="806" y="328"/>
                  </a:cubicBezTo>
                  <a:cubicBezTo>
                    <a:pt x="816" y="309"/>
                    <a:pt x="822" y="299"/>
                    <a:pt x="824" y="299"/>
                  </a:cubicBezTo>
                  <a:cubicBezTo>
                    <a:pt x="826" y="299"/>
                    <a:pt x="822" y="310"/>
                    <a:pt x="812" y="331"/>
                  </a:cubicBezTo>
                  <a:cubicBezTo>
                    <a:pt x="803" y="350"/>
                    <a:pt x="801" y="358"/>
                    <a:pt x="803" y="358"/>
                  </a:cubicBezTo>
                  <a:cubicBezTo>
                    <a:pt x="806" y="358"/>
                    <a:pt x="818" y="342"/>
                    <a:pt x="831" y="316"/>
                  </a:cubicBezTo>
                  <a:cubicBezTo>
                    <a:pt x="843" y="290"/>
                    <a:pt x="849" y="281"/>
                    <a:pt x="849" y="281"/>
                  </a:cubicBezTo>
                  <a:lnTo>
                    <a:pt x="849" y="281"/>
                  </a:lnTo>
                  <a:cubicBezTo>
                    <a:pt x="850" y="281"/>
                    <a:pt x="847" y="286"/>
                    <a:pt x="843" y="294"/>
                  </a:cubicBezTo>
                  <a:cubicBezTo>
                    <a:pt x="831" y="316"/>
                    <a:pt x="834" y="319"/>
                    <a:pt x="834" y="319"/>
                  </a:cubicBezTo>
                  <a:cubicBezTo>
                    <a:pt x="837" y="319"/>
                    <a:pt x="837" y="322"/>
                    <a:pt x="828" y="341"/>
                  </a:cubicBezTo>
                  <a:cubicBezTo>
                    <a:pt x="828" y="341"/>
                    <a:pt x="828" y="341"/>
                    <a:pt x="828" y="341"/>
                  </a:cubicBezTo>
                  <a:cubicBezTo>
                    <a:pt x="830" y="341"/>
                    <a:pt x="834" y="339"/>
                    <a:pt x="843" y="325"/>
                  </a:cubicBezTo>
                  <a:cubicBezTo>
                    <a:pt x="853" y="311"/>
                    <a:pt x="859" y="305"/>
                    <a:pt x="861" y="305"/>
                  </a:cubicBezTo>
                  <a:cubicBezTo>
                    <a:pt x="865" y="305"/>
                    <a:pt x="857" y="325"/>
                    <a:pt x="843" y="353"/>
                  </a:cubicBezTo>
                  <a:lnTo>
                    <a:pt x="859" y="335"/>
                  </a:lnTo>
                  <a:cubicBezTo>
                    <a:pt x="876" y="310"/>
                    <a:pt x="888" y="293"/>
                    <a:pt x="889" y="293"/>
                  </a:cubicBezTo>
                  <a:lnTo>
                    <a:pt x="889" y="293"/>
                  </a:lnTo>
                  <a:cubicBezTo>
                    <a:pt x="890" y="293"/>
                    <a:pt x="886" y="300"/>
                    <a:pt x="878" y="316"/>
                  </a:cubicBezTo>
                  <a:cubicBezTo>
                    <a:pt x="868" y="328"/>
                    <a:pt x="871" y="325"/>
                    <a:pt x="865" y="338"/>
                  </a:cubicBezTo>
                  <a:cubicBezTo>
                    <a:pt x="874" y="324"/>
                    <a:pt x="879" y="318"/>
                    <a:pt x="881" y="318"/>
                  </a:cubicBezTo>
                  <a:cubicBezTo>
                    <a:pt x="885" y="318"/>
                    <a:pt x="878" y="338"/>
                    <a:pt x="862" y="363"/>
                  </a:cubicBezTo>
                  <a:cubicBezTo>
                    <a:pt x="850" y="385"/>
                    <a:pt x="850" y="385"/>
                    <a:pt x="850" y="385"/>
                  </a:cubicBezTo>
                  <a:lnTo>
                    <a:pt x="862" y="366"/>
                  </a:lnTo>
                  <a:cubicBezTo>
                    <a:pt x="878" y="344"/>
                    <a:pt x="890" y="325"/>
                    <a:pt x="890" y="325"/>
                  </a:cubicBezTo>
                  <a:lnTo>
                    <a:pt x="890" y="325"/>
                  </a:lnTo>
                  <a:cubicBezTo>
                    <a:pt x="893" y="328"/>
                    <a:pt x="897" y="331"/>
                    <a:pt x="881" y="350"/>
                  </a:cubicBezTo>
                  <a:cubicBezTo>
                    <a:pt x="874" y="366"/>
                    <a:pt x="866" y="381"/>
                    <a:pt x="866" y="381"/>
                  </a:cubicBezTo>
                  <a:cubicBezTo>
                    <a:pt x="866" y="381"/>
                    <a:pt x="868" y="379"/>
                    <a:pt x="871" y="372"/>
                  </a:cubicBezTo>
                  <a:lnTo>
                    <a:pt x="871" y="372"/>
                  </a:lnTo>
                  <a:cubicBezTo>
                    <a:pt x="872" y="372"/>
                    <a:pt x="875" y="375"/>
                    <a:pt x="862" y="394"/>
                  </a:cubicBezTo>
                  <a:lnTo>
                    <a:pt x="868" y="400"/>
                  </a:lnTo>
                  <a:cubicBezTo>
                    <a:pt x="876" y="392"/>
                    <a:pt x="880" y="388"/>
                    <a:pt x="882" y="388"/>
                  </a:cubicBezTo>
                  <a:cubicBezTo>
                    <a:pt x="884" y="388"/>
                    <a:pt x="881" y="393"/>
                    <a:pt x="875" y="404"/>
                  </a:cubicBezTo>
                  <a:cubicBezTo>
                    <a:pt x="875" y="404"/>
                    <a:pt x="875" y="404"/>
                    <a:pt x="876" y="404"/>
                  </a:cubicBezTo>
                  <a:cubicBezTo>
                    <a:pt x="877" y="404"/>
                    <a:pt x="882" y="402"/>
                    <a:pt x="893" y="391"/>
                  </a:cubicBezTo>
                  <a:lnTo>
                    <a:pt x="893" y="391"/>
                  </a:lnTo>
                  <a:cubicBezTo>
                    <a:pt x="897" y="394"/>
                    <a:pt x="897" y="397"/>
                    <a:pt x="881" y="413"/>
                  </a:cubicBezTo>
                  <a:cubicBezTo>
                    <a:pt x="874" y="423"/>
                    <a:pt x="870" y="427"/>
                    <a:pt x="871" y="427"/>
                  </a:cubicBezTo>
                  <a:cubicBezTo>
                    <a:pt x="871" y="427"/>
                    <a:pt x="875" y="424"/>
                    <a:pt x="884" y="416"/>
                  </a:cubicBezTo>
                  <a:cubicBezTo>
                    <a:pt x="896" y="402"/>
                    <a:pt x="899" y="400"/>
                    <a:pt x="901" y="400"/>
                  </a:cubicBezTo>
                  <a:cubicBezTo>
                    <a:pt x="901" y="400"/>
                    <a:pt x="902" y="400"/>
                    <a:pt x="903" y="400"/>
                  </a:cubicBezTo>
                  <a:lnTo>
                    <a:pt x="906" y="404"/>
                  </a:lnTo>
                  <a:cubicBezTo>
                    <a:pt x="917" y="390"/>
                    <a:pt x="920" y="386"/>
                    <a:pt x="922" y="386"/>
                  </a:cubicBezTo>
                  <a:cubicBezTo>
                    <a:pt x="923" y="386"/>
                    <a:pt x="924" y="387"/>
                    <a:pt x="925" y="388"/>
                  </a:cubicBezTo>
                  <a:cubicBezTo>
                    <a:pt x="925" y="391"/>
                    <a:pt x="915" y="413"/>
                    <a:pt x="915" y="413"/>
                  </a:cubicBezTo>
                  <a:cubicBezTo>
                    <a:pt x="917" y="415"/>
                    <a:pt x="917" y="417"/>
                    <a:pt x="918" y="417"/>
                  </a:cubicBezTo>
                  <a:cubicBezTo>
                    <a:pt x="921" y="417"/>
                    <a:pt x="924" y="412"/>
                    <a:pt x="934" y="400"/>
                  </a:cubicBezTo>
                  <a:cubicBezTo>
                    <a:pt x="934" y="398"/>
                    <a:pt x="940" y="392"/>
                    <a:pt x="942" y="392"/>
                  </a:cubicBezTo>
                  <a:cubicBezTo>
                    <a:pt x="943" y="392"/>
                    <a:pt x="942" y="395"/>
                    <a:pt x="937" y="404"/>
                  </a:cubicBezTo>
                  <a:cubicBezTo>
                    <a:pt x="937" y="404"/>
                    <a:pt x="925" y="425"/>
                    <a:pt x="931" y="432"/>
                  </a:cubicBezTo>
                  <a:cubicBezTo>
                    <a:pt x="933" y="434"/>
                    <a:pt x="934" y="436"/>
                    <a:pt x="936" y="436"/>
                  </a:cubicBezTo>
                  <a:cubicBezTo>
                    <a:pt x="938" y="436"/>
                    <a:pt x="941" y="432"/>
                    <a:pt x="953" y="422"/>
                  </a:cubicBezTo>
                  <a:cubicBezTo>
                    <a:pt x="969" y="406"/>
                    <a:pt x="979" y="398"/>
                    <a:pt x="980" y="398"/>
                  </a:cubicBezTo>
                  <a:lnTo>
                    <a:pt x="980" y="398"/>
                  </a:lnTo>
                  <a:cubicBezTo>
                    <a:pt x="981" y="398"/>
                    <a:pt x="973" y="407"/>
                    <a:pt x="953" y="425"/>
                  </a:cubicBezTo>
                  <a:cubicBezTo>
                    <a:pt x="933" y="447"/>
                    <a:pt x="926" y="455"/>
                    <a:pt x="928" y="455"/>
                  </a:cubicBezTo>
                  <a:cubicBezTo>
                    <a:pt x="929" y="455"/>
                    <a:pt x="933" y="452"/>
                    <a:pt x="940" y="447"/>
                  </a:cubicBezTo>
                  <a:cubicBezTo>
                    <a:pt x="953" y="437"/>
                    <a:pt x="957" y="433"/>
                    <a:pt x="960" y="433"/>
                  </a:cubicBezTo>
                  <a:cubicBezTo>
                    <a:pt x="961" y="433"/>
                    <a:pt x="961" y="434"/>
                    <a:pt x="962" y="435"/>
                  </a:cubicBezTo>
                  <a:cubicBezTo>
                    <a:pt x="952" y="444"/>
                    <a:pt x="947" y="448"/>
                    <a:pt x="949" y="448"/>
                  </a:cubicBezTo>
                  <a:cubicBezTo>
                    <a:pt x="951" y="448"/>
                    <a:pt x="956" y="445"/>
                    <a:pt x="966" y="441"/>
                  </a:cubicBezTo>
                  <a:lnTo>
                    <a:pt x="966" y="441"/>
                  </a:lnTo>
                  <a:cubicBezTo>
                    <a:pt x="966" y="441"/>
                    <a:pt x="965" y="441"/>
                    <a:pt x="947" y="457"/>
                  </a:cubicBezTo>
                  <a:cubicBezTo>
                    <a:pt x="947" y="457"/>
                    <a:pt x="950" y="460"/>
                    <a:pt x="950" y="460"/>
                  </a:cubicBezTo>
                  <a:cubicBezTo>
                    <a:pt x="961" y="453"/>
                    <a:pt x="969" y="450"/>
                    <a:pt x="973" y="450"/>
                  </a:cubicBezTo>
                  <a:cubicBezTo>
                    <a:pt x="983" y="450"/>
                    <a:pt x="973" y="468"/>
                    <a:pt x="959" y="479"/>
                  </a:cubicBezTo>
                  <a:cubicBezTo>
                    <a:pt x="959" y="479"/>
                    <a:pt x="959" y="479"/>
                    <a:pt x="981" y="469"/>
                  </a:cubicBezTo>
                  <a:cubicBezTo>
                    <a:pt x="1000" y="458"/>
                    <a:pt x="1011" y="452"/>
                    <a:pt x="1013" y="452"/>
                  </a:cubicBezTo>
                  <a:cubicBezTo>
                    <a:pt x="1015" y="452"/>
                    <a:pt x="1006" y="459"/>
                    <a:pt x="984" y="472"/>
                  </a:cubicBezTo>
                  <a:cubicBezTo>
                    <a:pt x="963" y="485"/>
                    <a:pt x="953" y="492"/>
                    <a:pt x="954" y="492"/>
                  </a:cubicBezTo>
                  <a:cubicBezTo>
                    <a:pt x="954" y="492"/>
                    <a:pt x="965" y="486"/>
                    <a:pt x="984" y="476"/>
                  </a:cubicBezTo>
                  <a:cubicBezTo>
                    <a:pt x="990" y="472"/>
                    <a:pt x="995" y="471"/>
                    <a:pt x="998" y="471"/>
                  </a:cubicBezTo>
                  <a:cubicBezTo>
                    <a:pt x="1006" y="471"/>
                    <a:pt x="1001" y="482"/>
                    <a:pt x="969" y="498"/>
                  </a:cubicBezTo>
                  <a:lnTo>
                    <a:pt x="928" y="519"/>
                  </a:lnTo>
                  <a:cubicBezTo>
                    <a:pt x="947" y="510"/>
                    <a:pt x="950" y="510"/>
                    <a:pt x="950" y="510"/>
                  </a:cubicBezTo>
                  <a:cubicBezTo>
                    <a:pt x="960" y="505"/>
                    <a:pt x="966" y="503"/>
                    <a:pt x="969" y="503"/>
                  </a:cubicBezTo>
                  <a:cubicBezTo>
                    <a:pt x="971" y="503"/>
                    <a:pt x="972" y="504"/>
                    <a:pt x="972" y="507"/>
                  </a:cubicBezTo>
                  <a:cubicBezTo>
                    <a:pt x="975" y="510"/>
                    <a:pt x="1000" y="507"/>
                    <a:pt x="1000" y="513"/>
                  </a:cubicBezTo>
                  <a:cubicBezTo>
                    <a:pt x="1000" y="516"/>
                    <a:pt x="1003" y="523"/>
                    <a:pt x="981" y="532"/>
                  </a:cubicBezTo>
                  <a:cubicBezTo>
                    <a:pt x="981" y="534"/>
                    <a:pt x="981" y="534"/>
                    <a:pt x="984" y="534"/>
                  </a:cubicBezTo>
                  <a:cubicBezTo>
                    <a:pt x="987" y="534"/>
                    <a:pt x="994" y="534"/>
                    <a:pt x="1006" y="532"/>
                  </a:cubicBezTo>
                  <a:cubicBezTo>
                    <a:pt x="1014" y="530"/>
                    <a:pt x="1019" y="529"/>
                    <a:pt x="1022" y="529"/>
                  </a:cubicBezTo>
                  <a:cubicBezTo>
                    <a:pt x="1029" y="529"/>
                    <a:pt x="1025" y="534"/>
                    <a:pt x="1009" y="538"/>
                  </a:cubicBezTo>
                  <a:lnTo>
                    <a:pt x="1009" y="541"/>
                  </a:lnTo>
                  <a:cubicBezTo>
                    <a:pt x="1031" y="538"/>
                    <a:pt x="1031" y="538"/>
                    <a:pt x="1031" y="538"/>
                  </a:cubicBezTo>
                  <a:lnTo>
                    <a:pt x="1031" y="538"/>
                  </a:lnTo>
                  <a:cubicBezTo>
                    <a:pt x="1013" y="546"/>
                    <a:pt x="995" y="552"/>
                    <a:pt x="1002" y="552"/>
                  </a:cubicBezTo>
                  <a:cubicBezTo>
                    <a:pt x="1003" y="552"/>
                    <a:pt x="1005" y="551"/>
                    <a:pt x="1009" y="551"/>
                  </a:cubicBezTo>
                  <a:cubicBezTo>
                    <a:pt x="1022" y="548"/>
                    <a:pt x="1028" y="546"/>
                    <a:pt x="1031" y="546"/>
                  </a:cubicBezTo>
                  <a:cubicBezTo>
                    <a:pt x="1034" y="546"/>
                    <a:pt x="1034" y="548"/>
                    <a:pt x="1034" y="551"/>
                  </a:cubicBezTo>
                  <a:cubicBezTo>
                    <a:pt x="1016" y="563"/>
                    <a:pt x="1013" y="617"/>
                    <a:pt x="1034" y="620"/>
                  </a:cubicBezTo>
                  <a:cubicBezTo>
                    <a:pt x="1034" y="620"/>
                    <a:pt x="1034" y="620"/>
                    <a:pt x="1034" y="623"/>
                  </a:cubicBezTo>
                  <a:cubicBezTo>
                    <a:pt x="1034" y="626"/>
                    <a:pt x="1034" y="629"/>
                    <a:pt x="1034" y="629"/>
                  </a:cubicBezTo>
                  <a:cubicBezTo>
                    <a:pt x="1028" y="629"/>
                    <a:pt x="1022" y="629"/>
                    <a:pt x="1018" y="629"/>
                  </a:cubicBezTo>
                  <a:cubicBezTo>
                    <a:pt x="991" y="629"/>
                    <a:pt x="1012" y="637"/>
                    <a:pt x="1031" y="645"/>
                  </a:cubicBezTo>
                  <a:cubicBezTo>
                    <a:pt x="1053" y="651"/>
                    <a:pt x="1053" y="651"/>
                    <a:pt x="1053" y="654"/>
                  </a:cubicBezTo>
                  <a:cubicBezTo>
                    <a:pt x="1037" y="651"/>
                    <a:pt x="1026" y="650"/>
                    <a:pt x="1019" y="650"/>
                  </a:cubicBezTo>
                  <a:cubicBezTo>
                    <a:pt x="1007" y="650"/>
                    <a:pt x="1011" y="654"/>
                    <a:pt x="1025" y="660"/>
                  </a:cubicBezTo>
                  <a:cubicBezTo>
                    <a:pt x="1050" y="667"/>
                    <a:pt x="1062" y="670"/>
                    <a:pt x="1060" y="670"/>
                  </a:cubicBezTo>
                  <a:cubicBezTo>
                    <a:pt x="1059" y="670"/>
                    <a:pt x="1047" y="668"/>
                    <a:pt x="1025" y="664"/>
                  </a:cubicBezTo>
                  <a:cubicBezTo>
                    <a:pt x="1007" y="659"/>
                    <a:pt x="996" y="656"/>
                    <a:pt x="993" y="656"/>
                  </a:cubicBezTo>
                  <a:cubicBezTo>
                    <a:pt x="988" y="656"/>
                    <a:pt x="1003" y="663"/>
                    <a:pt x="1044" y="676"/>
                  </a:cubicBezTo>
                  <a:cubicBezTo>
                    <a:pt x="1058" y="681"/>
                    <a:pt x="1064" y="684"/>
                    <a:pt x="1062" y="684"/>
                  </a:cubicBezTo>
                  <a:cubicBezTo>
                    <a:pt x="1061" y="684"/>
                    <a:pt x="1055" y="682"/>
                    <a:pt x="1044" y="679"/>
                  </a:cubicBezTo>
                  <a:cubicBezTo>
                    <a:pt x="1018" y="674"/>
                    <a:pt x="1006" y="672"/>
                    <a:pt x="1005" y="672"/>
                  </a:cubicBezTo>
                  <a:cubicBezTo>
                    <a:pt x="1003" y="672"/>
                    <a:pt x="1009" y="673"/>
                    <a:pt x="1019" y="676"/>
                  </a:cubicBezTo>
                  <a:cubicBezTo>
                    <a:pt x="1043" y="687"/>
                    <a:pt x="1054" y="691"/>
                    <a:pt x="1051" y="691"/>
                  </a:cubicBezTo>
                  <a:cubicBezTo>
                    <a:pt x="1048" y="691"/>
                    <a:pt x="1037" y="688"/>
                    <a:pt x="1016" y="682"/>
                  </a:cubicBezTo>
                  <a:cubicBezTo>
                    <a:pt x="995" y="677"/>
                    <a:pt x="983" y="674"/>
                    <a:pt x="981" y="674"/>
                  </a:cubicBezTo>
                  <a:cubicBezTo>
                    <a:pt x="978" y="674"/>
                    <a:pt x="990" y="678"/>
                    <a:pt x="1016" y="689"/>
                  </a:cubicBezTo>
                  <a:cubicBezTo>
                    <a:pt x="1043" y="700"/>
                    <a:pt x="1051" y="708"/>
                    <a:pt x="1043" y="708"/>
                  </a:cubicBezTo>
                  <a:cubicBezTo>
                    <a:pt x="1037" y="708"/>
                    <a:pt x="1026" y="705"/>
                    <a:pt x="1009" y="698"/>
                  </a:cubicBezTo>
                  <a:cubicBezTo>
                    <a:pt x="1009" y="699"/>
                    <a:pt x="1008" y="699"/>
                    <a:pt x="1007" y="699"/>
                  </a:cubicBezTo>
                  <a:cubicBezTo>
                    <a:pt x="1004" y="699"/>
                    <a:pt x="999" y="698"/>
                    <a:pt x="997" y="698"/>
                  </a:cubicBezTo>
                  <a:cubicBezTo>
                    <a:pt x="995" y="698"/>
                    <a:pt x="997" y="699"/>
                    <a:pt x="1006" y="704"/>
                  </a:cubicBezTo>
                  <a:lnTo>
                    <a:pt x="984" y="695"/>
                  </a:lnTo>
                  <a:lnTo>
                    <a:pt x="981" y="698"/>
                  </a:lnTo>
                  <a:lnTo>
                    <a:pt x="1003" y="708"/>
                  </a:lnTo>
                  <a:cubicBezTo>
                    <a:pt x="1003" y="711"/>
                    <a:pt x="975" y="711"/>
                    <a:pt x="966" y="720"/>
                  </a:cubicBezTo>
                  <a:cubicBezTo>
                    <a:pt x="956" y="739"/>
                    <a:pt x="950" y="742"/>
                    <a:pt x="972" y="755"/>
                  </a:cubicBezTo>
                  <a:cubicBezTo>
                    <a:pt x="994" y="768"/>
                    <a:pt x="1003" y="776"/>
                    <a:pt x="1000" y="776"/>
                  </a:cubicBezTo>
                  <a:cubicBezTo>
                    <a:pt x="998" y="776"/>
                    <a:pt x="987" y="771"/>
                    <a:pt x="969" y="758"/>
                  </a:cubicBezTo>
                  <a:cubicBezTo>
                    <a:pt x="968" y="758"/>
                    <a:pt x="968" y="758"/>
                    <a:pt x="967" y="758"/>
                  </a:cubicBezTo>
                  <a:cubicBezTo>
                    <a:pt x="962" y="758"/>
                    <a:pt x="948" y="751"/>
                    <a:pt x="944" y="751"/>
                  </a:cubicBezTo>
                  <a:cubicBezTo>
                    <a:pt x="944" y="751"/>
                    <a:pt x="944" y="751"/>
                    <a:pt x="944" y="751"/>
                  </a:cubicBezTo>
                  <a:cubicBezTo>
                    <a:pt x="942" y="753"/>
                    <a:pt x="941" y="754"/>
                    <a:pt x="939" y="754"/>
                  </a:cubicBezTo>
                  <a:cubicBezTo>
                    <a:pt x="935" y="754"/>
                    <a:pt x="930" y="751"/>
                    <a:pt x="919" y="742"/>
                  </a:cubicBezTo>
                  <a:lnTo>
                    <a:pt x="915" y="745"/>
                  </a:lnTo>
                  <a:cubicBezTo>
                    <a:pt x="941" y="769"/>
                    <a:pt x="942" y="780"/>
                    <a:pt x="932" y="780"/>
                  </a:cubicBezTo>
                  <a:cubicBezTo>
                    <a:pt x="929" y="780"/>
                    <a:pt x="924" y="779"/>
                    <a:pt x="919" y="776"/>
                  </a:cubicBezTo>
                  <a:cubicBezTo>
                    <a:pt x="915" y="776"/>
                    <a:pt x="912" y="780"/>
                    <a:pt x="928" y="798"/>
                  </a:cubicBezTo>
                  <a:cubicBezTo>
                    <a:pt x="935" y="809"/>
                    <a:pt x="938" y="814"/>
                    <a:pt x="936" y="814"/>
                  </a:cubicBezTo>
                  <a:cubicBezTo>
                    <a:pt x="935" y="814"/>
                    <a:pt x="930" y="810"/>
                    <a:pt x="922" y="802"/>
                  </a:cubicBezTo>
                  <a:cubicBezTo>
                    <a:pt x="914" y="793"/>
                    <a:pt x="903" y="786"/>
                    <a:pt x="899" y="786"/>
                  </a:cubicBezTo>
                  <a:cubicBezTo>
                    <a:pt x="894" y="786"/>
                    <a:pt x="895" y="793"/>
                    <a:pt x="909" y="811"/>
                  </a:cubicBezTo>
                  <a:lnTo>
                    <a:pt x="893" y="795"/>
                  </a:lnTo>
                  <a:cubicBezTo>
                    <a:pt x="889" y="790"/>
                    <a:pt x="887" y="787"/>
                    <a:pt x="886" y="787"/>
                  </a:cubicBezTo>
                  <a:lnTo>
                    <a:pt x="886" y="787"/>
                  </a:lnTo>
                  <a:cubicBezTo>
                    <a:pt x="885" y="787"/>
                    <a:pt x="895" y="801"/>
                    <a:pt x="906" y="814"/>
                  </a:cubicBezTo>
                  <a:cubicBezTo>
                    <a:pt x="919" y="832"/>
                    <a:pt x="926" y="842"/>
                    <a:pt x="925" y="842"/>
                  </a:cubicBezTo>
                  <a:cubicBezTo>
                    <a:pt x="924" y="842"/>
                    <a:pt x="912" y="828"/>
                    <a:pt x="887" y="798"/>
                  </a:cubicBezTo>
                  <a:cubicBezTo>
                    <a:pt x="869" y="777"/>
                    <a:pt x="862" y="768"/>
                    <a:pt x="861" y="768"/>
                  </a:cubicBezTo>
                  <a:lnTo>
                    <a:pt x="861" y="768"/>
                  </a:lnTo>
                  <a:cubicBezTo>
                    <a:pt x="860" y="768"/>
                    <a:pt x="863" y="773"/>
                    <a:pt x="868" y="783"/>
                  </a:cubicBezTo>
                  <a:cubicBezTo>
                    <a:pt x="880" y="797"/>
                    <a:pt x="890" y="810"/>
                    <a:pt x="887" y="810"/>
                  </a:cubicBezTo>
                  <a:cubicBezTo>
                    <a:pt x="885" y="810"/>
                    <a:pt x="883" y="809"/>
                    <a:pt x="878" y="805"/>
                  </a:cubicBezTo>
                  <a:lnTo>
                    <a:pt x="878" y="805"/>
                  </a:lnTo>
                  <a:cubicBezTo>
                    <a:pt x="878" y="805"/>
                    <a:pt x="875" y="805"/>
                    <a:pt x="903" y="845"/>
                  </a:cubicBezTo>
                  <a:cubicBezTo>
                    <a:pt x="919" y="864"/>
                    <a:pt x="915" y="864"/>
                    <a:pt x="915" y="867"/>
                  </a:cubicBezTo>
                  <a:cubicBezTo>
                    <a:pt x="906" y="855"/>
                    <a:pt x="897" y="839"/>
                    <a:pt x="887" y="827"/>
                  </a:cubicBezTo>
                  <a:lnTo>
                    <a:pt x="884" y="830"/>
                  </a:lnTo>
                  <a:cubicBezTo>
                    <a:pt x="871" y="820"/>
                    <a:pt x="859" y="808"/>
                    <a:pt x="853" y="792"/>
                  </a:cubicBezTo>
                  <a:cubicBezTo>
                    <a:pt x="846" y="785"/>
                    <a:pt x="842" y="780"/>
                    <a:pt x="841" y="780"/>
                  </a:cubicBezTo>
                  <a:cubicBezTo>
                    <a:pt x="840" y="780"/>
                    <a:pt x="845" y="790"/>
                    <a:pt x="862" y="814"/>
                  </a:cubicBezTo>
                  <a:cubicBezTo>
                    <a:pt x="890" y="852"/>
                    <a:pt x="890" y="852"/>
                    <a:pt x="887" y="855"/>
                  </a:cubicBezTo>
                  <a:cubicBezTo>
                    <a:pt x="886" y="855"/>
                    <a:pt x="886" y="855"/>
                    <a:pt x="885" y="855"/>
                  </a:cubicBezTo>
                  <a:cubicBezTo>
                    <a:pt x="882" y="855"/>
                    <a:pt x="878" y="853"/>
                    <a:pt x="868" y="836"/>
                  </a:cubicBezTo>
                  <a:cubicBezTo>
                    <a:pt x="856" y="817"/>
                    <a:pt x="856" y="817"/>
                    <a:pt x="853" y="817"/>
                  </a:cubicBezTo>
                  <a:cubicBezTo>
                    <a:pt x="862" y="858"/>
                    <a:pt x="878" y="896"/>
                    <a:pt x="897" y="930"/>
                  </a:cubicBezTo>
                  <a:cubicBezTo>
                    <a:pt x="909" y="952"/>
                    <a:pt x="915" y="963"/>
                    <a:pt x="915" y="963"/>
                  </a:cubicBezTo>
                  <a:cubicBezTo>
                    <a:pt x="915" y="963"/>
                    <a:pt x="908" y="952"/>
                    <a:pt x="893" y="930"/>
                  </a:cubicBezTo>
                  <a:cubicBezTo>
                    <a:pt x="884" y="911"/>
                    <a:pt x="881" y="911"/>
                    <a:pt x="878" y="911"/>
                  </a:cubicBezTo>
                  <a:cubicBezTo>
                    <a:pt x="868" y="889"/>
                    <a:pt x="868" y="889"/>
                    <a:pt x="871" y="889"/>
                  </a:cubicBezTo>
                  <a:lnTo>
                    <a:pt x="862" y="867"/>
                  </a:lnTo>
                  <a:cubicBezTo>
                    <a:pt x="850" y="847"/>
                    <a:pt x="843" y="837"/>
                    <a:pt x="841" y="837"/>
                  </a:cubicBezTo>
                  <a:lnTo>
                    <a:pt x="841" y="837"/>
                  </a:lnTo>
                  <a:cubicBezTo>
                    <a:pt x="840" y="837"/>
                    <a:pt x="845" y="848"/>
                    <a:pt x="856" y="870"/>
                  </a:cubicBezTo>
                  <a:cubicBezTo>
                    <a:pt x="859" y="881"/>
                    <a:pt x="861" y="887"/>
                    <a:pt x="860" y="887"/>
                  </a:cubicBezTo>
                  <a:cubicBezTo>
                    <a:pt x="859" y="887"/>
                    <a:pt x="856" y="881"/>
                    <a:pt x="850" y="870"/>
                  </a:cubicBezTo>
                  <a:cubicBezTo>
                    <a:pt x="841" y="857"/>
                    <a:pt x="832" y="842"/>
                    <a:pt x="832" y="842"/>
                  </a:cubicBezTo>
                  <a:lnTo>
                    <a:pt x="832" y="842"/>
                  </a:lnTo>
                  <a:cubicBezTo>
                    <a:pt x="832" y="842"/>
                    <a:pt x="833" y="845"/>
                    <a:pt x="837" y="852"/>
                  </a:cubicBezTo>
                  <a:cubicBezTo>
                    <a:pt x="837" y="852"/>
                    <a:pt x="837" y="852"/>
                    <a:pt x="836" y="852"/>
                  </a:cubicBezTo>
                  <a:cubicBezTo>
                    <a:pt x="834" y="852"/>
                    <a:pt x="829" y="850"/>
                    <a:pt x="821" y="833"/>
                  </a:cubicBezTo>
                  <a:cubicBezTo>
                    <a:pt x="815" y="833"/>
                    <a:pt x="815" y="836"/>
                    <a:pt x="824" y="858"/>
                  </a:cubicBezTo>
                  <a:cubicBezTo>
                    <a:pt x="834" y="880"/>
                    <a:pt x="831" y="880"/>
                    <a:pt x="828" y="880"/>
                  </a:cubicBezTo>
                  <a:cubicBezTo>
                    <a:pt x="828" y="880"/>
                    <a:pt x="824" y="880"/>
                    <a:pt x="834" y="902"/>
                  </a:cubicBezTo>
                  <a:cubicBezTo>
                    <a:pt x="843" y="927"/>
                    <a:pt x="850" y="949"/>
                    <a:pt x="843" y="949"/>
                  </a:cubicBezTo>
                  <a:cubicBezTo>
                    <a:pt x="845" y="960"/>
                    <a:pt x="845" y="966"/>
                    <a:pt x="844" y="966"/>
                  </a:cubicBezTo>
                  <a:cubicBezTo>
                    <a:pt x="843" y="966"/>
                    <a:pt x="838" y="955"/>
                    <a:pt x="828" y="930"/>
                  </a:cubicBezTo>
                  <a:cubicBezTo>
                    <a:pt x="821" y="908"/>
                    <a:pt x="818" y="908"/>
                    <a:pt x="815" y="908"/>
                  </a:cubicBezTo>
                  <a:cubicBezTo>
                    <a:pt x="815" y="908"/>
                    <a:pt x="812" y="908"/>
                    <a:pt x="803" y="886"/>
                  </a:cubicBezTo>
                  <a:cubicBezTo>
                    <a:pt x="800" y="880"/>
                    <a:pt x="799" y="877"/>
                    <a:pt x="799" y="877"/>
                  </a:cubicBezTo>
                  <a:lnTo>
                    <a:pt x="799" y="877"/>
                  </a:lnTo>
                  <a:cubicBezTo>
                    <a:pt x="798" y="877"/>
                    <a:pt x="804" y="893"/>
                    <a:pt x="809" y="911"/>
                  </a:cubicBezTo>
                  <a:lnTo>
                    <a:pt x="821" y="955"/>
                  </a:lnTo>
                  <a:cubicBezTo>
                    <a:pt x="812" y="933"/>
                    <a:pt x="803" y="911"/>
                    <a:pt x="796" y="889"/>
                  </a:cubicBezTo>
                  <a:lnTo>
                    <a:pt x="796" y="889"/>
                  </a:lnTo>
                  <a:cubicBezTo>
                    <a:pt x="801" y="905"/>
                    <a:pt x="804" y="922"/>
                    <a:pt x="802" y="922"/>
                  </a:cubicBezTo>
                  <a:cubicBezTo>
                    <a:pt x="801" y="922"/>
                    <a:pt x="799" y="919"/>
                    <a:pt x="796" y="911"/>
                  </a:cubicBezTo>
                  <a:cubicBezTo>
                    <a:pt x="795" y="912"/>
                    <a:pt x="793" y="913"/>
                    <a:pt x="792" y="913"/>
                  </a:cubicBezTo>
                  <a:cubicBezTo>
                    <a:pt x="788" y="913"/>
                    <a:pt x="785" y="908"/>
                    <a:pt x="781" y="889"/>
                  </a:cubicBezTo>
                  <a:cubicBezTo>
                    <a:pt x="779" y="883"/>
                    <a:pt x="778" y="880"/>
                    <a:pt x="777" y="880"/>
                  </a:cubicBezTo>
                  <a:lnTo>
                    <a:pt x="777" y="880"/>
                  </a:lnTo>
                  <a:cubicBezTo>
                    <a:pt x="776" y="880"/>
                    <a:pt x="777" y="892"/>
                    <a:pt x="777" y="892"/>
                  </a:cubicBezTo>
                  <a:cubicBezTo>
                    <a:pt x="779" y="903"/>
                    <a:pt x="779" y="909"/>
                    <a:pt x="777" y="909"/>
                  </a:cubicBezTo>
                  <a:cubicBezTo>
                    <a:pt x="776" y="909"/>
                    <a:pt x="773" y="903"/>
                    <a:pt x="768" y="892"/>
                  </a:cubicBezTo>
                  <a:cubicBezTo>
                    <a:pt x="760" y="869"/>
                    <a:pt x="756" y="857"/>
                    <a:pt x="755" y="857"/>
                  </a:cubicBezTo>
                  <a:lnTo>
                    <a:pt x="755" y="857"/>
                  </a:lnTo>
                  <a:cubicBezTo>
                    <a:pt x="754" y="857"/>
                    <a:pt x="756" y="869"/>
                    <a:pt x="759" y="892"/>
                  </a:cubicBezTo>
                  <a:cubicBezTo>
                    <a:pt x="761" y="905"/>
                    <a:pt x="762" y="919"/>
                    <a:pt x="762" y="919"/>
                  </a:cubicBezTo>
                  <a:cubicBezTo>
                    <a:pt x="761" y="919"/>
                    <a:pt x="759" y="912"/>
                    <a:pt x="756" y="892"/>
                  </a:cubicBezTo>
                  <a:cubicBezTo>
                    <a:pt x="755" y="885"/>
                    <a:pt x="754" y="882"/>
                    <a:pt x="754" y="882"/>
                  </a:cubicBezTo>
                  <a:cubicBezTo>
                    <a:pt x="752" y="882"/>
                    <a:pt x="752" y="900"/>
                    <a:pt x="752" y="917"/>
                  </a:cubicBezTo>
                  <a:cubicBezTo>
                    <a:pt x="752" y="939"/>
                    <a:pt x="756" y="990"/>
                    <a:pt x="756" y="1011"/>
                  </a:cubicBezTo>
                  <a:cubicBezTo>
                    <a:pt x="757" y="1041"/>
                    <a:pt x="758" y="1053"/>
                    <a:pt x="757" y="1053"/>
                  </a:cubicBezTo>
                  <a:cubicBezTo>
                    <a:pt x="757" y="1053"/>
                    <a:pt x="755" y="1047"/>
                    <a:pt x="752" y="1037"/>
                  </a:cubicBezTo>
                  <a:cubicBezTo>
                    <a:pt x="746" y="1021"/>
                    <a:pt x="743" y="1005"/>
                    <a:pt x="743" y="986"/>
                  </a:cubicBezTo>
                  <a:cubicBezTo>
                    <a:pt x="743" y="964"/>
                    <a:pt x="746" y="964"/>
                    <a:pt x="746" y="964"/>
                  </a:cubicBezTo>
                  <a:lnTo>
                    <a:pt x="749" y="964"/>
                  </a:lnTo>
                  <a:cubicBezTo>
                    <a:pt x="746" y="939"/>
                    <a:pt x="746" y="917"/>
                    <a:pt x="740" y="914"/>
                  </a:cubicBezTo>
                  <a:cubicBezTo>
                    <a:pt x="740" y="903"/>
                    <a:pt x="739" y="898"/>
                    <a:pt x="738" y="898"/>
                  </a:cubicBezTo>
                  <a:cubicBezTo>
                    <a:pt x="738" y="898"/>
                    <a:pt x="737" y="903"/>
                    <a:pt x="737" y="914"/>
                  </a:cubicBezTo>
                  <a:cubicBezTo>
                    <a:pt x="734" y="892"/>
                    <a:pt x="730" y="889"/>
                    <a:pt x="727" y="889"/>
                  </a:cubicBezTo>
                  <a:cubicBezTo>
                    <a:pt x="724" y="889"/>
                    <a:pt x="718" y="889"/>
                    <a:pt x="718" y="864"/>
                  </a:cubicBezTo>
                  <a:cubicBezTo>
                    <a:pt x="718" y="864"/>
                    <a:pt x="715" y="864"/>
                    <a:pt x="712" y="889"/>
                  </a:cubicBezTo>
                  <a:cubicBezTo>
                    <a:pt x="710" y="916"/>
                    <a:pt x="708" y="928"/>
                    <a:pt x="707" y="928"/>
                  </a:cubicBezTo>
                  <a:cubicBezTo>
                    <a:pt x="707" y="928"/>
                    <a:pt x="707" y="922"/>
                    <a:pt x="709" y="911"/>
                  </a:cubicBezTo>
                  <a:cubicBezTo>
                    <a:pt x="711" y="881"/>
                    <a:pt x="706" y="858"/>
                    <a:pt x="699" y="858"/>
                  </a:cubicBezTo>
                  <a:cubicBezTo>
                    <a:pt x="695" y="858"/>
                    <a:pt x="691" y="865"/>
                    <a:pt x="687" y="880"/>
                  </a:cubicBezTo>
                  <a:lnTo>
                    <a:pt x="683" y="880"/>
                  </a:lnTo>
                  <a:cubicBezTo>
                    <a:pt x="685" y="866"/>
                    <a:pt x="683" y="859"/>
                    <a:pt x="679" y="859"/>
                  </a:cubicBezTo>
                  <a:cubicBezTo>
                    <a:pt x="676" y="859"/>
                    <a:pt x="672" y="864"/>
                    <a:pt x="668" y="874"/>
                  </a:cubicBezTo>
                  <a:lnTo>
                    <a:pt x="662" y="870"/>
                  </a:lnTo>
                  <a:cubicBezTo>
                    <a:pt x="665" y="859"/>
                    <a:pt x="666" y="852"/>
                    <a:pt x="664" y="852"/>
                  </a:cubicBezTo>
                  <a:cubicBezTo>
                    <a:pt x="663" y="852"/>
                    <a:pt x="660" y="857"/>
                    <a:pt x="655" y="867"/>
                  </a:cubicBezTo>
                  <a:cubicBezTo>
                    <a:pt x="652" y="875"/>
                    <a:pt x="648" y="883"/>
                    <a:pt x="646" y="889"/>
                  </a:cubicBezTo>
                  <a:lnTo>
                    <a:pt x="646" y="889"/>
                  </a:lnTo>
                  <a:cubicBezTo>
                    <a:pt x="652" y="867"/>
                    <a:pt x="649" y="867"/>
                    <a:pt x="643" y="861"/>
                  </a:cubicBezTo>
                  <a:cubicBezTo>
                    <a:pt x="641" y="860"/>
                    <a:pt x="640" y="860"/>
                    <a:pt x="639" y="860"/>
                  </a:cubicBezTo>
                  <a:cubicBezTo>
                    <a:pt x="636" y="860"/>
                    <a:pt x="634" y="864"/>
                    <a:pt x="627" y="880"/>
                  </a:cubicBezTo>
                  <a:cubicBezTo>
                    <a:pt x="622" y="885"/>
                    <a:pt x="619" y="887"/>
                    <a:pt x="618" y="887"/>
                  </a:cubicBezTo>
                  <a:cubicBezTo>
                    <a:pt x="615" y="887"/>
                    <a:pt x="623" y="871"/>
                    <a:pt x="630" y="855"/>
                  </a:cubicBezTo>
                  <a:cubicBezTo>
                    <a:pt x="642" y="836"/>
                    <a:pt x="647" y="825"/>
                    <a:pt x="647" y="825"/>
                  </a:cubicBezTo>
                  <a:lnTo>
                    <a:pt x="647" y="825"/>
                  </a:lnTo>
                  <a:cubicBezTo>
                    <a:pt x="646" y="825"/>
                    <a:pt x="636" y="840"/>
                    <a:pt x="618" y="874"/>
                  </a:cubicBezTo>
                  <a:cubicBezTo>
                    <a:pt x="603" y="897"/>
                    <a:pt x="595" y="906"/>
                    <a:pt x="593" y="906"/>
                  </a:cubicBezTo>
                  <a:cubicBezTo>
                    <a:pt x="592" y="906"/>
                    <a:pt x="593" y="901"/>
                    <a:pt x="599" y="892"/>
                  </a:cubicBezTo>
                  <a:cubicBezTo>
                    <a:pt x="608" y="876"/>
                    <a:pt x="612" y="872"/>
                    <a:pt x="614" y="872"/>
                  </a:cubicBezTo>
                  <a:cubicBezTo>
                    <a:pt x="614" y="872"/>
                    <a:pt x="615" y="873"/>
                    <a:pt x="615" y="874"/>
                  </a:cubicBezTo>
                  <a:lnTo>
                    <a:pt x="636" y="830"/>
                  </a:lnTo>
                  <a:lnTo>
                    <a:pt x="636" y="830"/>
                  </a:lnTo>
                  <a:cubicBezTo>
                    <a:pt x="636" y="830"/>
                    <a:pt x="636" y="830"/>
                    <a:pt x="624" y="849"/>
                  </a:cubicBezTo>
                  <a:cubicBezTo>
                    <a:pt x="624" y="849"/>
                    <a:pt x="621" y="849"/>
                    <a:pt x="608" y="867"/>
                  </a:cubicBezTo>
                  <a:cubicBezTo>
                    <a:pt x="593" y="886"/>
                    <a:pt x="580" y="908"/>
                    <a:pt x="571" y="930"/>
                  </a:cubicBezTo>
                  <a:cubicBezTo>
                    <a:pt x="564" y="946"/>
                    <a:pt x="560" y="950"/>
                    <a:pt x="559" y="950"/>
                  </a:cubicBezTo>
                  <a:cubicBezTo>
                    <a:pt x="558" y="950"/>
                    <a:pt x="558" y="950"/>
                    <a:pt x="558" y="949"/>
                  </a:cubicBezTo>
                  <a:cubicBezTo>
                    <a:pt x="564" y="927"/>
                    <a:pt x="577" y="905"/>
                    <a:pt x="593" y="886"/>
                  </a:cubicBezTo>
                  <a:cubicBezTo>
                    <a:pt x="602" y="874"/>
                    <a:pt x="611" y="861"/>
                    <a:pt x="618" y="845"/>
                  </a:cubicBezTo>
                  <a:cubicBezTo>
                    <a:pt x="620" y="842"/>
                    <a:pt x="621" y="840"/>
                    <a:pt x="620" y="840"/>
                  </a:cubicBezTo>
                  <a:lnTo>
                    <a:pt x="620" y="840"/>
                  </a:lnTo>
                  <a:cubicBezTo>
                    <a:pt x="618" y="840"/>
                    <a:pt x="593" y="868"/>
                    <a:pt x="571" y="899"/>
                  </a:cubicBezTo>
                  <a:cubicBezTo>
                    <a:pt x="574" y="889"/>
                    <a:pt x="571" y="896"/>
                    <a:pt x="583" y="880"/>
                  </a:cubicBezTo>
                  <a:cubicBezTo>
                    <a:pt x="596" y="858"/>
                    <a:pt x="593" y="855"/>
                    <a:pt x="589" y="855"/>
                  </a:cubicBezTo>
                  <a:cubicBezTo>
                    <a:pt x="588" y="854"/>
                    <a:pt x="587" y="852"/>
                    <a:pt x="585" y="852"/>
                  </a:cubicBezTo>
                  <a:cubicBezTo>
                    <a:pt x="583" y="852"/>
                    <a:pt x="578" y="856"/>
                    <a:pt x="571" y="867"/>
                  </a:cubicBezTo>
                  <a:cubicBezTo>
                    <a:pt x="556" y="888"/>
                    <a:pt x="544" y="905"/>
                    <a:pt x="540" y="905"/>
                  </a:cubicBezTo>
                  <a:cubicBezTo>
                    <a:pt x="540" y="905"/>
                    <a:pt x="540" y="905"/>
                    <a:pt x="539" y="905"/>
                  </a:cubicBezTo>
                  <a:cubicBezTo>
                    <a:pt x="533" y="921"/>
                    <a:pt x="524" y="933"/>
                    <a:pt x="514" y="946"/>
                  </a:cubicBezTo>
                  <a:cubicBezTo>
                    <a:pt x="521" y="930"/>
                    <a:pt x="527" y="917"/>
                    <a:pt x="536" y="902"/>
                  </a:cubicBezTo>
                  <a:cubicBezTo>
                    <a:pt x="561" y="861"/>
                    <a:pt x="571" y="839"/>
                    <a:pt x="568" y="833"/>
                  </a:cubicBezTo>
                  <a:cubicBezTo>
                    <a:pt x="564" y="830"/>
                    <a:pt x="558" y="823"/>
                    <a:pt x="574" y="805"/>
                  </a:cubicBezTo>
                  <a:cubicBezTo>
                    <a:pt x="573" y="804"/>
                    <a:pt x="572" y="803"/>
                    <a:pt x="571" y="803"/>
                  </a:cubicBezTo>
                  <a:cubicBezTo>
                    <a:pt x="569" y="803"/>
                    <a:pt x="565" y="806"/>
                    <a:pt x="552" y="817"/>
                  </a:cubicBezTo>
                  <a:lnTo>
                    <a:pt x="549" y="814"/>
                  </a:lnTo>
                  <a:cubicBezTo>
                    <a:pt x="557" y="804"/>
                    <a:pt x="560" y="798"/>
                    <a:pt x="559" y="798"/>
                  </a:cubicBezTo>
                  <a:cubicBezTo>
                    <a:pt x="557" y="798"/>
                    <a:pt x="553" y="802"/>
                    <a:pt x="546" y="811"/>
                  </a:cubicBezTo>
                  <a:cubicBezTo>
                    <a:pt x="540" y="814"/>
                    <a:pt x="538" y="816"/>
                    <a:pt x="537" y="816"/>
                  </a:cubicBezTo>
                  <a:cubicBezTo>
                    <a:pt x="534" y="816"/>
                    <a:pt x="542" y="807"/>
                    <a:pt x="542" y="805"/>
                  </a:cubicBezTo>
                  <a:cubicBezTo>
                    <a:pt x="557" y="789"/>
                    <a:pt x="564" y="780"/>
                    <a:pt x="564" y="780"/>
                  </a:cubicBezTo>
                  <a:lnTo>
                    <a:pt x="564" y="780"/>
                  </a:lnTo>
                  <a:cubicBezTo>
                    <a:pt x="563" y="780"/>
                    <a:pt x="551" y="793"/>
                    <a:pt x="524" y="820"/>
                  </a:cubicBezTo>
                  <a:cubicBezTo>
                    <a:pt x="505" y="836"/>
                    <a:pt x="489" y="855"/>
                    <a:pt x="492" y="858"/>
                  </a:cubicBezTo>
                  <a:lnTo>
                    <a:pt x="495" y="864"/>
                  </a:lnTo>
                  <a:lnTo>
                    <a:pt x="474" y="874"/>
                  </a:lnTo>
                  <a:cubicBezTo>
                    <a:pt x="458" y="880"/>
                    <a:pt x="445" y="889"/>
                    <a:pt x="433" y="899"/>
                  </a:cubicBezTo>
                  <a:cubicBezTo>
                    <a:pt x="433" y="899"/>
                    <a:pt x="414" y="914"/>
                    <a:pt x="414" y="914"/>
                  </a:cubicBezTo>
                  <a:lnTo>
                    <a:pt x="448" y="880"/>
                  </a:lnTo>
                  <a:cubicBezTo>
                    <a:pt x="467" y="867"/>
                    <a:pt x="486" y="852"/>
                    <a:pt x="505" y="836"/>
                  </a:cubicBezTo>
                  <a:cubicBezTo>
                    <a:pt x="528" y="813"/>
                    <a:pt x="541" y="796"/>
                    <a:pt x="537" y="796"/>
                  </a:cubicBezTo>
                  <a:cubicBezTo>
                    <a:pt x="535" y="796"/>
                    <a:pt x="529" y="800"/>
                    <a:pt x="517" y="811"/>
                  </a:cubicBezTo>
                  <a:cubicBezTo>
                    <a:pt x="514" y="811"/>
                    <a:pt x="514" y="811"/>
                    <a:pt x="533" y="792"/>
                  </a:cubicBezTo>
                  <a:cubicBezTo>
                    <a:pt x="541" y="785"/>
                    <a:pt x="545" y="782"/>
                    <a:pt x="544" y="782"/>
                  </a:cubicBezTo>
                  <a:cubicBezTo>
                    <a:pt x="543" y="782"/>
                    <a:pt x="533" y="788"/>
                    <a:pt x="511" y="805"/>
                  </a:cubicBezTo>
                  <a:cubicBezTo>
                    <a:pt x="494" y="818"/>
                    <a:pt x="484" y="824"/>
                    <a:pt x="482" y="824"/>
                  </a:cubicBezTo>
                  <a:cubicBezTo>
                    <a:pt x="479" y="824"/>
                    <a:pt x="488" y="815"/>
                    <a:pt x="508" y="798"/>
                  </a:cubicBezTo>
                  <a:cubicBezTo>
                    <a:pt x="531" y="776"/>
                    <a:pt x="537" y="767"/>
                    <a:pt x="533" y="767"/>
                  </a:cubicBezTo>
                  <a:cubicBezTo>
                    <a:pt x="532" y="767"/>
                    <a:pt x="527" y="769"/>
                    <a:pt x="521" y="773"/>
                  </a:cubicBezTo>
                  <a:cubicBezTo>
                    <a:pt x="500" y="787"/>
                    <a:pt x="489" y="793"/>
                    <a:pt x="486" y="793"/>
                  </a:cubicBezTo>
                  <a:cubicBezTo>
                    <a:pt x="482" y="793"/>
                    <a:pt x="486" y="787"/>
                    <a:pt x="495" y="780"/>
                  </a:cubicBezTo>
                  <a:cubicBezTo>
                    <a:pt x="506" y="770"/>
                    <a:pt x="511" y="766"/>
                    <a:pt x="509" y="766"/>
                  </a:cubicBezTo>
                  <a:cubicBezTo>
                    <a:pt x="507" y="766"/>
                    <a:pt x="501" y="768"/>
                    <a:pt x="492" y="773"/>
                  </a:cubicBezTo>
                  <a:cubicBezTo>
                    <a:pt x="509" y="764"/>
                    <a:pt x="523" y="753"/>
                    <a:pt x="521" y="753"/>
                  </a:cubicBezTo>
                  <a:cubicBezTo>
                    <a:pt x="520" y="753"/>
                    <a:pt x="517" y="754"/>
                    <a:pt x="511" y="758"/>
                  </a:cubicBezTo>
                  <a:cubicBezTo>
                    <a:pt x="511" y="758"/>
                    <a:pt x="511" y="757"/>
                    <a:pt x="511" y="757"/>
                  </a:cubicBezTo>
                  <a:cubicBezTo>
                    <a:pt x="509" y="757"/>
                    <a:pt x="505" y="759"/>
                    <a:pt x="489" y="770"/>
                  </a:cubicBezTo>
                  <a:lnTo>
                    <a:pt x="448" y="789"/>
                  </a:lnTo>
                  <a:cubicBezTo>
                    <a:pt x="436" y="802"/>
                    <a:pt x="420" y="808"/>
                    <a:pt x="408" y="817"/>
                  </a:cubicBezTo>
                  <a:cubicBezTo>
                    <a:pt x="404" y="819"/>
                    <a:pt x="401" y="820"/>
                    <a:pt x="400" y="820"/>
                  </a:cubicBezTo>
                  <a:cubicBezTo>
                    <a:pt x="393" y="820"/>
                    <a:pt x="413" y="798"/>
                    <a:pt x="464" y="767"/>
                  </a:cubicBezTo>
                  <a:lnTo>
                    <a:pt x="505" y="739"/>
                  </a:lnTo>
                  <a:lnTo>
                    <a:pt x="505" y="739"/>
                  </a:lnTo>
                  <a:lnTo>
                    <a:pt x="461" y="761"/>
                  </a:lnTo>
                  <a:cubicBezTo>
                    <a:pt x="461" y="761"/>
                    <a:pt x="458" y="758"/>
                    <a:pt x="480" y="748"/>
                  </a:cubicBezTo>
                  <a:cubicBezTo>
                    <a:pt x="502" y="736"/>
                    <a:pt x="502" y="736"/>
                    <a:pt x="502" y="736"/>
                  </a:cubicBezTo>
                  <a:cubicBezTo>
                    <a:pt x="502" y="736"/>
                    <a:pt x="502" y="735"/>
                    <a:pt x="500" y="735"/>
                  </a:cubicBezTo>
                  <a:cubicBezTo>
                    <a:pt x="498" y="735"/>
                    <a:pt x="493" y="736"/>
                    <a:pt x="480" y="742"/>
                  </a:cubicBezTo>
                  <a:cubicBezTo>
                    <a:pt x="455" y="754"/>
                    <a:pt x="444" y="760"/>
                    <a:pt x="443" y="760"/>
                  </a:cubicBezTo>
                  <a:cubicBezTo>
                    <a:pt x="443" y="760"/>
                    <a:pt x="448" y="757"/>
                    <a:pt x="458" y="751"/>
                  </a:cubicBezTo>
                  <a:cubicBezTo>
                    <a:pt x="481" y="739"/>
                    <a:pt x="491" y="733"/>
                    <a:pt x="487" y="733"/>
                  </a:cubicBezTo>
                  <a:cubicBezTo>
                    <a:pt x="485" y="733"/>
                    <a:pt x="474" y="737"/>
                    <a:pt x="455" y="745"/>
                  </a:cubicBezTo>
                  <a:cubicBezTo>
                    <a:pt x="434" y="754"/>
                    <a:pt x="423" y="759"/>
                    <a:pt x="422" y="759"/>
                  </a:cubicBezTo>
                  <a:cubicBezTo>
                    <a:pt x="421" y="759"/>
                    <a:pt x="432" y="753"/>
                    <a:pt x="455" y="742"/>
                  </a:cubicBezTo>
                  <a:cubicBezTo>
                    <a:pt x="467" y="736"/>
                    <a:pt x="483" y="729"/>
                    <a:pt x="495" y="720"/>
                  </a:cubicBezTo>
                  <a:lnTo>
                    <a:pt x="495" y="720"/>
                  </a:lnTo>
                  <a:lnTo>
                    <a:pt x="474" y="729"/>
                  </a:lnTo>
                  <a:cubicBezTo>
                    <a:pt x="452" y="739"/>
                    <a:pt x="441" y="743"/>
                    <a:pt x="438" y="743"/>
                  </a:cubicBezTo>
                  <a:cubicBezTo>
                    <a:pt x="435" y="743"/>
                    <a:pt x="441" y="739"/>
                    <a:pt x="452" y="733"/>
                  </a:cubicBezTo>
                  <a:cubicBezTo>
                    <a:pt x="468" y="728"/>
                    <a:pt x="472" y="725"/>
                    <a:pt x="463" y="725"/>
                  </a:cubicBezTo>
                  <a:cubicBezTo>
                    <a:pt x="460" y="725"/>
                    <a:pt x="455" y="725"/>
                    <a:pt x="448" y="726"/>
                  </a:cubicBezTo>
                  <a:cubicBezTo>
                    <a:pt x="448" y="723"/>
                    <a:pt x="445" y="720"/>
                    <a:pt x="470" y="714"/>
                  </a:cubicBezTo>
                  <a:cubicBezTo>
                    <a:pt x="494" y="705"/>
                    <a:pt x="504" y="702"/>
                    <a:pt x="503" y="702"/>
                  </a:cubicBezTo>
                  <a:cubicBezTo>
                    <a:pt x="501" y="702"/>
                    <a:pt x="489" y="705"/>
                    <a:pt x="467" y="711"/>
                  </a:cubicBezTo>
                  <a:cubicBezTo>
                    <a:pt x="458" y="713"/>
                    <a:pt x="453" y="715"/>
                    <a:pt x="451" y="715"/>
                  </a:cubicBezTo>
                  <a:cubicBezTo>
                    <a:pt x="449" y="715"/>
                    <a:pt x="454" y="712"/>
                    <a:pt x="467" y="704"/>
                  </a:cubicBezTo>
                  <a:cubicBezTo>
                    <a:pt x="479" y="699"/>
                    <a:pt x="485" y="697"/>
                    <a:pt x="484" y="697"/>
                  </a:cubicBezTo>
                  <a:cubicBezTo>
                    <a:pt x="483" y="697"/>
                    <a:pt x="477" y="698"/>
                    <a:pt x="467" y="701"/>
                  </a:cubicBezTo>
                  <a:cubicBezTo>
                    <a:pt x="442" y="708"/>
                    <a:pt x="420" y="714"/>
                    <a:pt x="398" y="723"/>
                  </a:cubicBezTo>
                  <a:cubicBezTo>
                    <a:pt x="398" y="726"/>
                    <a:pt x="398" y="726"/>
                    <a:pt x="376" y="733"/>
                  </a:cubicBezTo>
                  <a:lnTo>
                    <a:pt x="373" y="729"/>
                  </a:lnTo>
                  <a:cubicBezTo>
                    <a:pt x="373" y="726"/>
                    <a:pt x="373" y="723"/>
                    <a:pt x="348" y="723"/>
                  </a:cubicBezTo>
                  <a:cubicBezTo>
                    <a:pt x="323" y="723"/>
                    <a:pt x="276" y="733"/>
                    <a:pt x="301" y="733"/>
                  </a:cubicBezTo>
                  <a:lnTo>
                    <a:pt x="279" y="742"/>
                  </a:lnTo>
                  <a:cubicBezTo>
                    <a:pt x="237" y="754"/>
                    <a:pt x="220" y="762"/>
                    <a:pt x="230" y="762"/>
                  </a:cubicBezTo>
                  <a:cubicBezTo>
                    <a:pt x="237" y="762"/>
                    <a:pt x="253" y="759"/>
                    <a:pt x="279" y="751"/>
                  </a:cubicBezTo>
                  <a:cubicBezTo>
                    <a:pt x="317" y="740"/>
                    <a:pt x="335" y="735"/>
                    <a:pt x="337" y="735"/>
                  </a:cubicBezTo>
                  <a:cubicBezTo>
                    <a:pt x="339" y="735"/>
                    <a:pt x="327" y="739"/>
                    <a:pt x="304" y="748"/>
                  </a:cubicBezTo>
                  <a:cubicBezTo>
                    <a:pt x="257" y="761"/>
                    <a:pt x="260" y="764"/>
                    <a:pt x="260" y="767"/>
                  </a:cubicBezTo>
                  <a:cubicBezTo>
                    <a:pt x="260" y="770"/>
                    <a:pt x="260" y="770"/>
                    <a:pt x="238" y="780"/>
                  </a:cubicBezTo>
                  <a:cubicBezTo>
                    <a:pt x="217" y="786"/>
                    <a:pt x="195" y="798"/>
                    <a:pt x="195" y="802"/>
                  </a:cubicBezTo>
                  <a:cubicBezTo>
                    <a:pt x="195" y="803"/>
                    <a:pt x="195" y="804"/>
                    <a:pt x="196" y="804"/>
                  </a:cubicBezTo>
                  <a:cubicBezTo>
                    <a:pt x="199" y="804"/>
                    <a:pt x="205" y="802"/>
                    <a:pt x="220" y="798"/>
                  </a:cubicBezTo>
                  <a:cubicBezTo>
                    <a:pt x="227" y="794"/>
                    <a:pt x="232" y="792"/>
                    <a:pt x="234" y="792"/>
                  </a:cubicBezTo>
                  <a:cubicBezTo>
                    <a:pt x="236" y="792"/>
                    <a:pt x="227" y="800"/>
                    <a:pt x="198" y="814"/>
                  </a:cubicBezTo>
                  <a:cubicBezTo>
                    <a:pt x="189" y="820"/>
                    <a:pt x="184" y="823"/>
                    <a:pt x="186" y="823"/>
                  </a:cubicBezTo>
                  <a:cubicBezTo>
                    <a:pt x="189" y="823"/>
                    <a:pt x="200" y="819"/>
                    <a:pt x="223" y="811"/>
                  </a:cubicBezTo>
                  <a:cubicBezTo>
                    <a:pt x="241" y="803"/>
                    <a:pt x="252" y="800"/>
                    <a:pt x="256" y="800"/>
                  </a:cubicBezTo>
                  <a:cubicBezTo>
                    <a:pt x="261" y="800"/>
                    <a:pt x="252" y="807"/>
                    <a:pt x="226" y="820"/>
                  </a:cubicBezTo>
                  <a:lnTo>
                    <a:pt x="229" y="830"/>
                  </a:lnTo>
                  <a:cubicBezTo>
                    <a:pt x="229" y="830"/>
                    <a:pt x="229" y="830"/>
                    <a:pt x="230" y="830"/>
                  </a:cubicBezTo>
                  <a:cubicBezTo>
                    <a:pt x="235" y="830"/>
                    <a:pt x="254" y="822"/>
                    <a:pt x="276" y="814"/>
                  </a:cubicBezTo>
                  <a:cubicBezTo>
                    <a:pt x="300" y="804"/>
                    <a:pt x="311" y="799"/>
                    <a:pt x="312" y="799"/>
                  </a:cubicBezTo>
                  <a:cubicBezTo>
                    <a:pt x="313" y="799"/>
                    <a:pt x="308" y="802"/>
                    <a:pt x="298" y="808"/>
                  </a:cubicBezTo>
                  <a:cubicBezTo>
                    <a:pt x="285" y="817"/>
                    <a:pt x="270" y="823"/>
                    <a:pt x="254" y="830"/>
                  </a:cubicBezTo>
                  <a:cubicBezTo>
                    <a:pt x="232" y="839"/>
                    <a:pt x="235" y="845"/>
                    <a:pt x="235" y="849"/>
                  </a:cubicBezTo>
                  <a:cubicBezTo>
                    <a:pt x="237" y="850"/>
                    <a:pt x="239" y="855"/>
                    <a:pt x="246" y="855"/>
                  </a:cubicBezTo>
                  <a:cubicBezTo>
                    <a:pt x="250" y="855"/>
                    <a:pt x="255" y="853"/>
                    <a:pt x="264" y="849"/>
                  </a:cubicBezTo>
                  <a:lnTo>
                    <a:pt x="264" y="849"/>
                  </a:lnTo>
                  <a:lnTo>
                    <a:pt x="242" y="861"/>
                  </a:lnTo>
                  <a:cubicBezTo>
                    <a:pt x="244" y="863"/>
                    <a:pt x="234" y="868"/>
                    <a:pt x="235" y="868"/>
                  </a:cubicBezTo>
                  <a:cubicBezTo>
                    <a:pt x="235" y="868"/>
                    <a:pt x="238" y="867"/>
                    <a:pt x="245" y="864"/>
                  </a:cubicBezTo>
                  <a:lnTo>
                    <a:pt x="245" y="864"/>
                  </a:lnTo>
                  <a:cubicBezTo>
                    <a:pt x="245" y="864"/>
                    <a:pt x="245" y="867"/>
                    <a:pt x="229" y="886"/>
                  </a:cubicBezTo>
                  <a:cubicBezTo>
                    <a:pt x="223" y="892"/>
                    <a:pt x="224" y="895"/>
                    <a:pt x="229" y="895"/>
                  </a:cubicBezTo>
                  <a:cubicBezTo>
                    <a:pt x="239" y="895"/>
                    <a:pt x="268" y="882"/>
                    <a:pt x="293" y="859"/>
                  </a:cubicBezTo>
                  <a:lnTo>
                    <a:pt x="293" y="859"/>
                  </a:lnTo>
                  <a:cubicBezTo>
                    <a:pt x="294" y="861"/>
                    <a:pt x="294" y="862"/>
                    <a:pt x="295" y="864"/>
                  </a:cubicBezTo>
                  <a:cubicBezTo>
                    <a:pt x="295" y="865"/>
                    <a:pt x="296" y="865"/>
                    <a:pt x="297" y="865"/>
                  </a:cubicBezTo>
                  <a:cubicBezTo>
                    <a:pt x="303" y="865"/>
                    <a:pt x="320" y="855"/>
                    <a:pt x="320" y="855"/>
                  </a:cubicBezTo>
                  <a:cubicBezTo>
                    <a:pt x="330" y="848"/>
                    <a:pt x="336" y="846"/>
                    <a:pt x="339" y="846"/>
                  </a:cubicBezTo>
                  <a:cubicBezTo>
                    <a:pt x="341" y="846"/>
                    <a:pt x="342" y="847"/>
                    <a:pt x="342" y="849"/>
                  </a:cubicBezTo>
                  <a:lnTo>
                    <a:pt x="301" y="874"/>
                  </a:lnTo>
                  <a:cubicBezTo>
                    <a:pt x="261" y="894"/>
                    <a:pt x="239" y="910"/>
                    <a:pt x="245" y="910"/>
                  </a:cubicBezTo>
                  <a:cubicBezTo>
                    <a:pt x="249" y="910"/>
                    <a:pt x="262" y="905"/>
                    <a:pt x="285" y="892"/>
                  </a:cubicBezTo>
                  <a:lnTo>
                    <a:pt x="285" y="892"/>
                  </a:lnTo>
                  <a:lnTo>
                    <a:pt x="264" y="905"/>
                  </a:lnTo>
                  <a:cubicBezTo>
                    <a:pt x="251" y="913"/>
                    <a:pt x="247" y="917"/>
                    <a:pt x="253" y="917"/>
                  </a:cubicBezTo>
                  <a:cubicBezTo>
                    <a:pt x="256" y="917"/>
                    <a:pt x="261" y="916"/>
                    <a:pt x="270" y="914"/>
                  </a:cubicBezTo>
                  <a:cubicBezTo>
                    <a:pt x="295" y="908"/>
                    <a:pt x="314" y="899"/>
                    <a:pt x="336" y="883"/>
                  </a:cubicBezTo>
                  <a:cubicBezTo>
                    <a:pt x="348" y="875"/>
                    <a:pt x="354" y="873"/>
                    <a:pt x="356" y="873"/>
                  </a:cubicBezTo>
                  <a:cubicBezTo>
                    <a:pt x="357" y="873"/>
                    <a:pt x="358" y="874"/>
                    <a:pt x="358" y="874"/>
                  </a:cubicBezTo>
                  <a:cubicBezTo>
                    <a:pt x="358" y="877"/>
                    <a:pt x="358" y="877"/>
                    <a:pt x="339" y="889"/>
                  </a:cubicBezTo>
                  <a:cubicBezTo>
                    <a:pt x="315" y="905"/>
                    <a:pt x="308" y="914"/>
                    <a:pt x="313" y="914"/>
                  </a:cubicBezTo>
                  <a:cubicBezTo>
                    <a:pt x="316" y="914"/>
                    <a:pt x="328" y="909"/>
                    <a:pt x="345" y="899"/>
                  </a:cubicBezTo>
                  <a:lnTo>
                    <a:pt x="345" y="899"/>
                  </a:lnTo>
                  <a:lnTo>
                    <a:pt x="323" y="914"/>
                  </a:lnTo>
                  <a:cubicBezTo>
                    <a:pt x="304" y="927"/>
                    <a:pt x="289" y="946"/>
                    <a:pt x="320" y="946"/>
                  </a:cubicBezTo>
                  <a:cubicBezTo>
                    <a:pt x="326" y="961"/>
                    <a:pt x="336" y="968"/>
                    <a:pt x="317" y="986"/>
                  </a:cubicBezTo>
                  <a:cubicBezTo>
                    <a:pt x="312" y="990"/>
                    <a:pt x="312" y="992"/>
                    <a:pt x="314" y="992"/>
                  </a:cubicBezTo>
                  <a:cubicBezTo>
                    <a:pt x="321" y="992"/>
                    <a:pt x="355" y="976"/>
                    <a:pt x="386" y="955"/>
                  </a:cubicBezTo>
                  <a:lnTo>
                    <a:pt x="386" y="955"/>
                  </a:lnTo>
                  <a:cubicBezTo>
                    <a:pt x="370" y="971"/>
                    <a:pt x="370" y="974"/>
                    <a:pt x="376" y="980"/>
                  </a:cubicBezTo>
                  <a:cubicBezTo>
                    <a:pt x="386" y="990"/>
                    <a:pt x="386" y="990"/>
                    <a:pt x="367" y="1005"/>
                  </a:cubicBezTo>
                  <a:cubicBezTo>
                    <a:pt x="349" y="1021"/>
                    <a:pt x="341" y="1029"/>
                    <a:pt x="342" y="1029"/>
                  </a:cubicBezTo>
                  <a:cubicBezTo>
                    <a:pt x="342" y="1029"/>
                    <a:pt x="352" y="1022"/>
                    <a:pt x="370" y="1008"/>
                  </a:cubicBezTo>
                  <a:cubicBezTo>
                    <a:pt x="381" y="998"/>
                    <a:pt x="388" y="994"/>
                    <a:pt x="391" y="994"/>
                  </a:cubicBezTo>
                  <a:cubicBezTo>
                    <a:pt x="398" y="994"/>
                    <a:pt x="388" y="1014"/>
                    <a:pt x="367" y="1040"/>
                  </a:cubicBezTo>
                  <a:cubicBezTo>
                    <a:pt x="348" y="1055"/>
                    <a:pt x="351" y="1058"/>
                    <a:pt x="358" y="1065"/>
                  </a:cubicBezTo>
                  <a:cubicBezTo>
                    <a:pt x="368" y="1057"/>
                    <a:pt x="374" y="1055"/>
                    <a:pt x="378" y="1055"/>
                  </a:cubicBezTo>
                  <a:cubicBezTo>
                    <a:pt x="383" y="1055"/>
                    <a:pt x="386" y="1058"/>
                    <a:pt x="389" y="1062"/>
                  </a:cubicBezTo>
                  <a:cubicBezTo>
                    <a:pt x="393" y="1065"/>
                    <a:pt x="396" y="1067"/>
                    <a:pt x="399" y="1067"/>
                  </a:cubicBezTo>
                  <a:cubicBezTo>
                    <a:pt x="405" y="1067"/>
                    <a:pt x="411" y="1058"/>
                    <a:pt x="430" y="1033"/>
                  </a:cubicBezTo>
                  <a:cubicBezTo>
                    <a:pt x="449" y="1006"/>
                    <a:pt x="456" y="998"/>
                    <a:pt x="461" y="998"/>
                  </a:cubicBezTo>
                  <a:cubicBezTo>
                    <a:pt x="464" y="998"/>
                    <a:pt x="465" y="1000"/>
                    <a:pt x="467" y="1002"/>
                  </a:cubicBezTo>
                  <a:cubicBezTo>
                    <a:pt x="470" y="1002"/>
                    <a:pt x="474" y="1005"/>
                    <a:pt x="458" y="1024"/>
                  </a:cubicBezTo>
                  <a:cubicBezTo>
                    <a:pt x="458" y="1024"/>
                    <a:pt x="448" y="1046"/>
                    <a:pt x="452" y="1049"/>
                  </a:cubicBezTo>
                  <a:cubicBezTo>
                    <a:pt x="455" y="1052"/>
                    <a:pt x="458" y="1055"/>
                    <a:pt x="445" y="1074"/>
                  </a:cubicBezTo>
                  <a:cubicBezTo>
                    <a:pt x="445" y="1074"/>
                    <a:pt x="433" y="1096"/>
                    <a:pt x="442" y="1102"/>
                  </a:cubicBezTo>
                  <a:cubicBezTo>
                    <a:pt x="448" y="1105"/>
                    <a:pt x="455" y="1112"/>
                    <a:pt x="442" y="1131"/>
                  </a:cubicBezTo>
                  <a:cubicBezTo>
                    <a:pt x="443" y="1131"/>
                    <a:pt x="444" y="1132"/>
                    <a:pt x="444" y="1132"/>
                  </a:cubicBezTo>
                  <a:cubicBezTo>
                    <a:pt x="446" y="1132"/>
                    <a:pt x="449" y="1128"/>
                    <a:pt x="458" y="1115"/>
                  </a:cubicBezTo>
                  <a:cubicBezTo>
                    <a:pt x="466" y="1101"/>
                    <a:pt x="475" y="1088"/>
                    <a:pt x="482" y="1088"/>
                  </a:cubicBezTo>
                  <a:cubicBezTo>
                    <a:pt x="485" y="1088"/>
                    <a:pt x="488" y="1092"/>
                    <a:pt x="489" y="1102"/>
                  </a:cubicBezTo>
                  <a:cubicBezTo>
                    <a:pt x="492" y="1105"/>
                    <a:pt x="496" y="1108"/>
                    <a:pt x="500" y="1108"/>
                  </a:cubicBezTo>
                  <a:cubicBezTo>
                    <a:pt x="505" y="1108"/>
                    <a:pt x="511" y="1105"/>
                    <a:pt x="517" y="1093"/>
                  </a:cubicBezTo>
                  <a:cubicBezTo>
                    <a:pt x="521" y="1093"/>
                    <a:pt x="521" y="1093"/>
                    <a:pt x="508" y="1115"/>
                  </a:cubicBezTo>
                  <a:cubicBezTo>
                    <a:pt x="498" y="1139"/>
                    <a:pt x="495" y="1150"/>
                    <a:pt x="499" y="1150"/>
                  </a:cubicBezTo>
                  <a:cubicBezTo>
                    <a:pt x="502" y="1150"/>
                    <a:pt x="511" y="1142"/>
                    <a:pt x="524" y="1124"/>
                  </a:cubicBezTo>
                  <a:cubicBezTo>
                    <a:pt x="528" y="1114"/>
                    <a:pt x="531" y="1108"/>
                    <a:pt x="533" y="1108"/>
                  </a:cubicBezTo>
                  <a:cubicBezTo>
                    <a:pt x="534" y="1108"/>
                    <a:pt x="533" y="1114"/>
                    <a:pt x="530" y="1127"/>
                  </a:cubicBezTo>
                  <a:cubicBezTo>
                    <a:pt x="530" y="1127"/>
                    <a:pt x="530" y="1128"/>
                    <a:pt x="531" y="1128"/>
                  </a:cubicBezTo>
                  <a:cubicBezTo>
                    <a:pt x="533" y="1128"/>
                    <a:pt x="539" y="1126"/>
                    <a:pt x="549" y="1109"/>
                  </a:cubicBezTo>
                  <a:cubicBezTo>
                    <a:pt x="555" y="1100"/>
                    <a:pt x="558" y="1094"/>
                    <a:pt x="559" y="1094"/>
                  </a:cubicBezTo>
                  <a:cubicBezTo>
                    <a:pt x="561" y="1094"/>
                    <a:pt x="560" y="1100"/>
                    <a:pt x="558" y="1115"/>
                  </a:cubicBezTo>
                  <a:cubicBezTo>
                    <a:pt x="549" y="1137"/>
                    <a:pt x="555" y="1137"/>
                    <a:pt x="558" y="1140"/>
                  </a:cubicBezTo>
                  <a:cubicBezTo>
                    <a:pt x="563" y="1134"/>
                    <a:pt x="571" y="1131"/>
                    <a:pt x="580" y="1131"/>
                  </a:cubicBezTo>
                  <a:cubicBezTo>
                    <a:pt x="596" y="1131"/>
                    <a:pt x="613" y="1142"/>
                    <a:pt x="611" y="1159"/>
                  </a:cubicBezTo>
                  <a:cubicBezTo>
                    <a:pt x="621" y="1137"/>
                    <a:pt x="621" y="1137"/>
                    <a:pt x="624" y="1137"/>
                  </a:cubicBezTo>
                  <a:cubicBezTo>
                    <a:pt x="622" y="1156"/>
                    <a:pt x="621" y="1164"/>
                    <a:pt x="623" y="1164"/>
                  </a:cubicBezTo>
                  <a:cubicBezTo>
                    <a:pt x="625" y="1164"/>
                    <a:pt x="632" y="1144"/>
                    <a:pt x="640" y="1115"/>
                  </a:cubicBezTo>
                  <a:lnTo>
                    <a:pt x="630" y="1115"/>
                  </a:lnTo>
                  <a:cubicBezTo>
                    <a:pt x="636" y="1094"/>
                    <a:pt x="641" y="1083"/>
                    <a:pt x="643" y="1083"/>
                  </a:cubicBezTo>
                  <a:cubicBezTo>
                    <a:pt x="646" y="1083"/>
                    <a:pt x="645" y="1101"/>
                    <a:pt x="636" y="1140"/>
                  </a:cubicBezTo>
                  <a:cubicBezTo>
                    <a:pt x="633" y="1165"/>
                    <a:pt x="632" y="1178"/>
                    <a:pt x="633" y="1178"/>
                  </a:cubicBezTo>
                  <a:cubicBezTo>
                    <a:pt x="634" y="1178"/>
                    <a:pt x="638" y="1166"/>
                    <a:pt x="646" y="1143"/>
                  </a:cubicBezTo>
                  <a:cubicBezTo>
                    <a:pt x="652" y="1120"/>
                    <a:pt x="656" y="1108"/>
                    <a:pt x="658" y="1108"/>
                  </a:cubicBezTo>
                  <a:cubicBezTo>
                    <a:pt x="659" y="1108"/>
                    <a:pt x="658" y="1121"/>
                    <a:pt x="655" y="1146"/>
                  </a:cubicBezTo>
                  <a:cubicBezTo>
                    <a:pt x="652" y="1170"/>
                    <a:pt x="651" y="1181"/>
                    <a:pt x="651" y="1181"/>
                  </a:cubicBezTo>
                  <a:cubicBezTo>
                    <a:pt x="652" y="1181"/>
                    <a:pt x="655" y="1170"/>
                    <a:pt x="662" y="1146"/>
                  </a:cubicBezTo>
                  <a:cubicBezTo>
                    <a:pt x="674" y="1094"/>
                    <a:pt x="682" y="1064"/>
                    <a:pt x="685" y="1064"/>
                  </a:cubicBezTo>
                  <a:cubicBezTo>
                    <a:pt x="688" y="1064"/>
                    <a:pt x="688" y="1083"/>
                    <a:pt x="683" y="1124"/>
                  </a:cubicBezTo>
                  <a:cubicBezTo>
                    <a:pt x="677" y="1171"/>
                    <a:pt x="677" y="1196"/>
                    <a:pt x="683" y="1196"/>
                  </a:cubicBezTo>
                  <a:cubicBezTo>
                    <a:pt x="684" y="1197"/>
                    <a:pt x="684" y="1197"/>
                    <a:pt x="684" y="1197"/>
                  </a:cubicBezTo>
                  <a:cubicBezTo>
                    <a:pt x="687" y="1197"/>
                    <a:pt x="690" y="1173"/>
                    <a:pt x="693" y="1149"/>
                  </a:cubicBezTo>
                  <a:cubicBezTo>
                    <a:pt x="693" y="1126"/>
                    <a:pt x="694" y="1114"/>
                    <a:pt x="695" y="1114"/>
                  </a:cubicBezTo>
                  <a:cubicBezTo>
                    <a:pt x="696" y="1114"/>
                    <a:pt x="698" y="1127"/>
                    <a:pt x="699" y="1153"/>
                  </a:cubicBezTo>
                  <a:cubicBezTo>
                    <a:pt x="703" y="1194"/>
                    <a:pt x="708" y="1211"/>
                    <a:pt x="714" y="1211"/>
                  </a:cubicBezTo>
                  <a:cubicBezTo>
                    <a:pt x="719" y="1211"/>
                    <a:pt x="725" y="1199"/>
                    <a:pt x="730" y="1178"/>
                  </a:cubicBezTo>
                  <a:cubicBezTo>
                    <a:pt x="738" y="1154"/>
                    <a:pt x="745" y="1142"/>
                    <a:pt x="749" y="1142"/>
                  </a:cubicBezTo>
                  <a:cubicBezTo>
                    <a:pt x="752" y="1142"/>
                    <a:pt x="752" y="1154"/>
                    <a:pt x="746" y="1178"/>
                  </a:cubicBezTo>
                  <a:cubicBezTo>
                    <a:pt x="742" y="1207"/>
                    <a:pt x="741" y="1219"/>
                    <a:pt x="742" y="1219"/>
                  </a:cubicBezTo>
                  <a:cubicBezTo>
                    <a:pt x="743" y="1219"/>
                    <a:pt x="745" y="1213"/>
                    <a:pt x="749" y="1203"/>
                  </a:cubicBezTo>
                  <a:lnTo>
                    <a:pt x="771" y="1203"/>
                  </a:lnTo>
                  <a:cubicBezTo>
                    <a:pt x="774" y="1203"/>
                    <a:pt x="777" y="1178"/>
                    <a:pt x="774" y="1156"/>
                  </a:cubicBezTo>
                  <a:lnTo>
                    <a:pt x="774" y="1156"/>
                  </a:lnTo>
                  <a:cubicBezTo>
                    <a:pt x="780" y="1184"/>
                    <a:pt x="787" y="1204"/>
                    <a:pt x="792" y="1204"/>
                  </a:cubicBezTo>
                  <a:cubicBezTo>
                    <a:pt x="794" y="1204"/>
                    <a:pt x="796" y="1196"/>
                    <a:pt x="796" y="1178"/>
                  </a:cubicBezTo>
                  <a:lnTo>
                    <a:pt x="806" y="1174"/>
                  </a:lnTo>
                  <a:cubicBezTo>
                    <a:pt x="809" y="1174"/>
                    <a:pt x="812" y="1174"/>
                    <a:pt x="812" y="1153"/>
                  </a:cubicBezTo>
                  <a:cubicBezTo>
                    <a:pt x="812" y="1145"/>
                    <a:pt x="813" y="1141"/>
                    <a:pt x="814" y="1141"/>
                  </a:cubicBezTo>
                  <a:cubicBezTo>
                    <a:pt x="816" y="1141"/>
                    <a:pt x="821" y="1157"/>
                    <a:pt x="828" y="1174"/>
                  </a:cubicBezTo>
                  <a:cubicBezTo>
                    <a:pt x="834" y="1190"/>
                    <a:pt x="841" y="1205"/>
                    <a:pt x="842" y="1205"/>
                  </a:cubicBezTo>
                  <a:cubicBezTo>
                    <a:pt x="842" y="1205"/>
                    <a:pt x="842" y="1203"/>
                    <a:pt x="840" y="1196"/>
                  </a:cubicBezTo>
                  <a:cubicBezTo>
                    <a:pt x="837" y="1171"/>
                    <a:pt x="837" y="1146"/>
                    <a:pt x="837" y="1124"/>
                  </a:cubicBezTo>
                  <a:cubicBezTo>
                    <a:pt x="836" y="1116"/>
                    <a:pt x="836" y="1113"/>
                    <a:pt x="837" y="1113"/>
                  </a:cubicBezTo>
                  <a:cubicBezTo>
                    <a:pt x="839" y="1113"/>
                    <a:pt x="844" y="1129"/>
                    <a:pt x="846" y="1146"/>
                  </a:cubicBezTo>
                  <a:cubicBezTo>
                    <a:pt x="850" y="1162"/>
                    <a:pt x="856" y="1178"/>
                    <a:pt x="865" y="1190"/>
                  </a:cubicBezTo>
                  <a:cubicBezTo>
                    <a:pt x="871" y="1190"/>
                    <a:pt x="878" y="1187"/>
                    <a:pt x="871" y="1165"/>
                  </a:cubicBezTo>
                  <a:cubicBezTo>
                    <a:pt x="868" y="1153"/>
                    <a:pt x="875" y="1145"/>
                    <a:pt x="883" y="1145"/>
                  </a:cubicBezTo>
                  <a:cubicBezTo>
                    <a:pt x="890" y="1145"/>
                    <a:pt x="897" y="1149"/>
                    <a:pt x="903" y="1159"/>
                  </a:cubicBezTo>
                  <a:lnTo>
                    <a:pt x="909" y="1156"/>
                  </a:lnTo>
                  <a:cubicBezTo>
                    <a:pt x="912" y="1153"/>
                    <a:pt x="909" y="1131"/>
                    <a:pt x="912" y="1127"/>
                  </a:cubicBezTo>
                  <a:cubicBezTo>
                    <a:pt x="912" y="1127"/>
                    <a:pt x="919" y="1127"/>
                    <a:pt x="912" y="1102"/>
                  </a:cubicBezTo>
                  <a:cubicBezTo>
                    <a:pt x="915" y="1102"/>
                    <a:pt x="919" y="1102"/>
                    <a:pt x="928" y="1124"/>
                  </a:cubicBezTo>
                  <a:cubicBezTo>
                    <a:pt x="922" y="1100"/>
                    <a:pt x="918" y="1089"/>
                    <a:pt x="920" y="1089"/>
                  </a:cubicBezTo>
                  <a:lnTo>
                    <a:pt x="920" y="1089"/>
                  </a:lnTo>
                  <a:cubicBezTo>
                    <a:pt x="921" y="1089"/>
                    <a:pt x="927" y="1100"/>
                    <a:pt x="937" y="1121"/>
                  </a:cubicBezTo>
                  <a:cubicBezTo>
                    <a:pt x="947" y="1143"/>
                    <a:pt x="951" y="1154"/>
                    <a:pt x="952" y="1154"/>
                  </a:cubicBezTo>
                  <a:cubicBezTo>
                    <a:pt x="952" y="1154"/>
                    <a:pt x="948" y="1142"/>
                    <a:pt x="940" y="1118"/>
                  </a:cubicBezTo>
                  <a:cubicBezTo>
                    <a:pt x="937" y="1107"/>
                    <a:pt x="936" y="1101"/>
                    <a:pt x="937" y="1101"/>
                  </a:cubicBezTo>
                  <a:lnTo>
                    <a:pt x="937" y="1101"/>
                  </a:lnTo>
                  <a:cubicBezTo>
                    <a:pt x="938" y="1101"/>
                    <a:pt x="941" y="1106"/>
                    <a:pt x="947" y="1115"/>
                  </a:cubicBezTo>
                  <a:cubicBezTo>
                    <a:pt x="951" y="1126"/>
                    <a:pt x="955" y="1131"/>
                    <a:pt x="957" y="1131"/>
                  </a:cubicBezTo>
                  <a:cubicBezTo>
                    <a:pt x="958" y="1131"/>
                    <a:pt x="958" y="1126"/>
                    <a:pt x="953" y="1115"/>
                  </a:cubicBezTo>
                  <a:cubicBezTo>
                    <a:pt x="941" y="1085"/>
                    <a:pt x="937" y="1064"/>
                    <a:pt x="941" y="1064"/>
                  </a:cubicBezTo>
                  <a:cubicBezTo>
                    <a:pt x="943" y="1064"/>
                    <a:pt x="948" y="1071"/>
                    <a:pt x="956" y="1087"/>
                  </a:cubicBezTo>
                  <a:cubicBezTo>
                    <a:pt x="956" y="1087"/>
                    <a:pt x="959" y="1084"/>
                    <a:pt x="953" y="1062"/>
                  </a:cubicBezTo>
                  <a:cubicBezTo>
                    <a:pt x="944" y="1040"/>
                    <a:pt x="939" y="1029"/>
                    <a:pt x="939" y="1029"/>
                  </a:cubicBezTo>
                  <a:lnTo>
                    <a:pt x="939" y="1029"/>
                  </a:lnTo>
                  <a:cubicBezTo>
                    <a:pt x="940" y="1029"/>
                    <a:pt x="945" y="1040"/>
                    <a:pt x="956" y="1062"/>
                  </a:cubicBezTo>
                  <a:cubicBezTo>
                    <a:pt x="968" y="1081"/>
                    <a:pt x="975" y="1090"/>
                    <a:pt x="977" y="1090"/>
                  </a:cubicBezTo>
                  <a:cubicBezTo>
                    <a:pt x="979" y="1090"/>
                    <a:pt x="975" y="1079"/>
                    <a:pt x="966" y="1055"/>
                  </a:cubicBezTo>
                  <a:cubicBezTo>
                    <a:pt x="966" y="1055"/>
                    <a:pt x="962" y="1045"/>
                    <a:pt x="965" y="1045"/>
                  </a:cubicBezTo>
                  <a:cubicBezTo>
                    <a:pt x="966" y="1045"/>
                    <a:pt x="968" y="1047"/>
                    <a:pt x="972" y="1052"/>
                  </a:cubicBezTo>
                  <a:cubicBezTo>
                    <a:pt x="981" y="1061"/>
                    <a:pt x="993" y="1067"/>
                    <a:pt x="1001" y="1067"/>
                  </a:cubicBezTo>
                  <a:cubicBezTo>
                    <a:pt x="1009" y="1067"/>
                    <a:pt x="1012" y="1060"/>
                    <a:pt x="997" y="1040"/>
                  </a:cubicBezTo>
                  <a:lnTo>
                    <a:pt x="1003" y="1037"/>
                  </a:lnTo>
                  <a:cubicBezTo>
                    <a:pt x="1011" y="1043"/>
                    <a:pt x="1016" y="1046"/>
                    <a:pt x="1019" y="1046"/>
                  </a:cubicBezTo>
                  <a:cubicBezTo>
                    <a:pt x="1022" y="1046"/>
                    <a:pt x="1021" y="1040"/>
                    <a:pt x="1016" y="1027"/>
                  </a:cubicBezTo>
                  <a:lnTo>
                    <a:pt x="1006" y="1005"/>
                  </a:lnTo>
                  <a:lnTo>
                    <a:pt x="1006" y="1005"/>
                  </a:lnTo>
                  <a:cubicBezTo>
                    <a:pt x="1019" y="1027"/>
                    <a:pt x="1038" y="1043"/>
                    <a:pt x="1041" y="1043"/>
                  </a:cubicBezTo>
                  <a:cubicBezTo>
                    <a:pt x="1044" y="1040"/>
                    <a:pt x="1044" y="1040"/>
                    <a:pt x="1028" y="1021"/>
                  </a:cubicBezTo>
                  <a:cubicBezTo>
                    <a:pt x="1013" y="1002"/>
                    <a:pt x="1016" y="999"/>
                    <a:pt x="1019" y="999"/>
                  </a:cubicBezTo>
                  <a:cubicBezTo>
                    <a:pt x="1019" y="999"/>
                    <a:pt x="1019" y="999"/>
                    <a:pt x="1020" y="999"/>
                  </a:cubicBezTo>
                  <a:cubicBezTo>
                    <a:pt x="1024" y="999"/>
                    <a:pt x="1039" y="1016"/>
                    <a:pt x="1053" y="1033"/>
                  </a:cubicBezTo>
                  <a:lnTo>
                    <a:pt x="1056" y="1030"/>
                  </a:lnTo>
                  <a:cubicBezTo>
                    <a:pt x="1039" y="1007"/>
                    <a:pt x="1034" y="997"/>
                    <a:pt x="1035" y="997"/>
                  </a:cubicBezTo>
                  <a:lnTo>
                    <a:pt x="1035" y="997"/>
                  </a:lnTo>
                  <a:cubicBezTo>
                    <a:pt x="1036" y="997"/>
                    <a:pt x="1039" y="1001"/>
                    <a:pt x="1044" y="1008"/>
                  </a:cubicBezTo>
                  <a:cubicBezTo>
                    <a:pt x="1056" y="1020"/>
                    <a:pt x="1061" y="1023"/>
                    <a:pt x="1065" y="1023"/>
                  </a:cubicBezTo>
                  <a:cubicBezTo>
                    <a:pt x="1067" y="1023"/>
                    <a:pt x="1068" y="1022"/>
                    <a:pt x="1069" y="1021"/>
                  </a:cubicBezTo>
                  <a:cubicBezTo>
                    <a:pt x="1063" y="1014"/>
                    <a:pt x="1062" y="1012"/>
                    <a:pt x="1063" y="1012"/>
                  </a:cubicBezTo>
                  <a:cubicBezTo>
                    <a:pt x="1064" y="1012"/>
                    <a:pt x="1071" y="1019"/>
                    <a:pt x="1069" y="1021"/>
                  </a:cubicBezTo>
                  <a:lnTo>
                    <a:pt x="1085" y="1040"/>
                  </a:lnTo>
                  <a:cubicBezTo>
                    <a:pt x="1090" y="1044"/>
                    <a:pt x="1092" y="1046"/>
                    <a:pt x="1093" y="1046"/>
                  </a:cubicBezTo>
                  <a:cubicBezTo>
                    <a:pt x="1095" y="1046"/>
                    <a:pt x="1084" y="1032"/>
                    <a:pt x="1072" y="1018"/>
                  </a:cubicBezTo>
                  <a:lnTo>
                    <a:pt x="1078" y="1015"/>
                  </a:lnTo>
                  <a:cubicBezTo>
                    <a:pt x="1081" y="1011"/>
                    <a:pt x="1085" y="1008"/>
                    <a:pt x="1066" y="993"/>
                  </a:cubicBezTo>
                  <a:cubicBezTo>
                    <a:pt x="1050" y="974"/>
                    <a:pt x="1034" y="958"/>
                    <a:pt x="1038" y="955"/>
                  </a:cubicBezTo>
                  <a:lnTo>
                    <a:pt x="1038" y="955"/>
                  </a:lnTo>
                  <a:cubicBezTo>
                    <a:pt x="1053" y="974"/>
                    <a:pt x="1069" y="990"/>
                    <a:pt x="1072" y="990"/>
                  </a:cubicBezTo>
                  <a:cubicBezTo>
                    <a:pt x="1072" y="989"/>
                    <a:pt x="1073" y="989"/>
                    <a:pt x="1073" y="989"/>
                  </a:cubicBezTo>
                  <a:cubicBezTo>
                    <a:pt x="1078" y="989"/>
                    <a:pt x="1091" y="1005"/>
                    <a:pt x="1091" y="1005"/>
                  </a:cubicBezTo>
                  <a:cubicBezTo>
                    <a:pt x="1101" y="1019"/>
                    <a:pt x="1107" y="1024"/>
                    <a:pt x="1110" y="1024"/>
                  </a:cubicBezTo>
                  <a:cubicBezTo>
                    <a:pt x="1116" y="1024"/>
                    <a:pt x="1111" y="1007"/>
                    <a:pt x="1103" y="993"/>
                  </a:cubicBezTo>
                  <a:cubicBezTo>
                    <a:pt x="1088" y="973"/>
                    <a:pt x="1082" y="962"/>
                    <a:pt x="1085" y="962"/>
                  </a:cubicBezTo>
                  <a:cubicBezTo>
                    <a:pt x="1087" y="962"/>
                    <a:pt x="1097" y="970"/>
                    <a:pt x="1113" y="986"/>
                  </a:cubicBezTo>
                  <a:cubicBezTo>
                    <a:pt x="1122" y="995"/>
                    <a:pt x="1126" y="999"/>
                    <a:pt x="1128" y="999"/>
                  </a:cubicBezTo>
                  <a:cubicBezTo>
                    <a:pt x="1132" y="999"/>
                    <a:pt x="1107" y="966"/>
                    <a:pt x="1072" y="927"/>
                  </a:cubicBezTo>
                  <a:lnTo>
                    <a:pt x="1022" y="874"/>
                  </a:lnTo>
                  <a:lnTo>
                    <a:pt x="1072" y="924"/>
                  </a:lnTo>
                  <a:cubicBezTo>
                    <a:pt x="1112" y="961"/>
                    <a:pt x="1130" y="977"/>
                    <a:pt x="1134" y="977"/>
                  </a:cubicBezTo>
                  <a:cubicBezTo>
                    <a:pt x="1136" y="977"/>
                    <a:pt x="1130" y="967"/>
                    <a:pt x="1119" y="949"/>
                  </a:cubicBezTo>
                  <a:cubicBezTo>
                    <a:pt x="1112" y="937"/>
                    <a:pt x="1109" y="931"/>
                    <a:pt x="1110" y="931"/>
                  </a:cubicBezTo>
                  <a:cubicBezTo>
                    <a:pt x="1111" y="931"/>
                    <a:pt x="1115" y="935"/>
                    <a:pt x="1122" y="943"/>
                  </a:cubicBezTo>
                  <a:cubicBezTo>
                    <a:pt x="1132" y="950"/>
                    <a:pt x="1137" y="954"/>
                    <a:pt x="1141" y="954"/>
                  </a:cubicBezTo>
                  <a:cubicBezTo>
                    <a:pt x="1146" y="954"/>
                    <a:pt x="1149" y="950"/>
                    <a:pt x="1154" y="946"/>
                  </a:cubicBezTo>
                  <a:cubicBezTo>
                    <a:pt x="1160" y="939"/>
                    <a:pt x="1163" y="936"/>
                    <a:pt x="1144" y="921"/>
                  </a:cubicBezTo>
                  <a:lnTo>
                    <a:pt x="1150" y="914"/>
                  </a:lnTo>
                  <a:cubicBezTo>
                    <a:pt x="1164" y="923"/>
                    <a:pt x="1171" y="926"/>
                    <a:pt x="1173" y="926"/>
                  </a:cubicBezTo>
                  <a:cubicBezTo>
                    <a:pt x="1178" y="926"/>
                    <a:pt x="1162" y="911"/>
                    <a:pt x="1135" y="892"/>
                  </a:cubicBezTo>
                  <a:lnTo>
                    <a:pt x="1141" y="886"/>
                  </a:lnTo>
                  <a:lnTo>
                    <a:pt x="1160" y="902"/>
                  </a:lnTo>
                  <a:cubicBezTo>
                    <a:pt x="1167" y="907"/>
                    <a:pt x="1172" y="910"/>
                    <a:pt x="1176" y="910"/>
                  </a:cubicBezTo>
                  <a:cubicBezTo>
                    <a:pt x="1185" y="910"/>
                    <a:pt x="1192" y="901"/>
                    <a:pt x="1204" y="883"/>
                  </a:cubicBezTo>
                  <a:cubicBezTo>
                    <a:pt x="1222" y="855"/>
                    <a:pt x="1226" y="852"/>
                    <a:pt x="1185" y="827"/>
                  </a:cubicBezTo>
                  <a:cubicBezTo>
                    <a:pt x="1162" y="813"/>
                    <a:pt x="1152" y="806"/>
                    <a:pt x="1155" y="806"/>
                  </a:cubicBezTo>
                  <a:cubicBezTo>
                    <a:pt x="1157" y="806"/>
                    <a:pt x="1168" y="810"/>
                    <a:pt x="1188" y="820"/>
                  </a:cubicBezTo>
                  <a:cubicBezTo>
                    <a:pt x="1203" y="829"/>
                    <a:pt x="1217" y="834"/>
                    <a:pt x="1219" y="834"/>
                  </a:cubicBezTo>
                  <a:cubicBezTo>
                    <a:pt x="1220" y="834"/>
                    <a:pt x="1217" y="833"/>
                    <a:pt x="1210" y="830"/>
                  </a:cubicBezTo>
                  <a:cubicBezTo>
                    <a:pt x="1210" y="830"/>
                    <a:pt x="1211" y="827"/>
                    <a:pt x="1220" y="827"/>
                  </a:cubicBezTo>
                  <a:cubicBezTo>
                    <a:pt x="1224" y="827"/>
                    <a:pt x="1230" y="828"/>
                    <a:pt x="1238" y="830"/>
                  </a:cubicBezTo>
                  <a:cubicBezTo>
                    <a:pt x="1248" y="832"/>
                    <a:pt x="1255" y="833"/>
                    <a:pt x="1260" y="833"/>
                  </a:cubicBezTo>
                  <a:cubicBezTo>
                    <a:pt x="1277" y="833"/>
                    <a:pt x="1262" y="821"/>
                    <a:pt x="1244" y="814"/>
                  </a:cubicBezTo>
                  <a:cubicBezTo>
                    <a:pt x="1224" y="807"/>
                    <a:pt x="1218" y="804"/>
                    <a:pt x="1220" y="804"/>
                  </a:cubicBezTo>
                  <a:cubicBezTo>
                    <a:pt x="1222" y="804"/>
                    <a:pt x="1234" y="808"/>
                    <a:pt x="1248" y="811"/>
                  </a:cubicBezTo>
                  <a:cubicBezTo>
                    <a:pt x="1261" y="815"/>
                    <a:pt x="1277" y="819"/>
                    <a:pt x="1280" y="819"/>
                  </a:cubicBezTo>
                  <a:cubicBezTo>
                    <a:pt x="1282" y="819"/>
                    <a:pt x="1281" y="818"/>
                    <a:pt x="1273" y="814"/>
                  </a:cubicBezTo>
                  <a:cubicBezTo>
                    <a:pt x="1257" y="804"/>
                    <a:pt x="1246" y="782"/>
                    <a:pt x="1266" y="782"/>
                  </a:cubicBezTo>
                  <a:cubicBezTo>
                    <a:pt x="1270" y="782"/>
                    <a:pt x="1277" y="783"/>
                    <a:pt x="1285" y="786"/>
                  </a:cubicBezTo>
                  <a:lnTo>
                    <a:pt x="1288" y="780"/>
                  </a:lnTo>
                  <a:cubicBezTo>
                    <a:pt x="1266" y="770"/>
                    <a:pt x="1269" y="764"/>
                    <a:pt x="1273" y="755"/>
                  </a:cubicBezTo>
                  <a:cubicBezTo>
                    <a:pt x="1273" y="751"/>
                    <a:pt x="1274" y="748"/>
                    <a:pt x="1280" y="748"/>
                  </a:cubicBezTo>
                  <a:cubicBezTo>
                    <a:pt x="1284" y="748"/>
                    <a:pt x="1289" y="749"/>
                    <a:pt x="1298" y="751"/>
                  </a:cubicBezTo>
                  <a:cubicBezTo>
                    <a:pt x="1306" y="755"/>
                    <a:pt x="1312" y="757"/>
                    <a:pt x="1314" y="757"/>
                  </a:cubicBezTo>
                  <a:cubicBezTo>
                    <a:pt x="1318" y="757"/>
                    <a:pt x="1315" y="752"/>
                    <a:pt x="1301" y="742"/>
                  </a:cubicBezTo>
                  <a:cubicBezTo>
                    <a:pt x="1304" y="739"/>
                    <a:pt x="1257" y="723"/>
                    <a:pt x="1257" y="720"/>
                  </a:cubicBezTo>
                  <a:cubicBezTo>
                    <a:pt x="1235" y="714"/>
                    <a:pt x="1213" y="704"/>
                    <a:pt x="1213" y="701"/>
                  </a:cubicBezTo>
                  <a:lnTo>
                    <a:pt x="1213" y="701"/>
                  </a:lnTo>
                  <a:lnTo>
                    <a:pt x="1238" y="708"/>
                  </a:lnTo>
                  <a:lnTo>
                    <a:pt x="1285" y="717"/>
                  </a:lnTo>
                  <a:cubicBezTo>
                    <a:pt x="1285" y="714"/>
                    <a:pt x="1285" y="711"/>
                    <a:pt x="1263" y="704"/>
                  </a:cubicBezTo>
                  <a:cubicBezTo>
                    <a:pt x="1285" y="704"/>
                    <a:pt x="1288" y="701"/>
                    <a:pt x="1288" y="695"/>
                  </a:cubicBezTo>
                  <a:cubicBezTo>
                    <a:pt x="1291" y="686"/>
                    <a:pt x="1295" y="679"/>
                    <a:pt x="1269" y="670"/>
                  </a:cubicBezTo>
                  <a:lnTo>
                    <a:pt x="1269" y="670"/>
                  </a:lnTo>
                  <a:cubicBezTo>
                    <a:pt x="1272" y="670"/>
                    <a:pt x="1275" y="670"/>
                    <a:pt x="1278" y="670"/>
                  </a:cubicBezTo>
                  <a:cubicBezTo>
                    <a:pt x="1320" y="670"/>
                    <a:pt x="1320" y="647"/>
                    <a:pt x="1276" y="639"/>
                  </a:cubicBezTo>
                  <a:cubicBezTo>
                    <a:pt x="1251" y="639"/>
                    <a:pt x="1251" y="635"/>
                    <a:pt x="1276" y="632"/>
                  </a:cubicBezTo>
                  <a:cubicBezTo>
                    <a:pt x="1301" y="629"/>
                    <a:pt x="1301" y="629"/>
                    <a:pt x="1276" y="623"/>
                  </a:cubicBezTo>
                  <a:cubicBezTo>
                    <a:pt x="1254" y="620"/>
                    <a:pt x="1279" y="617"/>
                    <a:pt x="1301" y="613"/>
                  </a:cubicBezTo>
                  <a:cubicBezTo>
                    <a:pt x="1348" y="610"/>
                    <a:pt x="1348" y="604"/>
                    <a:pt x="1326" y="601"/>
                  </a:cubicBezTo>
                  <a:cubicBezTo>
                    <a:pt x="1301" y="592"/>
                    <a:pt x="1301" y="585"/>
                    <a:pt x="1301" y="579"/>
                  </a:cubicBezTo>
                  <a:cubicBezTo>
                    <a:pt x="1287" y="575"/>
                    <a:pt x="1282" y="572"/>
                    <a:pt x="1274" y="572"/>
                  </a:cubicBezTo>
                  <a:cubicBezTo>
                    <a:pt x="1269" y="572"/>
                    <a:pt x="1263" y="573"/>
                    <a:pt x="1254" y="576"/>
                  </a:cubicBezTo>
                  <a:lnTo>
                    <a:pt x="1207" y="576"/>
                  </a:lnTo>
                  <a:cubicBezTo>
                    <a:pt x="1192" y="572"/>
                    <a:pt x="1195" y="571"/>
                    <a:pt x="1199" y="571"/>
                  </a:cubicBezTo>
                  <a:cubicBezTo>
                    <a:pt x="1203" y="571"/>
                    <a:pt x="1207" y="571"/>
                    <a:pt x="1207" y="573"/>
                  </a:cubicBezTo>
                  <a:cubicBezTo>
                    <a:pt x="1213" y="574"/>
                    <a:pt x="1218" y="575"/>
                    <a:pt x="1224" y="575"/>
                  </a:cubicBezTo>
                  <a:cubicBezTo>
                    <a:pt x="1234" y="575"/>
                    <a:pt x="1244" y="572"/>
                    <a:pt x="1254" y="566"/>
                  </a:cubicBezTo>
                  <a:cubicBezTo>
                    <a:pt x="1279" y="563"/>
                    <a:pt x="1276" y="554"/>
                    <a:pt x="1276" y="551"/>
                  </a:cubicBezTo>
                  <a:lnTo>
                    <a:pt x="1276" y="535"/>
                  </a:lnTo>
                  <a:cubicBezTo>
                    <a:pt x="1292" y="524"/>
                    <a:pt x="1295" y="517"/>
                    <a:pt x="1286" y="517"/>
                  </a:cubicBezTo>
                  <a:cubicBezTo>
                    <a:pt x="1283" y="517"/>
                    <a:pt x="1278" y="518"/>
                    <a:pt x="1273" y="519"/>
                  </a:cubicBezTo>
                  <a:lnTo>
                    <a:pt x="1248" y="523"/>
                  </a:lnTo>
                  <a:cubicBezTo>
                    <a:pt x="1292" y="512"/>
                    <a:pt x="1287" y="473"/>
                    <a:pt x="1253" y="473"/>
                  </a:cubicBezTo>
                  <a:cubicBezTo>
                    <a:pt x="1249" y="473"/>
                    <a:pt x="1245" y="474"/>
                    <a:pt x="1240" y="475"/>
                  </a:cubicBezTo>
                  <a:lnTo>
                    <a:pt x="1240" y="475"/>
                  </a:lnTo>
                  <a:lnTo>
                    <a:pt x="1263" y="469"/>
                  </a:lnTo>
                  <a:cubicBezTo>
                    <a:pt x="1285" y="460"/>
                    <a:pt x="1285" y="457"/>
                    <a:pt x="1282" y="451"/>
                  </a:cubicBezTo>
                  <a:cubicBezTo>
                    <a:pt x="1282" y="444"/>
                    <a:pt x="1254" y="438"/>
                    <a:pt x="1251" y="425"/>
                  </a:cubicBezTo>
                  <a:cubicBezTo>
                    <a:pt x="1246" y="414"/>
                    <a:pt x="1243" y="406"/>
                    <a:pt x="1234" y="406"/>
                  </a:cubicBezTo>
                  <a:cubicBezTo>
                    <a:pt x="1230" y="406"/>
                    <a:pt x="1225" y="407"/>
                    <a:pt x="1219" y="410"/>
                  </a:cubicBezTo>
                  <a:cubicBezTo>
                    <a:pt x="1216" y="407"/>
                    <a:pt x="1216" y="407"/>
                    <a:pt x="1238" y="397"/>
                  </a:cubicBezTo>
                  <a:cubicBezTo>
                    <a:pt x="1263" y="391"/>
                    <a:pt x="1260" y="385"/>
                    <a:pt x="1260" y="382"/>
                  </a:cubicBezTo>
                  <a:cubicBezTo>
                    <a:pt x="1260" y="381"/>
                    <a:pt x="1259" y="381"/>
                    <a:pt x="1258" y="381"/>
                  </a:cubicBezTo>
                  <a:cubicBezTo>
                    <a:pt x="1251" y="381"/>
                    <a:pt x="1232" y="389"/>
                    <a:pt x="1213" y="397"/>
                  </a:cubicBezTo>
                  <a:cubicBezTo>
                    <a:pt x="1206" y="402"/>
                    <a:pt x="1201" y="405"/>
                    <a:pt x="1198" y="405"/>
                  </a:cubicBezTo>
                  <a:cubicBezTo>
                    <a:pt x="1195" y="405"/>
                    <a:pt x="1199" y="399"/>
                    <a:pt x="1210" y="388"/>
                  </a:cubicBezTo>
                  <a:cubicBezTo>
                    <a:pt x="1227" y="374"/>
                    <a:pt x="1221" y="359"/>
                    <a:pt x="1203" y="359"/>
                  </a:cubicBezTo>
                  <a:cubicBezTo>
                    <a:pt x="1201" y="359"/>
                    <a:pt x="1199" y="359"/>
                    <a:pt x="1197" y="360"/>
                  </a:cubicBezTo>
                  <a:cubicBezTo>
                    <a:pt x="1194" y="357"/>
                    <a:pt x="1194" y="353"/>
                    <a:pt x="1213" y="341"/>
                  </a:cubicBezTo>
                  <a:cubicBezTo>
                    <a:pt x="1227" y="329"/>
                    <a:pt x="1239" y="316"/>
                    <a:pt x="1227" y="316"/>
                  </a:cubicBezTo>
                  <a:cubicBezTo>
                    <a:pt x="1223" y="316"/>
                    <a:pt x="1215" y="318"/>
                    <a:pt x="1204" y="322"/>
                  </a:cubicBezTo>
                  <a:cubicBezTo>
                    <a:pt x="1201" y="319"/>
                    <a:pt x="1201" y="319"/>
                    <a:pt x="1222" y="306"/>
                  </a:cubicBezTo>
                  <a:cubicBezTo>
                    <a:pt x="1232" y="297"/>
                    <a:pt x="1244" y="288"/>
                    <a:pt x="1242" y="288"/>
                  </a:cubicBezTo>
                  <a:cubicBezTo>
                    <a:pt x="1240" y="288"/>
                    <a:pt x="1233" y="292"/>
                    <a:pt x="1216" y="300"/>
                  </a:cubicBezTo>
                  <a:cubicBezTo>
                    <a:pt x="1211" y="301"/>
                    <a:pt x="1207" y="302"/>
                    <a:pt x="1204" y="302"/>
                  </a:cubicBezTo>
                  <a:cubicBezTo>
                    <a:pt x="1191" y="302"/>
                    <a:pt x="1191" y="292"/>
                    <a:pt x="1201" y="275"/>
                  </a:cubicBezTo>
                  <a:cubicBezTo>
                    <a:pt x="1201" y="274"/>
                    <a:pt x="1200" y="272"/>
                    <a:pt x="1198" y="272"/>
                  </a:cubicBezTo>
                  <a:cubicBezTo>
                    <a:pt x="1195" y="272"/>
                    <a:pt x="1189" y="274"/>
                    <a:pt x="1179" y="281"/>
                  </a:cubicBezTo>
                  <a:lnTo>
                    <a:pt x="1160" y="297"/>
                  </a:lnTo>
                  <a:cubicBezTo>
                    <a:pt x="1178" y="280"/>
                    <a:pt x="1187" y="273"/>
                    <a:pt x="1185" y="273"/>
                  </a:cubicBezTo>
                  <a:cubicBezTo>
                    <a:pt x="1183" y="273"/>
                    <a:pt x="1173" y="279"/>
                    <a:pt x="1154" y="291"/>
                  </a:cubicBezTo>
                  <a:cubicBezTo>
                    <a:pt x="1145" y="298"/>
                    <a:pt x="1140" y="301"/>
                    <a:pt x="1138" y="301"/>
                  </a:cubicBezTo>
                  <a:cubicBezTo>
                    <a:pt x="1136" y="301"/>
                    <a:pt x="1140" y="296"/>
                    <a:pt x="1150" y="288"/>
                  </a:cubicBezTo>
                  <a:cubicBezTo>
                    <a:pt x="1169" y="269"/>
                    <a:pt x="1166" y="266"/>
                    <a:pt x="1166" y="266"/>
                  </a:cubicBezTo>
                  <a:cubicBezTo>
                    <a:pt x="1163" y="263"/>
                    <a:pt x="1135" y="263"/>
                    <a:pt x="1119" y="247"/>
                  </a:cubicBezTo>
                  <a:cubicBezTo>
                    <a:pt x="1107" y="232"/>
                    <a:pt x="1098" y="223"/>
                    <a:pt x="1090" y="223"/>
                  </a:cubicBezTo>
                  <a:cubicBezTo>
                    <a:pt x="1085" y="223"/>
                    <a:pt x="1081" y="226"/>
                    <a:pt x="1075" y="231"/>
                  </a:cubicBezTo>
                  <a:cubicBezTo>
                    <a:pt x="1066" y="239"/>
                    <a:pt x="1062" y="243"/>
                    <a:pt x="1060" y="243"/>
                  </a:cubicBezTo>
                  <a:cubicBezTo>
                    <a:pt x="1059" y="243"/>
                    <a:pt x="1062" y="238"/>
                    <a:pt x="1069" y="228"/>
                  </a:cubicBezTo>
                  <a:cubicBezTo>
                    <a:pt x="1081" y="206"/>
                    <a:pt x="1078" y="203"/>
                    <a:pt x="1075" y="200"/>
                  </a:cubicBezTo>
                  <a:cubicBezTo>
                    <a:pt x="1075" y="200"/>
                    <a:pt x="1072" y="197"/>
                    <a:pt x="1088" y="178"/>
                  </a:cubicBezTo>
                  <a:lnTo>
                    <a:pt x="1088" y="178"/>
                  </a:lnTo>
                  <a:cubicBezTo>
                    <a:pt x="1075" y="189"/>
                    <a:pt x="1071" y="192"/>
                    <a:pt x="1068" y="192"/>
                  </a:cubicBezTo>
                  <a:cubicBezTo>
                    <a:pt x="1067" y="192"/>
                    <a:pt x="1067" y="191"/>
                    <a:pt x="1066" y="190"/>
                  </a:cubicBezTo>
                  <a:cubicBezTo>
                    <a:pt x="1075" y="180"/>
                    <a:pt x="1078" y="174"/>
                    <a:pt x="1075" y="174"/>
                  </a:cubicBezTo>
                  <a:cubicBezTo>
                    <a:pt x="1073" y="174"/>
                    <a:pt x="1068" y="177"/>
                    <a:pt x="1060" y="184"/>
                  </a:cubicBezTo>
                  <a:cubicBezTo>
                    <a:pt x="1043" y="201"/>
                    <a:pt x="1034" y="210"/>
                    <a:pt x="1033" y="210"/>
                  </a:cubicBezTo>
                  <a:cubicBezTo>
                    <a:pt x="1033" y="210"/>
                    <a:pt x="1040" y="200"/>
                    <a:pt x="1056" y="181"/>
                  </a:cubicBezTo>
                  <a:cubicBezTo>
                    <a:pt x="1068" y="167"/>
                    <a:pt x="1073" y="151"/>
                    <a:pt x="1071" y="151"/>
                  </a:cubicBezTo>
                  <a:lnTo>
                    <a:pt x="1071" y="151"/>
                  </a:lnTo>
                  <a:cubicBezTo>
                    <a:pt x="1070" y="151"/>
                    <a:pt x="1068" y="153"/>
                    <a:pt x="1066" y="159"/>
                  </a:cubicBezTo>
                  <a:cubicBezTo>
                    <a:pt x="1050" y="178"/>
                    <a:pt x="1044" y="172"/>
                    <a:pt x="1025" y="187"/>
                  </a:cubicBezTo>
                  <a:cubicBezTo>
                    <a:pt x="1025" y="187"/>
                    <a:pt x="1022" y="184"/>
                    <a:pt x="1034" y="165"/>
                  </a:cubicBezTo>
                  <a:cubicBezTo>
                    <a:pt x="1040" y="156"/>
                    <a:pt x="1037" y="151"/>
                    <a:pt x="1030" y="151"/>
                  </a:cubicBezTo>
                  <a:cubicBezTo>
                    <a:pt x="1022" y="151"/>
                    <a:pt x="1009" y="158"/>
                    <a:pt x="1000" y="168"/>
                  </a:cubicBezTo>
                  <a:cubicBezTo>
                    <a:pt x="994" y="177"/>
                    <a:pt x="990" y="181"/>
                    <a:pt x="989" y="181"/>
                  </a:cubicBezTo>
                  <a:cubicBezTo>
                    <a:pt x="988" y="181"/>
                    <a:pt x="990" y="176"/>
                    <a:pt x="997" y="165"/>
                  </a:cubicBezTo>
                  <a:cubicBezTo>
                    <a:pt x="1009" y="147"/>
                    <a:pt x="1006" y="143"/>
                    <a:pt x="1003" y="140"/>
                  </a:cubicBezTo>
                  <a:lnTo>
                    <a:pt x="1003" y="140"/>
                  </a:lnTo>
                  <a:cubicBezTo>
                    <a:pt x="999" y="145"/>
                    <a:pt x="997" y="147"/>
                    <a:pt x="996" y="147"/>
                  </a:cubicBezTo>
                  <a:cubicBezTo>
                    <a:pt x="994" y="147"/>
                    <a:pt x="1003" y="132"/>
                    <a:pt x="1013" y="118"/>
                  </a:cubicBezTo>
                  <a:cubicBezTo>
                    <a:pt x="1028" y="100"/>
                    <a:pt x="1025" y="96"/>
                    <a:pt x="1019" y="93"/>
                  </a:cubicBezTo>
                  <a:lnTo>
                    <a:pt x="1019" y="93"/>
                  </a:lnTo>
                  <a:cubicBezTo>
                    <a:pt x="1012" y="102"/>
                    <a:pt x="1005" y="104"/>
                    <a:pt x="999" y="104"/>
                  </a:cubicBezTo>
                  <a:cubicBezTo>
                    <a:pt x="990" y="104"/>
                    <a:pt x="983" y="100"/>
                    <a:pt x="978" y="96"/>
                  </a:cubicBezTo>
                  <a:cubicBezTo>
                    <a:pt x="974" y="94"/>
                    <a:pt x="971" y="93"/>
                    <a:pt x="967" y="93"/>
                  </a:cubicBezTo>
                  <a:cubicBezTo>
                    <a:pt x="953" y="93"/>
                    <a:pt x="939" y="113"/>
                    <a:pt x="919" y="143"/>
                  </a:cubicBezTo>
                  <a:lnTo>
                    <a:pt x="893" y="187"/>
                  </a:lnTo>
                  <a:lnTo>
                    <a:pt x="915" y="143"/>
                  </a:lnTo>
                  <a:lnTo>
                    <a:pt x="940" y="74"/>
                  </a:lnTo>
                  <a:lnTo>
                    <a:pt x="940" y="74"/>
                  </a:lnTo>
                  <a:cubicBezTo>
                    <a:pt x="937" y="74"/>
                    <a:pt x="928" y="96"/>
                    <a:pt x="919" y="118"/>
                  </a:cubicBezTo>
                  <a:cubicBezTo>
                    <a:pt x="914" y="128"/>
                    <a:pt x="911" y="133"/>
                    <a:pt x="909" y="133"/>
                  </a:cubicBezTo>
                  <a:cubicBezTo>
                    <a:pt x="907" y="133"/>
                    <a:pt x="906" y="126"/>
                    <a:pt x="906" y="112"/>
                  </a:cubicBezTo>
                  <a:cubicBezTo>
                    <a:pt x="908" y="98"/>
                    <a:pt x="908" y="91"/>
                    <a:pt x="905" y="91"/>
                  </a:cubicBezTo>
                  <a:cubicBezTo>
                    <a:pt x="903" y="91"/>
                    <a:pt x="899" y="96"/>
                    <a:pt x="893" y="106"/>
                  </a:cubicBezTo>
                  <a:cubicBezTo>
                    <a:pt x="890" y="106"/>
                    <a:pt x="887" y="103"/>
                    <a:pt x="890" y="81"/>
                  </a:cubicBezTo>
                  <a:cubicBezTo>
                    <a:pt x="889" y="80"/>
                    <a:pt x="889" y="79"/>
                    <a:pt x="888" y="79"/>
                  </a:cubicBezTo>
                  <a:cubicBezTo>
                    <a:pt x="886" y="79"/>
                    <a:pt x="885" y="84"/>
                    <a:pt x="878" y="100"/>
                  </a:cubicBezTo>
                  <a:cubicBezTo>
                    <a:pt x="875" y="111"/>
                    <a:pt x="873" y="117"/>
                    <a:pt x="871" y="117"/>
                  </a:cubicBezTo>
                  <a:cubicBezTo>
                    <a:pt x="870" y="117"/>
                    <a:pt x="870" y="110"/>
                    <a:pt x="871" y="96"/>
                  </a:cubicBezTo>
                  <a:cubicBezTo>
                    <a:pt x="879" y="67"/>
                    <a:pt x="877" y="55"/>
                    <a:pt x="873" y="55"/>
                  </a:cubicBezTo>
                  <a:cubicBezTo>
                    <a:pt x="871" y="55"/>
                    <a:pt x="868" y="60"/>
                    <a:pt x="865" y="68"/>
                  </a:cubicBezTo>
                  <a:cubicBezTo>
                    <a:pt x="860" y="88"/>
                    <a:pt x="855" y="90"/>
                    <a:pt x="852" y="90"/>
                  </a:cubicBezTo>
                  <a:cubicBezTo>
                    <a:pt x="851" y="90"/>
                    <a:pt x="850" y="90"/>
                    <a:pt x="850" y="90"/>
                  </a:cubicBezTo>
                  <a:cubicBezTo>
                    <a:pt x="849" y="89"/>
                    <a:pt x="848" y="89"/>
                    <a:pt x="847" y="89"/>
                  </a:cubicBezTo>
                  <a:cubicBezTo>
                    <a:pt x="844" y="89"/>
                    <a:pt x="841" y="93"/>
                    <a:pt x="834" y="109"/>
                  </a:cubicBezTo>
                  <a:lnTo>
                    <a:pt x="828" y="106"/>
                  </a:lnTo>
                  <a:cubicBezTo>
                    <a:pt x="821" y="106"/>
                    <a:pt x="831" y="84"/>
                    <a:pt x="837" y="84"/>
                  </a:cubicBezTo>
                  <a:lnTo>
                    <a:pt x="837" y="62"/>
                  </a:lnTo>
                  <a:cubicBezTo>
                    <a:pt x="835" y="61"/>
                    <a:pt x="834" y="60"/>
                    <a:pt x="832" y="60"/>
                  </a:cubicBezTo>
                  <a:cubicBezTo>
                    <a:pt x="829" y="60"/>
                    <a:pt x="825" y="65"/>
                    <a:pt x="818" y="81"/>
                  </a:cubicBezTo>
                  <a:cubicBezTo>
                    <a:pt x="811" y="102"/>
                    <a:pt x="807" y="113"/>
                    <a:pt x="806" y="113"/>
                  </a:cubicBezTo>
                  <a:cubicBezTo>
                    <a:pt x="806" y="113"/>
                    <a:pt x="809" y="102"/>
                    <a:pt x="815" y="78"/>
                  </a:cubicBezTo>
                  <a:cubicBezTo>
                    <a:pt x="817" y="62"/>
                    <a:pt x="818" y="44"/>
                    <a:pt x="816" y="44"/>
                  </a:cubicBezTo>
                  <a:cubicBezTo>
                    <a:pt x="815" y="44"/>
                    <a:pt x="814" y="47"/>
                    <a:pt x="812" y="53"/>
                  </a:cubicBezTo>
                  <a:cubicBezTo>
                    <a:pt x="805" y="72"/>
                    <a:pt x="802" y="79"/>
                    <a:pt x="801" y="79"/>
                  </a:cubicBezTo>
                  <a:cubicBezTo>
                    <a:pt x="799" y="79"/>
                    <a:pt x="801" y="65"/>
                    <a:pt x="803" y="53"/>
                  </a:cubicBezTo>
                  <a:cubicBezTo>
                    <a:pt x="809" y="29"/>
                    <a:pt x="812" y="17"/>
                    <a:pt x="810" y="17"/>
                  </a:cubicBezTo>
                  <a:cubicBezTo>
                    <a:pt x="809" y="17"/>
                    <a:pt x="802" y="28"/>
                    <a:pt x="790" y="49"/>
                  </a:cubicBezTo>
                  <a:cubicBezTo>
                    <a:pt x="790" y="49"/>
                    <a:pt x="789" y="49"/>
                    <a:pt x="789" y="49"/>
                  </a:cubicBezTo>
                  <a:cubicBezTo>
                    <a:pt x="781" y="49"/>
                    <a:pt x="764" y="68"/>
                    <a:pt x="752" y="68"/>
                  </a:cubicBezTo>
                  <a:cubicBezTo>
                    <a:pt x="737" y="65"/>
                    <a:pt x="730" y="65"/>
                    <a:pt x="727" y="40"/>
                  </a:cubicBezTo>
                  <a:cubicBezTo>
                    <a:pt x="729" y="12"/>
                    <a:pt x="728" y="1"/>
                    <a:pt x="727" y="1"/>
                  </a:cubicBezTo>
                  <a:close/>
                  <a:moveTo>
                    <a:pt x="1158" y="1442"/>
                  </a:moveTo>
                  <a:cubicBezTo>
                    <a:pt x="1157" y="1442"/>
                    <a:pt x="1155" y="1443"/>
                    <a:pt x="1154" y="1444"/>
                  </a:cubicBezTo>
                  <a:cubicBezTo>
                    <a:pt x="1157" y="1460"/>
                    <a:pt x="1163" y="1475"/>
                    <a:pt x="1169" y="1491"/>
                  </a:cubicBezTo>
                  <a:cubicBezTo>
                    <a:pt x="1174" y="1498"/>
                    <a:pt x="1178" y="1502"/>
                    <a:pt x="1180" y="1502"/>
                  </a:cubicBezTo>
                  <a:cubicBezTo>
                    <a:pt x="1183" y="1502"/>
                    <a:pt x="1182" y="1490"/>
                    <a:pt x="1172" y="1463"/>
                  </a:cubicBezTo>
                  <a:cubicBezTo>
                    <a:pt x="1163" y="1447"/>
                    <a:pt x="1161" y="1442"/>
                    <a:pt x="1158" y="14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4" name="Google Shape;9184;p36"/>
            <p:cNvSpPr/>
            <p:nvPr/>
          </p:nvSpPr>
          <p:spPr>
            <a:xfrm rot="-899960">
              <a:off x="2433691" y="1172401"/>
              <a:ext cx="33874" cy="37674"/>
            </a:xfrm>
            <a:custGeom>
              <a:avLst/>
              <a:gdLst/>
              <a:ahLst/>
              <a:cxnLst/>
              <a:rect l="l" t="t" r="r" b="b"/>
              <a:pathLst>
                <a:path w="1355" h="1507" extrusionOk="0">
                  <a:moveTo>
                    <a:pt x="733" y="0"/>
                  </a:moveTo>
                  <a:lnTo>
                    <a:pt x="733" y="0"/>
                  </a:lnTo>
                  <a:cubicBezTo>
                    <a:pt x="733" y="0"/>
                    <a:pt x="733" y="11"/>
                    <a:pt x="731" y="39"/>
                  </a:cubicBezTo>
                  <a:cubicBezTo>
                    <a:pt x="731" y="41"/>
                    <a:pt x="732" y="42"/>
                    <a:pt x="732" y="43"/>
                  </a:cubicBezTo>
                  <a:lnTo>
                    <a:pt x="732" y="43"/>
                  </a:lnTo>
                  <a:cubicBezTo>
                    <a:pt x="733" y="36"/>
                    <a:pt x="734" y="27"/>
                    <a:pt x="734" y="14"/>
                  </a:cubicBezTo>
                  <a:cubicBezTo>
                    <a:pt x="733" y="5"/>
                    <a:pt x="733" y="0"/>
                    <a:pt x="733" y="0"/>
                  </a:cubicBezTo>
                  <a:close/>
                  <a:moveTo>
                    <a:pt x="694" y="86"/>
                  </a:moveTo>
                  <a:cubicBezTo>
                    <a:pt x="691" y="86"/>
                    <a:pt x="691" y="98"/>
                    <a:pt x="691" y="98"/>
                  </a:cubicBezTo>
                  <a:cubicBezTo>
                    <a:pt x="692" y="98"/>
                    <a:pt x="693" y="95"/>
                    <a:pt x="694" y="86"/>
                  </a:cubicBezTo>
                  <a:close/>
                  <a:moveTo>
                    <a:pt x="684" y="111"/>
                  </a:moveTo>
                  <a:lnTo>
                    <a:pt x="690" y="133"/>
                  </a:lnTo>
                  <a:lnTo>
                    <a:pt x="687" y="133"/>
                  </a:lnTo>
                  <a:cubicBezTo>
                    <a:pt x="684" y="133"/>
                    <a:pt x="684" y="133"/>
                    <a:pt x="681" y="111"/>
                  </a:cubicBezTo>
                  <a:close/>
                  <a:moveTo>
                    <a:pt x="719" y="111"/>
                  </a:moveTo>
                  <a:lnTo>
                    <a:pt x="722" y="137"/>
                  </a:lnTo>
                  <a:lnTo>
                    <a:pt x="719" y="137"/>
                  </a:lnTo>
                  <a:cubicBezTo>
                    <a:pt x="715" y="137"/>
                    <a:pt x="715" y="137"/>
                    <a:pt x="715" y="111"/>
                  </a:cubicBezTo>
                  <a:close/>
                  <a:moveTo>
                    <a:pt x="744" y="111"/>
                  </a:moveTo>
                  <a:cubicBezTo>
                    <a:pt x="750" y="115"/>
                    <a:pt x="750" y="115"/>
                    <a:pt x="744" y="137"/>
                  </a:cubicBezTo>
                  <a:cubicBezTo>
                    <a:pt x="742" y="149"/>
                    <a:pt x="741" y="155"/>
                    <a:pt x="739" y="155"/>
                  </a:cubicBezTo>
                  <a:cubicBezTo>
                    <a:pt x="738" y="155"/>
                    <a:pt x="737" y="149"/>
                    <a:pt x="737" y="137"/>
                  </a:cubicBezTo>
                  <a:cubicBezTo>
                    <a:pt x="741" y="111"/>
                    <a:pt x="741" y="111"/>
                    <a:pt x="744" y="111"/>
                  </a:cubicBezTo>
                  <a:close/>
                  <a:moveTo>
                    <a:pt x="653" y="137"/>
                  </a:moveTo>
                  <a:cubicBezTo>
                    <a:pt x="656" y="152"/>
                    <a:pt x="662" y="168"/>
                    <a:pt x="662" y="184"/>
                  </a:cubicBezTo>
                  <a:lnTo>
                    <a:pt x="659" y="184"/>
                  </a:lnTo>
                  <a:cubicBezTo>
                    <a:pt x="656" y="184"/>
                    <a:pt x="653" y="162"/>
                    <a:pt x="653" y="162"/>
                  </a:cubicBezTo>
                  <a:cubicBezTo>
                    <a:pt x="653" y="162"/>
                    <a:pt x="650" y="137"/>
                    <a:pt x="653" y="137"/>
                  </a:cubicBezTo>
                  <a:close/>
                  <a:moveTo>
                    <a:pt x="519" y="159"/>
                  </a:moveTo>
                  <a:cubicBezTo>
                    <a:pt x="520" y="159"/>
                    <a:pt x="521" y="161"/>
                    <a:pt x="524" y="168"/>
                  </a:cubicBezTo>
                  <a:lnTo>
                    <a:pt x="537" y="190"/>
                  </a:lnTo>
                  <a:cubicBezTo>
                    <a:pt x="541" y="208"/>
                    <a:pt x="546" y="224"/>
                    <a:pt x="545" y="224"/>
                  </a:cubicBezTo>
                  <a:cubicBezTo>
                    <a:pt x="544" y="224"/>
                    <a:pt x="543" y="221"/>
                    <a:pt x="540" y="215"/>
                  </a:cubicBezTo>
                  <a:cubicBezTo>
                    <a:pt x="534" y="199"/>
                    <a:pt x="527" y="187"/>
                    <a:pt x="521" y="171"/>
                  </a:cubicBezTo>
                  <a:cubicBezTo>
                    <a:pt x="521" y="171"/>
                    <a:pt x="518" y="159"/>
                    <a:pt x="519" y="159"/>
                  </a:cubicBezTo>
                  <a:close/>
                  <a:moveTo>
                    <a:pt x="784" y="243"/>
                  </a:moveTo>
                  <a:lnTo>
                    <a:pt x="781" y="268"/>
                  </a:lnTo>
                  <a:cubicBezTo>
                    <a:pt x="779" y="288"/>
                    <a:pt x="776" y="290"/>
                    <a:pt x="775" y="290"/>
                  </a:cubicBezTo>
                  <a:cubicBezTo>
                    <a:pt x="775" y="290"/>
                    <a:pt x="775" y="290"/>
                    <a:pt x="775" y="290"/>
                  </a:cubicBezTo>
                  <a:cubicBezTo>
                    <a:pt x="772" y="290"/>
                    <a:pt x="772" y="290"/>
                    <a:pt x="778" y="268"/>
                  </a:cubicBezTo>
                  <a:cubicBezTo>
                    <a:pt x="778" y="268"/>
                    <a:pt x="781" y="243"/>
                    <a:pt x="784" y="243"/>
                  </a:cubicBezTo>
                  <a:close/>
                  <a:moveTo>
                    <a:pt x="1075" y="265"/>
                  </a:moveTo>
                  <a:cubicBezTo>
                    <a:pt x="1075" y="265"/>
                    <a:pt x="1076" y="265"/>
                    <a:pt x="1076" y="265"/>
                  </a:cubicBezTo>
                  <a:lnTo>
                    <a:pt x="1079" y="268"/>
                  </a:lnTo>
                  <a:cubicBezTo>
                    <a:pt x="1066" y="278"/>
                    <a:pt x="1054" y="287"/>
                    <a:pt x="1041" y="299"/>
                  </a:cubicBezTo>
                  <a:lnTo>
                    <a:pt x="1038" y="296"/>
                  </a:lnTo>
                  <a:cubicBezTo>
                    <a:pt x="1055" y="279"/>
                    <a:pt x="1070" y="265"/>
                    <a:pt x="1075" y="265"/>
                  </a:cubicBezTo>
                  <a:close/>
                  <a:moveTo>
                    <a:pt x="753" y="262"/>
                  </a:moveTo>
                  <a:lnTo>
                    <a:pt x="750" y="284"/>
                  </a:lnTo>
                  <a:lnTo>
                    <a:pt x="747" y="309"/>
                  </a:lnTo>
                  <a:lnTo>
                    <a:pt x="744" y="309"/>
                  </a:lnTo>
                  <a:cubicBezTo>
                    <a:pt x="744" y="293"/>
                    <a:pt x="747" y="278"/>
                    <a:pt x="753" y="262"/>
                  </a:cubicBezTo>
                  <a:close/>
                  <a:moveTo>
                    <a:pt x="465" y="284"/>
                  </a:moveTo>
                  <a:cubicBezTo>
                    <a:pt x="484" y="299"/>
                    <a:pt x="496" y="321"/>
                    <a:pt x="509" y="340"/>
                  </a:cubicBezTo>
                  <a:cubicBezTo>
                    <a:pt x="508" y="341"/>
                    <a:pt x="507" y="342"/>
                    <a:pt x="506" y="342"/>
                  </a:cubicBezTo>
                  <a:cubicBezTo>
                    <a:pt x="504" y="342"/>
                    <a:pt x="501" y="338"/>
                    <a:pt x="490" y="325"/>
                  </a:cubicBezTo>
                  <a:cubicBezTo>
                    <a:pt x="474" y="306"/>
                    <a:pt x="462" y="284"/>
                    <a:pt x="465" y="284"/>
                  </a:cubicBezTo>
                  <a:close/>
                  <a:moveTo>
                    <a:pt x="1175" y="371"/>
                  </a:moveTo>
                  <a:cubicBezTo>
                    <a:pt x="1181" y="371"/>
                    <a:pt x="1182" y="376"/>
                    <a:pt x="1182" y="378"/>
                  </a:cubicBezTo>
                  <a:cubicBezTo>
                    <a:pt x="1166" y="389"/>
                    <a:pt x="1147" y="397"/>
                    <a:pt x="1141" y="397"/>
                  </a:cubicBezTo>
                  <a:cubicBezTo>
                    <a:pt x="1140" y="397"/>
                    <a:pt x="1139" y="397"/>
                    <a:pt x="1139" y="397"/>
                  </a:cubicBezTo>
                  <a:cubicBezTo>
                    <a:pt x="1135" y="390"/>
                    <a:pt x="1135" y="390"/>
                    <a:pt x="1157" y="378"/>
                  </a:cubicBezTo>
                  <a:cubicBezTo>
                    <a:pt x="1166" y="373"/>
                    <a:pt x="1171" y="371"/>
                    <a:pt x="1175" y="371"/>
                  </a:cubicBezTo>
                  <a:close/>
                  <a:moveTo>
                    <a:pt x="986" y="400"/>
                  </a:moveTo>
                  <a:cubicBezTo>
                    <a:pt x="986" y="400"/>
                    <a:pt x="978" y="409"/>
                    <a:pt x="960" y="425"/>
                  </a:cubicBezTo>
                  <a:cubicBezTo>
                    <a:pt x="977" y="408"/>
                    <a:pt x="985" y="400"/>
                    <a:pt x="986" y="400"/>
                  </a:cubicBezTo>
                  <a:close/>
                  <a:moveTo>
                    <a:pt x="1186" y="613"/>
                  </a:moveTo>
                  <a:cubicBezTo>
                    <a:pt x="1211" y="613"/>
                    <a:pt x="1236" y="613"/>
                    <a:pt x="1236" y="616"/>
                  </a:cubicBezTo>
                  <a:lnTo>
                    <a:pt x="1211" y="619"/>
                  </a:lnTo>
                  <a:lnTo>
                    <a:pt x="1186" y="616"/>
                  </a:lnTo>
                  <a:lnTo>
                    <a:pt x="1186" y="613"/>
                  </a:lnTo>
                  <a:close/>
                  <a:moveTo>
                    <a:pt x="1038" y="635"/>
                  </a:moveTo>
                  <a:cubicBezTo>
                    <a:pt x="1054" y="638"/>
                    <a:pt x="1070" y="641"/>
                    <a:pt x="1085" y="644"/>
                  </a:cubicBezTo>
                  <a:lnTo>
                    <a:pt x="1085" y="647"/>
                  </a:lnTo>
                  <a:lnTo>
                    <a:pt x="1038" y="638"/>
                  </a:lnTo>
                  <a:lnTo>
                    <a:pt x="1038" y="635"/>
                  </a:lnTo>
                  <a:close/>
                  <a:moveTo>
                    <a:pt x="328" y="654"/>
                  </a:moveTo>
                  <a:cubicBezTo>
                    <a:pt x="336" y="654"/>
                    <a:pt x="344" y="655"/>
                    <a:pt x="352" y="657"/>
                  </a:cubicBezTo>
                  <a:cubicBezTo>
                    <a:pt x="385" y="659"/>
                    <a:pt x="371" y="661"/>
                    <a:pt x="344" y="661"/>
                  </a:cubicBezTo>
                  <a:cubicBezTo>
                    <a:pt x="333" y="661"/>
                    <a:pt x="319" y="661"/>
                    <a:pt x="305" y="660"/>
                  </a:cubicBezTo>
                  <a:cubicBezTo>
                    <a:pt x="255" y="657"/>
                    <a:pt x="255" y="657"/>
                    <a:pt x="305" y="657"/>
                  </a:cubicBezTo>
                  <a:cubicBezTo>
                    <a:pt x="313" y="655"/>
                    <a:pt x="321" y="654"/>
                    <a:pt x="328" y="654"/>
                  </a:cubicBezTo>
                  <a:close/>
                  <a:moveTo>
                    <a:pt x="1194" y="711"/>
                  </a:moveTo>
                  <a:cubicBezTo>
                    <a:pt x="1196" y="711"/>
                    <a:pt x="1202" y="713"/>
                    <a:pt x="1217" y="716"/>
                  </a:cubicBezTo>
                  <a:cubicBezTo>
                    <a:pt x="1233" y="719"/>
                    <a:pt x="1245" y="726"/>
                    <a:pt x="1261" y="732"/>
                  </a:cubicBezTo>
                  <a:cubicBezTo>
                    <a:pt x="1239" y="729"/>
                    <a:pt x="1214" y="723"/>
                    <a:pt x="1192" y="713"/>
                  </a:cubicBezTo>
                  <a:cubicBezTo>
                    <a:pt x="1192" y="712"/>
                    <a:pt x="1192" y="711"/>
                    <a:pt x="1194" y="711"/>
                  </a:cubicBezTo>
                  <a:close/>
                  <a:moveTo>
                    <a:pt x="509" y="744"/>
                  </a:moveTo>
                  <a:lnTo>
                    <a:pt x="487" y="757"/>
                  </a:lnTo>
                  <a:lnTo>
                    <a:pt x="490" y="760"/>
                  </a:lnTo>
                  <a:cubicBezTo>
                    <a:pt x="509" y="748"/>
                    <a:pt x="509" y="748"/>
                    <a:pt x="509" y="748"/>
                  </a:cubicBezTo>
                  <a:lnTo>
                    <a:pt x="509" y="744"/>
                  </a:lnTo>
                  <a:close/>
                  <a:moveTo>
                    <a:pt x="794" y="744"/>
                  </a:moveTo>
                  <a:cubicBezTo>
                    <a:pt x="791" y="744"/>
                    <a:pt x="791" y="744"/>
                    <a:pt x="803" y="766"/>
                  </a:cubicBezTo>
                  <a:lnTo>
                    <a:pt x="806" y="763"/>
                  </a:lnTo>
                  <a:cubicBezTo>
                    <a:pt x="794" y="744"/>
                    <a:pt x="794" y="744"/>
                    <a:pt x="794" y="744"/>
                  </a:cubicBezTo>
                  <a:close/>
                  <a:moveTo>
                    <a:pt x="385" y="766"/>
                  </a:moveTo>
                  <a:cubicBezTo>
                    <a:pt x="386" y="766"/>
                    <a:pt x="386" y="766"/>
                    <a:pt x="386" y="766"/>
                  </a:cubicBezTo>
                  <a:cubicBezTo>
                    <a:pt x="390" y="770"/>
                    <a:pt x="390" y="770"/>
                    <a:pt x="368" y="779"/>
                  </a:cubicBezTo>
                  <a:cubicBezTo>
                    <a:pt x="368" y="779"/>
                    <a:pt x="352" y="783"/>
                    <a:pt x="345" y="783"/>
                  </a:cubicBezTo>
                  <a:cubicBezTo>
                    <a:pt x="344" y="783"/>
                    <a:pt x="343" y="783"/>
                    <a:pt x="343" y="782"/>
                  </a:cubicBezTo>
                  <a:lnTo>
                    <a:pt x="365" y="773"/>
                  </a:lnTo>
                  <a:cubicBezTo>
                    <a:pt x="378" y="767"/>
                    <a:pt x="383" y="766"/>
                    <a:pt x="385" y="766"/>
                  </a:cubicBezTo>
                  <a:close/>
                  <a:moveTo>
                    <a:pt x="1182" y="795"/>
                  </a:moveTo>
                  <a:cubicBezTo>
                    <a:pt x="1204" y="804"/>
                    <a:pt x="1226" y="813"/>
                    <a:pt x="1223" y="817"/>
                  </a:cubicBezTo>
                  <a:lnTo>
                    <a:pt x="1201" y="810"/>
                  </a:lnTo>
                  <a:lnTo>
                    <a:pt x="1179" y="798"/>
                  </a:lnTo>
                  <a:lnTo>
                    <a:pt x="1182" y="795"/>
                  </a:lnTo>
                  <a:close/>
                  <a:moveTo>
                    <a:pt x="395" y="794"/>
                  </a:moveTo>
                  <a:cubicBezTo>
                    <a:pt x="397" y="794"/>
                    <a:pt x="398" y="796"/>
                    <a:pt x="399" y="798"/>
                  </a:cubicBezTo>
                  <a:cubicBezTo>
                    <a:pt x="402" y="801"/>
                    <a:pt x="402" y="801"/>
                    <a:pt x="380" y="813"/>
                  </a:cubicBezTo>
                  <a:lnTo>
                    <a:pt x="380" y="810"/>
                  </a:lnTo>
                  <a:cubicBezTo>
                    <a:pt x="387" y="807"/>
                    <a:pt x="389" y="806"/>
                    <a:pt x="389" y="806"/>
                  </a:cubicBezTo>
                  <a:lnTo>
                    <a:pt x="389" y="806"/>
                  </a:lnTo>
                  <a:cubicBezTo>
                    <a:pt x="387" y="806"/>
                    <a:pt x="371" y="812"/>
                    <a:pt x="358" y="823"/>
                  </a:cubicBezTo>
                  <a:lnTo>
                    <a:pt x="314" y="845"/>
                  </a:lnTo>
                  <a:cubicBezTo>
                    <a:pt x="314" y="842"/>
                    <a:pt x="333" y="826"/>
                    <a:pt x="355" y="817"/>
                  </a:cubicBezTo>
                  <a:cubicBezTo>
                    <a:pt x="382" y="800"/>
                    <a:pt x="391" y="794"/>
                    <a:pt x="395" y="794"/>
                  </a:cubicBezTo>
                  <a:close/>
                  <a:moveTo>
                    <a:pt x="48" y="889"/>
                  </a:moveTo>
                  <a:cubicBezTo>
                    <a:pt x="32" y="892"/>
                    <a:pt x="17" y="895"/>
                    <a:pt x="1" y="901"/>
                  </a:cubicBezTo>
                  <a:lnTo>
                    <a:pt x="4" y="907"/>
                  </a:lnTo>
                  <a:cubicBezTo>
                    <a:pt x="5" y="909"/>
                    <a:pt x="6" y="909"/>
                    <a:pt x="9" y="909"/>
                  </a:cubicBezTo>
                  <a:cubicBezTo>
                    <a:pt x="17" y="909"/>
                    <a:pt x="34" y="902"/>
                    <a:pt x="51" y="895"/>
                  </a:cubicBezTo>
                  <a:lnTo>
                    <a:pt x="48" y="889"/>
                  </a:lnTo>
                  <a:close/>
                  <a:moveTo>
                    <a:pt x="750" y="870"/>
                  </a:moveTo>
                  <a:lnTo>
                    <a:pt x="753" y="920"/>
                  </a:lnTo>
                  <a:cubicBezTo>
                    <a:pt x="753" y="904"/>
                    <a:pt x="753" y="907"/>
                    <a:pt x="753" y="895"/>
                  </a:cubicBezTo>
                  <a:lnTo>
                    <a:pt x="750" y="870"/>
                  </a:lnTo>
                  <a:close/>
                  <a:moveTo>
                    <a:pt x="885" y="914"/>
                  </a:moveTo>
                  <a:lnTo>
                    <a:pt x="885" y="914"/>
                  </a:lnTo>
                  <a:cubicBezTo>
                    <a:pt x="889" y="922"/>
                    <a:pt x="890" y="924"/>
                    <a:pt x="890" y="924"/>
                  </a:cubicBezTo>
                  <a:cubicBezTo>
                    <a:pt x="888" y="924"/>
                    <a:pt x="883" y="916"/>
                    <a:pt x="885" y="914"/>
                  </a:cubicBezTo>
                  <a:close/>
                  <a:moveTo>
                    <a:pt x="828" y="907"/>
                  </a:moveTo>
                  <a:lnTo>
                    <a:pt x="828" y="907"/>
                  </a:lnTo>
                  <a:cubicBezTo>
                    <a:pt x="831" y="923"/>
                    <a:pt x="838" y="939"/>
                    <a:pt x="847" y="954"/>
                  </a:cubicBezTo>
                  <a:cubicBezTo>
                    <a:pt x="847" y="951"/>
                    <a:pt x="841" y="929"/>
                    <a:pt x="841" y="929"/>
                  </a:cubicBezTo>
                  <a:cubicBezTo>
                    <a:pt x="841" y="929"/>
                    <a:pt x="831" y="907"/>
                    <a:pt x="828" y="907"/>
                  </a:cubicBezTo>
                  <a:close/>
                  <a:moveTo>
                    <a:pt x="1038" y="948"/>
                  </a:moveTo>
                  <a:cubicBezTo>
                    <a:pt x="1040" y="948"/>
                    <a:pt x="1047" y="956"/>
                    <a:pt x="1045" y="958"/>
                  </a:cubicBezTo>
                  <a:cubicBezTo>
                    <a:pt x="1039" y="951"/>
                    <a:pt x="1038" y="948"/>
                    <a:pt x="1038" y="948"/>
                  </a:cubicBezTo>
                  <a:close/>
                  <a:moveTo>
                    <a:pt x="1001" y="929"/>
                  </a:moveTo>
                  <a:cubicBezTo>
                    <a:pt x="1016" y="948"/>
                    <a:pt x="1032" y="967"/>
                    <a:pt x="1029" y="967"/>
                  </a:cubicBezTo>
                  <a:lnTo>
                    <a:pt x="1010" y="951"/>
                  </a:lnTo>
                  <a:lnTo>
                    <a:pt x="998" y="929"/>
                  </a:lnTo>
                  <a:close/>
                  <a:moveTo>
                    <a:pt x="970" y="931"/>
                  </a:moveTo>
                  <a:cubicBezTo>
                    <a:pt x="971" y="931"/>
                    <a:pt x="980" y="940"/>
                    <a:pt x="998" y="961"/>
                  </a:cubicBezTo>
                  <a:cubicBezTo>
                    <a:pt x="1013" y="980"/>
                    <a:pt x="1013" y="980"/>
                    <a:pt x="1010" y="983"/>
                  </a:cubicBezTo>
                  <a:cubicBezTo>
                    <a:pt x="998" y="970"/>
                    <a:pt x="988" y="958"/>
                    <a:pt x="979" y="945"/>
                  </a:cubicBezTo>
                  <a:cubicBezTo>
                    <a:pt x="972" y="937"/>
                    <a:pt x="969" y="931"/>
                    <a:pt x="970" y="931"/>
                  </a:cubicBezTo>
                  <a:close/>
                  <a:moveTo>
                    <a:pt x="822" y="983"/>
                  </a:moveTo>
                  <a:cubicBezTo>
                    <a:pt x="825" y="983"/>
                    <a:pt x="825" y="983"/>
                    <a:pt x="831" y="1005"/>
                  </a:cubicBezTo>
                  <a:lnTo>
                    <a:pt x="828" y="1008"/>
                  </a:lnTo>
                  <a:lnTo>
                    <a:pt x="822" y="983"/>
                  </a:lnTo>
                  <a:close/>
                  <a:moveTo>
                    <a:pt x="640" y="967"/>
                  </a:moveTo>
                  <a:lnTo>
                    <a:pt x="634" y="992"/>
                  </a:lnTo>
                  <a:lnTo>
                    <a:pt x="625" y="1014"/>
                  </a:lnTo>
                  <a:lnTo>
                    <a:pt x="628" y="989"/>
                  </a:lnTo>
                  <a:cubicBezTo>
                    <a:pt x="637" y="967"/>
                    <a:pt x="637" y="967"/>
                    <a:pt x="640" y="967"/>
                  </a:cubicBezTo>
                  <a:close/>
                  <a:moveTo>
                    <a:pt x="459" y="992"/>
                  </a:moveTo>
                  <a:cubicBezTo>
                    <a:pt x="462" y="995"/>
                    <a:pt x="446" y="1014"/>
                    <a:pt x="424" y="1030"/>
                  </a:cubicBezTo>
                  <a:lnTo>
                    <a:pt x="418" y="1023"/>
                  </a:lnTo>
                  <a:cubicBezTo>
                    <a:pt x="433" y="1005"/>
                    <a:pt x="455" y="992"/>
                    <a:pt x="459" y="992"/>
                  </a:cubicBezTo>
                  <a:close/>
                  <a:moveTo>
                    <a:pt x="714" y="947"/>
                  </a:moveTo>
                  <a:cubicBezTo>
                    <a:pt x="714" y="947"/>
                    <a:pt x="713" y="958"/>
                    <a:pt x="709" y="986"/>
                  </a:cubicBezTo>
                  <a:cubicBezTo>
                    <a:pt x="703" y="1011"/>
                    <a:pt x="697" y="1033"/>
                    <a:pt x="697" y="1033"/>
                  </a:cubicBezTo>
                  <a:cubicBezTo>
                    <a:pt x="700" y="1008"/>
                    <a:pt x="703" y="986"/>
                    <a:pt x="709" y="961"/>
                  </a:cubicBezTo>
                  <a:cubicBezTo>
                    <a:pt x="712" y="952"/>
                    <a:pt x="713" y="947"/>
                    <a:pt x="714" y="947"/>
                  </a:cubicBezTo>
                  <a:close/>
                  <a:moveTo>
                    <a:pt x="800" y="978"/>
                  </a:moveTo>
                  <a:cubicBezTo>
                    <a:pt x="801" y="978"/>
                    <a:pt x="806" y="1000"/>
                    <a:pt x="813" y="1036"/>
                  </a:cubicBezTo>
                  <a:lnTo>
                    <a:pt x="806" y="1036"/>
                  </a:lnTo>
                  <a:cubicBezTo>
                    <a:pt x="800" y="1020"/>
                    <a:pt x="800" y="1005"/>
                    <a:pt x="800" y="989"/>
                  </a:cubicBezTo>
                  <a:cubicBezTo>
                    <a:pt x="799" y="982"/>
                    <a:pt x="799" y="978"/>
                    <a:pt x="800" y="978"/>
                  </a:cubicBezTo>
                  <a:close/>
                  <a:moveTo>
                    <a:pt x="957" y="1011"/>
                  </a:moveTo>
                  <a:cubicBezTo>
                    <a:pt x="960" y="1011"/>
                    <a:pt x="972" y="1033"/>
                    <a:pt x="972" y="1033"/>
                  </a:cubicBezTo>
                  <a:cubicBezTo>
                    <a:pt x="977" y="1039"/>
                    <a:pt x="978" y="1041"/>
                    <a:pt x="977" y="1041"/>
                  </a:cubicBezTo>
                  <a:cubicBezTo>
                    <a:pt x="976" y="1041"/>
                    <a:pt x="970" y="1036"/>
                    <a:pt x="967" y="1036"/>
                  </a:cubicBezTo>
                  <a:cubicBezTo>
                    <a:pt x="967" y="1036"/>
                    <a:pt x="966" y="1036"/>
                    <a:pt x="966" y="1036"/>
                  </a:cubicBezTo>
                  <a:cubicBezTo>
                    <a:pt x="951" y="1017"/>
                    <a:pt x="951" y="1014"/>
                    <a:pt x="957" y="1011"/>
                  </a:cubicBezTo>
                  <a:close/>
                  <a:moveTo>
                    <a:pt x="900" y="1038"/>
                  </a:moveTo>
                  <a:cubicBezTo>
                    <a:pt x="903" y="1038"/>
                    <a:pt x="906" y="1042"/>
                    <a:pt x="913" y="1058"/>
                  </a:cubicBezTo>
                  <a:cubicBezTo>
                    <a:pt x="913" y="1058"/>
                    <a:pt x="922" y="1080"/>
                    <a:pt x="919" y="1080"/>
                  </a:cubicBezTo>
                  <a:cubicBezTo>
                    <a:pt x="919" y="1080"/>
                    <a:pt x="919" y="1080"/>
                    <a:pt x="918" y="1080"/>
                  </a:cubicBezTo>
                  <a:cubicBezTo>
                    <a:pt x="914" y="1080"/>
                    <a:pt x="904" y="1061"/>
                    <a:pt x="904" y="1061"/>
                  </a:cubicBezTo>
                  <a:cubicBezTo>
                    <a:pt x="894" y="1039"/>
                    <a:pt x="897" y="1039"/>
                    <a:pt x="897" y="1039"/>
                  </a:cubicBezTo>
                  <a:cubicBezTo>
                    <a:pt x="898" y="1038"/>
                    <a:pt x="899" y="1038"/>
                    <a:pt x="900" y="1038"/>
                  </a:cubicBezTo>
                  <a:close/>
                  <a:moveTo>
                    <a:pt x="447" y="1033"/>
                  </a:moveTo>
                  <a:cubicBezTo>
                    <a:pt x="443" y="1033"/>
                    <a:pt x="431" y="1046"/>
                    <a:pt x="421" y="1058"/>
                  </a:cubicBezTo>
                  <a:cubicBezTo>
                    <a:pt x="408" y="1077"/>
                    <a:pt x="412" y="1080"/>
                    <a:pt x="418" y="1086"/>
                  </a:cubicBezTo>
                  <a:cubicBezTo>
                    <a:pt x="421" y="1086"/>
                    <a:pt x="437" y="1070"/>
                    <a:pt x="437" y="1070"/>
                  </a:cubicBezTo>
                  <a:cubicBezTo>
                    <a:pt x="452" y="1052"/>
                    <a:pt x="449" y="1048"/>
                    <a:pt x="446" y="1045"/>
                  </a:cubicBezTo>
                  <a:cubicBezTo>
                    <a:pt x="449" y="1037"/>
                    <a:pt x="449" y="1033"/>
                    <a:pt x="447" y="1033"/>
                  </a:cubicBezTo>
                  <a:close/>
                  <a:moveTo>
                    <a:pt x="642" y="1009"/>
                  </a:moveTo>
                  <a:cubicBezTo>
                    <a:pt x="643" y="1009"/>
                    <a:pt x="640" y="1021"/>
                    <a:pt x="634" y="1042"/>
                  </a:cubicBezTo>
                  <a:cubicBezTo>
                    <a:pt x="628" y="1064"/>
                    <a:pt x="618" y="1089"/>
                    <a:pt x="606" y="1108"/>
                  </a:cubicBezTo>
                  <a:lnTo>
                    <a:pt x="600" y="1108"/>
                  </a:lnTo>
                  <a:cubicBezTo>
                    <a:pt x="600" y="1108"/>
                    <a:pt x="609" y="1086"/>
                    <a:pt x="621" y="1064"/>
                  </a:cubicBezTo>
                  <a:cubicBezTo>
                    <a:pt x="635" y="1026"/>
                    <a:pt x="641" y="1009"/>
                    <a:pt x="642" y="1009"/>
                  </a:cubicBezTo>
                  <a:close/>
                  <a:moveTo>
                    <a:pt x="725" y="1061"/>
                  </a:moveTo>
                  <a:cubicBezTo>
                    <a:pt x="725" y="1086"/>
                    <a:pt x="725" y="1111"/>
                    <a:pt x="722" y="1111"/>
                  </a:cubicBezTo>
                  <a:lnTo>
                    <a:pt x="719" y="1108"/>
                  </a:lnTo>
                  <a:cubicBezTo>
                    <a:pt x="719" y="1092"/>
                    <a:pt x="722" y="1077"/>
                    <a:pt x="722" y="1061"/>
                  </a:cubicBezTo>
                  <a:close/>
                  <a:moveTo>
                    <a:pt x="800" y="1133"/>
                  </a:moveTo>
                  <a:lnTo>
                    <a:pt x="803" y="1155"/>
                  </a:lnTo>
                  <a:cubicBezTo>
                    <a:pt x="801" y="1155"/>
                    <a:pt x="800" y="1167"/>
                    <a:pt x="799" y="1167"/>
                  </a:cubicBezTo>
                  <a:cubicBezTo>
                    <a:pt x="799" y="1167"/>
                    <a:pt x="798" y="1165"/>
                    <a:pt x="797" y="1158"/>
                  </a:cubicBezTo>
                  <a:cubicBezTo>
                    <a:pt x="791" y="1158"/>
                    <a:pt x="797" y="1133"/>
                    <a:pt x="800" y="1133"/>
                  </a:cubicBezTo>
                  <a:close/>
                  <a:moveTo>
                    <a:pt x="675" y="14"/>
                  </a:moveTo>
                  <a:cubicBezTo>
                    <a:pt x="668" y="14"/>
                    <a:pt x="665" y="14"/>
                    <a:pt x="672" y="39"/>
                  </a:cubicBezTo>
                  <a:cubicBezTo>
                    <a:pt x="675" y="61"/>
                    <a:pt x="675" y="61"/>
                    <a:pt x="668" y="64"/>
                  </a:cubicBezTo>
                  <a:cubicBezTo>
                    <a:pt x="665" y="64"/>
                    <a:pt x="662" y="64"/>
                    <a:pt x="662" y="86"/>
                  </a:cubicBezTo>
                  <a:cubicBezTo>
                    <a:pt x="665" y="111"/>
                    <a:pt x="659" y="111"/>
                    <a:pt x="656" y="111"/>
                  </a:cubicBezTo>
                  <a:cubicBezTo>
                    <a:pt x="650" y="90"/>
                    <a:pt x="643" y="90"/>
                    <a:pt x="643" y="90"/>
                  </a:cubicBezTo>
                  <a:cubicBezTo>
                    <a:pt x="640" y="77"/>
                    <a:pt x="640" y="80"/>
                    <a:pt x="637" y="64"/>
                  </a:cubicBezTo>
                  <a:cubicBezTo>
                    <a:pt x="637" y="49"/>
                    <a:pt x="631" y="33"/>
                    <a:pt x="628" y="17"/>
                  </a:cubicBezTo>
                  <a:cubicBezTo>
                    <a:pt x="621" y="17"/>
                    <a:pt x="628" y="43"/>
                    <a:pt x="628" y="43"/>
                  </a:cubicBezTo>
                  <a:cubicBezTo>
                    <a:pt x="631" y="64"/>
                    <a:pt x="540" y="83"/>
                    <a:pt x="527" y="90"/>
                  </a:cubicBezTo>
                  <a:cubicBezTo>
                    <a:pt x="521" y="82"/>
                    <a:pt x="515" y="78"/>
                    <a:pt x="511" y="78"/>
                  </a:cubicBezTo>
                  <a:cubicBezTo>
                    <a:pt x="506" y="78"/>
                    <a:pt x="505" y="85"/>
                    <a:pt x="512" y="96"/>
                  </a:cubicBezTo>
                  <a:cubicBezTo>
                    <a:pt x="521" y="118"/>
                    <a:pt x="506" y="127"/>
                    <a:pt x="484" y="133"/>
                  </a:cubicBezTo>
                  <a:cubicBezTo>
                    <a:pt x="459" y="146"/>
                    <a:pt x="443" y="155"/>
                    <a:pt x="455" y="177"/>
                  </a:cubicBezTo>
                  <a:lnTo>
                    <a:pt x="446" y="180"/>
                  </a:lnTo>
                  <a:cubicBezTo>
                    <a:pt x="440" y="184"/>
                    <a:pt x="449" y="209"/>
                    <a:pt x="446" y="212"/>
                  </a:cubicBezTo>
                  <a:cubicBezTo>
                    <a:pt x="451" y="223"/>
                    <a:pt x="452" y="229"/>
                    <a:pt x="451" y="229"/>
                  </a:cubicBezTo>
                  <a:cubicBezTo>
                    <a:pt x="450" y="229"/>
                    <a:pt x="447" y="224"/>
                    <a:pt x="443" y="215"/>
                  </a:cubicBezTo>
                  <a:cubicBezTo>
                    <a:pt x="428" y="195"/>
                    <a:pt x="417" y="177"/>
                    <a:pt x="412" y="177"/>
                  </a:cubicBezTo>
                  <a:cubicBezTo>
                    <a:pt x="412" y="177"/>
                    <a:pt x="412" y="177"/>
                    <a:pt x="412" y="177"/>
                  </a:cubicBezTo>
                  <a:cubicBezTo>
                    <a:pt x="405" y="180"/>
                    <a:pt x="418" y="199"/>
                    <a:pt x="433" y="218"/>
                  </a:cubicBezTo>
                  <a:cubicBezTo>
                    <a:pt x="449" y="240"/>
                    <a:pt x="446" y="240"/>
                    <a:pt x="446" y="240"/>
                  </a:cubicBezTo>
                  <a:cubicBezTo>
                    <a:pt x="445" y="241"/>
                    <a:pt x="444" y="241"/>
                    <a:pt x="444" y="241"/>
                  </a:cubicBezTo>
                  <a:cubicBezTo>
                    <a:pt x="442" y="241"/>
                    <a:pt x="438" y="238"/>
                    <a:pt x="427" y="224"/>
                  </a:cubicBezTo>
                  <a:lnTo>
                    <a:pt x="399" y="187"/>
                  </a:lnTo>
                  <a:lnTo>
                    <a:pt x="396" y="187"/>
                  </a:lnTo>
                  <a:cubicBezTo>
                    <a:pt x="408" y="205"/>
                    <a:pt x="405" y="209"/>
                    <a:pt x="405" y="209"/>
                  </a:cubicBezTo>
                  <a:cubicBezTo>
                    <a:pt x="405" y="209"/>
                    <a:pt x="404" y="210"/>
                    <a:pt x="403" y="210"/>
                  </a:cubicBezTo>
                  <a:cubicBezTo>
                    <a:pt x="401" y="210"/>
                    <a:pt x="396" y="203"/>
                    <a:pt x="374" y="174"/>
                  </a:cubicBezTo>
                  <a:cubicBezTo>
                    <a:pt x="359" y="156"/>
                    <a:pt x="350" y="147"/>
                    <a:pt x="349" y="147"/>
                  </a:cubicBezTo>
                  <a:lnTo>
                    <a:pt x="349" y="147"/>
                  </a:lnTo>
                  <a:cubicBezTo>
                    <a:pt x="347" y="147"/>
                    <a:pt x="353" y="158"/>
                    <a:pt x="368" y="177"/>
                  </a:cubicBezTo>
                  <a:lnTo>
                    <a:pt x="377" y="202"/>
                  </a:lnTo>
                  <a:cubicBezTo>
                    <a:pt x="367" y="193"/>
                    <a:pt x="363" y="189"/>
                    <a:pt x="361" y="189"/>
                  </a:cubicBezTo>
                  <a:cubicBezTo>
                    <a:pt x="356" y="189"/>
                    <a:pt x="371" y="215"/>
                    <a:pt x="380" y="231"/>
                  </a:cubicBezTo>
                  <a:cubicBezTo>
                    <a:pt x="364" y="214"/>
                    <a:pt x="355" y="207"/>
                    <a:pt x="352" y="207"/>
                  </a:cubicBezTo>
                  <a:cubicBezTo>
                    <a:pt x="350" y="207"/>
                    <a:pt x="356" y="217"/>
                    <a:pt x="371" y="237"/>
                  </a:cubicBezTo>
                  <a:cubicBezTo>
                    <a:pt x="379" y="245"/>
                    <a:pt x="382" y="250"/>
                    <a:pt x="380" y="250"/>
                  </a:cubicBezTo>
                  <a:cubicBezTo>
                    <a:pt x="378" y="250"/>
                    <a:pt x="373" y="247"/>
                    <a:pt x="365" y="240"/>
                  </a:cubicBezTo>
                  <a:cubicBezTo>
                    <a:pt x="353" y="233"/>
                    <a:pt x="348" y="230"/>
                    <a:pt x="344" y="230"/>
                  </a:cubicBezTo>
                  <a:cubicBezTo>
                    <a:pt x="341" y="230"/>
                    <a:pt x="339" y="231"/>
                    <a:pt x="336" y="234"/>
                  </a:cubicBezTo>
                  <a:cubicBezTo>
                    <a:pt x="352" y="252"/>
                    <a:pt x="330" y="271"/>
                    <a:pt x="311" y="293"/>
                  </a:cubicBezTo>
                  <a:cubicBezTo>
                    <a:pt x="289" y="318"/>
                    <a:pt x="274" y="337"/>
                    <a:pt x="296" y="353"/>
                  </a:cubicBezTo>
                  <a:cubicBezTo>
                    <a:pt x="292" y="353"/>
                    <a:pt x="292" y="353"/>
                    <a:pt x="270" y="343"/>
                  </a:cubicBezTo>
                  <a:cubicBezTo>
                    <a:pt x="264" y="339"/>
                    <a:pt x="259" y="336"/>
                    <a:pt x="257" y="336"/>
                  </a:cubicBezTo>
                  <a:cubicBezTo>
                    <a:pt x="255" y="336"/>
                    <a:pt x="262" y="344"/>
                    <a:pt x="286" y="362"/>
                  </a:cubicBezTo>
                  <a:cubicBezTo>
                    <a:pt x="297" y="372"/>
                    <a:pt x="309" y="381"/>
                    <a:pt x="307" y="381"/>
                  </a:cubicBezTo>
                  <a:cubicBezTo>
                    <a:pt x="306" y="381"/>
                    <a:pt x="299" y="377"/>
                    <a:pt x="283" y="365"/>
                  </a:cubicBezTo>
                  <a:cubicBezTo>
                    <a:pt x="276" y="360"/>
                    <a:pt x="270" y="358"/>
                    <a:pt x="266" y="358"/>
                  </a:cubicBezTo>
                  <a:cubicBezTo>
                    <a:pt x="259" y="358"/>
                    <a:pt x="256" y="364"/>
                    <a:pt x="252" y="372"/>
                  </a:cubicBezTo>
                  <a:cubicBezTo>
                    <a:pt x="245" y="381"/>
                    <a:pt x="236" y="397"/>
                    <a:pt x="258" y="406"/>
                  </a:cubicBezTo>
                  <a:cubicBezTo>
                    <a:pt x="268" y="416"/>
                    <a:pt x="272" y="421"/>
                    <a:pt x="272" y="421"/>
                  </a:cubicBezTo>
                  <a:cubicBezTo>
                    <a:pt x="271" y="421"/>
                    <a:pt x="265" y="417"/>
                    <a:pt x="255" y="409"/>
                  </a:cubicBezTo>
                  <a:cubicBezTo>
                    <a:pt x="239" y="399"/>
                    <a:pt x="224" y="394"/>
                    <a:pt x="214" y="394"/>
                  </a:cubicBezTo>
                  <a:cubicBezTo>
                    <a:pt x="201" y="394"/>
                    <a:pt x="198" y="403"/>
                    <a:pt x="220" y="422"/>
                  </a:cubicBezTo>
                  <a:cubicBezTo>
                    <a:pt x="220" y="423"/>
                    <a:pt x="220" y="425"/>
                    <a:pt x="216" y="425"/>
                  </a:cubicBezTo>
                  <a:cubicBezTo>
                    <a:pt x="213" y="425"/>
                    <a:pt x="206" y="423"/>
                    <a:pt x="195" y="419"/>
                  </a:cubicBezTo>
                  <a:lnTo>
                    <a:pt x="195" y="419"/>
                  </a:lnTo>
                  <a:cubicBezTo>
                    <a:pt x="195" y="422"/>
                    <a:pt x="192" y="425"/>
                    <a:pt x="211" y="447"/>
                  </a:cubicBezTo>
                  <a:lnTo>
                    <a:pt x="198" y="469"/>
                  </a:lnTo>
                  <a:cubicBezTo>
                    <a:pt x="195" y="478"/>
                    <a:pt x="217" y="491"/>
                    <a:pt x="217" y="491"/>
                  </a:cubicBezTo>
                  <a:cubicBezTo>
                    <a:pt x="215" y="493"/>
                    <a:pt x="214" y="496"/>
                    <a:pt x="214" y="496"/>
                  </a:cubicBezTo>
                  <a:cubicBezTo>
                    <a:pt x="214" y="496"/>
                    <a:pt x="214" y="496"/>
                    <a:pt x="214" y="494"/>
                  </a:cubicBezTo>
                  <a:cubicBezTo>
                    <a:pt x="211" y="493"/>
                    <a:pt x="209" y="493"/>
                    <a:pt x="206" y="493"/>
                  </a:cubicBezTo>
                  <a:cubicBezTo>
                    <a:pt x="191" y="493"/>
                    <a:pt x="185" y="510"/>
                    <a:pt x="180" y="531"/>
                  </a:cubicBezTo>
                  <a:cubicBezTo>
                    <a:pt x="173" y="556"/>
                    <a:pt x="167" y="578"/>
                    <a:pt x="142" y="582"/>
                  </a:cubicBezTo>
                  <a:cubicBezTo>
                    <a:pt x="142" y="582"/>
                    <a:pt x="142" y="585"/>
                    <a:pt x="167" y="591"/>
                  </a:cubicBezTo>
                  <a:cubicBezTo>
                    <a:pt x="214" y="600"/>
                    <a:pt x="214" y="603"/>
                    <a:pt x="189" y="603"/>
                  </a:cubicBezTo>
                  <a:cubicBezTo>
                    <a:pt x="139" y="603"/>
                    <a:pt x="139" y="622"/>
                    <a:pt x="186" y="625"/>
                  </a:cubicBezTo>
                  <a:lnTo>
                    <a:pt x="161" y="625"/>
                  </a:lnTo>
                  <a:cubicBezTo>
                    <a:pt x="114" y="629"/>
                    <a:pt x="136" y="641"/>
                    <a:pt x="183" y="644"/>
                  </a:cubicBezTo>
                  <a:cubicBezTo>
                    <a:pt x="161" y="647"/>
                    <a:pt x="136" y="654"/>
                    <a:pt x="161" y="657"/>
                  </a:cubicBezTo>
                  <a:cubicBezTo>
                    <a:pt x="161" y="660"/>
                    <a:pt x="161" y="660"/>
                    <a:pt x="111" y="660"/>
                  </a:cubicBezTo>
                  <a:cubicBezTo>
                    <a:pt x="89" y="663"/>
                    <a:pt x="64" y="663"/>
                    <a:pt x="64" y="666"/>
                  </a:cubicBezTo>
                  <a:cubicBezTo>
                    <a:pt x="64" y="669"/>
                    <a:pt x="70" y="670"/>
                    <a:pt x="79" y="670"/>
                  </a:cubicBezTo>
                  <a:cubicBezTo>
                    <a:pt x="88" y="670"/>
                    <a:pt x="100" y="669"/>
                    <a:pt x="111" y="669"/>
                  </a:cubicBezTo>
                  <a:lnTo>
                    <a:pt x="111" y="679"/>
                  </a:lnTo>
                  <a:cubicBezTo>
                    <a:pt x="111" y="679"/>
                    <a:pt x="111" y="682"/>
                    <a:pt x="136" y="682"/>
                  </a:cubicBezTo>
                  <a:cubicBezTo>
                    <a:pt x="142" y="681"/>
                    <a:pt x="147" y="681"/>
                    <a:pt x="151" y="681"/>
                  </a:cubicBezTo>
                  <a:cubicBezTo>
                    <a:pt x="161" y="681"/>
                    <a:pt x="161" y="683"/>
                    <a:pt x="161" y="688"/>
                  </a:cubicBezTo>
                  <a:cubicBezTo>
                    <a:pt x="148" y="688"/>
                    <a:pt x="148" y="689"/>
                    <a:pt x="154" y="689"/>
                  </a:cubicBezTo>
                  <a:cubicBezTo>
                    <a:pt x="160" y="689"/>
                    <a:pt x="172" y="688"/>
                    <a:pt x="183" y="685"/>
                  </a:cubicBezTo>
                  <a:cubicBezTo>
                    <a:pt x="191" y="683"/>
                    <a:pt x="198" y="683"/>
                    <a:pt x="206" y="683"/>
                  </a:cubicBezTo>
                  <a:cubicBezTo>
                    <a:pt x="214" y="683"/>
                    <a:pt x="222" y="683"/>
                    <a:pt x="230" y="685"/>
                  </a:cubicBezTo>
                  <a:lnTo>
                    <a:pt x="280" y="679"/>
                  </a:lnTo>
                  <a:cubicBezTo>
                    <a:pt x="311" y="679"/>
                    <a:pt x="343" y="676"/>
                    <a:pt x="377" y="666"/>
                  </a:cubicBezTo>
                  <a:cubicBezTo>
                    <a:pt x="399" y="657"/>
                    <a:pt x="424" y="650"/>
                    <a:pt x="377" y="650"/>
                  </a:cubicBezTo>
                  <a:cubicBezTo>
                    <a:pt x="377" y="650"/>
                    <a:pt x="352" y="650"/>
                    <a:pt x="352" y="647"/>
                  </a:cubicBezTo>
                  <a:cubicBezTo>
                    <a:pt x="352" y="644"/>
                    <a:pt x="377" y="644"/>
                    <a:pt x="377" y="644"/>
                  </a:cubicBezTo>
                  <a:cubicBezTo>
                    <a:pt x="399" y="644"/>
                    <a:pt x="402" y="635"/>
                    <a:pt x="405" y="625"/>
                  </a:cubicBezTo>
                  <a:cubicBezTo>
                    <a:pt x="405" y="615"/>
                    <a:pt x="405" y="609"/>
                    <a:pt x="420" y="609"/>
                  </a:cubicBezTo>
                  <a:cubicBezTo>
                    <a:pt x="422" y="609"/>
                    <a:pt x="426" y="609"/>
                    <a:pt x="430" y="610"/>
                  </a:cubicBezTo>
                  <a:lnTo>
                    <a:pt x="455" y="610"/>
                  </a:lnTo>
                  <a:cubicBezTo>
                    <a:pt x="433" y="607"/>
                    <a:pt x="433" y="594"/>
                    <a:pt x="440" y="582"/>
                  </a:cubicBezTo>
                  <a:cubicBezTo>
                    <a:pt x="446" y="569"/>
                    <a:pt x="449" y="556"/>
                    <a:pt x="427" y="547"/>
                  </a:cubicBezTo>
                  <a:lnTo>
                    <a:pt x="430" y="544"/>
                  </a:lnTo>
                  <a:cubicBezTo>
                    <a:pt x="440" y="547"/>
                    <a:pt x="446" y="548"/>
                    <a:pt x="449" y="548"/>
                  </a:cubicBezTo>
                  <a:cubicBezTo>
                    <a:pt x="454" y="548"/>
                    <a:pt x="455" y="546"/>
                    <a:pt x="455" y="544"/>
                  </a:cubicBezTo>
                  <a:cubicBezTo>
                    <a:pt x="437" y="531"/>
                    <a:pt x="440" y="525"/>
                    <a:pt x="440" y="525"/>
                  </a:cubicBezTo>
                  <a:lnTo>
                    <a:pt x="440" y="525"/>
                  </a:lnTo>
                  <a:cubicBezTo>
                    <a:pt x="452" y="532"/>
                    <a:pt x="457" y="534"/>
                    <a:pt x="460" y="534"/>
                  </a:cubicBezTo>
                  <a:cubicBezTo>
                    <a:pt x="463" y="534"/>
                    <a:pt x="463" y="533"/>
                    <a:pt x="465" y="531"/>
                  </a:cubicBezTo>
                  <a:cubicBezTo>
                    <a:pt x="465" y="528"/>
                    <a:pt x="468" y="525"/>
                    <a:pt x="446" y="516"/>
                  </a:cubicBezTo>
                  <a:cubicBezTo>
                    <a:pt x="450" y="507"/>
                    <a:pt x="459" y="503"/>
                    <a:pt x="467" y="503"/>
                  </a:cubicBezTo>
                  <a:cubicBezTo>
                    <a:pt x="472" y="503"/>
                    <a:pt x="476" y="504"/>
                    <a:pt x="480" y="506"/>
                  </a:cubicBezTo>
                  <a:cubicBezTo>
                    <a:pt x="486" y="509"/>
                    <a:pt x="489" y="510"/>
                    <a:pt x="490" y="510"/>
                  </a:cubicBezTo>
                  <a:cubicBezTo>
                    <a:pt x="493" y="510"/>
                    <a:pt x="478" y="499"/>
                    <a:pt x="462" y="488"/>
                  </a:cubicBezTo>
                  <a:cubicBezTo>
                    <a:pt x="443" y="475"/>
                    <a:pt x="424" y="459"/>
                    <a:pt x="424" y="459"/>
                  </a:cubicBezTo>
                  <a:lnTo>
                    <a:pt x="424" y="459"/>
                  </a:lnTo>
                  <a:lnTo>
                    <a:pt x="465" y="484"/>
                  </a:lnTo>
                  <a:cubicBezTo>
                    <a:pt x="476" y="494"/>
                    <a:pt x="481" y="498"/>
                    <a:pt x="483" y="498"/>
                  </a:cubicBezTo>
                  <a:cubicBezTo>
                    <a:pt x="485" y="498"/>
                    <a:pt x="486" y="496"/>
                    <a:pt x="487" y="494"/>
                  </a:cubicBezTo>
                  <a:lnTo>
                    <a:pt x="490" y="491"/>
                  </a:lnTo>
                  <a:cubicBezTo>
                    <a:pt x="471" y="478"/>
                    <a:pt x="477" y="469"/>
                    <a:pt x="487" y="456"/>
                  </a:cubicBezTo>
                  <a:cubicBezTo>
                    <a:pt x="502" y="440"/>
                    <a:pt x="506" y="437"/>
                    <a:pt x="490" y="422"/>
                  </a:cubicBezTo>
                  <a:cubicBezTo>
                    <a:pt x="479" y="413"/>
                    <a:pt x="475" y="408"/>
                    <a:pt x="479" y="408"/>
                  </a:cubicBezTo>
                  <a:cubicBezTo>
                    <a:pt x="481" y="408"/>
                    <a:pt x="487" y="410"/>
                    <a:pt x="496" y="415"/>
                  </a:cubicBezTo>
                  <a:cubicBezTo>
                    <a:pt x="535" y="439"/>
                    <a:pt x="548" y="449"/>
                    <a:pt x="550" y="449"/>
                  </a:cubicBezTo>
                  <a:cubicBezTo>
                    <a:pt x="551" y="449"/>
                    <a:pt x="548" y="445"/>
                    <a:pt x="543" y="437"/>
                  </a:cubicBezTo>
                  <a:cubicBezTo>
                    <a:pt x="527" y="428"/>
                    <a:pt x="518" y="415"/>
                    <a:pt x="506" y="403"/>
                  </a:cubicBezTo>
                  <a:cubicBezTo>
                    <a:pt x="487" y="386"/>
                    <a:pt x="480" y="378"/>
                    <a:pt x="482" y="378"/>
                  </a:cubicBezTo>
                  <a:lnTo>
                    <a:pt x="482" y="378"/>
                  </a:lnTo>
                  <a:cubicBezTo>
                    <a:pt x="484" y="378"/>
                    <a:pt x="494" y="385"/>
                    <a:pt x="512" y="400"/>
                  </a:cubicBezTo>
                  <a:cubicBezTo>
                    <a:pt x="522" y="411"/>
                    <a:pt x="529" y="415"/>
                    <a:pt x="535" y="415"/>
                  </a:cubicBezTo>
                  <a:cubicBezTo>
                    <a:pt x="547" y="415"/>
                    <a:pt x="545" y="388"/>
                    <a:pt x="527" y="359"/>
                  </a:cubicBezTo>
                  <a:lnTo>
                    <a:pt x="527" y="359"/>
                  </a:lnTo>
                  <a:lnTo>
                    <a:pt x="540" y="378"/>
                  </a:lnTo>
                  <a:cubicBezTo>
                    <a:pt x="550" y="390"/>
                    <a:pt x="555" y="394"/>
                    <a:pt x="559" y="394"/>
                  </a:cubicBezTo>
                  <a:cubicBezTo>
                    <a:pt x="561" y="394"/>
                    <a:pt x="563" y="393"/>
                    <a:pt x="565" y="390"/>
                  </a:cubicBezTo>
                  <a:lnTo>
                    <a:pt x="571" y="387"/>
                  </a:lnTo>
                  <a:cubicBezTo>
                    <a:pt x="558" y="369"/>
                    <a:pt x="557" y="363"/>
                    <a:pt x="560" y="363"/>
                  </a:cubicBezTo>
                  <a:cubicBezTo>
                    <a:pt x="564" y="363"/>
                    <a:pt x="574" y="371"/>
                    <a:pt x="581" y="381"/>
                  </a:cubicBezTo>
                  <a:cubicBezTo>
                    <a:pt x="596" y="400"/>
                    <a:pt x="596" y="400"/>
                    <a:pt x="600" y="400"/>
                  </a:cubicBezTo>
                  <a:cubicBezTo>
                    <a:pt x="591" y="379"/>
                    <a:pt x="591" y="372"/>
                    <a:pt x="595" y="372"/>
                  </a:cubicBezTo>
                  <a:cubicBezTo>
                    <a:pt x="599" y="372"/>
                    <a:pt x="609" y="382"/>
                    <a:pt x="615" y="393"/>
                  </a:cubicBezTo>
                  <a:cubicBezTo>
                    <a:pt x="615" y="390"/>
                    <a:pt x="615" y="390"/>
                    <a:pt x="618" y="390"/>
                  </a:cubicBezTo>
                  <a:cubicBezTo>
                    <a:pt x="609" y="368"/>
                    <a:pt x="612" y="368"/>
                    <a:pt x="612" y="368"/>
                  </a:cubicBezTo>
                  <a:cubicBezTo>
                    <a:pt x="618" y="365"/>
                    <a:pt x="621" y="365"/>
                    <a:pt x="609" y="343"/>
                  </a:cubicBezTo>
                  <a:cubicBezTo>
                    <a:pt x="600" y="331"/>
                    <a:pt x="593" y="315"/>
                    <a:pt x="590" y="299"/>
                  </a:cubicBezTo>
                  <a:lnTo>
                    <a:pt x="590" y="299"/>
                  </a:lnTo>
                  <a:lnTo>
                    <a:pt x="600" y="321"/>
                  </a:lnTo>
                  <a:cubicBezTo>
                    <a:pt x="608" y="336"/>
                    <a:pt x="612" y="339"/>
                    <a:pt x="616" y="339"/>
                  </a:cubicBezTo>
                  <a:cubicBezTo>
                    <a:pt x="619" y="339"/>
                    <a:pt x="621" y="338"/>
                    <a:pt x="625" y="337"/>
                  </a:cubicBezTo>
                  <a:cubicBezTo>
                    <a:pt x="627" y="336"/>
                    <a:pt x="629" y="336"/>
                    <a:pt x="631" y="336"/>
                  </a:cubicBezTo>
                  <a:cubicBezTo>
                    <a:pt x="636" y="336"/>
                    <a:pt x="640" y="340"/>
                    <a:pt x="647" y="356"/>
                  </a:cubicBezTo>
                  <a:lnTo>
                    <a:pt x="640" y="334"/>
                  </a:lnTo>
                  <a:cubicBezTo>
                    <a:pt x="639" y="321"/>
                    <a:pt x="638" y="315"/>
                    <a:pt x="639" y="315"/>
                  </a:cubicBezTo>
                  <a:lnTo>
                    <a:pt x="639" y="315"/>
                  </a:lnTo>
                  <a:cubicBezTo>
                    <a:pt x="640" y="315"/>
                    <a:pt x="642" y="320"/>
                    <a:pt x="647" y="331"/>
                  </a:cubicBezTo>
                  <a:cubicBezTo>
                    <a:pt x="651" y="342"/>
                    <a:pt x="655" y="347"/>
                    <a:pt x="658" y="347"/>
                  </a:cubicBezTo>
                  <a:cubicBezTo>
                    <a:pt x="660" y="347"/>
                    <a:pt x="661" y="342"/>
                    <a:pt x="659" y="331"/>
                  </a:cubicBezTo>
                  <a:lnTo>
                    <a:pt x="662" y="331"/>
                  </a:lnTo>
                  <a:cubicBezTo>
                    <a:pt x="670" y="352"/>
                    <a:pt x="675" y="363"/>
                    <a:pt x="676" y="363"/>
                  </a:cubicBezTo>
                  <a:cubicBezTo>
                    <a:pt x="678" y="363"/>
                    <a:pt x="676" y="352"/>
                    <a:pt x="672" y="328"/>
                  </a:cubicBezTo>
                  <a:lnTo>
                    <a:pt x="672" y="328"/>
                  </a:lnTo>
                  <a:cubicBezTo>
                    <a:pt x="677" y="348"/>
                    <a:pt x="678" y="350"/>
                    <a:pt x="679" y="350"/>
                  </a:cubicBezTo>
                  <a:cubicBezTo>
                    <a:pt x="680" y="350"/>
                    <a:pt x="680" y="350"/>
                    <a:pt x="681" y="350"/>
                  </a:cubicBezTo>
                  <a:cubicBezTo>
                    <a:pt x="679" y="339"/>
                    <a:pt x="681" y="333"/>
                    <a:pt x="683" y="333"/>
                  </a:cubicBezTo>
                  <a:cubicBezTo>
                    <a:pt x="686" y="333"/>
                    <a:pt x="689" y="339"/>
                    <a:pt x="690" y="350"/>
                  </a:cubicBezTo>
                  <a:cubicBezTo>
                    <a:pt x="690" y="328"/>
                    <a:pt x="694" y="328"/>
                    <a:pt x="694" y="328"/>
                  </a:cubicBezTo>
                  <a:cubicBezTo>
                    <a:pt x="697" y="328"/>
                    <a:pt x="697" y="328"/>
                    <a:pt x="697" y="303"/>
                  </a:cubicBezTo>
                  <a:cubicBezTo>
                    <a:pt x="697" y="278"/>
                    <a:pt x="700" y="278"/>
                    <a:pt x="700" y="278"/>
                  </a:cubicBezTo>
                  <a:cubicBezTo>
                    <a:pt x="703" y="293"/>
                    <a:pt x="703" y="309"/>
                    <a:pt x="700" y="328"/>
                  </a:cubicBezTo>
                  <a:cubicBezTo>
                    <a:pt x="700" y="337"/>
                    <a:pt x="700" y="342"/>
                    <a:pt x="701" y="342"/>
                  </a:cubicBezTo>
                  <a:cubicBezTo>
                    <a:pt x="702" y="342"/>
                    <a:pt x="704" y="331"/>
                    <a:pt x="706" y="303"/>
                  </a:cubicBezTo>
                  <a:cubicBezTo>
                    <a:pt x="709" y="279"/>
                    <a:pt x="711" y="267"/>
                    <a:pt x="711" y="267"/>
                  </a:cubicBezTo>
                  <a:lnTo>
                    <a:pt x="711" y="267"/>
                  </a:lnTo>
                  <a:cubicBezTo>
                    <a:pt x="712" y="267"/>
                    <a:pt x="711" y="279"/>
                    <a:pt x="709" y="303"/>
                  </a:cubicBezTo>
                  <a:cubicBezTo>
                    <a:pt x="709" y="320"/>
                    <a:pt x="708" y="337"/>
                    <a:pt x="708" y="337"/>
                  </a:cubicBezTo>
                  <a:cubicBezTo>
                    <a:pt x="708" y="337"/>
                    <a:pt x="708" y="334"/>
                    <a:pt x="709" y="328"/>
                  </a:cubicBezTo>
                  <a:cubicBezTo>
                    <a:pt x="709" y="328"/>
                    <a:pt x="712" y="328"/>
                    <a:pt x="712" y="303"/>
                  </a:cubicBezTo>
                  <a:lnTo>
                    <a:pt x="719" y="303"/>
                  </a:lnTo>
                  <a:cubicBezTo>
                    <a:pt x="722" y="328"/>
                    <a:pt x="725" y="328"/>
                    <a:pt x="725" y="328"/>
                  </a:cubicBezTo>
                  <a:cubicBezTo>
                    <a:pt x="726" y="317"/>
                    <a:pt x="727" y="311"/>
                    <a:pt x="728" y="311"/>
                  </a:cubicBezTo>
                  <a:cubicBezTo>
                    <a:pt x="728" y="311"/>
                    <a:pt x="728" y="317"/>
                    <a:pt x="728" y="328"/>
                  </a:cubicBezTo>
                  <a:cubicBezTo>
                    <a:pt x="728" y="338"/>
                    <a:pt x="728" y="344"/>
                    <a:pt x="728" y="344"/>
                  </a:cubicBezTo>
                  <a:cubicBezTo>
                    <a:pt x="729" y="344"/>
                    <a:pt x="729" y="333"/>
                    <a:pt x="731" y="306"/>
                  </a:cubicBezTo>
                  <a:cubicBezTo>
                    <a:pt x="733" y="294"/>
                    <a:pt x="734" y="288"/>
                    <a:pt x="735" y="288"/>
                  </a:cubicBezTo>
                  <a:cubicBezTo>
                    <a:pt x="737" y="288"/>
                    <a:pt x="737" y="294"/>
                    <a:pt x="737" y="306"/>
                  </a:cubicBezTo>
                  <a:cubicBezTo>
                    <a:pt x="736" y="335"/>
                    <a:pt x="735" y="347"/>
                    <a:pt x="735" y="347"/>
                  </a:cubicBezTo>
                  <a:cubicBezTo>
                    <a:pt x="735" y="347"/>
                    <a:pt x="736" y="341"/>
                    <a:pt x="737" y="331"/>
                  </a:cubicBezTo>
                  <a:cubicBezTo>
                    <a:pt x="741" y="309"/>
                    <a:pt x="744" y="309"/>
                    <a:pt x="744" y="309"/>
                  </a:cubicBezTo>
                  <a:lnTo>
                    <a:pt x="744" y="309"/>
                  </a:lnTo>
                  <a:cubicBezTo>
                    <a:pt x="741" y="331"/>
                    <a:pt x="756" y="334"/>
                    <a:pt x="772" y="340"/>
                  </a:cubicBezTo>
                  <a:cubicBezTo>
                    <a:pt x="781" y="328"/>
                    <a:pt x="784" y="312"/>
                    <a:pt x="788" y="296"/>
                  </a:cubicBezTo>
                  <a:cubicBezTo>
                    <a:pt x="793" y="276"/>
                    <a:pt x="795" y="269"/>
                    <a:pt x="795" y="269"/>
                  </a:cubicBezTo>
                  <a:lnTo>
                    <a:pt x="795" y="269"/>
                  </a:lnTo>
                  <a:cubicBezTo>
                    <a:pt x="795" y="269"/>
                    <a:pt x="793" y="282"/>
                    <a:pt x="791" y="296"/>
                  </a:cubicBezTo>
                  <a:cubicBezTo>
                    <a:pt x="783" y="331"/>
                    <a:pt x="779" y="349"/>
                    <a:pt x="779" y="349"/>
                  </a:cubicBezTo>
                  <a:cubicBezTo>
                    <a:pt x="780" y="349"/>
                    <a:pt x="785" y="332"/>
                    <a:pt x="794" y="296"/>
                  </a:cubicBezTo>
                  <a:cubicBezTo>
                    <a:pt x="800" y="273"/>
                    <a:pt x="803" y="261"/>
                    <a:pt x="804" y="261"/>
                  </a:cubicBezTo>
                  <a:lnTo>
                    <a:pt x="804" y="261"/>
                  </a:lnTo>
                  <a:cubicBezTo>
                    <a:pt x="804" y="261"/>
                    <a:pt x="802" y="274"/>
                    <a:pt x="797" y="299"/>
                  </a:cubicBezTo>
                  <a:cubicBezTo>
                    <a:pt x="795" y="310"/>
                    <a:pt x="795" y="316"/>
                    <a:pt x="795" y="316"/>
                  </a:cubicBezTo>
                  <a:cubicBezTo>
                    <a:pt x="795" y="316"/>
                    <a:pt x="797" y="310"/>
                    <a:pt x="800" y="299"/>
                  </a:cubicBezTo>
                  <a:cubicBezTo>
                    <a:pt x="805" y="289"/>
                    <a:pt x="808" y="283"/>
                    <a:pt x="809" y="283"/>
                  </a:cubicBezTo>
                  <a:lnTo>
                    <a:pt x="809" y="283"/>
                  </a:lnTo>
                  <a:cubicBezTo>
                    <a:pt x="810" y="283"/>
                    <a:pt x="808" y="290"/>
                    <a:pt x="803" y="303"/>
                  </a:cubicBezTo>
                  <a:cubicBezTo>
                    <a:pt x="799" y="318"/>
                    <a:pt x="796" y="335"/>
                    <a:pt x="797" y="335"/>
                  </a:cubicBezTo>
                  <a:cubicBezTo>
                    <a:pt x="797" y="335"/>
                    <a:pt x="798" y="332"/>
                    <a:pt x="800" y="325"/>
                  </a:cubicBezTo>
                  <a:lnTo>
                    <a:pt x="800" y="325"/>
                  </a:lnTo>
                  <a:cubicBezTo>
                    <a:pt x="800" y="325"/>
                    <a:pt x="803" y="328"/>
                    <a:pt x="797" y="350"/>
                  </a:cubicBezTo>
                  <a:cubicBezTo>
                    <a:pt x="795" y="358"/>
                    <a:pt x="795" y="361"/>
                    <a:pt x="795" y="361"/>
                  </a:cubicBezTo>
                  <a:cubicBezTo>
                    <a:pt x="797" y="361"/>
                    <a:pt x="803" y="346"/>
                    <a:pt x="810" y="331"/>
                  </a:cubicBezTo>
                  <a:cubicBezTo>
                    <a:pt x="822" y="310"/>
                    <a:pt x="829" y="299"/>
                    <a:pt x="830" y="299"/>
                  </a:cubicBezTo>
                  <a:lnTo>
                    <a:pt x="830" y="299"/>
                  </a:lnTo>
                  <a:cubicBezTo>
                    <a:pt x="832" y="299"/>
                    <a:pt x="827" y="311"/>
                    <a:pt x="816" y="334"/>
                  </a:cubicBezTo>
                  <a:cubicBezTo>
                    <a:pt x="808" y="351"/>
                    <a:pt x="806" y="359"/>
                    <a:pt x="808" y="359"/>
                  </a:cubicBezTo>
                  <a:cubicBezTo>
                    <a:pt x="810" y="359"/>
                    <a:pt x="821" y="342"/>
                    <a:pt x="835" y="315"/>
                  </a:cubicBezTo>
                  <a:cubicBezTo>
                    <a:pt x="847" y="292"/>
                    <a:pt x="853" y="282"/>
                    <a:pt x="853" y="282"/>
                  </a:cubicBezTo>
                  <a:lnTo>
                    <a:pt x="853" y="282"/>
                  </a:lnTo>
                  <a:cubicBezTo>
                    <a:pt x="853" y="282"/>
                    <a:pt x="851" y="287"/>
                    <a:pt x="847" y="296"/>
                  </a:cubicBezTo>
                  <a:cubicBezTo>
                    <a:pt x="838" y="318"/>
                    <a:pt x="841" y="318"/>
                    <a:pt x="841" y="318"/>
                  </a:cubicBezTo>
                  <a:cubicBezTo>
                    <a:pt x="841" y="321"/>
                    <a:pt x="844" y="321"/>
                    <a:pt x="835" y="343"/>
                  </a:cubicBezTo>
                  <a:cubicBezTo>
                    <a:pt x="835" y="343"/>
                    <a:pt x="835" y="343"/>
                    <a:pt x="850" y="325"/>
                  </a:cubicBezTo>
                  <a:cubicBezTo>
                    <a:pt x="859" y="310"/>
                    <a:pt x="864" y="304"/>
                    <a:pt x="867" y="304"/>
                  </a:cubicBezTo>
                  <a:cubicBezTo>
                    <a:pt x="871" y="304"/>
                    <a:pt x="864" y="324"/>
                    <a:pt x="850" y="353"/>
                  </a:cubicBezTo>
                  <a:lnTo>
                    <a:pt x="866" y="334"/>
                  </a:lnTo>
                  <a:cubicBezTo>
                    <a:pt x="881" y="310"/>
                    <a:pt x="893" y="293"/>
                    <a:pt x="894" y="293"/>
                  </a:cubicBezTo>
                  <a:lnTo>
                    <a:pt x="894" y="293"/>
                  </a:lnTo>
                  <a:cubicBezTo>
                    <a:pt x="895" y="293"/>
                    <a:pt x="892" y="301"/>
                    <a:pt x="882" y="318"/>
                  </a:cubicBezTo>
                  <a:cubicBezTo>
                    <a:pt x="875" y="328"/>
                    <a:pt x="875" y="328"/>
                    <a:pt x="869" y="337"/>
                  </a:cubicBezTo>
                  <a:cubicBezTo>
                    <a:pt x="879" y="323"/>
                    <a:pt x="885" y="317"/>
                    <a:pt x="887" y="317"/>
                  </a:cubicBezTo>
                  <a:cubicBezTo>
                    <a:pt x="892" y="317"/>
                    <a:pt x="884" y="339"/>
                    <a:pt x="866" y="365"/>
                  </a:cubicBezTo>
                  <a:cubicBezTo>
                    <a:pt x="853" y="384"/>
                    <a:pt x="853" y="384"/>
                    <a:pt x="857" y="387"/>
                  </a:cubicBezTo>
                  <a:lnTo>
                    <a:pt x="869" y="365"/>
                  </a:lnTo>
                  <a:cubicBezTo>
                    <a:pt x="881" y="348"/>
                    <a:pt x="893" y="327"/>
                    <a:pt x="897" y="327"/>
                  </a:cubicBezTo>
                  <a:cubicBezTo>
                    <a:pt x="897" y="327"/>
                    <a:pt x="897" y="327"/>
                    <a:pt x="897" y="328"/>
                  </a:cubicBezTo>
                  <a:cubicBezTo>
                    <a:pt x="900" y="328"/>
                    <a:pt x="900" y="331"/>
                    <a:pt x="888" y="350"/>
                  </a:cubicBezTo>
                  <a:cubicBezTo>
                    <a:pt x="879" y="366"/>
                    <a:pt x="869" y="382"/>
                    <a:pt x="871" y="382"/>
                  </a:cubicBezTo>
                  <a:cubicBezTo>
                    <a:pt x="872" y="382"/>
                    <a:pt x="874" y="380"/>
                    <a:pt x="878" y="375"/>
                  </a:cubicBezTo>
                  <a:lnTo>
                    <a:pt x="878" y="375"/>
                  </a:lnTo>
                  <a:cubicBezTo>
                    <a:pt x="878" y="375"/>
                    <a:pt x="878" y="375"/>
                    <a:pt x="869" y="397"/>
                  </a:cubicBezTo>
                  <a:lnTo>
                    <a:pt x="875" y="403"/>
                  </a:lnTo>
                  <a:cubicBezTo>
                    <a:pt x="883" y="394"/>
                    <a:pt x="887" y="390"/>
                    <a:pt x="888" y="390"/>
                  </a:cubicBezTo>
                  <a:lnTo>
                    <a:pt x="888" y="390"/>
                  </a:lnTo>
                  <a:cubicBezTo>
                    <a:pt x="890" y="390"/>
                    <a:pt x="887" y="396"/>
                    <a:pt x="878" y="406"/>
                  </a:cubicBezTo>
                  <a:cubicBezTo>
                    <a:pt x="878" y="406"/>
                    <a:pt x="879" y="406"/>
                    <a:pt x="879" y="406"/>
                  </a:cubicBezTo>
                  <a:cubicBezTo>
                    <a:pt x="881" y="406"/>
                    <a:pt x="886" y="404"/>
                    <a:pt x="897" y="390"/>
                  </a:cubicBezTo>
                  <a:lnTo>
                    <a:pt x="897" y="390"/>
                  </a:lnTo>
                  <a:cubicBezTo>
                    <a:pt x="900" y="393"/>
                    <a:pt x="904" y="397"/>
                    <a:pt x="888" y="415"/>
                  </a:cubicBezTo>
                  <a:cubicBezTo>
                    <a:pt x="880" y="425"/>
                    <a:pt x="876" y="430"/>
                    <a:pt x="876" y="430"/>
                  </a:cubicBezTo>
                  <a:cubicBezTo>
                    <a:pt x="877" y="430"/>
                    <a:pt x="882" y="425"/>
                    <a:pt x="891" y="415"/>
                  </a:cubicBezTo>
                  <a:cubicBezTo>
                    <a:pt x="901" y="404"/>
                    <a:pt x="904" y="401"/>
                    <a:pt x="907" y="401"/>
                  </a:cubicBezTo>
                  <a:cubicBezTo>
                    <a:pt x="908" y="401"/>
                    <a:pt x="909" y="402"/>
                    <a:pt x="910" y="403"/>
                  </a:cubicBezTo>
                  <a:lnTo>
                    <a:pt x="913" y="406"/>
                  </a:lnTo>
                  <a:cubicBezTo>
                    <a:pt x="928" y="387"/>
                    <a:pt x="929" y="387"/>
                    <a:pt x="929" y="387"/>
                  </a:cubicBezTo>
                  <a:lnTo>
                    <a:pt x="929" y="387"/>
                  </a:lnTo>
                  <a:cubicBezTo>
                    <a:pt x="932" y="390"/>
                    <a:pt x="919" y="412"/>
                    <a:pt x="922" y="415"/>
                  </a:cubicBezTo>
                  <a:cubicBezTo>
                    <a:pt x="923" y="416"/>
                    <a:pt x="924" y="417"/>
                    <a:pt x="925" y="417"/>
                  </a:cubicBezTo>
                  <a:cubicBezTo>
                    <a:pt x="927" y="417"/>
                    <a:pt x="930" y="413"/>
                    <a:pt x="941" y="400"/>
                  </a:cubicBezTo>
                  <a:cubicBezTo>
                    <a:pt x="939" y="400"/>
                    <a:pt x="946" y="392"/>
                    <a:pt x="947" y="392"/>
                  </a:cubicBezTo>
                  <a:lnTo>
                    <a:pt x="947" y="392"/>
                  </a:lnTo>
                  <a:cubicBezTo>
                    <a:pt x="948" y="392"/>
                    <a:pt x="947" y="395"/>
                    <a:pt x="941" y="403"/>
                  </a:cubicBezTo>
                  <a:cubicBezTo>
                    <a:pt x="944" y="406"/>
                    <a:pt x="932" y="428"/>
                    <a:pt x="935" y="431"/>
                  </a:cubicBezTo>
                  <a:cubicBezTo>
                    <a:pt x="938" y="434"/>
                    <a:pt x="939" y="436"/>
                    <a:pt x="942" y="436"/>
                  </a:cubicBezTo>
                  <a:cubicBezTo>
                    <a:pt x="945" y="436"/>
                    <a:pt x="950" y="433"/>
                    <a:pt x="960" y="425"/>
                  </a:cubicBezTo>
                  <a:lnTo>
                    <a:pt x="960" y="425"/>
                  </a:lnTo>
                  <a:cubicBezTo>
                    <a:pt x="938" y="447"/>
                    <a:pt x="931" y="456"/>
                    <a:pt x="934" y="456"/>
                  </a:cubicBezTo>
                  <a:cubicBezTo>
                    <a:pt x="936" y="456"/>
                    <a:pt x="940" y="453"/>
                    <a:pt x="947" y="447"/>
                  </a:cubicBezTo>
                  <a:cubicBezTo>
                    <a:pt x="966" y="434"/>
                    <a:pt x="966" y="434"/>
                    <a:pt x="966" y="434"/>
                  </a:cubicBezTo>
                  <a:lnTo>
                    <a:pt x="966" y="434"/>
                  </a:lnTo>
                  <a:cubicBezTo>
                    <a:pt x="955" y="443"/>
                    <a:pt x="952" y="448"/>
                    <a:pt x="955" y="448"/>
                  </a:cubicBezTo>
                  <a:cubicBezTo>
                    <a:pt x="957" y="448"/>
                    <a:pt x="963" y="446"/>
                    <a:pt x="972" y="440"/>
                  </a:cubicBezTo>
                  <a:lnTo>
                    <a:pt x="972" y="440"/>
                  </a:lnTo>
                  <a:cubicBezTo>
                    <a:pt x="972" y="444"/>
                    <a:pt x="972" y="444"/>
                    <a:pt x="954" y="456"/>
                  </a:cubicBezTo>
                  <a:lnTo>
                    <a:pt x="957" y="462"/>
                  </a:lnTo>
                  <a:cubicBezTo>
                    <a:pt x="969" y="455"/>
                    <a:pt x="977" y="452"/>
                    <a:pt x="981" y="452"/>
                  </a:cubicBezTo>
                  <a:cubicBezTo>
                    <a:pt x="989" y="452"/>
                    <a:pt x="979" y="467"/>
                    <a:pt x="966" y="478"/>
                  </a:cubicBezTo>
                  <a:cubicBezTo>
                    <a:pt x="966" y="478"/>
                    <a:pt x="966" y="478"/>
                    <a:pt x="967" y="478"/>
                  </a:cubicBezTo>
                  <a:cubicBezTo>
                    <a:pt x="969" y="478"/>
                    <a:pt x="974" y="477"/>
                    <a:pt x="988" y="469"/>
                  </a:cubicBezTo>
                  <a:cubicBezTo>
                    <a:pt x="1008" y="458"/>
                    <a:pt x="1019" y="453"/>
                    <a:pt x="1020" y="453"/>
                  </a:cubicBezTo>
                  <a:lnTo>
                    <a:pt x="1020" y="453"/>
                  </a:lnTo>
                  <a:cubicBezTo>
                    <a:pt x="1022" y="453"/>
                    <a:pt x="1012" y="459"/>
                    <a:pt x="991" y="472"/>
                  </a:cubicBezTo>
                  <a:cubicBezTo>
                    <a:pt x="969" y="485"/>
                    <a:pt x="958" y="491"/>
                    <a:pt x="958" y="491"/>
                  </a:cubicBezTo>
                  <a:cubicBezTo>
                    <a:pt x="959" y="491"/>
                    <a:pt x="970" y="486"/>
                    <a:pt x="991" y="475"/>
                  </a:cubicBezTo>
                  <a:cubicBezTo>
                    <a:pt x="997" y="473"/>
                    <a:pt x="1001" y="471"/>
                    <a:pt x="1004" y="471"/>
                  </a:cubicBezTo>
                  <a:cubicBezTo>
                    <a:pt x="1012" y="471"/>
                    <a:pt x="1006" y="481"/>
                    <a:pt x="976" y="497"/>
                  </a:cubicBezTo>
                  <a:lnTo>
                    <a:pt x="932" y="522"/>
                  </a:lnTo>
                  <a:cubicBezTo>
                    <a:pt x="946" y="514"/>
                    <a:pt x="951" y="512"/>
                    <a:pt x="953" y="512"/>
                  </a:cubicBezTo>
                  <a:cubicBezTo>
                    <a:pt x="954" y="512"/>
                    <a:pt x="954" y="513"/>
                    <a:pt x="954" y="513"/>
                  </a:cubicBezTo>
                  <a:cubicBezTo>
                    <a:pt x="965" y="506"/>
                    <a:pt x="970" y="504"/>
                    <a:pt x="973" y="504"/>
                  </a:cubicBezTo>
                  <a:cubicBezTo>
                    <a:pt x="976" y="504"/>
                    <a:pt x="977" y="506"/>
                    <a:pt x="979" y="509"/>
                  </a:cubicBezTo>
                  <a:cubicBezTo>
                    <a:pt x="980" y="511"/>
                    <a:pt x="987" y="511"/>
                    <a:pt x="994" y="511"/>
                  </a:cubicBezTo>
                  <a:cubicBezTo>
                    <a:pt x="1001" y="511"/>
                    <a:pt x="1007" y="511"/>
                    <a:pt x="1007" y="513"/>
                  </a:cubicBezTo>
                  <a:cubicBezTo>
                    <a:pt x="1007" y="519"/>
                    <a:pt x="1010" y="525"/>
                    <a:pt x="988" y="535"/>
                  </a:cubicBezTo>
                  <a:cubicBezTo>
                    <a:pt x="988" y="536"/>
                    <a:pt x="988" y="537"/>
                    <a:pt x="991" y="537"/>
                  </a:cubicBezTo>
                  <a:cubicBezTo>
                    <a:pt x="994" y="537"/>
                    <a:pt x="1001" y="536"/>
                    <a:pt x="1013" y="535"/>
                  </a:cubicBezTo>
                  <a:cubicBezTo>
                    <a:pt x="1022" y="532"/>
                    <a:pt x="1028" y="531"/>
                    <a:pt x="1030" y="531"/>
                  </a:cubicBezTo>
                  <a:cubicBezTo>
                    <a:pt x="1035" y="531"/>
                    <a:pt x="1029" y="535"/>
                    <a:pt x="1013" y="541"/>
                  </a:cubicBezTo>
                  <a:cubicBezTo>
                    <a:pt x="1022" y="540"/>
                    <a:pt x="1027" y="539"/>
                    <a:pt x="1031" y="539"/>
                  </a:cubicBezTo>
                  <a:cubicBezTo>
                    <a:pt x="1038" y="539"/>
                    <a:pt x="1038" y="541"/>
                    <a:pt x="1038" y="541"/>
                  </a:cubicBezTo>
                  <a:cubicBezTo>
                    <a:pt x="1021" y="546"/>
                    <a:pt x="1003" y="552"/>
                    <a:pt x="1006" y="552"/>
                  </a:cubicBezTo>
                  <a:cubicBezTo>
                    <a:pt x="1007" y="552"/>
                    <a:pt x="1011" y="552"/>
                    <a:pt x="1016" y="550"/>
                  </a:cubicBezTo>
                  <a:cubicBezTo>
                    <a:pt x="1026" y="548"/>
                    <a:pt x="1031" y="547"/>
                    <a:pt x="1034" y="547"/>
                  </a:cubicBezTo>
                  <a:cubicBezTo>
                    <a:pt x="1039" y="547"/>
                    <a:pt x="1040" y="548"/>
                    <a:pt x="1041" y="550"/>
                  </a:cubicBezTo>
                  <a:cubicBezTo>
                    <a:pt x="1023" y="563"/>
                    <a:pt x="1019" y="619"/>
                    <a:pt x="1041" y="619"/>
                  </a:cubicBezTo>
                  <a:lnTo>
                    <a:pt x="1041" y="625"/>
                  </a:lnTo>
                  <a:cubicBezTo>
                    <a:pt x="1041" y="629"/>
                    <a:pt x="1041" y="632"/>
                    <a:pt x="1041" y="632"/>
                  </a:cubicBezTo>
                  <a:cubicBezTo>
                    <a:pt x="1033" y="631"/>
                    <a:pt x="1026" y="631"/>
                    <a:pt x="1022" y="631"/>
                  </a:cubicBezTo>
                  <a:cubicBezTo>
                    <a:pt x="1000" y="631"/>
                    <a:pt x="1020" y="637"/>
                    <a:pt x="1038" y="647"/>
                  </a:cubicBezTo>
                  <a:cubicBezTo>
                    <a:pt x="1060" y="650"/>
                    <a:pt x="1060" y="654"/>
                    <a:pt x="1060" y="657"/>
                  </a:cubicBezTo>
                  <a:cubicBezTo>
                    <a:pt x="1039" y="653"/>
                    <a:pt x="1027" y="651"/>
                    <a:pt x="1022" y="651"/>
                  </a:cubicBezTo>
                  <a:cubicBezTo>
                    <a:pt x="1014" y="651"/>
                    <a:pt x="1019" y="654"/>
                    <a:pt x="1032" y="660"/>
                  </a:cubicBezTo>
                  <a:cubicBezTo>
                    <a:pt x="1058" y="667"/>
                    <a:pt x="1070" y="671"/>
                    <a:pt x="1067" y="671"/>
                  </a:cubicBezTo>
                  <a:cubicBezTo>
                    <a:pt x="1064" y="671"/>
                    <a:pt x="1053" y="668"/>
                    <a:pt x="1032" y="663"/>
                  </a:cubicBezTo>
                  <a:cubicBezTo>
                    <a:pt x="1014" y="659"/>
                    <a:pt x="1003" y="657"/>
                    <a:pt x="1000" y="657"/>
                  </a:cubicBezTo>
                  <a:cubicBezTo>
                    <a:pt x="994" y="657"/>
                    <a:pt x="1010" y="663"/>
                    <a:pt x="1051" y="679"/>
                  </a:cubicBezTo>
                  <a:cubicBezTo>
                    <a:pt x="1063" y="684"/>
                    <a:pt x="1068" y="686"/>
                    <a:pt x="1067" y="686"/>
                  </a:cubicBezTo>
                  <a:cubicBezTo>
                    <a:pt x="1066" y="686"/>
                    <a:pt x="1061" y="685"/>
                    <a:pt x="1051" y="682"/>
                  </a:cubicBezTo>
                  <a:cubicBezTo>
                    <a:pt x="1027" y="676"/>
                    <a:pt x="1016" y="673"/>
                    <a:pt x="1012" y="673"/>
                  </a:cubicBezTo>
                  <a:cubicBezTo>
                    <a:pt x="1009" y="673"/>
                    <a:pt x="1015" y="676"/>
                    <a:pt x="1026" y="679"/>
                  </a:cubicBezTo>
                  <a:cubicBezTo>
                    <a:pt x="1051" y="688"/>
                    <a:pt x="1062" y="693"/>
                    <a:pt x="1057" y="693"/>
                  </a:cubicBezTo>
                  <a:cubicBezTo>
                    <a:pt x="1054" y="693"/>
                    <a:pt x="1042" y="690"/>
                    <a:pt x="1023" y="685"/>
                  </a:cubicBezTo>
                  <a:cubicBezTo>
                    <a:pt x="1001" y="679"/>
                    <a:pt x="990" y="676"/>
                    <a:pt x="987" y="676"/>
                  </a:cubicBezTo>
                  <a:cubicBezTo>
                    <a:pt x="984" y="676"/>
                    <a:pt x="995" y="681"/>
                    <a:pt x="1019" y="691"/>
                  </a:cubicBezTo>
                  <a:cubicBezTo>
                    <a:pt x="1050" y="701"/>
                    <a:pt x="1058" y="710"/>
                    <a:pt x="1048" y="710"/>
                  </a:cubicBezTo>
                  <a:cubicBezTo>
                    <a:pt x="1043" y="710"/>
                    <a:pt x="1032" y="707"/>
                    <a:pt x="1016" y="701"/>
                  </a:cubicBezTo>
                  <a:cubicBezTo>
                    <a:pt x="1016" y="701"/>
                    <a:pt x="1015" y="701"/>
                    <a:pt x="1014" y="701"/>
                  </a:cubicBezTo>
                  <a:cubicBezTo>
                    <a:pt x="1010" y="701"/>
                    <a:pt x="1004" y="699"/>
                    <a:pt x="1004" y="699"/>
                  </a:cubicBezTo>
                  <a:lnTo>
                    <a:pt x="1004" y="699"/>
                  </a:lnTo>
                  <a:cubicBezTo>
                    <a:pt x="1003" y="699"/>
                    <a:pt x="1005" y="700"/>
                    <a:pt x="1013" y="704"/>
                  </a:cubicBezTo>
                  <a:lnTo>
                    <a:pt x="991" y="697"/>
                  </a:lnTo>
                  <a:lnTo>
                    <a:pt x="988" y="701"/>
                  </a:lnTo>
                  <a:lnTo>
                    <a:pt x="1010" y="710"/>
                  </a:lnTo>
                  <a:cubicBezTo>
                    <a:pt x="1010" y="713"/>
                    <a:pt x="982" y="713"/>
                    <a:pt x="972" y="723"/>
                  </a:cubicBezTo>
                  <a:cubicBezTo>
                    <a:pt x="963" y="741"/>
                    <a:pt x="957" y="744"/>
                    <a:pt x="979" y="757"/>
                  </a:cubicBezTo>
                  <a:cubicBezTo>
                    <a:pt x="1000" y="770"/>
                    <a:pt x="1010" y="777"/>
                    <a:pt x="1007" y="777"/>
                  </a:cubicBezTo>
                  <a:cubicBezTo>
                    <a:pt x="1006" y="777"/>
                    <a:pt x="995" y="772"/>
                    <a:pt x="976" y="760"/>
                  </a:cubicBezTo>
                  <a:cubicBezTo>
                    <a:pt x="973" y="760"/>
                    <a:pt x="956" y="753"/>
                    <a:pt x="950" y="753"/>
                  </a:cubicBezTo>
                  <a:cubicBezTo>
                    <a:pt x="949" y="753"/>
                    <a:pt x="948" y="753"/>
                    <a:pt x="947" y="754"/>
                  </a:cubicBezTo>
                  <a:cubicBezTo>
                    <a:pt x="947" y="755"/>
                    <a:pt x="947" y="756"/>
                    <a:pt x="945" y="756"/>
                  </a:cubicBezTo>
                  <a:cubicBezTo>
                    <a:pt x="942" y="756"/>
                    <a:pt x="937" y="754"/>
                    <a:pt x="925" y="744"/>
                  </a:cubicBezTo>
                  <a:lnTo>
                    <a:pt x="922" y="744"/>
                  </a:lnTo>
                  <a:cubicBezTo>
                    <a:pt x="947" y="769"/>
                    <a:pt x="949" y="781"/>
                    <a:pt x="940" y="781"/>
                  </a:cubicBezTo>
                  <a:cubicBezTo>
                    <a:pt x="937" y="781"/>
                    <a:pt x="932" y="779"/>
                    <a:pt x="925" y="776"/>
                  </a:cubicBezTo>
                  <a:lnTo>
                    <a:pt x="925" y="776"/>
                  </a:lnTo>
                  <a:cubicBezTo>
                    <a:pt x="922" y="779"/>
                    <a:pt x="919" y="782"/>
                    <a:pt x="932" y="801"/>
                  </a:cubicBezTo>
                  <a:cubicBezTo>
                    <a:pt x="940" y="811"/>
                    <a:pt x="943" y="817"/>
                    <a:pt x="942" y="817"/>
                  </a:cubicBezTo>
                  <a:cubicBezTo>
                    <a:pt x="940" y="817"/>
                    <a:pt x="936" y="813"/>
                    <a:pt x="929" y="804"/>
                  </a:cubicBezTo>
                  <a:cubicBezTo>
                    <a:pt x="919" y="796"/>
                    <a:pt x="908" y="789"/>
                    <a:pt x="903" y="789"/>
                  </a:cubicBezTo>
                  <a:cubicBezTo>
                    <a:pt x="899" y="789"/>
                    <a:pt x="901" y="795"/>
                    <a:pt x="916" y="813"/>
                  </a:cubicBezTo>
                  <a:lnTo>
                    <a:pt x="900" y="798"/>
                  </a:lnTo>
                  <a:cubicBezTo>
                    <a:pt x="895" y="792"/>
                    <a:pt x="892" y="790"/>
                    <a:pt x="892" y="790"/>
                  </a:cubicBezTo>
                  <a:lnTo>
                    <a:pt x="892" y="790"/>
                  </a:lnTo>
                  <a:cubicBezTo>
                    <a:pt x="891" y="790"/>
                    <a:pt x="901" y="803"/>
                    <a:pt x="910" y="817"/>
                  </a:cubicBezTo>
                  <a:cubicBezTo>
                    <a:pt x="924" y="834"/>
                    <a:pt x="932" y="844"/>
                    <a:pt x="930" y="844"/>
                  </a:cubicBezTo>
                  <a:cubicBezTo>
                    <a:pt x="929" y="844"/>
                    <a:pt x="916" y="831"/>
                    <a:pt x="891" y="801"/>
                  </a:cubicBezTo>
                  <a:cubicBezTo>
                    <a:pt x="874" y="779"/>
                    <a:pt x="867" y="770"/>
                    <a:pt x="866" y="770"/>
                  </a:cubicBezTo>
                  <a:lnTo>
                    <a:pt x="866" y="770"/>
                  </a:lnTo>
                  <a:cubicBezTo>
                    <a:pt x="866" y="770"/>
                    <a:pt x="869" y="774"/>
                    <a:pt x="875" y="782"/>
                  </a:cubicBezTo>
                  <a:cubicBezTo>
                    <a:pt x="884" y="798"/>
                    <a:pt x="893" y="812"/>
                    <a:pt x="892" y="812"/>
                  </a:cubicBezTo>
                  <a:cubicBezTo>
                    <a:pt x="891" y="812"/>
                    <a:pt x="889" y="809"/>
                    <a:pt x="885" y="804"/>
                  </a:cubicBezTo>
                  <a:lnTo>
                    <a:pt x="885" y="804"/>
                  </a:lnTo>
                  <a:cubicBezTo>
                    <a:pt x="885" y="807"/>
                    <a:pt x="882" y="807"/>
                    <a:pt x="910" y="848"/>
                  </a:cubicBezTo>
                  <a:cubicBezTo>
                    <a:pt x="925" y="867"/>
                    <a:pt x="922" y="867"/>
                    <a:pt x="919" y="870"/>
                  </a:cubicBezTo>
                  <a:cubicBezTo>
                    <a:pt x="910" y="857"/>
                    <a:pt x="900" y="842"/>
                    <a:pt x="894" y="829"/>
                  </a:cubicBezTo>
                  <a:lnTo>
                    <a:pt x="891" y="832"/>
                  </a:lnTo>
                  <a:cubicBezTo>
                    <a:pt x="878" y="820"/>
                    <a:pt x="866" y="810"/>
                    <a:pt x="857" y="795"/>
                  </a:cubicBezTo>
                  <a:cubicBezTo>
                    <a:pt x="851" y="787"/>
                    <a:pt x="848" y="782"/>
                    <a:pt x="847" y="782"/>
                  </a:cubicBezTo>
                  <a:lnTo>
                    <a:pt x="847" y="782"/>
                  </a:lnTo>
                  <a:cubicBezTo>
                    <a:pt x="847" y="782"/>
                    <a:pt x="852" y="792"/>
                    <a:pt x="869" y="817"/>
                  </a:cubicBezTo>
                  <a:cubicBezTo>
                    <a:pt x="897" y="854"/>
                    <a:pt x="897" y="854"/>
                    <a:pt x="891" y="857"/>
                  </a:cubicBezTo>
                  <a:cubicBezTo>
                    <a:pt x="891" y="857"/>
                    <a:pt x="891" y="857"/>
                    <a:pt x="890" y="857"/>
                  </a:cubicBezTo>
                  <a:cubicBezTo>
                    <a:pt x="889" y="857"/>
                    <a:pt x="885" y="856"/>
                    <a:pt x="875" y="838"/>
                  </a:cubicBezTo>
                  <a:cubicBezTo>
                    <a:pt x="863" y="820"/>
                    <a:pt x="863" y="820"/>
                    <a:pt x="860" y="820"/>
                  </a:cubicBezTo>
                  <a:cubicBezTo>
                    <a:pt x="869" y="860"/>
                    <a:pt x="885" y="898"/>
                    <a:pt x="904" y="933"/>
                  </a:cubicBezTo>
                  <a:cubicBezTo>
                    <a:pt x="914" y="954"/>
                    <a:pt x="920" y="965"/>
                    <a:pt x="920" y="965"/>
                  </a:cubicBezTo>
                  <a:cubicBezTo>
                    <a:pt x="919" y="965"/>
                    <a:pt x="913" y="954"/>
                    <a:pt x="900" y="933"/>
                  </a:cubicBezTo>
                  <a:cubicBezTo>
                    <a:pt x="891" y="914"/>
                    <a:pt x="888" y="914"/>
                    <a:pt x="885" y="914"/>
                  </a:cubicBezTo>
                  <a:cubicBezTo>
                    <a:pt x="872" y="892"/>
                    <a:pt x="875" y="892"/>
                    <a:pt x="878" y="892"/>
                  </a:cubicBezTo>
                  <a:lnTo>
                    <a:pt x="866" y="870"/>
                  </a:lnTo>
                  <a:cubicBezTo>
                    <a:pt x="854" y="850"/>
                    <a:pt x="847" y="840"/>
                    <a:pt x="846" y="840"/>
                  </a:cubicBezTo>
                  <a:lnTo>
                    <a:pt x="846" y="840"/>
                  </a:lnTo>
                  <a:cubicBezTo>
                    <a:pt x="845" y="840"/>
                    <a:pt x="850" y="851"/>
                    <a:pt x="860" y="873"/>
                  </a:cubicBezTo>
                  <a:cubicBezTo>
                    <a:pt x="864" y="884"/>
                    <a:pt x="867" y="889"/>
                    <a:pt x="866" y="889"/>
                  </a:cubicBezTo>
                  <a:cubicBezTo>
                    <a:pt x="866" y="889"/>
                    <a:pt x="863" y="884"/>
                    <a:pt x="857" y="873"/>
                  </a:cubicBezTo>
                  <a:cubicBezTo>
                    <a:pt x="848" y="860"/>
                    <a:pt x="839" y="845"/>
                    <a:pt x="838" y="845"/>
                  </a:cubicBezTo>
                  <a:lnTo>
                    <a:pt x="838" y="845"/>
                  </a:lnTo>
                  <a:cubicBezTo>
                    <a:pt x="837" y="845"/>
                    <a:pt x="838" y="848"/>
                    <a:pt x="841" y="854"/>
                  </a:cubicBezTo>
                  <a:cubicBezTo>
                    <a:pt x="841" y="854"/>
                    <a:pt x="841" y="854"/>
                    <a:pt x="840" y="854"/>
                  </a:cubicBezTo>
                  <a:cubicBezTo>
                    <a:pt x="839" y="854"/>
                    <a:pt x="835" y="852"/>
                    <a:pt x="825" y="835"/>
                  </a:cubicBezTo>
                  <a:cubicBezTo>
                    <a:pt x="822" y="835"/>
                    <a:pt x="819" y="838"/>
                    <a:pt x="831" y="860"/>
                  </a:cubicBezTo>
                  <a:cubicBezTo>
                    <a:pt x="841" y="882"/>
                    <a:pt x="838" y="882"/>
                    <a:pt x="835" y="882"/>
                  </a:cubicBezTo>
                  <a:cubicBezTo>
                    <a:pt x="831" y="882"/>
                    <a:pt x="831" y="882"/>
                    <a:pt x="841" y="904"/>
                  </a:cubicBezTo>
                  <a:cubicBezTo>
                    <a:pt x="847" y="929"/>
                    <a:pt x="853" y="951"/>
                    <a:pt x="850" y="951"/>
                  </a:cubicBezTo>
                  <a:cubicBezTo>
                    <a:pt x="852" y="962"/>
                    <a:pt x="852" y="968"/>
                    <a:pt x="851" y="968"/>
                  </a:cubicBezTo>
                  <a:cubicBezTo>
                    <a:pt x="850" y="968"/>
                    <a:pt x="845" y="957"/>
                    <a:pt x="835" y="933"/>
                  </a:cubicBezTo>
                  <a:cubicBezTo>
                    <a:pt x="825" y="911"/>
                    <a:pt x="825" y="911"/>
                    <a:pt x="822" y="911"/>
                  </a:cubicBezTo>
                  <a:cubicBezTo>
                    <a:pt x="822" y="911"/>
                    <a:pt x="819" y="911"/>
                    <a:pt x="810" y="889"/>
                  </a:cubicBezTo>
                  <a:cubicBezTo>
                    <a:pt x="807" y="882"/>
                    <a:pt x="805" y="880"/>
                    <a:pt x="805" y="880"/>
                  </a:cubicBezTo>
                  <a:lnTo>
                    <a:pt x="805" y="880"/>
                  </a:lnTo>
                  <a:cubicBezTo>
                    <a:pt x="804" y="880"/>
                    <a:pt x="809" y="896"/>
                    <a:pt x="816" y="914"/>
                  </a:cubicBezTo>
                  <a:cubicBezTo>
                    <a:pt x="822" y="936"/>
                    <a:pt x="828" y="958"/>
                    <a:pt x="828" y="958"/>
                  </a:cubicBezTo>
                  <a:cubicBezTo>
                    <a:pt x="819" y="936"/>
                    <a:pt x="810" y="914"/>
                    <a:pt x="803" y="892"/>
                  </a:cubicBezTo>
                  <a:cubicBezTo>
                    <a:pt x="795" y="868"/>
                    <a:pt x="791" y="857"/>
                    <a:pt x="791" y="857"/>
                  </a:cubicBezTo>
                  <a:lnTo>
                    <a:pt x="791" y="857"/>
                  </a:lnTo>
                  <a:cubicBezTo>
                    <a:pt x="791" y="857"/>
                    <a:pt x="794" y="868"/>
                    <a:pt x="800" y="892"/>
                  </a:cubicBezTo>
                  <a:cubicBezTo>
                    <a:pt x="807" y="907"/>
                    <a:pt x="810" y="924"/>
                    <a:pt x="807" y="924"/>
                  </a:cubicBezTo>
                  <a:cubicBezTo>
                    <a:pt x="806" y="924"/>
                    <a:pt x="804" y="921"/>
                    <a:pt x="800" y="914"/>
                  </a:cubicBezTo>
                  <a:cubicBezTo>
                    <a:pt x="799" y="915"/>
                    <a:pt x="798" y="915"/>
                    <a:pt x="798" y="915"/>
                  </a:cubicBezTo>
                  <a:cubicBezTo>
                    <a:pt x="795" y="915"/>
                    <a:pt x="792" y="910"/>
                    <a:pt x="788" y="892"/>
                  </a:cubicBezTo>
                  <a:cubicBezTo>
                    <a:pt x="786" y="885"/>
                    <a:pt x="785" y="883"/>
                    <a:pt x="784" y="883"/>
                  </a:cubicBezTo>
                  <a:lnTo>
                    <a:pt x="784" y="883"/>
                  </a:lnTo>
                  <a:cubicBezTo>
                    <a:pt x="783" y="883"/>
                    <a:pt x="784" y="895"/>
                    <a:pt x="784" y="895"/>
                  </a:cubicBezTo>
                  <a:cubicBezTo>
                    <a:pt x="786" y="906"/>
                    <a:pt x="786" y="911"/>
                    <a:pt x="784" y="911"/>
                  </a:cubicBezTo>
                  <a:cubicBezTo>
                    <a:pt x="783" y="911"/>
                    <a:pt x="780" y="906"/>
                    <a:pt x="775" y="895"/>
                  </a:cubicBezTo>
                  <a:cubicBezTo>
                    <a:pt x="766" y="871"/>
                    <a:pt x="762" y="860"/>
                    <a:pt x="761" y="860"/>
                  </a:cubicBezTo>
                  <a:lnTo>
                    <a:pt x="761" y="860"/>
                  </a:lnTo>
                  <a:cubicBezTo>
                    <a:pt x="760" y="860"/>
                    <a:pt x="763" y="871"/>
                    <a:pt x="766" y="895"/>
                  </a:cubicBezTo>
                  <a:cubicBezTo>
                    <a:pt x="767" y="908"/>
                    <a:pt x="768" y="922"/>
                    <a:pt x="767" y="922"/>
                  </a:cubicBezTo>
                  <a:cubicBezTo>
                    <a:pt x="767" y="922"/>
                    <a:pt x="765" y="914"/>
                    <a:pt x="763" y="895"/>
                  </a:cubicBezTo>
                  <a:cubicBezTo>
                    <a:pt x="762" y="888"/>
                    <a:pt x="761" y="885"/>
                    <a:pt x="760" y="885"/>
                  </a:cubicBezTo>
                  <a:cubicBezTo>
                    <a:pt x="759" y="885"/>
                    <a:pt x="758" y="902"/>
                    <a:pt x="756" y="920"/>
                  </a:cubicBezTo>
                  <a:cubicBezTo>
                    <a:pt x="759" y="942"/>
                    <a:pt x="759" y="992"/>
                    <a:pt x="763" y="1014"/>
                  </a:cubicBezTo>
                  <a:cubicBezTo>
                    <a:pt x="764" y="1043"/>
                    <a:pt x="765" y="1056"/>
                    <a:pt x="764" y="1056"/>
                  </a:cubicBezTo>
                  <a:cubicBezTo>
                    <a:pt x="763" y="1056"/>
                    <a:pt x="762" y="1049"/>
                    <a:pt x="759" y="1039"/>
                  </a:cubicBezTo>
                  <a:cubicBezTo>
                    <a:pt x="753" y="1023"/>
                    <a:pt x="750" y="1008"/>
                    <a:pt x="750" y="989"/>
                  </a:cubicBezTo>
                  <a:cubicBezTo>
                    <a:pt x="750" y="967"/>
                    <a:pt x="750" y="967"/>
                    <a:pt x="750" y="967"/>
                  </a:cubicBezTo>
                  <a:lnTo>
                    <a:pt x="753" y="967"/>
                  </a:lnTo>
                  <a:cubicBezTo>
                    <a:pt x="753" y="942"/>
                    <a:pt x="750" y="920"/>
                    <a:pt x="747" y="917"/>
                  </a:cubicBezTo>
                  <a:cubicBezTo>
                    <a:pt x="745" y="906"/>
                    <a:pt x="744" y="900"/>
                    <a:pt x="744" y="900"/>
                  </a:cubicBezTo>
                  <a:cubicBezTo>
                    <a:pt x="744" y="900"/>
                    <a:pt x="744" y="906"/>
                    <a:pt x="744" y="917"/>
                  </a:cubicBezTo>
                  <a:cubicBezTo>
                    <a:pt x="741" y="895"/>
                    <a:pt x="737" y="892"/>
                    <a:pt x="734" y="892"/>
                  </a:cubicBezTo>
                  <a:cubicBezTo>
                    <a:pt x="731" y="892"/>
                    <a:pt x="725" y="892"/>
                    <a:pt x="725" y="867"/>
                  </a:cubicBezTo>
                  <a:cubicBezTo>
                    <a:pt x="722" y="867"/>
                    <a:pt x="722" y="867"/>
                    <a:pt x="719" y="892"/>
                  </a:cubicBezTo>
                  <a:cubicBezTo>
                    <a:pt x="717" y="919"/>
                    <a:pt x="715" y="930"/>
                    <a:pt x="714" y="930"/>
                  </a:cubicBezTo>
                  <a:cubicBezTo>
                    <a:pt x="714" y="930"/>
                    <a:pt x="714" y="924"/>
                    <a:pt x="715" y="914"/>
                  </a:cubicBezTo>
                  <a:cubicBezTo>
                    <a:pt x="715" y="883"/>
                    <a:pt x="712" y="861"/>
                    <a:pt x="704" y="861"/>
                  </a:cubicBezTo>
                  <a:cubicBezTo>
                    <a:pt x="701" y="861"/>
                    <a:pt x="696" y="867"/>
                    <a:pt x="690" y="882"/>
                  </a:cubicBezTo>
                  <a:lnTo>
                    <a:pt x="687" y="882"/>
                  </a:lnTo>
                  <a:cubicBezTo>
                    <a:pt x="689" y="869"/>
                    <a:pt x="687" y="861"/>
                    <a:pt x="683" y="861"/>
                  </a:cubicBezTo>
                  <a:cubicBezTo>
                    <a:pt x="680" y="861"/>
                    <a:pt x="676" y="866"/>
                    <a:pt x="672" y="876"/>
                  </a:cubicBezTo>
                  <a:lnTo>
                    <a:pt x="668" y="873"/>
                  </a:lnTo>
                  <a:cubicBezTo>
                    <a:pt x="670" y="861"/>
                    <a:pt x="671" y="855"/>
                    <a:pt x="670" y="855"/>
                  </a:cubicBezTo>
                  <a:lnTo>
                    <a:pt x="670" y="855"/>
                  </a:lnTo>
                  <a:cubicBezTo>
                    <a:pt x="669" y="855"/>
                    <a:pt x="667" y="860"/>
                    <a:pt x="662" y="870"/>
                  </a:cubicBezTo>
                  <a:cubicBezTo>
                    <a:pt x="653" y="885"/>
                    <a:pt x="646" y="901"/>
                    <a:pt x="646" y="901"/>
                  </a:cubicBezTo>
                  <a:cubicBezTo>
                    <a:pt x="646" y="901"/>
                    <a:pt x="647" y="898"/>
                    <a:pt x="650" y="892"/>
                  </a:cubicBezTo>
                  <a:cubicBezTo>
                    <a:pt x="659" y="870"/>
                    <a:pt x="656" y="870"/>
                    <a:pt x="650" y="864"/>
                  </a:cubicBezTo>
                  <a:cubicBezTo>
                    <a:pt x="648" y="863"/>
                    <a:pt x="647" y="862"/>
                    <a:pt x="646" y="862"/>
                  </a:cubicBezTo>
                  <a:cubicBezTo>
                    <a:pt x="643" y="862"/>
                    <a:pt x="641" y="866"/>
                    <a:pt x="634" y="882"/>
                  </a:cubicBezTo>
                  <a:cubicBezTo>
                    <a:pt x="629" y="887"/>
                    <a:pt x="626" y="889"/>
                    <a:pt x="625" y="889"/>
                  </a:cubicBezTo>
                  <a:cubicBezTo>
                    <a:pt x="620" y="889"/>
                    <a:pt x="628" y="873"/>
                    <a:pt x="637" y="857"/>
                  </a:cubicBezTo>
                  <a:cubicBezTo>
                    <a:pt x="647" y="838"/>
                    <a:pt x="653" y="828"/>
                    <a:pt x="652" y="828"/>
                  </a:cubicBezTo>
                  <a:lnTo>
                    <a:pt x="652" y="828"/>
                  </a:lnTo>
                  <a:cubicBezTo>
                    <a:pt x="651" y="828"/>
                    <a:pt x="642" y="842"/>
                    <a:pt x="621" y="876"/>
                  </a:cubicBezTo>
                  <a:cubicBezTo>
                    <a:pt x="607" y="899"/>
                    <a:pt x="600" y="908"/>
                    <a:pt x="599" y="908"/>
                  </a:cubicBezTo>
                  <a:cubicBezTo>
                    <a:pt x="598" y="908"/>
                    <a:pt x="600" y="903"/>
                    <a:pt x="606" y="895"/>
                  </a:cubicBezTo>
                  <a:cubicBezTo>
                    <a:pt x="615" y="879"/>
                    <a:pt x="617" y="875"/>
                    <a:pt x="619" y="875"/>
                  </a:cubicBezTo>
                  <a:cubicBezTo>
                    <a:pt x="620" y="875"/>
                    <a:pt x="621" y="875"/>
                    <a:pt x="621" y="876"/>
                  </a:cubicBezTo>
                  <a:lnTo>
                    <a:pt x="643" y="832"/>
                  </a:lnTo>
                  <a:lnTo>
                    <a:pt x="643" y="832"/>
                  </a:lnTo>
                  <a:cubicBezTo>
                    <a:pt x="643" y="832"/>
                    <a:pt x="643" y="832"/>
                    <a:pt x="628" y="851"/>
                  </a:cubicBezTo>
                  <a:cubicBezTo>
                    <a:pt x="628" y="851"/>
                    <a:pt x="628" y="851"/>
                    <a:pt x="612" y="870"/>
                  </a:cubicBezTo>
                  <a:cubicBezTo>
                    <a:pt x="600" y="889"/>
                    <a:pt x="587" y="911"/>
                    <a:pt x="578" y="933"/>
                  </a:cubicBezTo>
                  <a:cubicBezTo>
                    <a:pt x="571" y="948"/>
                    <a:pt x="567" y="953"/>
                    <a:pt x="565" y="953"/>
                  </a:cubicBezTo>
                  <a:cubicBezTo>
                    <a:pt x="564" y="953"/>
                    <a:pt x="563" y="952"/>
                    <a:pt x="562" y="951"/>
                  </a:cubicBezTo>
                  <a:cubicBezTo>
                    <a:pt x="571" y="929"/>
                    <a:pt x="581" y="907"/>
                    <a:pt x="596" y="889"/>
                  </a:cubicBezTo>
                  <a:cubicBezTo>
                    <a:pt x="609" y="876"/>
                    <a:pt x="615" y="864"/>
                    <a:pt x="625" y="848"/>
                  </a:cubicBezTo>
                  <a:cubicBezTo>
                    <a:pt x="627" y="844"/>
                    <a:pt x="628" y="843"/>
                    <a:pt x="627" y="843"/>
                  </a:cubicBezTo>
                  <a:lnTo>
                    <a:pt x="627" y="843"/>
                  </a:lnTo>
                  <a:cubicBezTo>
                    <a:pt x="624" y="843"/>
                    <a:pt x="597" y="871"/>
                    <a:pt x="574" y="901"/>
                  </a:cubicBezTo>
                  <a:cubicBezTo>
                    <a:pt x="581" y="892"/>
                    <a:pt x="578" y="898"/>
                    <a:pt x="587" y="882"/>
                  </a:cubicBezTo>
                  <a:cubicBezTo>
                    <a:pt x="600" y="860"/>
                    <a:pt x="596" y="857"/>
                    <a:pt x="593" y="857"/>
                  </a:cubicBezTo>
                  <a:cubicBezTo>
                    <a:pt x="592" y="856"/>
                    <a:pt x="591" y="855"/>
                    <a:pt x="590" y="855"/>
                  </a:cubicBezTo>
                  <a:cubicBezTo>
                    <a:pt x="588" y="855"/>
                    <a:pt x="584" y="858"/>
                    <a:pt x="574" y="870"/>
                  </a:cubicBezTo>
                  <a:cubicBezTo>
                    <a:pt x="563" y="890"/>
                    <a:pt x="549" y="908"/>
                    <a:pt x="544" y="908"/>
                  </a:cubicBezTo>
                  <a:cubicBezTo>
                    <a:pt x="544" y="908"/>
                    <a:pt x="543" y="908"/>
                    <a:pt x="543" y="907"/>
                  </a:cubicBezTo>
                  <a:cubicBezTo>
                    <a:pt x="537" y="923"/>
                    <a:pt x="527" y="936"/>
                    <a:pt x="518" y="948"/>
                  </a:cubicBezTo>
                  <a:cubicBezTo>
                    <a:pt x="524" y="933"/>
                    <a:pt x="531" y="920"/>
                    <a:pt x="540" y="904"/>
                  </a:cubicBezTo>
                  <a:cubicBezTo>
                    <a:pt x="565" y="864"/>
                    <a:pt x="578" y="842"/>
                    <a:pt x="571" y="835"/>
                  </a:cubicBezTo>
                  <a:cubicBezTo>
                    <a:pt x="568" y="832"/>
                    <a:pt x="562" y="826"/>
                    <a:pt x="578" y="807"/>
                  </a:cubicBezTo>
                  <a:cubicBezTo>
                    <a:pt x="577" y="806"/>
                    <a:pt x="576" y="806"/>
                    <a:pt x="575" y="806"/>
                  </a:cubicBezTo>
                  <a:cubicBezTo>
                    <a:pt x="573" y="806"/>
                    <a:pt x="570" y="809"/>
                    <a:pt x="559" y="820"/>
                  </a:cubicBezTo>
                  <a:lnTo>
                    <a:pt x="556" y="817"/>
                  </a:lnTo>
                  <a:cubicBezTo>
                    <a:pt x="564" y="806"/>
                    <a:pt x="567" y="801"/>
                    <a:pt x="565" y="801"/>
                  </a:cubicBezTo>
                  <a:cubicBezTo>
                    <a:pt x="563" y="801"/>
                    <a:pt x="558" y="805"/>
                    <a:pt x="549" y="813"/>
                  </a:cubicBezTo>
                  <a:cubicBezTo>
                    <a:pt x="545" y="817"/>
                    <a:pt x="542" y="818"/>
                    <a:pt x="541" y="818"/>
                  </a:cubicBezTo>
                  <a:cubicBezTo>
                    <a:pt x="537" y="818"/>
                    <a:pt x="546" y="807"/>
                    <a:pt x="546" y="807"/>
                  </a:cubicBezTo>
                  <a:cubicBezTo>
                    <a:pt x="562" y="790"/>
                    <a:pt x="570" y="781"/>
                    <a:pt x="570" y="781"/>
                  </a:cubicBezTo>
                  <a:lnTo>
                    <a:pt x="570" y="781"/>
                  </a:lnTo>
                  <a:cubicBezTo>
                    <a:pt x="570" y="781"/>
                    <a:pt x="557" y="794"/>
                    <a:pt x="527" y="820"/>
                  </a:cubicBezTo>
                  <a:cubicBezTo>
                    <a:pt x="509" y="838"/>
                    <a:pt x="496" y="857"/>
                    <a:pt x="496" y="860"/>
                  </a:cubicBezTo>
                  <a:lnTo>
                    <a:pt x="502" y="867"/>
                  </a:lnTo>
                  <a:lnTo>
                    <a:pt x="480" y="876"/>
                  </a:lnTo>
                  <a:cubicBezTo>
                    <a:pt x="465" y="882"/>
                    <a:pt x="449" y="892"/>
                    <a:pt x="440" y="901"/>
                  </a:cubicBezTo>
                  <a:cubicBezTo>
                    <a:pt x="440" y="901"/>
                    <a:pt x="421" y="917"/>
                    <a:pt x="418" y="917"/>
                  </a:cubicBezTo>
                  <a:lnTo>
                    <a:pt x="455" y="882"/>
                  </a:lnTo>
                  <a:cubicBezTo>
                    <a:pt x="474" y="870"/>
                    <a:pt x="493" y="854"/>
                    <a:pt x="509" y="838"/>
                  </a:cubicBezTo>
                  <a:cubicBezTo>
                    <a:pt x="531" y="816"/>
                    <a:pt x="546" y="798"/>
                    <a:pt x="542" y="798"/>
                  </a:cubicBezTo>
                  <a:cubicBezTo>
                    <a:pt x="541" y="798"/>
                    <a:pt x="534" y="803"/>
                    <a:pt x="521" y="813"/>
                  </a:cubicBezTo>
                  <a:cubicBezTo>
                    <a:pt x="521" y="810"/>
                    <a:pt x="521" y="810"/>
                    <a:pt x="537" y="795"/>
                  </a:cubicBezTo>
                  <a:cubicBezTo>
                    <a:pt x="545" y="788"/>
                    <a:pt x="550" y="784"/>
                    <a:pt x="549" y="784"/>
                  </a:cubicBezTo>
                  <a:lnTo>
                    <a:pt x="549" y="784"/>
                  </a:lnTo>
                  <a:cubicBezTo>
                    <a:pt x="548" y="784"/>
                    <a:pt x="538" y="791"/>
                    <a:pt x="515" y="807"/>
                  </a:cubicBezTo>
                  <a:cubicBezTo>
                    <a:pt x="498" y="820"/>
                    <a:pt x="488" y="826"/>
                    <a:pt x="486" y="826"/>
                  </a:cubicBezTo>
                  <a:cubicBezTo>
                    <a:pt x="483" y="826"/>
                    <a:pt x="492" y="818"/>
                    <a:pt x="512" y="801"/>
                  </a:cubicBezTo>
                  <a:cubicBezTo>
                    <a:pt x="537" y="778"/>
                    <a:pt x="542" y="768"/>
                    <a:pt x="538" y="768"/>
                  </a:cubicBezTo>
                  <a:cubicBezTo>
                    <a:pt x="536" y="768"/>
                    <a:pt x="531" y="770"/>
                    <a:pt x="524" y="776"/>
                  </a:cubicBezTo>
                  <a:cubicBezTo>
                    <a:pt x="506" y="789"/>
                    <a:pt x="495" y="794"/>
                    <a:pt x="491" y="794"/>
                  </a:cubicBezTo>
                  <a:cubicBezTo>
                    <a:pt x="487" y="794"/>
                    <a:pt x="491" y="789"/>
                    <a:pt x="502" y="782"/>
                  </a:cubicBezTo>
                  <a:cubicBezTo>
                    <a:pt x="513" y="773"/>
                    <a:pt x="517" y="768"/>
                    <a:pt x="514" y="768"/>
                  </a:cubicBezTo>
                  <a:cubicBezTo>
                    <a:pt x="511" y="768"/>
                    <a:pt x="505" y="771"/>
                    <a:pt x="496" y="776"/>
                  </a:cubicBezTo>
                  <a:cubicBezTo>
                    <a:pt x="513" y="766"/>
                    <a:pt x="529" y="754"/>
                    <a:pt x="524" y="754"/>
                  </a:cubicBezTo>
                  <a:cubicBezTo>
                    <a:pt x="522" y="754"/>
                    <a:pt x="520" y="755"/>
                    <a:pt x="515" y="757"/>
                  </a:cubicBezTo>
                  <a:cubicBezTo>
                    <a:pt x="515" y="757"/>
                    <a:pt x="515" y="757"/>
                    <a:pt x="496" y="770"/>
                  </a:cubicBezTo>
                  <a:lnTo>
                    <a:pt x="452" y="791"/>
                  </a:lnTo>
                  <a:cubicBezTo>
                    <a:pt x="440" y="801"/>
                    <a:pt x="427" y="810"/>
                    <a:pt x="412" y="820"/>
                  </a:cubicBezTo>
                  <a:cubicBezTo>
                    <a:pt x="408" y="822"/>
                    <a:pt x="405" y="823"/>
                    <a:pt x="403" y="823"/>
                  </a:cubicBezTo>
                  <a:cubicBezTo>
                    <a:pt x="397" y="823"/>
                    <a:pt x="416" y="800"/>
                    <a:pt x="468" y="770"/>
                  </a:cubicBezTo>
                  <a:lnTo>
                    <a:pt x="509" y="741"/>
                  </a:lnTo>
                  <a:lnTo>
                    <a:pt x="465" y="763"/>
                  </a:lnTo>
                  <a:cubicBezTo>
                    <a:pt x="465" y="763"/>
                    <a:pt x="465" y="760"/>
                    <a:pt x="487" y="748"/>
                  </a:cubicBezTo>
                  <a:cubicBezTo>
                    <a:pt x="506" y="738"/>
                    <a:pt x="506" y="738"/>
                    <a:pt x="506" y="735"/>
                  </a:cubicBezTo>
                  <a:lnTo>
                    <a:pt x="506" y="735"/>
                  </a:lnTo>
                  <a:cubicBezTo>
                    <a:pt x="506" y="735"/>
                    <a:pt x="505" y="735"/>
                    <a:pt x="484" y="744"/>
                  </a:cubicBezTo>
                  <a:cubicBezTo>
                    <a:pt x="459" y="757"/>
                    <a:pt x="448" y="762"/>
                    <a:pt x="447" y="762"/>
                  </a:cubicBezTo>
                  <a:cubicBezTo>
                    <a:pt x="447" y="762"/>
                    <a:pt x="452" y="759"/>
                    <a:pt x="462" y="754"/>
                  </a:cubicBezTo>
                  <a:cubicBezTo>
                    <a:pt x="485" y="740"/>
                    <a:pt x="495" y="734"/>
                    <a:pt x="493" y="734"/>
                  </a:cubicBezTo>
                  <a:cubicBezTo>
                    <a:pt x="490" y="734"/>
                    <a:pt x="479" y="739"/>
                    <a:pt x="459" y="748"/>
                  </a:cubicBezTo>
                  <a:cubicBezTo>
                    <a:pt x="437" y="757"/>
                    <a:pt x="426" y="761"/>
                    <a:pt x="426" y="761"/>
                  </a:cubicBezTo>
                  <a:cubicBezTo>
                    <a:pt x="425" y="761"/>
                    <a:pt x="436" y="756"/>
                    <a:pt x="459" y="744"/>
                  </a:cubicBezTo>
                  <a:cubicBezTo>
                    <a:pt x="474" y="738"/>
                    <a:pt x="487" y="732"/>
                    <a:pt x="502" y="723"/>
                  </a:cubicBezTo>
                  <a:lnTo>
                    <a:pt x="502" y="723"/>
                  </a:lnTo>
                  <a:lnTo>
                    <a:pt x="477" y="732"/>
                  </a:lnTo>
                  <a:cubicBezTo>
                    <a:pt x="455" y="741"/>
                    <a:pt x="444" y="745"/>
                    <a:pt x="442" y="745"/>
                  </a:cubicBezTo>
                  <a:cubicBezTo>
                    <a:pt x="439" y="745"/>
                    <a:pt x="444" y="741"/>
                    <a:pt x="455" y="735"/>
                  </a:cubicBezTo>
                  <a:cubicBezTo>
                    <a:pt x="469" y="729"/>
                    <a:pt x="474" y="727"/>
                    <a:pt x="470" y="727"/>
                  </a:cubicBezTo>
                  <a:cubicBezTo>
                    <a:pt x="467" y="727"/>
                    <a:pt x="461" y="728"/>
                    <a:pt x="452" y="729"/>
                  </a:cubicBezTo>
                  <a:cubicBezTo>
                    <a:pt x="452" y="726"/>
                    <a:pt x="452" y="723"/>
                    <a:pt x="474" y="716"/>
                  </a:cubicBezTo>
                  <a:cubicBezTo>
                    <a:pt x="499" y="708"/>
                    <a:pt x="511" y="704"/>
                    <a:pt x="509" y="704"/>
                  </a:cubicBezTo>
                  <a:lnTo>
                    <a:pt x="509" y="704"/>
                  </a:lnTo>
                  <a:cubicBezTo>
                    <a:pt x="508" y="704"/>
                    <a:pt x="496" y="707"/>
                    <a:pt x="474" y="713"/>
                  </a:cubicBezTo>
                  <a:cubicBezTo>
                    <a:pt x="464" y="716"/>
                    <a:pt x="458" y="717"/>
                    <a:pt x="456" y="717"/>
                  </a:cubicBezTo>
                  <a:cubicBezTo>
                    <a:pt x="453" y="717"/>
                    <a:pt x="458" y="714"/>
                    <a:pt x="471" y="707"/>
                  </a:cubicBezTo>
                  <a:cubicBezTo>
                    <a:pt x="485" y="702"/>
                    <a:pt x="491" y="699"/>
                    <a:pt x="490" y="699"/>
                  </a:cubicBezTo>
                  <a:cubicBezTo>
                    <a:pt x="489" y="699"/>
                    <a:pt x="482" y="701"/>
                    <a:pt x="471" y="704"/>
                  </a:cubicBezTo>
                  <a:cubicBezTo>
                    <a:pt x="449" y="707"/>
                    <a:pt x="424" y="716"/>
                    <a:pt x="402" y="726"/>
                  </a:cubicBezTo>
                  <a:cubicBezTo>
                    <a:pt x="402" y="729"/>
                    <a:pt x="402" y="729"/>
                    <a:pt x="380" y="735"/>
                  </a:cubicBezTo>
                  <a:lnTo>
                    <a:pt x="380" y="729"/>
                  </a:lnTo>
                  <a:cubicBezTo>
                    <a:pt x="380" y="726"/>
                    <a:pt x="377" y="726"/>
                    <a:pt x="355" y="726"/>
                  </a:cubicBezTo>
                  <a:cubicBezTo>
                    <a:pt x="330" y="726"/>
                    <a:pt x="280" y="735"/>
                    <a:pt x="305" y="735"/>
                  </a:cubicBezTo>
                  <a:lnTo>
                    <a:pt x="305" y="738"/>
                  </a:lnTo>
                  <a:lnTo>
                    <a:pt x="283" y="748"/>
                  </a:lnTo>
                  <a:cubicBezTo>
                    <a:pt x="241" y="757"/>
                    <a:pt x="225" y="764"/>
                    <a:pt x="234" y="764"/>
                  </a:cubicBezTo>
                  <a:cubicBezTo>
                    <a:pt x="239" y="764"/>
                    <a:pt x="256" y="761"/>
                    <a:pt x="283" y="754"/>
                  </a:cubicBezTo>
                  <a:cubicBezTo>
                    <a:pt x="320" y="742"/>
                    <a:pt x="338" y="737"/>
                    <a:pt x="341" y="737"/>
                  </a:cubicBezTo>
                  <a:cubicBezTo>
                    <a:pt x="342" y="737"/>
                    <a:pt x="331" y="742"/>
                    <a:pt x="308" y="751"/>
                  </a:cubicBezTo>
                  <a:cubicBezTo>
                    <a:pt x="261" y="763"/>
                    <a:pt x="264" y="766"/>
                    <a:pt x="264" y="770"/>
                  </a:cubicBezTo>
                  <a:cubicBezTo>
                    <a:pt x="264" y="776"/>
                    <a:pt x="264" y="776"/>
                    <a:pt x="242" y="782"/>
                  </a:cubicBezTo>
                  <a:cubicBezTo>
                    <a:pt x="217" y="788"/>
                    <a:pt x="195" y="801"/>
                    <a:pt x="198" y="804"/>
                  </a:cubicBezTo>
                  <a:cubicBezTo>
                    <a:pt x="198" y="805"/>
                    <a:pt x="198" y="806"/>
                    <a:pt x="200" y="806"/>
                  </a:cubicBezTo>
                  <a:cubicBezTo>
                    <a:pt x="203" y="806"/>
                    <a:pt x="209" y="805"/>
                    <a:pt x="223" y="801"/>
                  </a:cubicBezTo>
                  <a:cubicBezTo>
                    <a:pt x="229" y="797"/>
                    <a:pt x="234" y="795"/>
                    <a:pt x="236" y="795"/>
                  </a:cubicBezTo>
                  <a:cubicBezTo>
                    <a:pt x="240" y="795"/>
                    <a:pt x="232" y="804"/>
                    <a:pt x="202" y="817"/>
                  </a:cubicBezTo>
                  <a:cubicBezTo>
                    <a:pt x="191" y="822"/>
                    <a:pt x="186" y="826"/>
                    <a:pt x="188" y="826"/>
                  </a:cubicBezTo>
                  <a:cubicBezTo>
                    <a:pt x="190" y="826"/>
                    <a:pt x="202" y="822"/>
                    <a:pt x="227" y="813"/>
                  </a:cubicBezTo>
                  <a:cubicBezTo>
                    <a:pt x="243" y="806"/>
                    <a:pt x="254" y="803"/>
                    <a:pt x="259" y="803"/>
                  </a:cubicBezTo>
                  <a:cubicBezTo>
                    <a:pt x="266" y="803"/>
                    <a:pt x="257" y="811"/>
                    <a:pt x="230" y="823"/>
                  </a:cubicBezTo>
                  <a:lnTo>
                    <a:pt x="233" y="832"/>
                  </a:lnTo>
                  <a:cubicBezTo>
                    <a:pt x="233" y="833"/>
                    <a:pt x="233" y="833"/>
                    <a:pt x="234" y="833"/>
                  </a:cubicBezTo>
                  <a:cubicBezTo>
                    <a:pt x="239" y="833"/>
                    <a:pt x="258" y="825"/>
                    <a:pt x="280" y="817"/>
                  </a:cubicBezTo>
                  <a:cubicBezTo>
                    <a:pt x="304" y="806"/>
                    <a:pt x="315" y="802"/>
                    <a:pt x="316" y="802"/>
                  </a:cubicBezTo>
                  <a:lnTo>
                    <a:pt x="316" y="802"/>
                  </a:lnTo>
                  <a:cubicBezTo>
                    <a:pt x="317" y="802"/>
                    <a:pt x="312" y="805"/>
                    <a:pt x="302" y="810"/>
                  </a:cubicBezTo>
                  <a:cubicBezTo>
                    <a:pt x="289" y="820"/>
                    <a:pt x="274" y="826"/>
                    <a:pt x="258" y="835"/>
                  </a:cubicBezTo>
                  <a:cubicBezTo>
                    <a:pt x="236" y="845"/>
                    <a:pt x="239" y="848"/>
                    <a:pt x="239" y="851"/>
                  </a:cubicBezTo>
                  <a:cubicBezTo>
                    <a:pt x="241" y="853"/>
                    <a:pt x="243" y="857"/>
                    <a:pt x="250" y="857"/>
                  </a:cubicBezTo>
                  <a:cubicBezTo>
                    <a:pt x="253" y="857"/>
                    <a:pt x="259" y="856"/>
                    <a:pt x="267" y="851"/>
                  </a:cubicBezTo>
                  <a:lnTo>
                    <a:pt x="267" y="851"/>
                  </a:lnTo>
                  <a:lnTo>
                    <a:pt x="245" y="864"/>
                  </a:lnTo>
                  <a:cubicBezTo>
                    <a:pt x="245" y="866"/>
                    <a:pt x="237" y="872"/>
                    <a:pt x="237" y="872"/>
                  </a:cubicBezTo>
                  <a:cubicBezTo>
                    <a:pt x="237" y="872"/>
                    <a:pt x="239" y="871"/>
                    <a:pt x="245" y="867"/>
                  </a:cubicBezTo>
                  <a:lnTo>
                    <a:pt x="245" y="867"/>
                  </a:lnTo>
                  <a:cubicBezTo>
                    <a:pt x="245" y="867"/>
                    <a:pt x="249" y="870"/>
                    <a:pt x="230" y="889"/>
                  </a:cubicBezTo>
                  <a:cubicBezTo>
                    <a:pt x="224" y="896"/>
                    <a:pt x="226" y="900"/>
                    <a:pt x="233" y="900"/>
                  </a:cubicBezTo>
                  <a:cubicBezTo>
                    <a:pt x="245" y="900"/>
                    <a:pt x="274" y="886"/>
                    <a:pt x="299" y="864"/>
                  </a:cubicBezTo>
                  <a:lnTo>
                    <a:pt x="299" y="867"/>
                  </a:lnTo>
                  <a:cubicBezTo>
                    <a:pt x="299" y="867"/>
                    <a:pt x="300" y="867"/>
                    <a:pt x="300" y="867"/>
                  </a:cubicBezTo>
                  <a:cubicBezTo>
                    <a:pt x="306" y="867"/>
                    <a:pt x="324" y="857"/>
                    <a:pt x="324" y="857"/>
                  </a:cubicBezTo>
                  <a:cubicBezTo>
                    <a:pt x="334" y="850"/>
                    <a:pt x="340" y="848"/>
                    <a:pt x="343" y="848"/>
                  </a:cubicBezTo>
                  <a:cubicBezTo>
                    <a:pt x="345" y="848"/>
                    <a:pt x="346" y="850"/>
                    <a:pt x="346" y="851"/>
                  </a:cubicBezTo>
                  <a:lnTo>
                    <a:pt x="305" y="876"/>
                  </a:lnTo>
                  <a:cubicBezTo>
                    <a:pt x="265" y="896"/>
                    <a:pt x="243" y="912"/>
                    <a:pt x="249" y="912"/>
                  </a:cubicBezTo>
                  <a:cubicBezTo>
                    <a:pt x="253" y="912"/>
                    <a:pt x="266" y="907"/>
                    <a:pt x="289" y="895"/>
                  </a:cubicBezTo>
                  <a:lnTo>
                    <a:pt x="289" y="895"/>
                  </a:lnTo>
                  <a:lnTo>
                    <a:pt x="267" y="907"/>
                  </a:lnTo>
                  <a:cubicBezTo>
                    <a:pt x="251" y="917"/>
                    <a:pt x="248" y="921"/>
                    <a:pt x="260" y="921"/>
                  </a:cubicBezTo>
                  <a:cubicBezTo>
                    <a:pt x="263" y="921"/>
                    <a:pt x="268" y="921"/>
                    <a:pt x="274" y="920"/>
                  </a:cubicBezTo>
                  <a:cubicBezTo>
                    <a:pt x="296" y="911"/>
                    <a:pt x="318" y="901"/>
                    <a:pt x="339" y="885"/>
                  </a:cubicBezTo>
                  <a:cubicBezTo>
                    <a:pt x="352" y="877"/>
                    <a:pt x="358" y="876"/>
                    <a:pt x="360" y="876"/>
                  </a:cubicBezTo>
                  <a:cubicBezTo>
                    <a:pt x="361" y="876"/>
                    <a:pt x="361" y="876"/>
                    <a:pt x="361" y="876"/>
                  </a:cubicBezTo>
                  <a:cubicBezTo>
                    <a:pt x="361" y="879"/>
                    <a:pt x="361" y="879"/>
                    <a:pt x="343" y="892"/>
                  </a:cubicBezTo>
                  <a:cubicBezTo>
                    <a:pt x="319" y="908"/>
                    <a:pt x="310" y="917"/>
                    <a:pt x="315" y="917"/>
                  </a:cubicBezTo>
                  <a:cubicBezTo>
                    <a:pt x="319" y="917"/>
                    <a:pt x="330" y="912"/>
                    <a:pt x="349" y="901"/>
                  </a:cubicBezTo>
                  <a:lnTo>
                    <a:pt x="349" y="901"/>
                  </a:lnTo>
                  <a:lnTo>
                    <a:pt x="327" y="917"/>
                  </a:lnTo>
                  <a:cubicBezTo>
                    <a:pt x="308" y="929"/>
                    <a:pt x="292" y="948"/>
                    <a:pt x="324" y="951"/>
                  </a:cubicBezTo>
                  <a:cubicBezTo>
                    <a:pt x="330" y="964"/>
                    <a:pt x="339" y="973"/>
                    <a:pt x="321" y="989"/>
                  </a:cubicBezTo>
                  <a:cubicBezTo>
                    <a:pt x="316" y="993"/>
                    <a:pt x="316" y="995"/>
                    <a:pt x="318" y="995"/>
                  </a:cubicBezTo>
                  <a:cubicBezTo>
                    <a:pt x="326" y="995"/>
                    <a:pt x="361" y="979"/>
                    <a:pt x="390" y="958"/>
                  </a:cubicBezTo>
                  <a:lnTo>
                    <a:pt x="390" y="958"/>
                  </a:lnTo>
                  <a:cubicBezTo>
                    <a:pt x="374" y="976"/>
                    <a:pt x="374" y="980"/>
                    <a:pt x="380" y="983"/>
                  </a:cubicBezTo>
                  <a:cubicBezTo>
                    <a:pt x="390" y="992"/>
                    <a:pt x="390" y="992"/>
                    <a:pt x="371" y="1011"/>
                  </a:cubicBezTo>
                  <a:cubicBezTo>
                    <a:pt x="353" y="1027"/>
                    <a:pt x="344" y="1035"/>
                    <a:pt x="345" y="1035"/>
                  </a:cubicBezTo>
                  <a:cubicBezTo>
                    <a:pt x="346" y="1035"/>
                    <a:pt x="356" y="1028"/>
                    <a:pt x="374" y="1014"/>
                  </a:cubicBezTo>
                  <a:cubicBezTo>
                    <a:pt x="386" y="1004"/>
                    <a:pt x="393" y="1000"/>
                    <a:pt x="396" y="1000"/>
                  </a:cubicBezTo>
                  <a:cubicBezTo>
                    <a:pt x="403" y="1000"/>
                    <a:pt x="392" y="1019"/>
                    <a:pt x="371" y="1042"/>
                  </a:cubicBezTo>
                  <a:cubicBezTo>
                    <a:pt x="352" y="1061"/>
                    <a:pt x="355" y="1064"/>
                    <a:pt x="365" y="1070"/>
                  </a:cubicBezTo>
                  <a:cubicBezTo>
                    <a:pt x="373" y="1063"/>
                    <a:pt x="379" y="1061"/>
                    <a:pt x="383" y="1061"/>
                  </a:cubicBezTo>
                  <a:cubicBezTo>
                    <a:pt x="388" y="1061"/>
                    <a:pt x="391" y="1064"/>
                    <a:pt x="396" y="1067"/>
                  </a:cubicBezTo>
                  <a:cubicBezTo>
                    <a:pt x="399" y="1069"/>
                    <a:pt x="401" y="1070"/>
                    <a:pt x="403" y="1070"/>
                  </a:cubicBezTo>
                  <a:cubicBezTo>
                    <a:pt x="408" y="1070"/>
                    <a:pt x="413" y="1063"/>
                    <a:pt x="433" y="1036"/>
                  </a:cubicBezTo>
                  <a:cubicBezTo>
                    <a:pt x="454" y="1009"/>
                    <a:pt x="461" y="1003"/>
                    <a:pt x="466" y="1003"/>
                  </a:cubicBezTo>
                  <a:cubicBezTo>
                    <a:pt x="468" y="1003"/>
                    <a:pt x="469" y="1004"/>
                    <a:pt x="471" y="1005"/>
                  </a:cubicBezTo>
                  <a:cubicBezTo>
                    <a:pt x="474" y="1008"/>
                    <a:pt x="477" y="1008"/>
                    <a:pt x="462" y="1030"/>
                  </a:cubicBezTo>
                  <a:cubicBezTo>
                    <a:pt x="462" y="1030"/>
                    <a:pt x="452" y="1052"/>
                    <a:pt x="455" y="1052"/>
                  </a:cubicBezTo>
                  <a:cubicBezTo>
                    <a:pt x="459" y="1055"/>
                    <a:pt x="462" y="1058"/>
                    <a:pt x="449" y="1077"/>
                  </a:cubicBezTo>
                  <a:cubicBezTo>
                    <a:pt x="449" y="1077"/>
                    <a:pt x="437" y="1099"/>
                    <a:pt x="446" y="1105"/>
                  </a:cubicBezTo>
                  <a:cubicBezTo>
                    <a:pt x="452" y="1111"/>
                    <a:pt x="459" y="1114"/>
                    <a:pt x="446" y="1136"/>
                  </a:cubicBezTo>
                  <a:cubicBezTo>
                    <a:pt x="447" y="1137"/>
                    <a:pt x="447" y="1138"/>
                    <a:pt x="448" y="1138"/>
                  </a:cubicBezTo>
                  <a:cubicBezTo>
                    <a:pt x="450" y="1138"/>
                    <a:pt x="453" y="1133"/>
                    <a:pt x="462" y="1117"/>
                  </a:cubicBezTo>
                  <a:cubicBezTo>
                    <a:pt x="469" y="1104"/>
                    <a:pt x="478" y="1091"/>
                    <a:pt x="485" y="1091"/>
                  </a:cubicBezTo>
                  <a:cubicBezTo>
                    <a:pt x="489" y="1091"/>
                    <a:pt x="492" y="1096"/>
                    <a:pt x="493" y="1108"/>
                  </a:cubicBezTo>
                  <a:cubicBezTo>
                    <a:pt x="496" y="1109"/>
                    <a:pt x="499" y="1111"/>
                    <a:pt x="503" y="1111"/>
                  </a:cubicBezTo>
                  <a:cubicBezTo>
                    <a:pt x="508" y="1111"/>
                    <a:pt x="514" y="1108"/>
                    <a:pt x="521" y="1095"/>
                  </a:cubicBezTo>
                  <a:lnTo>
                    <a:pt x="521" y="1095"/>
                  </a:lnTo>
                  <a:cubicBezTo>
                    <a:pt x="524" y="1099"/>
                    <a:pt x="524" y="1099"/>
                    <a:pt x="515" y="1121"/>
                  </a:cubicBezTo>
                  <a:cubicBezTo>
                    <a:pt x="503" y="1142"/>
                    <a:pt x="500" y="1154"/>
                    <a:pt x="504" y="1154"/>
                  </a:cubicBezTo>
                  <a:cubicBezTo>
                    <a:pt x="508" y="1154"/>
                    <a:pt x="516" y="1146"/>
                    <a:pt x="527" y="1127"/>
                  </a:cubicBezTo>
                  <a:cubicBezTo>
                    <a:pt x="533" y="1117"/>
                    <a:pt x="537" y="1112"/>
                    <a:pt x="539" y="1112"/>
                  </a:cubicBezTo>
                  <a:cubicBezTo>
                    <a:pt x="541" y="1112"/>
                    <a:pt x="540" y="1118"/>
                    <a:pt x="537" y="1130"/>
                  </a:cubicBezTo>
                  <a:cubicBezTo>
                    <a:pt x="537" y="1130"/>
                    <a:pt x="537" y="1130"/>
                    <a:pt x="537" y="1130"/>
                  </a:cubicBezTo>
                  <a:cubicBezTo>
                    <a:pt x="539" y="1130"/>
                    <a:pt x="543" y="1128"/>
                    <a:pt x="553" y="1111"/>
                  </a:cubicBezTo>
                  <a:cubicBezTo>
                    <a:pt x="558" y="1102"/>
                    <a:pt x="561" y="1098"/>
                    <a:pt x="563" y="1098"/>
                  </a:cubicBezTo>
                  <a:lnTo>
                    <a:pt x="563" y="1098"/>
                  </a:lnTo>
                  <a:cubicBezTo>
                    <a:pt x="564" y="1098"/>
                    <a:pt x="564" y="1104"/>
                    <a:pt x="562" y="1117"/>
                  </a:cubicBezTo>
                  <a:cubicBezTo>
                    <a:pt x="556" y="1139"/>
                    <a:pt x="559" y="1142"/>
                    <a:pt x="562" y="1142"/>
                  </a:cubicBezTo>
                  <a:cubicBezTo>
                    <a:pt x="567" y="1137"/>
                    <a:pt x="574" y="1134"/>
                    <a:pt x="582" y="1134"/>
                  </a:cubicBezTo>
                  <a:cubicBezTo>
                    <a:pt x="599" y="1134"/>
                    <a:pt x="618" y="1146"/>
                    <a:pt x="618" y="1161"/>
                  </a:cubicBezTo>
                  <a:cubicBezTo>
                    <a:pt x="625" y="1145"/>
                    <a:pt x="627" y="1141"/>
                    <a:pt x="629" y="1141"/>
                  </a:cubicBezTo>
                  <a:cubicBezTo>
                    <a:pt x="629" y="1141"/>
                    <a:pt x="630" y="1142"/>
                    <a:pt x="631" y="1142"/>
                  </a:cubicBezTo>
                  <a:cubicBezTo>
                    <a:pt x="628" y="1161"/>
                    <a:pt x="628" y="1169"/>
                    <a:pt x="630" y="1169"/>
                  </a:cubicBezTo>
                  <a:cubicBezTo>
                    <a:pt x="632" y="1169"/>
                    <a:pt x="638" y="1149"/>
                    <a:pt x="643" y="1121"/>
                  </a:cubicBezTo>
                  <a:lnTo>
                    <a:pt x="640" y="1117"/>
                  </a:lnTo>
                  <a:lnTo>
                    <a:pt x="637" y="1117"/>
                  </a:lnTo>
                  <a:cubicBezTo>
                    <a:pt x="641" y="1097"/>
                    <a:pt x="645" y="1086"/>
                    <a:pt x="648" y="1086"/>
                  </a:cubicBezTo>
                  <a:lnTo>
                    <a:pt x="648" y="1086"/>
                  </a:lnTo>
                  <a:cubicBezTo>
                    <a:pt x="651" y="1086"/>
                    <a:pt x="651" y="1105"/>
                    <a:pt x="643" y="1146"/>
                  </a:cubicBezTo>
                  <a:cubicBezTo>
                    <a:pt x="640" y="1169"/>
                    <a:pt x="639" y="1181"/>
                    <a:pt x="640" y="1181"/>
                  </a:cubicBezTo>
                  <a:cubicBezTo>
                    <a:pt x="640" y="1181"/>
                    <a:pt x="643" y="1169"/>
                    <a:pt x="650" y="1146"/>
                  </a:cubicBezTo>
                  <a:cubicBezTo>
                    <a:pt x="656" y="1123"/>
                    <a:pt x="660" y="1112"/>
                    <a:pt x="662" y="1112"/>
                  </a:cubicBezTo>
                  <a:cubicBezTo>
                    <a:pt x="664" y="1112"/>
                    <a:pt x="664" y="1124"/>
                    <a:pt x="662" y="1149"/>
                  </a:cubicBezTo>
                  <a:cubicBezTo>
                    <a:pt x="658" y="1172"/>
                    <a:pt x="655" y="1184"/>
                    <a:pt x="656" y="1184"/>
                  </a:cubicBezTo>
                  <a:cubicBezTo>
                    <a:pt x="656" y="1184"/>
                    <a:pt x="659" y="1172"/>
                    <a:pt x="665" y="1149"/>
                  </a:cubicBezTo>
                  <a:cubicBezTo>
                    <a:pt x="677" y="1097"/>
                    <a:pt x="686" y="1067"/>
                    <a:pt x="689" y="1067"/>
                  </a:cubicBezTo>
                  <a:lnTo>
                    <a:pt x="689" y="1067"/>
                  </a:lnTo>
                  <a:cubicBezTo>
                    <a:pt x="692" y="1067"/>
                    <a:pt x="692" y="1086"/>
                    <a:pt x="687" y="1130"/>
                  </a:cubicBezTo>
                  <a:cubicBezTo>
                    <a:pt x="681" y="1177"/>
                    <a:pt x="684" y="1202"/>
                    <a:pt x="687" y="1202"/>
                  </a:cubicBezTo>
                  <a:cubicBezTo>
                    <a:pt x="694" y="1202"/>
                    <a:pt x="694" y="1177"/>
                    <a:pt x="697" y="1155"/>
                  </a:cubicBezTo>
                  <a:cubicBezTo>
                    <a:pt x="697" y="1130"/>
                    <a:pt x="697" y="1117"/>
                    <a:pt x="699" y="1117"/>
                  </a:cubicBezTo>
                  <a:cubicBezTo>
                    <a:pt x="700" y="1117"/>
                    <a:pt x="701" y="1130"/>
                    <a:pt x="703" y="1155"/>
                  </a:cubicBezTo>
                  <a:cubicBezTo>
                    <a:pt x="708" y="1197"/>
                    <a:pt x="714" y="1216"/>
                    <a:pt x="721" y="1216"/>
                  </a:cubicBezTo>
                  <a:cubicBezTo>
                    <a:pt x="726" y="1216"/>
                    <a:pt x="732" y="1204"/>
                    <a:pt x="737" y="1183"/>
                  </a:cubicBezTo>
                  <a:cubicBezTo>
                    <a:pt x="745" y="1158"/>
                    <a:pt x="752" y="1146"/>
                    <a:pt x="755" y="1146"/>
                  </a:cubicBezTo>
                  <a:cubicBezTo>
                    <a:pt x="758" y="1146"/>
                    <a:pt x="758" y="1158"/>
                    <a:pt x="753" y="1183"/>
                  </a:cubicBezTo>
                  <a:cubicBezTo>
                    <a:pt x="749" y="1210"/>
                    <a:pt x="747" y="1222"/>
                    <a:pt x="747" y="1222"/>
                  </a:cubicBezTo>
                  <a:cubicBezTo>
                    <a:pt x="747" y="1222"/>
                    <a:pt x="749" y="1216"/>
                    <a:pt x="753" y="1205"/>
                  </a:cubicBezTo>
                  <a:lnTo>
                    <a:pt x="775" y="1208"/>
                  </a:lnTo>
                  <a:cubicBezTo>
                    <a:pt x="781" y="1208"/>
                    <a:pt x="781" y="1183"/>
                    <a:pt x="781" y="1158"/>
                  </a:cubicBezTo>
                  <a:cubicBezTo>
                    <a:pt x="785" y="1187"/>
                    <a:pt x="791" y="1208"/>
                    <a:pt x="796" y="1208"/>
                  </a:cubicBezTo>
                  <a:cubicBezTo>
                    <a:pt x="799" y="1208"/>
                    <a:pt x="802" y="1199"/>
                    <a:pt x="803" y="1180"/>
                  </a:cubicBezTo>
                  <a:lnTo>
                    <a:pt x="813" y="1180"/>
                  </a:lnTo>
                  <a:cubicBezTo>
                    <a:pt x="816" y="1180"/>
                    <a:pt x="816" y="1180"/>
                    <a:pt x="816" y="1155"/>
                  </a:cubicBezTo>
                  <a:cubicBezTo>
                    <a:pt x="816" y="1148"/>
                    <a:pt x="817" y="1145"/>
                    <a:pt x="818" y="1145"/>
                  </a:cubicBezTo>
                  <a:cubicBezTo>
                    <a:pt x="821" y="1145"/>
                    <a:pt x="827" y="1162"/>
                    <a:pt x="831" y="1177"/>
                  </a:cubicBezTo>
                  <a:cubicBezTo>
                    <a:pt x="838" y="1194"/>
                    <a:pt x="844" y="1210"/>
                    <a:pt x="847" y="1210"/>
                  </a:cubicBezTo>
                  <a:cubicBezTo>
                    <a:pt x="848" y="1210"/>
                    <a:pt x="848" y="1207"/>
                    <a:pt x="847" y="1199"/>
                  </a:cubicBezTo>
                  <a:cubicBezTo>
                    <a:pt x="844" y="1177"/>
                    <a:pt x="841" y="1152"/>
                    <a:pt x="844" y="1127"/>
                  </a:cubicBezTo>
                  <a:cubicBezTo>
                    <a:pt x="843" y="1119"/>
                    <a:pt x="843" y="1116"/>
                    <a:pt x="844" y="1116"/>
                  </a:cubicBezTo>
                  <a:cubicBezTo>
                    <a:pt x="846" y="1116"/>
                    <a:pt x="851" y="1131"/>
                    <a:pt x="853" y="1149"/>
                  </a:cubicBezTo>
                  <a:cubicBezTo>
                    <a:pt x="853" y="1164"/>
                    <a:pt x="863" y="1180"/>
                    <a:pt x="872" y="1196"/>
                  </a:cubicBezTo>
                  <a:cubicBezTo>
                    <a:pt x="875" y="1193"/>
                    <a:pt x="885" y="1193"/>
                    <a:pt x="878" y="1168"/>
                  </a:cubicBezTo>
                  <a:cubicBezTo>
                    <a:pt x="875" y="1155"/>
                    <a:pt x="880" y="1148"/>
                    <a:pt x="888" y="1148"/>
                  </a:cubicBezTo>
                  <a:cubicBezTo>
                    <a:pt x="894" y="1148"/>
                    <a:pt x="901" y="1152"/>
                    <a:pt x="907" y="1161"/>
                  </a:cubicBezTo>
                  <a:lnTo>
                    <a:pt x="916" y="1158"/>
                  </a:lnTo>
                  <a:cubicBezTo>
                    <a:pt x="919" y="1158"/>
                    <a:pt x="916" y="1133"/>
                    <a:pt x="919" y="1133"/>
                  </a:cubicBezTo>
                  <a:cubicBezTo>
                    <a:pt x="919" y="1133"/>
                    <a:pt x="922" y="1130"/>
                    <a:pt x="919" y="1108"/>
                  </a:cubicBezTo>
                  <a:cubicBezTo>
                    <a:pt x="920" y="1107"/>
                    <a:pt x="921" y="1107"/>
                    <a:pt x="922" y="1107"/>
                  </a:cubicBezTo>
                  <a:cubicBezTo>
                    <a:pt x="925" y="1107"/>
                    <a:pt x="928" y="1111"/>
                    <a:pt x="935" y="1127"/>
                  </a:cubicBezTo>
                  <a:cubicBezTo>
                    <a:pt x="927" y="1103"/>
                    <a:pt x="923" y="1091"/>
                    <a:pt x="924" y="1091"/>
                  </a:cubicBezTo>
                  <a:lnTo>
                    <a:pt x="924" y="1091"/>
                  </a:lnTo>
                  <a:cubicBezTo>
                    <a:pt x="925" y="1091"/>
                    <a:pt x="930" y="1102"/>
                    <a:pt x="941" y="1124"/>
                  </a:cubicBezTo>
                  <a:cubicBezTo>
                    <a:pt x="951" y="1146"/>
                    <a:pt x="956" y="1157"/>
                    <a:pt x="957" y="1157"/>
                  </a:cubicBezTo>
                  <a:cubicBezTo>
                    <a:pt x="958" y="1157"/>
                    <a:pt x="955" y="1146"/>
                    <a:pt x="947" y="1124"/>
                  </a:cubicBezTo>
                  <a:cubicBezTo>
                    <a:pt x="944" y="1111"/>
                    <a:pt x="943" y="1104"/>
                    <a:pt x="944" y="1104"/>
                  </a:cubicBezTo>
                  <a:lnTo>
                    <a:pt x="944" y="1104"/>
                  </a:lnTo>
                  <a:cubicBezTo>
                    <a:pt x="944" y="1104"/>
                    <a:pt x="948" y="1110"/>
                    <a:pt x="954" y="1121"/>
                  </a:cubicBezTo>
                  <a:cubicBezTo>
                    <a:pt x="958" y="1131"/>
                    <a:pt x="962" y="1136"/>
                    <a:pt x="963" y="1136"/>
                  </a:cubicBezTo>
                  <a:cubicBezTo>
                    <a:pt x="965" y="1136"/>
                    <a:pt x="964" y="1129"/>
                    <a:pt x="957" y="1117"/>
                  </a:cubicBezTo>
                  <a:cubicBezTo>
                    <a:pt x="947" y="1089"/>
                    <a:pt x="943" y="1067"/>
                    <a:pt x="948" y="1067"/>
                  </a:cubicBezTo>
                  <a:cubicBezTo>
                    <a:pt x="950" y="1067"/>
                    <a:pt x="955" y="1074"/>
                    <a:pt x="963" y="1089"/>
                  </a:cubicBezTo>
                  <a:cubicBezTo>
                    <a:pt x="963" y="1089"/>
                    <a:pt x="966" y="1089"/>
                    <a:pt x="960" y="1064"/>
                  </a:cubicBezTo>
                  <a:cubicBezTo>
                    <a:pt x="951" y="1042"/>
                    <a:pt x="946" y="1031"/>
                    <a:pt x="946" y="1031"/>
                  </a:cubicBezTo>
                  <a:lnTo>
                    <a:pt x="946" y="1031"/>
                  </a:lnTo>
                  <a:cubicBezTo>
                    <a:pt x="947" y="1031"/>
                    <a:pt x="952" y="1042"/>
                    <a:pt x="963" y="1064"/>
                  </a:cubicBezTo>
                  <a:cubicBezTo>
                    <a:pt x="975" y="1083"/>
                    <a:pt x="982" y="1093"/>
                    <a:pt x="984" y="1093"/>
                  </a:cubicBezTo>
                  <a:cubicBezTo>
                    <a:pt x="986" y="1093"/>
                    <a:pt x="982" y="1081"/>
                    <a:pt x="972" y="1058"/>
                  </a:cubicBezTo>
                  <a:cubicBezTo>
                    <a:pt x="972" y="1058"/>
                    <a:pt x="968" y="1047"/>
                    <a:pt x="970" y="1047"/>
                  </a:cubicBezTo>
                  <a:cubicBezTo>
                    <a:pt x="972" y="1047"/>
                    <a:pt x="974" y="1049"/>
                    <a:pt x="979" y="1055"/>
                  </a:cubicBezTo>
                  <a:cubicBezTo>
                    <a:pt x="988" y="1064"/>
                    <a:pt x="1001" y="1071"/>
                    <a:pt x="1008" y="1071"/>
                  </a:cubicBezTo>
                  <a:cubicBezTo>
                    <a:pt x="1016" y="1071"/>
                    <a:pt x="1018" y="1063"/>
                    <a:pt x="1004" y="1042"/>
                  </a:cubicBezTo>
                  <a:lnTo>
                    <a:pt x="1010" y="1039"/>
                  </a:lnTo>
                  <a:cubicBezTo>
                    <a:pt x="1019" y="1046"/>
                    <a:pt x="1024" y="1050"/>
                    <a:pt x="1026" y="1050"/>
                  </a:cubicBezTo>
                  <a:cubicBezTo>
                    <a:pt x="1029" y="1050"/>
                    <a:pt x="1028" y="1045"/>
                    <a:pt x="1023" y="1033"/>
                  </a:cubicBezTo>
                  <a:lnTo>
                    <a:pt x="1013" y="1011"/>
                  </a:lnTo>
                  <a:lnTo>
                    <a:pt x="1013" y="1011"/>
                  </a:lnTo>
                  <a:cubicBezTo>
                    <a:pt x="1025" y="1028"/>
                    <a:pt x="1039" y="1046"/>
                    <a:pt x="1044" y="1046"/>
                  </a:cubicBezTo>
                  <a:cubicBezTo>
                    <a:pt x="1044" y="1046"/>
                    <a:pt x="1044" y="1046"/>
                    <a:pt x="1045" y="1045"/>
                  </a:cubicBezTo>
                  <a:cubicBezTo>
                    <a:pt x="1051" y="1042"/>
                    <a:pt x="1051" y="1042"/>
                    <a:pt x="1035" y="1023"/>
                  </a:cubicBezTo>
                  <a:cubicBezTo>
                    <a:pt x="1019" y="1005"/>
                    <a:pt x="1023" y="1005"/>
                    <a:pt x="1023" y="1001"/>
                  </a:cubicBezTo>
                  <a:cubicBezTo>
                    <a:pt x="1023" y="1001"/>
                    <a:pt x="1023" y="1001"/>
                    <a:pt x="1024" y="1001"/>
                  </a:cubicBezTo>
                  <a:cubicBezTo>
                    <a:pt x="1029" y="1001"/>
                    <a:pt x="1046" y="1019"/>
                    <a:pt x="1060" y="1036"/>
                  </a:cubicBezTo>
                  <a:lnTo>
                    <a:pt x="1063" y="1033"/>
                  </a:lnTo>
                  <a:cubicBezTo>
                    <a:pt x="1044" y="1010"/>
                    <a:pt x="1038" y="1000"/>
                    <a:pt x="1040" y="1000"/>
                  </a:cubicBezTo>
                  <a:lnTo>
                    <a:pt x="1040" y="1000"/>
                  </a:lnTo>
                  <a:cubicBezTo>
                    <a:pt x="1041" y="1000"/>
                    <a:pt x="1045" y="1004"/>
                    <a:pt x="1051" y="1011"/>
                  </a:cubicBezTo>
                  <a:cubicBezTo>
                    <a:pt x="1063" y="1023"/>
                    <a:pt x="1068" y="1026"/>
                    <a:pt x="1071" y="1026"/>
                  </a:cubicBezTo>
                  <a:cubicBezTo>
                    <a:pt x="1074" y="1026"/>
                    <a:pt x="1075" y="1025"/>
                    <a:pt x="1076" y="1023"/>
                  </a:cubicBezTo>
                  <a:cubicBezTo>
                    <a:pt x="1071" y="1017"/>
                    <a:pt x="1069" y="1015"/>
                    <a:pt x="1070" y="1015"/>
                  </a:cubicBezTo>
                  <a:lnTo>
                    <a:pt x="1070" y="1015"/>
                  </a:lnTo>
                  <a:cubicBezTo>
                    <a:pt x="1070" y="1015"/>
                    <a:pt x="1078" y="1023"/>
                    <a:pt x="1076" y="1023"/>
                  </a:cubicBezTo>
                  <a:lnTo>
                    <a:pt x="1092" y="1042"/>
                  </a:lnTo>
                  <a:cubicBezTo>
                    <a:pt x="1097" y="1046"/>
                    <a:pt x="1099" y="1048"/>
                    <a:pt x="1100" y="1048"/>
                  </a:cubicBezTo>
                  <a:cubicBezTo>
                    <a:pt x="1102" y="1048"/>
                    <a:pt x="1091" y="1035"/>
                    <a:pt x="1079" y="1023"/>
                  </a:cubicBezTo>
                  <a:lnTo>
                    <a:pt x="1085" y="1017"/>
                  </a:lnTo>
                  <a:cubicBezTo>
                    <a:pt x="1088" y="1014"/>
                    <a:pt x="1092" y="1011"/>
                    <a:pt x="1073" y="995"/>
                  </a:cubicBezTo>
                  <a:cubicBezTo>
                    <a:pt x="1057" y="980"/>
                    <a:pt x="1041" y="961"/>
                    <a:pt x="1045" y="958"/>
                  </a:cubicBezTo>
                  <a:lnTo>
                    <a:pt x="1045" y="958"/>
                  </a:lnTo>
                  <a:cubicBezTo>
                    <a:pt x="1059" y="975"/>
                    <a:pt x="1074" y="992"/>
                    <a:pt x="1078" y="992"/>
                  </a:cubicBezTo>
                  <a:cubicBezTo>
                    <a:pt x="1078" y="992"/>
                    <a:pt x="1079" y="992"/>
                    <a:pt x="1079" y="992"/>
                  </a:cubicBezTo>
                  <a:cubicBezTo>
                    <a:pt x="1079" y="992"/>
                    <a:pt x="1080" y="992"/>
                    <a:pt x="1080" y="992"/>
                  </a:cubicBezTo>
                  <a:cubicBezTo>
                    <a:pt x="1084" y="992"/>
                    <a:pt x="1098" y="1008"/>
                    <a:pt x="1098" y="1008"/>
                  </a:cubicBezTo>
                  <a:cubicBezTo>
                    <a:pt x="1108" y="1021"/>
                    <a:pt x="1114" y="1026"/>
                    <a:pt x="1117" y="1026"/>
                  </a:cubicBezTo>
                  <a:cubicBezTo>
                    <a:pt x="1123" y="1026"/>
                    <a:pt x="1118" y="1010"/>
                    <a:pt x="1110" y="998"/>
                  </a:cubicBezTo>
                  <a:cubicBezTo>
                    <a:pt x="1095" y="976"/>
                    <a:pt x="1089" y="965"/>
                    <a:pt x="1092" y="965"/>
                  </a:cubicBezTo>
                  <a:cubicBezTo>
                    <a:pt x="1095" y="965"/>
                    <a:pt x="1104" y="973"/>
                    <a:pt x="1120" y="989"/>
                  </a:cubicBezTo>
                  <a:cubicBezTo>
                    <a:pt x="1129" y="998"/>
                    <a:pt x="1133" y="1002"/>
                    <a:pt x="1135" y="1002"/>
                  </a:cubicBezTo>
                  <a:cubicBezTo>
                    <a:pt x="1138" y="1002"/>
                    <a:pt x="1113" y="969"/>
                    <a:pt x="1076" y="929"/>
                  </a:cubicBezTo>
                  <a:lnTo>
                    <a:pt x="1029" y="876"/>
                  </a:lnTo>
                  <a:lnTo>
                    <a:pt x="1079" y="926"/>
                  </a:lnTo>
                  <a:cubicBezTo>
                    <a:pt x="1119" y="963"/>
                    <a:pt x="1137" y="979"/>
                    <a:pt x="1141" y="979"/>
                  </a:cubicBezTo>
                  <a:cubicBezTo>
                    <a:pt x="1143" y="979"/>
                    <a:pt x="1137" y="969"/>
                    <a:pt x="1126" y="951"/>
                  </a:cubicBezTo>
                  <a:cubicBezTo>
                    <a:pt x="1119" y="939"/>
                    <a:pt x="1116" y="934"/>
                    <a:pt x="1117" y="934"/>
                  </a:cubicBezTo>
                  <a:lnTo>
                    <a:pt x="1117" y="934"/>
                  </a:lnTo>
                  <a:cubicBezTo>
                    <a:pt x="1118" y="934"/>
                    <a:pt x="1122" y="938"/>
                    <a:pt x="1129" y="945"/>
                  </a:cubicBezTo>
                  <a:cubicBezTo>
                    <a:pt x="1139" y="953"/>
                    <a:pt x="1144" y="956"/>
                    <a:pt x="1148" y="956"/>
                  </a:cubicBezTo>
                  <a:cubicBezTo>
                    <a:pt x="1153" y="956"/>
                    <a:pt x="1156" y="953"/>
                    <a:pt x="1161" y="948"/>
                  </a:cubicBezTo>
                  <a:cubicBezTo>
                    <a:pt x="1167" y="942"/>
                    <a:pt x="1170" y="939"/>
                    <a:pt x="1151" y="923"/>
                  </a:cubicBezTo>
                  <a:lnTo>
                    <a:pt x="1157" y="917"/>
                  </a:lnTo>
                  <a:cubicBezTo>
                    <a:pt x="1171" y="925"/>
                    <a:pt x="1178" y="929"/>
                    <a:pt x="1180" y="929"/>
                  </a:cubicBezTo>
                  <a:cubicBezTo>
                    <a:pt x="1185" y="929"/>
                    <a:pt x="1169" y="914"/>
                    <a:pt x="1142" y="895"/>
                  </a:cubicBezTo>
                  <a:lnTo>
                    <a:pt x="1148" y="892"/>
                  </a:lnTo>
                  <a:lnTo>
                    <a:pt x="1167" y="904"/>
                  </a:lnTo>
                  <a:cubicBezTo>
                    <a:pt x="1173" y="910"/>
                    <a:pt x="1179" y="913"/>
                    <a:pt x="1183" y="913"/>
                  </a:cubicBezTo>
                  <a:cubicBezTo>
                    <a:pt x="1192" y="913"/>
                    <a:pt x="1199" y="904"/>
                    <a:pt x="1211" y="885"/>
                  </a:cubicBezTo>
                  <a:cubicBezTo>
                    <a:pt x="1229" y="857"/>
                    <a:pt x="1233" y="854"/>
                    <a:pt x="1192" y="829"/>
                  </a:cubicBezTo>
                  <a:cubicBezTo>
                    <a:pt x="1169" y="815"/>
                    <a:pt x="1159" y="808"/>
                    <a:pt x="1162" y="808"/>
                  </a:cubicBezTo>
                  <a:cubicBezTo>
                    <a:pt x="1164" y="808"/>
                    <a:pt x="1175" y="813"/>
                    <a:pt x="1195" y="823"/>
                  </a:cubicBezTo>
                  <a:cubicBezTo>
                    <a:pt x="1210" y="831"/>
                    <a:pt x="1224" y="837"/>
                    <a:pt x="1226" y="837"/>
                  </a:cubicBezTo>
                  <a:cubicBezTo>
                    <a:pt x="1227" y="837"/>
                    <a:pt x="1224" y="835"/>
                    <a:pt x="1217" y="832"/>
                  </a:cubicBezTo>
                  <a:cubicBezTo>
                    <a:pt x="1217" y="832"/>
                    <a:pt x="1218" y="829"/>
                    <a:pt x="1227" y="829"/>
                  </a:cubicBezTo>
                  <a:cubicBezTo>
                    <a:pt x="1231" y="829"/>
                    <a:pt x="1237" y="830"/>
                    <a:pt x="1245" y="832"/>
                  </a:cubicBezTo>
                  <a:cubicBezTo>
                    <a:pt x="1256" y="834"/>
                    <a:pt x="1263" y="835"/>
                    <a:pt x="1268" y="835"/>
                  </a:cubicBezTo>
                  <a:cubicBezTo>
                    <a:pt x="1286" y="835"/>
                    <a:pt x="1269" y="824"/>
                    <a:pt x="1251" y="817"/>
                  </a:cubicBezTo>
                  <a:cubicBezTo>
                    <a:pt x="1231" y="809"/>
                    <a:pt x="1225" y="807"/>
                    <a:pt x="1227" y="807"/>
                  </a:cubicBezTo>
                  <a:cubicBezTo>
                    <a:pt x="1229" y="807"/>
                    <a:pt x="1241" y="810"/>
                    <a:pt x="1255" y="813"/>
                  </a:cubicBezTo>
                  <a:cubicBezTo>
                    <a:pt x="1268" y="817"/>
                    <a:pt x="1284" y="821"/>
                    <a:pt x="1287" y="821"/>
                  </a:cubicBezTo>
                  <a:cubicBezTo>
                    <a:pt x="1289" y="821"/>
                    <a:pt x="1288" y="820"/>
                    <a:pt x="1280" y="817"/>
                  </a:cubicBezTo>
                  <a:cubicBezTo>
                    <a:pt x="1264" y="806"/>
                    <a:pt x="1253" y="784"/>
                    <a:pt x="1273" y="784"/>
                  </a:cubicBezTo>
                  <a:cubicBezTo>
                    <a:pt x="1277" y="784"/>
                    <a:pt x="1284" y="785"/>
                    <a:pt x="1292" y="788"/>
                  </a:cubicBezTo>
                  <a:cubicBezTo>
                    <a:pt x="1292" y="788"/>
                    <a:pt x="1292" y="785"/>
                    <a:pt x="1295" y="782"/>
                  </a:cubicBezTo>
                  <a:cubicBezTo>
                    <a:pt x="1273" y="773"/>
                    <a:pt x="1276" y="766"/>
                    <a:pt x="1280" y="757"/>
                  </a:cubicBezTo>
                  <a:cubicBezTo>
                    <a:pt x="1280" y="753"/>
                    <a:pt x="1281" y="750"/>
                    <a:pt x="1287" y="750"/>
                  </a:cubicBezTo>
                  <a:cubicBezTo>
                    <a:pt x="1291" y="750"/>
                    <a:pt x="1296" y="751"/>
                    <a:pt x="1305" y="754"/>
                  </a:cubicBezTo>
                  <a:cubicBezTo>
                    <a:pt x="1313" y="757"/>
                    <a:pt x="1318" y="759"/>
                    <a:pt x="1321" y="759"/>
                  </a:cubicBezTo>
                  <a:cubicBezTo>
                    <a:pt x="1325" y="759"/>
                    <a:pt x="1321" y="754"/>
                    <a:pt x="1308" y="744"/>
                  </a:cubicBezTo>
                  <a:cubicBezTo>
                    <a:pt x="1311" y="741"/>
                    <a:pt x="1264" y="726"/>
                    <a:pt x="1264" y="723"/>
                  </a:cubicBezTo>
                  <a:cubicBezTo>
                    <a:pt x="1242" y="716"/>
                    <a:pt x="1220" y="707"/>
                    <a:pt x="1220" y="704"/>
                  </a:cubicBezTo>
                  <a:lnTo>
                    <a:pt x="1220" y="704"/>
                  </a:lnTo>
                  <a:lnTo>
                    <a:pt x="1245" y="710"/>
                  </a:lnTo>
                  <a:lnTo>
                    <a:pt x="1292" y="719"/>
                  </a:lnTo>
                  <a:cubicBezTo>
                    <a:pt x="1292" y="716"/>
                    <a:pt x="1292" y="713"/>
                    <a:pt x="1270" y="707"/>
                  </a:cubicBezTo>
                  <a:cubicBezTo>
                    <a:pt x="1292" y="707"/>
                    <a:pt x="1295" y="704"/>
                    <a:pt x="1295" y="694"/>
                  </a:cubicBezTo>
                  <a:cubicBezTo>
                    <a:pt x="1298" y="688"/>
                    <a:pt x="1302" y="679"/>
                    <a:pt x="1276" y="672"/>
                  </a:cubicBezTo>
                  <a:lnTo>
                    <a:pt x="1276" y="672"/>
                  </a:lnTo>
                  <a:cubicBezTo>
                    <a:pt x="1279" y="673"/>
                    <a:pt x="1282" y="673"/>
                    <a:pt x="1284" y="673"/>
                  </a:cubicBezTo>
                  <a:cubicBezTo>
                    <a:pt x="1327" y="673"/>
                    <a:pt x="1327" y="647"/>
                    <a:pt x="1283" y="641"/>
                  </a:cubicBezTo>
                  <a:cubicBezTo>
                    <a:pt x="1258" y="641"/>
                    <a:pt x="1258" y="638"/>
                    <a:pt x="1283" y="635"/>
                  </a:cubicBezTo>
                  <a:cubicBezTo>
                    <a:pt x="1308" y="632"/>
                    <a:pt x="1308" y="632"/>
                    <a:pt x="1283" y="625"/>
                  </a:cubicBezTo>
                  <a:cubicBezTo>
                    <a:pt x="1261" y="622"/>
                    <a:pt x="1283" y="619"/>
                    <a:pt x="1308" y="616"/>
                  </a:cubicBezTo>
                  <a:cubicBezTo>
                    <a:pt x="1355" y="610"/>
                    <a:pt x="1355" y="607"/>
                    <a:pt x="1333" y="600"/>
                  </a:cubicBezTo>
                  <a:cubicBezTo>
                    <a:pt x="1308" y="594"/>
                    <a:pt x="1308" y="585"/>
                    <a:pt x="1308" y="582"/>
                  </a:cubicBezTo>
                  <a:cubicBezTo>
                    <a:pt x="1292" y="578"/>
                    <a:pt x="1286" y="575"/>
                    <a:pt x="1279" y="575"/>
                  </a:cubicBezTo>
                  <a:cubicBezTo>
                    <a:pt x="1274" y="575"/>
                    <a:pt x="1269" y="576"/>
                    <a:pt x="1261" y="578"/>
                  </a:cubicBezTo>
                  <a:lnTo>
                    <a:pt x="1211" y="578"/>
                  </a:lnTo>
                  <a:cubicBezTo>
                    <a:pt x="1197" y="575"/>
                    <a:pt x="1200" y="572"/>
                    <a:pt x="1205" y="572"/>
                  </a:cubicBezTo>
                  <a:cubicBezTo>
                    <a:pt x="1207" y="572"/>
                    <a:pt x="1211" y="573"/>
                    <a:pt x="1211" y="575"/>
                  </a:cubicBezTo>
                  <a:cubicBezTo>
                    <a:pt x="1216" y="576"/>
                    <a:pt x="1220" y="576"/>
                    <a:pt x="1225" y="576"/>
                  </a:cubicBezTo>
                  <a:cubicBezTo>
                    <a:pt x="1238" y="576"/>
                    <a:pt x="1249" y="574"/>
                    <a:pt x="1261" y="569"/>
                  </a:cubicBezTo>
                  <a:cubicBezTo>
                    <a:pt x="1286" y="563"/>
                    <a:pt x="1283" y="556"/>
                    <a:pt x="1283" y="550"/>
                  </a:cubicBezTo>
                  <a:lnTo>
                    <a:pt x="1280" y="535"/>
                  </a:lnTo>
                  <a:cubicBezTo>
                    <a:pt x="1299" y="522"/>
                    <a:pt x="1302" y="518"/>
                    <a:pt x="1291" y="518"/>
                  </a:cubicBezTo>
                  <a:cubicBezTo>
                    <a:pt x="1288" y="518"/>
                    <a:pt x="1285" y="518"/>
                    <a:pt x="1280" y="519"/>
                  </a:cubicBezTo>
                  <a:lnTo>
                    <a:pt x="1255" y="525"/>
                  </a:lnTo>
                  <a:cubicBezTo>
                    <a:pt x="1300" y="514"/>
                    <a:pt x="1294" y="474"/>
                    <a:pt x="1257" y="474"/>
                  </a:cubicBezTo>
                  <a:cubicBezTo>
                    <a:pt x="1253" y="474"/>
                    <a:pt x="1249" y="474"/>
                    <a:pt x="1245" y="475"/>
                  </a:cubicBezTo>
                  <a:lnTo>
                    <a:pt x="1270" y="469"/>
                  </a:lnTo>
                  <a:cubicBezTo>
                    <a:pt x="1292" y="462"/>
                    <a:pt x="1292" y="459"/>
                    <a:pt x="1289" y="450"/>
                  </a:cubicBezTo>
                  <a:cubicBezTo>
                    <a:pt x="1289" y="447"/>
                    <a:pt x="1261" y="437"/>
                    <a:pt x="1258" y="428"/>
                  </a:cubicBezTo>
                  <a:cubicBezTo>
                    <a:pt x="1253" y="416"/>
                    <a:pt x="1250" y="406"/>
                    <a:pt x="1239" y="406"/>
                  </a:cubicBezTo>
                  <a:cubicBezTo>
                    <a:pt x="1236" y="406"/>
                    <a:pt x="1232" y="407"/>
                    <a:pt x="1226" y="409"/>
                  </a:cubicBezTo>
                  <a:cubicBezTo>
                    <a:pt x="1223" y="406"/>
                    <a:pt x="1223" y="406"/>
                    <a:pt x="1245" y="397"/>
                  </a:cubicBezTo>
                  <a:cubicBezTo>
                    <a:pt x="1270" y="390"/>
                    <a:pt x="1267" y="387"/>
                    <a:pt x="1267" y="384"/>
                  </a:cubicBezTo>
                  <a:cubicBezTo>
                    <a:pt x="1266" y="383"/>
                    <a:pt x="1265" y="382"/>
                    <a:pt x="1263" y="382"/>
                  </a:cubicBezTo>
                  <a:cubicBezTo>
                    <a:pt x="1256" y="382"/>
                    <a:pt x="1238" y="392"/>
                    <a:pt x="1220" y="400"/>
                  </a:cubicBezTo>
                  <a:cubicBezTo>
                    <a:pt x="1212" y="403"/>
                    <a:pt x="1207" y="405"/>
                    <a:pt x="1204" y="405"/>
                  </a:cubicBezTo>
                  <a:cubicBezTo>
                    <a:pt x="1201" y="405"/>
                    <a:pt x="1205" y="400"/>
                    <a:pt x="1217" y="390"/>
                  </a:cubicBezTo>
                  <a:cubicBezTo>
                    <a:pt x="1233" y="374"/>
                    <a:pt x="1229" y="361"/>
                    <a:pt x="1213" y="361"/>
                  </a:cubicBezTo>
                  <a:cubicBezTo>
                    <a:pt x="1211" y="361"/>
                    <a:pt x="1208" y="361"/>
                    <a:pt x="1204" y="362"/>
                  </a:cubicBezTo>
                  <a:cubicBezTo>
                    <a:pt x="1201" y="359"/>
                    <a:pt x="1201" y="353"/>
                    <a:pt x="1220" y="343"/>
                  </a:cubicBezTo>
                  <a:cubicBezTo>
                    <a:pt x="1234" y="332"/>
                    <a:pt x="1246" y="317"/>
                    <a:pt x="1234" y="317"/>
                  </a:cubicBezTo>
                  <a:cubicBezTo>
                    <a:pt x="1230" y="317"/>
                    <a:pt x="1223" y="319"/>
                    <a:pt x="1211" y="325"/>
                  </a:cubicBezTo>
                  <a:cubicBezTo>
                    <a:pt x="1208" y="321"/>
                    <a:pt x="1208" y="321"/>
                    <a:pt x="1229" y="309"/>
                  </a:cubicBezTo>
                  <a:cubicBezTo>
                    <a:pt x="1239" y="297"/>
                    <a:pt x="1251" y="288"/>
                    <a:pt x="1249" y="288"/>
                  </a:cubicBezTo>
                  <a:cubicBezTo>
                    <a:pt x="1247" y="288"/>
                    <a:pt x="1240" y="291"/>
                    <a:pt x="1223" y="299"/>
                  </a:cubicBezTo>
                  <a:cubicBezTo>
                    <a:pt x="1218" y="301"/>
                    <a:pt x="1214" y="301"/>
                    <a:pt x="1211" y="301"/>
                  </a:cubicBezTo>
                  <a:cubicBezTo>
                    <a:pt x="1197" y="301"/>
                    <a:pt x="1198" y="292"/>
                    <a:pt x="1208" y="274"/>
                  </a:cubicBezTo>
                  <a:cubicBezTo>
                    <a:pt x="1206" y="273"/>
                    <a:pt x="1205" y="272"/>
                    <a:pt x="1204" y="272"/>
                  </a:cubicBezTo>
                  <a:cubicBezTo>
                    <a:pt x="1201" y="272"/>
                    <a:pt x="1195" y="275"/>
                    <a:pt x="1182" y="284"/>
                  </a:cubicBezTo>
                  <a:lnTo>
                    <a:pt x="1164" y="296"/>
                  </a:lnTo>
                  <a:cubicBezTo>
                    <a:pt x="1183" y="280"/>
                    <a:pt x="1193" y="272"/>
                    <a:pt x="1191" y="272"/>
                  </a:cubicBezTo>
                  <a:lnTo>
                    <a:pt x="1191" y="272"/>
                  </a:lnTo>
                  <a:cubicBezTo>
                    <a:pt x="1190" y="272"/>
                    <a:pt x="1180" y="278"/>
                    <a:pt x="1161" y="290"/>
                  </a:cubicBezTo>
                  <a:cubicBezTo>
                    <a:pt x="1152" y="297"/>
                    <a:pt x="1147" y="300"/>
                    <a:pt x="1145" y="300"/>
                  </a:cubicBezTo>
                  <a:cubicBezTo>
                    <a:pt x="1143" y="300"/>
                    <a:pt x="1147" y="296"/>
                    <a:pt x="1157" y="287"/>
                  </a:cubicBezTo>
                  <a:cubicBezTo>
                    <a:pt x="1173" y="271"/>
                    <a:pt x="1173" y="268"/>
                    <a:pt x="1173" y="268"/>
                  </a:cubicBezTo>
                  <a:cubicBezTo>
                    <a:pt x="1170" y="265"/>
                    <a:pt x="1139" y="262"/>
                    <a:pt x="1126" y="249"/>
                  </a:cubicBezTo>
                  <a:cubicBezTo>
                    <a:pt x="1112" y="233"/>
                    <a:pt x="1104" y="224"/>
                    <a:pt x="1097" y="224"/>
                  </a:cubicBezTo>
                  <a:cubicBezTo>
                    <a:pt x="1092" y="224"/>
                    <a:pt x="1088" y="227"/>
                    <a:pt x="1082" y="234"/>
                  </a:cubicBezTo>
                  <a:cubicBezTo>
                    <a:pt x="1072" y="241"/>
                    <a:pt x="1067" y="245"/>
                    <a:pt x="1065" y="245"/>
                  </a:cubicBezTo>
                  <a:cubicBezTo>
                    <a:pt x="1064" y="245"/>
                    <a:pt x="1067" y="239"/>
                    <a:pt x="1076" y="227"/>
                  </a:cubicBezTo>
                  <a:cubicBezTo>
                    <a:pt x="1088" y="209"/>
                    <a:pt x="1085" y="205"/>
                    <a:pt x="1082" y="202"/>
                  </a:cubicBezTo>
                  <a:cubicBezTo>
                    <a:pt x="1079" y="199"/>
                    <a:pt x="1076" y="196"/>
                    <a:pt x="1092" y="177"/>
                  </a:cubicBezTo>
                  <a:lnTo>
                    <a:pt x="1092" y="177"/>
                  </a:lnTo>
                  <a:cubicBezTo>
                    <a:pt x="1079" y="188"/>
                    <a:pt x="1075" y="191"/>
                    <a:pt x="1072" y="191"/>
                  </a:cubicBezTo>
                  <a:cubicBezTo>
                    <a:pt x="1071" y="191"/>
                    <a:pt x="1071" y="191"/>
                    <a:pt x="1070" y="190"/>
                  </a:cubicBezTo>
                  <a:cubicBezTo>
                    <a:pt x="1078" y="180"/>
                    <a:pt x="1081" y="175"/>
                    <a:pt x="1080" y="175"/>
                  </a:cubicBezTo>
                  <a:lnTo>
                    <a:pt x="1080" y="175"/>
                  </a:lnTo>
                  <a:cubicBezTo>
                    <a:pt x="1079" y="175"/>
                    <a:pt x="1074" y="179"/>
                    <a:pt x="1066" y="187"/>
                  </a:cubicBezTo>
                  <a:cubicBezTo>
                    <a:pt x="1050" y="204"/>
                    <a:pt x="1041" y="212"/>
                    <a:pt x="1040" y="212"/>
                  </a:cubicBezTo>
                  <a:cubicBezTo>
                    <a:pt x="1040" y="212"/>
                    <a:pt x="1047" y="203"/>
                    <a:pt x="1063" y="184"/>
                  </a:cubicBezTo>
                  <a:cubicBezTo>
                    <a:pt x="1073" y="170"/>
                    <a:pt x="1078" y="150"/>
                    <a:pt x="1076" y="150"/>
                  </a:cubicBezTo>
                  <a:lnTo>
                    <a:pt x="1076" y="150"/>
                  </a:lnTo>
                  <a:cubicBezTo>
                    <a:pt x="1075" y="150"/>
                    <a:pt x="1073" y="153"/>
                    <a:pt x="1070" y="158"/>
                  </a:cubicBezTo>
                  <a:cubicBezTo>
                    <a:pt x="1057" y="177"/>
                    <a:pt x="1051" y="171"/>
                    <a:pt x="1032" y="190"/>
                  </a:cubicBezTo>
                  <a:cubicBezTo>
                    <a:pt x="1029" y="187"/>
                    <a:pt x="1026" y="184"/>
                    <a:pt x="1041" y="165"/>
                  </a:cubicBezTo>
                  <a:cubicBezTo>
                    <a:pt x="1046" y="155"/>
                    <a:pt x="1042" y="151"/>
                    <a:pt x="1036" y="151"/>
                  </a:cubicBezTo>
                  <a:cubicBezTo>
                    <a:pt x="1028" y="151"/>
                    <a:pt x="1014" y="157"/>
                    <a:pt x="1004" y="168"/>
                  </a:cubicBezTo>
                  <a:cubicBezTo>
                    <a:pt x="998" y="177"/>
                    <a:pt x="994" y="182"/>
                    <a:pt x="993" y="182"/>
                  </a:cubicBezTo>
                  <a:cubicBezTo>
                    <a:pt x="993" y="182"/>
                    <a:pt x="996" y="176"/>
                    <a:pt x="1004" y="165"/>
                  </a:cubicBezTo>
                  <a:cubicBezTo>
                    <a:pt x="1016" y="146"/>
                    <a:pt x="1013" y="143"/>
                    <a:pt x="1010" y="140"/>
                  </a:cubicBezTo>
                  <a:lnTo>
                    <a:pt x="1010" y="140"/>
                  </a:lnTo>
                  <a:cubicBezTo>
                    <a:pt x="1005" y="145"/>
                    <a:pt x="1002" y="147"/>
                    <a:pt x="1002" y="147"/>
                  </a:cubicBezTo>
                  <a:cubicBezTo>
                    <a:pt x="1000" y="147"/>
                    <a:pt x="1011" y="133"/>
                    <a:pt x="1019" y="118"/>
                  </a:cubicBezTo>
                  <a:cubicBezTo>
                    <a:pt x="1035" y="99"/>
                    <a:pt x="1032" y="99"/>
                    <a:pt x="1023" y="93"/>
                  </a:cubicBezTo>
                  <a:lnTo>
                    <a:pt x="1023" y="93"/>
                  </a:lnTo>
                  <a:cubicBezTo>
                    <a:pt x="1016" y="101"/>
                    <a:pt x="1009" y="104"/>
                    <a:pt x="1003" y="104"/>
                  </a:cubicBezTo>
                  <a:cubicBezTo>
                    <a:pt x="996" y="104"/>
                    <a:pt x="989" y="99"/>
                    <a:pt x="982" y="96"/>
                  </a:cubicBezTo>
                  <a:cubicBezTo>
                    <a:pt x="979" y="93"/>
                    <a:pt x="976" y="92"/>
                    <a:pt x="973" y="92"/>
                  </a:cubicBezTo>
                  <a:cubicBezTo>
                    <a:pt x="960" y="92"/>
                    <a:pt x="945" y="113"/>
                    <a:pt x="922" y="146"/>
                  </a:cubicBezTo>
                  <a:lnTo>
                    <a:pt x="900" y="187"/>
                  </a:lnTo>
                  <a:lnTo>
                    <a:pt x="900" y="187"/>
                  </a:lnTo>
                  <a:lnTo>
                    <a:pt x="919" y="143"/>
                  </a:lnTo>
                  <a:lnTo>
                    <a:pt x="947" y="77"/>
                  </a:lnTo>
                  <a:cubicBezTo>
                    <a:pt x="947" y="77"/>
                    <a:pt x="947" y="77"/>
                    <a:pt x="946" y="77"/>
                  </a:cubicBezTo>
                  <a:cubicBezTo>
                    <a:pt x="940" y="77"/>
                    <a:pt x="931" y="97"/>
                    <a:pt x="922" y="118"/>
                  </a:cubicBezTo>
                  <a:cubicBezTo>
                    <a:pt x="918" y="128"/>
                    <a:pt x="915" y="134"/>
                    <a:pt x="913" y="134"/>
                  </a:cubicBezTo>
                  <a:cubicBezTo>
                    <a:pt x="911" y="134"/>
                    <a:pt x="911" y="128"/>
                    <a:pt x="913" y="115"/>
                  </a:cubicBezTo>
                  <a:cubicBezTo>
                    <a:pt x="915" y="99"/>
                    <a:pt x="914" y="92"/>
                    <a:pt x="911" y="92"/>
                  </a:cubicBezTo>
                  <a:cubicBezTo>
                    <a:pt x="908" y="92"/>
                    <a:pt x="905" y="97"/>
                    <a:pt x="900" y="105"/>
                  </a:cubicBezTo>
                  <a:cubicBezTo>
                    <a:pt x="894" y="105"/>
                    <a:pt x="891" y="102"/>
                    <a:pt x="897" y="80"/>
                  </a:cubicBezTo>
                  <a:cubicBezTo>
                    <a:pt x="896" y="79"/>
                    <a:pt x="894" y="79"/>
                    <a:pt x="893" y="79"/>
                  </a:cubicBezTo>
                  <a:cubicBezTo>
                    <a:pt x="891" y="79"/>
                    <a:pt x="889" y="84"/>
                    <a:pt x="885" y="102"/>
                  </a:cubicBezTo>
                  <a:cubicBezTo>
                    <a:pt x="880" y="112"/>
                    <a:pt x="877" y="117"/>
                    <a:pt x="876" y="117"/>
                  </a:cubicBezTo>
                  <a:cubicBezTo>
                    <a:pt x="874" y="117"/>
                    <a:pt x="875" y="111"/>
                    <a:pt x="878" y="99"/>
                  </a:cubicBezTo>
                  <a:cubicBezTo>
                    <a:pt x="884" y="70"/>
                    <a:pt x="883" y="56"/>
                    <a:pt x="879" y="56"/>
                  </a:cubicBezTo>
                  <a:cubicBezTo>
                    <a:pt x="876" y="56"/>
                    <a:pt x="873" y="61"/>
                    <a:pt x="869" y="71"/>
                  </a:cubicBezTo>
                  <a:cubicBezTo>
                    <a:pt x="864" y="88"/>
                    <a:pt x="861" y="90"/>
                    <a:pt x="859" y="90"/>
                  </a:cubicBezTo>
                  <a:cubicBezTo>
                    <a:pt x="858" y="90"/>
                    <a:pt x="857" y="90"/>
                    <a:pt x="857" y="90"/>
                  </a:cubicBezTo>
                  <a:cubicBezTo>
                    <a:pt x="856" y="90"/>
                    <a:pt x="855" y="89"/>
                    <a:pt x="854" y="89"/>
                  </a:cubicBezTo>
                  <a:cubicBezTo>
                    <a:pt x="850" y="89"/>
                    <a:pt x="845" y="91"/>
                    <a:pt x="838" y="108"/>
                  </a:cubicBezTo>
                  <a:lnTo>
                    <a:pt x="831" y="108"/>
                  </a:lnTo>
                  <a:cubicBezTo>
                    <a:pt x="829" y="105"/>
                    <a:pt x="837" y="86"/>
                    <a:pt x="840" y="86"/>
                  </a:cubicBezTo>
                  <a:cubicBezTo>
                    <a:pt x="840" y="86"/>
                    <a:pt x="841" y="86"/>
                    <a:pt x="841" y="86"/>
                  </a:cubicBezTo>
                  <a:lnTo>
                    <a:pt x="844" y="61"/>
                  </a:lnTo>
                  <a:cubicBezTo>
                    <a:pt x="841" y="60"/>
                    <a:pt x="839" y="60"/>
                    <a:pt x="837" y="60"/>
                  </a:cubicBezTo>
                  <a:cubicBezTo>
                    <a:pt x="832" y="60"/>
                    <a:pt x="829" y="64"/>
                    <a:pt x="822" y="80"/>
                  </a:cubicBezTo>
                  <a:cubicBezTo>
                    <a:pt x="816" y="104"/>
                    <a:pt x="813" y="115"/>
                    <a:pt x="812" y="115"/>
                  </a:cubicBezTo>
                  <a:cubicBezTo>
                    <a:pt x="812" y="115"/>
                    <a:pt x="814" y="104"/>
                    <a:pt x="819" y="80"/>
                  </a:cubicBezTo>
                  <a:cubicBezTo>
                    <a:pt x="823" y="62"/>
                    <a:pt x="825" y="43"/>
                    <a:pt x="821" y="43"/>
                  </a:cubicBezTo>
                  <a:lnTo>
                    <a:pt x="821" y="43"/>
                  </a:lnTo>
                  <a:cubicBezTo>
                    <a:pt x="820" y="43"/>
                    <a:pt x="818" y="46"/>
                    <a:pt x="816" y="52"/>
                  </a:cubicBezTo>
                  <a:cubicBezTo>
                    <a:pt x="811" y="71"/>
                    <a:pt x="808" y="79"/>
                    <a:pt x="806" y="79"/>
                  </a:cubicBezTo>
                  <a:cubicBezTo>
                    <a:pt x="804" y="79"/>
                    <a:pt x="806" y="65"/>
                    <a:pt x="810" y="52"/>
                  </a:cubicBezTo>
                  <a:cubicBezTo>
                    <a:pt x="816" y="28"/>
                    <a:pt x="818" y="16"/>
                    <a:pt x="816" y="16"/>
                  </a:cubicBezTo>
                  <a:lnTo>
                    <a:pt x="816" y="16"/>
                  </a:lnTo>
                  <a:cubicBezTo>
                    <a:pt x="814" y="16"/>
                    <a:pt x="808" y="27"/>
                    <a:pt x="797" y="49"/>
                  </a:cubicBezTo>
                  <a:cubicBezTo>
                    <a:pt x="796" y="49"/>
                    <a:pt x="796" y="48"/>
                    <a:pt x="795" y="48"/>
                  </a:cubicBezTo>
                  <a:cubicBezTo>
                    <a:pt x="785" y="48"/>
                    <a:pt x="768" y="68"/>
                    <a:pt x="759" y="68"/>
                  </a:cubicBezTo>
                  <a:cubicBezTo>
                    <a:pt x="745" y="65"/>
                    <a:pt x="735" y="64"/>
                    <a:pt x="732" y="43"/>
                  </a:cubicBezTo>
                  <a:lnTo>
                    <a:pt x="732" y="43"/>
                  </a:lnTo>
                  <a:cubicBezTo>
                    <a:pt x="729" y="64"/>
                    <a:pt x="725" y="64"/>
                    <a:pt x="715" y="64"/>
                  </a:cubicBezTo>
                  <a:cubicBezTo>
                    <a:pt x="712" y="57"/>
                    <a:pt x="708" y="53"/>
                    <a:pt x="705" y="53"/>
                  </a:cubicBezTo>
                  <a:cubicBezTo>
                    <a:pt x="699" y="53"/>
                    <a:pt x="696" y="69"/>
                    <a:pt x="694" y="86"/>
                  </a:cubicBezTo>
                  <a:lnTo>
                    <a:pt x="703" y="86"/>
                  </a:lnTo>
                  <a:cubicBezTo>
                    <a:pt x="703" y="114"/>
                    <a:pt x="702" y="126"/>
                    <a:pt x="699" y="126"/>
                  </a:cubicBezTo>
                  <a:cubicBezTo>
                    <a:pt x="697" y="126"/>
                    <a:pt x="694" y="120"/>
                    <a:pt x="690" y="111"/>
                  </a:cubicBezTo>
                  <a:cubicBezTo>
                    <a:pt x="687" y="96"/>
                    <a:pt x="684" y="77"/>
                    <a:pt x="684" y="61"/>
                  </a:cubicBezTo>
                  <a:cubicBezTo>
                    <a:pt x="684" y="36"/>
                    <a:pt x="678" y="14"/>
                    <a:pt x="675" y="14"/>
                  </a:cubicBezTo>
                  <a:close/>
                  <a:moveTo>
                    <a:pt x="1165" y="1448"/>
                  </a:moveTo>
                  <a:cubicBezTo>
                    <a:pt x="1163" y="1448"/>
                    <a:pt x="1162" y="1449"/>
                    <a:pt x="1161" y="1450"/>
                  </a:cubicBezTo>
                  <a:cubicBezTo>
                    <a:pt x="1164" y="1465"/>
                    <a:pt x="1170" y="1481"/>
                    <a:pt x="1176" y="1493"/>
                  </a:cubicBezTo>
                  <a:cubicBezTo>
                    <a:pt x="1180" y="1502"/>
                    <a:pt x="1184" y="1507"/>
                    <a:pt x="1186" y="1507"/>
                  </a:cubicBezTo>
                  <a:cubicBezTo>
                    <a:pt x="1189" y="1507"/>
                    <a:pt x="1189" y="1495"/>
                    <a:pt x="1179" y="1468"/>
                  </a:cubicBezTo>
                  <a:cubicBezTo>
                    <a:pt x="1170" y="1452"/>
                    <a:pt x="1168" y="1448"/>
                    <a:pt x="1165" y="14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5" name="Google Shape;9185;p36"/>
            <p:cNvSpPr/>
            <p:nvPr/>
          </p:nvSpPr>
          <p:spPr>
            <a:xfrm rot="-899960">
              <a:off x="2472787" y="1625161"/>
              <a:ext cx="145921" cy="120746"/>
            </a:xfrm>
            <a:custGeom>
              <a:avLst/>
              <a:gdLst/>
              <a:ahLst/>
              <a:cxnLst/>
              <a:rect l="l" t="t" r="r" b="b"/>
              <a:pathLst>
                <a:path w="5837" h="4830" extrusionOk="0">
                  <a:moveTo>
                    <a:pt x="5524" y="29"/>
                  </a:moveTo>
                  <a:cubicBezTo>
                    <a:pt x="5529" y="29"/>
                    <a:pt x="5560" y="67"/>
                    <a:pt x="5586" y="110"/>
                  </a:cubicBezTo>
                  <a:cubicBezTo>
                    <a:pt x="5607" y="139"/>
                    <a:pt x="5617" y="153"/>
                    <a:pt x="5616" y="153"/>
                  </a:cubicBezTo>
                  <a:cubicBezTo>
                    <a:pt x="5614" y="153"/>
                    <a:pt x="5603" y="141"/>
                    <a:pt x="5580" y="116"/>
                  </a:cubicBezTo>
                  <a:cubicBezTo>
                    <a:pt x="5555" y="88"/>
                    <a:pt x="5530" y="63"/>
                    <a:pt x="5536" y="57"/>
                  </a:cubicBezTo>
                  <a:cubicBezTo>
                    <a:pt x="5524" y="37"/>
                    <a:pt x="5521" y="29"/>
                    <a:pt x="5524" y="29"/>
                  </a:cubicBezTo>
                  <a:close/>
                  <a:moveTo>
                    <a:pt x="4681" y="834"/>
                  </a:moveTo>
                  <a:cubicBezTo>
                    <a:pt x="4686" y="834"/>
                    <a:pt x="4691" y="840"/>
                    <a:pt x="4706" y="859"/>
                  </a:cubicBezTo>
                  <a:cubicBezTo>
                    <a:pt x="4731" y="887"/>
                    <a:pt x="4746" y="918"/>
                    <a:pt x="4740" y="925"/>
                  </a:cubicBezTo>
                  <a:cubicBezTo>
                    <a:pt x="4740" y="925"/>
                    <a:pt x="4740" y="925"/>
                    <a:pt x="4739" y="925"/>
                  </a:cubicBezTo>
                  <a:cubicBezTo>
                    <a:pt x="4731" y="925"/>
                    <a:pt x="4686" y="874"/>
                    <a:pt x="4674" y="837"/>
                  </a:cubicBezTo>
                  <a:cubicBezTo>
                    <a:pt x="4677" y="835"/>
                    <a:pt x="4679" y="834"/>
                    <a:pt x="4681" y="834"/>
                  </a:cubicBezTo>
                  <a:close/>
                  <a:moveTo>
                    <a:pt x="4546" y="1109"/>
                  </a:moveTo>
                  <a:cubicBezTo>
                    <a:pt x="4548" y="1109"/>
                    <a:pt x="4552" y="1112"/>
                    <a:pt x="4558" y="1119"/>
                  </a:cubicBezTo>
                  <a:cubicBezTo>
                    <a:pt x="4571" y="1138"/>
                    <a:pt x="4587" y="1157"/>
                    <a:pt x="4596" y="1179"/>
                  </a:cubicBezTo>
                  <a:cubicBezTo>
                    <a:pt x="4596" y="1179"/>
                    <a:pt x="4606" y="1195"/>
                    <a:pt x="4602" y="1195"/>
                  </a:cubicBezTo>
                  <a:cubicBezTo>
                    <a:pt x="4600" y="1195"/>
                    <a:pt x="4597" y="1192"/>
                    <a:pt x="4590" y="1185"/>
                  </a:cubicBezTo>
                  <a:lnTo>
                    <a:pt x="4568" y="1157"/>
                  </a:lnTo>
                  <a:cubicBezTo>
                    <a:pt x="4554" y="1133"/>
                    <a:pt x="4542" y="1109"/>
                    <a:pt x="4546" y="1109"/>
                  </a:cubicBezTo>
                  <a:close/>
                  <a:moveTo>
                    <a:pt x="4294" y="1331"/>
                  </a:moveTo>
                  <a:cubicBezTo>
                    <a:pt x="4302" y="1331"/>
                    <a:pt x="4320" y="1354"/>
                    <a:pt x="4320" y="1354"/>
                  </a:cubicBezTo>
                  <a:cubicBezTo>
                    <a:pt x="4320" y="1354"/>
                    <a:pt x="4342" y="1382"/>
                    <a:pt x="4336" y="1389"/>
                  </a:cubicBezTo>
                  <a:cubicBezTo>
                    <a:pt x="4317" y="1373"/>
                    <a:pt x="4301" y="1357"/>
                    <a:pt x="4286" y="1338"/>
                  </a:cubicBezTo>
                  <a:lnTo>
                    <a:pt x="4292" y="1332"/>
                  </a:lnTo>
                  <a:cubicBezTo>
                    <a:pt x="4293" y="1332"/>
                    <a:pt x="4293" y="1331"/>
                    <a:pt x="4294" y="1331"/>
                  </a:cubicBezTo>
                  <a:close/>
                  <a:moveTo>
                    <a:pt x="3953" y="1370"/>
                  </a:moveTo>
                  <a:cubicBezTo>
                    <a:pt x="3975" y="1398"/>
                    <a:pt x="4001" y="1426"/>
                    <a:pt x="3994" y="1429"/>
                  </a:cubicBezTo>
                  <a:lnTo>
                    <a:pt x="3963" y="1407"/>
                  </a:lnTo>
                  <a:lnTo>
                    <a:pt x="3947" y="1376"/>
                  </a:lnTo>
                  <a:lnTo>
                    <a:pt x="3953" y="1370"/>
                  </a:lnTo>
                  <a:close/>
                  <a:moveTo>
                    <a:pt x="4275" y="1435"/>
                  </a:moveTo>
                  <a:cubicBezTo>
                    <a:pt x="4279" y="1435"/>
                    <a:pt x="4284" y="1441"/>
                    <a:pt x="4301" y="1461"/>
                  </a:cubicBezTo>
                  <a:lnTo>
                    <a:pt x="4295" y="1467"/>
                  </a:lnTo>
                  <a:lnTo>
                    <a:pt x="4264" y="1445"/>
                  </a:lnTo>
                  <a:lnTo>
                    <a:pt x="4270" y="1439"/>
                  </a:lnTo>
                  <a:cubicBezTo>
                    <a:pt x="4272" y="1437"/>
                    <a:pt x="4273" y="1435"/>
                    <a:pt x="4275" y="1435"/>
                  </a:cubicBezTo>
                  <a:close/>
                  <a:moveTo>
                    <a:pt x="4292" y="1494"/>
                  </a:moveTo>
                  <a:cubicBezTo>
                    <a:pt x="4290" y="1494"/>
                    <a:pt x="4291" y="1498"/>
                    <a:pt x="4298" y="1511"/>
                  </a:cubicBezTo>
                  <a:cubicBezTo>
                    <a:pt x="4302" y="1507"/>
                    <a:pt x="4294" y="1494"/>
                    <a:pt x="4292" y="1494"/>
                  </a:cubicBezTo>
                  <a:close/>
                  <a:moveTo>
                    <a:pt x="4210" y="1487"/>
                  </a:moveTo>
                  <a:cubicBezTo>
                    <a:pt x="4215" y="1487"/>
                    <a:pt x="4219" y="1493"/>
                    <a:pt x="4236" y="1514"/>
                  </a:cubicBezTo>
                  <a:lnTo>
                    <a:pt x="4229" y="1517"/>
                  </a:lnTo>
                  <a:lnTo>
                    <a:pt x="4198" y="1495"/>
                  </a:lnTo>
                  <a:lnTo>
                    <a:pt x="4204" y="1489"/>
                  </a:lnTo>
                  <a:cubicBezTo>
                    <a:pt x="4207" y="1488"/>
                    <a:pt x="4208" y="1487"/>
                    <a:pt x="4210" y="1487"/>
                  </a:cubicBezTo>
                  <a:close/>
                  <a:moveTo>
                    <a:pt x="3896" y="1460"/>
                  </a:moveTo>
                  <a:cubicBezTo>
                    <a:pt x="3900" y="1460"/>
                    <a:pt x="3905" y="1467"/>
                    <a:pt x="3922" y="1486"/>
                  </a:cubicBezTo>
                  <a:cubicBezTo>
                    <a:pt x="3922" y="1486"/>
                    <a:pt x="3944" y="1514"/>
                    <a:pt x="3938" y="1520"/>
                  </a:cubicBezTo>
                  <a:lnTo>
                    <a:pt x="3906" y="1495"/>
                  </a:lnTo>
                  <a:cubicBezTo>
                    <a:pt x="3885" y="1467"/>
                    <a:pt x="3891" y="1464"/>
                    <a:pt x="3891" y="1464"/>
                  </a:cubicBezTo>
                  <a:cubicBezTo>
                    <a:pt x="3893" y="1462"/>
                    <a:pt x="3894" y="1460"/>
                    <a:pt x="3896" y="1460"/>
                  </a:cubicBezTo>
                  <a:close/>
                  <a:moveTo>
                    <a:pt x="4146" y="1504"/>
                  </a:moveTo>
                  <a:cubicBezTo>
                    <a:pt x="4150" y="1504"/>
                    <a:pt x="4157" y="1509"/>
                    <a:pt x="4167" y="1520"/>
                  </a:cubicBezTo>
                  <a:cubicBezTo>
                    <a:pt x="4189" y="1548"/>
                    <a:pt x="4189" y="1548"/>
                    <a:pt x="4182" y="1555"/>
                  </a:cubicBezTo>
                  <a:cubicBezTo>
                    <a:pt x="4178" y="1558"/>
                    <a:pt x="4175" y="1560"/>
                    <a:pt x="4172" y="1560"/>
                  </a:cubicBezTo>
                  <a:cubicBezTo>
                    <a:pt x="4168" y="1560"/>
                    <a:pt x="4164" y="1553"/>
                    <a:pt x="4154" y="1533"/>
                  </a:cubicBezTo>
                  <a:cubicBezTo>
                    <a:pt x="4143" y="1513"/>
                    <a:pt x="4142" y="1504"/>
                    <a:pt x="4146" y="1504"/>
                  </a:cubicBezTo>
                  <a:close/>
                  <a:moveTo>
                    <a:pt x="3477" y="2047"/>
                  </a:moveTo>
                  <a:cubicBezTo>
                    <a:pt x="3499" y="2075"/>
                    <a:pt x="3521" y="2103"/>
                    <a:pt x="3515" y="2109"/>
                  </a:cubicBezTo>
                  <a:lnTo>
                    <a:pt x="3508" y="2112"/>
                  </a:lnTo>
                  <a:cubicBezTo>
                    <a:pt x="3493" y="2094"/>
                    <a:pt x="3480" y="2075"/>
                    <a:pt x="3471" y="2053"/>
                  </a:cubicBezTo>
                  <a:lnTo>
                    <a:pt x="3477" y="2047"/>
                  </a:lnTo>
                  <a:close/>
                  <a:moveTo>
                    <a:pt x="3227" y="2276"/>
                  </a:moveTo>
                  <a:cubicBezTo>
                    <a:pt x="3233" y="2276"/>
                    <a:pt x="3238" y="2283"/>
                    <a:pt x="3252" y="2300"/>
                  </a:cubicBezTo>
                  <a:cubicBezTo>
                    <a:pt x="3273" y="2329"/>
                    <a:pt x="3261" y="2338"/>
                    <a:pt x="3255" y="2344"/>
                  </a:cubicBezTo>
                  <a:cubicBezTo>
                    <a:pt x="3226" y="2319"/>
                    <a:pt x="3211" y="2288"/>
                    <a:pt x="3217" y="2282"/>
                  </a:cubicBezTo>
                  <a:cubicBezTo>
                    <a:pt x="3222" y="2278"/>
                    <a:pt x="3225" y="2276"/>
                    <a:pt x="3227" y="2276"/>
                  </a:cubicBezTo>
                  <a:close/>
                  <a:moveTo>
                    <a:pt x="2531" y="2507"/>
                  </a:moveTo>
                  <a:cubicBezTo>
                    <a:pt x="2553" y="2536"/>
                    <a:pt x="2575" y="2564"/>
                    <a:pt x="2568" y="2570"/>
                  </a:cubicBezTo>
                  <a:lnTo>
                    <a:pt x="2562" y="2573"/>
                  </a:lnTo>
                  <a:cubicBezTo>
                    <a:pt x="2546" y="2554"/>
                    <a:pt x="2534" y="2536"/>
                    <a:pt x="2524" y="2514"/>
                  </a:cubicBezTo>
                  <a:lnTo>
                    <a:pt x="2531" y="2507"/>
                  </a:lnTo>
                  <a:close/>
                  <a:moveTo>
                    <a:pt x="2747" y="2617"/>
                  </a:moveTo>
                  <a:cubicBezTo>
                    <a:pt x="2769" y="2645"/>
                    <a:pt x="2791" y="2673"/>
                    <a:pt x="2785" y="2680"/>
                  </a:cubicBezTo>
                  <a:lnTo>
                    <a:pt x="2756" y="2655"/>
                  </a:lnTo>
                  <a:lnTo>
                    <a:pt x="2741" y="2623"/>
                  </a:lnTo>
                  <a:lnTo>
                    <a:pt x="2747" y="2617"/>
                  </a:lnTo>
                  <a:close/>
                  <a:moveTo>
                    <a:pt x="2562" y="2791"/>
                  </a:moveTo>
                  <a:cubicBezTo>
                    <a:pt x="2566" y="2791"/>
                    <a:pt x="2570" y="2796"/>
                    <a:pt x="2584" y="2818"/>
                  </a:cubicBezTo>
                  <a:cubicBezTo>
                    <a:pt x="2600" y="2836"/>
                    <a:pt x="2612" y="2858"/>
                    <a:pt x="2622" y="2880"/>
                  </a:cubicBezTo>
                  <a:cubicBezTo>
                    <a:pt x="2621" y="2881"/>
                    <a:pt x="2621" y="2881"/>
                    <a:pt x="2621" y="2881"/>
                  </a:cubicBezTo>
                  <a:cubicBezTo>
                    <a:pt x="2612" y="2881"/>
                    <a:pt x="2577" y="2822"/>
                    <a:pt x="2559" y="2792"/>
                  </a:cubicBezTo>
                  <a:lnTo>
                    <a:pt x="2556" y="2792"/>
                  </a:lnTo>
                  <a:cubicBezTo>
                    <a:pt x="2558" y="2792"/>
                    <a:pt x="2560" y="2791"/>
                    <a:pt x="2562" y="2791"/>
                  </a:cubicBezTo>
                  <a:close/>
                  <a:moveTo>
                    <a:pt x="2421" y="2930"/>
                  </a:moveTo>
                  <a:cubicBezTo>
                    <a:pt x="2440" y="2962"/>
                    <a:pt x="2462" y="2990"/>
                    <a:pt x="2456" y="2993"/>
                  </a:cubicBezTo>
                  <a:lnTo>
                    <a:pt x="2427" y="2971"/>
                  </a:lnTo>
                  <a:lnTo>
                    <a:pt x="2415" y="2937"/>
                  </a:lnTo>
                  <a:lnTo>
                    <a:pt x="2421" y="2930"/>
                  </a:lnTo>
                  <a:close/>
                  <a:moveTo>
                    <a:pt x="1485" y="2995"/>
                  </a:moveTo>
                  <a:cubicBezTo>
                    <a:pt x="1484" y="2995"/>
                    <a:pt x="1482" y="2995"/>
                    <a:pt x="1481" y="2996"/>
                  </a:cubicBezTo>
                  <a:cubicBezTo>
                    <a:pt x="1468" y="3006"/>
                    <a:pt x="1468" y="3006"/>
                    <a:pt x="1493" y="3031"/>
                  </a:cubicBezTo>
                  <a:cubicBezTo>
                    <a:pt x="1503" y="3028"/>
                    <a:pt x="1509" y="3021"/>
                    <a:pt x="1509" y="3021"/>
                  </a:cubicBezTo>
                  <a:cubicBezTo>
                    <a:pt x="1493" y="3000"/>
                    <a:pt x="1489" y="2995"/>
                    <a:pt x="1485" y="2995"/>
                  </a:cubicBezTo>
                  <a:close/>
                  <a:moveTo>
                    <a:pt x="1990" y="3202"/>
                  </a:moveTo>
                  <a:cubicBezTo>
                    <a:pt x="1992" y="3202"/>
                    <a:pt x="2002" y="3214"/>
                    <a:pt x="1998" y="3216"/>
                  </a:cubicBezTo>
                  <a:cubicBezTo>
                    <a:pt x="1990" y="3206"/>
                    <a:pt x="1989" y="3202"/>
                    <a:pt x="1990" y="3202"/>
                  </a:cubicBezTo>
                  <a:close/>
                  <a:moveTo>
                    <a:pt x="1929" y="3175"/>
                  </a:moveTo>
                  <a:cubicBezTo>
                    <a:pt x="1948" y="3206"/>
                    <a:pt x="1970" y="3234"/>
                    <a:pt x="1964" y="3237"/>
                  </a:cubicBezTo>
                  <a:lnTo>
                    <a:pt x="1935" y="3212"/>
                  </a:lnTo>
                  <a:lnTo>
                    <a:pt x="1923" y="3181"/>
                  </a:lnTo>
                  <a:lnTo>
                    <a:pt x="1929" y="3175"/>
                  </a:lnTo>
                  <a:close/>
                  <a:moveTo>
                    <a:pt x="1650" y="3228"/>
                  </a:moveTo>
                  <a:lnTo>
                    <a:pt x="1650" y="3228"/>
                  </a:lnTo>
                  <a:cubicBezTo>
                    <a:pt x="1658" y="3238"/>
                    <a:pt x="1659" y="3241"/>
                    <a:pt x="1658" y="3241"/>
                  </a:cubicBezTo>
                  <a:cubicBezTo>
                    <a:pt x="1656" y="3241"/>
                    <a:pt x="1646" y="3230"/>
                    <a:pt x="1650" y="3228"/>
                  </a:cubicBezTo>
                  <a:close/>
                  <a:moveTo>
                    <a:pt x="1855" y="3195"/>
                  </a:moveTo>
                  <a:cubicBezTo>
                    <a:pt x="1859" y="3195"/>
                    <a:pt x="1873" y="3207"/>
                    <a:pt x="1901" y="3237"/>
                  </a:cubicBezTo>
                  <a:cubicBezTo>
                    <a:pt x="1920" y="3266"/>
                    <a:pt x="1920" y="3266"/>
                    <a:pt x="1913" y="3272"/>
                  </a:cubicBezTo>
                  <a:cubicBezTo>
                    <a:pt x="1895" y="3253"/>
                    <a:pt x="1879" y="3237"/>
                    <a:pt x="1866" y="3216"/>
                  </a:cubicBezTo>
                  <a:cubicBezTo>
                    <a:pt x="1856" y="3203"/>
                    <a:pt x="1852" y="3195"/>
                    <a:pt x="1855" y="3195"/>
                  </a:cubicBezTo>
                  <a:close/>
                  <a:moveTo>
                    <a:pt x="1501" y="3284"/>
                  </a:moveTo>
                  <a:cubicBezTo>
                    <a:pt x="1500" y="3284"/>
                    <a:pt x="1500" y="3284"/>
                    <a:pt x="1500" y="3284"/>
                  </a:cubicBezTo>
                  <a:lnTo>
                    <a:pt x="1490" y="3288"/>
                  </a:lnTo>
                  <a:cubicBezTo>
                    <a:pt x="1506" y="3310"/>
                    <a:pt x="1522" y="3328"/>
                    <a:pt x="1540" y="3344"/>
                  </a:cubicBezTo>
                  <a:cubicBezTo>
                    <a:pt x="1547" y="3338"/>
                    <a:pt x="1525" y="3310"/>
                    <a:pt x="1525" y="3310"/>
                  </a:cubicBezTo>
                  <a:cubicBezTo>
                    <a:pt x="1525" y="3310"/>
                    <a:pt x="1508" y="3284"/>
                    <a:pt x="1501" y="3284"/>
                  </a:cubicBezTo>
                  <a:close/>
                  <a:moveTo>
                    <a:pt x="1795" y="3347"/>
                  </a:moveTo>
                  <a:cubicBezTo>
                    <a:pt x="1803" y="3347"/>
                    <a:pt x="1823" y="3372"/>
                    <a:pt x="1823" y="3372"/>
                  </a:cubicBezTo>
                  <a:cubicBezTo>
                    <a:pt x="1830" y="3385"/>
                    <a:pt x="1831" y="3388"/>
                    <a:pt x="1828" y="3388"/>
                  </a:cubicBezTo>
                  <a:cubicBezTo>
                    <a:pt x="1824" y="3388"/>
                    <a:pt x="1815" y="3381"/>
                    <a:pt x="1809" y="3381"/>
                  </a:cubicBezTo>
                  <a:cubicBezTo>
                    <a:pt x="1808" y="3381"/>
                    <a:pt x="1807" y="3381"/>
                    <a:pt x="1807" y="3382"/>
                  </a:cubicBezTo>
                  <a:cubicBezTo>
                    <a:pt x="1782" y="3357"/>
                    <a:pt x="1782" y="3357"/>
                    <a:pt x="1794" y="3347"/>
                  </a:cubicBezTo>
                  <a:cubicBezTo>
                    <a:pt x="1795" y="3347"/>
                    <a:pt x="1795" y="3347"/>
                    <a:pt x="1795" y="3347"/>
                  </a:cubicBezTo>
                  <a:close/>
                  <a:moveTo>
                    <a:pt x="1487" y="3421"/>
                  </a:moveTo>
                  <a:cubicBezTo>
                    <a:pt x="1492" y="3421"/>
                    <a:pt x="1495" y="3426"/>
                    <a:pt x="1509" y="3447"/>
                  </a:cubicBezTo>
                  <a:lnTo>
                    <a:pt x="1503" y="3451"/>
                  </a:lnTo>
                  <a:lnTo>
                    <a:pt x="1475" y="3426"/>
                  </a:lnTo>
                  <a:lnTo>
                    <a:pt x="1481" y="3422"/>
                  </a:lnTo>
                  <a:cubicBezTo>
                    <a:pt x="1483" y="3422"/>
                    <a:pt x="1485" y="3421"/>
                    <a:pt x="1487" y="3421"/>
                  </a:cubicBezTo>
                  <a:close/>
                  <a:moveTo>
                    <a:pt x="1215" y="3382"/>
                  </a:moveTo>
                  <a:lnTo>
                    <a:pt x="1252" y="3441"/>
                  </a:lnTo>
                  <a:cubicBezTo>
                    <a:pt x="1259" y="3449"/>
                    <a:pt x="1261" y="3453"/>
                    <a:pt x="1261" y="3453"/>
                  </a:cubicBezTo>
                  <a:cubicBezTo>
                    <a:pt x="1262" y="3453"/>
                    <a:pt x="1247" y="3432"/>
                    <a:pt x="1233" y="3410"/>
                  </a:cubicBezTo>
                  <a:lnTo>
                    <a:pt x="1215" y="3382"/>
                  </a:lnTo>
                  <a:close/>
                  <a:moveTo>
                    <a:pt x="1671" y="3431"/>
                  </a:moveTo>
                  <a:cubicBezTo>
                    <a:pt x="1676" y="3431"/>
                    <a:pt x="1683" y="3436"/>
                    <a:pt x="1697" y="3454"/>
                  </a:cubicBezTo>
                  <a:cubicBezTo>
                    <a:pt x="1697" y="3454"/>
                    <a:pt x="1716" y="3485"/>
                    <a:pt x="1710" y="3488"/>
                  </a:cubicBezTo>
                  <a:cubicBezTo>
                    <a:pt x="1709" y="3489"/>
                    <a:pt x="1708" y="3489"/>
                    <a:pt x="1707" y="3489"/>
                  </a:cubicBezTo>
                  <a:cubicBezTo>
                    <a:pt x="1698" y="3489"/>
                    <a:pt x="1675" y="3469"/>
                    <a:pt x="1675" y="3469"/>
                  </a:cubicBezTo>
                  <a:cubicBezTo>
                    <a:pt x="1653" y="3438"/>
                    <a:pt x="1663" y="3435"/>
                    <a:pt x="1663" y="3435"/>
                  </a:cubicBezTo>
                  <a:cubicBezTo>
                    <a:pt x="1665" y="3433"/>
                    <a:pt x="1667" y="3431"/>
                    <a:pt x="1671" y="3431"/>
                  </a:cubicBezTo>
                  <a:close/>
                  <a:moveTo>
                    <a:pt x="1417" y="3448"/>
                  </a:moveTo>
                  <a:cubicBezTo>
                    <a:pt x="1423" y="3448"/>
                    <a:pt x="1444" y="3473"/>
                    <a:pt x="1465" y="3516"/>
                  </a:cubicBezTo>
                  <a:lnTo>
                    <a:pt x="1453" y="3526"/>
                  </a:lnTo>
                  <a:cubicBezTo>
                    <a:pt x="1431" y="3498"/>
                    <a:pt x="1412" y="3466"/>
                    <a:pt x="1418" y="3463"/>
                  </a:cubicBezTo>
                  <a:cubicBezTo>
                    <a:pt x="1414" y="3453"/>
                    <a:pt x="1414" y="3448"/>
                    <a:pt x="1417" y="3448"/>
                  </a:cubicBezTo>
                  <a:close/>
                  <a:moveTo>
                    <a:pt x="1143" y="3566"/>
                  </a:moveTo>
                  <a:lnTo>
                    <a:pt x="1143" y="3566"/>
                  </a:lnTo>
                  <a:cubicBezTo>
                    <a:pt x="1146" y="3566"/>
                    <a:pt x="1154" y="3581"/>
                    <a:pt x="1174" y="3617"/>
                  </a:cubicBezTo>
                  <a:lnTo>
                    <a:pt x="1199" y="3686"/>
                  </a:lnTo>
                  <a:cubicBezTo>
                    <a:pt x="1198" y="3686"/>
                    <a:pt x="1198" y="3686"/>
                    <a:pt x="1197" y="3686"/>
                  </a:cubicBezTo>
                  <a:cubicBezTo>
                    <a:pt x="1190" y="3686"/>
                    <a:pt x="1175" y="3652"/>
                    <a:pt x="1146" y="3592"/>
                  </a:cubicBezTo>
                  <a:cubicBezTo>
                    <a:pt x="1143" y="3575"/>
                    <a:pt x="1141" y="3566"/>
                    <a:pt x="1143" y="3566"/>
                  </a:cubicBezTo>
                  <a:close/>
                  <a:moveTo>
                    <a:pt x="1490" y="3670"/>
                  </a:moveTo>
                  <a:lnTo>
                    <a:pt x="1509" y="3701"/>
                  </a:lnTo>
                  <a:cubicBezTo>
                    <a:pt x="1505" y="3704"/>
                    <a:pt x="1510" y="3722"/>
                    <a:pt x="1506" y="3722"/>
                  </a:cubicBezTo>
                  <a:cubicBezTo>
                    <a:pt x="1505" y="3722"/>
                    <a:pt x="1502" y="3719"/>
                    <a:pt x="1497" y="3711"/>
                  </a:cubicBezTo>
                  <a:cubicBezTo>
                    <a:pt x="1496" y="3711"/>
                    <a:pt x="1496" y="3711"/>
                    <a:pt x="1495" y="3711"/>
                  </a:cubicBezTo>
                  <a:cubicBezTo>
                    <a:pt x="1487" y="3711"/>
                    <a:pt x="1484" y="3676"/>
                    <a:pt x="1490" y="3670"/>
                  </a:cubicBezTo>
                  <a:close/>
                  <a:moveTo>
                    <a:pt x="1290" y="3670"/>
                  </a:moveTo>
                  <a:cubicBezTo>
                    <a:pt x="1309" y="3701"/>
                    <a:pt x="1327" y="3729"/>
                    <a:pt x="1321" y="3736"/>
                  </a:cubicBezTo>
                  <a:lnTo>
                    <a:pt x="1315" y="3739"/>
                  </a:lnTo>
                  <a:cubicBezTo>
                    <a:pt x="1302" y="3720"/>
                    <a:pt x="1290" y="3698"/>
                    <a:pt x="1280" y="3676"/>
                  </a:cubicBezTo>
                  <a:lnTo>
                    <a:pt x="1290" y="3670"/>
                  </a:lnTo>
                  <a:close/>
                  <a:moveTo>
                    <a:pt x="983" y="3736"/>
                  </a:moveTo>
                  <a:lnTo>
                    <a:pt x="1001" y="3764"/>
                  </a:lnTo>
                  <a:lnTo>
                    <a:pt x="1014" y="3798"/>
                  </a:lnTo>
                  <a:lnTo>
                    <a:pt x="1014" y="3798"/>
                  </a:lnTo>
                  <a:lnTo>
                    <a:pt x="986" y="3773"/>
                  </a:lnTo>
                  <a:cubicBezTo>
                    <a:pt x="967" y="3745"/>
                    <a:pt x="973" y="3739"/>
                    <a:pt x="983" y="3736"/>
                  </a:cubicBezTo>
                  <a:close/>
                  <a:moveTo>
                    <a:pt x="1047" y="3762"/>
                  </a:moveTo>
                  <a:cubicBezTo>
                    <a:pt x="1049" y="3762"/>
                    <a:pt x="1059" y="3777"/>
                    <a:pt x="1077" y="3805"/>
                  </a:cubicBezTo>
                  <a:cubicBezTo>
                    <a:pt x="1099" y="3833"/>
                    <a:pt x="1114" y="3867"/>
                    <a:pt x="1121" y="3902"/>
                  </a:cubicBezTo>
                  <a:lnTo>
                    <a:pt x="1108" y="3911"/>
                  </a:lnTo>
                  <a:lnTo>
                    <a:pt x="1083" y="3842"/>
                  </a:lnTo>
                  <a:cubicBezTo>
                    <a:pt x="1057" y="3786"/>
                    <a:pt x="1045" y="3762"/>
                    <a:pt x="1047" y="3762"/>
                  </a:cubicBezTo>
                  <a:close/>
                  <a:moveTo>
                    <a:pt x="2166" y="3961"/>
                  </a:moveTo>
                  <a:cubicBezTo>
                    <a:pt x="2164" y="3961"/>
                    <a:pt x="2163" y="3963"/>
                    <a:pt x="2161" y="3965"/>
                  </a:cubicBezTo>
                  <a:cubicBezTo>
                    <a:pt x="2170" y="3986"/>
                    <a:pt x="2180" y="4008"/>
                    <a:pt x="2195" y="4027"/>
                  </a:cubicBezTo>
                  <a:cubicBezTo>
                    <a:pt x="2203" y="4039"/>
                    <a:pt x="2208" y="4046"/>
                    <a:pt x="2210" y="4046"/>
                  </a:cubicBezTo>
                  <a:cubicBezTo>
                    <a:pt x="2214" y="4046"/>
                    <a:pt x="2209" y="4028"/>
                    <a:pt x="2189" y="3990"/>
                  </a:cubicBezTo>
                  <a:cubicBezTo>
                    <a:pt x="2174" y="3968"/>
                    <a:pt x="2169" y="3961"/>
                    <a:pt x="2166" y="3961"/>
                  </a:cubicBezTo>
                  <a:close/>
                  <a:moveTo>
                    <a:pt x="195" y="4080"/>
                  </a:moveTo>
                  <a:cubicBezTo>
                    <a:pt x="193" y="4080"/>
                    <a:pt x="192" y="4082"/>
                    <a:pt x="190" y="4084"/>
                  </a:cubicBezTo>
                  <a:lnTo>
                    <a:pt x="184" y="4087"/>
                  </a:lnTo>
                  <a:lnTo>
                    <a:pt x="209" y="4112"/>
                  </a:lnTo>
                  <a:lnTo>
                    <a:pt x="215" y="4109"/>
                  </a:lnTo>
                  <a:cubicBezTo>
                    <a:pt x="202" y="4087"/>
                    <a:pt x="198" y="4080"/>
                    <a:pt x="195" y="4080"/>
                  </a:cubicBezTo>
                  <a:close/>
                  <a:moveTo>
                    <a:pt x="739" y="4093"/>
                  </a:moveTo>
                  <a:cubicBezTo>
                    <a:pt x="746" y="4093"/>
                    <a:pt x="764" y="4120"/>
                    <a:pt x="770" y="4159"/>
                  </a:cubicBezTo>
                  <a:lnTo>
                    <a:pt x="754" y="4165"/>
                  </a:lnTo>
                  <a:cubicBezTo>
                    <a:pt x="735" y="4137"/>
                    <a:pt x="729" y="4096"/>
                    <a:pt x="738" y="4093"/>
                  </a:cubicBezTo>
                  <a:cubicBezTo>
                    <a:pt x="739" y="4093"/>
                    <a:pt x="739" y="4093"/>
                    <a:pt x="739" y="4093"/>
                  </a:cubicBezTo>
                  <a:close/>
                  <a:moveTo>
                    <a:pt x="803" y="4121"/>
                  </a:moveTo>
                  <a:cubicBezTo>
                    <a:pt x="791" y="4121"/>
                    <a:pt x="802" y="4147"/>
                    <a:pt x="817" y="4171"/>
                  </a:cubicBezTo>
                  <a:cubicBezTo>
                    <a:pt x="828" y="4188"/>
                    <a:pt x="834" y="4194"/>
                    <a:pt x="841" y="4194"/>
                  </a:cubicBezTo>
                  <a:cubicBezTo>
                    <a:pt x="846" y="4194"/>
                    <a:pt x="851" y="4191"/>
                    <a:pt x="857" y="4187"/>
                  </a:cubicBezTo>
                  <a:cubicBezTo>
                    <a:pt x="864" y="4184"/>
                    <a:pt x="851" y="4149"/>
                    <a:pt x="851" y="4149"/>
                  </a:cubicBezTo>
                  <a:cubicBezTo>
                    <a:pt x="839" y="4130"/>
                    <a:pt x="832" y="4125"/>
                    <a:pt x="827" y="4125"/>
                  </a:cubicBezTo>
                  <a:cubicBezTo>
                    <a:pt x="824" y="4125"/>
                    <a:pt x="822" y="4126"/>
                    <a:pt x="820" y="4127"/>
                  </a:cubicBezTo>
                  <a:cubicBezTo>
                    <a:pt x="812" y="4123"/>
                    <a:pt x="807" y="4121"/>
                    <a:pt x="803" y="4121"/>
                  </a:cubicBezTo>
                  <a:close/>
                  <a:moveTo>
                    <a:pt x="188" y="4290"/>
                  </a:moveTo>
                  <a:cubicBezTo>
                    <a:pt x="192" y="4290"/>
                    <a:pt x="196" y="4297"/>
                    <a:pt x="209" y="4319"/>
                  </a:cubicBezTo>
                  <a:cubicBezTo>
                    <a:pt x="209" y="4319"/>
                    <a:pt x="221" y="4353"/>
                    <a:pt x="215" y="4359"/>
                  </a:cubicBezTo>
                  <a:lnTo>
                    <a:pt x="187" y="4331"/>
                  </a:lnTo>
                  <a:cubicBezTo>
                    <a:pt x="168" y="4300"/>
                    <a:pt x="177" y="4297"/>
                    <a:pt x="184" y="4294"/>
                  </a:cubicBezTo>
                  <a:cubicBezTo>
                    <a:pt x="185" y="4292"/>
                    <a:pt x="187" y="4290"/>
                    <a:pt x="188" y="4290"/>
                  </a:cubicBezTo>
                  <a:close/>
                  <a:moveTo>
                    <a:pt x="270" y="4245"/>
                  </a:moveTo>
                  <a:cubicBezTo>
                    <a:pt x="276" y="4245"/>
                    <a:pt x="283" y="4249"/>
                    <a:pt x="296" y="4269"/>
                  </a:cubicBezTo>
                  <a:lnTo>
                    <a:pt x="290" y="4275"/>
                  </a:lnTo>
                  <a:cubicBezTo>
                    <a:pt x="285" y="4266"/>
                    <a:pt x="282" y="4262"/>
                    <a:pt x="281" y="4262"/>
                  </a:cubicBezTo>
                  <a:lnTo>
                    <a:pt x="281" y="4262"/>
                  </a:lnTo>
                  <a:cubicBezTo>
                    <a:pt x="278" y="4262"/>
                    <a:pt x="289" y="4285"/>
                    <a:pt x="309" y="4303"/>
                  </a:cubicBezTo>
                  <a:lnTo>
                    <a:pt x="346" y="4366"/>
                  </a:lnTo>
                  <a:cubicBezTo>
                    <a:pt x="346" y="4366"/>
                    <a:pt x="345" y="4366"/>
                    <a:pt x="345" y="4366"/>
                  </a:cubicBezTo>
                  <a:cubicBezTo>
                    <a:pt x="334" y="4366"/>
                    <a:pt x="311" y="4342"/>
                    <a:pt x="293" y="4312"/>
                  </a:cubicBezTo>
                  <a:cubicBezTo>
                    <a:pt x="249" y="4256"/>
                    <a:pt x="249" y="4256"/>
                    <a:pt x="262" y="4247"/>
                  </a:cubicBezTo>
                  <a:cubicBezTo>
                    <a:pt x="265" y="4246"/>
                    <a:pt x="268" y="4245"/>
                    <a:pt x="270" y="4245"/>
                  </a:cubicBezTo>
                  <a:close/>
                  <a:moveTo>
                    <a:pt x="5498" y="1"/>
                  </a:moveTo>
                  <a:cubicBezTo>
                    <a:pt x="5475" y="1"/>
                    <a:pt x="5467" y="8"/>
                    <a:pt x="5498" y="41"/>
                  </a:cubicBezTo>
                  <a:cubicBezTo>
                    <a:pt x="5498" y="41"/>
                    <a:pt x="5517" y="72"/>
                    <a:pt x="5511" y="79"/>
                  </a:cubicBezTo>
                  <a:cubicBezTo>
                    <a:pt x="5510" y="79"/>
                    <a:pt x="5509" y="80"/>
                    <a:pt x="5508" y="80"/>
                  </a:cubicBezTo>
                  <a:cubicBezTo>
                    <a:pt x="5497" y="80"/>
                    <a:pt x="5473" y="63"/>
                    <a:pt x="5473" y="63"/>
                  </a:cubicBezTo>
                  <a:cubicBezTo>
                    <a:pt x="5466" y="55"/>
                    <a:pt x="5458" y="52"/>
                    <a:pt x="5451" y="52"/>
                  </a:cubicBezTo>
                  <a:cubicBezTo>
                    <a:pt x="5434" y="52"/>
                    <a:pt x="5417" y="68"/>
                    <a:pt x="5395" y="88"/>
                  </a:cubicBezTo>
                  <a:cubicBezTo>
                    <a:pt x="5369" y="110"/>
                    <a:pt x="5351" y="124"/>
                    <a:pt x="5333" y="124"/>
                  </a:cubicBezTo>
                  <a:cubicBezTo>
                    <a:pt x="5325" y="124"/>
                    <a:pt x="5317" y="122"/>
                    <a:pt x="5307" y="116"/>
                  </a:cubicBezTo>
                  <a:cubicBezTo>
                    <a:pt x="5287" y="102"/>
                    <a:pt x="5278" y="100"/>
                    <a:pt x="5273" y="100"/>
                  </a:cubicBezTo>
                  <a:cubicBezTo>
                    <a:pt x="5271" y="100"/>
                    <a:pt x="5270" y="101"/>
                    <a:pt x="5270" y="101"/>
                  </a:cubicBezTo>
                  <a:cubicBezTo>
                    <a:pt x="5295" y="126"/>
                    <a:pt x="5257" y="157"/>
                    <a:pt x="5213" y="198"/>
                  </a:cubicBezTo>
                  <a:cubicBezTo>
                    <a:pt x="5169" y="235"/>
                    <a:pt x="5126" y="273"/>
                    <a:pt x="5151" y="298"/>
                  </a:cubicBezTo>
                  <a:lnTo>
                    <a:pt x="5138" y="311"/>
                  </a:lnTo>
                  <a:cubicBezTo>
                    <a:pt x="5127" y="298"/>
                    <a:pt x="5118" y="293"/>
                    <a:pt x="5110" y="293"/>
                  </a:cubicBezTo>
                  <a:cubicBezTo>
                    <a:pt x="5101" y="293"/>
                    <a:pt x="5095" y="299"/>
                    <a:pt x="5088" y="304"/>
                  </a:cubicBezTo>
                  <a:cubicBezTo>
                    <a:pt x="5100" y="342"/>
                    <a:pt x="5088" y="351"/>
                    <a:pt x="5088" y="351"/>
                  </a:cubicBezTo>
                  <a:cubicBezTo>
                    <a:pt x="5075" y="338"/>
                    <a:pt x="5067" y="334"/>
                    <a:pt x="5060" y="334"/>
                  </a:cubicBezTo>
                  <a:cubicBezTo>
                    <a:pt x="5055" y="334"/>
                    <a:pt x="5050" y="337"/>
                    <a:pt x="5044" y="342"/>
                  </a:cubicBezTo>
                  <a:cubicBezTo>
                    <a:pt x="5032" y="351"/>
                    <a:pt x="5025" y="358"/>
                    <a:pt x="5050" y="386"/>
                  </a:cubicBezTo>
                  <a:cubicBezTo>
                    <a:pt x="5028" y="405"/>
                    <a:pt x="4998" y="418"/>
                    <a:pt x="4967" y="418"/>
                  </a:cubicBezTo>
                  <a:cubicBezTo>
                    <a:pt x="4963" y="418"/>
                    <a:pt x="4960" y="417"/>
                    <a:pt x="4956" y="417"/>
                  </a:cubicBezTo>
                  <a:cubicBezTo>
                    <a:pt x="4949" y="412"/>
                    <a:pt x="4944" y="410"/>
                    <a:pt x="4942" y="410"/>
                  </a:cubicBezTo>
                  <a:cubicBezTo>
                    <a:pt x="4934" y="410"/>
                    <a:pt x="4947" y="434"/>
                    <a:pt x="4959" y="458"/>
                  </a:cubicBezTo>
                  <a:cubicBezTo>
                    <a:pt x="4985" y="486"/>
                    <a:pt x="5003" y="517"/>
                    <a:pt x="4997" y="524"/>
                  </a:cubicBezTo>
                  <a:cubicBezTo>
                    <a:pt x="4997" y="524"/>
                    <a:pt x="4972" y="495"/>
                    <a:pt x="4947" y="470"/>
                  </a:cubicBezTo>
                  <a:cubicBezTo>
                    <a:pt x="4937" y="450"/>
                    <a:pt x="4933" y="443"/>
                    <a:pt x="4929" y="443"/>
                  </a:cubicBezTo>
                  <a:cubicBezTo>
                    <a:pt x="4926" y="443"/>
                    <a:pt x="4923" y="445"/>
                    <a:pt x="4919" y="448"/>
                  </a:cubicBezTo>
                  <a:lnTo>
                    <a:pt x="4906" y="461"/>
                  </a:lnTo>
                  <a:cubicBezTo>
                    <a:pt x="4928" y="486"/>
                    <a:pt x="4897" y="514"/>
                    <a:pt x="4853" y="552"/>
                  </a:cubicBezTo>
                  <a:cubicBezTo>
                    <a:pt x="4796" y="599"/>
                    <a:pt x="4778" y="614"/>
                    <a:pt x="4800" y="640"/>
                  </a:cubicBezTo>
                  <a:cubicBezTo>
                    <a:pt x="4817" y="659"/>
                    <a:pt x="4819" y="668"/>
                    <a:pt x="4806" y="668"/>
                  </a:cubicBezTo>
                  <a:cubicBezTo>
                    <a:pt x="4799" y="668"/>
                    <a:pt x="4789" y="666"/>
                    <a:pt x="4775" y="661"/>
                  </a:cubicBezTo>
                  <a:cubicBezTo>
                    <a:pt x="4715" y="634"/>
                    <a:pt x="4687" y="622"/>
                    <a:pt x="4678" y="622"/>
                  </a:cubicBezTo>
                  <a:cubicBezTo>
                    <a:pt x="4670" y="622"/>
                    <a:pt x="4675" y="630"/>
                    <a:pt x="4684" y="646"/>
                  </a:cubicBezTo>
                  <a:cubicBezTo>
                    <a:pt x="4684" y="645"/>
                    <a:pt x="4685" y="645"/>
                    <a:pt x="4686" y="645"/>
                  </a:cubicBezTo>
                  <a:cubicBezTo>
                    <a:pt x="4694" y="645"/>
                    <a:pt x="4714" y="670"/>
                    <a:pt x="4737" y="693"/>
                  </a:cubicBezTo>
                  <a:cubicBezTo>
                    <a:pt x="4762" y="721"/>
                    <a:pt x="4772" y="737"/>
                    <a:pt x="4768" y="737"/>
                  </a:cubicBezTo>
                  <a:cubicBezTo>
                    <a:pt x="4764" y="737"/>
                    <a:pt x="4749" y="725"/>
                    <a:pt x="4724" y="702"/>
                  </a:cubicBezTo>
                  <a:cubicBezTo>
                    <a:pt x="4715" y="692"/>
                    <a:pt x="4706" y="688"/>
                    <a:pt x="4696" y="688"/>
                  </a:cubicBezTo>
                  <a:cubicBezTo>
                    <a:pt x="4654" y="688"/>
                    <a:pt x="4613" y="767"/>
                    <a:pt x="4646" y="815"/>
                  </a:cubicBezTo>
                  <a:lnTo>
                    <a:pt x="4621" y="787"/>
                  </a:lnTo>
                  <a:cubicBezTo>
                    <a:pt x="4611" y="775"/>
                    <a:pt x="4604" y="770"/>
                    <a:pt x="4597" y="770"/>
                  </a:cubicBezTo>
                  <a:cubicBezTo>
                    <a:pt x="4589" y="770"/>
                    <a:pt x="4581" y="777"/>
                    <a:pt x="4568" y="787"/>
                  </a:cubicBezTo>
                  <a:lnTo>
                    <a:pt x="4549" y="803"/>
                  </a:lnTo>
                  <a:cubicBezTo>
                    <a:pt x="4577" y="837"/>
                    <a:pt x="4566" y="851"/>
                    <a:pt x="4546" y="851"/>
                  </a:cubicBezTo>
                  <a:cubicBezTo>
                    <a:pt x="4534" y="851"/>
                    <a:pt x="4518" y="845"/>
                    <a:pt x="4508" y="834"/>
                  </a:cubicBezTo>
                  <a:cubicBezTo>
                    <a:pt x="4492" y="821"/>
                    <a:pt x="4485" y="816"/>
                    <a:pt x="4480" y="816"/>
                  </a:cubicBezTo>
                  <a:cubicBezTo>
                    <a:pt x="4476" y="816"/>
                    <a:pt x="4473" y="819"/>
                    <a:pt x="4467" y="824"/>
                  </a:cubicBezTo>
                  <a:cubicBezTo>
                    <a:pt x="4485" y="867"/>
                    <a:pt x="4470" y="883"/>
                    <a:pt x="4451" y="883"/>
                  </a:cubicBezTo>
                  <a:cubicBezTo>
                    <a:pt x="4438" y="883"/>
                    <a:pt x="4424" y="876"/>
                    <a:pt x="4414" y="865"/>
                  </a:cubicBezTo>
                  <a:lnTo>
                    <a:pt x="4402" y="875"/>
                  </a:lnTo>
                  <a:cubicBezTo>
                    <a:pt x="4420" y="906"/>
                    <a:pt x="4405" y="918"/>
                    <a:pt x="4398" y="922"/>
                  </a:cubicBezTo>
                  <a:cubicBezTo>
                    <a:pt x="4380" y="937"/>
                    <a:pt x="4373" y="944"/>
                    <a:pt x="4405" y="965"/>
                  </a:cubicBezTo>
                  <a:cubicBezTo>
                    <a:pt x="4427" y="994"/>
                    <a:pt x="4452" y="1019"/>
                    <a:pt x="4446" y="1025"/>
                  </a:cubicBezTo>
                  <a:lnTo>
                    <a:pt x="4420" y="997"/>
                  </a:lnTo>
                  <a:cubicBezTo>
                    <a:pt x="4412" y="988"/>
                    <a:pt x="4404" y="984"/>
                    <a:pt x="4396" y="984"/>
                  </a:cubicBezTo>
                  <a:cubicBezTo>
                    <a:pt x="4382" y="984"/>
                    <a:pt x="4367" y="994"/>
                    <a:pt x="4351" y="1006"/>
                  </a:cubicBezTo>
                  <a:cubicBezTo>
                    <a:pt x="4332" y="1024"/>
                    <a:pt x="4320" y="1034"/>
                    <a:pt x="4306" y="1034"/>
                  </a:cubicBezTo>
                  <a:cubicBezTo>
                    <a:pt x="4297" y="1034"/>
                    <a:pt x="4288" y="1030"/>
                    <a:pt x="4276" y="1022"/>
                  </a:cubicBezTo>
                  <a:lnTo>
                    <a:pt x="4276" y="1022"/>
                  </a:lnTo>
                  <a:lnTo>
                    <a:pt x="4295" y="1053"/>
                  </a:lnTo>
                  <a:cubicBezTo>
                    <a:pt x="4304" y="1073"/>
                    <a:pt x="4306" y="1082"/>
                    <a:pt x="4302" y="1082"/>
                  </a:cubicBezTo>
                  <a:cubicBezTo>
                    <a:pt x="4299" y="1082"/>
                    <a:pt x="4292" y="1077"/>
                    <a:pt x="4283" y="1066"/>
                  </a:cubicBezTo>
                  <a:cubicBezTo>
                    <a:pt x="4273" y="1059"/>
                    <a:pt x="4265" y="1056"/>
                    <a:pt x="4257" y="1056"/>
                  </a:cubicBezTo>
                  <a:cubicBezTo>
                    <a:pt x="4240" y="1056"/>
                    <a:pt x="4229" y="1074"/>
                    <a:pt x="4236" y="1100"/>
                  </a:cubicBezTo>
                  <a:lnTo>
                    <a:pt x="4223" y="1113"/>
                  </a:lnTo>
                  <a:cubicBezTo>
                    <a:pt x="4201" y="1092"/>
                    <a:pt x="4185" y="1083"/>
                    <a:pt x="4177" y="1083"/>
                  </a:cubicBezTo>
                  <a:cubicBezTo>
                    <a:pt x="4164" y="1083"/>
                    <a:pt x="4168" y="1103"/>
                    <a:pt x="4192" y="1138"/>
                  </a:cubicBezTo>
                  <a:cubicBezTo>
                    <a:pt x="4176" y="1120"/>
                    <a:pt x="4168" y="1116"/>
                    <a:pt x="4162" y="1116"/>
                  </a:cubicBezTo>
                  <a:cubicBezTo>
                    <a:pt x="4159" y="1116"/>
                    <a:pt x="4156" y="1118"/>
                    <a:pt x="4154" y="1119"/>
                  </a:cubicBezTo>
                  <a:cubicBezTo>
                    <a:pt x="4163" y="1145"/>
                    <a:pt x="4152" y="1163"/>
                    <a:pt x="4138" y="1163"/>
                  </a:cubicBezTo>
                  <a:cubicBezTo>
                    <a:pt x="4131" y="1163"/>
                    <a:pt x="4123" y="1159"/>
                    <a:pt x="4116" y="1150"/>
                  </a:cubicBezTo>
                  <a:lnTo>
                    <a:pt x="4110" y="1157"/>
                  </a:lnTo>
                  <a:cubicBezTo>
                    <a:pt x="4126" y="1188"/>
                    <a:pt x="4120" y="1194"/>
                    <a:pt x="4113" y="1197"/>
                  </a:cubicBezTo>
                  <a:cubicBezTo>
                    <a:pt x="4107" y="1204"/>
                    <a:pt x="4101" y="1210"/>
                    <a:pt x="4116" y="1241"/>
                  </a:cubicBezTo>
                  <a:cubicBezTo>
                    <a:pt x="4132" y="1273"/>
                    <a:pt x="4126" y="1279"/>
                    <a:pt x="4126" y="1279"/>
                  </a:cubicBezTo>
                  <a:cubicBezTo>
                    <a:pt x="4125" y="1279"/>
                    <a:pt x="4125" y="1280"/>
                    <a:pt x="4124" y="1280"/>
                  </a:cubicBezTo>
                  <a:cubicBezTo>
                    <a:pt x="4117" y="1280"/>
                    <a:pt x="4103" y="1248"/>
                    <a:pt x="4088" y="1219"/>
                  </a:cubicBezTo>
                  <a:cubicBezTo>
                    <a:pt x="4084" y="1206"/>
                    <a:pt x="4079" y="1199"/>
                    <a:pt x="4075" y="1199"/>
                  </a:cubicBezTo>
                  <a:cubicBezTo>
                    <a:pt x="4068" y="1199"/>
                    <a:pt x="4067" y="1222"/>
                    <a:pt x="4085" y="1266"/>
                  </a:cubicBezTo>
                  <a:cubicBezTo>
                    <a:pt x="4098" y="1303"/>
                    <a:pt x="4104" y="1321"/>
                    <a:pt x="4103" y="1321"/>
                  </a:cubicBezTo>
                  <a:cubicBezTo>
                    <a:pt x="4102" y="1321"/>
                    <a:pt x="4094" y="1305"/>
                    <a:pt x="4079" y="1273"/>
                  </a:cubicBezTo>
                  <a:cubicBezTo>
                    <a:pt x="4066" y="1249"/>
                    <a:pt x="4055" y="1227"/>
                    <a:pt x="4052" y="1227"/>
                  </a:cubicBezTo>
                  <a:lnTo>
                    <a:pt x="4052" y="1227"/>
                  </a:lnTo>
                  <a:cubicBezTo>
                    <a:pt x="4050" y="1227"/>
                    <a:pt x="4051" y="1232"/>
                    <a:pt x="4054" y="1244"/>
                  </a:cubicBezTo>
                  <a:cubicBezTo>
                    <a:pt x="4054" y="1244"/>
                    <a:pt x="4041" y="1254"/>
                    <a:pt x="4063" y="1282"/>
                  </a:cubicBezTo>
                  <a:lnTo>
                    <a:pt x="4044" y="1298"/>
                  </a:lnTo>
                  <a:cubicBezTo>
                    <a:pt x="4027" y="1288"/>
                    <a:pt x="4017" y="1285"/>
                    <a:pt x="4010" y="1285"/>
                  </a:cubicBezTo>
                  <a:cubicBezTo>
                    <a:pt x="4004" y="1285"/>
                    <a:pt x="4001" y="1288"/>
                    <a:pt x="3997" y="1291"/>
                  </a:cubicBezTo>
                  <a:cubicBezTo>
                    <a:pt x="4006" y="1308"/>
                    <a:pt x="4010" y="1316"/>
                    <a:pt x="4007" y="1316"/>
                  </a:cubicBezTo>
                  <a:cubicBezTo>
                    <a:pt x="4004" y="1316"/>
                    <a:pt x="3996" y="1311"/>
                    <a:pt x="3982" y="1301"/>
                  </a:cubicBezTo>
                  <a:cubicBezTo>
                    <a:pt x="3973" y="1290"/>
                    <a:pt x="3967" y="1284"/>
                    <a:pt x="3966" y="1284"/>
                  </a:cubicBezTo>
                  <a:lnTo>
                    <a:pt x="3966" y="1284"/>
                  </a:lnTo>
                  <a:cubicBezTo>
                    <a:pt x="3963" y="1284"/>
                    <a:pt x="3971" y="1299"/>
                    <a:pt x="4001" y="1332"/>
                  </a:cubicBezTo>
                  <a:cubicBezTo>
                    <a:pt x="4010" y="1352"/>
                    <a:pt x="4011" y="1362"/>
                    <a:pt x="4005" y="1362"/>
                  </a:cubicBezTo>
                  <a:cubicBezTo>
                    <a:pt x="4000" y="1362"/>
                    <a:pt x="3992" y="1357"/>
                    <a:pt x="3979" y="1348"/>
                  </a:cubicBezTo>
                  <a:cubicBezTo>
                    <a:pt x="3954" y="1318"/>
                    <a:pt x="3941" y="1306"/>
                    <a:pt x="3939" y="1306"/>
                  </a:cubicBezTo>
                  <a:lnTo>
                    <a:pt x="3939" y="1306"/>
                  </a:lnTo>
                  <a:cubicBezTo>
                    <a:pt x="3937" y="1306"/>
                    <a:pt x="3941" y="1313"/>
                    <a:pt x="3950" y="1326"/>
                  </a:cubicBezTo>
                  <a:cubicBezTo>
                    <a:pt x="3966" y="1360"/>
                    <a:pt x="3960" y="1363"/>
                    <a:pt x="3960" y="1363"/>
                  </a:cubicBezTo>
                  <a:cubicBezTo>
                    <a:pt x="3955" y="1358"/>
                    <a:pt x="3949" y="1355"/>
                    <a:pt x="3941" y="1355"/>
                  </a:cubicBezTo>
                  <a:cubicBezTo>
                    <a:pt x="3913" y="1355"/>
                    <a:pt x="3866" y="1392"/>
                    <a:pt x="3819" y="1429"/>
                  </a:cubicBezTo>
                  <a:cubicBezTo>
                    <a:pt x="3812" y="1432"/>
                    <a:pt x="3828" y="1467"/>
                    <a:pt x="3853" y="1492"/>
                  </a:cubicBezTo>
                  <a:cubicBezTo>
                    <a:pt x="3872" y="1516"/>
                    <a:pt x="3879" y="1525"/>
                    <a:pt x="3878" y="1525"/>
                  </a:cubicBezTo>
                  <a:cubicBezTo>
                    <a:pt x="3877" y="1525"/>
                    <a:pt x="3863" y="1511"/>
                    <a:pt x="3847" y="1498"/>
                  </a:cubicBezTo>
                  <a:cubicBezTo>
                    <a:pt x="3812" y="1461"/>
                    <a:pt x="3789" y="1444"/>
                    <a:pt x="3784" y="1444"/>
                  </a:cubicBezTo>
                  <a:cubicBezTo>
                    <a:pt x="3777" y="1444"/>
                    <a:pt x="3791" y="1466"/>
                    <a:pt x="3831" y="1508"/>
                  </a:cubicBezTo>
                  <a:cubicBezTo>
                    <a:pt x="3859" y="1534"/>
                    <a:pt x="3872" y="1546"/>
                    <a:pt x="3870" y="1546"/>
                  </a:cubicBezTo>
                  <a:cubicBezTo>
                    <a:pt x="3869" y="1546"/>
                    <a:pt x="3854" y="1535"/>
                    <a:pt x="3825" y="1514"/>
                  </a:cubicBezTo>
                  <a:cubicBezTo>
                    <a:pt x="3812" y="1504"/>
                    <a:pt x="3805" y="1498"/>
                    <a:pt x="3803" y="1498"/>
                  </a:cubicBezTo>
                  <a:cubicBezTo>
                    <a:pt x="3800" y="1498"/>
                    <a:pt x="3804" y="1506"/>
                    <a:pt x="3812" y="1523"/>
                  </a:cubicBezTo>
                  <a:cubicBezTo>
                    <a:pt x="3825" y="1539"/>
                    <a:pt x="3828" y="1548"/>
                    <a:pt x="3825" y="1548"/>
                  </a:cubicBezTo>
                  <a:cubicBezTo>
                    <a:pt x="3823" y="1548"/>
                    <a:pt x="3816" y="1542"/>
                    <a:pt x="3806" y="1530"/>
                  </a:cubicBezTo>
                  <a:cubicBezTo>
                    <a:pt x="3787" y="1513"/>
                    <a:pt x="3767" y="1498"/>
                    <a:pt x="3762" y="1498"/>
                  </a:cubicBezTo>
                  <a:cubicBezTo>
                    <a:pt x="3760" y="1498"/>
                    <a:pt x="3761" y="1501"/>
                    <a:pt x="3769" y="1511"/>
                  </a:cubicBezTo>
                  <a:cubicBezTo>
                    <a:pt x="3769" y="1511"/>
                    <a:pt x="3768" y="1511"/>
                    <a:pt x="3766" y="1511"/>
                  </a:cubicBezTo>
                  <a:cubicBezTo>
                    <a:pt x="3762" y="1511"/>
                    <a:pt x="3753" y="1509"/>
                    <a:pt x="3734" y="1492"/>
                  </a:cubicBezTo>
                  <a:cubicBezTo>
                    <a:pt x="3728" y="1487"/>
                    <a:pt x="3724" y="1485"/>
                    <a:pt x="3721" y="1485"/>
                  </a:cubicBezTo>
                  <a:cubicBezTo>
                    <a:pt x="3713" y="1485"/>
                    <a:pt x="3725" y="1511"/>
                    <a:pt x="3737" y="1536"/>
                  </a:cubicBezTo>
                  <a:cubicBezTo>
                    <a:pt x="3751" y="1574"/>
                    <a:pt x="3755" y="1593"/>
                    <a:pt x="3751" y="1593"/>
                  </a:cubicBezTo>
                  <a:cubicBezTo>
                    <a:pt x="3747" y="1593"/>
                    <a:pt x="3736" y="1579"/>
                    <a:pt x="3718" y="1551"/>
                  </a:cubicBezTo>
                  <a:cubicBezTo>
                    <a:pt x="3706" y="1533"/>
                    <a:pt x="3696" y="1525"/>
                    <a:pt x="3690" y="1525"/>
                  </a:cubicBezTo>
                  <a:cubicBezTo>
                    <a:pt x="3676" y="1525"/>
                    <a:pt x="3680" y="1562"/>
                    <a:pt x="3706" y="1605"/>
                  </a:cubicBezTo>
                  <a:cubicBezTo>
                    <a:pt x="3730" y="1640"/>
                    <a:pt x="3740" y="1654"/>
                    <a:pt x="3739" y="1654"/>
                  </a:cubicBezTo>
                  <a:cubicBezTo>
                    <a:pt x="3739" y="1654"/>
                    <a:pt x="3734" y="1648"/>
                    <a:pt x="3725" y="1636"/>
                  </a:cubicBezTo>
                  <a:cubicBezTo>
                    <a:pt x="3707" y="1617"/>
                    <a:pt x="3699" y="1614"/>
                    <a:pt x="3696" y="1614"/>
                  </a:cubicBezTo>
                  <a:cubicBezTo>
                    <a:pt x="3694" y="1614"/>
                    <a:pt x="3693" y="1614"/>
                    <a:pt x="3693" y="1614"/>
                  </a:cubicBezTo>
                  <a:cubicBezTo>
                    <a:pt x="3691" y="1617"/>
                    <a:pt x="3689" y="1618"/>
                    <a:pt x="3686" y="1618"/>
                  </a:cubicBezTo>
                  <a:cubicBezTo>
                    <a:pt x="3680" y="1618"/>
                    <a:pt x="3673" y="1613"/>
                    <a:pt x="3659" y="1595"/>
                  </a:cubicBezTo>
                  <a:lnTo>
                    <a:pt x="3659" y="1595"/>
                  </a:lnTo>
                  <a:cubicBezTo>
                    <a:pt x="3659" y="1595"/>
                    <a:pt x="3653" y="1602"/>
                    <a:pt x="3662" y="1639"/>
                  </a:cubicBezTo>
                  <a:cubicBezTo>
                    <a:pt x="3677" y="1671"/>
                    <a:pt x="3675" y="1684"/>
                    <a:pt x="3663" y="1684"/>
                  </a:cubicBezTo>
                  <a:cubicBezTo>
                    <a:pt x="3650" y="1684"/>
                    <a:pt x="3625" y="1668"/>
                    <a:pt x="3599" y="1642"/>
                  </a:cubicBezTo>
                  <a:lnTo>
                    <a:pt x="3599" y="1642"/>
                  </a:lnTo>
                  <a:lnTo>
                    <a:pt x="3609" y="1680"/>
                  </a:lnTo>
                  <a:cubicBezTo>
                    <a:pt x="3633" y="1718"/>
                    <a:pt x="3648" y="1746"/>
                    <a:pt x="3644" y="1746"/>
                  </a:cubicBezTo>
                  <a:cubicBezTo>
                    <a:pt x="3642" y="1746"/>
                    <a:pt x="3634" y="1738"/>
                    <a:pt x="3618" y="1718"/>
                  </a:cubicBezTo>
                  <a:cubicBezTo>
                    <a:pt x="3610" y="1707"/>
                    <a:pt x="3602" y="1697"/>
                    <a:pt x="3596" y="1689"/>
                  </a:cubicBezTo>
                  <a:lnTo>
                    <a:pt x="3596" y="1689"/>
                  </a:lnTo>
                  <a:cubicBezTo>
                    <a:pt x="3614" y="1718"/>
                    <a:pt x="3612" y="1731"/>
                    <a:pt x="3600" y="1731"/>
                  </a:cubicBezTo>
                  <a:cubicBezTo>
                    <a:pt x="3587" y="1731"/>
                    <a:pt x="3563" y="1716"/>
                    <a:pt x="3540" y="1686"/>
                  </a:cubicBezTo>
                  <a:cubicBezTo>
                    <a:pt x="3525" y="1667"/>
                    <a:pt x="3520" y="1661"/>
                    <a:pt x="3517" y="1661"/>
                  </a:cubicBezTo>
                  <a:cubicBezTo>
                    <a:pt x="3515" y="1661"/>
                    <a:pt x="3514" y="1662"/>
                    <a:pt x="3512" y="1664"/>
                  </a:cubicBezTo>
                  <a:lnTo>
                    <a:pt x="3534" y="1693"/>
                  </a:lnTo>
                  <a:cubicBezTo>
                    <a:pt x="3556" y="1721"/>
                    <a:pt x="3577" y="1749"/>
                    <a:pt x="3571" y="1752"/>
                  </a:cubicBezTo>
                  <a:cubicBezTo>
                    <a:pt x="3569" y="1754"/>
                    <a:pt x="3566" y="1756"/>
                    <a:pt x="3563" y="1756"/>
                  </a:cubicBezTo>
                  <a:cubicBezTo>
                    <a:pt x="3558" y="1756"/>
                    <a:pt x="3550" y="1751"/>
                    <a:pt x="3537" y="1733"/>
                  </a:cubicBezTo>
                  <a:cubicBezTo>
                    <a:pt x="3518" y="1719"/>
                    <a:pt x="3498" y="1704"/>
                    <a:pt x="3493" y="1704"/>
                  </a:cubicBezTo>
                  <a:cubicBezTo>
                    <a:pt x="3490" y="1704"/>
                    <a:pt x="3492" y="1708"/>
                    <a:pt x="3499" y="1718"/>
                  </a:cubicBezTo>
                  <a:cubicBezTo>
                    <a:pt x="3499" y="1718"/>
                    <a:pt x="3499" y="1718"/>
                    <a:pt x="3498" y="1718"/>
                  </a:cubicBezTo>
                  <a:cubicBezTo>
                    <a:pt x="3495" y="1718"/>
                    <a:pt x="3487" y="1716"/>
                    <a:pt x="3465" y="1699"/>
                  </a:cubicBezTo>
                  <a:lnTo>
                    <a:pt x="3440" y="1718"/>
                  </a:lnTo>
                  <a:cubicBezTo>
                    <a:pt x="3449" y="1738"/>
                    <a:pt x="3447" y="1750"/>
                    <a:pt x="3439" y="1750"/>
                  </a:cubicBezTo>
                  <a:cubicBezTo>
                    <a:pt x="3434" y="1750"/>
                    <a:pt x="3426" y="1745"/>
                    <a:pt x="3418" y="1733"/>
                  </a:cubicBezTo>
                  <a:lnTo>
                    <a:pt x="3418" y="1733"/>
                  </a:lnTo>
                  <a:cubicBezTo>
                    <a:pt x="3418" y="1733"/>
                    <a:pt x="3405" y="1743"/>
                    <a:pt x="3421" y="1777"/>
                  </a:cubicBezTo>
                  <a:cubicBezTo>
                    <a:pt x="3416" y="1781"/>
                    <a:pt x="3411" y="1784"/>
                    <a:pt x="3407" y="1784"/>
                  </a:cubicBezTo>
                  <a:cubicBezTo>
                    <a:pt x="3400" y="1784"/>
                    <a:pt x="3393" y="1778"/>
                    <a:pt x="3380" y="1761"/>
                  </a:cubicBezTo>
                  <a:cubicBezTo>
                    <a:pt x="3368" y="1748"/>
                    <a:pt x="3362" y="1741"/>
                    <a:pt x="3360" y="1741"/>
                  </a:cubicBezTo>
                  <a:lnTo>
                    <a:pt x="3360" y="1741"/>
                  </a:lnTo>
                  <a:cubicBezTo>
                    <a:pt x="3358" y="1741"/>
                    <a:pt x="3362" y="1750"/>
                    <a:pt x="3371" y="1768"/>
                  </a:cubicBezTo>
                  <a:cubicBezTo>
                    <a:pt x="3396" y="1796"/>
                    <a:pt x="3386" y="1799"/>
                    <a:pt x="3380" y="1805"/>
                  </a:cubicBezTo>
                  <a:lnTo>
                    <a:pt x="3367" y="1815"/>
                  </a:lnTo>
                  <a:cubicBezTo>
                    <a:pt x="3389" y="1843"/>
                    <a:pt x="3389" y="1843"/>
                    <a:pt x="3383" y="1849"/>
                  </a:cubicBezTo>
                  <a:cubicBezTo>
                    <a:pt x="3382" y="1850"/>
                    <a:pt x="3381" y="1850"/>
                    <a:pt x="3380" y="1850"/>
                  </a:cubicBezTo>
                  <a:cubicBezTo>
                    <a:pt x="3370" y="1850"/>
                    <a:pt x="3347" y="1844"/>
                    <a:pt x="3335" y="1844"/>
                  </a:cubicBezTo>
                  <a:cubicBezTo>
                    <a:pt x="3331" y="1844"/>
                    <a:pt x="3328" y="1845"/>
                    <a:pt x="3327" y="1846"/>
                  </a:cubicBezTo>
                  <a:cubicBezTo>
                    <a:pt x="3308" y="1859"/>
                    <a:pt x="3308" y="1859"/>
                    <a:pt x="3336" y="1884"/>
                  </a:cubicBezTo>
                  <a:cubicBezTo>
                    <a:pt x="3337" y="1883"/>
                    <a:pt x="3338" y="1883"/>
                    <a:pt x="3339" y="1883"/>
                  </a:cubicBezTo>
                  <a:cubicBezTo>
                    <a:pt x="3344" y="1883"/>
                    <a:pt x="3353" y="1893"/>
                    <a:pt x="3347" y="1893"/>
                  </a:cubicBezTo>
                  <a:cubicBezTo>
                    <a:pt x="3344" y="1893"/>
                    <a:pt x="3339" y="1892"/>
                    <a:pt x="3330" y="1887"/>
                  </a:cubicBezTo>
                  <a:cubicBezTo>
                    <a:pt x="3328" y="1888"/>
                    <a:pt x="3325" y="1889"/>
                    <a:pt x="3321" y="1889"/>
                  </a:cubicBezTo>
                  <a:cubicBezTo>
                    <a:pt x="3313" y="1889"/>
                    <a:pt x="3302" y="1887"/>
                    <a:pt x="3290" y="1887"/>
                  </a:cubicBezTo>
                  <a:cubicBezTo>
                    <a:pt x="3280" y="1887"/>
                    <a:pt x="3269" y="1888"/>
                    <a:pt x="3261" y="1893"/>
                  </a:cubicBezTo>
                  <a:cubicBezTo>
                    <a:pt x="3236" y="1915"/>
                    <a:pt x="3236" y="1915"/>
                    <a:pt x="3258" y="1943"/>
                  </a:cubicBezTo>
                  <a:cubicBezTo>
                    <a:pt x="3284" y="1969"/>
                    <a:pt x="3295" y="1984"/>
                    <a:pt x="3292" y="1984"/>
                  </a:cubicBezTo>
                  <a:cubicBezTo>
                    <a:pt x="3289" y="1984"/>
                    <a:pt x="3275" y="1972"/>
                    <a:pt x="3252" y="1946"/>
                  </a:cubicBezTo>
                  <a:cubicBezTo>
                    <a:pt x="3220" y="1923"/>
                    <a:pt x="3203" y="1913"/>
                    <a:pt x="3198" y="1913"/>
                  </a:cubicBezTo>
                  <a:cubicBezTo>
                    <a:pt x="3193" y="1913"/>
                    <a:pt x="3197" y="1921"/>
                    <a:pt x="3208" y="1934"/>
                  </a:cubicBezTo>
                  <a:cubicBezTo>
                    <a:pt x="3223" y="1968"/>
                    <a:pt x="3223" y="1968"/>
                    <a:pt x="3217" y="1971"/>
                  </a:cubicBezTo>
                  <a:cubicBezTo>
                    <a:pt x="3208" y="1960"/>
                    <a:pt x="3201" y="1954"/>
                    <a:pt x="3198" y="1954"/>
                  </a:cubicBezTo>
                  <a:cubicBezTo>
                    <a:pt x="3193" y="1954"/>
                    <a:pt x="3193" y="1965"/>
                    <a:pt x="3198" y="1987"/>
                  </a:cubicBezTo>
                  <a:cubicBezTo>
                    <a:pt x="3197" y="1988"/>
                    <a:pt x="3196" y="1988"/>
                    <a:pt x="3194" y="1988"/>
                  </a:cubicBezTo>
                  <a:cubicBezTo>
                    <a:pt x="3190" y="1988"/>
                    <a:pt x="3186" y="1983"/>
                    <a:pt x="3167" y="1962"/>
                  </a:cubicBezTo>
                  <a:lnTo>
                    <a:pt x="3154" y="1975"/>
                  </a:lnTo>
                  <a:cubicBezTo>
                    <a:pt x="3174" y="2015"/>
                    <a:pt x="3157" y="2031"/>
                    <a:pt x="3135" y="2031"/>
                  </a:cubicBezTo>
                  <a:cubicBezTo>
                    <a:pt x="3121" y="2031"/>
                    <a:pt x="3106" y="2025"/>
                    <a:pt x="3095" y="2015"/>
                  </a:cubicBezTo>
                  <a:lnTo>
                    <a:pt x="3095" y="2015"/>
                  </a:lnTo>
                  <a:cubicBezTo>
                    <a:pt x="3095" y="2015"/>
                    <a:pt x="3089" y="2022"/>
                    <a:pt x="3104" y="2056"/>
                  </a:cubicBezTo>
                  <a:cubicBezTo>
                    <a:pt x="3124" y="2088"/>
                    <a:pt x="3131" y="2104"/>
                    <a:pt x="3126" y="2104"/>
                  </a:cubicBezTo>
                  <a:cubicBezTo>
                    <a:pt x="3122" y="2104"/>
                    <a:pt x="3109" y="2092"/>
                    <a:pt x="3089" y="2065"/>
                  </a:cubicBezTo>
                  <a:cubicBezTo>
                    <a:pt x="3067" y="2038"/>
                    <a:pt x="3056" y="2024"/>
                    <a:pt x="3055" y="2024"/>
                  </a:cubicBezTo>
                  <a:lnTo>
                    <a:pt x="3055" y="2024"/>
                  </a:lnTo>
                  <a:cubicBezTo>
                    <a:pt x="3054" y="2024"/>
                    <a:pt x="3063" y="2038"/>
                    <a:pt x="3082" y="2069"/>
                  </a:cubicBezTo>
                  <a:cubicBezTo>
                    <a:pt x="3091" y="2088"/>
                    <a:pt x="3084" y="2104"/>
                    <a:pt x="3071" y="2104"/>
                  </a:cubicBezTo>
                  <a:cubicBezTo>
                    <a:pt x="3060" y="2104"/>
                    <a:pt x="3044" y="2093"/>
                    <a:pt x="3029" y="2065"/>
                  </a:cubicBezTo>
                  <a:lnTo>
                    <a:pt x="2985" y="2009"/>
                  </a:lnTo>
                  <a:lnTo>
                    <a:pt x="2985" y="2009"/>
                  </a:lnTo>
                  <a:cubicBezTo>
                    <a:pt x="2998" y="2040"/>
                    <a:pt x="2991" y="2047"/>
                    <a:pt x="2991" y="2047"/>
                  </a:cubicBezTo>
                  <a:cubicBezTo>
                    <a:pt x="3013" y="2075"/>
                    <a:pt x="3007" y="2081"/>
                    <a:pt x="2988" y="2094"/>
                  </a:cubicBezTo>
                  <a:cubicBezTo>
                    <a:pt x="2973" y="2103"/>
                    <a:pt x="2969" y="2153"/>
                    <a:pt x="2957" y="2163"/>
                  </a:cubicBezTo>
                  <a:cubicBezTo>
                    <a:pt x="2948" y="2170"/>
                    <a:pt x="2936" y="2174"/>
                    <a:pt x="2924" y="2174"/>
                  </a:cubicBezTo>
                  <a:cubicBezTo>
                    <a:pt x="2913" y="2174"/>
                    <a:pt x="2902" y="2170"/>
                    <a:pt x="2894" y="2163"/>
                  </a:cubicBezTo>
                  <a:cubicBezTo>
                    <a:pt x="2888" y="2169"/>
                    <a:pt x="2882" y="2172"/>
                    <a:pt x="2888" y="2210"/>
                  </a:cubicBezTo>
                  <a:cubicBezTo>
                    <a:pt x="2897" y="2230"/>
                    <a:pt x="2897" y="2242"/>
                    <a:pt x="2890" y="2242"/>
                  </a:cubicBezTo>
                  <a:cubicBezTo>
                    <a:pt x="2885" y="2242"/>
                    <a:pt x="2878" y="2237"/>
                    <a:pt x="2869" y="2225"/>
                  </a:cubicBezTo>
                  <a:lnTo>
                    <a:pt x="2863" y="2228"/>
                  </a:lnTo>
                  <a:cubicBezTo>
                    <a:pt x="2869" y="2269"/>
                    <a:pt x="2863" y="2272"/>
                    <a:pt x="2863" y="2272"/>
                  </a:cubicBezTo>
                  <a:cubicBezTo>
                    <a:pt x="2849" y="2254"/>
                    <a:pt x="2832" y="2238"/>
                    <a:pt x="2826" y="2238"/>
                  </a:cubicBezTo>
                  <a:cubicBezTo>
                    <a:pt x="2823" y="2238"/>
                    <a:pt x="2823" y="2243"/>
                    <a:pt x="2828" y="2253"/>
                  </a:cubicBezTo>
                  <a:cubicBezTo>
                    <a:pt x="2850" y="2282"/>
                    <a:pt x="2844" y="2288"/>
                    <a:pt x="2828" y="2297"/>
                  </a:cubicBezTo>
                  <a:cubicBezTo>
                    <a:pt x="2827" y="2296"/>
                    <a:pt x="2824" y="2296"/>
                    <a:pt x="2821" y="2296"/>
                  </a:cubicBezTo>
                  <a:cubicBezTo>
                    <a:pt x="2770" y="2296"/>
                    <a:pt x="2573" y="2437"/>
                    <a:pt x="2593" y="2463"/>
                  </a:cubicBezTo>
                  <a:cubicBezTo>
                    <a:pt x="2593" y="2463"/>
                    <a:pt x="2587" y="2470"/>
                    <a:pt x="2571" y="2479"/>
                  </a:cubicBezTo>
                  <a:lnTo>
                    <a:pt x="2553" y="2492"/>
                  </a:lnTo>
                  <a:cubicBezTo>
                    <a:pt x="2539" y="2474"/>
                    <a:pt x="2528" y="2467"/>
                    <a:pt x="2520" y="2467"/>
                  </a:cubicBezTo>
                  <a:cubicBezTo>
                    <a:pt x="2502" y="2467"/>
                    <a:pt x="2496" y="2501"/>
                    <a:pt x="2496" y="2529"/>
                  </a:cubicBezTo>
                  <a:cubicBezTo>
                    <a:pt x="2512" y="2564"/>
                    <a:pt x="2506" y="2570"/>
                    <a:pt x="2499" y="2573"/>
                  </a:cubicBezTo>
                  <a:cubicBezTo>
                    <a:pt x="2478" y="2546"/>
                    <a:pt x="2463" y="2535"/>
                    <a:pt x="2453" y="2535"/>
                  </a:cubicBezTo>
                  <a:cubicBezTo>
                    <a:pt x="2443" y="2535"/>
                    <a:pt x="2440" y="2547"/>
                    <a:pt x="2443" y="2567"/>
                  </a:cubicBezTo>
                  <a:cubicBezTo>
                    <a:pt x="2461" y="2600"/>
                    <a:pt x="2468" y="2618"/>
                    <a:pt x="2464" y="2618"/>
                  </a:cubicBezTo>
                  <a:cubicBezTo>
                    <a:pt x="2461" y="2618"/>
                    <a:pt x="2450" y="2604"/>
                    <a:pt x="2430" y="2576"/>
                  </a:cubicBezTo>
                  <a:cubicBezTo>
                    <a:pt x="2413" y="2554"/>
                    <a:pt x="2400" y="2542"/>
                    <a:pt x="2395" y="2542"/>
                  </a:cubicBezTo>
                  <a:cubicBezTo>
                    <a:pt x="2387" y="2542"/>
                    <a:pt x="2394" y="2568"/>
                    <a:pt x="2424" y="2626"/>
                  </a:cubicBezTo>
                  <a:cubicBezTo>
                    <a:pt x="2431" y="2643"/>
                    <a:pt x="2434" y="2651"/>
                    <a:pt x="2431" y="2651"/>
                  </a:cubicBezTo>
                  <a:cubicBezTo>
                    <a:pt x="2428" y="2651"/>
                    <a:pt x="2421" y="2646"/>
                    <a:pt x="2409" y="2636"/>
                  </a:cubicBezTo>
                  <a:cubicBezTo>
                    <a:pt x="2382" y="2606"/>
                    <a:pt x="2368" y="2594"/>
                    <a:pt x="2364" y="2594"/>
                  </a:cubicBezTo>
                  <a:cubicBezTo>
                    <a:pt x="2361" y="2594"/>
                    <a:pt x="2364" y="2601"/>
                    <a:pt x="2374" y="2614"/>
                  </a:cubicBezTo>
                  <a:cubicBezTo>
                    <a:pt x="2395" y="2648"/>
                    <a:pt x="2401" y="2666"/>
                    <a:pt x="2395" y="2666"/>
                  </a:cubicBezTo>
                  <a:cubicBezTo>
                    <a:pt x="2390" y="2666"/>
                    <a:pt x="2377" y="2654"/>
                    <a:pt x="2355" y="2630"/>
                  </a:cubicBezTo>
                  <a:cubicBezTo>
                    <a:pt x="2329" y="2606"/>
                    <a:pt x="2315" y="2593"/>
                    <a:pt x="2311" y="2593"/>
                  </a:cubicBezTo>
                  <a:cubicBezTo>
                    <a:pt x="2307" y="2593"/>
                    <a:pt x="2315" y="2609"/>
                    <a:pt x="2333" y="2642"/>
                  </a:cubicBezTo>
                  <a:cubicBezTo>
                    <a:pt x="2354" y="2680"/>
                    <a:pt x="2353" y="2701"/>
                    <a:pt x="2339" y="2701"/>
                  </a:cubicBezTo>
                  <a:cubicBezTo>
                    <a:pt x="2329" y="2701"/>
                    <a:pt x="2313" y="2692"/>
                    <a:pt x="2293" y="2670"/>
                  </a:cubicBezTo>
                  <a:cubicBezTo>
                    <a:pt x="2292" y="2671"/>
                    <a:pt x="2291" y="2671"/>
                    <a:pt x="2290" y="2671"/>
                  </a:cubicBezTo>
                  <a:cubicBezTo>
                    <a:pt x="2284" y="2671"/>
                    <a:pt x="2276" y="2666"/>
                    <a:pt x="2273" y="2666"/>
                  </a:cubicBezTo>
                  <a:cubicBezTo>
                    <a:pt x="2271" y="2666"/>
                    <a:pt x="2272" y="2669"/>
                    <a:pt x="2280" y="2680"/>
                  </a:cubicBezTo>
                  <a:lnTo>
                    <a:pt x="2252" y="2658"/>
                  </a:lnTo>
                  <a:lnTo>
                    <a:pt x="2236" y="2667"/>
                  </a:lnTo>
                  <a:lnTo>
                    <a:pt x="2258" y="2695"/>
                  </a:lnTo>
                  <a:cubicBezTo>
                    <a:pt x="2217" y="2698"/>
                    <a:pt x="2177" y="2711"/>
                    <a:pt x="2142" y="2730"/>
                  </a:cubicBezTo>
                  <a:cubicBezTo>
                    <a:pt x="2067" y="2783"/>
                    <a:pt x="2051" y="2789"/>
                    <a:pt x="2079" y="2814"/>
                  </a:cubicBezTo>
                  <a:cubicBezTo>
                    <a:pt x="2107" y="2843"/>
                    <a:pt x="2115" y="2859"/>
                    <a:pt x="2108" y="2859"/>
                  </a:cubicBezTo>
                  <a:cubicBezTo>
                    <a:pt x="2103" y="2859"/>
                    <a:pt x="2088" y="2848"/>
                    <a:pt x="2067" y="2824"/>
                  </a:cubicBezTo>
                  <a:cubicBezTo>
                    <a:pt x="2066" y="2825"/>
                    <a:pt x="2065" y="2825"/>
                    <a:pt x="2063" y="2825"/>
                  </a:cubicBezTo>
                  <a:cubicBezTo>
                    <a:pt x="2054" y="2825"/>
                    <a:pt x="2035" y="2815"/>
                    <a:pt x="2021" y="2815"/>
                  </a:cubicBezTo>
                  <a:cubicBezTo>
                    <a:pt x="2017" y="2815"/>
                    <a:pt x="2013" y="2816"/>
                    <a:pt x="2011" y="2818"/>
                  </a:cubicBezTo>
                  <a:cubicBezTo>
                    <a:pt x="2004" y="2822"/>
                    <a:pt x="1997" y="2827"/>
                    <a:pt x="1989" y="2827"/>
                  </a:cubicBezTo>
                  <a:cubicBezTo>
                    <a:pt x="1982" y="2827"/>
                    <a:pt x="1973" y="2822"/>
                    <a:pt x="1964" y="2808"/>
                  </a:cubicBezTo>
                  <a:lnTo>
                    <a:pt x="1957" y="2811"/>
                  </a:lnTo>
                  <a:cubicBezTo>
                    <a:pt x="1980" y="2868"/>
                    <a:pt x="1955" y="2897"/>
                    <a:pt x="1923" y="2897"/>
                  </a:cubicBezTo>
                  <a:cubicBezTo>
                    <a:pt x="1916" y="2897"/>
                    <a:pt x="1908" y="2896"/>
                    <a:pt x="1901" y="2893"/>
                  </a:cubicBezTo>
                  <a:cubicBezTo>
                    <a:pt x="1888" y="2902"/>
                    <a:pt x="1882" y="2905"/>
                    <a:pt x="1888" y="2943"/>
                  </a:cubicBezTo>
                  <a:cubicBezTo>
                    <a:pt x="1892" y="2966"/>
                    <a:pt x="1893" y="2976"/>
                    <a:pt x="1889" y="2976"/>
                  </a:cubicBezTo>
                  <a:cubicBezTo>
                    <a:pt x="1886" y="2976"/>
                    <a:pt x="1879" y="2970"/>
                    <a:pt x="1866" y="2959"/>
                  </a:cubicBezTo>
                  <a:cubicBezTo>
                    <a:pt x="1858" y="2945"/>
                    <a:pt x="1843" y="2938"/>
                    <a:pt x="1830" y="2938"/>
                  </a:cubicBezTo>
                  <a:cubicBezTo>
                    <a:pt x="1813" y="2938"/>
                    <a:pt x="1802" y="2952"/>
                    <a:pt x="1826" y="2987"/>
                  </a:cubicBezTo>
                  <a:lnTo>
                    <a:pt x="1797" y="2962"/>
                  </a:lnTo>
                  <a:cubicBezTo>
                    <a:pt x="1791" y="2956"/>
                    <a:pt x="1786" y="2953"/>
                    <a:pt x="1784" y="2953"/>
                  </a:cubicBezTo>
                  <a:cubicBezTo>
                    <a:pt x="1777" y="2953"/>
                    <a:pt x="1789" y="2978"/>
                    <a:pt x="1804" y="2999"/>
                  </a:cubicBezTo>
                  <a:cubicBezTo>
                    <a:pt x="1824" y="3027"/>
                    <a:pt x="1833" y="3043"/>
                    <a:pt x="1830" y="3043"/>
                  </a:cubicBezTo>
                  <a:cubicBezTo>
                    <a:pt x="1825" y="3043"/>
                    <a:pt x="1806" y="3024"/>
                    <a:pt x="1769" y="2981"/>
                  </a:cubicBezTo>
                  <a:cubicBezTo>
                    <a:pt x="1746" y="2947"/>
                    <a:pt x="1734" y="2933"/>
                    <a:pt x="1732" y="2933"/>
                  </a:cubicBezTo>
                  <a:lnTo>
                    <a:pt x="1732" y="2933"/>
                  </a:lnTo>
                  <a:cubicBezTo>
                    <a:pt x="1730" y="2933"/>
                    <a:pt x="1735" y="2942"/>
                    <a:pt x="1744" y="2955"/>
                  </a:cubicBezTo>
                  <a:cubicBezTo>
                    <a:pt x="1754" y="2979"/>
                    <a:pt x="1763" y="3005"/>
                    <a:pt x="1756" y="3005"/>
                  </a:cubicBezTo>
                  <a:cubicBezTo>
                    <a:pt x="1754" y="3005"/>
                    <a:pt x="1750" y="3002"/>
                    <a:pt x="1744" y="2996"/>
                  </a:cubicBezTo>
                  <a:lnTo>
                    <a:pt x="1744" y="2996"/>
                  </a:lnTo>
                  <a:cubicBezTo>
                    <a:pt x="1735" y="3002"/>
                    <a:pt x="1728" y="3006"/>
                    <a:pt x="1769" y="3065"/>
                  </a:cubicBezTo>
                  <a:cubicBezTo>
                    <a:pt x="1791" y="3093"/>
                    <a:pt x="1785" y="3100"/>
                    <a:pt x="1776" y="3103"/>
                  </a:cubicBezTo>
                  <a:cubicBezTo>
                    <a:pt x="1763" y="3084"/>
                    <a:pt x="1750" y="3062"/>
                    <a:pt x="1744" y="3040"/>
                  </a:cubicBezTo>
                  <a:lnTo>
                    <a:pt x="1728" y="3049"/>
                  </a:lnTo>
                  <a:cubicBezTo>
                    <a:pt x="1728" y="3050"/>
                    <a:pt x="1727" y="3050"/>
                    <a:pt x="1727" y="3050"/>
                  </a:cubicBezTo>
                  <a:cubicBezTo>
                    <a:pt x="1717" y="3050"/>
                    <a:pt x="1686" y="3032"/>
                    <a:pt x="1666" y="3002"/>
                  </a:cubicBezTo>
                  <a:cubicBezTo>
                    <a:pt x="1657" y="2993"/>
                    <a:pt x="1650" y="2988"/>
                    <a:pt x="1647" y="2988"/>
                  </a:cubicBezTo>
                  <a:cubicBezTo>
                    <a:pt x="1642" y="2988"/>
                    <a:pt x="1650" y="3003"/>
                    <a:pt x="1681" y="3037"/>
                  </a:cubicBezTo>
                  <a:cubicBezTo>
                    <a:pt x="1722" y="3096"/>
                    <a:pt x="1722" y="3096"/>
                    <a:pt x="1707" y="3106"/>
                  </a:cubicBezTo>
                  <a:cubicBezTo>
                    <a:pt x="1704" y="3107"/>
                    <a:pt x="1702" y="3109"/>
                    <a:pt x="1699" y="3109"/>
                  </a:cubicBezTo>
                  <a:cubicBezTo>
                    <a:pt x="1694" y="3109"/>
                    <a:pt x="1686" y="3104"/>
                    <a:pt x="1672" y="3084"/>
                  </a:cubicBezTo>
                  <a:cubicBezTo>
                    <a:pt x="1660" y="3066"/>
                    <a:pt x="1656" y="3060"/>
                    <a:pt x="1650" y="3060"/>
                  </a:cubicBezTo>
                  <a:cubicBezTo>
                    <a:pt x="1647" y="3060"/>
                    <a:pt x="1643" y="3062"/>
                    <a:pt x="1638" y="3065"/>
                  </a:cubicBezTo>
                  <a:cubicBezTo>
                    <a:pt x="1619" y="3078"/>
                    <a:pt x="1660" y="3181"/>
                    <a:pt x="1694" y="3244"/>
                  </a:cubicBezTo>
                  <a:cubicBezTo>
                    <a:pt x="1715" y="3274"/>
                    <a:pt x="1725" y="3289"/>
                    <a:pt x="1723" y="3289"/>
                  </a:cubicBezTo>
                  <a:cubicBezTo>
                    <a:pt x="1722" y="3289"/>
                    <a:pt x="1709" y="3275"/>
                    <a:pt x="1685" y="3247"/>
                  </a:cubicBezTo>
                  <a:cubicBezTo>
                    <a:pt x="1673" y="3229"/>
                    <a:pt x="1666" y="3224"/>
                    <a:pt x="1660" y="3224"/>
                  </a:cubicBezTo>
                  <a:cubicBezTo>
                    <a:pt x="1657" y="3224"/>
                    <a:pt x="1654" y="3226"/>
                    <a:pt x="1650" y="3228"/>
                  </a:cubicBezTo>
                  <a:cubicBezTo>
                    <a:pt x="1631" y="3197"/>
                    <a:pt x="1638" y="3194"/>
                    <a:pt x="1644" y="3187"/>
                  </a:cubicBezTo>
                  <a:lnTo>
                    <a:pt x="1625" y="3159"/>
                  </a:lnTo>
                  <a:cubicBezTo>
                    <a:pt x="1603" y="3134"/>
                    <a:pt x="1589" y="3122"/>
                    <a:pt x="1584" y="3122"/>
                  </a:cubicBezTo>
                  <a:cubicBezTo>
                    <a:pt x="1579" y="3122"/>
                    <a:pt x="1585" y="3138"/>
                    <a:pt x="1603" y="3172"/>
                  </a:cubicBezTo>
                  <a:cubicBezTo>
                    <a:pt x="1610" y="3190"/>
                    <a:pt x="1613" y="3199"/>
                    <a:pt x="1611" y="3199"/>
                  </a:cubicBezTo>
                  <a:cubicBezTo>
                    <a:pt x="1608" y="3199"/>
                    <a:pt x="1602" y="3193"/>
                    <a:pt x="1591" y="3181"/>
                  </a:cubicBezTo>
                  <a:cubicBezTo>
                    <a:pt x="1572" y="3164"/>
                    <a:pt x="1553" y="3148"/>
                    <a:pt x="1549" y="3148"/>
                  </a:cubicBezTo>
                  <a:cubicBezTo>
                    <a:pt x="1547" y="3148"/>
                    <a:pt x="1549" y="3152"/>
                    <a:pt x="1556" y="3162"/>
                  </a:cubicBezTo>
                  <a:cubicBezTo>
                    <a:pt x="1556" y="3162"/>
                    <a:pt x="1553" y="3164"/>
                    <a:pt x="1548" y="3164"/>
                  </a:cubicBezTo>
                  <a:cubicBezTo>
                    <a:pt x="1541" y="3164"/>
                    <a:pt x="1530" y="3161"/>
                    <a:pt x="1515" y="3147"/>
                  </a:cubicBezTo>
                  <a:cubicBezTo>
                    <a:pt x="1500" y="3156"/>
                    <a:pt x="1493" y="3159"/>
                    <a:pt x="1512" y="3187"/>
                  </a:cubicBezTo>
                  <a:cubicBezTo>
                    <a:pt x="1534" y="3219"/>
                    <a:pt x="1528" y="3222"/>
                    <a:pt x="1522" y="3228"/>
                  </a:cubicBezTo>
                  <a:cubicBezTo>
                    <a:pt x="1512" y="3231"/>
                    <a:pt x="1506" y="3237"/>
                    <a:pt x="1528" y="3266"/>
                  </a:cubicBezTo>
                  <a:cubicBezTo>
                    <a:pt x="1547" y="3294"/>
                    <a:pt x="1559" y="3328"/>
                    <a:pt x="1547" y="3338"/>
                  </a:cubicBezTo>
                  <a:cubicBezTo>
                    <a:pt x="1550" y="3355"/>
                    <a:pt x="1551" y="3364"/>
                    <a:pt x="1548" y="3364"/>
                  </a:cubicBezTo>
                  <a:cubicBezTo>
                    <a:pt x="1543" y="3364"/>
                    <a:pt x="1532" y="3351"/>
                    <a:pt x="1506" y="3322"/>
                  </a:cubicBezTo>
                  <a:cubicBezTo>
                    <a:pt x="1492" y="3304"/>
                    <a:pt x="1485" y="3299"/>
                    <a:pt x="1479" y="3299"/>
                  </a:cubicBezTo>
                  <a:cubicBezTo>
                    <a:pt x="1476" y="3299"/>
                    <a:pt x="1474" y="3301"/>
                    <a:pt x="1472" y="3303"/>
                  </a:cubicBezTo>
                  <a:cubicBezTo>
                    <a:pt x="1472" y="3303"/>
                    <a:pt x="1471" y="3303"/>
                    <a:pt x="1471" y="3303"/>
                  </a:cubicBezTo>
                  <a:cubicBezTo>
                    <a:pt x="1468" y="3303"/>
                    <a:pt x="1460" y="3301"/>
                    <a:pt x="1437" y="3281"/>
                  </a:cubicBezTo>
                  <a:cubicBezTo>
                    <a:pt x="1429" y="3275"/>
                    <a:pt x="1425" y="3272"/>
                    <a:pt x="1424" y="3272"/>
                  </a:cubicBezTo>
                  <a:cubicBezTo>
                    <a:pt x="1420" y="3272"/>
                    <a:pt x="1436" y="3293"/>
                    <a:pt x="1450" y="3316"/>
                  </a:cubicBezTo>
                  <a:lnTo>
                    <a:pt x="1490" y="3375"/>
                  </a:lnTo>
                  <a:cubicBezTo>
                    <a:pt x="1490" y="3375"/>
                    <a:pt x="1490" y="3376"/>
                    <a:pt x="1490" y="3376"/>
                  </a:cubicBezTo>
                  <a:cubicBezTo>
                    <a:pt x="1481" y="3376"/>
                    <a:pt x="1436" y="3324"/>
                    <a:pt x="1415" y="3294"/>
                  </a:cubicBezTo>
                  <a:cubicBezTo>
                    <a:pt x="1392" y="3268"/>
                    <a:pt x="1381" y="3255"/>
                    <a:pt x="1379" y="3255"/>
                  </a:cubicBezTo>
                  <a:lnTo>
                    <a:pt x="1379" y="3255"/>
                  </a:lnTo>
                  <a:cubicBezTo>
                    <a:pt x="1378" y="3255"/>
                    <a:pt x="1388" y="3270"/>
                    <a:pt x="1409" y="3300"/>
                  </a:cubicBezTo>
                  <a:cubicBezTo>
                    <a:pt x="1423" y="3322"/>
                    <a:pt x="1436" y="3348"/>
                    <a:pt x="1425" y="3348"/>
                  </a:cubicBezTo>
                  <a:cubicBezTo>
                    <a:pt x="1422" y="3348"/>
                    <a:pt x="1416" y="3346"/>
                    <a:pt x="1409" y="3341"/>
                  </a:cubicBezTo>
                  <a:cubicBezTo>
                    <a:pt x="1401" y="3346"/>
                    <a:pt x="1394" y="3350"/>
                    <a:pt x="1386" y="3350"/>
                  </a:cubicBezTo>
                  <a:cubicBezTo>
                    <a:pt x="1378" y="3350"/>
                    <a:pt x="1370" y="3346"/>
                    <a:pt x="1359" y="3331"/>
                  </a:cubicBezTo>
                  <a:cubicBezTo>
                    <a:pt x="1351" y="3323"/>
                    <a:pt x="1347" y="3320"/>
                    <a:pt x="1345" y="3320"/>
                  </a:cubicBezTo>
                  <a:cubicBezTo>
                    <a:pt x="1340" y="3320"/>
                    <a:pt x="1346" y="3338"/>
                    <a:pt x="1346" y="3338"/>
                  </a:cubicBezTo>
                  <a:cubicBezTo>
                    <a:pt x="1354" y="3360"/>
                    <a:pt x="1355" y="3370"/>
                    <a:pt x="1343" y="3370"/>
                  </a:cubicBezTo>
                  <a:cubicBezTo>
                    <a:pt x="1337" y="3370"/>
                    <a:pt x="1327" y="3367"/>
                    <a:pt x="1312" y="3360"/>
                  </a:cubicBezTo>
                  <a:cubicBezTo>
                    <a:pt x="1279" y="3345"/>
                    <a:pt x="1260" y="3336"/>
                    <a:pt x="1253" y="3336"/>
                  </a:cubicBezTo>
                  <a:cubicBezTo>
                    <a:pt x="1244" y="3336"/>
                    <a:pt x="1253" y="3350"/>
                    <a:pt x="1274" y="3382"/>
                  </a:cubicBezTo>
                  <a:cubicBezTo>
                    <a:pt x="1287" y="3400"/>
                    <a:pt x="1299" y="3418"/>
                    <a:pt x="1297" y="3418"/>
                  </a:cubicBezTo>
                  <a:cubicBezTo>
                    <a:pt x="1295" y="3418"/>
                    <a:pt x="1287" y="3410"/>
                    <a:pt x="1268" y="3388"/>
                  </a:cubicBezTo>
                  <a:cubicBezTo>
                    <a:pt x="1262" y="3382"/>
                    <a:pt x="1258" y="3379"/>
                    <a:pt x="1256" y="3379"/>
                  </a:cubicBezTo>
                  <a:cubicBezTo>
                    <a:pt x="1248" y="3379"/>
                    <a:pt x="1257" y="3406"/>
                    <a:pt x="1262" y="3435"/>
                  </a:cubicBezTo>
                  <a:cubicBezTo>
                    <a:pt x="1280" y="3479"/>
                    <a:pt x="1305" y="3520"/>
                    <a:pt x="1334" y="3557"/>
                  </a:cubicBezTo>
                  <a:cubicBezTo>
                    <a:pt x="1360" y="3595"/>
                    <a:pt x="1369" y="3609"/>
                    <a:pt x="1363" y="3609"/>
                  </a:cubicBezTo>
                  <a:cubicBezTo>
                    <a:pt x="1360" y="3609"/>
                    <a:pt x="1352" y="3605"/>
                    <a:pt x="1340" y="3598"/>
                  </a:cubicBezTo>
                  <a:cubicBezTo>
                    <a:pt x="1340" y="3598"/>
                    <a:pt x="1339" y="3598"/>
                    <a:pt x="1339" y="3598"/>
                  </a:cubicBezTo>
                  <a:cubicBezTo>
                    <a:pt x="1330" y="3598"/>
                    <a:pt x="1304" y="3574"/>
                    <a:pt x="1287" y="3545"/>
                  </a:cubicBezTo>
                  <a:cubicBezTo>
                    <a:pt x="1265" y="3516"/>
                    <a:pt x="1274" y="3513"/>
                    <a:pt x="1274" y="3513"/>
                  </a:cubicBezTo>
                  <a:lnTo>
                    <a:pt x="1280" y="3507"/>
                  </a:lnTo>
                  <a:cubicBezTo>
                    <a:pt x="1261" y="3482"/>
                    <a:pt x="1244" y="3455"/>
                    <a:pt x="1232" y="3455"/>
                  </a:cubicBezTo>
                  <a:cubicBezTo>
                    <a:pt x="1230" y="3455"/>
                    <a:pt x="1229" y="3456"/>
                    <a:pt x="1227" y="3457"/>
                  </a:cubicBezTo>
                  <a:cubicBezTo>
                    <a:pt x="1215" y="3446"/>
                    <a:pt x="1206" y="3440"/>
                    <a:pt x="1203" y="3440"/>
                  </a:cubicBezTo>
                  <a:cubicBezTo>
                    <a:pt x="1198" y="3440"/>
                    <a:pt x="1201" y="3449"/>
                    <a:pt x="1211" y="3466"/>
                  </a:cubicBezTo>
                  <a:cubicBezTo>
                    <a:pt x="1197" y="3454"/>
                    <a:pt x="1187" y="3450"/>
                    <a:pt x="1179" y="3450"/>
                  </a:cubicBezTo>
                  <a:cubicBezTo>
                    <a:pt x="1171" y="3450"/>
                    <a:pt x="1164" y="3454"/>
                    <a:pt x="1158" y="3457"/>
                  </a:cubicBezTo>
                  <a:cubicBezTo>
                    <a:pt x="1150" y="3465"/>
                    <a:pt x="1139" y="3469"/>
                    <a:pt x="1128" y="3469"/>
                  </a:cubicBezTo>
                  <a:cubicBezTo>
                    <a:pt x="1116" y="3469"/>
                    <a:pt x="1104" y="3464"/>
                    <a:pt x="1095" y="3454"/>
                  </a:cubicBezTo>
                  <a:cubicBezTo>
                    <a:pt x="1080" y="3463"/>
                    <a:pt x="1074" y="3469"/>
                    <a:pt x="1092" y="3498"/>
                  </a:cubicBezTo>
                  <a:cubicBezTo>
                    <a:pt x="1117" y="3534"/>
                    <a:pt x="1125" y="3549"/>
                    <a:pt x="1122" y="3549"/>
                  </a:cubicBezTo>
                  <a:cubicBezTo>
                    <a:pt x="1121" y="3549"/>
                    <a:pt x="1115" y="3543"/>
                    <a:pt x="1108" y="3532"/>
                  </a:cubicBezTo>
                  <a:cubicBezTo>
                    <a:pt x="1090" y="3511"/>
                    <a:pt x="1063" y="3502"/>
                    <a:pt x="1039" y="3502"/>
                  </a:cubicBezTo>
                  <a:cubicBezTo>
                    <a:pt x="997" y="3502"/>
                    <a:pt x="961" y="3527"/>
                    <a:pt x="983" y="3567"/>
                  </a:cubicBezTo>
                  <a:lnTo>
                    <a:pt x="967" y="3576"/>
                  </a:lnTo>
                  <a:cubicBezTo>
                    <a:pt x="958" y="3570"/>
                    <a:pt x="949" y="3568"/>
                    <a:pt x="940" y="3568"/>
                  </a:cubicBezTo>
                  <a:cubicBezTo>
                    <a:pt x="915" y="3568"/>
                    <a:pt x="895" y="3588"/>
                    <a:pt x="904" y="3614"/>
                  </a:cubicBezTo>
                  <a:lnTo>
                    <a:pt x="882" y="3629"/>
                  </a:lnTo>
                  <a:cubicBezTo>
                    <a:pt x="868" y="3620"/>
                    <a:pt x="859" y="3615"/>
                    <a:pt x="853" y="3615"/>
                  </a:cubicBezTo>
                  <a:cubicBezTo>
                    <a:pt x="846" y="3615"/>
                    <a:pt x="847" y="3625"/>
                    <a:pt x="854" y="3645"/>
                  </a:cubicBezTo>
                  <a:cubicBezTo>
                    <a:pt x="863" y="3669"/>
                    <a:pt x="875" y="3692"/>
                    <a:pt x="875" y="3692"/>
                  </a:cubicBezTo>
                  <a:cubicBezTo>
                    <a:pt x="874" y="3692"/>
                    <a:pt x="872" y="3688"/>
                    <a:pt x="867" y="3679"/>
                  </a:cubicBezTo>
                  <a:cubicBezTo>
                    <a:pt x="858" y="3665"/>
                    <a:pt x="850" y="3659"/>
                    <a:pt x="841" y="3659"/>
                  </a:cubicBezTo>
                  <a:cubicBezTo>
                    <a:pt x="830" y="3659"/>
                    <a:pt x="819" y="3666"/>
                    <a:pt x="804" y="3676"/>
                  </a:cubicBezTo>
                  <a:cubicBezTo>
                    <a:pt x="776" y="3692"/>
                    <a:pt x="776" y="3692"/>
                    <a:pt x="804" y="3720"/>
                  </a:cubicBezTo>
                  <a:cubicBezTo>
                    <a:pt x="801" y="3737"/>
                    <a:pt x="796" y="3744"/>
                    <a:pt x="790" y="3744"/>
                  </a:cubicBezTo>
                  <a:cubicBezTo>
                    <a:pt x="780" y="3744"/>
                    <a:pt x="768" y="3724"/>
                    <a:pt x="754" y="3704"/>
                  </a:cubicBezTo>
                  <a:cubicBezTo>
                    <a:pt x="741" y="3678"/>
                    <a:pt x="731" y="3665"/>
                    <a:pt x="728" y="3665"/>
                  </a:cubicBezTo>
                  <a:cubicBezTo>
                    <a:pt x="723" y="3665"/>
                    <a:pt x="731" y="3691"/>
                    <a:pt x="760" y="3745"/>
                  </a:cubicBezTo>
                  <a:cubicBezTo>
                    <a:pt x="781" y="3786"/>
                    <a:pt x="782" y="3804"/>
                    <a:pt x="776" y="3804"/>
                  </a:cubicBezTo>
                  <a:cubicBezTo>
                    <a:pt x="773" y="3804"/>
                    <a:pt x="767" y="3799"/>
                    <a:pt x="760" y="3789"/>
                  </a:cubicBezTo>
                  <a:cubicBezTo>
                    <a:pt x="738" y="3758"/>
                    <a:pt x="748" y="3755"/>
                    <a:pt x="754" y="3748"/>
                  </a:cubicBezTo>
                  <a:lnTo>
                    <a:pt x="716" y="3689"/>
                  </a:lnTo>
                  <a:lnTo>
                    <a:pt x="716" y="3689"/>
                  </a:lnTo>
                  <a:cubicBezTo>
                    <a:pt x="707" y="3692"/>
                    <a:pt x="707" y="3692"/>
                    <a:pt x="719" y="3726"/>
                  </a:cubicBezTo>
                  <a:cubicBezTo>
                    <a:pt x="719" y="3726"/>
                    <a:pt x="713" y="3733"/>
                    <a:pt x="726" y="3767"/>
                  </a:cubicBezTo>
                  <a:cubicBezTo>
                    <a:pt x="738" y="3802"/>
                    <a:pt x="757" y="3830"/>
                    <a:pt x="785" y="3855"/>
                  </a:cubicBezTo>
                  <a:cubicBezTo>
                    <a:pt x="810" y="3883"/>
                    <a:pt x="804" y="3886"/>
                    <a:pt x="798" y="3889"/>
                  </a:cubicBezTo>
                  <a:cubicBezTo>
                    <a:pt x="766" y="3871"/>
                    <a:pt x="741" y="3839"/>
                    <a:pt x="732" y="3805"/>
                  </a:cubicBezTo>
                  <a:cubicBezTo>
                    <a:pt x="738" y="3802"/>
                    <a:pt x="719" y="3770"/>
                    <a:pt x="697" y="3739"/>
                  </a:cubicBezTo>
                  <a:cubicBezTo>
                    <a:pt x="695" y="3735"/>
                    <a:pt x="693" y="3733"/>
                    <a:pt x="691" y="3733"/>
                  </a:cubicBezTo>
                  <a:cubicBezTo>
                    <a:pt x="680" y="3733"/>
                    <a:pt x="686" y="3799"/>
                    <a:pt x="712" y="3852"/>
                  </a:cubicBezTo>
                  <a:lnTo>
                    <a:pt x="712" y="3852"/>
                  </a:lnTo>
                  <a:cubicBezTo>
                    <a:pt x="707" y="3845"/>
                    <a:pt x="701" y="3837"/>
                    <a:pt x="694" y="3827"/>
                  </a:cubicBezTo>
                  <a:cubicBezTo>
                    <a:pt x="685" y="3810"/>
                    <a:pt x="676" y="3805"/>
                    <a:pt x="669" y="3805"/>
                  </a:cubicBezTo>
                  <a:cubicBezTo>
                    <a:pt x="662" y="3805"/>
                    <a:pt x="655" y="3810"/>
                    <a:pt x="647" y="3814"/>
                  </a:cubicBezTo>
                  <a:cubicBezTo>
                    <a:pt x="632" y="3820"/>
                    <a:pt x="625" y="3827"/>
                    <a:pt x="644" y="3855"/>
                  </a:cubicBezTo>
                  <a:cubicBezTo>
                    <a:pt x="666" y="3886"/>
                    <a:pt x="685" y="3918"/>
                    <a:pt x="676" y="3921"/>
                  </a:cubicBezTo>
                  <a:cubicBezTo>
                    <a:pt x="676" y="3920"/>
                    <a:pt x="677" y="3920"/>
                    <a:pt x="677" y="3920"/>
                  </a:cubicBezTo>
                  <a:cubicBezTo>
                    <a:pt x="687" y="3920"/>
                    <a:pt x="705" y="3947"/>
                    <a:pt x="723" y="3977"/>
                  </a:cubicBezTo>
                  <a:cubicBezTo>
                    <a:pt x="701" y="3961"/>
                    <a:pt x="682" y="3946"/>
                    <a:pt x="663" y="3930"/>
                  </a:cubicBezTo>
                  <a:cubicBezTo>
                    <a:pt x="622" y="3889"/>
                    <a:pt x="593" y="3867"/>
                    <a:pt x="568" y="3867"/>
                  </a:cubicBezTo>
                  <a:cubicBezTo>
                    <a:pt x="561" y="3867"/>
                    <a:pt x="554" y="3869"/>
                    <a:pt x="547" y="3874"/>
                  </a:cubicBezTo>
                  <a:cubicBezTo>
                    <a:pt x="539" y="3880"/>
                    <a:pt x="529" y="3884"/>
                    <a:pt x="519" y="3884"/>
                  </a:cubicBezTo>
                  <a:cubicBezTo>
                    <a:pt x="506" y="3884"/>
                    <a:pt x="493" y="3878"/>
                    <a:pt x="484" y="3867"/>
                  </a:cubicBezTo>
                  <a:cubicBezTo>
                    <a:pt x="472" y="3877"/>
                    <a:pt x="466" y="3880"/>
                    <a:pt x="484" y="3911"/>
                  </a:cubicBezTo>
                  <a:lnTo>
                    <a:pt x="469" y="3918"/>
                  </a:lnTo>
                  <a:cubicBezTo>
                    <a:pt x="459" y="3907"/>
                    <a:pt x="450" y="3903"/>
                    <a:pt x="445" y="3903"/>
                  </a:cubicBezTo>
                  <a:cubicBezTo>
                    <a:pt x="437" y="3903"/>
                    <a:pt x="435" y="3913"/>
                    <a:pt x="447" y="3930"/>
                  </a:cubicBezTo>
                  <a:cubicBezTo>
                    <a:pt x="452" y="3945"/>
                    <a:pt x="451" y="3949"/>
                    <a:pt x="447" y="3949"/>
                  </a:cubicBezTo>
                  <a:cubicBezTo>
                    <a:pt x="442" y="3949"/>
                    <a:pt x="435" y="3945"/>
                    <a:pt x="431" y="3945"/>
                  </a:cubicBezTo>
                  <a:cubicBezTo>
                    <a:pt x="430" y="3945"/>
                    <a:pt x="429" y="3945"/>
                    <a:pt x="428" y="3946"/>
                  </a:cubicBezTo>
                  <a:cubicBezTo>
                    <a:pt x="405" y="3922"/>
                    <a:pt x="392" y="3909"/>
                    <a:pt x="389" y="3909"/>
                  </a:cubicBezTo>
                  <a:lnTo>
                    <a:pt x="389" y="3909"/>
                  </a:lnTo>
                  <a:cubicBezTo>
                    <a:pt x="387" y="3909"/>
                    <a:pt x="402" y="3931"/>
                    <a:pt x="437" y="3980"/>
                  </a:cubicBezTo>
                  <a:cubicBezTo>
                    <a:pt x="458" y="4007"/>
                    <a:pt x="487" y="4028"/>
                    <a:pt x="495" y="4028"/>
                  </a:cubicBezTo>
                  <a:cubicBezTo>
                    <a:pt x="496" y="4028"/>
                    <a:pt x="497" y="4027"/>
                    <a:pt x="497" y="4027"/>
                  </a:cubicBezTo>
                  <a:lnTo>
                    <a:pt x="519" y="4015"/>
                  </a:lnTo>
                  <a:lnTo>
                    <a:pt x="519" y="4055"/>
                  </a:lnTo>
                  <a:cubicBezTo>
                    <a:pt x="509" y="4062"/>
                    <a:pt x="516" y="4099"/>
                    <a:pt x="535" y="4131"/>
                  </a:cubicBezTo>
                  <a:cubicBezTo>
                    <a:pt x="535" y="4131"/>
                    <a:pt x="553" y="4159"/>
                    <a:pt x="547" y="4165"/>
                  </a:cubicBezTo>
                  <a:lnTo>
                    <a:pt x="509" y="4106"/>
                  </a:lnTo>
                  <a:cubicBezTo>
                    <a:pt x="494" y="4071"/>
                    <a:pt x="478" y="4040"/>
                    <a:pt x="459" y="4008"/>
                  </a:cubicBezTo>
                  <a:cubicBezTo>
                    <a:pt x="433" y="3977"/>
                    <a:pt x="409" y="3958"/>
                    <a:pt x="399" y="3958"/>
                  </a:cubicBezTo>
                  <a:cubicBezTo>
                    <a:pt x="391" y="3958"/>
                    <a:pt x="393" y="3970"/>
                    <a:pt x="409" y="3996"/>
                  </a:cubicBezTo>
                  <a:cubicBezTo>
                    <a:pt x="408" y="3997"/>
                    <a:pt x="406" y="3997"/>
                    <a:pt x="405" y="3997"/>
                  </a:cubicBezTo>
                  <a:cubicBezTo>
                    <a:pt x="401" y="3997"/>
                    <a:pt x="396" y="3992"/>
                    <a:pt x="378" y="3974"/>
                  </a:cubicBezTo>
                  <a:cubicBezTo>
                    <a:pt x="371" y="3962"/>
                    <a:pt x="365" y="3956"/>
                    <a:pt x="362" y="3956"/>
                  </a:cubicBezTo>
                  <a:cubicBezTo>
                    <a:pt x="358" y="3956"/>
                    <a:pt x="362" y="3973"/>
                    <a:pt x="381" y="4012"/>
                  </a:cubicBezTo>
                  <a:cubicBezTo>
                    <a:pt x="398" y="4047"/>
                    <a:pt x="404" y="4064"/>
                    <a:pt x="399" y="4064"/>
                  </a:cubicBezTo>
                  <a:cubicBezTo>
                    <a:pt x="394" y="4064"/>
                    <a:pt x="381" y="4050"/>
                    <a:pt x="359" y="4024"/>
                  </a:cubicBezTo>
                  <a:cubicBezTo>
                    <a:pt x="336" y="4001"/>
                    <a:pt x="317" y="3992"/>
                    <a:pt x="306" y="3992"/>
                  </a:cubicBezTo>
                  <a:cubicBezTo>
                    <a:pt x="293" y="3992"/>
                    <a:pt x="289" y="4004"/>
                    <a:pt x="299" y="4021"/>
                  </a:cubicBezTo>
                  <a:cubicBezTo>
                    <a:pt x="325" y="4061"/>
                    <a:pt x="323" y="4080"/>
                    <a:pt x="311" y="4080"/>
                  </a:cubicBezTo>
                  <a:cubicBezTo>
                    <a:pt x="306" y="4080"/>
                    <a:pt x="298" y="4076"/>
                    <a:pt x="290" y="4068"/>
                  </a:cubicBezTo>
                  <a:cubicBezTo>
                    <a:pt x="278" y="4056"/>
                    <a:pt x="270" y="4050"/>
                    <a:pt x="266" y="4050"/>
                  </a:cubicBezTo>
                  <a:cubicBezTo>
                    <a:pt x="260" y="4050"/>
                    <a:pt x="261" y="4061"/>
                    <a:pt x="268" y="4080"/>
                  </a:cubicBezTo>
                  <a:cubicBezTo>
                    <a:pt x="256" y="4060"/>
                    <a:pt x="239" y="4042"/>
                    <a:pt x="233" y="4042"/>
                  </a:cubicBezTo>
                  <a:cubicBezTo>
                    <a:pt x="230" y="4042"/>
                    <a:pt x="229" y="4047"/>
                    <a:pt x="234" y="4059"/>
                  </a:cubicBezTo>
                  <a:cubicBezTo>
                    <a:pt x="234" y="4059"/>
                    <a:pt x="227" y="4062"/>
                    <a:pt x="252" y="4087"/>
                  </a:cubicBezTo>
                  <a:lnTo>
                    <a:pt x="278" y="4156"/>
                  </a:lnTo>
                  <a:cubicBezTo>
                    <a:pt x="278" y="4156"/>
                    <a:pt x="278" y="4155"/>
                    <a:pt x="278" y="4155"/>
                  </a:cubicBezTo>
                  <a:cubicBezTo>
                    <a:pt x="286" y="4155"/>
                    <a:pt x="303" y="4185"/>
                    <a:pt x="321" y="4212"/>
                  </a:cubicBezTo>
                  <a:cubicBezTo>
                    <a:pt x="327" y="4222"/>
                    <a:pt x="327" y="4228"/>
                    <a:pt x="320" y="4228"/>
                  </a:cubicBezTo>
                  <a:cubicBezTo>
                    <a:pt x="307" y="4228"/>
                    <a:pt x="270" y="4204"/>
                    <a:pt x="221" y="4146"/>
                  </a:cubicBezTo>
                  <a:lnTo>
                    <a:pt x="168" y="4096"/>
                  </a:lnTo>
                  <a:lnTo>
                    <a:pt x="209" y="4156"/>
                  </a:lnTo>
                  <a:cubicBezTo>
                    <a:pt x="205" y="4157"/>
                    <a:pt x="202" y="4158"/>
                    <a:pt x="199" y="4158"/>
                  </a:cubicBezTo>
                  <a:cubicBezTo>
                    <a:pt x="193" y="4158"/>
                    <a:pt x="186" y="4154"/>
                    <a:pt x="174" y="4134"/>
                  </a:cubicBezTo>
                  <a:cubicBezTo>
                    <a:pt x="160" y="4110"/>
                    <a:pt x="156" y="4104"/>
                    <a:pt x="153" y="4104"/>
                  </a:cubicBezTo>
                  <a:cubicBezTo>
                    <a:pt x="152" y="4104"/>
                    <a:pt x="151" y="4105"/>
                    <a:pt x="149" y="4106"/>
                  </a:cubicBezTo>
                  <a:cubicBezTo>
                    <a:pt x="149" y="4106"/>
                    <a:pt x="140" y="4112"/>
                    <a:pt x="158" y="4143"/>
                  </a:cubicBezTo>
                  <a:cubicBezTo>
                    <a:pt x="181" y="4179"/>
                    <a:pt x="190" y="4193"/>
                    <a:pt x="188" y="4193"/>
                  </a:cubicBezTo>
                  <a:cubicBezTo>
                    <a:pt x="187" y="4193"/>
                    <a:pt x="181" y="4187"/>
                    <a:pt x="171" y="4178"/>
                  </a:cubicBezTo>
                  <a:cubicBezTo>
                    <a:pt x="151" y="4150"/>
                    <a:pt x="138" y="4137"/>
                    <a:pt x="133" y="4137"/>
                  </a:cubicBezTo>
                  <a:cubicBezTo>
                    <a:pt x="127" y="4137"/>
                    <a:pt x="132" y="4155"/>
                    <a:pt x="149" y="4190"/>
                  </a:cubicBezTo>
                  <a:cubicBezTo>
                    <a:pt x="168" y="4220"/>
                    <a:pt x="178" y="4235"/>
                    <a:pt x="176" y="4235"/>
                  </a:cubicBezTo>
                  <a:cubicBezTo>
                    <a:pt x="175" y="4235"/>
                    <a:pt x="164" y="4221"/>
                    <a:pt x="143" y="4193"/>
                  </a:cubicBezTo>
                  <a:cubicBezTo>
                    <a:pt x="125" y="4164"/>
                    <a:pt x="102" y="4140"/>
                    <a:pt x="91" y="4140"/>
                  </a:cubicBezTo>
                  <a:cubicBezTo>
                    <a:pt x="91" y="4140"/>
                    <a:pt x="90" y="4140"/>
                    <a:pt x="90" y="4140"/>
                  </a:cubicBezTo>
                  <a:lnTo>
                    <a:pt x="108" y="4171"/>
                  </a:lnTo>
                  <a:cubicBezTo>
                    <a:pt x="132" y="4209"/>
                    <a:pt x="138" y="4225"/>
                    <a:pt x="133" y="4225"/>
                  </a:cubicBezTo>
                  <a:cubicBezTo>
                    <a:pt x="131" y="4225"/>
                    <a:pt x="124" y="4219"/>
                    <a:pt x="115" y="4209"/>
                  </a:cubicBezTo>
                  <a:cubicBezTo>
                    <a:pt x="106" y="4195"/>
                    <a:pt x="100" y="4189"/>
                    <a:pt x="96" y="4189"/>
                  </a:cubicBezTo>
                  <a:cubicBezTo>
                    <a:pt x="91" y="4189"/>
                    <a:pt x="89" y="4200"/>
                    <a:pt x="93" y="4222"/>
                  </a:cubicBezTo>
                  <a:cubicBezTo>
                    <a:pt x="86" y="4225"/>
                    <a:pt x="82" y="4228"/>
                    <a:pt x="77" y="4228"/>
                  </a:cubicBezTo>
                  <a:cubicBezTo>
                    <a:pt x="70" y="4228"/>
                    <a:pt x="63" y="4222"/>
                    <a:pt x="52" y="4203"/>
                  </a:cubicBezTo>
                  <a:cubicBezTo>
                    <a:pt x="34" y="4174"/>
                    <a:pt x="24" y="4159"/>
                    <a:pt x="23" y="4159"/>
                  </a:cubicBezTo>
                  <a:lnTo>
                    <a:pt x="23" y="4159"/>
                  </a:lnTo>
                  <a:cubicBezTo>
                    <a:pt x="22" y="4159"/>
                    <a:pt x="30" y="4175"/>
                    <a:pt x="46" y="4209"/>
                  </a:cubicBezTo>
                  <a:cubicBezTo>
                    <a:pt x="51" y="4228"/>
                    <a:pt x="53" y="4237"/>
                    <a:pt x="49" y="4237"/>
                  </a:cubicBezTo>
                  <a:cubicBezTo>
                    <a:pt x="45" y="4237"/>
                    <a:pt x="38" y="4231"/>
                    <a:pt x="24" y="4222"/>
                  </a:cubicBezTo>
                  <a:cubicBezTo>
                    <a:pt x="12" y="4208"/>
                    <a:pt x="6" y="4201"/>
                    <a:pt x="3" y="4201"/>
                  </a:cubicBezTo>
                  <a:cubicBezTo>
                    <a:pt x="1" y="4201"/>
                    <a:pt x="3" y="4210"/>
                    <a:pt x="8" y="4228"/>
                  </a:cubicBezTo>
                  <a:cubicBezTo>
                    <a:pt x="42" y="4285"/>
                    <a:pt x="61" y="4316"/>
                    <a:pt x="69" y="4316"/>
                  </a:cubicBezTo>
                  <a:cubicBezTo>
                    <a:pt x="70" y="4316"/>
                    <a:pt x="70" y="4316"/>
                    <a:pt x="71" y="4316"/>
                  </a:cubicBezTo>
                  <a:cubicBezTo>
                    <a:pt x="73" y="4315"/>
                    <a:pt x="75" y="4314"/>
                    <a:pt x="76" y="4314"/>
                  </a:cubicBezTo>
                  <a:cubicBezTo>
                    <a:pt x="81" y="4314"/>
                    <a:pt x="85" y="4320"/>
                    <a:pt x="99" y="4344"/>
                  </a:cubicBezTo>
                  <a:lnTo>
                    <a:pt x="83" y="4350"/>
                  </a:lnTo>
                  <a:cubicBezTo>
                    <a:pt x="77" y="4356"/>
                    <a:pt x="71" y="4359"/>
                    <a:pt x="74" y="4397"/>
                  </a:cubicBezTo>
                  <a:cubicBezTo>
                    <a:pt x="76" y="4429"/>
                    <a:pt x="100" y="4472"/>
                    <a:pt x="107" y="4472"/>
                  </a:cubicBezTo>
                  <a:cubicBezTo>
                    <a:pt x="109" y="4472"/>
                    <a:pt x="110" y="4468"/>
                    <a:pt x="108" y="4460"/>
                  </a:cubicBezTo>
                  <a:lnTo>
                    <a:pt x="108" y="4460"/>
                  </a:lnTo>
                  <a:lnTo>
                    <a:pt x="137" y="4485"/>
                  </a:lnTo>
                  <a:cubicBezTo>
                    <a:pt x="164" y="4530"/>
                    <a:pt x="180" y="4551"/>
                    <a:pt x="185" y="4551"/>
                  </a:cubicBezTo>
                  <a:cubicBezTo>
                    <a:pt x="189" y="4551"/>
                    <a:pt x="178" y="4526"/>
                    <a:pt x="149" y="4478"/>
                  </a:cubicBezTo>
                  <a:cubicBezTo>
                    <a:pt x="118" y="4428"/>
                    <a:pt x="104" y="4405"/>
                    <a:pt x="106" y="4405"/>
                  </a:cubicBezTo>
                  <a:lnTo>
                    <a:pt x="106" y="4405"/>
                  </a:lnTo>
                  <a:cubicBezTo>
                    <a:pt x="107" y="4405"/>
                    <a:pt x="119" y="4419"/>
                    <a:pt x="140" y="4444"/>
                  </a:cubicBezTo>
                  <a:cubicBezTo>
                    <a:pt x="167" y="4487"/>
                    <a:pt x="178" y="4497"/>
                    <a:pt x="184" y="4497"/>
                  </a:cubicBezTo>
                  <a:cubicBezTo>
                    <a:pt x="186" y="4497"/>
                    <a:pt x="188" y="4496"/>
                    <a:pt x="190" y="4494"/>
                  </a:cubicBezTo>
                  <a:cubicBezTo>
                    <a:pt x="192" y="4493"/>
                    <a:pt x="194" y="4493"/>
                    <a:pt x="195" y="4493"/>
                  </a:cubicBezTo>
                  <a:cubicBezTo>
                    <a:pt x="200" y="4493"/>
                    <a:pt x="204" y="4499"/>
                    <a:pt x="218" y="4522"/>
                  </a:cubicBezTo>
                  <a:cubicBezTo>
                    <a:pt x="233" y="4552"/>
                    <a:pt x="259" y="4576"/>
                    <a:pt x="267" y="4576"/>
                  </a:cubicBezTo>
                  <a:cubicBezTo>
                    <a:pt x="267" y="4576"/>
                    <a:pt x="268" y="4576"/>
                    <a:pt x="268" y="4576"/>
                  </a:cubicBezTo>
                  <a:cubicBezTo>
                    <a:pt x="274" y="4569"/>
                    <a:pt x="274" y="4569"/>
                    <a:pt x="256" y="4541"/>
                  </a:cubicBezTo>
                  <a:cubicBezTo>
                    <a:pt x="244" y="4528"/>
                    <a:pt x="241" y="4520"/>
                    <a:pt x="245" y="4520"/>
                  </a:cubicBezTo>
                  <a:cubicBezTo>
                    <a:pt x="250" y="4520"/>
                    <a:pt x="266" y="4532"/>
                    <a:pt x="290" y="4563"/>
                  </a:cubicBezTo>
                  <a:cubicBezTo>
                    <a:pt x="300" y="4573"/>
                    <a:pt x="306" y="4579"/>
                    <a:pt x="307" y="4579"/>
                  </a:cubicBezTo>
                  <a:cubicBezTo>
                    <a:pt x="309" y="4579"/>
                    <a:pt x="300" y="4565"/>
                    <a:pt x="278" y="4529"/>
                  </a:cubicBezTo>
                  <a:cubicBezTo>
                    <a:pt x="257" y="4494"/>
                    <a:pt x="252" y="4476"/>
                    <a:pt x="259" y="4476"/>
                  </a:cubicBezTo>
                  <a:cubicBezTo>
                    <a:pt x="265" y="4476"/>
                    <a:pt x="279" y="4489"/>
                    <a:pt x="299" y="4516"/>
                  </a:cubicBezTo>
                  <a:lnTo>
                    <a:pt x="315" y="4507"/>
                  </a:lnTo>
                  <a:cubicBezTo>
                    <a:pt x="321" y="4504"/>
                    <a:pt x="303" y="4472"/>
                    <a:pt x="284" y="4441"/>
                  </a:cubicBezTo>
                  <a:cubicBezTo>
                    <a:pt x="261" y="4405"/>
                    <a:pt x="252" y="4391"/>
                    <a:pt x="255" y="4391"/>
                  </a:cubicBezTo>
                  <a:lnTo>
                    <a:pt x="255" y="4391"/>
                  </a:lnTo>
                  <a:cubicBezTo>
                    <a:pt x="257" y="4391"/>
                    <a:pt x="263" y="4397"/>
                    <a:pt x="274" y="4406"/>
                  </a:cubicBezTo>
                  <a:cubicBezTo>
                    <a:pt x="290" y="4425"/>
                    <a:pt x="306" y="4444"/>
                    <a:pt x="318" y="4463"/>
                  </a:cubicBezTo>
                  <a:cubicBezTo>
                    <a:pt x="330" y="4483"/>
                    <a:pt x="337" y="4489"/>
                    <a:pt x="342" y="4489"/>
                  </a:cubicBezTo>
                  <a:cubicBezTo>
                    <a:pt x="345" y="4489"/>
                    <a:pt x="347" y="4487"/>
                    <a:pt x="350" y="4485"/>
                  </a:cubicBezTo>
                  <a:cubicBezTo>
                    <a:pt x="359" y="4482"/>
                    <a:pt x="372" y="4472"/>
                    <a:pt x="353" y="4441"/>
                  </a:cubicBezTo>
                  <a:lnTo>
                    <a:pt x="353" y="4441"/>
                  </a:lnTo>
                  <a:lnTo>
                    <a:pt x="372" y="4472"/>
                  </a:lnTo>
                  <a:cubicBezTo>
                    <a:pt x="372" y="4472"/>
                    <a:pt x="372" y="4472"/>
                    <a:pt x="373" y="4472"/>
                  </a:cubicBezTo>
                  <a:cubicBezTo>
                    <a:pt x="379" y="4472"/>
                    <a:pt x="388" y="4483"/>
                    <a:pt x="389" y="4483"/>
                  </a:cubicBezTo>
                  <a:cubicBezTo>
                    <a:pt x="389" y="4483"/>
                    <a:pt x="387" y="4480"/>
                    <a:pt x="381" y="4469"/>
                  </a:cubicBezTo>
                  <a:cubicBezTo>
                    <a:pt x="381" y="4469"/>
                    <a:pt x="381" y="4469"/>
                    <a:pt x="382" y="4469"/>
                  </a:cubicBezTo>
                  <a:cubicBezTo>
                    <a:pt x="385" y="4469"/>
                    <a:pt x="395" y="4471"/>
                    <a:pt x="422" y="4488"/>
                  </a:cubicBezTo>
                  <a:cubicBezTo>
                    <a:pt x="426" y="4491"/>
                    <a:pt x="429" y="4492"/>
                    <a:pt x="431" y="4492"/>
                  </a:cubicBezTo>
                  <a:cubicBezTo>
                    <a:pt x="449" y="4492"/>
                    <a:pt x="430" y="4429"/>
                    <a:pt x="378" y="4388"/>
                  </a:cubicBezTo>
                  <a:lnTo>
                    <a:pt x="387" y="4381"/>
                  </a:lnTo>
                  <a:cubicBezTo>
                    <a:pt x="393" y="4378"/>
                    <a:pt x="375" y="4347"/>
                    <a:pt x="375" y="4347"/>
                  </a:cubicBezTo>
                  <a:cubicBezTo>
                    <a:pt x="356" y="4319"/>
                    <a:pt x="362" y="4312"/>
                    <a:pt x="368" y="4309"/>
                  </a:cubicBezTo>
                  <a:lnTo>
                    <a:pt x="368" y="4309"/>
                  </a:lnTo>
                  <a:lnTo>
                    <a:pt x="406" y="4369"/>
                  </a:lnTo>
                  <a:cubicBezTo>
                    <a:pt x="434" y="4423"/>
                    <a:pt x="457" y="4454"/>
                    <a:pt x="463" y="4454"/>
                  </a:cubicBezTo>
                  <a:cubicBezTo>
                    <a:pt x="468" y="4454"/>
                    <a:pt x="463" y="4435"/>
                    <a:pt x="443" y="4395"/>
                  </a:cubicBezTo>
                  <a:lnTo>
                    <a:pt x="443" y="4395"/>
                  </a:lnTo>
                  <a:cubicBezTo>
                    <a:pt x="447" y="4403"/>
                    <a:pt x="453" y="4412"/>
                    <a:pt x="459" y="4422"/>
                  </a:cubicBezTo>
                  <a:cubicBezTo>
                    <a:pt x="467" y="4436"/>
                    <a:pt x="474" y="4442"/>
                    <a:pt x="478" y="4442"/>
                  </a:cubicBezTo>
                  <a:cubicBezTo>
                    <a:pt x="483" y="4442"/>
                    <a:pt x="485" y="4431"/>
                    <a:pt x="481" y="4410"/>
                  </a:cubicBezTo>
                  <a:cubicBezTo>
                    <a:pt x="488" y="4406"/>
                    <a:pt x="459" y="4341"/>
                    <a:pt x="441" y="4309"/>
                  </a:cubicBezTo>
                  <a:cubicBezTo>
                    <a:pt x="422" y="4281"/>
                    <a:pt x="428" y="4275"/>
                    <a:pt x="428" y="4275"/>
                  </a:cubicBezTo>
                  <a:cubicBezTo>
                    <a:pt x="429" y="4274"/>
                    <a:pt x="431" y="4273"/>
                    <a:pt x="432" y="4273"/>
                  </a:cubicBezTo>
                  <a:cubicBezTo>
                    <a:pt x="435" y="4273"/>
                    <a:pt x="439" y="4279"/>
                    <a:pt x="453" y="4303"/>
                  </a:cubicBezTo>
                  <a:cubicBezTo>
                    <a:pt x="470" y="4330"/>
                    <a:pt x="483" y="4343"/>
                    <a:pt x="488" y="4343"/>
                  </a:cubicBezTo>
                  <a:cubicBezTo>
                    <a:pt x="495" y="4343"/>
                    <a:pt x="492" y="4325"/>
                    <a:pt x="475" y="4290"/>
                  </a:cubicBezTo>
                  <a:lnTo>
                    <a:pt x="475" y="4290"/>
                  </a:lnTo>
                  <a:lnTo>
                    <a:pt x="494" y="4319"/>
                  </a:lnTo>
                  <a:cubicBezTo>
                    <a:pt x="505" y="4337"/>
                    <a:pt x="519" y="4353"/>
                    <a:pt x="532" y="4353"/>
                  </a:cubicBezTo>
                  <a:cubicBezTo>
                    <a:pt x="541" y="4353"/>
                    <a:pt x="550" y="4346"/>
                    <a:pt x="556" y="4325"/>
                  </a:cubicBezTo>
                  <a:cubicBezTo>
                    <a:pt x="572" y="4314"/>
                    <a:pt x="586" y="4306"/>
                    <a:pt x="598" y="4306"/>
                  </a:cubicBezTo>
                  <a:cubicBezTo>
                    <a:pt x="608" y="4306"/>
                    <a:pt x="617" y="4311"/>
                    <a:pt x="625" y="4325"/>
                  </a:cubicBezTo>
                  <a:cubicBezTo>
                    <a:pt x="628" y="4330"/>
                    <a:pt x="631" y="4332"/>
                    <a:pt x="632" y="4332"/>
                  </a:cubicBezTo>
                  <a:cubicBezTo>
                    <a:pt x="641" y="4332"/>
                    <a:pt x="631" y="4267"/>
                    <a:pt x="613" y="4209"/>
                  </a:cubicBezTo>
                  <a:lnTo>
                    <a:pt x="613" y="4209"/>
                  </a:lnTo>
                  <a:cubicBezTo>
                    <a:pt x="623" y="4227"/>
                    <a:pt x="630" y="4232"/>
                    <a:pt x="637" y="4232"/>
                  </a:cubicBezTo>
                  <a:cubicBezTo>
                    <a:pt x="642" y="4232"/>
                    <a:pt x="647" y="4229"/>
                    <a:pt x="654" y="4225"/>
                  </a:cubicBezTo>
                  <a:cubicBezTo>
                    <a:pt x="662" y="4220"/>
                    <a:pt x="667" y="4217"/>
                    <a:pt x="672" y="4217"/>
                  </a:cubicBezTo>
                  <a:cubicBezTo>
                    <a:pt x="678" y="4217"/>
                    <a:pt x="683" y="4224"/>
                    <a:pt x="694" y="4243"/>
                  </a:cubicBezTo>
                  <a:cubicBezTo>
                    <a:pt x="710" y="4276"/>
                    <a:pt x="718" y="4292"/>
                    <a:pt x="719" y="4292"/>
                  </a:cubicBezTo>
                  <a:cubicBezTo>
                    <a:pt x="720" y="4292"/>
                    <a:pt x="713" y="4275"/>
                    <a:pt x="701" y="4240"/>
                  </a:cubicBezTo>
                  <a:cubicBezTo>
                    <a:pt x="687" y="4211"/>
                    <a:pt x="687" y="4198"/>
                    <a:pt x="695" y="4198"/>
                  </a:cubicBezTo>
                  <a:cubicBezTo>
                    <a:pt x="705" y="4198"/>
                    <a:pt x="727" y="4218"/>
                    <a:pt x="748" y="4253"/>
                  </a:cubicBezTo>
                  <a:cubicBezTo>
                    <a:pt x="761" y="4269"/>
                    <a:pt x="768" y="4275"/>
                    <a:pt x="775" y="4275"/>
                  </a:cubicBezTo>
                  <a:cubicBezTo>
                    <a:pt x="779" y="4275"/>
                    <a:pt x="783" y="4272"/>
                    <a:pt x="788" y="4269"/>
                  </a:cubicBezTo>
                  <a:cubicBezTo>
                    <a:pt x="779" y="4234"/>
                    <a:pt x="791" y="4228"/>
                    <a:pt x="807" y="4218"/>
                  </a:cubicBezTo>
                  <a:cubicBezTo>
                    <a:pt x="829" y="4206"/>
                    <a:pt x="829" y="4206"/>
                    <a:pt x="788" y="4143"/>
                  </a:cubicBezTo>
                  <a:cubicBezTo>
                    <a:pt x="751" y="4084"/>
                    <a:pt x="757" y="4080"/>
                    <a:pt x="773" y="4071"/>
                  </a:cubicBezTo>
                  <a:cubicBezTo>
                    <a:pt x="775" y="4070"/>
                    <a:pt x="778" y="4068"/>
                    <a:pt x="781" y="4068"/>
                  </a:cubicBezTo>
                  <a:cubicBezTo>
                    <a:pt x="787" y="4068"/>
                    <a:pt x="795" y="4073"/>
                    <a:pt x="807" y="4093"/>
                  </a:cubicBezTo>
                  <a:cubicBezTo>
                    <a:pt x="807" y="4093"/>
                    <a:pt x="829" y="4115"/>
                    <a:pt x="837" y="4115"/>
                  </a:cubicBezTo>
                  <a:cubicBezTo>
                    <a:pt x="838" y="4115"/>
                    <a:pt x="838" y="4115"/>
                    <a:pt x="838" y="4115"/>
                  </a:cubicBezTo>
                  <a:cubicBezTo>
                    <a:pt x="842" y="4114"/>
                    <a:pt x="845" y="4112"/>
                    <a:pt x="848" y="4112"/>
                  </a:cubicBezTo>
                  <a:cubicBezTo>
                    <a:pt x="854" y="4112"/>
                    <a:pt x="861" y="4117"/>
                    <a:pt x="873" y="4137"/>
                  </a:cubicBezTo>
                  <a:cubicBezTo>
                    <a:pt x="873" y="4137"/>
                    <a:pt x="893" y="4155"/>
                    <a:pt x="907" y="4155"/>
                  </a:cubicBezTo>
                  <a:cubicBezTo>
                    <a:pt x="909" y="4155"/>
                    <a:pt x="912" y="4154"/>
                    <a:pt x="914" y="4153"/>
                  </a:cubicBezTo>
                  <a:cubicBezTo>
                    <a:pt x="921" y="4150"/>
                    <a:pt x="929" y="4146"/>
                    <a:pt x="936" y="4146"/>
                  </a:cubicBezTo>
                  <a:cubicBezTo>
                    <a:pt x="945" y="4146"/>
                    <a:pt x="954" y="4150"/>
                    <a:pt x="964" y="4165"/>
                  </a:cubicBezTo>
                  <a:cubicBezTo>
                    <a:pt x="970" y="4162"/>
                    <a:pt x="970" y="4162"/>
                    <a:pt x="951" y="4131"/>
                  </a:cubicBezTo>
                  <a:cubicBezTo>
                    <a:pt x="935" y="4107"/>
                    <a:pt x="924" y="4078"/>
                    <a:pt x="950" y="4078"/>
                  </a:cubicBezTo>
                  <a:cubicBezTo>
                    <a:pt x="955" y="4078"/>
                    <a:pt x="960" y="4079"/>
                    <a:pt x="967" y="4080"/>
                  </a:cubicBezTo>
                  <a:cubicBezTo>
                    <a:pt x="983" y="4071"/>
                    <a:pt x="1001" y="4059"/>
                    <a:pt x="983" y="4027"/>
                  </a:cubicBezTo>
                  <a:cubicBezTo>
                    <a:pt x="984" y="4026"/>
                    <a:pt x="985" y="4026"/>
                    <a:pt x="987" y="4026"/>
                  </a:cubicBezTo>
                  <a:cubicBezTo>
                    <a:pt x="990" y="4026"/>
                    <a:pt x="994" y="4031"/>
                    <a:pt x="1011" y="4052"/>
                  </a:cubicBezTo>
                  <a:cubicBezTo>
                    <a:pt x="1028" y="4081"/>
                    <a:pt x="1040" y="4094"/>
                    <a:pt x="1047" y="4094"/>
                  </a:cubicBezTo>
                  <a:cubicBezTo>
                    <a:pt x="1054" y="4094"/>
                    <a:pt x="1053" y="4074"/>
                    <a:pt x="1039" y="4037"/>
                  </a:cubicBezTo>
                  <a:cubicBezTo>
                    <a:pt x="1029" y="4019"/>
                    <a:pt x="1026" y="4010"/>
                    <a:pt x="1030" y="4010"/>
                  </a:cubicBezTo>
                  <a:cubicBezTo>
                    <a:pt x="1033" y="4010"/>
                    <a:pt x="1040" y="4016"/>
                    <a:pt x="1052" y="4027"/>
                  </a:cubicBezTo>
                  <a:cubicBezTo>
                    <a:pt x="1052" y="4027"/>
                    <a:pt x="1061" y="4024"/>
                    <a:pt x="1048" y="3990"/>
                  </a:cubicBezTo>
                  <a:cubicBezTo>
                    <a:pt x="1041" y="3970"/>
                    <a:pt x="1038" y="3961"/>
                    <a:pt x="1043" y="3961"/>
                  </a:cubicBezTo>
                  <a:cubicBezTo>
                    <a:pt x="1046" y="3961"/>
                    <a:pt x="1054" y="3966"/>
                    <a:pt x="1067" y="3974"/>
                  </a:cubicBezTo>
                  <a:cubicBezTo>
                    <a:pt x="1081" y="3994"/>
                    <a:pt x="1089" y="4000"/>
                    <a:pt x="1094" y="4000"/>
                  </a:cubicBezTo>
                  <a:cubicBezTo>
                    <a:pt x="1097" y="4000"/>
                    <a:pt x="1099" y="3998"/>
                    <a:pt x="1102" y="3996"/>
                  </a:cubicBezTo>
                  <a:cubicBezTo>
                    <a:pt x="1099" y="3966"/>
                    <a:pt x="1149" y="3929"/>
                    <a:pt x="1182" y="3929"/>
                  </a:cubicBezTo>
                  <a:cubicBezTo>
                    <a:pt x="1190" y="3929"/>
                    <a:pt x="1197" y="3931"/>
                    <a:pt x="1202" y="3936"/>
                  </a:cubicBezTo>
                  <a:cubicBezTo>
                    <a:pt x="1189" y="3902"/>
                    <a:pt x="1189" y="3902"/>
                    <a:pt x="1199" y="3896"/>
                  </a:cubicBezTo>
                  <a:lnTo>
                    <a:pt x="1199" y="3896"/>
                  </a:lnTo>
                  <a:cubicBezTo>
                    <a:pt x="1215" y="3916"/>
                    <a:pt x="1223" y="3924"/>
                    <a:pt x="1226" y="3924"/>
                  </a:cubicBezTo>
                  <a:cubicBezTo>
                    <a:pt x="1231" y="3924"/>
                    <a:pt x="1217" y="3896"/>
                    <a:pt x="1193" y="3858"/>
                  </a:cubicBezTo>
                  <a:lnTo>
                    <a:pt x="1183" y="3861"/>
                  </a:lnTo>
                  <a:lnTo>
                    <a:pt x="1177" y="3867"/>
                  </a:lnTo>
                  <a:cubicBezTo>
                    <a:pt x="1158" y="3838"/>
                    <a:pt x="1154" y="3820"/>
                    <a:pt x="1161" y="3820"/>
                  </a:cubicBezTo>
                  <a:cubicBezTo>
                    <a:pt x="1168" y="3820"/>
                    <a:pt x="1188" y="3839"/>
                    <a:pt x="1218" y="3883"/>
                  </a:cubicBezTo>
                  <a:cubicBezTo>
                    <a:pt x="1240" y="3910"/>
                    <a:pt x="1252" y="3924"/>
                    <a:pt x="1255" y="3924"/>
                  </a:cubicBezTo>
                  <a:cubicBezTo>
                    <a:pt x="1257" y="3924"/>
                    <a:pt x="1250" y="3908"/>
                    <a:pt x="1233" y="3874"/>
                  </a:cubicBezTo>
                  <a:cubicBezTo>
                    <a:pt x="1217" y="3840"/>
                    <a:pt x="1211" y="3824"/>
                    <a:pt x="1216" y="3824"/>
                  </a:cubicBezTo>
                  <a:cubicBezTo>
                    <a:pt x="1220" y="3824"/>
                    <a:pt x="1233" y="3836"/>
                    <a:pt x="1255" y="3861"/>
                  </a:cubicBezTo>
                  <a:cubicBezTo>
                    <a:pt x="1274" y="3891"/>
                    <a:pt x="1283" y="3905"/>
                    <a:pt x="1284" y="3905"/>
                  </a:cubicBezTo>
                  <a:cubicBezTo>
                    <a:pt x="1285" y="3905"/>
                    <a:pt x="1277" y="3890"/>
                    <a:pt x="1262" y="3858"/>
                  </a:cubicBezTo>
                  <a:cubicBezTo>
                    <a:pt x="1222" y="3781"/>
                    <a:pt x="1208" y="3735"/>
                    <a:pt x="1219" y="3735"/>
                  </a:cubicBezTo>
                  <a:cubicBezTo>
                    <a:pt x="1226" y="3735"/>
                    <a:pt x="1246" y="3757"/>
                    <a:pt x="1277" y="3805"/>
                  </a:cubicBezTo>
                  <a:cubicBezTo>
                    <a:pt x="1316" y="3861"/>
                    <a:pt x="1340" y="3886"/>
                    <a:pt x="1351" y="3886"/>
                  </a:cubicBezTo>
                  <a:cubicBezTo>
                    <a:pt x="1351" y="3886"/>
                    <a:pt x="1352" y="3886"/>
                    <a:pt x="1352" y="3886"/>
                  </a:cubicBezTo>
                  <a:cubicBezTo>
                    <a:pt x="1359" y="3880"/>
                    <a:pt x="1337" y="3852"/>
                    <a:pt x="1318" y="3820"/>
                  </a:cubicBezTo>
                  <a:cubicBezTo>
                    <a:pt x="1293" y="3792"/>
                    <a:pt x="1283" y="3777"/>
                    <a:pt x="1288" y="3777"/>
                  </a:cubicBezTo>
                  <a:cubicBezTo>
                    <a:pt x="1292" y="3777"/>
                    <a:pt x="1307" y="3789"/>
                    <a:pt x="1334" y="3814"/>
                  </a:cubicBezTo>
                  <a:cubicBezTo>
                    <a:pt x="1371" y="3850"/>
                    <a:pt x="1394" y="3866"/>
                    <a:pt x="1406" y="3866"/>
                  </a:cubicBezTo>
                  <a:cubicBezTo>
                    <a:pt x="1419" y="3866"/>
                    <a:pt x="1419" y="3846"/>
                    <a:pt x="1409" y="3808"/>
                  </a:cubicBezTo>
                  <a:cubicBezTo>
                    <a:pt x="1402" y="3765"/>
                    <a:pt x="1406" y="3741"/>
                    <a:pt x="1413" y="3741"/>
                  </a:cubicBezTo>
                  <a:cubicBezTo>
                    <a:pt x="1420" y="3741"/>
                    <a:pt x="1429" y="3757"/>
                    <a:pt x="1437" y="3789"/>
                  </a:cubicBezTo>
                  <a:cubicBezTo>
                    <a:pt x="1451" y="3828"/>
                    <a:pt x="1457" y="3845"/>
                    <a:pt x="1459" y="3845"/>
                  </a:cubicBezTo>
                  <a:cubicBezTo>
                    <a:pt x="1460" y="3845"/>
                    <a:pt x="1459" y="3835"/>
                    <a:pt x="1456" y="3817"/>
                  </a:cubicBezTo>
                  <a:lnTo>
                    <a:pt x="1493" y="3795"/>
                  </a:lnTo>
                  <a:cubicBezTo>
                    <a:pt x="1500" y="3792"/>
                    <a:pt x="1487" y="3758"/>
                    <a:pt x="1468" y="3726"/>
                  </a:cubicBezTo>
                  <a:lnTo>
                    <a:pt x="1468" y="3726"/>
                  </a:lnTo>
                  <a:cubicBezTo>
                    <a:pt x="1495" y="3758"/>
                    <a:pt x="1517" y="3779"/>
                    <a:pt x="1527" y="3779"/>
                  </a:cubicBezTo>
                  <a:cubicBezTo>
                    <a:pt x="1534" y="3779"/>
                    <a:pt x="1534" y="3766"/>
                    <a:pt x="1522" y="3736"/>
                  </a:cubicBezTo>
                  <a:lnTo>
                    <a:pt x="1537" y="3726"/>
                  </a:lnTo>
                  <a:cubicBezTo>
                    <a:pt x="1544" y="3723"/>
                    <a:pt x="1544" y="3723"/>
                    <a:pt x="1531" y="3689"/>
                  </a:cubicBezTo>
                  <a:cubicBezTo>
                    <a:pt x="1527" y="3677"/>
                    <a:pt x="1527" y="3672"/>
                    <a:pt x="1530" y="3672"/>
                  </a:cubicBezTo>
                  <a:cubicBezTo>
                    <a:pt x="1537" y="3672"/>
                    <a:pt x="1554" y="3688"/>
                    <a:pt x="1572" y="3704"/>
                  </a:cubicBezTo>
                  <a:cubicBezTo>
                    <a:pt x="1591" y="3721"/>
                    <a:pt x="1608" y="3738"/>
                    <a:pt x="1612" y="3738"/>
                  </a:cubicBezTo>
                  <a:cubicBezTo>
                    <a:pt x="1614" y="3738"/>
                    <a:pt x="1613" y="3734"/>
                    <a:pt x="1606" y="3723"/>
                  </a:cubicBezTo>
                  <a:cubicBezTo>
                    <a:pt x="1591" y="3692"/>
                    <a:pt x="1575" y="3657"/>
                    <a:pt x="1569" y="3623"/>
                  </a:cubicBezTo>
                  <a:cubicBezTo>
                    <a:pt x="1563" y="3611"/>
                    <a:pt x="1563" y="3606"/>
                    <a:pt x="1566" y="3606"/>
                  </a:cubicBezTo>
                  <a:cubicBezTo>
                    <a:pt x="1570" y="3606"/>
                    <a:pt x="1585" y="3625"/>
                    <a:pt x="1594" y="3648"/>
                  </a:cubicBezTo>
                  <a:cubicBezTo>
                    <a:pt x="1606" y="3670"/>
                    <a:pt x="1625" y="3689"/>
                    <a:pt x="1650" y="3698"/>
                  </a:cubicBezTo>
                  <a:cubicBezTo>
                    <a:pt x="1656" y="3692"/>
                    <a:pt x="1669" y="3686"/>
                    <a:pt x="1650" y="3654"/>
                  </a:cubicBezTo>
                  <a:cubicBezTo>
                    <a:pt x="1636" y="3634"/>
                    <a:pt x="1654" y="3613"/>
                    <a:pt x="1676" y="3613"/>
                  </a:cubicBezTo>
                  <a:cubicBezTo>
                    <a:pt x="1684" y="3613"/>
                    <a:pt x="1693" y="3616"/>
                    <a:pt x="1700" y="3623"/>
                  </a:cubicBezTo>
                  <a:lnTo>
                    <a:pt x="1713" y="3614"/>
                  </a:lnTo>
                  <a:cubicBezTo>
                    <a:pt x="1722" y="3610"/>
                    <a:pt x="1707" y="3576"/>
                    <a:pt x="1716" y="3570"/>
                  </a:cubicBezTo>
                  <a:cubicBezTo>
                    <a:pt x="1716" y="3570"/>
                    <a:pt x="1722" y="3567"/>
                    <a:pt x="1710" y="3532"/>
                  </a:cubicBezTo>
                  <a:cubicBezTo>
                    <a:pt x="1712" y="3531"/>
                    <a:pt x="1714" y="3529"/>
                    <a:pt x="1717" y="3529"/>
                  </a:cubicBezTo>
                  <a:cubicBezTo>
                    <a:pt x="1723" y="3529"/>
                    <a:pt x="1730" y="3534"/>
                    <a:pt x="1744" y="3554"/>
                  </a:cubicBezTo>
                  <a:cubicBezTo>
                    <a:pt x="1726" y="3520"/>
                    <a:pt x="1718" y="3503"/>
                    <a:pt x="1720" y="3503"/>
                  </a:cubicBezTo>
                  <a:lnTo>
                    <a:pt x="1720" y="3503"/>
                  </a:lnTo>
                  <a:cubicBezTo>
                    <a:pt x="1722" y="3503"/>
                    <a:pt x="1734" y="3517"/>
                    <a:pt x="1757" y="3545"/>
                  </a:cubicBezTo>
                  <a:cubicBezTo>
                    <a:pt x="1777" y="3572"/>
                    <a:pt x="1787" y="3586"/>
                    <a:pt x="1788" y="3586"/>
                  </a:cubicBezTo>
                  <a:cubicBezTo>
                    <a:pt x="1789" y="3586"/>
                    <a:pt x="1781" y="3570"/>
                    <a:pt x="1763" y="3538"/>
                  </a:cubicBezTo>
                  <a:cubicBezTo>
                    <a:pt x="1756" y="3520"/>
                    <a:pt x="1753" y="3511"/>
                    <a:pt x="1756" y="3511"/>
                  </a:cubicBezTo>
                  <a:cubicBezTo>
                    <a:pt x="1759" y="3511"/>
                    <a:pt x="1766" y="3517"/>
                    <a:pt x="1779" y="3529"/>
                  </a:cubicBezTo>
                  <a:cubicBezTo>
                    <a:pt x="1787" y="3543"/>
                    <a:pt x="1794" y="3550"/>
                    <a:pt x="1796" y="3550"/>
                  </a:cubicBezTo>
                  <a:cubicBezTo>
                    <a:pt x="1799" y="3550"/>
                    <a:pt x="1797" y="3541"/>
                    <a:pt x="1785" y="3526"/>
                  </a:cubicBezTo>
                  <a:cubicBezTo>
                    <a:pt x="1762" y="3484"/>
                    <a:pt x="1754" y="3451"/>
                    <a:pt x="1765" y="3451"/>
                  </a:cubicBezTo>
                  <a:cubicBezTo>
                    <a:pt x="1770" y="3451"/>
                    <a:pt x="1780" y="3459"/>
                    <a:pt x="1794" y="3479"/>
                  </a:cubicBezTo>
                  <a:cubicBezTo>
                    <a:pt x="1794" y="3479"/>
                    <a:pt x="1801" y="3473"/>
                    <a:pt x="1788" y="3438"/>
                  </a:cubicBezTo>
                  <a:cubicBezTo>
                    <a:pt x="1771" y="3406"/>
                    <a:pt x="1762" y="3391"/>
                    <a:pt x="1763" y="3391"/>
                  </a:cubicBezTo>
                  <a:lnTo>
                    <a:pt x="1763" y="3391"/>
                  </a:lnTo>
                  <a:cubicBezTo>
                    <a:pt x="1764" y="3391"/>
                    <a:pt x="1774" y="3406"/>
                    <a:pt x="1794" y="3435"/>
                  </a:cubicBezTo>
                  <a:cubicBezTo>
                    <a:pt x="1816" y="3459"/>
                    <a:pt x="1829" y="3472"/>
                    <a:pt x="1833" y="3472"/>
                  </a:cubicBezTo>
                  <a:cubicBezTo>
                    <a:pt x="1838" y="3472"/>
                    <a:pt x="1832" y="3455"/>
                    <a:pt x="1813" y="3419"/>
                  </a:cubicBezTo>
                  <a:cubicBezTo>
                    <a:pt x="1813" y="3419"/>
                    <a:pt x="1807" y="3403"/>
                    <a:pt x="1813" y="3403"/>
                  </a:cubicBezTo>
                  <a:cubicBezTo>
                    <a:pt x="1816" y="3403"/>
                    <a:pt x="1821" y="3406"/>
                    <a:pt x="1829" y="3413"/>
                  </a:cubicBezTo>
                  <a:cubicBezTo>
                    <a:pt x="1842" y="3420"/>
                    <a:pt x="1860" y="3425"/>
                    <a:pt x="1874" y="3425"/>
                  </a:cubicBezTo>
                  <a:cubicBezTo>
                    <a:pt x="1895" y="3425"/>
                    <a:pt x="1908" y="3413"/>
                    <a:pt x="1879" y="3379"/>
                  </a:cubicBezTo>
                  <a:lnTo>
                    <a:pt x="1891" y="3369"/>
                  </a:lnTo>
                  <a:cubicBezTo>
                    <a:pt x="1905" y="3378"/>
                    <a:pt x="1914" y="3382"/>
                    <a:pt x="1920" y="3382"/>
                  </a:cubicBezTo>
                  <a:cubicBezTo>
                    <a:pt x="1928" y="3382"/>
                    <a:pt x="1927" y="3372"/>
                    <a:pt x="1920" y="3353"/>
                  </a:cubicBezTo>
                  <a:lnTo>
                    <a:pt x="1907" y="3319"/>
                  </a:lnTo>
                  <a:lnTo>
                    <a:pt x="1907" y="3319"/>
                  </a:lnTo>
                  <a:cubicBezTo>
                    <a:pt x="1925" y="3346"/>
                    <a:pt x="1951" y="3369"/>
                    <a:pt x="1959" y="3369"/>
                  </a:cubicBezTo>
                  <a:cubicBezTo>
                    <a:pt x="1960" y="3369"/>
                    <a:pt x="1960" y="3369"/>
                    <a:pt x="1960" y="3369"/>
                  </a:cubicBezTo>
                  <a:cubicBezTo>
                    <a:pt x="1970" y="3363"/>
                    <a:pt x="1970" y="3363"/>
                    <a:pt x="1948" y="3335"/>
                  </a:cubicBezTo>
                  <a:cubicBezTo>
                    <a:pt x="1920" y="3310"/>
                    <a:pt x="1926" y="3303"/>
                    <a:pt x="1935" y="3300"/>
                  </a:cubicBezTo>
                  <a:cubicBezTo>
                    <a:pt x="1936" y="3300"/>
                    <a:pt x="1936" y="3300"/>
                    <a:pt x="1937" y="3300"/>
                  </a:cubicBezTo>
                  <a:cubicBezTo>
                    <a:pt x="1945" y="3300"/>
                    <a:pt x="1971" y="3321"/>
                    <a:pt x="1989" y="3350"/>
                  </a:cubicBezTo>
                  <a:lnTo>
                    <a:pt x="1998" y="3344"/>
                  </a:lnTo>
                  <a:cubicBezTo>
                    <a:pt x="1971" y="3310"/>
                    <a:pt x="1964" y="3294"/>
                    <a:pt x="1967" y="3294"/>
                  </a:cubicBezTo>
                  <a:lnTo>
                    <a:pt x="1967" y="3294"/>
                  </a:lnTo>
                  <a:cubicBezTo>
                    <a:pt x="1969" y="3294"/>
                    <a:pt x="1975" y="3300"/>
                    <a:pt x="1982" y="3313"/>
                  </a:cubicBezTo>
                  <a:cubicBezTo>
                    <a:pt x="1999" y="3326"/>
                    <a:pt x="2008" y="3330"/>
                    <a:pt x="2014" y="3330"/>
                  </a:cubicBezTo>
                  <a:cubicBezTo>
                    <a:pt x="2018" y="3330"/>
                    <a:pt x="2021" y="3328"/>
                    <a:pt x="2023" y="3325"/>
                  </a:cubicBezTo>
                  <a:cubicBezTo>
                    <a:pt x="2016" y="3315"/>
                    <a:pt x="2016" y="3312"/>
                    <a:pt x="2017" y="3312"/>
                  </a:cubicBezTo>
                  <a:lnTo>
                    <a:pt x="2017" y="3312"/>
                  </a:lnTo>
                  <a:cubicBezTo>
                    <a:pt x="2019" y="3312"/>
                    <a:pt x="2029" y="3323"/>
                    <a:pt x="2023" y="3325"/>
                  </a:cubicBezTo>
                  <a:lnTo>
                    <a:pt x="2045" y="3357"/>
                  </a:lnTo>
                  <a:cubicBezTo>
                    <a:pt x="2052" y="3363"/>
                    <a:pt x="2056" y="3366"/>
                    <a:pt x="2058" y="3366"/>
                  </a:cubicBezTo>
                  <a:cubicBezTo>
                    <a:pt x="2062" y="3366"/>
                    <a:pt x="2046" y="3343"/>
                    <a:pt x="2032" y="3322"/>
                  </a:cubicBezTo>
                  <a:lnTo>
                    <a:pt x="2045" y="3313"/>
                  </a:lnTo>
                  <a:cubicBezTo>
                    <a:pt x="2051" y="3310"/>
                    <a:pt x="2061" y="3303"/>
                    <a:pt x="2032" y="3278"/>
                  </a:cubicBezTo>
                  <a:cubicBezTo>
                    <a:pt x="2011" y="3250"/>
                    <a:pt x="1992" y="3222"/>
                    <a:pt x="1998" y="3216"/>
                  </a:cubicBezTo>
                  <a:lnTo>
                    <a:pt x="1998" y="3216"/>
                  </a:lnTo>
                  <a:cubicBezTo>
                    <a:pt x="2015" y="3241"/>
                    <a:pt x="2035" y="3270"/>
                    <a:pt x="2043" y="3270"/>
                  </a:cubicBezTo>
                  <a:cubicBezTo>
                    <a:pt x="2044" y="3270"/>
                    <a:pt x="2044" y="3269"/>
                    <a:pt x="2045" y="3269"/>
                  </a:cubicBezTo>
                  <a:cubicBezTo>
                    <a:pt x="2045" y="3269"/>
                    <a:pt x="2046" y="3269"/>
                    <a:pt x="2046" y="3269"/>
                  </a:cubicBezTo>
                  <a:cubicBezTo>
                    <a:pt x="2054" y="3269"/>
                    <a:pt x="2073" y="3294"/>
                    <a:pt x="2073" y="3294"/>
                  </a:cubicBezTo>
                  <a:cubicBezTo>
                    <a:pt x="2086" y="3316"/>
                    <a:pt x="2094" y="3325"/>
                    <a:pt x="2100" y="3325"/>
                  </a:cubicBezTo>
                  <a:cubicBezTo>
                    <a:pt x="2110" y="3325"/>
                    <a:pt x="2109" y="3297"/>
                    <a:pt x="2101" y="3275"/>
                  </a:cubicBezTo>
                  <a:cubicBezTo>
                    <a:pt x="2086" y="3240"/>
                    <a:pt x="2081" y="3222"/>
                    <a:pt x="2086" y="3222"/>
                  </a:cubicBezTo>
                  <a:cubicBezTo>
                    <a:pt x="2090" y="3222"/>
                    <a:pt x="2101" y="3235"/>
                    <a:pt x="2120" y="3263"/>
                  </a:cubicBezTo>
                  <a:cubicBezTo>
                    <a:pt x="2131" y="3277"/>
                    <a:pt x="2138" y="3283"/>
                    <a:pt x="2140" y="3283"/>
                  </a:cubicBezTo>
                  <a:cubicBezTo>
                    <a:pt x="2148" y="3283"/>
                    <a:pt x="2121" y="3229"/>
                    <a:pt x="2079" y="3159"/>
                  </a:cubicBezTo>
                  <a:lnTo>
                    <a:pt x="2026" y="3068"/>
                  </a:lnTo>
                  <a:lnTo>
                    <a:pt x="2089" y="3156"/>
                  </a:lnTo>
                  <a:cubicBezTo>
                    <a:pt x="2138" y="3219"/>
                    <a:pt x="2159" y="3247"/>
                    <a:pt x="2166" y="3247"/>
                  </a:cubicBezTo>
                  <a:cubicBezTo>
                    <a:pt x="2171" y="3247"/>
                    <a:pt x="2166" y="3229"/>
                    <a:pt x="2158" y="3197"/>
                  </a:cubicBezTo>
                  <a:cubicBezTo>
                    <a:pt x="2153" y="3175"/>
                    <a:pt x="2150" y="3165"/>
                    <a:pt x="2153" y="3165"/>
                  </a:cubicBezTo>
                  <a:lnTo>
                    <a:pt x="2153" y="3165"/>
                  </a:lnTo>
                  <a:cubicBezTo>
                    <a:pt x="2155" y="3165"/>
                    <a:pt x="2160" y="3173"/>
                    <a:pt x="2170" y="3187"/>
                  </a:cubicBezTo>
                  <a:cubicBezTo>
                    <a:pt x="2182" y="3202"/>
                    <a:pt x="2189" y="3207"/>
                    <a:pt x="2196" y="3207"/>
                  </a:cubicBezTo>
                  <a:cubicBezTo>
                    <a:pt x="2203" y="3207"/>
                    <a:pt x="2210" y="3203"/>
                    <a:pt x="2221" y="3197"/>
                  </a:cubicBezTo>
                  <a:cubicBezTo>
                    <a:pt x="2239" y="3181"/>
                    <a:pt x="2246" y="3178"/>
                    <a:pt x="2227" y="3150"/>
                  </a:cubicBezTo>
                  <a:cubicBezTo>
                    <a:pt x="2227" y="3150"/>
                    <a:pt x="2233" y="3143"/>
                    <a:pt x="2239" y="3140"/>
                  </a:cubicBezTo>
                  <a:cubicBezTo>
                    <a:pt x="2256" y="3158"/>
                    <a:pt x="2267" y="3166"/>
                    <a:pt x="2271" y="3166"/>
                  </a:cubicBezTo>
                  <a:cubicBezTo>
                    <a:pt x="2280" y="3166"/>
                    <a:pt x="2266" y="3137"/>
                    <a:pt x="2233" y="3100"/>
                  </a:cubicBezTo>
                  <a:lnTo>
                    <a:pt x="2249" y="3093"/>
                  </a:lnTo>
                  <a:lnTo>
                    <a:pt x="2268" y="3122"/>
                  </a:lnTo>
                  <a:cubicBezTo>
                    <a:pt x="2276" y="3133"/>
                    <a:pt x="2283" y="3138"/>
                    <a:pt x="2292" y="3138"/>
                  </a:cubicBezTo>
                  <a:cubicBezTo>
                    <a:pt x="2306" y="3138"/>
                    <a:pt x="2324" y="3126"/>
                    <a:pt x="2358" y="3103"/>
                  </a:cubicBezTo>
                  <a:cubicBezTo>
                    <a:pt x="2421" y="3062"/>
                    <a:pt x="2427" y="3056"/>
                    <a:pt x="2387" y="2999"/>
                  </a:cubicBezTo>
                  <a:cubicBezTo>
                    <a:pt x="2368" y="2966"/>
                    <a:pt x="2361" y="2949"/>
                    <a:pt x="2365" y="2949"/>
                  </a:cubicBezTo>
                  <a:cubicBezTo>
                    <a:pt x="2369" y="2949"/>
                    <a:pt x="2380" y="2962"/>
                    <a:pt x="2399" y="2990"/>
                  </a:cubicBezTo>
                  <a:cubicBezTo>
                    <a:pt x="2414" y="3009"/>
                    <a:pt x="2431" y="3026"/>
                    <a:pt x="2435" y="3026"/>
                  </a:cubicBezTo>
                  <a:cubicBezTo>
                    <a:pt x="2436" y="3026"/>
                    <a:pt x="2435" y="3022"/>
                    <a:pt x="2427" y="3012"/>
                  </a:cubicBezTo>
                  <a:cubicBezTo>
                    <a:pt x="2427" y="3012"/>
                    <a:pt x="2430" y="3010"/>
                    <a:pt x="2434" y="3010"/>
                  </a:cubicBezTo>
                  <a:cubicBezTo>
                    <a:pt x="2441" y="3010"/>
                    <a:pt x="2452" y="3013"/>
                    <a:pt x="2468" y="3028"/>
                  </a:cubicBezTo>
                  <a:cubicBezTo>
                    <a:pt x="2490" y="3043"/>
                    <a:pt x="2502" y="3048"/>
                    <a:pt x="2509" y="3048"/>
                  </a:cubicBezTo>
                  <a:cubicBezTo>
                    <a:pt x="2521" y="3048"/>
                    <a:pt x="2511" y="3027"/>
                    <a:pt x="2496" y="3009"/>
                  </a:cubicBezTo>
                  <a:cubicBezTo>
                    <a:pt x="2476" y="2986"/>
                    <a:pt x="2469" y="2977"/>
                    <a:pt x="2470" y="2977"/>
                  </a:cubicBezTo>
                  <a:lnTo>
                    <a:pt x="2470" y="2977"/>
                  </a:lnTo>
                  <a:cubicBezTo>
                    <a:pt x="2472" y="2977"/>
                    <a:pt x="2487" y="2991"/>
                    <a:pt x="2503" y="3006"/>
                  </a:cubicBezTo>
                  <a:cubicBezTo>
                    <a:pt x="2522" y="3021"/>
                    <a:pt x="2541" y="3037"/>
                    <a:pt x="2545" y="3037"/>
                  </a:cubicBezTo>
                  <a:cubicBezTo>
                    <a:pt x="2547" y="3037"/>
                    <a:pt x="2546" y="3033"/>
                    <a:pt x="2540" y="3024"/>
                  </a:cubicBezTo>
                  <a:cubicBezTo>
                    <a:pt x="2529" y="3000"/>
                    <a:pt x="2535" y="2966"/>
                    <a:pt x="2554" y="2966"/>
                  </a:cubicBezTo>
                  <a:cubicBezTo>
                    <a:pt x="2563" y="2966"/>
                    <a:pt x="2574" y="2973"/>
                    <a:pt x="2587" y="2990"/>
                  </a:cubicBezTo>
                  <a:lnTo>
                    <a:pt x="2600" y="2981"/>
                  </a:lnTo>
                  <a:cubicBezTo>
                    <a:pt x="2581" y="2952"/>
                    <a:pt x="2593" y="2943"/>
                    <a:pt x="2606" y="2934"/>
                  </a:cubicBezTo>
                  <a:cubicBezTo>
                    <a:pt x="2613" y="2929"/>
                    <a:pt x="2618" y="2926"/>
                    <a:pt x="2623" y="2926"/>
                  </a:cubicBezTo>
                  <a:cubicBezTo>
                    <a:pt x="2630" y="2926"/>
                    <a:pt x="2638" y="2932"/>
                    <a:pt x="2650" y="2949"/>
                  </a:cubicBezTo>
                  <a:cubicBezTo>
                    <a:pt x="2656" y="2963"/>
                    <a:pt x="2661" y="2971"/>
                    <a:pt x="2664" y="2971"/>
                  </a:cubicBezTo>
                  <a:cubicBezTo>
                    <a:pt x="2667" y="2971"/>
                    <a:pt x="2667" y="2960"/>
                    <a:pt x="2662" y="2940"/>
                  </a:cubicBezTo>
                  <a:cubicBezTo>
                    <a:pt x="2669" y="2934"/>
                    <a:pt x="2634" y="2871"/>
                    <a:pt x="2640" y="2868"/>
                  </a:cubicBezTo>
                  <a:cubicBezTo>
                    <a:pt x="2622" y="2836"/>
                    <a:pt x="2606" y="2805"/>
                    <a:pt x="2612" y="2799"/>
                  </a:cubicBezTo>
                  <a:lnTo>
                    <a:pt x="2612" y="2799"/>
                  </a:lnTo>
                  <a:lnTo>
                    <a:pt x="2634" y="2827"/>
                  </a:lnTo>
                  <a:lnTo>
                    <a:pt x="2678" y="2886"/>
                  </a:lnTo>
                  <a:cubicBezTo>
                    <a:pt x="2684" y="2880"/>
                    <a:pt x="2691" y="2877"/>
                    <a:pt x="2669" y="2849"/>
                  </a:cubicBezTo>
                  <a:lnTo>
                    <a:pt x="2669" y="2849"/>
                  </a:lnTo>
                  <a:cubicBezTo>
                    <a:pt x="2684" y="2861"/>
                    <a:pt x="2693" y="2865"/>
                    <a:pt x="2701" y="2865"/>
                  </a:cubicBezTo>
                  <a:cubicBezTo>
                    <a:pt x="2707" y="2865"/>
                    <a:pt x="2712" y="2863"/>
                    <a:pt x="2719" y="2858"/>
                  </a:cubicBezTo>
                  <a:cubicBezTo>
                    <a:pt x="2731" y="2849"/>
                    <a:pt x="2747" y="2839"/>
                    <a:pt x="2731" y="2805"/>
                  </a:cubicBezTo>
                  <a:lnTo>
                    <a:pt x="2731" y="2805"/>
                  </a:lnTo>
                  <a:cubicBezTo>
                    <a:pt x="2749" y="2824"/>
                    <a:pt x="2766" y="2832"/>
                    <a:pt x="2778" y="2832"/>
                  </a:cubicBezTo>
                  <a:cubicBezTo>
                    <a:pt x="2801" y="2832"/>
                    <a:pt x="2809" y="2806"/>
                    <a:pt x="2785" y="2767"/>
                  </a:cubicBezTo>
                  <a:cubicBezTo>
                    <a:pt x="2774" y="2750"/>
                    <a:pt x="2771" y="2741"/>
                    <a:pt x="2776" y="2741"/>
                  </a:cubicBezTo>
                  <a:cubicBezTo>
                    <a:pt x="2780" y="2741"/>
                    <a:pt x="2788" y="2747"/>
                    <a:pt x="2800" y="2758"/>
                  </a:cubicBezTo>
                  <a:cubicBezTo>
                    <a:pt x="2813" y="2768"/>
                    <a:pt x="2820" y="2773"/>
                    <a:pt x="2822" y="2773"/>
                  </a:cubicBezTo>
                  <a:cubicBezTo>
                    <a:pt x="2825" y="2773"/>
                    <a:pt x="2822" y="2765"/>
                    <a:pt x="2813" y="2745"/>
                  </a:cubicBezTo>
                  <a:cubicBezTo>
                    <a:pt x="2808" y="2734"/>
                    <a:pt x="2809" y="2730"/>
                    <a:pt x="2813" y="2730"/>
                  </a:cubicBezTo>
                  <a:cubicBezTo>
                    <a:pt x="2820" y="2730"/>
                    <a:pt x="2838" y="2745"/>
                    <a:pt x="2857" y="2761"/>
                  </a:cubicBezTo>
                  <a:cubicBezTo>
                    <a:pt x="2881" y="2789"/>
                    <a:pt x="2895" y="2800"/>
                    <a:pt x="2901" y="2800"/>
                  </a:cubicBezTo>
                  <a:cubicBezTo>
                    <a:pt x="2907" y="2800"/>
                    <a:pt x="2905" y="2790"/>
                    <a:pt x="2897" y="2774"/>
                  </a:cubicBezTo>
                  <a:cubicBezTo>
                    <a:pt x="2888" y="2736"/>
                    <a:pt x="2904" y="2727"/>
                    <a:pt x="2910" y="2724"/>
                  </a:cubicBezTo>
                  <a:cubicBezTo>
                    <a:pt x="2904" y="2683"/>
                    <a:pt x="2910" y="2680"/>
                    <a:pt x="2882" y="2655"/>
                  </a:cubicBezTo>
                  <a:cubicBezTo>
                    <a:pt x="2866" y="2636"/>
                    <a:pt x="2854" y="2614"/>
                    <a:pt x="2844" y="2592"/>
                  </a:cubicBezTo>
                  <a:cubicBezTo>
                    <a:pt x="2842" y="2577"/>
                    <a:pt x="2843" y="2573"/>
                    <a:pt x="2845" y="2573"/>
                  </a:cubicBezTo>
                  <a:cubicBezTo>
                    <a:pt x="2849" y="2573"/>
                    <a:pt x="2854" y="2585"/>
                    <a:pt x="2850" y="2589"/>
                  </a:cubicBezTo>
                  <a:cubicBezTo>
                    <a:pt x="2860" y="2626"/>
                    <a:pt x="2866" y="2623"/>
                    <a:pt x="2894" y="2645"/>
                  </a:cubicBezTo>
                  <a:cubicBezTo>
                    <a:pt x="2908" y="2658"/>
                    <a:pt x="2919" y="2662"/>
                    <a:pt x="2926" y="2662"/>
                  </a:cubicBezTo>
                  <a:cubicBezTo>
                    <a:pt x="2934" y="2662"/>
                    <a:pt x="2940" y="2658"/>
                    <a:pt x="2944" y="2655"/>
                  </a:cubicBezTo>
                  <a:lnTo>
                    <a:pt x="2969" y="2636"/>
                  </a:lnTo>
                  <a:cubicBezTo>
                    <a:pt x="2985" y="2640"/>
                    <a:pt x="2996" y="2643"/>
                    <a:pt x="3003" y="2643"/>
                  </a:cubicBezTo>
                  <a:cubicBezTo>
                    <a:pt x="3014" y="2643"/>
                    <a:pt x="3012" y="2635"/>
                    <a:pt x="2998" y="2617"/>
                  </a:cubicBezTo>
                  <a:cubicBezTo>
                    <a:pt x="2989" y="2605"/>
                    <a:pt x="2981" y="2596"/>
                    <a:pt x="2976" y="2589"/>
                  </a:cubicBezTo>
                  <a:lnTo>
                    <a:pt x="2976" y="2589"/>
                  </a:lnTo>
                  <a:cubicBezTo>
                    <a:pt x="2988" y="2604"/>
                    <a:pt x="3003" y="2611"/>
                    <a:pt x="3018" y="2611"/>
                  </a:cubicBezTo>
                  <a:cubicBezTo>
                    <a:pt x="3057" y="2611"/>
                    <a:pt x="3094" y="2567"/>
                    <a:pt x="3067" y="2526"/>
                  </a:cubicBezTo>
                  <a:lnTo>
                    <a:pt x="3067" y="2526"/>
                  </a:lnTo>
                  <a:cubicBezTo>
                    <a:pt x="3073" y="2534"/>
                    <a:pt x="3081" y="2544"/>
                    <a:pt x="3089" y="2554"/>
                  </a:cubicBezTo>
                  <a:cubicBezTo>
                    <a:pt x="3099" y="2570"/>
                    <a:pt x="3106" y="2575"/>
                    <a:pt x="3113" y="2575"/>
                  </a:cubicBezTo>
                  <a:cubicBezTo>
                    <a:pt x="3119" y="2575"/>
                    <a:pt x="3124" y="2571"/>
                    <a:pt x="3129" y="2567"/>
                  </a:cubicBezTo>
                  <a:cubicBezTo>
                    <a:pt x="3136" y="2564"/>
                    <a:pt x="3142" y="2514"/>
                    <a:pt x="3161" y="2501"/>
                  </a:cubicBezTo>
                  <a:cubicBezTo>
                    <a:pt x="3189" y="2479"/>
                    <a:pt x="3208" y="2467"/>
                    <a:pt x="3186" y="2438"/>
                  </a:cubicBezTo>
                  <a:cubicBezTo>
                    <a:pt x="3189" y="2436"/>
                    <a:pt x="3191" y="2435"/>
                    <a:pt x="3193" y="2435"/>
                  </a:cubicBezTo>
                  <a:cubicBezTo>
                    <a:pt x="3197" y="2435"/>
                    <a:pt x="3202" y="2441"/>
                    <a:pt x="3217" y="2460"/>
                  </a:cubicBezTo>
                  <a:cubicBezTo>
                    <a:pt x="3225" y="2483"/>
                    <a:pt x="3232" y="2488"/>
                    <a:pt x="3238" y="2488"/>
                  </a:cubicBezTo>
                  <a:cubicBezTo>
                    <a:pt x="3241" y="2488"/>
                    <a:pt x="3243" y="2486"/>
                    <a:pt x="3245" y="2485"/>
                  </a:cubicBezTo>
                  <a:cubicBezTo>
                    <a:pt x="3252" y="2479"/>
                    <a:pt x="3230" y="2451"/>
                    <a:pt x="3208" y="2423"/>
                  </a:cubicBezTo>
                  <a:cubicBezTo>
                    <a:pt x="3194" y="2405"/>
                    <a:pt x="3191" y="2396"/>
                    <a:pt x="3199" y="2396"/>
                  </a:cubicBezTo>
                  <a:cubicBezTo>
                    <a:pt x="3204" y="2396"/>
                    <a:pt x="3213" y="2400"/>
                    <a:pt x="3226" y="2407"/>
                  </a:cubicBezTo>
                  <a:cubicBezTo>
                    <a:pt x="3237" y="2412"/>
                    <a:pt x="3246" y="2414"/>
                    <a:pt x="3254" y="2414"/>
                  </a:cubicBezTo>
                  <a:cubicBezTo>
                    <a:pt x="3275" y="2414"/>
                    <a:pt x="3287" y="2397"/>
                    <a:pt x="3283" y="2369"/>
                  </a:cubicBezTo>
                  <a:cubicBezTo>
                    <a:pt x="3285" y="2367"/>
                    <a:pt x="3288" y="2365"/>
                    <a:pt x="3291" y="2365"/>
                  </a:cubicBezTo>
                  <a:cubicBezTo>
                    <a:pt x="3296" y="2365"/>
                    <a:pt x="3304" y="2371"/>
                    <a:pt x="3317" y="2388"/>
                  </a:cubicBezTo>
                  <a:cubicBezTo>
                    <a:pt x="3331" y="2399"/>
                    <a:pt x="3347" y="2409"/>
                    <a:pt x="3356" y="2409"/>
                  </a:cubicBezTo>
                  <a:cubicBezTo>
                    <a:pt x="3366" y="2409"/>
                    <a:pt x="3368" y="2397"/>
                    <a:pt x="3352" y="2363"/>
                  </a:cubicBezTo>
                  <a:cubicBezTo>
                    <a:pt x="3354" y="2361"/>
                    <a:pt x="3355" y="2360"/>
                    <a:pt x="3357" y="2360"/>
                  </a:cubicBezTo>
                  <a:cubicBezTo>
                    <a:pt x="3360" y="2360"/>
                    <a:pt x="3365" y="2366"/>
                    <a:pt x="3380" y="2385"/>
                  </a:cubicBezTo>
                  <a:cubicBezTo>
                    <a:pt x="3396" y="2399"/>
                    <a:pt x="3409" y="2414"/>
                    <a:pt x="3412" y="2414"/>
                  </a:cubicBezTo>
                  <a:cubicBezTo>
                    <a:pt x="3414" y="2414"/>
                    <a:pt x="3409" y="2404"/>
                    <a:pt x="3393" y="2376"/>
                  </a:cubicBezTo>
                  <a:cubicBezTo>
                    <a:pt x="3388" y="2349"/>
                    <a:pt x="3396" y="2333"/>
                    <a:pt x="3415" y="2333"/>
                  </a:cubicBezTo>
                  <a:cubicBezTo>
                    <a:pt x="3423" y="2333"/>
                    <a:pt x="3432" y="2336"/>
                    <a:pt x="3443" y="2341"/>
                  </a:cubicBezTo>
                  <a:cubicBezTo>
                    <a:pt x="3449" y="2338"/>
                    <a:pt x="3455" y="2332"/>
                    <a:pt x="3433" y="2304"/>
                  </a:cubicBezTo>
                  <a:lnTo>
                    <a:pt x="3411" y="2275"/>
                  </a:lnTo>
                  <a:lnTo>
                    <a:pt x="3411" y="2275"/>
                  </a:lnTo>
                  <a:cubicBezTo>
                    <a:pt x="3435" y="2299"/>
                    <a:pt x="3448" y="2312"/>
                    <a:pt x="3450" y="2312"/>
                  </a:cubicBezTo>
                  <a:cubicBezTo>
                    <a:pt x="3453" y="2312"/>
                    <a:pt x="3443" y="2297"/>
                    <a:pt x="3424" y="2266"/>
                  </a:cubicBezTo>
                  <a:cubicBezTo>
                    <a:pt x="3412" y="2250"/>
                    <a:pt x="3408" y="2241"/>
                    <a:pt x="3411" y="2241"/>
                  </a:cubicBezTo>
                  <a:cubicBezTo>
                    <a:pt x="3414" y="2241"/>
                    <a:pt x="3420" y="2247"/>
                    <a:pt x="3430" y="2260"/>
                  </a:cubicBezTo>
                  <a:cubicBezTo>
                    <a:pt x="3449" y="2276"/>
                    <a:pt x="3459" y="2279"/>
                    <a:pt x="3464" y="2279"/>
                  </a:cubicBezTo>
                  <a:cubicBezTo>
                    <a:pt x="3467" y="2279"/>
                    <a:pt x="3468" y="2279"/>
                    <a:pt x="3468" y="2279"/>
                  </a:cubicBezTo>
                  <a:cubicBezTo>
                    <a:pt x="3474" y="2272"/>
                    <a:pt x="3483" y="2219"/>
                    <a:pt x="3518" y="2194"/>
                  </a:cubicBezTo>
                  <a:cubicBezTo>
                    <a:pt x="3571" y="2156"/>
                    <a:pt x="3593" y="2141"/>
                    <a:pt x="3571" y="2112"/>
                  </a:cubicBezTo>
                  <a:cubicBezTo>
                    <a:pt x="3563" y="2094"/>
                    <a:pt x="3559" y="2085"/>
                    <a:pt x="3561" y="2085"/>
                  </a:cubicBezTo>
                  <a:cubicBezTo>
                    <a:pt x="3564" y="2085"/>
                    <a:pt x="3571" y="2092"/>
                    <a:pt x="3584" y="2103"/>
                  </a:cubicBezTo>
                  <a:cubicBezTo>
                    <a:pt x="3600" y="2116"/>
                    <a:pt x="3609" y="2120"/>
                    <a:pt x="3615" y="2120"/>
                  </a:cubicBezTo>
                  <a:cubicBezTo>
                    <a:pt x="3619" y="2120"/>
                    <a:pt x="3622" y="2118"/>
                    <a:pt x="3624" y="2116"/>
                  </a:cubicBezTo>
                  <a:cubicBezTo>
                    <a:pt x="3628" y="2113"/>
                    <a:pt x="3631" y="2111"/>
                    <a:pt x="3635" y="2111"/>
                  </a:cubicBezTo>
                  <a:cubicBezTo>
                    <a:pt x="3641" y="2111"/>
                    <a:pt x="3648" y="2117"/>
                    <a:pt x="3662" y="2134"/>
                  </a:cubicBezTo>
                  <a:cubicBezTo>
                    <a:pt x="3646" y="2100"/>
                    <a:pt x="3646" y="2100"/>
                    <a:pt x="3653" y="2097"/>
                  </a:cubicBezTo>
                  <a:lnTo>
                    <a:pt x="3653" y="2097"/>
                  </a:lnTo>
                  <a:cubicBezTo>
                    <a:pt x="3662" y="2108"/>
                    <a:pt x="3669" y="2113"/>
                    <a:pt x="3672" y="2113"/>
                  </a:cubicBezTo>
                  <a:cubicBezTo>
                    <a:pt x="3676" y="2113"/>
                    <a:pt x="3674" y="2104"/>
                    <a:pt x="3665" y="2084"/>
                  </a:cubicBezTo>
                  <a:cubicBezTo>
                    <a:pt x="3646" y="2054"/>
                    <a:pt x="3637" y="2039"/>
                    <a:pt x="3638" y="2039"/>
                  </a:cubicBezTo>
                  <a:lnTo>
                    <a:pt x="3638" y="2039"/>
                  </a:lnTo>
                  <a:cubicBezTo>
                    <a:pt x="3639" y="2039"/>
                    <a:pt x="3650" y="2053"/>
                    <a:pt x="3671" y="2081"/>
                  </a:cubicBezTo>
                  <a:cubicBezTo>
                    <a:pt x="3687" y="2099"/>
                    <a:pt x="3709" y="2110"/>
                    <a:pt x="3716" y="2110"/>
                  </a:cubicBezTo>
                  <a:cubicBezTo>
                    <a:pt x="3721" y="2110"/>
                    <a:pt x="3720" y="2106"/>
                    <a:pt x="3709" y="2097"/>
                  </a:cubicBezTo>
                  <a:cubicBezTo>
                    <a:pt x="3687" y="2072"/>
                    <a:pt x="3700" y="2059"/>
                    <a:pt x="3684" y="2028"/>
                  </a:cubicBezTo>
                  <a:cubicBezTo>
                    <a:pt x="3686" y="2025"/>
                    <a:pt x="3689" y="2024"/>
                    <a:pt x="3692" y="2024"/>
                  </a:cubicBezTo>
                  <a:cubicBezTo>
                    <a:pt x="3697" y="2024"/>
                    <a:pt x="3705" y="2029"/>
                    <a:pt x="3718" y="2047"/>
                  </a:cubicBezTo>
                  <a:cubicBezTo>
                    <a:pt x="3724" y="2050"/>
                    <a:pt x="3728" y="2052"/>
                    <a:pt x="3732" y="2052"/>
                  </a:cubicBezTo>
                  <a:cubicBezTo>
                    <a:pt x="3752" y="2052"/>
                    <a:pt x="3757" y="2010"/>
                    <a:pt x="3744" y="1981"/>
                  </a:cubicBezTo>
                  <a:cubicBezTo>
                    <a:pt x="3732" y="1967"/>
                    <a:pt x="3728" y="1959"/>
                    <a:pt x="3731" y="1959"/>
                  </a:cubicBezTo>
                  <a:cubicBezTo>
                    <a:pt x="3733" y="1959"/>
                    <a:pt x="3740" y="1965"/>
                    <a:pt x="3750" y="1978"/>
                  </a:cubicBezTo>
                  <a:cubicBezTo>
                    <a:pt x="3765" y="1995"/>
                    <a:pt x="3774" y="1999"/>
                    <a:pt x="3779" y="1999"/>
                  </a:cubicBezTo>
                  <a:cubicBezTo>
                    <a:pt x="3783" y="1999"/>
                    <a:pt x="3785" y="1998"/>
                    <a:pt x="3787" y="1996"/>
                  </a:cubicBezTo>
                  <a:cubicBezTo>
                    <a:pt x="3782" y="1985"/>
                    <a:pt x="3781" y="1981"/>
                    <a:pt x="3783" y="1981"/>
                  </a:cubicBezTo>
                  <a:lnTo>
                    <a:pt x="3783" y="1981"/>
                  </a:lnTo>
                  <a:cubicBezTo>
                    <a:pt x="3786" y="1981"/>
                    <a:pt x="3801" y="2000"/>
                    <a:pt x="3816" y="2018"/>
                  </a:cubicBezTo>
                  <a:cubicBezTo>
                    <a:pt x="3825" y="2037"/>
                    <a:pt x="3831" y="2044"/>
                    <a:pt x="3838" y="2044"/>
                  </a:cubicBezTo>
                  <a:cubicBezTo>
                    <a:pt x="3842" y="2044"/>
                    <a:pt x="3847" y="2041"/>
                    <a:pt x="3853" y="2037"/>
                  </a:cubicBezTo>
                  <a:cubicBezTo>
                    <a:pt x="3838" y="2003"/>
                    <a:pt x="3863" y="1981"/>
                    <a:pt x="3881" y="1968"/>
                  </a:cubicBezTo>
                  <a:cubicBezTo>
                    <a:pt x="3916" y="1940"/>
                    <a:pt x="3900" y="1909"/>
                    <a:pt x="3869" y="1843"/>
                  </a:cubicBezTo>
                  <a:lnTo>
                    <a:pt x="3828" y="1783"/>
                  </a:lnTo>
                  <a:lnTo>
                    <a:pt x="3875" y="1837"/>
                  </a:lnTo>
                  <a:cubicBezTo>
                    <a:pt x="3897" y="1865"/>
                    <a:pt x="3950" y="1915"/>
                    <a:pt x="3950" y="1915"/>
                  </a:cubicBezTo>
                  <a:cubicBezTo>
                    <a:pt x="3957" y="1912"/>
                    <a:pt x="3935" y="1884"/>
                    <a:pt x="3910" y="1855"/>
                  </a:cubicBezTo>
                  <a:cubicBezTo>
                    <a:pt x="3896" y="1838"/>
                    <a:pt x="3893" y="1830"/>
                    <a:pt x="3902" y="1830"/>
                  </a:cubicBezTo>
                  <a:cubicBezTo>
                    <a:pt x="3907" y="1830"/>
                    <a:pt x="3917" y="1834"/>
                    <a:pt x="3932" y="1840"/>
                  </a:cubicBezTo>
                  <a:cubicBezTo>
                    <a:pt x="3944" y="1847"/>
                    <a:pt x="3953" y="1850"/>
                    <a:pt x="3959" y="1850"/>
                  </a:cubicBezTo>
                  <a:cubicBezTo>
                    <a:pt x="3968" y="1850"/>
                    <a:pt x="3966" y="1841"/>
                    <a:pt x="3957" y="1821"/>
                  </a:cubicBezTo>
                  <a:cubicBezTo>
                    <a:pt x="3959" y="1818"/>
                    <a:pt x="3962" y="1815"/>
                    <a:pt x="3967" y="1815"/>
                  </a:cubicBezTo>
                  <a:cubicBezTo>
                    <a:pt x="3974" y="1815"/>
                    <a:pt x="3983" y="1820"/>
                    <a:pt x="4001" y="1834"/>
                  </a:cubicBezTo>
                  <a:cubicBezTo>
                    <a:pt x="4007" y="1827"/>
                    <a:pt x="4007" y="1827"/>
                    <a:pt x="3985" y="1799"/>
                  </a:cubicBezTo>
                  <a:cubicBezTo>
                    <a:pt x="3971" y="1783"/>
                    <a:pt x="3968" y="1775"/>
                    <a:pt x="3972" y="1775"/>
                  </a:cubicBezTo>
                  <a:cubicBezTo>
                    <a:pt x="3976" y="1775"/>
                    <a:pt x="3985" y="1780"/>
                    <a:pt x="3997" y="1790"/>
                  </a:cubicBezTo>
                  <a:cubicBezTo>
                    <a:pt x="4021" y="1813"/>
                    <a:pt x="4038" y="1822"/>
                    <a:pt x="4048" y="1822"/>
                  </a:cubicBezTo>
                  <a:cubicBezTo>
                    <a:pt x="4058" y="1822"/>
                    <a:pt x="4059" y="1811"/>
                    <a:pt x="4048" y="1796"/>
                  </a:cubicBezTo>
                  <a:cubicBezTo>
                    <a:pt x="4022" y="1768"/>
                    <a:pt x="4029" y="1765"/>
                    <a:pt x="4038" y="1758"/>
                  </a:cubicBezTo>
                  <a:cubicBezTo>
                    <a:pt x="4044" y="1755"/>
                    <a:pt x="4051" y="1749"/>
                    <a:pt x="4035" y="1714"/>
                  </a:cubicBezTo>
                  <a:lnTo>
                    <a:pt x="4048" y="1705"/>
                  </a:lnTo>
                  <a:cubicBezTo>
                    <a:pt x="4048" y="1705"/>
                    <a:pt x="4048" y="1705"/>
                    <a:pt x="4048" y="1705"/>
                  </a:cubicBezTo>
                  <a:cubicBezTo>
                    <a:pt x="4055" y="1705"/>
                    <a:pt x="4069" y="1734"/>
                    <a:pt x="4063" y="1740"/>
                  </a:cubicBezTo>
                  <a:lnTo>
                    <a:pt x="4091" y="1761"/>
                  </a:lnTo>
                  <a:cubicBezTo>
                    <a:pt x="4107" y="1752"/>
                    <a:pt x="4113" y="1746"/>
                    <a:pt x="4098" y="1714"/>
                  </a:cubicBezTo>
                  <a:cubicBezTo>
                    <a:pt x="4077" y="1682"/>
                    <a:pt x="4067" y="1667"/>
                    <a:pt x="4068" y="1667"/>
                  </a:cubicBezTo>
                  <a:lnTo>
                    <a:pt x="4068" y="1667"/>
                  </a:lnTo>
                  <a:cubicBezTo>
                    <a:pt x="4069" y="1667"/>
                    <a:pt x="4081" y="1681"/>
                    <a:pt x="4104" y="1708"/>
                  </a:cubicBezTo>
                  <a:cubicBezTo>
                    <a:pt x="4118" y="1726"/>
                    <a:pt x="4136" y="1741"/>
                    <a:pt x="4142" y="1741"/>
                  </a:cubicBezTo>
                  <a:cubicBezTo>
                    <a:pt x="4145" y="1741"/>
                    <a:pt x="4145" y="1736"/>
                    <a:pt x="4138" y="1724"/>
                  </a:cubicBezTo>
                  <a:cubicBezTo>
                    <a:pt x="4121" y="1696"/>
                    <a:pt x="4118" y="1686"/>
                    <a:pt x="4122" y="1686"/>
                  </a:cubicBezTo>
                  <a:cubicBezTo>
                    <a:pt x="4126" y="1686"/>
                    <a:pt x="4141" y="1699"/>
                    <a:pt x="4154" y="1714"/>
                  </a:cubicBezTo>
                  <a:cubicBezTo>
                    <a:pt x="4172" y="1742"/>
                    <a:pt x="4181" y="1757"/>
                    <a:pt x="4184" y="1757"/>
                  </a:cubicBezTo>
                  <a:cubicBezTo>
                    <a:pt x="4187" y="1757"/>
                    <a:pt x="4183" y="1739"/>
                    <a:pt x="4173" y="1699"/>
                  </a:cubicBezTo>
                  <a:cubicBezTo>
                    <a:pt x="4185" y="1689"/>
                    <a:pt x="4189" y="1639"/>
                    <a:pt x="4207" y="1624"/>
                  </a:cubicBezTo>
                  <a:cubicBezTo>
                    <a:pt x="4224" y="1612"/>
                    <a:pt x="4235" y="1605"/>
                    <a:pt x="4247" y="1605"/>
                  </a:cubicBezTo>
                  <a:cubicBezTo>
                    <a:pt x="4256" y="1605"/>
                    <a:pt x="4265" y="1608"/>
                    <a:pt x="4276" y="1617"/>
                  </a:cubicBezTo>
                  <a:cubicBezTo>
                    <a:pt x="4303" y="1648"/>
                    <a:pt x="4317" y="1660"/>
                    <a:pt x="4318" y="1660"/>
                  </a:cubicBezTo>
                  <a:cubicBezTo>
                    <a:pt x="4319" y="1660"/>
                    <a:pt x="4313" y="1653"/>
                    <a:pt x="4301" y="1642"/>
                  </a:cubicBezTo>
                  <a:cubicBezTo>
                    <a:pt x="4254" y="1589"/>
                    <a:pt x="4261" y="1583"/>
                    <a:pt x="4279" y="1567"/>
                  </a:cubicBezTo>
                  <a:lnTo>
                    <a:pt x="4279" y="1567"/>
                  </a:lnTo>
                  <a:cubicBezTo>
                    <a:pt x="4285" y="1569"/>
                    <a:pt x="4290" y="1570"/>
                    <a:pt x="4294" y="1570"/>
                  </a:cubicBezTo>
                  <a:cubicBezTo>
                    <a:pt x="4321" y="1570"/>
                    <a:pt x="4312" y="1538"/>
                    <a:pt x="4298" y="1511"/>
                  </a:cubicBezTo>
                  <a:lnTo>
                    <a:pt x="4298" y="1511"/>
                  </a:lnTo>
                  <a:lnTo>
                    <a:pt x="4286" y="1520"/>
                  </a:lnTo>
                  <a:cubicBezTo>
                    <a:pt x="4254" y="1482"/>
                    <a:pt x="4246" y="1468"/>
                    <a:pt x="4256" y="1468"/>
                  </a:cubicBezTo>
                  <a:cubicBezTo>
                    <a:pt x="4260" y="1468"/>
                    <a:pt x="4268" y="1471"/>
                    <a:pt x="4279" y="1476"/>
                  </a:cubicBezTo>
                  <a:cubicBezTo>
                    <a:pt x="4280" y="1476"/>
                    <a:pt x="4281" y="1476"/>
                    <a:pt x="4281" y="1476"/>
                  </a:cubicBezTo>
                  <a:cubicBezTo>
                    <a:pt x="4291" y="1476"/>
                    <a:pt x="4312" y="1500"/>
                    <a:pt x="4333" y="1526"/>
                  </a:cubicBezTo>
                  <a:cubicBezTo>
                    <a:pt x="4355" y="1551"/>
                    <a:pt x="4379" y="1571"/>
                    <a:pt x="4389" y="1571"/>
                  </a:cubicBezTo>
                  <a:cubicBezTo>
                    <a:pt x="4390" y="1571"/>
                    <a:pt x="4392" y="1571"/>
                    <a:pt x="4392" y="1570"/>
                  </a:cubicBezTo>
                  <a:cubicBezTo>
                    <a:pt x="4398" y="1567"/>
                    <a:pt x="4405" y="1561"/>
                    <a:pt x="4377" y="1539"/>
                  </a:cubicBezTo>
                  <a:cubicBezTo>
                    <a:pt x="4355" y="1511"/>
                    <a:pt x="4355" y="1511"/>
                    <a:pt x="4361" y="1504"/>
                  </a:cubicBezTo>
                  <a:cubicBezTo>
                    <a:pt x="4367" y="1501"/>
                    <a:pt x="4373" y="1495"/>
                    <a:pt x="4358" y="1464"/>
                  </a:cubicBezTo>
                  <a:cubicBezTo>
                    <a:pt x="4333" y="1436"/>
                    <a:pt x="4339" y="1429"/>
                    <a:pt x="4345" y="1426"/>
                  </a:cubicBezTo>
                  <a:lnTo>
                    <a:pt x="4345" y="1426"/>
                  </a:lnTo>
                  <a:cubicBezTo>
                    <a:pt x="4360" y="1436"/>
                    <a:pt x="4370" y="1439"/>
                    <a:pt x="4377" y="1439"/>
                  </a:cubicBezTo>
                  <a:cubicBezTo>
                    <a:pt x="4386" y="1439"/>
                    <a:pt x="4389" y="1436"/>
                    <a:pt x="4389" y="1436"/>
                  </a:cubicBezTo>
                  <a:lnTo>
                    <a:pt x="4411" y="1464"/>
                  </a:lnTo>
                  <a:cubicBezTo>
                    <a:pt x="4430" y="1483"/>
                    <a:pt x="4446" y="1498"/>
                    <a:pt x="4464" y="1514"/>
                  </a:cubicBezTo>
                  <a:cubicBezTo>
                    <a:pt x="4471" y="1508"/>
                    <a:pt x="4449" y="1483"/>
                    <a:pt x="4449" y="1483"/>
                  </a:cubicBezTo>
                  <a:cubicBezTo>
                    <a:pt x="4427" y="1454"/>
                    <a:pt x="4583" y="1329"/>
                    <a:pt x="4602" y="1313"/>
                  </a:cubicBezTo>
                  <a:cubicBezTo>
                    <a:pt x="4613" y="1318"/>
                    <a:pt x="4622" y="1320"/>
                    <a:pt x="4629" y="1320"/>
                  </a:cubicBezTo>
                  <a:cubicBezTo>
                    <a:pt x="4646" y="1320"/>
                    <a:pt x="4650" y="1307"/>
                    <a:pt x="4627" y="1291"/>
                  </a:cubicBezTo>
                  <a:cubicBezTo>
                    <a:pt x="4605" y="1263"/>
                    <a:pt x="4637" y="1238"/>
                    <a:pt x="4677" y="1207"/>
                  </a:cubicBezTo>
                  <a:cubicBezTo>
                    <a:pt x="4721" y="1169"/>
                    <a:pt x="4756" y="1144"/>
                    <a:pt x="4731" y="1116"/>
                  </a:cubicBezTo>
                  <a:lnTo>
                    <a:pt x="4749" y="1100"/>
                  </a:lnTo>
                  <a:cubicBezTo>
                    <a:pt x="4765" y="1091"/>
                    <a:pt x="4753" y="1053"/>
                    <a:pt x="4759" y="1047"/>
                  </a:cubicBezTo>
                  <a:cubicBezTo>
                    <a:pt x="4750" y="1030"/>
                    <a:pt x="4748" y="1020"/>
                    <a:pt x="4751" y="1020"/>
                  </a:cubicBezTo>
                  <a:cubicBezTo>
                    <a:pt x="4753" y="1020"/>
                    <a:pt x="4758" y="1027"/>
                    <a:pt x="4765" y="1041"/>
                  </a:cubicBezTo>
                  <a:cubicBezTo>
                    <a:pt x="4788" y="1066"/>
                    <a:pt x="4808" y="1092"/>
                    <a:pt x="4816" y="1092"/>
                  </a:cubicBezTo>
                  <a:cubicBezTo>
                    <a:pt x="4817" y="1092"/>
                    <a:pt x="4818" y="1091"/>
                    <a:pt x="4818" y="1091"/>
                  </a:cubicBezTo>
                  <a:cubicBezTo>
                    <a:pt x="4831" y="1078"/>
                    <a:pt x="4809" y="1053"/>
                    <a:pt x="4784" y="1025"/>
                  </a:cubicBezTo>
                  <a:cubicBezTo>
                    <a:pt x="4762" y="1000"/>
                    <a:pt x="4768" y="994"/>
                    <a:pt x="4768" y="994"/>
                  </a:cubicBezTo>
                  <a:cubicBezTo>
                    <a:pt x="4770" y="992"/>
                    <a:pt x="4772" y="990"/>
                    <a:pt x="4773" y="990"/>
                  </a:cubicBezTo>
                  <a:cubicBezTo>
                    <a:pt x="4777" y="990"/>
                    <a:pt x="4782" y="996"/>
                    <a:pt x="4796" y="1016"/>
                  </a:cubicBezTo>
                  <a:lnTo>
                    <a:pt x="4844" y="1069"/>
                  </a:lnTo>
                  <a:lnTo>
                    <a:pt x="4853" y="1063"/>
                  </a:lnTo>
                  <a:cubicBezTo>
                    <a:pt x="4828" y="1038"/>
                    <a:pt x="4834" y="1031"/>
                    <a:pt x="4834" y="1031"/>
                  </a:cubicBezTo>
                  <a:cubicBezTo>
                    <a:pt x="4836" y="1030"/>
                    <a:pt x="4837" y="1029"/>
                    <a:pt x="4838" y="1029"/>
                  </a:cubicBezTo>
                  <a:cubicBezTo>
                    <a:pt x="4843" y="1029"/>
                    <a:pt x="4852" y="1039"/>
                    <a:pt x="4887" y="1081"/>
                  </a:cubicBezTo>
                  <a:cubicBezTo>
                    <a:pt x="4909" y="1106"/>
                    <a:pt x="4922" y="1118"/>
                    <a:pt x="4926" y="1118"/>
                  </a:cubicBezTo>
                  <a:cubicBezTo>
                    <a:pt x="4930" y="1118"/>
                    <a:pt x="4922" y="1101"/>
                    <a:pt x="4900" y="1069"/>
                  </a:cubicBezTo>
                  <a:lnTo>
                    <a:pt x="4891" y="1031"/>
                  </a:lnTo>
                  <a:lnTo>
                    <a:pt x="4891" y="1031"/>
                  </a:lnTo>
                  <a:cubicBezTo>
                    <a:pt x="4904" y="1044"/>
                    <a:pt x="4912" y="1050"/>
                    <a:pt x="4916" y="1050"/>
                  </a:cubicBezTo>
                  <a:cubicBezTo>
                    <a:pt x="4927" y="1050"/>
                    <a:pt x="4905" y="1007"/>
                    <a:pt x="4894" y="984"/>
                  </a:cubicBezTo>
                  <a:lnTo>
                    <a:pt x="4894" y="984"/>
                  </a:lnTo>
                  <a:cubicBezTo>
                    <a:pt x="4917" y="1005"/>
                    <a:pt x="4932" y="1016"/>
                    <a:pt x="4937" y="1016"/>
                  </a:cubicBezTo>
                  <a:cubicBezTo>
                    <a:pt x="4943" y="1016"/>
                    <a:pt x="4935" y="1000"/>
                    <a:pt x="4912" y="969"/>
                  </a:cubicBezTo>
                  <a:cubicBezTo>
                    <a:pt x="4898" y="952"/>
                    <a:pt x="4894" y="943"/>
                    <a:pt x="4900" y="943"/>
                  </a:cubicBezTo>
                  <a:cubicBezTo>
                    <a:pt x="4904" y="943"/>
                    <a:pt x="4912" y="947"/>
                    <a:pt x="4925" y="956"/>
                  </a:cubicBezTo>
                  <a:cubicBezTo>
                    <a:pt x="4939" y="967"/>
                    <a:pt x="4948" y="971"/>
                    <a:pt x="4955" y="971"/>
                  </a:cubicBezTo>
                  <a:cubicBezTo>
                    <a:pt x="4962" y="971"/>
                    <a:pt x="4967" y="967"/>
                    <a:pt x="4975" y="962"/>
                  </a:cubicBezTo>
                  <a:cubicBezTo>
                    <a:pt x="4956" y="931"/>
                    <a:pt x="5000" y="893"/>
                    <a:pt x="5053" y="850"/>
                  </a:cubicBezTo>
                  <a:cubicBezTo>
                    <a:pt x="5110" y="803"/>
                    <a:pt x="5151" y="768"/>
                    <a:pt x="5126" y="743"/>
                  </a:cubicBezTo>
                  <a:cubicBezTo>
                    <a:pt x="5128" y="741"/>
                    <a:pt x="5129" y="739"/>
                    <a:pt x="5131" y="739"/>
                  </a:cubicBezTo>
                  <a:cubicBezTo>
                    <a:pt x="5136" y="739"/>
                    <a:pt x="5143" y="744"/>
                    <a:pt x="5163" y="759"/>
                  </a:cubicBezTo>
                  <a:cubicBezTo>
                    <a:pt x="5171" y="768"/>
                    <a:pt x="5177" y="773"/>
                    <a:pt x="5180" y="773"/>
                  </a:cubicBezTo>
                  <a:cubicBezTo>
                    <a:pt x="5183" y="773"/>
                    <a:pt x="5176" y="758"/>
                    <a:pt x="5151" y="721"/>
                  </a:cubicBezTo>
                  <a:cubicBezTo>
                    <a:pt x="5139" y="702"/>
                    <a:pt x="5127" y="685"/>
                    <a:pt x="5129" y="685"/>
                  </a:cubicBezTo>
                  <a:lnTo>
                    <a:pt x="5129" y="685"/>
                  </a:lnTo>
                  <a:cubicBezTo>
                    <a:pt x="5130" y="685"/>
                    <a:pt x="5138" y="693"/>
                    <a:pt x="5157" y="715"/>
                  </a:cubicBezTo>
                  <a:cubicBezTo>
                    <a:pt x="5167" y="726"/>
                    <a:pt x="5175" y="731"/>
                    <a:pt x="5183" y="731"/>
                  </a:cubicBezTo>
                  <a:cubicBezTo>
                    <a:pt x="5194" y="731"/>
                    <a:pt x="5205" y="721"/>
                    <a:pt x="5220" y="709"/>
                  </a:cubicBezTo>
                  <a:cubicBezTo>
                    <a:pt x="5238" y="693"/>
                    <a:pt x="5263" y="671"/>
                    <a:pt x="5238" y="646"/>
                  </a:cubicBezTo>
                  <a:cubicBezTo>
                    <a:pt x="5233" y="626"/>
                    <a:pt x="5231" y="617"/>
                    <a:pt x="5232" y="617"/>
                  </a:cubicBezTo>
                  <a:lnTo>
                    <a:pt x="5232" y="617"/>
                  </a:lnTo>
                  <a:cubicBezTo>
                    <a:pt x="5233" y="617"/>
                    <a:pt x="5237" y="625"/>
                    <a:pt x="5245" y="640"/>
                  </a:cubicBezTo>
                  <a:cubicBezTo>
                    <a:pt x="5266" y="668"/>
                    <a:pt x="5289" y="683"/>
                    <a:pt x="5305" y="683"/>
                  </a:cubicBezTo>
                  <a:cubicBezTo>
                    <a:pt x="5322" y="683"/>
                    <a:pt x="5330" y="665"/>
                    <a:pt x="5314" y="627"/>
                  </a:cubicBezTo>
                  <a:cubicBezTo>
                    <a:pt x="5316" y="626"/>
                    <a:pt x="5319" y="624"/>
                    <a:pt x="5322" y="624"/>
                  </a:cubicBezTo>
                  <a:cubicBezTo>
                    <a:pt x="5328" y="624"/>
                    <a:pt x="5336" y="628"/>
                    <a:pt x="5351" y="643"/>
                  </a:cubicBezTo>
                  <a:cubicBezTo>
                    <a:pt x="5357" y="640"/>
                    <a:pt x="5364" y="633"/>
                    <a:pt x="5361" y="589"/>
                  </a:cubicBezTo>
                  <a:lnTo>
                    <a:pt x="5404" y="552"/>
                  </a:lnTo>
                  <a:cubicBezTo>
                    <a:pt x="5417" y="542"/>
                    <a:pt x="5404" y="505"/>
                    <a:pt x="5404" y="505"/>
                  </a:cubicBezTo>
                  <a:cubicBezTo>
                    <a:pt x="5407" y="503"/>
                    <a:pt x="5409" y="500"/>
                    <a:pt x="5411" y="499"/>
                  </a:cubicBezTo>
                  <a:lnTo>
                    <a:pt x="5411" y="499"/>
                  </a:lnTo>
                  <a:cubicBezTo>
                    <a:pt x="5418" y="506"/>
                    <a:pt x="5425" y="510"/>
                    <a:pt x="5433" y="510"/>
                  </a:cubicBezTo>
                  <a:cubicBezTo>
                    <a:pt x="5454" y="510"/>
                    <a:pt x="5479" y="487"/>
                    <a:pt x="5511" y="458"/>
                  </a:cubicBezTo>
                  <a:cubicBezTo>
                    <a:pt x="5546" y="428"/>
                    <a:pt x="5577" y="402"/>
                    <a:pt x="5604" y="402"/>
                  </a:cubicBezTo>
                  <a:cubicBezTo>
                    <a:pt x="5611" y="402"/>
                    <a:pt x="5617" y="404"/>
                    <a:pt x="5624" y="408"/>
                  </a:cubicBezTo>
                  <a:cubicBezTo>
                    <a:pt x="5624" y="408"/>
                    <a:pt x="5630" y="401"/>
                    <a:pt x="5611" y="370"/>
                  </a:cubicBezTo>
                  <a:cubicBezTo>
                    <a:pt x="5585" y="333"/>
                    <a:pt x="5578" y="318"/>
                    <a:pt x="5586" y="318"/>
                  </a:cubicBezTo>
                  <a:cubicBezTo>
                    <a:pt x="5590" y="318"/>
                    <a:pt x="5597" y="322"/>
                    <a:pt x="5608" y="329"/>
                  </a:cubicBezTo>
                  <a:cubicBezTo>
                    <a:pt x="5628" y="347"/>
                    <a:pt x="5644" y="355"/>
                    <a:pt x="5654" y="355"/>
                  </a:cubicBezTo>
                  <a:cubicBezTo>
                    <a:pt x="5671" y="355"/>
                    <a:pt x="5671" y="332"/>
                    <a:pt x="5646" y="295"/>
                  </a:cubicBezTo>
                  <a:lnTo>
                    <a:pt x="5646" y="295"/>
                  </a:lnTo>
                  <a:lnTo>
                    <a:pt x="5668" y="323"/>
                  </a:lnTo>
                  <a:cubicBezTo>
                    <a:pt x="5684" y="337"/>
                    <a:pt x="5695" y="343"/>
                    <a:pt x="5702" y="343"/>
                  </a:cubicBezTo>
                  <a:cubicBezTo>
                    <a:pt x="5717" y="343"/>
                    <a:pt x="5706" y="309"/>
                    <a:pt x="5677" y="267"/>
                  </a:cubicBezTo>
                  <a:lnTo>
                    <a:pt x="5677" y="267"/>
                  </a:lnTo>
                  <a:cubicBezTo>
                    <a:pt x="5695" y="280"/>
                    <a:pt x="5713" y="294"/>
                    <a:pt x="5721" y="294"/>
                  </a:cubicBezTo>
                  <a:cubicBezTo>
                    <a:pt x="5726" y="294"/>
                    <a:pt x="5727" y="289"/>
                    <a:pt x="5721" y="276"/>
                  </a:cubicBezTo>
                  <a:cubicBezTo>
                    <a:pt x="5722" y="275"/>
                    <a:pt x="5723" y="275"/>
                    <a:pt x="5724" y="275"/>
                  </a:cubicBezTo>
                  <a:cubicBezTo>
                    <a:pt x="5729" y="275"/>
                    <a:pt x="5737" y="283"/>
                    <a:pt x="5774" y="323"/>
                  </a:cubicBezTo>
                  <a:cubicBezTo>
                    <a:pt x="5797" y="348"/>
                    <a:pt x="5819" y="371"/>
                    <a:pt x="5828" y="371"/>
                  </a:cubicBezTo>
                  <a:cubicBezTo>
                    <a:pt x="5829" y="371"/>
                    <a:pt x="5830" y="371"/>
                    <a:pt x="5831" y="370"/>
                  </a:cubicBezTo>
                  <a:cubicBezTo>
                    <a:pt x="5837" y="367"/>
                    <a:pt x="5812" y="339"/>
                    <a:pt x="5787" y="314"/>
                  </a:cubicBezTo>
                  <a:lnTo>
                    <a:pt x="5799" y="301"/>
                  </a:lnTo>
                  <a:cubicBezTo>
                    <a:pt x="5799" y="301"/>
                    <a:pt x="5806" y="298"/>
                    <a:pt x="5781" y="270"/>
                  </a:cubicBezTo>
                  <a:cubicBezTo>
                    <a:pt x="5759" y="245"/>
                    <a:pt x="5765" y="238"/>
                    <a:pt x="5771" y="232"/>
                  </a:cubicBezTo>
                  <a:lnTo>
                    <a:pt x="5771" y="232"/>
                  </a:lnTo>
                  <a:cubicBezTo>
                    <a:pt x="5777" y="240"/>
                    <a:pt x="5781" y="243"/>
                    <a:pt x="5781" y="243"/>
                  </a:cubicBezTo>
                  <a:cubicBezTo>
                    <a:pt x="5783" y="243"/>
                    <a:pt x="5768" y="223"/>
                    <a:pt x="5746" y="207"/>
                  </a:cubicBezTo>
                  <a:cubicBezTo>
                    <a:pt x="5721" y="182"/>
                    <a:pt x="5696" y="154"/>
                    <a:pt x="5702" y="151"/>
                  </a:cubicBezTo>
                  <a:lnTo>
                    <a:pt x="5655" y="97"/>
                  </a:lnTo>
                  <a:cubicBezTo>
                    <a:pt x="5624" y="60"/>
                    <a:pt x="5586" y="25"/>
                    <a:pt x="5542" y="3"/>
                  </a:cubicBezTo>
                  <a:cubicBezTo>
                    <a:pt x="5526" y="2"/>
                    <a:pt x="5510" y="1"/>
                    <a:pt x="5498" y="1"/>
                  </a:cubicBezTo>
                  <a:close/>
                  <a:moveTo>
                    <a:pt x="450" y="4757"/>
                  </a:moveTo>
                  <a:lnTo>
                    <a:pt x="444" y="4764"/>
                  </a:lnTo>
                  <a:cubicBezTo>
                    <a:pt x="450" y="4786"/>
                    <a:pt x="462" y="4808"/>
                    <a:pt x="475" y="4829"/>
                  </a:cubicBezTo>
                  <a:lnTo>
                    <a:pt x="481" y="4823"/>
                  </a:lnTo>
                  <a:cubicBezTo>
                    <a:pt x="488" y="4820"/>
                    <a:pt x="469" y="4789"/>
                    <a:pt x="450" y="47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6" name="Google Shape;9186;p36"/>
            <p:cNvSpPr/>
            <p:nvPr/>
          </p:nvSpPr>
          <p:spPr>
            <a:xfrm rot="-899960">
              <a:off x="1917246" y="1927799"/>
              <a:ext cx="408213" cy="61823"/>
            </a:xfrm>
            <a:custGeom>
              <a:avLst/>
              <a:gdLst/>
              <a:ahLst/>
              <a:cxnLst/>
              <a:rect l="l" t="t" r="r" b="b"/>
              <a:pathLst>
                <a:path w="16329" h="2473" extrusionOk="0">
                  <a:moveTo>
                    <a:pt x="679" y="91"/>
                  </a:moveTo>
                  <a:lnTo>
                    <a:pt x="691" y="128"/>
                  </a:lnTo>
                  <a:lnTo>
                    <a:pt x="710" y="131"/>
                  </a:lnTo>
                  <a:cubicBezTo>
                    <a:pt x="716" y="97"/>
                    <a:pt x="716" y="97"/>
                    <a:pt x="698" y="94"/>
                  </a:cubicBezTo>
                  <a:lnTo>
                    <a:pt x="679" y="91"/>
                  </a:lnTo>
                  <a:close/>
                  <a:moveTo>
                    <a:pt x="384" y="220"/>
                  </a:moveTo>
                  <a:cubicBezTo>
                    <a:pt x="389" y="220"/>
                    <a:pt x="394" y="221"/>
                    <a:pt x="400" y="222"/>
                  </a:cubicBezTo>
                  <a:cubicBezTo>
                    <a:pt x="419" y="225"/>
                    <a:pt x="419" y="225"/>
                    <a:pt x="412" y="260"/>
                  </a:cubicBezTo>
                  <a:cubicBezTo>
                    <a:pt x="412" y="260"/>
                    <a:pt x="390" y="288"/>
                    <a:pt x="371" y="288"/>
                  </a:cubicBezTo>
                  <a:cubicBezTo>
                    <a:pt x="370" y="288"/>
                    <a:pt x="369" y="288"/>
                    <a:pt x="369" y="288"/>
                  </a:cubicBezTo>
                  <a:lnTo>
                    <a:pt x="356" y="250"/>
                  </a:lnTo>
                  <a:cubicBezTo>
                    <a:pt x="360" y="226"/>
                    <a:pt x="371" y="220"/>
                    <a:pt x="384" y="220"/>
                  </a:cubicBezTo>
                  <a:close/>
                  <a:moveTo>
                    <a:pt x="590" y="257"/>
                  </a:moveTo>
                  <a:cubicBezTo>
                    <a:pt x="595" y="257"/>
                    <a:pt x="601" y="258"/>
                    <a:pt x="610" y="260"/>
                  </a:cubicBezTo>
                  <a:cubicBezTo>
                    <a:pt x="629" y="263"/>
                    <a:pt x="647" y="266"/>
                    <a:pt x="641" y="300"/>
                  </a:cubicBezTo>
                  <a:lnTo>
                    <a:pt x="622" y="297"/>
                  </a:lnTo>
                  <a:cubicBezTo>
                    <a:pt x="624" y="287"/>
                    <a:pt x="623" y="282"/>
                    <a:pt x="621" y="282"/>
                  </a:cubicBezTo>
                  <a:cubicBezTo>
                    <a:pt x="617" y="282"/>
                    <a:pt x="607" y="306"/>
                    <a:pt x="616" y="332"/>
                  </a:cubicBezTo>
                  <a:lnTo>
                    <a:pt x="604" y="404"/>
                  </a:lnTo>
                  <a:cubicBezTo>
                    <a:pt x="585" y="401"/>
                    <a:pt x="572" y="363"/>
                    <a:pt x="578" y="326"/>
                  </a:cubicBezTo>
                  <a:cubicBezTo>
                    <a:pt x="574" y="270"/>
                    <a:pt x="573" y="257"/>
                    <a:pt x="590" y="257"/>
                  </a:cubicBezTo>
                  <a:close/>
                  <a:moveTo>
                    <a:pt x="4575" y="485"/>
                  </a:moveTo>
                  <a:cubicBezTo>
                    <a:pt x="4563" y="485"/>
                    <a:pt x="4566" y="493"/>
                    <a:pt x="4577" y="520"/>
                  </a:cubicBezTo>
                  <a:lnTo>
                    <a:pt x="4615" y="526"/>
                  </a:lnTo>
                  <a:cubicBezTo>
                    <a:pt x="4618" y="492"/>
                    <a:pt x="4618" y="492"/>
                    <a:pt x="4599" y="489"/>
                  </a:cubicBezTo>
                  <a:cubicBezTo>
                    <a:pt x="4588" y="487"/>
                    <a:pt x="4581" y="485"/>
                    <a:pt x="4575" y="485"/>
                  </a:cubicBezTo>
                  <a:close/>
                  <a:moveTo>
                    <a:pt x="3565" y="504"/>
                  </a:moveTo>
                  <a:lnTo>
                    <a:pt x="3552" y="576"/>
                  </a:lnTo>
                  <a:lnTo>
                    <a:pt x="3559" y="542"/>
                  </a:lnTo>
                  <a:lnTo>
                    <a:pt x="3565" y="504"/>
                  </a:lnTo>
                  <a:close/>
                  <a:moveTo>
                    <a:pt x="2625" y="534"/>
                  </a:moveTo>
                  <a:cubicBezTo>
                    <a:pt x="2630" y="534"/>
                    <a:pt x="2635" y="535"/>
                    <a:pt x="2641" y="536"/>
                  </a:cubicBezTo>
                  <a:lnTo>
                    <a:pt x="2634" y="570"/>
                  </a:lnTo>
                  <a:lnTo>
                    <a:pt x="2609" y="601"/>
                  </a:lnTo>
                  <a:lnTo>
                    <a:pt x="2597" y="564"/>
                  </a:lnTo>
                  <a:cubicBezTo>
                    <a:pt x="2601" y="539"/>
                    <a:pt x="2612" y="534"/>
                    <a:pt x="2625" y="534"/>
                  </a:cubicBezTo>
                  <a:close/>
                  <a:moveTo>
                    <a:pt x="1697" y="557"/>
                  </a:moveTo>
                  <a:cubicBezTo>
                    <a:pt x="1716" y="561"/>
                    <a:pt x="1710" y="595"/>
                    <a:pt x="1666" y="623"/>
                  </a:cubicBezTo>
                  <a:lnTo>
                    <a:pt x="1628" y="617"/>
                  </a:lnTo>
                  <a:cubicBezTo>
                    <a:pt x="1638" y="586"/>
                    <a:pt x="1663" y="561"/>
                    <a:pt x="1697" y="557"/>
                  </a:cubicBezTo>
                  <a:close/>
                  <a:moveTo>
                    <a:pt x="3174" y="562"/>
                  </a:moveTo>
                  <a:cubicBezTo>
                    <a:pt x="3181" y="562"/>
                    <a:pt x="3173" y="579"/>
                    <a:pt x="3154" y="620"/>
                  </a:cubicBezTo>
                  <a:lnTo>
                    <a:pt x="3107" y="686"/>
                  </a:lnTo>
                  <a:cubicBezTo>
                    <a:pt x="3089" y="683"/>
                    <a:pt x="3111" y="648"/>
                    <a:pt x="3142" y="583"/>
                  </a:cubicBezTo>
                  <a:cubicBezTo>
                    <a:pt x="3160" y="570"/>
                    <a:pt x="3170" y="562"/>
                    <a:pt x="3174" y="562"/>
                  </a:cubicBezTo>
                  <a:close/>
                  <a:moveTo>
                    <a:pt x="1772" y="629"/>
                  </a:moveTo>
                  <a:cubicBezTo>
                    <a:pt x="1755" y="629"/>
                    <a:pt x="1742" y="651"/>
                    <a:pt x="1738" y="673"/>
                  </a:cubicBezTo>
                  <a:cubicBezTo>
                    <a:pt x="1732" y="708"/>
                    <a:pt x="1751" y="711"/>
                    <a:pt x="1788" y="717"/>
                  </a:cubicBezTo>
                  <a:cubicBezTo>
                    <a:pt x="1790" y="718"/>
                    <a:pt x="1791" y="718"/>
                    <a:pt x="1793" y="718"/>
                  </a:cubicBezTo>
                  <a:cubicBezTo>
                    <a:pt x="1811" y="718"/>
                    <a:pt x="1832" y="689"/>
                    <a:pt x="1832" y="689"/>
                  </a:cubicBezTo>
                  <a:cubicBezTo>
                    <a:pt x="1838" y="655"/>
                    <a:pt x="1819" y="651"/>
                    <a:pt x="1801" y="648"/>
                  </a:cubicBezTo>
                  <a:cubicBezTo>
                    <a:pt x="1790" y="635"/>
                    <a:pt x="1780" y="629"/>
                    <a:pt x="1772" y="629"/>
                  </a:cubicBezTo>
                  <a:close/>
                  <a:moveTo>
                    <a:pt x="4201" y="680"/>
                  </a:moveTo>
                  <a:cubicBezTo>
                    <a:pt x="4198" y="705"/>
                    <a:pt x="4201" y="730"/>
                    <a:pt x="4211" y="755"/>
                  </a:cubicBezTo>
                  <a:cubicBezTo>
                    <a:pt x="4211" y="755"/>
                    <a:pt x="4212" y="755"/>
                    <a:pt x="4213" y="755"/>
                  </a:cubicBezTo>
                  <a:cubicBezTo>
                    <a:pt x="4230" y="755"/>
                    <a:pt x="4236" y="720"/>
                    <a:pt x="4236" y="720"/>
                  </a:cubicBezTo>
                  <a:cubicBezTo>
                    <a:pt x="4236" y="720"/>
                    <a:pt x="4239" y="686"/>
                    <a:pt x="4220" y="683"/>
                  </a:cubicBezTo>
                  <a:lnTo>
                    <a:pt x="4201" y="680"/>
                  </a:lnTo>
                  <a:close/>
                  <a:moveTo>
                    <a:pt x="2724" y="607"/>
                  </a:moveTo>
                  <a:cubicBezTo>
                    <a:pt x="2728" y="607"/>
                    <a:pt x="2725" y="625"/>
                    <a:pt x="2719" y="658"/>
                  </a:cubicBezTo>
                  <a:cubicBezTo>
                    <a:pt x="2719" y="698"/>
                    <a:pt x="2697" y="733"/>
                    <a:pt x="2666" y="758"/>
                  </a:cubicBezTo>
                  <a:lnTo>
                    <a:pt x="2625" y="752"/>
                  </a:lnTo>
                  <a:lnTo>
                    <a:pt x="2675" y="686"/>
                  </a:lnTo>
                  <a:cubicBezTo>
                    <a:pt x="2706" y="632"/>
                    <a:pt x="2720" y="607"/>
                    <a:pt x="2724" y="607"/>
                  </a:cubicBezTo>
                  <a:close/>
                  <a:moveTo>
                    <a:pt x="3976" y="752"/>
                  </a:moveTo>
                  <a:lnTo>
                    <a:pt x="3994" y="755"/>
                  </a:lnTo>
                  <a:cubicBezTo>
                    <a:pt x="4013" y="758"/>
                    <a:pt x="4013" y="758"/>
                    <a:pt x="4010" y="796"/>
                  </a:cubicBezTo>
                  <a:lnTo>
                    <a:pt x="3988" y="792"/>
                  </a:lnTo>
                  <a:lnTo>
                    <a:pt x="3976" y="752"/>
                  </a:lnTo>
                  <a:close/>
                  <a:moveTo>
                    <a:pt x="3838" y="716"/>
                  </a:moveTo>
                  <a:cubicBezTo>
                    <a:pt x="3851" y="716"/>
                    <a:pt x="3853" y="750"/>
                    <a:pt x="3831" y="802"/>
                  </a:cubicBezTo>
                  <a:lnTo>
                    <a:pt x="3794" y="796"/>
                  </a:lnTo>
                  <a:cubicBezTo>
                    <a:pt x="3800" y="763"/>
                    <a:pt x="3803" y="726"/>
                    <a:pt x="3820" y="726"/>
                  </a:cubicBezTo>
                  <a:cubicBezTo>
                    <a:pt x="3821" y="726"/>
                    <a:pt x="3821" y="727"/>
                    <a:pt x="3822" y="727"/>
                  </a:cubicBezTo>
                  <a:cubicBezTo>
                    <a:pt x="3828" y="719"/>
                    <a:pt x="3833" y="716"/>
                    <a:pt x="3838" y="716"/>
                  </a:cubicBezTo>
                  <a:close/>
                  <a:moveTo>
                    <a:pt x="253" y="742"/>
                  </a:moveTo>
                  <a:cubicBezTo>
                    <a:pt x="240" y="761"/>
                    <a:pt x="227" y="783"/>
                    <a:pt x="224" y="808"/>
                  </a:cubicBezTo>
                  <a:lnTo>
                    <a:pt x="243" y="811"/>
                  </a:lnTo>
                  <a:cubicBezTo>
                    <a:pt x="244" y="811"/>
                    <a:pt x="245" y="811"/>
                    <a:pt x="245" y="811"/>
                  </a:cubicBezTo>
                  <a:cubicBezTo>
                    <a:pt x="263" y="811"/>
                    <a:pt x="269" y="778"/>
                    <a:pt x="275" y="745"/>
                  </a:cubicBezTo>
                  <a:lnTo>
                    <a:pt x="253" y="742"/>
                  </a:lnTo>
                  <a:close/>
                  <a:moveTo>
                    <a:pt x="3274" y="749"/>
                  </a:moveTo>
                  <a:lnTo>
                    <a:pt x="3292" y="752"/>
                  </a:lnTo>
                  <a:cubicBezTo>
                    <a:pt x="3286" y="785"/>
                    <a:pt x="3280" y="818"/>
                    <a:pt x="3263" y="818"/>
                  </a:cubicBezTo>
                  <a:cubicBezTo>
                    <a:pt x="3263" y="818"/>
                    <a:pt x="3262" y="818"/>
                    <a:pt x="3261" y="818"/>
                  </a:cubicBezTo>
                  <a:lnTo>
                    <a:pt x="3242" y="814"/>
                  </a:lnTo>
                  <a:cubicBezTo>
                    <a:pt x="3248" y="792"/>
                    <a:pt x="3258" y="767"/>
                    <a:pt x="3274" y="749"/>
                  </a:cubicBezTo>
                  <a:close/>
                  <a:moveTo>
                    <a:pt x="3653" y="918"/>
                  </a:moveTo>
                  <a:cubicBezTo>
                    <a:pt x="3654" y="918"/>
                    <a:pt x="3655" y="918"/>
                    <a:pt x="3656" y="918"/>
                  </a:cubicBezTo>
                  <a:lnTo>
                    <a:pt x="3653" y="955"/>
                  </a:lnTo>
                  <a:cubicBezTo>
                    <a:pt x="3652" y="955"/>
                    <a:pt x="3651" y="955"/>
                    <a:pt x="3650" y="955"/>
                  </a:cubicBezTo>
                  <a:cubicBezTo>
                    <a:pt x="3639" y="955"/>
                    <a:pt x="3626" y="966"/>
                    <a:pt x="3619" y="966"/>
                  </a:cubicBezTo>
                  <a:cubicBezTo>
                    <a:pt x="3615" y="966"/>
                    <a:pt x="3613" y="962"/>
                    <a:pt x="3615" y="949"/>
                  </a:cubicBezTo>
                  <a:cubicBezTo>
                    <a:pt x="3594" y="946"/>
                    <a:pt x="3633" y="918"/>
                    <a:pt x="3653" y="918"/>
                  </a:cubicBezTo>
                  <a:close/>
                  <a:moveTo>
                    <a:pt x="4305" y="912"/>
                  </a:moveTo>
                  <a:cubicBezTo>
                    <a:pt x="4323" y="915"/>
                    <a:pt x="4342" y="918"/>
                    <a:pt x="4336" y="955"/>
                  </a:cubicBezTo>
                  <a:cubicBezTo>
                    <a:pt x="4336" y="955"/>
                    <a:pt x="4333" y="987"/>
                    <a:pt x="4314" y="987"/>
                  </a:cubicBezTo>
                  <a:cubicBezTo>
                    <a:pt x="4313" y="987"/>
                    <a:pt x="4312" y="987"/>
                    <a:pt x="4311" y="987"/>
                  </a:cubicBezTo>
                  <a:cubicBezTo>
                    <a:pt x="4292" y="984"/>
                    <a:pt x="4280" y="946"/>
                    <a:pt x="4280" y="946"/>
                  </a:cubicBezTo>
                  <a:cubicBezTo>
                    <a:pt x="4286" y="912"/>
                    <a:pt x="4305" y="912"/>
                    <a:pt x="4305" y="912"/>
                  </a:cubicBezTo>
                  <a:close/>
                  <a:moveTo>
                    <a:pt x="4993" y="925"/>
                  </a:moveTo>
                  <a:cubicBezTo>
                    <a:pt x="5001" y="925"/>
                    <a:pt x="5010" y="943"/>
                    <a:pt x="5016" y="987"/>
                  </a:cubicBezTo>
                  <a:cubicBezTo>
                    <a:pt x="5011" y="1016"/>
                    <a:pt x="5010" y="1023"/>
                    <a:pt x="5001" y="1023"/>
                  </a:cubicBezTo>
                  <a:cubicBezTo>
                    <a:pt x="4998" y="1023"/>
                    <a:pt x="4995" y="1022"/>
                    <a:pt x="4991" y="1021"/>
                  </a:cubicBezTo>
                  <a:cubicBezTo>
                    <a:pt x="4985" y="996"/>
                    <a:pt x="4981" y="971"/>
                    <a:pt x="4981" y="946"/>
                  </a:cubicBezTo>
                  <a:cubicBezTo>
                    <a:pt x="4984" y="932"/>
                    <a:pt x="4988" y="925"/>
                    <a:pt x="4993" y="925"/>
                  </a:cubicBezTo>
                  <a:close/>
                  <a:moveTo>
                    <a:pt x="4642" y="968"/>
                  </a:moveTo>
                  <a:cubicBezTo>
                    <a:pt x="4648" y="968"/>
                    <a:pt x="4656" y="969"/>
                    <a:pt x="4668" y="971"/>
                  </a:cubicBezTo>
                  <a:cubicBezTo>
                    <a:pt x="4687" y="971"/>
                    <a:pt x="4681" y="1009"/>
                    <a:pt x="4681" y="1009"/>
                  </a:cubicBezTo>
                  <a:cubicBezTo>
                    <a:pt x="4679" y="1019"/>
                    <a:pt x="4676" y="1023"/>
                    <a:pt x="4673" y="1023"/>
                  </a:cubicBezTo>
                  <a:cubicBezTo>
                    <a:pt x="4666" y="1023"/>
                    <a:pt x="4656" y="1005"/>
                    <a:pt x="4643" y="1002"/>
                  </a:cubicBezTo>
                  <a:cubicBezTo>
                    <a:pt x="4632" y="976"/>
                    <a:pt x="4629" y="968"/>
                    <a:pt x="4642" y="968"/>
                  </a:cubicBezTo>
                  <a:close/>
                  <a:moveTo>
                    <a:pt x="5135" y="971"/>
                  </a:moveTo>
                  <a:lnTo>
                    <a:pt x="5154" y="974"/>
                  </a:lnTo>
                  <a:cubicBezTo>
                    <a:pt x="5151" y="1007"/>
                    <a:pt x="5145" y="1040"/>
                    <a:pt x="5128" y="1040"/>
                  </a:cubicBezTo>
                  <a:cubicBezTo>
                    <a:pt x="5127" y="1040"/>
                    <a:pt x="5126" y="1040"/>
                    <a:pt x="5126" y="1040"/>
                  </a:cubicBezTo>
                  <a:lnTo>
                    <a:pt x="5110" y="1002"/>
                  </a:lnTo>
                  <a:lnTo>
                    <a:pt x="5135" y="971"/>
                  </a:lnTo>
                  <a:close/>
                  <a:moveTo>
                    <a:pt x="7191" y="1056"/>
                  </a:moveTo>
                  <a:lnTo>
                    <a:pt x="7210" y="1059"/>
                  </a:lnTo>
                  <a:cubicBezTo>
                    <a:pt x="7206" y="1093"/>
                    <a:pt x="7200" y="1128"/>
                    <a:pt x="7181" y="1128"/>
                  </a:cubicBezTo>
                  <a:lnTo>
                    <a:pt x="7163" y="1125"/>
                  </a:lnTo>
                  <a:cubicBezTo>
                    <a:pt x="7166" y="1100"/>
                    <a:pt x="7178" y="1078"/>
                    <a:pt x="7191" y="1056"/>
                  </a:cubicBezTo>
                  <a:close/>
                  <a:moveTo>
                    <a:pt x="6370" y="1225"/>
                  </a:moveTo>
                  <a:lnTo>
                    <a:pt x="6389" y="1228"/>
                  </a:lnTo>
                  <a:cubicBezTo>
                    <a:pt x="6383" y="1264"/>
                    <a:pt x="6379" y="1297"/>
                    <a:pt x="6363" y="1297"/>
                  </a:cubicBezTo>
                  <a:cubicBezTo>
                    <a:pt x="6362" y="1297"/>
                    <a:pt x="6361" y="1297"/>
                    <a:pt x="6360" y="1297"/>
                  </a:cubicBezTo>
                  <a:lnTo>
                    <a:pt x="6345" y="1259"/>
                  </a:lnTo>
                  <a:lnTo>
                    <a:pt x="6370" y="1225"/>
                  </a:lnTo>
                  <a:close/>
                  <a:moveTo>
                    <a:pt x="6834" y="1256"/>
                  </a:moveTo>
                  <a:cubicBezTo>
                    <a:pt x="6852" y="1259"/>
                    <a:pt x="6852" y="1259"/>
                    <a:pt x="6846" y="1294"/>
                  </a:cubicBezTo>
                  <a:cubicBezTo>
                    <a:pt x="6843" y="1319"/>
                    <a:pt x="6834" y="1344"/>
                    <a:pt x="6818" y="1363"/>
                  </a:cubicBezTo>
                  <a:cubicBezTo>
                    <a:pt x="6799" y="1360"/>
                    <a:pt x="6827" y="1294"/>
                    <a:pt x="6834" y="1256"/>
                  </a:cubicBezTo>
                  <a:close/>
                  <a:moveTo>
                    <a:pt x="7413" y="1303"/>
                  </a:moveTo>
                  <a:lnTo>
                    <a:pt x="7432" y="1306"/>
                  </a:lnTo>
                  <a:cubicBezTo>
                    <a:pt x="7426" y="1340"/>
                    <a:pt x="7423" y="1376"/>
                    <a:pt x="7406" y="1376"/>
                  </a:cubicBezTo>
                  <a:cubicBezTo>
                    <a:pt x="7405" y="1376"/>
                    <a:pt x="7405" y="1376"/>
                    <a:pt x="7404" y="1375"/>
                  </a:cubicBezTo>
                  <a:lnTo>
                    <a:pt x="7388" y="1335"/>
                  </a:lnTo>
                  <a:lnTo>
                    <a:pt x="7413" y="1303"/>
                  </a:lnTo>
                  <a:close/>
                  <a:moveTo>
                    <a:pt x="8752" y="1488"/>
                  </a:moveTo>
                  <a:cubicBezTo>
                    <a:pt x="8753" y="1488"/>
                    <a:pt x="8754" y="1488"/>
                    <a:pt x="8755" y="1488"/>
                  </a:cubicBezTo>
                  <a:cubicBezTo>
                    <a:pt x="8792" y="1491"/>
                    <a:pt x="8792" y="1491"/>
                    <a:pt x="8786" y="1529"/>
                  </a:cubicBezTo>
                  <a:cubicBezTo>
                    <a:pt x="8784" y="1551"/>
                    <a:pt x="8767" y="1557"/>
                    <a:pt x="8751" y="1557"/>
                  </a:cubicBezTo>
                  <a:cubicBezTo>
                    <a:pt x="8742" y="1557"/>
                    <a:pt x="8733" y="1555"/>
                    <a:pt x="8726" y="1554"/>
                  </a:cubicBezTo>
                  <a:cubicBezTo>
                    <a:pt x="8711" y="1518"/>
                    <a:pt x="8734" y="1488"/>
                    <a:pt x="8752" y="1488"/>
                  </a:cubicBezTo>
                  <a:close/>
                  <a:moveTo>
                    <a:pt x="11412" y="1535"/>
                  </a:moveTo>
                  <a:lnTo>
                    <a:pt x="11431" y="1538"/>
                  </a:lnTo>
                  <a:cubicBezTo>
                    <a:pt x="11428" y="1573"/>
                    <a:pt x="11425" y="1607"/>
                    <a:pt x="11406" y="1607"/>
                  </a:cubicBezTo>
                  <a:lnTo>
                    <a:pt x="11390" y="1567"/>
                  </a:lnTo>
                  <a:lnTo>
                    <a:pt x="11412" y="1535"/>
                  </a:lnTo>
                  <a:close/>
                  <a:moveTo>
                    <a:pt x="11180" y="1541"/>
                  </a:moveTo>
                  <a:cubicBezTo>
                    <a:pt x="11199" y="1545"/>
                    <a:pt x="11199" y="1545"/>
                    <a:pt x="11196" y="1582"/>
                  </a:cubicBezTo>
                  <a:cubicBezTo>
                    <a:pt x="11196" y="1582"/>
                    <a:pt x="11190" y="1614"/>
                    <a:pt x="11173" y="1614"/>
                  </a:cubicBezTo>
                  <a:cubicBezTo>
                    <a:pt x="11172" y="1614"/>
                    <a:pt x="11172" y="1614"/>
                    <a:pt x="11171" y="1614"/>
                  </a:cubicBezTo>
                  <a:lnTo>
                    <a:pt x="11155" y="1576"/>
                  </a:lnTo>
                  <a:cubicBezTo>
                    <a:pt x="11161" y="1541"/>
                    <a:pt x="11180" y="1541"/>
                    <a:pt x="11180" y="1541"/>
                  </a:cubicBezTo>
                  <a:close/>
                  <a:moveTo>
                    <a:pt x="9544" y="1554"/>
                  </a:moveTo>
                  <a:lnTo>
                    <a:pt x="9563" y="1557"/>
                  </a:lnTo>
                  <a:cubicBezTo>
                    <a:pt x="9560" y="1590"/>
                    <a:pt x="9554" y="1626"/>
                    <a:pt x="9537" y="1626"/>
                  </a:cubicBezTo>
                  <a:cubicBezTo>
                    <a:pt x="9536" y="1626"/>
                    <a:pt x="9536" y="1626"/>
                    <a:pt x="9535" y="1626"/>
                  </a:cubicBezTo>
                  <a:lnTo>
                    <a:pt x="9516" y="1623"/>
                  </a:lnTo>
                  <a:cubicBezTo>
                    <a:pt x="9519" y="1598"/>
                    <a:pt x="9529" y="1576"/>
                    <a:pt x="9544" y="1554"/>
                  </a:cubicBezTo>
                  <a:close/>
                  <a:moveTo>
                    <a:pt x="4449" y="1661"/>
                  </a:moveTo>
                  <a:cubicBezTo>
                    <a:pt x="4433" y="1679"/>
                    <a:pt x="4424" y="1704"/>
                    <a:pt x="4421" y="1729"/>
                  </a:cubicBezTo>
                  <a:cubicBezTo>
                    <a:pt x="4418" y="1744"/>
                    <a:pt x="4420" y="1753"/>
                    <a:pt x="4425" y="1753"/>
                  </a:cubicBezTo>
                  <a:cubicBezTo>
                    <a:pt x="4433" y="1753"/>
                    <a:pt x="4447" y="1737"/>
                    <a:pt x="4464" y="1698"/>
                  </a:cubicBezTo>
                  <a:cubicBezTo>
                    <a:pt x="4468" y="1664"/>
                    <a:pt x="4468" y="1664"/>
                    <a:pt x="4449" y="1661"/>
                  </a:cubicBezTo>
                  <a:close/>
                  <a:moveTo>
                    <a:pt x="11548" y="1777"/>
                  </a:moveTo>
                  <a:cubicBezTo>
                    <a:pt x="11556" y="1777"/>
                    <a:pt x="11561" y="1786"/>
                    <a:pt x="11559" y="1805"/>
                  </a:cubicBezTo>
                  <a:cubicBezTo>
                    <a:pt x="11557" y="1831"/>
                    <a:pt x="11556" y="1837"/>
                    <a:pt x="11546" y="1837"/>
                  </a:cubicBezTo>
                  <a:cubicBezTo>
                    <a:pt x="11543" y="1837"/>
                    <a:pt x="11539" y="1837"/>
                    <a:pt x="11534" y="1836"/>
                  </a:cubicBezTo>
                  <a:cubicBezTo>
                    <a:pt x="11497" y="1833"/>
                    <a:pt x="11497" y="1833"/>
                    <a:pt x="11522" y="1798"/>
                  </a:cubicBezTo>
                  <a:cubicBezTo>
                    <a:pt x="11532" y="1784"/>
                    <a:pt x="11541" y="1777"/>
                    <a:pt x="11548" y="1777"/>
                  </a:cubicBezTo>
                  <a:close/>
                  <a:moveTo>
                    <a:pt x="11653" y="1814"/>
                  </a:moveTo>
                  <a:lnTo>
                    <a:pt x="11675" y="1817"/>
                  </a:lnTo>
                  <a:cubicBezTo>
                    <a:pt x="11694" y="1820"/>
                    <a:pt x="11694" y="1820"/>
                    <a:pt x="11688" y="1855"/>
                  </a:cubicBezTo>
                  <a:lnTo>
                    <a:pt x="11669" y="1855"/>
                  </a:lnTo>
                  <a:lnTo>
                    <a:pt x="11653" y="1814"/>
                  </a:lnTo>
                  <a:close/>
                  <a:moveTo>
                    <a:pt x="12048" y="1789"/>
                  </a:moveTo>
                  <a:lnTo>
                    <a:pt x="12067" y="1792"/>
                  </a:lnTo>
                  <a:cubicBezTo>
                    <a:pt x="12086" y="1795"/>
                    <a:pt x="12083" y="1830"/>
                    <a:pt x="12083" y="1830"/>
                  </a:cubicBezTo>
                  <a:cubicBezTo>
                    <a:pt x="12083" y="1830"/>
                    <a:pt x="12076" y="1864"/>
                    <a:pt x="12058" y="1864"/>
                  </a:cubicBezTo>
                  <a:cubicBezTo>
                    <a:pt x="12048" y="1839"/>
                    <a:pt x="12045" y="1814"/>
                    <a:pt x="12048" y="1789"/>
                  </a:cubicBezTo>
                  <a:close/>
                  <a:moveTo>
                    <a:pt x="11866" y="1839"/>
                  </a:moveTo>
                  <a:cubicBezTo>
                    <a:pt x="11885" y="1842"/>
                    <a:pt x="11885" y="1842"/>
                    <a:pt x="11882" y="1877"/>
                  </a:cubicBezTo>
                  <a:lnTo>
                    <a:pt x="11863" y="1877"/>
                  </a:lnTo>
                  <a:lnTo>
                    <a:pt x="11848" y="1839"/>
                  </a:lnTo>
                  <a:close/>
                  <a:moveTo>
                    <a:pt x="11815" y="1890"/>
                  </a:moveTo>
                  <a:cubicBezTo>
                    <a:pt x="11812" y="1890"/>
                    <a:pt x="11808" y="1894"/>
                    <a:pt x="11801" y="1905"/>
                  </a:cubicBezTo>
                  <a:cubicBezTo>
                    <a:pt x="11813" y="1905"/>
                    <a:pt x="11819" y="1890"/>
                    <a:pt x="11815" y="1890"/>
                  </a:cubicBezTo>
                  <a:close/>
                  <a:moveTo>
                    <a:pt x="13502" y="1808"/>
                  </a:moveTo>
                  <a:cubicBezTo>
                    <a:pt x="13521" y="1811"/>
                    <a:pt x="13521" y="1811"/>
                    <a:pt x="13518" y="1845"/>
                  </a:cubicBezTo>
                  <a:cubicBezTo>
                    <a:pt x="13515" y="1883"/>
                    <a:pt x="13490" y="1914"/>
                    <a:pt x="13471" y="1914"/>
                  </a:cubicBezTo>
                  <a:cubicBezTo>
                    <a:pt x="13452" y="1911"/>
                    <a:pt x="13458" y="1839"/>
                    <a:pt x="13502" y="1808"/>
                  </a:cubicBezTo>
                  <a:close/>
                  <a:moveTo>
                    <a:pt x="12850" y="1866"/>
                  </a:moveTo>
                  <a:cubicBezTo>
                    <a:pt x="12853" y="1866"/>
                    <a:pt x="12855" y="1870"/>
                    <a:pt x="12854" y="1880"/>
                  </a:cubicBezTo>
                  <a:cubicBezTo>
                    <a:pt x="12850" y="1905"/>
                    <a:pt x="12841" y="1930"/>
                    <a:pt x="12825" y="1949"/>
                  </a:cubicBezTo>
                  <a:cubicBezTo>
                    <a:pt x="12825" y="1949"/>
                    <a:pt x="12816" y="1964"/>
                    <a:pt x="12810" y="1964"/>
                  </a:cubicBezTo>
                  <a:cubicBezTo>
                    <a:pt x="12807" y="1964"/>
                    <a:pt x="12806" y="1960"/>
                    <a:pt x="12807" y="1949"/>
                  </a:cubicBezTo>
                  <a:lnTo>
                    <a:pt x="12810" y="1911"/>
                  </a:lnTo>
                  <a:cubicBezTo>
                    <a:pt x="12827" y="1889"/>
                    <a:pt x="12843" y="1866"/>
                    <a:pt x="12850" y="1866"/>
                  </a:cubicBezTo>
                  <a:close/>
                  <a:moveTo>
                    <a:pt x="11599" y="1977"/>
                  </a:moveTo>
                  <a:cubicBezTo>
                    <a:pt x="11598" y="1981"/>
                    <a:pt x="11598" y="1985"/>
                    <a:pt x="11597" y="1990"/>
                  </a:cubicBezTo>
                  <a:cubicBezTo>
                    <a:pt x="11598" y="1992"/>
                    <a:pt x="11599" y="1994"/>
                    <a:pt x="11599" y="1996"/>
                  </a:cubicBezTo>
                  <a:lnTo>
                    <a:pt x="11599" y="1996"/>
                  </a:lnTo>
                  <a:cubicBezTo>
                    <a:pt x="11599" y="1991"/>
                    <a:pt x="11599" y="1985"/>
                    <a:pt x="11599" y="1977"/>
                  </a:cubicBezTo>
                  <a:close/>
                  <a:moveTo>
                    <a:pt x="11599" y="1996"/>
                  </a:moveTo>
                  <a:cubicBezTo>
                    <a:pt x="11600" y="2008"/>
                    <a:pt x="11602" y="2013"/>
                    <a:pt x="11603" y="2013"/>
                  </a:cubicBezTo>
                  <a:cubicBezTo>
                    <a:pt x="11604" y="2013"/>
                    <a:pt x="11603" y="2007"/>
                    <a:pt x="11599" y="1996"/>
                  </a:cubicBezTo>
                  <a:close/>
                  <a:moveTo>
                    <a:pt x="16222" y="2018"/>
                  </a:moveTo>
                  <a:cubicBezTo>
                    <a:pt x="16235" y="2018"/>
                    <a:pt x="16222" y="2069"/>
                    <a:pt x="16191" y="2118"/>
                  </a:cubicBezTo>
                  <a:cubicBezTo>
                    <a:pt x="16179" y="2152"/>
                    <a:pt x="16172" y="2169"/>
                    <a:pt x="16170" y="2169"/>
                  </a:cubicBezTo>
                  <a:cubicBezTo>
                    <a:pt x="16168" y="2169"/>
                    <a:pt x="16169" y="2151"/>
                    <a:pt x="16172" y="2115"/>
                  </a:cubicBezTo>
                  <a:lnTo>
                    <a:pt x="16169" y="2115"/>
                  </a:lnTo>
                  <a:cubicBezTo>
                    <a:pt x="16172" y="2082"/>
                    <a:pt x="16175" y="2046"/>
                    <a:pt x="16192" y="2046"/>
                  </a:cubicBezTo>
                  <a:cubicBezTo>
                    <a:pt x="16193" y="2046"/>
                    <a:pt x="16194" y="2046"/>
                    <a:pt x="16194" y="2046"/>
                  </a:cubicBezTo>
                  <a:cubicBezTo>
                    <a:pt x="16208" y="2026"/>
                    <a:pt x="16217" y="2018"/>
                    <a:pt x="16222" y="2018"/>
                  </a:cubicBezTo>
                  <a:close/>
                  <a:moveTo>
                    <a:pt x="278" y="1"/>
                  </a:moveTo>
                  <a:cubicBezTo>
                    <a:pt x="276" y="1"/>
                    <a:pt x="268" y="17"/>
                    <a:pt x="253" y="50"/>
                  </a:cubicBezTo>
                  <a:cubicBezTo>
                    <a:pt x="241" y="64"/>
                    <a:pt x="235" y="72"/>
                    <a:pt x="228" y="72"/>
                  </a:cubicBezTo>
                  <a:cubicBezTo>
                    <a:pt x="221" y="72"/>
                    <a:pt x="213" y="62"/>
                    <a:pt x="196" y="40"/>
                  </a:cubicBezTo>
                  <a:cubicBezTo>
                    <a:pt x="190" y="19"/>
                    <a:pt x="187" y="9"/>
                    <a:pt x="181" y="9"/>
                  </a:cubicBezTo>
                  <a:cubicBezTo>
                    <a:pt x="177" y="9"/>
                    <a:pt x="171" y="18"/>
                    <a:pt x="159" y="34"/>
                  </a:cubicBezTo>
                  <a:cubicBezTo>
                    <a:pt x="146" y="103"/>
                    <a:pt x="140" y="138"/>
                    <a:pt x="159" y="141"/>
                  </a:cubicBezTo>
                  <a:cubicBezTo>
                    <a:pt x="177" y="147"/>
                    <a:pt x="177" y="147"/>
                    <a:pt x="171" y="181"/>
                  </a:cubicBezTo>
                  <a:lnTo>
                    <a:pt x="133" y="175"/>
                  </a:lnTo>
                  <a:cubicBezTo>
                    <a:pt x="127" y="174"/>
                    <a:pt x="120" y="173"/>
                    <a:pt x="113" y="173"/>
                  </a:cubicBezTo>
                  <a:cubicBezTo>
                    <a:pt x="91" y="173"/>
                    <a:pt x="69" y="180"/>
                    <a:pt x="52" y="197"/>
                  </a:cubicBezTo>
                  <a:cubicBezTo>
                    <a:pt x="15" y="221"/>
                    <a:pt x="1" y="273"/>
                    <a:pt x="22" y="273"/>
                  </a:cubicBezTo>
                  <a:cubicBezTo>
                    <a:pt x="27" y="273"/>
                    <a:pt x="32" y="271"/>
                    <a:pt x="39" y="266"/>
                  </a:cubicBezTo>
                  <a:lnTo>
                    <a:pt x="52" y="307"/>
                  </a:lnTo>
                  <a:cubicBezTo>
                    <a:pt x="42" y="360"/>
                    <a:pt x="49" y="389"/>
                    <a:pt x="59" y="389"/>
                  </a:cubicBezTo>
                  <a:cubicBezTo>
                    <a:pt x="69" y="389"/>
                    <a:pt x="82" y="364"/>
                    <a:pt x="90" y="313"/>
                  </a:cubicBezTo>
                  <a:cubicBezTo>
                    <a:pt x="100" y="255"/>
                    <a:pt x="104" y="229"/>
                    <a:pt x="108" y="229"/>
                  </a:cubicBezTo>
                  <a:cubicBezTo>
                    <a:pt x="110" y="229"/>
                    <a:pt x="112" y="247"/>
                    <a:pt x="115" y="282"/>
                  </a:cubicBezTo>
                  <a:cubicBezTo>
                    <a:pt x="105" y="351"/>
                    <a:pt x="124" y="354"/>
                    <a:pt x="143" y="357"/>
                  </a:cubicBezTo>
                  <a:cubicBezTo>
                    <a:pt x="162" y="360"/>
                    <a:pt x="162" y="360"/>
                    <a:pt x="155" y="398"/>
                  </a:cubicBezTo>
                  <a:cubicBezTo>
                    <a:pt x="149" y="432"/>
                    <a:pt x="162" y="470"/>
                    <a:pt x="180" y="473"/>
                  </a:cubicBezTo>
                  <a:cubicBezTo>
                    <a:pt x="185" y="474"/>
                    <a:pt x="188" y="474"/>
                    <a:pt x="191" y="474"/>
                  </a:cubicBezTo>
                  <a:cubicBezTo>
                    <a:pt x="200" y="474"/>
                    <a:pt x="201" y="468"/>
                    <a:pt x="206" y="442"/>
                  </a:cubicBezTo>
                  <a:cubicBezTo>
                    <a:pt x="201" y="427"/>
                    <a:pt x="203" y="419"/>
                    <a:pt x="209" y="419"/>
                  </a:cubicBezTo>
                  <a:cubicBezTo>
                    <a:pt x="217" y="419"/>
                    <a:pt x="233" y="439"/>
                    <a:pt x="237" y="485"/>
                  </a:cubicBezTo>
                  <a:cubicBezTo>
                    <a:pt x="243" y="501"/>
                    <a:pt x="247" y="510"/>
                    <a:pt x="250" y="510"/>
                  </a:cubicBezTo>
                  <a:cubicBezTo>
                    <a:pt x="254" y="510"/>
                    <a:pt x="257" y="493"/>
                    <a:pt x="262" y="451"/>
                  </a:cubicBezTo>
                  <a:cubicBezTo>
                    <a:pt x="268" y="419"/>
                    <a:pt x="279" y="403"/>
                    <a:pt x="291" y="403"/>
                  </a:cubicBezTo>
                  <a:cubicBezTo>
                    <a:pt x="303" y="403"/>
                    <a:pt x="317" y="423"/>
                    <a:pt x="322" y="463"/>
                  </a:cubicBezTo>
                  <a:lnTo>
                    <a:pt x="359" y="470"/>
                  </a:lnTo>
                  <a:cubicBezTo>
                    <a:pt x="360" y="470"/>
                    <a:pt x="361" y="470"/>
                    <a:pt x="361" y="470"/>
                  </a:cubicBezTo>
                  <a:cubicBezTo>
                    <a:pt x="378" y="470"/>
                    <a:pt x="384" y="437"/>
                    <a:pt x="390" y="401"/>
                  </a:cubicBezTo>
                  <a:cubicBezTo>
                    <a:pt x="396" y="361"/>
                    <a:pt x="398" y="344"/>
                    <a:pt x="402" y="344"/>
                  </a:cubicBezTo>
                  <a:cubicBezTo>
                    <a:pt x="405" y="344"/>
                    <a:pt x="409" y="353"/>
                    <a:pt x="416" y="369"/>
                  </a:cubicBezTo>
                  <a:cubicBezTo>
                    <a:pt x="422" y="394"/>
                    <a:pt x="425" y="420"/>
                    <a:pt x="422" y="445"/>
                  </a:cubicBezTo>
                  <a:cubicBezTo>
                    <a:pt x="416" y="479"/>
                    <a:pt x="434" y="482"/>
                    <a:pt x="453" y="485"/>
                  </a:cubicBezTo>
                  <a:cubicBezTo>
                    <a:pt x="460" y="486"/>
                    <a:pt x="468" y="488"/>
                    <a:pt x="477" y="488"/>
                  </a:cubicBezTo>
                  <a:cubicBezTo>
                    <a:pt x="494" y="488"/>
                    <a:pt x="512" y="483"/>
                    <a:pt x="516" y="460"/>
                  </a:cubicBezTo>
                  <a:lnTo>
                    <a:pt x="516" y="460"/>
                  </a:lnTo>
                  <a:cubicBezTo>
                    <a:pt x="514" y="470"/>
                    <a:pt x="512" y="482"/>
                    <a:pt x="510" y="495"/>
                  </a:cubicBezTo>
                  <a:cubicBezTo>
                    <a:pt x="524" y="497"/>
                    <a:pt x="526" y="515"/>
                    <a:pt x="528" y="515"/>
                  </a:cubicBezTo>
                  <a:cubicBezTo>
                    <a:pt x="529" y="515"/>
                    <a:pt x="529" y="510"/>
                    <a:pt x="531" y="498"/>
                  </a:cubicBezTo>
                  <a:cubicBezTo>
                    <a:pt x="531" y="498"/>
                    <a:pt x="550" y="501"/>
                    <a:pt x="582" y="545"/>
                  </a:cubicBezTo>
                  <a:cubicBezTo>
                    <a:pt x="589" y="554"/>
                    <a:pt x="597" y="558"/>
                    <a:pt x="606" y="558"/>
                  </a:cubicBezTo>
                  <a:cubicBezTo>
                    <a:pt x="638" y="558"/>
                    <a:pt x="672" y="508"/>
                    <a:pt x="638" y="445"/>
                  </a:cubicBezTo>
                  <a:lnTo>
                    <a:pt x="638" y="445"/>
                  </a:lnTo>
                  <a:lnTo>
                    <a:pt x="657" y="448"/>
                  </a:lnTo>
                  <a:cubicBezTo>
                    <a:pt x="658" y="448"/>
                    <a:pt x="658" y="448"/>
                    <a:pt x="659" y="448"/>
                  </a:cubicBezTo>
                  <a:cubicBezTo>
                    <a:pt x="676" y="448"/>
                    <a:pt x="682" y="416"/>
                    <a:pt x="682" y="416"/>
                  </a:cubicBezTo>
                  <a:cubicBezTo>
                    <a:pt x="686" y="392"/>
                    <a:pt x="697" y="386"/>
                    <a:pt x="710" y="386"/>
                  </a:cubicBezTo>
                  <a:cubicBezTo>
                    <a:pt x="715" y="386"/>
                    <a:pt x="720" y="387"/>
                    <a:pt x="726" y="388"/>
                  </a:cubicBezTo>
                  <a:lnTo>
                    <a:pt x="713" y="460"/>
                  </a:lnTo>
                  <a:cubicBezTo>
                    <a:pt x="691" y="520"/>
                    <a:pt x="694" y="560"/>
                    <a:pt x="708" y="560"/>
                  </a:cubicBezTo>
                  <a:cubicBezTo>
                    <a:pt x="717" y="560"/>
                    <a:pt x="731" y="542"/>
                    <a:pt x="745" y="501"/>
                  </a:cubicBezTo>
                  <a:lnTo>
                    <a:pt x="745" y="501"/>
                  </a:lnTo>
                  <a:lnTo>
                    <a:pt x="738" y="536"/>
                  </a:lnTo>
                  <a:cubicBezTo>
                    <a:pt x="737" y="555"/>
                    <a:pt x="742" y="565"/>
                    <a:pt x="754" y="565"/>
                  </a:cubicBezTo>
                  <a:cubicBezTo>
                    <a:pt x="764" y="565"/>
                    <a:pt x="779" y="559"/>
                    <a:pt x="798" y="545"/>
                  </a:cubicBezTo>
                  <a:cubicBezTo>
                    <a:pt x="799" y="545"/>
                    <a:pt x="799" y="545"/>
                    <a:pt x="800" y="545"/>
                  </a:cubicBezTo>
                  <a:cubicBezTo>
                    <a:pt x="819" y="545"/>
                    <a:pt x="848" y="481"/>
                    <a:pt x="851" y="448"/>
                  </a:cubicBezTo>
                  <a:cubicBezTo>
                    <a:pt x="856" y="419"/>
                    <a:pt x="871" y="416"/>
                    <a:pt x="875" y="416"/>
                  </a:cubicBezTo>
                  <a:cubicBezTo>
                    <a:pt x="876" y="416"/>
                    <a:pt x="876" y="416"/>
                    <a:pt x="876" y="416"/>
                  </a:cubicBezTo>
                  <a:cubicBezTo>
                    <a:pt x="895" y="420"/>
                    <a:pt x="895" y="420"/>
                    <a:pt x="892" y="454"/>
                  </a:cubicBezTo>
                  <a:cubicBezTo>
                    <a:pt x="885" y="491"/>
                    <a:pt x="893" y="511"/>
                    <a:pt x="906" y="511"/>
                  </a:cubicBezTo>
                  <a:cubicBezTo>
                    <a:pt x="918" y="511"/>
                    <a:pt x="934" y="496"/>
                    <a:pt x="948" y="463"/>
                  </a:cubicBezTo>
                  <a:lnTo>
                    <a:pt x="948" y="463"/>
                  </a:lnTo>
                  <a:lnTo>
                    <a:pt x="942" y="498"/>
                  </a:lnTo>
                  <a:cubicBezTo>
                    <a:pt x="937" y="529"/>
                    <a:pt x="944" y="559"/>
                    <a:pt x="1003" y="559"/>
                  </a:cubicBezTo>
                  <a:cubicBezTo>
                    <a:pt x="1017" y="559"/>
                    <a:pt x="1033" y="558"/>
                    <a:pt x="1052" y="554"/>
                  </a:cubicBezTo>
                  <a:cubicBezTo>
                    <a:pt x="1127" y="567"/>
                    <a:pt x="1183" y="576"/>
                    <a:pt x="1177" y="614"/>
                  </a:cubicBezTo>
                  <a:cubicBezTo>
                    <a:pt x="1176" y="621"/>
                    <a:pt x="1180" y="624"/>
                    <a:pt x="1186" y="624"/>
                  </a:cubicBezTo>
                  <a:cubicBezTo>
                    <a:pt x="1209" y="624"/>
                    <a:pt x="1271" y="578"/>
                    <a:pt x="1309" y="526"/>
                  </a:cubicBezTo>
                  <a:lnTo>
                    <a:pt x="1309" y="526"/>
                  </a:lnTo>
                  <a:cubicBezTo>
                    <a:pt x="1306" y="561"/>
                    <a:pt x="1324" y="567"/>
                    <a:pt x="1362" y="573"/>
                  </a:cubicBezTo>
                  <a:cubicBezTo>
                    <a:pt x="1418" y="583"/>
                    <a:pt x="1418" y="583"/>
                    <a:pt x="1412" y="617"/>
                  </a:cubicBezTo>
                  <a:cubicBezTo>
                    <a:pt x="1396" y="652"/>
                    <a:pt x="1388" y="669"/>
                    <a:pt x="1391" y="669"/>
                  </a:cubicBezTo>
                  <a:cubicBezTo>
                    <a:pt x="1394" y="669"/>
                    <a:pt x="1406" y="653"/>
                    <a:pt x="1431" y="620"/>
                  </a:cubicBezTo>
                  <a:cubicBezTo>
                    <a:pt x="1442" y="597"/>
                    <a:pt x="1455" y="588"/>
                    <a:pt x="1467" y="588"/>
                  </a:cubicBezTo>
                  <a:cubicBezTo>
                    <a:pt x="1490" y="588"/>
                    <a:pt x="1509" y="623"/>
                    <a:pt x="1503" y="670"/>
                  </a:cubicBezTo>
                  <a:cubicBezTo>
                    <a:pt x="1497" y="705"/>
                    <a:pt x="1515" y="708"/>
                    <a:pt x="1553" y="714"/>
                  </a:cubicBezTo>
                  <a:cubicBezTo>
                    <a:pt x="1568" y="696"/>
                    <a:pt x="1587" y="690"/>
                    <a:pt x="1609" y="690"/>
                  </a:cubicBezTo>
                  <a:cubicBezTo>
                    <a:pt x="1624" y="690"/>
                    <a:pt x="1640" y="693"/>
                    <a:pt x="1657" y="695"/>
                  </a:cubicBezTo>
                  <a:cubicBezTo>
                    <a:pt x="1672" y="698"/>
                    <a:pt x="1683" y="700"/>
                    <a:pt x="1691" y="700"/>
                  </a:cubicBezTo>
                  <a:cubicBezTo>
                    <a:pt x="1714" y="700"/>
                    <a:pt x="1715" y="686"/>
                    <a:pt x="1722" y="636"/>
                  </a:cubicBezTo>
                  <a:cubicBezTo>
                    <a:pt x="1732" y="582"/>
                    <a:pt x="1744" y="570"/>
                    <a:pt x="1766" y="570"/>
                  </a:cubicBezTo>
                  <a:cubicBezTo>
                    <a:pt x="1773" y="570"/>
                    <a:pt x="1782" y="572"/>
                    <a:pt x="1791" y="573"/>
                  </a:cubicBezTo>
                  <a:cubicBezTo>
                    <a:pt x="1810" y="576"/>
                    <a:pt x="1829" y="579"/>
                    <a:pt x="1826" y="614"/>
                  </a:cubicBezTo>
                  <a:cubicBezTo>
                    <a:pt x="1826" y="614"/>
                    <a:pt x="1838" y="655"/>
                    <a:pt x="1857" y="658"/>
                  </a:cubicBezTo>
                  <a:cubicBezTo>
                    <a:pt x="1876" y="661"/>
                    <a:pt x="1895" y="664"/>
                    <a:pt x="1888" y="698"/>
                  </a:cubicBezTo>
                  <a:cubicBezTo>
                    <a:pt x="1898" y="724"/>
                    <a:pt x="1917" y="739"/>
                    <a:pt x="1942" y="745"/>
                  </a:cubicBezTo>
                  <a:cubicBezTo>
                    <a:pt x="1979" y="752"/>
                    <a:pt x="2017" y="758"/>
                    <a:pt x="2011" y="792"/>
                  </a:cubicBezTo>
                  <a:cubicBezTo>
                    <a:pt x="2015" y="793"/>
                    <a:pt x="2018" y="794"/>
                    <a:pt x="2021" y="794"/>
                  </a:cubicBezTo>
                  <a:cubicBezTo>
                    <a:pt x="2030" y="794"/>
                    <a:pt x="2031" y="788"/>
                    <a:pt x="2036" y="761"/>
                  </a:cubicBezTo>
                  <a:cubicBezTo>
                    <a:pt x="2040" y="739"/>
                    <a:pt x="2051" y="717"/>
                    <a:pt x="2077" y="717"/>
                  </a:cubicBezTo>
                  <a:cubicBezTo>
                    <a:pt x="2092" y="717"/>
                    <a:pt x="2111" y="724"/>
                    <a:pt x="2136" y="742"/>
                  </a:cubicBezTo>
                  <a:cubicBezTo>
                    <a:pt x="2153" y="745"/>
                    <a:pt x="2173" y="748"/>
                    <a:pt x="2191" y="748"/>
                  </a:cubicBezTo>
                  <a:cubicBezTo>
                    <a:pt x="2215" y="748"/>
                    <a:pt x="2236" y="742"/>
                    <a:pt x="2239" y="720"/>
                  </a:cubicBezTo>
                  <a:cubicBezTo>
                    <a:pt x="2258" y="724"/>
                    <a:pt x="2258" y="724"/>
                    <a:pt x="2252" y="761"/>
                  </a:cubicBezTo>
                  <a:cubicBezTo>
                    <a:pt x="2245" y="798"/>
                    <a:pt x="2254" y="817"/>
                    <a:pt x="2270" y="817"/>
                  </a:cubicBezTo>
                  <a:cubicBezTo>
                    <a:pt x="2285" y="817"/>
                    <a:pt x="2305" y="803"/>
                    <a:pt x="2327" y="774"/>
                  </a:cubicBezTo>
                  <a:cubicBezTo>
                    <a:pt x="2330" y="756"/>
                    <a:pt x="2336" y="747"/>
                    <a:pt x="2343" y="747"/>
                  </a:cubicBezTo>
                  <a:cubicBezTo>
                    <a:pt x="2350" y="747"/>
                    <a:pt x="2360" y="758"/>
                    <a:pt x="2368" y="780"/>
                  </a:cubicBezTo>
                  <a:cubicBezTo>
                    <a:pt x="2368" y="780"/>
                    <a:pt x="2368" y="780"/>
                    <a:pt x="2369" y="780"/>
                  </a:cubicBezTo>
                  <a:cubicBezTo>
                    <a:pt x="2374" y="780"/>
                    <a:pt x="2391" y="778"/>
                    <a:pt x="2412" y="752"/>
                  </a:cubicBezTo>
                  <a:cubicBezTo>
                    <a:pt x="2422" y="736"/>
                    <a:pt x="2428" y="727"/>
                    <a:pt x="2434" y="727"/>
                  </a:cubicBezTo>
                  <a:cubicBezTo>
                    <a:pt x="2441" y="727"/>
                    <a:pt x="2450" y="738"/>
                    <a:pt x="2468" y="761"/>
                  </a:cubicBezTo>
                  <a:cubicBezTo>
                    <a:pt x="2462" y="796"/>
                    <a:pt x="2481" y="799"/>
                    <a:pt x="2500" y="802"/>
                  </a:cubicBezTo>
                  <a:cubicBezTo>
                    <a:pt x="2511" y="795"/>
                    <a:pt x="2533" y="792"/>
                    <a:pt x="2560" y="792"/>
                  </a:cubicBezTo>
                  <a:cubicBezTo>
                    <a:pt x="2638" y="792"/>
                    <a:pt x="2757" y="818"/>
                    <a:pt x="2769" y="846"/>
                  </a:cubicBezTo>
                  <a:cubicBezTo>
                    <a:pt x="2786" y="822"/>
                    <a:pt x="2790" y="816"/>
                    <a:pt x="2799" y="816"/>
                  </a:cubicBezTo>
                  <a:cubicBezTo>
                    <a:pt x="2802" y="816"/>
                    <a:pt x="2805" y="817"/>
                    <a:pt x="2810" y="818"/>
                  </a:cubicBezTo>
                  <a:cubicBezTo>
                    <a:pt x="2814" y="846"/>
                    <a:pt x="2820" y="859"/>
                    <a:pt x="2827" y="859"/>
                  </a:cubicBezTo>
                  <a:cubicBezTo>
                    <a:pt x="2837" y="859"/>
                    <a:pt x="2848" y="831"/>
                    <a:pt x="2854" y="789"/>
                  </a:cubicBezTo>
                  <a:lnTo>
                    <a:pt x="2835" y="786"/>
                  </a:lnTo>
                  <a:lnTo>
                    <a:pt x="2816" y="783"/>
                  </a:lnTo>
                  <a:cubicBezTo>
                    <a:pt x="2821" y="752"/>
                    <a:pt x="2835" y="737"/>
                    <a:pt x="2847" y="737"/>
                  </a:cubicBezTo>
                  <a:cubicBezTo>
                    <a:pt x="2863" y="737"/>
                    <a:pt x="2878" y="766"/>
                    <a:pt x="2869" y="827"/>
                  </a:cubicBezTo>
                  <a:cubicBezTo>
                    <a:pt x="2873" y="864"/>
                    <a:pt x="2874" y="882"/>
                    <a:pt x="2879" y="882"/>
                  </a:cubicBezTo>
                  <a:cubicBezTo>
                    <a:pt x="2884" y="882"/>
                    <a:pt x="2892" y="865"/>
                    <a:pt x="2907" y="833"/>
                  </a:cubicBezTo>
                  <a:cubicBezTo>
                    <a:pt x="2922" y="800"/>
                    <a:pt x="2934" y="784"/>
                    <a:pt x="2943" y="784"/>
                  </a:cubicBezTo>
                  <a:cubicBezTo>
                    <a:pt x="2953" y="784"/>
                    <a:pt x="2960" y="803"/>
                    <a:pt x="2963" y="843"/>
                  </a:cubicBezTo>
                  <a:cubicBezTo>
                    <a:pt x="2959" y="879"/>
                    <a:pt x="2956" y="897"/>
                    <a:pt x="2959" y="897"/>
                  </a:cubicBezTo>
                  <a:cubicBezTo>
                    <a:pt x="2961" y="897"/>
                    <a:pt x="2968" y="880"/>
                    <a:pt x="2982" y="846"/>
                  </a:cubicBezTo>
                  <a:cubicBezTo>
                    <a:pt x="3014" y="773"/>
                    <a:pt x="3047" y="732"/>
                    <a:pt x="3067" y="732"/>
                  </a:cubicBezTo>
                  <a:cubicBezTo>
                    <a:pt x="3085" y="732"/>
                    <a:pt x="3092" y="762"/>
                    <a:pt x="3082" y="827"/>
                  </a:cubicBezTo>
                  <a:cubicBezTo>
                    <a:pt x="3073" y="896"/>
                    <a:pt x="3086" y="937"/>
                    <a:pt x="3104" y="940"/>
                  </a:cubicBezTo>
                  <a:cubicBezTo>
                    <a:pt x="3105" y="940"/>
                    <a:pt x="3106" y="940"/>
                    <a:pt x="3107" y="940"/>
                  </a:cubicBezTo>
                  <a:cubicBezTo>
                    <a:pt x="3127" y="940"/>
                    <a:pt x="3130" y="904"/>
                    <a:pt x="3136" y="871"/>
                  </a:cubicBezTo>
                  <a:cubicBezTo>
                    <a:pt x="3131" y="834"/>
                    <a:pt x="3134" y="816"/>
                    <a:pt x="3141" y="816"/>
                  </a:cubicBezTo>
                  <a:cubicBezTo>
                    <a:pt x="3148" y="816"/>
                    <a:pt x="3160" y="837"/>
                    <a:pt x="3173" y="877"/>
                  </a:cubicBezTo>
                  <a:cubicBezTo>
                    <a:pt x="3197" y="946"/>
                    <a:pt x="3222" y="976"/>
                    <a:pt x="3251" y="976"/>
                  </a:cubicBezTo>
                  <a:cubicBezTo>
                    <a:pt x="3271" y="976"/>
                    <a:pt x="3294" y="962"/>
                    <a:pt x="3321" y="937"/>
                  </a:cubicBezTo>
                  <a:cubicBezTo>
                    <a:pt x="3361" y="910"/>
                    <a:pt x="3394" y="897"/>
                    <a:pt x="3412" y="897"/>
                  </a:cubicBezTo>
                  <a:cubicBezTo>
                    <a:pt x="3434" y="897"/>
                    <a:pt x="3435" y="915"/>
                    <a:pt x="3399" y="949"/>
                  </a:cubicBezTo>
                  <a:cubicBezTo>
                    <a:pt x="3369" y="988"/>
                    <a:pt x="3357" y="1004"/>
                    <a:pt x="3361" y="1004"/>
                  </a:cubicBezTo>
                  <a:cubicBezTo>
                    <a:pt x="3364" y="1004"/>
                    <a:pt x="3375" y="996"/>
                    <a:pt x="3393" y="984"/>
                  </a:cubicBezTo>
                  <a:lnTo>
                    <a:pt x="3487" y="999"/>
                  </a:lnTo>
                  <a:cubicBezTo>
                    <a:pt x="3488" y="999"/>
                    <a:pt x="3489" y="1000"/>
                    <a:pt x="3490" y="1000"/>
                  </a:cubicBezTo>
                  <a:cubicBezTo>
                    <a:pt x="3511" y="1000"/>
                    <a:pt x="3531" y="970"/>
                    <a:pt x="3537" y="937"/>
                  </a:cubicBezTo>
                  <a:cubicBezTo>
                    <a:pt x="3543" y="984"/>
                    <a:pt x="3559" y="1018"/>
                    <a:pt x="3583" y="1018"/>
                  </a:cubicBezTo>
                  <a:cubicBezTo>
                    <a:pt x="3595" y="1018"/>
                    <a:pt x="3610" y="1008"/>
                    <a:pt x="3628" y="987"/>
                  </a:cubicBezTo>
                  <a:lnTo>
                    <a:pt x="3665" y="993"/>
                  </a:lnTo>
                  <a:cubicBezTo>
                    <a:pt x="3670" y="994"/>
                    <a:pt x="3673" y="994"/>
                    <a:pt x="3676" y="994"/>
                  </a:cubicBezTo>
                  <a:cubicBezTo>
                    <a:pt x="3685" y="994"/>
                    <a:pt x="3690" y="988"/>
                    <a:pt x="3709" y="962"/>
                  </a:cubicBezTo>
                  <a:cubicBezTo>
                    <a:pt x="3716" y="954"/>
                    <a:pt x="3721" y="950"/>
                    <a:pt x="3726" y="950"/>
                  </a:cubicBezTo>
                  <a:cubicBezTo>
                    <a:pt x="3741" y="950"/>
                    <a:pt x="3751" y="979"/>
                    <a:pt x="3762" y="1009"/>
                  </a:cubicBezTo>
                  <a:cubicBezTo>
                    <a:pt x="3771" y="1036"/>
                    <a:pt x="3781" y="1063"/>
                    <a:pt x="3787" y="1063"/>
                  </a:cubicBezTo>
                  <a:cubicBezTo>
                    <a:pt x="3790" y="1063"/>
                    <a:pt x="3792" y="1059"/>
                    <a:pt x="3794" y="1049"/>
                  </a:cubicBezTo>
                  <a:cubicBezTo>
                    <a:pt x="3800" y="1015"/>
                    <a:pt x="3844" y="984"/>
                    <a:pt x="3866" y="952"/>
                  </a:cubicBezTo>
                  <a:cubicBezTo>
                    <a:pt x="3873" y="944"/>
                    <a:pt x="3879" y="941"/>
                    <a:pt x="3883" y="941"/>
                  </a:cubicBezTo>
                  <a:cubicBezTo>
                    <a:pt x="3896" y="941"/>
                    <a:pt x="3900" y="967"/>
                    <a:pt x="3882" y="990"/>
                  </a:cubicBezTo>
                  <a:cubicBezTo>
                    <a:pt x="3875" y="1028"/>
                    <a:pt x="3875" y="1028"/>
                    <a:pt x="3910" y="1068"/>
                  </a:cubicBezTo>
                  <a:cubicBezTo>
                    <a:pt x="3916" y="1069"/>
                    <a:pt x="3924" y="1071"/>
                    <a:pt x="3933" y="1071"/>
                  </a:cubicBezTo>
                  <a:cubicBezTo>
                    <a:pt x="3950" y="1071"/>
                    <a:pt x="3968" y="1065"/>
                    <a:pt x="3972" y="1040"/>
                  </a:cubicBezTo>
                  <a:cubicBezTo>
                    <a:pt x="3974" y="1027"/>
                    <a:pt x="3990" y="1022"/>
                    <a:pt x="4011" y="1022"/>
                  </a:cubicBezTo>
                  <a:cubicBezTo>
                    <a:pt x="4047" y="1022"/>
                    <a:pt x="4096" y="1038"/>
                    <a:pt x="4104" y="1062"/>
                  </a:cubicBezTo>
                  <a:lnTo>
                    <a:pt x="4145" y="1068"/>
                  </a:lnTo>
                  <a:cubicBezTo>
                    <a:pt x="4146" y="1068"/>
                    <a:pt x="4147" y="1068"/>
                    <a:pt x="4147" y="1068"/>
                  </a:cubicBezTo>
                  <a:cubicBezTo>
                    <a:pt x="4165" y="1068"/>
                    <a:pt x="4184" y="1043"/>
                    <a:pt x="4204" y="1043"/>
                  </a:cubicBezTo>
                  <a:cubicBezTo>
                    <a:pt x="4205" y="1043"/>
                    <a:pt x="4206" y="1043"/>
                    <a:pt x="4207" y="1043"/>
                  </a:cubicBezTo>
                  <a:cubicBezTo>
                    <a:pt x="4207" y="1043"/>
                    <a:pt x="4208" y="1043"/>
                    <a:pt x="4209" y="1043"/>
                  </a:cubicBezTo>
                  <a:cubicBezTo>
                    <a:pt x="4213" y="1043"/>
                    <a:pt x="4230" y="1041"/>
                    <a:pt x="4248" y="1012"/>
                  </a:cubicBezTo>
                  <a:cubicBezTo>
                    <a:pt x="4267" y="1015"/>
                    <a:pt x="4289" y="1018"/>
                    <a:pt x="4283" y="1056"/>
                  </a:cubicBezTo>
                  <a:cubicBezTo>
                    <a:pt x="4297" y="1022"/>
                    <a:pt x="4304" y="1004"/>
                    <a:pt x="4308" y="1004"/>
                  </a:cubicBezTo>
                  <a:cubicBezTo>
                    <a:pt x="4313" y="1004"/>
                    <a:pt x="4315" y="1022"/>
                    <a:pt x="4320" y="1059"/>
                  </a:cubicBezTo>
                  <a:cubicBezTo>
                    <a:pt x="4315" y="1095"/>
                    <a:pt x="4313" y="1113"/>
                    <a:pt x="4316" y="1113"/>
                  </a:cubicBezTo>
                  <a:cubicBezTo>
                    <a:pt x="4318" y="1113"/>
                    <a:pt x="4325" y="1096"/>
                    <a:pt x="4339" y="1062"/>
                  </a:cubicBezTo>
                  <a:cubicBezTo>
                    <a:pt x="4351" y="1047"/>
                    <a:pt x="4357" y="1039"/>
                    <a:pt x="4362" y="1039"/>
                  </a:cubicBezTo>
                  <a:cubicBezTo>
                    <a:pt x="4367" y="1039"/>
                    <a:pt x="4370" y="1049"/>
                    <a:pt x="4377" y="1068"/>
                  </a:cubicBezTo>
                  <a:cubicBezTo>
                    <a:pt x="4375" y="1088"/>
                    <a:pt x="4379" y="1098"/>
                    <a:pt x="4385" y="1098"/>
                  </a:cubicBezTo>
                  <a:cubicBezTo>
                    <a:pt x="4390" y="1098"/>
                    <a:pt x="4396" y="1089"/>
                    <a:pt x="4399" y="1071"/>
                  </a:cubicBezTo>
                  <a:cubicBezTo>
                    <a:pt x="4415" y="1033"/>
                    <a:pt x="4444" y="1007"/>
                    <a:pt x="4462" y="1007"/>
                  </a:cubicBezTo>
                  <a:cubicBezTo>
                    <a:pt x="4476" y="1007"/>
                    <a:pt x="4484" y="1020"/>
                    <a:pt x="4480" y="1049"/>
                  </a:cubicBezTo>
                  <a:cubicBezTo>
                    <a:pt x="4480" y="1049"/>
                    <a:pt x="4481" y="1050"/>
                    <a:pt x="4481" y="1050"/>
                  </a:cubicBezTo>
                  <a:cubicBezTo>
                    <a:pt x="4486" y="1050"/>
                    <a:pt x="4502" y="1047"/>
                    <a:pt x="4521" y="1018"/>
                  </a:cubicBezTo>
                  <a:cubicBezTo>
                    <a:pt x="4536" y="986"/>
                    <a:pt x="4544" y="969"/>
                    <a:pt x="4547" y="969"/>
                  </a:cubicBezTo>
                  <a:cubicBezTo>
                    <a:pt x="4550" y="969"/>
                    <a:pt x="4548" y="986"/>
                    <a:pt x="4543" y="1021"/>
                  </a:cubicBezTo>
                  <a:cubicBezTo>
                    <a:pt x="4546" y="1061"/>
                    <a:pt x="4553" y="1080"/>
                    <a:pt x="4563" y="1080"/>
                  </a:cubicBezTo>
                  <a:cubicBezTo>
                    <a:pt x="4572" y="1080"/>
                    <a:pt x="4584" y="1064"/>
                    <a:pt x="4599" y="1031"/>
                  </a:cubicBezTo>
                  <a:cubicBezTo>
                    <a:pt x="4599" y="1031"/>
                    <a:pt x="4609" y="1018"/>
                    <a:pt x="4619" y="1018"/>
                  </a:cubicBezTo>
                  <a:cubicBezTo>
                    <a:pt x="4626" y="1018"/>
                    <a:pt x="4632" y="1023"/>
                    <a:pt x="4637" y="1037"/>
                  </a:cubicBezTo>
                  <a:cubicBezTo>
                    <a:pt x="4659" y="1063"/>
                    <a:pt x="4712" y="1094"/>
                    <a:pt x="4745" y="1094"/>
                  </a:cubicBezTo>
                  <a:cubicBezTo>
                    <a:pt x="4763" y="1094"/>
                    <a:pt x="4775" y="1085"/>
                    <a:pt x="4772" y="1059"/>
                  </a:cubicBezTo>
                  <a:lnTo>
                    <a:pt x="4772" y="1059"/>
                  </a:lnTo>
                  <a:lnTo>
                    <a:pt x="4809" y="1065"/>
                  </a:lnTo>
                  <a:cubicBezTo>
                    <a:pt x="4828" y="1087"/>
                    <a:pt x="4842" y="1098"/>
                    <a:pt x="4854" y="1098"/>
                  </a:cubicBezTo>
                  <a:cubicBezTo>
                    <a:pt x="4865" y="1098"/>
                    <a:pt x="4874" y="1090"/>
                    <a:pt x="4884" y="1075"/>
                  </a:cubicBezTo>
                  <a:lnTo>
                    <a:pt x="4909" y="1043"/>
                  </a:lnTo>
                  <a:lnTo>
                    <a:pt x="4909" y="1043"/>
                  </a:lnTo>
                  <a:cubicBezTo>
                    <a:pt x="4903" y="1078"/>
                    <a:pt x="4919" y="1115"/>
                    <a:pt x="4938" y="1118"/>
                  </a:cubicBezTo>
                  <a:cubicBezTo>
                    <a:pt x="4942" y="1119"/>
                    <a:pt x="4945" y="1120"/>
                    <a:pt x="4948" y="1120"/>
                  </a:cubicBezTo>
                  <a:cubicBezTo>
                    <a:pt x="4957" y="1120"/>
                    <a:pt x="4958" y="1114"/>
                    <a:pt x="4963" y="1087"/>
                  </a:cubicBezTo>
                  <a:cubicBezTo>
                    <a:pt x="4951" y="1060"/>
                    <a:pt x="4958" y="1054"/>
                    <a:pt x="4970" y="1054"/>
                  </a:cubicBezTo>
                  <a:cubicBezTo>
                    <a:pt x="4974" y="1054"/>
                    <a:pt x="4979" y="1055"/>
                    <a:pt x="4985" y="1056"/>
                  </a:cubicBezTo>
                  <a:cubicBezTo>
                    <a:pt x="5007" y="1059"/>
                    <a:pt x="5019" y="1096"/>
                    <a:pt x="5013" y="1131"/>
                  </a:cubicBezTo>
                  <a:lnTo>
                    <a:pt x="5035" y="1134"/>
                  </a:lnTo>
                  <a:cubicBezTo>
                    <a:pt x="5040" y="1095"/>
                    <a:pt x="5049" y="1079"/>
                    <a:pt x="5054" y="1079"/>
                  </a:cubicBezTo>
                  <a:cubicBezTo>
                    <a:pt x="5057" y="1079"/>
                    <a:pt x="5059" y="1088"/>
                    <a:pt x="5057" y="1103"/>
                  </a:cubicBezTo>
                  <a:cubicBezTo>
                    <a:pt x="5063" y="1128"/>
                    <a:pt x="5085" y="1147"/>
                    <a:pt x="5110" y="1147"/>
                  </a:cubicBezTo>
                  <a:cubicBezTo>
                    <a:pt x="5112" y="1136"/>
                    <a:pt x="5115" y="1132"/>
                    <a:pt x="5117" y="1132"/>
                  </a:cubicBezTo>
                  <a:cubicBezTo>
                    <a:pt x="5121" y="1132"/>
                    <a:pt x="5123" y="1147"/>
                    <a:pt x="5112" y="1147"/>
                  </a:cubicBezTo>
                  <a:cubicBezTo>
                    <a:pt x="5111" y="1147"/>
                    <a:pt x="5111" y="1147"/>
                    <a:pt x="5110" y="1147"/>
                  </a:cubicBezTo>
                  <a:lnTo>
                    <a:pt x="5104" y="1181"/>
                  </a:lnTo>
                  <a:cubicBezTo>
                    <a:pt x="5109" y="1193"/>
                    <a:pt x="5112" y="1197"/>
                    <a:pt x="5115" y="1197"/>
                  </a:cubicBezTo>
                  <a:cubicBezTo>
                    <a:pt x="5122" y="1197"/>
                    <a:pt x="5124" y="1174"/>
                    <a:pt x="5129" y="1150"/>
                  </a:cubicBezTo>
                  <a:lnTo>
                    <a:pt x="5166" y="1156"/>
                  </a:lnTo>
                  <a:cubicBezTo>
                    <a:pt x="5171" y="1157"/>
                    <a:pt x="5177" y="1158"/>
                    <a:pt x="5181" y="1158"/>
                  </a:cubicBezTo>
                  <a:cubicBezTo>
                    <a:pt x="5194" y="1158"/>
                    <a:pt x="5203" y="1151"/>
                    <a:pt x="5191" y="1122"/>
                  </a:cubicBezTo>
                  <a:cubicBezTo>
                    <a:pt x="5197" y="1089"/>
                    <a:pt x="5201" y="1056"/>
                    <a:pt x="5217" y="1056"/>
                  </a:cubicBezTo>
                  <a:cubicBezTo>
                    <a:pt x="5218" y="1056"/>
                    <a:pt x="5219" y="1056"/>
                    <a:pt x="5220" y="1056"/>
                  </a:cubicBezTo>
                  <a:cubicBezTo>
                    <a:pt x="5222" y="1043"/>
                    <a:pt x="5225" y="1039"/>
                    <a:pt x="5227" y="1039"/>
                  </a:cubicBezTo>
                  <a:cubicBezTo>
                    <a:pt x="5231" y="1039"/>
                    <a:pt x="5232" y="1056"/>
                    <a:pt x="5220" y="1056"/>
                  </a:cubicBezTo>
                  <a:cubicBezTo>
                    <a:pt x="5217" y="1090"/>
                    <a:pt x="5210" y="1125"/>
                    <a:pt x="5229" y="1128"/>
                  </a:cubicBezTo>
                  <a:cubicBezTo>
                    <a:pt x="5248" y="1131"/>
                    <a:pt x="5245" y="1165"/>
                    <a:pt x="5245" y="1165"/>
                  </a:cubicBezTo>
                  <a:cubicBezTo>
                    <a:pt x="5230" y="1198"/>
                    <a:pt x="5240" y="1209"/>
                    <a:pt x="5258" y="1209"/>
                  </a:cubicBezTo>
                  <a:cubicBezTo>
                    <a:pt x="5277" y="1209"/>
                    <a:pt x="5307" y="1195"/>
                    <a:pt x="5320" y="1178"/>
                  </a:cubicBezTo>
                  <a:cubicBezTo>
                    <a:pt x="5344" y="1147"/>
                    <a:pt x="5361" y="1131"/>
                    <a:pt x="5370" y="1131"/>
                  </a:cubicBezTo>
                  <a:cubicBezTo>
                    <a:pt x="5381" y="1131"/>
                    <a:pt x="5383" y="1150"/>
                    <a:pt x="5376" y="1187"/>
                  </a:cubicBezTo>
                  <a:cubicBezTo>
                    <a:pt x="5374" y="1207"/>
                    <a:pt x="5376" y="1216"/>
                    <a:pt x="5381" y="1216"/>
                  </a:cubicBezTo>
                  <a:cubicBezTo>
                    <a:pt x="5395" y="1216"/>
                    <a:pt x="5427" y="1164"/>
                    <a:pt x="5452" y="1090"/>
                  </a:cubicBezTo>
                  <a:lnTo>
                    <a:pt x="5483" y="987"/>
                  </a:lnTo>
                  <a:lnTo>
                    <a:pt x="5470" y="1090"/>
                  </a:lnTo>
                  <a:cubicBezTo>
                    <a:pt x="5468" y="1179"/>
                    <a:pt x="5468" y="1215"/>
                    <a:pt x="5483" y="1215"/>
                  </a:cubicBezTo>
                  <a:cubicBezTo>
                    <a:pt x="5492" y="1215"/>
                    <a:pt x="5509" y="1200"/>
                    <a:pt x="5536" y="1175"/>
                  </a:cubicBezTo>
                  <a:cubicBezTo>
                    <a:pt x="5557" y="1160"/>
                    <a:pt x="5568" y="1152"/>
                    <a:pt x="5573" y="1152"/>
                  </a:cubicBezTo>
                  <a:cubicBezTo>
                    <a:pt x="5579" y="1152"/>
                    <a:pt x="5577" y="1161"/>
                    <a:pt x="5574" y="1181"/>
                  </a:cubicBezTo>
                  <a:cubicBezTo>
                    <a:pt x="5571" y="1216"/>
                    <a:pt x="5589" y="1219"/>
                    <a:pt x="5646" y="1228"/>
                  </a:cubicBezTo>
                  <a:cubicBezTo>
                    <a:pt x="5665" y="1230"/>
                    <a:pt x="5680" y="1232"/>
                    <a:pt x="5692" y="1232"/>
                  </a:cubicBezTo>
                  <a:cubicBezTo>
                    <a:pt x="5714" y="1232"/>
                    <a:pt x="5723" y="1226"/>
                    <a:pt x="5727" y="1203"/>
                  </a:cubicBezTo>
                  <a:lnTo>
                    <a:pt x="5765" y="1209"/>
                  </a:lnTo>
                  <a:cubicBezTo>
                    <a:pt x="5769" y="1238"/>
                    <a:pt x="5778" y="1251"/>
                    <a:pt x="5787" y="1251"/>
                  </a:cubicBezTo>
                  <a:cubicBezTo>
                    <a:pt x="5801" y="1251"/>
                    <a:pt x="5814" y="1223"/>
                    <a:pt x="5809" y="1178"/>
                  </a:cubicBezTo>
                  <a:lnTo>
                    <a:pt x="5809" y="1178"/>
                  </a:lnTo>
                  <a:lnTo>
                    <a:pt x="5846" y="1184"/>
                  </a:lnTo>
                  <a:lnTo>
                    <a:pt x="5843" y="1219"/>
                  </a:lnTo>
                  <a:cubicBezTo>
                    <a:pt x="5837" y="1256"/>
                    <a:pt x="5875" y="1263"/>
                    <a:pt x="6028" y="1284"/>
                  </a:cubicBezTo>
                  <a:cubicBezTo>
                    <a:pt x="6095" y="1294"/>
                    <a:pt x="6139" y="1301"/>
                    <a:pt x="6168" y="1301"/>
                  </a:cubicBezTo>
                  <a:cubicBezTo>
                    <a:pt x="6214" y="1301"/>
                    <a:pt x="6223" y="1285"/>
                    <a:pt x="6229" y="1241"/>
                  </a:cubicBezTo>
                  <a:cubicBezTo>
                    <a:pt x="6242" y="1207"/>
                    <a:pt x="6255" y="1191"/>
                    <a:pt x="6262" y="1191"/>
                  </a:cubicBezTo>
                  <a:cubicBezTo>
                    <a:pt x="6271" y="1191"/>
                    <a:pt x="6274" y="1210"/>
                    <a:pt x="6269" y="1247"/>
                  </a:cubicBezTo>
                  <a:cubicBezTo>
                    <a:pt x="6265" y="1272"/>
                    <a:pt x="6272" y="1298"/>
                    <a:pt x="6277" y="1298"/>
                  </a:cubicBezTo>
                  <a:cubicBezTo>
                    <a:pt x="6279" y="1298"/>
                    <a:pt x="6281" y="1294"/>
                    <a:pt x="6282" y="1284"/>
                  </a:cubicBezTo>
                  <a:cubicBezTo>
                    <a:pt x="6307" y="1291"/>
                    <a:pt x="6326" y="1306"/>
                    <a:pt x="6335" y="1328"/>
                  </a:cubicBezTo>
                  <a:cubicBezTo>
                    <a:pt x="6357" y="1364"/>
                    <a:pt x="6374" y="1377"/>
                    <a:pt x="6386" y="1377"/>
                  </a:cubicBezTo>
                  <a:cubicBezTo>
                    <a:pt x="6401" y="1377"/>
                    <a:pt x="6409" y="1360"/>
                    <a:pt x="6410" y="1341"/>
                  </a:cubicBezTo>
                  <a:cubicBezTo>
                    <a:pt x="6407" y="1309"/>
                    <a:pt x="6407" y="1298"/>
                    <a:pt x="6410" y="1298"/>
                  </a:cubicBezTo>
                  <a:cubicBezTo>
                    <a:pt x="6414" y="1298"/>
                    <a:pt x="6422" y="1320"/>
                    <a:pt x="6429" y="1344"/>
                  </a:cubicBezTo>
                  <a:cubicBezTo>
                    <a:pt x="6441" y="1371"/>
                    <a:pt x="6452" y="1398"/>
                    <a:pt x="6459" y="1398"/>
                  </a:cubicBezTo>
                  <a:cubicBezTo>
                    <a:pt x="6461" y="1398"/>
                    <a:pt x="6463" y="1394"/>
                    <a:pt x="6464" y="1385"/>
                  </a:cubicBezTo>
                  <a:cubicBezTo>
                    <a:pt x="6476" y="1368"/>
                    <a:pt x="6512" y="1354"/>
                    <a:pt x="6544" y="1354"/>
                  </a:cubicBezTo>
                  <a:cubicBezTo>
                    <a:pt x="6576" y="1354"/>
                    <a:pt x="6603" y="1368"/>
                    <a:pt x="6599" y="1404"/>
                  </a:cubicBezTo>
                  <a:lnTo>
                    <a:pt x="6636" y="1410"/>
                  </a:lnTo>
                  <a:cubicBezTo>
                    <a:pt x="6640" y="1386"/>
                    <a:pt x="6656" y="1380"/>
                    <a:pt x="6677" y="1380"/>
                  </a:cubicBezTo>
                  <a:cubicBezTo>
                    <a:pt x="6689" y="1380"/>
                    <a:pt x="6703" y="1382"/>
                    <a:pt x="6718" y="1385"/>
                  </a:cubicBezTo>
                  <a:cubicBezTo>
                    <a:pt x="6755" y="1391"/>
                    <a:pt x="6774" y="1394"/>
                    <a:pt x="6771" y="1429"/>
                  </a:cubicBezTo>
                  <a:cubicBezTo>
                    <a:pt x="6757" y="1446"/>
                    <a:pt x="6757" y="1454"/>
                    <a:pt x="6766" y="1454"/>
                  </a:cubicBezTo>
                  <a:cubicBezTo>
                    <a:pt x="6773" y="1454"/>
                    <a:pt x="6788" y="1448"/>
                    <a:pt x="6808" y="1435"/>
                  </a:cubicBezTo>
                  <a:cubicBezTo>
                    <a:pt x="6809" y="1435"/>
                    <a:pt x="6809" y="1435"/>
                    <a:pt x="6810" y="1435"/>
                  </a:cubicBezTo>
                  <a:cubicBezTo>
                    <a:pt x="6828" y="1435"/>
                    <a:pt x="6855" y="1372"/>
                    <a:pt x="6876" y="1372"/>
                  </a:cubicBezTo>
                  <a:cubicBezTo>
                    <a:pt x="6876" y="1372"/>
                    <a:pt x="6877" y="1372"/>
                    <a:pt x="6877" y="1372"/>
                  </a:cubicBezTo>
                  <a:cubicBezTo>
                    <a:pt x="6880" y="1336"/>
                    <a:pt x="6903" y="1306"/>
                    <a:pt x="6922" y="1306"/>
                  </a:cubicBezTo>
                  <a:cubicBezTo>
                    <a:pt x="6923" y="1306"/>
                    <a:pt x="6924" y="1306"/>
                    <a:pt x="6924" y="1306"/>
                  </a:cubicBezTo>
                  <a:lnTo>
                    <a:pt x="6918" y="1341"/>
                  </a:lnTo>
                  <a:cubicBezTo>
                    <a:pt x="6915" y="1375"/>
                    <a:pt x="6909" y="1413"/>
                    <a:pt x="6909" y="1413"/>
                  </a:cubicBezTo>
                  <a:cubicBezTo>
                    <a:pt x="6913" y="1414"/>
                    <a:pt x="6917" y="1414"/>
                    <a:pt x="6922" y="1414"/>
                  </a:cubicBezTo>
                  <a:cubicBezTo>
                    <a:pt x="6936" y="1414"/>
                    <a:pt x="6948" y="1408"/>
                    <a:pt x="6953" y="1382"/>
                  </a:cubicBezTo>
                  <a:cubicBezTo>
                    <a:pt x="6968" y="1419"/>
                    <a:pt x="6987" y="1422"/>
                    <a:pt x="7025" y="1429"/>
                  </a:cubicBezTo>
                  <a:cubicBezTo>
                    <a:pt x="7039" y="1431"/>
                    <a:pt x="7054" y="1434"/>
                    <a:pt x="7068" y="1434"/>
                  </a:cubicBezTo>
                  <a:cubicBezTo>
                    <a:pt x="7090" y="1434"/>
                    <a:pt x="7110" y="1428"/>
                    <a:pt x="7125" y="1407"/>
                  </a:cubicBezTo>
                  <a:cubicBezTo>
                    <a:pt x="7134" y="1449"/>
                    <a:pt x="7169" y="1471"/>
                    <a:pt x="7205" y="1471"/>
                  </a:cubicBezTo>
                  <a:cubicBezTo>
                    <a:pt x="7233" y="1471"/>
                    <a:pt x="7262" y="1458"/>
                    <a:pt x="7279" y="1429"/>
                  </a:cubicBezTo>
                  <a:cubicBezTo>
                    <a:pt x="7280" y="1412"/>
                    <a:pt x="7286" y="1404"/>
                    <a:pt x="7293" y="1404"/>
                  </a:cubicBezTo>
                  <a:cubicBezTo>
                    <a:pt x="7301" y="1404"/>
                    <a:pt x="7310" y="1414"/>
                    <a:pt x="7316" y="1435"/>
                  </a:cubicBezTo>
                  <a:cubicBezTo>
                    <a:pt x="7324" y="1454"/>
                    <a:pt x="7328" y="1464"/>
                    <a:pt x="7333" y="1464"/>
                  </a:cubicBezTo>
                  <a:cubicBezTo>
                    <a:pt x="7338" y="1464"/>
                    <a:pt x="7343" y="1455"/>
                    <a:pt x="7354" y="1438"/>
                  </a:cubicBezTo>
                  <a:cubicBezTo>
                    <a:pt x="7360" y="1430"/>
                    <a:pt x="7366" y="1426"/>
                    <a:pt x="7372" y="1426"/>
                  </a:cubicBezTo>
                  <a:cubicBezTo>
                    <a:pt x="7387" y="1426"/>
                    <a:pt x="7398" y="1454"/>
                    <a:pt x="7407" y="1482"/>
                  </a:cubicBezTo>
                  <a:cubicBezTo>
                    <a:pt x="7413" y="1528"/>
                    <a:pt x="7423" y="1547"/>
                    <a:pt x="7435" y="1547"/>
                  </a:cubicBezTo>
                  <a:cubicBezTo>
                    <a:pt x="7443" y="1547"/>
                    <a:pt x="7452" y="1539"/>
                    <a:pt x="7460" y="1526"/>
                  </a:cubicBezTo>
                  <a:cubicBezTo>
                    <a:pt x="7482" y="1509"/>
                    <a:pt x="7508" y="1502"/>
                    <a:pt x="7535" y="1502"/>
                  </a:cubicBezTo>
                  <a:cubicBezTo>
                    <a:pt x="7544" y="1502"/>
                    <a:pt x="7552" y="1502"/>
                    <a:pt x="7561" y="1504"/>
                  </a:cubicBezTo>
                  <a:cubicBezTo>
                    <a:pt x="7604" y="1473"/>
                    <a:pt x="7623" y="1476"/>
                    <a:pt x="7608" y="1438"/>
                  </a:cubicBezTo>
                  <a:cubicBezTo>
                    <a:pt x="7614" y="1413"/>
                    <a:pt x="7623" y="1391"/>
                    <a:pt x="7636" y="1369"/>
                  </a:cubicBezTo>
                  <a:cubicBezTo>
                    <a:pt x="7649" y="1361"/>
                    <a:pt x="7658" y="1358"/>
                    <a:pt x="7663" y="1358"/>
                  </a:cubicBezTo>
                  <a:cubicBezTo>
                    <a:pt x="7676" y="1358"/>
                    <a:pt x="7672" y="1372"/>
                    <a:pt x="7660" y="1372"/>
                  </a:cubicBezTo>
                  <a:cubicBezTo>
                    <a:pt x="7659" y="1372"/>
                    <a:pt x="7659" y="1372"/>
                    <a:pt x="7658" y="1372"/>
                  </a:cubicBezTo>
                  <a:cubicBezTo>
                    <a:pt x="7614" y="1404"/>
                    <a:pt x="7633" y="1407"/>
                    <a:pt x="7648" y="1444"/>
                  </a:cubicBezTo>
                  <a:cubicBezTo>
                    <a:pt x="7661" y="1473"/>
                    <a:pt x="7689" y="1488"/>
                    <a:pt x="7720" y="1491"/>
                  </a:cubicBezTo>
                  <a:lnTo>
                    <a:pt x="7796" y="1501"/>
                  </a:lnTo>
                  <a:cubicBezTo>
                    <a:pt x="7824" y="1524"/>
                    <a:pt x="7843" y="1536"/>
                    <a:pt x="7855" y="1536"/>
                  </a:cubicBezTo>
                  <a:cubicBezTo>
                    <a:pt x="7866" y="1536"/>
                    <a:pt x="7871" y="1527"/>
                    <a:pt x="7874" y="1510"/>
                  </a:cubicBezTo>
                  <a:cubicBezTo>
                    <a:pt x="7875" y="1496"/>
                    <a:pt x="7876" y="1484"/>
                    <a:pt x="7877" y="1476"/>
                  </a:cubicBezTo>
                  <a:lnTo>
                    <a:pt x="7877" y="1476"/>
                  </a:lnTo>
                  <a:cubicBezTo>
                    <a:pt x="7883" y="1521"/>
                    <a:pt x="7962" y="1549"/>
                    <a:pt x="8030" y="1549"/>
                  </a:cubicBezTo>
                  <a:cubicBezTo>
                    <a:pt x="8074" y="1549"/>
                    <a:pt x="8114" y="1537"/>
                    <a:pt x="8125" y="1510"/>
                  </a:cubicBezTo>
                  <a:lnTo>
                    <a:pt x="8125" y="1510"/>
                  </a:lnTo>
                  <a:lnTo>
                    <a:pt x="8122" y="1545"/>
                  </a:lnTo>
                  <a:cubicBezTo>
                    <a:pt x="8118" y="1582"/>
                    <a:pt x="8137" y="1585"/>
                    <a:pt x="8175" y="1588"/>
                  </a:cubicBezTo>
                  <a:cubicBezTo>
                    <a:pt x="8176" y="1589"/>
                    <a:pt x="8177" y="1589"/>
                    <a:pt x="8179" y="1589"/>
                  </a:cubicBezTo>
                  <a:cubicBezTo>
                    <a:pt x="8200" y="1589"/>
                    <a:pt x="8261" y="1572"/>
                    <a:pt x="8312" y="1572"/>
                  </a:cubicBezTo>
                  <a:cubicBezTo>
                    <a:pt x="8319" y="1572"/>
                    <a:pt x="8325" y="1572"/>
                    <a:pt x="8332" y="1573"/>
                  </a:cubicBezTo>
                  <a:cubicBezTo>
                    <a:pt x="8367" y="1578"/>
                    <a:pt x="8397" y="1583"/>
                    <a:pt x="8421" y="1583"/>
                  </a:cubicBezTo>
                  <a:cubicBezTo>
                    <a:pt x="8450" y="1583"/>
                    <a:pt x="8469" y="1576"/>
                    <a:pt x="8473" y="1557"/>
                  </a:cubicBezTo>
                  <a:cubicBezTo>
                    <a:pt x="8491" y="1560"/>
                    <a:pt x="8491" y="1560"/>
                    <a:pt x="8485" y="1595"/>
                  </a:cubicBezTo>
                  <a:cubicBezTo>
                    <a:pt x="8463" y="1629"/>
                    <a:pt x="8482" y="1629"/>
                    <a:pt x="8501" y="1632"/>
                  </a:cubicBezTo>
                  <a:cubicBezTo>
                    <a:pt x="8502" y="1632"/>
                    <a:pt x="8502" y="1633"/>
                    <a:pt x="8503" y="1633"/>
                  </a:cubicBezTo>
                  <a:cubicBezTo>
                    <a:pt x="8520" y="1633"/>
                    <a:pt x="8526" y="1599"/>
                    <a:pt x="8529" y="1563"/>
                  </a:cubicBezTo>
                  <a:cubicBezTo>
                    <a:pt x="8530" y="1548"/>
                    <a:pt x="8535" y="1540"/>
                    <a:pt x="8543" y="1540"/>
                  </a:cubicBezTo>
                  <a:cubicBezTo>
                    <a:pt x="8553" y="1540"/>
                    <a:pt x="8567" y="1551"/>
                    <a:pt x="8585" y="1573"/>
                  </a:cubicBezTo>
                  <a:cubicBezTo>
                    <a:pt x="8610" y="1597"/>
                    <a:pt x="8642" y="1610"/>
                    <a:pt x="8674" y="1610"/>
                  </a:cubicBezTo>
                  <a:cubicBezTo>
                    <a:pt x="8696" y="1610"/>
                    <a:pt x="8719" y="1604"/>
                    <a:pt x="8739" y="1592"/>
                  </a:cubicBezTo>
                  <a:cubicBezTo>
                    <a:pt x="8758" y="1595"/>
                    <a:pt x="8780" y="1598"/>
                    <a:pt x="8773" y="1632"/>
                  </a:cubicBezTo>
                  <a:cubicBezTo>
                    <a:pt x="8783" y="1655"/>
                    <a:pt x="8800" y="1680"/>
                    <a:pt x="8822" y="1680"/>
                  </a:cubicBezTo>
                  <a:cubicBezTo>
                    <a:pt x="8836" y="1680"/>
                    <a:pt x="8852" y="1670"/>
                    <a:pt x="8871" y="1645"/>
                  </a:cubicBezTo>
                  <a:cubicBezTo>
                    <a:pt x="8889" y="1648"/>
                    <a:pt x="8889" y="1648"/>
                    <a:pt x="8883" y="1686"/>
                  </a:cubicBezTo>
                  <a:cubicBezTo>
                    <a:pt x="8892" y="1708"/>
                    <a:pt x="8895" y="1728"/>
                    <a:pt x="8901" y="1728"/>
                  </a:cubicBezTo>
                  <a:cubicBezTo>
                    <a:pt x="8906" y="1728"/>
                    <a:pt x="8912" y="1718"/>
                    <a:pt x="8924" y="1689"/>
                  </a:cubicBezTo>
                  <a:cubicBezTo>
                    <a:pt x="8940" y="1677"/>
                    <a:pt x="8960" y="1671"/>
                    <a:pt x="8980" y="1671"/>
                  </a:cubicBezTo>
                  <a:cubicBezTo>
                    <a:pt x="9009" y="1671"/>
                    <a:pt x="9038" y="1683"/>
                    <a:pt x="9059" y="1708"/>
                  </a:cubicBezTo>
                  <a:cubicBezTo>
                    <a:pt x="9064" y="1708"/>
                    <a:pt x="9069" y="1709"/>
                    <a:pt x="9074" y="1709"/>
                  </a:cubicBezTo>
                  <a:cubicBezTo>
                    <a:pt x="9087" y="1709"/>
                    <a:pt x="9097" y="1703"/>
                    <a:pt x="9099" y="1676"/>
                  </a:cubicBezTo>
                  <a:cubicBezTo>
                    <a:pt x="9104" y="1652"/>
                    <a:pt x="9107" y="1627"/>
                    <a:pt x="9107" y="1627"/>
                  </a:cubicBezTo>
                  <a:lnTo>
                    <a:pt x="9107" y="1627"/>
                  </a:lnTo>
                  <a:cubicBezTo>
                    <a:pt x="9107" y="1627"/>
                    <a:pt x="9106" y="1632"/>
                    <a:pt x="9106" y="1642"/>
                  </a:cubicBezTo>
                  <a:cubicBezTo>
                    <a:pt x="9110" y="1679"/>
                    <a:pt x="9113" y="1697"/>
                    <a:pt x="9118" y="1697"/>
                  </a:cubicBezTo>
                  <a:cubicBezTo>
                    <a:pt x="9122" y="1697"/>
                    <a:pt x="9129" y="1680"/>
                    <a:pt x="9143" y="1648"/>
                  </a:cubicBezTo>
                  <a:cubicBezTo>
                    <a:pt x="9145" y="1630"/>
                    <a:pt x="9150" y="1621"/>
                    <a:pt x="9155" y="1621"/>
                  </a:cubicBezTo>
                  <a:cubicBezTo>
                    <a:pt x="9159" y="1621"/>
                    <a:pt x="9164" y="1630"/>
                    <a:pt x="9162" y="1648"/>
                  </a:cubicBezTo>
                  <a:cubicBezTo>
                    <a:pt x="9178" y="1686"/>
                    <a:pt x="9196" y="1689"/>
                    <a:pt x="9196" y="1689"/>
                  </a:cubicBezTo>
                  <a:cubicBezTo>
                    <a:pt x="9243" y="1683"/>
                    <a:pt x="9290" y="1679"/>
                    <a:pt x="9336" y="1679"/>
                  </a:cubicBezTo>
                  <a:cubicBezTo>
                    <a:pt x="9362" y="1679"/>
                    <a:pt x="9387" y="1680"/>
                    <a:pt x="9413" y="1682"/>
                  </a:cubicBezTo>
                  <a:cubicBezTo>
                    <a:pt x="9487" y="1692"/>
                    <a:pt x="9539" y="1698"/>
                    <a:pt x="9573" y="1698"/>
                  </a:cubicBezTo>
                  <a:cubicBezTo>
                    <a:pt x="9608" y="1698"/>
                    <a:pt x="9624" y="1691"/>
                    <a:pt x="9626" y="1673"/>
                  </a:cubicBezTo>
                  <a:cubicBezTo>
                    <a:pt x="9638" y="1656"/>
                    <a:pt x="9644" y="1648"/>
                    <a:pt x="9649" y="1648"/>
                  </a:cubicBezTo>
                  <a:cubicBezTo>
                    <a:pt x="9655" y="1648"/>
                    <a:pt x="9659" y="1657"/>
                    <a:pt x="9667" y="1676"/>
                  </a:cubicBezTo>
                  <a:cubicBezTo>
                    <a:pt x="9670" y="1701"/>
                    <a:pt x="9692" y="1720"/>
                    <a:pt x="9720" y="1720"/>
                  </a:cubicBezTo>
                  <a:cubicBezTo>
                    <a:pt x="9739" y="1723"/>
                    <a:pt x="9757" y="1726"/>
                    <a:pt x="9751" y="1761"/>
                  </a:cubicBezTo>
                  <a:cubicBezTo>
                    <a:pt x="9776" y="1729"/>
                    <a:pt x="9776" y="1729"/>
                    <a:pt x="9795" y="1729"/>
                  </a:cubicBezTo>
                  <a:cubicBezTo>
                    <a:pt x="9793" y="1749"/>
                    <a:pt x="9798" y="1759"/>
                    <a:pt x="9805" y="1759"/>
                  </a:cubicBezTo>
                  <a:cubicBezTo>
                    <a:pt x="9812" y="1759"/>
                    <a:pt x="9822" y="1751"/>
                    <a:pt x="9833" y="1736"/>
                  </a:cubicBezTo>
                  <a:cubicBezTo>
                    <a:pt x="9847" y="1702"/>
                    <a:pt x="9854" y="1684"/>
                    <a:pt x="9856" y="1684"/>
                  </a:cubicBezTo>
                  <a:cubicBezTo>
                    <a:pt x="9859" y="1684"/>
                    <a:pt x="9856" y="1702"/>
                    <a:pt x="9851" y="1739"/>
                  </a:cubicBezTo>
                  <a:cubicBezTo>
                    <a:pt x="9849" y="1764"/>
                    <a:pt x="9877" y="1794"/>
                    <a:pt x="9886" y="1794"/>
                  </a:cubicBezTo>
                  <a:cubicBezTo>
                    <a:pt x="9889" y="1794"/>
                    <a:pt x="9890" y="1790"/>
                    <a:pt x="9886" y="1780"/>
                  </a:cubicBezTo>
                  <a:cubicBezTo>
                    <a:pt x="9892" y="1742"/>
                    <a:pt x="9930" y="1748"/>
                    <a:pt x="9952" y="1714"/>
                  </a:cubicBezTo>
                  <a:cubicBezTo>
                    <a:pt x="9974" y="1717"/>
                    <a:pt x="9992" y="1720"/>
                    <a:pt x="9986" y="1755"/>
                  </a:cubicBezTo>
                  <a:cubicBezTo>
                    <a:pt x="9992" y="1768"/>
                    <a:pt x="10009" y="1774"/>
                    <a:pt x="10030" y="1774"/>
                  </a:cubicBezTo>
                  <a:cubicBezTo>
                    <a:pt x="10066" y="1774"/>
                    <a:pt x="10111" y="1757"/>
                    <a:pt x="10127" y="1736"/>
                  </a:cubicBezTo>
                  <a:cubicBezTo>
                    <a:pt x="10129" y="1719"/>
                    <a:pt x="10134" y="1711"/>
                    <a:pt x="10138" y="1711"/>
                  </a:cubicBezTo>
                  <a:cubicBezTo>
                    <a:pt x="10143" y="1711"/>
                    <a:pt x="10148" y="1721"/>
                    <a:pt x="10146" y="1739"/>
                  </a:cubicBezTo>
                  <a:cubicBezTo>
                    <a:pt x="10140" y="1777"/>
                    <a:pt x="10159" y="1777"/>
                    <a:pt x="10180" y="1780"/>
                  </a:cubicBezTo>
                  <a:cubicBezTo>
                    <a:pt x="10187" y="1770"/>
                    <a:pt x="10191" y="1766"/>
                    <a:pt x="10193" y="1766"/>
                  </a:cubicBezTo>
                  <a:cubicBezTo>
                    <a:pt x="10200" y="1766"/>
                    <a:pt x="10198" y="1792"/>
                    <a:pt x="10193" y="1817"/>
                  </a:cubicBezTo>
                  <a:cubicBezTo>
                    <a:pt x="10171" y="1852"/>
                    <a:pt x="10190" y="1855"/>
                    <a:pt x="10227" y="1858"/>
                  </a:cubicBezTo>
                  <a:cubicBezTo>
                    <a:pt x="10241" y="1839"/>
                    <a:pt x="10269" y="1834"/>
                    <a:pt x="10301" y="1834"/>
                  </a:cubicBezTo>
                  <a:cubicBezTo>
                    <a:pt x="10329" y="1834"/>
                    <a:pt x="10360" y="1838"/>
                    <a:pt x="10387" y="1842"/>
                  </a:cubicBezTo>
                  <a:cubicBezTo>
                    <a:pt x="10398" y="1843"/>
                    <a:pt x="10408" y="1844"/>
                    <a:pt x="10417" y="1844"/>
                  </a:cubicBezTo>
                  <a:cubicBezTo>
                    <a:pt x="10487" y="1844"/>
                    <a:pt x="10512" y="1813"/>
                    <a:pt x="10553" y="1755"/>
                  </a:cubicBezTo>
                  <a:lnTo>
                    <a:pt x="10578" y="1686"/>
                  </a:lnTo>
                  <a:lnTo>
                    <a:pt x="10578" y="1686"/>
                  </a:lnTo>
                  <a:lnTo>
                    <a:pt x="10572" y="1755"/>
                  </a:lnTo>
                  <a:cubicBezTo>
                    <a:pt x="10569" y="1792"/>
                    <a:pt x="10572" y="1830"/>
                    <a:pt x="10578" y="1864"/>
                  </a:cubicBezTo>
                  <a:cubicBezTo>
                    <a:pt x="10579" y="1864"/>
                    <a:pt x="10580" y="1864"/>
                    <a:pt x="10581" y="1864"/>
                  </a:cubicBezTo>
                  <a:cubicBezTo>
                    <a:pt x="10598" y="1864"/>
                    <a:pt x="10601" y="1831"/>
                    <a:pt x="10607" y="1795"/>
                  </a:cubicBezTo>
                  <a:cubicBezTo>
                    <a:pt x="10608" y="1780"/>
                    <a:pt x="10613" y="1772"/>
                    <a:pt x="10621" y="1772"/>
                  </a:cubicBezTo>
                  <a:cubicBezTo>
                    <a:pt x="10630" y="1772"/>
                    <a:pt x="10644" y="1783"/>
                    <a:pt x="10663" y="1805"/>
                  </a:cubicBezTo>
                  <a:cubicBezTo>
                    <a:pt x="10682" y="1825"/>
                    <a:pt x="10696" y="1835"/>
                    <a:pt x="10709" y="1835"/>
                  </a:cubicBezTo>
                  <a:cubicBezTo>
                    <a:pt x="10720" y="1835"/>
                    <a:pt x="10730" y="1828"/>
                    <a:pt x="10741" y="1814"/>
                  </a:cubicBezTo>
                  <a:cubicBezTo>
                    <a:pt x="10766" y="1814"/>
                    <a:pt x="10788" y="1830"/>
                    <a:pt x="10795" y="1855"/>
                  </a:cubicBezTo>
                  <a:cubicBezTo>
                    <a:pt x="10799" y="1856"/>
                    <a:pt x="10802" y="1856"/>
                    <a:pt x="10805" y="1856"/>
                  </a:cubicBezTo>
                  <a:cubicBezTo>
                    <a:pt x="10814" y="1856"/>
                    <a:pt x="10814" y="1850"/>
                    <a:pt x="10817" y="1824"/>
                  </a:cubicBezTo>
                  <a:cubicBezTo>
                    <a:pt x="10818" y="1805"/>
                    <a:pt x="10824" y="1797"/>
                    <a:pt x="10831" y="1797"/>
                  </a:cubicBezTo>
                  <a:cubicBezTo>
                    <a:pt x="10839" y="1797"/>
                    <a:pt x="10848" y="1807"/>
                    <a:pt x="10854" y="1827"/>
                  </a:cubicBezTo>
                  <a:cubicBezTo>
                    <a:pt x="10862" y="1874"/>
                    <a:pt x="10887" y="1894"/>
                    <a:pt x="10906" y="1894"/>
                  </a:cubicBezTo>
                  <a:cubicBezTo>
                    <a:pt x="10918" y="1894"/>
                    <a:pt x="10927" y="1887"/>
                    <a:pt x="10929" y="1874"/>
                  </a:cubicBezTo>
                  <a:cubicBezTo>
                    <a:pt x="10932" y="1846"/>
                    <a:pt x="10942" y="1841"/>
                    <a:pt x="10955" y="1841"/>
                  </a:cubicBezTo>
                  <a:cubicBezTo>
                    <a:pt x="10960" y="1841"/>
                    <a:pt x="10965" y="1841"/>
                    <a:pt x="10970" y="1842"/>
                  </a:cubicBezTo>
                  <a:cubicBezTo>
                    <a:pt x="10975" y="1843"/>
                    <a:pt x="10979" y="1844"/>
                    <a:pt x="10983" y="1844"/>
                  </a:cubicBezTo>
                  <a:cubicBezTo>
                    <a:pt x="11004" y="1844"/>
                    <a:pt x="11023" y="1832"/>
                    <a:pt x="11033" y="1814"/>
                  </a:cubicBezTo>
                  <a:lnTo>
                    <a:pt x="11070" y="1817"/>
                  </a:lnTo>
                  <a:cubicBezTo>
                    <a:pt x="11089" y="1820"/>
                    <a:pt x="11067" y="1852"/>
                    <a:pt x="11049" y="1852"/>
                  </a:cubicBezTo>
                  <a:lnTo>
                    <a:pt x="11064" y="1889"/>
                  </a:lnTo>
                  <a:cubicBezTo>
                    <a:pt x="11075" y="1890"/>
                    <a:pt x="11084" y="1891"/>
                    <a:pt x="11093" y="1891"/>
                  </a:cubicBezTo>
                  <a:cubicBezTo>
                    <a:pt x="11113" y="1891"/>
                    <a:pt x="11127" y="1886"/>
                    <a:pt x="11143" y="1861"/>
                  </a:cubicBezTo>
                  <a:cubicBezTo>
                    <a:pt x="11156" y="1827"/>
                    <a:pt x="11164" y="1810"/>
                    <a:pt x="11166" y="1810"/>
                  </a:cubicBezTo>
                  <a:cubicBezTo>
                    <a:pt x="11168" y="1810"/>
                    <a:pt x="11166" y="1828"/>
                    <a:pt x="11161" y="1864"/>
                  </a:cubicBezTo>
                  <a:cubicBezTo>
                    <a:pt x="11159" y="1891"/>
                    <a:pt x="11167" y="1919"/>
                    <a:pt x="11179" y="1919"/>
                  </a:cubicBezTo>
                  <a:cubicBezTo>
                    <a:pt x="11184" y="1919"/>
                    <a:pt x="11190" y="1915"/>
                    <a:pt x="11196" y="1905"/>
                  </a:cubicBezTo>
                  <a:cubicBezTo>
                    <a:pt x="11207" y="1877"/>
                    <a:pt x="11217" y="1866"/>
                    <a:pt x="11224" y="1866"/>
                  </a:cubicBezTo>
                  <a:cubicBezTo>
                    <a:pt x="11234" y="1866"/>
                    <a:pt x="11238" y="1888"/>
                    <a:pt x="11237" y="1908"/>
                  </a:cubicBezTo>
                  <a:cubicBezTo>
                    <a:pt x="11222" y="1944"/>
                    <a:pt x="11215" y="1961"/>
                    <a:pt x="11223" y="1961"/>
                  </a:cubicBezTo>
                  <a:cubicBezTo>
                    <a:pt x="11231" y="1961"/>
                    <a:pt x="11252" y="1946"/>
                    <a:pt x="11293" y="1918"/>
                  </a:cubicBezTo>
                  <a:cubicBezTo>
                    <a:pt x="11295" y="1918"/>
                    <a:pt x="11298" y="1918"/>
                    <a:pt x="11300" y="1918"/>
                  </a:cubicBezTo>
                  <a:cubicBezTo>
                    <a:pt x="11335" y="1918"/>
                    <a:pt x="11398" y="1901"/>
                    <a:pt x="11451" y="1901"/>
                  </a:cubicBezTo>
                  <a:cubicBezTo>
                    <a:pt x="11458" y="1901"/>
                    <a:pt x="11465" y="1901"/>
                    <a:pt x="11472" y="1902"/>
                  </a:cubicBezTo>
                  <a:cubicBezTo>
                    <a:pt x="11547" y="1911"/>
                    <a:pt x="11584" y="1914"/>
                    <a:pt x="11600" y="1952"/>
                  </a:cubicBezTo>
                  <a:cubicBezTo>
                    <a:pt x="11599" y="1962"/>
                    <a:pt x="11599" y="1970"/>
                    <a:pt x="11599" y="1977"/>
                  </a:cubicBezTo>
                  <a:lnTo>
                    <a:pt x="11599" y="1977"/>
                  </a:lnTo>
                  <a:cubicBezTo>
                    <a:pt x="11606" y="1934"/>
                    <a:pt x="11619" y="1924"/>
                    <a:pt x="11645" y="1924"/>
                  </a:cubicBezTo>
                  <a:cubicBezTo>
                    <a:pt x="11655" y="1924"/>
                    <a:pt x="11667" y="1925"/>
                    <a:pt x="11682" y="1927"/>
                  </a:cubicBezTo>
                  <a:cubicBezTo>
                    <a:pt x="11696" y="1940"/>
                    <a:pt x="11714" y="1947"/>
                    <a:pt x="11732" y="1947"/>
                  </a:cubicBezTo>
                  <a:cubicBezTo>
                    <a:pt x="11760" y="1947"/>
                    <a:pt x="11787" y="1932"/>
                    <a:pt x="11801" y="1905"/>
                  </a:cubicBezTo>
                  <a:lnTo>
                    <a:pt x="11763" y="1899"/>
                  </a:lnTo>
                  <a:cubicBezTo>
                    <a:pt x="11767" y="1860"/>
                    <a:pt x="11774" y="1843"/>
                    <a:pt x="11786" y="1843"/>
                  </a:cubicBezTo>
                  <a:cubicBezTo>
                    <a:pt x="11796" y="1843"/>
                    <a:pt x="11808" y="1853"/>
                    <a:pt x="11823" y="1871"/>
                  </a:cubicBezTo>
                  <a:cubicBezTo>
                    <a:pt x="11845" y="1874"/>
                    <a:pt x="11838" y="1908"/>
                    <a:pt x="11835" y="1943"/>
                  </a:cubicBezTo>
                  <a:cubicBezTo>
                    <a:pt x="11832" y="1980"/>
                    <a:pt x="11848" y="2018"/>
                    <a:pt x="11866" y="2021"/>
                  </a:cubicBezTo>
                  <a:cubicBezTo>
                    <a:pt x="11869" y="2021"/>
                    <a:pt x="11872" y="2021"/>
                    <a:pt x="11874" y="2021"/>
                  </a:cubicBezTo>
                  <a:cubicBezTo>
                    <a:pt x="11890" y="2021"/>
                    <a:pt x="11902" y="2019"/>
                    <a:pt x="11888" y="1986"/>
                  </a:cubicBezTo>
                  <a:cubicBezTo>
                    <a:pt x="11895" y="1952"/>
                    <a:pt x="11895" y="1952"/>
                    <a:pt x="11913" y="1952"/>
                  </a:cubicBezTo>
                  <a:cubicBezTo>
                    <a:pt x="11918" y="1953"/>
                    <a:pt x="11922" y="1954"/>
                    <a:pt x="11926" y="1954"/>
                  </a:cubicBezTo>
                  <a:cubicBezTo>
                    <a:pt x="11947" y="1954"/>
                    <a:pt x="11965" y="1942"/>
                    <a:pt x="11973" y="1924"/>
                  </a:cubicBezTo>
                  <a:cubicBezTo>
                    <a:pt x="11978" y="1895"/>
                    <a:pt x="11993" y="1892"/>
                    <a:pt x="12008" y="1892"/>
                  </a:cubicBezTo>
                  <a:cubicBezTo>
                    <a:pt x="12011" y="1892"/>
                    <a:pt x="12014" y="1892"/>
                    <a:pt x="12017" y="1892"/>
                  </a:cubicBezTo>
                  <a:cubicBezTo>
                    <a:pt x="12026" y="1914"/>
                    <a:pt x="12045" y="1933"/>
                    <a:pt x="12070" y="1936"/>
                  </a:cubicBezTo>
                  <a:lnTo>
                    <a:pt x="12070" y="1936"/>
                  </a:lnTo>
                  <a:cubicBezTo>
                    <a:pt x="12069" y="1946"/>
                    <a:pt x="12068" y="1959"/>
                    <a:pt x="12067" y="1971"/>
                  </a:cubicBezTo>
                  <a:cubicBezTo>
                    <a:pt x="12064" y="1996"/>
                    <a:pt x="12070" y="2021"/>
                    <a:pt x="12076" y="2046"/>
                  </a:cubicBezTo>
                  <a:cubicBezTo>
                    <a:pt x="12098" y="2046"/>
                    <a:pt x="12101" y="2012"/>
                    <a:pt x="12101" y="2012"/>
                  </a:cubicBezTo>
                  <a:cubicBezTo>
                    <a:pt x="12102" y="2003"/>
                    <a:pt x="12132" y="2000"/>
                    <a:pt x="12177" y="2000"/>
                  </a:cubicBezTo>
                  <a:cubicBezTo>
                    <a:pt x="12311" y="2000"/>
                    <a:pt x="12580" y="2029"/>
                    <a:pt x="12625" y="2033"/>
                  </a:cubicBezTo>
                  <a:cubicBezTo>
                    <a:pt x="12644" y="2056"/>
                    <a:pt x="12669" y="2068"/>
                    <a:pt x="12686" y="2068"/>
                  </a:cubicBezTo>
                  <a:cubicBezTo>
                    <a:pt x="12700" y="2068"/>
                    <a:pt x="12707" y="2060"/>
                    <a:pt x="12700" y="2043"/>
                  </a:cubicBezTo>
                  <a:cubicBezTo>
                    <a:pt x="12702" y="2025"/>
                    <a:pt x="12728" y="2019"/>
                    <a:pt x="12770" y="2019"/>
                  </a:cubicBezTo>
                  <a:cubicBezTo>
                    <a:pt x="12809" y="2019"/>
                    <a:pt x="12860" y="2024"/>
                    <a:pt x="12916" y="2030"/>
                  </a:cubicBezTo>
                  <a:cubicBezTo>
                    <a:pt x="12986" y="2038"/>
                    <a:pt x="13044" y="2046"/>
                    <a:pt x="13086" y="2046"/>
                  </a:cubicBezTo>
                  <a:cubicBezTo>
                    <a:pt x="13125" y="2046"/>
                    <a:pt x="13148" y="2039"/>
                    <a:pt x="13151" y="2021"/>
                  </a:cubicBezTo>
                  <a:lnTo>
                    <a:pt x="13208" y="2027"/>
                  </a:lnTo>
                  <a:cubicBezTo>
                    <a:pt x="13211" y="2028"/>
                    <a:pt x="13215" y="2028"/>
                    <a:pt x="13218" y="2028"/>
                  </a:cubicBezTo>
                  <a:cubicBezTo>
                    <a:pt x="13253" y="2028"/>
                    <a:pt x="13291" y="2002"/>
                    <a:pt x="13308" y="2002"/>
                  </a:cubicBezTo>
                  <a:cubicBezTo>
                    <a:pt x="13319" y="1987"/>
                    <a:pt x="13329" y="1979"/>
                    <a:pt x="13334" y="1979"/>
                  </a:cubicBezTo>
                  <a:cubicBezTo>
                    <a:pt x="13339" y="1979"/>
                    <a:pt x="13338" y="1988"/>
                    <a:pt x="13327" y="2005"/>
                  </a:cubicBezTo>
                  <a:cubicBezTo>
                    <a:pt x="13324" y="2040"/>
                    <a:pt x="13321" y="2077"/>
                    <a:pt x="13339" y="2077"/>
                  </a:cubicBezTo>
                  <a:cubicBezTo>
                    <a:pt x="13342" y="2078"/>
                    <a:pt x="13345" y="2078"/>
                    <a:pt x="13347" y="2078"/>
                  </a:cubicBezTo>
                  <a:cubicBezTo>
                    <a:pt x="13377" y="2078"/>
                    <a:pt x="13380" y="2043"/>
                    <a:pt x="13383" y="2012"/>
                  </a:cubicBezTo>
                  <a:cubicBezTo>
                    <a:pt x="13386" y="1977"/>
                    <a:pt x="13408" y="1977"/>
                    <a:pt x="13408" y="1977"/>
                  </a:cubicBezTo>
                  <a:cubicBezTo>
                    <a:pt x="13427" y="1980"/>
                    <a:pt x="13427" y="1980"/>
                    <a:pt x="13424" y="2015"/>
                  </a:cubicBezTo>
                  <a:lnTo>
                    <a:pt x="13415" y="2087"/>
                  </a:lnTo>
                  <a:lnTo>
                    <a:pt x="13436" y="2090"/>
                  </a:lnTo>
                  <a:cubicBezTo>
                    <a:pt x="13439" y="2058"/>
                    <a:pt x="13453" y="2055"/>
                    <a:pt x="13457" y="2055"/>
                  </a:cubicBezTo>
                  <a:cubicBezTo>
                    <a:pt x="13458" y="2055"/>
                    <a:pt x="13458" y="2055"/>
                    <a:pt x="13458" y="2055"/>
                  </a:cubicBezTo>
                  <a:cubicBezTo>
                    <a:pt x="13477" y="2059"/>
                    <a:pt x="13477" y="2059"/>
                    <a:pt x="13471" y="2127"/>
                  </a:cubicBezTo>
                  <a:cubicBezTo>
                    <a:pt x="13466" y="2165"/>
                    <a:pt x="13470" y="2184"/>
                    <a:pt x="13478" y="2184"/>
                  </a:cubicBezTo>
                  <a:cubicBezTo>
                    <a:pt x="13485" y="2184"/>
                    <a:pt x="13496" y="2167"/>
                    <a:pt x="13509" y="2134"/>
                  </a:cubicBezTo>
                  <a:lnTo>
                    <a:pt x="13549" y="2102"/>
                  </a:lnTo>
                  <a:cubicBezTo>
                    <a:pt x="13553" y="2126"/>
                    <a:pt x="13561" y="2135"/>
                    <a:pt x="13571" y="2135"/>
                  </a:cubicBezTo>
                  <a:cubicBezTo>
                    <a:pt x="13590" y="2135"/>
                    <a:pt x="13616" y="2097"/>
                    <a:pt x="13631" y="2074"/>
                  </a:cubicBezTo>
                  <a:cubicBezTo>
                    <a:pt x="13637" y="2111"/>
                    <a:pt x="13645" y="2130"/>
                    <a:pt x="13655" y="2130"/>
                  </a:cubicBezTo>
                  <a:cubicBezTo>
                    <a:pt x="13664" y="2130"/>
                    <a:pt x="13675" y="2114"/>
                    <a:pt x="13687" y="2080"/>
                  </a:cubicBezTo>
                  <a:cubicBezTo>
                    <a:pt x="13690" y="2064"/>
                    <a:pt x="13696" y="2055"/>
                    <a:pt x="13704" y="2055"/>
                  </a:cubicBezTo>
                  <a:cubicBezTo>
                    <a:pt x="13711" y="2055"/>
                    <a:pt x="13720" y="2064"/>
                    <a:pt x="13728" y="2084"/>
                  </a:cubicBezTo>
                  <a:cubicBezTo>
                    <a:pt x="13744" y="2121"/>
                    <a:pt x="13762" y="2124"/>
                    <a:pt x="13800" y="2127"/>
                  </a:cubicBezTo>
                  <a:cubicBezTo>
                    <a:pt x="13810" y="2112"/>
                    <a:pt x="13841" y="2107"/>
                    <a:pt x="13887" y="2107"/>
                  </a:cubicBezTo>
                  <a:cubicBezTo>
                    <a:pt x="13944" y="2107"/>
                    <a:pt x="14024" y="2116"/>
                    <a:pt x="14110" y="2124"/>
                  </a:cubicBezTo>
                  <a:cubicBezTo>
                    <a:pt x="14206" y="2135"/>
                    <a:pt x="14283" y="2143"/>
                    <a:pt x="14335" y="2143"/>
                  </a:cubicBezTo>
                  <a:cubicBezTo>
                    <a:pt x="14378" y="2143"/>
                    <a:pt x="14403" y="2137"/>
                    <a:pt x="14405" y="2121"/>
                  </a:cubicBezTo>
                  <a:cubicBezTo>
                    <a:pt x="14424" y="2121"/>
                    <a:pt x="14424" y="2121"/>
                    <a:pt x="14439" y="2159"/>
                  </a:cubicBezTo>
                  <a:cubicBezTo>
                    <a:pt x="14438" y="2175"/>
                    <a:pt x="14441" y="2184"/>
                    <a:pt x="14446" y="2184"/>
                  </a:cubicBezTo>
                  <a:cubicBezTo>
                    <a:pt x="14453" y="2184"/>
                    <a:pt x="14466" y="2167"/>
                    <a:pt x="14480" y="2127"/>
                  </a:cubicBezTo>
                  <a:cubicBezTo>
                    <a:pt x="14493" y="2108"/>
                    <a:pt x="14500" y="2088"/>
                    <a:pt x="14502" y="2088"/>
                  </a:cubicBezTo>
                  <a:cubicBezTo>
                    <a:pt x="14504" y="2088"/>
                    <a:pt x="14503" y="2100"/>
                    <a:pt x="14499" y="2131"/>
                  </a:cubicBezTo>
                  <a:cubicBezTo>
                    <a:pt x="14496" y="2165"/>
                    <a:pt x="14536" y="2168"/>
                    <a:pt x="14612" y="2178"/>
                  </a:cubicBezTo>
                  <a:cubicBezTo>
                    <a:pt x="14635" y="2180"/>
                    <a:pt x="14661" y="2183"/>
                    <a:pt x="14684" y="2183"/>
                  </a:cubicBezTo>
                  <a:cubicBezTo>
                    <a:pt x="14719" y="2183"/>
                    <a:pt x="14748" y="2177"/>
                    <a:pt x="14750" y="2156"/>
                  </a:cubicBezTo>
                  <a:cubicBezTo>
                    <a:pt x="14771" y="2140"/>
                    <a:pt x="14782" y="2132"/>
                    <a:pt x="14785" y="2132"/>
                  </a:cubicBezTo>
                  <a:cubicBezTo>
                    <a:pt x="14787" y="2132"/>
                    <a:pt x="14781" y="2140"/>
                    <a:pt x="14768" y="2156"/>
                  </a:cubicBezTo>
                  <a:cubicBezTo>
                    <a:pt x="14752" y="2203"/>
                    <a:pt x="14787" y="2238"/>
                    <a:pt x="14830" y="2238"/>
                  </a:cubicBezTo>
                  <a:cubicBezTo>
                    <a:pt x="14853" y="2238"/>
                    <a:pt x="14878" y="2228"/>
                    <a:pt x="14900" y="2206"/>
                  </a:cubicBezTo>
                  <a:cubicBezTo>
                    <a:pt x="14919" y="2209"/>
                    <a:pt x="14941" y="2209"/>
                    <a:pt x="14938" y="2247"/>
                  </a:cubicBezTo>
                  <a:cubicBezTo>
                    <a:pt x="14942" y="2247"/>
                    <a:pt x="14946" y="2247"/>
                    <a:pt x="14951" y="2247"/>
                  </a:cubicBezTo>
                  <a:cubicBezTo>
                    <a:pt x="14981" y="2247"/>
                    <a:pt x="15010" y="2238"/>
                    <a:pt x="15035" y="2218"/>
                  </a:cubicBezTo>
                  <a:lnTo>
                    <a:pt x="15169" y="2234"/>
                  </a:lnTo>
                  <a:cubicBezTo>
                    <a:pt x="15201" y="2234"/>
                    <a:pt x="15229" y="2225"/>
                    <a:pt x="15251" y="2206"/>
                  </a:cubicBezTo>
                  <a:lnTo>
                    <a:pt x="15270" y="2209"/>
                  </a:lnTo>
                  <a:cubicBezTo>
                    <a:pt x="15267" y="2243"/>
                    <a:pt x="15364" y="2253"/>
                    <a:pt x="15499" y="2265"/>
                  </a:cubicBezTo>
                  <a:cubicBezTo>
                    <a:pt x="15633" y="2278"/>
                    <a:pt x="15749" y="2290"/>
                    <a:pt x="15765" y="2328"/>
                  </a:cubicBezTo>
                  <a:cubicBezTo>
                    <a:pt x="15765" y="2328"/>
                    <a:pt x="15784" y="2328"/>
                    <a:pt x="15806" y="2297"/>
                  </a:cubicBezTo>
                  <a:cubicBezTo>
                    <a:pt x="15820" y="2256"/>
                    <a:pt x="15832" y="2239"/>
                    <a:pt x="15843" y="2239"/>
                  </a:cubicBezTo>
                  <a:cubicBezTo>
                    <a:pt x="15851" y="2239"/>
                    <a:pt x="15858" y="2249"/>
                    <a:pt x="15865" y="2265"/>
                  </a:cubicBezTo>
                  <a:cubicBezTo>
                    <a:pt x="15874" y="2304"/>
                    <a:pt x="15899" y="2324"/>
                    <a:pt x="15924" y="2324"/>
                  </a:cubicBezTo>
                  <a:cubicBezTo>
                    <a:pt x="15947" y="2324"/>
                    <a:pt x="15969" y="2308"/>
                    <a:pt x="15981" y="2275"/>
                  </a:cubicBezTo>
                  <a:lnTo>
                    <a:pt x="15981" y="2275"/>
                  </a:lnTo>
                  <a:lnTo>
                    <a:pt x="15978" y="2312"/>
                  </a:lnTo>
                  <a:cubicBezTo>
                    <a:pt x="15984" y="2342"/>
                    <a:pt x="15998" y="2354"/>
                    <a:pt x="16014" y="2354"/>
                  </a:cubicBezTo>
                  <a:cubicBezTo>
                    <a:pt x="16036" y="2354"/>
                    <a:pt x="16063" y="2327"/>
                    <a:pt x="16078" y="2284"/>
                  </a:cubicBezTo>
                  <a:cubicBezTo>
                    <a:pt x="16090" y="2312"/>
                    <a:pt x="16101" y="2340"/>
                    <a:pt x="16117" y="2340"/>
                  </a:cubicBezTo>
                  <a:cubicBezTo>
                    <a:pt x="16122" y="2340"/>
                    <a:pt x="16128" y="2336"/>
                    <a:pt x="16135" y="2328"/>
                  </a:cubicBezTo>
                  <a:cubicBezTo>
                    <a:pt x="16154" y="2328"/>
                    <a:pt x="16154" y="2328"/>
                    <a:pt x="16147" y="2400"/>
                  </a:cubicBezTo>
                  <a:cubicBezTo>
                    <a:pt x="16144" y="2435"/>
                    <a:pt x="16141" y="2472"/>
                    <a:pt x="16160" y="2472"/>
                  </a:cubicBezTo>
                  <a:cubicBezTo>
                    <a:pt x="16161" y="2472"/>
                    <a:pt x="16161" y="2472"/>
                    <a:pt x="16162" y="2472"/>
                  </a:cubicBezTo>
                  <a:cubicBezTo>
                    <a:pt x="16179" y="2472"/>
                    <a:pt x="16182" y="2439"/>
                    <a:pt x="16185" y="2403"/>
                  </a:cubicBezTo>
                  <a:lnTo>
                    <a:pt x="16222" y="2406"/>
                  </a:lnTo>
                  <a:cubicBezTo>
                    <a:pt x="16222" y="2406"/>
                    <a:pt x="16223" y="2406"/>
                    <a:pt x="16224" y="2406"/>
                  </a:cubicBezTo>
                  <a:cubicBezTo>
                    <a:pt x="16229" y="2406"/>
                    <a:pt x="16244" y="2404"/>
                    <a:pt x="16244" y="2375"/>
                  </a:cubicBezTo>
                  <a:cubicBezTo>
                    <a:pt x="16247" y="2343"/>
                    <a:pt x="16264" y="2341"/>
                    <a:pt x="16280" y="2341"/>
                  </a:cubicBezTo>
                  <a:cubicBezTo>
                    <a:pt x="16283" y="2341"/>
                    <a:pt x="16286" y="2341"/>
                    <a:pt x="16288" y="2341"/>
                  </a:cubicBezTo>
                  <a:cubicBezTo>
                    <a:pt x="16287" y="2352"/>
                    <a:pt x="16289" y="2357"/>
                    <a:pt x="16291" y="2357"/>
                  </a:cubicBezTo>
                  <a:cubicBezTo>
                    <a:pt x="16295" y="2357"/>
                    <a:pt x="16302" y="2332"/>
                    <a:pt x="16291" y="2306"/>
                  </a:cubicBezTo>
                  <a:cubicBezTo>
                    <a:pt x="16294" y="2273"/>
                    <a:pt x="16297" y="2237"/>
                    <a:pt x="16314" y="2237"/>
                  </a:cubicBezTo>
                  <a:cubicBezTo>
                    <a:pt x="16315" y="2237"/>
                    <a:pt x="16316" y="2237"/>
                    <a:pt x="16316" y="2237"/>
                  </a:cubicBezTo>
                  <a:lnTo>
                    <a:pt x="16323" y="2165"/>
                  </a:lnTo>
                  <a:cubicBezTo>
                    <a:pt x="16329" y="2093"/>
                    <a:pt x="16329" y="2059"/>
                    <a:pt x="16295" y="2018"/>
                  </a:cubicBezTo>
                  <a:cubicBezTo>
                    <a:pt x="16251" y="1991"/>
                    <a:pt x="16213" y="1966"/>
                    <a:pt x="16189" y="1966"/>
                  </a:cubicBezTo>
                  <a:cubicBezTo>
                    <a:pt x="16173" y="1966"/>
                    <a:pt x="16162" y="1977"/>
                    <a:pt x="16160" y="2005"/>
                  </a:cubicBezTo>
                  <a:cubicBezTo>
                    <a:pt x="16160" y="2005"/>
                    <a:pt x="16140" y="2037"/>
                    <a:pt x="16122" y="2037"/>
                  </a:cubicBezTo>
                  <a:cubicBezTo>
                    <a:pt x="16121" y="2037"/>
                    <a:pt x="16120" y="2037"/>
                    <a:pt x="16119" y="2037"/>
                  </a:cubicBezTo>
                  <a:cubicBezTo>
                    <a:pt x="16100" y="2037"/>
                    <a:pt x="16085" y="1999"/>
                    <a:pt x="16085" y="1999"/>
                  </a:cubicBezTo>
                  <a:cubicBezTo>
                    <a:pt x="16088" y="1961"/>
                    <a:pt x="16009" y="1955"/>
                    <a:pt x="15912" y="1946"/>
                  </a:cubicBezTo>
                  <a:cubicBezTo>
                    <a:pt x="15799" y="1936"/>
                    <a:pt x="15740" y="1930"/>
                    <a:pt x="15724" y="1892"/>
                  </a:cubicBezTo>
                  <a:cubicBezTo>
                    <a:pt x="15709" y="1855"/>
                    <a:pt x="15690" y="1852"/>
                    <a:pt x="15690" y="1852"/>
                  </a:cubicBezTo>
                  <a:cubicBezTo>
                    <a:pt x="15688" y="1871"/>
                    <a:pt x="15658" y="1877"/>
                    <a:pt x="15612" y="1877"/>
                  </a:cubicBezTo>
                  <a:cubicBezTo>
                    <a:pt x="15566" y="1877"/>
                    <a:pt x="15503" y="1871"/>
                    <a:pt x="15436" y="1864"/>
                  </a:cubicBezTo>
                  <a:cubicBezTo>
                    <a:pt x="15364" y="1858"/>
                    <a:pt x="15293" y="1850"/>
                    <a:pt x="15241" y="1850"/>
                  </a:cubicBezTo>
                  <a:cubicBezTo>
                    <a:pt x="15195" y="1850"/>
                    <a:pt x="15165" y="1856"/>
                    <a:pt x="15163" y="1874"/>
                  </a:cubicBezTo>
                  <a:lnTo>
                    <a:pt x="15126" y="1871"/>
                  </a:lnTo>
                  <a:cubicBezTo>
                    <a:pt x="15129" y="1833"/>
                    <a:pt x="15091" y="1830"/>
                    <a:pt x="15050" y="1827"/>
                  </a:cubicBezTo>
                  <a:cubicBezTo>
                    <a:pt x="15028" y="1845"/>
                    <a:pt x="15000" y="1855"/>
                    <a:pt x="14972" y="1855"/>
                  </a:cubicBezTo>
                  <a:cubicBezTo>
                    <a:pt x="14975" y="1817"/>
                    <a:pt x="14956" y="1817"/>
                    <a:pt x="14919" y="1811"/>
                  </a:cubicBezTo>
                  <a:cubicBezTo>
                    <a:pt x="14909" y="1810"/>
                    <a:pt x="14901" y="1810"/>
                    <a:pt x="14894" y="1810"/>
                  </a:cubicBezTo>
                  <a:cubicBezTo>
                    <a:pt x="14870" y="1810"/>
                    <a:pt x="14859" y="1816"/>
                    <a:pt x="14856" y="1842"/>
                  </a:cubicBezTo>
                  <a:cubicBezTo>
                    <a:pt x="14837" y="1839"/>
                    <a:pt x="14703" y="1827"/>
                    <a:pt x="14649" y="1786"/>
                  </a:cubicBezTo>
                  <a:cubicBezTo>
                    <a:pt x="14644" y="1774"/>
                    <a:pt x="14639" y="1769"/>
                    <a:pt x="14632" y="1769"/>
                  </a:cubicBezTo>
                  <a:cubicBezTo>
                    <a:pt x="14619" y="1769"/>
                    <a:pt x="14604" y="1791"/>
                    <a:pt x="14587" y="1814"/>
                  </a:cubicBezTo>
                  <a:cubicBezTo>
                    <a:pt x="14583" y="1852"/>
                    <a:pt x="14562" y="1883"/>
                    <a:pt x="14543" y="1883"/>
                  </a:cubicBezTo>
                  <a:cubicBezTo>
                    <a:pt x="14543" y="1883"/>
                    <a:pt x="14546" y="1845"/>
                    <a:pt x="14549" y="1811"/>
                  </a:cubicBezTo>
                  <a:cubicBezTo>
                    <a:pt x="14571" y="1777"/>
                    <a:pt x="14571" y="1777"/>
                    <a:pt x="14533" y="1773"/>
                  </a:cubicBezTo>
                  <a:lnTo>
                    <a:pt x="14496" y="1770"/>
                  </a:lnTo>
                  <a:cubicBezTo>
                    <a:pt x="14494" y="1788"/>
                    <a:pt x="14467" y="1794"/>
                    <a:pt x="14423" y="1794"/>
                  </a:cubicBezTo>
                  <a:cubicBezTo>
                    <a:pt x="14382" y="1794"/>
                    <a:pt x="14326" y="1789"/>
                    <a:pt x="14261" y="1783"/>
                  </a:cubicBezTo>
                  <a:cubicBezTo>
                    <a:pt x="14177" y="1774"/>
                    <a:pt x="14121" y="1767"/>
                    <a:pt x="14085" y="1767"/>
                  </a:cubicBezTo>
                  <a:cubicBezTo>
                    <a:pt x="14046" y="1767"/>
                    <a:pt x="14030" y="1774"/>
                    <a:pt x="14029" y="1792"/>
                  </a:cubicBezTo>
                  <a:cubicBezTo>
                    <a:pt x="14026" y="1808"/>
                    <a:pt x="14020" y="1817"/>
                    <a:pt x="14009" y="1817"/>
                  </a:cubicBezTo>
                  <a:cubicBezTo>
                    <a:pt x="13997" y="1817"/>
                    <a:pt x="13979" y="1806"/>
                    <a:pt x="13950" y="1783"/>
                  </a:cubicBezTo>
                  <a:cubicBezTo>
                    <a:pt x="13883" y="1705"/>
                    <a:pt x="13860" y="1678"/>
                    <a:pt x="13845" y="1678"/>
                  </a:cubicBezTo>
                  <a:cubicBezTo>
                    <a:pt x="13836" y="1678"/>
                    <a:pt x="13831" y="1686"/>
                    <a:pt x="13822" y="1698"/>
                  </a:cubicBezTo>
                  <a:cubicBezTo>
                    <a:pt x="13841" y="1701"/>
                    <a:pt x="13838" y="1736"/>
                    <a:pt x="13834" y="1773"/>
                  </a:cubicBezTo>
                  <a:cubicBezTo>
                    <a:pt x="13831" y="1807"/>
                    <a:pt x="13825" y="1824"/>
                    <a:pt x="13818" y="1824"/>
                  </a:cubicBezTo>
                  <a:cubicBezTo>
                    <a:pt x="13811" y="1824"/>
                    <a:pt x="13803" y="1806"/>
                    <a:pt x="13797" y="1767"/>
                  </a:cubicBezTo>
                  <a:cubicBezTo>
                    <a:pt x="13800" y="1732"/>
                    <a:pt x="13733" y="1716"/>
                    <a:pt x="13661" y="1716"/>
                  </a:cubicBezTo>
                  <a:cubicBezTo>
                    <a:pt x="13584" y="1716"/>
                    <a:pt x="13500" y="1735"/>
                    <a:pt x="13487" y="1770"/>
                  </a:cubicBezTo>
                  <a:cubicBezTo>
                    <a:pt x="13487" y="1762"/>
                    <a:pt x="13488" y="1750"/>
                    <a:pt x="13490" y="1736"/>
                  </a:cubicBezTo>
                  <a:cubicBezTo>
                    <a:pt x="13493" y="1698"/>
                    <a:pt x="13474" y="1698"/>
                    <a:pt x="13396" y="1689"/>
                  </a:cubicBezTo>
                  <a:lnTo>
                    <a:pt x="13339" y="1682"/>
                  </a:lnTo>
                  <a:cubicBezTo>
                    <a:pt x="13337" y="1710"/>
                    <a:pt x="13319" y="1720"/>
                    <a:pt x="13298" y="1720"/>
                  </a:cubicBezTo>
                  <a:cubicBezTo>
                    <a:pt x="13264" y="1720"/>
                    <a:pt x="13221" y="1693"/>
                    <a:pt x="13223" y="1670"/>
                  </a:cubicBezTo>
                  <a:cubicBezTo>
                    <a:pt x="13208" y="1632"/>
                    <a:pt x="13208" y="1632"/>
                    <a:pt x="13170" y="1629"/>
                  </a:cubicBezTo>
                  <a:cubicBezTo>
                    <a:pt x="13146" y="1652"/>
                    <a:pt x="13119" y="1661"/>
                    <a:pt x="13094" y="1661"/>
                  </a:cubicBezTo>
                  <a:cubicBezTo>
                    <a:pt x="13051" y="1661"/>
                    <a:pt x="13015" y="1634"/>
                    <a:pt x="13017" y="1610"/>
                  </a:cubicBezTo>
                  <a:lnTo>
                    <a:pt x="12979" y="1607"/>
                  </a:lnTo>
                  <a:cubicBezTo>
                    <a:pt x="12964" y="1624"/>
                    <a:pt x="12943" y="1636"/>
                    <a:pt x="12919" y="1636"/>
                  </a:cubicBezTo>
                  <a:cubicBezTo>
                    <a:pt x="12912" y="1636"/>
                    <a:pt x="12905" y="1635"/>
                    <a:pt x="12897" y="1632"/>
                  </a:cubicBezTo>
                  <a:cubicBezTo>
                    <a:pt x="12881" y="1631"/>
                    <a:pt x="12868" y="1629"/>
                    <a:pt x="12858" y="1629"/>
                  </a:cubicBezTo>
                  <a:cubicBezTo>
                    <a:pt x="12833" y="1629"/>
                    <a:pt x="12827" y="1637"/>
                    <a:pt x="12838" y="1664"/>
                  </a:cubicBezTo>
                  <a:cubicBezTo>
                    <a:pt x="12832" y="1698"/>
                    <a:pt x="12829" y="1733"/>
                    <a:pt x="12810" y="1733"/>
                  </a:cubicBezTo>
                  <a:lnTo>
                    <a:pt x="12813" y="1695"/>
                  </a:lnTo>
                  <a:cubicBezTo>
                    <a:pt x="12819" y="1661"/>
                    <a:pt x="12760" y="1654"/>
                    <a:pt x="12684" y="1645"/>
                  </a:cubicBezTo>
                  <a:cubicBezTo>
                    <a:pt x="12587" y="1635"/>
                    <a:pt x="12550" y="1629"/>
                    <a:pt x="12534" y="1592"/>
                  </a:cubicBezTo>
                  <a:lnTo>
                    <a:pt x="12512" y="1626"/>
                  </a:lnTo>
                  <a:cubicBezTo>
                    <a:pt x="12500" y="1643"/>
                    <a:pt x="12490" y="1650"/>
                    <a:pt x="12482" y="1650"/>
                  </a:cubicBezTo>
                  <a:cubicBezTo>
                    <a:pt x="12474" y="1650"/>
                    <a:pt x="12470" y="1641"/>
                    <a:pt x="12471" y="1623"/>
                  </a:cubicBezTo>
                  <a:cubicBezTo>
                    <a:pt x="12462" y="1601"/>
                    <a:pt x="12432" y="1588"/>
                    <a:pt x="12400" y="1588"/>
                  </a:cubicBezTo>
                  <a:cubicBezTo>
                    <a:pt x="12378" y="1588"/>
                    <a:pt x="12355" y="1594"/>
                    <a:pt x="12337" y="1607"/>
                  </a:cubicBezTo>
                  <a:lnTo>
                    <a:pt x="12299" y="1601"/>
                  </a:lnTo>
                  <a:cubicBezTo>
                    <a:pt x="12292" y="1563"/>
                    <a:pt x="12273" y="1543"/>
                    <a:pt x="12253" y="1543"/>
                  </a:cubicBezTo>
                  <a:cubicBezTo>
                    <a:pt x="12236" y="1543"/>
                    <a:pt x="12217" y="1559"/>
                    <a:pt x="12205" y="1592"/>
                  </a:cubicBezTo>
                  <a:cubicBezTo>
                    <a:pt x="12208" y="1557"/>
                    <a:pt x="12189" y="1554"/>
                    <a:pt x="12170" y="1551"/>
                  </a:cubicBezTo>
                  <a:cubicBezTo>
                    <a:pt x="12152" y="1564"/>
                    <a:pt x="12128" y="1570"/>
                    <a:pt x="12107" y="1570"/>
                  </a:cubicBezTo>
                  <a:cubicBezTo>
                    <a:pt x="12077" y="1570"/>
                    <a:pt x="12053" y="1558"/>
                    <a:pt x="12054" y="1538"/>
                  </a:cubicBezTo>
                  <a:lnTo>
                    <a:pt x="12036" y="1535"/>
                  </a:lnTo>
                  <a:cubicBezTo>
                    <a:pt x="12025" y="1553"/>
                    <a:pt x="12006" y="1565"/>
                    <a:pt x="11986" y="1565"/>
                  </a:cubicBezTo>
                  <a:cubicBezTo>
                    <a:pt x="11982" y="1565"/>
                    <a:pt x="11977" y="1564"/>
                    <a:pt x="11973" y="1563"/>
                  </a:cubicBezTo>
                  <a:cubicBezTo>
                    <a:pt x="11969" y="1562"/>
                    <a:pt x="11964" y="1562"/>
                    <a:pt x="11960" y="1562"/>
                  </a:cubicBezTo>
                  <a:cubicBezTo>
                    <a:pt x="11940" y="1562"/>
                    <a:pt x="11921" y="1574"/>
                    <a:pt x="11913" y="1595"/>
                  </a:cubicBezTo>
                  <a:cubicBezTo>
                    <a:pt x="11893" y="1621"/>
                    <a:pt x="11876" y="1623"/>
                    <a:pt x="11871" y="1623"/>
                  </a:cubicBezTo>
                  <a:cubicBezTo>
                    <a:pt x="11870" y="1623"/>
                    <a:pt x="11870" y="1623"/>
                    <a:pt x="11870" y="1623"/>
                  </a:cubicBezTo>
                  <a:cubicBezTo>
                    <a:pt x="11851" y="1623"/>
                    <a:pt x="11873" y="1588"/>
                    <a:pt x="11898" y="1554"/>
                  </a:cubicBezTo>
                  <a:cubicBezTo>
                    <a:pt x="11916" y="1541"/>
                    <a:pt x="11915" y="1532"/>
                    <a:pt x="11902" y="1532"/>
                  </a:cubicBezTo>
                  <a:cubicBezTo>
                    <a:pt x="11886" y="1532"/>
                    <a:pt x="11853" y="1546"/>
                    <a:pt x="11816" y="1582"/>
                  </a:cubicBezTo>
                  <a:cubicBezTo>
                    <a:pt x="11784" y="1613"/>
                    <a:pt x="11767" y="1629"/>
                    <a:pt x="11765" y="1629"/>
                  </a:cubicBezTo>
                  <a:cubicBezTo>
                    <a:pt x="11762" y="1629"/>
                    <a:pt x="11774" y="1612"/>
                    <a:pt x="11798" y="1579"/>
                  </a:cubicBezTo>
                  <a:cubicBezTo>
                    <a:pt x="11813" y="1556"/>
                    <a:pt x="11831" y="1532"/>
                    <a:pt x="11823" y="1532"/>
                  </a:cubicBezTo>
                  <a:cubicBezTo>
                    <a:pt x="11820" y="1532"/>
                    <a:pt x="11813" y="1536"/>
                    <a:pt x="11801" y="1545"/>
                  </a:cubicBezTo>
                  <a:cubicBezTo>
                    <a:pt x="11801" y="1545"/>
                    <a:pt x="11798" y="1544"/>
                    <a:pt x="11795" y="1544"/>
                  </a:cubicBezTo>
                  <a:cubicBezTo>
                    <a:pt x="11784" y="1544"/>
                    <a:pt x="11762" y="1548"/>
                    <a:pt x="11760" y="1576"/>
                  </a:cubicBezTo>
                  <a:lnTo>
                    <a:pt x="11700" y="1570"/>
                  </a:lnTo>
                  <a:cubicBezTo>
                    <a:pt x="11666" y="1529"/>
                    <a:pt x="11647" y="1526"/>
                    <a:pt x="11628" y="1523"/>
                  </a:cubicBezTo>
                  <a:cubicBezTo>
                    <a:pt x="11618" y="1540"/>
                    <a:pt x="11612" y="1548"/>
                    <a:pt x="11607" y="1548"/>
                  </a:cubicBezTo>
                  <a:cubicBezTo>
                    <a:pt x="11603" y="1548"/>
                    <a:pt x="11599" y="1539"/>
                    <a:pt x="11591" y="1520"/>
                  </a:cubicBezTo>
                  <a:cubicBezTo>
                    <a:pt x="11592" y="1505"/>
                    <a:pt x="11589" y="1496"/>
                    <a:pt x="11585" y="1496"/>
                  </a:cubicBezTo>
                  <a:cubicBezTo>
                    <a:pt x="11580" y="1496"/>
                    <a:pt x="11571" y="1512"/>
                    <a:pt x="11566" y="1554"/>
                  </a:cubicBezTo>
                  <a:cubicBezTo>
                    <a:pt x="11556" y="1568"/>
                    <a:pt x="11546" y="1575"/>
                    <a:pt x="11538" y="1575"/>
                  </a:cubicBezTo>
                  <a:cubicBezTo>
                    <a:pt x="11527" y="1575"/>
                    <a:pt x="11518" y="1565"/>
                    <a:pt x="11509" y="1545"/>
                  </a:cubicBezTo>
                  <a:cubicBezTo>
                    <a:pt x="11515" y="1503"/>
                    <a:pt x="11509" y="1485"/>
                    <a:pt x="11503" y="1485"/>
                  </a:cubicBezTo>
                  <a:cubicBezTo>
                    <a:pt x="11499" y="1485"/>
                    <a:pt x="11495" y="1493"/>
                    <a:pt x="11494" y="1507"/>
                  </a:cubicBezTo>
                  <a:cubicBezTo>
                    <a:pt x="11475" y="1536"/>
                    <a:pt x="11459" y="1538"/>
                    <a:pt x="11454" y="1538"/>
                  </a:cubicBezTo>
                  <a:cubicBezTo>
                    <a:pt x="11453" y="1538"/>
                    <a:pt x="11453" y="1538"/>
                    <a:pt x="11453" y="1538"/>
                  </a:cubicBezTo>
                  <a:cubicBezTo>
                    <a:pt x="11456" y="1504"/>
                    <a:pt x="11284" y="1485"/>
                    <a:pt x="11111" y="1463"/>
                  </a:cubicBezTo>
                  <a:cubicBezTo>
                    <a:pt x="11110" y="1463"/>
                    <a:pt x="11110" y="1463"/>
                    <a:pt x="11109" y="1463"/>
                  </a:cubicBezTo>
                  <a:cubicBezTo>
                    <a:pt x="11090" y="1463"/>
                    <a:pt x="11067" y="1496"/>
                    <a:pt x="11064" y="1529"/>
                  </a:cubicBezTo>
                  <a:cubicBezTo>
                    <a:pt x="11062" y="1559"/>
                    <a:pt x="11061" y="1570"/>
                    <a:pt x="11059" y="1570"/>
                  </a:cubicBezTo>
                  <a:cubicBezTo>
                    <a:pt x="11057" y="1570"/>
                    <a:pt x="11055" y="1548"/>
                    <a:pt x="11045" y="1526"/>
                  </a:cubicBezTo>
                  <a:cubicBezTo>
                    <a:pt x="11042" y="1470"/>
                    <a:pt x="11030" y="1442"/>
                    <a:pt x="11020" y="1442"/>
                  </a:cubicBezTo>
                  <a:cubicBezTo>
                    <a:pt x="11011" y="1442"/>
                    <a:pt x="11003" y="1469"/>
                    <a:pt x="11008" y="1523"/>
                  </a:cubicBezTo>
                  <a:cubicBezTo>
                    <a:pt x="11012" y="1558"/>
                    <a:pt x="11015" y="1576"/>
                    <a:pt x="11013" y="1576"/>
                  </a:cubicBezTo>
                  <a:cubicBezTo>
                    <a:pt x="11010" y="1576"/>
                    <a:pt x="11003" y="1558"/>
                    <a:pt x="10989" y="1520"/>
                  </a:cubicBezTo>
                  <a:cubicBezTo>
                    <a:pt x="10981" y="1500"/>
                    <a:pt x="10977" y="1490"/>
                    <a:pt x="10971" y="1490"/>
                  </a:cubicBezTo>
                  <a:cubicBezTo>
                    <a:pt x="10966" y="1490"/>
                    <a:pt x="10960" y="1498"/>
                    <a:pt x="10948" y="1513"/>
                  </a:cubicBezTo>
                  <a:cubicBezTo>
                    <a:pt x="10947" y="1532"/>
                    <a:pt x="10941" y="1540"/>
                    <a:pt x="10937" y="1540"/>
                  </a:cubicBezTo>
                  <a:cubicBezTo>
                    <a:pt x="10932" y="1540"/>
                    <a:pt x="10928" y="1531"/>
                    <a:pt x="10929" y="1513"/>
                  </a:cubicBezTo>
                  <a:cubicBezTo>
                    <a:pt x="10918" y="1486"/>
                    <a:pt x="10909" y="1458"/>
                    <a:pt x="10902" y="1458"/>
                  </a:cubicBezTo>
                  <a:cubicBezTo>
                    <a:pt x="10899" y="1458"/>
                    <a:pt x="10897" y="1462"/>
                    <a:pt x="10895" y="1473"/>
                  </a:cubicBezTo>
                  <a:cubicBezTo>
                    <a:pt x="10895" y="1473"/>
                    <a:pt x="10876" y="1469"/>
                    <a:pt x="10861" y="1432"/>
                  </a:cubicBezTo>
                  <a:cubicBezTo>
                    <a:pt x="10855" y="1420"/>
                    <a:pt x="10850" y="1415"/>
                    <a:pt x="10844" y="1415"/>
                  </a:cubicBezTo>
                  <a:cubicBezTo>
                    <a:pt x="10831" y="1415"/>
                    <a:pt x="10816" y="1437"/>
                    <a:pt x="10801" y="1460"/>
                  </a:cubicBezTo>
                  <a:cubicBezTo>
                    <a:pt x="10769" y="1491"/>
                    <a:pt x="10748" y="1506"/>
                    <a:pt x="10738" y="1506"/>
                  </a:cubicBezTo>
                  <a:cubicBezTo>
                    <a:pt x="10727" y="1506"/>
                    <a:pt x="10729" y="1489"/>
                    <a:pt x="10741" y="1454"/>
                  </a:cubicBezTo>
                  <a:cubicBezTo>
                    <a:pt x="10753" y="1425"/>
                    <a:pt x="10742" y="1412"/>
                    <a:pt x="10724" y="1412"/>
                  </a:cubicBezTo>
                  <a:cubicBezTo>
                    <a:pt x="10698" y="1412"/>
                    <a:pt x="10657" y="1436"/>
                    <a:pt x="10641" y="1476"/>
                  </a:cubicBezTo>
                  <a:cubicBezTo>
                    <a:pt x="10626" y="1516"/>
                    <a:pt x="10620" y="1533"/>
                    <a:pt x="10618" y="1533"/>
                  </a:cubicBezTo>
                  <a:cubicBezTo>
                    <a:pt x="10617" y="1533"/>
                    <a:pt x="10618" y="1524"/>
                    <a:pt x="10619" y="1510"/>
                  </a:cubicBezTo>
                  <a:cubicBezTo>
                    <a:pt x="10622" y="1476"/>
                    <a:pt x="10604" y="1473"/>
                    <a:pt x="10604" y="1473"/>
                  </a:cubicBezTo>
                  <a:cubicBezTo>
                    <a:pt x="10585" y="1469"/>
                    <a:pt x="10566" y="1466"/>
                    <a:pt x="10569" y="1432"/>
                  </a:cubicBezTo>
                  <a:cubicBezTo>
                    <a:pt x="10569" y="1432"/>
                    <a:pt x="10569" y="1432"/>
                    <a:pt x="10567" y="1432"/>
                  </a:cubicBezTo>
                  <a:cubicBezTo>
                    <a:pt x="10562" y="1432"/>
                    <a:pt x="10543" y="1434"/>
                    <a:pt x="10510" y="1460"/>
                  </a:cubicBezTo>
                  <a:cubicBezTo>
                    <a:pt x="10493" y="1483"/>
                    <a:pt x="10476" y="1493"/>
                    <a:pt x="10460" y="1493"/>
                  </a:cubicBezTo>
                  <a:cubicBezTo>
                    <a:pt x="10430" y="1493"/>
                    <a:pt x="10405" y="1459"/>
                    <a:pt x="10397" y="1410"/>
                  </a:cubicBezTo>
                  <a:lnTo>
                    <a:pt x="10356" y="1441"/>
                  </a:lnTo>
                  <a:cubicBezTo>
                    <a:pt x="10339" y="1483"/>
                    <a:pt x="10324" y="1513"/>
                    <a:pt x="10316" y="1513"/>
                  </a:cubicBezTo>
                  <a:cubicBezTo>
                    <a:pt x="10311" y="1513"/>
                    <a:pt x="10310" y="1501"/>
                    <a:pt x="10312" y="1473"/>
                  </a:cubicBezTo>
                  <a:cubicBezTo>
                    <a:pt x="10314" y="1448"/>
                    <a:pt x="10318" y="1422"/>
                    <a:pt x="10318" y="1422"/>
                  </a:cubicBezTo>
                  <a:lnTo>
                    <a:pt x="10318" y="1422"/>
                  </a:lnTo>
                  <a:cubicBezTo>
                    <a:pt x="10318" y="1422"/>
                    <a:pt x="10317" y="1427"/>
                    <a:pt x="10315" y="1438"/>
                  </a:cubicBezTo>
                  <a:cubicBezTo>
                    <a:pt x="10307" y="1462"/>
                    <a:pt x="10292" y="1472"/>
                    <a:pt x="10278" y="1472"/>
                  </a:cubicBezTo>
                  <a:cubicBezTo>
                    <a:pt x="10250" y="1472"/>
                    <a:pt x="10220" y="1435"/>
                    <a:pt x="10224" y="1388"/>
                  </a:cubicBezTo>
                  <a:cubicBezTo>
                    <a:pt x="10231" y="1353"/>
                    <a:pt x="10227" y="1353"/>
                    <a:pt x="10209" y="1350"/>
                  </a:cubicBezTo>
                  <a:lnTo>
                    <a:pt x="10206" y="1388"/>
                  </a:lnTo>
                  <a:cubicBezTo>
                    <a:pt x="10202" y="1422"/>
                    <a:pt x="10196" y="1457"/>
                    <a:pt x="10177" y="1457"/>
                  </a:cubicBezTo>
                  <a:cubicBezTo>
                    <a:pt x="10159" y="1454"/>
                    <a:pt x="10140" y="1451"/>
                    <a:pt x="10143" y="1416"/>
                  </a:cubicBezTo>
                  <a:cubicBezTo>
                    <a:pt x="10134" y="1389"/>
                    <a:pt x="10123" y="1360"/>
                    <a:pt x="10117" y="1360"/>
                  </a:cubicBezTo>
                  <a:cubicBezTo>
                    <a:pt x="10114" y="1360"/>
                    <a:pt x="10112" y="1365"/>
                    <a:pt x="10112" y="1375"/>
                  </a:cubicBezTo>
                  <a:cubicBezTo>
                    <a:pt x="10112" y="1375"/>
                    <a:pt x="10090" y="1372"/>
                    <a:pt x="10077" y="1335"/>
                  </a:cubicBezTo>
                  <a:lnTo>
                    <a:pt x="9999" y="1325"/>
                  </a:lnTo>
                  <a:cubicBezTo>
                    <a:pt x="9989" y="1339"/>
                    <a:pt x="9975" y="1347"/>
                    <a:pt x="9963" y="1347"/>
                  </a:cubicBezTo>
                  <a:cubicBezTo>
                    <a:pt x="9949" y="1347"/>
                    <a:pt x="9939" y="1336"/>
                    <a:pt x="9942" y="1316"/>
                  </a:cubicBezTo>
                  <a:cubicBezTo>
                    <a:pt x="9917" y="1316"/>
                    <a:pt x="9895" y="1325"/>
                    <a:pt x="9880" y="1344"/>
                  </a:cubicBezTo>
                  <a:cubicBezTo>
                    <a:pt x="9842" y="1341"/>
                    <a:pt x="9823" y="1338"/>
                    <a:pt x="9826" y="1303"/>
                  </a:cubicBezTo>
                  <a:cubicBezTo>
                    <a:pt x="9830" y="1284"/>
                    <a:pt x="9831" y="1275"/>
                    <a:pt x="9829" y="1275"/>
                  </a:cubicBezTo>
                  <a:cubicBezTo>
                    <a:pt x="9826" y="1275"/>
                    <a:pt x="9820" y="1283"/>
                    <a:pt x="9808" y="1300"/>
                  </a:cubicBezTo>
                  <a:cubicBezTo>
                    <a:pt x="9805" y="1329"/>
                    <a:pt x="9791" y="1332"/>
                    <a:pt x="9774" y="1332"/>
                  </a:cubicBezTo>
                  <a:cubicBezTo>
                    <a:pt x="9770" y="1332"/>
                    <a:pt x="9767" y="1332"/>
                    <a:pt x="9764" y="1332"/>
                  </a:cubicBezTo>
                  <a:lnTo>
                    <a:pt x="9726" y="1325"/>
                  </a:lnTo>
                  <a:cubicBezTo>
                    <a:pt x="9723" y="1360"/>
                    <a:pt x="9723" y="1360"/>
                    <a:pt x="9704" y="1360"/>
                  </a:cubicBezTo>
                  <a:cubicBezTo>
                    <a:pt x="9685" y="1357"/>
                    <a:pt x="9632" y="1313"/>
                    <a:pt x="9613" y="1310"/>
                  </a:cubicBezTo>
                  <a:cubicBezTo>
                    <a:pt x="9596" y="1308"/>
                    <a:pt x="9584" y="1306"/>
                    <a:pt x="9575" y="1306"/>
                  </a:cubicBezTo>
                  <a:cubicBezTo>
                    <a:pt x="9555" y="1306"/>
                    <a:pt x="9558" y="1314"/>
                    <a:pt x="9569" y="1341"/>
                  </a:cubicBezTo>
                  <a:cubicBezTo>
                    <a:pt x="9581" y="1343"/>
                    <a:pt x="9584" y="1358"/>
                    <a:pt x="9576" y="1358"/>
                  </a:cubicBezTo>
                  <a:cubicBezTo>
                    <a:pt x="9572" y="1358"/>
                    <a:pt x="9563" y="1353"/>
                    <a:pt x="9551" y="1338"/>
                  </a:cubicBezTo>
                  <a:cubicBezTo>
                    <a:pt x="9532" y="1338"/>
                    <a:pt x="9478" y="1294"/>
                    <a:pt x="9419" y="1284"/>
                  </a:cubicBezTo>
                  <a:cubicBezTo>
                    <a:pt x="9394" y="1281"/>
                    <a:pt x="9377" y="1279"/>
                    <a:pt x="9366" y="1279"/>
                  </a:cubicBezTo>
                  <a:cubicBezTo>
                    <a:pt x="9343" y="1279"/>
                    <a:pt x="9343" y="1288"/>
                    <a:pt x="9341" y="1313"/>
                  </a:cubicBezTo>
                  <a:cubicBezTo>
                    <a:pt x="9345" y="1348"/>
                    <a:pt x="9343" y="1365"/>
                    <a:pt x="9338" y="1365"/>
                  </a:cubicBezTo>
                  <a:cubicBezTo>
                    <a:pt x="9333" y="1365"/>
                    <a:pt x="9325" y="1346"/>
                    <a:pt x="9319" y="1310"/>
                  </a:cubicBezTo>
                  <a:cubicBezTo>
                    <a:pt x="9301" y="1264"/>
                    <a:pt x="9288" y="1245"/>
                    <a:pt x="9279" y="1245"/>
                  </a:cubicBezTo>
                  <a:cubicBezTo>
                    <a:pt x="9273" y="1245"/>
                    <a:pt x="9270" y="1252"/>
                    <a:pt x="9269" y="1266"/>
                  </a:cubicBezTo>
                  <a:cubicBezTo>
                    <a:pt x="9249" y="1292"/>
                    <a:pt x="9245" y="1298"/>
                    <a:pt x="9235" y="1298"/>
                  </a:cubicBezTo>
                  <a:cubicBezTo>
                    <a:pt x="9232" y="1298"/>
                    <a:pt x="9229" y="1298"/>
                    <a:pt x="9225" y="1297"/>
                  </a:cubicBezTo>
                  <a:cubicBezTo>
                    <a:pt x="9226" y="1278"/>
                    <a:pt x="9221" y="1269"/>
                    <a:pt x="9210" y="1269"/>
                  </a:cubicBezTo>
                  <a:cubicBezTo>
                    <a:pt x="9200" y="1269"/>
                    <a:pt x="9187" y="1275"/>
                    <a:pt x="9168" y="1288"/>
                  </a:cubicBezTo>
                  <a:cubicBezTo>
                    <a:pt x="9146" y="1288"/>
                    <a:pt x="9146" y="1288"/>
                    <a:pt x="9153" y="1250"/>
                  </a:cubicBezTo>
                  <a:lnTo>
                    <a:pt x="9115" y="1247"/>
                  </a:lnTo>
                  <a:cubicBezTo>
                    <a:pt x="9099" y="1269"/>
                    <a:pt x="9075" y="1278"/>
                    <a:pt x="9050" y="1278"/>
                  </a:cubicBezTo>
                  <a:cubicBezTo>
                    <a:pt x="9002" y="1278"/>
                    <a:pt x="8951" y="1247"/>
                    <a:pt x="8943" y="1222"/>
                  </a:cubicBezTo>
                  <a:cubicBezTo>
                    <a:pt x="8943" y="1222"/>
                    <a:pt x="8924" y="1222"/>
                    <a:pt x="8899" y="1253"/>
                  </a:cubicBezTo>
                  <a:cubicBezTo>
                    <a:pt x="8885" y="1286"/>
                    <a:pt x="8874" y="1303"/>
                    <a:pt x="8867" y="1303"/>
                  </a:cubicBezTo>
                  <a:cubicBezTo>
                    <a:pt x="8859" y="1303"/>
                    <a:pt x="8856" y="1284"/>
                    <a:pt x="8861" y="1247"/>
                  </a:cubicBezTo>
                  <a:cubicBezTo>
                    <a:pt x="8866" y="1212"/>
                    <a:pt x="8868" y="1195"/>
                    <a:pt x="8866" y="1195"/>
                  </a:cubicBezTo>
                  <a:cubicBezTo>
                    <a:pt x="8863" y="1195"/>
                    <a:pt x="8856" y="1212"/>
                    <a:pt x="8842" y="1247"/>
                  </a:cubicBezTo>
                  <a:cubicBezTo>
                    <a:pt x="8834" y="1258"/>
                    <a:pt x="8817" y="1263"/>
                    <a:pt x="8800" y="1263"/>
                  </a:cubicBezTo>
                  <a:cubicBezTo>
                    <a:pt x="8767" y="1263"/>
                    <a:pt x="8733" y="1242"/>
                    <a:pt x="8751" y="1197"/>
                  </a:cubicBezTo>
                  <a:lnTo>
                    <a:pt x="8758" y="1125"/>
                  </a:lnTo>
                  <a:lnTo>
                    <a:pt x="8758" y="1125"/>
                  </a:lnTo>
                  <a:cubicBezTo>
                    <a:pt x="8739" y="1154"/>
                    <a:pt x="8723" y="1156"/>
                    <a:pt x="8718" y="1156"/>
                  </a:cubicBezTo>
                  <a:cubicBezTo>
                    <a:pt x="8717" y="1156"/>
                    <a:pt x="8717" y="1156"/>
                    <a:pt x="8717" y="1156"/>
                  </a:cubicBezTo>
                  <a:cubicBezTo>
                    <a:pt x="8713" y="1180"/>
                    <a:pt x="8704" y="1187"/>
                    <a:pt x="8684" y="1187"/>
                  </a:cubicBezTo>
                  <a:cubicBezTo>
                    <a:pt x="8672" y="1187"/>
                    <a:pt x="8656" y="1185"/>
                    <a:pt x="8636" y="1181"/>
                  </a:cubicBezTo>
                  <a:cubicBezTo>
                    <a:pt x="8633" y="1181"/>
                    <a:pt x="8631" y="1181"/>
                    <a:pt x="8628" y="1181"/>
                  </a:cubicBezTo>
                  <a:cubicBezTo>
                    <a:pt x="8593" y="1181"/>
                    <a:pt x="8531" y="1198"/>
                    <a:pt x="8493" y="1198"/>
                  </a:cubicBezTo>
                  <a:cubicBezTo>
                    <a:pt x="8488" y="1198"/>
                    <a:pt x="8483" y="1197"/>
                    <a:pt x="8479" y="1197"/>
                  </a:cubicBezTo>
                  <a:cubicBezTo>
                    <a:pt x="8438" y="1190"/>
                    <a:pt x="8382" y="1184"/>
                    <a:pt x="8366" y="1147"/>
                  </a:cubicBezTo>
                  <a:cubicBezTo>
                    <a:pt x="8360" y="1145"/>
                    <a:pt x="8354" y="1145"/>
                    <a:pt x="8348" y="1145"/>
                  </a:cubicBezTo>
                  <a:cubicBezTo>
                    <a:pt x="8326" y="1145"/>
                    <a:pt x="8303" y="1154"/>
                    <a:pt x="8288" y="1172"/>
                  </a:cubicBezTo>
                  <a:cubicBezTo>
                    <a:pt x="8276" y="1186"/>
                    <a:pt x="8262" y="1193"/>
                    <a:pt x="8251" y="1193"/>
                  </a:cubicBezTo>
                  <a:cubicBezTo>
                    <a:pt x="8237" y="1193"/>
                    <a:pt x="8226" y="1183"/>
                    <a:pt x="8228" y="1162"/>
                  </a:cubicBezTo>
                  <a:lnTo>
                    <a:pt x="8209" y="1162"/>
                  </a:lnTo>
                  <a:cubicBezTo>
                    <a:pt x="8173" y="1185"/>
                    <a:pt x="8154" y="1187"/>
                    <a:pt x="8149" y="1187"/>
                  </a:cubicBezTo>
                  <a:cubicBezTo>
                    <a:pt x="8147" y="1187"/>
                    <a:pt x="8147" y="1187"/>
                    <a:pt x="8147" y="1187"/>
                  </a:cubicBezTo>
                  <a:cubicBezTo>
                    <a:pt x="8151" y="1162"/>
                    <a:pt x="8144" y="1135"/>
                    <a:pt x="8131" y="1135"/>
                  </a:cubicBezTo>
                  <a:cubicBezTo>
                    <a:pt x="8126" y="1135"/>
                    <a:pt x="8121" y="1138"/>
                    <a:pt x="8115" y="1147"/>
                  </a:cubicBezTo>
                  <a:cubicBezTo>
                    <a:pt x="8111" y="1172"/>
                    <a:pt x="8101" y="1179"/>
                    <a:pt x="8084" y="1179"/>
                  </a:cubicBezTo>
                  <a:cubicBezTo>
                    <a:pt x="8076" y="1179"/>
                    <a:pt x="8065" y="1177"/>
                    <a:pt x="8053" y="1175"/>
                  </a:cubicBezTo>
                  <a:cubicBezTo>
                    <a:pt x="8024" y="1141"/>
                    <a:pt x="7573" y="1073"/>
                    <a:pt x="7427" y="1073"/>
                  </a:cubicBezTo>
                  <a:cubicBezTo>
                    <a:pt x="7400" y="1073"/>
                    <a:pt x="7383" y="1075"/>
                    <a:pt x="7382" y="1081"/>
                  </a:cubicBezTo>
                  <a:lnTo>
                    <a:pt x="7326" y="1075"/>
                  </a:lnTo>
                  <a:lnTo>
                    <a:pt x="7269" y="1065"/>
                  </a:lnTo>
                  <a:cubicBezTo>
                    <a:pt x="7274" y="1031"/>
                    <a:pt x="7251" y="1019"/>
                    <a:pt x="7219" y="1019"/>
                  </a:cubicBezTo>
                  <a:cubicBezTo>
                    <a:pt x="7188" y="1019"/>
                    <a:pt x="7147" y="1031"/>
                    <a:pt x="7116" y="1043"/>
                  </a:cubicBezTo>
                  <a:cubicBezTo>
                    <a:pt x="7106" y="1063"/>
                    <a:pt x="7088" y="1073"/>
                    <a:pt x="7068" y="1073"/>
                  </a:cubicBezTo>
                  <a:cubicBezTo>
                    <a:pt x="7063" y="1073"/>
                    <a:pt x="7058" y="1073"/>
                    <a:pt x="7053" y="1071"/>
                  </a:cubicBezTo>
                  <a:cubicBezTo>
                    <a:pt x="7059" y="1025"/>
                    <a:pt x="7038" y="1006"/>
                    <a:pt x="7010" y="1006"/>
                  </a:cubicBezTo>
                  <a:cubicBezTo>
                    <a:pt x="6995" y="1006"/>
                    <a:pt x="6978" y="1011"/>
                    <a:pt x="6962" y="1021"/>
                  </a:cubicBezTo>
                  <a:cubicBezTo>
                    <a:pt x="6948" y="1055"/>
                    <a:pt x="6937" y="1071"/>
                    <a:pt x="6930" y="1071"/>
                  </a:cubicBezTo>
                  <a:cubicBezTo>
                    <a:pt x="6922" y="1071"/>
                    <a:pt x="6920" y="1053"/>
                    <a:pt x="6924" y="1018"/>
                  </a:cubicBezTo>
                  <a:cubicBezTo>
                    <a:pt x="6929" y="984"/>
                    <a:pt x="6923" y="964"/>
                    <a:pt x="6909" y="964"/>
                  </a:cubicBezTo>
                  <a:cubicBezTo>
                    <a:pt x="6894" y="964"/>
                    <a:pt x="6871" y="988"/>
                    <a:pt x="6843" y="1040"/>
                  </a:cubicBezTo>
                  <a:cubicBezTo>
                    <a:pt x="6831" y="1057"/>
                    <a:pt x="6824" y="1066"/>
                    <a:pt x="6820" y="1066"/>
                  </a:cubicBezTo>
                  <a:cubicBezTo>
                    <a:pt x="6815" y="1066"/>
                    <a:pt x="6812" y="1056"/>
                    <a:pt x="6805" y="1037"/>
                  </a:cubicBezTo>
                  <a:cubicBezTo>
                    <a:pt x="6800" y="992"/>
                    <a:pt x="6790" y="973"/>
                    <a:pt x="6782" y="973"/>
                  </a:cubicBezTo>
                  <a:cubicBezTo>
                    <a:pt x="6776" y="973"/>
                    <a:pt x="6772" y="981"/>
                    <a:pt x="6771" y="996"/>
                  </a:cubicBezTo>
                  <a:cubicBezTo>
                    <a:pt x="6757" y="1028"/>
                    <a:pt x="6746" y="1043"/>
                    <a:pt x="6737" y="1043"/>
                  </a:cubicBezTo>
                  <a:cubicBezTo>
                    <a:pt x="6727" y="1043"/>
                    <a:pt x="6719" y="1024"/>
                    <a:pt x="6714" y="987"/>
                  </a:cubicBezTo>
                  <a:cubicBezTo>
                    <a:pt x="6700" y="946"/>
                    <a:pt x="6693" y="927"/>
                    <a:pt x="6685" y="927"/>
                  </a:cubicBezTo>
                  <a:cubicBezTo>
                    <a:pt x="6678" y="927"/>
                    <a:pt x="6670" y="944"/>
                    <a:pt x="6655" y="977"/>
                  </a:cubicBezTo>
                  <a:cubicBezTo>
                    <a:pt x="6642" y="1008"/>
                    <a:pt x="6620" y="1023"/>
                    <a:pt x="6599" y="1023"/>
                  </a:cubicBezTo>
                  <a:cubicBezTo>
                    <a:pt x="6572" y="1023"/>
                    <a:pt x="6547" y="1001"/>
                    <a:pt x="6542" y="962"/>
                  </a:cubicBezTo>
                  <a:cubicBezTo>
                    <a:pt x="6529" y="960"/>
                    <a:pt x="6518" y="941"/>
                    <a:pt x="6511" y="941"/>
                  </a:cubicBezTo>
                  <a:cubicBezTo>
                    <a:pt x="6508" y="941"/>
                    <a:pt x="6505" y="945"/>
                    <a:pt x="6505" y="955"/>
                  </a:cubicBezTo>
                  <a:lnTo>
                    <a:pt x="6489" y="918"/>
                  </a:lnTo>
                  <a:lnTo>
                    <a:pt x="6451" y="912"/>
                  </a:lnTo>
                  <a:lnTo>
                    <a:pt x="6445" y="946"/>
                  </a:lnTo>
                  <a:cubicBezTo>
                    <a:pt x="6360" y="915"/>
                    <a:pt x="6273" y="890"/>
                    <a:pt x="6182" y="874"/>
                  </a:cubicBezTo>
                  <a:cubicBezTo>
                    <a:pt x="6072" y="858"/>
                    <a:pt x="6009" y="848"/>
                    <a:pt x="5977" y="848"/>
                  </a:cubicBezTo>
                  <a:cubicBezTo>
                    <a:pt x="5947" y="848"/>
                    <a:pt x="5942" y="856"/>
                    <a:pt x="5950" y="874"/>
                  </a:cubicBezTo>
                  <a:cubicBezTo>
                    <a:pt x="5954" y="910"/>
                    <a:pt x="5947" y="927"/>
                    <a:pt x="5938" y="927"/>
                  </a:cubicBezTo>
                  <a:cubicBezTo>
                    <a:pt x="5928" y="927"/>
                    <a:pt x="5915" y="907"/>
                    <a:pt x="5912" y="868"/>
                  </a:cubicBezTo>
                  <a:cubicBezTo>
                    <a:pt x="5890" y="865"/>
                    <a:pt x="5859" y="824"/>
                    <a:pt x="5821" y="818"/>
                  </a:cubicBezTo>
                  <a:cubicBezTo>
                    <a:pt x="5781" y="814"/>
                    <a:pt x="5743" y="808"/>
                    <a:pt x="5749" y="771"/>
                  </a:cubicBezTo>
                  <a:lnTo>
                    <a:pt x="5730" y="771"/>
                  </a:lnTo>
                  <a:cubicBezTo>
                    <a:pt x="5707" y="800"/>
                    <a:pt x="5669" y="812"/>
                    <a:pt x="5631" y="812"/>
                  </a:cubicBezTo>
                  <a:cubicBezTo>
                    <a:pt x="5587" y="812"/>
                    <a:pt x="5542" y="797"/>
                    <a:pt x="5514" y="774"/>
                  </a:cubicBezTo>
                  <a:cubicBezTo>
                    <a:pt x="5504" y="771"/>
                    <a:pt x="5494" y="770"/>
                    <a:pt x="5484" y="770"/>
                  </a:cubicBezTo>
                  <a:cubicBezTo>
                    <a:pt x="5459" y="770"/>
                    <a:pt x="5434" y="778"/>
                    <a:pt x="5414" y="796"/>
                  </a:cubicBezTo>
                  <a:cubicBezTo>
                    <a:pt x="5394" y="809"/>
                    <a:pt x="5383" y="816"/>
                    <a:pt x="5376" y="816"/>
                  </a:cubicBezTo>
                  <a:cubicBezTo>
                    <a:pt x="5367" y="816"/>
                    <a:pt x="5364" y="806"/>
                    <a:pt x="5358" y="786"/>
                  </a:cubicBezTo>
                  <a:cubicBezTo>
                    <a:pt x="5360" y="764"/>
                    <a:pt x="5315" y="734"/>
                    <a:pt x="5280" y="734"/>
                  </a:cubicBezTo>
                  <a:cubicBezTo>
                    <a:pt x="5261" y="734"/>
                    <a:pt x="5245" y="743"/>
                    <a:pt x="5242" y="767"/>
                  </a:cubicBezTo>
                  <a:lnTo>
                    <a:pt x="5229" y="730"/>
                  </a:lnTo>
                  <a:cubicBezTo>
                    <a:pt x="5224" y="718"/>
                    <a:pt x="5218" y="713"/>
                    <a:pt x="5213" y="713"/>
                  </a:cubicBezTo>
                  <a:cubicBezTo>
                    <a:pt x="5201" y="713"/>
                    <a:pt x="5189" y="736"/>
                    <a:pt x="5185" y="761"/>
                  </a:cubicBezTo>
                  <a:cubicBezTo>
                    <a:pt x="5181" y="791"/>
                    <a:pt x="5175" y="807"/>
                    <a:pt x="5169" y="807"/>
                  </a:cubicBezTo>
                  <a:cubicBezTo>
                    <a:pt x="5162" y="807"/>
                    <a:pt x="5154" y="779"/>
                    <a:pt x="5151" y="717"/>
                  </a:cubicBezTo>
                  <a:cubicBezTo>
                    <a:pt x="5158" y="676"/>
                    <a:pt x="5154" y="658"/>
                    <a:pt x="5149" y="658"/>
                  </a:cubicBezTo>
                  <a:cubicBezTo>
                    <a:pt x="5145" y="658"/>
                    <a:pt x="5141" y="666"/>
                    <a:pt x="5138" y="680"/>
                  </a:cubicBezTo>
                  <a:cubicBezTo>
                    <a:pt x="5121" y="703"/>
                    <a:pt x="5106" y="725"/>
                    <a:pt x="5092" y="725"/>
                  </a:cubicBezTo>
                  <a:cubicBezTo>
                    <a:pt x="5086" y="725"/>
                    <a:pt x="5081" y="720"/>
                    <a:pt x="5075" y="708"/>
                  </a:cubicBezTo>
                  <a:cubicBezTo>
                    <a:pt x="5072" y="707"/>
                    <a:pt x="5068" y="707"/>
                    <a:pt x="5064" y="707"/>
                  </a:cubicBezTo>
                  <a:cubicBezTo>
                    <a:pt x="5049" y="707"/>
                    <a:pt x="5036" y="716"/>
                    <a:pt x="5028" y="771"/>
                  </a:cubicBezTo>
                  <a:cubicBezTo>
                    <a:pt x="5024" y="798"/>
                    <a:pt x="5013" y="804"/>
                    <a:pt x="5000" y="804"/>
                  </a:cubicBezTo>
                  <a:cubicBezTo>
                    <a:pt x="4995" y="804"/>
                    <a:pt x="4990" y="803"/>
                    <a:pt x="4985" y="802"/>
                  </a:cubicBezTo>
                  <a:cubicBezTo>
                    <a:pt x="4985" y="777"/>
                    <a:pt x="4994" y="752"/>
                    <a:pt x="5013" y="733"/>
                  </a:cubicBezTo>
                  <a:lnTo>
                    <a:pt x="5013" y="733"/>
                  </a:lnTo>
                  <a:cubicBezTo>
                    <a:pt x="5013" y="733"/>
                    <a:pt x="5013" y="733"/>
                    <a:pt x="5013" y="733"/>
                  </a:cubicBezTo>
                  <a:lnTo>
                    <a:pt x="5013" y="733"/>
                  </a:lnTo>
                  <a:cubicBezTo>
                    <a:pt x="5005" y="732"/>
                    <a:pt x="4992" y="729"/>
                    <a:pt x="4975" y="727"/>
                  </a:cubicBezTo>
                  <a:cubicBezTo>
                    <a:pt x="4944" y="714"/>
                    <a:pt x="4925" y="680"/>
                    <a:pt x="4928" y="648"/>
                  </a:cubicBezTo>
                  <a:cubicBezTo>
                    <a:pt x="4923" y="631"/>
                    <a:pt x="4916" y="621"/>
                    <a:pt x="4911" y="621"/>
                  </a:cubicBezTo>
                  <a:cubicBezTo>
                    <a:pt x="4904" y="621"/>
                    <a:pt x="4900" y="639"/>
                    <a:pt x="4903" y="680"/>
                  </a:cubicBezTo>
                  <a:cubicBezTo>
                    <a:pt x="4896" y="735"/>
                    <a:pt x="4894" y="748"/>
                    <a:pt x="4877" y="748"/>
                  </a:cubicBezTo>
                  <a:cubicBezTo>
                    <a:pt x="4871" y="748"/>
                    <a:pt x="4865" y="747"/>
                    <a:pt x="4856" y="745"/>
                  </a:cubicBezTo>
                  <a:cubicBezTo>
                    <a:pt x="4837" y="742"/>
                    <a:pt x="4819" y="739"/>
                    <a:pt x="4822" y="705"/>
                  </a:cubicBezTo>
                  <a:cubicBezTo>
                    <a:pt x="4828" y="667"/>
                    <a:pt x="4828" y="667"/>
                    <a:pt x="4790" y="661"/>
                  </a:cubicBezTo>
                  <a:cubicBezTo>
                    <a:pt x="4789" y="661"/>
                    <a:pt x="4787" y="661"/>
                    <a:pt x="4785" y="661"/>
                  </a:cubicBezTo>
                  <a:cubicBezTo>
                    <a:pt x="4729" y="661"/>
                    <a:pt x="4658" y="754"/>
                    <a:pt x="4630" y="818"/>
                  </a:cubicBezTo>
                  <a:cubicBezTo>
                    <a:pt x="4626" y="853"/>
                    <a:pt x="4623" y="871"/>
                    <a:pt x="4621" y="871"/>
                  </a:cubicBezTo>
                  <a:cubicBezTo>
                    <a:pt x="4619" y="871"/>
                    <a:pt x="4616" y="852"/>
                    <a:pt x="4612" y="814"/>
                  </a:cubicBezTo>
                  <a:cubicBezTo>
                    <a:pt x="4618" y="780"/>
                    <a:pt x="4596" y="777"/>
                    <a:pt x="4577" y="774"/>
                  </a:cubicBezTo>
                  <a:cubicBezTo>
                    <a:pt x="4576" y="785"/>
                    <a:pt x="4574" y="788"/>
                    <a:pt x="4572" y="788"/>
                  </a:cubicBezTo>
                  <a:cubicBezTo>
                    <a:pt x="4568" y="788"/>
                    <a:pt x="4565" y="774"/>
                    <a:pt x="4575" y="774"/>
                  </a:cubicBezTo>
                  <a:cubicBezTo>
                    <a:pt x="4576" y="774"/>
                    <a:pt x="4576" y="774"/>
                    <a:pt x="4577" y="774"/>
                  </a:cubicBezTo>
                  <a:cubicBezTo>
                    <a:pt x="4582" y="749"/>
                    <a:pt x="4592" y="744"/>
                    <a:pt x="4605" y="744"/>
                  </a:cubicBezTo>
                  <a:cubicBezTo>
                    <a:pt x="4610" y="744"/>
                    <a:pt x="4616" y="745"/>
                    <a:pt x="4621" y="745"/>
                  </a:cubicBezTo>
                  <a:lnTo>
                    <a:pt x="4627" y="708"/>
                  </a:lnTo>
                  <a:cubicBezTo>
                    <a:pt x="4623" y="671"/>
                    <a:pt x="4615" y="652"/>
                    <a:pt x="4605" y="652"/>
                  </a:cubicBezTo>
                  <a:cubicBezTo>
                    <a:pt x="4596" y="652"/>
                    <a:pt x="4585" y="668"/>
                    <a:pt x="4571" y="702"/>
                  </a:cubicBezTo>
                  <a:cubicBezTo>
                    <a:pt x="4559" y="717"/>
                    <a:pt x="4553" y="724"/>
                    <a:pt x="4548" y="724"/>
                  </a:cubicBezTo>
                  <a:cubicBezTo>
                    <a:pt x="4542" y="724"/>
                    <a:pt x="4538" y="715"/>
                    <a:pt x="4530" y="695"/>
                  </a:cubicBezTo>
                  <a:cubicBezTo>
                    <a:pt x="4521" y="666"/>
                    <a:pt x="4510" y="638"/>
                    <a:pt x="4504" y="638"/>
                  </a:cubicBezTo>
                  <a:cubicBezTo>
                    <a:pt x="4502" y="638"/>
                    <a:pt x="4500" y="642"/>
                    <a:pt x="4499" y="651"/>
                  </a:cubicBezTo>
                  <a:cubicBezTo>
                    <a:pt x="4474" y="648"/>
                    <a:pt x="4455" y="633"/>
                    <a:pt x="4446" y="608"/>
                  </a:cubicBezTo>
                  <a:cubicBezTo>
                    <a:pt x="4433" y="606"/>
                    <a:pt x="4423" y="604"/>
                    <a:pt x="4414" y="604"/>
                  </a:cubicBezTo>
                  <a:cubicBezTo>
                    <a:pt x="4397" y="604"/>
                    <a:pt x="4387" y="611"/>
                    <a:pt x="4383" y="636"/>
                  </a:cubicBezTo>
                  <a:cubicBezTo>
                    <a:pt x="4381" y="660"/>
                    <a:pt x="4371" y="666"/>
                    <a:pt x="4357" y="666"/>
                  </a:cubicBezTo>
                  <a:cubicBezTo>
                    <a:pt x="4351" y="666"/>
                    <a:pt x="4345" y="665"/>
                    <a:pt x="4339" y="664"/>
                  </a:cubicBezTo>
                  <a:cubicBezTo>
                    <a:pt x="4334" y="663"/>
                    <a:pt x="4329" y="662"/>
                    <a:pt x="4324" y="662"/>
                  </a:cubicBezTo>
                  <a:cubicBezTo>
                    <a:pt x="4311" y="662"/>
                    <a:pt x="4301" y="668"/>
                    <a:pt x="4298" y="695"/>
                  </a:cubicBezTo>
                  <a:cubicBezTo>
                    <a:pt x="4293" y="727"/>
                    <a:pt x="4271" y="756"/>
                    <a:pt x="4239" y="756"/>
                  </a:cubicBezTo>
                  <a:cubicBezTo>
                    <a:pt x="4236" y="756"/>
                    <a:pt x="4233" y="755"/>
                    <a:pt x="4229" y="755"/>
                  </a:cubicBezTo>
                  <a:cubicBezTo>
                    <a:pt x="4212" y="767"/>
                    <a:pt x="4202" y="775"/>
                    <a:pt x="4195" y="775"/>
                  </a:cubicBezTo>
                  <a:cubicBezTo>
                    <a:pt x="4184" y="775"/>
                    <a:pt x="4182" y="757"/>
                    <a:pt x="4176" y="711"/>
                  </a:cubicBezTo>
                  <a:cubicBezTo>
                    <a:pt x="4182" y="677"/>
                    <a:pt x="4164" y="673"/>
                    <a:pt x="4145" y="670"/>
                  </a:cubicBezTo>
                  <a:cubicBezTo>
                    <a:pt x="4145" y="670"/>
                    <a:pt x="4126" y="667"/>
                    <a:pt x="4110" y="630"/>
                  </a:cubicBezTo>
                  <a:cubicBezTo>
                    <a:pt x="4106" y="618"/>
                    <a:pt x="4103" y="613"/>
                    <a:pt x="4100" y="613"/>
                  </a:cubicBezTo>
                  <a:cubicBezTo>
                    <a:pt x="4094" y="613"/>
                    <a:pt x="4091" y="637"/>
                    <a:pt x="4088" y="661"/>
                  </a:cubicBezTo>
                  <a:cubicBezTo>
                    <a:pt x="4082" y="695"/>
                    <a:pt x="4076" y="733"/>
                    <a:pt x="4076" y="733"/>
                  </a:cubicBezTo>
                  <a:cubicBezTo>
                    <a:pt x="4057" y="730"/>
                    <a:pt x="4051" y="655"/>
                    <a:pt x="4054" y="620"/>
                  </a:cubicBezTo>
                  <a:cubicBezTo>
                    <a:pt x="4049" y="582"/>
                    <a:pt x="4047" y="563"/>
                    <a:pt x="4044" y="563"/>
                  </a:cubicBezTo>
                  <a:cubicBezTo>
                    <a:pt x="4042" y="563"/>
                    <a:pt x="4040" y="581"/>
                    <a:pt x="4035" y="617"/>
                  </a:cubicBezTo>
                  <a:cubicBezTo>
                    <a:pt x="4031" y="640"/>
                    <a:pt x="4020" y="663"/>
                    <a:pt x="4003" y="663"/>
                  </a:cubicBezTo>
                  <a:cubicBezTo>
                    <a:pt x="3994" y="663"/>
                    <a:pt x="3984" y="657"/>
                    <a:pt x="3972" y="642"/>
                  </a:cubicBezTo>
                  <a:cubicBezTo>
                    <a:pt x="3935" y="636"/>
                    <a:pt x="3897" y="630"/>
                    <a:pt x="3900" y="595"/>
                  </a:cubicBezTo>
                  <a:cubicBezTo>
                    <a:pt x="3896" y="581"/>
                    <a:pt x="3889" y="577"/>
                    <a:pt x="3883" y="577"/>
                  </a:cubicBezTo>
                  <a:cubicBezTo>
                    <a:pt x="3873" y="577"/>
                    <a:pt x="3863" y="589"/>
                    <a:pt x="3863" y="589"/>
                  </a:cubicBezTo>
                  <a:cubicBezTo>
                    <a:pt x="3852" y="602"/>
                    <a:pt x="3842" y="610"/>
                    <a:pt x="3830" y="610"/>
                  </a:cubicBezTo>
                  <a:cubicBezTo>
                    <a:pt x="3815" y="610"/>
                    <a:pt x="3797" y="598"/>
                    <a:pt x="3769" y="573"/>
                  </a:cubicBezTo>
                  <a:cubicBezTo>
                    <a:pt x="3724" y="529"/>
                    <a:pt x="3703" y="508"/>
                    <a:pt x="3691" y="508"/>
                  </a:cubicBezTo>
                  <a:cubicBezTo>
                    <a:pt x="3681" y="508"/>
                    <a:pt x="3677" y="525"/>
                    <a:pt x="3672" y="557"/>
                  </a:cubicBezTo>
                  <a:cubicBezTo>
                    <a:pt x="3670" y="579"/>
                    <a:pt x="3667" y="599"/>
                    <a:pt x="3663" y="599"/>
                  </a:cubicBezTo>
                  <a:cubicBezTo>
                    <a:pt x="3660" y="599"/>
                    <a:pt x="3657" y="587"/>
                    <a:pt x="3653" y="554"/>
                  </a:cubicBezTo>
                  <a:cubicBezTo>
                    <a:pt x="3649" y="542"/>
                    <a:pt x="3643" y="537"/>
                    <a:pt x="3636" y="537"/>
                  </a:cubicBezTo>
                  <a:cubicBezTo>
                    <a:pt x="3622" y="537"/>
                    <a:pt x="3601" y="558"/>
                    <a:pt x="3571" y="579"/>
                  </a:cubicBezTo>
                  <a:cubicBezTo>
                    <a:pt x="3549" y="620"/>
                    <a:pt x="3537" y="667"/>
                    <a:pt x="3531" y="717"/>
                  </a:cubicBezTo>
                  <a:cubicBezTo>
                    <a:pt x="3525" y="756"/>
                    <a:pt x="3523" y="773"/>
                    <a:pt x="3516" y="773"/>
                  </a:cubicBezTo>
                  <a:cubicBezTo>
                    <a:pt x="3510" y="773"/>
                    <a:pt x="3502" y="763"/>
                    <a:pt x="3487" y="745"/>
                  </a:cubicBezTo>
                  <a:cubicBezTo>
                    <a:pt x="3468" y="742"/>
                    <a:pt x="3455" y="705"/>
                    <a:pt x="3462" y="670"/>
                  </a:cubicBezTo>
                  <a:cubicBezTo>
                    <a:pt x="3464" y="638"/>
                    <a:pt x="3478" y="636"/>
                    <a:pt x="3482" y="636"/>
                  </a:cubicBezTo>
                  <a:cubicBezTo>
                    <a:pt x="3483" y="636"/>
                    <a:pt x="3484" y="636"/>
                    <a:pt x="3484" y="636"/>
                  </a:cubicBezTo>
                  <a:lnTo>
                    <a:pt x="3505" y="639"/>
                  </a:lnTo>
                  <a:cubicBezTo>
                    <a:pt x="3509" y="604"/>
                    <a:pt x="3515" y="570"/>
                    <a:pt x="3477" y="564"/>
                  </a:cubicBezTo>
                  <a:cubicBezTo>
                    <a:pt x="3469" y="543"/>
                    <a:pt x="3460" y="532"/>
                    <a:pt x="3453" y="532"/>
                  </a:cubicBezTo>
                  <a:cubicBezTo>
                    <a:pt x="3446" y="532"/>
                    <a:pt x="3441" y="541"/>
                    <a:pt x="3440" y="557"/>
                  </a:cubicBezTo>
                  <a:cubicBezTo>
                    <a:pt x="3424" y="520"/>
                    <a:pt x="3386" y="514"/>
                    <a:pt x="3349" y="507"/>
                  </a:cubicBezTo>
                  <a:cubicBezTo>
                    <a:pt x="3311" y="501"/>
                    <a:pt x="3252" y="492"/>
                    <a:pt x="3239" y="451"/>
                  </a:cubicBezTo>
                  <a:cubicBezTo>
                    <a:pt x="3227" y="449"/>
                    <a:pt x="3216" y="447"/>
                    <a:pt x="3208" y="447"/>
                  </a:cubicBezTo>
                  <a:cubicBezTo>
                    <a:pt x="3190" y="447"/>
                    <a:pt x="3181" y="454"/>
                    <a:pt x="3176" y="479"/>
                  </a:cubicBezTo>
                  <a:cubicBezTo>
                    <a:pt x="3171" y="518"/>
                    <a:pt x="3163" y="534"/>
                    <a:pt x="3157" y="534"/>
                  </a:cubicBezTo>
                  <a:cubicBezTo>
                    <a:pt x="3153" y="534"/>
                    <a:pt x="3150" y="525"/>
                    <a:pt x="3151" y="510"/>
                  </a:cubicBezTo>
                  <a:cubicBezTo>
                    <a:pt x="3147" y="458"/>
                    <a:pt x="3016" y="402"/>
                    <a:pt x="2935" y="402"/>
                  </a:cubicBezTo>
                  <a:cubicBezTo>
                    <a:pt x="2904" y="402"/>
                    <a:pt x="2880" y="410"/>
                    <a:pt x="2872" y="429"/>
                  </a:cubicBezTo>
                  <a:lnTo>
                    <a:pt x="2835" y="423"/>
                  </a:lnTo>
                  <a:cubicBezTo>
                    <a:pt x="2813" y="395"/>
                    <a:pt x="2758" y="377"/>
                    <a:pt x="2715" y="377"/>
                  </a:cubicBezTo>
                  <a:cubicBezTo>
                    <a:pt x="2692" y="377"/>
                    <a:pt x="2671" y="382"/>
                    <a:pt x="2662" y="394"/>
                  </a:cubicBezTo>
                  <a:lnTo>
                    <a:pt x="2606" y="382"/>
                  </a:lnTo>
                  <a:cubicBezTo>
                    <a:pt x="2587" y="359"/>
                    <a:pt x="2573" y="348"/>
                    <a:pt x="2559" y="348"/>
                  </a:cubicBezTo>
                  <a:cubicBezTo>
                    <a:pt x="2549" y="348"/>
                    <a:pt x="2539" y="355"/>
                    <a:pt x="2528" y="369"/>
                  </a:cubicBezTo>
                  <a:cubicBezTo>
                    <a:pt x="2512" y="394"/>
                    <a:pt x="2505" y="418"/>
                    <a:pt x="2504" y="418"/>
                  </a:cubicBezTo>
                  <a:cubicBezTo>
                    <a:pt x="2503" y="418"/>
                    <a:pt x="2504" y="414"/>
                    <a:pt x="2506" y="404"/>
                  </a:cubicBezTo>
                  <a:cubicBezTo>
                    <a:pt x="2509" y="366"/>
                    <a:pt x="2471" y="360"/>
                    <a:pt x="2396" y="347"/>
                  </a:cubicBezTo>
                  <a:cubicBezTo>
                    <a:pt x="2369" y="343"/>
                    <a:pt x="2352" y="340"/>
                    <a:pt x="2341" y="340"/>
                  </a:cubicBezTo>
                  <a:cubicBezTo>
                    <a:pt x="2322" y="340"/>
                    <a:pt x="2325" y="349"/>
                    <a:pt x="2333" y="376"/>
                  </a:cubicBezTo>
                  <a:cubicBezTo>
                    <a:pt x="2316" y="380"/>
                    <a:pt x="2302" y="383"/>
                    <a:pt x="2292" y="383"/>
                  </a:cubicBezTo>
                  <a:cubicBezTo>
                    <a:pt x="2255" y="383"/>
                    <a:pt x="2259" y="355"/>
                    <a:pt x="2261" y="326"/>
                  </a:cubicBezTo>
                  <a:cubicBezTo>
                    <a:pt x="2276" y="295"/>
                    <a:pt x="2276" y="277"/>
                    <a:pt x="2267" y="277"/>
                  </a:cubicBezTo>
                  <a:cubicBezTo>
                    <a:pt x="2258" y="277"/>
                    <a:pt x="2238" y="301"/>
                    <a:pt x="2217" y="357"/>
                  </a:cubicBezTo>
                  <a:cubicBezTo>
                    <a:pt x="2202" y="393"/>
                    <a:pt x="2184" y="407"/>
                    <a:pt x="2171" y="407"/>
                  </a:cubicBezTo>
                  <a:cubicBezTo>
                    <a:pt x="2160" y="407"/>
                    <a:pt x="2153" y="398"/>
                    <a:pt x="2155" y="382"/>
                  </a:cubicBezTo>
                  <a:cubicBezTo>
                    <a:pt x="2159" y="357"/>
                    <a:pt x="2169" y="350"/>
                    <a:pt x="2180" y="350"/>
                  </a:cubicBezTo>
                  <a:cubicBezTo>
                    <a:pt x="2186" y="350"/>
                    <a:pt x="2192" y="352"/>
                    <a:pt x="2199" y="354"/>
                  </a:cubicBezTo>
                  <a:cubicBezTo>
                    <a:pt x="2199" y="354"/>
                    <a:pt x="2205" y="316"/>
                    <a:pt x="2211" y="282"/>
                  </a:cubicBezTo>
                  <a:cubicBezTo>
                    <a:pt x="2207" y="281"/>
                    <a:pt x="2203" y="280"/>
                    <a:pt x="2200" y="280"/>
                  </a:cubicBezTo>
                  <a:cubicBezTo>
                    <a:pt x="2191" y="280"/>
                    <a:pt x="2186" y="286"/>
                    <a:pt x="2167" y="310"/>
                  </a:cubicBezTo>
                  <a:cubicBezTo>
                    <a:pt x="2167" y="310"/>
                    <a:pt x="2167" y="310"/>
                    <a:pt x="2166" y="310"/>
                  </a:cubicBezTo>
                  <a:cubicBezTo>
                    <a:pt x="2161" y="310"/>
                    <a:pt x="2144" y="312"/>
                    <a:pt x="2123" y="338"/>
                  </a:cubicBezTo>
                  <a:cubicBezTo>
                    <a:pt x="2098" y="369"/>
                    <a:pt x="2092" y="410"/>
                    <a:pt x="2108" y="445"/>
                  </a:cubicBezTo>
                  <a:cubicBezTo>
                    <a:pt x="2117" y="474"/>
                    <a:pt x="2109" y="481"/>
                    <a:pt x="2097" y="481"/>
                  </a:cubicBezTo>
                  <a:cubicBezTo>
                    <a:pt x="2093" y="481"/>
                    <a:pt x="2088" y="480"/>
                    <a:pt x="2083" y="479"/>
                  </a:cubicBezTo>
                  <a:cubicBezTo>
                    <a:pt x="2051" y="448"/>
                    <a:pt x="2051" y="401"/>
                    <a:pt x="2080" y="369"/>
                  </a:cubicBezTo>
                  <a:lnTo>
                    <a:pt x="2080" y="369"/>
                  </a:lnTo>
                  <a:cubicBezTo>
                    <a:pt x="2080" y="370"/>
                    <a:pt x="2081" y="370"/>
                    <a:pt x="2082" y="370"/>
                  </a:cubicBezTo>
                  <a:cubicBezTo>
                    <a:pt x="2099" y="370"/>
                    <a:pt x="2105" y="334"/>
                    <a:pt x="2111" y="300"/>
                  </a:cubicBezTo>
                  <a:cubicBezTo>
                    <a:pt x="2112" y="293"/>
                    <a:pt x="2108" y="290"/>
                    <a:pt x="2101" y="290"/>
                  </a:cubicBezTo>
                  <a:cubicBezTo>
                    <a:pt x="2075" y="290"/>
                    <a:pt x="2004" y="334"/>
                    <a:pt x="1979" y="388"/>
                  </a:cubicBezTo>
                  <a:lnTo>
                    <a:pt x="1986" y="354"/>
                  </a:lnTo>
                  <a:cubicBezTo>
                    <a:pt x="1992" y="316"/>
                    <a:pt x="1951" y="310"/>
                    <a:pt x="1913" y="304"/>
                  </a:cubicBezTo>
                  <a:cubicBezTo>
                    <a:pt x="1901" y="301"/>
                    <a:pt x="1890" y="300"/>
                    <a:pt x="1881" y="300"/>
                  </a:cubicBezTo>
                  <a:cubicBezTo>
                    <a:pt x="1864" y="300"/>
                    <a:pt x="1855" y="306"/>
                    <a:pt x="1851" y="329"/>
                  </a:cubicBezTo>
                  <a:cubicBezTo>
                    <a:pt x="1845" y="362"/>
                    <a:pt x="1842" y="398"/>
                    <a:pt x="1825" y="398"/>
                  </a:cubicBezTo>
                  <a:cubicBezTo>
                    <a:pt x="1824" y="398"/>
                    <a:pt x="1823" y="398"/>
                    <a:pt x="1823" y="398"/>
                  </a:cubicBezTo>
                  <a:lnTo>
                    <a:pt x="1823" y="398"/>
                  </a:lnTo>
                  <a:cubicBezTo>
                    <a:pt x="1841" y="401"/>
                    <a:pt x="1835" y="435"/>
                    <a:pt x="1829" y="470"/>
                  </a:cubicBezTo>
                  <a:cubicBezTo>
                    <a:pt x="1810" y="445"/>
                    <a:pt x="1794" y="420"/>
                    <a:pt x="1782" y="391"/>
                  </a:cubicBezTo>
                  <a:cubicBezTo>
                    <a:pt x="1757" y="313"/>
                    <a:pt x="1725" y="272"/>
                    <a:pt x="1647" y="257"/>
                  </a:cubicBezTo>
                  <a:cubicBezTo>
                    <a:pt x="1610" y="250"/>
                    <a:pt x="1553" y="241"/>
                    <a:pt x="1541" y="203"/>
                  </a:cubicBezTo>
                  <a:cubicBezTo>
                    <a:pt x="1528" y="201"/>
                    <a:pt x="1516" y="199"/>
                    <a:pt x="1507" y="199"/>
                  </a:cubicBezTo>
                  <a:cubicBezTo>
                    <a:pt x="1490" y="199"/>
                    <a:pt x="1480" y="206"/>
                    <a:pt x="1478" y="228"/>
                  </a:cubicBezTo>
                  <a:lnTo>
                    <a:pt x="1440" y="222"/>
                  </a:lnTo>
                  <a:cubicBezTo>
                    <a:pt x="1432" y="201"/>
                    <a:pt x="1416" y="190"/>
                    <a:pt x="1403" y="190"/>
                  </a:cubicBezTo>
                  <a:cubicBezTo>
                    <a:pt x="1393" y="190"/>
                    <a:pt x="1384" y="197"/>
                    <a:pt x="1381" y="213"/>
                  </a:cubicBezTo>
                  <a:cubicBezTo>
                    <a:pt x="1373" y="222"/>
                    <a:pt x="1367" y="225"/>
                    <a:pt x="1362" y="225"/>
                  </a:cubicBezTo>
                  <a:cubicBezTo>
                    <a:pt x="1348" y="225"/>
                    <a:pt x="1338" y="206"/>
                    <a:pt x="1324" y="203"/>
                  </a:cubicBezTo>
                  <a:cubicBezTo>
                    <a:pt x="1313" y="167"/>
                    <a:pt x="1307" y="148"/>
                    <a:pt x="1303" y="148"/>
                  </a:cubicBezTo>
                  <a:cubicBezTo>
                    <a:pt x="1299" y="148"/>
                    <a:pt x="1299" y="175"/>
                    <a:pt x="1299" y="235"/>
                  </a:cubicBezTo>
                  <a:cubicBezTo>
                    <a:pt x="1296" y="269"/>
                    <a:pt x="1315" y="300"/>
                    <a:pt x="1346" y="316"/>
                  </a:cubicBezTo>
                  <a:lnTo>
                    <a:pt x="1403" y="326"/>
                  </a:lnTo>
                  <a:lnTo>
                    <a:pt x="1340" y="351"/>
                  </a:lnTo>
                  <a:cubicBezTo>
                    <a:pt x="1306" y="354"/>
                    <a:pt x="1280" y="379"/>
                    <a:pt x="1271" y="410"/>
                  </a:cubicBezTo>
                  <a:cubicBezTo>
                    <a:pt x="1271" y="410"/>
                    <a:pt x="1265" y="445"/>
                    <a:pt x="1248" y="445"/>
                  </a:cubicBezTo>
                  <a:cubicBezTo>
                    <a:pt x="1247" y="445"/>
                    <a:pt x="1247" y="445"/>
                    <a:pt x="1246" y="445"/>
                  </a:cubicBezTo>
                  <a:lnTo>
                    <a:pt x="1259" y="373"/>
                  </a:lnTo>
                  <a:cubicBezTo>
                    <a:pt x="1277" y="341"/>
                    <a:pt x="1290" y="307"/>
                    <a:pt x="1293" y="269"/>
                  </a:cubicBezTo>
                  <a:cubicBezTo>
                    <a:pt x="1289" y="222"/>
                    <a:pt x="1266" y="186"/>
                    <a:pt x="1248" y="186"/>
                  </a:cubicBezTo>
                  <a:cubicBezTo>
                    <a:pt x="1237" y="186"/>
                    <a:pt x="1228" y="197"/>
                    <a:pt x="1224" y="222"/>
                  </a:cubicBezTo>
                  <a:cubicBezTo>
                    <a:pt x="1205" y="219"/>
                    <a:pt x="1205" y="219"/>
                    <a:pt x="1193" y="178"/>
                  </a:cubicBezTo>
                  <a:cubicBezTo>
                    <a:pt x="1194" y="163"/>
                    <a:pt x="1191" y="154"/>
                    <a:pt x="1186" y="154"/>
                  </a:cubicBezTo>
                  <a:cubicBezTo>
                    <a:pt x="1178" y="154"/>
                    <a:pt x="1165" y="170"/>
                    <a:pt x="1149" y="210"/>
                  </a:cubicBezTo>
                  <a:cubicBezTo>
                    <a:pt x="1134" y="241"/>
                    <a:pt x="1122" y="256"/>
                    <a:pt x="1112" y="256"/>
                  </a:cubicBezTo>
                  <a:cubicBezTo>
                    <a:pt x="1102" y="256"/>
                    <a:pt x="1094" y="237"/>
                    <a:pt x="1089" y="197"/>
                  </a:cubicBezTo>
                  <a:cubicBezTo>
                    <a:pt x="1073" y="148"/>
                    <a:pt x="1035" y="124"/>
                    <a:pt x="1009" y="124"/>
                  </a:cubicBezTo>
                  <a:cubicBezTo>
                    <a:pt x="995" y="124"/>
                    <a:pt x="985" y="131"/>
                    <a:pt x="983" y="144"/>
                  </a:cubicBezTo>
                  <a:cubicBezTo>
                    <a:pt x="976" y="180"/>
                    <a:pt x="957" y="195"/>
                    <a:pt x="939" y="195"/>
                  </a:cubicBezTo>
                  <a:cubicBezTo>
                    <a:pt x="923" y="195"/>
                    <a:pt x="907" y="183"/>
                    <a:pt x="901" y="166"/>
                  </a:cubicBezTo>
                  <a:cubicBezTo>
                    <a:pt x="893" y="144"/>
                    <a:pt x="883" y="133"/>
                    <a:pt x="873" y="133"/>
                  </a:cubicBezTo>
                  <a:cubicBezTo>
                    <a:pt x="863" y="133"/>
                    <a:pt x="853" y="141"/>
                    <a:pt x="842" y="156"/>
                  </a:cubicBezTo>
                  <a:cubicBezTo>
                    <a:pt x="846" y="129"/>
                    <a:pt x="841" y="101"/>
                    <a:pt x="827" y="101"/>
                  </a:cubicBezTo>
                  <a:cubicBezTo>
                    <a:pt x="823" y="101"/>
                    <a:pt x="817" y="104"/>
                    <a:pt x="810" y="112"/>
                  </a:cubicBezTo>
                  <a:cubicBezTo>
                    <a:pt x="810" y="112"/>
                    <a:pt x="810" y="112"/>
                    <a:pt x="809" y="112"/>
                  </a:cubicBezTo>
                  <a:cubicBezTo>
                    <a:pt x="806" y="112"/>
                    <a:pt x="793" y="115"/>
                    <a:pt x="804" y="147"/>
                  </a:cubicBezTo>
                  <a:lnTo>
                    <a:pt x="754" y="213"/>
                  </a:lnTo>
                  <a:cubicBezTo>
                    <a:pt x="773" y="216"/>
                    <a:pt x="770" y="250"/>
                    <a:pt x="763" y="285"/>
                  </a:cubicBezTo>
                  <a:cubicBezTo>
                    <a:pt x="762" y="293"/>
                    <a:pt x="757" y="297"/>
                    <a:pt x="751" y="297"/>
                  </a:cubicBezTo>
                  <a:cubicBezTo>
                    <a:pt x="728" y="297"/>
                    <a:pt x="681" y="247"/>
                    <a:pt x="666" y="159"/>
                  </a:cubicBezTo>
                  <a:lnTo>
                    <a:pt x="641" y="81"/>
                  </a:lnTo>
                  <a:lnTo>
                    <a:pt x="629" y="153"/>
                  </a:lnTo>
                  <a:cubicBezTo>
                    <a:pt x="610" y="150"/>
                    <a:pt x="591" y="147"/>
                    <a:pt x="597" y="109"/>
                  </a:cubicBezTo>
                  <a:cubicBezTo>
                    <a:pt x="600" y="75"/>
                    <a:pt x="600" y="75"/>
                    <a:pt x="582" y="72"/>
                  </a:cubicBezTo>
                  <a:cubicBezTo>
                    <a:pt x="582" y="72"/>
                    <a:pt x="581" y="72"/>
                    <a:pt x="580" y="72"/>
                  </a:cubicBezTo>
                  <a:cubicBezTo>
                    <a:pt x="576" y="72"/>
                    <a:pt x="562" y="74"/>
                    <a:pt x="557" y="103"/>
                  </a:cubicBezTo>
                  <a:cubicBezTo>
                    <a:pt x="551" y="144"/>
                    <a:pt x="549" y="162"/>
                    <a:pt x="545" y="162"/>
                  </a:cubicBezTo>
                  <a:cubicBezTo>
                    <a:pt x="542" y="162"/>
                    <a:pt x="538" y="152"/>
                    <a:pt x="531" y="134"/>
                  </a:cubicBezTo>
                  <a:cubicBezTo>
                    <a:pt x="528" y="97"/>
                    <a:pt x="521" y="78"/>
                    <a:pt x="511" y="78"/>
                  </a:cubicBezTo>
                  <a:cubicBezTo>
                    <a:pt x="502" y="78"/>
                    <a:pt x="490" y="94"/>
                    <a:pt x="475" y="125"/>
                  </a:cubicBezTo>
                  <a:cubicBezTo>
                    <a:pt x="469" y="161"/>
                    <a:pt x="466" y="179"/>
                    <a:pt x="463" y="179"/>
                  </a:cubicBezTo>
                  <a:cubicBezTo>
                    <a:pt x="461" y="179"/>
                    <a:pt x="459" y="160"/>
                    <a:pt x="456" y="122"/>
                  </a:cubicBezTo>
                  <a:cubicBezTo>
                    <a:pt x="463" y="87"/>
                    <a:pt x="450" y="50"/>
                    <a:pt x="431" y="44"/>
                  </a:cubicBezTo>
                  <a:lnTo>
                    <a:pt x="425" y="81"/>
                  </a:lnTo>
                  <a:cubicBezTo>
                    <a:pt x="418" y="120"/>
                    <a:pt x="409" y="136"/>
                    <a:pt x="400" y="136"/>
                  </a:cubicBezTo>
                  <a:cubicBezTo>
                    <a:pt x="393" y="136"/>
                    <a:pt x="387" y="126"/>
                    <a:pt x="381" y="109"/>
                  </a:cubicBezTo>
                  <a:cubicBezTo>
                    <a:pt x="385" y="90"/>
                    <a:pt x="380" y="80"/>
                    <a:pt x="368" y="80"/>
                  </a:cubicBezTo>
                  <a:cubicBezTo>
                    <a:pt x="358" y="80"/>
                    <a:pt x="344" y="86"/>
                    <a:pt x="325" y="100"/>
                  </a:cubicBezTo>
                  <a:cubicBezTo>
                    <a:pt x="287" y="91"/>
                    <a:pt x="265" y="87"/>
                    <a:pt x="271" y="53"/>
                  </a:cubicBezTo>
                  <a:cubicBezTo>
                    <a:pt x="278" y="18"/>
                    <a:pt x="281" y="1"/>
                    <a:pt x="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7" name="Google Shape;9187;p36"/>
            <p:cNvSpPr/>
            <p:nvPr/>
          </p:nvSpPr>
          <p:spPr>
            <a:xfrm rot="899960">
              <a:off x="6503523" y="1314304"/>
              <a:ext cx="272167" cy="247968"/>
            </a:xfrm>
            <a:custGeom>
              <a:avLst/>
              <a:gdLst/>
              <a:ahLst/>
              <a:cxnLst/>
              <a:rect l="l" t="t" r="r" b="b"/>
              <a:pathLst>
                <a:path w="10887" h="9919" extrusionOk="0">
                  <a:moveTo>
                    <a:pt x="5443" y="0"/>
                  </a:moveTo>
                  <a:cubicBezTo>
                    <a:pt x="4174" y="0"/>
                    <a:pt x="2905" y="485"/>
                    <a:pt x="1937" y="1453"/>
                  </a:cubicBezTo>
                  <a:cubicBezTo>
                    <a:pt x="0" y="3390"/>
                    <a:pt x="0" y="6530"/>
                    <a:pt x="1937" y="8466"/>
                  </a:cubicBezTo>
                  <a:cubicBezTo>
                    <a:pt x="2905" y="9435"/>
                    <a:pt x="4174" y="9919"/>
                    <a:pt x="5443" y="9919"/>
                  </a:cubicBezTo>
                  <a:cubicBezTo>
                    <a:pt x="6713" y="9919"/>
                    <a:pt x="7982" y="9435"/>
                    <a:pt x="8950" y="8466"/>
                  </a:cubicBezTo>
                  <a:cubicBezTo>
                    <a:pt x="10887" y="6530"/>
                    <a:pt x="10887" y="3390"/>
                    <a:pt x="8950" y="1453"/>
                  </a:cubicBezTo>
                  <a:cubicBezTo>
                    <a:pt x="7982" y="485"/>
                    <a:pt x="6713" y="0"/>
                    <a:pt x="5443" y="0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8" name="Google Shape;9188;p36"/>
            <p:cNvSpPr/>
            <p:nvPr/>
          </p:nvSpPr>
          <p:spPr>
            <a:xfrm rot="899960">
              <a:off x="6958850" y="1265159"/>
              <a:ext cx="523209" cy="476661"/>
            </a:xfrm>
            <a:custGeom>
              <a:avLst/>
              <a:gdLst/>
              <a:ahLst/>
              <a:cxnLst/>
              <a:rect l="l" t="t" r="r" b="b"/>
              <a:pathLst>
                <a:path w="20929" h="19067" extrusionOk="0">
                  <a:moveTo>
                    <a:pt x="10465" y="0"/>
                  </a:moveTo>
                  <a:cubicBezTo>
                    <a:pt x="8025" y="0"/>
                    <a:pt x="5585" y="931"/>
                    <a:pt x="3724" y="2793"/>
                  </a:cubicBezTo>
                  <a:cubicBezTo>
                    <a:pt x="1" y="6516"/>
                    <a:pt x="1" y="12551"/>
                    <a:pt x="3724" y="16274"/>
                  </a:cubicBezTo>
                  <a:cubicBezTo>
                    <a:pt x="5585" y="18136"/>
                    <a:pt x="8025" y="19066"/>
                    <a:pt x="10465" y="19066"/>
                  </a:cubicBezTo>
                  <a:cubicBezTo>
                    <a:pt x="12904" y="19066"/>
                    <a:pt x="15344" y="18136"/>
                    <a:pt x="17205" y="16274"/>
                  </a:cubicBezTo>
                  <a:cubicBezTo>
                    <a:pt x="20928" y="12551"/>
                    <a:pt x="20928" y="6516"/>
                    <a:pt x="17205" y="2793"/>
                  </a:cubicBezTo>
                  <a:cubicBezTo>
                    <a:pt x="15344" y="931"/>
                    <a:pt x="12904" y="0"/>
                    <a:pt x="10465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89" name="Google Shape;9189;p36"/>
            <p:cNvSpPr/>
            <p:nvPr/>
          </p:nvSpPr>
          <p:spPr>
            <a:xfrm rot="899960">
              <a:off x="6436709" y="1324401"/>
              <a:ext cx="721703" cy="1439432"/>
            </a:xfrm>
            <a:custGeom>
              <a:avLst/>
              <a:gdLst/>
              <a:ahLst/>
              <a:cxnLst/>
              <a:rect l="l" t="t" r="r" b="b"/>
              <a:pathLst>
                <a:path w="28869" h="57579" extrusionOk="0">
                  <a:moveTo>
                    <a:pt x="27650" y="501"/>
                  </a:moveTo>
                  <a:lnTo>
                    <a:pt x="27597" y="558"/>
                  </a:lnTo>
                  <a:cubicBezTo>
                    <a:pt x="27540" y="614"/>
                    <a:pt x="27566" y="639"/>
                    <a:pt x="27591" y="664"/>
                  </a:cubicBezTo>
                  <a:lnTo>
                    <a:pt x="27647" y="608"/>
                  </a:lnTo>
                  <a:cubicBezTo>
                    <a:pt x="27647" y="608"/>
                    <a:pt x="27675" y="526"/>
                    <a:pt x="27650" y="501"/>
                  </a:cubicBezTo>
                  <a:close/>
                  <a:moveTo>
                    <a:pt x="27945" y="1018"/>
                  </a:moveTo>
                  <a:lnTo>
                    <a:pt x="27945" y="1018"/>
                  </a:lnTo>
                  <a:cubicBezTo>
                    <a:pt x="27970" y="1047"/>
                    <a:pt x="27916" y="1100"/>
                    <a:pt x="27860" y="1156"/>
                  </a:cubicBezTo>
                  <a:cubicBezTo>
                    <a:pt x="27829" y="1189"/>
                    <a:pt x="27816" y="1203"/>
                    <a:pt x="27806" y="1203"/>
                  </a:cubicBezTo>
                  <a:cubicBezTo>
                    <a:pt x="27798" y="1203"/>
                    <a:pt x="27792" y="1196"/>
                    <a:pt x="27782" y="1185"/>
                  </a:cubicBezTo>
                  <a:cubicBezTo>
                    <a:pt x="27801" y="1134"/>
                    <a:pt x="27829" y="1091"/>
                    <a:pt x="27866" y="1050"/>
                  </a:cubicBezTo>
                  <a:lnTo>
                    <a:pt x="27945" y="1018"/>
                  </a:lnTo>
                  <a:close/>
                  <a:moveTo>
                    <a:pt x="27242" y="1652"/>
                  </a:moveTo>
                  <a:cubicBezTo>
                    <a:pt x="27253" y="1652"/>
                    <a:pt x="27262" y="1655"/>
                    <a:pt x="27268" y="1661"/>
                  </a:cubicBezTo>
                  <a:cubicBezTo>
                    <a:pt x="27288" y="1660"/>
                    <a:pt x="27303" y="1659"/>
                    <a:pt x="27316" y="1659"/>
                  </a:cubicBezTo>
                  <a:cubicBezTo>
                    <a:pt x="27367" y="1659"/>
                    <a:pt x="27351" y="1676"/>
                    <a:pt x="27265" y="1767"/>
                  </a:cubicBezTo>
                  <a:cubicBezTo>
                    <a:pt x="27220" y="1814"/>
                    <a:pt x="27176" y="1861"/>
                    <a:pt x="27148" y="1861"/>
                  </a:cubicBezTo>
                  <a:cubicBezTo>
                    <a:pt x="27142" y="1861"/>
                    <a:pt x="27137" y="1859"/>
                    <a:pt x="27133" y="1855"/>
                  </a:cubicBezTo>
                  <a:lnTo>
                    <a:pt x="27186" y="1799"/>
                  </a:lnTo>
                  <a:cubicBezTo>
                    <a:pt x="27190" y="1802"/>
                    <a:pt x="27193" y="1804"/>
                    <a:pt x="27197" y="1804"/>
                  </a:cubicBezTo>
                  <a:cubicBezTo>
                    <a:pt x="27213" y="1804"/>
                    <a:pt x="27224" y="1766"/>
                    <a:pt x="27192" y="1766"/>
                  </a:cubicBezTo>
                  <a:cubicBezTo>
                    <a:pt x="27184" y="1766"/>
                    <a:pt x="27174" y="1769"/>
                    <a:pt x="27161" y="1774"/>
                  </a:cubicBezTo>
                  <a:lnTo>
                    <a:pt x="27108" y="1724"/>
                  </a:lnTo>
                  <a:cubicBezTo>
                    <a:pt x="27151" y="1681"/>
                    <a:pt x="27207" y="1652"/>
                    <a:pt x="27242" y="1652"/>
                  </a:cubicBezTo>
                  <a:close/>
                  <a:moveTo>
                    <a:pt x="27283" y="2006"/>
                  </a:moveTo>
                  <a:lnTo>
                    <a:pt x="27205" y="2037"/>
                  </a:lnTo>
                  <a:lnTo>
                    <a:pt x="27152" y="2093"/>
                  </a:lnTo>
                  <a:cubicBezTo>
                    <a:pt x="27162" y="2103"/>
                    <a:pt x="27168" y="2109"/>
                    <a:pt x="27175" y="2109"/>
                  </a:cubicBezTo>
                  <a:cubicBezTo>
                    <a:pt x="27185" y="2109"/>
                    <a:pt x="27198" y="2096"/>
                    <a:pt x="27230" y="2062"/>
                  </a:cubicBezTo>
                  <a:lnTo>
                    <a:pt x="27283" y="2006"/>
                  </a:lnTo>
                  <a:close/>
                  <a:moveTo>
                    <a:pt x="24206" y="4754"/>
                  </a:moveTo>
                  <a:lnTo>
                    <a:pt x="24206" y="4754"/>
                  </a:lnTo>
                  <a:cubicBezTo>
                    <a:pt x="24231" y="4779"/>
                    <a:pt x="24153" y="4920"/>
                    <a:pt x="24100" y="4976"/>
                  </a:cubicBezTo>
                  <a:cubicBezTo>
                    <a:pt x="24082" y="4996"/>
                    <a:pt x="24067" y="5007"/>
                    <a:pt x="24059" y="5007"/>
                  </a:cubicBezTo>
                  <a:cubicBezTo>
                    <a:pt x="24041" y="5007"/>
                    <a:pt x="24047" y="4964"/>
                    <a:pt x="24100" y="4870"/>
                  </a:cubicBezTo>
                  <a:lnTo>
                    <a:pt x="24206" y="4754"/>
                  </a:lnTo>
                  <a:close/>
                  <a:moveTo>
                    <a:pt x="23850" y="5071"/>
                  </a:moveTo>
                  <a:cubicBezTo>
                    <a:pt x="23821" y="5071"/>
                    <a:pt x="23770" y="5126"/>
                    <a:pt x="23683" y="5224"/>
                  </a:cubicBezTo>
                  <a:cubicBezTo>
                    <a:pt x="23645" y="5265"/>
                    <a:pt x="23620" y="5312"/>
                    <a:pt x="23604" y="5365"/>
                  </a:cubicBezTo>
                  <a:cubicBezTo>
                    <a:pt x="23608" y="5368"/>
                    <a:pt x="23613" y="5370"/>
                    <a:pt x="23618" y="5370"/>
                  </a:cubicBezTo>
                  <a:cubicBezTo>
                    <a:pt x="23646" y="5370"/>
                    <a:pt x="23690" y="5322"/>
                    <a:pt x="23733" y="5274"/>
                  </a:cubicBezTo>
                  <a:cubicBezTo>
                    <a:pt x="23864" y="5183"/>
                    <a:pt x="23890" y="5102"/>
                    <a:pt x="23864" y="5077"/>
                  </a:cubicBezTo>
                  <a:cubicBezTo>
                    <a:pt x="23861" y="5073"/>
                    <a:pt x="23856" y="5071"/>
                    <a:pt x="23850" y="5071"/>
                  </a:cubicBezTo>
                  <a:close/>
                  <a:moveTo>
                    <a:pt x="21824" y="7740"/>
                  </a:moveTo>
                  <a:lnTo>
                    <a:pt x="21824" y="7740"/>
                  </a:lnTo>
                  <a:cubicBezTo>
                    <a:pt x="21853" y="7762"/>
                    <a:pt x="21802" y="7822"/>
                    <a:pt x="21752" y="7882"/>
                  </a:cubicBezTo>
                  <a:lnTo>
                    <a:pt x="21724" y="7856"/>
                  </a:lnTo>
                  <a:lnTo>
                    <a:pt x="21749" y="7775"/>
                  </a:lnTo>
                  <a:lnTo>
                    <a:pt x="21824" y="7740"/>
                  </a:lnTo>
                  <a:close/>
                  <a:moveTo>
                    <a:pt x="21539" y="7797"/>
                  </a:moveTo>
                  <a:cubicBezTo>
                    <a:pt x="21539" y="7797"/>
                    <a:pt x="21517" y="7882"/>
                    <a:pt x="21492" y="7963"/>
                  </a:cubicBezTo>
                  <a:cubicBezTo>
                    <a:pt x="21478" y="8089"/>
                    <a:pt x="21473" y="8132"/>
                    <a:pt x="21456" y="8132"/>
                  </a:cubicBezTo>
                  <a:cubicBezTo>
                    <a:pt x="21447" y="8132"/>
                    <a:pt x="21435" y="8121"/>
                    <a:pt x="21417" y="8104"/>
                  </a:cubicBezTo>
                  <a:cubicBezTo>
                    <a:pt x="21392" y="8082"/>
                    <a:pt x="21364" y="8057"/>
                    <a:pt x="21439" y="7916"/>
                  </a:cubicBezTo>
                  <a:lnTo>
                    <a:pt x="21539" y="7797"/>
                  </a:lnTo>
                  <a:close/>
                  <a:moveTo>
                    <a:pt x="20461" y="9290"/>
                  </a:moveTo>
                  <a:cubicBezTo>
                    <a:pt x="20477" y="9290"/>
                    <a:pt x="20465" y="9357"/>
                    <a:pt x="20467" y="9439"/>
                  </a:cubicBezTo>
                  <a:cubicBezTo>
                    <a:pt x="20429" y="9517"/>
                    <a:pt x="20411" y="9552"/>
                    <a:pt x="20402" y="9552"/>
                  </a:cubicBezTo>
                  <a:cubicBezTo>
                    <a:pt x="20394" y="9552"/>
                    <a:pt x="20394" y="9526"/>
                    <a:pt x="20392" y="9477"/>
                  </a:cubicBezTo>
                  <a:cubicBezTo>
                    <a:pt x="20414" y="9392"/>
                    <a:pt x="20436" y="9311"/>
                    <a:pt x="20436" y="9311"/>
                  </a:cubicBezTo>
                  <a:cubicBezTo>
                    <a:pt x="20448" y="9297"/>
                    <a:pt x="20456" y="9290"/>
                    <a:pt x="20461" y="9290"/>
                  </a:cubicBezTo>
                  <a:close/>
                  <a:moveTo>
                    <a:pt x="19957" y="9718"/>
                  </a:moveTo>
                  <a:cubicBezTo>
                    <a:pt x="19985" y="9743"/>
                    <a:pt x="19963" y="9824"/>
                    <a:pt x="19963" y="9824"/>
                  </a:cubicBezTo>
                  <a:lnTo>
                    <a:pt x="19913" y="9884"/>
                  </a:lnTo>
                  <a:cubicBezTo>
                    <a:pt x="19885" y="9862"/>
                    <a:pt x="19859" y="9837"/>
                    <a:pt x="19906" y="9777"/>
                  </a:cubicBezTo>
                  <a:lnTo>
                    <a:pt x="19957" y="9718"/>
                  </a:lnTo>
                  <a:close/>
                  <a:moveTo>
                    <a:pt x="19483" y="10740"/>
                  </a:moveTo>
                  <a:lnTo>
                    <a:pt x="19508" y="10765"/>
                  </a:lnTo>
                  <a:lnTo>
                    <a:pt x="19537" y="10787"/>
                  </a:lnTo>
                  <a:lnTo>
                    <a:pt x="19483" y="10740"/>
                  </a:lnTo>
                  <a:close/>
                  <a:moveTo>
                    <a:pt x="18928" y="10857"/>
                  </a:moveTo>
                  <a:lnTo>
                    <a:pt x="18928" y="10857"/>
                  </a:lnTo>
                  <a:cubicBezTo>
                    <a:pt x="18938" y="10857"/>
                    <a:pt x="18883" y="10966"/>
                    <a:pt x="18844" y="11015"/>
                  </a:cubicBezTo>
                  <a:lnTo>
                    <a:pt x="18816" y="10993"/>
                  </a:lnTo>
                  <a:cubicBezTo>
                    <a:pt x="18861" y="10940"/>
                    <a:pt x="18880" y="10868"/>
                    <a:pt x="18904" y="10868"/>
                  </a:cubicBezTo>
                  <a:cubicBezTo>
                    <a:pt x="18907" y="10868"/>
                    <a:pt x="18910" y="10869"/>
                    <a:pt x="18913" y="10871"/>
                  </a:cubicBezTo>
                  <a:cubicBezTo>
                    <a:pt x="18921" y="10861"/>
                    <a:pt x="18925" y="10857"/>
                    <a:pt x="18928" y="10857"/>
                  </a:cubicBezTo>
                  <a:close/>
                  <a:moveTo>
                    <a:pt x="18662" y="11473"/>
                  </a:moveTo>
                  <a:cubicBezTo>
                    <a:pt x="18691" y="11495"/>
                    <a:pt x="18716" y="11517"/>
                    <a:pt x="18669" y="11576"/>
                  </a:cubicBezTo>
                  <a:cubicBezTo>
                    <a:pt x="18656" y="11624"/>
                    <a:pt x="18627" y="11657"/>
                    <a:pt x="18602" y="11657"/>
                  </a:cubicBezTo>
                  <a:cubicBezTo>
                    <a:pt x="18584" y="11657"/>
                    <a:pt x="18568" y="11638"/>
                    <a:pt x="18565" y="11592"/>
                  </a:cubicBezTo>
                  <a:lnTo>
                    <a:pt x="18662" y="11473"/>
                  </a:lnTo>
                  <a:close/>
                  <a:moveTo>
                    <a:pt x="18280" y="12062"/>
                  </a:moveTo>
                  <a:lnTo>
                    <a:pt x="18233" y="12122"/>
                  </a:lnTo>
                  <a:cubicBezTo>
                    <a:pt x="18202" y="12161"/>
                    <a:pt x="18190" y="12176"/>
                    <a:pt x="18178" y="12176"/>
                  </a:cubicBezTo>
                  <a:cubicBezTo>
                    <a:pt x="18172" y="12176"/>
                    <a:pt x="18165" y="12170"/>
                    <a:pt x="18155" y="12162"/>
                  </a:cubicBezTo>
                  <a:lnTo>
                    <a:pt x="18205" y="12100"/>
                  </a:lnTo>
                  <a:lnTo>
                    <a:pt x="18280" y="12062"/>
                  </a:lnTo>
                  <a:close/>
                  <a:moveTo>
                    <a:pt x="17812" y="12792"/>
                  </a:moveTo>
                  <a:cubicBezTo>
                    <a:pt x="17778" y="12792"/>
                    <a:pt x="17732" y="12817"/>
                    <a:pt x="17732" y="12817"/>
                  </a:cubicBezTo>
                  <a:cubicBezTo>
                    <a:pt x="17685" y="12877"/>
                    <a:pt x="17713" y="12899"/>
                    <a:pt x="17713" y="12899"/>
                  </a:cubicBezTo>
                  <a:cubicBezTo>
                    <a:pt x="17713" y="12899"/>
                    <a:pt x="17718" y="12904"/>
                    <a:pt x="17729" y="12904"/>
                  </a:cubicBezTo>
                  <a:cubicBezTo>
                    <a:pt x="17742" y="12904"/>
                    <a:pt x="17762" y="12896"/>
                    <a:pt x="17788" y="12861"/>
                  </a:cubicBezTo>
                  <a:lnTo>
                    <a:pt x="17835" y="12798"/>
                  </a:lnTo>
                  <a:cubicBezTo>
                    <a:pt x="17829" y="12794"/>
                    <a:pt x="17821" y="12792"/>
                    <a:pt x="17812" y="12792"/>
                  </a:cubicBezTo>
                  <a:close/>
                  <a:moveTo>
                    <a:pt x="17356" y="13012"/>
                  </a:moveTo>
                  <a:cubicBezTo>
                    <a:pt x="17384" y="13033"/>
                    <a:pt x="17334" y="13096"/>
                    <a:pt x="17334" y="13096"/>
                  </a:cubicBezTo>
                  <a:cubicBezTo>
                    <a:pt x="17293" y="13147"/>
                    <a:pt x="17253" y="13201"/>
                    <a:pt x="17224" y="13201"/>
                  </a:cubicBezTo>
                  <a:cubicBezTo>
                    <a:pt x="17220" y="13201"/>
                    <a:pt x="17215" y="13200"/>
                    <a:pt x="17211" y="13196"/>
                  </a:cubicBezTo>
                  <a:cubicBezTo>
                    <a:pt x="17211" y="13196"/>
                    <a:pt x="17183" y="13175"/>
                    <a:pt x="17230" y="13112"/>
                  </a:cubicBezTo>
                  <a:cubicBezTo>
                    <a:pt x="17265" y="13071"/>
                    <a:pt x="17309" y="13037"/>
                    <a:pt x="17356" y="13012"/>
                  </a:cubicBezTo>
                  <a:close/>
                  <a:moveTo>
                    <a:pt x="16131" y="13343"/>
                  </a:moveTo>
                  <a:cubicBezTo>
                    <a:pt x="16103" y="13343"/>
                    <a:pt x="16069" y="13402"/>
                    <a:pt x="16077" y="13494"/>
                  </a:cubicBezTo>
                  <a:cubicBezTo>
                    <a:pt x="16087" y="13502"/>
                    <a:pt x="16094" y="13507"/>
                    <a:pt x="16101" y="13507"/>
                  </a:cubicBezTo>
                  <a:cubicBezTo>
                    <a:pt x="16112" y="13507"/>
                    <a:pt x="16123" y="13493"/>
                    <a:pt x="16152" y="13453"/>
                  </a:cubicBezTo>
                  <a:cubicBezTo>
                    <a:pt x="16152" y="13453"/>
                    <a:pt x="16174" y="13369"/>
                    <a:pt x="16143" y="13347"/>
                  </a:cubicBezTo>
                  <a:cubicBezTo>
                    <a:pt x="16139" y="13344"/>
                    <a:pt x="16135" y="13343"/>
                    <a:pt x="16131" y="13343"/>
                  </a:cubicBezTo>
                  <a:close/>
                  <a:moveTo>
                    <a:pt x="16870" y="13972"/>
                  </a:moveTo>
                  <a:cubicBezTo>
                    <a:pt x="16875" y="13972"/>
                    <a:pt x="16876" y="13980"/>
                    <a:pt x="16857" y="14005"/>
                  </a:cubicBezTo>
                  <a:cubicBezTo>
                    <a:pt x="16840" y="13992"/>
                    <a:pt x="16861" y="13972"/>
                    <a:pt x="16870" y="13972"/>
                  </a:cubicBezTo>
                  <a:close/>
                  <a:moveTo>
                    <a:pt x="17203" y="14014"/>
                  </a:moveTo>
                  <a:cubicBezTo>
                    <a:pt x="17196" y="14014"/>
                    <a:pt x="17179" y="14023"/>
                    <a:pt x="17152" y="14036"/>
                  </a:cubicBezTo>
                  <a:lnTo>
                    <a:pt x="17055" y="14159"/>
                  </a:lnTo>
                  <a:cubicBezTo>
                    <a:pt x="17065" y="14167"/>
                    <a:pt x="17072" y="14172"/>
                    <a:pt x="17079" y="14172"/>
                  </a:cubicBezTo>
                  <a:cubicBezTo>
                    <a:pt x="17090" y="14172"/>
                    <a:pt x="17102" y="14158"/>
                    <a:pt x="17133" y="14121"/>
                  </a:cubicBezTo>
                  <a:cubicBezTo>
                    <a:pt x="17194" y="14042"/>
                    <a:pt x="17215" y="14014"/>
                    <a:pt x="17203" y="14014"/>
                  </a:cubicBezTo>
                  <a:close/>
                  <a:moveTo>
                    <a:pt x="16507" y="14159"/>
                  </a:moveTo>
                  <a:cubicBezTo>
                    <a:pt x="16519" y="14159"/>
                    <a:pt x="16497" y="14188"/>
                    <a:pt x="16437" y="14268"/>
                  </a:cubicBezTo>
                  <a:cubicBezTo>
                    <a:pt x="16410" y="14305"/>
                    <a:pt x="16389" y="14313"/>
                    <a:pt x="16376" y="14313"/>
                  </a:cubicBezTo>
                  <a:cubicBezTo>
                    <a:pt x="16367" y="14313"/>
                    <a:pt x="16362" y="14309"/>
                    <a:pt x="16362" y="14309"/>
                  </a:cubicBezTo>
                  <a:cubicBezTo>
                    <a:pt x="16334" y="14287"/>
                    <a:pt x="16409" y="14246"/>
                    <a:pt x="16456" y="14184"/>
                  </a:cubicBezTo>
                  <a:cubicBezTo>
                    <a:pt x="16483" y="14169"/>
                    <a:pt x="16501" y="14159"/>
                    <a:pt x="16507" y="14159"/>
                  </a:cubicBezTo>
                  <a:close/>
                  <a:moveTo>
                    <a:pt x="15728" y="15302"/>
                  </a:moveTo>
                  <a:cubicBezTo>
                    <a:pt x="15737" y="15302"/>
                    <a:pt x="15745" y="15304"/>
                    <a:pt x="15751" y="15309"/>
                  </a:cubicBezTo>
                  <a:cubicBezTo>
                    <a:pt x="15782" y="15331"/>
                    <a:pt x="15735" y="15393"/>
                    <a:pt x="15632" y="15412"/>
                  </a:cubicBezTo>
                  <a:cubicBezTo>
                    <a:pt x="15604" y="15390"/>
                    <a:pt x="15604" y="15390"/>
                    <a:pt x="15648" y="15327"/>
                  </a:cubicBezTo>
                  <a:cubicBezTo>
                    <a:pt x="15648" y="15327"/>
                    <a:pt x="15694" y="15302"/>
                    <a:pt x="15728" y="15302"/>
                  </a:cubicBezTo>
                  <a:close/>
                  <a:moveTo>
                    <a:pt x="15924" y="15436"/>
                  </a:moveTo>
                  <a:cubicBezTo>
                    <a:pt x="15911" y="15453"/>
                    <a:pt x="15905" y="15462"/>
                    <a:pt x="15905" y="15462"/>
                  </a:cubicBezTo>
                  <a:cubicBezTo>
                    <a:pt x="15905" y="15462"/>
                    <a:pt x="15911" y="15454"/>
                    <a:pt x="15923" y="15437"/>
                  </a:cubicBezTo>
                  <a:cubicBezTo>
                    <a:pt x="15923" y="15437"/>
                    <a:pt x="15924" y="15436"/>
                    <a:pt x="15924" y="15436"/>
                  </a:cubicBezTo>
                  <a:close/>
                  <a:moveTo>
                    <a:pt x="15240" y="15700"/>
                  </a:moveTo>
                  <a:cubicBezTo>
                    <a:pt x="15257" y="15714"/>
                    <a:pt x="15238" y="15734"/>
                    <a:pt x="15229" y="15734"/>
                  </a:cubicBezTo>
                  <a:cubicBezTo>
                    <a:pt x="15224" y="15734"/>
                    <a:pt x="15223" y="15725"/>
                    <a:pt x="15240" y="15700"/>
                  </a:cubicBezTo>
                  <a:close/>
                  <a:moveTo>
                    <a:pt x="15400" y="15722"/>
                  </a:moveTo>
                  <a:lnTo>
                    <a:pt x="15384" y="15807"/>
                  </a:lnTo>
                  <a:lnTo>
                    <a:pt x="15337" y="15870"/>
                  </a:lnTo>
                  <a:cubicBezTo>
                    <a:pt x="15309" y="15851"/>
                    <a:pt x="15281" y="15829"/>
                    <a:pt x="15325" y="15766"/>
                  </a:cubicBezTo>
                  <a:lnTo>
                    <a:pt x="15400" y="15722"/>
                  </a:lnTo>
                  <a:close/>
                  <a:moveTo>
                    <a:pt x="15099" y="16080"/>
                  </a:moveTo>
                  <a:lnTo>
                    <a:pt x="15099" y="16080"/>
                  </a:lnTo>
                  <a:cubicBezTo>
                    <a:pt x="15118" y="16093"/>
                    <a:pt x="15098" y="16114"/>
                    <a:pt x="15089" y="16114"/>
                  </a:cubicBezTo>
                  <a:cubicBezTo>
                    <a:pt x="15083" y="16114"/>
                    <a:pt x="15082" y="16105"/>
                    <a:pt x="15099" y="16080"/>
                  </a:cubicBezTo>
                  <a:close/>
                  <a:moveTo>
                    <a:pt x="12473" y="19837"/>
                  </a:moveTo>
                  <a:lnTo>
                    <a:pt x="12461" y="19922"/>
                  </a:lnTo>
                  <a:lnTo>
                    <a:pt x="12420" y="19987"/>
                  </a:lnTo>
                  <a:cubicBezTo>
                    <a:pt x="12388" y="19969"/>
                    <a:pt x="12360" y="19947"/>
                    <a:pt x="12401" y="19884"/>
                  </a:cubicBezTo>
                  <a:lnTo>
                    <a:pt x="12473" y="19837"/>
                  </a:lnTo>
                  <a:close/>
                  <a:moveTo>
                    <a:pt x="11422" y="21433"/>
                  </a:moveTo>
                  <a:cubicBezTo>
                    <a:pt x="11448" y="21433"/>
                    <a:pt x="11464" y="21499"/>
                    <a:pt x="11486" y="21514"/>
                  </a:cubicBezTo>
                  <a:cubicBezTo>
                    <a:pt x="11459" y="21556"/>
                    <a:pt x="11450" y="21571"/>
                    <a:pt x="11439" y="21571"/>
                  </a:cubicBezTo>
                  <a:cubicBezTo>
                    <a:pt x="11433" y="21571"/>
                    <a:pt x="11427" y="21567"/>
                    <a:pt x="11417" y="21561"/>
                  </a:cubicBezTo>
                  <a:cubicBezTo>
                    <a:pt x="11386" y="21542"/>
                    <a:pt x="11395" y="21454"/>
                    <a:pt x="11395" y="21454"/>
                  </a:cubicBezTo>
                  <a:cubicBezTo>
                    <a:pt x="11405" y="21439"/>
                    <a:pt x="11414" y="21433"/>
                    <a:pt x="11422" y="21433"/>
                  </a:cubicBezTo>
                  <a:close/>
                  <a:moveTo>
                    <a:pt x="10981" y="22664"/>
                  </a:moveTo>
                  <a:cubicBezTo>
                    <a:pt x="11013" y="22682"/>
                    <a:pt x="11003" y="22767"/>
                    <a:pt x="11003" y="22767"/>
                  </a:cubicBezTo>
                  <a:lnTo>
                    <a:pt x="10966" y="22836"/>
                  </a:lnTo>
                  <a:cubicBezTo>
                    <a:pt x="10934" y="22814"/>
                    <a:pt x="10903" y="22795"/>
                    <a:pt x="10944" y="22729"/>
                  </a:cubicBezTo>
                  <a:lnTo>
                    <a:pt x="10981" y="22664"/>
                  </a:lnTo>
                  <a:close/>
                  <a:moveTo>
                    <a:pt x="10317" y="23438"/>
                  </a:moveTo>
                  <a:lnTo>
                    <a:pt x="10308" y="23522"/>
                  </a:lnTo>
                  <a:lnTo>
                    <a:pt x="10267" y="23588"/>
                  </a:lnTo>
                  <a:cubicBezTo>
                    <a:pt x="10239" y="23569"/>
                    <a:pt x="10207" y="23554"/>
                    <a:pt x="10245" y="23485"/>
                  </a:cubicBezTo>
                  <a:lnTo>
                    <a:pt x="10317" y="23438"/>
                  </a:lnTo>
                  <a:close/>
                  <a:moveTo>
                    <a:pt x="7698" y="28166"/>
                  </a:moveTo>
                  <a:cubicBezTo>
                    <a:pt x="7729" y="28166"/>
                    <a:pt x="7721" y="28232"/>
                    <a:pt x="7694" y="28286"/>
                  </a:cubicBezTo>
                  <a:cubicBezTo>
                    <a:pt x="7642" y="28389"/>
                    <a:pt x="7629" y="28415"/>
                    <a:pt x="7612" y="28415"/>
                  </a:cubicBezTo>
                  <a:cubicBezTo>
                    <a:pt x="7606" y="28415"/>
                    <a:pt x="7599" y="28412"/>
                    <a:pt x="7591" y="28408"/>
                  </a:cubicBezTo>
                  <a:cubicBezTo>
                    <a:pt x="7559" y="28392"/>
                    <a:pt x="7628" y="28251"/>
                    <a:pt x="7663" y="28182"/>
                  </a:cubicBezTo>
                  <a:cubicBezTo>
                    <a:pt x="7678" y="28171"/>
                    <a:pt x="7689" y="28166"/>
                    <a:pt x="7698" y="28166"/>
                  </a:cubicBezTo>
                  <a:close/>
                  <a:moveTo>
                    <a:pt x="6315" y="31069"/>
                  </a:moveTo>
                  <a:cubicBezTo>
                    <a:pt x="6347" y="31084"/>
                    <a:pt x="6347" y="31169"/>
                    <a:pt x="6347" y="31169"/>
                  </a:cubicBezTo>
                  <a:lnTo>
                    <a:pt x="6312" y="31241"/>
                  </a:lnTo>
                  <a:cubicBezTo>
                    <a:pt x="6281" y="31225"/>
                    <a:pt x="6249" y="31210"/>
                    <a:pt x="6281" y="31137"/>
                  </a:cubicBezTo>
                  <a:lnTo>
                    <a:pt x="6315" y="31069"/>
                  </a:lnTo>
                  <a:close/>
                  <a:moveTo>
                    <a:pt x="4090" y="37195"/>
                  </a:moveTo>
                  <a:cubicBezTo>
                    <a:pt x="4125" y="37208"/>
                    <a:pt x="4096" y="37283"/>
                    <a:pt x="4096" y="37283"/>
                  </a:cubicBezTo>
                  <a:cubicBezTo>
                    <a:pt x="4077" y="37334"/>
                    <a:pt x="4071" y="37349"/>
                    <a:pt x="4058" y="37349"/>
                  </a:cubicBezTo>
                  <a:cubicBezTo>
                    <a:pt x="4053" y="37349"/>
                    <a:pt x="4046" y="37346"/>
                    <a:pt x="4037" y="37342"/>
                  </a:cubicBezTo>
                  <a:cubicBezTo>
                    <a:pt x="4037" y="37342"/>
                    <a:pt x="4002" y="37330"/>
                    <a:pt x="4031" y="37258"/>
                  </a:cubicBezTo>
                  <a:lnTo>
                    <a:pt x="4090" y="37195"/>
                  </a:lnTo>
                  <a:close/>
                  <a:moveTo>
                    <a:pt x="3821" y="38085"/>
                  </a:moveTo>
                  <a:lnTo>
                    <a:pt x="3830" y="38173"/>
                  </a:lnTo>
                  <a:lnTo>
                    <a:pt x="3805" y="38245"/>
                  </a:lnTo>
                  <a:cubicBezTo>
                    <a:pt x="3771" y="38232"/>
                    <a:pt x="3736" y="38220"/>
                    <a:pt x="3761" y="38148"/>
                  </a:cubicBezTo>
                  <a:lnTo>
                    <a:pt x="3821" y="38085"/>
                  </a:lnTo>
                  <a:close/>
                  <a:moveTo>
                    <a:pt x="3408" y="38545"/>
                  </a:moveTo>
                  <a:cubicBezTo>
                    <a:pt x="3413" y="38545"/>
                    <a:pt x="3415" y="38566"/>
                    <a:pt x="3420" y="38602"/>
                  </a:cubicBezTo>
                  <a:cubicBezTo>
                    <a:pt x="3428" y="38683"/>
                    <a:pt x="3407" y="38751"/>
                    <a:pt x="3380" y="38751"/>
                  </a:cubicBezTo>
                  <a:cubicBezTo>
                    <a:pt x="3377" y="38751"/>
                    <a:pt x="3375" y="38750"/>
                    <a:pt x="3373" y="38749"/>
                  </a:cubicBezTo>
                  <a:cubicBezTo>
                    <a:pt x="3338" y="38740"/>
                    <a:pt x="3338" y="38740"/>
                    <a:pt x="3363" y="38665"/>
                  </a:cubicBezTo>
                  <a:cubicBezTo>
                    <a:pt x="3390" y="38581"/>
                    <a:pt x="3401" y="38545"/>
                    <a:pt x="3408" y="38545"/>
                  </a:cubicBezTo>
                  <a:close/>
                  <a:moveTo>
                    <a:pt x="3128" y="38912"/>
                  </a:moveTo>
                  <a:lnTo>
                    <a:pt x="3128" y="38912"/>
                  </a:lnTo>
                  <a:cubicBezTo>
                    <a:pt x="3124" y="38917"/>
                    <a:pt x="3121" y="38920"/>
                    <a:pt x="3117" y="38923"/>
                  </a:cubicBezTo>
                  <a:lnTo>
                    <a:pt x="3117" y="38923"/>
                  </a:lnTo>
                  <a:cubicBezTo>
                    <a:pt x="3123" y="38922"/>
                    <a:pt x="3129" y="38921"/>
                    <a:pt x="3136" y="38921"/>
                  </a:cubicBezTo>
                  <a:cubicBezTo>
                    <a:pt x="3139" y="38921"/>
                    <a:pt x="3142" y="38921"/>
                    <a:pt x="3145" y="38921"/>
                  </a:cubicBezTo>
                  <a:lnTo>
                    <a:pt x="3145" y="38921"/>
                  </a:lnTo>
                  <a:cubicBezTo>
                    <a:pt x="3140" y="38918"/>
                    <a:pt x="3134" y="38915"/>
                    <a:pt x="3128" y="38912"/>
                  </a:cubicBezTo>
                  <a:close/>
                  <a:moveTo>
                    <a:pt x="3117" y="38923"/>
                  </a:moveTo>
                  <a:cubicBezTo>
                    <a:pt x="3100" y="38928"/>
                    <a:pt x="3092" y="38939"/>
                    <a:pt x="3096" y="38939"/>
                  </a:cubicBezTo>
                  <a:cubicBezTo>
                    <a:pt x="3098" y="38939"/>
                    <a:pt x="3105" y="38935"/>
                    <a:pt x="3117" y="38923"/>
                  </a:cubicBezTo>
                  <a:close/>
                  <a:moveTo>
                    <a:pt x="3247" y="39119"/>
                  </a:moveTo>
                  <a:lnTo>
                    <a:pt x="3222" y="39191"/>
                  </a:lnTo>
                  <a:cubicBezTo>
                    <a:pt x="3207" y="39245"/>
                    <a:pt x="3202" y="39260"/>
                    <a:pt x="3188" y="39260"/>
                  </a:cubicBezTo>
                  <a:cubicBezTo>
                    <a:pt x="3183" y="39260"/>
                    <a:pt x="3176" y="39258"/>
                    <a:pt x="3166" y="39254"/>
                  </a:cubicBezTo>
                  <a:lnTo>
                    <a:pt x="3191" y="39182"/>
                  </a:lnTo>
                  <a:lnTo>
                    <a:pt x="3247" y="39119"/>
                  </a:lnTo>
                  <a:close/>
                  <a:moveTo>
                    <a:pt x="2993" y="39690"/>
                  </a:moveTo>
                  <a:cubicBezTo>
                    <a:pt x="2980" y="39727"/>
                    <a:pt x="2983" y="39748"/>
                    <a:pt x="2988" y="39748"/>
                  </a:cubicBezTo>
                  <a:cubicBezTo>
                    <a:pt x="2992" y="39748"/>
                    <a:pt x="2998" y="39730"/>
                    <a:pt x="2993" y="39690"/>
                  </a:cubicBezTo>
                  <a:close/>
                  <a:moveTo>
                    <a:pt x="3015" y="39859"/>
                  </a:moveTo>
                  <a:lnTo>
                    <a:pt x="2993" y="39934"/>
                  </a:lnTo>
                  <a:cubicBezTo>
                    <a:pt x="2978" y="39987"/>
                    <a:pt x="2973" y="40003"/>
                    <a:pt x="2960" y="40003"/>
                  </a:cubicBezTo>
                  <a:cubicBezTo>
                    <a:pt x="2954" y="40003"/>
                    <a:pt x="2947" y="40000"/>
                    <a:pt x="2937" y="39997"/>
                  </a:cubicBezTo>
                  <a:lnTo>
                    <a:pt x="2959" y="39922"/>
                  </a:lnTo>
                  <a:lnTo>
                    <a:pt x="3015" y="39859"/>
                  </a:lnTo>
                  <a:close/>
                  <a:moveTo>
                    <a:pt x="2850" y="40622"/>
                  </a:moveTo>
                  <a:cubicBezTo>
                    <a:pt x="2853" y="40622"/>
                    <a:pt x="2856" y="40622"/>
                    <a:pt x="2859" y="40624"/>
                  </a:cubicBezTo>
                  <a:lnTo>
                    <a:pt x="2837" y="40699"/>
                  </a:lnTo>
                  <a:cubicBezTo>
                    <a:pt x="2819" y="40756"/>
                    <a:pt x="2794" y="40762"/>
                    <a:pt x="2784" y="40762"/>
                  </a:cubicBezTo>
                  <a:cubicBezTo>
                    <a:pt x="2782" y="40762"/>
                    <a:pt x="2780" y="40761"/>
                    <a:pt x="2780" y="40761"/>
                  </a:cubicBezTo>
                  <a:cubicBezTo>
                    <a:pt x="2780" y="40761"/>
                    <a:pt x="2746" y="40752"/>
                    <a:pt x="2768" y="40677"/>
                  </a:cubicBezTo>
                  <a:cubicBezTo>
                    <a:pt x="2771" y="40677"/>
                    <a:pt x="2818" y="40622"/>
                    <a:pt x="2850" y="40622"/>
                  </a:cubicBezTo>
                  <a:close/>
                  <a:moveTo>
                    <a:pt x="1966" y="43594"/>
                  </a:moveTo>
                  <a:cubicBezTo>
                    <a:pt x="1968" y="43594"/>
                    <a:pt x="1970" y="43594"/>
                    <a:pt x="1972" y="43594"/>
                  </a:cubicBezTo>
                  <a:lnTo>
                    <a:pt x="2006" y="43604"/>
                  </a:lnTo>
                  <a:cubicBezTo>
                    <a:pt x="2021" y="43684"/>
                    <a:pt x="2036" y="43764"/>
                    <a:pt x="2008" y="43764"/>
                  </a:cubicBezTo>
                  <a:cubicBezTo>
                    <a:pt x="2006" y="43764"/>
                    <a:pt x="2005" y="43764"/>
                    <a:pt x="2003" y="43764"/>
                  </a:cubicBezTo>
                  <a:cubicBezTo>
                    <a:pt x="2003" y="43764"/>
                    <a:pt x="1969" y="43754"/>
                    <a:pt x="1953" y="43670"/>
                  </a:cubicBezTo>
                  <a:cubicBezTo>
                    <a:pt x="1953" y="43670"/>
                    <a:pt x="1936" y="43594"/>
                    <a:pt x="1966" y="43594"/>
                  </a:cubicBezTo>
                  <a:close/>
                  <a:moveTo>
                    <a:pt x="1530" y="46149"/>
                  </a:moveTo>
                  <a:cubicBezTo>
                    <a:pt x="1555" y="46149"/>
                    <a:pt x="1584" y="46192"/>
                    <a:pt x="1586" y="46293"/>
                  </a:cubicBezTo>
                  <a:cubicBezTo>
                    <a:pt x="1575" y="46348"/>
                    <a:pt x="1572" y="46363"/>
                    <a:pt x="1557" y="46363"/>
                  </a:cubicBezTo>
                  <a:cubicBezTo>
                    <a:pt x="1552" y="46363"/>
                    <a:pt x="1545" y="46361"/>
                    <a:pt x="1536" y="46358"/>
                  </a:cubicBezTo>
                  <a:cubicBezTo>
                    <a:pt x="1502" y="46352"/>
                    <a:pt x="1480" y="46267"/>
                    <a:pt x="1495" y="46192"/>
                  </a:cubicBezTo>
                  <a:cubicBezTo>
                    <a:pt x="1501" y="46164"/>
                    <a:pt x="1515" y="46149"/>
                    <a:pt x="1530" y="46149"/>
                  </a:cubicBezTo>
                  <a:close/>
                  <a:moveTo>
                    <a:pt x="334" y="56959"/>
                  </a:moveTo>
                  <a:cubicBezTo>
                    <a:pt x="342" y="56959"/>
                    <a:pt x="352" y="56960"/>
                    <a:pt x="364" y="56960"/>
                  </a:cubicBezTo>
                  <a:cubicBezTo>
                    <a:pt x="399" y="56960"/>
                    <a:pt x="436" y="56963"/>
                    <a:pt x="433" y="57038"/>
                  </a:cubicBezTo>
                  <a:cubicBezTo>
                    <a:pt x="467" y="57117"/>
                    <a:pt x="467" y="57156"/>
                    <a:pt x="449" y="57156"/>
                  </a:cubicBezTo>
                  <a:cubicBezTo>
                    <a:pt x="431" y="57156"/>
                    <a:pt x="395" y="57117"/>
                    <a:pt x="361" y="57038"/>
                  </a:cubicBezTo>
                  <a:cubicBezTo>
                    <a:pt x="303" y="56970"/>
                    <a:pt x="294" y="56959"/>
                    <a:pt x="334" y="56959"/>
                  </a:cubicBezTo>
                  <a:close/>
                  <a:moveTo>
                    <a:pt x="28845" y="1"/>
                  </a:moveTo>
                  <a:cubicBezTo>
                    <a:pt x="28829" y="1"/>
                    <a:pt x="28800" y="25"/>
                    <a:pt x="28766" y="81"/>
                  </a:cubicBezTo>
                  <a:lnTo>
                    <a:pt x="28687" y="113"/>
                  </a:lnTo>
                  <a:cubicBezTo>
                    <a:pt x="28670" y="94"/>
                    <a:pt x="28650" y="87"/>
                    <a:pt x="28631" y="87"/>
                  </a:cubicBezTo>
                  <a:cubicBezTo>
                    <a:pt x="28570" y="87"/>
                    <a:pt x="28518" y="167"/>
                    <a:pt x="28578" y="222"/>
                  </a:cubicBezTo>
                  <a:cubicBezTo>
                    <a:pt x="28653" y="301"/>
                    <a:pt x="28653" y="298"/>
                    <a:pt x="28550" y="304"/>
                  </a:cubicBezTo>
                  <a:cubicBezTo>
                    <a:pt x="28535" y="290"/>
                    <a:pt x="28521" y="284"/>
                    <a:pt x="28506" y="284"/>
                  </a:cubicBezTo>
                  <a:cubicBezTo>
                    <a:pt x="28468" y="284"/>
                    <a:pt x="28428" y="323"/>
                    <a:pt x="28390" y="364"/>
                  </a:cubicBezTo>
                  <a:cubicBezTo>
                    <a:pt x="28356" y="397"/>
                    <a:pt x="28342" y="411"/>
                    <a:pt x="28331" y="411"/>
                  </a:cubicBezTo>
                  <a:cubicBezTo>
                    <a:pt x="28324" y="411"/>
                    <a:pt x="28318" y="405"/>
                    <a:pt x="28308" y="395"/>
                  </a:cubicBezTo>
                  <a:cubicBezTo>
                    <a:pt x="28302" y="388"/>
                    <a:pt x="28292" y="384"/>
                    <a:pt x="28280" y="384"/>
                  </a:cubicBezTo>
                  <a:cubicBezTo>
                    <a:pt x="28245" y="384"/>
                    <a:pt x="28190" y="412"/>
                    <a:pt x="28148" y="454"/>
                  </a:cubicBezTo>
                  <a:cubicBezTo>
                    <a:pt x="28095" y="508"/>
                    <a:pt x="28095" y="508"/>
                    <a:pt x="28120" y="536"/>
                  </a:cubicBezTo>
                  <a:cubicBezTo>
                    <a:pt x="28130" y="532"/>
                    <a:pt x="28138" y="530"/>
                    <a:pt x="28142" y="530"/>
                  </a:cubicBezTo>
                  <a:cubicBezTo>
                    <a:pt x="28174" y="530"/>
                    <a:pt x="28079" y="615"/>
                    <a:pt x="27985" y="620"/>
                  </a:cubicBezTo>
                  <a:cubicBezTo>
                    <a:pt x="27907" y="652"/>
                    <a:pt x="27907" y="652"/>
                    <a:pt x="27957" y="702"/>
                  </a:cubicBezTo>
                  <a:cubicBezTo>
                    <a:pt x="28007" y="752"/>
                    <a:pt x="27898" y="862"/>
                    <a:pt x="27794" y="868"/>
                  </a:cubicBezTo>
                  <a:lnTo>
                    <a:pt x="27685" y="978"/>
                  </a:lnTo>
                  <a:cubicBezTo>
                    <a:pt x="27628" y="1034"/>
                    <a:pt x="27656" y="1059"/>
                    <a:pt x="27681" y="1084"/>
                  </a:cubicBezTo>
                  <a:cubicBezTo>
                    <a:pt x="27732" y="1134"/>
                    <a:pt x="27732" y="1134"/>
                    <a:pt x="27650" y="1166"/>
                  </a:cubicBezTo>
                  <a:cubicBezTo>
                    <a:pt x="27622" y="1177"/>
                    <a:pt x="27601" y="1181"/>
                    <a:pt x="27585" y="1181"/>
                  </a:cubicBezTo>
                  <a:cubicBezTo>
                    <a:pt x="27557" y="1181"/>
                    <a:pt x="27547" y="1169"/>
                    <a:pt x="27547" y="1169"/>
                  </a:cubicBezTo>
                  <a:cubicBezTo>
                    <a:pt x="27542" y="1165"/>
                    <a:pt x="27537" y="1163"/>
                    <a:pt x="27532" y="1163"/>
                  </a:cubicBezTo>
                  <a:cubicBezTo>
                    <a:pt x="27503" y="1163"/>
                    <a:pt x="27456" y="1210"/>
                    <a:pt x="27412" y="1257"/>
                  </a:cubicBezTo>
                  <a:cubicBezTo>
                    <a:pt x="27356" y="1313"/>
                    <a:pt x="27249" y="1423"/>
                    <a:pt x="27274" y="1448"/>
                  </a:cubicBezTo>
                  <a:lnTo>
                    <a:pt x="27249" y="1423"/>
                  </a:lnTo>
                  <a:cubicBezTo>
                    <a:pt x="27196" y="1479"/>
                    <a:pt x="27171" y="1454"/>
                    <a:pt x="27196" y="1479"/>
                  </a:cubicBezTo>
                  <a:cubicBezTo>
                    <a:pt x="27136" y="1532"/>
                    <a:pt x="27074" y="1583"/>
                    <a:pt x="27008" y="1623"/>
                  </a:cubicBezTo>
                  <a:cubicBezTo>
                    <a:pt x="26900" y="1693"/>
                    <a:pt x="26809" y="1845"/>
                    <a:pt x="26884" y="1845"/>
                  </a:cubicBezTo>
                  <a:cubicBezTo>
                    <a:pt x="26903" y="1845"/>
                    <a:pt x="26933" y="1835"/>
                    <a:pt x="26976" y="1811"/>
                  </a:cubicBezTo>
                  <a:lnTo>
                    <a:pt x="26976" y="1811"/>
                  </a:lnTo>
                  <a:cubicBezTo>
                    <a:pt x="26963" y="1826"/>
                    <a:pt x="26945" y="1844"/>
                    <a:pt x="26923" y="1868"/>
                  </a:cubicBezTo>
                  <a:cubicBezTo>
                    <a:pt x="26870" y="1924"/>
                    <a:pt x="26895" y="1949"/>
                    <a:pt x="26895" y="1949"/>
                  </a:cubicBezTo>
                  <a:cubicBezTo>
                    <a:pt x="26920" y="1974"/>
                    <a:pt x="26867" y="2031"/>
                    <a:pt x="26813" y="2084"/>
                  </a:cubicBezTo>
                  <a:lnTo>
                    <a:pt x="26760" y="2034"/>
                  </a:lnTo>
                  <a:cubicBezTo>
                    <a:pt x="26752" y="1988"/>
                    <a:pt x="26731" y="1969"/>
                    <a:pt x="26708" y="1969"/>
                  </a:cubicBezTo>
                  <a:cubicBezTo>
                    <a:pt x="26665" y="1969"/>
                    <a:pt x="26614" y="2036"/>
                    <a:pt x="26629" y="2122"/>
                  </a:cubicBezTo>
                  <a:lnTo>
                    <a:pt x="26603" y="2097"/>
                  </a:lnTo>
                  <a:cubicBezTo>
                    <a:pt x="26599" y="2093"/>
                    <a:pt x="26594" y="2091"/>
                    <a:pt x="26589" y="2091"/>
                  </a:cubicBezTo>
                  <a:cubicBezTo>
                    <a:pt x="26558" y="2091"/>
                    <a:pt x="26509" y="2149"/>
                    <a:pt x="26440" y="2266"/>
                  </a:cubicBezTo>
                  <a:cubicBezTo>
                    <a:pt x="26387" y="2322"/>
                    <a:pt x="26384" y="2429"/>
                    <a:pt x="26409" y="2454"/>
                  </a:cubicBezTo>
                  <a:cubicBezTo>
                    <a:pt x="26434" y="2479"/>
                    <a:pt x="26381" y="2535"/>
                    <a:pt x="26381" y="2535"/>
                  </a:cubicBezTo>
                  <a:cubicBezTo>
                    <a:pt x="26349" y="2569"/>
                    <a:pt x="26336" y="2583"/>
                    <a:pt x="26326" y="2583"/>
                  </a:cubicBezTo>
                  <a:cubicBezTo>
                    <a:pt x="26319" y="2583"/>
                    <a:pt x="26313" y="2577"/>
                    <a:pt x="26303" y="2567"/>
                  </a:cubicBezTo>
                  <a:cubicBezTo>
                    <a:pt x="26293" y="2558"/>
                    <a:pt x="26283" y="2554"/>
                    <a:pt x="26271" y="2554"/>
                  </a:cubicBezTo>
                  <a:cubicBezTo>
                    <a:pt x="26216" y="2554"/>
                    <a:pt x="26142" y="2644"/>
                    <a:pt x="26140" y="2733"/>
                  </a:cubicBezTo>
                  <a:lnTo>
                    <a:pt x="26115" y="2708"/>
                  </a:lnTo>
                  <a:cubicBezTo>
                    <a:pt x="26111" y="2704"/>
                    <a:pt x="26105" y="2702"/>
                    <a:pt x="26098" y="2702"/>
                  </a:cubicBezTo>
                  <a:cubicBezTo>
                    <a:pt x="26059" y="2702"/>
                    <a:pt x="25969" y="2763"/>
                    <a:pt x="25767" y="3021"/>
                  </a:cubicBezTo>
                  <a:cubicBezTo>
                    <a:pt x="25571" y="3235"/>
                    <a:pt x="25418" y="3396"/>
                    <a:pt x="25376" y="3396"/>
                  </a:cubicBezTo>
                  <a:cubicBezTo>
                    <a:pt x="25373" y="3396"/>
                    <a:pt x="25371" y="3396"/>
                    <a:pt x="25369" y="3394"/>
                  </a:cubicBezTo>
                  <a:cubicBezTo>
                    <a:pt x="25368" y="3393"/>
                    <a:pt x="25366" y="3392"/>
                    <a:pt x="25365" y="3392"/>
                  </a:cubicBezTo>
                  <a:cubicBezTo>
                    <a:pt x="25330" y="3392"/>
                    <a:pt x="25181" y="3655"/>
                    <a:pt x="25127" y="3811"/>
                  </a:cubicBezTo>
                  <a:cubicBezTo>
                    <a:pt x="25123" y="3807"/>
                    <a:pt x="25119" y="3805"/>
                    <a:pt x="25113" y="3805"/>
                  </a:cubicBezTo>
                  <a:cubicBezTo>
                    <a:pt x="25084" y="3805"/>
                    <a:pt x="25032" y="3860"/>
                    <a:pt x="24943" y="3955"/>
                  </a:cubicBezTo>
                  <a:cubicBezTo>
                    <a:pt x="24829" y="4080"/>
                    <a:pt x="24798" y="4114"/>
                    <a:pt x="24778" y="4114"/>
                  </a:cubicBezTo>
                  <a:cubicBezTo>
                    <a:pt x="24771" y="4114"/>
                    <a:pt x="24765" y="4109"/>
                    <a:pt x="24758" y="4102"/>
                  </a:cubicBezTo>
                  <a:cubicBezTo>
                    <a:pt x="24759" y="4055"/>
                    <a:pt x="24760" y="4028"/>
                    <a:pt x="24755" y="4028"/>
                  </a:cubicBezTo>
                  <a:cubicBezTo>
                    <a:pt x="24749" y="4028"/>
                    <a:pt x="24736" y="4068"/>
                    <a:pt x="24704" y="4159"/>
                  </a:cubicBezTo>
                  <a:cubicBezTo>
                    <a:pt x="24704" y="4251"/>
                    <a:pt x="24566" y="4371"/>
                    <a:pt x="24494" y="4371"/>
                  </a:cubicBezTo>
                  <a:cubicBezTo>
                    <a:pt x="24483" y="4371"/>
                    <a:pt x="24473" y="4369"/>
                    <a:pt x="24466" y="4362"/>
                  </a:cubicBezTo>
                  <a:cubicBezTo>
                    <a:pt x="24462" y="4358"/>
                    <a:pt x="24458" y="4356"/>
                    <a:pt x="24452" y="4356"/>
                  </a:cubicBezTo>
                  <a:cubicBezTo>
                    <a:pt x="24423" y="4356"/>
                    <a:pt x="24372" y="4412"/>
                    <a:pt x="24284" y="4510"/>
                  </a:cubicBezTo>
                  <a:cubicBezTo>
                    <a:pt x="24256" y="4591"/>
                    <a:pt x="24153" y="4707"/>
                    <a:pt x="24046" y="4823"/>
                  </a:cubicBezTo>
                  <a:cubicBezTo>
                    <a:pt x="23890" y="4995"/>
                    <a:pt x="23890" y="4995"/>
                    <a:pt x="23943" y="5042"/>
                  </a:cubicBezTo>
                  <a:cubicBezTo>
                    <a:pt x="23996" y="5092"/>
                    <a:pt x="23943" y="5149"/>
                    <a:pt x="23839" y="5265"/>
                  </a:cubicBezTo>
                  <a:cubicBezTo>
                    <a:pt x="23795" y="5312"/>
                    <a:pt x="23750" y="5362"/>
                    <a:pt x="23722" y="5362"/>
                  </a:cubicBezTo>
                  <a:cubicBezTo>
                    <a:pt x="23717" y="5362"/>
                    <a:pt x="23712" y="5360"/>
                    <a:pt x="23708" y="5356"/>
                  </a:cubicBezTo>
                  <a:cubicBezTo>
                    <a:pt x="23658" y="5378"/>
                    <a:pt x="23614" y="5409"/>
                    <a:pt x="23576" y="5447"/>
                  </a:cubicBezTo>
                  <a:cubicBezTo>
                    <a:pt x="23532" y="5494"/>
                    <a:pt x="23489" y="5543"/>
                    <a:pt x="23460" y="5543"/>
                  </a:cubicBezTo>
                  <a:cubicBezTo>
                    <a:pt x="23454" y="5543"/>
                    <a:pt x="23449" y="5541"/>
                    <a:pt x="23445" y="5537"/>
                  </a:cubicBezTo>
                  <a:cubicBezTo>
                    <a:pt x="23376" y="5575"/>
                    <a:pt x="23313" y="5625"/>
                    <a:pt x="23263" y="5685"/>
                  </a:cubicBezTo>
                  <a:cubicBezTo>
                    <a:pt x="23166" y="5790"/>
                    <a:pt x="23072" y="5895"/>
                    <a:pt x="23037" y="5895"/>
                  </a:cubicBezTo>
                  <a:cubicBezTo>
                    <a:pt x="23033" y="5895"/>
                    <a:pt x="23030" y="5894"/>
                    <a:pt x="23028" y="5892"/>
                  </a:cubicBezTo>
                  <a:cubicBezTo>
                    <a:pt x="22974" y="5948"/>
                    <a:pt x="22974" y="5948"/>
                    <a:pt x="23003" y="5973"/>
                  </a:cubicBezTo>
                  <a:cubicBezTo>
                    <a:pt x="23028" y="5998"/>
                    <a:pt x="23003" y="6080"/>
                    <a:pt x="22771" y="6290"/>
                  </a:cubicBezTo>
                  <a:cubicBezTo>
                    <a:pt x="22667" y="6405"/>
                    <a:pt x="22514" y="6581"/>
                    <a:pt x="22539" y="6606"/>
                  </a:cubicBezTo>
                  <a:cubicBezTo>
                    <a:pt x="22508" y="6641"/>
                    <a:pt x="22496" y="6654"/>
                    <a:pt x="22485" y="6654"/>
                  </a:cubicBezTo>
                  <a:cubicBezTo>
                    <a:pt x="22478" y="6654"/>
                    <a:pt x="22471" y="6649"/>
                    <a:pt x="22461" y="6641"/>
                  </a:cubicBezTo>
                  <a:cubicBezTo>
                    <a:pt x="22452" y="6633"/>
                    <a:pt x="22442" y="6629"/>
                    <a:pt x="22432" y="6629"/>
                  </a:cubicBezTo>
                  <a:cubicBezTo>
                    <a:pt x="22376" y="6629"/>
                    <a:pt x="22296" y="6733"/>
                    <a:pt x="22254" y="6872"/>
                  </a:cubicBezTo>
                  <a:cubicBezTo>
                    <a:pt x="22282" y="6898"/>
                    <a:pt x="22229" y="6954"/>
                    <a:pt x="22153" y="6988"/>
                  </a:cubicBezTo>
                  <a:cubicBezTo>
                    <a:pt x="22119" y="7029"/>
                    <a:pt x="22091" y="7079"/>
                    <a:pt x="22075" y="7129"/>
                  </a:cubicBezTo>
                  <a:cubicBezTo>
                    <a:pt x="22050" y="7211"/>
                    <a:pt x="22050" y="7211"/>
                    <a:pt x="21922" y="7305"/>
                  </a:cubicBezTo>
                  <a:cubicBezTo>
                    <a:pt x="21917" y="7301"/>
                    <a:pt x="21912" y="7299"/>
                    <a:pt x="21906" y="7299"/>
                  </a:cubicBezTo>
                  <a:cubicBezTo>
                    <a:pt x="21877" y="7299"/>
                    <a:pt x="21835" y="7348"/>
                    <a:pt x="21790" y="7396"/>
                  </a:cubicBezTo>
                  <a:cubicBezTo>
                    <a:pt x="21715" y="7537"/>
                    <a:pt x="21160" y="8189"/>
                    <a:pt x="21082" y="8223"/>
                  </a:cubicBezTo>
                  <a:cubicBezTo>
                    <a:pt x="21072" y="8276"/>
                    <a:pt x="21047" y="8327"/>
                    <a:pt x="21006" y="8364"/>
                  </a:cubicBezTo>
                  <a:cubicBezTo>
                    <a:pt x="20903" y="8377"/>
                    <a:pt x="20878" y="8458"/>
                    <a:pt x="20931" y="8505"/>
                  </a:cubicBezTo>
                  <a:lnTo>
                    <a:pt x="20985" y="8449"/>
                  </a:lnTo>
                  <a:lnTo>
                    <a:pt x="21035" y="8389"/>
                  </a:lnTo>
                  <a:lnTo>
                    <a:pt x="21035" y="8389"/>
                  </a:lnTo>
                  <a:cubicBezTo>
                    <a:pt x="21079" y="8429"/>
                    <a:pt x="20978" y="8559"/>
                    <a:pt x="20898" y="8559"/>
                  </a:cubicBezTo>
                  <a:cubicBezTo>
                    <a:pt x="20883" y="8559"/>
                    <a:pt x="20869" y="8554"/>
                    <a:pt x="20856" y="8543"/>
                  </a:cubicBezTo>
                  <a:cubicBezTo>
                    <a:pt x="20749" y="8552"/>
                    <a:pt x="20749" y="8555"/>
                    <a:pt x="20753" y="8659"/>
                  </a:cubicBezTo>
                  <a:cubicBezTo>
                    <a:pt x="20756" y="8765"/>
                    <a:pt x="20706" y="8825"/>
                    <a:pt x="20602" y="8837"/>
                  </a:cubicBezTo>
                  <a:cubicBezTo>
                    <a:pt x="20581" y="8819"/>
                    <a:pt x="20568" y="8807"/>
                    <a:pt x="20561" y="8807"/>
                  </a:cubicBezTo>
                  <a:cubicBezTo>
                    <a:pt x="20549" y="8807"/>
                    <a:pt x="20550" y="8833"/>
                    <a:pt x="20552" y="8897"/>
                  </a:cubicBezTo>
                  <a:cubicBezTo>
                    <a:pt x="20557" y="9071"/>
                    <a:pt x="20474" y="9240"/>
                    <a:pt x="20384" y="9240"/>
                  </a:cubicBezTo>
                  <a:cubicBezTo>
                    <a:pt x="20365" y="9240"/>
                    <a:pt x="20345" y="9233"/>
                    <a:pt x="20326" y="9217"/>
                  </a:cubicBezTo>
                  <a:cubicBezTo>
                    <a:pt x="20310" y="9202"/>
                    <a:pt x="20290" y="9195"/>
                    <a:pt x="20270" y="9195"/>
                  </a:cubicBezTo>
                  <a:cubicBezTo>
                    <a:pt x="20227" y="9195"/>
                    <a:pt x="20180" y="9226"/>
                    <a:pt x="20148" y="9267"/>
                  </a:cubicBezTo>
                  <a:cubicBezTo>
                    <a:pt x="20098" y="9326"/>
                    <a:pt x="20123" y="9348"/>
                    <a:pt x="20151" y="9373"/>
                  </a:cubicBezTo>
                  <a:cubicBezTo>
                    <a:pt x="20160" y="9372"/>
                    <a:pt x="20168" y="9372"/>
                    <a:pt x="20175" y="9372"/>
                  </a:cubicBezTo>
                  <a:cubicBezTo>
                    <a:pt x="20244" y="9372"/>
                    <a:pt x="20190" y="9427"/>
                    <a:pt x="20051" y="9492"/>
                  </a:cubicBezTo>
                  <a:cubicBezTo>
                    <a:pt x="19822" y="9602"/>
                    <a:pt x="19722" y="9721"/>
                    <a:pt x="19628" y="9947"/>
                  </a:cubicBezTo>
                  <a:cubicBezTo>
                    <a:pt x="19529" y="10144"/>
                    <a:pt x="19427" y="10290"/>
                    <a:pt x="19403" y="10290"/>
                  </a:cubicBezTo>
                  <a:cubicBezTo>
                    <a:pt x="19392" y="10290"/>
                    <a:pt x="19397" y="10259"/>
                    <a:pt x="19427" y="10188"/>
                  </a:cubicBezTo>
                  <a:cubicBezTo>
                    <a:pt x="19451" y="10102"/>
                    <a:pt x="19463" y="10061"/>
                    <a:pt x="19459" y="10061"/>
                  </a:cubicBezTo>
                  <a:lnTo>
                    <a:pt x="19459" y="10061"/>
                  </a:lnTo>
                  <a:cubicBezTo>
                    <a:pt x="19455" y="10061"/>
                    <a:pt x="19437" y="10097"/>
                    <a:pt x="19402" y="10166"/>
                  </a:cubicBezTo>
                  <a:lnTo>
                    <a:pt x="19151" y="10464"/>
                  </a:lnTo>
                  <a:cubicBezTo>
                    <a:pt x="19104" y="10523"/>
                    <a:pt x="19079" y="10608"/>
                    <a:pt x="19107" y="10630"/>
                  </a:cubicBezTo>
                  <a:cubicBezTo>
                    <a:pt x="19004" y="10642"/>
                    <a:pt x="18879" y="10743"/>
                    <a:pt x="18838" y="10909"/>
                  </a:cubicBezTo>
                  <a:lnTo>
                    <a:pt x="18741" y="11031"/>
                  </a:lnTo>
                  <a:cubicBezTo>
                    <a:pt x="18700" y="11072"/>
                    <a:pt x="18678" y="11122"/>
                    <a:pt x="18669" y="11175"/>
                  </a:cubicBezTo>
                  <a:cubicBezTo>
                    <a:pt x="18650" y="11260"/>
                    <a:pt x="18571" y="11297"/>
                    <a:pt x="18496" y="11335"/>
                  </a:cubicBezTo>
                  <a:cubicBezTo>
                    <a:pt x="18421" y="11373"/>
                    <a:pt x="18343" y="11410"/>
                    <a:pt x="18371" y="11435"/>
                  </a:cubicBezTo>
                  <a:cubicBezTo>
                    <a:pt x="18399" y="11457"/>
                    <a:pt x="18330" y="11601"/>
                    <a:pt x="18308" y="11683"/>
                  </a:cubicBezTo>
                  <a:cubicBezTo>
                    <a:pt x="18295" y="11735"/>
                    <a:pt x="18261" y="11769"/>
                    <a:pt x="18243" y="11769"/>
                  </a:cubicBezTo>
                  <a:cubicBezTo>
                    <a:pt x="18231" y="11769"/>
                    <a:pt x="18225" y="11755"/>
                    <a:pt x="18233" y="11724"/>
                  </a:cubicBezTo>
                  <a:cubicBezTo>
                    <a:pt x="18224" y="11715"/>
                    <a:pt x="18217" y="11710"/>
                    <a:pt x="18209" y="11710"/>
                  </a:cubicBezTo>
                  <a:cubicBezTo>
                    <a:pt x="18191" y="11710"/>
                    <a:pt x="18163" y="11732"/>
                    <a:pt x="18079" y="11799"/>
                  </a:cubicBezTo>
                  <a:cubicBezTo>
                    <a:pt x="18029" y="11858"/>
                    <a:pt x="17932" y="11981"/>
                    <a:pt x="17960" y="12002"/>
                  </a:cubicBezTo>
                  <a:cubicBezTo>
                    <a:pt x="17989" y="12024"/>
                    <a:pt x="17697" y="12391"/>
                    <a:pt x="17622" y="12432"/>
                  </a:cubicBezTo>
                  <a:cubicBezTo>
                    <a:pt x="17622" y="12432"/>
                    <a:pt x="17575" y="12491"/>
                    <a:pt x="17528" y="12554"/>
                  </a:cubicBezTo>
                  <a:cubicBezTo>
                    <a:pt x="17481" y="12614"/>
                    <a:pt x="17462" y="12698"/>
                    <a:pt x="17412" y="12761"/>
                  </a:cubicBezTo>
                  <a:cubicBezTo>
                    <a:pt x="17381" y="12805"/>
                    <a:pt x="17359" y="12855"/>
                    <a:pt x="17346" y="12905"/>
                  </a:cubicBezTo>
                  <a:cubicBezTo>
                    <a:pt x="17306" y="12958"/>
                    <a:pt x="17267" y="13011"/>
                    <a:pt x="17238" y="13011"/>
                  </a:cubicBezTo>
                  <a:cubicBezTo>
                    <a:pt x="17233" y="13011"/>
                    <a:pt x="17228" y="13009"/>
                    <a:pt x="17224" y="13005"/>
                  </a:cubicBezTo>
                  <a:lnTo>
                    <a:pt x="17224" y="13005"/>
                  </a:lnTo>
                  <a:cubicBezTo>
                    <a:pt x="17230" y="13112"/>
                    <a:pt x="17230" y="13112"/>
                    <a:pt x="17127" y="13131"/>
                  </a:cubicBezTo>
                  <a:cubicBezTo>
                    <a:pt x="17105" y="13113"/>
                    <a:pt x="17091" y="13103"/>
                    <a:pt x="17083" y="13103"/>
                  </a:cubicBezTo>
                  <a:cubicBezTo>
                    <a:pt x="17072" y="13103"/>
                    <a:pt x="17074" y="13128"/>
                    <a:pt x="17080" y="13190"/>
                  </a:cubicBezTo>
                  <a:cubicBezTo>
                    <a:pt x="17061" y="13275"/>
                    <a:pt x="17061" y="13275"/>
                    <a:pt x="16986" y="13316"/>
                  </a:cubicBezTo>
                  <a:cubicBezTo>
                    <a:pt x="16982" y="13312"/>
                    <a:pt x="16977" y="13311"/>
                    <a:pt x="16972" y="13311"/>
                  </a:cubicBezTo>
                  <a:cubicBezTo>
                    <a:pt x="16945" y="13311"/>
                    <a:pt x="16915" y="13356"/>
                    <a:pt x="16939" y="13375"/>
                  </a:cubicBezTo>
                  <a:cubicBezTo>
                    <a:pt x="16944" y="13472"/>
                    <a:pt x="16852" y="13651"/>
                    <a:pt x="16793" y="13651"/>
                  </a:cubicBezTo>
                  <a:cubicBezTo>
                    <a:pt x="16787" y="13651"/>
                    <a:pt x="16781" y="13649"/>
                    <a:pt x="16776" y="13645"/>
                  </a:cubicBezTo>
                  <a:cubicBezTo>
                    <a:pt x="16744" y="13688"/>
                    <a:pt x="16723" y="13739"/>
                    <a:pt x="16707" y="13789"/>
                  </a:cubicBezTo>
                  <a:cubicBezTo>
                    <a:pt x="16713" y="13854"/>
                    <a:pt x="16715" y="13879"/>
                    <a:pt x="16703" y="13879"/>
                  </a:cubicBezTo>
                  <a:cubicBezTo>
                    <a:pt x="16695" y="13879"/>
                    <a:pt x="16682" y="13869"/>
                    <a:pt x="16660" y="13851"/>
                  </a:cubicBezTo>
                  <a:cubicBezTo>
                    <a:pt x="16556" y="13867"/>
                    <a:pt x="16509" y="13930"/>
                    <a:pt x="16519" y="14036"/>
                  </a:cubicBezTo>
                  <a:cubicBezTo>
                    <a:pt x="16506" y="14090"/>
                    <a:pt x="16472" y="14133"/>
                    <a:pt x="16428" y="14162"/>
                  </a:cubicBezTo>
                  <a:cubicBezTo>
                    <a:pt x="16309" y="14262"/>
                    <a:pt x="16014" y="14598"/>
                    <a:pt x="16095" y="14598"/>
                  </a:cubicBezTo>
                  <a:cubicBezTo>
                    <a:pt x="16097" y="14598"/>
                    <a:pt x="16099" y="14598"/>
                    <a:pt x="16102" y="14597"/>
                  </a:cubicBezTo>
                  <a:lnTo>
                    <a:pt x="16102" y="14597"/>
                  </a:lnTo>
                  <a:lnTo>
                    <a:pt x="16008" y="14723"/>
                  </a:lnTo>
                  <a:cubicBezTo>
                    <a:pt x="15889" y="14826"/>
                    <a:pt x="15842" y="14889"/>
                    <a:pt x="15823" y="14973"/>
                  </a:cubicBezTo>
                  <a:lnTo>
                    <a:pt x="15804" y="15055"/>
                  </a:lnTo>
                  <a:cubicBezTo>
                    <a:pt x="15799" y="15051"/>
                    <a:pt x="15792" y="15049"/>
                    <a:pt x="15784" y="15049"/>
                  </a:cubicBezTo>
                  <a:cubicBezTo>
                    <a:pt x="15749" y="15049"/>
                    <a:pt x="15693" y="15085"/>
                    <a:pt x="15657" y="15136"/>
                  </a:cubicBezTo>
                  <a:cubicBezTo>
                    <a:pt x="15610" y="15199"/>
                    <a:pt x="15610" y="15199"/>
                    <a:pt x="15638" y="15221"/>
                  </a:cubicBezTo>
                  <a:cubicBezTo>
                    <a:pt x="15655" y="15212"/>
                    <a:pt x="15666" y="15208"/>
                    <a:pt x="15672" y="15208"/>
                  </a:cubicBezTo>
                  <a:cubicBezTo>
                    <a:pt x="15693" y="15208"/>
                    <a:pt x="15656" y="15257"/>
                    <a:pt x="15619" y="15305"/>
                  </a:cubicBezTo>
                  <a:cubicBezTo>
                    <a:pt x="15581" y="15356"/>
                    <a:pt x="15524" y="15393"/>
                    <a:pt x="15489" y="15393"/>
                  </a:cubicBezTo>
                  <a:cubicBezTo>
                    <a:pt x="15481" y="15393"/>
                    <a:pt x="15474" y="15391"/>
                    <a:pt x="15469" y="15387"/>
                  </a:cubicBezTo>
                  <a:lnTo>
                    <a:pt x="15425" y="15450"/>
                  </a:lnTo>
                  <a:cubicBezTo>
                    <a:pt x="15474" y="15487"/>
                    <a:pt x="15446" y="15539"/>
                    <a:pt x="15419" y="15539"/>
                  </a:cubicBezTo>
                  <a:cubicBezTo>
                    <a:pt x="15415" y="15539"/>
                    <a:pt x="15410" y="15537"/>
                    <a:pt x="15406" y="15534"/>
                  </a:cubicBezTo>
                  <a:cubicBezTo>
                    <a:pt x="15337" y="15575"/>
                    <a:pt x="15281" y="15631"/>
                    <a:pt x="15240" y="15700"/>
                  </a:cubicBezTo>
                  <a:lnTo>
                    <a:pt x="15212" y="15678"/>
                  </a:lnTo>
                  <a:cubicBezTo>
                    <a:pt x="15137" y="15722"/>
                    <a:pt x="15165" y="15741"/>
                    <a:pt x="15196" y="15763"/>
                  </a:cubicBezTo>
                  <a:lnTo>
                    <a:pt x="15105" y="15892"/>
                  </a:lnTo>
                  <a:cubicBezTo>
                    <a:pt x="15069" y="15940"/>
                    <a:pt x="15034" y="15989"/>
                    <a:pt x="15055" y="15989"/>
                  </a:cubicBezTo>
                  <a:cubicBezTo>
                    <a:pt x="15060" y="15989"/>
                    <a:pt x="15071" y="15985"/>
                    <a:pt x="15087" y="15976"/>
                  </a:cubicBezTo>
                  <a:cubicBezTo>
                    <a:pt x="15118" y="15998"/>
                    <a:pt x="15146" y="16017"/>
                    <a:pt x="15099" y="16080"/>
                  </a:cubicBezTo>
                  <a:cubicBezTo>
                    <a:pt x="15085" y="16070"/>
                    <a:pt x="15071" y="16060"/>
                    <a:pt x="15055" y="16060"/>
                  </a:cubicBezTo>
                  <a:cubicBezTo>
                    <a:pt x="15039" y="16060"/>
                    <a:pt x="15021" y="16070"/>
                    <a:pt x="14999" y="16101"/>
                  </a:cubicBezTo>
                  <a:cubicBezTo>
                    <a:pt x="14971" y="16138"/>
                    <a:pt x="14950" y="16146"/>
                    <a:pt x="14937" y="16146"/>
                  </a:cubicBezTo>
                  <a:cubicBezTo>
                    <a:pt x="14929" y="16146"/>
                    <a:pt x="14924" y="16142"/>
                    <a:pt x="14924" y="16142"/>
                  </a:cubicBezTo>
                  <a:cubicBezTo>
                    <a:pt x="14922" y="16126"/>
                    <a:pt x="14916" y="16119"/>
                    <a:pt x="14909" y="16119"/>
                  </a:cubicBezTo>
                  <a:cubicBezTo>
                    <a:pt x="14868" y="16119"/>
                    <a:pt x="14758" y="16325"/>
                    <a:pt x="14742" y="16396"/>
                  </a:cubicBezTo>
                  <a:cubicBezTo>
                    <a:pt x="14717" y="16532"/>
                    <a:pt x="14681" y="16599"/>
                    <a:pt x="14639" y="16599"/>
                  </a:cubicBezTo>
                  <a:cubicBezTo>
                    <a:pt x="14629" y="16599"/>
                    <a:pt x="14618" y="16595"/>
                    <a:pt x="14607" y="16587"/>
                  </a:cubicBezTo>
                  <a:cubicBezTo>
                    <a:pt x="14601" y="16582"/>
                    <a:pt x="14595" y="16580"/>
                    <a:pt x="14589" y="16580"/>
                  </a:cubicBezTo>
                  <a:cubicBezTo>
                    <a:pt x="14544" y="16580"/>
                    <a:pt x="14521" y="16727"/>
                    <a:pt x="14557" y="16841"/>
                  </a:cubicBezTo>
                  <a:lnTo>
                    <a:pt x="14601" y="16966"/>
                  </a:lnTo>
                  <a:lnTo>
                    <a:pt x="14513" y="16904"/>
                  </a:lnTo>
                  <a:cubicBezTo>
                    <a:pt x="14476" y="16899"/>
                    <a:pt x="14447" y="16895"/>
                    <a:pt x="14424" y="16895"/>
                  </a:cubicBezTo>
                  <a:cubicBezTo>
                    <a:pt x="14349" y="16895"/>
                    <a:pt x="14335" y="16936"/>
                    <a:pt x="14275" y="17114"/>
                  </a:cubicBezTo>
                  <a:cubicBezTo>
                    <a:pt x="14230" y="17220"/>
                    <a:pt x="14217" y="17250"/>
                    <a:pt x="14203" y="17250"/>
                  </a:cubicBezTo>
                  <a:cubicBezTo>
                    <a:pt x="14198" y="17250"/>
                    <a:pt x="14192" y="17245"/>
                    <a:pt x="14184" y="17239"/>
                  </a:cubicBezTo>
                  <a:cubicBezTo>
                    <a:pt x="14181" y="17237"/>
                    <a:pt x="14178" y="17236"/>
                    <a:pt x="14174" y="17236"/>
                  </a:cubicBezTo>
                  <a:cubicBezTo>
                    <a:pt x="14144" y="17236"/>
                    <a:pt x="14094" y="17304"/>
                    <a:pt x="13977" y="17474"/>
                  </a:cubicBezTo>
                  <a:cubicBezTo>
                    <a:pt x="13849" y="17668"/>
                    <a:pt x="13802" y="17731"/>
                    <a:pt x="13833" y="17753"/>
                  </a:cubicBezTo>
                  <a:lnTo>
                    <a:pt x="13745" y="17881"/>
                  </a:lnTo>
                  <a:cubicBezTo>
                    <a:pt x="13650" y="17902"/>
                    <a:pt x="13592" y="18032"/>
                    <a:pt x="13665" y="18032"/>
                  </a:cubicBezTo>
                  <a:cubicBezTo>
                    <a:pt x="13671" y="18032"/>
                    <a:pt x="13678" y="18031"/>
                    <a:pt x="13686" y="18029"/>
                  </a:cubicBezTo>
                  <a:lnTo>
                    <a:pt x="13686" y="18029"/>
                  </a:lnTo>
                  <a:lnTo>
                    <a:pt x="13598" y="18157"/>
                  </a:lnTo>
                  <a:lnTo>
                    <a:pt x="13570" y="18138"/>
                  </a:lnTo>
                  <a:cubicBezTo>
                    <a:pt x="13568" y="18137"/>
                    <a:pt x="13565" y="18136"/>
                    <a:pt x="13563" y="18136"/>
                  </a:cubicBezTo>
                  <a:cubicBezTo>
                    <a:pt x="13525" y="18136"/>
                    <a:pt x="13427" y="18281"/>
                    <a:pt x="13100" y="18759"/>
                  </a:cubicBezTo>
                  <a:cubicBezTo>
                    <a:pt x="12708" y="19339"/>
                    <a:pt x="12671" y="19408"/>
                    <a:pt x="12730" y="19448"/>
                  </a:cubicBezTo>
                  <a:cubicBezTo>
                    <a:pt x="12743" y="19531"/>
                    <a:pt x="12719" y="19589"/>
                    <a:pt x="12679" y="19589"/>
                  </a:cubicBezTo>
                  <a:cubicBezTo>
                    <a:pt x="12669" y="19589"/>
                    <a:pt x="12658" y="19585"/>
                    <a:pt x="12645" y="19577"/>
                  </a:cubicBezTo>
                  <a:cubicBezTo>
                    <a:pt x="12640" y="19574"/>
                    <a:pt x="12634" y="19572"/>
                    <a:pt x="12627" y="19572"/>
                  </a:cubicBezTo>
                  <a:cubicBezTo>
                    <a:pt x="12593" y="19572"/>
                    <a:pt x="12547" y="19606"/>
                    <a:pt x="12573" y="19624"/>
                  </a:cubicBezTo>
                  <a:cubicBezTo>
                    <a:pt x="12573" y="19624"/>
                    <a:pt x="12486" y="19752"/>
                    <a:pt x="12414" y="19796"/>
                  </a:cubicBezTo>
                  <a:cubicBezTo>
                    <a:pt x="12229" y="19953"/>
                    <a:pt x="12216" y="20038"/>
                    <a:pt x="12244" y="20059"/>
                  </a:cubicBezTo>
                  <a:cubicBezTo>
                    <a:pt x="12266" y="20054"/>
                    <a:pt x="12280" y="20051"/>
                    <a:pt x="12288" y="20051"/>
                  </a:cubicBezTo>
                  <a:cubicBezTo>
                    <a:pt x="12317" y="20051"/>
                    <a:pt x="12260" y="20088"/>
                    <a:pt x="12200" y="20122"/>
                  </a:cubicBezTo>
                  <a:cubicBezTo>
                    <a:pt x="12128" y="20169"/>
                    <a:pt x="12056" y="20213"/>
                    <a:pt x="12088" y="20235"/>
                  </a:cubicBezTo>
                  <a:cubicBezTo>
                    <a:pt x="12076" y="20316"/>
                    <a:pt x="11869" y="20692"/>
                    <a:pt x="11799" y="20692"/>
                  </a:cubicBezTo>
                  <a:cubicBezTo>
                    <a:pt x="11795" y="20692"/>
                    <a:pt x="11793" y="20691"/>
                    <a:pt x="11790" y="20689"/>
                  </a:cubicBezTo>
                  <a:cubicBezTo>
                    <a:pt x="11790" y="20689"/>
                    <a:pt x="11749" y="20755"/>
                    <a:pt x="11705" y="20821"/>
                  </a:cubicBezTo>
                  <a:cubicBezTo>
                    <a:pt x="11737" y="20840"/>
                    <a:pt x="11655" y="20975"/>
                    <a:pt x="11574" y="21106"/>
                  </a:cubicBezTo>
                  <a:cubicBezTo>
                    <a:pt x="11499" y="21223"/>
                    <a:pt x="11458" y="21288"/>
                    <a:pt x="11430" y="21288"/>
                  </a:cubicBezTo>
                  <a:cubicBezTo>
                    <a:pt x="11427" y="21288"/>
                    <a:pt x="11423" y="21287"/>
                    <a:pt x="11420" y="21285"/>
                  </a:cubicBezTo>
                  <a:cubicBezTo>
                    <a:pt x="11423" y="21258"/>
                    <a:pt x="11421" y="21246"/>
                    <a:pt x="11416" y="21246"/>
                  </a:cubicBezTo>
                  <a:cubicBezTo>
                    <a:pt x="11404" y="21246"/>
                    <a:pt x="11373" y="21311"/>
                    <a:pt x="11336" y="21416"/>
                  </a:cubicBezTo>
                  <a:cubicBezTo>
                    <a:pt x="11295" y="21482"/>
                    <a:pt x="11314" y="21586"/>
                    <a:pt x="11273" y="21651"/>
                  </a:cubicBezTo>
                  <a:cubicBezTo>
                    <a:pt x="11304" y="21673"/>
                    <a:pt x="11292" y="21758"/>
                    <a:pt x="11251" y="21824"/>
                  </a:cubicBezTo>
                  <a:lnTo>
                    <a:pt x="11223" y="21805"/>
                  </a:lnTo>
                  <a:lnTo>
                    <a:pt x="11160" y="21764"/>
                  </a:lnTo>
                  <a:cubicBezTo>
                    <a:pt x="11119" y="21830"/>
                    <a:pt x="11079" y="21896"/>
                    <a:pt x="11110" y="21918"/>
                  </a:cubicBezTo>
                  <a:cubicBezTo>
                    <a:pt x="11038" y="21965"/>
                    <a:pt x="10997" y="22031"/>
                    <a:pt x="10912" y="22162"/>
                  </a:cubicBezTo>
                  <a:cubicBezTo>
                    <a:pt x="10831" y="22294"/>
                    <a:pt x="10750" y="22426"/>
                    <a:pt x="10740" y="22510"/>
                  </a:cubicBezTo>
                  <a:cubicBezTo>
                    <a:pt x="10640" y="22541"/>
                    <a:pt x="10402" y="22943"/>
                    <a:pt x="10424" y="23046"/>
                  </a:cubicBezTo>
                  <a:cubicBezTo>
                    <a:pt x="10455" y="23065"/>
                    <a:pt x="10414" y="23131"/>
                    <a:pt x="10342" y="23181"/>
                  </a:cubicBezTo>
                  <a:cubicBezTo>
                    <a:pt x="10273" y="23228"/>
                    <a:pt x="10273" y="23228"/>
                    <a:pt x="10264" y="23316"/>
                  </a:cubicBezTo>
                  <a:cubicBezTo>
                    <a:pt x="10254" y="23400"/>
                    <a:pt x="10185" y="23447"/>
                    <a:pt x="10113" y="23497"/>
                  </a:cubicBezTo>
                  <a:cubicBezTo>
                    <a:pt x="10029" y="23516"/>
                    <a:pt x="9969" y="23591"/>
                    <a:pt x="9966" y="23679"/>
                  </a:cubicBezTo>
                  <a:cubicBezTo>
                    <a:pt x="9922" y="23801"/>
                    <a:pt x="9866" y="23920"/>
                    <a:pt x="9797" y="24033"/>
                  </a:cubicBezTo>
                  <a:cubicBezTo>
                    <a:pt x="9760" y="24151"/>
                    <a:pt x="9727" y="24217"/>
                    <a:pt x="9749" y="24217"/>
                  </a:cubicBezTo>
                  <a:cubicBezTo>
                    <a:pt x="9755" y="24217"/>
                    <a:pt x="9766" y="24212"/>
                    <a:pt x="9781" y="24202"/>
                  </a:cubicBezTo>
                  <a:cubicBezTo>
                    <a:pt x="9809" y="24221"/>
                    <a:pt x="9803" y="24306"/>
                    <a:pt x="9803" y="24306"/>
                  </a:cubicBezTo>
                  <a:cubicBezTo>
                    <a:pt x="9777" y="24392"/>
                    <a:pt x="9756" y="24424"/>
                    <a:pt x="9750" y="24424"/>
                  </a:cubicBezTo>
                  <a:cubicBezTo>
                    <a:pt x="9745" y="24424"/>
                    <a:pt x="9749" y="24404"/>
                    <a:pt x="9765" y="24375"/>
                  </a:cubicBezTo>
                  <a:cubicBezTo>
                    <a:pt x="9786" y="24303"/>
                    <a:pt x="9789" y="24279"/>
                    <a:pt x="9779" y="24279"/>
                  </a:cubicBezTo>
                  <a:cubicBezTo>
                    <a:pt x="9767" y="24279"/>
                    <a:pt x="9740" y="24310"/>
                    <a:pt x="9703" y="24337"/>
                  </a:cubicBezTo>
                  <a:cubicBezTo>
                    <a:pt x="9634" y="24387"/>
                    <a:pt x="9559" y="24522"/>
                    <a:pt x="9521" y="24591"/>
                  </a:cubicBezTo>
                  <a:lnTo>
                    <a:pt x="9367" y="24860"/>
                  </a:lnTo>
                  <a:cubicBezTo>
                    <a:pt x="9223" y="25048"/>
                    <a:pt x="9186" y="25114"/>
                    <a:pt x="9217" y="25133"/>
                  </a:cubicBezTo>
                  <a:cubicBezTo>
                    <a:pt x="9253" y="25154"/>
                    <a:pt x="9267" y="25162"/>
                    <a:pt x="9266" y="25162"/>
                  </a:cubicBezTo>
                  <a:cubicBezTo>
                    <a:pt x="9265" y="25162"/>
                    <a:pt x="9258" y="25158"/>
                    <a:pt x="9245" y="25152"/>
                  </a:cubicBezTo>
                  <a:cubicBezTo>
                    <a:pt x="9145" y="25183"/>
                    <a:pt x="8728" y="25929"/>
                    <a:pt x="8753" y="26033"/>
                  </a:cubicBezTo>
                  <a:lnTo>
                    <a:pt x="8722" y="26014"/>
                  </a:lnTo>
                  <a:cubicBezTo>
                    <a:pt x="8719" y="26012"/>
                    <a:pt x="8716" y="26012"/>
                    <a:pt x="8713" y="26012"/>
                  </a:cubicBezTo>
                  <a:cubicBezTo>
                    <a:pt x="8683" y="26012"/>
                    <a:pt x="8646" y="26080"/>
                    <a:pt x="8581" y="26202"/>
                  </a:cubicBezTo>
                  <a:cubicBezTo>
                    <a:pt x="8543" y="26271"/>
                    <a:pt x="8430" y="26565"/>
                    <a:pt x="8321" y="26769"/>
                  </a:cubicBezTo>
                  <a:cubicBezTo>
                    <a:pt x="8174" y="27045"/>
                    <a:pt x="8067" y="27252"/>
                    <a:pt x="8098" y="27267"/>
                  </a:cubicBezTo>
                  <a:cubicBezTo>
                    <a:pt x="8073" y="27314"/>
                    <a:pt x="8065" y="27329"/>
                    <a:pt x="8052" y="27329"/>
                  </a:cubicBezTo>
                  <a:cubicBezTo>
                    <a:pt x="8046" y="27329"/>
                    <a:pt x="8039" y="27326"/>
                    <a:pt x="8029" y="27321"/>
                  </a:cubicBezTo>
                  <a:cubicBezTo>
                    <a:pt x="8031" y="27293"/>
                    <a:pt x="8029" y="27281"/>
                    <a:pt x="8023" y="27281"/>
                  </a:cubicBezTo>
                  <a:cubicBezTo>
                    <a:pt x="8011" y="27281"/>
                    <a:pt x="7986" y="27328"/>
                    <a:pt x="7960" y="27374"/>
                  </a:cubicBezTo>
                  <a:cubicBezTo>
                    <a:pt x="7926" y="27440"/>
                    <a:pt x="7957" y="27458"/>
                    <a:pt x="7989" y="27474"/>
                  </a:cubicBezTo>
                  <a:cubicBezTo>
                    <a:pt x="8020" y="27493"/>
                    <a:pt x="7982" y="27562"/>
                    <a:pt x="7879" y="27681"/>
                  </a:cubicBezTo>
                  <a:cubicBezTo>
                    <a:pt x="7772" y="27800"/>
                    <a:pt x="7634" y="28079"/>
                    <a:pt x="7597" y="28236"/>
                  </a:cubicBezTo>
                  <a:cubicBezTo>
                    <a:pt x="7566" y="28298"/>
                    <a:pt x="7535" y="28360"/>
                    <a:pt x="7506" y="28360"/>
                  </a:cubicBezTo>
                  <a:cubicBezTo>
                    <a:pt x="7503" y="28360"/>
                    <a:pt x="7500" y="28359"/>
                    <a:pt x="7497" y="28358"/>
                  </a:cubicBezTo>
                  <a:cubicBezTo>
                    <a:pt x="7393" y="28446"/>
                    <a:pt x="7331" y="28571"/>
                    <a:pt x="7324" y="28706"/>
                  </a:cubicBezTo>
                  <a:cubicBezTo>
                    <a:pt x="7301" y="28752"/>
                    <a:pt x="7293" y="28767"/>
                    <a:pt x="7281" y="28767"/>
                  </a:cubicBezTo>
                  <a:cubicBezTo>
                    <a:pt x="7275" y="28767"/>
                    <a:pt x="7269" y="28764"/>
                    <a:pt x="7258" y="28759"/>
                  </a:cubicBezTo>
                  <a:cubicBezTo>
                    <a:pt x="7189" y="28812"/>
                    <a:pt x="7158" y="28797"/>
                    <a:pt x="7189" y="28900"/>
                  </a:cubicBezTo>
                  <a:cubicBezTo>
                    <a:pt x="7139" y="29075"/>
                    <a:pt x="7058" y="29242"/>
                    <a:pt x="6945" y="29386"/>
                  </a:cubicBezTo>
                  <a:cubicBezTo>
                    <a:pt x="6911" y="29458"/>
                    <a:pt x="6876" y="29527"/>
                    <a:pt x="6907" y="29542"/>
                  </a:cubicBezTo>
                  <a:cubicBezTo>
                    <a:pt x="6920" y="29548"/>
                    <a:pt x="6933" y="29554"/>
                    <a:pt x="6941" y="29558"/>
                  </a:cubicBezTo>
                  <a:lnTo>
                    <a:pt x="6941" y="29558"/>
                  </a:lnTo>
                  <a:cubicBezTo>
                    <a:pt x="6842" y="29596"/>
                    <a:pt x="6842" y="29596"/>
                    <a:pt x="6873" y="29699"/>
                  </a:cubicBezTo>
                  <a:cubicBezTo>
                    <a:pt x="6901" y="29713"/>
                    <a:pt x="6876" y="29770"/>
                    <a:pt x="6848" y="29770"/>
                  </a:cubicBezTo>
                  <a:cubicBezTo>
                    <a:pt x="6845" y="29770"/>
                    <a:pt x="6842" y="29770"/>
                    <a:pt x="6839" y="29768"/>
                  </a:cubicBezTo>
                  <a:cubicBezTo>
                    <a:pt x="6798" y="29802"/>
                    <a:pt x="6763" y="29846"/>
                    <a:pt x="6741" y="29893"/>
                  </a:cubicBezTo>
                  <a:cubicBezTo>
                    <a:pt x="6707" y="29962"/>
                    <a:pt x="6575" y="30332"/>
                    <a:pt x="6412" y="30686"/>
                  </a:cubicBezTo>
                  <a:cubicBezTo>
                    <a:pt x="6149" y="31250"/>
                    <a:pt x="6052" y="31460"/>
                    <a:pt x="6083" y="31476"/>
                  </a:cubicBezTo>
                  <a:cubicBezTo>
                    <a:pt x="6083" y="31561"/>
                    <a:pt x="6083" y="31561"/>
                    <a:pt x="6021" y="31617"/>
                  </a:cubicBezTo>
                  <a:cubicBezTo>
                    <a:pt x="5964" y="31673"/>
                    <a:pt x="5920" y="31739"/>
                    <a:pt x="5895" y="31814"/>
                  </a:cubicBezTo>
                  <a:cubicBezTo>
                    <a:pt x="5867" y="31880"/>
                    <a:pt x="5838" y="31945"/>
                    <a:pt x="5810" y="31945"/>
                  </a:cubicBezTo>
                  <a:cubicBezTo>
                    <a:pt x="5807" y="31945"/>
                    <a:pt x="5804" y="31944"/>
                    <a:pt x="5801" y="31943"/>
                  </a:cubicBezTo>
                  <a:lnTo>
                    <a:pt x="5801" y="31943"/>
                  </a:lnTo>
                  <a:cubicBezTo>
                    <a:pt x="5807" y="31996"/>
                    <a:pt x="5798" y="32053"/>
                    <a:pt x="5770" y="32100"/>
                  </a:cubicBezTo>
                  <a:cubicBezTo>
                    <a:pt x="5767" y="32099"/>
                    <a:pt x="5765" y="32098"/>
                    <a:pt x="5763" y="32098"/>
                  </a:cubicBezTo>
                  <a:cubicBezTo>
                    <a:pt x="5734" y="32098"/>
                    <a:pt x="5707" y="32166"/>
                    <a:pt x="5710" y="32244"/>
                  </a:cubicBezTo>
                  <a:cubicBezTo>
                    <a:pt x="5733" y="32309"/>
                    <a:pt x="5741" y="32332"/>
                    <a:pt x="5725" y="32332"/>
                  </a:cubicBezTo>
                  <a:cubicBezTo>
                    <a:pt x="5717" y="32332"/>
                    <a:pt x="5702" y="32326"/>
                    <a:pt x="5679" y="32316"/>
                  </a:cubicBezTo>
                  <a:cubicBezTo>
                    <a:pt x="5678" y="32315"/>
                    <a:pt x="5676" y="32315"/>
                    <a:pt x="5675" y="32315"/>
                  </a:cubicBezTo>
                  <a:cubicBezTo>
                    <a:pt x="5640" y="32315"/>
                    <a:pt x="5550" y="32454"/>
                    <a:pt x="5569" y="32454"/>
                  </a:cubicBezTo>
                  <a:cubicBezTo>
                    <a:pt x="5572" y="32454"/>
                    <a:pt x="5577" y="32451"/>
                    <a:pt x="5585" y="32444"/>
                  </a:cubicBezTo>
                  <a:lnTo>
                    <a:pt x="5585" y="32444"/>
                  </a:lnTo>
                  <a:cubicBezTo>
                    <a:pt x="5616" y="32457"/>
                    <a:pt x="5554" y="32601"/>
                    <a:pt x="5557" y="32686"/>
                  </a:cubicBezTo>
                  <a:cubicBezTo>
                    <a:pt x="5528" y="32751"/>
                    <a:pt x="5500" y="32816"/>
                    <a:pt x="5472" y="32816"/>
                  </a:cubicBezTo>
                  <a:cubicBezTo>
                    <a:pt x="5469" y="32816"/>
                    <a:pt x="5466" y="32816"/>
                    <a:pt x="5463" y="32814"/>
                  </a:cubicBezTo>
                  <a:cubicBezTo>
                    <a:pt x="5400" y="32870"/>
                    <a:pt x="5278" y="33243"/>
                    <a:pt x="5281" y="33328"/>
                  </a:cubicBezTo>
                  <a:cubicBezTo>
                    <a:pt x="5309" y="33342"/>
                    <a:pt x="5286" y="33402"/>
                    <a:pt x="5259" y="33402"/>
                  </a:cubicBezTo>
                  <a:cubicBezTo>
                    <a:pt x="5256" y="33402"/>
                    <a:pt x="5253" y="33402"/>
                    <a:pt x="5250" y="33400"/>
                  </a:cubicBezTo>
                  <a:cubicBezTo>
                    <a:pt x="5246" y="33399"/>
                    <a:pt x="5243" y="33398"/>
                    <a:pt x="5240" y="33398"/>
                  </a:cubicBezTo>
                  <a:cubicBezTo>
                    <a:pt x="5209" y="33398"/>
                    <a:pt x="5181" y="33463"/>
                    <a:pt x="5156" y="33529"/>
                  </a:cubicBezTo>
                  <a:cubicBezTo>
                    <a:pt x="5158" y="33584"/>
                    <a:pt x="5145" y="33598"/>
                    <a:pt x="5127" y="33598"/>
                  </a:cubicBezTo>
                  <a:cubicBezTo>
                    <a:pt x="5117" y="33598"/>
                    <a:pt x="5105" y="33593"/>
                    <a:pt x="5093" y="33588"/>
                  </a:cubicBezTo>
                  <a:cubicBezTo>
                    <a:pt x="5092" y="33562"/>
                    <a:pt x="5089" y="33550"/>
                    <a:pt x="5083" y="33550"/>
                  </a:cubicBezTo>
                  <a:cubicBezTo>
                    <a:pt x="5069" y="33550"/>
                    <a:pt x="5042" y="33616"/>
                    <a:pt x="5002" y="33717"/>
                  </a:cubicBezTo>
                  <a:cubicBezTo>
                    <a:pt x="5005" y="33804"/>
                    <a:pt x="4889" y="34093"/>
                    <a:pt x="4805" y="34309"/>
                  </a:cubicBezTo>
                  <a:cubicBezTo>
                    <a:pt x="4661" y="34669"/>
                    <a:pt x="4664" y="34757"/>
                    <a:pt x="4673" y="34926"/>
                  </a:cubicBezTo>
                  <a:lnTo>
                    <a:pt x="4711" y="35027"/>
                  </a:lnTo>
                  <a:lnTo>
                    <a:pt x="4645" y="34998"/>
                  </a:lnTo>
                  <a:cubicBezTo>
                    <a:pt x="4641" y="34997"/>
                    <a:pt x="4636" y="34996"/>
                    <a:pt x="4630" y="34996"/>
                  </a:cubicBezTo>
                  <a:cubicBezTo>
                    <a:pt x="4590" y="34996"/>
                    <a:pt x="4516" y="35033"/>
                    <a:pt x="4516" y="35033"/>
                  </a:cubicBezTo>
                  <a:cubicBezTo>
                    <a:pt x="4485" y="35105"/>
                    <a:pt x="4519" y="35117"/>
                    <a:pt x="4554" y="35130"/>
                  </a:cubicBezTo>
                  <a:cubicBezTo>
                    <a:pt x="4585" y="35142"/>
                    <a:pt x="4557" y="35215"/>
                    <a:pt x="4466" y="35346"/>
                  </a:cubicBezTo>
                  <a:cubicBezTo>
                    <a:pt x="4375" y="35478"/>
                    <a:pt x="4350" y="35553"/>
                    <a:pt x="4357" y="35638"/>
                  </a:cubicBezTo>
                  <a:cubicBezTo>
                    <a:pt x="4335" y="35713"/>
                    <a:pt x="4297" y="35785"/>
                    <a:pt x="4244" y="35844"/>
                  </a:cubicBezTo>
                  <a:cubicBezTo>
                    <a:pt x="4216" y="35917"/>
                    <a:pt x="4216" y="35917"/>
                    <a:pt x="4250" y="35929"/>
                  </a:cubicBezTo>
                  <a:cubicBezTo>
                    <a:pt x="4281" y="35942"/>
                    <a:pt x="4256" y="36017"/>
                    <a:pt x="4197" y="36076"/>
                  </a:cubicBezTo>
                  <a:cubicBezTo>
                    <a:pt x="4103" y="36123"/>
                    <a:pt x="4021" y="36343"/>
                    <a:pt x="4056" y="36355"/>
                  </a:cubicBezTo>
                  <a:cubicBezTo>
                    <a:pt x="4087" y="36368"/>
                    <a:pt x="4062" y="36440"/>
                    <a:pt x="4034" y="36515"/>
                  </a:cubicBezTo>
                  <a:cubicBezTo>
                    <a:pt x="4002" y="36587"/>
                    <a:pt x="3987" y="36666"/>
                    <a:pt x="3987" y="36744"/>
                  </a:cubicBezTo>
                  <a:lnTo>
                    <a:pt x="3933" y="36891"/>
                  </a:lnTo>
                  <a:cubicBezTo>
                    <a:pt x="3927" y="36911"/>
                    <a:pt x="3921" y="36919"/>
                    <a:pt x="3918" y="36919"/>
                  </a:cubicBezTo>
                  <a:cubicBezTo>
                    <a:pt x="3907" y="36919"/>
                    <a:pt x="3909" y="36859"/>
                    <a:pt x="3927" y="36807"/>
                  </a:cubicBezTo>
                  <a:lnTo>
                    <a:pt x="3927" y="36807"/>
                  </a:lnTo>
                  <a:lnTo>
                    <a:pt x="3868" y="36866"/>
                  </a:lnTo>
                  <a:cubicBezTo>
                    <a:pt x="3814" y="37010"/>
                    <a:pt x="3786" y="37085"/>
                    <a:pt x="3792" y="37170"/>
                  </a:cubicBezTo>
                  <a:cubicBezTo>
                    <a:pt x="3819" y="37234"/>
                    <a:pt x="3829" y="37256"/>
                    <a:pt x="3812" y="37256"/>
                  </a:cubicBezTo>
                  <a:cubicBezTo>
                    <a:pt x="3804" y="37256"/>
                    <a:pt x="3790" y="37251"/>
                    <a:pt x="3767" y="37242"/>
                  </a:cubicBezTo>
                  <a:cubicBezTo>
                    <a:pt x="3764" y="37241"/>
                    <a:pt x="3761" y="37241"/>
                    <a:pt x="3758" y="37241"/>
                  </a:cubicBezTo>
                  <a:cubicBezTo>
                    <a:pt x="3723" y="37241"/>
                    <a:pt x="3674" y="37300"/>
                    <a:pt x="3680" y="37377"/>
                  </a:cubicBezTo>
                  <a:cubicBezTo>
                    <a:pt x="3720" y="37466"/>
                    <a:pt x="3673" y="37526"/>
                    <a:pt x="3639" y="37526"/>
                  </a:cubicBezTo>
                  <a:cubicBezTo>
                    <a:pt x="3636" y="37526"/>
                    <a:pt x="3632" y="37525"/>
                    <a:pt x="3629" y="37524"/>
                  </a:cubicBezTo>
                  <a:cubicBezTo>
                    <a:pt x="3615" y="37490"/>
                    <a:pt x="3606" y="37467"/>
                    <a:pt x="3598" y="37467"/>
                  </a:cubicBezTo>
                  <a:cubicBezTo>
                    <a:pt x="3585" y="37467"/>
                    <a:pt x="3578" y="37541"/>
                    <a:pt x="3557" y="37747"/>
                  </a:cubicBezTo>
                  <a:cubicBezTo>
                    <a:pt x="3507" y="37894"/>
                    <a:pt x="3441" y="38201"/>
                    <a:pt x="3366" y="38420"/>
                  </a:cubicBezTo>
                  <a:cubicBezTo>
                    <a:pt x="3269" y="38715"/>
                    <a:pt x="3219" y="38862"/>
                    <a:pt x="3163" y="38925"/>
                  </a:cubicBezTo>
                  <a:cubicBezTo>
                    <a:pt x="3156" y="38923"/>
                    <a:pt x="3150" y="38922"/>
                    <a:pt x="3145" y="38921"/>
                  </a:cubicBezTo>
                  <a:lnTo>
                    <a:pt x="3145" y="38921"/>
                  </a:lnTo>
                  <a:cubicBezTo>
                    <a:pt x="3189" y="38953"/>
                    <a:pt x="3162" y="39031"/>
                    <a:pt x="3097" y="39232"/>
                  </a:cubicBezTo>
                  <a:cubicBezTo>
                    <a:pt x="2987" y="39442"/>
                    <a:pt x="2981" y="39602"/>
                    <a:pt x="2993" y="39690"/>
                  </a:cubicBezTo>
                  <a:lnTo>
                    <a:pt x="3037" y="39539"/>
                  </a:lnTo>
                  <a:lnTo>
                    <a:pt x="3037" y="39539"/>
                  </a:lnTo>
                  <a:cubicBezTo>
                    <a:pt x="3106" y="39561"/>
                    <a:pt x="3084" y="39636"/>
                    <a:pt x="3003" y="39774"/>
                  </a:cubicBezTo>
                  <a:cubicBezTo>
                    <a:pt x="2989" y="39821"/>
                    <a:pt x="2971" y="39834"/>
                    <a:pt x="2950" y="39834"/>
                  </a:cubicBezTo>
                  <a:cubicBezTo>
                    <a:pt x="2938" y="39834"/>
                    <a:pt x="2925" y="39829"/>
                    <a:pt x="2912" y="39824"/>
                  </a:cubicBezTo>
                  <a:cubicBezTo>
                    <a:pt x="2910" y="39824"/>
                    <a:pt x="2908" y="39823"/>
                    <a:pt x="2905" y="39823"/>
                  </a:cubicBezTo>
                  <a:cubicBezTo>
                    <a:pt x="2873" y="39823"/>
                    <a:pt x="2819" y="39883"/>
                    <a:pt x="2799" y="39953"/>
                  </a:cubicBezTo>
                  <a:cubicBezTo>
                    <a:pt x="2783" y="40008"/>
                    <a:pt x="2767" y="40061"/>
                    <a:pt x="2782" y="40061"/>
                  </a:cubicBezTo>
                  <a:cubicBezTo>
                    <a:pt x="2787" y="40061"/>
                    <a:pt x="2796" y="40054"/>
                    <a:pt x="2812" y="40037"/>
                  </a:cubicBezTo>
                  <a:cubicBezTo>
                    <a:pt x="2846" y="40050"/>
                    <a:pt x="2846" y="40050"/>
                    <a:pt x="2824" y="40122"/>
                  </a:cubicBezTo>
                  <a:cubicBezTo>
                    <a:pt x="2796" y="40197"/>
                    <a:pt x="2783" y="40279"/>
                    <a:pt x="2790" y="40357"/>
                  </a:cubicBezTo>
                  <a:cubicBezTo>
                    <a:pt x="2824" y="40370"/>
                    <a:pt x="2802" y="40442"/>
                    <a:pt x="2780" y="40517"/>
                  </a:cubicBezTo>
                  <a:cubicBezTo>
                    <a:pt x="2724" y="40580"/>
                    <a:pt x="2677" y="40730"/>
                    <a:pt x="2677" y="40730"/>
                  </a:cubicBezTo>
                  <a:lnTo>
                    <a:pt x="2642" y="40718"/>
                  </a:lnTo>
                  <a:cubicBezTo>
                    <a:pt x="2640" y="40717"/>
                    <a:pt x="2638" y="40717"/>
                    <a:pt x="2635" y="40717"/>
                  </a:cubicBezTo>
                  <a:cubicBezTo>
                    <a:pt x="2603" y="40717"/>
                    <a:pt x="2551" y="40771"/>
                    <a:pt x="2551" y="40771"/>
                  </a:cubicBezTo>
                  <a:cubicBezTo>
                    <a:pt x="2530" y="40846"/>
                    <a:pt x="2564" y="40859"/>
                    <a:pt x="2564" y="40859"/>
                  </a:cubicBezTo>
                  <a:cubicBezTo>
                    <a:pt x="2573" y="40859"/>
                    <a:pt x="2545" y="40974"/>
                    <a:pt x="2498" y="41147"/>
                  </a:cubicBezTo>
                  <a:cubicBezTo>
                    <a:pt x="2448" y="41316"/>
                    <a:pt x="2395" y="41551"/>
                    <a:pt x="2332" y="41792"/>
                  </a:cubicBezTo>
                  <a:cubicBezTo>
                    <a:pt x="2204" y="42272"/>
                    <a:pt x="2069" y="42776"/>
                    <a:pt x="2041" y="42889"/>
                  </a:cubicBezTo>
                  <a:cubicBezTo>
                    <a:pt x="1975" y="43013"/>
                    <a:pt x="1918" y="43202"/>
                    <a:pt x="1944" y="43202"/>
                  </a:cubicBezTo>
                  <a:cubicBezTo>
                    <a:pt x="1947" y="43202"/>
                    <a:pt x="1952" y="43198"/>
                    <a:pt x="1959" y="43190"/>
                  </a:cubicBezTo>
                  <a:lnTo>
                    <a:pt x="1959" y="43190"/>
                  </a:lnTo>
                  <a:cubicBezTo>
                    <a:pt x="1991" y="43199"/>
                    <a:pt x="1900" y="43579"/>
                    <a:pt x="1793" y="44030"/>
                  </a:cubicBezTo>
                  <a:cubicBezTo>
                    <a:pt x="1668" y="44560"/>
                    <a:pt x="1580" y="44939"/>
                    <a:pt x="1614" y="44948"/>
                  </a:cubicBezTo>
                  <a:lnTo>
                    <a:pt x="1561" y="45174"/>
                  </a:lnTo>
                  <a:cubicBezTo>
                    <a:pt x="1524" y="45324"/>
                    <a:pt x="1530" y="45484"/>
                    <a:pt x="1514" y="45562"/>
                  </a:cubicBezTo>
                  <a:cubicBezTo>
                    <a:pt x="1527" y="45619"/>
                    <a:pt x="1524" y="45674"/>
                    <a:pt x="1514" y="45674"/>
                  </a:cubicBezTo>
                  <a:cubicBezTo>
                    <a:pt x="1510" y="45674"/>
                    <a:pt x="1504" y="45663"/>
                    <a:pt x="1498" y="45638"/>
                  </a:cubicBezTo>
                  <a:cubicBezTo>
                    <a:pt x="1488" y="45635"/>
                    <a:pt x="1477" y="45632"/>
                    <a:pt x="1467" y="45632"/>
                  </a:cubicBezTo>
                  <a:cubicBezTo>
                    <a:pt x="1445" y="45632"/>
                    <a:pt x="1425" y="45645"/>
                    <a:pt x="1414" y="45697"/>
                  </a:cubicBezTo>
                  <a:cubicBezTo>
                    <a:pt x="1383" y="45851"/>
                    <a:pt x="1417" y="45857"/>
                    <a:pt x="1451" y="45866"/>
                  </a:cubicBezTo>
                  <a:cubicBezTo>
                    <a:pt x="1489" y="45873"/>
                    <a:pt x="1473" y="45951"/>
                    <a:pt x="1473" y="45951"/>
                  </a:cubicBezTo>
                  <a:cubicBezTo>
                    <a:pt x="1462" y="46007"/>
                    <a:pt x="1459" y="46021"/>
                    <a:pt x="1444" y="46021"/>
                  </a:cubicBezTo>
                  <a:cubicBezTo>
                    <a:pt x="1439" y="46021"/>
                    <a:pt x="1432" y="46019"/>
                    <a:pt x="1423" y="46017"/>
                  </a:cubicBezTo>
                  <a:lnTo>
                    <a:pt x="1351" y="46001"/>
                  </a:lnTo>
                  <a:lnTo>
                    <a:pt x="1336" y="46079"/>
                  </a:lnTo>
                  <a:cubicBezTo>
                    <a:pt x="1370" y="46086"/>
                    <a:pt x="1357" y="46161"/>
                    <a:pt x="1357" y="46161"/>
                  </a:cubicBezTo>
                  <a:cubicBezTo>
                    <a:pt x="1347" y="46215"/>
                    <a:pt x="1343" y="46232"/>
                    <a:pt x="1318" y="46232"/>
                  </a:cubicBezTo>
                  <a:cubicBezTo>
                    <a:pt x="1307" y="46232"/>
                    <a:pt x="1292" y="46228"/>
                    <a:pt x="1270" y="46224"/>
                  </a:cubicBezTo>
                  <a:cubicBezTo>
                    <a:pt x="1264" y="46222"/>
                    <a:pt x="1258" y="46222"/>
                    <a:pt x="1253" y="46222"/>
                  </a:cubicBezTo>
                  <a:cubicBezTo>
                    <a:pt x="1199" y="46222"/>
                    <a:pt x="1190" y="46292"/>
                    <a:pt x="1242" y="46377"/>
                  </a:cubicBezTo>
                  <a:lnTo>
                    <a:pt x="1245" y="46537"/>
                  </a:lnTo>
                  <a:cubicBezTo>
                    <a:pt x="1160" y="46597"/>
                    <a:pt x="1198" y="46766"/>
                    <a:pt x="1216" y="46847"/>
                  </a:cubicBezTo>
                  <a:cubicBezTo>
                    <a:pt x="1132" y="46910"/>
                    <a:pt x="1116" y="46985"/>
                    <a:pt x="1173" y="47076"/>
                  </a:cubicBezTo>
                  <a:cubicBezTo>
                    <a:pt x="1207" y="47082"/>
                    <a:pt x="1191" y="47161"/>
                    <a:pt x="1141" y="47230"/>
                  </a:cubicBezTo>
                  <a:cubicBezTo>
                    <a:pt x="1091" y="47299"/>
                    <a:pt x="1075" y="47374"/>
                    <a:pt x="1050" y="47527"/>
                  </a:cubicBezTo>
                  <a:cubicBezTo>
                    <a:pt x="1072" y="47612"/>
                    <a:pt x="985" y="48148"/>
                    <a:pt x="881" y="48759"/>
                  </a:cubicBezTo>
                  <a:cubicBezTo>
                    <a:pt x="759" y="49448"/>
                    <a:pt x="709" y="49912"/>
                    <a:pt x="740" y="49915"/>
                  </a:cubicBezTo>
                  <a:cubicBezTo>
                    <a:pt x="740" y="49972"/>
                    <a:pt x="721" y="50022"/>
                    <a:pt x="687" y="50066"/>
                  </a:cubicBezTo>
                  <a:cubicBezTo>
                    <a:pt x="685" y="50065"/>
                    <a:pt x="684" y="50065"/>
                    <a:pt x="683" y="50065"/>
                  </a:cubicBezTo>
                  <a:cubicBezTo>
                    <a:pt x="649" y="50065"/>
                    <a:pt x="642" y="50141"/>
                    <a:pt x="699" y="50225"/>
                  </a:cubicBezTo>
                  <a:cubicBezTo>
                    <a:pt x="718" y="50287"/>
                    <a:pt x="744" y="50306"/>
                    <a:pt x="725" y="50306"/>
                  </a:cubicBezTo>
                  <a:cubicBezTo>
                    <a:pt x="719" y="50306"/>
                    <a:pt x="708" y="50304"/>
                    <a:pt x="690" y="50301"/>
                  </a:cubicBezTo>
                  <a:cubicBezTo>
                    <a:pt x="690" y="50301"/>
                    <a:pt x="689" y="50301"/>
                    <a:pt x="689" y="50301"/>
                  </a:cubicBezTo>
                  <a:cubicBezTo>
                    <a:pt x="655" y="50301"/>
                    <a:pt x="633" y="50454"/>
                    <a:pt x="593" y="50758"/>
                  </a:cubicBezTo>
                  <a:cubicBezTo>
                    <a:pt x="565" y="50990"/>
                    <a:pt x="521" y="51297"/>
                    <a:pt x="558" y="51304"/>
                  </a:cubicBezTo>
                  <a:cubicBezTo>
                    <a:pt x="567" y="51395"/>
                    <a:pt x="571" y="51433"/>
                    <a:pt x="568" y="51433"/>
                  </a:cubicBezTo>
                  <a:cubicBezTo>
                    <a:pt x="566" y="51433"/>
                    <a:pt x="559" y="51413"/>
                    <a:pt x="549" y="51379"/>
                  </a:cubicBezTo>
                  <a:cubicBezTo>
                    <a:pt x="542" y="51370"/>
                    <a:pt x="536" y="51366"/>
                    <a:pt x="529" y="51366"/>
                  </a:cubicBezTo>
                  <a:cubicBezTo>
                    <a:pt x="469" y="51366"/>
                    <a:pt x="413" y="51697"/>
                    <a:pt x="458" y="51915"/>
                  </a:cubicBezTo>
                  <a:cubicBezTo>
                    <a:pt x="452" y="51990"/>
                    <a:pt x="443" y="52065"/>
                    <a:pt x="412" y="52065"/>
                  </a:cubicBezTo>
                  <a:cubicBezTo>
                    <a:pt x="411" y="52065"/>
                    <a:pt x="409" y="52065"/>
                    <a:pt x="408" y="52065"/>
                  </a:cubicBezTo>
                  <a:cubicBezTo>
                    <a:pt x="395" y="52197"/>
                    <a:pt x="395" y="52325"/>
                    <a:pt x="405" y="52457"/>
                  </a:cubicBezTo>
                  <a:cubicBezTo>
                    <a:pt x="399" y="52535"/>
                    <a:pt x="367" y="52842"/>
                    <a:pt x="352" y="52999"/>
                  </a:cubicBezTo>
                  <a:cubicBezTo>
                    <a:pt x="345" y="53102"/>
                    <a:pt x="345" y="53206"/>
                    <a:pt x="358" y="53309"/>
                  </a:cubicBezTo>
                  <a:cubicBezTo>
                    <a:pt x="355" y="53338"/>
                    <a:pt x="353" y="53366"/>
                    <a:pt x="351" y="53387"/>
                  </a:cubicBezTo>
                  <a:lnTo>
                    <a:pt x="351" y="53387"/>
                  </a:lnTo>
                  <a:cubicBezTo>
                    <a:pt x="310" y="53389"/>
                    <a:pt x="289" y="53776"/>
                    <a:pt x="258" y="54315"/>
                  </a:cubicBezTo>
                  <a:cubicBezTo>
                    <a:pt x="223" y="54857"/>
                    <a:pt x="195" y="55324"/>
                    <a:pt x="154" y="55399"/>
                  </a:cubicBezTo>
                  <a:cubicBezTo>
                    <a:pt x="151" y="55453"/>
                    <a:pt x="160" y="55506"/>
                    <a:pt x="182" y="55556"/>
                  </a:cubicBezTo>
                  <a:cubicBezTo>
                    <a:pt x="245" y="55619"/>
                    <a:pt x="254" y="55713"/>
                    <a:pt x="214" y="55791"/>
                  </a:cubicBezTo>
                  <a:cubicBezTo>
                    <a:pt x="138" y="55863"/>
                    <a:pt x="132" y="56177"/>
                    <a:pt x="201" y="56255"/>
                  </a:cubicBezTo>
                  <a:lnTo>
                    <a:pt x="167" y="56255"/>
                  </a:lnTo>
                  <a:cubicBezTo>
                    <a:pt x="91" y="56330"/>
                    <a:pt x="123" y="56565"/>
                    <a:pt x="192" y="56644"/>
                  </a:cubicBezTo>
                  <a:cubicBezTo>
                    <a:pt x="154" y="56722"/>
                    <a:pt x="116" y="56797"/>
                    <a:pt x="151" y="56875"/>
                  </a:cubicBezTo>
                  <a:cubicBezTo>
                    <a:pt x="148" y="56941"/>
                    <a:pt x="148" y="56952"/>
                    <a:pt x="106" y="56952"/>
                  </a:cubicBezTo>
                  <a:cubicBezTo>
                    <a:pt x="98" y="56952"/>
                    <a:pt x="88" y="56951"/>
                    <a:pt x="76" y="56951"/>
                  </a:cubicBezTo>
                  <a:cubicBezTo>
                    <a:pt x="41" y="56951"/>
                    <a:pt x="7" y="56951"/>
                    <a:pt x="4" y="57026"/>
                  </a:cubicBezTo>
                  <a:cubicBezTo>
                    <a:pt x="1" y="57104"/>
                    <a:pt x="38" y="57107"/>
                    <a:pt x="73" y="57107"/>
                  </a:cubicBezTo>
                  <a:cubicBezTo>
                    <a:pt x="73" y="57107"/>
                    <a:pt x="73" y="57186"/>
                    <a:pt x="69" y="57264"/>
                  </a:cubicBezTo>
                  <a:cubicBezTo>
                    <a:pt x="69" y="57264"/>
                    <a:pt x="66" y="57339"/>
                    <a:pt x="104" y="57342"/>
                  </a:cubicBezTo>
                  <a:cubicBezTo>
                    <a:pt x="138" y="57342"/>
                    <a:pt x="138" y="57421"/>
                    <a:pt x="135" y="57496"/>
                  </a:cubicBezTo>
                  <a:cubicBezTo>
                    <a:pt x="112" y="57496"/>
                    <a:pt x="119" y="57532"/>
                    <a:pt x="137" y="57532"/>
                  </a:cubicBezTo>
                  <a:cubicBezTo>
                    <a:pt x="146" y="57532"/>
                    <a:pt x="158" y="57523"/>
                    <a:pt x="170" y="57499"/>
                  </a:cubicBezTo>
                  <a:cubicBezTo>
                    <a:pt x="207" y="57499"/>
                    <a:pt x="242" y="57499"/>
                    <a:pt x="242" y="57577"/>
                  </a:cubicBezTo>
                  <a:lnTo>
                    <a:pt x="314" y="57577"/>
                  </a:lnTo>
                  <a:cubicBezTo>
                    <a:pt x="323" y="57578"/>
                    <a:pt x="331" y="57578"/>
                    <a:pt x="338" y="57578"/>
                  </a:cubicBezTo>
                  <a:cubicBezTo>
                    <a:pt x="392" y="57578"/>
                    <a:pt x="425" y="57561"/>
                    <a:pt x="458" y="57427"/>
                  </a:cubicBezTo>
                  <a:cubicBezTo>
                    <a:pt x="502" y="57117"/>
                    <a:pt x="543" y="56888"/>
                    <a:pt x="474" y="56885"/>
                  </a:cubicBezTo>
                  <a:cubicBezTo>
                    <a:pt x="452" y="56838"/>
                    <a:pt x="442" y="56785"/>
                    <a:pt x="439" y="56731"/>
                  </a:cubicBezTo>
                  <a:cubicBezTo>
                    <a:pt x="442" y="56678"/>
                    <a:pt x="458" y="56625"/>
                    <a:pt x="480" y="56578"/>
                  </a:cubicBezTo>
                  <a:cubicBezTo>
                    <a:pt x="514" y="56578"/>
                    <a:pt x="524" y="56271"/>
                    <a:pt x="533" y="55882"/>
                  </a:cubicBezTo>
                  <a:cubicBezTo>
                    <a:pt x="540" y="55421"/>
                    <a:pt x="565" y="55189"/>
                    <a:pt x="602" y="55114"/>
                  </a:cubicBezTo>
                  <a:cubicBezTo>
                    <a:pt x="627" y="55067"/>
                    <a:pt x="643" y="55017"/>
                    <a:pt x="646" y="54964"/>
                  </a:cubicBezTo>
                  <a:cubicBezTo>
                    <a:pt x="612" y="54961"/>
                    <a:pt x="640" y="54500"/>
                    <a:pt x="671" y="53961"/>
                  </a:cubicBezTo>
                  <a:cubicBezTo>
                    <a:pt x="696" y="53419"/>
                    <a:pt x="765" y="52883"/>
                    <a:pt x="724" y="52880"/>
                  </a:cubicBezTo>
                  <a:cubicBezTo>
                    <a:pt x="731" y="52801"/>
                    <a:pt x="740" y="52726"/>
                    <a:pt x="740" y="52726"/>
                  </a:cubicBezTo>
                  <a:cubicBezTo>
                    <a:pt x="740" y="52726"/>
                    <a:pt x="741" y="52726"/>
                    <a:pt x="741" y="52726"/>
                  </a:cubicBezTo>
                  <a:cubicBezTo>
                    <a:pt x="775" y="52726"/>
                    <a:pt x="790" y="52574"/>
                    <a:pt x="806" y="52422"/>
                  </a:cubicBezTo>
                  <a:cubicBezTo>
                    <a:pt x="793" y="52319"/>
                    <a:pt x="790" y="52215"/>
                    <a:pt x="800" y="52112"/>
                  </a:cubicBezTo>
                  <a:lnTo>
                    <a:pt x="800" y="52112"/>
                  </a:lnTo>
                  <a:cubicBezTo>
                    <a:pt x="800" y="52112"/>
                    <a:pt x="801" y="52112"/>
                    <a:pt x="802" y="52112"/>
                  </a:cubicBezTo>
                  <a:cubicBezTo>
                    <a:pt x="834" y="52112"/>
                    <a:pt x="841" y="52037"/>
                    <a:pt x="856" y="51886"/>
                  </a:cubicBezTo>
                  <a:cubicBezTo>
                    <a:pt x="872" y="51733"/>
                    <a:pt x="878" y="51654"/>
                    <a:pt x="844" y="51651"/>
                  </a:cubicBezTo>
                  <a:cubicBezTo>
                    <a:pt x="844" y="51573"/>
                    <a:pt x="919" y="51037"/>
                    <a:pt x="985" y="50812"/>
                  </a:cubicBezTo>
                  <a:cubicBezTo>
                    <a:pt x="1028" y="50739"/>
                    <a:pt x="1003" y="50661"/>
                    <a:pt x="978" y="50576"/>
                  </a:cubicBezTo>
                  <a:cubicBezTo>
                    <a:pt x="944" y="50573"/>
                    <a:pt x="919" y="50492"/>
                    <a:pt x="928" y="50414"/>
                  </a:cubicBezTo>
                  <a:lnTo>
                    <a:pt x="928" y="50414"/>
                  </a:lnTo>
                  <a:lnTo>
                    <a:pt x="1000" y="50426"/>
                  </a:lnTo>
                  <a:cubicBezTo>
                    <a:pt x="1011" y="50460"/>
                    <a:pt x="1017" y="50480"/>
                    <a:pt x="1022" y="50480"/>
                  </a:cubicBezTo>
                  <a:cubicBezTo>
                    <a:pt x="1029" y="50480"/>
                    <a:pt x="1033" y="50443"/>
                    <a:pt x="1044" y="50354"/>
                  </a:cubicBezTo>
                  <a:cubicBezTo>
                    <a:pt x="1053" y="50276"/>
                    <a:pt x="1066" y="50200"/>
                    <a:pt x="1066" y="50200"/>
                  </a:cubicBezTo>
                  <a:cubicBezTo>
                    <a:pt x="1032" y="50194"/>
                    <a:pt x="1075" y="49812"/>
                    <a:pt x="1157" y="49279"/>
                  </a:cubicBezTo>
                  <a:cubicBezTo>
                    <a:pt x="1273" y="48593"/>
                    <a:pt x="1310" y="48364"/>
                    <a:pt x="1273" y="48358"/>
                  </a:cubicBezTo>
                  <a:cubicBezTo>
                    <a:pt x="1238" y="48351"/>
                    <a:pt x="1251" y="48273"/>
                    <a:pt x="1326" y="48054"/>
                  </a:cubicBezTo>
                  <a:cubicBezTo>
                    <a:pt x="1508" y="47615"/>
                    <a:pt x="1508" y="47615"/>
                    <a:pt x="1486" y="47534"/>
                  </a:cubicBezTo>
                  <a:lnTo>
                    <a:pt x="1486" y="47534"/>
                  </a:lnTo>
                  <a:cubicBezTo>
                    <a:pt x="1477" y="47588"/>
                    <a:pt x="1455" y="47600"/>
                    <a:pt x="1430" y="47600"/>
                  </a:cubicBezTo>
                  <a:cubicBezTo>
                    <a:pt x="1421" y="47600"/>
                    <a:pt x="1411" y="47598"/>
                    <a:pt x="1401" y="47596"/>
                  </a:cubicBezTo>
                  <a:cubicBezTo>
                    <a:pt x="1332" y="47581"/>
                    <a:pt x="1345" y="47505"/>
                    <a:pt x="1426" y="47443"/>
                  </a:cubicBezTo>
                  <a:cubicBezTo>
                    <a:pt x="1427" y="47443"/>
                    <a:pt x="1427" y="47443"/>
                    <a:pt x="1428" y="47443"/>
                  </a:cubicBezTo>
                  <a:cubicBezTo>
                    <a:pt x="1497" y="47443"/>
                    <a:pt x="1689" y="46314"/>
                    <a:pt x="1636" y="46224"/>
                  </a:cubicBezTo>
                  <a:lnTo>
                    <a:pt x="1636" y="46224"/>
                  </a:lnTo>
                  <a:lnTo>
                    <a:pt x="1671" y="46230"/>
                  </a:lnTo>
                  <a:cubicBezTo>
                    <a:pt x="1673" y="46230"/>
                    <a:pt x="1674" y="46231"/>
                    <a:pt x="1676" y="46231"/>
                  </a:cubicBezTo>
                  <a:cubicBezTo>
                    <a:pt x="1707" y="46231"/>
                    <a:pt x="1724" y="46148"/>
                    <a:pt x="1784" y="45860"/>
                  </a:cubicBezTo>
                  <a:lnTo>
                    <a:pt x="1828" y="45631"/>
                  </a:lnTo>
                  <a:cubicBezTo>
                    <a:pt x="1756" y="45616"/>
                    <a:pt x="1884" y="45180"/>
                    <a:pt x="1927" y="45180"/>
                  </a:cubicBezTo>
                  <a:cubicBezTo>
                    <a:pt x="1927" y="45180"/>
                    <a:pt x="1927" y="45180"/>
                    <a:pt x="1928" y="45180"/>
                  </a:cubicBezTo>
                  <a:cubicBezTo>
                    <a:pt x="1981" y="45114"/>
                    <a:pt x="1978" y="45114"/>
                    <a:pt x="2016" y="44964"/>
                  </a:cubicBezTo>
                  <a:cubicBezTo>
                    <a:pt x="2000" y="44722"/>
                    <a:pt x="2119" y="44362"/>
                    <a:pt x="2155" y="44362"/>
                  </a:cubicBezTo>
                  <a:cubicBezTo>
                    <a:pt x="2156" y="44362"/>
                    <a:pt x="2156" y="44362"/>
                    <a:pt x="2157" y="44362"/>
                  </a:cubicBezTo>
                  <a:lnTo>
                    <a:pt x="2191" y="44212"/>
                  </a:lnTo>
                  <a:cubicBezTo>
                    <a:pt x="2175" y="44127"/>
                    <a:pt x="2210" y="43977"/>
                    <a:pt x="2229" y="43901"/>
                  </a:cubicBezTo>
                  <a:cubicBezTo>
                    <a:pt x="2270" y="43728"/>
                    <a:pt x="2288" y="43644"/>
                    <a:pt x="2272" y="43644"/>
                  </a:cubicBezTo>
                  <a:cubicBezTo>
                    <a:pt x="2267" y="43644"/>
                    <a:pt x="2259" y="43651"/>
                    <a:pt x="2247" y="43666"/>
                  </a:cubicBezTo>
                  <a:cubicBezTo>
                    <a:pt x="2213" y="43660"/>
                    <a:pt x="2179" y="43651"/>
                    <a:pt x="2194" y="43576"/>
                  </a:cubicBezTo>
                  <a:lnTo>
                    <a:pt x="2194" y="43576"/>
                  </a:lnTo>
                  <a:lnTo>
                    <a:pt x="2229" y="43582"/>
                  </a:lnTo>
                  <a:cubicBezTo>
                    <a:pt x="2229" y="43582"/>
                    <a:pt x="2230" y="43582"/>
                    <a:pt x="2231" y="43582"/>
                  </a:cubicBezTo>
                  <a:cubicBezTo>
                    <a:pt x="2265" y="43582"/>
                    <a:pt x="2318" y="43360"/>
                    <a:pt x="2398" y="43068"/>
                  </a:cubicBezTo>
                  <a:cubicBezTo>
                    <a:pt x="2498" y="42695"/>
                    <a:pt x="2539" y="42548"/>
                    <a:pt x="2595" y="42482"/>
                  </a:cubicBezTo>
                  <a:lnTo>
                    <a:pt x="2580" y="42397"/>
                  </a:lnTo>
                  <a:cubicBezTo>
                    <a:pt x="2565" y="42317"/>
                    <a:pt x="2584" y="42246"/>
                    <a:pt x="2615" y="42246"/>
                  </a:cubicBezTo>
                  <a:cubicBezTo>
                    <a:pt x="2617" y="42246"/>
                    <a:pt x="2618" y="42246"/>
                    <a:pt x="2620" y="42247"/>
                  </a:cubicBezTo>
                  <a:cubicBezTo>
                    <a:pt x="2674" y="42184"/>
                    <a:pt x="2755" y="41883"/>
                    <a:pt x="2761" y="41727"/>
                  </a:cubicBezTo>
                  <a:cubicBezTo>
                    <a:pt x="2780" y="41651"/>
                    <a:pt x="2799" y="41576"/>
                    <a:pt x="2799" y="41576"/>
                  </a:cubicBezTo>
                  <a:cubicBezTo>
                    <a:pt x="2887" y="41520"/>
                    <a:pt x="2953" y="41300"/>
                    <a:pt x="2909" y="41206"/>
                  </a:cubicBezTo>
                  <a:lnTo>
                    <a:pt x="2909" y="41206"/>
                  </a:lnTo>
                  <a:cubicBezTo>
                    <a:pt x="2911" y="41207"/>
                    <a:pt x="2913" y="41207"/>
                    <a:pt x="2915" y="41207"/>
                  </a:cubicBezTo>
                  <a:cubicBezTo>
                    <a:pt x="2946" y="41207"/>
                    <a:pt x="2966" y="41136"/>
                    <a:pt x="2987" y="41069"/>
                  </a:cubicBezTo>
                  <a:cubicBezTo>
                    <a:pt x="2996" y="40911"/>
                    <a:pt x="3085" y="40623"/>
                    <a:pt x="3120" y="40623"/>
                  </a:cubicBezTo>
                  <a:cubicBezTo>
                    <a:pt x="3121" y="40623"/>
                    <a:pt x="3121" y="40623"/>
                    <a:pt x="3122" y="40624"/>
                  </a:cubicBezTo>
                  <a:lnTo>
                    <a:pt x="3144" y="40548"/>
                  </a:lnTo>
                  <a:cubicBezTo>
                    <a:pt x="3137" y="40470"/>
                    <a:pt x="3147" y="40392"/>
                    <a:pt x="3175" y="40316"/>
                  </a:cubicBezTo>
                  <a:cubicBezTo>
                    <a:pt x="3203" y="40244"/>
                    <a:pt x="3216" y="40163"/>
                    <a:pt x="3210" y="40084"/>
                  </a:cubicBezTo>
                  <a:cubicBezTo>
                    <a:pt x="3203" y="40031"/>
                    <a:pt x="3206" y="39978"/>
                    <a:pt x="3219" y="39925"/>
                  </a:cubicBezTo>
                  <a:cubicBezTo>
                    <a:pt x="3225" y="39905"/>
                    <a:pt x="3230" y="39896"/>
                    <a:pt x="3235" y="39896"/>
                  </a:cubicBezTo>
                  <a:cubicBezTo>
                    <a:pt x="3248" y="39896"/>
                    <a:pt x="3257" y="39960"/>
                    <a:pt x="3266" y="40022"/>
                  </a:cubicBezTo>
                  <a:cubicBezTo>
                    <a:pt x="3263" y="40058"/>
                    <a:pt x="3265" y="40075"/>
                    <a:pt x="3269" y="40075"/>
                  </a:cubicBezTo>
                  <a:cubicBezTo>
                    <a:pt x="3282" y="40075"/>
                    <a:pt x="3322" y="39902"/>
                    <a:pt x="3319" y="39715"/>
                  </a:cubicBezTo>
                  <a:cubicBezTo>
                    <a:pt x="3319" y="39581"/>
                    <a:pt x="3319" y="39521"/>
                    <a:pt x="3323" y="39521"/>
                  </a:cubicBezTo>
                  <a:cubicBezTo>
                    <a:pt x="3327" y="39521"/>
                    <a:pt x="3333" y="39563"/>
                    <a:pt x="3344" y="39639"/>
                  </a:cubicBezTo>
                  <a:cubicBezTo>
                    <a:pt x="3350" y="39690"/>
                    <a:pt x="3357" y="39740"/>
                    <a:pt x="3363" y="39740"/>
                  </a:cubicBezTo>
                  <a:cubicBezTo>
                    <a:pt x="3367" y="39740"/>
                    <a:pt x="3372" y="39716"/>
                    <a:pt x="3376" y="39652"/>
                  </a:cubicBezTo>
                  <a:cubicBezTo>
                    <a:pt x="3376" y="39652"/>
                    <a:pt x="3423" y="39505"/>
                    <a:pt x="3388" y="39492"/>
                  </a:cubicBezTo>
                  <a:lnTo>
                    <a:pt x="3460" y="39273"/>
                  </a:lnTo>
                  <a:cubicBezTo>
                    <a:pt x="3517" y="39185"/>
                    <a:pt x="3561" y="39088"/>
                    <a:pt x="3592" y="38991"/>
                  </a:cubicBezTo>
                  <a:cubicBezTo>
                    <a:pt x="3582" y="38906"/>
                    <a:pt x="3582" y="38906"/>
                    <a:pt x="3642" y="38844"/>
                  </a:cubicBezTo>
                  <a:cubicBezTo>
                    <a:pt x="3645" y="38844"/>
                    <a:pt x="3647" y="38845"/>
                    <a:pt x="3650" y="38845"/>
                  </a:cubicBezTo>
                  <a:cubicBezTo>
                    <a:pt x="3679" y="38845"/>
                    <a:pt x="3693" y="38779"/>
                    <a:pt x="3633" y="38759"/>
                  </a:cubicBezTo>
                  <a:cubicBezTo>
                    <a:pt x="3620" y="38677"/>
                    <a:pt x="3648" y="38596"/>
                    <a:pt x="3705" y="38540"/>
                  </a:cubicBezTo>
                  <a:cubicBezTo>
                    <a:pt x="3714" y="38542"/>
                    <a:pt x="3722" y="38544"/>
                    <a:pt x="3729" y="38544"/>
                  </a:cubicBezTo>
                  <a:cubicBezTo>
                    <a:pt x="3779" y="38544"/>
                    <a:pt x="3794" y="38488"/>
                    <a:pt x="3764" y="38477"/>
                  </a:cubicBezTo>
                  <a:cubicBezTo>
                    <a:pt x="3758" y="38424"/>
                    <a:pt x="3764" y="38370"/>
                    <a:pt x="3780" y="38317"/>
                  </a:cubicBezTo>
                  <a:cubicBezTo>
                    <a:pt x="3780" y="38317"/>
                    <a:pt x="3781" y="38317"/>
                    <a:pt x="3781" y="38317"/>
                  </a:cubicBezTo>
                  <a:cubicBezTo>
                    <a:pt x="3825" y="38317"/>
                    <a:pt x="4024" y="37658"/>
                    <a:pt x="4269" y="37016"/>
                  </a:cubicBezTo>
                  <a:cubicBezTo>
                    <a:pt x="4297" y="36944"/>
                    <a:pt x="4291" y="36857"/>
                    <a:pt x="4256" y="36844"/>
                  </a:cubicBezTo>
                  <a:cubicBezTo>
                    <a:pt x="4187" y="36819"/>
                    <a:pt x="4222" y="36832"/>
                    <a:pt x="4281" y="36772"/>
                  </a:cubicBezTo>
                  <a:cubicBezTo>
                    <a:pt x="4396" y="36741"/>
                    <a:pt x="4451" y="36623"/>
                    <a:pt x="4369" y="36623"/>
                  </a:cubicBezTo>
                  <a:cubicBezTo>
                    <a:pt x="4360" y="36623"/>
                    <a:pt x="4348" y="36624"/>
                    <a:pt x="4335" y="36628"/>
                  </a:cubicBezTo>
                  <a:cubicBezTo>
                    <a:pt x="4300" y="36646"/>
                    <a:pt x="4278" y="36657"/>
                    <a:pt x="4272" y="36657"/>
                  </a:cubicBezTo>
                  <a:cubicBezTo>
                    <a:pt x="4261" y="36657"/>
                    <a:pt x="4290" y="36629"/>
                    <a:pt x="4363" y="36556"/>
                  </a:cubicBezTo>
                  <a:cubicBezTo>
                    <a:pt x="4422" y="36496"/>
                    <a:pt x="4422" y="36496"/>
                    <a:pt x="4416" y="36409"/>
                  </a:cubicBezTo>
                  <a:cubicBezTo>
                    <a:pt x="4384" y="36397"/>
                    <a:pt x="4406" y="36335"/>
                    <a:pt x="4434" y="36335"/>
                  </a:cubicBezTo>
                  <a:cubicBezTo>
                    <a:pt x="4436" y="36335"/>
                    <a:pt x="4439" y="36335"/>
                    <a:pt x="4441" y="36336"/>
                  </a:cubicBezTo>
                  <a:cubicBezTo>
                    <a:pt x="4504" y="36277"/>
                    <a:pt x="4563" y="36217"/>
                    <a:pt x="4529" y="36205"/>
                  </a:cubicBezTo>
                  <a:cubicBezTo>
                    <a:pt x="4551" y="36155"/>
                    <a:pt x="4579" y="36111"/>
                    <a:pt x="4617" y="36073"/>
                  </a:cubicBezTo>
                  <a:cubicBezTo>
                    <a:pt x="4676" y="36014"/>
                    <a:pt x="4670" y="35929"/>
                    <a:pt x="4664" y="35841"/>
                  </a:cubicBezTo>
                  <a:cubicBezTo>
                    <a:pt x="4673" y="35668"/>
                    <a:pt x="4688" y="35581"/>
                    <a:pt x="4710" y="35581"/>
                  </a:cubicBezTo>
                  <a:cubicBezTo>
                    <a:pt x="4720" y="35581"/>
                    <a:pt x="4730" y="35596"/>
                    <a:pt x="4742" y="35625"/>
                  </a:cubicBezTo>
                  <a:cubicBezTo>
                    <a:pt x="4746" y="35636"/>
                    <a:pt x="4751" y="35641"/>
                    <a:pt x="4757" y="35641"/>
                  </a:cubicBezTo>
                  <a:cubicBezTo>
                    <a:pt x="4803" y="35641"/>
                    <a:pt x="4885" y="35338"/>
                    <a:pt x="4852" y="35252"/>
                  </a:cubicBezTo>
                  <a:cubicBezTo>
                    <a:pt x="4824" y="35178"/>
                    <a:pt x="4817" y="35159"/>
                    <a:pt x="4827" y="35159"/>
                  </a:cubicBezTo>
                  <a:cubicBezTo>
                    <a:pt x="4831" y="35159"/>
                    <a:pt x="4837" y="35161"/>
                    <a:pt x="4845" y="35164"/>
                  </a:cubicBezTo>
                  <a:cubicBezTo>
                    <a:pt x="4849" y="35166"/>
                    <a:pt x="4852" y="35167"/>
                    <a:pt x="4855" y="35167"/>
                  </a:cubicBezTo>
                  <a:cubicBezTo>
                    <a:pt x="4885" y="35167"/>
                    <a:pt x="4908" y="35108"/>
                    <a:pt x="4908" y="35108"/>
                  </a:cubicBezTo>
                  <a:cubicBezTo>
                    <a:pt x="4934" y="35041"/>
                    <a:pt x="4963" y="34975"/>
                    <a:pt x="4992" y="34975"/>
                  </a:cubicBezTo>
                  <a:cubicBezTo>
                    <a:pt x="4994" y="34975"/>
                    <a:pt x="4997" y="34975"/>
                    <a:pt x="4999" y="34976"/>
                  </a:cubicBezTo>
                  <a:cubicBezTo>
                    <a:pt x="5024" y="34901"/>
                    <a:pt x="5043" y="34826"/>
                    <a:pt x="5052" y="34748"/>
                  </a:cubicBezTo>
                  <a:cubicBezTo>
                    <a:pt x="5043" y="34578"/>
                    <a:pt x="5162" y="34375"/>
                    <a:pt x="5259" y="34331"/>
                  </a:cubicBezTo>
                  <a:lnTo>
                    <a:pt x="5281" y="34174"/>
                  </a:lnTo>
                  <a:cubicBezTo>
                    <a:pt x="5251" y="34087"/>
                    <a:pt x="5242" y="34009"/>
                    <a:pt x="5284" y="34009"/>
                  </a:cubicBezTo>
                  <a:cubicBezTo>
                    <a:pt x="5290" y="34009"/>
                    <a:pt x="5298" y="34011"/>
                    <a:pt x="5306" y="34014"/>
                  </a:cubicBezTo>
                  <a:lnTo>
                    <a:pt x="5341" y="34030"/>
                  </a:lnTo>
                  <a:cubicBezTo>
                    <a:pt x="5305" y="33935"/>
                    <a:pt x="5436" y="33683"/>
                    <a:pt x="5506" y="33683"/>
                  </a:cubicBezTo>
                  <a:cubicBezTo>
                    <a:pt x="5509" y="33683"/>
                    <a:pt x="5513" y="33684"/>
                    <a:pt x="5516" y="33685"/>
                  </a:cubicBezTo>
                  <a:cubicBezTo>
                    <a:pt x="5526" y="33689"/>
                    <a:pt x="5533" y="33692"/>
                    <a:pt x="5539" y="33692"/>
                  </a:cubicBezTo>
                  <a:cubicBezTo>
                    <a:pt x="5552" y="33692"/>
                    <a:pt x="5557" y="33677"/>
                    <a:pt x="5579" y="33626"/>
                  </a:cubicBezTo>
                  <a:lnTo>
                    <a:pt x="5547" y="33613"/>
                  </a:lnTo>
                  <a:cubicBezTo>
                    <a:pt x="5513" y="33598"/>
                    <a:pt x="5482" y="33585"/>
                    <a:pt x="5510" y="33513"/>
                  </a:cubicBezTo>
                  <a:cubicBezTo>
                    <a:pt x="5539" y="33449"/>
                    <a:pt x="5568" y="33383"/>
                    <a:pt x="5597" y="33383"/>
                  </a:cubicBezTo>
                  <a:cubicBezTo>
                    <a:pt x="5599" y="33383"/>
                    <a:pt x="5601" y="33383"/>
                    <a:pt x="5604" y="33384"/>
                  </a:cubicBezTo>
                  <a:cubicBezTo>
                    <a:pt x="5670" y="33328"/>
                    <a:pt x="5732" y="33272"/>
                    <a:pt x="5698" y="33259"/>
                  </a:cubicBezTo>
                  <a:cubicBezTo>
                    <a:pt x="5723" y="33209"/>
                    <a:pt x="5754" y="33165"/>
                    <a:pt x="5792" y="33131"/>
                  </a:cubicBezTo>
                  <a:cubicBezTo>
                    <a:pt x="5823" y="33059"/>
                    <a:pt x="5854" y="32990"/>
                    <a:pt x="5914" y="32845"/>
                  </a:cubicBezTo>
                  <a:cubicBezTo>
                    <a:pt x="5914" y="32764"/>
                    <a:pt x="5969" y="32632"/>
                    <a:pt x="6004" y="32632"/>
                  </a:cubicBezTo>
                  <a:cubicBezTo>
                    <a:pt x="6005" y="32632"/>
                    <a:pt x="6007" y="32632"/>
                    <a:pt x="6008" y="32632"/>
                  </a:cubicBezTo>
                  <a:cubicBezTo>
                    <a:pt x="6008" y="32632"/>
                    <a:pt x="6068" y="32491"/>
                    <a:pt x="6068" y="32407"/>
                  </a:cubicBezTo>
                  <a:cubicBezTo>
                    <a:pt x="6122" y="32276"/>
                    <a:pt x="6152" y="32207"/>
                    <a:pt x="6183" y="32207"/>
                  </a:cubicBezTo>
                  <a:cubicBezTo>
                    <a:pt x="6187" y="32207"/>
                    <a:pt x="6190" y="32208"/>
                    <a:pt x="6193" y="32209"/>
                  </a:cubicBezTo>
                  <a:cubicBezTo>
                    <a:pt x="6202" y="32213"/>
                    <a:pt x="6208" y="32215"/>
                    <a:pt x="6212" y="32215"/>
                  </a:cubicBezTo>
                  <a:cubicBezTo>
                    <a:pt x="6224" y="32215"/>
                    <a:pt x="6223" y="32198"/>
                    <a:pt x="6221" y="32137"/>
                  </a:cubicBezTo>
                  <a:cubicBezTo>
                    <a:pt x="6190" y="32121"/>
                    <a:pt x="6221" y="32049"/>
                    <a:pt x="6249" y="31980"/>
                  </a:cubicBezTo>
                  <a:lnTo>
                    <a:pt x="6312" y="31836"/>
                  </a:lnTo>
                  <a:cubicBezTo>
                    <a:pt x="6281" y="31824"/>
                    <a:pt x="6281" y="31824"/>
                    <a:pt x="6309" y="31752"/>
                  </a:cubicBezTo>
                  <a:cubicBezTo>
                    <a:pt x="6343" y="31683"/>
                    <a:pt x="6472" y="31485"/>
                    <a:pt x="6506" y="31416"/>
                  </a:cubicBezTo>
                  <a:cubicBezTo>
                    <a:pt x="6571" y="31277"/>
                    <a:pt x="6593" y="31230"/>
                    <a:pt x="6580" y="31230"/>
                  </a:cubicBezTo>
                  <a:cubicBezTo>
                    <a:pt x="6574" y="31230"/>
                    <a:pt x="6560" y="31242"/>
                    <a:pt x="6538" y="31260"/>
                  </a:cubicBezTo>
                  <a:cubicBezTo>
                    <a:pt x="6525" y="31288"/>
                    <a:pt x="6513" y="31303"/>
                    <a:pt x="6509" y="31303"/>
                  </a:cubicBezTo>
                  <a:cubicBezTo>
                    <a:pt x="6501" y="31303"/>
                    <a:pt x="6513" y="31267"/>
                    <a:pt x="6572" y="31191"/>
                  </a:cubicBezTo>
                  <a:cubicBezTo>
                    <a:pt x="6603" y="31119"/>
                    <a:pt x="6735" y="30924"/>
                    <a:pt x="6832" y="30714"/>
                  </a:cubicBezTo>
                  <a:cubicBezTo>
                    <a:pt x="6961" y="30432"/>
                    <a:pt x="6961" y="30432"/>
                    <a:pt x="6929" y="30417"/>
                  </a:cubicBezTo>
                  <a:lnTo>
                    <a:pt x="6929" y="30417"/>
                  </a:lnTo>
                  <a:cubicBezTo>
                    <a:pt x="6909" y="30425"/>
                    <a:pt x="6894" y="30429"/>
                    <a:pt x="6885" y="30429"/>
                  </a:cubicBezTo>
                  <a:cubicBezTo>
                    <a:pt x="6848" y="30429"/>
                    <a:pt x="6884" y="30378"/>
                    <a:pt x="6961" y="30348"/>
                  </a:cubicBezTo>
                  <a:cubicBezTo>
                    <a:pt x="7092" y="30238"/>
                    <a:pt x="7124" y="30169"/>
                    <a:pt x="7092" y="30153"/>
                  </a:cubicBezTo>
                  <a:cubicBezTo>
                    <a:pt x="7086" y="30100"/>
                    <a:pt x="7099" y="30044"/>
                    <a:pt x="7124" y="29997"/>
                  </a:cubicBezTo>
                  <a:cubicBezTo>
                    <a:pt x="7127" y="29998"/>
                    <a:pt x="7130" y="29999"/>
                    <a:pt x="7133" y="29999"/>
                  </a:cubicBezTo>
                  <a:cubicBezTo>
                    <a:pt x="7163" y="29999"/>
                    <a:pt x="7190" y="29927"/>
                    <a:pt x="7224" y="29787"/>
                  </a:cubicBezTo>
                  <a:cubicBezTo>
                    <a:pt x="7247" y="29740"/>
                    <a:pt x="7255" y="29725"/>
                    <a:pt x="7268" y="29725"/>
                  </a:cubicBezTo>
                  <a:cubicBezTo>
                    <a:pt x="7274" y="29725"/>
                    <a:pt x="7282" y="29728"/>
                    <a:pt x="7293" y="29734"/>
                  </a:cubicBezTo>
                  <a:lnTo>
                    <a:pt x="7362" y="29596"/>
                  </a:lnTo>
                  <a:cubicBezTo>
                    <a:pt x="7365" y="29423"/>
                    <a:pt x="7603" y="29025"/>
                    <a:pt x="7669" y="28972"/>
                  </a:cubicBezTo>
                  <a:cubicBezTo>
                    <a:pt x="7691" y="28922"/>
                    <a:pt x="7703" y="28872"/>
                    <a:pt x="7707" y="28818"/>
                  </a:cubicBezTo>
                  <a:cubicBezTo>
                    <a:pt x="7683" y="28732"/>
                    <a:pt x="7703" y="28670"/>
                    <a:pt x="7747" y="28670"/>
                  </a:cubicBezTo>
                  <a:cubicBezTo>
                    <a:pt x="7756" y="28670"/>
                    <a:pt x="7765" y="28672"/>
                    <a:pt x="7776" y="28677"/>
                  </a:cubicBezTo>
                  <a:cubicBezTo>
                    <a:pt x="7798" y="28690"/>
                    <a:pt x="7813" y="28698"/>
                    <a:pt x="7821" y="28698"/>
                  </a:cubicBezTo>
                  <a:cubicBezTo>
                    <a:pt x="7834" y="28698"/>
                    <a:pt x="7828" y="28674"/>
                    <a:pt x="7810" y="28609"/>
                  </a:cubicBezTo>
                  <a:cubicBezTo>
                    <a:pt x="7813" y="28535"/>
                    <a:pt x="7944" y="28260"/>
                    <a:pt x="7997" y="28260"/>
                  </a:cubicBezTo>
                  <a:cubicBezTo>
                    <a:pt x="8004" y="28260"/>
                    <a:pt x="8010" y="28266"/>
                    <a:pt x="8014" y="28279"/>
                  </a:cubicBezTo>
                  <a:lnTo>
                    <a:pt x="8076" y="28311"/>
                  </a:lnTo>
                  <a:cubicBezTo>
                    <a:pt x="8079" y="28258"/>
                    <a:pt x="8092" y="28207"/>
                    <a:pt x="8114" y="28157"/>
                  </a:cubicBezTo>
                  <a:cubicBezTo>
                    <a:pt x="8083" y="28142"/>
                    <a:pt x="8117" y="28069"/>
                    <a:pt x="8227" y="27866"/>
                  </a:cubicBezTo>
                  <a:cubicBezTo>
                    <a:pt x="8299" y="27728"/>
                    <a:pt x="8412" y="27440"/>
                    <a:pt x="8484" y="27302"/>
                  </a:cubicBezTo>
                  <a:cubicBezTo>
                    <a:pt x="8556" y="27164"/>
                    <a:pt x="8666" y="26960"/>
                    <a:pt x="8731" y="26910"/>
                  </a:cubicBezTo>
                  <a:cubicBezTo>
                    <a:pt x="8781" y="26816"/>
                    <a:pt x="8819" y="26719"/>
                    <a:pt x="8844" y="26619"/>
                  </a:cubicBezTo>
                  <a:cubicBezTo>
                    <a:pt x="8850" y="26536"/>
                    <a:pt x="8915" y="26410"/>
                    <a:pt x="8948" y="26410"/>
                  </a:cubicBezTo>
                  <a:cubicBezTo>
                    <a:pt x="8950" y="26410"/>
                    <a:pt x="8952" y="26411"/>
                    <a:pt x="8954" y="26412"/>
                  </a:cubicBezTo>
                  <a:lnTo>
                    <a:pt x="8988" y="26343"/>
                  </a:lnTo>
                  <a:cubicBezTo>
                    <a:pt x="9007" y="26268"/>
                    <a:pt x="9032" y="26192"/>
                    <a:pt x="9070" y="26123"/>
                  </a:cubicBezTo>
                  <a:cubicBezTo>
                    <a:pt x="9074" y="26125"/>
                    <a:pt x="9078" y="26126"/>
                    <a:pt x="9083" y="26126"/>
                  </a:cubicBezTo>
                  <a:cubicBezTo>
                    <a:pt x="9117" y="26126"/>
                    <a:pt x="9171" y="26079"/>
                    <a:pt x="9176" y="26004"/>
                  </a:cubicBezTo>
                  <a:cubicBezTo>
                    <a:pt x="9145" y="25989"/>
                    <a:pt x="9183" y="25920"/>
                    <a:pt x="9258" y="25785"/>
                  </a:cubicBezTo>
                  <a:cubicBezTo>
                    <a:pt x="9311" y="25725"/>
                    <a:pt x="9653" y="25139"/>
                    <a:pt x="9972" y="24566"/>
                  </a:cubicBezTo>
                  <a:lnTo>
                    <a:pt x="10420" y="23789"/>
                  </a:lnTo>
                  <a:cubicBezTo>
                    <a:pt x="10540" y="23579"/>
                    <a:pt x="10615" y="23438"/>
                    <a:pt x="10608" y="23435"/>
                  </a:cubicBezTo>
                  <a:lnTo>
                    <a:pt x="10728" y="23234"/>
                  </a:lnTo>
                  <a:lnTo>
                    <a:pt x="10844" y="23033"/>
                  </a:lnTo>
                  <a:cubicBezTo>
                    <a:pt x="10847" y="23036"/>
                    <a:pt x="10850" y="23037"/>
                    <a:pt x="10854" y="23037"/>
                  </a:cubicBezTo>
                  <a:cubicBezTo>
                    <a:pt x="10923" y="23037"/>
                    <a:pt x="11074" y="22706"/>
                    <a:pt x="11163" y="22504"/>
                  </a:cubicBezTo>
                  <a:cubicBezTo>
                    <a:pt x="11179" y="22426"/>
                    <a:pt x="11210" y="22350"/>
                    <a:pt x="11257" y="22288"/>
                  </a:cubicBezTo>
                  <a:cubicBezTo>
                    <a:pt x="11262" y="22291"/>
                    <a:pt x="11268" y="22292"/>
                    <a:pt x="11273" y="22292"/>
                  </a:cubicBezTo>
                  <a:cubicBezTo>
                    <a:pt x="11337" y="22292"/>
                    <a:pt x="11443" y="22115"/>
                    <a:pt x="11492" y="21977"/>
                  </a:cubicBezTo>
                  <a:cubicBezTo>
                    <a:pt x="11475" y="21894"/>
                    <a:pt x="11500" y="21835"/>
                    <a:pt x="11541" y="21835"/>
                  </a:cubicBezTo>
                  <a:cubicBezTo>
                    <a:pt x="11551" y="21835"/>
                    <a:pt x="11562" y="21838"/>
                    <a:pt x="11574" y="21846"/>
                  </a:cubicBezTo>
                  <a:cubicBezTo>
                    <a:pt x="11581" y="21850"/>
                    <a:pt x="11588" y="21852"/>
                    <a:pt x="11595" y="21852"/>
                  </a:cubicBezTo>
                  <a:cubicBezTo>
                    <a:pt x="11651" y="21852"/>
                    <a:pt x="11714" y="21730"/>
                    <a:pt x="11705" y="21564"/>
                  </a:cubicBezTo>
                  <a:cubicBezTo>
                    <a:pt x="11718" y="21479"/>
                    <a:pt x="11718" y="21479"/>
                    <a:pt x="11790" y="21432"/>
                  </a:cubicBezTo>
                  <a:cubicBezTo>
                    <a:pt x="11890" y="21404"/>
                    <a:pt x="11931" y="21338"/>
                    <a:pt x="11900" y="21319"/>
                  </a:cubicBezTo>
                  <a:cubicBezTo>
                    <a:pt x="11881" y="21216"/>
                    <a:pt x="11922" y="21150"/>
                    <a:pt x="12025" y="21122"/>
                  </a:cubicBezTo>
                  <a:cubicBezTo>
                    <a:pt x="12166" y="21031"/>
                    <a:pt x="12166" y="21031"/>
                    <a:pt x="12147" y="20924"/>
                  </a:cubicBezTo>
                  <a:cubicBezTo>
                    <a:pt x="12128" y="20821"/>
                    <a:pt x="12298" y="20561"/>
                    <a:pt x="12401" y="20536"/>
                  </a:cubicBezTo>
                  <a:cubicBezTo>
                    <a:pt x="12442" y="20470"/>
                    <a:pt x="12514" y="20426"/>
                    <a:pt x="12486" y="20407"/>
                  </a:cubicBezTo>
                  <a:lnTo>
                    <a:pt x="12558" y="20360"/>
                  </a:lnTo>
                  <a:lnTo>
                    <a:pt x="12642" y="20232"/>
                  </a:lnTo>
                  <a:lnTo>
                    <a:pt x="12611" y="20213"/>
                  </a:lnTo>
                  <a:cubicBezTo>
                    <a:pt x="12655" y="20147"/>
                    <a:pt x="12940" y="19777"/>
                    <a:pt x="13235" y="19326"/>
                  </a:cubicBezTo>
                  <a:cubicBezTo>
                    <a:pt x="13657" y="18699"/>
                    <a:pt x="13776" y="18529"/>
                    <a:pt x="13748" y="18529"/>
                  </a:cubicBezTo>
                  <a:cubicBezTo>
                    <a:pt x="13744" y="18529"/>
                    <a:pt x="13738" y="18531"/>
                    <a:pt x="13730" y="18536"/>
                  </a:cubicBezTo>
                  <a:cubicBezTo>
                    <a:pt x="13722" y="18538"/>
                    <a:pt x="13715" y="18539"/>
                    <a:pt x="13709" y="18539"/>
                  </a:cubicBezTo>
                  <a:cubicBezTo>
                    <a:pt x="13640" y="18539"/>
                    <a:pt x="13722" y="18428"/>
                    <a:pt x="13817" y="18408"/>
                  </a:cubicBezTo>
                  <a:cubicBezTo>
                    <a:pt x="13861" y="18345"/>
                    <a:pt x="13977" y="18236"/>
                    <a:pt x="14065" y="18110"/>
                  </a:cubicBezTo>
                  <a:cubicBezTo>
                    <a:pt x="14146" y="17992"/>
                    <a:pt x="14227" y="17873"/>
                    <a:pt x="14261" y="17873"/>
                  </a:cubicBezTo>
                  <a:cubicBezTo>
                    <a:pt x="14264" y="17873"/>
                    <a:pt x="14267" y="17874"/>
                    <a:pt x="14269" y="17875"/>
                  </a:cubicBezTo>
                  <a:lnTo>
                    <a:pt x="14313" y="17809"/>
                  </a:lnTo>
                  <a:cubicBezTo>
                    <a:pt x="14338" y="17640"/>
                    <a:pt x="14607" y="17258"/>
                    <a:pt x="14773" y="17092"/>
                  </a:cubicBezTo>
                  <a:cubicBezTo>
                    <a:pt x="14852" y="16988"/>
                    <a:pt x="14917" y="16876"/>
                    <a:pt x="14968" y="16756"/>
                  </a:cubicBezTo>
                  <a:cubicBezTo>
                    <a:pt x="15030" y="16609"/>
                    <a:pt x="15030" y="16609"/>
                    <a:pt x="15102" y="16565"/>
                  </a:cubicBezTo>
                  <a:cubicBezTo>
                    <a:pt x="15103" y="16566"/>
                    <a:pt x="15104" y="16566"/>
                    <a:pt x="15106" y="16566"/>
                  </a:cubicBezTo>
                  <a:cubicBezTo>
                    <a:pt x="15151" y="16566"/>
                    <a:pt x="15430" y="16229"/>
                    <a:pt x="15375" y="16189"/>
                  </a:cubicBezTo>
                  <a:lnTo>
                    <a:pt x="15447" y="16145"/>
                  </a:lnTo>
                  <a:cubicBezTo>
                    <a:pt x="15522" y="16105"/>
                    <a:pt x="15538" y="16020"/>
                    <a:pt x="15510" y="15998"/>
                  </a:cubicBezTo>
                  <a:cubicBezTo>
                    <a:pt x="15450" y="15957"/>
                    <a:pt x="15497" y="15895"/>
                    <a:pt x="15629" y="15895"/>
                  </a:cubicBezTo>
                  <a:cubicBezTo>
                    <a:pt x="15643" y="15906"/>
                    <a:pt x="15656" y="15910"/>
                    <a:pt x="15668" y="15910"/>
                  </a:cubicBezTo>
                  <a:cubicBezTo>
                    <a:pt x="15703" y="15910"/>
                    <a:pt x="15722" y="15870"/>
                    <a:pt x="15701" y="15854"/>
                  </a:cubicBezTo>
                  <a:cubicBezTo>
                    <a:pt x="15720" y="15769"/>
                    <a:pt x="15739" y="15685"/>
                    <a:pt x="15811" y="15644"/>
                  </a:cubicBezTo>
                  <a:cubicBezTo>
                    <a:pt x="15858" y="15584"/>
                    <a:pt x="15905" y="15522"/>
                    <a:pt x="15848" y="15478"/>
                  </a:cubicBezTo>
                  <a:cubicBezTo>
                    <a:pt x="15820" y="15456"/>
                    <a:pt x="15864" y="15393"/>
                    <a:pt x="15911" y="15331"/>
                  </a:cubicBezTo>
                  <a:cubicBezTo>
                    <a:pt x="15939" y="15352"/>
                    <a:pt x="15939" y="15353"/>
                    <a:pt x="15924" y="15436"/>
                  </a:cubicBezTo>
                  <a:lnTo>
                    <a:pt x="15924" y="15436"/>
                  </a:lnTo>
                  <a:cubicBezTo>
                    <a:pt x="15942" y="15411"/>
                    <a:pt x="15974" y="15367"/>
                    <a:pt x="16014" y="15312"/>
                  </a:cubicBezTo>
                  <a:cubicBezTo>
                    <a:pt x="16057" y="15255"/>
                    <a:pt x="16158" y="15168"/>
                    <a:pt x="16200" y="15168"/>
                  </a:cubicBezTo>
                  <a:cubicBezTo>
                    <a:pt x="16205" y="15168"/>
                    <a:pt x="16209" y="15169"/>
                    <a:pt x="16212" y="15171"/>
                  </a:cubicBezTo>
                  <a:cubicBezTo>
                    <a:pt x="16275" y="15135"/>
                    <a:pt x="16319" y="15083"/>
                    <a:pt x="16259" y="15083"/>
                  </a:cubicBezTo>
                  <a:cubicBezTo>
                    <a:pt x="16251" y="15083"/>
                    <a:pt x="16240" y="15084"/>
                    <a:pt x="16227" y="15086"/>
                  </a:cubicBezTo>
                  <a:cubicBezTo>
                    <a:pt x="16171" y="15042"/>
                    <a:pt x="16171" y="15042"/>
                    <a:pt x="16265" y="14917"/>
                  </a:cubicBezTo>
                  <a:cubicBezTo>
                    <a:pt x="16303" y="14866"/>
                    <a:pt x="16343" y="14812"/>
                    <a:pt x="16371" y="14812"/>
                  </a:cubicBezTo>
                  <a:cubicBezTo>
                    <a:pt x="16376" y="14812"/>
                    <a:pt x="16380" y="14814"/>
                    <a:pt x="16384" y="14817"/>
                  </a:cubicBezTo>
                  <a:cubicBezTo>
                    <a:pt x="16392" y="14823"/>
                    <a:pt x="16398" y="14828"/>
                    <a:pt x="16405" y="14828"/>
                  </a:cubicBezTo>
                  <a:cubicBezTo>
                    <a:pt x="16420" y="14828"/>
                    <a:pt x="16440" y="14802"/>
                    <a:pt x="16506" y="14713"/>
                  </a:cubicBezTo>
                  <a:cubicBezTo>
                    <a:pt x="16644" y="14525"/>
                    <a:pt x="16697" y="14274"/>
                    <a:pt x="16688" y="14168"/>
                  </a:cubicBezTo>
                  <a:cubicBezTo>
                    <a:pt x="16632" y="14124"/>
                    <a:pt x="16632" y="14124"/>
                    <a:pt x="16735" y="14105"/>
                  </a:cubicBezTo>
                  <a:cubicBezTo>
                    <a:pt x="16739" y="14108"/>
                    <a:pt x="16743" y="14110"/>
                    <a:pt x="16748" y="14110"/>
                  </a:cubicBezTo>
                  <a:cubicBezTo>
                    <a:pt x="16776" y="14110"/>
                    <a:pt x="16817" y="14056"/>
                    <a:pt x="16857" y="14005"/>
                  </a:cubicBezTo>
                  <a:lnTo>
                    <a:pt x="16857" y="14005"/>
                  </a:lnTo>
                  <a:cubicBezTo>
                    <a:pt x="16885" y="14027"/>
                    <a:pt x="16838" y="14086"/>
                    <a:pt x="16791" y="14149"/>
                  </a:cubicBezTo>
                  <a:lnTo>
                    <a:pt x="16820" y="14171"/>
                  </a:lnTo>
                  <a:cubicBezTo>
                    <a:pt x="16923" y="14152"/>
                    <a:pt x="16970" y="14093"/>
                    <a:pt x="16961" y="13986"/>
                  </a:cubicBezTo>
                  <a:cubicBezTo>
                    <a:pt x="16980" y="13905"/>
                    <a:pt x="16980" y="13905"/>
                    <a:pt x="17055" y="13864"/>
                  </a:cubicBezTo>
                  <a:cubicBezTo>
                    <a:pt x="17130" y="13826"/>
                    <a:pt x="17205" y="13786"/>
                    <a:pt x="17177" y="13764"/>
                  </a:cubicBezTo>
                  <a:cubicBezTo>
                    <a:pt x="17177" y="13764"/>
                    <a:pt x="17274" y="13641"/>
                    <a:pt x="17349" y="13601"/>
                  </a:cubicBezTo>
                  <a:cubicBezTo>
                    <a:pt x="17443" y="13478"/>
                    <a:pt x="17490" y="13419"/>
                    <a:pt x="17462" y="13397"/>
                  </a:cubicBezTo>
                  <a:cubicBezTo>
                    <a:pt x="17434" y="13375"/>
                    <a:pt x="17481" y="13312"/>
                    <a:pt x="17528" y="13250"/>
                  </a:cubicBezTo>
                  <a:cubicBezTo>
                    <a:pt x="17578" y="13190"/>
                    <a:pt x="17625" y="13128"/>
                    <a:pt x="17597" y="13106"/>
                  </a:cubicBezTo>
                  <a:cubicBezTo>
                    <a:pt x="17569" y="13084"/>
                    <a:pt x="17587" y="12999"/>
                    <a:pt x="17681" y="12877"/>
                  </a:cubicBezTo>
                  <a:cubicBezTo>
                    <a:pt x="17750" y="12733"/>
                    <a:pt x="17750" y="12733"/>
                    <a:pt x="17854" y="12717"/>
                  </a:cubicBezTo>
                  <a:cubicBezTo>
                    <a:pt x="17857" y="12720"/>
                    <a:pt x="17861" y="12721"/>
                    <a:pt x="17866" y="12721"/>
                  </a:cubicBezTo>
                  <a:cubicBezTo>
                    <a:pt x="17893" y="12721"/>
                    <a:pt x="17936" y="12668"/>
                    <a:pt x="17976" y="12617"/>
                  </a:cubicBezTo>
                  <a:cubicBezTo>
                    <a:pt x="18011" y="12573"/>
                    <a:pt x="18051" y="12541"/>
                    <a:pt x="18098" y="12516"/>
                  </a:cubicBezTo>
                  <a:cubicBezTo>
                    <a:pt x="18173" y="12479"/>
                    <a:pt x="18145" y="12454"/>
                    <a:pt x="18117" y="12432"/>
                  </a:cubicBezTo>
                  <a:lnTo>
                    <a:pt x="18064" y="12388"/>
                  </a:lnTo>
                  <a:cubicBezTo>
                    <a:pt x="18097" y="12344"/>
                    <a:pt x="18158" y="12325"/>
                    <a:pt x="18201" y="12325"/>
                  </a:cubicBezTo>
                  <a:cubicBezTo>
                    <a:pt x="18219" y="12325"/>
                    <a:pt x="18234" y="12328"/>
                    <a:pt x="18242" y="12335"/>
                  </a:cubicBezTo>
                  <a:cubicBezTo>
                    <a:pt x="18349" y="12319"/>
                    <a:pt x="18349" y="12319"/>
                    <a:pt x="18293" y="12272"/>
                  </a:cubicBezTo>
                  <a:cubicBezTo>
                    <a:pt x="18264" y="12250"/>
                    <a:pt x="18286" y="12169"/>
                    <a:pt x="18409" y="12068"/>
                  </a:cubicBezTo>
                  <a:cubicBezTo>
                    <a:pt x="18498" y="11959"/>
                    <a:pt x="18587" y="11846"/>
                    <a:pt x="18623" y="11846"/>
                  </a:cubicBezTo>
                  <a:cubicBezTo>
                    <a:pt x="18626" y="11846"/>
                    <a:pt x="18629" y="11847"/>
                    <a:pt x="18631" y="11849"/>
                  </a:cubicBezTo>
                  <a:cubicBezTo>
                    <a:pt x="18678" y="11824"/>
                    <a:pt x="18713" y="11780"/>
                    <a:pt x="18728" y="11730"/>
                  </a:cubicBezTo>
                  <a:cubicBezTo>
                    <a:pt x="18750" y="11645"/>
                    <a:pt x="18797" y="11586"/>
                    <a:pt x="18969" y="11426"/>
                  </a:cubicBezTo>
                  <a:cubicBezTo>
                    <a:pt x="19267" y="11169"/>
                    <a:pt x="19267" y="11169"/>
                    <a:pt x="19214" y="11125"/>
                  </a:cubicBezTo>
                  <a:cubicBezTo>
                    <a:pt x="19186" y="11100"/>
                    <a:pt x="19158" y="11078"/>
                    <a:pt x="19261" y="11062"/>
                  </a:cubicBezTo>
                  <a:cubicBezTo>
                    <a:pt x="19339" y="11025"/>
                    <a:pt x="19358" y="10940"/>
                    <a:pt x="19430" y="10799"/>
                  </a:cubicBezTo>
                  <a:cubicBezTo>
                    <a:pt x="19446" y="10743"/>
                    <a:pt x="19421" y="10680"/>
                    <a:pt x="19371" y="10649"/>
                  </a:cubicBezTo>
                  <a:cubicBezTo>
                    <a:pt x="19314" y="10602"/>
                    <a:pt x="19314" y="10602"/>
                    <a:pt x="19443" y="10505"/>
                  </a:cubicBezTo>
                  <a:cubicBezTo>
                    <a:pt x="19480" y="10458"/>
                    <a:pt x="19536" y="10425"/>
                    <a:pt x="19572" y="10425"/>
                  </a:cubicBezTo>
                  <a:cubicBezTo>
                    <a:pt x="19582" y="10425"/>
                    <a:pt x="19590" y="10427"/>
                    <a:pt x="19596" y="10432"/>
                  </a:cubicBezTo>
                  <a:cubicBezTo>
                    <a:pt x="19621" y="10454"/>
                    <a:pt x="19574" y="10514"/>
                    <a:pt x="19574" y="10514"/>
                  </a:cubicBezTo>
                  <a:lnTo>
                    <a:pt x="19524" y="10573"/>
                  </a:lnTo>
                  <a:cubicBezTo>
                    <a:pt x="19536" y="10584"/>
                    <a:pt x="19546" y="10593"/>
                    <a:pt x="19562" y="10593"/>
                  </a:cubicBezTo>
                  <a:cubicBezTo>
                    <a:pt x="19585" y="10593"/>
                    <a:pt x="19618" y="10572"/>
                    <a:pt x="19678" y="10501"/>
                  </a:cubicBezTo>
                  <a:cubicBezTo>
                    <a:pt x="19753" y="10464"/>
                    <a:pt x="19803" y="10404"/>
                    <a:pt x="19778" y="10382"/>
                  </a:cubicBezTo>
                  <a:cubicBezTo>
                    <a:pt x="19853" y="10345"/>
                    <a:pt x="19953" y="10226"/>
                    <a:pt x="20051" y="10107"/>
                  </a:cubicBezTo>
                  <a:cubicBezTo>
                    <a:pt x="20151" y="9987"/>
                    <a:pt x="20298" y="9809"/>
                    <a:pt x="20377" y="9771"/>
                  </a:cubicBezTo>
                  <a:cubicBezTo>
                    <a:pt x="20474" y="9652"/>
                    <a:pt x="20524" y="9593"/>
                    <a:pt x="20496" y="9571"/>
                  </a:cubicBezTo>
                  <a:cubicBezTo>
                    <a:pt x="20450" y="9531"/>
                    <a:pt x="20480" y="9481"/>
                    <a:pt x="20507" y="9481"/>
                  </a:cubicBezTo>
                  <a:cubicBezTo>
                    <a:pt x="20512" y="9481"/>
                    <a:pt x="20517" y="9483"/>
                    <a:pt x="20521" y="9486"/>
                  </a:cubicBezTo>
                  <a:cubicBezTo>
                    <a:pt x="20621" y="9470"/>
                    <a:pt x="21304" y="8731"/>
                    <a:pt x="21301" y="8624"/>
                  </a:cubicBezTo>
                  <a:lnTo>
                    <a:pt x="21401" y="8505"/>
                  </a:lnTo>
                  <a:cubicBezTo>
                    <a:pt x="21530" y="8411"/>
                    <a:pt x="21831" y="8060"/>
                    <a:pt x="21856" y="7976"/>
                  </a:cubicBezTo>
                  <a:lnTo>
                    <a:pt x="22006" y="7800"/>
                  </a:lnTo>
                  <a:cubicBezTo>
                    <a:pt x="22135" y="7706"/>
                    <a:pt x="22188" y="7650"/>
                    <a:pt x="22213" y="7568"/>
                  </a:cubicBezTo>
                  <a:cubicBezTo>
                    <a:pt x="22230" y="7504"/>
                    <a:pt x="22219" y="7476"/>
                    <a:pt x="22226" y="7476"/>
                  </a:cubicBezTo>
                  <a:lnTo>
                    <a:pt x="22226" y="7476"/>
                  </a:lnTo>
                  <a:cubicBezTo>
                    <a:pt x="22228" y="7476"/>
                    <a:pt x="22231" y="7478"/>
                    <a:pt x="22238" y="7484"/>
                  </a:cubicBezTo>
                  <a:cubicBezTo>
                    <a:pt x="22240" y="7486"/>
                    <a:pt x="22243" y="7487"/>
                    <a:pt x="22247" y="7487"/>
                  </a:cubicBezTo>
                  <a:cubicBezTo>
                    <a:pt x="22282" y="7487"/>
                    <a:pt x="22385" y="7372"/>
                    <a:pt x="22570" y="7161"/>
                  </a:cubicBezTo>
                  <a:cubicBezTo>
                    <a:pt x="22721" y="6991"/>
                    <a:pt x="22762" y="6946"/>
                    <a:pt x="22742" y="6946"/>
                  </a:cubicBezTo>
                  <a:cubicBezTo>
                    <a:pt x="22735" y="6946"/>
                    <a:pt x="22720" y="6952"/>
                    <a:pt x="22699" y="6960"/>
                  </a:cubicBezTo>
                  <a:cubicBezTo>
                    <a:pt x="22825" y="6780"/>
                    <a:pt x="22876" y="6739"/>
                    <a:pt x="22904" y="6739"/>
                  </a:cubicBezTo>
                  <a:cubicBezTo>
                    <a:pt x="22916" y="6739"/>
                    <a:pt x="22923" y="6746"/>
                    <a:pt x="22931" y="6753"/>
                  </a:cubicBezTo>
                  <a:cubicBezTo>
                    <a:pt x="22931" y="6783"/>
                    <a:pt x="22940" y="6795"/>
                    <a:pt x="22950" y="6795"/>
                  </a:cubicBezTo>
                  <a:cubicBezTo>
                    <a:pt x="22979" y="6795"/>
                    <a:pt x="23026" y="6708"/>
                    <a:pt x="23006" y="6612"/>
                  </a:cubicBezTo>
                  <a:cubicBezTo>
                    <a:pt x="23006" y="6516"/>
                    <a:pt x="23091" y="6411"/>
                    <a:pt x="23125" y="6411"/>
                  </a:cubicBezTo>
                  <a:cubicBezTo>
                    <a:pt x="23129" y="6411"/>
                    <a:pt x="23132" y="6413"/>
                    <a:pt x="23134" y="6415"/>
                  </a:cubicBezTo>
                  <a:cubicBezTo>
                    <a:pt x="23163" y="6437"/>
                    <a:pt x="23109" y="6496"/>
                    <a:pt x="23059" y="6556"/>
                  </a:cubicBezTo>
                  <a:lnTo>
                    <a:pt x="23112" y="6603"/>
                  </a:lnTo>
                  <a:cubicBezTo>
                    <a:pt x="23153" y="6565"/>
                    <a:pt x="23178" y="6515"/>
                    <a:pt x="23188" y="6462"/>
                  </a:cubicBezTo>
                  <a:cubicBezTo>
                    <a:pt x="23222" y="6421"/>
                    <a:pt x="23247" y="6374"/>
                    <a:pt x="23263" y="6321"/>
                  </a:cubicBezTo>
                  <a:cubicBezTo>
                    <a:pt x="23281" y="6263"/>
                    <a:pt x="23273" y="6234"/>
                    <a:pt x="23239" y="6234"/>
                  </a:cubicBezTo>
                  <a:cubicBezTo>
                    <a:pt x="23226" y="6234"/>
                    <a:pt x="23207" y="6239"/>
                    <a:pt x="23184" y="6249"/>
                  </a:cubicBezTo>
                  <a:cubicBezTo>
                    <a:pt x="23168" y="6256"/>
                    <a:pt x="23158" y="6259"/>
                    <a:pt x="23152" y="6259"/>
                  </a:cubicBezTo>
                  <a:cubicBezTo>
                    <a:pt x="23128" y="6259"/>
                    <a:pt x="23170" y="6212"/>
                    <a:pt x="23210" y="6167"/>
                  </a:cubicBezTo>
                  <a:cubicBezTo>
                    <a:pt x="23267" y="6126"/>
                    <a:pt x="23304" y="6107"/>
                    <a:pt x="23325" y="6107"/>
                  </a:cubicBezTo>
                  <a:cubicBezTo>
                    <a:pt x="23353" y="6107"/>
                    <a:pt x="23355" y="6136"/>
                    <a:pt x="23341" y="6183"/>
                  </a:cubicBezTo>
                  <a:cubicBezTo>
                    <a:pt x="23288" y="6239"/>
                    <a:pt x="23316" y="6264"/>
                    <a:pt x="23341" y="6290"/>
                  </a:cubicBezTo>
                  <a:cubicBezTo>
                    <a:pt x="23342" y="6290"/>
                    <a:pt x="23343" y="6291"/>
                    <a:pt x="23344" y="6291"/>
                  </a:cubicBezTo>
                  <a:cubicBezTo>
                    <a:pt x="23379" y="6291"/>
                    <a:pt x="23574" y="5976"/>
                    <a:pt x="23576" y="5871"/>
                  </a:cubicBezTo>
                  <a:lnTo>
                    <a:pt x="23576" y="5871"/>
                  </a:lnTo>
                  <a:cubicBezTo>
                    <a:pt x="23583" y="5877"/>
                    <a:pt x="23591" y="5885"/>
                    <a:pt x="23601" y="5895"/>
                  </a:cubicBezTo>
                  <a:cubicBezTo>
                    <a:pt x="23604" y="5897"/>
                    <a:pt x="23607" y="5898"/>
                    <a:pt x="23610" y="5898"/>
                  </a:cubicBezTo>
                  <a:cubicBezTo>
                    <a:pt x="23646" y="5898"/>
                    <a:pt x="23743" y="5793"/>
                    <a:pt x="23836" y="5688"/>
                  </a:cubicBezTo>
                  <a:cubicBezTo>
                    <a:pt x="23940" y="5575"/>
                    <a:pt x="23993" y="5515"/>
                    <a:pt x="23968" y="5494"/>
                  </a:cubicBezTo>
                  <a:cubicBezTo>
                    <a:pt x="23940" y="5468"/>
                    <a:pt x="23915" y="5443"/>
                    <a:pt x="23968" y="5387"/>
                  </a:cubicBezTo>
                  <a:lnTo>
                    <a:pt x="23968" y="5387"/>
                  </a:lnTo>
                  <a:cubicBezTo>
                    <a:pt x="23944" y="5412"/>
                    <a:pt x="23926" y="5421"/>
                    <a:pt x="23911" y="5421"/>
                  </a:cubicBezTo>
                  <a:cubicBezTo>
                    <a:pt x="23892" y="5421"/>
                    <a:pt x="23877" y="5407"/>
                    <a:pt x="23861" y="5393"/>
                  </a:cubicBezTo>
                  <a:cubicBezTo>
                    <a:pt x="23930" y="5349"/>
                    <a:pt x="23999" y="5309"/>
                    <a:pt x="24071" y="5271"/>
                  </a:cubicBezTo>
                  <a:cubicBezTo>
                    <a:pt x="24228" y="5205"/>
                    <a:pt x="24360" y="5114"/>
                    <a:pt x="24566" y="4886"/>
                  </a:cubicBezTo>
                  <a:cubicBezTo>
                    <a:pt x="24673" y="4770"/>
                    <a:pt x="24830" y="4597"/>
                    <a:pt x="24908" y="4566"/>
                  </a:cubicBezTo>
                  <a:cubicBezTo>
                    <a:pt x="25015" y="4453"/>
                    <a:pt x="25068" y="4397"/>
                    <a:pt x="25043" y="4372"/>
                  </a:cubicBezTo>
                  <a:lnTo>
                    <a:pt x="25146" y="4259"/>
                  </a:lnTo>
                  <a:cubicBezTo>
                    <a:pt x="25228" y="4227"/>
                    <a:pt x="25331" y="4115"/>
                    <a:pt x="25306" y="4090"/>
                  </a:cubicBezTo>
                  <a:cubicBezTo>
                    <a:pt x="25334" y="4008"/>
                    <a:pt x="25413" y="3977"/>
                    <a:pt x="25466" y="3920"/>
                  </a:cubicBezTo>
                  <a:cubicBezTo>
                    <a:pt x="25623" y="3855"/>
                    <a:pt x="25623" y="3855"/>
                    <a:pt x="25494" y="3839"/>
                  </a:cubicBezTo>
                  <a:cubicBezTo>
                    <a:pt x="25491" y="3836"/>
                    <a:pt x="25486" y="3835"/>
                    <a:pt x="25480" y="3835"/>
                  </a:cubicBezTo>
                  <a:cubicBezTo>
                    <a:pt x="25435" y="3835"/>
                    <a:pt x="25328" y="3908"/>
                    <a:pt x="25281" y="3958"/>
                  </a:cubicBezTo>
                  <a:lnTo>
                    <a:pt x="25124" y="4127"/>
                  </a:lnTo>
                  <a:lnTo>
                    <a:pt x="25256" y="3933"/>
                  </a:lnTo>
                  <a:cubicBezTo>
                    <a:pt x="25309" y="3877"/>
                    <a:pt x="25391" y="3739"/>
                    <a:pt x="25362" y="3714"/>
                  </a:cubicBezTo>
                  <a:cubicBezTo>
                    <a:pt x="25362" y="3714"/>
                    <a:pt x="25337" y="3688"/>
                    <a:pt x="25391" y="3632"/>
                  </a:cubicBezTo>
                  <a:lnTo>
                    <a:pt x="25444" y="3682"/>
                  </a:lnTo>
                  <a:cubicBezTo>
                    <a:pt x="25416" y="3764"/>
                    <a:pt x="25441" y="3789"/>
                    <a:pt x="25466" y="3814"/>
                  </a:cubicBezTo>
                  <a:cubicBezTo>
                    <a:pt x="25572" y="3804"/>
                    <a:pt x="25757" y="3660"/>
                    <a:pt x="25704" y="3610"/>
                  </a:cubicBezTo>
                  <a:cubicBezTo>
                    <a:pt x="25739" y="3566"/>
                    <a:pt x="25786" y="3538"/>
                    <a:pt x="25836" y="3522"/>
                  </a:cubicBezTo>
                  <a:cubicBezTo>
                    <a:pt x="25840" y="3526"/>
                    <a:pt x="25845" y="3528"/>
                    <a:pt x="25850" y="3528"/>
                  </a:cubicBezTo>
                  <a:cubicBezTo>
                    <a:pt x="25879" y="3528"/>
                    <a:pt x="25914" y="3474"/>
                    <a:pt x="25917" y="3385"/>
                  </a:cubicBezTo>
                  <a:cubicBezTo>
                    <a:pt x="25917" y="3278"/>
                    <a:pt x="25970" y="3222"/>
                    <a:pt x="26077" y="3215"/>
                  </a:cubicBezTo>
                  <a:cubicBezTo>
                    <a:pt x="26234" y="3149"/>
                    <a:pt x="26450" y="2927"/>
                    <a:pt x="26422" y="2902"/>
                  </a:cubicBezTo>
                  <a:cubicBezTo>
                    <a:pt x="26372" y="2852"/>
                    <a:pt x="26531" y="2683"/>
                    <a:pt x="26613" y="2654"/>
                  </a:cubicBezTo>
                  <a:cubicBezTo>
                    <a:pt x="26688" y="2626"/>
                    <a:pt x="26748" y="2563"/>
                    <a:pt x="26773" y="2485"/>
                  </a:cubicBezTo>
                  <a:cubicBezTo>
                    <a:pt x="26778" y="2491"/>
                    <a:pt x="26787" y="2494"/>
                    <a:pt x="26797" y="2494"/>
                  </a:cubicBezTo>
                  <a:cubicBezTo>
                    <a:pt x="26832" y="2494"/>
                    <a:pt x="26886" y="2461"/>
                    <a:pt x="26907" y="2397"/>
                  </a:cubicBezTo>
                  <a:cubicBezTo>
                    <a:pt x="26907" y="2397"/>
                    <a:pt x="26940" y="2363"/>
                    <a:pt x="26915" y="2363"/>
                  </a:cubicBezTo>
                  <a:cubicBezTo>
                    <a:pt x="26908" y="2363"/>
                    <a:pt x="26897" y="2365"/>
                    <a:pt x="26879" y="2372"/>
                  </a:cubicBezTo>
                  <a:cubicBezTo>
                    <a:pt x="26879" y="2372"/>
                    <a:pt x="26911" y="2291"/>
                    <a:pt x="26939" y="2209"/>
                  </a:cubicBezTo>
                  <a:lnTo>
                    <a:pt x="26939" y="2209"/>
                  </a:lnTo>
                  <a:cubicBezTo>
                    <a:pt x="26914" y="2234"/>
                    <a:pt x="26895" y="2243"/>
                    <a:pt x="26879" y="2243"/>
                  </a:cubicBezTo>
                  <a:cubicBezTo>
                    <a:pt x="26860" y="2243"/>
                    <a:pt x="26846" y="2230"/>
                    <a:pt x="26832" y="2216"/>
                  </a:cubicBezTo>
                  <a:cubicBezTo>
                    <a:pt x="26807" y="2191"/>
                    <a:pt x="27048" y="1993"/>
                    <a:pt x="27230" y="1955"/>
                  </a:cubicBezTo>
                  <a:lnTo>
                    <a:pt x="27390" y="1893"/>
                  </a:lnTo>
                  <a:lnTo>
                    <a:pt x="27340" y="1843"/>
                  </a:lnTo>
                  <a:cubicBezTo>
                    <a:pt x="27383" y="1797"/>
                    <a:pt x="27427" y="1751"/>
                    <a:pt x="27455" y="1751"/>
                  </a:cubicBezTo>
                  <a:cubicBezTo>
                    <a:pt x="27461" y="1751"/>
                    <a:pt x="27467" y="1753"/>
                    <a:pt x="27471" y="1758"/>
                  </a:cubicBezTo>
                  <a:cubicBezTo>
                    <a:pt x="27482" y="1768"/>
                    <a:pt x="27488" y="1774"/>
                    <a:pt x="27495" y="1774"/>
                  </a:cubicBezTo>
                  <a:cubicBezTo>
                    <a:pt x="27505" y="1774"/>
                    <a:pt x="27518" y="1761"/>
                    <a:pt x="27550" y="1727"/>
                  </a:cubicBezTo>
                  <a:cubicBezTo>
                    <a:pt x="27550" y="1727"/>
                    <a:pt x="27603" y="1670"/>
                    <a:pt x="27578" y="1645"/>
                  </a:cubicBezTo>
                  <a:cubicBezTo>
                    <a:pt x="27528" y="1595"/>
                    <a:pt x="27528" y="1595"/>
                    <a:pt x="27609" y="1564"/>
                  </a:cubicBezTo>
                  <a:cubicBezTo>
                    <a:pt x="27713" y="1561"/>
                    <a:pt x="27769" y="1504"/>
                    <a:pt x="27772" y="1398"/>
                  </a:cubicBezTo>
                  <a:cubicBezTo>
                    <a:pt x="27722" y="1348"/>
                    <a:pt x="27722" y="1348"/>
                    <a:pt x="27826" y="1341"/>
                  </a:cubicBezTo>
                  <a:cubicBezTo>
                    <a:pt x="27832" y="1348"/>
                    <a:pt x="27842" y="1350"/>
                    <a:pt x="27854" y="1350"/>
                  </a:cubicBezTo>
                  <a:cubicBezTo>
                    <a:pt x="27890" y="1350"/>
                    <a:pt x="27945" y="1324"/>
                    <a:pt x="27985" y="1282"/>
                  </a:cubicBezTo>
                  <a:lnTo>
                    <a:pt x="27960" y="1257"/>
                  </a:lnTo>
                  <a:cubicBezTo>
                    <a:pt x="27910" y="1207"/>
                    <a:pt x="27964" y="1150"/>
                    <a:pt x="28045" y="1122"/>
                  </a:cubicBezTo>
                  <a:cubicBezTo>
                    <a:pt x="28049" y="1126"/>
                    <a:pt x="28053" y="1128"/>
                    <a:pt x="28059" y="1128"/>
                  </a:cubicBezTo>
                  <a:cubicBezTo>
                    <a:pt x="28087" y="1128"/>
                    <a:pt x="28136" y="1070"/>
                    <a:pt x="28208" y="956"/>
                  </a:cubicBezTo>
                  <a:cubicBezTo>
                    <a:pt x="28297" y="861"/>
                    <a:pt x="28351" y="809"/>
                    <a:pt x="28381" y="809"/>
                  </a:cubicBezTo>
                  <a:cubicBezTo>
                    <a:pt x="28387" y="809"/>
                    <a:pt x="28392" y="811"/>
                    <a:pt x="28396" y="815"/>
                  </a:cubicBezTo>
                  <a:cubicBezTo>
                    <a:pt x="28416" y="835"/>
                    <a:pt x="28428" y="847"/>
                    <a:pt x="28436" y="847"/>
                  </a:cubicBezTo>
                  <a:cubicBezTo>
                    <a:pt x="28447" y="847"/>
                    <a:pt x="28447" y="822"/>
                    <a:pt x="28449" y="758"/>
                  </a:cubicBezTo>
                  <a:cubicBezTo>
                    <a:pt x="28481" y="677"/>
                    <a:pt x="28481" y="677"/>
                    <a:pt x="28612" y="592"/>
                  </a:cubicBezTo>
                  <a:cubicBezTo>
                    <a:pt x="28694" y="564"/>
                    <a:pt x="28694" y="564"/>
                    <a:pt x="28722" y="483"/>
                  </a:cubicBezTo>
                  <a:cubicBezTo>
                    <a:pt x="28692" y="451"/>
                    <a:pt x="28671" y="429"/>
                    <a:pt x="28647" y="429"/>
                  </a:cubicBezTo>
                  <a:cubicBezTo>
                    <a:pt x="28631" y="429"/>
                    <a:pt x="28615" y="438"/>
                    <a:pt x="28593" y="461"/>
                  </a:cubicBezTo>
                  <a:cubicBezTo>
                    <a:pt x="28560" y="495"/>
                    <a:pt x="28546" y="508"/>
                    <a:pt x="28535" y="508"/>
                  </a:cubicBezTo>
                  <a:cubicBezTo>
                    <a:pt x="28528" y="508"/>
                    <a:pt x="28522" y="502"/>
                    <a:pt x="28512" y="492"/>
                  </a:cubicBezTo>
                  <a:lnTo>
                    <a:pt x="28622" y="379"/>
                  </a:lnTo>
                  <a:cubicBezTo>
                    <a:pt x="28697" y="307"/>
                    <a:pt x="28763" y="222"/>
                    <a:pt x="28813" y="132"/>
                  </a:cubicBezTo>
                  <a:cubicBezTo>
                    <a:pt x="28865" y="52"/>
                    <a:pt x="28868" y="1"/>
                    <a:pt x="288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0" name="Google Shape;9190;p36"/>
            <p:cNvSpPr/>
            <p:nvPr/>
          </p:nvSpPr>
          <p:spPr>
            <a:xfrm rot="899960">
              <a:off x="5917679" y="1288904"/>
              <a:ext cx="589082" cy="1306236"/>
            </a:xfrm>
            <a:custGeom>
              <a:avLst/>
              <a:gdLst/>
              <a:ahLst/>
              <a:cxnLst/>
              <a:rect l="l" t="t" r="r" b="b"/>
              <a:pathLst>
                <a:path w="23564" h="52251" extrusionOk="0">
                  <a:moveTo>
                    <a:pt x="23115" y="380"/>
                  </a:moveTo>
                  <a:cubicBezTo>
                    <a:pt x="23133" y="380"/>
                    <a:pt x="23168" y="415"/>
                    <a:pt x="23203" y="486"/>
                  </a:cubicBezTo>
                  <a:cubicBezTo>
                    <a:pt x="23272" y="555"/>
                    <a:pt x="23272" y="555"/>
                    <a:pt x="23203" y="555"/>
                  </a:cubicBezTo>
                  <a:cubicBezTo>
                    <a:pt x="23165" y="555"/>
                    <a:pt x="23131" y="555"/>
                    <a:pt x="23131" y="486"/>
                  </a:cubicBezTo>
                  <a:cubicBezTo>
                    <a:pt x="23096" y="415"/>
                    <a:pt x="23097" y="380"/>
                    <a:pt x="23115" y="380"/>
                  </a:cubicBezTo>
                  <a:close/>
                  <a:moveTo>
                    <a:pt x="22487" y="10087"/>
                  </a:moveTo>
                  <a:cubicBezTo>
                    <a:pt x="22492" y="10087"/>
                    <a:pt x="22497" y="10087"/>
                    <a:pt x="22504" y="10088"/>
                  </a:cubicBezTo>
                  <a:cubicBezTo>
                    <a:pt x="22538" y="10094"/>
                    <a:pt x="22563" y="10169"/>
                    <a:pt x="22557" y="10238"/>
                  </a:cubicBezTo>
                  <a:cubicBezTo>
                    <a:pt x="22554" y="10264"/>
                    <a:pt x="22541" y="10279"/>
                    <a:pt x="22526" y="10279"/>
                  </a:cubicBezTo>
                  <a:cubicBezTo>
                    <a:pt x="22501" y="10279"/>
                    <a:pt x="22469" y="10240"/>
                    <a:pt x="22457" y="10150"/>
                  </a:cubicBezTo>
                  <a:lnTo>
                    <a:pt x="22460" y="10150"/>
                  </a:lnTo>
                  <a:cubicBezTo>
                    <a:pt x="22465" y="10096"/>
                    <a:pt x="22466" y="10087"/>
                    <a:pt x="22487" y="10087"/>
                  </a:cubicBezTo>
                  <a:close/>
                  <a:moveTo>
                    <a:pt x="22213" y="12434"/>
                  </a:moveTo>
                  <a:cubicBezTo>
                    <a:pt x="22215" y="12434"/>
                    <a:pt x="22217" y="12434"/>
                    <a:pt x="22219" y="12435"/>
                  </a:cubicBezTo>
                  <a:cubicBezTo>
                    <a:pt x="22219" y="12435"/>
                    <a:pt x="22256" y="12441"/>
                    <a:pt x="22278" y="12516"/>
                  </a:cubicBezTo>
                  <a:cubicBezTo>
                    <a:pt x="22278" y="12516"/>
                    <a:pt x="22298" y="12583"/>
                    <a:pt x="22271" y="12583"/>
                  </a:cubicBezTo>
                  <a:cubicBezTo>
                    <a:pt x="22270" y="12583"/>
                    <a:pt x="22268" y="12583"/>
                    <a:pt x="22266" y="12582"/>
                  </a:cubicBezTo>
                  <a:lnTo>
                    <a:pt x="22228" y="12576"/>
                  </a:lnTo>
                  <a:cubicBezTo>
                    <a:pt x="22207" y="12505"/>
                    <a:pt x="22187" y="12434"/>
                    <a:pt x="22213" y="12434"/>
                  </a:cubicBezTo>
                  <a:close/>
                  <a:moveTo>
                    <a:pt x="21712" y="15164"/>
                  </a:moveTo>
                  <a:cubicBezTo>
                    <a:pt x="21713" y="15164"/>
                    <a:pt x="21714" y="15165"/>
                    <a:pt x="21714" y="15165"/>
                  </a:cubicBezTo>
                  <a:cubicBezTo>
                    <a:pt x="21714" y="15165"/>
                    <a:pt x="21749" y="15174"/>
                    <a:pt x="21733" y="15240"/>
                  </a:cubicBezTo>
                  <a:cubicBezTo>
                    <a:pt x="21733" y="15240"/>
                    <a:pt x="21685" y="15293"/>
                    <a:pt x="21650" y="15293"/>
                  </a:cubicBezTo>
                  <a:cubicBezTo>
                    <a:pt x="21649" y="15293"/>
                    <a:pt x="21647" y="15293"/>
                    <a:pt x="21645" y="15293"/>
                  </a:cubicBezTo>
                  <a:lnTo>
                    <a:pt x="21661" y="15224"/>
                  </a:lnTo>
                  <a:cubicBezTo>
                    <a:pt x="21677" y="15169"/>
                    <a:pt x="21703" y="15164"/>
                    <a:pt x="21712" y="15164"/>
                  </a:cubicBezTo>
                  <a:close/>
                  <a:moveTo>
                    <a:pt x="21599" y="15853"/>
                  </a:moveTo>
                  <a:cubicBezTo>
                    <a:pt x="21604" y="15853"/>
                    <a:pt x="21611" y="15855"/>
                    <a:pt x="21620" y="15857"/>
                  </a:cubicBezTo>
                  <a:lnTo>
                    <a:pt x="21604" y="15926"/>
                  </a:lnTo>
                  <a:lnTo>
                    <a:pt x="21554" y="15986"/>
                  </a:lnTo>
                  <a:lnTo>
                    <a:pt x="21570" y="15917"/>
                  </a:lnTo>
                  <a:cubicBezTo>
                    <a:pt x="21581" y="15866"/>
                    <a:pt x="21584" y="15853"/>
                    <a:pt x="21599" y="15853"/>
                  </a:cubicBezTo>
                  <a:close/>
                  <a:moveTo>
                    <a:pt x="21588" y="16083"/>
                  </a:moveTo>
                  <a:lnTo>
                    <a:pt x="21588" y="16083"/>
                  </a:lnTo>
                  <a:cubicBezTo>
                    <a:pt x="21584" y="16083"/>
                    <a:pt x="21580" y="16100"/>
                    <a:pt x="21589" y="16136"/>
                  </a:cubicBezTo>
                  <a:cubicBezTo>
                    <a:pt x="21598" y="16102"/>
                    <a:pt x="21593" y="16083"/>
                    <a:pt x="21588" y="16083"/>
                  </a:cubicBezTo>
                  <a:close/>
                  <a:moveTo>
                    <a:pt x="21436" y="16530"/>
                  </a:moveTo>
                  <a:cubicBezTo>
                    <a:pt x="21441" y="16530"/>
                    <a:pt x="21448" y="16531"/>
                    <a:pt x="21457" y="16534"/>
                  </a:cubicBezTo>
                  <a:lnTo>
                    <a:pt x="21441" y="16600"/>
                  </a:lnTo>
                  <a:lnTo>
                    <a:pt x="21391" y="16659"/>
                  </a:lnTo>
                  <a:lnTo>
                    <a:pt x="21407" y="16594"/>
                  </a:lnTo>
                  <a:cubicBezTo>
                    <a:pt x="21418" y="16543"/>
                    <a:pt x="21422" y="16530"/>
                    <a:pt x="21436" y="16530"/>
                  </a:cubicBezTo>
                  <a:close/>
                  <a:moveTo>
                    <a:pt x="21560" y="16816"/>
                  </a:moveTo>
                  <a:lnTo>
                    <a:pt x="21560" y="16816"/>
                  </a:lnTo>
                  <a:cubicBezTo>
                    <a:pt x="21558" y="16816"/>
                    <a:pt x="21551" y="16820"/>
                    <a:pt x="21540" y="16832"/>
                  </a:cubicBezTo>
                  <a:lnTo>
                    <a:pt x="21540" y="16832"/>
                  </a:lnTo>
                  <a:cubicBezTo>
                    <a:pt x="21558" y="16827"/>
                    <a:pt x="21564" y="16816"/>
                    <a:pt x="21560" y="16816"/>
                  </a:cubicBezTo>
                  <a:close/>
                  <a:moveTo>
                    <a:pt x="21540" y="16832"/>
                  </a:moveTo>
                  <a:cubicBezTo>
                    <a:pt x="21535" y="16834"/>
                    <a:pt x="21528" y="16835"/>
                    <a:pt x="21519" y="16835"/>
                  </a:cubicBezTo>
                  <a:cubicBezTo>
                    <a:pt x="21518" y="16835"/>
                    <a:pt x="21517" y="16835"/>
                    <a:pt x="21515" y="16835"/>
                  </a:cubicBezTo>
                  <a:lnTo>
                    <a:pt x="21515" y="16835"/>
                  </a:lnTo>
                  <a:cubicBezTo>
                    <a:pt x="21520" y="16837"/>
                    <a:pt x="21526" y="16839"/>
                    <a:pt x="21532" y="16841"/>
                  </a:cubicBezTo>
                  <a:cubicBezTo>
                    <a:pt x="21535" y="16838"/>
                    <a:pt x="21538" y="16835"/>
                    <a:pt x="21540" y="16832"/>
                  </a:cubicBezTo>
                  <a:close/>
                  <a:moveTo>
                    <a:pt x="21303" y="16997"/>
                  </a:moveTo>
                  <a:cubicBezTo>
                    <a:pt x="21305" y="16997"/>
                    <a:pt x="21308" y="16997"/>
                    <a:pt x="21310" y="16998"/>
                  </a:cubicBezTo>
                  <a:cubicBezTo>
                    <a:pt x="21344" y="17007"/>
                    <a:pt x="21344" y="17007"/>
                    <a:pt x="21326" y="17073"/>
                  </a:cubicBezTo>
                  <a:cubicBezTo>
                    <a:pt x="21308" y="17152"/>
                    <a:pt x="21300" y="17185"/>
                    <a:pt x="21293" y="17185"/>
                  </a:cubicBezTo>
                  <a:cubicBezTo>
                    <a:pt x="21288" y="17185"/>
                    <a:pt x="21283" y="17166"/>
                    <a:pt x="21275" y="17133"/>
                  </a:cubicBezTo>
                  <a:cubicBezTo>
                    <a:pt x="21258" y="17062"/>
                    <a:pt x="21270" y="16997"/>
                    <a:pt x="21303" y="16997"/>
                  </a:cubicBezTo>
                  <a:close/>
                  <a:moveTo>
                    <a:pt x="20937" y="17474"/>
                  </a:moveTo>
                  <a:cubicBezTo>
                    <a:pt x="20971" y="17484"/>
                    <a:pt x="21006" y="17490"/>
                    <a:pt x="20990" y="17559"/>
                  </a:cubicBezTo>
                  <a:lnTo>
                    <a:pt x="20937" y="17618"/>
                  </a:lnTo>
                  <a:lnTo>
                    <a:pt x="20921" y="17540"/>
                  </a:lnTo>
                  <a:lnTo>
                    <a:pt x="20937" y="17474"/>
                  </a:lnTo>
                  <a:close/>
                  <a:moveTo>
                    <a:pt x="20779" y="18294"/>
                  </a:moveTo>
                  <a:cubicBezTo>
                    <a:pt x="20784" y="18294"/>
                    <a:pt x="20792" y="18296"/>
                    <a:pt x="20802" y="18298"/>
                  </a:cubicBezTo>
                  <a:cubicBezTo>
                    <a:pt x="20802" y="18298"/>
                    <a:pt x="20837" y="18308"/>
                    <a:pt x="20815" y="18374"/>
                  </a:cubicBezTo>
                  <a:lnTo>
                    <a:pt x="20761" y="18430"/>
                  </a:lnTo>
                  <a:cubicBezTo>
                    <a:pt x="20727" y="18421"/>
                    <a:pt x="20746" y="18355"/>
                    <a:pt x="20746" y="18355"/>
                  </a:cubicBezTo>
                  <a:cubicBezTo>
                    <a:pt x="20759" y="18307"/>
                    <a:pt x="20763" y="18294"/>
                    <a:pt x="20779" y="18294"/>
                  </a:cubicBezTo>
                  <a:close/>
                  <a:moveTo>
                    <a:pt x="19198" y="23905"/>
                  </a:moveTo>
                  <a:cubicBezTo>
                    <a:pt x="19232" y="23917"/>
                    <a:pt x="19267" y="23930"/>
                    <a:pt x="19242" y="23996"/>
                  </a:cubicBezTo>
                  <a:lnTo>
                    <a:pt x="19220" y="24061"/>
                  </a:lnTo>
                  <a:cubicBezTo>
                    <a:pt x="19185" y="24049"/>
                    <a:pt x="19176" y="23971"/>
                    <a:pt x="19176" y="23971"/>
                  </a:cubicBezTo>
                  <a:lnTo>
                    <a:pt x="19198" y="23905"/>
                  </a:lnTo>
                  <a:close/>
                  <a:moveTo>
                    <a:pt x="18253" y="26522"/>
                  </a:moveTo>
                  <a:cubicBezTo>
                    <a:pt x="18259" y="26522"/>
                    <a:pt x="18265" y="26525"/>
                    <a:pt x="18273" y="26528"/>
                  </a:cubicBezTo>
                  <a:cubicBezTo>
                    <a:pt x="18308" y="26540"/>
                    <a:pt x="18254" y="26669"/>
                    <a:pt x="18226" y="26735"/>
                  </a:cubicBezTo>
                  <a:cubicBezTo>
                    <a:pt x="18213" y="26746"/>
                    <a:pt x="18202" y="26751"/>
                    <a:pt x="18194" y="26751"/>
                  </a:cubicBezTo>
                  <a:cubicBezTo>
                    <a:pt x="18166" y="26751"/>
                    <a:pt x="18167" y="26692"/>
                    <a:pt x="18189" y="26644"/>
                  </a:cubicBezTo>
                  <a:cubicBezTo>
                    <a:pt x="18227" y="26546"/>
                    <a:pt x="18236" y="26522"/>
                    <a:pt x="18253" y="26522"/>
                  </a:cubicBezTo>
                  <a:close/>
                  <a:moveTo>
                    <a:pt x="16236" y="31018"/>
                  </a:moveTo>
                  <a:cubicBezTo>
                    <a:pt x="16268" y="31037"/>
                    <a:pt x="16299" y="31053"/>
                    <a:pt x="16268" y="31116"/>
                  </a:cubicBezTo>
                  <a:lnTo>
                    <a:pt x="16208" y="31163"/>
                  </a:lnTo>
                  <a:lnTo>
                    <a:pt x="16205" y="31081"/>
                  </a:lnTo>
                  <a:lnTo>
                    <a:pt x="16236" y="31018"/>
                  </a:lnTo>
                  <a:close/>
                  <a:moveTo>
                    <a:pt x="15656" y="31736"/>
                  </a:moveTo>
                  <a:cubicBezTo>
                    <a:pt x="15688" y="31752"/>
                    <a:pt x="15719" y="31771"/>
                    <a:pt x="15691" y="31833"/>
                  </a:cubicBezTo>
                  <a:lnTo>
                    <a:pt x="15660" y="31896"/>
                  </a:lnTo>
                  <a:cubicBezTo>
                    <a:pt x="15628" y="31877"/>
                    <a:pt x="15625" y="31799"/>
                    <a:pt x="15625" y="31799"/>
                  </a:cubicBezTo>
                  <a:lnTo>
                    <a:pt x="15656" y="31736"/>
                  </a:lnTo>
                  <a:close/>
                  <a:moveTo>
                    <a:pt x="15338" y="32906"/>
                  </a:moveTo>
                  <a:cubicBezTo>
                    <a:pt x="15344" y="32906"/>
                    <a:pt x="15351" y="32909"/>
                    <a:pt x="15362" y="32914"/>
                  </a:cubicBezTo>
                  <a:cubicBezTo>
                    <a:pt x="15393" y="32933"/>
                    <a:pt x="15390" y="33008"/>
                    <a:pt x="15390" y="33008"/>
                  </a:cubicBezTo>
                  <a:cubicBezTo>
                    <a:pt x="15382" y="33024"/>
                    <a:pt x="15375" y="33030"/>
                    <a:pt x="15367" y="33030"/>
                  </a:cubicBezTo>
                  <a:cubicBezTo>
                    <a:pt x="15343" y="33030"/>
                    <a:pt x="15320" y="32972"/>
                    <a:pt x="15296" y="32958"/>
                  </a:cubicBezTo>
                  <a:cubicBezTo>
                    <a:pt x="15319" y="32919"/>
                    <a:pt x="15327" y="32906"/>
                    <a:pt x="15338" y="32906"/>
                  </a:cubicBezTo>
                  <a:close/>
                  <a:moveTo>
                    <a:pt x="14566" y="34381"/>
                  </a:moveTo>
                  <a:cubicBezTo>
                    <a:pt x="14597" y="34400"/>
                    <a:pt x="14629" y="34415"/>
                    <a:pt x="14594" y="34478"/>
                  </a:cubicBezTo>
                  <a:lnTo>
                    <a:pt x="14528" y="34522"/>
                  </a:lnTo>
                  <a:lnTo>
                    <a:pt x="14531" y="34444"/>
                  </a:lnTo>
                  <a:lnTo>
                    <a:pt x="14566" y="34381"/>
                  </a:lnTo>
                  <a:close/>
                  <a:moveTo>
                    <a:pt x="12407" y="37994"/>
                  </a:moveTo>
                  <a:cubicBezTo>
                    <a:pt x="12412" y="37994"/>
                    <a:pt x="12414" y="38002"/>
                    <a:pt x="12400" y="38026"/>
                  </a:cubicBezTo>
                  <a:cubicBezTo>
                    <a:pt x="12381" y="38014"/>
                    <a:pt x="12398" y="37994"/>
                    <a:pt x="12407" y="37994"/>
                  </a:cubicBezTo>
                  <a:close/>
                  <a:moveTo>
                    <a:pt x="12194" y="38223"/>
                  </a:moveTo>
                  <a:cubicBezTo>
                    <a:pt x="12225" y="38245"/>
                    <a:pt x="12253" y="38264"/>
                    <a:pt x="12219" y="38323"/>
                  </a:cubicBezTo>
                  <a:lnTo>
                    <a:pt x="12153" y="38361"/>
                  </a:lnTo>
                  <a:lnTo>
                    <a:pt x="12153" y="38361"/>
                  </a:lnTo>
                  <a:lnTo>
                    <a:pt x="12159" y="38283"/>
                  </a:lnTo>
                  <a:lnTo>
                    <a:pt x="12194" y="38223"/>
                  </a:lnTo>
                  <a:close/>
                  <a:moveTo>
                    <a:pt x="11965" y="38656"/>
                  </a:moveTo>
                  <a:lnTo>
                    <a:pt x="11965" y="38656"/>
                  </a:lnTo>
                  <a:cubicBezTo>
                    <a:pt x="11993" y="38674"/>
                    <a:pt x="11993" y="38674"/>
                    <a:pt x="11955" y="38731"/>
                  </a:cubicBezTo>
                  <a:cubicBezTo>
                    <a:pt x="11955" y="38731"/>
                    <a:pt x="11911" y="38755"/>
                    <a:pt x="11878" y="38755"/>
                  </a:cubicBezTo>
                  <a:cubicBezTo>
                    <a:pt x="11869" y="38755"/>
                    <a:pt x="11861" y="38753"/>
                    <a:pt x="11855" y="38750"/>
                  </a:cubicBezTo>
                  <a:cubicBezTo>
                    <a:pt x="11827" y="38728"/>
                    <a:pt x="11865" y="38671"/>
                    <a:pt x="11965" y="38656"/>
                  </a:cubicBezTo>
                  <a:close/>
                  <a:moveTo>
                    <a:pt x="11337" y="39662"/>
                  </a:moveTo>
                  <a:cubicBezTo>
                    <a:pt x="11346" y="39662"/>
                    <a:pt x="11351" y="39665"/>
                    <a:pt x="11351" y="39665"/>
                  </a:cubicBezTo>
                  <a:cubicBezTo>
                    <a:pt x="11379" y="39687"/>
                    <a:pt x="11310" y="39724"/>
                    <a:pt x="11269" y="39781"/>
                  </a:cubicBezTo>
                  <a:cubicBezTo>
                    <a:pt x="11245" y="39793"/>
                    <a:pt x="11229" y="39801"/>
                    <a:pt x="11222" y="39801"/>
                  </a:cubicBezTo>
                  <a:cubicBezTo>
                    <a:pt x="11211" y="39801"/>
                    <a:pt x="11229" y="39775"/>
                    <a:pt x="11282" y="39702"/>
                  </a:cubicBezTo>
                  <a:cubicBezTo>
                    <a:pt x="11304" y="39668"/>
                    <a:pt x="11325" y="39662"/>
                    <a:pt x="11337" y="39662"/>
                  </a:cubicBezTo>
                  <a:close/>
                  <a:moveTo>
                    <a:pt x="10669" y="39783"/>
                  </a:moveTo>
                  <a:cubicBezTo>
                    <a:pt x="10658" y="39783"/>
                    <a:pt x="10649" y="39797"/>
                    <a:pt x="10624" y="39834"/>
                  </a:cubicBezTo>
                  <a:cubicBezTo>
                    <a:pt x="10574" y="39905"/>
                    <a:pt x="10556" y="39932"/>
                    <a:pt x="10567" y="39932"/>
                  </a:cubicBezTo>
                  <a:cubicBezTo>
                    <a:pt x="10573" y="39932"/>
                    <a:pt x="10589" y="39923"/>
                    <a:pt x="10614" y="39909"/>
                  </a:cubicBezTo>
                  <a:lnTo>
                    <a:pt x="10693" y="39796"/>
                  </a:lnTo>
                  <a:cubicBezTo>
                    <a:pt x="10682" y="39788"/>
                    <a:pt x="10675" y="39783"/>
                    <a:pt x="10669" y="39783"/>
                  </a:cubicBezTo>
                  <a:close/>
                  <a:moveTo>
                    <a:pt x="10896" y="39940"/>
                  </a:moveTo>
                  <a:lnTo>
                    <a:pt x="10896" y="39940"/>
                  </a:lnTo>
                  <a:cubicBezTo>
                    <a:pt x="10915" y="39954"/>
                    <a:pt x="10898" y="39972"/>
                    <a:pt x="10889" y="39972"/>
                  </a:cubicBezTo>
                  <a:cubicBezTo>
                    <a:pt x="10883" y="39972"/>
                    <a:pt x="10881" y="39964"/>
                    <a:pt x="10896" y="39940"/>
                  </a:cubicBezTo>
                  <a:close/>
                  <a:moveTo>
                    <a:pt x="11671" y="40409"/>
                  </a:moveTo>
                  <a:cubicBezTo>
                    <a:pt x="11661" y="40409"/>
                    <a:pt x="11651" y="40423"/>
                    <a:pt x="11626" y="40457"/>
                  </a:cubicBezTo>
                  <a:cubicBezTo>
                    <a:pt x="11626" y="40457"/>
                    <a:pt x="11617" y="40539"/>
                    <a:pt x="11645" y="40558"/>
                  </a:cubicBezTo>
                  <a:cubicBezTo>
                    <a:pt x="11649" y="40561"/>
                    <a:pt x="11653" y="40562"/>
                    <a:pt x="11658" y="40562"/>
                  </a:cubicBezTo>
                  <a:cubicBezTo>
                    <a:pt x="11684" y="40562"/>
                    <a:pt x="11711" y="40507"/>
                    <a:pt x="11695" y="40423"/>
                  </a:cubicBezTo>
                  <a:cubicBezTo>
                    <a:pt x="11684" y="40415"/>
                    <a:pt x="11678" y="40409"/>
                    <a:pt x="11671" y="40409"/>
                  </a:cubicBezTo>
                  <a:close/>
                  <a:moveTo>
                    <a:pt x="10624" y="40689"/>
                  </a:moveTo>
                  <a:cubicBezTo>
                    <a:pt x="10628" y="40689"/>
                    <a:pt x="10632" y="40690"/>
                    <a:pt x="10636" y="40693"/>
                  </a:cubicBezTo>
                  <a:cubicBezTo>
                    <a:pt x="10636" y="40693"/>
                    <a:pt x="10664" y="40714"/>
                    <a:pt x="10627" y="40771"/>
                  </a:cubicBezTo>
                  <a:cubicBezTo>
                    <a:pt x="10595" y="40812"/>
                    <a:pt x="10558" y="40843"/>
                    <a:pt x="10517" y="40865"/>
                  </a:cubicBezTo>
                  <a:cubicBezTo>
                    <a:pt x="10489" y="40843"/>
                    <a:pt x="10526" y="40787"/>
                    <a:pt x="10526" y="40787"/>
                  </a:cubicBezTo>
                  <a:cubicBezTo>
                    <a:pt x="10562" y="40738"/>
                    <a:pt x="10597" y="40689"/>
                    <a:pt x="10624" y="40689"/>
                  </a:cubicBezTo>
                  <a:close/>
                  <a:moveTo>
                    <a:pt x="10171" y="40961"/>
                  </a:moveTo>
                  <a:cubicBezTo>
                    <a:pt x="10159" y="40961"/>
                    <a:pt x="10139" y="40968"/>
                    <a:pt x="10116" y="41003"/>
                  </a:cubicBezTo>
                  <a:lnTo>
                    <a:pt x="10078" y="41059"/>
                  </a:lnTo>
                  <a:cubicBezTo>
                    <a:pt x="10085" y="41064"/>
                    <a:pt x="10093" y="41066"/>
                    <a:pt x="10102" y="41066"/>
                  </a:cubicBezTo>
                  <a:cubicBezTo>
                    <a:pt x="10134" y="41066"/>
                    <a:pt x="10175" y="41043"/>
                    <a:pt x="10175" y="41043"/>
                  </a:cubicBezTo>
                  <a:cubicBezTo>
                    <a:pt x="10213" y="40987"/>
                    <a:pt x="10185" y="40965"/>
                    <a:pt x="10185" y="40965"/>
                  </a:cubicBezTo>
                  <a:cubicBezTo>
                    <a:pt x="10185" y="40965"/>
                    <a:pt x="10180" y="40961"/>
                    <a:pt x="10171" y="40961"/>
                  </a:cubicBezTo>
                  <a:close/>
                  <a:moveTo>
                    <a:pt x="9809" y="41641"/>
                  </a:moveTo>
                  <a:cubicBezTo>
                    <a:pt x="9816" y="41641"/>
                    <a:pt x="9823" y="41646"/>
                    <a:pt x="9834" y="41655"/>
                  </a:cubicBezTo>
                  <a:lnTo>
                    <a:pt x="9790" y="41708"/>
                  </a:lnTo>
                  <a:lnTo>
                    <a:pt x="9718" y="41742"/>
                  </a:lnTo>
                  <a:lnTo>
                    <a:pt x="9718" y="41742"/>
                  </a:lnTo>
                  <a:lnTo>
                    <a:pt x="9762" y="41686"/>
                  </a:lnTo>
                  <a:cubicBezTo>
                    <a:pt x="9788" y="41653"/>
                    <a:pt x="9799" y="41641"/>
                    <a:pt x="9809" y="41641"/>
                  </a:cubicBezTo>
                  <a:close/>
                  <a:moveTo>
                    <a:pt x="9434" y="42106"/>
                  </a:moveTo>
                  <a:cubicBezTo>
                    <a:pt x="9453" y="42106"/>
                    <a:pt x="9470" y="42124"/>
                    <a:pt x="9477" y="42169"/>
                  </a:cubicBezTo>
                  <a:lnTo>
                    <a:pt x="9389" y="42278"/>
                  </a:lnTo>
                  <a:cubicBezTo>
                    <a:pt x="9361" y="42256"/>
                    <a:pt x="9332" y="42234"/>
                    <a:pt x="9376" y="42178"/>
                  </a:cubicBezTo>
                  <a:cubicBezTo>
                    <a:pt x="9385" y="42136"/>
                    <a:pt x="9411" y="42106"/>
                    <a:pt x="9434" y="42106"/>
                  </a:cubicBezTo>
                  <a:close/>
                  <a:moveTo>
                    <a:pt x="9245" y="42695"/>
                  </a:moveTo>
                  <a:lnTo>
                    <a:pt x="9273" y="42717"/>
                  </a:lnTo>
                  <a:cubicBezTo>
                    <a:pt x="9237" y="42764"/>
                    <a:pt x="9221" y="42830"/>
                    <a:pt x="9198" y="42830"/>
                  </a:cubicBezTo>
                  <a:cubicBezTo>
                    <a:pt x="9195" y="42830"/>
                    <a:pt x="9192" y="42829"/>
                    <a:pt x="9188" y="42827"/>
                  </a:cubicBezTo>
                  <a:cubicBezTo>
                    <a:pt x="9181" y="42835"/>
                    <a:pt x="9177" y="42839"/>
                    <a:pt x="9175" y="42839"/>
                  </a:cubicBezTo>
                  <a:cubicBezTo>
                    <a:pt x="9163" y="42839"/>
                    <a:pt x="9211" y="42740"/>
                    <a:pt x="9245" y="42695"/>
                  </a:cubicBezTo>
                  <a:close/>
                  <a:moveTo>
                    <a:pt x="8596" y="42886"/>
                  </a:moveTo>
                  <a:lnTo>
                    <a:pt x="8649" y="42930"/>
                  </a:lnTo>
                  <a:lnTo>
                    <a:pt x="8624" y="42908"/>
                  </a:lnTo>
                  <a:lnTo>
                    <a:pt x="8596" y="42886"/>
                  </a:lnTo>
                  <a:close/>
                  <a:moveTo>
                    <a:pt x="8305" y="43720"/>
                  </a:moveTo>
                  <a:cubicBezTo>
                    <a:pt x="8333" y="43745"/>
                    <a:pt x="8361" y="43767"/>
                    <a:pt x="8317" y="43820"/>
                  </a:cubicBezTo>
                  <a:lnTo>
                    <a:pt x="8273" y="43876"/>
                  </a:lnTo>
                  <a:cubicBezTo>
                    <a:pt x="8248" y="43855"/>
                    <a:pt x="8261" y="43776"/>
                    <a:pt x="8261" y="43776"/>
                  </a:cubicBezTo>
                  <a:lnTo>
                    <a:pt x="8305" y="43720"/>
                  </a:lnTo>
                  <a:close/>
                  <a:moveTo>
                    <a:pt x="7864" y="44018"/>
                  </a:moveTo>
                  <a:cubicBezTo>
                    <a:pt x="7872" y="44018"/>
                    <a:pt x="7874" y="44043"/>
                    <a:pt x="7878" y="44090"/>
                  </a:cubicBezTo>
                  <a:cubicBezTo>
                    <a:pt x="7866" y="44168"/>
                    <a:pt x="7850" y="44246"/>
                    <a:pt x="7850" y="44246"/>
                  </a:cubicBezTo>
                  <a:cubicBezTo>
                    <a:pt x="7840" y="44258"/>
                    <a:pt x="7834" y="44263"/>
                    <a:pt x="7829" y="44263"/>
                  </a:cubicBezTo>
                  <a:cubicBezTo>
                    <a:pt x="7812" y="44263"/>
                    <a:pt x="7819" y="44199"/>
                    <a:pt x="7809" y="44121"/>
                  </a:cubicBezTo>
                  <a:cubicBezTo>
                    <a:pt x="7841" y="44051"/>
                    <a:pt x="7856" y="44018"/>
                    <a:pt x="7864" y="44018"/>
                  </a:cubicBezTo>
                  <a:close/>
                  <a:moveTo>
                    <a:pt x="6931" y="45295"/>
                  </a:moveTo>
                  <a:cubicBezTo>
                    <a:pt x="6939" y="45295"/>
                    <a:pt x="6951" y="45305"/>
                    <a:pt x="6970" y="45321"/>
                  </a:cubicBezTo>
                  <a:cubicBezTo>
                    <a:pt x="6998" y="45343"/>
                    <a:pt x="7026" y="45368"/>
                    <a:pt x="6960" y="45497"/>
                  </a:cubicBezTo>
                  <a:lnTo>
                    <a:pt x="6866" y="45600"/>
                  </a:lnTo>
                  <a:cubicBezTo>
                    <a:pt x="6866" y="45600"/>
                    <a:pt x="6888" y="45525"/>
                    <a:pt x="6907" y="45450"/>
                  </a:cubicBezTo>
                  <a:cubicBezTo>
                    <a:pt x="6913" y="45334"/>
                    <a:pt x="6915" y="45295"/>
                    <a:pt x="6931" y="45295"/>
                  </a:cubicBezTo>
                  <a:close/>
                  <a:moveTo>
                    <a:pt x="6659" y="45509"/>
                  </a:moveTo>
                  <a:lnTo>
                    <a:pt x="6688" y="45534"/>
                  </a:lnTo>
                  <a:lnTo>
                    <a:pt x="6669" y="45609"/>
                  </a:lnTo>
                  <a:lnTo>
                    <a:pt x="6597" y="45638"/>
                  </a:lnTo>
                  <a:cubicBezTo>
                    <a:pt x="6568" y="45613"/>
                    <a:pt x="6615" y="45562"/>
                    <a:pt x="6659" y="45509"/>
                  </a:cubicBezTo>
                  <a:close/>
                  <a:moveTo>
                    <a:pt x="4988" y="47756"/>
                  </a:moveTo>
                  <a:cubicBezTo>
                    <a:pt x="4961" y="47756"/>
                    <a:pt x="4920" y="47797"/>
                    <a:pt x="4879" y="47838"/>
                  </a:cubicBezTo>
                  <a:cubicBezTo>
                    <a:pt x="4757" y="47910"/>
                    <a:pt x="4732" y="47985"/>
                    <a:pt x="4757" y="48010"/>
                  </a:cubicBezTo>
                  <a:cubicBezTo>
                    <a:pt x="4761" y="48014"/>
                    <a:pt x="4766" y="48016"/>
                    <a:pt x="4772" y="48016"/>
                  </a:cubicBezTo>
                  <a:cubicBezTo>
                    <a:pt x="4801" y="48016"/>
                    <a:pt x="4850" y="47968"/>
                    <a:pt x="4933" y="47888"/>
                  </a:cubicBezTo>
                  <a:cubicBezTo>
                    <a:pt x="4964" y="47850"/>
                    <a:pt x="4989" y="47809"/>
                    <a:pt x="5005" y="47762"/>
                  </a:cubicBezTo>
                  <a:cubicBezTo>
                    <a:pt x="5000" y="47758"/>
                    <a:pt x="4995" y="47756"/>
                    <a:pt x="4988" y="47756"/>
                  </a:cubicBezTo>
                  <a:close/>
                  <a:moveTo>
                    <a:pt x="4572" y="48058"/>
                  </a:moveTo>
                  <a:cubicBezTo>
                    <a:pt x="4591" y="48058"/>
                    <a:pt x="4586" y="48097"/>
                    <a:pt x="4535" y="48182"/>
                  </a:cubicBezTo>
                  <a:lnTo>
                    <a:pt x="4437" y="48279"/>
                  </a:lnTo>
                  <a:cubicBezTo>
                    <a:pt x="4412" y="48254"/>
                    <a:pt x="4484" y="48132"/>
                    <a:pt x="4535" y="48082"/>
                  </a:cubicBezTo>
                  <a:cubicBezTo>
                    <a:pt x="4550" y="48066"/>
                    <a:pt x="4564" y="48058"/>
                    <a:pt x="4572" y="48058"/>
                  </a:cubicBezTo>
                  <a:close/>
                  <a:moveTo>
                    <a:pt x="1635" y="50466"/>
                  </a:moveTo>
                  <a:cubicBezTo>
                    <a:pt x="1626" y="50466"/>
                    <a:pt x="1613" y="50478"/>
                    <a:pt x="1583" y="50504"/>
                  </a:cubicBezTo>
                  <a:lnTo>
                    <a:pt x="1529" y="50548"/>
                  </a:lnTo>
                  <a:lnTo>
                    <a:pt x="1529" y="50548"/>
                  </a:lnTo>
                  <a:lnTo>
                    <a:pt x="1608" y="50533"/>
                  </a:lnTo>
                  <a:lnTo>
                    <a:pt x="1658" y="50486"/>
                  </a:lnTo>
                  <a:cubicBezTo>
                    <a:pt x="1648" y="50473"/>
                    <a:pt x="1643" y="50466"/>
                    <a:pt x="1635" y="50466"/>
                  </a:cubicBezTo>
                  <a:close/>
                  <a:moveTo>
                    <a:pt x="1655" y="50704"/>
                  </a:moveTo>
                  <a:cubicBezTo>
                    <a:pt x="1662" y="50704"/>
                    <a:pt x="1668" y="50706"/>
                    <a:pt x="1673" y="50711"/>
                  </a:cubicBezTo>
                  <a:lnTo>
                    <a:pt x="1620" y="50758"/>
                  </a:lnTo>
                  <a:cubicBezTo>
                    <a:pt x="1616" y="50754"/>
                    <a:pt x="1612" y="50752"/>
                    <a:pt x="1608" y="50752"/>
                  </a:cubicBezTo>
                  <a:cubicBezTo>
                    <a:pt x="1591" y="50752"/>
                    <a:pt x="1582" y="50787"/>
                    <a:pt x="1620" y="50787"/>
                  </a:cubicBezTo>
                  <a:cubicBezTo>
                    <a:pt x="1626" y="50787"/>
                    <a:pt x="1633" y="50786"/>
                    <a:pt x="1642" y="50783"/>
                  </a:cubicBezTo>
                  <a:lnTo>
                    <a:pt x="1689" y="50840"/>
                  </a:lnTo>
                  <a:cubicBezTo>
                    <a:pt x="1654" y="50870"/>
                    <a:pt x="1607" y="50889"/>
                    <a:pt x="1574" y="50889"/>
                  </a:cubicBezTo>
                  <a:cubicBezTo>
                    <a:pt x="1559" y="50889"/>
                    <a:pt x="1546" y="50885"/>
                    <a:pt x="1539" y="50877"/>
                  </a:cubicBezTo>
                  <a:cubicBezTo>
                    <a:pt x="1438" y="50868"/>
                    <a:pt x="1438" y="50868"/>
                    <a:pt x="1545" y="50777"/>
                  </a:cubicBezTo>
                  <a:cubicBezTo>
                    <a:pt x="1585" y="50740"/>
                    <a:pt x="1627" y="50704"/>
                    <a:pt x="1655" y="50704"/>
                  </a:cubicBezTo>
                  <a:close/>
                  <a:moveTo>
                    <a:pt x="1022" y="51240"/>
                  </a:moveTo>
                  <a:cubicBezTo>
                    <a:pt x="1030" y="51240"/>
                    <a:pt x="1036" y="51247"/>
                    <a:pt x="1047" y="51260"/>
                  </a:cubicBezTo>
                  <a:cubicBezTo>
                    <a:pt x="1028" y="51304"/>
                    <a:pt x="1000" y="51344"/>
                    <a:pt x="965" y="51379"/>
                  </a:cubicBezTo>
                  <a:lnTo>
                    <a:pt x="890" y="51398"/>
                  </a:lnTo>
                  <a:cubicBezTo>
                    <a:pt x="865" y="51369"/>
                    <a:pt x="918" y="51325"/>
                    <a:pt x="971" y="51278"/>
                  </a:cubicBezTo>
                  <a:cubicBezTo>
                    <a:pt x="1000" y="51252"/>
                    <a:pt x="1012" y="51240"/>
                    <a:pt x="1022" y="51240"/>
                  </a:cubicBezTo>
                  <a:close/>
                  <a:moveTo>
                    <a:pt x="1210" y="51783"/>
                  </a:moveTo>
                  <a:lnTo>
                    <a:pt x="1159" y="51827"/>
                  </a:lnTo>
                  <a:cubicBezTo>
                    <a:pt x="1159" y="51827"/>
                    <a:pt x="1128" y="51902"/>
                    <a:pt x="1150" y="51930"/>
                  </a:cubicBezTo>
                  <a:lnTo>
                    <a:pt x="1203" y="51883"/>
                  </a:lnTo>
                  <a:cubicBezTo>
                    <a:pt x="1257" y="51836"/>
                    <a:pt x="1235" y="51808"/>
                    <a:pt x="1210" y="51783"/>
                  </a:cubicBezTo>
                  <a:close/>
                  <a:moveTo>
                    <a:pt x="23247" y="0"/>
                  </a:moveTo>
                  <a:cubicBezTo>
                    <a:pt x="23174" y="0"/>
                    <a:pt x="23140" y="0"/>
                    <a:pt x="23102" y="138"/>
                  </a:cubicBezTo>
                  <a:cubicBezTo>
                    <a:pt x="23062" y="417"/>
                    <a:pt x="23021" y="624"/>
                    <a:pt x="23093" y="624"/>
                  </a:cubicBezTo>
                  <a:cubicBezTo>
                    <a:pt x="23112" y="668"/>
                    <a:pt x="23124" y="715"/>
                    <a:pt x="23124" y="762"/>
                  </a:cubicBezTo>
                  <a:cubicBezTo>
                    <a:pt x="23121" y="812"/>
                    <a:pt x="23109" y="859"/>
                    <a:pt x="23087" y="899"/>
                  </a:cubicBezTo>
                  <a:cubicBezTo>
                    <a:pt x="23052" y="899"/>
                    <a:pt x="23046" y="1178"/>
                    <a:pt x="23040" y="1523"/>
                  </a:cubicBezTo>
                  <a:cubicBezTo>
                    <a:pt x="23033" y="1937"/>
                    <a:pt x="23030" y="2147"/>
                    <a:pt x="22993" y="2213"/>
                  </a:cubicBezTo>
                  <a:cubicBezTo>
                    <a:pt x="22971" y="2256"/>
                    <a:pt x="22958" y="2303"/>
                    <a:pt x="22955" y="2350"/>
                  </a:cubicBezTo>
                  <a:cubicBezTo>
                    <a:pt x="22990" y="2350"/>
                    <a:pt x="22983" y="2767"/>
                    <a:pt x="22974" y="3250"/>
                  </a:cubicBezTo>
                  <a:cubicBezTo>
                    <a:pt x="22974" y="3372"/>
                    <a:pt x="22971" y="3491"/>
                    <a:pt x="22968" y="3604"/>
                  </a:cubicBezTo>
                  <a:cubicBezTo>
                    <a:pt x="22961" y="3720"/>
                    <a:pt x="22955" y="3823"/>
                    <a:pt x="22949" y="3914"/>
                  </a:cubicBezTo>
                  <a:cubicBezTo>
                    <a:pt x="22939" y="4096"/>
                    <a:pt x="22939" y="4218"/>
                    <a:pt x="22958" y="4218"/>
                  </a:cubicBezTo>
                  <a:cubicBezTo>
                    <a:pt x="22952" y="4287"/>
                    <a:pt x="22949" y="4356"/>
                    <a:pt x="22949" y="4356"/>
                  </a:cubicBezTo>
                  <a:cubicBezTo>
                    <a:pt x="22948" y="4356"/>
                    <a:pt x="22948" y="4356"/>
                    <a:pt x="22948" y="4356"/>
                  </a:cubicBezTo>
                  <a:cubicBezTo>
                    <a:pt x="22911" y="4356"/>
                    <a:pt x="22902" y="4492"/>
                    <a:pt x="22892" y="4629"/>
                  </a:cubicBezTo>
                  <a:cubicBezTo>
                    <a:pt x="22908" y="4723"/>
                    <a:pt x="22911" y="4817"/>
                    <a:pt x="22905" y="4908"/>
                  </a:cubicBezTo>
                  <a:cubicBezTo>
                    <a:pt x="22870" y="4908"/>
                    <a:pt x="22864" y="4977"/>
                    <a:pt x="22855" y="5114"/>
                  </a:cubicBezTo>
                  <a:cubicBezTo>
                    <a:pt x="22845" y="5252"/>
                    <a:pt x="22839" y="5321"/>
                    <a:pt x="22877" y="5321"/>
                  </a:cubicBezTo>
                  <a:cubicBezTo>
                    <a:pt x="22870" y="5390"/>
                    <a:pt x="22833" y="5876"/>
                    <a:pt x="22783" y="6080"/>
                  </a:cubicBezTo>
                  <a:cubicBezTo>
                    <a:pt x="22742" y="6142"/>
                    <a:pt x="22773" y="6218"/>
                    <a:pt x="22805" y="6290"/>
                  </a:cubicBezTo>
                  <a:cubicBezTo>
                    <a:pt x="22839" y="6293"/>
                    <a:pt x="22870" y="6365"/>
                    <a:pt x="22864" y="6434"/>
                  </a:cubicBezTo>
                  <a:lnTo>
                    <a:pt x="22792" y="6427"/>
                  </a:lnTo>
                  <a:cubicBezTo>
                    <a:pt x="22779" y="6397"/>
                    <a:pt x="22771" y="6380"/>
                    <a:pt x="22766" y="6380"/>
                  </a:cubicBezTo>
                  <a:cubicBezTo>
                    <a:pt x="22759" y="6380"/>
                    <a:pt x="22757" y="6413"/>
                    <a:pt x="22751" y="6493"/>
                  </a:cubicBezTo>
                  <a:cubicBezTo>
                    <a:pt x="22748" y="6562"/>
                    <a:pt x="22742" y="6631"/>
                    <a:pt x="22742" y="6631"/>
                  </a:cubicBezTo>
                  <a:cubicBezTo>
                    <a:pt x="22770" y="6634"/>
                    <a:pt x="22764" y="6979"/>
                    <a:pt x="22701" y="7462"/>
                  </a:cubicBezTo>
                  <a:cubicBezTo>
                    <a:pt x="22623" y="8079"/>
                    <a:pt x="22595" y="8283"/>
                    <a:pt x="22629" y="8289"/>
                  </a:cubicBezTo>
                  <a:cubicBezTo>
                    <a:pt x="22667" y="8292"/>
                    <a:pt x="22657" y="8361"/>
                    <a:pt x="22595" y="8562"/>
                  </a:cubicBezTo>
                  <a:cubicBezTo>
                    <a:pt x="22435" y="8960"/>
                    <a:pt x="22435" y="8960"/>
                    <a:pt x="22460" y="9032"/>
                  </a:cubicBezTo>
                  <a:cubicBezTo>
                    <a:pt x="22467" y="8983"/>
                    <a:pt x="22487" y="8972"/>
                    <a:pt x="22513" y="8972"/>
                  </a:cubicBezTo>
                  <a:cubicBezTo>
                    <a:pt x="22522" y="8972"/>
                    <a:pt x="22531" y="8974"/>
                    <a:pt x="22541" y="8975"/>
                  </a:cubicBezTo>
                  <a:cubicBezTo>
                    <a:pt x="22610" y="8985"/>
                    <a:pt x="22601" y="9054"/>
                    <a:pt x="22523" y="9110"/>
                  </a:cubicBezTo>
                  <a:cubicBezTo>
                    <a:pt x="22522" y="9110"/>
                    <a:pt x="22522" y="9110"/>
                    <a:pt x="22522" y="9110"/>
                  </a:cubicBezTo>
                  <a:cubicBezTo>
                    <a:pt x="22450" y="9110"/>
                    <a:pt x="22354" y="10135"/>
                    <a:pt x="22413" y="10216"/>
                  </a:cubicBezTo>
                  <a:lnTo>
                    <a:pt x="22378" y="10210"/>
                  </a:lnTo>
                  <a:cubicBezTo>
                    <a:pt x="22377" y="10210"/>
                    <a:pt x="22376" y="10210"/>
                    <a:pt x="22374" y="10210"/>
                  </a:cubicBezTo>
                  <a:cubicBezTo>
                    <a:pt x="22343" y="10210"/>
                    <a:pt x="22333" y="10284"/>
                    <a:pt x="22300" y="10548"/>
                  </a:cubicBezTo>
                  <a:cubicBezTo>
                    <a:pt x="22281" y="10683"/>
                    <a:pt x="22272" y="10752"/>
                    <a:pt x="22272" y="10752"/>
                  </a:cubicBezTo>
                  <a:cubicBezTo>
                    <a:pt x="22350" y="10765"/>
                    <a:pt x="22239" y="11163"/>
                    <a:pt x="22204" y="11163"/>
                  </a:cubicBezTo>
                  <a:cubicBezTo>
                    <a:pt x="22204" y="11163"/>
                    <a:pt x="22203" y="11163"/>
                    <a:pt x="22203" y="11163"/>
                  </a:cubicBezTo>
                  <a:cubicBezTo>
                    <a:pt x="22153" y="11225"/>
                    <a:pt x="22153" y="11225"/>
                    <a:pt x="22128" y="11360"/>
                  </a:cubicBezTo>
                  <a:cubicBezTo>
                    <a:pt x="22162" y="11573"/>
                    <a:pt x="22065" y="11902"/>
                    <a:pt x="22029" y="11902"/>
                  </a:cubicBezTo>
                  <a:cubicBezTo>
                    <a:pt x="22028" y="11902"/>
                    <a:pt x="22028" y="11902"/>
                    <a:pt x="22027" y="11902"/>
                  </a:cubicBezTo>
                  <a:lnTo>
                    <a:pt x="22002" y="12040"/>
                  </a:lnTo>
                  <a:cubicBezTo>
                    <a:pt x="22024" y="12115"/>
                    <a:pt x="21999" y="12250"/>
                    <a:pt x="21987" y="12319"/>
                  </a:cubicBezTo>
                  <a:cubicBezTo>
                    <a:pt x="21958" y="12474"/>
                    <a:pt x="21944" y="12551"/>
                    <a:pt x="21960" y="12551"/>
                  </a:cubicBezTo>
                  <a:cubicBezTo>
                    <a:pt x="21965" y="12551"/>
                    <a:pt x="21972" y="12544"/>
                    <a:pt x="21984" y="12529"/>
                  </a:cubicBezTo>
                  <a:cubicBezTo>
                    <a:pt x="22018" y="12535"/>
                    <a:pt x="22053" y="12542"/>
                    <a:pt x="22040" y="12610"/>
                  </a:cubicBezTo>
                  <a:lnTo>
                    <a:pt x="22006" y="12604"/>
                  </a:lnTo>
                  <a:cubicBezTo>
                    <a:pt x="22005" y="12604"/>
                    <a:pt x="22005" y="12604"/>
                    <a:pt x="22004" y="12604"/>
                  </a:cubicBezTo>
                  <a:cubicBezTo>
                    <a:pt x="21970" y="12604"/>
                    <a:pt x="21933" y="12806"/>
                    <a:pt x="21883" y="13074"/>
                  </a:cubicBezTo>
                  <a:cubicBezTo>
                    <a:pt x="21818" y="13413"/>
                    <a:pt x="21792" y="13551"/>
                    <a:pt x="21745" y="13610"/>
                  </a:cubicBezTo>
                  <a:lnTo>
                    <a:pt x="21767" y="13685"/>
                  </a:lnTo>
                  <a:cubicBezTo>
                    <a:pt x="21788" y="13757"/>
                    <a:pt x="21778" y="13824"/>
                    <a:pt x="21747" y="13824"/>
                  </a:cubicBezTo>
                  <a:cubicBezTo>
                    <a:pt x="21745" y="13824"/>
                    <a:pt x="21744" y="13824"/>
                    <a:pt x="21742" y="13823"/>
                  </a:cubicBezTo>
                  <a:cubicBezTo>
                    <a:pt x="21695" y="13883"/>
                    <a:pt x="21645" y="14155"/>
                    <a:pt x="21655" y="14300"/>
                  </a:cubicBezTo>
                  <a:lnTo>
                    <a:pt x="21629" y="14434"/>
                  </a:lnTo>
                  <a:cubicBezTo>
                    <a:pt x="21548" y="14488"/>
                    <a:pt x="21495" y="14688"/>
                    <a:pt x="21551" y="14773"/>
                  </a:cubicBezTo>
                  <a:cubicBezTo>
                    <a:pt x="21549" y="14772"/>
                    <a:pt x="21547" y="14772"/>
                    <a:pt x="21545" y="14772"/>
                  </a:cubicBezTo>
                  <a:cubicBezTo>
                    <a:pt x="21515" y="14772"/>
                    <a:pt x="21500" y="14836"/>
                    <a:pt x="21482" y="14898"/>
                  </a:cubicBezTo>
                  <a:cubicBezTo>
                    <a:pt x="21485" y="15040"/>
                    <a:pt x="21422" y="15303"/>
                    <a:pt x="21387" y="15303"/>
                  </a:cubicBezTo>
                  <a:cubicBezTo>
                    <a:pt x="21386" y="15303"/>
                    <a:pt x="21386" y="15303"/>
                    <a:pt x="21385" y="15302"/>
                  </a:cubicBezTo>
                  <a:lnTo>
                    <a:pt x="21369" y="15368"/>
                  </a:lnTo>
                  <a:cubicBezTo>
                    <a:pt x="21382" y="15440"/>
                    <a:pt x="21379" y="15512"/>
                    <a:pt x="21357" y="15578"/>
                  </a:cubicBezTo>
                  <a:cubicBezTo>
                    <a:pt x="21335" y="15647"/>
                    <a:pt x="21329" y="15719"/>
                    <a:pt x="21341" y="15791"/>
                  </a:cubicBezTo>
                  <a:cubicBezTo>
                    <a:pt x="21354" y="15838"/>
                    <a:pt x="21354" y="15885"/>
                    <a:pt x="21344" y="15932"/>
                  </a:cubicBezTo>
                  <a:cubicBezTo>
                    <a:pt x="21340" y="15951"/>
                    <a:pt x="21335" y="15959"/>
                    <a:pt x="21331" y="15959"/>
                  </a:cubicBezTo>
                  <a:cubicBezTo>
                    <a:pt x="21318" y="15959"/>
                    <a:pt x="21305" y="15904"/>
                    <a:pt x="21291" y="15848"/>
                  </a:cubicBezTo>
                  <a:cubicBezTo>
                    <a:pt x="21290" y="15815"/>
                    <a:pt x="21287" y="15801"/>
                    <a:pt x="21283" y="15801"/>
                  </a:cubicBezTo>
                  <a:cubicBezTo>
                    <a:pt x="21270" y="15801"/>
                    <a:pt x="21245" y="15958"/>
                    <a:pt x="21260" y="16127"/>
                  </a:cubicBezTo>
                  <a:cubicBezTo>
                    <a:pt x="21272" y="16246"/>
                    <a:pt x="21277" y="16300"/>
                    <a:pt x="21274" y="16300"/>
                  </a:cubicBezTo>
                  <a:cubicBezTo>
                    <a:pt x="21270" y="16300"/>
                    <a:pt x="21261" y="16262"/>
                    <a:pt x="21244" y="16192"/>
                  </a:cubicBezTo>
                  <a:cubicBezTo>
                    <a:pt x="21233" y="16148"/>
                    <a:pt x="21222" y="16104"/>
                    <a:pt x="21215" y="16104"/>
                  </a:cubicBezTo>
                  <a:cubicBezTo>
                    <a:pt x="21211" y="16104"/>
                    <a:pt x="21208" y="16126"/>
                    <a:pt x="21210" y="16186"/>
                  </a:cubicBezTo>
                  <a:cubicBezTo>
                    <a:pt x="21210" y="16186"/>
                    <a:pt x="21178" y="16321"/>
                    <a:pt x="21213" y="16327"/>
                  </a:cubicBezTo>
                  <a:lnTo>
                    <a:pt x="21163" y="16531"/>
                  </a:lnTo>
                  <a:cubicBezTo>
                    <a:pt x="21119" y="16612"/>
                    <a:pt x="21084" y="16700"/>
                    <a:pt x="21065" y="16791"/>
                  </a:cubicBezTo>
                  <a:cubicBezTo>
                    <a:pt x="21081" y="16866"/>
                    <a:pt x="21081" y="16866"/>
                    <a:pt x="21031" y="16926"/>
                  </a:cubicBezTo>
                  <a:cubicBezTo>
                    <a:pt x="21029" y="16925"/>
                    <a:pt x="21026" y="16925"/>
                    <a:pt x="21024" y="16925"/>
                  </a:cubicBezTo>
                  <a:cubicBezTo>
                    <a:pt x="20995" y="16925"/>
                    <a:pt x="20985" y="16983"/>
                    <a:pt x="21050" y="17001"/>
                  </a:cubicBezTo>
                  <a:cubicBezTo>
                    <a:pt x="21069" y="17073"/>
                    <a:pt x="21050" y="17148"/>
                    <a:pt x="21003" y="17205"/>
                  </a:cubicBezTo>
                  <a:cubicBezTo>
                    <a:pt x="20994" y="17202"/>
                    <a:pt x="20986" y="17201"/>
                    <a:pt x="20979" y="17201"/>
                  </a:cubicBezTo>
                  <a:cubicBezTo>
                    <a:pt x="20928" y="17201"/>
                    <a:pt x="20919" y="17253"/>
                    <a:pt x="20949" y="17261"/>
                  </a:cubicBezTo>
                  <a:cubicBezTo>
                    <a:pt x="20962" y="17308"/>
                    <a:pt x="20962" y="17358"/>
                    <a:pt x="20953" y="17405"/>
                  </a:cubicBezTo>
                  <a:cubicBezTo>
                    <a:pt x="20952" y="17405"/>
                    <a:pt x="20952" y="17405"/>
                    <a:pt x="20952" y="17405"/>
                  </a:cubicBezTo>
                  <a:cubicBezTo>
                    <a:pt x="20910" y="17405"/>
                    <a:pt x="20788" y="18011"/>
                    <a:pt x="20598" y="18599"/>
                  </a:cubicBezTo>
                  <a:cubicBezTo>
                    <a:pt x="20580" y="18668"/>
                    <a:pt x="20595" y="18743"/>
                    <a:pt x="20630" y="18753"/>
                  </a:cubicBezTo>
                  <a:cubicBezTo>
                    <a:pt x="20699" y="18775"/>
                    <a:pt x="20664" y="18762"/>
                    <a:pt x="20608" y="18819"/>
                  </a:cubicBezTo>
                  <a:cubicBezTo>
                    <a:pt x="20500" y="18852"/>
                    <a:pt x="20458" y="18959"/>
                    <a:pt x="20535" y="18959"/>
                  </a:cubicBezTo>
                  <a:cubicBezTo>
                    <a:pt x="20544" y="18959"/>
                    <a:pt x="20556" y="18957"/>
                    <a:pt x="20570" y="18953"/>
                  </a:cubicBezTo>
                  <a:cubicBezTo>
                    <a:pt x="20605" y="18935"/>
                    <a:pt x="20626" y="18924"/>
                    <a:pt x="20632" y="18924"/>
                  </a:cubicBezTo>
                  <a:cubicBezTo>
                    <a:pt x="20641" y="18924"/>
                    <a:pt x="20615" y="18951"/>
                    <a:pt x="20548" y="19019"/>
                  </a:cubicBezTo>
                  <a:cubicBezTo>
                    <a:pt x="20495" y="19076"/>
                    <a:pt x="20495" y="19076"/>
                    <a:pt x="20511" y="19151"/>
                  </a:cubicBezTo>
                  <a:cubicBezTo>
                    <a:pt x="20543" y="19162"/>
                    <a:pt x="20529" y="19221"/>
                    <a:pt x="20499" y="19221"/>
                  </a:cubicBezTo>
                  <a:cubicBezTo>
                    <a:pt x="20496" y="19221"/>
                    <a:pt x="20494" y="19220"/>
                    <a:pt x="20492" y="19220"/>
                  </a:cubicBezTo>
                  <a:cubicBezTo>
                    <a:pt x="20436" y="19276"/>
                    <a:pt x="20382" y="19329"/>
                    <a:pt x="20417" y="19342"/>
                  </a:cubicBezTo>
                  <a:cubicBezTo>
                    <a:pt x="20401" y="19386"/>
                    <a:pt x="20376" y="19430"/>
                    <a:pt x="20345" y="19464"/>
                  </a:cubicBezTo>
                  <a:cubicBezTo>
                    <a:pt x="20288" y="19521"/>
                    <a:pt x="20304" y="19596"/>
                    <a:pt x="20320" y="19674"/>
                  </a:cubicBezTo>
                  <a:cubicBezTo>
                    <a:pt x="20326" y="19831"/>
                    <a:pt x="20317" y="19909"/>
                    <a:pt x="20294" y="19909"/>
                  </a:cubicBezTo>
                  <a:cubicBezTo>
                    <a:pt x="20285" y="19909"/>
                    <a:pt x="20273" y="19897"/>
                    <a:pt x="20260" y="19872"/>
                  </a:cubicBezTo>
                  <a:cubicBezTo>
                    <a:pt x="20254" y="19862"/>
                    <a:pt x="20249" y="19857"/>
                    <a:pt x="20243" y="19857"/>
                  </a:cubicBezTo>
                  <a:cubicBezTo>
                    <a:pt x="20197" y="19857"/>
                    <a:pt x="20152" y="20136"/>
                    <a:pt x="20194" y="20216"/>
                  </a:cubicBezTo>
                  <a:cubicBezTo>
                    <a:pt x="20231" y="20280"/>
                    <a:pt x="20241" y="20297"/>
                    <a:pt x="20230" y="20297"/>
                  </a:cubicBezTo>
                  <a:cubicBezTo>
                    <a:pt x="20226" y="20297"/>
                    <a:pt x="20219" y="20295"/>
                    <a:pt x="20210" y="20291"/>
                  </a:cubicBezTo>
                  <a:cubicBezTo>
                    <a:pt x="20208" y="20291"/>
                    <a:pt x="20205" y="20291"/>
                    <a:pt x="20203" y="20291"/>
                  </a:cubicBezTo>
                  <a:cubicBezTo>
                    <a:pt x="20173" y="20291"/>
                    <a:pt x="20157" y="20348"/>
                    <a:pt x="20157" y="20348"/>
                  </a:cubicBezTo>
                  <a:cubicBezTo>
                    <a:pt x="20136" y="20409"/>
                    <a:pt x="20118" y="20471"/>
                    <a:pt x="20088" y="20471"/>
                  </a:cubicBezTo>
                  <a:cubicBezTo>
                    <a:pt x="20086" y="20471"/>
                    <a:pt x="20084" y="20471"/>
                    <a:pt x="20081" y="20470"/>
                  </a:cubicBezTo>
                  <a:cubicBezTo>
                    <a:pt x="20066" y="20539"/>
                    <a:pt x="20056" y="20608"/>
                    <a:pt x="20056" y="20680"/>
                  </a:cubicBezTo>
                  <a:cubicBezTo>
                    <a:pt x="20085" y="20834"/>
                    <a:pt x="19994" y="21022"/>
                    <a:pt x="19906" y="21069"/>
                  </a:cubicBezTo>
                  <a:lnTo>
                    <a:pt x="19900" y="21210"/>
                  </a:lnTo>
                  <a:cubicBezTo>
                    <a:pt x="19941" y="21289"/>
                    <a:pt x="19958" y="21359"/>
                    <a:pt x="19916" y="21359"/>
                  </a:cubicBezTo>
                  <a:cubicBezTo>
                    <a:pt x="19910" y="21359"/>
                    <a:pt x="19902" y="21357"/>
                    <a:pt x="19893" y="21354"/>
                  </a:cubicBezTo>
                  <a:cubicBezTo>
                    <a:pt x="19869" y="21347"/>
                    <a:pt x="19845" y="21339"/>
                    <a:pt x="19845" y="21339"/>
                  </a:cubicBezTo>
                  <a:lnTo>
                    <a:pt x="19845" y="21339"/>
                  </a:lnTo>
                  <a:cubicBezTo>
                    <a:pt x="19844" y="21339"/>
                    <a:pt x="19849" y="21341"/>
                    <a:pt x="19859" y="21344"/>
                  </a:cubicBezTo>
                  <a:cubicBezTo>
                    <a:pt x="19907" y="21428"/>
                    <a:pt x="19806" y="21666"/>
                    <a:pt x="19737" y="21666"/>
                  </a:cubicBezTo>
                  <a:cubicBezTo>
                    <a:pt x="19734" y="21666"/>
                    <a:pt x="19730" y="21665"/>
                    <a:pt x="19727" y="21664"/>
                  </a:cubicBezTo>
                  <a:cubicBezTo>
                    <a:pt x="19718" y="21661"/>
                    <a:pt x="19711" y="21660"/>
                    <a:pt x="19705" y="21660"/>
                  </a:cubicBezTo>
                  <a:cubicBezTo>
                    <a:pt x="19691" y="21660"/>
                    <a:pt x="19687" y="21672"/>
                    <a:pt x="19671" y="21717"/>
                  </a:cubicBezTo>
                  <a:lnTo>
                    <a:pt x="19705" y="21730"/>
                  </a:lnTo>
                  <a:cubicBezTo>
                    <a:pt x="19737" y="21742"/>
                    <a:pt x="19771" y="21752"/>
                    <a:pt x="19749" y="21818"/>
                  </a:cubicBezTo>
                  <a:cubicBezTo>
                    <a:pt x="19729" y="21878"/>
                    <a:pt x="19706" y="21938"/>
                    <a:pt x="19676" y="21938"/>
                  </a:cubicBezTo>
                  <a:cubicBezTo>
                    <a:pt x="19673" y="21938"/>
                    <a:pt x="19671" y="21938"/>
                    <a:pt x="19668" y="21937"/>
                  </a:cubicBezTo>
                  <a:cubicBezTo>
                    <a:pt x="19611" y="21990"/>
                    <a:pt x="19555" y="22043"/>
                    <a:pt x="19589" y="22056"/>
                  </a:cubicBezTo>
                  <a:cubicBezTo>
                    <a:pt x="19571" y="22100"/>
                    <a:pt x="19542" y="22140"/>
                    <a:pt x="19508" y="22175"/>
                  </a:cubicBezTo>
                  <a:cubicBezTo>
                    <a:pt x="19486" y="22241"/>
                    <a:pt x="19461" y="22306"/>
                    <a:pt x="19417" y="22435"/>
                  </a:cubicBezTo>
                  <a:cubicBezTo>
                    <a:pt x="19426" y="22510"/>
                    <a:pt x="19384" y="22633"/>
                    <a:pt x="19352" y="22633"/>
                  </a:cubicBezTo>
                  <a:cubicBezTo>
                    <a:pt x="19351" y="22633"/>
                    <a:pt x="19349" y="22633"/>
                    <a:pt x="19348" y="22632"/>
                  </a:cubicBezTo>
                  <a:cubicBezTo>
                    <a:pt x="19348" y="22632"/>
                    <a:pt x="19301" y="22761"/>
                    <a:pt x="19310" y="22839"/>
                  </a:cubicBezTo>
                  <a:cubicBezTo>
                    <a:pt x="19270" y="22960"/>
                    <a:pt x="19246" y="23026"/>
                    <a:pt x="19215" y="23026"/>
                  </a:cubicBezTo>
                  <a:cubicBezTo>
                    <a:pt x="19213" y="23026"/>
                    <a:pt x="19210" y="23025"/>
                    <a:pt x="19207" y="23024"/>
                  </a:cubicBezTo>
                  <a:cubicBezTo>
                    <a:pt x="19198" y="23021"/>
                    <a:pt x="19192" y="23018"/>
                    <a:pt x="19187" y="23018"/>
                  </a:cubicBezTo>
                  <a:cubicBezTo>
                    <a:pt x="19176" y="23018"/>
                    <a:pt x="19178" y="23034"/>
                    <a:pt x="19185" y="23090"/>
                  </a:cubicBezTo>
                  <a:cubicBezTo>
                    <a:pt x="19220" y="23099"/>
                    <a:pt x="19195" y="23165"/>
                    <a:pt x="19173" y="23231"/>
                  </a:cubicBezTo>
                  <a:lnTo>
                    <a:pt x="19126" y="23363"/>
                  </a:lnTo>
                  <a:cubicBezTo>
                    <a:pt x="19160" y="23375"/>
                    <a:pt x="19160" y="23375"/>
                    <a:pt x="19138" y="23438"/>
                  </a:cubicBezTo>
                  <a:cubicBezTo>
                    <a:pt x="19113" y="23504"/>
                    <a:pt x="19010" y="23688"/>
                    <a:pt x="18988" y="23754"/>
                  </a:cubicBezTo>
                  <a:cubicBezTo>
                    <a:pt x="18942" y="23882"/>
                    <a:pt x="18927" y="23926"/>
                    <a:pt x="18938" y="23926"/>
                  </a:cubicBezTo>
                  <a:cubicBezTo>
                    <a:pt x="18943" y="23926"/>
                    <a:pt x="18956" y="23914"/>
                    <a:pt x="18975" y="23895"/>
                  </a:cubicBezTo>
                  <a:cubicBezTo>
                    <a:pt x="18984" y="23869"/>
                    <a:pt x="18994" y="23856"/>
                    <a:pt x="18999" y="23856"/>
                  </a:cubicBezTo>
                  <a:cubicBezTo>
                    <a:pt x="19007" y="23856"/>
                    <a:pt x="19001" y="23889"/>
                    <a:pt x="18953" y="23961"/>
                  </a:cubicBezTo>
                  <a:cubicBezTo>
                    <a:pt x="18928" y="24027"/>
                    <a:pt x="18825" y="24209"/>
                    <a:pt x="18756" y="24406"/>
                  </a:cubicBezTo>
                  <a:cubicBezTo>
                    <a:pt x="18665" y="24666"/>
                    <a:pt x="18665" y="24666"/>
                    <a:pt x="18696" y="24679"/>
                  </a:cubicBezTo>
                  <a:cubicBezTo>
                    <a:pt x="18715" y="24671"/>
                    <a:pt x="18729" y="24668"/>
                    <a:pt x="18739" y="24668"/>
                  </a:cubicBezTo>
                  <a:cubicBezTo>
                    <a:pt x="18775" y="24668"/>
                    <a:pt x="18746" y="24715"/>
                    <a:pt x="18674" y="24745"/>
                  </a:cubicBezTo>
                  <a:cubicBezTo>
                    <a:pt x="18562" y="24851"/>
                    <a:pt x="18540" y="24914"/>
                    <a:pt x="18571" y="24929"/>
                  </a:cubicBezTo>
                  <a:cubicBezTo>
                    <a:pt x="18587" y="24976"/>
                    <a:pt x="18580" y="25027"/>
                    <a:pt x="18558" y="25070"/>
                  </a:cubicBezTo>
                  <a:cubicBezTo>
                    <a:pt x="18556" y="25069"/>
                    <a:pt x="18553" y="25069"/>
                    <a:pt x="18550" y="25069"/>
                  </a:cubicBezTo>
                  <a:cubicBezTo>
                    <a:pt x="18521" y="25069"/>
                    <a:pt x="18506" y="25135"/>
                    <a:pt x="18486" y="25265"/>
                  </a:cubicBezTo>
                  <a:cubicBezTo>
                    <a:pt x="18467" y="25311"/>
                    <a:pt x="18461" y="25325"/>
                    <a:pt x="18448" y="25325"/>
                  </a:cubicBezTo>
                  <a:cubicBezTo>
                    <a:pt x="18443" y="25325"/>
                    <a:pt x="18436" y="25322"/>
                    <a:pt x="18427" y="25318"/>
                  </a:cubicBezTo>
                  <a:cubicBezTo>
                    <a:pt x="18427" y="25318"/>
                    <a:pt x="18399" y="25381"/>
                    <a:pt x="18373" y="25443"/>
                  </a:cubicBezTo>
                  <a:cubicBezTo>
                    <a:pt x="18386" y="25600"/>
                    <a:pt x="18195" y="25970"/>
                    <a:pt x="18135" y="26020"/>
                  </a:cubicBezTo>
                  <a:cubicBezTo>
                    <a:pt x="18120" y="26067"/>
                    <a:pt x="18110" y="26114"/>
                    <a:pt x="18116" y="26161"/>
                  </a:cubicBezTo>
                  <a:cubicBezTo>
                    <a:pt x="18148" y="26240"/>
                    <a:pt x="18136" y="26296"/>
                    <a:pt x="18092" y="26296"/>
                  </a:cubicBezTo>
                  <a:cubicBezTo>
                    <a:pt x="18084" y="26296"/>
                    <a:pt x="18074" y="26294"/>
                    <a:pt x="18063" y="26290"/>
                  </a:cubicBezTo>
                  <a:cubicBezTo>
                    <a:pt x="18041" y="26280"/>
                    <a:pt x="18026" y="26274"/>
                    <a:pt x="18018" y="26274"/>
                  </a:cubicBezTo>
                  <a:cubicBezTo>
                    <a:pt x="18002" y="26274"/>
                    <a:pt x="18010" y="26296"/>
                    <a:pt x="18035" y="26355"/>
                  </a:cubicBezTo>
                  <a:cubicBezTo>
                    <a:pt x="18041" y="26421"/>
                    <a:pt x="17940" y="26676"/>
                    <a:pt x="17890" y="26676"/>
                  </a:cubicBezTo>
                  <a:cubicBezTo>
                    <a:pt x="17883" y="26676"/>
                    <a:pt x="17877" y="26671"/>
                    <a:pt x="17872" y="26659"/>
                  </a:cubicBezTo>
                  <a:lnTo>
                    <a:pt x="17803" y="26631"/>
                  </a:lnTo>
                  <a:lnTo>
                    <a:pt x="17803" y="26631"/>
                  </a:lnTo>
                  <a:cubicBezTo>
                    <a:pt x="17809" y="26681"/>
                    <a:pt x="17800" y="26728"/>
                    <a:pt x="17784" y="26775"/>
                  </a:cubicBezTo>
                  <a:cubicBezTo>
                    <a:pt x="17819" y="26788"/>
                    <a:pt x="17791" y="26854"/>
                    <a:pt x="17712" y="27045"/>
                  </a:cubicBezTo>
                  <a:cubicBezTo>
                    <a:pt x="17659" y="27173"/>
                    <a:pt x="17587" y="27443"/>
                    <a:pt x="17534" y="27571"/>
                  </a:cubicBezTo>
                  <a:cubicBezTo>
                    <a:pt x="17480" y="27700"/>
                    <a:pt x="17402" y="27891"/>
                    <a:pt x="17342" y="27941"/>
                  </a:cubicBezTo>
                  <a:cubicBezTo>
                    <a:pt x="17305" y="28026"/>
                    <a:pt x="17280" y="28117"/>
                    <a:pt x="17267" y="28211"/>
                  </a:cubicBezTo>
                  <a:cubicBezTo>
                    <a:pt x="17273" y="28284"/>
                    <a:pt x="17229" y="28403"/>
                    <a:pt x="17195" y="28403"/>
                  </a:cubicBezTo>
                  <a:cubicBezTo>
                    <a:pt x="17193" y="28403"/>
                    <a:pt x="17191" y="28403"/>
                    <a:pt x="17189" y="28402"/>
                  </a:cubicBezTo>
                  <a:lnTo>
                    <a:pt x="17164" y="28468"/>
                  </a:lnTo>
                  <a:cubicBezTo>
                    <a:pt x="17154" y="28536"/>
                    <a:pt x="17139" y="28605"/>
                    <a:pt x="17114" y="28671"/>
                  </a:cubicBezTo>
                  <a:cubicBezTo>
                    <a:pt x="17110" y="28670"/>
                    <a:pt x="17107" y="28669"/>
                    <a:pt x="17103" y="28669"/>
                  </a:cubicBezTo>
                  <a:cubicBezTo>
                    <a:pt x="17070" y="28669"/>
                    <a:pt x="17020" y="28714"/>
                    <a:pt x="17023" y="28784"/>
                  </a:cubicBezTo>
                  <a:cubicBezTo>
                    <a:pt x="17054" y="28797"/>
                    <a:pt x="17026" y="28859"/>
                    <a:pt x="16966" y="28985"/>
                  </a:cubicBezTo>
                  <a:cubicBezTo>
                    <a:pt x="16919" y="29041"/>
                    <a:pt x="16650" y="29583"/>
                    <a:pt x="16399" y="30116"/>
                  </a:cubicBezTo>
                  <a:cubicBezTo>
                    <a:pt x="16274" y="30382"/>
                    <a:pt x="16152" y="30646"/>
                    <a:pt x="16061" y="30840"/>
                  </a:cubicBezTo>
                  <a:cubicBezTo>
                    <a:pt x="15973" y="31037"/>
                    <a:pt x="15917" y="31172"/>
                    <a:pt x="15923" y="31175"/>
                  </a:cubicBezTo>
                  <a:lnTo>
                    <a:pt x="15835" y="31363"/>
                  </a:lnTo>
                  <a:lnTo>
                    <a:pt x="15744" y="31551"/>
                  </a:lnTo>
                  <a:cubicBezTo>
                    <a:pt x="15741" y="31550"/>
                    <a:pt x="15738" y="31549"/>
                    <a:pt x="15735" y="31549"/>
                  </a:cubicBezTo>
                  <a:cubicBezTo>
                    <a:pt x="15670" y="31549"/>
                    <a:pt x="15563" y="31856"/>
                    <a:pt x="15506" y="32049"/>
                  </a:cubicBezTo>
                  <a:cubicBezTo>
                    <a:pt x="15500" y="32122"/>
                    <a:pt x="15478" y="32190"/>
                    <a:pt x="15437" y="32250"/>
                  </a:cubicBezTo>
                  <a:cubicBezTo>
                    <a:pt x="15432" y="32247"/>
                    <a:pt x="15426" y="32246"/>
                    <a:pt x="15421" y="32246"/>
                  </a:cubicBezTo>
                  <a:cubicBezTo>
                    <a:pt x="15359" y="32246"/>
                    <a:pt x="15274" y="32409"/>
                    <a:pt x="15243" y="32535"/>
                  </a:cubicBezTo>
                  <a:cubicBezTo>
                    <a:pt x="15266" y="32613"/>
                    <a:pt x="15250" y="32667"/>
                    <a:pt x="15208" y="32667"/>
                  </a:cubicBezTo>
                  <a:cubicBezTo>
                    <a:pt x="15198" y="32667"/>
                    <a:pt x="15187" y="32664"/>
                    <a:pt x="15174" y="32657"/>
                  </a:cubicBezTo>
                  <a:cubicBezTo>
                    <a:pt x="15167" y="32653"/>
                    <a:pt x="15159" y="32652"/>
                    <a:pt x="15152" y="32652"/>
                  </a:cubicBezTo>
                  <a:cubicBezTo>
                    <a:pt x="15097" y="32652"/>
                    <a:pt x="15049" y="32765"/>
                    <a:pt x="15074" y="32918"/>
                  </a:cubicBezTo>
                  <a:cubicBezTo>
                    <a:pt x="15074" y="32996"/>
                    <a:pt x="15074" y="32996"/>
                    <a:pt x="15008" y="33040"/>
                  </a:cubicBezTo>
                  <a:cubicBezTo>
                    <a:pt x="14914" y="33068"/>
                    <a:pt x="14879" y="33127"/>
                    <a:pt x="14911" y="33146"/>
                  </a:cubicBezTo>
                  <a:cubicBezTo>
                    <a:pt x="14942" y="33240"/>
                    <a:pt x="14907" y="33300"/>
                    <a:pt x="14813" y="33328"/>
                  </a:cubicBezTo>
                  <a:cubicBezTo>
                    <a:pt x="14682" y="33416"/>
                    <a:pt x="14682" y="33416"/>
                    <a:pt x="14713" y="33510"/>
                  </a:cubicBezTo>
                  <a:cubicBezTo>
                    <a:pt x="14741" y="33607"/>
                    <a:pt x="14610" y="33851"/>
                    <a:pt x="14516" y="33876"/>
                  </a:cubicBezTo>
                  <a:cubicBezTo>
                    <a:pt x="14481" y="33936"/>
                    <a:pt x="14419" y="33980"/>
                    <a:pt x="14450" y="33999"/>
                  </a:cubicBezTo>
                  <a:lnTo>
                    <a:pt x="14384" y="34039"/>
                  </a:lnTo>
                  <a:lnTo>
                    <a:pt x="14318" y="34162"/>
                  </a:lnTo>
                  <a:lnTo>
                    <a:pt x="14350" y="34180"/>
                  </a:lnTo>
                  <a:cubicBezTo>
                    <a:pt x="14318" y="34240"/>
                    <a:pt x="14086" y="34588"/>
                    <a:pt x="13858" y="35014"/>
                  </a:cubicBezTo>
                  <a:cubicBezTo>
                    <a:pt x="13527" y="35604"/>
                    <a:pt x="13418" y="35754"/>
                    <a:pt x="13448" y="35754"/>
                  </a:cubicBezTo>
                  <a:cubicBezTo>
                    <a:pt x="13452" y="35754"/>
                    <a:pt x="13458" y="35752"/>
                    <a:pt x="13466" y="35747"/>
                  </a:cubicBezTo>
                  <a:cubicBezTo>
                    <a:pt x="13474" y="35746"/>
                    <a:pt x="13481" y="35745"/>
                    <a:pt x="13487" y="35745"/>
                  </a:cubicBezTo>
                  <a:cubicBezTo>
                    <a:pt x="13551" y="35745"/>
                    <a:pt x="13483" y="35846"/>
                    <a:pt x="13394" y="35866"/>
                  </a:cubicBezTo>
                  <a:cubicBezTo>
                    <a:pt x="13356" y="35926"/>
                    <a:pt x="13253" y="36023"/>
                    <a:pt x="13181" y="36142"/>
                  </a:cubicBezTo>
                  <a:cubicBezTo>
                    <a:pt x="13114" y="36250"/>
                    <a:pt x="13047" y="36360"/>
                    <a:pt x="13013" y="36360"/>
                  </a:cubicBezTo>
                  <a:cubicBezTo>
                    <a:pt x="13010" y="36360"/>
                    <a:pt x="13007" y="36360"/>
                    <a:pt x="13005" y="36358"/>
                  </a:cubicBezTo>
                  <a:lnTo>
                    <a:pt x="12971" y="36418"/>
                  </a:lnTo>
                  <a:cubicBezTo>
                    <a:pt x="12958" y="36572"/>
                    <a:pt x="12742" y="36926"/>
                    <a:pt x="12601" y="37085"/>
                  </a:cubicBezTo>
                  <a:cubicBezTo>
                    <a:pt x="12535" y="37180"/>
                    <a:pt x="12485" y="37286"/>
                    <a:pt x="12451" y="37399"/>
                  </a:cubicBezTo>
                  <a:cubicBezTo>
                    <a:pt x="12407" y="37537"/>
                    <a:pt x="12407" y="37537"/>
                    <a:pt x="12341" y="37574"/>
                  </a:cubicBezTo>
                  <a:cubicBezTo>
                    <a:pt x="12340" y="37574"/>
                    <a:pt x="12339" y="37574"/>
                    <a:pt x="12338" y="37574"/>
                  </a:cubicBezTo>
                  <a:cubicBezTo>
                    <a:pt x="12299" y="37574"/>
                    <a:pt x="12067" y="37892"/>
                    <a:pt x="12125" y="37928"/>
                  </a:cubicBezTo>
                  <a:lnTo>
                    <a:pt x="12059" y="37969"/>
                  </a:lnTo>
                  <a:cubicBezTo>
                    <a:pt x="11993" y="38007"/>
                    <a:pt x="11987" y="38085"/>
                    <a:pt x="12015" y="38107"/>
                  </a:cubicBezTo>
                  <a:cubicBezTo>
                    <a:pt x="12075" y="38145"/>
                    <a:pt x="12040" y="38204"/>
                    <a:pt x="11915" y="38204"/>
                  </a:cubicBezTo>
                  <a:cubicBezTo>
                    <a:pt x="11899" y="38194"/>
                    <a:pt x="11886" y="38190"/>
                    <a:pt x="11874" y="38190"/>
                  </a:cubicBezTo>
                  <a:cubicBezTo>
                    <a:pt x="11839" y="38190"/>
                    <a:pt x="11824" y="38228"/>
                    <a:pt x="11846" y="38242"/>
                  </a:cubicBezTo>
                  <a:cubicBezTo>
                    <a:pt x="11839" y="38320"/>
                    <a:pt x="11836" y="38402"/>
                    <a:pt x="11767" y="38439"/>
                  </a:cubicBezTo>
                  <a:cubicBezTo>
                    <a:pt x="11727" y="38496"/>
                    <a:pt x="11689" y="38552"/>
                    <a:pt x="11749" y="38593"/>
                  </a:cubicBezTo>
                  <a:cubicBezTo>
                    <a:pt x="11777" y="38612"/>
                    <a:pt x="11739" y="38668"/>
                    <a:pt x="11698" y="38728"/>
                  </a:cubicBezTo>
                  <a:cubicBezTo>
                    <a:pt x="11667" y="38706"/>
                    <a:pt x="11667" y="38706"/>
                    <a:pt x="11680" y="38630"/>
                  </a:cubicBezTo>
                  <a:cubicBezTo>
                    <a:pt x="11690" y="38615"/>
                    <a:pt x="11694" y="38608"/>
                    <a:pt x="11694" y="38608"/>
                  </a:cubicBezTo>
                  <a:lnTo>
                    <a:pt x="11694" y="38608"/>
                  </a:lnTo>
                  <a:cubicBezTo>
                    <a:pt x="11694" y="38608"/>
                    <a:pt x="11658" y="38661"/>
                    <a:pt x="11598" y="38743"/>
                  </a:cubicBezTo>
                  <a:cubicBezTo>
                    <a:pt x="11564" y="38794"/>
                    <a:pt x="11472" y="38875"/>
                    <a:pt x="11434" y="38875"/>
                  </a:cubicBezTo>
                  <a:cubicBezTo>
                    <a:pt x="11429" y="38875"/>
                    <a:pt x="11426" y="38874"/>
                    <a:pt x="11423" y="38872"/>
                  </a:cubicBezTo>
                  <a:cubicBezTo>
                    <a:pt x="11362" y="38905"/>
                    <a:pt x="11323" y="38953"/>
                    <a:pt x="11384" y="38953"/>
                  </a:cubicBezTo>
                  <a:cubicBezTo>
                    <a:pt x="11392" y="38953"/>
                    <a:pt x="11402" y="38952"/>
                    <a:pt x="11413" y="38950"/>
                  </a:cubicBezTo>
                  <a:lnTo>
                    <a:pt x="11413" y="38950"/>
                  </a:lnTo>
                  <a:cubicBezTo>
                    <a:pt x="11470" y="38991"/>
                    <a:pt x="11470" y="38991"/>
                    <a:pt x="11391" y="39104"/>
                  </a:cubicBezTo>
                  <a:cubicBezTo>
                    <a:pt x="11359" y="39153"/>
                    <a:pt x="11324" y="39201"/>
                    <a:pt x="11297" y="39201"/>
                  </a:cubicBezTo>
                  <a:cubicBezTo>
                    <a:pt x="11293" y="39201"/>
                    <a:pt x="11289" y="39200"/>
                    <a:pt x="11285" y="39198"/>
                  </a:cubicBezTo>
                  <a:cubicBezTo>
                    <a:pt x="11276" y="39192"/>
                    <a:pt x="11269" y="39188"/>
                    <a:pt x="11263" y="39188"/>
                  </a:cubicBezTo>
                  <a:cubicBezTo>
                    <a:pt x="11247" y="39188"/>
                    <a:pt x="11231" y="39212"/>
                    <a:pt x="11175" y="39292"/>
                  </a:cubicBezTo>
                  <a:cubicBezTo>
                    <a:pt x="11056" y="39461"/>
                    <a:pt x="11028" y="39693"/>
                    <a:pt x="11047" y="39793"/>
                  </a:cubicBezTo>
                  <a:cubicBezTo>
                    <a:pt x="11103" y="39834"/>
                    <a:pt x="11103" y="39834"/>
                    <a:pt x="11006" y="39850"/>
                  </a:cubicBezTo>
                  <a:cubicBezTo>
                    <a:pt x="11002" y="39846"/>
                    <a:pt x="10997" y="39845"/>
                    <a:pt x="10992" y="39845"/>
                  </a:cubicBezTo>
                  <a:cubicBezTo>
                    <a:pt x="10965" y="39845"/>
                    <a:pt x="10931" y="39893"/>
                    <a:pt x="10896" y="39940"/>
                  </a:cubicBezTo>
                  <a:cubicBezTo>
                    <a:pt x="10868" y="39922"/>
                    <a:pt x="10909" y="39865"/>
                    <a:pt x="10946" y="39809"/>
                  </a:cubicBezTo>
                  <a:lnTo>
                    <a:pt x="10918" y="39787"/>
                  </a:lnTo>
                  <a:cubicBezTo>
                    <a:pt x="10821" y="39803"/>
                    <a:pt x="10780" y="39859"/>
                    <a:pt x="10799" y="39956"/>
                  </a:cubicBezTo>
                  <a:cubicBezTo>
                    <a:pt x="10790" y="40034"/>
                    <a:pt x="10790" y="40034"/>
                    <a:pt x="10721" y="40072"/>
                  </a:cubicBezTo>
                  <a:cubicBezTo>
                    <a:pt x="10652" y="40106"/>
                    <a:pt x="10583" y="40144"/>
                    <a:pt x="10614" y="40163"/>
                  </a:cubicBezTo>
                  <a:cubicBezTo>
                    <a:pt x="10614" y="40163"/>
                    <a:pt x="10533" y="40279"/>
                    <a:pt x="10464" y="40313"/>
                  </a:cubicBezTo>
                  <a:cubicBezTo>
                    <a:pt x="10385" y="40426"/>
                    <a:pt x="10348" y="40483"/>
                    <a:pt x="10376" y="40504"/>
                  </a:cubicBezTo>
                  <a:cubicBezTo>
                    <a:pt x="10404" y="40526"/>
                    <a:pt x="10367" y="40583"/>
                    <a:pt x="10326" y="40639"/>
                  </a:cubicBezTo>
                  <a:cubicBezTo>
                    <a:pt x="10285" y="40696"/>
                    <a:pt x="10248" y="40752"/>
                    <a:pt x="10276" y="40774"/>
                  </a:cubicBezTo>
                  <a:cubicBezTo>
                    <a:pt x="10304" y="40796"/>
                    <a:pt x="10295" y="40874"/>
                    <a:pt x="10216" y="40987"/>
                  </a:cubicBezTo>
                  <a:cubicBezTo>
                    <a:pt x="10166" y="41122"/>
                    <a:pt x="10166" y="41122"/>
                    <a:pt x="10069" y="41138"/>
                  </a:cubicBezTo>
                  <a:cubicBezTo>
                    <a:pt x="10064" y="41134"/>
                    <a:pt x="10059" y="41133"/>
                    <a:pt x="10054" y="41133"/>
                  </a:cubicBezTo>
                  <a:cubicBezTo>
                    <a:pt x="10026" y="41133"/>
                    <a:pt x="9994" y="41181"/>
                    <a:pt x="9959" y="41228"/>
                  </a:cubicBezTo>
                  <a:cubicBezTo>
                    <a:pt x="9931" y="41269"/>
                    <a:pt x="9893" y="41300"/>
                    <a:pt x="9853" y="41322"/>
                  </a:cubicBezTo>
                  <a:cubicBezTo>
                    <a:pt x="9784" y="41357"/>
                    <a:pt x="9812" y="41379"/>
                    <a:pt x="9840" y="41401"/>
                  </a:cubicBezTo>
                  <a:lnTo>
                    <a:pt x="9900" y="41445"/>
                  </a:lnTo>
                  <a:cubicBezTo>
                    <a:pt x="9871" y="41484"/>
                    <a:pt x="9816" y="41502"/>
                    <a:pt x="9775" y="41502"/>
                  </a:cubicBezTo>
                  <a:cubicBezTo>
                    <a:pt x="9757" y="41502"/>
                    <a:pt x="9742" y="41498"/>
                    <a:pt x="9734" y="41492"/>
                  </a:cubicBezTo>
                  <a:cubicBezTo>
                    <a:pt x="9633" y="41504"/>
                    <a:pt x="9633" y="41504"/>
                    <a:pt x="9690" y="41548"/>
                  </a:cubicBezTo>
                  <a:cubicBezTo>
                    <a:pt x="9718" y="41567"/>
                    <a:pt x="9705" y="41645"/>
                    <a:pt x="9593" y="41733"/>
                  </a:cubicBezTo>
                  <a:cubicBezTo>
                    <a:pt x="9512" y="41830"/>
                    <a:pt x="9435" y="41930"/>
                    <a:pt x="9401" y="41930"/>
                  </a:cubicBezTo>
                  <a:cubicBezTo>
                    <a:pt x="9397" y="41930"/>
                    <a:pt x="9394" y="41929"/>
                    <a:pt x="9392" y="41927"/>
                  </a:cubicBezTo>
                  <a:cubicBezTo>
                    <a:pt x="9348" y="41949"/>
                    <a:pt x="9317" y="41990"/>
                    <a:pt x="9307" y="42037"/>
                  </a:cubicBezTo>
                  <a:cubicBezTo>
                    <a:pt x="9292" y="42112"/>
                    <a:pt x="9251" y="42169"/>
                    <a:pt x="9094" y="42310"/>
                  </a:cubicBezTo>
                  <a:cubicBezTo>
                    <a:pt x="8825" y="42538"/>
                    <a:pt x="8825" y="42538"/>
                    <a:pt x="8881" y="42582"/>
                  </a:cubicBezTo>
                  <a:cubicBezTo>
                    <a:pt x="8909" y="42604"/>
                    <a:pt x="8934" y="42626"/>
                    <a:pt x="8837" y="42635"/>
                  </a:cubicBezTo>
                  <a:cubicBezTo>
                    <a:pt x="8765" y="42670"/>
                    <a:pt x="8753" y="42745"/>
                    <a:pt x="8693" y="42877"/>
                  </a:cubicBezTo>
                  <a:cubicBezTo>
                    <a:pt x="8687" y="42933"/>
                    <a:pt x="8715" y="42990"/>
                    <a:pt x="8762" y="43021"/>
                  </a:cubicBezTo>
                  <a:cubicBezTo>
                    <a:pt x="8818" y="43065"/>
                    <a:pt x="8818" y="43065"/>
                    <a:pt x="8706" y="43153"/>
                  </a:cubicBezTo>
                  <a:cubicBezTo>
                    <a:pt x="8672" y="43194"/>
                    <a:pt x="8623" y="43224"/>
                    <a:pt x="8590" y="43224"/>
                  </a:cubicBezTo>
                  <a:cubicBezTo>
                    <a:pt x="8580" y="43224"/>
                    <a:pt x="8571" y="43221"/>
                    <a:pt x="8565" y="43215"/>
                  </a:cubicBezTo>
                  <a:cubicBezTo>
                    <a:pt x="8536" y="43193"/>
                    <a:pt x="8580" y="43140"/>
                    <a:pt x="8580" y="43140"/>
                  </a:cubicBezTo>
                  <a:lnTo>
                    <a:pt x="8621" y="43084"/>
                  </a:lnTo>
                  <a:cubicBezTo>
                    <a:pt x="8610" y="43075"/>
                    <a:pt x="8599" y="43066"/>
                    <a:pt x="8584" y="43066"/>
                  </a:cubicBezTo>
                  <a:cubicBezTo>
                    <a:pt x="8562" y="43066"/>
                    <a:pt x="8532" y="43084"/>
                    <a:pt x="8480" y="43149"/>
                  </a:cubicBezTo>
                  <a:cubicBezTo>
                    <a:pt x="8411" y="43181"/>
                    <a:pt x="8367" y="43234"/>
                    <a:pt x="8395" y="43259"/>
                  </a:cubicBezTo>
                  <a:cubicBezTo>
                    <a:pt x="8326" y="43290"/>
                    <a:pt x="8239" y="43400"/>
                    <a:pt x="8154" y="43507"/>
                  </a:cubicBezTo>
                  <a:cubicBezTo>
                    <a:pt x="8070" y="43616"/>
                    <a:pt x="7941" y="43779"/>
                    <a:pt x="7872" y="43811"/>
                  </a:cubicBezTo>
                  <a:cubicBezTo>
                    <a:pt x="7784" y="43920"/>
                    <a:pt x="7744" y="43974"/>
                    <a:pt x="7772" y="43999"/>
                  </a:cubicBezTo>
                  <a:cubicBezTo>
                    <a:pt x="7817" y="44036"/>
                    <a:pt x="7795" y="44082"/>
                    <a:pt x="7770" y="44082"/>
                  </a:cubicBezTo>
                  <a:cubicBezTo>
                    <a:pt x="7765" y="44082"/>
                    <a:pt x="7760" y="44080"/>
                    <a:pt x="7756" y="44077"/>
                  </a:cubicBezTo>
                  <a:cubicBezTo>
                    <a:pt x="7703" y="44077"/>
                    <a:pt x="7543" y="44259"/>
                    <a:pt x="7377" y="44434"/>
                  </a:cubicBezTo>
                  <a:cubicBezTo>
                    <a:pt x="7208" y="44610"/>
                    <a:pt x="7054" y="44795"/>
                    <a:pt x="7060" y="44845"/>
                  </a:cubicBezTo>
                  <a:lnTo>
                    <a:pt x="6966" y="44948"/>
                  </a:lnTo>
                  <a:cubicBezTo>
                    <a:pt x="6847" y="45030"/>
                    <a:pt x="6575" y="45340"/>
                    <a:pt x="6556" y="45415"/>
                  </a:cubicBezTo>
                  <a:lnTo>
                    <a:pt x="6418" y="45569"/>
                  </a:lnTo>
                  <a:cubicBezTo>
                    <a:pt x="6299" y="45650"/>
                    <a:pt x="6252" y="45700"/>
                    <a:pt x="6233" y="45779"/>
                  </a:cubicBezTo>
                  <a:cubicBezTo>
                    <a:pt x="6219" y="45836"/>
                    <a:pt x="6232" y="45862"/>
                    <a:pt x="6226" y="45862"/>
                  </a:cubicBezTo>
                  <a:cubicBezTo>
                    <a:pt x="6225" y="45862"/>
                    <a:pt x="6221" y="45859"/>
                    <a:pt x="6214" y="45854"/>
                  </a:cubicBezTo>
                  <a:cubicBezTo>
                    <a:pt x="6212" y="45851"/>
                    <a:pt x="6209" y="45850"/>
                    <a:pt x="6205" y="45850"/>
                  </a:cubicBezTo>
                  <a:cubicBezTo>
                    <a:pt x="6170" y="45850"/>
                    <a:pt x="6077" y="45953"/>
                    <a:pt x="5913" y="46139"/>
                  </a:cubicBezTo>
                  <a:cubicBezTo>
                    <a:pt x="5779" y="46292"/>
                    <a:pt x="5744" y="46332"/>
                    <a:pt x="5764" y="46332"/>
                  </a:cubicBezTo>
                  <a:cubicBezTo>
                    <a:pt x="5771" y="46332"/>
                    <a:pt x="5785" y="46327"/>
                    <a:pt x="5804" y="46321"/>
                  </a:cubicBezTo>
                  <a:lnTo>
                    <a:pt x="5804" y="46321"/>
                  </a:lnTo>
                  <a:cubicBezTo>
                    <a:pt x="5694" y="46480"/>
                    <a:pt x="5648" y="46518"/>
                    <a:pt x="5621" y="46518"/>
                  </a:cubicBezTo>
                  <a:cubicBezTo>
                    <a:pt x="5609" y="46518"/>
                    <a:pt x="5602" y="46510"/>
                    <a:pt x="5594" y="46503"/>
                  </a:cubicBezTo>
                  <a:cubicBezTo>
                    <a:pt x="5592" y="46474"/>
                    <a:pt x="5583" y="46462"/>
                    <a:pt x="5572" y="46462"/>
                  </a:cubicBezTo>
                  <a:cubicBezTo>
                    <a:pt x="5545" y="46462"/>
                    <a:pt x="5503" y="46541"/>
                    <a:pt x="5528" y="46631"/>
                  </a:cubicBezTo>
                  <a:cubicBezTo>
                    <a:pt x="5534" y="46721"/>
                    <a:pt x="5459" y="46813"/>
                    <a:pt x="5425" y="46813"/>
                  </a:cubicBezTo>
                  <a:cubicBezTo>
                    <a:pt x="5421" y="46813"/>
                    <a:pt x="5418" y="46812"/>
                    <a:pt x="5415" y="46810"/>
                  </a:cubicBezTo>
                  <a:cubicBezTo>
                    <a:pt x="5390" y="46785"/>
                    <a:pt x="5437" y="46734"/>
                    <a:pt x="5481" y="46681"/>
                  </a:cubicBezTo>
                  <a:lnTo>
                    <a:pt x="5428" y="46634"/>
                  </a:lnTo>
                  <a:cubicBezTo>
                    <a:pt x="5393" y="46666"/>
                    <a:pt x="5368" y="46713"/>
                    <a:pt x="5365" y="46763"/>
                  </a:cubicBezTo>
                  <a:cubicBezTo>
                    <a:pt x="5334" y="46800"/>
                    <a:pt x="5312" y="46844"/>
                    <a:pt x="5299" y="46891"/>
                  </a:cubicBezTo>
                  <a:cubicBezTo>
                    <a:pt x="5283" y="46946"/>
                    <a:pt x="5294" y="46975"/>
                    <a:pt x="5328" y="46975"/>
                  </a:cubicBezTo>
                  <a:cubicBezTo>
                    <a:pt x="5341" y="46975"/>
                    <a:pt x="5356" y="46971"/>
                    <a:pt x="5374" y="46963"/>
                  </a:cubicBezTo>
                  <a:cubicBezTo>
                    <a:pt x="5388" y="46958"/>
                    <a:pt x="5398" y="46955"/>
                    <a:pt x="5404" y="46955"/>
                  </a:cubicBezTo>
                  <a:cubicBezTo>
                    <a:pt x="5430" y="46955"/>
                    <a:pt x="5394" y="46999"/>
                    <a:pt x="5356" y="47042"/>
                  </a:cubicBezTo>
                  <a:cubicBezTo>
                    <a:pt x="5306" y="47075"/>
                    <a:pt x="5273" y="47090"/>
                    <a:pt x="5252" y="47090"/>
                  </a:cubicBezTo>
                  <a:cubicBezTo>
                    <a:pt x="5225" y="47090"/>
                    <a:pt x="5221" y="47063"/>
                    <a:pt x="5233" y="47020"/>
                  </a:cubicBezTo>
                  <a:cubicBezTo>
                    <a:pt x="5277" y="46966"/>
                    <a:pt x="5252" y="46941"/>
                    <a:pt x="5227" y="46916"/>
                  </a:cubicBezTo>
                  <a:cubicBezTo>
                    <a:pt x="5226" y="46915"/>
                    <a:pt x="5225" y="46915"/>
                    <a:pt x="5224" y="46915"/>
                  </a:cubicBezTo>
                  <a:cubicBezTo>
                    <a:pt x="5190" y="46915"/>
                    <a:pt x="5023" y="47205"/>
                    <a:pt x="5020" y="47295"/>
                  </a:cubicBezTo>
                  <a:cubicBezTo>
                    <a:pt x="5014" y="47289"/>
                    <a:pt x="5006" y="47281"/>
                    <a:pt x="4995" y="47270"/>
                  </a:cubicBezTo>
                  <a:cubicBezTo>
                    <a:pt x="4993" y="47268"/>
                    <a:pt x="4989" y="47266"/>
                    <a:pt x="4985" y="47266"/>
                  </a:cubicBezTo>
                  <a:cubicBezTo>
                    <a:pt x="4948" y="47266"/>
                    <a:pt x="4859" y="47353"/>
                    <a:pt x="4773" y="47440"/>
                  </a:cubicBezTo>
                  <a:cubicBezTo>
                    <a:pt x="4676" y="47537"/>
                    <a:pt x="4625" y="47587"/>
                    <a:pt x="4651" y="47612"/>
                  </a:cubicBezTo>
                  <a:cubicBezTo>
                    <a:pt x="4676" y="47637"/>
                    <a:pt x="4704" y="47662"/>
                    <a:pt x="4654" y="47712"/>
                  </a:cubicBezTo>
                  <a:cubicBezTo>
                    <a:pt x="4675" y="47691"/>
                    <a:pt x="4692" y="47683"/>
                    <a:pt x="4706" y="47683"/>
                  </a:cubicBezTo>
                  <a:cubicBezTo>
                    <a:pt x="4725" y="47683"/>
                    <a:pt x="4739" y="47698"/>
                    <a:pt x="4754" y="47712"/>
                  </a:cubicBezTo>
                  <a:cubicBezTo>
                    <a:pt x="4691" y="47750"/>
                    <a:pt x="4625" y="47781"/>
                    <a:pt x="4557" y="47809"/>
                  </a:cubicBezTo>
                  <a:cubicBezTo>
                    <a:pt x="4406" y="47856"/>
                    <a:pt x="4284" y="47928"/>
                    <a:pt x="4086" y="48123"/>
                  </a:cubicBezTo>
                  <a:cubicBezTo>
                    <a:pt x="3989" y="48223"/>
                    <a:pt x="3842" y="48367"/>
                    <a:pt x="3770" y="48392"/>
                  </a:cubicBezTo>
                  <a:cubicBezTo>
                    <a:pt x="3670" y="48489"/>
                    <a:pt x="3623" y="48536"/>
                    <a:pt x="3648" y="48565"/>
                  </a:cubicBezTo>
                  <a:lnTo>
                    <a:pt x="3547" y="48662"/>
                  </a:lnTo>
                  <a:cubicBezTo>
                    <a:pt x="3475" y="48684"/>
                    <a:pt x="3378" y="48781"/>
                    <a:pt x="3403" y="48809"/>
                  </a:cubicBezTo>
                  <a:cubicBezTo>
                    <a:pt x="3378" y="48881"/>
                    <a:pt x="3303" y="48906"/>
                    <a:pt x="3256" y="48953"/>
                  </a:cubicBezTo>
                  <a:cubicBezTo>
                    <a:pt x="3109" y="49000"/>
                    <a:pt x="3109" y="49000"/>
                    <a:pt x="3231" y="49028"/>
                  </a:cubicBezTo>
                  <a:cubicBezTo>
                    <a:pt x="3235" y="49033"/>
                    <a:pt x="3241" y="49035"/>
                    <a:pt x="3249" y="49035"/>
                  </a:cubicBezTo>
                  <a:cubicBezTo>
                    <a:pt x="3292" y="49035"/>
                    <a:pt x="3386" y="48977"/>
                    <a:pt x="3428" y="48934"/>
                  </a:cubicBezTo>
                  <a:lnTo>
                    <a:pt x="3576" y="48787"/>
                  </a:lnTo>
                  <a:lnTo>
                    <a:pt x="3453" y="48959"/>
                  </a:lnTo>
                  <a:cubicBezTo>
                    <a:pt x="3403" y="49010"/>
                    <a:pt x="3328" y="49132"/>
                    <a:pt x="3353" y="49160"/>
                  </a:cubicBezTo>
                  <a:cubicBezTo>
                    <a:pt x="3353" y="49160"/>
                    <a:pt x="3378" y="49185"/>
                    <a:pt x="3328" y="49235"/>
                  </a:cubicBezTo>
                  <a:lnTo>
                    <a:pt x="3281" y="49182"/>
                  </a:lnTo>
                  <a:cubicBezTo>
                    <a:pt x="3306" y="49107"/>
                    <a:pt x="3281" y="49082"/>
                    <a:pt x="3256" y="49057"/>
                  </a:cubicBezTo>
                  <a:cubicBezTo>
                    <a:pt x="3255" y="49057"/>
                    <a:pt x="3253" y="49057"/>
                    <a:pt x="3252" y="49057"/>
                  </a:cubicBezTo>
                  <a:cubicBezTo>
                    <a:pt x="3151" y="49057"/>
                    <a:pt x="2987" y="49173"/>
                    <a:pt x="3033" y="49226"/>
                  </a:cubicBezTo>
                  <a:cubicBezTo>
                    <a:pt x="3005" y="49263"/>
                    <a:pt x="2961" y="49289"/>
                    <a:pt x="2911" y="49295"/>
                  </a:cubicBezTo>
                  <a:cubicBezTo>
                    <a:pt x="2908" y="49290"/>
                    <a:pt x="2903" y="49288"/>
                    <a:pt x="2898" y="49288"/>
                  </a:cubicBezTo>
                  <a:cubicBezTo>
                    <a:pt x="2874" y="49288"/>
                    <a:pt x="2839" y="49337"/>
                    <a:pt x="2839" y="49420"/>
                  </a:cubicBezTo>
                  <a:cubicBezTo>
                    <a:pt x="2839" y="49517"/>
                    <a:pt x="2792" y="49568"/>
                    <a:pt x="2700" y="49568"/>
                  </a:cubicBezTo>
                  <a:cubicBezTo>
                    <a:pt x="2698" y="49568"/>
                    <a:pt x="2695" y="49568"/>
                    <a:pt x="2692" y="49567"/>
                  </a:cubicBezTo>
                  <a:cubicBezTo>
                    <a:pt x="2551" y="49618"/>
                    <a:pt x="2341" y="49796"/>
                    <a:pt x="2363" y="49821"/>
                  </a:cubicBezTo>
                  <a:cubicBezTo>
                    <a:pt x="2413" y="49875"/>
                    <a:pt x="2256" y="50012"/>
                    <a:pt x="2181" y="50031"/>
                  </a:cubicBezTo>
                  <a:cubicBezTo>
                    <a:pt x="2109" y="50047"/>
                    <a:pt x="2049" y="50097"/>
                    <a:pt x="2024" y="50166"/>
                  </a:cubicBezTo>
                  <a:cubicBezTo>
                    <a:pt x="2017" y="50159"/>
                    <a:pt x="2007" y="50155"/>
                    <a:pt x="1994" y="50155"/>
                  </a:cubicBezTo>
                  <a:cubicBezTo>
                    <a:pt x="1961" y="50155"/>
                    <a:pt x="1916" y="50180"/>
                    <a:pt x="1896" y="50232"/>
                  </a:cubicBezTo>
                  <a:cubicBezTo>
                    <a:pt x="1896" y="50232"/>
                    <a:pt x="1859" y="50264"/>
                    <a:pt x="1892" y="50264"/>
                  </a:cubicBezTo>
                  <a:cubicBezTo>
                    <a:pt x="1899" y="50264"/>
                    <a:pt x="1908" y="50263"/>
                    <a:pt x="1921" y="50260"/>
                  </a:cubicBezTo>
                  <a:lnTo>
                    <a:pt x="1921" y="50260"/>
                  </a:lnTo>
                  <a:cubicBezTo>
                    <a:pt x="1921" y="50260"/>
                    <a:pt x="1890" y="50332"/>
                    <a:pt x="1861" y="50404"/>
                  </a:cubicBezTo>
                  <a:cubicBezTo>
                    <a:pt x="1882" y="50386"/>
                    <a:pt x="1899" y="50379"/>
                    <a:pt x="1913" y="50379"/>
                  </a:cubicBezTo>
                  <a:cubicBezTo>
                    <a:pt x="1934" y="50379"/>
                    <a:pt x="1948" y="50395"/>
                    <a:pt x="1962" y="50410"/>
                  </a:cubicBezTo>
                  <a:cubicBezTo>
                    <a:pt x="1987" y="50439"/>
                    <a:pt x="1755" y="50595"/>
                    <a:pt x="1579" y="50605"/>
                  </a:cubicBezTo>
                  <a:lnTo>
                    <a:pt x="1429" y="50642"/>
                  </a:lnTo>
                  <a:lnTo>
                    <a:pt x="1476" y="50696"/>
                  </a:lnTo>
                  <a:cubicBezTo>
                    <a:pt x="1434" y="50732"/>
                    <a:pt x="1393" y="50767"/>
                    <a:pt x="1366" y="50767"/>
                  </a:cubicBezTo>
                  <a:cubicBezTo>
                    <a:pt x="1359" y="50767"/>
                    <a:pt x="1352" y="50764"/>
                    <a:pt x="1347" y="50758"/>
                  </a:cubicBezTo>
                  <a:cubicBezTo>
                    <a:pt x="1337" y="50747"/>
                    <a:pt x="1331" y="50741"/>
                    <a:pt x="1323" y="50741"/>
                  </a:cubicBezTo>
                  <a:cubicBezTo>
                    <a:pt x="1313" y="50741"/>
                    <a:pt x="1301" y="50752"/>
                    <a:pt x="1272" y="50777"/>
                  </a:cubicBezTo>
                  <a:cubicBezTo>
                    <a:pt x="1272" y="50777"/>
                    <a:pt x="1219" y="50824"/>
                    <a:pt x="1244" y="50852"/>
                  </a:cubicBezTo>
                  <a:cubicBezTo>
                    <a:pt x="1291" y="50906"/>
                    <a:pt x="1291" y="50906"/>
                    <a:pt x="1216" y="50924"/>
                  </a:cubicBezTo>
                  <a:cubicBezTo>
                    <a:pt x="1207" y="50924"/>
                    <a:pt x="1199" y="50923"/>
                    <a:pt x="1191" y="50923"/>
                  </a:cubicBezTo>
                  <a:cubicBezTo>
                    <a:pt x="1107" y="50923"/>
                    <a:pt x="1065" y="50968"/>
                    <a:pt x="1059" y="51059"/>
                  </a:cubicBezTo>
                  <a:cubicBezTo>
                    <a:pt x="1090" y="51099"/>
                    <a:pt x="1099" y="51111"/>
                    <a:pt x="1067" y="51111"/>
                  </a:cubicBezTo>
                  <a:cubicBezTo>
                    <a:pt x="1054" y="51111"/>
                    <a:pt x="1034" y="51109"/>
                    <a:pt x="1006" y="51106"/>
                  </a:cubicBezTo>
                  <a:cubicBezTo>
                    <a:pt x="999" y="51097"/>
                    <a:pt x="986" y="51093"/>
                    <a:pt x="971" y="51093"/>
                  </a:cubicBezTo>
                  <a:cubicBezTo>
                    <a:pt x="938" y="51093"/>
                    <a:pt x="892" y="51112"/>
                    <a:pt x="855" y="51144"/>
                  </a:cubicBezTo>
                  <a:lnTo>
                    <a:pt x="877" y="51169"/>
                  </a:lnTo>
                  <a:cubicBezTo>
                    <a:pt x="924" y="51225"/>
                    <a:pt x="874" y="51269"/>
                    <a:pt x="799" y="51288"/>
                  </a:cubicBezTo>
                  <a:cubicBezTo>
                    <a:pt x="794" y="51283"/>
                    <a:pt x="789" y="51280"/>
                    <a:pt x="782" y="51280"/>
                  </a:cubicBezTo>
                  <a:cubicBezTo>
                    <a:pt x="754" y="51280"/>
                    <a:pt x="709" y="51329"/>
                    <a:pt x="642" y="51426"/>
                  </a:cubicBezTo>
                  <a:cubicBezTo>
                    <a:pt x="558" y="51500"/>
                    <a:pt x="507" y="51542"/>
                    <a:pt x="480" y="51542"/>
                  </a:cubicBezTo>
                  <a:cubicBezTo>
                    <a:pt x="473" y="51542"/>
                    <a:pt x="468" y="51540"/>
                    <a:pt x="464" y="51535"/>
                  </a:cubicBezTo>
                  <a:cubicBezTo>
                    <a:pt x="444" y="51511"/>
                    <a:pt x="432" y="51497"/>
                    <a:pt x="425" y="51497"/>
                  </a:cubicBezTo>
                  <a:cubicBezTo>
                    <a:pt x="416" y="51497"/>
                    <a:pt x="414" y="51522"/>
                    <a:pt x="410" y="51579"/>
                  </a:cubicBezTo>
                  <a:cubicBezTo>
                    <a:pt x="382" y="51651"/>
                    <a:pt x="382" y="51651"/>
                    <a:pt x="254" y="51717"/>
                  </a:cubicBezTo>
                  <a:cubicBezTo>
                    <a:pt x="179" y="51733"/>
                    <a:pt x="182" y="51733"/>
                    <a:pt x="150" y="51808"/>
                  </a:cubicBezTo>
                  <a:cubicBezTo>
                    <a:pt x="179" y="51845"/>
                    <a:pt x="199" y="51868"/>
                    <a:pt x="224" y="51868"/>
                  </a:cubicBezTo>
                  <a:cubicBezTo>
                    <a:pt x="237" y="51868"/>
                    <a:pt x="252" y="51861"/>
                    <a:pt x="269" y="51846"/>
                  </a:cubicBezTo>
                  <a:cubicBezTo>
                    <a:pt x="299" y="51819"/>
                    <a:pt x="313" y="51808"/>
                    <a:pt x="322" y="51808"/>
                  </a:cubicBezTo>
                  <a:cubicBezTo>
                    <a:pt x="330" y="51808"/>
                    <a:pt x="335" y="51815"/>
                    <a:pt x="345" y="51827"/>
                  </a:cubicBezTo>
                  <a:lnTo>
                    <a:pt x="241" y="51918"/>
                  </a:lnTo>
                  <a:cubicBezTo>
                    <a:pt x="169" y="51980"/>
                    <a:pt x="107" y="52049"/>
                    <a:pt x="53" y="52128"/>
                  </a:cubicBezTo>
                  <a:cubicBezTo>
                    <a:pt x="3" y="52201"/>
                    <a:pt x="0" y="52250"/>
                    <a:pt x="24" y="52250"/>
                  </a:cubicBezTo>
                  <a:cubicBezTo>
                    <a:pt x="40" y="52250"/>
                    <a:pt x="66" y="52230"/>
                    <a:pt x="97" y="52184"/>
                  </a:cubicBezTo>
                  <a:lnTo>
                    <a:pt x="172" y="52165"/>
                  </a:lnTo>
                  <a:cubicBezTo>
                    <a:pt x="192" y="52189"/>
                    <a:pt x="214" y="52199"/>
                    <a:pt x="234" y="52199"/>
                  </a:cubicBezTo>
                  <a:cubicBezTo>
                    <a:pt x="286" y="52199"/>
                    <a:pt x="326" y="52135"/>
                    <a:pt x="279" y="52074"/>
                  </a:cubicBezTo>
                  <a:cubicBezTo>
                    <a:pt x="227" y="52014"/>
                    <a:pt x="214" y="51998"/>
                    <a:pt x="251" y="51998"/>
                  </a:cubicBezTo>
                  <a:cubicBezTo>
                    <a:pt x="264" y="51998"/>
                    <a:pt x="282" y="52000"/>
                    <a:pt x="307" y="52002"/>
                  </a:cubicBezTo>
                  <a:cubicBezTo>
                    <a:pt x="322" y="52020"/>
                    <a:pt x="338" y="52027"/>
                    <a:pt x="354" y="52027"/>
                  </a:cubicBezTo>
                  <a:cubicBezTo>
                    <a:pt x="387" y="52027"/>
                    <a:pt x="422" y="51997"/>
                    <a:pt x="457" y="51965"/>
                  </a:cubicBezTo>
                  <a:cubicBezTo>
                    <a:pt x="488" y="51940"/>
                    <a:pt x="501" y="51929"/>
                    <a:pt x="511" y="51929"/>
                  </a:cubicBezTo>
                  <a:cubicBezTo>
                    <a:pt x="518" y="51929"/>
                    <a:pt x="523" y="51935"/>
                    <a:pt x="533" y="51946"/>
                  </a:cubicBezTo>
                  <a:cubicBezTo>
                    <a:pt x="540" y="51955"/>
                    <a:pt x="553" y="51959"/>
                    <a:pt x="568" y="51959"/>
                  </a:cubicBezTo>
                  <a:cubicBezTo>
                    <a:pt x="601" y="51959"/>
                    <a:pt x="647" y="51941"/>
                    <a:pt x="683" y="51912"/>
                  </a:cubicBezTo>
                  <a:cubicBezTo>
                    <a:pt x="736" y="51865"/>
                    <a:pt x="736" y="51865"/>
                    <a:pt x="711" y="51836"/>
                  </a:cubicBezTo>
                  <a:lnTo>
                    <a:pt x="711" y="51836"/>
                  </a:lnTo>
                  <a:cubicBezTo>
                    <a:pt x="704" y="51838"/>
                    <a:pt x="699" y="51839"/>
                    <a:pt x="695" y="51839"/>
                  </a:cubicBezTo>
                  <a:cubicBezTo>
                    <a:pt x="658" y="51839"/>
                    <a:pt x="742" y="51773"/>
                    <a:pt x="825" y="51773"/>
                  </a:cubicBezTo>
                  <a:cubicBezTo>
                    <a:pt x="830" y="51773"/>
                    <a:pt x="835" y="51773"/>
                    <a:pt x="840" y="51774"/>
                  </a:cubicBezTo>
                  <a:cubicBezTo>
                    <a:pt x="915" y="51755"/>
                    <a:pt x="915" y="51755"/>
                    <a:pt x="871" y="51698"/>
                  </a:cubicBezTo>
                  <a:cubicBezTo>
                    <a:pt x="826" y="51648"/>
                    <a:pt x="918" y="51563"/>
                    <a:pt x="1013" y="51563"/>
                  </a:cubicBezTo>
                  <a:cubicBezTo>
                    <a:pt x="1018" y="51563"/>
                    <a:pt x="1023" y="51563"/>
                    <a:pt x="1028" y="51564"/>
                  </a:cubicBezTo>
                  <a:lnTo>
                    <a:pt x="1131" y="51470"/>
                  </a:lnTo>
                  <a:cubicBezTo>
                    <a:pt x="1185" y="51426"/>
                    <a:pt x="1159" y="51398"/>
                    <a:pt x="1138" y="51369"/>
                  </a:cubicBezTo>
                  <a:cubicBezTo>
                    <a:pt x="1091" y="51316"/>
                    <a:pt x="1091" y="51316"/>
                    <a:pt x="1166" y="51297"/>
                  </a:cubicBezTo>
                  <a:cubicBezTo>
                    <a:pt x="1185" y="51293"/>
                    <a:pt x="1200" y="51291"/>
                    <a:pt x="1213" y="51291"/>
                  </a:cubicBezTo>
                  <a:cubicBezTo>
                    <a:pt x="1252" y="51291"/>
                    <a:pt x="1266" y="51307"/>
                    <a:pt x="1266" y="51307"/>
                  </a:cubicBezTo>
                  <a:cubicBezTo>
                    <a:pt x="1270" y="51312"/>
                    <a:pt x="1276" y="51314"/>
                    <a:pt x="1283" y="51314"/>
                  </a:cubicBezTo>
                  <a:cubicBezTo>
                    <a:pt x="1309" y="51314"/>
                    <a:pt x="1352" y="51278"/>
                    <a:pt x="1395" y="51241"/>
                  </a:cubicBezTo>
                  <a:cubicBezTo>
                    <a:pt x="1445" y="51194"/>
                    <a:pt x="1551" y="51103"/>
                    <a:pt x="1526" y="51075"/>
                  </a:cubicBezTo>
                  <a:lnTo>
                    <a:pt x="1526" y="51075"/>
                  </a:lnTo>
                  <a:lnTo>
                    <a:pt x="1551" y="51103"/>
                  </a:lnTo>
                  <a:cubicBezTo>
                    <a:pt x="1604" y="51056"/>
                    <a:pt x="1626" y="51084"/>
                    <a:pt x="1604" y="51056"/>
                  </a:cubicBezTo>
                  <a:cubicBezTo>
                    <a:pt x="1661" y="51015"/>
                    <a:pt x="1720" y="50978"/>
                    <a:pt x="1783" y="50946"/>
                  </a:cubicBezTo>
                  <a:cubicBezTo>
                    <a:pt x="1889" y="50892"/>
                    <a:pt x="1982" y="50753"/>
                    <a:pt x="1898" y="50753"/>
                  </a:cubicBezTo>
                  <a:cubicBezTo>
                    <a:pt x="1880" y="50753"/>
                    <a:pt x="1855" y="50759"/>
                    <a:pt x="1820" y="50773"/>
                  </a:cubicBezTo>
                  <a:lnTo>
                    <a:pt x="1820" y="50773"/>
                  </a:lnTo>
                  <a:cubicBezTo>
                    <a:pt x="1833" y="50761"/>
                    <a:pt x="1850" y="50746"/>
                    <a:pt x="1871" y="50727"/>
                  </a:cubicBezTo>
                  <a:cubicBezTo>
                    <a:pt x="1924" y="50683"/>
                    <a:pt x="1899" y="50655"/>
                    <a:pt x="1899" y="50655"/>
                  </a:cubicBezTo>
                  <a:cubicBezTo>
                    <a:pt x="1877" y="50630"/>
                    <a:pt x="1927" y="50583"/>
                    <a:pt x="1981" y="50536"/>
                  </a:cubicBezTo>
                  <a:cubicBezTo>
                    <a:pt x="1981" y="50536"/>
                    <a:pt x="2002" y="50564"/>
                    <a:pt x="2028" y="50592"/>
                  </a:cubicBezTo>
                  <a:cubicBezTo>
                    <a:pt x="2035" y="50639"/>
                    <a:pt x="2057" y="50660"/>
                    <a:pt x="2082" y="50660"/>
                  </a:cubicBezTo>
                  <a:cubicBezTo>
                    <a:pt x="2122" y="50660"/>
                    <a:pt x="2168" y="50605"/>
                    <a:pt x="2156" y="50526"/>
                  </a:cubicBezTo>
                  <a:lnTo>
                    <a:pt x="2156" y="50526"/>
                  </a:lnTo>
                  <a:lnTo>
                    <a:pt x="2181" y="50551"/>
                  </a:lnTo>
                  <a:cubicBezTo>
                    <a:pt x="2185" y="50557"/>
                    <a:pt x="2190" y="50559"/>
                    <a:pt x="2197" y="50559"/>
                  </a:cubicBezTo>
                  <a:cubicBezTo>
                    <a:pt x="2224" y="50559"/>
                    <a:pt x="2272" y="50510"/>
                    <a:pt x="2338" y="50414"/>
                  </a:cubicBezTo>
                  <a:cubicBezTo>
                    <a:pt x="2391" y="50370"/>
                    <a:pt x="2394" y="50269"/>
                    <a:pt x="2369" y="50244"/>
                  </a:cubicBezTo>
                  <a:cubicBezTo>
                    <a:pt x="2347" y="50216"/>
                    <a:pt x="2397" y="50172"/>
                    <a:pt x="2397" y="50172"/>
                  </a:cubicBezTo>
                  <a:cubicBezTo>
                    <a:pt x="2428" y="50145"/>
                    <a:pt x="2441" y="50134"/>
                    <a:pt x="2451" y="50134"/>
                  </a:cubicBezTo>
                  <a:cubicBezTo>
                    <a:pt x="2459" y="50134"/>
                    <a:pt x="2465" y="50140"/>
                    <a:pt x="2476" y="50150"/>
                  </a:cubicBezTo>
                  <a:cubicBezTo>
                    <a:pt x="2485" y="50161"/>
                    <a:pt x="2497" y="50166"/>
                    <a:pt x="2511" y="50166"/>
                  </a:cubicBezTo>
                  <a:cubicBezTo>
                    <a:pt x="2562" y="50166"/>
                    <a:pt x="2630" y="50093"/>
                    <a:pt x="2632" y="50016"/>
                  </a:cubicBezTo>
                  <a:lnTo>
                    <a:pt x="2657" y="50041"/>
                  </a:lnTo>
                  <a:cubicBezTo>
                    <a:pt x="2661" y="50046"/>
                    <a:pt x="2669" y="50050"/>
                    <a:pt x="2679" y="50050"/>
                  </a:cubicBezTo>
                  <a:cubicBezTo>
                    <a:pt x="2719" y="50050"/>
                    <a:pt x="2811" y="49998"/>
                    <a:pt x="2983" y="49781"/>
                  </a:cubicBezTo>
                  <a:cubicBezTo>
                    <a:pt x="3166" y="49598"/>
                    <a:pt x="3306" y="49458"/>
                    <a:pt x="3345" y="49458"/>
                  </a:cubicBezTo>
                  <a:cubicBezTo>
                    <a:pt x="3349" y="49458"/>
                    <a:pt x="3351" y="49459"/>
                    <a:pt x="3353" y="49461"/>
                  </a:cubicBezTo>
                  <a:cubicBezTo>
                    <a:pt x="3354" y="49462"/>
                    <a:pt x="3356" y="49463"/>
                    <a:pt x="3358" y="49463"/>
                  </a:cubicBezTo>
                  <a:cubicBezTo>
                    <a:pt x="3393" y="49463"/>
                    <a:pt x="3528" y="49230"/>
                    <a:pt x="3576" y="49088"/>
                  </a:cubicBezTo>
                  <a:cubicBezTo>
                    <a:pt x="3580" y="49093"/>
                    <a:pt x="3586" y="49096"/>
                    <a:pt x="3592" y="49096"/>
                  </a:cubicBezTo>
                  <a:cubicBezTo>
                    <a:pt x="3620" y="49096"/>
                    <a:pt x="3666" y="49048"/>
                    <a:pt x="3748" y="48969"/>
                  </a:cubicBezTo>
                  <a:cubicBezTo>
                    <a:pt x="3852" y="48865"/>
                    <a:pt x="3883" y="48834"/>
                    <a:pt x="3901" y="48834"/>
                  </a:cubicBezTo>
                  <a:cubicBezTo>
                    <a:pt x="3908" y="48834"/>
                    <a:pt x="3913" y="48839"/>
                    <a:pt x="3920" y="48847"/>
                  </a:cubicBezTo>
                  <a:cubicBezTo>
                    <a:pt x="3920" y="48892"/>
                    <a:pt x="3920" y="48917"/>
                    <a:pt x="3925" y="48917"/>
                  </a:cubicBezTo>
                  <a:cubicBezTo>
                    <a:pt x="3930" y="48917"/>
                    <a:pt x="3943" y="48879"/>
                    <a:pt x="3970" y="48797"/>
                  </a:cubicBezTo>
                  <a:cubicBezTo>
                    <a:pt x="3968" y="48712"/>
                    <a:pt x="4089" y="48613"/>
                    <a:pt x="4158" y="48613"/>
                  </a:cubicBezTo>
                  <a:cubicBezTo>
                    <a:pt x="4171" y="48613"/>
                    <a:pt x="4182" y="48616"/>
                    <a:pt x="4190" y="48624"/>
                  </a:cubicBezTo>
                  <a:cubicBezTo>
                    <a:pt x="4195" y="48629"/>
                    <a:pt x="4200" y="48632"/>
                    <a:pt x="4207" y="48632"/>
                  </a:cubicBezTo>
                  <a:cubicBezTo>
                    <a:pt x="4235" y="48632"/>
                    <a:pt x="4284" y="48584"/>
                    <a:pt x="4365" y="48502"/>
                  </a:cubicBezTo>
                  <a:cubicBezTo>
                    <a:pt x="4387" y="48430"/>
                    <a:pt x="4488" y="48330"/>
                    <a:pt x="4585" y="48232"/>
                  </a:cubicBezTo>
                  <a:cubicBezTo>
                    <a:pt x="4735" y="48085"/>
                    <a:pt x="4735" y="48085"/>
                    <a:pt x="4682" y="48035"/>
                  </a:cubicBezTo>
                  <a:cubicBezTo>
                    <a:pt x="4632" y="47982"/>
                    <a:pt x="4682" y="47935"/>
                    <a:pt x="4779" y="47838"/>
                  </a:cubicBezTo>
                  <a:cubicBezTo>
                    <a:pt x="4820" y="47797"/>
                    <a:pt x="4861" y="47756"/>
                    <a:pt x="4888" y="47756"/>
                  </a:cubicBezTo>
                  <a:cubicBezTo>
                    <a:pt x="4894" y="47756"/>
                    <a:pt x="4900" y="47758"/>
                    <a:pt x="4904" y="47762"/>
                  </a:cubicBezTo>
                  <a:cubicBezTo>
                    <a:pt x="4951" y="47747"/>
                    <a:pt x="4992" y="47722"/>
                    <a:pt x="5027" y="47690"/>
                  </a:cubicBezTo>
                  <a:cubicBezTo>
                    <a:pt x="5068" y="47649"/>
                    <a:pt x="5108" y="47608"/>
                    <a:pt x="5136" y="47608"/>
                  </a:cubicBezTo>
                  <a:cubicBezTo>
                    <a:pt x="5142" y="47608"/>
                    <a:pt x="5147" y="47610"/>
                    <a:pt x="5152" y="47615"/>
                  </a:cubicBezTo>
                  <a:cubicBezTo>
                    <a:pt x="5218" y="47587"/>
                    <a:pt x="5277" y="47546"/>
                    <a:pt x="5327" y="47493"/>
                  </a:cubicBezTo>
                  <a:cubicBezTo>
                    <a:pt x="5418" y="47408"/>
                    <a:pt x="5498" y="47311"/>
                    <a:pt x="5531" y="47311"/>
                  </a:cubicBezTo>
                  <a:cubicBezTo>
                    <a:pt x="5535" y="47311"/>
                    <a:pt x="5538" y="47312"/>
                    <a:pt x="5541" y="47314"/>
                  </a:cubicBezTo>
                  <a:cubicBezTo>
                    <a:pt x="5588" y="47261"/>
                    <a:pt x="5588" y="47261"/>
                    <a:pt x="5562" y="47239"/>
                  </a:cubicBezTo>
                  <a:cubicBezTo>
                    <a:pt x="5537" y="47214"/>
                    <a:pt x="5556" y="47136"/>
                    <a:pt x="5766" y="46951"/>
                  </a:cubicBezTo>
                  <a:cubicBezTo>
                    <a:pt x="5860" y="46847"/>
                    <a:pt x="5998" y="46691"/>
                    <a:pt x="5973" y="46666"/>
                  </a:cubicBezTo>
                  <a:cubicBezTo>
                    <a:pt x="5999" y="46636"/>
                    <a:pt x="6009" y="46624"/>
                    <a:pt x="6019" y="46624"/>
                  </a:cubicBezTo>
                  <a:cubicBezTo>
                    <a:pt x="6027" y="46624"/>
                    <a:pt x="6033" y="46630"/>
                    <a:pt x="6045" y="46640"/>
                  </a:cubicBezTo>
                  <a:cubicBezTo>
                    <a:pt x="6053" y="46648"/>
                    <a:pt x="6063" y="46652"/>
                    <a:pt x="6073" y="46652"/>
                  </a:cubicBezTo>
                  <a:cubicBezTo>
                    <a:pt x="6125" y="46652"/>
                    <a:pt x="6196" y="46559"/>
                    <a:pt x="6230" y="46430"/>
                  </a:cubicBezTo>
                  <a:cubicBezTo>
                    <a:pt x="6202" y="46405"/>
                    <a:pt x="6249" y="46355"/>
                    <a:pt x="6321" y="46327"/>
                  </a:cubicBezTo>
                  <a:cubicBezTo>
                    <a:pt x="6352" y="46289"/>
                    <a:pt x="6374" y="46246"/>
                    <a:pt x="6387" y="46199"/>
                  </a:cubicBezTo>
                  <a:cubicBezTo>
                    <a:pt x="6405" y="46120"/>
                    <a:pt x="6405" y="46120"/>
                    <a:pt x="6525" y="46042"/>
                  </a:cubicBezTo>
                  <a:cubicBezTo>
                    <a:pt x="6529" y="46046"/>
                    <a:pt x="6534" y="46047"/>
                    <a:pt x="6540" y="46047"/>
                  </a:cubicBezTo>
                  <a:cubicBezTo>
                    <a:pt x="6567" y="46047"/>
                    <a:pt x="6604" y="46005"/>
                    <a:pt x="6644" y="45960"/>
                  </a:cubicBezTo>
                  <a:cubicBezTo>
                    <a:pt x="6709" y="45832"/>
                    <a:pt x="7217" y="45258"/>
                    <a:pt x="7289" y="45230"/>
                  </a:cubicBezTo>
                  <a:cubicBezTo>
                    <a:pt x="7295" y="45180"/>
                    <a:pt x="7317" y="45136"/>
                    <a:pt x="7355" y="45102"/>
                  </a:cubicBezTo>
                  <a:cubicBezTo>
                    <a:pt x="7455" y="45099"/>
                    <a:pt x="7474" y="45020"/>
                    <a:pt x="7421" y="44976"/>
                  </a:cubicBezTo>
                  <a:lnTo>
                    <a:pt x="7421" y="44976"/>
                  </a:lnTo>
                  <a:lnTo>
                    <a:pt x="7374" y="45027"/>
                  </a:lnTo>
                  <a:lnTo>
                    <a:pt x="7327" y="45080"/>
                  </a:lnTo>
                  <a:cubicBezTo>
                    <a:pt x="7283" y="45041"/>
                    <a:pt x="7369" y="44928"/>
                    <a:pt x="7446" y="44928"/>
                  </a:cubicBezTo>
                  <a:cubicBezTo>
                    <a:pt x="7463" y="44928"/>
                    <a:pt x="7479" y="44933"/>
                    <a:pt x="7493" y="44945"/>
                  </a:cubicBezTo>
                  <a:cubicBezTo>
                    <a:pt x="7593" y="44942"/>
                    <a:pt x="7593" y="44942"/>
                    <a:pt x="7587" y="44842"/>
                  </a:cubicBezTo>
                  <a:cubicBezTo>
                    <a:pt x="7578" y="44745"/>
                    <a:pt x="7625" y="44691"/>
                    <a:pt x="7725" y="44685"/>
                  </a:cubicBezTo>
                  <a:cubicBezTo>
                    <a:pt x="7747" y="44704"/>
                    <a:pt x="7760" y="44716"/>
                    <a:pt x="7767" y="44716"/>
                  </a:cubicBezTo>
                  <a:cubicBezTo>
                    <a:pt x="7777" y="44716"/>
                    <a:pt x="7775" y="44692"/>
                    <a:pt x="7772" y="44635"/>
                  </a:cubicBezTo>
                  <a:cubicBezTo>
                    <a:pt x="7754" y="44468"/>
                    <a:pt x="7816" y="44312"/>
                    <a:pt x="7900" y="44312"/>
                  </a:cubicBezTo>
                  <a:cubicBezTo>
                    <a:pt x="7919" y="44312"/>
                    <a:pt x="7939" y="44320"/>
                    <a:pt x="7960" y="44337"/>
                  </a:cubicBezTo>
                  <a:cubicBezTo>
                    <a:pt x="7978" y="44353"/>
                    <a:pt x="7998" y="44360"/>
                    <a:pt x="8019" y="44360"/>
                  </a:cubicBezTo>
                  <a:cubicBezTo>
                    <a:pt x="8058" y="44360"/>
                    <a:pt x="8099" y="44334"/>
                    <a:pt x="8126" y="44296"/>
                  </a:cubicBezTo>
                  <a:cubicBezTo>
                    <a:pt x="8170" y="44243"/>
                    <a:pt x="8142" y="44218"/>
                    <a:pt x="8113" y="44196"/>
                  </a:cubicBezTo>
                  <a:cubicBezTo>
                    <a:pt x="8106" y="44197"/>
                    <a:pt x="8100" y="44197"/>
                    <a:pt x="8094" y="44197"/>
                  </a:cubicBezTo>
                  <a:cubicBezTo>
                    <a:pt x="8023" y="44197"/>
                    <a:pt x="8071" y="44144"/>
                    <a:pt x="8201" y="44086"/>
                  </a:cubicBezTo>
                  <a:cubicBezTo>
                    <a:pt x="8411" y="43989"/>
                    <a:pt x="8499" y="43880"/>
                    <a:pt x="8571" y="43670"/>
                  </a:cubicBezTo>
                  <a:cubicBezTo>
                    <a:pt x="8650" y="43490"/>
                    <a:pt x="8735" y="43355"/>
                    <a:pt x="8758" y="43355"/>
                  </a:cubicBezTo>
                  <a:cubicBezTo>
                    <a:pt x="8769" y="43355"/>
                    <a:pt x="8766" y="43384"/>
                    <a:pt x="8743" y="43450"/>
                  </a:cubicBezTo>
                  <a:cubicBezTo>
                    <a:pt x="8727" y="43532"/>
                    <a:pt x="8719" y="43571"/>
                    <a:pt x="8724" y="43571"/>
                  </a:cubicBezTo>
                  <a:cubicBezTo>
                    <a:pt x="8728" y="43571"/>
                    <a:pt x="8743" y="43537"/>
                    <a:pt x="8771" y="43472"/>
                  </a:cubicBezTo>
                  <a:lnTo>
                    <a:pt x="8988" y="43200"/>
                  </a:lnTo>
                  <a:cubicBezTo>
                    <a:pt x="9028" y="43143"/>
                    <a:pt x="9044" y="43068"/>
                    <a:pt x="9016" y="43046"/>
                  </a:cubicBezTo>
                  <a:cubicBezTo>
                    <a:pt x="9116" y="43033"/>
                    <a:pt x="9229" y="42946"/>
                    <a:pt x="9260" y="42792"/>
                  </a:cubicBezTo>
                  <a:lnTo>
                    <a:pt x="9345" y="42682"/>
                  </a:lnTo>
                  <a:cubicBezTo>
                    <a:pt x="9379" y="42648"/>
                    <a:pt x="9401" y="42601"/>
                    <a:pt x="9401" y="42551"/>
                  </a:cubicBezTo>
                  <a:cubicBezTo>
                    <a:pt x="9417" y="42476"/>
                    <a:pt x="9489" y="42441"/>
                    <a:pt x="9561" y="42410"/>
                  </a:cubicBezTo>
                  <a:cubicBezTo>
                    <a:pt x="9630" y="42375"/>
                    <a:pt x="9702" y="42344"/>
                    <a:pt x="9674" y="42322"/>
                  </a:cubicBezTo>
                  <a:cubicBezTo>
                    <a:pt x="9646" y="42300"/>
                    <a:pt x="9702" y="42169"/>
                    <a:pt x="9718" y="42090"/>
                  </a:cubicBezTo>
                  <a:cubicBezTo>
                    <a:pt x="9727" y="42045"/>
                    <a:pt x="9756" y="42014"/>
                    <a:pt x="9775" y="42014"/>
                  </a:cubicBezTo>
                  <a:cubicBezTo>
                    <a:pt x="9787" y="42014"/>
                    <a:pt x="9795" y="42028"/>
                    <a:pt x="9790" y="42059"/>
                  </a:cubicBezTo>
                  <a:cubicBezTo>
                    <a:pt x="9799" y="42066"/>
                    <a:pt x="9806" y="42071"/>
                    <a:pt x="9814" y="42071"/>
                  </a:cubicBezTo>
                  <a:cubicBezTo>
                    <a:pt x="9831" y="42071"/>
                    <a:pt x="9856" y="42052"/>
                    <a:pt x="9931" y="41993"/>
                  </a:cubicBezTo>
                  <a:cubicBezTo>
                    <a:pt x="9975" y="41937"/>
                    <a:pt x="10059" y="41827"/>
                    <a:pt x="10031" y="41805"/>
                  </a:cubicBezTo>
                  <a:cubicBezTo>
                    <a:pt x="10009" y="41789"/>
                    <a:pt x="10244" y="41445"/>
                    <a:pt x="10313" y="41407"/>
                  </a:cubicBezTo>
                  <a:cubicBezTo>
                    <a:pt x="10313" y="41407"/>
                    <a:pt x="10354" y="41351"/>
                    <a:pt x="10395" y="41294"/>
                  </a:cubicBezTo>
                  <a:cubicBezTo>
                    <a:pt x="10432" y="41235"/>
                    <a:pt x="10445" y="41156"/>
                    <a:pt x="10486" y="41100"/>
                  </a:cubicBezTo>
                  <a:cubicBezTo>
                    <a:pt x="10511" y="41059"/>
                    <a:pt x="10526" y="41012"/>
                    <a:pt x="10536" y="40965"/>
                  </a:cubicBezTo>
                  <a:cubicBezTo>
                    <a:pt x="10568" y="40917"/>
                    <a:pt x="10602" y="40866"/>
                    <a:pt x="10629" y="40866"/>
                  </a:cubicBezTo>
                  <a:cubicBezTo>
                    <a:pt x="10634" y="40866"/>
                    <a:pt x="10638" y="40868"/>
                    <a:pt x="10642" y="40871"/>
                  </a:cubicBezTo>
                  <a:cubicBezTo>
                    <a:pt x="10624" y="40771"/>
                    <a:pt x="10624" y="40771"/>
                    <a:pt x="10724" y="40758"/>
                  </a:cubicBezTo>
                  <a:cubicBezTo>
                    <a:pt x="10746" y="40774"/>
                    <a:pt x="10759" y="40784"/>
                    <a:pt x="10766" y="40784"/>
                  </a:cubicBezTo>
                  <a:cubicBezTo>
                    <a:pt x="10777" y="40784"/>
                    <a:pt x="10773" y="40760"/>
                    <a:pt x="10761" y="40699"/>
                  </a:cubicBezTo>
                  <a:cubicBezTo>
                    <a:pt x="10774" y="40620"/>
                    <a:pt x="10774" y="40620"/>
                    <a:pt x="10843" y="40586"/>
                  </a:cubicBezTo>
                  <a:cubicBezTo>
                    <a:pt x="10847" y="40589"/>
                    <a:pt x="10852" y="40591"/>
                    <a:pt x="10856" y="40591"/>
                  </a:cubicBezTo>
                  <a:cubicBezTo>
                    <a:pt x="10882" y="40591"/>
                    <a:pt x="10907" y="40545"/>
                    <a:pt x="10881" y="40530"/>
                  </a:cubicBezTo>
                  <a:cubicBezTo>
                    <a:pt x="10864" y="40439"/>
                    <a:pt x="10937" y="40273"/>
                    <a:pt x="10995" y="40273"/>
                  </a:cubicBezTo>
                  <a:cubicBezTo>
                    <a:pt x="11001" y="40273"/>
                    <a:pt x="11007" y="40275"/>
                    <a:pt x="11012" y="40279"/>
                  </a:cubicBezTo>
                  <a:cubicBezTo>
                    <a:pt x="11037" y="40238"/>
                    <a:pt x="11056" y="40191"/>
                    <a:pt x="11062" y="40144"/>
                  </a:cubicBezTo>
                  <a:cubicBezTo>
                    <a:pt x="11051" y="40084"/>
                    <a:pt x="11046" y="40060"/>
                    <a:pt x="11057" y="40060"/>
                  </a:cubicBezTo>
                  <a:cubicBezTo>
                    <a:pt x="11064" y="40060"/>
                    <a:pt x="11077" y="40070"/>
                    <a:pt x="11100" y="40088"/>
                  </a:cubicBezTo>
                  <a:cubicBezTo>
                    <a:pt x="11200" y="40072"/>
                    <a:pt x="11238" y="40012"/>
                    <a:pt x="11219" y="39915"/>
                  </a:cubicBezTo>
                  <a:cubicBezTo>
                    <a:pt x="11228" y="39868"/>
                    <a:pt x="11257" y="39824"/>
                    <a:pt x="11300" y="39799"/>
                  </a:cubicBezTo>
                  <a:cubicBezTo>
                    <a:pt x="11404" y="39711"/>
                    <a:pt x="11662" y="39401"/>
                    <a:pt x="11584" y="39401"/>
                  </a:cubicBezTo>
                  <a:cubicBezTo>
                    <a:pt x="11582" y="39401"/>
                    <a:pt x="11579" y="39401"/>
                    <a:pt x="11576" y="39401"/>
                  </a:cubicBezTo>
                  <a:lnTo>
                    <a:pt x="11658" y="39285"/>
                  </a:lnTo>
                  <a:cubicBezTo>
                    <a:pt x="11764" y="39191"/>
                    <a:pt x="11805" y="39135"/>
                    <a:pt x="11814" y="39057"/>
                  </a:cubicBezTo>
                  <a:lnTo>
                    <a:pt x="11827" y="38981"/>
                  </a:lnTo>
                  <a:cubicBezTo>
                    <a:pt x="11832" y="38985"/>
                    <a:pt x="11838" y="38986"/>
                    <a:pt x="11845" y="38986"/>
                  </a:cubicBezTo>
                  <a:cubicBezTo>
                    <a:pt x="11879" y="38986"/>
                    <a:pt x="11931" y="38953"/>
                    <a:pt x="11965" y="38906"/>
                  </a:cubicBezTo>
                  <a:cubicBezTo>
                    <a:pt x="12002" y="38850"/>
                    <a:pt x="12002" y="38850"/>
                    <a:pt x="11974" y="38828"/>
                  </a:cubicBezTo>
                  <a:lnTo>
                    <a:pt x="11974" y="38828"/>
                  </a:lnTo>
                  <a:cubicBezTo>
                    <a:pt x="11959" y="38836"/>
                    <a:pt x="11949" y="38840"/>
                    <a:pt x="11943" y="38840"/>
                  </a:cubicBezTo>
                  <a:cubicBezTo>
                    <a:pt x="11923" y="38840"/>
                    <a:pt x="11955" y="38796"/>
                    <a:pt x="11984" y="38753"/>
                  </a:cubicBezTo>
                  <a:cubicBezTo>
                    <a:pt x="12017" y="38706"/>
                    <a:pt x="12070" y="38673"/>
                    <a:pt x="12103" y="38673"/>
                  </a:cubicBezTo>
                  <a:cubicBezTo>
                    <a:pt x="12110" y="38673"/>
                    <a:pt x="12117" y="38674"/>
                    <a:pt x="12122" y="38677"/>
                  </a:cubicBezTo>
                  <a:cubicBezTo>
                    <a:pt x="12137" y="38659"/>
                    <a:pt x="12150" y="38640"/>
                    <a:pt x="12162" y="38618"/>
                  </a:cubicBezTo>
                  <a:cubicBezTo>
                    <a:pt x="12111" y="38585"/>
                    <a:pt x="12130" y="38536"/>
                    <a:pt x="12156" y="38536"/>
                  </a:cubicBezTo>
                  <a:cubicBezTo>
                    <a:pt x="12160" y="38536"/>
                    <a:pt x="12164" y="38537"/>
                    <a:pt x="12169" y="38540"/>
                  </a:cubicBezTo>
                  <a:cubicBezTo>
                    <a:pt x="12228" y="38499"/>
                    <a:pt x="12275" y="38446"/>
                    <a:pt x="12306" y="38383"/>
                  </a:cubicBezTo>
                  <a:cubicBezTo>
                    <a:pt x="12289" y="38370"/>
                    <a:pt x="12306" y="38351"/>
                    <a:pt x="12315" y="38351"/>
                  </a:cubicBezTo>
                  <a:cubicBezTo>
                    <a:pt x="12320" y="38351"/>
                    <a:pt x="12321" y="38359"/>
                    <a:pt x="12306" y="38383"/>
                  </a:cubicBezTo>
                  <a:lnTo>
                    <a:pt x="12338" y="38402"/>
                  </a:lnTo>
                  <a:cubicBezTo>
                    <a:pt x="12404" y="38361"/>
                    <a:pt x="12372" y="38342"/>
                    <a:pt x="12344" y="38323"/>
                  </a:cubicBezTo>
                  <a:lnTo>
                    <a:pt x="12416" y="38204"/>
                  </a:lnTo>
                  <a:cubicBezTo>
                    <a:pt x="12445" y="38158"/>
                    <a:pt x="12472" y="38112"/>
                    <a:pt x="12453" y="38112"/>
                  </a:cubicBezTo>
                  <a:cubicBezTo>
                    <a:pt x="12447" y="38112"/>
                    <a:pt x="12437" y="38117"/>
                    <a:pt x="12422" y="38126"/>
                  </a:cubicBezTo>
                  <a:cubicBezTo>
                    <a:pt x="12394" y="38104"/>
                    <a:pt x="12363" y="38085"/>
                    <a:pt x="12400" y="38026"/>
                  </a:cubicBezTo>
                  <a:lnTo>
                    <a:pt x="12400" y="38026"/>
                  </a:lnTo>
                  <a:cubicBezTo>
                    <a:pt x="12415" y="38035"/>
                    <a:pt x="12430" y="38046"/>
                    <a:pt x="12446" y="38046"/>
                  </a:cubicBezTo>
                  <a:cubicBezTo>
                    <a:pt x="12461" y="38046"/>
                    <a:pt x="12478" y="38036"/>
                    <a:pt x="12494" y="38007"/>
                  </a:cubicBezTo>
                  <a:cubicBezTo>
                    <a:pt x="12517" y="37970"/>
                    <a:pt x="12538" y="37963"/>
                    <a:pt x="12551" y="37963"/>
                  </a:cubicBezTo>
                  <a:cubicBezTo>
                    <a:pt x="12559" y="37963"/>
                    <a:pt x="12563" y="37966"/>
                    <a:pt x="12563" y="37966"/>
                  </a:cubicBezTo>
                  <a:cubicBezTo>
                    <a:pt x="12567" y="37982"/>
                    <a:pt x="12573" y="37989"/>
                    <a:pt x="12580" y="37989"/>
                  </a:cubicBezTo>
                  <a:cubicBezTo>
                    <a:pt x="12619" y="37989"/>
                    <a:pt x="12702" y="37796"/>
                    <a:pt x="12708" y="37728"/>
                  </a:cubicBezTo>
                  <a:cubicBezTo>
                    <a:pt x="12718" y="37603"/>
                    <a:pt x="12743" y="37540"/>
                    <a:pt x="12784" y="37540"/>
                  </a:cubicBezTo>
                  <a:cubicBezTo>
                    <a:pt x="12794" y="37540"/>
                    <a:pt x="12805" y="37544"/>
                    <a:pt x="12817" y="37552"/>
                  </a:cubicBezTo>
                  <a:cubicBezTo>
                    <a:pt x="12823" y="37556"/>
                    <a:pt x="12829" y="37558"/>
                    <a:pt x="12834" y="37558"/>
                  </a:cubicBezTo>
                  <a:cubicBezTo>
                    <a:pt x="12879" y="37558"/>
                    <a:pt x="12884" y="37421"/>
                    <a:pt x="12836" y="37314"/>
                  </a:cubicBezTo>
                  <a:lnTo>
                    <a:pt x="12783" y="37198"/>
                  </a:lnTo>
                  <a:lnTo>
                    <a:pt x="12874" y="37258"/>
                  </a:lnTo>
                  <a:cubicBezTo>
                    <a:pt x="12907" y="37261"/>
                    <a:pt x="12933" y="37264"/>
                    <a:pt x="12954" y="37264"/>
                  </a:cubicBezTo>
                  <a:cubicBezTo>
                    <a:pt x="13032" y="37264"/>
                    <a:pt x="13040" y="37228"/>
                    <a:pt x="13077" y="37057"/>
                  </a:cubicBezTo>
                  <a:cubicBezTo>
                    <a:pt x="13109" y="36957"/>
                    <a:pt x="13118" y="36929"/>
                    <a:pt x="13133" y="36929"/>
                  </a:cubicBezTo>
                  <a:cubicBezTo>
                    <a:pt x="13138" y="36929"/>
                    <a:pt x="13144" y="36933"/>
                    <a:pt x="13153" y="36938"/>
                  </a:cubicBezTo>
                  <a:cubicBezTo>
                    <a:pt x="13156" y="36940"/>
                    <a:pt x="13159" y="36942"/>
                    <a:pt x="13163" y="36942"/>
                  </a:cubicBezTo>
                  <a:cubicBezTo>
                    <a:pt x="13191" y="36942"/>
                    <a:pt x="13231" y="36877"/>
                    <a:pt x="13328" y="36722"/>
                  </a:cubicBezTo>
                  <a:cubicBezTo>
                    <a:pt x="13438" y="36543"/>
                    <a:pt x="13475" y="36484"/>
                    <a:pt x="13444" y="36465"/>
                  </a:cubicBezTo>
                  <a:lnTo>
                    <a:pt x="13516" y="36346"/>
                  </a:lnTo>
                  <a:cubicBezTo>
                    <a:pt x="13606" y="36326"/>
                    <a:pt x="13650" y="36206"/>
                    <a:pt x="13579" y="36206"/>
                  </a:cubicBezTo>
                  <a:cubicBezTo>
                    <a:pt x="13573" y="36206"/>
                    <a:pt x="13567" y="36206"/>
                    <a:pt x="13560" y="36208"/>
                  </a:cubicBezTo>
                  <a:lnTo>
                    <a:pt x="13632" y="36092"/>
                  </a:lnTo>
                  <a:lnTo>
                    <a:pt x="13663" y="36111"/>
                  </a:lnTo>
                  <a:cubicBezTo>
                    <a:pt x="13665" y="36112"/>
                    <a:pt x="13667" y="36112"/>
                    <a:pt x="13669" y="36112"/>
                  </a:cubicBezTo>
                  <a:cubicBezTo>
                    <a:pt x="13701" y="36112"/>
                    <a:pt x="13783" y="35984"/>
                    <a:pt x="14058" y="35534"/>
                  </a:cubicBezTo>
                  <a:cubicBezTo>
                    <a:pt x="14362" y="34989"/>
                    <a:pt x="14390" y="34923"/>
                    <a:pt x="14331" y="34889"/>
                  </a:cubicBezTo>
                  <a:cubicBezTo>
                    <a:pt x="14308" y="34811"/>
                    <a:pt x="14324" y="34755"/>
                    <a:pt x="14363" y="34755"/>
                  </a:cubicBezTo>
                  <a:cubicBezTo>
                    <a:pt x="14373" y="34755"/>
                    <a:pt x="14384" y="34759"/>
                    <a:pt x="14397" y="34766"/>
                  </a:cubicBezTo>
                  <a:cubicBezTo>
                    <a:pt x="14402" y="34770"/>
                    <a:pt x="14408" y="34771"/>
                    <a:pt x="14415" y="34771"/>
                  </a:cubicBezTo>
                  <a:cubicBezTo>
                    <a:pt x="14447" y="34771"/>
                    <a:pt x="14486" y="34738"/>
                    <a:pt x="14462" y="34723"/>
                  </a:cubicBezTo>
                  <a:cubicBezTo>
                    <a:pt x="14462" y="34723"/>
                    <a:pt x="14528" y="34600"/>
                    <a:pt x="14591" y="34557"/>
                  </a:cubicBezTo>
                  <a:cubicBezTo>
                    <a:pt x="14754" y="34409"/>
                    <a:pt x="14757" y="34331"/>
                    <a:pt x="14726" y="34312"/>
                  </a:cubicBezTo>
                  <a:lnTo>
                    <a:pt x="14726" y="34312"/>
                  </a:lnTo>
                  <a:cubicBezTo>
                    <a:pt x="14705" y="34317"/>
                    <a:pt x="14692" y="34320"/>
                    <a:pt x="14684" y="34320"/>
                  </a:cubicBezTo>
                  <a:cubicBezTo>
                    <a:pt x="14656" y="34320"/>
                    <a:pt x="14708" y="34287"/>
                    <a:pt x="14757" y="34253"/>
                  </a:cubicBezTo>
                  <a:cubicBezTo>
                    <a:pt x="14823" y="34209"/>
                    <a:pt x="14886" y="34165"/>
                    <a:pt x="14854" y="34146"/>
                  </a:cubicBezTo>
                  <a:cubicBezTo>
                    <a:pt x="14857" y="34071"/>
                    <a:pt x="15012" y="33714"/>
                    <a:pt x="15081" y="33714"/>
                  </a:cubicBezTo>
                  <a:cubicBezTo>
                    <a:pt x="15084" y="33714"/>
                    <a:pt x="15087" y="33715"/>
                    <a:pt x="15089" y="33717"/>
                  </a:cubicBezTo>
                  <a:cubicBezTo>
                    <a:pt x="15089" y="33717"/>
                    <a:pt x="15121" y="33657"/>
                    <a:pt x="15155" y="33594"/>
                  </a:cubicBezTo>
                  <a:cubicBezTo>
                    <a:pt x="15124" y="33579"/>
                    <a:pt x="15190" y="33457"/>
                    <a:pt x="15255" y="33334"/>
                  </a:cubicBezTo>
                  <a:cubicBezTo>
                    <a:pt x="15314" y="33224"/>
                    <a:pt x="15348" y="33163"/>
                    <a:pt x="15377" y="33163"/>
                  </a:cubicBezTo>
                  <a:cubicBezTo>
                    <a:pt x="15381" y="33163"/>
                    <a:pt x="15384" y="33164"/>
                    <a:pt x="15387" y="33165"/>
                  </a:cubicBezTo>
                  <a:cubicBezTo>
                    <a:pt x="15387" y="33189"/>
                    <a:pt x="15390" y="33200"/>
                    <a:pt x="15395" y="33200"/>
                  </a:cubicBezTo>
                  <a:cubicBezTo>
                    <a:pt x="15406" y="33200"/>
                    <a:pt x="15429" y="33141"/>
                    <a:pt x="15453" y="33043"/>
                  </a:cubicBezTo>
                  <a:cubicBezTo>
                    <a:pt x="15487" y="32983"/>
                    <a:pt x="15456" y="32886"/>
                    <a:pt x="15490" y="32827"/>
                  </a:cubicBezTo>
                  <a:cubicBezTo>
                    <a:pt x="15459" y="32811"/>
                    <a:pt x="15459" y="32733"/>
                    <a:pt x="15494" y="32670"/>
                  </a:cubicBezTo>
                  <a:lnTo>
                    <a:pt x="15525" y="32689"/>
                  </a:lnTo>
                  <a:lnTo>
                    <a:pt x="15588" y="32720"/>
                  </a:lnTo>
                  <a:cubicBezTo>
                    <a:pt x="15622" y="32661"/>
                    <a:pt x="15656" y="32598"/>
                    <a:pt x="15622" y="32582"/>
                  </a:cubicBezTo>
                  <a:cubicBezTo>
                    <a:pt x="15688" y="32538"/>
                    <a:pt x="15722" y="32476"/>
                    <a:pt x="15788" y="32353"/>
                  </a:cubicBezTo>
                  <a:cubicBezTo>
                    <a:pt x="15857" y="32231"/>
                    <a:pt x="15917" y="32106"/>
                    <a:pt x="15913" y="32028"/>
                  </a:cubicBezTo>
                  <a:cubicBezTo>
                    <a:pt x="16007" y="31996"/>
                    <a:pt x="16186" y="31620"/>
                    <a:pt x="16155" y="31523"/>
                  </a:cubicBezTo>
                  <a:cubicBezTo>
                    <a:pt x="16120" y="31507"/>
                    <a:pt x="16152" y="31445"/>
                    <a:pt x="16214" y="31398"/>
                  </a:cubicBezTo>
                  <a:cubicBezTo>
                    <a:pt x="16274" y="31351"/>
                    <a:pt x="16274" y="31351"/>
                    <a:pt x="16274" y="31272"/>
                  </a:cubicBezTo>
                  <a:cubicBezTo>
                    <a:pt x="16271" y="31194"/>
                    <a:pt x="16333" y="31147"/>
                    <a:pt x="16396" y="31100"/>
                  </a:cubicBezTo>
                  <a:cubicBezTo>
                    <a:pt x="16474" y="31081"/>
                    <a:pt x="16525" y="31009"/>
                    <a:pt x="16518" y="30928"/>
                  </a:cubicBezTo>
                  <a:cubicBezTo>
                    <a:pt x="16543" y="30812"/>
                    <a:pt x="16581" y="30702"/>
                    <a:pt x="16634" y="30599"/>
                  </a:cubicBezTo>
                  <a:cubicBezTo>
                    <a:pt x="16656" y="30486"/>
                    <a:pt x="16678" y="30423"/>
                    <a:pt x="16659" y="30423"/>
                  </a:cubicBezTo>
                  <a:cubicBezTo>
                    <a:pt x="16653" y="30423"/>
                    <a:pt x="16644" y="30428"/>
                    <a:pt x="16631" y="30439"/>
                  </a:cubicBezTo>
                  <a:cubicBezTo>
                    <a:pt x="16597" y="30423"/>
                    <a:pt x="16597" y="30345"/>
                    <a:pt x="16597" y="30345"/>
                  </a:cubicBezTo>
                  <a:cubicBezTo>
                    <a:pt x="16611" y="30266"/>
                    <a:pt x="16628" y="30236"/>
                    <a:pt x="16634" y="30236"/>
                  </a:cubicBezTo>
                  <a:cubicBezTo>
                    <a:pt x="16640" y="30236"/>
                    <a:pt x="16639" y="30254"/>
                    <a:pt x="16625" y="30282"/>
                  </a:cubicBezTo>
                  <a:cubicBezTo>
                    <a:pt x="16612" y="30347"/>
                    <a:pt x="16611" y="30369"/>
                    <a:pt x="16621" y="30369"/>
                  </a:cubicBezTo>
                  <a:cubicBezTo>
                    <a:pt x="16632" y="30369"/>
                    <a:pt x="16657" y="30339"/>
                    <a:pt x="16691" y="30313"/>
                  </a:cubicBezTo>
                  <a:cubicBezTo>
                    <a:pt x="16753" y="30266"/>
                    <a:pt x="16813" y="30141"/>
                    <a:pt x="16841" y="30078"/>
                  </a:cubicBezTo>
                  <a:cubicBezTo>
                    <a:pt x="16872" y="30016"/>
                    <a:pt x="16932" y="29890"/>
                    <a:pt x="16960" y="29828"/>
                  </a:cubicBezTo>
                  <a:cubicBezTo>
                    <a:pt x="17082" y="29655"/>
                    <a:pt x="17114" y="29593"/>
                    <a:pt x="17082" y="29577"/>
                  </a:cubicBezTo>
                  <a:lnTo>
                    <a:pt x="17048" y="29561"/>
                  </a:lnTo>
                  <a:cubicBezTo>
                    <a:pt x="17142" y="29527"/>
                    <a:pt x="17474" y="28837"/>
                    <a:pt x="17436" y="28743"/>
                  </a:cubicBezTo>
                  <a:lnTo>
                    <a:pt x="17436" y="28743"/>
                  </a:lnTo>
                  <a:lnTo>
                    <a:pt x="17468" y="28759"/>
                  </a:lnTo>
                  <a:cubicBezTo>
                    <a:pt x="17470" y="28760"/>
                    <a:pt x="17473" y="28761"/>
                    <a:pt x="17476" y="28761"/>
                  </a:cubicBezTo>
                  <a:cubicBezTo>
                    <a:pt x="17504" y="28761"/>
                    <a:pt x="17532" y="28698"/>
                    <a:pt x="17581" y="28580"/>
                  </a:cubicBezTo>
                  <a:cubicBezTo>
                    <a:pt x="17606" y="28515"/>
                    <a:pt x="17681" y="28242"/>
                    <a:pt x="17759" y="28051"/>
                  </a:cubicBezTo>
                  <a:cubicBezTo>
                    <a:pt x="17866" y="27794"/>
                    <a:pt x="17947" y="27599"/>
                    <a:pt x="17913" y="27584"/>
                  </a:cubicBezTo>
                  <a:cubicBezTo>
                    <a:pt x="17932" y="27540"/>
                    <a:pt x="17938" y="27527"/>
                    <a:pt x="17951" y="27527"/>
                  </a:cubicBezTo>
                  <a:cubicBezTo>
                    <a:pt x="17956" y="27527"/>
                    <a:pt x="17963" y="27530"/>
                    <a:pt x="17972" y="27534"/>
                  </a:cubicBezTo>
                  <a:cubicBezTo>
                    <a:pt x="17974" y="27560"/>
                    <a:pt x="17979" y="27570"/>
                    <a:pt x="17985" y="27570"/>
                  </a:cubicBezTo>
                  <a:cubicBezTo>
                    <a:pt x="17997" y="27570"/>
                    <a:pt x="18015" y="27528"/>
                    <a:pt x="18032" y="27484"/>
                  </a:cubicBezTo>
                  <a:cubicBezTo>
                    <a:pt x="18060" y="27421"/>
                    <a:pt x="18026" y="27405"/>
                    <a:pt x="17994" y="27393"/>
                  </a:cubicBezTo>
                  <a:cubicBezTo>
                    <a:pt x="17960" y="27377"/>
                    <a:pt x="17988" y="27314"/>
                    <a:pt x="18073" y="27198"/>
                  </a:cubicBezTo>
                  <a:cubicBezTo>
                    <a:pt x="18176" y="27042"/>
                    <a:pt x="18248" y="26869"/>
                    <a:pt x="18286" y="26684"/>
                  </a:cubicBezTo>
                  <a:cubicBezTo>
                    <a:pt x="18311" y="26624"/>
                    <a:pt x="18335" y="26567"/>
                    <a:pt x="18365" y="26567"/>
                  </a:cubicBezTo>
                  <a:cubicBezTo>
                    <a:pt x="18368" y="26567"/>
                    <a:pt x="18370" y="26567"/>
                    <a:pt x="18373" y="26568"/>
                  </a:cubicBezTo>
                  <a:cubicBezTo>
                    <a:pt x="18464" y="26490"/>
                    <a:pt x="18514" y="26371"/>
                    <a:pt x="18505" y="26249"/>
                  </a:cubicBezTo>
                  <a:cubicBezTo>
                    <a:pt x="18525" y="26203"/>
                    <a:pt x="18531" y="26189"/>
                    <a:pt x="18543" y="26189"/>
                  </a:cubicBezTo>
                  <a:cubicBezTo>
                    <a:pt x="18548" y="26189"/>
                    <a:pt x="18555" y="26192"/>
                    <a:pt x="18565" y="26196"/>
                  </a:cubicBezTo>
                  <a:cubicBezTo>
                    <a:pt x="18624" y="26145"/>
                    <a:pt x="18659" y="26161"/>
                    <a:pt x="18618" y="26067"/>
                  </a:cubicBezTo>
                  <a:cubicBezTo>
                    <a:pt x="18646" y="25907"/>
                    <a:pt x="18709" y="25751"/>
                    <a:pt x="18806" y="25616"/>
                  </a:cubicBezTo>
                  <a:cubicBezTo>
                    <a:pt x="18831" y="25553"/>
                    <a:pt x="18859" y="25487"/>
                    <a:pt x="18825" y="25475"/>
                  </a:cubicBezTo>
                  <a:lnTo>
                    <a:pt x="18790" y="25462"/>
                  </a:lnTo>
                  <a:cubicBezTo>
                    <a:pt x="18884" y="25425"/>
                    <a:pt x="18884" y="25425"/>
                    <a:pt x="18844" y="25334"/>
                  </a:cubicBezTo>
                  <a:cubicBezTo>
                    <a:pt x="18815" y="25322"/>
                    <a:pt x="18831" y="25266"/>
                    <a:pt x="18860" y="25266"/>
                  </a:cubicBezTo>
                  <a:cubicBezTo>
                    <a:pt x="18863" y="25266"/>
                    <a:pt x="18866" y="25267"/>
                    <a:pt x="18869" y="25268"/>
                  </a:cubicBezTo>
                  <a:cubicBezTo>
                    <a:pt x="18903" y="25233"/>
                    <a:pt x="18931" y="25196"/>
                    <a:pt x="18950" y="25149"/>
                  </a:cubicBezTo>
                  <a:cubicBezTo>
                    <a:pt x="18972" y="25083"/>
                    <a:pt x="19054" y="24745"/>
                    <a:pt x="19169" y="24416"/>
                  </a:cubicBezTo>
                  <a:cubicBezTo>
                    <a:pt x="19357" y="23889"/>
                    <a:pt x="19426" y="23695"/>
                    <a:pt x="19392" y="23682"/>
                  </a:cubicBezTo>
                  <a:cubicBezTo>
                    <a:pt x="19383" y="23604"/>
                    <a:pt x="19383" y="23604"/>
                    <a:pt x="19439" y="23551"/>
                  </a:cubicBezTo>
                  <a:cubicBezTo>
                    <a:pt x="19489" y="23497"/>
                    <a:pt x="19524" y="23435"/>
                    <a:pt x="19542" y="23366"/>
                  </a:cubicBezTo>
                  <a:cubicBezTo>
                    <a:pt x="19562" y="23305"/>
                    <a:pt x="19585" y="23245"/>
                    <a:pt x="19615" y="23245"/>
                  </a:cubicBezTo>
                  <a:cubicBezTo>
                    <a:pt x="19618" y="23245"/>
                    <a:pt x="19621" y="23246"/>
                    <a:pt x="19624" y="23247"/>
                  </a:cubicBezTo>
                  <a:cubicBezTo>
                    <a:pt x="19608" y="23200"/>
                    <a:pt x="19614" y="23146"/>
                    <a:pt x="19636" y="23102"/>
                  </a:cubicBezTo>
                  <a:cubicBezTo>
                    <a:pt x="19639" y="23103"/>
                    <a:pt x="19642" y="23104"/>
                    <a:pt x="19644" y="23104"/>
                  </a:cubicBezTo>
                  <a:cubicBezTo>
                    <a:pt x="19672" y="23104"/>
                    <a:pt x="19692" y="23043"/>
                    <a:pt x="19683" y="22971"/>
                  </a:cubicBezTo>
                  <a:cubicBezTo>
                    <a:pt x="19652" y="22912"/>
                    <a:pt x="19642" y="22893"/>
                    <a:pt x="19659" y="22893"/>
                  </a:cubicBezTo>
                  <a:cubicBezTo>
                    <a:pt x="19667" y="22893"/>
                    <a:pt x="19682" y="22898"/>
                    <a:pt x="19705" y="22905"/>
                  </a:cubicBezTo>
                  <a:cubicBezTo>
                    <a:pt x="19706" y="22905"/>
                    <a:pt x="19708" y="22906"/>
                    <a:pt x="19709" y="22906"/>
                  </a:cubicBezTo>
                  <a:cubicBezTo>
                    <a:pt x="19742" y="22906"/>
                    <a:pt x="19818" y="22776"/>
                    <a:pt x="19801" y="22776"/>
                  </a:cubicBezTo>
                  <a:cubicBezTo>
                    <a:pt x="19799" y="22776"/>
                    <a:pt x="19794" y="22779"/>
                    <a:pt x="19787" y="22786"/>
                  </a:cubicBezTo>
                  <a:cubicBezTo>
                    <a:pt x="19752" y="22773"/>
                    <a:pt x="19799" y="22642"/>
                    <a:pt x="19787" y="22567"/>
                  </a:cubicBezTo>
                  <a:cubicBezTo>
                    <a:pt x="19810" y="22506"/>
                    <a:pt x="19830" y="22446"/>
                    <a:pt x="19860" y="22446"/>
                  </a:cubicBezTo>
                  <a:cubicBezTo>
                    <a:pt x="19863" y="22446"/>
                    <a:pt x="19865" y="22446"/>
                    <a:pt x="19868" y="22447"/>
                  </a:cubicBezTo>
                  <a:cubicBezTo>
                    <a:pt x="19925" y="22391"/>
                    <a:pt x="20006" y="22053"/>
                    <a:pt x="19997" y="21974"/>
                  </a:cubicBezTo>
                  <a:cubicBezTo>
                    <a:pt x="19965" y="21966"/>
                    <a:pt x="19984" y="21908"/>
                    <a:pt x="20013" y="21908"/>
                  </a:cubicBezTo>
                  <a:cubicBezTo>
                    <a:pt x="20015" y="21908"/>
                    <a:pt x="20017" y="21908"/>
                    <a:pt x="20019" y="21908"/>
                  </a:cubicBezTo>
                  <a:cubicBezTo>
                    <a:pt x="20022" y="21910"/>
                    <a:pt x="20024" y="21910"/>
                    <a:pt x="20027" y="21910"/>
                  </a:cubicBezTo>
                  <a:cubicBezTo>
                    <a:pt x="20057" y="21910"/>
                    <a:pt x="20080" y="21850"/>
                    <a:pt x="20100" y="21789"/>
                  </a:cubicBezTo>
                  <a:cubicBezTo>
                    <a:pt x="20092" y="21740"/>
                    <a:pt x="20102" y="21727"/>
                    <a:pt x="20118" y="21727"/>
                  </a:cubicBezTo>
                  <a:cubicBezTo>
                    <a:pt x="20128" y="21727"/>
                    <a:pt x="20141" y="21731"/>
                    <a:pt x="20153" y="21736"/>
                  </a:cubicBezTo>
                  <a:cubicBezTo>
                    <a:pt x="20158" y="21759"/>
                    <a:pt x="20163" y="21769"/>
                    <a:pt x="20168" y="21769"/>
                  </a:cubicBezTo>
                  <a:cubicBezTo>
                    <a:pt x="20182" y="21769"/>
                    <a:pt x="20200" y="21707"/>
                    <a:pt x="20229" y="21614"/>
                  </a:cubicBezTo>
                  <a:cubicBezTo>
                    <a:pt x="20213" y="21536"/>
                    <a:pt x="20294" y="21266"/>
                    <a:pt x="20354" y="21065"/>
                  </a:cubicBezTo>
                  <a:cubicBezTo>
                    <a:pt x="20451" y="20733"/>
                    <a:pt x="20439" y="20655"/>
                    <a:pt x="20407" y="20501"/>
                  </a:cubicBezTo>
                  <a:lnTo>
                    <a:pt x="20360" y="20411"/>
                  </a:lnTo>
                  <a:lnTo>
                    <a:pt x="20429" y="20432"/>
                  </a:lnTo>
                  <a:cubicBezTo>
                    <a:pt x="20433" y="20434"/>
                    <a:pt x="20438" y="20435"/>
                    <a:pt x="20443" y="20435"/>
                  </a:cubicBezTo>
                  <a:cubicBezTo>
                    <a:pt x="20483" y="20435"/>
                    <a:pt x="20551" y="20398"/>
                    <a:pt x="20551" y="20398"/>
                  </a:cubicBezTo>
                  <a:cubicBezTo>
                    <a:pt x="20570" y="20332"/>
                    <a:pt x="20536" y="20323"/>
                    <a:pt x="20501" y="20310"/>
                  </a:cubicBezTo>
                  <a:cubicBezTo>
                    <a:pt x="20467" y="20301"/>
                    <a:pt x="20489" y="20235"/>
                    <a:pt x="20561" y="20110"/>
                  </a:cubicBezTo>
                  <a:cubicBezTo>
                    <a:pt x="20636" y="19987"/>
                    <a:pt x="20655" y="19922"/>
                    <a:pt x="20642" y="19843"/>
                  </a:cubicBezTo>
                  <a:cubicBezTo>
                    <a:pt x="20655" y="19774"/>
                    <a:pt x="20689" y="19709"/>
                    <a:pt x="20733" y="19655"/>
                  </a:cubicBezTo>
                  <a:cubicBezTo>
                    <a:pt x="20755" y="19586"/>
                    <a:pt x="20755" y="19586"/>
                    <a:pt x="20721" y="19577"/>
                  </a:cubicBezTo>
                  <a:cubicBezTo>
                    <a:pt x="20686" y="19568"/>
                    <a:pt x="20705" y="19499"/>
                    <a:pt x="20758" y="19442"/>
                  </a:cubicBezTo>
                  <a:cubicBezTo>
                    <a:pt x="20849" y="19398"/>
                    <a:pt x="20909" y="19198"/>
                    <a:pt x="20874" y="19188"/>
                  </a:cubicBezTo>
                  <a:cubicBezTo>
                    <a:pt x="20840" y="19176"/>
                    <a:pt x="20859" y="19110"/>
                    <a:pt x="20877" y="19044"/>
                  </a:cubicBezTo>
                  <a:cubicBezTo>
                    <a:pt x="20906" y="18975"/>
                    <a:pt x="20912" y="18903"/>
                    <a:pt x="20902" y="18834"/>
                  </a:cubicBezTo>
                  <a:cubicBezTo>
                    <a:pt x="20924" y="18765"/>
                    <a:pt x="20943" y="18699"/>
                    <a:pt x="20943" y="18699"/>
                  </a:cubicBezTo>
                  <a:cubicBezTo>
                    <a:pt x="20948" y="18682"/>
                    <a:pt x="20953" y="18674"/>
                    <a:pt x="20957" y="18674"/>
                  </a:cubicBezTo>
                  <a:cubicBezTo>
                    <a:pt x="20968" y="18674"/>
                    <a:pt x="20973" y="18728"/>
                    <a:pt x="20959" y="18778"/>
                  </a:cubicBezTo>
                  <a:lnTo>
                    <a:pt x="21012" y="18718"/>
                  </a:lnTo>
                  <a:cubicBezTo>
                    <a:pt x="21053" y="18587"/>
                    <a:pt x="21072" y="18521"/>
                    <a:pt x="21056" y="18442"/>
                  </a:cubicBezTo>
                  <a:cubicBezTo>
                    <a:pt x="21024" y="18385"/>
                    <a:pt x="21014" y="18367"/>
                    <a:pt x="21032" y="18367"/>
                  </a:cubicBezTo>
                  <a:cubicBezTo>
                    <a:pt x="21041" y="18367"/>
                    <a:pt x="21056" y="18371"/>
                    <a:pt x="21078" y="18377"/>
                  </a:cubicBezTo>
                  <a:cubicBezTo>
                    <a:pt x="21080" y="18377"/>
                    <a:pt x="21083" y="18378"/>
                    <a:pt x="21086" y="18378"/>
                  </a:cubicBezTo>
                  <a:cubicBezTo>
                    <a:pt x="21120" y="18378"/>
                    <a:pt x="21165" y="18324"/>
                    <a:pt x="21150" y="18251"/>
                  </a:cubicBezTo>
                  <a:cubicBezTo>
                    <a:pt x="21106" y="18173"/>
                    <a:pt x="21144" y="18116"/>
                    <a:pt x="21180" y="18116"/>
                  </a:cubicBezTo>
                  <a:cubicBezTo>
                    <a:pt x="21182" y="18116"/>
                    <a:pt x="21185" y="18116"/>
                    <a:pt x="21188" y="18117"/>
                  </a:cubicBezTo>
                  <a:cubicBezTo>
                    <a:pt x="21205" y="18148"/>
                    <a:pt x="21217" y="18168"/>
                    <a:pt x="21224" y="18168"/>
                  </a:cubicBezTo>
                  <a:cubicBezTo>
                    <a:pt x="21237" y="18168"/>
                    <a:pt x="21237" y="18102"/>
                    <a:pt x="21235" y="17916"/>
                  </a:cubicBezTo>
                  <a:cubicBezTo>
                    <a:pt x="21269" y="17778"/>
                    <a:pt x="21297" y="17499"/>
                    <a:pt x="21347" y="17296"/>
                  </a:cubicBezTo>
                  <a:cubicBezTo>
                    <a:pt x="21413" y="17026"/>
                    <a:pt x="21445" y="16891"/>
                    <a:pt x="21495" y="16832"/>
                  </a:cubicBezTo>
                  <a:cubicBezTo>
                    <a:pt x="21502" y="16834"/>
                    <a:pt x="21509" y="16835"/>
                    <a:pt x="21515" y="16835"/>
                  </a:cubicBezTo>
                  <a:lnTo>
                    <a:pt x="21515" y="16835"/>
                  </a:lnTo>
                  <a:cubicBezTo>
                    <a:pt x="21464" y="16810"/>
                    <a:pt x="21483" y="16739"/>
                    <a:pt x="21526" y="16553"/>
                  </a:cubicBezTo>
                  <a:cubicBezTo>
                    <a:pt x="21611" y="16359"/>
                    <a:pt x="21608" y="16214"/>
                    <a:pt x="21589" y="16136"/>
                  </a:cubicBezTo>
                  <a:lnTo>
                    <a:pt x="21589" y="16136"/>
                  </a:lnTo>
                  <a:lnTo>
                    <a:pt x="21557" y="16274"/>
                  </a:lnTo>
                  <a:cubicBezTo>
                    <a:pt x="21488" y="16255"/>
                    <a:pt x="21504" y="16189"/>
                    <a:pt x="21570" y="16061"/>
                  </a:cubicBezTo>
                  <a:cubicBezTo>
                    <a:pt x="21583" y="16016"/>
                    <a:pt x="21602" y="16005"/>
                    <a:pt x="21624" y="16005"/>
                  </a:cubicBezTo>
                  <a:cubicBezTo>
                    <a:pt x="21635" y="16005"/>
                    <a:pt x="21646" y="16008"/>
                    <a:pt x="21658" y="16011"/>
                  </a:cubicBezTo>
                  <a:cubicBezTo>
                    <a:pt x="21660" y="16011"/>
                    <a:pt x="21663" y="16012"/>
                    <a:pt x="21665" y="16012"/>
                  </a:cubicBezTo>
                  <a:cubicBezTo>
                    <a:pt x="21699" y="16012"/>
                    <a:pt x="21743" y="15956"/>
                    <a:pt x="21758" y="15892"/>
                  </a:cubicBezTo>
                  <a:cubicBezTo>
                    <a:pt x="21772" y="15843"/>
                    <a:pt x="21784" y="15794"/>
                    <a:pt x="21770" y="15794"/>
                  </a:cubicBezTo>
                  <a:cubicBezTo>
                    <a:pt x="21765" y="15794"/>
                    <a:pt x="21756" y="15800"/>
                    <a:pt x="21742" y="15816"/>
                  </a:cubicBezTo>
                  <a:cubicBezTo>
                    <a:pt x="21705" y="15807"/>
                    <a:pt x="21705" y="15807"/>
                    <a:pt x="21724" y="15741"/>
                  </a:cubicBezTo>
                  <a:cubicBezTo>
                    <a:pt x="21745" y="15672"/>
                    <a:pt x="21749" y="15600"/>
                    <a:pt x="21736" y="15528"/>
                  </a:cubicBezTo>
                  <a:cubicBezTo>
                    <a:pt x="21702" y="15519"/>
                    <a:pt x="21717" y="15453"/>
                    <a:pt x="21733" y="15384"/>
                  </a:cubicBezTo>
                  <a:cubicBezTo>
                    <a:pt x="21786" y="15324"/>
                    <a:pt x="21818" y="15190"/>
                    <a:pt x="21818" y="15190"/>
                  </a:cubicBezTo>
                  <a:lnTo>
                    <a:pt x="21852" y="15199"/>
                  </a:lnTo>
                  <a:cubicBezTo>
                    <a:pt x="21854" y="15199"/>
                    <a:pt x="21855" y="15199"/>
                    <a:pt x="21857" y="15199"/>
                  </a:cubicBezTo>
                  <a:cubicBezTo>
                    <a:pt x="21892" y="15199"/>
                    <a:pt x="21940" y="15146"/>
                    <a:pt x="21940" y="15146"/>
                  </a:cubicBezTo>
                  <a:cubicBezTo>
                    <a:pt x="21955" y="15080"/>
                    <a:pt x="21921" y="15071"/>
                    <a:pt x="21921" y="15071"/>
                  </a:cubicBezTo>
                  <a:cubicBezTo>
                    <a:pt x="21896" y="15067"/>
                    <a:pt x="22009" y="14663"/>
                    <a:pt x="22074" y="14221"/>
                  </a:cubicBezTo>
                  <a:cubicBezTo>
                    <a:pt x="22153" y="13786"/>
                    <a:pt x="22237" y="13325"/>
                    <a:pt x="22256" y="13222"/>
                  </a:cubicBezTo>
                  <a:cubicBezTo>
                    <a:pt x="22308" y="13106"/>
                    <a:pt x="22344" y="12935"/>
                    <a:pt x="22320" y="12935"/>
                  </a:cubicBezTo>
                  <a:cubicBezTo>
                    <a:pt x="22317" y="12935"/>
                    <a:pt x="22312" y="12938"/>
                    <a:pt x="22306" y="12946"/>
                  </a:cubicBezTo>
                  <a:cubicBezTo>
                    <a:pt x="22272" y="12940"/>
                    <a:pt x="22335" y="12598"/>
                    <a:pt x="22413" y="12187"/>
                  </a:cubicBezTo>
                  <a:cubicBezTo>
                    <a:pt x="22501" y="11708"/>
                    <a:pt x="22563" y="11366"/>
                    <a:pt x="22529" y="11360"/>
                  </a:cubicBezTo>
                  <a:lnTo>
                    <a:pt x="22567" y="11156"/>
                  </a:lnTo>
                  <a:cubicBezTo>
                    <a:pt x="22592" y="11019"/>
                    <a:pt x="22585" y="10874"/>
                    <a:pt x="22592" y="10805"/>
                  </a:cubicBezTo>
                  <a:cubicBezTo>
                    <a:pt x="22572" y="10753"/>
                    <a:pt x="22571" y="10704"/>
                    <a:pt x="22580" y="10704"/>
                  </a:cubicBezTo>
                  <a:lnTo>
                    <a:pt x="22580" y="10704"/>
                  </a:lnTo>
                  <a:cubicBezTo>
                    <a:pt x="22584" y="10704"/>
                    <a:pt x="22590" y="10713"/>
                    <a:pt x="22598" y="10736"/>
                  </a:cubicBezTo>
                  <a:cubicBezTo>
                    <a:pt x="22609" y="10738"/>
                    <a:pt x="22619" y="10740"/>
                    <a:pt x="22629" y="10740"/>
                  </a:cubicBezTo>
                  <a:cubicBezTo>
                    <a:pt x="22653" y="10740"/>
                    <a:pt x="22673" y="10729"/>
                    <a:pt x="22679" y="10680"/>
                  </a:cubicBezTo>
                  <a:cubicBezTo>
                    <a:pt x="22698" y="10542"/>
                    <a:pt x="22661" y="10536"/>
                    <a:pt x="22626" y="10530"/>
                  </a:cubicBezTo>
                  <a:cubicBezTo>
                    <a:pt x="22592" y="10526"/>
                    <a:pt x="22601" y="10458"/>
                    <a:pt x="22601" y="10458"/>
                  </a:cubicBezTo>
                  <a:cubicBezTo>
                    <a:pt x="22609" y="10401"/>
                    <a:pt x="22610" y="10391"/>
                    <a:pt x="22630" y="10391"/>
                  </a:cubicBezTo>
                  <a:cubicBezTo>
                    <a:pt x="22634" y="10391"/>
                    <a:pt x="22639" y="10391"/>
                    <a:pt x="22645" y="10392"/>
                  </a:cubicBezTo>
                  <a:lnTo>
                    <a:pt x="22714" y="10404"/>
                  </a:lnTo>
                  <a:lnTo>
                    <a:pt x="22723" y="10335"/>
                  </a:lnTo>
                  <a:cubicBezTo>
                    <a:pt x="22689" y="10329"/>
                    <a:pt x="22698" y="10260"/>
                    <a:pt x="22698" y="10260"/>
                  </a:cubicBezTo>
                  <a:cubicBezTo>
                    <a:pt x="22705" y="10212"/>
                    <a:pt x="22707" y="10197"/>
                    <a:pt x="22731" y="10197"/>
                  </a:cubicBezTo>
                  <a:cubicBezTo>
                    <a:pt x="22741" y="10197"/>
                    <a:pt x="22756" y="10200"/>
                    <a:pt x="22776" y="10204"/>
                  </a:cubicBezTo>
                  <a:cubicBezTo>
                    <a:pt x="22781" y="10204"/>
                    <a:pt x="22785" y="10205"/>
                    <a:pt x="22789" y="10205"/>
                  </a:cubicBezTo>
                  <a:cubicBezTo>
                    <a:pt x="22849" y="10205"/>
                    <a:pt x="22854" y="10139"/>
                    <a:pt x="22795" y="10066"/>
                  </a:cubicBezTo>
                  <a:lnTo>
                    <a:pt x="22780" y="9922"/>
                  </a:lnTo>
                  <a:cubicBezTo>
                    <a:pt x="22858" y="9862"/>
                    <a:pt x="22805" y="9715"/>
                    <a:pt x="22780" y="9640"/>
                  </a:cubicBezTo>
                  <a:cubicBezTo>
                    <a:pt x="22858" y="9583"/>
                    <a:pt x="22867" y="9514"/>
                    <a:pt x="22805" y="9433"/>
                  </a:cubicBezTo>
                  <a:cubicBezTo>
                    <a:pt x="22770" y="9427"/>
                    <a:pt x="22780" y="9358"/>
                    <a:pt x="22823" y="9295"/>
                  </a:cubicBezTo>
                  <a:cubicBezTo>
                    <a:pt x="22867" y="9232"/>
                    <a:pt x="22877" y="9163"/>
                    <a:pt x="22896" y="9025"/>
                  </a:cubicBezTo>
                  <a:cubicBezTo>
                    <a:pt x="22870" y="8950"/>
                    <a:pt x="22933" y="8468"/>
                    <a:pt x="23005" y="7916"/>
                  </a:cubicBezTo>
                  <a:cubicBezTo>
                    <a:pt x="23096" y="7296"/>
                    <a:pt x="23118" y="6879"/>
                    <a:pt x="23084" y="6876"/>
                  </a:cubicBezTo>
                  <a:cubicBezTo>
                    <a:pt x="23080" y="6825"/>
                    <a:pt x="23096" y="6778"/>
                    <a:pt x="23127" y="6741"/>
                  </a:cubicBezTo>
                  <a:cubicBezTo>
                    <a:pt x="23128" y="6741"/>
                    <a:pt x="23129" y="6741"/>
                    <a:pt x="23130" y="6741"/>
                  </a:cubicBezTo>
                  <a:cubicBezTo>
                    <a:pt x="23165" y="6741"/>
                    <a:pt x="23167" y="6673"/>
                    <a:pt x="23102" y="6597"/>
                  </a:cubicBezTo>
                  <a:cubicBezTo>
                    <a:pt x="23080" y="6539"/>
                    <a:pt x="23051" y="6526"/>
                    <a:pt x="23077" y="6526"/>
                  </a:cubicBezTo>
                  <a:cubicBezTo>
                    <a:pt x="23084" y="6526"/>
                    <a:pt x="23094" y="6526"/>
                    <a:pt x="23109" y="6528"/>
                  </a:cubicBezTo>
                  <a:cubicBezTo>
                    <a:pt x="23109" y="6528"/>
                    <a:pt x="23109" y="6528"/>
                    <a:pt x="23110" y="6528"/>
                  </a:cubicBezTo>
                  <a:cubicBezTo>
                    <a:pt x="23143" y="6528"/>
                    <a:pt x="23156" y="6390"/>
                    <a:pt x="23174" y="6117"/>
                  </a:cubicBezTo>
                  <a:cubicBezTo>
                    <a:pt x="23190" y="5907"/>
                    <a:pt x="23212" y="5631"/>
                    <a:pt x="23178" y="5628"/>
                  </a:cubicBezTo>
                  <a:cubicBezTo>
                    <a:pt x="23161" y="5544"/>
                    <a:pt x="23154" y="5509"/>
                    <a:pt x="23158" y="5509"/>
                  </a:cubicBezTo>
                  <a:lnTo>
                    <a:pt x="23158" y="5509"/>
                  </a:lnTo>
                  <a:cubicBezTo>
                    <a:pt x="23160" y="5509"/>
                    <a:pt x="23168" y="5526"/>
                    <a:pt x="23181" y="5556"/>
                  </a:cubicBezTo>
                  <a:cubicBezTo>
                    <a:pt x="23187" y="5564"/>
                    <a:pt x="23194" y="5568"/>
                    <a:pt x="23200" y="5568"/>
                  </a:cubicBezTo>
                  <a:cubicBezTo>
                    <a:pt x="23258" y="5568"/>
                    <a:pt x="23304" y="5269"/>
                    <a:pt x="23253" y="5077"/>
                  </a:cubicBezTo>
                  <a:cubicBezTo>
                    <a:pt x="23259" y="5006"/>
                    <a:pt x="23262" y="4939"/>
                    <a:pt x="23297" y="4939"/>
                  </a:cubicBezTo>
                  <a:cubicBezTo>
                    <a:pt x="23298" y="4939"/>
                    <a:pt x="23299" y="4939"/>
                    <a:pt x="23300" y="4939"/>
                  </a:cubicBezTo>
                  <a:cubicBezTo>
                    <a:pt x="23309" y="4823"/>
                    <a:pt x="23306" y="4707"/>
                    <a:pt x="23290" y="4591"/>
                  </a:cubicBezTo>
                  <a:cubicBezTo>
                    <a:pt x="23294" y="4519"/>
                    <a:pt x="23315" y="4243"/>
                    <a:pt x="23325" y="4105"/>
                  </a:cubicBezTo>
                  <a:cubicBezTo>
                    <a:pt x="23331" y="4011"/>
                    <a:pt x="23325" y="3917"/>
                    <a:pt x="23312" y="3823"/>
                  </a:cubicBezTo>
                  <a:cubicBezTo>
                    <a:pt x="23313" y="3798"/>
                    <a:pt x="23315" y="3773"/>
                    <a:pt x="23316" y="3754"/>
                  </a:cubicBezTo>
                  <a:lnTo>
                    <a:pt x="23316" y="3754"/>
                  </a:lnTo>
                  <a:cubicBezTo>
                    <a:pt x="23359" y="3753"/>
                    <a:pt x="23369" y="3407"/>
                    <a:pt x="23375" y="2924"/>
                  </a:cubicBezTo>
                  <a:cubicBezTo>
                    <a:pt x="23384" y="2435"/>
                    <a:pt x="23391" y="2018"/>
                    <a:pt x="23428" y="1949"/>
                  </a:cubicBezTo>
                  <a:cubicBezTo>
                    <a:pt x="23425" y="1902"/>
                    <a:pt x="23416" y="1852"/>
                    <a:pt x="23394" y="1808"/>
                  </a:cubicBezTo>
                  <a:cubicBezTo>
                    <a:pt x="23331" y="1758"/>
                    <a:pt x="23319" y="1667"/>
                    <a:pt x="23362" y="1601"/>
                  </a:cubicBezTo>
                  <a:cubicBezTo>
                    <a:pt x="23434" y="1533"/>
                    <a:pt x="23441" y="1256"/>
                    <a:pt x="23370" y="1182"/>
                  </a:cubicBezTo>
                  <a:lnTo>
                    <a:pt x="23370" y="1182"/>
                  </a:lnTo>
                  <a:cubicBezTo>
                    <a:pt x="23379" y="1183"/>
                    <a:pt x="23393" y="1183"/>
                    <a:pt x="23406" y="1185"/>
                  </a:cubicBezTo>
                  <a:cubicBezTo>
                    <a:pt x="23478" y="1116"/>
                    <a:pt x="23447" y="906"/>
                    <a:pt x="23375" y="834"/>
                  </a:cubicBezTo>
                  <a:cubicBezTo>
                    <a:pt x="23413" y="765"/>
                    <a:pt x="23450" y="696"/>
                    <a:pt x="23416" y="627"/>
                  </a:cubicBezTo>
                  <a:cubicBezTo>
                    <a:pt x="23416" y="558"/>
                    <a:pt x="23416" y="558"/>
                    <a:pt x="23488" y="558"/>
                  </a:cubicBezTo>
                  <a:cubicBezTo>
                    <a:pt x="23522" y="558"/>
                    <a:pt x="23560" y="558"/>
                    <a:pt x="23560" y="489"/>
                  </a:cubicBezTo>
                  <a:cubicBezTo>
                    <a:pt x="23563" y="420"/>
                    <a:pt x="23525" y="420"/>
                    <a:pt x="23491" y="417"/>
                  </a:cubicBezTo>
                  <a:cubicBezTo>
                    <a:pt x="23491" y="417"/>
                    <a:pt x="23491" y="348"/>
                    <a:pt x="23491" y="279"/>
                  </a:cubicBezTo>
                  <a:cubicBezTo>
                    <a:pt x="23491" y="279"/>
                    <a:pt x="23494" y="210"/>
                    <a:pt x="23457" y="210"/>
                  </a:cubicBezTo>
                  <a:cubicBezTo>
                    <a:pt x="23422" y="210"/>
                    <a:pt x="23422" y="141"/>
                    <a:pt x="23425" y="69"/>
                  </a:cubicBezTo>
                  <a:cubicBezTo>
                    <a:pt x="23448" y="69"/>
                    <a:pt x="23440" y="38"/>
                    <a:pt x="23422" y="38"/>
                  </a:cubicBezTo>
                  <a:cubicBezTo>
                    <a:pt x="23412" y="38"/>
                    <a:pt x="23400" y="46"/>
                    <a:pt x="23388" y="69"/>
                  </a:cubicBezTo>
                  <a:cubicBezTo>
                    <a:pt x="23353" y="69"/>
                    <a:pt x="23319" y="69"/>
                    <a:pt x="233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1" name="Google Shape;9191;p36"/>
            <p:cNvSpPr/>
            <p:nvPr/>
          </p:nvSpPr>
          <p:spPr>
            <a:xfrm rot="899960">
              <a:off x="7217387" y="1345018"/>
              <a:ext cx="46599" cy="154045"/>
            </a:xfrm>
            <a:custGeom>
              <a:avLst/>
              <a:gdLst/>
              <a:ahLst/>
              <a:cxnLst/>
              <a:rect l="l" t="t" r="r" b="b"/>
              <a:pathLst>
                <a:path w="1864" h="6162" extrusionOk="0">
                  <a:moveTo>
                    <a:pt x="244" y="81"/>
                  </a:moveTo>
                  <a:cubicBezTo>
                    <a:pt x="251" y="81"/>
                    <a:pt x="234" y="84"/>
                    <a:pt x="191" y="91"/>
                  </a:cubicBezTo>
                  <a:cubicBezTo>
                    <a:pt x="169" y="95"/>
                    <a:pt x="148" y="99"/>
                    <a:pt x="134" y="99"/>
                  </a:cubicBezTo>
                  <a:cubicBezTo>
                    <a:pt x="126" y="99"/>
                    <a:pt x="120" y="98"/>
                    <a:pt x="119" y="95"/>
                  </a:cubicBezTo>
                  <a:cubicBezTo>
                    <a:pt x="55" y="95"/>
                    <a:pt x="105" y="85"/>
                    <a:pt x="167" y="85"/>
                  </a:cubicBezTo>
                  <a:cubicBezTo>
                    <a:pt x="175" y="85"/>
                    <a:pt x="183" y="85"/>
                    <a:pt x="191" y="85"/>
                  </a:cubicBezTo>
                  <a:cubicBezTo>
                    <a:pt x="221" y="83"/>
                    <a:pt x="239" y="81"/>
                    <a:pt x="244" y="81"/>
                  </a:cubicBezTo>
                  <a:close/>
                  <a:moveTo>
                    <a:pt x="372" y="1093"/>
                  </a:moveTo>
                  <a:cubicBezTo>
                    <a:pt x="386" y="1093"/>
                    <a:pt x="395" y="1094"/>
                    <a:pt x="395" y="1097"/>
                  </a:cubicBezTo>
                  <a:cubicBezTo>
                    <a:pt x="371" y="1108"/>
                    <a:pt x="348" y="1113"/>
                    <a:pt x="323" y="1113"/>
                  </a:cubicBezTo>
                  <a:cubicBezTo>
                    <a:pt x="312" y="1113"/>
                    <a:pt x="300" y="1112"/>
                    <a:pt x="288" y="1110"/>
                  </a:cubicBezTo>
                  <a:cubicBezTo>
                    <a:pt x="288" y="1101"/>
                    <a:pt x="288" y="1101"/>
                    <a:pt x="323" y="1097"/>
                  </a:cubicBezTo>
                  <a:cubicBezTo>
                    <a:pt x="340" y="1094"/>
                    <a:pt x="358" y="1093"/>
                    <a:pt x="372" y="1093"/>
                  </a:cubicBezTo>
                  <a:close/>
                  <a:moveTo>
                    <a:pt x="533" y="1320"/>
                  </a:moveTo>
                  <a:cubicBezTo>
                    <a:pt x="533" y="1320"/>
                    <a:pt x="570" y="1323"/>
                    <a:pt x="533" y="1329"/>
                  </a:cubicBezTo>
                  <a:lnTo>
                    <a:pt x="498" y="1336"/>
                  </a:lnTo>
                  <a:cubicBezTo>
                    <a:pt x="464" y="1332"/>
                    <a:pt x="426" y="1332"/>
                    <a:pt x="461" y="1326"/>
                  </a:cubicBezTo>
                  <a:cubicBezTo>
                    <a:pt x="486" y="1323"/>
                    <a:pt x="511" y="1320"/>
                    <a:pt x="533" y="1320"/>
                  </a:cubicBezTo>
                  <a:close/>
                  <a:moveTo>
                    <a:pt x="562" y="1609"/>
                  </a:moveTo>
                  <a:cubicBezTo>
                    <a:pt x="567" y="1609"/>
                    <a:pt x="570" y="1609"/>
                    <a:pt x="570" y="1611"/>
                  </a:cubicBezTo>
                  <a:cubicBezTo>
                    <a:pt x="549" y="1621"/>
                    <a:pt x="527" y="1627"/>
                    <a:pt x="502" y="1630"/>
                  </a:cubicBezTo>
                  <a:lnTo>
                    <a:pt x="502" y="1624"/>
                  </a:lnTo>
                  <a:cubicBezTo>
                    <a:pt x="502" y="1618"/>
                    <a:pt x="536" y="1611"/>
                    <a:pt x="536" y="1611"/>
                  </a:cubicBezTo>
                  <a:cubicBezTo>
                    <a:pt x="536" y="1611"/>
                    <a:pt x="551" y="1609"/>
                    <a:pt x="562" y="1609"/>
                  </a:cubicBezTo>
                  <a:close/>
                  <a:moveTo>
                    <a:pt x="614" y="1671"/>
                  </a:moveTo>
                  <a:lnTo>
                    <a:pt x="617" y="1680"/>
                  </a:lnTo>
                  <a:lnTo>
                    <a:pt x="583" y="1693"/>
                  </a:lnTo>
                  <a:lnTo>
                    <a:pt x="580" y="1687"/>
                  </a:lnTo>
                  <a:cubicBezTo>
                    <a:pt x="580" y="1677"/>
                    <a:pt x="580" y="1677"/>
                    <a:pt x="614" y="1671"/>
                  </a:cubicBezTo>
                  <a:close/>
                  <a:moveTo>
                    <a:pt x="641" y="1691"/>
                  </a:moveTo>
                  <a:cubicBezTo>
                    <a:pt x="634" y="1691"/>
                    <a:pt x="629" y="1694"/>
                    <a:pt x="652" y="1696"/>
                  </a:cubicBezTo>
                  <a:cubicBezTo>
                    <a:pt x="652" y="1692"/>
                    <a:pt x="646" y="1691"/>
                    <a:pt x="641" y="1691"/>
                  </a:cubicBezTo>
                  <a:close/>
                  <a:moveTo>
                    <a:pt x="790" y="1742"/>
                  </a:moveTo>
                  <a:cubicBezTo>
                    <a:pt x="789" y="1742"/>
                    <a:pt x="784" y="1744"/>
                    <a:pt x="776" y="1746"/>
                  </a:cubicBezTo>
                  <a:lnTo>
                    <a:pt x="776" y="1746"/>
                  </a:lnTo>
                  <a:cubicBezTo>
                    <a:pt x="787" y="1744"/>
                    <a:pt x="791" y="1742"/>
                    <a:pt x="790" y="1742"/>
                  </a:cubicBezTo>
                  <a:close/>
                  <a:moveTo>
                    <a:pt x="776" y="1746"/>
                  </a:moveTo>
                  <a:lnTo>
                    <a:pt x="776" y="1746"/>
                  </a:lnTo>
                  <a:cubicBezTo>
                    <a:pt x="768" y="1748"/>
                    <a:pt x="758" y="1751"/>
                    <a:pt x="743" y="1753"/>
                  </a:cubicBezTo>
                  <a:lnTo>
                    <a:pt x="743" y="1753"/>
                  </a:lnTo>
                  <a:cubicBezTo>
                    <a:pt x="750" y="1752"/>
                    <a:pt x="758" y="1751"/>
                    <a:pt x="768" y="1749"/>
                  </a:cubicBezTo>
                  <a:cubicBezTo>
                    <a:pt x="771" y="1748"/>
                    <a:pt x="774" y="1747"/>
                    <a:pt x="776" y="1746"/>
                  </a:cubicBezTo>
                  <a:close/>
                  <a:moveTo>
                    <a:pt x="624" y="1746"/>
                  </a:moveTo>
                  <a:lnTo>
                    <a:pt x="627" y="1752"/>
                  </a:lnTo>
                  <a:lnTo>
                    <a:pt x="592" y="1765"/>
                  </a:lnTo>
                  <a:lnTo>
                    <a:pt x="589" y="1759"/>
                  </a:lnTo>
                  <a:cubicBezTo>
                    <a:pt x="589" y="1749"/>
                    <a:pt x="589" y="1749"/>
                    <a:pt x="624" y="1746"/>
                  </a:cubicBezTo>
                  <a:close/>
                  <a:moveTo>
                    <a:pt x="628" y="1798"/>
                  </a:moveTo>
                  <a:cubicBezTo>
                    <a:pt x="633" y="1798"/>
                    <a:pt x="633" y="1799"/>
                    <a:pt x="633" y="1802"/>
                  </a:cubicBezTo>
                  <a:cubicBezTo>
                    <a:pt x="633" y="1813"/>
                    <a:pt x="633" y="1817"/>
                    <a:pt x="622" y="1817"/>
                  </a:cubicBezTo>
                  <a:cubicBezTo>
                    <a:pt x="617" y="1817"/>
                    <a:pt x="609" y="1816"/>
                    <a:pt x="599" y="1815"/>
                  </a:cubicBezTo>
                  <a:cubicBezTo>
                    <a:pt x="561" y="1815"/>
                    <a:pt x="561" y="1809"/>
                    <a:pt x="596" y="1802"/>
                  </a:cubicBezTo>
                  <a:cubicBezTo>
                    <a:pt x="614" y="1799"/>
                    <a:pt x="624" y="1798"/>
                    <a:pt x="628" y="1798"/>
                  </a:cubicBezTo>
                  <a:close/>
                  <a:moveTo>
                    <a:pt x="418" y="1894"/>
                  </a:moveTo>
                  <a:cubicBezTo>
                    <a:pt x="425" y="1894"/>
                    <a:pt x="428" y="1895"/>
                    <a:pt x="429" y="1897"/>
                  </a:cubicBezTo>
                  <a:lnTo>
                    <a:pt x="395" y="1909"/>
                  </a:lnTo>
                  <a:lnTo>
                    <a:pt x="357" y="1909"/>
                  </a:lnTo>
                  <a:lnTo>
                    <a:pt x="357" y="1900"/>
                  </a:lnTo>
                  <a:cubicBezTo>
                    <a:pt x="381" y="1897"/>
                    <a:pt x="405" y="1894"/>
                    <a:pt x="418" y="1894"/>
                  </a:cubicBezTo>
                  <a:close/>
                  <a:moveTo>
                    <a:pt x="465" y="1975"/>
                  </a:moveTo>
                  <a:cubicBezTo>
                    <a:pt x="471" y="1975"/>
                    <a:pt x="475" y="1976"/>
                    <a:pt x="476" y="1978"/>
                  </a:cubicBezTo>
                  <a:lnTo>
                    <a:pt x="442" y="1991"/>
                  </a:lnTo>
                  <a:cubicBezTo>
                    <a:pt x="429" y="1993"/>
                    <a:pt x="421" y="1993"/>
                    <a:pt x="416" y="1993"/>
                  </a:cubicBezTo>
                  <a:cubicBezTo>
                    <a:pt x="404" y="1993"/>
                    <a:pt x="404" y="1991"/>
                    <a:pt x="404" y="1991"/>
                  </a:cubicBezTo>
                  <a:cubicBezTo>
                    <a:pt x="404" y="1981"/>
                    <a:pt x="404" y="1981"/>
                    <a:pt x="439" y="1978"/>
                  </a:cubicBezTo>
                  <a:cubicBezTo>
                    <a:pt x="439" y="1978"/>
                    <a:pt x="454" y="1975"/>
                    <a:pt x="465" y="1975"/>
                  </a:cubicBezTo>
                  <a:close/>
                  <a:moveTo>
                    <a:pt x="755" y="2550"/>
                  </a:moveTo>
                  <a:cubicBezTo>
                    <a:pt x="763" y="2550"/>
                    <a:pt x="768" y="2551"/>
                    <a:pt x="768" y="2555"/>
                  </a:cubicBezTo>
                  <a:lnTo>
                    <a:pt x="768" y="2561"/>
                  </a:lnTo>
                  <a:cubicBezTo>
                    <a:pt x="746" y="2564"/>
                    <a:pt x="721" y="2567"/>
                    <a:pt x="696" y="2567"/>
                  </a:cubicBezTo>
                  <a:lnTo>
                    <a:pt x="696" y="2558"/>
                  </a:lnTo>
                  <a:cubicBezTo>
                    <a:pt x="718" y="2554"/>
                    <a:pt x="741" y="2550"/>
                    <a:pt x="755" y="2550"/>
                  </a:cubicBezTo>
                  <a:close/>
                  <a:moveTo>
                    <a:pt x="816" y="2836"/>
                  </a:moveTo>
                  <a:cubicBezTo>
                    <a:pt x="841" y="2836"/>
                    <a:pt x="843" y="2847"/>
                    <a:pt x="843" y="2852"/>
                  </a:cubicBezTo>
                  <a:cubicBezTo>
                    <a:pt x="825" y="2861"/>
                    <a:pt x="805" y="2864"/>
                    <a:pt x="791" y="2864"/>
                  </a:cubicBezTo>
                  <a:cubicBezTo>
                    <a:pt x="779" y="2864"/>
                    <a:pt x="771" y="2861"/>
                    <a:pt x="771" y="2859"/>
                  </a:cubicBezTo>
                  <a:cubicBezTo>
                    <a:pt x="771" y="2843"/>
                    <a:pt x="771" y="2843"/>
                    <a:pt x="806" y="2837"/>
                  </a:cubicBezTo>
                  <a:cubicBezTo>
                    <a:pt x="809" y="2836"/>
                    <a:pt x="813" y="2836"/>
                    <a:pt x="816" y="2836"/>
                  </a:cubicBezTo>
                  <a:close/>
                  <a:moveTo>
                    <a:pt x="896" y="3352"/>
                  </a:moveTo>
                  <a:cubicBezTo>
                    <a:pt x="904" y="3352"/>
                    <a:pt x="909" y="3353"/>
                    <a:pt x="909" y="3357"/>
                  </a:cubicBezTo>
                  <a:lnTo>
                    <a:pt x="874" y="3369"/>
                  </a:lnTo>
                  <a:lnTo>
                    <a:pt x="837" y="3366"/>
                  </a:lnTo>
                  <a:lnTo>
                    <a:pt x="837" y="3360"/>
                  </a:lnTo>
                  <a:cubicBezTo>
                    <a:pt x="859" y="3356"/>
                    <a:pt x="882" y="3352"/>
                    <a:pt x="896" y="3352"/>
                  </a:cubicBezTo>
                  <a:close/>
                  <a:moveTo>
                    <a:pt x="700" y="3483"/>
                  </a:moveTo>
                  <a:cubicBezTo>
                    <a:pt x="705" y="3483"/>
                    <a:pt x="708" y="3484"/>
                    <a:pt x="708" y="3485"/>
                  </a:cubicBezTo>
                  <a:lnTo>
                    <a:pt x="712" y="3495"/>
                  </a:lnTo>
                  <a:cubicBezTo>
                    <a:pt x="686" y="3498"/>
                    <a:pt x="661" y="3498"/>
                    <a:pt x="639" y="3498"/>
                  </a:cubicBezTo>
                  <a:lnTo>
                    <a:pt x="639" y="3492"/>
                  </a:lnTo>
                  <a:cubicBezTo>
                    <a:pt x="664" y="3487"/>
                    <a:pt x="688" y="3483"/>
                    <a:pt x="700" y="3483"/>
                  </a:cubicBezTo>
                  <a:close/>
                  <a:moveTo>
                    <a:pt x="987" y="3562"/>
                  </a:moveTo>
                  <a:cubicBezTo>
                    <a:pt x="995" y="3562"/>
                    <a:pt x="1002" y="3563"/>
                    <a:pt x="1009" y="3564"/>
                  </a:cubicBezTo>
                  <a:cubicBezTo>
                    <a:pt x="1009" y="3570"/>
                    <a:pt x="937" y="3573"/>
                    <a:pt x="903" y="3579"/>
                  </a:cubicBezTo>
                  <a:cubicBezTo>
                    <a:pt x="903" y="3573"/>
                    <a:pt x="903" y="3573"/>
                    <a:pt x="937" y="3567"/>
                  </a:cubicBezTo>
                  <a:cubicBezTo>
                    <a:pt x="953" y="3565"/>
                    <a:pt x="970" y="3562"/>
                    <a:pt x="987" y="3562"/>
                  </a:cubicBezTo>
                  <a:close/>
                  <a:moveTo>
                    <a:pt x="1023" y="3733"/>
                  </a:moveTo>
                  <a:cubicBezTo>
                    <a:pt x="1028" y="3733"/>
                    <a:pt x="1031" y="3734"/>
                    <a:pt x="1031" y="3736"/>
                  </a:cubicBezTo>
                  <a:lnTo>
                    <a:pt x="997" y="3752"/>
                  </a:lnTo>
                  <a:lnTo>
                    <a:pt x="962" y="3749"/>
                  </a:lnTo>
                  <a:lnTo>
                    <a:pt x="959" y="3742"/>
                  </a:lnTo>
                  <a:cubicBezTo>
                    <a:pt x="983" y="3738"/>
                    <a:pt x="1009" y="3733"/>
                    <a:pt x="1023" y="3733"/>
                  </a:cubicBezTo>
                  <a:close/>
                  <a:moveTo>
                    <a:pt x="1014" y="4219"/>
                  </a:moveTo>
                  <a:cubicBezTo>
                    <a:pt x="1019" y="4219"/>
                    <a:pt x="1022" y="4220"/>
                    <a:pt x="1022" y="4222"/>
                  </a:cubicBezTo>
                  <a:lnTo>
                    <a:pt x="987" y="4234"/>
                  </a:lnTo>
                  <a:lnTo>
                    <a:pt x="953" y="4234"/>
                  </a:lnTo>
                  <a:lnTo>
                    <a:pt x="953" y="4228"/>
                  </a:lnTo>
                  <a:cubicBezTo>
                    <a:pt x="977" y="4224"/>
                    <a:pt x="1002" y="4219"/>
                    <a:pt x="1014" y="4219"/>
                  </a:cubicBezTo>
                  <a:close/>
                  <a:moveTo>
                    <a:pt x="1024" y="4267"/>
                  </a:moveTo>
                  <a:cubicBezTo>
                    <a:pt x="1029" y="4267"/>
                    <a:pt x="1030" y="4269"/>
                    <a:pt x="1031" y="4272"/>
                  </a:cubicBezTo>
                  <a:cubicBezTo>
                    <a:pt x="1006" y="4281"/>
                    <a:pt x="984" y="4288"/>
                    <a:pt x="959" y="4291"/>
                  </a:cubicBezTo>
                  <a:cubicBezTo>
                    <a:pt x="950" y="4292"/>
                    <a:pt x="944" y="4293"/>
                    <a:pt x="940" y="4293"/>
                  </a:cubicBezTo>
                  <a:cubicBezTo>
                    <a:pt x="929" y="4293"/>
                    <a:pt x="942" y="4286"/>
                    <a:pt x="994" y="4272"/>
                  </a:cubicBezTo>
                  <a:cubicBezTo>
                    <a:pt x="1011" y="4269"/>
                    <a:pt x="1019" y="4267"/>
                    <a:pt x="1024" y="4267"/>
                  </a:cubicBezTo>
                  <a:close/>
                  <a:moveTo>
                    <a:pt x="1825" y="4309"/>
                  </a:moveTo>
                  <a:cubicBezTo>
                    <a:pt x="1817" y="4309"/>
                    <a:pt x="1806" y="4309"/>
                    <a:pt x="1793" y="4310"/>
                  </a:cubicBezTo>
                  <a:cubicBezTo>
                    <a:pt x="1758" y="4316"/>
                    <a:pt x="1758" y="4316"/>
                    <a:pt x="1758" y="4322"/>
                  </a:cubicBezTo>
                  <a:cubicBezTo>
                    <a:pt x="1783" y="4322"/>
                    <a:pt x="1805" y="4322"/>
                    <a:pt x="1830" y="4319"/>
                  </a:cubicBezTo>
                  <a:cubicBezTo>
                    <a:pt x="1858" y="4314"/>
                    <a:pt x="1864" y="4309"/>
                    <a:pt x="1825" y="4309"/>
                  </a:cubicBezTo>
                  <a:close/>
                  <a:moveTo>
                    <a:pt x="1094" y="4383"/>
                  </a:moveTo>
                  <a:cubicBezTo>
                    <a:pt x="1104" y="4383"/>
                    <a:pt x="1081" y="4392"/>
                    <a:pt x="1081" y="4397"/>
                  </a:cubicBezTo>
                  <a:cubicBezTo>
                    <a:pt x="1064" y="4404"/>
                    <a:pt x="1055" y="4407"/>
                    <a:pt x="1051" y="4407"/>
                  </a:cubicBezTo>
                  <a:cubicBezTo>
                    <a:pt x="1047" y="4407"/>
                    <a:pt x="1047" y="4404"/>
                    <a:pt x="1047" y="4397"/>
                  </a:cubicBezTo>
                  <a:cubicBezTo>
                    <a:pt x="1044" y="4391"/>
                    <a:pt x="1081" y="4385"/>
                    <a:pt x="1081" y="4385"/>
                  </a:cubicBezTo>
                  <a:cubicBezTo>
                    <a:pt x="1088" y="4384"/>
                    <a:pt x="1092" y="4383"/>
                    <a:pt x="1094" y="4383"/>
                  </a:cubicBezTo>
                  <a:close/>
                  <a:moveTo>
                    <a:pt x="627" y="4510"/>
                  </a:moveTo>
                  <a:cubicBezTo>
                    <a:pt x="592" y="4516"/>
                    <a:pt x="592" y="4516"/>
                    <a:pt x="592" y="4526"/>
                  </a:cubicBezTo>
                  <a:cubicBezTo>
                    <a:pt x="594" y="4532"/>
                    <a:pt x="595" y="4535"/>
                    <a:pt x="599" y="4535"/>
                  </a:cubicBezTo>
                  <a:cubicBezTo>
                    <a:pt x="604" y="4535"/>
                    <a:pt x="613" y="4532"/>
                    <a:pt x="630" y="4526"/>
                  </a:cubicBezTo>
                  <a:cubicBezTo>
                    <a:pt x="630" y="4520"/>
                    <a:pt x="627" y="4510"/>
                    <a:pt x="627" y="4510"/>
                  </a:cubicBezTo>
                  <a:close/>
                  <a:moveTo>
                    <a:pt x="1115" y="4512"/>
                  </a:moveTo>
                  <a:cubicBezTo>
                    <a:pt x="1124" y="4512"/>
                    <a:pt x="1133" y="4513"/>
                    <a:pt x="1135" y="4516"/>
                  </a:cubicBezTo>
                  <a:cubicBezTo>
                    <a:pt x="1135" y="4523"/>
                    <a:pt x="1100" y="4535"/>
                    <a:pt x="1100" y="4535"/>
                  </a:cubicBezTo>
                  <a:cubicBezTo>
                    <a:pt x="1089" y="4537"/>
                    <a:pt x="1081" y="4538"/>
                    <a:pt x="1075" y="4538"/>
                  </a:cubicBezTo>
                  <a:cubicBezTo>
                    <a:pt x="1064" y="4538"/>
                    <a:pt x="1062" y="4535"/>
                    <a:pt x="1062" y="4535"/>
                  </a:cubicBezTo>
                  <a:cubicBezTo>
                    <a:pt x="1062" y="4529"/>
                    <a:pt x="1062" y="4520"/>
                    <a:pt x="1097" y="4513"/>
                  </a:cubicBezTo>
                  <a:cubicBezTo>
                    <a:pt x="1097" y="4513"/>
                    <a:pt x="1106" y="4512"/>
                    <a:pt x="1115" y="4512"/>
                  </a:cubicBezTo>
                  <a:close/>
                  <a:moveTo>
                    <a:pt x="914" y="4599"/>
                  </a:moveTo>
                  <a:cubicBezTo>
                    <a:pt x="905" y="4599"/>
                    <a:pt x="893" y="4601"/>
                    <a:pt x="893" y="4601"/>
                  </a:cubicBezTo>
                  <a:cubicBezTo>
                    <a:pt x="893" y="4601"/>
                    <a:pt x="856" y="4607"/>
                    <a:pt x="859" y="4614"/>
                  </a:cubicBezTo>
                  <a:lnTo>
                    <a:pt x="859" y="4623"/>
                  </a:lnTo>
                  <a:cubicBezTo>
                    <a:pt x="884" y="4617"/>
                    <a:pt x="906" y="4610"/>
                    <a:pt x="928" y="4604"/>
                  </a:cubicBezTo>
                  <a:cubicBezTo>
                    <a:pt x="928" y="4600"/>
                    <a:pt x="921" y="4599"/>
                    <a:pt x="914" y="4599"/>
                  </a:cubicBezTo>
                  <a:close/>
                  <a:moveTo>
                    <a:pt x="1009" y="4664"/>
                  </a:moveTo>
                  <a:lnTo>
                    <a:pt x="1009" y="4670"/>
                  </a:lnTo>
                  <a:lnTo>
                    <a:pt x="975" y="4682"/>
                  </a:lnTo>
                  <a:lnTo>
                    <a:pt x="975" y="4676"/>
                  </a:lnTo>
                  <a:cubicBezTo>
                    <a:pt x="975" y="4670"/>
                    <a:pt x="975" y="4670"/>
                    <a:pt x="1009" y="4664"/>
                  </a:cubicBezTo>
                  <a:close/>
                  <a:moveTo>
                    <a:pt x="1053" y="4723"/>
                  </a:moveTo>
                  <a:lnTo>
                    <a:pt x="1053" y="4739"/>
                  </a:lnTo>
                  <a:cubicBezTo>
                    <a:pt x="1029" y="4741"/>
                    <a:pt x="1006" y="4745"/>
                    <a:pt x="993" y="4745"/>
                  </a:cubicBezTo>
                  <a:cubicBezTo>
                    <a:pt x="987" y="4745"/>
                    <a:pt x="984" y="4744"/>
                    <a:pt x="984" y="4742"/>
                  </a:cubicBezTo>
                  <a:cubicBezTo>
                    <a:pt x="947" y="4742"/>
                    <a:pt x="981" y="4726"/>
                    <a:pt x="1053" y="4723"/>
                  </a:cubicBezTo>
                  <a:close/>
                  <a:moveTo>
                    <a:pt x="1238" y="4751"/>
                  </a:moveTo>
                  <a:cubicBezTo>
                    <a:pt x="1238" y="4758"/>
                    <a:pt x="1272" y="4761"/>
                    <a:pt x="1238" y="4767"/>
                  </a:cubicBezTo>
                  <a:cubicBezTo>
                    <a:pt x="1239" y="4769"/>
                    <a:pt x="1237" y="4769"/>
                    <a:pt x="1235" y="4769"/>
                  </a:cubicBezTo>
                  <a:cubicBezTo>
                    <a:pt x="1226" y="4769"/>
                    <a:pt x="1203" y="4762"/>
                    <a:pt x="1200" y="4758"/>
                  </a:cubicBezTo>
                  <a:lnTo>
                    <a:pt x="1238" y="4751"/>
                  </a:lnTo>
                  <a:close/>
                  <a:moveTo>
                    <a:pt x="906" y="4868"/>
                  </a:moveTo>
                  <a:lnTo>
                    <a:pt x="906" y="4868"/>
                  </a:lnTo>
                  <a:cubicBezTo>
                    <a:pt x="905" y="4868"/>
                    <a:pt x="879" y="4871"/>
                    <a:pt x="856" y="4874"/>
                  </a:cubicBezTo>
                  <a:lnTo>
                    <a:pt x="821" y="4880"/>
                  </a:lnTo>
                  <a:lnTo>
                    <a:pt x="890" y="4870"/>
                  </a:lnTo>
                  <a:cubicBezTo>
                    <a:pt x="902" y="4869"/>
                    <a:pt x="906" y="4868"/>
                    <a:pt x="906" y="4868"/>
                  </a:cubicBezTo>
                  <a:close/>
                  <a:moveTo>
                    <a:pt x="1172" y="4913"/>
                  </a:moveTo>
                  <a:cubicBezTo>
                    <a:pt x="1180" y="4913"/>
                    <a:pt x="1185" y="4914"/>
                    <a:pt x="1185" y="4917"/>
                  </a:cubicBezTo>
                  <a:lnTo>
                    <a:pt x="1188" y="4924"/>
                  </a:lnTo>
                  <a:cubicBezTo>
                    <a:pt x="1170" y="4926"/>
                    <a:pt x="1154" y="4928"/>
                    <a:pt x="1137" y="4928"/>
                  </a:cubicBezTo>
                  <a:cubicBezTo>
                    <a:pt x="1130" y="4928"/>
                    <a:pt x="1123" y="4928"/>
                    <a:pt x="1116" y="4927"/>
                  </a:cubicBezTo>
                  <a:lnTo>
                    <a:pt x="1116" y="4921"/>
                  </a:lnTo>
                  <a:cubicBezTo>
                    <a:pt x="1138" y="4917"/>
                    <a:pt x="1159" y="4913"/>
                    <a:pt x="1172" y="4913"/>
                  </a:cubicBezTo>
                  <a:close/>
                  <a:moveTo>
                    <a:pt x="1015" y="4996"/>
                  </a:moveTo>
                  <a:lnTo>
                    <a:pt x="1088" y="4999"/>
                  </a:lnTo>
                  <a:cubicBezTo>
                    <a:pt x="1091" y="5008"/>
                    <a:pt x="1053" y="5005"/>
                    <a:pt x="981" y="5012"/>
                  </a:cubicBezTo>
                  <a:lnTo>
                    <a:pt x="981" y="5008"/>
                  </a:lnTo>
                  <a:cubicBezTo>
                    <a:pt x="943" y="5002"/>
                    <a:pt x="943" y="5002"/>
                    <a:pt x="1015" y="4996"/>
                  </a:cubicBezTo>
                  <a:close/>
                  <a:moveTo>
                    <a:pt x="1203" y="5132"/>
                  </a:moveTo>
                  <a:cubicBezTo>
                    <a:pt x="1219" y="5132"/>
                    <a:pt x="1235" y="5134"/>
                    <a:pt x="1251" y="5137"/>
                  </a:cubicBezTo>
                  <a:lnTo>
                    <a:pt x="1254" y="5149"/>
                  </a:lnTo>
                  <a:lnTo>
                    <a:pt x="1182" y="5146"/>
                  </a:lnTo>
                  <a:cubicBezTo>
                    <a:pt x="1141" y="5147"/>
                    <a:pt x="1116" y="5148"/>
                    <a:pt x="1103" y="5148"/>
                  </a:cubicBezTo>
                  <a:cubicBezTo>
                    <a:pt x="1082" y="5148"/>
                    <a:pt x="1098" y="5146"/>
                    <a:pt x="1144" y="5140"/>
                  </a:cubicBezTo>
                  <a:cubicBezTo>
                    <a:pt x="1163" y="5135"/>
                    <a:pt x="1183" y="5132"/>
                    <a:pt x="1203" y="5132"/>
                  </a:cubicBezTo>
                  <a:close/>
                  <a:moveTo>
                    <a:pt x="1078" y="5187"/>
                  </a:moveTo>
                  <a:lnTo>
                    <a:pt x="1113" y="5190"/>
                  </a:lnTo>
                  <a:lnTo>
                    <a:pt x="1078" y="5203"/>
                  </a:lnTo>
                  <a:cubicBezTo>
                    <a:pt x="1070" y="5204"/>
                    <a:pt x="1064" y="5205"/>
                    <a:pt x="1059" y="5205"/>
                  </a:cubicBezTo>
                  <a:cubicBezTo>
                    <a:pt x="1044" y="5205"/>
                    <a:pt x="1044" y="5198"/>
                    <a:pt x="1044" y="5193"/>
                  </a:cubicBezTo>
                  <a:lnTo>
                    <a:pt x="1078" y="5187"/>
                  </a:lnTo>
                  <a:close/>
                  <a:moveTo>
                    <a:pt x="1363" y="5438"/>
                  </a:moveTo>
                  <a:cubicBezTo>
                    <a:pt x="1329" y="5444"/>
                    <a:pt x="1329" y="5450"/>
                    <a:pt x="1329" y="5457"/>
                  </a:cubicBezTo>
                  <a:cubicBezTo>
                    <a:pt x="1306" y="5472"/>
                    <a:pt x="1318" y="5477"/>
                    <a:pt x="1339" y="5477"/>
                  </a:cubicBezTo>
                  <a:cubicBezTo>
                    <a:pt x="1348" y="5477"/>
                    <a:pt x="1357" y="5476"/>
                    <a:pt x="1366" y="5475"/>
                  </a:cubicBezTo>
                  <a:cubicBezTo>
                    <a:pt x="1404" y="5469"/>
                    <a:pt x="1401" y="5460"/>
                    <a:pt x="1401" y="5447"/>
                  </a:cubicBezTo>
                  <a:cubicBezTo>
                    <a:pt x="1398" y="5438"/>
                    <a:pt x="1363" y="5438"/>
                    <a:pt x="1363" y="5438"/>
                  </a:cubicBezTo>
                  <a:close/>
                  <a:moveTo>
                    <a:pt x="1297" y="5505"/>
                  </a:moveTo>
                  <a:cubicBezTo>
                    <a:pt x="1308" y="5505"/>
                    <a:pt x="1321" y="5506"/>
                    <a:pt x="1335" y="5510"/>
                  </a:cubicBezTo>
                  <a:cubicBezTo>
                    <a:pt x="1338" y="5516"/>
                    <a:pt x="1338" y="5522"/>
                    <a:pt x="1338" y="5522"/>
                  </a:cubicBezTo>
                  <a:cubicBezTo>
                    <a:pt x="1330" y="5524"/>
                    <a:pt x="1322" y="5524"/>
                    <a:pt x="1314" y="5524"/>
                  </a:cubicBezTo>
                  <a:cubicBezTo>
                    <a:pt x="1288" y="5524"/>
                    <a:pt x="1266" y="5518"/>
                    <a:pt x="1266" y="5513"/>
                  </a:cubicBezTo>
                  <a:cubicBezTo>
                    <a:pt x="1264" y="5509"/>
                    <a:pt x="1277" y="5505"/>
                    <a:pt x="1297" y="5505"/>
                  </a:cubicBezTo>
                  <a:close/>
                  <a:moveTo>
                    <a:pt x="1354" y="5923"/>
                  </a:moveTo>
                  <a:cubicBezTo>
                    <a:pt x="1354" y="5930"/>
                    <a:pt x="1323" y="5942"/>
                    <a:pt x="1285" y="5949"/>
                  </a:cubicBezTo>
                  <a:cubicBezTo>
                    <a:pt x="1249" y="5958"/>
                    <a:pt x="1232" y="5963"/>
                    <a:pt x="1223" y="5963"/>
                  </a:cubicBezTo>
                  <a:cubicBezTo>
                    <a:pt x="1215" y="5963"/>
                    <a:pt x="1214" y="5959"/>
                    <a:pt x="1213" y="5952"/>
                  </a:cubicBezTo>
                  <a:cubicBezTo>
                    <a:pt x="1213" y="5945"/>
                    <a:pt x="1213" y="5939"/>
                    <a:pt x="1247" y="5933"/>
                  </a:cubicBezTo>
                  <a:lnTo>
                    <a:pt x="1247" y="5939"/>
                  </a:lnTo>
                  <a:cubicBezTo>
                    <a:pt x="1233" y="5942"/>
                    <a:pt x="1231" y="5943"/>
                    <a:pt x="1236" y="5943"/>
                  </a:cubicBezTo>
                  <a:cubicBezTo>
                    <a:pt x="1244" y="5943"/>
                    <a:pt x="1265" y="5940"/>
                    <a:pt x="1285" y="5933"/>
                  </a:cubicBezTo>
                  <a:lnTo>
                    <a:pt x="1354" y="5923"/>
                  </a:lnTo>
                  <a:close/>
                  <a:moveTo>
                    <a:pt x="1069" y="5949"/>
                  </a:moveTo>
                  <a:cubicBezTo>
                    <a:pt x="1034" y="5955"/>
                    <a:pt x="1034" y="5955"/>
                    <a:pt x="1034" y="5961"/>
                  </a:cubicBezTo>
                  <a:lnTo>
                    <a:pt x="1034" y="5967"/>
                  </a:lnTo>
                  <a:lnTo>
                    <a:pt x="1069" y="5955"/>
                  </a:lnTo>
                  <a:lnTo>
                    <a:pt x="1069" y="5949"/>
                  </a:lnTo>
                  <a:close/>
                  <a:moveTo>
                    <a:pt x="1818" y="5952"/>
                  </a:moveTo>
                  <a:cubicBezTo>
                    <a:pt x="1805" y="5952"/>
                    <a:pt x="1781" y="5956"/>
                    <a:pt x="1755" y="5958"/>
                  </a:cubicBezTo>
                  <a:lnTo>
                    <a:pt x="1758" y="5967"/>
                  </a:lnTo>
                  <a:cubicBezTo>
                    <a:pt x="1780" y="5967"/>
                    <a:pt x="1805" y="5964"/>
                    <a:pt x="1830" y="5961"/>
                  </a:cubicBezTo>
                  <a:lnTo>
                    <a:pt x="1827" y="5955"/>
                  </a:lnTo>
                  <a:cubicBezTo>
                    <a:pt x="1827" y="5953"/>
                    <a:pt x="1824" y="5952"/>
                    <a:pt x="1818" y="5952"/>
                  </a:cubicBezTo>
                  <a:close/>
                  <a:moveTo>
                    <a:pt x="1260" y="6021"/>
                  </a:moveTo>
                  <a:cubicBezTo>
                    <a:pt x="1260" y="6021"/>
                    <a:pt x="1294" y="6021"/>
                    <a:pt x="1298" y="6027"/>
                  </a:cubicBezTo>
                  <a:lnTo>
                    <a:pt x="1263" y="6043"/>
                  </a:lnTo>
                  <a:cubicBezTo>
                    <a:pt x="1254" y="6044"/>
                    <a:pt x="1248" y="6045"/>
                    <a:pt x="1242" y="6045"/>
                  </a:cubicBezTo>
                  <a:cubicBezTo>
                    <a:pt x="1225" y="6045"/>
                    <a:pt x="1225" y="6038"/>
                    <a:pt x="1225" y="6033"/>
                  </a:cubicBezTo>
                  <a:cubicBezTo>
                    <a:pt x="1222" y="6027"/>
                    <a:pt x="1222" y="6027"/>
                    <a:pt x="1260" y="6021"/>
                  </a:cubicBezTo>
                  <a:close/>
                  <a:moveTo>
                    <a:pt x="403" y="1"/>
                  </a:moveTo>
                  <a:cubicBezTo>
                    <a:pt x="395" y="1"/>
                    <a:pt x="376" y="3"/>
                    <a:pt x="357" y="10"/>
                  </a:cubicBezTo>
                  <a:cubicBezTo>
                    <a:pt x="333" y="14"/>
                    <a:pt x="307" y="19"/>
                    <a:pt x="294" y="19"/>
                  </a:cubicBezTo>
                  <a:cubicBezTo>
                    <a:pt x="289" y="19"/>
                    <a:pt x="285" y="18"/>
                    <a:pt x="285" y="16"/>
                  </a:cubicBezTo>
                  <a:lnTo>
                    <a:pt x="216" y="29"/>
                  </a:lnTo>
                  <a:cubicBezTo>
                    <a:pt x="166" y="32"/>
                    <a:pt x="119" y="44"/>
                    <a:pt x="75" y="66"/>
                  </a:cubicBezTo>
                  <a:cubicBezTo>
                    <a:pt x="49" y="95"/>
                    <a:pt x="23" y="120"/>
                    <a:pt x="55" y="120"/>
                  </a:cubicBezTo>
                  <a:cubicBezTo>
                    <a:pt x="62" y="120"/>
                    <a:pt x="70" y="119"/>
                    <a:pt x="82" y="117"/>
                  </a:cubicBezTo>
                  <a:cubicBezTo>
                    <a:pt x="82" y="117"/>
                    <a:pt x="119" y="117"/>
                    <a:pt x="119" y="126"/>
                  </a:cubicBezTo>
                  <a:cubicBezTo>
                    <a:pt x="119" y="132"/>
                    <a:pt x="88" y="145"/>
                    <a:pt x="88" y="145"/>
                  </a:cubicBezTo>
                  <a:cubicBezTo>
                    <a:pt x="50" y="151"/>
                    <a:pt x="57" y="179"/>
                    <a:pt x="60" y="217"/>
                  </a:cubicBezTo>
                  <a:cubicBezTo>
                    <a:pt x="66" y="261"/>
                    <a:pt x="69" y="283"/>
                    <a:pt x="35" y="295"/>
                  </a:cubicBezTo>
                  <a:cubicBezTo>
                    <a:pt x="0" y="308"/>
                    <a:pt x="0" y="317"/>
                    <a:pt x="0" y="317"/>
                  </a:cubicBezTo>
                  <a:cubicBezTo>
                    <a:pt x="2" y="317"/>
                    <a:pt x="4" y="316"/>
                    <a:pt x="6" y="316"/>
                  </a:cubicBezTo>
                  <a:cubicBezTo>
                    <a:pt x="35" y="316"/>
                    <a:pt x="41" y="358"/>
                    <a:pt x="47" y="405"/>
                  </a:cubicBezTo>
                  <a:cubicBezTo>
                    <a:pt x="56" y="453"/>
                    <a:pt x="62" y="502"/>
                    <a:pt x="94" y="502"/>
                  </a:cubicBezTo>
                  <a:cubicBezTo>
                    <a:pt x="95" y="502"/>
                    <a:pt x="96" y="502"/>
                    <a:pt x="97" y="502"/>
                  </a:cubicBezTo>
                  <a:lnTo>
                    <a:pt x="100" y="515"/>
                  </a:lnTo>
                  <a:cubicBezTo>
                    <a:pt x="63" y="521"/>
                    <a:pt x="66" y="536"/>
                    <a:pt x="69" y="549"/>
                  </a:cubicBezTo>
                  <a:cubicBezTo>
                    <a:pt x="104" y="558"/>
                    <a:pt x="107" y="574"/>
                    <a:pt x="107" y="574"/>
                  </a:cubicBezTo>
                  <a:cubicBezTo>
                    <a:pt x="72" y="580"/>
                    <a:pt x="72" y="587"/>
                    <a:pt x="75" y="602"/>
                  </a:cubicBezTo>
                  <a:cubicBezTo>
                    <a:pt x="75" y="612"/>
                    <a:pt x="77" y="620"/>
                    <a:pt x="95" y="620"/>
                  </a:cubicBezTo>
                  <a:cubicBezTo>
                    <a:pt x="99" y="620"/>
                    <a:pt x="105" y="619"/>
                    <a:pt x="113" y="618"/>
                  </a:cubicBezTo>
                  <a:lnTo>
                    <a:pt x="113" y="618"/>
                  </a:lnTo>
                  <a:cubicBezTo>
                    <a:pt x="119" y="649"/>
                    <a:pt x="110" y="681"/>
                    <a:pt x="88" y="703"/>
                  </a:cubicBezTo>
                  <a:cubicBezTo>
                    <a:pt x="53" y="715"/>
                    <a:pt x="91" y="718"/>
                    <a:pt x="125" y="718"/>
                  </a:cubicBezTo>
                  <a:cubicBezTo>
                    <a:pt x="139" y="716"/>
                    <a:pt x="152" y="715"/>
                    <a:pt x="164" y="715"/>
                  </a:cubicBezTo>
                  <a:cubicBezTo>
                    <a:pt x="183" y="715"/>
                    <a:pt x="198" y="717"/>
                    <a:pt x="198" y="721"/>
                  </a:cubicBezTo>
                  <a:lnTo>
                    <a:pt x="129" y="734"/>
                  </a:lnTo>
                  <a:cubicBezTo>
                    <a:pt x="117" y="733"/>
                    <a:pt x="109" y="732"/>
                    <a:pt x="104" y="732"/>
                  </a:cubicBezTo>
                  <a:cubicBezTo>
                    <a:pt x="91" y="732"/>
                    <a:pt x="92" y="736"/>
                    <a:pt x="94" y="746"/>
                  </a:cubicBezTo>
                  <a:cubicBezTo>
                    <a:pt x="94" y="753"/>
                    <a:pt x="94" y="762"/>
                    <a:pt x="94" y="762"/>
                  </a:cubicBezTo>
                  <a:cubicBezTo>
                    <a:pt x="97" y="762"/>
                    <a:pt x="99" y="761"/>
                    <a:pt x="102" y="761"/>
                  </a:cubicBezTo>
                  <a:cubicBezTo>
                    <a:pt x="132" y="761"/>
                    <a:pt x="135" y="797"/>
                    <a:pt x="141" y="844"/>
                  </a:cubicBezTo>
                  <a:cubicBezTo>
                    <a:pt x="150" y="902"/>
                    <a:pt x="153" y="926"/>
                    <a:pt x="178" y="926"/>
                  </a:cubicBezTo>
                  <a:cubicBezTo>
                    <a:pt x="181" y="926"/>
                    <a:pt x="184" y="926"/>
                    <a:pt x="188" y="925"/>
                  </a:cubicBezTo>
                  <a:cubicBezTo>
                    <a:pt x="197" y="924"/>
                    <a:pt x="203" y="923"/>
                    <a:pt x="208" y="923"/>
                  </a:cubicBezTo>
                  <a:cubicBezTo>
                    <a:pt x="224" y="923"/>
                    <a:pt x="219" y="932"/>
                    <a:pt x="194" y="953"/>
                  </a:cubicBezTo>
                  <a:cubicBezTo>
                    <a:pt x="94" y="1016"/>
                    <a:pt x="94" y="1016"/>
                    <a:pt x="129" y="1016"/>
                  </a:cubicBezTo>
                  <a:cubicBezTo>
                    <a:pt x="129" y="1010"/>
                    <a:pt x="163" y="1003"/>
                    <a:pt x="198" y="997"/>
                  </a:cubicBezTo>
                  <a:cubicBezTo>
                    <a:pt x="220" y="993"/>
                    <a:pt x="236" y="991"/>
                    <a:pt x="244" y="991"/>
                  </a:cubicBezTo>
                  <a:cubicBezTo>
                    <a:pt x="263" y="991"/>
                    <a:pt x="248" y="1000"/>
                    <a:pt x="201" y="1013"/>
                  </a:cubicBezTo>
                  <a:cubicBezTo>
                    <a:pt x="130" y="1022"/>
                    <a:pt x="177" y="1123"/>
                    <a:pt x="248" y="1123"/>
                  </a:cubicBezTo>
                  <a:cubicBezTo>
                    <a:pt x="249" y="1123"/>
                    <a:pt x="250" y="1123"/>
                    <a:pt x="251" y="1122"/>
                  </a:cubicBezTo>
                  <a:lnTo>
                    <a:pt x="251" y="1122"/>
                  </a:lnTo>
                  <a:cubicBezTo>
                    <a:pt x="242" y="1124"/>
                    <a:pt x="231" y="1126"/>
                    <a:pt x="216" y="1129"/>
                  </a:cubicBezTo>
                  <a:cubicBezTo>
                    <a:pt x="182" y="1135"/>
                    <a:pt x="182" y="1141"/>
                    <a:pt x="185" y="1169"/>
                  </a:cubicBezTo>
                  <a:cubicBezTo>
                    <a:pt x="188" y="1185"/>
                    <a:pt x="188" y="1191"/>
                    <a:pt x="188" y="1191"/>
                  </a:cubicBezTo>
                  <a:cubicBezTo>
                    <a:pt x="196" y="1190"/>
                    <a:pt x="203" y="1189"/>
                    <a:pt x="208" y="1189"/>
                  </a:cubicBezTo>
                  <a:cubicBezTo>
                    <a:pt x="253" y="1189"/>
                    <a:pt x="225" y="1230"/>
                    <a:pt x="194" y="1235"/>
                  </a:cubicBezTo>
                  <a:cubicBezTo>
                    <a:pt x="160" y="1248"/>
                    <a:pt x="160" y="1248"/>
                    <a:pt x="163" y="1263"/>
                  </a:cubicBezTo>
                  <a:cubicBezTo>
                    <a:pt x="235" y="1273"/>
                    <a:pt x="204" y="1317"/>
                    <a:pt x="169" y="1323"/>
                  </a:cubicBezTo>
                  <a:cubicBezTo>
                    <a:pt x="169" y="1323"/>
                    <a:pt x="169" y="1329"/>
                    <a:pt x="172" y="1336"/>
                  </a:cubicBezTo>
                  <a:cubicBezTo>
                    <a:pt x="207" y="1339"/>
                    <a:pt x="210" y="1351"/>
                    <a:pt x="210" y="1361"/>
                  </a:cubicBezTo>
                  <a:cubicBezTo>
                    <a:pt x="212" y="1375"/>
                    <a:pt x="213" y="1383"/>
                    <a:pt x="223" y="1383"/>
                  </a:cubicBezTo>
                  <a:cubicBezTo>
                    <a:pt x="228" y="1383"/>
                    <a:pt x="236" y="1381"/>
                    <a:pt x="248" y="1376"/>
                  </a:cubicBezTo>
                  <a:cubicBezTo>
                    <a:pt x="274" y="1372"/>
                    <a:pt x="299" y="1367"/>
                    <a:pt x="312" y="1367"/>
                  </a:cubicBezTo>
                  <a:cubicBezTo>
                    <a:pt x="317" y="1367"/>
                    <a:pt x="320" y="1368"/>
                    <a:pt x="320" y="1370"/>
                  </a:cubicBezTo>
                  <a:lnTo>
                    <a:pt x="285" y="1376"/>
                  </a:lnTo>
                  <a:cubicBezTo>
                    <a:pt x="251" y="1383"/>
                    <a:pt x="254" y="1405"/>
                    <a:pt x="257" y="1433"/>
                  </a:cubicBezTo>
                  <a:cubicBezTo>
                    <a:pt x="260" y="1470"/>
                    <a:pt x="263" y="1486"/>
                    <a:pt x="229" y="1499"/>
                  </a:cubicBezTo>
                  <a:lnTo>
                    <a:pt x="267" y="1499"/>
                  </a:lnTo>
                  <a:cubicBezTo>
                    <a:pt x="301" y="1502"/>
                    <a:pt x="301" y="1508"/>
                    <a:pt x="267" y="1514"/>
                  </a:cubicBezTo>
                  <a:cubicBezTo>
                    <a:pt x="232" y="1527"/>
                    <a:pt x="235" y="1555"/>
                    <a:pt x="273" y="1564"/>
                  </a:cubicBezTo>
                  <a:cubicBezTo>
                    <a:pt x="276" y="1571"/>
                    <a:pt x="276" y="1580"/>
                    <a:pt x="276" y="1580"/>
                  </a:cubicBezTo>
                  <a:cubicBezTo>
                    <a:pt x="215" y="1597"/>
                    <a:pt x="210" y="1616"/>
                    <a:pt x="257" y="1616"/>
                  </a:cubicBezTo>
                  <a:cubicBezTo>
                    <a:pt x="264" y="1616"/>
                    <a:pt x="271" y="1615"/>
                    <a:pt x="279" y="1614"/>
                  </a:cubicBezTo>
                  <a:lnTo>
                    <a:pt x="279" y="1614"/>
                  </a:lnTo>
                  <a:cubicBezTo>
                    <a:pt x="245" y="1621"/>
                    <a:pt x="245" y="1630"/>
                    <a:pt x="248" y="1636"/>
                  </a:cubicBezTo>
                  <a:cubicBezTo>
                    <a:pt x="285" y="1646"/>
                    <a:pt x="288" y="1674"/>
                    <a:pt x="254" y="1680"/>
                  </a:cubicBezTo>
                  <a:lnTo>
                    <a:pt x="254" y="1687"/>
                  </a:lnTo>
                  <a:cubicBezTo>
                    <a:pt x="288" y="1690"/>
                    <a:pt x="292" y="1696"/>
                    <a:pt x="292" y="1702"/>
                  </a:cubicBezTo>
                  <a:cubicBezTo>
                    <a:pt x="292" y="1712"/>
                    <a:pt x="295" y="1718"/>
                    <a:pt x="329" y="1718"/>
                  </a:cubicBezTo>
                  <a:cubicBezTo>
                    <a:pt x="367" y="1721"/>
                    <a:pt x="367" y="1727"/>
                    <a:pt x="367" y="1727"/>
                  </a:cubicBezTo>
                  <a:cubicBezTo>
                    <a:pt x="367" y="1734"/>
                    <a:pt x="332" y="1734"/>
                    <a:pt x="295" y="1734"/>
                  </a:cubicBezTo>
                  <a:cubicBezTo>
                    <a:pt x="288" y="1732"/>
                    <a:pt x="283" y="1731"/>
                    <a:pt x="279" y="1731"/>
                  </a:cubicBezTo>
                  <a:cubicBezTo>
                    <a:pt x="260" y="1731"/>
                    <a:pt x="273" y="1748"/>
                    <a:pt x="335" y="1755"/>
                  </a:cubicBezTo>
                  <a:cubicBezTo>
                    <a:pt x="381" y="1761"/>
                    <a:pt x="398" y="1764"/>
                    <a:pt x="386" y="1764"/>
                  </a:cubicBezTo>
                  <a:cubicBezTo>
                    <a:pt x="379" y="1764"/>
                    <a:pt x="362" y="1763"/>
                    <a:pt x="335" y="1762"/>
                  </a:cubicBezTo>
                  <a:cubicBezTo>
                    <a:pt x="322" y="1762"/>
                    <a:pt x="307" y="1761"/>
                    <a:pt x="298" y="1761"/>
                  </a:cubicBezTo>
                  <a:cubicBezTo>
                    <a:pt x="283" y="1761"/>
                    <a:pt x="278" y="1762"/>
                    <a:pt x="301" y="1768"/>
                  </a:cubicBezTo>
                  <a:cubicBezTo>
                    <a:pt x="301" y="1768"/>
                    <a:pt x="301" y="1779"/>
                    <a:pt x="323" y="1779"/>
                  </a:cubicBezTo>
                  <a:cubicBezTo>
                    <a:pt x="327" y="1779"/>
                    <a:pt x="332" y="1778"/>
                    <a:pt x="339" y="1777"/>
                  </a:cubicBezTo>
                  <a:cubicBezTo>
                    <a:pt x="339" y="1784"/>
                    <a:pt x="339" y="1793"/>
                    <a:pt x="342" y="1799"/>
                  </a:cubicBezTo>
                  <a:cubicBezTo>
                    <a:pt x="307" y="1818"/>
                    <a:pt x="307" y="1828"/>
                    <a:pt x="310" y="1834"/>
                  </a:cubicBezTo>
                  <a:cubicBezTo>
                    <a:pt x="345" y="1834"/>
                    <a:pt x="345" y="1834"/>
                    <a:pt x="310" y="1850"/>
                  </a:cubicBezTo>
                  <a:cubicBezTo>
                    <a:pt x="290" y="1853"/>
                    <a:pt x="282" y="1857"/>
                    <a:pt x="292" y="1857"/>
                  </a:cubicBezTo>
                  <a:cubicBezTo>
                    <a:pt x="300" y="1857"/>
                    <a:pt x="318" y="1855"/>
                    <a:pt x="348" y="1850"/>
                  </a:cubicBezTo>
                  <a:cubicBezTo>
                    <a:pt x="382" y="1853"/>
                    <a:pt x="386" y="1859"/>
                    <a:pt x="351" y="1871"/>
                  </a:cubicBezTo>
                  <a:cubicBezTo>
                    <a:pt x="298" y="1881"/>
                    <a:pt x="284" y="1886"/>
                    <a:pt x="295" y="1886"/>
                  </a:cubicBezTo>
                  <a:cubicBezTo>
                    <a:pt x="299" y="1886"/>
                    <a:pt x="307" y="1886"/>
                    <a:pt x="317" y="1884"/>
                  </a:cubicBezTo>
                  <a:cubicBezTo>
                    <a:pt x="351" y="1887"/>
                    <a:pt x="354" y="1893"/>
                    <a:pt x="354" y="1893"/>
                  </a:cubicBezTo>
                  <a:cubicBezTo>
                    <a:pt x="317" y="1900"/>
                    <a:pt x="326" y="1965"/>
                    <a:pt x="335" y="2031"/>
                  </a:cubicBezTo>
                  <a:cubicBezTo>
                    <a:pt x="335" y="2035"/>
                    <a:pt x="350" y="2038"/>
                    <a:pt x="369" y="2038"/>
                  </a:cubicBezTo>
                  <a:cubicBezTo>
                    <a:pt x="381" y="2038"/>
                    <a:pt x="394" y="2037"/>
                    <a:pt x="408" y="2034"/>
                  </a:cubicBezTo>
                  <a:cubicBezTo>
                    <a:pt x="435" y="2030"/>
                    <a:pt x="447" y="2028"/>
                    <a:pt x="448" y="2028"/>
                  </a:cubicBezTo>
                  <a:lnTo>
                    <a:pt x="448" y="2028"/>
                  </a:lnTo>
                  <a:cubicBezTo>
                    <a:pt x="451" y="2028"/>
                    <a:pt x="429" y="2033"/>
                    <a:pt x="408" y="2041"/>
                  </a:cubicBezTo>
                  <a:cubicBezTo>
                    <a:pt x="341" y="2057"/>
                    <a:pt x="317" y="2069"/>
                    <a:pt x="337" y="2069"/>
                  </a:cubicBezTo>
                  <a:cubicBezTo>
                    <a:pt x="348" y="2069"/>
                    <a:pt x="373" y="2065"/>
                    <a:pt x="411" y="2056"/>
                  </a:cubicBezTo>
                  <a:cubicBezTo>
                    <a:pt x="443" y="2048"/>
                    <a:pt x="460" y="2043"/>
                    <a:pt x="462" y="2043"/>
                  </a:cubicBezTo>
                  <a:lnTo>
                    <a:pt x="462" y="2043"/>
                  </a:lnTo>
                  <a:cubicBezTo>
                    <a:pt x="465" y="2043"/>
                    <a:pt x="448" y="2049"/>
                    <a:pt x="411" y="2063"/>
                  </a:cubicBezTo>
                  <a:cubicBezTo>
                    <a:pt x="376" y="2075"/>
                    <a:pt x="376" y="2075"/>
                    <a:pt x="414" y="2078"/>
                  </a:cubicBezTo>
                  <a:cubicBezTo>
                    <a:pt x="424" y="2076"/>
                    <a:pt x="431" y="2076"/>
                    <a:pt x="435" y="2076"/>
                  </a:cubicBezTo>
                  <a:cubicBezTo>
                    <a:pt x="445" y="2076"/>
                    <a:pt x="438" y="2080"/>
                    <a:pt x="414" y="2085"/>
                  </a:cubicBezTo>
                  <a:cubicBezTo>
                    <a:pt x="386" y="2095"/>
                    <a:pt x="358" y="2105"/>
                    <a:pt x="369" y="2105"/>
                  </a:cubicBezTo>
                  <a:cubicBezTo>
                    <a:pt x="371" y="2105"/>
                    <a:pt x="376" y="2104"/>
                    <a:pt x="382" y="2103"/>
                  </a:cubicBezTo>
                  <a:lnTo>
                    <a:pt x="382" y="2103"/>
                  </a:lnTo>
                  <a:cubicBezTo>
                    <a:pt x="382" y="2103"/>
                    <a:pt x="382" y="2113"/>
                    <a:pt x="348" y="2125"/>
                  </a:cubicBezTo>
                  <a:cubicBezTo>
                    <a:pt x="314" y="2138"/>
                    <a:pt x="348" y="2141"/>
                    <a:pt x="386" y="2141"/>
                  </a:cubicBezTo>
                  <a:cubicBezTo>
                    <a:pt x="458" y="2150"/>
                    <a:pt x="461" y="2160"/>
                    <a:pt x="389" y="2163"/>
                  </a:cubicBezTo>
                  <a:cubicBezTo>
                    <a:pt x="320" y="2166"/>
                    <a:pt x="354" y="2194"/>
                    <a:pt x="419" y="2194"/>
                  </a:cubicBezTo>
                  <a:cubicBezTo>
                    <a:pt x="423" y="2194"/>
                    <a:pt x="426" y="2194"/>
                    <a:pt x="429" y="2194"/>
                  </a:cubicBezTo>
                  <a:cubicBezTo>
                    <a:pt x="466" y="2191"/>
                    <a:pt x="484" y="2190"/>
                    <a:pt x="488" y="2190"/>
                  </a:cubicBezTo>
                  <a:cubicBezTo>
                    <a:pt x="492" y="2190"/>
                    <a:pt x="483" y="2191"/>
                    <a:pt x="464" y="2194"/>
                  </a:cubicBezTo>
                  <a:cubicBezTo>
                    <a:pt x="429" y="2200"/>
                    <a:pt x="429" y="2207"/>
                    <a:pt x="429" y="2207"/>
                  </a:cubicBezTo>
                  <a:cubicBezTo>
                    <a:pt x="433" y="2216"/>
                    <a:pt x="433" y="2222"/>
                    <a:pt x="398" y="2229"/>
                  </a:cubicBezTo>
                  <a:cubicBezTo>
                    <a:pt x="398" y="2229"/>
                    <a:pt x="398" y="2235"/>
                    <a:pt x="436" y="2244"/>
                  </a:cubicBezTo>
                  <a:cubicBezTo>
                    <a:pt x="508" y="2247"/>
                    <a:pt x="476" y="2276"/>
                    <a:pt x="404" y="2295"/>
                  </a:cubicBezTo>
                  <a:lnTo>
                    <a:pt x="442" y="2304"/>
                  </a:lnTo>
                  <a:cubicBezTo>
                    <a:pt x="468" y="2302"/>
                    <a:pt x="489" y="2301"/>
                    <a:pt x="502" y="2301"/>
                  </a:cubicBezTo>
                  <a:cubicBezTo>
                    <a:pt x="527" y="2301"/>
                    <a:pt x="526" y="2304"/>
                    <a:pt x="480" y="2310"/>
                  </a:cubicBezTo>
                  <a:lnTo>
                    <a:pt x="445" y="2316"/>
                  </a:lnTo>
                  <a:cubicBezTo>
                    <a:pt x="448" y="2316"/>
                    <a:pt x="451" y="2316"/>
                    <a:pt x="454" y="2316"/>
                  </a:cubicBezTo>
                  <a:cubicBezTo>
                    <a:pt x="514" y="2316"/>
                    <a:pt x="483" y="2348"/>
                    <a:pt x="414" y="2360"/>
                  </a:cubicBezTo>
                  <a:cubicBezTo>
                    <a:pt x="379" y="2367"/>
                    <a:pt x="379" y="2367"/>
                    <a:pt x="379" y="2373"/>
                  </a:cubicBezTo>
                  <a:lnTo>
                    <a:pt x="414" y="2367"/>
                  </a:lnTo>
                  <a:cubicBezTo>
                    <a:pt x="438" y="2363"/>
                    <a:pt x="460" y="2359"/>
                    <a:pt x="473" y="2359"/>
                  </a:cubicBezTo>
                  <a:cubicBezTo>
                    <a:pt x="481" y="2359"/>
                    <a:pt x="486" y="2360"/>
                    <a:pt x="486" y="2363"/>
                  </a:cubicBezTo>
                  <a:cubicBezTo>
                    <a:pt x="489" y="2370"/>
                    <a:pt x="489" y="2376"/>
                    <a:pt x="455" y="2382"/>
                  </a:cubicBezTo>
                  <a:cubicBezTo>
                    <a:pt x="425" y="2393"/>
                    <a:pt x="396" y="2406"/>
                    <a:pt x="409" y="2406"/>
                  </a:cubicBezTo>
                  <a:cubicBezTo>
                    <a:pt x="411" y="2406"/>
                    <a:pt x="415" y="2405"/>
                    <a:pt x="420" y="2404"/>
                  </a:cubicBezTo>
                  <a:lnTo>
                    <a:pt x="420" y="2404"/>
                  </a:lnTo>
                  <a:cubicBezTo>
                    <a:pt x="420" y="2404"/>
                    <a:pt x="420" y="2410"/>
                    <a:pt x="386" y="2423"/>
                  </a:cubicBezTo>
                  <a:cubicBezTo>
                    <a:pt x="389" y="2429"/>
                    <a:pt x="389" y="2439"/>
                    <a:pt x="392" y="2451"/>
                  </a:cubicBezTo>
                  <a:cubicBezTo>
                    <a:pt x="426" y="2454"/>
                    <a:pt x="429" y="2470"/>
                    <a:pt x="395" y="2473"/>
                  </a:cubicBezTo>
                  <a:cubicBezTo>
                    <a:pt x="395" y="2473"/>
                    <a:pt x="395" y="2489"/>
                    <a:pt x="433" y="2492"/>
                  </a:cubicBezTo>
                  <a:cubicBezTo>
                    <a:pt x="433" y="2504"/>
                    <a:pt x="436" y="2511"/>
                    <a:pt x="398" y="2517"/>
                  </a:cubicBezTo>
                  <a:cubicBezTo>
                    <a:pt x="364" y="2523"/>
                    <a:pt x="364" y="2523"/>
                    <a:pt x="401" y="2526"/>
                  </a:cubicBezTo>
                  <a:cubicBezTo>
                    <a:pt x="411" y="2525"/>
                    <a:pt x="418" y="2524"/>
                    <a:pt x="424" y="2524"/>
                  </a:cubicBezTo>
                  <a:cubicBezTo>
                    <a:pt x="436" y="2524"/>
                    <a:pt x="437" y="2528"/>
                    <a:pt x="439" y="2533"/>
                  </a:cubicBezTo>
                  <a:lnTo>
                    <a:pt x="439" y="2548"/>
                  </a:lnTo>
                  <a:cubicBezTo>
                    <a:pt x="454" y="2546"/>
                    <a:pt x="463" y="2544"/>
                    <a:pt x="468" y="2544"/>
                  </a:cubicBezTo>
                  <a:cubicBezTo>
                    <a:pt x="474" y="2544"/>
                    <a:pt x="475" y="2546"/>
                    <a:pt x="476" y="2551"/>
                  </a:cubicBezTo>
                  <a:cubicBezTo>
                    <a:pt x="476" y="2558"/>
                    <a:pt x="445" y="2586"/>
                    <a:pt x="445" y="2592"/>
                  </a:cubicBezTo>
                  <a:cubicBezTo>
                    <a:pt x="447" y="2605"/>
                    <a:pt x="448" y="2610"/>
                    <a:pt x="454" y="2610"/>
                  </a:cubicBezTo>
                  <a:cubicBezTo>
                    <a:pt x="459" y="2610"/>
                    <a:pt x="468" y="2607"/>
                    <a:pt x="483" y="2602"/>
                  </a:cubicBezTo>
                  <a:cubicBezTo>
                    <a:pt x="483" y="2597"/>
                    <a:pt x="490" y="2594"/>
                    <a:pt x="495" y="2594"/>
                  </a:cubicBezTo>
                  <a:cubicBezTo>
                    <a:pt x="500" y="2594"/>
                    <a:pt x="501" y="2598"/>
                    <a:pt x="483" y="2608"/>
                  </a:cubicBezTo>
                  <a:cubicBezTo>
                    <a:pt x="483" y="2614"/>
                    <a:pt x="451" y="2642"/>
                    <a:pt x="455" y="2664"/>
                  </a:cubicBezTo>
                  <a:cubicBezTo>
                    <a:pt x="457" y="2686"/>
                    <a:pt x="457" y="2693"/>
                    <a:pt x="470" y="2693"/>
                  </a:cubicBezTo>
                  <a:cubicBezTo>
                    <a:pt x="476" y="2693"/>
                    <a:pt x="484" y="2691"/>
                    <a:pt x="495" y="2689"/>
                  </a:cubicBezTo>
                  <a:cubicBezTo>
                    <a:pt x="524" y="2681"/>
                    <a:pt x="541" y="2678"/>
                    <a:pt x="546" y="2678"/>
                  </a:cubicBezTo>
                  <a:cubicBezTo>
                    <a:pt x="552" y="2678"/>
                    <a:pt x="535" y="2685"/>
                    <a:pt x="495" y="2696"/>
                  </a:cubicBezTo>
                  <a:cubicBezTo>
                    <a:pt x="440" y="2716"/>
                    <a:pt x="429" y="2726"/>
                    <a:pt x="445" y="2726"/>
                  </a:cubicBezTo>
                  <a:cubicBezTo>
                    <a:pt x="448" y="2726"/>
                    <a:pt x="454" y="2725"/>
                    <a:pt x="461" y="2724"/>
                  </a:cubicBezTo>
                  <a:cubicBezTo>
                    <a:pt x="498" y="2724"/>
                    <a:pt x="498" y="2724"/>
                    <a:pt x="498" y="2733"/>
                  </a:cubicBezTo>
                  <a:cubicBezTo>
                    <a:pt x="464" y="2736"/>
                    <a:pt x="464" y="2746"/>
                    <a:pt x="502" y="2755"/>
                  </a:cubicBezTo>
                  <a:cubicBezTo>
                    <a:pt x="505" y="2761"/>
                    <a:pt x="505" y="2761"/>
                    <a:pt x="467" y="2768"/>
                  </a:cubicBezTo>
                  <a:lnTo>
                    <a:pt x="470" y="2780"/>
                  </a:lnTo>
                  <a:cubicBezTo>
                    <a:pt x="542" y="2783"/>
                    <a:pt x="514" y="2834"/>
                    <a:pt x="480" y="2846"/>
                  </a:cubicBezTo>
                  <a:cubicBezTo>
                    <a:pt x="480" y="2846"/>
                    <a:pt x="480" y="2855"/>
                    <a:pt x="517" y="2855"/>
                  </a:cubicBezTo>
                  <a:cubicBezTo>
                    <a:pt x="529" y="2855"/>
                    <a:pt x="539" y="2855"/>
                    <a:pt x="547" y="2855"/>
                  </a:cubicBezTo>
                  <a:cubicBezTo>
                    <a:pt x="585" y="2855"/>
                    <a:pt x="577" y="2861"/>
                    <a:pt x="517" y="2871"/>
                  </a:cubicBezTo>
                  <a:cubicBezTo>
                    <a:pt x="474" y="2877"/>
                    <a:pt x="458" y="2879"/>
                    <a:pt x="469" y="2879"/>
                  </a:cubicBezTo>
                  <a:cubicBezTo>
                    <a:pt x="476" y="2879"/>
                    <a:pt x="492" y="2879"/>
                    <a:pt x="517" y="2877"/>
                  </a:cubicBezTo>
                  <a:cubicBezTo>
                    <a:pt x="555" y="2877"/>
                    <a:pt x="561" y="2915"/>
                    <a:pt x="489" y="2921"/>
                  </a:cubicBezTo>
                  <a:lnTo>
                    <a:pt x="417" y="2931"/>
                  </a:lnTo>
                  <a:cubicBezTo>
                    <a:pt x="455" y="2934"/>
                    <a:pt x="455" y="2940"/>
                    <a:pt x="455" y="2940"/>
                  </a:cubicBezTo>
                  <a:cubicBezTo>
                    <a:pt x="462" y="2939"/>
                    <a:pt x="468" y="2938"/>
                    <a:pt x="472" y="2938"/>
                  </a:cubicBezTo>
                  <a:cubicBezTo>
                    <a:pt x="490" y="2938"/>
                    <a:pt x="493" y="2947"/>
                    <a:pt x="495" y="2962"/>
                  </a:cubicBezTo>
                  <a:cubicBezTo>
                    <a:pt x="495" y="2978"/>
                    <a:pt x="536" y="3003"/>
                    <a:pt x="536" y="3015"/>
                  </a:cubicBezTo>
                  <a:cubicBezTo>
                    <a:pt x="542" y="3037"/>
                    <a:pt x="530" y="3059"/>
                    <a:pt x="508" y="3065"/>
                  </a:cubicBezTo>
                  <a:cubicBezTo>
                    <a:pt x="508" y="3072"/>
                    <a:pt x="511" y="3081"/>
                    <a:pt x="545" y="3087"/>
                  </a:cubicBezTo>
                  <a:cubicBezTo>
                    <a:pt x="583" y="3090"/>
                    <a:pt x="586" y="3103"/>
                    <a:pt x="549" y="3109"/>
                  </a:cubicBezTo>
                  <a:lnTo>
                    <a:pt x="552" y="3119"/>
                  </a:lnTo>
                  <a:cubicBezTo>
                    <a:pt x="589" y="3125"/>
                    <a:pt x="589" y="3134"/>
                    <a:pt x="589" y="3134"/>
                  </a:cubicBezTo>
                  <a:cubicBezTo>
                    <a:pt x="555" y="3141"/>
                    <a:pt x="520" y="3153"/>
                    <a:pt x="555" y="3153"/>
                  </a:cubicBezTo>
                  <a:cubicBezTo>
                    <a:pt x="562" y="3152"/>
                    <a:pt x="568" y="3151"/>
                    <a:pt x="573" y="3151"/>
                  </a:cubicBezTo>
                  <a:cubicBezTo>
                    <a:pt x="591" y="3151"/>
                    <a:pt x="592" y="3159"/>
                    <a:pt x="592" y="3169"/>
                  </a:cubicBezTo>
                  <a:cubicBezTo>
                    <a:pt x="561" y="3190"/>
                    <a:pt x="592" y="3426"/>
                    <a:pt x="626" y="3426"/>
                  </a:cubicBezTo>
                  <a:cubicBezTo>
                    <a:pt x="626" y="3426"/>
                    <a:pt x="626" y="3426"/>
                    <a:pt x="627" y="3426"/>
                  </a:cubicBezTo>
                  <a:lnTo>
                    <a:pt x="630" y="3448"/>
                  </a:lnTo>
                  <a:lnTo>
                    <a:pt x="633" y="3470"/>
                  </a:lnTo>
                  <a:cubicBezTo>
                    <a:pt x="561" y="3479"/>
                    <a:pt x="602" y="3510"/>
                    <a:pt x="639" y="3526"/>
                  </a:cubicBezTo>
                  <a:cubicBezTo>
                    <a:pt x="677" y="3529"/>
                    <a:pt x="677" y="3535"/>
                    <a:pt x="680" y="3542"/>
                  </a:cubicBezTo>
                  <a:cubicBezTo>
                    <a:pt x="608" y="3554"/>
                    <a:pt x="611" y="3576"/>
                    <a:pt x="649" y="3586"/>
                  </a:cubicBezTo>
                  <a:cubicBezTo>
                    <a:pt x="665" y="3584"/>
                    <a:pt x="678" y="3584"/>
                    <a:pt x="687" y="3584"/>
                  </a:cubicBezTo>
                  <a:cubicBezTo>
                    <a:pt x="717" y="3584"/>
                    <a:pt x="705" y="3591"/>
                    <a:pt x="649" y="3598"/>
                  </a:cubicBezTo>
                  <a:cubicBezTo>
                    <a:pt x="586" y="3610"/>
                    <a:pt x="580" y="3624"/>
                    <a:pt x="663" y="3624"/>
                  </a:cubicBezTo>
                  <a:cubicBezTo>
                    <a:pt x="671" y="3624"/>
                    <a:pt x="680" y="3624"/>
                    <a:pt x="690" y="3623"/>
                  </a:cubicBezTo>
                  <a:cubicBezTo>
                    <a:pt x="724" y="3623"/>
                    <a:pt x="724" y="3623"/>
                    <a:pt x="693" y="3636"/>
                  </a:cubicBezTo>
                  <a:cubicBezTo>
                    <a:pt x="638" y="3652"/>
                    <a:pt x="627" y="3660"/>
                    <a:pt x="639" y="3660"/>
                  </a:cubicBezTo>
                  <a:cubicBezTo>
                    <a:pt x="643" y="3660"/>
                    <a:pt x="650" y="3659"/>
                    <a:pt x="658" y="3658"/>
                  </a:cubicBezTo>
                  <a:cubicBezTo>
                    <a:pt x="670" y="3657"/>
                    <a:pt x="680" y="3657"/>
                    <a:pt x="688" y="3657"/>
                  </a:cubicBezTo>
                  <a:cubicBezTo>
                    <a:pt x="728" y="3657"/>
                    <a:pt x="719" y="3664"/>
                    <a:pt x="661" y="3680"/>
                  </a:cubicBezTo>
                  <a:cubicBezTo>
                    <a:pt x="610" y="3698"/>
                    <a:pt x="597" y="3703"/>
                    <a:pt x="623" y="3703"/>
                  </a:cubicBezTo>
                  <a:cubicBezTo>
                    <a:pt x="632" y="3703"/>
                    <a:pt x="646" y="3702"/>
                    <a:pt x="665" y="3702"/>
                  </a:cubicBezTo>
                  <a:cubicBezTo>
                    <a:pt x="671" y="3701"/>
                    <a:pt x="677" y="3701"/>
                    <a:pt x="682" y="3701"/>
                  </a:cubicBezTo>
                  <a:cubicBezTo>
                    <a:pt x="737" y="3701"/>
                    <a:pt x="734" y="3728"/>
                    <a:pt x="671" y="3745"/>
                  </a:cubicBezTo>
                  <a:cubicBezTo>
                    <a:pt x="671" y="3751"/>
                    <a:pt x="648" y="3760"/>
                    <a:pt x="658" y="3760"/>
                  </a:cubicBezTo>
                  <a:cubicBezTo>
                    <a:pt x="660" y="3760"/>
                    <a:pt x="664" y="3759"/>
                    <a:pt x="671" y="3758"/>
                  </a:cubicBezTo>
                  <a:lnTo>
                    <a:pt x="671" y="3758"/>
                  </a:lnTo>
                  <a:lnTo>
                    <a:pt x="636" y="3774"/>
                  </a:lnTo>
                  <a:cubicBezTo>
                    <a:pt x="636" y="3780"/>
                    <a:pt x="639" y="3786"/>
                    <a:pt x="639" y="3786"/>
                  </a:cubicBezTo>
                  <a:lnTo>
                    <a:pt x="674" y="3780"/>
                  </a:lnTo>
                  <a:lnTo>
                    <a:pt x="674" y="3780"/>
                  </a:lnTo>
                  <a:cubicBezTo>
                    <a:pt x="658" y="3814"/>
                    <a:pt x="652" y="3852"/>
                    <a:pt x="652" y="3890"/>
                  </a:cubicBezTo>
                  <a:cubicBezTo>
                    <a:pt x="660" y="3952"/>
                    <a:pt x="663" y="3975"/>
                    <a:pt x="682" y="3975"/>
                  </a:cubicBezTo>
                  <a:cubicBezTo>
                    <a:pt x="687" y="3975"/>
                    <a:pt x="692" y="3974"/>
                    <a:pt x="699" y="3971"/>
                  </a:cubicBezTo>
                  <a:cubicBezTo>
                    <a:pt x="723" y="3965"/>
                    <a:pt x="739" y="3962"/>
                    <a:pt x="747" y="3962"/>
                  </a:cubicBezTo>
                  <a:cubicBezTo>
                    <a:pt x="761" y="3962"/>
                    <a:pt x="747" y="3971"/>
                    <a:pt x="702" y="3984"/>
                  </a:cubicBezTo>
                  <a:cubicBezTo>
                    <a:pt x="702" y="3993"/>
                    <a:pt x="668" y="4012"/>
                    <a:pt x="671" y="4027"/>
                  </a:cubicBezTo>
                  <a:cubicBezTo>
                    <a:pt x="671" y="4043"/>
                    <a:pt x="674" y="4056"/>
                    <a:pt x="639" y="4062"/>
                  </a:cubicBezTo>
                  <a:lnTo>
                    <a:pt x="639" y="4068"/>
                  </a:lnTo>
                  <a:cubicBezTo>
                    <a:pt x="712" y="4071"/>
                    <a:pt x="718" y="4115"/>
                    <a:pt x="686" y="4143"/>
                  </a:cubicBezTo>
                  <a:cubicBezTo>
                    <a:pt x="686" y="4159"/>
                    <a:pt x="690" y="4165"/>
                    <a:pt x="727" y="4175"/>
                  </a:cubicBezTo>
                  <a:cubicBezTo>
                    <a:pt x="762" y="4184"/>
                    <a:pt x="762" y="4184"/>
                    <a:pt x="727" y="4197"/>
                  </a:cubicBezTo>
                  <a:cubicBezTo>
                    <a:pt x="697" y="4202"/>
                    <a:pt x="671" y="4243"/>
                    <a:pt x="714" y="4243"/>
                  </a:cubicBezTo>
                  <a:cubicBezTo>
                    <a:pt x="719" y="4243"/>
                    <a:pt x="726" y="4242"/>
                    <a:pt x="733" y="4241"/>
                  </a:cubicBezTo>
                  <a:lnTo>
                    <a:pt x="733" y="4241"/>
                  </a:lnTo>
                  <a:lnTo>
                    <a:pt x="699" y="4253"/>
                  </a:lnTo>
                  <a:cubicBezTo>
                    <a:pt x="676" y="4261"/>
                    <a:pt x="685" y="4266"/>
                    <a:pt x="704" y="4266"/>
                  </a:cubicBezTo>
                  <a:cubicBezTo>
                    <a:pt x="713" y="4266"/>
                    <a:pt x="725" y="4265"/>
                    <a:pt x="737" y="4263"/>
                  </a:cubicBezTo>
                  <a:cubicBezTo>
                    <a:pt x="761" y="4258"/>
                    <a:pt x="777" y="4256"/>
                    <a:pt x="783" y="4256"/>
                  </a:cubicBezTo>
                  <a:cubicBezTo>
                    <a:pt x="797" y="4256"/>
                    <a:pt x="774" y="4265"/>
                    <a:pt x="705" y="4281"/>
                  </a:cubicBezTo>
                  <a:cubicBezTo>
                    <a:pt x="652" y="4291"/>
                    <a:pt x="638" y="4296"/>
                    <a:pt x="649" y="4296"/>
                  </a:cubicBezTo>
                  <a:cubicBezTo>
                    <a:pt x="653" y="4296"/>
                    <a:pt x="661" y="4296"/>
                    <a:pt x="671" y="4294"/>
                  </a:cubicBezTo>
                  <a:cubicBezTo>
                    <a:pt x="705" y="4297"/>
                    <a:pt x="743" y="4297"/>
                    <a:pt x="708" y="4313"/>
                  </a:cubicBezTo>
                  <a:cubicBezTo>
                    <a:pt x="708" y="4316"/>
                    <a:pt x="708" y="4320"/>
                    <a:pt x="722" y="4320"/>
                  </a:cubicBezTo>
                  <a:cubicBezTo>
                    <a:pt x="732" y="4320"/>
                    <a:pt x="750" y="4318"/>
                    <a:pt x="780" y="4313"/>
                  </a:cubicBezTo>
                  <a:cubicBezTo>
                    <a:pt x="787" y="4312"/>
                    <a:pt x="792" y="4312"/>
                    <a:pt x="796" y="4312"/>
                  </a:cubicBezTo>
                  <a:cubicBezTo>
                    <a:pt x="816" y="4312"/>
                    <a:pt x="818" y="4317"/>
                    <a:pt x="818" y="4322"/>
                  </a:cubicBezTo>
                  <a:cubicBezTo>
                    <a:pt x="793" y="4328"/>
                    <a:pt x="771" y="4328"/>
                    <a:pt x="747" y="4328"/>
                  </a:cubicBezTo>
                  <a:lnTo>
                    <a:pt x="747" y="4328"/>
                  </a:lnTo>
                  <a:cubicBezTo>
                    <a:pt x="746" y="4326"/>
                    <a:pt x="746" y="4325"/>
                    <a:pt x="746" y="4325"/>
                  </a:cubicBezTo>
                  <a:cubicBezTo>
                    <a:pt x="746" y="4325"/>
                    <a:pt x="746" y="4326"/>
                    <a:pt x="746" y="4328"/>
                  </a:cubicBezTo>
                  <a:cubicBezTo>
                    <a:pt x="746" y="4328"/>
                    <a:pt x="746" y="4328"/>
                    <a:pt x="747" y="4328"/>
                  </a:cubicBezTo>
                  <a:lnTo>
                    <a:pt x="747" y="4328"/>
                  </a:lnTo>
                  <a:cubicBezTo>
                    <a:pt x="747" y="4331"/>
                    <a:pt x="748" y="4336"/>
                    <a:pt x="749" y="4341"/>
                  </a:cubicBezTo>
                  <a:cubicBezTo>
                    <a:pt x="749" y="4350"/>
                    <a:pt x="715" y="4369"/>
                    <a:pt x="680" y="4375"/>
                  </a:cubicBezTo>
                  <a:cubicBezTo>
                    <a:pt x="661" y="4382"/>
                    <a:pt x="652" y="4389"/>
                    <a:pt x="662" y="4389"/>
                  </a:cubicBezTo>
                  <a:cubicBezTo>
                    <a:pt x="669" y="4389"/>
                    <a:pt x="686" y="4385"/>
                    <a:pt x="718" y="4375"/>
                  </a:cubicBezTo>
                  <a:cubicBezTo>
                    <a:pt x="750" y="4371"/>
                    <a:pt x="767" y="4369"/>
                    <a:pt x="776" y="4369"/>
                  </a:cubicBezTo>
                  <a:cubicBezTo>
                    <a:pt x="787" y="4369"/>
                    <a:pt x="788" y="4372"/>
                    <a:pt x="790" y="4378"/>
                  </a:cubicBezTo>
                  <a:cubicBezTo>
                    <a:pt x="790" y="4388"/>
                    <a:pt x="790" y="4394"/>
                    <a:pt x="755" y="4400"/>
                  </a:cubicBezTo>
                  <a:cubicBezTo>
                    <a:pt x="721" y="4407"/>
                    <a:pt x="721" y="4407"/>
                    <a:pt x="721" y="4419"/>
                  </a:cubicBezTo>
                  <a:cubicBezTo>
                    <a:pt x="723" y="4436"/>
                    <a:pt x="787" y="4443"/>
                    <a:pt x="849" y="4443"/>
                  </a:cubicBezTo>
                  <a:cubicBezTo>
                    <a:pt x="869" y="4443"/>
                    <a:pt x="888" y="4443"/>
                    <a:pt x="906" y="4441"/>
                  </a:cubicBezTo>
                  <a:cubicBezTo>
                    <a:pt x="935" y="4436"/>
                    <a:pt x="952" y="4433"/>
                    <a:pt x="957" y="4433"/>
                  </a:cubicBezTo>
                  <a:cubicBezTo>
                    <a:pt x="962" y="4433"/>
                    <a:pt x="945" y="4438"/>
                    <a:pt x="906" y="4451"/>
                  </a:cubicBezTo>
                  <a:cubicBezTo>
                    <a:pt x="871" y="4454"/>
                    <a:pt x="871" y="4463"/>
                    <a:pt x="871" y="4469"/>
                  </a:cubicBezTo>
                  <a:cubicBezTo>
                    <a:pt x="879" y="4468"/>
                    <a:pt x="884" y="4468"/>
                    <a:pt x="886" y="4468"/>
                  </a:cubicBezTo>
                  <a:cubicBezTo>
                    <a:pt x="893" y="4468"/>
                    <a:pt x="883" y="4471"/>
                    <a:pt x="877" y="4471"/>
                  </a:cubicBezTo>
                  <a:cubicBezTo>
                    <a:pt x="874" y="4471"/>
                    <a:pt x="872" y="4471"/>
                    <a:pt x="871" y="4469"/>
                  </a:cubicBezTo>
                  <a:cubicBezTo>
                    <a:pt x="862" y="4471"/>
                    <a:pt x="855" y="4472"/>
                    <a:pt x="850" y="4472"/>
                  </a:cubicBezTo>
                  <a:cubicBezTo>
                    <a:pt x="837" y="4472"/>
                    <a:pt x="837" y="4467"/>
                    <a:pt x="837" y="4460"/>
                  </a:cubicBezTo>
                  <a:lnTo>
                    <a:pt x="799" y="4466"/>
                  </a:lnTo>
                  <a:cubicBezTo>
                    <a:pt x="745" y="4481"/>
                    <a:pt x="733" y="4490"/>
                    <a:pt x="767" y="4490"/>
                  </a:cubicBezTo>
                  <a:cubicBezTo>
                    <a:pt x="775" y="4490"/>
                    <a:pt x="787" y="4489"/>
                    <a:pt x="802" y="4488"/>
                  </a:cubicBezTo>
                  <a:cubicBezTo>
                    <a:pt x="840" y="4491"/>
                    <a:pt x="840" y="4491"/>
                    <a:pt x="806" y="4504"/>
                  </a:cubicBezTo>
                  <a:cubicBezTo>
                    <a:pt x="777" y="4514"/>
                    <a:pt x="749" y="4524"/>
                    <a:pt x="759" y="4524"/>
                  </a:cubicBezTo>
                  <a:cubicBezTo>
                    <a:pt x="761" y="4524"/>
                    <a:pt x="765" y="4524"/>
                    <a:pt x="771" y="4523"/>
                  </a:cubicBezTo>
                  <a:lnTo>
                    <a:pt x="771" y="4523"/>
                  </a:lnTo>
                  <a:cubicBezTo>
                    <a:pt x="771" y="4523"/>
                    <a:pt x="774" y="4538"/>
                    <a:pt x="740" y="4551"/>
                  </a:cubicBezTo>
                  <a:cubicBezTo>
                    <a:pt x="740" y="4562"/>
                    <a:pt x="741" y="4569"/>
                    <a:pt x="756" y="4569"/>
                  </a:cubicBezTo>
                  <a:cubicBezTo>
                    <a:pt x="762" y="4569"/>
                    <a:pt x="768" y="4568"/>
                    <a:pt x="777" y="4567"/>
                  </a:cubicBezTo>
                  <a:cubicBezTo>
                    <a:pt x="785" y="4565"/>
                    <a:pt x="792" y="4564"/>
                    <a:pt x="797" y="4564"/>
                  </a:cubicBezTo>
                  <a:cubicBezTo>
                    <a:pt x="813" y="4564"/>
                    <a:pt x="815" y="4571"/>
                    <a:pt x="815" y="4576"/>
                  </a:cubicBezTo>
                  <a:cubicBezTo>
                    <a:pt x="815" y="4581"/>
                    <a:pt x="817" y="4587"/>
                    <a:pt x="833" y="4587"/>
                  </a:cubicBezTo>
                  <a:cubicBezTo>
                    <a:pt x="838" y="4587"/>
                    <a:pt x="845" y="4587"/>
                    <a:pt x="853" y="4585"/>
                  </a:cubicBezTo>
                  <a:cubicBezTo>
                    <a:pt x="866" y="4583"/>
                    <a:pt x="880" y="4581"/>
                    <a:pt x="892" y="4581"/>
                  </a:cubicBezTo>
                  <a:cubicBezTo>
                    <a:pt x="910" y="4581"/>
                    <a:pt x="925" y="4585"/>
                    <a:pt x="925" y="4595"/>
                  </a:cubicBezTo>
                  <a:cubicBezTo>
                    <a:pt x="962" y="4604"/>
                    <a:pt x="962" y="4604"/>
                    <a:pt x="893" y="4623"/>
                  </a:cubicBezTo>
                  <a:cubicBezTo>
                    <a:pt x="859" y="4629"/>
                    <a:pt x="859" y="4635"/>
                    <a:pt x="859" y="4642"/>
                  </a:cubicBezTo>
                  <a:cubicBezTo>
                    <a:pt x="859" y="4642"/>
                    <a:pt x="862" y="4651"/>
                    <a:pt x="827" y="4664"/>
                  </a:cubicBezTo>
                  <a:cubicBezTo>
                    <a:pt x="813" y="4669"/>
                    <a:pt x="811" y="4671"/>
                    <a:pt x="815" y="4671"/>
                  </a:cubicBezTo>
                  <a:cubicBezTo>
                    <a:pt x="822" y="4671"/>
                    <a:pt x="842" y="4667"/>
                    <a:pt x="862" y="4664"/>
                  </a:cubicBezTo>
                  <a:lnTo>
                    <a:pt x="934" y="4654"/>
                  </a:lnTo>
                  <a:lnTo>
                    <a:pt x="934" y="4654"/>
                  </a:lnTo>
                  <a:cubicBezTo>
                    <a:pt x="900" y="4670"/>
                    <a:pt x="865" y="4679"/>
                    <a:pt x="827" y="4686"/>
                  </a:cubicBezTo>
                  <a:cubicBezTo>
                    <a:pt x="790" y="4696"/>
                    <a:pt x="772" y="4701"/>
                    <a:pt x="777" y="4701"/>
                  </a:cubicBezTo>
                  <a:cubicBezTo>
                    <a:pt x="780" y="4701"/>
                    <a:pt x="798" y="4697"/>
                    <a:pt x="831" y="4692"/>
                  </a:cubicBezTo>
                  <a:cubicBezTo>
                    <a:pt x="841" y="4690"/>
                    <a:pt x="852" y="4689"/>
                    <a:pt x="861" y="4689"/>
                  </a:cubicBezTo>
                  <a:cubicBezTo>
                    <a:pt x="881" y="4689"/>
                    <a:pt x="892" y="4694"/>
                    <a:pt x="868" y="4708"/>
                  </a:cubicBezTo>
                  <a:cubicBezTo>
                    <a:pt x="871" y="4723"/>
                    <a:pt x="871" y="4739"/>
                    <a:pt x="837" y="4742"/>
                  </a:cubicBezTo>
                  <a:cubicBezTo>
                    <a:pt x="802" y="4758"/>
                    <a:pt x="840" y="4758"/>
                    <a:pt x="840" y="4758"/>
                  </a:cubicBezTo>
                  <a:cubicBezTo>
                    <a:pt x="874" y="4761"/>
                    <a:pt x="874" y="4767"/>
                    <a:pt x="843" y="4795"/>
                  </a:cubicBezTo>
                  <a:cubicBezTo>
                    <a:pt x="800" y="4826"/>
                    <a:pt x="785" y="4837"/>
                    <a:pt x="801" y="4837"/>
                  </a:cubicBezTo>
                  <a:cubicBezTo>
                    <a:pt x="809" y="4837"/>
                    <a:pt x="825" y="4834"/>
                    <a:pt x="849" y="4830"/>
                  </a:cubicBezTo>
                  <a:cubicBezTo>
                    <a:pt x="864" y="4827"/>
                    <a:pt x="879" y="4825"/>
                    <a:pt x="886" y="4825"/>
                  </a:cubicBezTo>
                  <a:cubicBezTo>
                    <a:pt x="894" y="4825"/>
                    <a:pt x="888" y="4829"/>
                    <a:pt x="849" y="4839"/>
                  </a:cubicBezTo>
                  <a:cubicBezTo>
                    <a:pt x="815" y="4852"/>
                    <a:pt x="853" y="4852"/>
                    <a:pt x="887" y="4861"/>
                  </a:cubicBezTo>
                  <a:cubicBezTo>
                    <a:pt x="937" y="4861"/>
                    <a:pt x="984" y="4855"/>
                    <a:pt x="1031" y="4845"/>
                  </a:cubicBezTo>
                  <a:cubicBezTo>
                    <a:pt x="1061" y="4840"/>
                    <a:pt x="1078" y="4837"/>
                    <a:pt x="1085" y="4837"/>
                  </a:cubicBezTo>
                  <a:cubicBezTo>
                    <a:pt x="1094" y="4837"/>
                    <a:pt x="1087" y="4842"/>
                    <a:pt x="1069" y="4855"/>
                  </a:cubicBezTo>
                  <a:cubicBezTo>
                    <a:pt x="1069" y="4861"/>
                    <a:pt x="1034" y="4874"/>
                    <a:pt x="1000" y="4880"/>
                  </a:cubicBezTo>
                  <a:cubicBezTo>
                    <a:pt x="987" y="4882"/>
                    <a:pt x="979" y="4883"/>
                    <a:pt x="973" y="4883"/>
                  </a:cubicBezTo>
                  <a:cubicBezTo>
                    <a:pt x="962" y="4883"/>
                    <a:pt x="962" y="4880"/>
                    <a:pt x="962" y="4880"/>
                  </a:cubicBezTo>
                  <a:lnTo>
                    <a:pt x="962" y="4870"/>
                  </a:lnTo>
                  <a:cubicBezTo>
                    <a:pt x="928" y="4877"/>
                    <a:pt x="890" y="4883"/>
                    <a:pt x="893" y="4899"/>
                  </a:cubicBezTo>
                  <a:cubicBezTo>
                    <a:pt x="868" y="4908"/>
                    <a:pt x="861" y="4914"/>
                    <a:pt x="874" y="4914"/>
                  </a:cubicBezTo>
                  <a:cubicBezTo>
                    <a:pt x="879" y="4914"/>
                    <a:pt x="886" y="4913"/>
                    <a:pt x="896" y="4911"/>
                  </a:cubicBezTo>
                  <a:lnTo>
                    <a:pt x="896" y="4911"/>
                  </a:lnTo>
                  <a:cubicBezTo>
                    <a:pt x="862" y="4927"/>
                    <a:pt x="862" y="4939"/>
                    <a:pt x="865" y="4955"/>
                  </a:cubicBezTo>
                  <a:cubicBezTo>
                    <a:pt x="871" y="4977"/>
                    <a:pt x="859" y="4999"/>
                    <a:pt x="834" y="5005"/>
                  </a:cubicBezTo>
                  <a:cubicBezTo>
                    <a:pt x="836" y="5015"/>
                    <a:pt x="837" y="5023"/>
                    <a:pt x="855" y="5023"/>
                  </a:cubicBezTo>
                  <a:cubicBezTo>
                    <a:pt x="860" y="5023"/>
                    <a:pt x="866" y="5022"/>
                    <a:pt x="874" y="5021"/>
                  </a:cubicBezTo>
                  <a:cubicBezTo>
                    <a:pt x="904" y="5016"/>
                    <a:pt x="920" y="5014"/>
                    <a:pt x="928" y="5014"/>
                  </a:cubicBezTo>
                  <a:cubicBezTo>
                    <a:pt x="937" y="5014"/>
                    <a:pt x="929" y="5017"/>
                    <a:pt x="909" y="5021"/>
                  </a:cubicBezTo>
                  <a:cubicBezTo>
                    <a:pt x="841" y="5039"/>
                    <a:pt x="819" y="5137"/>
                    <a:pt x="884" y="5137"/>
                  </a:cubicBezTo>
                  <a:cubicBezTo>
                    <a:pt x="885" y="5137"/>
                    <a:pt x="886" y="5137"/>
                    <a:pt x="887" y="5137"/>
                  </a:cubicBezTo>
                  <a:lnTo>
                    <a:pt x="890" y="5153"/>
                  </a:lnTo>
                  <a:cubicBezTo>
                    <a:pt x="856" y="5171"/>
                    <a:pt x="862" y="5215"/>
                    <a:pt x="900" y="5215"/>
                  </a:cubicBezTo>
                  <a:cubicBezTo>
                    <a:pt x="900" y="5215"/>
                    <a:pt x="900" y="5225"/>
                    <a:pt x="903" y="5237"/>
                  </a:cubicBezTo>
                  <a:cubicBezTo>
                    <a:pt x="868" y="5259"/>
                    <a:pt x="868" y="5265"/>
                    <a:pt x="906" y="5268"/>
                  </a:cubicBezTo>
                  <a:cubicBezTo>
                    <a:pt x="931" y="5268"/>
                    <a:pt x="955" y="5266"/>
                    <a:pt x="957" y="5266"/>
                  </a:cubicBezTo>
                  <a:lnTo>
                    <a:pt x="957" y="5266"/>
                  </a:lnTo>
                  <a:cubicBezTo>
                    <a:pt x="959" y="5266"/>
                    <a:pt x="955" y="5266"/>
                    <a:pt x="943" y="5268"/>
                  </a:cubicBezTo>
                  <a:cubicBezTo>
                    <a:pt x="906" y="5275"/>
                    <a:pt x="909" y="5290"/>
                    <a:pt x="912" y="5319"/>
                  </a:cubicBezTo>
                  <a:cubicBezTo>
                    <a:pt x="914" y="5336"/>
                    <a:pt x="915" y="5342"/>
                    <a:pt x="922" y="5342"/>
                  </a:cubicBezTo>
                  <a:cubicBezTo>
                    <a:pt x="928" y="5342"/>
                    <a:pt x="936" y="5339"/>
                    <a:pt x="950" y="5334"/>
                  </a:cubicBezTo>
                  <a:lnTo>
                    <a:pt x="950" y="5334"/>
                  </a:lnTo>
                  <a:cubicBezTo>
                    <a:pt x="990" y="5356"/>
                    <a:pt x="956" y="5362"/>
                    <a:pt x="918" y="5369"/>
                  </a:cubicBezTo>
                  <a:cubicBezTo>
                    <a:pt x="865" y="5373"/>
                    <a:pt x="853" y="5382"/>
                    <a:pt x="894" y="5382"/>
                  </a:cubicBezTo>
                  <a:cubicBezTo>
                    <a:pt x="908" y="5382"/>
                    <a:pt x="929" y="5381"/>
                    <a:pt x="956" y="5378"/>
                  </a:cubicBezTo>
                  <a:cubicBezTo>
                    <a:pt x="964" y="5378"/>
                    <a:pt x="971" y="5378"/>
                    <a:pt x="977" y="5378"/>
                  </a:cubicBezTo>
                  <a:cubicBezTo>
                    <a:pt x="1028" y="5378"/>
                    <a:pt x="1027" y="5388"/>
                    <a:pt x="994" y="5394"/>
                  </a:cubicBezTo>
                  <a:cubicBezTo>
                    <a:pt x="984" y="5396"/>
                    <a:pt x="977" y="5396"/>
                    <a:pt x="972" y="5396"/>
                  </a:cubicBezTo>
                  <a:cubicBezTo>
                    <a:pt x="959" y="5396"/>
                    <a:pt x="958" y="5391"/>
                    <a:pt x="956" y="5384"/>
                  </a:cubicBezTo>
                  <a:lnTo>
                    <a:pt x="887" y="5397"/>
                  </a:lnTo>
                  <a:cubicBezTo>
                    <a:pt x="887" y="5403"/>
                    <a:pt x="887" y="5403"/>
                    <a:pt x="925" y="5406"/>
                  </a:cubicBezTo>
                  <a:cubicBezTo>
                    <a:pt x="925" y="5406"/>
                    <a:pt x="925" y="5413"/>
                    <a:pt x="962" y="5416"/>
                  </a:cubicBezTo>
                  <a:cubicBezTo>
                    <a:pt x="997" y="5416"/>
                    <a:pt x="1034" y="5410"/>
                    <a:pt x="1069" y="5397"/>
                  </a:cubicBezTo>
                  <a:cubicBezTo>
                    <a:pt x="1083" y="5392"/>
                    <a:pt x="1092" y="5390"/>
                    <a:pt x="1097" y="5390"/>
                  </a:cubicBezTo>
                  <a:cubicBezTo>
                    <a:pt x="1103" y="5390"/>
                    <a:pt x="1103" y="5393"/>
                    <a:pt x="1103" y="5397"/>
                  </a:cubicBezTo>
                  <a:cubicBezTo>
                    <a:pt x="1076" y="5413"/>
                    <a:pt x="1044" y="5423"/>
                    <a:pt x="1013" y="5423"/>
                  </a:cubicBezTo>
                  <a:cubicBezTo>
                    <a:pt x="1009" y="5423"/>
                    <a:pt x="1004" y="5422"/>
                    <a:pt x="1000" y="5422"/>
                  </a:cubicBezTo>
                  <a:cubicBezTo>
                    <a:pt x="999" y="5420"/>
                    <a:pt x="995" y="5419"/>
                    <a:pt x="990" y="5419"/>
                  </a:cubicBezTo>
                  <a:cubicBezTo>
                    <a:pt x="976" y="5419"/>
                    <a:pt x="952" y="5424"/>
                    <a:pt x="928" y="5428"/>
                  </a:cubicBezTo>
                  <a:cubicBezTo>
                    <a:pt x="897" y="5434"/>
                    <a:pt x="953" y="5454"/>
                    <a:pt x="1015" y="5454"/>
                  </a:cubicBezTo>
                  <a:cubicBezTo>
                    <a:pt x="1022" y="5454"/>
                    <a:pt x="1030" y="5454"/>
                    <a:pt x="1037" y="5453"/>
                  </a:cubicBezTo>
                  <a:lnTo>
                    <a:pt x="1037" y="5453"/>
                  </a:lnTo>
                  <a:lnTo>
                    <a:pt x="1003" y="5460"/>
                  </a:lnTo>
                  <a:cubicBezTo>
                    <a:pt x="968" y="5466"/>
                    <a:pt x="968" y="5482"/>
                    <a:pt x="972" y="5494"/>
                  </a:cubicBezTo>
                  <a:cubicBezTo>
                    <a:pt x="974" y="5506"/>
                    <a:pt x="975" y="5512"/>
                    <a:pt x="989" y="5512"/>
                  </a:cubicBezTo>
                  <a:cubicBezTo>
                    <a:pt x="994" y="5512"/>
                    <a:pt x="1000" y="5511"/>
                    <a:pt x="1009" y="5510"/>
                  </a:cubicBezTo>
                  <a:cubicBezTo>
                    <a:pt x="1033" y="5506"/>
                    <a:pt x="1056" y="5502"/>
                    <a:pt x="1069" y="5502"/>
                  </a:cubicBezTo>
                  <a:cubicBezTo>
                    <a:pt x="1077" y="5502"/>
                    <a:pt x="1081" y="5503"/>
                    <a:pt x="1081" y="5507"/>
                  </a:cubicBezTo>
                  <a:cubicBezTo>
                    <a:pt x="1081" y="5497"/>
                    <a:pt x="1116" y="5494"/>
                    <a:pt x="1150" y="5488"/>
                  </a:cubicBezTo>
                  <a:lnTo>
                    <a:pt x="1150" y="5488"/>
                  </a:lnTo>
                  <a:cubicBezTo>
                    <a:pt x="1128" y="5500"/>
                    <a:pt x="1106" y="5510"/>
                    <a:pt x="1084" y="5519"/>
                  </a:cubicBezTo>
                  <a:cubicBezTo>
                    <a:pt x="1015" y="5547"/>
                    <a:pt x="981" y="5566"/>
                    <a:pt x="984" y="5598"/>
                  </a:cubicBezTo>
                  <a:cubicBezTo>
                    <a:pt x="990" y="5619"/>
                    <a:pt x="978" y="5641"/>
                    <a:pt x="956" y="5645"/>
                  </a:cubicBezTo>
                  <a:cubicBezTo>
                    <a:pt x="959" y="5658"/>
                    <a:pt x="959" y="5664"/>
                    <a:pt x="979" y="5664"/>
                  </a:cubicBezTo>
                  <a:cubicBezTo>
                    <a:pt x="983" y="5664"/>
                    <a:pt x="988" y="5664"/>
                    <a:pt x="994" y="5663"/>
                  </a:cubicBezTo>
                  <a:lnTo>
                    <a:pt x="997" y="5676"/>
                  </a:lnTo>
                  <a:cubicBezTo>
                    <a:pt x="968" y="5686"/>
                    <a:pt x="963" y="5699"/>
                    <a:pt x="985" y="5699"/>
                  </a:cubicBezTo>
                  <a:cubicBezTo>
                    <a:pt x="989" y="5699"/>
                    <a:pt x="994" y="5699"/>
                    <a:pt x="1000" y="5698"/>
                  </a:cubicBezTo>
                  <a:cubicBezTo>
                    <a:pt x="1034" y="5701"/>
                    <a:pt x="1000" y="5713"/>
                    <a:pt x="1003" y="5720"/>
                  </a:cubicBezTo>
                  <a:cubicBezTo>
                    <a:pt x="967" y="5734"/>
                    <a:pt x="950" y="5741"/>
                    <a:pt x="956" y="5741"/>
                  </a:cubicBezTo>
                  <a:cubicBezTo>
                    <a:pt x="961" y="5741"/>
                    <a:pt x="987" y="5735"/>
                    <a:pt x="1037" y="5723"/>
                  </a:cubicBezTo>
                  <a:cubicBezTo>
                    <a:pt x="1072" y="5717"/>
                    <a:pt x="1106" y="5695"/>
                    <a:pt x="1106" y="5688"/>
                  </a:cubicBezTo>
                  <a:lnTo>
                    <a:pt x="1103" y="5666"/>
                  </a:lnTo>
                  <a:lnTo>
                    <a:pt x="1103" y="5666"/>
                  </a:lnTo>
                  <a:lnTo>
                    <a:pt x="1141" y="5682"/>
                  </a:lnTo>
                  <a:cubicBezTo>
                    <a:pt x="1141" y="5687"/>
                    <a:pt x="1163" y="5694"/>
                    <a:pt x="1190" y="5694"/>
                  </a:cubicBezTo>
                  <a:cubicBezTo>
                    <a:pt x="1199" y="5694"/>
                    <a:pt x="1207" y="5693"/>
                    <a:pt x="1216" y="5692"/>
                  </a:cubicBezTo>
                  <a:cubicBezTo>
                    <a:pt x="1216" y="5692"/>
                    <a:pt x="1227" y="5690"/>
                    <a:pt x="1237" y="5690"/>
                  </a:cubicBezTo>
                  <a:cubicBezTo>
                    <a:pt x="1244" y="5690"/>
                    <a:pt x="1251" y="5691"/>
                    <a:pt x="1251" y="5695"/>
                  </a:cubicBezTo>
                  <a:lnTo>
                    <a:pt x="1182" y="5704"/>
                  </a:lnTo>
                  <a:cubicBezTo>
                    <a:pt x="1144" y="5704"/>
                    <a:pt x="1110" y="5707"/>
                    <a:pt x="1072" y="5717"/>
                  </a:cubicBezTo>
                  <a:cubicBezTo>
                    <a:pt x="1015" y="5732"/>
                    <a:pt x="984" y="5754"/>
                    <a:pt x="1014" y="5754"/>
                  </a:cubicBezTo>
                  <a:cubicBezTo>
                    <a:pt x="1020" y="5754"/>
                    <a:pt x="1029" y="5753"/>
                    <a:pt x="1041" y="5751"/>
                  </a:cubicBezTo>
                  <a:lnTo>
                    <a:pt x="1041" y="5751"/>
                  </a:lnTo>
                  <a:cubicBezTo>
                    <a:pt x="1044" y="5757"/>
                    <a:pt x="1044" y="5757"/>
                    <a:pt x="1009" y="5770"/>
                  </a:cubicBezTo>
                  <a:cubicBezTo>
                    <a:pt x="983" y="5775"/>
                    <a:pt x="977" y="5781"/>
                    <a:pt x="1008" y="5781"/>
                  </a:cubicBezTo>
                  <a:cubicBezTo>
                    <a:pt x="1017" y="5781"/>
                    <a:pt x="1030" y="5781"/>
                    <a:pt x="1047" y="5779"/>
                  </a:cubicBezTo>
                  <a:cubicBezTo>
                    <a:pt x="1059" y="5779"/>
                    <a:pt x="1068" y="5779"/>
                    <a:pt x="1076" y="5779"/>
                  </a:cubicBezTo>
                  <a:cubicBezTo>
                    <a:pt x="1117" y="5779"/>
                    <a:pt x="1108" y="5785"/>
                    <a:pt x="1050" y="5801"/>
                  </a:cubicBezTo>
                  <a:cubicBezTo>
                    <a:pt x="988" y="5827"/>
                    <a:pt x="984" y="5852"/>
                    <a:pt x="1010" y="5852"/>
                  </a:cubicBezTo>
                  <a:cubicBezTo>
                    <a:pt x="1012" y="5852"/>
                    <a:pt x="1015" y="5852"/>
                    <a:pt x="1019" y="5851"/>
                  </a:cubicBezTo>
                  <a:cubicBezTo>
                    <a:pt x="1034" y="5849"/>
                    <a:pt x="1046" y="5848"/>
                    <a:pt x="1055" y="5848"/>
                  </a:cubicBezTo>
                  <a:cubicBezTo>
                    <a:pt x="1090" y="5848"/>
                    <a:pt x="1087" y="5863"/>
                    <a:pt x="1059" y="5873"/>
                  </a:cubicBezTo>
                  <a:cubicBezTo>
                    <a:pt x="1025" y="5889"/>
                    <a:pt x="1025" y="5895"/>
                    <a:pt x="1062" y="5895"/>
                  </a:cubicBezTo>
                  <a:cubicBezTo>
                    <a:pt x="1025" y="5902"/>
                    <a:pt x="990" y="5914"/>
                    <a:pt x="1028" y="5917"/>
                  </a:cubicBezTo>
                  <a:cubicBezTo>
                    <a:pt x="1028" y="5917"/>
                    <a:pt x="1028" y="5919"/>
                    <a:pt x="1032" y="5919"/>
                  </a:cubicBezTo>
                  <a:cubicBezTo>
                    <a:pt x="1037" y="5919"/>
                    <a:pt x="1045" y="5917"/>
                    <a:pt x="1062" y="5911"/>
                  </a:cubicBezTo>
                  <a:lnTo>
                    <a:pt x="1135" y="5914"/>
                  </a:lnTo>
                  <a:cubicBezTo>
                    <a:pt x="1135" y="5908"/>
                    <a:pt x="1169" y="5902"/>
                    <a:pt x="1207" y="5895"/>
                  </a:cubicBezTo>
                  <a:cubicBezTo>
                    <a:pt x="1209" y="5895"/>
                    <a:pt x="1212" y="5895"/>
                    <a:pt x="1214" y="5895"/>
                  </a:cubicBezTo>
                  <a:cubicBezTo>
                    <a:pt x="1236" y="5895"/>
                    <a:pt x="1201" y="5926"/>
                    <a:pt x="1106" y="5955"/>
                  </a:cubicBezTo>
                  <a:lnTo>
                    <a:pt x="1037" y="5983"/>
                  </a:lnTo>
                  <a:lnTo>
                    <a:pt x="1106" y="5970"/>
                  </a:lnTo>
                  <a:lnTo>
                    <a:pt x="1106" y="5970"/>
                  </a:lnTo>
                  <a:cubicBezTo>
                    <a:pt x="1106" y="5977"/>
                    <a:pt x="1110" y="5986"/>
                    <a:pt x="1072" y="5992"/>
                  </a:cubicBezTo>
                  <a:cubicBezTo>
                    <a:pt x="1037" y="5996"/>
                    <a:pt x="1037" y="5996"/>
                    <a:pt x="1037" y="6005"/>
                  </a:cubicBezTo>
                  <a:cubicBezTo>
                    <a:pt x="1037" y="6005"/>
                    <a:pt x="1039" y="6008"/>
                    <a:pt x="1050" y="6008"/>
                  </a:cubicBezTo>
                  <a:cubicBezTo>
                    <a:pt x="1056" y="6008"/>
                    <a:pt x="1064" y="6007"/>
                    <a:pt x="1075" y="6005"/>
                  </a:cubicBezTo>
                  <a:cubicBezTo>
                    <a:pt x="1109" y="5999"/>
                    <a:pt x="1127" y="5996"/>
                    <a:pt x="1133" y="5996"/>
                  </a:cubicBezTo>
                  <a:cubicBezTo>
                    <a:pt x="1139" y="5996"/>
                    <a:pt x="1131" y="6000"/>
                    <a:pt x="1113" y="6008"/>
                  </a:cubicBezTo>
                  <a:cubicBezTo>
                    <a:pt x="1052" y="6024"/>
                    <a:pt x="1045" y="6031"/>
                    <a:pt x="1086" y="6031"/>
                  </a:cubicBezTo>
                  <a:cubicBezTo>
                    <a:pt x="1094" y="6031"/>
                    <a:pt x="1104" y="6031"/>
                    <a:pt x="1116" y="6030"/>
                  </a:cubicBezTo>
                  <a:cubicBezTo>
                    <a:pt x="1147" y="6024"/>
                    <a:pt x="1164" y="6021"/>
                    <a:pt x="1167" y="6021"/>
                  </a:cubicBezTo>
                  <a:cubicBezTo>
                    <a:pt x="1171" y="6021"/>
                    <a:pt x="1154" y="6026"/>
                    <a:pt x="1116" y="6036"/>
                  </a:cubicBezTo>
                  <a:cubicBezTo>
                    <a:pt x="1081" y="6043"/>
                    <a:pt x="1047" y="6055"/>
                    <a:pt x="1047" y="6061"/>
                  </a:cubicBezTo>
                  <a:lnTo>
                    <a:pt x="1081" y="6055"/>
                  </a:lnTo>
                  <a:cubicBezTo>
                    <a:pt x="1105" y="6052"/>
                    <a:pt x="1121" y="6051"/>
                    <a:pt x="1131" y="6051"/>
                  </a:cubicBezTo>
                  <a:cubicBezTo>
                    <a:pt x="1150" y="6051"/>
                    <a:pt x="1142" y="6056"/>
                    <a:pt x="1119" y="6064"/>
                  </a:cubicBezTo>
                  <a:cubicBezTo>
                    <a:pt x="1084" y="6071"/>
                    <a:pt x="1084" y="6077"/>
                    <a:pt x="1122" y="6086"/>
                  </a:cubicBezTo>
                  <a:cubicBezTo>
                    <a:pt x="1125" y="6102"/>
                    <a:pt x="1125" y="6108"/>
                    <a:pt x="1091" y="6115"/>
                  </a:cubicBezTo>
                  <a:cubicBezTo>
                    <a:pt x="1048" y="6122"/>
                    <a:pt x="1031" y="6125"/>
                    <a:pt x="1038" y="6125"/>
                  </a:cubicBezTo>
                  <a:cubicBezTo>
                    <a:pt x="1043" y="6125"/>
                    <a:pt x="1061" y="6123"/>
                    <a:pt x="1091" y="6121"/>
                  </a:cubicBezTo>
                  <a:cubicBezTo>
                    <a:pt x="1128" y="6124"/>
                    <a:pt x="1128" y="6124"/>
                    <a:pt x="1094" y="6143"/>
                  </a:cubicBezTo>
                  <a:cubicBezTo>
                    <a:pt x="1059" y="6158"/>
                    <a:pt x="1059" y="6158"/>
                    <a:pt x="1094" y="6158"/>
                  </a:cubicBezTo>
                  <a:cubicBezTo>
                    <a:pt x="1166" y="6146"/>
                    <a:pt x="1200" y="6140"/>
                    <a:pt x="1200" y="6133"/>
                  </a:cubicBezTo>
                  <a:cubicBezTo>
                    <a:pt x="1200" y="6127"/>
                    <a:pt x="1200" y="6127"/>
                    <a:pt x="1235" y="6121"/>
                  </a:cubicBezTo>
                  <a:cubicBezTo>
                    <a:pt x="1235" y="6121"/>
                    <a:pt x="1235" y="6127"/>
                    <a:pt x="1238" y="6133"/>
                  </a:cubicBezTo>
                  <a:cubicBezTo>
                    <a:pt x="1238" y="6143"/>
                    <a:pt x="1238" y="6149"/>
                    <a:pt x="1276" y="6158"/>
                  </a:cubicBezTo>
                  <a:cubicBezTo>
                    <a:pt x="1285" y="6161"/>
                    <a:pt x="1297" y="6162"/>
                    <a:pt x="1308" y="6162"/>
                  </a:cubicBezTo>
                  <a:cubicBezTo>
                    <a:pt x="1342" y="6162"/>
                    <a:pt x="1376" y="6153"/>
                    <a:pt x="1348" y="6146"/>
                  </a:cubicBezTo>
                  <a:lnTo>
                    <a:pt x="1382" y="6133"/>
                  </a:lnTo>
                  <a:cubicBezTo>
                    <a:pt x="1455" y="6121"/>
                    <a:pt x="1477" y="6111"/>
                    <a:pt x="1449" y="6111"/>
                  </a:cubicBezTo>
                  <a:cubicBezTo>
                    <a:pt x="1436" y="6111"/>
                    <a:pt x="1413" y="6113"/>
                    <a:pt x="1379" y="6118"/>
                  </a:cubicBezTo>
                  <a:cubicBezTo>
                    <a:pt x="1327" y="6127"/>
                    <a:pt x="1301" y="6132"/>
                    <a:pt x="1297" y="6132"/>
                  </a:cubicBezTo>
                  <a:cubicBezTo>
                    <a:pt x="1293" y="6132"/>
                    <a:pt x="1310" y="6127"/>
                    <a:pt x="1345" y="6118"/>
                  </a:cubicBezTo>
                  <a:cubicBezTo>
                    <a:pt x="1413" y="6105"/>
                    <a:pt x="1413" y="6099"/>
                    <a:pt x="1413" y="6090"/>
                  </a:cubicBezTo>
                  <a:cubicBezTo>
                    <a:pt x="1410" y="6083"/>
                    <a:pt x="1410" y="6083"/>
                    <a:pt x="1448" y="6077"/>
                  </a:cubicBezTo>
                  <a:cubicBezTo>
                    <a:pt x="1482" y="6071"/>
                    <a:pt x="1517" y="6058"/>
                    <a:pt x="1517" y="6052"/>
                  </a:cubicBezTo>
                  <a:cubicBezTo>
                    <a:pt x="1515" y="6047"/>
                    <a:pt x="1514" y="6044"/>
                    <a:pt x="1508" y="6044"/>
                  </a:cubicBezTo>
                  <a:cubicBezTo>
                    <a:pt x="1503" y="6044"/>
                    <a:pt x="1495" y="6046"/>
                    <a:pt x="1479" y="6049"/>
                  </a:cubicBezTo>
                  <a:cubicBezTo>
                    <a:pt x="1469" y="6053"/>
                    <a:pt x="1462" y="6055"/>
                    <a:pt x="1459" y="6055"/>
                  </a:cubicBezTo>
                  <a:cubicBezTo>
                    <a:pt x="1451" y="6055"/>
                    <a:pt x="1465" y="6043"/>
                    <a:pt x="1514" y="6030"/>
                  </a:cubicBezTo>
                  <a:cubicBezTo>
                    <a:pt x="1532" y="6023"/>
                    <a:pt x="1541" y="6020"/>
                    <a:pt x="1534" y="6020"/>
                  </a:cubicBezTo>
                  <a:cubicBezTo>
                    <a:pt x="1528" y="6020"/>
                    <a:pt x="1510" y="6023"/>
                    <a:pt x="1476" y="6027"/>
                  </a:cubicBezTo>
                  <a:cubicBezTo>
                    <a:pt x="1459" y="6030"/>
                    <a:pt x="1446" y="6031"/>
                    <a:pt x="1437" y="6031"/>
                  </a:cubicBezTo>
                  <a:cubicBezTo>
                    <a:pt x="1410" y="6031"/>
                    <a:pt x="1421" y="6019"/>
                    <a:pt x="1473" y="6005"/>
                  </a:cubicBezTo>
                  <a:lnTo>
                    <a:pt x="1473" y="5992"/>
                  </a:lnTo>
                  <a:cubicBezTo>
                    <a:pt x="1472" y="5989"/>
                    <a:pt x="1466" y="5988"/>
                    <a:pt x="1458" y="5988"/>
                  </a:cubicBezTo>
                  <a:cubicBezTo>
                    <a:pt x="1445" y="5988"/>
                    <a:pt x="1423" y="5992"/>
                    <a:pt x="1401" y="5996"/>
                  </a:cubicBezTo>
                  <a:cubicBezTo>
                    <a:pt x="1365" y="6002"/>
                    <a:pt x="1347" y="6005"/>
                    <a:pt x="1342" y="6005"/>
                  </a:cubicBezTo>
                  <a:cubicBezTo>
                    <a:pt x="1337" y="6005"/>
                    <a:pt x="1346" y="6002"/>
                    <a:pt x="1363" y="5996"/>
                  </a:cubicBezTo>
                  <a:cubicBezTo>
                    <a:pt x="1385" y="5986"/>
                    <a:pt x="1410" y="5980"/>
                    <a:pt x="1432" y="5977"/>
                  </a:cubicBezTo>
                  <a:cubicBezTo>
                    <a:pt x="1470" y="5970"/>
                    <a:pt x="1467" y="5961"/>
                    <a:pt x="1467" y="5955"/>
                  </a:cubicBezTo>
                  <a:cubicBezTo>
                    <a:pt x="1467" y="5950"/>
                    <a:pt x="1465" y="5938"/>
                    <a:pt x="1444" y="5938"/>
                  </a:cubicBezTo>
                  <a:cubicBezTo>
                    <a:pt x="1439" y="5938"/>
                    <a:pt x="1435" y="5938"/>
                    <a:pt x="1429" y="5939"/>
                  </a:cubicBezTo>
                  <a:lnTo>
                    <a:pt x="1464" y="5933"/>
                  </a:lnTo>
                  <a:cubicBezTo>
                    <a:pt x="1464" y="5928"/>
                    <a:pt x="1481" y="5924"/>
                    <a:pt x="1479" y="5924"/>
                  </a:cubicBezTo>
                  <a:lnTo>
                    <a:pt x="1479" y="5924"/>
                  </a:lnTo>
                  <a:cubicBezTo>
                    <a:pt x="1478" y="5924"/>
                    <a:pt x="1474" y="5925"/>
                    <a:pt x="1464" y="5927"/>
                  </a:cubicBezTo>
                  <a:cubicBezTo>
                    <a:pt x="1464" y="5927"/>
                    <a:pt x="1464" y="5920"/>
                    <a:pt x="1495" y="5898"/>
                  </a:cubicBezTo>
                  <a:cubicBezTo>
                    <a:pt x="1513" y="5887"/>
                    <a:pt x="1501" y="5879"/>
                    <a:pt x="1475" y="5879"/>
                  </a:cubicBezTo>
                  <a:cubicBezTo>
                    <a:pt x="1453" y="5879"/>
                    <a:pt x="1420" y="5885"/>
                    <a:pt x="1388" y="5902"/>
                  </a:cubicBezTo>
                  <a:cubicBezTo>
                    <a:pt x="1388" y="5904"/>
                    <a:pt x="1388" y="5906"/>
                    <a:pt x="1388" y="5906"/>
                  </a:cubicBezTo>
                  <a:cubicBezTo>
                    <a:pt x="1388" y="5906"/>
                    <a:pt x="1387" y="5903"/>
                    <a:pt x="1385" y="5895"/>
                  </a:cubicBezTo>
                  <a:cubicBezTo>
                    <a:pt x="1385" y="5891"/>
                    <a:pt x="1379" y="5890"/>
                    <a:pt x="1372" y="5890"/>
                  </a:cubicBezTo>
                  <a:cubicBezTo>
                    <a:pt x="1362" y="5890"/>
                    <a:pt x="1351" y="5892"/>
                    <a:pt x="1351" y="5892"/>
                  </a:cubicBezTo>
                  <a:cubicBezTo>
                    <a:pt x="1341" y="5894"/>
                    <a:pt x="1334" y="5895"/>
                    <a:pt x="1329" y="5895"/>
                  </a:cubicBezTo>
                  <a:cubicBezTo>
                    <a:pt x="1315" y="5895"/>
                    <a:pt x="1313" y="5889"/>
                    <a:pt x="1313" y="5883"/>
                  </a:cubicBezTo>
                  <a:lnTo>
                    <a:pt x="1385" y="5873"/>
                  </a:lnTo>
                  <a:cubicBezTo>
                    <a:pt x="1472" y="5863"/>
                    <a:pt x="1509" y="5849"/>
                    <a:pt x="1463" y="5849"/>
                  </a:cubicBezTo>
                  <a:cubicBezTo>
                    <a:pt x="1452" y="5849"/>
                    <a:pt x="1437" y="5850"/>
                    <a:pt x="1417" y="5851"/>
                  </a:cubicBezTo>
                  <a:lnTo>
                    <a:pt x="1451" y="5845"/>
                  </a:lnTo>
                  <a:cubicBezTo>
                    <a:pt x="1489" y="5839"/>
                    <a:pt x="1486" y="5833"/>
                    <a:pt x="1451" y="5823"/>
                  </a:cubicBezTo>
                  <a:cubicBezTo>
                    <a:pt x="1436" y="5822"/>
                    <a:pt x="1420" y="5821"/>
                    <a:pt x="1405" y="5821"/>
                  </a:cubicBezTo>
                  <a:cubicBezTo>
                    <a:pt x="1383" y="5821"/>
                    <a:pt x="1362" y="5823"/>
                    <a:pt x="1341" y="5826"/>
                  </a:cubicBezTo>
                  <a:cubicBezTo>
                    <a:pt x="1330" y="5828"/>
                    <a:pt x="1322" y="5829"/>
                    <a:pt x="1317" y="5829"/>
                  </a:cubicBezTo>
                  <a:cubicBezTo>
                    <a:pt x="1307" y="5829"/>
                    <a:pt x="1307" y="5826"/>
                    <a:pt x="1307" y="5826"/>
                  </a:cubicBezTo>
                  <a:cubicBezTo>
                    <a:pt x="1304" y="5820"/>
                    <a:pt x="1304" y="5820"/>
                    <a:pt x="1341" y="5814"/>
                  </a:cubicBezTo>
                  <a:cubicBezTo>
                    <a:pt x="1400" y="5803"/>
                    <a:pt x="1406" y="5790"/>
                    <a:pt x="1366" y="5790"/>
                  </a:cubicBezTo>
                  <a:cubicBezTo>
                    <a:pt x="1358" y="5790"/>
                    <a:pt x="1349" y="5791"/>
                    <a:pt x="1338" y="5792"/>
                  </a:cubicBezTo>
                  <a:lnTo>
                    <a:pt x="1373" y="5786"/>
                  </a:lnTo>
                  <a:cubicBezTo>
                    <a:pt x="1407" y="5779"/>
                    <a:pt x="1442" y="5767"/>
                    <a:pt x="1401" y="5735"/>
                  </a:cubicBezTo>
                  <a:cubicBezTo>
                    <a:pt x="1398" y="5707"/>
                    <a:pt x="1395" y="5685"/>
                    <a:pt x="1429" y="5679"/>
                  </a:cubicBezTo>
                  <a:cubicBezTo>
                    <a:pt x="1467" y="5673"/>
                    <a:pt x="1392" y="5654"/>
                    <a:pt x="1319" y="5654"/>
                  </a:cubicBezTo>
                  <a:cubicBezTo>
                    <a:pt x="1354" y="5648"/>
                    <a:pt x="1354" y="5638"/>
                    <a:pt x="1351" y="5626"/>
                  </a:cubicBezTo>
                  <a:cubicBezTo>
                    <a:pt x="1348" y="5604"/>
                    <a:pt x="1348" y="5604"/>
                    <a:pt x="1382" y="5598"/>
                  </a:cubicBezTo>
                  <a:cubicBezTo>
                    <a:pt x="1454" y="5591"/>
                    <a:pt x="1454" y="5591"/>
                    <a:pt x="1382" y="5591"/>
                  </a:cubicBezTo>
                  <a:cubicBezTo>
                    <a:pt x="1378" y="5591"/>
                    <a:pt x="1375" y="5592"/>
                    <a:pt x="1372" y="5592"/>
                  </a:cubicBezTo>
                  <a:cubicBezTo>
                    <a:pt x="1314" y="5592"/>
                    <a:pt x="1348" y="5566"/>
                    <a:pt x="1413" y="5554"/>
                  </a:cubicBezTo>
                  <a:cubicBezTo>
                    <a:pt x="1448" y="5551"/>
                    <a:pt x="1448" y="5541"/>
                    <a:pt x="1448" y="5529"/>
                  </a:cubicBezTo>
                  <a:cubicBezTo>
                    <a:pt x="1410" y="5525"/>
                    <a:pt x="1407" y="5510"/>
                    <a:pt x="1407" y="5497"/>
                  </a:cubicBezTo>
                  <a:cubicBezTo>
                    <a:pt x="1405" y="5485"/>
                    <a:pt x="1405" y="5479"/>
                    <a:pt x="1391" y="5479"/>
                  </a:cubicBezTo>
                  <a:cubicBezTo>
                    <a:pt x="1381" y="5479"/>
                    <a:pt x="1363" y="5482"/>
                    <a:pt x="1332" y="5488"/>
                  </a:cubicBezTo>
                  <a:cubicBezTo>
                    <a:pt x="1310" y="5491"/>
                    <a:pt x="1295" y="5492"/>
                    <a:pt x="1284" y="5492"/>
                  </a:cubicBezTo>
                  <a:cubicBezTo>
                    <a:pt x="1261" y="5492"/>
                    <a:pt x="1260" y="5486"/>
                    <a:pt x="1260" y="5475"/>
                  </a:cubicBezTo>
                  <a:cubicBezTo>
                    <a:pt x="1260" y="5469"/>
                    <a:pt x="1257" y="5463"/>
                    <a:pt x="1291" y="5457"/>
                  </a:cubicBezTo>
                  <a:cubicBezTo>
                    <a:pt x="1291" y="5457"/>
                    <a:pt x="1326" y="5444"/>
                    <a:pt x="1326" y="5435"/>
                  </a:cubicBezTo>
                  <a:cubicBezTo>
                    <a:pt x="1326" y="5428"/>
                    <a:pt x="1326" y="5422"/>
                    <a:pt x="1360" y="5416"/>
                  </a:cubicBezTo>
                  <a:cubicBezTo>
                    <a:pt x="1360" y="5416"/>
                    <a:pt x="1395" y="5403"/>
                    <a:pt x="1392" y="5388"/>
                  </a:cubicBezTo>
                  <a:cubicBezTo>
                    <a:pt x="1392" y="5372"/>
                    <a:pt x="1388" y="5359"/>
                    <a:pt x="1423" y="5353"/>
                  </a:cubicBezTo>
                  <a:cubicBezTo>
                    <a:pt x="1423" y="5348"/>
                    <a:pt x="1423" y="5346"/>
                    <a:pt x="1417" y="5346"/>
                  </a:cubicBezTo>
                  <a:cubicBezTo>
                    <a:pt x="1412" y="5346"/>
                    <a:pt x="1404" y="5347"/>
                    <a:pt x="1388" y="5350"/>
                  </a:cubicBezTo>
                  <a:cubicBezTo>
                    <a:pt x="1377" y="5352"/>
                    <a:pt x="1366" y="5353"/>
                    <a:pt x="1357" y="5353"/>
                  </a:cubicBezTo>
                  <a:cubicBezTo>
                    <a:pt x="1336" y="5353"/>
                    <a:pt x="1326" y="5346"/>
                    <a:pt x="1348" y="5322"/>
                  </a:cubicBezTo>
                  <a:cubicBezTo>
                    <a:pt x="1345" y="5308"/>
                    <a:pt x="1342" y="5289"/>
                    <a:pt x="1318" y="5289"/>
                  </a:cubicBezTo>
                  <a:cubicBezTo>
                    <a:pt x="1315" y="5289"/>
                    <a:pt x="1311" y="5290"/>
                    <a:pt x="1307" y="5290"/>
                  </a:cubicBezTo>
                  <a:cubicBezTo>
                    <a:pt x="1307" y="5284"/>
                    <a:pt x="1307" y="5284"/>
                    <a:pt x="1341" y="5278"/>
                  </a:cubicBezTo>
                  <a:cubicBezTo>
                    <a:pt x="1410" y="5265"/>
                    <a:pt x="1410" y="5250"/>
                    <a:pt x="1338" y="5247"/>
                  </a:cubicBezTo>
                  <a:cubicBezTo>
                    <a:pt x="1328" y="5248"/>
                    <a:pt x="1321" y="5249"/>
                    <a:pt x="1316" y="5249"/>
                  </a:cubicBezTo>
                  <a:cubicBezTo>
                    <a:pt x="1303" y="5249"/>
                    <a:pt x="1310" y="5243"/>
                    <a:pt x="1335" y="5234"/>
                  </a:cubicBezTo>
                  <a:cubicBezTo>
                    <a:pt x="1335" y="5234"/>
                    <a:pt x="1335" y="5225"/>
                    <a:pt x="1298" y="5225"/>
                  </a:cubicBezTo>
                  <a:cubicBezTo>
                    <a:pt x="1263" y="5225"/>
                    <a:pt x="1263" y="5225"/>
                    <a:pt x="1294" y="5203"/>
                  </a:cubicBezTo>
                  <a:cubicBezTo>
                    <a:pt x="1332" y="5196"/>
                    <a:pt x="1329" y="5190"/>
                    <a:pt x="1329" y="5184"/>
                  </a:cubicBezTo>
                  <a:cubicBezTo>
                    <a:pt x="1291" y="5174"/>
                    <a:pt x="1282" y="5093"/>
                    <a:pt x="1316" y="5080"/>
                  </a:cubicBezTo>
                  <a:cubicBezTo>
                    <a:pt x="1279" y="5080"/>
                    <a:pt x="1279" y="5080"/>
                    <a:pt x="1279" y="5071"/>
                  </a:cubicBezTo>
                  <a:cubicBezTo>
                    <a:pt x="1319" y="5060"/>
                    <a:pt x="1323" y="5055"/>
                    <a:pt x="1305" y="5055"/>
                  </a:cubicBezTo>
                  <a:cubicBezTo>
                    <a:pt x="1293" y="5055"/>
                    <a:pt x="1270" y="5058"/>
                    <a:pt x="1241" y="5062"/>
                  </a:cubicBezTo>
                  <a:lnTo>
                    <a:pt x="1241" y="5071"/>
                  </a:lnTo>
                  <a:lnTo>
                    <a:pt x="1244" y="5077"/>
                  </a:lnTo>
                  <a:cubicBezTo>
                    <a:pt x="1230" y="5080"/>
                    <a:pt x="1218" y="5081"/>
                    <a:pt x="1209" y="5081"/>
                  </a:cubicBezTo>
                  <a:cubicBezTo>
                    <a:pt x="1175" y="5081"/>
                    <a:pt x="1191" y="5064"/>
                    <a:pt x="1276" y="5049"/>
                  </a:cubicBezTo>
                  <a:cubicBezTo>
                    <a:pt x="1319" y="5037"/>
                    <a:pt x="1335" y="5033"/>
                    <a:pt x="1323" y="5033"/>
                  </a:cubicBezTo>
                  <a:cubicBezTo>
                    <a:pt x="1316" y="5033"/>
                    <a:pt x="1299" y="5034"/>
                    <a:pt x="1272" y="5037"/>
                  </a:cubicBezTo>
                  <a:cubicBezTo>
                    <a:pt x="1261" y="5037"/>
                    <a:pt x="1251" y="5037"/>
                    <a:pt x="1243" y="5037"/>
                  </a:cubicBezTo>
                  <a:cubicBezTo>
                    <a:pt x="1202" y="5037"/>
                    <a:pt x="1212" y="5030"/>
                    <a:pt x="1269" y="5015"/>
                  </a:cubicBezTo>
                  <a:cubicBezTo>
                    <a:pt x="1317" y="5006"/>
                    <a:pt x="1333" y="5004"/>
                    <a:pt x="1317" y="5004"/>
                  </a:cubicBezTo>
                  <a:cubicBezTo>
                    <a:pt x="1309" y="5004"/>
                    <a:pt x="1293" y="5004"/>
                    <a:pt x="1269" y="5005"/>
                  </a:cubicBezTo>
                  <a:cubicBezTo>
                    <a:pt x="1240" y="5007"/>
                    <a:pt x="1215" y="5008"/>
                    <a:pt x="1195" y="5008"/>
                  </a:cubicBezTo>
                  <a:cubicBezTo>
                    <a:pt x="1117" y="5008"/>
                    <a:pt x="1116" y="4995"/>
                    <a:pt x="1229" y="4977"/>
                  </a:cubicBezTo>
                  <a:cubicBezTo>
                    <a:pt x="1301" y="4965"/>
                    <a:pt x="1335" y="4952"/>
                    <a:pt x="1332" y="4943"/>
                  </a:cubicBezTo>
                  <a:cubicBezTo>
                    <a:pt x="1332" y="4941"/>
                    <a:pt x="1329" y="4940"/>
                    <a:pt x="1324" y="4940"/>
                  </a:cubicBezTo>
                  <a:cubicBezTo>
                    <a:pt x="1312" y="4940"/>
                    <a:pt x="1287" y="4944"/>
                    <a:pt x="1263" y="4949"/>
                  </a:cubicBezTo>
                  <a:cubicBezTo>
                    <a:pt x="1235" y="4956"/>
                    <a:pt x="1218" y="4960"/>
                    <a:pt x="1212" y="4960"/>
                  </a:cubicBezTo>
                  <a:cubicBezTo>
                    <a:pt x="1201" y="4960"/>
                    <a:pt x="1217" y="4951"/>
                    <a:pt x="1260" y="4933"/>
                  </a:cubicBezTo>
                  <a:cubicBezTo>
                    <a:pt x="1363" y="4892"/>
                    <a:pt x="1360" y="4880"/>
                    <a:pt x="1288" y="4870"/>
                  </a:cubicBezTo>
                  <a:cubicBezTo>
                    <a:pt x="1225" y="4855"/>
                    <a:pt x="1213" y="4837"/>
                    <a:pt x="1254" y="4837"/>
                  </a:cubicBezTo>
                  <a:cubicBezTo>
                    <a:pt x="1262" y="4837"/>
                    <a:pt x="1273" y="4838"/>
                    <a:pt x="1285" y="4839"/>
                  </a:cubicBezTo>
                  <a:cubicBezTo>
                    <a:pt x="1311" y="4840"/>
                    <a:pt x="1328" y="4841"/>
                    <a:pt x="1337" y="4841"/>
                  </a:cubicBezTo>
                  <a:cubicBezTo>
                    <a:pt x="1352" y="4841"/>
                    <a:pt x="1343" y="4839"/>
                    <a:pt x="1319" y="4833"/>
                  </a:cubicBezTo>
                  <a:cubicBezTo>
                    <a:pt x="1316" y="4820"/>
                    <a:pt x="1316" y="4805"/>
                    <a:pt x="1313" y="4798"/>
                  </a:cubicBezTo>
                  <a:cubicBezTo>
                    <a:pt x="1313" y="4795"/>
                    <a:pt x="1299" y="4792"/>
                    <a:pt x="1280" y="4792"/>
                  </a:cubicBezTo>
                  <a:cubicBezTo>
                    <a:pt x="1268" y="4792"/>
                    <a:pt x="1254" y="4793"/>
                    <a:pt x="1241" y="4795"/>
                  </a:cubicBezTo>
                  <a:cubicBezTo>
                    <a:pt x="1310" y="4776"/>
                    <a:pt x="1345" y="4755"/>
                    <a:pt x="1272" y="4751"/>
                  </a:cubicBezTo>
                  <a:cubicBezTo>
                    <a:pt x="1272" y="4745"/>
                    <a:pt x="1269" y="4739"/>
                    <a:pt x="1269" y="4739"/>
                  </a:cubicBezTo>
                  <a:cubicBezTo>
                    <a:pt x="1269" y="4733"/>
                    <a:pt x="1269" y="4733"/>
                    <a:pt x="1232" y="4729"/>
                  </a:cubicBezTo>
                  <a:cubicBezTo>
                    <a:pt x="1197" y="4729"/>
                    <a:pt x="1232" y="4714"/>
                    <a:pt x="1266" y="4701"/>
                  </a:cubicBezTo>
                  <a:cubicBezTo>
                    <a:pt x="1294" y="4691"/>
                    <a:pt x="1322" y="4681"/>
                    <a:pt x="1311" y="4681"/>
                  </a:cubicBezTo>
                  <a:cubicBezTo>
                    <a:pt x="1309" y="4681"/>
                    <a:pt x="1304" y="4681"/>
                    <a:pt x="1298" y="4682"/>
                  </a:cubicBezTo>
                  <a:cubicBezTo>
                    <a:pt x="1263" y="4682"/>
                    <a:pt x="1225" y="4682"/>
                    <a:pt x="1191" y="4676"/>
                  </a:cubicBezTo>
                  <a:cubicBezTo>
                    <a:pt x="1153" y="4676"/>
                    <a:pt x="1188" y="4664"/>
                    <a:pt x="1225" y="4664"/>
                  </a:cubicBezTo>
                  <a:cubicBezTo>
                    <a:pt x="1251" y="4664"/>
                    <a:pt x="1272" y="4654"/>
                    <a:pt x="1294" y="4639"/>
                  </a:cubicBezTo>
                  <a:cubicBezTo>
                    <a:pt x="1292" y="4631"/>
                    <a:pt x="1291" y="4621"/>
                    <a:pt x="1271" y="4621"/>
                  </a:cubicBezTo>
                  <a:cubicBezTo>
                    <a:pt x="1266" y="4621"/>
                    <a:pt x="1261" y="4622"/>
                    <a:pt x="1254" y="4623"/>
                  </a:cubicBezTo>
                  <a:cubicBezTo>
                    <a:pt x="1251" y="4623"/>
                    <a:pt x="1249" y="4624"/>
                    <a:pt x="1247" y="4624"/>
                  </a:cubicBezTo>
                  <a:cubicBezTo>
                    <a:pt x="1219" y="4624"/>
                    <a:pt x="1215" y="4584"/>
                    <a:pt x="1247" y="4570"/>
                  </a:cubicBezTo>
                  <a:cubicBezTo>
                    <a:pt x="1247" y="4570"/>
                    <a:pt x="1247" y="4563"/>
                    <a:pt x="1247" y="4557"/>
                  </a:cubicBezTo>
                  <a:cubicBezTo>
                    <a:pt x="1244" y="4548"/>
                    <a:pt x="1210" y="4548"/>
                    <a:pt x="1207" y="4541"/>
                  </a:cubicBezTo>
                  <a:cubicBezTo>
                    <a:pt x="1207" y="4541"/>
                    <a:pt x="1207" y="4532"/>
                    <a:pt x="1172" y="4532"/>
                  </a:cubicBezTo>
                  <a:cubicBezTo>
                    <a:pt x="1169" y="4526"/>
                    <a:pt x="1169" y="4516"/>
                    <a:pt x="1204" y="4510"/>
                  </a:cubicBezTo>
                  <a:lnTo>
                    <a:pt x="1204" y="4510"/>
                  </a:lnTo>
                  <a:cubicBezTo>
                    <a:pt x="1177" y="4512"/>
                    <a:pt x="1160" y="4514"/>
                    <a:pt x="1153" y="4514"/>
                  </a:cubicBezTo>
                  <a:cubicBezTo>
                    <a:pt x="1141" y="4514"/>
                    <a:pt x="1158" y="4509"/>
                    <a:pt x="1204" y="4498"/>
                  </a:cubicBezTo>
                  <a:cubicBezTo>
                    <a:pt x="1249" y="4489"/>
                    <a:pt x="1265" y="4486"/>
                    <a:pt x="1249" y="4486"/>
                  </a:cubicBezTo>
                  <a:cubicBezTo>
                    <a:pt x="1240" y="4486"/>
                    <a:pt x="1224" y="4487"/>
                    <a:pt x="1200" y="4488"/>
                  </a:cubicBezTo>
                  <a:cubicBezTo>
                    <a:pt x="1166" y="4488"/>
                    <a:pt x="1166" y="4488"/>
                    <a:pt x="1200" y="4476"/>
                  </a:cubicBezTo>
                  <a:cubicBezTo>
                    <a:pt x="1229" y="4471"/>
                    <a:pt x="1234" y="4465"/>
                    <a:pt x="1214" y="4465"/>
                  </a:cubicBezTo>
                  <a:cubicBezTo>
                    <a:pt x="1210" y="4465"/>
                    <a:pt x="1204" y="4466"/>
                    <a:pt x="1197" y="4466"/>
                  </a:cubicBezTo>
                  <a:cubicBezTo>
                    <a:pt x="1186" y="4467"/>
                    <a:pt x="1176" y="4468"/>
                    <a:pt x="1167" y="4468"/>
                  </a:cubicBezTo>
                  <a:cubicBezTo>
                    <a:pt x="1118" y="4468"/>
                    <a:pt x="1099" y="4455"/>
                    <a:pt x="1160" y="4444"/>
                  </a:cubicBezTo>
                  <a:cubicBezTo>
                    <a:pt x="1160" y="4444"/>
                    <a:pt x="1160" y="4438"/>
                    <a:pt x="1122" y="4435"/>
                  </a:cubicBezTo>
                  <a:cubicBezTo>
                    <a:pt x="1092" y="4437"/>
                    <a:pt x="1075" y="4439"/>
                    <a:pt x="1070" y="4439"/>
                  </a:cubicBezTo>
                  <a:cubicBezTo>
                    <a:pt x="1062" y="4439"/>
                    <a:pt x="1080" y="4436"/>
                    <a:pt x="1122" y="4429"/>
                  </a:cubicBezTo>
                  <a:cubicBezTo>
                    <a:pt x="1180" y="4413"/>
                    <a:pt x="1189" y="4406"/>
                    <a:pt x="1148" y="4406"/>
                  </a:cubicBezTo>
                  <a:cubicBezTo>
                    <a:pt x="1140" y="4406"/>
                    <a:pt x="1131" y="4406"/>
                    <a:pt x="1119" y="4407"/>
                  </a:cubicBezTo>
                  <a:cubicBezTo>
                    <a:pt x="1119" y="4407"/>
                    <a:pt x="1081" y="4407"/>
                    <a:pt x="1116" y="4391"/>
                  </a:cubicBezTo>
                  <a:cubicBezTo>
                    <a:pt x="1145" y="4375"/>
                    <a:pt x="1170" y="4337"/>
                    <a:pt x="1135" y="4337"/>
                  </a:cubicBezTo>
                  <a:cubicBezTo>
                    <a:pt x="1128" y="4337"/>
                    <a:pt x="1120" y="4338"/>
                    <a:pt x="1110" y="4341"/>
                  </a:cubicBezTo>
                  <a:lnTo>
                    <a:pt x="1106" y="4325"/>
                  </a:lnTo>
                  <a:cubicBezTo>
                    <a:pt x="1141" y="4306"/>
                    <a:pt x="1141" y="4300"/>
                    <a:pt x="1103" y="4297"/>
                  </a:cubicBezTo>
                  <a:lnTo>
                    <a:pt x="1069" y="4297"/>
                  </a:lnTo>
                  <a:cubicBezTo>
                    <a:pt x="1103" y="4291"/>
                    <a:pt x="1138" y="4278"/>
                    <a:pt x="1138" y="4269"/>
                  </a:cubicBezTo>
                  <a:cubicBezTo>
                    <a:pt x="1136" y="4266"/>
                    <a:pt x="1135" y="4264"/>
                    <a:pt x="1131" y="4264"/>
                  </a:cubicBezTo>
                  <a:cubicBezTo>
                    <a:pt x="1126" y="4264"/>
                    <a:pt x="1117" y="4266"/>
                    <a:pt x="1100" y="4269"/>
                  </a:cubicBezTo>
                  <a:cubicBezTo>
                    <a:pt x="1086" y="4274"/>
                    <a:pt x="1078" y="4276"/>
                    <a:pt x="1073" y="4276"/>
                  </a:cubicBezTo>
                  <a:cubicBezTo>
                    <a:pt x="1065" y="4276"/>
                    <a:pt x="1064" y="4271"/>
                    <a:pt x="1062" y="4266"/>
                  </a:cubicBezTo>
                  <a:cubicBezTo>
                    <a:pt x="1062" y="4259"/>
                    <a:pt x="1097" y="4247"/>
                    <a:pt x="1131" y="4241"/>
                  </a:cubicBezTo>
                  <a:lnTo>
                    <a:pt x="1131" y="4234"/>
                  </a:lnTo>
                  <a:cubicBezTo>
                    <a:pt x="1106" y="4238"/>
                    <a:pt x="1090" y="4239"/>
                    <a:pt x="1081" y="4239"/>
                  </a:cubicBezTo>
                  <a:cubicBezTo>
                    <a:pt x="1065" y="4239"/>
                    <a:pt x="1072" y="4235"/>
                    <a:pt x="1094" y="4231"/>
                  </a:cubicBezTo>
                  <a:cubicBezTo>
                    <a:pt x="1128" y="4219"/>
                    <a:pt x="1128" y="4212"/>
                    <a:pt x="1128" y="4203"/>
                  </a:cubicBezTo>
                  <a:lnTo>
                    <a:pt x="1128" y="4203"/>
                  </a:lnTo>
                  <a:cubicBezTo>
                    <a:pt x="1121" y="4204"/>
                    <a:pt x="1117" y="4205"/>
                    <a:pt x="1114" y="4205"/>
                  </a:cubicBezTo>
                  <a:cubicBezTo>
                    <a:pt x="1108" y="4205"/>
                    <a:pt x="1117" y="4201"/>
                    <a:pt x="1123" y="4201"/>
                  </a:cubicBezTo>
                  <a:cubicBezTo>
                    <a:pt x="1126" y="4201"/>
                    <a:pt x="1128" y="4202"/>
                    <a:pt x="1128" y="4203"/>
                  </a:cubicBezTo>
                  <a:lnTo>
                    <a:pt x="1163" y="4200"/>
                  </a:lnTo>
                  <a:cubicBezTo>
                    <a:pt x="1179" y="4193"/>
                    <a:pt x="1180" y="4190"/>
                    <a:pt x="1173" y="4190"/>
                  </a:cubicBezTo>
                  <a:cubicBezTo>
                    <a:pt x="1164" y="4190"/>
                    <a:pt x="1145" y="4193"/>
                    <a:pt x="1125" y="4197"/>
                  </a:cubicBezTo>
                  <a:cubicBezTo>
                    <a:pt x="1125" y="4197"/>
                    <a:pt x="1125" y="4190"/>
                    <a:pt x="1125" y="4181"/>
                  </a:cubicBezTo>
                  <a:cubicBezTo>
                    <a:pt x="1125" y="4177"/>
                    <a:pt x="1124" y="4174"/>
                    <a:pt x="1117" y="4174"/>
                  </a:cubicBezTo>
                  <a:cubicBezTo>
                    <a:pt x="1111" y="4174"/>
                    <a:pt x="1102" y="4176"/>
                    <a:pt x="1088" y="4181"/>
                  </a:cubicBezTo>
                  <a:cubicBezTo>
                    <a:pt x="1066" y="4185"/>
                    <a:pt x="1044" y="4189"/>
                    <a:pt x="1030" y="4189"/>
                  </a:cubicBezTo>
                  <a:cubicBezTo>
                    <a:pt x="1022" y="4189"/>
                    <a:pt x="1017" y="4188"/>
                    <a:pt x="1015" y="4184"/>
                  </a:cubicBezTo>
                  <a:cubicBezTo>
                    <a:pt x="1008" y="4186"/>
                    <a:pt x="1004" y="4186"/>
                    <a:pt x="1002" y="4186"/>
                  </a:cubicBezTo>
                  <a:cubicBezTo>
                    <a:pt x="996" y="4186"/>
                    <a:pt x="1006" y="4182"/>
                    <a:pt x="1012" y="4182"/>
                  </a:cubicBezTo>
                  <a:cubicBezTo>
                    <a:pt x="1014" y="4182"/>
                    <a:pt x="1015" y="4183"/>
                    <a:pt x="1015" y="4184"/>
                  </a:cubicBezTo>
                  <a:cubicBezTo>
                    <a:pt x="1053" y="4181"/>
                    <a:pt x="1088" y="4175"/>
                    <a:pt x="1088" y="4165"/>
                  </a:cubicBezTo>
                  <a:cubicBezTo>
                    <a:pt x="1084" y="4159"/>
                    <a:pt x="1122" y="4153"/>
                    <a:pt x="1122" y="4153"/>
                  </a:cubicBezTo>
                  <a:cubicBezTo>
                    <a:pt x="1191" y="4150"/>
                    <a:pt x="1153" y="4125"/>
                    <a:pt x="1116" y="4125"/>
                  </a:cubicBezTo>
                  <a:cubicBezTo>
                    <a:pt x="1044" y="4122"/>
                    <a:pt x="1044" y="4115"/>
                    <a:pt x="1113" y="4103"/>
                  </a:cubicBezTo>
                  <a:cubicBezTo>
                    <a:pt x="1153" y="4096"/>
                    <a:pt x="1148" y="4092"/>
                    <a:pt x="1117" y="4092"/>
                  </a:cubicBezTo>
                  <a:cubicBezTo>
                    <a:pt x="1093" y="4092"/>
                    <a:pt x="1053" y="4094"/>
                    <a:pt x="1006" y="4100"/>
                  </a:cubicBezTo>
                  <a:lnTo>
                    <a:pt x="900" y="4109"/>
                  </a:lnTo>
                  <a:lnTo>
                    <a:pt x="1003" y="4090"/>
                  </a:lnTo>
                  <a:cubicBezTo>
                    <a:pt x="1144" y="4059"/>
                    <a:pt x="1144" y="4059"/>
                    <a:pt x="1072" y="4049"/>
                  </a:cubicBezTo>
                  <a:cubicBezTo>
                    <a:pt x="1034" y="4040"/>
                    <a:pt x="1034" y="4040"/>
                    <a:pt x="1069" y="4037"/>
                  </a:cubicBezTo>
                  <a:cubicBezTo>
                    <a:pt x="1103" y="4031"/>
                    <a:pt x="1103" y="4021"/>
                    <a:pt x="1100" y="3999"/>
                  </a:cubicBezTo>
                  <a:cubicBezTo>
                    <a:pt x="1098" y="3983"/>
                    <a:pt x="1097" y="3975"/>
                    <a:pt x="1082" y="3975"/>
                  </a:cubicBezTo>
                  <a:cubicBezTo>
                    <a:pt x="1077" y="3975"/>
                    <a:pt x="1071" y="3976"/>
                    <a:pt x="1062" y="3977"/>
                  </a:cubicBezTo>
                  <a:lnTo>
                    <a:pt x="1059" y="3962"/>
                  </a:lnTo>
                  <a:cubicBezTo>
                    <a:pt x="1100" y="3951"/>
                    <a:pt x="1104" y="3943"/>
                    <a:pt x="1085" y="3943"/>
                  </a:cubicBezTo>
                  <a:cubicBezTo>
                    <a:pt x="1073" y="3943"/>
                    <a:pt x="1050" y="3946"/>
                    <a:pt x="1022" y="3955"/>
                  </a:cubicBezTo>
                  <a:cubicBezTo>
                    <a:pt x="1022" y="3955"/>
                    <a:pt x="1022" y="3946"/>
                    <a:pt x="1022" y="3940"/>
                  </a:cubicBezTo>
                  <a:lnTo>
                    <a:pt x="1056" y="3933"/>
                  </a:lnTo>
                  <a:cubicBezTo>
                    <a:pt x="1091" y="3927"/>
                    <a:pt x="1088" y="3912"/>
                    <a:pt x="1081" y="3855"/>
                  </a:cubicBezTo>
                  <a:cubicBezTo>
                    <a:pt x="1074" y="3804"/>
                    <a:pt x="1072" y="3789"/>
                    <a:pt x="1039" y="3789"/>
                  </a:cubicBezTo>
                  <a:cubicBezTo>
                    <a:pt x="1029" y="3789"/>
                    <a:pt x="1016" y="3790"/>
                    <a:pt x="1000" y="3792"/>
                  </a:cubicBezTo>
                  <a:cubicBezTo>
                    <a:pt x="981" y="3794"/>
                    <a:pt x="968" y="3795"/>
                    <a:pt x="959" y="3795"/>
                  </a:cubicBezTo>
                  <a:cubicBezTo>
                    <a:pt x="935" y="3795"/>
                    <a:pt x="947" y="3789"/>
                    <a:pt x="1000" y="3780"/>
                  </a:cubicBezTo>
                  <a:cubicBezTo>
                    <a:pt x="1028" y="3775"/>
                    <a:pt x="1056" y="3766"/>
                    <a:pt x="1047" y="3766"/>
                  </a:cubicBezTo>
                  <a:cubicBezTo>
                    <a:pt x="1045" y="3766"/>
                    <a:pt x="1041" y="3766"/>
                    <a:pt x="1034" y="3767"/>
                  </a:cubicBezTo>
                  <a:cubicBezTo>
                    <a:pt x="1034" y="3767"/>
                    <a:pt x="1031" y="3752"/>
                    <a:pt x="1066" y="3739"/>
                  </a:cubicBezTo>
                  <a:cubicBezTo>
                    <a:pt x="1119" y="3713"/>
                    <a:pt x="1109" y="3707"/>
                    <a:pt x="1086" y="3707"/>
                  </a:cubicBezTo>
                  <a:cubicBezTo>
                    <a:pt x="1079" y="3707"/>
                    <a:pt x="1070" y="3707"/>
                    <a:pt x="1062" y="3708"/>
                  </a:cubicBezTo>
                  <a:cubicBezTo>
                    <a:pt x="1037" y="3716"/>
                    <a:pt x="1026" y="3719"/>
                    <a:pt x="1023" y="3719"/>
                  </a:cubicBezTo>
                  <a:cubicBezTo>
                    <a:pt x="1019" y="3719"/>
                    <a:pt x="1041" y="3710"/>
                    <a:pt x="1062" y="3702"/>
                  </a:cubicBezTo>
                  <a:cubicBezTo>
                    <a:pt x="1088" y="3691"/>
                    <a:pt x="1116" y="3681"/>
                    <a:pt x="1106" y="3681"/>
                  </a:cubicBezTo>
                  <a:cubicBezTo>
                    <a:pt x="1104" y="3681"/>
                    <a:pt x="1100" y="3682"/>
                    <a:pt x="1094" y="3683"/>
                  </a:cubicBezTo>
                  <a:cubicBezTo>
                    <a:pt x="1059" y="3680"/>
                    <a:pt x="1019" y="3642"/>
                    <a:pt x="1088" y="3630"/>
                  </a:cubicBezTo>
                  <a:cubicBezTo>
                    <a:pt x="1088" y="3630"/>
                    <a:pt x="1088" y="3623"/>
                    <a:pt x="1084" y="3617"/>
                  </a:cubicBezTo>
                  <a:cubicBezTo>
                    <a:pt x="1079" y="3618"/>
                    <a:pt x="1075" y="3618"/>
                    <a:pt x="1071" y="3618"/>
                  </a:cubicBezTo>
                  <a:cubicBezTo>
                    <a:pt x="1050" y="3618"/>
                    <a:pt x="1049" y="3605"/>
                    <a:pt x="1047" y="3592"/>
                  </a:cubicBezTo>
                  <a:cubicBezTo>
                    <a:pt x="1044" y="3579"/>
                    <a:pt x="1044" y="3570"/>
                    <a:pt x="1078" y="3564"/>
                  </a:cubicBezTo>
                  <a:cubicBezTo>
                    <a:pt x="1085" y="3564"/>
                    <a:pt x="1090" y="3565"/>
                    <a:pt x="1095" y="3565"/>
                  </a:cubicBezTo>
                  <a:cubicBezTo>
                    <a:pt x="1115" y="3565"/>
                    <a:pt x="1109" y="3559"/>
                    <a:pt x="1078" y="3551"/>
                  </a:cubicBezTo>
                  <a:cubicBezTo>
                    <a:pt x="1075" y="3542"/>
                    <a:pt x="1006" y="3548"/>
                    <a:pt x="1003" y="3542"/>
                  </a:cubicBezTo>
                  <a:cubicBezTo>
                    <a:pt x="989" y="3543"/>
                    <a:pt x="974" y="3544"/>
                    <a:pt x="961" y="3544"/>
                  </a:cubicBezTo>
                  <a:cubicBezTo>
                    <a:pt x="944" y="3544"/>
                    <a:pt x="931" y="3542"/>
                    <a:pt x="931" y="3539"/>
                  </a:cubicBezTo>
                  <a:lnTo>
                    <a:pt x="965" y="3532"/>
                  </a:lnTo>
                  <a:lnTo>
                    <a:pt x="1037" y="3520"/>
                  </a:lnTo>
                  <a:cubicBezTo>
                    <a:pt x="1037" y="3515"/>
                    <a:pt x="1036" y="3508"/>
                    <a:pt x="1019" y="3508"/>
                  </a:cubicBezTo>
                  <a:cubicBezTo>
                    <a:pt x="1014" y="3508"/>
                    <a:pt x="1008" y="3509"/>
                    <a:pt x="1000" y="3510"/>
                  </a:cubicBezTo>
                  <a:cubicBezTo>
                    <a:pt x="1034" y="3498"/>
                    <a:pt x="1034" y="3492"/>
                    <a:pt x="1031" y="3476"/>
                  </a:cubicBezTo>
                  <a:cubicBezTo>
                    <a:pt x="1028" y="3463"/>
                    <a:pt x="1028" y="3448"/>
                    <a:pt x="990" y="3445"/>
                  </a:cubicBezTo>
                  <a:cubicBezTo>
                    <a:pt x="1055" y="3427"/>
                    <a:pt x="1056" y="3388"/>
                    <a:pt x="997" y="3388"/>
                  </a:cubicBezTo>
                  <a:cubicBezTo>
                    <a:pt x="993" y="3388"/>
                    <a:pt x="989" y="3388"/>
                    <a:pt x="984" y="3388"/>
                  </a:cubicBezTo>
                  <a:cubicBezTo>
                    <a:pt x="977" y="3390"/>
                    <a:pt x="971" y="3390"/>
                    <a:pt x="966" y="3390"/>
                  </a:cubicBezTo>
                  <a:cubicBezTo>
                    <a:pt x="950" y="3390"/>
                    <a:pt x="954" y="3382"/>
                    <a:pt x="981" y="3373"/>
                  </a:cubicBezTo>
                  <a:cubicBezTo>
                    <a:pt x="1015" y="3360"/>
                    <a:pt x="1015" y="3360"/>
                    <a:pt x="981" y="3360"/>
                  </a:cubicBezTo>
                  <a:cubicBezTo>
                    <a:pt x="943" y="3357"/>
                    <a:pt x="978" y="3344"/>
                    <a:pt x="1012" y="3332"/>
                  </a:cubicBezTo>
                  <a:cubicBezTo>
                    <a:pt x="1081" y="3313"/>
                    <a:pt x="1081" y="3304"/>
                    <a:pt x="1044" y="3304"/>
                  </a:cubicBezTo>
                  <a:cubicBezTo>
                    <a:pt x="1006" y="3294"/>
                    <a:pt x="1006" y="3279"/>
                    <a:pt x="1003" y="3272"/>
                  </a:cubicBezTo>
                  <a:cubicBezTo>
                    <a:pt x="982" y="3267"/>
                    <a:pt x="973" y="3262"/>
                    <a:pt x="961" y="3262"/>
                  </a:cubicBezTo>
                  <a:cubicBezTo>
                    <a:pt x="953" y="3262"/>
                    <a:pt x="945" y="3264"/>
                    <a:pt x="931" y="3269"/>
                  </a:cubicBezTo>
                  <a:cubicBezTo>
                    <a:pt x="909" y="3272"/>
                    <a:pt x="884" y="3275"/>
                    <a:pt x="859" y="3275"/>
                  </a:cubicBezTo>
                  <a:cubicBezTo>
                    <a:pt x="834" y="3269"/>
                    <a:pt x="845" y="3263"/>
                    <a:pt x="853" y="3263"/>
                  </a:cubicBezTo>
                  <a:cubicBezTo>
                    <a:pt x="856" y="3263"/>
                    <a:pt x="859" y="3264"/>
                    <a:pt x="859" y="3266"/>
                  </a:cubicBezTo>
                  <a:cubicBezTo>
                    <a:pt x="871" y="3269"/>
                    <a:pt x="880" y="3271"/>
                    <a:pt x="887" y="3271"/>
                  </a:cubicBezTo>
                  <a:cubicBezTo>
                    <a:pt x="900" y="3271"/>
                    <a:pt x="908" y="3265"/>
                    <a:pt x="931" y="3257"/>
                  </a:cubicBezTo>
                  <a:cubicBezTo>
                    <a:pt x="965" y="3241"/>
                    <a:pt x="962" y="3228"/>
                    <a:pt x="962" y="3219"/>
                  </a:cubicBezTo>
                  <a:cubicBezTo>
                    <a:pt x="959" y="3213"/>
                    <a:pt x="959" y="3197"/>
                    <a:pt x="956" y="3191"/>
                  </a:cubicBezTo>
                  <a:cubicBezTo>
                    <a:pt x="982" y="3169"/>
                    <a:pt x="987" y="3160"/>
                    <a:pt x="972" y="3160"/>
                  </a:cubicBezTo>
                  <a:cubicBezTo>
                    <a:pt x="967" y="3160"/>
                    <a:pt x="961" y="3161"/>
                    <a:pt x="953" y="3163"/>
                  </a:cubicBezTo>
                  <a:lnTo>
                    <a:pt x="918" y="3169"/>
                  </a:lnTo>
                  <a:cubicBezTo>
                    <a:pt x="985" y="3151"/>
                    <a:pt x="978" y="3074"/>
                    <a:pt x="914" y="3074"/>
                  </a:cubicBezTo>
                  <a:cubicBezTo>
                    <a:pt x="911" y="3074"/>
                    <a:pt x="908" y="3075"/>
                    <a:pt x="906" y="3075"/>
                  </a:cubicBezTo>
                  <a:lnTo>
                    <a:pt x="940" y="3069"/>
                  </a:lnTo>
                  <a:cubicBezTo>
                    <a:pt x="975" y="3062"/>
                    <a:pt x="975" y="3053"/>
                    <a:pt x="975" y="3040"/>
                  </a:cubicBezTo>
                  <a:cubicBezTo>
                    <a:pt x="972" y="3031"/>
                    <a:pt x="934" y="3009"/>
                    <a:pt x="931" y="2987"/>
                  </a:cubicBezTo>
                  <a:cubicBezTo>
                    <a:pt x="928" y="2962"/>
                    <a:pt x="925" y="2942"/>
                    <a:pt x="899" y="2942"/>
                  </a:cubicBezTo>
                  <a:cubicBezTo>
                    <a:pt x="895" y="2942"/>
                    <a:pt x="891" y="2942"/>
                    <a:pt x="887" y="2943"/>
                  </a:cubicBezTo>
                  <a:cubicBezTo>
                    <a:pt x="887" y="2934"/>
                    <a:pt x="887" y="2934"/>
                    <a:pt x="921" y="2931"/>
                  </a:cubicBezTo>
                  <a:cubicBezTo>
                    <a:pt x="959" y="2931"/>
                    <a:pt x="959" y="2924"/>
                    <a:pt x="956" y="2915"/>
                  </a:cubicBezTo>
                  <a:cubicBezTo>
                    <a:pt x="956" y="2913"/>
                    <a:pt x="953" y="2912"/>
                    <a:pt x="948" y="2912"/>
                  </a:cubicBezTo>
                  <a:cubicBezTo>
                    <a:pt x="935" y="2912"/>
                    <a:pt x="910" y="2917"/>
                    <a:pt x="884" y="2921"/>
                  </a:cubicBezTo>
                  <a:cubicBezTo>
                    <a:pt x="877" y="2923"/>
                    <a:pt x="871" y="2923"/>
                    <a:pt x="867" y="2923"/>
                  </a:cubicBezTo>
                  <a:cubicBezTo>
                    <a:pt x="851" y="2923"/>
                    <a:pt x="857" y="2914"/>
                    <a:pt x="884" y="2899"/>
                  </a:cubicBezTo>
                  <a:cubicBezTo>
                    <a:pt x="915" y="2877"/>
                    <a:pt x="912" y="2849"/>
                    <a:pt x="874" y="2840"/>
                  </a:cubicBezTo>
                  <a:cubicBezTo>
                    <a:pt x="874" y="2834"/>
                    <a:pt x="871" y="2827"/>
                    <a:pt x="909" y="2821"/>
                  </a:cubicBezTo>
                  <a:cubicBezTo>
                    <a:pt x="943" y="2805"/>
                    <a:pt x="975" y="2787"/>
                    <a:pt x="903" y="2783"/>
                  </a:cubicBezTo>
                  <a:cubicBezTo>
                    <a:pt x="903" y="2777"/>
                    <a:pt x="903" y="2777"/>
                    <a:pt x="937" y="2771"/>
                  </a:cubicBezTo>
                  <a:cubicBezTo>
                    <a:pt x="966" y="2760"/>
                    <a:pt x="994" y="2754"/>
                    <a:pt x="964" y="2754"/>
                  </a:cubicBezTo>
                  <a:cubicBezTo>
                    <a:pt x="958" y="2754"/>
                    <a:pt x="949" y="2755"/>
                    <a:pt x="937" y="2755"/>
                  </a:cubicBezTo>
                  <a:cubicBezTo>
                    <a:pt x="900" y="2746"/>
                    <a:pt x="896" y="2724"/>
                    <a:pt x="928" y="2705"/>
                  </a:cubicBezTo>
                  <a:cubicBezTo>
                    <a:pt x="928" y="2700"/>
                    <a:pt x="928" y="2694"/>
                    <a:pt x="912" y="2694"/>
                  </a:cubicBezTo>
                  <a:cubicBezTo>
                    <a:pt x="907" y="2694"/>
                    <a:pt x="901" y="2694"/>
                    <a:pt x="893" y="2696"/>
                  </a:cubicBezTo>
                  <a:lnTo>
                    <a:pt x="856" y="2702"/>
                  </a:lnTo>
                  <a:cubicBezTo>
                    <a:pt x="907" y="2689"/>
                    <a:pt x="922" y="2685"/>
                    <a:pt x="900" y="2685"/>
                  </a:cubicBezTo>
                  <a:cubicBezTo>
                    <a:pt x="891" y="2685"/>
                    <a:pt x="877" y="2685"/>
                    <a:pt x="856" y="2686"/>
                  </a:cubicBezTo>
                  <a:cubicBezTo>
                    <a:pt x="845" y="2688"/>
                    <a:pt x="837" y="2689"/>
                    <a:pt x="832" y="2689"/>
                  </a:cubicBezTo>
                  <a:cubicBezTo>
                    <a:pt x="821" y="2689"/>
                    <a:pt x="828" y="2684"/>
                    <a:pt x="853" y="2680"/>
                  </a:cubicBezTo>
                  <a:cubicBezTo>
                    <a:pt x="887" y="2667"/>
                    <a:pt x="887" y="2661"/>
                    <a:pt x="887" y="2661"/>
                  </a:cubicBezTo>
                  <a:cubicBezTo>
                    <a:pt x="887" y="2652"/>
                    <a:pt x="846" y="2624"/>
                    <a:pt x="840" y="2586"/>
                  </a:cubicBezTo>
                  <a:cubicBezTo>
                    <a:pt x="834" y="2533"/>
                    <a:pt x="831" y="2510"/>
                    <a:pt x="806" y="2510"/>
                  </a:cubicBezTo>
                  <a:cubicBezTo>
                    <a:pt x="803" y="2510"/>
                    <a:pt x="800" y="2510"/>
                    <a:pt x="796" y="2511"/>
                  </a:cubicBezTo>
                  <a:cubicBezTo>
                    <a:pt x="759" y="2511"/>
                    <a:pt x="759" y="2511"/>
                    <a:pt x="793" y="2498"/>
                  </a:cubicBezTo>
                  <a:cubicBezTo>
                    <a:pt x="827" y="2483"/>
                    <a:pt x="827" y="2476"/>
                    <a:pt x="827" y="2470"/>
                  </a:cubicBezTo>
                  <a:cubicBezTo>
                    <a:pt x="824" y="2461"/>
                    <a:pt x="824" y="2454"/>
                    <a:pt x="859" y="2448"/>
                  </a:cubicBezTo>
                  <a:cubicBezTo>
                    <a:pt x="824" y="2448"/>
                    <a:pt x="824" y="2448"/>
                    <a:pt x="821" y="2439"/>
                  </a:cubicBezTo>
                  <a:cubicBezTo>
                    <a:pt x="859" y="2436"/>
                    <a:pt x="856" y="2426"/>
                    <a:pt x="821" y="2426"/>
                  </a:cubicBezTo>
                  <a:cubicBezTo>
                    <a:pt x="795" y="2427"/>
                    <a:pt x="778" y="2428"/>
                    <a:pt x="771" y="2428"/>
                  </a:cubicBezTo>
                  <a:cubicBezTo>
                    <a:pt x="758" y="2428"/>
                    <a:pt x="774" y="2426"/>
                    <a:pt x="818" y="2420"/>
                  </a:cubicBezTo>
                  <a:cubicBezTo>
                    <a:pt x="849" y="2415"/>
                    <a:pt x="876" y="2395"/>
                    <a:pt x="865" y="2395"/>
                  </a:cubicBezTo>
                  <a:cubicBezTo>
                    <a:pt x="863" y="2395"/>
                    <a:pt x="859" y="2396"/>
                    <a:pt x="853" y="2398"/>
                  </a:cubicBezTo>
                  <a:cubicBezTo>
                    <a:pt x="847" y="2399"/>
                    <a:pt x="842" y="2399"/>
                    <a:pt x="838" y="2399"/>
                  </a:cubicBezTo>
                  <a:cubicBezTo>
                    <a:pt x="816" y="2399"/>
                    <a:pt x="809" y="2389"/>
                    <a:pt x="780" y="2389"/>
                  </a:cubicBezTo>
                  <a:cubicBezTo>
                    <a:pt x="777" y="2379"/>
                    <a:pt x="777" y="2373"/>
                    <a:pt x="812" y="2367"/>
                  </a:cubicBezTo>
                  <a:cubicBezTo>
                    <a:pt x="846" y="2354"/>
                    <a:pt x="806" y="2323"/>
                    <a:pt x="771" y="2323"/>
                  </a:cubicBezTo>
                  <a:cubicBezTo>
                    <a:pt x="763" y="2324"/>
                    <a:pt x="756" y="2325"/>
                    <a:pt x="752" y="2325"/>
                  </a:cubicBezTo>
                  <a:cubicBezTo>
                    <a:pt x="737" y="2325"/>
                    <a:pt x="742" y="2319"/>
                    <a:pt x="771" y="2316"/>
                  </a:cubicBezTo>
                  <a:cubicBezTo>
                    <a:pt x="806" y="2310"/>
                    <a:pt x="806" y="2301"/>
                    <a:pt x="802" y="2295"/>
                  </a:cubicBezTo>
                  <a:cubicBezTo>
                    <a:pt x="768" y="2295"/>
                    <a:pt x="802" y="2288"/>
                    <a:pt x="837" y="2282"/>
                  </a:cubicBezTo>
                  <a:cubicBezTo>
                    <a:pt x="874" y="2282"/>
                    <a:pt x="871" y="2276"/>
                    <a:pt x="871" y="2260"/>
                  </a:cubicBezTo>
                  <a:cubicBezTo>
                    <a:pt x="834" y="2260"/>
                    <a:pt x="831" y="2232"/>
                    <a:pt x="827" y="2210"/>
                  </a:cubicBezTo>
                  <a:cubicBezTo>
                    <a:pt x="824" y="2172"/>
                    <a:pt x="787" y="2172"/>
                    <a:pt x="715" y="2169"/>
                  </a:cubicBezTo>
                  <a:lnTo>
                    <a:pt x="643" y="2172"/>
                  </a:lnTo>
                  <a:lnTo>
                    <a:pt x="643" y="2172"/>
                  </a:lnTo>
                  <a:lnTo>
                    <a:pt x="712" y="2160"/>
                  </a:lnTo>
                  <a:cubicBezTo>
                    <a:pt x="749" y="2153"/>
                    <a:pt x="818" y="2135"/>
                    <a:pt x="818" y="2135"/>
                  </a:cubicBezTo>
                  <a:cubicBezTo>
                    <a:pt x="818" y="2133"/>
                    <a:pt x="815" y="2132"/>
                    <a:pt x="809" y="2132"/>
                  </a:cubicBezTo>
                  <a:cubicBezTo>
                    <a:pt x="796" y="2132"/>
                    <a:pt x="770" y="2137"/>
                    <a:pt x="746" y="2141"/>
                  </a:cubicBezTo>
                  <a:cubicBezTo>
                    <a:pt x="739" y="2142"/>
                    <a:pt x="733" y="2143"/>
                    <a:pt x="729" y="2143"/>
                  </a:cubicBezTo>
                  <a:cubicBezTo>
                    <a:pt x="713" y="2143"/>
                    <a:pt x="718" y="2134"/>
                    <a:pt x="743" y="2119"/>
                  </a:cubicBezTo>
                  <a:cubicBezTo>
                    <a:pt x="777" y="2097"/>
                    <a:pt x="777" y="2091"/>
                    <a:pt x="740" y="2091"/>
                  </a:cubicBezTo>
                  <a:cubicBezTo>
                    <a:pt x="740" y="2081"/>
                    <a:pt x="737" y="2075"/>
                    <a:pt x="771" y="2063"/>
                  </a:cubicBezTo>
                  <a:cubicBezTo>
                    <a:pt x="771" y="2057"/>
                    <a:pt x="771" y="2055"/>
                    <a:pt x="765" y="2055"/>
                  </a:cubicBezTo>
                  <a:cubicBezTo>
                    <a:pt x="761" y="2055"/>
                    <a:pt x="752" y="2057"/>
                    <a:pt x="737" y="2059"/>
                  </a:cubicBezTo>
                  <a:cubicBezTo>
                    <a:pt x="727" y="2061"/>
                    <a:pt x="719" y="2062"/>
                    <a:pt x="714" y="2062"/>
                  </a:cubicBezTo>
                  <a:cubicBezTo>
                    <a:pt x="701" y="2062"/>
                    <a:pt x="708" y="2056"/>
                    <a:pt x="733" y="2047"/>
                  </a:cubicBezTo>
                  <a:cubicBezTo>
                    <a:pt x="798" y="2029"/>
                    <a:pt x="799" y="2009"/>
                    <a:pt x="771" y="2009"/>
                  </a:cubicBezTo>
                  <a:cubicBezTo>
                    <a:pt x="769" y="2009"/>
                    <a:pt x="767" y="2009"/>
                    <a:pt x="765" y="2009"/>
                  </a:cubicBezTo>
                  <a:cubicBezTo>
                    <a:pt x="755" y="2011"/>
                    <a:pt x="748" y="2012"/>
                    <a:pt x="742" y="2012"/>
                  </a:cubicBezTo>
                  <a:cubicBezTo>
                    <a:pt x="730" y="2012"/>
                    <a:pt x="729" y="2007"/>
                    <a:pt x="727" y="2003"/>
                  </a:cubicBezTo>
                  <a:cubicBezTo>
                    <a:pt x="727" y="1994"/>
                    <a:pt x="727" y="1987"/>
                    <a:pt x="690" y="1987"/>
                  </a:cubicBezTo>
                  <a:lnTo>
                    <a:pt x="686" y="1972"/>
                  </a:lnTo>
                  <a:cubicBezTo>
                    <a:pt x="686" y="1969"/>
                    <a:pt x="696" y="1967"/>
                    <a:pt x="705" y="1967"/>
                  </a:cubicBezTo>
                  <a:cubicBezTo>
                    <a:pt x="715" y="1967"/>
                    <a:pt x="724" y="1969"/>
                    <a:pt x="724" y="1972"/>
                  </a:cubicBezTo>
                  <a:lnTo>
                    <a:pt x="759" y="1959"/>
                  </a:lnTo>
                  <a:cubicBezTo>
                    <a:pt x="755" y="1947"/>
                    <a:pt x="755" y="1937"/>
                    <a:pt x="721" y="1937"/>
                  </a:cubicBezTo>
                  <a:cubicBezTo>
                    <a:pt x="697" y="1938"/>
                    <a:pt x="681" y="1939"/>
                    <a:pt x="673" y="1939"/>
                  </a:cubicBezTo>
                  <a:cubicBezTo>
                    <a:pt x="656" y="1939"/>
                    <a:pt x="672" y="1936"/>
                    <a:pt x="718" y="1928"/>
                  </a:cubicBezTo>
                  <a:cubicBezTo>
                    <a:pt x="752" y="1925"/>
                    <a:pt x="787" y="1909"/>
                    <a:pt x="752" y="1909"/>
                  </a:cubicBezTo>
                  <a:cubicBezTo>
                    <a:pt x="744" y="1909"/>
                    <a:pt x="738" y="1910"/>
                    <a:pt x="732" y="1910"/>
                  </a:cubicBezTo>
                  <a:cubicBezTo>
                    <a:pt x="688" y="1910"/>
                    <a:pt x="718" y="1899"/>
                    <a:pt x="749" y="1893"/>
                  </a:cubicBezTo>
                  <a:cubicBezTo>
                    <a:pt x="821" y="1890"/>
                    <a:pt x="821" y="1890"/>
                    <a:pt x="746" y="1871"/>
                  </a:cubicBezTo>
                  <a:cubicBezTo>
                    <a:pt x="746" y="1859"/>
                    <a:pt x="705" y="1834"/>
                    <a:pt x="702" y="1812"/>
                  </a:cubicBezTo>
                  <a:cubicBezTo>
                    <a:pt x="699" y="1784"/>
                    <a:pt x="696" y="1768"/>
                    <a:pt x="730" y="1755"/>
                  </a:cubicBezTo>
                  <a:cubicBezTo>
                    <a:pt x="735" y="1755"/>
                    <a:pt x="739" y="1754"/>
                    <a:pt x="743" y="1753"/>
                  </a:cubicBezTo>
                  <a:lnTo>
                    <a:pt x="743" y="1753"/>
                  </a:lnTo>
                  <a:cubicBezTo>
                    <a:pt x="732" y="1755"/>
                    <a:pt x="723" y="1756"/>
                    <a:pt x="716" y="1756"/>
                  </a:cubicBezTo>
                  <a:cubicBezTo>
                    <a:pt x="695" y="1756"/>
                    <a:pt x="695" y="1748"/>
                    <a:pt x="693" y="1734"/>
                  </a:cubicBezTo>
                  <a:cubicBezTo>
                    <a:pt x="724" y="1705"/>
                    <a:pt x="686" y="1696"/>
                    <a:pt x="652" y="1696"/>
                  </a:cubicBezTo>
                  <a:lnTo>
                    <a:pt x="652" y="1708"/>
                  </a:lnTo>
                  <a:cubicBezTo>
                    <a:pt x="628" y="1713"/>
                    <a:pt x="613" y="1715"/>
                    <a:pt x="604" y="1715"/>
                  </a:cubicBezTo>
                  <a:cubicBezTo>
                    <a:pt x="587" y="1715"/>
                    <a:pt x="594" y="1707"/>
                    <a:pt x="614" y="1693"/>
                  </a:cubicBezTo>
                  <a:cubicBezTo>
                    <a:pt x="614" y="1687"/>
                    <a:pt x="649" y="1680"/>
                    <a:pt x="686" y="1674"/>
                  </a:cubicBezTo>
                  <a:cubicBezTo>
                    <a:pt x="721" y="1668"/>
                    <a:pt x="755" y="1655"/>
                    <a:pt x="752" y="1649"/>
                  </a:cubicBezTo>
                  <a:cubicBezTo>
                    <a:pt x="752" y="1643"/>
                    <a:pt x="752" y="1639"/>
                    <a:pt x="745" y="1639"/>
                  </a:cubicBezTo>
                  <a:cubicBezTo>
                    <a:pt x="740" y="1639"/>
                    <a:pt x="732" y="1641"/>
                    <a:pt x="718" y="1646"/>
                  </a:cubicBezTo>
                  <a:cubicBezTo>
                    <a:pt x="701" y="1649"/>
                    <a:pt x="692" y="1651"/>
                    <a:pt x="687" y="1651"/>
                  </a:cubicBezTo>
                  <a:cubicBezTo>
                    <a:pt x="683" y="1651"/>
                    <a:pt x="682" y="1649"/>
                    <a:pt x="680" y="1646"/>
                  </a:cubicBezTo>
                  <a:cubicBezTo>
                    <a:pt x="680" y="1640"/>
                    <a:pt x="680" y="1630"/>
                    <a:pt x="643" y="1630"/>
                  </a:cubicBezTo>
                  <a:cubicBezTo>
                    <a:pt x="635" y="1632"/>
                    <a:pt x="628" y="1632"/>
                    <a:pt x="624" y="1632"/>
                  </a:cubicBezTo>
                  <a:cubicBezTo>
                    <a:pt x="608" y="1632"/>
                    <a:pt x="607" y="1626"/>
                    <a:pt x="605" y="1621"/>
                  </a:cubicBezTo>
                  <a:cubicBezTo>
                    <a:pt x="639" y="1608"/>
                    <a:pt x="639" y="1593"/>
                    <a:pt x="639" y="1593"/>
                  </a:cubicBezTo>
                  <a:lnTo>
                    <a:pt x="639" y="1593"/>
                  </a:lnTo>
                  <a:cubicBezTo>
                    <a:pt x="628" y="1594"/>
                    <a:pt x="624" y="1595"/>
                    <a:pt x="624" y="1595"/>
                  </a:cubicBezTo>
                  <a:cubicBezTo>
                    <a:pt x="624" y="1595"/>
                    <a:pt x="650" y="1591"/>
                    <a:pt x="674" y="1586"/>
                  </a:cubicBezTo>
                  <a:cubicBezTo>
                    <a:pt x="696" y="1583"/>
                    <a:pt x="721" y="1577"/>
                    <a:pt x="743" y="1567"/>
                  </a:cubicBezTo>
                  <a:cubicBezTo>
                    <a:pt x="743" y="1565"/>
                    <a:pt x="739" y="1565"/>
                    <a:pt x="733" y="1565"/>
                  </a:cubicBezTo>
                  <a:cubicBezTo>
                    <a:pt x="722" y="1565"/>
                    <a:pt x="705" y="1567"/>
                    <a:pt x="705" y="1567"/>
                  </a:cubicBezTo>
                  <a:cubicBezTo>
                    <a:pt x="705" y="1568"/>
                    <a:pt x="704" y="1568"/>
                    <a:pt x="703" y="1568"/>
                  </a:cubicBezTo>
                  <a:cubicBezTo>
                    <a:pt x="670" y="1568"/>
                    <a:pt x="649" y="1398"/>
                    <a:pt x="646" y="1376"/>
                  </a:cubicBezTo>
                  <a:cubicBezTo>
                    <a:pt x="672" y="1360"/>
                    <a:pt x="676" y="1343"/>
                    <a:pt x="662" y="1343"/>
                  </a:cubicBezTo>
                  <a:cubicBezTo>
                    <a:pt x="657" y="1343"/>
                    <a:pt x="651" y="1344"/>
                    <a:pt x="643" y="1348"/>
                  </a:cubicBezTo>
                  <a:cubicBezTo>
                    <a:pt x="640" y="1349"/>
                    <a:pt x="637" y="1349"/>
                    <a:pt x="635" y="1349"/>
                  </a:cubicBezTo>
                  <a:cubicBezTo>
                    <a:pt x="604" y="1349"/>
                    <a:pt x="601" y="1314"/>
                    <a:pt x="596" y="1273"/>
                  </a:cubicBezTo>
                  <a:cubicBezTo>
                    <a:pt x="590" y="1226"/>
                    <a:pt x="584" y="1191"/>
                    <a:pt x="556" y="1191"/>
                  </a:cubicBezTo>
                  <a:cubicBezTo>
                    <a:pt x="553" y="1191"/>
                    <a:pt x="551" y="1191"/>
                    <a:pt x="549" y="1191"/>
                  </a:cubicBezTo>
                  <a:lnTo>
                    <a:pt x="545" y="1169"/>
                  </a:lnTo>
                  <a:cubicBezTo>
                    <a:pt x="545" y="1154"/>
                    <a:pt x="508" y="1148"/>
                    <a:pt x="505" y="1138"/>
                  </a:cubicBezTo>
                  <a:cubicBezTo>
                    <a:pt x="470" y="1138"/>
                    <a:pt x="470" y="1132"/>
                    <a:pt x="505" y="1132"/>
                  </a:cubicBezTo>
                  <a:cubicBezTo>
                    <a:pt x="539" y="1126"/>
                    <a:pt x="577" y="1119"/>
                    <a:pt x="574" y="1113"/>
                  </a:cubicBezTo>
                  <a:cubicBezTo>
                    <a:pt x="574" y="1106"/>
                    <a:pt x="565" y="1103"/>
                    <a:pt x="553" y="1103"/>
                  </a:cubicBezTo>
                  <a:cubicBezTo>
                    <a:pt x="539" y="1103"/>
                    <a:pt x="520" y="1107"/>
                    <a:pt x="502" y="1110"/>
                  </a:cubicBezTo>
                  <a:cubicBezTo>
                    <a:pt x="490" y="1112"/>
                    <a:pt x="482" y="1113"/>
                    <a:pt x="477" y="1113"/>
                  </a:cubicBezTo>
                  <a:cubicBezTo>
                    <a:pt x="467" y="1113"/>
                    <a:pt x="467" y="1110"/>
                    <a:pt x="467" y="1110"/>
                  </a:cubicBezTo>
                  <a:cubicBezTo>
                    <a:pt x="464" y="1101"/>
                    <a:pt x="464" y="1101"/>
                    <a:pt x="502" y="1094"/>
                  </a:cubicBezTo>
                  <a:lnTo>
                    <a:pt x="570" y="1085"/>
                  </a:lnTo>
                  <a:lnTo>
                    <a:pt x="570" y="1075"/>
                  </a:lnTo>
                  <a:cubicBezTo>
                    <a:pt x="559" y="1078"/>
                    <a:pt x="551" y="1078"/>
                    <a:pt x="545" y="1078"/>
                  </a:cubicBezTo>
                  <a:cubicBezTo>
                    <a:pt x="534" y="1078"/>
                    <a:pt x="533" y="1075"/>
                    <a:pt x="533" y="1075"/>
                  </a:cubicBezTo>
                  <a:cubicBezTo>
                    <a:pt x="533" y="1069"/>
                    <a:pt x="533" y="1069"/>
                    <a:pt x="602" y="1057"/>
                  </a:cubicBezTo>
                  <a:cubicBezTo>
                    <a:pt x="662" y="1046"/>
                    <a:pt x="672" y="1040"/>
                    <a:pt x="633" y="1040"/>
                  </a:cubicBezTo>
                  <a:cubicBezTo>
                    <a:pt x="624" y="1040"/>
                    <a:pt x="614" y="1040"/>
                    <a:pt x="602" y="1041"/>
                  </a:cubicBezTo>
                  <a:lnTo>
                    <a:pt x="564" y="1032"/>
                  </a:lnTo>
                  <a:cubicBezTo>
                    <a:pt x="633" y="1013"/>
                    <a:pt x="561" y="1010"/>
                    <a:pt x="523" y="1010"/>
                  </a:cubicBezTo>
                  <a:cubicBezTo>
                    <a:pt x="584" y="994"/>
                    <a:pt x="591" y="987"/>
                    <a:pt x="550" y="987"/>
                  </a:cubicBezTo>
                  <a:cubicBezTo>
                    <a:pt x="542" y="987"/>
                    <a:pt x="532" y="987"/>
                    <a:pt x="520" y="988"/>
                  </a:cubicBezTo>
                  <a:cubicBezTo>
                    <a:pt x="511" y="989"/>
                    <a:pt x="505" y="990"/>
                    <a:pt x="501" y="990"/>
                  </a:cubicBezTo>
                  <a:cubicBezTo>
                    <a:pt x="488" y="990"/>
                    <a:pt x="495" y="984"/>
                    <a:pt x="520" y="972"/>
                  </a:cubicBezTo>
                  <a:cubicBezTo>
                    <a:pt x="555" y="960"/>
                    <a:pt x="555" y="953"/>
                    <a:pt x="552" y="938"/>
                  </a:cubicBezTo>
                  <a:cubicBezTo>
                    <a:pt x="514" y="938"/>
                    <a:pt x="508" y="884"/>
                    <a:pt x="502" y="828"/>
                  </a:cubicBezTo>
                  <a:cubicBezTo>
                    <a:pt x="493" y="766"/>
                    <a:pt x="487" y="724"/>
                    <a:pt x="458" y="724"/>
                  </a:cubicBezTo>
                  <a:cubicBezTo>
                    <a:pt x="456" y="724"/>
                    <a:pt x="454" y="724"/>
                    <a:pt x="451" y="724"/>
                  </a:cubicBezTo>
                  <a:cubicBezTo>
                    <a:pt x="451" y="718"/>
                    <a:pt x="451" y="718"/>
                    <a:pt x="486" y="703"/>
                  </a:cubicBezTo>
                  <a:cubicBezTo>
                    <a:pt x="512" y="700"/>
                    <a:pt x="518" y="694"/>
                    <a:pt x="488" y="694"/>
                  </a:cubicBezTo>
                  <a:cubicBezTo>
                    <a:pt x="479" y="694"/>
                    <a:pt x="466" y="695"/>
                    <a:pt x="448" y="696"/>
                  </a:cubicBezTo>
                  <a:cubicBezTo>
                    <a:pt x="436" y="695"/>
                    <a:pt x="424" y="695"/>
                    <a:pt x="415" y="695"/>
                  </a:cubicBezTo>
                  <a:lnTo>
                    <a:pt x="415" y="695"/>
                  </a:lnTo>
                  <a:cubicBezTo>
                    <a:pt x="399" y="695"/>
                    <a:pt x="399" y="695"/>
                    <a:pt x="445" y="687"/>
                  </a:cubicBezTo>
                  <a:cubicBezTo>
                    <a:pt x="483" y="681"/>
                    <a:pt x="480" y="668"/>
                    <a:pt x="476" y="640"/>
                  </a:cubicBezTo>
                  <a:cubicBezTo>
                    <a:pt x="474" y="620"/>
                    <a:pt x="471" y="592"/>
                    <a:pt x="442" y="592"/>
                  </a:cubicBezTo>
                  <a:cubicBezTo>
                    <a:pt x="439" y="592"/>
                    <a:pt x="436" y="592"/>
                    <a:pt x="433" y="593"/>
                  </a:cubicBezTo>
                  <a:cubicBezTo>
                    <a:pt x="411" y="587"/>
                    <a:pt x="403" y="585"/>
                    <a:pt x="409" y="585"/>
                  </a:cubicBezTo>
                  <a:cubicBezTo>
                    <a:pt x="412" y="585"/>
                    <a:pt x="420" y="585"/>
                    <a:pt x="433" y="587"/>
                  </a:cubicBezTo>
                  <a:cubicBezTo>
                    <a:pt x="505" y="580"/>
                    <a:pt x="536" y="540"/>
                    <a:pt x="461" y="530"/>
                  </a:cubicBezTo>
                  <a:cubicBezTo>
                    <a:pt x="461" y="521"/>
                    <a:pt x="461" y="515"/>
                    <a:pt x="495" y="508"/>
                  </a:cubicBezTo>
                  <a:cubicBezTo>
                    <a:pt x="495" y="502"/>
                    <a:pt x="492" y="496"/>
                    <a:pt x="455" y="477"/>
                  </a:cubicBezTo>
                  <a:cubicBezTo>
                    <a:pt x="455" y="471"/>
                    <a:pt x="451" y="442"/>
                    <a:pt x="448" y="427"/>
                  </a:cubicBezTo>
                  <a:cubicBezTo>
                    <a:pt x="445" y="414"/>
                    <a:pt x="408" y="405"/>
                    <a:pt x="408" y="405"/>
                  </a:cubicBezTo>
                  <a:cubicBezTo>
                    <a:pt x="408" y="401"/>
                    <a:pt x="408" y="398"/>
                    <a:pt x="408" y="395"/>
                  </a:cubicBezTo>
                  <a:cubicBezTo>
                    <a:pt x="442" y="392"/>
                    <a:pt x="439" y="355"/>
                    <a:pt x="433" y="305"/>
                  </a:cubicBezTo>
                  <a:cubicBezTo>
                    <a:pt x="426" y="251"/>
                    <a:pt x="420" y="207"/>
                    <a:pt x="455" y="195"/>
                  </a:cubicBezTo>
                  <a:cubicBezTo>
                    <a:pt x="455" y="195"/>
                    <a:pt x="451" y="189"/>
                    <a:pt x="417" y="189"/>
                  </a:cubicBezTo>
                  <a:cubicBezTo>
                    <a:pt x="405" y="189"/>
                    <a:pt x="395" y="189"/>
                    <a:pt x="387" y="189"/>
                  </a:cubicBezTo>
                  <a:cubicBezTo>
                    <a:pt x="346" y="189"/>
                    <a:pt x="351" y="183"/>
                    <a:pt x="379" y="170"/>
                  </a:cubicBezTo>
                  <a:cubicBezTo>
                    <a:pt x="442" y="153"/>
                    <a:pt x="445" y="128"/>
                    <a:pt x="392" y="128"/>
                  </a:cubicBezTo>
                  <a:cubicBezTo>
                    <a:pt x="386" y="128"/>
                    <a:pt x="380" y="128"/>
                    <a:pt x="373" y="129"/>
                  </a:cubicBezTo>
                  <a:lnTo>
                    <a:pt x="408" y="123"/>
                  </a:lnTo>
                  <a:cubicBezTo>
                    <a:pt x="467" y="106"/>
                    <a:pt x="447" y="90"/>
                    <a:pt x="394" y="90"/>
                  </a:cubicBezTo>
                  <a:cubicBezTo>
                    <a:pt x="385" y="90"/>
                    <a:pt x="376" y="91"/>
                    <a:pt x="367" y="91"/>
                  </a:cubicBezTo>
                  <a:cubicBezTo>
                    <a:pt x="401" y="79"/>
                    <a:pt x="436" y="63"/>
                    <a:pt x="401" y="63"/>
                  </a:cubicBezTo>
                  <a:cubicBezTo>
                    <a:pt x="398" y="57"/>
                    <a:pt x="398" y="57"/>
                    <a:pt x="470" y="44"/>
                  </a:cubicBezTo>
                  <a:cubicBezTo>
                    <a:pt x="505" y="38"/>
                    <a:pt x="539" y="32"/>
                    <a:pt x="539" y="26"/>
                  </a:cubicBezTo>
                  <a:cubicBezTo>
                    <a:pt x="539" y="23"/>
                    <a:pt x="534" y="22"/>
                    <a:pt x="526" y="22"/>
                  </a:cubicBezTo>
                  <a:cubicBezTo>
                    <a:pt x="512" y="22"/>
                    <a:pt x="490" y="25"/>
                    <a:pt x="467" y="29"/>
                  </a:cubicBezTo>
                  <a:lnTo>
                    <a:pt x="467" y="16"/>
                  </a:lnTo>
                  <a:cubicBezTo>
                    <a:pt x="467" y="16"/>
                    <a:pt x="465" y="11"/>
                    <a:pt x="450" y="11"/>
                  </a:cubicBezTo>
                  <a:cubicBezTo>
                    <a:pt x="445" y="11"/>
                    <a:pt x="438" y="12"/>
                    <a:pt x="429" y="13"/>
                  </a:cubicBezTo>
                  <a:cubicBezTo>
                    <a:pt x="420" y="15"/>
                    <a:pt x="413" y="16"/>
                    <a:pt x="408" y="16"/>
                  </a:cubicBezTo>
                  <a:cubicBezTo>
                    <a:pt x="395" y="16"/>
                    <a:pt x="394" y="10"/>
                    <a:pt x="392" y="4"/>
                  </a:cubicBezTo>
                  <a:cubicBezTo>
                    <a:pt x="407" y="2"/>
                    <a:pt x="409" y="1"/>
                    <a:pt x="4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2" name="Google Shape;9192;p36"/>
            <p:cNvSpPr/>
            <p:nvPr/>
          </p:nvSpPr>
          <p:spPr>
            <a:xfrm rot="899960">
              <a:off x="7186069" y="1541164"/>
              <a:ext cx="171370" cy="35324"/>
            </a:xfrm>
            <a:custGeom>
              <a:avLst/>
              <a:gdLst/>
              <a:ahLst/>
              <a:cxnLst/>
              <a:rect l="l" t="t" r="r" b="b"/>
              <a:pathLst>
                <a:path w="6855" h="1413" extrusionOk="0">
                  <a:moveTo>
                    <a:pt x="1955" y="1"/>
                  </a:moveTo>
                  <a:cubicBezTo>
                    <a:pt x="1948" y="1"/>
                    <a:pt x="1949" y="7"/>
                    <a:pt x="1954" y="36"/>
                  </a:cubicBezTo>
                  <a:lnTo>
                    <a:pt x="1969" y="36"/>
                  </a:lnTo>
                  <a:cubicBezTo>
                    <a:pt x="1973" y="2"/>
                    <a:pt x="1973" y="2"/>
                    <a:pt x="1963" y="2"/>
                  </a:cubicBezTo>
                  <a:cubicBezTo>
                    <a:pt x="1960" y="1"/>
                    <a:pt x="1957" y="1"/>
                    <a:pt x="1955" y="1"/>
                  </a:cubicBezTo>
                  <a:close/>
                  <a:moveTo>
                    <a:pt x="290" y="40"/>
                  </a:moveTo>
                  <a:lnTo>
                    <a:pt x="296" y="77"/>
                  </a:lnTo>
                  <a:lnTo>
                    <a:pt x="305" y="77"/>
                  </a:lnTo>
                  <a:cubicBezTo>
                    <a:pt x="305" y="43"/>
                    <a:pt x="305" y="43"/>
                    <a:pt x="299" y="43"/>
                  </a:cubicBezTo>
                  <a:lnTo>
                    <a:pt x="290" y="40"/>
                  </a:lnTo>
                  <a:close/>
                  <a:moveTo>
                    <a:pt x="1518" y="121"/>
                  </a:moveTo>
                  <a:lnTo>
                    <a:pt x="1518" y="121"/>
                  </a:lnTo>
                  <a:cubicBezTo>
                    <a:pt x="1515" y="156"/>
                    <a:pt x="1509" y="190"/>
                    <a:pt x="1509" y="190"/>
                  </a:cubicBezTo>
                  <a:cubicBezTo>
                    <a:pt x="1508" y="201"/>
                    <a:pt x="1507" y="206"/>
                    <a:pt x="1507" y="206"/>
                  </a:cubicBezTo>
                  <a:cubicBezTo>
                    <a:pt x="1508" y="206"/>
                    <a:pt x="1511" y="180"/>
                    <a:pt x="1515" y="155"/>
                  </a:cubicBezTo>
                  <a:lnTo>
                    <a:pt x="1518" y="121"/>
                  </a:lnTo>
                  <a:close/>
                  <a:moveTo>
                    <a:pt x="166" y="207"/>
                  </a:moveTo>
                  <a:cubicBezTo>
                    <a:pt x="168" y="207"/>
                    <a:pt x="169" y="208"/>
                    <a:pt x="171" y="209"/>
                  </a:cubicBezTo>
                  <a:cubicBezTo>
                    <a:pt x="180" y="209"/>
                    <a:pt x="180" y="209"/>
                    <a:pt x="177" y="243"/>
                  </a:cubicBezTo>
                  <a:cubicBezTo>
                    <a:pt x="177" y="243"/>
                    <a:pt x="164" y="278"/>
                    <a:pt x="158" y="278"/>
                  </a:cubicBezTo>
                  <a:lnTo>
                    <a:pt x="152" y="240"/>
                  </a:lnTo>
                  <a:cubicBezTo>
                    <a:pt x="154" y="214"/>
                    <a:pt x="160" y="207"/>
                    <a:pt x="166" y="207"/>
                  </a:cubicBezTo>
                  <a:close/>
                  <a:moveTo>
                    <a:pt x="1784" y="228"/>
                  </a:moveTo>
                  <a:cubicBezTo>
                    <a:pt x="1781" y="253"/>
                    <a:pt x="1781" y="278"/>
                    <a:pt x="1784" y="300"/>
                  </a:cubicBezTo>
                  <a:cubicBezTo>
                    <a:pt x="1785" y="300"/>
                    <a:pt x="1785" y="300"/>
                    <a:pt x="1786" y="300"/>
                  </a:cubicBezTo>
                  <a:cubicBezTo>
                    <a:pt x="1794" y="300"/>
                    <a:pt x="1797" y="265"/>
                    <a:pt x="1797" y="265"/>
                  </a:cubicBezTo>
                  <a:cubicBezTo>
                    <a:pt x="1797" y="265"/>
                    <a:pt x="1800" y="231"/>
                    <a:pt x="1791" y="231"/>
                  </a:cubicBezTo>
                  <a:lnTo>
                    <a:pt x="1784" y="228"/>
                  </a:lnTo>
                  <a:close/>
                  <a:moveTo>
                    <a:pt x="1116" y="248"/>
                  </a:moveTo>
                  <a:cubicBezTo>
                    <a:pt x="1117" y="248"/>
                    <a:pt x="1119" y="249"/>
                    <a:pt x="1120" y="249"/>
                  </a:cubicBezTo>
                  <a:lnTo>
                    <a:pt x="1117" y="284"/>
                  </a:lnTo>
                  <a:lnTo>
                    <a:pt x="1104" y="318"/>
                  </a:lnTo>
                  <a:lnTo>
                    <a:pt x="1101" y="284"/>
                  </a:lnTo>
                  <a:cubicBezTo>
                    <a:pt x="1104" y="255"/>
                    <a:pt x="1110" y="248"/>
                    <a:pt x="1116" y="248"/>
                  </a:cubicBezTo>
                  <a:close/>
                  <a:moveTo>
                    <a:pt x="1347" y="218"/>
                  </a:moveTo>
                  <a:cubicBezTo>
                    <a:pt x="1350" y="218"/>
                    <a:pt x="1347" y="235"/>
                    <a:pt x="1339" y="278"/>
                  </a:cubicBezTo>
                  <a:lnTo>
                    <a:pt x="1314" y="347"/>
                  </a:lnTo>
                  <a:cubicBezTo>
                    <a:pt x="1308" y="344"/>
                    <a:pt x="1318" y="309"/>
                    <a:pt x="1333" y="240"/>
                  </a:cubicBezTo>
                  <a:cubicBezTo>
                    <a:pt x="1341" y="226"/>
                    <a:pt x="1345" y="218"/>
                    <a:pt x="1347" y="218"/>
                  </a:cubicBezTo>
                  <a:close/>
                  <a:moveTo>
                    <a:pt x="252" y="217"/>
                  </a:moveTo>
                  <a:cubicBezTo>
                    <a:pt x="253" y="217"/>
                    <a:pt x="256" y="218"/>
                    <a:pt x="258" y="218"/>
                  </a:cubicBezTo>
                  <a:cubicBezTo>
                    <a:pt x="268" y="218"/>
                    <a:pt x="277" y="218"/>
                    <a:pt x="274" y="256"/>
                  </a:cubicBezTo>
                  <a:lnTo>
                    <a:pt x="265" y="253"/>
                  </a:lnTo>
                  <a:cubicBezTo>
                    <a:pt x="266" y="243"/>
                    <a:pt x="265" y="238"/>
                    <a:pt x="265" y="238"/>
                  </a:cubicBezTo>
                  <a:lnTo>
                    <a:pt x="265" y="238"/>
                  </a:lnTo>
                  <a:cubicBezTo>
                    <a:pt x="263" y="238"/>
                    <a:pt x="259" y="264"/>
                    <a:pt x="261" y="290"/>
                  </a:cubicBezTo>
                  <a:lnTo>
                    <a:pt x="255" y="362"/>
                  </a:lnTo>
                  <a:cubicBezTo>
                    <a:pt x="249" y="359"/>
                    <a:pt x="243" y="325"/>
                    <a:pt x="246" y="287"/>
                  </a:cubicBezTo>
                  <a:cubicBezTo>
                    <a:pt x="243" y="227"/>
                    <a:pt x="243" y="217"/>
                    <a:pt x="252" y="217"/>
                  </a:cubicBezTo>
                  <a:close/>
                  <a:moveTo>
                    <a:pt x="1684" y="322"/>
                  </a:moveTo>
                  <a:lnTo>
                    <a:pt x="1694" y="325"/>
                  </a:lnTo>
                  <a:cubicBezTo>
                    <a:pt x="1700" y="325"/>
                    <a:pt x="1700" y="325"/>
                    <a:pt x="1697" y="362"/>
                  </a:cubicBezTo>
                  <a:lnTo>
                    <a:pt x="1687" y="359"/>
                  </a:lnTo>
                  <a:lnTo>
                    <a:pt x="1684" y="322"/>
                  </a:lnTo>
                  <a:close/>
                  <a:moveTo>
                    <a:pt x="1627" y="302"/>
                  </a:moveTo>
                  <a:lnTo>
                    <a:pt x="1627" y="302"/>
                  </a:lnTo>
                  <a:cubicBezTo>
                    <a:pt x="1633" y="302"/>
                    <a:pt x="1633" y="334"/>
                    <a:pt x="1622" y="387"/>
                  </a:cubicBezTo>
                  <a:lnTo>
                    <a:pt x="1606" y="384"/>
                  </a:lnTo>
                  <a:cubicBezTo>
                    <a:pt x="1609" y="351"/>
                    <a:pt x="1612" y="315"/>
                    <a:pt x="1618" y="315"/>
                  </a:cubicBezTo>
                  <a:cubicBezTo>
                    <a:pt x="1618" y="315"/>
                    <a:pt x="1618" y="315"/>
                    <a:pt x="1618" y="315"/>
                  </a:cubicBezTo>
                  <a:cubicBezTo>
                    <a:pt x="1622" y="306"/>
                    <a:pt x="1625" y="302"/>
                    <a:pt x="1627" y="302"/>
                  </a:cubicBezTo>
                  <a:close/>
                  <a:moveTo>
                    <a:pt x="3047" y="344"/>
                  </a:moveTo>
                  <a:lnTo>
                    <a:pt x="3057" y="347"/>
                  </a:lnTo>
                  <a:cubicBezTo>
                    <a:pt x="3051" y="381"/>
                    <a:pt x="3047" y="416"/>
                    <a:pt x="3038" y="416"/>
                  </a:cubicBezTo>
                  <a:lnTo>
                    <a:pt x="3032" y="412"/>
                  </a:lnTo>
                  <a:cubicBezTo>
                    <a:pt x="3035" y="391"/>
                    <a:pt x="3041" y="365"/>
                    <a:pt x="3047" y="344"/>
                  </a:cubicBezTo>
                  <a:close/>
                  <a:moveTo>
                    <a:pt x="719" y="378"/>
                  </a:moveTo>
                  <a:lnTo>
                    <a:pt x="719" y="378"/>
                  </a:lnTo>
                  <a:cubicBezTo>
                    <a:pt x="725" y="381"/>
                    <a:pt x="722" y="416"/>
                    <a:pt x="703" y="450"/>
                  </a:cubicBezTo>
                  <a:lnTo>
                    <a:pt x="688" y="447"/>
                  </a:lnTo>
                  <a:cubicBezTo>
                    <a:pt x="691" y="412"/>
                    <a:pt x="710" y="378"/>
                    <a:pt x="719" y="378"/>
                  </a:cubicBezTo>
                  <a:close/>
                  <a:moveTo>
                    <a:pt x="1383" y="391"/>
                  </a:moveTo>
                  <a:lnTo>
                    <a:pt x="1393" y="394"/>
                  </a:lnTo>
                  <a:cubicBezTo>
                    <a:pt x="1390" y="428"/>
                    <a:pt x="1383" y="463"/>
                    <a:pt x="1377" y="463"/>
                  </a:cubicBezTo>
                  <a:lnTo>
                    <a:pt x="1368" y="463"/>
                  </a:lnTo>
                  <a:cubicBezTo>
                    <a:pt x="1371" y="438"/>
                    <a:pt x="1377" y="412"/>
                    <a:pt x="1383" y="391"/>
                  </a:cubicBezTo>
                  <a:close/>
                  <a:moveTo>
                    <a:pt x="1154" y="312"/>
                  </a:moveTo>
                  <a:cubicBezTo>
                    <a:pt x="1156" y="312"/>
                    <a:pt x="1154" y="330"/>
                    <a:pt x="1151" y="362"/>
                  </a:cubicBezTo>
                  <a:cubicBezTo>
                    <a:pt x="1148" y="397"/>
                    <a:pt x="1142" y="434"/>
                    <a:pt x="1123" y="466"/>
                  </a:cubicBezTo>
                  <a:lnTo>
                    <a:pt x="1108" y="463"/>
                  </a:lnTo>
                  <a:cubicBezTo>
                    <a:pt x="1108" y="463"/>
                    <a:pt x="1120" y="428"/>
                    <a:pt x="1133" y="394"/>
                  </a:cubicBezTo>
                  <a:cubicBezTo>
                    <a:pt x="1146" y="337"/>
                    <a:pt x="1153" y="312"/>
                    <a:pt x="1154" y="312"/>
                  </a:cubicBezTo>
                  <a:close/>
                  <a:moveTo>
                    <a:pt x="2113" y="396"/>
                  </a:moveTo>
                  <a:cubicBezTo>
                    <a:pt x="2117" y="396"/>
                    <a:pt x="2120" y="414"/>
                    <a:pt x="2120" y="456"/>
                  </a:cubicBezTo>
                  <a:cubicBezTo>
                    <a:pt x="2114" y="491"/>
                    <a:pt x="2114" y="491"/>
                    <a:pt x="2107" y="491"/>
                  </a:cubicBezTo>
                  <a:cubicBezTo>
                    <a:pt x="2104" y="466"/>
                    <a:pt x="2104" y="444"/>
                    <a:pt x="2107" y="419"/>
                  </a:cubicBezTo>
                  <a:cubicBezTo>
                    <a:pt x="2109" y="405"/>
                    <a:pt x="2111" y="396"/>
                    <a:pt x="2113" y="396"/>
                  </a:cubicBezTo>
                  <a:close/>
                  <a:moveTo>
                    <a:pt x="2179" y="428"/>
                  </a:moveTo>
                  <a:cubicBezTo>
                    <a:pt x="2173" y="466"/>
                    <a:pt x="2170" y="500"/>
                    <a:pt x="2164" y="500"/>
                  </a:cubicBezTo>
                  <a:lnTo>
                    <a:pt x="2157" y="463"/>
                  </a:lnTo>
                  <a:lnTo>
                    <a:pt x="2170" y="428"/>
                  </a:lnTo>
                  <a:close/>
                  <a:moveTo>
                    <a:pt x="2205" y="489"/>
                  </a:moveTo>
                  <a:cubicBezTo>
                    <a:pt x="2207" y="489"/>
                    <a:pt x="2208" y="504"/>
                    <a:pt x="2202" y="504"/>
                  </a:cubicBezTo>
                  <a:cubicBezTo>
                    <a:pt x="2202" y="504"/>
                    <a:pt x="2202" y="503"/>
                    <a:pt x="2201" y="503"/>
                  </a:cubicBezTo>
                  <a:cubicBezTo>
                    <a:pt x="2202" y="492"/>
                    <a:pt x="2204" y="489"/>
                    <a:pt x="2205" y="489"/>
                  </a:cubicBezTo>
                  <a:close/>
                  <a:moveTo>
                    <a:pt x="1819" y="450"/>
                  </a:moveTo>
                  <a:cubicBezTo>
                    <a:pt x="1825" y="450"/>
                    <a:pt x="1835" y="453"/>
                    <a:pt x="1828" y="488"/>
                  </a:cubicBezTo>
                  <a:cubicBezTo>
                    <a:pt x="1828" y="488"/>
                    <a:pt x="1825" y="522"/>
                    <a:pt x="1819" y="522"/>
                  </a:cubicBezTo>
                  <a:cubicBezTo>
                    <a:pt x="1810" y="522"/>
                    <a:pt x="1806" y="485"/>
                    <a:pt x="1806" y="485"/>
                  </a:cubicBezTo>
                  <a:cubicBezTo>
                    <a:pt x="1810" y="450"/>
                    <a:pt x="1819" y="450"/>
                    <a:pt x="1819" y="450"/>
                  </a:cubicBezTo>
                  <a:close/>
                  <a:moveTo>
                    <a:pt x="1961" y="471"/>
                  </a:moveTo>
                  <a:cubicBezTo>
                    <a:pt x="1963" y="471"/>
                    <a:pt x="1966" y="471"/>
                    <a:pt x="1969" y="472"/>
                  </a:cubicBezTo>
                  <a:cubicBezTo>
                    <a:pt x="1979" y="472"/>
                    <a:pt x="1976" y="510"/>
                    <a:pt x="1976" y="510"/>
                  </a:cubicBezTo>
                  <a:cubicBezTo>
                    <a:pt x="1974" y="520"/>
                    <a:pt x="1972" y="524"/>
                    <a:pt x="1970" y="524"/>
                  </a:cubicBezTo>
                  <a:cubicBezTo>
                    <a:pt x="1967" y="524"/>
                    <a:pt x="1963" y="506"/>
                    <a:pt x="1957" y="506"/>
                  </a:cubicBezTo>
                  <a:cubicBezTo>
                    <a:pt x="1954" y="477"/>
                    <a:pt x="1954" y="471"/>
                    <a:pt x="1961" y="471"/>
                  </a:cubicBezTo>
                  <a:close/>
                  <a:moveTo>
                    <a:pt x="748" y="440"/>
                  </a:moveTo>
                  <a:cubicBezTo>
                    <a:pt x="740" y="440"/>
                    <a:pt x="734" y="464"/>
                    <a:pt x="732" y="488"/>
                  </a:cubicBezTo>
                  <a:cubicBezTo>
                    <a:pt x="728" y="525"/>
                    <a:pt x="738" y="525"/>
                    <a:pt x="753" y="528"/>
                  </a:cubicBezTo>
                  <a:cubicBezTo>
                    <a:pt x="760" y="528"/>
                    <a:pt x="772" y="494"/>
                    <a:pt x="772" y="494"/>
                  </a:cubicBezTo>
                  <a:cubicBezTo>
                    <a:pt x="775" y="459"/>
                    <a:pt x="769" y="456"/>
                    <a:pt x="760" y="456"/>
                  </a:cubicBezTo>
                  <a:cubicBezTo>
                    <a:pt x="756" y="445"/>
                    <a:pt x="752" y="440"/>
                    <a:pt x="748" y="440"/>
                  </a:cubicBezTo>
                  <a:close/>
                  <a:moveTo>
                    <a:pt x="1540" y="519"/>
                  </a:moveTo>
                  <a:lnTo>
                    <a:pt x="1537" y="557"/>
                  </a:lnTo>
                  <a:cubicBezTo>
                    <a:pt x="1537" y="556"/>
                    <a:pt x="1536" y="556"/>
                    <a:pt x="1536" y="556"/>
                  </a:cubicBezTo>
                  <a:cubicBezTo>
                    <a:pt x="1532" y="556"/>
                    <a:pt x="1526" y="570"/>
                    <a:pt x="1523" y="570"/>
                  </a:cubicBezTo>
                  <a:cubicBezTo>
                    <a:pt x="1521" y="570"/>
                    <a:pt x="1520" y="566"/>
                    <a:pt x="1521" y="553"/>
                  </a:cubicBezTo>
                  <a:cubicBezTo>
                    <a:pt x="1515" y="553"/>
                    <a:pt x="1534" y="519"/>
                    <a:pt x="1540" y="519"/>
                  </a:cubicBezTo>
                  <a:close/>
                  <a:moveTo>
                    <a:pt x="3132" y="575"/>
                  </a:moveTo>
                  <a:cubicBezTo>
                    <a:pt x="3129" y="609"/>
                    <a:pt x="3123" y="645"/>
                    <a:pt x="3117" y="645"/>
                  </a:cubicBezTo>
                  <a:cubicBezTo>
                    <a:pt x="3117" y="645"/>
                    <a:pt x="3117" y="644"/>
                    <a:pt x="3116" y="644"/>
                  </a:cubicBezTo>
                  <a:lnTo>
                    <a:pt x="3113" y="607"/>
                  </a:lnTo>
                  <a:lnTo>
                    <a:pt x="3126" y="575"/>
                  </a:lnTo>
                  <a:close/>
                  <a:moveTo>
                    <a:pt x="2684" y="575"/>
                  </a:moveTo>
                  <a:lnTo>
                    <a:pt x="2690" y="579"/>
                  </a:lnTo>
                  <a:cubicBezTo>
                    <a:pt x="2687" y="612"/>
                    <a:pt x="2684" y="648"/>
                    <a:pt x="2676" y="648"/>
                  </a:cubicBezTo>
                  <a:cubicBezTo>
                    <a:pt x="2675" y="648"/>
                    <a:pt x="2675" y="648"/>
                    <a:pt x="2674" y="647"/>
                  </a:cubicBezTo>
                  <a:lnTo>
                    <a:pt x="2671" y="610"/>
                  </a:lnTo>
                  <a:lnTo>
                    <a:pt x="2684" y="575"/>
                  </a:lnTo>
                  <a:close/>
                  <a:moveTo>
                    <a:pt x="4831" y="582"/>
                  </a:moveTo>
                  <a:cubicBezTo>
                    <a:pt x="4825" y="615"/>
                    <a:pt x="4819" y="651"/>
                    <a:pt x="4812" y="651"/>
                  </a:cubicBezTo>
                  <a:cubicBezTo>
                    <a:pt x="4812" y="651"/>
                    <a:pt x="4812" y="651"/>
                    <a:pt x="4812" y="651"/>
                  </a:cubicBezTo>
                  <a:lnTo>
                    <a:pt x="4809" y="616"/>
                  </a:lnTo>
                  <a:lnTo>
                    <a:pt x="4821" y="582"/>
                  </a:lnTo>
                  <a:close/>
                  <a:moveTo>
                    <a:pt x="4721" y="597"/>
                  </a:moveTo>
                  <a:cubicBezTo>
                    <a:pt x="4727" y="600"/>
                    <a:pt x="4727" y="600"/>
                    <a:pt x="4724" y="635"/>
                  </a:cubicBezTo>
                  <a:cubicBezTo>
                    <a:pt x="4724" y="635"/>
                    <a:pt x="4718" y="669"/>
                    <a:pt x="4708" y="669"/>
                  </a:cubicBezTo>
                  <a:lnTo>
                    <a:pt x="4705" y="632"/>
                  </a:lnTo>
                  <a:cubicBezTo>
                    <a:pt x="4711" y="597"/>
                    <a:pt x="4721" y="597"/>
                    <a:pt x="4721" y="597"/>
                  </a:cubicBezTo>
                  <a:close/>
                  <a:moveTo>
                    <a:pt x="2881" y="572"/>
                  </a:moveTo>
                  <a:cubicBezTo>
                    <a:pt x="2888" y="572"/>
                    <a:pt x="2888" y="572"/>
                    <a:pt x="2884" y="607"/>
                  </a:cubicBezTo>
                  <a:cubicBezTo>
                    <a:pt x="2881" y="632"/>
                    <a:pt x="2875" y="654"/>
                    <a:pt x="2866" y="679"/>
                  </a:cubicBezTo>
                  <a:cubicBezTo>
                    <a:pt x="2859" y="676"/>
                    <a:pt x="2875" y="607"/>
                    <a:pt x="2881" y="572"/>
                  </a:cubicBezTo>
                  <a:close/>
                  <a:moveTo>
                    <a:pt x="3684" y="666"/>
                  </a:moveTo>
                  <a:cubicBezTo>
                    <a:pt x="3699" y="669"/>
                    <a:pt x="3699" y="669"/>
                    <a:pt x="3696" y="704"/>
                  </a:cubicBezTo>
                  <a:cubicBezTo>
                    <a:pt x="3692" y="731"/>
                    <a:pt x="3682" y="737"/>
                    <a:pt x="3675" y="737"/>
                  </a:cubicBezTo>
                  <a:cubicBezTo>
                    <a:pt x="3672" y="737"/>
                    <a:pt x="3670" y="736"/>
                    <a:pt x="3668" y="735"/>
                  </a:cubicBezTo>
                  <a:cubicBezTo>
                    <a:pt x="3665" y="701"/>
                    <a:pt x="3677" y="666"/>
                    <a:pt x="3684" y="666"/>
                  </a:cubicBezTo>
                  <a:close/>
                  <a:moveTo>
                    <a:pt x="4016" y="688"/>
                  </a:moveTo>
                  <a:lnTo>
                    <a:pt x="4025" y="691"/>
                  </a:lnTo>
                  <a:cubicBezTo>
                    <a:pt x="4019" y="726"/>
                    <a:pt x="4016" y="760"/>
                    <a:pt x="4006" y="760"/>
                  </a:cubicBezTo>
                  <a:lnTo>
                    <a:pt x="4000" y="757"/>
                  </a:lnTo>
                  <a:cubicBezTo>
                    <a:pt x="4003" y="735"/>
                    <a:pt x="4009" y="710"/>
                    <a:pt x="4016" y="688"/>
                  </a:cubicBezTo>
                  <a:close/>
                  <a:moveTo>
                    <a:pt x="105" y="742"/>
                  </a:moveTo>
                  <a:cubicBezTo>
                    <a:pt x="99" y="763"/>
                    <a:pt x="92" y="785"/>
                    <a:pt x="92" y="810"/>
                  </a:cubicBezTo>
                  <a:lnTo>
                    <a:pt x="99" y="810"/>
                  </a:lnTo>
                  <a:cubicBezTo>
                    <a:pt x="99" y="811"/>
                    <a:pt x="99" y="811"/>
                    <a:pt x="100" y="811"/>
                  </a:cubicBezTo>
                  <a:cubicBezTo>
                    <a:pt x="108" y="811"/>
                    <a:pt x="111" y="775"/>
                    <a:pt x="111" y="742"/>
                  </a:cubicBezTo>
                  <a:close/>
                  <a:moveTo>
                    <a:pt x="4853" y="814"/>
                  </a:moveTo>
                  <a:cubicBezTo>
                    <a:pt x="4856" y="814"/>
                    <a:pt x="4857" y="824"/>
                    <a:pt x="4856" y="842"/>
                  </a:cubicBezTo>
                  <a:cubicBezTo>
                    <a:pt x="4849" y="876"/>
                    <a:pt x="4849" y="876"/>
                    <a:pt x="4840" y="876"/>
                  </a:cubicBezTo>
                  <a:cubicBezTo>
                    <a:pt x="4824" y="873"/>
                    <a:pt x="4824" y="873"/>
                    <a:pt x="4837" y="839"/>
                  </a:cubicBezTo>
                  <a:cubicBezTo>
                    <a:pt x="4844" y="822"/>
                    <a:pt x="4850" y="814"/>
                    <a:pt x="4853" y="814"/>
                  </a:cubicBezTo>
                  <a:close/>
                  <a:moveTo>
                    <a:pt x="5072" y="810"/>
                  </a:moveTo>
                  <a:cubicBezTo>
                    <a:pt x="5081" y="814"/>
                    <a:pt x="5075" y="848"/>
                    <a:pt x="5075" y="848"/>
                  </a:cubicBezTo>
                  <a:cubicBezTo>
                    <a:pt x="5075" y="848"/>
                    <a:pt x="5069" y="883"/>
                    <a:pt x="5062" y="883"/>
                  </a:cubicBezTo>
                  <a:cubicBezTo>
                    <a:pt x="5059" y="857"/>
                    <a:pt x="5062" y="832"/>
                    <a:pt x="5066" y="810"/>
                  </a:cubicBezTo>
                  <a:close/>
                  <a:moveTo>
                    <a:pt x="4903" y="851"/>
                  </a:moveTo>
                  <a:cubicBezTo>
                    <a:pt x="4909" y="854"/>
                    <a:pt x="4909" y="854"/>
                    <a:pt x="4903" y="889"/>
                  </a:cubicBezTo>
                  <a:lnTo>
                    <a:pt x="4896" y="886"/>
                  </a:lnTo>
                  <a:lnTo>
                    <a:pt x="4893" y="851"/>
                  </a:lnTo>
                  <a:close/>
                  <a:moveTo>
                    <a:pt x="5686" y="789"/>
                  </a:moveTo>
                  <a:cubicBezTo>
                    <a:pt x="5692" y="789"/>
                    <a:pt x="5692" y="789"/>
                    <a:pt x="5686" y="826"/>
                  </a:cubicBezTo>
                  <a:cubicBezTo>
                    <a:pt x="5683" y="859"/>
                    <a:pt x="5669" y="892"/>
                    <a:pt x="5662" y="892"/>
                  </a:cubicBezTo>
                  <a:cubicBezTo>
                    <a:pt x="5662" y="892"/>
                    <a:pt x="5661" y="892"/>
                    <a:pt x="5661" y="892"/>
                  </a:cubicBezTo>
                  <a:cubicBezTo>
                    <a:pt x="5652" y="892"/>
                    <a:pt x="5664" y="820"/>
                    <a:pt x="5686" y="789"/>
                  </a:cubicBezTo>
                  <a:close/>
                  <a:moveTo>
                    <a:pt x="4975" y="864"/>
                  </a:moveTo>
                  <a:lnTo>
                    <a:pt x="4981" y="867"/>
                  </a:lnTo>
                  <a:cubicBezTo>
                    <a:pt x="4990" y="867"/>
                    <a:pt x="4990" y="867"/>
                    <a:pt x="4984" y="904"/>
                  </a:cubicBezTo>
                  <a:lnTo>
                    <a:pt x="4975" y="901"/>
                  </a:lnTo>
                  <a:lnTo>
                    <a:pt x="4975" y="864"/>
                  </a:lnTo>
                  <a:close/>
                  <a:moveTo>
                    <a:pt x="4952" y="918"/>
                  </a:moveTo>
                  <a:cubicBezTo>
                    <a:pt x="4951" y="918"/>
                    <a:pt x="4948" y="922"/>
                    <a:pt x="4943" y="933"/>
                  </a:cubicBezTo>
                  <a:cubicBezTo>
                    <a:pt x="4944" y="933"/>
                    <a:pt x="4944" y="933"/>
                    <a:pt x="4945" y="933"/>
                  </a:cubicBezTo>
                  <a:cubicBezTo>
                    <a:pt x="4950" y="933"/>
                    <a:pt x="4955" y="918"/>
                    <a:pt x="4952" y="918"/>
                  </a:cubicBezTo>
                  <a:close/>
                  <a:moveTo>
                    <a:pt x="5399" y="861"/>
                  </a:moveTo>
                  <a:lnTo>
                    <a:pt x="5399" y="861"/>
                  </a:lnTo>
                  <a:cubicBezTo>
                    <a:pt x="5400" y="861"/>
                    <a:pt x="5400" y="866"/>
                    <a:pt x="5398" y="876"/>
                  </a:cubicBezTo>
                  <a:cubicBezTo>
                    <a:pt x="5395" y="898"/>
                    <a:pt x="5388" y="923"/>
                    <a:pt x="5379" y="945"/>
                  </a:cubicBezTo>
                  <a:cubicBezTo>
                    <a:pt x="5379" y="945"/>
                    <a:pt x="5374" y="960"/>
                    <a:pt x="5372" y="960"/>
                  </a:cubicBezTo>
                  <a:cubicBezTo>
                    <a:pt x="5371" y="960"/>
                    <a:pt x="5370" y="955"/>
                    <a:pt x="5373" y="942"/>
                  </a:cubicBezTo>
                  <a:lnTo>
                    <a:pt x="5376" y="908"/>
                  </a:lnTo>
                  <a:cubicBezTo>
                    <a:pt x="5387" y="884"/>
                    <a:pt x="5396" y="861"/>
                    <a:pt x="5399" y="861"/>
                  </a:cubicBezTo>
                  <a:close/>
                  <a:moveTo>
                    <a:pt x="6820" y="966"/>
                  </a:moveTo>
                  <a:cubicBezTo>
                    <a:pt x="6825" y="966"/>
                    <a:pt x="6812" y="1014"/>
                    <a:pt x="6792" y="1061"/>
                  </a:cubicBezTo>
                  <a:cubicBezTo>
                    <a:pt x="6781" y="1096"/>
                    <a:pt x="6776" y="1113"/>
                    <a:pt x="6775" y="1113"/>
                  </a:cubicBezTo>
                  <a:cubicBezTo>
                    <a:pt x="6774" y="1113"/>
                    <a:pt x="6777" y="1096"/>
                    <a:pt x="6783" y="1061"/>
                  </a:cubicBezTo>
                  <a:cubicBezTo>
                    <a:pt x="6789" y="1025"/>
                    <a:pt x="6798" y="992"/>
                    <a:pt x="6804" y="992"/>
                  </a:cubicBezTo>
                  <a:cubicBezTo>
                    <a:pt x="6804" y="992"/>
                    <a:pt x="6805" y="992"/>
                    <a:pt x="6805" y="992"/>
                  </a:cubicBezTo>
                  <a:cubicBezTo>
                    <a:pt x="6813" y="973"/>
                    <a:pt x="6818" y="966"/>
                    <a:pt x="6820" y="966"/>
                  </a:cubicBezTo>
                  <a:close/>
                  <a:moveTo>
                    <a:pt x="1844" y="1177"/>
                  </a:moveTo>
                  <a:cubicBezTo>
                    <a:pt x="1838" y="1199"/>
                    <a:pt x="1831" y="1224"/>
                    <a:pt x="1828" y="1246"/>
                  </a:cubicBezTo>
                  <a:cubicBezTo>
                    <a:pt x="1827" y="1262"/>
                    <a:pt x="1827" y="1271"/>
                    <a:pt x="1829" y="1271"/>
                  </a:cubicBezTo>
                  <a:cubicBezTo>
                    <a:pt x="1832" y="1271"/>
                    <a:pt x="1838" y="1254"/>
                    <a:pt x="1847" y="1215"/>
                  </a:cubicBezTo>
                  <a:cubicBezTo>
                    <a:pt x="1853" y="1177"/>
                    <a:pt x="1853" y="1177"/>
                    <a:pt x="1844" y="1177"/>
                  </a:cubicBezTo>
                  <a:close/>
                  <a:moveTo>
                    <a:pt x="121" y="3"/>
                  </a:moveTo>
                  <a:lnTo>
                    <a:pt x="121" y="3"/>
                  </a:lnTo>
                  <a:cubicBezTo>
                    <a:pt x="120" y="3"/>
                    <a:pt x="116" y="21"/>
                    <a:pt x="108" y="55"/>
                  </a:cubicBezTo>
                  <a:cubicBezTo>
                    <a:pt x="103" y="72"/>
                    <a:pt x="101" y="81"/>
                    <a:pt x="98" y="81"/>
                  </a:cubicBezTo>
                  <a:cubicBezTo>
                    <a:pt x="96" y="81"/>
                    <a:pt x="92" y="71"/>
                    <a:pt x="86" y="52"/>
                  </a:cubicBezTo>
                  <a:cubicBezTo>
                    <a:pt x="83" y="35"/>
                    <a:pt x="81" y="26"/>
                    <a:pt x="79" y="26"/>
                  </a:cubicBezTo>
                  <a:cubicBezTo>
                    <a:pt x="77" y="26"/>
                    <a:pt x="75" y="35"/>
                    <a:pt x="70" y="52"/>
                  </a:cubicBezTo>
                  <a:cubicBezTo>
                    <a:pt x="64" y="121"/>
                    <a:pt x="61" y="159"/>
                    <a:pt x="67" y="159"/>
                  </a:cubicBezTo>
                  <a:cubicBezTo>
                    <a:pt x="77" y="159"/>
                    <a:pt x="77" y="159"/>
                    <a:pt x="73" y="196"/>
                  </a:cubicBezTo>
                  <a:lnTo>
                    <a:pt x="58" y="193"/>
                  </a:lnTo>
                  <a:cubicBezTo>
                    <a:pt x="48" y="193"/>
                    <a:pt x="42" y="193"/>
                    <a:pt x="23" y="224"/>
                  </a:cubicBezTo>
                  <a:cubicBezTo>
                    <a:pt x="8" y="253"/>
                    <a:pt x="1" y="307"/>
                    <a:pt x="9" y="307"/>
                  </a:cubicBezTo>
                  <a:cubicBezTo>
                    <a:pt x="11" y="307"/>
                    <a:pt x="14" y="305"/>
                    <a:pt x="17" y="300"/>
                  </a:cubicBezTo>
                  <a:lnTo>
                    <a:pt x="23" y="334"/>
                  </a:lnTo>
                  <a:cubicBezTo>
                    <a:pt x="19" y="388"/>
                    <a:pt x="20" y="416"/>
                    <a:pt x="24" y="416"/>
                  </a:cubicBezTo>
                  <a:cubicBezTo>
                    <a:pt x="28" y="416"/>
                    <a:pt x="34" y="390"/>
                    <a:pt x="39" y="337"/>
                  </a:cubicBezTo>
                  <a:cubicBezTo>
                    <a:pt x="44" y="279"/>
                    <a:pt x="46" y="252"/>
                    <a:pt x="47" y="252"/>
                  </a:cubicBezTo>
                  <a:cubicBezTo>
                    <a:pt x="48" y="252"/>
                    <a:pt x="48" y="270"/>
                    <a:pt x="48" y="303"/>
                  </a:cubicBezTo>
                  <a:cubicBezTo>
                    <a:pt x="45" y="375"/>
                    <a:pt x="51" y="375"/>
                    <a:pt x="61" y="375"/>
                  </a:cubicBezTo>
                  <a:cubicBezTo>
                    <a:pt x="67" y="375"/>
                    <a:pt x="67" y="375"/>
                    <a:pt x="64" y="412"/>
                  </a:cubicBezTo>
                  <a:cubicBezTo>
                    <a:pt x="64" y="447"/>
                    <a:pt x="67" y="485"/>
                    <a:pt x="77" y="485"/>
                  </a:cubicBezTo>
                  <a:cubicBezTo>
                    <a:pt x="83" y="485"/>
                    <a:pt x="83" y="485"/>
                    <a:pt x="86" y="450"/>
                  </a:cubicBezTo>
                  <a:cubicBezTo>
                    <a:pt x="85" y="435"/>
                    <a:pt x="87" y="426"/>
                    <a:pt x="89" y="426"/>
                  </a:cubicBezTo>
                  <a:cubicBezTo>
                    <a:pt x="93" y="426"/>
                    <a:pt x="99" y="445"/>
                    <a:pt x="99" y="488"/>
                  </a:cubicBezTo>
                  <a:cubicBezTo>
                    <a:pt x="101" y="503"/>
                    <a:pt x="103" y="513"/>
                    <a:pt x="104" y="513"/>
                  </a:cubicBezTo>
                  <a:cubicBezTo>
                    <a:pt x="106" y="513"/>
                    <a:pt x="107" y="495"/>
                    <a:pt x="111" y="453"/>
                  </a:cubicBezTo>
                  <a:cubicBezTo>
                    <a:pt x="114" y="418"/>
                    <a:pt x="119" y="401"/>
                    <a:pt x="124" y="401"/>
                  </a:cubicBezTo>
                  <a:cubicBezTo>
                    <a:pt x="130" y="401"/>
                    <a:pt x="135" y="420"/>
                    <a:pt x="136" y="456"/>
                  </a:cubicBezTo>
                  <a:lnTo>
                    <a:pt x="152" y="456"/>
                  </a:lnTo>
                  <a:cubicBezTo>
                    <a:pt x="152" y="456"/>
                    <a:pt x="152" y="457"/>
                    <a:pt x="153" y="457"/>
                  </a:cubicBezTo>
                  <a:cubicBezTo>
                    <a:pt x="158" y="457"/>
                    <a:pt x="161" y="421"/>
                    <a:pt x="164" y="387"/>
                  </a:cubicBezTo>
                  <a:cubicBezTo>
                    <a:pt x="168" y="346"/>
                    <a:pt x="169" y="328"/>
                    <a:pt x="171" y="328"/>
                  </a:cubicBezTo>
                  <a:cubicBezTo>
                    <a:pt x="173" y="328"/>
                    <a:pt x="174" y="337"/>
                    <a:pt x="177" y="353"/>
                  </a:cubicBezTo>
                  <a:cubicBezTo>
                    <a:pt x="180" y="375"/>
                    <a:pt x="180" y="400"/>
                    <a:pt x="177" y="425"/>
                  </a:cubicBezTo>
                  <a:cubicBezTo>
                    <a:pt x="174" y="459"/>
                    <a:pt x="183" y="463"/>
                    <a:pt x="193" y="463"/>
                  </a:cubicBezTo>
                  <a:cubicBezTo>
                    <a:pt x="193" y="463"/>
                    <a:pt x="194" y="463"/>
                    <a:pt x="196" y="463"/>
                  </a:cubicBezTo>
                  <a:cubicBezTo>
                    <a:pt x="203" y="463"/>
                    <a:pt x="215" y="460"/>
                    <a:pt x="218" y="428"/>
                  </a:cubicBezTo>
                  <a:lnTo>
                    <a:pt x="218" y="428"/>
                  </a:lnTo>
                  <a:lnTo>
                    <a:pt x="214" y="466"/>
                  </a:lnTo>
                  <a:cubicBezTo>
                    <a:pt x="221" y="466"/>
                    <a:pt x="221" y="481"/>
                    <a:pt x="222" y="481"/>
                  </a:cubicBezTo>
                  <a:cubicBezTo>
                    <a:pt x="222" y="481"/>
                    <a:pt x="223" y="477"/>
                    <a:pt x="224" y="466"/>
                  </a:cubicBezTo>
                  <a:cubicBezTo>
                    <a:pt x="224" y="466"/>
                    <a:pt x="230" y="466"/>
                    <a:pt x="246" y="503"/>
                  </a:cubicBezTo>
                  <a:cubicBezTo>
                    <a:pt x="248" y="511"/>
                    <a:pt x="251" y="514"/>
                    <a:pt x="254" y="514"/>
                  </a:cubicBezTo>
                  <a:cubicBezTo>
                    <a:pt x="268" y="514"/>
                    <a:pt x="283" y="458"/>
                    <a:pt x="268" y="400"/>
                  </a:cubicBezTo>
                  <a:lnTo>
                    <a:pt x="277" y="400"/>
                  </a:lnTo>
                  <a:cubicBezTo>
                    <a:pt x="287" y="400"/>
                    <a:pt x="287" y="365"/>
                    <a:pt x="287" y="365"/>
                  </a:cubicBezTo>
                  <a:cubicBezTo>
                    <a:pt x="289" y="333"/>
                    <a:pt x="297" y="331"/>
                    <a:pt x="304" y="331"/>
                  </a:cubicBezTo>
                  <a:cubicBezTo>
                    <a:pt x="306" y="331"/>
                    <a:pt x="307" y="331"/>
                    <a:pt x="308" y="331"/>
                  </a:cubicBezTo>
                  <a:lnTo>
                    <a:pt x="302" y="403"/>
                  </a:lnTo>
                  <a:cubicBezTo>
                    <a:pt x="291" y="465"/>
                    <a:pt x="291" y="504"/>
                    <a:pt x="296" y="504"/>
                  </a:cubicBezTo>
                  <a:cubicBezTo>
                    <a:pt x="300" y="504"/>
                    <a:pt x="307" y="485"/>
                    <a:pt x="315" y="441"/>
                  </a:cubicBezTo>
                  <a:lnTo>
                    <a:pt x="315" y="441"/>
                  </a:lnTo>
                  <a:cubicBezTo>
                    <a:pt x="314" y="451"/>
                    <a:pt x="313" y="463"/>
                    <a:pt x="312" y="475"/>
                  </a:cubicBezTo>
                  <a:cubicBezTo>
                    <a:pt x="310" y="494"/>
                    <a:pt x="312" y="504"/>
                    <a:pt x="316" y="504"/>
                  </a:cubicBezTo>
                  <a:cubicBezTo>
                    <a:pt x="321" y="504"/>
                    <a:pt x="327" y="495"/>
                    <a:pt x="337" y="478"/>
                  </a:cubicBezTo>
                  <a:cubicBezTo>
                    <a:pt x="343" y="478"/>
                    <a:pt x="359" y="409"/>
                    <a:pt x="362" y="372"/>
                  </a:cubicBezTo>
                  <a:cubicBezTo>
                    <a:pt x="362" y="337"/>
                    <a:pt x="371" y="337"/>
                    <a:pt x="371" y="337"/>
                  </a:cubicBezTo>
                  <a:cubicBezTo>
                    <a:pt x="381" y="340"/>
                    <a:pt x="381" y="340"/>
                    <a:pt x="377" y="375"/>
                  </a:cubicBezTo>
                  <a:cubicBezTo>
                    <a:pt x="374" y="411"/>
                    <a:pt x="377" y="429"/>
                    <a:pt x="381" y="429"/>
                  </a:cubicBezTo>
                  <a:cubicBezTo>
                    <a:pt x="386" y="429"/>
                    <a:pt x="393" y="412"/>
                    <a:pt x="399" y="378"/>
                  </a:cubicBezTo>
                  <a:lnTo>
                    <a:pt x="399" y="378"/>
                  </a:lnTo>
                  <a:lnTo>
                    <a:pt x="396" y="412"/>
                  </a:lnTo>
                  <a:cubicBezTo>
                    <a:pt x="394" y="440"/>
                    <a:pt x="397" y="465"/>
                    <a:pt x="415" y="465"/>
                  </a:cubicBezTo>
                  <a:cubicBezTo>
                    <a:pt x="422" y="465"/>
                    <a:pt x="431" y="462"/>
                    <a:pt x="443" y="453"/>
                  </a:cubicBezTo>
                  <a:cubicBezTo>
                    <a:pt x="475" y="459"/>
                    <a:pt x="500" y="463"/>
                    <a:pt x="496" y="497"/>
                  </a:cubicBezTo>
                  <a:cubicBezTo>
                    <a:pt x="496" y="504"/>
                    <a:pt x="497" y="507"/>
                    <a:pt x="499" y="507"/>
                  </a:cubicBezTo>
                  <a:cubicBezTo>
                    <a:pt x="507" y="507"/>
                    <a:pt x="535" y="453"/>
                    <a:pt x="553" y="397"/>
                  </a:cubicBezTo>
                  <a:lnTo>
                    <a:pt x="553" y="397"/>
                  </a:lnTo>
                  <a:cubicBezTo>
                    <a:pt x="550" y="431"/>
                    <a:pt x="559" y="431"/>
                    <a:pt x="575" y="434"/>
                  </a:cubicBezTo>
                  <a:cubicBezTo>
                    <a:pt x="600" y="438"/>
                    <a:pt x="600" y="438"/>
                    <a:pt x="597" y="472"/>
                  </a:cubicBezTo>
                  <a:cubicBezTo>
                    <a:pt x="589" y="508"/>
                    <a:pt x="585" y="526"/>
                    <a:pt x="586" y="526"/>
                  </a:cubicBezTo>
                  <a:cubicBezTo>
                    <a:pt x="587" y="526"/>
                    <a:pt x="592" y="509"/>
                    <a:pt x="603" y="475"/>
                  </a:cubicBezTo>
                  <a:cubicBezTo>
                    <a:pt x="609" y="448"/>
                    <a:pt x="615" y="436"/>
                    <a:pt x="621" y="436"/>
                  </a:cubicBezTo>
                  <a:cubicBezTo>
                    <a:pt x="629" y="436"/>
                    <a:pt x="635" y="468"/>
                    <a:pt x="631" y="513"/>
                  </a:cubicBezTo>
                  <a:cubicBezTo>
                    <a:pt x="628" y="550"/>
                    <a:pt x="638" y="550"/>
                    <a:pt x="653" y="550"/>
                  </a:cubicBezTo>
                  <a:cubicBezTo>
                    <a:pt x="662" y="526"/>
                    <a:pt x="673" y="520"/>
                    <a:pt x="684" y="520"/>
                  </a:cubicBezTo>
                  <a:cubicBezTo>
                    <a:pt x="688" y="520"/>
                    <a:pt x="693" y="521"/>
                    <a:pt x="697" y="522"/>
                  </a:cubicBezTo>
                  <a:cubicBezTo>
                    <a:pt x="701" y="523"/>
                    <a:pt x="704" y="523"/>
                    <a:pt x="707" y="523"/>
                  </a:cubicBezTo>
                  <a:cubicBezTo>
                    <a:pt x="719" y="523"/>
                    <a:pt x="720" y="513"/>
                    <a:pt x="725" y="453"/>
                  </a:cubicBezTo>
                  <a:cubicBezTo>
                    <a:pt x="733" y="394"/>
                    <a:pt x="739" y="383"/>
                    <a:pt x="749" y="383"/>
                  </a:cubicBezTo>
                  <a:cubicBezTo>
                    <a:pt x="751" y="383"/>
                    <a:pt x="754" y="384"/>
                    <a:pt x="757" y="384"/>
                  </a:cubicBezTo>
                  <a:cubicBezTo>
                    <a:pt x="766" y="384"/>
                    <a:pt x="772" y="387"/>
                    <a:pt x="769" y="422"/>
                  </a:cubicBezTo>
                  <a:cubicBezTo>
                    <a:pt x="769" y="422"/>
                    <a:pt x="775" y="459"/>
                    <a:pt x="782" y="459"/>
                  </a:cubicBezTo>
                  <a:cubicBezTo>
                    <a:pt x="791" y="459"/>
                    <a:pt x="800" y="459"/>
                    <a:pt x="797" y="497"/>
                  </a:cubicBezTo>
                  <a:cubicBezTo>
                    <a:pt x="797" y="497"/>
                    <a:pt x="800" y="535"/>
                    <a:pt x="816" y="535"/>
                  </a:cubicBezTo>
                  <a:cubicBezTo>
                    <a:pt x="832" y="538"/>
                    <a:pt x="847" y="538"/>
                    <a:pt x="844" y="575"/>
                  </a:cubicBezTo>
                  <a:cubicBezTo>
                    <a:pt x="854" y="575"/>
                    <a:pt x="854" y="575"/>
                    <a:pt x="857" y="541"/>
                  </a:cubicBezTo>
                  <a:cubicBezTo>
                    <a:pt x="859" y="515"/>
                    <a:pt x="865" y="491"/>
                    <a:pt x="878" y="491"/>
                  </a:cubicBezTo>
                  <a:cubicBezTo>
                    <a:pt x="884" y="491"/>
                    <a:pt x="892" y="497"/>
                    <a:pt x="901" y="510"/>
                  </a:cubicBezTo>
                  <a:cubicBezTo>
                    <a:pt x="905" y="510"/>
                    <a:pt x="910" y="511"/>
                    <a:pt x="915" y="511"/>
                  </a:cubicBezTo>
                  <a:cubicBezTo>
                    <a:pt x="929" y="511"/>
                    <a:pt x="942" y="505"/>
                    <a:pt x="945" y="478"/>
                  </a:cubicBezTo>
                  <a:cubicBezTo>
                    <a:pt x="951" y="481"/>
                    <a:pt x="951" y="481"/>
                    <a:pt x="948" y="516"/>
                  </a:cubicBezTo>
                  <a:cubicBezTo>
                    <a:pt x="945" y="552"/>
                    <a:pt x="947" y="570"/>
                    <a:pt x="953" y="570"/>
                  </a:cubicBezTo>
                  <a:cubicBezTo>
                    <a:pt x="959" y="570"/>
                    <a:pt x="968" y="553"/>
                    <a:pt x="979" y="519"/>
                  </a:cubicBezTo>
                  <a:cubicBezTo>
                    <a:pt x="981" y="502"/>
                    <a:pt x="984" y="494"/>
                    <a:pt x="987" y="494"/>
                  </a:cubicBezTo>
                  <a:cubicBezTo>
                    <a:pt x="991" y="494"/>
                    <a:pt x="995" y="503"/>
                    <a:pt x="998" y="522"/>
                  </a:cubicBezTo>
                  <a:cubicBezTo>
                    <a:pt x="998" y="522"/>
                    <a:pt x="1004" y="522"/>
                    <a:pt x="1017" y="488"/>
                  </a:cubicBezTo>
                  <a:cubicBezTo>
                    <a:pt x="1021" y="471"/>
                    <a:pt x="1024" y="462"/>
                    <a:pt x="1026" y="462"/>
                  </a:cubicBezTo>
                  <a:cubicBezTo>
                    <a:pt x="1029" y="462"/>
                    <a:pt x="1032" y="472"/>
                    <a:pt x="1039" y="491"/>
                  </a:cubicBezTo>
                  <a:cubicBezTo>
                    <a:pt x="1036" y="525"/>
                    <a:pt x="1045" y="528"/>
                    <a:pt x="1051" y="528"/>
                  </a:cubicBezTo>
                  <a:cubicBezTo>
                    <a:pt x="1060" y="514"/>
                    <a:pt x="1080" y="508"/>
                    <a:pt x="1100" y="508"/>
                  </a:cubicBezTo>
                  <a:cubicBezTo>
                    <a:pt x="1130" y="508"/>
                    <a:pt x="1162" y="522"/>
                    <a:pt x="1164" y="544"/>
                  </a:cubicBezTo>
                  <a:cubicBezTo>
                    <a:pt x="1177" y="510"/>
                    <a:pt x="1177" y="510"/>
                    <a:pt x="1186" y="510"/>
                  </a:cubicBezTo>
                  <a:cubicBezTo>
                    <a:pt x="1186" y="537"/>
                    <a:pt x="1188" y="549"/>
                    <a:pt x="1190" y="549"/>
                  </a:cubicBezTo>
                  <a:cubicBezTo>
                    <a:pt x="1195" y="549"/>
                    <a:pt x="1201" y="519"/>
                    <a:pt x="1205" y="475"/>
                  </a:cubicBezTo>
                  <a:lnTo>
                    <a:pt x="1189" y="475"/>
                  </a:lnTo>
                  <a:cubicBezTo>
                    <a:pt x="1192" y="443"/>
                    <a:pt x="1198" y="426"/>
                    <a:pt x="1204" y="426"/>
                  </a:cubicBezTo>
                  <a:cubicBezTo>
                    <a:pt x="1210" y="426"/>
                    <a:pt x="1215" y="453"/>
                    <a:pt x="1208" y="513"/>
                  </a:cubicBezTo>
                  <a:cubicBezTo>
                    <a:pt x="1209" y="549"/>
                    <a:pt x="1210" y="567"/>
                    <a:pt x="1212" y="567"/>
                  </a:cubicBezTo>
                  <a:cubicBezTo>
                    <a:pt x="1214" y="567"/>
                    <a:pt x="1217" y="550"/>
                    <a:pt x="1224" y="516"/>
                  </a:cubicBezTo>
                  <a:cubicBezTo>
                    <a:pt x="1231" y="480"/>
                    <a:pt x="1238" y="462"/>
                    <a:pt x="1242" y="462"/>
                  </a:cubicBezTo>
                  <a:cubicBezTo>
                    <a:pt x="1246" y="462"/>
                    <a:pt x="1249" y="481"/>
                    <a:pt x="1249" y="519"/>
                  </a:cubicBezTo>
                  <a:cubicBezTo>
                    <a:pt x="1245" y="553"/>
                    <a:pt x="1244" y="571"/>
                    <a:pt x="1245" y="571"/>
                  </a:cubicBezTo>
                  <a:cubicBezTo>
                    <a:pt x="1246" y="571"/>
                    <a:pt x="1250" y="553"/>
                    <a:pt x="1258" y="519"/>
                  </a:cubicBezTo>
                  <a:cubicBezTo>
                    <a:pt x="1274" y="441"/>
                    <a:pt x="1289" y="396"/>
                    <a:pt x="1298" y="396"/>
                  </a:cubicBezTo>
                  <a:cubicBezTo>
                    <a:pt x="1305" y="396"/>
                    <a:pt x="1307" y="425"/>
                    <a:pt x="1302" y="488"/>
                  </a:cubicBezTo>
                  <a:cubicBezTo>
                    <a:pt x="1292" y="560"/>
                    <a:pt x="1299" y="597"/>
                    <a:pt x="1305" y="597"/>
                  </a:cubicBezTo>
                  <a:cubicBezTo>
                    <a:pt x="1314" y="597"/>
                    <a:pt x="1318" y="563"/>
                    <a:pt x="1321" y="528"/>
                  </a:cubicBezTo>
                  <a:cubicBezTo>
                    <a:pt x="1321" y="491"/>
                    <a:pt x="1322" y="473"/>
                    <a:pt x="1325" y="473"/>
                  </a:cubicBezTo>
                  <a:cubicBezTo>
                    <a:pt x="1328" y="473"/>
                    <a:pt x="1332" y="492"/>
                    <a:pt x="1336" y="528"/>
                  </a:cubicBezTo>
                  <a:cubicBezTo>
                    <a:pt x="1343" y="591"/>
                    <a:pt x="1353" y="618"/>
                    <a:pt x="1365" y="618"/>
                  </a:cubicBezTo>
                  <a:cubicBezTo>
                    <a:pt x="1374" y="618"/>
                    <a:pt x="1385" y="602"/>
                    <a:pt x="1399" y="572"/>
                  </a:cubicBezTo>
                  <a:cubicBezTo>
                    <a:pt x="1417" y="541"/>
                    <a:pt x="1432" y="525"/>
                    <a:pt x="1440" y="525"/>
                  </a:cubicBezTo>
                  <a:cubicBezTo>
                    <a:pt x="1448" y="525"/>
                    <a:pt x="1447" y="543"/>
                    <a:pt x="1430" y="579"/>
                  </a:cubicBezTo>
                  <a:cubicBezTo>
                    <a:pt x="1416" y="619"/>
                    <a:pt x="1410" y="636"/>
                    <a:pt x="1411" y="636"/>
                  </a:cubicBezTo>
                  <a:cubicBezTo>
                    <a:pt x="1413" y="636"/>
                    <a:pt x="1418" y="627"/>
                    <a:pt x="1427" y="613"/>
                  </a:cubicBezTo>
                  <a:lnTo>
                    <a:pt x="1465" y="619"/>
                  </a:lnTo>
                  <a:cubicBezTo>
                    <a:pt x="1474" y="619"/>
                    <a:pt x="1487" y="585"/>
                    <a:pt x="1490" y="550"/>
                  </a:cubicBezTo>
                  <a:cubicBezTo>
                    <a:pt x="1490" y="596"/>
                    <a:pt x="1495" y="628"/>
                    <a:pt x="1504" y="628"/>
                  </a:cubicBezTo>
                  <a:cubicBezTo>
                    <a:pt x="1509" y="628"/>
                    <a:pt x="1516" y="617"/>
                    <a:pt x="1524" y="591"/>
                  </a:cubicBezTo>
                  <a:lnTo>
                    <a:pt x="1543" y="594"/>
                  </a:lnTo>
                  <a:cubicBezTo>
                    <a:pt x="1549" y="594"/>
                    <a:pt x="1549" y="594"/>
                    <a:pt x="1562" y="560"/>
                  </a:cubicBezTo>
                  <a:cubicBezTo>
                    <a:pt x="1565" y="550"/>
                    <a:pt x="1568" y="546"/>
                    <a:pt x="1571" y="546"/>
                  </a:cubicBezTo>
                  <a:cubicBezTo>
                    <a:pt x="1576" y="546"/>
                    <a:pt x="1579" y="573"/>
                    <a:pt x="1581" y="597"/>
                  </a:cubicBezTo>
                  <a:cubicBezTo>
                    <a:pt x="1585" y="624"/>
                    <a:pt x="1588" y="651"/>
                    <a:pt x="1590" y="651"/>
                  </a:cubicBezTo>
                  <a:cubicBezTo>
                    <a:pt x="1591" y="651"/>
                    <a:pt x="1592" y="646"/>
                    <a:pt x="1593" y="635"/>
                  </a:cubicBezTo>
                  <a:cubicBezTo>
                    <a:pt x="1603" y="600"/>
                    <a:pt x="1615" y="566"/>
                    <a:pt x="1628" y="532"/>
                  </a:cubicBezTo>
                  <a:cubicBezTo>
                    <a:pt x="1631" y="522"/>
                    <a:pt x="1634" y="518"/>
                    <a:pt x="1637" y="518"/>
                  </a:cubicBezTo>
                  <a:lnTo>
                    <a:pt x="1637" y="518"/>
                  </a:lnTo>
                  <a:cubicBezTo>
                    <a:pt x="1642" y="518"/>
                    <a:pt x="1643" y="544"/>
                    <a:pt x="1634" y="569"/>
                  </a:cubicBezTo>
                  <a:cubicBezTo>
                    <a:pt x="1628" y="594"/>
                    <a:pt x="1631" y="619"/>
                    <a:pt x="1643" y="641"/>
                  </a:cubicBezTo>
                  <a:cubicBezTo>
                    <a:pt x="1645" y="642"/>
                    <a:pt x="1647" y="643"/>
                    <a:pt x="1649" y="643"/>
                  </a:cubicBezTo>
                  <a:cubicBezTo>
                    <a:pt x="1656" y="643"/>
                    <a:pt x="1666" y="636"/>
                    <a:pt x="1669" y="610"/>
                  </a:cubicBezTo>
                  <a:cubicBezTo>
                    <a:pt x="1671" y="595"/>
                    <a:pt x="1682" y="587"/>
                    <a:pt x="1694" y="587"/>
                  </a:cubicBezTo>
                  <a:cubicBezTo>
                    <a:pt x="1708" y="587"/>
                    <a:pt x="1723" y="598"/>
                    <a:pt x="1725" y="619"/>
                  </a:cubicBezTo>
                  <a:lnTo>
                    <a:pt x="1741" y="619"/>
                  </a:lnTo>
                  <a:cubicBezTo>
                    <a:pt x="1741" y="619"/>
                    <a:pt x="1741" y="619"/>
                    <a:pt x="1742" y="619"/>
                  </a:cubicBezTo>
                  <a:cubicBezTo>
                    <a:pt x="1751" y="619"/>
                    <a:pt x="1763" y="588"/>
                    <a:pt x="1769" y="588"/>
                  </a:cubicBezTo>
                  <a:cubicBezTo>
                    <a:pt x="1769" y="588"/>
                    <a:pt x="1778" y="588"/>
                    <a:pt x="1791" y="553"/>
                  </a:cubicBezTo>
                  <a:cubicBezTo>
                    <a:pt x="1797" y="557"/>
                    <a:pt x="1806" y="557"/>
                    <a:pt x="1803" y="591"/>
                  </a:cubicBezTo>
                  <a:cubicBezTo>
                    <a:pt x="1811" y="557"/>
                    <a:pt x="1815" y="540"/>
                    <a:pt x="1817" y="540"/>
                  </a:cubicBezTo>
                  <a:cubicBezTo>
                    <a:pt x="1819" y="540"/>
                    <a:pt x="1819" y="558"/>
                    <a:pt x="1819" y="594"/>
                  </a:cubicBezTo>
                  <a:cubicBezTo>
                    <a:pt x="1814" y="631"/>
                    <a:pt x="1812" y="649"/>
                    <a:pt x="1813" y="649"/>
                  </a:cubicBezTo>
                  <a:cubicBezTo>
                    <a:pt x="1814" y="649"/>
                    <a:pt x="1817" y="631"/>
                    <a:pt x="1825" y="597"/>
                  </a:cubicBezTo>
                  <a:cubicBezTo>
                    <a:pt x="1831" y="580"/>
                    <a:pt x="1835" y="571"/>
                    <a:pt x="1837" y="571"/>
                  </a:cubicBezTo>
                  <a:cubicBezTo>
                    <a:pt x="1839" y="571"/>
                    <a:pt x="1839" y="580"/>
                    <a:pt x="1841" y="597"/>
                  </a:cubicBezTo>
                  <a:cubicBezTo>
                    <a:pt x="1839" y="617"/>
                    <a:pt x="1841" y="626"/>
                    <a:pt x="1843" y="626"/>
                  </a:cubicBezTo>
                  <a:cubicBezTo>
                    <a:pt x="1846" y="626"/>
                    <a:pt x="1849" y="617"/>
                    <a:pt x="1850" y="600"/>
                  </a:cubicBezTo>
                  <a:cubicBezTo>
                    <a:pt x="1860" y="557"/>
                    <a:pt x="1874" y="528"/>
                    <a:pt x="1881" y="528"/>
                  </a:cubicBezTo>
                  <a:cubicBezTo>
                    <a:pt x="1886" y="528"/>
                    <a:pt x="1888" y="541"/>
                    <a:pt x="1885" y="569"/>
                  </a:cubicBezTo>
                  <a:cubicBezTo>
                    <a:pt x="1885" y="569"/>
                    <a:pt x="1894" y="569"/>
                    <a:pt x="1907" y="535"/>
                  </a:cubicBezTo>
                  <a:cubicBezTo>
                    <a:pt x="1915" y="500"/>
                    <a:pt x="1918" y="483"/>
                    <a:pt x="1919" y="483"/>
                  </a:cubicBezTo>
                  <a:lnTo>
                    <a:pt x="1919" y="483"/>
                  </a:lnTo>
                  <a:cubicBezTo>
                    <a:pt x="1920" y="483"/>
                    <a:pt x="1918" y="500"/>
                    <a:pt x="1913" y="535"/>
                  </a:cubicBezTo>
                  <a:cubicBezTo>
                    <a:pt x="1913" y="571"/>
                    <a:pt x="1915" y="590"/>
                    <a:pt x="1920" y="590"/>
                  </a:cubicBezTo>
                  <a:cubicBezTo>
                    <a:pt x="1924" y="590"/>
                    <a:pt x="1930" y="573"/>
                    <a:pt x="1938" y="538"/>
                  </a:cubicBezTo>
                  <a:cubicBezTo>
                    <a:pt x="1938" y="538"/>
                    <a:pt x="1942" y="523"/>
                    <a:pt x="1946" y="523"/>
                  </a:cubicBezTo>
                  <a:cubicBezTo>
                    <a:pt x="1949" y="523"/>
                    <a:pt x="1952" y="528"/>
                    <a:pt x="1954" y="541"/>
                  </a:cubicBezTo>
                  <a:cubicBezTo>
                    <a:pt x="1961" y="564"/>
                    <a:pt x="1981" y="589"/>
                    <a:pt x="1994" y="589"/>
                  </a:cubicBezTo>
                  <a:cubicBezTo>
                    <a:pt x="2003" y="589"/>
                    <a:pt x="2010" y="579"/>
                    <a:pt x="2010" y="550"/>
                  </a:cubicBezTo>
                  <a:lnTo>
                    <a:pt x="2026" y="550"/>
                  </a:lnTo>
                  <a:cubicBezTo>
                    <a:pt x="2032" y="570"/>
                    <a:pt x="2037" y="581"/>
                    <a:pt x="2042" y="581"/>
                  </a:cubicBezTo>
                  <a:cubicBezTo>
                    <a:pt x="2047" y="581"/>
                    <a:pt x="2051" y="573"/>
                    <a:pt x="2057" y="557"/>
                  </a:cubicBezTo>
                  <a:lnTo>
                    <a:pt x="2070" y="522"/>
                  </a:lnTo>
                  <a:lnTo>
                    <a:pt x="2070" y="522"/>
                  </a:lnTo>
                  <a:cubicBezTo>
                    <a:pt x="2067" y="557"/>
                    <a:pt x="2070" y="594"/>
                    <a:pt x="2076" y="594"/>
                  </a:cubicBezTo>
                  <a:cubicBezTo>
                    <a:pt x="2078" y="595"/>
                    <a:pt x="2080" y="595"/>
                    <a:pt x="2081" y="595"/>
                  </a:cubicBezTo>
                  <a:cubicBezTo>
                    <a:pt x="2085" y="595"/>
                    <a:pt x="2086" y="589"/>
                    <a:pt x="2088" y="560"/>
                  </a:cubicBezTo>
                  <a:cubicBezTo>
                    <a:pt x="2085" y="525"/>
                    <a:pt x="2095" y="525"/>
                    <a:pt x="2101" y="525"/>
                  </a:cubicBezTo>
                  <a:cubicBezTo>
                    <a:pt x="2110" y="528"/>
                    <a:pt x="2114" y="563"/>
                    <a:pt x="2110" y="600"/>
                  </a:cubicBezTo>
                  <a:lnTo>
                    <a:pt x="2117" y="600"/>
                  </a:lnTo>
                  <a:cubicBezTo>
                    <a:pt x="2122" y="559"/>
                    <a:pt x="2126" y="542"/>
                    <a:pt x="2129" y="542"/>
                  </a:cubicBezTo>
                  <a:cubicBezTo>
                    <a:pt x="2130" y="542"/>
                    <a:pt x="2131" y="551"/>
                    <a:pt x="2129" y="566"/>
                  </a:cubicBezTo>
                  <a:cubicBezTo>
                    <a:pt x="2132" y="604"/>
                    <a:pt x="2142" y="604"/>
                    <a:pt x="2148" y="607"/>
                  </a:cubicBezTo>
                  <a:cubicBezTo>
                    <a:pt x="2150" y="594"/>
                    <a:pt x="2152" y="590"/>
                    <a:pt x="2153" y="590"/>
                  </a:cubicBezTo>
                  <a:lnTo>
                    <a:pt x="2153" y="590"/>
                  </a:lnTo>
                  <a:cubicBezTo>
                    <a:pt x="2155" y="590"/>
                    <a:pt x="2154" y="607"/>
                    <a:pt x="2148" y="607"/>
                  </a:cubicBezTo>
                  <a:lnTo>
                    <a:pt x="2145" y="641"/>
                  </a:lnTo>
                  <a:cubicBezTo>
                    <a:pt x="2146" y="652"/>
                    <a:pt x="2147" y="657"/>
                    <a:pt x="2148" y="657"/>
                  </a:cubicBezTo>
                  <a:cubicBezTo>
                    <a:pt x="2151" y="657"/>
                    <a:pt x="2155" y="631"/>
                    <a:pt x="2157" y="607"/>
                  </a:cubicBezTo>
                  <a:lnTo>
                    <a:pt x="2173" y="610"/>
                  </a:lnTo>
                  <a:cubicBezTo>
                    <a:pt x="2174" y="610"/>
                    <a:pt x="2176" y="610"/>
                    <a:pt x="2177" y="610"/>
                  </a:cubicBezTo>
                  <a:cubicBezTo>
                    <a:pt x="2184" y="610"/>
                    <a:pt x="2188" y="608"/>
                    <a:pt x="2186" y="575"/>
                  </a:cubicBezTo>
                  <a:cubicBezTo>
                    <a:pt x="2189" y="538"/>
                    <a:pt x="2192" y="503"/>
                    <a:pt x="2201" y="503"/>
                  </a:cubicBezTo>
                  <a:lnTo>
                    <a:pt x="2201" y="503"/>
                  </a:lnTo>
                  <a:cubicBezTo>
                    <a:pt x="2198" y="541"/>
                    <a:pt x="2192" y="575"/>
                    <a:pt x="2201" y="579"/>
                  </a:cubicBezTo>
                  <a:cubicBezTo>
                    <a:pt x="2211" y="579"/>
                    <a:pt x="2204" y="613"/>
                    <a:pt x="2204" y="613"/>
                  </a:cubicBezTo>
                  <a:cubicBezTo>
                    <a:pt x="2197" y="645"/>
                    <a:pt x="2201" y="657"/>
                    <a:pt x="2208" y="657"/>
                  </a:cubicBezTo>
                  <a:cubicBezTo>
                    <a:pt x="2217" y="657"/>
                    <a:pt x="2231" y="638"/>
                    <a:pt x="2236" y="619"/>
                  </a:cubicBezTo>
                  <a:cubicBezTo>
                    <a:pt x="2248" y="585"/>
                    <a:pt x="2257" y="568"/>
                    <a:pt x="2261" y="568"/>
                  </a:cubicBezTo>
                  <a:lnTo>
                    <a:pt x="2261" y="568"/>
                  </a:lnTo>
                  <a:cubicBezTo>
                    <a:pt x="2266" y="568"/>
                    <a:pt x="2266" y="586"/>
                    <a:pt x="2261" y="622"/>
                  </a:cubicBezTo>
                  <a:cubicBezTo>
                    <a:pt x="2259" y="643"/>
                    <a:pt x="2260" y="652"/>
                    <a:pt x="2262" y="652"/>
                  </a:cubicBezTo>
                  <a:cubicBezTo>
                    <a:pt x="2267" y="652"/>
                    <a:pt x="2283" y="595"/>
                    <a:pt x="2298" y="519"/>
                  </a:cubicBezTo>
                  <a:lnTo>
                    <a:pt x="2317" y="412"/>
                  </a:lnTo>
                  <a:lnTo>
                    <a:pt x="2305" y="519"/>
                  </a:lnTo>
                  <a:cubicBezTo>
                    <a:pt x="2301" y="605"/>
                    <a:pt x="2299" y="640"/>
                    <a:pt x="2306" y="640"/>
                  </a:cubicBezTo>
                  <a:cubicBezTo>
                    <a:pt x="2310" y="640"/>
                    <a:pt x="2317" y="624"/>
                    <a:pt x="2330" y="597"/>
                  </a:cubicBezTo>
                  <a:cubicBezTo>
                    <a:pt x="2339" y="580"/>
                    <a:pt x="2344" y="571"/>
                    <a:pt x="2346" y="571"/>
                  </a:cubicBezTo>
                  <a:lnTo>
                    <a:pt x="2346" y="571"/>
                  </a:lnTo>
                  <a:cubicBezTo>
                    <a:pt x="2348" y="571"/>
                    <a:pt x="2347" y="580"/>
                    <a:pt x="2345" y="597"/>
                  </a:cubicBezTo>
                  <a:cubicBezTo>
                    <a:pt x="2342" y="635"/>
                    <a:pt x="2349" y="635"/>
                    <a:pt x="2374" y="638"/>
                  </a:cubicBezTo>
                  <a:cubicBezTo>
                    <a:pt x="2381" y="639"/>
                    <a:pt x="2386" y="640"/>
                    <a:pt x="2391" y="640"/>
                  </a:cubicBezTo>
                  <a:cubicBezTo>
                    <a:pt x="2402" y="640"/>
                    <a:pt x="2406" y="634"/>
                    <a:pt x="2408" y="607"/>
                  </a:cubicBezTo>
                  <a:lnTo>
                    <a:pt x="2427" y="610"/>
                  </a:lnTo>
                  <a:cubicBezTo>
                    <a:pt x="2426" y="638"/>
                    <a:pt x="2428" y="651"/>
                    <a:pt x="2432" y="651"/>
                  </a:cubicBezTo>
                  <a:cubicBezTo>
                    <a:pt x="2438" y="651"/>
                    <a:pt x="2446" y="622"/>
                    <a:pt x="2446" y="579"/>
                  </a:cubicBezTo>
                  <a:lnTo>
                    <a:pt x="2461" y="579"/>
                  </a:lnTo>
                  <a:lnTo>
                    <a:pt x="2458" y="616"/>
                  </a:lnTo>
                  <a:cubicBezTo>
                    <a:pt x="2452" y="651"/>
                    <a:pt x="2468" y="654"/>
                    <a:pt x="2533" y="663"/>
                  </a:cubicBezTo>
                  <a:cubicBezTo>
                    <a:pt x="2554" y="666"/>
                    <a:pt x="2570" y="668"/>
                    <a:pt x="2581" y="668"/>
                  </a:cubicBezTo>
                  <a:cubicBezTo>
                    <a:pt x="2609" y="668"/>
                    <a:pt x="2615" y="655"/>
                    <a:pt x="2621" y="604"/>
                  </a:cubicBezTo>
                  <a:cubicBezTo>
                    <a:pt x="2629" y="570"/>
                    <a:pt x="2635" y="552"/>
                    <a:pt x="2638" y="552"/>
                  </a:cubicBezTo>
                  <a:lnTo>
                    <a:pt x="2638" y="552"/>
                  </a:lnTo>
                  <a:cubicBezTo>
                    <a:pt x="2642" y="552"/>
                    <a:pt x="2642" y="570"/>
                    <a:pt x="2637" y="607"/>
                  </a:cubicBezTo>
                  <a:cubicBezTo>
                    <a:pt x="2635" y="632"/>
                    <a:pt x="2636" y="658"/>
                    <a:pt x="2638" y="658"/>
                  </a:cubicBezTo>
                  <a:cubicBezTo>
                    <a:pt x="2638" y="658"/>
                    <a:pt x="2639" y="654"/>
                    <a:pt x="2640" y="644"/>
                  </a:cubicBezTo>
                  <a:cubicBezTo>
                    <a:pt x="2640" y="644"/>
                    <a:pt x="2659" y="644"/>
                    <a:pt x="2662" y="682"/>
                  </a:cubicBezTo>
                  <a:cubicBezTo>
                    <a:pt x="2669" y="715"/>
                    <a:pt x="2675" y="727"/>
                    <a:pt x="2679" y="727"/>
                  </a:cubicBezTo>
                  <a:cubicBezTo>
                    <a:pt x="2685" y="727"/>
                    <a:pt x="2690" y="708"/>
                    <a:pt x="2693" y="688"/>
                  </a:cubicBezTo>
                  <a:cubicBezTo>
                    <a:pt x="2693" y="657"/>
                    <a:pt x="2694" y="646"/>
                    <a:pt x="2695" y="646"/>
                  </a:cubicBezTo>
                  <a:cubicBezTo>
                    <a:pt x="2696" y="646"/>
                    <a:pt x="2698" y="667"/>
                    <a:pt x="2700" y="688"/>
                  </a:cubicBezTo>
                  <a:cubicBezTo>
                    <a:pt x="2704" y="715"/>
                    <a:pt x="2707" y="741"/>
                    <a:pt x="2709" y="741"/>
                  </a:cubicBezTo>
                  <a:cubicBezTo>
                    <a:pt x="2710" y="741"/>
                    <a:pt x="2711" y="737"/>
                    <a:pt x="2712" y="726"/>
                  </a:cubicBezTo>
                  <a:cubicBezTo>
                    <a:pt x="2719" y="707"/>
                    <a:pt x="2738" y="690"/>
                    <a:pt x="2752" y="690"/>
                  </a:cubicBezTo>
                  <a:cubicBezTo>
                    <a:pt x="2764" y="690"/>
                    <a:pt x="2773" y="702"/>
                    <a:pt x="2769" y="735"/>
                  </a:cubicBezTo>
                  <a:lnTo>
                    <a:pt x="2784" y="738"/>
                  </a:lnTo>
                  <a:cubicBezTo>
                    <a:pt x="2786" y="711"/>
                    <a:pt x="2797" y="705"/>
                    <a:pt x="2808" y="705"/>
                  </a:cubicBezTo>
                  <a:cubicBezTo>
                    <a:pt x="2813" y="705"/>
                    <a:pt x="2817" y="706"/>
                    <a:pt x="2822" y="707"/>
                  </a:cubicBezTo>
                  <a:cubicBezTo>
                    <a:pt x="2837" y="710"/>
                    <a:pt x="2844" y="710"/>
                    <a:pt x="2841" y="748"/>
                  </a:cubicBezTo>
                  <a:cubicBezTo>
                    <a:pt x="2834" y="764"/>
                    <a:pt x="2833" y="772"/>
                    <a:pt x="2837" y="772"/>
                  </a:cubicBezTo>
                  <a:cubicBezTo>
                    <a:pt x="2840" y="772"/>
                    <a:pt x="2847" y="765"/>
                    <a:pt x="2856" y="748"/>
                  </a:cubicBezTo>
                  <a:cubicBezTo>
                    <a:pt x="2856" y="748"/>
                    <a:pt x="2857" y="748"/>
                    <a:pt x="2857" y="748"/>
                  </a:cubicBezTo>
                  <a:cubicBezTo>
                    <a:pt x="2866" y="748"/>
                    <a:pt x="2881" y="682"/>
                    <a:pt x="2890" y="682"/>
                  </a:cubicBezTo>
                  <a:cubicBezTo>
                    <a:pt x="2890" y="682"/>
                    <a:pt x="2891" y="682"/>
                    <a:pt x="2891" y="682"/>
                  </a:cubicBezTo>
                  <a:cubicBezTo>
                    <a:pt x="2894" y="644"/>
                    <a:pt x="2906" y="613"/>
                    <a:pt x="2913" y="613"/>
                  </a:cubicBezTo>
                  <a:lnTo>
                    <a:pt x="2913" y="613"/>
                  </a:lnTo>
                  <a:lnTo>
                    <a:pt x="2910" y="647"/>
                  </a:lnTo>
                  <a:lnTo>
                    <a:pt x="2900" y="720"/>
                  </a:lnTo>
                  <a:cubicBezTo>
                    <a:pt x="2901" y="720"/>
                    <a:pt x="2903" y="720"/>
                    <a:pt x="2904" y="720"/>
                  </a:cubicBezTo>
                  <a:cubicBezTo>
                    <a:pt x="2911" y="720"/>
                    <a:pt x="2917" y="717"/>
                    <a:pt x="2922" y="685"/>
                  </a:cubicBezTo>
                  <a:cubicBezTo>
                    <a:pt x="2925" y="723"/>
                    <a:pt x="2931" y="726"/>
                    <a:pt x="2947" y="726"/>
                  </a:cubicBezTo>
                  <a:cubicBezTo>
                    <a:pt x="2953" y="727"/>
                    <a:pt x="2958" y="728"/>
                    <a:pt x="2963" y="728"/>
                  </a:cubicBezTo>
                  <a:cubicBezTo>
                    <a:pt x="2975" y="728"/>
                    <a:pt x="2985" y="722"/>
                    <a:pt x="2994" y="698"/>
                  </a:cubicBezTo>
                  <a:lnTo>
                    <a:pt x="2994" y="698"/>
                  </a:lnTo>
                  <a:cubicBezTo>
                    <a:pt x="2992" y="736"/>
                    <a:pt x="3006" y="757"/>
                    <a:pt x="3021" y="757"/>
                  </a:cubicBezTo>
                  <a:cubicBezTo>
                    <a:pt x="3035" y="757"/>
                    <a:pt x="3049" y="741"/>
                    <a:pt x="3057" y="707"/>
                  </a:cubicBezTo>
                  <a:cubicBezTo>
                    <a:pt x="3060" y="690"/>
                    <a:pt x="3063" y="682"/>
                    <a:pt x="3066" y="682"/>
                  </a:cubicBezTo>
                  <a:cubicBezTo>
                    <a:pt x="3068" y="682"/>
                    <a:pt x="3071" y="691"/>
                    <a:pt x="3072" y="710"/>
                  </a:cubicBezTo>
                  <a:cubicBezTo>
                    <a:pt x="3074" y="729"/>
                    <a:pt x="3075" y="739"/>
                    <a:pt x="3077" y="739"/>
                  </a:cubicBezTo>
                  <a:cubicBezTo>
                    <a:pt x="3079" y="739"/>
                    <a:pt x="3082" y="730"/>
                    <a:pt x="3088" y="713"/>
                  </a:cubicBezTo>
                  <a:cubicBezTo>
                    <a:pt x="3092" y="704"/>
                    <a:pt x="3094" y="700"/>
                    <a:pt x="3097" y="700"/>
                  </a:cubicBezTo>
                  <a:cubicBezTo>
                    <a:pt x="3102" y="700"/>
                    <a:pt x="3105" y="727"/>
                    <a:pt x="3107" y="754"/>
                  </a:cubicBezTo>
                  <a:cubicBezTo>
                    <a:pt x="3107" y="797"/>
                    <a:pt x="3110" y="814"/>
                    <a:pt x="3116" y="814"/>
                  </a:cubicBezTo>
                  <a:cubicBezTo>
                    <a:pt x="3119" y="814"/>
                    <a:pt x="3124" y="806"/>
                    <a:pt x="3129" y="792"/>
                  </a:cubicBezTo>
                  <a:cubicBezTo>
                    <a:pt x="3143" y="768"/>
                    <a:pt x="3156" y="762"/>
                    <a:pt x="3165" y="762"/>
                  </a:cubicBezTo>
                  <a:cubicBezTo>
                    <a:pt x="3168" y="762"/>
                    <a:pt x="3171" y="763"/>
                    <a:pt x="3173" y="763"/>
                  </a:cubicBezTo>
                  <a:cubicBezTo>
                    <a:pt x="3192" y="729"/>
                    <a:pt x="3201" y="732"/>
                    <a:pt x="3198" y="695"/>
                  </a:cubicBezTo>
                  <a:cubicBezTo>
                    <a:pt x="3201" y="669"/>
                    <a:pt x="3207" y="647"/>
                    <a:pt x="3214" y="626"/>
                  </a:cubicBezTo>
                  <a:cubicBezTo>
                    <a:pt x="3220" y="615"/>
                    <a:pt x="3225" y="611"/>
                    <a:pt x="3227" y="611"/>
                  </a:cubicBezTo>
                  <a:lnTo>
                    <a:pt x="3227" y="611"/>
                  </a:lnTo>
                  <a:cubicBezTo>
                    <a:pt x="3231" y="611"/>
                    <a:pt x="3228" y="626"/>
                    <a:pt x="3224" y="626"/>
                  </a:cubicBezTo>
                  <a:cubicBezTo>
                    <a:pt x="3223" y="626"/>
                    <a:pt x="3223" y="626"/>
                    <a:pt x="3223" y="626"/>
                  </a:cubicBezTo>
                  <a:cubicBezTo>
                    <a:pt x="3201" y="660"/>
                    <a:pt x="3210" y="660"/>
                    <a:pt x="3214" y="698"/>
                  </a:cubicBezTo>
                  <a:cubicBezTo>
                    <a:pt x="3217" y="735"/>
                    <a:pt x="3232" y="735"/>
                    <a:pt x="3242" y="738"/>
                  </a:cubicBezTo>
                  <a:lnTo>
                    <a:pt x="3273" y="745"/>
                  </a:lnTo>
                  <a:cubicBezTo>
                    <a:pt x="3283" y="764"/>
                    <a:pt x="3290" y="774"/>
                    <a:pt x="3295" y="774"/>
                  </a:cubicBezTo>
                  <a:cubicBezTo>
                    <a:pt x="3300" y="774"/>
                    <a:pt x="3303" y="766"/>
                    <a:pt x="3304" y="748"/>
                  </a:cubicBezTo>
                  <a:lnTo>
                    <a:pt x="3311" y="713"/>
                  </a:lnTo>
                  <a:lnTo>
                    <a:pt x="3311" y="713"/>
                  </a:lnTo>
                  <a:cubicBezTo>
                    <a:pt x="3304" y="752"/>
                    <a:pt x="3333" y="774"/>
                    <a:pt x="3362" y="774"/>
                  </a:cubicBezTo>
                  <a:cubicBezTo>
                    <a:pt x="3385" y="774"/>
                    <a:pt x="3409" y="760"/>
                    <a:pt x="3414" y="729"/>
                  </a:cubicBezTo>
                  <a:lnTo>
                    <a:pt x="3414" y="729"/>
                  </a:lnTo>
                  <a:lnTo>
                    <a:pt x="3408" y="767"/>
                  </a:lnTo>
                  <a:cubicBezTo>
                    <a:pt x="3405" y="801"/>
                    <a:pt x="3411" y="801"/>
                    <a:pt x="3427" y="804"/>
                  </a:cubicBezTo>
                  <a:cubicBezTo>
                    <a:pt x="3427" y="804"/>
                    <a:pt x="3428" y="804"/>
                    <a:pt x="3428" y="804"/>
                  </a:cubicBezTo>
                  <a:cubicBezTo>
                    <a:pt x="3439" y="804"/>
                    <a:pt x="3468" y="779"/>
                    <a:pt x="3492" y="779"/>
                  </a:cubicBezTo>
                  <a:cubicBezTo>
                    <a:pt x="3493" y="779"/>
                    <a:pt x="3494" y="779"/>
                    <a:pt x="3496" y="779"/>
                  </a:cubicBezTo>
                  <a:cubicBezTo>
                    <a:pt x="3506" y="781"/>
                    <a:pt x="3516" y="783"/>
                    <a:pt x="3525" y="783"/>
                  </a:cubicBezTo>
                  <a:cubicBezTo>
                    <a:pt x="3542" y="783"/>
                    <a:pt x="3553" y="777"/>
                    <a:pt x="3555" y="754"/>
                  </a:cubicBezTo>
                  <a:cubicBezTo>
                    <a:pt x="3564" y="757"/>
                    <a:pt x="3564" y="757"/>
                    <a:pt x="3558" y="792"/>
                  </a:cubicBezTo>
                  <a:cubicBezTo>
                    <a:pt x="3546" y="826"/>
                    <a:pt x="3555" y="826"/>
                    <a:pt x="3561" y="829"/>
                  </a:cubicBezTo>
                  <a:cubicBezTo>
                    <a:pt x="3571" y="829"/>
                    <a:pt x="3577" y="795"/>
                    <a:pt x="3580" y="757"/>
                  </a:cubicBezTo>
                  <a:cubicBezTo>
                    <a:pt x="3583" y="741"/>
                    <a:pt x="3586" y="732"/>
                    <a:pt x="3590" y="732"/>
                  </a:cubicBezTo>
                  <a:cubicBezTo>
                    <a:pt x="3594" y="732"/>
                    <a:pt x="3599" y="742"/>
                    <a:pt x="3605" y="763"/>
                  </a:cubicBezTo>
                  <a:cubicBezTo>
                    <a:pt x="3610" y="784"/>
                    <a:pt x="3623" y="795"/>
                    <a:pt x="3637" y="795"/>
                  </a:cubicBezTo>
                  <a:cubicBezTo>
                    <a:pt x="3648" y="795"/>
                    <a:pt x="3660" y="788"/>
                    <a:pt x="3668" y="773"/>
                  </a:cubicBezTo>
                  <a:cubicBezTo>
                    <a:pt x="3677" y="776"/>
                    <a:pt x="3684" y="776"/>
                    <a:pt x="3680" y="810"/>
                  </a:cubicBezTo>
                  <a:cubicBezTo>
                    <a:pt x="3682" y="833"/>
                    <a:pt x="3687" y="856"/>
                    <a:pt x="3695" y="856"/>
                  </a:cubicBezTo>
                  <a:cubicBezTo>
                    <a:pt x="3701" y="856"/>
                    <a:pt x="3708" y="846"/>
                    <a:pt x="3718" y="820"/>
                  </a:cubicBezTo>
                  <a:cubicBezTo>
                    <a:pt x="3727" y="820"/>
                    <a:pt x="3727" y="820"/>
                    <a:pt x="3721" y="854"/>
                  </a:cubicBezTo>
                  <a:cubicBezTo>
                    <a:pt x="3723" y="876"/>
                    <a:pt x="3723" y="897"/>
                    <a:pt x="3725" y="897"/>
                  </a:cubicBezTo>
                  <a:cubicBezTo>
                    <a:pt x="3727" y="897"/>
                    <a:pt x="3730" y="886"/>
                    <a:pt x="3737" y="857"/>
                  </a:cubicBezTo>
                  <a:cubicBezTo>
                    <a:pt x="3747" y="843"/>
                    <a:pt x="3757" y="836"/>
                    <a:pt x="3767" y="836"/>
                  </a:cubicBezTo>
                  <a:cubicBezTo>
                    <a:pt x="3778" y="836"/>
                    <a:pt x="3788" y="846"/>
                    <a:pt x="3793" y="867"/>
                  </a:cubicBezTo>
                  <a:cubicBezTo>
                    <a:pt x="3795" y="868"/>
                    <a:pt x="3797" y="868"/>
                    <a:pt x="3799" y="868"/>
                  </a:cubicBezTo>
                  <a:cubicBezTo>
                    <a:pt x="3806" y="868"/>
                    <a:pt x="3810" y="862"/>
                    <a:pt x="3815" y="836"/>
                  </a:cubicBezTo>
                  <a:cubicBezTo>
                    <a:pt x="3816" y="825"/>
                    <a:pt x="3817" y="814"/>
                    <a:pt x="3818" y="805"/>
                  </a:cubicBezTo>
                  <a:lnTo>
                    <a:pt x="3818" y="805"/>
                  </a:lnTo>
                  <a:cubicBezTo>
                    <a:pt x="3818" y="837"/>
                    <a:pt x="3818" y="852"/>
                    <a:pt x="3821" y="852"/>
                  </a:cubicBezTo>
                  <a:cubicBezTo>
                    <a:pt x="3823" y="852"/>
                    <a:pt x="3828" y="835"/>
                    <a:pt x="3837" y="801"/>
                  </a:cubicBezTo>
                  <a:cubicBezTo>
                    <a:pt x="3839" y="784"/>
                    <a:pt x="3842" y="776"/>
                    <a:pt x="3844" y="776"/>
                  </a:cubicBezTo>
                  <a:lnTo>
                    <a:pt x="3844" y="776"/>
                  </a:lnTo>
                  <a:cubicBezTo>
                    <a:pt x="3846" y="776"/>
                    <a:pt x="3847" y="785"/>
                    <a:pt x="3843" y="804"/>
                  </a:cubicBezTo>
                  <a:cubicBezTo>
                    <a:pt x="3847" y="839"/>
                    <a:pt x="3856" y="842"/>
                    <a:pt x="3856" y="842"/>
                  </a:cubicBezTo>
                  <a:cubicBezTo>
                    <a:pt x="3861" y="842"/>
                    <a:pt x="3894" y="821"/>
                    <a:pt x="3929" y="821"/>
                  </a:cubicBezTo>
                  <a:cubicBezTo>
                    <a:pt x="3935" y="821"/>
                    <a:pt x="3941" y="822"/>
                    <a:pt x="3947" y="823"/>
                  </a:cubicBezTo>
                  <a:cubicBezTo>
                    <a:pt x="3972" y="827"/>
                    <a:pt x="3992" y="830"/>
                    <a:pt x="4006" y="830"/>
                  </a:cubicBezTo>
                  <a:cubicBezTo>
                    <a:pt x="4027" y="830"/>
                    <a:pt x="4037" y="823"/>
                    <a:pt x="4041" y="801"/>
                  </a:cubicBezTo>
                  <a:cubicBezTo>
                    <a:pt x="4047" y="784"/>
                    <a:pt x="4050" y="776"/>
                    <a:pt x="4052" y="776"/>
                  </a:cubicBezTo>
                  <a:cubicBezTo>
                    <a:pt x="4054" y="776"/>
                    <a:pt x="4055" y="785"/>
                    <a:pt x="4057" y="804"/>
                  </a:cubicBezTo>
                  <a:cubicBezTo>
                    <a:pt x="4060" y="842"/>
                    <a:pt x="4066" y="842"/>
                    <a:pt x="4075" y="845"/>
                  </a:cubicBezTo>
                  <a:cubicBezTo>
                    <a:pt x="4082" y="845"/>
                    <a:pt x="4091" y="848"/>
                    <a:pt x="4085" y="883"/>
                  </a:cubicBezTo>
                  <a:cubicBezTo>
                    <a:pt x="4094" y="856"/>
                    <a:pt x="4097" y="850"/>
                    <a:pt x="4101" y="850"/>
                  </a:cubicBezTo>
                  <a:cubicBezTo>
                    <a:pt x="4103" y="850"/>
                    <a:pt x="4104" y="850"/>
                    <a:pt x="4107" y="851"/>
                  </a:cubicBezTo>
                  <a:cubicBezTo>
                    <a:pt x="4104" y="868"/>
                    <a:pt x="4104" y="877"/>
                    <a:pt x="4107" y="877"/>
                  </a:cubicBezTo>
                  <a:cubicBezTo>
                    <a:pt x="4111" y="877"/>
                    <a:pt x="4116" y="868"/>
                    <a:pt x="4122" y="851"/>
                  </a:cubicBezTo>
                  <a:cubicBezTo>
                    <a:pt x="4132" y="817"/>
                    <a:pt x="4136" y="800"/>
                    <a:pt x="4138" y="800"/>
                  </a:cubicBezTo>
                  <a:lnTo>
                    <a:pt x="4138" y="800"/>
                  </a:lnTo>
                  <a:cubicBezTo>
                    <a:pt x="4139" y="800"/>
                    <a:pt x="4136" y="818"/>
                    <a:pt x="4132" y="854"/>
                  </a:cubicBezTo>
                  <a:cubicBezTo>
                    <a:pt x="4127" y="879"/>
                    <a:pt x="4136" y="907"/>
                    <a:pt x="4140" y="907"/>
                  </a:cubicBezTo>
                  <a:cubicBezTo>
                    <a:pt x="4141" y="907"/>
                    <a:pt x="4142" y="903"/>
                    <a:pt x="4141" y="892"/>
                  </a:cubicBezTo>
                  <a:cubicBezTo>
                    <a:pt x="4147" y="857"/>
                    <a:pt x="4163" y="861"/>
                    <a:pt x="4176" y="826"/>
                  </a:cubicBezTo>
                  <a:cubicBezTo>
                    <a:pt x="4182" y="826"/>
                    <a:pt x="4191" y="829"/>
                    <a:pt x="4185" y="864"/>
                  </a:cubicBezTo>
                  <a:cubicBezTo>
                    <a:pt x="4186" y="876"/>
                    <a:pt x="4192" y="882"/>
                    <a:pt x="4200" y="882"/>
                  </a:cubicBezTo>
                  <a:cubicBezTo>
                    <a:pt x="4216" y="882"/>
                    <a:pt x="4239" y="862"/>
                    <a:pt x="4248" y="839"/>
                  </a:cubicBezTo>
                  <a:cubicBezTo>
                    <a:pt x="4249" y="821"/>
                    <a:pt x="4252" y="813"/>
                    <a:pt x="4254" y="813"/>
                  </a:cubicBezTo>
                  <a:lnTo>
                    <a:pt x="4254" y="813"/>
                  </a:lnTo>
                  <a:cubicBezTo>
                    <a:pt x="4256" y="813"/>
                    <a:pt x="4257" y="821"/>
                    <a:pt x="4254" y="839"/>
                  </a:cubicBezTo>
                  <a:cubicBezTo>
                    <a:pt x="4251" y="876"/>
                    <a:pt x="4257" y="876"/>
                    <a:pt x="4266" y="879"/>
                  </a:cubicBezTo>
                  <a:cubicBezTo>
                    <a:pt x="4270" y="869"/>
                    <a:pt x="4272" y="865"/>
                    <a:pt x="4273" y="865"/>
                  </a:cubicBezTo>
                  <a:lnTo>
                    <a:pt x="4273" y="865"/>
                  </a:lnTo>
                  <a:cubicBezTo>
                    <a:pt x="4276" y="865"/>
                    <a:pt x="4272" y="889"/>
                    <a:pt x="4270" y="914"/>
                  </a:cubicBezTo>
                  <a:cubicBezTo>
                    <a:pt x="4254" y="948"/>
                    <a:pt x="4263" y="951"/>
                    <a:pt x="4279" y="955"/>
                  </a:cubicBezTo>
                  <a:cubicBezTo>
                    <a:pt x="4287" y="932"/>
                    <a:pt x="4303" y="927"/>
                    <a:pt x="4321" y="927"/>
                  </a:cubicBezTo>
                  <a:cubicBezTo>
                    <a:pt x="4330" y="927"/>
                    <a:pt x="4339" y="928"/>
                    <a:pt x="4348" y="930"/>
                  </a:cubicBezTo>
                  <a:cubicBezTo>
                    <a:pt x="4351" y="930"/>
                    <a:pt x="4355" y="930"/>
                    <a:pt x="4358" y="930"/>
                  </a:cubicBezTo>
                  <a:cubicBezTo>
                    <a:pt x="4391" y="930"/>
                    <a:pt x="4403" y="899"/>
                    <a:pt x="4426" y="836"/>
                  </a:cubicBezTo>
                  <a:lnTo>
                    <a:pt x="4445" y="767"/>
                  </a:lnTo>
                  <a:lnTo>
                    <a:pt x="4436" y="836"/>
                  </a:lnTo>
                  <a:cubicBezTo>
                    <a:pt x="4429" y="873"/>
                    <a:pt x="4426" y="945"/>
                    <a:pt x="4426" y="945"/>
                  </a:cubicBezTo>
                  <a:cubicBezTo>
                    <a:pt x="4436" y="945"/>
                    <a:pt x="4442" y="911"/>
                    <a:pt x="4445" y="876"/>
                  </a:cubicBezTo>
                  <a:cubicBezTo>
                    <a:pt x="4448" y="858"/>
                    <a:pt x="4452" y="850"/>
                    <a:pt x="4456" y="850"/>
                  </a:cubicBezTo>
                  <a:cubicBezTo>
                    <a:pt x="4460" y="850"/>
                    <a:pt x="4465" y="860"/>
                    <a:pt x="4470" y="879"/>
                  </a:cubicBezTo>
                  <a:cubicBezTo>
                    <a:pt x="4475" y="899"/>
                    <a:pt x="4480" y="910"/>
                    <a:pt x="4486" y="910"/>
                  </a:cubicBezTo>
                  <a:cubicBezTo>
                    <a:pt x="4490" y="910"/>
                    <a:pt x="4496" y="902"/>
                    <a:pt x="4502" y="886"/>
                  </a:cubicBezTo>
                  <a:cubicBezTo>
                    <a:pt x="4511" y="886"/>
                    <a:pt x="4517" y="889"/>
                    <a:pt x="4520" y="926"/>
                  </a:cubicBezTo>
                  <a:cubicBezTo>
                    <a:pt x="4527" y="926"/>
                    <a:pt x="4527" y="926"/>
                    <a:pt x="4533" y="892"/>
                  </a:cubicBezTo>
                  <a:cubicBezTo>
                    <a:pt x="4536" y="875"/>
                    <a:pt x="4539" y="866"/>
                    <a:pt x="4542" y="866"/>
                  </a:cubicBezTo>
                  <a:cubicBezTo>
                    <a:pt x="4544" y="866"/>
                    <a:pt x="4547" y="876"/>
                    <a:pt x="4549" y="895"/>
                  </a:cubicBezTo>
                  <a:cubicBezTo>
                    <a:pt x="4547" y="939"/>
                    <a:pt x="4555" y="957"/>
                    <a:pt x="4563" y="957"/>
                  </a:cubicBezTo>
                  <a:cubicBezTo>
                    <a:pt x="4569" y="957"/>
                    <a:pt x="4574" y="949"/>
                    <a:pt x="4577" y="936"/>
                  </a:cubicBezTo>
                  <a:cubicBezTo>
                    <a:pt x="4579" y="909"/>
                    <a:pt x="4585" y="903"/>
                    <a:pt x="4592" y="903"/>
                  </a:cubicBezTo>
                  <a:cubicBezTo>
                    <a:pt x="4594" y="903"/>
                    <a:pt x="4596" y="904"/>
                    <a:pt x="4599" y="904"/>
                  </a:cubicBezTo>
                  <a:cubicBezTo>
                    <a:pt x="4600" y="904"/>
                    <a:pt x="4601" y="905"/>
                    <a:pt x="4602" y="905"/>
                  </a:cubicBezTo>
                  <a:cubicBezTo>
                    <a:pt x="4608" y="905"/>
                    <a:pt x="4616" y="902"/>
                    <a:pt x="4627" y="873"/>
                  </a:cubicBezTo>
                  <a:lnTo>
                    <a:pt x="4643" y="876"/>
                  </a:lnTo>
                  <a:cubicBezTo>
                    <a:pt x="4649" y="876"/>
                    <a:pt x="4636" y="911"/>
                    <a:pt x="4630" y="911"/>
                  </a:cubicBezTo>
                  <a:lnTo>
                    <a:pt x="4630" y="945"/>
                  </a:lnTo>
                  <a:cubicBezTo>
                    <a:pt x="4635" y="946"/>
                    <a:pt x="4640" y="947"/>
                    <a:pt x="4644" y="947"/>
                  </a:cubicBezTo>
                  <a:cubicBezTo>
                    <a:pt x="4653" y="947"/>
                    <a:pt x="4659" y="942"/>
                    <a:pt x="4668" y="917"/>
                  </a:cubicBezTo>
                  <a:cubicBezTo>
                    <a:pt x="4677" y="883"/>
                    <a:pt x="4682" y="865"/>
                    <a:pt x="4683" y="865"/>
                  </a:cubicBezTo>
                  <a:lnTo>
                    <a:pt x="4683" y="865"/>
                  </a:lnTo>
                  <a:cubicBezTo>
                    <a:pt x="4684" y="865"/>
                    <a:pt x="4682" y="883"/>
                    <a:pt x="4677" y="917"/>
                  </a:cubicBezTo>
                  <a:cubicBezTo>
                    <a:pt x="4672" y="944"/>
                    <a:pt x="4673" y="970"/>
                    <a:pt x="4678" y="970"/>
                  </a:cubicBezTo>
                  <a:cubicBezTo>
                    <a:pt x="4680" y="970"/>
                    <a:pt x="4683" y="966"/>
                    <a:pt x="4686" y="958"/>
                  </a:cubicBezTo>
                  <a:cubicBezTo>
                    <a:pt x="4694" y="928"/>
                    <a:pt x="4699" y="917"/>
                    <a:pt x="4702" y="917"/>
                  </a:cubicBezTo>
                  <a:lnTo>
                    <a:pt x="4702" y="917"/>
                  </a:lnTo>
                  <a:cubicBezTo>
                    <a:pt x="4706" y="917"/>
                    <a:pt x="4706" y="939"/>
                    <a:pt x="4702" y="961"/>
                  </a:cubicBezTo>
                  <a:cubicBezTo>
                    <a:pt x="4693" y="996"/>
                    <a:pt x="4688" y="1013"/>
                    <a:pt x="4691" y="1013"/>
                  </a:cubicBezTo>
                  <a:cubicBezTo>
                    <a:pt x="4694" y="1013"/>
                    <a:pt x="4705" y="997"/>
                    <a:pt x="4727" y="964"/>
                  </a:cubicBezTo>
                  <a:cubicBezTo>
                    <a:pt x="4728" y="964"/>
                    <a:pt x="4729" y="964"/>
                    <a:pt x="4730" y="964"/>
                  </a:cubicBezTo>
                  <a:cubicBezTo>
                    <a:pt x="4746" y="964"/>
                    <a:pt x="4778" y="942"/>
                    <a:pt x="4799" y="942"/>
                  </a:cubicBezTo>
                  <a:cubicBezTo>
                    <a:pt x="4800" y="942"/>
                    <a:pt x="4801" y="942"/>
                    <a:pt x="4802" y="942"/>
                  </a:cubicBezTo>
                  <a:cubicBezTo>
                    <a:pt x="4837" y="948"/>
                    <a:pt x="4852" y="951"/>
                    <a:pt x="4852" y="989"/>
                  </a:cubicBezTo>
                  <a:cubicBezTo>
                    <a:pt x="4847" y="1030"/>
                    <a:pt x="4847" y="1048"/>
                    <a:pt x="4848" y="1048"/>
                  </a:cubicBezTo>
                  <a:cubicBezTo>
                    <a:pt x="4848" y="1048"/>
                    <a:pt x="4849" y="1039"/>
                    <a:pt x="4849" y="1024"/>
                  </a:cubicBezTo>
                  <a:cubicBezTo>
                    <a:pt x="4857" y="966"/>
                    <a:pt x="4864" y="956"/>
                    <a:pt x="4878" y="956"/>
                  </a:cubicBezTo>
                  <a:cubicBezTo>
                    <a:pt x="4882" y="956"/>
                    <a:pt x="4886" y="957"/>
                    <a:pt x="4890" y="958"/>
                  </a:cubicBezTo>
                  <a:cubicBezTo>
                    <a:pt x="4896" y="971"/>
                    <a:pt x="4903" y="977"/>
                    <a:pt x="4910" y="977"/>
                  </a:cubicBezTo>
                  <a:cubicBezTo>
                    <a:pt x="4923" y="977"/>
                    <a:pt x="4935" y="956"/>
                    <a:pt x="4943" y="933"/>
                  </a:cubicBezTo>
                  <a:lnTo>
                    <a:pt x="4928" y="930"/>
                  </a:lnTo>
                  <a:cubicBezTo>
                    <a:pt x="4935" y="890"/>
                    <a:pt x="4940" y="873"/>
                    <a:pt x="4945" y="873"/>
                  </a:cubicBezTo>
                  <a:cubicBezTo>
                    <a:pt x="4950" y="873"/>
                    <a:pt x="4954" y="882"/>
                    <a:pt x="4959" y="898"/>
                  </a:cubicBezTo>
                  <a:cubicBezTo>
                    <a:pt x="4965" y="901"/>
                    <a:pt x="4959" y="936"/>
                    <a:pt x="4956" y="970"/>
                  </a:cubicBezTo>
                  <a:cubicBezTo>
                    <a:pt x="4950" y="1008"/>
                    <a:pt x="4953" y="1042"/>
                    <a:pt x="4959" y="1045"/>
                  </a:cubicBezTo>
                  <a:cubicBezTo>
                    <a:pt x="4960" y="1045"/>
                    <a:pt x="4962" y="1046"/>
                    <a:pt x="4963" y="1046"/>
                  </a:cubicBezTo>
                  <a:cubicBezTo>
                    <a:pt x="4970" y="1046"/>
                    <a:pt x="4974" y="1043"/>
                    <a:pt x="4972" y="1011"/>
                  </a:cubicBezTo>
                  <a:cubicBezTo>
                    <a:pt x="4978" y="977"/>
                    <a:pt x="4978" y="977"/>
                    <a:pt x="4987" y="977"/>
                  </a:cubicBezTo>
                  <a:cubicBezTo>
                    <a:pt x="4989" y="977"/>
                    <a:pt x="4990" y="978"/>
                    <a:pt x="4992" y="978"/>
                  </a:cubicBezTo>
                  <a:cubicBezTo>
                    <a:pt x="4998" y="978"/>
                    <a:pt x="5006" y="972"/>
                    <a:pt x="5015" y="945"/>
                  </a:cubicBezTo>
                  <a:cubicBezTo>
                    <a:pt x="5021" y="916"/>
                    <a:pt x="5028" y="914"/>
                    <a:pt x="5034" y="914"/>
                  </a:cubicBezTo>
                  <a:cubicBezTo>
                    <a:pt x="5035" y="914"/>
                    <a:pt x="5036" y="914"/>
                    <a:pt x="5037" y="914"/>
                  </a:cubicBezTo>
                  <a:cubicBezTo>
                    <a:pt x="5041" y="951"/>
                    <a:pt x="5056" y="955"/>
                    <a:pt x="5056" y="955"/>
                  </a:cubicBezTo>
                  <a:cubicBezTo>
                    <a:pt x="5055" y="964"/>
                    <a:pt x="5052" y="976"/>
                    <a:pt x="5050" y="989"/>
                  </a:cubicBezTo>
                  <a:cubicBezTo>
                    <a:pt x="5047" y="1014"/>
                    <a:pt x="5047" y="1036"/>
                    <a:pt x="5047" y="1061"/>
                  </a:cubicBezTo>
                  <a:cubicBezTo>
                    <a:pt x="5047" y="1061"/>
                    <a:pt x="5047" y="1061"/>
                    <a:pt x="5048" y="1061"/>
                  </a:cubicBezTo>
                  <a:cubicBezTo>
                    <a:pt x="5054" y="1061"/>
                    <a:pt x="5059" y="1027"/>
                    <a:pt x="5059" y="1027"/>
                  </a:cubicBezTo>
                  <a:cubicBezTo>
                    <a:pt x="5061" y="1016"/>
                    <a:pt x="5081" y="1012"/>
                    <a:pt x="5107" y="1012"/>
                  </a:cubicBezTo>
                  <a:cubicBezTo>
                    <a:pt x="5167" y="1012"/>
                    <a:pt x="5263" y="1032"/>
                    <a:pt x="5279" y="1036"/>
                  </a:cubicBezTo>
                  <a:cubicBezTo>
                    <a:pt x="5285" y="1056"/>
                    <a:pt x="5295" y="1066"/>
                    <a:pt x="5302" y="1066"/>
                  </a:cubicBezTo>
                  <a:cubicBezTo>
                    <a:pt x="5308" y="1066"/>
                    <a:pt x="5313" y="1058"/>
                    <a:pt x="5313" y="1042"/>
                  </a:cubicBezTo>
                  <a:cubicBezTo>
                    <a:pt x="5317" y="1022"/>
                    <a:pt x="5330" y="1015"/>
                    <a:pt x="5349" y="1015"/>
                  </a:cubicBezTo>
                  <a:cubicBezTo>
                    <a:pt x="5364" y="1015"/>
                    <a:pt x="5383" y="1019"/>
                    <a:pt x="5404" y="1024"/>
                  </a:cubicBezTo>
                  <a:cubicBezTo>
                    <a:pt x="5429" y="1029"/>
                    <a:pt x="5451" y="1034"/>
                    <a:pt x="5469" y="1034"/>
                  </a:cubicBezTo>
                  <a:cubicBezTo>
                    <a:pt x="5490" y="1034"/>
                    <a:pt x="5504" y="1027"/>
                    <a:pt x="5507" y="1008"/>
                  </a:cubicBezTo>
                  <a:lnTo>
                    <a:pt x="5529" y="1011"/>
                  </a:lnTo>
                  <a:cubicBezTo>
                    <a:pt x="5530" y="1011"/>
                    <a:pt x="5531" y="1011"/>
                    <a:pt x="5532" y="1011"/>
                  </a:cubicBezTo>
                  <a:cubicBezTo>
                    <a:pt x="5546" y="1011"/>
                    <a:pt x="5565" y="986"/>
                    <a:pt x="5575" y="986"/>
                  </a:cubicBezTo>
                  <a:cubicBezTo>
                    <a:pt x="5575" y="986"/>
                    <a:pt x="5576" y="986"/>
                    <a:pt x="5576" y="986"/>
                  </a:cubicBezTo>
                  <a:cubicBezTo>
                    <a:pt x="5583" y="969"/>
                    <a:pt x="5588" y="960"/>
                    <a:pt x="5590" y="960"/>
                  </a:cubicBezTo>
                  <a:lnTo>
                    <a:pt x="5590" y="960"/>
                  </a:lnTo>
                  <a:cubicBezTo>
                    <a:pt x="5592" y="960"/>
                    <a:pt x="5590" y="969"/>
                    <a:pt x="5583" y="986"/>
                  </a:cubicBezTo>
                  <a:cubicBezTo>
                    <a:pt x="5576" y="1020"/>
                    <a:pt x="5573" y="1058"/>
                    <a:pt x="5580" y="1058"/>
                  </a:cubicBezTo>
                  <a:cubicBezTo>
                    <a:pt x="5580" y="1058"/>
                    <a:pt x="5581" y="1058"/>
                    <a:pt x="5581" y="1058"/>
                  </a:cubicBezTo>
                  <a:cubicBezTo>
                    <a:pt x="5596" y="1058"/>
                    <a:pt x="5602" y="1025"/>
                    <a:pt x="5608" y="992"/>
                  </a:cubicBezTo>
                  <a:cubicBezTo>
                    <a:pt x="5613" y="960"/>
                    <a:pt x="5618" y="958"/>
                    <a:pt x="5620" y="958"/>
                  </a:cubicBezTo>
                  <a:cubicBezTo>
                    <a:pt x="5620" y="958"/>
                    <a:pt x="5620" y="958"/>
                    <a:pt x="5620" y="958"/>
                  </a:cubicBezTo>
                  <a:cubicBezTo>
                    <a:pt x="5630" y="961"/>
                    <a:pt x="5630" y="961"/>
                    <a:pt x="5623" y="995"/>
                  </a:cubicBezTo>
                  <a:cubicBezTo>
                    <a:pt x="5617" y="1030"/>
                    <a:pt x="5611" y="1064"/>
                    <a:pt x="5611" y="1064"/>
                  </a:cubicBezTo>
                  <a:lnTo>
                    <a:pt x="5620" y="1067"/>
                  </a:lnTo>
                  <a:cubicBezTo>
                    <a:pt x="5627" y="1033"/>
                    <a:pt x="5633" y="1033"/>
                    <a:pt x="5633" y="1033"/>
                  </a:cubicBezTo>
                  <a:lnTo>
                    <a:pt x="5633" y="1033"/>
                  </a:lnTo>
                  <a:cubicBezTo>
                    <a:pt x="5642" y="1036"/>
                    <a:pt x="5642" y="1036"/>
                    <a:pt x="5630" y="1105"/>
                  </a:cubicBezTo>
                  <a:cubicBezTo>
                    <a:pt x="5623" y="1141"/>
                    <a:pt x="5622" y="1159"/>
                    <a:pt x="5625" y="1159"/>
                  </a:cubicBezTo>
                  <a:cubicBezTo>
                    <a:pt x="5627" y="1159"/>
                    <a:pt x="5634" y="1142"/>
                    <a:pt x="5645" y="1108"/>
                  </a:cubicBezTo>
                  <a:lnTo>
                    <a:pt x="5667" y="1077"/>
                  </a:lnTo>
                  <a:lnTo>
                    <a:pt x="5667" y="1077"/>
                  </a:lnTo>
                  <a:cubicBezTo>
                    <a:pt x="5665" y="1100"/>
                    <a:pt x="5667" y="1109"/>
                    <a:pt x="5671" y="1109"/>
                  </a:cubicBezTo>
                  <a:cubicBezTo>
                    <a:pt x="5678" y="1109"/>
                    <a:pt x="5694" y="1072"/>
                    <a:pt x="5705" y="1049"/>
                  </a:cubicBezTo>
                  <a:lnTo>
                    <a:pt x="5705" y="1049"/>
                  </a:lnTo>
                  <a:cubicBezTo>
                    <a:pt x="5702" y="1085"/>
                    <a:pt x="5703" y="1103"/>
                    <a:pt x="5707" y="1103"/>
                  </a:cubicBezTo>
                  <a:cubicBezTo>
                    <a:pt x="5711" y="1103"/>
                    <a:pt x="5718" y="1086"/>
                    <a:pt x="5727" y="1052"/>
                  </a:cubicBezTo>
                  <a:cubicBezTo>
                    <a:pt x="5730" y="1035"/>
                    <a:pt x="5734" y="1027"/>
                    <a:pt x="5737" y="1027"/>
                  </a:cubicBezTo>
                  <a:cubicBezTo>
                    <a:pt x="5740" y="1027"/>
                    <a:pt x="5742" y="1037"/>
                    <a:pt x="5742" y="1055"/>
                  </a:cubicBezTo>
                  <a:cubicBezTo>
                    <a:pt x="5746" y="1092"/>
                    <a:pt x="5755" y="1096"/>
                    <a:pt x="5771" y="1099"/>
                  </a:cubicBezTo>
                  <a:cubicBezTo>
                    <a:pt x="5777" y="1082"/>
                    <a:pt x="5793" y="1076"/>
                    <a:pt x="5815" y="1076"/>
                  </a:cubicBezTo>
                  <a:cubicBezTo>
                    <a:pt x="5839" y="1076"/>
                    <a:pt x="5870" y="1083"/>
                    <a:pt x="5902" y="1089"/>
                  </a:cubicBezTo>
                  <a:cubicBezTo>
                    <a:pt x="5938" y="1097"/>
                    <a:pt x="5968" y="1103"/>
                    <a:pt x="5990" y="1103"/>
                  </a:cubicBezTo>
                  <a:cubicBezTo>
                    <a:pt x="6011" y="1103"/>
                    <a:pt x="6025" y="1097"/>
                    <a:pt x="6028" y="1080"/>
                  </a:cubicBezTo>
                  <a:cubicBezTo>
                    <a:pt x="6037" y="1080"/>
                    <a:pt x="6037" y="1080"/>
                    <a:pt x="6037" y="1118"/>
                  </a:cubicBezTo>
                  <a:cubicBezTo>
                    <a:pt x="6034" y="1132"/>
                    <a:pt x="6035" y="1141"/>
                    <a:pt x="6037" y="1141"/>
                  </a:cubicBezTo>
                  <a:cubicBezTo>
                    <a:pt x="6041" y="1141"/>
                    <a:pt x="6048" y="1126"/>
                    <a:pt x="6059" y="1086"/>
                  </a:cubicBezTo>
                  <a:cubicBezTo>
                    <a:pt x="6068" y="1066"/>
                    <a:pt x="6074" y="1046"/>
                    <a:pt x="6075" y="1046"/>
                  </a:cubicBezTo>
                  <a:lnTo>
                    <a:pt x="6075" y="1046"/>
                  </a:lnTo>
                  <a:cubicBezTo>
                    <a:pt x="6076" y="1046"/>
                    <a:pt x="6074" y="1057"/>
                    <a:pt x="6068" y="1086"/>
                  </a:cubicBezTo>
                  <a:cubicBezTo>
                    <a:pt x="6062" y="1124"/>
                    <a:pt x="6078" y="1127"/>
                    <a:pt x="6109" y="1133"/>
                  </a:cubicBezTo>
                  <a:cubicBezTo>
                    <a:pt x="6118" y="1134"/>
                    <a:pt x="6128" y="1137"/>
                    <a:pt x="6137" y="1137"/>
                  </a:cubicBezTo>
                  <a:cubicBezTo>
                    <a:pt x="6152" y="1137"/>
                    <a:pt x="6165" y="1131"/>
                    <a:pt x="6169" y="1108"/>
                  </a:cubicBezTo>
                  <a:cubicBezTo>
                    <a:pt x="6181" y="1093"/>
                    <a:pt x="6187" y="1085"/>
                    <a:pt x="6189" y="1085"/>
                  </a:cubicBezTo>
                  <a:lnTo>
                    <a:pt x="6189" y="1085"/>
                  </a:lnTo>
                  <a:cubicBezTo>
                    <a:pt x="6190" y="1085"/>
                    <a:pt x="6186" y="1094"/>
                    <a:pt x="6178" y="1111"/>
                  </a:cubicBezTo>
                  <a:cubicBezTo>
                    <a:pt x="6164" y="1156"/>
                    <a:pt x="6174" y="1191"/>
                    <a:pt x="6193" y="1191"/>
                  </a:cubicBezTo>
                  <a:cubicBezTo>
                    <a:pt x="6203" y="1191"/>
                    <a:pt x="6215" y="1181"/>
                    <a:pt x="6228" y="1158"/>
                  </a:cubicBezTo>
                  <a:cubicBezTo>
                    <a:pt x="6234" y="1158"/>
                    <a:pt x="6244" y="1161"/>
                    <a:pt x="6238" y="1196"/>
                  </a:cubicBezTo>
                  <a:cubicBezTo>
                    <a:pt x="6239" y="1197"/>
                    <a:pt x="6241" y="1197"/>
                    <a:pt x="6243" y="1197"/>
                  </a:cubicBezTo>
                  <a:cubicBezTo>
                    <a:pt x="6250" y="1197"/>
                    <a:pt x="6260" y="1192"/>
                    <a:pt x="6282" y="1171"/>
                  </a:cubicBezTo>
                  <a:lnTo>
                    <a:pt x="6338" y="1180"/>
                  </a:lnTo>
                  <a:cubicBezTo>
                    <a:pt x="6339" y="1180"/>
                    <a:pt x="6339" y="1180"/>
                    <a:pt x="6340" y="1180"/>
                  </a:cubicBezTo>
                  <a:cubicBezTo>
                    <a:pt x="6356" y="1180"/>
                    <a:pt x="6376" y="1152"/>
                    <a:pt x="6376" y="1152"/>
                  </a:cubicBezTo>
                  <a:cubicBezTo>
                    <a:pt x="6385" y="1155"/>
                    <a:pt x="6391" y="1155"/>
                    <a:pt x="6385" y="1155"/>
                  </a:cubicBezTo>
                  <a:cubicBezTo>
                    <a:pt x="6379" y="1190"/>
                    <a:pt x="6416" y="1199"/>
                    <a:pt x="6473" y="1212"/>
                  </a:cubicBezTo>
                  <a:cubicBezTo>
                    <a:pt x="6529" y="1224"/>
                    <a:pt x="6576" y="1234"/>
                    <a:pt x="6576" y="1271"/>
                  </a:cubicBezTo>
                  <a:cubicBezTo>
                    <a:pt x="6576" y="1271"/>
                    <a:pt x="6585" y="1271"/>
                    <a:pt x="6598" y="1240"/>
                  </a:cubicBezTo>
                  <a:cubicBezTo>
                    <a:pt x="6611" y="1200"/>
                    <a:pt x="6618" y="1183"/>
                    <a:pt x="6623" y="1183"/>
                  </a:cubicBezTo>
                  <a:cubicBezTo>
                    <a:pt x="6626" y="1183"/>
                    <a:pt x="6628" y="1192"/>
                    <a:pt x="6629" y="1208"/>
                  </a:cubicBezTo>
                  <a:cubicBezTo>
                    <a:pt x="6626" y="1247"/>
                    <a:pt x="6633" y="1267"/>
                    <a:pt x="6644" y="1267"/>
                  </a:cubicBezTo>
                  <a:cubicBezTo>
                    <a:pt x="6654" y="1267"/>
                    <a:pt x="6666" y="1252"/>
                    <a:pt x="6676" y="1221"/>
                  </a:cubicBezTo>
                  <a:lnTo>
                    <a:pt x="6676" y="1221"/>
                  </a:lnTo>
                  <a:lnTo>
                    <a:pt x="6670" y="1255"/>
                  </a:lnTo>
                  <a:cubicBezTo>
                    <a:pt x="6668" y="1284"/>
                    <a:pt x="6671" y="1297"/>
                    <a:pt x="6678" y="1297"/>
                  </a:cubicBezTo>
                  <a:cubicBezTo>
                    <a:pt x="6687" y="1297"/>
                    <a:pt x="6704" y="1269"/>
                    <a:pt x="6717" y="1227"/>
                  </a:cubicBezTo>
                  <a:cubicBezTo>
                    <a:pt x="6717" y="1254"/>
                    <a:pt x="6717" y="1282"/>
                    <a:pt x="6723" y="1282"/>
                  </a:cubicBezTo>
                  <a:cubicBezTo>
                    <a:pt x="6725" y="1282"/>
                    <a:pt x="6728" y="1278"/>
                    <a:pt x="6733" y="1268"/>
                  </a:cubicBezTo>
                  <a:lnTo>
                    <a:pt x="6733" y="1268"/>
                  </a:lnTo>
                  <a:cubicBezTo>
                    <a:pt x="6742" y="1271"/>
                    <a:pt x="6742" y="1271"/>
                    <a:pt x="6727" y="1340"/>
                  </a:cubicBezTo>
                  <a:cubicBezTo>
                    <a:pt x="6720" y="1378"/>
                    <a:pt x="6714" y="1412"/>
                    <a:pt x="6720" y="1412"/>
                  </a:cubicBezTo>
                  <a:cubicBezTo>
                    <a:pt x="6721" y="1412"/>
                    <a:pt x="6721" y="1412"/>
                    <a:pt x="6721" y="1412"/>
                  </a:cubicBezTo>
                  <a:cubicBezTo>
                    <a:pt x="6730" y="1412"/>
                    <a:pt x="6736" y="1379"/>
                    <a:pt x="6742" y="1343"/>
                  </a:cubicBezTo>
                  <a:lnTo>
                    <a:pt x="6758" y="1349"/>
                  </a:lnTo>
                  <a:cubicBezTo>
                    <a:pt x="6758" y="1349"/>
                    <a:pt x="6767" y="1349"/>
                    <a:pt x="6774" y="1315"/>
                  </a:cubicBezTo>
                  <a:cubicBezTo>
                    <a:pt x="6778" y="1289"/>
                    <a:pt x="6785" y="1282"/>
                    <a:pt x="6791" y="1282"/>
                  </a:cubicBezTo>
                  <a:cubicBezTo>
                    <a:pt x="6792" y="1282"/>
                    <a:pt x="6794" y="1283"/>
                    <a:pt x="6795" y="1284"/>
                  </a:cubicBezTo>
                  <a:cubicBezTo>
                    <a:pt x="6794" y="1294"/>
                    <a:pt x="6794" y="1298"/>
                    <a:pt x="6795" y="1298"/>
                  </a:cubicBezTo>
                  <a:cubicBezTo>
                    <a:pt x="6797" y="1298"/>
                    <a:pt x="6804" y="1273"/>
                    <a:pt x="6802" y="1246"/>
                  </a:cubicBezTo>
                  <a:cubicBezTo>
                    <a:pt x="6811" y="1213"/>
                    <a:pt x="6817" y="1180"/>
                    <a:pt x="6823" y="1180"/>
                  </a:cubicBezTo>
                  <a:cubicBezTo>
                    <a:pt x="6823" y="1180"/>
                    <a:pt x="6823" y="1180"/>
                    <a:pt x="6824" y="1180"/>
                  </a:cubicBezTo>
                  <a:lnTo>
                    <a:pt x="6836" y="1108"/>
                  </a:lnTo>
                  <a:cubicBezTo>
                    <a:pt x="6852" y="1061"/>
                    <a:pt x="6855" y="1014"/>
                    <a:pt x="6849" y="964"/>
                  </a:cubicBezTo>
                  <a:cubicBezTo>
                    <a:pt x="6833" y="939"/>
                    <a:pt x="6822" y="914"/>
                    <a:pt x="6811" y="914"/>
                  </a:cubicBezTo>
                  <a:cubicBezTo>
                    <a:pt x="6805" y="914"/>
                    <a:pt x="6798" y="925"/>
                    <a:pt x="6792" y="951"/>
                  </a:cubicBezTo>
                  <a:cubicBezTo>
                    <a:pt x="6792" y="951"/>
                    <a:pt x="6781" y="983"/>
                    <a:pt x="6772" y="983"/>
                  </a:cubicBezTo>
                  <a:cubicBezTo>
                    <a:pt x="6771" y="983"/>
                    <a:pt x="6771" y="983"/>
                    <a:pt x="6770" y="983"/>
                  </a:cubicBezTo>
                  <a:cubicBezTo>
                    <a:pt x="6764" y="983"/>
                    <a:pt x="6761" y="945"/>
                    <a:pt x="6761" y="945"/>
                  </a:cubicBezTo>
                  <a:cubicBezTo>
                    <a:pt x="6767" y="911"/>
                    <a:pt x="6736" y="901"/>
                    <a:pt x="6698" y="895"/>
                  </a:cubicBezTo>
                  <a:cubicBezTo>
                    <a:pt x="6648" y="883"/>
                    <a:pt x="6626" y="879"/>
                    <a:pt x="6623" y="842"/>
                  </a:cubicBezTo>
                  <a:cubicBezTo>
                    <a:pt x="6623" y="804"/>
                    <a:pt x="6614" y="801"/>
                    <a:pt x="6614" y="801"/>
                  </a:cubicBezTo>
                  <a:cubicBezTo>
                    <a:pt x="6611" y="820"/>
                    <a:pt x="6597" y="826"/>
                    <a:pt x="6578" y="826"/>
                  </a:cubicBezTo>
                  <a:cubicBezTo>
                    <a:pt x="6558" y="826"/>
                    <a:pt x="6532" y="820"/>
                    <a:pt x="6504" y="814"/>
                  </a:cubicBezTo>
                  <a:cubicBezTo>
                    <a:pt x="6477" y="808"/>
                    <a:pt x="6450" y="802"/>
                    <a:pt x="6429" y="802"/>
                  </a:cubicBezTo>
                  <a:cubicBezTo>
                    <a:pt x="6407" y="802"/>
                    <a:pt x="6391" y="808"/>
                    <a:pt x="6388" y="826"/>
                  </a:cubicBezTo>
                  <a:lnTo>
                    <a:pt x="6369" y="823"/>
                  </a:lnTo>
                  <a:cubicBezTo>
                    <a:pt x="6379" y="789"/>
                    <a:pt x="6360" y="782"/>
                    <a:pt x="6344" y="779"/>
                  </a:cubicBezTo>
                  <a:cubicBezTo>
                    <a:pt x="6328" y="804"/>
                    <a:pt x="6315" y="808"/>
                    <a:pt x="6310" y="808"/>
                  </a:cubicBezTo>
                  <a:cubicBezTo>
                    <a:pt x="6308" y="808"/>
                    <a:pt x="6307" y="807"/>
                    <a:pt x="6307" y="807"/>
                  </a:cubicBezTo>
                  <a:cubicBezTo>
                    <a:pt x="6313" y="773"/>
                    <a:pt x="6307" y="773"/>
                    <a:pt x="6291" y="770"/>
                  </a:cubicBezTo>
                  <a:cubicBezTo>
                    <a:pt x="6286" y="768"/>
                    <a:pt x="6282" y="767"/>
                    <a:pt x="6278" y="767"/>
                  </a:cubicBezTo>
                  <a:cubicBezTo>
                    <a:pt x="6270" y="767"/>
                    <a:pt x="6264" y="774"/>
                    <a:pt x="6260" y="798"/>
                  </a:cubicBezTo>
                  <a:cubicBezTo>
                    <a:pt x="6225" y="792"/>
                    <a:pt x="6197" y="773"/>
                    <a:pt x="6178" y="745"/>
                  </a:cubicBezTo>
                  <a:cubicBezTo>
                    <a:pt x="6178" y="733"/>
                    <a:pt x="6177" y="728"/>
                    <a:pt x="6174" y="728"/>
                  </a:cubicBezTo>
                  <a:cubicBezTo>
                    <a:pt x="6168" y="728"/>
                    <a:pt x="6158" y="752"/>
                    <a:pt x="6147" y="776"/>
                  </a:cubicBezTo>
                  <a:cubicBezTo>
                    <a:pt x="6141" y="809"/>
                    <a:pt x="6129" y="842"/>
                    <a:pt x="6120" y="842"/>
                  </a:cubicBezTo>
                  <a:cubicBezTo>
                    <a:pt x="6119" y="842"/>
                    <a:pt x="6119" y="842"/>
                    <a:pt x="6119" y="842"/>
                  </a:cubicBezTo>
                  <a:lnTo>
                    <a:pt x="6131" y="770"/>
                  </a:lnTo>
                  <a:cubicBezTo>
                    <a:pt x="6147" y="738"/>
                    <a:pt x="6147" y="738"/>
                    <a:pt x="6131" y="735"/>
                  </a:cubicBezTo>
                  <a:lnTo>
                    <a:pt x="6115" y="732"/>
                  </a:lnTo>
                  <a:cubicBezTo>
                    <a:pt x="6112" y="750"/>
                    <a:pt x="6100" y="756"/>
                    <a:pt x="6081" y="756"/>
                  </a:cubicBezTo>
                  <a:cubicBezTo>
                    <a:pt x="6063" y="756"/>
                    <a:pt x="6039" y="751"/>
                    <a:pt x="6012" y="745"/>
                  </a:cubicBezTo>
                  <a:cubicBezTo>
                    <a:pt x="5980" y="739"/>
                    <a:pt x="5957" y="735"/>
                    <a:pt x="5942" y="735"/>
                  </a:cubicBezTo>
                  <a:cubicBezTo>
                    <a:pt x="5923" y="735"/>
                    <a:pt x="5915" y="741"/>
                    <a:pt x="5912" y="760"/>
                  </a:cubicBezTo>
                  <a:cubicBezTo>
                    <a:pt x="5909" y="777"/>
                    <a:pt x="5905" y="785"/>
                    <a:pt x="5900" y="785"/>
                  </a:cubicBezTo>
                  <a:cubicBezTo>
                    <a:pt x="5894" y="785"/>
                    <a:pt x="5887" y="775"/>
                    <a:pt x="5877" y="754"/>
                  </a:cubicBezTo>
                  <a:cubicBezTo>
                    <a:pt x="5859" y="679"/>
                    <a:pt x="5853" y="653"/>
                    <a:pt x="5847" y="653"/>
                  </a:cubicBezTo>
                  <a:cubicBezTo>
                    <a:pt x="5844" y="653"/>
                    <a:pt x="5841" y="660"/>
                    <a:pt x="5837" y="673"/>
                  </a:cubicBezTo>
                  <a:cubicBezTo>
                    <a:pt x="5843" y="673"/>
                    <a:pt x="5837" y="710"/>
                    <a:pt x="5830" y="745"/>
                  </a:cubicBezTo>
                  <a:cubicBezTo>
                    <a:pt x="5824" y="779"/>
                    <a:pt x="5819" y="796"/>
                    <a:pt x="5817" y="796"/>
                  </a:cubicBezTo>
                  <a:cubicBezTo>
                    <a:pt x="5814" y="796"/>
                    <a:pt x="5813" y="778"/>
                    <a:pt x="5815" y="742"/>
                  </a:cubicBezTo>
                  <a:cubicBezTo>
                    <a:pt x="5820" y="708"/>
                    <a:pt x="5797" y="693"/>
                    <a:pt x="5768" y="693"/>
                  </a:cubicBezTo>
                  <a:cubicBezTo>
                    <a:pt x="5734" y="693"/>
                    <a:pt x="5693" y="714"/>
                    <a:pt x="5683" y="751"/>
                  </a:cubicBezTo>
                  <a:lnTo>
                    <a:pt x="5686" y="716"/>
                  </a:lnTo>
                  <a:cubicBezTo>
                    <a:pt x="5692" y="679"/>
                    <a:pt x="5686" y="679"/>
                    <a:pt x="5655" y="673"/>
                  </a:cubicBezTo>
                  <a:lnTo>
                    <a:pt x="5630" y="666"/>
                  </a:lnTo>
                  <a:cubicBezTo>
                    <a:pt x="5625" y="694"/>
                    <a:pt x="5616" y="704"/>
                    <a:pt x="5607" y="704"/>
                  </a:cubicBezTo>
                  <a:cubicBezTo>
                    <a:pt x="5593" y="704"/>
                    <a:pt x="5579" y="678"/>
                    <a:pt x="5583" y="657"/>
                  </a:cubicBezTo>
                  <a:cubicBezTo>
                    <a:pt x="5580" y="619"/>
                    <a:pt x="5580" y="619"/>
                    <a:pt x="5564" y="616"/>
                  </a:cubicBezTo>
                  <a:cubicBezTo>
                    <a:pt x="5551" y="641"/>
                    <a:pt x="5538" y="650"/>
                    <a:pt x="5527" y="650"/>
                  </a:cubicBezTo>
                  <a:cubicBezTo>
                    <a:pt x="5509" y="650"/>
                    <a:pt x="5497" y="625"/>
                    <a:pt x="5501" y="604"/>
                  </a:cubicBezTo>
                  <a:lnTo>
                    <a:pt x="5486" y="600"/>
                  </a:lnTo>
                  <a:cubicBezTo>
                    <a:pt x="5474" y="625"/>
                    <a:pt x="5463" y="630"/>
                    <a:pt x="5454" y="630"/>
                  </a:cubicBezTo>
                  <a:cubicBezTo>
                    <a:pt x="5451" y="630"/>
                    <a:pt x="5447" y="630"/>
                    <a:pt x="5445" y="629"/>
                  </a:cubicBezTo>
                  <a:cubicBezTo>
                    <a:pt x="5439" y="628"/>
                    <a:pt x="5434" y="627"/>
                    <a:pt x="5429" y="627"/>
                  </a:cubicBezTo>
                  <a:cubicBezTo>
                    <a:pt x="5419" y="627"/>
                    <a:pt x="5414" y="633"/>
                    <a:pt x="5417" y="660"/>
                  </a:cubicBezTo>
                  <a:cubicBezTo>
                    <a:pt x="5411" y="693"/>
                    <a:pt x="5405" y="729"/>
                    <a:pt x="5399" y="729"/>
                  </a:cubicBezTo>
                  <a:cubicBezTo>
                    <a:pt x="5398" y="729"/>
                    <a:pt x="5398" y="729"/>
                    <a:pt x="5398" y="729"/>
                  </a:cubicBezTo>
                  <a:lnTo>
                    <a:pt x="5401" y="695"/>
                  </a:lnTo>
                  <a:cubicBezTo>
                    <a:pt x="5407" y="660"/>
                    <a:pt x="5385" y="654"/>
                    <a:pt x="5351" y="647"/>
                  </a:cubicBezTo>
                  <a:cubicBezTo>
                    <a:pt x="5313" y="638"/>
                    <a:pt x="5297" y="635"/>
                    <a:pt x="5294" y="600"/>
                  </a:cubicBezTo>
                  <a:lnTo>
                    <a:pt x="5282" y="632"/>
                  </a:lnTo>
                  <a:cubicBezTo>
                    <a:pt x="5274" y="649"/>
                    <a:pt x="5269" y="657"/>
                    <a:pt x="5266" y="657"/>
                  </a:cubicBezTo>
                  <a:cubicBezTo>
                    <a:pt x="5262" y="657"/>
                    <a:pt x="5261" y="648"/>
                    <a:pt x="5263" y="629"/>
                  </a:cubicBezTo>
                  <a:cubicBezTo>
                    <a:pt x="5263" y="609"/>
                    <a:pt x="5253" y="599"/>
                    <a:pt x="5241" y="599"/>
                  </a:cubicBezTo>
                  <a:cubicBezTo>
                    <a:pt x="5231" y="599"/>
                    <a:pt x="5219" y="605"/>
                    <a:pt x="5210" y="619"/>
                  </a:cubicBezTo>
                  <a:lnTo>
                    <a:pt x="5194" y="616"/>
                  </a:lnTo>
                  <a:cubicBezTo>
                    <a:pt x="5196" y="578"/>
                    <a:pt x="5190" y="558"/>
                    <a:pt x="5181" y="558"/>
                  </a:cubicBezTo>
                  <a:cubicBezTo>
                    <a:pt x="5172" y="558"/>
                    <a:pt x="5162" y="574"/>
                    <a:pt x="5153" y="607"/>
                  </a:cubicBezTo>
                  <a:cubicBezTo>
                    <a:pt x="5160" y="572"/>
                    <a:pt x="5150" y="572"/>
                    <a:pt x="5144" y="569"/>
                  </a:cubicBezTo>
                  <a:cubicBezTo>
                    <a:pt x="5134" y="583"/>
                    <a:pt x="5122" y="589"/>
                    <a:pt x="5112" y="589"/>
                  </a:cubicBezTo>
                  <a:cubicBezTo>
                    <a:pt x="5100" y="589"/>
                    <a:pt x="5090" y="579"/>
                    <a:pt x="5094" y="560"/>
                  </a:cubicBezTo>
                  <a:lnTo>
                    <a:pt x="5088" y="560"/>
                  </a:lnTo>
                  <a:cubicBezTo>
                    <a:pt x="5076" y="584"/>
                    <a:pt x="5069" y="589"/>
                    <a:pt x="5063" y="589"/>
                  </a:cubicBezTo>
                  <a:cubicBezTo>
                    <a:pt x="5061" y="589"/>
                    <a:pt x="5058" y="589"/>
                    <a:pt x="5056" y="588"/>
                  </a:cubicBezTo>
                  <a:cubicBezTo>
                    <a:pt x="5055" y="588"/>
                    <a:pt x="5054" y="588"/>
                    <a:pt x="5053" y="588"/>
                  </a:cubicBezTo>
                  <a:cubicBezTo>
                    <a:pt x="5047" y="588"/>
                    <a:pt x="5039" y="590"/>
                    <a:pt x="5028" y="619"/>
                  </a:cubicBezTo>
                  <a:cubicBezTo>
                    <a:pt x="5012" y="654"/>
                    <a:pt x="5006" y="654"/>
                    <a:pt x="5006" y="654"/>
                  </a:cubicBezTo>
                  <a:cubicBezTo>
                    <a:pt x="4997" y="651"/>
                    <a:pt x="5012" y="616"/>
                    <a:pt x="5025" y="582"/>
                  </a:cubicBezTo>
                  <a:cubicBezTo>
                    <a:pt x="5034" y="568"/>
                    <a:pt x="5035" y="560"/>
                    <a:pt x="5030" y="560"/>
                  </a:cubicBezTo>
                  <a:lnTo>
                    <a:pt x="5030" y="560"/>
                  </a:lnTo>
                  <a:cubicBezTo>
                    <a:pt x="5024" y="560"/>
                    <a:pt x="5007" y="575"/>
                    <a:pt x="4987" y="613"/>
                  </a:cubicBezTo>
                  <a:cubicBezTo>
                    <a:pt x="4970" y="646"/>
                    <a:pt x="4962" y="662"/>
                    <a:pt x="4961" y="662"/>
                  </a:cubicBezTo>
                  <a:cubicBezTo>
                    <a:pt x="4960" y="662"/>
                    <a:pt x="4967" y="645"/>
                    <a:pt x="4981" y="610"/>
                  </a:cubicBezTo>
                  <a:cubicBezTo>
                    <a:pt x="4990" y="587"/>
                    <a:pt x="4999" y="563"/>
                    <a:pt x="4995" y="563"/>
                  </a:cubicBezTo>
                  <a:lnTo>
                    <a:pt x="4995" y="563"/>
                  </a:lnTo>
                  <a:cubicBezTo>
                    <a:pt x="4994" y="563"/>
                    <a:pt x="4990" y="567"/>
                    <a:pt x="4984" y="575"/>
                  </a:cubicBezTo>
                  <a:cubicBezTo>
                    <a:pt x="4984" y="575"/>
                    <a:pt x="4984" y="575"/>
                    <a:pt x="4983" y="575"/>
                  </a:cubicBezTo>
                  <a:cubicBezTo>
                    <a:pt x="4980" y="575"/>
                    <a:pt x="4967" y="578"/>
                    <a:pt x="4962" y="607"/>
                  </a:cubicBezTo>
                  <a:lnTo>
                    <a:pt x="4940" y="604"/>
                  </a:lnTo>
                  <a:cubicBezTo>
                    <a:pt x="4928" y="566"/>
                    <a:pt x="4921" y="563"/>
                    <a:pt x="4912" y="563"/>
                  </a:cubicBezTo>
                  <a:cubicBezTo>
                    <a:pt x="4906" y="578"/>
                    <a:pt x="4903" y="586"/>
                    <a:pt x="4901" y="586"/>
                  </a:cubicBezTo>
                  <a:cubicBezTo>
                    <a:pt x="4899" y="586"/>
                    <a:pt x="4898" y="577"/>
                    <a:pt x="4896" y="560"/>
                  </a:cubicBezTo>
                  <a:cubicBezTo>
                    <a:pt x="4899" y="544"/>
                    <a:pt x="4899" y="535"/>
                    <a:pt x="4897" y="535"/>
                  </a:cubicBezTo>
                  <a:lnTo>
                    <a:pt x="4897" y="535"/>
                  </a:lnTo>
                  <a:cubicBezTo>
                    <a:pt x="4895" y="535"/>
                    <a:pt x="4889" y="551"/>
                    <a:pt x="4884" y="591"/>
                  </a:cubicBezTo>
                  <a:cubicBezTo>
                    <a:pt x="4878" y="608"/>
                    <a:pt x="4872" y="617"/>
                    <a:pt x="4868" y="617"/>
                  </a:cubicBezTo>
                  <a:cubicBezTo>
                    <a:pt x="4864" y="617"/>
                    <a:pt x="4860" y="607"/>
                    <a:pt x="4859" y="588"/>
                  </a:cubicBezTo>
                  <a:cubicBezTo>
                    <a:pt x="4866" y="545"/>
                    <a:pt x="4866" y="528"/>
                    <a:pt x="4863" y="528"/>
                  </a:cubicBezTo>
                  <a:lnTo>
                    <a:pt x="4863" y="528"/>
                  </a:lnTo>
                  <a:cubicBezTo>
                    <a:pt x="4861" y="528"/>
                    <a:pt x="4858" y="536"/>
                    <a:pt x="4856" y="550"/>
                  </a:cubicBezTo>
                  <a:cubicBezTo>
                    <a:pt x="4843" y="585"/>
                    <a:pt x="4837" y="585"/>
                    <a:pt x="4837" y="585"/>
                  </a:cubicBezTo>
                  <a:cubicBezTo>
                    <a:pt x="4840" y="547"/>
                    <a:pt x="4768" y="535"/>
                    <a:pt x="4696" y="522"/>
                  </a:cubicBezTo>
                  <a:cubicBezTo>
                    <a:pt x="4696" y="522"/>
                    <a:pt x="4695" y="522"/>
                    <a:pt x="4695" y="522"/>
                  </a:cubicBezTo>
                  <a:cubicBezTo>
                    <a:pt x="4688" y="522"/>
                    <a:pt x="4677" y="555"/>
                    <a:pt x="4671" y="588"/>
                  </a:cubicBezTo>
                  <a:cubicBezTo>
                    <a:pt x="4665" y="618"/>
                    <a:pt x="4664" y="629"/>
                    <a:pt x="4663" y="629"/>
                  </a:cubicBezTo>
                  <a:cubicBezTo>
                    <a:pt x="4662" y="629"/>
                    <a:pt x="4663" y="608"/>
                    <a:pt x="4661" y="588"/>
                  </a:cubicBezTo>
                  <a:cubicBezTo>
                    <a:pt x="4666" y="532"/>
                    <a:pt x="4664" y="504"/>
                    <a:pt x="4660" y="504"/>
                  </a:cubicBezTo>
                  <a:cubicBezTo>
                    <a:pt x="4656" y="504"/>
                    <a:pt x="4650" y="531"/>
                    <a:pt x="4646" y="585"/>
                  </a:cubicBezTo>
                  <a:cubicBezTo>
                    <a:pt x="4644" y="620"/>
                    <a:pt x="4643" y="638"/>
                    <a:pt x="4643" y="638"/>
                  </a:cubicBezTo>
                  <a:cubicBezTo>
                    <a:pt x="4642" y="638"/>
                    <a:pt x="4641" y="620"/>
                    <a:pt x="4639" y="582"/>
                  </a:cubicBezTo>
                  <a:cubicBezTo>
                    <a:pt x="4638" y="564"/>
                    <a:pt x="4637" y="555"/>
                    <a:pt x="4635" y="555"/>
                  </a:cubicBezTo>
                  <a:cubicBezTo>
                    <a:pt x="4633" y="555"/>
                    <a:pt x="4630" y="563"/>
                    <a:pt x="4624" y="579"/>
                  </a:cubicBezTo>
                  <a:cubicBezTo>
                    <a:pt x="4621" y="597"/>
                    <a:pt x="4617" y="606"/>
                    <a:pt x="4614" y="606"/>
                  </a:cubicBezTo>
                  <a:cubicBezTo>
                    <a:pt x="4612" y="606"/>
                    <a:pt x="4611" y="596"/>
                    <a:pt x="4614" y="579"/>
                  </a:cubicBezTo>
                  <a:cubicBezTo>
                    <a:pt x="4612" y="552"/>
                    <a:pt x="4610" y="525"/>
                    <a:pt x="4608" y="525"/>
                  </a:cubicBezTo>
                  <a:cubicBezTo>
                    <a:pt x="4607" y="525"/>
                    <a:pt x="4606" y="530"/>
                    <a:pt x="4605" y="541"/>
                  </a:cubicBezTo>
                  <a:cubicBezTo>
                    <a:pt x="4605" y="541"/>
                    <a:pt x="4596" y="538"/>
                    <a:pt x="4592" y="500"/>
                  </a:cubicBezTo>
                  <a:cubicBezTo>
                    <a:pt x="4591" y="490"/>
                    <a:pt x="4590" y="485"/>
                    <a:pt x="4587" y="485"/>
                  </a:cubicBezTo>
                  <a:cubicBezTo>
                    <a:pt x="4582" y="485"/>
                    <a:pt x="4573" y="508"/>
                    <a:pt x="4564" y="532"/>
                  </a:cubicBezTo>
                  <a:cubicBezTo>
                    <a:pt x="4547" y="564"/>
                    <a:pt x="4536" y="581"/>
                    <a:pt x="4532" y="581"/>
                  </a:cubicBezTo>
                  <a:cubicBezTo>
                    <a:pt x="4527" y="581"/>
                    <a:pt x="4530" y="563"/>
                    <a:pt x="4539" y="528"/>
                  </a:cubicBezTo>
                  <a:cubicBezTo>
                    <a:pt x="4547" y="501"/>
                    <a:pt x="4544" y="489"/>
                    <a:pt x="4537" y="489"/>
                  </a:cubicBezTo>
                  <a:cubicBezTo>
                    <a:pt x="4527" y="489"/>
                    <a:pt x="4506" y="515"/>
                    <a:pt x="4495" y="557"/>
                  </a:cubicBezTo>
                  <a:cubicBezTo>
                    <a:pt x="4484" y="597"/>
                    <a:pt x="4480" y="614"/>
                    <a:pt x="4479" y="614"/>
                  </a:cubicBezTo>
                  <a:cubicBezTo>
                    <a:pt x="4479" y="614"/>
                    <a:pt x="4480" y="605"/>
                    <a:pt x="4483" y="591"/>
                  </a:cubicBezTo>
                  <a:cubicBezTo>
                    <a:pt x="4486" y="553"/>
                    <a:pt x="4480" y="553"/>
                    <a:pt x="4480" y="553"/>
                  </a:cubicBezTo>
                  <a:cubicBezTo>
                    <a:pt x="4470" y="550"/>
                    <a:pt x="4464" y="550"/>
                    <a:pt x="4467" y="516"/>
                  </a:cubicBezTo>
                  <a:cubicBezTo>
                    <a:pt x="4467" y="516"/>
                    <a:pt x="4467" y="516"/>
                    <a:pt x="4466" y="516"/>
                  </a:cubicBezTo>
                  <a:cubicBezTo>
                    <a:pt x="4465" y="516"/>
                    <a:pt x="4457" y="518"/>
                    <a:pt x="4439" y="544"/>
                  </a:cubicBezTo>
                  <a:cubicBezTo>
                    <a:pt x="4429" y="569"/>
                    <a:pt x="4420" y="580"/>
                    <a:pt x="4413" y="580"/>
                  </a:cubicBezTo>
                  <a:cubicBezTo>
                    <a:pt x="4400" y="580"/>
                    <a:pt x="4393" y="546"/>
                    <a:pt x="4395" y="500"/>
                  </a:cubicBezTo>
                  <a:lnTo>
                    <a:pt x="4395" y="500"/>
                  </a:lnTo>
                  <a:lnTo>
                    <a:pt x="4373" y="535"/>
                  </a:lnTo>
                  <a:cubicBezTo>
                    <a:pt x="4363" y="577"/>
                    <a:pt x="4354" y="606"/>
                    <a:pt x="4351" y="606"/>
                  </a:cubicBezTo>
                  <a:cubicBezTo>
                    <a:pt x="4349" y="606"/>
                    <a:pt x="4349" y="594"/>
                    <a:pt x="4354" y="566"/>
                  </a:cubicBezTo>
                  <a:cubicBezTo>
                    <a:pt x="4356" y="542"/>
                    <a:pt x="4360" y="516"/>
                    <a:pt x="4360" y="516"/>
                  </a:cubicBezTo>
                  <a:lnTo>
                    <a:pt x="4360" y="516"/>
                  </a:lnTo>
                  <a:cubicBezTo>
                    <a:pt x="4360" y="516"/>
                    <a:pt x="4359" y="520"/>
                    <a:pt x="4357" y="532"/>
                  </a:cubicBezTo>
                  <a:cubicBezTo>
                    <a:pt x="4351" y="556"/>
                    <a:pt x="4343" y="567"/>
                    <a:pt x="4336" y="567"/>
                  </a:cubicBezTo>
                  <a:cubicBezTo>
                    <a:pt x="4325" y="567"/>
                    <a:pt x="4317" y="534"/>
                    <a:pt x="4323" y="488"/>
                  </a:cubicBezTo>
                  <a:cubicBezTo>
                    <a:pt x="4329" y="453"/>
                    <a:pt x="4329" y="453"/>
                    <a:pt x="4320" y="450"/>
                  </a:cubicBezTo>
                  <a:lnTo>
                    <a:pt x="4317" y="488"/>
                  </a:lnTo>
                  <a:cubicBezTo>
                    <a:pt x="4310" y="522"/>
                    <a:pt x="4304" y="557"/>
                    <a:pt x="4298" y="557"/>
                  </a:cubicBezTo>
                  <a:cubicBezTo>
                    <a:pt x="4288" y="553"/>
                    <a:pt x="4282" y="553"/>
                    <a:pt x="4285" y="519"/>
                  </a:cubicBezTo>
                  <a:cubicBezTo>
                    <a:pt x="4285" y="492"/>
                    <a:pt x="4284" y="465"/>
                    <a:pt x="4280" y="465"/>
                  </a:cubicBezTo>
                  <a:cubicBezTo>
                    <a:pt x="4279" y="465"/>
                    <a:pt x="4278" y="469"/>
                    <a:pt x="4276" y="478"/>
                  </a:cubicBezTo>
                  <a:cubicBezTo>
                    <a:pt x="4276" y="478"/>
                    <a:pt x="4266" y="478"/>
                    <a:pt x="4263" y="441"/>
                  </a:cubicBezTo>
                  <a:lnTo>
                    <a:pt x="4232" y="434"/>
                  </a:lnTo>
                  <a:cubicBezTo>
                    <a:pt x="4226" y="451"/>
                    <a:pt x="4219" y="459"/>
                    <a:pt x="4215" y="459"/>
                  </a:cubicBezTo>
                  <a:cubicBezTo>
                    <a:pt x="4209" y="459"/>
                    <a:pt x="4207" y="449"/>
                    <a:pt x="4210" y="431"/>
                  </a:cubicBezTo>
                  <a:cubicBezTo>
                    <a:pt x="4210" y="431"/>
                    <a:pt x="4210" y="431"/>
                    <a:pt x="4209" y="431"/>
                  </a:cubicBezTo>
                  <a:cubicBezTo>
                    <a:pt x="4204" y="431"/>
                    <a:pt x="4189" y="433"/>
                    <a:pt x="4179" y="463"/>
                  </a:cubicBezTo>
                  <a:cubicBezTo>
                    <a:pt x="4163" y="459"/>
                    <a:pt x="4157" y="459"/>
                    <a:pt x="4160" y="422"/>
                  </a:cubicBezTo>
                  <a:cubicBezTo>
                    <a:pt x="4163" y="405"/>
                    <a:pt x="4165" y="396"/>
                    <a:pt x="4164" y="396"/>
                  </a:cubicBezTo>
                  <a:lnTo>
                    <a:pt x="4164" y="396"/>
                  </a:lnTo>
                  <a:cubicBezTo>
                    <a:pt x="4163" y="396"/>
                    <a:pt x="4160" y="405"/>
                    <a:pt x="4154" y="422"/>
                  </a:cubicBezTo>
                  <a:cubicBezTo>
                    <a:pt x="4149" y="448"/>
                    <a:pt x="4142" y="454"/>
                    <a:pt x="4136" y="454"/>
                  </a:cubicBezTo>
                  <a:cubicBezTo>
                    <a:pt x="4135" y="454"/>
                    <a:pt x="4133" y="454"/>
                    <a:pt x="4132" y="453"/>
                  </a:cubicBezTo>
                  <a:lnTo>
                    <a:pt x="4116" y="450"/>
                  </a:lnTo>
                  <a:cubicBezTo>
                    <a:pt x="4111" y="479"/>
                    <a:pt x="4110" y="486"/>
                    <a:pt x="4107" y="486"/>
                  </a:cubicBezTo>
                  <a:cubicBezTo>
                    <a:pt x="4106" y="486"/>
                    <a:pt x="4105" y="485"/>
                    <a:pt x="4104" y="485"/>
                  </a:cubicBezTo>
                  <a:cubicBezTo>
                    <a:pt x="4094" y="485"/>
                    <a:pt x="4075" y="444"/>
                    <a:pt x="4066" y="444"/>
                  </a:cubicBezTo>
                  <a:cubicBezTo>
                    <a:pt x="4060" y="442"/>
                    <a:pt x="4055" y="441"/>
                    <a:pt x="4052" y="441"/>
                  </a:cubicBezTo>
                  <a:cubicBezTo>
                    <a:pt x="4044" y="441"/>
                    <a:pt x="4045" y="448"/>
                    <a:pt x="4047" y="475"/>
                  </a:cubicBezTo>
                  <a:cubicBezTo>
                    <a:pt x="4051" y="475"/>
                    <a:pt x="4051" y="492"/>
                    <a:pt x="4047" y="492"/>
                  </a:cubicBezTo>
                  <a:cubicBezTo>
                    <a:pt x="4045" y="492"/>
                    <a:pt x="4042" y="488"/>
                    <a:pt x="4038" y="475"/>
                  </a:cubicBezTo>
                  <a:cubicBezTo>
                    <a:pt x="4031" y="472"/>
                    <a:pt x="4013" y="431"/>
                    <a:pt x="3988" y="428"/>
                  </a:cubicBezTo>
                  <a:cubicBezTo>
                    <a:pt x="3978" y="426"/>
                    <a:pt x="3972" y="425"/>
                    <a:pt x="3967" y="425"/>
                  </a:cubicBezTo>
                  <a:cubicBezTo>
                    <a:pt x="3956" y="425"/>
                    <a:pt x="3954" y="433"/>
                    <a:pt x="3950" y="459"/>
                  </a:cubicBezTo>
                  <a:cubicBezTo>
                    <a:pt x="3948" y="495"/>
                    <a:pt x="3946" y="512"/>
                    <a:pt x="3945" y="512"/>
                  </a:cubicBezTo>
                  <a:cubicBezTo>
                    <a:pt x="3943" y="512"/>
                    <a:pt x="3942" y="493"/>
                    <a:pt x="3944" y="456"/>
                  </a:cubicBezTo>
                  <a:cubicBezTo>
                    <a:pt x="3940" y="413"/>
                    <a:pt x="3935" y="394"/>
                    <a:pt x="3931" y="394"/>
                  </a:cubicBezTo>
                  <a:cubicBezTo>
                    <a:pt x="3928" y="394"/>
                    <a:pt x="3926" y="402"/>
                    <a:pt x="3925" y="416"/>
                  </a:cubicBezTo>
                  <a:cubicBezTo>
                    <a:pt x="3909" y="450"/>
                    <a:pt x="3909" y="450"/>
                    <a:pt x="3903" y="450"/>
                  </a:cubicBezTo>
                  <a:cubicBezTo>
                    <a:pt x="3905" y="432"/>
                    <a:pt x="3904" y="422"/>
                    <a:pt x="3899" y="422"/>
                  </a:cubicBezTo>
                  <a:cubicBezTo>
                    <a:pt x="3895" y="422"/>
                    <a:pt x="3888" y="429"/>
                    <a:pt x="3878" y="444"/>
                  </a:cubicBezTo>
                  <a:cubicBezTo>
                    <a:pt x="3872" y="444"/>
                    <a:pt x="3872" y="444"/>
                    <a:pt x="3875" y="409"/>
                  </a:cubicBezTo>
                  <a:lnTo>
                    <a:pt x="3859" y="406"/>
                  </a:lnTo>
                  <a:cubicBezTo>
                    <a:pt x="3849" y="433"/>
                    <a:pt x="3837" y="442"/>
                    <a:pt x="3825" y="442"/>
                  </a:cubicBezTo>
                  <a:cubicBezTo>
                    <a:pt x="3806" y="442"/>
                    <a:pt x="3789" y="417"/>
                    <a:pt x="3787" y="394"/>
                  </a:cubicBezTo>
                  <a:cubicBezTo>
                    <a:pt x="3787" y="394"/>
                    <a:pt x="3787" y="394"/>
                    <a:pt x="3786" y="394"/>
                  </a:cubicBezTo>
                  <a:cubicBezTo>
                    <a:pt x="3784" y="394"/>
                    <a:pt x="3776" y="396"/>
                    <a:pt x="3765" y="425"/>
                  </a:cubicBezTo>
                  <a:cubicBezTo>
                    <a:pt x="3757" y="461"/>
                    <a:pt x="3751" y="478"/>
                    <a:pt x="3748" y="478"/>
                  </a:cubicBezTo>
                  <a:cubicBezTo>
                    <a:pt x="3745" y="478"/>
                    <a:pt x="3745" y="460"/>
                    <a:pt x="3749" y="425"/>
                  </a:cubicBezTo>
                  <a:cubicBezTo>
                    <a:pt x="3754" y="389"/>
                    <a:pt x="3756" y="371"/>
                    <a:pt x="3756" y="371"/>
                  </a:cubicBezTo>
                  <a:lnTo>
                    <a:pt x="3756" y="371"/>
                  </a:lnTo>
                  <a:cubicBezTo>
                    <a:pt x="3755" y="371"/>
                    <a:pt x="3751" y="388"/>
                    <a:pt x="3743" y="422"/>
                  </a:cubicBezTo>
                  <a:cubicBezTo>
                    <a:pt x="3738" y="435"/>
                    <a:pt x="3729" y="442"/>
                    <a:pt x="3721" y="442"/>
                  </a:cubicBezTo>
                  <a:cubicBezTo>
                    <a:pt x="3708" y="442"/>
                    <a:pt x="3696" y="424"/>
                    <a:pt x="3706" y="381"/>
                  </a:cubicBezTo>
                  <a:lnTo>
                    <a:pt x="3718" y="309"/>
                  </a:lnTo>
                  <a:lnTo>
                    <a:pt x="3718" y="309"/>
                  </a:lnTo>
                  <a:cubicBezTo>
                    <a:pt x="3705" y="338"/>
                    <a:pt x="3698" y="340"/>
                    <a:pt x="3697" y="340"/>
                  </a:cubicBezTo>
                  <a:cubicBezTo>
                    <a:pt x="3696" y="340"/>
                    <a:pt x="3696" y="340"/>
                    <a:pt x="3696" y="340"/>
                  </a:cubicBezTo>
                  <a:cubicBezTo>
                    <a:pt x="3692" y="368"/>
                    <a:pt x="3687" y="373"/>
                    <a:pt x="3675" y="373"/>
                  </a:cubicBezTo>
                  <a:cubicBezTo>
                    <a:pt x="3671" y="373"/>
                    <a:pt x="3665" y="373"/>
                    <a:pt x="3659" y="372"/>
                  </a:cubicBezTo>
                  <a:cubicBezTo>
                    <a:pt x="3658" y="372"/>
                    <a:pt x="3657" y="371"/>
                    <a:pt x="3656" y="371"/>
                  </a:cubicBezTo>
                  <a:cubicBezTo>
                    <a:pt x="3640" y="371"/>
                    <a:pt x="3608" y="397"/>
                    <a:pt x="3592" y="397"/>
                  </a:cubicBezTo>
                  <a:cubicBezTo>
                    <a:pt x="3591" y="397"/>
                    <a:pt x="3590" y="397"/>
                    <a:pt x="3590" y="397"/>
                  </a:cubicBezTo>
                  <a:cubicBezTo>
                    <a:pt x="3564" y="397"/>
                    <a:pt x="3546" y="378"/>
                    <a:pt x="3546" y="353"/>
                  </a:cubicBezTo>
                  <a:cubicBezTo>
                    <a:pt x="3544" y="352"/>
                    <a:pt x="3542" y="352"/>
                    <a:pt x="3540" y="352"/>
                  </a:cubicBezTo>
                  <a:cubicBezTo>
                    <a:pt x="3534" y="352"/>
                    <a:pt x="3525" y="357"/>
                    <a:pt x="3508" y="381"/>
                  </a:cubicBezTo>
                  <a:cubicBezTo>
                    <a:pt x="3502" y="398"/>
                    <a:pt x="3495" y="405"/>
                    <a:pt x="3491" y="405"/>
                  </a:cubicBezTo>
                  <a:cubicBezTo>
                    <a:pt x="3486" y="405"/>
                    <a:pt x="3483" y="396"/>
                    <a:pt x="3486" y="378"/>
                  </a:cubicBezTo>
                  <a:lnTo>
                    <a:pt x="3477" y="378"/>
                  </a:lnTo>
                  <a:cubicBezTo>
                    <a:pt x="3458" y="409"/>
                    <a:pt x="3449" y="409"/>
                    <a:pt x="3449" y="409"/>
                  </a:cubicBezTo>
                  <a:cubicBezTo>
                    <a:pt x="3453" y="383"/>
                    <a:pt x="3451" y="358"/>
                    <a:pt x="3445" y="358"/>
                  </a:cubicBezTo>
                  <a:cubicBezTo>
                    <a:pt x="3443" y="358"/>
                    <a:pt x="3440" y="362"/>
                    <a:pt x="3436" y="372"/>
                  </a:cubicBezTo>
                  <a:cubicBezTo>
                    <a:pt x="3433" y="401"/>
                    <a:pt x="3426" y="403"/>
                    <a:pt x="3415" y="403"/>
                  </a:cubicBezTo>
                  <a:cubicBezTo>
                    <a:pt x="3412" y="403"/>
                    <a:pt x="3410" y="403"/>
                    <a:pt x="3408" y="403"/>
                  </a:cubicBezTo>
                  <a:cubicBezTo>
                    <a:pt x="3401" y="373"/>
                    <a:pt x="3255" y="343"/>
                    <a:pt x="3176" y="343"/>
                  </a:cubicBezTo>
                  <a:cubicBezTo>
                    <a:pt x="3147" y="343"/>
                    <a:pt x="3127" y="347"/>
                    <a:pt x="3126" y="356"/>
                  </a:cubicBezTo>
                  <a:lnTo>
                    <a:pt x="3104" y="353"/>
                  </a:lnTo>
                  <a:lnTo>
                    <a:pt x="3079" y="350"/>
                  </a:lnTo>
                  <a:cubicBezTo>
                    <a:pt x="3083" y="316"/>
                    <a:pt x="3076" y="305"/>
                    <a:pt x="3064" y="305"/>
                  </a:cubicBezTo>
                  <a:cubicBezTo>
                    <a:pt x="3051" y="305"/>
                    <a:pt x="3031" y="320"/>
                    <a:pt x="3016" y="337"/>
                  </a:cubicBezTo>
                  <a:cubicBezTo>
                    <a:pt x="3006" y="364"/>
                    <a:pt x="2999" y="370"/>
                    <a:pt x="2991" y="370"/>
                  </a:cubicBezTo>
                  <a:cubicBezTo>
                    <a:pt x="2989" y="370"/>
                    <a:pt x="2987" y="369"/>
                    <a:pt x="2985" y="369"/>
                  </a:cubicBezTo>
                  <a:cubicBezTo>
                    <a:pt x="2991" y="326"/>
                    <a:pt x="2984" y="309"/>
                    <a:pt x="2974" y="309"/>
                  </a:cubicBezTo>
                  <a:cubicBezTo>
                    <a:pt x="2967" y="309"/>
                    <a:pt x="2959" y="316"/>
                    <a:pt x="2950" y="328"/>
                  </a:cubicBezTo>
                  <a:cubicBezTo>
                    <a:pt x="2943" y="362"/>
                    <a:pt x="2936" y="379"/>
                    <a:pt x="2933" y="379"/>
                  </a:cubicBezTo>
                  <a:cubicBezTo>
                    <a:pt x="2930" y="379"/>
                    <a:pt x="2930" y="361"/>
                    <a:pt x="2935" y="325"/>
                  </a:cubicBezTo>
                  <a:cubicBezTo>
                    <a:pt x="2939" y="293"/>
                    <a:pt x="2938" y="275"/>
                    <a:pt x="2933" y="275"/>
                  </a:cubicBezTo>
                  <a:cubicBezTo>
                    <a:pt x="2926" y="275"/>
                    <a:pt x="2914" y="300"/>
                    <a:pt x="2897" y="356"/>
                  </a:cubicBezTo>
                  <a:cubicBezTo>
                    <a:pt x="2891" y="373"/>
                    <a:pt x="2888" y="382"/>
                    <a:pt x="2886" y="382"/>
                  </a:cubicBezTo>
                  <a:cubicBezTo>
                    <a:pt x="2884" y="382"/>
                    <a:pt x="2883" y="372"/>
                    <a:pt x="2881" y="353"/>
                  </a:cubicBezTo>
                  <a:cubicBezTo>
                    <a:pt x="2881" y="310"/>
                    <a:pt x="2879" y="293"/>
                    <a:pt x="2876" y="293"/>
                  </a:cubicBezTo>
                  <a:cubicBezTo>
                    <a:pt x="2874" y="293"/>
                    <a:pt x="2871" y="301"/>
                    <a:pt x="2869" y="315"/>
                  </a:cubicBezTo>
                  <a:cubicBezTo>
                    <a:pt x="2861" y="349"/>
                    <a:pt x="2855" y="367"/>
                    <a:pt x="2851" y="367"/>
                  </a:cubicBezTo>
                  <a:cubicBezTo>
                    <a:pt x="2847" y="367"/>
                    <a:pt x="2845" y="349"/>
                    <a:pt x="2847" y="312"/>
                  </a:cubicBezTo>
                  <a:cubicBezTo>
                    <a:pt x="2842" y="274"/>
                    <a:pt x="2840" y="255"/>
                    <a:pt x="2837" y="255"/>
                  </a:cubicBezTo>
                  <a:cubicBezTo>
                    <a:pt x="2833" y="255"/>
                    <a:pt x="2830" y="273"/>
                    <a:pt x="2822" y="309"/>
                  </a:cubicBezTo>
                  <a:cubicBezTo>
                    <a:pt x="2814" y="342"/>
                    <a:pt x="2803" y="357"/>
                    <a:pt x="2793" y="357"/>
                  </a:cubicBezTo>
                  <a:cubicBezTo>
                    <a:pt x="2782" y="357"/>
                    <a:pt x="2773" y="338"/>
                    <a:pt x="2775" y="300"/>
                  </a:cubicBezTo>
                  <a:cubicBezTo>
                    <a:pt x="2768" y="300"/>
                    <a:pt x="2765" y="282"/>
                    <a:pt x="2761" y="282"/>
                  </a:cubicBezTo>
                  <a:cubicBezTo>
                    <a:pt x="2760" y="282"/>
                    <a:pt x="2758" y="286"/>
                    <a:pt x="2756" y="297"/>
                  </a:cubicBezTo>
                  <a:lnTo>
                    <a:pt x="2753" y="262"/>
                  </a:lnTo>
                  <a:lnTo>
                    <a:pt x="2737" y="259"/>
                  </a:lnTo>
                  <a:lnTo>
                    <a:pt x="2734" y="293"/>
                  </a:lnTo>
                  <a:cubicBezTo>
                    <a:pt x="2700" y="268"/>
                    <a:pt x="2665" y="253"/>
                    <a:pt x="2624" y="240"/>
                  </a:cubicBezTo>
                  <a:cubicBezTo>
                    <a:pt x="2589" y="235"/>
                    <a:pt x="2566" y="232"/>
                    <a:pt x="2550" y="232"/>
                  </a:cubicBezTo>
                  <a:cubicBezTo>
                    <a:pt x="2527" y="232"/>
                    <a:pt x="2522" y="239"/>
                    <a:pt x="2524" y="262"/>
                  </a:cubicBezTo>
                  <a:cubicBezTo>
                    <a:pt x="2524" y="297"/>
                    <a:pt x="2520" y="315"/>
                    <a:pt x="2516" y="315"/>
                  </a:cubicBezTo>
                  <a:cubicBezTo>
                    <a:pt x="2512" y="315"/>
                    <a:pt x="2508" y="296"/>
                    <a:pt x="2508" y="259"/>
                  </a:cubicBezTo>
                  <a:cubicBezTo>
                    <a:pt x="2499" y="259"/>
                    <a:pt x="2486" y="221"/>
                    <a:pt x="2471" y="218"/>
                  </a:cubicBezTo>
                  <a:cubicBezTo>
                    <a:pt x="2455" y="215"/>
                    <a:pt x="2439" y="212"/>
                    <a:pt x="2443" y="177"/>
                  </a:cubicBezTo>
                  <a:lnTo>
                    <a:pt x="2436" y="177"/>
                  </a:lnTo>
                  <a:cubicBezTo>
                    <a:pt x="2423" y="214"/>
                    <a:pt x="2404" y="228"/>
                    <a:pt x="2385" y="228"/>
                  </a:cubicBezTo>
                  <a:cubicBezTo>
                    <a:pt x="2368" y="228"/>
                    <a:pt x="2353" y="217"/>
                    <a:pt x="2342" y="199"/>
                  </a:cubicBezTo>
                  <a:cubicBezTo>
                    <a:pt x="2339" y="199"/>
                    <a:pt x="2335" y="198"/>
                    <a:pt x="2332" y="198"/>
                  </a:cubicBezTo>
                  <a:cubicBezTo>
                    <a:pt x="2323" y="198"/>
                    <a:pt x="2315" y="204"/>
                    <a:pt x="2298" y="228"/>
                  </a:cubicBezTo>
                  <a:cubicBezTo>
                    <a:pt x="2289" y="244"/>
                    <a:pt x="2285" y="253"/>
                    <a:pt x="2281" y="253"/>
                  </a:cubicBezTo>
                  <a:cubicBezTo>
                    <a:pt x="2278" y="253"/>
                    <a:pt x="2277" y="244"/>
                    <a:pt x="2273" y="224"/>
                  </a:cubicBezTo>
                  <a:cubicBezTo>
                    <a:pt x="2277" y="204"/>
                    <a:pt x="2263" y="179"/>
                    <a:pt x="2248" y="179"/>
                  </a:cubicBezTo>
                  <a:cubicBezTo>
                    <a:pt x="2239" y="179"/>
                    <a:pt x="2230" y="190"/>
                    <a:pt x="2226" y="218"/>
                  </a:cubicBezTo>
                  <a:lnTo>
                    <a:pt x="2223" y="181"/>
                  </a:lnTo>
                  <a:cubicBezTo>
                    <a:pt x="2221" y="169"/>
                    <a:pt x="2219" y="164"/>
                    <a:pt x="2217" y="164"/>
                  </a:cubicBezTo>
                  <a:cubicBezTo>
                    <a:pt x="2212" y="164"/>
                    <a:pt x="2206" y="189"/>
                    <a:pt x="2201" y="215"/>
                  </a:cubicBezTo>
                  <a:cubicBezTo>
                    <a:pt x="2198" y="246"/>
                    <a:pt x="2195" y="263"/>
                    <a:pt x="2192" y="263"/>
                  </a:cubicBezTo>
                  <a:cubicBezTo>
                    <a:pt x="2189" y="263"/>
                    <a:pt x="2187" y="236"/>
                    <a:pt x="2189" y="177"/>
                  </a:cubicBezTo>
                  <a:cubicBezTo>
                    <a:pt x="2194" y="135"/>
                    <a:pt x="2193" y="117"/>
                    <a:pt x="2191" y="117"/>
                  </a:cubicBezTo>
                  <a:lnTo>
                    <a:pt x="2191" y="117"/>
                  </a:lnTo>
                  <a:cubicBezTo>
                    <a:pt x="2189" y="117"/>
                    <a:pt x="2187" y="126"/>
                    <a:pt x="2186" y="140"/>
                  </a:cubicBezTo>
                  <a:cubicBezTo>
                    <a:pt x="2177" y="164"/>
                    <a:pt x="2168" y="187"/>
                    <a:pt x="2163" y="187"/>
                  </a:cubicBezTo>
                  <a:cubicBezTo>
                    <a:pt x="2160" y="187"/>
                    <a:pt x="2158" y="183"/>
                    <a:pt x="2157" y="171"/>
                  </a:cubicBezTo>
                  <a:cubicBezTo>
                    <a:pt x="2157" y="171"/>
                    <a:pt x="2156" y="171"/>
                    <a:pt x="2156" y="171"/>
                  </a:cubicBezTo>
                  <a:cubicBezTo>
                    <a:pt x="2150" y="171"/>
                    <a:pt x="2141" y="174"/>
                    <a:pt x="2132" y="240"/>
                  </a:cubicBezTo>
                  <a:cubicBezTo>
                    <a:pt x="2129" y="275"/>
                    <a:pt x="2123" y="275"/>
                    <a:pt x="2114" y="275"/>
                  </a:cubicBezTo>
                  <a:cubicBezTo>
                    <a:pt x="2114" y="249"/>
                    <a:pt x="2120" y="228"/>
                    <a:pt x="2129" y="202"/>
                  </a:cubicBezTo>
                  <a:lnTo>
                    <a:pt x="2114" y="202"/>
                  </a:lnTo>
                  <a:cubicBezTo>
                    <a:pt x="2104" y="199"/>
                    <a:pt x="2095" y="162"/>
                    <a:pt x="2098" y="127"/>
                  </a:cubicBezTo>
                  <a:cubicBezTo>
                    <a:pt x="2097" y="112"/>
                    <a:pt x="2094" y="102"/>
                    <a:pt x="2092" y="102"/>
                  </a:cubicBezTo>
                  <a:cubicBezTo>
                    <a:pt x="2089" y="102"/>
                    <a:pt x="2085" y="120"/>
                    <a:pt x="2085" y="162"/>
                  </a:cubicBezTo>
                  <a:cubicBezTo>
                    <a:pt x="2078" y="221"/>
                    <a:pt x="2076" y="232"/>
                    <a:pt x="2067" y="232"/>
                  </a:cubicBezTo>
                  <a:cubicBezTo>
                    <a:pt x="2065" y="232"/>
                    <a:pt x="2063" y="231"/>
                    <a:pt x="2060" y="231"/>
                  </a:cubicBezTo>
                  <a:cubicBezTo>
                    <a:pt x="2054" y="231"/>
                    <a:pt x="2045" y="228"/>
                    <a:pt x="2048" y="193"/>
                  </a:cubicBezTo>
                  <a:cubicBezTo>
                    <a:pt x="2054" y="155"/>
                    <a:pt x="2054" y="155"/>
                    <a:pt x="2038" y="155"/>
                  </a:cubicBezTo>
                  <a:cubicBezTo>
                    <a:pt x="2038" y="155"/>
                    <a:pt x="2038" y="155"/>
                    <a:pt x="2037" y="155"/>
                  </a:cubicBezTo>
                  <a:cubicBezTo>
                    <a:pt x="2012" y="155"/>
                    <a:pt x="1975" y="257"/>
                    <a:pt x="1960" y="325"/>
                  </a:cubicBezTo>
                  <a:cubicBezTo>
                    <a:pt x="1957" y="361"/>
                    <a:pt x="1955" y="379"/>
                    <a:pt x="1954" y="379"/>
                  </a:cubicBezTo>
                  <a:cubicBezTo>
                    <a:pt x="1954" y="379"/>
                    <a:pt x="1954" y="361"/>
                    <a:pt x="1954" y="325"/>
                  </a:cubicBezTo>
                  <a:cubicBezTo>
                    <a:pt x="1957" y="287"/>
                    <a:pt x="1947" y="287"/>
                    <a:pt x="1941" y="287"/>
                  </a:cubicBezTo>
                  <a:cubicBezTo>
                    <a:pt x="1940" y="298"/>
                    <a:pt x="1939" y="302"/>
                    <a:pt x="1938" y="302"/>
                  </a:cubicBezTo>
                  <a:cubicBezTo>
                    <a:pt x="1936" y="302"/>
                    <a:pt x="1935" y="287"/>
                    <a:pt x="1940" y="287"/>
                  </a:cubicBezTo>
                  <a:cubicBezTo>
                    <a:pt x="1940" y="287"/>
                    <a:pt x="1941" y="287"/>
                    <a:pt x="1941" y="287"/>
                  </a:cubicBezTo>
                  <a:cubicBezTo>
                    <a:pt x="1944" y="255"/>
                    <a:pt x="1951" y="253"/>
                    <a:pt x="1957" y="253"/>
                  </a:cubicBezTo>
                  <a:cubicBezTo>
                    <a:pt x="1958" y="253"/>
                    <a:pt x="1959" y="253"/>
                    <a:pt x="1960" y="253"/>
                  </a:cubicBezTo>
                  <a:lnTo>
                    <a:pt x="1963" y="218"/>
                  </a:lnTo>
                  <a:cubicBezTo>
                    <a:pt x="1963" y="180"/>
                    <a:pt x="1961" y="161"/>
                    <a:pt x="1958" y="161"/>
                  </a:cubicBezTo>
                  <a:cubicBezTo>
                    <a:pt x="1954" y="161"/>
                    <a:pt x="1949" y="178"/>
                    <a:pt x="1941" y="212"/>
                  </a:cubicBezTo>
                  <a:cubicBezTo>
                    <a:pt x="1935" y="229"/>
                    <a:pt x="1932" y="238"/>
                    <a:pt x="1930" y="238"/>
                  </a:cubicBezTo>
                  <a:cubicBezTo>
                    <a:pt x="1928" y="238"/>
                    <a:pt x="1927" y="229"/>
                    <a:pt x="1926" y="212"/>
                  </a:cubicBezTo>
                  <a:cubicBezTo>
                    <a:pt x="1921" y="185"/>
                    <a:pt x="1918" y="159"/>
                    <a:pt x="1916" y="159"/>
                  </a:cubicBezTo>
                  <a:cubicBezTo>
                    <a:pt x="1915" y="159"/>
                    <a:pt x="1914" y="163"/>
                    <a:pt x="1913" y="174"/>
                  </a:cubicBezTo>
                  <a:cubicBezTo>
                    <a:pt x="1913" y="174"/>
                    <a:pt x="1897" y="171"/>
                    <a:pt x="1891" y="134"/>
                  </a:cubicBezTo>
                  <a:cubicBezTo>
                    <a:pt x="1887" y="133"/>
                    <a:pt x="1884" y="132"/>
                    <a:pt x="1881" y="132"/>
                  </a:cubicBezTo>
                  <a:cubicBezTo>
                    <a:pt x="1871" y="132"/>
                    <a:pt x="1865" y="138"/>
                    <a:pt x="1863" y="165"/>
                  </a:cubicBezTo>
                  <a:cubicBezTo>
                    <a:pt x="1860" y="197"/>
                    <a:pt x="1853" y="199"/>
                    <a:pt x="1847" y="199"/>
                  </a:cubicBezTo>
                  <a:cubicBezTo>
                    <a:pt x="1846" y="199"/>
                    <a:pt x="1845" y="199"/>
                    <a:pt x="1844" y="199"/>
                  </a:cubicBezTo>
                  <a:cubicBezTo>
                    <a:pt x="1843" y="199"/>
                    <a:pt x="1841" y="199"/>
                    <a:pt x="1840" y="199"/>
                  </a:cubicBezTo>
                  <a:cubicBezTo>
                    <a:pt x="1833" y="199"/>
                    <a:pt x="1828" y="202"/>
                    <a:pt x="1825" y="234"/>
                  </a:cubicBezTo>
                  <a:cubicBezTo>
                    <a:pt x="1819" y="267"/>
                    <a:pt x="1810" y="300"/>
                    <a:pt x="1793" y="300"/>
                  </a:cubicBezTo>
                  <a:cubicBezTo>
                    <a:pt x="1792" y="300"/>
                    <a:pt x="1792" y="300"/>
                    <a:pt x="1791" y="300"/>
                  </a:cubicBezTo>
                  <a:cubicBezTo>
                    <a:pt x="1783" y="314"/>
                    <a:pt x="1779" y="322"/>
                    <a:pt x="1776" y="322"/>
                  </a:cubicBezTo>
                  <a:cubicBezTo>
                    <a:pt x="1772" y="322"/>
                    <a:pt x="1772" y="305"/>
                    <a:pt x="1772" y="262"/>
                  </a:cubicBezTo>
                  <a:cubicBezTo>
                    <a:pt x="1775" y="224"/>
                    <a:pt x="1769" y="224"/>
                    <a:pt x="1759" y="224"/>
                  </a:cubicBezTo>
                  <a:cubicBezTo>
                    <a:pt x="1759" y="224"/>
                    <a:pt x="1750" y="221"/>
                    <a:pt x="1747" y="187"/>
                  </a:cubicBezTo>
                  <a:cubicBezTo>
                    <a:pt x="1746" y="175"/>
                    <a:pt x="1745" y="171"/>
                    <a:pt x="1743" y="171"/>
                  </a:cubicBezTo>
                  <a:cubicBezTo>
                    <a:pt x="1740" y="171"/>
                    <a:pt x="1737" y="195"/>
                    <a:pt x="1734" y="221"/>
                  </a:cubicBezTo>
                  <a:lnTo>
                    <a:pt x="1728" y="290"/>
                  </a:lnTo>
                  <a:cubicBezTo>
                    <a:pt x="1719" y="290"/>
                    <a:pt x="1719" y="218"/>
                    <a:pt x="1722" y="184"/>
                  </a:cubicBezTo>
                  <a:cubicBezTo>
                    <a:pt x="1722" y="147"/>
                    <a:pt x="1722" y="129"/>
                    <a:pt x="1721" y="129"/>
                  </a:cubicBezTo>
                  <a:cubicBezTo>
                    <a:pt x="1720" y="129"/>
                    <a:pt x="1719" y="146"/>
                    <a:pt x="1716" y="181"/>
                  </a:cubicBezTo>
                  <a:cubicBezTo>
                    <a:pt x="1713" y="207"/>
                    <a:pt x="1707" y="231"/>
                    <a:pt x="1699" y="231"/>
                  </a:cubicBezTo>
                  <a:cubicBezTo>
                    <a:pt x="1695" y="231"/>
                    <a:pt x="1691" y="227"/>
                    <a:pt x="1687" y="215"/>
                  </a:cubicBezTo>
                  <a:cubicBezTo>
                    <a:pt x="1672" y="212"/>
                    <a:pt x="1656" y="209"/>
                    <a:pt x="1659" y="174"/>
                  </a:cubicBezTo>
                  <a:cubicBezTo>
                    <a:pt x="1657" y="161"/>
                    <a:pt x="1654" y="157"/>
                    <a:pt x="1652" y="157"/>
                  </a:cubicBezTo>
                  <a:cubicBezTo>
                    <a:pt x="1647" y="157"/>
                    <a:pt x="1643" y="171"/>
                    <a:pt x="1643" y="171"/>
                  </a:cubicBezTo>
                  <a:cubicBezTo>
                    <a:pt x="1637" y="188"/>
                    <a:pt x="1632" y="196"/>
                    <a:pt x="1626" y="196"/>
                  </a:cubicBezTo>
                  <a:cubicBezTo>
                    <a:pt x="1620" y="196"/>
                    <a:pt x="1613" y="186"/>
                    <a:pt x="1603" y="165"/>
                  </a:cubicBezTo>
                  <a:cubicBezTo>
                    <a:pt x="1585" y="127"/>
                    <a:pt x="1577" y="108"/>
                    <a:pt x="1572" y="108"/>
                  </a:cubicBezTo>
                  <a:cubicBezTo>
                    <a:pt x="1567" y="108"/>
                    <a:pt x="1565" y="126"/>
                    <a:pt x="1562" y="162"/>
                  </a:cubicBezTo>
                  <a:cubicBezTo>
                    <a:pt x="1560" y="181"/>
                    <a:pt x="1558" y="201"/>
                    <a:pt x="1557" y="201"/>
                  </a:cubicBezTo>
                  <a:cubicBezTo>
                    <a:pt x="1555" y="201"/>
                    <a:pt x="1554" y="190"/>
                    <a:pt x="1553" y="159"/>
                  </a:cubicBezTo>
                  <a:cubicBezTo>
                    <a:pt x="1552" y="148"/>
                    <a:pt x="1550" y="144"/>
                    <a:pt x="1547" y="144"/>
                  </a:cubicBezTo>
                  <a:cubicBezTo>
                    <a:pt x="1541" y="144"/>
                    <a:pt x="1531" y="168"/>
                    <a:pt x="1518" y="190"/>
                  </a:cubicBezTo>
                  <a:cubicBezTo>
                    <a:pt x="1506" y="237"/>
                    <a:pt x="1499" y="284"/>
                    <a:pt x="1496" y="334"/>
                  </a:cubicBezTo>
                  <a:cubicBezTo>
                    <a:pt x="1491" y="374"/>
                    <a:pt x="1488" y="391"/>
                    <a:pt x="1485" y="391"/>
                  </a:cubicBezTo>
                  <a:cubicBezTo>
                    <a:pt x="1483" y="391"/>
                    <a:pt x="1480" y="381"/>
                    <a:pt x="1474" y="365"/>
                  </a:cubicBezTo>
                  <a:cubicBezTo>
                    <a:pt x="1468" y="365"/>
                    <a:pt x="1462" y="328"/>
                    <a:pt x="1468" y="293"/>
                  </a:cubicBezTo>
                  <a:cubicBezTo>
                    <a:pt x="1471" y="261"/>
                    <a:pt x="1476" y="259"/>
                    <a:pt x="1477" y="259"/>
                  </a:cubicBezTo>
                  <a:cubicBezTo>
                    <a:pt x="1477" y="259"/>
                    <a:pt x="1477" y="259"/>
                    <a:pt x="1477" y="259"/>
                  </a:cubicBezTo>
                  <a:lnTo>
                    <a:pt x="1487" y="259"/>
                  </a:lnTo>
                  <a:cubicBezTo>
                    <a:pt x="1490" y="224"/>
                    <a:pt x="1493" y="187"/>
                    <a:pt x="1477" y="187"/>
                  </a:cubicBezTo>
                  <a:cubicBezTo>
                    <a:pt x="1476" y="168"/>
                    <a:pt x="1473" y="158"/>
                    <a:pt x="1469" y="158"/>
                  </a:cubicBezTo>
                  <a:cubicBezTo>
                    <a:pt x="1466" y="158"/>
                    <a:pt x="1463" y="167"/>
                    <a:pt x="1462" y="184"/>
                  </a:cubicBezTo>
                  <a:cubicBezTo>
                    <a:pt x="1459" y="146"/>
                    <a:pt x="1440" y="146"/>
                    <a:pt x="1424" y="143"/>
                  </a:cubicBezTo>
                  <a:cubicBezTo>
                    <a:pt x="1402" y="143"/>
                    <a:pt x="1380" y="124"/>
                    <a:pt x="1380" y="99"/>
                  </a:cubicBezTo>
                  <a:cubicBezTo>
                    <a:pt x="1378" y="99"/>
                    <a:pt x="1376" y="99"/>
                    <a:pt x="1374" y="99"/>
                  </a:cubicBezTo>
                  <a:cubicBezTo>
                    <a:pt x="1362" y="99"/>
                    <a:pt x="1355" y="101"/>
                    <a:pt x="1352" y="134"/>
                  </a:cubicBezTo>
                  <a:cubicBezTo>
                    <a:pt x="1348" y="175"/>
                    <a:pt x="1344" y="192"/>
                    <a:pt x="1341" y="192"/>
                  </a:cubicBezTo>
                  <a:cubicBezTo>
                    <a:pt x="1339" y="192"/>
                    <a:pt x="1338" y="183"/>
                    <a:pt x="1339" y="168"/>
                  </a:cubicBezTo>
                  <a:cubicBezTo>
                    <a:pt x="1339" y="121"/>
                    <a:pt x="1296" y="83"/>
                    <a:pt x="1262" y="83"/>
                  </a:cubicBezTo>
                  <a:cubicBezTo>
                    <a:pt x="1244" y="83"/>
                    <a:pt x="1229" y="93"/>
                    <a:pt x="1224" y="118"/>
                  </a:cubicBezTo>
                  <a:lnTo>
                    <a:pt x="1208" y="115"/>
                  </a:lnTo>
                  <a:cubicBezTo>
                    <a:pt x="1201" y="94"/>
                    <a:pt x="1182" y="83"/>
                    <a:pt x="1165" y="83"/>
                  </a:cubicBezTo>
                  <a:cubicBezTo>
                    <a:pt x="1151" y="83"/>
                    <a:pt x="1138" y="90"/>
                    <a:pt x="1133" y="105"/>
                  </a:cubicBezTo>
                  <a:lnTo>
                    <a:pt x="1111" y="102"/>
                  </a:lnTo>
                  <a:cubicBezTo>
                    <a:pt x="1104" y="83"/>
                    <a:pt x="1099" y="74"/>
                    <a:pt x="1093" y="74"/>
                  </a:cubicBezTo>
                  <a:cubicBezTo>
                    <a:pt x="1088" y="74"/>
                    <a:pt x="1082" y="82"/>
                    <a:pt x="1076" y="99"/>
                  </a:cubicBezTo>
                  <a:cubicBezTo>
                    <a:pt x="1070" y="123"/>
                    <a:pt x="1066" y="148"/>
                    <a:pt x="1066" y="148"/>
                  </a:cubicBezTo>
                  <a:cubicBezTo>
                    <a:pt x="1066" y="148"/>
                    <a:pt x="1066" y="144"/>
                    <a:pt x="1067" y="134"/>
                  </a:cubicBezTo>
                  <a:cubicBezTo>
                    <a:pt x="1070" y="96"/>
                    <a:pt x="1054" y="96"/>
                    <a:pt x="1020" y="90"/>
                  </a:cubicBezTo>
                  <a:cubicBezTo>
                    <a:pt x="1013" y="89"/>
                    <a:pt x="1007" y="88"/>
                    <a:pt x="1003" y="88"/>
                  </a:cubicBezTo>
                  <a:cubicBezTo>
                    <a:pt x="989" y="88"/>
                    <a:pt x="990" y="95"/>
                    <a:pt x="995" y="124"/>
                  </a:cubicBezTo>
                  <a:cubicBezTo>
                    <a:pt x="984" y="133"/>
                    <a:pt x="977" y="136"/>
                    <a:pt x="972" y="136"/>
                  </a:cubicBezTo>
                  <a:cubicBezTo>
                    <a:pt x="959" y="136"/>
                    <a:pt x="961" y="111"/>
                    <a:pt x="963" y="83"/>
                  </a:cubicBezTo>
                  <a:cubicBezTo>
                    <a:pt x="971" y="52"/>
                    <a:pt x="971" y="34"/>
                    <a:pt x="968" y="34"/>
                  </a:cubicBezTo>
                  <a:lnTo>
                    <a:pt x="968" y="34"/>
                  </a:lnTo>
                  <a:cubicBezTo>
                    <a:pt x="964" y="34"/>
                    <a:pt x="955" y="60"/>
                    <a:pt x="945" y="118"/>
                  </a:cubicBezTo>
                  <a:cubicBezTo>
                    <a:pt x="936" y="158"/>
                    <a:pt x="927" y="174"/>
                    <a:pt x="921" y="174"/>
                  </a:cubicBezTo>
                  <a:cubicBezTo>
                    <a:pt x="917" y="174"/>
                    <a:pt x="915" y="165"/>
                    <a:pt x="916" y="149"/>
                  </a:cubicBezTo>
                  <a:cubicBezTo>
                    <a:pt x="919" y="123"/>
                    <a:pt x="925" y="117"/>
                    <a:pt x="932" y="117"/>
                  </a:cubicBezTo>
                  <a:cubicBezTo>
                    <a:pt x="934" y="117"/>
                    <a:pt x="936" y="117"/>
                    <a:pt x="938" y="118"/>
                  </a:cubicBezTo>
                  <a:cubicBezTo>
                    <a:pt x="938" y="118"/>
                    <a:pt x="941" y="80"/>
                    <a:pt x="945" y="46"/>
                  </a:cubicBezTo>
                  <a:cubicBezTo>
                    <a:pt x="943" y="45"/>
                    <a:pt x="941" y="45"/>
                    <a:pt x="939" y="45"/>
                  </a:cubicBezTo>
                  <a:cubicBezTo>
                    <a:pt x="935" y="45"/>
                    <a:pt x="932" y="51"/>
                    <a:pt x="923" y="80"/>
                  </a:cubicBezTo>
                  <a:cubicBezTo>
                    <a:pt x="923" y="80"/>
                    <a:pt x="923" y="80"/>
                    <a:pt x="922" y="80"/>
                  </a:cubicBezTo>
                  <a:cubicBezTo>
                    <a:pt x="921" y="80"/>
                    <a:pt x="914" y="82"/>
                    <a:pt x="904" y="112"/>
                  </a:cubicBezTo>
                  <a:cubicBezTo>
                    <a:pt x="894" y="146"/>
                    <a:pt x="891" y="184"/>
                    <a:pt x="894" y="218"/>
                  </a:cubicBezTo>
                  <a:cubicBezTo>
                    <a:pt x="899" y="247"/>
                    <a:pt x="895" y="254"/>
                    <a:pt x="888" y="254"/>
                  </a:cubicBezTo>
                  <a:cubicBezTo>
                    <a:pt x="886" y="254"/>
                    <a:pt x="884" y="253"/>
                    <a:pt x="882" y="253"/>
                  </a:cubicBezTo>
                  <a:cubicBezTo>
                    <a:pt x="873" y="218"/>
                    <a:pt x="873" y="181"/>
                    <a:pt x="885" y="146"/>
                  </a:cubicBezTo>
                  <a:cubicBezTo>
                    <a:pt x="894" y="146"/>
                    <a:pt x="898" y="112"/>
                    <a:pt x="901" y="74"/>
                  </a:cubicBezTo>
                  <a:cubicBezTo>
                    <a:pt x="901" y="68"/>
                    <a:pt x="900" y="65"/>
                    <a:pt x="898" y="65"/>
                  </a:cubicBezTo>
                  <a:cubicBezTo>
                    <a:pt x="887" y="65"/>
                    <a:pt x="854" y="119"/>
                    <a:pt x="841" y="177"/>
                  </a:cubicBezTo>
                  <a:cubicBezTo>
                    <a:pt x="840" y="192"/>
                    <a:pt x="839" y="200"/>
                    <a:pt x="839" y="200"/>
                  </a:cubicBezTo>
                  <a:cubicBezTo>
                    <a:pt x="839" y="200"/>
                    <a:pt x="841" y="182"/>
                    <a:pt x="844" y="140"/>
                  </a:cubicBezTo>
                  <a:cubicBezTo>
                    <a:pt x="847" y="105"/>
                    <a:pt x="832" y="102"/>
                    <a:pt x="816" y="102"/>
                  </a:cubicBezTo>
                  <a:cubicBezTo>
                    <a:pt x="813" y="101"/>
                    <a:pt x="809" y="101"/>
                    <a:pt x="806" y="101"/>
                  </a:cubicBezTo>
                  <a:cubicBezTo>
                    <a:pt x="796" y="101"/>
                    <a:pt x="790" y="107"/>
                    <a:pt x="788" y="134"/>
                  </a:cubicBezTo>
                  <a:cubicBezTo>
                    <a:pt x="785" y="171"/>
                    <a:pt x="782" y="206"/>
                    <a:pt x="772" y="206"/>
                  </a:cubicBezTo>
                  <a:cubicBezTo>
                    <a:pt x="782" y="206"/>
                    <a:pt x="779" y="240"/>
                    <a:pt x="775" y="278"/>
                  </a:cubicBezTo>
                  <a:cubicBezTo>
                    <a:pt x="766" y="253"/>
                    <a:pt x="763" y="228"/>
                    <a:pt x="757" y="202"/>
                  </a:cubicBezTo>
                  <a:cubicBezTo>
                    <a:pt x="747" y="130"/>
                    <a:pt x="735" y="93"/>
                    <a:pt x="703" y="87"/>
                  </a:cubicBezTo>
                  <a:cubicBezTo>
                    <a:pt x="701" y="87"/>
                    <a:pt x="700" y="87"/>
                    <a:pt x="698" y="87"/>
                  </a:cubicBezTo>
                  <a:cubicBezTo>
                    <a:pt x="676" y="87"/>
                    <a:pt x="659" y="69"/>
                    <a:pt x="656" y="46"/>
                  </a:cubicBezTo>
                  <a:cubicBezTo>
                    <a:pt x="654" y="46"/>
                    <a:pt x="652" y="46"/>
                    <a:pt x="650" y="46"/>
                  </a:cubicBezTo>
                  <a:cubicBezTo>
                    <a:pt x="639" y="46"/>
                    <a:pt x="634" y="48"/>
                    <a:pt x="631" y="80"/>
                  </a:cubicBezTo>
                  <a:lnTo>
                    <a:pt x="612" y="77"/>
                  </a:lnTo>
                  <a:cubicBezTo>
                    <a:pt x="611" y="58"/>
                    <a:pt x="606" y="49"/>
                    <a:pt x="601" y="49"/>
                  </a:cubicBezTo>
                  <a:cubicBezTo>
                    <a:pt x="597" y="49"/>
                    <a:pt x="592" y="57"/>
                    <a:pt x="591" y="74"/>
                  </a:cubicBezTo>
                  <a:cubicBezTo>
                    <a:pt x="587" y="85"/>
                    <a:pt x="583" y="89"/>
                    <a:pt x="580" y="89"/>
                  </a:cubicBezTo>
                  <a:cubicBezTo>
                    <a:pt x="574" y="89"/>
                    <a:pt x="570" y="71"/>
                    <a:pt x="565" y="71"/>
                  </a:cubicBezTo>
                  <a:cubicBezTo>
                    <a:pt x="561" y="38"/>
                    <a:pt x="559" y="20"/>
                    <a:pt x="557" y="20"/>
                  </a:cubicBezTo>
                  <a:cubicBezTo>
                    <a:pt x="555" y="20"/>
                    <a:pt x="555" y="47"/>
                    <a:pt x="553" y="105"/>
                  </a:cubicBezTo>
                  <a:cubicBezTo>
                    <a:pt x="550" y="143"/>
                    <a:pt x="565" y="181"/>
                    <a:pt x="572" y="181"/>
                  </a:cubicBezTo>
                  <a:lnTo>
                    <a:pt x="597" y="184"/>
                  </a:lnTo>
                  <a:lnTo>
                    <a:pt x="569" y="215"/>
                  </a:lnTo>
                  <a:cubicBezTo>
                    <a:pt x="562" y="215"/>
                    <a:pt x="540" y="249"/>
                    <a:pt x="537" y="284"/>
                  </a:cubicBezTo>
                  <a:cubicBezTo>
                    <a:pt x="537" y="284"/>
                    <a:pt x="534" y="319"/>
                    <a:pt x="529" y="319"/>
                  </a:cubicBezTo>
                  <a:cubicBezTo>
                    <a:pt x="528" y="319"/>
                    <a:pt x="528" y="319"/>
                    <a:pt x="528" y="318"/>
                  </a:cubicBezTo>
                  <a:lnTo>
                    <a:pt x="534" y="249"/>
                  </a:lnTo>
                  <a:cubicBezTo>
                    <a:pt x="544" y="212"/>
                    <a:pt x="550" y="177"/>
                    <a:pt x="550" y="143"/>
                  </a:cubicBezTo>
                  <a:cubicBezTo>
                    <a:pt x="550" y="97"/>
                    <a:pt x="541" y="64"/>
                    <a:pt x="533" y="64"/>
                  </a:cubicBezTo>
                  <a:cubicBezTo>
                    <a:pt x="528" y="64"/>
                    <a:pt x="524" y="76"/>
                    <a:pt x="522" y="102"/>
                  </a:cubicBezTo>
                  <a:cubicBezTo>
                    <a:pt x="512" y="102"/>
                    <a:pt x="512" y="102"/>
                    <a:pt x="509" y="65"/>
                  </a:cubicBezTo>
                  <a:cubicBezTo>
                    <a:pt x="510" y="50"/>
                    <a:pt x="509" y="41"/>
                    <a:pt x="507" y="41"/>
                  </a:cubicBezTo>
                  <a:cubicBezTo>
                    <a:pt x="504" y="41"/>
                    <a:pt x="497" y="58"/>
                    <a:pt x="490" y="99"/>
                  </a:cubicBezTo>
                  <a:cubicBezTo>
                    <a:pt x="482" y="133"/>
                    <a:pt x="477" y="150"/>
                    <a:pt x="473" y="150"/>
                  </a:cubicBezTo>
                  <a:cubicBezTo>
                    <a:pt x="469" y="150"/>
                    <a:pt x="467" y="132"/>
                    <a:pt x="465" y="96"/>
                  </a:cubicBezTo>
                  <a:cubicBezTo>
                    <a:pt x="460" y="51"/>
                    <a:pt x="445" y="32"/>
                    <a:pt x="433" y="32"/>
                  </a:cubicBezTo>
                  <a:cubicBezTo>
                    <a:pt x="426" y="32"/>
                    <a:pt x="419" y="40"/>
                    <a:pt x="418" y="55"/>
                  </a:cubicBezTo>
                  <a:cubicBezTo>
                    <a:pt x="416" y="96"/>
                    <a:pt x="408" y="113"/>
                    <a:pt x="399" y="113"/>
                  </a:cubicBezTo>
                  <a:cubicBezTo>
                    <a:pt x="393" y="113"/>
                    <a:pt x="386" y="103"/>
                    <a:pt x="384" y="87"/>
                  </a:cubicBezTo>
                  <a:cubicBezTo>
                    <a:pt x="382" y="67"/>
                    <a:pt x="379" y="58"/>
                    <a:pt x="374" y="58"/>
                  </a:cubicBezTo>
                  <a:cubicBezTo>
                    <a:pt x="370" y="58"/>
                    <a:pt x="365" y="67"/>
                    <a:pt x="359" y="83"/>
                  </a:cubicBezTo>
                  <a:cubicBezTo>
                    <a:pt x="361" y="59"/>
                    <a:pt x="360" y="32"/>
                    <a:pt x="354" y="32"/>
                  </a:cubicBezTo>
                  <a:cubicBezTo>
                    <a:pt x="352" y="32"/>
                    <a:pt x="350" y="36"/>
                    <a:pt x="346" y="46"/>
                  </a:cubicBezTo>
                  <a:cubicBezTo>
                    <a:pt x="346" y="46"/>
                    <a:pt x="340" y="46"/>
                    <a:pt x="343" y="83"/>
                  </a:cubicBezTo>
                  <a:lnTo>
                    <a:pt x="321" y="152"/>
                  </a:lnTo>
                  <a:cubicBezTo>
                    <a:pt x="330" y="152"/>
                    <a:pt x="327" y="187"/>
                    <a:pt x="324" y="224"/>
                  </a:cubicBezTo>
                  <a:cubicBezTo>
                    <a:pt x="323" y="233"/>
                    <a:pt x="321" y="237"/>
                    <a:pt x="318" y="237"/>
                  </a:cubicBezTo>
                  <a:cubicBezTo>
                    <a:pt x="309" y="237"/>
                    <a:pt x="291" y="195"/>
                    <a:pt x="283" y="112"/>
                  </a:cubicBezTo>
                  <a:lnTo>
                    <a:pt x="274" y="40"/>
                  </a:lnTo>
                  <a:lnTo>
                    <a:pt x="268" y="108"/>
                  </a:lnTo>
                  <a:cubicBezTo>
                    <a:pt x="261" y="108"/>
                    <a:pt x="252" y="108"/>
                    <a:pt x="255" y="71"/>
                  </a:cubicBezTo>
                  <a:cubicBezTo>
                    <a:pt x="258" y="36"/>
                    <a:pt x="258" y="36"/>
                    <a:pt x="249" y="36"/>
                  </a:cubicBezTo>
                  <a:cubicBezTo>
                    <a:pt x="249" y="36"/>
                    <a:pt x="249" y="36"/>
                    <a:pt x="249" y="36"/>
                  </a:cubicBezTo>
                  <a:cubicBezTo>
                    <a:pt x="247" y="36"/>
                    <a:pt x="242" y="39"/>
                    <a:pt x="240" y="71"/>
                  </a:cubicBezTo>
                  <a:cubicBezTo>
                    <a:pt x="236" y="113"/>
                    <a:pt x="234" y="130"/>
                    <a:pt x="232" y="130"/>
                  </a:cubicBezTo>
                  <a:cubicBezTo>
                    <a:pt x="231" y="130"/>
                    <a:pt x="230" y="121"/>
                    <a:pt x="227" y="105"/>
                  </a:cubicBezTo>
                  <a:cubicBezTo>
                    <a:pt x="227" y="69"/>
                    <a:pt x="225" y="51"/>
                    <a:pt x="221" y="51"/>
                  </a:cubicBezTo>
                  <a:cubicBezTo>
                    <a:pt x="217" y="51"/>
                    <a:pt x="211" y="68"/>
                    <a:pt x="205" y="102"/>
                  </a:cubicBezTo>
                  <a:cubicBezTo>
                    <a:pt x="202" y="138"/>
                    <a:pt x="200" y="156"/>
                    <a:pt x="199" y="156"/>
                  </a:cubicBezTo>
                  <a:cubicBezTo>
                    <a:pt x="198" y="156"/>
                    <a:pt x="197" y="138"/>
                    <a:pt x="196" y="102"/>
                  </a:cubicBezTo>
                  <a:cubicBezTo>
                    <a:pt x="199" y="65"/>
                    <a:pt x="193" y="30"/>
                    <a:pt x="186" y="27"/>
                  </a:cubicBezTo>
                  <a:lnTo>
                    <a:pt x="183" y="65"/>
                  </a:lnTo>
                  <a:cubicBezTo>
                    <a:pt x="180" y="106"/>
                    <a:pt x="175" y="123"/>
                    <a:pt x="171" y="123"/>
                  </a:cubicBezTo>
                  <a:cubicBezTo>
                    <a:pt x="168" y="123"/>
                    <a:pt x="166" y="114"/>
                    <a:pt x="164" y="99"/>
                  </a:cubicBezTo>
                  <a:cubicBezTo>
                    <a:pt x="166" y="80"/>
                    <a:pt x="164" y="70"/>
                    <a:pt x="160" y="70"/>
                  </a:cubicBezTo>
                  <a:cubicBezTo>
                    <a:pt x="155" y="70"/>
                    <a:pt x="148" y="79"/>
                    <a:pt x="139" y="96"/>
                  </a:cubicBezTo>
                  <a:cubicBezTo>
                    <a:pt x="124" y="93"/>
                    <a:pt x="114" y="93"/>
                    <a:pt x="117" y="55"/>
                  </a:cubicBezTo>
                  <a:cubicBezTo>
                    <a:pt x="120" y="21"/>
                    <a:pt x="122" y="3"/>
                    <a:pt x="121" y="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3" name="Google Shape;9193;p36"/>
            <p:cNvSpPr/>
            <p:nvPr/>
          </p:nvSpPr>
          <p:spPr>
            <a:xfrm rot="899960">
              <a:off x="6626906" y="1441453"/>
              <a:ext cx="104547" cy="73548"/>
            </a:xfrm>
            <a:custGeom>
              <a:avLst/>
              <a:gdLst/>
              <a:ahLst/>
              <a:cxnLst/>
              <a:rect l="l" t="t" r="r" b="b"/>
              <a:pathLst>
                <a:path w="4182" h="2942" extrusionOk="0">
                  <a:moveTo>
                    <a:pt x="3912" y="35"/>
                  </a:moveTo>
                  <a:cubicBezTo>
                    <a:pt x="3916" y="35"/>
                    <a:pt x="3944" y="76"/>
                    <a:pt x="3965" y="121"/>
                  </a:cubicBezTo>
                  <a:cubicBezTo>
                    <a:pt x="3984" y="151"/>
                    <a:pt x="3994" y="166"/>
                    <a:pt x="3993" y="166"/>
                  </a:cubicBezTo>
                  <a:cubicBezTo>
                    <a:pt x="3993" y="166"/>
                    <a:pt x="3983" y="151"/>
                    <a:pt x="3962" y="121"/>
                  </a:cubicBezTo>
                  <a:cubicBezTo>
                    <a:pt x="3940" y="93"/>
                    <a:pt x="3918" y="65"/>
                    <a:pt x="3925" y="62"/>
                  </a:cubicBezTo>
                  <a:cubicBezTo>
                    <a:pt x="3914" y="43"/>
                    <a:pt x="3911" y="35"/>
                    <a:pt x="3912" y="35"/>
                  </a:cubicBezTo>
                  <a:close/>
                  <a:moveTo>
                    <a:pt x="3308" y="484"/>
                  </a:moveTo>
                  <a:cubicBezTo>
                    <a:pt x="3312" y="484"/>
                    <a:pt x="3315" y="489"/>
                    <a:pt x="3329" y="513"/>
                  </a:cubicBezTo>
                  <a:cubicBezTo>
                    <a:pt x="3348" y="541"/>
                    <a:pt x="3364" y="576"/>
                    <a:pt x="3361" y="576"/>
                  </a:cubicBezTo>
                  <a:cubicBezTo>
                    <a:pt x="3336" y="551"/>
                    <a:pt x="3317" y="519"/>
                    <a:pt x="3304" y="485"/>
                  </a:cubicBezTo>
                  <a:cubicBezTo>
                    <a:pt x="3306" y="484"/>
                    <a:pt x="3307" y="484"/>
                    <a:pt x="3308" y="484"/>
                  </a:cubicBezTo>
                  <a:close/>
                  <a:moveTo>
                    <a:pt x="3220" y="682"/>
                  </a:moveTo>
                  <a:cubicBezTo>
                    <a:pt x="3221" y="682"/>
                    <a:pt x="3224" y="686"/>
                    <a:pt x="3229" y="695"/>
                  </a:cubicBezTo>
                  <a:cubicBezTo>
                    <a:pt x="3242" y="714"/>
                    <a:pt x="3254" y="736"/>
                    <a:pt x="3263" y="758"/>
                  </a:cubicBezTo>
                  <a:cubicBezTo>
                    <a:pt x="3263" y="758"/>
                    <a:pt x="3269" y="772"/>
                    <a:pt x="3267" y="772"/>
                  </a:cubicBezTo>
                  <a:cubicBezTo>
                    <a:pt x="3266" y="772"/>
                    <a:pt x="3263" y="769"/>
                    <a:pt x="3257" y="761"/>
                  </a:cubicBezTo>
                  <a:lnTo>
                    <a:pt x="3238" y="729"/>
                  </a:lnTo>
                  <a:cubicBezTo>
                    <a:pt x="3227" y="707"/>
                    <a:pt x="3217" y="682"/>
                    <a:pt x="3220" y="682"/>
                  </a:cubicBezTo>
                  <a:close/>
                  <a:moveTo>
                    <a:pt x="2781" y="742"/>
                  </a:moveTo>
                  <a:cubicBezTo>
                    <a:pt x="2800" y="773"/>
                    <a:pt x="2818" y="805"/>
                    <a:pt x="2812" y="805"/>
                  </a:cubicBezTo>
                  <a:lnTo>
                    <a:pt x="2790" y="776"/>
                  </a:lnTo>
                  <a:lnTo>
                    <a:pt x="2775" y="745"/>
                  </a:lnTo>
                  <a:lnTo>
                    <a:pt x="2781" y="742"/>
                  </a:lnTo>
                  <a:close/>
                  <a:moveTo>
                    <a:pt x="3036" y="804"/>
                  </a:moveTo>
                  <a:cubicBezTo>
                    <a:pt x="3043" y="804"/>
                    <a:pt x="3060" y="833"/>
                    <a:pt x="3060" y="833"/>
                  </a:cubicBezTo>
                  <a:cubicBezTo>
                    <a:pt x="3060" y="833"/>
                    <a:pt x="3079" y="861"/>
                    <a:pt x="3072" y="864"/>
                  </a:cubicBezTo>
                  <a:cubicBezTo>
                    <a:pt x="3057" y="845"/>
                    <a:pt x="3044" y="826"/>
                    <a:pt x="3032" y="808"/>
                  </a:cubicBezTo>
                  <a:lnTo>
                    <a:pt x="3035" y="805"/>
                  </a:lnTo>
                  <a:cubicBezTo>
                    <a:pt x="3035" y="804"/>
                    <a:pt x="3035" y="804"/>
                    <a:pt x="3036" y="804"/>
                  </a:cubicBezTo>
                  <a:close/>
                  <a:moveTo>
                    <a:pt x="2739" y="806"/>
                  </a:moveTo>
                  <a:cubicBezTo>
                    <a:pt x="2741" y="806"/>
                    <a:pt x="2745" y="812"/>
                    <a:pt x="2759" y="833"/>
                  </a:cubicBezTo>
                  <a:cubicBezTo>
                    <a:pt x="2759" y="833"/>
                    <a:pt x="2778" y="864"/>
                    <a:pt x="2775" y="867"/>
                  </a:cubicBezTo>
                  <a:lnTo>
                    <a:pt x="2750" y="839"/>
                  </a:lnTo>
                  <a:cubicBezTo>
                    <a:pt x="2731" y="808"/>
                    <a:pt x="2737" y="808"/>
                    <a:pt x="2737" y="808"/>
                  </a:cubicBezTo>
                  <a:cubicBezTo>
                    <a:pt x="2738" y="807"/>
                    <a:pt x="2738" y="806"/>
                    <a:pt x="2739" y="806"/>
                  </a:cubicBezTo>
                  <a:close/>
                  <a:moveTo>
                    <a:pt x="3029" y="891"/>
                  </a:moveTo>
                  <a:cubicBezTo>
                    <a:pt x="3033" y="891"/>
                    <a:pt x="3036" y="897"/>
                    <a:pt x="3050" y="920"/>
                  </a:cubicBezTo>
                  <a:lnTo>
                    <a:pt x="3044" y="920"/>
                  </a:lnTo>
                  <a:lnTo>
                    <a:pt x="3022" y="895"/>
                  </a:lnTo>
                  <a:lnTo>
                    <a:pt x="3025" y="892"/>
                  </a:lnTo>
                  <a:cubicBezTo>
                    <a:pt x="3027" y="892"/>
                    <a:pt x="3028" y="891"/>
                    <a:pt x="3029" y="891"/>
                  </a:cubicBezTo>
                  <a:close/>
                  <a:moveTo>
                    <a:pt x="2980" y="916"/>
                  </a:moveTo>
                  <a:cubicBezTo>
                    <a:pt x="2983" y="916"/>
                    <a:pt x="2987" y="922"/>
                    <a:pt x="3003" y="946"/>
                  </a:cubicBezTo>
                  <a:lnTo>
                    <a:pt x="2997" y="949"/>
                  </a:lnTo>
                  <a:lnTo>
                    <a:pt x="2972" y="920"/>
                  </a:lnTo>
                  <a:lnTo>
                    <a:pt x="2978" y="917"/>
                  </a:lnTo>
                  <a:cubicBezTo>
                    <a:pt x="2979" y="917"/>
                    <a:pt x="2980" y="916"/>
                    <a:pt x="2980" y="916"/>
                  </a:cubicBezTo>
                  <a:close/>
                  <a:moveTo>
                    <a:pt x="3044" y="945"/>
                  </a:moveTo>
                  <a:lnTo>
                    <a:pt x="3044" y="945"/>
                  </a:lnTo>
                  <a:cubicBezTo>
                    <a:pt x="3044" y="945"/>
                    <a:pt x="3045" y="949"/>
                    <a:pt x="3050" y="961"/>
                  </a:cubicBezTo>
                  <a:cubicBezTo>
                    <a:pt x="3052" y="959"/>
                    <a:pt x="3045" y="945"/>
                    <a:pt x="3044" y="945"/>
                  </a:cubicBezTo>
                  <a:close/>
                  <a:moveTo>
                    <a:pt x="2933" y="913"/>
                  </a:moveTo>
                  <a:cubicBezTo>
                    <a:pt x="2935" y="913"/>
                    <a:pt x="2941" y="920"/>
                    <a:pt x="2950" y="933"/>
                  </a:cubicBezTo>
                  <a:cubicBezTo>
                    <a:pt x="2969" y="964"/>
                    <a:pt x="2969" y="964"/>
                    <a:pt x="2963" y="967"/>
                  </a:cubicBezTo>
                  <a:cubicBezTo>
                    <a:pt x="2960" y="969"/>
                    <a:pt x="2958" y="971"/>
                    <a:pt x="2956" y="971"/>
                  </a:cubicBezTo>
                  <a:cubicBezTo>
                    <a:pt x="2952" y="971"/>
                    <a:pt x="2949" y="963"/>
                    <a:pt x="2941" y="939"/>
                  </a:cubicBezTo>
                  <a:cubicBezTo>
                    <a:pt x="2932" y="921"/>
                    <a:pt x="2930" y="913"/>
                    <a:pt x="2933" y="913"/>
                  </a:cubicBezTo>
                  <a:close/>
                  <a:moveTo>
                    <a:pt x="2452" y="1206"/>
                  </a:moveTo>
                  <a:cubicBezTo>
                    <a:pt x="2471" y="1234"/>
                    <a:pt x="2489" y="1265"/>
                    <a:pt x="2483" y="1268"/>
                  </a:cubicBezTo>
                  <a:lnTo>
                    <a:pt x="2480" y="1271"/>
                  </a:lnTo>
                  <a:cubicBezTo>
                    <a:pt x="2467" y="1250"/>
                    <a:pt x="2455" y="1231"/>
                    <a:pt x="2446" y="1206"/>
                  </a:cubicBezTo>
                  <a:close/>
                  <a:moveTo>
                    <a:pt x="2274" y="1340"/>
                  </a:moveTo>
                  <a:cubicBezTo>
                    <a:pt x="2278" y="1340"/>
                    <a:pt x="2282" y="1347"/>
                    <a:pt x="2295" y="1369"/>
                  </a:cubicBezTo>
                  <a:cubicBezTo>
                    <a:pt x="2314" y="1400"/>
                    <a:pt x="2305" y="1403"/>
                    <a:pt x="2298" y="1406"/>
                  </a:cubicBezTo>
                  <a:cubicBezTo>
                    <a:pt x="2276" y="1378"/>
                    <a:pt x="2264" y="1344"/>
                    <a:pt x="2267" y="1344"/>
                  </a:cubicBezTo>
                  <a:cubicBezTo>
                    <a:pt x="2270" y="1342"/>
                    <a:pt x="2272" y="1340"/>
                    <a:pt x="2274" y="1340"/>
                  </a:cubicBezTo>
                  <a:close/>
                  <a:moveTo>
                    <a:pt x="1762" y="1359"/>
                  </a:moveTo>
                  <a:cubicBezTo>
                    <a:pt x="1781" y="1391"/>
                    <a:pt x="1800" y="1422"/>
                    <a:pt x="1794" y="1425"/>
                  </a:cubicBezTo>
                  <a:lnTo>
                    <a:pt x="1791" y="1425"/>
                  </a:lnTo>
                  <a:cubicBezTo>
                    <a:pt x="1778" y="1406"/>
                    <a:pt x="1769" y="1384"/>
                    <a:pt x="1759" y="1362"/>
                  </a:cubicBezTo>
                  <a:lnTo>
                    <a:pt x="1762" y="1359"/>
                  </a:lnTo>
                  <a:close/>
                  <a:moveTo>
                    <a:pt x="1012" y="1527"/>
                  </a:moveTo>
                  <a:cubicBezTo>
                    <a:pt x="1012" y="1527"/>
                    <a:pt x="1011" y="1528"/>
                    <a:pt x="1010" y="1528"/>
                  </a:cubicBezTo>
                  <a:cubicBezTo>
                    <a:pt x="1001" y="1532"/>
                    <a:pt x="1001" y="1532"/>
                    <a:pt x="1023" y="1563"/>
                  </a:cubicBezTo>
                  <a:lnTo>
                    <a:pt x="1032" y="1557"/>
                  </a:lnTo>
                  <a:cubicBezTo>
                    <a:pt x="1018" y="1533"/>
                    <a:pt x="1014" y="1527"/>
                    <a:pt x="1012" y="1527"/>
                  </a:cubicBezTo>
                  <a:close/>
                  <a:moveTo>
                    <a:pt x="1932" y="1513"/>
                  </a:moveTo>
                  <a:cubicBezTo>
                    <a:pt x="1950" y="1544"/>
                    <a:pt x="1969" y="1575"/>
                    <a:pt x="1963" y="1579"/>
                  </a:cubicBezTo>
                  <a:lnTo>
                    <a:pt x="1941" y="1550"/>
                  </a:lnTo>
                  <a:lnTo>
                    <a:pt x="1928" y="1516"/>
                  </a:lnTo>
                  <a:lnTo>
                    <a:pt x="1932" y="1513"/>
                  </a:lnTo>
                  <a:close/>
                  <a:moveTo>
                    <a:pt x="1205" y="1632"/>
                  </a:moveTo>
                  <a:cubicBezTo>
                    <a:pt x="1205" y="1632"/>
                    <a:pt x="1205" y="1633"/>
                    <a:pt x="1205" y="1633"/>
                  </a:cubicBezTo>
                  <a:lnTo>
                    <a:pt x="1205" y="1633"/>
                  </a:lnTo>
                  <a:cubicBezTo>
                    <a:pt x="1208" y="1632"/>
                    <a:pt x="1208" y="1632"/>
                    <a:pt x="1205" y="1632"/>
                  </a:cubicBezTo>
                  <a:close/>
                  <a:moveTo>
                    <a:pt x="1802" y="1621"/>
                  </a:moveTo>
                  <a:cubicBezTo>
                    <a:pt x="1804" y="1621"/>
                    <a:pt x="1808" y="1627"/>
                    <a:pt x="1822" y="1651"/>
                  </a:cubicBezTo>
                  <a:cubicBezTo>
                    <a:pt x="1834" y="1673"/>
                    <a:pt x="1844" y="1691"/>
                    <a:pt x="1853" y="1716"/>
                  </a:cubicBezTo>
                  <a:cubicBezTo>
                    <a:pt x="1831" y="1685"/>
                    <a:pt x="1816" y="1654"/>
                    <a:pt x="1800" y="1622"/>
                  </a:cubicBezTo>
                  <a:cubicBezTo>
                    <a:pt x="1801" y="1622"/>
                    <a:pt x="1801" y="1621"/>
                    <a:pt x="1802" y="1621"/>
                  </a:cubicBezTo>
                  <a:close/>
                  <a:moveTo>
                    <a:pt x="1706" y="1707"/>
                  </a:moveTo>
                  <a:cubicBezTo>
                    <a:pt x="1722" y="1738"/>
                    <a:pt x="1740" y="1770"/>
                    <a:pt x="1734" y="1773"/>
                  </a:cubicBezTo>
                  <a:lnTo>
                    <a:pt x="1712" y="1745"/>
                  </a:lnTo>
                  <a:lnTo>
                    <a:pt x="1700" y="1710"/>
                  </a:lnTo>
                  <a:lnTo>
                    <a:pt x="1706" y="1707"/>
                  </a:lnTo>
                  <a:close/>
                  <a:moveTo>
                    <a:pt x="1148" y="1779"/>
                  </a:moveTo>
                  <a:cubicBezTo>
                    <a:pt x="1154" y="1790"/>
                    <a:pt x="1156" y="1793"/>
                    <a:pt x="1156" y="1793"/>
                  </a:cubicBezTo>
                  <a:cubicBezTo>
                    <a:pt x="1155" y="1793"/>
                    <a:pt x="1146" y="1779"/>
                    <a:pt x="1148" y="1779"/>
                  </a:cubicBezTo>
                  <a:close/>
                  <a:moveTo>
                    <a:pt x="1039" y="1791"/>
                  </a:moveTo>
                  <a:cubicBezTo>
                    <a:pt x="1039" y="1791"/>
                    <a:pt x="1039" y="1792"/>
                    <a:pt x="1038" y="1792"/>
                  </a:cubicBezTo>
                  <a:lnTo>
                    <a:pt x="1035" y="1792"/>
                  </a:lnTo>
                  <a:cubicBezTo>
                    <a:pt x="1045" y="1814"/>
                    <a:pt x="1057" y="1836"/>
                    <a:pt x="1073" y="1854"/>
                  </a:cubicBezTo>
                  <a:cubicBezTo>
                    <a:pt x="1076" y="1851"/>
                    <a:pt x="1060" y="1820"/>
                    <a:pt x="1060" y="1820"/>
                  </a:cubicBezTo>
                  <a:cubicBezTo>
                    <a:pt x="1060" y="1820"/>
                    <a:pt x="1046" y="1791"/>
                    <a:pt x="1039" y="1791"/>
                  </a:cubicBezTo>
                  <a:close/>
                  <a:moveTo>
                    <a:pt x="1400" y="1840"/>
                  </a:moveTo>
                  <a:cubicBezTo>
                    <a:pt x="1401" y="1840"/>
                    <a:pt x="1409" y="1852"/>
                    <a:pt x="1405" y="1854"/>
                  </a:cubicBezTo>
                  <a:cubicBezTo>
                    <a:pt x="1400" y="1843"/>
                    <a:pt x="1399" y="1840"/>
                    <a:pt x="1400" y="1840"/>
                  </a:cubicBezTo>
                  <a:close/>
                  <a:moveTo>
                    <a:pt x="1352" y="1801"/>
                  </a:moveTo>
                  <a:cubicBezTo>
                    <a:pt x="1368" y="1832"/>
                    <a:pt x="1386" y="1864"/>
                    <a:pt x="1380" y="1867"/>
                  </a:cubicBezTo>
                  <a:lnTo>
                    <a:pt x="1358" y="1836"/>
                  </a:lnTo>
                  <a:lnTo>
                    <a:pt x="1346" y="1804"/>
                  </a:lnTo>
                  <a:lnTo>
                    <a:pt x="1352" y="1801"/>
                  </a:lnTo>
                  <a:close/>
                  <a:moveTo>
                    <a:pt x="835" y="1807"/>
                  </a:moveTo>
                  <a:lnTo>
                    <a:pt x="850" y="1839"/>
                  </a:lnTo>
                  <a:lnTo>
                    <a:pt x="869" y="1870"/>
                  </a:lnTo>
                  <a:lnTo>
                    <a:pt x="835" y="1807"/>
                  </a:lnTo>
                  <a:close/>
                  <a:moveTo>
                    <a:pt x="1298" y="1801"/>
                  </a:moveTo>
                  <a:cubicBezTo>
                    <a:pt x="1301" y="1801"/>
                    <a:pt x="1312" y="1815"/>
                    <a:pt x="1333" y="1848"/>
                  </a:cubicBezTo>
                  <a:cubicBezTo>
                    <a:pt x="1352" y="1879"/>
                    <a:pt x="1352" y="1879"/>
                    <a:pt x="1346" y="1883"/>
                  </a:cubicBezTo>
                  <a:cubicBezTo>
                    <a:pt x="1333" y="1864"/>
                    <a:pt x="1320" y="1842"/>
                    <a:pt x="1308" y="1823"/>
                  </a:cubicBezTo>
                  <a:cubicBezTo>
                    <a:pt x="1300" y="1809"/>
                    <a:pt x="1296" y="1801"/>
                    <a:pt x="1298" y="1801"/>
                  </a:cubicBezTo>
                  <a:close/>
                  <a:moveTo>
                    <a:pt x="1037" y="1909"/>
                  </a:moveTo>
                  <a:cubicBezTo>
                    <a:pt x="1040" y="1909"/>
                    <a:pt x="1043" y="1915"/>
                    <a:pt x="1057" y="1939"/>
                  </a:cubicBezTo>
                  <a:lnTo>
                    <a:pt x="1051" y="1942"/>
                  </a:lnTo>
                  <a:lnTo>
                    <a:pt x="1029" y="1914"/>
                  </a:lnTo>
                  <a:lnTo>
                    <a:pt x="1035" y="1911"/>
                  </a:lnTo>
                  <a:cubicBezTo>
                    <a:pt x="1036" y="1910"/>
                    <a:pt x="1037" y="1909"/>
                    <a:pt x="1037" y="1909"/>
                  </a:cubicBezTo>
                  <a:close/>
                  <a:moveTo>
                    <a:pt x="1265" y="1923"/>
                  </a:moveTo>
                  <a:cubicBezTo>
                    <a:pt x="1269" y="1923"/>
                    <a:pt x="1283" y="1951"/>
                    <a:pt x="1283" y="1951"/>
                  </a:cubicBezTo>
                  <a:cubicBezTo>
                    <a:pt x="1290" y="1963"/>
                    <a:pt x="1291" y="1966"/>
                    <a:pt x="1290" y="1966"/>
                  </a:cubicBezTo>
                  <a:cubicBezTo>
                    <a:pt x="1288" y="1966"/>
                    <a:pt x="1279" y="1958"/>
                    <a:pt x="1275" y="1958"/>
                  </a:cubicBezTo>
                  <a:cubicBezTo>
                    <a:pt x="1274" y="1958"/>
                    <a:pt x="1274" y="1958"/>
                    <a:pt x="1273" y="1958"/>
                  </a:cubicBezTo>
                  <a:cubicBezTo>
                    <a:pt x="1252" y="1926"/>
                    <a:pt x="1252" y="1926"/>
                    <a:pt x="1264" y="1923"/>
                  </a:cubicBezTo>
                  <a:cubicBezTo>
                    <a:pt x="1264" y="1923"/>
                    <a:pt x="1264" y="1923"/>
                    <a:pt x="1265" y="1923"/>
                  </a:cubicBezTo>
                  <a:close/>
                  <a:moveTo>
                    <a:pt x="989" y="1918"/>
                  </a:moveTo>
                  <a:cubicBezTo>
                    <a:pt x="992" y="1918"/>
                    <a:pt x="1009" y="1946"/>
                    <a:pt x="1029" y="1992"/>
                  </a:cubicBezTo>
                  <a:lnTo>
                    <a:pt x="1020" y="1999"/>
                  </a:lnTo>
                  <a:cubicBezTo>
                    <a:pt x="1004" y="1964"/>
                    <a:pt x="985" y="1933"/>
                    <a:pt x="991" y="1933"/>
                  </a:cubicBezTo>
                  <a:cubicBezTo>
                    <a:pt x="988" y="1923"/>
                    <a:pt x="987" y="1918"/>
                    <a:pt x="989" y="1918"/>
                  </a:cubicBezTo>
                  <a:close/>
                  <a:moveTo>
                    <a:pt x="1174" y="1965"/>
                  </a:moveTo>
                  <a:cubicBezTo>
                    <a:pt x="1178" y="1965"/>
                    <a:pt x="1184" y="1970"/>
                    <a:pt x="1195" y="1992"/>
                  </a:cubicBezTo>
                  <a:cubicBezTo>
                    <a:pt x="1195" y="1992"/>
                    <a:pt x="1211" y="2027"/>
                    <a:pt x="1208" y="2027"/>
                  </a:cubicBezTo>
                  <a:cubicBezTo>
                    <a:pt x="1207" y="2027"/>
                    <a:pt x="1207" y="2027"/>
                    <a:pt x="1207" y="2027"/>
                  </a:cubicBezTo>
                  <a:cubicBezTo>
                    <a:pt x="1199" y="2027"/>
                    <a:pt x="1179" y="2002"/>
                    <a:pt x="1179" y="2002"/>
                  </a:cubicBezTo>
                  <a:cubicBezTo>
                    <a:pt x="1164" y="1970"/>
                    <a:pt x="1170" y="1967"/>
                    <a:pt x="1170" y="1967"/>
                  </a:cubicBezTo>
                  <a:cubicBezTo>
                    <a:pt x="1171" y="1966"/>
                    <a:pt x="1172" y="1965"/>
                    <a:pt x="1174" y="1965"/>
                  </a:cubicBezTo>
                  <a:close/>
                  <a:moveTo>
                    <a:pt x="794" y="1957"/>
                  </a:moveTo>
                  <a:cubicBezTo>
                    <a:pt x="796" y="1957"/>
                    <a:pt x="803" y="1973"/>
                    <a:pt x="819" y="2011"/>
                  </a:cubicBezTo>
                  <a:lnTo>
                    <a:pt x="841" y="2077"/>
                  </a:lnTo>
                  <a:cubicBezTo>
                    <a:pt x="841" y="2077"/>
                    <a:pt x="840" y="2077"/>
                    <a:pt x="840" y="2077"/>
                  </a:cubicBezTo>
                  <a:cubicBezTo>
                    <a:pt x="834" y="2077"/>
                    <a:pt x="824" y="2043"/>
                    <a:pt x="797" y="1980"/>
                  </a:cubicBezTo>
                  <a:cubicBezTo>
                    <a:pt x="795" y="1965"/>
                    <a:pt x="793" y="1957"/>
                    <a:pt x="794" y="1957"/>
                  </a:cubicBezTo>
                  <a:close/>
                  <a:moveTo>
                    <a:pt x="684" y="2071"/>
                  </a:moveTo>
                  <a:lnTo>
                    <a:pt x="700" y="2102"/>
                  </a:lnTo>
                  <a:lnTo>
                    <a:pt x="713" y="2136"/>
                  </a:lnTo>
                  <a:lnTo>
                    <a:pt x="691" y="2105"/>
                  </a:lnTo>
                  <a:cubicBezTo>
                    <a:pt x="675" y="2074"/>
                    <a:pt x="681" y="2071"/>
                    <a:pt x="684" y="2071"/>
                  </a:cubicBezTo>
                  <a:close/>
                  <a:moveTo>
                    <a:pt x="907" y="2086"/>
                  </a:moveTo>
                  <a:cubicBezTo>
                    <a:pt x="923" y="2121"/>
                    <a:pt x="938" y="2152"/>
                    <a:pt x="935" y="2152"/>
                  </a:cubicBezTo>
                  <a:lnTo>
                    <a:pt x="929" y="2155"/>
                  </a:lnTo>
                  <a:cubicBezTo>
                    <a:pt x="919" y="2133"/>
                    <a:pt x="910" y="2111"/>
                    <a:pt x="901" y="2089"/>
                  </a:cubicBezTo>
                  <a:lnTo>
                    <a:pt x="907" y="2086"/>
                  </a:lnTo>
                  <a:close/>
                  <a:moveTo>
                    <a:pt x="1054" y="2136"/>
                  </a:moveTo>
                  <a:lnTo>
                    <a:pt x="1073" y="2171"/>
                  </a:lnTo>
                  <a:cubicBezTo>
                    <a:pt x="1069" y="2171"/>
                    <a:pt x="1073" y="2187"/>
                    <a:pt x="1071" y="2187"/>
                  </a:cubicBezTo>
                  <a:cubicBezTo>
                    <a:pt x="1071" y="2187"/>
                    <a:pt x="1068" y="2184"/>
                    <a:pt x="1064" y="2174"/>
                  </a:cubicBezTo>
                  <a:cubicBezTo>
                    <a:pt x="1063" y="2174"/>
                    <a:pt x="1063" y="2174"/>
                    <a:pt x="1063" y="2174"/>
                  </a:cubicBezTo>
                  <a:cubicBezTo>
                    <a:pt x="1057" y="2174"/>
                    <a:pt x="1051" y="2139"/>
                    <a:pt x="1054" y="2136"/>
                  </a:cubicBezTo>
                  <a:close/>
                  <a:moveTo>
                    <a:pt x="133" y="2188"/>
                  </a:moveTo>
                  <a:cubicBezTo>
                    <a:pt x="132" y="2188"/>
                    <a:pt x="131" y="2189"/>
                    <a:pt x="130" y="2190"/>
                  </a:cubicBezTo>
                  <a:lnTo>
                    <a:pt x="127" y="2190"/>
                  </a:lnTo>
                  <a:lnTo>
                    <a:pt x="145" y="2221"/>
                  </a:lnTo>
                  <a:lnTo>
                    <a:pt x="152" y="2218"/>
                  </a:lnTo>
                  <a:cubicBezTo>
                    <a:pt x="140" y="2194"/>
                    <a:pt x="137" y="2188"/>
                    <a:pt x="133" y="2188"/>
                  </a:cubicBezTo>
                  <a:close/>
                  <a:moveTo>
                    <a:pt x="735" y="2109"/>
                  </a:moveTo>
                  <a:lnTo>
                    <a:pt x="735" y="2109"/>
                  </a:lnTo>
                  <a:cubicBezTo>
                    <a:pt x="736" y="2109"/>
                    <a:pt x="744" y="2126"/>
                    <a:pt x="760" y="2155"/>
                  </a:cubicBezTo>
                  <a:cubicBezTo>
                    <a:pt x="775" y="2187"/>
                    <a:pt x="788" y="2221"/>
                    <a:pt x="797" y="2255"/>
                  </a:cubicBezTo>
                  <a:lnTo>
                    <a:pt x="788" y="2259"/>
                  </a:lnTo>
                  <a:cubicBezTo>
                    <a:pt x="788" y="2259"/>
                    <a:pt x="775" y="2224"/>
                    <a:pt x="766" y="2190"/>
                  </a:cubicBezTo>
                  <a:cubicBezTo>
                    <a:pt x="743" y="2134"/>
                    <a:pt x="733" y="2109"/>
                    <a:pt x="735" y="2109"/>
                  </a:cubicBezTo>
                  <a:close/>
                  <a:moveTo>
                    <a:pt x="525" y="2334"/>
                  </a:moveTo>
                  <a:cubicBezTo>
                    <a:pt x="532" y="2334"/>
                    <a:pt x="547" y="2367"/>
                    <a:pt x="553" y="2400"/>
                  </a:cubicBezTo>
                  <a:lnTo>
                    <a:pt x="543" y="2406"/>
                  </a:lnTo>
                  <a:cubicBezTo>
                    <a:pt x="531" y="2384"/>
                    <a:pt x="525" y="2359"/>
                    <a:pt x="525" y="2334"/>
                  </a:cubicBezTo>
                  <a:cubicBezTo>
                    <a:pt x="525" y="2334"/>
                    <a:pt x="525" y="2334"/>
                    <a:pt x="525" y="2334"/>
                  </a:cubicBezTo>
                  <a:close/>
                  <a:moveTo>
                    <a:pt x="136" y="2378"/>
                  </a:moveTo>
                  <a:cubicBezTo>
                    <a:pt x="139" y="2378"/>
                    <a:pt x="139" y="2378"/>
                    <a:pt x="155" y="2409"/>
                  </a:cubicBezTo>
                  <a:cubicBezTo>
                    <a:pt x="155" y="2409"/>
                    <a:pt x="164" y="2444"/>
                    <a:pt x="161" y="2447"/>
                  </a:cubicBezTo>
                  <a:lnTo>
                    <a:pt x="139" y="2415"/>
                  </a:lnTo>
                  <a:cubicBezTo>
                    <a:pt x="127" y="2384"/>
                    <a:pt x="130" y="2381"/>
                    <a:pt x="136" y="2378"/>
                  </a:cubicBezTo>
                  <a:close/>
                  <a:moveTo>
                    <a:pt x="574" y="2377"/>
                  </a:moveTo>
                  <a:cubicBezTo>
                    <a:pt x="567" y="2377"/>
                    <a:pt x="576" y="2402"/>
                    <a:pt x="587" y="2425"/>
                  </a:cubicBezTo>
                  <a:cubicBezTo>
                    <a:pt x="598" y="2446"/>
                    <a:pt x="604" y="2453"/>
                    <a:pt x="610" y="2453"/>
                  </a:cubicBezTo>
                  <a:cubicBezTo>
                    <a:pt x="613" y="2453"/>
                    <a:pt x="616" y="2452"/>
                    <a:pt x="619" y="2450"/>
                  </a:cubicBezTo>
                  <a:cubicBezTo>
                    <a:pt x="625" y="2447"/>
                    <a:pt x="612" y="2415"/>
                    <a:pt x="612" y="2415"/>
                  </a:cubicBezTo>
                  <a:cubicBezTo>
                    <a:pt x="601" y="2391"/>
                    <a:pt x="596" y="2385"/>
                    <a:pt x="592" y="2385"/>
                  </a:cubicBezTo>
                  <a:cubicBezTo>
                    <a:pt x="591" y="2385"/>
                    <a:pt x="589" y="2386"/>
                    <a:pt x="587" y="2387"/>
                  </a:cubicBezTo>
                  <a:cubicBezTo>
                    <a:pt x="581" y="2380"/>
                    <a:pt x="576" y="2377"/>
                    <a:pt x="574" y="2377"/>
                  </a:cubicBezTo>
                  <a:close/>
                  <a:moveTo>
                    <a:pt x="192" y="2356"/>
                  </a:moveTo>
                  <a:cubicBezTo>
                    <a:pt x="197" y="2356"/>
                    <a:pt x="201" y="2358"/>
                    <a:pt x="214" y="2387"/>
                  </a:cubicBezTo>
                  <a:lnTo>
                    <a:pt x="211" y="2387"/>
                  </a:lnTo>
                  <a:cubicBezTo>
                    <a:pt x="207" y="2378"/>
                    <a:pt x="204" y="2375"/>
                    <a:pt x="204" y="2375"/>
                  </a:cubicBezTo>
                  <a:lnTo>
                    <a:pt x="204" y="2375"/>
                  </a:lnTo>
                  <a:cubicBezTo>
                    <a:pt x="201" y="2375"/>
                    <a:pt x="210" y="2399"/>
                    <a:pt x="224" y="2422"/>
                  </a:cubicBezTo>
                  <a:cubicBezTo>
                    <a:pt x="239" y="2453"/>
                    <a:pt x="255" y="2484"/>
                    <a:pt x="255" y="2484"/>
                  </a:cubicBezTo>
                  <a:cubicBezTo>
                    <a:pt x="255" y="2484"/>
                    <a:pt x="254" y="2484"/>
                    <a:pt x="254" y="2484"/>
                  </a:cubicBezTo>
                  <a:cubicBezTo>
                    <a:pt x="247" y="2484"/>
                    <a:pt x="229" y="2455"/>
                    <a:pt x="214" y="2425"/>
                  </a:cubicBezTo>
                  <a:cubicBezTo>
                    <a:pt x="180" y="2362"/>
                    <a:pt x="180" y="2362"/>
                    <a:pt x="189" y="2356"/>
                  </a:cubicBezTo>
                  <a:cubicBezTo>
                    <a:pt x="190" y="2356"/>
                    <a:pt x="191" y="2356"/>
                    <a:pt x="192" y="2356"/>
                  </a:cubicBezTo>
                  <a:close/>
                  <a:moveTo>
                    <a:pt x="1572" y="2568"/>
                  </a:moveTo>
                  <a:cubicBezTo>
                    <a:pt x="1571" y="2568"/>
                    <a:pt x="1570" y="2568"/>
                    <a:pt x="1568" y="2569"/>
                  </a:cubicBezTo>
                  <a:cubicBezTo>
                    <a:pt x="1577" y="2591"/>
                    <a:pt x="1587" y="2613"/>
                    <a:pt x="1599" y="2635"/>
                  </a:cubicBezTo>
                  <a:cubicBezTo>
                    <a:pt x="1606" y="2647"/>
                    <a:pt x="1610" y="2654"/>
                    <a:pt x="1612" y="2654"/>
                  </a:cubicBezTo>
                  <a:cubicBezTo>
                    <a:pt x="1614" y="2654"/>
                    <a:pt x="1609" y="2637"/>
                    <a:pt x="1590" y="2597"/>
                  </a:cubicBezTo>
                  <a:cubicBezTo>
                    <a:pt x="1578" y="2573"/>
                    <a:pt x="1575" y="2568"/>
                    <a:pt x="1572" y="2568"/>
                  </a:cubicBezTo>
                  <a:close/>
                  <a:moveTo>
                    <a:pt x="3880" y="1"/>
                  </a:moveTo>
                  <a:cubicBezTo>
                    <a:pt x="3871" y="1"/>
                    <a:pt x="3873" y="10"/>
                    <a:pt x="3893" y="40"/>
                  </a:cubicBezTo>
                  <a:cubicBezTo>
                    <a:pt x="3893" y="40"/>
                    <a:pt x="3909" y="71"/>
                    <a:pt x="3906" y="74"/>
                  </a:cubicBezTo>
                  <a:cubicBezTo>
                    <a:pt x="3906" y="75"/>
                    <a:pt x="3905" y="75"/>
                    <a:pt x="3905" y="75"/>
                  </a:cubicBezTo>
                  <a:cubicBezTo>
                    <a:pt x="3900" y="75"/>
                    <a:pt x="3878" y="49"/>
                    <a:pt x="3878" y="49"/>
                  </a:cubicBezTo>
                  <a:cubicBezTo>
                    <a:pt x="3868" y="37"/>
                    <a:pt x="3859" y="32"/>
                    <a:pt x="3850" y="32"/>
                  </a:cubicBezTo>
                  <a:cubicBezTo>
                    <a:pt x="3838" y="32"/>
                    <a:pt x="3827" y="39"/>
                    <a:pt x="3815" y="46"/>
                  </a:cubicBezTo>
                  <a:cubicBezTo>
                    <a:pt x="3802" y="56"/>
                    <a:pt x="3791" y="63"/>
                    <a:pt x="3780" y="63"/>
                  </a:cubicBezTo>
                  <a:cubicBezTo>
                    <a:pt x="3770" y="63"/>
                    <a:pt x="3761" y="58"/>
                    <a:pt x="3749" y="46"/>
                  </a:cubicBezTo>
                  <a:cubicBezTo>
                    <a:pt x="3729" y="23"/>
                    <a:pt x="3723" y="21"/>
                    <a:pt x="3721" y="21"/>
                  </a:cubicBezTo>
                  <a:cubicBezTo>
                    <a:pt x="3721" y="21"/>
                    <a:pt x="3721" y="21"/>
                    <a:pt x="3721" y="21"/>
                  </a:cubicBezTo>
                  <a:cubicBezTo>
                    <a:pt x="3740" y="52"/>
                    <a:pt x="3715" y="68"/>
                    <a:pt x="3683" y="87"/>
                  </a:cubicBezTo>
                  <a:cubicBezTo>
                    <a:pt x="3652" y="109"/>
                    <a:pt x="3621" y="128"/>
                    <a:pt x="3640" y="156"/>
                  </a:cubicBezTo>
                  <a:lnTo>
                    <a:pt x="3630" y="162"/>
                  </a:lnTo>
                  <a:cubicBezTo>
                    <a:pt x="3618" y="144"/>
                    <a:pt x="3610" y="139"/>
                    <a:pt x="3604" y="139"/>
                  </a:cubicBezTo>
                  <a:cubicBezTo>
                    <a:pt x="3600" y="139"/>
                    <a:pt x="3596" y="141"/>
                    <a:pt x="3593" y="143"/>
                  </a:cubicBezTo>
                  <a:cubicBezTo>
                    <a:pt x="3605" y="181"/>
                    <a:pt x="3596" y="184"/>
                    <a:pt x="3596" y="184"/>
                  </a:cubicBezTo>
                  <a:cubicBezTo>
                    <a:pt x="3581" y="165"/>
                    <a:pt x="3574" y="160"/>
                    <a:pt x="3569" y="160"/>
                  </a:cubicBezTo>
                  <a:cubicBezTo>
                    <a:pt x="3566" y="160"/>
                    <a:pt x="3564" y="161"/>
                    <a:pt x="3561" y="162"/>
                  </a:cubicBezTo>
                  <a:cubicBezTo>
                    <a:pt x="3552" y="168"/>
                    <a:pt x="3549" y="171"/>
                    <a:pt x="3567" y="203"/>
                  </a:cubicBezTo>
                  <a:cubicBezTo>
                    <a:pt x="3556" y="209"/>
                    <a:pt x="3545" y="212"/>
                    <a:pt x="3533" y="212"/>
                  </a:cubicBezTo>
                  <a:cubicBezTo>
                    <a:pt x="3521" y="212"/>
                    <a:pt x="3509" y="209"/>
                    <a:pt x="3498" y="203"/>
                  </a:cubicBezTo>
                  <a:cubicBezTo>
                    <a:pt x="3492" y="195"/>
                    <a:pt x="3488" y="192"/>
                    <a:pt x="3486" y="192"/>
                  </a:cubicBezTo>
                  <a:lnTo>
                    <a:pt x="3486" y="192"/>
                  </a:lnTo>
                  <a:cubicBezTo>
                    <a:pt x="3482" y="192"/>
                    <a:pt x="3493" y="217"/>
                    <a:pt x="3505" y="240"/>
                  </a:cubicBezTo>
                  <a:cubicBezTo>
                    <a:pt x="3524" y="272"/>
                    <a:pt x="3539" y="303"/>
                    <a:pt x="3536" y="306"/>
                  </a:cubicBezTo>
                  <a:lnTo>
                    <a:pt x="3495" y="247"/>
                  </a:lnTo>
                  <a:cubicBezTo>
                    <a:pt x="3484" y="223"/>
                    <a:pt x="3481" y="215"/>
                    <a:pt x="3477" y="215"/>
                  </a:cubicBezTo>
                  <a:cubicBezTo>
                    <a:pt x="3475" y="215"/>
                    <a:pt x="3473" y="217"/>
                    <a:pt x="3470" y="219"/>
                  </a:cubicBezTo>
                  <a:lnTo>
                    <a:pt x="3461" y="225"/>
                  </a:lnTo>
                  <a:cubicBezTo>
                    <a:pt x="3483" y="253"/>
                    <a:pt x="3458" y="269"/>
                    <a:pt x="3426" y="287"/>
                  </a:cubicBezTo>
                  <a:cubicBezTo>
                    <a:pt x="3386" y="313"/>
                    <a:pt x="3370" y="322"/>
                    <a:pt x="3392" y="350"/>
                  </a:cubicBezTo>
                  <a:cubicBezTo>
                    <a:pt x="3403" y="368"/>
                    <a:pt x="3405" y="375"/>
                    <a:pt x="3400" y="375"/>
                  </a:cubicBezTo>
                  <a:cubicBezTo>
                    <a:pt x="3396" y="375"/>
                    <a:pt x="3387" y="371"/>
                    <a:pt x="3373" y="363"/>
                  </a:cubicBezTo>
                  <a:cubicBezTo>
                    <a:pt x="3321" y="318"/>
                    <a:pt x="3300" y="300"/>
                    <a:pt x="3294" y="300"/>
                  </a:cubicBezTo>
                  <a:lnTo>
                    <a:pt x="3294" y="300"/>
                  </a:lnTo>
                  <a:cubicBezTo>
                    <a:pt x="3291" y="300"/>
                    <a:pt x="3295" y="308"/>
                    <a:pt x="3301" y="322"/>
                  </a:cubicBezTo>
                  <a:cubicBezTo>
                    <a:pt x="3301" y="322"/>
                    <a:pt x="3301" y="322"/>
                    <a:pt x="3302" y="322"/>
                  </a:cubicBezTo>
                  <a:cubicBezTo>
                    <a:pt x="3306" y="322"/>
                    <a:pt x="3327" y="349"/>
                    <a:pt x="3345" y="378"/>
                  </a:cubicBezTo>
                  <a:cubicBezTo>
                    <a:pt x="3366" y="409"/>
                    <a:pt x="3375" y="425"/>
                    <a:pt x="3372" y="425"/>
                  </a:cubicBezTo>
                  <a:cubicBezTo>
                    <a:pt x="3369" y="425"/>
                    <a:pt x="3357" y="412"/>
                    <a:pt x="3336" y="385"/>
                  </a:cubicBezTo>
                  <a:cubicBezTo>
                    <a:pt x="3324" y="368"/>
                    <a:pt x="3313" y="360"/>
                    <a:pt x="3303" y="360"/>
                  </a:cubicBezTo>
                  <a:cubicBezTo>
                    <a:pt x="3275" y="360"/>
                    <a:pt x="3257" y="411"/>
                    <a:pt x="3282" y="457"/>
                  </a:cubicBezTo>
                  <a:cubicBezTo>
                    <a:pt x="3273" y="444"/>
                    <a:pt x="3279" y="454"/>
                    <a:pt x="3260" y="425"/>
                  </a:cubicBezTo>
                  <a:cubicBezTo>
                    <a:pt x="3249" y="409"/>
                    <a:pt x="3244" y="403"/>
                    <a:pt x="3237" y="403"/>
                  </a:cubicBezTo>
                  <a:cubicBezTo>
                    <a:pt x="3232" y="403"/>
                    <a:pt x="3227" y="406"/>
                    <a:pt x="3220" y="410"/>
                  </a:cubicBezTo>
                  <a:lnTo>
                    <a:pt x="3204" y="419"/>
                  </a:lnTo>
                  <a:cubicBezTo>
                    <a:pt x="3225" y="449"/>
                    <a:pt x="3223" y="461"/>
                    <a:pt x="3213" y="461"/>
                  </a:cubicBezTo>
                  <a:cubicBezTo>
                    <a:pt x="3203" y="461"/>
                    <a:pt x="3186" y="450"/>
                    <a:pt x="3176" y="435"/>
                  </a:cubicBezTo>
                  <a:cubicBezTo>
                    <a:pt x="3161" y="416"/>
                    <a:pt x="3156" y="409"/>
                    <a:pt x="3152" y="409"/>
                  </a:cubicBezTo>
                  <a:cubicBezTo>
                    <a:pt x="3149" y="409"/>
                    <a:pt x="3147" y="411"/>
                    <a:pt x="3144" y="413"/>
                  </a:cubicBezTo>
                  <a:cubicBezTo>
                    <a:pt x="3157" y="448"/>
                    <a:pt x="3152" y="460"/>
                    <a:pt x="3142" y="460"/>
                  </a:cubicBezTo>
                  <a:cubicBezTo>
                    <a:pt x="3131" y="460"/>
                    <a:pt x="3116" y="449"/>
                    <a:pt x="3107" y="435"/>
                  </a:cubicBezTo>
                  <a:lnTo>
                    <a:pt x="3097" y="438"/>
                  </a:lnTo>
                  <a:cubicBezTo>
                    <a:pt x="3113" y="472"/>
                    <a:pt x="3104" y="479"/>
                    <a:pt x="3097" y="479"/>
                  </a:cubicBezTo>
                  <a:cubicBezTo>
                    <a:pt x="3085" y="488"/>
                    <a:pt x="3079" y="491"/>
                    <a:pt x="3104" y="519"/>
                  </a:cubicBezTo>
                  <a:cubicBezTo>
                    <a:pt x="3122" y="548"/>
                    <a:pt x="3141" y="579"/>
                    <a:pt x="3138" y="582"/>
                  </a:cubicBezTo>
                  <a:lnTo>
                    <a:pt x="3119" y="551"/>
                  </a:lnTo>
                  <a:cubicBezTo>
                    <a:pt x="3108" y="536"/>
                    <a:pt x="3099" y="531"/>
                    <a:pt x="3091" y="531"/>
                  </a:cubicBezTo>
                  <a:cubicBezTo>
                    <a:pt x="3083" y="531"/>
                    <a:pt x="3075" y="535"/>
                    <a:pt x="3066" y="541"/>
                  </a:cubicBezTo>
                  <a:cubicBezTo>
                    <a:pt x="3054" y="547"/>
                    <a:pt x="3046" y="552"/>
                    <a:pt x="3039" y="552"/>
                  </a:cubicBezTo>
                  <a:cubicBezTo>
                    <a:pt x="3031" y="552"/>
                    <a:pt x="3023" y="547"/>
                    <a:pt x="3010" y="532"/>
                  </a:cubicBezTo>
                  <a:lnTo>
                    <a:pt x="3010" y="532"/>
                  </a:lnTo>
                  <a:lnTo>
                    <a:pt x="3025" y="563"/>
                  </a:lnTo>
                  <a:cubicBezTo>
                    <a:pt x="3032" y="582"/>
                    <a:pt x="3034" y="591"/>
                    <a:pt x="3032" y="591"/>
                  </a:cubicBezTo>
                  <a:cubicBezTo>
                    <a:pt x="3030" y="591"/>
                    <a:pt x="3025" y="584"/>
                    <a:pt x="3016" y="569"/>
                  </a:cubicBezTo>
                  <a:cubicBezTo>
                    <a:pt x="3006" y="558"/>
                    <a:pt x="2997" y="553"/>
                    <a:pt x="2990" y="553"/>
                  </a:cubicBezTo>
                  <a:cubicBezTo>
                    <a:pt x="2980" y="553"/>
                    <a:pt x="2976" y="566"/>
                    <a:pt x="2981" y="588"/>
                  </a:cubicBezTo>
                  <a:lnTo>
                    <a:pt x="2972" y="595"/>
                  </a:lnTo>
                  <a:cubicBezTo>
                    <a:pt x="2952" y="567"/>
                    <a:pt x="2939" y="555"/>
                    <a:pt x="2933" y="555"/>
                  </a:cubicBezTo>
                  <a:cubicBezTo>
                    <a:pt x="2926" y="555"/>
                    <a:pt x="2931" y="573"/>
                    <a:pt x="2950" y="607"/>
                  </a:cubicBezTo>
                  <a:cubicBezTo>
                    <a:pt x="2937" y="585"/>
                    <a:pt x="2930" y="580"/>
                    <a:pt x="2926" y="580"/>
                  </a:cubicBezTo>
                  <a:cubicBezTo>
                    <a:pt x="2924" y="580"/>
                    <a:pt x="2923" y="581"/>
                    <a:pt x="2922" y="582"/>
                  </a:cubicBezTo>
                  <a:cubicBezTo>
                    <a:pt x="2927" y="603"/>
                    <a:pt x="2923" y="614"/>
                    <a:pt x="2915" y="614"/>
                  </a:cubicBezTo>
                  <a:cubicBezTo>
                    <a:pt x="2909" y="614"/>
                    <a:pt x="2901" y="609"/>
                    <a:pt x="2894" y="598"/>
                  </a:cubicBezTo>
                  <a:lnTo>
                    <a:pt x="2887" y="601"/>
                  </a:lnTo>
                  <a:cubicBezTo>
                    <a:pt x="2903" y="632"/>
                    <a:pt x="2897" y="635"/>
                    <a:pt x="2894" y="638"/>
                  </a:cubicBezTo>
                  <a:cubicBezTo>
                    <a:pt x="2887" y="642"/>
                    <a:pt x="2884" y="642"/>
                    <a:pt x="2897" y="676"/>
                  </a:cubicBezTo>
                  <a:cubicBezTo>
                    <a:pt x="2912" y="711"/>
                    <a:pt x="2906" y="711"/>
                    <a:pt x="2906" y="711"/>
                  </a:cubicBezTo>
                  <a:cubicBezTo>
                    <a:pt x="2906" y="711"/>
                    <a:pt x="2906" y="711"/>
                    <a:pt x="2906" y="711"/>
                  </a:cubicBezTo>
                  <a:cubicBezTo>
                    <a:pt x="2902" y="711"/>
                    <a:pt x="2887" y="681"/>
                    <a:pt x="2875" y="648"/>
                  </a:cubicBezTo>
                  <a:cubicBezTo>
                    <a:pt x="2871" y="635"/>
                    <a:pt x="2867" y="627"/>
                    <a:pt x="2864" y="627"/>
                  </a:cubicBezTo>
                  <a:lnTo>
                    <a:pt x="2864" y="627"/>
                  </a:lnTo>
                  <a:cubicBezTo>
                    <a:pt x="2859" y="627"/>
                    <a:pt x="2859" y="646"/>
                    <a:pt x="2875" y="689"/>
                  </a:cubicBezTo>
                  <a:cubicBezTo>
                    <a:pt x="2886" y="723"/>
                    <a:pt x="2891" y="741"/>
                    <a:pt x="2891" y="741"/>
                  </a:cubicBezTo>
                  <a:cubicBezTo>
                    <a:pt x="2890" y="741"/>
                    <a:pt x="2883" y="724"/>
                    <a:pt x="2869" y="692"/>
                  </a:cubicBezTo>
                  <a:cubicBezTo>
                    <a:pt x="2860" y="670"/>
                    <a:pt x="2849" y="646"/>
                    <a:pt x="2847" y="646"/>
                  </a:cubicBezTo>
                  <a:lnTo>
                    <a:pt x="2847" y="646"/>
                  </a:lnTo>
                  <a:cubicBezTo>
                    <a:pt x="2846" y="646"/>
                    <a:pt x="2847" y="650"/>
                    <a:pt x="2850" y="660"/>
                  </a:cubicBezTo>
                  <a:cubicBezTo>
                    <a:pt x="2850" y="660"/>
                    <a:pt x="2840" y="667"/>
                    <a:pt x="2859" y="698"/>
                  </a:cubicBezTo>
                  <a:lnTo>
                    <a:pt x="2847" y="704"/>
                  </a:lnTo>
                  <a:cubicBezTo>
                    <a:pt x="2828" y="688"/>
                    <a:pt x="2819" y="683"/>
                    <a:pt x="2814" y="683"/>
                  </a:cubicBezTo>
                  <a:cubicBezTo>
                    <a:pt x="2811" y="683"/>
                    <a:pt x="2810" y="684"/>
                    <a:pt x="2809" y="685"/>
                  </a:cubicBezTo>
                  <a:cubicBezTo>
                    <a:pt x="2816" y="702"/>
                    <a:pt x="2819" y="710"/>
                    <a:pt x="2817" y="710"/>
                  </a:cubicBezTo>
                  <a:cubicBezTo>
                    <a:pt x="2815" y="710"/>
                    <a:pt x="2810" y="704"/>
                    <a:pt x="2800" y="692"/>
                  </a:cubicBezTo>
                  <a:cubicBezTo>
                    <a:pt x="2792" y="679"/>
                    <a:pt x="2787" y="672"/>
                    <a:pt x="2785" y="672"/>
                  </a:cubicBezTo>
                  <a:lnTo>
                    <a:pt x="2785" y="672"/>
                  </a:lnTo>
                  <a:cubicBezTo>
                    <a:pt x="2783" y="672"/>
                    <a:pt x="2790" y="687"/>
                    <a:pt x="2812" y="723"/>
                  </a:cubicBezTo>
                  <a:cubicBezTo>
                    <a:pt x="2821" y="742"/>
                    <a:pt x="2823" y="751"/>
                    <a:pt x="2819" y="751"/>
                  </a:cubicBezTo>
                  <a:cubicBezTo>
                    <a:pt x="2816" y="751"/>
                    <a:pt x="2810" y="745"/>
                    <a:pt x="2800" y="732"/>
                  </a:cubicBezTo>
                  <a:cubicBezTo>
                    <a:pt x="2778" y="697"/>
                    <a:pt x="2767" y="682"/>
                    <a:pt x="2765" y="682"/>
                  </a:cubicBezTo>
                  <a:lnTo>
                    <a:pt x="2765" y="682"/>
                  </a:lnTo>
                  <a:cubicBezTo>
                    <a:pt x="2763" y="682"/>
                    <a:pt x="2766" y="691"/>
                    <a:pt x="2775" y="704"/>
                  </a:cubicBezTo>
                  <a:cubicBezTo>
                    <a:pt x="2790" y="736"/>
                    <a:pt x="2784" y="739"/>
                    <a:pt x="2784" y="739"/>
                  </a:cubicBezTo>
                  <a:cubicBezTo>
                    <a:pt x="2778" y="728"/>
                    <a:pt x="2769" y="724"/>
                    <a:pt x="2758" y="724"/>
                  </a:cubicBezTo>
                  <a:cubicBezTo>
                    <a:pt x="2737" y="724"/>
                    <a:pt x="2710" y="740"/>
                    <a:pt x="2681" y="754"/>
                  </a:cubicBezTo>
                  <a:cubicBezTo>
                    <a:pt x="2674" y="758"/>
                    <a:pt x="2690" y="792"/>
                    <a:pt x="2709" y="820"/>
                  </a:cubicBezTo>
                  <a:cubicBezTo>
                    <a:pt x="2725" y="847"/>
                    <a:pt x="2731" y="857"/>
                    <a:pt x="2730" y="857"/>
                  </a:cubicBezTo>
                  <a:cubicBezTo>
                    <a:pt x="2729" y="857"/>
                    <a:pt x="2717" y="839"/>
                    <a:pt x="2703" y="823"/>
                  </a:cubicBezTo>
                  <a:cubicBezTo>
                    <a:pt x="2674" y="781"/>
                    <a:pt x="2657" y="761"/>
                    <a:pt x="2653" y="761"/>
                  </a:cubicBezTo>
                  <a:lnTo>
                    <a:pt x="2653" y="761"/>
                  </a:lnTo>
                  <a:cubicBezTo>
                    <a:pt x="2650" y="761"/>
                    <a:pt x="2662" y="784"/>
                    <a:pt x="2693" y="830"/>
                  </a:cubicBezTo>
                  <a:cubicBezTo>
                    <a:pt x="2715" y="860"/>
                    <a:pt x="2726" y="875"/>
                    <a:pt x="2726" y="875"/>
                  </a:cubicBezTo>
                  <a:cubicBezTo>
                    <a:pt x="2725" y="875"/>
                    <a:pt x="2713" y="861"/>
                    <a:pt x="2690" y="833"/>
                  </a:cubicBezTo>
                  <a:cubicBezTo>
                    <a:pt x="2678" y="819"/>
                    <a:pt x="2672" y="812"/>
                    <a:pt x="2670" y="812"/>
                  </a:cubicBezTo>
                  <a:lnTo>
                    <a:pt x="2670" y="812"/>
                  </a:lnTo>
                  <a:cubicBezTo>
                    <a:pt x="2669" y="812"/>
                    <a:pt x="2673" y="820"/>
                    <a:pt x="2681" y="836"/>
                  </a:cubicBezTo>
                  <a:cubicBezTo>
                    <a:pt x="2690" y="852"/>
                    <a:pt x="2693" y="861"/>
                    <a:pt x="2691" y="861"/>
                  </a:cubicBezTo>
                  <a:cubicBezTo>
                    <a:pt x="2689" y="861"/>
                    <a:pt x="2683" y="854"/>
                    <a:pt x="2674" y="839"/>
                  </a:cubicBezTo>
                  <a:cubicBezTo>
                    <a:pt x="2659" y="820"/>
                    <a:pt x="2643" y="800"/>
                    <a:pt x="2640" y="800"/>
                  </a:cubicBezTo>
                  <a:lnTo>
                    <a:pt x="2640" y="800"/>
                  </a:lnTo>
                  <a:cubicBezTo>
                    <a:pt x="2639" y="800"/>
                    <a:pt x="2640" y="804"/>
                    <a:pt x="2646" y="814"/>
                  </a:cubicBezTo>
                  <a:cubicBezTo>
                    <a:pt x="2646" y="814"/>
                    <a:pt x="2646" y="814"/>
                    <a:pt x="2646" y="814"/>
                  </a:cubicBezTo>
                  <a:cubicBezTo>
                    <a:pt x="2644" y="814"/>
                    <a:pt x="2638" y="812"/>
                    <a:pt x="2618" y="789"/>
                  </a:cubicBezTo>
                  <a:cubicBezTo>
                    <a:pt x="2612" y="782"/>
                    <a:pt x="2609" y="778"/>
                    <a:pt x="2607" y="778"/>
                  </a:cubicBezTo>
                  <a:lnTo>
                    <a:pt x="2607" y="778"/>
                  </a:lnTo>
                  <a:cubicBezTo>
                    <a:pt x="2603" y="778"/>
                    <a:pt x="2613" y="803"/>
                    <a:pt x="2624" y="826"/>
                  </a:cubicBezTo>
                  <a:cubicBezTo>
                    <a:pt x="2636" y="863"/>
                    <a:pt x="2640" y="881"/>
                    <a:pt x="2637" y="881"/>
                  </a:cubicBezTo>
                  <a:cubicBezTo>
                    <a:pt x="2634" y="881"/>
                    <a:pt x="2625" y="866"/>
                    <a:pt x="2608" y="836"/>
                  </a:cubicBezTo>
                  <a:cubicBezTo>
                    <a:pt x="2598" y="813"/>
                    <a:pt x="2590" y="803"/>
                    <a:pt x="2586" y="803"/>
                  </a:cubicBezTo>
                  <a:lnTo>
                    <a:pt x="2586" y="803"/>
                  </a:lnTo>
                  <a:cubicBezTo>
                    <a:pt x="2578" y="803"/>
                    <a:pt x="2583" y="837"/>
                    <a:pt x="2605" y="880"/>
                  </a:cubicBezTo>
                  <a:cubicBezTo>
                    <a:pt x="2624" y="916"/>
                    <a:pt x="2631" y="932"/>
                    <a:pt x="2631" y="932"/>
                  </a:cubicBezTo>
                  <a:cubicBezTo>
                    <a:pt x="2630" y="932"/>
                    <a:pt x="2626" y="924"/>
                    <a:pt x="2618" y="911"/>
                  </a:cubicBezTo>
                  <a:cubicBezTo>
                    <a:pt x="2599" y="883"/>
                    <a:pt x="2596" y="883"/>
                    <a:pt x="2596" y="883"/>
                  </a:cubicBezTo>
                  <a:cubicBezTo>
                    <a:pt x="2594" y="884"/>
                    <a:pt x="2592" y="885"/>
                    <a:pt x="2590" y="885"/>
                  </a:cubicBezTo>
                  <a:cubicBezTo>
                    <a:pt x="2585" y="885"/>
                    <a:pt x="2579" y="880"/>
                    <a:pt x="2568" y="858"/>
                  </a:cubicBezTo>
                  <a:lnTo>
                    <a:pt x="2568" y="858"/>
                  </a:lnTo>
                  <a:cubicBezTo>
                    <a:pt x="2568" y="858"/>
                    <a:pt x="2561" y="861"/>
                    <a:pt x="2571" y="895"/>
                  </a:cubicBezTo>
                  <a:cubicBezTo>
                    <a:pt x="2583" y="925"/>
                    <a:pt x="2584" y="937"/>
                    <a:pt x="2577" y="937"/>
                  </a:cubicBezTo>
                  <a:cubicBezTo>
                    <a:pt x="2568" y="937"/>
                    <a:pt x="2547" y="915"/>
                    <a:pt x="2524" y="883"/>
                  </a:cubicBezTo>
                  <a:lnTo>
                    <a:pt x="2524" y="883"/>
                  </a:lnTo>
                  <a:lnTo>
                    <a:pt x="2533" y="917"/>
                  </a:lnTo>
                  <a:cubicBezTo>
                    <a:pt x="2553" y="957"/>
                    <a:pt x="2566" y="986"/>
                    <a:pt x="2563" y="986"/>
                  </a:cubicBezTo>
                  <a:cubicBezTo>
                    <a:pt x="2562" y="986"/>
                    <a:pt x="2555" y="977"/>
                    <a:pt x="2543" y="955"/>
                  </a:cubicBezTo>
                  <a:cubicBezTo>
                    <a:pt x="2530" y="936"/>
                    <a:pt x="2533" y="939"/>
                    <a:pt x="2524" y="924"/>
                  </a:cubicBezTo>
                  <a:lnTo>
                    <a:pt x="2524" y="924"/>
                  </a:lnTo>
                  <a:cubicBezTo>
                    <a:pt x="2537" y="950"/>
                    <a:pt x="2538" y="962"/>
                    <a:pt x="2532" y="962"/>
                  </a:cubicBezTo>
                  <a:cubicBezTo>
                    <a:pt x="2523" y="962"/>
                    <a:pt x="2502" y="941"/>
                    <a:pt x="2480" y="905"/>
                  </a:cubicBezTo>
                  <a:cubicBezTo>
                    <a:pt x="2466" y="881"/>
                    <a:pt x="2462" y="875"/>
                    <a:pt x="2460" y="875"/>
                  </a:cubicBezTo>
                  <a:cubicBezTo>
                    <a:pt x="2459" y="875"/>
                    <a:pt x="2459" y="876"/>
                    <a:pt x="2458" y="877"/>
                  </a:cubicBezTo>
                  <a:lnTo>
                    <a:pt x="2477" y="908"/>
                  </a:lnTo>
                  <a:cubicBezTo>
                    <a:pt x="2496" y="939"/>
                    <a:pt x="2514" y="967"/>
                    <a:pt x="2508" y="971"/>
                  </a:cubicBezTo>
                  <a:cubicBezTo>
                    <a:pt x="2506" y="972"/>
                    <a:pt x="2505" y="973"/>
                    <a:pt x="2503" y="973"/>
                  </a:cubicBezTo>
                  <a:cubicBezTo>
                    <a:pt x="2499" y="973"/>
                    <a:pt x="2493" y="967"/>
                    <a:pt x="2480" y="946"/>
                  </a:cubicBezTo>
                  <a:cubicBezTo>
                    <a:pt x="2465" y="926"/>
                    <a:pt x="2448" y="907"/>
                    <a:pt x="2446" y="907"/>
                  </a:cubicBezTo>
                  <a:lnTo>
                    <a:pt x="2446" y="907"/>
                  </a:lnTo>
                  <a:cubicBezTo>
                    <a:pt x="2444" y="907"/>
                    <a:pt x="2446" y="911"/>
                    <a:pt x="2452" y="920"/>
                  </a:cubicBezTo>
                  <a:cubicBezTo>
                    <a:pt x="2452" y="920"/>
                    <a:pt x="2452" y="921"/>
                    <a:pt x="2451" y="921"/>
                  </a:cubicBezTo>
                  <a:cubicBezTo>
                    <a:pt x="2450" y="921"/>
                    <a:pt x="2444" y="918"/>
                    <a:pt x="2424" y="895"/>
                  </a:cubicBezTo>
                  <a:lnTo>
                    <a:pt x="2405" y="905"/>
                  </a:lnTo>
                  <a:cubicBezTo>
                    <a:pt x="2412" y="923"/>
                    <a:pt x="2412" y="933"/>
                    <a:pt x="2408" y="933"/>
                  </a:cubicBezTo>
                  <a:cubicBezTo>
                    <a:pt x="2405" y="933"/>
                    <a:pt x="2400" y="926"/>
                    <a:pt x="2392" y="911"/>
                  </a:cubicBezTo>
                  <a:lnTo>
                    <a:pt x="2392" y="911"/>
                  </a:lnTo>
                  <a:cubicBezTo>
                    <a:pt x="2392" y="911"/>
                    <a:pt x="2383" y="917"/>
                    <a:pt x="2395" y="952"/>
                  </a:cubicBezTo>
                  <a:cubicBezTo>
                    <a:pt x="2393" y="953"/>
                    <a:pt x="2390" y="954"/>
                    <a:pt x="2387" y="954"/>
                  </a:cubicBezTo>
                  <a:cubicBezTo>
                    <a:pt x="2381" y="954"/>
                    <a:pt x="2374" y="949"/>
                    <a:pt x="2361" y="927"/>
                  </a:cubicBezTo>
                  <a:cubicBezTo>
                    <a:pt x="2353" y="911"/>
                    <a:pt x="2349" y="904"/>
                    <a:pt x="2349" y="904"/>
                  </a:cubicBezTo>
                  <a:lnTo>
                    <a:pt x="2349" y="904"/>
                  </a:lnTo>
                  <a:cubicBezTo>
                    <a:pt x="2348" y="904"/>
                    <a:pt x="2351" y="912"/>
                    <a:pt x="2358" y="930"/>
                  </a:cubicBezTo>
                  <a:cubicBezTo>
                    <a:pt x="2377" y="961"/>
                    <a:pt x="2370" y="964"/>
                    <a:pt x="2367" y="964"/>
                  </a:cubicBezTo>
                  <a:lnTo>
                    <a:pt x="2358" y="971"/>
                  </a:lnTo>
                  <a:cubicBezTo>
                    <a:pt x="2377" y="1002"/>
                    <a:pt x="2377" y="1002"/>
                    <a:pt x="2370" y="1005"/>
                  </a:cubicBezTo>
                  <a:cubicBezTo>
                    <a:pt x="2370" y="1005"/>
                    <a:pt x="2369" y="1005"/>
                    <a:pt x="2369" y="1005"/>
                  </a:cubicBezTo>
                  <a:cubicBezTo>
                    <a:pt x="2361" y="1005"/>
                    <a:pt x="2336" y="986"/>
                    <a:pt x="2330" y="986"/>
                  </a:cubicBezTo>
                  <a:cubicBezTo>
                    <a:pt x="2330" y="986"/>
                    <a:pt x="2330" y="986"/>
                    <a:pt x="2330" y="986"/>
                  </a:cubicBezTo>
                  <a:cubicBezTo>
                    <a:pt x="2314" y="993"/>
                    <a:pt x="2314" y="993"/>
                    <a:pt x="2336" y="1021"/>
                  </a:cubicBezTo>
                  <a:cubicBezTo>
                    <a:pt x="2340" y="1021"/>
                    <a:pt x="2351" y="1034"/>
                    <a:pt x="2347" y="1034"/>
                  </a:cubicBezTo>
                  <a:cubicBezTo>
                    <a:pt x="2346" y="1034"/>
                    <a:pt x="2341" y="1032"/>
                    <a:pt x="2333" y="1024"/>
                  </a:cubicBezTo>
                  <a:cubicBezTo>
                    <a:pt x="2332" y="1024"/>
                    <a:pt x="2332" y="1024"/>
                    <a:pt x="2331" y="1024"/>
                  </a:cubicBezTo>
                  <a:cubicBezTo>
                    <a:pt x="2323" y="1024"/>
                    <a:pt x="2301" y="1010"/>
                    <a:pt x="2286" y="1010"/>
                  </a:cubicBezTo>
                  <a:cubicBezTo>
                    <a:pt x="2284" y="1010"/>
                    <a:pt x="2281" y="1011"/>
                    <a:pt x="2279" y="1011"/>
                  </a:cubicBezTo>
                  <a:cubicBezTo>
                    <a:pt x="2261" y="1021"/>
                    <a:pt x="2261" y="1021"/>
                    <a:pt x="2279" y="1052"/>
                  </a:cubicBezTo>
                  <a:cubicBezTo>
                    <a:pt x="2300" y="1083"/>
                    <a:pt x="2310" y="1098"/>
                    <a:pt x="2308" y="1098"/>
                  </a:cubicBezTo>
                  <a:cubicBezTo>
                    <a:pt x="2307" y="1098"/>
                    <a:pt x="2296" y="1084"/>
                    <a:pt x="2276" y="1055"/>
                  </a:cubicBezTo>
                  <a:cubicBezTo>
                    <a:pt x="2250" y="1024"/>
                    <a:pt x="2237" y="1011"/>
                    <a:pt x="2233" y="1011"/>
                  </a:cubicBezTo>
                  <a:lnTo>
                    <a:pt x="2233" y="1011"/>
                  </a:lnTo>
                  <a:cubicBezTo>
                    <a:pt x="2230" y="1011"/>
                    <a:pt x="2233" y="1019"/>
                    <a:pt x="2242" y="1033"/>
                  </a:cubicBezTo>
                  <a:cubicBezTo>
                    <a:pt x="2254" y="1065"/>
                    <a:pt x="2254" y="1065"/>
                    <a:pt x="2251" y="1068"/>
                  </a:cubicBezTo>
                  <a:cubicBezTo>
                    <a:pt x="2243" y="1053"/>
                    <a:pt x="2237" y="1046"/>
                    <a:pt x="2235" y="1046"/>
                  </a:cubicBezTo>
                  <a:lnTo>
                    <a:pt x="2235" y="1046"/>
                  </a:lnTo>
                  <a:cubicBezTo>
                    <a:pt x="2232" y="1046"/>
                    <a:pt x="2232" y="1056"/>
                    <a:pt x="2236" y="1074"/>
                  </a:cubicBezTo>
                  <a:cubicBezTo>
                    <a:pt x="2235" y="1075"/>
                    <a:pt x="2234" y="1075"/>
                    <a:pt x="2234" y="1075"/>
                  </a:cubicBezTo>
                  <a:cubicBezTo>
                    <a:pt x="2231" y="1075"/>
                    <a:pt x="2228" y="1070"/>
                    <a:pt x="2214" y="1046"/>
                  </a:cubicBezTo>
                  <a:lnTo>
                    <a:pt x="2204" y="1052"/>
                  </a:lnTo>
                  <a:cubicBezTo>
                    <a:pt x="2217" y="1086"/>
                    <a:pt x="2211" y="1098"/>
                    <a:pt x="2199" y="1098"/>
                  </a:cubicBezTo>
                  <a:cubicBezTo>
                    <a:pt x="2187" y="1098"/>
                    <a:pt x="2171" y="1088"/>
                    <a:pt x="2160" y="1074"/>
                  </a:cubicBezTo>
                  <a:lnTo>
                    <a:pt x="2160" y="1074"/>
                  </a:lnTo>
                  <a:cubicBezTo>
                    <a:pt x="2160" y="1074"/>
                    <a:pt x="2157" y="1077"/>
                    <a:pt x="2170" y="1112"/>
                  </a:cubicBezTo>
                  <a:cubicBezTo>
                    <a:pt x="2186" y="1144"/>
                    <a:pt x="2192" y="1160"/>
                    <a:pt x="2190" y="1160"/>
                  </a:cubicBezTo>
                  <a:cubicBezTo>
                    <a:pt x="2187" y="1160"/>
                    <a:pt x="2177" y="1145"/>
                    <a:pt x="2160" y="1115"/>
                  </a:cubicBezTo>
                  <a:cubicBezTo>
                    <a:pt x="2142" y="1084"/>
                    <a:pt x="2132" y="1068"/>
                    <a:pt x="2131" y="1068"/>
                  </a:cubicBezTo>
                  <a:lnTo>
                    <a:pt x="2131" y="1068"/>
                  </a:lnTo>
                  <a:cubicBezTo>
                    <a:pt x="2130" y="1068"/>
                    <a:pt x="2138" y="1085"/>
                    <a:pt x="2154" y="1118"/>
                  </a:cubicBezTo>
                  <a:cubicBezTo>
                    <a:pt x="2162" y="1135"/>
                    <a:pt x="2160" y="1146"/>
                    <a:pt x="2152" y="1146"/>
                  </a:cubicBezTo>
                  <a:cubicBezTo>
                    <a:pt x="2144" y="1146"/>
                    <a:pt x="2130" y="1133"/>
                    <a:pt x="2113" y="1099"/>
                  </a:cubicBezTo>
                  <a:lnTo>
                    <a:pt x="2076" y="1036"/>
                  </a:lnTo>
                  <a:lnTo>
                    <a:pt x="2076" y="1036"/>
                  </a:lnTo>
                  <a:cubicBezTo>
                    <a:pt x="2091" y="1071"/>
                    <a:pt x="2085" y="1074"/>
                    <a:pt x="2085" y="1074"/>
                  </a:cubicBezTo>
                  <a:cubicBezTo>
                    <a:pt x="2104" y="1105"/>
                    <a:pt x="2098" y="1105"/>
                    <a:pt x="2085" y="1115"/>
                  </a:cubicBezTo>
                  <a:cubicBezTo>
                    <a:pt x="2076" y="1118"/>
                    <a:pt x="2073" y="1162"/>
                    <a:pt x="2063" y="1165"/>
                  </a:cubicBezTo>
                  <a:cubicBezTo>
                    <a:pt x="2059" y="1168"/>
                    <a:pt x="2055" y="1170"/>
                    <a:pt x="2049" y="1170"/>
                  </a:cubicBezTo>
                  <a:cubicBezTo>
                    <a:pt x="2041" y="1170"/>
                    <a:pt x="2031" y="1165"/>
                    <a:pt x="2016" y="1149"/>
                  </a:cubicBezTo>
                  <a:cubicBezTo>
                    <a:pt x="2013" y="1152"/>
                    <a:pt x="2007" y="1156"/>
                    <a:pt x="2016" y="1190"/>
                  </a:cubicBezTo>
                  <a:cubicBezTo>
                    <a:pt x="2023" y="1208"/>
                    <a:pt x="2023" y="1218"/>
                    <a:pt x="2019" y="1218"/>
                  </a:cubicBezTo>
                  <a:cubicBezTo>
                    <a:pt x="2016" y="1218"/>
                    <a:pt x="2009" y="1211"/>
                    <a:pt x="2001" y="1196"/>
                  </a:cubicBezTo>
                  <a:lnTo>
                    <a:pt x="1997" y="1199"/>
                  </a:lnTo>
                  <a:cubicBezTo>
                    <a:pt x="2004" y="1237"/>
                    <a:pt x="2001" y="1240"/>
                    <a:pt x="2001" y="1240"/>
                  </a:cubicBezTo>
                  <a:cubicBezTo>
                    <a:pt x="1988" y="1218"/>
                    <a:pt x="1973" y="1198"/>
                    <a:pt x="1969" y="1198"/>
                  </a:cubicBezTo>
                  <a:lnTo>
                    <a:pt x="1969" y="1198"/>
                  </a:lnTo>
                  <a:cubicBezTo>
                    <a:pt x="1968" y="1198"/>
                    <a:pt x="1968" y="1202"/>
                    <a:pt x="1972" y="1212"/>
                  </a:cubicBezTo>
                  <a:cubicBezTo>
                    <a:pt x="1991" y="1243"/>
                    <a:pt x="1985" y="1246"/>
                    <a:pt x="1975" y="1250"/>
                  </a:cubicBezTo>
                  <a:cubicBezTo>
                    <a:pt x="1972" y="1246"/>
                    <a:pt x="1966" y="1245"/>
                    <a:pt x="1959" y="1245"/>
                  </a:cubicBezTo>
                  <a:cubicBezTo>
                    <a:pt x="1909" y="1245"/>
                    <a:pt x="1793" y="1310"/>
                    <a:pt x="1806" y="1337"/>
                  </a:cubicBezTo>
                  <a:lnTo>
                    <a:pt x="1794" y="1344"/>
                  </a:lnTo>
                  <a:lnTo>
                    <a:pt x="1778" y="1353"/>
                  </a:lnTo>
                  <a:cubicBezTo>
                    <a:pt x="1765" y="1330"/>
                    <a:pt x="1757" y="1321"/>
                    <a:pt x="1751" y="1321"/>
                  </a:cubicBezTo>
                  <a:cubicBezTo>
                    <a:pt x="1740" y="1321"/>
                    <a:pt x="1738" y="1348"/>
                    <a:pt x="1740" y="1372"/>
                  </a:cubicBezTo>
                  <a:cubicBezTo>
                    <a:pt x="1753" y="1406"/>
                    <a:pt x="1747" y="1406"/>
                    <a:pt x="1744" y="1409"/>
                  </a:cubicBezTo>
                  <a:cubicBezTo>
                    <a:pt x="1725" y="1376"/>
                    <a:pt x="1712" y="1362"/>
                    <a:pt x="1705" y="1362"/>
                  </a:cubicBezTo>
                  <a:cubicBezTo>
                    <a:pt x="1699" y="1362"/>
                    <a:pt x="1697" y="1373"/>
                    <a:pt x="1700" y="1391"/>
                  </a:cubicBezTo>
                  <a:cubicBezTo>
                    <a:pt x="1716" y="1424"/>
                    <a:pt x="1723" y="1440"/>
                    <a:pt x="1721" y="1440"/>
                  </a:cubicBezTo>
                  <a:cubicBezTo>
                    <a:pt x="1719" y="1440"/>
                    <a:pt x="1709" y="1425"/>
                    <a:pt x="1690" y="1394"/>
                  </a:cubicBezTo>
                  <a:cubicBezTo>
                    <a:pt x="1676" y="1368"/>
                    <a:pt x="1665" y="1354"/>
                    <a:pt x="1662" y="1354"/>
                  </a:cubicBezTo>
                  <a:lnTo>
                    <a:pt x="1662" y="1354"/>
                  </a:lnTo>
                  <a:cubicBezTo>
                    <a:pt x="1657" y="1354"/>
                    <a:pt x="1665" y="1380"/>
                    <a:pt x="1690" y="1438"/>
                  </a:cubicBezTo>
                  <a:cubicBezTo>
                    <a:pt x="1697" y="1454"/>
                    <a:pt x="1700" y="1461"/>
                    <a:pt x="1698" y="1461"/>
                  </a:cubicBezTo>
                  <a:cubicBezTo>
                    <a:pt x="1697" y="1461"/>
                    <a:pt x="1692" y="1454"/>
                    <a:pt x="1681" y="1441"/>
                  </a:cubicBezTo>
                  <a:cubicBezTo>
                    <a:pt x="1658" y="1407"/>
                    <a:pt x="1646" y="1394"/>
                    <a:pt x="1643" y="1394"/>
                  </a:cubicBezTo>
                  <a:lnTo>
                    <a:pt x="1643" y="1394"/>
                  </a:lnTo>
                  <a:cubicBezTo>
                    <a:pt x="1641" y="1394"/>
                    <a:pt x="1644" y="1402"/>
                    <a:pt x="1653" y="1416"/>
                  </a:cubicBezTo>
                  <a:cubicBezTo>
                    <a:pt x="1669" y="1448"/>
                    <a:pt x="1675" y="1465"/>
                    <a:pt x="1672" y="1465"/>
                  </a:cubicBezTo>
                  <a:cubicBezTo>
                    <a:pt x="1668" y="1465"/>
                    <a:pt x="1657" y="1451"/>
                    <a:pt x="1637" y="1422"/>
                  </a:cubicBezTo>
                  <a:cubicBezTo>
                    <a:pt x="1616" y="1394"/>
                    <a:pt x="1605" y="1380"/>
                    <a:pt x="1603" y="1380"/>
                  </a:cubicBezTo>
                  <a:lnTo>
                    <a:pt x="1603" y="1380"/>
                  </a:lnTo>
                  <a:cubicBezTo>
                    <a:pt x="1601" y="1380"/>
                    <a:pt x="1608" y="1396"/>
                    <a:pt x="1624" y="1428"/>
                  </a:cubicBezTo>
                  <a:cubicBezTo>
                    <a:pt x="1640" y="1464"/>
                    <a:pt x="1641" y="1483"/>
                    <a:pt x="1633" y="1483"/>
                  </a:cubicBezTo>
                  <a:cubicBezTo>
                    <a:pt x="1625" y="1483"/>
                    <a:pt x="1611" y="1471"/>
                    <a:pt x="1593" y="1444"/>
                  </a:cubicBezTo>
                  <a:cubicBezTo>
                    <a:pt x="1593" y="1444"/>
                    <a:pt x="1593" y="1444"/>
                    <a:pt x="1593" y="1444"/>
                  </a:cubicBezTo>
                  <a:cubicBezTo>
                    <a:pt x="1590" y="1444"/>
                    <a:pt x="1581" y="1433"/>
                    <a:pt x="1579" y="1433"/>
                  </a:cubicBezTo>
                  <a:lnTo>
                    <a:pt x="1579" y="1433"/>
                  </a:lnTo>
                  <a:cubicBezTo>
                    <a:pt x="1577" y="1433"/>
                    <a:pt x="1578" y="1436"/>
                    <a:pt x="1584" y="1447"/>
                  </a:cubicBezTo>
                  <a:lnTo>
                    <a:pt x="1562" y="1419"/>
                  </a:lnTo>
                  <a:lnTo>
                    <a:pt x="1552" y="1425"/>
                  </a:lnTo>
                  <a:lnTo>
                    <a:pt x="1571" y="1456"/>
                  </a:lnTo>
                  <a:cubicBezTo>
                    <a:pt x="1567" y="1456"/>
                    <a:pt x="1545" y="1449"/>
                    <a:pt x="1520" y="1449"/>
                  </a:cubicBezTo>
                  <a:cubicBezTo>
                    <a:pt x="1508" y="1449"/>
                    <a:pt x="1495" y="1451"/>
                    <a:pt x="1483" y="1456"/>
                  </a:cubicBezTo>
                  <a:cubicBezTo>
                    <a:pt x="1430" y="1485"/>
                    <a:pt x="1421" y="1488"/>
                    <a:pt x="1443" y="1519"/>
                  </a:cubicBezTo>
                  <a:cubicBezTo>
                    <a:pt x="1464" y="1550"/>
                    <a:pt x="1471" y="1565"/>
                    <a:pt x="1468" y="1565"/>
                  </a:cubicBezTo>
                  <a:cubicBezTo>
                    <a:pt x="1466" y="1565"/>
                    <a:pt x="1453" y="1551"/>
                    <a:pt x="1433" y="1522"/>
                  </a:cubicBezTo>
                  <a:cubicBezTo>
                    <a:pt x="1433" y="1522"/>
                    <a:pt x="1433" y="1522"/>
                    <a:pt x="1433" y="1522"/>
                  </a:cubicBezTo>
                  <a:cubicBezTo>
                    <a:pt x="1428" y="1522"/>
                    <a:pt x="1407" y="1502"/>
                    <a:pt x="1396" y="1502"/>
                  </a:cubicBezTo>
                  <a:cubicBezTo>
                    <a:pt x="1395" y="1502"/>
                    <a:pt x="1394" y="1503"/>
                    <a:pt x="1393" y="1503"/>
                  </a:cubicBezTo>
                  <a:cubicBezTo>
                    <a:pt x="1389" y="1505"/>
                    <a:pt x="1386" y="1506"/>
                    <a:pt x="1382" y="1506"/>
                  </a:cubicBezTo>
                  <a:cubicBezTo>
                    <a:pt x="1375" y="1506"/>
                    <a:pt x="1367" y="1501"/>
                    <a:pt x="1355" y="1481"/>
                  </a:cubicBezTo>
                  <a:lnTo>
                    <a:pt x="1352" y="1485"/>
                  </a:lnTo>
                  <a:cubicBezTo>
                    <a:pt x="1369" y="1531"/>
                    <a:pt x="1359" y="1552"/>
                    <a:pt x="1341" y="1552"/>
                  </a:cubicBezTo>
                  <a:cubicBezTo>
                    <a:pt x="1333" y="1552"/>
                    <a:pt x="1324" y="1548"/>
                    <a:pt x="1314" y="1541"/>
                  </a:cubicBezTo>
                  <a:cubicBezTo>
                    <a:pt x="1305" y="1544"/>
                    <a:pt x="1302" y="1547"/>
                    <a:pt x="1308" y="1585"/>
                  </a:cubicBezTo>
                  <a:cubicBezTo>
                    <a:pt x="1311" y="1603"/>
                    <a:pt x="1313" y="1612"/>
                    <a:pt x="1310" y="1612"/>
                  </a:cubicBezTo>
                  <a:cubicBezTo>
                    <a:pt x="1308" y="1612"/>
                    <a:pt x="1303" y="1605"/>
                    <a:pt x="1292" y="1591"/>
                  </a:cubicBezTo>
                  <a:cubicBezTo>
                    <a:pt x="1284" y="1575"/>
                    <a:pt x="1268" y="1562"/>
                    <a:pt x="1258" y="1562"/>
                  </a:cubicBezTo>
                  <a:cubicBezTo>
                    <a:pt x="1250" y="1562"/>
                    <a:pt x="1247" y="1573"/>
                    <a:pt x="1264" y="1604"/>
                  </a:cubicBezTo>
                  <a:lnTo>
                    <a:pt x="1242" y="1575"/>
                  </a:lnTo>
                  <a:cubicBezTo>
                    <a:pt x="1236" y="1568"/>
                    <a:pt x="1233" y="1565"/>
                    <a:pt x="1231" y="1565"/>
                  </a:cubicBezTo>
                  <a:lnTo>
                    <a:pt x="1231" y="1565"/>
                  </a:lnTo>
                  <a:cubicBezTo>
                    <a:pt x="1227" y="1565"/>
                    <a:pt x="1237" y="1588"/>
                    <a:pt x="1248" y="1613"/>
                  </a:cubicBezTo>
                  <a:cubicBezTo>
                    <a:pt x="1264" y="1641"/>
                    <a:pt x="1272" y="1657"/>
                    <a:pt x="1271" y="1657"/>
                  </a:cubicBezTo>
                  <a:cubicBezTo>
                    <a:pt x="1269" y="1657"/>
                    <a:pt x="1254" y="1634"/>
                    <a:pt x="1223" y="1585"/>
                  </a:cubicBezTo>
                  <a:cubicBezTo>
                    <a:pt x="1204" y="1549"/>
                    <a:pt x="1193" y="1535"/>
                    <a:pt x="1191" y="1535"/>
                  </a:cubicBezTo>
                  <a:lnTo>
                    <a:pt x="1191" y="1535"/>
                  </a:lnTo>
                  <a:cubicBezTo>
                    <a:pt x="1190" y="1535"/>
                    <a:pt x="1193" y="1543"/>
                    <a:pt x="1201" y="1557"/>
                  </a:cubicBezTo>
                  <a:cubicBezTo>
                    <a:pt x="1211" y="1580"/>
                    <a:pt x="1220" y="1605"/>
                    <a:pt x="1215" y="1605"/>
                  </a:cubicBezTo>
                  <a:cubicBezTo>
                    <a:pt x="1214" y="1605"/>
                    <a:pt x="1210" y="1602"/>
                    <a:pt x="1205" y="1594"/>
                  </a:cubicBezTo>
                  <a:lnTo>
                    <a:pt x="1205" y="1594"/>
                  </a:lnTo>
                  <a:cubicBezTo>
                    <a:pt x="1198" y="1597"/>
                    <a:pt x="1195" y="1597"/>
                    <a:pt x="1226" y="1663"/>
                  </a:cubicBezTo>
                  <a:cubicBezTo>
                    <a:pt x="1245" y="1695"/>
                    <a:pt x="1239" y="1695"/>
                    <a:pt x="1236" y="1698"/>
                  </a:cubicBezTo>
                  <a:cubicBezTo>
                    <a:pt x="1224" y="1679"/>
                    <a:pt x="1214" y="1658"/>
                    <a:pt x="1205" y="1633"/>
                  </a:cubicBezTo>
                  <a:lnTo>
                    <a:pt x="1205" y="1633"/>
                  </a:lnTo>
                  <a:cubicBezTo>
                    <a:pt x="1203" y="1634"/>
                    <a:pt x="1199" y="1635"/>
                    <a:pt x="1195" y="1638"/>
                  </a:cubicBezTo>
                  <a:cubicBezTo>
                    <a:pt x="1192" y="1638"/>
                    <a:pt x="1164" y="1613"/>
                    <a:pt x="1148" y="1582"/>
                  </a:cubicBezTo>
                  <a:cubicBezTo>
                    <a:pt x="1139" y="1570"/>
                    <a:pt x="1133" y="1564"/>
                    <a:pt x="1131" y="1564"/>
                  </a:cubicBezTo>
                  <a:lnTo>
                    <a:pt x="1131" y="1564"/>
                  </a:lnTo>
                  <a:cubicBezTo>
                    <a:pt x="1129" y="1564"/>
                    <a:pt x="1136" y="1579"/>
                    <a:pt x="1161" y="1616"/>
                  </a:cubicBezTo>
                  <a:cubicBezTo>
                    <a:pt x="1192" y="1679"/>
                    <a:pt x="1192" y="1679"/>
                    <a:pt x="1183" y="1682"/>
                  </a:cubicBezTo>
                  <a:cubicBezTo>
                    <a:pt x="1182" y="1683"/>
                    <a:pt x="1180" y="1684"/>
                    <a:pt x="1179" y="1684"/>
                  </a:cubicBezTo>
                  <a:cubicBezTo>
                    <a:pt x="1175" y="1684"/>
                    <a:pt x="1168" y="1679"/>
                    <a:pt x="1158" y="1657"/>
                  </a:cubicBezTo>
                  <a:cubicBezTo>
                    <a:pt x="1143" y="1633"/>
                    <a:pt x="1140" y="1627"/>
                    <a:pt x="1135" y="1627"/>
                  </a:cubicBezTo>
                  <a:cubicBezTo>
                    <a:pt x="1133" y="1627"/>
                    <a:pt x="1132" y="1628"/>
                    <a:pt x="1129" y="1629"/>
                  </a:cubicBezTo>
                  <a:cubicBezTo>
                    <a:pt x="1117" y="1635"/>
                    <a:pt x="1151" y="1738"/>
                    <a:pt x="1179" y="1804"/>
                  </a:cubicBezTo>
                  <a:cubicBezTo>
                    <a:pt x="1197" y="1836"/>
                    <a:pt x="1205" y="1851"/>
                    <a:pt x="1205" y="1851"/>
                  </a:cubicBezTo>
                  <a:cubicBezTo>
                    <a:pt x="1205" y="1851"/>
                    <a:pt x="1195" y="1836"/>
                    <a:pt x="1176" y="1804"/>
                  </a:cubicBezTo>
                  <a:cubicBezTo>
                    <a:pt x="1163" y="1782"/>
                    <a:pt x="1158" y="1777"/>
                    <a:pt x="1153" y="1777"/>
                  </a:cubicBezTo>
                  <a:cubicBezTo>
                    <a:pt x="1152" y="1777"/>
                    <a:pt x="1150" y="1778"/>
                    <a:pt x="1148" y="1779"/>
                  </a:cubicBezTo>
                  <a:cubicBezTo>
                    <a:pt x="1132" y="1748"/>
                    <a:pt x="1139" y="1745"/>
                    <a:pt x="1142" y="1742"/>
                  </a:cubicBezTo>
                  <a:lnTo>
                    <a:pt x="1126" y="1710"/>
                  </a:lnTo>
                  <a:cubicBezTo>
                    <a:pt x="1106" y="1681"/>
                    <a:pt x="1095" y="1666"/>
                    <a:pt x="1093" y="1666"/>
                  </a:cubicBezTo>
                  <a:lnTo>
                    <a:pt x="1093" y="1666"/>
                  </a:lnTo>
                  <a:cubicBezTo>
                    <a:pt x="1090" y="1666"/>
                    <a:pt x="1096" y="1683"/>
                    <a:pt x="1111" y="1716"/>
                  </a:cubicBezTo>
                  <a:cubicBezTo>
                    <a:pt x="1117" y="1735"/>
                    <a:pt x="1120" y="1743"/>
                    <a:pt x="1119" y="1743"/>
                  </a:cubicBezTo>
                  <a:cubicBezTo>
                    <a:pt x="1117" y="1743"/>
                    <a:pt x="1112" y="1736"/>
                    <a:pt x="1101" y="1723"/>
                  </a:cubicBezTo>
                  <a:cubicBezTo>
                    <a:pt x="1086" y="1701"/>
                    <a:pt x="1071" y="1681"/>
                    <a:pt x="1068" y="1681"/>
                  </a:cubicBezTo>
                  <a:lnTo>
                    <a:pt x="1068" y="1681"/>
                  </a:lnTo>
                  <a:cubicBezTo>
                    <a:pt x="1067" y="1681"/>
                    <a:pt x="1068" y="1685"/>
                    <a:pt x="1073" y="1695"/>
                  </a:cubicBezTo>
                  <a:cubicBezTo>
                    <a:pt x="1073" y="1695"/>
                    <a:pt x="1072" y="1695"/>
                    <a:pt x="1071" y="1695"/>
                  </a:cubicBezTo>
                  <a:cubicBezTo>
                    <a:pt x="1067" y="1695"/>
                    <a:pt x="1057" y="1692"/>
                    <a:pt x="1042" y="1669"/>
                  </a:cubicBezTo>
                  <a:lnTo>
                    <a:pt x="1042" y="1669"/>
                  </a:lnTo>
                  <a:cubicBezTo>
                    <a:pt x="1032" y="1676"/>
                    <a:pt x="1029" y="1676"/>
                    <a:pt x="1045" y="1707"/>
                  </a:cubicBezTo>
                  <a:cubicBezTo>
                    <a:pt x="1060" y="1742"/>
                    <a:pt x="1057" y="1742"/>
                    <a:pt x="1051" y="1745"/>
                  </a:cubicBezTo>
                  <a:cubicBezTo>
                    <a:pt x="1048" y="1748"/>
                    <a:pt x="1042" y="1748"/>
                    <a:pt x="1057" y="1782"/>
                  </a:cubicBezTo>
                  <a:cubicBezTo>
                    <a:pt x="1076" y="1814"/>
                    <a:pt x="1089" y="1848"/>
                    <a:pt x="1076" y="1851"/>
                  </a:cubicBezTo>
                  <a:cubicBezTo>
                    <a:pt x="1080" y="1868"/>
                    <a:pt x="1082" y="1877"/>
                    <a:pt x="1080" y="1877"/>
                  </a:cubicBezTo>
                  <a:cubicBezTo>
                    <a:pt x="1078" y="1877"/>
                    <a:pt x="1068" y="1861"/>
                    <a:pt x="1045" y="1826"/>
                  </a:cubicBezTo>
                  <a:cubicBezTo>
                    <a:pt x="1032" y="1800"/>
                    <a:pt x="1027" y="1798"/>
                    <a:pt x="1023" y="1798"/>
                  </a:cubicBezTo>
                  <a:cubicBezTo>
                    <a:pt x="1022" y="1798"/>
                    <a:pt x="1021" y="1798"/>
                    <a:pt x="1020" y="1798"/>
                  </a:cubicBezTo>
                  <a:cubicBezTo>
                    <a:pt x="1020" y="1798"/>
                    <a:pt x="1019" y="1798"/>
                    <a:pt x="1019" y="1798"/>
                  </a:cubicBezTo>
                  <a:cubicBezTo>
                    <a:pt x="1017" y="1798"/>
                    <a:pt x="1010" y="1796"/>
                    <a:pt x="995" y="1773"/>
                  </a:cubicBezTo>
                  <a:cubicBezTo>
                    <a:pt x="988" y="1764"/>
                    <a:pt x="985" y="1761"/>
                    <a:pt x="984" y="1761"/>
                  </a:cubicBezTo>
                  <a:lnTo>
                    <a:pt x="984" y="1761"/>
                  </a:lnTo>
                  <a:cubicBezTo>
                    <a:pt x="981" y="1761"/>
                    <a:pt x="993" y="1785"/>
                    <a:pt x="1004" y="1807"/>
                  </a:cubicBezTo>
                  <a:lnTo>
                    <a:pt x="1038" y="1870"/>
                  </a:lnTo>
                  <a:cubicBezTo>
                    <a:pt x="1013" y="1842"/>
                    <a:pt x="995" y="1810"/>
                    <a:pt x="979" y="1779"/>
                  </a:cubicBezTo>
                  <a:cubicBezTo>
                    <a:pt x="960" y="1748"/>
                    <a:pt x="951" y="1733"/>
                    <a:pt x="950" y="1733"/>
                  </a:cubicBezTo>
                  <a:lnTo>
                    <a:pt x="950" y="1733"/>
                  </a:lnTo>
                  <a:cubicBezTo>
                    <a:pt x="949" y="1733"/>
                    <a:pt x="957" y="1749"/>
                    <a:pt x="973" y="1782"/>
                  </a:cubicBezTo>
                  <a:cubicBezTo>
                    <a:pt x="987" y="1805"/>
                    <a:pt x="995" y="1830"/>
                    <a:pt x="989" y="1830"/>
                  </a:cubicBezTo>
                  <a:cubicBezTo>
                    <a:pt x="987" y="1830"/>
                    <a:pt x="982" y="1827"/>
                    <a:pt x="976" y="1820"/>
                  </a:cubicBezTo>
                  <a:cubicBezTo>
                    <a:pt x="972" y="1821"/>
                    <a:pt x="969" y="1823"/>
                    <a:pt x="965" y="1823"/>
                  </a:cubicBezTo>
                  <a:cubicBezTo>
                    <a:pt x="958" y="1823"/>
                    <a:pt x="950" y="1818"/>
                    <a:pt x="938" y="1798"/>
                  </a:cubicBezTo>
                  <a:cubicBezTo>
                    <a:pt x="932" y="1788"/>
                    <a:pt x="929" y="1785"/>
                    <a:pt x="928" y="1785"/>
                  </a:cubicBezTo>
                  <a:lnTo>
                    <a:pt x="928" y="1785"/>
                  </a:lnTo>
                  <a:cubicBezTo>
                    <a:pt x="924" y="1785"/>
                    <a:pt x="929" y="1801"/>
                    <a:pt x="929" y="1801"/>
                  </a:cubicBezTo>
                  <a:cubicBezTo>
                    <a:pt x="936" y="1821"/>
                    <a:pt x="937" y="1830"/>
                    <a:pt x="931" y="1830"/>
                  </a:cubicBezTo>
                  <a:cubicBezTo>
                    <a:pt x="926" y="1830"/>
                    <a:pt x="917" y="1824"/>
                    <a:pt x="904" y="1814"/>
                  </a:cubicBezTo>
                  <a:cubicBezTo>
                    <a:pt x="877" y="1788"/>
                    <a:pt x="863" y="1775"/>
                    <a:pt x="859" y="1775"/>
                  </a:cubicBezTo>
                  <a:lnTo>
                    <a:pt x="859" y="1775"/>
                  </a:lnTo>
                  <a:cubicBezTo>
                    <a:pt x="855" y="1775"/>
                    <a:pt x="864" y="1790"/>
                    <a:pt x="882" y="1823"/>
                  </a:cubicBezTo>
                  <a:cubicBezTo>
                    <a:pt x="891" y="1843"/>
                    <a:pt x="900" y="1862"/>
                    <a:pt x="899" y="1862"/>
                  </a:cubicBezTo>
                  <a:cubicBezTo>
                    <a:pt x="898" y="1862"/>
                    <a:pt x="891" y="1852"/>
                    <a:pt x="875" y="1826"/>
                  </a:cubicBezTo>
                  <a:cubicBezTo>
                    <a:pt x="870" y="1819"/>
                    <a:pt x="866" y="1816"/>
                    <a:pt x="865" y="1816"/>
                  </a:cubicBezTo>
                  <a:lnTo>
                    <a:pt x="865" y="1816"/>
                  </a:lnTo>
                  <a:cubicBezTo>
                    <a:pt x="860" y="1816"/>
                    <a:pt x="868" y="1841"/>
                    <a:pt x="872" y="1867"/>
                  </a:cubicBezTo>
                  <a:cubicBezTo>
                    <a:pt x="891" y="1911"/>
                    <a:pt x="910" y="1955"/>
                    <a:pt x="935" y="1995"/>
                  </a:cubicBezTo>
                  <a:cubicBezTo>
                    <a:pt x="954" y="2035"/>
                    <a:pt x="961" y="2051"/>
                    <a:pt x="959" y="2051"/>
                  </a:cubicBezTo>
                  <a:cubicBezTo>
                    <a:pt x="957" y="2051"/>
                    <a:pt x="951" y="2044"/>
                    <a:pt x="941" y="2033"/>
                  </a:cubicBezTo>
                  <a:cubicBezTo>
                    <a:pt x="941" y="2033"/>
                    <a:pt x="941" y="2033"/>
                    <a:pt x="940" y="2033"/>
                  </a:cubicBezTo>
                  <a:cubicBezTo>
                    <a:pt x="933" y="2033"/>
                    <a:pt x="912" y="2003"/>
                    <a:pt x="897" y="1973"/>
                  </a:cubicBezTo>
                  <a:cubicBezTo>
                    <a:pt x="882" y="1942"/>
                    <a:pt x="885" y="1939"/>
                    <a:pt x="885" y="1939"/>
                  </a:cubicBezTo>
                  <a:lnTo>
                    <a:pt x="891" y="1939"/>
                  </a:lnTo>
                  <a:cubicBezTo>
                    <a:pt x="877" y="1907"/>
                    <a:pt x="860" y="1879"/>
                    <a:pt x="850" y="1879"/>
                  </a:cubicBezTo>
                  <a:cubicBezTo>
                    <a:pt x="849" y="1879"/>
                    <a:pt x="848" y="1879"/>
                    <a:pt x="847" y="1879"/>
                  </a:cubicBezTo>
                  <a:cubicBezTo>
                    <a:pt x="837" y="1865"/>
                    <a:pt x="831" y="1857"/>
                    <a:pt x="829" y="1857"/>
                  </a:cubicBezTo>
                  <a:lnTo>
                    <a:pt x="829" y="1857"/>
                  </a:lnTo>
                  <a:cubicBezTo>
                    <a:pt x="827" y="1857"/>
                    <a:pt x="830" y="1866"/>
                    <a:pt x="838" y="1883"/>
                  </a:cubicBezTo>
                  <a:cubicBezTo>
                    <a:pt x="823" y="1863"/>
                    <a:pt x="814" y="1859"/>
                    <a:pt x="806" y="1859"/>
                  </a:cubicBezTo>
                  <a:cubicBezTo>
                    <a:pt x="803" y="1859"/>
                    <a:pt x="800" y="1860"/>
                    <a:pt x="797" y="1861"/>
                  </a:cubicBezTo>
                  <a:cubicBezTo>
                    <a:pt x="793" y="1863"/>
                    <a:pt x="788" y="1866"/>
                    <a:pt x="782" y="1866"/>
                  </a:cubicBezTo>
                  <a:cubicBezTo>
                    <a:pt x="773" y="1866"/>
                    <a:pt x="763" y="1861"/>
                    <a:pt x="750" y="1845"/>
                  </a:cubicBezTo>
                  <a:lnTo>
                    <a:pt x="750" y="1845"/>
                  </a:lnTo>
                  <a:cubicBezTo>
                    <a:pt x="741" y="1848"/>
                    <a:pt x="738" y="1851"/>
                    <a:pt x="753" y="1883"/>
                  </a:cubicBezTo>
                  <a:cubicBezTo>
                    <a:pt x="772" y="1920"/>
                    <a:pt x="779" y="1936"/>
                    <a:pt x="777" y="1936"/>
                  </a:cubicBezTo>
                  <a:cubicBezTo>
                    <a:pt x="776" y="1936"/>
                    <a:pt x="772" y="1929"/>
                    <a:pt x="766" y="1917"/>
                  </a:cubicBezTo>
                  <a:cubicBezTo>
                    <a:pt x="747" y="1885"/>
                    <a:pt x="717" y="1869"/>
                    <a:pt x="695" y="1869"/>
                  </a:cubicBezTo>
                  <a:cubicBezTo>
                    <a:pt x="674" y="1869"/>
                    <a:pt x="661" y="1885"/>
                    <a:pt x="675" y="1917"/>
                  </a:cubicBezTo>
                  <a:lnTo>
                    <a:pt x="666" y="1923"/>
                  </a:lnTo>
                  <a:cubicBezTo>
                    <a:pt x="656" y="1913"/>
                    <a:pt x="646" y="1908"/>
                    <a:pt x="637" y="1908"/>
                  </a:cubicBezTo>
                  <a:cubicBezTo>
                    <a:pt x="623" y="1908"/>
                    <a:pt x="614" y="1921"/>
                    <a:pt x="622" y="1942"/>
                  </a:cubicBezTo>
                  <a:lnTo>
                    <a:pt x="606" y="1948"/>
                  </a:lnTo>
                  <a:cubicBezTo>
                    <a:pt x="595" y="1936"/>
                    <a:pt x="587" y="1929"/>
                    <a:pt x="584" y="1929"/>
                  </a:cubicBezTo>
                  <a:lnTo>
                    <a:pt x="584" y="1929"/>
                  </a:lnTo>
                  <a:cubicBezTo>
                    <a:pt x="579" y="1929"/>
                    <a:pt x="580" y="1939"/>
                    <a:pt x="587" y="1958"/>
                  </a:cubicBezTo>
                  <a:cubicBezTo>
                    <a:pt x="594" y="1980"/>
                    <a:pt x="604" y="2005"/>
                    <a:pt x="603" y="2005"/>
                  </a:cubicBezTo>
                  <a:cubicBezTo>
                    <a:pt x="603" y="2005"/>
                    <a:pt x="601" y="2001"/>
                    <a:pt x="597" y="1992"/>
                  </a:cubicBezTo>
                  <a:cubicBezTo>
                    <a:pt x="587" y="1971"/>
                    <a:pt x="580" y="1965"/>
                    <a:pt x="571" y="1965"/>
                  </a:cubicBezTo>
                  <a:cubicBezTo>
                    <a:pt x="566" y="1965"/>
                    <a:pt x="560" y="1968"/>
                    <a:pt x="553" y="1970"/>
                  </a:cubicBezTo>
                  <a:cubicBezTo>
                    <a:pt x="534" y="1980"/>
                    <a:pt x="534" y="1980"/>
                    <a:pt x="553" y="2011"/>
                  </a:cubicBezTo>
                  <a:cubicBezTo>
                    <a:pt x="552" y="2024"/>
                    <a:pt x="549" y="2030"/>
                    <a:pt x="546" y="2030"/>
                  </a:cubicBezTo>
                  <a:cubicBezTo>
                    <a:pt x="539" y="2030"/>
                    <a:pt x="529" y="2007"/>
                    <a:pt x="518" y="1986"/>
                  </a:cubicBezTo>
                  <a:cubicBezTo>
                    <a:pt x="506" y="1957"/>
                    <a:pt x="497" y="1942"/>
                    <a:pt x="495" y="1942"/>
                  </a:cubicBezTo>
                  <a:lnTo>
                    <a:pt x="495" y="1942"/>
                  </a:lnTo>
                  <a:cubicBezTo>
                    <a:pt x="492" y="1942"/>
                    <a:pt x="500" y="1967"/>
                    <a:pt x="525" y="2024"/>
                  </a:cubicBezTo>
                  <a:cubicBezTo>
                    <a:pt x="540" y="2064"/>
                    <a:pt x="542" y="2080"/>
                    <a:pt x="538" y="2080"/>
                  </a:cubicBezTo>
                  <a:cubicBezTo>
                    <a:pt x="536" y="2080"/>
                    <a:pt x="531" y="2073"/>
                    <a:pt x="525" y="2061"/>
                  </a:cubicBezTo>
                  <a:cubicBezTo>
                    <a:pt x="509" y="2030"/>
                    <a:pt x="515" y="2027"/>
                    <a:pt x="518" y="2024"/>
                  </a:cubicBezTo>
                  <a:cubicBezTo>
                    <a:pt x="518" y="2024"/>
                    <a:pt x="503" y="1992"/>
                    <a:pt x="487" y="1961"/>
                  </a:cubicBezTo>
                  <a:lnTo>
                    <a:pt x="487" y="1961"/>
                  </a:lnTo>
                  <a:cubicBezTo>
                    <a:pt x="484" y="1964"/>
                    <a:pt x="484" y="1964"/>
                    <a:pt x="493" y="1999"/>
                  </a:cubicBezTo>
                  <a:cubicBezTo>
                    <a:pt x="493" y="1999"/>
                    <a:pt x="487" y="1999"/>
                    <a:pt x="499" y="2033"/>
                  </a:cubicBezTo>
                  <a:cubicBezTo>
                    <a:pt x="509" y="2067"/>
                    <a:pt x="528" y="2102"/>
                    <a:pt x="546" y="2130"/>
                  </a:cubicBezTo>
                  <a:cubicBezTo>
                    <a:pt x="568" y="2161"/>
                    <a:pt x="562" y="2161"/>
                    <a:pt x="559" y="2165"/>
                  </a:cubicBezTo>
                  <a:cubicBezTo>
                    <a:pt x="534" y="2136"/>
                    <a:pt x="515" y="2105"/>
                    <a:pt x="506" y="2071"/>
                  </a:cubicBezTo>
                  <a:cubicBezTo>
                    <a:pt x="509" y="2067"/>
                    <a:pt x="493" y="2036"/>
                    <a:pt x="478" y="2005"/>
                  </a:cubicBezTo>
                  <a:cubicBezTo>
                    <a:pt x="475" y="1999"/>
                    <a:pt x="473" y="1996"/>
                    <a:pt x="472" y="1996"/>
                  </a:cubicBezTo>
                  <a:lnTo>
                    <a:pt x="472" y="1996"/>
                  </a:lnTo>
                  <a:cubicBezTo>
                    <a:pt x="466" y="1996"/>
                    <a:pt x="476" y="2057"/>
                    <a:pt x="496" y="2114"/>
                  </a:cubicBezTo>
                  <a:lnTo>
                    <a:pt x="481" y="2080"/>
                  </a:lnTo>
                  <a:cubicBezTo>
                    <a:pt x="471" y="2060"/>
                    <a:pt x="463" y="2054"/>
                    <a:pt x="457" y="2054"/>
                  </a:cubicBezTo>
                  <a:cubicBezTo>
                    <a:pt x="453" y="2054"/>
                    <a:pt x="450" y="2056"/>
                    <a:pt x="446" y="2058"/>
                  </a:cubicBezTo>
                  <a:cubicBezTo>
                    <a:pt x="437" y="2061"/>
                    <a:pt x="430" y="2064"/>
                    <a:pt x="446" y="2096"/>
                  </a:cubicBezTo>
                  <a:cubicBezTo>
                    <a:pt x="462" y="2127"/>
                    <a:pt x="478" y="2161"/>
                    <a:pt x="474" y="2161"/>
                  </a:cubicBezTo>
                  <a:cubicBezTo>
                    <a:pt x="478" y="2161"/>
                    <a:pt x="493" y="2193"/>
                    <a:pt x="509" y="2224"/>
                  </a:cubicBezTo>
                  <a:cubicBezTo>
                    <a:pt x="493" y="2205"/>
                    <a:pt x="478" y="2187"/>
                    <a:pt x="462" y="2168"/>
                  </a:cubicBezTo>
                  <a:cubicBezTo>
                    <a:pt x="426" y="2113"/>
                    <a:pt x="403" y="2084"/>
                    <a:pt x="385" y="2084"/>
                  </a:cubicBezTo>
                  <a:cubicBezTo>
                    <a:pt x="382" y="2084"/>
                    <a:pt x="380" y="2085"/>
                    <a:pt x="377" y="2086"/>
                  </a:cubicBezTo>
                  <a:cubicBezTo>
                    <a:pt x="374" y="2087"/>
                    <a:pt x="369" y="2089"/>
                    <a:pt x="364" y="2089"/>
                  </a:cubicBezTo>
                  <a:cubicBezTo>
                    <a:pt x="355" y="2089"/>
                    <a:pt x="344" y="2085"/>
                    <a:pt x="330" y="2067"/>
                  </a:cubicBezTo>
                  <a:lnTo>
                    <a:pt x="330" y="2067"/>
                  </a:lnTo>
                  <a:cubicBezTo>
                    <a:pt x="321" y="2071"/>
                    <a:pt x="318" y="2074"/>
                    <a:pt x="333" y="2105"/>
                  </a:cubicBezTo>
                  <a:lnTo>
                    <a:pt x="324" y="2108"/>
                  </a:lnTo>
                  <a:cubicBezTo>
                    <a:pt x="314" y="2095"/>
                    <a:pt x="306" y="2089"/>
                    <a:pt x="303" y="2089"/>
                  </a:cubicBezTo>
                  <a:lnTo>
                    <a:pt x="303" y="2089"/>
                  </a:lnTo>
                  <a:cubicBezTo>
                    <a:pt x="299" y="2089"/>
                    <a:pt x="300" y="2098"/>
                    <a:pt x="308" y="2114"/>
                  </a:cubicBezTo>
                  <a:cubicBezTo>
                    <a:pt x="312" y="2128"/>
                    <a:pt x="311" y="2132"/>
                    <a:pt x="309" y="2132"/>
                  </a:cubicBezTo>
                  <a:cubicBezTo>
                    <a:pt x="305" y="2132"/>
                    <a:pt x="296" y="2121"/>
                    <a:pt x="293" y="2121"/>
                  </a:cubicBezTo>
                  <a:cubicBezTo>
                    <a:pt x="275" y="2094"/>
                    <a:pt x="264" y="2080"/>
                    <a:pt x="263" y="2080"/>
                  </a:cubicBezTo>
                  <a:lnTo>
                    <a:pt x="263" y="2080"/>
                  </a:lnTo>
                  <a:cubicBezTo>
                    <a:pt x="262" y="2080"/>
                    <a:pt x="274" y="2103"/>
                    <a:pt x="302" y="2155"/>
                  </a:cubicBezTo>
                  <a:cubicBezTo>
                    <a:pt x="317" y="2188"/>
                    <a:pt x="340" y="2215"/>
                    <a:pt x="348" y="2215"/>
                  </a:cubicBezTo>
                  <a:cubicBezTo>
                    <a:pt x="348" y="2215"/>
                    <a:pt x="349" y="2215"/>
                    <a:pt x="349" y="2215"/>
                  </a:cubicBezTo>
                  <a:lnTo>
                    <a:pt x="365" y="2208"/>
                  </a:lnTo>
                  <a:lnTo>
                    <a:pt x="365" y="2246"/>
                  </a:lnTo>
                  <a:cubicBezTo>
                    <a:pt x="362" y="2271"/>
                    <a:pt x="368" y="2296"/>
                    <a:pt x="380" y="2318"/>
                  </a:cubicBezTo>
                  <a:cubicBezTo>
                    <a:pt x="380" y="2318"/>
                    <a:pt x="396" y="2349"/>
                    <a:pt x="390" y="2353"/>
                  </a:cubicBezTo>
                  <a:lnTo>
                    <a:pt x="358" y="2287"/>
                  </a:lnTo>
                  <a:cubicBezTo>
                    <a:pt x="349" y="2252"/>
                    <a:pt x="333" y="2221"/>
                    <a:pt x="318" y="2190"/>
                  </a:cubicBezTo>
                  <a:cubicBezTo>
                    <a:pt x="297" y="2152"/>
                    <a:pt x="277" y="2127"/>
                    <a:pt x="272" y="2127"/>
                  </a:cubicBezTo>
                  <a:lnTo>
                    <a:pt x="272" y="2127"/>
                  </a:lnTo>
                  <a:cubicBezTo>
                    <a:pt x="268" y="2127"/>
                    <a:pt x="271" y="2138"/>
                    <a:pt x="283" y="2165"/>
                  </a:cubicBezTo>
                  <a:cubicBezTo>
                    <a:pt x="282" y="2165"/>
                    <a:pt x="281" y="2166"/>
                    <a:pt x="279" y="2166"/>
                  </a:cubicBezTo>
                  <a:cubicBezTo>
                    <a:pt x="276" y="2166"/>
                    <a:pt x="272" y="2160"/>
                    <a:pt x="258" y="2136"/>
                  </a:cubicBezTo>
                  <a:cubicBezTo>
                    <a:pt x="252" y="2124"/>
                    <a:pt x="248" y="2116"/>
                    <a:pt x="246" y="2116"/>
                  </a:cubicBezTo>
                  <a:lnTo>
                    <a:pt x="246" y="2116"/>
                  </a:lnTo>
                  <a:cubicBezTo>
                    <a:pt x="245" y="2116"/>
                    <a:pt x="249" y="2133"/>
                    <a:pt x="264" y="2174"/>
                  </a:cubicBezTo>
                  <a:cubicBezTo>
                    <a:pt x="277" y="2208"/>
                    <a:pt x="282" y="2225"/>
                    <a:pt x="279" y="2225"/>
                  </a:cubicBezTo>
                  <a:cubicBezTo>
                    <a:pt x="275" y="2225"/>
                    <a:pt x="265" y="2210"/>
                    <a:pt x="249" y="2180"/>
                  </a:cubicBezTo>
                  <a:cubicBezTo>
                    <a:pt x="227" y="2147"/>
                    <a:pt x="211" y="2134"/>
                    <a:pt x="204" y="2134"/>
                  </a:cubicBezTo>
                  <a:cubicBezTo>
                    <a:pt x="198" y="2134"/>
                    <a:pt x="198" y="2144"/>
                    <a:pt x="205" y="2158"/>
                  </a:cubicBezTo>
                  <a:cubicBezTo>
                    <a:pt x="222" y="2199"/>
                    <a:pt x="224" y="2217"/>
                    <a:pt x="218" y="2217"/>
                  </a:cubicBezTo>
                  <a:cubicBezTo>
                    <a:pt x="214" y="2217"/>
                    <a:pt x="207" y="2211"/>
                    <a:pt x="199" y="2199"/>
                  </a:cubicBezTo>
                  <a:cubicBezTo>
                    <a:pt x="190" y="2185"/>
                    <a:pt x="184" y="2177"/>
                    <a:pt x="181" y="2177"/>
                  </a:cubicBezTo>
                  <a:lnTo>
                    <a:pt x="181" y="2177"/>
                  </a:lnTo>
                  <a:cubicBezTo>
                    <a:pt x="178" y="2177"/>
                    <a:pt x="179" y="2187"/>
                    <a:pt x="186" y="2205"/>
                  </a:cubicBezTo>
                  <a:cubicBezTo>
                    <a:pt x="175" y="2184"/>
                    <a:pt x="161" y="2162"/>
                    <a:pt x="158" y="2162"/>
                  </a:cubicBezTo>
                  <a:lnTo>
                    <a:pt x="158" y="2162"/>
                  </a:lnTo>
                  <a:cubicBezTo>
                    <a:pt x="157" y="2162"/>
                    <a:pt x="157" y="2166"/>
                    <a:pt x="161" y="2177"/>
                  </a:cubicBezTo>
                  <a:cubicBezTo>
                    <a:pt x="161" y="2177"/>
                    <a:pt x="155" y="2177"/>
                    <a:pt x="174" y="2208"/>
                  </a:cubicBezTo>
                  <a:cubicBezTo>
                    <a:pt x="174" y="2208"/>
                    <a:pt x="186" y="2243"/>
                    <a:pt x="195" y="2277"/>
                  </a:cubicBezTo>
                  <a:cubicBezTo>
                    <a:pt x="199" y="2277"/>
                    <a:pt x="214" y="2309"/>
                    <a:pt x="230" y="2340"/>
                  </a:cubicBezTo>
                  <a:cubicBezTo>
                    <a:pt x="234" y="2350"/>
                    <a:pt x="235" y="2355"/>
                    <a:pt x="232" y="2355"/>
                  </a:cubicBezTo>
                  <a:cubicBezTo>
                    <a:pt x="224" y="2355"/>
                    <a:pt x="195" y="2323"/>
                    <a:pt x="155" y="2255"/>
                  </a:cubicBezTo>
                  <a:lnTo>
                    <a:pt x="117" y="2193"/>
                  </a:lnTo>
                  <a:lnTo>
                    <a:pt x="145" y="2259"/>
                  </a:lnTo>
                  <a:cubicBezTo>
                    <a:pt x="145" y="2259"/>
                    <a:pt x="144" y="2260"/>
                    <a:pt x="142" y="2260"/>
                  </a:cubicBezTo>
                  <a:cubicBezTo>
                    <a:pt x="139" y="2260"/>
                    <a:pt x="132" y="2254"/>
                    <a:pt x="120" y="2230"/>
                  </a:cubicBezTo>
                  <a:cubicBezTo>
                    <a:pt x="105" y="2199"/>
                    <a:pt x="105" y="2199"/>
                    <a:pt x="101" y="2199"/>
                  </a:cubicBezTo>
                  <a:cubicBezTo>
                    <a:pt x="101" y="2199"/>
                    <a:pt x="95" y="2202"/>
                    <a:pt x="111" y="2234"/>
                  </a:cubicBezTo>
                  <a:cubicBezTo>
                    <a:pt x="129" y="2272"/>
                    <a:pt x="137" y="2288"/>
                    <a:pt x="136" y="2288"/>
                  </a:cubicBezTo>
                  <a:cubicBezTo>
                    <a:pt x="135" y="2288"/>
                    <a:pt x="129" y="2281"/>
                    <a:pt x="120" y="2268"/>
                  </a:cubicBezTo>
                  <a:cubicBezTo>
                    <a:pt x="104" y="2238"/>
                    <a:pt x="94" y="2223"/>
                    <a:pt x="92" y="2223"/>
                  </a:cubicBezTo>
                  <a:lnTo>
                    <a:pt x="92" y="2223"/>
                  </a:lnTo>
                  <a:cubicBezTo>
                    <a:pt x="89" y="2223"/>
                    <a:pt x="93" y="2240"/>
                    <a:pt x="105" y="2274"/>
                  </a:cubicBezTo>
                  <a:cubicBezTo>
                    <a:pt x="120" y="2308"/>
                    <a:pt x="128" y="2324"/>
                    <a:pt x="128" y="2324"/>
                  </a:cubicBezTo>
                  <a:cubicBezTo>
                    <a:pt x="127" y="2324"/>
                    <a:pt x="118" y="2308"/>
                    <a:pt x="101" y="2277"/>
                  </a:cubicBezTo>
                  <a:cubicBezTo>
                    <a:pt x="86" y="2243"/>
                    <a:pt x="67" y="2215"/>
                    <a:pt x="61" y="2215"/>
                  </a:cubicBezTo>
                  <a:lnTo>
                    <a:pt x="61" y="2215"/>
                  </a:lnTo>
                  <a:lnTo>
                    <a:pt x="76" y="2249"/>
                  </a:lnTo>
                  <a:cubicBezTo>
                    <a:pt x="93" y="2288"/>
                    <a:pt x="99" y="2304"/>
                    <a:pt x="97" y="2304"/>
                  </a:cubicBezTo>
                  <a:cubicBezTo>
                    <a:pt x="95" y="2304"/>
                    <a:pt x="90" y="2296"/>
                    <a:pt x="83" y="2284"/>
                  </a:cubicBezTo>
                  <a:cubicBezTo>
                    <a:pt x="75" y="2269"/>
                    <a:pt x="70" y="2262"/>
                    <a:pt x="67" y="2262"/>
                  </a:cubicBezTo>
                  <a:cubicBezTo>
                    <a:pt x="64" y="2262"/>
                    <a:pt x="64" y="2271"/>
                    <a:pt x="67" y="2290"/>
                  </a:cubicBezTo>
                  <a:cubicBezTo>
                    <a:pt x="64" y="2292"/>
                    <a:pt x="61" y="2293"/>
                    <a:pt x="59" y="2293"/>
                  </a:cubicBezTo>
                  <a:cubicBezTo>
                    <a:pt x="53" y="2293"/>
                    <a:pt x="46" y="2287"/>
                    <a:pt x="36" y="2265"/>
                  </a:cubicBezTo>
                  <a:cubicBezTo>
                    <a:pt x="22" y="2232"/>
                    <a:pt x="14" y="2216"/>
                    <a:pt x="14" y="2216"/>
                  </a:cubicBezTo>
                  <a:lnTo>
                    <a:pt x="14" y="2216"/>
                  </a:lnTo>
                  <a:cubicBezTo>
                    <a:pt x="14" y="2216"/>
                    <a:pt x="20" y="2232"/>
                    <a:pt x="33" y="2265"/>
                  </a:cubicBezTo>
                  <a:cubicBezTo>
                    <a:pt x="37" y="2283"/>
                    <a:pt x="40" y="2292"/>
                    <a:pt x="37" y="2292"/>
                  </a:cubicBezTo>
                  <a:cubicBezTo>
                    <a:pt x="35" y="2292"/>
                    <a:pt x="29" y="2285"/>
                    <a:pt x="17" y="2271"/>
                  </a:cubicBezTo>
                  <a:cubicBezTo>
                    <a:pt x="8" y="2256"/>
                    <a:pt x="3" y="2248"/>
                    <a:pt x="2" y="2248"/>
                  </a:cubicBezTo>
                  <a:lnTo>
                    <a:pt x="2" y="2248"/>
                  </a:lnTo>
                  <a:cubicBezTo>
                    <a:pt x="0" y="2248"/>
                    <a:pt x="3" y="2257"/>
                    <a:pt x="7" y="2274"/>
                  </a:cubicBezTo>
                  <a:cubicBezTo>
                    <a:pt x="34" y="2337"/>
                    <a:pt x="50" y="2372"/>
                    <a:pt x="57" y="2372"/>
                  </a:cubicBezTo>
                  <a:cubicBezTo>
                    <a:pt x="57" y="2372"/>
                    <a:pt x="57" y="2372"/>
                    <a:pt x="58" y="2371"/>
                  </a:cubicBezTo>
                  <a:cubicBezTo>
                    <a:pt x="61" y="2371"/>
                    <a:pt x="61" y="2371"/>
                    <a:pt x="76" y="2403"/>
                  </a:cubicBezTo>
                  <a:lnTo>
                    <a:pt x="67" y="2406"/>
                  </a:lnTo>
                  <a:cubicBezTo>
                    <a:pt x="61" y="2409"/>
                    <a:pt x="54" y="2409"/>
                    <a:pt x="61" y="2447"/>
                  </a:cubicBezTo>
                  <a:cubicBezTo>
                    <a:pt x="63" y="2476"/>
                    <a:pt x="83" y="2524"/>
                    <a:pt x="88" y="2524"/>
                  </a:cubicBezTo>
                  <a:cubicBezTo>
                    <a:pt x="90" y="2524"/>
                    <a:pt x="90" y="2520"/>
                    <a:pt x="89" y="2512"/>
                  </a:cubicBezTo>
                  <a:lnTo>
                    <a:pt x="89" y="2512"/>
                  </a:lnTo>
                  <a:lnTo>
                    <a:pt x="108" y="2544"/>
                  </a:lnTo>
                  <a:cubicBezTo>
                    <a:pt x="129" y="2592"/>
                    <a:pt x="143" y="2615"/>
                    <a:pt x="146" y="2615"/>
                  </a:cubicBezTo>
                  <a:cubicBezTo>
                    <a:pt x="149" y="2615"/>
                    <a:pt x="141" y="2590"/>
                    <a:pt x="120" y="2541"/>
                  </a:cubicBezTo>
                  <a:cubicBezTo>
                    <a:pt x="96" y="2485"/>
                    <a:pt x="85" y="2460"/>
                    <a:pt x="86" y="2460"/>
                  </a:cubicBezTo>
                  <a:lnTo>
                    <a:pt x="86" y="2460"/>
                  </a:lnTo>
                  <a:cubicBezTo>
                    <a:pt x="86" y="2460"/>
                    <a:pt x="94" y="2477"/>
                    <a:pt x="108" y="2506"/>
                  </a:cubicBezTo>
                  <a:cubicBezTo>
                    <a:pt x="132" y="2558"/>
                    <a:pt x="140" y="2567"/>
                    <a:pt x="145" y="2567"/>
                  </a:cubicBezTo>
                  <a:cubicBezTo>
                    <a:pt x="146" y="2567"/>
                    <a:pt x="147" y="2566"/>
                    <a:pt x="148" y="2566"/>
                  </a:cubicBezTo>
                  <a:cubicBezTo>
                    <a:pt x="155" y="2566"/>
                    <a:pt x="155" y="2566"/>
                    <a:pt x="167" y="2597"/>
                  </a:cubicBezTo>
                  <a:cubicBezTo>
                    <a:pt x="183" y="2628"/>
                    <a:pt x="202" y="2660"/>
                    <a:pt x="208" y="2660"/>
                  </a:cubicBezTo>
                  <a:cubicBezTo>
                    <a:pt x="211" y="2657"/>
                    <a:pt x="211" y="2657"/>
                    <a:pt x="199" y="2622"/>
                  </a:cubicBezTo>
                  <a:cubicBezTo>
                    <a:pt x="190" y="2610"/>
                    <a:pt x="188" y="2602"/>
                    <a:pt x="190" y="2602"/>
                  </a:cubicBezTo>
                  <a:lnTo>
                    <a:pt x="190" y="2602"/>
                  </a:lnTo>
                  <a:cubicBezTo>
                    <a:pt x="193" y="2602"/>
                    <a:pt x="204" y="2616"/>
                    <a:pt x="224" y="2653"/>
                  </a:cubicBezTo>
                  <a:cubicBezTo>
                    <a:pt x="231" y="2665"/>
                    <a:pt x="236" y="2672"/>
                    <a:pt x="237" y="2672"/>
                  </a:cubicBezTo>
                  <a:cubicBezTo>
                    <a:pt x="238" y="2672"/>
                    <a:pt x="231" y="2657"/>
                    <a:pt x="214" y="2619"/>
                  </a:cubicBezTo>
                  <a:cubicBezTo>
                    <a:pt x="198" y="2585"/>
                    <a:pt x="193" y="2566"/>
                    <a:pt x="197" y="2566"/>
                  </a:cubicBezTo>
                  <a:lnTo>
                    <a:pt x="197" y="2566"/>
                  </a:lnTo>
                  <a:cubicBezTo>
                    <a:pt x="201" y="2566"/>
                    <a:pt x="212" y="2581"/>
                    <a:pt x="230" y="2613"/>
                  </a:cubicBezTo>
                  <a:lnTo>
                    <a:pt x="239" y="2606"/>
                  </a:lnTo>
                  <a:cubicBezTo>
                    <a:pt x="242" y="2606"/>
                    <a:pt x="230" y="2572"/>
                    <a:pt x="214" y="2541"/>
                  </a:cubicBezTo>
                  <a:cubicBezTo>
                    <a:pt x="196" y="2502"/>
                    <a:pt x="188" y="2486"/>
                    <a:pt x="190" y="2486"/>
                  </a:cubicBezTo>
                  <a:lnTo>
                    <a:pt x="190" y="2486"/>
                  </a:lnTo>
                  <a:cubicBezTo>
                    <a:pt x="191" y="2486"/>
                    <a:pt x="196" y="2493"/>
                    <a:pt x="205" y="2506"/>
                  </a:cubicBezTo>
                  <a:cubicBezTo>
                    <a:pt x="217" y="2525"/>
                    <a:pt x="230" y="2547"/>
                    <a:pt x="239" y="2569"/>
                  </a:cubicBezTo>
                  <a:cubicBezTo>
                    <a:pt x="251" y="2593"/>
                    <a:pt x="256" y="2598"/>
                    <a:pt x="260" y="2598"/>
                  </a:cubicBezTo>
                  <a:cubicBezTo>
                    <a:pt x="262" y="2598"/>
                    <a:pt x="263" y="2598"/>
                    <a:pt x="264" y="2597"/>
                  </a:cubicBezTo>
                  <a:cubicBezTo>
                    <a:pt x="268" y="2594"/>
                    <a:pt x="280" y="2591"/>
                    <a:pt x="264" y="2560"/>
                  </a:cubicBezTo>
                  <a:lnTo>
                    <a:pt x="264" y="2560"/>
                  </a:lnTo>
                  <a:cubicBezTo>
                    <a:pt x="274" y="2578"/>
                    <a:pt x="271" y="2572"/>
                    <a:pt x="280" y="2591"/>
                  </a:cubicBezTo>
                  <a:cubicBezTo>
                    <a:pt x="282" y="2591"/>
                    <a:pt x="290" y="2605"/>
                    <a:pt x="290" y="2605"/>
                  </a:cubicBezTo>
                  <a:cubicBezTo>
                    <a:pt x="290" y="2605"/>
                    <a:pt x="288" y="2601"/>
                    <a:pt x="283" y="2591"/>
                  </a:cubicBezTo>
                  <a:cubicBezTo>
                    <a:pt x="283" y="2591"/>
                    <a:pt x="283" y="2591"/>
                    <a:pt x="284" y="2591"/>
                  </a:cubicBezTo>
                  <a:cubicBezTo>
                    <a:pt x="286" y="2591"/>
                    <a:pt x="294" y="2593"/>
                    <a:pt x="315" y="2616"/>
                  </a:cubicBezTo>
                  <a:cubicBezTo>
                    <a:pt x="318" y="2620"/>
                    <a:pt x="321" y="2622"/>
                    <a:pt x="323" y="2622"/>
                  </a:cubicBezTo>
                  <a:cubicBezTo>
                    <a:pt x="334" y="2622"/>
                    <a:pt x="317" y="2564"/>
                    <a:pt x="281" y="2514"/>
                  </a:cubicBezTo>
                  <a:lnTo>
                    <a:pt x="281" y="2514"/>
                  </a:lnTo>
                  <a:cubicBezTo>
                    <a:pt x="282" y="2513"/>
                    <a:pt x="284" y="2513"/>
                    <a:pt x="286" y="2512"/>
                  </a:cubicBezTo>
                  <a:cubicBezTo>
                    <a:pt x="289" y="2509"/>
                    <a:pt x="274" y="2478"/>
                    <a:pt x="274" y="2478"/>
                  </a:cubicBezTo>
                  <a:cubicBezTo>
                    <a:pt x="261" y="2444"/>
                    <a:pt x="264" y="2444"/>
                    <a:pt x="271" y="2440"/>
                  </a:cubicBezTo>
                  <a:lnTo>
                    <a:pt x="271" y="2440"/>
                  </a:lnTo>
                  <a:lnTo>
                    <a:pt x="299" y="2506"/>
                  </a:lnTo>
                  <a:cubicBezTo>
                    <a:pt x="322" y="2563"/>
                    <a:pt x="340" y="2597"/>
                    <a:pt x="344" y="2597"/>
                  </a:cubicBezTo>
                  <a:cubicBezTo>
                    <a:pt x="347" y="2597"/>
                    <a:pt x="342" y="2578"/>
                    <a:pt x="324" y="2534"/>
                  </a:cubicBezTo>
                  <a:lnTo>
                    <a:pt x="324" y="2534"/>
                  </a:lnTo>
                  <a:lnTo>
                    <a:pt x="340" y="2566"/>
                  </a:lnTo>
                  <a:cubicBezTo>
                    <a:pt x="347" y="2582"/>
                    <a:pt x="352" y="2590"/>
                    <a:pt x="355" y="2590"/>
                  </a:cubicBezTo>
                  <a:cubicBezTo>
                    <a:pt x="358" y="2590"/>
                    <a:pt x="359" y="2579"/>
                    <a:pt x="355" y="2559"/>
                  </a:cubicBezTo>
                  <a:cubicBezTo>
                    <a:pt x="349" y="2525"/>
                    <a:pt x="336" y="2491"/>
                    <a:pt x="321" y="2459"/>
                  </a:cubicBezTo>
                  <a:cubicBezTo>
                    <a:pt x="305" y="2428"/>
                    <a:pt x="311" y="2425"/>
                    <a:pt x="311" y="2425"/>
                  </a:cubicBezTo>
                  <a:cubicBezTo>
                    <a:pt x="312" y="2424"/>
                    <a:pt x="313" y="2423"/>
                    <a:pt x="313" y="2423"/>
                  </a:cubicBezTo>
                  <a:cubicBezTo>
                    <a:pt x="315" y="2423"/>
                    <a:pt x="318" y="2430"/>
                    <a:pt x="330" y="2456"/>
                  </a:cubicBezTo>
                  <a:cubicBezTo>
                    <a:pt x="345" y="2486"/>
                    <a:pt x="355" y="2501"/>
                    <a:pt x="359" y="2501"/>
                  </a:cubicBezTo>
                  <a:cubicBezTo>
                    <a:pt x="363" y="2501"/>
                    <a:pt x="359" y="2484"/>
                    <a:pt x="346" y="2450"/>
                  </a:cubicBezTo>
                  <a:lnTo>
                    <a:pt x="346" y="2450"/>
                  </a:lnTo>
                  <a:lnTo>
                    <a:pt x="362" y="2481"/>
                  </a:lnTo>
                  <a:cubicBezTo>
                    <a:pt x="372" y="2501"/>
                    <a:pt x="383" y="2522"/>
                    <a:pt x="392" y="2522"/>
                  </a:cubicBezTo>
                  <a:cubicBezTo>
                    <a:pt x="398" y="2522"/>
                    <a:pt x="402" y="2515"/>
                    <a:pt x="405" y="2500"/>
                  </a:cubicBezTo>
                  <a:cubicBezTo>
                    <a:pt x="414" y="2497"/>
                    <a:pt x="422" y="2495"/>
                    <a:pt x="429" y="2495"/>
                  </a:cubicBezTo>
                  <a:cubicBezTo>
                    <a:pt x="440" y="2495"/>
                    <a:pt x="448" y="2500"/>
                    <a:pt x="456" y="2519"/>
                  </a:cubicBezTo>
                  <a:cubicBezTo>
                    <a:pt x="458" y="2524"/>
                    <a:pt x="460" y="2526"/>
                    <a:pt x="461" y="2526"/>
                  </a:cubicBezTo>
                  <a:cubicBezTo>
                    <a:pt x="468" y="2526"/>
                    <a:pt x="458" y="2467"/>
                    <a:pt x="440" y="2409"/>
                  </a:cubicBezTo>
                  <a:lnTo>
                    <a:pt x="440" y="2409"/>
                  </a:lnTo>
                  <a:cubicBezTo>
                    <a:pt x="451" y="2431"/>
                    <a:pt x="457" y="2436"/>
                    <a:pt x="463" y="2436"/>
                  </a:cubicBezTo>
                  <a:cubicBezTo>
                    <a:pt x="466" y="2436"/>
                    <a:pt x="468" y="2435"/>
                    <a:pt x="471" y="2434"/>
                  </a:cubicBezTo>
                  <a:cubicBezTo>
                    <a:pt x="476" y="2432"/>
                    <a:pt x="479" y="2431"/>
                    <a:pt x="482" y="2431"/>
                  </a:cubicBezTo>
                  <a:cubicBezTo>
                    <a:pt x="488" y="2431"/>
                    <a:pt x="492" y="2438"/>
                    <a:pt x="503" y="2459"/>
                  </a:cubicBezTo>
                  <a:cubicBezTo>
                    <a:pt x="515" y="2494"/>
                    <a:pt x="521" y="2511"/>
                    <a:pt x="522" y="2511"/>
                  </a:cubicBezTo>
                  <a:cubicBezTo>
                    <a:pt x="523" y="2511"/>
                    <a:pt x="518" y="2494"/>
                    <a:pt x="509" y="2459"/>
                  </a:cubicBezTo>
                  <a:cubicBezTo>
                    <a:pt x="497" y="2432"/>
                    <a:pt x="496" y="2420"/>
                    <a:pt x="500" y="2420"/>
                  </a:cubicBezTo>
                  <a:lnTo>
                    <a:pt x="500" y="2420"/>
                  </a:lnTo>
                  <a:cubicBezTo>
                    <a:pt x="506" y="2420"/>
                    <a:pt x="525" y="2444"/>
                    <a:pt x="543" y="2481"/>
                  </a:cubicBezTo>
                  <a:cubicBezTo>
                    <a:pt x="554" y="2506"/>
                    <a:pt x="559" y="2511"/>
                    <a:pt x="566" y="2511"/>
                  </a:cubicBezTo>
                  <a:cubicBezTo>
                    <a:pt x="568" y="2511"/>
                    <a:pt x="571" y="2510"/>
                    <a:pt x="575" y="2509"/>
                  </a:cubicBezTo>
                  <a:cubicBezTo>
                    <a:pt x="562" y="2475"/>
                    <a:pt x="575" y="2469"/>
                    <a:pt x="584" y="2465"/>
                  </a:cubicBezTo>
                  <a:cubicBezTo>
                    <a:pt x="600" y="2459"/>
                    <a:pt x="600" y="2459"/>
                    <a:pt x="568" y="2393"/>
                  </a:cubicBezTo>
                  <a:cubicBezTo>
                    <a:pt x="537" y="2331"/>
                    <a:pt x="540" y="2328"/>
                    <a:pt x="550" y="2324"/>
                  </a:cubicBezTo>
                  <a:cubicBezTo>
                    <a:pt x="551" y="2324"/>
                    <a:pt x="553" y="2323"/>
                    <a:pt x="555" y="2323"/>
                  </a:cubicBezTo>
                  <a:cubicBezTo>
                    <a:pt x="560" y="2323"/>
                    <a:pt x="567" y="2328"/>
                    <a:pt x="578" y="2353"/>
                  </a:cubicBezTo>
                  <a:cubicBezTo>
                    <a:pt x="578" y="2353"/>
                    <a:pt x="595" y="2378"/>
                    <a:pt x="602" y="2378"/>
                  </a:cubicBezTo>
                  <a:cubicBezTo>
                    <a:pt x="602" y="2378"/>
                    <a:pt x="603" y="2378"/>
                    <a:pt x="603" y="2378"/>
                  </a:cubicBezTo>
                  <a:cubicBezTo>
                    <a:pt x="604" y="2378"/>
                    <a:pt x="605" y="2378"/>
                    <a:pt x="606" y="2378"/>
                  </a:cubicBezTo>
                  <a:cubicBezTo>
                    <a:pt x="611" y="2378"/>
                    <a:pt x="615" y="2380"/>
                    <a:pt x="628" y="2406"/>
                  </a:cubicBezTo>
                  <a:cubicBezTo>
                    <a:pt x="628" y="2406"/>
                    <a:pt x="648" y="2434"/>
                    <a:pt x="658" y="2434"/>
                  </a:cubicBezTo>
                  <a:cubicBezTo>
                    <a:pt x="658" y="2434"/>
                    <a:pt x="659" y="2434"/>
                    <a:pt x="659" y="2434"/>
                  </a:cubicBezTo>
                  <a:cubicBezTo>
                    <a:pt x="663" y="2432"/>
                    <a:pt x="666" y="2430"/>
                    <a:pt x="670" y="2430"/>
                  </a:cubicBezTo>
                  <a:cubicBezTo>
                    <a:pt x="676" y="2430"/>
                    <a:pt x="684" y="2436"/>
                    <a:pt x="694" y="2456"/>
                  </a:cubicBezTo>
                  <a:cubicBezTo>
                    <a:pt x="700" y="2453"/>
                    <a:pt x="700" y="2453"/>
                    <a:pt x="684" y="2422"/>
                  </a:cubicBezTo>
                  <a:cubicBezTo>
                    <a:pt x="672" y="2397"/>
                    <a:pt x="662" y="2371"/>
                    <a:pt x="676" y="2371"/>
                  </a:cubicBezTo>
                  <a:cubicBezTo>
                    <a:pt x="680" y="2371"/>
                    <a:pt x="685" y="2373"/>
                    <a:pt x="694" y="2378"/>
                  </a:cubicBezTo>
                  <a:cubicBezTo>
                    <a:pt x="703" y="2375"/>
                    <a:pt x="719" y="2368"/>
                    <a:pt x="703" y="2334"/>
                  </a:cubicBezTo>
                  <a:cubicBezTo>
                    <a:pt x="706" y="2334"/>
                    <a:pt x="706" y="2334"/>
                    <a:pt x="725" y="2365"/>
                  </a:cubicBezTo>
                  <a:cubicBezTo>
                    <a:pt x="740" y="2396"/>
                    <a:pt x="750" y="2411"/>
                    <a:pt x="754" y="2411"/>
                  </a:cubicBezTo>
                  <a:cubicBezTo>
                    <a:pt x="758" y="2411"/>
                    <a:pt x="755" y="2392"/>
                    <a:pt x="744" y="2356"/>
                  </a:cubicBezTo>
                  <a:cubicBezTo>
                    <a:pt x="736" y="2339"/>
                    <a:pt x="733" y="2331"/>
                    <a:pt x="735" y="2331"/>
                  </a:cubicBezTo>
                  <a:lnTo>
                    <a:pt x="735" y="2331"/>
                  </a:lnTo>
                  <a:cubicBezTo>
                    <a:pt x="737" y="2331"/>
                    <a:pt x="743" y="2338"/>
                    <a:pt x="753" y="2353"/>
                  </a:cubicBezTo>
                  <a:cubicBezTo>
                    <a:pt x="753" y="2353"/>
                    <a:pt x="760" y="2349"/>
                    <a:pt x="747" y="2315"/>
                  </a:cubicBezTo>
                  <a:cubicBezTo>
                    <a:pt x="742" y="2297"/>
                    <a:pt x="740" y="2288"/>
                    <a:pt x="742" y="2288"/>
                  </a:cubicBezTo>
                  <a:lnTo>
                    <a:pt x="742" y="2288"/>
                  </a:lnTo>
                  <a:cubicBezTo>
                    <a:pt x="745" y="2288"/>
                    <a:pt x="751" y="2295"/>
                    <a:pt x="763" y="2309"/>
                  </a:cubicBezTo>
                  <a:cubicBezTo>
                    <a:pt x="775" y="2333"/>
                    <a:pt x="781" y="2338"/>
                    <a:pt x="785" y="2338"/>
                  </a:cubicBezTo>
                  <a:cubicBezTo>
                    <a:pt x="786" y="2338"/>
                    <a:pt x="787" y="2338"/>
                    <a:pt x="788" y="2337"/>
                  </a:cubicBezTo>
                  <a:cubicBezTo>
                    <a:pt x="788" y="2311"/>
                    <a:pt x="808" y="2293"/>
                    <a:pt x="830" y="2293"/>
                  </a:cubicBezTo>
                  <a:cubicBezTo>
                    <a:pt x="840" y="2293"/>
                    <a:pt x="851" y="2297"/>
                    <a:pt x="860" y="2306"/>
                  </a:cubicBezTo>
                  <a:cubicBezTo>
                    <a:pt x="847" y="2271"/>
                    <a:pt x="847" y="2271"/>
                    <a:pt x="854" y="2268"/>
                  </a:cubicBezTo>
                  <a:lnTo>
                    <a:pt x="854" y="2268"/>
                  </a:lnTo>
                  <a:cubicBezTo>
                    <a:pt x="868" y="2291"/>
                    <a:pt x="875" y="2301"/>
                    <a:pt x="876" y="2301"/>
                  </a:cubicBezTo>
                  <a:cubicBezTo>
                    <a:pt x="879" y="2301"/>
                    <a:pt x="867" y="2273"/>
                    <a:pt x="847" y="2234"/>
                  </a:cubicBezTo>
                  <a:lnTo>
                    <a:pt x="841" y="2234"/>
                  </a:lnTo>
                  <a:lnTo>
                    <a:pt x="838" y="2237"/>
                  </a:lnTo>
                  <a:cubicBezTo>
                    <a:pt x="822" y="2207"/>
                    <a:pt x="817" y="2190"/>
                    <a:pt x="821" y="2190"/>
                  </a:cubicBezTo>
                  <a:lnTo>
                    <a:pt x="821" y="2190"/>
                  </a:lnTo>
                  <a:cubicBezTo>
                    <a:pt x="826" y="2190"/>
                    <a:pt x="843" y="2212"/>
                    <a:pt x="869" y="2262"/>
                  </a:cubicBezTo>
                  <a:cubicBezTo>
                    <a:pt x="886" y="2293"/>
                    <a:pt x="895" y="2308"/>
                    <a:pt x="896" y="2308"/>
                  </a:cubicBezTo>
                  <a:cubicBezTo>
                    <a:pt x="898" y="2308"/>
                    <a:pt x="891" y="2292"/>
                    <a:pt x="879" y="2259"/>
                  </a:cubicBezTo>
                  <a:cubicBezTo>
                    <a:pt x="864" y="2224"/>
                    <a:pt x="859" y="2207"/>
                    <a:pt x="862" y="2207"/>
                  </a:cubicBezTo>
                  <a:lnTo>
                    <a:pt x="862" y="2207"/>
                  </a:lnTo>
                  <a:cubicBezTo>
                    <a:pt x="864" y="2207"/>
                    <a:pt x="875" y="2222"/>
                    <a:pt x="891" y="2252"/>
                  </a:cubicBezTo>
                  <a:cubicBezTo>
                    <a:pt x="908" y="2283"/>
                    <a:pt x="917" y="2299"/>
                    <a:pt x="918" y="2299"/>
                  </a:cubicBezTo>
                  <a:cubicBezTo>
                    <a:pt x="919" y="2299"/>
                    <a:pt x="912" y="2283"/>
                    <a:pt x="897" y="2249"/>
                  </a:cubicBezTo>
                  <a:cubicBezTo>
                    <a:pt x="867" y="2173"/>
                    <a:pt x="853" y="2127"/>
                    <a:pt x="859" y="2127"/>
                  </a:cubicBezTo>
                  <a:lnTo>
                    <a:pt x="859" y="2127"/>
                  </a:lnTo>
                  <a:cubicBezTo>
                    <a:pt x="864" y="2127"/>
                    <a:pt x="879" y="2151"/>
                    <a:pt x="907" y="2205"/>
                  </a:cubicBezTo>
                  <a:cubicBezTo>
                    <a:pt x="937" y="2265"/>
                    <a:pt x="958" y="2296"/>
                    <a:pt x="965" y="2296"/>
                  </a:cubicBezTo>
                  <a:cubicBezTo>
                    <a:pt x="966" y="2296"/>
                    <a:pt x="966" y="2296"/>
                    <a:pt x="966" y="2296"/>
                  </a:cubicBezTo>
                  <a:cubicBezTo>
                    <a:pt x="970" y="2293"/>
                    <a:pt x="954" y="2262"/>
                    <a:pt x="938" y="2230"/>
                  </a:cubicBezTo>
                  <a:cubicBezTo>
                    <a:pt x="919" y="2199"/>
                    <a:pt x="911" y="2183"/>
                    <a:pt x="912" y="2183"/>
                  </a:cubicBezTo>
                  <a:lnTo>
                    <a:pt x="912" y="2183"/>
                  </a:lnTo>
                  <a:cubicBezTo>
                    <a:pt x="914" y="2183"/>
                    <a:pt x="926" y="2198"/>
                    <a:pt x="948" y="2227"/>
                  </a:cubicBezTo>
                  <a:cubicBezTo>
                    <a:pt x="980" y="2272"/>
                    <a:pt x="999" y="2294"/>
                    <a:pt x="1007" y="2294"/>
                  </a:cubicBezTo>
                  <a:cubicBezTo>
                    <a:pt x="1015" y="2294"/>
                    <a:pt x="1013" y="2275"/>
                    <a:pt x="1004" y="2240"/>
                  </a:cubicBezTo>
                  <a:cubicBezTo>
                    <a:pt x="997" y="2202"/>
                    <a:pt x="999" y="2182"/>
                    <a:pt x="1004" y="2182"/>
                  </a:cubicBezTo>
                  <a:lnTo>
                    <a:pt x="1004" y="2182"/>
                  </a:lnTo>
                  <a:cubicBezTo>
                    <a:pt x="1008" y="2182"/>
                    <a:pt x="1015" y="2198"/>
                    <a:pt x="1023" y="2230"/>
                  </a:cubicBezTo>
                  <a:cubicBezTo>
                    <a:pt x="1037" y="2270"/>
                    <a:pt x="1043" y="2287"/>
                    <a:pt x="1045" y="2287"/>
                  </a:cubicBezTo>
                  <a:cubicBezTo>
                    <a:pt x="1046" y="2287"/>
                    <a:pt x="1044" y="2278"/>
                    <a:pt x="1042" y="2262"/>
                  </a:cubicBezTo>
                  <a:cubicBezTo>
                    <a:pt x="1051" y="2259"/>
                    <a:pt x="1060" y="2252"/>
                    <a:pt x="1067" y="2252"/>
                  </a:cubicBezTo>
                  <a:cubicBezTo>
                    <a:pt x="1070" y="2249"/>
                    <a:pt x="1057" y="2215"/>
                    <a:pt x="1042" y="2183"/>
                  </a:cubicBezTo>
                  <a:lnTo>
                    <a:pt x="1042" y="2183"/>
                  </a:lnTo>
                  <a:cubicBezTo>
                    <a:pt x="1063" y="2220"/>
                    <a:pt x="1082" y="2243"/>
                    <a:pt x="1089" y="2243"/>
                  </a:cubicBezTo>
                  <a:cubicBezTo>
                    <a:pt x="1094" y="2243"/>
                    <a:pt x="1093" y="2231"/>
                    <a:pt x="1082" y="2202"/>
                  </a:cubicBezTo>
                  <a:lnTo>
                    <a:pt x="1095" y="2199"/>
                  </a:lnTo>
                  <a:cubicBezTo>
                    <a:pt x="1098" y="2196"/>
                    <a:pt x="1098" y="2196"/>
                    <a:pt x="1089" y="2161"/>
                  </a:cubicBezTo>
                  <a:cubicBezTo>
                    <a:pt x="1085" y="2152"/>
                    <a:pt x="1084" y="2148"/>
                    <a:pt x="1086" y="2148"/>
                  </a:cubicBezTo>
                  <a:lnTo>
                    <a:pt x="1086" y="2148"/>
                  </a:lnTo>
                  <a:cubicBezTo>
                    <a:pt x="1090" y="2148"/>
                    <a:pt x="1105" y="2167"/>
                    <a:pt x="1120" y="2187"/>
                  </a:cubicBezTo>
                  <a:cubicBezTo>
                    <a:pt x="1133" y="2208"/>
                    <a:pt x="1147" y="2228"/>
                    <a:pt x="1150" y="2228"/>
                  </a:cubicBezTo>
                  <a:cubicBezTo>
                    <a:pt x="1151" y="2228"/>
                    <a:pt x="1150" y="2224"/>
                    <a:pt x="1145" y="2215"/>
                  </a:cubicBezTo>
                  <a:cubicBezTo>
                    <a:pt x="1129" y="2180"/>
                    <a:pt x="1120" y="2149"/>
                    <a:pt x="1111" y="2111"/>
                  </a:cubicBezTo>
                  <a:cubicBezTo>
                    <a:pt x="1107" y="2102"/>
                    <a:pt x="1106" y="2098"/>
                    <a:pt x="1107" y="2098"/>
                  </a:cubicBezTo>
                  <a:lnTo>
                    <a:pt x="1107" y="2098"/>
                  </a:lnTo>
                  <a:cubicBezTo>
                    <a:pt x="1110" y="2098"/>
                    <a:pt x="1124" y="2119"/>
                    <a:pt x="1132" y="2143"/>
                  </a:cubicBezTo>
                  <a:cubicBezTo>
                    <a:pt x="1142" y="2165"/>
                    <a:pt x="1158" y="2183"/>
                    <a:pt x="1176" y="2202"/>
                  </a:cubicBezTo>
                  <a:cubicBezTo>
                    <a:pt x="1179" y="2199"/>
                    <a:pt x="1189" y="2193"/>
                    <a:pt x="1173" y="2161"/>
                  </a:cubicBezTo>
                  <a:cubicBezTo>
                    <a:pt x="1164" y="2142"/>
                    <a:pt x="1170" y="2130"/>
                    <a:pt x="1182" y="2130"/>
                  </a:cubicBezTo>
                  <a:cubicBezTo>
                    <a:pt x="1190" y="2130"/>
                    <a:pt x="1199" y="2135"/>
                    <a:pt x="1208" y="2146"/>
                  </a:cubicBezTo>
                  <a:cubicBezTo>
                    <a:pt x="1208" y="2146"/>
                    <a:pt x="1214" y="2143"/>
                    <a:pt x="1217" y="2140"/>
                  </a:cubicBezTo>
                  <a:cubicBezTo>
                    <a:pt x="1223" y="2140"/>
                    <a:pt x="1211" y="2105"/>
                    <a:pt x="1217" y="2102"/>
                  </a:cubicBezTo>
                  <a:cubicBezTo>
                    <a:pt x="1217" y="2102"/>
                    <a:pt x="1220" y="2099"/>
                    <a:pt x="1208" y="2067"/>
                  </a:cubicBezTo>
                  <a:cubicBezTo>
                    <a:pt x="1210" y="2067"/>
                    <a:pt x="1211" y="2066"/>
                    <a:pt x="1214" y="2066"/>
                  </a:cubicBezTo>
                  <a:cubicBezTo>
                    <a:pt x="1219" y="2066"/>
                    <a:pt x="1225" y="2071"/>
                    <a:pt x="1236" y="2093"/>
                  </a:cubicBezTo>
                  <a:cubicBezTo>
                    <a:pt x="1222" y="2059"/>
                    <a:pt x="1215" y="2043"/>
                    <a:pt x="1216" y="2043"/>
                  </a:cubicBezTo>
                  <a:lnTo>
                    <a:pt x="1216" y="2043"/>
                  </a:lnTo>
                  <a:cubicBezTo>
                    <a:pt x="1217" y="2043"/>
                    <a:pt x="1227" y="2058"/>
                    <a:pt x="1245" y="2089"/>
                  </a:cubicBezTo>
                  <a:cubicBezTo>
                    <a:pt x="1262" y="2120"/>
                    <a:pt x="1271" y="2136"/>
                    <a:pt x="1272" y="2136"/>
                  </a:cubicBezTo>
                  <a:cubicBezTo>
                    <a:pt x="1273" y="2136"/>
                    <a:pt x="1266" y="2120"/>
                    <a:pt x="1252" y="2086"/>
                  </a:cubicBezTo>
                  <a:cubicBezTo>
                    <a:pt x="1245" y="2068"/>
                    <a:pt x="1242" y="2060"/>
                    <a:pt x="1244" y="2060"/>
                  </a:cubicBezTo>
                  <a:lnTo>
                    <a:pt x="1244" y="2060"/>
                  </a:lnTo>
                  <a:cubicBezTo>
                    <a:pt x="1245" y="2060"/>
                    <a:pt x="1251" y="2067"/>
                    <a:pt x="1261" y="2080"/>
                  </a:cubicBezTo>
                  <a:cubicBezTo>
                    <a:pt x="1269" y="2097"/>
                    <a:pt x="1274" y="2105"/>
                    <a:pt x="1275" y="2105"/>
                  </a:cubicBezTo>
                  <a:cubicBezTo>
                    <a:pt x="1277" y="2105"/>
                    <a:pt x="1274" y="2096"/>
                    <a:pt x="1264" y="2080"/>
                  </a:cubicBezTo>
                  <a:cubicBezTo>
                    <a:pt x="1246" y="2038"/>
                    <a:pt x="1239" y="2006"/>
                    <a:pt x="1245" y="2006"/>
                  </a:cubicBezTo>
                  <a:lnTo>
                    <a:pt x="1245" y="2006"/>
                  </a:lnTo>
                  <a:cubicBezTo>
                    <a:pt x="1249" y="2006"/>
                    <a:pt x="1256" y="2016"/>
                    <a:pt x="1267" y="2039"/>
                  </a:cubicBezTo>
                  <a:cubicBezTo>
                    <a:pt x="1267" y="2039"/>
                    <a:pt x="1273" y="2036"/>
                    <a:pt x="1261" y="2002"/>
                  </a:cubicBezTo>
                  <a:cubicBezTo>
                    <a:pt x="1247" y="1968"/>
                    <a:pt x="1240" y="1952"/>
                    <a:pt x="1241" y="1952"/>
                  </a:cubicBezTo>
                  <a:lnTo>
                    <a:pt x="1241" y="1952"/>
                  </a:lnTo>
                  <a:cubicBezTo>
                    <a:pt x="1242" y="1952"/>
                    <a:pt x="1250" y="1968"/>
                    <a:pt x="1267" y="1999"/>
                  </a:cubicBezTo>
                  <a:cubicBezTo>
                    <a:pt x="1285" y="2029"/>
                    <a:pt x="1296" y="2044"/>
                    <a:pt x="1299" y="2044"/>
                  </a:cubicBezTo>
                  <a:cubicBezTo>
                    <a:pt x="1303" y="2044"/>
                    <a:pt x="1298" y="2026"/>
                    <a:pt x="1283" y="1992"/>
                  </a:cubicBezTo>
                  <a:cubicBezTo>
                    <a:pt x="1283" y="1992"/>
                    <a:pt x="1277" y="1976"/>
                    <a:pt x="1280" y="1976"/>
                  </a:cubicBezTo>
                  <a:lnTo>
                    <a:pt x="1280" y="1976"/>
                  </a:lnTo>
                  <a:cubicBezTo>
                    <a:pt x="1282" y="1976"/>
                    <a:pt x="1285" y="1979"/>
                    <a:pt x="1292" y="1989"/>
                  </a:cubicBezTo>
                  <a:cubicBezTo>
                    <a:pt x="1305" y="2002"/>
                    <a:pt x="1323" y="2013"/>
                    <a:pt x="1333" y="2013"/>
                  </a:cubicBezTo>
                  <a:cubicBezTo>
                    <a:pt x="1343" y="2013"/>
                    <a:pt x="1346" y="2002"/>
                    <a:pt x="1327" y="1970"/>
                  </a:cubicBezTo>
                  <a:lnTo>
                    <a:pt x="1336" y="1967"/>
                  </a:lnTo>
                  <a:cubicBezTo>
                    <a:pt x="1347" y="1980"/>
                    <a:pt x="1355" y="1986"/>
                    <a:pt x="1359" y="1986"/>
                  </a:cubicBezTo>
                  <a:cubicBezTo>
                    <a:pt x="1363" y="1986"/>
                    <a:pt x="1362" y="1977"/>
                    <a:pt x="1355" y="1958"/>
                  </a:cubicBezTo>
                  <a:lnTo>
                    <a:pt x="1342" y="1923"/>
                  </a:lnTo>
                  <a:lnTo>
                    <a:pt x="1342" y="1923"/>
                  </a:lnTo>
                  <a:cubicBezTo>
                    <a:pt x="1360" y="1953"/>
                    <a:pt x="1381" y="1983"/>
                    <a:pt x="1386" y="1983"/>
                  </a:cubicBezTo>
                  <a:cubicBezTo>
                    <a:pt x="1386" y="1983"/>
                    <a:pt x="1386" y="1983"/>
                    <a:pt x="1386" y="1983"/>
                  </a:cubicBezTo>
                  <a:cubicBezTo>
                    <a:pt x="1393" y="1980"/>
                    <a:pt x="1393" y="1980"/>
                    <a:pt x="1374" y="1948"/>
                  </a:cubicBezTo>
                  <a:cubicBezTo>
                    <a:pt x="1352" y="1920"/>
                    <a:pt x="1358" y="1917"/>
                    <a:pt x="1364" y="1914"/>
                  </a:cubicBezTo>
                  <a:cubicBezTo>
                    <a:pt x="1365" y="1914"/>
                    <a:pt x="1365" y="1914"/>
                    <a:pt x="1365" y="1914"/>
                  </a:cubicBezTo>
                  <a:cubicBezTo>
                    <a:pt x="1370" y="1914"/>
                    <a:pt x="1390" y="1944"/>
                    <a:pt x="1408" y="1973"/>
                  </a:cubicBezTo>
                  <a:lnTo>
                    <a:pt x="1411" y="1970"/>
                  </a:lnTo>
                  <a:cubicBezTo>
                    <a:pt x="1391" y="1933"/>
                    <a:pt x="1385" y="1916"/>
                    <a:pt x="1387" y="1916"/>
                  </a:cubicBezTo>
                  <a:lnTo>
                    <a:pt x="1387" y="1916"/>
                  </a:lnTo>
                  <a:cubicBezTo>
                    <a:pt x="1388" y="1916"/>
                    <a:pt x="1393" y="1923"/>
                    <a:pt x="1399" y="1936"/>
                  </a:cubicBezTo>
                  <a:cubicBezTo>
                    <a:pt x="1415" y="1957"/>
                    <a:pt x="1423" y="1962"/>
                    <a:pt x="1427" y="1962"/>
                  </a:cubicBezTo>
                  <a:cubicBezTo>
                    <a:pt x="1428" y="1962"/>
                    <a:pt x="1429" y="1962"/>
                    <a:pt x="1430" y="1961"/>
                  </a:cubicBezTo>
                  <a:cubicBezTo>
                    <a:pt x="1425" y="1950"/>
                    <a:pt x="1424" y="1946"/>
                    <a:pt x="1425" y="1946"/>
                  </a:cubicBezTo>
                  <a:lnTo>
                    <a:pt x="1425" y="1946"/>
                  </a:lnTo>
                  <a:cubicBezTo>
                    <a:pt x="1426" y="1946"/>
                    <a:pt x="1434" y="1959"/>
                    <a:pt x="1430" y="1961"/>
                  </a:cubicBezTo>
                  <a:lnTo>
                    <a:pt x="1449" y="1992"/>
                  </a:lnTo>
                  <a:cubicBezTo>
                    <a:pt x="1455" y="2000"/>
                    <a:pt x="1458" y="2003"/>
                    <a:pt x="1459" y="2003"/>
                  </a:cubicBezTo>
                  <a:cubicBezTo>
                    <a:pt x="1461" y="2003"/>
                    <a:pt x="1448" y="1980"/>
                    <a:pt x="1436" y="1958"/>
                  </a:cubicBezTo>
                  <a:lnTo>
                    <a:pt x="1446" y="1955"/>
                  </a:lnTo>
                  <a:cubicBezTo>
                    <a:pt x="1452" y="1951"/>
                    <a:pt x="1455" y="1948"/>
                    <a:pt x="1433" y="1920"/>
                  </a:cubicBezTo>
                  <a:cubicBezTo>
                    <a:pt x="1418" y="1889"/>
                    <a:pt x="1399" y="1857"/>
                    <a:pt x="1405" y="1854"/>
                  </a:cubicBezTo>
                  <a:lnTo>
                    <a:pt x="1405" y="1854"/>
                  </a:lnTo>
                  <a:cubicBezTo>
                    <a:pt x="1420" y="1884"/>
                    <a:pt x="1438" y="1914"/>
                    <a:pt x="1442" y="1914"/>
                  </a:cubicBezTo>
                  <a:cubicBezTo>
                    <a:pt x="1442" y="1914"/>
                    <a:pt x="1443" y="1914"/>
                    <a:pt x="1443" y="1914"/>
                  </a:cubicBezTo>
                  <a:cubicBezTo>
                    <a:pt x="1449" y="1914"/>
                    <a:pt x="1465" y="1945"/>
                    <a:pt x="1465" y="1945"/>
                  </a:cubicBezTo>
                  <a:cubicBezTo>
                    <a:pt x="1477" y="1969"/>
                    <a:pt x="1485" y="1978"/>
                    <a:pt x="1489" y="1978"/>
                  </a:cubicBezTo>
                  <a:cubicBezTo>
                    <a:pt x="1496" y="1978"/>
                    <a:pt x="1494" y="1955"/>
                    <a:pt x="1487" y="1936"/>
                  </a:cubicBezTo>
                  <a:cubicBezTo>
                    <a:pt x="1473" y="1900"/>
                    <a:pt x="1469" y="1882"/>
                    <a:pt x="1472" y="1882"/>
                  </a:cubicBezTo>
                  <a:lnTo>
                    <a:pt x="1472" y="1882"/>
                  </a:lnTo>
                  <a:cubicBezTo>
                    <a:pt x="1475" y="1882"/>
                    <a:pt x="1484" y="1897"/>
                    <a:pt x="1499" y="1926"/>
                  </a:cubicBezTo>
                  <a:cubicBezTo>
                    <a:pt x="1508" y="1943"/>
                    <a:pt x="1514" y="1951"/>
                    <a:pt x="1515" y="1951"/>
                  </a:cubicBezTo>
                  <a:cubicBezTo>
                    <a:pt x="1520" y="1951"/>
                    <a:pt x="1499" y="1897"/>
                    <a:pt x="1465" y="1826"/>
                  </a:cubicBezTo>
                  <a:lnTo>
                    <a:pt x="1418" y="1729"/>
                  </a:lnTo>
                  <a:lnTo>
                    <a:pt x="1418" y="1729"/>
                  </a:lnTo>
                  <a:lnTo>
                    <a:pt x="1468" y="1823"/>
                  </a:lnTo>
                  <a:cubicBezTo>
                    <a:pt x="1511" y="1894"/>
                    <a:pt x="1529" y="1925"/>
                    <a:pt x="1534" y="1925"/>
                  </a:cubicBezTo>
                  <a:cubicBezTo>
                    <a:pt x="1537" y="1925"/>
                    <a:pt x="1532" y="1907"/>
                    <a:pt x="1524" y="1876"/>
                  </a:cubicBezTo>
                  <a:cubicBezTo>
                    <a:pt x="1519" y="1859"/>
                    <a:pt x="1517" y="1850"/>
                    <a:pt x="1518" y="1850"/>
                  </a:cubicBezTo>
                  <a:lnTo>
                    <a:pt x="1518" y="1850"/>
                  </a:lnTo>
                  <a:cubicBezTo>
                    <a:pt x="1520" y="1850"/>
                    <a:pt x="1524" y="1858"/>
                    <a:pt x="1534" y="1873"/>
                  </a:cubicBezTo>
                  <a:cubicBezTo>
                    <a:pt x="1544" y="1893"/>
                    <a:pt x="1550" y="1899"/>
                    <a:pt x="1556" y="1899"/>
                  </a:cubicBezTo>
                  <a:cubicBezTo>
                    <a:pt x="1560" y="1899"/>
                    <a:pt x="1564" y="1897"/>
                    <a:pt x="1568" y="1895"/>
                  </a:cubicBezTo>
                  <a:cubicBezTo>
                    <a:pt x="1584" y="1886"/>
                    <a:pt x="1590" y="1886"/>
                    <a:pt x="1571" y="1854"/>
                  </a:cubicBezTo>
                  <a:lnTo>
                    <a:pt x="1581" y="1848"/>
                  </a:lnTo>
                  <a:cubicBezTo>
                    <a:pt x="1595" y="1870"/>
                    <a:pt x="1604" y="1879"/>
                    <a:pt x="1607" y="1879"/>
                  </a:cubicBezTo>
                  <a:cubicBezTo>
                    <a:pt x="1612" y="1879"/>
                    <a:pt x="1600" y="1851"/>
                    <a:pt x="1574" y="1814"/>
                  </a:cubicBezTo>
                  <a:lnTo>
                    <a:pt x="1584" y="1807"/>
                  </a:lnTo>
                  <a:lnTo>
                    <a:pt x="1603" y="1839"/>
                  </a:lnTo>
                  <a:cubicBezTo>
                    <a:pt x="1611" y="1855"/>
                    <a:pt x="1617" y="1862"/>
                    <a:pt x="1627" y="1862"/>
                  </a:cubicBezTo>
                  <a:cubicBezTo>
                    <a:pt x="1636" y="1862"/>
                    <a:pt x="1649" y="1856"/>
                    <a:pt x="1668" y="1845"/>
                  </a:cubicBezTo>
                  <a:cubicBezTo>
                    <a:pt x="1712" y="1823"/>
                    <a:pt x="1718" y="1823"/>
                    <a:pt x="1681" y="1760"/>
                  </a:cubicBezTo>
                  <a:cubicBezTo>
                    <a:pt x="1666" y="1726"/>
                    <a:pt x="1661" y="1709"/>
                    <a:pt x="1664" y="1709"/>
                  </a:cubicBezTo>
                  <a:lnTo>
                    <a:pt x="1664" y="1709"/>
                  </a:lnTo>
                  <a:cubicBezTo>
                    <a:pt x="1667" y="1709"/>
                    <a:pt x="1677" y="1724"/>
                    <a:pt x="1693" y="1754"/>
                  </a:cubicBezTo>
                  <a:cubicBezTo>
                    <a:pt x="1704" y="1776"/>
                    <a:pt x="1718" y="1796"/>
                    <a:pt x="1720" y="1796"/>
                  </a:cubicBezTo>
                  <a:cubicBezTo>
                    <a:pt x="1721" y="1796"/>
                    <a:pt x="1720" y="1792"/>
                    <a:pt x="1715" y="1782"/>
                  </a:cubicBezTo>
                  <a:cubicBezTo>
                    <a:pt x="1715" y="1782"/>
                    <a:pt x="1716" y="1782"/>
                    <a:pt x="1716" y="1782"/>
                  </a:cubicBezTo>
                  <a:cubicBezTo>
                    <a:pt x="1719" y="1782"/>
                    <a:pt x="1729" y="1784"/>
                    <a:pt x="1747" y="1807"/>
                  </a:cubicBezTo>
                  <a:cubicBezTo>
                    <a:pt x="1766" y="1829"/>
                    <a:pt x="1776" y="1837"/>
                    <a:pt x="1780" y="1837"/>
                  </a:cubicBezTo>
                  <a:cubicBezTo>
                    <a:pt x="1786" y="1837"/>
                    <a:pt x="1777" y="1817"/>
                    <a:pt x="1765" y="1798"/>
                  </a:cubicBezTo>
                  <a:cubicBezTo>
                    <a:pt x="1749" y="1772"/>
                    <a:pt x="1744" y="1763"/>
                    <a:pt x="1745" y="1763"/>
                  </a:cubicBezTo>
                  <a:lnTo>
                    <a:pt x="1745" y="1763"/>
                  </a:lnTo>
                  <a:cubicBezTo>
                    <a:pt x="1747" y="1763"/>
                    <a:pt x="1759" y="1779"/>
                    <a:pt x="1772" y="1795"/>
                  </a:cubicBezTo>
                  <a:cubicBezTo>
                    <a:pt x="1787" y="1814"/>
                    <a:pt x="1802" y="1834"/>
                    <a:pt x="1804" y="1834"/>
                  </a:cubicBezTo>
                  <a:cubicBezTo>
                    <a:pt x="1805" y="1834"/>
                    <a:pt x="1803" y="1830"/>
                    <a:pt x="1797" y="1820"/>
                  </a:cubicBezTo>
                  <a:cubicBezTo>
                    <a:pt x="1789" y="1800"/>
                    <a:pt x="1791" y="1773"/>
                    <a:pt x="1803" y="1773"/>
                  </a:cubicBezTo>
                  <a:cubicBezTo>
                    <a:pt x="1809" y="1773"/>
                    <a:pt x="1819" y="1782"/>
                    <a:pt x="1831" y="1804"/>
                  </a:cubicBezTo>
                  <a:lnTo>
                    <a:pt x="1844" y="1798"/>
                  </a:lnTo>
                  <a:cubicBezTo>
                    <a:pt x="1825" y="1767"/>
                    <a:pt x="1834" y="1763"/>
                    <a:pt x="1844" y="1757"/>
                  </a:cubicBezTo>
                  <a:cubicBezTo>
                    <a:pt x="1847" y="1756"/>
                    <a:pt x="1849" y="1755"/>
                    <a:pt x="1852" y="1755"/>
                  </a:cubicBezTo>
                  <a:cubicBezTo>
                    <a:pt x="1858" y="1755"/>
                    <a:pt x="1865" y="1760"/>
                    <a:pt x="1878" y="1782"/>
                  </a:cubicBezTo>
                  <a:cubicBezTo>
                    <a:pt x="1884" y="1798"/>
                    <a:pt x="1888" y="1806"/>
                    <a:pt x="1890" y="1806"/>
                  </a:cubicBezTo>
                  <a:cubicBezTo>
                    <a:pt x="1892" y="1806"/>
                    <a:pt x="1891" y="1796"/>
                    <a:pt x="1888" y="1776"/>
                  </a:cubicBezTo>
                  <a:cubicBezTo>
                    <a:pt x="1891" y="1776"/>
                    <a:pt x="1863" y="1710"/>
                    <a:pt x="1866" y="1707"/>
                  </a:cubicBezTo>
                  <a:cubicBezTo>
                    <a:pt x="1850" y="1676"/>
                    <a:pt x="1838" y="1641"/>
                    <a:pt x="1841" y="1641"/>
                  </a:cubicBezTo>
                  <a:lnTo>
                    <a:pt x="1841" y="1641"/>
                  </a:lnTo>
                  <a:lnTo>
                    <a:pt x="1860" y="1673"/>
                  </a:lnTo>
                  <a:lnTo>
                    <a:pt x="1894" y="1735"/>
                  </a:lnTo>
                  <a:cubicBezTo>
                    <a:pt x="1900" y="1732"/>
                    <a:pt x="1903" y="1729"/>
                    <a:pt x="1885" y="1698"/>
                  </a:cubicBezTo>
                  <a:lnTo>
                    <a:pt x="1885" y="1698"/>
                  </a:lnTo>
                  <a:cubicBezTo>
                    <a:pt x="1902" y="1717"/>
                    <a:pt x="1909" y="1723"/>
                    <a:pt x="1914" y="1723"/>
                  </a:cubicBezTo>
                  <a:cubicBezTo>
                    <a:pt x="1917" y="1723"/>
                    <a:pt x="1919" y="1722"/>
                    <a:pt x="1922" y="1720"/>
                  </a:cubicBezTo>
                  <a:cubicBezTo>
                    <a:pt x="1932" y="1713"/>
                    <a:pt x="1944" y="1710"/>
                    <a:pt x="1932" y="1676"/>
                  </a:cubicBezTo>
                  <a:lnTo>
                    <a:pt x="1932" y="1676"/>
                  </a:lnTo>
                  <a:cubicBezTo>
                    <a:pt x="1948" y="1701"/>
                    <a:pt x="1963" y="1713"/>
                    <a:pt x="1972" y="1713"/>
                  </a:cubicBezTo>
                  <a:cubicBezTo>
                    <a:pt x="1985" y="1713"/>
                    <a:pt x="1987" y="1693"/>
                    <a:pt x="1969" y="1657"/>
                  </a:cubicBezTo>
                  <a:cubicBezTo>
                    <a:pt x="1959" y="1640"/>
                    <a:pt x="1956" y="1631"/>
                    <a:pt x="1959" y="1631"/>
                  </a:cubicBezTo>
                  <a:lnTo>
                    <a:pt x="1959" y="1631"/>
                  </a:lnTo>
                  <a:cubicBezTo>
                    <a:pt x="1962" y="1631"/>
                    <a:pt x="1968" y="1638"/>
                    <a:pt x="1979" y="1651"/>
                  </a:cubicBezTo>
                  <a:cubicBezTo>
                    <a:pt x="1989" y="1664"/>
                    <a:pt x="1995" y="1671"/>
                    <a:pt x="1996" y="1671"/>
                  </a:cubicBezTo>
                  <a:cubicBezTo>
                    <a:pt x="1998" y="1671"/>
                    <a:pt x="1994" y="1664"/>
                    <a:pt x="1988" y="1648"/>
                  </a:cubicBezTo>
                  <a:cubicBezTo>
                    <a:pt x="1984" y="1636"/>
                    <a:pt x="1983" y="1632"/>
                    <a:pt x="1986" y="1632"/>
                  </a:cubicBezTo>
                  <a:lnTo>
                    <a:pt x="1986" y="1632"/>
                  </a:lnTo>
                  <a:cubicBezTo>
                    <a:pt x="1990" y="1632"/>
                    <a:pt x="2006" y="1651"/>
                    <a:pt x="2022" y="1669"/>
                  </a:cubicBezTo>
                  <a:cubicBezTo>
                    <a:pt x="2044" y="1703"/>
                    <a:pt x="2055" y="1717"/>
                    <a:pt x="2058" y="1717"/>
                  </a:cubicBezTo>
                  <a:cubicBezTo>
                    <a:pt x="2061" y="1717"/>
                    <a:pt x="2059" y="1708"/>
                    <a:pt x="2054" y="1695"/>
                  </a:cubicBezTo>
                  <a:cubicBezTo>
                    <a:pt x="2044" y="1657"/>
                    <a:pt x="2054" y="1651"/>
                    <a:pt x="2060" y="1651"/>
                  </a:cubicBezTo>
                  <a:cubicBezTo>
                    <a:pt x="2054" y="1613"/>
                    <a:pt x="2057" y="1610"/>
                    <a:pt x="2035" y="1582"/>
                  </a:cubicBezTo>
                  <a:cubicBezTo>
                    <a:pt x="2022" y="1563"/>
                    <a:pt x="2013" y="1541"/>
                    <a:pt x="2004" y="1519"/>
                  </a:cubicBezTo>
                  <a:cubicBezTo>
                    <a:pt x="2001" y="1505"/>
                    <a:pt x="2002" y="1501"/>
                    <a:pt x="2004" y="1501"/>
                  </a:cubicBezTo>
                  <a:lnTo>
                    <a:pt x="2004" y="1501"/>
                  </a:lnTo>
                  <a:cubicBezTo>
                    <a:pt x="2006" y="1501"/>
                    <a:pt x="2012" y="1514"/>
                    <a:pt x="2010" y="1516"/>
                  </a:cubicBezTo>
                  <a:cubicBezTo>
                    <a:pt x="2016" y="1550"/>
                    <a:pt x="2022" y="1547"/>
                    <a:pt x="2044" y="1579"/>
                  </a:cubicBezTo>
                  <a:cubicBezTo>
                    <a:pt x="2058" y="1596"/>
                    <a:pt x="2067" y="1600"/>
                    <a:pt x="2073" y="1600"/>
                  </a:cubicBezTo>
                  <a:cubicBezTo>
                    <a:pt x="2077" y="1600"/>
                    <a:pt x="2080" y="1599"/>
                    <a:pt x="2082" y="1597"/>
                  </a:cubicBezTo>
                  <a:lnTo>
                    <a:pt x="2101" y="1588"/>
                  </a:lnTo>
                  <a:cubicBezTo>
                    <a:pt x="2115" y="1599"/>
                    <a:pt x="2124" y="1605"/>
                    <a:pt x="2128" y="1605"/>
                  </a:cubicBezTo>
                  <a:cubicBezTo>
                    <a:pt x="2133" y="1605"/>
                    <a:pt x="2130" y="1596"/>
                    <a:pt x="2120" y="1579"/>
                  </a:cubicBezTo>
                  <a:lnTo>
                    <a:pt x="2104" y="1547"/>
                  </a:lnTo>
                  <a:lnTo>
                    <a:pt x="2104" y="1547"/>
                  </a:lnTo>
                  <a:cubicBezTo>
                    <a:pt x="2120" y="1570"/>
                    <a:pt x="2137" y="1580"/>
                    <a:pt x="2151" y="1580"/>
                  </a:cubicBezTo>
                  <a:cubicBezTo>
                    <a:pt x="2173" y="1580"/>
                    <a:pt x="2186" y="1555"/>
                    <a:pt x="2167" y="1516"/>
                  </a:cubicBezTo>
                  <a:lnTo>
                    <a:pt x="2167" y="1516"/>
                  </a:lnTo>
                  <a:lnTo>
                    <a:pt x="2185" y="1547"/>
                  </a:lnTo>
                  <a:cubicBezTo>
                    <a:pt x="2195" y="1567"/>
                    <a:pt x="2202" y="1573"/>
                    <a:pt x="2207" y="1573"/>
                  </a:cubicBezTo>
                  <a:cubicBezTo>
                    <a:pt x="2210" y="1573"/>
                    <a:pt x="2213" y="1571"/>
                    <a:pt x="2217" y="1569"/>
                  </a:cubicBezTo>
                  <a:cubicBezTo>
                    <a:pt x="2223" y="1566"/>
                    <a:pt x="2223" y="1525"/>
                    <a:pt x="2239" y="1519"/>
                  </a:cubicBezTo>
                  <a:cubicBezTo>
                    <a:pt x="2258" y="1510"/>
                    <a:pt x="2270" y="1500"/>
                    <a:pt x="2254" y="1469"/>
                  </a:cubicBezTo>
                  <a:cubicBezTo>
                    <a:pt x="2258" y="1469"/>
                    <a:pt x="2258" y="1469"/>
                    <a:pt x="2276" y="1497"/>
                  </a:cubicBezTo>
                  <a:cubicBezTo>
                    <a:pt x="2285" y="1522"/>
                    <a:pt x="2291" y="1527"/>
                    <a:pt x="2295" y="1527"/>
                  </a:cubicBezTo>
                  <a:cubicBezTo>
                    <a:pt x="2296" y="1527"/>
                    <a:pt x="2297" y="1526"/>
                    <a:pt x="2298" y="1525"/>
                  </a:cubicBezTo>
                  <a:cubicBezTo>
                    <a:pt x="2305" y="1525"/>
                    <a:pt x="2286" y="1494"/>
                    <a:pt x="2267" y="1463"/>
                  </a:cubicBezTo>
                  <a:cubicBezTo>
                    <a:pt x="2258" y="1445"/>
                    <a:pt x="2255" y="1437"/>
                    <a:pt x="2259" y="1437"/>
                  </a:cubicBezTo>
                  <a:lnTo>
                    <a:pt x="2259" y="1437"/>
                  </a:lnTo>
                  <a:cubicBezTo>
                    <a:pt x="2262" y="1437"/>
                    <a:pt x="2270" y="1442"/>
                    <a:pt x="2283" y="1453"/>
                  </a:cubicBezTo>
                  <a:cubicBezTo>
                    <a:pt x="2293" y="1464"/>
                    <a:pt x="2303" y="1469"/>
                    <a:pt x="2310" y="1469"/>
                  </a:cubicBezTo>
                  <a:cubicBezTo>
                    <a:pt x="2321" y="1469"/>
                    <a:pt x="2326" y="1456"/>
                    <a:pt x="2320" y="1434"/>
                  </a:cubicBezTo>
                  <a:cubicBezTo>
                    <a:pt x="2322" y="1433"/>
                    <a:pt x="2324" y="1433"/>
                    <a:pt x="2326" y="1433"/>
                  </a:cubicBezTo>
                  <a:cubicBezTo>
                    <a:pt x="2330" y="1433"/>
                    <a:pt x="2335" y="1438"/>
                    <a:pt x="2348" y="1459"/>
                  </a:cubicBezTo>
                  <a:cubicBezTo>
                    <a:pt x="2362" y="1475"/>
                    <a:pt x="2375" y="1490"/>
                    <a:pt x="2381" y="1490"/>
                  </a:cubicBezTo>
                  <a:cubicBezTo>
                    <a:pt x="2386" y="1490"/>
                    <a:pt x="2385" y="1479"/>
                    <a:pt x="2373" y="1447"/>
                  </a:cubicBezTo>
                  <a:cubicBezTo>
                    <a:pt x="2375" y="1446"/>
                    <a:pt x="2376" y="1446"/>
                    <a:pt x="2377" y="1446"/>
                  </a:cubicBezTo>
                  <a:cubicBezTo>
                    <a:pt x="2381" y="1446"/>
                    <a:pt x="2383" y="1451"/>
                    <a:pt x="2395" y="1475"/>
                  </a:cubicBezTo>
                  <a:cubicBezTo>
                    <a:pt x="2410" y="1491"/>
                    <a:pt x="2421" y="1508"/>
                    <a:pt x="2422" y="1508"/>
                  </a:cubicBezTo>
                  <a:cubicBezTo>
                    <a:pt x="2423" y="1508"/>
                    <a:pt x="2418" y="1499"/>
                    <a:pt x="2405" y="1472"/>
                  </a:cubicBezTo>
                  <a:cubicBezTo>
                    <a:pt x="2401" y="1449"/>
                    <a:pt x="2404" y="1438"/>
                    <a:pt x="2413" y="1438"/>
                  </a:cubicBezTo>
                  <a:cubicBezTo>
                    <a:pt x="2419" y="1438"/>
                    <a:pt x="2428" y="1443"/>
                    <a:pt x="2439" y="1453"/>
                  </a:cubicBezTo>
                  <a:cubicBezTo>
                    <a:pt x="2446" y="1450"/>
                    <a:pt x="2449" y="1447"/>
                    <a:pt x="2433" y="1419"/>
                  </a:cubicBezTo>
                  <a:lnTo>
                    <a:pt x="2414" y="1387"/>
                  </a:lnTo>
                  <a:lnTo>
                    <a:pt x="2414" y="1387"/>
                  </a:lnTo>
                  <a:cubicBezTo>
                    <a:pt x="2434" y="1416"/>
                    <a:pt x="2444" y="1431"/>
                    <a:pt x="2446" y="1431"/>
                  </a:cubicBezTo>
                  <a:cubicBezTo>
                    <a:pt x="2447" y="1431"/>
                    <a:pt x="2440" y="1415"/>
                    <a:pt x="2424" y="1381"/>
                  </a:cubicBezTo>
                  <a:cubicBezTo>
                    <a:pt x="2414" y="1365"/>
                    <a:pt x="2411" y="1356"/>
                    <a:pt x="2412" y="1356"/>
                  </a:cubicBezTo>
                  <a:lnTo>
                    <a:pt x="2412" y="1356"/>
                  </a:lnTo>
                  <a:cubicBezTo>
                    <a:pt x="2414" y="1356"/>
                    <a:pt x="2419" y="1363"/>
                    <a:pt x="2427" y="1378"/>
                  </a:cubicBezTo>
                  <a:cubicBezTo>
                    <a:pt x="2447" y="1401"/>
                    <a:pt x="2453" y="1403"/>
                    <a:pt x="2455" y="1403"/>
                  </a:cubicBezTo>
                  <a:cubicBezTo>
                    <a:pt x="2455" y="1403"/>
                    <a:pt x="2455" y="1403"/>
                    <a:pt x="2455" y="1403"/>
                  </a:cubicBezTo>
                  <a:cubicBezTo>
                    <a:pt x="2461" y="1403"/>
                    <a:pt x="2467" y="1359"/>
                    <a:pt x="2489" y="1347"/>
                  </a:cubicBezTo>
                  <a:cubicBezTo>
                    <a:pt x="2530" y="1325"/>
                    <a:pt x="2543" y="1318"/>
                    <a:pt x="2527" y="1287"/>
                  </a:cubicBezTo>
                  <a:cubicBezTo>
                    <a:pt x="2519" y="1269"/>
                    <a:pt x="2515" y="1260"/>
                    <a:pt x="2517" y="1260"/>
                  </a:cubicBezTo>
                  <a:lnTo>
                    <a:pt x="2517" y="1260"/>
                  </a:lnTo>
                  <a:cubicBezTo>
                    <a:pt x="2518" y="1260"/>
                    <a:pt x="2525" y="1267"/>
                    <a:pt x="2536" y="1281"/>
                  </a:cubicBezTo>
                  <a:cubicBezTo>
                    <a:pt x="2551" y="1300"/>
                    <a:pt x="2559" y="1305"/>
                    <a:pt x="2563" y="1305"/>
                  </a:cubicBezTo>
                  <a:cubicBezTo>
                    <a:pt x="2565" y="1305"/>
                    <a:pt x="2567" y="1304"/>
                    <a:pt x="2568" y="1303"/>
                  </a:cubicBezTo>
                  <a:cubicBezTo>
                    <a:pt x="2569" y="1303"/>
                    <a:pt x="2570" y="1303"/>
                    <a:pt x="2571" y="1303"/>
                  </a:cubicBezTo>
                  <a:cubicBezTo>
                    <a:pt x="2575" y="1303"/>
                    <a:pt x="2580" y="1305"/>
                    <a:pt x="2596" y="1331"/>
                  </a:cubicBezTo>
                  <a:cubicBezTo>
                    <a:pt x="2583" y="1297"/>
                    <a:pt x="2583" y="1297"/>
                    <a:pt x="2587" y="1293"/>
                  </a:cubicBezTo>
                  <a:lnTo>
                    <a:pt x="2587" y="1293"/>
                  </a:lnTo>
                  <a:cubicBezTo>
                    <a:pt x="2595" y="1308"/>
                    <a:pt x="2602" y="1315"/>
                    <a:pt x="2604" y="1315"/>
                  </a:cubicBezTo>
                  <a:cubicBezTo>
                    <a:pt x="2606" y="1315"/>
                    <a:pt x="2604" y="1307"/>
                    <a:pt x="2596" y="1290"/>
                  </a:cubicBezTo>
                  <a:cubicBezTo>
                    <a:pt x="2580" y="1257"/>
                    <a:pt x="2572" y="1241"/>
                    <a:pt x="2573" y="1241"/>
                  </a:cubicBezTo>
                  <a:lnTo>
                    <a:pt x="2573" y="1241"/>
                  </a:lnTo>
                  <a:cubicBezTo>
                    <a:pt x="2574" y="1241"/>
                    <a:pt x="2584" y="1256"/>
                    <a:pt x="2602" y="1287"/>
                  </a:cubicBezTo>
                  <a:cubicBezTo>
                    <a:pt x="2615" y="1307"/>
                    <a:pt x="2634" y="1325"/>
                    <a:pt x="2637" y="1325"/>
                  </a:cubicBezTo>
                  <a:cubicBezTo>
                    <a:pt x="2639" y="1325"/>
                    <a:pt x="2637" y="1321"/>
                    <a:pt x="2630" y="1312"/>
                  </a:cubicBezTo>
                  <a:cubicBezTo>
                    <a:pt x="2612" y="1281"/>
                    <a:pt x="2621" y="1275"/>
                    <a:pt x="2608" y="1243"/>
                  </a:cubicBezTo>
                  <a:cubicBezTo>
                    <a:pt x="2609" y="1242"/>
                    <a:pt x="2611" y="1241"/>
                    <a:pt x="2612" y="1241"/>
                  </a:cubicBezTo>
                  <a:cubicBezTo>
                    <a:pt x="2617" y="1241"/>
                    <a:pt x="2624" y="1246"/>
                    <a:pt x="2637" y="1268"/>
                  </a:cubicBezTo>
                  <a:cubicBezTo>
                    <a:pt x="2642" y="1275"/>
                    <a:pt x="2646" y="1277"/>
                    <a:pt x="2649" y="1277"/>
                  </a:cubicBezTo>
                  <a:cubicBezTo>
                    <a:pt x="2660" y="1277"/>
                    <a:pt x="2662" y="1245"/>
                    <a:pt x="2652" y="1218"/>
                  </a:cubicBezTo>
                  <a:cubicBezTo>
                    <a:pt x="2643" y="1204"/>
                    <a:pt x="2639" y="1196"/>
                    <a:pt x="2640" y="1196"/>
                  </a:cubicBezTo>
                  <a:lnTo>
                    <a:pt x="2640" y="1196"/>
                  </a:lnTo>
                  <a:cubicBezTo>
                    <a:pt x="2641" y="1196"/>
                    <a:pt x="2646" y="1203"/>
                    <a:pt x="2655" y="1218"/>
                  </a:cubicBezTo>
                  <a:cubicBezTo>
                    <a:pt x="2670" y="1239"/>
                    <a:pt x="2677" y="1245"/>
                    <a:pt x="2681" y="1245"/>
                  </a:cubicBezTo>
                  <a:cubicBezTo>
                    <a:pt x="2682" y="1245"/>
                    <a:pt x="2683" y="1244"/>
                    <a:pt x="2684" y="1243"/>
                  </a:cubicBezTo>
                  <a:cubicBezTo>
                    <a:pt x="2680" y="1233"/>
                    <a:pt x="2679" y="1228"/>
                    <a:pt x="2680" y="1228"/>
                  </a:cubicBezTo>
                  <a:lnTo>
                    <a:pt x="2680" y="1228"/>
                  </a:lnTo>
                  <a:cubicBezTo>
                    <a:pt x="2683" y="1228"/>
                    <a:pt x="2696" y="1250"/>
                    <a:pt x="2709" y="1271"/>
                  </a:cubicBezTo>
                  <a:cubicBezTo>
                    <a:pt x="2718" y="1293"/>
                    <a:pt x="2722" y="1298"/>
                    <a:pt x="2728" y="1298"/>
                  </a:cubicBezTo>
                  <a:cubicBezTo>
                    <a:pt x="2730" y="1298"/>
                    <a:pt x="2733" y="1297"/>
                    <a:pt x="2737" y="1297"/>
                  </a:cubicBezTo>
                  <a:cubicBezTo>
                    <a:pt x="2724" y="1278"/>
                    <a:pt x="2734" y="1250"/>
                    <a:pt x="2756" y="1243"/>
                  </a:cubicBezTo>
                  <a:cubicBezTo>
                    <a:pt x="2781" y="1231"/>
                    <a:pt x="2765" y="1199"/>
                    <a:pt x="2737" y="1130"/>
                  </a:cubicBezTo>
                  <a:lnTo>
                    <a:pt x="2706" y="1068"/>
                  </a:lnTo>
                  <a:lnTo>
                    <a:pt x="2706" y="1068"/>
                  </a:lnTo>
                  <a:lnTo>
                    <a:pt x="2743" y="1130"/>
                  </a:lnTo>
                  <a:lnTo>
                    <a:pt x="2803" y="1218"/>
                  </a:lnTo>
                  <a:cubicBezTo>
                    <a:pt x="2809" y="1215"/>
                    <a:pt x="2790" y="1184"/>
                    <a:pt x="2771" y="1156"/>
                  </a:cubicBezTo>
                  <a:cubicBezTo>
                    <a:pt x="2761" y="1138"/>
                    <a:pt x="2758" y="1129"/>
                    <a:pt x="2763" y="1129"/>
                  </a:cubicBezTo>
                  <a:cubicBezTo>
                    <a:pt x="2766" y="1129"/>
                    <a:pt x="2775" y="1135"/>
                    <a:pt x="2787" y="1146"/>
                  </a:cubicBezTo>
                  <a:cubicBezTo>
                    <a:pt x="2800" y="1157"/>
                    <a:pt x="2807" y="1163"/>
                    <a:pt x="2811" y="1163"/>
                  </a:cubicBezTo>
                  <a:cubicBezTo>
                    <a:pt x="2815" y="1163"/>
                    <a:pt x="2813" y="1154"/>
                    <a:pt x="2806" y="1137"/>
                  </a:cubicBezTo>
                  <a:cubicBezTo>
                    <a:pt x="2807" y="1136"/>
                    <a:pt x="2808" y="1135"/>
                    <a:pt x="2810" y="1135"/>
                  </a:cubicBezTo>
                  <a:cubicBezTo>
                    <a:pt x="2815" y="1135"/>
                    <a:pt x="2822" y="1139"/>
                    <a:pt x="2837" y="1159"/>
                  </a:cubicBezTo>
                  <a:cubicBezTo>
                    <a:pt x="2844" y="1156"/>
                    <a:pt x="2844" y="1156"/>
                    <a:pt x="2825" y="1124"/>
                  </a:cubicBezTo>
                  <a:cubicBezTo>
                    <a:pt x="2815" y="1109"/>
                    <a:pt x="2811" y="1101"/>
                    <a:pt x="2813" y="1101"/>
                  </a:cubicBezTo>
                  <a:lnTo>
                    <a:pt x="2813" y="1101"/>
                  </a:lnTo>
                  <a:cubicBezTo>
                    <a:pt x="2815" y="1101"/>
                    <a:pt x="2822" y="1108"/>
                    <a:pt x="2834" y="1121"/>
                  </a:cubicBezTo>
                  <a:cubicBezTo>
                    <a:pt x="2856" y="1151"/>
                    <a:pt x="2871" y="1164"/>
                    <a:pt x="2877" y="1164"/>
                  </a:cubicBezTo>
                  <a:cubicBezTo>
                    <a:pt x="2882" y="1164"/>
                    <a:pt x="2880" y="1154"/>
                    <a:pt x="2872" y="1140"/>
                  </a:cubicBezTo>
                  <a:cubicBezTo>
                    <a:pt x="2853" y="1109"/>
                    <a:pt x="2856" y="1109"/>
                    <a:pt x="2862" y="1105"/>
                  </a:cubicBezTo>
                  <a:cubicBezTo>
                    <a:pt x="2869" y="1102"/>
                    <a:pt x="2872" y="1099"/>
                    <a:pt x="2859" y="1065"/>
                  </a:cubicBezTo>
                  <a:lnTo>
                    <a:pt x="2869" y="1061"/>
                  </a:lnTo>
                  <a:cubicBezTo>
                    <a:pt x="2869" y="1061"/>
                    <a:pt x="2869" y="1061"/>
                    <a:pt x="2869" y="1061"/>
                  </a:cubicBezTo>
                  <a:cubicBezTo>
                    <a:pt x="2873" y="1061"/>
                    <a:pt x="2887" y="1090"/>
                    <a:pt x="2881" y="1093"/>
                  </a:cubicBezTo>
                  <a:lnTo>
                    <a:pt x="2906" y="1121"/>
                  </a:lnTo>
                  <a:cubicBezTo>
                    <a:pt x="2916" y="1118"/>
                    <a:pt x="2919" y="1115"/>
                    <a:pt x="2906" y="1080"/>
                  </a:cubicBezTo>
                  <a:cubicBezTo>
                    <a:pt x="2889" y="1049"/>
                    <a:pt x="2880" y="1033"/>
                    <a:pt x="2881" y="1033"/>
                  </a:cubicBezTo>
                  <a:lnTo>
                    <a:pt x="2881" y="1033"/>
                  </a:lnTo>
                  <a:cubicBezTo>
                    <a:pt x="2881" y="1033"/>
                    <a:pt x="2891" y="1048"/>
                    <a:pt x="2909" y="1077"/>
                  </a:cubicBezTo>
                  <a:cubicBezTo>
                    <a:pt x="2922" y="1098"/>
                    <a:pt x="2938" y="1118"/>
                    <a:pt x="2942" y="1118"/>
                  </a:cubicBezTo>
                  <a:cubicBezTo>
                    <a:pt x="2943" y="1118"/>
                    <a:pt x="2943" y="1113"/>
                    <a:pt x="2938" y="1102"/>
                  </a:cubicBezTo>
                  <a:cubicBezTo>
                    <a:pt x="2924" y="1075"/>
                    <a:pt x="2920" y="1065"/>
                    <a:pt x="2922" y="1065"/>
                  </a:cubicBezTo>
                  <a:lnTo>
                    <a:pt x="2922" y="1065"/>
                  </a:lnTo>
                  <a:cubicBezTo>
                    <a:pt x="2925" y="1065"/>
                    <a:pt x="2936" y="1081"/>
                    <a:pt x="2947" y="1099"/>
                  </a:cubicBezTo>
                  <a:cubicBezTo>
                    <a:pt x="2964" y="1129"/>
                    <a:pt x="2972" y="1145"/>
                    <a:pt x="2975" y="1145"/>
                  </a:cubicBezTo>
                  <a:cubicBezTo>
                    <a:pt x="2977" y="1145"/>
                    <a:pt x="2972" y="1127"/>
                    <a:pt x="2963" y="1090"/>
                  </a:cubicBezTo>
                  <a:cubicBezTo>
                    <a:pt x="2972" y="1083"/>
                    <a:pt x="2972" y="1043"/>
                    <a:pt x="2988" y="1036"/>
                  </a:cubicBezTo>
                  <a:cubicBezTo>
                    <a:pt x="2996" y="1031"/>
                    <a:pt x="3002" y="1027"/>
                    <a:pt x="3009" y="1027"/>
                  </a:cubicBezTo>
                  <a:cubicBezTo>
                    <a:pt x="3017" y="1027"/>
                    <a:pt x="3026" y="1033"/>
                    <a:pt x="3038" y="1049"/>
                  </a:cubicBezTo>
                  <a:cubicBezTo>
                    <a:pt x="3061" y="1083"/>
                    <a:pt x="3072" y="1097"/>
                    <a:pt x="3073" y="1097"/>
                  </a:cubicBezTo>
                  <a:cubicBezTo>
                    <a:pt x="3074" y="1097"/>
                    <a:pt x="3069" y="1089"/>
                    <a:pt x="3060" y="1077"/>
                  </a:cubicBezTo>
                  <a:cubicBezTo>
                    <a:pt x="3019" y="1018"/>
                    <a:pt x="3025" y="1014"/>
                    <a:pt x="3041" y="1005"/>
                  </a:cubicBezTo>
                  <a:lnTo>
                    <a:pt x="3041" y="1005"/>
                  </a:lnTo>
                  <a:cubicBezTo>
                    <a:pt x="3048" y="1011"/>
                    <a:pt x="3053" y="1013"/>
                    <a:pt x="3057" y="1013"/>
                  </a:cubicBezTo>
                  <a:cubicBezTo>
                    <a:pt x="3068" y="1013"/>
                    <a:pt x="3060" y="985"/>
                    <a:pt x="3050" y="961"/>
                  </a:cubicBezTo>
                  <a:lnTo>
                    <a:pt x="3041" y="964"/>
                  </a:lnTo>
                  <a:cubicBezTo>
                    <a:pt x="3015" y="927"/>
                    <a:pt x="3008" y="912"/>
                    <a:pt x="3014" y="912"/>
                  </a:cubicBezTo>
                  <a:lnTo>
                    <a:pt x="3014" y="912"/>
                  </a:lnTo>
                  <a:cubicBezTo>
                    <a:pt x="3017" y="912"/>
                    <a:pt x="3024" y="917"/>
                    <a:pt x="3035" y="927"/>
                  </a:cubicBezTo>
                  <a:cubicBezTo>
                    <a:pt x="3035" y="927"/>
                    <a:pt x="3035" y="927"/>
                    <a:pt x="3036" y="927"/>
                  </a:cubicBezTo>
                  <a:cubicBezTo>
                    <a:pt x="3043" y="927"/>
                    <a:pt x="3061" y="956"/>
                    <a:pt x="3079" y="986"/>
                  </a:cubicBezTo>
                  <a:cubicBezTo>
                    <a:pt x="3096" y="1013"/>
                    <a:pt x="3117" y="1040"/>
                    <a:pt x="3124" y="1040"/>
                  </a:cubicBezTo>
                  <a:cubicBezTo>
                    <a:pt x="3125" y="1040"/>
                    <a:pt x="3125" y="1040"/>
                    <a:pt x="3126" y="1040"/>
                  </a:cubicBezTo>
                  <a:cubicBezTo>
                    <a:pt x="3129" y="1036"/>
                    <a:pt x="3135" y="1036"/>
                    <a:pt x="3110" y="1008"/>
                  </a:cubicBezTo>
                  <a:cubicBezTo>
                    <a:pt x="3091" y="977"/>
                    <a:pt x="3091" y="977"/>
                    <a:pt x="3097" y="974"/>
                  </a:cubicBezTo>
                  <a:cubicBezTo>
                    <a:pt x="3100" y="971"/>
                    <a:pt x="3107" y="967"/>
                    <a:pt x="3091" y="936"/>
                  </a:cubicBezTo>
                  <a:cubicBezTo>
                    <a:pt x="3072" y="905"/>
                    <a:pt x="3079" y="902"/>
                    <a:pt x="3082" y="902"/>
                  </a:cubicBezTo>
                  <a:lnTo>
                    <a:pt x="3082" y="902"/>
                  </a:lnTo>
                  <a:cubicBezTo>
                    <a:pt x="3102" y="922"/>
                    <a:pt x="3112" y="924"/>
                    <a:pt x="3115" y="924"/>
                  </a:cubicBezTo>
                  <a:cubicBezTo>
                    <a:pt x="3116" y="924"/>
                    <a:pt x="3116" y="924"/>
                    <a:pt x="3116" y="924"/>
                  </a:cubicBezTo>
                  <a:lnTo>
                    <a:pt x="3135" y="952"/>
                  </a:lnTo>
                  <a:cubicBezTo>
                    <a:pt x="3148" y="974"/>
                    <a:pt x="3163" y="993"/>
                    <a:pt x="3179" y="1011"/>
                  </a:cubicBezTo>
                  <a:cubicBezTo>
                    <a:pt x="3182" y="1008"/>
                    <a:pt x="3163" y="977"/>
                    <a:pt x="3163" y="977"/>
                  </a:cubicBezTo>
                  <a:cubicBezTo>
                    <a:pt x="3144" y="949"/>
                    <a:pt x="3260" y="883"/>
                    <a:pt x="3273" y="873"/>
                  </a:cubicBezTo>
                  <a:cubicBezTo>
                    <a:pt x="3285" y="884"/>
                    <a:pt x="3295" y="889"/>
                    <a:pt x="3300" y="889"/>
                  </a:cubicBezTo>
                  <a:cubicBezTo>
                    <a:pt x="3307" y="889"/>
                    <a:pt x="3306" y="880"/>
                    <a:pt x="3292" y="864"/>
                  </a:cubicBezTo>
                  <a:cubicBezTo>
                    <a:pt x="3273" y="833"/>
                    <a:pt x="3295" y="820"/>
                    <a:pt x="3326" y="805"/>
                  </a:cubicBezTo>
                  <a:cubicBezTo>
                    <a:pt x="3357" y="786"/>
                    <a:pt x="3383" y="770"/>
                    <a:pt x="3361" y="742"/>
                  </a:cubicBezTo>
                  <a:lnTo>
                    <a:pt x="3376" y="732"/>
                  </a:lnTo>
                  <a:cubicBezTo>
                    <a:pt x="3386" y="726"/>
                    <a:pt x="3376" y="692"/>
                    <a:pt x="3379" y="689"/>
                  </a:cubicBezTo>
                  <a:cubicBezTo>
                    <a:pt x="3373" y="672"/>
                    <a:pt x="3371" y="663"/>
                    <a:pt x="3372" y="663"/>
                  </a:cubicBezTo>
                  <a:lnTo>
                    <a:pt x="3372" y="663"/>
                  </a:lnTo>
                  <a:cubicBezTo>
                    <a:pt x="3374" y="663"/>
                    <a:pt x="3378" y="671"/>
                    <a:pt x="3386" y="685"/>
                  </a:cubicBezTo>
                  <a:cubicBezTo>
                    <a:pt x="3404" y="715"/>
                    <a:pt x="3421" y="742"/>
                    <a:pt x="3428" y="742"/>
                  </a:cubicBezTo>
                  <a:cubicBezTo>
                    <a:pt x="3429" y="742"/>
                    <a:pt x="3429" y="742"/>
                    <a:pt x="3430" y="742"/>
                  </a:cubicBezTo>
                  <a:cubicBezTo>
                    <a:pt x="3439" y="739"/>
                    <a:pt x="3420" y="707"/>
                    <a:pt x="3398" y="679"/>
                  </a:cubicBezTo>
                  <a:cubicBezTo>
                    <a:pt x="3379" y="648"/>
                    <a:pt x="3386" y="645"/>
                    <a:pt x="3386" y="645"/>
                  </a:cubicBezTo>
                  <a:cubicBezTo>
                    <a:pt x="3386" y="644"/>
                    <a:pt x="3387" y="643"/>
                    <a:pt x="3388" y="643"/>
                  </a:cubicBezTo>
                  <a:cubicBezTo>
                    <a:pt x="3390" y="643"/>
                    <a:pt x="3393" y="649"/>
                    <a:pt x="3408" y="673"/>
                  </a:cubicBezTo>
                  <a:lnTo>
                    <a:pt x="3448" y="732"/>
                  </a:lnTo>
                  <a:lnTo>
                    <a:pt x="3451" y="729"/>
                  </a:lnTo>
                  <a:cubicBezTo>
                    <a:pt x="3433" y="701"/>
                    <a:pt x="3439" y="698"/>
                    <a:pt x="3439" y="698"/>
                  </a:cubicBezTo>
                  <a:cubicBezTo>
                    <a:pt x="3440" y="697"/>
                    <a:pt x="3440" y="697"/>
                    <a:pt x="3441" y="697"/>
                  </a:cubicBezTo>
                  <a:cubicBezTo>
                    <a:pt x="3444" y="697"/>
                    <a:pt x="3450" y="706"/>
                    <a:pt x="3483" y="754"/>
                  </a:cubicBezTo>
                  <a:cubicBezTo>
                    <a:pt x="3501" y="783"/>
                    <a:pt x="3512" y="797"/>
                    <a:pt x="3514" y="797"/>
                  </a:cubicBezTo>
                  <a:cubicBezTo>
                    <a:pt x="3517" y="797"/>
                    <a:pt x="3510" y="781"/>
                    <a:pt x="3492" y="748"/>
                  </a:cubicBezTo>
                  <a:lnTo>
                    <a:pt x="3480" y="714"/>
                  </a:lnTo>
                  <a:lnTo>
                    <a:pt x="3480" y="714"/>
                  </a:lnTo>
                  <a:cubicBezTo>
                    <a:pt x="3492" y="730"/>
                    <a:pt x="3499" y="736"/>
                    <a:pt x="3501" y="736"/>
                  </a:cubicBezTo>
                  <a:cubicBezTo>
                    <a:pt x="3509" y="736"/>
                    <a:pt x="3491" y="695"/>
                    <a:pt x="3480" y="673"/>
                  </a:cubicBezTo>
                  <a:lnTo>
                    <a:pt x="3480" y="673"/>
                  </a:lnTo>
                  <a:cubicBezTo>
                    <a:pt x="3500" y="700"/>
                    <a:pt x="3513" y="713"/>
                    <a:pt x="3516" y="713"/>
                  </a:cubicBezTo>
                  <a:cubicBezTo>
                    <a:pt x="3520" y="713"/>
                    <a:pt x="3514" y="696"/>
                    <a:pt x="3495" y="664"/>
                  </a:cubicBezTo>
                  <a:cubicBezTo>
                    <a:pt x="3484" y="647"/>
                    <a:pt x="3480" y="639"/>
                    <a:pt x="3483" y="639"/>
                  </a:cubicBezTo>
                  <a:lnTo>
                    <a:pt x="3483" y="639"/>
                  </a:lnTo>
                  <a:cubicBezTo>
                    <a:pt x="3485" y="639"/>
                    <a:pt x="3493" y="645"/>
                    <a:pt x="3505" y="657"/>
                  </a:cubicBezTo>
                  <a:cubicBezTo>
                    <a:pt x="3519" y="675"/>
                    <a:pt x="3526" y="680"/>
                    <a:pt x="3532" y="680"/>
                  </a:cubicBezTo>
                  <a:cubicBezTo>
                    <a:pt x="3536" y="680"/>
                    <a:pt x="3539" y="678"/>
                    <a:pt x="3542" y="676"/>
                  </a:cubicBezTo>
                  <a:cubicBezTo>
                    <a:pt x="3527" y="645"/>
                    <a:pt x="3558" y="626"/>
                    <a:pt x="3596" y="601"/>
                  </a:cubicBezTo>
                  <a:cubicBezTo>
                    <a:pt x="3640" y="576"/>
                    <a:pt x="3668" y="560"/>
                    <a:pt x="3646" y="532"/>
                  </a:cubicBezTo>
                  <a:cubicBezTo>
                    <a:pt x="3647" y="531"/>
                    <a:pt x="3649" y="530"/>
                    <a:pt x="3650" y="530"/>
                  </a:cubicBezTo>
                  <a:cubicBezTo>
                    <a:pt x="3654" y="530"/>
                    <a:pt x="3659" y="535"/>
                    <a:pt x="3677" y="554"/>
                  </a:cubicBezTo>
                  <a:cubicBezTo>
                    <a:pt x="3685" y="566"/>
                    <a:pt x="3690" y="573"/>
                    <a:pt x="3692" y="573"/>
                  </a:cubicBezTo>
                  <a:cubicBezTo>
                    <a:pt x="3694" y="573"/>
                    <a:pt x="3687" y="557"/>
                    <a:pt x="3665" y="519"/>
                  </a:cubicBezTo>
                  <a:cubicBezTo>
                    <a:pt x="3657" y="501"/>
                    <a:pt x="3647" y="483"/>
                    <a:pt x="3647" y="483"/>
                  </a:cubicBezTo>
                  <a:lnTo>
                    <a:pt x="3647" y="483"/>
                  </a:lnTo>
                  <a:cubicBezTo>
                    <a:pt x="3648" y="483"/>
                    <a:pt x="3654" y="492"/>
                    <a:pt x="3671" y="516"/>
                  </a:cubicBezTo>
                  <a:cubicBezTo>
                    <a:pt x="3681" y="533"/>
                    <a:pt x="3688" y="539"/>
                    <a:pt x="3696" y="539"/>
                  </a:cubicBezTo>
                  <a:cubicBezTo>
                    <a:pt x="3702" y="539"/>
                    <a:pt x="3709" y="535"/>
                    <a:pt x="3718" y="529"/>
                  </a:cubicBezTo>
                  <a:cubicBezTo>
                    <a:pt x="3734" y="519"/>
                    <a:pt x="3752" y="510"/>
                    <a:pt x="3730" y="479"/>
                  </a:cubicBezTo>
                  <a:cubicBezTo>
                    <a:pt x="3726" y="461"/>
                    <a:pt x="3723" y="452"/>
                    <a:pt x="3724" y="452"/>
                  </a:cubicBezTo>
                  <a:lnTo>
                    <a:pt x="3724" y="452"/>
                  </a:lnTo>
                  <a:cubicBezTo>
                    <a:pt x="3725" y="452"/>
                    <a:pt x="3729" y="460"/>
                    <a:pt x="3737" y="475"/>
                  </a:cubicBezTo>
                  <a:cubicBezTo>
                    <a:pt x="3756" y="510"/>
                    <a:pt x="3777" y="530"/>
                    <a:pt x="3788" y="530"/>
                  </a:cubicBezTo>
                  <a:cubicBezTo>
                    <a:pt x="3798" y="530"/>
                    <a:pt x="3800" y="516"/>
                    <a:pt x="3787" y="485"/>
                  </a:cubicBezTo>
                  <a:cubicBezTo>
                    <a:pt x="3788" y="485"/>
                    <a:pt x="3789" y="485"/>
                    <a:pt x="3790" y="485"/>
                  </a:cubicBezTo>
                  <a:cubicBezTo>
                    <a:pt x="3795" y="485"/>
                    <a:pt x="3800" y="487"/>
                    <a:pt x="3818" y="510"/>
                  </a:cubicBezTo>
                  <a:cubicBezTo>
                    <a:pt x="3821" y="507"/>
                    <a:pt x="3828" y="504"/>
                    <a:pt x="3821" y="466"/>
                  </a:cubicBezTo>
                  <a:lnTo>
                    <a:pt x="3853" y="447"/>
                  </a:lnTo>
                  <a:cubicBezTo>
                    <a:pt x="3862" y="441"/>
                    <a:pt x="3853" y="407"/>
                    <a:pt x="3853" y="407"/>
                  </a:cubicBezTo>
                  <a:lnTo>
                    <a:pt x="3856" y="403"/>
                  </a:lnTo>
                  <a:cubicBezTo>
                    <a:pt x="3865" y="415"/>
                    <a:pt x="3874" y="420"/>
                    <a:pt x="3883" y="420"/>
                  </a:cubicBezTo>
                  <a:cubicBezTo>
                    <a:pt x="3897" y="420"/>
                    <a:pt x="3913" y="410"/>
                    <a:pt x="3931" y="397"/>
                  </a:cubicBezTo>
                  <a:cubicBezTo>
                    <a:pt x="3951" y="383"/>
                    <a:pt x="3970" y="372"/>
                    <a:pt x="3987" y="372"/>
                  </a:cubicBezTo>
                  <a:cubicBezTo>
                    <a:pt x="3997" y="372"/>
                    <a:pt x="4006" y="375"/>
                    <a:pt x="4016" y="385"/>
                  </a:cubicBezTo>
                  <a:cubicBezTo>
                    <a:pt x="4016" y="385"/>
                    <a:pt x="4022" y="381"/>
                    <a:pt x="4006" y="350"/>
                  </a:cubicBezTo>
                  <a:cubicBezTo>
                    <a:pt x="3983" y="311"/>
                    <a:pt x="3975" y="295"/>
                    <a:pt x="3979" y="295"/>
                  </a:cubicBezTo>
                  <a:lnTo>
                    <a:pt x="3979" y="295"/>
                  </a:lnTo>
                  <a:cubicBezTo>
                    <a:pt x="3981" y="295"/>
                    <a:pt x="3987" y="302"/>
                    <a:pt x="3997" y="313"/>
                  </a:cubicBezTo>
                  <a:cubicBezTo>
                    <a:pt x="4017" y="337"/>
                    <a:pt x="4032" y="349"/>
                    <a:pt x="4040" y="349"/>
                  </a:cubicBezTo>
                  <a:cubicBezTo>
                    <a:pt x="4049" y="349"/>
                    <a:pt x="4046" y="329"/>
                    <a:pt x="4025" y="294"/>
                  </a:cubicBezTo>
                  <a:lnTo>
                    <a:pt x="4025" y="294"/>
                  </a:lnTo>
                  <a:lnTo>
                    <a:pt x="4047" y="322"/>
                  </a:lnTo>
                  <a:cubicBezTo>
                    <a:pt x="4063" y="341"/>
                    <a:pt x="4073" y="350"/>
                    <a:pt x="4077" y="350"/>
                  </a:cubicBezTo>
                  <a:cubicBezTo>
                    <a:pt x="4084" y="350"/>
                    <a:pt x="4072" y="320"/>
                    <a:pt x="4047" y="281"/>
                  </a:cubicBezTo>
                  <a:lnTo>
                    <a:pt x="4047" y="281"/>
                  </a:lnTo>
                  <a:cubicBezTo>
                    <a:pt x="4066" y="298"/>
                    <a:pt x="4083" y="315"/>
                    <a:pt x="4087" y="315"/>
                  </a:cubicBezTo>
                  <a:cubicBezTo>
                    <a:pt x="4089" y="315"/>
                    <a:pt x="4088" y="310"/>
                    <a:pt x="4081" y="300"/>
                  </a:cubicBezTo>
                  <a:cubicBezTo>
                    <a:pt x="4083" y="299"/>
                    <a:pt x="4084" y="299"/>
                    <a:pt x="4085" y="299"/>
                  </a:cubicBezTo>
                  <a:cubicBezTo>
                    <a:pt x="4089" y="299"/>
                    <a:pt x="4095" y="308"/>
                    <a:pt x="4128" y="356"/>
                  </a:cubicBezTo>
                  <a:cubicBezTo>
                    <a:pt x="4149" y="383"/>
                    <a:pt x="4170" y="410"/>
                    <a:pt x="4175" y="410"/>
                  </a:cubicBezTo>
                  <a:cubicBezTo>
                    <a:pt x="4175" y="410"/>
                    <a:pt x="4175" y="410"/>
                    <a:pt x="4175" y="410"/>
                  </a:cubicBezTo>
                  <a:cubicBezTo>
                    <a:pt x="4182" y="407"/>
                    <a:pt x="4160" y="378"/>
                    <a:pt x="4138" y="350"/>
                  </a:cubicBezTo>
                  <a:lnTo>
                    <a:pt x="4147" y="344"/>
                  </a:lnTo>
                  <a:cubicBezTo>
                    <a:pt x="4147" y="344"/>
                    <a:pt x="4153" y="341"/>
                    <a:pt x="4132" y="309"/>
                  </a:cubicBezTo>
                  <a:cubicBezTo>
                    <a:pt x="4110" y="281"/>
                    <a:pt x="4116" y="278"/>
                    <a:pt x="4119" y="275"/>
                  </a:cubicBezTo>
                  <a:lnTo>
                    <a:pt x="4119" y="275"/>
                  </a:lnTo>
                  <a:cubicBezTo>
                    <a:pt x="4125" y="284"/>
                    <a:pt x="4128" y="287"/>
                    <a:pt x="4129" y="287"/>
                  </a:cubicBezTo>
                  <a:cubicBezTo>
                    <a:pt x="4131" y="287"/>
                    <a:pt x="4117" y="265"/>
                    <a:pt x="4097" y="247"/>
                  </a:cubicBezTo>
                  <a:cubicBezTo>
                    <a:pt x="4078" y="219"/>
                    <a:pt x="4056" y="190"/>
                    <a:pt x="4059" y="187"/>
                  </a:cubicBezTo>
                  <a:lnTo>
                    <a:pt x="4019" y="128"/>
                  </a:lnTo>
                  <a:cubicBezTo>
                    <a:pt x="3994" y="87"/>
                    <a:pt x="3962" y="49"/>
                    <a:pt x="3925" y="18"/>
                  </a:cubicBezTo>
                  <a:cubicBezTo>
                    <a:pt x="3906" y="10"/>
                    <a:pt x="3888" y="1"/>
                    <a:pt x="3880" y="1"/>
                  </a:cubicBezTo>
                  <a:close/>
                  <a:moveTo>
                    <a:pt x="346" y="2873"/>
                  </a:moveTo>
                  <a:lnTo>
                    <a:pt x="343" y="2876"/>
                  </a:lnTo>
                  <a:cubicBezTo>
                    <a:pt x="349" y="2898"/>
                    <a:pt x="355" y="2920"/>
                    <a:pt x="365" y="2942"/>
                  </a:cubicBezTo>
                  <a:lnTo>
                    <a:pt x="371" y="2939"/>
                  </a:lnTo>
                  <a:cubicBezTo>
                    <a:pt x="377" y="2939"/>
                    <a:pt x="362" y="2904"/>
                    <a:pt x="346" y="287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4" name="Google Shape;9194;p36"/>
            <p:cNvSpPr/>
            <p:nvPr/>
          </p:nvSpPr>
          <p:spPr>
            <a:xfrm rot="899960">
              <a:off x="6569137" y="1407126"/>
              <a:ext cx="77848" cy="55823"/>
            </a:xfrm>
            <a:custGeom>
              <a:avLst/>
              <a:gdLst/>
              <a:ahLst/>
              <a:cxnLst/>
              <a:rect l="l" t="t" r="r" b="b"/>
              <a:pathLst>
                <a:path w="3114" h="2233" extrusionOk="0">
                  <a:moveTo>
                    <a:pt x="119" y="253"/>
                  </a:moveTo>
                  <a:cubicBezTo>
                    <a:pt x="120" y="253"/>
                    <a:pt x="110" y="268"/>
                    <a:pt x="89" y="298"/>
                  </a:cubicBezTo>
                  <a:cubicBezTo>
                    <a:pt x="77" y="320"/>
                    <a:pt x="64" y="339"/>
                    <a:pt x="45" y="355"/>
                  </a:cubicBezTo>
                  <a:cubicBezTo>
                    <a:pt x="33" y="371"/>
                    <a:pt x="27" y="377"/>
                    <a:pt x="26" y="377"/>
                  </a:cubicBezTo>
                  <a:cubicBezTo>
                    <a:pt x="24" y="377"/>
                    <a:pt x="53" y="335"/>
                    <a:pt x="86" y="295"/>
                  </a:cubicBezTo>
                  <a:cubicBezTo>
                    <a:pt x="108" y="267"/>
                    <a:pt x="119" y="253"/>
                    <a:pt x="119" y="253"/>
                  </a:cubicBezTo>
                  <a:close/>
                  <a:moveTo>
                    <a:pt x="1028" y="545"/>
                  </a:moveTo>
                  <a:cubicBezTo>
                    <a:pt x="1028" y="545"/>
                    <a:pt x="1025" y="548"/>
                    <a:pt x="1022" y="555"/>
                  </a:cubicBezTo>
                  <a:lnTo>
                    <a:pt x="1022" y="555"/>
                  </a:lnTo>
                  <a:cubicBezTo>
                    <a:pt x="1026" y="548"/>
                    <a:pt x="1028" y="545"/>
                    <a:pt x="1028" y="545"/>
                  </a:cubicBezTo>
                  <a:close/>
                  <a:moveTo>
                    <a:pt x="1022" y="555"/>
                  </a:moveTo>
                  <a:lnTo>
                    <a:pt x="1022" y="555"/>
                  </a:lnTo>
                  <a:cubicBezTo>
                    <a:pt x="1017" y="563"/>
                    <a:pt x="1009" y="576"/>
                    <a:pt x="996" y="595"/>
                  </a:cubicBezTo>
                  <a:lnTo>
                    <a:pt x="996" y="595"/>
                  </a:lnTo>
                  <a:cubicBezTo>
                    <a:pt x="1002" y="587"/>
                    <a:pt x="1008" y="577"/>
                    <a:pt x="1017" y="565"/>
                  </a:cubicBezTo>
                  <a:cubicBezTo>
                    <a:pt x="1019" y="561"/>
                    <a:pt x="1020" y="558"/>
                    <a:pt x="1022" y="555"/>
                  </a:cubicBezTo>
                  <a:close/>
                  <a:moveTo>
                    <a:pt x="733" y="551"/>
                  </a:moveTo>
                  <a:lnTo>
                    <a:pt x="733" y="551"/>
                  </a:lnTo>
                  <a:cubicBezTo>
                    <a:pt x="734" y="551"/>
                    <a:pt x="732" y="554"/>
                    <a:pt x="725" y="565"/>
                  </a:cubicBezTo>
                  <a:lnTo>
                    <a:pt x="707" y="593"/>
                  </a:lnTo>
                  <a:cubicBezTo>
                    <a:pt x="689" y="612"/>
                    <a:pt x="674" y="632"/>
                    <a:pt x="672" y="632"/>
                  </a:cubicBezTo>
                  <a:cubicBezTo>
                    <a:pt x="671" y="632"/>
                    <a:pt x="673" y="628"/>
                    <a:pt x="678" y="618"/>
                  </a:cubicBezTo>
                  <a:cubicBezTo>
                    <a:pt x="678" y="618"/>
                    <a:pt x="700" y="590"/>
                    <a:pt x="722" y="561"/>
                  </a:cubicBezTo>
                  <a:cubicBezTo>
                    <a:pt x="722" y="561"/>
                    <a:pt x="731" y="551"/>
                    <a:pt x="733" y="551"/>
                  </a:cubicBezTo>
                  <a:close/>
                  <a:moveTo>
                    <a:pt x="926" y="630"/>
                  </a:moveTo>
                  <a:cubicBezTo>
                    <a:pt x="924" y="630"/>
                    <a:pt x="915" y="643"/>
                    <a:pt x="916" y="643"/>
                  </a:cubicBezTo>
                  <a:cubicBezTo>
                    <a:pt x="916" y="643"/>
                    <a:pt x="919" y="640"/>
                    <a:pt x="926" y="630"/>
                  </a:cubicBezTo>
                  <a:close/>
                  <a:moveTo>
                    <a:pt x="562" y="574"/>
                  </a:moveTo>
                  <a:cubicBezTo>
                    <a:pt x="562" y="574"/>
                    <a:pt x="562" y="574"/>
                    <a:pt x="563" y="574"/>
                  </a:cubicBezTo>
                  <a:cubicBezTo>
                    <a:pt x="544" y="605"/>
                    <a:pt x="525" y="634"/>
                    <a:pt x="500" y="659"/>
                  </a:cubicBezTo>
                  <a:cubicBezTo>
                    <a:pt x="497" y="659"/>
                    <a:pt x="497" y="659"/>
                    <a:pt x="516" y="627"/>
                  </a:cubicBezTo>
                  <a:cubicBezTo>
                    <a:pt x="533" y="601"/>
                    <a:pt x="557" y="574"/>
                    <a:pt x="562" y="574"/>
                  </a:cubicBezTo>
                  <a:close/>
                  <a:moveTo>
                    <a:pt x="895" y="649"/>
                  </a:moveTo>
                  <a:lnTo>
                    <a:pt x="898" y="652"/>
                  </a:lnTo>
                  <a:lnTo>
                    <a:pt x="879" y="684"/>
                  </a:lnTo>
                  <a:lnTo>
                    <a:pt x="876" y="681"/>
                  </a:lnTo>
                  <a:cubicBezTo>
                    <a:pt x="873" y="681"/>
                    <a:pt x="873" y="681"/>
                    <a:pt x="895" y="649"/>
                  </a:cubicBezTo>
                  <a:close/>
                  <a:moveTo>
                    <a:pt x="926" y="674"/>
                  </a:moveTo>
                  <a:lnTo>
                    <a:pt x="910" y="709"/>
                  </a:lnTo>
                  <a:lnTo>
                    <a:pt x="907" y="706"/>
                  </a:lnTo>
                  <a:cubicBezTo>
                    <a:pt x="904" y="702"/>
                    <a:pt x="904" y="702"/>
                    <a:pt x="926" y="674"/>
                  </a:cubicBezTo>
                  <a:close/>
                  <a:moveTo>
                    <a:pt x="844" y="658"/>
                  </a:moveTo>
                  <a:cubicBezTo>
                    <a:pt x="844" y="658"/>
                    <a:pt x="844" y="658"/>
                    <a:pt x="845" y="659"/>
                  </a:cubicBezTo>
                  <a:cubicBezTo>
                    <a:pt x="848" y="659"/>
                    <a:pt x="829" y="690"/>
                    <a:pt x="810" y="718"/>
                  </a:cubicBezTo>
                  <a:lnTo>
                    <a:pt x="807" y="718"/>
                  </a:lnTo>
                  <a:cubicBezTo>
                    <a:pt x="804" y="715"/>
                    <a:pt x="823" y="684"/>
                    <a:pt x="823" y="684"/>
                  </a:cubicBezTo>
                  <a:cubicBezTo>
                    <a:pt x="823" y="684"/>
                    <a:pt x="839" y="658"/>
                    <a:pt x="844" y="658"/>
                  </a:cubicBezTo>
                  <a:close/>
                  <a:moveTo>
                    <a:pt x="946" y="692"/>
                  </a:moveTo>
                  <a:cubicBezTo>
                    <a:pt x="947" y="692"/>
                    <a:pt x="947" y="692"/>
                    <a:pt x="948" y="693"/>
                  </a:cubicBezTo>
                  <a:cubicBezTo>
                    <a:pt x="954" y="696"/>
                    <a:pt x="954" y="696"/>
                    <a:pt x="932" y="724"/>
                  </a:cubicBezTo>
                  <a:cubicBezTo>
                    <a:pt x="922" y="737"/>
                    <a:pt x="916" y="744"/>
                    <a:pt x="914" y="744"/>
                  </a:cubicBezTo>
                  <a:cubicBezTo>
                    <a:pt x="912" y="744"/>
                    <a:pt x="916" y="735"/>
                    <a:pt x="926" y="718"/>
                  </a:cubicBezTo>
                  <a:cubicBezTo>
                    <a:pt x="940" y="697"/>
                    <a:pt x="944" y="692"/>
                    <a:pt x="946" y="692"/>
                  </a:cubicBezTo>
                  <a:close/>
                  <a:moveTo>
                    <a:pt x="2563" y="828"/>
                  </a:moveTo>
                  <a:cubicBezTo>
                    <a:pt x="2561" y="828"/>
                    <a:pt x="2550" y="841"/>
                    <a:pt x="2527" y="875"/>
                  </a:cubicBezTo>
                  <a:cubicBezTo>
                    <a:pt x="2505" y="903"/>
                    <a:pt x="2505" y="903"/>
                    <a:pt x="2509" y="906"/>
                  </a:cubicBezTo>
                  <a:cubicBezTo>
                    <a:pt x="2509" y="906"/>
                    <a:pt x="2534" y="878"/>
                    <a:pt x="2552" y="850"/>
                  </a:cubicBezTo>
                  <a:cubicBezTo>
                    <a:pt x="2561" y="836"/>
                    <a:pt x="2565" y="828"/>
                    <a:pt x="2563" y="828"/>
                  </a:cubicBezTo>
                  <a:close/>
                  <a:moveTo>
                    <a:pt x="910" y="887"/>
                  </a:moveTo>
                  <a:lnTo>
                    <a:pt x="895" y="922"/>
                  </a:lnTo>
                  <a:cubicBezTo>
                    <a:pt x="879" y="945"/>
                    <a:pt x="874" y="947"/>
                    <a:pt x="873" y="947"/>
                  </a:cubicBezTo>
                  <a:cubicBezTo>
                    <a:pt x="873" y="947"/>
                    <a:pt x="873" y="947"/>
                    <a:pt x="873" y="947"/>
                  </a:cubicBezTo>
                  <a:cubicBezTo>
                    <a:pt x="870" y="947"/>
                    <a:pt x="870" y="947"/>
                    <a:pt x="888" y="916"/>
                  </a:cubicBezTo>
                  <a:cubicBezTo>
                    <a:pt x="888" y="916"/>
                    <a:pt x="907" y="887"/>
                    <a:pt x="910" y="887"/>
                  </a:cubicBezTo>
                  <a:close/>
                  <a:moveTo>
                    <a:pt x="854" y="891"/>
                  </a:moveTo>
                  <a:lnTo>
                    <a:pt x="838" y="922"/>
                  </a:lnTo>
                  <a:lnTo>
                    <a:pt x="813" y="950"/>
                  </a:lnTo>
                  <a:lnTo>
                    <a:pt x="810" y="947"/>
                  </a:lnTo>
                  <a:cubicBezTo>
                    <a:pt x="823" y="925"/>
                    <a:pt x="838" y="906"/>
                    <a:pt x="854" y="891"/>
                  </a:cubicBezTo>
                  <a:close/>
                  <a:moveTo>
                    <a:pt x="1290" y="909"/>
                  </a:moveTo>
                  <a:lnTo>
                    <a:pt x="1293" y="912"/>
                  </a:lnTo>
                  <a:cubicBezTo>
                    <a:pt x="1274" y="944"/>
                    <a:pt x="1249" y="969"/>
                    <a:pt x="1249" y="969"/>
                  </a:cubicBezTo>
                  <a:lnTo>
                    <a:pt x="1246" y="969"/>
                  </a:lnTo>
                  <a:cubicBezTo>
                    <a:pt x="1258" y="947"/>
                    <a:pt x="1274" y="928"/>
                    <a:pt x="1290" y="909"/>
                  </a:cubicBezTo>
                  <a:close/>
                  <a:moveTo>
                    <a:pt x="1436" y="979"/>
                  </a:moveTo>
                  <a:cubicBezTo>
                    <a:pt x="1438" y="979"/>
                    <a:pt x="1439" y="980"/>
                    <a:pt x="1440" y="981"/>
                  </a:cubicBezTo>
                  <a:cubicBezTo>
                    <a:pt x="1431" y="1003"/>
                    <a:pt x="1415" y="1022"/>
                    <a:pt x="1396" y="1038"/>
                  </a:cubicBezTo>
                  <a:cubicBezTo>
                    <a:pt x="1390" y="1035"/>
                    <a:pt x="1390" y="1035"/>
                    <a:pt x="1409" y="1003"/>
                  </a:cubicBezTo>
                  <a:cubicBezTo>
                    <a:pt x="1424" y="984"/>
                    <a:pt x="1431" y="979"/>
                    <a:pt x="1436" y="979"/>
                  </a:cubicBezTo>
                  <a:close/>
                  <a:moveTo>
                    <a:pt x="1653" y="1144"/>
                  </a:moveTo>
                  <a:lnTo>
                    <a:pt x="1634" y="1179"/>
                  </a:lnTo>
                  <a:lnTo>
                    <a:pt x="1612" y="1204"/>
                  </a:lnTo>
                  <a:lnTo>
                    <a:pt x="1609" y="1204"/>
                  </a:lnTo>
                  <a:cubicBezTo>
                    <a:pt x="1622" y="1182"/>
                    <a:pt x="1634" y="1163"/>
                    <a:pt x="1653" y="1144"/>
                  </a:cubicBezTo>
                  <a:close/>
                  <a:moveTo>
                    <a:pt x="1785" y="1157"/>
                  </a:moveTo>
                  <a:lnTo>
                    <a:pt x="1785" y="1157"/>
                  </a:lnTo>
                  <a:cubicBezTo>
                    <a:pt x="1766" y="1188"/>
                    <a:pt x="1747" y="1216"/>
                    <a:pt x="1725" y="1248"/>
                  </a:cubicBezTo>
                  <a:cubicBezTo>
                    <a:pt x="1722" y="1245"/>
                    <a:pt x="1722" y="1245"/>
                    <a:pt x="1741" y="1213"/>
                  </a:cubicBezTo>
                  <a:cubicBezTo>
                    <a:pt x="1760" y="1185"/>
                    <a:pt x="1785" y="1157"/>
                    <a:pt x="1785" y="1157"/>
                  </a:cubicBezTo>
                  <a:close/>
                  <a:moveTo>
                    <a:pt x="1857" y="1213"/>
                  </a:moveTo>
                  <a:lnTo>
                    <a:pt x="1841" y="1248"/>
                  </a:lnTo>
                  <a:lnTo>
                    <a:pt x="1819" y="1273"/>
                  </a:lnTo>
                  <a:lnTo>
                    <a:pt x="1816" y="1273"/>
                  </a:lnTo>
                  <a:cubicBezTo>
                    <a:pt x="1825" y="1251"/>
                    <a:pt x="1841" y="1232"/>
                    <a:pt x="1857" y="1213"/>
                  </a:cubicBezTo>
                  <a:close/>
                  <a:moveTo>
                    <a:pt x="1572" y="1354"/>
                  </a:moveTo>
                  <a:lnTo>
                    <a:pt x="1575" y="1357"/>
                  </a:lnTo>
                  <a:cubicBezTo>
                    <a:pt x="1556" y="1386"/>
                    <a:pt x="1531" y="1414"/>
                    <a:pt x="1531" y="1414"/>
                  </a:cubicBezTo>
                  <a:lnTo>
                    <a:pt x="1528" y="1411"/>
                  </a:lnTo>
                  <a:cubicBezTo>
                    <a:pt x="1540" y="1392"/>
                    <a:pt x="1556" y="1373"/>
                    <a:pt x="1572" y="1354"/>
                  </a:cubicBezTo>
                  <a:close/>
                  <a:moveTo>
                    <a:pt x="2004" y="1417"/>
                  </a:moveTo>
                  <a:lnTo>
                    <a:pt x="2004" y="1417"/>
                  </a:lnTo>
                  <a:cubicBezTo>
                    <a:pt x="1997" y="1427"/>
                    <a:pt x="1994" y="1431"/>
                    <a:pt x="1994" y="1431"/>
                  </a:cubicBezTo>
                  <a:cubicBezTo>
                    <a:pt x="1993" y="1431"/>
                    <a:pt x="2002" y="1417"/>
                    <a:pt x="2004" y="1417"/>
                  </a:cubicBezTo>
                  <a:close/>
                  <a:moveTo>
                    <a:pt x="2020" y="1430"/>
                  </a:moveTo>
                  <a:lnTo>
                    <a:pt x="2001" y="1461"/>
                  </a:lnTo>
                  <a:lnTo>
                    <a:pt x="1979" y="1489"/>
                  </a:lnTo>
                  <a:lnTo>
                    <a:pt x="1976" y="1486"/>
                  </a:lnTo>
                  <a:cubicBezTo>
                    <a:pt x="1988" y="1464"/>
                    <a:pt x="2001" y="1445"/>
                    <a:pt x="2020" y="1430"/>
                  </a:cubicBezTo>
                  <a:close/>
                  <a:moveTo>
                    <a:pt x="2120" y="1441"/>
                  </a:moveTo>
                  <a:cubicBezTo>
                    <a:pt x="2121" y="1441"/>
                    <a:pt x="2115" y="1458"/>
                    <a:pt x="2117" y="1458"/>
                  </a:cubicBezTo>
                  <a:cubicBezTo>
                    <a:pt x="2104" y="1482"/>
                    <a:pt x="2100" y="1489"/>
                    <a:pt x="2096" y="1489"/>
                  </a:cubicBezTo>
                  <a:cubicBezTo>
                    <a:pt x="2095" y="1489"/>
                    <a:pt x="2094" y="1488"/>
                    <a:pt x="2092" y="1486"/>
                  </a:cubicBezTo>
                  <a:cubicBezTo>
                    <a:pt x="2089" y="1483"/>
                    <a:pt x="2111" y="1455"/>
                    <a:pt x="2111" y="1455"/>
                  </a:cubicBezTo>
                  <a:cubicBezTo>
                    <a:pt x="2116" y="1445"/>
                    <a:pt x="2119" y="1441"/>
                    <a:pt x="2120" y="1441"/>
                  </a:cubicBezTo>
                  <a:close/>
                  <a:moveTo>
                    <a:pt x="2347" y="1482"/>
                  </a:moveTo>
                  <a:cubicBezTo>
                    <a:pt x="2348" y="1482"/>
                    <a:pt x="2346" y="1485"/>
                    <a:pt x="2339" y="1495"/>
                  </a:cubicBezTo>
                  <a:cubicBezTo>
                    <a:pt x="2342" y="1498"/>
                    <a:pt x="2318" y="1521"/>
                    <a:pt x="2312" y="1521"/>
                  </a:cubicBezTo>
                  <a:cubicBezTo>
                    <a:pt x="2312" y="1521"/>
                    <a:pt x="2311" y="1521"/>
                    <a:pt x="2311" y="1520"/>
                  </a:cubicBezTo>
                  <a:lnTo>
                    <a:pt x="2333" y="1492"/>
                  </a:lnTo>
                  <a:cubicBezTo>
                    <a:pt x="2335" y="1492"/>
                    <a:pt x="2345" y="1482"/>
                    <a:pt x="2347" y="1482"/>
                  </a:cubicBezTo>
                  <a:close/>
                  <a:moveTo>
                    <a:pt x="2037" y="1444"/>
                  </a:moveTo>
                  <a:cubicBezTo>
                    <a:pt x="2037" y="1444"/>
                    <a:pt x="2038" y="1444"/>
                    <a:pt x="2039" y="1445"/>
                  </a:cubicBezTo>
                  <a:cubicBezTo>
                    <a:pt x="2039" y="1445"/>
                    <a:pt x="2023" y="1477"/>
                    <a:pt x="2004" y="1508"/>
                  </a:cubicBezTo>
                  <a:cubicBezTo>
                    <a:pt x="1995" y="1519"/>
                    <a:pt x="1989" y="1526"/>
                    <a:pt x="1988" y="1526"/>
                  </a:cubicBezTo>
                  <a:cubicBezTo>
                    <a:pt x="1986" y="1526"/>
                    <a:pt x="1994" y="1511"/>
                    <a:pt x="2017" y="1473"/>
                  </a:cubicBezTo>
                  <a:cubicBezTo>
                    <a:pt x="2031" y="1450"/>
                    <a:pt x="2034" y="1444"/>
                    <a:pt x="2037" y="1444"/>
                  </a:cubicBezTo>
                  <a:close/>
                  <a:moveTo>
                    <a:pt x="2188" y="1470"/>
                  </a:moveTo>
                  <a:cubicBezTo>
                    <a:pt x="2189" y="1470"/>
                    <a:pt x="2189" y="1470"/>
                    <a:pt x="2189" y="1470"/>
                  </a:cubicBezTo>
                  <a:cubicBezTo>
                    <a:pt x="2192" y="1473"/>
                    <a:pt x="2173" y="1505"/>
                    <a:pt x="2173" y="1505"/>
                  </a:cubicBezTo>
                  <a:cubicBezTo>
                    <a:pt x="2154" y="1533"/>
                    <a:pt x="2151" y="1533"/>
                    <a:pt x="2151" y="1533"/>
                  </a:cubicBezTo>
                  <a:cubicBezTo>
                    <a:pt x="2148" y="1530"/>
                    <a:pt x="2145" y="1527"/>
                    <a:pt x="2164" y="1498"/>
                  </a:cubicBezTo>
                  <a:cubicBezTo>
                    <a:pt x="2164" y="1498"/>
                    <a:pt x="2184" y="1470"/>
                    <a:pt x="2188" y="1470"/>
                  </a:cubicBezTo>
                  <a:close/>
                  <a:moveTo>
                    <a:pt x="3110" y="1552"/>
                  </a:moveTo>
                  <a:cubicBezTo>
                    <a:pt x="3095" y="1567"/>
                    <a:pt x="3079" y="1586"/>
                    <a:pt x="3066" y="1608"/>
                  </a:cubicBezTo>
                  <a:lnTo>
                    <a:pt x="3070" y="1611"/>
                  </a:lnTo>
                  <a:cubicBezTo>
                    <a:pt x="3070" y="1611"/>
                    <a:pt x="3095" y="1583"/>
                    <a:pt x="3113" y="1555"/>
                  </a:cubicBezTo>
                  <a:lnTo>
                    <a:pt x="3110" y="1552"/>
                  </a:lnTo>
                  <a:close/>
                  <a:moveTo>
                    <a:pt x="2361" y="1602"/>
                  </a:moveTo>
                  <a:cubicBezTo>
                    <a:pt x="2339" y="1633"/>
                    <a:pt x="2317" y="1661"/>
                    <a:pt x="2317" y="1661"/>
                  </a:cubicBezTo>
                  <a:lnTo>
                    <a:pt x="2314" y="1658"/>
                  </a:lnTo>
                  <a:cubicBezTo>
                    <a:pt x="2327" y="1636"/>
                    <a:pt x="2339" y="1618"/>
                    <a:pt x="2358" y="1602"/>
                  </a:cubicBezTo>
                  <a:close/>
                  <a:moveTo>
                    <a:pt x="2164" y="1630"/>
                  </a:moveTo>
                  <a:lnTo>
                    <a:pt x="2145" y="1665"/>
                  </a:lnTo>
                  <a:lnTo>
                    <a:pt x="2145" y="1661"/>
                  </a:lnTo>
                  <a:cubicBezTo>
                    <a:pt x="2142" y="1658"/>
                    <a:pt x="2142" y="1658"/>
                    <a:pt x="2161" y="1630"/>
                  </a:cubicBezTo>
                  <a:close/>
                  <a:moveTo>
                    <a:pt x="2208" y="1621"/>
                  </a:moveTo>
                  <a:lnTo>
                    <a:pt x="2214" y="1627"/>
                  </a:lnTo>
                  <a:cubicBezTo>
                    <a:pt x="2201" y="1646"/>
                    <a:pt x="2189" y="1665"/>
                    <a:pt x="2170" y="1683"/>
                  </a:cubicBezTo>
                  <a:cubicBezTo>
                    <a:pt x="2165" y="1690"/>
                    <a:pt x="2162" y="1693"/>
                    <a:pt x="2161" y="1693"/>
                  </a:cubicBezTo>
                  <a:cubicBezTo>
                    <a:pt x="2158" y="1693"/>
                    <a:pt x="2175" y="1663"/>
                    <a:pt x="2208" y="1621"/>
                  </a:cubicBezTo>
                  <a:close/>
                  <a:moveTo>
                    <a:pt x="2088" y="1664"/>
                  </a:moveTo>
                  <a:cubicBezTo>
                    <a:pt x="2084" y="1664"/>
                    <a:pt x="2067" y="1693"/>
                    <a:pt x="2067" y="1693"/>
                  </a:cubicBezTo>
                  <a:cubicBezTo>
                    <a:pt x="2067" y="1693"/>
                    <a:pt x="2048" y="1721"/>
                    <a:pt x="2051" y="1724"/>
                  </a:cubicBezTo>
                  <a:lnTo>
                    <a:pt x="2054" y="1727"/>
                  </a:lnTo>
                  <a:cubicBezTo>
                    <a:pt x="2073" y="1696"/>
                    <a:pt x="2089" y="1665"/>
                    <a:pt x="2089" y="1665"/>
                  </a:cubicBezTo>
                  <a:cubicBezTo>
                    <a:pt x="2089" y="1664"/>
                    <a:pt x="2088" y="1664"/>
                    <a:pt x="2088" y="1664"/>
                  </a:cubicBezTo>
                  <a:close/>
                  <a:moveTo>
                    <a:pt x="2672" y="1661"/>
                  </a:moveTo>
                  <a:cubicBezTo>
                    <a:pt x="2668" y="1661"/>
                    <a:pt x="2646" y="1687"/>
                    <a:pt x="2646" y="1687"/>
                  </a:cubicBezTo>
                  <a:cubicBezTo>
                    <a:pt x="2625" y="1718"/>
                    <a:pt x="2628" y="1721"/>
                    <a:pt x="2631" y="1721"/>
                  </a:cubicBezTo>
                  <a:cubicBezTo>
                    <a:pt x="2627" y="1733"/>
                    <a:pt x="2626" y="1738"/>
                    <a:pt x="2629" y="1738"/>
                  </a:cubicBezTo>
                  <a:cubicBezTo>
                    <a:pt x="2633" y="1738"/>
                    <a:pt x="2647" y="1720"/>
                    <a:pt x="2659" y="1699"/>
                  </a:cubicBezTo>
                  <a:cubicBezTo>
                    <a:pt x="2681" y="1671"/>
                    <a:pt x="2678" y="1668"/>
                    <a:pt x="2672" y="1661"/>
                  </a:cubicBezTo>
                  <a:close/>
                  <a:moveTo>
                    <a:pt x="2474" y="1646"/>
                  </a:moveTo>
                  <a:lnTo>
                    <a:pt x="2480" y="1649"/>
                  </a:lnTo>
                  <a:lnTo>
                    <a:pt x="2433" y="1705"/>
                  </a:lnTo>
                  <a:cubicBezTo>
                    <a:pt x="2398" y="1751"/>
                    <a:pt x="2381" y="1772"/>
                    <a:pt x="2380" y="1772"/>
                  </a:cubicBezTo>
                  <a:cubicBezTo>
                    <a:pt x="2380" y="1772"/>
                    <a:pt x="2390" y="1758"/>
                    <a:pt x="2408" y="1730"/>
                  </a:cubicBezTo>
                  <a:cubicBezTo>
                    <a:pt x="2427" y="1699"/>
                    <a:pt x="2449" y="1671"/>
                    <a:pt x="2474" y="1646"/>
                  </a:cubicBezTo>
                  <a:close/>
                  <a:moveTo>
                    <a:pt x="2653" y="1740"/>
                  </a:moveTo>
                  <a:lnTo>
                    <a:pt x="2659" y="1743"/>
                  </a:lnTo>
                  <a:cubicBezTo>
                    <a:pt x="2641" y="1772"/>
                    <a:pt x="2615" y="1796"/>
                    <a:pt x="2610" y="1796"/>
                  </a:cubicBezTo>
                  <a:cubicBezTo>
                    <a:pt x="2609" y="1796"/>
                    <a:pt x="2609" y="1796"/>
                    <a:pt x="2609" y="1796"/>
                  </a:cubicBezTo>
                  <a:cubicBezTo>
                    <a:pt x="2618" y="1774"/>
                    <a:pt x="2634" y="1755"/>
                    <a:pt x="2653" y="1740"/>
                  </a:cubicBezTo>
                  <a:close/>
                  <a:moveTo>
                    <a:pt x="2324" y="1712"/>
                  </a:moveTo>
                  <a:lnTo>
                    <a:pt x="2324" y="1712"/>
                  </a:lnTo>
                  <a:cubicBezTo>
                    <a:pt x="2308" y="1743"/>
                    <a:pt x="2286" y="1771"/>
                    <a:pt x="2261" y="1799"/>
                  </a:cubicBezTo>
                  <a:cubicBezTo>
                    <a:pt x="2251" y="1809"/>
                    <a:pt x="2245" y="1815"/>
                    <a:pt x="2244" y="1815"/>
                  </a:cubicBezTo>
                  <a:cubicBezTo>
                    <a:pt x="2243" y="1815"/>
                    <a:pt x="2253" y="1801"/>
                    <a:pt x="2280" y="1765"/>
                  </a:cubicBezTo>
                  <a:lnTo>
                    <a:pt x="2324" y="1712"/>
                  </a:lnTo>
                  <a:close/>
                  <a:moveTo>
                    <a:pt x="2405" y="1774"/>
                  </a:moveTo>
                  <a:lnTo>
                    <a:pt x="2390" y="1806"/>
                  </a:lnTo>
                  <a:cubicBezTo>
                    <a:pt x="2373" y="1827"/>
                    <a:pt x="2367" y="1832"/>
                    <a:pt x="2364" y="1832"/>
                  </a:cubicBezTo>
                  <a:cubicBezTo>
                    <a:pt x="2363" y="1832"/>
                    <a:pt x="2362" y="1831"/>
                    <a:pt x="2361" y="1831"/>
                  </a:cubicBezTo>
                  <a:lnTo>
                    <a:pt x="2383" y="1799"/>
                  </a:lnTo>
                  <a:lnTo>
                    <a:pt x="2405" y="1774"/>
                  </a:lnTo>
                  <a:close/>
                  <a:moveTo>
                    <a:pt x="2158" y="1809"/>
                  </a:moveTo>
                  <a:lnTo>
                    <a:pt x="2117" y="1868"/>
                  </a:lnTo>
                  <a:lnTo>
                    <a:pt x="2139" y="1837"/>
                  </a:lnTo>
                  <a:lnTo>
                    <a:pt x="2158" y="1809"/>
                  </a:lnTo>
                  <a:close/>
                  <a:moveTo>
                    <a:pt x="1872" y="1859"/>
                  </a:moveTo>
                  <a:cubicBezTo>
                    <a:pt x="1851" y="1887"/>
                    <a:pt x="1851" y="1887"/>
                    <a:pt x="1854" y="1890"/>
                  </a:cubicBezTo>
                  <a:cubicBezTo>
                    <a:pt x="1855" y="1891"/>
                    <a:pt x="1856" y="1892"/>
                    <a:pt x="1857" y="1892"/>
                  </a:cubicBezTo>
                  <a:cubicBezTo>
                    <a:pt x="1861" y="1892"/>
                    <a:pt x="1864" y="1886"/>
                    <a:pt x="1879" y="1862"/>
                  </a:cubicBezTo>
                  <a:lnTo>
                    <a:pt x="1872" y="1859"/>
                  </a:lnTo>
                  <a:close/>
                  <a:moveTo>
                    <a:pt x="2806" y="1903"/>
                  </a:moveTo>
                  <a:lnTo>
                    <a:pt x="2806" y="1903"/>
                  </a:lnTo>
                  <a:cubicBezTo>
                    <a:pt x="2797" y="1925"/>
                    <a:pt x="2788" y="1947"/>
                    <a:pt x="2772" y="1965"/>
                  </a:cubicBezTo>
                  <a:cubicBezTo>
                    <a:pt x="2741" y="2017"/>
                    <a:pt x="2735" y="2026"/>
                    <a:pt x="2731" y="2026"/>
                  </a:cubicBezTo>
                  <a:cubicBezTo>
                    <a:pt x="2730" y="2026"/>
                    <a:pt x="2729" y="2026"/>
                    <a:pt x="2728" y="2025"/>
                  </a:cubicBezTo>
                  <a:cubicBezTo>
                    <a:pt x="2725" y="2022"/>
                    <a:pt x="2722" y="2019"/>
                    <a:pt x="2744" y="1990"/>
                  </a:cubicBezTo>
                  <a:lnTo>
                    <a:pt x="2747" y="1990"/>
                  </a:lnTo>
                  <a:cubicBezTo>
                    <a:pt x="2740" y="2000"/>
                    <a:pt x="2738" y="2004"/>
                    <a:pt x="2738" y="2004"/>
                  </a:cubicBezTo>
                  <a:cubicBezTo>
                    <a:pt x="2739" y="2004"/>
                    <a:pt x="2755" y="1984"/>
                    <a:pt x="2766" y="1962"/>
                  </a:cubicBezTo>
                  <a:cubicBezTo>
                    <a:pt x="2784" y="1931"/>
                    <a:pt x="2806" y="1903"/>
                    <a:pt x="2806" y="1903"/>
                  </a:cubicBezTo>
                  <a:close/>
                  <a:moveTo>
                    <a:pt x="2806" y="1993"/>
                  </a:moveTo>
                  <a:cubicBezTo>
                    <a:pt x="2806" y="1993"/>
                    <a:pt x="2806" y="1993"/>
                    <a:pt x="2806" y="1994"/>
                  </a:cubicBezTo>
                  <a:lnTo>
                    <a:pt x="2788" y="2025"/>
                  </a:lnTo>
                  <a:cubicBezTo>
                    <a:pt x="2773" y="2046"/>
                    <a:pt x="2768" y="2051"/>
                    <a:pt x="2765" y="2051"/>
                  </a:cubicBezTo>
                  <a:cubicBezTo>
                    <a:pt x="2764" y="2051"/>
                    <a:pt x="2763" y="2051"/>
                    <a:pt x="2762" y="2050"/>
                  </a:cubicBezTo>
                  <a:cubicBezTo>
                    <a:pt x="2759" y="2047"/>
                    <a:pt x="2759" y="2047"/>
                    <a:pt x="2781" y="2019"/>
                  </a:cubicBezTo>
                  <a:cubicBezTo>
                    <a:pt x="2781" y="2019"/>
                    <a:pt x="2801" y="1993"/>
                    <a:pt x="2806" y="1993"/>
                  </a:cubicBezTo>
                  <a:close/>
                  <a:moveTo>
                    <a:pt x="2637" y="2135"/>
                  </a:moveTo>
                  <a:cubicBezTo>
                    <a:pt x="2618" y="2163"/>
                    <a:pt x="2618" y="2163"/>
                    <a:pt x="2621" y="2166"/>
                  </a:cubicBezTo>
                  <a:lnTo>
                    <a:pt x="2625" y="2169"/>
                  </a:lnTo>
                  <a:lnTo>
                    <a:pt x="2640" y="2135"/>
                  </a:lnTo>
                  <a:close/>
                  <a:moveTo>
                    <a:pt x="287" y="1"/>
                  </a:moveTo>
                  <a:lnTo>
                    <a:pt x="287" y="1"/>
                  </a:lnTo>
                  <a:cubicBezTo>
                    <a:pt x="268" y="19"/>
                    <a:pt x="255" y="38"/>
                    <a:pt x="243" y="60"/>
                  </a:cubicBezTo>
                  <a:lnTo>
                    <a:pt x="237" y="54"/>
                  </a:lnTo>
                  <a:cubicBezTo>
                    <a:pt x="237" y="54"/>
                    <a:pt x="237" y="54"/>
                    <a:pt x="236" y="54"/>
                  </a:cubicBezTo>
                  <a:cubicBezTo>
                    <a:pt x="235" y="54"/>
                    <a:pt x="230" y="56"/>
                    <a:pt x="215" y="82"/>
                  </a:cubicBezTo>
                  <a:cubicBezTo>
                    <a:pt x="198" y="103"/>
                    <a:pt x="192" y="108"/>
                    <a:pt x="189" y="108"/>
                  </a:cubicBezTo>
                  <a:cubicBezTo>
                    <a:pt x="188" y="108"/>
                    <a:pt x="187" y="108"/>
                    <a:pt x="186" y="107"/>
                  </a:cubicBezTo>
                  <a:cubicBezTo>
                    <a:pt x="193" y="97"/>
                    <a:pt x="196" y="93"/>
                    <a:pt x="195" y="93"/>
                  </a:cubicBezTo>
                  <a:lnTo>
                    <a:pt x="195" y="93"/>
                  </a:lnTo>
                  <a:cubicBezTo>
                    <a:pt x="194" y="93"/>
                    <a:pt x="178" y="114"/>
                    <a:pt x="168" y="135"/>
                  </a:cubicBezTo>
                  <a:cubicBezTo>
                    <a:pt x="155" y="157"/>
                    <a:pt x="143" y="176"/>
                    <a:pt x="124" y="192"/>
                  </a:cubicBezTo>
                  <a:lnTo>
                    <a:pt x="86" y="251"/>
                  </a:lnTo>
                  <a:cubicBezTo>
                    <a:pt x="55" y="292"/>
                    <a:pt x="33" y="333"/>
                    <a:pt x="11" y="377"/>
                  </a:cubicBezTo>
                  <a:cubicBezTo>
                    <a:pt x="7" y="400"/>
                    <a:pt x="1" y="423"/>
                    <a:pt x="6" y="423"/>
                  </a:cubicBezTo>
                  <a:cubicBezTo>
                    <a:pt x="10" y="423"/>
                    <a:pt x="18" y="415"/>
                    <a:pt x="33" y="392"/>
                  </a:cubicBezTo>
                  <a:cubicBezTo>
                    <a:pt x="33" y="392"/>
                    <a:pt x="55" y="367"/>
                    <a:pt x="58" y="367"/>
                  </a:cubicBezTo>
                  <a:lnTo>
                    <a:pt x="58" y="367"/>
                  </a:lnTo>
                  <a:cubicBezTo>
                    <a:pt x="61" y="370"/>
                    <a:pt x="45" y="402"/>
                    <a:pt x="45" y="402"/>
                  </a:cubicBezTo>
                  <a:cubicBezTo>
                    <a:pt x="27" y="433"/>
                    <a:pt x="39" y="442"/>
                    <a:pt x="52" y="455"/>
                  </a:cubicBezTo>
                  <a:cubicBezTo>
                    <a:pt x="71" y="467"/>
                    <a:pt x="80" y="477"/>
                    <a:pt x="64" y="508"/>
                  </a:cubicBezTo>
                  <a:cubicBezTo>
                    <a:pt x="49" y="540"/>
                    <a:pt x="52" y="543"/>
                    <a:pt x="52" y="543"/>
                  </a:cubicBezTo>
                  <a:cubicBezTo>
                    <a:pt x="60" y="529"/>
                    <a:pt x="68" y="525"/>
                    <a:pt x="76" y="525"/>
                  </a:cubicBezTo>
                  <a:cubicBezTo>
                    <a:pt x="87" y="525"/>
                    <a:pt x="99" y="534"/>
                    <a:pt x="111" y="543"/>
                  </a:cubicBezTo>
                  <a:cubicBezTo>
                    <a:pt x="124" y="552"/>
                    <a:pt x="137" y="563"/>
                    <a:pt x="149" y="563"/>
                  </a:cubicBezTo>
                  <a:cubicBezTo>
                    <a:pt x="157" y="563"/>
                    <a:pt x="165" y="558"/>
                    <a:pt x="174" y="546"/>
                  </a:cubicBezTo>
                  <a:lnTo>
                    <a:pt x="180" y="552"/>
                  </a:lnTo>
                  <a:cubicBezTo>
                    <a:pt x="158" y="580"/>
                    <a:pt x="165" y="587"/>
                    <a:pt x="171" y="590"/>
                  </a:cubicBezTo>
                  <a:cubicBezTo>
                    <a:pt x="190" y="573"/>
                    <a:pt x="199" y="570"/>
                    <a:pt x="203" y="570"/>
                  </a:cubicBezTo>
                  <a:cubicBezTo>
                    <a:pt x="205" y="570"/>
                    <a:pt x="205" y="571"/>
                    <a:pt x="205" y="571"/>
                  </a:cubicBezTo>
                  <a:cubicBezTo>
                    <a:pt x="183" y="599"/>
                    <a:pt x="186" y="602"/>
                    <a:pt x="193" y="608"/>
                  </a:cubicBezTo>
                  <a:cubicBezTo>
                    <a:pt x="195" y="609"/>
                    <a:pt x="196" y="610"/>
                    <a:pt x="198" y="610"/>
                  </a:cubicBezTo>
                  <a:cubicBezTo>
                    <a:pt x="203" y="610"/>
                    <a:pt x="209" y="605"/>
                    <a:pt x="224" y="583"/>
                  </a:cubicBezTo>
                  <a:cubicBezTo>
                    <a:pt x="240" y="599"/>
                    <a:pt x="246" y="621"/>
                    <a:pt x="237" y="640"/>
                  </a:cubicBezTo>
                  <a:cubicBezTo>
                    <a:pt x="231" y="651"/>
                    <a:pt x="230" y="656"/>
                    <a:pt x="232" y="656"/>
                  </a:cubicBezTo>
                  <a:cubicBezTo>
                    <a:pt x="235" y="656"/>
                    <a:pt x="250" y="637"/>
                    <a:pt x="265" y="618"/>
                  </a:cubicBezTo>
                  <a:cubicBezTo>
                    <a:pt x="286" y="591"/>
                    <a:pt x="306" y="564"/>
                    <a:pt x="311" y="564"/>
                  </a:cubicBezTo>
                  <a:cubicBezTo>
                    <a:pt x="311" y="564"/>
                    <a:pt x="312" y="564"/>
                    <a:pt x="312" y="565"/>
                  </a:cubicBezTo>
                  <a:lnTo>
                    <a:pt x="271" y="624"/>
                  </a:lnTo>
                  <a:cubicBezTo>
                    <a:pt x="249" y="649"/>
                    <a:pt x="249" y="649"/>
                    <a:pt x="255" y="655"/>
                  </a:cubicBezTo>
                  <a:lnTo>
                    <a:pt x="262" y="659"/>
                  </a:lnTo>
                  <a:cubicBezTo>
                    <a:pt x="270" y="646"/>
                    <a:pt x="277" y="642"/>
                    <a:pt x="285" y="642"/>
                  </a:cubicBezTo>
                  <a:cubicBezTo>
                    <a:pt x="295" y="642"/>
                    <a:pt x="306" y="650"/>
                    <a:pt x="318" y="659"/>
                  </a:cubicBezTo>
                  <a:cubicBezTo>
                    <a:pt x="333" y="670"/>
                    <a:pt x="343" y="677"/>
                    <a:pt x="351" y="677"/>
                  </a:cubicBezTo>
                  <a:cubicBezTo>
                    <a:pt x="359" y="677"/>
                    <a:pt x="366" y="672"/>
                    <a:pt x="374" y="659"/>
                  </a:cubicBezTo>
                  <a:cubicBezTo>
                    <a:pt x="384" y="644"/>
                    <a:pt x="391" y="637"/>
                    <a:pt x="393" y="637"/>
                  </a:cubicBezTo>
                  <a:lnTo>
                    <a:pt x="393" y="637"/>
                  </a:lnTo>
                  <a:cubicBezTo>
                    <a:pt x="396" y="637"/>
                    <a:pt x="394" y="648"/>
                    <a:pt x="387" y="668"/>
                  </a:cubicBezTo>
                  <a:cubicBezTo>
                    <a:pt x="360" y="736"/>
                    <a:pt x="351" y="759"/>
                    <a:pt x="354" y="759"/>
                  </a:cubicBezTo>
                  <a:cubicBezTo>
                    <a:pt x="356" y="759"/>
                    <a:pt x="361" y="753"/>
                    <a:pt x="368" y="743"/>
                  </a:cubicBezTo>
                  <a:cubicBezTo>
                    <a:pt x="378" y="721"/>
                    <a:pt x="390" y="699"/>
                    <a:pt x="406" y="681"/>
                  </a:cubicBezTo>
                  <a:cubicBezTo>
                    <a:pt x="425" y="652"/>
                    <a:pt x="436" y="638"/>
                    <a:pt x="438" y="638"/>
                  </a:cubicBezTo>
                  <a:lnTo>
                    <a:pt x="438" y="638"/>
                  </a:lnTo>
                  <a:cubicBezTo>
                    <a:pt x="440" y="638"/>
                    <a:pt x="432" y="654"/>
                    <a:pt x="412" y="687"/>
                  </a:cubicBezTo>
                  <a:cubicBezTo>
                    <a:pt x="391" y="718"/>
                    <a:pt x="399" y="735"/>
                    <a:pt x="418" y="735"/>
                  </a:cubicBezTo>
                  <a:cubicBezTo>
                    <a:pt x="435" y="735"/>
                    <a:pt x="460" y="721"/>
                    <a:pt x="481" y="693"/>
                  </a:cubicBezTo>
                  <a:lnTo>
                    <a:pt x="481" y="693"/>
                  </a:lnTo>
                  <a:lnTo>
                    <a:pt x="462" y="724"/>
                  </a:lnTo>
                  <a:cubicBezTo>
                    <a:pt x="440" y="753"/>
                    <a:pt x="443" y="756"/>
                    <a:pt x="456" y="765"/>
                  </a:cubicBezTo>
                  <a:lnTo>
                    <a:pt x="465" y="775"/>
                  </a:lnTo>
                  <a:cubicBezTo>
                    <a:pt x="480" y="753"/>
                    <a:pt x="490" y="745"/>
                    <a:pt x="495" y="745"/>
                  </a:cubicBezTo>
                  <a:cubicBezTo>
                    <a:pt x="503" y="745"/>
                    <a:pt x="498" y="769"/>
                    <a:pt x="484" y="787"/>
                  </a:cubicBezTo>
                  <a:cubicBezTo>
                    <a:pt x="468" y="818"/>
                    <a:pt x="468" y="818"/>
                    <a:pt x="475" y="825"/>
                  </a:cubicBezTo>
                  <a:cubicBezTo>
                    <a:pt x="491" y="806"/>
                    <a:pt x="502" y="799"/>
                    <a:pt x="507" y="799"/>
                  </a:cubicBezTo>
                  <a:cubicBezTo>
                    <a:pt x="518" y="799"/>
                    <a:pt x="512" y="823"/>
                    <a:pt x="500" y="844"/>
                  </a:cubicBezTo>
                  <a:lnTo>
                    <a:pt x="506" y="847"/>
                  </a:lnTo>
                  <a:cubicBezTo>
                    <a:pt x="521" y="830"/>
                    <a:pt x="528" y="826"/>
                    <a:pt x="533" y="826"/>
                  </a:cubicBezTo>
                  <a:cubicBezTo>
                    <a:pt x="535" y="826"/>
                    <a:pt x="536" y="827"/>
                    <a:pt x="537" y="828"/>
                  </a:cubicBezTo>
                  <a:cubicBezTo>
                    <a:pt x="541" y="830"/>
                    <a:pt x="543" y="832"/>
                    <a:pt x="546" y="832"/>
                  </a:cubicBezTo>
                  <a:cubicBezTo>
                    <a:pt x="551" y="832"/>
                    <a:pt x="556" y="826"/>
                    <a:pt x="566" y="806"/>
                  </a:cubicBezTo>
                  <a:cubicBezTo>
                    <a:pt x="578" y="784"/>
                    <a:pt x="594" y="765"/>
                    <a:pt x="610" y="749"/>
                  </a:cubicBezTo>
                  <a:lnTo>
                    <a:pt x="610" y="749"/>
                  </a:lnTo>
                  <a:lnTo>
                    <a:pt x="591" y="778"/>
                  </a:lnTo>
                  <a:cubicBezTo>
                    <a:pt x="569" y="809"/>
                    <a:pt x="578" y="815"/>
                    <a:pt x="591" y="825"/>
                  </a:cubicBezTo>
                  <a:cubicBezTo>
                    <a:pt x="606" y="837"/>
                    <a:pt x="613" y="840"/>
                    <a:pt x="597" y="872"/>
                  </a:cubicBezTo>
                  <a:lnTo>
                    <a:pt x="619" y="847"/>
                  </a:lnTo>
                  <a:cubicBezTo>
                    <a:pt x="629" y="833"/>
                    <a:pt x="635" y="827"/>
                    <a:pt x="637" y="827"/>
                  </a:cubicBezTo>
                  <a:lnTo>
                    <a:pt x="637" y="827"/>
                  </a:lnTo>
                  <a:cubicBezTo>
                    <a:pt x="639" y="827"/>
                    <a:pt x="635" y="835"/>
                    <a:pt x="625" y="850"/>
                  </a:cubicBezTo>
                  <a:cubicBezTo>
                    <a:pt x="615" y="870"/>
                    <a:pt x="615" y="882"/>
                    <a:pt x="624" y="882"/>
                  </a:cubicBezTo>
                  <a:cubicBezTo>
                    <a:pt x="629" y="882"/>
                    <a:pt x="637" y="878"/>
                    <a:pt x="647" y="869"/>
                  </a:cubicBezTo>
                  <a:lnTo>
                    <a:pt x="653" y="872"/>
                  </a:lnTo>
                  <a:cubicBezTo>
                    <a:pt x="633" y="906"/>
                    <a:pt x="626" y="923"/>
                    <a:pt x="632" y="923"/>
                  </a:cubicBezTo>
                  <a:cubicBezTo>
                    <a:pt x="636" y="923"/>
                    <a:pt x="649" y="910"/>
                    <a:pt x="669" y="884"/>
                  </a:cubicBezTo>
                  <a:lnTo>
                    <a:pt x="669" y="884"/>
                  </a:lnTo>
                  <a:cubicBezTo>
                    <a:pt x="647" y="912"/>
                    <a:pt x="650" y="916"/>
                    <a:pt x="653" y="919"/>
                  </a:cubicBezTo>
                  <a:cubicBezTo>
                    <a:pt x="665" y="909"/>
                    <a:pt x="673" y="904"/>
                    <a:pt x="679" y="904"/>
                  </a:cubicBezTo>
                  <a:cubicBezTo>
                    <a:pt x="686" y="904"/>
                    <a:pt x="685" y="914"/>
                    <a:pt x="672" y="931"/>
                  </a:cubicBezTo>
                  <a:lnTo>
                    <a:pt x="675" y="934"/>
                  </a:lnTo>
                  <a:cubicBezTo>
                    <a:pt x="692" y="915"/>
                    <a:pt x="699" y="910"/>
                    <a:pt x="703" y="910"/>
                  </a:cubicBezTo>
                  <a:cubicBezTo>
                    <a:pt x="705" y="910"/>
                    <a:pt x="706" y="911"/>
                    <a:pt x="707" y="912"/>
                  </a:cubicBezTo>
                  <a:cubicBezTo>
                    <a:pt x="707" y="913"/>
                    <a:pt x="707" y="914"/>
                    <a:pt x="708" y="914"/>
                  </a:cubicBezTo>
                  <a:cubicBezTo>
                    <a:pt x="710" y="914"/>
                    <a:pt x="716" y="909"/>
                    <a:pt x="735" y="891"/>
                  </a:cubicBezTo>
                  <a:cubicBezTo>
                    <a:pt x="753" y="867"/>
                    <a:pt x="758" y="865"/>
                    <a:pt x="760" y="865"/>
                  </a:cubicBezTo>
                  <a:cubicBezTo>
                    <a:pt x="760" y="865"/>
                    <a:pt x="760" y="865"/>
                    <a:pt x="760" y="865"/>
                  </a:cubicBezTo>
                  <a:cubicBezTo>
                    <a:pt x="747" y="884"/>
                    <a:pt x="735" y="906"/>
                    <a:pt x="716" y="922"/>
                  </a:cubicBezTo>
                  <a:cubicBezTo>
                    <a:pt x="705" y="933"/>
                    <a:pt x="700" y="941"/>
                    <a:pt x="704" y="941"/>
                  </a:cubicBezTo>
                  <a:cubicBezTo>
                    <a:pt x="708" y="941"/>
                    <a:pt x="723" y="930"/>
                    <a:pt x="751" y="903"/>
                  </a:cubicBezTo>
                  <a:cubicBezTo>
                    <a:pt x="774" y="876"/>
                    <a:pt x="786" y="863"/>
                    <a:pt x="786" y="863"/>
                  </a:cubicBezTo>
                  <a:lnTo>
                    <a:pt x="786" y="863"/>
                  </a:lnTo>
                  <a:cubicBezTo>
                    <a:pt x="787" y="863"/>
                    <a:pt x="776" y="876"/>
                    <a:pt x="754" y="903"/>
                  </a:cubicBezTo>
                  <a:cubicBezTo>
                    <a:pt x="735" y="924"/>
                    <a:pt x="719" y="944"/>
                    <a:pt x="721" y="944"/>
                  </a:cubicBezTo>
                  <a:cubicBezTo>
                    <a:pt x="722" y="944"/>
                    <a:pt x="725" y="941"/>
                    <a:pt x="732" y="934"/>
                  </a:cubicBezTo>
                  <a:cubicBezTo>
                    <a:pt x="732" y="934"/>
                    <a:pt x="732" y="934"/>
                    <a:pt x="732" y="934"/>
                  </a:cubicBezTo>
                  <a:cubicBezTo>
                    <a:pt x="735" y="934"/>
                    <a:pt x="742" y="932"/>
                    <a:pt x="760" y="909"/>
                  </a:cubicBezTo>
                  <a:lnTo>
                    <a:pt x="769" y="916"/>
                  </a:lnTo>
                  <a:cubicBezTo>
                    <a:pt x="754" y="950"/>
                    <a:pt x="757" y="953"/>
                    <a:pt x="760" y="956"/>
                  </a:cubicBezTo>
                  <a:cubicBezTo>
                    <a:pt x="772" y="943"/>
                    <a:pt x="778" y="936"/>
                    <a:pt x="779" y="936"/>
                  </a:cubicBezTo>
                  <a:lnTo>
                    <a:pt x="779" y="936"/>
                  </a:lnTo>
                  <a:cubicBezTo>
                    <a:pt x="781" y="936"/>
                    <a:pt x="776" y="943"/>
                    <a:pt x="766" y="959"/>
                  </a:cubicBezTo>
                  <a:cubicBezTo>
                    <a:pt x="758" y="973"/>
                    <a:pt x="754" y="980"/>
                    <a:pt x="755" y="980"/>
                  </a:cubicBezTo>
                  <a:cubicBezTo>
                    <a:pt x="756" y="980"/>
                    <a:pt x="766" y="966"/>
                    <a:pt x="788" y="931"/>
                  </a:cubicBezTo>
                  <a:cubicBezTo>
                    <a:pt x="800" y="920"/>
                    <a:pt x="807" y="913"/>
                    <a:pt x="809" y="913"/>
                  </a:cubicBezTo>
                  <a:lnTo>
                    <a:pt x="809" y="913"/>
                  </a:lnTo>
                  <a:cubicBezTo>
                    <a:pt x="811" y="913"/>
                    <a:pt x="808" y="922"/>
                    <a:pt x="798" y="941"/>
                  </a:cubicBezTo>
                  <a:cubicBezTo>
                    <a:pt x="775" y="976"/>
                    <a:pt x="767" y="990"/>
                    <a:pt x="768" y="990"/>
                  </a:cubicBezTo>
                  <a:cubicBezTo>
                    <a:pt x="769" y="990"/>
                    <a:pt x="774" y="983"/>
                    <a:pt x="782" y="972"/>
                  </a:cubicBezTo>
                  <a:cubicBezTo>
                    <a:pt x="800" y="949"/>
                    <a:pt x="805" y="947"/>
                    <a:pt x="807" y="947"/>
                  </a:cubicBezTo>
                  <a:cubicBezTo>
                    <a:pt x="807" y="947"/>
                    <a:pt x="807" y="947"/>
                    <a:pt x="807" y="947"/>
                  </a:cubicBezTo>
                  <a:cubicBezTo>
                    <a:pt x="788" y="975"/>
                    <a:pt x="816" y="997"/>
                    <a:pt x="845" y="1019"/>
                  </a:cubicBezTo>
                  <a:cubicBezTo>
                    <a:pt x="845" y="1019"/>
                    <a:pt x="845" y="1019"/>
                    <a:pt x="845" y="1019"/>
                  </a:cubicBezTo>
                  <a:cubicBezTo>
                    <a:pt x="850" y="1019"/>
                    <a:pt x="871" y="992"/>
                    <a:pt x="888" y="966"/>
                  </a:cubicBezTo>
                  <a:cubicBezTo>
                    <a:pt x="906" y="940"/>
                    <a:pt x="912" y="931"/>
                    <a:pt x="913" y="931"/>
                  </a:cubicBezTo>
                  <a:lnTo>
                    <a:pt x="913" y="931"/>
                  </a:lnTo>
                  <a:cubicBezTo>
                    <a:pt x="913" y="931"/>
                    <a:pt x="902" y="948"/>
                    <a:pt x="892" y="966"/>
                  </a:cubicBezTo>
                  <a:cubicBezTo>
                    <a:pt x="863" y="1014"/>
                    <a:pt x="850" y="1038"/>
                    <a:pt x="853" y="1038"/>
                  </a:cubicBezTo>
                  <a:cubicBezTo>
                    <a:pt x="855" y="1038"/>
                    <a:pt x="870" y="1016"/>
                    <a:pt x="898" y="972"/>
                  </a:cubicBezTo>
                  <a:cubicBezTo>
                    <a:pt x="916" y="941"/>
                    <a:pt x="926" y="925"/>
                    <a:pt x="926" y="925"/>
                  </a:cubicBezTo>
                  <a:lnTo>
                    <a:pt x="926" y="925"/>
                  </a:lnTo>
                  <a:cubicBezTo>
                    <a:pt x="927" y="925"/>
                    <a:pt x="918" y="942"/>
                    <a:pt x="901" y="975"/>
                  </a:cubicBezTo>
                  <a:cubicBezTo>
                    <a:pt x="893" y="991"/>
                    <a:pt x="889" y="999"/>
                    <a:pt x="890" y="999"/>
                  </a:cubicBezTo>
                  <a:cubicBezTo>
                    <a:pt x="891" y="999"/>
                    <a:pt x="897" y="992"/>
                    <a:pt x="907" y="978"/>
                  </a:cubicBezTo>
                  <a:cubicBezTo>
                    <a:pt x="918" y="965"/>
                    <a:pt x="924" y="957"/>
                    <a:pt x="925" y="957"/>
                  </a:cubicBezTo>
                  <a:lnTo>
                    <a:pt x="925" y="957"/>
                  </a:lnTo>
                  <a:cubicBezTo>
                    <a:pt x="926" y="957"/>
                    <a:pt x="922" y="965"/>
                    <a:pt x="910" y="981"/>
                  </a:cubicBezTo>
                  <a:cubicBezTo>
                    <a:pt x="899" y="1004"/>
                    <a:pt x="888" y="1027"/>
                    <a:pt x="889" y="1027"/>
                  </a:cubicBezTo>
                  <a:cubicBezTo>
                    <a:pt x="890" y="1027"/>
                    <a:pt x="893" y="1024"/>
                    <a:pt x="898" y="1016"/>
                  </a:cubicBezTo>
                  <a:lnTo>
                    <a:pt x="898" y="1016"/>
                  </a:lnTo>
                  <a:cubicBezTo>
                    <a:pt x="898" y="1016"/>
                    <a:pt x="901" y="1019"/>
                    <a:pt x="882" y="1050"/>
                  </a:cubicBezTo>
                  <a:cubicBezTo>
                    <a:pt x="877" y="1061"/>
                    <a:pt x="876" y="1065"/>
                    <a:pt x="878" y="1065"/>
                  </a:cubicBezTo>
                  <a:cubicBezTo>
                    <a:pt x="881" y="1065"/>
                    <a:pt x="897" y="1047"/>
                    <a:pt x="913" y="1028"/>
                  </a:cubicBezTo>
                  <a:cubicBezTo>
                    <a:pt x="936" y="1003"/>
                    <a:pt x="948" y="990"/>
                    <a:pt x="951" y="990"/>
                  </a:cubicBezTo>
                  <a:lnTo>
                    <a:pt x="951" y="990"/>
                  </a:lnTo>
                  <a:cubicBezTo>
                    <a:pt x="953" y="990"/>
                    <a:pt x="944" y="1005"/>
                    <a:pt x="923" y="1035"/>
                  </a:cubicBezTo>
                  <a:cubicBezTo>
                    <a:pt x="904" y="1059"/>
                    <a:pt x="900" y="1070"/>
                    <a:pt x="904" y="1070"/>
                  </a:cubicBezTo>
                  <a:cubicBezTo>
                    <a:pt x="910" y="1070"/>
                    <a:pt x="932" y="1050"/>
                    <a:pt x="957" y="1016"/>
                  </a:cubicBezTo>
                  <a:cubicBezTo>
                    <a:pt x="983" y="984"/>
                    <a:pt x="993" y="970"/>
                    <a:pt x="994" y="970"/>
                  </a:cubicBezTo>
                  <a:lnTo>
                    <a:pt x="994" y="970"/>
                  </a:lnTo>
                  <a:cubicBezTo>
                    <a:pt x="994" y="970"/>
                    <a:pt x="989" y="977"/>
                    <a:pt x="979" y="991"/>
                  </a:cubicBezTo>
                  <a:cubicBezTo>
                    <a:pt x="961" y="1019"/>
                    <a:pt x="964" y="1022"/>
                    <a:pt x="964" y="1022"/>
                  </a:cubicBezTo>
                  <a:cubicBezTo>
                    <a:pt x="967" y="1025"/>
                    <a:pt x="970" y="1025"/>
                    <a:pt x="951" y="1057"/>
                  </a:cubicBezTo>
                  <a:cubicBezTo>
                    <a:pt x="951" y="1057"/>
                    <a:pt x="951" y="1057"/>
                    <a:pt x="952" y="1057"/>
                  </a:cubicBezTo>
                  <a:cubicBezTo>
                    <a:pt x="953" y="1057"/>
                    <a:pt x="959" y="1055"/>
                    <a:pt x="979" y="1035"/>
                  </a:cubicBezTo>
                  <a:cubicBezTo>
                    <a:pt x="995" y="1015"/>
                    <a:pt x="1005" y="1007"/>
                    <a:pt x="1008" y="1007"/>
                  </a:cubicBezTo>
                  <a:lnTo>
                    <a:pt x="1008" y="1007"/>
                  </a:lnTo>
                  <a:cubicBezTo>
                    <a:pt x="1015" y="1007"/>
                    <a:pt x="1001" y="1037"/>
                    <a:pt x="976" y="1079"/>
                  </a:cubicBezTo>
                  <a:lnTo>
                    <a:pt x="1004" y="1053"/>
                  </a:lnTo>
                  <a:cubicBezTo>
                    <a:pt x="1031" y="1019"/>
                    <a:pt x="1050" y="995"/>
                    <a:pt x="1051" y="995"/>
                  </a:cubicBezTo>
                  <a:lnTo>
                    <a:pt x="1051" y="995"/>
                  </a:lnTo>
                  <a:cubicBezTo>
                    <a:pt x="1052" y="995"/>
                    <a:pt x="1045" y="1005"/>
                    <a:pt x="1029" y="1028"/>
                  </a:cubicBezTo>
                  <a:cubicBezTo>
                    <a:pt x="1016" y="1048"/>
                    <a:pt x="1001" y="1070"/>
                    <a:pt x="1001" y="1070"/>
                  </a:cubicBezTo>
                  <a:cubicBezTo>
                    <a:pt x="1002" y="1070"/>
                    <a:pt x="1004" y="1066"/>
                    <a:pt x="1011" y="1057"/>
                  </a:cubicBezTo>
                  <a:cubicBezTo>
                    <a:pt x="1024" y="1038"/>
                    <a:pt x="1033" y="1030"/>
                    <a:pt x="1036" y="1030"/>
                  </a:cubicBezTo>
                  <a:lnTo>
                    <a:pt x="1036" y="1030"/>
                  </a:lnTo>
                  <a:cubicBezTo>
                    <a:pt x="1043" y="1030"/>
                    <a:pt x="1031" y="1061"/>
                    <a:pt x="1004" y="1100"/>
                  </a:cubicBezTo>
                  <a:cubicBezTo>
                    <a:pt x="986" y="1129"/>
                    <a:pt x="986" y="1129"/>
                    <a:pt x="989" y="1132"/>
                  </a:cubicBezTo>
                  <a:lnTo>
                    <a:pt x="1008" y="1100"/>
                  </a:lnTo>
                  <a:cubicBezTo>
                    <a:pt x="1020" y="1082"/>
                    <a:pt x="1036" y="1063"/>
                    <a:pt x="1051" y="1044"/>
                  </a:cubicBezTo>
                  <a:lnTo>
                    <a:pt x="1051" y="1044"/>
                  </a:lnTo>
                  <a:cubicBezTo>
                    <a:pt x="1055" y="1047"/>
                    <a:pt x="1058" y="1050"/>
                    <a:pt x="1039" y="1079"/>
                  </a:cubicBezTo>
                  <a:cubicBezTo>
                    <a:pt x="1025" y="1101"/>
                    <a:pt x="1013" y="1125"/>
                    <a:pt x="1015" y="1125"/>
                  </a:cubicBezTo>
                  <a:cubicBezTo>
                    <a:pt x="1015" y="1125"/>
                    <a:pt x="1018" y="1122"/>
                    <a:pt x="1023" y="1113"/>
                  </a:cubicBezTo>
                  <a:lnTo>
                    <a:pt x="1023" y="1113"/>
                  </a:lnTo>
                  <a:cubicBezTo>
                    <a:pt x="1023" y="1113"/>
                    <a:pt x="1026" y="1116"/>
                    <a:pt x="1011" y="1147"/>
                  </a:cubicBezTo>
                  <a:lnTo>
                    <a:pt x="1023" y="1157"/>
                  </a:lnTo>
                  <a:cubicBezTo>
                    <a:pt x="1033" y="1144"/>
                    <a:pt x="1040" y="1139"/>
                    <a:pt x="1042" y="1139"/>
                  </a:cubicBezTo>
                  <a:lnTo>
                    <a:pt x="1042" y="1139"/>
                  </a:lnTo>
                  <a:cubicBezTo>
                    <a:pt x="1046" y="1139"/>
                    <a:pt x="1043" y="1148"/>
                    <a:pt x="1033" y="1163"/>
                  </a:cubicBezTo>
                  <a:cubicBezTo>
                    <a:pt x="1033" y="1163"/>
                    <a:pt x="1033" y="1164"/>
                    <a:pt x="1035" y="1164"/>
                  </a:cubicBezTo>
                  <a:cubicBezTo>
                    <a:pt x="1038" y="1164"/>
                    <a:pt x="1046" y="1161"/>
                    <a:pt x="1061" y="1141"/>
                  </a:cubicBezTo>
                  <a:lnTo>
                    <a:pt x="1061" y="1141"/>
                  </a:lnTo>
                  <a:cubicBezTo>
                    <a:pt x="1067" y="1147"/>
                    <a:pt x="1070" y="1151"/>
                    <a:pt x="1051" y="1179"/>
                  </a:cubicBezTo>
                  <a:cubicBezTo>
                    <a:pt x="1040" y="1195"/>
                    <a:pt x="1035" y="1203"/>
                    <a:pt x="1035" y="1203"/>
                  </a:cubicBezTo>
                  <a:cubicBezTo>
                    <a:pt x="1036" y="1203"/>
                    <a:pt x="1042" y="1196"/>
                    <a:pt x="1055" y="1182"/>
                  </a:cubicBezTo>
                  <a:cubicBezTo>
                    <a:pt x="1068" y="1160"/>
                    <a:pt x="1073" y="1155"/>
                    <a:pt x="1076" y="1155"/>
                  </a:cubicBezTo>
                  <a:cubicBezTo>
                    <a:pt x="1078" y="1155"/>
                    <a:pt x="1079" y="1156"/>
                    <a:pt x="1080" y="1157"/>
                  </a:cubicBezTo>
                  <a:lnTo>
                    <a:pt x="1086" y="1160"/>
                  </a:lnTo>
                  <a:cubicBezTo>
                    <a:pt x="1100" y="1139"/>
                    <a:pt x="1103" y="1134"/>
                    <a:pt x="1106" y="1134"/>
                  </a:cubicBezTo>
                  <a:cubicBezTo>
                    <a:pt x="1106" y="1134"/>
                    <a:pt x="1107" y="1134"/>
                    <a:pt x="1108" y="1135"/>
                  </a:cubicBezTo>
                  <a:cubicBezTo>
                    <a:pt x="1111" y="1135"/>
                    <a:pt x="1102" y="1173"/>
                    <a:pt x="1105" y="1176"/>
                  </a:cubicBezTo>
                  <a:cubicBezTo>
                    <a:pt x="1108" y="1178"/>
                    <a:pt x="1110" y="1179"/>
                    <a:pt x="1111" y="1179"/>
                  </a:cubicBezTo>
                  <a:cubicBezTo>
                    <a:pt x="1116" y="1179"/>
                    <a:pt x="1119" y="1172"/>
                    <a:pt x="1130" y="1151"/>
                  </a:cubicBezTo>
                  <a:cubicBezTo>
                    <a:pt x="1128" y="1149"/>
                    <a:pt x="1134" y="1137"/>
                    <a:pt x="1137" y="1137"/>
                  </a:cubicBezTo>
                  <a:lnTo>
                    <a:pt x="1137" y="1137"/>
                  </a:lnTo>
                  <a:cubicBezTo>
                    <a:pt x="1138" y="1137"/>
                    <a:pt x="1138" y="1141"/>
                    <a:pt x="1133" y="1154"/>
                  </a:cubicBezTo>
                  <a:cubicBezTo>
                    <a:pt x="1136" y="1154"/>
                    <a:pt x="1127" y="1191"/>
                    <a:pt x="1136" y="1201"/>
                  </a:cubicBezTo>
                  <a:cubicBezTo>
                    <a:pt x="1140" y="1204"/>
                    <a:pt x="1143" y="1206"/>
                    <a:pt x="1146" y="1206"/>
                  </a:cubicBezTo>
                  <a:cubicBezTo>
                    <a:pt x="1151" y="1206"/>
                    <a:pt x="1155" y="1199"/>
                    <a:pt x="1167" y="1179"/>
                  </a:cubicBezTo>
                  <a:cubicBezTo>
                    <a:pt x="1186" y="1148"/>
                    <a:pt x="1196" y="1133"/>
                    <a:pt x="1197" y="1133"/>
                  </a:cubicBezTo>
                  <a:lnTo>
                    <a:pt x="1197" y="1133"/>
                  </a:lnTo>
                  <a:cubicBezTo>
                    <a:pt x="1198" y="1133"/>
                    <a:pt x="1190" y="1150"/>
                    <a:pt x="1170" y="1182"/>
                  </a:cubicBezTo>
                  <a:cubicBezTo>
                    <a:pt x="1149" y="1221"/>
                    <a:pt x="1142" y="1237"/>
                    <a:pt x="1144" y="1237"/>
                  </a:cubicBezTo>
                  <a:cubicBezTo>
                    <a:pt x="1146" y="1237"/>
                    <a:pt x="1151" y="1230"/>
                    <a:pt x="1158" y="1220"/>
                  </a:cubicBezTo>
                  <a:cubicBezTo>
                    <a:pt x="1177" y="1198"/>
                    <a:pt x="1181" y="1193"/>
                    <a:pt x="1184" y="1193"/>
                  </a:cubicBezTo>
                  <a:cubicBezTo>
                    <a:pt x="1185" y="1193"/>
                    <a:pt x="1185" y="1194"/>
                    <a:pt x="1186" y="1194"/>
                  </a:cubicBezTo>
                  <a:cubicBezTo>
                    <a:pt x="1174" y="1210"/>
                    <a:pt x="1170" y="1218"/>
                    <a:pt x="1173" y="1218"/>
                  </a:cubicBezTo>
                  <a:cubicBezTo>
                    <a:pt x="1175" y="1218"/>
                    <a:pt x="1183" y="1212"/>
                    <a:pt x="1196" y="1201"/>
                  </a:cubicBezTo>
                  <a:lnTo>
                    <a:pt x="1196" y="1201"/>
                  </a:lnTo>
                  <a:cubicBezTo>
                    <a:pt x="1199" y="1204"/>
                    <a:pt x="1199" y="1204"/>
                    <a:pt x="1177" y="1232"/>
                  </a:cubicBezTo>
                  <a:lnTo>
                    <a:pt x="1183" y="1238"/>
                  </a:lnTo>
                  <a:cubicBezTo>
                    <a:pt x="1199" y="1219"/>
                    <a:pt x="1210" y="1211"/>
                    <a:pt x="1216" y="1211"/>
                  </a:cubicBezTo>
                  <a:cubicBezTo>
                    <a:pt x="1228" y="1211"/>
                    <a:pt x="1223" y="1238"/>
                    <a:pt x="1211" y="1260"/>
                  </a:cubicBezTo>
                  <a:cubicBezTo>
                    <a:pt x="1211" y="1260"/>
                    <a:pt x="1214" y="1260"/>
                    <a:pt x="1239" y="1235"/>
                  </a:cubicBezTo>
                  <a:cubicBezTo>
                    <a:pt x="1259" y="1206"/>
                    <a:pt x="1270" y="1192"/>
                    <a:pt x="1271" y="1192"/>
                  </a:cubicBezTo>
                  <a:lnTo>
                    <a:pt x="1271" y="1192"/>
                  </a:lnTo>
                  <a:cubicBezTo>
                    <a:pt x="1273" y="1192"/>
                    <a:pt x="1263" y="1208"/>
                    <a:pt x="1243" y="1238"/>
                  </a:cubicBezTo>
                  <a:cubicBezTo>
                    <a:pt x="1223" y="1269"/>
                    <a:pt x="1214" y="1283"/>
                    <a:pt x="1215" y="1283"/>
                  </a:cubicBezTo>
                  <a:cubicBezTo>
                    <a:pt x="1215" y="1283"/>
                    <a:pt x="1226" y="1269"/>
                    <a:pt x="1246" y="1242"/>
                  </a:cubicBezTo>
                  <a:cubicBezTo>
                    <a:pt x="1254" y="1232"/>
                    <a:pt x="1262" y="1227"/>
                    <a:pt x="1266" y="1227"/>
                  </a:cubicBezTo>
                  <a:cubicBezTo>
                    <a:pt x="1275" y="1227"/>
                    <a:pt x="1271" y="1245"/>
                    <a:pt x="1243" y="1282"/>
                  </a:cubicBezTo>
                  <a:lnTo>
                    <a:pt x="1202" y="1342"/>
                  </a:lnTo>
                  <a:cubicBezTo>
                    <a:pt x="1222" y="1319"/>
                    <a:pt x="1228" y="1317"/>
                    <a:pt x="1230" y="1317"/>
                  </a:cubicBezTo>
                  <a:cubicBezTo>
                    <a:pt x="1230" y="1317"/>
                    <a:pt x="1230" y="1317"/>
                    <a:pt x="1230" y="1317"/>
                  </a:cubicBezTo>
                  <a:cubicBezTo>
                    <a:pt x="1242" y="1299"/>
                    <a:pt x="1248" y="1292"/>
                    <a:pt x="1252" y="1292"/>
                  </a:cubicBezTo>
                  <a:cubicBezTo>
                    <a:pt x="1255" y="1292"/>
                    <a:pt x="1258" y="1294"/>
                    <a:pt x="1261" y="1298"/>
                  </a:cubicBezTo>
                  <a:cubicBezTo>
                    <a:pt x="1262" y="1298"/>
                    <a:pt x="1262" y="1298"/>
                    <a:pt x="1263" y="1298"/>
                  </a:cubicBezTo>
                  <a:cubicBezTo>
                    <a:pt x="1272" y="1298"/>
                    <a:pt x="1295" y="1285"/>
                    <a:pt x="1303" y="1285"/>
                  </a:cubicBezTo>
                  <a:cubicBezTo>
                    <a:pt x="1304" y="1285"/>
                    <a:pt x="1305" y="1285"/>
                    <a:pt x="1305" y="1285"/>
                  </a:cubicBezTo>
                  <a:cubicBezTo>
                    <a:pt x="1311" y="1292"/>
                    <a:pt x="1321" y="1298"/>
                    <a:pt x="1305" y="1329"/>
                  </a:cubicBezTo>
                  <a:cubicBezTo>
                    <a:pt x="1306" y="1330"/>
                    <a:pt x="1307" y="1331"/>
                    <a:pt x="1309" y="1331"/>
                  </a:cubicBezTo>
                  <a:cubicBezTo>
                    <a:pt x="1313" y="1331"/>
                    <a:pt x="1320" y="1327"/>
                    <a:pt x="1337" y="1310"/>
                  </a:cubicBezTo>
                  <a:cubicBezTo>
                    <a:pt x="1346" y="1298"/>
                    <a:pt x="1353" y="1292"/>
                    <a:pt x="1356" y="1292"/>
                  </a:cubicBezTo>
                  <a:lnTo>
                    <a:pt x="1356" y="1292"/>
                  </a:lnTo>
                  <a:cubicBezTo>
                    <a:pt x="1359" y="1292"/>
                    <a:pt x="1356" y="1301"/>
                    <a:pt x="1346" y="1317"/>
                  </a:cubicBezTo>
                  <a:lnTo>
                    <a:pt x="1349" y="1320"/>
                  </a:lnTo>
                  <a:cubicBezTo>
                    <a:pt x="1369" y="1300"/>
                    <a:pt x="1375" y="1298"/>
                    <a:pt x="1377" y="1298"/>
                  </a:cubicBezTo>
                  <a:cubicBezTo>
                    <a:pt x="1377" y="1298"/>
                    <a:pt x="1377" y="1298"/>
                    <a:pt x="1377" y="1298"/>
                  </a:cubicBezTo>
                  <a:cubicBezTo>
                    <a:pt x="1363" y="1319"/>
                    <a:pt x="1349" y="1342"/>
                    <a:pt x="1353" y="1342"/>
                  </a:cubicBezTo>
                  <a:cubicBezTo>
                    <a:pt x="1355" y="1342"/>
                    <a:pt x="1358" y="1339"/>
                    <a:pt x="1365" y="1332"/>
                  </a:cubicBezTo>
                  <a:cubicBezTo>
                    <a:pt x="1377" y="1312"/>
                    <a:pt x="1382" y="1306"/>
                    <a:pt x="1387" y="1306"/>
                  </a:cubicBezTo>
                  <a:cubicBezTo>
                    <a:pt x="1389" y="1306"/>
                    <a:pt x="1391" y="1308"/>
                    <a:pt x="1393" y="1310"/>
                  </a:cubicBezTo>
                  <a:cubicBezTo>
                    <a:pt x="1382" y="1339"/>
                    <a:pt x="1451" y="1399"/>
                    <a:pt x="1487" y="1399"/>
                  </a:cubicBezTo>
                  <a:cubicBezTo>
                    <a:pt x="1494" y="1399"/>
                    <a:pt x="1499" y="1397"/>
                    <a:pt x="1503" y="1392"/>
                  </a:cubicBezTo>
                  <a:lnTo>
                    <a:pt x="1512" y="1398"/>
                  </a:lnTo>
                  <a:lnTo>
                    <a:pt x="1518" y="1408"/>
                  </a:lnTo>
                  <a:cubicBezTo>
                    <a:pt x="1500" y="1437"/>
                    <a:pt x="1499" y="1448"/>
                    <a:pt x="1506" y="1448"/>
                  </a:cubicBezTo>
                  <a:cubicBezTo>
                    <a:pt x="1514" y="1448"/>
                    <a:pt x="1529" y="1437"/>
                    <a:pt x="1543" y="1426"/>
                  </a:cubicBezTo>
                  <a:cubicBezTo>
                    <a:pt x="1561" y="1407"/>
                    <a:pt x="1567" y="1402"/>
                    <a:pt x="1571" y="1402"/>
                  </a:cubicBezTo>
                  <a:cubicBezTo>
                    <a:pt x="1573" y="1402"/>
                    <a:pt x="1574" y="1403"/>
                    <a:pt x="1575" y="1404"/>
                  </a:cubicBezTo>
                  <a:cubicBezTo>
                    <a:pt x="1548" y="1443"/>
                    <a:pt x="1543" y="1459"/>
                    <a:pt x="1549" y="1459"/>
                  </a:cubicBezTo>
                  <a:cubicBezTo>
                    <a:pt x="1553" y="1459"/>
                    <a:pt x="1560" y="1454"/>
                    <a:pt x="1568" y="1445"/>
                  </a:cubicBezTo>
                  <a:cubicBezTo>
                    <a:pt x="1590" y="1417"/>
                    <a:pt x="1602" y="1403"/>
                    <a:pt x="1603" y="1403"/>
                  </a:cubicBezTo>
                  <a:lnTo>
                    <a:pt x="1603" y="1403"/>
                  </a:lnTo>
                  <a:cubicBezTo>
                    <a:pt x="1605" y="1403"/>
                    <a:pt x="1595" y="1418"/>
                    <a:pt x="1575" y="1448"/>
                  </a:cubicBezTo>
                  <a:cubicBezTo>
                    <a:pt x="1555" y="1477"/>
                    <a:pt x="1547" y="1493"/>
                    <a:pt x="1550" y="1493"/>
                  </a:cubicBezTo>
                  <a:cubicBezTo>
                    <a:pt x="1554" y="1493"/>
                    <a:pt x="1572" y="1474"/>
                    <a:pt x="1606" y="1430"/>
                  </a:cubicBezTo>
                  <a:cubicBezTo>
                    <a:pt x="1618" y="1416"/>
                    <a:pt x="1624" y="1409"/>
                    <a:pt x="1625" y="1409"/>
                  </a:cubicBezTo>
                  <a:lnTo>
                    <a:pt x="1625" y="1409"/>
                  </a:lnTo>
                  <a:cubicBezTo>
                    <a:pt x="1627" y="1409"/>
                    <a:pt x="1622" y="1418"/>
                    <a:pt x="1612" y="1436"/>
                  </a:cubicBezTo>
                  <a:cubicBezTo>
                    <a:pt x="1591" y="1472"/>
                    <a:pt x="1584" y="1487"/>
                    <a:pt x="1586" y="1487"/>
                  </a:cubicBezTo>
                  <a:cubicBezTo>
                    <a:pt x="1588" y="1487"/>
                    <a:pt x="1592" y="1481"/>
                    <a:pt x="1600" y="1470"/>
                  </a:cubicBezTo>
                  <a:cubicBezTo>
                    <a:pt x="1621" y="1442"/>
                    <a:pt x="1633" y="1428"/>
                    <a:pt x="1635" y="1428"/>
                  </a:cubicBezTo>
                  <a:lnTo>
                    <a:pt x="1635" y="1428"/>
                  </a:lnTo>
                  <a:cubicBezTo>
                    <a:pt x="1637" y="1428"/>
                    <a:pt x="1629" y="1444"/>
                    <a:pt x="1609" y="1477"/>
                  </a:cubicBezTo>
                  <a:cubicBezTo>
                    <a:pt x="1592" y="1509"/>
                    <a:pt x="1583" y="1524"/>
                    <a:pt x="1585" y="1524"/>
                  </a:cubicBezTo>
                  <a:cubicBezTo>
                    <a:pt x="1586" y="1524"/>
                    <a:pt x="1597" y="1510"/>
                    <a:pt x="1619" y="1483"/>
                  </a:cubicBezTo>
                  <a:cubicBezTo>
                    <a:pt x="1638" y="1458"/>
                    <a:pt x="1652" y="1445"/>
                    <a:pt x="1657" y="1445"/>
                  </a:cubicBezTo>
                  <a:cubicBezTo>
                    <a:pt x="1664" y="1445"/>
                    <a:pt x="1658" y="1464"/>
                    <a:pt x="1637" y="1498"/>
                  </a:cubicBezTo>
                  <a:cubicBezTo>
                    <a:pt x="1640" y="1498"/>
                    <a:pt x="1631" y="1515"/>
                    <a:pt x="1633" y="1515"/>
                  </a:cubicBezTo>
                  <a:cubicBezTo>
                    <a:pt x="1634" y="1515"/>
                    <a:pt x="1637" y="1511"/>
                    <a:pt x="1644" y="1502"/>
                  </a:cubicBezTo>
                  <a:lnTo>
                    <a:pt x="1644" y="1502"/>
                  </a:lnTo>
                  <a:lnTo>
                    <a:pt x="1625" y="1533"/>
                  </a:lnTo>
                  <a:lnTo>
                    <a:pt x="1631" y="1539"/>
                  </a:lnTo>
                  <a:lnTo>
                    <a:pt x="1653" y="1508"/>
                  </a:lnTo>
                  <a:cubicBezTo>
                    <a:pt x="1656" y="1511"/>
                    <a:pt x="1653" y="1555"/>
                    <a:pt x="1675" y="1574"/>
                  </a:cubicBezTo>
                  <a:cubicBezTo>
                    <a:pt x="1692" y="1586"/>
                    <a:pt x="1702" y="1593"/>
                    <a:pt x="1710" y="1593"/>
                  </a:cubicBezTo>
                  <a:cubicBezTo>
                    <a:pt x="1718" y="1593"/>
                    <a:pt x="1724" y="1586"/>
                    <a:pt x="1731" y="1571"/>
                  </a:cubicBezTo>
                  <a:cubicBezTo>
                    <a:pt x="1750" y="1542"/>
                    <a:pt x="1760" y="1528"/>
                    <a:pt x="1763" y="1528"/>
                  </a:cubicBezTo>
                  <a:lnTo>
                    <a:pt x="1763" y="1528"/>
                  </a:lnTo>
                  <a:cubicBezTo>
                    <a:pt x="1765" y="1528"/>
                    <a:pt x="1757" y="1544"/>
                    <a:pt x="1738" y="1577"/>
                  </a:cubicBezTo>
                  <a:cubicBezTo>
                    <a:pt x="1741" y="1580"/>
                    <a:pt x="1728" y="1614"/>
                    <a:pt x="1735" y="1618"/>
                  </a:cubicBezTo>
                  <a:cubicBezTo>
                    <a:pt x="1741" y="1624"/>
                    <a:pt x="1747" y="1627"/>
                    <a:pt x="1725" y="1658"/>
                  </a:cubicBezTo>
                  <a:lnTo>
                    <a:pt x="1728" y="1658"/>
                  </a:lnTo>
                  <a:cubicBezTo>
                    <a:pt x="1751" y="1633"/>
                    <a:pt x="1767" y="1623"/>
                    <a:pt x="1776" y="1623"/>
                  </a:cubicBezTo>
                  <a:cubicBezTo>
                    <a:pt x="1787" y="1623"/>
                    <a:pt x="1790" y="1635"/>
                    <a:pt x="1785" y="1655"/>
                  </a:cubicBezTo>
                  <a:cubicBezTo>
                    <a:pt x="1786" y="1657"/>
                    <a:pt x="1787" y="1659"/>
                    <a:pt x="1789" y="1659"/>
                  </a:cubicBezTo>
                  <a:cubicBezTo>
                    <a:pt x="1793" y="1659"/>
                    <a:pt x="1801" y="1654"/>
                    <a:pt x="1819" y="1639"/>
                  </a:cubicBezTo>
                  <a:cubicBezTo>
                    <a:pt x="1831" y="1628"/>
                    <a:pt x="1837" y="1621"/>
                    <a:pt x="1839" y="1621"/>
                  </a:cubicBezTo>
                  <a:lnTo>
                    <a:pt x="1839" y="1621"/>
                  </a:lnTo>
                  <a:cubicBezTo>
                    <a:pt x="1841" y="1621"/>
                    <a:pt x="1837" y="1629"/>
                    <a:pt x="1829" y="1646"/>
                  </a:cubicBezTo>
                  <a:cubicBezTo>
                    <a:pt x="1815" y="1664"/>
                    <a:pt x="1810" y="1688"/>
                    <a:pt x="1818" y="1688"/>
                  </a:cubicBezTo>
                  <a:cubicBezTo>
                    <a:pt x="1823" y="1688"/>
                    <a:pt x="1833" y="1680"/>
                    <a:pt x="1847" y="1658"/>
                  </a:cubicBezTo>
                  <a:lnTo>
                    <a:pt x="1847" y="1658"/>
                  </a:lnTo>
                  <a:lnTo>
                    <a:pt x="1829" y="1693"/>
                  </a:lnTo>
                  <a:cubicBezTo>
                    <a:pt x="1824" y="1703"/>
                    <a:pt x="1822" y="1707"/>
                    <a:pt x="1824" y="1707"/>
                  </a:cubicBezTo>
                  <a:cubicBezTo>
                    <a:pt x="1827" y="1707"/>
                    <a:pt x="1842" y="1687"/>
                    <a:pt x="1857" y="1668"/>
                  </a:cubicBezTo>
                  <a:cubicBezTo>
                    <a:pt x="1873" y="1641"/>
                    <a:pt x="1883" y="1627"/>
                    <a:pt x="1884" y="1627"/>
                  </a:cubicBezTo>
                  <a:lnTo>
                    <a:pt x="1884" y="1627"/>
                  </a:lnTo>
                  <a:cubicBezTo>
                    <a:pt x="1885" y="1627"/>
                    <a:pt x="1873" y="1650"/>
                    <a:pt x="1841" y="1702"/>
                  </a:cubicBezTo>
                  <a:cubicBezTo>
                    <a:pt x="1817" y="1737"/>
                    <a:pt x="1808" y="1752"/>
                    <a:pt x="1810" y="1752"/>
                  </a:cubicBezTo>
                  <a:cubicBezTo>
                    <a:pt x="1811" y="1752"/>
                    <a:pt x="1816" y="1745"/>
                    <a:pt x="1825" y="1734"/>
                  </a:cubicBezTo>
                  <a:cubicBezTo>
                    <a:pt x="1840" y="1715"/>
                    <a:pt x="1856" y="1696"/>
                    <a:pt x="1860" y="1696"/>
                  </a:cubicBezTo>
                  <a:lnTo>
                    <a:pt x="1860" y="1696"/>
                  </a:lnTo>
                  <a:cubicBezTo>
                    <a:pt x="1861" y="1696"/>
                    <a:pt x="1860" y="1700"/>
                    <a:pt x="1854" y="1712"/>
                  </a:cubicBezTo>
                  <a:cubicBezTo>
                    <a:pt x="1854" y="1712"/>
                    <a:pt x="1854" y="1712"/>
                    <a:pt x="1855" y="1712"/>
                  </a:cubicBezTo>
                  <a:cubicBezTo>
                    <a:pt x="1858" y="1712"/>
                    <a:pt x="1864" y="1709"/>
                    <a:pt x="1901" y="1655"/>
                  </a:cubicBezTo>
                  <a:cubicBezTo>
                    <a:pt x="1915" y="1634"/>
                    <a:pt x="1920" y="1629"/>
                    <a:pt x="1923" y="1629"/>
                  </a:cubicBezTo>
                  <a:cubicBezTo>
                    <a:pt x="1924" y="1629"/>
                    <a:pt x="1925" y="1629"/>
                    <a:pt x="1926" y="1630"/>
                  </a:cubicBezTo>
                  <a:cubicBezTo>
                    <a:pt x="1913" y="1652"/>
                    <a:pt x="1898" y="1671"/>
                    <a:pt x="1882" y="1687"/>
                  </a:cubicBezTo>
                  <a:lnTo>
                    <a:pt x="1888" y="1693"/>
                  </a:lnTo>
                  <a:cubicBezTo>
                    <a:pt x="1885" y="1718"/>
                    <a:pt x="1872" y="1740"/>
                    <a:pt x="1860" y="1759"/>
                  </a:cubicBezTo>
                  <a:cubicBezTo>
                    <a:pt x="1852" y="1772"/>
                    <a:pt x="1848" y="1780"/>
                    <a:pt x="1849" y="1780"/>
                  </a:cubicBezTo>
                  <a:cubicBezTo>
                    <a:pt x="1850" y="1780"/>
                    <a:pt x="1860" y="1766"/>
                    <a:pt x="1882" y="1730"/>
                  </a:cubicBezTo>
                  <a:cubicBezTo>
                    <a:pt x="1913" y="1685"/>
                    <a:pt x="1920" y="1674"/>
                    <a:pt x="1925" y="1674"/>
                  </a:cubicBezTo>
                  <a:cubicBezTo>
                    <a:pt x="1926" y="1674"/>
                    <a:pt x="1927" y="1676"/>
                    <a:pt x="1929" y="1677"/>
                  </a:cubicBezTo>
                  <a:cubicBezTo>
                    <a:pt x="1932" y="1680"/>
                    <a:pt x="1935" y="1683"/>
                    <a:pt x="1913" y="1712"/>
                  </a:cubicBezTo>
                  <a:cubicBezTo>
                    <a:pt x="1894" y="1740"/>
                    <a:pt x="1894" y="1740"/>
                    <a:pt x="1901" y="1746"/>
                  </a:cubicBezTo>
                  <a:cubicBezTo>
                    <a:pt x="1901" y="1746"/>
                    <a:pt x="1901" y="1746"/>
                    <a:pt x="1902" y="1746"/>
                  </a:cubicBezTo>
                  <a:cubicBezTo>
                    <a:pt x="1915" y="1746"/>
                    <a:pt x="1981" y="1669"/>
                    <a:pt x="2023" y="1614"/>
                  </a:cubicBezTo>
                  <a:cubicBezTo>
                    <a:pt x="2041" y="1585"/>
                    <a:pt x="2051" y="1570"/>
                    <a:pt x="2051" y="1570"/>
                  </a:cubicBezTo>
                  <a:lnTo>
                    <a:pt x="2051" y="1570"/>
                  </a:lnTo>
                  <a:cubicBezTo>
                    <a:pt x="2052" y="1570"/>
                    <a:pt x="2043" y="1586"/>
                    <a:pt x="2026" y="1618"/>
                  </a:cubicBezTo>
                  <a:cubicBezTo>
                    <a:pt x="2004" y="1646"/>
                    <a:pt x="2007" y="1649"/>
                    <a:pt x="2010" y="1652"/>
                  </a:cubicBezTo>
                  <a:cubicBezTo>
                    <a:pt x="2018" y="1642"/>
                    <a:pt x="2020" y="1638"/>
                    <a:pt x="2021" y="1638"/>
                  </a:cubicBezTo>
                  <a:lnTo>
                    <a:pt x="2021" y="1638"/>
                  </a:lnTo>
                  <a:cubicBezTo>
                    <a:pt x="2021" y="1638"/>
                    <a:pt x="2012" y="1652"/>
                    <a:pt x="2010" y="1652"/>
                  </a:cubicBezTo>
                  <a:cubicBezTo>
                    <a:pt x="1995" y="1675"/>
                    <a:pt x="1990" y="1677"/>
                    <a:pt x="1987" y="1677"/>
                  </a:cubicBezTo>
                  <a:cubicBezTo>
                    <a:pt x="1986" y="1677"/>
                    <a:pt x="1986" y="1677"/>
                    <a:pt x="1985" y="1677"/>
                  </a:cubicBezTo>
                  <a:lnTo>
                    <a:pt x="1966" y="1705"/>
                  </a:lnTo>
                  <a:cubicBezTo>
                    <a:pt x="1947" y="1738"/>
                    <a:pt x="1938" y="1754"/>
                    <a:pt x="1940" y="1754"/>
                  </a:cubicBezTo>
                  <a:cubicBezTo>
                    <a:pt x="1942" y="1754"/>
                    <a:pt x="1953" y="1740"/>
                    <a:pt x="1973" y="1712"/>
                  </a:cubicBezTo>
                  <a:cubicBezTo>
                    <a:pt x="1985" y="1700"/>
                    <a:pt x="1991" y="1693"/>
                    <a:pt x="1992" y="1693"/>
                  </a:cubicBezTo>
                  <a:lnTo>
                    <a:pt x="1992" y="1693"/>
                  </a:lnTo>
                  <a:cubicBezTo>
                    <a:pt x="1994" y="1693"/>
                    <a:pt x="1989" y="1701"/>
                    <a:pt x="1979" y="1718"/>
                  </a:cubicBezTo>
                  <a:cubicBezTo>
                    <a:pt x="1968" y="1741"/>
                    <a:pt x="1956" y="1763"/>
                    <a:pt x="1958" y="1763"/>
                  </a:cubicBezTo>
                  <a:cubicBezTo>
                    <a:pt x="1959" y="1763"/>
                    <a:pt x="1961" y="1760"/>
                    <a:pt x="1966" y="1752"/>
                  </a:cubicBezTo>
                  <a:lnTo>
                    <a:pt x="1966" y="1752"/>
                  </a:lnTo>
                  <a:cubicBezTo>
                    <a:pt x="1966" y="1752"/>
                    <a:pt x="1973" y="1755"/>
                    <a:pt x="1957" y="1790"/>
                  </a:cubicBezTo>
                  <a:cubicBezTo>
                    <a:pt x="1959" y="1791"/>
                    <a:pt x="1961" y="1792"/>
                    <a:pt x="1962" y="1792"/>
                  </a:cubicBezTo>
                  <a:cubicBezTo>
                    <a:pt x="1967" y="1792"/>
                    <a:pt x="1972" y="1787"/>
                    <a:pt x="1985" y="1765"/>
                  </a:cubicBezTo>
                  <a:cubicBezTo>
                    <a:pt x="1998" y="1746"/>
                    <a:pt x="2004" y="1741"/>
                    <a:pt x="2007" y="1741"/>
                  </a:cubicBezTo>
                  <a:cubicBezTo>
                    <a:pt x="2008" y="1741"/>
                    <a:pt x="2009" y="1742"/>
                    <a:pt x="2010" y="1743"/>
                  </a:cubicBezTo>
                  <a:cubicBezTo>
                    <a:pt x="2011" y="1743"/>
                    <a:pt x="2011" y="1743"/>
                    <a:pt x="2012" y="1743"/>
                  </a:cubicBezTo>
                  <a:cubicBezTo>
                    <a:pt x="2015" y="1743"/>
                    <a:pt x="2021" y="1741"/>
                    <a:pt x="2039" y="1718"/>
                  </a:cubicBezTo>
                  <a:cubicBezTo>
                    <a:pt x="2056" y="1689"/>
                    <a:pt x="2075" y="1664"/>
                    <a:pt x="2083" y="1664"/>
                  </a:cubicBezTo>
                  <a:cubicBezTo>
                    <a:pt x="2084" y="1664"/>
                    <a:pt x="2085" y="1664"/>
                    <a:pt x="2086" y="1665"/>
                  </a:cubicBezTo>
                  <a:cubicBezTo>
                    <a:pt x="2096" y="1655"/>
                    <a:pt x="2103" y="1649"/>
                    <a:pt x="2105" y="1649"/>
                  </a:cubicBezTo>
                  <a:lnTo>
                    <a:pt x="2105" y="1649"/>
                  </a:lnTo>
                  <a:cubicBezTo>
                    <a:pt x="2108" y="1649"/>
                    <a:pt x="2099" y="1664"/>
                    <a:pt x="2076" y="1702"/>
                  </a:cubicBezTo>
                  <a:cubicBezTo>
                    <a:pt x="2054" y="1730"/>
                    <a:pt x="2057" y="1734"/>
                    <a:pt x="2060" y="1737"/>
                  </a:cubicBezTo>
                  <a:cubicBezTo>
                    <a:pt x="2060" y="1737"/>
                    <a:pt x="2064" y="1737"/>
                    <a:pt x="2048" y="1771"/>
                  </a:cubicBezTo>
                  <a:cubicBezTo>
                    <a:pt x="2043" y="1780"/>
                    <a:pt x="2042" y="1784"/>
                    <a:pt x="2042" y="1784"/>
                  </a:cubicBezTo>
                  <a:cubicBezTo>
                    <a:pt x="2043" y="1784"/>
                    <a:pt x="2057" y="1763"/>
                    <a:pt x="2070" y="1743"/>
                  </a:cubicBezTo>
                  <a:lnTo>
                    <a:pt x="2111" y="1683"/>
                  </a:lnTo>
                  <a:lnTo>
                    <a:pt x="2111" y="1683"/>
                  </a:lnTo>
                  <a:cubicBezTo>
                    <a:pt x="2095" y="1715"/>
                    <a:pt x="2079" y="1746"/>
                    <a:pt x="2057" y="1777"/>
                  </a:cubicBezTo>
                  <a:cubicBezTo>
                    <a:pt x="2038" y="1809"/>
                    <a:pt x="2029" y="1825"/>
                    <a:pt x="2030" y="1825"/>
                  </a:cubicBezTo>
                  <a:cubicBezTo>
                    <a:pt x="2030" y="1825"/>
                    <a:pt x="2040" y="1810"/>
                    <a:pt x="2060" y="1781"/>
                  </a:cubicBezTo>
                  <a:cubicBezTo>
                    <a:pt x="2073" y="1759"/>
                    <a:pt x="2089" y="1740"/>
                    <a:pt x="2093" y="1740"/>
                  </a:cubicBezTo>
                  <a:lnTo>
                    <a:pt x="2093" y="1740"/>
                  </a:lnTo>
                  <a:cubicBezTo>
                    <a:pt x="2095" y="1740"/>
                    <a:pt x="2094" y="1744"/>
                    <a:pt x="2089" y="1755"/>
                  </a:cubicBezTo>
                  <a:cubicBezTo>
                    <a:pt x="2095" y="1762"/>
                    <a:pt x="2101" y="1768"/>
                    <a:pt x="2082" y="1796"/>
                  </a:cubicBezTo>
                  <a:cubicBezTo>
                    <a:pt x="2077" y="1807"/>
                    <a:pt x="2076" y="1811"/>
                    <a:pt x="2077" y="1811"/>
                  </a:cubicBezTo>
                  <a:cubicBezTo>
                    <a:pt x="2080" y="1811"/>
                    <a:pt x="2089" y="1799"/>
                    <a:pt x="2089" y="1799"/>
                  </a:cubicBezTo>
                  <a:cubicBezTo>
                    <a:pt x="2098" y="1788"/>
                    <a:pt x="2104" y="1783"/>
                    <a:pt x="2107" y="1783"/>
                  </a:cubicBezTo>
                  <a:lnTo>
                    <a:pt x="2107" y="1783"/>
                  </a:lnTo>
                  <a:cubicBezTo>
                    <a:pt x="2111" y="1783"/>
                    <a:pt x="2110" y="1792"/>
                    <a:pt x="2104" y="1812"/>
                  </a:cubicBezTo>
                  <a:cubicBezTo>
                    <a:pt x="2091" y="1850"/>
                    <a:pt x="2085" y="1868"/>
                    <a:pt x="2088" y="1868"/>
                  </a:cubicBezTo>
                  <a:cubicBezTo>
                    <a:pt x="2090" y="1868"/>
                    <a:pt x="2101" y="1853"/>
                    <a:pt x="2120" y="1824"/>
                  </a:cubicBezTo>
                  <a:cubicBezTo>
                    <a:pt x="2131" y="1807"/>
                    <a:pt x="2141" y="1790"/>
                    <a:pt x="2142" y="1790"/>
                  </a:cubicBezTo>
                  <a:lnTo>
                    <a:pt x="2142" y="1790"/>
                  </a:lnTo>
                  <a:cubicBezTo>
                    <a:pt x="2143" y="1790"/>
                    <a:pt x="2138" y="1800"/>
                    <a:pt x="2123" y="1828"/>
                  </a:cubicBezTo>
                  <a:cubicBezTo>
                    <a:pt x="2117" y="1837"/>
                    <a:pt x="2116" y="1841"/>
                    <a:pt x="2117" y="1841"/>
                  </a:cubicBezTo>
                  <a:cubicBezTo>
                    <a:pt x="2120" y="1841"/>
                    <a:pt x="2137" y="1823"/>
                    <a:pt x="2154" y="1806"/>
                  </a:cubicBezTo>
                  <a:cubicBezTo>
                    <a:pt x="2176" y="1781"/>
                    <a:pt x="2217" y="1721"/>
                    <a:pt x="2236" y="1690"/>
                  </a:cubicBezTo>
                  <a:cubicBezTo>
                    <a:pt x="2259" y="1656"/>
                    <a:pt x="2269" y="1641"/>
                    <a:pt x="2271" y="1641"/>
                  </a:cubicBezTo>
                  <a:lnTo>
                    <a:pt x="2271" y="1641"/>
                  </a:lnTo>
                  <a:cubicBezTo>
                    <a:pt x="2273" y="1641"/>
                    <a:pt x="2270" y="1650"/>
                    <a:pt x="2264" y="1665"/>
                  </a:cubicBezTo>
                  <a:cubicBezTo>
                    <a:pt x="2255" y="1690"/>
                    <a:pt x="2245" y="1708"/>
                    <a:pt x="2230" y="1730"/>
                  </a:cubicBezTo>
                  <a:cubicBezTo>
                    <a:pt x="2214" y="1753"/>
                    <a:pt x="2209" y="1756"/>
                    <a:pt x="2208" y="1756"/>
                  </a:cubicBezTo>
                  <a:cubicBezTo>
                    <a:pt x="2208" y="1756"/>
                    <a:pt x="2208" y="1755"/>
                    <a:pt x="2208" y="1755"/>
                  </a:cubicBezTo>
                  <a:lnTo>
                    <a:pt x="2205" y="1755"/>
                  </a:lnTo>
                  <a:cubicBezTo>
                    <a:pt x="2183" y="1784"/>
                    <a:pt x="2164" y="1815"/>
                    <a:pt x="2170" y="1818"/>
                  </a:cubicBezTo>
                  <a:cubicBezTo>
                    <a:pt x="2160" y="1835"/>
                    <a:pt x="2156" y="1844"/>
                    <a:pt x="2158" y="1844"/>
                  </a:cubicBezTo>
                  <a:cubicBezTo>
                    <a:pt x="2160" y="1844"/>
                    <a:pt x="2166" y="1837"/>
                    <a:pt x="2176" y="1824"/>
                  </a:cubicBezTo>
                  <a:lnTo>
                    <a:pt x="2176" y="1824"/>
                  </a:lnTo>
                  <a:cubicBezTo>
                    <a:pt x="2158" y="1856"/>
                    <a:pt x="2164" y="1859"/>
                    <a:pt x="2170" y="1865"/>
                  </a:cubicBezTo>
                  <a:cubicBezTo>
                    <a:pt x="2176" y="1868"/>
                    <a:pt x="2186" y="1878"/>
                    <a:pt x="2170" y="1909"/>
                  </a:cubicBezTo>
                  <a:cubicBezTo>
                    <a:pt x="2172" y="1910"/>
                    <a:pt x="2174" y="1911"/>
                    <a:pt x="2176" y="1911"/>
                  </a:cubicBezTo>
                  <a:cubicBezTo>
                    <a:pt x="2180" y="1911"/>
                    <a:pt x="2186" y="1906"/>
                    <a:pt x="2198" y="1887"/>
                  </a:cubicBezTo>
                  <a:cubicBezTo>
                    <a:pt x="2222" y="1853"/>
                    <a:pt x="2233" y="1839"/>
                    <a:pt x="2234" y="1839"/>
                  </a:cubicBezTo>
                  <a:lnTo>
                    <a:pt x="2234" y="1839"/>
                  </a:lnTo>
                  <a:cubicBezTo>
                    <a:pt x="2235" y="1839"/>
                    <a:pt x="2231" y="1847"/>
                    <a:pt x="2223" y="1859"/>
                  </a:cubicBezTo>
                  <a:cubicBezTo>
                    <a:pt x="2196" y="1904"/>
                    <a:pt x="2199" y="1947"/>
                    <a:pt x="2218" y="1947"/>
                  </a:cubicBezTo>
                  <a:cubicBezTo>
                    <a:pt x="2226" y="1947"/>
                    <a:pt x="2236" y="1941"/>
                    <a:pt x="2248" y="1925"/>
                  </a:cubicBezTo>
                  <a:lnTo>
                    <a:pt x="2255" y="1928"/>
                  </a:lnTo>
                  <a:cubicBezTo>
                    <a:pt x="2247" y="1950"/>
                    <a:pt x="2250" y="1964"/>
                    <a:pt x="2261" y="1964"/>
                  </a:cubicBezTo>
                  <a:cubicBezTo>
                    <a:pt x="2266" y="1964"/>
                    <a:pt x="2274" y="1960"/>
                    <a:pt x="2283" y="1950"/>
                  </a:cubicBezTo>
                  <a:lnTo>
                    <a:pt x="2292" y="1959"/>
                  </a:lnTo>
                  <a:cubicBezTo>
                    <a:pt x="2284" y="1978"/>
                    <a:pt x="2281" y="1986"/>
                    <a:pt x="2284" y="1986"/>
                  </a:cubicBezTo>
                  <a:cubicBezTo>
                    <a:pt x="2286" y="1986"/>
                    <a:pt x="2293" y="1980"/>
                    <a:pt x="2305" y="1969"/>
                  </a:cubicBezTo>
                  <a:cubicBezTo>
                    <a:pt x="2320" y="1949"/>
                    <a:pt x="2334" y="1927"/>
                    <a:pt x="2335" y="1927"/>
                  </a:cubicBezTo>
                  <a:lnTo>
                    <a:pt x="2335" y="1927"/>
                  </a:lnTo>
                  <a:cubicBezTo>
                    <a:pt x="2335" y="1927"/>
                    <a:pt x="2332" y="1931"/>
                    <a:pt x="2327" y="1940"/>
                  </a:cubicBezTo>
                  <a:cubicBezTo>
                    <a:pt x="2308" y="1969"/>
                    <a:pt x="2314" y="1975"/>
                    <a:pt x="2327" y="1984"/>
                  </a:cubicBezTo>
                  <a:cubicBezTo>
                    <a:pt x="2331" y="1988"/>
                    <a:pt x="2334" y="1990"/>
                    <a:pt x="2337" y="1990"/>
                  </a:cubicBezTo>
                  <a:cubicBezTo>
                    <a:pt x="2341" y="1990"/>
                    <a:pt x="2345" y="1983"/>
                    <a:pt x="2355" y="1962"/>
                  </a:cubicBezTo>
                  <a:cubicBezTo>
                    <a:pt x="2362" y="1957"/>
                    <a:pt x="2367" y="1955"/>
                    <a:pt x="2369" y="1955"/>
                  </a:cubicBezTo>
                  <a:cubicBezTo>
                    <a:pt x="2377" y="1955"/>
                    <a:pt x="2362" y="1978"/>
                    <a:pt x="2346" y="2000"/>
                  </a:cubicBezTo>
                  <a:cubicBezTo>
                    <a:pt x="2327" y="2026"/>
                    <a:pt x="2318" y="2042"/>
                    <a:pt x="2320" y="2042"/>
                  </a:cubicBezTo>
                  <a:cubicBezTo>
                    <a:pt x="2323" y="2042"/>
                    <a:pt x="2340" y="2022"/>
                    <a:pt x="2374" y="1975"/>
                  </a:cubicBezTo>
                  <a:cubicBezTo>
                    <a:pt x="2398" y="1944"/>
                    <a:pt x="2410" y="1932"/>
                    <a:pt x="2412" y="1932"/>
                  </a:cubicBezTo>
                  <a:lnTo>
                    <a:pt x="2412" y="1932"/>
                  </a:lnTo>
                  <a:cubicBezTo>
                    <a:pt x="2415" y="1932"/>
                    <a:pt x="2411" y="1940"/>
                    <a:pt x="2402" y="1953"/>
                  </a:cubicBezTo>
                  <a:cubicBezTo>
                    <a:pt x="2389" y="1975"/>
                    <a:pt x="2383" y="1980"/>
                    <a:pt x="2380" y="1980"/>
                  </a:cubicBezTo>
                  <a:cubicBezTo>
                    <a:pt x="2379" y="1980"/>
                    <a:pt x="2378" y="1979"/>
                    <a:pt x="2377" y="1978"/>
                  </a:cubicBezTo>
                  <a:lnTo>
                    <a:pt x="2336" y="2037"/>
                  </a:lnTo>
                  <a:cubicBezTo>
                    <a:pt x="2337" y="2038"/>
                    <a:pt x="2338" y="2039"/>
                    <a:pt x="2338" y="2039"/>
                  </a:cubicBezTo>
                  <a:cubicBezTo>
                    <a:pt x="2341" y="2039"/>
                    <a:pt x="2345" y="2034"/>
                    <a:pt x="2361" y="2012"/>
                  </a:cubicBezTo>
                  <a:cubicBezTo>
                    <a:pt x="2361" y="2012"/>
                    <a:pt x="2361" y="2013"/>
                    <a:pt x="2362" y="2013"/>
                  </a:cubicBezTo>
                  <a:cubicBezTo>
                    <a:pt x="2363" y="2013"/>
                    <a:pt x="2369" y="2010"/>
                    <a:pt x="2390" y="1987"/>
                  </a:cubicBezTo>
                  <a:cubicBezTo>
                    <a:pt x="2411" y="1959"/>
                    <a:pt x="2430" y="1931"/>
                    <a:pt x="2449" y="1900"/>
                  </a:cubicBezTo>
                  <a:cubicBezTo>
                    <a:pt x="2460" y="1875"/>
                    <a:pt x="2465" y="1870"/>
                    <a:pt x="2468" y="1870"/>
                  </a:cubicBezTo>
                  <a:cubicBezTo>
                    <a:pt x="2469" y="1870"/>
                    <a:pt x="2470" y="1870"/>
                    <a:pt x="2471" y="1871"/>
                  </a:cubicBezTo>
                  <a:cubicBezTo>
                    <a:pt x="2458" y="1903"/>
                    <a:pt x="2440" y="1934"/>
                    <a:pt x="2415" y="1962"/>
                  </a:cubicBezTo>
                  <a:cubicBezTo>
                    <a:pt x="2399" y="1978"/>
                    <a:pt x="2383" y="2000"/>
                    <a:pt x="2371" y="2019"/>
                  </a:cubicBezTo>
                  <a:cubicBezTo>
                    <a:pt x="2367" y="2026"/>
                    <a:pt x="2366" y="2029"/>
                    <a:pt x="2368" y="2029"/>
                  </a:cubicBezTo>
                  <a:cubicBezTo>
                    <a:pt x="2376" y="2029"/>
                    <a:pt x="2417" y="1990"/>
                    <a:pt x="2449" y="1943"/>
                  </a:cubicBezTo>
                  <a:lnTo>
                    <a:pt x="2449" y="1943"/>
                  </a:lnTo>
                  <a:lnTo>
                    <a:pt x="2430" y="1975"/>
                  </a:lnTo>
                  <a:cubicBezTo>
                    <a:pt x="2411" y="2003"/>
                    <a:pt x="2418" y="2009"/>
                    <a:pt x="2421" y="2012"/>
                  </a:cubicBezTo>
                  <a:cubicBezTo>
                    <a:pt x="2423" y="2015"/>
                    <a:pt x="2425" y="2017"/>
                    <a:pt x="2427" y="2017"/>
                  </a:cubicBezTo>
                  <a:cubicBezTo>
                    <a:pt x="2432" y="2017"/>
                    <a:pt x="2438" y="2011"/>
                    <a:pt x="2452" y="1990"/>
                  </a:cubicBezTo>
                  <a:cubicBezTo>
                    <a:pt x="2462" y="1969"/>
                    <a:pt x="2477" y="1950"/>
                    <a:pt x="2496" y="1934"/>
                  </a:cubicBezTo>
                  <a:cubicBezTo>
                    <a:pt x="2505" y="1912"/>
                    <a:pt x="2515" y="1890"/>
                    <a:pt x="2531" y="1871"/>
                  </a:cubicBezTo>
                  <a:lnTo>
                    <a:pt x="2531" y="1871"/>
                  </a:lnTo>
                  <a:cubicBezTo>
                    <a:pt x="2531" y="1871"/>
                    <a:pt x="2518" y="1906"/>
                    <a:pt x="2502" y="1937"/>
                  </a:cubicBezTo>
                  <a:cubicBezTo>
                    <a:pt x="2468" y="2003"/>
                    <a:pt x="2452" y="2037"/>
                    <a:pt x="2465" y="2047"/>
                  </a:cubicBezTo>
                  <a:cubicBezTo>
                    <a:pt x="2471" y="2053"/>
                    <a:pt x="2480" y="2059"/>
                    <a:pt x="2465" y="2091"/>
                  </a:cubicBezTo>
                  <a:cubicBezTo>
                    <a:pt x="2467" y="2093"/>
                    <a:pt x="2468" y="2094"/>
                    <a:pt x="2470" y="2094"/>
                  </a:cubicBezTo>
                  <a:cubicBezTo>
                    <a:pt x="2475" y="2094"/>
                    <a:pt x="2480" y="2088"/>
                    <a:pt x="2493" y="2069"/>
                  </a:cubicBezTo>
                  <a:lnTo>
                    <a:pt x="2499" y="2072"/>
                  </a:lnTo>
                  <a:cubicBezTo>
                    <a:pt x="2491" y="2091"/>
                    <a:pt x="2489" y="2100"/>
                    <a:pt x="2492" y="2100"/>
                  </a:cubicBezTo>
                  <a:cubicBezTo>
                    <a:pt x="2494" y="2100"/>
                    <a:pt x="2500" y="2094"/>
                    <a:pt x="2509" y="2081"/>
                  </a:cubicBezTo>
                  <a:cubicBezTo>
                    <a:pt x="2515" y="2073"/>
                    <a:pt x="2519" y="2070"/>
                    <a:pt x="2520" y="2070"/>
                  </a:cubicBezTo>
                  <a:lnTo>
                    <a:pt x="2520" y="2070"/>
                  </a:lnTo>
                  <a:cubicBezTo>
                    <a:pt x="2523" y="2070"/>
                    <a:pt x="2516" y="2085"/>
                    <a:pt x="2518" y="2088"/>
                  </a:cubicBezTo>
                  <a:cubicBezTo>
                    <a:pt x="2502" y="2116"/>
                    <a:pt x="2494" y="2132"/>
                    <a:pt x="2494" y="2132"/>
                  </a:cubicBezTo>
                  <a:cubicBezTo>
                    <a:pt x="2495" y="2132"/>
                    <a:pt x="2509" y="2109"/>
                    <a:pt x="2540" y="2059"/>
                  </a:cubicBezTo>
                  <a:cubicBezTo>
                    <a:pt x="2556" y="2041"/>
                    <a:pt x="2565" y="2019"/>
                    <a:pt x="2571" y="1994"/>
                  </a:cubicBezTo>
                  <a:lnTo>
                    <a:pt x="2562" y="1987"/>
                  </a:lnTo>
                  <a:lnTo>
                    <a:pt x="2590" y="1962"/>
                  </a:lnTo>
                  <a:cubicBezTo>
                    <a:pt x="2590" y="1962"/>
                    <a:pt x="2591" y="1963"/>
                    <a:pt x="2591" y="1963"/>
                  </a:cubicBezTo>
                  <a:cubicBezTo>
                    <a:pt x="2596" y="1963"/>
                    <a:pt x="2622" y="1939"/>
                    <a:pt x="2640" y="1912"/>
                  </a:cubicBezTo>
                  <a:cubicBezTo>
                    <a:pt x="2640" y="1912"/>
                    <a:pt x="2660" y="1884"/>
                    <a:pt x="2662" y="1884"/>
                  </a:cubicBezTo>
                  <a:cubicBezTo>
                    <a:pt x="2662" y="1884"/>
                    <a:pt x="2662" y="1884"/>
                    <a:pt x="2662" y="1884"/>
                  </a:cubicBezTo>
                  <a:lnTo>
                    <a:pt x="2625" y="1943"/>
                  </a:lnTo>
                  <a:cubicBezTo>
                    <a:pt x="2603" y="1972"/>
                    <a:pt x="2581" y="2000"/>
                    <a:pt x="2562" y="2031"/>
                  </a:cubicBezTo>
                  <a:cubicBezTo>
                    <a:pt x="2538" y="2070"/>
                    <a:pt x="2525" y="2099"/>
                    <a:pt x="2529" y="2099"/>
                  </a:cubicBezTo>
                  <a:cubicBezTo>
                    <a:pt x="2532" y="2099"/>
                    <a:pt x="2539" y="2090"/>
                    <a:pt x="2552" y="2069"/>
                  </a:cubicBezTo>
                  <a:lnTo>
                    <a:pt x="2552" y="2069"/>
                  </a:lnTo>
                  <a:cubicBezTo>
                    <a:pt x="2556" y="2072"/>
                    <a:pt x="2556" y="2072"/>
                    <a:pt x="2540" y="2103"/>
                  </a:cubicBezTo>
                  <a:cubicBezTo>
                    <a:pt x="2532" y="2117"/>
                    <a:pt x="2528" y="2124"/>
                    <a:pt x="2529" y="2124"/>
                  </a:cubicBezTo>
                  <a:cubicBezTo>
                    <a:pt x="2531" y="2124"/>
                    <a:pt x="2542" y="2111"/>
                    <a:pt x="2565" y="2078"/>
                  </a:cubicBezTo>
                  <a:cubicBezTo>
                    <a:pt x="2586" y="2052"/>
                    <a:pt x="2597" y="2038"/>
                    <a:pt x="2600" y="2038"/>
                  </a:cubicBezTo>
                  <a:lnTo>
                    <a:pt x="2600" y="2038"/>
                  </a:lnTo>
                  <a:cubicBezTo>
                    <a:pt x="2603" y="2038"/>
                    <a:pt x="2594" y="2055"/>
                    <a:pt x="2574" y="2088"/>
                  </a:cubicBezTo>
                  <a:cubicBezTo>
                    <a:pt x="2552" y="2128"/>
                    <a:pt x="2549" y="2147"/>
                    <a:pt x="2556" y="2147"/>
                  </a:cubicBezTo>
                  <a:cubicBezTo>
                    <a:pt x="2560" y="2147"/>
                    <a:pt x="2567" y="2141"/>
                    <a:pt x="2574" y="2132"/>
                  </a:cubicBezTo>
                  <a:cubicBezTo>
                    <a:pt x="2595" y="2099"/>
                    <a:pt x="2607" y="2086"/>
                    <a:pt x="2611" y="2086"/>
                  </a:cubicBezTo>
                  <a:lnTo>
                    <a:pt x="2611" y="2086"/>
                  </a:lnTo>
                  <a:cubicBezTo>
                    <a:pt x="2615" y="2086"/>
                    <a:pt x="2613" y="2095"/>
                    <a:pt x="2606" y="2110"/>
                  </a:cubicBezTo>
                  <a:cubicBezTo>
                    <a:pt x="2597" y="2126"/>
                    <a:pt x="2594" y="2135"/>
                    <a:pt x="2597" y="2135"/>
                  </a:cubicBezTo>
                  <a:cubicBezTo>
                    <a:pt x="2599" y="2135"/>
                    <a:pt x="2605" y="2129"/>
                    <a:pt x="2615" y="2116"/>
                  </a:cubicBezTo>
                  <a:lnTo>
                    <a:pt x="2615" y="2116"/>
                  </a:lnTo>
                  <a:cubicBezTo>
                    <a:pt x="2602" y="2139"/>
                    <a:pt x="2588" y="2161"/>
                    <a:pt x="2591" y="2161"/>
                  </a:cubicBezTo>
                  <a:cubicBezTo>
                    <a:pt x="2592" y="2161"/>
                    <a:pt x="2596" y="2158"/>
                    <a:pt x="2603" y="2150"/>
                  </a:cubicBezTo>
                  <a:cubicBezTo>
                    <a:pt x="2603" y="2150"/>
                    <a:pt x="2603" y="2150"/>
                    <a:pt x="2603" y="2150"/>
                  </a:cubicBezTo>
                  <a:cubicBezTo>
                    <a:pt x="2604" y="2150"/>
                    <a:pt x="2608" y="2148"/>
                    <a:pt x="2621" y="2122"/>
                  </a:cubicBezTo>
                  <a:lnTo>
                    <a:pt x="2668" y="2066"/>
                  </a:lnTo>
                  <a:cubicBezTo>
                    <a:pt x="2678" y="2044"/>
                    <a:pt x="2690" y="2025"/>
                    <a:pt x="2703" y="2006"/>
                  </a:cubicBezTo>
                  <a:cubicBezTo>
                    <a:pt x="2708" y="1999"/>
                    <a:pt x="2711" y="1996"/>
                    <a:pt x="2713" y="1996"/>
                  </a:cubicBezTo>
                  <a:lnTo>
                    <a:pt x="2713" y="1996"/>
                  </a:lnTo>
                  <a:cubicBezTo>
                    <a:pt x="2718" y="1996"/>
                    <a:pt x="2704" y="2037"/>
                    <a:pt x="2662" y="2110"/>
                  </a:cubicBezTo>
                  <a:lnTo>
                    <a:pt x="2628" y="2172"/>
                  </a:lnTo>
                  <a:cubicBezTo>
                    <a:pt x="2650" y="2144"/>
                    <a:pt x="2668" y="2113"/>
                    <a:pt x="2668" y="2113"/>
                  </a:cubicBezTo>
                  <a:lnTo>
                    <a:pt x="2668" y="2113"/>
                  </a:lnTo>
                  <a:cubicBezTo>
                    <a:pt x="2672" y="2116"/>
                    <a:pt x="2675" y="2119"/>
                    <a:pt x="2656" y="2147"/>
                  </a:cubicBezTo>
                  <a:cubicBezTo>
                    <a:pt x="2634" y="2179"/>
                    <a:pt x="2634" y="2179"/>
                    <a:pt x="2637" y="2179"/>
                  </a:cubicBezTo>
                  <a:cubicBezTo>
                    <a:pt x="2637" y="2179"/>
                    <a:pt x="2637" y="2179"/>
                    <a:pt x="2637" y="2179"/>
                  </a:cubicBezTo>
                  <a:cubicBezTo>
                    <a:pt x="2639" y="2179"/>
                    <a:pt x="2644" y="2177"/>
                    <a:pt x="2662" y="2153"/>
                  </a:cubicBezTo>
                  <a:cubicBezTo>
                    <a:pt x="2684" y="2119"/>
                    <a:pt x="2693" y="2104"/>
                    <a:pt x="2694" y="2104"/>
                  </a:cubicBezTo>
                  <a:lnTo>
                    <a:pt x="2694" y="2104"/>
                  </a:lnTo>
                  <a:cubicBezTo>
                    <a:pt x="2695" y="2104"/>
                    <a:pt x="2691" y="2112"/>
                    <a:pt x="2684" y="2125"/>
                  </a:cubicBezTo>
                  <a:cubicBezTo>
                    <a:pt x="2665" y="2158"/>
                    <a:pt x="2656" y="2174"/>
                    <a:pt x="2658" y="2174"/>
                  </a:cubicBezTo>
                  <a:cubicBezTo>
                    <a:pt x="2661" y="2174"/>
                    <a:pt x="2672" y="2160"/>
                    <a:pt x="2694" y="2132"/>
                  </a:cubicBezTo>
                  <a:cubicBezTo>
                    <a:pt x="2714" y="2102"/>
                    <a:pt x="2724" y="2087"/>
                    <a:pt x="2724" y="2087"/>
                  </a:cubicBezTo>
                  <a:lnTo>
                    <a:pt x="2724" y="2087"/>
                  </a:lnTo>
                  <a:cubicBezTo>
                    <a:pt x="2725" y="2087"/>
                    <a:pt x="2716" y="2103"/>
                    <a:pt x="2697" y="2135"/>
                  </a:cubicBezTo>
                  <a:cubicBezTo>
                    <a:pt x="2681" y="2153"/>
                    <a:pt x="2672" y="2175"/>
                    <a:pt x="2662" y="2200"/>
                  </a:cubicBezTo>
                  <a:lnTo>
                    <a:pt x="2684" y="2169"/>
                  </a:lnTo>
                  <a:cubicBezTo>
                    <a:pt x="2705" y="2136"/>
                    <a:pt x="2715" y="2122"/>
                    <a:pt x="2718" y="2122"/>
                  </a:cubicBezTo>
                  <a:lnTo>
                    <a:pt x="2718" y="2122"/>
                  </a:lnTo>
                  <a:cubicBezTo>
                    <a:pt x="2719" y="2122"/>
                    <a:pt x="2716" y="2130"/>
                    <a:pt x="2709" y="2144"/>
                  </a:cubicBezTo>
                  <a:cubicBezTo>
                    <a:pt x="2699" y="2161"/>
                    <a:pt x="2695" y="2168"/>
                    <a:pt x="2698" y="2168"/>
                  </a:cubicBezTo>
                  <a:cubicBezTo>
                    <a:pt x="2700" y="2168"/>
                    <a:pt x="2707" y="2162"/>
                    <a:pt x="2719" y="2150"/>
                  </a:cubicBezTo>
                  <a:lnTo>
                    <a:pt x="2719" y="2150"/>
                  </a:lnTo>
                  <a:cubicBezTo>
                    <a:pt x="2725" y="2157"/>
                    <a:pt x="2728" y="2160"/>
                    <a:pt x="2706" y="2188"/>
                  </a:cubicBezTo>
                  <a:cubicBezTo>
                    <a:pt x="2687" y="2218"/>
                    <a:pt x="2678" y="2233"/>
                    <a:pt x="2678" y="2233"/>
                  </a:cubicBezTo>
                  <a:cubicBezTo>
                    <a:pt x="2679" y="2233"/>
                    <a:pt x="2689" y="2219"/>
                    <a:pt x="2709" y="2191"/>
                  </a:cubicBezTo>
                  <a:cubicBezTo>
                    <a:pt x="2721" y="2178"/>
                    <a:pt x="2727" y="2171"/>
                    <a:pt x="2729" y="2171"/>
                  </a:cubicBezTo>
                  <a:lnTo>
                    <a:pt x="2729" y="2171"/>
                  </a:lnTo>
                  <a:cubicBezTo>
                    <a:pt x="2731" y="2171"/>
                    <a:pt x="2727" y="2179"/>
                    <a:pt x="2719" y="2197"/>
                  </a:cubicBezTo>
                  <a:cubicBezTo>
                    <a:pt x="2710" y="2214"/>
                    <a:pt x="2706" y="2222"/>
                    <a:pt x="2708" y="2222"/>
                  </a:cubicBezTo>
                  <a:cubicBezTo>
                    <a:pt x="2709" y="2222"/>
                    <a:pt x="2714" y="2215"/>
                    <a:pt x="2725" y="2204"/>
                  </a:cubicBezTo>
                  <a:cubicBezTo>
                    <a:pt x="2750" y="2175"/>
                    <a:pt x="2769" y="2144"/>
                    <a:pt x="2781" y="2110"/>
                  </a:cubicBezTo>
                  <a:cubicBezTo>
                    <a:pt x="2778" y="2110"/>
                    <a:pt x="2778" y="2110"/>
                    <a:pt x="2800" y="2078"/>
                  </a:cubicBezTo>
                  <a:lnTo>
                    <a:pt x="2806" y="2084"/>
                  </a:lnTo>
                  <a:cubicBezTo>
                    <a:pt x="2807" y="2084"/>
                    <a:pt x="2808" y="2085"/>
                    <a:pt x="2808" y="2085"/>
                  </a:cubicBezTo>
                  <a:cubicBezTo>
                    <a:pt x="2812" y="2085"/>
                    <a:pt x="2818" y="2083"/>
                    <a:pt x="2838" y="2063"/>
                  </a:cubicBezTo>
                  <a:cubicBezTo>
                    <a:pt x="2859" y="2042"/>
                    <a:pt x="2890" y="1997"/>
                    <a:pt x="2886" y="1997"/>
                  </a:cubicBezTo>
                  <a:lnTo>
                    <a:pt x="2886" y="1997"/>
                  </a:lnTo>
                  <a:cubicBezTo>
                    <a:pt x="2885" y="1997"/>
                    <a:pt x="2883" y="1999"/>
                    <a:pt x="2878" y="2003"/>
                  </a:cubicBezTo>
                  <a:lnTo>
                    <a:pt x="2894" y="1972"/>
                  </a:lnTo>
                  <a:cubicBezTo>
                    <a:pt x="2925" y="1925"/>
                    <a:pt x="2938" y="1902"/>
                    <a:pt x="2935" y="1902"/>
                  </a:cubicBezTo>
                  <a:lnTo>
                    <a:pt x="2935" y="1902"/>
                  </a:lnTo>
                  <a:cubicBezTo>
                    <a:pt x="2933" y="1902"/>
                    <a:pt x="2917" y="1923"/>
                    <a:pt x="2888" y="1965"/>
                  </a:cubicBezTo>
                  <a:cubicBezTo>
                    <a:pt x="2855" y="2015"/>
                    <a:pt x="2841" y="2038"/>
                    <a:pt x="2840" y="2038"/>
                  </a:cubicBezTo>
                  <a:cubicBezTo>
                    <a:pt x="2839" y="2038"/>
                    <a:pt x="2849" y="2022"/>
                    <a:pt x="2866" y="1994"/>
                  </a:cubicBezTo>
                  <a:cubicBezTo>
                    <a:pt x="2907" y="1934"/>
                    <a:pt x="2903" y="1931"/>
                    <a:pt x="2900" y="1931"/>
                  </a:cubicBezTo>
                  <a:cubicBezTo>
                    <a:pt x="2897" y="1928"/>
                    <a:pt x="2897" y="1928"/>
                    <a:pt x="2916" y="1896"/>
                  </a:cubicBezTo>
                  <a:cubicBezTo>
                    <a:pt x="2932" y="1878"/>
                    <a:pt x="2944" y="1856"/>
                    <a:pt x="2950" y="1834"/>
                  </a:cubicBezTo>
                  <a:cubicBezTo>
                    <a:pt x="2950" y="1833"/>
                    <a:pt x="2949" y="1832"/>
                    <a:pt x="2948" y="1832"/>
                  </a:cubicBezTo>
                  <a:cubicBezTo>
                    <a:pt x="2946" y="1832"/>
                    <a:pt x="2943" y="1838"/>
                    <a:pt x="2929" y="1862"/>
                  </a:cubicBezTo>
                  <a:cubicBezTo>
                    <a:pt x="2921" y="1874"/>
                    <a:pt x="2916" y="1881"/>
                    <a:pt x="2914" y="1881"/>
                  </a:cubicBezTo>
                  <a:cubicBezTo>
                    <a:pt x="2911" y="1881"/>
                    <a:pt x="2918" y="1864"/>
                    <a:pt x="2941" y="1828"/>
                  </a:cubicBezTo>
                  <a:cubicBezTo>
                    <a:pt x="2948" y="1813"/>
                    <a:pt x="2952" y="1804"/>
                    <a:pt x="2951" y="1804"/>
                  </a:cubicBezTo>
                  <a:lnTo>
                    <a:pt x="2951" y="1804"/>
                  </a:lnTo>
                  <a:cubicBezTo>
                    <a:pt x="2950" y="1804"/>
                    <a:pt x="2940" y="1819"/>
                    <a:pt x="2919" y="1853"/>
                  </a:cubicBezTo>
                  <a:cubicBezTo>
                    <a:pt x="2900" y="1881"/>
                    <a:pt x="2888" y="1895"/>
                    <a:pt x="2885" y="1895"/>
                  </a:cubicBezTo>
                  <a:cubicBezTo>
                    <a:pt x="2883" y="1895"/>
                    <a:pt x="2890" y="1879"/>
                    <a:pt x="2910" y="1846"/>
                  </a:cubicBezTo>
                  <a:lnTo>
                    <a:pt x="2903" y="1843"/>
                  </a:lnTo>
                  <a:cubicBezTo>
                    <a:pt x="2885" y="1859"/>
                    <a:pt x="2872" y="1878"/>
                    <a:pt x="2860" y="1900"/>
                  </a:cubicBezTo>
                  <a:cubicBezTo>
                    <a:pt x="2836" y="1934"/>
                    <a:pt x="2826" y="1949"/>
                    <a:pt x="2826" y="1949"/>
                  </a:cubicBezTo>
                  <a:cubicBezTo>
                    <a:pt x="2825" y="1949"/>
                    <a:pt x="2830" y="1941"/>
                    <a:pt x="2838" y="1928"/>
                  </a:cubicBezTo>
                  <a:cubicBezTo>
                    <a:pt x="2853" y="1893"/>
                    <a:pt x="2872" y="1865"/>
                    <a:pt x="2872" y="1865"/>
                  </a:cubicBezTo>
                  <a:cubicBezTo>
                    <a:pt x="2894" y="1834"/>
                    <a:pt x="2891" y="1834"/>
                    <a:pt x="2888" y="1831"/>
                  </a:cubicBezTo>
                  <a:cubicBezTo>
                    <a:pt x="2887" y="1830"/>
                    <a:pt x="2886" y="1829"/>
                    <a:pt x="2883" y="1829"/>
                  </a:cubicBezTo>
                  <a:cubicBezTo>
                    <a:pt x="2879" y="1829"/>
                    <a:pt x="2871" y="1833"/>
                    <a:pt x="2856" y="1853"/>
                  </a:cubicBezTo>
                  <a:lnTo>
                    <a:pt x="2878" y="1824"/>
                  </a:lnTo>
                  <a:cubicBezTo>
                    <a:pt x="2876" y="1822"/>
                    <a:pt x="2884" y="1807"/>
                    <a:pt x="2884" y="1807"/>
                  </a:cubicBezTo>
                  <a:lnTo>
                    <a:pt x="2884" y="1807"/>
                  </a:lnTo>
                  <a:cubicBezTo>
                    <a:pt x="2884" y="1807"/>
                    <a:pt x="2881" y="1811"/>
                    <a:pt x="2875" y="1821"/>
                  </a:cubicBezTo>
                  <a:cubicBezTo>
                    <a:pt x="2875" y="1821"/>
                    <a:pt x="2872" y="1818"/>
                    <a:pt x="2885" y="1784"/>
                  </a:cubicBezTo>
                  <a:cubicBezTo>
                    <a:pt x="2888" y="1776"/>
                    <a:pt x="2888" y="1773"/>
                    <a:pt x="2886" y="1773"/>
                  </a:cubicBezTo>
                  <a:lnTo>
                    <a:pt x="2886" y="1773"/>
                  </a:lnTo>
                  <a:cubicBezTo>
                    <a:pt x="2879" y="1773"/>
                    <a:pt x="2843" y="1817"/>
                    <a:pt x="2819" y="1868"/>
                  </a:cubicBezTo>
                  <a:lnTo>
                    <a:pt x="2816" y="1865"/>
                  </a:lnTo>
                  <a:cubicBezTo>
                    <a:pt x="2816" y="1865"/>
                    <a:pt x="2815" y="1865"/>
                    <a:pt x="2815" y="1865"/>
                  </a:cubicBezTo>
                  <a:cubicBezTo>
                    <a:pt x="2811" y="1865"/>
                    <a:pt x="2794" y="1893"/>
                    <a:pt x="2794" y="1893"/>
                  </a:cubicBezTo>
                  <a:cubicBezTo>
                    <a:pt x="2777" y="1914"/>
                    <a:pt x="2771" y="1920"/>
                    <a:pt x="2768" y="1920"/>
                  </a:cubicBezTo>
                  <a:cubicBezTo>
                    <a:pt x="2767" y="1920"/>
                    <a:pt x="2766" y="1919"/>
                    <a:pt x="2766" y="1918"/>
                  </a:cubicBezTo>
                  <a:lnTo>
                    <a:pt x="2806" y="1859"/>
                  </a:lnTo>
                  <a:cubicBezTo>
                    <a:pt x="2844" y="1807"/>
                    <a:pt x="2864" y="1773"/>
                    <a:pt x="2862" y="1773"/>
                  </a:cubicBezTo>
                  <a:lnTo>
                    <a:pt x="2862" y="1773"/>
                  </a:lnTo>
                  <a:cubicBezTo>
                    <a:pt x="2860" y="1773"/>
                    <a:pt x="2847" y="1789"/>
                    <a:pt x="2822" y="1824"/>
                  </a:cubicBezTo>
                  <a:lnTo>
                    <a:pt x="2841" y="1793"/>
                  </a:lnTo>
                  <a:cubicBezTo>
                    <a:pt x="2851" y="1778"/>
                    <a:pt x="2855" y="1770"/>
                    <a:pt x="2852" y="1770"/>
                  </a:cubicBezTo>
                  <a:lnTo>
                    <a:pt x="2852" y="1770"/>
                  </a:lnTo>
                  <a:cubicBezTo>
                    <a:pt x="2850" y="1770"/>
                    <a:pt x="2843" y="1775"/>
                    <a:pt x="2831" y="1787"/>
                  </a:cubicBezTo>
                  <a:cubicBezTo>
                    <a:pt x="2806" y="1812"/>
                    <a:pt x="2784" y="1840"/>
                    <a:pt x="2766" y="1871"/>
                  </a:cubicBezTo>
                  <a:cubicBezTo>
                    <a:pt x="2750" y="1898"/>
                    <a:pt x="2745" y="1900"/>
                    <a:pt x="2744" y="1900"/>
                  </a:cubicBezTo>
                  <a:cubicBezTo>
                    <a:pt x="2744" y="1900"/>
                    <a:pt x="2744" y="1900"/>
                    <a:pt x="2744" y="1900"/>
                  </a:cubicBezTo>
                  <a:cubicBezTo>
                    <a:pt x="2741" y="1896"/>
                    <a:pt x="2741" y="1896"/>
                    <a:pt x="2759" y="1868"/>
                  </a:cubicBezTo>
                  <a:cubicBezTo>
                    <a:pt x="2781" y="1836"/>
                    <a:pt x="2789" y="1820"/>
                    <a:pt x="2786" y="1820"/>
                  </a:cubicBezTo>
                  <a:lnTo>
                    <a:pt x="2786" y="1820"/>
                  </a:lnTo>
                  <a:cubicBezTo>
                    <a:pt x="2783" y="1820"/>
                    <a:pt x="2770" y="1833"/>
                    <a:pt x="2750" y="1859"/>
                  </a:cubicBezTo>
                  <a:lnTo>
                    <a:pt x="2769" y="1831"/>
                  </a:lnTo>
                  <a:cubicBezTo>
                    <a:pt x="2786" y="1806"/>
                    <a:pt x="2799" y="1781"/>
                    <a:pt x="2787" y="1781"/>
                  </a:cubicBezTo>
                  <a:cubicBezTo>
                    <a:pt x="2784" y="1781"/>
                    <a:pt x="2779" y="1783"/>
                    <a:pt x="2772" y="1787"/>
                  </a:cubicBezTo>
                  <a:cubicBezTo>
                    <a:pt x="2759" y="1777"/>
                    <a:pt x="2750" y="1768"/>
                    <a:pt x="2769" y="1740"/>
                  </a:cubicBezTo>
                  <a:cubicBezTo>
                    <a:pt x="2773" y="1733"/>
                    <a:pt x="2775" y="1730"/>
                    <a:pt x="2773" y="1730"/>
                  </a:cubicBezTo>
                  <a:lnTo>
                    <a:pt x="2773" y="1730"/>
                  </a:lnTo>
                  <a:cubicBezTo>
                    <a:pt x="2768" y="1730"/>
                    <a:pt x="2727" y="1771"/>
                    <a:pt x="2690" y="1815"/>
                  </a:cubicBezTo>
                  <a:cubicBezTo>
                    <a:pt x="2712" y="1784"/>
                    <a:pt x="2709" y="1784"/>
                    <a:pt x="2703" y="1777"/>
                  </a:cubicBezTo>
                  <a:cubicBezTo>
                    <a:pt x="2694" y="1771"/>
                    <a:pt x="2694" y="1771"/>
                    <a:pt x="2712" y="1740"/>
                  </a:cubicBezTo>
                  <a:cubicBezTo>
                    <a:pt x="2734" y="1712"/>
                    <a:pt x="2745" y="1697"/>
                    <a:pt x="2745" y="1697"/>
                  </a:cubicBezTo>
                  <a:lnTo>
                    <a:pt x="2745" y="1697"/>
                  </a:lnTo>
                  <a:cubicBezTo>
                    <a:pt x="2744" y="1697"/>
                    <a:pt x="2733" y="1712"/>
                    <a:pt x="2709" y="1740"/>
                  </a:cubicBezTo>
                  <a:cubicBezTo>
                    <a:pt x="2694" y="1759"/>
                    <a:pt x="2686" y="1768"/>
                    <a:pt x="2683" y="1768"/>
                  </a:cubicBezTo>
                  <a:cubicBezTo>
                    <a:pt x="2677" y="1768"/>
                    <a:pt x="2692" y="1738"/>
                    <a:pt x="2719" y="1699"/>
                  </a:cubicBezTo>
                  <a:cubicBezTo>
                    <a:pt x="2737" y="1671"/>
                    <a:pt x="2734" y="1668"/>
                    <a:pt x="2728" y="1661"/>
                  </a:cubicBezTo>
                  <a:lnTo>
                    <a:pt x="2728" y="1661"/>
                  </a:lnTo>
                  <a:cubicBezTo>
                    <a:pt x="2714" y="1679"/>
                    <a:pt x="2707" y="1683"/>
                    <a:pt x="2702" y="1683"/>
                  </a:cubicBezTo>
                  <a:cubicBezTo>
                    <a:pt x="2698" y="1683"/>
                    <a:pt x="2696" y="1681"/>
                    <a:pt x="2694" y="1680"/>
                  </a:cubicBezTo>
                  <a:cubicBezTo>
                    <a:pt x="2691" y="1679"/>
                    <a:pt x="2689" y="1678"/>
                    <a:pt x="2688" y="1678"/>
                  </a:cubicBezTo>
                  <a:cubicBezTo>
                    <a:pt x="2682" y="1678"/>
                    <a:pt x="2674" y="1689"/>
                    <a:pt x="2643" y="1734"/>
                  </a:cubicBezTo>
                  <a:cubicBezTo>
                    <a:pt x="2614" y="1777"/>
                    <a:pt x="2604" y="1787"/>
                    <a:pt x="2599" y="1787"/>
                  </a:cubicBezTo>
                  <a:cubicBezTo>
                    <a:pt x="2596" y="1787"/>
                    <a:pt x="2595" y="1785"/>
                    <a:pt x="2593" y="1784"/>
                  </a:cubicBezTo>
                  <a:cubicBezTo>
                    <a:pt x="2590" y="1784"/>
                    <a:pt x="2587" y="1781"/>
                    <a:pt x="2609" y="1749"/>
                  </a:cubicBezTo>
                  <a:cubicBezTo>
                    <a:pt x="2609" y="1749"/>
                    <a:pt x="2625" y="1718"/>
                    <a:pt x="2621" y="1715"/>
                  </a:cubicBezTo>
                  <a:cubicBezTo>
                    <a:pt x="2618" y="1715"/>
                    <a:pt x="2615" y="1712"/>
                    <a:pt x="2637" y="1680"/>
                  </a:cubicBezTo>
                  <a:cubicBezTo>
                    <a:pt x="2637" y="1680"/>
                    <a:pt x="2653" y="1649"/>
                    <a:pt x="2646" y="1646"/>
                  </a:cubicBezTo>
                  <a:cubicBezTo>
                    <a:pt x="2640" y="1639"/>
                    <a:pt x="2634" y="1633"/>
                    <a:pt x="2653" y="1605"/>
                  </a:cubicBezTo>
                  <a:cubicBezTo>
                    <a:pt x="2652" y="1604"/>
                    <a:pt x="2651" y="1604"/>
                    <a:pt x="2651" y="1604"/>
                  </a:cubicBezTo>
                  <a:cubicBezTo>
                    <a:pt x="2649" y="1604"/>
                    <a:pt x="2645" y="1609"/>
                    <a:pt x="2631" y="1633"/>
                  </a:cubicBezTo>
                  <a:cubicBezTo>
                    <a:pt x="2619" y="1651"/>
                    <a:pt x="2604" y="1669"/>
                    <a:pt x="2598" y="1669"/>
                  </a:cubicBezTo>
                  <a:cubicBezTo>
                    <a:pt x="2594" y="1669"/>
                    <a:pt x="2593" y="1664"/>
                    <a:pt x="2596" y="1649"/>
                  </a:cubicBezTo>
                  <a:cubicBezTo>
                    <a:pt x="2594" y="1648"/>
                    <a:pt x="2591" y="1646"/>
                    <a:pt x="2587" y="1646"/>
                  </a:cubicBezTo>
                  <a:cubicBezTo>
                    <a:pt x="2581" y="1646"/>
                    <a:pt x="2573" y="1650"/>
                    <a:pt x="2562" y="1668"/>
                  </a:cubicBezTo>
                  <a:cubicBezTo>
                    <a:pt x="2559" y="1665"/>
                    <a:pt x="2559" y="1665"/>
                    <a:pt x="2578" y="1636"/>
                  </a:cubicBezTo>
                  <a:cubicBezTo>
                    <a:pt x="2599" y="1605"/>
                    <a:pt x="2608" y="1588"/>
                    <a:pt x="2604" y="1588"/>
                  </a:cubicBezTo>
                  <a:lnTo>
                    <a:pt x="2604" y="1588"/>
                  </a:lnTo>
                  <a:cubicBezTo>
                    <a:pt x="2600" y="1588"/>
                    <a:pt x="2587" y="1601"/>
                    <a:pt x="2565" y="1627"/>
                  </a:cubicBezTo>
                  <a:cubicBezTo>
                    <a:pt x="2556" y="1640"/>
                    <a:pt x="2551" y="1647"/>
                    <a:pt x="2549" y="1647"/>
                  </a:cubicBezTo>
                  <a:cubicBezTo>
                    <a:pt x="2547" y="1647"/>
                    <a:pt x="2551" y="1639"/>
                    <a:pt x="2559" y="1621"/>
                  </a:cubicBezTo>
                  <a:lnTo>
                    <a:pt x="2559" y="1621"/>
                  </a:lnTo>
                  <a:cubicBezTo>
                    <a:pt x="2559" y="1621"/>
                    <a:pt x="2556" y="1621"/>
                    <a:pt x="2534" y="1646"/>
                  </a:cubicBezTo>
                  <a:cubicBezTo>
                    <a:pt x="2522" y="1659"/>
                    <a:pt x="2516" y="1666"/>
                    <a:pt x="2514" y="1666"/>
                  </a:cubicBezTo>
                  <a:cubicBezTo>
                    <a:pt x="2512" y="1666"/>
                    <a:pt x="2516" y="1658"/>
                    <a:pt x="2524" y="1639"/>
                  </a:cubicBezTo>
                  <a:cubicBezTo>
                    <a:pt x="2543" y="1611"/>
                    <a:pt x="2540" y="1608"/>
                    <a:pt x="2537" y="1605"/>
                  </a:cubicBezTo>
                  <a:lnTo>
                    <a:pt x="2537" y="1605"/>
                  </a:lnTo>
                  <a:cubicBezTo>
                    <a:pt x="2530" y="1612"/>
                    <a:pt x="2522" y="1615"/>
                    <a:pt x="2515" y="1615"/>
                  </a:cubicBezTo>
                  <a:cubicBezTo>
                    <a:pt x="2496" y="1615"/>
                    <a:pt x="2482" y="1595"/>
                    <a:pt x="2493" y="1571"/>
                  </a:cubicBezTo>
                  <a:lnTo>
                    <a:pt x="2493" y="1571"/>
                  </a:lnTo>
                  <a:cubicBezTo>
                    <a:pt x="2476" y="1592"/>
                    <a:pt x="2472" y="1597"/>
                    <a:pt x="2470" y="1597"/>
                  </a:cubicBezTo>
                  <a:cubicBezTo>
                    <a:pt x="2469" y="1597"/>
                    <a:pt x="2469" y="1596"/>
                    <a:pt x="2468" y="1596"/>
                  </a:cubicBezTo>
                  <a:cubicBezTo>
                    <a:pt x="2483" y="1572"/>
                    <a:pt x="2488" y="1562"/>
                    <a:pt x="2487" y="1562"/>
                  </a:cubicBezTo>
                  <a:lnTo>
                    <a:pt x="2487" y="1562"/>
                  </a:lnTo>
                  <a:cubicBezTo>
                    <a:pt x="2485" y="1562"/>
                    <a:pt x="2467" y="1585"/>
                    <a:pt x="2443" y="1621"/>
                  </a:cubicBezTo>
                  <a:lnTo>
                    <a:pt x="2446" y="1624"/>
                  </a:lnTo>
                  <a:lnTo>
                    <a:pt x="2449" y="1627"/>
                  </a:lnTo>
                  <a:cubicBezTo>
                    <a:pt x="2432" y="1652"/>
                    <a:pt x="2420" y="1666"/>
                    <a:pt x="2417" y="1666"/>
                  </a:cubicBezTo>
                  <a:cubicBezTo>
                    <a:pt x="2413" y="1666"/>
                    <a:pt x="2424" y="1641"/>
                    <a:pt x="2458" y="1589"/>
                  </a:cubicBezTo>
                  <a:cubicBezTo>
                    <a:pt x="2478" y="1558"/>
                    <a:pt x="2487" y="1542"/>
                    <a:pt x="2486" y="1542"/>
                  </a:cubicBezTo>
                  <a:lnTo>
                    <a:pt x="2486" y="1542"/>
                  </a:lnTo>
                  <a:cubicBezTo>
                    <a:pt x="2485" y="1542"/>
                    <a:pt x="2474" y="1557"/>
                    <a:pt x="2452" y="1586"/>
                  </a:cubicBezTo>
                  <a:cubicBezTo>
                    <a:pt x="2433" y="1613"/>
                    <a:pt x="2422" y="1626"/>
                    <a:pt x="2420" y="1626"/>
                  </a:cubicBezTo>
                  <a:cubicBezTo>
                    <a:pt x="2417" y="1626"/>
                    <a:pt x="2425" y="1610"/>
                    <a:pt x="2443" y="1577"/>
                  </a:cubicBezTo>
                  <a:cubicBezTo>
                    <a:pt x="2463" y="1547"/>
                    <a:pt x="2474" y="1532"/>
                    <a:pt x="2473" y="1532"/>
                  </a:cubicBezTo>
                  <a:lnTo>
                    <a:pt x="2473" y="1532"/>
                  </a:lnTo>
                  <a:cubicBezTo>
                    <a:pt x="2472" y="1532"/>
                    <a:pt x="2461" y="1546"/>
                    <a:pt x="2440" y="1574"/>
                  </a:cubicBezTo>
                  <a:cubicBezTo>
                    <a:pt x="2394" y="1637"/>
                    <a:pt x="2364" y="1672"/>
                    <a:pt x="2360" y="1672"/>
                  </a:cubicBezTo>
                  <a:cubicBezTo>
                    <a:pt x="2356" y="1672"/>
                    <a:pt x="2369" y="1647"/>
                    <a:pt x="2405" y="1592"/>
                  </a:cubicBezTo>
                  <a:cubicBezTo>
                    <a:pt x="2427" y="1564"/>
                    <a:pt x="2446" y="1533"/>
                    <a:pt x="2458" y="1498"/>
                  </a:cubicBezTo>
                  <a:lnTo>
                    <a:pt x="2458" y="1498"/>
                  </a:lnTo>
                  <a:cubicBezTo>
                    <a:pt x="2443" y="1517"/>
                    <a:pt x="2427" y="1536"/>
                    <a:pt x="2415" y="1555"/>
                  </a:cubicBezTo>
                  <a:cubicBezTo>
                    <a:pt x="2398" y="1585"/>
                    <a:pt x="2388" y="1600"/>
                    <a:pt x="2387" y="1600"/>
                  </a:cubicBezTo>
                  <a:cubicBezTo>
                    <a:pt x="2385" y="1600"/>
                    <a:pt x="2392" y="1584"/>
                    <a:pt x="2408" y="1552"/>
                  </a:cubicBezTo>
                  <a:cubicBezTo>
                    <a:pt x="2440" y="1494"/>
                    <a:pt x="2451" y="1470"/>
                    <a:pt x="2444" y="1470"/>
                  </a:cubicBezTo>
                  <a:lnTo>
                    <a:pt x="2444" y="1470"/>
                  </a:lnTo>
                  <a:cubicBezTo>
                    <a:pt x="2439" y="1470"/>
                    <a:pt x="2426" y="1481"/>
                    <a:pt x="2405" y="1502"/>
                  </a:cubicBezTo>
                  <a:cubicBezTo>
                    <a:pt x="2381" y="1525"/>
                    <a:pt x="2365" y="1536"/>
                    <a:pt x="2361" y="1536"/>
                  </a:cubicBezTo>
                  <a:cubicBezTo>
                    <a:pt x="2356" y="1536"/>
                    <a:pt x="2366" y="1521"/>
                    <a:pt x="2393" y="1492"/>
                  </a:cubicBezTo>
                  <a:cubicBezTo>
                    <a:pt x="2421" y="1461"/>
                    <a:pt x="2432" y="1448"/>
                    <a:pt x="2431" y="1448"/>
                  </a:cubicBezTo>
                  <a:lnTo>
                    <a:pt x="2431" y="1448"/>
                  </a:lnTo>
                  <a:cubicBezTo>
                    <a:pt x="2430" y="1448"/>
                    <a:pt x="2423" y="1454"/>
                    <a:pt x="2411" y="1464"/>
                  </a:cubicBezTo>
                  <a:lnTo>
                    <a:pt x="2396" y="1451"/>
                  </a:lnTo>
                  <a:cubicBezTo>
                    <a:pt x="2396" y="1451"/>
                    <a:pt x="2395" y="1451"/>
                    <a:pt x="2395" y="1451"/>
                  </a:cubicBezTo>
                  <a:cubicBezTo>
                    <a:pt x="2390" y="1451"/>
                    <a:pt x="2370" y="1478"/>
                    <a:pt x="2352" y="1508"/>
                  </a:cubicBezTo>
                  <a:cubicBezTo>
                    <a:pt x="2377" y="1467"/>
                    <a:pt x="2390" y="1438"/>
                    <a:pt x="2384" y="1438"/>
                  </a:cubicBezTo>
                  <a:lnTo>
                    <a:pt x="2384" y="1438"/>
                  </a:lnTo>
                  <a:cubicBezTo>
                    <a:pt x="2380" y="1438"/>
                    <a:pt x="2371" y="1446"/>
                    <a:pt x="2355" y="1464"/>
                  </a:cubicBezTo>
                  <a:lnTo>
                    <a:pt x="2349" y="1461"/>
                  </a:lnTo>
                  <a:cubicBezTo>
                    <a:pt x="2348" y="1460"/>
                    <a:pt x="2347" y="1459"/>
                    <a:pt x="2347" y="1459"/>
                  </a:cubicBezTo>
                  <a:cubicBezTo>
                    <a:pt x="2344" y="1459"/>
                    <a:pt x="2340" y="1465"/>
                    <a:pt x="2324" y="1486"/>
                  </a:cubicBezTo>
                  <a:cubicBezTo>
                    <a:pt x="2318" y="1492"/>
                    <a:pt x="2315" y="1495"/>
                    <a:pt x="2314" y="1495"/>
                  </a:cubicBezTo>
                  <a:cubicBezTo>
                    <a:pt x="2310" y="1495"/>
                    <a:pt x="2321" y="1472"/>
                    <a:pt x="2333" y="1448"/>
                  </a:cubicBezTo>
                  <a:cubicBezTo>
                    <a:pt x="2347" y="1426"/>
                    <a:pt x="2359" y="1402"/>
                    <a:pt x="2357" y="1402"/>
                  </a:cubicBezTo>
                  <a:lnTo>
                    <a:pt x="2357" y="1402"/>
                  </a:lnTo>
                  <a:cubicBezTo>
                    <a:pt x="2357" y="1402"/>
                    <a:pt x="2354" y="1405"/>
                    <a:pt x="2349" y="1414"/>
                  </a:cubicBezTo>
                  <a:cubicBezTo>
                    <a:pt x="2327" y="1442"/>
                    <a:pt x="2305" y="1470"/>
                    <a:pt x="2280" y="1495"/>
                  </a:cubicBezTo>
                  <a:cubicBezTo>
                    <a:pt x="2273" y="1503"/>
                    <a:pt x="2269" y="1506"/>
                    <a:pt x="2268" y="1506"/>
                  </a:cubicBezTo>
                  <a:cubicBezTo>
                    <a:pt x="2265" y="1506"/>
                    <a:pt x="2280" y="1484"/>
                    <a:pt x="2296" y="1464"/>
                  </a:cubicBezTo>
                  <a:cubicBezTo>
                    <a:pt x="2311" y="1445"/>
                    <a:pt x="2321" y="1423"/>
                    <a:pt x="2330" y="1398"/>
                  </a:cubicBezTo>
                  <a:cubicBezTo>
                    <a:pt x="2329" y="1398"/>
                    <a:pt x="2328" y="1398"/>
                    <a:pt x="2326" y="1398"/>
                  </a:cubicBezTo>
                  <a:cubicBezTo>
                    <a:pt x="2322" y="1398"/>
                    <a:pt x="2315" y="1401"/>
                    <a:pt x="2302" y="1423"/>
                  </a:cubicBezTo>
                  <a:cubicBezTo>
                    <a:pt x="2293" y="1434"/>
                    <a:pt x="2286" y="1439"/>
                    <a:pt x="2280" y="1439"/>
                  </a:cubicBezTo>
                  <a:cubicBezTo>
                    <a:pt x="2271" y="1439"/>
                    <a:pt x="2268" y="1426"/>
                    <a:pt x="2280" y="1404"/>
                  </a:cubicBezTo>
                  <a:lnTo>
                    <a:pt x="2274" y="1401"/>
                  </a:lnTo>
                  <a:cubicBezTo>
                    <a:pt x="2273" y="1401"/>
                    <a:pt x="2273" y="1401"/>
                    <a:pt x="2273" y="1401"/>
                  </a:cubicBezTo>
                  <a:cubicBezTo>
                    <a:pt x="2268" y="1401"/>
                    <a:pt x="2248" y="1424"/>
                    <a:pt x="2243" y="1424"/>
                  </a:cubicBezTo>
                  <a:cubicBezTo>
                    <a:pt x="2243" y="1424"/>
                    <a:pt x="2242" y="1423"/>
                    <a:pt x="2242" y="1423"/>
                  </a:cubicBezTo>
                  <a:cubicBezTo>
                    <a:pt x="2242" y="1423"/>
                    <a:pt x="2242" y="1423"/>
                    <a:pt x="2242" y="1423"/>
                  </a:cubicBezTo>
                  <a:cubicBezTo>
                    <a:pt x="2240" y="1423"/>
                    <a:pt x="2235" y="1425"/>
                    <a:pt x="2217" y="1448"/>
                  </a:cubicBezTo>
                  <a:cubicBezTo>
                    <a:pt x="2214" y="1445"/>
                    <a:pt x="2211" y="1442"/>
                    <a:pt x="2230" y="1414"/>
                  </a:cubicBezTo>
                  <a:lnTo>
                    <a:pt x="2230" y="1414"/>
                  </a:lnTo>
                  <a:cubicBezTo>
                    <a:pt x="2210" y="1441"/>
                    <a:pt x="2200" y="1455"/>
                    <a:pt x="2198" y="1455"/>
                  </a:cubicBezTo>
                  <a:cubicBezTo>
                    <a:pt x="2197" y="1455"/>
                    <a:pt x="2206" y="1440"/>
                    <a:pt x="2223" y="1408"/>
                  </a:cubicBezTo>
                  <a:cubicBezTo>
                    <a:pt x="2244" y="1378"/>
                    <a:pt x="2254" y="1363"/>
                    <a:pt x="2254" y="1363"/>
                  </a:cubicBezTo>
                  <a:lnTo>
                    <a:pt x="2254" y="1363"/>
                  </a:lnTo>
                  <a:cubicBezTo>
                    <a:pt x="2253" y="1363"/>
                    <a:pt x="2242" y="1378"/>
                    <a:pt x="2220" y="1408"/>
                  </a:cubicBezTo>
                  <a:cubicBezTo>
                    <a:pt x="2210" y="1419"/>
                    <a:pt x="2204" y="1426"/>
                    <a:pt x="2204" y="1426"/>
                  </a:cubicBezTo>
                  <a:cubicBezTo>
                    <a:pt x="2203" y="1426"/>
                    <a:pt x="2207" y="1418"/>
                    <a:pt x="2217" y="1401"/>
                  </a:cubicBezTo>
                  <a:cubicBezTo>
                    <a:pt x="2227" y="1386"/>
                    <a:pt x="2231" y="1379"/>
                    <a:pt x="2230" y="1379"/>
                  </a:cubicBezTo>
                  <a:lnTo>
                    <a:pt x="2230" y="1379"/>
                  </a:lnTo>
                  <a:cubicBezTo>
                    <a:pt x="2228" y="1379"/>
                    <a:pt x="2223" y="1385"/>
                    <a:pt x="2214" y="1398"/>
                  </a:cubicBezTo>
                  <a:cubicBezTo>
                    <a:pt x="2188" y="1433"/>
                    <a:pt x="2168" y="1455"/>
                    <a:pt x="2163" y="1455"/>
                  </a:cubicBezTo>
                  <a:cubicBezTo>
                    <a:pt x="2160" y="1455"/>
                    <a:pt x="2164" y="1445"/>
                    <a:pt x="2180" y="1420"/>
                  </a:cubicBezTo>
                  <a:cubicBezTo>
                    <a:pt x="2180" y="1420"/>
                    <a:pt x="2179" y="1420"/>
                    <a:pt x="2179" y="1420"/>
                  </a:cubicBezTo>
                  <a:cubicBezTo>
                    <a:pt x="2178" y="1420"/>
                    <a:pt x="2172" y="1422"/>
                    <a:pt x="2154" y="1445"/>
                  </a:cubicBezTo>
                  <a:cubicBezTo>
                    <a:pt x="2133" y="1473"/>
                    <a:pt x="2122" y="1487"/>
                    <a:pt x="2121" y="1487"/>
                  </a:cubicBezTo>
                  <a:cubicBezTo>
                    <a:pt x="2121" y="1487"/>
                    <a:pt x="2131" y="1472"/>
                    <a:pt x="2151" y="1442"/>
                  </a:cubicBezTo>
                  <a:cubicBezTo>
                    <a:pt x="2171" y="1410"/>
                    <a:pt x="2179" y="1394"/>
                    <a:pt x="2177" y="1394"/>
                  </a:cubicBezTo>
                  <a:lnTo>
                    <a:pt x="2177" y="1394"/>
                  </a:lnTo>
                  <a:cubicBezTo>
                    <a:pt x="2175" y="1394"/>
                    <a:pt x="2163" y="1408"/>
                    <a:pt x="2142" y="1436"/>
                  </a:cubicBezTo>
                  <a:cubicBezTo>
                    <a:pt x="2142" y="1436"/>
                    <a:pt x="2134" y="1445"/>
                    <a:pt x="2131" y="1445"/>
                  </a:cubicBezTo>
                  <a:cubicBezTo>
                    <a:pt x="2129" y="1445"/>
                    <a:pt x="2130" y="1442"/>
                    <a:pt x="2136" y="1430"/>
                  </a:cubicBezTo>
                  <a:cubicBezTo>
                    <a:pt x="2144" y="1408"/>
                    <a:pt x="2148" y="1382"/>
                    <a:pt x="2140" y="1382"/>
                  </a:cubicBezTo>
                  <a:lnTo>
                    <a:pt x="2140" y="1382"/>
                  </a:lnTo>
                  <a:cubicBezTo>
                    <a:pt x="2136" y="1382"/>
                    <a:pt x="2128" y="1391"/>
                    <a:pt x="2114" y="1414"/>
                  </a:cubicBezTo>
                  <a:lnTo>
                    <a:pt x="2107" y="1408"/>
                  </a:lnTo>
                  <a:cubicBezTo>
                    <a:pt x="2116" y="1389"/>
                    <a:pt x="2119" y="1380"/>
                    <a:pt x="2116" y="1380"/>
                  </a:cubicBezTo>
                  <a:lnTo>
                    <a:pt x="2116" y="1380"/>
                  </a:lnTo>
                  <a:cubicBezTo>
                    <a:pt x="2113" y="1380"/>
                    <a:pt x="2106" y="1387"/>
                    <a:pt x="2095" y="1398"/>
                  </a:cubicBezTo>
                  <a:lnTo>
                    <a:pt x="2079" y="1419"/>
                  </a:lnTo>
                  <a:lnTo>
                    <a:pt x="2079" y="1419"/>
                  </a:lnTo>
                  <a:cubicBezTo>
                    <a:pt x="2091" y="1402"/>
                    <a:pt x="2099" y="1383"/>
                    <a:pt x="2107" y="1364"/>
                  </a:cubicBezTo>
                  <a:cubicBezTo>
                    <a:pt x="2107" y="1363"/>
                    <a:pt x="2106" y="1362"/>
                    <a:pt x="2105" y="1362"/>
                  </a:cubicBezTo>
                  <a:cubicBezTo>
                    <a:pt x="2103" y="1362"/>
                    <a:pt x="2099" y="1368"/>
                    <a:pt x="2082" y="1389"/>
                  </a:cubicBezTo>
                  <a:cubicBezTo>
                    <a:pt x="2071" y="1413"/>
                    <a:pt x="2066" y="1419"/>
                    <a:pt x="2063" y="1419"/>
                  </a:cubicBezTo>
                  <a:cubicBezTo>
                    <a:pt x="2062" y="1419"/>
                    <a:pt x="2061" y="1418"/>
                    <a:pt x="2060" y="1417"/>
                  </a:cubicBezTo>
                  <a:cubicBezTo>
                    <a:pt x="2067" y="1395"/>
                    <a:pt x="2079" y="1373"/>
                    <a:pt x="2095" y="1354"/>
                  </a:cubicBezTo>
                  <a:lnTo>
                    <a:pt x="2092" y="1351"/>
                  </a:lnTo>
                  <a:cubicBezTo>
                    <a:pt x="2068" y="1385"/>
                    <a:pt x="2057" y="1399"/>
                    <a:pt x="2056" y="1399"/>
                  </a:cubicBezTo>
                  <a:cubicBezTo>
                    <a:pt x="2055" y="1399"/>
                    <a:pt x="2059" y="1391"/>
                    <a:pt x="2067" y="1379"/>
                  </a:cubicBezTo>
                  <a:cubicBezTo>
                    <a:pt x="2086" y="1345"/>
                    <a:pt x="2082" y="1345"/>
                    <a:pt x="2079" y="1342"/>
                  </a:cubicBezTo>
                  <a:lnTo>
                    <a:pt x="2079" y="1342"/>
                  </a:lnTo>
                  <a:cubicBezTo>
                    <a:pt x="2072" y="1351"/>
                    <a:pt x="2069" y="1354"/>
                    <a:pt x="2069" y="1354"/>
                  </a:cubicBezTo>
                  <a:cubicBezTo>
                    <a:pt x="2068" y="1354"/>
                    <a:pt x="2076" y="1342"/>
                    <a:pt x="2079" y="1342"/>
                  </a:cubicBezTo>
                  <a:cubicBezTo>
                    <a:pt x="2079" y="1342"/>
                    <a:pt x="2079" y="1342"/>
                    <a:pt x="2079" y="1342"/>
                  </a:cubicBezTo>
                  <a:lnTo>
                    <a:pt x="2098" y="1310"/>
                  </a:lnTo>
                  <a:cubicBezTo>
                    <a:pt x="2104" y="1301"/>
                    <a:pt x="2106" y="1297"/>
                    <a:pt x="2105" y="1297"/>
                  </a:cubicBezTo>
                  <a:lnTo>
                    <a:pt x="2105" y="1297"/>
                  </a:lnTo>
                  <a:cubicBezTo>
                    <a:pt x="2104" y="1297"/>
                    <a:pt x="2089" y="1319"/>
                    <a:pt x="2076" y="1339"/>
                  </a:cubicBezTo>
                  <a:lnTo>
                    <a:pt x="2070" y="1336"/>
                  </a:lnTo>
                  <a:cubicBezTo>
                    <a:pt x="2069" y="1335"/>
                    <a:pt x="2068" y="1334"/>
                    <a:pt x="2067" y="1334"/>
                  </a:cubicBezTo>
                  <a:cubicBezTo>
                    <a:pt x="2063" y="1334"/>
                    <a:pt x="2058" y="1339"/>
                    <a:pt x="2045" y="1361"/>
                  </a:cubicBezTo>
                  <a:cubicBezTo>
                    <a:pt x="2035" y="1383"/>
                    <a:pt x="2020" y="1401"/>
                    <a:pt x="2004" y="1417"/>
                  </a:cubicBezTo>
                  <a:cubicBezTo>
                    <a:pt x="2020" y="1398"/>
                    <a:pt x="2029" y="1379"/>
                    <a:pt x="2039" y="1357"/>
                  </a:cubicBezTo>
                  <a:cubicBezTo>
                    <a:pt x="2035" y="1354"/>
                    <a:pt x="2057" y="1323"/>
                    <a:pt x="2057" y="1323"/>
                  </a:cubicBezTo>
                  <a:cubicBezTo>
                    <a:pt x="2078" y="1297"/>
                    <a:pt x="2081" y="1288"/>
                    <a:pt x="2077" y="1288"/>
                  </a:cubicBezTo>
                  <a:lnTo>
                    <a:pt x="2077" y="1288"/>
                  </a:lnTo>
                  <a:cubicBezTo>
                    <a:pt x="2072" y="1288"/>
                    <a:pt x="2057" y="1300"/>
                    <a:pt x="2045" y="1314"/>
                  </a:cubicBezTo>
                  <a:cubicBezTo>
                    <a:pt x="2022" y="1341"/>
                    <a:pt x="2010" y="1354"/>
                    <a:pt x="2007" y="1354"/>
                  </a:cubicBezTo>
                  <a:cubicBezTo>
                    <a:pt x="2005" y="1354"/>
                    <a:pt x="2014" y="1338"/>
                    <a:pt x="2035" y="1307"/>
                  </a:cubicBezTo>
                  <a:cubicBezTo>
                    <a:pt x="2047" y="1290"/>
                    <a:pt x="2052" y="1283"/>
                    <a:pt x="2050" y="1283"/>
                  </a:cubicBezTo>
                  <a:lnTo>
                    <a:pt x="2050" y="1283"/>
                  </a:lnTo>
                  <a:cubicBezTo>
                    <a:pt x="2048" y="1283"/>
                    <a:pt x="2011" y="1329"/>
                    <a:pt x="1966" y="1389"/>
                  </a:cubicBezTo>
                  <a:lnTo>
                    <a:pt x="1904" y="1477"/>
                  </a:lnTo>
                  <a:lnTo>
                    <a:pt x="1963" y="1389"/>
                  </a:lnTo>
                  <a:cubicBezTo>
                    <a:pt x="2009" y="1315"/>
                    <a:pt x="2027" y="1286"/>
                    <a:pt x="2024" y="1286"/>
                  </a:cubicBezTo>
                  <a:lnTo>
                    <a:pt x="2024" y="1286"/>
                  </a:lnTo>
                  <a:cubicBezTo>
                    <a:pt x="2021" y="1286"/>
                    <a:pt x="2010" y="1299"/>
                    <a:pt x="1992" y="1320"/>
                  </a:cubicBezTo>
                  <a:cubicBezTo>
                    <a:pt x="1978" y="1332"/>
                    <a:pt x="1971" y="1338"/>
                    <a:pt x="1970" y="1338"/>
                  </a:cubicBezTo>
                  <a:cubicBezTo>
                    <a:pt x="1968" y="1338"/>
                    <a:pt x="1974" y="1330"/>
                    <a:pt x="1985" y="1314"/>
                  </a:cubicBezTo>
                  <a:cubicBezTo>
                    <a:pt x="2004" y="1285"/>
                    <a:pt x="2001" y="1282"/>
                    <a:pt x="1992" y="1276"/>
                  </a:cubicBezTo>
                  <a:cubicBezTo>
                    <a:pt x="1988" y="1273"/>
                    <a:pt x="1985" y="1270"/>
                    <a:pt x="1983" y="1270"/>
                  </a:cubicBezTo>
                  <a:cubicBezTo>
                    <a:pt x="1978" y="1270"/>
                    <a:pt x="1972" y="1277"/>
                    <a:pt x="1960" y="1295"/>
                  </a:cubicBezTo>
                  <a:lnTo>
                    <a:pt x="1954" y="1292"/>
                  </a:lnTo>
                  <a:cubicBezTo>
                    <a:pt x="1969" y="1266"/>
                    <a:pt x="1974" y="1255"/>
                    <a:pt x="1971" y="1255"/>
                  </a:cubicBezTo>
                  <a:lnTo>
                    <a:pt x="1971" y="1255"/>
                  </a:lnTo>
                  <a:cubicBezTo>
                    <a:pt x="1968" y="1255"/>
                    <a:pt x="1949" y="1279"/>
                    <a:pt x="1929" y="1317"/>
                  </a:cubicBezTo>
                  <a:lnTo>
                    <a:pt x="1923" y="1310"/>
                  </a:lnTo>
                  <a:lnTo>
                    <a:pt x="1941" y="1279"/>
                  </a:lnTo>
                  <a:cubicBezTo>
                    <a:pt x="1960" y="1251"/>
                    <a:pt x="1954" y="1245"/>
                    <a:pt x="1929" y="1226"/>
                  </a:cubicBezTo>
                  <a:cubicBezTo>
                    <a:pt x="1919" y="1219"/>
                    <a:pt x="1913" y="1214"/>
                    <a:pt x="1906" y="1214"/>
                  </a:cubicBezTo>
                  <a:cubicBezTo>
                    <a:pt x="1896" y="1214"/>
                    <a:pt x="1885" y="1227"/>
                    <a:pt x="1860" y="1263"/>
                  </a:cubicBezTo>
                  <a:cubicBezTo>
                    <a:pt x="1839" y="1290"/>
                    <a:pt x="1827" y="1304"/>
                    <a:pt x="1825" y="1304"/>
                  </a:cubicBezTo>
                  <a:cubicBezTo>
                    <a:pt x="1823" y="1304"/>
                    <a:pt x="1832" y="1288"/>
                    <a:pt x="1854" y="1257"/>
                  </a:cubicBezTo>
                  <a:cubicBezTo>
                    <a:pt x="1867" y="1237"/>
                    <a:pt x="1881" y="1215"/>
                    <a:pt x="1879" y="1215"/>
                  </a:cubicBezTo>
                  <a:lnTo>
                    <a:pt x="1879" y="1215"/>
                  </a:lnTo>
                  <a:cubicBezTo>
                    <a:pt x="1878" y="1215"/>
                    <a:pt x="1875" y="1218"/>
                    <a:pt x="1869" y="1226"/>
                  </a:cubicBezTo>
                  <a:cubicBezTo>
                    <a:pt x="1869" y="1226"/>
                    <a:pt x="1863" y="1220"/>
                    <a:pt x="1882" y="1188"/>
                  </a:cubicBezTo>
                  <a:cubicBezTo>
                    <a:pt x="1896" y="1158"/>
                    <a:pt x="1899" y="1148"/>
                    <a:pt x="1896" y="1148"/>
                  </a:cubicBezTo>
                  <a:lnTo>
                    <a:pt x="1896" y="1148"/>
                  </a:lnTo>
                  <a:cubicBezTo>
                    <a:pt x="1892" y="1148"/>
                    <a:pt x="1880" y="1163"/>
                    <a:pt x="1869" y="1179"/>
                  </a:cubicBezTo>
                  <a:cubicBezTo>
                    <a:pt x="1854" y="1205"/>
                    <a:pt x="1847" y="1215"/>
                    <a:pt x="1846" y="1215"/>
                  </a:cubicBezTo>
                  <a:cubicBezTo>
                    <a:pt x="1845" y="1215"/>
                    <a:pt x="1855" y="1196"/>
                    <a:pt x="1866" y="1176"/>
                  </a:cubicBezTo>
                  <a:cubicBezTo>
                    <a:pt x="1878" y="1153"/>
                    <a:pt x="1891" y="1130"/>
                    <a:pt x="1888" y="1130"/>
                  </a:cubicBezTo>
                  <a:lnTo>
                    <a:pt x="1888" y="1130"/>
                  </a:lnTo>
                  <a:cubicBezTo>
                    <a:pt x="1888" y="1130"/>
                    <a:pt x="1885" y="1133"/>
                    <a:pt x="1879" y="1141"/>
                  </a:cubicBezTo>
                  <a:cubicBezTo>
                    <a:pt x="1868" y="1155"/>
                    <a:pt x="1853" y="1166"/>
                    <a:pt x="1845" y="1166"/>
                  </a:cubicBezTo>
                  <a:cubicBezTo>
                    <a:pt x="1838" y="1166"/>
                    <a:pt x="1838" y="1155"/>
                    <a:pt x="1857" y="1126"/>
                  </a:cubicBezTo>
                  <a:lnTo>
                    <a:pt x="1851" y="1122"/>
                  </a:lnTo>
                  <a:cubicBezTo>
                    <a:pt x="1839" y="1140"/>
                    <a:pt x="1832" y="1145"/>
                    <a:pt x="1827" y="1145"/>
                  </a:cubicBezTo>
                  <a:cubicBezTo>
                    <a:pt x="1824" y="1145"/>
                    <a:pt x="1822" y="1144"/>
                    <a:pt x="1819" y="1141"/>
                  </a:cubicBezTo>
                  <a:cubicBezTo>
                    <a:pt x="1813" y="1138"/>
                    <a:pt x="1810" y="1135"/>
                    <a:pt x="1829" y="1104"/>
                  </a:cubicBezTo>
                  <a:cubicBezTo>
                    <a:pt x="1841" y="1089"/>
                    <a:pt x="1847" y="1082"/>
                    <a:pt x="1846" y="1082"/>
                  </a:cubicBezTo>
                  <a:lnTo>
                    <a:pt x="1846" y="1082"/>
                  </a:lnTo>
                  <a:cubicBezTo>
                    <a:pt x="1845" y="1082"/>
                    <a:pt x="1838" y="1088"/>
                    <a:pt x="1825" y="1100"/>
                  </a:cubicBezTo>
                  <a:cubicBezTo>
                    <a:pt x="1825" y="1100"/>
                    <a:pt x="1825" y="1100"/>
                    <a:pt x="1825" y="1100"/>
                  </a:cubicBezTo>
                  <a:cubicBezTo>
                    <a:pt x="1820" y="1100"/>
                    <a:pt x="1781" y="1151"/>
                    <a:pt x="1776" y="1151"/>
                  </a:cubicBezTo>
                  <a:cubicBezTo>
                    <a:pt x="1775" y="1151"/>
                    <a:pt x="1775" y="1151"/>
                    <a:pt x="1775" y="1151"/>
                  </a:cubicBezTo>
                  <a:cubicBezTo>
                    <a:pt x="1754" y="1180"/>
                    <a:pt x="1734" y="1207"/>
                    <a:pt x="1729" y="1207"/>
                  </a:cubicBezTo>
                  <a:cubicBezTo>
                    <a:pt x="1729" y="1207"/>
                    <a:pt x="1728" y="1207"/>
                    <a:pt x="1728" y="1207"/>
                  </a:cubicBezTo>
                  <a:lnTo>
                    <a:pt x="1750" y="1176"/>
                  </a:lnTo>
                  <a:lnTo>
                    <a:pt x="1788" y="1116"/>
                  </a:lnTo>
                  <a:cubicBezTo>
                    <a:pt x="1787" y="1116"/>
                    <a:pt x="1787" y="1116"/>
                    <a:pt x="1786" y="1116"/>
                  </a:cubicBezTo>
                  <a:cubicBezTo>
                    <a:pt x="1783" y="1116"/>
                    <a:pt x="1778" y="1118"/>
                    <a:pt x="1763" y="1141"/>
                  </a:cubicBezTo>
                  <a:cubicBezTo>
                    <a:pt x="1778" y="1110"/>
                    <a:pt x="1775" y="1107"/>
                    <a:pt x="1769" y="1104"/>
                  </a:cubicBezTo>
                  <a:cubicBezTo>
                    <a:pt x="1767" y="1101"/>
                    <a:pt x="1764" y="1099"/>
                    <a:pt x="1761" y="1099"/>
                  </a:cubicBezTo>
                  <a:cubicBezTo>
                    <a:pt x="1756" y="1099"/>
                    <a:pt x="1748" y="1105"/>
                    <a:pt x="1735" y="1122"/>
                  </a:cubicBezTo>
                  <a:cubicBezTo>
                    <a:pt x="1756" y="1087"/>
                    <a:pt x="1759" y="1066"/>
                    <a:pt x="1750" y="1066"/>
                  </a:cubicBezTo>
                  <a:cubicBezTo>
                    <a:pt x="1743" y="1066"/>
                    <a:pt x="1728" y="1078"/>
                    <a:pt x="1709" y="1104"/>
                  </a:cubicBezTo>
                  <a:cubicBezTo>
                    <a:pt x="1701" y="1117"/>
                    <a:pt x="1695" y="1123"/>
                    <a:pt x="1694" y="1123"/>
                  </a:cubicBezTo>
                  <a:cubicBezTo>
                    <a:pt x="1692" y="1123"/>
                    <a:pt x="1695" y="1114"/>
                    <a:pt x="1703" y="1097"/>
                  </a:cubicBezTo>
                  <a:cubicBezTo>
                    <a:pt x="1713" y="1081"/>
                    <a:pt x="1718" y="1073"/>
                    <a:pt x="1716" y="1073"/>
                  </a:cubicBezTo>
                  <a:lnTo>
                    <a:pt x="1716" y="1073"/>
                  </a:lnTo>
                  <a:cubicBezTo>
                    <a:pt x="1715" y="1073"/>
                    <a:pt x="1709" y="1079"/>
                    <a:pt x="1697" y="1091"/>
                  </a:cubicBezTo>
                  <a:cubicBezTo>
                    <a:pt x="1691" y="1099"/>
                    <a:pt x="1688" y="1102"/>
                    <a:pt x="1687" y="1102"/>
                  </a:cubicBezTo>
                  <a:cubicBezTo>
                    <a:pt x="1684" y="1102"/>
                    <a:pt x="1696" y="1079"/>
                    <a:pt x="1709" y="1057"/>
                  </a:cubicBezTo>
                  <a:cubicBezTo>
                    <a:pt x="1731" y="1018"/>
                    <a:pt x="1738" y="1002"/>
                    <a:pt x="1735" y="1002"/>
                  </a:cubicBezTo>
                  <a:lnTo>
                    <a:pt x="1735" y="1002"/>
                  </a:lnTo>
                  <a:cubicBezTo>
                    <a:pt x="1733" y="1002"/>
                    <a:pt x="1727" y="1008"/>
                    <a:pt x="1719" y="1019"/>
                  </a:cubicBezTo>
                  <a:cubicBezTo>
                    <a:pt x="1702" y="1036"/>
                    <a:pt x="1694" y="1039"/>
                    <a:pt x="1689" y="1039"/>
                  </a:cubicBezTo>
                  <a:cubicBezTo>
                    <a:pt x="1687" y="1039"/>
                    <a:pt x="1685" y="1038"/>
                    <a:pt x="1684" y="1038"/>
                  </a:cubicBezTo>
                  <a:cubicBezTo>
                    <a:pt x="1666" y="1050"/>
                    <a:pt x="1650" y="1069"/>
                    <a:pt x="1637" y="1091"/>
                  </a:cubicBezTo>
                  <a:cubicBezTo>
                    <a:pt x="1619" y="1122"/>
                    <a:pt x="1594" y="1147"/>
                    <a:pt x="1594" y="1147"/>
                  </a:cubicBezTo>
                  <a:cubicBezTo>
                    <a:pt x="1586" y="1155"/>
                    <a:pt x="1582" y="1158"/>
                    <a:pt x="1581" y="1158"/>
                  </a:cubicBezTo>
                  <a:cubicBezTo>
                    <a:pt x="1579" y="1158"/>
                    <a:pt x="1587" y="1147"/>
                    <a:pt x="1590" y="1147"/>
                  </a:cubicBezTo>
                  <a:cubicBezTo>
                    <a:pt x="1590" y="1147"/>
                    <a:pt x="1590" y="1147"/>
                    <a:pt x="1590" y="1147"/>
                  </a:cubicBezTo>
                  <a:cubicBezTo>
                    <a:pt x="1609" y="1129"/>
                    <a:pt x="1625" y="1110"/>
                    <a:pt x="1631" y="1088"/>
                  </a:cubicBezTo>
                  <a:cubicBezTo>
                    <a:pt x="1650" y="1053"/>
                    <a:pt x="1644" y="1050"/>
                    <a:pt x="1641" y="1047"/>
                  </a:cubicBezTo>
                  <a:lnTo>
                    <a:pt x="1628" y="1038"/>
                  </a:lnTo>
                  <a:cubicBezTo>
                    <a:pt x="1633" y="1018"/>
                    <a:pt x="1634" y="1008"/>
                    <a:pt x="1632" y="1008"/>
                  </a:cubicBezTo>
                  <a:lnTo>
                    <a:pt x="1632" y="1008"/>
                  </a:lnTo>
                  <a:cubicBezTo>
                    <a:pt x="1630" y="1008"/>
                    <a:pt x="1624" y="1015"/>
                    <a:pt x="1615" y="1028"/>
                  </a:cubicBezTo>
                  <a:lnTo>
                    <a:pt x="1594" y="1060"/>
                  </a:lnTo>
                  <a:cubicBezTo>
                    <a:pt x="1617" y="1021"/>
                    <a:pt x="1613" y="996"/>
                    <a:pt x="1596" y="996"/>
                  </a:cubicBezTo>
                  <a:cubicBezTo>
                    <a:pt x="1586" y="996"/>
                    <a:pt x="1572" y="1006"/>
                    <a:pt x="1556" y="1028"/>
                  </a:cubicBezTo>
                  <a:lnTo>
                    <a:pt x="1575" y="997"/>
                  </a:lnTo>
                  <a:cubicBezTo>
                    <a:pt x="1594" y="969"/>
                    <a:pt x="1590" y="966"/>
                    <a:pt x="1584" y="959"/>
                  </a:cubicBezTo>
                  <a:lnTo>
                    <a:pt x="1584" y="959"/>
                  </a:lnTo>
                  <a:cubicBezTo>
                    <a:pt x="1581" y="959"/>
                    <a:pt x="1558" y="973"/>
                    <a:pt x="1545" y="973"/>
                  </a:cubicBezTo>
                  <a:cubicBezTo>
                    <a:pt x="1543" y="973"/>
                    <a:pt x="1542" y="973"/>
                    <a:pt x="1540" y="972"/>
                  </a:cubicBezTo>
                  <a:cubicBezTo>
                    <a:pt x="1534" y="967"/>
                    <a:pt x="1529" y="963"/>
                    <a:pt x="1523" y="963"/>
                  </a:cubicBezTo>
                  <a:cubicBezTo>
                    <a:pt x="1517" y="963"/>
                    <a:pt x="1509" y="968"/>
                    <a:pt x="1500" y="985"/>
                  </a:cubicBezTo>
                  <a:cubicBezTo>
                    <a:pt x="1496" y="981"/>
                    <a:pt x="1496" y="981"/>
                    <a:pt x="1515" y="953"/>
                  </a:cubicBezTo>
                  <a:cubicBezTo>
                    <a:pt x="1540" y="925"/>
                    <a:pt x="1537" y="922"/>
                    <a:pt x="1534" y="919"/>
                  </a:cubicBezTo>
                  <a:lnTo>
                    <a:pt x="1534" y="919"/>
                  </a:lnTo>
                  <a:cubicBezTo>
                    <a:pt x="1515" y="938"/>
                    <a:pt x="1503" y="956"/>
                    <a:pt x="1490" y="978"/>
                  </a:cubicBezTo>
                  <a:cubicBezTo>
                    <a:pt x="1482" y="991"/>
                    <a:pt x="1476" y="997"/>
                    <a:pt x="1474" y="997"/>
                  </a:cubicBezTo>
                  <a:cubicBezTo>
                    <a:pt x="1472" y="997"/>
                    <a:pt x="1474" y="988"/>
                    <a:pt x="1481" y="969"/>
                  </a:cubicBezTo>
                  <a:cubicBezTo>
                    <a:pt x="1488" y="948"/>
                    <a:pt x="1487" y="936"/>
                    <a:pt x="1478" y="936"/>
                  </a:cubicBezTo>
                  <a:cubicBezTo>
                    <a:pt x="1473" y="936"/>
                    <a:pt x="1465" y="940"/>
                    <a:pt x="1456" y="950"/>
                  </a:cubicBezTo>
                  <a:cubicBezTo>
                    <a:pt x="1453" y="950"/>
                    <a:pt x="1449" y="947"/>
                    <a:pt x="1468" y="916"/>
                  </a:cubicBezTo>
                  <a:cubicBezTo>
                    <a:pt x="1480" y="896"/>
                    <a:pt x="1489" y="875"/>
                    <a:pt x="1484" y="875"/>
                  </a:cubicBezTo>
                  <a:lnTo>
                    <a:pt x="1484" y="875"/>
                  </a:lnTo>
                  <a:cubicBezTo>
                    <a:pt x="1481" y="875"/>
                    <a:pt x="1472" y="883"/>
                    <a:pt x="1456" y="903"/>
                  </a:cubicBezTo>
                  <a:cubicBezTo>
                    <a:pt x="1453" y="903"/>
                    <a:pt x="1453" y="903"/>
                    <a:pt x="1471" y="872"/>
                  </a:cubicBezTo>
                  <a:cubicBezTo>
                    <a:pt x="1481" y="853"/>
                    <a:pt x="1492" y="835"/>
                    <a:pt x="1491" y="835"/>
                  </a:cubicBezTo>
                  <a:lnTo>
                    <a:pt x="1491" y="835"/>
                  </a:lnTo>
                  <a:cubicBezTo>
                    <a:pt x="1490" y="835"/>
                    <a:pt x="1483" y="844"/>
                    <a:pt x="1465" y="869"/>
                  </a:cubicBezTo>
                  <a:cubicBezTo>
                    <a:pt x="1455" y="878"/>
                    <a:pt x="1448" y="883"/>
                    <a:pt x="1443" y="883"/>
                  </a:cubicBezTo>
                  <a:cubicBezTo>
                    <a:pt x="1436" y="883"/>
                    <a:pt x="1435" y="871"/>
                    <a:pt x="1443" y="850"/>
                  </a:cubicBezTo>
                  <a:cubicBezTo>
                    <a:pt x="1443" y="850"/>
                    <a:pt x="1442" y="850"/>
                    <a:pt x="1441" y="850"/>
                  </a:cubicBezTo>
                  <a:cubicBezTo>
                    <a:pt x="1438" y="850"/>
                    <a:pt x="1433" y="852"/>
                    <a:pt x="1418" y="875"/>
                  </a:cubicBezTo>
                  <a:lnTo>
                    <a:pt x="1396" y="906"/>
                  </a:lnTo>
                  <a:cubicBezTo>
                    <a:pt x="1415" y="874"/>
                    <a:pt x="1425" y="858"/>
                    <a:pt x="1423" y="858"/>
                  </a:cubicBezTo>
                  <a:lnTo>
                    <a:pt x="1423" y="858"/>
                  </a:lnTo>
                  <a:cubicBezTo>
                    <a:pt x="1422" y="858"/>
                    <a:pt x="1411" y="872"/>
                    <a:pt x="1390" y="900"/>
                  </a:cubicBezTo>
                  <a:cubicBezTo>
                    <a:pt x="1381" y="915"/>
                    <a:pt x="1375" y="922"/>
                    <a:pt x="1374" y="922"/>
                  </a:cubicBezTo>
                  <a:cubicBezTo>
                    <a:pt x="1373" y="922"/>
                    <a:pt x="1377" y="914"/>
                    <a:pt x="1387" y="900"/>
                  </a:cubicBezTo>
                  <a:cubicBezTo>
                    <a:pt x="1406" y="865"/>
                    <a:pt x="1402" y="865"/>
                    <a:pt x="1402" y="865"/>
                  </a:cubicBezTo>
                  <a:cubicBezTo>
                    <a:pt x="1402" y="865"/>
                    <a:pt x="1402" y="865"/>
                    <a:pt x="1401" y="865"/>
                  </a:cubicBezTo>
                  <a:cubicBezTo>
                    <a:pt x="1395" y="865"/>
                    <a:pt x="1377" y="872"/>
                    <a:pt x="1363" y="872"/>
                  </a:cubicBezTo>
                  <a:cubicBezTo>
                    <a:pt x="1358" y="872"/>
                    <a:pt x="1353" y="871"/>
                    <a:pt x="1349" y="869"/>
                  </a:cubicBezTo>
                  <a:cubicBezTo>
                    <a:pt x="1336" y="859"/>
                    <a:pt x="1327" y="851"/>
                    <a:pt x="1318" y="851"/>
                  </a:cubicBezTo>
                  <a:cubicBezTo>
                    <a:pt x="1311" y="851"/>
                    <a:pt x="1303" y="857"/>
                    <a:pt x="1293" y="872"/>
                  </a:cubicBezTo>
                  <a:cubicBezTo>
                    <a:pt x="1282" y="885"/>
                    <a:pt x="1277" y="892"/>
                    <a:pt x="1276" y="892"/>
                  </a:cubicBezTo>
                  <a:cubicBezTo>
                    <a:pt x="1274" y="892"/>
                    <a:pt x="1278" y="884"/>
                    <a:pt x="1286" y="865"/>
                  </a:cubicBezTo>
                  <a:cubicBezTo>
                    <a:pt x="1305" y="834"/>
                    <a:pt x="1302" y="831"/>
                    <a:pt x="1299" y="828"/>
                  </a:cubicBezTo>
                  <a:cubicBezTo>
                    <a:pt x="1296" y="828"/>
                    <a:pt x="1293" y="825"/>
                    <a:pt x="1311" y="793"/>
                  </a:cubicBezTo>
                  <a:lnTo>
                    <a:pt x="1311" y="793"/>
                  </a:lnTo>
                  <a:cubicBezTo>
                    <a:pt x="1295" y="815"/>
                    <a:pt x="1291" y="820"/>
                    <a:pt x="1289" y="820"/>
                  </a:cubicBezTo>
                  <a:cubicBezTo>
                    <a:pt x="1288" y="820"/>
                    <a:pt x="1287" y="819"/>
                    <a:pt x="1286" y="818"/>
                  </a:cubicBezTo>
                  <a:cubicBezTo>
                    <a:pt x="1296" y="804"/>
                    <a:pt x="1300" y="796"/>
                    <a:pt x="1298" y="796"/>
                  </a:cubicBezTo>
                  <a:lnTo>
                    <a:pt x="1298" y="796"/>
                  </a:lnTo>
                  <a:cubicBezTo>
                    <a:pt x="1297" y="796"/>
                    <a:pt x="1291" y="802"/>
                    <a:pt x="1280" y="815"/>
                  </a:cubicBezTo>
                  <a:cubicBezTo>
                    <a:pt x="1259" y="843"/>
                    <a:pt x="1248" y="857"/>
                    <a:pt x="1247" y="857"/>
                  </a:cubicBezTo>
                  <a:cubicBezTo>
                    <a:pt x="1246" y="857"/>
                    <a:pt x="1256" y="842"/>
                    <a:pt x="1277" y="812"/>
                  </a:cubicBezTo>
                  <a:cubicBezTo>
                    <a:pt x="1291" y="792"/>
                    <a:pt x="1301" y="766"/>
                    <a:pt x="1298" y="766"/>
                  </a:cubicBezTo>
                  <a:lnTo>
                    <a:pt x="1298" y="766"/>
                  </a:lnTo>
                  <a:cubicBezTo>
                    <a:pt x="1297" y="766"/>
                    <a:pt x="1295" y="769"/>
                    <a:pt x="1290" y="778"/>
                  </a:cubicBezTo>
                  <a:cubicBezTo>
                    <a:pt x="1271" y="809"/>
                    <a:pt x="1264" y="803"/>
                    <a:pt x="1243" y="831"/>
                  </a:cubicBezTo>
                  <a:cubicBezTo>
                    <a:pt x="1239" y="828"/>
                    <a:pt x="1236" y="825"/>
                    <a:pt x="1255" y="797"/>
                  </a:cubicBezTo>
                  <a:cubicBezTo>
                    <a:pt x="1262" y="784"/>
                    <a:pt x="1261" y="779"/>
                    <a:pt x="1256" y="779"/>
                  </a:cubicBezTo>
                  <a:cubicBezTo>
                    <a:pt x="1247" y="779"/>
                    <a:pt x="1228" y="792"/>
                    <a:pt x="1214" y="809"/>
                  </a:cubicBezTo>
                  <a:cubicBezTo>
                    <a:pt x="1205" y="823"/>
                    <a:pt x="1200" y="830"/>
                    <a:pt x="1199" y="830"/>
                  </a:cubicBezTo>
                  <a:cubicBezTo>
                    <a:pt x="1198" y="830"/>
                    <a:pt x="1202" y="822"/>
                    <a:pt x="1211" y="806"/>
                  </a:cubicBezTo>
                  <a:cubicBezTo>
                    <a:pt x="1230" y="778"/>
                    <a:pt x="1227" y="775"/>
                    <a:pt x="1224" y="771"/>
                  </a:cubicBezTo>
                  <a:lnTo>
                    <a:pt x="1224" y="771"/>
                  </a:lnTo>
                  <a:cubicBezTo>
                    <a:pt x="1218" y="779"/>
                    <a:pt x="1215" y="782"/>
                    <a:pt x="1214" y="782"/>
                  </a:cubicBezTo>
                  <a:cubicBezTo>
                    <a:pt x="1212" y="782"/>
                    <a:pt x="1227" y="760"/>
                    <a:pt x="1243" y="740"/>
                  </a:cubicBezTo>
                  <a:cubicBezTo>
                    <a:pt x="1264" y="712"/>
                    <a:pt x="1261" y="709"/>
                    <a:pt x="1255" y="706"/>
                  </a:cubicBezTo>
                  <a:lnTo>
                    <a:pt x="1255" y="706"/>
                  </a:lnTo>
                  <a:cubicBezTo>
                    <a:pt x="1244" y="720"/>
                    <a:pt x="1235" y="724"/>
                    <a:pt x="1228" y="724"/>
                  </a:cubicBezTo>
                  <a:cubicBezTo>
                    <a:pt x="1221" y="724"/>
                    <a:pt x="1216" y="720"/>
                    <a:pt x="1211" y="715"/>
                  </a:cubicBezTo>
                  <a:cubicBezTo>
                    <a:pt x="1209" y="714"/>
                    <a:pt x="1207" y="713"/>
                    <a:pt x="1204" y="713"/>
                  </a:cubicBezTo>
                  <a:cubicBezTo>
                    <a:pt x="1189" y="713"/>
                    <a:pt x="1167" y="738"/>
                    <a:pt x="1127" y="787"/>
                  </a:cubicBezTo>
                  <a:lnTo>
                    <a:pt x="1083" y="844"/>
                  </a:lnTo>
                  <a:lnTo>
                    <a:pt x="1083" y="844"/>
                  </a:lnTo>
                  <a:lnTo>
                    <a:pt x="1123" y="784"/>
                  </a:lnTo>
                  <a:cubicBezTo>
                    <a:pt x="1142" y="756"/>
                    <a:pt x="1180" y="693"/>
                    <a:pt x="1180" y="693"/>
                  </a:cubicBezTo>
                  <a:cubicBezTo>
                    <a:pt x="1180" y="693"/>
                    <a:pt x="1180" y="693"/>
                    <a:pt x="1179" y="693"/>
                  </a:cubicBezTo>
                  <a:cubicBezTo>
                    <a:pt x="1175" y="693"/>
                    <a:pt x="1157" y="723"/>
                    <a:pt x="1136" y="749"/>
                  </a:cubicBezTo>
                  <a:cubicBezTo>
                    <a:pt x="1127" y="763"/>
                    <a:pt x="1122" y="770"/>
                    <a:pt x="1120" y="770"/>
                  </a:cubicBezTo>
                  <a:cubicBezTo>
                    <a:pt x="1118" y="770"/>
                    <a:pt x="1120" y="761"/>
                    <a:pt x="1127" y="743"/>
                  </a:cubicBezTo>
                  <a:cubicBezTo>
                    <a:pt x="1135" y="724"/>
                    <a:pt x="1138" y="715"/>
                    <a:pt x="1135" y="715"/>
                  </a:cubicBezTo>
                  <a:lnTo>
                    <a:pt x="1135" y="715"/>
                  </a:lnTo>
                  <a:cubicBezTo>
                    <a:pt x="1132" y="715"/>
                    <a:pt x="1125" y="721"/>
                    <a:pt x="1114" y="734"/>
                  </a:cubicBezTo>
                  <a:cubicBezTo>
                    <a:pt x="1111" y="731"/>
                    <a:pt x="1108" y="728"/>
                    <a:pt x="1127" y="696"/>
                  </a:cubicBezTo>
                  <a:cubicBezTo>
                    <a:pt x="1126" y="695"/>
                    <a:pt x="1125" y="695"/>
                    <a:pt x="1125" y="695"/>
                  </a:cubicBezTo>
                  <a:cubicBezTo>
                    <a:pt x="1122" y="695"/>
                    <a:pt x="1118" y="701"/>
                    <a:pt x="1102" y="724"/>
                  </a:cubicBezTo>
                  <a:cubicBezTo>
                    <a:pt x="1093" y="737"/>
                    <a:pt x="1088" y="744"/>
                    <a:pt x="1086" y="744"/>
                  </a:cubicBezTo>
                  <a:cubicBezTo>
                    <a:pt x="1084" y="744"/>
                    <a:pt x="1087" y="735"/>
                    <a:pt x="1095" y="718"/>
                  </a:cubicBezTo>
                  <a:cubicBezTo>
                    <a:pt x="1119" y="679"/>
                    <a:pt x="1124" y="662"/>
                    <a:pt x="1120" y="662"/>
                  </a:cubicBezTo>
                  <a:lnTo>
                    <a:pt x="1120" y="662"/>
                  </a:lnTo>
                  <a:cubicBezTo>
                    <a:pt x="1118" y="662"/>
                    <a:pt x="1112" y="669"/>
                    <a:pt x="1105" y="681"/>
                  </a:cubicBezTo>
                  <a:cubicBezTo>
                    <a:pt x="1089" y="704"/>
                    <a:pt x="1084" y="706"/>
                    <a:pt x="1081" y="706"/>
                  </a:cubicBezTo>
                  <a:cubicBezTo>
                    <a:pt x="1081" y="706"/>
                    <a:pt x="1080" y="706"/>
                    <a:pt x="1080" y="706"/>
                  </a:cubicBezTo>
                  <a:cubicBezTo>
                    <a:pt x="1079" y="705"/>
                    <a:pt x="1078" y="704"/>
                    <a:pt x="1076" y="704"/>
                  </a:cubicBezTo>
                  <a:cubicBezTo>
                    <a:pt x="1072" y="704"/>
                    <a:pt x="1065" y="708"/>
                    <a:pt x="1048" y="728"/>
                  </a:cubicBezTo>
                  <a:lnTo>
                    <a:pt x="1042" y="721"/>
                  </a:lnTo>
                  <a:cubicBezTo>
                    <a:pt x="1039" y="721"/>
                    <a:pt x="1061" y="696"/>
                    <a:pt x="1066" y="696"/>
                  </a:cubicBezTo>
                  <a:cubicBezTo>
                    <a:pt x="1067" y="696"/>
                    <a:pt x="1067" y="696"/>
                    <a:pt x="1067" y="696"/>
                  </a:cubicBezTo>
                  <a:lnTo>
                    <a:pt x="1083" y="662"/>
                  </a:lnTo>
                  <a:cubicBezTo>
                    <a:pt x="1081" y="661"/>
                    <a:pt x="1079" y="660"/>
                    <a:pt x="1077" y="660"/>
                  </a:cubicBezTo>
                  <a:cubicBezTo>
                    <a:pt x="1073" y="660"/>
                    <a:pt x="1066" y="664"/>
                    <a:pt x="1051" y="684"/>
                  </a:cubicBezTo>
                  <a:cubicBezTo>
                    <a:pt x="1030" y="712"/>
                    <a:pt x="1019" y="726"/>
                    <a:pt x="1018" y="726"/>
                  </a:cubicBezTo>
                  <a:cubicBezTo>
                    <a:pt x="1017" y="726"/>
                    <a:pt x="1028" y="711"/>
                    <a:pt x="1048" y="681"/>
                  </a:cubicBezTo>
                  <a:cubicBezTo>
                    <a:pt x="1062" y="658"/>
                    <a:pt x="1074" y="635"/>
                    <a:pt x="1071" y="635"/>
                  </a:cubicBezTo>
                  <a:lnTo>
                    <a:pt x="1071" y="635"/>
                  </a:lnTo>
                  <a:cubicBezTo>
                    <a:pt x="1070" y="635"/>
                    <a:pt x="1067" y="638"/>
                    <a:pt x="1061" y="646"/>
                  </a:cubicBezTo>
                  <a:cubicBezTo>
                    <a:pt x="1043" y="669"/>
                    <a:pt x="1036" y="677"/>
                    <a:pt x="1034" y="677"/>
                  </a:cubicBezTo>
                  <a:cubicBezTo>
                    <a:pt x="1032" y="677"/>
                    <a:pt x="1043" y="659"/>
                    <a:pt x="1055" y="640"/>
                  </a:cubicBezTo>
                  <a:cubicBezTo>
                    <a:pt x="1077" y="611"/>
                    <a:pt x="1088" y="597"/>
                    <a:pt x="1086" y="597"/>
                  </a:cubicBezTo>
                  <a:lnTo>
                    <a:pt x="1086" y="597"/>
                  </a:lnTo>
                  <a:cubicBezTo>
                    <a:pt x="1084" y="597"/>
                    <a:pt x="1071" y="609"/>
                    <a:pt x="1045" y="634"/>
                  </a:cubicBezTo>
                  <a:cubicBezTo>
                    <a:pt x="1045" y="633"/>
                    <a:pt x="1044" y="633"/>
                    <a:pt x="1043" y="633"/>
                  </a:cubicBezTo>
                  <a:cubicBezTo>
                    <a:pt x="1036" y="633"/>
                    <a:pt x="1015" y="644"/>
                    <a:pt x="1003" y="644"/>
                  </a:cubicBezTo>
                  <a:cubicBezTo>
                    <a:pt x="1001" y="644"/>
                    <a:pt x="999" y="644"/>
                    <a:pt x="998" y="643"/>
                  </a:cubicBezTo>
                  <a:cubicBezTo>
                    <a:pt x="986" y="634"/>
                    <a:pt x="979" y="627"/>
                    <a:pt x="995" y="596"/>
                  </a:cubicBezTo>
                  <a:cubicBezTo>
                    <a:pt x="995" y="595"/>
                    <a:pt x="996" y="595"/>
                    <a:pt x="996" y="595"/>
                  </a:cubicBezTo>
                  <a:lnTo>
                    <a:pt x="996" y="595"/>
                  </a:lnTo>
                  <a:cubicBezTo>
                    <a:pt x="982" y="613"/>
                    <a:pt x="976" y="619"/>
                    <a:pt x="971" y="619"/>
                  </a:cubicBezTo>
                  <a:cubicBezTo>
                    <a:pt x="968" y="619"/>
                    <a:pt x="966" y="617"/>
                    <a:pt x="964" y="615"/>
                  </a:cubicBezTo>
                  <a:cubicBezTo>
                    <a:pt x="968" y="603"/>
                    <a:pt x="967" y="598"/>
                    <a:pt x="964" y="598"/>
                  </a:cubicBezTo>
                  <a:cubicBezTo>
                    <a:pt x="957" y="598"/>
                    <a:pt x="940" y="614"/>
                    <a:pt x="926" y="630"/>
                  </a:cubicBezTo>
                  <a:lnTo>
                    <a:pt x="932" y="637"/>
                  </a:lnTo>
                  <a:cubicBezTo>
                    <a:pt x="910" y="669"/>
                    <a:pt x="899" y="683"/>
                    <a:pt x="896" y="683"/>
                  </a:cubicBezTo>
                  <a:cubicBezTo>
                    <a:pt x="894" y="683"/>
                    <a:pt x="897" y="674"/>
                    <a:pt x="904" y="659"/>
                  </a:cubicBezTo>
                  <a:cubicBezTo>
                    <a:pt x="913" y="637"/>
                    <a:pt x="923" y="615"/>
                    <a:pt x="939" y="596"/>
                  </a:cubicBezTo>
                  <a:cubicBezTo>
                    <a:pt x="954" y="577"/>
                    <a:pt x="967" y="555"/>
                    <a:pt x="973" y="533"/>
                  </a:cubicBezTo>
                  <a:cubicBezTo>
                    <a:pt x="972" y="532"/>
                    <a:pt x="971" y="531"/>
                    <a:pt x="970" y="531"/>
                  </a:cubicBezTo>
                  <a:cubicBezTo>
                    <a:pt x="967" y="531"/>
                    <a:pt x="962" y="537"/>
                    <a:pt x="951" y="561"/>
                  </a:cubicBezTo>
                  <a:cubicBezTo>
                    <a:pt x="935" y="583"/>
                    <a:pt x="931" y="588"/>
                    <a:pt x="928" y="588"/>
                  </a:cubicBezTo>
                  <a:cubicBezTo>
                    <a:pt x="927" y="588"/>
                    <a:pt x="927" y="587"/>
                    <a:pt x="926" y="587"/>
                  </a:cubicBezTo>
                  <a:cubicBezTo>
                    <a:pt x="925" y="587"/>
                    <a:pt x="925" y="586"/>
                    <a:pt x="924" y="586"/>
                  </a:cubicBezTo>
                  <a:cubicBezTo>
                    <a:pt x="921" y="586"/>
                    <a:pt x="916" y="589"/>
                    <a:pt x="898" y="612"/>
                  </a:cubicBezTo>
                  <a:cubicBezTo>
                    <a:pt x="882" y="635"/>
                    <a:pt x="878" y="637"/>
                    <a:pt x="875" y="637"/>
                  </a:cubicBezTo>
                  <a:cubicBezTo>
                    <a:pt x="874" y="637"/>
                    <a:pt x="873" y="637"/>
                    <a:pt x="873" y="637"/>
                  </a:cubicBezTo>
                  <a:cubicBezTo>
                    <a:pt x="888" y="602"/>
                    <a:pt x="882" y="599"/>
                    <a:pt x="882" y="599"/>
                  </a:cubicBezTo>
                  <a:lnTo>
                    <a:pt x="901" y="568"/>
                  </a:lnTo>
                  <a:cubicBezTo>
                    <a:pt x="923" y="540"/>
                    <a:pt x="939" y="508"/>
                    <a:pt x="939" y="508"/>
                  </a:cubicBezTo>
                  <a:cubicBezTo>
                    <a:pt x="938" y="508"/>
                    <a:pt x="938" y="508"/>
                    <a:pt x="938" y="508"/>
                  </a:cubicBezTo>
                  <a:cubicBezTo>
                    <a:pt x="934" y="508"/>
                    <a:pt x="917" y="533"/>
                    <a:pt x="917" y="533"/>
                  </a:cubicBezTo>
                  <a:cubicBezTo>
                    <a:pt x="913" y="540"/>
                    <a:pt x="906" y="543"/>
                    <a:pt x="898" y="543"/>
                  </a:cubicBezTo>
                  <a:cubicBezTo>
                    <a:pt x="869" y="543"/>
                    <a:pt x="821" y="506"/>
                    <a:pt x="813" y="499"/>
                  </a:cubicBezTo>
                  <a:cubicBezTo>
                    <a:pt x="820" y="480"/>
                    <a:pt x="820" y="469"/>
                    <a:pt x="816" y="469"/>
                  </a:cubicBezTo>
                  <a:lnTo>
                    <a:pt x="816" y="469"/>
                  </a:lnTo>
                  <a:cubicBezTo>
                    <a:pt x="813" y="469"/>
                    <a:pt x="808" y="476"/>
                    <a:pt x="801" y="489"/>
                  </a:cubicBezTo>
                  <a:cubicBezTo>
                    <a:pt x="792" y="504"/>
                    <a:pt x="784" y="509"/>
                    <a:pt x="777" y="509"/>
                  </a:cubicBezTo>
                  <a:cubicBezTo>
                    <a:pt x="767" y="509"/>
                    <a:pt x="758" y="501"/>
                    <a:pt x="747" y="493"/>
                  </a:cubicBezTo>
                  <a:cubicBezTo>
                    <a:pt x="735" y="484"/>
                    <a:pt x="725" y="476"/>
                    <a:pt x="715" y="476"/>
                  </a:cubicBezTo>
                  <a:cubicBezTo>
                    <a:pt x="707" y="476"/>
                    <a:pt x="699" y="481"/>
                    <a:pt x="691" y="496"/>
                  </a:cubicBezTo>
                  <a:lnTo>
                    <a:pt x="682" y="486"/>
                  </a:lnTo>
                  <a:cubicBezTo>
                    <a:pt x="681" y="486"/>
                    <a:pt x="681" y="486"/>
                    <a:pt x="680" y="486"/>
                  </a:cubicBezTo>
                  <a:cubicBezTo>
                    <a:pt x="673" y="486"/>
                    <a:pt x="650" y="505"/>
                    <a:pt x="647" y="505"/>
                  </a:cubicBezTo>
                  <a:cubicBezTo>
                    <a:pt x="647" y="505"/>
                    <a:pt x="647" y="505"/>
                    <a:pt x="647" y="505"/>
                  </a:cubicBezTo>
                  <a:cubicBezTo>
                    <a:pt x="635" y="518"/>
                    <a:pt x="628" y="525"/>
                    <a:pt x="627" y="525"/>
                  </a:cubicBezTo>
                  <a:cubicBezTo>
                    <a:pt x="625" y="525"/>
                    <a:pt x="631" y="517"/>
                    <a:pt x="644" y="502"/>
                  </a:cubicBezTo>
                  <a:cubicBezTo>
                    <a:pt x="657" y="483"/>
                    <a:pt x="669" y="464"/>
                    <a:pt x="678" y="442"/>
                  </a:cubicBezTo>
                  <a:cubicBezTo>
                    <a:pt x="678" y="442"/>
                    <a:pt x="677" y="442"/>
                    <a:pt x="677" y="442"/>
                  </a:cubicBezTo>
                  <a:cubicBezTo>
                    <a:pt x="669" y="442"/>
                    <a:pt x="652" y="470"/>
                    <a:pt x="635" y="496"/>
                  </a:cubicBezTo>
                  <a:cubicBezTo>
                    <a:pt x="616" y="522"/>
                    <a:pt x="611" y="524"/>
                    <a:pt x="610" y="524"/>
                  </a:cubicBezTo>
                  <a:cubicBezTo>
                    <a:pt x="610" y="524"/>
                    <a:pt x="610" y="524"/>
                    <a:pt x="610" y="524"/>
                  </a:cubicBezTo>
                  <a:cubicBezTo>
                    <a:pt x="606" y="521"/>
                    <a:pt x="606" y="521"/>
                    <a:pt x="628" y="493"/>
                  </a:cubicBezTo>
                  <a:lnTo>
                    <a:pt x="666" y="433"/>
                  </a:lnTo>
                  <a:lnTo>
                    <a:pt x="663" y="430"/>
                  </a:lnTo>
                  <a:cubicBezTo>
                    <a:pt x="644" y="458"/>
                    <a:pt x="641" y="458"/>
                    <a:pt x="641" y="458"/>
                  </a:cubicBezTo>
                  <a:cubicBezTo>
                    <a:pt x="638" y="455"/>
                    <a:pt x="638" y="455"/>
                    <a:pt x="678" y="395"/>
                  </a:cubicBezTo>
                  <a:cubicBezTo>
                    <a:pt x="698" y="364"/>
                    <a:pt x="707" y="349"/>
                    <a:pt x="705" y="349"/>
                  </a:cubicBezTo>
                  <a:lnTo>
                    <a:pt x="705" y="349"/>
                  </a:lnTo>
                  <a:cubicBezTo>
                    <a:pt x="703" y="349"/>
                    <a:pt x="692" y="362"/>
                    <a:pt x="672" y="389"/>
                  </a:cubicBezTo>
                  <a:lnTo>
                    <a:pt x="644" y="414"/>
                  </a:lnTo>
                  <a:cubicBezTo>
                    <a:pt x="656" y="394"/>
                    <a:pt x="660" y="387"/>
                    <a:pt x="658" y="387"/>
                  </a:cubicBezTo>
                  <a:lnTo>
                    <a:pt x="658" y="387"/>
                  </a:lnTo>
                  <a:cubicBezTo>
                    <a:pt x="653" y="387"/>
                    <a:pt x="627" y="417"/>
                    <a:pt x="613" y="436"/>
                  </a:cubicBezTo>
                  <a:cubicBezTo>
                    <a:pt x="632" y="403"/>
                    <a:pt x="641" y="387"/>
                    <a:pt x="638" y="387"/>
                  </a:cubicBezTo>
                  <a:lnTo>
                    <a:pt x="638" y="387"/>
                  </a:lnTo>
                  <a:cubicBezTo>
                    <a:pt x="636" y="387"/>
                    <a:pt x="624" y="400"/>
                    <a:pt x="603" y="427"/>
                  </a:cubicBezTo>
                  <a:cubicBezTo>
                    <a:pt x="594" y="442"/>
                    <a:pt x="589" y="449"/>
                    <a:pt x="587" y="449"/>
                  </a:cubicBezTo>
                  <a:cubicBezTo>
                    <a:pt x="586" y="449"/>
                    <a:pt x="589" y="440"/>
                    <a:pt x="597" y="424"/>
                  </a:cubicBezTo>
                  <a:cubicBezTo>
                    <a:pt x="616" y="392"/>
                    <a:pt x="613" y="389"/>
                    <a:pt x="606" y="383"/>
                  </a:cubicBezTo>
                  <a:lnTo>
                    <a:pt x="606" y="383"/>
                  </a:lnTo>
                  <a:cubicBezTo>
                    <a:pt x="597" y="394"/>
                    <a:pt x="587" y="398"/>
                    <a:pt x="578" y="398"/>
                  </a:cubicBezTo>
                  <a:cubicBezTo>
                    <a:pt x="564" y="398"/>
                    <a:pt x="551" y="388"/>
                    <a:pt x="537" y="377"/>
                  </a:cubicBezTo>
                  <a:cubicBezTo>
                    <a:pt x="521" y="363"/>
                    <a:pt x="507" y="353"/>
                    <a:pt x="494" y="353"/>
                  </a:cubicBezTo>
                  <a:cubicBezTo>
                    <a:pt x="486" y="353"/>
                    <a:pt x="477" y="358"/>
                    <a:pt x="468" y="370"/>
                  </a:cubicBezTo>
                  <a:cubicBezTo>
                    <a:pt x="465" y="367"/>
                    <a:pt x="465" y="367"/>
                    <a:pt x="484" y="336"/>
                  </a:cubicBezTo>
                  <a:cubicBezTo>
                    <a:pt x="492" y="322"/>
                    <a:pt x="496" y="315"/>
                    <a:pt x="495" y="315"/>
                  </a:cubicBezTo>
                  <a:lnTo>
                    <a:pt x="495" y="315"/>
                  </a:lnTo>
                  <a:cubicBezTo>
                    <a:pt x="493" y="315"/>
                    <a:pt x="482" y="329"/>
                    <a:pt x="459" y="361"/>
                  </a:cubicBezTo>
                  <a:cubicBezTo>
                    <a:pt x="445" y="377"/>
                    <a:pt x="433" y="393"/>
                    <a:pt x="432" y="393"/>
                  </a:cubicBezTo>
                  <a:cubicBezTo>
                    <a:pt x="432" y="393"/>
                    <a:pt x="438" y="384"/>
                    <a:pt x="456" y="358"/>
                  </a:cubicBezTo>
                  <a:cubicBezTo>
                    <a:pt x="475" y="330"/>
                    <a:pt x="468" y="323"/>
                    <a:pt x="456" y="314"/>
                  </a:cubicBezTo>
                  <a:cubicBezTo>
                    <a:pt x="451" y="311"/>
                    <a:pt x="446" y="307"/>
                    <a:pt x="440" y="307"/>
                  </a:cubicBezTo>
                  <a:cubicBezTo>
                    <a:pt x="433" y="307"/>
                    <a:pt x="425" y="312"/>
                    <a:pt x="415" y="326"/>
                  </a:cubicBezTo>
                  <a:cubicBezTo>
                    <a:pt x="402" y="339"/>
                    <a:pt x="394" y="345"/>
                    <a:pt x="394" y="345"/>
                  </a:cubicBezTo>
                  <a:cubicBezTo>
                    <a:pt x="393" y="345"/>
                    <a:pt x="399" y="338"/>
                    <a:pt x="412" y="323"/>
                  </a:cubicBezTo>
                  <a:cubicBezTo>
                    <a:pt x="442" y="285"/>
                    <a:pt x="453" y="255"/>
                    <a:pt x="442" y="255"/>
                  </a:cubicBezTo>
                  <a:cubicBezTo>
                    <a:pt x="436" y="255"/>
                    <a:pt x="425" y="262"/>
                    <a:pt x="409" y="279"/>
                  </a:cubicBezTo>
                  <a:cubicBezTo>
                    <a:pt x="406" y="276"/>
                    <a:pt x="403" y="273"/>
                    <a:pt x="425" y="245"/>
                  </a:cubicBezTo>
                  <a:cubicBezTo>
                    <a:pt x="424" y="244"/>
                    <a:pt x="422" y="243"/>
                    <a:pt x="420" y="243"/>
                  </a:cubicBezTo>
                  <a:cubicBezTo>
                    <a:pt x="416" y="243"/>
                    <a:pt x="407" y="246"/>
                    <a:pt x="387" y="261"/>
                  </a:cubicBezTo>
                  <a:lnTo>
                    <a:pt x="368" y="245"/>
                  </a:lnTo>
                  <a:cubicBezTo>
                    <a:pt x="368" y="244"/>
                    <a:pt x="367" y="244"/>
                    <a:pt x="365" y="244"/>
                  </a:cubicBezTo>
                  <a:cubicBezTo>
                    <a:pt x="356" y="244"/>
                    <a:pt x="334" y="264"/>
                    <a:pt x="334" y="264"/>
                  </a:cubicBezTo>
                  <a:lnTo>
                    <a:pt x="331" y="264"/>
                  </a:lnTo>
                  <a:cubicBezTo>
                    <a:pt x="353" y="232"/>
                    <a:pt x="337" y="220"/>
                    <a:pt x="315" y="204"/>
                  </a:cubicBezTo>
                  <a:cubicBezTo>
                    <a:pt x="293" y="189"/>
                    <a:pt x="274" y="173"/>
                    <a:pt x="290" y="142"/>
                  </a:cubicBezTo>
                  <a:cubicBezTo>
                    <a:pt x="290" y="142"/>
                    <a:pt x="290" y="141"/>
                    <a:pt x="289" y="141"/>
                  </a:cubicBezTo>
                  <a:cubicBezTo>
                    <a:pt x="288" y="141"/>
                    <a:pt x="283" y="144"/>
                    <a:pt x="265" y="167"/>
                  </a:cubicBezTo>
                  <a:cubicBezTo>
                    <a:pt x="240" y="198"/>
                    <a:pt x="229" y="211"/>
                    <a:pt x="226" y="211"/>
                  </a:cubicBezTo>
                  <a:cubicBezTo>
                    <a:pt x="224" y="211"/>
                    <a:pt x="228" y="202"/>
                    <a:pt x="237" y="189"/>
                  </a:cubicBezTo>
                  <a:cubicBezTo>
                    <a:pt x="256" y="154"/>
                    <a:pt x="261" y="136"/>
                    <a:pt x="255" y="136"/>
                  </a:cubicBezTo>
                  <a:lnTo>
                    <a:pt x="255" y="136"/>
                  </a:lnTo>
                  <a:cubicBezTo>
                    <a:pt x="250" y="136"/>
                    <a:pt x="237" y="148"/>
                    <a:pt x="218" y="173"/>
                  </a:cubicBezTo>
                  <a:cubicBezTo>
                    <a:pt x="211" y="182"/>
                    <a:pt x="209" y="186"/>
                    <a:pt x="209" y="186"/>
                  </a:cubicBezTo>
                  <a:cubicBezTo>
                    <a:pt x="209" y="186"/>
                    <a:pt x="223" y="165"/>
                    <a:pt x="237" y="145"/>
                  </a:cubicBezTo>
                  <a:cubicBezTo>
                    <a:pt x="252" y="118"/>
                    <a:pt x="257" y="107"/>
                    <a:pt x="253" y="107"/>
                  </a:cubicBezTo>
                  <a:lnTo>
                    <a:pt x="253" y="107"/>
                  </a:lnTo>
                  <a:cubicBezTo>
                    <a:pt x="248" y="107"/>
                    <a:pt x="228" y="129"/>
                    <a:pt x="202" y="163"/>
                  </a:cubicBezTo>
                  <a:cubicBezTo>
                    <a:pt x="214" y="138"/>
                    <a:pt x="227" y="115"/>
                    <a:pt x="223" y="115"/>
                  </a:cubicBezTo>
                  <a:lnTo>
                    <a:pt x="223" y="115"/>
                  </a:lnTo>
                  <a:cubicBezTo>
                    <a:pt x="222" y="115"/>
                    <a:pt x="218" y="118"/>
                    <a:pt x="212" y="126"/>
                  </a:cubicBezTo>
                  <a:cubicBezTo>
                    <a:pt x="208" y="123"/>
                    <a:pt x="208" y="123"/>
                    <a:pt x="249" y="63"/>
                  </a:cubicBezTo>
                  <a:cubicBezTo>
                    <a:pt x="265" y="44"/>
                    <a:pt x="277" y="22"/>
                    <a:pt x="2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5" name="Google Shape;9195;p36"/>
            <p:cNvSpPr/>
            <p:nvPr/>
          </p:nvSpPr>
          <p:spPr>
            <a:xfrm rot="899960">
              <a:off x="7084520" y="1450597"/>
              <a:ext cx="41374" cy="140746"/>
            </a:xfrm>
            <a:custGeom>
              <a:avLst/>
              <a:gdLst/>
              <a:ahLst/>
              <a:cxnLst/>
              <a:rect l="l" t="t" r="r" b="b"/>
              <a:pathLst>
                <a:path w="1655" h="5630" extrusionOk="0">
                  <a:moveTo>
                    <a:pt x="150" y="70"/>
                  </a:moveTo>
                  <a:cubicBezTo>
                    <a:pt x="165" y="70"/>
                    <a:pt x="182" y="71"/>
                    <a:pt x="198" y="72"/>
                  </a:cubicBezTo>
                  <a:cubicBezTo>
                    <a:pt x="225" y="71"/>
                    <a:pt x="241" y="70"/>
                    <a:pt x="248" y="70"/>
                  </a:cubicBezTo>
                  <a:cubicBezTo>
                    <a:pt x="261" y="70"/>
                    <a:pt x="244" y="72"/>
                    <a:pt x="198" y="78"/>
                  </a:cubicBezTo>
                  <a:cubicBezTo>
                    <a:pt x="174" y="80"/>
                    <a:pt x="151" y="84"/>
                    <a:pt x="137" y="84"/>
                  </a:cubicBezTo>
                  <a:cubicBezTo>
                    <a:pt x="131" y="84"/>
                    <a:pt x="127" y="83"/>
                    <a:pt x="126" y="81"/>
                  </a:cubicBezTo>
                  <a:cubicBezTo>
                    <a:pt x="71" y="77"/>
                    <a:pt x="100" y="70"/>
                    <a:pt x="150" y="70"/>
                  </a:cubicBezTo>
                  <a:close/>
                  <a:moveTo>
                    <a:pt x="307" y="992"/>
                  </a:moveTo>
                  <a:cubicBezTo>
                    <a:pt x="332" y="992"/>
                    <a:pt x="352" y="995"/>
                    <a:pt x="352" y="1000"/>
                  </a:cubicBezTo>
                  <a:cubicBezTo>
                    <a:pt x="332" y="1007"/>
                    <a:pt x="310" y="1010"/>
                    <a:pt x="289" y="1010"/>
                  </a:cubicBezTo>
                  <a:cubicBezTo>
                    <a:pt x="274" y="1010"/>
                    <a:pt x="260" y="1009"/>
                    <a:pt x="245" y="1006"/>
                  </a:cubicBezTo>
                  <a:cubicBezTo>
                    <a:pt x="245" y="1000"/>
                    <a:pt x="245" y="1000"/>
                    <a:pt x="280" y="993"/>
                  </a:cubicBezTo>
                  <a:cubicBezTo>
                    <a:pt x="289" y="993"/>
                    <a:pt x="298" y="992"/>
                    <a:pt x="307" y="992"/>
                  </a:cubicBezTo>
                  <a:close/>
                  <a:moveTo>
                    <a:pt x="477" y="1203"/>
                  </a:moveTo>
                  <a:cubicBezTo>
                    <a:pt x="477" y="1203"/>
                    <a:pt x="515" y="1206"/>
                    <a:pt x="480" y="1213"/>
                  </a:cubicBezTo>
                  <a:lnTo>
                    <a:pt x="443" y="1216"/>
                  </a:lnTo>
                  <a:cubicBezTo>
                    <a:pt x="408" y="1213"/>
                    <a:pt x="371" y="1213"/>
                    <a:pt x="408" y="1206"/>
                  </a:cubicBezTo>
                  <a:cubicBezTo>
                    <a:pt x="430" y="1203"/>
                    <a:pt x="455" y="1203"/>
                    <a:pt x="477" y="1203"/>
                  </a:cubicBezTo>
                  <a:close/>
                  <a:moveTo>
                    <a:pt x="493" y="1467"/>
                  </a:moveTo>
                  <a:cubicBezTo>
                    <a:pt x="498" y="1467"/>
                    <a:pt x="502" y="1468"/>
                    <a:pt x="502" y="1470"/>
                  </a:cubicBezTo>
                  <a:cubicBezTo>
                    <a:pt x="480" y="1479"/>
                    <a:pt x="455" y="1482"/>
                    <a:pt x="430" y="1485"/>
                  </a:cubicBezTo>
                  <a:lnTo>
                    <a:pt x="430" y="1479"/>
                  </a:lnTo>
                  <a:cubicBezTo>
                    <a:pt x="430" y="1473"/>
                    <a:pt x="465" y="1470"/>
                    <a:pt x="465" y="1470"/>
                  </a:cubicBezTo>
                  <a:cubicBezTo>
                    <a:pt x="465" y="1470"/>
                    <a:pt x="481" y="1467"/>
                    <a:pt x="493" y="1467"/>
                  </a:cubicBezTo>
                  <a:close/>
                  <a:moveTo>
                    <a:pt x="543" y="1526"/>
                  </a:moveTo>
                  <a:lnTo>
                    <a:pt x="543" y="1532"/>
                  </a:lnTo>
                  <a:lnTo>
                    <a:pt x="509" y="1545"/>
                  </a:lnTo>
                  <a:lnTo>
                    <a:pt x="509" y="1539"/>
                  </a:lnTo>
                  <a:cubicBezTo>
                    <a:pt x="509" y="1529"/>
                    <a:pt x="509" y="1529"/>
                    <a:pt x="543" y="1526"/>
                  </a:cubicBezTo>
                  <a:close/>
                  <a:moveTo>
                    <a:pt x="569" y="1544"/>
                  </a:moveTo>
                  <a:cubicBezTo>
                    <a:pt x="562" y="1544"/>
                    <a:pt x="559" y="1546"/>
                    <a:pt x="581" y="1548"/>
                  </a:cubicBezTo>
                  <a:cubicBezTo>
                    <a:pt x="581" y="1545"/>
                    <a:pt x="574" y="1544"/>
                    <a:pt x="569" y="1544"/>
                  </a:cubicBezTo>
                  <a:close/>
                  <a:moveTo>
                    <a:pt x="716" y="1594"/>
                  </a:moveTo>
                  <a:lnTo>
                    <a:pt x="716" y="1594"/>
                  </a:lnTo>
                  <a:cubicBezTo>
                    <a:pt x="716" y="1594"/>
                    <a:pt x="714" y="1595"/>
                    <a:pt x="710" y="1596"/>
                  </a:cubicBezTo>
                  <a:lnTo>
                    <a:pt x="710" y="1596"/>
                  </a:lnTo>
                  <a:cubicBezTo>
                    <a:pt x="714" y="1595"/>
                    <a:pt x="716" y="1594"/>
                    <a:pt x="716" y="1594"/>
                  </a:cubicBezTo>
                  <a:close/>
                  <a:moveTo>
                    <a:pt x="710" y="1596"/>
                  </a:moveTo>
                  <a:cubicBezTo>
                    <a:pt x="702" y="1598"/>
                    <a:pt x="685" y="1601"/>
                    <a:pt x="659" y="1604"/>
                  </a:cubicBezTo>
                  <a:cubicBezTo>
                    <a:pt x="658" y="1605"/>
                    <a:pt x="658" y="1605"/>
                    <a:pt x="657" y="1605"/>
                  </a:cubicBezTo>
                  <a:lnTo>
                    <a:pt x="657" y="1605"/>
                  </a:lnTo>
                  <a:cubicBezTo>
                    <a:pt x="666" y="1605"/>
                    <a:pt x="678" y="1603"/>
                    <a:pt x="693" y="1601"/>
                  </a:cubicBezTo>
                  <a:cubicBezTo>
                    <a:pt x="700" y="1599"/>
                    <a:pt x="706" y="1597"/>
                    <a:pt x="710" y="1596"/>
                  </a:cubicBezTo>
                  <a:close/>
                  <a:moveTo>
                    <a:pt x="549" y="1592"/>
                  </a:moveTo>
                  <a:lnTo>
                    <a:pt x="549" y="1598"/>
                  </a:lnTo>
                  <a:lnTo>
                    <a:pt x="515" y="1611"/>
                  </a:lnTo>
                  <a:lnTo>
                    <a:pt x="515" y="1604"/>
                  </a:lnTo>
                  <a:cubicBezTo>
                    <a:pt x="512" y="1598"/>
                    <a:pt x="512" y="1598"/>
                    <a:pt x="549" y="1592"/>
                  </a:cubicBezTo>
                  <a:close/>
                  <a:moveTo>
                    <a:pt x="545" y="1640"/>
                  </a:moveTo>
                  <a:cubicBezTo>
                    <a:pt x="552" y="1640"/>
                    <a:pt x="552" y="1642"/>
                    <a:pt x="552" y="1645"/>
                  </a:cubicBezTo>
                  <a:cubicBezTo>
                    <a:pt x="556" y="1658"/>
                    <a:pt x="556" y="1658"/>
                    <a:pt x="518" y="1658"/>
                  </a:cubicBezTo>
                  <a:cubicBezTo>
                    <a:pt x="483" y="1655"/>
                    <a:pt x="480" y="1648"/>
                    <a:pt x="518" y="1642"/>
                  </a:cubicBezTo>
                  <a:cubicBezTo>
                    <a:pt x="532" y="1641"/>
                    <a:pt x="541" y="1640"/>
                    <a:pt x="545" y="1640"/>
                  </a:cubicBezTo>
                  <a:close/>
                  <a:moveTo>
                    <a:pt x="330" y="1723"/>
                  </a:moveTo>
                  <a:cubicBezTo>
                    <a:pt x="339" y="1723"/>
                    <a:pt x="344" y="1724"/>
                    <a:pt x="346" y="1727"/>
                  </a:cubicBezTo>
                  <a:lnTo>
                    <a:pt x="311" y="1736"/>
                  </a:lnTo>
                  <a:lnTo>
                    <a:pt x="273" y="1736"/>
                  </a:lnTo>
                  <a:lnTo>
                    <a:pt x="273" y="1730"/>
                  </a:lnTo>
                  <a:cubicBezTo>
                    <a:pt x="295" y="1726"/>
                    <a:pt x="316" y="1723"/>
                    <a:pt x="330" y="1723"/>
                  </a:cubicBezTo>
                  <a:close/>
                  <a:moveTo>
                    <a:pt x="369" y="1798"/>
                  </a:moveTo>
                  <a:cubicBezTo>
                    <a:pt x="378" y="1798"/>
                    <a:pt x="386" y="1799"/>
                    <a:pt x="386" y="1802"/>
                  </a:cubicBezTo>
                  <a:lnTo>
                    <a:pt x="352" y="1811"/>
                  </a:lnTo>
                  <a:cubicBezTo>
                    <a:pt x="340" y="1813"/>
                    <a:pt x="333" y="1814"/>
                    <a:pt x="328" y="1814"/>
                  </a:cubicBezTo>
                  <a:cubicBezTo>
                    <a:pt x="317" y="1814"/>
                    <a:pt x="317" y="1811"/>
                    <a:pt x="317" y="1811"/>
                  </a:cubicBezTo>
                  <a:cubicBezTo>
                    <a:pt x="314" y="1805"/>
                    <a:pt x="314" y="1805"/>
                    <a:pt x="352" y="1799"/>
                  </a:cubicBezTo>
                  <a:cubicBezTo>
                    <a:pt x="352" y="1799"/>
                    <a:pt x="360" y="1798"/>
                    <a:pt x="369" y="1798"/>
                  </a:cubicBezTo>
                  <a:close/>
                  <a:moveTo>
                    <a:pt x="352" y="2109"/>
                  </a:moveTo>
                  <a:cubicBezTo>
                    <a:pt x="349" y="2109"/>
                    <a:pt x="346" y="2109"/>
                    <a:pt x="342" y="2109"/>
                  </a:cubicBezTo>
                  <a:cubicBezTo>
                    <a:pt x="332" y="2111"/>
                    <a:pt x="328" y="2112"/>
                    <a:pt x="328" y="2112"/>
                  </a:cubicBezTo>
                  <a:cubicBezTo>
                    <a:pt x="329" y="2112"/>
                    <a:pt x="338" y="2110"/>
                    <a:pt x="352" y="2109"/>
                  </a:cubicBezTo>
                  <a:close/>
                  <a:moveTo>
                    <a:pt x="640" y="2329"/>
                  </a:moveTo>
                  <a:cubicBezTo>
                    <a:pt x="646" y="2329"/>
                    <a:pt x="650" y="2330"/>
                    <a:pt x="650" y="2332"/>
                  </a:cubicBezTo>
                  <a:lnTo>
                    <a:pt x="650" y="2338"/>
                  </a:lnTo>
                  <a:cubicBezTo>
                    <a:pt x="634" y="2340"/>
                    <a:pt x="617" y="2342"/>
                    <a:pt x="599" y="2342"/>
                  </a:cubicBezTo>
                  <a:cubicBezTo>
                    <a:pt x="592" y="2342"/>
                    <a:pt x="585" y="2342"/>
                    <a:pt x="577" y="2341"/>
                  </a:cubicBezTo>
                  <a:lnTo>
                    <a:pt x="577" y="2335"/>
                  </a:lnTo>
                  <a:cubicBezTo>
                    <a:pt x="601" y="2333"/>
                    <a:pt x="627" y="2329"/>
                    <a:pt x="640" y="2329"/>
                  </a:cubicBezTo>
                  <a:close/>
                  <a:moveTo>
                    <a:pt x="682" y="2591"/>
                  </a:moveTo>
                  <a:cubicBezTo>
                    <a:pt x="709" y="2591"/>
                    <a:pt x="709" y="2602"/>
                    <a:pt x="709" y="2607"/>
                  </a:cubicBezTo>
                  <a:cubicBezTo>
                    <a:pt x="692" y="2614"/>
                    <a:pt x="675" y="2616"/>
                    <a:pt x="662" y="2616"/>
                  </a:cubicBezTo>
                  <a:cubicBezTo>
                    <a:pt x="649" y="2616"/>
                    <a:pt x="640" y="2614"/>
                    <a:pt x="640" y="2610"/>
                  </a:cubicBezTo>
                  <a:lnTo>
                    <a:pt x="637" y="2610"/>
                  </a:lnTo>
                  <a:cubicBezTo>
                    <a:pt x="637" y="2595"/>
                    <a:pt x="637" y="2595"/>
                    <a:pt x="671" y="2592"/>
                  </a:cubicBezTo>
                  <a:cubicBezTo>
                    <a:pt x="676" y="2591"/>
                    <a:pt x="679" y="2591"/>
                    <a:pt x="682" y="2591"/>
                  </a:cubicBezTo>
                  <a:close/>
                  <a:moveTo>
                    <a:pt x="741" y="3062"/>
                  </a:moveTo>
                  <a:cubicBezTo>
                    <a:pt x="747" y="3062"/>
                    <a:pt x="750" y="3063"/>
                    <a:pt x="750" y="3065"/>
                  </a:cubicBezTo>
                  <a:lnTo>
                    <a:pt x="715" y="3077"/>
                  </a:lnTo>
                  <a:lnTo>
                    <a:pt x="678" y="3074"/>
                  </a:lnTo>
                  <a:lnTo>
                    <a:pt x="678" y="3068"/>
                  </a:lnTo>
                  <a:cubicBezTo>
                    <a:pt x="704" y="3066"/>
                    <a:pt x="728" y="3062"/>
                    <a:pt x="741" y="3062"/>
                  </a:cubicBezTo>
                  <a:close/>
                  <a:moveTo>
                    <a:pt x="530" y="3176"/>
                  </a:moveTo>
                  <a:cubicBezTo>
                    <a:pt x="539" y="3176"/>
                    <a:pt x="545" y="3177"/>
                    <a:pt x="546" y="3181"/>
                  </a:cubicBezTo>
                  <a:lnTo>
                    <a:pt x="546" y="3187"/>
                  </a:lnTo>
                  <a:cubicBezTo>
                    <a:pt x="534" y="3189"/>
                    <a:pt x="522" y="3189"/>
                    <a:pt x="510" y="3189"/>
                  </a:cubicBezTo>
                  <a:cubicBezTo>
                    <a:pt x="498" y="3189"/>
                    <a:pt x="487" y="3189"/>
                    <a:pt x="474" y="3187"/>
                  </a:cubicBezTo>
                  <a:lnTo>
                    <a:pt x="474" y="3181"/>
                  </a:lnTo>
                  <a:cubicBezTo>
                    <a:pt x="495" y="3179"/>
                    <a:pt x="516" y="3176"/>
                    <a:pt x="530" y="3176"/>
                  </a:cubicBezTo>
                  <a:close/>
                  <a:moveTo>
                    <a:pt x="838" y="3256"/>
                  </a:moveTo>
                  <a:cubicBezTo>
                    <a:pt x="803" y="3265"/>
                    <a:pt x="769" y="3269"/>
                    <a:pt x="734" y="3269"/>
                  </a:cubicBezTo>
                  <a:lnTo>
                    <a:pt x="731" y="3269"/>
                  </a:lnTo>
                  <a:cubicBezTo>
                    <a:pt x="731" y="3262"/>
                    <a:pt x="731" y="3262"/>
                    <a:pt x="769" y="3259"/>
                  </a:cubicBezTo>
                  <a:cubicBezTo>
                    <a:pt x="791" y="3256"/>
                    <a:pt x="816" y="3256"/>
                    <a:pt x="838" y="3256"/>
                  </a:cubicBezTo>
                  <a:close/>
                  <a:moveTo>
                    <a:pt x="839" y="3412"/>
                  </a:moveTo>
                  <a:cubicBezTo>
                    <a:pt x="848" y="3412"/>
                    <a:pt x="853" y="3413"/>
                    <a:pt x="853" y="3416"/>
                  </a:cubicBezTo>
                  <a:lnTo>
                    <a:pt x="819" y="3428"/>
                  </a:lnTo>
                  <a:lnTo>
                    <a:pt x="781" y="3425"/>
                  </a:lnTo>
                  <a:lnTo>
                    <a:pt x="781" y="3419"/>
                  </a:lnTo>
                  <a:cubicBezTo>
                    <a:pt x="802" y="3415"/>
                    <a:pt x="825" y="3412"/>
                    <a:pt x="839" y="3412"/>
                  </a:cubicBezTo>
                  <a:close/>
                  <a:moveTo>
                    <a:pt x="806" y="3854"/>
                  </a:moveTo>
                  <a:cubicBezTo>
                    <a:pt x="814" y="3854"/>
                    <a:pt x="819" y="3855"/>
                    <a:pt x="819" y="3858"/>
                  </a:cubicBezTo>
                  <a:lnTo>
                    <a:pt x="784" y="3867"/>
                  </a:lnTo>
                  <a:lnTo>
                    <a:pt x="750" y="3867"/>
                  </a:lnTo>
                  <a:lnTo>
                    <a:pt x="750" y="3861"/>
                  </a:lnTo>
                  <a:cubicBezTo>
                    <a:pt x="771" y="3857"/>
                    <a:pt x="792" y="3854"/>
                    <a:pt x="806" y="3854"/>
                  </a:cubicBezTo>
                  <a:close/>
                  <a:moveTo>
                    <a:pt x="819" y="3897"/>
                  </a:moveTo>
                  <a:cubicBezTo>
                    <a:pt x="825" y="3897"/>
                    <a:pt x="825" y="3900"/>
                    <a:pt x="825" y="3905"/>
                  </a:cubicBezTo>
                  <a:cubicBezTo>
                    <a:pt x="800" y="3911"/>
                    <a:pt x="778" y="3917"/>
                    <a:pt x="753" y="3920"/>
                  </a:cubicBezTo>
                  <a:cubicBezTo>
                    <a:pt x="747" y="3921"/>
                    <a:pt x="742" y="3921"/>
                    <a:pt x="739" y="3921"/>
                  </a:cubicBezTo>
                  <a:cubicBezTo>
                    <a:pt x="720" y="3921"/>
                    <a:pt x="730" y="3915"/>
                    <a:pt x="787" y="3902"/>
                  </a:cubicBezTo>
                  <a:cubicBezTo>
                    <a:pt x="804" y="3899"/>
                    <a:pt x="814" y="3897"/>
                    <a:pt x="819" y="3897"/>
                  </a:cubicBezTo>
                  <a:close/>
                  <a:moveTo>
                    <a:pt x="1616" y="3954"/>
                  </a:moveTo>
                  <a:cubicBezTo>
                    <a:pt x="1607" y="3954"/>
                    <a:pt x="1597" y="3954"/>
                    <a:pt x="1583" y="3955"/>
                  </a:cubicBezTo>
                  <a:cubicBezTo>
                    <a:pt x="1549" y="3958"/>
                    <a:pt x="1549" y="3958"/>
                    <a:pt x="1549" y="3967"/>
                  </a:cubicBezTo>
                  <a:cubicBezTo>
                    <a:pt x="1574" y="3967"/>
                    <a:pt x="1596" y="3967"/>
                    <a:pt x="1621" y="3964"/>
                  </a:cubicBezTo>
                  <a:cubicBezTo>
                    <a:pt x="1649" y="3959"/>
                    <a:pt x="1654" y="3954"/>
                    <a:pt x="1616" y="3954"/>
                  </a:cubicBezTo>
                  <a:close/>
                  <a:moveTo>
                    <a:pt x="880" y="4004"/>
                  </a:moveTo>
                  <a:cubicBezTo>
                    <a:pt x="897" y="4004"/>
                    <a:pt x="869" y="4012"/>
                    <a:pt x="872" y="4018"/>
                  </a:cubicBezTo>
                  <a:lnTo>
                    <a:pt x="869" y="4018"/>
                  </a:lnTo>
                  <a:cubicBezTo>
                    <a:pt x="852" y="4024"/>
                    <a:pt x="843" y="4027"/>
                    <a:pt x="839" y="4027"/>
                  </a:cubicBezTo>
                  <a:cubicBezTo>
                    <a:pt x="834" y="4027"/>
                    <a:pt x="834" y="4024"/>
                    <a:pt x="834" y="4018"/>
                  </a:cubicBezTo>
                  <a:cubicBezTo>
                    <a:pt x="834" y="4011"/>
                    <a:pt x="869" y="4005"/>
                    <a:pt x="869" y="4005"/>
                  </a:cubicBezTo>
                  <a:cubicBezTo>
                    <a:pt x="874" y="4005"/>
                    <a:pt x="878" y="4004"/>
                    <a:pt x="880" y="4004"/>
                  </a:cubicBezTo>
                  <a:close/>
                  <a:moveTo>
                    <a:pt x="411" y="4112"/>
                  </a:moveTo>
                  <a:cubicBezTo>
                    <a:pt x="377" y="4115"/>
                    <a:pt x="377" y="4115"/>
                    <a:pt x="377" y="4121"/>
                  </a:cubicBezTo>
                  <a:cubicBezTo>
                    <a:pt x="377" y="4129"/>
                    <a:pt x="377" y="4133"/>
                    <a:pt x="382" y="4133"/>
                  </a:cubicBezTo>
                  <a:cubicBezTo>
                    <a:pt x="387" y="4133"/>
                    <a:pt x="397" y="4130"/>
                    <a:pt x="415" y="4124"/>
                  </a:cubicBezTo>
                  <a:cubicBezTo>
                    <a:pt x="411" y="4118"/>
                    <a:pt x="411" y="4112"/>
                    <a:pt x="411" y="4112"/>
                  </a:cubicBezTo>
                  <a:close/>
                  <a:moveTo>
                    <a:pt x="897" y="4123"/>
                  </a:moveTo>
                  <a:cubicBezTo>
                    <a:pt x="907" y="4123"/>
                    <a:pt x="916" y="4124"/>
                    <a:pt x="916" y="4127"/>
                  </a:cubicBezTo>
                  <a:cubicBezTo>
                    <a:pt x="916" y="4133"/>
                    <a:pt x="881" y="4146"/>
                    <a:pt x="881" y="4146"/>
                  </a:cubicBezTo>
                  <a:cubicBezTo>
                    <a:pt x="875" y="4147"/>
                    <a:pt x="869" y="4147"/>
                    <a:pt x="864" y="4147"/>
                  </a:cubicBezTo>
                  <a:cubicBezTo>
                    <a:pt x="846" y="4147"/>
                    <a:pt x="844" y="4143"/>
                    <a:pt x="844" y="4143"/>
                  </a:cubicBezTo>
                  <a:cubicBezTo>
                    <a:pt x="844" y="4137"/>
                    <a:pt x="844" y="4130"/>
                    <a:pt x="878" y="4124"/>
                  </a:cubicBezTo>
                  <a:cubicBezTo>
                    <a:pt x="878" y="4124"/>
                    <a:pt x="888" y="4123"/>
                    <a:pt x="897" y="4123"/>
                  </a:cubicBezTo>
                  <a:close/>
                  <a:moveTo>
                    <a:pt x="692" y="4197"/>
                  </a:moveTo>
                  <a:cubicBezTo>
                    <a:pt x="683" y="4197"/>
                    <a:pt x="671" y="4199"/>
                    <a:pt x="671" y="4199"/>
                  </a:cubicBezTo>
                  <a:cubicBezTo>
                    <a:pt x="671" y="4199"/>
                    <a:pt x="637" y="4202"/>
                    <a:pt x="637" y="4209"/>
                  </a:cubicBezTo>
                  <a:lnTo>
                    <a:pt x="637" y="4218"/>
                  </a:lnTo>
                  <a:cubicBezTo>
                    <a:pt x="662" y="4212"/>
                    <a:pt x="684" y="4209"/>
                    <a:pt x="706" y="4202"/>
                  </a:cubicBezTo>
                  <a:cubicBezTo>
                    <a:pt x="706" y="4198"/>
                    <a:pt x="700" y="4197"/>
                    <a:pt x="692" y="4197"/>
                  </a:cubicBezTo>
                  <a:close/>
                  <a:moveTo>
                    <a:pt x="784" y="4259"/>
                  </a:moveTo>
                  <a:lnTo>
                    <a:pt x="784" y="4265"/>
                  </a:lnTo>
                  <a:lnTo>
                    <a:pt x="750" y="4274"/>
                  </a:lnTo>
                  <a:lnTo>
                    <a:pt x="750" y="4268"/>
                  </a:lnTo>
                  <a:cubicBezTo>
                    <a:pt x="747" y="4262"/>
                    <a:pt x="747" y="4262"/>
                    <a:pt x="784" y="4259"/>
                  </a:cubicBezTo>
                  <a:close/>
                  <a:moveTo>
                    <a:pt x="825" y="4312"/>
                  </a:moveTo>
                  <a:lnTo>
                    <a:pt x="825" y="4328"/>
                  </a:lnTo>
                  <a:cubicBezTo>
                    <a:pt x="804" y="4330"/>
                    <a:pt x="783" y="4333"/>
                    <a:pt x="769" y="4333"/>
                  </a:cubicBezTo>
                  <a:cubicBezTo>
                    <a:pt x="760" y="4333"/>
                    <a:pt x="754" y="4331"/>
                    <a:pt x="753" y="4328"/>
                  </a:cubicBezTo>
                  <a:cubicBezTo>
                    <a:pt x="718" y="4328"/>
                    <a:pt x="753" y="4315"/>
                    <a:pt x="825" y="4312"/>
                  </a:cubicBezTo>
                  <a:close/>
                  <a:moveTo>
                    <a:pt x="1007" y="4343"/>
                  </a:moveTo>
                  <a:cubicBezTo>
                    <a:pt x="1007" y="4350"/>
                    <a:pt x="1044" y="4353"/>
                    <a:pt x="1010" y="4356"/>
                  </a:cubicBezTo>
                  <a:lnTo>
                    <a:pt x="1007" y="4356"/>
                  </a:lnTo>
                  <a:cubicBezTo>
                    <a:pt x="1008" y="4359"/>
                    <a:pt x="1005" y="4360"/>
                    <a:pt x="1001" y="4360"/>
                  </a:cubicBezTo>
                  <a:cubicBezTo>
                    <a:pt x="991" y="4360"/>
                    <a:pt x="972" y="4354"/>
                    <a:pt x="972" y="4350"/>
                  </a:cubicBezTo>
                  <a:lnTo>
                    <a:pt x="1007" y="4343"/>
                  </a:lnTo>
                  <a:close/>
                  <a:moveTo>
                    <a:pt x="671" y="4441"/>
                  </a:moveTo>
                  <a:lnTo>
                    <a:pt x="671" y="4441"/>
                  </a:lnTo>
                  <a:cubicBezTo>
                    <a:pt x="670" y="4441"/>
                    <a:pt x="645" y="4445"/>
                    <a:pt x="621" y="4447"/>
                  </a:cubicBezTo>
                  <a:lnTo>
                    <a:pt x="587" y="4453"/>
                  </a:lnTo>
                  <a:lnTo>
                    <a:pt x="587" y="4453"/>
                  </a:lnTo>
                  <a:lnTo>
                    <a:pt x="656" y="4444"/>
                  </a:lnTo>
                  <a:cubicBezTo>
                    <a:pt x="667" y="4442"/>
                    <a:pt x="672" y="4441"/>
                    <a:pt x="671" y="4441"/>
                  </a:cubicBezTo>
                  <a:close/>
                  <a:moveTo>
                    <a:pt x="931" y="4490"/>
                  </a:moveTo>
                  <a:cubicBezTo>
                    <a:pt x="941" y="4490"/>
                    <a:pt x="947" y="4491"/>
                    <a:pt x="947" y="4494"/>
                  </a:cubicBezTo>
                  <a:lnTo>
                    <a:pt x="947" y="4500"/>
                  </a:lnTo>
                  <a:cubicBezTo>
                    <a:pt x="925" y="4503"/>
                    <a:pt x="900" y="4503"/>
                    <a:pt x="878" y="4503"/>
                  </a:cubicBezTo>
                  <a:lnTo>
                    <a:pt x="875" y="4494"/>
                  </a:lnTo>
                  <a:cubicBezTo>
                    <a:pt x="897" y="4492"/>
                    <a:pt x="918" y="4490"/>
                    <a:pt x="931" y="4490"/>
                  </a:cubicBezTo>
                  <a:close/>
                  <a:moveTo>
                    <a:pt x="775" y="4563"/>
                  </a:moveTo>
                  <a:lnTo>
                    <a:pt x="847" y="4566"/>
                  </a:lnTo>
                  <a:cubicBezTo>
                    <a:pt x="847" y="4572"/>
                    <a:pt x="813" y="4572"/>
                    <a:pt x="740" y="4572"/>
                  </a:cubicBezTo>
                  <a:cubicBezTo>
                    <a:pt x="703" y="4563"/>
                    <a:pt x="703" y="4563"/>
                    <a:pt x="775" y="4563"/>
                  </a:cubicBezTo>
                  <a:close/>
                  <a:moveTo>
                    <a:pt x="947" y="4690"/>
                  </a:moveTo>
                  <a:cubicBezTo>
                    <a:pt x="965" y="4690"/>
                    <a:pt x="983" y="4691"/>
                    <a:pt x="1001" y="4694"/>
                  </a:cubicBezTo>
                  <a:lnTo>
                    <a:pt x="1004" y="4707"/>
                  </a:lnTo>
                  <a:lnTo>
                    <a:pt x="1004" y="4707"/>
                  </a:lnTo>
                  <a:lnTo>
                    <a:pt x="932" y="4704"/>
                  </a:lnTo>
                  <a:cubicBezTo>
                    <a:pt x="822" y="4704"/>
                    <a:pt x="822" y="4704"/>
                    <a:pt x="894" y="4694"/>
                  </a:cubicBezTo>
                  <a:cubicBezTo>
                    <a:pt x="911" y="4691"/>
                    <a:pt x="929" y="4690"/>
                    <a:pt x="947" y="4690"/>
                  </a:cubicBezTo>
                  <a:close/>
                  <a:moveTo>
                    <a:pt x="863" y="4738"/>
                  </a:moveTo>
                  <a:lnTo>
                    <a:pt x="828" y="4751"/>
                  </a:lnTo>
                  <a:cubicBezTo>
                    <a:pt x="821" y="4751"/>
                    <a:pt x="816" y="4752"/>
                    <a:pt x="811" y="4752"/>
                  </a:cubicBezTo>
                  <a:cubicBezTo>
                    <a:pt x="791" y="4752"/>
                    <a:pt x="791" y="4747"/>
                    <a:pt x="791" y="4741"/>
                  </a:cubicBezTo>
                  <a:lnTo>
                    <a:pt x="825" y="4738"/>
                  </a:lnTo>
                  <a:close/>
                  <a:moveTo>
                    <a:pt x="1098" y="4970"/>
                  </a:moveTo>
                  <a:cubicBezTo>
                    <a:pt x="1063" y="4976"/>
                    <a:pt x="1063" y="4983"/>
                    <a:pt x="1063" y="4989"/>
                  </a:cubicBezTo>
                  <a:cubicBezTo>
                    <a:pt x="1039" y="5002"/>
                    <a:pt x="1051" y="5006"/>
                    <a:pt x="1072" y="5006"/>
                  </a:cubicBezTo>
                  <a:cubicBezTo>
                    <a:pt x="1081" y="5006"/>
                    <a:pt x="1091" y="5006"/>
                    <a:pt x="1101" y="5005"/>
                  </a:cubicBezTo>
                  <a:cubicBezTo>
                    <a:pt x="1138" y="4998"/>
                    <a:pt x="1135" y="4992"/>
                    <a:pt x="1135" y="4980"/>
                  </a:cubicBezTo>
                  <a:cubicBezTo>
                    <a:pt x="1135" y="4973"/>
                    <a:pt x="1098" y="4970"/>
                    <a:pt x="1098" y="4970"/>
                  </a:cubicBezTo>
                  <a:close/>
                  <a:moveTo>
                    <a:pt x="1025" y="5030"/>
                  </a:moveTo>
                  <a:cubicBezTo>
                    <a:pt x="1038" y="5030"/>
                    <a:pt x="1054" y="5032"/>
                    <a:pt x="1069" y="5036"/>
                  </a:cubicBezTo>
                  <a:lnTo>
                    <a:pt x="1069" y="5049"/>
                  </a:lnTo>
                  <a:cubicBezTo>
                    <a:pt x="1063" y="5049"/>
                    <a:pt x="1057" y="5049"/>
                    <a:pt x="1050" y="5049"/>
                  </a:cubicBezTo>
                  <a:cubicBezTo>
                    <a:pt x="1022" y="5049"/>
                    <a:pt x="997" y="5044"/>
                    <a:pt x="997" y="5039"/>
                  </a:cubicBezTo>
                  <a:cubicBezTo>
                    <a:pt x="996" y="5034"/>
                    <a:pt x="1008" y="5030"/>
                    <a:pt x="1025" y="5030"/>
                  </a:cubicBezTo>
                  <a:close/>
                  <a:moveTo>
                    <a:pt x="1066" y="5412"/>
                  </a:moveTo>
                  <a:cubicBezTo>
                    <a:pt x="1066" y="5418"/>
                    <a:pt x="1032" y="5431"/>
                    <a:pt x="994" y="5434"/>
                  </a:cubicBezTo>
                  <a:cubicBezTo>
                    <a:pt x="958" y="5442"/>
                    <a:pt x="941" y="5446"/>
                    <a:pt x="933" y="5446"/>
                  </a:cubicBezTo>
                  <a:cubicBezTo>
                    <a:pt x="925" y="5446"/>
                    <a:pt x="925" y="5443"/>
                    <a:pt x="925" y="5437"/>
                  </a:cubicBezTo>
                  <a:cubicBezTo>
                    <a:pt x="922" y="5431"/>
                    <a:pt x="922" y="5425"/>
                    <a:pt x="957" y="5418"/>
                  </a:cubicBezTo>
                  <a:lnTo>
                    <a:pt x="960" y="5425"/>
                  </a:lnTo>
                  <a:cubicBezTo>
                    <a:pt x="941" y="5428"/>
                    <a:pt x="941" y="5430"/>
                    <a:pt x="950" y="5430"/>
                  </a:cubicBezTo>
                  <a:cubicBezTo>
                    <a:pt x="959" y="5430"/>
                    <a:pt x="977" y="5428"/>
                    <a:pt x="994" y="5421"/>
                  </a:cubicBezTo>
                  <a:lnTo>
                    <a:pt x="1066" y="5412"/>
                  </a:lnTo>
                  <a:close/>
                  <a:moveTo>
                    <a:pt x="781" y="5428"/>
                  </a:moveTo>
                  <a:cubicBezTo>
                    <a:pt x="744" y="5434"/>
                    <a:pt x="744" y="5434"/>
                    <a:pt x="744" y="5440"/>
                  </a:cubicBezTo>
                  <a:lnTo>
                    <a:pt x="747" y="5447"/>
                  </a:lnTo>
                  <a:lnTo>
                    <a:pt x="781" y="5434"/>
                  </a:lnTo>
                  <a:lnTo>
                    <a:pt x="781" y="5428"/>
                  </a:lnTo>
                  <a:close/>
                  <a:moveTo>
                    <a:pt x="1522" y="5449"/>
                  </a:moveTo>
                  <a:cubicBezTo>
                    <a:pt x="1508" y="5449"/>
                    <a:pt x="1486" y="5452"/>
                    <a:pt x="1464" y="5456"/>
                  </a:cubicBezTo>
                  <a:lnTo>
                    <a:pt x="1464" y="5462"/>
                  </a:lnTo>
                  <a:cubicBezTo>
                    <a:pt x="1489" y="5462"/>
                    <a:pt x="1514" y="5462"/>
                    <a:pt x="1536" y="5459"/>
                  </a:cubicBezTo>
                  <a:lnTo>
                    <a:pt x="1536" y="5453"/>
                  </a:lnTo>
                  <a:cubicBezTo>
                    <a:pt x="1536" y="5450"/>
                    <a:pt x="1531" y="5449"/>
                    <a:pt x="1522" y="5449"/>
                  </a:cubicBezTo>
                  <a:close/>
                  <a:moveTo>
                    <a:pt x="966" y="5500"/>
                  </a:moveTo>
                  <a:cubicBezTo>
                    <a:pt x="966" y="5500"/>
                    <a:pt x="1001" y="5500"/>
                    <a:pt x="1001" y="5509"/>
                  </a:cubicBezTo>
                  <a:lnTo>
                    <a:pt x="966" y="5519"/>
                  </a:lnTo>
                  <a:cubicBezTo>
                    <a:pt x="958" y="5520"/>
                    <a:pt x="952" y="5521"/>
                    <a:pt x="947" y="5521"/>
                  </a:cubicBezTo>
                  <a:cubicBezTo>
                    <a:pt x="932" y="5521"/>
                    <a:pt x="932" y="5514"/>
                    <a:pt x="932" y="5509"/>
                  </a:cubicBezTo>
                  <a:cubicBezTo>
                    <a:pt x="928" y="5503"/>
                    <a:pt x="928" y="5503"/>
                    <a:pt x="966" y="5500"/>
                  </a:cubicBezTo>
                  <a:close/>
                  <a:moveTo>
                    <a:pt x="419" y="0"/>
                  </a:moveTo>
                  <a:cubicBezTo>
                    <a:pt x="412" y="0"/>
                    <a:pt x="393" y="2"/>
                    <a:pt x="374" y="9"/>
                  </a:cubicBezTo>
                  <a:cubicBezTo>
                    <a:pt x="352" y="11"/>
                    <a:pt x="331" y="13"/>
                    <a:pt x="318" y="13"/>
                  </a:cubicBezTo>
                  <a:cubicBezTo>
                    <a:pt x="308" y="13"/>
                    <a:pt x="302" y="12"/>
                    <a:pt x="302" y="9"/>
                  </a:cubicBezTo>
                  <a:lnTo>
                    <a:pt x="230" y="19"/>
                  </a:lnTo>
                  <a:cubicBezTo>
                    <a:pt x="183" y="22"/>
                    <a:pt x="136" y="31"/>
                    <a:pt x="89" y="50"/>
                  </a:cubicBezTo>
                  <a:cubicBezTo>
                    <a:pt x="62" y="77"/>
                    <a:pt x="33" y="99"/>
                    <a:pt x="70" y="99"/>
                  </a:cubicBezTo>
                  <a:cubicBezTo>
                    <a:pt x="76" y="99"/>
                    <a:pt x="84" y="98"/>
                    <a:pt x="95" y="97"/>
                  </a:cubicBezTo>
                  <a:cubicBezTo>
                    <a:pt x="95" y="97"/>
                    <a:pt x="129" y="100"/>
                    <a:pt x="129" y="107"/>
                  </a:cubicBezTo>
                  <a:cubicBezTo>
                    <a:pt x="129" y="113"/>
                    <a:pt x="95" y="125"/>
                    <a:pt x="95" y="125"/>
                  </a:cubicBezTo>
                  <a:cubicBezTo>
                    <a:pt x="60" y="128"/>
                    <a:pt x="64" y="157"/>
                    <a:pt x="67" y="188"/>
                  </a:cubicBezTo>
                  <a:cubicBezTo>
                    <a:pt x="70" y="229"/>
                    <a:pt x="70" y="248"/>
                    <a:pt x="35" y="260"/>
                  </a:cubicBezTo>
                  <a:cubicBezTo>
                    <a:pt x="1" y="269"/>
                    <a:pt x="1" y="276"/>
                    <a:pt x="1" y="276"/>
                  </a:cubicBezTo>
                  <a:cubicBezTo>
                    <a:pt x="2" y="276"/>
                    <a:pt x="4" y="276"/>
                    <a:pt x="5" y="276"/>
                  </a:cubicBezTo>
                  <a:cubicBezTo>
                    <a:pt x="39" y="276"/>
                    <a:pt x="42" y="315"/>
                    <a:pt x="45" y="360"/>
                  </a:cubicBezTo>
                  <a:cubicBezTo>
                    <a:pt x="48" y="403"/>
                    <a:pt x="54" y="448"/>
                    <a:pt x="85" y="448"/>
                  </a:cubicBezTo>
                  <a:cubicBezTo>
                    <a:pt x="86" y="448"/>
                    <a:pt x="87" y="448"/>
                    <a:pt x="89" y="448"/>
                  </a:cubicBezTo>
                  <a:lnTo>
                    <a:pt x="89" y="461"/>
                  </a:lnTo>
                  <a:cubicBezTo>
                    <a:pt x="54" y="467"/>
                    <a:pt x="54" y="479"/>
                    <a:pt x="57" y="492"/>
                  </a:cubicBezTo>
                  <a:cubicBezTo>
                    <a:pt x="92" y="501"/>
                    <a:pt x="95" y="514"/>
                    <a:pt x="95" y="514"/>
                  </a:cubicBezTo>
                  <a:cubicBezTo>
                    <a:pt x="57" y="520"/>
                    <a:pt x="60" y="526"/>
                    <a:pt x="60" y="539"/>
                  </a:cubicBezTo>
                  <a:cubicBezTo>
                    <a:pt x="60" y="549"/>
                    <a:pt x="63" y="555"/>
                    <a:pt x="83" y="555"/>
                  </a:cubicBezTo>
                  <a:cubicBezTo>
                    <a:pt x="87" y="555"/>
                    <a:pt x="92" y="555"/>
                    <a:pt x="98" y="555"/>
                  </a:cubicBezTo>
                  <a:lnTo>
                    <a:pt x="98" y="555"/>
                  </a:lnTo>
                  <a:cubicBezTo>
                    <a:pt x="101" y="583"/>
                    <a:pt x="92" y="611"/>
                    <a:pt x="70" y="633"/>
                  </a:cubicBezTo>
                  <a:cubicBezTo>
                    <a:pt x="32" y="642"/>
                    <a:pt x="70" y="646"/>
                    <a:pt x="107" y="646"/>
                  </a:cubicBezTo>
                  <a:cubicBezTo>
                    <a:pt x="117" y="645"/>
                    <a:pt x="126" y="644"/>
                    <a:pt x="135" y="644"/>
                  </a:cubicBezTo>
                  <a:cubicBezTo>
                    <a:pt x="158" y="644"/>
                    <a:pt x="177" y="647"/>
                    <a:pt x="179" y="652"/>
                  </a:cubicBezTo>
                  <a:lnTo>
                    <a:pt x="107" y="661"/>
                  </a:lnTo>
                  <a:cubicBezTo>
                    <a:pt x="95" y="660"/>
                    <a:pt x="87" y="659"/>
                    <a:pt x="81" y="659"/>
                  </a:cubicBezTo>
                  <a:cubicBezTo>
                    <a:pt x="70" y="659"/>
                    <a:pt x="71" y="662"/>
                    <a:pt x="73" y="671"/>
                  </a:cubicBezTo>
                  <a:lnTo>
                    <a:pt x="73" y="686"/>
                  </a:lnTo>
                  <a:cubicBezTo>
                    <a:pt x="76" y="686"/>
                    <a:pt x="78" y="686"/>
                    <a:pt x="81" y="686"/>
                  </a:cubicBezTo>
                  <a:cubicBezTo>
                    <a:pt x="108" y="686"/>
                    <a:pt x="111" y="718"/>
                    <a:pt x="117" y="761"/>
                  </a:cubicBezTo>
                  <a:cubicBezTo>
                    <a:pt x="120" y="817"/>
                    <a:pt x="123" y="837"/>
                    <a:pt x="151" y="837"/>
                  </a:cubicBezTo>
                  <a:cubicBezTo>
                    <a:pt x="153" y="837"/>
                    <a:pt x="155" y="837"/>
                    <a:pt x="158" y="837"/>
                  </a:cubicBezTo>
                  <a:cubicBezTo>
                    <a:pt x="166" y="835"/>
                    <a:pt x="173" y="834"/>
                    <a:pt x="178" y="834"/>
                  </a:cubicBezTo>
                  <a:cubicBezTo>
                    <a:pt x="193" y="834"/>
                    <a:pt x="187" y="843"/>
                    <a:pt x="161" y="862"/>
                  </a:cubicBezTo>
                  <a:cubicBezTo>
                    <a:pt x="57" y="915"/>
                    <a:pt x="57" y="915"/>
                    <a:pt x="95" y="918"/>
                  </a:cubicBezTo>
                  <a:cubicBezTo>
                    <a:pt x="95" y="912"/>
                    <a:pt x="129" y="906"/>
                    <a:pt x="164" y="903"/>
                  </a:cubicBezTo>
                  <a:cubicBezTo>
                    <a:pt x="187" y="900"/>
                    <a:pt x="203" y="898"/>
                    <a:pt x="211" y="898"/>
                  </a:cubicBezTo>
                  <a:cubicBezTo>
                    <a:pt x="229" y="898"/>
                    <a:pt x="214" y="904"/>
                    <a:pt x="167" y="915"/>
                  </a:cubicBezTo>
                  <a:cubicBezTo>
                    <a:pt x="98" y="924"/>
                    <a:pt x="135" y="1011"/>
                    <a:pt x="202" y="1018"/>
                  </a:cubicBezTo>
                  <a:lnTo>
                    <a:pt x="202" y="1018"/>
                  </a:lnTo>
                  <a:cubicBezTo>
                    <a:pt x="195" y="1019"/>
                    <a:pt x="187" y="1020"/>
                    <a:pt x="176" y="1022"/>
                  </a:cubicBezTo>
                  <a:cubicBezTo>
                    <a:pt x="139" y="1025"/>
                    <a:pt x="139" y="1034"/>
                    <a:pt x="142" y="1059"/>
                  </a:cubicBezTo>
                  <a:lnTo>
                    <a:pt x="145" y="1078"/>
                  </a:lnTo>
                  <a:cubicBezTo>
                    <a:pt x="151" y="1077"/>
                    <a:pt x="157" y="1077"/>
                    <a:pt x="161" y="1077"/>
                  </a:cubicBezTo>
                  <a:cubicBezTo>
                    <a:pt x="208" y="1077"/>
                    <a:pt x="179" y="1116"/>
                    <a:pt x="148" y="1119"/>
                  </a:cubicBezTo>
                  <a:cubicBezTo>
                    <a:pt x="114" y="1131"/>
                    <a:pt x="114" y="1131"/>
                    <a:pt x="114" y="1144"/>
                  </a:cubicBezTo>
                  <a:cubicBezTo>
                    <a:pt x="186" y="1153"/>
                    <a:pt x="154" y="1191"/>
                    <a:pt x="120" y="1197"/>
                  </a:cubicBezTo>
                  <a:cubicBezTo>
                    <a:pt x="120" y="1197"/>
                    <a:pt x="120" y="1203"/>
                    <a:pt x="120" y="1210"/>
                  </a:cubicBezTo>
                  <a:cubicBezTo>
                    <a:pt x="154" y="1213"/>
                    <a:pt x="158" y="1225"/>
                    <a:pt x="158" y="1232"/>
                  </a:cubicBezTo>
                  <a:cubicBezTo>
                    <a:pt x="160" y="1246"/>
                    <a:pt x="160" y="1254"/>
                    <a:pt x="170" y="1254"/>
                  </a:cubicBezTo>
                  <a:cubicBezTo>
                    <a:pt x="176" y="1254"/>
                    <a:pt x="183" y="1252"/>
                    <a:pt x="195" y="1247"/>
                  </a:cubicBezTo>
                  <a:cubicBezTo>
                    <a:pt x="219" y="1245"/>
                    <a:pt x="244" y="1241"/>
                    <a:pt x="258" y="1241"/>
                  </a:cubicBezTo>
                  <a:cubicBezTo>
                    <a:pt x="264" y="1241"/>
                    <a:pt x="267" y="1242"/>
                    <a:pt x="267" y="1244"/>
                  </a:cubicBezTo>
                  <a:lnTo>
                    <a:pt x="230" y="1250"/>
                  </a:lnTo>
                  <a:cubicBezTo>
                    <a:pt x="195" y="1254"/>
                    <a:pt x="198" y="1275"/>
                    <a:pt x="198" y="1301"/>
                  </a:cubicBezTo>
                  <a:cubicBezTo>
                    <a:pt x="201" y="1335"/>
                    <a:pt x="205" y="1348"/>
                    <a:pt x="170" y="1357"/>
                  </a:cubicBezTo>
                  <a:lnTo>
                    <a:pt x="205" y="1360"/>
                  </a:lnTo>
                  <a:cubicBezTo>
                    <a:pt x="242" y="1363"/>
                    <a:pt x="242" y="1369"/>
                    <a:pt x="208" y="1373"/>
                  </a:cubicBezTo>
                  <a:cubicBezTo>
                    <a:pt x="170" y="1385"/>
                    <a:pt x="173" y="1410"/>
                    <a:pt x="211" y="1420"/>
                  </a:cubicBezTo>
                  <a:lnTo>
                    <a:pt x="211" y="1432"/>
                  </a:lnTo>
                  <a:cubicBezTo>
                    <a:pt x="146" y="1447"/>
                    <a:pt x="142" y="1467"/>
                    <a:pt x="201" y="1467"/>
                  </a:cubicBezTo>
                  <a:cubicBezTo>
                    <a:pt x="205" y="1467"/>
                    <a:pt x="209" y="1467"/>
                    <a:pt x="214" y="1467"/>
                  </a:cubicBezTo>
                  <a:lnTo>
                    <a:pt x="214" y="1467"/>
                  </a:lnTo>
                  <a:cubicBezTo>
                    <a:pt x="179" y="1470"/>
                    <a:pt x="179" y="1479"/>
                    <a:pt x="179" y="1485"/>
                  </a:cubicBezTo>
                  <a:cubicBezTo>
                    <a:pt x="217" y="1495"/>
                    <a:pt x="220" y="1520"/>
                    <a:pt x="183" y="1523"/>
                  </a:cubicBezTo>
                  <a:lnTo>
                    <a:pt x="183" y="1532"/>
                  </a:lnTo>
                  <a:cubicBezTo>
                    <a:pt x="220" y="1532"/>
                    <a:pt x="220" y="1539"/>
                    <a:pt x="220" y="1548"/>
                  </a:cubicBezTo>
                  <a:cubicBezTo>
                    <a:pt x="223" y="1554"/>
                    <a:pt x="223" y="1561"/>
                    <a:pt x="258" y="1561"/>
                  </a:cubicBezTo>
                  <a:cubicBezTo>
                    <a:pt x="295" y="1564"/>
                    <a:pt x="295" y="1570"/>
                    <a:pt x="295" y="1570"/>
                  </a:cubicBezTo>
                  <a:cubicBezTo>
                    <a:pt x="295" y="1574"/>
                    <a:pt x="284" y="1575"/>
                    <a:pt x="266" y="1575"/>
                  </a:cubicBezTo>
                  <a:cubicBezTo>
                    <a:pt x="254" y="1575"/>
                    <a:pt x="239" y="1574"/>
                    <a:pt x="223" y="1573"/>
                  </a:cubicBezTo>
                  <a:cubicBezTo>
                    <a:pt x="217" y="1572"/>
                    <a:pt x="212" y="1571"/>
                    <a:pt x="208" y="1571"/>
                  </a:cubicBezTo>
                  <a:cubicBezTo>
                    <a:pt x="189" y="1571"/>
                    <a:pt x="201" y="1587"/>
                    <a:pt x="261" y="1595"/>
                  </a:cubicBezTo>
                  <a:cubicBezTo>
                    <a:pt x="307" y="1601"/>
                    <a:pt x="324" y="1605"/>
                    <a:pt x="310" y="1605"/>
                  </a:cubicBezTo>
                  <a:cubicBezTo>
                    <a:pt x="303" y="1605"/>
                    <a:pt x="286" y="1604"/>
                    <a:pt x="261" y="1601"/>
                  </a:cubicBezTo>
                  <a:cubicBezTo>
                    <a:pt x="248" y="1600"/>
                    <a:pt x="235" y="1599"/>
                    <a:pt x="226" y="1599"/>
                  </a:cubicBezTo>
                  <a:cubicBezTo>
                    <a:pt x="209" y="1599"/>
                    <a:pt x="203" y="1602"/>
                    <a:pt x="226" y="1608"/>
                  </a:cubicBezTo>
                  <a:cubicBezTo>
                    <a:pt x="226" y="1608"/>
                    <a:pt x="226" y="1616"/>
                    <a:pt x="246" y="1616"/>
                  </a:cubicBezTo>
                  <a:cubicBezTo>
                    <a:pt x="251" y="1616"/>
                    <a:pt x="257" y="1615"/>
                    <a:pt x="264" y="1614"/>
                  </a:cubicBezTo>
                  <a:lnTo>
                    <a:pt x="264" y="1636"/>
                  </a:lnTo>
                  <a:cubicBezTo>
                    <a:pt x="230" y="1651"/>
                    <a:pt x="233" y="1661"/>
                    <a:pt x="233" y="1667"/>
                  </a:cubicBezTo>
                  <a:cubicBezTo>
                    <a:pt x="267" y="1667"/>
                    <a:pt x="267" y="1667"/>
                    <a:pt x="233" y="1680"/>
                  </a:cubicBezTo>
                  <a:cubicBezTo>
                    <a:pt x="209" y="1682"/>
                    <a:pt x="202" y="1687"/>
                    <a:pt x="222" y="1687"/>
                  </a:cubicBezTo>
                  <a:cubicBezTo>
                    <a:pt x="232" y="1687"/>
                    <a:pt x="248" y="1686"/>
                    <a:pt x="270" y="1683"/>
                  </a:cubicBezTo>
                  <a:cubicBezTo>
                    <a:pt x="305" y="1683"/>
                    <a:pt x="305" y="1689"/>
                    <a:pt x="270" y="1702"/>
                  </a:cubicBezTo>
                  <a:cubicBezTo>
                    <a:pt x="214" y="1709"/>
                    <a:pt x="204" y="1715"/>
                    <a:pt x="221" y="1715"/>
                  </a:cubicBezTo>
                  <a:cubicBezTo>
                    <a:pt x="225" y="1715"/>
                    <a:pt x="230" y="1715"/>
                    <a:pt x="236" y="1714"/>
                  </a:cubicBezTo>
                  <a:cubicBezTo>
                    <a:pt x="273" y="1714"/>
                    <a:pt x="273" y="1720"/>
                    <a:pt x="273" y="1720"/>
                  </a:cubicBezTo>
                  <a:cubicBezTo>
                    <a:pt x="236" y="1727"/>
                    <a:pt x="242" y="1786"/>
                    <a:pt x="248" y="1846"/>
                  </a:cubicBezTo>
                  <a:cubicBezTo>
                    <a:pt x="248" y="1850"/>
                    <a:pt x="263" y="1852"/>
                    <a:pt x="282" y="1852"/>
                  </a:cubicBezTo>
                  <a:cubicBezTo>
                    <a:pt x="294" y="1852"/>
                    <a:pt x="307" y="1851"/>
                    <a:pt x="320" y="1849"/>
                  </a:cubicBezTo>
                  <a:cubicBezTo>
                    <a:pt x="345" y="1846"/>
                    <a:pt x="356" y="1844"/>
                    <a:pt x="360" y="1844"/>
                  </a:cubicBezTo>
                  <a:cubicBezTo>
                    <a:pt x="368" y="1844"/>
                    <a:pt x="343" y="1850"/>
                    <a:pt x="320" y="1858"/>
                  </a:cubicBezTo>
                  <a:cubicBezTo>
                    <a:pt x="251" y="1871"/>
                    <a:pt x="228" y="1880"/>
                    <a:pt x="249" y="1880"/>
                  </a:cubicBezTo>
                  <a:cubicBezTo>
                    <a:pt x="261" y="1880"/>
                    <a:pt x="284" y="1877"/>
                    <a:pt x="320" y="1871"/>
                  </a:cubicBezTo>
                  <a:cubicBezTo>
                    <a:pt x="354" y="1864"/>
                    <a:pt x="371" y="1860"/>
                    <a:pt x="374" y="1860"/>
                  </a:cubicBezTo>
                  <a:lnTo>
                    <a:pt x="374" y="1860"/>
                  </a:lnTo>
                  <a:cubicBezTo>
                    <a:pt x="378" y="1860"/>
                    <a:pt x="361" y="1865"/>
                    <a:pt x="324" y="1877"/>
                  </a:cubicBezTo>
                  <a:cubicBezTo>
                    <a:pt x="286" y="1887"/>
                    <a:pt x="286" y="1887"/>
                    <a:pt x="324" y="1890"/>
                  </a:cubicBezTo>
                  <a:cubicBezTo>
                    <a:pt x="330" y="1889"/>
                    <a:pt x="336" y="1889"/>
                    <a:pt x="340" y="1889"/>
                  </a:cubicBezTo>
                  <a:cubicBezTo>
                    <a:pt x="358" y="1889"/>
                    <a:pt x="354" y="1893"/>
                    <a:pt x="324" y="1896"/>
                  </a:cubicBezTo>
                  <a:cubicBezTo>
                    <a:pt x="294" y="1907"/>
                    <a:pt x="264" y="1915"/>
                    <a:pt x="279" y="1915"/>
                  </a:cubicBezTo>
                  <a:cubicBezTo>
                    <a:pt x="281" y="1915"/>
                    <a:pt x="285" y="1915"/>
                    <a:pt x="289" y="1915"/>
                  </a:cubicBezTo>
                  <a:lnTo>
                    <a:pt x="289" y="1915"/>
                  </a:lnTo>
                  <a:cubicBezTo>
                    <a:pt x="289" y="1915"/>
                    <a:pt x="289" y="1921"/>
                    <a:pt x="255" y="1934"/>
                  </a:cubicBezTo>
                  <a:cubicBezTo>
                    <a:pt x="220" y="1943"/>
                    <a:pt x="258" y="1946"/>
                    <a:pt x="292" y="1949"/>
                  </a:cubicBezTo>
                  <a:cubicBezTo>
                    <a:pt x="364" y="1959"/>
                    <a:pt x="368" y="1965"/>
                    <a:pt x="295" y="1968"/>
                  </a:cubicBezTo>
                  <a:cubicBezTo>
                    <a:pt x="227" y="1971"/>
                    <a:pt x="257" y="1996"/>
                    <a:pt x="322" y="1996"/>
                  </a:cubicBezTo>
                  <a:cubicBezTo>
                    <a:pt x="326" y="1996"/>
                    <a:pt x="329" y="1996"/>
                    <a:pt x="333" y="1996"/>
                  </a:cubicBezTo>
                  <a:cubicBezTo>
                    <a:pt x="363" y="1995"/>
                    <a:pt x="380" y="1994"/>
                    <a:pt x="388" y="1994"/>
                  </a:cubicBezTo>
                  <a:cubicBezTo>
                    <a:pt x="399" y="1994"/>
                    <a:pt x="391" y="1996"/>
                    <a:pt x="371" y="1999"/>
                  </a:cubicBezTo>
                  <a:cubicBezTo>
                    <a:pt x="333" y="2002"/>
                    <a:pt x="333" y="2009"/>
                    <a:pt x="333" y="2009"/>
                  </a:cubicBezTo>
                  <a:cubicBezTo>
                    <a:pt x="336" y="2015"/>
                    <a:pt x="336" y="2024"/>
                    <a:pt x="299" y="2028"/>
                  </a:cubicBezTo>
                  <a:cubicBezTo>
                    <a:pt x="299" y="2028"/>
                    <a:pt x="302" y="2034"/>
                    <a:pt x="336" y="2043"/>
                  </a:cubicBezTo>
                  <a:cubicBezTo>
                    <a:pt x="408" y="2046"/>
                    <a:pt x="377" y="2071"/>
                    <a:pt x="305" y="2087"/>
                  </a:cubicBezTo>
                  <a:lnTo>
                    <a:pt x="342" y="2096"/>
                  </a:lnTo>
                  <a:cubicBezTo>
                    <a:pt x="360" y="2096"/>
                    <a:pt x="376" y="2095"/>
                    <a:pt x="388" y="2095"/>
                  </a:cubicBezTo>
                  <a:cubicBezTo>
                    <a:pt x="425" y="2095"/>
                    <a:pt x="432" y="2099"/>
                    <a:pt x="380" y="2106"/>
                  </a:cubicBezTo>
                  <a:cubicBezTo>
                    <a:pt x="370" y="2107"/>
                    <a:pt x="360" y="2108"/>
                    <a:pt x="352" y="2109"/>
                  </a:cubicBezTo>
                  <a:lnTo>
                    <a:pt x="352" y="2109"/>
                  </a:lnTo>
                  <a:cubicBezTo>
                    <a:pt x="352" y="2109"/>
                    <a:pt x="352" y="2109"/>
                    <a:pt x="352" y="2109"/>
                  </a:cubicBezTo>
                  <a:cubicBezTo>
                    <a:pt x="411" y="2109"/>
                    <a:pt x="377" y="2138"/>
                    <a:pt x="311" y="2147"/>
                  </a:cubicBezTo>
                  <a:cubicBezTo>
                    <a:pt x="273" y="2153"/>
                    <a:pt x="273" y="2153"/>
                    <a:pt x="277" y="2159"/>
                  </a:cubicBezTo>
                  <a:lnTo>
                    <a:pt x="311" y="2153"/>
                  </a:lnTo>
                  <a:cubicBezTo>
                    <a:pt x="332" y="2151"/>
                    <a:pt x="354" y="2148"/>
                    <a:pt x="368" y="2148"/>
                  </a:cubicBezTo>
                  <a:cubicBezTo>
                    <a:pt x="377" y="2148"/>
                    <a:pt x="383" y="2149"/>
                    <a:pt x="383" y="2153"/>
                  </a:cubicBezTo>
                  <a:cubicBezTo>
                    <a:pt x="383" y="2159"/>
                    <a:pt x="383" y="2165"/>
                    <a:pt x="349" y="2169"/>
                  </a:cubicBezTo>
                  <a:cubicBezTo>
                    <a:pt x="319" y="2179"/>
                    <a:pt x="289" y="2188"/>
                    <a:pt x="304" y="2188"/>
                  </a:cubicBezTo>
                  <a:cubicBezTo>
                    <a:pt x="306" y="2188"/>
                    <a:pt x="310" y="2188"/>
                    <a:pt x="314" y="2187"/>
                  </a:cubicBezTo>
                  <a:lnTo>
                    <a:pt x="314" y="2187"/>
                  </a:lnTo>
                  <a:cubicBezTo>
                    <a:pt x="314" y="2187"/>
                    <a:pt x="314" y="2194"/>
                    <a:pt x="280" y="2206"/>
                  </a:cubicBezTo>
                  <a:lnTo>
                    <a:pt x="283" y="2231"/>
                  </a:lnTo>
                  <a:cubicBezTo>
                    <a:pt x="317" y="2234"/>
                    <a:pt x="320" y="2247"/>
                    <a:pt x="283" y="2250"/>
                  </a:cubicBezTo>
                  <a:cubicBezTo>
                    <a:pt x="283" y="2250"/>
                    <a:pt x="286" y="2266"/>
                    <a:pt x="320" y="2266"/>
                  </a:cubicBezTo>
                  <a:cubicBezTo>
                    <a:pt x="324" y="2281"/>
                    <a:pt x="324" y="2288"/>
                    <a:pt x="286" y="2291"/>
                  </a:cubicBezTo>
                  <a:cubicBezTo>
                    <a:pt x="252" y="2297"/>
                    <a:pt x="252" y="2297"/>
                    <a:pt x="289" y="2297"/>
                  </a:cubicBezTo>
                  <a:cubicBezTo>
                    <a:pt x="295" y="2296"/>
                    <a:pt x="301" y="2296"/>
                    <a:pt x="305" y="2296"/>
                  </a:cubicBezTo>
                  <a:cubicBezTo>
                    <a:pt x="324" y="2296"/>
                    <a:pt x="324" y="2301"/>
                    <a:pt x="324" y="2306"/>
                  </a:cubicBezTo>
                  <a:lnTo>
                    <a:pt x="327" y="2319"/>
                  </a:lnTo>
                  <a:cubicBezTo>
                    <a:pt x="341" y="2318"/>
                    <a:pt x="349" y="2317"/>
                    <a:pt x="354" y="2317"/>
                  </a:cubicBezTo>
                  <a:cubicBezTo>
                    <a:pt x="361" y="2317"/>
                    <a:pt x="361" y="2318"/>
                    <a:pt x="361" y="2322"/>
                  </a:cubicBezTo>
                  <a:cubicBezTo>
                    <a:pt x="361" y="2328"/>
                    <a:pt x="330" y="2353"/>
                    <a:pt x="330" y="2360"/>
                  </a:cubicBezTo>
                  <a:cubicBezTo>
                    <a:pt x="330" y="2371"/>
                    <a:pt x="330" y="2375"/>
                    <a:pt x="337" y="2375"/>
                  </a:cubicBezTo>
                  <a:cubicBezTo>
                    <a:pt x="342" y="2375"/>
                    <a:pt x="350" y="2373"/>
                    <a:pt x="364" y="2369"/>
                  </a:cubicBezTo>
                  <a:cubicBezTo>
                    <a:pt x="364" y="2366"/>
                    <a:pt x="374" y="2363"/>
                    <a:pt x="379" y="2363"/>
                  </a:cubicBezTo>
                  <a:cubicBezTo>
                    <a:pt x="384" y="2363"/>
                    <a:pt x="385" y="2366"/>
                    <a:pt x="368" y="2375"/>
                  </a:cubicBezTo>
                  <a:cubicBezTo>
                    <a:pt x="368" y="2382"/>
                    <a:pt x="333" y="2407"/>
                    <a:pt x="336" y="2426"/>
                  </a:cubicBezTo>
                  <a:cubicBezTo>
                    <a:pt x="336" y="2445"/>
                    <a:pt x="336" y="2451"/>
                    <a:pt x="348" y="2451"/>
                  </a:cubicBezTo>
                  <a:cubicBezTo>
                    <a:pt x="354" y="2451"/>
                    <a:pt x="362" y="2449"/>
                    <a:pt x="374" y="2447"/>
                  </a:cubicBezTo>
                  <a:cubicBezTo>
                    <a:pt x="402" y="2441"/>
                    <a:pt x="418" y="2438"/>
                    <a:pt x="424" y="2438"/>
                  </a:cubicBezTo>
                  <a:cubicBezTo>
                    <a:pt x="431" y="2438"/>
                    <a:pt x="415" y="2444"/>
                    <a:pt x="374" y="2454"/>
                  </a:cubicBezTo>
                  <a:cubicBezTo>
                    <a:pt x="321" y="2473"/>
                    <a:pt x="309" y="2481"/>
                    <a:pt x="321" y="2481"/>
                  </a:cubicBezTo>
                  <a:cubicBezTo>
                    <a:pt x="325" y="2481"/>
                    <a:pt x="331" y="2480"/>
                    <a:pt x="339" y="2479"/>
                  </a:cubicBezTo>
                  <a:cubicBezTo>
                    <a:pt x="377" y="2482"/>
                    <a:pt x="377" y="2482"/>
                    <a:pt x="377" y="2488"/>
                  </a:cubicBezTo>
                  <a:cubicBezTo>
                    <a:pt x="342" y="2491"/>
                    <a:pt x="342" y="2501"/>
                    <a:pt x="377" y="2507"/>
                  </a:cubicBezTo>
                  <a:cubicBezTo>
                    <a:pt x="380" y="2513"/>
                    <a:pt x="380" y="2513"/>
                    <a:pt x="342" y="2520"/>
                  </a:cubicBezTo>
                  <a:cubicBezTo>
                    <a:pt x="342" y="2520"/>
                    <a:pt x="342" y="2526"/>
                    <a:pt x="346" y="2532"/>
                  </a:cubicBezTo>
                  <a:cubicBezTo>
                    <a:pt x="418" y="2538"/>
                    <a:pt x="383" y="2582"/>
                    <a:pt x="349" y="2592"/>
                  </a:cubicBezTo>
                  <a:cubicBezTo>
                    <a:pt x="349" y="2592"/>
                    <a:pt x="352" y="2598"/>
                    <a:pt x="386" y="2601"/>
                  </a:cubicBezTo>
                  <a:cubicBezTo>
                    <a:pt x="399" y="2600"/>
                    <a:pt x="410" y="2600"/>
                    <a:pt x="418" y="2600"/>
                  </a:cubicBezTo>
                  <a:cubicBezTo>
                    <a:pt x="456" y="2600"/>
                    <a:pt x="446" y="2606"/>
                    <a:pt x="386" y="2614"/>
                  </a:cubicBezTo>
                  <a:cubicBezTo>
                    <a:pt x="343" y="2620"/>
                    <a:pt x="327" y="2622"/>
                    <a:pt x="339" y="2622"/>
                  </a:cubicBezTo>
                  <a:cubicBezTo>
                    <a:pt x="346" y="2622"/>
                    <a:pt x="363" y="2621"/>
                    <a:pt x="389" y="2620"/>
                  </a:cubicBezTo>
                  <a:lnTo>
                    <a:pt x="389" y="2620"/>
                  </a:lnTo>
                  <a:cubicBezTo>
                    <a:pt x="424" y="2623"/>
                    <a:pt x="427" y="2657"/>
                    <a:pt x="355" y="2657"/>
                  </a:cubicBezTo>
                  <a:lnTo>
                    <a:pt x="286" y="2667"/>
                  </a:lnTo>
                  <a:cubicBezTo>
                    <a:pt x="320" y="2670"/>
                    <a:pt x="320" y="2676"/>
                    <a:pt x="320" y="2676"/>
                  </a:cubicBezTo>
                  <a:cubicBezTo>
                    <a:pt x="327" y="2676"/>
                    <a:pt x="332" y="2675"/>
                    <a:pt x="336" y="2675"/>
                  </a:cubicBezTo>
                  <a:cubicBezTo>
                    <a:pt x="358" y="2675"/>
                    <a:pt x="358" y="2682"/>
                    <a:pt x="358" y="2698"/>
                  </a:cubicBezTo>
                  <a:cubicBezTo>
                    <a:pt x="361" y="2711"/>
                    <a:pt x="399" y="2733"/>
                    <a:pt x="399" y="2748"/>
                  </a:cubicBezTo>
                  <a:cubicBezTo>
                    <a:pt x="402" y="2761"/>
                    <a:pt x="402" y="2780"/>
                    <a:pt x="368" y="2792"/>
                  </a:cubicBezTo>
                  <a:cubicBezTo>
                    <a:pt x="368" y="2798"/>
                    <a:pt x="368" y="2805"/>
                    <a:pt x="405" y="2814"/>
                  </a:cubicBezTo>
                  <a:cubicBezTo>
                    <a:pt x="443" y="2817"/>
                    <a:pt x="443" y="2830"/>
                    <a:pt x="408" y="2833"/>
                  </a:cubicBezTo>
                  <a:lnTo>
                    <a:pt x="408" y="2839"/>
                  </a:lnTo>
                  <a:cubicBezTo>
                    <a:pt x="446" y="2849"/>
                    <a:pt x="446" y="2855"/>
                    <a:pt x="446" y="2855"/>
                  </a:cubicBezTo>
                  <a:cubicBezTo>
                    <a:pt x="408" y="2861"/>
                    <a:pt x="374" y="2871"/>
                    <a:pt x="411" y="2874"/>
                  </a:cubicBezTo>
                  <a:cubicBezTo>
                    <a:pt x="417" y="2873"/>
                    <a:pt x="422" y="2873"/>
                    <a:pt x="426" y="2873"/>
                  </a:cubicBezTo>
                  <a:cubicBezTo>
                    <a:pt x="446" y="2873"/>
                    <a:pt x="446" y="2879"/>
                    <a:pt x="449" y="2889"/>
                  </a:cubicBezTo>
                  <a:cubicBezTo>
                    <a:pt x="415" y="2908"/>
                    <a:pt x="433" y="3121"/>
                    <a:pt x="466" y="3121"/>
                  </a:cubicBezTo>
                  <a:cubicBezTo>
                    <a:pt x="467" y="3121"/>
                    <a:pt x="467" y="3121"/>
                    <a:pt x="468" y="3121"/>
                  </a:cubicBezTo>
                  <a:cubicBezTo>
                    <a:pt x="468" y="3121"/>
                    <a:pt x="468" y="3128"/>
                    <a:pt x="471" y="3143"/>
                  </a:cubicBezTo>
                  <a:cubicBezTo>
                    <a:pt x="471" y="3149"/>
                    <a:pt x="471" y="3162"/>
                    <a:pt x="471" y="3162"/>
                  </a:cubicBezTo>
                  <a:cubicBezTo>
                    <a:pt x="402" y="3171"/>
                    <a:pt x="440" y="3200"/>
                    <a:pt x="477" y="3215"/>
                  </a:cubicBezTo>
                  <a:cubicBezTo>
                    <a:pt x="512" y="3218"/>
                    <a:pt x="515" y="3225"/>
                    <a:pt x="515" y="3231"/>
                  </a:cubicBezTo>
                  <a:cubicBezTo>
                    <a:pt x="443" y="3240"/>
                    <a:pt x="446" y="3259"/>
                    <a:pt x="480" y="3269"/>
                  </a:cubicBezTo>
                  <a:cubicBezTo>
                    <a:pt x="493" y="3268"/>
                    <a:pt x="504" y="3268"/>
                    <a:pt x="512" y="3268"/>
                  </a:cubicBezTo>
                  <a:cubicBezTo>
                    <a:pt x="550" y="3268"/>
                    <a:pt x="540" y="3273"/>
                    <a:pt x="483" y="3281"/>
                  </a:cubicBezTo>
                  <a:cubicBezTo>
                    <a:pt x="411" y="3290"/>
                    <a:pt x="411" y="3303"/>
                    <a:pt x="521" y="3303"/>
                  </a:cubicBezTo>
                  <a:cubicBezTo>
                    <a:pt x="556" y="3306"/>
                    <a:pt x="556" y="3306"/>
                    <a:pt x="521" y="3316"/>
                  </a:cubicBezTo>
                  <a:cubicBezTo>
                    <a:pt x="467" y="3328"/>
                    <a:pt x="455" y="3336"/>
                    <a:pt x="470" y="3336"/>
                  </a:cubicBezTo>
                  <a:cubicBezTo>
                    <a:pt x="473" y="3336"/>
                    <a:pt x="479" y="3336"/>
                    <a:pt x="487" y="3334"/>
                  </a:cubicBezTo>
                  <a:cubicBezTo>
                    <a:pt x="499" y="3334"/>
                    <a:pt x="509" y="3334"/>
                    <a:pt x="517" y="3334"/>
                  </a:cubicBezTo>
                  <a:cubicBezTo>
                    <a:pt x="557" y="3334"/>
                    <a:pt x="547" y="3340"/>
                    <a:pt x="490" y="3353"/>
                  </a:cubicBezTo>
                  <a:cubicBezTo>
                    <a:pt x="436" y="3372"/>
                    <a:pt x="423" y="3377"/>
                    <a:pt x="448" y="3377"/>
                  </a:cubicBezTo>
                  <a:cubicBezTo>
                    <a:pt x="457" y="3377"/>
                    <a:pt x="471" y="3376"/>
                    <a:pt x="490" y="3375"/>
                  </a:cubicBezTo>
                  <a:cubicBezTo>
                    <a:pt x="493" y="3375"/>
                    <a:pt x="497" y="3375"/>
                    <a:pt x="500" y="3375"/>
                  </a:cubicBezTo>
                  <a:cubicBezTo>
                    <a:pt x="562" y="3375"/>
                    <a:pt x="561" y="3401"/>
                    <a:pt x="493" y="3416"/>
                  </a:cubicBezTo>
                  <a:cubicBezTo>
                    <a:pt x="496" y="3421"/>
                    <a:pt x="468" y="3429"/>
                    <a:pt x="484" y="3429"/>
                  </a:cubicBezTo>
                  <a:cubicBezTo>
                    <a:pt x="487" y="3429"/>
                    <a:pt x="491" y="3429"/>
                    <a:pt x="496" y="3428"/>
                  </a:cubicBezTo>
                  <a:lnTo>
                    <a:pt x="496" y="3428"/>
                  </a:lnTo>
                  <a:lnTo>
                    <a:pt x="462" y="3438"/>
                  </a:lnTo>
                  <a:lnTo>
                    <a:pt x="462" y="3453"/>
                  </a:lnTo>
                  <a:lnTo>
                    <a:pt x="496" y="3447"/>
                  </a:lnTo>
                  <a:lnTo>
                    <a:pt x="496" y="3447"/>
                  </a:lnTo>
                  <a:cubicBezTo>
                    <a:pt x="480" y="3479"/>
                    <a:pt x="471" y="3510"/>
                    <a:pt x="471" y="3544"/>
                  </a:cubicBezTo>
                  <a:cubicBezTo>
                    <a:pt x="476" y="3603"/>
                    <a:pt x="477" y="3624"/>
                    <a:pt x="494" y="3624"/>
                  </a:cubicBezTo>
                  <a:cubicBezTo>
                    <a:pt x="498" y="3624"/>
                    <a:pt x="504" y="3622"/>
                    <a:pt x="512" y="3620"/>
                  </a:cubicBezTo>
                  <a:cubicBezTo>
                    <a:pt x="533" y="3615"/>
                    <a:pt x="548" y="3613"/>
                    <a:pt x="557" y="3613"/>
                  </a:cubicBezTo>
                  <a:cubicBezTo>
                    <a:pt x="578" y="3613"/>
                    <a:pt x="564" y="3624"/>
                    <a:pt x="515" y="3635"/>
                  </a:cubicBezTo>
                  <a:cubicBezTo>
                    <a:pt x="515" y="3641"/>
                    <a:pt x="480" y="3657"/>
                    <a:pt x="480" y="3673"/>
                  </a:cubicBezTo>
                  <a:cubicBezTo>
                    <a:pt x="483" y="3685"/>
                    <a:pt x="483" y="3698"/>
                    <a:pt x="449" y="3704"/>
                  </a:cubicBezTo>
                  <a:lnTo>
                    <a:pt x="449" y="3710"/>
                  </a:lnTo>
                  <a:cubicBezTo>
                    <a:pt x="521" y="3714"/>
                    <a:pt x="524" y="3754"/>
                    <a:pt x="490" y="3779"/>
                  </a:cubicBezTo>
                  <a:cubicBezTo>
                    <a:pt x="493" y="3792"/>
                    <a:pt x="493" y="3798"/>
                    <a:pt x="527" y="3808"/>
                  </a:cubicBezTo>
                  <a:cubicBezTo>
                    <a:pt x="565" y="3814"/>
                    <a:pt x="565" y="3814"/>
                    <a:pt x="530" y="3826"/>
                  </a:cubicBezTo>
                  <a:cubicBezTo>
                    <a:pt x="499" y="3829"/>
                    <a:pt x="468" y="3868"/>
                    <a:pt x="517" y="3868"/>
                  </a:cubicBezTo>
                  <a:cubicBezTo>
                    <a:pt x="521" y="3868"/>
                    <a:pt x="527" y="3868"/>
                    <a:pt x="534" y="3867"/>
                  </a:cubicBezTo>
                  <a:lnTo>
                    <a:pt x="534" y="3867"/>
                  </a:lnTo>
                  <a:lnTo>
                    <a:pt x="499" y="3877"/>
                  </a:lnTo>
                  <a:cubicBezTo>
                    <a:pt x="476" y="3885"/>
                    <a:pt x="484" y="3889"/>
                    <a:pt x="503" y="3889"/>
                  </a:cubicBezTo>
                  <a:cubicBezTo>
                    <a:pt x="512" y="3889"/>
                    <a:pt x="524" y="3888"/>
                    <a:pt x="537" y="3886"/>
                  </a:cubicBezTo>
                  <a:cubicBezTo>
                    <a:pt x="557" y="3883"/>
                    <a:pt x="572" y="3882"/>
                    <a:pt x="580" y="3882"/>
                  </a:cubicBezTo>
                  <a:cubicBezTo>
                    <a:pt x="598" y="3882"/>
                    <a:pt x="577" y="3889"/>
                    <a:pt x="502" y="3905"/>
                  </a:cubicBezTo>
                  <a:cubicBezTo>
                    <a:pt x="450" y="3911"/>
                    <a:pt x="436" y="3917"/>
                    <a:pt x="446" y="3917"/>
                  </a:cubicBezTo>
                  <a:cubicBezTo>
                    <a:pt x="450" y="3917"/>
                    <a:pt x="457" y="3916"/>
                    <a:pt x="468" y="3914"/>
                  </a:cubicBezTo>
                  <a:cubicBezTo>
                    <a:pt x="502" y="3917"/>
                    <a:pt x="540" y="3920"/>
                    <a:pt x="502" y="3930"/>
                  </a:cubicBezTo>
                  <a:cubicBezTo>
                    <a:pt x="504" y="3934"/>
                    <a:pt x="505" y="3940"/>
                    <a:pt x="530" y="3940"/>
                  </a:cubicBezTo>
                  <a:cubicBezTo>
                    <a:pt x="540" y="3940"/>
                    <a:pt x="556" y="3939"/>
                    <a:pt x="577" y="3936"/>
                  </a:cubicBezTo>
                  <a:cubicBezTo>
                    <a:pt x="588" y="3934"/>
                    <a:pt x="595" y="3933"/>
                    <a:pt x="600" y="3933"/>
                  </a:cubicBezTo>
                  <a:cubicBezTo>
                    <a:pt x="612" y="3933"/>
                    <a:pt x="612" y="3938"/>
                    <a:pt x="612" y="3942"/>
                  </a:cubicBezTo>
                  <a:cubicBezTo>
                    <a:pt x="599" y="3946"/>
                    <a:pt x="585" y="3948"/>
                    <a:pt x="571" y="3948"/>
                  </a:cubicBezTo>
                  <a:cubicBezTo>
                    <a:pt x="561" y="3948"/>
                    <a:pt x="550" y="3947"/>
                    <a:pt x="540" y="3945"/>
                  </a:cubicBezTo>
                  <a:lnTo>
                    <a:pt x="540" y="3945"/>
                  </a:lnTo>
                  <a:lnTo>
                    <a:pt x="543" y="3958"/>
                  </a:lnTo>
                  <a:cubicBezTo>
                    <a:pt x="543" y="3967"/>
                    <a:pt x="509" y="3983"/>
                    <a:pt x="474" y="3989"/>
                  </a:cubicBezTo>
                  <a:cubicBezTo>
                    <a:pt x="453" y="3995"/>
                    <a:pt x="445" y="3999"/>
                    <a:pt x="454" y="3999"/>
                  </a:cubicBezTo>
                  <a:cubicBezTo>
                    <a:pt x="461" y="3999"/>
                    <a:pt x="478" y="3996"/>
                    <a:pt x="509" y="3989"/>
                  </a:cubicBezTo>
                  <a:cubicBezTo>
                    <a:pt x="538" y="3987"/>
                    <a:pt x="556" y="3985"/>
                    <a:pt x="566" y="3985"/>
                  </a:cubicBezTo>
                  <a:cubicBezTo>
                    <a:pt x="581" y="3985"/>
                    <a:pt x="581" y="3988"/>
                    <a:pt x="581" y="3996"/>
                  </a:cubicBezTo>
                  <a:cubicBezTo>
                    <a:pt x="581" y="4002"/>
                    <a:pt x="584" y="4008"/>
                    <a:pt x="546" y="4011"/>
                  </a:cubicBezTo>
                  <a:cubicBezTo>
                    <a:pt x="512" y="4018"/>
                    <a:pt x="512" y="4018"/>
                    <a:pt x="512" y="4030"/>
                  </a:cubicBezTo>
                  <a:cubicBezTo>
                    <a:pt x="514" y="4046"/>
                    <a:pt x="596" y="4056"/>
                    <a:pt x="665" y="4056"/>
                  </a:cubicBezTo>
                  <a:cubicBezTo>
                    <a:pt x="675" y="4056"/>
                    <a:pt x="684" y="4056"/>
                    <a:pt x="693" y="4055"/>
                  </a:cubicBezTo>
                  <a:cubicBezTo>
                    <a:pt x="725" y="4051"/>
                    <a:pt x="743" y="4049"/>
                    <a:pt x="747" y="4049"/>
                  </a:cubicBezTo>
                  <a:cubicBezTo>
                    <a:pt x="752" y="4049"/>
                    <a:pt x="734" y="4053"/>
                    <a:pt x="693" y="4061"/>
                  </a:cubicBezTo>
                  <a:cubicBezTo>
                    <a:pt x="659" y="4065"/>
                    <a:pt x="659" y="4071"/>
                    <a:pt x="662" y="4080"/>
                  </a:cubicBezTo>
                  <a:cubicBezTo>
                    <a:pt x="669" y="4079"/>
                    <a:pt x="674" y="4078"/>
                    <a:pt x="676" y="4078"/>
                  </a:cubicBezTo>
                  <a:cubicBezTo>
                    <a:pt x="681" y="4078"/>
                    <a:pt x="671" y="4082"/>
                    <a:pt x="666" y="4082"/>
                  </a:cubicBezTo>
                  <a:cubicBezTo>
                    <a:pt x="664" y="4082"/>
                    <a:pt x="662" y="4082"/>
                    <a:pt x="662" y="4080"/>
                  </a:cubicBezTo>
                  <a:cubicBezTo>
                    <a:pt x="655" y="4081"/>
                    <a:pt x="650" y="4081"/>
                    <a:pt x="645" y="4081"/>
                  </a:cubicBezTo>
                  <a:cubicBezTo>
                    <a:pt x="624" y="4081"/>
                    <a:pt x="624" y="4076"/>
                    <a:pt x="624" y="4071"/>
                  </a:cubicBezTo>
                  <a:lnTo>
                    <a:pt x="587" y="4074"/>
                  </a:lnTo>
                  <a:cubicBezTo>
                    <a:pt x="518" y="4090"/>
                    <a:pt x="518" y="4096"/>
                    <a:pt x="590" y="4096"/>
                  </a:cubicBezTo>
                  <a:cubicBezTo>
                    <a:pt x="628" y="4096"/>
                    <a:pt x="628" y="4096"/>
                    <a:pt x="590" y="4108"/>
                  </a:cubicBezTo>
                  <a:cubicBezTo>
                    <a:pt x="559" y="4117"/>
                    <a:pt x="528" y="4128"/>
                    <a:pt x="547" y="4128"/>
                  </a:cubicBezTo>
                  <a:cubicBezTo>
                    <a:pt x="549" y="4128"/>
                    <a:pt x="552" y="4128"/>
                    <a:pt x="556" y="4127"/>
                  </a:cubicBezTo>
                  <a:lnTo>
                    <a:pt x="556" y="4127"/>
                  </a:lnTo>
                  <a:cubicBezTo>
                    <a:pt x="556" y="4127"/>
                    <a:pt x="559" y="4140"/>
                    <a:pt x="524" y="4149"/>
                  </a:cubicBezTo>
                  <a:cubicBezTo>
                    <a:pt x="524" y="4161"/>
                    <a:pt x="524" y="4167"/>
                    <a:pt x="540" y="4167"/>
                  </a:cubicBezTo>
                  <a:cubicBezTo>
                    <a:pt x="545" y="4167"/>
                    <a:pt x="552" y="4166"/>
                    <a:pt x="562" y="4165"/>
                  </a:cubicBezTo>
                  <a:cubicBezTo>
                    <a:pt x="568" y="4164"/>
                    <a:pt x="573" y="4164"/>
                    <a:pt x="578" y="4164"/>
                  </a:cubicBezTo>
                  <a:cubicBezTo>
                    <a:pt x="596" y="4164"/>
                    <a:pt x="596" y="4169"/>
                    <a:pt x="596" y="4174"/>
                  </a:cubicBezTo>
                  <a:cubicBezTo>
                    <a:pt x="596" y="4179"/>
                    <a:pt x="598" y="4184"/>
                    <a:pt x="618" y="4184"/>
                  </a:cubicBezTo>
                  <a:cubicBezTo>
                    <a:pt x="622" y="4184"/>
                    <a:pt x="628" y="4184"/>
                    <a:pt x="634" y="4184"/>
                  </a:cubicBezTo>
                  <a:cubicBezTo>
                    <a:pt x="645" y="4182"/>
                    <a:pt x="657" y="4180"/>
                    <a:pt x="668" y="4180"/>
                  </a:cubicBezTo>
                  <a:cubicBezTo>
                    <a:pt x="689" y="4180"/>
                    <a:pt x="706" y="4185"/>
                    <a:pt x="706" y="4193"/>
                  </a:cubicBezTo>
                  <a:cubicBezTo>
                    <a:pt x="744" y="4202"/>
                    <a:pt x="744" y="4202"/>
                    <a:pt x="671" y="4218"/>
                  </a:cubicBezTo>
                  <a:cubicBezTo>
                    <a:pt x="637" y="4224"/>
                    <a:pt x="637" y="4231"/>
                    <a:pt x="637" y="4237"/>
                  </a:cubicBezTo>
                  <a:cubicBezTo>
                    <a:pt x="637" y="4237"/>
                    <a:pt x="640" y="4243"/>
                    <a:pt x="606" y="4253"/>
                  </a:cubicBezTo>
                  <a:cubicBezTo>
                    <a:pt x="587" y="4259"/>
                    <a:pt x="587" y="4261"/>
                    <a:pt x="596" y="4261"/>
                  </a:cubicBezTo>
                  <a:cubicBezTo>
                    <a:pt x="605" y="4261"/>
                    <a:pt x="623" y="4259"/>
                    <a:pt x="640" y="4256"/>
                  </a:cubicBezTo>
                  <a:lnTo>
                    <a:pt x="712" y="4246"/>
                  </a:lnTo>
                  <a:lnTo>
                    <a:pt x="712" y="4246"/>
                  </a:lnTo>
                  <a:cubicBezTo>
                    <a:pt x="678" y="4262"/>
                    <a:pt x="643" y="4271"/>
                    <a:pt x="606" y="4274"/>
                  </a:cubicBezTo>
                  <a:cubicBezTo>
                    <a:pt x="567" y="4283"/>
                    <a:pt x="550" y="4287"/>
                    <a:pt x="555" y="4287"/>
                  </a:cubicBezTo>
                  <a:cubicBezTo>
                    <a:pt x="559" y="4287"/>
                    <a:pt x="576" y="4285"/>
                    <a:pt x="606" y="4281"/>
                  </a:cubicBezTo>
                  <a:cubicBezTo>
                    <a:pt x="617" y="4280"/>
                    <a:pt x="627" y="4279"/>
                    <a:pt x="636" y="4279"/>
                  </a:cubicBezTo>
                  <a:cubicBezTo>
                    <a:pt x="657" y="4279"/>
                    <a:pt x="668" y="4283"/>
                    <a:pt x="643" y="4296"/>
                  </a:cubicBezTo>
                  <a:cubicBezTo>
                    <a:pt x="646" y="4309"/>
                    <a:pt x="646" y="4322"/>
                    <a:pt x="612" y="4328"/>
                  </a:cubicBezTo>
                  <a:cubicBezTo>
                    <a:pt x="574" y="4337"/>
                    <a:pt x="612" y="4340"/>
                    <a:pt x="612" y="4340"/>
                  </a:cubicBezTo>
                  <a:cubicBezTo>
                    <a:pt x="646" y="4343"/>
                    <a:pt x="650" y="4350"/>
                    <a:pt x="615" y="4375"/>
                  </a:cubicBezTo>
                  <a:cubicBezTo>
                    <a:pt x="569" y="4402"/>
                    <a:pt x="553" y="4411"/>
                    <a:pt x="571" y="4411"/>
                  </a:cubicBezTo>
                  <a:cubicBezTo>
                    <a:pt x="579" y="4411"/>
                    <a:pt x="595" y="4409"/>
                    <a:pt x="618" y="4406"/>
                  </a:cubicBezTo>
                  <a:cubicBezTo>
                    <a:pt x="635" y="4405"/>
                    <a:pt x="653" y="4402"/>
                    <a:pt x="657" y="4402"/>
                  </a:cubicBezTo>
                  <a:cubicBezTo>
                    <a:pt x="661" y="4402"/>
                    <a:pt x="653" y="4405"/>
                    <a:pt x="618" y="4412"/>
                  </a:cubicBezTo>
                  <a:cubicBezTo>
                    <a:pt x="584" y="4425"/>
                    <a:pt x="618" y="4428"/>
                    <a:pt x="656" y="4434"/>
                  </a:cubicBezTo>
                  <a:cubicBezTo>
                    <a:pt x="703" y="4434"/>
                    <a:pt x="753" y="4431"/>
                    <a:pt x="800" y="4425"/>
                  </a:cubicBezTo>
                  <a:cubicBezTo>
                    <a:pt x="829" y="4421"/>
                    <a:pt x="845" y="4419"/>
                    <a:pt x="853" y="4419"/>
                  </a:cubicBezTo>
                  <a:cubicBezTo>
                    <a:pt x="863" y="4419"/>
                    <a:pt x="855" y="4423"/>
                    <a:pt x="834" y="4434"/>
                  </a:cubicBezTo>
                  <a:cubicBezTo>
                    <a:pt x="838" y="4441"/>
                    <a:pt x="800" y="4450"/>
                    <a:pt x="765" y="4456"/>
                  </a:cubicBezTo>
                  <a:cubicBezTo>
                    <a:pt x="759" y="4457"/>
                    <a:pt x="753" y="4457"/>
                    <a:pt x="749" y="4457"/>
                  </a:cubicBezTo>
                  <a:cubicBezTo>
                    <a:pt x="731" y="4457"/>
                    <a:pt x="731" y="4453"/>
                    <a:pt x="731" y="4453"/>
                  </a:cubicBezTo>
                  <a:lnTo>
                    <a:pt x="728" y="4447"/>
                  </a:lnTo>
                  <a:cubicBezTo>
                    <a:pt x="693" y="4450"/>
                    <a:pt x="659" y="4456"/>
                    <a:pt x="659" y="4469"/>
                  </a:cubicBezTo>
                  <a:cubicBezTo>
                    <a:pt x="634" y="4478"/>
                    <a:pt x="627" y="4484"/>
                    <a:pt x="639" y="4484"/>
                  </a:cubicBezTo>
                  <a:cubicBezTo>
                    <a:pt x="643" y="4484"/>
                    <a:pt x="650" y="4483"/>
                    <a:pt x="659" y="4481"/>
                  </a:cubicBezTo>
                  <a:lnTo>
                    <a:pt x="659" y="4481"/>
                  </a:lnTo>
                  <a:cubicBezTo>
                    <a:pt x="624" y="4494"/>
                    <a:pt x="628" y="4506"/>
                    <a:pt x="628" y="4519"/>
                  </a:cubicBezTo>
                  <a:cubicBezTo>
                    <a:pt x="628" y="4535"/>
                    <a:pt x="631" y="4553"/>
                    <a:pt x="596" y="4566"/>
                  </a:cubicBezTo>
                  <a:cubicBezTo>
                    <a:pt x="596" y="4575"/>
                    <a:pt x="596" y="4581"/>
                    <a:pt x="611" y="4581"/>
                  </a:cubicBezTo>
                  <a:cubicBezTo>
                    <a:pt x="616" y="4581"/>
                    <a:pt x="624" y="4580"/>
                    <a:pt x="634" y="4578"/>
                  </a:cubicBezTo>
                  <a:cubicBezTo>
                    <a:pt x="655" y="4577"/>
                    <a:pt x="670" y="4576"/>
                    <a:pt x="680" y="4576"/>
                  </a:cubicBezTo>
                  <a:cubicBezTo>
                    <a:pt x="701" y="4576"/>
                    <a:pt x="694" y="4579"/>
                    <a:pt x="668" y="4582"/>
                  </a:cubicBezTo>
                  <a:cubicBezTo>
                    <a:pt x="601" y="4597"/>
                    <a:pt x="572" y="4685"/>
                    <a:pt x="640" y="4685"/>
                  </a:cubicBezTo>
                  <a:cubicBezTo>
                    <a:pt x="641" y="4685"/>
                    <a:pt x="642" y="4685"/>
                    <a:pt x="643" y="4685"/>
                  </a:cubicBezTo>
                  <a:lnTo>
                    <a:pt x="643" y="4701"/>
                  </a:lnTo>
                  <a:cubicBezTo>
                    <a:pt x="609" y="4716"/>
                    <a:pt x="612" y="4757"/>
                    <a:pt x="650" y="4760"/>
                  </a:cubicBezTo>
                  <a:cubicBezTo>
                    <a:pt x="650" y="4760"/>
                    <a:pt x="650" y="4767"/>
                    <a:pt x="650" y="4779"/>
                  </a:cubicBezTo>
                  <a:cubicBezTo>
                    <a:pt x="615" y="4798"/>
                    <a:pt x="618" y="4804"/>
                    <a:pt x="653" y="4807"/>
                  </a:cubicBezTo>
                  <a:cubicBezTo>
                    <a:pt x="678" y="4807"/>
                    <a:pt x="701" y="4806"/>
                    <a:pt x="704" y="4806"/>
                  </a:cubicBezTo>
                  <a:cubicBezTo>
                    <a:pt x="706" y="4806"/>
                    <a:pt x="702" y="4806"/>
                    <a:pt x="690" y="4807"/>
                  </a:cubicBezTo>
                  <a:cubicBezTo>
                    <a:pt x="653" y="4814"/>
                    <a:pt x="656" y="4826"/>
                    <a:pt x="656" y="4851"/>
                  </a:cubicBezTo>
                  <a:cubicBezTo>
                    <a:pt x="658" y="4868"/>
                    <a:pt x="658" y="4875"/>
                    <a:pt x="666" y="4875"/>
                  </a:cubicBezTo>
                  <a:cubicBezTo>
                    <a:pt x="671" y="4875"/>
                    <a:pt x="680" y="4872"/>
                    <a:pt x="693" y="4867"/>
                  </a:cubicBezTo>
                  <a:lnTo>
                    <a:pt x="693" y="4867"/>
                  </a:lnTo>
                  <a:cubicBezTo>
                    <a:pt x="731" y="4889"/>
                    <a:pt x="697" y="4895"/>
                    <a:pt x="662" y="4898"/>
                  </a:cubicBezTo>
                  <a:cubicBezTo>
                    <a:pt x="604" y="4901"/>
                    <a:pt x="593" y="4909"/>
                    <a:pt x="646" y="4909"/>
                  </a:cubicBezTo>
                  <a:cubicBezTo>
                    <a:pt x="659" y="4909"/>
                    <a:pt x="676" y="4909"/>
                    <a:pt x="697" y="4908"/>
                  </a:cubicBezTo>
                  <a:cubicBezTo>
                    <a:pt x="703" y="4907"/>
                    <a:pt x="709" y="4907"/>
                    <a:pt x="714" y="4907"/>
                  </a:cubicBezTo>
                  <a:cubicBezTo>
                    <a:pt x="769" y="4907"/>
                    <a:pt x="768" y="4920"/>
                    <a:pt x="734" y="4923"/>
                  </a:cubicBezTo>
                  <a:cubicBezTo>
                    <a:pt x="728" y="4924"/>
                    <a:pt x="723" y="4924"/>
                    <a:pt x="718" y="4924"/>
                  </a:cubicBezTo>
                  <a:cubicBezTo>
                    <a:pt x="700" y="4924"/>
                    <a:pt x="700" y="4919"/>
                    <a:pt x="700" y="4914"/>
                  </a:cubicBezTo>
                  <a:lnTo>
                    <a:pt x="628" y="4923"/>
                  </a:lnTo>
                  <a:cubicBezTo>
                    <a:pt x="628" y="4929"/>
                    <a:pt x="628" y="4929"/>
                    <a:pt x="665" y="4933"/>
                  </a:cubicBezTo>
                  <a:cubicBezTo>
                    <a:pt x="665" y="4933"/>
                    <a:pt x="665" y="4939"/>
                    <a:pt x="700" y="4942"/>
                  </a:cubicBezTo>
                  <a:cubicBezTo>
                    <a:pt x="737" y="4942"/>
                    <a:pt x="772" y="4939"/>
                    <a:pt x="806" y="4926"/>
                  </a:cubicBezTo>
                  <a:cubicBezTo>
                    <a:pt x="819" y="4923"/>
                    <a:pt x="827" y="4922"/>
                    <a:pt x="833" y="4922"/>
                  </a:cubicBezTo>
                  <a:cubicBezTo>
                    <a:pt x="843" y="4922"/>
                    <a:pt x="844" y="4925"/>
                    <a:pt x="844" y="4929"/>
                  </a:cubicBezTo>
                  <a:cubicBezTo>
                    <a:pt x="815" y="4943"/>
                    <a:pt x="786" y="4949"/>
                    <a:pt x="756" y="4949"/>
                  </a:cubicBezTo>
                  <a:cubicBezTo>
                    <a:pt x="750" y="4949"/>
                    <a:pt x="744" y="4949"/>
                    <a:pt x="737" y="4948"/>
                  </a:cubicBezTo>
                  <a:cubicBezTo>
                    <a:pt x="737" y="4946"/>
                    <a:pt x="734" y="4946"/>
                    <a:pt x="728" y="4946"/>
                  </a:cubicBezTo>
                  <a:cubicBezTo>
                    <a:pt x="716" y="4946"/>
                    <a:pt x="691" y="4949"/>
                    <a:pt x="665" y="4951"/>
                  </a:cubicBezTo>
                  <a:cubicBezTo>
                    <a:pt x="631" y="4958"/>
                    <a:pt x="706" y="4980"/>
                    <a:pt x="775" y="4980"/>
                  </a:cubicBezTo>
                  <a:lnTo>
                    <a:pt x="740" y="4983"/>
                  </a:lnTo>
                  <a:cubicBezTo>
                    <a:pt x="706" y="4989"/>
                    <a:pt x="706" y="5002"/>
                    <a:pt x="706" y="5014"/>
                  </a:cubicBezTo>
                  <a:cubicBezTo>
                    <a:pt x="709" y="5024"/>
                    <a:pt x="709" y="5031"/>
                    <a:pt x="729" y="5031"/>
                  </a:cubicBezTo>
                  <a:cubicBezTo>
                    <a:pt x="733" y="5031"/>
                    <a:pt x="738" y="5030"/>
                    <a:pt x="744" y="5030"/>
                  </a:cubicBezTo>
                  <a:cubicBezTo>
                    <a:pt x="767" y="5026"/>
                    <a:pt x="789" y="5023"/>
                    <a:pt x="802" y="5023"/>
                  </a:cubicBezTo>
                  <a:cubicBezTo>
                    <a:pt x="811" y="5023"/>
                    <a:pt x="816" y="5024"/>
                    <a:pt x="816" y="5027"/>
                  </a:cubicBezTo>
                  <a:cubicBezTo>
                    <a:pt x="816" y="5020"/>
                    <a:pt x="850" y="5017"/>
                    <a:pt x="888" y="5011"/>
                  </a:cubicBezTo>
                  <a:lnTo>
                    <a:pt x="888" y="5011"/>
                  </a:lnTo>
                  <a:cubicBezTo>
                    <a:pt x="866" y="5023"/>
                    <a:pt x="841" y="5033"/>
                    <a:pt x="819" y="5039"/>
                  </a:cubicBezTo>
                  <a:cubicBezTo>
                    <a:pt x="747" y="5064"/>
                    <a:pt x="712" y="5080"/>
                    <a:pt x="715" y="5108"/>
                  </a:cubicBezTo>
                  <a:cubicBezTo>
                    <a:pt x="715" y="5121"/>
                    <a:pt x="718" y="5139"/>
                    <a:pt x="684" y="5152"/>
                  </a:cubicBezTo>
                  <a:cubicBezTo>
                    <a:pt x="684" y="5162"/>
                    <a:pt x="684" y="5168"/>
                    <a:pt x="705" y="5168"/>
                  </a:cubicBezTo>
                  <a:cubicBezTo>
                    <a:pt x="710" y="5168"/>
                    <a:pt x="715" y="5168"/>
                    <a:pt x="722" y="5168"/>
                  </a:cubicBezTo>
                  <a:lnTo>
                    <a:pt x="722" y="5180"/>
                  </a:lnTo>
                  <a:cubicBezTo>
                    <a:pt x="693" y="5190"/>
                    <a:pt x="688" y="5201"/>
                    <a:pt x="708" y="5201"/>
                  </a:cubicBezTo>
                  <a:cubicBezTo>
                    <a:pt x="712" y="5201"/>
                    <a:pt x="718" y="5200"/>
                    <a:pt x="725" y="5199"/>
                  </a:cubicBezTo>
                  <a:cubicBezTo>
                    <a:pt x="759" y="5202"/>
                    <a:pt x="725" y="5215"/>
                    <a:pt x="725" y="5221"/>
                  </a:cubicBezTo>
                  <a:cubicBezTo>
                    <a:pt x="690" y="5232"/>
                    <a:pt x="673" y="5237"/>
                    <a:pt x="678" y="5237"/>
                  </a:cubicBezTo>
                  <a:cubicBezTo>
                    <a:pt x="682" y="5237"/>
                    <a:pt x="709" y="5232"/>
                    <a:pt x="762" y="5221"/>
                  </a:cubicBezTo>
                  <a:cubicBezTo>
                    <a:pt x="797" y="5218"/>
                    <a:pt x="831" y="5199"/>
                    <a:pt x="831" y="5193"/>
                  </a:cubicBezTo>
                  <a:lnTo>
                    <a:pt x="828" y="5174"/>
                  </a:lnTo>
                  <a:lnTo>
                    <a:pt x="828" y="5174"/>
                  </a:lnTo>
                  <a:lnTo>
                    <a:pt x="866" y="5190"/>
                  </a:lnTo>
                  <a:cubicBezTo>
                    <a:pt x="866" y="5194"/>
                    <a:pt x="888" y="5201"/>
                    <a:pt x="914" y="5201"/>
                  </a:cubicBezTo>
                  <a:cubicBezTo>
                    <a:pt x="922" y="5201"/>
                    <a:pt x="930" y="5200"/>
                    <a:pt x="938" y="5199"/>
                  </a:cubicBezTo>
                  <a:cubicBezTo>
                    <a:pt x="938" y="5199"/>
                    <a:pt x="947" y="5198"/>
                    <a:pt x="957" y="5198"/>
                  </a:cubicBezTo>
                  <a:cubicBezTo>
                    <a:pt x="966" y="5198"/>
                    <a:pt x="975" y="5199"/>
                    <a:pt x="975" y="5202"/>
                  </a:cubicBezTo>
                  <a:lnTo>
                    <a:pt x="903" y="5212"/>
                  </a:lnTo>
                  <a:cubicBezTo>
                    <a:pt x="894" y="5211"/>
                    <a:pt x="885" y="5210"/>
                    <a:pt x="875" y="5210"/>
                  </a:cubicBezTo>
                  <a:cubicBezTo>
                    <a:pt x="849" y="5210"/>
                    <a:pt x="822" y="5213"/>
                    <a:pt x="797" y="5218"/>
                  </a:cubicBezTo>
                  <a:cubicBezTo>
                    <a:pt x="738" y="5231"/>
                    <a:pt x="705" y="5251"/>
                    <a:pt x="740" y="5251"/>
                  </a:cubicBezTo>
                  <a:cubicBezTo>
                    <a:pt x="746" y="5251"/>
                    <a:pt x="755" y="5251"/>
                    <a:pt x="765" y="5249"/>
                  </a:cubicBezTo>
                  <a:lnTo>
                    <a:pt x="765" y="5249"/>
                  </a:lnTo>
                  <a:cubicBezTo>
                    <a:pt x="765" y="5255"/>
                    <a:pt x="765" y="5255"/>
                    <a:pt x="731" y="5268"/>
                  </a:cubicBezTo>
                  <a:cubicBezTo>
                    <a:pt x="701" y="5270"/>
                    <a:pt x="695" y="5275"/>
                    <a:pt x="732" y="5275"/>
                  </a:cubicBezTo>
                  <a:cubicBezTo>
                    <a:pt x="741" y="5275"/>
                    <a:pt x="752" y="5275"/>
                    <a:pt x="765" y="5274"/>
                  </a:cubicBezTo>
                  <a:cubicBezTo>
                    <a:pt x="838" y="5274"/>
                    <a:pt x="838" y="5280"/>
                    <a:pt x="769" y="5296"/>
                  </a:cubicBezTo>
                  <a:cubicBezTo>
                    <a:pt x="704" y="5317"/>
                    <a:pt x="700" y="5340"/>
                    <a:pt x="731" y="5340"/>
                  </a:cubicBezTo>
                  <a:cubicBezTo>
                    <a:pt x="733" y="5340"/>
                    <a:pt x="735" y="5340"/>
                    <a:pt x="737" y="5340"/>
                  </a:cubicBezTo>
                  <a:cubicBezTo>
                    <a:pt x="750" y="5338"/>
                    <a:pt x="761" y="5337"/>
                    <a:pt x="769" y="5337"/>
                  </a:cubicBezTo>
                  <a:cubicBezTo>
                    <a:pt x="806" y="5337"/>
                    <a:pt x="803" y="5352"/>
                    <a:pt x="775" y="5362"/>
                  </a:cubicBezTo>
                  <a:cubicBezTo>
                    <a:pt x="740" y="5371"/>
                    <a:pt x="740" y="5381"/>
                    <a:pt x="775" y="5381"/>
                  </a:cubicBezTo>
                  <a:cubicBezTo>
                    <a:pt x="740" y="5387"/>
                    <a:pt x="706" y="5396"/>
                    <a:pt x="740" y="5400"/>
                  </a:cubicBezTo>
                  <a:cubicBezTo>
                    <a:pt x="740" y="5400"/>
                    <a:pt x="741" y="5402"/>
                    <a:pt x="749" y="5402"/>
                  </a:cubicBezTo>
                  <a:cubicBezTo>
                    <a:pt x="754" y="5402"/>
                    <a:pt x="763" y="5400"/>
                    <a:pt x="778" y="5396"/>
                  </a:cubicBezTo>
                  <a:lnTo>
                    <a:pt x="850" y="5400"/>
                  </a:lnTo>
                  <a:cubicBezTo>
                    <a:pt x="850" y="5393"/>
                    <a:pt x="885" y="5387"/>
                    <a:pt x="919" y="5384"/>
                  </a:cubicBezTo>
                  <a:cubicBezTo>
                    <a:pt x="922" y="5383"/>
                    <a:pt x="925" y="5383"/>
                    <a:pt x="927" y="5383"/>
                  </a:cubicBezTo>
                  <a:cubicBezTo>
                    <a:pt x="950" y="5383"/>
                    <a:pt x="913" y="5411"/>
                    <a:pt x="816" y="5437"/>
                  </a:cubicBezTo>
                  <a:lnTo>
                    <a:pt x="747" y="5459"/>
                  </a:lnTo>
                  <a:lnTo>
                    <a:pt x="819" y="5450"/>
                  </a:lnTo>
                  <a:lnTo>
                    <a:pt x="819" y="5450"/>
                  </a:lnTo>
                  <a:cubicBezTo>
                    <a:pt x="819" y="5456"/>
                    <a:pt x="819" y="5462"/>
                    <a:pt x="784" y="5468"/>
                  </a:cubicBezTo>
                  <a:cubicBezTo>
                    <a:pt x="747" y="5472"/>
                    <a:pt x="747" y="5472"/>
                    <a:pt x="750" y="5478"/>
                  </a:cubicBezTo>
                  <a:cubicBezTo>
                    <a:pt x="750" y="5478"/>
                    <a:pt x="750" y="5483"/>
                    <a:pt x="764" y="5483"/>
                  </a:cubicBezTo>
                  <a:cubicBezTo>
                    <a:pt x="769" y="5483"/>
                    <a:pt x="776" y="5483"/>
                    <a:pt x="784" y="5481"/>
                  </a:cubicBezTo>
                  <a:cubicBezTo>
                    <a:pt x="818" y="5477"/>
                    <a:pt x="836" y="5474"/>
                    <a:pt x="842" y="5474"/>
                  </a:cubicBezTo>
                  <a:cubicBezTo>
                    <a:pt x="849" y="5474"/>
                    <a:pt x="840" y="5477"/>
                    <a:pt x="822" y="5484"/>
                  </a:cubicBezTo>
                  <a:cubicBezTo>
                    <a:pt x="762" y="5497"/>
                    <a:pt x="752" y="5504"/>
                    <a:pt x="792" y="5504"/>
                  </a:cubicBezTo>
                  <a:cubicBezTo>
                    <a:pt x="800" y="5504"/>
                    <a:pt x="810" y="5503"/>
                    <a:pt x="822" y="5503"/>
                  </a:cubicBezTo>
                  <a:cubicBezTo>
                    <a:pt x="853" y="5499"/>
                    <a:pt x="871" y="5497"/>
                    <a:pt x="875" y="5497"/>
                  </a:cubicBezTo>
                  <a:cubicBezTo>
                    <a:pt x="880" y="5497"/>
                    <a:pt x="863" y="5500"/>
                    <a:pt x="822" y="5509"/>
                  </a:cubicBezTo>
                  <a:cubicBezTo>
                    <a:pt x="787" y="5515"/>
                    <a:pt x="753" y="5525"/>
                    <a:pt x="753" y="5531"/>
                  </a:cubicBezTo>
                  <a:lnTo>
                    <a:pt x="787" y="5528"/>
                  </a:lnTo>
                  <a:cubicBezTo>
                    <a:pt x="811" y="5525"/>
                    <a:pt x="827" y="5523"/>
                    <a:pt x="837" y="5523"/>
                  </a:cubicBezTo>
                  <a:cubicBezTo>
                    <a:pt x="856" y="5523"/>
                    <a:pt x="848" y="5529"/>
                    <a:pt x="825" y="5537"/>
                  </a:cubicBezTo>
                  <a:cubicBezTo>
                    <a:pt x="791" y="5541"/>
                    <a:pt x="791" y="5547"/>
                    <a:pt x="828" y="5556"/>
                  </a:cubicBezTo>
                  <a:cubicBezTo>
                    <a:pt x="828" y="5569"/>
                    <a:pt x="828" y="5578"/>
                    <a:pt x="794" y="5581"/>
                  </a:cubicBezTo>
                  <a:cubicBezTo>
                    <a:pt x="748" y="5587"/>
                    <a:pt x="731" y="5589"/>
                    <a:pt x="744" y="5589"/>
                  </a:cubicBezTo>
                  <a:cubicBezTo>
                    <a:pt x="751" y="5589"/>
                    <a:pt x="767" y="5589"/>
                    <a:pt x="794" y="5588"/>
                  </a:cubicBezTo>
                  <a:cubicBezTo>
                    <a:pt x="831" y="5591"/>
                    <a:pt x="831" y="5591"/>
                    <a:pt x="797" y="5606"/>
                  </a:cubicBezTo>
                  <a:cubicBezTo>
                    <a:pt x="762" y="5619"/>
                    <a:pt x="762" y="5619"/>
                    <a:pt x="797" y="5622"/>
                  </a:cubicBezTo>
                  <a:cubicBezTo>
                    <a:pt x="869" y="5613"/>
                    <a:pt x="903" y="5606"/>
                    <a:pt x="903" y="5600"/>
                  </a:cubicBezTo>
                  <a:cubicBezTo>
                    <a:pt x="903" y="5594"/>
                    <a:pt x="903" y="5594"/>
                    <a:pt x="938" y="5591"/>
                  </a:cubicBezTo>
                  <a:lnTo>
                    <a:pt x="938" y="5603"/>
                  </a:lnTo>
                  <a:cubicBezTo>
                    <a:pt x="941" y="5609"/>
                    <a:pt x="941" y="5616"/>
                    <a:pt x="975" y="5625"/>
                  </a:cubicBezTo>
                  <a:cubicBezTo>
                    <a:pt x="986" y="5628"/>
                    <a:pt x="1000" y="5629"/>
                    <a:pt x="1014" y="5629"/>
                  </a:cubicBezTo>
                  <a:cubicBezTo>
                    <a:pt x="1046" y="5629"/>
                    <a:pt x="1074" y="5622"/>
                    <a:pt x="1048" y="5616"/>
                  </a:cubicBezTo>
                  <a:lnTo>
                    <a:pt x="1082" y="5606"/>
                  </a:lnTo>
                  <a:cubicBezTo>
                    <a:pt x="1158" y="5595"/>
                    <a:pt x="1180" y="5586"/>
                    <a:pt x="1147" y="5586"/>
                  </a:cubicBezTo>
                  <a:cubicBezTo>
                    <a:pt x="1134" y="5586"/>
                    <a:pt x="1112" y="5587"/>
                    <a:pt x="1082" y="5591"/>
                  </a:cubicBezTo>
                  <a:cubicBezTo>
                    <a:pt x="1029" y="5599"/>
                    <a:pt x="1002" y="5602"/>
                    <a:pt x="997" y="5602"/>
                  </a:cubicBezTo>
                  <a:cubicBezTo>
                    <a:pt x="993" y="5602"/>
                    <a:pt x="1010" y="5599"/>
                    <a:pt x="1044" y="5591"/>
                  </a:cubicBezTo>
                  <a:cubicBezTo>
                    <a:pt x="1116" y="5581"/>
                    <a:pt x="1116" y="5575"/>
                    <a:pt x="1113" y="5569"/>
                  </a:cubicBezTo>
                  <a:cubicBezTo>
                    <a:pt x="1113" y="5559"/>
                    <a:pt x="1113" y="5559"/>
                    <a:pt x="1151" y="5556"/>
                  </a:cubicBezTo>
                  <a:cubicBezTo>
                    <a:pt x="1185" y="5550"/>
                    <a:pt x="1220" y="5541"/>
                    <a:pt x="1220" y="5534"/>
                  </a:cubicBezTo>
                  <a:cubicBezTo>
                    <a:pt x="1220" y="5531"/>
                    <a:pt x="1220" y="5529"/>
                    <a:pt x="1212" y="5529"/>
                  </a:cubicBezTo>
                  <a:cubicBezTo>
                    <a:pt x="1207" y="5529"/>
                    <a:pt x="1198" y="5530"/>
                    <a:pt x="1182" y="5531"/>
                  </a:cubicBezTo>
                  <a:cubicBezTo>
                    <a:pt x="1174" y="5534"/>
                    <a:pt x="1167" y="5536"/>
                    <a:pt x="1163" y="5536"/>
                  </a:cubicBezTo>
                  <a:cubicBezTo>
                    <a:pt x="1152" y="5536"/>
                    <a:pt x="1165" y="5524"/>
                    <a:pt x="1217" y="5512"/>
                  </a:cubicBezTo>
                  <a:cubicBezTo>
                    <a:pt x="1236" y="5508"/>
                    <a:pt x="1245" y="5505"/>
                    <a:pt x="1241" y="5505"/>
                  </a:cubicBezTo>
                  <a:cubicBezTo>
                    <a:pt x="1236" y="5505"/>
                    <a:pt x="1218" y="5508"/>
                    <a:pt x="1182" y="5512"/>
                  </a:cubicBezTo>
                  <a:cubicBezTo>
                    <a:pt x="1167" y="5514"/>
                    <a:pt x="1155" y="5515"/>
                    <a:pt x="1146" y="5515"/>
                  </a:cubicBezTo>
                  <a:cubicBezTo>
                    <a:pt x="1113" y="5515"/>
                    <a:pt x="1125" y="5503"/>
                    <a:pt x="1179" y="5490"/>
                  </a:cubicBezTo>
                  <a:lnTo>
                    <a:pt x="1179" y="5478"/>
                  </a:lnTo>
                  <a:cubicBezTo>
                    <a:pt x="1179" y="5475"/>
                    <a:pt x="1174" y="5474"/>
                    <a:pt x="1165" y="5474"/>
                  </a:cubicBezTo>
                  <a:cubicBezTo>
                    <a:pt x="1151" y="5474"/>
                    <a:pt x="1128" y="5477"/>
                    <a:pt x="1107" y="5481"/>
                  </a:cubicBezTo>
                  <a:cubicBezTo>
                    <a:pt x="1074" y="5485"/>
                    <a:pt x="1056" y="5488"/>
                    <a:pt x="1050" y="5488"/>
                  </a:cubicBezTo>
                  <a:cubicBezTo>
                    <a:pt x="1043" y="5488"/>
                    <a:pt x="1052" y="5485"/>
                    <a:pt x="1073" y="5478"/>
                  </a:cubicBezTo>
                  <a:cubicBezTo>
                    <a:pt x="1095" y="5472"/>
                    <a:pt x="1116" y="5465"/>
                    <a:pt x="1142" y="5462"/>
                  </a:cubicBezTo>
                  <a:cubicBezTo>
                    <a:pt x="1176" y="5459"/>
                    <a:pt x="1176" y="5453"/>
                    <a:pt x="1176" y="5447"/>
                  </a:cubicBezTo>
                  <a:cubicBezTo>
                    <a:pt x="1176" y="5439"/>
                    <a:pt x="1174" y="5429"/>
                    <a:pt x="1155" y="5429"/>
                  </a:cubicBezTo>
                  <a:cubicBezTo>
                    <a:pt x="1150" y="5429"/>
                    <a:pt x="1145" y="5430"/>
                    <a:pt x="1138" y="5431"/>
                  </a:cubicBezTo>
                  <a:lnTo>
                    <a:pt x="1173" y="5425"/>
                  </a:lnTo>
                  <a:cubicBezTo>
                    <a:pt x="1173" y="5420"/>
                    <a:pt x="1193" y="5417"/>
                    <a:pt x="1189" y="5417"/>
                  </a:cubicBezTo>
                  <a:cubicBezTo>
                    <a:pt x="1188" y="5417"/>
                    <a:pt x="1183" y="5417"/>
                    <a:pt x="1173" y="5418"/>
                  </a:cubicBezTo>
                  <a:cubicBezTo>
                    <a:pt x="1173" y="5418"/>
                    <a:pt x="1173" y="5412"/>
                    <a:pt x="1207" y="5393"/>
                  </a:cubicBezTo>
                  <a:cubicBezTo>
                    <a:pt x="1227" y="5384"/>
                    <a:pt x="1212" y="5376"/>
                    <a:pt x="1183" y="5376"/>
                  </a:cubicBezTo>
                  <a:cubicBezTo>
                    <a:pt x="1161" y="5376"/>
                    <a:pt x="1131" y="5381"/>
                    <a:pt x="1101" y="5393"/>
                  </a:cubicBezTo>
                  <a:cubicBezTo>
                    <a:pt x="1101" y="5396"/>
                    <a:pt x="1101" y="5397"/>
                    <a:pt x="1101" y="5397"/>
                  </a:cubicBezTo>
                  <a:cubicBezTo>
                    <a:pt x="1100" y="5397"/>
                    <a:pt x="1100" y="5394"/>
                    <a:pt x="1098" y="5387"/>
                  </a:cubicBezTo>
                  <a:cubicBezTo>
                    <a:pt x="1098" y="5385"/>
                    <a:pt x="1094" y="5384"/>
                    <a:pt x="1089" y="5384"/>
                  </a:cubicBezTo>
                  <a:cubicBezTo>
                    <a:pt x="1079" y="5384"/>
                    <a:pt x="1063" y="5387"/>
                    <a:pt x="1063" y="5387"/>
                  </a:cubicBezTo>
                  <a:cubicBezTo>
                    <a:pt x="1057" y="5388"/>
                    <a:pt x="1052" y="5388"/>
                    <a:pt x="1047" y="5388"/>
                  </a:cubicBezTo>
                  <a:cubicBezTo>
                    <a:pt x="1028" y="5388"/>
                    <a:pt x="1026" y="5383"/>
                    <a:pt x="1026" y="5378"/>
                  </a:cubicBezTo>
                  <a:lnTo>
                    <a:pt x="1098" y="5368"/>
                  </a:lnTo>
                  <a:cubicBezTo>
                    <a:pt x="1189" y="5363"/>
                    <a:pt x="1228" y="5348"/>
                    <a:pt x="1169" y="5348"/>
                  </a:cubicBezTo>
                  <a:cubicBezTo>
                    <a:pt x="1162" y="5348"/>
                    <a:pt x="1153" y="5348"/>
                    <a:pt x="1143" y="5349"/>
                  </a:cubicBezTo>
                  <a:lnTo>
                    <a:pt x="1143" y="5349"/>
                  </a:lnTo>
                  <a:cubicBezTo>
                    <a:pt x="1150" y="5348"/>
                    <a:pt x="1158" y="5347"/>
                    <a:pt x="1167" y="5346"/>
                  </a:cubicBezTo>
                  <a:cubicBezTo>
                    <a:pt x="1204" y="5340"/>
                    <a:pt x="1201" y="5334"/>
                    <a:pt x="1167" y="5324"/>
                  </a:cubicBezTo>
                  <a:cubicBezTo>
                    <a:pt x="1148" y="5323"/>
                    <a:pt x="1130" y="5322"/>
                    <a:pt x="1112" y="5322"/>
                  </a:cubicBezTo>
                  <a:cubicBezTo>
                    <a:pt x="1094" y="5322"/>
                    <a:pt x="1076" y="5323"/>
                    <a:pt x="1057" y="5324"/>
                  </a:cubicBezTo>
                  <a:cubicBezTo>
                    <a:pt x="1045" y="5326"/>
                    <a:pt x="1038" y="5327"/>
                    <a:pt x="1033" y="5327"/>
                  </a:cubicBezTo>
                  <a:cubicBezTo>
                    <a:pt x="1022" y="5327"/>
                    <a:pt x="1022" y="5324"/>
                    <a:pt x="1022" y="5324"/>
                  </a:cubicBezTo>
                  <a:cubicBezTo>
                    <a:pt x="1022" y="5318"/>
                    <a:pt x="1022" y="5318"/>
                    <a:pt x="1057" y="5312"/>
                  </a:cubicBezTo>
                  <a:cubicBezTo>
                    <a:pt x="1121" y="5303"/>
                    <a:pt x="1126" y="5292"/>
                    <a:pt x="1075" y="5292"/>
                  </a:cubicBezTo>
                  <a:cubicBezTo>
                    <a:pt x="1068" y="5292"/>
                    <a:pt x="1062" y="5293"/>
                    <a:pt x="1054" y="5293"/>
                  </a:cubicBezTo>
                  <a:lnTo>
                    <a:pt x="1091" y="5287"/>
                  </a:lnTo>
                  <a:cubicBezTo>
                    <a:pt x="1126" y="5284"/>
                    <a:pt x="1160" y="5271"/>
                    <a:pt x="1123" y="5243"/>
                  </a:cubicBezTo>
                  <a:cubicBezTo>
                    <a:pt x="1120" y="5218"/>
                    <a:pt x="1120" y="5196"/>
                    <a:pt x="1154" y="5193"/>
                  </a:cubicBezTo>
                  <a:cubicBezTo>
                    <a:pt x="1189" y="5190"/>
                    <a:pt x="1116" y="5171"/>
                    <a:pt x="1044" y="5168"/>
                  </a:cubicBezTo>
                  <a:cubicBezTo>
                    <a:pt x="1079" y="5161"/>
                    <a:pt x="1079" y="5155"/>
                    <a:pt x="1076" y="5143"/>
                  </a:cubicBezTo>
                  <a:cubicBezTo>
                    <a:pt x="1076" y="5121"/>
                    <a:pt x="1076" y="5121"/>
                    <a:pt x="1110" y="5117"/>
                  </a:cubicBezTo>
                  <a:cubicBezTo>
                    <a:pt x="1182" y="5114"/>
                    <a:pt x="1182" y="5114"/>
                    <a:pt x="1110" y="5111"/>
                  </a:cubicBezTo>
                  <a:cubicBezTo>
                    <a:pt x="1106" y="5111"/>
                    <a:pt x="1102" y="5111"/>
                    <a:pt x="1099" y="5111"/>
                  </a:cubicBezTo>
                  <a:cubicBezTo>
                    <a:pt x="1042" y="5111"/>
                    <a:pt x="1077" y="5089"/>
                    <a:pt x="1145" y="5080"/>
                  </a:cubicBezTo>
                  <a:cubicBezTo>
                    <a:pt x="1179" y="5074"/>
                    <a:pt x="1179" y="5067"/>
                    <a:pt x="1176" y="5055"/>
                  </a:cubicBezTo>
                  <a:cubicBezTo>
                    <a:pt x="1142" y="5052"/>
                    <a:pt x="1142" y="5039"/>
                    <a:pt x="1138" y="5027"/>
                  </a:cubicBezTo>
                  <a:cubicBezTo>
                    <a:pt x="1138" y="5015"/>
                    <a:pt x="1138" y="5010"/>
                    <a:pt x="1120" y="5010"/>
                  </a:cubicBezTo>
                  <a:cubicBezTo>
                    <a:pt x="1109" y="5010"/>
                    <a:pt x="1093" y="5012"/>
                    <a:pt x="1066" y="5014"/>
                  </a:cubicBezTo>
                  <a:cubicBezTo>
                    <a:pt x="1042" y="5017"/>
                    <a:pt x="1026" y="5019"/>
                    <a:pt x="1016" y="5019"/>
                  </a:cubicBezTo>
                  <a:cubicBezTo>
                    <a:pt x="994" y="5019"/>
                    <a:pt x="994" y="5013"/>
                    <a:pt x="994" y="5005"/>
                  </a:cubicBezTo>
                  <a:cubicBezTo>
                    <a:pt x="991" y="4998"/>
                    <a:pt x="991" y="4992"/>
                    <a:pt x="1029" y="4986"/>
                  </a:cubicBezTo>
                  <a:cubicBezTo>
                    <a:pt x="1029" y="4986"/>
                    <a:pt x="1063" y="4976"/>
                    <a:pt x="1063" y="4970"/>
                  </a:cubicBezTo>
                  <a:cubicBezTo>
                    <a:pt x="1060" y="4964"/>
                    <a:pt x="1060" y="4955"/>
                    <a:pt x="1098" y="4951"/>
                  </a:cubicBezTo>
                  <a:cubicBezTo>
                    <a:pt x="1098" y="4951"/>
                    <a:pt x="1132" y="4939"/>
                    <a:pt x="1129" y="4926"/>
                  </a:cubicBezTo>
                  <a:cubicBezTo>
                    <a:pt x="1129" y="4914"/>
                    <a:pt x="1129" y="4901"/>
                    <a:pt x="1163" y="4895"/>
                  </a:cubicBezTo>
                  <a:cubicBezTo>
                    <a:pt x="1163" y="4892"/>
                    <a:pt x="1163" y="4890"/>
                    <a:pt x="1159" y="4890"/>
                  </a:cubicBezTo>
                  <a:cubicBezTo>
                    <a:pt x="1154" y="4890"/>
                    <a:pt x="1145" y="4892"/>
                    <a:pt x="1126" y="4895"/>
                  </a:cubicBezTo>
                  <a:cubicBezTo>
                    <a:pt x="1119" y="4896"/>
                    <a:pt x="1113" y="4896"/>
                    <a:pt x="1107" y="4896"/>
                  </a:cubicBezTo>
                  <a:cubicBezTo>
                    <a:pt x="1081" y="4896"/>
                    <a:pt x="1063" y="4889"/>
                    <a:pt x="1088" y="4864"/>
                  </a:cubicBezTo>
                  <a:cubicBezTo>
                    <a:pt x="1088" y="4852"/>
                    <a:pt x="1086" y="4835"/>
                    <a:pt x="1058" y="4835"/>
                  </a:cubicBezTo>
                  <a:cubicBezTo>
                    <a:pt x="1056" y="4835"/>
                    <a:pt x="1053" y="4835"/>
                    <a:pt x="1051" y="4835"/>
                  </a:cubicBezTo>
                  <a:cubicBezTo>
                    <a:pt x="1051" y="4829"/>
                    <a:pt x="1051" y="4829"/>
                    <a:pt x="1085" y="4826"/>
                  </a:cubicBezTo>
                  <a:cubicBezTo>
                    <a:pt x="1157" y="4817"/>
                    <a:pt x="1154" y="4804"/>
                    <a:pt x="1082" y="4798"/>
                  </a:cubicBezTo>
                  <a:cubicBezTo>
                    <a:pt x="1074" y="4799"/>
                    <a:pt x="1068" y="4800"/>
                    <a:pt x="1064" y="4800"/>
                  </a:cubicBezTo>
                  <a:cubicBezTo>
                    <a:pt x="1049" y="4800"/>
                    <a:pt x="1055" y="4793"/>
                    <a:pt x="1082" y="4785"/>
                  </a:cubicBezTo>
                  <a:cubicBezTo>
                    <a:pt x="1082" y="4785"/>
                    <a:pt x="1082" y="4779"/>
                    <a:pt x="1044" y="4776"/>
                  </a:cubicBezTo>
                  <a:cubicBezTo>
                    <a:pt x="1010" y="4773"/>
                    <a:pt x="1010" y="4773"/>
                    <a:pt x="1044" y="4757"/>
                  </a:cubicBezTo>
                  <a:cubicBezTo>
                    <a:pt x="1079" y="4751"/>
                    <a:pt x="1079" y="4745"/>
                    <a:pt x="1079" y="4738"/>
                  </a:cubicBezTo>
                  <a:cubicBezTo>
                    <a:pt x="1041" y="4729"/>
                    <a:pt x="1035" y="4657"/>
                    <a:pt x="1069" y="4644"/>
                  </a:cubicBezTo>
                  <a:cubicBezTo>
                    <a:pt x="1032" y="4644"/>
                    <a:pt x="1032" y="4644"/>
                    <a:pt x="1032" y="4638"/>
                  </a:cubicBezTo>
                  <a:cubicBezTo>
                    <a:pt x="1077" y="4628"/>
                    <a:pt x="1079" y="4623"/>
                    <a:pt x="1058" y="4623"/>
                  </a:cubicBezTo>
                  <a:cubicBezTo>
                    <a:pt x="1045" y="4623"/>
                    <a:pt x="1023" y="4625"/>
                    <a:pt x="997" y="4629"/>
                  </a:cubicBezTo>
                  <a:lnTo>
                    <a:pt x="997" y="4635"/>
                  </a:lnTo>
                  <a:lnTo>
                    <a:pt x="997" y="4641"/>
                  </a:lnTo>
                  <a:cubicBezTo>
                    <a:pt x="984" y="4643"/>
                    <a:pt x="973" y="4644"/>
                    <a:pt x="965" y="4644"/>
                  </a:cubicBezTo>
                  <a:cubicBezTo>
                    <a:pt x="929" y="4644"/>
                    <a:pt x="945" y="4629"/>
                    <a:pt x="1032" y="4616"/>
                  </a:cubicBezTo>
                  <a:cubicBezTo>
                    <a:pt x="1080" y="4605"/>
                    <a:pt x="1094" y="4602"/>
                    <a:pt x="1075" y="4602"/>
                  </a:cubicBezTo>
                  <a:cubicBezTo>
                    <a:pt x="1066" y="4602"/>
                    <a:pt x="1051" y="4603"/>
                    <a:pt x="1029" y="4604"/>
                  </a:cubicBezTo>
                  <a:cubicBezTo>
                    <a:pt x="1017" y="4604"/>
                    <a:pt x="1007" y="4604"/>
                    <a:pt x="999" y="4604"/>
                  </a:cubicBezTo>
                  <a:cubicBezTo>
                    <a:pt x="959" y="4604"/>
                    <a:pt x="969" y="4598"/>
                    <a:pt x="1029" y="4585"/>
                  </a:cubicBezTo>
                  <a:cubicBezTo>
                    <a:pt x="1098" y="4575"/>
                    <a:pt x="1098" y="4575"/>
                    <a:pt x="1029" y="4575"/>
                  </a:cubicBezTo>
                  <a:cubicBezTo>
                    <a:pt x="1007" y="4576"/>
                    <a:pt x="987" y="4577"/>
                    <a:pt x="970" y="4577"/>
                  </a:cubicBezTo>
                  <a:cubicBezTo>
                    <a:pt x="877" y="4577"/>
                    <a:pt x="869" y="4563"/>
                    <a:pt x="988" y="4547"/>
                  </a:cubicBezTo>
                  <a:cubicBezTo>
                    <a:pt x="1060" y="4538"/>
                    <a:pt x="1095" y="4528"/>
                    <a:pt x="1095" y="4522"/>
                  </a:cubicBezTo>
                  <a:cubicBezTo>
                    <a:pt x="1095" y="4520"/>
                    <a:pt x="1089" y="4519"/>
                    <a:pt x="1080" y="4519"/>
                  </a:cubicBezTo>
                  <a:cubicBezTo>
                    <a:pt x="1066" y="4519"/>
                    <a:pt x="1044" y="4521"/>
                    <a:pt x="1022" y="4525"/>
                  </a:cubicBezTo>
                  <a:cubicBezTo>
                    <a:pt x="999" y="4531"/>
                    <a:pt x="983" y="4533"/>
                    <a:pt x="975" y="4533"/>
                  </a:cubicBezTo>
                  <a:cubicBezTo>
                    <a:pt x="960" y="4533"/>
                    <a:pt x="975" y="4524"/>
                    <a:pt x="1022" y="4510"/>
                  </a:cubicBezTo>
                  <a:cubicBezTo>
                    <a:pt x="1126" y="4478"/>
                    <a:pt x="1126" y="4463"/>
                    <a:pt x="1054" y="4453"/>
                  </a:cubicBezTo>
                  <a:cubicBezTo>
                    <a:pt x="992" y="4438"/>
                    <a:pt x="981" y="4422"/>
                    <a:pt x="1018" y="4422"/>
                  </a:cubicBezTo>
                  <a:cubicBezTo>
                    <a:pt x="1027" y="4422"/>
                    <a:pt x="1037" y="4423"/>
                    <a:pt x="1051" y="4425"/>
                  </a:cubicBezTo>
                  <a:cubicBezTo>
                    <a:pt x="1083" y="4428"/>
                    <a:pt x="1101" y="4429"/>
                    <a:pt x="1107" y="4429"/>
                  </a:cubicBezTo>
                  <a:cubicBezTo>
                    <a:pt x="1115" y="4429"/>
                    <a:pt x="1106" y="4427"/>
                    <a:pt x="1085" y="4422"/>
                  </a:cubicBezTo>
                  <a:lnTo>
                    <a:pt x="1082" y="4387"/>
                  </a:lnTo>
                  <a:cubicBezTo>
                    <a:pt x="1082" y="4384"/>
                    <a:pt x="1069" y="4382"/>
                    <a:pt x="1051" y="4382"/>
                  </a:cubicBezTo>
                  <a:cubicBezTo>
                    <a:pt x="1039" y="4382"/>
                    <a:pt x="1024" y="4383"/>
                    <a:pt x="1010" y="4384"/>
                  </a:cubicBezTo>
                  <a:cubicBezTo>
                    <a:pt x="1082" y="4369"/>
                    <a:pt x="1116" y="4350"/>
                    <a:pt x="1044" y="4347"/>
                  </a:cubicBezTo>
                  <a:lnTo>
                    <a:pt x="1041" y="4334"/>
                  </a:lnTo>
                  <a:cubicBezTo>
                    <a:pt x="1041" y="4328"/>
                    <a:pt x="1041" y="4328"/>
                    <a:pt x="1004" y="4325"/>
                  </a:cubicBezTo>
                  <a:cubicBezTo>
                    <a:pt x="969" y="4322"/>
                    <a:pt x="1004" y="4312"/>
                    <a:pt x="1038" y="4300"/>
                  </a:cubicBezTo>
                  <a:cubicBezTo>
                    <a:pt x="1068" y="4289"/>
                    <a:pt x="1100" y="4280"/>
                    <a:pt x="1084" y="4280"/>
                  </a:cubicBezTo>
                  <a:cubicBezTo>
                    <a:pt x="1081" y="4280"/>
                    <a:pt x="1078" y="4280"/>
                    <a:pt x="1073" y="4281"/>
                  </a:cubicBezTo>
                  <a:cubicBezTo>
                    <a:pt x="1063" y="4282"/>
                    <a:pt x="1054" y="4282"/>
                    <a:pt x="1044" y="4282"/>
                  </a:cubicBezTo>
                  <a:cubicBezTo>
                    <a:pt x="1018" y="4282"/>
                    <a:pt x="991" y="4279"/>
                    <a:pt x="966" y="4274"/>
                  </a:cubicBezTo>
                  <a:cubicBezTo>
                    <a:pt x="933" y="4274"/>
                    <a:pt x="956" y="4265"/>
                    <a:pt x="988" y="4265"/>
                  </a:cubicBezTo>
                  <a:cubicBezTo>
                    <a:pt x="992" y="4265"/>
                    <a:pt x="996" y="4265"/>
                    <a:pt x="1001" y="4265"/>
                  </a:cubicBezTo>
                  <a:cubicBezTo>
                    <a:pt x="1026" y="4262"/>
                    <a:pt x="1048" y="4256"/>
                    <a:pt x="1069" y="4243"/>
                  </a:cubicBezTo>
                  <a:cubicBezTo>
                    <a:pt x="1069" y="4238"/>
                    <a:pt x="1067" y="4226"/>
                    <a:pt x="1046" y="4226"/>
                  </a:cubicBezTo>
                  <a:cubicBezTo>
                    <a:pt x="1042" y="4226"/>
                    <a:pt x="1037" y="4226"/>
                    <a:pt x="1032" y="4227"/>
                  </a:cubicBezTo>
                  <a:cubicBezTo>
                    <a:pt x="1031" y="4228"/>
                    <a:pt x="1029" y="4228"/>
                    <a:pt x="1028" y="4228"/>
                  </a:cubicBezTo>
                  <a:cubicBezTo>
                    <a:pt x="997" y="4228"/>
                    <a:pt x="996" y="4190"/>
                    <a:pt x="1029" y="4180"/>
                  </a:cubicBezTo>
                  <a:lnTo>
                    <a:pt x="1029" y="4168"/>
                  </a:lnTo>
                  <a:cubicBezTo>
                    <a:pt x="1026" y="4162"/>
                    <a:pt x="991" y="4159"/>
                    <a:pt x="991" y="4152"/>
                  </a:cubicBezTo>
                  <a:cubicBezTo>
                    <a:pt x="991" y="4152"/>
                    <a:pt x="988" y="4146"/>
                    <a:pt x="954" y="4143"/>
                  </a:cubicBezTo>
                  <a:cubicBezTo>
                    <a:pt x="954" y="4137"/>
                    <a:pt x="954" y="4130"/>
                    <a:pt x="988" y="4124"/>
                  </a:cubicBezTo>
                  <a:lnTo>
                    <a:pt x="988" y="4124"/>
                  </a:lnTo>
                  <a:cubicBezTo>
                    <a:pt x="966" y="4125"/>
                    <a:pt x="950" y="4126"/>
                    <a:pt x="942" y="4126"/>
                  </a:cubicBezTo>
                  <a:cubicBezTo>
                    <a:pt x="923" y="4126"/>
                    <a:pt x="937" y="4122"/>
                    <a:pt x="985" y="4112"/>
                  </a:cubicBezTo>
                  <a:cubicBezTo>
                    <a:pt x="1031" y="4106"/>
                    <a:pt x="1047" y="4103"/>
                    <a:pt x="1035" y="4103"/>
                  </a:cubicBezTo>
                  <a:cubicBezTo>
                    <a:pt x="1028" y="4103"/>
                    <a:pt x="1011" y="4104"/>
                    <a:pt x="985" y="4105"/>
                  </a:cubicBezTo>
                  <a:cubicBezTo>
                    <a:pt x="950" y="4102"/>
                    <a:pt x="950" y="4102"/>
                    <a:pt x="985" y="4093"/>
                  </a:cubicBezTo>
                  <a:cubicBezTo>
                    <a:pt x="1009" y="4088"/>
                    <a:pt x="1016" y="4084"/>
                    <a:pt x="1006" y="4084"/>
                  </a:cubicBezTo>
                  <a:cubicBezTo>
                    <a:pt x="1002" y="4084"/>
                    <a:pt x="995" y="4085"/>
                    <a:pt x="985" y="4086"/>
                  </a:cubicBezTo>
                  <a:cubicBezTo>
                    <a:pt x="913" y="4086"/>
                    <a:pt x="875" y="4071"/>
                    <a:pt x="947" y="4061"/>
                  </a:cubicBezTo>
                  <a:cubicBezTo>
                    <a:pt x="947" y="4061"/>
                    <a:pt x="944" y="4055"/>
                    <a:pt x="910" y="4055"/>
                  </a:cubicBezTo>
                  <a:cubicBezTo>
                    <a:pt x="838" y="4055"/>
                    <a:pt x="838" y="4055"/>
                    <a:pt x="910" y="4049"/>
                  </a:cubicBezTo>
                  <a:cubicBezTo>
                    <a:pt x="970" y="4035"/>
                    <a:pt x="977" y="4026"/>
                    <a:pt x="931" y="4026"/>
                  </a:cubicBezTo>
                  <a:cubicBezTo>
                    <a:pt x="924" y="4026"/>
                    <a:pt x="916" y="4027"/>
                    <a:pt x="907" y="4027"/>
                  </a:cubicBezTo>
                  <a:cubicBezTo>
                    <a:pt x="907" y="4027"/>
                    <a:pt x="872" y="4027"/>
                    <a:pt x="907" y="4014"/>
                  </a:cubicBezTo>
                  <a:cubicBezTo>
                    <a:pt x="936" y="3998"/>
                    <a:pt x="963" y="3964"/>
                    <a:pt x="928" y="3964"/>
                  </a:cubicBezTo>
                  <a:cubicBezTo>
                    <a:pt x="921" y="3964"/>
                    <a:pt x="914" y="3965"/>
                    <a:pt x="903" y="3967"/>
                  </a:cubicBezTo>
                  <a:lnTo>
                    <a:pt x="900" y="3955"/>
                  </a:lnTo>
                  <a:cubicBezTo>
                    <a:pt x="935" y="3936"/>
                    <a:pt x="935" y="3930"/>
                    <a:pt x="897" y="3927"/>
                  </a:cubicBezTo>
                  <a:lnTo>
                    <a:pt x="863" y="3927"/>
                  </a:lnTo>
                  <a:cubicBezTo>
                    <a:pt x="897" y="3920"/>
                    <a:pt x="932" y="3911"/>
                    <a:pt x="932" y="3905"/>
                  </a:cubicBezTo>
                  <a:cubicBezTo>
                    <a:pt x="932" y="3900"/>
                    <a:pt x="932" y="3897"/>
                    <a:pt x="926" y="3897"/>
                  </a:cubicBezTo>
                  <a:cubicBezTo>
                    <a:pt x="921" y="3897"/>
                    <a:pt x="913" y="3899"/>
                    <a:pt x="897" y="3902"/>
                  </a:cubicBezTo>
                  <a:cubicBezTo>
                    <a:pt x="884" y="3905"/>
                    <a:pt x="876" y="3906"/>
                    <a:pt x="870" y="3906"/>
                  </a:cubicBezTo>
                  <a:cubicBezTo>
                    <a:pt x="861" y="3906"/>
                    <a:pt x="860" y="3902"/>
                    <a:pt x="860" y="3898"/>
                  </a:cubicBezTo>
                  <a:cubicBezTo>
                    <a:pt x="860" y="3892"/>
                    <a:pt x="894" y="3883"/>
                    <a:pt x="928" y="3877"/>
                  </a:cubicBezTo>
                  <a:lnTo>
                    <a:pt x="928" y="3870"/>
                  </a:lnTo>
                  <a:cubicBezTo>
                    <a:pt x="903" y="3874"/>
                    <a:pt x="887" y="3875"/>
                    <a:pt x="878" y="3875"/>
                  </a:cubicBezTo>
                  <a:cubicBezTo>
                    <a:pt x="863" y="3875"/>
                    <a:pt x="870" y="3871"/>
                    <a:pt x="894" y="3867"/>
                  </a:cubicBezTo>
                  <a:cubicBezTo>
                    <a:pt x="928" y="3858"/>
                    <a:pt x="928" y="3851"/>
                    <a:pt x="928" y="3842"/>
                  </a:cubicBezTo>
                  <a:lnTo>
                    <a:pt x="928" y="3842"/>
                  </a:lnTo>
                  <a:cubicBezTo>
                    <a:pt x="921" y="3843"/>
                    <a:pt x="916" y="3844"/>
                    <a:pt x="913" y="3844"/>
                  </a:cubicBezTo>
                  <a:cubicBezTo>
                    <a:pt x="907" y="3844"/>
                    <a:pt x="916" y="3840"/>
                    <a:pt x="923" y="3840"/>
                  </a:cubicBezTo>
                  <a:cubicBezTo>
                    <a:pt x="926" y="3840"/>
                    <a:pt x="928" y="3841"/>
                    <a:pt x="928" y="3842"/>
                  </a:cubicBezTo>
                  <a:lnTo>
                    <a:pt x="963" y="3839"/>
                  </a:lnTo>
                  <a:cubicBezTo>
                    <a:pt x="979" y="3833"/>
                    <a:pt x="980" y="3831"/>
                    <a:pt x="973" y="3831"/>
                  </a:cubicBezTo>
                  <a:cubicBezTo>
                    <a:pt x="966" y="3831"/>
                    <a:pt x="946" y="3834"/>
                    <a:pt x="925" y="3836"/>
                  </a:cubicBezTo>
                  <a:lnTo>
                    <a:pt x="925" y="3823"/>
                  </a:lnTo>
                  <a:cubicBezTo>
                    <a:pt x="925" y="3819"/>
                    <a:pt x="925" y="3815"/>
                    <a:pt x="916" y="3815"/>
                  </a:cubicBezTo>
                  <a:cubicBezTo>
                    <a:pt x="910" y="3815"/>
                    <a:pt x="902" y="3817"/>
                    <a:pt x="888" y="3820"/>
                  </a:cubicBezTo>
                  <a:cubicBezTo>
                    <a:pt x="866" y="3824"/>
                    <a:pt x="845" y="3827"/>
                    <a:pt x="832" y="3827"/>
                  </a:cubicBezTo>
                  <a:cubicBezTo>
                    <a:pt x="824" y="3827"/>
                    <a:pt x="819" y="3826"/>
                    <a:pt x="819" y="3823"/>
                  </a:cubicBezTo>
                  <a:cubicBezTo>
                    <a:pt x="811" y="3825"/>
                    <a:pt x="806" y="3825"/>
                    <a:pt x="804" y="3825"/>
                  </a:cubicBezTo>
                  <a:cubicBezTo>
                    <a:pt x="797" y="3825"/>
                    <a:pt x="807" y="3821"/>
                    <a:pt x="814" y="3821"/>
                  </a:cubicBezTo>
                  <a:cubicBezTo>
                    <a:pt x="816" y="3821"/>
                    <a:pt x="818" y="3822"/>
                    <a:pt x="819" y="3823"/>
                  </a:cubicBezTo>
                  <a:cubicBezTo>
                    <a:pt x="853" y="3820"/>
                    <a:pt x="888" y="3814"/>
                    <a:pt x="888" y="3808"/>
                  </a:cubicBezTo>
                  <a:cubicBezTo>
                    <a:pt x="888" y="3801"/>
                    <a:pt x="922" y="3798"/>
                    <a:pt x="922" y="3798"/>
                  </a:cubicBezTo>
                  <a:cubicBezTo>
                    <a:pt x="994" y="3795"/>
                    <a:pt x="957" y="3773"/>
                    <a:pt x="919" y="3770"/>
                  </a:cubicBezTo>
                  <a:cubicBezTo>
                    <a:pt x="847" y="3767"/>
                    <a:pt x="847" y="3761"/>
                    <a:pt x="919" y="3751"/>
                  </a:cubicBezTo>
                  <a:cubicBezTo>
                    <a:pt x="966" y="3745"/>
                    <a:pt x="952" y="3742"/>
                    <a:pt x="907" y="3742"/>
                  </a:cubicBezTo>
                  <a:cubicBezTo>
                    <a:pt x="882" y="3742"/>
                    <a:pt x="848" y="3743"/>
                    <a:pt x="809" y="3745"/>
                  </a:cubicBezTo>
                  <a:lnTo>
                    <a:pt x="703" y="3751"/>
                  </a:lnTo>
                  <a:lnTo>
                    <a:pt x="809" y="3739"/>
                  </a:lnTo>
                  <a:cubicBezTo>
                    <a:pt x="950" y="3714"/>
                    <a:pt x="950" y="3714"/>
                    <a:pt x="878" y="3701"/>
                  </a:cubicBezTo>
                  <a:cubicBezTo>
                    <a:pt x="841" y="3692"/>
                    <a:pt x="841" y="3692"/>
                    <a:pt x="878" y="3688"/>
                  </a:cubicBezTo>
                  <a:cubicBezTo>
                    <a:pt x="913" y="3685"/>
                    <a:pt x="913" y="3676"/>
                    <a:pt x="910" y="3657"/>
                  </a:cubicBezTo>
                  <a:cubicBezTo>
                    <a:pt x="910" y="3641"/>
                    <a:pt x="910" y="3634"/>
                    <a:pt x="888" y="3634"/>
                  </a:cubicBezTo>
                  <a:cubicBezTo>
                    <a:pt x="883" y="3634"/>
                    <a:pt x="878" y="3635"/>
                    <a:pt x="872" y="3635"/>
                  </a:cubicBezTo>
                  <a:cubicBezTo>
                    <a:pt x="872" y="3635"/>
                    <a:pt x="872" y="3629"/>
                    <a:pt x="872" y="3623"/>
                  </a:cubicBezTo>
                  <a:cubicBezTo>
                    <a:pt x="916" y="3613"/>
                    <a:pt x="918" y="3605"/>
                    <a:pt x="895" y="3605"/>
                  </a:cubicBezTo>
                  <a:cubicBezTo>
                    <a:pt x="882" y="3605"/>
                    <a:pt x="860" y="3608"/>
                    <a:pt x="834" y="3613"/>
                  </a:cubicBezTo>
                  <a:lnTo>
                    <a:pt x="834" y="3601"/>
                  </a:lnTo>
                  <a:lnTo>
                    <a:pt x="869" y="3594"/>
                  </a:lnTo>
                  <a:cubicBezTo>
                    <a:pt x="903" y="3591"/>
                    <a:pt x="903" y="3579"/>
                    <a:pt x="900" y="3526"/>
                  </a:cubicBezTo>
                  <a:cubicBezTo>
                    <a:pt x="895" y="3477"/>
                    <a:pt x="894" y="3462"/>
                    <a:pt x="861" y="3462"/>
                  </a:cubicBezTo>
                  <a:cubicBezTo>
                    <a:pt x="851" y="3462"/>
                    <a:pt x="839" y="3464"/>
                    <a:pt x="822" y="3466"/>
                  </a:cubicBezTo>
                  <a:cubicBezTo>
                    <a:pt x="809" y="3467"/>
                    <a:pt x="799" y="3467"/>
                    <a:pt x="790" y="3467"/>
                  </a:cubicBezTo>
                  <a:cubicBezTo>
                    <a:pt x="752" y="3467"/>
                    <a:pt x="763" y="3461"/>
                    <a:pt x="822" y="3453"/>
                  </a:cubicBezTo>
                  <a:cubicBezTo>
                    <a:pt x="853" y="3451"/>
                    <a:pt x="883" y="3440"/>
                    <a:pt x="865" y="3440"/>
                  </a:cubicBezTo>
                  <a:cubicBezTo>
                    <a:pt x="863" y="3440"/>
                    <a:pt x="860" y="3441"/>
                    <a:pt x="856" y="3441"/>
                  </a:cubicBezTo>
                  <a:cubicBezTo>
                    <a:pt x="856" y="3441"/>
                    <a:pt x="853" y="3428"/>
                    <a:pt x="891" y="3419"/>
                  </a:cubicBezTo>
                  <a:cubicBezTo>
                    <a:pt x="943" y="3395"/>
                    <a:pt x="934" y="3389"/>
                    <a:pt x="912" y="3389"/>
                  </a:cubicBezTo>
                  <a:cubicBezTo>
                    <a:pt x="904" y="3389"/>
                    <a:pt x="896" y="3390"/>
                    <a:pt x="888" y="3391"/>
                  </a:cubicBezTo>
                  <a:cubicBezTo>
                    <a:pt x="861" y="3397"/>
                    <a:pt x="849" y="3399"/>
                    <a:pt x="846" y="3399"/>
                  </a:cubicBezTo>
                  <a:cubicBezTo>
                    <a:pt x="842" y="3399"/>
                    <a:pt x="864" y="3392"/>
                    <a:pt x="888" y="3384"/>
                  </a:cubicBezTo>
                  <a:cubicBezTo>
                    <a:pt x="918" y="3374"/>
                    <a:pt x="948" y="3365"/>
                    <a:pt x="932" y="3365"/>
                  </a:cubicBezTo>
                  <a:cubicBezTo>
                    <a:pt x="930" y="3365"/>
                    <a:pt x="927" y="3365"/>
                    <a:pt x="922" y="3366"/>
                  </a:cubicBezTo>
                  <a:cubicBezTo>
                    <a:pt x="885" y="3366"/>
                    <a:pt x="847" y="3328"/>
                    <a:pt x="916" y="3319"/>
                  </a:cubicBezTo>
                  <a:cubicBezTo>
                    <a:pt x="916" y="3319"/>
                    <a:pt x="916" y="3312"/>
                    <a:pt x="916" y="3306"/>
                  </a:cubicBezTo>
                  <a:cubicBezTo>
                    <a:pt x="911" y="3307"/>
                    <a:pt x="906" y="3308"/>
                    <a:pt x="902" y="3308"/>
                  </a:cubicBezTo>
                  <a:cubicBezTo>
                    <a:pt x="881" y="3308"/>
                    <a:pt x="878" y="3295"/>
                    <a:pt x="878" y="3284"/>
                  </a:cubicBezTo>
                  <a:cubicBezTo>
                    <a:pt x="875" y="3272"/>
                    <a:pt x="875" y="3265"/>
                    <a:pt x="913" y="3259"/>
                  </a:cubicBezTo>
                  <a:cubicBezTo>
                    <a:pt x="919" y="3260"/>
                    <a:pt x="924" y="3260"/>
                    <a:pt x="928" y="3260"/>
                  </a:cubicBezTo>
                  <a:cubicBezTo>
                    <a:pt x="946" y="3260"/>
                    <a:pt x="941" y="3254"/>
                    <a:pt x="910" y="3247"/>
                  </a:cubicBezTo>
                  <a:cubicBezTo>
                    <a:pt x="910" y="3240"/>
                    <a:pt x="838" y="3243"/>
                    <a:pt x="838" y="3237"/>
                  </a:cubicBezTo>
                  <a:cubicBezTo>
                    <a:pt x="828" y="3238"/>
                    <a:pt x="819" y="3238"/>
                    <a:pt x="810" y="3238"/>
                  </a:cubicBezTo>
                  <a:cubicBezTo>
                    <a:pt x="786" y="3238"/>
                    <a:pt x="765" y="3236"/>
                    <a:pt x="765" y="3231"/>
                  </a:cubicBezTo>
                  <a:lnTo>
                    <a:pt x="800" y="3228"/>
                  </a:lnTo>
                  <a:lnTo>
                    <a:pt x="872" y="3218"/>
                  </a:lnTo>
                  <a:cubicBezTo>
                    <a:pt x="872" y="3213"/>
                    <a:pt x="872" y="3208"/>
                    <a:pt x="852" y="3208"/>
                  </a:cubicBezTo>
                  <a:cubicBezTo>
                    <a:pt x="847" y="3208"/>
                    <a:pt x="841" y="3208"/>
                    <a:pt x="834" y="3209"/>
                  </a:cubicBezTo>
                  <a:cubicBezTo>
                    <a:pt x="869" y="3200"/>
                    <a:pt x="869" y="3193"/>
                    <a:pt x="869" y="3178"/>
                  </a:cubicBezTo>
                  <a:cubicBezTo>
                    <a:pt x="866" y="3165"/>
                    <a:pt x="866" y="3153"/>
                    <a:pt x="831" y="3149"/>
                  </a:cubicBezTo>
                  <a:cubicBezTo>
                    <a:pt x="898" y="3134"/>
                    <a:pt x="897" y="3096"/>
                    <a:pt x="833" y="3096"/>
                  </a:cubicBezTo>
                  <a:cubicBezTo>
                    <a:pt x="830" y="3096"/>
                    <a:pt x="828" y="3096"/>
                    <a:pt x="825" y="3096"/>
                  </a:cubicBezTo>
                  <a:cubicBezTo>
                    <a:pt x="817" y="3098"/>
                    <a:pt x="811" y="3098"/>
                    <a:pt x="807" y="3098"/>
                  </a:cubicBezTo>
                  <a:cubicBezTo>
                    <a:pt x="792" y="3098"/>
                    <a:pt x="798" y="3091"/>
                    <a:pt x="825" y="3084"/>
                  </a:cubicBezTo>
                  <a:cubicBezTo>
                    <a:pt x="860" y="3071"/>
                    <a:pt x="860" y="3071"/>
                    <a:pt x="822" y="3071"/>
                  </a:cubicBezTo>
                  <a:cubicBezTo>
                    <a:pt x="787" y="3068"/>
                    <a:pt x="822" y="3055"/>
                    <a:pt x="856" y="3046"/>
                  </a:cubicBezTo>
                  <a:cubicBezTo>
                    <a:pt x="928" y="3030"/>
                    <a:pt x="925" y="3024"/>
                    <a:pt x="891" y="3021"/>
                  </a:cubicBezTo>
                  <a:cubicBezTo>
                    <a:pt x="853" y="3012"/>
                    <a:pt x="853" y="2999"/>
                    <a:pt x="853" y="2993"/>
                  </a:cubicBezTo>
                  <a:cubicBezTo>
                    <a:pt x="829" y="2987"/>
                    <a:pt x="820" y="2982"/>
                    <a:pt x="808" y="2982"/>
                  </a:cubicBezTo>
                  <a:cubicBezTo>
                    <a:pt x="801" y="2982"/>
                    <a:pt x="793" y="2983"/>
                    <a:pt x="781" y="2987"/>
                  </a:cubicBezTo>
                  <a:cubicBezTo>
                    <a:pt x="763" y="2989"/>
                    <a:pt x="746" y="2991"/>
                    <a:pt x="729" y="2991"/>
                  </a:cubicBezTo>
                  <a:cubicBezTo>
                    <a:pt x="722" y="2991"/>
                    <a:pt x="716" y="2991"/>
                    <a:pt x="709" y="2990"/>
                  </a:cubicBezTo>
                  <a:cubicBezTo>
                    <a:pt x="685" y="2984"/>
                    <a:pt x="691" y="2980"/>
                    <a:pt x="698" y="2980"/>
                  </a:cubicBezTo>
                  <a:cubicBezTo>
                    <a:pt x="702" y="2980"/>
                    <a:pt x="706" y="2981"/>
                    <a:pt x="706" y="2983"/>
                  </a:cubicBezTo>
                  <a:cubicBezTo>
                    <a:pt x="718" y="2987"/>
                    <a:pt x="727" y="2988"/>
                    <a:pt x="734" y="2988"/>
                  </a:cubicBezTo>
                  <a:cubicBezTo>
                    <a:pt x="747" y="2988"/>
                    <a:pt x="755" y="2982"/>
                    <a:pt x="778" y="2974"/>
                  </a:cubicBezTo>
                  <a:cubicBezTo>
                    <a:pt x="813" y="2965"/>
                    <a:pt x="813" y="2949"/>
                    <a:pt x="813" y="2943"/>
                  </a:cubicBezTo>
                  <a:cubicBezTo>
                    <a:pt x="813" y="2936"/>
                    <a:pt x="809" y="2924"/>
                    <a:pt x="809" y="2918"/>
                  </a:cubicBezTo>
                  <a:cubicBezTo>
                    <a:pt x="839" y="2896"/>
                    <a:pt x="843" y="2889"/>
                    <a:pt x="821" y="2889"/>
                  </a:cubicBezTo>
                  <a:cubicBezTo>
                    <a:pt x="817" y="2889"/>
                    <a:pt x="812" y="2889"/>
                    <a:pt x="806" y="2889"/>
                  </a:cubicBezTo>
                  <a:lnTo>
                    <a:pt x="772" y="2896"/>
                  </a:lnTo>
                  <a:cubicBezTo>
                    <a:pt x="838" y="2881"/>
                    <a:pt x="835" y="2810"/>
                    <a:pt x="770" y="2808"/>
                  </a:cubicBezTo>
                  <a:lnTo>
                    <a:pt x="770" y="2808"/>
                  </a:lnTo>
                  <a:cubicBezTo>
                    <a:pt x="779" y="2807"/>
                    <a:pt x="789" y="2806"/>
                    <a:pt x="800" y="2805"/>
                  </a:cubicBezTo>
                  <a:cubicBezTo>
                    <a:pt x="834" y="2798"/>
                    <a:pt x="834" y="2792"/>
                    <a:pt x="834" y="2780"/>
                  </a:cubicBezTo>
                  <a:cubicBezTo>
                    <a:pt x="831" y="2773"/>
                    <a:pt x="794" y="2751"/>
                    <a:pt x="794" y="2730"/>
                  </a:cubicBezTo>
                  <a:cubicBezTo>
                    <a:pt x="791" y="2706"/>
                    <a:pt x="788" y="2688"/>
                    <a:pt x="760" y="2688"/>
                  </a:cubicBezTo>
                  <a:cubicBezTo>
                    <a:pt x="758" y="2688"/>
                    <a:pt x="755" y="2689"/>
                    <a:pt x="753" y="2689"/>
                  </a:cubicBezTo>
                  <a:cubicBezTo>
                    <a:pt x="753" y="2683"/>
                    <a:pt x="753" y="2683"/>
                    <a:pt x="787" y="2676"/>
                  </a:cubicBezTo>
                  <a:cubicBezTo>
                    <a:pt x="794" y="2677"/>
                    <a:pt x="800" y="2677"/>
                    <a:pt x="805" y="2677"/>
                  </a:cubicBezTo>
                  <a:cubicBezTo>
                    <a:pt x="825" y="2677"/>
                    <a:pt x="824" y="2672"/>
                    <a:pt x="822" y="2667"/>
                  </a:cubicBezTo>
                  <a:cubicBezTo>
                    <a:pt x="822" y="2664"/>
                    <a:pt x="817" y="2663"/>
                    <a:pt x="809" y="2663"/>
                  </a:cubicBezTo>
                  <a:cubicBezTo>
                    <a:pt x="796" y="2663"/>
                    <a:pt x="774" y="2666"/>
                    <a:pt x="753" y="2670"/>
                  </a:cubicBezTo>
                  <a:cubicBezTo>
                    <a:pt x="747" y="2670"/>
                    <a:pt x="742" y="2671"/>
                    <a:pt x="738" y="2671"/>
                  </a:cubicBezTo>
                  <a:cubicBezTo>
                    <a:pt x="716" y="2671"/>
                    <a:pt x="721" y="2664"/>
                    <a:pt x="750" y="2648"/>
                  </a:cubicBezTo>
                  <a:cubicBezTo>
                    <a:pt x="784" y="2632"/>
                    <a:pt x="781" y="2604"/>
                    <a:pt x="744" y="2595"/>
                  </a:cubicBezTo>
                  <a:cubicBezTo>
                    <a:pt x="744" y="2589"/>
                    <a:pt x="744" y="2582"/>
                    <a:pt x="778" y="2579"/>
                  </a:cubicBezTo>
                  <a:cubicBezTo>
                    <a:pt x="816" y="2567"/>
                    <a:pt x="850" y="2548"/>
                    <a:pt x="778" y="2545"/>
                  </a:cubicBezTo>
                  <a:cubicBezTo>
                    <a:pt x="775" y="2538"/>
                    <a:pt x="775" y="2538"/>
                    <a:pt x="813" y="2532"/>
                  </a:cubicBezTo>
                  <a:cubicBezTo>
                    <a:pt x="841" y="2524"/>
                    <a:pt x="869" y="2519"/>
                    <a:pt x="838" y="2519"/>
                  </a:cubicBezTo>
                  <a:cubicBezTo>
                    <a:pt x="832" y="2519"/>
                    <a:pt x="822" y="2519"/>
                    <a:pt x="809" y="2520"/>
                  </a:cubicBezTo>
                  <a:cubicBezTo>
                    <a:pt x="775" y="2510"/>
                    <a:pt x="772" y="2491"/>
                    <a:pt x="806" y="2473"/>
                  </a:cubicBezTo>
                  <a:cubicBezTo>
                    <a:pt x="806" y="2468"/>
                    <a:pt x="806" y="2464"/>
                    <a:pt x="793" y="2464"/>
                  </a:cubicBezTo>
                  <a:cubicBezTo>
                    <a:pt x="787" y="2464"/>
                    <a:pt x="780" y="2464"/>
                    <a:pt x="769" y="2466"/>
                  </a:cubicBezTo>
                  <a:lnTo>
                    <a:pt x="734" y="2469"/>
                  </a:lnTo>
                  <a:cubicBezTo>
                    <a:pt x="782" y="2459"/>
                    <a:pt x="797" y="2455"/>
                    <a:pt x="778" y="2455"/>
                  </a:cubicBezTo>
                  <a:cubicBezTo>
                    <a:pt x="770" y="2455"/>
                    <a:pt x="755" y="2456"/>
                    <a:pt x="734" y="2457"/>
                  </a:cubicBezTo>
                  <a:cubicBezTo>
                    <a:pt x="727" y="2457"/>
                    <a:pt x="721" y="2458"/>
                    <a:pt x="717" y="2458"/>
                  </a:cubicBezTo>
                  <a:cubicBezTo>
                    <a:pt x="698" y="2458"/>
                    <a:pt x="703" y="2453"/>
                    <a:pt x="731" y="2451"/>
                  </a:cubicBezTo>
                  <a:cubicBezTo>
                    <a:pt x="769" y="2438"/>
                    <a:pt x="765" y="2432"/>
                    <a:pt x="765" y="2432"/>
                  </a:cubicBezTo>
                  <a:cubicBezTo>
                    <a:pt x="765" y="2426"/>
                    <a:pt x="728" y="2397"/>
                    <a:pt x="725" y="2363"/>
                  </a:cubicBezTo>
                  <a:cubicBezTo>
                    <a:pt x="719" y="2313"/>
                    <a:pt x="719" y="2294"/>
                    <a:pt x="691" y="2294"/>
                  </a:cubicBezTo>
                  <a:cubicBezTo>
                    <a:pt x="689" y="2294"/>
                    <a:pt x="686" y="2294"/>
                    <a:pt x="684" y="2294"/>
                  </a:cubicBezTo>
                  <a:cubicBezTo>
                    <a:pt x="646" y="2291"/>
                    <a:pt x="646" y="2291"/>
                    <a:pt x="681" y="2281"/>
                  </a:cubicBezTo>
                  <a:cubicBezTo>
                    <a:pt x="715" y="2269"/>
                    <a:pt x="715" y="2263"/>
                    <a:pt x="715" y="2256"/>
                  </a:cubicBezTo>
                  <a:cubicBezTo>
                    <a:pt x="715" y="2250"/>
                    <a:pt x="715" y="2244"/>
                    <a:pt x="750" y="2238"/>
                  </a:cubicBezTo>
                  <a:cubicBezTo>
                    <a:pt x="712" y="2238"/>
                    <a:pt x="712" y="2238"/>
                    <a:pt x="712" y="2231"/>
                  </a:cubicBezTo>
                  <a:cubicBezTo>
                    <a:pt x="750" y="2225"/>
                    <a:pt x="747" y="2219"/>
                    <a:pt x="712" y="2216"/>
                  </a:cubicBezTo>
                  <a:cubicBezTo>
                    <a:pt x="686" y="2217"/>
                    <a:pt x="669" y="2217"/>
                    <a:pt x="662" y="2217"/>
                  </a:cubicBezTo>
                  <a:cubicBezTo>
                    <a:pt x="650" y="2217"/>
                    <a:pt x="667" y="2215"/>
                    <a:pt x="712" y="2209"/>
                  </a:cubicBezTo>
                  <a:cubicBezTo>
                    <a:pt x="740" y="2207"/>
                    <a:pt x="768" y="2190"/>
                    <a:pt x="760" y="2190"/>
                  </a:cubicBezTo>
                  <a:cubicBezTo>
                    <a:pt x="758" y="2190"/>
                    <a:pt x="754" y="2191"/>
                    <a:pt x="747" y="2194"/>
                  </a:cubicBezTo>
                  <a:cubicBezTo>
                    <a:pt x="743" y="2194"/>
                    <a:pt x="739" y="2194"/>
                    <a:pt x="736" y="2194"/>
                  </a:cubicBezTo>
                  <a:cubicBezTo>
                    <a:pt x="709" y="2194"/>
                    <a:pt x="705" y="2184"/>
                    <a:pt x="671" y="2181"/>
                  </a:cubicBezTo>
                  <a:cubicBezTo>
                    <a:pt x="671" y="2175"/>
                    <a:pt x="671" y="2169"/>
                    <a:pt x="706" y="2162"/>
                  </a:cubicBezTo>
                  <a:cubicBezTo>
                    <a:pt x="744" y="2153"/>
                    <a:pt x="703" y="2125"/>
                    <a:pt x="668" y="2122"/>
                  </a:cubicBezTo>
                  <a:cubicBezTo>
                    <a:pt x="661" y="2122"/>
                    <a:pt x="655" y="2122"/>
                    <a:pt x="651" y="2122"/>
                  </a:cubicBezTo>
                  <a:cubicBezTo>
                    <a:pt x="632" y="2122"/>
                    <a:pt x="638" y="2118"/>
                    <a:pt x="668" y="2115"/>
                  </a:cubicBezTo>
                  <a:cubicBezTo>
                    <a:pt x="703" y="2109"/>
                    <a:pt x="703" y="2103"/>
                    <a:pt x="700" y="2096"/>
                  </a:cubicBezTo>
                  <a:cubicBezTo>
                    <a:pt x="665" y="2096"/>
                    <a:pt x="700" y="2090"/>
                    <a:pt x="737" y="2087"/>
                  </a:cubicBezTo>
                  <a:cubicBezTo>
                    <a:pt x="772" y="2087"/>
                    <a:pt x="772" y="2081"/>
                    <a:pt x="772" y="2068"/>
                  </a:cubicBezTo>
                  <a:cubicBezTo>
                    <a:pt x="734" y="2065"/>
                    <a:pt x="731" y="2040"/>
                    <a:pt x="731" y="2018"/>
                  </a:cubicBezTo>
                  <a:cubicBezTo>
                    <a:pt x="728" y="1987"/>
                    <a:pt x="690" y="1984"/>
                    <a:pt x="618" y="1981"/>
                  </a:cubicBezTo>
                  <a:lnTo>
                    <a:pt x="546" y="1984"/>
                  </a:lnTo>
                  <a:lnTo>
                    <a:pt x="546" y="1984"/>
                  </a:lnTo>
                  <a:lnTo>
                    <a:pt x="618" y="1974"/>
                  </a:lnTo>
                  <a:cubicBezTo>
                    <a:pt x="653" y="1968"/>
                    <a:pt x="725" y="1952"/>
                    <a:pt x="725" y="1952"/>
                  </a:cubicBezTo>
                  <a:cubicBezTo>
                    <a:pt x="725" y="1950"/>
                    <a:pt x="721" y="1950"/>
                    <a:pt x="715" y="1950"/>
                  </a:cubicBezTo>
                  <a:cubicBezTo>
                    <a:pt x="702" y="1950"/>
                    <a:pt x="676" y="1953"/>
                    <a:pt x="653" y="1955"/>
                  </a:cubicBezTo>
                  <a:cubicBezTo>
                    <a:pt x="647" y="1956"/>
                    <a:pt x="642" y="1956"/>
                    <a:pt x="638" y="1956"/>
                  </a:cubicBezTo>
                  <a:cubicBezTo>
                    <a:pt x="618" y="1956"/>
                    <a:pt x="621" y="1950"/>
                    <a:pt x="650" y="1937"/>
                  </a:cubicBezTo>
                  <a:cubicBezTo>
                    <a:pt x="684" y="1918"/>
                    <a:pt x="684" y="1912"/>
                    <a:pt x="650" y="1908"/>
                  </a:cubicBezTo>
                  <a:cubicBezTo>
                    <a:pt x="646" y="1902"/>
                    <a:pt x="646" y="1896"/>
                    <a:pt x="681" y="1883"/>
                  </a:cubicBezTo>
                  <a:cubicBezTo>
                    <a:pt x="681" y="1880"/>
                    <a:pt x="681" y="1879"/>
                    <a:pt x="677" y="1879"/>
                  </a:cubicBezTo>
                  <a:cubicBezTo>
                    <a:pt x="672" y="1879"/>
                    <a:pt x="664" y="1880"/>
                    <a:pt x="646" y="1883"/>
                  </a:cubicBezTo>
                  <a:cubicBezTo>
                    <a:pt x="640" y="1884"/>
                    <a:pt x="636" y="1884"/>
                    <a:pt x="631" y="1884"/>
                  </a:cubicBezTo>
                  <a:cubicBezTo>
                    <a:pt x="612" y="1884"/>
                    <a:pt x="615" y="1878"/>
                    <a:pt x="646" y="1868"/>
                  </a:cubicBezTo>
                  <a:cubicBezTo>
                    <a:pt x="710" y="1853"/>
                    <a:pt x="712" y="1836"/>
                    <a:pt x="685" y="1836"/>
                  </a:cubicBezTo>
                  <a:cubicBezTo>
                    <a:pt x="683" y="1836"/>
                    <a:pt x="680" y="1836"/>
                    <a:pt x="678" y="1836"/>
                  </a:cubicBezTo>
                  <a:cubicBezTo>
                    <a:pt x="668" y="1838"/>
                    <a:pt x="661" y="1839"/>
                    <a:pt x="655" y="1839"/>
                  </a:cubicBezTo>
                  <a:cubicBezTo>
                    <a:pt x="643" y="1839"/>
                    <a:pt x="642" y="1835"/>
                    <a:pt x="640" y="1830"/>
                  </a:cubicBezTo>
                  <a:cubicBezTo>
                    <a:pt x="640" y="1821"/>
                    <a:pt x="640" y="1814"/>
                    <a:pt x="606" y="1814"/>
                  </a:cubicBezTo>
                  <a:cubicBezTo>
                    <a:pt x="603" y="1808"/>
                    <a:pt x="603" y="1799"/>
                    <a:pt x="603" y="1799"/>
                  </a:cubicBezTo>
                  <a:cubicBezTo>
                    <a:pt x="603" y="1796"/>
                    <a:pt x="608" y="1795"/>
                    <a:pt x="614" y="1795"/>
                  </a:cubicBezTo>
                  <a:cubicBezTo>
                    <a:pt x="624" y="1795"/>
                    <a:pt x="638" y="1798"/>
                    <a:pt x="640" y="1802"/>
                  </a:cubicBezTo>
                  <a:lnTo>
                    <a:pt x="675" y="1793"/>
                  </a:lnTo>
                  <a:cubicBezTo>
                    <a:pt x="671" y="1777"/>
                    <a:pt x="671" y="1771"/>
                    <a:pt x="637" y="1771"/>
                  </a:cubicBezTo>
                  <a:cubicBezTo>
                    <a:pt x="565" y="1771"/>
                    <a:pt x="565" y="1771"/>
                    <a:pt x="637" y="1761"/>
                  </a:cubicBezTo>
                  <a:cubicBezTo>
                    <a:pt x="671" y="1758"/>
                    <a:pt x="706" y="1746"/>
                    <a:pt x="668" y="1746"/>
                  </a:cubicBezTo>
                  <a:cubicBezTo>
                    <a:pt x="599" y="1746"/>
                    <a:pt x="634" y="1736"/>
                    <a:pt x="668" y="1730"/>
                  </a:cubicBezTo>
                  <a:cubicBezTo>
                    <a:pt x="740" y="1730"/>
                    <a:pt x="740" y="1730"/>
                    <a:pt x="668" y="1711"/>
                  </a:cubicBezTo>
                  <a:cubicBezTo>
                    <a:pt x="665" y="1699"/>
                    <a:pt x="628" y="1677"/>
                    <a:pt x="628" y="1655"/>
                  </a:cubicBezTo>
                  <a:cubicBezTo>
                    <a:pt x="625" y="1630"/>
                    <a:pt x="621" y="1618"/>
                    <a:pt x="657" y="1605"/>
                  </a:cubicBezTo>
                  <a:lnTo>
                    <a:pt x="657" y="1605"/>
                  </a:lnTo>
                  <a:cubicBezTo>
                    <a:pt x="653" y="1605"/>
                    <a:pt x="649" y="1606"/>
                    <a:pt x="646" y="1606"/>
                  </a:cubicBezTo>
                  <a:cubicBezTo>
                    <a:pt x="621" y="1606"/>
                    <a:pt x="620" y="1598"/>
                    <a:pt x="618" y="1583"/>
                  </a:cubicBezTo>
                  <a:cubicBezTo>
                    <a:pt x="653" y="1557"/>
                    <a:pt x="618" y="1551"/>
                    <a:pt x="581" y="1548"/>
                  </a:cubicBezTo>
                  <a:lnTo>
                    <a:pt x="581" y="1561"/>
                  </a:lnTo>
                  <a:cubicBezTo>
                    <a:pt x="559" y="1564"/>
                    <a:pt x="544" y="1565"/>
                    <a:pt x="535" y="1565"/>
                  </a:cubicBezTo>
                  <a:cubicBezTo>
                    <a:pt x="513" y="1565"/>
                    <a:pt x="519" y="1558"/>
                    <a:pt x="543" y="1545"/>
                  </a:cubicBezTo>
                  <a:cubicBezTo>
                    <a:pt x="543" y="1539"/>
                    <a:pt x="581" y="1536"/>
                    <a:pt x="615" y="1529"/>
                  </a:cubicBezTo>
                  <a:cubicBezTo>
                    <a:pt x="650" y="1526"/>
                    <a:pt x="684" y="1514"/>
                    <a:pt x="684" y="1507"/>
                  </a:cubicBezTo>
                  <a:cubicBezTo>
                    <a:pt x="684" y="1503"/>
                    <a:pt x="684" y="1499"/>
                    <a:pt x="675" y="1499"/>
                  </a:cubicBezTo>
                  <a:cubicBezTo>
                    <a:pt x="670" y="1499"/>
                    <a:pt x="662" y="1501"/>
                    <a:pt x="650" y="1504"/>
                  </a:cubicBezTo>
                  <a:cubicBezTo>
                    <a:pt x="631" y="1507"/>
                    <a:pt x="621" y="1509"/>
                    <a:pt x="617" y="1509"/>
                  </a:cubicBezTo>
                  <a:cubicBezTo>
                    <a:pt x="612" y="1509"/>
                    <a:pt x="612" y="1507"/>
                    <a:pt x="612" y="1504"/>
                  </a:cubicBezTo>
                  <a:cubicBezTo>
                    <a:pt x="612" y="1498"/>
                    <a:pt x="612" y="1489"/>
                    <a:pt x="574" y="1489"/>
                  </a:cubicBezTo>
                  <a:cubicBezTo>
                    <a:pt x="568" y="1489"/>
                    <a:pt x="563" y="1489"/>
                    <a:pt x="559" y="1489"/>
                  </a:cubicBezTo>
                  <a:cubicBezTo>
                    <a:pt x="540" y="1489"/>
                    <a:pt x="540" y="1484"/>
                    <a:pt x="540" y="1479"/>
                  </a:cubicBezTo>
                  <a:cubicBezTo>
                    <a:pt x="569" y="1469"/>
                    <a:pt x="571" y="1458"/>
                    <a:pt x="571" y="1455"/>
                  </a:cubicBezTo>
                  <a:lnTo>
                    <a:pt x="571" y="1455"/>
                  </a:lnTo>
                  <a:cubicBezTo>
                    <a:pt x="581" y="1454"/>
                    <a:pt x="595" y="1452"/>
                    <a:pt x="609" y="1451"/>
                  </a:cubicBezTo>
                  <a:cubicBezTo>
                    <a:pt x="631" y="1448"/>
                    <a:pt x="656" y="1442"/>
                    <a:pt x="678" y="1435"/>
                  </a:cubicBezTo>
                  <a:cubicBezTo>
                    <a:pt x="678" y="1432"/>
                    <a:pt x="669" y="1431"/>
                    <a:pt x="661" y="1431"/>
                  </a:cubicBezTo>
                  <a:cubicBezTo>
                    <a:pt x="652" y="1431"/>
                    <a:pt x="643" y="1432"/>
                    <a:pt x="643" y="1432"/>
                  </a:cubicBezTo>
                  <a:cubicBezTo>
                    <a:pt x="643" y="1432"/>
                    <a:pt x="642" y="1432"/>
                    <a:pt x="641" y="1432"/>
                  </a:cubicBezTo>
                  <a:cubicBezTo>
                    <a:pt x="605" y="1432"/>
                    <a:pt x="593" y="1278"/>
                    <a:pt x="590" y="1257"/>
                  </a:cubicBezTo>
                  <a:cubicBezTo>
                    <a:pt x="617" y="1244"/>
                    <a:pt x="623" y="1228"/>
                    <a:pt x="607" y="1228"/>
                  </a:cubicBezTo>
                  <a:cubicBezTo>
                    <a:pt x="603" y="1228"/>
                    <a:pt x="597" y="1229"/>
                    <a:pt x="590" y="1232"/>
                  </a:cubicBezTo>
                  <a:cubicBezTo>
                    <a:pt x="588" y="1232"/>
                    <a:pt x="587" y="1232"/>
                    <a:pt x="585" y="1232"/>
                  </a:cubicBezTo>
                  <a:cubicBezTo>
                    <a:pt x="552" y="1232"/>
                    <a:pt x="549" y="1201"/>
                    <a:pt x="546" y="1163"/>
                  </a:cubicBezTo>
                  <a:cubicBezTo>
                    <a:pt x="543" y="1119"/>
                    <a:pt x="540" y="1087"/>
                    <a:pt x="513" y="1087"/>
                  </a:cubicBezTo>
                  <a:cubicBezTo>
                    <a:pt x="511" y="1087"/>
                    <a:pt x="508" y="1087"/>
                    <a:pt x="505" y="1087"/>
                  </a:cubicBezTo>
                  <a:lnTo>
                    <a:pt x="502" y="1065"/>
                  </a:lnTo>
                  <a:cubicBezTo>
                    <a:pt x="502" y="1053"/>
                    <a:pt x="465" y="1044"/>
                    <a:pt x="465" y="1037"/>
                  </a:cubicBezTo>
                  <a:cubicBezTo>
                    <a:pt x="427" y="1037"/>
                    <a:pt x="427" y="1031"/>
                    <a:pt x="462" y="1031"/>
                  </a:cubicBezTo>
                  <a:cubicBezTo>
                    <a:pt x="499" y="1028"/>
                    <a:pt x="534" y="1022"/>
                    <a:pt x="534" y="1015"/>
                  </a:cubicBezTo>
                  <a:cubicBezTo>
                    <a:pt x="534" y="1009"/>
                    <a:pt x="524" y="1007"/>
                    <a:pt x="510" y="1007"/>
                  </a:cubicBezTo>
                  <a:cubicBezTo>
                    <a:pt x="497" y="1007"/>
                    <a:pt x="479" y="1009"/>
                    <a:pt x="462" y="1012"/>
                  </a:cubicBezTo>
                  <a:cubicBezTo>
                    <a:pt x="455" y="1013"/>
                    <a:pt x="449" y="1013"/>
                    <a:pt x="444" y="1013"/>
                  </a:cubicBezTo>
                  <a:cubicBezTo>
                    <a:pt x="426" y="1013"/>
                    <a:pt x="424" y="1009"/>
                    <a:pt x="424" y="1009"/>
                  </a:cubicBezTo>
                  <a:cubicBezTo>
                    <a:pt x="424" y="1003"/>
                    <a:pt x="424" y="1003"/>
                    <a:pt x="462" y="1000"/>
                  </a:cubicBezTo>
                  <a:lnTo>
                    <a:pt x="530" y="990"/>
                  </a:lnTo>
                  <a:lnTo>
                    <a:pt x="530" y="984"/>
                  </a:lnTo>
                  <a:cubicBezTo>
                    <a:pt x="524" y="985"/>
                    <a:pt x="518" y="985"/>
                    <a:pt x="514" y="985"/>
                  </a:cubicBezTo>
                  <a:cubicBezTo>
                    <a:pt x="496" y="985"/>
                    <a:pt x="496" y="981"/>
                    <a:pt x="496" y="981"/>
                  </a:cubicBezTo>
                  <a:cubicBezTo>
                    <a:pt x="493" y="975"/>
                    <a:pt x="493" y="975"/>
                    <a:pt x="565" y="965"/>
                  </a:cubicBezTo>
                  <a:cubicBezTo>
                    <a:pt x="624" y="957"/>
                    <a:pt x="635" y="952"/>
                    <a:pt x="596" y="952"/>
                  </a:cubicBezTo>
                  <a:cubicBezTo>
                    <a:pt x="588" y="952"/>
                    <a:pt x="578" y="952"/>
                    <a:pt x="565" y="953"/>
                  </a:cubicBezTo>
                  <a:lnTo>
                    <a:pt x="527" y="943"/>
                  </a:lnTo>
                  <a:cubicBezTo>
                    <a:pt x="596" y="928"/>
                    <a:pt x="524" y="924"/>
                    <a:pt x="490" y="921"/>
                  </a:cubicBezTo>
                  <a:cubicBezTo>
                    <a:pt x="559" y="906"/>
                    <a:pt x="559" y="899"/>
                    <a:pt x="487" y="899"/>
                  </a:cubicBezTo>
                  <a:cubicBezTo>
                    <a:pt x="477" y="901"/>
                    <a:pt x="471" y="902"/>
                    <a:pt x="466" y="902"/>
                  </a:cubicBezTo>
                  <a:cubicBezTo>
                    <a:pt x="455" y="902"/>
                    <a:pt x="461" y="896"/>
                    <a:pt x="487" y="887"/>
                  </a:cubicBezTo>
                  <a:cubicBezTo>
                    <a:pt x="521" y="877"/>
                    <a:pt x="521" y="871"/>
                    <a:pt x="521" y="856"/>
                  </a:cubicBezTo>
                  <a:cubicBezTo>
                    <a:pt x="483" y="856"/>
                    <a:pt x="480" y="809"/>
                    <a:pt x="474" y="755"/>
                  </a:cubicBezTo>
                  <a:cubicBezTo>
                    <a:pt x="468" y="698"/>
                    <a:pt x="465" y="658"/>
                    <a:pt x="434" y="658"/>
                  </a:cubicBezTo>
                  <a:cubicBezTo>
                    <a:pt x="433" y="658"/>
                    <a:pt x="431" y="658"/>
                    <a:pt x="430" y="658"/>
                  </a:cubicBezTo>
                  <a:cubicBezTo>
                    <a:pt x="430" y="652"/>
                    <a:pt x="430" y="652"/>
                    <a:pt x="465" y="642"/>
                  </a:cubicBezTo>
                  <a:cubicBezTo>
                    <a:pt x="493" y="637"/>
                    <a:pt x="498" y="632"/>
                    <a:pt x="460" y="632"/>
                  </a:cubicBezTo>
                  <a:cubicBezTo>
                    <a:pt x="451" y="632"/>
                    <a:pt x="440" y="632"/>
                    <a:pt x="427" y="633"/>
                  </a:cubicBezTo>
                  <a:cubicBezTo>
                    <a:pt x="418" y="632"/>
                    <a:pt x="410" y="632"/>
                    <a:pt x="402" y="632"/>
                  </a:cubicBezTo>
                  <a:cubicBezTo>
                    <a:pt x="395" y="632"/>
                    <a:pt x="389" y="632"/>
                    <a:pt x="387" y="632"/>
                  </a:cubicBezTo>
                  <a:cubicBezTo>
                    <a:pt x="382" y="632"/>
                    <a:pt x="391" y="631"/>
                    <a:pt x="427" y="627"/>
                  </a:cubicBezTo>
                  <a:cubicBezTo>
                    <a:pt x="462" y="620"/>
                    <a:pt x="462" y="608"/>
                    <a:pt x="458" y="583"/>
                  </a:cubicBezTo>
                  <a:cubicBezTo>
                    <a:pt x="458" y="562"/>
                    <a:pt x="456" y="539"/>
                    <a:pt x="426" y="539"/>
                  </a:cubicBezTo>
                  <a:cubicBezTo>
                    <a:pt x="425" y="539"/>
                    <a:pt x="423" y="539"/>
                    <a:pt x="421" y="539"/>
                  </a:cubicBezTo>
                  <a:cubicBezTo>
                    <a:pt x="397" y="533"/>
                    <a:pt x="388" y="531"/>
                    <a:pt x="394" y="531"/>
                  </a:cubicBezTo>
                  <a:cubicBezTo>
                    <a:pt x="397" y="531"/>
                    <a:pt x="405" y="532"/>
                    <a:pt x="418" y="533"/>
                  </a:cubicBezTo>
                  <a:cubicBezTo>
                    <a:pt x="490" y="530"/>
                    <a:pt x="524" y="492"/>
                    <a:pt x="449" y="483"/>
                  </a:cubicBezTo>
                  <a:cubicBezTo>
                    <a:pt x="449" y="476"/>
                    <a:pt x="449" y="470"/>
                    <a:pt x="483" y="464"/>
                  </a:cubicBezTo>
                  <a:cubicBezTo>
                    <a:pt x="483" y="458"/>
                    <a:pt x="483" y="451"/>
                    <a:pt x="446" y="436"/>
                  </a:cubicBezTo>
                  <a:cubicBezTo>
                    <a:pt x="446" y="429"/>
                    <a:pt x="443" y="401"/>
                    <a:pt x="443" y="389"/>
                  </a:cubicBezTo>
                  <a:cubicBezTo>
                    <a:pt x="443" y="376"/>
                    <a:pt x="405" y="367"/>
                    <a:pt x="405" y="367"/>
                  </a:cubicBezTo>
                  <a:cubicBezTo>
                    <a:pt x="405" y="362"/>
                    <a:pt x="404" y="358"/>
                    <a:pt x="404" y="358"/>
                  </a:cubicBezTo>
                  <a:lnTo>
                    <a:pt x="404" y="358"/>
                  </a:lnTo>
                  <a:cubicBezTo>
                    <a:pt x="404" y="358"/>
                    <a:pt x="404" y="359"/>
                    <a:pt x="405" y="360"/>
                  </a:cubicBezTo>
                  <a:cubicBezTo>
                    <a:pt x="440" y="357"/>
                    <a:pt x="436" y="323"/>
                    <a:pt x="433" y="276"/>
                  </a:cubicBezTo>
                  <a:cubicBezTo>
                    <a:pt x="427" y="229"/>
                    <a:pt x="424" y="191"/>
                    <a:pt x="458" y="179"/>
                  </a:cubicBezTo>
                  <a:cubicBezTo>
                    <a:pt x="458" y="179"/>
                    <a:pt x="458" y="172"/>
                    <a:pt x="424" y="169"/>
                  </a:cubicBezTo>
                  <a:cubicBezTo>
                    <a:pt x="412" y="170"/>
                    <a:pt x="401" y="170"/>
                    <a:pt x="393" y="170"/>
                  </a:cubicBezTo>
                  <a:cubicBezTo>
                    <a:pt x="353" y="170"/>
                    <a:pt x="358" y="164"/>
                    <a:pt x="386" y="154"/>
                  </a:cubicBezTo>
                  <a:cubicBezTo>
                    <a:pt x="451" y="139"/>
                    <a:pt x="455" y="116"/>
                    <a:pt x="395" y="116"/>
                  </a:cubicBezTo>
                  <a:cubicBezTo>
                    <a:pt x="391" y="116"/>
                    <a:pt x="387" y="116"/>
                    <a:pt x="383" y="116"/>
                  </a:cubicBezTo>
                  <a:lnTo>
                    <a:pt x="418" y="110"/>
                  </a:lnTo>
                  <a:cubicBezTo>
                    <a:pt x="483" y="95"/>
                    <a:pt x="458" y="81"/>
                    <a:pt x="398" y="81"/>
                  </a:cubicBezTo>
                  <a:cubicBezTo>
                    <a:pt x="392" y="81"/>
                    <a:pt x="386" y="81"/>
                    <a:pt x="380" y="81"/>
                  </a:cubicBezTo>
                  <a:cubicBezTo>
                    <a:pt x="415" y="69"/>
                    <a:pt x="449" y="60"/>
                    <a:pt x="415" y="56"/>
                  </a:cubicBezTo>
                  <a:cubicBezTo>
                    <a:pt x="411" y="50"/>
                    <a:pt x="411" y="50"/>
                    <a:pt x="483" y="41"/>
                  </a:cubicBezTo>
                  <a:cubicBezTo>
                    <a:pt x="518" y="38"/>
                    <a:pt x="556" y="31"/>
                    <a:pt x="556" y="25"/>
                  </a:cubicBezTo>
                  <a:cubicBezTo>
                    <a:pt x="554" y="23"/>
                    <a:pt x="549" y="22"/>
                    <a:pt x="540" y="22"/>
                  </a:cubicBezTo>
                  <a:cubicBezTo>
                    <a:pt x="526" y="22"/>
                    <a:pt x="505" y="24"/>
                    <a:pt x="483" y="28"/>
                  </a:cubicBezTo>
                  <a:lnTo>
                    <a:pt x="480" y="16"/>
                  </a:lnTo>
                  <a:cubicBezTo>
                    <a:pt x="480" y="16"/>
                    <a:pt x="480" y="12"/>
                    <a:pt x="463" y="12"/>
                  </a:cubicBezTo>
                  <a:cubicBezTo>
                    <a:pt x="458" y="12"/>
                    <a:pt x="453" y="12"/>
                    <a:pt x="446" y="13"/>
                  </a:cubicBezTo>
                  <a:cubicBezTo>
                    <a:pt x="440" y="13"/>
                    <a:pt x="434" y="13"/>
                    <a:pt x="430" y="13"/>
                  </a:cubicBezTo>
                  <a:cubicBezTo>
                    <a:pt x="410" y="13"/>
                    <a:pt x="408" y="8"/>
                    <a:pt x="408" y="3"/>
                  </a:cubicBezTo>
                  <a:cubicBezTo>
                    <a:pt x="424" y="2"/>
                    <a:pt x="425" y="0"/>
                    <a:pt x="41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6" name="Google Shape;9196;p36"/>
            <p:cNvSpPr/>
            <p:nvPr/>
          </p:nvSpPr>
          <p:spPr>
            <a:xfrm rot="899960">
              <a:off x="6710126" y="1785282"/>
              <a:ext cx="354939" cy="207544"/>
            </a:xfrm>
            <a:custGeom>
              <a:avLst/>
              <a:gdLst/>
              <a:ahLst/>
              <a:cxnLst/>
              <a:rect l="l" t="t" r="r" b="b"/>
              <a:pathLst>
                <a:path w="14198" h="8302" extrusionOk="0">
                  <a:moveTo>
                    <a:pt x="12174" y="79"/>
                  </a:moveTo>
                  <a:cubicBezTo>
                    <a:pt x="12177" y="110"/>
                    <a:pt x="12183" y="141"/>
                    <a:pt x="12145" y="148"/>
                  </a:cubicBezTo>
                  <a:lnTo>
                    <a:pt x="12105" y="157"/>
                  </a:lnTo>
                  <a:cubicBezTo>
                    <a:pt x="12098" y="126"/>
                    <a:pt x="12133" y="88"/>
                    <a:pt x="12133" y="88"/>
                  </a:cubicBezTo>
                  <a:lnTo>
                    <a:pt x="12174" y="79"/>
                  </a:lnTo>
                  <a:close/>
                  <a:moveTo>
                    <a:pt x="12725" y="204"/>
                  </a:moveTo>
                  <a:cubicBezTo>
                    <a:pt x="12725" y="235"/>
                    <a:pt x="12725" y="267"/>
                    <a:pt x="12684" y="267"/>
                  </a:cubicBezTo>
                  <a:lnTo>
                    <a:pt x="12644" y="239"/>
                  </a:lnTo>
                  <a:lnTo>
                    <a:pt x="12684" y="204"/>
                  </a:lnTo>
                  <a:close/>
                  <a:moveTo>
                    <a:pt x="11574" y="449"/>
                  </a:moveTo>
                  <a:cubicBezTo>
                    <a:pt x="11585" y="449"/>
                    <a:pt x="11587" y="456"/>
                    <a:pt x="11591" y="477"/>
                  </a:cubicBezTo>
                  <a:cubicBezTo>
                    <a:pt x="11591" y="502"/>
                    <a:pt x="11584" y="527"/>
                    <a:pt x="11569" y="546"/>
                  </a:cubicBezTo>
                  <a:cubicBezTo>
                    <a:pt x="11567" y="546"/>
                    <a:pt x="11565" y="547"/>
                    <a:pt x="11563" y="547"/>
                  </a:cubicBezTo>
                  <a:cubicBezTo>
                    <a:pt x="11536" y="547"/>
                    <a:pt x="11553" y="484"/>
                    <a:pt x="11547" y="455"/>
                  </a:cubicBezTo>
                  <a:cubicBezTo>
                    <a:pt x="11560" y="451"/>
                    <a:pt x="11569" y="449"/>
                    <a:pt x="11574" y="449"/>
                  </a:cubicBezTo>
                  <a:close/>
                  <a:moveTo>
                    <a:pt x="10719" y="731"/>
                  </a:moveTo>
                  <a:cubicBezTo>
                    <a:pt x="10729" y="759"/>
                    <a:pt x="10738" y="787"/>
                    <a:pt x="10701" y="800"/>
                  </a:cubicBezTo>
                  <a:lnTo>
                    <a:pt x="10657" y="781"/>
                  </a:lnTo>
                  <a:lnTo>
                    <a:pt x="10682" y="740"/>
                  </a:lnTo>
                  <a:lnTo>
                    <a:pt x="10719" y="731"/>
                  </a:lnTo>
                  <a:close/>
                  <a:moveTo>
                    <a:pt x="8407" y="1577"/>
                  </a:moveTo>
                  <a:cubicBezTo>
                    <a:pt x="8419" y="1605"/>
                    <a:pt x="8432" y="1633"/>
                    <a:pt x="8397" y="1649"/>
                  </a:cubicBezTo>
                  <a:lnTo>
                    <a:pt x="8350" y="1639"/>
                  </a:lnTo>
                  <a:lnTo>
                    <a:pt x="8372" y="1595"/>
                  </a:lnTo>
                  <a:lnTo>
                    <a:pt x="8407" y="1577"/>
                  </a:lnTo>
                  <a:close/>
                  <a:moveTo>
                    <a:pt x="8117" y="1696"/>
                  </a:moveTo>
                  <a:cubicBezTo>
                    <a:pt x="8132" y="1696"/>
                    <a:pt x="8154" y="1703"/>
                    <a:pt x="8181" y="1721"/>
                  </a:cubicBezTo>
                  <a:cubicBezTo>
                    <a:pt x="8194" y="1749"/>
                    <a:pt x="8194" y="1749"/>
                    <a:pt x="8159" y="1765"/>
                  </a:cubicBezTo>
                  <a:cubicBezTo>
                    <a:pt x="8159" y="1765"/>
                    <a:pt x="8112" y="1752"/>
                    <a:pt x="8100" y="1724"/>
                  </a:cubicBezTo>
                  <a:cubicBezTo>
                    <a:pt x="8091" y="1708"/>
                    <a:pt x="8098" y="1696"/>
                    <a:pt x="8117" y="1696"/>
                  </a:cubicBezTo>
                  <a:close/>
                  <a:moveTo>
                    <a:pt x="7193" y="1811"/>
                  </a:moveTo>
                  <a:cubicBezTo>
                    <a:pt x="7187" y="1811"/>
                    <a:pt x="7178" y="1816"/>
                    <a:pt x="7163" y="1824"/>
                  </a:cubicBezTo>
                  <a:cubicBezTo>
                    <a:pt x="7094" y="1859"/>
                    <a:pt x="7094" y="1859"/>
                    <a:pt x="7144" y="1868"/>
                  </a:cubicBezTo>
                  <a:lnTo>
                    <a:pt x="7213" y="1834"/>
                  </a:lnTo>
                  <a:cubicBezTo>
                    <a:pt x="7204" y="1818"/>
                    <a:pt x="7200" y="1811"/>
                    <a:pt x="7193" y="1811"/>
                  </a:cubicBezTo>
                  <a:close/>
                  <a:moveTo>
                    <a:pt x="7313" y="2025"/>
                  </a:moveTo>
                  <a:lnTo>
                    <a:pt x="7313" y="2025"/>
                  </a:lnTo>
                  <a:cubicBezTo>
                    <a:pt x="7319" y="2036"/>
                    <a:pt x="7312" y="2040"/>
                    <a:pt x="7307" y="2040"/>
                  </a:cubicBezTo>
                  <a:cubicBezTo>
                    <a:pt x="7300" y="2040"/>
                    <a:pt x="7294" y="2034"/>
                    <a:pt x="7313" y="2025"/>
                  </a:cubicBezTo>
                  <a:close/>
                  <a:moveTo>
                    <a:pt x="7606" y="2049"/>
                  </a:moveTo>
                  <a:cubicBezTo>
                    <a:pt x="7617" y="2049"/>
                    <a:pt x="7627" y="2054"/>
                    <a:pt x="7633" y="2066"/>
                  </a:cubicBezTo>
                  <a:cubicBezTo>
                    <a:pt x="7648" y="2091"/>
                    <a:pt x="7601" y="2081"/>
                    <a:pt x="7567" y="2100"/>
                  </a:cubicBezTo>
                  <a:cubicBezTo>
                    <a:pt x="7520" y="2091"/>
                    <a:pt x="7520" y="2091"/>
                    <a:pt x="7586" y="2056"/>
                  </a:cubicBezTo>
                  <a:cubicBezTo>
                    <a:pt x="7592" y="2051"/>
                    <a:pt x="7599" y="2049"/>
                    <a:pt x="7606" y="2049"/>
                  </a:cubicBezTo>
                  <a:close/>
                  <a:moveTo>
                    <a:pt x="13385" y="2147"/>
                  </a:moveTo>
                  <a:cubicBezTo>
                    <a:pt x="13430" y="2147"/>
                    <a:pt x="13426" y="2192"/>
                    <a:pt x="13399" y="2219"/>
                  </a:cubicBezTo>
                  <a:cubicBezTo>
                    <a:pt x="13366" y="2252"/>
                    <a:pt x="13354" y="2264"/>
                    <a:pt x="13344" y="2264"/>
                  </a:cubicBezTo>
                  <a:cubicBezTo>
                    <a:pt x="13337" y="2264"/>
                    <a:pt x="13332" y="2259"/>
                    <a:pt x="13324" y="2250"/>
                  </a:cubicBezTo>
                  <a:cubicBezTo>
                    <a:pt x="13302" y="2229"/>
                    <a:pt x="13355" y="2175"/>
                    <a:pt x="13380" y="2147"/>
                  </a:cubicBezTo>
                  <a:cubicBezTo>
                    <a:pt x="13382" y="2147"/>
                    <a:pt x="13383" y="2147"/>
                    <a:pt x="13385" y="2147"/>
                  </a:cubicBezTo>
                  <a:close/>
                  <a:moveTo>
                    <a:pt x="6678" y="2342"/>
                  </a:moveTo>
                  <a:cubicBezTo>
                    <a:pt x="6673" y="2342"/>
                    <a:pt x="6669" y="2344"/>
                    <a:pt x="6664" y="2348"/>
                  </a:cubicBezTo>
                  <a:lnTo>
                    <a:pt x="6633" y="2366"/>
                  </a:lnTo>
                  <a:cubicBezTo>
                    <a:pt x="6649" y="2395"/>
                    <a:pt x="6696" y="2401"/>
                    <a:pt x="6696" y="2401"/>
                  </a:cubicBezTo>
                  <a:cubicBezTo>
                    <a:pt x="6727" y="2393"/>
                    <a:pt x="6703" y="2342"/>
                    <a:pt x="6678" y="2342"/>
                  </a:cubicBezTo>
                  <a:close/>
                  <a:moveTo>
                    <a:pt x="7013" y="2373"/>
                  </a:moveTo>
                  <a:cubicBezTo>
                    <a:pt x="7021" y="2373"/>
                    <a:pt x="7029" y="2377"/>
                    <a:pt x="7034" y="2385"/>
                  </a:cubicBezTo>
                  <a:cubicBezTo>
                    <a:pt x="7043" y="2404"/>
                    <a:pt x="7034" y="2426"/>
                    <a:pt x="7018" y="2432"/>
                  </a:cubicBezTo>
                  <a:cubicBezTo>
                    <a:pt x="7000" y="2441"/>
                    <a:pt x="6982" y="2445"/>
                    <a:pt x="6964" y="2445"/>
                  </a:cubicBezTo>
                  <a:cubicBezTo>
                    <a:pt x="6955" y="2445"/>
                    <a:pt x="6946" y="2444"/>
                    <a:pt x="6937" y="2442"/>
                  </a:cubicBezTo>
                  <a:cubicBezTo>
                    <a:pt x="6921" y="2417"/>
                    <a:pt x="6953" y="2398"/>
                    <a:pt x="6953" y="2398"/>
                  </a:cubicBezTo>
                  <a:cubicBezTo>
                    <a:pt x="6975" y="2385"/>
                    <a:pt x="6996" y="2373"/>
                    <a:pt x="7013" y="2373"/>
                  </a:cubicBezTo>
                  <a:close/>
                  <a:moveTo>
                    <a:pt x="6378" y="2623"/>
                  </a:moveTo>
                  <a:cubicBezTo>
                    <a:pt x="6386" y="2623"/>
                    <a:pt x="6390" y="2629"/>
                    <a:pt x="6398" y="2642"/>
                  </a:cubicBezTo>
                  <a:lnTo>
                    <a:pt x="6363" y="2664"/>
                  </a:lnTo>
                  <a:lnTo>
                    <a:pt x="6316" y="2655"/>
                  </a:lnTo>
                  <a:lnTo>
                    <a:pt x="6348" y="2636"/>
                  </a:lnTo>
                  <a:cubicBezTo>
                    <a:pt x="6364" y="2627"/>
                    <a:pt x="6372" y="2623"/>
                    <a:pt x="6378" y="2623"/>
                  </a:cubicBezTo>
                  <a:close/>
                  <a:moveTo>
                    <a:pt x="7703" y="2694"/>
                  </a:moveTo>
                  <a:cubicBezTo>
                    <a:pt x="7698" y="2694"/>
                    <a:pt x="7690" y="2698"/>
                    <a:pt x="7676" y="2705"/>
                  </a:cubicBezTo>
                  <a:cubicBezTo>
                    <a:pt x="7667" y="2730"/>
                    <a:pt x="7664" y="2755"/>
                    <a:pt x="7673" y="2777"/>
                  </a:cubicBezTo>
                  <a:cubicBezTo>
                    <a:pt x="7677" y="2786"/>
                    <a:pt x="7683" y="2790"/>
                    <a:pt x="7690" y="2790"/>
                  </a:cubicBezTo>
                  <a:cubicBezTo>
                    <a:pt x="7704" y="2790"/>
                    <a:pt x="7721" y="2767"/>
                    <a:pt x="7724" y="2717"/>
                  </a:cubicBezTo>
                  <a:cubicBezTo>
                    <a:pt x="7715" y="2701"/>
                    <a:pt x="7711" y="2694"/>
                    <a:pt x="7703" y="2694"/>
                  </a:cubicBezTo>
                  <a:close/>
                  <a:moveTo>
                    <a:pt x="6090" y="2784"/>
                  </a:moveTo>
                  <a:cubicBezTo>
                    <a:pt x="6106" y="2784"/>
                    <a:pt x="6122" y="2804"/>
                    <a:pt x="6122" y="2846"/>
                  </a:cubicBezTo>
                  <a:lnTo>
                    <a:pt x="6059" y="2887"/>
                  </a:lnTo>
                  <a:cubicBezTo>
                    <a:pt x="6044" y="2862"/>
                    <a:pt x="6025" y="2833"/>
                    <a:pt x="6059" y="2815"/>
                  </a:cubicBezTo>
                  <a:cubicBezTo>
                    <a:pt x="6066" y="2795"/>
                    <a:pt x="6078" y="2784"/>
                    <a:pt x="6090" y="2784"/>
                  </a:cubicBezTo>
                  <a:close/>
                  <a:moveTo>
                    <a:pt x="5492" y="2981"/>
                  </a:moveTo>
                  <a:lnTo>
                    <a:pt x="5508" y="3009"/>
                  </a:lnTo>
                  <a:cubicBezTo>
                    <a:pt x="5521" y="3027"/>
                    <a:pt x="5533" y="3044"/>
                    <a:pt x="5533" y="3044"/>
                  </a:cubicBezTo>
                  <a:cubicBezTo>
                    <a:pt x="5533" y="3044"/>
                    <a:pt x="5531" y="3041"/>
                    <a:pt x="5527" y="3034"/>
                  </a:cubicBezTo>
                  <a:lnTo>
                    <a:pt x="5492" y="2981"/>
                  </a:lnTo>
                  <a:close/>
                  <a:moveTo>
                    <a:pt x="5931" y="3112"/>
                  </a:moveTo>
                  <a:lnTo>
                    <a:pt x="5947" y="3137"/>
                  </a:lnTo>
                  <a:cubicBezTo>
                    <a:pt x="5922" y="3152"/>
                    <a:pt x="5907" y="3184"/>
                    <a:pt x="5893" y="3184"/>
                  </a:cubicBezTo>
                  <a:cubicBezTo>
                    <a:pt x="5889" y="3184"/>
                    <a:pt x="5885" y="3181"/>
                    <a:pt x="5881" y="3175"/>
                  </a:cubicBezTo>
                  <a:cubicBezTo>
                    <a:pt x="5876" y="3178"/>
                    <a:pt x="5874" y="3179"/>
                    <a:pt x="5872" y="3179"/>
                  </a:cubicBezTo>
                  <a:cubicBezTo>
                    <a:pt x="5862" y="3179"/>
                    <a:pt x="5901" y="3128"/>
                    <a:pt x="5931" y="3112"/>
                  </a:cubicBezTo>
                  <a:close/>
                  <a:moveTo>
                    <a:pt x="12255" y="3216"/>
                  </a:moveTo>
                  <a:cubicBezTo>
                    <a:pt x="12268" y="3241"/>
                    <a:pt x="12271" y="3266"/>
                    <a:pt x="12264" y="3291"/>
                  </a:cubicBezTo>
                  <a:lnTo>
                    <a:pt x="12236" y="3313"/>
                  </a:lnTo>
                  <a:cubicBezTo>
                    <a:pt x="12214" y="3291"/>
                    <a:pt x="12195" y="3266"/>
                    <a:pt x="12227" y="3241"/>
                  </a:cubicBezTo>
                  <a:lnTo>
                    <a:pt x="12255" y="3216"/>
                  </a:lnTo>
                  <a:close/>
                  <a:moveTo>
                    <a:pt x="5245" y="3438"/>
                  </a:moveTo>
                  <a:cubicBezTo>
                    <a:pt x="5260" y="3463"/>
                    <a:pt x="5279" y="3491"/>
                    <a:pt x="5248" y="3510"/>
                  </a:cubicBezTo>
                  <a:lnTo>
                    <a:pt x="5216" y="3532"/>
                  </a:lnTo>
                  <a:cubicBezTo>
                    <a:pt x="5207" y="3507"/>
                    <a:pt x="5204" y="3482"/>
                    <a:pt x="5213" y="3460"/>
                  </a:cubicBezTo>
                  <a:lnTo>
                    <a:pt x="5245" y="3438"/>
                  </a:lnTo>
                  <a:close/>
                  <a:moveTo>
                    <a:pt x="4932" y="3471"/>
                  </a:moveTo>
                  <a:cubicBezTo>
                    <a:pt x="4938" y="3471"/>
                    <a:pt x="4939" y="3489"/>
                    <a:pt x="4941" y="3526"/>
                  </a:cubicBezTo>
                  <a:cubicBezTo>
                    <a:pt x="4925" y="3573"/>
                    <a:pt x="4912" y="3620"/>
                    <a:pt x="4912" y="3620"/>
                  </a:cubicBezTo>
                  <a:cubicBezTo>
                    <a:pt x="4907" y="3623"/>
                    <a:pt x="4904" y="3625"/>
                    <a:pt x="4900" y="3625"/>
                  </a:cubicBezTo>
                  <a:cubicBezTo>
                    <a:pt x="4885" y="3625"/>
                    <a:pt x="4893" y="3580"/>
                    <a:pt x="4891" y="3520"/>
                  </a:cubicBezTo>
                  <a:cubicBezTo>
                    <a:pt x="4914" y="3487"/>
                    <a:pt x="4925" y="3471"/>
                    <a:pt x="4932" y="3471"/>
                  </a:cubicBezTo>
                  <a:close/>
                  <a:moveTo>
                    <a:pt x="4098" y="4103"/>
                  </a:moveTo>
                  <a:lnTo>
                    <a:pt x="4116" y="4131"/>
                  </a:lnTo>
                  <a:lnTo>
                    <a:pt x="4104" y="4178"/>
                  </a:lnTo>
                  <a:lnTo>
                    <a:pt x="4054" y="4175"/>
                  </a:lnTo>
                  <a:cubicBezTo>
                    <a:pt x="4035" y="4146"/>
                    <a:pt x="4066" y="4124"/>
                    <a:pt x="4098" y="4103"/>
                  </a:cubicBezTo>
                  <a:close/>
                  <a:moveTo>
                    <a:pt x="4277" y="4040"/>
                  </a:moveTo>
                  <a:cubicBezTo>
                    <a:pt x="4283" y="4040"/>
                    <a:pt x="4291" y="4051"/>
                    <a:pt x="4305" y="4071"/>
                  </a:cubicBezTo>
                  <a:cubicBezTo>
                    <a:pt x="4323" y="4096"/>
                    <a:pt x="4342" y="4121"/>
                    <a:pt x="4295" y="4190"/>
                  </a:cubicBezTo>
                  <a:lnTo>
                    <a:pt x="4236" y="4234"/>
                  </a:lnTo>
                  <a:lnTo>
                    <a:pt x="4261" y="4140"/>
                  </a:lnTo>
                  <a:cubicBezTo>
                    <a:pt x="4266" y="4068"/>
                    <a:pt x="4269" y="4040"/>
                    <a:pt x="4277" y="4040"/>
                  </a:cubicBezTo>
                  <a:close/>
                  <a:moveTo>
                    <a:pt x="11171" y="4320"/>
                  </a:moveTo>
                  <a:cubicBezTo>
                    <a:pt x="11171" y="4320"/>
                    <a:pt x="11171" y="4321"/>
                    <a:pt x="11171" y="4322"/>
                  </a:cubicBezTo>
                  <a:cubicBezTo>
                    <a:pt x="11176" y="4329"/>
                    <a:pt x="11178" y="4332"/>
                    <a:pt x="11179" y="4332"/>
                  </a:cubicBezTo>
                  <a:cubicBezTo>
                    <a:pt x="11179" y="4332"/>
                    <a:pt x="11175" y="4327"/>
                    <a:pt x="11171" y="4320"/>
                  </a:cubicBezTo>
                  <a:close/>
                  <a:moveTo>
                    <a:pt x="9660" y="5149"/>
                  </a:moveTo>
                  <a:lnTo>
                    <a:pt x="9710" y="5159"/>
                  </a:lnTo>
                  <a:cubicBezTo>
                    <a:pt x="9723" y="5184"/>
                    <a:pt x="9692" y="5203"/>
                    <a:pt x="9692" y="5203"/>
                  </a:cubicBezTo>
                  <a:cubicBezTo>
                    <a:pt x="9676" y="5211"/>
                    <a:pt x="9668" y="5216"/>
                    <a:pt x="9661" y="5216"/>
                  </a:cubicBezTo>
                  <a:cubicBezTo>
                    <a:pt x="9654" y="5216"/>
                    <a:pt x="9650" y="5209"/>
                    <a:pt x="9641" y="5193"/>
                  </a:cubicBezTo>
                  <a:cubicBezTo>
                    <a:pt x="9635" y="5177"/>
                    <a:pt x="9645" y="5156"/>
                    <a:pt x="9660" y="5149"/>
                  </a:cubicBezTo>
                  <a:close/>
                  <a:moveTo>
                    <a:pt x="8703" y="5298"/>
                  </a:moveTo>
                  <a:cubicBezTo>
                    <a:pt x="8700" y="5298"/>
                    <a:pt x="8703" y="5303"/>
                    <a:pt x="8718" y="5307"/>
                  </a:cubicBezTo>
                  <a:lnTo>
                    <a:pt x="8718" y="5307"/>
                  </a:lnTo>
                  <a:cubicBezTo>
                    <a:pt x="8711" y="5301"/>
                    <a:pt x="8706" y="5298"/>
                    <a:pt x="8703" y="5298"/>
                  </a:cubicBezTo>
                  <a:close/>
                  <a:moveTo>
                    <a:pt x="3005" y="5182"/>
                  </a:moveTo>
                  <a:cubicBezTo>
                    <a:pt x="2987" y="5182"/>
                    <a:pt x="2966" y="5197"/>
                    <a:pt x="2944" y="5212"/>
                  </a:cubicBezTo>
                  <a:cubicBezTo>
                    <a:pt x="2866" y="5234"/>
                    <a:pt x="2857" y="5281"/>
                    <a:pt x="2876" y="5306"/>
                  </a:cubicBezTo>
                  <a:lnTo>
                    <a:pt x="2872" y="5306"/>
                  </a:lnTo>
                  <a:cubicBezTo>
                    <a:pt x="2878" y="5313"/>
                    <a:pt x="2884" y="5316"/>
                    <a:pt x="2891" y="5316"/>
                  </a:cubicBezTo>
                  <a:cubicBezTo>
                    <a:pt x="2910" y="5316"/>
                    <a:pt x="2939" y="5294"/>
                    <a:pt x="2982" y="5262"/>
                  </a:cubicBezTo>
                  <a:cubicBezTo>
                    <a:pt x="3004" y="5243"/>
                    <a:pt x="3017" y="5218"/>
                    <a:pt x="3026" y="5193"/>
                  </a:cubicBezTo>
                  <a:cubicBezTo>
                    <a:pt x="3020" y="5185"/>
                    <a:pt x="3013" y="5182"/>
                    <a:pt x="3005" y="5182"/>
                  </a:cubicBezTo>
                  <a:close/>
                  <a:moveTo>
                    <a:pt x="8718" y="5307"/>
                  </a:moveTo>
                  <a:cubicBezTo>
                    <a:pt x="8722" y="5311"/>
                    <a:pt x="8727" y="5317"/>
                    <a:pt x="8732" y="5325"/>
                  </a:cubicBezTo>
                  <a:lnTo>
                    <a:pt x="8732" y="5325"/>
                  </a:lnTo>
                  <a:cubicBezTo>
                    <a:pt x="8731" y="5320"/>
                    <a:pt x="8729" y="5315"/>
                    <a:pt x="8726" y="5309"/>
                  </a:cubicBezTo>
                  <a:cubicBezTo>
                    <a:pt x="8723" y="5308"/>
                    <a:pt x="8720" y="5308"/>
                    <a:pt x="8718" y="5307"/>
                  </a:cubicBezTo>
                  <a:close/>
                  <a:moveTo>
                    <a:pt x="8971" y="5333"/>
                  </a:moveTo>
                  <a:cubicBezTo>
                    <a:pt x="8979" y="5333"/>
                    <a:pt x="8974" y="5344"/>
                    <a:pt x="8964" y="5369"/>
                  </a:cubicBezTo>
                  <a:cubicBezTo>
                    <a:pt x="8950" y="5397"/>
                    <a:pt x="8930" y="5414"/>
                    <a:pt x="8915" y="5414"/>
                  </a:cubicBezTo>
                  <a:cubicBezTo>
                    <a:pt x="8907" y="5414"/>
                    <a:pt x="8900" y="5410"/>
                    <a:pt x="8896" y="5400"/>
                  </a:cubicBezTo>
                  <a:cubicBezTo>
                    <a:pt x="8883" y="5372"/>
                    <a:pt x="8883" y="5372"/>
                    <a:pt x="8914" y="5356"/>
                  </a:cubicBezTo>
                  <a:cubicBezTo>
                    <a:pt x="8947" y="5341"/>
                    <a:pt x="8964" y="5333"/>
                    <a:pt x="8971" y="5333"/>
                  </a:cubicBezTo>
                  <a:close/>
                  <a:moveTo>
                    <a:pt x="2748" y="5292"/>
                  </a:moveTo>
                  <a:cubicBezTo>
                    <a:pt x="2765" y="5292"/>
                    <a:pt x="2768" y="5317"/>
                    <a:pt x="2734" y="5372"/>
                  </a:cubicBezTo>
                  <a:lnTo>
                    <a:pt x="2675" y="5419"/>
                  </a:lnTo>
                  <a:cubicBezTo>
                    <a:pt x="2656" y="5394"/>
                    <a:pt x="2700" y="5322"/>
                    <a:pt x="2728" y="5300"/>
                  </a:cubicBezTo>
                  <a:cubicBezTo>
                    <a:pt x="2736" y="5294"/>
                    <a:pt x="2743" y="5292"/>
                    <a:pt x="2748" y="5292"/>
                  </a:cubicBezTo>
                  <a:close/>
                  <a:moveTo>
                    <a:pt x="9268" y="5387"/>
                  </a:moveTo>
                  <a:lnTo>
                    <a:pt x="9319" y="5397"/>
                  </a:lnTo>
                  <a:lnTo>
                    <a:pt x="9297" y="5444"/>
                  </a:lnTo>
                  <a:lnTo>
                    <a:pt x="9262" y="5459"/>
                  </a:lnTo>
                  <a:cubicBezTo>
                    <a:pt x="9250" y="5431"/>
                    <a:pt x="9237" y="5406"/>
                    <a:pt x="9268" y="5387"/>
                  </a:cubicBezTo>
                  <a:close/>
                  <a:moveTo>
                    <a:pt x="8676" y="5472"/>
                  </a:moveTo>
                  <a:lnTo>
                    <a:pt x="8723" y="5485"/>
                  </a:lnTo>
                  <a:lnTo>
                    <a:pt x="8692" y="5500"/>
                  </a:lnTo>
                  <a:cubicBezTo>
                    <a:pt x="8677" y="5507"/>
                    <a:pt x="8669" y="5511"/>
                    <a:pt x="8663" y="5511"/>
                  </a:cubicBezTo>
                  <a:cubicBezTo>
                    <a:pt x="8655" y="5511"/>
                    <a:pt x="8651" y="5504"/>
                    <a:pt x="8642" y="5488"/>
                  </a:cubicBezTo>
                  <a:lnTo>
                    <a:pt x="8676" y="5472"/>
                  </a:lnTo>
                  <a:close/>
                  <a:moveTo>
                    <a:pt x="8422" y="5553"/>
                  </a:moveTo>
                  <a:cubicBezTo>
                    <a:pt x="8402" y="5563"/>
                    <a:pt x="8398" y="5577"/>
                    <a:pt x="8403" y="5577"/>
                  </a:cubicBezTo>
                  <a:cubicBezTo>
                    <a:pt x="8406" y="5577"/>
                    <a:pt x="8414" y="5571"/>
                    <a:pt x="8422" y="5553"/>
                  </a:cubicBezTo>
                  <a:close/>
                  <a:moveTo>
                    <a:pt x="8335" y="5629"/>
                  </a:moveTo>
                  <a:lnTo>
                    <a:pt x="8382" y="5641"/>
                  </a:lnTo>
                  <a:lnTo>
                    <a:pt x="8347" y="5657"/>
                  </a:lnTo>
                  <a:cubicBezTo>
                    <a:pt x="8332" y="5664"/>
                    <a:pt x="8324" y="5667"/>
                    <a:pt x="8318" y="5667"/>
                  </a:cubicBezTo>
                  <a:cubicBezTo>
                    <a:pt x="8310" y="5667"/>
                    <a:pt x="8307" y="5661"/>
                    <a:pt x="8300" y="5644"/>
                  </a:cubicBezTo>
                  <a:lnTo>
                    <a:pt x="8335" y="5629"/>
                  </a:lnTo>
                  <a:close/>
                  <a:moveTo>
                    <a:pt x="7999" y="5810"/>
                  </a:moveTo>
                  <a:cubicBezTo>
                    <a:pt x="7999" y="5810"/>
                    <a:pt x="8049" y="5823"/>
                    <a:pt x="8059" y="5851"/>
                  </a:cubicBezTo>
                  <a:lnTo>
                    <a:pt x="8024" y="5867"/>
                  </a:lnTo>
                  <a:cubicBezTo>
                    <a:pt x="8019" y="5871"/>
                    <a:pt x="8012" y="5873"/>
                    <a:pt x="8006" y="5873"/>
                  </a:cubicBezTo>
                  <a:cubicBezTo>
                    <a:pt x="7995" y="5873"/>
                    <a:pt x="7983" y="5866"/>
                    <a:pt x="7977" y="5854"/>
                  </a:cubicBezTo>
                  <a:cubicBezTo>
                    <a:pt x="7971" y="5836"/>
                    <a:pt x="7980" y="5817"/>
                    <a:pt x="7999" y="5810"/>
                  </a:cubicBezTo>
                  <a:close/>
                  <a:moveTo>
                    <a:pt x="969" y="6359"/>
                  </a:moveTo>
                  <a:cubicBezTo>
                    <a:pt x="963" y="6359"/>
                    <a:pt x="956" y="6365"/>
                    <a:pt x="942" y="6378"/>
                  </a:cubicBezTo>
                  <a:lnTo>
                    <a:pt x="914" y="6400"/>
                  </a:lnTo>
                  <a:lnTo>
                    <a:pt x="961" y="6400"/>
                  </a:lnTo>
                  <a:lnTo>
                    <a:pt x="992" y="6378"/>
                  </a:lnTo>
                  <a:cubicBezTo>
                    <a:pt x="981" y="6365"/>
                    <a:pt x="976" y="6359"/>
                    <a:pt x="969" y="6359"/>
                  </a:cubicBezTo>
                  <a:close/>
                  <a:moveTo>
                    <a:pt x="6617" y="6340"/>
                  </a:moveTo>
                  <a:cubicBezTo>
                    <a:pt x="6621" y="6340"/>
                    <a:pt x="6624" y="6342"/>
                    <a:pt x="6627" y="6349"/>
                  </a:cubicBezTo>
                  <a:lnTo>
                    <a:pt x="6636" y="6378"/>
                  </a:lnTo>
                  <a:cubicBezTo>
                    <a:pt x="6617" y="6411"/>
                    <a:pt x="6597" y="6443"/>
                    <a:pt x="6585" y="6443"/>
                  </a:cubicBezTo>
                  <a:cubicBezTo>
                    <a:pt x="6582" y="6443"/>
                    <a:pt x="6579" y="6441"/>
                    <a:pt x="6577" y="6434"/>
                  </a:cubicBezTo>
                  <a:cubicBezTo>
                    <a:pt x="6570" y="6409"/>
                    <a:pt x="6577" y="6384"/>
                    <a:pt x="6592" y="6362"/>
                  </a:cubicBezTo>
                  <a:cubicBezTo>
                    <a:pt x="6592" y="6362"/>
                    <a:pt x="6606" y="6340"/>
                    <a:pt x="6617" y="6340"/>
                  </a:cubicBezTo>
                  <a:close/>
                  <a:moveTo>
                    <a:pt x="1006" y="6536"/>
                  </a:moveTo>
                  <a:cubicBezTo>
                    <a:pt x="1014" y="6536"/>
                    <a:pt x="1021" y="6539"/>
                    <a:pt x="1027" y="6547"/>
                  </a:cubicBezTo>
                  <a:lnTo>
                    <a:pt x="998" y="6569"/>
                  </a:lnTo>
                  <a:cubicBezTo>
                    <a:pt x="995" y="6564"/>
                    <a:pt x="991" y="6562"/>
                    <a:pt x="988" y="6562"/>
                  </a:cubicBezTo>
                  <a:cubicBezTo>
                    <a:pt x="977" y="6562"/>
                    <a:pt x="977" y="6594"/>
                    <a:pt x="1017" y="6594"/>
                  </a:cubicBezTo>
                  <a:lnTo>
                    <a:pt x="1055" y="6641"/>
                  </a:lnTo>
                  <a:cubicBezTo>
                    <a:pt x="1041" y="6653"/>
                    <a:pt x="1025" y="6659"/>
                    <a:pt x="1008" y="6659"/>
                  </a:cubicBezTo>
                  <a:cubicBezTo>
                    <a:pt x="990" y="6659"/>
                    <a:pt x="972" y="6652"/>
                    <a:pt x="958" y="6641"/>
                  </a:cubicBezTo>
                  <a:cubicBezTo>
                    <a:pt x="889" y="6616"/>
                    <a:pt x="889" y="6616"/>
                    <a:pt x="948" y="6569"/>
                  </a:cubicBezTo>
                  <a:cubicBezTo>
                    <a:pt x="970" y="6552"/>
                    <a:pt x="990" y="6536"/>
                    <a:pt x="1006" y="6536"/>
                  </a:cubicBezTo>
                  <a:close/>
                  <a:moveTo>
                    <a:pt x="652" y="6807"/>
                  </a:moveTo>
                  <a:cubicBezTo>
                    <a:pt x="658" y="6807"/>
                    <a:pt x="663" y="6813"/>
                    <a:pt x="672" y="6826"/>
                  </a:cubicBezTo>
                  <a:cubicBezTo>
                    <a:pt x="669" y="6854"/>
                    <a:pt x="654" y="6879"/>
                    <a:pt x="635" y="6898"/>
                  </a:cubicBezTo>
                  <a:lnTo>
                    <a:pt x="585" y="6898"/>
                  </a:lnTo>
                  <a:cubicBezTo>
                    <a:pt x="566" y="6873"/>
                    <a:pt x="597" y="6848"/>
                    <a:pt x="625" y="6826"/>
                  </a:cubicBezTo>
                  <a:cubicBezTo>
                    <a:pt x="640" y="6813"/>
                    <a:pt x="647" y="6807"/>
                    <a:pt x="652" y="6807"/>
                  </a:cubicBezTo>
                  <a:close/>
                  <a:moveTo>
                    <a:pt x="5437" y="6828"/>
                  </a:moveTo>
                  <a:cubicBezTo>
                    <a:pt x="5469" y="6828"/>
                    <a:pt x="5478" y="6883"/>
                    <a:pt x="5420" y="6929"/>
                  </a:cubicBezTo>
                  <a:cubicBezTo>
                    <a:pt x="5406" y="6934"/>
                    <a:pt x="5397" y="6937"/>
                    <a:pt x="5391" y="6937"/>
                  </a:cubicBezTo>
                  <a:cubicBezTo>
                    <a:pt x="5381" y="6937"/>
                    <a:pt x="5379" y="6930"/>
                    <a:pt x="5373" y="6910"/>
                  </a:cubicBezTo>
                  <a:cubicBezTo>
                    <a:pt x="5370" y="6873"/>
                    <a:pt x="5392" y="6838"/>
                    <a:pt x="5430" y="6829"/>
                  </a:cubicBezTo>
                  <a:cubicBezTo>
                    <a:pt x="5432" y="6828"/>
                    <a:pt x="5435" y="6828"/>
                    <a:pt x="5437" y="6828"/>
                  </a:cubicBezTo>
                  <a:close/>
                  <a:moveTo>
                    <a:pt x="854" y="7236"/>
                  </a:moveTo>
                  <a:lnTo>
                    <a:pt x="826" y="7258"/>
                  </a:lnTo>
                  <a:cubicBezTo>
                    <a:pt x="820" y="7283"/>
                    <a:pt x="823" y="7308"/>
                    <a:pt x="835" y="7330"/>
                  </a:cubicBezTo>
                  <a:lnTo>
                    <a:pt x="864" y="7308"/>
                  </a:lnTo>
                  <a:cubicBezTo>
                    <a:pt x="892" y="7283"/>
                    <a:pt x="873" y="7261"/>
                    <a:pt x="854" y="7236"/>
                  </a:cubicBezTo>
                  <a:close/>
                  <a:moveTo>
                    <a:pt x="312" y="8114"/>
                  </a:moveTo>
                  <a:cubicBezTo>
                    <a:pt x="316" y="8114"/>
                    <a:pt x="320" y="8129"/>
                    <a:pt x="328" y="8158"/>
                  </a:cubicBezTo>
                  <a:cubicBezTo>
                    <a:pt x="334" y="8189"/>
                    <a:pt x="340" y="8220"/>
                    <a:pt x="306" y="8227"/>
                  </a:cubicBezTo>
                  <a:cubicBezTo>
                    <a:pt x="286" y="8253"/>
                    <a:pt x="271" y="8263"/>
                    <a:pt x="262" y="8263"/>
                  </a:cubicBezTo>
                  <a:cubicBezTo>
                    <a:pt x="244" y="8263"/>
                    <a:pt x="250" y="8219"/>
                    <a:pt x="290" y="8167"/>
                  </a:cubicBezTo>
                  <a:cubicBezTo>
                    <a:pt x="301" y="8131"/>
                    <a:pt x="307" y="8114"/>
                    <a:pt x="312" y="8114"/>
                  </a:cubicBezTo>
                  <a:close/>
                  <a:moveTo>
                    <a:pt x="12778" y="0"/>
                  </a:moveTo>
                  <a:cubicBezTo>
                    <a:pt x="12634" y="4"/>
                    <a:pt x="12546" y="19"/>
                    <a:pt x="12546" y="25"/>
                  </a:cubicBezTo>
                  <a:lnTo>
                    <a:pt x="12418" y="41"/>
                  </a:lnTo>
                  <a:lnTo>
                    <a:pt x="12293" y="57"/>
                  </a:lnTo>
                  <a:cubicBezTo>
                    <a:pt x="12290" y="39"/>
                    <a:pt x="12272" y="32"/>
                    <a:pt x="12246" y="32"/>
                  </a:cubicBezTo>
                  <a:cubicBezTo>
                    <a:pt x="12178" y="32"/>
                    <a:pt x="12053" y="79"/>
                    <a:pt x="11976" y="119"/>
                  </a:cubicBezTo>
                  <a:cubicBezTo>
                    <a:pt x="11948" y="151"/>
                    <a:pt x="11910" y="173"/>
                    <a:pt x="11870" y="179"/>
                  </a:cubicBezTo>
                  <a:cubicBezTo>
                    <a:pt x="11865" y="155"/>
                    <a:pt x="11844" y="145"/>
                    <a:pt x="11816" y="145"/>
                  </a:cubicBezTo>
                  <a:cubicBezTo>
                    <a:pt x="11774" y="145"/>
                    <a:pt x="11718" y="168"/>
                    <a:pt x="11678" y="198"/>
                  </a:cubicBezTo>
                  <a:cubicBezTo>
                    <a:pt x="11664" y="236"/>
                    <a:pt x="11648" y="256"/>
                    <a:pt x="11633" y="256"/>
                  </a:cubicBezTo>
                  <a:cubicBezTo>
                    <a:pt x="11621" y="256"/>
                    <a:pt x="11610" y="243"/>
                    <a:pt x="11603" y="217"/>
                  </a:cubicBezTo>
                  <a:cubicBezTo>
                    <a:pt x="11597" y="195"/>
                    <a:pt x="11583" y="183"/>
                    <a:pt x="11566" y="183"/>
                  </a:cubicBezTo>
                  <a:cubicBezTo>
                    <a:pt x="11535" y="183"/>
                    <a:pt x="11494" y="216"/>
                    <a:pt x="11462" y="286"/>
                  </a:cubicBezTo>
                  <a:cubicBezTo>
                    <a:pt x="11446" y="309"/>
                    <a:pt x="11439" y="319"/>
                    <a:pt x="11427" y="319"/>
                  </a:cubicBezTo>
                  <a:cubicBezTo>
                    <a:pt x="11418" y="319"/>
                    <a:pt x="11407" y="314"/>
                    <a:pt x="11387" y="304"/>
                  </a:cubicBezTo>
                  <a:cubicBezTo>
                    <a:pt x="11361" y="280"/>
                    <a:pt x="11338" y="270"/>
                    <a:pt x="11324" y="270"/>
                  </a:cubicBezTo>
                  <a:cubicBezTo>
                    <a:pt x="11308" y="270"/>
                    <a:pt x="11301" y="281"/>
                    <a:pt x="11305" y="295"/>
                  </a:cubicBezTo>
                  <a:cubicBezTo>
                    <a:pt x="11293" y="336"/>
                    <a:pt x="11275" y="355"/>
                    <a:pt x="11252" y="355"/>
                  </a:cubicBezTo>
                  <a:cubicBezTo>
                    <a:pt x="11235" y="355"/>
                    <a:pt x="11216" y="346"/>
                    <a:pt x="11193" y="326"/>
                  </a:cubicBezTo>
                  <a:cubicBezTo>
                    <a:pt x="11153" y="309"/>
                    <a:pt x="11131" y="299"/>
                    <a:pt x="11117" y="299"/>
                  </a:cubicBezTo>
                  <a:cubicBezTo>
                    <a:pt x="11098" y="299"/>
                    <a:pt x="11094" y="316"/>
                    <a:pt x="11083" y="355"/>
                  </a:cubicBezTo>
                  <a:cubicBezTo>
                    <a:pt x="11067" y="404"/>
                    <a:pt x="10988" y="442"/>
                    <a:pt x="10925" y="442"/>
                  </a:cubicBezTo>
                  <a:cubicBezTo>
                    <a:pt x="10901" y="442"/>
                    <a:pt x="10878" y="437"/>
                    <a:pt x="10864" y="423"/>
                  </a:cubicBezTo>
                  <a:cubicBezTo>
                    <a:pt x="10849" y="428"/>
                    <a:pt x="10832" y="428"/>
                    <a:pt x="10818" y="428"/>
                  </a:cubicBezTo>
                  <a:lnTo>
                    <a:pt x="10818" y="428"/>
                  </a:lnTo>
                  <a:cubicBezTo>
                    <a:pt x="10797" y="428"/>
                    <a:pt x="10783" y="428"/>
                    <a:pt x="10788" y="445"/>
                  </a:cubicBezTo>
                  <a:lnTo>
                    <a:pt x="10744" y="430"/>
                  </a:lnTo>
                  <a:lnTo>
                    <a:pt x="10669" y="452"/>
                  </a:lnTo>
                  <a:lnTo>
                    <a:pt x="10679" y="483"/>
                  </a:lnTo>
                  <a:cubicBezTo>
                    <a:pt x="10503" y="517"/>
                    <a:pt x="10331" y="564"/>
                    <a:pt x="10158" y="618"/>
                  </a:cubicBezTo>
                  <a:cubicBezTo>
                    <a:pt x="9764" y="768"/>
                    <a:pt x="9692" y="793"/>
                    <a:pt x="9739" y="809"/>
                  </a:cubicBezTo>
                  <a:cubicBezTo>
                    <a:pt x="9775" y="837"/>
                    <a:pt x="9758" y="859"/>
                    <a:pt x="9726" y="859"/>
                  </a:cubicBezTo>
                  <a:cubicBezTo>
                    <a:pt x="9708" y="859"/>
                    <a:pt x="9686" y="853"/>
                    <a:pt x="9666" y="837"/>
                  </a:cubicBezTo>
                  <a:cubicBezTo>
                    <a:pt x="9629" y="850"/>
                    <a:pt x="9547" y="850"/>
                    <a:pt x="9475" y="875"/>
                  </a:cubicBezTo>
                  <a:cubicBezTo>
                    <a:pt x="9424" y="895"/>
                    <a:pt x="9373" y="915"/>
                    <a:pt x="9343" y="915"/>
                  </a:cubicBezTo>
                  <a:cubicBezTo>
                    <a:pt x="9331" y="915"/>
                    <a:pt x="9322" y="911"/>
                    <a:pt x="9319" y="903"/>
                  </a:cubicBezTo>
                  <a:lnTo>
                    <a:pt x="9284" y="919"/>
                  </a:lnTo>
                  <a:cubicBezTo>
                    <a:pt x="9237" y="1006"/>
                    <a:pt x="9027" y="1097"/>
                    <a:pt x="8908" y="1113"/>
                  </a:cubicBezTo>
                  <a:cubicBezTo>
                    <a:pt x="8845" y="1135"/>
                    <a:pt x="8789" y="1169"/>
                    <a:pt x="8745" y="1216"/>
                  </a:cubicBezTo>
                  <a:cubicBezTo>
                    <a:pt x="8704" y="1257"/>
                    <a:pt x="8691" y="1270"/>
                    <a:pt x="8672" y="1270"/>
                  </a:cubicBezTo>
                  <a:cubicBezTo>
                    <a:pt x="8663" y="1270"/>
                    <a:pt x="8653" y="1267"/>
                    <a:pt x="8639" y="1263"/>
                  </a:cubicBezTo>
                  <a:cubicBezTo>
                    <a:pt x="8636" y="1258"/>
                    <a:pt x="8628" y="1256"/>
                    <a:pt x="8617" y="1256"/>
                  </a:cubicBezTo>
                  <a:cubicBezTo>
                    <a:pt x="8558" y="1256"/>
                    <a:pt x="8408" y="1314"/>
                    <a:pt x="8432" y="1360"/>
                  </a:cubicBezTo>
                  <a:lnTo>
                    <a:pt x="8382" y="1348"/>
                  </a:lnTo>
                  <a:cubicBezTo>
                    <a:pt x="8377" y="1346"/>
                    <a:pt x="8372" y="1345"/>
                    <a:pt x="8368" y="1345"/>
                  </a:cubicBezTo>
                  <a:cubicBezTo>
                    <a:pt x="8339" y="1345"/>
                    <a:pt x="8315" y="1378"/>
                    <a:pt x="8328" y="1411"/>
                  </a:cubicBezTo>
                  <a:cubicBezTo>
                    <a:pt x="8342" y="1440"/>
                    <a:pt x="8338" y="1458"/>
                    <a:pt x="8319" y="1458"/>
                  </a:cubicBezTo>
                  <a:cubicBezTo>
                    <a:pt x="8304" y="1458"/>
                    <a:pt x="8278" y="1445"/>
                    <a:pt x="8244" y="1414"/>
                  </a:cubicBezTo>
                  <a:cubicBezTo>
                    <a:pt x="8232" y="1387"/>
                    <a:pt x="8218" y="1377"/>
                    <a:pt x="8208" y="1377"/>
                  </a:cubicBezTo>
                  <a:cubicBezTo>
                    <a:pt x="8197" y="1377"/>
                    <a:pt x="8190" y="1389"/>
                    <a:pt x="8197" y="1404"/>
                  </a:cubicBezTo>
                  <a:cubicBezTo>
                    <a:pt x="8177" y="1443"/>
                    <a:pt x="8158" y="1482"/>
                    <a:pt x="8121" y="1482"/>
                  </a:cubicBezTo>
                  <a:cubicBezTo>
                    <a:pt x="8117" y="1482"/>
                    <a:pt x="8111" y="1481"/>
                    <a:pt x="8106" y="1480"/>
                  </a:cubicBezTo>
                  <a:cubicBezTo>
                    <a:pt x="8071" y="1498"/>
                    <a:pt x="8037" y="1514"/>
                    <a:pt x="8065" y="1570"/>
                  </a:cubicBezTo>
                  <a:cubicBezTo>
                    <a:pt x="8078" y="1595"/>
                    <a:pt x="8043" y="1614"/>
                    <a:pt x="8009" y="1630"/>
                  </a:cubicBezTo>
                  <a:cubicBezTo>
                    <a:pt x="7996" y="1602"/>
                    <a:pt x="7996" y="1602"/>
                    <a:pt x="8015" y="1558"/>
                  </a:cubicBezTo>
                  <a:lnTo>
                    <a:pt x="8015" y="1558"/>
                  </a:lnTo>
                  <a:lnTo>
                    <a:pt x="7946" y="1592"/>
                  </a:lnTo>
                  <a:cubicBezTo>
                    <a:pt x="7929" y="1600"/>
                    <a:pt x="7902" y="1605"/>
                    <a:pt x="7877" y="1605"/>
                  </a:cubicBezTo>
                  <a:cubicBezTo>
                    <a:pt x="7849" y="1605"/>
                    <a:pt x="7824" y="1599"/>
                    <a:pt x="7818" y="1586"/>
                  </a:cubicBezTo>
                  <a:cubicBezTo>
                    <a:pt x="7807" y="1583"/>
                    <a:pt x="7797" y="1582"/>
                    <a:pt x="7789" y="1582"/>
                  </a:cubicBezTo>
                  <a:cubicBezTo>
                    <a:pt x="7757" y="1582"/>
                    <a:pt x="7746" y="1600"/>
                    <a:pt x="7796" y="1630"/>
                  </a:cubicBezTo>
                  <a:cubicBezTo>
                    <a:pt x="7824" y="1683"/>
                    <a:pt x="7824" y="1683"/>
                    <a:pt x="7755" y="1721"/>
                  </a:cubicBezTo>
                  <a:cubicBezTo>
                    <a:pt x="7733" y="1731"/>
                    <a:pt x="7713" y="1742"/>
                    <a:pt x="7697" y="1742"/>
                  </a:cubicBezTo>
                  <a:cubicBezTo>
                    <a:pt x="7687" y="1742"/>
                    <a:pt x="7679" y="1738"/>
                    <a:pt x="7673" y="1727"/>
                  </a:cubicBezTo>
                  <a:cubicBezTo>
                    <a:pt x="7668" y="1714"/>
                    <a:pt x="7665" y="1708"/>
                    <a:pt x="7657" y="1708"/>
                  </a:cubicBezTo>
                  <a:cubicBezTo>
                    <a:pt x="7647" y="1708"/>
                    <a:pt x="7630" y="1718"/>
                    <a:pt x="7592" y="1737"/>
                  </a:cubicBezTo>
                  <a:cubicBezTo>
                    <a:pt x="7492" y="1790"/>
                    <a:pt x="7432" y="1925"/>
                    <a:pt x="7426" y="1997"/>
                  </a:cubicBezTo>
                  <a:cubicBezTo>
                    <a:pt x="7443" y="2028"/>
                    <a:pt x="7451" y="2042"/>
                    <a:pt x="7444" y="2042"/>
                  </a:cubicBezTo>
                  <a:cubicBezTo>
                    <a:pt x="7438" y="2042"/>
                    <a:pt x="7423" y="2032"/>
                    <a:pt x="7394" y="2015"/>
                  </a:cubicBezTo>
                  <a:cubicBezTo>
                    <a:pt x="7389" y="2005"/>
                    <a:pt x="7380" y="2001"/>
                    <a:pt x="7371" y="2001"/>
                  </a:cubicBezTo>
                  <a:cubicBezTo>
                    <a:pt x="7354" y="2001"/>
                    <a:pt x="7333" y="2013"/>
                    <a:pt x="7313" y="2025"/>
                  </a:cubicBezTo>
                  <a:cubicBezTo>
                    <a:pt x="7297" y="1997"/>
                    <a:pt x="7332" y="1978"/>
                    <a:pt x="7363" y="1962"/>
                  </a:cubicBezTo>
                  <a:lnTo>
                    <a:pt x="7351" y="1934"/>
                  </a:lnTo>
                  <a:cubicBezTo>
                    <a:pt x="7329" y="1921"/>
                    <a:pt x="7312" y="1915"/>
                    <a:pt x="7297" y="1915"/>
                  </a:cubicBezTo>
                  <a:cubicBezTo>
                    <a:pt x="7268" y="1915"/>
                    <a:pt x="7252" y="1939"/>
                    <a:pt x="7250" y="1987"/>
                  </a:cubicBezTo>
                  <a:cubicBezTo>
                    <a:pt x="7235" y="2017"/>
                    <a:pt x="7231" y="2027"/>
                    <a:pt x="7214" y="2027"/>
                  </a:cubicBezTo>
                  <a:cubicBezTo>
                    <a:pt x="7206" y="2027"/>
                    <a:pt x="7196" y="2025"/>
                    <a:pt x="7181" y="2022"/>
                  </a:cubicBezTo>
                  <a:cubicBezTo>
                    <a:pt x="7158" y="2017"/>
                    <a:pt x="7134" y="2012"/>
                    <a:pt x="7117" y="2012"/>
                  </a:cubicBezTo>
                  <a:cubicBezTo>
                    <a:pt x="7101" y="2012"/>
                    <a:pt x="7092" y="2017"/>
                    <a:pt x="7100" y="2031"/>
                  </a:cubicBezTo>
                  <a:cubicBezTo>
                    <a:pt x="7062" y="2050"/>
                    <a:pt x="7025" y="2059"/>
                    <a:pt x="6984" y="2059"/>
                  </a:cubicBezTo>
                  <a:cubicBezTo>
                    <a:pt x="6918" y="2097"/>
                    <a:pt x="6884" y="2116"/>
                    <a:pt x="6899" y="2141"/>
                  </a:cubicBezTo>
                  <a:cubicBezTo>
                    <a:pt x="6915" y="2169"/>
                    <a:pt x="6881" y="2188"/>
                    <a:pt x="6849" y="2207"/>
                  </a:cubicBezTo>
                  <a:cubicBezTo>
                    <a:pt x="6815" y="2225"/>
                    <a:pt x="6780" y="2244"/>
                    <a:pt x="6796" y="2272"/>
                  </a:cubicBezTo>
                  <a:cubicBezTo>
                    <a:pt x="6812" y="2297"/>
                    <a:pt x="6793" y="2344"/>
                    <a:pt x="6727" y="2382"/>
                  </a:cubicBezTo>
                  <a:cubicBezTo>
                    <a:pt x="6698" y="2420"/>
                    <a:pt x="6686" y="2436"/>
                    <a:pt x="6668" y="2436"/>
                  </a:cubicBezTo>
                  <a:cubicBezTo>
                    <a:pt x="6656" y="2436"/>
                    <a:pt x="6640" y="2428"/>
                    <a:pt x="6614" y="2413"/>
                  </a:cubicBezTo>
                  <a:cubicBezTo>
                    <a:pt x="6608" y="2403"/>
                    <a:pt x="6600" y="2399"/>
                    <a:pt x="6590" y="2399"/>
                  </a:cubicBezTo>
                  <a:cubicBezTo>
                    <a:pt x="6574" y="2399"/>
                    <a:pt x="6552" y="2411"/>
                    <a:pt x="6533" y="2423"/>
                  </a:cubicBezTo>
                  <a:cubicBezTo>
                    <a:pt x="6514" y="2432"/>
                    <a:pt x="6493" y="2436"/>
                    <a:pt x="6471" y="2436"/>
                  </a:cubicBezTo>
                  <a:cubicBezTo>
                    <a:pt x="6464" y="2436"/>
                    <a:pt x="6458" y="2436"/>
                    <a:pt x="6451" y="2435"/>
                  </a:cubicBezTo>
                  <a:cubicBezTo>
                    <a:pt x="6444" y="2434"/>
                    <a:pt x="6439" y="2434"/>
                    <a:pt x="6434" y="2434"/>
                  </a:cubicBezTo>
                  <a:cubicBezTo>
                    <a:pt x="6405" y="2434"/>
                    <a:pt x="6419" y="2458"/>
                    <a:pt x="6432" y="2479"/>
                  </a:cubicBezTo>
                  <a:cubicBezTo>
                    <a:pt x="6448" y="2507"/>
                    <a:pt x="6464" y="2533"/>
                    <a:pt x="6464" y="2533"/>
                  </a:cubicBezTo>
                  <a:cubicBezTo>
                    <a:pt x="6457" y="2536"/>
                    <a:pt x="6450" y="2538"/>
                    <a:pt x="6441" y="2538"/>
                  </a:cubicBezTo>
                  <a:cubicBezTo>
                    <a:pt x="6408" y="2538"/>
                    <a:pt x="6363" y="2512"/>
                    <a:pt x="6351" y="2492"/>
                  </a:cubicBezTo>
                  <a:cubicBezTo>
                    <a:pt x="6323" y="2476"/>
                    <a:pt x="6307" y="2468"/>
                    <a:pt x="6302" y="2468"/>
                  </a:cubicBezTo>
                  <a:cubicBezTo>
                    <a:pt x="6294" y="2468"/>
                    <a:pt x="6302" y="2481"/>
                    <a:pt x="6320" y="2511"/>
                  </a:cubicBezTo>
                  <a:cubicBezTo>
                    <a:pt x="6335" y="2536"/>
                    <a:pt x="6316" y="2583"/>
                    <a:pt x="6238" y="2595"/>
                  </a:cubicBezTo>
                  <a:cubicBezTo>
                    <a:pt x="6187" y="2627"/>
                    <a:pt x="6136" y="2657"/>
                    <a:pt x="6108" y="2657"/>
                  </a:cubicBezTo>
                  <a:cubicBezTo>
                    <a:pt x="6100" y="2657"/>
                    <a:pt x="6094" y="2654"/>
                    <a:pt x="6091" y="2648"/>
                  </a:cubicBezTo>
                  <a:cubicBezTo>
                    <a:pt x="6088" y="2648"/>
                    <a:pt x="6086" y="2648"/>
                    <a:pt x="6084" y="2648"/>
                  </a:cubicBezTo>
                  <a:cubicBezTo>
                    <a:pt x="6058" y="2648"/>
                    <a:pt x="6034" y="2663"/>
                    <a:pt x="6025" y="2689"/>
                  </a:cubicBezTo>
                  <a:cubicBezTo>
                    <a:pt x="6009" y="2733"/>
                    <a:pt x="5978" y="2755"/>
                    <a:pt x="5865" y="2786"/>
                  </a:cubicBezTo>
                  <a:cubicBezTo>
                    <a:pt x="5668" y="2833"/>
                    <a:pt x="5668" y="2833"/>
                    <a:pt x="5702" y="2887"/>
                  </a:cubicBezTo>
                  <a:cubicBezTo>
                    <a:pt x="5713" y="2903"/>
                    <a:pt x="5723" y="2921"/>
                    <a:pt x="5709" y="2921"/>
                  </a:cubicBezTo>
                  <a:cubicBezTo>
                    <a:pt x="5703" y="2921"/>
                    <a:pt x="5690" y="2917"/>
                    <a:pt x="5668" y="2905"/>
                  </a:cubicBezTo>
                  <a:cubicBezTo>
                    <a:pt x="5665" y="2905"/>
                    <a:pt x="5662" y="2905"/>
                    <a:pt x="5660" y="2905"/>
                  </a:cubicBezTo>
                  <a:cubicBezTo>
                    <a:pt x="5619" y="2905"/>
                    <a:pt x="5602" y="2950"/>
                    <a:pt x="5555" y="3012"/>
                  </a:cubicBezTo>
                  <a:cubicBezTo>
                    <a:pt x="5539" y="3059"/>
                    <a:pt x="5574" y="3112"/>
                    <a:pt x="5589" y="3137"/>
                  </a:cubicBezTo>
                  <a:cubicBezTo>
                    <a:pt x="5624" y="3191"/>
                    <a:pt x="5624" y="3191"/>
                    <a:pt x="5542" y="3206"/>
                  </a:cubicBezTo>
                  <a:cubicBezTo>
                    <a:pt x="5531" y="3214"/>
                    <a:pt x="5516" y="3218"/>
                    <a:pt x="5501" y="3218"/>
                  </a:cubicBezTo>
                  <a:cubicBezTo>
                    <a:pt x="5481" y="3218"/>
                    <a:pt x="5460" y="3210"/>
                    <a:pt x="5445" y="3194"/>
                  </a:cubicBezTo>
                  <a:cubicBezTo>
                    <a:pt x="5430" y="3169"/>
                    <a:pt x="5461" y="3147"/>
                    <a:pt x="5461" y="3147"/>
                  </a:cubicBezTo>
                  <a:lnTo>
                    <a:pt x="5492" y="3128"/>
                  </a:lnTo>
                  <a:cubicBezTo>
                    <a:pt x="5482" y="3110"/>
                    <a:pt x="5473" y="3094"/>
                    <a:pt x="5452" y="3094"/>
                  </a:cubicBezTo>
                  <a:cubicBezTo>
                    <a:pt x="5439" y="3094"/>
                    <a:pt x="5422" y="3100"/>
                    <a:pt x="5398" y="3115"/>
                  </a:cubicBezTo>
                  <a:cubicBezTo>
                    <a:pt x="5395" y="3115"/>
                    <a:pt x="5391" y="3115"/>
                    <a:pt x="5388" y="3115"/>
                  </a:cubicBezTo>
                  <a:cubicBezTo>
                    <a:pt x="5344" y="3115"/>
                    <a:pt x="5318" y="3133"/>
                    <a:pt x="5332" y="3159"/>
                  </a:cubicBezTo>
                  <a:cubicBezTo>
                    <a:pt x="5329" y="3159"/>
                    <a:pt x="5326" y="3159"/>
                    <a:pt x="5322" y="3159"/>
                  </a:cubicBezTo>
                  <a:cubicBezTo>
                    <a:pt x="5276" y="3159"/>
                    <a:pt x="5215" y="3197"/>
                    <a:pt x="5157" y="3234"/>
                  </a:cubicBezTo>
                  <a:cubicBezTo>
                    <a:pt x="5096" y="3277"/>
                    <a:pt x="5002" y="3335"/>
                    <a:pt x="4954" y="3335"/>
                  </a:cubicBezTo>
                  <a:cubicBezTo>
                    <a:pt x="4953" y="3335"/>
                    <a:pt x="4951" y="3335"/>
                    <a:pt x="4950" y="3335"/>
                  </a:cubicBezTo>
                  <a:cubicBezTo>
                    <a:pt x="4884" y="3376"/>
                    <a:pt x="4853" y="3397"/>
                    <a:pt x="4872" y="3423"/>
                  </a:cubicBezTo>
                  <a:cubicBezTo>
                    <a:pt x="4896" y="3458"/>
                    <a:pt x="4886" y="3480"/>
                    <a:pt x="4872" y="3480"/>
                  </a:cubicBezTo>
                  <a:cubicBezTo>
                    <a:pt x="4866" y="3480"/>
                    <a:pt x="4860" y="3477"/>
                    <a:pt x="4856" y="3470"/>
                  </a:cubicBezTo>
                  <a:cubicBezTo>
                    <a:pt x="4852" y="3468"/>
                    <a:pt x="4847" y="3467"/>
                    <a:pt x="4841" y="3467"/>
                  </a:cubicBezTo>
                  <a:cubicBezTo>
                    <a:pt x="4743" y="3467"/>
                    <a:pt x="4364" y="3696"/>
                    <a:pt x="4370" y="3764"/>
                  </a:cubicBezTo>
                  <a:lnTo>
                    <a:pt x="4308" y="3808"/>
                  </a:lnTo>
                  <a:cubicBezTo>
                    <a:pt x="4226" y="3827"/>
                    <a:pt x="4038" y="3955"/>
                    <a:pt x="4026" y="4002"/>
                  </a:cubicBezTo>
                  <a:lnTo>
                    <a:pt x="3935" y="4068"/>
                  </a:lnTo>
                  <a:cubicBezTo>
                    <a:pt x="3853" y="4087"/>
                    <a:pt x="3822" y="4109"/>
                    <a:pt x="3809" y="4156"/>
                  </a:cubicBezTo>
                  <a:cubicBezTo>
                    <a:pt x="3800" y="4190"/>
                    <a:pt x="3808" y="4213"/>
                    <a:pt x="3805" y="4213"/>
                  </a:cubicBezTo>
                  <a:cubicBezTo>
                    <a:pt x="3804" y="4213"/>
                    <a:pt x="3802" y="4210"/>
                    <a:pt x="3797" y="4203"/>
                  </a:cubicBezTo>
                  <a:cubicBezTo>
                    <a:pt x="3793" y="4198"/>
                    <a:pt x="3788" y="4196"/>
                    <a:pt x="3782" y="4196"/>
                  </a:cubicBezTo>
                  <a:cubicBezTo>
                    <a:pt x="3753" y="4196"/>
                    <a:pt x="3695" y="4239"/>
                    <a:pt x="3593" y="4313"/>
                  </a:cubicBezTo>
                  <a:cubicBezTo>
                    <a:pt x="3471" y="4400"/>
                    <a:pt x="3471" y="4400"/>
                    <a:pt x="3521" y="4403"/>
                  </a:cubicBezTo>
                  <a:cubicBezTo>
                    <a:pt x="3460" y="4468"/>
                    <a:pt x="3428" y="4487"/>
                    <a:pt x="3408" y="4487"/>
                  </a:cubicBezTo>
                  <a:cubicBezTo>
                    <a:pt x="3394" y="4487"/>
                    <a:pt x="3387" y="4477"/>
                    <a:pt x="3380" y="4466"/>
                  </a:cubicBezTo>
                  <a:cubicBezTo>
                    <a:pt x="3378" y="4441"/>
                    <a:pt x="3369" y="4430"/>
                    <a:pt x="3360" y="4430"/>
                  </a:cubicBezTo>
                  <a:cubicBezTo>
                    <a:pt x="3341" y="4430"/>
                    <a:pt x="3320" y="4471"/>
                    <a:pt x="3336" y="4535"/>
                  </a:cubicBezTo>
                  <a:cubicBezTo>
                    <a:pt x="3341" y="4594"/>
                    <a:pt x="3303" y="4636"/>
                    <a:pt x="3278" y="4636"/>
                  </a:cubicBezTo>
                  <a:cubicBezTo>
                    <a:pt x="3272" y="4636"/>
                    <a:pt x="3268" y="4634"/>
                    <a:pt x="3264" y="4629"/>
                  </a:cubicBezTo>
                  <a:cubicBezTo>
                    <a:pt x="3245" y="4604"/>
                    <a:pt x="3277" y="4582"/>
                    <a:pt x="3305" y="4560"/>
                  </a:cubicBezTo>
                  <a:lnTo>
                    <a:pt x="3270" y="4510"/>
                  </a:lnTo>
                  <a:cubicBezTo>
                    <a:pt x="3239" y="4532"/>
                    <a:pt x="3239" y="4532"/>
                    <a:pt x="3226" y="4579"/>
                  </a:cubicBezTo>
                  <a:cubicBezTo>
                    <a:pt x="3205" y="4598"/>
                    <a:pt x="3192" y="4623"/>
                    <a:pt x="3186" y="4648"/>
                  </a:cubicBezTo>
                  <a:cubicBezTo>
                    <a:pt x="3173" y="4695"/>
                    <a:pt x="3192" y="4720"/>
                    <a:pt x="3239" y="4723"/>
                  </a:cubicBezTo>
                  <a:cubicBezTo>
                    <a:pt x="3289" y="4726"/>
                    <a:pt x="3258" y="4748"/>
                    <a:pt x="3226" y="4770"/>
                  </a:cubicBezTo>
                  <a:cubicBezTo>
                    <a:pt x="3207" y="4776"/>
                    <a:pt x="3191" y="4778"/>
                    <a:pt x="3178" y="4778"/>
                  </a:cubicBezTo>
                  <a:cubicBezTo>
                    <a:pt x="3141" y="4778"/>
                    <a:pt x="3132" y="4755"/>
                    <a:pt x="3142" y="4720"/>
                  </a:cubicBezTo>
                  <a:cubicBezTo>
                    <a:pt x="3173" y="4695"/>
                    <a:pt x="3154" y="4673"/>
                    <a:pt x="3136" y="4648"/>
                  </a:cubicBezTo>
                  <a:cubicBezTo>
                    <a:pt x="3134" y="4646"/>
                    <a:pt x="3132" y="4645"/>
                    <a:pt x="3130" y="4645"/>
                  </a:cubicBezTo>
                  <a:cubicBezTo>
                    <a:pt x="3101" y="4645"/>
                    <a:pt x="3002" y="4791"/>
                    <a:pt x="3010" y="4858"/>
                  </a:cubicBezTo>
                  <a:lnTo>
                    <a:pt x="2991" y="4833"/>
                  </a:lnTo>
                  <a:cubicBezTo>
                    <a:pt x="2988" y="4828"/>
                    <a:pt x="2982" y="4825"/>
                    <a:pt x="2975" y="4825"/>
                  </a:cubicBezTo>
                  <a:cubicBezTo>
                    <a:pt x="2947" y="4825"/>
                    <a:pt x="2898" y="4860"/>
                    <a:pt x="2850" y="4895"/>
                  </a:cubicBezTo>
                  <a:cubicBezTo>
                    <a:pt x="2791" y="4942"/>
                    <a:pt x="2760" y="4964"/>
                    <a:pt x="2778" y="4989"/>
                  </a:cubicBezTo>
                  <a:cubicBezTo>
                    <a:pt x="2797" y="5014"/>
                    <a:pt x="2816" y="5040"/>
                    <a:pt x="2785" y="5061"/>
                  </a:cubicBezTo>
                  <a:cubicBezTo>
                    <a:pt x="2793" y="5056"/>
                    <a:pt x="2801" y="5053"/>
                    <a:pt x="2807" y="5053"/>
                  </a:cubicBezTo>
                  <a:cubicBezTo>
                    <a:pt x="2826" y="5053"/>
                    <a:pt x="2839" y="5071"/>
                    <a:pt x="2850" y="5090"/>
                  </a:cubicBezTo>
                  <a:cubicBezTo>
                    <a:pt x="2810" y="5099"/>
                    <a:pt x="2766" y="5105"/>
                    <a:pt x="2725" y="5105"/>
                  </a:cubicBezTo>
                  <a:cubicBezTo>
                    <a:pt x="2719" y="5105"/>
                    <a:pt x="2714" y="5105"/>
                    <a:pt x="2708" y="5105"/>
                  </a:cubicBezTo>
                  <a:cubicBezTo>
                    <a:pt x="2618" y="5105"/>
                    <a:pt x="2542" y="5130"/>
                    <a:pt x="2427" y="5215"/>
                  </a:cubicBezTo>
                  <a:cubicBezTo>
                    <a:pt x="2369" y="5261"/>
                    <a:pt x="2281" y="5328"/>
                    <a:pt x="2233" y="5328"/>
                  </a:cubicBezTo>
                  <a:cubicBezTo>
                    <a:pt x="2232" y="5328"/>
                    <a:pt x="2231" y="5328"/>
                    <a:pt x="2230" y="5328"/>
                  </a:cubicBezTo>
                  <a:cubicBezTo>
                    <a:pt x="2170" y="5375"/>
                    <a:pt x="2139" y="5397"/>
                    <a:pt x="2158" y="5422"/>
                  </a:cubicBezTo>
                  <a:lnTo>
                    <a:pt x="2098" y="5469"/>
                  </a:lnTo>
                  <a:cubicBezTo>
                    <a:pt x="2097" y="5469"/>
                    <a:pt x="2095" y="5469"/>
                    <a:pt x="2093" y="5469"/>
                  </a:cubicBezTo>
                  <a:cubicBezTo>
                    <a:pt x="2044" y="5469"/>
                    <a:pt x="1989" y="5514"/>
                    <a:pt x="2007" y="5538"/>
                  </a:cubicBezTo>
                  <a:cubicBezTo>
                    <a:pt x="1998" y="5585"/>
                    <a:pt x="1948" y="5585"/>
                    <a:pt x="1920" y="5607"/>
                  </a:cubicBezTo>
                  <a:cubicBezTo>
                    <a:pt x="1900" y="5606"/>
                    <a:pt x="1885" y="5606"/>
                    <a:pt x="1873" y="5606"/>
                  </a:cubicBezTo>
                  <a:cubicBezTo>
                    <a:pt x="1826" y="5606"/>
                    <a:pt x="1839" y="5614"/>
                    <a:pt x="1907" y="5654"/>
                  </a:cubicBezTo>
                  <a:cubicBezTo>
                    <a:pt x="1913" y="5662"/>
                    <a:pt x="1925" y="5665"/>
                    <a:pt x="1940" y="5665"/>
                  </a:cubicBezTo>
                  <a:cubicBezTo>
                    <a:pt x="1971" y="5665"/>
                    <a:pt x="2014" y="5650"/>
                    <a:pt x="2036" y="5635"/>
                  </a:cubicBezTo>
                  <a:lnTo>
                    <a:pt x="2123" y="5566"/>
                  </a:lnTo>
                  <a:lnTo>
                    <a:pt x="2054" y="5660"/>
                  </a:lnTo>
                  <a:cubicBezTo>
                    <a:pt x="2023" y="5682"/>
                    <a:pt x="1982" y="5754"/>
                    <a:pt x="2001" y="5776"/>
                  </a:cubicBezTo>
                  <a:cubicBezTo>
                    <a:pt x="2014" y="5792"/>
                    <a:pt x="2007" y="5814"/>
                    <a:pt x="1992" y="5826"/>
                  </a:cubicBezTo>
                  <a:lnTo>
                    <a:pt x="1954" y="5776"/>
                  </a:lnTo>
                  <a:cubicBezTo>
                    <a:pt x="1964" y="5742"/>
                    <a:pt x="1951" y="5704"/>
                    <a:pt x="1926" y="5679"/>
                  </a:cubicBezTo>
                  <a:cubicBezTo>
                    <a:pt x="1913" y="5674"/>
                    <a:pt x="1898" y="5672"/>
                    <a:pt x="1883" y="5672"/>
                  </a:cubicBezTo>
                  <a:cubicBezTo>
                    <a:pt x="1822" y="5672"/>
                    <a:pt x="1758" y="5708"/>
                    <a:pt x="1788" y="5748"/>
                  </a:cubicBezTo>
                  <a:cubicBezTo>
                    <a:pt x="1760" y="5770"/>
                    <a:pt x="1760" y="5770"/>
                    <a:pt x="1710" y="5770"/>
                  </a:cubicBezTo>
                  <a:cubicBezTo>
                    <a:pt x="1705" y="5763"/>
                    <a:pt x="1700" y="5760"/>
                    <a:pt x="1694" y="5760"/>
                  </a:cubicBezTo>
                  <a:cubicBezTo>
                    <a:pt x="1679" y="5760"/>
                    <a:pt x="1664" y="5788"/>
                    <a:pt x="1669" y="5842"/>
                  </a:cubicBezTo>
                  <a:cubicBezTo>
                    <a:pt x="1676" y="5895"/>
                    <a:pt x="1662" y="5921"/>
                    <a:pt x="1627" y="5921"/>
                  </a:cubicBezTo>
                  <a:cubicBezTo>
                    <a:pt x="1615" y="5921"/>
                    <a:pt x="1599" y="5917"/>
                    <a:pt x="1581" y="5911"/>
                  </a:cubicBezTo>
                  <a:cubicBezTo>
                    <a:pt x="1580" y="5911"/>
                    <a:pt x="1578" y="5911"/>
                    <a:pt x="1576" y="5911"/>
                  </a:cubicBezTo>
                  <a:cubicBezTo>
                    <a:pt x="1480" y="5911"/>
                    <a:pt x="1365" y="6002"/>
                    <a:pt x="1384" y="6027"/>
                  </a:cubicBezTo>
                  <a:cubicBezTo>
                    <a:pt x="1421" y="6074"/>
                    <a:pt x="1334" y="6143"/>
                    <a:pt x="1284" y="6143"/>
                  </a:cubicBezTo>
                  <a:cubicBezTo>
                    <a:pt x="1281" y="6143"/>
                    <a:pt x="1279" y="6142"/>
                    <a:pt x="1277" y="6142"/>
                  </a:cubicBezTo>
                  <a:cubicBezTo>
                    <a:pt x="1236" y="6142"/>
                    <a:pt x="1202" y="6173"/>
                    <a:pt x="1196" y="6212"/>
                  </a:cubicBezTo>
                  <a:cubicBezTo>
                    <a:pt x="1187" y="6201"/>
                    <a:pt x="1174" y="6196"/>
                    <a:pt x="1162" y="6196"/>
                  </a:cubicBezTo>
                  <a:cubicBezTo>
                    <a:pt x="1142" y="6196"/>
                    <a:pt x="1121" y="6211"/>
                    <a:pt x="1117" y="6237"/>
                  </a:cubicBezTo>
                  <a:cubicBezTo>
                    <a:pt x="1117" y="6237"/>
                    <a:pt x="1089" y="6259"/>
                    <a:pt x="1136" y="6259"/>
                  </a:cubicBezTo>
                  <a:cubicBezTo>
                    <a:pt x="1136" y="6259"/>
                    <a:pt x="1127" y="6309"/>
                    <a:pt x="1117" y="6356"/>
                  </a:cubicBezTo>
                  <a:cubicBezTo>
                    <a:pt x="1126" y="6348"/>
                    <a:pt x="1133" y="6345"/>
                    <a:pt x="1140" y="6345"/>
                  </a:cubicBezTo>
                  <a:cubicBezTo>
                    <a:pt x="1157" y="6345"/>
                    <a:pt x="1170" y="6363"/>
                    <a:pt x="1183" y="6381"/>
                  </a:cubicBezTo>
                  <a:cubicBezTo>
                    <a:pt x="1199" y="6402"/>
                    <a:pt x="1108" y="6453"/>
                    <a:pt x="1008" y="6453"/>
                  </a:cubicBezTo>
                  <a:cubicBezTo>
                    <a:pt x="988" y="6453"/>
                    <a:pt x="968" y="6451"/>
                    <a:pt x="948" y="6447"/>
                  </a:cubicBezTo>
                  <a:lnTo>
                    <a:pt x="851" y="6447"/>
                  </a:lnTo>
                  <a:lnTo>
                    <a:pt x="892" y="6494"/>
                  </a:lnTo>
                  <a:cubicBezTo>
                    <a:pt x="870" y="6511"/>
                    <a:pt x="849" y="6528"/>
                    <a:pt x="832" y="6528"/>
                  </a:cubicBezTo>
                  <a:cubicBezTo>
                    <a:pt x="825" y="6528"/>
                    <a:pt x="819" y="6525"/>
                    <a:pt x="813" y="6519"/>
                  </a:cubicBezTo>
                  <a:cubicBezTo>
                    <a:pt x="804" y="6506"/>
                    <a:pt x="799" y="6499"/>
                    <a:pt x="792" y="6499"/>
                  </a:cubicBezTo>
                  <a:cubicBezTo>
                    <a:pt x="786" y="6499"/>
                    <a:pt x="778" y="6505"/>
                    <a:pt x="763" y="6516"/>
                  </a:cubicBezTo>
                  <a:cubicBezTo>
                    <a:pt x="763" y="6516"/>
                    <a:pt x="735" y="6541"/>
                    <a:pt x="754" y="6566"/>
                  </a:cubicBezTo>
                  <a:cubicBezTo>
                    <a:pt x="792" y="6613"/>
                    <a:pt x="792" y="6613"/>
                    <a:pt x="745" y="6613"/>
                  </a:cubicBezTo>
                  <a:cubicBezTo>
                    <a:pt x="726" y="6606"/>
                    <a:pt x="711" y="6603"/>
                    <a:pt x="698" y="6603"/>
                  </a:cubicBezTo>
                  <a:cubicBezTo>
                    <a:pt x="662" y="6603"/>
                    <a:pt x="647" y="6629"/>
                    <a:pt x="654" y="6682"/>
                  </a:cubicBezTo>
                  <a:cubicBezTo>
                    <a:pt x="677" y="6711"/>
                    <a:pt x="687" y="6723"/>
                    <a:pt x="678" y="6723"/>
                  </a:cubicBezTo>
                  <a:cubicBezTo>
                    <a:pt x="671" y="6723"/>
                    <a:pt x="654" y="6717"/>
                    <a:pt x="625" y="6707"/>
                  </a:cubicBezTo>
                  <a:cubicBezTo>
                    <a:pt x="611" y="6694"/>
                    <a:pt x="593" y="6688"/>
                    <a:pt x="575" y="6688"/>
                  </a:cubicBezTo>
                  <a:cubicBezTo>
                    <a:pt x="558" y="6688"/>
                    <a:pt x="542" y="6693"/>
                    <a:pt x="528" y="6704"/>
                  </a:cubicBezTo>
                  <a:lnTo>
                    <a:pt x="547" y="6729"/>
                  </a:lnTo>
                  <a:cubicBezTo>
                    <a:pt x="585" y="6776"/>
                    <a:pt x="556" y="6801"/>
                    <a:pt x="506" y="6801"/>
                  </a:cubicBezTo>
                  <a:cubicBezTo>
                    <a:pt x="501" y="6794"/>
                    <a:pt x="496" y="6791"/>
                    <a:pt x="489" y="6791"/>
                  </a:cubicBezTo>
                  <a:cubicBezTo>
                    <a:pt x="472" y="6791"/>
                    <a:pt x="449" y="6817"/>
                    <a:pt x="419" y="6870"/>
                  </a:cubicBezTo>
                  <a:cubicBezTo>
                    <a:pt x="377" y="6904"/>
                    <a:pt x="350" y="6927"/>
                    <a:pt x="330" y="6927"/>
                  </a:cubicBezTo>
                  <a:cubicBezTo>
                    <a:pt x="323" y="6927"/>
                    <a:pt x="317" y="6923"/>
                    <a:pt x="312" y="6917"/>
                  </a:cubicBezTo>
                  <a:cubicBezTo>
                    <a:pt x="295" y="6896"/>
                    <a:pt x="286" y="6884"/>
                    <a:pt x="282" y="6884"/>
                  </a:cubicBezTo>
                  <a:cubicBezTo>
                    <a:pt x="276" y="6884"/>
                    <a:pt x="279" y="6902"/>
                    <a:pt x="284" y="6942"/>
                  </a:cubicBezTo>
                  <a:cubicBezTo>
                    <a:pt x="271" y="6989"/>
                    <a:pt x="271" y="6989"/>
                    <a:pt x="196" y="7011"/>
                  </a:cubicBezTo>
                  <a:cubicBezTo>
                    <a:pt x="146" y="7011"/>
                    <a:pt x="146" y="7011"/>
                    <a:pt x="137" y="7058"/>
                  </a:cubicBezTo>
                  <a:cubicBezTo>
                    <a:pt x="165" y="7093"/>
                    <a:pt x="182" y="7116"/>
                    <a:pt x="203" y="7116"/>
                  </a:cubicBezTo>
                  <a:cubicBezTo>
                    <a:pt x="209" y="7116"/>
                    <a:pt x="216" y="7113"/>
                    <a:pt x="224" y="7108"/>
                  </a:cubicBezTo>
                  <a:cubicBezTo>
                    <a:pt x="238" y="7095"/>
                    <a:pt x="245" y="7089"/>
                    <a:pt x="251" y="7089"/>
                  </a:cubicBezTo>
                  <a:cubicBezTo>
                    <a:pt x="257" y="7089"/>
                    <a:pt x="262" y="7095"/>
                    <a:pt x="271" y="7108"/>
                  </a:cubicBezTo>
                  <a:lnTo>
                    <a:pt x="212" y="7155"/>
                  </a:lnTo>
                  <a:cubicBezTo>
                    <a:pt x="171" y="7186"/>
                    <a:pt x="137" y="7227"/>
                    <a:pt x="115" y="7274"/>
                  </a:cubicBezTo>
                  <a:cubicBezTo>
                    <a:pt x="90" y="7319"/>
                    <a:pt x="98" y="7356"/>
                    <a:pt x="117" y="7356"/>
                  </a:cubicBezTo>
                  <a:cubicBezTo>
                    <a:pt x="128" y="7356"/>
                    <a:pt x="141" y="7346"/>
                    <a:pt x="155" y="7321"/>
                  </a:cubicBezTo>
                  <a:lnTo>
                    <a:pt x="202" y="7321"/>
                  </a:lnTo>
                  <a:cubicBezTo>
                    <a:pt x="223" y="7346"/>
                    <a:pt x="244" y="7357"/>
                    <a:pt x="259" y="7357"/>
                  </a:cubicBezTo>
                  <a:cubicBezTo>
                    <a:pt x="288" y="7357"/>
                    <a:pt x="298" y="7321"/>
                    <a:pt x="262" y="7274"/>
                  </a:cubicBezTo>
                  <a:cubicBezTo>
                    <a:pt x="226" y="7229"/>
                    <a:pt x="213" y="7212"/>
                    <a:pt x="225" y="7212"/>
                  </a:cubicBezTo>
                  <a:cubicBezTo>
                    <a:pt x="232" y="7212"/>
                    <a:pt x="247" y="7218"/>
                    <a:pt x="271" y="7227"/>
                  </a:cubicBezTo>
                  <a:cubicBezTo>
                    <a:pt x="289" y="7247"/>
                    <a:pt x="304" y="7255"/>
                    <a:pt x="318" y="7255"/>
                  </a:cubicBezTo>
                  <a:cubicBezTo>
                    <a:pt x="336" y="7255"/>
                    <a:pt x="352" y="7241"/>
                    <a:pt x="368" y="7227"/>
                  </a:cubicBezTo>
                  <a:cubicBezTo>
                    <a:pt x="384" y="7216"/>
                    <a:pt x="391" y="7211"/>
                    <a:pt x="398" y="7211"/>
                  </a:cubicBezTo>
                  <a:cubicBezTo>
                    <a:pt x="404" y="7211"/>
                    <a:pt x="409" y="7217"/>
                    <a:pt x="419" y="7230"/>
                  </a:cubicBezTo>
                  <a:cubicBezTo>
                    <a:pt x="433" y="7243"/>
                    <a:pt x="450" y="7249"/>
                    <a:pt x="467" y="7249"/>
                  </a:cubicBezTo>
                  <a:cubicBezTo>
                    <a:pt x="484" y="7249"/>
                    <a:pt x="502" y="7243"/>
                    <a:pt x="516" y="7230"/>
                  </a:cubicBezTo>
                  <a:cubicBezTo>
                    <a:pt x="544" y="7208"/>
                    <a:pt x="544" y="7208"/>
                    <a:pt x="525" y="7183"/>
                  </a:cubicBezTo>
                  <a:cubicBezTo>
                    <a:pt x="488" y="7183"/>
                    <a:pt x="515" y="7154"/>
                    <a:pt x="562" y="7154"/>
                  </a:cubicBezTo>
                  <a:cubicBezTo>
                    <a:pt x="575" y="7154"/>
                    <a:pt x="589" y="7156"/>
                    <a:pt x="603" y="7161"/>
                  </a:cubicBezTo>
                  <a:cubicBezTo>
                    <a:pt x="650" y="7161"/>
                    <a:pt x="650" y="7161"/>
                    <a:pt x="613" y="7111"/>
                  </a:cubicBezTo>
                  <a:cubicBezTo>
                    <a:pt x="583" y="7073"/>
                    <a:pt x="616" y="7035"/>
                    <a:pt x="664" y="7035"/>
                  </a:cubicBezTo>
                  <a:cubicBezTo>
                    <a:pt x="676" y="7035"/>
                    <a:pt x="688" y="7037"/>
                    <a:pt x="701" y="7042"/>
                  </a:cubicBezTo>
                  <a:lnTo>
                    <a:pt x="760" y="6995"/>
                  </a:lnTo>
                  <a:cubicBezTo>
                    <a:pt x="788" y="6970"/>
                    <a:pt x="770" y="6948"/>
                    <a:pt x="751" y="6923"/>
                  </a:cubicBezTo>
                  <a:cubicBezTo>
                    <a:pt x="713" y="6876"/>
                    <a:pt x="713" y="6876"/>
                    <a:pt x="760" y="6876"/>
                  </a:cubicBezTo>
                  <a:cubicBezTo>
                    <a:pt x="763" y="6876"/>
                    <a:pt x="767" y="6875"/>
                    <a:pt x="770" y="6875"/>
                  </a:cubicBezTo>
                  <a:cubicBezTo>
                    <a:pt x="792" y="6875"/>
                    <a:pt x="813" y="6885"/>
                    <a:pt x="829" y="6901"/>
                  </a:cubicBezTo>
                  <a:cubicBezTo>
                    <a:pt x="835" y="6907"/>
                    <a:pt x="841" y="6910"/>
                    <a:pt x="848" y="6910"/>
                  </a:cubicBezTo>
                  <a:cubicBezTo>
                    <a:pt x="865" y="6910"/>
                    <a:pt x="885" y="6895"/>
                    <a:pt x="907" y="6879"/>
                  </a:cubicBezTo>
                  <a:cubicBezTo>
                    <a:pt x="936" y="6854"/>
                    <a:pt x="995" y="6807"/>
                    <a:pt x="976" y="6782"/>
                  </a:cubicBezTo>
                  <a:lnTo>
                    <a:pt x="976" y="6782"/>
                  </a:lnTo>
                  <a:lnTo>
                    <a:pt x="995" y="6807"/>
                  </a:lnTo>
                  <a:cubicBezTo>
                    <a:pt x="1009" y="6796"/>
                    <a:pt x="1021" y="6796"/>
                    <a:pt x="1027" y="6796"/>
                  </a:cubicBezTo>
                  <a:cubicBezTo>
                    <a:pt x="1033" y="6796"/>
                    <a:pt x="1033" y="6796"/>
                    <a:pt x="1023" y="6785"/>
                  </a:cubicBezTo>
                  <a:cubicBezTo>
                    <a:pt x="1058" y="6763"/>
                    <a:pt x="1092" y="6747"/>
                    <a:pt x="1133" y="6738"/>
                  </a:cubicBezTo>
                  <a:cubicBezTo>
                    <a:pt x="1205" y="6718"/>
                    <a:pt x="1253" y="6616"/>
                    <a:pt x="1162" y="6616"/>
                  </a:cubicBezTo>
                  <a:cubicBezTo>
                    <a:pt x="1153" y="6616"/>
                    <a:pt x="1144" y="6617"/>
                    <a:pt x="1133" y="6619"/>
                  </a:cubicBezTo>
                  <a:lnTo>
                    <a:pt x="1164" y="6594"/>
                  </a:lnTo>
                  <a:cubicBezTo>
                    <a:pt x="1180" y="6585"/>
                    <a:pt x="1183" y="6563"/>
                    <a:pt x="1174" y="6547"/>
                  </a:cubicBezTo>
                  <a:cubicBezTo>
                    <a:pt x="1155" y="6522"/>
                    <a:pt x="1183" y="6500"/>
                    <a:pt x="1215" y="6478"/>
                  </a:cubicBezTo>
                  <a:lnTo>
                    <a:pt x="1252" y="6525"/>
                  </a:lnTo>
                  <a:cubicBezTo>
                    <a:pt x="1265" y="6568"/>
                    <a:pt x="1287" y="6588"/>
                    <a:pt x="1305" y="6588"/>
                  </a:cubicBezTo>
                  <a:cubicBezTo>
                    <a:pt x="1327" y="6588"/>
                    <a:pt x="1344" y="6557"/>
                    <a:pt x="1331" y="6503"/>
                  </a:cubicBezTo>
                  <a:lnTo>
                    <a:pt x="1331" y="6503"/>
                  </a:lnTo>
                  <a:lnTo>
                    <a:pt x="1349" y="6528"/>
                  </a:lnTo>
                  <a:cubicBezTo>
                    <a:pt x="1354" y="6534"/>
                    <a:pt x="1359" y="6536"/>
                    <a:pt x="1365" y="6536"/>
                  </a:cubicBezTo>
                  <a:cubicBezTo>
                    <a:pt x="1383" y="6536"/>
                    <a:pt x="1406" y="6510"/>
                    <a:pt x="1437" y="6456"/>
                  </a:cubicBezTo>
                  <a:cubicBezTo>
                    <a:pt x="1465" y="6434"/>
                    <a:pt x="1459" y="6362"/>
                    <a:pt x="1437" y="6337"/>
                  </a:cubicBezTo>
                  <a:cubicBezTo>
                    <a:pt x="1418" y="6312"/>
                    <a:pt x="1450" y="6290"/>
                    <a:pt x="1450" y="6290"/>
                  </a:cubicBezTo>
                  <a:cubicBezTo>
                    <a:pt x="1464" y="6277"/>
                    <a:pt x="1471" y="6271"/>
                    <a:pt x="1477" y="6271"/>
                  </a:cubicBezTo>
                  <a:cubicBezTo>
                    <a:pt x="1483" y="6271"/>
                    <a:pt x="1487" y="6277"/>
                    <a:pt x="1497" y="6290"/>
                  </a:cubicBezTo>
                  <a:cubicBezTo>
                    <a:pt x="1507" y="6304"/>
                    <a:pt x="1520" y="6311"/>
                    <a:pt x="1533" y="6311"/>
                  </a:cubicBezTo>
                  <a:cubicBezTo>
                    <a:pt x="1563" y="6311"/>
                    <a:pt x="1592" y="6272"/>
                    <a:pt x="1588" y="6221"/>
                  </a:cubicBezTo>
                  <a:lnTo>
                    <a:pt x="1588" y="6221"/>
                  </a:lnTo>
                  <a:lnTo>
                    <a:pt x="1606" y="6246"/>
                  </a:lnTo>
                  <a:cubicBezTo>
                    <a:pt x="1612" y="6254"/>
                    <a:pt x="1620" y="6259"/>
                    <a:pt x="1632" y="6259"/>
                  </a:cubicBezTo>
                  <a:cubicBezTo>
                    <a:pt x="1660" y="6259"/>
                    <a:pt x="1711" y="6229"/>
                    <a:pt x="1804" y="6130"/>
                  </a:cubicBezTo>
                  <a:cubicBezTo>
                    <a:pt x="1905" y="6051"/>
                    <a:pt x="1987" y="5988"/>
                    <a:pt x="2019" y="5988"/>
                  </a:cubicBezTo>
                  <a:cubicBezTo>
                    <a:pt x="2023" y="5988"/>
                    <a:pt x="2027" y="5989"/>
                    <a:pt x="2029" y="5992"/>
                  </a:cubicBezTo>
                  <a:cubicBezTo>
                    <a:pt x="2031" y="5994"/>
                    <a:pt x="2033" y="5995"/>
                    <a:pt x="2035" y="5995"/>
                  </a:cubicBezTo>
                  <a:cubicBezTo>
                    <a:pt x="2060" y="5995"/>
                    <a:pt x="2128" y="5869"/>
                    <a:pt x="2148" y="5782"/>
                  </a:cubicBezTo>
                  <a:cubicBezTo>
                    <a:pt x="2153" y="5788"/>
                    <a:pt x="2159" y="5791"/>
                    <a:pt x="2166" y="5791"/>
                  </a:cubicBezTo>
                  <a:cubicBezTo>
                    <a:pt x="2186" y="5791"/>
                    <a:pt x="2214" y="5770"/>
                    <a:pt x="2258" y="5735"/>
                  </a:cubicBezTo>
                  <a:cubicBezTo>
                    <a:pt x="2316" y="5694"/>
                    <a:pt x="2337" y="5678"/>
                    <a:pt x="2349" y="5678"/>
                  </a:cubicBezTo>
                  <a:cubicBezTo>
                    <a:pt x="2357" y="5678"/>
                    <a:pt x="2361" y="5683"/>
                    <a:pt x="2368" y="5691"/>
                  </a:cubicBezTo>
                  <a:cubicBezTo>
                    <a:pt x="2371" y="5725"/>
                    <a:pt x="2372" y="5743"/>
                    <a:pt x="2375" y="5743"/>
                  </a:cubicBezTo>
                  <a:cubicBezTo>
                    <a:pt x="2379" y="5743"/>
                    <a:pt x="2384" y="5720"/>
                    <a:pt x="2396" y="5669"/>
                  </a:cubicBezTo>
                  <a:cubicBezTo>
                    <a:pt x="2392" y="5619"/>
                    <a:pt x="2443" y="5582"/>
                    <a:pt x="2487" y="5582"/>
                  </a:cubicBezTo>
                  <a:cubicBezTo>
                    <a:pt x="2505" y="5582"/>
                    <a:pt x="2523" y="5589"/>
                    <a:pt x="2534" y="5604"/>
                  </a:cubicBezTo>
                  <a:cubicBezTo>
                    <a:pt x="2539" y="5610"/>
                    <a:pt x="2545" y="5614"/>
                    <a:pt x="2552" y="5614"/>
                  </a:cubicBezTo>
                  <a:cubicBezTo>
                    <a:pt x="2572" y="5614"/>
                    <a:pt x="2600" y="5592"/>
                    <a:pt x="2644" y="5560"/>
                  </a:cubicBezTo>
                  <a:cubicBezTo>
                    <a:pt x="2653" y="5513"/>
                    <a:pt x="2713" y="5466"/>
                    <a:pt x="2772" y="5422"/>
                  </a:cubicBezTo>
                  <a:cubicBezTo>
                    <a:pt x="2863" y="5353"/>
                    <a:pt x="2863" y="5353"/>
                    <a:pt x="2825" y="5303"/>
                  </a:cubicBezTo>
                  <a:cubicBezTo>
                    <a:pt x="2788" y="5253"/>
                    <a:pt x="2819" y="5231"/>
                    <a:pt x="2879" y="5184"/>
                  </a:cubicBezTo>
                  <a:cubicBezTo>
                    <a:pt x="2900" y="5169"/>
                    <a:pt x="2920" y="5154"/>
                    <a:pt x="2936" y="5154"/>
                  </a:cubicBezTo>
                  <a:cubicBezTo>
                    <a:pt x="2944" y="5154"/>
                    <a:pt x="2951" y="5157"/>
                    <a:pt x="2957" y="5165"/>
                  </a:cubicBezTo>
                  <a:cubicBezTo>
                    <a:pt x="2985" y="5165"/>
                    <a:pt x="3013" y="5159"/>
                    <a:pt x="3035" y="5146"/>
                  </a:cubicBezTo>
                  <a:cubicBezTo>
                    <a:pt x="3057" y="5129"/>
                    <a:pt x="3078" y="5113"/>
                    <a:pt x="3096" y="5113"/>
                  </a:cubicBezTo>
                  <a:cubicBezTo>
                    <a:pt x="3104" y="5113"/>
                    <a:pt x="3111" y="5116"/>
                    <a:pt x="3117" y="5124"/>
                  </a:cubicBezTo>
                  <a:cubicBezTo>
                    <a:pt x="3154" y="5124"/>
                    <a:pt x="3192" y="5108"/>
                    <a:pt x="3223" y="5083"/>
                  </a:cubicBezTo>
                  <a:cubicBezTo>
                    <a:pt x="3273" y="5046"/>
                    <a:pt x="3321" y="5010"/>
                    <a:pt x="3348" y="5010"/>
                  </a:cubicBezTo>
                  <a:cubicBezTo>
                    <a:pt x="3355" y="5010"/>
                    <a:pt x="3361" y="5013"/>
                    <a:pt x="3364" y="5018"/>
                  </a:cubicBezTo>
                  <a:cubicBezTo>
                    <a:pt x="3393" y="4996"/>
                    <a:pt x="3393" y="4996"/>
                    <a:pt x="3374" y="4971"/>
                  </a:cubicBezTo>
                  <a:cubicBezTo>
                    <a:pt x="3355" y="4946"/>
                    <a:pt x="3368" y="4899"/>
                    <a:pt x="3509" y="4833"/>
                  </a:cubicBezTo>
                  <a:cubicBezTo>
                    <a:pt x="3568" y="4789"/>
                    <a:pt x="3659" y="4723"/>
                    <a:pt x="3640" y="4698"/>
                  </a:cubicBezTo>
                  <a:cubicBezTo>
                    <a:pt x="3655" y="4687"/>
                    <a:pt x="3663" y="4682"/>
                    <a:pt x="3669" y="4682"/>
                  </a:cubicBezTo>
                  <a:cubicBezTo>
                    <a:pt x="3676" y="4682"/>
                    <a:pt x="3681" y="4688"/>
                    <a:pt x="3690" y="4701"/>
                  </a:cubicBezTo>
                  <a:cubicBezTo>
                    <a:pt x="3700" y="4715"/>
                    <a:pt x="3712" y="4722"/>
                    <a:pt x="3725" y="4722"/>
                  </a:cubicBezTo>
                  <a:cubicBezTo>
                    <a:pt x="3758" y="4722"/>
                    <a:pt x="3795" y="4681"/>
                    <a:pt x="3813" y="4613"/>
                  </a:cubicBezTo>
                  <a:cubicBezTo>
                    <a:pt x="3795" y="4590"/>
                    <a:pt x="3821" y="4569"/>
                    <a:pt x="3863" y="4569"/>
                  </a:cubicBezTo>
                  <a:cubicBezTo>
                    <a:pt x="3866" y="4569"/>
                    <a:pt x="3869" y="4569"/>
                    <a:pt x="3872" y="4569"/>
                  </a:cubicBezTo>
                  <a:cubicBezTo>
                    <a:pt x="3894" y="4551"/>
                    <a:pt x="3910" y="4526"/>
                    <a:pt x="3916" y="4501"/>
                  </a:cubicBezTo>
                  <a:cubicBezTo>
                    <a:pt x="3928" y="4454"/>
                    <a:pt x="3928" y="4454"/>
                    <a:pt x="4007" y="4435"/>
                  </a:cubicBezTo>
                  <a:cubicBezTo>
                    <a:pt x="4013" y="4443"/>
                    <a:pt x="4020" y="4446"/>
                    <a:pt x="4028" y="4446"/>
                  </a:cubicBezTo>
                  <a:cubicBezTo>
                    <a:pt x="4045" y="4446"/>
                    <a:pt x="4067" y="4431"/>
                    <a:pt x="4088" y="4416"/>
                  </a:cubicBezTo>
                  <a:cubicBezTo>
                    <a:pt x="4129" y="4344"/>
                    <a:pt x="4463" y="4112"/>
                    <a:pt x="4517" y="4112"/>
                  </a:cubicBezTo>
                  <a:cubicBezTo>
                    <a:pt x="4517" y="4112"/>
                    <a:pt x="4517" y="4112"/>
                    <a:pt x="4518" y="4112"/>
                  </a:cubicBezTo>
                  <a:cubicBezTo>
                    <a:pt x="4530" y="4065"/>
                    <a:pt x="4530" y="4065"/>
                    <a:pt x="4561" y="4046"/>
                  </a:cubicBezTo>
                  <a:cubicBezTo>
                    <a:pt x="4575" y="4052"/>
                    <a:pt x="4587" y="4055"/>
                    <a:pt x="4596" y="4055"/>
                  </a:cubicBezTo>
                  <a:cubicBezTo>
                    <a:pt x="4632" y="4055"/>
                    <a:pt x="4636" y="4017"/>
                    <a:pt x="4608" y="3977"/>
                  </a:cubicBezTo>
                  <a:lnTo>
                    <a:pt x="4608" y="3977"/>
                  </a:lnTo>
                  <a:lnTo>
                    <a:pt x="4577" y="3999"/>
                  </a:lnTo>
                  <a:lnTo>
                    <a:pt x="4546" y="4021"/>
                  </a:lnTo>
                  <a:cubicBezTo>
                    <a:pt x="4523" y="3985"/>
                    <a:pt x="4556" y="3946"/>
                    <a:pt x="4596" y="3946"/>
                  </a:cubicBezTo>
                  <a:cubicBezTo>
                    <a:pt x="4616" y="3946"/>
                    <a:pt x="4638" y="3955"/>
                    <a:pt x="4656" y="3980"/>
                  </a:cubicBezTo>
                  <a:cubicBezTo>
                    <a:pt x="4682" y="3993"/>
                    <a:pt x="4697" y="4000"/>
                    <a:pt x="4707" y="4000"/>
                  </a:cubicBezTo>
                  <a:cubicBezTo>
                    <a:pt x="4721" y="4000"/>
                    <a:pt x="4720" y="3983"/>
                    <a:pt x="4718" y="3940"/>
                  </a:cubicBezTo>
                  <a:cubicBezTo>
                    <a:pt x="4716" y="3888"/>
                    <a:pt x="4731" y="3862"/>
                    <a:pt x="4764" y="3862"/>
                  </a:cubicBezTo>
                  <a:cubicBezTo>
                    <a:pt x="4776" y="3862"/>
                    <a:pt x="4791" y="3866"/>
                    <a:pt x="4809" y="3874"/>
                  </a:cubicBezTo>
                  <a:cubicBezTo>
                    <a:pt x="4826" y="3898"/>
                    <a:pt x="4836" y="3912"/>
                    <a:pt x="4840" y="3912"/>
                  </a:cubicBezTo>
                  <a:cubicBezTo>
                    <a:pt x="4845" y="3912"/>
                    <a:pt x="4844" y="3894"/>
                    <a:pt x="4840" y="3855"/>
                  </a:cubicBezTo>
                  <a:cubicBezTo>
                    <a:pt x="4836" y="3751"/>
                    <a:pt x="4873" y="3677"/>
                    <a:pt x="4919" y="3677"/>
                  </a:cubicBezTo>
                  <a:cubicBezTo>
                    <a:pt x="4938" y="3677"/>
                    <a:pt x="4959" y="3690"/>
                    <a:pt x="4978" y="3720"/>
                  </a:cubicBezTo>
                  <a:cubicBezTo>
                    <a:pt x="4994" y="3751"/>
                    <a:pt x="5024" y="3768"/>
                    <a:pt x="5055" y="3768"/>
                  </a:cubicBezTo>
                  <a:cubicBezTo>
                    <a:pt x="5068" y="3768"/>
                    <a:pt x="5082" y="3764"/>
                    <a:pt x="5094" y="3758"/>
                  </a:cubicBezTo>
                  <a:cubicBezTo>
                    <a:pt x="5126" y="3736"/>
                    <a:pt x="5107" y="3711"/>
                    <a:pt x="5091" y="3686"/>
                  </a:cubicBezTo>
                  <a:cubicBezTo>
                    <a:pt x="5038" y="3661"/>
                    <a:pt x="5048" y="3641"/>
                    <a:pt x="5105" y="3641"/>
                  </a:cubicBezTo>
                  <a:cubicBezTo>
                    <a:pt x="5118" y="3641"/>
                    <a:pt x="5135" y="3643"/>
                    <a:pt x="5154" y="3645"/>
                  </a:cubicBezTo>
                  <a:cubicBezTo>
                    <a:pt x="5174" y="3647"/>
                    <a:pt x="5192" y="3648"/>
                    <a:pt x="5210" y="3648"/>
                  </a:cubicBezTo>
                  <a:cubicBezTo>
                    <a:pt x="5318" y="3648"/>
                    <a:pt x="5372" y="3605"/>
                    <a:pt x="5423" y="3507"/>
                  </a:cubicBezTo>
                  <a:cubicBezTo>
                    <a:pt x="5484" y="3421"/>
                    <a:pt x="5544" y="3364"/>
                    <a:pt x="5563" y="3364"/>
                  </a:cubicBezTo>
                  <a:cubicBezTo>
                    <a:pt x="5573" y="3364"/>
                    <a:pt x="5571" y="3382"/>
                    <a:pt x="5549" y="3423"/>
                  </a:cubicBezTo>
                  <a:cubicBezTo>
                    <a:pt x="5533" y="3474"/>
                    <a:pt x="5526" y="3497"/>
                    <a:pt x="5530" y="3497"/>
                  </a:cubicBezTo>
                  <a:cubicBezTo>
                    <a:pt x="5533" y="3497"/>
                    <a:pt x="5544" y="3481"/>
                    <a:pt x="5564" y="3451"/>
                  </a:cubicBezTo>
                  <a:cubicBezTo>
                    <a:pt x="5630" y="3410"/>
                    <a:pt x="5693" y="3369"/>
                    <a:pt x="5724" y="3347"/>
                  </a:cubicBezTo>
                  <a:cubicBezTo>
                    <a:pt x="5755" y="3328"/>
                    <a:pt x="5768" y="3288"/>
                    <a:pt x="5752" y="3253"/>
                  </a:cubicBezTo>
                  <a:lnTo>
                    <a:pt x="5752" y="3253"/>
                  </a:lnTo>
                  <a:cubicBezTo>
                    <a:pt x="5772" y="3266"/>
                    <a:pt x="5794" y="3272"/>
                    <a:pt x="5815" y="3272"/>
                  </a:cubicBezTo>
                  <a:cubicBezTo>
                    <a:pt x="5867" y="3272"/>
                    <a:pt x="5915" y="3237"/>
                    <a:pt x="5931" y="3181"/>
                  </a:cubicBezTo>
                  <a:lnTo>
                    <a:pt x="5994" y="3144"/>
                  </a:lnTo>
                  <a:cubicBezTo>
                    <a:pt x="6025" y="3125"/>
                    <a:pt x="6025" y="3125"/>
                    <a:pt x="6044" y="3078"/>
                  </a:cubicBezTo>
                  <a:cubicBezTo>
                    <a:pt x="6054" y="3048"/>
                    <a:pt x="6076" y="3040"/>
                    <a:pt x="6102" y="3040"/>
                  </a:cubicBezTo>
                  <a:cubicBezTo>
                    <a:pt x="6118" y="3040"/>
                    <a:pt x="6136" y="3043"/>
                    <a:pt x="6153" y="3046"/>
                  </a:cubicBezTo>
                  <a:cubicBezTo>
                    <a:pt x="6175" y="3049"/>
                    <a:pt x="6196" y="3052"/>
                    <a:pt x="6211" y="3052"/>
                  </a:cubicBezTo>
                  <a:cubicBezTo>
                    <a:pt x="6232" y="3052"/>
                    <a:pt x="6244" y="3047"/>
                    <a:pt x="6235" y="3031"/>
                  </a:cubicBezTo>
                  <a:cubicBezTo>
                    <a:pt x="6219" y="3006"/>
                    <a:pt x="6266" y="2940"/>
                    <a:pt x="6282" y="2893"/>
                  </a:cubicBezTo>
                  <a:cubicBezTo>
                    <a:pt x="6291" y="2873"/>
                    <a:pt x="6305" y="2863"/>
                    <a:pt x="6317" y="2863"/>
                  </a:cubicBezTo>
                  <a:cubicBezTo>
                    <a:pt x="6331" y="2863"/>
                    <a:pt x="6341" y="2877"/>
                    <a:pt x="6332" y="2902"/>
                  </a:cubicBezTo>
                  <a:cubicBezTo>
                    <a:pt x="6341" y="2917"/>
                    <a:pt x="6345" y="2923"/>
                    <a:pt x="6362" y="2923"/>
                  </a:cubicBezTo>
                  <a:cubicBezTo>
                    <a:pt x="6375" y="2923"/>
                    <a:pt x="6394" y="2920"/>
                    <a:pt x="6426" y="2915"/>
                  </a:cubicBezTo>
                  <a:cubicBezTo>
                    <a:pt x="6457" y="2896"/>
                    <a:pt x="6523" y="2855"/>
                    <a:pt x="6508" y="2830"/>
                  </a:cubicBezTo>
                  <a:cubicBezTo>
                    <a:pt x="6492" y="2803"/>
                    <a:pt x="6679" y="2698"/>
                    <a:pt x="6732" y="2698"/>
                  </a:cubicBezTo>
                  <a:cubicBezTo>
                    <a:pt x="6734" y="2698"/>
                    <a:pt x="6735" y="2698"/>
                    <a:pt x="6736" y="2699"/>
                  </a:cubicBezTo>
                  <a:lnTo>
                    <a:pt x="6802" y="2661"/>
                  </a:lnTo>
                  <a:cubicBezTo>
                    <a:pt x="6834" y="2642"/>
                    <a:pt x="6852" y="2598"/>
                    <a:pt x="6884" y="2580"/>
                  </a:cubicBezTo>
                  <a:cubicBezTo>
                    <a:pt x="6906" y="2564"/>
                    <a:pt x="6924" y="2542"/>
                    <a:pt x="6934" y="2514"/>
                  </a:cubicBezTo>
                  <a:cubicBezTo>
                    <a:pt x="6954" y="2502"/>
                    <a:pt x="6975" y="2490"/>
                    <a:pt x="6991" y="2490"/>
                  </a:cubicBezTo>
                  <a:cubicBezTo>
                    <a:pt x="7001" y="2490"/>
                    <a:pt x="7010" y="2494"/>
                    <a:pt x="7015" y="2504"/>
                  </a:cubicBezTo>
                  <a:cubicBezTo>
                    <a:pt x="7017" y="2462"/>
                    <a:pt x="7018" y="2444"/>
                    <a:pt x="7031" y="2444"/>
                  </a:cubicBezTo>
                  <a:cubicBezTo>
                    <a:pt x="7040" y="2444"/>
                    <a:pt x="7055" y="2453"/>
                    <a:pt x="7081" y="2467"/>
                  </a:cubicBezTo>
                  <a:cubicBezTo>
                    <a:pt x="7094" y="2491"/>
                    <a:pt x="7101" y="2505"/>
                    <a:pt x="7105" y="2505"/>
                  </a:cubicBezTo>
                  <a:cubicBezTo>
                    <a:pt x="7110" y="2505"/>
                    <a:pt x="7111" y="2487"/>
                    <a:pt x="7112" y="2448"/>
                  </a:cubicBezTo>
                  <a:cubicBezTo>
                    <a:pt x="7126" y="2416"/>
                    <a:pt x="7130" y="2407"/>
                    <a:pt x="7149" y="2407"/>
                  </a:cubicBezTo>
                  <a:cubicBezTo>
                    <a:pt x="7156" y="2407"/>
                    <a:pt x="7165" y="2409"/>
                    <a:pt x="7178" y="2410"/>
                  </a:cubicBezTo>
                  <a:cubicBezTo>
                    <a:pt x="7184" y="2420"/>
                    <a:pt x="7191" y="2424"/>
                    <a:pt x="7198" y="2424"/>
                  </a:cubicBezTo>
                  <a:cubicBezTo>
                    <a:pt x="7210" y="2424"/>
                    <a:pt x="7220" y="2410"/>
                    <a:pt x="7210" y="2391"/>
                  </a:cubicBezTo>
                  <a:cubicBezTo>
                    <a:pt x="7212" y="2336"/>
                    <a:pt x="7265" y="2277"/>
                    <a:pt x="7301" y="2277"/>
                  </a:cubicBezTo>
                  <a:cubicBezTo>
                    <a:pt x="7313" y="2277"/>
                    <a:pt x="7322" y="2282"/>
                    <a:pt x="7329" y="2294"/>
                  </a:cubicBezTo>
                  <a:cubicBezTo>
                    <a:pt x="7354" y="2279"/>
                    <a:pt x="7369" y="2257"/>
                    <a:pt x="7382" y="2232"/>
                  </a:cubicBezTo>
                  <a:cubicBezTo>
                    <a:pt x="7384" y="2193"/>
                    <a:pt x="7384" y="2175"/>
                    <a:pt x="7389" y="2175"/>
                  </a:cubicBezTo>
                  <a:cubicBezTo>
                    <a:pt x="7393" y="2175"/>
                    <a:pt x="7400" y="2190"/>
                    <a:pt x="7413" y="2216"/>
                  </a:cubicBezTo>
                  <a:cubicBezTo>
                    <a:pt x="7434" y="2228"/>
                    <a:pt x="7452" y="2234"/>
                    <a:pt x="7467" y="2234"/>
                  </a:cubicBezTo>
                  <a:cubicBezTo>
                    <a:pt x="7496" y="2234"/>
                    <a:pt x="7511" y="2211"/>
                    <a:pt x="7514" y="2163"/>
                  </a:cubicBezTo>
                  <a:cubicBezTo>
                    <a:pt x="7524" y="2141"/>
                    <a:pt x="7546" y="2127"/>
                    <a:pt x="7570" y="2127"/>
                  </a:cubicBezTo>
                  <a:cubicBezTo>
                    <a:pt x="7574" y="2127"/>
                    <a:pt x="7578" y="2127"/>
                    <a:pt x="7582" y="2128"/>
                  </a:cubicBezTo>
                  <a:cubicBezTo>
                    <a:pt x="7661" y="2119"/>
                    <a:pt x="7877" y="2040"/>
                    <a:pt x="7814" y="2003"/>
                  </a:cubicBezTo>
                  <a:lnTo>
                    <a:pt x="7880" y="1968"/>
                  </a:lnTo>
                  <a:cubicBezTo>
                    <a:pt x="7962" y="1962"/>
                    <a:pt x="7996" y="1943"/>
                    <a:pt x="8015" y="1899"/>
                  </a:cubicBezTo>
                  <a:lnTo>
                    <a:pt x="8037" y="1856"/>
                  </a:lnTo>
                  <a:cubicBezTo>
                    <a:pt x="8052" y="1877"/>
                    <a:pt x="8075" y="1888"/>
                    <a:pt x="8099" y="1888"/>
                  </a:cubicBezTo>
                  <a:cubicBezTo>
                    <a:pt x="8110" y="1888"/>
                    <a:pt x="8121" y="1886"/>
                    <a:pt x="8131" y="1881"/>
                  </a:cubicBezTo>
                  <a:cubicBezTo>
                    <a:pt x="8165" y="1865"/>
                    <a:pt x="8165" y="1865"/>
                    <a:pt x="8153" y="1837"/>
                  </a:cubicBezTo>
                  <a:cubicBezTo>
                    <a:pt x="8106" y="1824"/>
                    <a:pt x="8137" y="1809"/>
                    <a:pt x="8172" y="1793"/>
                  </a:cubicBezTo>
                  <a:cubicBezTo>
                    <a:pt x="8184" y="1786"/>
                    <a:pt x="8196" y="1783"/>
                    <a:pt x="8209" y="1783"/>
                  </a:cubicBezTo>
                  <a:cubicBezTo>
                    <a:pt x="8232" y="1783"/>
                    <a:pt x="8254" y="1794"/>
                    <a:pt x="8269" y="1815"/>
                  </a:cubicBezTo>
                  <a:lnTo>
                    <a:pt x="8300" y="1799"/>
                  </a:lnTo>
                  <a:cubicBezTo>
                    <a:pt x="8283" y="1761"/>
                    <a:pt x="8293" y="1742"/>
                    <a:pt x="8306" y="1742"/>
                  </a:cubicBezTo>
                  <a:cubicBezTo>
                    <a:pt x="8312" y="1742"/>
                    <a:pt x="8318" y="1746"/>
                    <a:pt x="8322" y="1755"/>
                  </a:cubicBezTo>
                  <a:cubicBezTo>
                    <a:pt x="8332" y="1757"/>
                    <a:pt x="8342" y="1758"/>
                    <a:pt x="8352" y="1758"/>
                  </a:cubicBezTo>
                  <a:cubicBezTo>
                    <a:pt x="8382" y="1758"/>
                    <a:pt x="8412" y="1750"/>
                    <a:pt x="8438" y="1733"/>
                  </a:cubicBezTo>
                  <a:cubicBezTo>
                    <a:pt x="8433" y="1721"/>
                    <a:pt x="8438" y="1717"/>
                    <a:pt x="8444" y="1717"/>
                  </a:cubicBezTo>
                  <a:cubicBezTo>
                    <a:pt x="8451" y="1717"/>
                    <a:pt x="8458" y="1724"/>
                    <a:pt x="8438" y="1733"/>
                  </a:cubicBezTo>
                  <a:lnTo>
                    <a:pt x="8451" y="1762"/>
                  </a:lnTo>
                  <a:cubicBezTo>
                    <a:pt x="8458" y="1764"/>
                    <a:pt x="8465" y="1765"/>
                    <a:pt x="8469" y="1765"/>
                  </a:cubicBezTo>
                  <a:cubicBezTo>
                    <a:pt x="8493" y="1765"/>
                    <a:pt x="8483" y="1741"/>
                    <a:pt x="8472" y="1718"/>
                  </a:cubicBezTo>
                  <a:lnTo>
                    <a:pt x="8538" y="1683"/>
                  </a:lnTo>
                  <a:cubicBezTo>
                    <a:pt x="8573" y="1668"/>
                    <a:pt x="8607" y="1652"/>
                    <a:pt x="8560" y="1639"/>
                  </a:cubicBezTo>
                  <a:cubicBezTo>
                    <a:pt x="8548" y="1611"/>
                    <a:pt x="8535" y="1583"/>
                    <a:pt x="8570" y="1567"/>
                  </a:cubicBezTo>
                  <a:cubicBezTo>
                    <a:pt x="8564" y="1555"/>
                    <a:pt x="8570" y="1551"/>
                    <a:pt x="8575" y="1551"/>
                  </a:cubicBezTo>
                  <a:cubicBezTo>
                    <a:pt x="8583" y="1551"/>
                    <a:pt x="8589" y="1558"/>
                    <a:pt x="8570" y="1567"/>
                  </a:cubicBezTo>
                  <a:cubicBezTo>
                    <a:pt x="8580" y="1590"/>
                    <a:pt x="8590" y="1613"/>
                    <a:pt x="8611" y="1613"/>
                  </a:cubicBezTo>
                  <a:cubicBezTo>
                    <a:pt x="8616" y="1613"/>
                    <a:pt x="8622" y="1611"/>
                    <a:pt x="8629" y="1608"/>
                  </a:cubicBezTo>
                  <a:cubicBezTo>
                    <a:pt x="8635" y="1604"/>
                    <a:pt x="8641" y="1602"/>
                    <a:pt x="8647" y="1602"/>
                  </a:cubicBezTo>
                  <a:cubicBezTo>
                    <a:pt x="8659" y="1602"/>
                    <a:pt x="8670" y="1608"/>
                    <a:pt x="8676" y="1621"/>
                  </a:cubicBezTo>
                  <a:cubicBezTo>
                    <a:pt x="8674" y="1639"/>
                    <a:pt x="8680" y="1647"/>
                    <a:pt x="8692" y="1647"/>
                  </a:cubicBezTo>
                  <a:cubicBezTo>
                    <a:pt x="8724" y="1647"/>
                    <a:pt x="8796" y="1588"/>
                    <a:pt x="8814" y="1558"/>
                  </a:cubicBezTo>
                  <a:cubicBezTo>
                    <a:pt x="8840" y="1505"/>
                    <a:pt x="8863" y="1480"/>
                    <a:pt x="8883" y="1480"/>
                  </a:cubicBezTo>
                  <a:cubicBezTo>
                    <a:pt x="8896" y="1480"/>
                    <a:pt x="8907" y="1491"/>
                    <a:pt x="8917" y="1514"/>
                  </a:cubicBezTo>
                  <a:cubicBezTo>
                    <a:pt x="8923" y="1526"/>
                    <a:pt x="8929" y="1532"/>
                    <a:pt x="8936" y="1532"/>
                  </a:cubicBezTo>
                  <a:cubicBezTo>
                    <a:pt x="8959" y="1532"/>
                    <a:pt x="8986" y="1461"/>
                    <a:pt x="8983" y="1382"/>
                  </a:cubicBezTo>
                  <a:lnTo>
                    <a:pt x="8983" y="1282"/>
                  </a:lnTo>
                  <a:lnTo>
                    <a:pt x="9018" y="1370"/>
                  </a:lnTo>
                  <a:cubicBezTo>
                    <a:pt x="9060" y="1418"/>
                    <a:pt x="9081" y="1442"/>
                    <a:pt x="9101" y="1442"/>
                  </a:cubicBezTo>
                  <a:cubicBezTo>
                    <a:pt x="9122" y="1442"/>
                    <a:pt x="9141" y="1417"/>
                    <a:pt x="9181" y="1367"/>
                  </a:cubicBezTo>
                  <a:cubicBezTo>
                    <a:pt x="9216" y="1331"/>
                    <a:pt x="9230" y="1317"/>
                    <a:pt x="9238" y="1317"/>
                  </a:cubicBezTo>
                  <a:cubicBezTo>
                    <a:pt x="9244" y="1317"/>
                    <a:pt x="9246" y="1324"/>
                    <a:pt x="9250" y="1335"/>
                  </a:cubicBezTo>
                  <a:cubicBezTo>
                    <a:pt x="9254" y="1346"/>
                    <a:pt x="9262" y="1350"/>
                    <a:pt x="9274" y="1350"/>
                  </a:cubicBezTo>
                  <a:cubicBezTo>
                    <a:pt x="9296" y="1350"/>
                    <a:pt x="9334" y="1335"/>
                    <a:pt x="9400" y="1307"/>
                  </a:cubicBezTo>
                  <a:cubicBezTo>
                    <a:pt x="9507" y="1260"/>
                    <a:pt x="9541" y="1248"/>
                    <a:pt x="9529" y="1219"/>
                  </a:cubicBezTo>
                  <a:lnTo>
                    <a:pt x="9601" y="1191"/>
                  </a:lnTo>
                  <a:cubicBezTo>
                    <a:pt x="9615" y="1203"/>
                    <a:pt x="9630" y="1208"/>
                    <a:pt x="9644" y="1208"/>
                  </a:cubicBezTo>
                  <a:cubicBezTo>
                    <a:pt x="9680" y="1208"/>
                    <a:pt x="9702" y="1169"/>
                    <a:pt x="9660" y="1135"/>
                  </a:cubicBezTo>
                  <a:lnTo>
                    <a:pt x="9729" y="1110"/>
                  </a:lnTo>
                  <a:lnTo>
                    <a:pt x="9742" y="1138"/>
                  </a:lnTo>
                  <a:cubicBezTo>
                    <a:pt x="9744" y="1145"/>
                    <a:pt x="9750" y="1149"/>
                    <a:pt x="9763" y="1149"/>
                  </a:cubicBezTo>
                  <a:cubicBezTo>
                    <a:pt x="9800" y="1149"/>
                    <a:pt x="9893" y="1115"/>
                    <a:pt x="10105" y="1035"/>
                  </a:cubicBezTo>
                  <a:cubicBezTo>
                    <a:pt x="10422" y="912"/>
                    <a:pt x="10459" y="912"/>
                    <a:pt x="10441" y="850"/>
                  </a:cubicBezTo>
                  <a:cubicBezTo>
                    <a:pt x="10449" y="811"/>
                    <a:pt x="10464" y="790"/>
                    <a:pt x="10480" y="790"/>
                  </a:cubicBezTo>
                  <a:cubicBezTo>
                    <a:pt x="10491" y="790"/>
                    <a:pt x="10503" y="802"/>
                    <a:pt x="10513" y="828"/>
                  </a:cubicBezTo>
                  <a:cubicBezTo>
                    <a:pt x="10519" y="846"/>
                    <a:pt x="10539" y="860"/>
                    <a:pt x="10551" y="860"/>
                  </a:cubicBezTo>
                  <a:cubicBezTo>
                    <a:pt x="10557" y="860"/>
                    <a:pt x="10560" y="856"/>
                    <a:pt x="10556" y="847"/>
                  </a:cubicBezTo>
                  <a:cubicBezTo>
                    <a:pt x="10579" y="839"/>
                    <a:pt x="10603" y="835"/>
                    <a:pt x="10628" y="835"/>
                  </a:cubicBezTo>
                  <a:cubicBezTo>
                    <a:pt x="10643" y="835"/>
                    <a:pt x="10659" y="837"/>
                    <a:pt x="10676" y="840"/>
                  </a:cubicBezTo>
                  <a:cubicBezTo>
                    <a:pt x="10703" y="846"/>
                    <a:pt x="10725" y="848"/>
                    <a:pt x="10744" y="848"/>
                  </a:cubicBezTo>
                  <a:cubicBezTo>
                    <a:pt x="10810" y="848"/>
                    <a:pt x="10824" y="818"/>
                    <a:pt x="10817" y="793"/>
                  </a:cubicBezTo>
                  <a:cubicBezTo>
                    <a:pt x="10792" y="771"/>
                    <a:pt x="10788" y="764"/>
                    <a:pt x="10796" y="764"/>
                  </a:cubicBezTo>
                  <a:cubicBezTo>
                    <a:pt x="10805" y="764"/>
                    <a:pt x="10829" y="774"/>
                    <a:pt x="10854" y="784"/>
                  </a:cubicBezTo>
                  <a:cubicBezTo>
                    <a:pt x="10882" y="794"/>
                    <a:pt x="10909" y="805"/>
                    <a:pt x="10924" y="805"/>
                  </a:cubicBezTo>
                  <a:cubicBezTo>
                    <a:pt x="10933" y="805"/>
                    <a:pt x="10938" y="801"/>
                    <a:pt x="10936" y="790"/>
                  </a:cubicBezTo>
                  <a:cubicBezTo>
                    <a:pt x="10955" y="759"/>
                    <a:pt x="11083" y="692"/>
                    <a:pt x="11149" y="692"/>
                  </a:cubicBezTo>
                  <a:cubicBezTo>
                    <a:pt x="11168" y="692"/>
                    <a:pt x="11182" y="697"/>
                    <a:pt x="11186" y="712"/>
                  </a:cubicBezTo>
                  <a:lnTo>
                    <a:pt x="11258" y="690"/>
                  </a:lnTo>
                  <a:cubicBezTo>
                    <a:pt x="11249" y="662"/>
                    <a:pt x="11321" y="643"/>
                    <a:pt x="11396" y="624"/>
                  </a:cubicBezTo>
                  <a:cubicBezTo>
                    <a:pt x="11436" y="614"/>
                    <a:pt x="11464" y="606"/>
                    <a:pt x="11483" y="606"/>
                  </a:cubicBezTo>
                  <a:cubicBezTo>
                    <a:pt x="11499" y="606"/>
                    <a:pt x="11508" y="611"/>
                    <a:pt x="11512" y="624"/>
                  </a:cubicBezTo>
                  <a:cubicBezTo>
                    <a:pt x="11500" y="641"/>
                    <a:pt x="11500" y="650"/>
                    <a:pt x="11508" y="650"/>
                  </a:cubicBezTo>
                  <a:cubicBezTo>
                    <a:pt x="11519" y="650"/>
                    <a:pt x="11546" y="634"/>
                    <a:pt x="11584" y="605"/>
                  </a:cubicBezTo>
                  <a:cubicBezTo>
                    <a:pt x="11622" y="596"/>
                    <a:pt x="11641" y="527"/>
                    <a:pt x="11678" y="517"/>
                  </a:cubicBezTo>
                  <a:cubicBezTo>
                    <a:pt x="11675" y="480"/>
                    <a:pt x="11700" y="445"/>
                    <a:pt x="11738" y="436"/>
                  </a:cubicBezTo>
                  <a:lnTo>
                    <a:pt x="11744" y="467"/>
                  </a:lnTo>
                  <a:cubicBezTo>
                    <a:pt x="11750" y="496"/>
                    <a:pt x="11760" y="527"/>
                    <a:pt x="11760" y="527"/>
                  </a:cubicBezTo>
                  <a:cubicBezTo>
                    <a:pt x="11794" y="517"/>
                    <a:pt x="11832" y="508"/>
                    <a:pt x="11826" y="477"/>
                  </a:cubicBezTo>
                  <a:lnTo>
                    <a:pt x="11826" y="477"/>
                  </a:lnTo>
                  <a:cubicBezTo>
                    <a:pt x="11844" y="486"/>
                    <a:pt x="11860" y="489"/>
                    <a:pt x="11878" y="489"/>
                  </a:cubicBezTo>
                  <a:cubicBezTo>
                    <a:pt x="11904" y="489"/>
                    <a:pt x="11933" y="482"/>
                    <a:pt x="11976" y="470"/>
                  </a:cubicBezTo>
                  <a:cubicBezTo>
                    <a:pt x="12051" y="452"/>
                    <a:pt x="12123" y="436"/>
                    <a:pt x="12155" y="398"/>
                  </a:cubicBezTo>
                  <a:cubicBezTo>
                    <a:pt x="12171" y="414"/>
                    <a:pt x="12204" y="422"/>
                    <a:pt x="12243" y="422"/>
                  </a:cubicBezTo>
                  <a:cubicBezTo>
                    <a:pt x="12326" y="422"/>
                    <a:pt x="12434" y="390"/>
                    <a:pt x="12456" y="345"/>
                  </a:cubicBezTo>
                  <a:cubicBezTo>
                    <a:pt x="12454" y="329"/>
                    <a:pt x="12465" y="321"/>
                    <a:pt x="12482" y="321"/>
                  </a:cubicBezTo>
                  <a:cubicBezTo>
                    <a:pt x="12495" y="321"/>
                    <a:pt x="12513" y="326"/>
                    <a:pt x="12531" y="339"/>
                  </a:cubicBezTo>
                  <a:cubicBezTo>
                    <a:pt x="12552" y="351"/>
                    <a:pt x="12562" y="358"/>
                    <a:pt x="12572" y="358"/>
                  </a:cubicBezTo>
                  <a:cubicBezTo>
                    <a:pt x="12581" y="358"/>
                    <a:pt x="12590" y="350"/>
                    <a:pt x="12609" y="333"/>
                  </a:cubicBezTo>
                  <a:cubicBezTo>
                    <a:pt x="12621" y="321"/>
                    <a:pt x="12634" y="317"/>
                    <a:pt x="12647" y="317"/>
                  </a:cubicBezTo>
                  <a:cubicBezTo>
                    <a:pt x="12673" y="317"/>
                    <a:pt x="12700" y="337"/>
                    <a:pt x="12725" y="358"/>
                  </a:cubicBezTo>
                  <a:cubicBezTo>
                    <a:pt x="12748" y="395"/>
                    <a:pt x="12769" y="410"/>
                    <a:pt x="12791" y="410"/>
                  </a:cubicBezTo>
                  <a:cubicBezTo>
                    <a:pt x="12806" y="410"/>
                    <a:pt x="12822" y="403"/>
                    <a:pt x="12838" y="392"/>
                  </a:cubicBezTo>
                  <a:cubicBezTo>
                    <a:pt x="12872" y="381"/>
                    <a:pt x="12908" y="376"/>
                    <a:pt x="12944" y="376"/>
                  </a:cubicBezTo>
                  <a:cubicBezTo>
                    <a:pt x="12971" y="376"/>
                    <a:pt x="12999" y="379"/>
                    <a:pt x="13026" y="386"/>
                  </a:cubicBezTo>
                  <a:cubicBezTo>
                    <a:pt x="13107" y="370"/>
                    <a:pt x="13148" y="383"/>
                    <a:pt x="13117" y="342"/>
                  </a:cubicBezTo>
                  <a:cubicBezTo>
                    <a:pt x="13123" y="311"/>
                    <a:pt x="13173" y="292"/>
                    <a:pt x="13173" y="292"/>
                  </a:cubicBezTo>
                  <a:cubicBezTo>
                    <a:pt x="13178" y="292"/>
                    <a:pt x="13183" y="292"/>
                    <a:pt x="13187" y="292"/>
                  </a:cubicBezTo>
                  <a:cubicBezTo>
                    <a:pt x="13248" y="292"/>
                    <a:pt x="13253" y="308"/>
                    <a:pt x="13233" y="308"/>
                  </a:cubicBezTo>
                  <a:cubicBezTo>
                    <a:pt x="13228" y="308"/>
                    <a:pt x="13221" y="307"/>
                    <a:pt x="13214" y="304"/>
                  </a:cubicBezTo>
                  <a:cubicBezTo>
                    <a:pt x="13123" y="308"/>
                    <a:pt x="13167" y="323"/>
                    <a:pt x="13195" y="364"/>
                  </a:cubicBezTo>
                  <a:cubicBezTo>
                    <a:pt x="13223" y="405"/>
                    <a:pt x="13295" y="436"/>
                    <a:pt x="13330" y="452"/>
                  </a:cubicBezTo>
                  <a:cubicBezTo>
                    <a:pt x="13377" y="477"/>
                    <a:pt x="13424" y="502"/>
                    <a:pt x="13465" y="533"/>
                  </a:cubicBezTo>
                  <a:cubicBezTo>
                    <a:pt x="13526" y="604"/>
                    <a:pt x="13552" y="639"/>
                    <a:pt x="13572" y="639"/>
                  </a:cubicBezTo>
                  <a:cubicBezTo>
                    <a:pt x="13577" y="639"/>
                    <a:pt x="13582" y="636"/>
                    <a:pt x="13587" y="630"/>
                  </a:cubicBezTo>
                  <a:lnTo>
                    <a:pt x="13609" y="608"/>
                  </a:lnTo>
                  <a:lnTo>
                    <a:pt x="13609" y="608"/>
                  </a:lnTo>
                  <a:cubicBezTo>
                    <a:pt x="13603" y="646"/>
                    <a:pt x="13678" y="737"/>
                    <a:pt x="13737" y="837"/>
                  </a:cubicBezTo>
                  <a:cubicBezTo>
                    <a:pt x="13800" y="937"/>
                    <a:pt x="13841" y="1047"/>
                    <a:pt x="13875" y="1063"/>
                  </a:cubicBezTo>
                  <a:lnTo>
                    <a:pt x="13847" y="1069"/>
                  </a:lnTo>
                  <a:cubicBezTo>
                    <a:pt x="13816" y="1075"/>
                    <a:pt x="13825" y="1113"/>
                    <a:pt x="13828" y="1188"/>
                  </a:cubicBezTo>
                  <a:cubicBezTo>
                    <a:pt x="13834" y="1226"/>
                    <a:pt x="13850" y="1389"/>
                    <a:pt x="13800" y="1498"/>
                  </a:cubicBezTo>
                  <a:cubicBezTo>
                    <a:pt x="13737" y="1643"/>
                    <a:pt x="13662" y="1733"/>
                    <a:pt x="13690" y="1752"/>
                  </a:cubicBezTo>
                  <a:cubicBezTo>
                    <a:pt x="13677" y="1771"/>
                    <a:pt x="13670" y="1779"/>
                    <a:pt x="13664" y="1779"/>
                  </a:cubicBezTo>
                  <a:cubicBezTo>
                    <a:pt x="13658" y="1779"/>
                    <a:pt x="13652" y="1773"/>
                    <a:pt x="13640" y="1765"/>
                  </a:cubicBezTo>
                  <a:cubicBezTo>
                    <a:pt x="13640" y="1747"/>
                    <a:pt x="13637" y="1741"/>
                    <a:pt x="13632" y="1741"/>
                  </a:cubicBezTo>
                  <a:cubicBezTo>
                    <a:pt x="13623" y="1741"/>
                    <a:pt x="13609" y="1760"/>
                    <a:pt x="13593" y="1777"/>
                  </a:cubicBezTo>
                  <a:cubicBezTo>
                    <a:pt x="13571" y="1805"/>
                    <a:pt x="13593" y="1827"/>
                    <a:pt x="13618" y="1846"/>
                  </a:cubicBezTo>
                  <a:cubicBezTo>
                    <a:pt x="13643" y="1865"/>
                    <a:pt x="13618" y="1896"/>
                    <a:pt x="13543" y="1934"/>
                  </a:cubicBezTo>
                  <a:cubicBezTo>
                    <a:pt x="13452" y="1987"/>
                    <a:pt x="13380" y="2062"/>
                    <a:pt x="13333" y="2153"/>
                  </a:cubicBezTo>
                  <a:cubicBezTo>
                    <a:pt x="13312" y="2172"/>
                    <a:pt x="13293" y="2193"/>
                    <a:pt x="13275" y="2193"/>
                  </a:cubicBezTo>
                  <a:cubicBezTo>
                    <a:pt x="13269" y="2193"/>
                    <a:pt x="13263" y="2190"/>
                    <a:pt x="13258" y="2185"/>
                  </a:cubicBezTo>
                  <a:cubicBezTo>
                    <a:pt x="13186" y="2191"/>
                    <a:pt x="13129" y="2247"/>
                    <a:pt x="13123" y="2319"/>
                  </a:cubicBezTo>
                  <a:cubicBezTo>
                    <a:pt x="13110" y="2332"/>
                    <a:pt x="13104" y="2339"/>
                    <a:pt x="13098" y="2339"/>
                  </a:cubicBezTo>
                  <a:cubicBezTo>
                    <a:pt x="13092" y="2339"/>
                    <a:pt x="13087" y="2333"/>
                    <a:pt x="13076" y="2323"/>
                  </a:cubicBezTo>
                  <a:cubicBezTo>
                    <a:pt x="13072" y="2323"/>
                    <a:pt x="13069" y="2323"/>
                    <a:pt x="13065" y="2323"/>
                  </a:cubicBezTo>
                  <a:cubicBezTo>
                    <a:pt x="13053" y="2323"/>
                    <a:pt x="13043" y="2322"/>
                    <a:pt x="13035" y="2322"/>
                  </a:cubicBezTo>
                  <a:cubicBezTo>
                    <a:pt x="13017" y="2322"/>
                    <a:pt x="13011" y="2329"/>
                    <a:pt x="13020" y="2376"/>
                  </a:cubicBezTo>
                  <a:cubicBezTo>
                    <a:pt x="12979" y="2454"/>
                    <a:pt x="12913" y="2520"/>
                    <a:pt x="12828" y="2554"/>
                  </a:cubicBezTo>
                  <a:cubicBezTo>
                    <a:pt x="12803" y="2580"/>
                    <a:pt x="12775" y="2605"/>
                    <a:pt x="12794" y="2630"/>
                  </a:cubicBezTo>
                  <a:lnTo>
                    <a:pt x="12816" y="2652"/>
                  </a:lnTo>
                  <a:cubicBezTo>
                    <a:pt x="12792" y="2645"/>
                    <a:pt x="12777" y="2641"/>
                    <a:pt x="12767" y="2641"/>
                  </a:cubicBezTo>
                  <a:cubicBezTo>
                    <a:pt x="12748" y="2641"/>
                    <a:pt x="12751" y="2656"/>
                    <a:pt x="12760" y="2702"/>
                  </a:cubicBezTo>
                  <a:cubicBezTo>
                    <a:pt x="12775" y="2719"/>
                    <a:pt x="12765" y="2737"/>
                    <a:pt x="12751" y="2737"/>
                  </a:cubicBezTo>
                  <a:cubicBezTo>
                    <a:pt x="12745" y="2737"/>
                    <a:pt x="12738" y="2734"/>
                    <a:pt x="12731" y="2727"/>
                  </a:cubicBezTo>
                  <a:cubicBezTo>
                    <a:pt x="12703" y="2727"/>
                    <a:pt x="12678" y="2736"/>
                    <a:pt x="12656" y="2755"/>
                  </a:cubicBezTo>
                  <a:cubicBezTo>
                    <a:pt x="12625" y="2777"/>
                    <a:pt x="12509" y="2930"/>
                    <a:pt x="12362" y="3050"/>
                  </a:cubicBezTo>
                  <a:cubicBezTo>
                    <a:pt x="12130" y="3241"/>
                    <a:pt x="12039" y="3313"/>
                    <a:pt x="12058" y="3335"/>
                  </a:cubicBezTo>
                  <a:cubicBezTo>
                    <a:pt x="12048" y="3382"/>
                    <a:pt x="12048" y="3382"/>
                    <a:pt x="11998" y="3382"/>
                  </a:cubicBezTo>
                  <a:cubicBezTo>
                    <a:pt x="11957" y="3382"/>
                    <a:pt x="11920" y="3397"/>
                    <a:pt x="11888" y="3426"/>
                  </a:cubicBezTo>
                  <a:cubicBezTo>
                    <a:pt x="11869" y="3443"/>
                    <a:pt x="11848" y="3459"/>
                    <a:pt x="11831" y="3459"/>
                  </a:cubicBezTo>
                  <a:cubicBezTo>
                    <a:pt x="11823" y="3459"/>
                    <a:pt x="11816" y="3455"/>
                    <a:pt x="11810" y="3448"/>
                  </a:cubicBezTo>
                  <a:cubicBezTo>
                    <a:pt x="11801" y="3495"/>
                    <a:pt x="11801" y="3495"/>
                    <a:pt x="11769" y="3520"/>
                  </a:cubicBezTo>
                  <a:cubicBezTo>
                    <a:pt x="11764" y="3512"/>
                    <a:pt x="11758" y="3509"/>
                    <a:pt x="11751" y="3509"/>
                  </a:cubicBezTo>
                  <a:cubicBezTo>
                    <a:pt x="11736" y="3509"/>
                    <a:pt x="11719" y="3530"/>
                    <a:pt x="11710" y="3564"/>
                  </a:cubicBezTo>
                  <a:cubicBezTo>
                    <a:pt x="11713" y="3603"/>
                    <a:pt x="11715" y="3621"/>
                    <a:pt x="11709" y="3621"/>
                  </a:cubicBezTo>
                  <a:cubicBezTo>
                    <a:pt x="11705" y="3621"/>
                    <a:pt x="11695" y="3608"/>
                    <a:pt x="11678" y="3585"/>
                  </a:cubicBezTo>
                  <a:cubicBezTo>
                    <a:pt x="11674" y="3580"/>
                    <a:pt x="11665" y="3577"/>
                    <a:pt x="11654" y="3577"/>
                  </a:cubicBezTo>
                  <a:cubicBezTo>
                    <a:pt x="11618" y="3577"/>
                    <a:pt x="11564" y="3602"/>
                    <a:pt x="11600" y="3604"/>
                  </a:cubicBezTo>
                  <a:cubicBezTo>
                    <a:pt x="11619" y="3629"/>
                    <a:pt x="11556" y="3673"/>
                    <a:pt x="11544" y="3723"/>
                  </a:cubicBezTo>
                  <a:cubicBezTo>
                    <a:pt x="11524" y="3738"/>
                    <a:pt x="11504" y="3753"/>
                    <a:pt x="11486" y="3753"/>
                  </a:cubicBezTo>
                  <a:cubicBezTo>
                    <a:pt x="11478" y="3753"/>
                    <a:pt x="11471" y="3750"/>
                    <a:pt x="11465" y="3742"/>
                  </a:cubicBezTo>
                  <a:cubicBezTo>
                    <a:pt x="11465" y="3742"/>
                    <a:pt x="11464" y="3742"/>
                    <a:pt x="11464" y="3742"/>
                  </a:cubicBezTo>
                  <a:cubicBezTo>
                    <a:pt x="11415" y="3742"/>
                    <a:pt x="11280" y="3871"/>
                    <a:pt x="11268" y="3918"/>
                  </a:cubicBezTo>
                  <a:cubicBezTo>
                    <a:pt x="11279" y="3935"/>
                    <a:pt x="11267" y="3951"/>
                    <a:pt x="11254" y="3951"/>
                  </a:cubicBezTo>
                  <a:cubicBezTo>
                    <a:pt x="11248" y="3951"/>
                    <a:pt x="11241" y="3947"/>
                    <a:pt x="11237" y="3940"/>
                  </a:cubicBezTo>
                  <a:cubicBezTo>
                    <a:pt x="11230" y="3932"/>
                    <a:pt x="11223" y="3928"/>
                    <a:pt x="11215" y="3928"/>
                  </a:cubicBezTo>
                  <a:cubicBezTo>
                    <a:pt x="11198" y="3928"/>
                    <a:pt x="11176" y="3943"/>
                    <a:pt x="11155" y="3955"/>
                  </a:cubicBezTo>
                  <a:cubicBezTo>
                    <a:pt x="11150" y="3975"/>
                    <a:pt x="11144" y="3982"/>
                    <a:pt x="11137" y="3982"/>
                  </a:cubicBezTo>
                  <a:cubicBezTo>
                    <a:pt x="11128" y="3982"/>
                    <a:pt x="11117" y="3967"/>
                    <a:pt x="11108" y="3952"/>
                  </a:cubicBezTo>
                  <a:cubicBezTo>
                    <a:pt x="11113" y="3933"/>
                    <a:pt x="11112" y="3926"/>
                    <a:pt x="11104" y="3926"/>
                  </a:cubicBezTo>
                  <a:cubicBezTo>
                    <a:pt x="11093" y="3926"/>
                    <a:pt x="11067" y="3943"/>
                    <a:pt x="11030" y="3968"/>
                  </a:cubicBezTo>
                  <a:cubicBezTo>
                    <a:pt x="11017" y="4018"/>
                    <a:pt x="10889" y="4099"/>
                    <a:pt x="10795" y="4159"/>
                  </a:cubicBezTo>
                  <a:cubicBezTo>
                    <a:pt x="10635" y="4262"/>
                    <a:pt x="10622" y="4309"/>
                    <a:pt x="10588" y="4400"/>
                  </a:cubicBezTo>
                  <a:lnTo>
                    <a:pt x="10588" y="4472"/>
                  </a:lnTo>
                  <a:lnTo>
                    <a:pt x="10556" y="4419"/>
                  </a:lnTo>
                  <a:cubicBezTo>
                    <a:pt x="10535" y="4394"/>
                    <a:pt x="10506" y="4375"/>
                    <a:pt x="10475" y="4360"/>
                  </a:cubicBezTo>
                  <a:cubicBezTo>
                    <a:pt x="10444" y="4378"/>
                    <a:pt x="10459" y="4407"/>
                    <a:pt x="10475" y="4432"/>
                  </a:cubicBezTo>
                  <a:cubicBezTo>
                    <a:pt x="10491" y="4460"/>
                    <a:pt x="10459" y="4479"/>
                    <a:pt x="10378" y="4491"/>
                  </a:cubicBezTo>
                  <a:cubicBezTo>
                    <a:pt x="10299" y="4504"/>
                    <a:pt x="10268" y="4522"/>
                    <a:pt x="10249" y="4569"/>
                  </a:cubicBezTo>
                  <a:cubicBezTo>
                    <a:pt x="10224" y="4590"/>
                    <a:pt x="10193" y="4600"/>
                    <a:pt x="10161" y="4600"/>
                  </a:cubicBezTo>
                  <a:cubicBezTo>
                    <a:pt x="10153" y="4600"/>
                    <a:pt x="10145" y="4599"/>
                    <a:pt x="10137" y="4598"/>
                  </a:cubicBezTo>
                  <a:cubicBezTo>
                    <a:pt x="10105" y="4616"/>
                    <a:pt x="10105" y="4616"/>
                    <a:pt x="10121" y="4645"/>
                  </a:cubicBezTo>
                  <a:cubicBezTo>
                    <a:pt x="10131" y="4668"/>
                    <a:pt x="10112" y="4685"/>
                    <a:pt x="10078" y="4685"/>
                  </a:cubicBezTo>
                  <a:cubicBezTo>
                    <a:pt x="10071" y="4685"/>
                    <a:pt x="10063" y="4684"/>
                    <a:pt x="10055" y="4682"/>
                  </a:cubicBezTo>
                  <a:cubicBezTo>
                    <a:pt x="10040" y="4675"/>
                    <a:pt x="10024" y="4671"/>
                    <a:pt x="10008" y="4671"/>
                  </a:cubicBezTo>
                  <a:cubicBezTo>
                    <a:pt x="9952" y="4671"/>
                    <a:pt x="9896" y="4710"/>
                    <a:pt x="9908" y="4729"/>
                  </a:cubicBezTo>
                  <a:cubicBezTo>
                    <a:pt x="9923" y="4758"/>
                    <a:pt x="9889" y="4776"/>
                    <a:pt x="9858" y="4795"/>
                  </a:cubicBezTo>
                  <a:cubicBezTo>
                    <a:pt x="9820" y="4811"/>
                    <a:pt x="9789" y="4839"/>
                    <a:pt x="9773" y="4877"/>
                  </a:cubicBezTo>
                  <a:lnTo>
                    <a:pt x="9707" y="4911"/>
                  </a:lnTo>
                  <a:cubicBezTo>
                    <a:pt x="9701" y="4914"/>
                    <a:pt x="9697" y="4916"/>
                    <a:pt x="9694" y="4916"/>
                  </a:cubicBezTo>
                  <a:cubicBezTo>
                    <a:pt x="9680" y="4916"/>
                    <a:pt x="9697" y="4883"/>
                    <a:pt x="9726" y="4867"/>
                  </a:cubicBezTo>
                  <a:lnTo>
                    <a:pt x="9676" y="4858"/>
                  </a:lnTo>
                  <a:cubicBezTo>
                    <a:pt x="9610" y="4892"/>
                    <a:pt x="9579" y="4911"/>
                    <a:pt x="9560" y="4958"/>
                  </a:cubicBezTo>
                  <a:cubicBezTo>
                    <a:pt x="9557" y="4996"/>
                    <a:pt x="9555" y="5014"/>
                    <a:pt x="9550" y="5014"/>
                  </a:cubicBezTo>
                  <a:cubicBezTo>
                    <a:pt x="9546" y="5014"/>
                    <a:pt x="9539" y="5000"/>
                    <a:pt x="9525" y="4974"/>
                  </a:cubicBezTo>
                  <a:cubicBezTo>
                    <a:pt x="9517" y="4958"/>
                    <a:pt x="9502" y="4951"/>
                    <a:pt x="9488" y="4951"/>
                  </a:cubicBezTo>
                  <a:cubicBezTo>
                    <a:pt x="9469" y="4951"/>
                    <a:pt x="9451" y="4962"/>
                    <a:pt x="9444" y="4983"/>
                  </a:cubicBezTo>
                  <a:cubicBezTo>
                    <a:pt x="9442" y="5024"/>
                    <a:pt x="9426" y="5039"/>
                    <a:pt x="9410" y="5039"/>
                  </a:cubicBezTo>
                  <a:cubicBezTo>
                    <a:pt x="9398" y="5039"/>
                    <a:pt x="9385" y="5030"/>
                    <a:pt x="9378" y="5018"/>
                  </a:cubicBezTo>
                  <a:cubicBezTo>
                    <a:pt x="9381" y="4987"/>
                    <a:pt x="9382" y="4969"/>
                    <a:pt x="9375" y="4969"/>
                  </a:cubicBezTo>
                  <a:cubicBezTo>
                    <a:pt x="9365" y="4969"/>
                    <a:pt x="9338" y="5000"/>
                    <a:pt x="9278" y="5071"/>
                  </a:cubicBezTo>
                  <a:cubicBezTo>
                    <a:pt x="9212" y="5102"/>
                    <a:pt x="9093" y="5203"/>
                    <a:pt x="8990" y="5250"/>
                  </a:cubicBezTo>
                  <a:cubicBezTo>
                    <a:pt x="8873" y="5306"/>
                    <a:pt x="8806" y="5340"/>
                    <a:pt x="8759" y="5340"/>
                  </a:cubicBezTo>
                  <a:cubicBezTo>
                    <a:pt x="8752" y="5340"/>
                    <a:pt x="8745" y="5339"/>
                    <a:pt x="8739" y="5337"/>
                  </a:cubicBezTo>
                  <a:cubicBezTo>
                    <a:pt x="8737" y="5333"/>
                    <a:pt x="8734" y="5329"/>
                    <a:pt x="8732" y="5325"/>
                  </a:cubicBezTo>
                  <a:lnTo>
                    <a:pt x="8732" y="5325"/>
                  </a:lnTo>
                  <a:cubicBezTo>
                    <a:pt x="8744" y="5369"/>
                    <a:pt x="8707" y="5386"/>
                    <a:pt x="8617" y="5431"/>
                  </a:cubicBezTo>
                  <a:cubicBezTo>
                    <a:pt x="8501" y="5450"/>
                    <a:pt x="8444" y="5510"/>
                    <a:pt x="8422" y="5553"/>
                  </a:cubicBezTo>
                  <a:lnTo>
                    <a:pt x="8491" y="5522"/>
                  </a:lnTo>
                  <a:lnTo>
                    <a:pt x="8491" y="5522"/>
                  </a:lnTo>
                  <a:cubicBezTo>
                    <a:pt x="8516" y="5579"/>
                    <a:pt x="8482" y="5594"/>
                    <a:pt x="8400" y="5597"/>
                  </a:cubicBezTo>
                  <a:cubicBezTo>
                    <a:pt x="8394" y="5600"/>
                    <a:pt x="8389" y="5602"/>
                    <a:pt x="8384" y="5602"/>
                  </a:cubicBezTo>
                  <a:cubicBezTo>
                    <a:pt x="8363" y="5602"/>
                    <a:pt x="8351" y="5579"/>
                    <a:pt x="8341" y="5557"/>
                  </a:cubicBezTo>
                  <a:cubicBezTo>
                    <a:pt x="8328" y="5535"/>
                    <a:pt x="8305" y="5524"/>
                    <a:pt x="8282" y="5524"/>
                  </a:cubicBezTo>
                  <a:cubicBezTo>
                    <a:pt x="8271" y="5524"/>
                    <a:pt x="8260" y="5527"/>
                    <a:pt x="8250" y="5532"/>
                  </a:cubicBezTo>
                  <a:cubicBezTo>
                    <a:pt x="8216" y="5547"/>
                    <a:pt x="8181" y="5563"/>
                    <a:pt x="8228" y="5575"/>
                  </a:cubicBezTo>
                  <a:cubicBezTo>
                    <a:pt x="8241" y="5604"/>
                    <a:pt x="8241" y="5604"/>
                    <a:pt x="8206" y="5619"/>
                  </a:cubicBezTo>
                  <a:cubicBezTo>
                    <a:pt x="8165" y="5632"/>
                    <a:pt x="8134" y="5657"/>
                    <a:pt x="8115" y="5695"/>
                  </a:cubicBezTo>
                  <a:cubicBezTo>
                    <a:pt x="8125" y="5723"/>
                    <a:pt x="8090" y="5735"/>
                    <a:pt x="8056" y="5751"/>
                  </a:cubicBezTo>
                  <a:cubicBezTo>
                    <a:pt x="8048" y="5750"/>
                    <a:pt x="8039" y="5750"/>
                    <a:pt x="8031" y="5750"/>
                  </a:cubicBezTo>
                  <a:cubicBezTo>
                    <a:pt x="8001" y="5750"/>
                    <a:pt x="7969" y="5755"/>
                    <a:pt x="7940" y="5770"/>
                  </a:cubicBezTo>
                  <a:lnTo>
                    <a:pt x="7927" y="5742"/>
                  </a:lnTo>
                  <a:cubicBezTo>
                    <a:pt x="7918" y="5710"/>
                    <a:pt x="7871" y="5698"/>
                    <a:pt x="7871" y="5698"/>
                  </a:cubicBezTo>
                  <a:cubicBezTo>
                    <a:pt x="7852" y="5704"/>
                    <a:pt x="7839" y="5723"/>
                    <a:pt x="7849" y="5742"/>
                  </a:cubicBezTo>
                  <a:cubicBezTo>
                    <a:pt x="7861" y="5776"/>
                    <a:pt x="7022" y="6114"/>
                    <a:pt x="6915" y="6149"/>
                  </a:cubicBezTo>
                  <a:cubicBezTo>
                    <a:pt x="6909" y="6148"/>
                    <a:pt x="6903" y="6148"/>
                    <a:pt x="6897" y="6148"/>
                  </a:cubicBezTo>
                  <a:cubicBezTo>
                    <a:pt x="6819" y="6148"/>
                    <a:pt x="6730" y="6184"/>
                    <a:pt x="6774" y="6199"/>
                  </a:cubicBezTo>
                  <a:cubicBezTo>
                    <a:pt x="6783" y="6227"/>
                    <a:pt x="6608" y="6293"/>
                    <a:pt x="6392" y="6365"/>
                  </a:cubicBezTo>
                  <a:cubicBezTo>
                    <a:pt x="6141" y="6450"/>
                    <a:pt x="5962" y="6506"/>
                    <a:pt x="5972" y="6534"/>
                  </a:cubicBezTo>
                  <a:lnTo>
                    <a:pt x="5862" y="6569"/>
                  </a:lnTo>
                  <a:cubicBezTo>
                    <a:pt x="5790" y="6591"/>
                    <a:pt x="5727" y="6644"/>
                    <a:pt x="5693" y="6653"/>
                  </a:cubicBezTo>
                  <a:cubicBezTo>
                    <a:pt x="5677" y="6677"/>
                    <a:pt x="5657" y="6691"/>
                    <a:pt x="5649" y="6691"/>
                  </a:cubicBezTo>
                  <a:cubicBezTo>
                    <a:pt x="5643" y="6691"/>
                    <a:pt x="5643" y="6683"/>
                    <a:pt x="5655" y="6666"/>
                  </a:cubicBezTo>
                  <a:cubicBezTo>
                    <a:pt x="5647" y="6639"/>
                    <a:pt x="5639" y="6614"/>
                    <a:pt x="5614" y="6614"/>
                  </a:cubicBezTo>
                  <a:cubicBezTo>
                    <a:pt x="5611" y="6614"/>
                    <a:pt x="5607" y="6615"/>
                    <a:pt x="5602" y="6616"/>
                  </a:cubicBezTo>
                  <a:cubicBezTo>
                    <a:pt x="5530" y="6638"/>
                    <a:pt x="5539" y="6669"/>
                    <a:pt x="5546" y="6697"/>
                  </a:cubicBezTo>
                  <a:cubicBezTo>
                    <a:pt x="5555" y="6729"/>
                    <a:pt x="5520" y="6738"/>
                    <a:pt x="5520" y="6738"/>
                  </a:cubicBezTo>
                  <a:cubicBezTo>
                    <a:pt x="5507" y="6742"/>
                    <a:pt x="5498" y="6744"/>
                    <a:pt x="5492" y="6744"/>
                  </a:cubicBezTo>
                  <a:cubicBezTo>
                    <a:pt x="5482" y="6744"/>
                    <a:pt x="5479" y="6737"/>
                    <a:pt x="5473" y="6719"/>
                  </a:cubicBezTo>
                  <a:lnTo>
                    <a:pt x="5458" y="6660"/>
                  </a:lnTo>
                  <a:lnTo>
                    <a:pt x="5420" y="6669"/>
                  </a:lnTo>
                  <a:cubicBezTo>
                    <a:pt x="5430" y="6700"/>
                    <a:pt x="5395" y="6710"/>
                    <a:pt x="5395" y="6710"/>
                  </a:cubicBezTo>
                  <a:cubicBezTo>
                    <a:pt x="5383" y="6714"/>
                    <a:pt x="5375" y="6717"/>
                    <a:pt x="5369" y="6717"/>
                  </a:cubicBezTo>
                  <a:cubicBezTo>
                    <a:pt x="5356" y="6717"/>
                    <a:pt x="5352" y="6704"/>
                    <a:pt x="5339" y="6663"/>
                  </a:cubicBezTo>
                  <a:cubicBezTo>
                    <a:pt x="5332" y="6637"/>
                    <a:pt x="5321" y="6624"/>
                    <a:pt x="5310" y="6624"/>
                  </a:cubicBezTo>
                  <a:cubicBezTo>
                    <a:pt x="5295" y="6624"/>
                    <a:pt x="5279" y="6644"/>
                    <a:pt x="5267" y="6685"/>
                  </a:cubicBezTo>
                  <a:lnTo>
                    <a:pt x="5204" y="6735"/>
                  </a:lnTo>
                  <a:cubicBezTo>
                    <a:pt x="5192" y="6724"/>
                    <a:pt x="5180" y="6719"/>
                    <a:pt x="5168" y="6719"/>
                  </a:cubicBezTo>
                  <a:cubicBezTo>
                    <a:pt x="5127" y="6719"/>
                    <a:pt x="5089" y="6775"/>
                    <a:pt x="5069" y="6804"/>
                  </a:cubicBezTo>
                  <a:cubicBezTo>
                    <a:pt x="5047" y="6785"/>
                    <a:pt x="5028" y="6775"/>
                    <a:pt x="5012" y="6775"/>
                  </a:cubicBezTo>
                  <a:cubicBezTo>
                    <a:pt x="4988" y="6775"/>
                    <a:pt x="4971" y="6795"/>
                    <a:pt x="4959" y="6835"/>
                  </a:cubicBezTo>
                  <a:cubicBezTo>
                    <a:pt x="4964" y="6856"/>
                    <a:pt x="4950" y="6867"/>
                    <a:pt x="4928" y="6867"/>
                  </a:cubicBezTo>
                  <a:cubicBezTo>
                    <a:pt x="4917" y="6867"/>
                    <a:pt x="4903" y="6864"/>
                    <a:pt x="4887" y="6857"/>
                  </a:cubicBezTo>
                  <a:cubicBezTo>
                    <a:pt x="4870" y="6849"/>
                    <a:pt x="4854" y="6846"/>
                    <a:pt x="4837" y="6846"/>
                  </a:cubicBezTo>
                  <a:cubicBezTo>
                    <a:pt x="4809" y="6846"/>
                    <a:pt x="4779" y="6855"/>
                    <a:pt x="4734" y="6867"/>
                  </a:cubicBezTo>
                  <a:cubicBezTo>
                    <a:pt x="4706" y="6907"/>
                    <a:pt x="4449" y="6976"/>
                    <a:pt x="4157" y="7051"/>
                  </a:cubicBezTo>
                  <a:cubicBezTo>
                    <a:pt x="3831" y="7136"/>
                    <a:pt x="3612" y="7189"/>
                    <a:pt x="3618" y="7221"/>
                  </a:cubicBezTo>
                  <a:cubicBezTo>
                    <a:pt x="3605" y="7224"/>
                    <a:pt x="3596" y="7227"/>
                    <a:pt x="3589" y="7227"/>
                  </a:cubicBezTo>
                  <a:cubicBezTo>
                    <a:pt x="3577" y="7227"/>
                    <a:pt x="3566" y="7221"/>
                    <a:pt x="3540" y="7208"/>
                  </a:cubicBezTo>
                  <a:cubicBezTo>
                    <a:pt x="3537" y="7197"/>
                    <a:pt x="3530" y="7191"/>
                    <a:pt x="3522" y="7191"/>
                  </a:cubicBezTo>
                  <a:cubicBezTo>
                    <a:pt x="3508" y="7191"/>
                    <a:pt x="3488" y="7211"/>
                    <a:pt x="3474" y="7255"/>
                  </a:cubicBezTo>
                  <a:cubicBezTo>
                    <a:pt x="3456" y="7279"/>
                    <a:pt x="3451" y="7299"/>
                    <a:pt x="3448" y="7299"/>
                  </a:cubicBezTo>
                  <a:cubicBezTo>
                    <a:pt x="3445" y="7299"/>
                    <a:pt x="3443" y="7289"/>
                    <a:pt x="3436" y="7265"/>
                  </a:cubicBezTo>
                  <a:cubicBezTo>
                    <a:pt x="3434" y="7255"/>
                    <a:pt x="3423" y="7250"/>
                    <a:pt x="3404" y="7250"/>
                  </a:cubicBezTo>
                  <a:cubicBezTo>
                    <a:pt x="3369" y="7250"/>
                    <a:pt x="3304" y="7265"/>
                    <a:pt x="3211" y="7290"/>
                  </a:cubicBezTo>
                  <a:cubicBezTo>
                    <a:pt x="3101" y="7315"/>
                    <a:pt x="2954" y="7349"/>
                    <a:pt x="2960" y="7381"/>
                  </a:cubicBezTo>
                  <a:cubicBezTo>
                    <a:pt x="2925" y="7405"/>
                    <a:pt x="2909" y="7417"/>
                    <a:pt x="2905" y="7417"/>
                  </a:cubicBezTo>
                  <a:cubicBezTo>
                    <a:pt x="2902" y="7417"/>
                    <a:pt x="2909" y="7408"/>
                    <a:pt x="2923" y="7390"/>
                  </a:cubicBezTo>
                  <a:cubicBezTo>
                    <a:pt x="2933" y="7360"/>
                    <a:pt x="2904" y="7346"/>
                    <a:pt x="2860" y="7346"/>
                  </a:cubicBezTo>
                  <a:cubicBezTo>
                    <a:pt x="2801" y="7346"/>
                    <a:pt x="2715" y="7371"/>
                    <a:pt x="2659" y="7421"/>
                  </a:cubicBezTo>
                  <a:cubicBezTo>
                    <a:pt x="2643" y="7424"/>
                    <a:pt x="2626" y="7428"/>
                    <a:pt x="2612" y="7428"/>
                  </a:cubicBezTo>
                  <a:cubicBezTo>
                    <a:pt x="2596" y="7428"/>
                    <a:pt x="2584" y="7423"/>
                    <a:pt x="2581" y="7409"/>
                  </a:cubicBezTo>
                  <a:cubicBezTo>
                    <a:pt x="2518" y="7421"/>
                    <a:pt x="2459" y="7446"/>
                    <a:pt x="2405" y="7481"/>
                  </a:cubicBezTo>
                  <a:lnTo>
                    <a:pt x="2148" y="7540"/>
                  </a:lnTo>
                  <a:cubicBezTo>
                    <a:pt x="2098" y="7553"/>
                    <a:pt x="2051" y="7575"/>
                    <a:pt x="2007" y="7606"/>
                  </a:cubicBezTo>
                  <a:lnTo>
                    <a:pt x="1973" y="7612"/>
                  </a:lnTo>
                  <a:cubicBezTo>
                    <a:pt x="1972" y="7606"/>
                    <a:pt x="1961" y="7603"/>
                    <a:pt x="1943" y="7603"/>
                  </a:cubicBezTo>
                  <a:cubicBezTo>
                    <a:pt x="1881" y="7603"/>
                    <a:pt x="1725" y="7638"/>
                    <a:pt x="1525" y="7684"/>
                  </a:cubicBezTo>
                  <a:cubicBezTo>
                    <a:pt x="1311" y="7735"/>
                    <a:pt x="1121" y="7780"/>
                    <a:pt x="1041" y="7780"/>
                  </a:cubicBezTo>
                  <a:cubicBezTo>
                    <a:pt x="1026" y="7780"/>
                    <a:pt x="1015" y="7779"/>
                    <a:pt x="1008" y="7775"/>
                  </a:cubicBezTo>
                  <a:cubicBezTo>
                    <a:pt x="980" y="7782"/>
                    <a:pt x="958" y="7800"/>
                    <a:pt x="939" y="7822"/>
                  </a:cubicBezTo>
                  <a:cubicBezTo>
                    <a:pt x="924" y="7870"/>
                    <a:pt x="902" y="7888"/>
                    <a:pt x="876" y="7888"/>
                  </a:cubicBezTo>
                  <a:cubicBezTo>
                    <a:pt x="864" y="7888"/>
                    <a:pt x="852" y="7885"/>
                    <a:pt x="839" y="7879"/>
                  </a:cubicBezTo>
                  <a:cubicBezTo>
                    <a:pt x="822" y="7861"/>
                    <a:pt x="793" y="7853"/>
                    <a:pt x="763" y="7853"/>
                  </a:cubicBezTo>
                  <a:cubicBezTo>
                    <a:pt x="703" y="7853"/>
                    <a:pt x="634" y="7883"/>
                    <a:pt x="619" y="7929"/>
                  </a:cubicBezTo>
                  <a:cubicBezTo>
                    <a:pt x="621" y="7938"/>
                    <a:pt x="622" y="7942"/>
                    <a:pt x="622" y="7942"/>
                  </a:cubicBezTo>
                  <a:cubicBezTo>
                    <a:pt x="621" y="7942"/>
                    <a:pt x="616" y="7921"/>
                    <a:pt x="610" y="7901"/>
                  </a:cubicBezTo>
                  <a:cubicBezTo>
                    <a:pt x="596" y="7886"/>
                    <a:pt x="578" y="7880"/>
                    <a:pt x="559" y="7880"/>
                  </a:cubicBezTo>
                  <a:cubicBezTo>
                    <a:pt x="510" y="7880"/>
                    <a:pt x="452" y="7923"/>
                    <a:pt x="434" y="7973"/>
                  </a:cubicBezTo>
                  <a:cubicBezTo>
                    <a:pt x="410" y="7960"/>
                    <a:pt x="385" y="7947"/>
                    <a:pt x="362" y="7947"/>
                  </a:cubicBezTo>
                  <a:cubicBezTo>
                    <a:pt x="346" y="7947"/>
                    <a:pt x="331" y="7953"/>
                    <a:pt x="318" y="7970"/>
                  </a:cubicBezTo>
                  <a:cubicBezTo>
                    <a:pt x="309" y="7972"/>
                    <a:pt x="302" y="7974"/>
                    <a:pt x="296" y="7974"/>
                  </a:cubicBezTo>
                  <a:cubicBezTo>
                    <a:pt x="283" y="7974"/>
                    <a:pt x="279" y="7962"/>
                    <a:pt x="268" y="7916"/>
                  </a:cubicBezTo>
                  <a:cubicBezTo>
                    <a:pt x="263" y="7892"/>
                    <a:pt x="255" y="7865"/>
                    <a:pt x="230" y="7865"/>
                  </a:cubicBezTo>
                  <a:cubicBezTo>
                    <a:pt x="226" y="7865"/>
                    <a:pt x="222" y="7865"/>
                    <a:pt x="218" y="7866"/>
                  </a:cubicBezTo>
                  <a:cubicBezTo>
                    <a:pt x="180" y="7876"/>
                    <a:pt x="187" y="7904"/>
                    <a:pt x="196" y="7935"/>
                  </a:cubicBezTo>
                  <a:lnTo>
                    <a:pt x="121" y="7954"/>
                  </a:lnTo>
                  <a:cubicBezTo>
                    <a:pt x="121" y="7954"/>
                    <a:pt x="86" y="7963"/>
                    <a:pt x="93" y="7992"/>
                  </a:cubicBezTo>
                  <a:cubicBezTo>
                    <a:pt x="99" y="8023"/>
                    <a:pt x="64" y="8032"/>
                    <a:pt x="27" y="8039"/>
                  </a:cubicBezTo>
                  <a:cubicBezTo>
                    <a:pt x="25" y="8031"/>
                    <a:pt x="22" y="8029"/>
                    <a:pt x="19" y="8029"/>
                  </a:cubicBezTo>
                  <a:cubicBezTo>
                    <a:pt x="10" y="8029"/>
                    <a:pt x="0" y="8054"/>
                    <a:pt x="33" y="8070"/>
                  </a:cubicBezTo>
                  <a:cubicBezTo>
                    <a:pt x="43" y="8101"/>
                    <a:pt x="49" y="8129"/>
                    <a:pt x="11" y="8139"/>
                  </a:cubicBezTo>
                  <a:lnTo>
                    <a:pt x="27" y="8198"/>
                  </a:lnTo>
                  <a:cubicBezTo>
                    <a:pt x="43" y="8258"/>
                    <a:pt x="49" y="8289"/>
                    <a:pt x="127" y="8302"/>
                  </a:cubicBezTo>
                  <a:cubicBezTo>
                    <a:pt x="281" y="8296"/>
                    <a:pt x="397" y="8299"/>
                    <a:pt x="384" y="8239"/>
                  </a:cubicBezTo>
                  <a:cubicBezTo>
                    <a:pt x="400" y="8217"/>
                    <a:pt x="422" y="8202"/>
                    <a:pt x="450" y="8192"/>
                  </a:cubicBezTo>
                  <a:cubicBezTo>
                    <a:pt x="456" y="8191"/>
                    <a:pt x="462" y="8191"/>
                    <a:pt x="468" y="8191"/>
                  </a:cubicBezTo>
                  <a:cubicBezTo>
                    <a:pt x="488" y="8191"/>
                    <a:pt x="509" y="8195"/>
                    <a:pt x="528" y="8205"/>
                  </a:cubicBezTo>
                  <a:cubicBezTo>
                    <a:pt x="530" y="8213"/>
                    <a:pt x="542" y="8217"/>
                    <a:pt x="562" y="8217"/>
                  </a:cubicBezTo>
                  <a:cubicBezTo>
                    <a:pt x="616" y="8217"/>
                    <a:pt x="731" y="8190"/>
                    <a:pt x="864" y="8158"/>
                  </a:cubicBezTo>
                  <a:cubicBezTo>
                    <a:pt x="1029" y="8117"/>
                    <a:pt x="1132" y="8093"/>
                    <a:pt x="1192" y="8093"/>
                  </a:cubicBezTo>
                  <a:cubicBezTo>
                    <a:pt x="1211" y="8093"/>
                    <a:pt x="1226" y="8096"/>
                    <a:pt x="1237" y="8101"/>
                  </a:cubicBezTo>
                  <a:cubicBezTo>
                    <a:pt x="1255" y="8110"/>
                    <a:pt x="1275" y="8116"/>
                    <a:pt x="1294" y="8116"/>
                  </a:cubicBezTo>
                  <a:cubicBezTo>
                    <a:pt x="1301" y="8116"/>
                    <a:pt x="1308" y="8115"/>
                    <a:pt x="1315" y="8114"/>
                  </a:cubicBezTo>
                  <a:cubicBezTo>
                    <a:pt x="1309" y="8086"/>
                    <a:pt x="1528" y="8032"/>
                    <a:pt x="1785" y="7973"/>
                  </a:cubicBezTo>
                  <a:cubicBezTo>
                    <a:pt x="2042" y="7913"/>
                    <a:pt x="2299" y="7854"/>
                    <a:pt x="2289" y="7826"/>
                  </a:cubicBezTo>
                  <a:lnTo>
                    <a:pt x="2365" y="7807"/>
                  </a:lnTo>
                  <a:cubicBezTo>
                    <a:pt x="2367" y="7819"/>
                    <a:pt x="2380" y="7824"/>
                    <a:pt x="2399" y="7824"/>
                  </a:cubicBezTo>
                  <a:cubicBezTo>
                    <a:pt x="2428" y="7824"/>
                    <a:pt x="2473" y="7813"/>
                    <a:pt x="2518" y="7804"/>
                  </a:cubicBezTo>
                  <a:cubicBezTo>
                    <a:pt x="2559" y="7772"/>
                    <a:pt x="2609" y="7750"/>
                    <a:pt x="2656" y="7738"/>
                  </a:cubicBezTo>
                  <a:cubicBezTo>
                    <a:pt x="2661" y="7753"/>
                    <a:pt x="2671" y="7759"/>
                    <a:pt x="2689" y="7759"/>
                  </a:cubicBezTo>
                  <a:cubicBezTo>
                    <a:pt x="2708" y="7759"/>
                    <a:pt x="2736" y="7752"/>
                    <a:pt x="2775" y="7744"/>
                  </a:cubicBezTo>
                  <a:cubicBezTo>
                    <a:pt x="2847" y="7725"/>
                    <a:pt x="2885" y="7716"/>
                    <a:pt x="2879" y="7688"/>
                  </a:cubicBezTo>
                  <a:cubicBezTo>
                    <a:pt x="2912" y="7678"/>
                    <a:pt x="3158" y="7619"/>
                    <a:pt x="3280" y="7619"/>
                  </a:cubicBezTo>
                  <a:cubicBezTo>
                    <a:pt x="3283" y="7619"/>
                    <a:pt x="3286" y="7619"/>
                    <a:pt x="3289" y="7619"/>
                  </a:cubicBezTo>
                  <a:cubicBezTo>
                    <a:pt x="3298" y="7623"/>
                    <a:pt x="3306" y="7625"/>
                    <a:pt x="3314" y="7625"/>
                  </a:cubicBezTo>
                  <a:cubicBezTo>
                    <a:pt x="3345" y="7625"/>
                    <a:pt x="3368" y="7595"/>
                    <a:pt x="3393" y="7562"/>
                  </a:cubicBezTo>
                  <a:cubicBezTo>
                    <a:pt x="3389" y="7525"/>
                    <a:pt x="3415" y="7493"/>
                    <a:pt x="3449" y="7484"/>
                  </a:cubicBezTo>
                  <a:cubicBezTo>
                    <a:pt x="3449" y="7484"/>
                    <a:pt x="3458" y="7515"/>
                    <a:pt x="3465" y="7543"/>
                  </a:cubicBezTo>
                  <a:cubicBezTo>
                    <a:pt x="3448" y="7568"/>
                    <a:pt x="3441" y="7578"/>
                    <a:pt x="3454" y="7578"/>
                  </a:cubicBezTo>
                  <a:cubicBezTo>
                    <a:pt x="3462" y="7578"/>
                    <a:pt x="3479" y="7573"/>
                    <a:pt x="3509" y="7565"/>
                  </a:cubicBezTo>
                  <a:lnTo>
                    <a:pt x="3584" y="7547"/>
                  </a:lnTo>
                  <a:cubicBezTo>
                    <a:pt x="3574" y="7515"/>
                    <a:pt x="3759" y="7471"/>
                    <a:pt x="4016" y="7406"/>
                  </a:cubicBezTo>
                  <a:cubicBezTo>
                    <a:pt x="4345" y="7324"/>
                    <a:pt x="4455" y="7293"/>
                    <a:pt x="4449" y="7261"/>
                  </a:cubicBezTo>
                  <a:cubicBezTo>
                    <a:pt x="4439" y="7233"/>
                    <a:pt x="4477" y="7224"/>
                    <a:pt x="4593" y="7224"/>
                  </a:cubicBezTo>
                  <a:cubicBezTo>
                    <a:pt x="4704" y="7238"/>
                    <a:pt x="4765" y="7245"/>
                    <a:pt x="4800" y="7245"/>
                  </a:cubicBezTo>
                  <a:cubicBezTo>
                    <a:pt x="4843" y="7245"/>
                    <a:pt x="4850" y="7235"/>
                    <a:pt x="4865" y="7214"/>
                  </a:cubicBezTo>
                  <a:lnTo>
                    <a:pt x="4865" y="7214"/>
                  </a:lnTo>
                  <a:cubicBezTo>
                    <a:pt x="4861" y="7216"/>
                    <a:pt x="4857" y="7216"/>
                    <a:pt x="4853" y="7216"/>
                  </a:cubicBezTo>
                  <a:cubicBezTo>
                    <a:pt x="4828" y="7216"/>
                    <a:pt x="4820" y="7191"/>
                    <a:pt x="4812" y="7164"/>
                  </a:cubicBezTo>
                  <a:cubicBezTo>
                    <a:pt x="4803" y="7130"/>
                    <a:pt x="4812" y="7112"/>
                    <a:pt x="4831" y="7112"/>
                  </a:cubicBezTo>
                  <a:cubicBezTo>
                    <a:pt x="4845" y="7112"/>
                    <a:pt x="4865" y="7122"/>
                    <a:pt x="4887" y="7142"/>
                  </a:cubicBezTo>
                  <a:cubicBezTo>
                    <a:pt x="4890" y="7151"/>
                    <a:pt x="4902" y="7155"/>
                    <a:pt x="4923" y="7155"/>
                  </a:cubicBezTo>
                  <a:cubicBezTo>
                    <a:pt x="5044" y="7155"/>
                    <a:pt x="5440" y="7013"/>
                    <a:pt x="5463" y="6950"/>
                  </a:cubicBezTo>
                  <a:lnTo>
                    <a:pt x="5463" y="6950"/>
                  </a:lnTo>
                  <a:cubicBezTo>
                    <a:pt x="5465" y="6957"/>
                    <a:pt x="5468" y="6966"/>
                    <a:pt x="5470" y="6976"/>
                  </a:cubicBezTo>
                  <a:cubicBezTo>
                    <a:pt x="5474" y="6988"/>
                    <a:pt x="5482" y="6994"/>
                    <a:pt x="5498" y="6994"/>
                  </a:cubicBezTo>
                  <a:cubicBezTo>
                    <a:pt x="5524" y="6994"/>
                    <a:pt x="5573" y="6979"/>
                    <a:pt x="5661" y="6954"/>
                  </a:cubicBezTo>
                  <a:lnTo>
                    <a:pt x="5771" y="6920"/>
                  </a:lnTo>
                  <a:cubicBezTo>
                    <a:pt x="5759" y="6874"/>
                    <a:pt x="5889" y="6841"/>
                    <a:pt x="5955" y="6841"/>
                  </a:cubicBezTo>
                  <a:cubicBezTo>
                    <a:pt x="5974" y="6841"/>
                    <a:pt x="5988" y="6844"/>
                    <a:pt x="5991" y="6851"/>
                  </a:cubicBezTo>
                  <a:cubicBezTo>
                    <a:pt x="6013" y="6860"/>
                    <a:pt x="6025" y="6865"/>
                    <a:pt x="6039" y="6865"/>
                  </a:cubicBezTo>
                  <a:cubicBezTo>
                    <a:pt x="6054" y="6865"/>
                    <a:pt x="6072" y="6859"/>
                    <a:pt x="6110" y="6848"/>
                  </a:cubicBezTo>
                  <a:cubicBezTo>
                    <a:pt x="6179" y="6776"/>
                    <a:pt x="6305" y="6741"/>
                    <a:pt x="6367" y="6741"/>
                  </a:cubicBezTo>
                  <a:cubicBezTo>
                    <a:pt x="6385" y="6741"/>
                    <a:pt x="6398" y="6744"/>
                    <a:pt x="6401" y="6751"/>
                  </a:cubicBezTo>
                  <a:lnTo>
                    <a:pt x="6473" y="6729"/>
                  </a:lnTo>
                  <a:cubicBezTo>
                    <a:pt x="6498" y="6685"/>
                    <a:pt x="6570" y="6663"/>
                    <a:pt x="6608" y="6650"/>
                  </a:cubicBezTo>
                  <a:cubicBezTo>
                    <a:pt x="6718" y="6613"/>
                    <a:pt x="6752" y="6597"/>
                    <a:pt x="6705" y="6581"/>
                  </a:cubicBezTo>
                  <a:cubicBezTo>
                    <a:pt x="6696" y="6553"/>
                    <a:pt x="6686" y="6525"/>
                    <a:pt x="6721" y="6512"/>
                  </a:cubicBezTo>
                  <a:lnTo>
                    <a:pt x="6733" y="6541"/>
                  </a:lnTo>
                  <a:cubicBezTo>
                    <a:pt x="6735" y="6547"/>
                    <a:pt x="6743" y="6550"/>
                    <a:pt x="6756" y="6550"/>
                  </a:cubicBezTo>
                  <a:cubicBezTo>
                    <a:pt x="6796" y="6550"/>
                    <a:pt x="6886" y="6519"/>
                    <a:pt x="6996" y="6478"/>
                  </a:cubicBezTo>
                  <a:cubicBezTo>
                    <a:pt x="7144" y="6426"/>
                    <a:pt x="7219" y="6396"/>
                    <a:pt x="7267" y="6396"/>
                  </a:cubicBezTo>
                  <a:cubicBezTo>
                    <a:pt x="7277" y="6396"/>
                    <a:pt x="7286" y="6397"/>
                    <a:pt x="7294" y="6400"/>
                  </a:cubicBezTo>
                  <a:lnTo>
                    <a:pt x="7319" y="6356"/>
                  </a:lnTo>
                  <a:cubicBezTo>
                    <a:pt x="7336" y="6329"/>
                    <a:pt x="7356" y="6313"/>
                    <a:pt x="7372" y="6313"/>
                  </a:cubicBezTo>
                  <a:cubicBezTo>
                    <a:pt x="7380" y="6313"/>
                    <a:pt x="7387" y="6318"/>
                    <a:pt x="7391" y="6328"/>
                  </a:cubicBezTo>
                  <a:cubicBezTo>
                    <a:pt x="7397" y="6329"/>
                    <a:pt x="7403" y="6330"/>
                    <a:pt x="7411" y="6330"/>
                  </a:cubicBezTo>
                  <a:cubicBezTo>
                    <a:pt x="7470" y="6330"/>
                    <a:pt x="7586" y="6280"/>
                    <a:pt x="7639" y="6230"/>
                  </a:cubicBezTo>
                  <a:lnTo>
                    <a:pt x="7711" y="6199"/>
                  </a:lnTo>
                  <a:cubicBezTo>
                    <a:pt x="7729" y="6210"/>
                    <a:pt x="7750" y="6216"/>
                    <a:pt x="7770" y="6216"/>
                  </a:cubicBezTo>
                  <a:cubicBezTo>
                    <a:pt x="7821" y="6216"/>
                    <a:pt x="7871" y="6181"/>
                    <a:pt x="7886" y="6127"/>
                  </a:cubicBezTo>
                  <a:cubicBezTo>
                    <a:pt x="7892" y="6139"/>
                    <a:pt x="7901" y="6144"/>
                    <a:pt x="7913" y="6144"/>
                  </a:cubicBezTo>
                  <a:cubicBezTo>
                    <a:pt x="7929" y="6144"/>
                    <a:pt x="7948" y="6136"/>
                    <a:pt x="7968" y="6127"/>
                  </a:cubicBezTo>
                  <a:cubicBezTo>
                    <a:pt x="8017" y="6078"/>
                    <a:pt x="8119" y="6029"/>
                    <a:pt x="8161" y="6029"/>
                  </a:cubicBezTo>
                  <a:cubicBezTo>
                    <a:pt x="8170" y="6029"/>
                    <a:pt x="8176" y="6031"/>
                    <a:pt x="8178" y="6036"/>
                  </a:cubicBezTo>
                  <a:lnTo>
                    <a:pt x="8216" y="6020"/>
                  </a:lnTo>
                  <a:cubicBezTo>
                    <a:pt x="8234" y="5983"/>
                    <a:pt x="8269" y="5958"/>
                    <a:pt x="8306" y="5945"/>
                  </a:cubicBezTo>
                  <a:cubicBezTo>
                    <a:pt x="8347" y="5933"/>
                    <a:pt x="8378" y="5908"/>
                    <a:pt x="8400" y="5870"/>
                  </a:cubicBezTo>
                  <a:cubicBezTo>
                    <a:pt x="8413" y="5845"/>
                    <a:pt x="8432" y="5823"/>
                    <a:pt x="8457" y="5810"/>
                  </a:cubicBezTo>
                  <a:cubicBezTo>
                    <a:pt x="8462" y="5808"/>
                    <a:pt x="8465" y="5807"/>
                    <a:pt x="8468" y="5807"/>
                  </a:cubicBezTo>
                  <a:cubicBezTo>
                    <a:pt x="8485" y="5807"/>
                    <a:pt x="8466" y="5845"/>
                    <a:pt x="8447" y="5883"/>
                  </a:cubicBezTo>
                  <a:cubicBezTo>
                    <a:pt x="8430" y="5900"/>
                    <a:pt x="8428" y="5909"/>
                    <a:pt x="8435" y="5909"/>
                  </a:cubicBezTo>
                  <a:cubicBezTo>
                    <a:pt x="8451" y="5909"/>
                    <a:pt x="8518" y="5864"/>
                    <a:pt x="8573" y="5792"/>
                  </a:cubicBezTo>
                  <a:cubicBezTo>
                    <a:pt x="8613" y="5736"/>
                    <a:pt x="8633" y="5710"/>
                    <a:pt x="8636" y="5710"/>
                  </a:cubicBezTo>
                  <a:lnTo>
                    <a:pt x="8636" y="5710"/>
                  </a:lnTo>
                  <a:cubicBezTo>
                    <a:pt x="8639" y="5710"/>
                    <a:pt x="8628" y="5732"/>
                    <a:pt x="8607" y="5776"/>
                  </a:cubicBezTo>
                  <a:cubicBezTo>
                    <a:pt x="8593" y="5805"/>
                    <a:pt x="8579" y="5833"/>
                    <a:pt x="8586" y="5833"/>
                  </a:cubicBezTo>
                  <a:cubicBezTo>
                    <a:pt x="8590" y="5833"/>
                    <a:pt x="8600" y="5825"/>
                    <a:pt x="8620" y="5804"/>
                  </a:cubicBezTo>
                  <a:cubicBezTo>
                    <a:pt x="8620" y="5804"/>
                    <a:pt x="8689" y="5770"/>
                    <a:pt x="8676" y="5742"/>
                  </a:cubicBezTo>
                  <a:lnTo>
                    <a:pt x="8783" y="5695"/>
                  </a:lnTo>
                  <a:cubicBezTo>
                    <a:pt x="8833" y="5695"/>
                    <a:pt x="8886" y="5679"/>
                    <a:pt x="8933" y="5657"/>
                  </a:cubicBezTo>
                  <a:cubicBezTo>
                    <a:pt x="8946" y="5626"/>
                    <a:pt x="8950" y="5615"/>
                    <a:pt x="8966" y="5615"/>
                  </a:cubicBezTo>
                  <a:cubicBezTo>
                    <a:pt x="8974" y="5615"/>
                    <a:pt x="8985" y="5618"/>
                    <a:pt x="9002" y="5622"/>
                  </a:cubicBezTo>
                  <a:cubicBezTo>
                    <a:pt x="9006" y="5631"/>
                    <a:pt x="9012" y="5635"/>
                    <a:pt x="9018" y="5635"/>
                  </a:cubicBezTo>
                  <a:cubicBezTo>
                    <a:pt x="9030" y="5635"/>
                    <a:pt x="9040" y="5615"/>
                    <a:pt x="9021" y="5579"/>
                  </a:cubicBezTo>
                  <a:cubicBezTo>
                    <a:pt x="9033" y="5544"/>
                    <a:pt x="9065" y="5523"/>
                    <a:pt x="9097" y="5523"/>
                  </a:cubicBezTo>
                  <a:cubicBezTo>
                    <a:pt x="9106" y="5523"/>
                    <a:pt x="9115" y="5525"/>
                    <a:pt x="9124" y="5528"/>
                  </a:cubicBezTo>
                  <a:cubicBezTo>
                    <a:pt x="9138" y="5554"/>
                    <a:pt x="9153" y="5564"/>
                    <a:pt x="9163" y="5564"/>
                  </a:cubicBezTo>
                  <a:cubicBezTo>
                    <a:pt x="9175" y="5564"/>
                    <a:pt x="9181" y="5552"/>
                    <a:pt x="9174" y="5538"/>
                  </a:cubicBezTo>
                  <a:cubicBezTo>
                    <a:pt x="9184" y="5513"/>
                    <a:pt x="9206" y="5491"/>
                    <a:pt x="9228" y="5475"/>
                  </a:cubicBezTo>
                  <a:cubicBezTo>
                    <a:pt x="9229" y="5477"/>
                    <a:pt x="9232" y="5479"/>
                    <a:pt x="9237" y="5479"/>
                  </a:cubicBezTo>
                  <a:cubicBezTo>
                    <a:pt x="9291" y="5479"/>
                    <a:pt x="9575" y="5339"/>
                    <a:pt x="9854" y="5184"/>
                  </a:cubicBezTo>
                  <a:cubicBezTo>
                    <a:pt x="9886" y="5168"/>
                    <a:pt x="9901" y="5127"/>
                    <a:pt x="9892" y="5093"/>
                  </a:cubicBezTo>
                  <a:cubicBezTo>
                    <a:pt x="9877" y="5067"/>
                    <a:pt x="9873" y="5060"/>
                    <a:pt x="9878" y="5060"/>
                  </a:cubicBezTo>
                  <a:cubicBezTo>
                    <a:pt x="9883" y="5060"/>
                    <a:pt x="9899" y="5069"/>
                    <a:pt x="9923" y="5074"/>
                  </a:cubicBezTo>
                  <a:cubicBezTo>
                    <a:pt x="9952" y="5097"/>
                    <a:pt x="9979" y="5106"/>
                    <a:pt x="9998" y="5106"/>
                  </a:cubicBezTo>
                  <a:cubicBezTo>
                    <a:pt x="10032" y="5106"/>
                    <a:pt x="10042" y="5076"/>
                    <a:pt x="9992" y="5036"/>
                  </a:cubicBezTo>
                  <a:cubicBezTo>
                    <a:pt x="9955" y="5016"/>
                    <a:pt x="9940" y="5008"/>
                    <a:pt x="9954" y="5008"/>
                  </a:cubicBezTo>
                  <a:cubicBezTo>
                    <a:pt x="9964" y="5008"/>
                    <a:pt x="9988" y="5011"/>
                    <a:pt x="10027" y="5018"/>
                  </a:cubicBezTo>
                  <a:cubicBezTo>
                    <a:pt x="10041" y="5021"/>
                    <a:pt x="10051" y="5023"/>
                    <a:pt x="10059" y="5023"/>
                  </a:cubicBezTo>
                  <a:cubicBezTo>
                    <a:pt x="10076" y="5023"/>
                    <a:pt x="10080" y="5012"/>
                    <a:pt x="10093" y="4980"/>
                  </a:cubicBezTo>
                  <a:cubicBezTo>
                    <a:pt x="10082" y="4963"/>
                    <a:pt x="10094" y="4949"/>
                    <a:pt x="10107" y="4949"/>
                  </a:cubicBezTo>
                  <a:cubicBezTo>
                    <a:pt x="10113" y="4949"/>
                    <a:pt x="10120" y="4953"/>
                    <a:pt x="10124" y="4961"/>
                  </a:cubicBezTo>
                  <a:cubicBezTo>
                    <a:pt x="10147" y="4966"/>
                    <a:pt x="10169" y="4969"/>
                    <a:pt x="10185" y="4969"/>
                  </a:cubicBezTo>
                  <a:cubicBezTo>
                    <a:pt x="10204" y="4969"/>
                    <a:pt x="10214" y="4964"/>
                    <a:pt x="10205" y="4949"/>
                  </a:cubicBezTo>
                  <a:cubicBezTo>
                    <a:pt x="10226" y="4942"/>
                    <a:pt x="10246" y="4937"/>
                    <a:pt x="10266" y="4937"/>
                  </a:cubicBezTo>
                  <a:cubicBezTo>
                    <a:pt x="10274" y="4937"/>
                    <a:pt x="10282" y="4938"/>
                    <a:pt x="10290" y="4939"/>
                  </a:cubicBezTo>
                  <a:cubicBezTo>
                    <a:pt x="10293" y="4940"/>
                    <a:pt x="10296" y="4940"/>
                    <a:pt x="10299" y="4940"/>
                  </a:cubicBezTo>
                  <a:cubicBezTo>
                    <a:pt x="10340" y="4940"/>
                    <a:pt x="10357" y="4899"/>
                    <a:pt x="10375" y="4855"/>
                  </a:cubicBezTo>
                  <a:cubicBezTo>
                    <a:pt x="10415" y="4786"/>
                    <a:pt x="10442" y="4752"/>
                    <a:pt x="10457" y="4752"/>
                  </a:cubicBezTo>
                  <a:cubicBezTo>
                    <a:pt x="10467" y="4752"/>
                    <a:pt x="10472" y="4767"/>
                    <a:pt x="10472" y="4795"/>
                  </a:cubicBezTo>
                  <a:cubicBezTo>
                    <a:pt x="10472" y="4811"/>
                    <a:pt x="10479" y="4818"/>
                    <a:pt x="10489" y="4818"/>
                  </a:cubicBezTo>
                  <a:cubicBezTo>
                    <a:pt x="10528" y="4818"/>
                    <a:pt x="10619" y="4726"/>
                    <a:pt x="10619" y="4670"/>
                  </a:cubicBezTo>
                  <a:cubicBezTo>
                    <a:pt x="10621" y="4624"/>
                    <a:pt x="10622" y="4608"/>
                    <a:pt x="10626" y="4608"/>
                  </a:cubicBezTo>
                  <a:cubicBezTo>
                    <a:pt x="10628" y="4608"/>
                    <a:pt x="10632" y="4613"/>
                    <a:pt x="10638" y="4623"/>
                  </a:cubicBezTo>
                  <a:cubicBezTo>
                    <a:pt x="10644" y="4634"/>
                    <a:pt x="10653" y="4637"/>
                    <a:pt x="10661" y="4637"/>
                  </a:cubicBezTo>
                  <a:cubicBezTo>
                    <a:pt x="10673" y="4637"/>
                    <a:pt x="10685" y="4629"/>
                    <a:pt x="10685" y="4629"/>
                  </a:cubicBezTo>
                  <a:cubicBezTo>
                    <a:pt x="10708" y="4617"/>
                    <a:pt x="10729" y="4604"/>
                    <a:pt x="10745" y="4604"/>
                  </a:cubicBezTo>
                  <a:cubicBezTo>
                    <a:pt x="10754" y="4604"/>
                    <a:pt x="10761" y="4608"/>
                    <a:pt x="10766" y="4616"/>
                  </a:cubicBezTo>
                  <a:cubicBezTo>
                    <a:pt x="10801" y="4591"/>
                    <a:pt x="10826" y="4563"/>
                    <a:pt x="10848" y="4529"/>
                  </a:cubicBezTo>
                  <a:cubicBezTo>
                    <a:pt x="10873" y="4461"/>
                    <a:pt x="10937" y="4420"/>
                    <a:pt x="11005" y="4420"/>
                  </a:cubicBezTo>
                  <a:cubicBezTo>
                    <a:pt x="11023" y="4420"/>
                    <a:pt x="11041" y="4423"/>
                    <a:pt x="11058" y="4428"/>
                  </a:cubicBezTo>
                  <a:lnTo>
                    <a:pt x="11108" y="4363"/>
                  </a:lnTo>
                  <a:cubicBezTo>
                    <a:pt x="11106" y="4311"/>
                    <a:pt x="11113" y="4273"/>
                    <a:pt x="11130" y="4273"/>
                  </a:cubicBezTo>
                  <a:cubicBezTo>
                    <a:pt x="11137" y="4273"/>
                    <a:pt x="11145" y="4279"/>
                    <a:pt x="11155" y="4294"/>
                  </a:cubicBezTo>
                  <a:cubicBezTo>
                    <a:pt x="11160" y="4303"/>
                    <a:pt x="11166" y="4313"/>
                    <a:pt x="11171" y="4320"/>
                  </a:cubicBezTo>
                  <a:lnTo>
                    <a:pt x="11171" y="4320"/>
                  </a:lnTo>
                  <a:cubicBezTo>
                    <a:pt x="11170" y="4265"/>
                    <a:pt x="11248" y="4219"/>
                    <a:pt x="11302" y="4219"/>
                  </a:cubicBezTo>
                  <a:cubicBezTo>
                    <a:pt x="11321" y="4219"/>
                    <a:pt x="11337" y="4224"/>
                    <a:pt x="11346" y="4237"/>
                  </a:cubicBezTo>
                  <a:cubicBezTo>
                    <a:pt x="11356" y="4250"/>
                    <a:pt x="11361" y="4257"/>
                    <a:pt x="11367" y="4257"/>
                  </a:cubicBezTo>
                  <a:cubicBezTo>
                    <a:pt x="11373" y="4257"/>
                    <a:pt x="11381" y="4251"/>
                    <a:pt x="11396" y="4240"/>
                  </a:cubicBezTo>
                  <a:lnTo>
                    <a:pt x="11378" y="4215"/>
                  </a:lnTo>
                  <a:cubicBezTo>
                    <a:pt x="11362" y="4190"/>
                    <a:pt x="11343" y="4165"/>
                    <a:pt x="11374" y="4143"/>
                  </a:cubicBezTo>
                  <a:cubicBezTo>
                    <a:pt x="11396" y="4128"/>
                    <a:pt x="11419" y="4113"/>
                    <a:pt x="11436" y="4113"/>
                  </a:cubicBezTo>
                  <a:cubicBezTo>
                    <a:pt x="11444" y="4113"/>
                    <a:pt x="11451" y="4117"/>
                    <a:pt x="11456" y="4124"/>
                  </a:cubicBezTo>
                  <a:cubicBezTo>
                    <a:pt x="11475" y="4127"/>
                    <a:pt x="11495" y="4129"/>
                    <a:pt x="11510" y="4129"/>
                  </a:cubicBezTo>
                  <a:cubicBezTo>
                    <a:pt x="11535" y="4129"/>
                    <a:pt x="11549" y="4124"/>
                    <a:pt x="11537" y="4109"/>
                  </a:cubicBezTo>
                  <a:cubicBezTo>
                    <a:pt x="11558" y="4096"/>
                    <a:pt x="11581" y="4089"/>
                    <a:pt x="11605" y="4089"/>
                  </a:cubicBezTo>
                  <a:cubicBezTo>
                    <a:pt x="11609" y="4089"/>
                    <a:pt x="11614" y="4089"/>
                    <a:pt x="11619" y="4090"/>
                  </a:cubicBezTo>
                  <a:lnTo>
                    <a:pt x="11744" y="3999"/>
                  </a:lnTo>
                  <a:cubicBezTo>
                    <a:pt x="11754" y="3959"/>
                    <a:pt x="11796" y="3923"/>
                    <a:pt x="11822" y="3923"/>
                  </a:cubicBezTo>
                  <a:cubicBezTo>
                    <a:pt x="11829" y="3923"/>
                    <a:pt x="11834" y="3925"/>
                    <a:pt x="11838" y="3930"/>
                  </a:cubicBezTo>
                  <a:cubicBezTo>
                    <a:pt x="11870" y="3905"/>
                    <a:pt x="11895" y="3874"/>
                    <a:pt x="11913" y="3836"/>
                  </a:cubicBezTo>
                  <a:cubicBezTo>
                    <a:pt x="11959" y="3804"/>
                    <a:pt x="11986" y="3782"/>
                    <a:pt x="12005" y="3782"/>
                  </a:cubicBezTo>
                  <a:cubicBezTo>
                    <a:pt x="12012" y="3782"/>
                    <a:pt x="12018" y="3785"/>
                    <a:pt x="12023" y="3792"/>
                  </a:cubicBezTo>
                  <a:cubicBezTo>
                    <a:pt x="12031" y="3803"/>
                    <a:pt x="12035" y="3809"/>
                    <a:pt x="12039" y="3809"/>
                  </a:cubicBezTo>
                  <a:cubicBezTo>
                    <a:pt x="12044" y="3809"/>
                    <a:pt x="12047" y="3797"/>
                    <a:pt x="12054" y="3767"/>
                  </a:cubicBezTo>
                  <a:cubicBezTo>
                    <a:pt x="12036" y="3742"/>
                    <a:pt x="12067" y="3720"/>
                    <a:pt x="12095" y="3695"/>
                  </a:cubicBezTo>
                  <a:lnTo>
                    <a:pt x="12158" y="3648"/>
                  </a:lnTo>
                  <a:cubicBezTo>
                    <a:pt x="12139" y="3623"/>
                    <a:pt x="12139" y="3626"/>
                    <a:pt x="12170" y="3601"/>
                  </a:cubicBezTo>
                  <a:cubicBezTo>
                    <a:pt x="12199" y="3576"/>
                    <a:pt x="12311" y="3532"/>
                    <a:pt x="12340" y="3507"/>
                  </a:cubicBezTo>
                  <a:cubicBezTo>
                    <a:pt x="12430" y="3432"/>
                    <a:pt x="12430" y="3432"/>
                    <a:pt x="12380" y="3432"/>
                  </a:cubicBezTo>
                  <a:cubicBezTo>
                    <a:pt x="12371" y="3440"/>
                    <a:pt x="12362" y="3443"/>
                    <a:pt x="12357" y="3443"/>
                  </a:cubicBezTo>
                  <a:cubicBezTo>
                    <a:pt x="12347" y="3443"/>
                    <a:pt x="12355" y="3427"/>
                    <a:pt x="12409" y="3410"/>
                  </a:cubicBezTo>
                  <a:cubicBezTo>
                    <a:pt x="12440" y="3385"/>
                    <a:pt x="12550" y="3335"/>
                    <a:pt x="12637" y="3260"/>
                  </a:cubicBezTo>
                  <a:cubicBezTo>
                    <a:pt x="12756" y="3162"/>
                    <a:pt x="12753" y="3159"/>
                    <a:pt x="12734" y="3137"/>
                  </a:cubicBezTo>
                  <a:cubicBezTo>
                    <a:pt x="12684" y="3121"/>
                    <a:pt x="12686" y="3104"/>
                    <a:pt x="12716" y="3104"/>
                  </a:cubicBezTo>
                  <a:cubicBezTo>
                    <a:pt x="12728" y="3104"/>
                    <a:pt x="12744" y="3106"/>
                    <a:pt x="12763" y="3112"/>
                  </a:cubicBezTo>
                  <a:cubicBezTo>
                    <a:pt x="12863" y="3106"/>
                    <a:pt x="12891" y="3081"/>
                    <a:pt x="12872" y="3059"/>
                  </a:cubicBezTo>
                  <a:cubicBezTo>
                    <a:pt x="12879" y="3009"/>
                    <a:pt x="12879" y="3009"/>
                    <a:pt x="12910" y="2984"/>
                  </a:cubicBezTo>
                  <a:cubicBezTo>
                    <a:pt x="12914" y="2989"/>
                    <a:pt x="12919" y="2991"/>
                    <a:pt x="12925" y="2991"/>
                  </a:cubicBezTo>
                  <a:cubicBezTo>
                    <a:pt x="12942" y="2991"/>
                    <a:pt x="12966" y="2964"/>
                    <a:pt x="12995" y="2909"/>
                  </a:cubicBezTo>
                  <a:cubicBezTo>
                    <a:pt x="13010" y="2894"/>
                    <a:pt x="13017" y="2887"/>
                    <a:pt x="13023" y="2887"/>
                  </a:cubicBezTo>
                  <a:cubicBezTo>
                    <a:pt x="13029" y="2887"/>
                    <a:pt x="13034" y="2892"/>
                    <a:pt x="13045" y="2902"/>
                  </a:cubicBezTo>
                  <a:lnTo>
                    <a:pt x="13101" y="2852"/>
                  </a:lnTo>
                  <a:cubicBezTo>
                    <a:pt x="13117" y="2752"/>
                    <a:pt x="13305" y="2617"/>
                    <a:pt x="13355" y="2611"/>
                  </a:cubicBezTo>
                  <a:cubicBezTo>
                    <a:pt x="13374" y="2589"/>
                    <a:pt x="13386" y="2564"/>
                    <a:pt x="13389" y="2536"/>
                  </a:cubicBezTo>
                  <a:cubicBezTo>
                    <a:pt x="13377" y="2487"/>
                    <a:pt x="13385" y="2458"/>
                    <a:pt x="13406" y="2458"/>
                  </a:cubicBezTo>
                  <a:cubicBezTo>
                    <a:pt x="13416" y="2458"/>
                    <a:pt x="13428" y="2465"/>
                    <a:pt x="13443" y="2479"/>
                  </a:cubicBezTo>
                  <a:cubicBezTo>
                    <a:pt x="13462" y="2499"/>
                    <a:pt x="13473" y="2510"/>
                    <a:pt x="13478" y="2510"/>
                  </a:cubicBezTo>
                  <a:cubicBezTo>
                    <a:pt x="13483" y="2510"/>
                    <a:pt x="13480" y="2493"/>
                    <a:pt x="13471" y="2454"/>
                  </a:cubicBezTo>
                  <a:cubicBezTo>
                    <a:pt x="13473" y="2414"/>
                    <a:pt x="13562" y="2318"/>
                    <a:pt x="13606" y="2318"/>
                  </a:cubicBezTo>
                  <a:cubicBezTo>
                    <a:pt x="13616" y="2318"/>
                    <a:pt x="13624" y="2324"/>
                    <a:pt x="13628" y="2338"/>
                  </a:cubicBezTo>
                  <a:lnTo>
                    <a:pt x="13671" y="2379"/>
                  </a:lnTo>
                  <a:cubicBezTo>
                    <a:pt x="13675" y="2351"/>
                    <a:pt x="13687" y="2326"/>
                    <a:pt x="13706" y="2304"/>
                  </a:cubicBezTo>
                  <a:cubicBezTo>
                    <a:pt x="13684" y="2282"/>
                    <a:pt x="13709" y="2257"/>
                    <a:pt x="13794" y="2163"/>
                  </a:cubicBezTo>
                  <a:cubicBezTo>
                    <a:pt x="13853" y="2100"/>
                    <a:pt x="13941" y="1940"/>
                    <a:pt x="13994" y="1856"/>
                  </a:cubicBezTo>
                  <a:cubicBezTo>
                    <a:pt x="14048" y="1777"/>
                    <a:pt x="14113" y="1636"/>
                    <a:pt x="14160" y="1592"/>
                  </a:cubicBezTo>
                  <a:cubicBezTo>
                    <a:pt x="14189" y="1517"/>
                    <a:pt x="14198" y="1439"/>
                    <a:pt x="14189" y="1360"/>
                  </a:cubicBezTo>
                  <a:cubicBezTo>
                    <a:pt x="14170" y="1298"/>
                    <a:pt x="14170" y="1185"/>
                    <a:pt x="14198" y="1182"/>
                  </a:cubicBezTo>
                  <a:lnTo>
                    <a:pt x="14195" y="1122"/>
                  </a:lnTo>
                  <a:cubicBezTo>
                    <a:pt x="14154" y="1006"/>
                    <a:pt x="14135" y="953"/>
                    <a:pt x="14135" y="953"/>
                  </a:cubicBezTo>
                  <a:cubicBezTo>
                    <a:pt x="14167" y="947"/>
                    <a:pt x="14179" y="878"/>
                    <a:pt x="14129" y="834"/>
                  </a:cubicBezTo>
                  <a:cubicBezTo>
                    <a:pt x="14126" y="835"/>
                    <a:pt x="14124" y="836"/>
                    <a:pt x="14121" y="836"/>
                  </a:cubicBezTo>
                  <a:cubicBezTo>
                    <a:pt x="14097" y="836"/>
                    <a:pt x="14077" y="781"/>
                    <a:pt x="14029" y="696"/>
                  </a:cubicBezTo>
                  <a:cubicBezTo>
                    <a:pt x="13985" y="593"/>
                    <a:pt x="13919" y="499"/>
                    <a:pt x="13838" y="420"/>
                  </a:cubicBezTo>
                  <a:cubicBezTo>
                    <a:pt x="13697" y="273"/>
                    <a:pt x="13521" y="160"/>
                    <a:pt x="13327" y="91"/>
                  </a:cubicBezTo>
                  <a:cubicBezTo>
                    <a:pt x="13151" y="29"/>
                    <a:pt x="12963" y="0"/>
                    <a:pt x="1277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7" name="Google Shape;9197;p36"/>
            <p:cNvSpPr/>
            <p:nvPr/>
          </p:nvSpPr>
          <p:spPr>
            <a:xfrm rot="899960">
              <a:off x="6364037" y="1521562"/>
              <a:ext cx="181070" cy="240193"/>
            </a:xfrm>
            <a:custGeom>
              <a:avLst/>
              <a:gdLst/>
              <a:ahLst/>
              <a:cxnLst/>
              <a:rect l="l" t="t" r="r" b="b"/>
              <a:pathLst>
                <a:path w="7243" h="9608" extrusionOk="0">
                  <a:moveTo>
                    <a:pt x="1560" y="510"/>
                  </a:moveTo>
                  <a:cubicBezTo>
                    <a:pt x="1567" y="510"/>
                    <a:pt x="1575" y="513"/>
                    <a:pt x="1583" y="518"/>
                  </a:cubicBezTo>
                  <a:cubicBezTo>
                    <a:pt x="1627" y="549"/>
                    <a:pt x="1627" y="549"/>
                    <a:pt x="1605" y="577"/>
                  </a:cubicBezTo>
                  <a:cubicBezTo>
                    <a:pt x="1599" y="587"/>
                    <a:pt x="1592" y="590"/>
                    <a:pt x="1583" y="590"/>
                  </a:cubicBezTo>
                  <a:cubicBezTo>
                    <a:pt x="1562" y="590"/>
                    <a:pt x="1535" y="570"/>
                    <a:pt x="1517" y="559"/>
                  </a:cubicBezTo>
                  <a:cubicBezTo>
                    <a:pt x="1515" y="533"/>
                    <a:pt x="1536" y="510"/>
                    <a:pt x="1560" y="510"/>
                  </a:cubicBezTo>
                  <a:close/>
                  <a:moveTo>
                    <a:pt x="2464" y="1198"/>
                  </a:moveTo>
                  <a:lnTo>
                    <a:pt x="2482" y="1217"/>
                  </a:lnTo>
                  <a:cubicBezTo>
                    <a:pt x="2463" y="1236"/>
                    <a:pt x="2446" y="1257"/>
                    <a:pt x="2429" y="1257"/>
                  </a:cubicBezTo>
                  <a:cubicBezTo>
                    <a:pt x="2423" y="1257"/>
                    <a:pt x="2418" y="1255"/>
                    <a:pt x="2414" y="1251"/>
                  </a:cubicBezTo>
                  <a:lnTo>
                    <a:pt x="2395" y="1232"/>
                  </a:lnTo>
                  <a:cubicBezTo>
                    <a:pt x="2414" y="1214"/>
                    <a:pt x="2439" y="1201"/>
                    <a:pt x="2464" y="1198"/>
                  </a:cubicBezTo>
                  <a:close/>
                  <a:moveTo>
                    <a:pt x="343" y="1518"/>
                  </a:moveTo>
                  <a:cubicBezTo>
                    <a:pt x="357" y="1518"/>
                    <a:pt x="367" y="1522"/>
                    <a:pt x="370" y="1536"/>
                  </a:cubicBezTo>
                  <a:lnTo>
                    <a:pt x="342" y="1574"/>
                  </a:lnTo>
                  <a:lnTo>
                    <a:pt x="301" y="1555"/>
                  </a:lnTo>
                  <a:lnTo>
                    <a:pt x="295" y="1527"/>
                  </a:lnTo>
                  <a:cubicBezTo>
                    <a:pt x="312" y="1522"/>
                    <a:pt x="330" y="1518"/>
                    <a:pt x="343" y="1518"/>
                  </a:cubicBezTo>
                  <a:close/>
                  <a:moveTo>
                    <a:pt x="262" y="1939"/>
                  </a:moveTo>
                  <a:cubicBezTo>
                    <a:pt x="273" y="1939"/>
                    <a:pt x="282" y="1943"/>
                    <a:pt x="286" y="1953"/>
                  </a:cubicBezTo>
                  <a:lnTo>
                    <a:pt x="295" y="1978"/>
                  </a:lnTo>
                  <a:cubicBezTo>
                    <a:pt x="283" y="1981"/>
                    <a:pt x="270" y="1983"/>
                    <a:pt x="257" y="1983"/>
                  </a:cubicBezTo>
                  <a:cubicBezTo>
                    <a:pt x="245" y="1983"/>
                    <a:pt x="232" y="1981"/>
                    <a:pt x="220" y="1978"/>
                  </a:cubicBezTo>
                  <a:lnTo>
                    <a:pt x="207" y="1953"/>
                  </a:lnTo>
                  <a:cubicBezTo>
                    <a:pt x="227" y="1946"/>
                    <a:pt x="247" y="1939"/>
                    <a:pt x="262" y="1939"/>
                  </a:cubicBezTo>
                  <a:close/>
                  <a:moveTo>
                    <a:pt x="698" y="2266"/>
                  </a:moveTo>
                  <a:cubicBezTo>
                    <a:pt x="708" y="2266"/>
                    <a:pt x="718" y="2267"/>
                    <a:pt x="728" y="2270"/>
                  </a:cubicBezTo>
                  <a:cubicBezTo>
                    <a:pt x="737" y="2295"/>
                    <a:pt x="662" y="2298"/>
                    <a:pt x="627" y="2314"/>
                  </a:cubicBezTo>
                  <a:cubicBezTo>
                    <a:pt x="618" y="2288"/>
                    <a:pt x="618" y="2288"/>
                    <a:pt x="652" y="2273"/>
                  </a:cubicBezTo>
                  <a:cubicBezTo>
                    <a:pt x="666" y="2269"/>
                    <a:pt x="682" y="2266"/>
                    <a:pt x="698" y="2266"/>
                  </a:cubicBezTo>
                  <a:close/>
                  <a:moveTo>
                    <a:pt x="4114" y="2761"/>
                  </a:moveTo>
                  <a:cubicBezTo>
                    <a:pt x="4127" y="2761"/>
                    <a:pt x="4134" y="2771"/>
                    <a:pt x="4134" y="2771"/>
                  </a:cubicBezTo>
                  <a:cubicBezTo>
                    <a:pt x="4150" y="2793"/>
                    <a:pt x="4150" y="2793"/>
                    <a:pt x="4121" y="2815"/>
                  </a:cubicBezTo>
                  <a:cubicBezTo>
                    <a:pt x="4121" y="2815"/>
                    <a:pt x="4109" y="2825"/>
                    <a:pt x="4096" y="2825"/>
                  </a:cubicBezTo>
                  <a:cubicBezTo>
                    <a:pt x="4089" y="2825"/>
                    <a:pt x="4083" y="2822"/>
                    <a:pt x="4078" y="2815"/>
                  </a:cubicBezTo>
                  <a:lnTo>
                    <a:pt x="4090" y="2771"/>
                  </a:lnTo>
                  <a:cubicBezTo>
                    <a:pt x="4099" y="2764"/>
                    <a:pt x="4108" y="2761"/>
                    <a:pt x="4114" y="2761"/>
                  </a:cubicBezTo>
                  <a:close/>
                  <a:moveTo>
                    <a:pt x="984" y="2837"/>
                  </a:moveTo>
                  <a:cubicBezTo>
                    <a:pt x="992" y="2837"/>
                    <a:pt x="999" y="2841"/>
                    <a:pt x="1003" y="2849"/>
                  </a:cubicBezTo>
                  <a:lnTo>
                    <a:pt x="981" y="2890"/>
                  </a:lnTo>
                  <a:lnTo>
                    <a:pt x="937" y="2884"/>
                  </a:lnTo>
                  <a:lnTo>
                    <a:pt x="928" y="2859"/>
                  </a:lnTo>
                  <a:cubicBezTo>
                    <a:pt x="948" y="2849"/>
                    <a:pt x="969" y="2837"/>
                    <a:pt x="984" y="2837"/>
                  </a:cubicBezTo>
                  <a:close/>
                  <a:moveTo>
                    <a:pt x="4353" y="3019"/>
                  </a:moveTo>
                  <a:lnTo>
                    <a:pt x="4369" y="3041"/>
                  </a:lnTo>
                  <a:cubicBezTo>
                    <a:pt x="4350" y="3056"/>
                    <a:pt x="4329" y="3071"/>
                    <a:pt x="4313" y="3071"/>
                  </a:cubicBezTo>
                  <a:cubicBezTo>
                    <a:pt x="4305" y="3071"/>
                    <a:pt x="4299" y="3067"/>
                    <a:pt x="4294" y="3059"/>
                  </a:cubicBezTo>
                  <a:lnTo>
                    <a:pt x="4309" y="3019"/>
                  </a:lnTo>
                  <a:close/>
                  <a:moveTo>
                    <a:pt x="4233" y="3318"/>
                  </a:moveTo>
                  <a:cubicBezTo>
                    <a:pt x="4238" y="3318"/>
                    <a:pt x="4246" y="3319"/>
                    <a:pt x="4256" y="3319"/>
                  </a:cubicBezTo>
                  <a:cubicBezTo>
                    <a:pt x="4300" y="3319"/>
                    <a:pt x="4313" y="3345"/>
                    <a:pt x="4284" y="3363"/>
                  </a:cubicBezTo>
                  <a:cubicBezTo>
                    <a:pt x="4269" y="3372"/>
                    <a:pt x="4261" y="3377"/>
                    <a:pt x="4256" y="3377"/>
                  </a:cubicBezTo>
                  <a:cubicBezTo>
                    <a:pt x="4250" y="3377"/>
                    <a:pt x="4247" y="3372"/>
                    <a:pt x="4241" y="3360"/>
                  </a:cubicBezTo>
                  <a:cubicBezTo>
                    <a:pt x="4216" y="3326"/>
                    <a:pt x="4211" y="3318"/>
                    <a:pt x="4233" y="3318"/>
                  </a:cubicBezTo>
                  <a:close/>
                  <a:moveTo>
                    <a:pt x="4193" y="3522"/>
                  </a:moveTo>
                  <a:cubicBezTo>
                    <a:pt x="4189" y="3524"/>
                    <a:pt x="4185" y="3526"/>
                    <a:pt x="4181" y="3529"/>
                  </a:cubicBezTo>
                  <a:cubicBezTo>
                    <a:pt x="4180" y="3531"/>
                    <a:pt x="4180" y="3532"/>
                    <a:pt x="4179" y="3533"/>
                  </a:cubicBezTo>
                  <a:lnTo>
                    <a:pt x="4179" y="3533"/>
                  </a:lnTo>
                  <a:cubicBezTo>
                    <a:pt x="4183" y="3530"/>
                    <a:pt x="4188" y="3526"/>
                    <a:pt x="4193" y="3522"/>
                  </a:cubicBezTo>
                  <a:close/>
                  <a:moveTo>
                    <a:pt x="4360" y="3476"/>
                  </a:moveTo>
                  <a:lnTo>
                    <a:pt x="4372" y="3498"/>
                  </a:lnTo>
                  <a:cubicBezTo>
                    <a:pt x="4388" y="3520"/>
                    <a:pt x="4388" y="3520"/>
                    <a:pt x="4356" y="3539"/>
                  </a:cubicBezTo>
                  <a:lnTo>
                    <a:pt x="4344" y="3517"/>
                  </a:lnTo>
                  <a:lnTo>
                    <a:pt x="4360" y="3476"/>
                  </a:lnTo>
                  <a:close/>
                  <a:moveTo>
                    <a:pt x="4179" y="3533"/>
                  </a:moveTo>
                  <a:cubicBezTo>
                    <a:pt x="4168" y="3544"/>
                    <a:pt x="4165" y="3551"/>
                    <a:pt x="4167" y="3551"/>
                  </a:cubicBezTo>
                  <a:cubicBezTo>
                    <a:pt x="4169" y="3551"/>
                    <a:pt x="4174" y="3546"/>
                    <a:pt x="4179" y="3533"/>
                  </a:cubicBezTo>
                  <a:close/>
                  <a:moveTo>
                    <a:pt x="4416" y="3696"/>
                  </a:moveTo>
                  <a:lnTo>
                    <a:pt x="4416" y="3696"/>
                  </a:lnTo>
                  <a:cubicBezTo>
                    <a:pt x="4420" y="3703"/>
                    <a:pt x="4427" y="3706"/>
                    <a:pt x="4432" y="3706"/>
                  </a:cubicBezTo>
                  <a:cubicBezTo>
                    <a:pt x="4441" y="3706"/>
                    <a:pt x="4444" y="3698"/>
                    <a:pt x="4416" y="3696"/>
                  </a:cubicBezTo>
                  <a:close/>
                  <a:moveTo>
                    <a:pt x="4504" y="3702"/>
                  </a:moveTo>
                  <a:lnTo>
                    <a:pt x="4516" y="3724"/>
                  </a:lnTo>
                  <a:cubicBezTo>
                    <a:pt x="4532" y="3749"/>
                    <a:pt x="4532" y="3749"/>
                    <a:pt x="4501" y="3768"/>
                  </a:cubicBezTo>
                  <a:lnTo>
                    <a:pt x="4488" y="3743"/>
                  </a:lnTo>
                  <a:lnTo>
                    <a:pt x="4504" y="3702"/>
                  </a:lnTo>
                  <a:close/>
                  <a:moveTo>
                    <a:pt x="4704" y="3893"/>
                  </a:moveTo>
                  <a:lnTo>
                    <a:pt x="4720" y="3915"/>
                  </a:lnTo>
                  <a:cubicBezTo>
                    <a:pt x="4733" y="3940"/>
                    <a:pt x="4704" y="3959"/>
                    <a:pt x="4704" y="3959"/>
                  </a:cubicBezTo>
                  <a:cubicBezTo>
                    <a:pt x="4704" y="3959"/>
                    <a:pt x="4693" y="3966"/>
                    <a:pt x="4681" y="3966"/>
                  </a:cubicBezTo>
                  <a:cubicBezTo>
                    <a:pt x="4672" y="3966"/>
                    <a:pt x="4664" y="3963"/>
                    <a:pt x="4657" y="3953"/>
                  </a:cubicBezTo>
                  <a:cubicBezTo>
                    <a:pt x="4670" y="3931"/>
                    <a:pt x="4686" y="3909"/>
                    <a:pt x="4704" y="3893"/>
                  </a:cubicBezTo>
                  <a:close/>
                  <a:moveTo>
                    <a:pt x="1832" y="4363"/>
                  </a:moveTo>
                  <a:cubicBezTo>
                    <a:pt x="1839" y="4363"/>
                    <a:pt x="1845" y="4366"/>
                    <a:pt x="1849" y="4372"/>
                  </a:cubicBezTo>
                  <a:lnTo>
                    <a:pt x="1837" y="4416"/>
                  </a:lnTo>
                  <a:lnTo>
                    <a:pt x="1793" y="4413"/>
                  </a:lnTo>
                  <a:lnTo>
                    <a:pt x="1777" y="4391"/>
                  </a:lnTo>
                  <a:cubicBezTo>
                    <a:pt x="1797" y="4378"/>
                    <a:pt x="1817" y="4363"/>
                    <a:pt x="1832" y="4363"/>
                  </a:cubicBezTo>
                  <a:close/>
                  <a:moveTo>
                    <a:pt x="2954" y="4524"/>
                  </a:moveTo>
                  <a:cubicBezTo>
                    <a:pt x="2942" y="4524"/>
                    <a:pt x="2925" y="4527"/>
                    <a:pt x="2902" y="4535"/>
                  </a:cubicBezTo>
                  <a:cubicBezTo>
                    <a:pt x="2874" y="4557"/>
                    <a:pt x="2874" y="4557"/>
                    <a:pt x="2890" y="4576"/>
                  </a:cubicBezTo>
                  <a:cubicBezTo>
                    <a:pt x="2915" y="4576"/>
                    <a:pt x="2940" y="4567"/>
                    <a:pt x="2962" y="4554"/>
                  </a:cubicBezTo>
                  <a:cubicBezTo>
                    <a:pt x="2981" y="4539"/>
                    <a:pt x="2980" y="4524"/>
                    <a:pt x="2954" y="4524"/>
                  </a:cubicBezTo>
                  <a:close/>
                  <a:moveTo>
                    <a:pt x="1941" y="4510"/>
                  </a:moveTo>
                  <a:cubicBezTo>
                    <a:pt x="1947" y="4510"/>
                    <a:pt x="1950" y="4515"/>
                    <a:pt x="1956" y="4526"/>
                  </a:cubicBezTo>
                  <a:cubicBezTo>
                    <a:pt x="1950" y="4551"/>
                    <a:pt x="1934" y="4573"/>
                    <a:pt x="1915" y="4592"/>
                  </a:cubicBezTo>
                  <a:cubicBezTo>
                    <a:pt x="1908" y="4597"/>
                    <a:pt x="1902" y="4600"/>
                    <a:pt x="1897" y="4600"/>
                  </a:cubicBezTo>
                  <a:cubicBezTo>
                    <a:pt x="1883" y="4600"/>
                    <a:pt x="1882" y="4575"/>
                    <a:pt x="1912" y="4526"/>
                  </a:cubicBezTo>
                  <a:cubicBezTo>
                    <a:pt x="1928" y="4515"/>
                    <a:pt x="1936" y="4510"/>
                    <a:pt x="1941" y="4510"/>
                  </a:cubicBezTo>
                  <a:close/>
                  <a:moveTo>
                    <a:pt x="5199" y="4852"/>
                  </a:moveTo>
                  <a:cubicBezTo>
                    <a:pt x="5243" y="4861"/>
                    <a:pt x="5290" y="4868"/>
                    <a:pt x="5256" y="4883"/>
                  </a:cubicBezTo>
                  <a:cubicBezTo>
                    <a:pt x="5241" y="4892"/>
                    <a:pt x="5224" y="4896"/>
                    <a:pt x="5206" y="4896"/>
                  </a:cubicBezTo>
                  <a:cubicBezTo>
                    <a:pt x="5198" y="4896"/>
                    <a:pt x="5189" y="4895"/>
                    <a:pt x="5181" y="4893"/>
                  </a:cubicBezTo>
                  <a:cubicBezTo>
                    <a:pt x="5181" y="4893"/>
                    <a:pt x="5137" y="4886"/>
                    <a:pt x="5168" y="4868"/>
                  </a:cubicBezTo>
                  <a:lnTo>
                    <a:pt x="5199" y="4852"/>
                  </a:lnTo>
                  <a:close/>
                  <a:moveTo>
                    <a:pt x="2256" y="4843"/>
                  </a:moveTo>
                  <a:cubicBezTo>
                    <a:pt x="2269" y="4843"/>
                    <a:pt x="2263" y="4875"/>
                    <a:pt x="2276" y="4893"/>
                  </a:cubicBezTo>
                  <a:cubicBezTo>
                    <a:pt x="2269" y="4913"/>
                    <a:pt x="2266" y="4923"/>
                    <a:pt x="2261" y="4923"/>
                  </a:cubicBezTo>
                  <a:cubicBezTo>
                    <a:pt x="2255" y="4923"/>
                    <a:pt x="2247" y="4913"/>
                    <a:pt x="2232" y="4893"/>
                  </a:cubicBezTo>
                  <a:cubicBezTo>
                    <a:pt x="2216" y="4871"/>
                    <a:pt x="2244" y="4849"/>
                    <a:pt x="2244" y="4849"/>
                  </a:cubicBezTo>
                  <a:cubicBezTo>
                    <a:pt x="2250" y="4845"/>
                    <a:pt x="2254" y="4843"/>
                    <a:pt x="2256" y="4843"/>
                  </a:cubicBezTo>
                  <a:close/>
                  <a:moveTo>
                    <a:pt x="2569" y="5217"/>
                  </a:moveTo>
                  <a:cubicBezTo>
                    <a:pt x="2575" y="5217"/>
                    <a:pt x="2581" y="5219"/>
                    <a:pt x="2586" y="5225"/>
                  </a:cubicBezTo>
                  <a:cubicBezTo>
                    <a:pt x="2602" y="5247"/>
                    <a:pt x="2592" y="5291"/>
                    <a:pt x="2592" y="5291"/>
                  </a:cubicBezTo>
                  <a:cubicBezTo>
                    <a:pt x="2583" y="5298"/>
                    <a:pt x="2575" y="5300"/>
                    <a:pt x="2568" y="5300"/>
                  </a:cubicBezTo>
                  <a:cubicBezTo>
                    <a:pt x="2555" y="5300"/>
                    <a:pt x="2548" y="5291"/>
                    <a:pt x="2548" y="5291"/>
                  </a:cubicBezTo>
                  <a:cubicBezTo>
                    <a:pt x="2529" y="5272"/>
                    <a:pt x="2514" y="5250"/>
                    <a:pt x="2542" y="5228"/>
                  </a:cubicBezTo>
                  <a:cubicBezTo>
                    <a:pt x="2542" y="5228"/>
                    <a:pt x="2556" y="5217"/>
                    <a:pt x="2569" y="5217"/>
                  </a:cubicBezTo>
                  <a:close/>
                  <a:moveTo>
                    <a:pt x="1990" y="5288"/>
                  </a:moveTo>
                  <a:cubicBezTo>
                    <a:pt x="1962" y="5309"/>
                    <a:pt x="1962" y="5309"/>
                    <a:pt x="1978" y="5331"/>
                  </a:cubicBezTo>
                  <a:cubicBezTo>
                    <a:pt x="1995" y="5353"/>
                    <a:pt x="2003" y="5363"/>
                    <a:pt x="2009" y="5363"/>
                  </a:cubicBezTo>
                  <a:cubicBezTo>
                    <a:pt x="2015" y="5363"/>
                    <a:pt x="2019" y="5352"/>
                    <a:pt x="2025" y="5331"/>
                  </a:cubicBezTo>
                  <a:lnTo>
                    <a:pt x="1990" y="5288"/>
                  </a:lnTo>
                  <a:close/>
                  <a:moveTo>
                    <a:pt x="2519" y="5500"/>
                  </a:moveTo>
                  <a:cubicBezTo>
                    <a:pt x="2506" y="5500"/>
                    <a:pt x="2495" y="5510"/>
                    <a:pt x="2495" y="5510"/>
                  </a:cubicBezTo>
                  <a:cubicBezTo>
                    <a:pt x="2495" y="5510"/>
                    <a:pt x="2467" y="5532"/>
                    <a:pt x="2482" y="5554"/>
                  </a:cubicBezTo>
                  <a:lnTo>
                    <a:pt x="2501" y="5576"/>
                  </a:lnTo>
                  <a:cubicBezTo>
                    <a:pt x="2520" y="5557"/>
                    <a:pt x="2533" y="5535"/>
                    <a:pt x="2539" y="5510"/>
                  </a:cubicBezTo>
                  <a:cubicBezTo>
                    <a:pt x="2533" y="5503"/>
                    <a:pt x="2526" y="5500"/>
                    <a:pt x="2519" y="5500"/>
                  </a:cubicBezTo>
                  <a:close/>
                  <a:moveTo>
                    <a:pt x="5712" y="5613"/>
                  </a:moveTo>
                  <a:cubicBezTo>
                    <a:pt x="5730" y="5613"/>
                    <a:pt x="5749" y="5618"/>
                    <a:pt x="5767" y="5629"/>
                  </a:cubicBezTo>
                  <a:cubicBezTo>
                    <a:pt x="5776" y="5654"/>
                    <a:pt x="5776" y="5654"/>
                    <a:pt x="5745" y="5667"/>
                  </a:cubicBezTo>
                  <a:cubicBezTo>
                    <a:pt x="5734" y="5672"/>
                    <a:pt x="5722" y="5675"/>
                    <a:pt x="5711" y="5675"/>
                  </a:cubicBezTo>
                  <a:cubicBezTo>
                    <a:pt x="5690" y="5675"/>
                    <a:pt x="5671" y="5666"/>
                    <a:pt x="5657" y="5648"/>
                  </a:cubicBezTo>
                  <a:cubicBezTo>
                    <a:pt x="5651" y="5631"/>
                    <a:pt x="5678" y="5613"/>
                    <a:pt x="5712" y="5613"/>
                  </a:cubicBezTo>
                  <a:close/>
                  <a:moveTo>
                    <a:pt x="2764" y="5670"/>
                  </a:moveTo>
                  <a:lnTo>
                    <a:pt x="2783" y="5689"/>
                  </a:lnTo>
                  <a:lnTo>
                    <a:pt x="2774" y="5733"/>
                  </a:lnTo>
                  <a:lnTo>
                    <a:pt x="2755" y="5714"/>
                  </a:lnTo>
                  <a:cubicBezTo>
                    <a:pt x="2739" y="5692"/>
                    <a:pt x="2739" y="5692"/>
                    <a:pt x="2764" y="5670"/>
                  </a:cubicBezTo>
                  <a:close/>
                  <a:moveTo>
                    <a:pt x="2949" y="5830"/>
                  </a:moveTo>
                  <a:lnTo>
                    <a:pt x="2987" y="5870"/>
                  </a:lnTo>
                  <a:cubicBezTo>
                    <a:pt x="2966" y="5886"/>
                    <a:pt x="2946" y="5904"/>
                    <a:pt x="2930" y="5904"/>
                  </a:cubicBezTo>
                  <a:cubicBezTo>
                    <a:pt x="2924" y="5904"/>
                    <a:pt x="2919" y="5901"/>
                    <a:pt x="2915" y="5895"/>
                  </a:cubicBezTo>
                  <a:cubicBezTo>
                    <a:pt x="2913" y="5896"/>
                    <a:pt x="2912" y="5896"/>
                    <a:pt x="2911" y="5896"/>
                  </a:cubicBezTo>
                  <a:cubicBezTo>
                    <a:pt x="2872" y="5896"/>
                    <a:pt x="2883" y="5854"/>
                    <a:pt x="2949" y="5830"/>
                  </a:cubicBezTo>
                  <a:close/>
                  <a:moveTo>
                    <a:pt x="3225" y="5874"/>
                  </a:moveTo>
                  <a:cubicBezTo>
                    <a:pt x="3241" y="5892"/>
                    <a:pt x="3285" y="5889"/>
                    <a:pt x="3260" y="5911"/>
                  </a:cubicBezTo>
                  <a:cubicBezTo>
                    <a:pt x="3265" y="5919"/>
                    <a:pt x="3262" y="5922"/>
                    <a:pt x="3254" y="5922"/>
                  </a:cubicBezTo>
                  <a:cubicBezTo>
                    <a:pt x="3240" y="5922"/>
                    <a:pt x="3209" y="5910"/>
                    <a:pt x="3197" y="5895"/>
                  </a:cubicBezTo>
                  <a:lnTo>
                    <a:pt x="3225" y="5874"/>
                  </a:lnTo>
                  <a:close/>
                  <a:moveTo>
                    <a:pt x="3112" y="6261"/>
                  </a:moveTo>
                  <a:lnTo>
                    <a:pt x="3112" y="6261"/>
                  </a:lnTo>
                  <a:cubicBezTo>
                    <a:pt x="3111" y="6261"/>
                    <a:pt x="3108" y="6264"/>
                    <a:pt x="3100" y="6272"/>
                  </a:cubicBezTo>
                  <a:lnTo>
                    <a:pt x="3047" y="6319"/>
                  </a:lnTo>
                  <a:lnTo>
                    <a:pt x="3047" y="6319"/>
                  </a:lnTo>
                  <a:lnTo>
                    <a:pt x="3075" y="6297"/>
                  </a:lnTo>
                  <a:cubicBezTo>
                    <a:pt x="3092" y="6279"/>
                    <a:pt x="3112" y="6261"/>
                    <a:pt x="3112" y="6261"/>
                  </a:cubicBezTo>
                  <a:close/>
                  <a:moveTo>
                    <a:pt x="3533" y="6328"/>
                  </a:moveTo>
                  <a:cubicBezTo>
                    <a:pt x="3538" y="6328"/>
                    <a:pt x="3543" y="6330"/>
                    <a:pt x="3548" y="6334"/>
                  </a:cubicBezTo>
                  <a:lnTo>
                    <a:pt x="3564" y="6356"/>
                  </a:lnTo>
                  <a:cubicBezTo>
                    <a:pt x="3545" y="6372"/>
                    <a:pt x="3520" y="6381"/>
                    <a:pt x="3495" y="6384"/>
                  </a:cubicBezTo>
                  <a:lnTo>
                    <a:pt x="3476" y="6366"/>
                  </a:lnTo>
                  <a:cubicBezTo>
                    <a:pt x="3495" y="6347"/>
                    <a:pt x="3516" y="6328"/>
                    <a:pt x="3533" y="6328"/>
                  </a:cubicBezTo>
                  <a:close/>
                  <a:moveTo>
                    <a:pt x="3633" y="6585"/>
                  </a:moveTo>
                  <a:lnTo>
                    <a:pt x="3633" y="6585"/>
                  </a:lnTo>
                  <a:cubicBezTo>
                    <a:pt x="3651" y="6604"/>
                    <a:pt x="3604" y="6610"/>
                    <a:pt x="3535" y="6641"/>
                  </a:cubicBezTo>
                  <a:cubicBezTo>
                    <a:pt x="3473" y="6626"/>
                    <a:pt x="3473" y="6626"/>
                    <a:pt x="3542" y="6597"/>
                  </a:cubicBezTo>
                  <a:lnTo>
                    <a:pt x="3633" y="6585"/>
                  </a:lnTo>
                  <a:close/>
                  <a:moveTo>
                    <a:pt x="4110" y="6907"/>
                  </a:moveTo>
                  <a:cubicBezTo>
                    <a:pt x="4120" y="6907"/>
                    <a:pt x="4130" y="6908"/>
                    <a:pt x="4140" y="6911"/>
                  </a:cubicBezTo>
                  <a:lnTo>
                    <a:pt x="4178" y="6948"/>
                  </a:lnTo>
                  <a:lnTo>
                    <a:pt x="4090" y="6961"/>
                  </a:lnTo>
                  <a:cubicBezTo>
                    <a:pt x="4036" y="6978"/>
                    <a:pt x="4007" y="6988"/>
                    <a:pt x="3997" y="6988"/>
                  </a:cubicBezTo>
                  <a:cubicBezTo>
                    <a:pt x="3985" y="6988"/>
                    <a:pt x="3997" y="6975"/>
                    <a:pt x="4024" y="6948"/>
                  </a:cubicBezTo>
                  <a:cubicBezTo>
                    <a:pt x="4046" y="6922"/>
                    <a:pt x="4077" y="6907"/>
                    <a:pt x="4110" y="6907"/>
                  </a:cubicBezTo>
                  <a:close/>
                  <a:moveTo>
                    <a:pt x="4112" y="7089"/>
                  </a:moveTo>
                  <a:lnTo>
                    <a:pt x="4106" y="7133"/>
                  </a:lnTo>
                  <a:cubicBezTo>
                    <a:pt x="4097" y="7142"/>
                    <a:pt x="4089" y="7145"/>
                    <a:pt x="4082" y="7145"/>
                  </a:cubicBezTo>
                  <a:cubicBezTo>
                    <a:pt x="4068" y="7145"/>
                    <a:pt x="4055" y="7133"/>
                    <a:pt x="4043" y="7121"/>
                  </a:cubicBezTo>
                  <a:lnTo>
                    <a:pt x="4068" y="7093"/>
                  </a:lnTo>
                  <a:lnTo>
                    <a:pt x="4112" y="7089"/>
                  </a:lnTo>
                  <a:close/>
                  <a:moveTo>
                    <a:pt x="5023" y="7670"/>
                  </a:moveTo>
                  <a:cubicBezTo>
                    <a:pt x="5010" y="7670"/>
                    <a:pt x="4999" y="7672"/>
                    <a:pt x="4999" y="7672"/>
                  </a:cubicBezTo>
                  <a:cubicBezTo>
                    <a:pt x="4974" y="7697"/>
                    <a:pt x="4993" y="7716"/>
                    <a:pt x="5011" y="7735"/>
                  </a:cubicBezTo>
                  <a:cubicBezTo>
                    <a:pt x="5018" y="7770"/>
                    <a:pt x="5035" y="7782"/>
                    <a:pt x="5053" y="7782"/>
                  </a:cubicBezTo>
                  <a:cubicBezTo>
                    <a:pt x="5067" y="7782"/>
                    <a:pt x="5082" y="7774"/>
                    <a:pt x="5093" y="7763"/>
                  </a:cubicBezTo>
                  <a:cubicBezTo>
                    <a:pt x="5118" y="7738"/>
                    <a:pt x="5099" y="7719"/>
                    <a:pt x="5062" y="7682"/>
                  </a:cubicBezTo>
                  <a:cubicBezTo>
                    <a:pt x="5052" y="7672"/>
                    <a:pt x="5037" y="7670"/>
                    <a:pt x="5023" y="7670"/>
                  </a:cubicBezTo>
                  <a:close/>
                  <a:moveTo>
                    <a:pt x="5117" y="7861"/>
                  </a:moveTo>
                  <a:cubicBezTo>
                    <a:pt x="5125" y="7861"/>
                    <a:pt x="5134" y="7862"/>
                    <a:pt x="5143" y="7864"/>
                  </a:cubicBezTo>
                  <a:lnTo>
                    <a:pt x="5184" y="7901"/>
                  </a:lnTo>
                  <a:cubicBezTo>
                    <a:pt x="5168" y="7911"/>
                    <a:pt x="5150" y="7916"/>
                    <a:pt x="5133" y="7916"/>
                  </a:cubicBezTo>
                  <a:cubicBezTo>
                    <a:pt x="5114" y="7916"/>
                    <a:pt x="5094" y="7910"/>
                    <a:pt x="5077" y="7898"/>
                  </a:cubicBezTo>
                  <a:cubicBezTo>
                    <a:pt x="5059" y="7882"/>
                    <a:pt x="5074" y="7861"/>
                    <a:pt x="5117" y="7861"/>
                  </a:cubicBezTo>
                  <a:close/>
                  <a:moveTo>
                    <a:pt x="6193" y="8920"/>
                  </a:moveTo>
                  <a:cubicBezTo>
                    <a:pt x="6212" y="8948"/>
                    <a:pt x="6209" y="8985"/>
                    <a:pt x="6183" y="9010"/>
                  </a:cubicBezTo>
                  <a:cubicBezTo>
                    <a:pt x="6165" y="9050"/>
                    <a:pt x="6158" y="9067"/>
                    <a:pt x="6147" y="9067"/>
                  </a:cubicBezTo>
                  <a:cubicBezTo>
                    <a:pt x="6140" y="9067"/>
                    <a:pt x="6131" y="9058"/>
                    <a:pt x="6115" y="9042"/>
                  </a:cubicBezTo>
                  <a:cubicBezTo>
                    <a:pt x="6096" y="9026"/>
                    <a:pt x="6077" y="9007"/>
                    <a:pt x="6102" y="8979"/>
                  </a:cubicBezTo>
                  <a:lnTo>
                    <a:pt x="6102" y="8979"/>
                  </a:lnTo>
                  <a:lnTo>
                    <a:pt x="6121" y="8998"/>
                  </a:lnTo>
                  <a:cubicBezTo>
                    <a:pt x="6111" y="9009"/>
                    <a:pt x="6112" y="9014"/>
                    <a:pt x="6116" y="9014"/>
                  </a:cubicBezTo>
                  <a:cubicBezTo>
                    <a:pt x="6124" y="9014"/>
                    <a:pt x="6142" y="9000"/>
                    <a:pt x="6146" y="8973"/>
                  </a:cubicBezTo>
                  <a:lnTo>
                    <a:pt x="6193" y="8920"/>
                  </a:lnTo>
                  <a:close/>
                  <a:moveTo>
                    <a:pt x="7140" y="9083"/>
                  </a:moveTo>
                  <a:cubicBezTo>
                    <a:pt x="7150" y="9083"/>
                    <a:pt x="7157" y="9086"/>
                    <a:pt x="7161" y="9095"/>
                  </a:cubicBezTo>
                  <a:cubicBezTo>
                    <a:pt x="7223" y="9113"/>
                    <a:pt x="7205" y="9132"/>
                    <a:pt x="7157" y="9132"/>
                  </a:cubicBezTo>
                  <a:cubicBezTo>
                    <a:pt x="7140" y="9132"/>
                    <a:pt x="7118" y="9129"/>
                    <a:pt x="7095" y="9123"/>
                  </a:cubicBezTo>
                  <a:cubicBezTo>
                    <a:pt x="7017" y="9123"/>
                    <a:pt x="7017" y="9123"/>
                    <a:pt x="7086" y="9098"/>
                  </a:cubicBezTo>
                  <a:cubicBezTo>
                    <a:pt x="7105" y="9091"/>
                    <a:pt x="7125" y="9083"/>
                    <a:pt x="7140" y="9083"/>
                  </a:cubicBezTo>
                  <a:close/>
                  <a:moveTo>
                    <a:pt x="5939" y="9073"/>
                  </a:moveTo>
                  <a:cubicBezTo>
                    <a:pt x="5914" y="9101"/>
                    <a:pt x="5914" y="9101"/>
                    <a:pt x="5933" y="9117"/>
                  </a:cubicBezTo>
                  <a:lnTo>
                    <a:pt x="5955" y="9136"/>
                  </a:lnTo>
                  <a:lnTo>
                    <a:pt x="5958" y="9092"/>
                  </a:lnTo>
                  <a:lnTo>
                    <a:pt x="5939" y="9073"/>
                  </a:lnTo>
                  <a:close/>
                  <a:moveTo>
                    <a:pt x="6355" y="9199"/>
                  </a:moveTo>
                  <a:cubicBezTo>
                    <a:pt x="6368" y="9199"/>
                    <a:pt x="6384" y="9202"/>
                    <a:pt x="6393" y="9211"/>
                  </a:cubicBezTo>
                  <a:lnTo>
                    <a:pt x="6390" y="9255"/>
                  </a:lnTo>
                  <a:cubicBezTo>
                    <a:pt x="6381" y="9264"/>
                    <a:pt x="6373" y="9268"/>
                    <a:pt x="6365" y="9268"/>
                  </a:cubicBezTo>
                  <a:cubicBezTo>
                    <a:pt x="6351" y="9268"/>
                    <a:pt x="6339" y="9257"/>
                    <a:pt x="6328" y="9246"/>
                  </a:cubicBezTo>
                  <a:cubicBezTo>
                    <a:pt x="6306" y="9227"/>
                    <a:pt x="6306" y="9227"/>
                    <a:pt x="6331" y="9202"/>
                  </a:cubicBezTo>
                  <a:cubicBezTo>
                    <a:pt x="6331" y="9202"/>
                    <a:pt x="6342" y="9199"/>
                    <a:pt x="6355" y="9199"/>
                  </a:cubicBezTo>
                  <a:close/>
                  <a:moveTo>
                    <a:pt x="847" y="1"/>
                  </a:moveTo>
                  <a:cubicBezTo>
                    <a:pt x="787" y="7"/>
                    <a:pt x="731" y="35"/>
                    <a:pt x="687" y="76"/>
                  </a:cubicBezTo>
                  <a:cubicBezTo>
                    <a:pt x="666" y="111"/>
                    <a:pt x="620" y="141"/>
                    <a:pt x="592" y="141"/>
                  </a:cubicBezTo>
                  <a:cubicBezTo>
                    <a:pt x="583" y="141"/>
                    <a:pt x="575" y="137"/>
                    <a:pt x="571" y="129"/>
                  </a:cubicBezTo>
                  <a:lnTo>
                    <a:pt x="533" y="148"/>
                  </a:lnTo>
                  <a:cubicBezTo>
                    <a:pt x="505" y="186"/>
                    <a:pt x="477" y="220"/>
                    <a:pt x="445" y="252"/>
                  </a:cubicBezTo>
                  <a:cubicBezTo>
                    <a:pt x="436" y="236"/>
                    <a:pt x="421" y="229"/>
                    <a:pt x="407" y="229"/>
                  </a:cubicBezTo>
                  <a:cubicBezTo>
                    <a:pt x="383" y="229"/>
                    <a:pt x="360" y="247"/>
                    <a:pt x="358" y="277"/>
                  </a:cubicBezTo>
                  <a:cubicBezTo>
                    <a:pt x="383" y="305"/>
                    <a:pt x="348" y="330"/>
                    <a:pt x="295" y="396"/>
                  </a:cubicBezTo>
                  <a:cubicBezTo>
                    <a:pt x="276" y="405"/>
                    <a:pt x="201" y="477"/>
                    <a:pt x="132" y="609"/>
                  </a:cubicBezTo>
                  <a:cubicBezTo>
                    <a:pt x="47" y="762"/>
                    <a:pt x="4" y="938"/>
                    <a:pt x="0" y="1113"/>
                  </a:cubicBezTo>
                  <a:cubicBezTo>
                    <a:pt x="0" y="1160"/>
                    <a:pt x="0" y="1210"/>
                    <a:pt x="4" y="1254"/>
                  </a:cubicBezTo>
                  <a:cubicBezTo>
                    <a:pt x="10" y="1295"/>
                    <a:pt x="13" y="1333"/>
                    <a:pt x="19" y="1367"/>
                  </a:cubicBezTo>
                  <a:cubicBezTo>
                    <a:pt x="29" y="1427"/>
                    <a:pt x="41" y="1486"/>
                    <a:pt x="57" y="1546"/>
                  </a:cubicBezTo>
                  <a:cubicBezTo>
                    <a:pt x="84" y="1644"/>
                    <a:pt x="112" y="1703"/>
                    <a:pt x="119" y="1703"/>
                  </a:cubicBezTo>
                  <a:cubicBezTo>
                    <a:pt x="119" y="1703"/>
                    <a:pt x="119" y="1703"/>
                    <a:pt x="120" y="1702"/>
                  </a:cubicBezTo>
                  <a:lnTo>
                    <a:pt x="148" y="1790"/>
                  </a:lnTo>
                  <a:cubicBezTo>
                    <a:pt x="160" y="1815"/>
                    <a:pt x="179" y="1872"/>
                    <a:pt x="179" y="1872"/>
                  </a:cubicBezTo>
                  <a:cubicBezTo>
                    <a:pt x="110" y="1900"/>
                    <a:pt x="195" y="2019"/>
                    <a:pt x="261" y="2082"/>
                  </a:cubicBezTo>
                  <a:cubicBezTo>
                    <a:pt x="292" y="2088"/>
                    <a:pt x="317" y="2113"/>
                    <a:pt x="326" y="2144"/>
                  </a:cubicBezTo>
                  <a:cubicBezTo>
                    <a:pt x="261" y="2169"/>
                    <a:pt x="292" y="2248"/>
                    <a:pt x="345" y="2285"/>
                  </a:cubicBezTo>
                  <a:cubicBezTo>
                    <a:pt x="350" y="2285"/>
                    <a:pt x="354" y="2285"/>
                    <a:pt x="358" y="2285"/>
                  </a:cubicBezTo>
                  <a:cubicBezTo>
                    <a:pt x="424" y="2285"/>
                    <a:pt x="429" y="2309"/>
                    <a:pt x="367" y="2339"/>
                  </a:cubicBezTo>
                  <a:cubicBezTo>
                    <a:pt x="301" y="2367"/>
                    <a:pt x="323" y="2417"/>
                    <a:pt x="442" y="2426"/>
                  </a:cubicBezTo>
                  <a:cubicBezTo>
                    <a:pt x="486" y="2436"/>
                    <a:pt x="486" y="2436"/>
                    <a:pt x="464" y="2477"/>
                  </a:cubicBezTo>
                  <a:cubicBezTo>
                    <a:pt x="421" y="2522"/>
                    <a:pt x="419" y="2547"/>
                    <a:pt x="438" y="2547"/>
                  </a:cubicBezTo>
                  <a:cubicBezTo>
                    <a:pt x="442" y="2547"/>
                    <a:pt x="448" y="2545"/>
                    <a:pt x="455" y="2542"/>
                  </a:cubicBezTo>
                  <a:cubicBezTo>
                    <a:pt x="462" y="2542"/>
                    <a:pt x="469" y="2541"/>
                    <a:pt x="476" y="2541"/>
                  </a:cubicBezTo>
                  <a:cubicBezTo>
                    <a:pt x="532" y="2541"/>
                    <a:pt x="537" y="2567"/>
                    <a:pt x="489" y="2618"/>
                  </a:cubicBezTo>
                  <a:cubicBezTo>
                    <a:pt x="458" y="2679"/>
                    <a:pt x="451" y="2692"/>
                    <a:pt x="486" y="2692"/>
                  </a:cubicBezTo>
                  <a:cubicBezTo>
                    <a:pt x="496" y="2692"/>
                    <a:pt x="510" y="2691"/>
                    <a:pt x="527" y="2690"/>
                  </a:cubicBezTo>
                  <a:cubicBezTo>
                    <a:pt x="605" y="2690"/>
                    <a:pt x="649" y="2780"/>
                    <a:pt x="599" y="2840"/>
                  </a:cubicBezTo>
                  <a:cubicBezTo>
                    <a:pt x="610" y="2861"/>
                    <a:pt x="598" y="2894"/>
                    <a:pt x="613" y="2894"/>
                  </a:cubicBezTo>
                  <a:cubicBezTo>
                    <a:pt x="616" y="2894"/>
                    <a:pt x="619" y="2893"/>
                    <a:pt x="624" y="2890"/>
                  </a:cubicBezTo>
                  <a:lnTo>
                    <a:pt x="624" y="2890"/>
                  </a:lnTo>
                  <a:lnTo>
                    <a:pt x="605" y="2931"/>
                  </a:lnTo>
                  <a:lnTo>
                    <a:pt x="627" y="2981"/>
                  </a:lnTo>
                  <a:lnTo>
                    <a:pt x="662" y="2965"/>
                  </a:lnTo>
                  <a:cubicBezTo>
                    <a:pt x="696" y="3088"/>
                    <a:pt x="746" y="3210"/>
                    <a:pt x="812" y="3323"/>
                  </a:cubicBezTo>
                  <a:cubicBezTo>
                    <a:pt x="930" y="3535"/>
                    <a:pt x="971" y="3608"/>
                    <a:pt x="991" y="3608"/>
                  </a:cubicBezTo>
                  <a:cubicBezTo>
                    <a:pt x="996" y="3608"/>
                    <a:pt x="1000" y="3603"/>
                    <a:pt x="1003" y="3595"/>
                  </a:cubicBezTo>
                  <a:cubicBezTo>
                    <a:pt x="1020" y="3575"/>
                    <a:pt x="1033" y="3566"/>
                    <a:pt x="1043" y="3566"/>
                  </a:cubicBezTo>
                  <a:cubicBezTo>
                    <a:pt x="1062" y="3566"/>
                    <a:pt x="1063" y="3602"/>
                    <a:pt x="1031" y="3642"/>
                  </a:cubicBezTo>
                  <a:cubicBezTo>
                    <a:pt x="1044" y="3667"/>
                    <a:pt x="1044" y="3730"/>
                    <a:pt x="1072" y="3777"/>
                  </a:cubicBezTo>
                  <a:cubicBezTo>
                    <a:pt x="1104" y="3824"/>
                    <a:pt x="1132" y="3871"/>
                    <a:pt x="1100" y="3890"/>
                  </a:cubicBezTo>
                  <a:lnTo>
                    <a:pt x="1116" y="3915"/>
                  </a:lnTo>
                  <a:cubicBezTo>
                    <a:pt x="1207" y="3921"/>
                    <a:pt x="1295" y="4062"/>
                    <a:pt x="1307" y="4150"/>
                  </a:cubicBezTo>
                  <a:cubicBezTo>
                    <a:pt x="1329" y="4197"/>
                    <a:pt x="1367" y="4228"/>
                    <a:pt x="1414" y="4247"/>
                  </a:cubicBezTo>
                  <a:cubicBezTo>
                    <a:pt x="1473" y="4272"/>
                    <a:pt x="1473" y="4269"/>
                    <a:pt x="1461" y="4313"/>
                  </a:cubicBezTo>
                  <a:cubicBezTo>
                    <a:pt x="1433" y="4332"/>
                    <a:pt x="1481" y="4455"/>
                    <a:pt x="1534" y="4455"/>
                  </a:cubicBezTo>
                  <a:cubicBezTo>
                    <a:pt x="1541" y="4455"/>
                    <a:pt x="1548" y="4452"/>
                    <a:pt x="1555" y="4448"/>
                  </a:cubicBezTo>
                  <a:lnTo>
                    <a:pt x="1555" y="4448"/>
                  </a:lnTo>
                  <a:lnTo>
                    <a:pt x="1539" y="4492"/>
                  </a:lnTo>
                  <a:cubicBezTo>
                    <a:pt x="1532" y="4518"/>
                    <a:pt x="1545" y="4529"/>
                    <a:pt x="1563" y="4529"/>
                  </a:cubicBezTo>
                  <a:cubicBezTo>
                    <a:pt x="1575" y="4529"/>
                    <a:pt x="1589" y="4524"/>
                    <a:pt x="1602" y="4517"/>
                  </a:cubicBezTo>
                  <a:cubicBezTo>
                    <a:pt x="1620" y="4503"/>
                    <a:pt x="1634" y="4497"/>
                    <a:pt x="1642" y="4497"/>
                  </a:cubicBezTo>
                  <a:cubicBezTo>
                    <a:pt x="1659" y="4497"/>
                    <a:pt x="1651" y="4525"/>
                    <a:pt x="1602" y="4582"/>
                  </a:cubicBezTo>
                  <a:cubicBezTo>
                    <a:pt x="1559" y="4613"/>
                    <a:pt x="1558" y="4633"/>
                    <a:pt x="1572" y="4633"/>
                  </a:cubicBezTo>
                  <a:cubicBezTo>
                    <a:pt x="1576" y="4633"/>
                    <a:pt x="1582" y="4631"/>
                    <a:pt x="1589" y="4626"/>
                  </a:cubicBezTo>
                  <a:cubicBezTo>
                    <a:pt x="1633" y="4626"/>
                    <a:pt x="1680" y="4629"/>
                    <a:pt x="1665" y="4673"/>
                  </a:cubicBezTo>
                  <a:cubicBezTo>
                    <a:pt x="1674" y="4686"/>
                    <a:pt x="1683" y="4699"/>
                    <a:pt x="1700" y="4699"/>
                  </a:cubicBezTo>
                  <a:cubicBezTo>
                    <a:pt x="1713" y="4699"/>
                    <a:pt x="1730" y="4692"/>
                    <a:pt x="1755" y="4673"/>
                  </a:cubicBezTo>
                  <a:cubicBezTo>
                    <a:pt x="1763" y="4668"/>
                    <a:pt x="1770" y="4666"/>
                    <a:pt x="1776" y="4666"/>
                  </a:cubicBezTo>
                  <a:cubicBezTo>
                    <a:pt x="1792" y="4666"/>
                    <a:pt x="1803" y="4682"/>
                    <a:pt x="1815" y="4698"/>
                  </a:cubicBezTo>
                  <a:cubicBezTo>
                    <a:pt x="1794" y="4714"/>
                    <a:pt x="1789" y="4719"/>
                    <a:pt x="1771" y="4719"/>
                  </a:cubicBezTo>
                  <a:cubicBezTo>
                    <a:pt x="1764" y="4719"/>
                    <a:pt x="1755" y="4718"/>
                    <a:pt x="1743" y="4717"/>
                  </a:cubicBezTo>
                  <a:lnTo>
                    <a:pt x="1743" y="4717"/>
                  </a:lnTo>
                  <a:cubicBezTo>
                    <a:pt x="1749" y="4726"/>
                    <a:pt x="1760" y="4741"/>
                    <a:pt x="1774" y="4761"/>
                  </a:cubicBezTo>
                  <a:cubicBezTo>
                    <a:pt x="1790" y="4783"/>
                    <a:pt x="1796" y="4849"/>
                    <a:pt x="1768" y="4871"/>
                  </a:cubicBezTo>
                  <a:cubicBezTo>
                    <a:pt x="1761" y="4895"/>
                    <a:pt x="1763" y="4912"/>
                    <a:pt x="1772" y="4912"/>
                  </a:cubicBezTo>
                  <a:cubicBezTo>
                    <a:pt x="1780" y="4912"/>
                    <a:pt x="1793" y="4900"/>
                    <a:pt x="1812" y="4871"/>
                  </a:cubicBezTo>
                  <a:cubicBezTo>
                    <a:pt x="1840" y="4849"/>
                    <a:pt x="1854" y="4838"/>
                    <a:pt x="1865" y="4838"/>
                  </a:cubicBezTo>
                  <a:cubicBezTo>
                    <a:pt x="1877" y="4838"/>
                    <a:pt x="1885" y="4849"/>
                    <a:pt x="1903" y="4871"/>
                  </a:cubicBezTo>
                  <a:cubicBezTo>
                    <a:pt x="1918" y="4893"/>
                    <a:pt x="1934" y="4915"/>
                    <a:pt x="1906" y="4937"/>
                  </a:cubicBezTo>
                  <a:cubicBezTo>
                    <a:pt x="1878" y="4958"/>
                    <a:pt x="1878" y="4958"/>
                    <a:pt x="1912" y="5002"/>
                  </a:cubicBezTo>
                  <a:cubicBezTo>
                    <a:pt x="1941" y="5043"/>
                    <a:pt x="2004" y="5059"/>
                    <a:pt x="2064" y="5059"/>
                  </a:cubicBezTo>
                  <a:cubicBezTo>
                    <a:pt x="2102" y="5059"/>
                    <a:pt x="2138" y="5053"/>
                    <a:pt x="2166" y="5043"/>
                  </a:cubicBezTo>
                  <a:cubicBezTo>
                    <a:pt x="2191" y="5023"/>
                    <a:pt x="2205" y="5013"/>
                    <a:pt x="2210" y="5013"/>
                  </a:cubicBezTo>
                  <a:lnTo>
                    <a:pt x="2210" y="5013"/>
                  </a:lnTo>
                  <a:cubicBezTo>
                    <a:pt x="2215" y="5013"/>
                    <a:pt x="2205" y="5029"/>
                    <a:pt x="2185" y="5065"/>
                  </a:cubicBezTo>
                  <a:cubicBezTo>
                    <a:pt x="2157" y="5087"/>
                    <a:pt x="2172" y="5109"/>
                    <a:pt x="2188" y="5131"/>
                  </a:cubicBezTo>
                  <a:cubicBezTo>
                    <a:pt x="2194" y="5126"/>
                    <a:pt x="2198" y="5125"/>
                    <a:pt x="2201" y="5125"/>
                  </a:cubicBezTo>
                  <a:cubicBezTo>
                    <a:pt x="2208" y="5125"/>
                    <a:pt x="2204" y="5137"/>
                    <a:pt x="2197" y="5137"/>
                  </a:cubicBezTo>
                  <a:cubicBezTo>
                    <a:pt x="2194" y="5137"/>
                    <a:pt x="2191" y="5135"/>
                    <a:pt x="2188" y="5131"/>
                  </a:cubicBezTo>
                  <a:cubicBezTo>
                    <a:pt x="2180" y="5137"/>
                    <a:pt x="2172" y="5140"/>
                    <a:pt x="2166" y="5140"/>
                  </a:cubicBezTo>
                  <a:cubicBezTo>
                    <a:pt x="2150" y="5140"/>
                    <a:pt x="2139" y="5124"/>
                    <a:pt x="2128" y="5109"/>
                  </a:cubicBezTo>
                  <a:lnTo>
                    <a:pt x="2100" y="5131"/>
                  </a:lnTo>
                  <a:cubicBezTo>
                    <a:pt x="2070" y="5180"/>
                    <a:pt x="2071" y="5205"/>
                    <a:pt x="2104" y="5205"/>
                  </a:cubicBezTo>
                  <a:cubicBezTo>
                    <a:pt x="2115" y="5205"/>
                    <a:pt x="2129" y="5202"/>
                    <a:pt x="2147" y="5197"/>
                  </a:cubicBezTo>
                  <a:cubicBezTo>
                    <a:pt x="2194" y="5197"/>
                    <a:pt x="2194" y="5197"/>
                    <a:pt x="2182" y="5241"/>
                  </a:cubicBezTo>
                  <a:cubicBezTo>
                    <a:pt x="2174" y="5276"/>
                    <a:pt x="2164" y="5309"/>
                    <a:pt x="2176" y="5309"/>
                  </a:cubicBezTo>
                  <a:cubicBezTo>
                    <a:pt x="2179" y="5309"/>
                    <a:pt x="2182" y="5307"/>
                    <a:pt x="2188" y="5303"/>
                  </a:cubicBezTo>
                  <a:cubicBezTo>
                    <a:pt x="2207" y="5328"/>
                    <a:pt x="2216" y="5360"/>
                    <a:pt x="2213" y="5391"/>
                  </a:cubicBezTo>
                  <a:cubicBezTo>
                    <a:pt x="2238" y="5421"/>
                    <a:pt x="2253" y="5440"/>
                    <a:pt x="2270" y="5440"/>
                  </a:cubicBezTo>
                  <a:cubicBezTo>
                    <a:pt x="2277" y="5440"/>
                    <a:pt x="2284" y="5438"/>
                    <a:pt x="2291" y="5432"/>
                  </a:cubicBezTo>
                  <a:cubicBezTo>
                    <a:pt x="2300" y="5424"/>
                    <a:pt x="2308" y="5421"/>
                    <a:pt x="2315" y="5421"/>
                  </a:cubicBezTo>
                  <a:cubicBezTo>
                    <a:pt x="2330" y="5421"/>
                    <a:pt x="2341" y="5435"/>
                    <a:pt x="2354" y="5450"/>
                  </a:cubicBezTo>
                  <a:cubicBezTo>
                    <a:pt x="2365" y="5466"/>
                    <a:pt x="2377" y="5479"/>
                    <a:pt x="2393" y="5479"/>
                  </a:cubicBezTo>
                  <a:cubicBezTo>
                    <a:pt x="2400" y="5479"/>
                    <a:pt x="2408" y="5476"/>
                    <a:pt x="2417" y="5469"/>
                  </a:cubicBezTo>
                  <a:cubicBezTo>
                    <a:pt x="2429" y="5459"/>
                    <a:pt x="2445" y="5454"/>
                    <a:pt x="2460" y="5454"/>
                  </a:cubicBezTo>
                  <a:cubicBezTo>
                    <a:pt x="2484" y="5454"/>
                    <a:pt x="2508" y="5466"/>
                    <a:pt x="2523" y="5488"/>
                  </a:cubicBezTo>
                  <a:cubicBezTo>
                    <a:pt x="2583" y="5507"/>
                    <a:pt x="2583" y="5507"/>
                    <a:pt x="2545" y="5573"/>
                  </a:cubicBezTo>
                  <a:cubicBezTo>
                    <a:pt x="2517" y="5595"/>
                    <a:pt x="2536" y="5617"/>
                    <a:pt x="2551" y="5639"/>
                  </a:cubicBezTo>
                  <a:cubicBezTo>
                    <a:pt x="2564" y="5657"/>
                    <a:pt x="2567" y="5682"/>
                    <a:pt x="2558" y="5704"/>
                  </a:cubicBezTo>
                  <a:cubicBezTo>
                    <a:pt x="2554" y="5722"/>
                    <a:pt x="2556" y="5728"/>
                    <a:pt x="2562" y="5728"/>
                  </a:cubicBezTo>
                  <a:cubicBezTo>
                    <a:pt x="2571" y="5728"/>
                    <a:pt x="2588" y="5714"/>
                    <a:pt x="2605" y="5701"/>
                  </a:cubicBezTo>
                  <a:lnTo>
                    <a:pt x="2658" y="5654"/>
                  </a:lnTo>
                  <a:lnTo>
                    <a:pt x="2658" y="5654"/>
                  </a:lnTo>
                  <a:cubicBezTo>
                    <a:pt x="2677" y="5676"/>
                    <a:pt x="2639" y="5742"/>
                    <a:pt x="2611" y="5764"/>
                  </a:cubicBezTo>
                  <a:cubicBezTo>
                    <a:pt x="2592" y="5802"/>
                    <a:pt x="2584" y="5819"/>
                    <a:pt x="2588" y="5819"/>
                  </a:cubicBezTo>
                  <a:cubicBezTo>
                    <a:pt x="2592" y="5819"/>
                    <a:pt x="2606" y="5807"/>
                    <a:pt x="2630" y="5786"/>
                  </a:cubicBezTo>
                  <a:cubicBezTo>
                    <a:pt x="2641" y="5776"/>
                    <a:pt x="2654" y="5770"/>
                    <a:pt x="2667" y="5770"/>
                  </a:cubicBezTo>
                  <a:cubicBezTo>
                    <a:pt x="2687" y="5770"/>
                    <a:pt x="2705" y="5785"/>
                    <a:pt x="2711" y="5823"/>
                  </a:cubicBezTo>
                  <a:cubicBezTo>
                    <a:pt x="2746" y="5864"/>
                    <a:pt x="2780" y="5905"/>
                    <a:pt x="2752" y="5930"/>
                  </a:cubicBezTo>
                  <a:cubicBezTo>
                    <a:pt x="2744" y="5968"/>
                    <a:pt x="2779" y="5971"/>
                    <a:pt x="2788" y="5971"/>
                  </a:cubicBezTo>
                  <a:cubicBezTo>
                    <a:pt x="2789" y="5971"/>
                    <a:pt x="2790" y="5971"/>
                    <a:pt x="2790" y="5971"/>
                  </a:cubicBezTo>
                  <a:cubicBezTo>
                    <a:pt x="2792" y="5970"/>
                    <a:pt x="2795" y="5970"/>
                    <a:pt x="2798" y="5970"/>
                  </a:cubicBezTo>
                  <a:cubicBezTo>
                    <a:pt x="2836" y="5970"/>
                    <a:pt x="2854" y="5992"/>
                    <a:pt x="2877" y="6071"/>
                  </a:cubicBezTo>
                  <a:cubicBezTo>
                    <a:pt x="2899" y="6167"/>
                    <a:pt x="2907" y="6202"/>
                    <a:pt x="2924" y="6202"/>
                  </a:cubicBezTo>
                  <a:cubicBezTo>
                    <a:pt x="2934" y="6202"/>
                    <a:pt x="2946" y="6191"/>
                    <a:pt x="2965" y="6174"/>
                  </a:cubicBezTo>
                  <a:cubicBezTo>
                    <a:pt x="2979" y="6163"/>
                    <a:pt x="2993" y="6151"/>
                    <a:pt x="2998" y="6151"/>
                  </a:cubicBezTo>
                  <a:cubicBezTo>
                    <a:pt x="3003" y="6151"/>
                    <a:pt x="3001" y="6162"/>
                    <a:pt x="2984" y="6196"/>
                  </a:cubicBezTo>
                  <a:cubicBezTo>
                    <a:pt x="2974" y="6240"/>
                    <a:pt x="3018" y="6234"/>
                    <a:pt x="3084" y="6253"/>
                  </a:cubicBezTo>
                  <a:cubicBezTo>
                    <a:pt x="3128" y="6246"/>
                    <a:pt x="3181" y="6199"/>
                    <a:pt x="3206" y="6174"/>
                  </a:cubicBezTo>
                  <a:cubicBezTo>
                    <a:pt x="3231" y="6153"/>
                    <a:pt x="3244" y="6141"/>
                    <a:pt x="3252" y="6141"/>
                  </a:cubicBezTo>
                  <a:cubicBezTo>
                    <a:pt x="3262" y="6141"/>
                    <a:pt x="3264" y="6156"/>
                    <a:pt x="3269" y="6190"/>
                  </a:cubicBezTo>
                  <a:cubicBezTo>
                    <a:pt x="3285" y="6221"/>
                    <a:pt x="3278" y="6256"/>
                    <a:pt x="3253" y="6278"/>
                  </a:cubicBezTo>
                  <a:cubicBezTo>
                    <a:pt x="3242" y="6288"/>
                    <a:pt x="3233" y="6291"/>
                    <a:pt x="3226" y="6291"/>
                  </a:cubicBezTo>
                  <a:cubicBezTo>
                    <a:pt x="3215" y="6291"/>
                    <a:pt x="3209" y="6284"/>
                    <a:pt x="3209" y="6284"/>
                  </a:cubicBezTo>
                  <a:lnTo>
                    <a:pt x="3191" y="6262"/>
                  </a:lnTo>
                  <a:cubicBezTo>
                    <a:pt x="3162" y="6287"/>
                    <a:pt x="3137" y="6312"/>
                    <a:pt x="3172" y="6350"/>
                  </a:cubicBezTo>
                  <a:cubicBezTo>
                    <a:pt x="3167" y="6381"/>
                    <a:pt x="3176" y="6401"/>
                    <a:pt x="3190" y="6401"/>
                  </a:cubicBezTo>
                  <a:cubicBezTo>
                    <a:pt x="3196" y="6401"/>
                    <a:pt x="3202" y="6398"/>
                    <a:pt x="3209" y="6391"/>
                  </a:cubicBezTo>
                  <a:lnTo>
                    <a:pt x="3209" y="6391"/>
                  </a:lnTo>
                  <a:cubicBezTo>
                    <a:pt x="3200" y="6434"/>
                    <a:pt x="3238" y="6475"/>
                    <a:pt x="3275" y="6516"/>
                  </a:cubicBezTo>
                  <a:cubicBezTo>
                    <a:pt x="3310" y="6554"/>
                    <a:pt x="3366" y="6616"/>
                    <a:pt x="3357" y="6660"/>
                  </a:cubicBezTo>
                  <a:cubicBezTo>
                    <a:pt x="3383" y="6688"/>
                    <a:pt x="3400" y="6706"/>
                    <a:pt x="3416" y="6706"/>
                  </a:cubicBezTo>
                  <a:cubicBezTo>
                    <a:pt x="3423" y="6706"/>
                    <a:pt x="3430" y="6702"/>
                    <a:pt x="3438" y="6695"/>
                  </a:cubicBezTo>
                  <a:cubicBezTo>
                    <a:pt x="3463" y="6672"/>
                    <a:pt x="3479" y="6663"/>
                    <a:pt x="3488" y="6663"/>
                  </a:cubicBezTo>
                  <a:cubicBezTo>
                    <a:pt x="3497" y="6663"/>
                    <a:pt x="3496" y="6675"/>
                    <a:pt x="3482" y="6688"/>
                  </a:cubicBezTo>
                  <a:cubicBezTo>
                    <a:pt x="3449" y="6754"/>
                    <a:pt x="3644" y="7010"/>
                    <a:pt x="3725" y="7010"/>
                  </a:cubicBezTo>
                  <a:cubicBezTo>
                    <a:pt x="3729" y="7010"/>
                    <a:pt x="3733" y="7009"/>
                    <a:pt x="3736" y="7008"/>
                  </a:cubicBezTo>
                  <a:lnTo>
                    <a:pt x="3774" y="7046"/>
                  </a:lnTo>
                  <a:cubicBezTo>
                    <a:pt x="3783" y="7110"/>
                    <a:pt x="3890" y="7221"/>
                    <a:pt x="3936" y="7221"/>
                  </a:cubicBezTo>
                  <a:cubicBezTo>
                    <a:pt x="3937" y="7221"/>
                    <a:pt x="3939" y="7221"/>
                    <a:pt x="3940" y="7221"/>
                  </a:cubicBezTo>
                  <a:lnTo>
                    <a:pt x="3996" y="7277"/>
                  </a:lnTo>
                  <a:cubicBezTo>
                    <a:pt x="4007" y="7333"/>
                    <a:pt x="4023" y="7354"/>
                    <a:pt x="4057" y="7354"/>
                  </a:cubicBezTo>
                  <a:cubicBezTo>
                    <a:pt x="4061" y="7354"/>
                    <a:pt x="4066" y="7353"/>
                    <a:pt x="4071" y="7353"/>
                  </a:cubicBezTo>
                  <a:cubicBezTo>
                    <a:pt x="4103" y="7348"/>
                    <a:pt x="4125" y="7336"/>
                    <a:pt x="4128" y="7336"/>
                  </a:cubicBezTo>
                  <a:lnTo>
                    <a:pt x="4128" y="7336"/>
                  </a:lnTo>
                  <a:cubicBezTo>
                    <a:pt x="4129" y="7336"/>
                    <a:pt x="4126" y="7338"/>
                    <a:pt x="4118" y="7346"/>
                  </a:cubicBezTo>
                  <a:cubicBezTo>
                    <a:pt x="4090" y="7372"/>
                    <a:pt x="4128" y="7412"/>
                    <a:pt x="4206" y="7487"/>
                  </a:cubicBezTo>
                  <a:cubicBezTo>
                    <a:pt x="4248" y="7532"/>
                    <a:pt x="4267" y="7551"/>
                    <a:pt x="4276" y="7551"/>
                  </a:cubicBezTo>
                  <a:cubicBezTo>
                    <a:pt x="4283" y="7551"/>
                    <a:pt x="4285" y="7539"/>
                    <a:pt x="4288" y="7519"/>
                  </a:cubicBezTo>
                  <a:cubicBezTo>
                    <a:pt x="4388" y="7572"/>
                    <a:pt x="4363" y="7594"/>
                    <a:pt x="4338" y="7622"/>
                  </a:cubicBezTo>
                  <a:cubicBezTo>
                    <a:pt x="4295" y="7642"/>
                    <a:pt x="4293" y="7664"/>
                    <a:pt x="4321" y="7664"/>
                  </a:cubicBezTo>
                  <a:cubicBezTo>
                    <a:pt x="4338" y="7664"/>
                    <a:pt x="4365" y="7656"/>
                    <a:pt x="4400" y="7635"/>
                  </a:cubicBezTo>
                  <a:cubicBezTo>
                    <a:pt x="4420" y="7625"/>
                    <a:pt x="4437" y="7621"/>
                    <a:pt x="4451" y="7621"/>
                  </a:cubicBezTo>
                  <a:cubicBezTo>
                    <a:pt x="4486" y="7621"/>
                    <a:pt x="4500" y="7645"/>
                    <a:pt x="4482" y="7663"/>
                  </a:cubicBezTo>
                  <a:cubicBezTo>
                    <a:pt x="4473" y="7673"/>
                    <a:pt x="4464" y="7677"/>
                    <a:pt x="4456" y="7677"/>
                  </a:cubicBezTo>
                  <a:cubicBezTo>
                    <a:pt x="4443" y="7677"/>
                    <a:pt x="4431" y="7665"/>
                    <a:pt x="4419" y="7654"/>
                  </a:cubicBezTo>
                  <a:lnTo>
                    <a:pt x="4369" y="7704"/>
                  </a:lnTo>
                  <a:cubicBezTo>
                    <a:pt x="4381" y="7716"/>
                    <a:pt x="4385" y="7720"/>
                    <a:pt x="4398" y="7720"/>
                  </a:cubicBezTo>
                  <a:cubicBezTo>
                    <a:pt x="4405" y="7720"/>
                    <a:pt x="4416" y="7719"/>
                    <a:pt x="4432" y="7716"/>
                  </a:cubicBezTo>
                  <a:cubicBezTo>
                    <a:pt x="4446" y="7726"/>
                    <a:pt x="4462" y="7730"/>
                    <a:pt x="4479" y="7730"/>
                  </a:cubicBezTo>
                  <a:cubicBezTo>
                    <a:pt x="4484" y="7730"/>
                    <a:pt x="4489" y="7729"/>
                    <a:pt x="4494" y="7729"/>
                  </a:cubicBezTo>
                  <a:cubicBezTo>
                    <a:pt x="4535" y="7726"/>
                    <a:pt x="4570" y="7691"/>
                    <a:pt x="4570" y="7650"/>
                  </a:cubicBezTo>
                  <a:cubicBezTo>
                    <a:pt x="4572" y="7631"/>
                    <a:pt x="4578" y="7624"/>
                    <a:pt x="4585" y="7624"/>
                  </a:cubicBezTo>
                  <a:cubicBezTo>
                    <a:pt x="4593" y="7624"/>
                    <a:pt x="4603" y="7634"/>
                    <a:pt x="4613" y="7644"/>
                  </a:cubicBezTo>
                  <a:cubicBezTo>
                    <a:pt x="4629" y="7707"/>
                    <a:pt x="4604" y="7732"/>
                    <a:pt x="4557" y="7738"/>
                  </a:cubicBezTo>
                  <a:cubicBezTo>
                    <a:pt x="4553" y="7734"/>
                    <a:pt x="4548" y="7732"/>
                    <a:pt x="4543" y="7732"/>
                  </a:cubicBezTo>
                  <a:cubicBezTo>
                    <a:pt x="4527" y="7732"/>
                    <a:pt x="4507" y="7753"/>
                    <a:pt x="4488" y="7773"/>
                  </a:cubicBezTo>
                  <a:cubicBezTo>
                    <a:pt x="4470" y="7791"/>
                    <a:pt x="4545" y="7820"/>
                    <a:pt x="4613" y="7820"/>
                  </a:cubicBezTo>
                  <a:cubicBezTo>
                    <a:pt x="4638" y="7820"/>
                    <a:pt x="4661" y="7816"/>
                    <a:pt x="4679" y="7807"/>
                  </a:cubicBezTo>
                  <a:lnTo>
                    <a:pt x="4679" y="7807"/>
                  </a:lnTo>
                  <a:lnTo>
                    <a:pt x="4654" y="7832"/>
                  </a:lnTo>
                  <a:cubicBezTo>
                    <a:pt x="4629" y="7860"/>
                    <a:pt x="4667" y="7898"/>
                    <a:pt x="4704" y="7936"/>
                  </a:cubicBezTo>
                  <a:cubicBezTo>
                    <a:pt x="4729" y="7961"/>
                    <a:pt x="4746" y="7977"/>
                    <a:pt x="4762" y="7977"/>
                  </a:cubicBezTo>
                  <a:cubicBezTo>
                    <a:pt x="4770" y="7977"/>
                    <a:pt x="4777" y="7973"/>
                    <a:pt x="4786" y="7964"/>
                  </a:cubicBezTo>
                  <a:cubicBezTo>
                    <a:pt x="4805" y="7945"/>
                    <a:pt x="4824" y="7926"/>
                    <a:pt x="4840" y="7926"/>
                  </a:cubicBezTo>
                  <a:cubicBezTo>
                    <a:pt x="4845" y="7926"/>
                    <a:pt x="4850" y="7928"/>
                    <a:pt x="4855" y="7932"/>
                  </a:cubicBezTo>
                  <a:cubicBezTo>
                    <a:pt x="4836" y="7914"/>
                    <a:pt x="4861" y="7889"/>
                    <a:pt x="4886" y="7864"/>
                  </a:cubicBezTo>
                  <a:cubicBezTo>
                    <a:pt x="4895" y="7898"/>
                    <a:pt x="4895" y="7932"/>
                    <a:pt x="4895" y="7970"/>
                  </a:cubicBezTo>
                  <a:cubicBezTo>
                    <a:pt x="4877" y="8055"/>
                    <a:pt x="4908" y="8139"/>
                    <a:pt x="4974" y="8196"/>
                  </a:cubicBezTo>
                  <a:cubicBezTo>
                    <a:pt x="5011" y="8233"/>
                    <a:pt x="5068" y="8290"/>
                    <a:pt x="5065" y="8334"/>
                  </a:cubicBezTo>
                  <a:cubicBezTo>
                    <a:pt x="5090" y="8359"/>
                    <a:pt x="5106" y="8375"/>
                    <a:pt x="5122" y="8375"/>
                  </a:cubicBezTo>
                  <a:cubicBezTo>
                    <a:pt x="5130" y="8375"/>
                    <a:pt x="5138" y="8371"/>
                    <a:pt x="5146" y="8362"/>
                  </a:cubicBezTo>
                  <a:lnTo>
                    <a:pt x="5184" y="8399"/>
                  </a:lnTo>
                  <a:cubicBezTo>
                    <a:pt x="5179" y="8434"/>
                    <a:pt x="5202" y="8464"/>
                    <a:pt x="5224" y="8464"/>
                  </a:cubicBezTo>
                  <a:cubicBezTo>
                    <a:pt x="5230" y="8464"/>
                    <a:pt x="5235" y="8461"/>
                    <a:pt x="5240" y="8456"/>
                  </a:cubicBezTo>
                  <a:cubicBezTo>
                    <a:pt x="5243" y="8455"/>
                    <a:pt x="5246" y="8455"/>
                    <a:pt x="5248" y="8455"/>
                  </a:cubicBezTo>
                  <a:cubicBezTo>
                    <a:pt x="5284" y="8455"/>
                    <a:pt x="5282" y="8495"/>
                    <a:pt x="5300" y="8512"/>
                  </a:cubicBezTo>
                  <a:cubicBezTo>
                    <a:pt x="5294" y="8555"/>
                    <a:pt x="5291" y="8577"/>
                    <a:pt x="5295" y="8577"/>
                  </a:cubicBezTo>
                  <a:cubicBezTo>
                    <a:pt x="5301" y="8577"/>
                    <a:pt x="5315" y="8553"/>
                    <a:pt x="5344" y="8503"/>
                  </a:cubicBezTo>
                  <a:cubicBezTo>
                    <a:pt x="5362" y="8468"/>
                    <a:pt x="5359" y="8428"/>
                    <a:pt x="5334" y="8396"/>
                  </a:cubicBezTo>
                  <a:lnTo>
                    <a:pt x="5278" y="8340"/>
                  </a:lnTo>
                  <a:lnTo>
                    <a:pt x="5278" y="8340"/>
                  </a:lnTo>
                  <a:lnTo>
                    <a:pt x="5359" y="8371"/>
                  </a:lnTo>
                  <a:cubicBezTo>
                    <a:pt x="5376" y="8383"/>
                    <a:pt x="5396" y="8389"/>
                    <a:pt x="5417" y="8389"/>
                  </a:cubicBezTo>
                  <a:cubicBezTo>
                    <a:pt x="5434" y="8389"/>
                    <a:pt x="5451" y="8385"/>
                    <a:pt x="5466" y="8374"/>
                  </a:cubicBezTo>
                  <a:cubicBezTo>
                    <a:pt x="5466" y="8374"/>
                    <a:pt x="5480" y="8360"/>
                    <a:pt x="5496" y="8360"/>
                  </a:cubicBezTo>
                  <a:cubicBezTo>
                    <a:pt x="5500" y="8360"/>
                    <a:pt x="5505" y="8361"/>
                    <a:pt x="5510" y="8365"/>
                  </a:cubicBezTo>
                  <a:lnTo>
                    <a:pt x="5463" y="8418"/>
                  </a:lnTo>
                  <a:cubicBezTo>
                    <a:pt x="5425" y="8428"/>
                    <a:pt x="5391" y="8446"/>
                    <a:pt x="5369" y="8478"/>
                  </a:cubicBezTo>
                  <a:cubicBezTo>
                    <a:pt x="5344" y="8532"/>
                    <a:pt x="5360" y="8594"/>
                    <a:pt x="5391" y="8594"/>
                  </a:cubicBezTo>
                  <a:cubicBezTo>
                    <a:pt x="5399" y="8594"/>
                    <a:pt x="5409" y="8589"/>
                    <a:pt x="5419" y="8578"/>
                  </a:cubicBezTo>
                  <a:cubicBezTo>
                    <a:pt x="5441" y="8597"/>
                    <a:pt x="5441" y="8597"/>
                    <a:pt x="5434" y="8641"/>
                  </a:cubicBezTo>
                  <a:cubicBezTo>
                    <a:pt x="5419" y="8656"/>
                    <a:pt x="5420" y="8669"/>
                    <a:pt x="5439" y="8669"/>
                  </a:cubicBezTo>
                  <a:cubicBezTo>
                    <a:pt x="5451" y="8669"/>
                    <a:pt x="5470" y="8664"/>
                    <a:pt x="5497" y="8650"/>
                  </a:cubicBezTo>
                  <a:cubicBezTo>
                    <a:pt x="5519" y="8640"/>
                    <a:pt x="5536" y="8635"/>
                    <a:pt x="5548" y="8635"/>
                  </a:cubicBezTo>
                  <a:cubicBezTo>
                    <a:pt x="5573" y="8635"/>
                    <a:pt x="5575" y="8658"/>
                    <a:pt x="5554" y="8707"/>
                  </a:cubicBezTo>
                  <a:cubicBezTo>
                    <a:pt x="5546" y="8781"/>
                    <a:pt x="5602" y="8847"/>
                    <a:pt x="5632" y="8847"/>
                  </a:cubicBezTo>
                  <a:cubicBezTo>
                    <a:pt x="5637" y="8847"/>
                    <a:pt x="5641" y="8845"/>
                    <a:pt x="5644" y="8841"/>
                  </a:cubicBezTo>
                  <a:cubicBezTo>
                    <a:pt x="5657" y="8829"/>
                    <a:pt x="5673" y="8823"/>
                    <a:pt x="5688" y="8823"/>
                  </a:cubicBezTo>
                  <a:cubicBezTo>
                    <a:pt x="5721" y="8823"/>
                    <a:pt x="5752" y="8850"/>
                    <a:pt x="5748" y="8891"/>
                  </a:cubicBezTo>
                  <a:cubicBezTo>
                    <a:pt x="5743" y="8928"/>
                    <a:pt x="5755" y="8947"/>
                    <a:pt x="5784" y="8947"/>
                  </a:cubicBezTo>
                  <a:cubicBezTo>
                    <a:pt x="5790" y="8947"/>
                    <a:pt x="5797" y="8946"/>
                    <a:pt x="5804" y="8945"/>
                  </a:cubicBezTo>
                  <a:lnTo>
                    <a:pt x="5804" y="8945"/>
                  </a:lnTo>
                  <a:cubicBezTo>
                    <a:pt x="5781" y="8968"/>
                    <a:pt x="5777" y="9009"/>
                    <a:pt x="5809" y="9009"/>
                  </a:cubicBezTo>
                  <a:cubicBezTo>
                    <a:pt x="5813" y="9009"/>
                    <a:pt x="5816" y="9008"/>
                    <a:pt x="5820" y="9007"/>
                  </a:cubicBezTo>
                  <a:cubicBezTo>
                    <a:pt x="5820" y="9007"/>
                    <a:pt x="5824" y="9011"/>
                    <a:pt x="5829" y="9011"/>
                  </a:cubicBezTo>
                  <a:cubicBezTo>
                    <a:pt x="5835" y="9011"/>
                    <a:pt x="5842" y="9006"/>
                    <a:pt x="5845" y="8982"/>
                  </a:cubicBezTo>
                  <a:lnTo>
                    <a:pt x="5933" y="8967"/>
                  </a:lnTo>
                  <a:cubicBezTo>
                    <a:pt x="5911" y="8948"/>
                    <a:pt x="5936" y="8923"/>
                    <a:pt x="5961" y="8895"/>
                  </a:cubicBezTo>
                  <a:cubicBezTo>
                    <a:pt x="5964" y="8892"/>
                    <a:pt x="5967" y="8891"/>
                    <a:pt x="5970" y="8891"/>
                  </a:cubicBezTo>
                  <a:cubicBezTo>
                    <a:pt x="5996" y="8891"/>
                    <a:pt x="6035" y="8982"/>
                    <a:pt x="6002" y="9083"/>
                  </a:cubicBezTo>
                  <a:lnTo>
                    <a:pt x="5992" y="9173"/>
                  </a:lnTo>
                  <a:cubicBezTo>
                    <a:pt x="6017" y="9145"/>
                    <a:pt x="6042" y="9120"/>
                    <a:pt x="6042" y="9120"/>
                  </a:cubicBezTo>
                  <a:cubicBezTo>
                    <a:pt x="6061" y="9139"/>
                    <a:pt x="6080" y="9158"/>
                    <a:pt x="6055" y="9183"/>
                  </a:cubicBezTo>
                  <a:cubicBezTo>
                    <a:pt x="6030" y="9208"/>
                    <a:pt x="6030" y="9208"/>
                    <a:pt x="6049" y="9227"/>
                  </a:cubicBezTo>
                  <a:cubicBezTo>
                    <a:pt x="6049" y="9227"/>
                    <a:pt x="6055" y="9233"/>
                    <a:pt x="6066" y="9233"/>
                  </a:cubicBezTo>
                  <a:cubicBezTo>
                    <a:pt x="6074" y="9233"/>
                    <a:pt x="6083" y="9230"/>
                    <a:pt x="6093" y="9220"/>
                  </a:cubicBezTo>
                  <a:cubicBezTo>
                    <a:pt x="6119" y="9193"/>
                    <a:pt x="6131" y="9179"/>
                    <a:pt x="6136" y="9179"/>
                  </a:cubicBezTo>
                  <a:cubicBezTo>
                    <a:pt x="6141" y="9179"/>
                    <a:pt x="6139" y="9190"/>
                    <a:pt x="6136" y="9211"/>
                  </a:cubicBezTo>
                  <a:cubicBezTo>
                    <a:pt x="6117" y="9260"/>
                    <a:pt x="6120" y="9284"/>
                    <a:pt x="6145" y="9284"/>
                  </a:cubicBezTo>
                  <a:cubicBezTo>
                    <a:pt x="6157" y="9284"/>
                    <a:pt x="6174" y="9279"/>
                    <a:pt x="6196" y="9267"/>
                  </a:cubicBezTo>
                  <a:cubicBezTo>
                    <a:pt x="6218" y="9243"/>
                    <a:pt x="6229" y="9230"/>
                    <a:pt x="6233" y="9230"/>
                  </a:cubicBezTo>
                  <a:lnTo>
                    <a:pt x="6233" y="9230"/>
                  </a:lnTo>
                  <a:cubicBezTo>
                    <a:pt x="6237" y="9230"/>
                    <a:pt x="6230" y="9248"/>
                    <a:pt x="6215" y="9286"/>
                  </a:cubicBezTo>
                  <a:cubicBezTo>
                    <a:pt x="6190" y="9308"/>
                    <a:pt x="6187" y="9346"/>
                    <a:pt x="6202" y="9374"/>
                  </a:cubicBezTo>
                  <a:lnTo>
                    <a:pt x="6227" y="9349"/>
                  </a:lnTo>
                  <a:cubicBezTo>
                    <a:pt x="6249" y="9326"/>
                    <a:pt x="6265" y="9316"/>
                    <a:pt x="6275" y="9316"/>
                  </a:cubicBezTo>
                  <a:cubicBezTo>
                    <a:pt x="6289" y="9316"/>
                    <a:pt x="6294" y="9333"/>
                    <a:pt x="6290" y="9358"/>
                  </a:cubicBezTo>
                  <a:cubicBezTo>
                    <a:pt x="6265" y="9383"/>
                    <a:pt x="6287" y="9402"/>
                    <a:pt x="6350" y="9412"/>
                  </a:cubicBezTo>
                  <a:cubicBezTo>
                    <a:pt x="6387" y="9449"/>
                    <a:pt x="6406" y="9468"/>
                    <a:pt x="6381" y="9493"/>
                  </a:cubicBezTo>
                  <a:cubicBezTo>
                    <a:pt x="6353" y="9523"/>
                    <a:pt x="6341" y="9536"/>
                    <a:pt x="6347" y="9536"/>
                  </a:cubicBezTo>
                  <a:cubicBezTo>
                    <a:pt x="6352" y="9536"/>
                    <a:pt x="6369" y="9527"/>
                    <a:pt x="6400" y="9512"/>
                  </a:cubicBezTo>
                  <a:cubicBezTo>
                    <a:pt x="6410" y="9510"/>
                    <a:pt x="6418" y="9509"/>
                    <a:pt x="6425" y="9509"/>
                  </a:cubicBezTo>
                  <a:cubicBezTo>
                    <a:pt x="6444" y="9509"/>
                    <a:pt x="6447" y="9521"/>
                    <a:pt x="6459" y="9568"/>
                  </a:cubicBezTo>
                  <a:cubicBezTo>
                    <a:pt x="6455" y="9598"/>
                    <a:pt x="6454" y="9608"/>
                    <a:pt x="6467" y="9608"/>
                  </a:cubicBezTo>
                  <a:cubicBezTo>
                    <a:pt x="6473" y="9608"/>
                    <a:pt x="6483" y="9606"/>
                    <a:pt x="6497" y="9603"/>
                  </a:cubicBezTo>
                  <a:cubicBezTo>
                    <a:pt x="6547" y="9553"/>
                    <a:pt x="6569" y="9524"/>
                    <a:pt x="6550" y="9509"/>
                  </a:cubicBezTo>
                  <a:cubicBezTo>
                    <a:pt x="6531" y="9490"/>
                    <a:pt x="6531" y="9490"/>
                    <a:pt x="6556" y="9465"/>
                  </a:cubicBezTo>
                  <a:lnTo>
                    <a:pt x="6594" y="9499"/>
                  </a:lnTo>
                  <a:cubicBezTo>
                    <a:pt x="6622" y="9528"/>
                    <a:pt x="6657" y="9543"/>
                    <a:pt x="6697" y="9546"/>
                  </a:cubicBezTo>
                  <a:cubicBezTo>
                    <a:pt x="6704" y="9548"/>
                    <a:pt x="6711" y="9548"/>
                    <a:pt x="6717" y="9548"/>
                  </a:cubicBezTo>
                  <a:cubicBezTo>
                    <a:pt x="6769" y="9548"/>
                    <a:pt x="6800" y="9507"/>
                    <a:pt x="6744" y="9496"/>
                  </a:cubicBezTo>
                  <a:lnTo>
                    <a:pt x="6751" y="9452"/>
                  </a:lnTo>
                  <a:cubicBezTo>
                    <a:pt x="6797" y="9404"/>
                    <a:pt x="6799" y="9373"/>
                    <a:pt x="6778" y="9373"/>
                  </a:cubicBezTo>
                  <a:cubicBezTo>
                    <a:pt x="6764" y="9373"/>
                    <a:pt x="6741" y="9386"/>
                    <a:pt x="6713" y="9415"/>
                  </a:cubicBezTo>
                  <a:cubicBezTo>
                    <a:pt x="6674" y="9455"/>
                    <a:pt x="6655" y="9475"/>
                    <a:pt x="6651" y="9475"/>
                  </a:cubicBezTo>
                  <a:cubicBezTo>
                    <a:pt x="6646" y="9475"/>
                    <a:pt x="6654" y="9458"/>
                    <a:pt x="6669" y="9424"/>
                  </a:cubicBezTo>
                  <a:cubicBezTo>
                    <a:pt x="6719" y="9371"/>
                    <a:pt x="6697" y="9352"/>
                    <a:pt x="6679" y="9333"/>
                  </a:cubicBezTo>
                  <a:cubicBezTo>
                    <a:pt x="6660" y="9318"/>
                    <a:pt x="6660" y="9318"/>
                    <a:pt x="6685" y="9289"/>
                  </a:cubicBezTo>
                  <a:cubicBezTo>
                    <a:pt x="6710" y="9267"/>
                    <a:pt x="6713" y="9230"/>
                    <a:pt x="6697" y="9202"/>
                  </a:cubicBezTo>
                  <a:cubicBezTo>
                    <a:pt x="6687" y="9193"/>
                    <a:pt x="6682" y="9188"/>
                    <a:pt x="6677" y="9188"/>
                  </a:cubicBezTo>
                  <a:cubicBezTo>
                    <a:pt x="6671" y="9188"/>
                    <a:pt x="6665" y="9194"/>
                    <a:pt x="6654" y="9208"/>
                  </a:cubicBezTo>
                  <a:cubicBezTo>
                    <a:pt x="6652" y="9222"/>
                    <a:pt x="6647" y="9229"/>
                    <a:pt x="6642" y="9229"/>
                  </a:cubicBezTo>
                  <a:cubicBezTo>
                    <a:pt x="6630" y="9229"/>
                    <a:pt x="6618" y="9195"/>
                    <a:pt x="6638" y="9145"/>
                  </a:cubicBezTo>
                  <a:cubicBezTo>
                    <a:pt x="6641" y="9124"/>
                    <a:pt x="6642" y="9113"/>
                    <a:pt x="6638" y="9113"/>
                  </a:cubicBezTo>
                  <a:cubicBezTo>
                    <a:pt x="6633" y="9113"/>
                    <a:pt x="6620" y="9127"/>
                    <a:pt x="6594" y="9155"/>
                  </a:cubicBezTo>
                  <a:cubicBezTo>
                    <a:pt x="6578" y="9172"/>
                    <a:pt x="6563" y="9180"/>
                    <a:pt x="6551" y="9180"/>
                  </a:cubicBezTo>
                  <a:cubicBezTo>
                    <a:pt x="6527" y="9180"/>
                    <a:pt x="6516" y="9147"/>
                    <a:pt x="6538" y="9098"/>
                  </a:cubicBezTo>
                  <a:lnTo>
                    <a:pt x="6497" y="9064"/>
                  </a:lnTo>
                  <a:cubicBezTo>
                    <a:pt x="6492" y="9059"/>
                    <a:pt x="6487" y="9057"/>
                    <a:pt x="6483" y="9057"/>
                  </a:cubicBezTo>
                  <a:cubicBezTo>
                    <a:pt x="6467" y="9057"/>
                    <a:pt x="6450" y="9076"/>
                    <a:pt x="6431" y="9095"/>
                  </a:cubicBezTo>
                  <a:cubicBezTo>
                    <a:pt x="6405" y="9123"/>
                    <a:pt x="6392" y="9136"/>
                    <a:pt x="6387" y="9136"/>
                  </a:cubicBezTo>
                  <a:cubicBezTo>
                    <a:pt x="6383" y="9136"/>
                    <a:pt x="6384" y="9125"/>
                    <a:pt x="6387" y="9105"/>
                  </a:cubicBezTo>
                  <a:cubicBezTo>
                    <a:pt x="6390" y="9079"/>
                    <a:pt x="6400" y="9054"/>
                    <a:pt x="6415" y="9032"/>
                  </a:cubicBezTo>
                  <a:cubicBezTo>
                    <a:pt x="6440" y="9007"/>
                    <a:pt x="6422" y="8989"/>
                    <a:pt x="6403" y="8970"/>
                  </a:cubicBezTo>
                  <a:cubicBezTo>
                    <a:pt x="6389" y="8958"/>
                    <a:pt x="6361" y="8933"/>
                    <a:pt x="6340" y="8933"/>
                  </a:cubicBezTo>
                  <a:cubicBezTo>
                    <a:pt x="6333" y="8933"/>
                    <a:pt x="6327" y="8936"/>
                    <a:pt x="6321" y="8942"/>
                  </a:cubicBezTo>
                  <a:cubicBezTo>
                    <a:pt x="6314" y="8949"/>
                    <a:pt x="6311" y="8952"/>
                    <a:pt x="6311" y="8952"/>
                  </a:cubicBezTo>
                  <a:cubicBezTo>
                    <a:pt x="6311" y="8952"/>
                    <a:pt x="6328" y="8934"/>
                    <a:pt x="6343" y="8916"/>
                  </a:cubicBezTo>
                  <a:cubicBezTo>
                    <a:pt x="6330" y="8903"/>
                    <a:pt x="6338" y="8887"/>
                    <a:pt x="6336" y="8887"/>
                  </a:cubicBezTo>
                  <a:lnTo>
                    <a:pt x="6336" y="8887"/>
                  </a:lnTo>
                  <a:cubicBezTo>
                    <a:pt x="6335" y="8887"/>
                    <a:pt x="6332" y="8890"/>
                    <a:pt x="6324" y="8898"/>
                  </a:cubicBezTo>
                  <a:cubicBezTo>
                    <a:pt x="6309" y="8876"/>
                    <a:pt x="6296" y="8848"/>
                    <a:pt x="6293" y="8816"/>
                  </a:cubicBezTo>
                  <a:cubicBezTo>
                    <a:pt x="6286" y="8788"/>
                    <a:pt x="6261" y="8772"/>
                    <a:pt x="6237" y="8772"/>
                  </a:cubicBezTo>
                  <a:cubicBezTo>
                    <a:pt x="6206" y="8772"/>
                    <a:pt x="6175" y="8798"/>
                    <a:pt x="6180" y="8857"/>
                  </a:cubicBezTo>
                  <a:lnTo>
                    <a:pt x="6162" y="8841"/>
                  </a:lnTo>
                  <a:cubicBezTo>
                    <a:pt x="6156" y="8836"/>
                    <a:pt x="6151" y="8834"/>
                    <a:pt x="6145" y="8834"/>
                  </a:cubicBezTo>
                  <a:cubicBezTo>
                    <a:pt x="6131" y="8834"/>
                    <a:pt x="6118" y="8848"/>
                    <a:pt x="6118" y="8848"/>
                  </a:cubicBezTo>
                  <a:cubicBezTo>
                    <a:pt x="6108" y="8857"/>
                    <a:pt x="6100" y="8861"/>
                    <a:pt x="6092" y="8861"/>
                  </a:cubicBezTo>
                  <a:cubicBezTo>
                    <a:pt x="6079" y="8861"/>
                    <a:pt x="6067" y="8850"/>
                    <a:pt x="6055" y="8838"/>
                  </a:cubicBezTo>
                  <a:lnTo>
                    <a:pt x="6102" y="8785"/>
                  </a:lnTo>
                  <a:cubicBezTo>
                    <a:pt x="6169" y="8742"/>
                    <a:pt x="6182" y="8698"/>
                    <a:pt x="6149" y="8698"/>
                  </a:cubicBezTo>
                  <a:cubicBezTo>
                    <a:pt x="6136" y="8698"/>
                    <a:pt x="6116" y="8705"/>
                    <a:pt x="6089" y="8722"/>
                  </a:cubicBezTo>
                  <a:lnTo>
                    <a:pt x="6115" y="8697"/>
                  </a:lnTo>
                  <a:cubicBezTo>
                    <a:pt x="6140" y="8669"/>
                    <a:pt x="6121" y="8653"/>
                    <a:pt x="6055" y="8641"/>
                  </a:cubicBezTo>
                  <a:cubicBezTo>
                    <a:pt x="6051" y="8637"/>
                    <a:pt x="6046" y="8635"/>
                    <a:pt x="6039" y="8635"/>
                  </a:cubicBezTo>
                  <a:cubicBezTo>
                    <a:pt x="6011" y="8635"/>
                    <a:pt x="5963" y="8662"/>
                    <a:pt x="5945" y="8685"/>
                  </a:cubicBezTo>
                  <a:cubicBezTo>
                    <a:pt x="5935" y="8695"/>
                    <a:pt x="5926" y="8698"/>
                    <a:pt x="5919" y="8698"/>
                  </a:cubicBezTo>
                  <a:cubicBezTo>
                    <a:pt x="5908" y="8698"/>
                    <a:pt x="5901" y="8691"/>
                    <a:pt x="5901" y="8691"/>
                  </a:cubicBezTo>
                  <a:cubicBezTo>
                    <a:pt x="5879" y="8672"/>
                    <a:pt x="5879" y="8672"/>
                    <a:pt x="5905" y="8647"/>
                  </a:cubicBezTo>
                  <a:cubicBezTo>
                    <a:pt x="5942" y="8608"/>
                    <a:pt x="5931" y="8579"/>
                    <a:pt x="5895" y="8579"/>
                  </a:cubicBezTo>
                  <a:cubicBezTo>
                    <a:pt x="5882" y="8579"/>
                    <a:pt x="5866" y="8582"/>
                    <a:pt x="5848" y="8591"/>
                  </a:cubicBezTo>
                  <a:lnTo>
                    <a:pt x="5873" y="8565"/>
                  </a:lnTo>
                  <a:cubicBezTo>
                    <a:pt x="5898" y="8540"/>
                    <a:pt x="5901" y="8493"/>
                    <a:pt x="5782" y="8428"/>
                  </a:cubicBezTo>
                  <a:cubicBezTo>
                    <a:pt x="5704" y="8356"/>
                    <a:pt x="5648" y="8299"/>
                    <a:pt x="5673" y="8274"/>
                  </a:cubicBezTo>
                  <a:cubicBezTo>
                    <a:pt x="5692" y="8255"/>
                    <a:pt x="5621" y="8237"/>
                    <a:pt x="5547" y="8237"/>
                  </a:cubicBezTo>
                  <a:cubicBezTo>
                    <a:pt x="5525" y="8237"/>
                    <a:pt x="5502" y="8239"/>
                    <a:pt x="5482" y="8243"/>
                  </a:cubicBezTo>
                  <a:cubicBezTo>
                    <a:pt x="5507" y="8218"/>
                    <a:pt x="5488" y="8199"/>
                    <a:pt x="5450" y="8161"/>
                  </a:cubicBezTo>
                  <a:cubicBezTo>
                    <a:pt x="5394" y="8105"/>
                    <a:pt x="5394" y="8105"/>
                    <a:pt x="5419" y="8080"/>
                  </a:cubicBezTo>
                  <a:cubicBezTo>
                    <a:pt x="5460" y="8059"/>
                    <a:pt x="5477" y="8051"/>
                    <a:pt x="5465" y="8051"/>
                  </a:cubicBezTo>
                  <a:cubicBezTo>
                    <a:pt x="5456" y="8051"/>
                    <a:pt x="5435" y="8055"/>
                    <a:pt x="5400" y="8061"/>
                  </a:cubicBezTo>
                  <a:cubicBezTo>
                    <a:pt x="5389" y="8067"/>
                    <a:pt x="5378" y="8069"/>
                    <a:pt x="5369" y="8069"/>
                  </a:cubicBezTo>
                  <a:cubicBezTo>
                    <a:pt x="5322" y="8069"/>
                    <a:pt x="5305" y="8005"/>
                    <a:pt x="5347" y="7961"/>
                  </a:cubicBezTo>
                  <a:cubicBezTo>
                    <a:pt x="5372" y="7936"/>
                    <a:pt x="5353" y="7917"/>
                    <a:pt x="5315" y="7879"/>
                  </a:cubicBezTo>
                  <a:cubicBezTo>
                    <a:pt x="5311" y="7880"/>
                    <a:pt x="5306" y="7881"/>
                    <a:pt x="5302" y="7881"/>
                  </a:cubicBezTo>
                  <a:cubicBezTo>
                    <a:pt x="5264" y="7881"/>
                    <a:pt x="5230" y="7847"/>
                    <a:pt x="5193" y="7813"/>
                  </a:cubicBezTo>
                  <a:cubicBezTo>
                    <a:pt x="5165" y="7785"/>
                    <a:pt x="5150" y="7771"/>
                    <a:pt x="5137" y="7771"/>
                  </a:cubicBezTo>
                  <a:cubicBezTo>
                    <a:pt x="5124" y="7771"/>
                    <a:pt x="5111" y="7784"/>
                    <a:pt x="5087" y="7810"/>
                  </a:cubicBezTo>
                  <a:cubicBezTo>
                    <a:pt x="5065" y="7832"/>
                    <a:pt x="5049" y="7841"/>
                    <a:pt x="5035" y="7841"/>
                  </a:cubicBezTo>
                  <a:cubicBezTo>
                    <a:pt x="5017" y="7841"/>
                    <a:pt x="5001" y="7825"/>
                    <a:pt x="4980" y="7804"/>
                  </a:cubicBezTo>
                  <a:cubicBezTo>
                    <a:pt x="4961" y="7785"/>
                    <a:pt x="4942" y="7766"/>
                    <a:pt x="4968" y="7741"/>
                  </a:cubicBezTo>
                  <a:cubicBezTo>
                    <a:pt x="4968" y="7741"/>
                    <a:pt x="4974" y="7697"/>
                    <a:pt x="4955" y="7679"/>
                  </a:cubicBezTo>
                  <a:cubicBezTo>
                    <a:pt x="4936" y="7660"/>
                    <a:pt x="4917" y="7641"/>
                    <a:pt x="4942" y="7616"/>
                  </a:cubicBezTo>
                  <a:cubicBezTo>
                    <a:pt x="4942" y="7585"/>
                    <a:pt x="4933" y="7556"/>
                    <a:pt x="4911" y="7534"/>
                  </a:cubicBezTo>
                  <a:cubicBezTo>
                    <a:pt x="4874" y="7497"/>
                    <a:pt x="4833" y="7459"/>
                    <a:pt x="4858" y="7434"/>
                  </a:cubicBezTo>
                  <a:cubicBezTo>
                    <a:pt x="4849" y="7425"/>
                    <a:pt x="4844" y="7421"/>
                    <a:pt x="4839" y="7421"/>
                  </a:cubicBezTo>
                  <a:cubicBezTo>
                    <a:pt x="4834" y="7421"/>
                    <a:pt x="4827" y="7427"/>
                    <a:pt x="4814" y="7440"/>
                  </a:cubicBezTo>
                  <a:cubicBezTo>
                    <a:pt x="4805" y="7450"/>
                    <a:pt x="4793" y="7456"/>
                    <a:pt x="4780" y="7456"/>
                  </a:cubicBezTo>
                  <a:cubicBezTo>
                    <a:pt x="4756" y="7456"/>
                    <a:pt x="4727" y="7436"/>
                    <a:pt x="4695" y="7372"/>
                  </a:cubicBezTo>
                  <a:cubicBezTo>
                    <a:pt x="4664" y="7343"/>
                    <a:pt x="4620" y="7299"/>
                    <a:pt x="4591" y="7299"/>
                  </a:cubicBezTo>
                  <a:cubicBezTo>
                    <a:pt x="4585" y="7299"/>
                    <a:pt x="4580" y="7301"/>
                    <a:pt x="4576" y="7306"/>
                  </a:cubicBezTo>
                  <a:cubicBezTo>
                    <a:pt x="4557" y="7287"/>
                    <a:pt x="4557" y="7287"/>
                    <a:pt x="4582" y="7262"/>
                  </a:cubicBezTo>
                  <a:cubicBezTo>
                    <a:pt x="4626" y="7216"/>
                    <a:pt x="4603" y="7181"/>
                    <a:pt x="4539" y="7181"/>
                  </a:cubicBezTo>
                  <a:cubicBezTo>
                    <a:pt x="4529" y="7181"/>
                    <a:pt x="4518" y="7182"/>
                    <a:pt x="4507" y="7183"/>
                  </a:cubicBezTo>
                  <a:cubicBezTo>
                    <a:pt x="4499" y="7191"/>
                    <a:pt x="4492" y="7195"/>
                    <a:pt x="4486" y="7195"/>
                  </a:cubicBezTo>
                  <a:cubicBezTo>
                    <a:pt x="4473" y="7195"/>
                    <a:pt x="4466" y="7176"/>
                    <a:pt x="4472" y="7146"/>
                  </a:cubicBezTo>
                  <a:cubicBezTo>
                    <a:pt x="4459" y="7137"/>
                    <a:pt x="4442" y="7131"/>
                    <a:pt x="4426" y="7131"/>
                  </a:cubicBezTo>
                  <a:cubicBezTo>
                    <a:pt x="4420" y="7131"/>
                    <a:pt x="4415" y="7132"/>
                    <a:pt x="4410" y="7133"/>
                  </a:cubicBezTo>
                  <a:cubicBezTo>
                    <a:pt x="4398" y="7135"/>
                    <a:pt x="4390" y="7136"/>
                    <a:pt x="4383" y="7136"/>
                  </a:cubicBezTo>
                  <a:cubicBezTo>
                    <a:pt x="4362" y="7136"/>
                    <a:pt x="4360" y="7125"/>
                    <a:pt x="4353" y="7077"/>
                  </a:cubicBezTo>
                  <a:cubicBezTo>
                    <a:pt x="4378" y="7052"/>
                    <a:pt x="4360" y="7033"/>
                    <a:pt x="4341" y="7014"/>
                  </a:cubicBezTo>
                  <a:cubicBezTo>
                    <a:pt x="4278" y="7002"/>
                    <a:pt x="4071" y="6792"/>
                    <a:pt x="4081" y="6748"/>
                  </a:cubicBezTo>
                  <a:lnTo>
                    <a:pt x="4081" y="6748"/>
                  </a:lnTo>
                  <a:cubicBezTo>
                    <a:pt x="4065" y="6750"/>
                    <a:pt x="4054" y="6752"/>
                    <a:pt x="4047" y="6752"/>
                  </a:cubicBezTo>
                  <a:cubicBezTo>
                    <a:pt x="4034" y="6752"/>
                    <a:pt x="4030" y="6747"/>
                    <a:pt x="4018" y="6735"/>
                  </a:cubicBezTo>
                  <a:cubicBezTo>
                    <a:pt x="4036" y="6698"/>
                    <a:pt x="4033" y="6682"/>
                    <a:pt x="4018" y="6682"/>
                  </a:cubicBezTo>
                  <a:cubicBezTo>
                    <a:pt x="4004" y="6682"/>
                    <a:pt x="3981" y="6696"/>
                    <a:pt x="3955" y="6720"/>
                  </a:cubicBezTo>
                  <a:lnTo>
                    <a:pt x="3974" y="6738"/>
                  </a:lnTo>
                  <a:lnTo>
                    <a:pt x="3993" y="6757"/>
                  </a:lnTo>
                  <a:cubicBezTo>
                    <a:pt x="3980" y="6771"/>
                    <a:pt x="3966" y="6776"/>
                    <a:pt x="3955" y="6776"/>
                  </a:cubicBezTo>
                  <a:cubicBezTo>
                    <a:pt x="3922" y="6776"/>
                    <a:pt x="3907" y="6731"/>
                    <a:pt x="3965" y="6676"/>
                  </a:cubicBezTo>
                  <a:cubicBezTo>
                    <a:pt x="3983" y="6635"/>
                    <a:pt x="3991" y="6618"/>
                    <a:pt x="3979" y="6618"/>
                  </a:cubicBezTo>
                  <a:cubicBezTo>
                    <a:pt x="3971" y="6618"/>
                    <a:pt x="3955" y="6626"/>
                    <a:pt x="3927" y="6638"/>
                  </a:cubicBezTo>
                  <a:cubicBezTo>
                    <a:pt x="3907" y="6647"/>
                    <a:pt x="3891" y="6651"/>
                    <a:pt x="3879" y="6651"/>
                  </a:cubicBezTo>
                  <a:cubicBezTo>
                    <a:pt x="3851" y="6651"/>
                    <a:pt x="3849" y="6627"/>
                    <a:pt x="3871" y="6579"/>
                  </a:cubicBezTo>
                  <a:cubicBezTo>
                    <a:pt x="3900" y="6551"/>
                    <a:pt x="3914" y="6538"/>
                    <a:pt x="3907" y="6538"/>
                  </a:cubicBezTo>
                  <a:cubicBezTo>
                    <a:pt x="3902" y="6538"/>
                    <a:pt x="3885" y="6546"/>
                    <a:pt x="3855" y="6560"/>
                  </a:cubicBezTo>
                  <a:cubicBezTo>
                    <a:pt x="3807" y="6580"/>
                    <a:pt x="3766" y="6590"/>
                    <a:pt x="3736" y="6590"/>
                  </a:cubicBezTo>
                  <a:cubicBezTo>
                    <a:pt x="3680" y="6590"/>
                    <a:pt x="3668" y="6554"/>
                    <a:pt x="3736" y="6488"/>
                  </a:cubicBezTo>
                  <a:cubicBezTo>
                    <a:pt x="3789" y="6438"/>
                    <a:pt x="3796" y="6394"/>
                    <a:pt x="3777" y="6375"/>
                  </a:cubicBezTo>
                  <a:cubicBezTo>
                    <a:pt x="3773" y="6370"/>
                    <a:pt x="3768" y="6368"/>
                    <a:pt x="3763" y="6368"/>
                  </a:cubicBezTo>
                  <a:cubicBezTo>
                    <a:pt x="3747" y="6368"/>
                    <a:pt x="3727" y="6387"/>
                    <a:pt x="3708" y="6406"/>
                  </a:cubicBezTo>
                  <a:cubicBezTo>
                    <a:pt x="3694" y="6434"/>
                    <a:pt x="3682" y="6448"/>
                    <a:pt x="3675" y="6448"/>
                  </a:cubicBezTo>
                  <a:cubicBezTo>
                    <a:pt x="3664" y="6448"/>
                    <a:pt x="3661" y="6419"/>
                    <a:pt x="3670" y="6366"/>
                  </a:cubicBezTo>
                  <a:cubicBezTo>
                    <a:pt x="3695" y="6234"/>
                    <a:pt x="3661" y="6196"/>
                    <a:pt x="3554" y="6184"/>
                  </a:cubicBezTo>
                  <a:cubicBezTo>
                    <a:pt x="3438" y="6158"/>
                    <a:pt x="3384" y="6104"/>
                    <a:pt x="3462" y="6104"/>
                  </a:cubicBezTo>
                  <a:cubicBezTo>
                    <a:pt x="3468" y="6104"/>
                    <a:pt x="3474" y="6105"/>
                    <a:pt x="3482" y="6105"/>
                  </a:cubicBezTo>
                  <a:cubicBezTo>
                    <a:pt x="3573" y="6096"/>
                    <a:pt x="3570" y="6096"/>
                    <a:pt x="3510" y="6084"/>
                  </a:cubicBezTo>
                  <a:lnTo>
                    <a:pt x="3419" y="5983"/>
                  </a:lnTo>
                  <a:cubicBezTo>
                    <a:pt x="3407" y="5975"/>
                    <a:pt x="3394" y="5971"/>
                    <a:pt x="3380" y="5971"/>
                  </a:cubicBezTo>
                  <a:cubicBezTo>
                    <a:pt x="3362" y="5971"/>
                    <a:pt x="3344" y="5978"/>
                    <a:pt x="3332" y="5993"/>
                  </a:cubicBezTo>
                  <a:cubicBezTo>
                    <a:pt x="3364" y="5928"/>
                    <a:pt x="3358" y="5869"/>
                    <a:pt x="3286" y="5869"/>
                  </a:cubicBezTo>
                  <a:cubicBezTo>
                    <a:pt x="3280" y="5869"/>
                    <a:pt x="3275" y="5870"/>
                    <a:pt x="3269" y="5870"/>
                  </a:cubicBezTo>
                  <a:cubicBezTo>
                    <a:pt x="3250" y="5848"/>
                    <a:pt x="3235" y="5830"/>
                    <a:pt x="3235" y="5830"/>
                  </a:cubicBezTo>
                  <a:cubicBezTo>
                    <a:pt x="3221" y="5814"/>
                    <a:pt x="3217" y="5809"/>
                    <a:pt x="3199" y="5809"/>
                  </a:cubicBezTo>
                  <a:cubicBezTo>
                    <a:pt x="3193" y="5809"/>
                    <a:pt x="3184" y="5810"/>
                    <a:pt x="3172" y="5811"/>
                  </a:cubicBezTo>
                  <a:cubicBezTo>
                    <a:pt x="3169" y="5811"/>
                    <a:pt x="3166" y="5811"/>
                    <a:pt x="3164" y="5811"/>
                  </a:cubicBezTo>
                  <a:cubicBezTo>
                    <a:pt x="3129" y="5811"/>
                    <a:pt x="3138" y="5770"/>
                    <a:pt x="3147" y="5729"/>
                  </a:cubicBezTo>
                  <a:cubicBezTo>
                    <a:pt x="3154" y="5694"/>
                    <a:pt x="3162" y="5658"/>
                    <a:pt x="3151" y="5658"/>
                  </a:cubicBezTo>
                  <a:cubicBezTo>
                    <a:pt x="3149" y="5658"/>
                    <a:pt x="3145" y="5660"/>
                    <a:pt x="3141" y="5664"/>
                  </a:cubicBezTo>
                  <a:cubicBezTo>
                    <a:pt x="3129" y="5674"/>
                    <a:pt x="3111" y="5677"/>
                    <a:pt x="3091" y="5677"/>
                  </a:cubicBezTo>
                  <a:cubicBezTo>
                    <a:pt x="3067" y="5677"/>
                    <a:pt x="3040" y="5673"/>
                    <a:pt x="3017" y="5673"/>
                  </a:cubicBezTo>
                  <a:cubicBezTo>
                    <a:pt x="3013" y="5673"/>
                    <a:pt x="3009" y="5673"/>
                    <a:pt x="3006" y="5673"/>
                  </a:cubicBezTo>
                  <a:cubicBezTo>
                    <a:pt x="3004" y="5673"/>
                    <a:pt x="3003" y="5673"/>
                    <a:pt x="3001" y="5673"/>
                  </a:cubicBezTo>
                  <a:cubicBezTo>
                    <a:pt x="2963" y="5673"/>
                    <a:pt x="2973" y="5635"/>
                    <a:pt x="3015" y="5632"/>
                  </a:cubicBezTo>
                  <a:cubicBezTo>
                    <a:pt x="3043" y="5607"/>
                    <a:pt x="3043" y="5607"/>
                    <a:pt x="3034" y="5544"/>
                  </a:cubicBezTo>
                  <a:cubicBezTo>
                    <a:pt x="3022" y="5527"/>
                    <a:pt x="2998" y="5500"/>
                    <a:pt x="2974" y="5500"/>
                  </a:cubicBezTo>
                  <a:cubicBezTo>
                    <a:pt x="2968" y="5500"/>
                    <a:pt x="2962" y="5502"/>
                    <a:pt x="2956" y="5507"/>
                  </a:cubicBezTo>
                  <a:cubicBezTo>
                    <a:pt x="2953" y="5509"/>
                    <a:pt x="2950" y="5510"/>
                    <a:pt x="2947" y="5510"/>
                  </a:cubicBezTo>
                  <a:cubicBezTo>
                    <a:pt x="2911" y="5510"/>
                    <a:pt x="2825" y="5406"/>
                    <a:pt x="2837" y="5366"/>
                  </a:cubicBezTo>
                  <a:lnTo>
                    <a:pt x="2802" y="5322"/>
                  </a:lnTo>
                  <a:cubicBezTo>
                    <a:pt x="2786" y="5303"/>
                    <a:pt x="2743" y="5306"/>
                    <a:pt x="2724" y="5284"/>
                  </a:cubicBezTo>
                  <a:cubicBezTo>
                    <a:pt x="2711" y="5271"/>
                    <a:pt x="2693" y="5265"/>
                    <a:pt x="2675" y="5265"/>
                  </a:cubicBezTo>
                  <a:cubicBezTo>
                    <a:pt x="2672" y="5265"/>
                    <a:pt x="2668" y="5265"/>
                    <a:pt x="2664" y="5266"/>
                  </a:cubicBezTo>
                  <a:cubicBezTo>
                    <a:pt x="2649" y="5244"/>
                    <a:pt x="2630" y="5225"/>
                    <a:pt x="2658" y="5203"/>
                  </a:cubicBezTo>
                  <a:lnTo>
                    <a:pt x="2658" y="5203"/>
                  </a:lnTo>
                  <a:cubicBezTo>
                    <a:pt x="2632" y="5211"/>
                    <a:pt x="2615" y="5216"/>
                    <a:pt x="2606" y="5216"/>
                  </a:cubicBezTo>
                  <a:cubicBezTo>
                    <a:pt x="2591" y="5216"/>
                    <a:pt x="2600" y="5201"/>
                    <a:pt x="2623" y="5159"/>
                  </a:cubicBezTo>
                  <a:cubicBezTo>
                    <a:pt x="2656" y="5134"/>
                    <a:pt x="2669" y="5123"/>
                    <a:pt x="2662" y="5123"/>
                  </a:cubicBezTo>
                  <a:cubicBezTo>
                    <a:pt x="2657" y="5123"/>
                    <a:pt x="2639" y="5129"/>
                    <a:pt x="2608" y="5140"/>
                  </a:cubicBezTo>
                  <a:cubicBezTo>
                    <a:pt x="2564" y="5140"/>
                    <a:pt x="2564" y="5140"/>
                    <a:pt x="2573" y="5099"/>
                  </a:cubicBezTo>
                  <a:cubicBezTo>
                    <a:pt x="2593" y="5082"/>
                    <a:pt x="2591" y="5068"/>
                    <a:pt x="2579" y="5068"/>
                  </a:cubicBezTo>
                  <a:cubicBezTo>
                    <a:pt x="2574" y="5068"/>
                    <a:pt x="2566" y="5071"/>
                    <a:pt x="2558" y="5078"/>
                  </a:cubicBezTo>
                  <a:cubicBezTo>
                    <a:pt x="2542" y="5083"/>
                    <a:pt x="2527" y="5085"/>
                    <a:pt x="2512" y="5085"/>
                  </a:cubicBezTo>
                  <a:cubicBezTo>
                    <a:pt x="2458" y="5085"/>
                    <a:pt x="2419" y="5053"/>
                    <a:pt x="2464" y="5018"/>
                  </a:cubicBezTo>
                  <a:cubicBezTo>
                    <a:pt x="2448" y="5005"/>
                    <a:pt x="2430" y="4998"/>
                    <a:pt x="2412" y="4998"/>
                  </a:cubicBezTo>
                  <a:cubicBezTo>
                    <a:pt x="2408" y="4998"/>
                    <a:pt x="2405" y="4999"/>
                    <a:pt x="2401" y="4999"/>
                  </a:cubicBezTo>
                  <a:cubicBezTo>
                    <a:pt x="2371" y="5008"/>
                    <a:pt x="2354" y="5014"/>
                    <a:pt x="2347" y="5014"/>
                  </a:cubicBezTo>
                  <a:cubicBezTo>
                    <a:pt x="2339" y="5014"/>
                    <a:pt x="2352" y="5003"/>
                    <a:pt x="2385" y="4977"/>
                  </a:cubicBezTo>
                  <a:cubicBezTo>
                    <a:pt x="2416" y="4928"/>
                    <a:pt x="2415" y="4903"/>
                    <a:pt x="2380" y="4903"/>
                  </a:cubicBezTo>
                  <a:cubicBezTo>
                    <a:pt x="2369" y="4903"/>
                    <a:pt x="2354" y="4906"/>
                    <a:pt x="2335" y="4911"/>
                  </a:cubicBezTo>
                  <a:cubicBezTo>
                    <a:pt x="2334" y="4912"/>
                    <a:pt x="2332" y="4912"/>
                    <a:pt x="2331" y="4912"/>
                  </a:cubicBezTo>
                  <a:cubicBezTo>
                    <a:pt x="2311" y="4912"/>
                    <a:pt x="2295" y="4891"/>
                    <a:pt x="2304" y="4871"/>
                  </a:cubicBezTo>
                  <a:cubicBezTo>
                    <a:pt x="2301" y="4816"/>
                    <a:pt x="2254" y="4704"/>
                    <a:pt x="2214" y="4704"/>
                  </a:cubicBezTo>
                  <a:cubicBezTo>
                    <a:pt x="2206" y="4704"/>
                    <a:pt x="2198" y="4709"/>
                    <a:pt x="2191" y="4720"/>
                  </a:cubicBezTo>
                  <a:lnTo>
                    <a:pt x="2160" y="4676"/>
                  </a:lnTo>
                  <a:cubicBezTo>
                    <a:pt x="2157" y="4614"/>
                    <a:pt x="2141" y="4592"/>
                    <a:pt x="2094" y="4592"/>
                  </a:cubicBezTo>
                  <a:lnTo>
                    <a:pt x="2050" y="4592"/>
                  </a:lnTo>
                  <a:cubicBezTo>
                    <a:pt x="2078" y="4573"/>
                    <a:pt x="2088" y="4539"/>
                    <a:pt x="2075" y="4507"/>
                  </a:cubicBezTo>
                  <a:cubicBezTo>
                    <a:pt x="2067" y="4496"/>
                    <a:pt x="2063" y="4491"/>
                    <a:pt x="2058" y="4491"/>
                  </a:cubicBezTo>
                  <a:cubicBezTo>
                    <a:pt x="2052" y="4491"/>
                    <a:pt x="2045" y="4496"/>
                    <a:pt x="2031" y="4507"/>
                  </a:cubicBezTo>
                  <a:cubicBezTo>
                    <a:pt x="2026" y="4526"/>
                    <a:pt x="2019" y="4533"/>
                    <a:pt x="2013" y="4533"/>
                  </a:cubicBezTo>
                  <a:cubicBezTo>
                    <a:pt x="2004" y="4533"/>
                    <a:pt x="1995" y="4520"/>
                    <a:pt x="1987" y="4507"/>
                  </a:cubicBezTo>
                  <a:cubicBezTo>
                    <a:pt x="1975" y="4476"/>
                    <a:pt x="1984" y="4438"/>
                    <a:pt x="2012" y="4419"/>
                  </a:cubicBezTo>
                  <a:lnTo>
                    <a:pt x="2000" y="4398"/>
                  </a:lnTo>
                  <a:cubicBezTo>
                    <a:pt x="1975" y="4416"/>
                    <a:pt x="1957" y="4423"/>
                    <a:pt x="1948" y="4423"/>
                  </a:cubicBezTo>
                  <a:cubicBezTo>
                    <a:pt x="1935" y="4423"/>
                    <a:pt x="1937" y="4410"/>
                    <a:pt x="1953" y="4398"/>
                  </a:cubicBezTo>
                  <a:cubicBezTo>
                    <a:pt x="1965" y="4366"/>
                    <a:pt x="1959" y="4335"/>
                    <a:pt x="1937" y="4310"/>
                  </a:cubicBezTo>
                  <a:cubicBezTo>
                    <a:pt x="1931" y="4314"/>
                    <a:pt x="1927" y="4316"/>
                    <a:pt x="1924" y="4316"/>
                  </a:cubicBezTo>
                  <a:cubicBezTo>
                    <a:pt x="1917" y="4316"/>
                    <a:pt x="1921" y="4303"/>
                    <a:pt x="1928" y="4303"/>
                  </a:cubicBezTo>
                  <a:cubicBezTo>
                    <a:pt x="1931" y="4303"/>
                    <a:pt x="1934" y="4305"/>
                    <a:pt x="1937" y="4310"/>
                  </a:cubicBezTo>
                  <a:lnTo>
                    <a:pt x="1965" y="4291"/>
                  </a:lnTo>
                  <a:cubicBezTo>
                    <a:pt x="1972" y="4272"/>
                    <a:pt x="1971" y="4265"/>
                    <a:pt x="1964" y="4265"/>
                  </a:cubicBezTo>
                  <a:cubicBezTo>
                    <a:pt x="1956" y="4265"/>
                    <a:pt x="1939" y="4277"/>
                    <a:pt x="1921" y="4288"/>
                  </a:cubicBezTo>
                  <a:lnTo>
                    <a:pt x="1893" y="4244"/>
                  </a:lnTo>
                  <a:cubicBezTo>
                    <a:pt x="1884" y="4231"/>
                    <a:pt x="1875" y="4219"/>
                    <a:pt x="1866" y="4219"/>
                  </a:cubicBezTo>
                  <a:cubicBezTo>
                    <a:pt x="1860" y="4219"/>
                    <a:pt x="1853" y="4225"/>
                    <a:pt x="1846" y="4244"/>
                  </a:cubicBezTo>
                  <a:cubicBezTo>
                    <a:pt x="1826" y="4257"/>
                    <a:pt x="1807" y="4272"/>
                    <a:pt x="1791" y="4272"/>
                  </a:cubicBezTo>
                  <a:cubicBezTo>
                    <a:pt x="1785" y="4272"/>
                    <a:pt x="1779" y="4269"/>
                    <a:pt x="1774" y="4263"/>
                  </a:cubicBezTo>
                  <a:cubicBezTo>
                    <a:pt x="1768" y="4266"/>
                    <a:pt x="1764" y="4268"/>
                    <a:pt x="1761" y="4268"/>
                  </a:cubicBezTo>
                  <a:cubicBezTo>
                    <a:pt x="1752" y="4268"/>
                    <a:pt x="1757" y="4256"/>
                    <a:pt x="1764" y="4256"/>
                  </a:cubicBezTo>
                  <a:cubicBezTo>
                    <a:pt x="1767" y="4256"/>
                    <a:pt x="1771" y="4258"/>
                    <a:pt x="1774" y="4263"/>
                  </a:cubicBezTo>
                  <a:cubicBezTo>
                    <a:pt x="1802" y="4241"/>
                    <a:pt x="1831" y="4222"/>
                    <a:pt x="1818" y="4200"/>
                  </a:cubicBezTo>
                  <a:cubicBezTo>
                    <a:pt x="1802" y="4178"/>
                    <a:pt x="1831" y="4156"/>
                    <a:pt x="1831" y="4156"/>
                  </a:cubicBezTo>
                  <a:cubicBezTo>
                    <a:pt x="1906" y="4137"/>
                    <a:pt x="1815" y="4072"/>
                    <a:pt x="1771" y="4068"/>
                  </a:cubicBezTo>
                  <a:cubicBezTo>
                    <a:pt x="1680" y="4065"/>
                    <a:pt x="1665" y="4043"/>
                    <a:pt x="1724" y="4003"/>
                  </a:cubicBezTo>
                  <a:cubicBezTo>
                    <a:pt x="1756" y="3983"/>
                    <a:pt x="1746" y="3972"/>
                    <a:pt x="1714" y="3972"/>
                  </a:cubicBezTo>
                  <a:cubicBezTo>
                    <a:pt x="1686" y="3972"/>
                    <a:pt x="1641" y="3980"/>
                    <a:pt x="1592" y="3996"/>
                  </a:cubicBezTo>
                  <a:lnTo>
                    <a:pt x="1486" y="4034"/>
                  </a:lnTo>
                  <a:lnTo>
                    <a:pt x="1577" y="3974"/>
                  </a:lnTo>
                  <a:cubicBezTo>
                    <a:pt x="1683" y="3871"/>
                    <a:pt x="1683" y="3874"/>
                    <a:pt x="1580" y="3843"/>
                  </a:cubicBezTo>
                  <a:cubicBezTo>
                    <a:pt x="1520" y="3818"/>
                    <a:pt x="1520" y="3818"/>
                    <a:pt x="1552" y="3799"/>
                  </a:cubicBezTo>
                  <a:cubicBezTo>
                    <a:pt x="1580" y="3780"/>
                    <a:pt x="1567" y="3758"/>
                    <a:pt x="1524" y="3689"/>
                  </a:cubicBezTo>
                  <a:cubicBezTo>
                    <a:pt x="1492" y="3636"/>
                    <a:pt x="1475" y="3611"/>
                    <a:pt x="1455" y="3611"/>
                  </a:cubicBezTo>
                  <a:cubicBezTo>
                    <a:pt x="1449" y="3611"/>
                    <a:pt x="1443" y="3613"/>
                    <a:pt x="1436" y="3617"/>
                  </a:cubicBezTo>
                  <a:lnTo>
                    <a:pt x="1408" y="3573"/>
                  </a:lnTo>
                  <a:cubicBezTo>
                    <a:pt x="1436" y="3537"/>
                    <a:pt x="1426" y="3512"/>
                    <a:pt x="1403" y="3512"/>
                  </a:cubicBezTo>
                  <a:cubicBezTo>
                    <a:pt x="1389" y="3512"/>
                    <a:pt x="1369" y="3522"/>
                    <a:pt x="1351" y="3545"/>
                  </a:cubicBezTo>
                  <a:lnTo>
                    <a:pt x="1320" y="3501"/>
                  </a:lnTo>
                  <a:lnTo>
                    <a:pt x="1351" y="3482"/>
                  </a:lnTo>
                  <a:cubicBezTo>
                    <a:pt x="1382" y="3464"/>
                    <a:pt x="1354" y="3417"/>
                    <a:pt x="1251" y="3232"/>
                  </a:cubicBezTo>
                  <a:cubicBezTo>
                    <a:pt x="1161" y="3070"/>
                    <a:pt x="1133" y="3020"/>
                    <a:pt x="1095" y="3020"/>
                  </a:cubicBezTo>
                  <a:cubicBezTo>
                    <a:pt x="1084" y="3020"/>
                    <a:pt x="1072" y="3024"/>
                    <a:pt x="1057" y="3031"/>
                  </a:cubicBezTo>
                  <a:cubicBezTo>
                    <a:pt x="1043" y="3033"/>
                    <a:pt x="1032" y="3034"/>
                    <a:pt x="1022" y="3034"/>
                  </a:cubicBezTo>
                  <a:cubicBezTo>
                    <a:pt x="979" y="3034"/>
                    <a:pt x="980" y="3012"/>
                    <a:pt x="1031" y="2984"/>
                  </a:cubicBezTo>
                  <a:cubicBezTo>
                    <a:pt x="1057" y="2971"/>
                    <a:pt x="1074" y="2942"/>
                    <a:pt x="1063" y="2942"/>
                  </a:cubicBezTo>
                  <a:cubicBezTo>
                    <a:pt x="1060" y="2942"/>
                    <a:pt x="1056" y="2943"/>
                    <a:pt x="1050" y="2947"/>
                  </a:cubicBezTo>
                  <a:cubicBezTo>
                    <a:pt x="1038" y="2918"/>
                    <a:pt x="1035" y="2887"/>
                    <a:pt x="1047" y="2856"/>
                  </a:cubicBezTo>
                  <a:cubicBezTo>
                    <a:pt x="1068" y="2778"/>
                    <a:pt x="1049" y="2755"/>
                    <a:pt x="1025" y="2755"/>
                  </a:cubicBezTo>
                  <a:cubicBezTo>
                    <a:pt x="1017" y="2755"/>
                    <a:pt x="1008" y="2758"/>
                    <a:pt x="1000" y="2762"/>
                  </a:cubicBezTo>
                  <a:cubicBezTo>
                    <a:pt x="981" y="2782"/>
                    <a:pt x="972" y="2789"/>
                    <a:pt x="968" y="2789"/>
                  </a:cubicBezTo>
                  <a:cubicBezTo>
                    <a:pt x="961" y="2789"/>
                    <a:pt x="973" y="2763"/>
                    <a:pt x="988" y="2737"/>
                  </a:cubicBezTo>
                  <a:cubicBezTo>
                    <a:pt x="1003" y="2702"/>
                    <a:pt x="1021" y="2670"/>
                    <a:pt x="1008" y="2670"/>
                  </a:cubicBezTo>
                  <a:cubicBezTo>
                    <a:pt x="1006" y="2670"/>
                    <a:pt x="1002" y="2671"/>
                    <a:pt x="997" y="2674"/>
                  </a:cubicBezTo>
                  <a:cubicBezTo>
                    <a:pt x="953" y="2665"/>
                    <a:pt x="850" y="2536"/>
                    <a:pt x="912" y="2505"/>
                  </a:cubicBezTo>
                  <a:lnTo>
                    <a:pt x="890" y="2458"/>
                  </a:lnTo>
                  <a:cubicBezTo>
                    <a:pt x="886" y="2460"/>
                    <a:pt x="882" y="2461"/>
                    <a:pt x="878" y="2461"/>
                  </a:cubicBezTo>
                  <a:cubicBezTo>
                    <a:pt x="852" y="2461"/>
                    <a:pt x="831" y="2420"/>
                    <a:pt x="812" y="2379"/>
                  </a:cubicBezTo>
                  <a:cubicBezTo>
                    <a:pt x="790" y="2329"/>
                    <a:pt x="781" y="2304"/>
                    <a:pt x="812" y="2288"/>
                  </a:cubicBezTo>
                  <a:cubicBezTo>
                    <a:pt x="820" y="2291"/>
                    <a:pt x="826" y="2292"/>
                    <a:pt x="831" y="2292"/>
                  </a:cubicBezTo>
                  <a:cubicBezTo>
                    <a:pt x="851" y="2292"/>
                    <a:pt x="837" y="2270"/>
                    <a:pt x="793" y="2241"/>
                  </a:cubicBezTo>
                  <a:cubicBezTo>
                    <a:pt x="781" y="2216"/>
                    <a:pt x="706" y="2220"/>
                    <a:pt x="696" y="2194"/>
                  </a:cubicBezTo>
                  <a:cubicBezTo>
                    <a:pt x="686" y="2200"/>
                    <a:pt x="675" y="2202"/>
                    <a:pt x="665" y="2202"/>
                  </a:cubicBezTo>
                  <a:cubicBezTo>
                    <a:pt x="644" y="2202"/>
                    <a:pt x="623" y="2192"/>
                    <a:pt x="608" y="2173"/>
                  </a:cubicBezTo>
                  <a:lnTo>
                    <a:pt x="643" y="2160"/>
                  </a:lnTo>
                  <a:lnTo>
                    <a:pt x="709" y="2132"/>
                  </a:lnTo>
                  <a:cubicBezTo>
                    <a:pt x="701" y="2112"/>
                    <a:pt x="692" y="2092"/>
                    <a:pt x="673" y="2092"/>
                  </a:cubicBezTo>
                  <a:cubicBezTo>
                    <a:pt x="668" y="2092"/>
                    <a:pt x="662" y="2094"/>
                    <a:pt x="655" y="2097"/>
                  </a:cubicBezTo>
                  <a:cubicBezTo>
                    <a:pt x="677" y="2057"/>
                    <a:pt x="668" y="2035"/>
                    <a:pt x="646" y="1984"/>
                  </a:cubicBezTo>
                  <a:cubicBezTo>
                    <a:pt x="627" y="1934"/>
                    <a:pt x="605" y="1887"/>
                    <a:pt x="561" y="1875"/>
                  </a:cubicBezTo>
                  <a:cubicBezTo>
                    <a:pt x="618" y="1825"/>
                    <a:pt x="565" y="1674"/>
                    <a:pt x="486" y="1674"/>
                  </a:cubicBezTo>
                  <a:cubicBezTo>
                    <a:pt x="482" y="1676"/>
                    <a:pt x="478" y="1676"/>
                    <a:pt x="474" y="1676"/>
                  </a:cubicBezTo>
                  <a:cubicBezTo>
                    <a:pt x="453" y="1676"/>
                    <a:pt x="449" y="1653"/>
                    <a:pt x="471" y="1621"/>
                  </a:cubicBezTo>
                  <a:cubicBezTo>
                    <a:pt x="496" y="1583"/>
                    <a:pt x="496" y="1587"/>
                    <a:pt x="455" y="1571"/>
                  </a:cubicBezTo>
                  <a:cubicBezTo>
                    <a:pt x="411" y="1555"/>
                    <a:pt x="439" y="1518"/>
                    <a:pt x="467" y="1480"/>
                  </a:cubicBezTo>
                  <a:cubicBezTo>
                    <a:pt x="530" y="1436"/>
                    <a:pt x="524" y="1414"/>
                    <a:pt x="483" y="1395"/>
                  </a:cubicBezTo>
                  <a:cubicBezTo>
                    <a:pt x="452" y="1361"/>
                    <a:pt x="430" y="1317"/>
                    <a:pt x="427" y="1270"/>
                  </a:cubicBezTo>
                  <a:cubicBezTo>
                    <a:pt x="397" y="1234"/>
                    <a:pt x="389" y="1206"/>
                    <a:pt x="374" y="1206"/>
                  </a:cubicBezTo>
                  <a:cubicBezTo>
                    <a:pt x="368" y="1206"/>
                    <a:pt x="361" y="1210"/>
                    <a:pt x="351" y="1220"/>
                  </a:cubicBezTo>
                  <a:cubicBezTo>
                    <a:pt x="323" y="1217"/>
                    <a:pt x="298" y="1207"/>
                    <a:pt x="279" y="1189"/>
                  </a:cubicBezTo>
                  <a:cubicBezTo>
                    <a:pt x="258" y="1150"/>
                    <a:pt x="261" y="1134"/>
                    <a:pt x="268" y="1134"/>
                  </a:cubicBezTo>
                  <a:cubicBezTo>
                    <a:pt x="273" y="1134"/>
                    <a:pt x="279" y="1143"/>
                    <a:pt x="279" y="1157"/>
                  </a:cubicBezTo>
                  <a:cubicBezTo>
                    <a:pt x="294" y="1185"/>
                    <a:pt x="302" y="1195"/>
                    <a:pt x="310" y="1195"/>
                  </a:cubicBezTo>
                  <a:cubicBezTo>
                    <a:pt x="320" y="1195"/>
                    <a:pt x="328" y="1175"/>
                    <a:pt x="348" y="1157"/>
                  </a:cubicBezTo>
                  <a:cubicBezTo>
                    <a:pt x="386" y="1129"/>
                    <a:pt x="386" y="1073"/>
                    <a:pt x="392" y="1044"/>
                  </a:cubicBezTo>
                  <a:cubicBezTo>
                    <a:pt x="395" y="1007"/>
                    <a:pt x="402" y="969"/>
                    <a:pt x="411" y="932"/>
                  </a:cubicBezTo>
                  <a:cubicBezTo>
                    <a:pt x="467" y="863"/>
                    <a:pt x="480" y="841"/>
                    <a:pt x="449" y="822"/>
                  </a:cubicBezTo>
                  <a:lnTo>
                    <a:pt x="417" y="803"/>
                  </a:lnTo>
                  <a:lnTo>
                    <a:pt x="417" y="803"/>
                  </a:lnTo>
                  <a:cubicBezTo>
                    <a:pt x="418" y="803"/>
                    <a:pt x="419" y="803"/>
                    <a:pt x="420" y="803"/>
                  </a:cubicBezTo>
                  <a:cubicBezTo>
                    <a:pt x="457" y="803"/>
                    <a:pt x="506" y="739"/>
                    <a:pt x="552" y="675"/>
                  </a:cubicBezTo>
                  <a:cubicBezTo>
                    <a:pt x="602" y="606"/>
                    <a:pt x="655" y="537"/>
                    <a:pt x="649" y="499"/>
                  </a:cubicBezTo>
                  <a:lnTo>
                    <a:pt x="649" y="499"/>
                  </a:lnTo>
                  <a:cubicBezTo>
                    <a:pt x="654" y="507"/>
                    <a:pt x="661" y="519"/>
                    <a:pt x="668" y="530"/>
                  </a:cubicBezTo>
                  <a:cubicBezTo>
                    <a:pt x="676" y="541"/>
                    <a:pt x="684" y="545"/>
                    <a:pt x="693" y="545"/>
                  </a:cubicBezTo>
                  <a:cubicBezTo>
                    <a:pt x="708" y="545"/>
                    <a:pt x="726" y="532"/>
                    <a:pt x="756" y="515"/>
                  </a:cubicBezTo>
                  <a:cubicBezTo>
                    <a:pt x="778" y="502"/>
                    <a:pt x="869" y="421"/>
                    <a:pt x="956" y="421"/>
                  </a:cubicBezTo>
                  <a:cubicBezTo>
                    <a:pt x="962" y="421"/>
                    <a:pt x="968" y="421"/>
                    <a:pt x="973" y="421"/>
                  </a:cubicBezTo>
                  <a:cubicBezTo>
                    <a:pt x="1037" y="421"/>
                    <a:pt x="1089" y="430"/>
                    <a:pt x="1121" y="430"/>
                  </a:cubicBezTo>
                  <a:cubicBezTo>
                    <a:pt x="1143" y="430"/>
                    <a:pt x="1156" y="426"/>
                    <a:pt x="1157" y="411"/>
                  </a:cubicBezTo>
                  <a:cubicBezTo>
                    <a:pt x="1185" y="418"/>
                    <a:pt x="1185" y="421"/>
                    <a:pt x="1179" y="455"/>
                  </a:cubicBezTo>
                  <a:cubicBezTo>
                    <a:pt x="1147" y="483"/>
                    <a:pt x="1176" y="490"/>
                    <a:pt x="1201" y="502"/>
                  </a:cubicBezTo>
                  <a:cubicBezTo>
                    <a:pt x="1204" y="503"/>
                    <a:pt x="1206" y="504"/>
                    <a:pt x="1209" y="504"/>
                  </a:cubicBezTo>
                  <a:cubicBezTo>
                    <a:pt x="1227" y="504"/>
                    <a:pt x="1233" y="473"/>
                    <a:pt x="1241" y="440"/>
                  </a:cubicBezTo>
                  <a:cubicBezTo>
                    <a:pt x="1244" y="427"/>
                    <a:pt x="1249" y="421"/>
                    <a:pt x="1258" y="421"/>
                  </a:cubicBezTo>
                  <a:cubicBezTo>
                    <a:pt x="1272" y="421"/>
                    <a:pt x="1295" y="439"/>
                    <a:pt x="1323" y="477"/>
                  </a:cubicBezTo>
                  <a:cubicBezTo>
                    <a:pt x="1370" y="546"/>
                    <a:pt x="1439" y="590"/>
                    <a:pt x="1520" y="602"/>
                  </a:cubicBezTo>
                  <a:cubicBezTo>
                    <a:pt x="1542" y="621"/>
                    <a:pt x="1564" y="637"/>
                    <a:pt x="1542" y="665"/>
                  </a:cubicBezTo>
                  <a:cubicBezTo>
                    <a:pt x="1542" y="702"/>
                    <a:pt x="1558" y="752"/>
                    <a:pt x="1613" y="752"/>
                  </a:cubicBezTo>
                  <a:cubicBezTo>
                    <a:pt x="1624" y="752"/>
                    <a:pt x="1635" y="751"/>
                    <a:pt x="1649" y="747"/>
                  </a:cubicBezTo>
                  <a:cubicBezTo>
                    <a:pt x="1671" y="762"/>
                    <a:pt x="1671" y="762"/>
                    <a:pt x="1649" y="791"/>
                  </a:cubicBezTo>
                  <a:cubicBezTo>
                    <a:pt x="1649" y="819"/>
                    <a:pt x="1639" y="842"/>
                    <a:pt x="1651" y="842"/>
                  </a:cubicBezTo>
                  <a:cubicBezTo>
                    <a:pt x="1657" y="842"/>
                    <a:pt x="1668" y="836"/>
                    <a:pt x="1690" y="822"/>
                  </a:cubicBezTo>
                  <a:cubicBezTo>
                    <a:pt x="1759" y="828"/>
                    <a:pt x="1815" y="875"/>
                    <a:pt x="1837" y="938"/>
                  </a:cubicBezTo>
                  <a:cubicBezTo>
                    <a:pt x="1848" y="949"/>
                    <a:pt x="1861" y="959"/>
                    <a:pt x="1874" y="959"/>
                  </a:cubicBezTo>
                  <a:cubicBezTo>
                    <a:pt x="1882" y="959"/>
                    <a:pt x="1891" y="955"/>
                    <a:pt x="1900" y="944"/>
                  </a:cubicBezTo>
                  <a:lnTo>
                    <a:pt x="1921" y="916"/>
                  </a:lnTo>
                  <a:lnTo>
                    <a:pt x="1921" y="916"/>
                  </a:lnTo>
                  <a:cubicBezTo>
                    <a:pt x="1907" y="958"/>
                    <a:pt x="1901" y="975"/>
                    <a:pt x="1911" y="975"/>
                  </a:cubicBezTo>
                  <a:cubicBezTo>
                    <a:pt x="1919" y="975"/>
                    <a:pt x="1935" y="966"/>
                    <a:pt x="1962" y="950"/>
                  </a:cubicBezTo>
                  <a:cubicBezTo>
                    <a:pt x="1971" y="940"/>
                    <a:pt x="1979" y="936"/>
                    <a:pt x="1985" y="936"/>
                  </a:cubicBezTo>
                  <a:cubicBezTo>
                    <a:pt x="1996" y="936"/>
                    <a:pt x="1998" y="950"/>
                    <a:pt x="1984" y="966"/>
                  </a:cubicBezTo>
                  <a:cubicBezTo>
                    <a:pt x="1981" y="991"/>
                    <a:pt x="1987" y="1013"/>
                    <a:pt x="2003" y="1029"/>
                  </a:cubicBezTo>
                  <a:cubicBezTo>
                    <a:pt x="2088" y="1079"/>
                    <a:pt x="2172" y="1132"/>
                    <a:pt x="2247" y="1195"/>
                  </a:cubicBezTo>
                  <a:cubicBezTo>
                    <a:pt x="2381" y="1315"/>
                    <a:pt x="2442" y="1374"/>
                    <a:pt x="2473" y="1374"/>
                  </a:cubicBezTo>
                  <a:cubicBezTo>
                    <a:pt x="2480" y="1374"/>
                    <a:pt x="2485" y="1372"/>
                    <a:pt x="2489" y="1367"/>
                  </a:cubicBezTo>
                  <a:cubicBezTo>
                    <a:pt x="2501" y="1365"/>
                    <a:pt x="2509" y="1364"/>
                    <a:pt x="2516" y="1364"/>
                  </a:cubicBezTo>
                  <a:cubicBezTo>
                    <a:pt x="2532" y="1364"/>
                    <a:pt x="2531" y="1373"/>
                    <a:pt x="2526" y="1405"/>
                  </a:cubicBezTo>
                  <a:cubicBezTo>
                    <a:pt x="2523" y="1436"/>
                    <a:pt x="2536" y="1467"/>
                    <a:pt x="2561" y="1486"/>
                  </a:cubicBezTo>
                  <a:cubicBezTo>
                    <a:pt x="2580" y="1505"/>
                    <a:pt x="2598" y="1524"/>
                    <a:pt x="2573" y="1549"/>
                  </a:cubicBezTo>
                  <a:cubicBezTo>
                    <a:pt x="2589" y="1547"/>
                    <a:pt x="2600" y="1545"/>
                    <a:pt x="2607" y="1545"/>
                  </a:cubicBezTo>
                  <a:cubicBezTo>
                    <a:pt x="2620" y="1545"/>
                    <a:pt x="2624" y="1550"/>
                    <a:pt x="2636" y="1561"/>
                  </a:cubicBezTo>
                  <a:cubicBezTo>
                    <a:pt x="2614" y="1583"/>
                    <a:pt x="2626" y="1600"/>
                    <a:pt x="2658" y="1600"/>
                  </a:cubicBezTo>
                  <a:cubicBezTo>
                    <a:pt x="2663" y="1600"/>
                    <a:pt x="2668" y="1600"/>
                    <a:pt x="2674" y="1599"/>
                  </a:cubicBezTo>
                  <a:cubicBezTo>
                    <a:pt x="2704" y="1585"/>
                    <a:pt x="2721" y="1577"/>
                    <a:pt x="2726" y="1577"/>
                  </a:cubicBezTo>
                  <a:cubicBezTo>
                    <a:pt x="2733" y="1577"/>
                    <a:pt x="2720" y="1590"/>
                    <a:pt x="2692" y="1618"/>
                  </a:cubicBezTo>
                  <a:cubicBezTo>
                    <a:pt x="2672" y="1638"/>
                    <a:pt x="2688" y="1693"/>
                    <a:pt x="2699" y="1693"/>
                  </a:cubicBezTo>
                  <a:cubicBezTo>
                    <a:pt x="2701" y="1693"/>
                    <a:pt x="2704" y="1690"/>
                    <a:pt x="2705" y="1681"/>
                  </a:cubicBezTo>
                  <a:cubicBezTo>
                    <a:pt x="2711" y="1675"/>
                    <a:pt x="2718" y="1672"/>
                    <a:pt x="2725" y="1672"/>
                  </a:cubicBezTo>
                  <a:cubicBezTo>
                    <a:pt x="2746" y="1672"/>
                    <a:pt x="2772" y="1691"/>
                    <a:pt x="2802" y="1691"/>
                  </a:cubicBezTo>
                  <a:cubicBezTo>
                    <a:pt x="2805" y="1691"/>
                    <a:pt x="2808" y="1690"/>
                    <a:pt x="2811" y="1690"/>
                  </a:cubicBezTo>
                  <a:cubicBezTo>
                    <a:pt x="2830" y="1709"/>
                    <a:pt x="2849" y="1728"/>
                    <a:pt x="2824" y="1753"/>
                  </a:cubicBezTo>
                  <a:cubicBezTo>
                    <a:pt x="2815" y="1796"/>
                    <a:pt x="2929" y="1866"/>
                    <a:pt x="2975" y="1866"/>
                  </a:cubicBezTo>
                  <a:cubicBezTo>
                    <a:pt x="2976" y="1866"/>
                    <a:pt x="2977" y="1865"/>
                    <a:pt x="2978" y="1865"/>
                  </a:cubicBezTo>
                  <a:cubicBezTo>
                    <a:pt x="2987" y="1857"/>
                    <a:pt x="2995" y="1854"/>
                    <a:pt x="3001" y="1854"/>
                  </a:cubicBezTo>
                  <a:cubicBezTo>
                    <a:pt x="3012" y="1854"/>
                    <a:pt x="3013" y="1868"/>
                    <a:pt x="2996" y="1884"/>
                  </a:cubicBezTo>
                  <a:cubicBezTo>
                    <a:pt x="2968" y="1909"/>
                    <a:pt x="2987" y="1928"/>
                    <a:pt x="3006" y="1947"/>
                  </a:cubicBezTo>
                  <a:cubicBezTo>
                    <a:pt x="3008" y="1947"/>
                    <a:pt x="3011" y="1947"/>
                    <a:pt x="3013" y="1947"/>
                  </a:cubicBezTo>
                  <a:cubicBezTo>
                    <a:pt x="3047" y="1947"/>
                    <a:pt x="3023" y="1970"/>
                    <a:pt x="2996" y="1994"/>
                  </a:cubicBezTo>
                  <a:cubicBezTo>
                    <a:pt x="2953" y="1997"/>
                    <a:pt x="2971" y="2016"/>
                    <a:pt x="3006" y="2057"/>
                  </a:cubicBezTo>
                  <a:cubicBezTo>
                    <a:pt x="3007" y="2057"/>
                    <a:pt x="3008" y="2056"/>
                    <a:pt x="3008" y="2056"/>
                  </a:cubicBezTo>
                  <a:cubicBezTo>
                    <a:pt x="3052" y="2056"/>
                    <a:pt x="3123" y="2133"/>
                    <a:pt x="3172" y="2191"/>
                  </a:cubicBezTo>
                  <a:cubicBezTo>
                    <a:pt x="3241" y="2272"/>
                    <a:pt x="3282" y="2288"/>
                    <a:pt x="3341" y="2288"/>
                  </a:cubicBezTo>
                  <a:cubicBezTo>
                    <a:pt x="3357" y="2288"/>
                    <a:pt x="3375" y="2287"/>
                    <a:pt x="3394" y="2285"/>
                  </a:cubicBezTo>
                  <a:lnTo>
                    <a:pt x="3466" y="2260"/>
                  </a:lnTo>
                  <a:lnTo>
                    <a:pt x="3410" y="2304"/>
                  </a:lnTo>
                  <a:cubicBezTo>
                    <a:pt x="3385" y="2332"/>
                    <a:pt x="3363" y="2364"/>
                    <a:pt x="3344" y="2395"/>
                  </a:cubicBezTo>
                  <a:cubicBezTo>
                    <a:pt x="3349" y="2400"/>
                    <a:pt x="3355" y="2402"/>
                    <a:pt x="3361" y="2402"/>
                  </a:cubicBezTo>
                  <a:cubicBezTo>
                    <a:pt x="3377" y="2402"/>
                    <a:pt x="3396" y="2386"/>
                    <a:pt x="3416" y="2370"/>
                  </a:cubicBezTo>
                  <a:cubicBezTo>
                    <a:pt x="3424" y="2364"/>
                    <a:pt x="3430" y="2361"/>
                    <a:pt x="3436" y="2361"/>
                  </a:cubicBezTo>
                  <a:cubicBezTo>
                    <a:pt x="3452" y="2361"/>
                    <a:pt x="3462" y="2384"/>
                    <a:pt x="3466" y="2433"/>
                  </a:cubicBezTo>
                  <a:cubicBezTo>
                    <a:pt x="3473" y="2498"/>
                    <a:pt x="3488" y="2517"/>
                    <a:pt x="3535" y="2517"/>
                  </a:cubicBezTo>
                  <a:cubicBezTo>
                    <a:pt x="3557" y="2539"/>
                    <a:pt x="3567" y="2571"/>
                    <a:pt x="3557" y="2602"/>
                  </a:cubicBezTo>
                  <a:cubicBezTo>
                    <a:pt x="3565" y="2611"/>
                    <a:pt x="3569" y="2616"/>
                    <a:pt x="3574" y="2616"/>
                  </a:cubicBezTo>
                  <a:cubicBezTo>
                    <a:pt x="3580" y="2616"/>
                    <a:pt x="3587" y="2610"/>
                    <a:pt x="3601" y="2599"/>
                  </a:cubicBezTo>
                  <a:cubicBezTo>
                    <a:pt x="3609" y="2593"/>
                    <a:pt x="3615" y="2590"/>
                    <a:pt x="3621" y="2590"/>
                  </a:cubicBezTo>
                  <a:cubicBezTo>
                    <a:pt x="3636" y="2590"/>
                    <a:pt x="3642" y="2610"/>
                    <a:pt x="3633" y="2643"/>
                  </a:cubicBezTo>
                  <a:cubicBezTo>
                    <a:pt x="3600" y="2699"/>
                    <a:pt x="3631" y="2754"/>
                    <a:pt x="3658" y="2754"/>
                  </a:cubicBezTo>
                  <a:cubicBezTo>
                    <a:pt x="3662" y="2754"/>
                    <a:pt x="3666" y="2752"/>
                    <a:pt x="3670" y="2749"/>
                  </a:cubicBezTo>
                  <a:cubicBezTo>
                    <a:pt x="3678" y="2743"/>
                    <a:pt x="3686" y="2740"/>
                    <a:pt x="3692" y="2740"/>
                  </a:cubicBezTo>
                  <a:cubicBezTo>
                    <a:pt x="3708" y="2740"/>
                    <a:pt x="3719" y="2756"/>
                    <a:pt x="3730" y="2771"/>
                  </a:cubicBezTo>
                  <a:cubicBezTo>
                    <a:pt x="3745" y="2796"/>
                    <a:pt x="3777" y="2812"/>
                    <a:pt x="3808" y="2812"/>
                  </a:cubicBezTo>
                  <a:lnTo>
                    <a:pt x="3839" y="2856"/>
                  </a:lnTo>
                  <a:cubicBezTo>
                    <a:pt x="3847" y="2867"/>
                    <a:pt x="3840" y="2872"/>
                    <a:pt x="3829" y="2872"/>
                  </a:cubicBezTo>
                  <a:cubicBezTo>
                    <a:pt x="3818" y="2872"/>
                    <a:pt x="3803" y="2867"/>
                    <a:pt x="3796" y="2856"/>
                  </a:cubicBezTo>
                  <a:lnTo>
                    <a:pt x="3783" y="2896"/>
                  </a:lnTo>
                  <a:cubicBezTo>
                    <a:pt x="3814" y="2940"/>
                    <a:pt x="3830" y="2962"/>
                    <a:pt x="3874" y="2962"/>
                  </a:cubicBezTo>
                  <a:cubicBezTo>
                    <a:pt x="3904" y="2955"/>
                    <a:pt x="3922" y="2950"/>
                    <a:pt x="3929" y="2950"/>
                  </a:cubicBezTo>
                  <a:cubicBezTo>
                    <a:pt x="3939" y="2950"/>
                    <a:pt x="3925" y="2960"/>
                    <a:pt x="3890" y="2984"/>
                  </a:cubicBezTo>
                  <a:cubicBezTo>
                    <a:pt x="3861" y="3006"/>
                    <a:pt x="3849" y="3047"/>
                    <a:pt x="3893" y="3050"/>
                  </a:cubicBezTo>
                  <a:cubicBezTo>
                    <a:pt x="3907" y="3046"/>
                    <a:pt x="3917" y="3044"/>
                    <a:pt x="3925" y="3044"/>
                  </a:cubicBezTo>
                  <a:cubicBezTo>
                    <a:pt x="3959" y="3044"/>
                    <a:pt x="3947" y="3076"/>
                    <a:pt x="3924" y="3091"/>
                  </a:cubicBezTo>
                  <a:cubicBezTo>
                    <a:pt x="3849" y="3113"/>
                    <a:pt x="3852" y="3113"/>
                    <a:pt x="3971" y="3157"/>
                  </a:cubicBezTo>
                  <a:cubicBezTo>
                    <a:pt x="3999" y="3200"/>
                    <a:pt x="4090" y="3269"/>
                    <a:pt x="4137" y="3335"/>
                  </a:cubicBezTo>
                  <a:cubicBezTo>
                    <a:pt x="4197" y="3423"/>
                    <a:pt x="4225" y="3467"/>
                    <a:pt x="4209" y="3511"/>
                  </a:cubicBezTo>
                  <a:cubicBezTo>
                    <a:pt x="4203" y="3514"/>
                    <a:pt x="4198" y="3518"/>
                    <a:pt x="4193" y="3522"/>
                  </a:cubicBezTo>
                  <a:lnTo>
                    <a:pt x="4193" y="3522"/>
                  </a:lnTo>
                  <a:cubicBezTo>
                    <a:pt x="4207" y="3514"/>
                    <a:pt x="4218" y="3510"/>
                    <a:pt x="4227" y="3510"/>
                  </a:cubicBezTo>
                  <a:cubicBezTo>
                    <a:pt x="4252" y="3510"/>
                    <a:pt x="4268" y="3536"/>
                    <a:pt x="4297" y="3580"/>
                  </a:cubicBezTo>
                  <a:cubicBezTo>
                    <a:pt x="4303" y="3642"/>
                    <a:pt x="4353" y="3689"/>
                    <a:pt x="4416" y="3696"/>
                  </a:cubicBezTo>
                  <a:lnTo>
                    <a:pt x="4385" y="3649"/>
                  </a:lnTo>
                  <a:cubicBezTo>
                    <a:pt x="4405" y="3636"/>
                    <a:pt x="4421" y="3630"/>
                    <a:pt x="4432" y="3630"/>
                  </a:cubicBezTo>
                  <a:cubicBezTo>
                    <a:pt x="4454" y="3630"/>
                    <a:pt x="4460" y="3655"/>
                    <a:pt x="4460" y="3699"/>
                  </a:cubicBezTo>
                  <a:cubicBezTo>
                    <a:pt x="4472" y="3721"/>
                    <a:pt x="4444" y="3739"/>
                    <a:pt x="4413" y="3758"/>
                  </a:cubicBezTo>
                  <a:cubicBezTo>
                    <a:pt x="4385" y="3777"/>
                    <a:pt x="4369" y="3812"/>
                    <a:pt x="4382" y="3843"/>
                  </a:cubicBezTo>
                  <a:cubicBezTo>
                    <a:pt x="4389" y="3856"/>
                    <a:pt x="4397" y="3869"/>
                    <a:pt x="4406" y="3869"/>
                  </a:cubicBezTo>
                  <a:cubicBezTo>
                    <a:pt x="4413" y="3869"/>
                    <a:pt x="4419" y="3863"/>
                    <a:pt x="4425" y="3846"/>
                  </a:cubicBezTo>
                  <a:cubicBezTo>
                    <a:pt x="4440" y="3837"/>
                    <a:pt x="4448" y="3832"/>
                    <a:pt x="4454" y="3832"/>
                  </a:cubicBezTo>
                  <a:cubicBezTo>
                    <a:pt x="4460" y="3832"/>
                    <a:pt x="4463" y="3838"/>
                    <a:pt x="4469" y="3849"/>
                  </a:cubicBezTo>
                  <a:cubicBezTo>
                    <a:pt x="4482" y="3877"/>
                    <a:pt x="4510" y="3896"/>
                    <a:pt x="4541" y="3899"/>
                  </a:cubicBezTo>
                  <a:cubicBezTo>
                    <a:pt x="4550" y="3894"/>
                    <a:pt x="4557" y="3892"/>
                    <a:pt x="4563" y="3892"/>
                  </a:cubicBezTo>
                  <a:cubicBezTo>
                    <a:pt x="4580" y="3892"/>
                    <a:pt x="4589" y="3908"/>
                    <a:pt x="4601" y="3924"/>
                  </a:cubicBezTo>
                  <a:cubicBezTo>
                    <a:pt x="4592" y="3956"/>
                    <a:pt x="4595" y="3987"/>
                    <a:pt x="4610" y="4012"/>
                  </a:cubicBezTo>
                  <a:lnTo>
                    <a:pt x="4582" y="4031"/>
                  </a:lnTo>
                  <a:cubicBezTo>
                    <a:pt x="4560" y="4047"/>
                    <a:pt x="4544" y="4068"/>
                    <a:pt x="4532" y="4090"/>
                  </a:cubicBezTo>
                  <a:cubicBezTo>
                    <a:pt x="4538" y="4100"/>
                    <a:pt x="4546" y="4103"/>
                    <a:pt x="4554" y="4103"/>
                  </a:cubicBezTo>
                  <a:cubicBezTo>
                    <a:pt x="4566" y="4103"/>
                    <a:pt x="4576" y="4097"/>
                    <a:pt x="4576" y="4097"/>
                  </a:cubicBezTo>
                  <a:cubicBezTo>
                    <a:pt x="4577" y="4096"/>
                    <a:pt x="4577" y="4096"/>
                    <a:pt x="4578" y="4096"/>
                  </a:cubicBezTo>
                  <a:cubicBezTo>
                    <a:pt x="4625" y="4096"/>
                    <a:pt x="4928" y="4634"/>
                    <a:pt x="4964" y="4705"/>
                  </a:cubicBezTo>
                  <a:cubicBezTo>
                    <a:pt x="4959" y="4755"/>
                    <a:pt x="4980" y="4811"/>
                    <a:pt x="4999" y="4811"/>
                  </a:cubicBezTo>
                  <a:cubicBezTo>
                    <a:pt x="5003" y="4811"/>
                    <a:pt x="5008" y="4807"/>
                    <a:pt x="5011" y="4799"/>
                  </a:cubicBezTo>
                  <a:cubicBezTo>
                    <a:pt x="5013" y="4798"/>
                    <a:pt x="5015" y="4797"/>
                    <a:pt x="5017" y="4797"/>
                  </a:cubicBezTo>
                  <a:cubicBezTo>
                    <a:pt x="5050" y="4797"/>
                    <a:pt x="5110" y="4910"/>
                    <a:pt x="5178" y="5043"/>
                  </a:cubicBezTo>
                  <a:cubicBezTo>
                    <a:pt x="5255" y="5204"/>
                    <a:pt x="5313" y="5320"/>
                    <a:pt x="5345" y="5320"/>
                  </a:cubicBezTo>
                  <a:cubicBezTo>
                    <a:pt x="5347" y="5320"/>
                    <a:pt x="5348" y="5319"/>
                    <a:pt x="5350" y="5319"/>
                  </a:cubicBezTo>
                  <a:lnTo>
                    <a:pt x="5384" y="5391"/>
                  </a:lnTo>
                  <a:cubicBezTo>
                    <a:pt x="5406" y="5438"/>
                    <a:pt x="5460" y="5472"/>
                    <a:pt x="5472" y="5497"/>
                  </a:cubicBezTo>
                  <a:cubicBezTo>
                    <a:pt x="5509" y="5505"/>
                    <a:pt x="5522" y="5525"/>
                    <a:pt x="5498" y="5525"/>
                  </a:cubicBezTo>
                  <a:cubicBezTo>
                    <a:pt x="5494" y="5525"/>
                    <a:pt x="5488" y="5524"/>
                    <a:pt x="5482" y="5523"/>
                  </a:cubicBezTo>
                  <a:cubicBezTo>
                    <a:pt x="5450" y="5535"/>
                    <a:pt x="5419" y="5551"/>
                    <a:pt x="5428" y="5576"/>
                  </a:cubicBezTo>
                  <a:cubicBezTo>
                    <a:pt x="5440" y="5601"/>
                    <a:pt x="5455" y="5609"/>
                    <a:pt x="5471" y="5609"/>
                  </a:cubicBezTo>
                  <a:cubicBezTo>
                    <a:pt x="5486" y="5609"/>
                    <a:pt x="5501" y="5602"/>
                    <a:pt x="5516" y="5595"/>
                  </a:cubicBezTo>
                  <a:cubicBezTo>
                    <a:pt x="5523" y="5591"/>
                    <a:pt x="5530" y="5589"/>
                    <a:pt x="5535" y="5589"/>
                  </a:cubicBezTo>
                  <a:cubicBezTo>
                    <a:pt x="5553" y="5589"/>
                    <a:pt x="5560" y="5604"/>
                    <a:pt x="5560" y="5604"/>
                  </a:cubicBezTo>
                  <a:cubicBezTo>
                    <a:pt x="5569" y="5629"/>
                    <a:pt x="5569" y="5629"/>
                    <a:pt x="5538" y="5645"/>
                  </a:cubicBezTo>
                  <a:lnTo>
                    <a:pt x="5472" y="5673"/>
                  </a:lnTo>
                  <a:lnTo>
                    <a:pt x="5485" y="5698"/>
                  </a:lnTo>
                  <a:cubicBezTo>
                    <a:pt x="5492" y="5694"/>
                    <a:pt x="5498" y="5693"/>
                    <a:pt x="5503" y="5693"/>
                  </a:cubicBezTo>
                  <a:cubicBezTo>
                    <a:pt x="5520" y="5693"/>
                    <a:pt x="5525" y="5707"/>
                    <a:pt x="5525" y="5707"/>
                  </a:cubicBezTo>
                  <a:cubicBezTo>
                    <a:pt x="5538" y="5733"/>
                    <a:pt x="5538" y="5733"/>
                    <a:pt x="5472" y="5761"/>
                  </a:cubicBezTo>
                  <a:cubicBezTo>
                    <a:pt x="5410" y="5787"/>
                    <a:pt x="5418" y="5811"/>
                    <a:pt x="5482" y="5811"/>
                  </a:cubicBezTo>
                  <a:cubicBezTo>
                    <a:pt x="5486" y="5811"/>
                    <a:pt x="5490" y="5811"/>
                    <a:pt x="5494" y="5811"/>
                  </a:cubicBezTo>
                  <a:lnTo>
                    <a:pt x="5547" y="5842"/>
                  </a:lnTo>
                  <a:cubicBezTo>
                    <a:pt x="5494" y="5895"/>
                    <a:pt x="5582" y="5917"/>
                    <a:pt x="5623" y="5927"/>
                  </a:cubicBezTo>
                  <a:cubicBezTo>
                    <a:pt x="5572" y="5977"/>
                    <a:pt x="5578" y="6002"/>
                    <a:pt x="5642" y="6002"/>
                  </a:cubicBezTo>
                  <a:cubicBezTo>
                    <a:pt x="5646" y="6002"/>
                    <a:pt x="5650" y="6002"/>
                    <a:pt x="5654" y="6002"/>
                  </a:cubicBezTo>
                  <a:cubicBezTo>
                    <a:pt x="5661" y="5999"/>
                    <a:pt x="5667" y="5997"/>
                    <a:pt x="5672" y="5997"/>
                  </a:cubicBezTo>
                  <a:cubicBezTo>
                    <a:pt x="5691" y="5997"/>
                    <a:pt x="5693" y="6019"/>
                    <a:pt x="5676" y="6049"/>
                  </a:cubicBezTo>
                  <a:cubicBezTo>
                    <a:pt x="5654" y="6090"/>
                    <a:pt x="5663" y="6112"/>
                    <a:pt x="5685" y="6162"/>
                  </a:cubicBezTo>
                  <a:cubicBezTo>
                    <a:pt x="5729" y="6171"/>
                    <a:pt x="5801" y="6344"/>
                    <a:pt x="5879" y="6541"/>
                  </a:cubicBezTo>
                  <a:cubicBezTo>
                    <a:pt x="5967" y="6755"/>
                    <a:pt x="6025" y="6902"/>
                    <a:pt x="6057" y="6902"/>
                  </a:cubicBezTo>
                  <a:cubicBezTo>
                    <a:pt x="6059" y="6902"/>
                    <a:pt x="6060" y="6902"/>
                    <a:pt x="6061" y="6901"/>
                  </a:cubicBezTo>
                  <a:lnTo>
                    <a:pt x="6061" y="6901"/>
                  </a:lnTo>
                  <a:cubicBezTo>
                    <a:pt x="6071" y="6927"/>
                    <a:pt x="6071" y="6927"/>
                    <a:pt x="6049" y="6964"/>
                  </a:cubicBezTo>
                  <a:cubicBezTo>
                    <a:pt x="6016" y="6976"/>
                    <a:pt x="6023" y="6999"/>
                    <a:pt x="6086" y="6999"/>
                  </a:cubicBezTo>
                  <a:cubicBezTo>
                    <a:pt x="6090" y="6999"/>
                    <a:pt x="6095" y="6999"/>
                    <a:pt x="6099" y="6999"/>
                  </a:cubicBezTo>
                  <a:cubicBezTo>
                    <a:pt x="6143" y="7011"/>
                    <a:pt x="6177" y="6999"/>
                    <a:pt x="6111" y="7024"/>
                  </a:cubicBezTo>
                  <a:cubicBezTo>
                    <a:pt x="6077" y="7036"/>
                    <a:pt x="6096" y="7086"/>
                    <a:pt x="6133" y="7187"/>
                  </a:cubicBezTo>
                  <a:cubicBezTo>
                    <a:pt x="6163" y="7257"/>
                    <a:pt x="6198" y="7348"/>
                    <a:pt x="6228" y="7348"/>
                  </a:cubicBezTo>
                  <a:cubicBezTo>
                    <a:pt x="6230" y="7348"/>
                    <a:pt x="6232" y="7347"/>
                    <a:pt x="6234" y="7346"/>
                  </a:cubicBezTo>
                  <a:cubicBezTo>
                    <a:pt x="6267" y="7370"/>
                    <a:pt x="6280" y="7379"/>
                    <a:pt x="6273" y="7379"/>
                  </a:cubicBezTo>
                  <a:cubicBezTo>
                    <a:pt x="6269" y="7379"/>
                    <a:pt x="6259" y="7376"/>
                    <a:pt x="6243" y="7372"/>
                  </a:cubicBezTo>
                  <a:lnTo>
                    <a:pt x="6243" y="7372"/>
                  </a:lnTo>
                  <a:cubicBezTo>
                    <a:pt x="6168" y="7375"/>
                    <a:pt x="6183" y="7509"/>
                    <a:pt x="6277" y="7560"/>
                  </a:cubicBezTo>
                  <a:cubicBezTo>
                    <a:pt x="6287" y="7585"/>
                    <a:pt x="6296" y="7610"/>
                    <a:pt x="6262" y="7622"/>
                  </a:cubicBezTo>
                  <a:cubicBezTo>
                    <a:pt x="6281" y="7666"/>
                    <a:pt x="6306" y="7704"/>
                    <a:pt x="6343" y="7732"/>
                  </a:cubicBezTo>
                  <a:lnTo>
                    <a:pt x="6409" y="7907"/>
                  </a:lnTo>
                  <a:cubicBezTo>
                    <a:pt x="6425" y="7942"/>
                    <a:pt x="6450" y="7973"/>
                    <a:pt x="6478" y="7995"/>
                  </a:cubicBezTo>
                  <a:lnTo>
                    <a:pt x="6487" y="8020"/>
                  </a:lnTo>
                  <a:cubicBezTo>
                    <a:pt x="6456" y="8033"/>
                    <a:pt x="6500" y="8155"/>
                    <a:pt x="6566" y="8330"/>
                  </a:cubicBezTo>
                  <a:cubicBezTo>
                    <a:pt x="6632" y="8506"/>
                    <a:pt x="6688" y="8653"/>
                    <a:pt x="6663" y="8691"/>
                  </a:cubicBezTo>
                  <a:cubicBezTo>
                    <a:pt x="6675" y="8713"/>
                    <a:pt x="6694" y="8725"/>
                    <a:pt x="6716" y="8728"/>
                  </a:cubicBezTo>
                  <a:cubicBezTo>
                    <a:pt x="6791" y="8728"/>
                    <a:pt x="6801" y="8754"/>
                    <a:pt x="6776" y="8791"/>
                  </a:cubicBezTo>
                  <a:cubicBezTo>
                    <a:pt x="6751" y="8813"/>
                    <a:pt x="6744" y="8845"/>
                    <a:pt x="6751" y="8873"/>
                  </a:cubicBezTo>
                  <a:lnTo>
                    <a:pt x="6751" y="8873"/>
                  </a:lnTo>
                  <a:cubicBezTo>
                    <a:pt x="6746" y="8879"/>
                    <a:pt x="6740" y="8885"/>
                    <a:pt x="6735" y="8891"/>
                  </a:cubicBezTo>
                  <a:lnTo>
                    <a:pt x="6754" y="8910"/>
                  </a:lnTo>
                  <a:cubicBezTo>
                    <a:pt x="6758" y="8909"/>
                    <a:pt x="6763" y="8908"/>
                    <a:pt x="6767" y="8906"/>
                  </a:cubicBezTo>
                  <a:lnTo>
                    <a:pt x="6767" y="8906"/>
                  </a:lnTo>
                  <a:cubicBezTo>
                    <a:pt x="6782" y="8925"/>
                    <a:pt x="6805" y="8938"/>
                    <a:pt x="6832" y="8938"/>
                  </a:cubicBezTo>
                  <a:lnTo>
                    <a:pt x="6801" y="8951"/>
                  </a:lnTo>
                  <a:cubicBezTo>
                    <a:pt x="6741" y="9004"/>
                    <a:pt x="6804" y="9064"/>
                    <a:pt x="6879" y="9064"/>
                  </a:cubicBezTo>
                  <a:cubicBezTo>
                    <a:pt x="6857" y="9101"/>
                    <a:pt x="6832" y="9139"/>
                    <a:pt x="6876" y="9152"/>
                  </a:cubicBezTo>
                  <a:cubicBezTo>
                    <a:pt x="6885" y="9177"/>
                    <a:pt x="6885" y="9177"/>
                    <a:pt x="6820" y="9202"/>
                  </a:cubicBezTo>
                  <a:cubicBezTo>
                    <a:pt x="6785" y="9214"/>
                    <a:pt x="6751" y="9227"/>
                    <a:pt x="6760" y="9252"/>
                  </a:cubicBezTo>
                  <a:cubicBezTo>
                    <a:pt x="6764" y="9262"/>
                    <a:pt x="6773" y="9266"/>
                    <a:pt x="6784" y="9266"/>
                  </a:cubicBezTo>
                  <a:cubicBezTo>
                    <a:pt x="6799" y="9266"/>
                    <a:pt x="6819" y="9259"/>
                    <a:pt x="6838" y="9252"/>
                  </a:cubicBezTo>
                  <a:lnTo>
                    <a:pt x="6857" y="9302"/>
                  </a:lnTo>
                  <a:cubicBezTo>
                    <a:pt x="6857" y="9302"/>
                    <a:pt x="6863" y="9316"/>
                    <a:pt x="6879" y="9316"/>
                  </a:cubicBezTo>
                  <a:cubicBezTo>
                    <a:pt x="6884" y="9316"/>
                    <a:pt x="6891" y="9315"/>
                    <a:pt x="6898" y="9311"/>
                  </a:cubicBezTo>
                  <a:cubicBezTo>
                    <a:pt x="6904" y="9309"/>
                    <a:pt x="6910" y="9308"/>
                    <a:pt x="6915" y="9308"/>
                  </a:cubicBezTo>
                  <a:cubicBezTo>
                    <a:pt x="6936" y="9308"/>
                    <a:pt x="6944" y="9328"/>
                    <a:pt x="6951" y="9349"/>
                  </a:cubicBezTo>
                  <a:cubicBezTo>
                    <a:pt x="6936" y="9355"/>
                    <a:pt x="6938" y="9361"/>
                    <a:pt x="6947" y="9361"/>
                  </a:cubicBezTo>
                  <a:cubicBezTo>
                    <a:pt x="6957" y="9361"/>
                    <a:pt x="6973" y="9355"/>
                    <a:pt x="6986" y="9336"/>
                  </a:cubicBezTo>
                  <a:cubicBezTo>
                    <a:pt x="7005" y="9329"/>
                    <a:pt x="7025" y="9320"/>
                    <a:pt x="7040" y="9320"/>
                  </a:cubicBezTo>
                  <a:cubicBezTo>
                    <a:pt x="7050" y="9320"/>
                    <a:pt x="7057" y="9324"/>
                    <a:pt x="7061" y="9333"/>
                  </a:cubicBezTo>
                  <a:lnTo>
                    <a:pt x="7127" y="9308"/>
                  </a:lnTo>
                  <a:cubicBezTo>
                    <a:pt x="7196" y="9283"/>
                    <a:pt x="7227" y="9267"/>
                    <a:pt x="7243" y="9208"/>
                  </a:cubicBezTo>
                  <a:cubicBezTo>
                    <a:pt x="7237" y="9110"/>
                    <a:pt x="7241" y="9030"/>
                    <a:pt x="7199" y="9030"/>
                  </a:cubicBezTo>
                  <a:cubicBezTo>
                    <a:pt x="7193" y="9030"/>
                    <a:pt x="7185" y="9032"/>
                    <a:pt x="7177" y="9036"/>
                  </a:cubicBezTo>
                  <a:cubicBezTo>
                    <a:pt x="7177" y="9036"/>
                    <a:pt x="7133" y="9023"/>
                    <a:pt x="7124" y="8998"/>
                  </a:cubicBezTo>
                  <a:cubicBezTo>
                    <a:pt x="7114" y="8973"/>
                    <a:pt x="7139" y="8935"/>
                    <a:pt x="7139" y="8935"/>
                  </a:cubicBezTo>
                  <a:cubicBezTo>
                    <a:pt x="7171" y="8923"/>
                    <a:pt x="7133" y="8822"/>
                    <a:pt x="7086" y="8700"/>
                  </a:cubicBezTo>
                  <a:cubicBezTo>
                    <a:pt x="7033" y="8553"/>
                    <a:pt x="7005" y="8478"/>
                    <a:pt x="7026" y="8440"/>
                  </a:cubicBezTo>
                  <a:cubicBezTo>
                    <a:pt x="7042" y="8421"/>
                    <a:pt x="7048" y="8399"/>
                    <a:pt x="7042" y="8377"/>
                  </a:cubicBezTo>
                  <a:lnTo>
                    <a:pt x="7042" y="8377"/>
                  </a:lnTo>
                  <a:cubicBezTo>
                    <a:pt x="7041" y="8378"/>
                    <a:pt x="7039" y="8378"/>
                    <a:pt x="7038" y="8378"/>
                  </a:cubicBezTo>
                  <a:cubicBezTo>
                    <a:pt x="7003" y="8378"/>
                    <a:pt x="6952" y="8236"/>
                    <a:pt x="6889" y="8067"/>
                  </a:cubicBezTo>
                  <a:cubicBezTo>
                    <a:pt x="6825" y="7898"/>
                    <a:pt x="6762" y="7731"/>
                    <a:pt x="6729" y="7731"/>
                  </a:cubicBezTo>
                  <a:cubicBezTo>
                    <a:pt x="6728" y="7731"/>
                    <a:pt x="6727" y="7731"/>
                    <a:pt x="6726" y="7732"/>
                  </a:cubicBezTo>
                  <a:lnTo>
                    <a:pt x="6707" y="7682"/>
                  </a:lnTo>
                  <a:cubicBezTo>
                    <a:pt x="6738" y="7669"/>
                    <a:pt x="6719" y="7619"/>
                    <a:pt x="6701" y="7569"/>
                  </a:cubicBezTo>
                  <a:cubicBezTo>
                    <a:pt x="6669" y="7547"/>
                    <a:pt x="6644" y="7516"/>
                    <a:pt x="6632" y="7481"/>
                  </a:cubicBezTo>
                  <a:cubicBezTo>
                    <a:pt x="6663" y="7469"/>
                    <a:pt x="6654" y="7444"/>
                    <a:pt x="6635" y="7393"/>
                  </a:cubicBezTo>
                  <a:cubicBezTo>
                    <a:pt x="6619" y="7352"/>
                    <a:pt x="6610" y="7328"/>
                    <a:pt x="6588" y="7328"/>
                  </a:cubicBezTo>
                  <a:cubicBezTo>
                    <a:pt x="6583" y="7328"/>
                    <a:pt x="6578" y="7329"/>
                    <a:pt x="6572" y="7331"/>
                  </a:cubicBezTo>
                  <a:cubicBezTo>
                    <a:pt x="6563" y="7306"/>
                    <a:pt x="6497" y="7130"/>
                    <a:pt x="6500" y="7042"/>
                  </a:cubicBezTo>
                  <a:cubicBezTo>
                    <a:pt x="6525" y="7005"/>
                    <a:pt x="6481" y="6992"/>
                    <a:pt x="6437" y="6983"/>
                  </a:cubicBezTo>
                  <a:cubicBezTo>
                    <a:pt x="6429" y="6987"/>
                    <a:pt x="6420" y="6988"/>
                    <a:pt x="6411" y="6988"/>
                  </a:cubicBezTo>
                  <a:cubicBezTo>
                    <a:pt x="6389" y="6988"/>
                    <a:pt x="6366" y="6978"/>
                    <a:pt x="6353" y="6958"/>
                  </a:cubicBezTo>
                  <a:lnTo>
                    <a:pt x="6419" y="6933"/>
                  </a:lnTo>
                  <a:cubicBezTo>
                    <a:pt x="6432" y="6936"/>
                    <a:pt x="6441" y="6938"/>
                    <a:pt x="6447" y="6938"/>
                  </a:cubicBezTo>
                  <a:cubicBezTo>
                    <a:pt x="6461" y="6938"/>
                    <a:pt x="6457" y="6927"/>
                    <a:pt x="6444" y="6892"/>
                  </a:cubicBezTo>
                  <a:cubicBezTo>
                    <a:pt x="6434" y="6867"/>
                    <a:pt x="6422" y="6842"/>
                    <a:pt x="6422" y="6842"/>
                  </a:cubicBezTo>
                  <a:cubicBezTo>
                    <a:pt x="6420" y="6843"/>
                    <a:pt x="6418" y="6843"/>
                    <a:pt x="6416" y="6843"/>
                  </a:cubicBezTo>
                  <a:cubicBezTo>
                    <a:pt x="6385" y="6843"/>
                    <a:pt x="6336" y="6722"/>
                    <a:pt x="6271" y="6557"/>
                  </a:cubicBezTo>
                  <a:cubicBezTo>
                    <a:pt x="6191" y="6350"/>
                    <a:pt x="6155" y="6270"/>
                    <a:pt x="6126" y="6270"/>
                  </a:cubicBezTo>
                  <a:cubicBezTo>
                    <a:pt x="6123" y="6270"/>
                    <a:pt x="6120" y="6270"/>
                    <a:pt x="6118" y="6272"/>
                  </a:cubicBezTo>
                  <a:cubicBezTo>
                    <a:pt x="6112" y="6274"/>
                    <a:pt x="6107" y="6275"/>
                    <a:pt x="6103" y="6275"/>
                  </a:cubicBezTo>
                  <a:cubicBezTo>
                    <a:pt x="6081" y="6275"/>
                    <a:pt x="6074" y="6245"/>
                    <a:pt x="6077" y="6171"/>
                  </a:cubicBezTo>
                  <a:cubicBezTo>
                    <a:pt x="6115" y="5980"/>
                    <a:pt x="6111" y="5980"/>
                    <a:pt x="6068" y="5968"/>
                  </a:cubicBezTo>
                  <a:lnTo>
                    <a:pt x="6068" y="5968"/>
                  </a:lnTo>
                  <a:cubicBezTo>
                    <a:pt x="6080" y="5993"/>
                    <a:pt x="6046" y="6008"/>
                    <a:pt x="6014" y="6021"/>
                  </a:cubicBezTo>
                  <a:cubicBezTo>
                    <a:pt x="5996" y="6029"/>
                    <a:pt x="5981" y="6033"/>
                    <a:pt x="5971" y="6033"/>
                  </a:cubicBezTo>
                  <a:cubicBezTo>
                    <a:pt x="5947" y="6033"/>
                    <a:pt x="5952" y="6009"/>
                    <a:pt x="5992" y="5971"/>
                  </a:cubicBezTo>
                  <a:cubicBezTo>
                    <a:pt x="6061" y="5943"/>
                    <a:pt x="5866" y="5588"/>
                    <a:pt x="5790" y="5588"/>
                  </a:cubicBezTo>
                  <a:cubicBezTo>
                    <a:pt x="5789" y="5588"/>
                    <a:pt x="5789" y="5588"/>
                    <a:pt x="5789" y="5588"/>
                  </a:cubicBezTo>
                  <a:lnTo>
                    <a:pt x="5820" y="5576"/>
                  </a:lnTo>
                  <a:cubicBezTo>
                    <a:pt x="5854" y="5560"/>
                    <a:pt x="5842" y="5535"/>
                    <a:pt x="5798" y="5435"/>
                  </a:cubicBezTo>
                  <a:lnTo>
                    <a:pt x="5764" y="5363"/>
                  </a:lnTo>
                  <a:cubicBezTo>
                    <a:pt x="5758" y="5365"/>
                    <a:pt x="5753" y="5366"/>
                    <a:pt x="5748" y="5366"/>
                  </a:cubicBezTo>
                  <a:cubicBezTo>
                    <a:pt x="5693" y="5366"/>
                    <a:pt x="5666" y="5227"/>
                    <a:pt x="5695" y="5212"/>
                  </a:cubicBezTo>
                  <a:cubicBezTo>
                    <a:pt x="5717" y="5175"/>
                    <a:pt x="5717" y="5175"/>
                    <a:pt x="5695" y="5125"/>
                  </a:cubicBezTo>
                  <a:cubicBezTo>
                    <a:pt x="5591" y="5081"/>
                    <a:pt x="5566" y="4943"/>
                    <a:pt x="5597" y="4927"/>
                  </a:cubicBezTo>
                  <a:lnTo>
                    <a:pt x="5572" y="4877"/>
                  </a:lnTo>
                  <a:cubicBezTo>
                    <a:pt x="5529" y="4868"/>
                    <a:pt x="5507" y="4817"/>
                    <a:pt x="5494" y="4796"/>
                  </a:cubicBezTo>
                  <a:cubicBezTo>
                    <a:pt x="5469" y="4745"/>
                    <a:pt x="5455" y="4718"/>
                    <a:pt x="5442" y="4718"/>
                  </a:cubicBezTo>
                  <a:cubicBezTo>
                    <a:pt x="5436" y="4718"/>
                    <a:pt x="5429" y="4724"/>
                    <a:pt x="5422" y="4739"/>
                  </a:cubicBezTo>
                  <a:cubicBezTo>
                    <a:pt x="5403" y="4749"/>
                    <a:pt x="5383" y="4759"/>
                    <a:pt x="5368" y="4759"/>
                  </a:cubicBezTo>
                  <a:cubicBezTo>
                    <a:pt x="5359" y="4759"/>
                    <a:pt x="5352" y="4755"/>
                    <a:pt x="5347" y="4745"/>
                  </a:cubicBezTo>
                  <a:lnTo>
                    <a:pt x="5378" y="4730"/>
                  </a:lnTo>
                  <a:cubicBezTo>
                    <a:pt x="5409" y="4714"/>
                    <a:pt x="5375" y="4639"/>
                    <a:pt x="5322" y="4542"/>
                  </a:cubicBezTo>
                  <a:cubicBezTo>
                    <a:pt x="5256" y="4423"/>
                    <a:pt x="5231" y="4372"/>
                    <a:pt x="5250" y="4332"/>
                  </a:cubicBezTo>
                  <a:lnTo>
                    <a:pt x="5206" y="4325"/>
                  </a:lnTo>
                  <a:cubicBezTo>
                    <a:pt x="5159" y="4319"/>
                    <a:pt x="5146" y="4294"/>
                    <a:pt x="5178" y="4275"/>
                  </a:cubicBezTo>
                  <a:cubicBezTo>
                    <a:pt x="5196" y="4235"/>
                    <a:pt x="5140" y="4141"/>
                    <a:pt x="5084" y="4109"/>
                  </a:cubicBezTo>
                  <a:lnTo>
                    <a:pt x="5055" y="4062"/>
                  </a:lnTo>
                  <a:cubicBezTo>
                    <a:pt x="5104" y="4017"/>
                    <a:pt x="5067" y="3941"/>
                    <a:pt x="5006" y="3941"/>
                  </a:cubicBezTo>
                  <a:cubicBezTo>
                    <a:pt x="5000" y="3941"/>
                    <a:pt x="4993" y="3941"/>
                    <a:pt x="4986" y="3943"/>
                  </a:cubicBezTo>
                  <a:cubicBezTo>
                    <a:pt x="5018" y="3927"/>
                    <a:pt x="5005" y="3902"/>
                    <a:pt x="4989" y="3880"/>
                  </a:cubicBezTo>
                  <a:cubicBezTo>
                    <a:pt x="4930" y="3852"/>
                    <a:pt x="4874" y="3758"/>
                    <a:pt x="4905" y="3739"/>
                  </a:cubicBezTo>
                  <a:lnTo>
                    <a:pt x="4892" y="3714"/>
                  </a:lnTo>
                  <a:cubicBezTo>
                    <a:pt x="4858" y="3711"/>
                    <a:pt x="4830" y="3692"/>
                    <a:pt x="4817" y="3664"/>
                  </a:cubicBezTo>
                  <a:cubicBezTo>
                    <a:pt x="4805" y="3636"/>
                    <a:pt x="4776" y="3614"/>
                    <a:pt x="4745" y="3614"/>
                  </a:cubicBezTo>
                  <a:cubicBezTo>
                    <a:pt x="4720" y="3614"/>
                    <a:pt x="4698" y="3605"/>
                    <a:pt x="4686" y="3586"/>
                  </a:cubicBezTo>
                  <a:cubicBezTo>
                    <a:pt x="4675" y="3572"/>
                    <a:pt x="4690" y="3568"/>
                    <a:pt x="4715" y="3568"/>
                  </a:cubicBezTo>
                  <a:cubicBezTo>
                    <a:pt x="4728" y="3568"/>
                    <a:pt x="4744" y="3569"/>
                    <a:pt x="4761" y="3570"/>
                  </a:cubicBezTo>
                  <a:cubicBezTo>
                    <a:pt x="4770" y="3575"/>
                    <a:pt x="4777" y="3577"/>
                    <a:pt x="4782" y="3577"/>
                  </a:cubicBezTo>
                  <a:cubicBezTo>
                    <a:pt x="4804" y="3577"/>
                    <a:pt x="4759" y="3524"/>
                    <a:pt x="4670" y="3498"/>
                  </a:cubicBezTo>
                  <a:cubicBezTo>
                    <a:pt x="4603" y="3478"/>
                    <a:pt x="4579" y="3471"/>
                    <a:pt x="4596" y="3471"/>
                  </a:cubicBezTo>
                  <a:cubicBezTo>
                    <a:pt x="4604" y="3471"/>
                    <a:pt x="4625" y="3473"/>
                    <a:pt x="4657" y="3476"/>
                  </a:cubicBezTo>
                  <a:cubicBezTo>
                    <a:pt x="4671" y="3477"/>
                    <a:pt x="4685" y="3478"/>
                    <a:pt x="4696" y="3478"/>
                  </a:cubicBezTo>
                  <a:cubicBezTo>
                    <a:pt x="4719" y="3478"/>
                    <a:pt x="4726" y="3474"/>
                    <a:pt x="4686" y="3454"/>
                  </a:cubicBezTo>
                  <a:cubicBezTo>
                    <a:pt x="4686" y="3454"/>
                    <a:pt x="4667" y="3423"/>
                    <a:pt x="4643" y="3423"/>
                  </a:cubicBezTo>
                  <a:cubicBezTo>
                    <a:pt x="4638" y="3423"/>
                    <a:pt x="4632" y="3425"/>
                    <a:pt x="4626" y="3429"/>
                  </a:cubicBezTo>
                  <a:lnTo>
                    <a:pt x="4582" y="3360"/>
                  </a:lnTo>
                  <a:cubicBezTo>
                    <a:pt x="4585" y="3319"/>
                    <a:pt x="4576" y="3282"/>
                    <a:pt x="4551" y="3247"/>
                  </a:cubicBezTo>
                  <a:cubicBezTo>
                    <a:pt x="4507" y="3244"/>
                    <a:pt x="4507" y="3244"/>
                    <a:pt x="4523" y="3204"/>
                  </a:cubicBezTo>
                  <a:cubicBezTo>
                    <a:pt x="4539" y="3191"/>
                    <a:pt x="4541" y="3178"/>
                    <a:pt x="4527" y="3178"/>
                  </a:cubicBezTo>
                  <a:cubicBezTo>
                    <a:pt x="4517" y="3178"/>
                    <a:pt x="4500" y="3184"/>
                    <a:pt x="4476" y="3200"/>
                  </a:cubicBezTo>
                  <a:cubicBezTo>
                    <a:pt x="4432" y="3197"/>
                    <a:pt x="4416" y="3175"/>
                    <a:pt x="4432" y="3131"/>
                  </a:cubicBezTo>
                  <a:cubicBezTo>
                    <a:pt x="4476" y="3101"/>
                    <a:pt x="4479" y="3081"/>
                    <a:pt x="4464" y="3081"/>
                  </a:cubicBezTo>
                  <a:cubicBezTo>
                    <a:pt x="4459" y="3081"/>
                    <a:pt x="4452" y="3083"/>
                    <a:pt x="4444" y="3088"/>
                  </a:cubicBezTo>
                  <a:cubicBezTo>
                    <a:pt x="4441" y="3088"/>
                    <a:pt x="4439" y="3088"/>
                    <a:pt x="4436" y="3088"/>
                  </a:cubicBezTo>
                  <a:cubicBezTo>
                    <a:pt x="4417" y="3088"/>
                    <a:pt x="4398" y="3079"/>
                    <a:pt x="4385" y="3066"/>
                  </a:cubicBezTo>
                  <a:cubicBezTo>
                    <a:pt x="4413" y="3044"/>
                    <a:pt x="4275" y="2840"/>
                    <a:pt x="4128" y="2639"/>
                  </a:cubicBezTo>
                  <a:cubicBezTo>
                    <a:pt x="4115" y="2628"/>
                    <a:pt x="4099" y="2623"/>
                    <a:pt x="4082" y="2623"/>
                  </a:cubicBezTo>
                  <a:cubicBezTo>
                    <a:pt x="4066" y="2623"/>
                    <a:pt x="4049" y="2628"/>
                    <a:pt x="4037" y="2639"/>
                  </a:cubicBezTo>
                  <a:cubicBezTo>
                    <a:pt x="4015" y="2656"/>
                    <a:pt x="4006" y="2663"/>
                    <a:pt x="4004" y="2663"/>
                  </a:cubicBezTo>
                  <a:cubicBezTo>
                    <a:pt x="4000" y="2663"/>
                    <a:pt x="4013" y="2645"/>
                    <a:pt x="4021" y="2618"/>
                  </a:cubicBezTo>
                  <a:cubicBezTo>
                    <a:pt x="4064" y="2563"/>
                    <a:pt x="4067" y="2526"/>
                    <a:pt x="4047" y="2526"/>
                  </a:cubicBezTo>
                  <a:cubicBezTo>
                    <a:pt x="4034" y="2526"/>
                    <a:pt x="4013" y="2540"/>
                    <a:pt x="3987" y="2574"/>
                  </a:cubicBezTo>
                  <a:cubicBezTo>
                    <a:pt x="3968" y="2604"/>
                    <a:pt x="3958" y="2621"/>
                    <a:pt x="3955" y="2621"/>
                  </a:cubicBezTo>
                  <a:cubicBezTo>
                    <a:pt x="3951" y="2621"/>
                    <a:pt x="3958" y="2599"/>
                    <a:pt x="3971" y="2552"/>
                  </a:cubicBezTo>
                  <a:cubicBezTo>
                    <a:pt x="3984" y="2508"/>
                    <a:pt x="3984" y="2508"/>
                    <a:pt x="3937" y="2508"/>
                  </a:cubicBezTo>
                  <a:cubicBezTo>
                    <a:pt x="3928" y="2514"/>
                    <a:pt x="3921" y="2517"/>
                    <a:pt x="3916" y="2517"/>
                  </a:cubicBezTo>
                  <a:cubicBezTo>
                    <a:pt x="3903" y="2517"/>
                    <a:pt x="3901" y="2501"/>
                    <a:pt x="3921" y="2486"/>
                  </a:cubicBezTo>
                  <a:cubicBezTo>
                    <a:pt x="3931" y="2450"/>
                    <a:pt x="3939" y="2414"/>
                    <a:pt x="3927" y="2414"/>
                  </a:cubicBezTo>
                  <a:cubicBezTo>
                    <a:pt x="3924" y="2414"/>
                    <a:pt x="3920" y="2416"/>
                    <a:pt x="3915" y="2420"/>
                  </a:cubicBezTo>
                  <a:cubicBezTo>
                    <a:pt x="3905" y="2401"/>
                    <a:pt x="3902" y="2376"/>
                    <a:pt x="3911" y="2354"/>
                  </a:cubicBezTo>
                  <a:cubicBezTo>
                    <a:pt x="3920" y="2316"/>
                    <a:pt x="3887" y="2313"/>
                    <a:pt x="3847" y="2313"/>
                  </a:cubicBezTo>
                  <a:cubicBezTo>
                    <a:pt x="3842" y="2313"/>
                    <a:pt x="3836" y="2314"/>
                    <a:pt x="3830" y="2314"/>
                  </a:cubicBezTo>
                  <a:cubicBezTo>
                    <a:pt x="3723" y="2295"/>
                    <a:pt x="3705" y="2273"/>
                    <a:pt x="3780" y="2248"/>
                  </a:cubicBezTo>
                  <a:cubicBezTo>
                    <a:pt x="3844" y="2228"/>
                    <a:pt x="3760" y="2160"/>
                    <a:pt x="3690" y="2160"/>
                  </a:cubicBezTo>
                  <a:cubicBezTo>
                    <a:pt x="3681" y="2160"/>
                    <a:pt x="3672" y="2161"/>
                    <a:pt x="3664" y="2163"/>
                  </a:cubicBezTo>
                  <a:cubicBezTo>
                    <a:pt x="3627" y="2176"/>
                    <a:pt x="3609" y="2182"/>
                    <a:pt x="3604" y="2182"/>
                  </a:cubicBezTo>
                  <a:cubicBezTo>
                    <a:pt x="3599" y="2182"/>
                    <a:pt x="3606" y="2177"/>
                    <a:pt x="3620" y="2166"/>
                  </a:cubicBezTo>
                  <a:cubicBezTo>
                    <a:pt x="3648" y="2141"/>
                    <a:pt x="3629" y="2122"/>
                    <a:pt x="3629" y="2122"/>
                  </a:cubicBezTo>
                  <a:cubicBezTo>
                    <a:pt x="3614" y="2100"/>
                    <a:pt x="3595" y="2079"/>
                    <a:pt x="3623" y="2057"/>
                  </a:cubicBezTo>
                  <a:cubicBezTo>
                    <a:pt x="3598" y="2038"/>
                    <a:pt x="3570" y="2022"/>
                    <a:pt x="3542" y="2016"/>
                  </a:cubicBezTo>
                  <a:cubicBezTo>
                    <a:pt x="3539" y="2016"/>
                    <a:pt x="3536" y="2016"/>
                    <a:pt x="3533" y="2016"/>
                  </a:cubicBezTo>
                  <a:cubicBezTo>
                    <a:pt x="3449" y="2016"/>
                    <a:pt x="3427" y="1932"/>
                    <a:pt x="3460" y="1869"/>
                  </a:cubicBezTo>
                  <a:lnTo>
                    <a:pt x="3398" y="1850"/>
                  </a:lnTo>
                  <a:cubicBezTo>
                    <a:pt x="3365" y="1863"/>
                    <a:pt x="3337" y="1870"/>
                    <a:pt x="3323" y="1870"/>
                  </a:cubicBezTo>
                  <a:cubicBezTo>
                    <a:pt x="3306" y="1870"/>
                    <a:pt x="3306" y="1860"/>
                    <a:pt x="3335" y="1834"/>
                  </a:cubicBezTo>
                  <a:cubicBezTo>
                    <a:pt x="3353" y="1816"/>
                    <a:pt x="3372" y="1799"/>
                    <a:pt x="3372" y="1799"/>
                  </a:cubicBezTo>
                  <a:lnTo>
                    <a:pt x="3372" y="1799"/>
                  </a:lnTo>
                  <a:cubicBezTo>
                    <a:pt x="3372" y="1799"/>
                    <a:pt x="3368" y="1802"/>
                    <a:pt x="3360" y="1809"/>
                  </a:cubicBezTo>
                  <a:cubicBezTo>
                    <a:pt x="3352" y="1812"/>
                    <a:pt x="3345" y="1814"/>
                    <a:pt x="3337" y="1814"/>
                  </a:cubicBezTo>
                  <a:cubicBezTo>
                    <a:pt x="3282" y="1814"/>
                    <a:pt x="3250" y="1725"/>
                    <a:pt x="3297" y="1681"/>
                  </a:cubicBezTo>
                  <a:cubicBezTo>
                    <a:pt x="3322" y="1659"/>
                    <a:pt x="3322" y="1659"/>
                    <a:pt x="3304" y="1637"/>
                  </a:cubicBezTo>
                  <a:lnTo>
                    <a:pt x="3304" y="1637"/>
                  </a:lnTo>
                  <a:lnTo>
                    <a:pt x="3278" y="1662"/>
                  </a:lnTo>
                  <a:cubicBezTo>
                    <a:pt x="3258" y="1680"/>
                    <a:pt x="3239" y="1697"/>
                    <a:pt x="3222" y="1697"/>
                  </a:cubicBezTo>
                  <a:cubicBezTo>
                    <a:pt x="3217" y="1697"/>
                    <a:pt x="3211" y="1695"/>
                    <a:pt x="3206" y="1690"/>
                  </a:cubicBezTo>
                  <a:cubicBezTo>
                    <a:pt x="3188" y="1668"/>
                    <a:pt x="3169" y="1649"/>
                    <a:pt x="3194" y="1624"/>
                  </a:cubicBezTo>
                  <a:cubicBezTo>
                    <a:pt x="3201" y="1589"/>
                    <a:pt x="3207" y="1554"/>
                    <a:pt x="3196" y="1554"/>
                  </a:cubicBezTo>
                  <a:cubicBezTo>
                    <a:pt x="3193" y="1554"/>
                    <a:pt x="3189" y="1556"/>
                    <a:pt x="3184" y="1561"/>
                  </a:cubicBezTo>
                  <a:cubicBezTo>
                    <a:pt x="3169" y="1543"/>
                    <a:pt x="3166" y="1518"/>
                    <a:pt x="3172" y="1496"/>
                  </a:cubicBezTo>
                  <a:lnTo>
                    <a:pt x="3094" y="1414"/>
                  </a:lnTo>
                  <a:cubicBezTo>
                    <a:pt x="3090" y="1415"/>
                    <a:pt x="3087" y="1415"/>
                    <a:pt x="3084" y="1415"/>
                  </a:cubicBezTo>
                  <a:cubicBezTo>
                    <a:pt x="3045" y="1415"/>
                    <a:pt x="3014" y="1378"/>
                    <a:pt x="3037" y="1355"/>
                  </a:cubicBezTo>
                  <a:cubicBezTo>
                    <a:pt x="3015" y="1333"/>
                    <a:pt x="2984" y="1320"/>
                    <a:pt x="2953" y="1320"/>
                  </a:cubicBezTo>
                  <a:cubicBezTo>
                    <a:pt x="2912" y="1283"/>
                    <a:pt x="2893" y="1264"/>
                    <a:pt x="2918" y="1236"/>
                  </a:cubicBezTo>
                  <a:cubicBezTo>
                    <a:pt x="2935" y="1219"/>
                    <a:pt x="2940" y="1213"/>
                    <a:pt x="2929" y="1213"/>
                  </a:cubicBezTo>
                  <a:cubicBezTo>
                    <a:pt x="2924" y="1213"/>
                    <a:pt x="2914" y="1215"/>
                    <a:pt x="2899" y="1217"/>
                  </a:cubicBezTo>
                  <a:cubicBezTo>
                    <a:pt x="2891" y="1225"/>
                    <a:pt x="2883" y="1229"/>
                    <a:pt x="2875" y="1229"/>
                  </a:cubicBezTo>
                  <a:cubicBezTo>
                    <a:pt x="2861" y="1229"/>
                    <a:pt x="2848" y="1216"/>
                    <a:pt x="2833" y="1204"/>
                  </a:cubicBezTo>
                  <a:lnTo>
                    <a:pt x="2796" y="1163"/>
                  </a:lnTo>
                  <a:cubicBezTo>
                    <a:pt x="2782" y="1179"/>
                    <a:pt x="2776" y="1186"/>
                    <a:pt x="2769" y="1186"/>
                  </a:cubicBezTo>
                  <a:cubicBezTo>
                    <a:pt x="2764" y="1186"/>
                    <a:pt x="2759" y="1181"/>
                    <a:pt x="2749" y="1173"/>
                  </a:cubicBezTo>
                  <a:cubicBezTo>
                    <a:pt x="2730" y="1154"/>
                    <a:pt x="2692" y="1069"/>
                    <a:pt x="2674" y="1051"/>
                  </a:cubicBezTo>
                  <a:cubicBezTo>
                    <a:pt x="2642" y="1021"/>
                    <a:pt x="2627" y="1007"/>
                    <a:pt x="2619" y="1007"/>
                  </a:cubicBezTo>
                  <a:cubicBezTo>
                    <a:pt x="2612" y="1007"/>
                    <a:pt x="2611" y="1018"/>
                    <a:pt x="2608" y="1038"/>
                  </a:cubicBezTo>
                  <a:cubicBezTo>
                    <a:pt x="2619" y="1048"/>
                    <a:pt x="2618" y="1061"/>
                    <a:pt x="2612" y="1061"/>
                  </a:cubicBezTo>
                  <a:cubicBezTo>
                    <a:pt x="2606" y="1061"/>
                    <a:pt x="2596" y="1050"/>
                    <a:pt x="2589" y="1019"/>
                  </a:cubicBezTo>
                  <a:cubicBezTo>
                    <a:pt x="2570" y="1000"/>
                    <a:pt x="2533" y="919"/>
                    <a:pt x="2467" y="863"/>
                  </a:cubicBezTo>
                  <a:cubicBezTo>
                    <a:pt x="2416" y="817"/>
                    <a:pt x="2397" y="800"/>
                    <a:pt x="2383" y="800"/>
                  </a:cubicBezTo>
                  <a:cubicBezTo>
                    <a:pt x="2375" y="800"/>
                    <a:pt x="2370" y="806"/>
                    <a:pt x="2360" y="816"/>
                  </a:cubicBezTo>
                  <a:cubicBezTo>
                    <a:pt x="2349" y="849"/>
                    <a:pt x="2339" y="864"/>
                    <a:pt x="2333" y="864"/>
                  </a:cubicBezTo>
                  <a:cubicBezTo>
                    <a:pt x="2326" y="864"/>
                    <a:pt x="2326" y="840"/>
                    <a:pt x="2341" y="800"/>
                  </a:cubicBezTo>
                  <a:cubicBezTo>
                    <a:pt x="2344" y="733"/>
                    <a:pt x="2332" y="705"/>
                    <a:pt x="2318" y="705"/>
                  </a:cubicBezTo>
                  <a:cubicBezTo>
                    <a:pt x="2312" y="705"/>
                    <a:pt x="2306" y="709"/>
                    <a:pt x="2301" y="715"/>
                  </a:cubicBezTo>
                  <a:cubicBezTo>
                    <a:pt x="2282" y="719"/>
                    <a:pt x="2271" y="722"/>
                    <a:pt x="2263" y="722"/>
                  </a:cubicBezTo>
                  <a:cubicBezTo>
                    <a:pt x="2253" y="722"/>
                    <a:pt x="2247" y="718"/>
                    <a:pt x="2235" y="709"/>
                  </a:cubicBezTo>
                  <a:cubicBezTo>
                    <a:pt x="2257" y="681"/>
                    <a:pt x="2235" y="662"/>
                    <a:pt x="2169" y="656"/>
                  </a:cubicBezTo>
                  <a:cubicBezTo>
                    <a:pt x="2147" y="637"/>
                    <a:pt x="2147" y="637"/>
                    <a:pt x="2172" y="612"/>
                  </a:cubicBezTo>
                  <a:lnTo>
                    <a:pt x="2128" y="574"/>
                  </a:lnTo>
                  <a:cubicBezTo>
                    <a:pt x="2122" y="576"/>
                    <a:pt x="2116" y="576"/>
                    <a:pt x="2110" y="576"/>
                  </a:cubicBezTo>
                  <a:cubicBezTo>
                    <a:pt x="2026" y="576"/>
                    <a:pt x="1931" y="462"/>
                    <a:pt x="1931" y="421"/>
                  </a:cubicBezTo>
                  <a:cubicBezTo>
                    <a:pt x="1918" y="413"/>
                    <a:pt x="1904" y="409"/>
                    <a:pt x="1891" y="409"/>
                  </a:cubicBezTo>
                  <a:cubicBezTo>
                    <a:pt x="1882" y="409"/>
                    <a:pt x="1874" y="411"/>
                    <a:pt x="1865" y="414"/>
                  </a:cubicBezTo>
                  <a:cubicBezTo>
                    <a:pt x="1840" y="430"/>
                    <a:pt x="1822" y="437"/>
                    <a:pt x="1811" y="437"/>
                  </a:cubicBezTo>
                  <a:cubicBezTo>
                    <a:pt x="1792" y="437"/>
                    <a:pt x="1794" y="417"/>
                    <a:pt x="1821" y="380"/>
                  </a:cubicBezTo>
                  <a:cubicBezTo>
                    <a:pt x="1843" y="349"/>
                    <a:pt x="1853" y="335"/>
                    <a:pt x="1848" y="335"/>
                  </a:cubicBezTo>
                  <a:lnTo>
                    <a:pt x="1848" y="335"/>
                  </a:lnTo>
                  <a:cubicBezTo>
                    <a:pt x="1844" y="335"/>
                    <a:pt x="1828" y="346"/>
                    <a:pt x="1799" y="364"/>
                  </a:cubicBezTo>
                  <a:cubicBezTo>
                    <a:pt x="1797" y="365"/>
                    <a:pt x="1794" y="366"/>
                    <a:pt x="1790" y="366"/>
                  </a:cubicBezTo>
                  <a:cubicBezTo>
                    <a:pt x="1743" y="366"/>
                    <a:pt x="1637" y="286"/>
                    <a:pt x="1693" y="242"/>
                  </a:cubicBezTo>
                  <a:cubicBezTo>
                    <a:pt x="1712" y="214"/>
                    <a:pt x="1733" y="183"/>
                    <a:pt x="1733" y="183"/>
                  </a:cubicBezTo>
                  <a:lnTo>
                    <a:pt x="1733" y="183"/>
                  </a:lnTo>
                  <a:cubicBezTo>
                    <a:pt x="1728" y="183"/>
                    <a:pt x="1722" y="183"/>
                    <a:pt x="1717" y="183"/>
                  </a:cubicBezTo>
                  <a:cubicBezTo>
                    <a:pt x="1688" y="183"/>
                    <a:pt x="1659" y="176"/>
                    <a:pt x="1633" y="161"/>
                  </a:cubicBezTo>
                  <a:cubicBezTo>
                    <a:pt x="1628" y="170"/>
                    <a:pt x="1621" y="175"/>
                    <a:pt x="1611" y="175"/>
                  </a:cubicBezTo>
                  <a:cubicBezTo>
                    <a:pt x="1586" y="175"/>
                    <a:pt x="1542" y="147"/>
                    <a:pt x="1455" y="104"/>
                  </a:cubicBezTo>
                  <a:cubicBezTo>
                    <a:pt x="1370" y="60"/>
                    <a:pt x="1194" y="45"/>
                    <a:pt x="1110" y="35"/>
                  </a:cubicBezTo>
                  <a:cubicBezTo>
                    <a:pt x="1025" y="20"/>
                    <a:pt x="897" y="26"/>
                    <a:pt x="84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8" name="Google Shape;9198;p36"/>
            <p:cNvSpPr/>
            <p:nvPr/>
          </p:nvSpPr>
          <p:spPr>
            <a:xfrm rot="899960">
              <a:off x="6841964" y="1281194"/>
              <a:ext cx="50323" cy="56098"/>
            </a:xfrm>
            <a:custGeom>
              <a:avLst/>
              <a:gdLst/>
              <a:ahLst/>
              <a:cxnLst/>
              <a:rect l="l" t="t" r="r" b="b"/>
              <a:pathLst>
                <a:path w="2013" h="2244" extrusionOk="0">
                  <a:moveTo>
                    <a:pt x="1085" y="0"/>
                  </a:moveTo>
                  <a:lnTo>
                    <a:pt x="1085" y="0"/>
                  </a:lnTo>
                  <a:cubicBezTo>
                    <a:pt x="1085" y="0"/>
                    <a:pt x="1085" y="2"/>
                    <a:pt x="1086" y="7"/>
                  </a:cubicBezTo>
                  <a:lnTo>
                    <a:pt x="1086" y="7"/>
                  </a:lnTo>
                  <a:cubicBezTo>
                    <a:pt x="1086" y="2"/>
                    <a:pt x="1085" y="0"/>
                    <a:pt x="1085" y="0"/>
                  </a:cubicBezTo>
                  <a:close/>
                  <a:moveTo>
                    <a:pt x="1086" y="7"/>
                  </a:moveTo>
                  <a:cubicBezTo>
                    <a:pt x="1086" y="15"/>
                    <a:pt x="1086" y="32"/>
                    <a:pt x="1085" y="59"/>
                  </a:cubicBezTo>
                  <a:cubicBezTo>
                    <a:pt x="1085" y="60"/>
                    <a:pt x="1085" y="61"/>
                    <a:pt x="1086" y="62"/>
                  </a:cubicBezTo>
                  <a:lnTo>
                    <a:pt x="1086" y="62"/>
                  </a:lnTo>
                  <a:cubicBezTo>
                    <a:pt x="1087" y="52"/>
                    <a:pt x="1088" y="40"/>
                    <a:pt x="1088" y="24"/>
                  </a:cubicBezTo>
                  <a:cubicBezTo>
                    <a:pt x="1087" y="17"/>
                    <a:pt x="1086" y="11"/>
                    <a:pt x="1086" y="7"/>
                  </a:cubicBezTo>
                  <a:close/>
                  <a:moveTo>
                    <a:pt x="1028" y="131"/>
                  </a:moveTo>
                  <a:cubicBezTo>
                    <a:pt x="1027" y="131"/>
                    <a:pt x="1026" y="145"/>
                    <a:pt x="1027" y="145"/>
                  </a:cubicBezTo>
                  <a:cubicBezTo>
                    <a:pt x="1027" y="145"/>
                    <a:pt x="1028" y="142"/>
                    <a:pt x="1029" y="131"/>
                  </a:cubicBezTo>
                  <a:cubicBezTo>
                    <a:pt x="1029" y="131"/>
                    <a:pt x="1028" y="131"/>
                    <a:pt x="1028" y="131"/>
                  </a:cubicBezTo>
                  <a:close/>
                  <a:moveTo>
                    <a:pt x="1016" y="165"/>
                  </a:moveTo>
                  <a:lnTo>
                    <a:pt x="1022" y="203"/>
                  </a:lnTo>
                  <a:lnTo>
                    <a:pt x="1019" y="203"/>
                  </a:lnTo>
                  <a:cubicBezTo>
                    <a:pt x="1013" y="203"/>
                    <a:pt x="1013" y="203"/>
                    <a:pt x="1010" y="165"/>
                  </a:cubicBezTo>
                  <a:close/>
                  <a:moveTo>
                    <a:pt x="1069" y="168"/>
                  </a:moveTo>
                  <a:lnTo>
                    <a:pt x="1073" y="203"/>
                  </a:lnTo>
                  <a:lnTo>
                    <a:pt x="1066" y="203"/>
                  </a:lnTo>
                  <a:cubicBezTo>
                    <a:pt x="1063" y="203"/>
                    <a:pt x="1063" y="203"/>
                    <a:pt x="1063" y="168"/>
                  </a:cubicBezTo>
                  <a:close/>
                  <a:moveTo>
                    <a:pt x="1101" y="170"/>
                  </a:moveTo>
                  <a:cubicBezTo>
                    <a:pt x="1101" y="170"/>
                    <a:pt x="1103" y="171"/>
                    <a:pt x="1104" y="172"/>
                  </a:cubicBezTo>
                  <a:cubicBezTo>
                    <a:pt x="1113" y="172"/>
                    <a:pt x="1113" y="172"/>
                    <a:pt x="1107" y="206"/>
                  </a:cubicBezTo>
                  <a:cubicBezTo>
                    <a:pt x="1102" y="223"/>
                    <a:pt x="1099" y="232"/>
                    <a:pt x="1098" y="232"/>
                  </a:cubicBezTo>
                  <a:cubicBezTo>
                    <a:pt x="1096" y="232"/>
                    <a:pt x="1096" y="223"/>
                    <a:pt x="1098" y="206"/>
                  </a:cubicBezTo>
                  <a:cubicBezTo>
                    <a:pt x="1098" y="177"/>
                    <a:pt x="1098" y="170"/>
                    <a:pt x="1101" y="170"/>
                  </a:cubicBezTo>
                  <a:close/>
                  <a:moveTo>
                    <a:pt x="969" y="206"/>
                  </a:moveTo>
                  <a:cubicBezTo>
                    <a:pt x="975" y="228"/>
                    <a:pt x="982" y="253"/>
                    <a:pt x="985" y="275"/>
                  </a:cubicBezTo>
                  <a:lnTo>
                    <a:pt x="982" y="275"/>
                  </a:lnTo>
                  <a:cubicBezTo>
                    <a:pt x="975" y="275"/>
                    <a:pt x="969" y="240"/>
                    <a:pt x="969" y="240"/>
                  </a:cubicBezTo>
                  <a:cubicBezTo>
                    <a:pt x="969" y="240"/>
                    <a:pt x="966" y="206"/>
                    <a:pt x="969" y="206"/>
                  </a:cubicBezTo>
                  <a:close/>
                  <a:moveTo>
                    <a:pt x="773" y="240"/>
                  </a:moveTo>
                  <a:cubicBezTo>
                    <a:pt x="774" y="240"/>
                    <a:pt x="776" y="243"/>
                    <a:pt x="781" y="253"/>
                  </a:cubicBezTo>
                  <a:lnTo>
                    <a:pt x="794" y="287"/>
                  </a:lnTo>
                  <a:cubicBezTo>
                    <a:pt x="803" y="312"/>
                    <a:pt x="811" y="335"/>
                    <a:pt x="810" y="335"/>
                  </a:cubicBezTo>
                  <a:cubicBezTo>
                    <a:pt x="810" y="335"/>
                    <a:pt x="808" y="331"/>
                    <a:pt x="803" y="322"/>
                  </a:cubicBezTo>
                  <a:cubicBezTo>
                    <a:pt x="791" y="300"/>
                    <a:pt x="781" y="278"/>
                    <a:pt x="775" y="256"/>
                  </a:cubicBezTo>
                  <a:cubicBezTo>
                    <a:pt x="775" y="256"/>
                    <a:pt x="770" y="240"/>
                    <a:pt x="773" y="240"/>
                  </a:cubicBezTo>
                  <a:close/>
                  <a:moveTo>
                    <a:pt x="1167" y="366"/>
                  </a:moveTo>
                  <a:lnTo>
                    <a:pt x="1163" y="403"/>
                  </a:lnTo>
                  <a:cubicBezTo>
                    <a:pt x="1156" y="433"/>
                    <a:pt x="1152" y="435"/>
                    <a:pt x="1151" y="435"/>
                  </a:cubicBezTo>
                  <a:cubicBezTo>
                    <a:pt x="1151" y="435"/>
                    <a:pt x="1151" y="435"/>
                    <a:pt x="1151" y="435"/>
                  </a:cubicBezTo>
                  <a:cubicBezTo>
                    <a:pt x="1148" y="435"/>
                    <a:pt x="1148" y="435"/>
                    <a:pt x="1154" y="400"/>
                  </a:cubicBezTo>
                  <a:cubicBezTo>
                    <a:pt x="1154" y="400"/>
                    <a:pt x="1163" y="366"/>
                    <a:pt x="1167" y="366"/>
                  </a:cubicBezTo>
                  <a:close/>
                  <a:moveTo>
                    <a:pt x="1598" y="394"/>
                  </a:moveTo>
                  <a:cubicBezTo>
                    <a:pt x="1598" y="394"/>
                    <a:pt x="1599" y="394"/>
                    <a:pt x="1599" y="394"/>
                  </a:cubicBezTo>
                  <a:lnTo>
                    <a:pt x="1602" y="400"/>
                  </a:lnTo>
                  <a:cubicBezTo>
                    <a:pt x="1583" y="416"/>
                    <a:pt x="1568" y="432"/>
                    <a:pt x="1549" y="447"/>
                  </a:cubicBezTo>
                  <a:lnTo>
                    <a:pt x="1543" y="441"/>
                  </a:lnTo>
                  <a:cubicBezTo>
                    <a:pt x="1566" y="417"/>
                    <a:pt x="1590" y="394"/>
                    <a:pt x="1598" y="394"/>
                  </a:cubicBezTo>
                  <a:close/>
                  <a:moveTo>
                    <a:pt x="690" y="425"/>
                  </a:moveTo>
                  <a:lnTo>
                    <a:pt x="690" y="425"/>
                  </a:lnTo>
                  <a:cubicBezTo>
                    <a:pt x="715" y="450"/>
                    <a:pt x="737" y="479"/>
                    <a:pt x="753" y="510"/>
                  </a:cubicBezTo>
                  <a:cubicBezTo>
                    <a:pt x="752" y="511"/>
                    <a:pt x="752" y="511"/>
                    <a:pt x="751" y="511"/>
                  </a:cubicBezTo>
                  <a:cubicBezTo>
                    <a:pt x="748" y="511"/>
                    <a:pt x="744" y="506"/>
                    <a:pt x="728" y="485"/>
                  </a:cubicBezTo>
                  <a:cubicBezTo>
                    <a:pt x="706" y="457"/>
                    <a:pt x="687" y="429"/>
                    <a:pt x="690" y="425"/>
                  </a:cubicBezTo>
                  <a:close/>
                  <a:moveTo>
                    <a:pt x="1747" y="555"/>
                  </a:moveTo>
                  <a:cubicBezTo>
                    <a:pt x="1754" y="555"/>
                    <a:pt x="1756" y="560"/>
                    <a:pt x="1756" y="563"/>
                  </a:cubicBezTo>
                  <a:cubicBezTo>
                    <a:pt x="1730" y="583"/>
                    <a:pt x="1703" y="595"/>
                    <a:pt x="1695" y="595"/>
                  </a:cubicBezTo>
                  <a:cubicBezTo>
                    <a:pt x="1694" y="595"/>
                    <a:pt x="1693" y="595"/>
                    <a:pt x="1693" y="595"/>
                  </a:cubicBezTo>
                  <a:cubicBezTo>
                    <a:pt x="1690" y="585"/>
                    <a:pt x="1690" y="585"/>
                    <a:pt x="1718" y="566"/>
                  </a:cubicBezTo>
                  <a:cubicBezTo>
                    <a:pt x="1732" y="558"/>
                    <a:pt x="1741" y="555"/>
                    <a:pt x="1747" y="555"/>
                  </a:cubicBezTo>
                  <a:close/>
                  <a:moveTo>
                    <a:pt x="1762" y="914"/>
                  </a:moveTo>
                  <a:cubicBezTo>
                    <a:pt x="1800" y="914"/>
                    <a:pt x="1834" y="914"/>
                    <a:pt x="1834" y="921"/>
                  </a:cubicBezTo>
                  <a:lnTo>
                    <a:pt x="1800" y="924"/>
                  </a:lnTo>
                  <a:lnTo>
                    <a:pt x="1762" y="921"/>
                  </a:lnTo>
                  <a:lnTo>
                    <a:pt x="1762" y="914"/>
                  </a:lnTo>
                  <a:close/>
                  <a:moveTo>
                    <a:pt x="1543" y="949"/>
                  </a:moveTo>
                  <a:cubicBezTo>
                    <a:pt x="1568" y="949"/>
                    <a:pt x="1590" y="955"/>
                    <a:pt x="1612" y="961"/>
                  </a:cubicBezTo>
                  <a:lnTo>
                    <a:pt x="1612" y="964"/>
                  </a:lnTo>
                  <a:lnTo>
                    <a:pt x="1543" y="952"/>
                  </a:lnTo>
                  <a:lnTo>
                    <a:pt x="1543" y="949"/>
                  </a:lnTo>
                  <a:close/>
                  <a:moveTo>
                    <a:pt x="471" y="976"/>
                  </a:moveTo>
                  <a:cubicBezTo>
                    <a:pt x="488" y="976"/>
                    <a:pt x="506" y="978"/>
                    <a:pt x="521" y="980"/>
                  </a:cubicBezTo>
                  <a:cubicBezTo>
                    <a:pt x="563" y="982"/>
                    <a:pt x="556" y="984"/>
                    <a:pt x="529" y="984"/>
                  </a:cubicBezTo>
                  <a:cubicBezTo>
                    <a:pt x="510" y="984"/>
                    <a:pt x="479" y="983"/>
                    <a:pt x="449" y="980"/>
                  </a:cubicBezTo>
                  <a:cubicBezTo>
                    <a:pt x="380" y="980"/>
                    <a:pt x="380" y="980"/>
                    <a:pt x="449" y="977"/>
                  </a:cubicBezTo>
                  <a:cubicBezTo>
                    <a:pt x="456" y="976"/>
                    <a:pt x="464" y="976"/>
                    <a:pt x="471" y="976"/>
                  </a:cubicBezTo>
                  <a:close/>
                  <a:moveTo>
                    <a:pt x="1775" y="1060"/>
                  </a:moveTo>
                  <a:cubicBezTo>
                    <a:pt x="1778" y="1060"/>
                    <a:pt x="1787" y="1063"/>
                    <a:pt x="1806" y="1068"/>
                  </a:cubicBezTo>
                  <a:cubicBezTo>
                    <a:pt x="1831" y="1074"/>
                    <a:pt x="1853" y="1083"/>
                    <a:pt x="1875" y="1093"/>
                  </a:cubicBezTo>
                  <a:cubicBezTo>
                    <a:pt x="1837" y="1087"/>
                    <a:pt x="1803" y="1077"/>
                    <a:pt x="1771" y="1065"/>
                  </a:cubicBezTo>
                  <a:cubicBezTo>
                    <a:pt x="1771" y="1062"/>
                    <a:pt x="1771" y="1060"/>
                    <a:pt x="1775" y="1060"/>
                  </a:cubicBezTo>
                  <a:close/>
                  <a:moveTo>
                    <a:pt x="756" y="1112"/>
                  </a:moveTo>
                  <a:lnTo>
                    <a:pt x="725" y="1130"/>
                  </a:lnTo>
                  <a:lnTo>
                    <a:pt x="725" y="1134"/>
                  </a:lnTo>
                  <a:cubicBezTo>
                    <a:pt x="756" y="1115"/>
                    <a:pt x="756" y="1115"/>
                    <a:pt x="756" y="1112"/>
                  </a:cubicBezTo>
                  <a:close/>
                  <a:moveTo>
                    <a:pt x="1179" y="1109"/>
                  </a:moveTo>
                  <a:cubicBezTo>
                    <a:pt x="1173" y="1109"/>
                    <a:pt x="1173" y="1109"/>
                    <a:pt x="1192" y="1140"/>
                  </a:cubicBezTo>
                  <a:lnTo>
                    <a:pt x="1198" y="1140"/>
                  </a:lnTo>
                  <a:cubicBezTo>
                    <a:pt x="1179" y="1109"/>
                    <a:pt x="1179" y="1109"/>
                    <a:pt x="1179" y="1109"/>
                  </a:cubicBezTo>
                  <a:close/>
                  <a:moveTo>
                    <a:pt x="572" y="1140"/>
                  </a:moveTo>
                  <a:cubicBezTo>
                    <a:pt x="575" y="1140"/>
                    <a:pt x="576" y="1142"/>
                    <a:pt x="577" y="1143"/>
                  </a:cubicBezTo>
                  <a:cubicBezTo>
                    <a:pt x="577" y="1149"/>
                    <a:pt x="577" y="1149"/>
                    <a:pt x="543" y="1162"/>
                  </a:cubicBezTo>
                  <a:cubicBezTo>
                    <a:pt x="543" y="1162"/>
                    <a:pt x="518" y="1169"/>
                    <a:pt x="510" y="1169"/>
                  </a:cubicBezTo>
                  <a:cubicBezTo>
                    <a:pt x="509" y="1169"/>
                    <a:pt x="509" y="1169"/>
                    <a:pt x="509" y="1168"/>
                  </a:cubicBezTo>
                  <a:lnTo>
                    <a:pt x="540" y="1149"/>
                  </a:lnTo>
                  <a:cubicBezTo>
                    <a:pt x="559" y="1142"/>
                    <a:pt x="567" y="1140"/>
                    <a:pt x="572" y="1140"/>
                  </a:cubicBezTo>
                  <a:close/>
                  <a:moveTo>
                    <a:pt x="1756" y="1184"/>
                  </a:moveTo>
                  <a:cubicBezTo>
                    <a:pt x="1790" y="1199"/>
                    <a:pt x="1822" y="1215"/>
                    <a:pt x="1818" y="1218"/>
                  </a:cubicBezTo>
                  <a:lnTo>
                    <a:pt x="1784" y="1209"/>
                  </a:lnTo>
                  <a:lnTo>
                    <a:pt x="1753" y="1187"/>
                  </a:lnTo>
                  <a:lnTo>
                    <a:pt x="1756" y="1184"/>
                  </a:lnTo>
                  <a:close/>
                  <a:moveTo>
                    <a:pt x="589" y="1184"/>
                  </a:moveTo>
                  <a:cubicBezTo>
                    <a:pt x="592" y="1184"/>
                    <a:pt x="592" y="1185"/>
                    <a:pt x="593" y="1187"/>
                  </a:cubicBezTo>
                  <a:cubicBezTo>
                    <a:pt x="596" y="1190"/>
                    <a:pt x="596" y="1196"/>
                    <a:pt x="565" y="1212"/>
                  </a:cubicBezTo>
                  <a:lnTo>
                    <a:pt x="565" y="1209"/>
                  </a:lnTo>
                  <a:cubicBezTo>
                    <a:pt x="576" y="1203"/>
                    <a:pt x="579" y="1201"/>
                    <a:pt x="577" y="1201"/>
                  </a:cubicBezTo>
                  <a:lnTo>
                    <a:pt x="577" y="1201"/>
                  </a:lnTo>
                  <a:cubicBezTo>
                    <a:pt x="573" y="1201"/>
                    <a:pt x="551" y="1210"/>
                    <a:pt x="530" y="1224"/>
                  </a:cubicBezTo>
                  <a:lnTo>
                    <a:pt x="468" y="1259"/>
                  </a:lnTo>
                  <a:cubicBezTo>
                    <a:pt x="465" y="1253"/>
                    <a:pt x="496" y="1234"/>
                    <a:pt x="527" y="1215"/>
                  </a:cubicBezTo>
                  <a:cubicBezTo>
                    <a:pt x="571" y="1191"/>
                    <a:pt x="584" y="1184"/>
                    <a:pt x="589" y="1184"/>
                  </a:cubicBezTo>
                  <a:close/>
                  <a:moveTo>
                    <a:pt x="73" y="1325"/>
                  </a:moveTo>
                  <a:cubicBezTo>
                    <a:pt x="48" y="1328"/>
                    <a:pt x="23" y="1334"/>
                    <a:pt x="1" y="1344"/>
                  </a:cubicBezTo>
                  <a:lnTo>
                    <a:pt x="4" y="1353"/>
                  </a:lnTo>
                  <a:cubicBezTo>
                    <a:pt x="5" y="1354"/>
                    <a:pt x="6" y="1355"/>
                    <a:pt x="9" y="1355"/>
                  </a:cubicBezTo>
                  <a:cubicBezTo>
                    <a:pt x="20" y="1355"/>
                    <a:pt x="47" y="1344"/>
                    <a:pt x="73" y="1334"/>
                  </a:cubicBezTo>
                  <a:lnTo>
                    <a:pt x="73" y="1325"/>
                  </a:lnTo>
                  <a:close/>
                  <a:moveTo>
                    <a:pt x="1113" y="1297"/>
                  </a:moveTo>
                  <a:lnTo>
                    <a:pt x="1116" y="1334"/>
                  </a:lnTo>
                  <a:cubicBezTo>
                    <a:pt x="1116" y="1353"/>
                    <a:pt x="1116" y="1350"/>
                    <a:pt x="1120" y="1369"/>
                  </a:cubicBezTo>
                  <a:cubicBezTo>
                    <a:pt x="1120" y="1369"/>
                    <a:pt x="1116" y="1335"/>
                    <a:pt x="1113" y="1297"/>
                  </a:cubicBezTo>
                  <a:close/>
                  <a:moveTo>
                    <a:pt x="1311" y="1362"/>
                  </a:moveTo>
                  <a:cubicBezTo>
                    <a:pt x="1317" y="1373"/>
                    <a:pt x="1319" y="1376"/>
                    <a:pt x="1318" y="1376"/>
                  </a:cubicBezTo>
                  <a:cubicBezTo>
                    <a:pt x="1318" y="1376"/>
                    <a:pt x="1309" y="1362"/>
                    <a:pt x="1311" y="1362"/>
                  </a:cubicBezTo>
                  <a:close/>
                  <a:moveTo>
                    <a:pt x="1233" y="1353"/>
                  </a:moveTo>
                  <a:cubicBezTo>
                    <a:pt x="1233" y="1353"/>
                    <a:pt x="1233" y="1353"/>
                    <a:pt x="1232" y="1353"/>
                  </a:cubicBezTo>
                  <a:lnTo>
                    <a:pt x="1229" y="1353"/>
                  </a:lnTo>
                  <a:cubicBezTo>
                    <a:pt x="1236" y="1375"/>
                    <a:pt x="1245" y="1397"/>
                    <a:pt x="1254" y="1419"/>
                  </a:cubicBezTo>
                  <a:cubicBezTo>
                    <a:pt x="1261" y="1419"/>
                    <a:pt x="1248" y="1384"/>
                    <a:pt x="1248" y="1384"/>
                  </a:cubicBezTo>
                  <a:cubicBezTo>
                    <a:pt x="1248" y="1384"/>
                    <a:pt x="1237" y="1353"/>
                    <a:pt x="1233" y="1353"/>
                  </a:cubicBezTo>
                  <a:close/>
                  <a:moveTo>
                    <a:pt x="1541" y="1413"/>
                  </a:moveTo>
                  <a:cubicBezTo>
                    <a:pt x="1543" y="1413"/>
                    <a:pt x="1553" y="1423"/>
                    <a:pt x="1549" y="1425"/>
                  </a:cubicBezTo>
                  <a:cubicBezTo>
                    <a:pt x="1541" y="1416"/>
                    <a:pt x="1540" y="1413"/>
                    <a:pt x="1541" y="1413"/>
                  </a:cubicBezTo>
                  <a:close/>
                  <a:moveTo>
                    <a:pt x="1489" y="1384"/>
                  </a:moveTo>
                  <a:cubicBezTo>
                    <a:pt x="1511" y="1413"/>
                    <a:pt x="1533" y="1438"/>
                    <a:pt x="1530" y="1441"/>
                  </a:cubicBezTo>
                  <a:lnTo>
                    <a:pt x="1502" y="1416"/>
                  </a:lnTo>
                  <a:lnTo>
                    <a:pt x="1483" y="1387"/>
                  </a:lnTo>
                  <a:lnTo>
                    <a:pt x="1489" y="1384"/>
                  </a:lnTo>
                  <a:close/>
                  <a:moveTo>
                    <a:pt x="1441" y="1387"/>
                  </a:moveTo>
                  <a:cubicBezTo>
                    <a:pt x="1444" y="1387"/>
                    <a:pt x="1456" y="1399"/>
                    <a:pt x="1483" y="1431"/>
                  </a:cubicBezTo>
                  <a:cubicBezTo>
                    <a:pt x="1502" y="1460"/>
                    <a:pt x="1502" y="1460"/>
                    <a:pt x="1499" y="1463"/>
                  </a:cubicBezTo>
                  <a:cubicBezTo>
                    <a:pt x="1483" y="1447"/>
                    <a:pt x="1467" y="1428"/>
                    <a:pt x="1452" y="1406"/>
                  </a:cubicBezTo>
                  <a:cubicBezTo>
                    <a:pt x="1444" y="1394"/>
                    <a:pt x="1440" y="1387"/>
                    <a:pt x="1441" y="1387"/>
                  </a:cubicBezTo>
                  <a:close/>
                  <a:moveTo>
                    <a:pt x="1225" y="1465"/>
                  </a:moveTo>
                  <a:cubicBezTo>
                    <a:pt x="1227" y="1465"/>
                    <a:pt x="1228" y="1471"/>
                    <a:pt x="1236" y="1497"/>
                  </a:cubicBezTo>
                  <a:lnTo>
                    <a:pt x="1232" y="1500"/>
                  </a:lnTo>
                  <a:lnTo>
                    <a:pt x="1220" y="1466"/>
                  </a:lnTo>
                  <a:lnTo>
                    <a:pt x="1223" y="1466"/>
                  </a:lnTo>
                  <a:cubicBezTo>
                    <a:pt x="1224" y="1465"/>
                    <a:pt x="1224" y="1465"/>
                    <a:pt x="1225" y="1465"/>
                  </a:cubicBezTo>
                  <a:close/>
                  <a:moveTo>
                    <a:pt x="951" y="1441"/>
                  </a:moveTo>
                  <a:cubicBezTo>
                    <a:pt x="952" y="1441"/>
                    <a:pt x="953" y="1441"/>
                    <a:pt x="954" y="1441"/>
                  </a:cubicBezTo>
                  <a:lnTo>
                    <a:pt x="941" y="1475"/>
                  </a:lnTo>
                  <a:lnTo>
                    <a:pt x="925" y="1510"/>
                  </a:lnTo>
                  <a:lnTo>
                    <a:pt x="935" y="1472"/>
                  </a:lnTo>
                  <a:cubicBezTo>
                    <a:pt x="943" y="1443"/>
                    <a:pt x="946" y="1441"/>
                    <a:pt x="951" y="1441"/>
                  </a:cubicBezTo>
                  <a:close/>
                  <a:moveTo>
                    <a:pt x="677" y="1478"/>
                  </a:moveTo>
                  <a:cubicBezTo>
                    <a:pt x="677" y="1478"/>
                    <a:pt x="678" y="1478"/>
                    <a:pt x="678" y="1478"/>
                  </a:cubicBezTo>
                  <a:cubicBezTo>
                    <a:pt x="684" y="1481"/>
                    <a:pt x="662" y="1510"/>
                    <a:pt x="631" y="1532"/>
                  </a:cubicBezTo>
                  <a:lnTo>
                    <a:pt x="621" y="1522"/>
                  </a:lnTo>
                  <a:cubicBezTo>
                    <a:pt x="642" y="1499"/>
                    <a:pt x="671" y="1478"/>
                    <a:pt x="677" y="1478"/>
                  </a:cubicBezTo>
                  <a:close/>
                  <a:moveTo>
                    <a:pt x="1057" y="1409"/>
                  </a:moveTo>
                  <a:cubicBezTo>
                    <a:pt x="1058" y="1409"/>
                    <a:pt x="1056" y="1426"/>
                    <a:pt x="1051" y="1469"/>
                  </a:cubicBezTo>
                  <a:cubicBezTo>
                    <a:pt x="1044" y="1503"/>
                    <a:pt x="1035" y="1538"/>
                    <a:pt x="1035" y="1538"/>
                  </a:cubicBezTo>
                  <a:cubicBezTo>
                    <a:pt x="1038" y="1503"/>
                    <a:pt x="1044" y="1466"/>
                    <a:pt x="1051" y="1431"/>
                  </a:cubicBezTo>
                  <a:cubicBezTo>
                    <a:pt x="1054" y="1417"/>
                    <a:pt x="1057" y="1409"/>
                    <a:pt x="1057" y="1409"/>
                  </a:cubicBezTo>
                  <a:close/>
                  <a:moveTo>
                    <a:pt x="1186" y="1457"/>
                  </a:moveTo>
                  <a:cubicBezTo>
                    <a:pt x="1189" y="1457"/>
                    <a:pt x="1197" y="1489"/>
                    <a:pt x="1204" y="1541"/>
                  </a:cubicBezTo>
                  <a:lnTo>
                    <a:pt x="1195" y="1541"/>
                  </a:lnTo>
                  <a:cubicBezTo>
                    <a:pt x="1189" y="1519"/>
                    <a:pt x="1185" y="1494"/>
                    <a:pt x="1185" y="1472"/>
                  </a:cubicBezTo>
                  <a:cubicBezTo>
                    <a:pt x="1185" y="1462"/>
                    <a:pt x="1185" y="1457"/>
                    <a:pt x="1186" y="1457"/>
                  </a:cubicBezTo>
                  <a:close/>
                  <a:moveTo>
                    <a:pt x="1424" y="1506"/>
                  </a:moveTo>
                  <a:cubicBezTo>
                    <a:pt x="1428" y="1506"/>
                    <a:pt x="1446" y="1535"/>
                    <a:pt x="1446" y="1535"/>
                  </a:cubicBezTo>
                  <a:cubicBezTo>
                    <a:pt x="1452" y="1546"/>
                    <a:pt x="1453" y="1550"/>
                    <a:pt x="1452" y="1550"/>
                  </a:cubicBezTo>
                  <a:cubicBezTo>
                    <a:pt x="1449" y="1550"/>
                    <a:pt x="1440" y="1541"/>
                    <a:pt x="1437" y="1541"/>
                  </a:cubicBezTo>
                  <a:cubicBezTo>
                    <a:pt x="1437" y="1541"/>
                    <a:pt x="1436" y="1541"/>
                    <a:pt x="1436" y="1541"/>
                  </a:cubicBezTo>
                  <a:cubicBezTo>
                    <a:pt x="1414" y="1513"/>
                    <a:pt x="1414" y="1513"/>
                    <a:pt x="1424" y="1507"/>
                  </a:cubicBezTo>
                  <a:cubicBezTo>
                    <a:pt x="1424" y="1506"/>
                    <a:pt x="1424" y="1506"/>
                    <a:pt x="1424" y="1506"/>
                  </a:cubicBezTo>
                  <a:close/>
                  <a:moveTo>
                    <a:pt x="1333" y="1544"/>
                  </a:moveTo>
                  <a:cubicBezTo>
                    <a:pt x="1339" y="1544"/>
                    <a:pt x="1342" y="1544"/>
                    <a:pt x="1358" y="1575"/>
                  </a:cubicBezTo>
                  <a:cubicBezTo>
                    <a:pt x="1358" y="1575"/>
                    <a:pt x="1370" y="1610"/>
                    <a:pt x="1367" y="1610"/>
                  </a:cubicBezTo>
                  <a:cubicBezTo>
                    <a:pt x="1367" y="1610"/>
                    <a:pt x="1367" y="1610"/>
                    <a:pt x="1366" y="1610"/>
                  </a:cubicBezTo>
                  <a:cubicBezTo>
                    <a:pt x="1359" y="1610"/>
                    <a:pt x="1342" y="1582"/>
                    <a:pt x="1342" y="1582"/>
                  </a:cubicBezTo>
                  <a:cubicBezTo>
                    <a:pt x="1330" y="1547"/>
                    <a:pt x="1333" y="1544"/>
                    <a:pt x="1333" y="1544"/>
                  </a:cubicBezTo>
                  <a:close/>
                  <a:moveTo>
                    <a:pt x="662" y="1540"/>
                  </a:moveTo>
                  <a:cubicBezTo>
                    <a:pt x="656" y="1540"/>
                    <a:pt x="639" y="1557"/>
                    <a:pt x="624" y="1575"/>
                  </a:cubicBezTo>
                  <a:cubicBezTo>
                    <a:pt x="606" y="1604"/>
                    <a:pt x="609" y="1607"/>
                    <a:pt x="618" y="1616"/>
                  </a:cubicBezTo>
                  <a:cubicBezTo>
                    <a:pt x="619" y="1616"/>
                    <a:pt x="619" y="1616"/>
                    <a:pt x="619" y="1616"/>
                  </a:cubicBezTo>
                  <a:cubicBezTo>
                    <a:pt x="627" y="1616"/>
                    <a:pt x="650" y="1594"/>
                    <a:pt x="650" y="1594"/>
                  </a:cubicBezTo>
                  <a:cubicBezTo>
                    <a:pt x="671" y="1566"/>
                    <a:pt x="665" y="1560"/>
                    <a:pt x="662" y="1557"/>
                  </a:cubicBezTo>
                  <a:cubicBezTo>
                    <a:pt x="666" y="1545"/>
                    <a:pt x="666" y="1540"/>
                    <a:pt x="662" y="1540"/>
                  </a:cubicBezTo>
                  <a:close/>
                  <a:moveTo>
                    <a:pt x="954" y="1502"/>
                  </a:moveTo>
                  <a:lnTo>
                    <a:pt x="954" y="1502"/>
                  </a:lnTo>
                  <a:cubicBezTo>
                    <a:pt x="955" y="1502"/>
                    <a:pt x="949" y="1519"/>
                    <a:pt x="941" y="1550"/>
                  </a:cubicBezTo>
                  <a:cubicBezTo>
                    <a:pt x="935" y="1588"/>
                    <a:pt x="919" y="1619"/>
                    <a:pt x="900" y="1651"/>
                  </a:cubicBezTo>
                  <a:lnTo>
                    <a:pt x="891" y="1648"/>
                  </a:lnTo>
                  <a:lnTo>
                    <a:pt x="922" y="1582"/>
                  </a:lnTo>
                  <a:cubicBezTo>
                    <a:pt x="944" y="1527"/>
                    <a:pt x="954" y="1502"/>
                    <a:pt x="954" y="1502"/>
                  </a:cubicBezTo>
                  <a:close/>
                  <a:moveTo>
                    <a:pt x="1079" y="1582"/>
                  </a:moveTo>
                  <a:cubicBezTo>
                    <a:pt x="1079" y="1616"/>
                    <a:pt x="1076" y="1651"/>
                    <a:pt x="1073" y="1651"/>
                  </a:cubicBezTo>
                  <a:lnTo>
                    <a:pt x="1066" y="1651"/>
                  </a:lnTo>
                  <a:cubicBezTo>
                    <a:pt x="1066" y="1629"/>
                    <a:pt x="1069" y="1604"/>
                    <a:pt x="1073" y="1582"/>
                  </a:cubicBezTo>
                  <a:close/>
                  <a:moveTo>
                    <a:pt x="1189" y="1685"/>
                  </a:moveTo>
                  <a:lnTo>
                    <a:pt x="1195" y="1723"/>
                  </a:lnTo>
                  <a:cubicBezTo>
                    <a:pt x="1191" y="1723"/>
                    <a:pt x="1188" y="1738"/>
                    <a:pt x="1186" y="1738"/>
                  </a:cubicBezTo>
                  <a:cubicBezTo>
                    <a:pt x="1184" y="1738"/>
                    <a:pt x="1183" y="1734"/>
                    <a:pt x="1182" y="1723"/>
                  </a:cubicBezTo>
                  <a:cubicBezTo>
                    <a:pt x="1176" y="1723"/>
                    <a:pt x="1182" y="1685"/>
                    <a:pt x="1189" y="1685"/>
                  </a:cubicBezTo>
                  <a:close/>
                  <a:moveTo>
                    <a:pt x="1001" y="21"/>
                  </a:moveTo>
                  <a:cubicBezTo>
                    <a:pt x="994" y="24"/>
                    <a:pt x="988" y="24"/>
                    <a:pt x="997" y="59"/>
                  </a:cubicBezTo>
                  <a:cubicBezTo>
                    <a:pt x="1001" y="93"/>
                    <a:pt x="1001" y="93"/>
                    <a:pt x="994" y="96"/>
                  </a:cubicBezTo>
                  <a:cubicBezTo>
                    <a:pt x="988" y="96"/>
                    <a:pt x="982" y="96"/>
                    <a:pt x="982" y="131"/>
                  </a:cubicBezTo>
                  <a:cubicBezTo>
                    <a:pt x="985" y="168"/>
                    <a:pt x="979" y="168"/>
                    <a:pt x="975" y="168"/>
                  </a:cubicBezTo>
                  <a:cubicBezTo>
                    <a:pt x="963" y="134"/>
                    <a:pt x="954" y="134"/>
                    <a:pt x="954" y="134"/>
                  </a:cubicBezTo>
                  <a:lnTo>
                    <a:pt x="947" y="99"/>
                  </a:lnTo>
                  <a:cubicBezTo>
                    <a:pt x="944" y="74"/>
                    <a:pt x="938" y="52"/>
                    <a:pt x="928" y="27"/>
                  </a:cubicBezTo>
                  <a:cubicBezTo>
                    <a:pt x="922" y="27"/>
                    <a:pt x="928" y="65"/>
                    <a:pt x="928" y="65"/>
                  </a:cubicBezTo>
                  <a:cubicBezTo>
                    <a:pt x="935" y="96"/>
                    <a:pt x="800" y="128"/>
                    <a:pt x="781" y="137"/>
                  </a:cubicBezTo>
                  <a:cubicBezTo>
                    <a:pt x="772" y="123"/>
                    <a:pt x="763" y="117"/>
                    <a:pt x="757" y="117"/>
                  </a:cubicBezTo>
                  <a:cubicBezTo>
                    <a:pt x="750" y="117"/>
                    <a:pt x="749" y="127"/>
                    <a:pt x="759" y="143"/>
                  </a:cubicBezTo>
                  <a:cubicBezTo>
                    <a:pt x="775" y="178"/>
                    <a:pt x="750" y="187"/>
                    <a:pt x="718" y="203"/>
                  </a:cubicBezTo>
                  <a:cubicBezTo>
                    <a:pt x="681" y="219"/>
                    <a:pt x="656" y="234"/>
                    <a:pt x="675" y="262"/>
                  </a:cubicBezTo>
                  <a:lnTo>
                    <a:pt x="662" y="272"/>
                  </a:lnTo>
                  <a:cubicBezTo>
                    <a:pt x="653" y="275"/>
                    <a:pt x="662" y="313"/>
                    <a:pt x="659" y="316"/>
                  </a:cubicBezTo>
                  <a:cubicBezTo>
                    <a:pt x="667" y="332"/>
                    <a:pt x="670" y="341"/>
                    <a:pt x="669" y="341"/>
                  </a:cubicBezTo>
                  <a:cubicBezTo>
                    <a:pt x="668" y="341"/>
                    <a:pt x="663" y="334"/>
                    <a:pt x="656" y="319"/>
                  </a:cubicBezTo>
                  <a:cubicBezTo>
                    <a:pt x="635" y="292"/>
                    <a:pt x="614" y="262"/>
                    <a:pt x="609" y="262"/>
                  </a:cubicBezTo>
                  <a:cubicBezTo>
                    <a:pt x="609" y="262"/>
                    <a:pt x="609" y="262"/>
                    <a:pt x="609" y="262"/>
                  </a:cubicBezTo>
                  <a:cubicBezTo>
                    <a:pt x="599" y="269"/>
                    <a:pt x="618" y="300"/>
                    <a:pt x="640" y="328"/>
                  </a:cubicBezTo>
                  <a:cubicBezTo>
                    <a:pt x="662" y="356"/>
                    <a:pt x="659" y="360"/>
                    <a:pt x="659" y="360"/>
                  </a:cubicBezTo>
                  <a:cubicBezTo>
                    <a:pt x="658" y="360"/>
                    <a:pt x="658" y="361"/>
                    <a:pt x="657" y="361"/>
                  </a:cubicBezTo>
                  <a:cubicBezTo>
                    <a:pt x="654" y="361"/>
                    <a:pt x="650" y="356"/>
                    <a:pt x="634" y="334"/>
                  </a:cubicBezTo>
                  <a:lnTo>
                    <a:pt x="590" y="275"/>
                  </a:lnTo>
                  <a:lnTo>
                    <a:pt x="584" y="281"/>
                  </a:lnTo>
                  <a:cubicBezTo>
                    <a:pt x="606" y="309"/>
                    <a:pt x="603" y="313"/>
                    <a:pt x="603" y="313"/>
                  </a:cubicBezTo>
                  <a:cubicBezTo>
                    <a:pt x="601" y="313"/>
                    <a:pt x="600" y="314"/>
                    <a:pt x="599" y="314"/>
                  </a:cubicBezTo>
                  <a:cubicBezTo>
                    <a:pt x="595" y="314"/>
                    <a:pt x="588" y="305"/>
                    <a:pt x="552" y="259"/>
                  </a:cubicBezTo>
                  <a:cubicBezTo>
                    <a:pt x="531" y="232"/>
                    <a:pt x="519" y="219"/>
                    <a:pt x="516" y="219"/>
                  </a:cubicBezTo>
                  <a:lnTo>
                    <a:pt x="516" y="219"/>
                  </a:lnTo>
                  <a:cubicBezTo>
                    <a:pt x="513" y="219"/>
                    <a:pt x="522" y="235"/>
                    <a:pt x="543" y="266"/>
                  </a:cubicBezTo>
                  <a:lnTo>
                    <a:pt x="556" y="300"/>
                  </a:lnTo>
                  <a:cubicBezTo>
                    <a:pt x="542" y="287"/>
                    <a:pt x="535" y="281"/>
                    <a:pt x="532" y="281"/>
                  </a:cubicBezTo>
                  <a:lnTo>
                    <a:pt x="532" y="281"/>
                  </a:lnTo>
                  <a:cubicBezTo>
                    <a:pt x="524" y="281"/>
                    <a:pt x="548" y="320"/>
                    <a:pt x="562" y="341"/>
                  </a:cubicBezTo>
                  <a:cubicBezTo>
                    <a:pt x="537" y="318"/>
                    <a:pt x="524" y="307"/>
                    <a:pt x="520" y="307"/>
                  </a:cubicBezTo>
                  <a:lnTo>
                    <a:pt x="520" y="307"/>
                  </a:lnTo>
                  <a:cubicBezTo>
                    <a:pt x="515" y="307"/>
                    <a:pt x="525" y="323"/>
                    <a:pt x="549" y="353"/>
                  </a:cubicBezTo>
                  <a:cubicBezTo>
                    <a:pt x="563" y="367"/>
                    <a:pt x="567" y="374"/>
                    <a:pt x="564" y="374"/>
                  </a:cubicBezTo>
                  <a:cubicBezTo>
                    <a:pt x="561" y="374"/>
                    <a:pt x="553" y="369"/>
                    <a:pt x="540" y="360"/>
                  </a:cubicBezTo>
                  <a:cubicBezTo>
                    <a:pt x="523" y="347"/>
                    <a:pt x="514" y="342"/>
                    <a:pt x="508" y="342"/>
                  </a:cubicBezTo>
                  <a:cubicBezTo>
                    <a:pt x="504" y="342"/>
                    <a:pt x="502" y="344"/>
                    <a:pt x="499" y="347"/>
                  </a:cubicBezTo>
                  <a:cubicBezTo>
                    <a:pt x="518" y="378"/>
                    <a:pt x="490" y="403"/>
                    <a:pt x="458" y="438"/>
                  </a:cubicBezTo>
                  <a:cubicBezTo>
                    <a:pt x="427" y="476"/>
                    <a:pt x="405" y="504"/>
                    <a:pt x="436" y="523"/>
                  </a:cubicBezTo>
                  <a:cubicBezTo>
                    <a:pt x="435" y="525"/>
                    <a:pt x="434" y="526"/>
                    <a:pt x="432" y="526"/>
                  </a:cubicBezTo>
                  <a:cubicBezTo>
                    <a:pt x="428" y="526"/>
                    <a:pt x="420" y="523"/>
                    <a:pt x="399" y="513"/>
                  </a:cubicBezTo>
                  <a:cubicBezTo>
                    <a:pt x="388" y="505"/>
                    <a:pt x="382" y="501"/>
                    <a:pt x="380" y="501"/>
                  </a:cubicBezTo>
                  <a:lnTo>
                    <a:pt x="380" y="501"/>
                  </a:lnTo>
                  <a:cubicBezTo>
                    <a:pt x="376" y="501"/>
                    <a:pt x="388" y="514"/>
                    <a:pt x="424" y="541"/>
                  </a:cubicBezTo>
                  <a:cubicBezTo>
                    <a:pt x="438" y="556"/>
                    <a:pt x="455" y="568"/>
                    <a:pt x="455" y="568"/>
                  </a:cubicBezTo>
                  <a:cubicBezTo>
                    <a:pt x="455" y="568"/>
                    <a:pt x="446" y="562"/>
                    <a:pt x="421" y="544"/>
                  </a:cubicBezTo>
                  <a:cubicBezTo>
                    <a:pt x="409" y="537"/>
                    <a:pt x="400" y="534"/>
                    <a:pt x="394" y="534"/>
                  </a:cubicBezTo>
                  <a:cubicBezTo>
                    <a:pt x="384" y="534"/>
                    <a:pt x="378" y="542"/>
                    <a:pt x="371" y="554"/>
                  </a:cubicBezTo>
                  <a:cubicBezTo>
                    <a:pt x="361" y="570"/>
                    <a:pt x="349" y="588"/>
                    <a:pt x="380" y="604"/>
                  </a:cubicBezTo>
                  <a:cubicBezTo>
                    <a:pt x="395" y="619"/>
                    <a:pt x="402" y="626"/>
                    <a:pt x="401" y="626"/>
                  </a:cubicBezTo>
                  <a:cubicBezTo>
                    <a:pt x="400" y="626"/>
                    <a:pt x="393" y="621"/>
                    <a:pt x="380" y="610"/>
                  </a:cubicBezTo>
                  <a:cubicBezTo>
                    <a:pt x="354" y="595"/>
                    <a:pt x="330" y="587"/>
                    <a:pt x="316" y="587"/>
                  </a:cubicBezTo>
                  <a:cubicBezTo>
                    <a:pt x="296" y="587"/>
                    <a:pt x="294" y="602"/>
                    <a:pt x="327" y="629"/>
                  </a:cubicBezTo>
                  <a:cubicBezTo>
                    <a:pt x="325" y="631"/>
                    <a:pt x="324" y="633"/>
                    <a:pt x="320" y="633"/>
                  </a:cubicBezTo>
                  <a:cubicBezTo>
                    <a:pt x="315" y="633"/>
                    <a:pt x="306" y="631"/>
                    <a:pt x="289" y="623"/>
                  </a:cubicBezTo>
                  <a:lnTo>
                    <a:pt x="289" y="623"/>
                  </a:lnTo>
                  <a:cubicBezTo>
                    <a:pt x="286" y="629"/>
                    <a:pt x="283" y="635"/>
                    <a:pt x="311" y="664"/>
                  </a:cubicBezTo>
                  <a:cubicBezTo>
                    <a:pt x="308" y="670"/>
                    <a:pt x="299" y="689"/>
                    <a:pt x="292" y="701"/>
                  </a:cubicBezTo>
                  <a:cubicBezTo>
                    <a:pt x="289" y="711"/>
                    <a:pt x="320" y="732"/>
                    <a:pt x="320" y="732"/>
                  </a:cubicBezTo>
                  <a:lnTo>
                    <a:pt x="317" y="739"/>
                  </a:lnTo>
                  <a:cubicBezTo>
                    <a:pt x="312" y="737"/>
                    <a:pt x="308" y="736"/>
                    <a:pt x="303" y="736"/>
                  </a:cubicBezTo>
                  <a:cubicBezTo>
                    <a:pt x="282" y="736"/>
                    <a:pt x="272" y="761"/>
                    <a:pt x="264" y="792"/>
                  </a:cubicBezTo>
                  <a:cubicBezTo>
                    <a:pt x="255" y="830"/>
                    <a:pt x="245" y="864"/>
                    <a:pt x="211" y="864"/>
                  </a:cubicBezTo>
                  <a:cubicBezTo>
                    <a:pt x="211" y="864"/>
                    <a:pt x="208" y="870"/>
                    <a:pt x="242" y="880"/>
                  </a:cubicBezTo>
                  <a:cubicBezTo>
                    <a:pt x="314" y="892"/>
                    <a:pt x="314" y="899"/>
                    <a:pt x="277" y="902"/>
                  </a:cubicBezTo>
                  <a:cubicBezTo>
                    <a:pt x="272" y="902"/>
                    <a:pt x="268" y="901"/>
                    <a:pt x="265" y="901"/>
                  </a:cubicBezTo>
                  <a:cubicBezTo>
                    <a:pt x="204" y="901"/>
                    <a:pt x="206" y="924"/>
                    <a:pt x="273" y="933"/>
                  </a:cubicBezTo>
                  <a:lnTo>
                    <a:pt x="236" y="930"/>
                  </a:lnTo>
                  <a:lnTo>
                    <a:pt x="236" y="930"/>
                  </a:lnTo>
                  <a:cubicBezTo>
                    <a:pt x="164" y="933"/>
                    <a:pt x="198" y="955"/>
                    <a:pt x="270" y="958"/>
                  </a:cubicBezTo>
                  <a:cubicBezTo>
                    <a:pt x="236" y="964"/>
                    <a:pt x="198" y="971"/>
                    <a:pt x="236" y="977"/>
                  </a:cubicBezTo>
                  <a:cubicBezTo>
                    <a:pt x="236" y="983"/>
                    <a:pt x="236" y="983"/>
                    <a:pt x="164" y="983"/>
                  </a:cubicBezTo>
                  <a:cubicBezTo>
                    <a:pt x="126" y="986"/>
                    <a:pt x="92" y="986"/>
                    <a:pt x="92" y="993"/>
                  </a:cubicBezTo>
                  <a:cubicBezTo>
                    <a:pt x="92" y="996"/>
                    <a:pt x="104" y="998"/>
                    <a:pt x="121" y="998"/>
                  </a:cubicBezTo>
                  <a:cubicBezTo>
                    <a:pt x="133" y="998"/>
                    <a:pt x="148" y="997"/>
                    <a:pt x="164" y="996"/>
                  </a:cubicBezTo>
                  <a:lnTo>
                    <a:pt x="164" y="1008"/>
                  </a:lnTo>
                  <a:cubicBezTo>
                    <a:pt x="164" y="1008"/>
                    <a:pt x="164" y="1012"/>
                    <a:pt x="181" y="1012"/>
                  </a:cubicBezTo>
                  <a:cubicBezTo>
                    <a:pt x="186" y="1012"/>
                    <a:pt x="191" y="1012"/>
                    <a:pt x="198" y="1011"/>
                  </a:cubicBezTo>
                  <a:cubicBezTo>
                    <a:pt x="236" y="1011"/>
                    <a:pt x="236" y="1018"/>
                    <a:pt x="236" y="1021"/>
                  </a:cubicBezTo>
                  <a:cubicBezTo>
                    <a:pt x="217" y="1022"/>
                    <a:pt x="217" y="1024"/>
                    <a:pt x="226" y="1024"/>
                  </a:cubicBezTo>
                  <a:cubicBezTo>
                    <a:pt x="235" y="1024"/>
                    <a:pt x="253" y="1022"/>
                    <a:pt x="270" y="1018"/>
                  </a:cubicBezTo>
                  <a:cubicBezTo>
                    <a:pt x="281" y="1016"/>
                    <a:pt x="293" y="1015"/>
                    <a:pt x="305" y="1015"/>
                  </a:cubicBezTo>
                  <a:cubicBezTo>
                    <a:pt x="317" y="1015"/>
                    <a:pt x="330" y="1016"/>
                    <a:pt x="342" y="1018"/>
                  </a:cubicBezTo>
                  <a:lnTo>
                    <a:pt x="411" y="1011"/>
                  </a:lnTo>
                  <a:cubicBezTo>
                    <a:pt x="461" y="1008"/>
                    <a:pt x="509" y="1002"/>
                    <a:pt x="556" y="993"/>
                  </a:cubicBezTo>
                  <a:cubicBezTo>
                    <a:pt x="593" y="977"/>
                    <a:pt x="628" y="971"/>
                    <a:pt x="559" y="971"/>
                  </a:cubicBezTo>
                  <a:cubicBezTo>
                    <a:pt x="559" y="971"/>
                    <a:pt x="521" y="968"/>
                    <a:pt x="521" y="964"/>
                  </a:cubicBezTo>
                  <a:cubicBezTo>
                    <a:pt x="521" y="961"/>
                    <a:pt x="559" y="958"/>
                    <a:pt x="559" y="958"/>
                  </a:cubicBezTo>
                  <a:cubicBezTo>
                    <a:pt x="593" y="958"/>
                    <a:pt x="596" y="946"/>
                    <a:pt x="599" y="930"/>
                  </a:cubicBezTo>
                  <a:cubicBezTo>
                    <a:pt x="599" y="916"/>
                    <a:pt x="602" y="907"/>
                    <a:pt x="627" y="907"/>
                  </a:cubicBezTo>
                  <a:cubicBezTo>
                    <a:pt x="631" y="907"/>
                    <a:pt x="635" y="908"/>
                    <a:pt x="640" y="908"/>
                  </a:cubicBezTo>
                  <a:cubicBezTo>
                    <a:pt x="652" y="909"/>
                    <a:pt x="659" y="909"/>
                    <a:pt x="664" y="909"/>
                  </a:cubicBezTo>
                  <a:cubicBezTo>
                    <a:pt x="675" y="909"/>
                    <a:pt x="675" y="908"/>
                    <a:pt x="675" y="908"/>
                  </a:cubicBezTo>
                  <a:cubicBezTo>
                    <a:pt x="643" y="902"/>
                    <a:pt x="643" y="886"/>
                    <a:pt x="653" y="864"/>
                  </a:cubicBezTo>
                  <a:cubicBezTo>
                    <a:pt x="659" y="845"/>
                    <a:pt x="668" y="827"/>
                    <a:pt x="634" y="814"/>
                  </a:cubicBezTo>
                  <a:lnTo>
                    <a:pt x="637" y="808"/>
                  </a:lnTo>
                  <a:cubicBezTo>
                    <a:pt x="653" y="813"/>
                    <a:pt x="662" y="815"/>
                    <a:pt x="667" y="815"/>
                  </a:cubicBezTo>
                  <a:cubicBezTo>
                    <a:pt x="674" y="815"/>
                    <a:pt x="676" y="813"/>
                    <a:pt x="678" y="811"/>
                  </a:cubicBezTo>
                  <a:cubicBezTo>
                    <a:pt x="646" y="789"/>
                    <a:pt x="650" y="783"/>
                    <a:pt x="650" y="783"/>
                  </a:cubicBezTo>
                  <a:lnTo>
                    <a:pt x="650" y="783"/>
                  </a:lnTo>
                  <a:cubicBezTo>
                    <a:pt x="666" y="791"/>
                    <a:pt x="675" y="794"/>
                    <a:pt x="680" y="794"/>
                  </a:cubicBezTo>
                  <a:cubicBezTo>
                    <a:pt x="684" y="794"/>
                    <a:pt x="686" y="792"/>
                    <a:pt x="687" y="789"/>
                  </a:cubicBezTo>
                  <a:cubicBezTo>
                    <a:pt x="690" y="786"/>
                    <a:pt x="693" y="783"/>
                    <a:pt x="659" y="767"/>
                  </a:cubicBezTo>
                  <a:cubicBezTo>
                    <a:pt x="668" y="755"/>
                    <a:pt x="683" y="749"/>
                    <a:pt x="696" y="749"/>
                  </a:cubicBezTo>
                  <a:cubicBezTo>
                    <a:pt x="701" y="749"/>
                    <a:pt x="705" y="750"/>
                    <a:pt x="709" y="751"/>
                  </a:cubicBezTo>
                  <a:cubicBezTo>
                    <a:pt x="718" y="755"/>
                    <a:pt x="723" y="757"/>
                    <a:pt x="724" y="757"/>
                  </a:cubicBezTo>
                  <a:cubicBezTo>
                    <a:pt x="729" y="757"/>
                    <a:pt x="708" y="743"/>
                    <a:pt x="687" y="726"/>
                  </a:cubicBezTo>
                  <a:cubicBezTo>
                    <a:pt x="656" y="707"/>
                    <a:pt x="628" y="685"/>
                    <a:pt x="631" y="682"/>
                  </a:cubicBezTo>
                  <a:lnTo>
                    <a:pt x="631" y="682"/>
                  </a:lnTo>
                  <a:lnTo>
                    <a:pt x="690" y="720"/>
                  </a:lnTo>
                  <a:cubicBezTo>
                    <a:pt x="711" y="736"/>
                    <a:pt x="716" y="740"/>
                    <a:pt x="719" y="740"/>
                  </a:cubicBezTo>
                  <a:cubicBezTo>
                    <a:pt x="720" y="740"/>
                    <a:pt x="721" y="740"/>
                    <a:pt x="722" y="739"/>
                  </a:cubicBezTo>
                  <a:lnTo>
                    <a:pt x="728" y="732"/>
                  </a:lnTo>
                  <a:cubicBezTo>
                    <a:pt x="697" y="714"/>
                    <a:pt x="706" y="698"/>
                    <a:pt x="722" y="682"/>
                  </a:cubicBezTo>
                  <a:cubicBezTo>
                    <a:pt x="744" y="657"/>
                    <a:pt x="750" y="651"/>
                    <a:pt x="725" y="626"/>
                  </a:cubicBezTo>
                  <a:cubicBezTo>
                    <a:pt x="708" y="613"/>
                    <a:pt x="702" y="607"/>
                    <a:pt x="707" y="607"/>
                  </a:cubicBezTo>
                  <a:cubicBezTo>
                    <a:pt x="711" y="607"/>
                    <a:pt x="720" y="610"/>
                    <a:pt x="734" y="617"/>
                  </a:cubicBezTo>
                  <a:cubicBezTo>
                    <a:pt x="792" y="653"/>
                    <a:pt x="813" y="668"/>
                    <a:pt x="816" y="668"/>
                  </a:cubicBezTo>
                  <a:cubicBezTo>
                    <a:pt x="817" y="668"/>
                    <a:pt x="812" y="662"/>
                    <a:pt x="803" y="651"/>
                  </a:cubicBezTo>
                  <a:cubicBezTo>
                    <a:pt x="784" y="635"/>
                    <a:pt x="765" y="620"/>
                    <a:pt x="750" y="601"/>
                  </a:cubicBezTo>
                  <a:cubicBezTo>
                    <a:pt x="724" y="575"/>
                    <a:pt x="712" y="562"/>
                    <a:pt x="714" y="562"/>
                  </a:cubicBezTo>
                  <a:lnTo>
                    <a:pt x="714" y="562"/>
                  </a:lnTo>
                  <a:cubicBezTo>
                    <a:pt x="716" y="562"/>
                    <a:pt x="730" y="573"/>
                    <a:pt x="756" y="598"/>
                  </a:cubicBezTo>
                  <a:cubicBezTo>
                    <a:pt x="770" y="613"/>
                    <a:pt x="781" y="619"/>
                    <a:pt x="789" y="619"/>
                  </a:cubicBezTo>
                  <a:cubicBezTo>
                    <a:pt x="809" y="619"/>
                    <a:pt x="807" y="578"/>
                    <a:pt x="778" y="535"/>
                  </a:cubicBezTo>
                  <a:lnTo>
                    <a:pt x="778" y="535"/>
                  </a:lnTo>
                  <a:lnTo>
                    <a:pt x="803" y="563"/>
                  </a:lnTo>
                  <a:cubicBezTo>
                    <a:pt x="817" y="581"/>
                    <a:pt x="823" y="588"/>
                    <a:pt x="829" y="588"/>
                  </a:cubicBezTo>
                  <a:cubicBezTo>
                    <a:pt x="832" y="588"/>
                    <a:pt x="834" y="586"/>
                    <a:pt x="838" y="582"/>
                  </a:cubicBezTo>
                  <a:lnTo>
                    <a:pt x="847" y="579"/>
                  </a:lnTo>
                  <a:cubicBezTo>
                    <a:pt x="826" y="551"/>
                    <a:pt x="824" y="540"/>
                    <a:pt x="830" y="540"/>
                  </a:cubicBezTo>
                  <a:cubicBezTo>
                    <a:pt x="837" y="540"/>
                    <a:pt x="853" y="553"/>
                    <a:pt x="863" y="570"/>
                  </a:cubicBezTo>
                  <a:cubicBezTo>
                    <a:pt x="879" y="591"/>
                    <a:pt x="883" y="596"/>
                    <a:pt x="887" y="596"/>
                  </a:cubicBezTo>
                  <a:cubicBezTo>
                    <a:pt x="888" y="596"/>
                    <a:pt x="889" y="595"/>
                    <a:pt x="891" y="595"/>
                  </a:cubicBezTo>
                  <a:cubicBezTo>
                    <a:pt x="876" y="564"/>
                    <a:pt x="876" y="553"/>
                    <a:pt x="881" y="553"/>
                  </a:cubicBezTo>
                  <a:cubicBezTo>
                    <a:pt x="887" y="553"/>
                    <a:pt x="901" y="568"/>
                    <a:pt x="910" y="585"/>
                  </a:cubicBezTo>
                  <a:cubicBezTo>
                    <a:pt x="913" y="582"/>
                    <a:pt x="913" y="582"/>
                    <a:pt x="916" y="582"/>
                  </a:cubicBezTo>
                  <a:cubicBezTo>
                    <a:pt x="900" y="551"/>
                    <a:pt x="906" y="548"/>
                    <a:pt x="910" y="548"/>
                  </a:cubicBezTo>
                  <a:cubicBezTo>
                    <a:pt x="919" y="544"/>
                    <a:pt x="919" y="544"/>
                    <a:pt x="903" y="513"/>
                  </a:cubicBezTo>
                  <a:cubicBezTo>
                    <a:pt x="891" y="491"/>
                    <a:pt x="881" y="469"/>
                    <a:pt x="875" y="447"/>
                  </a:cubicBezTo>
                  <a:lnTo>
                    <a:pt x="875" y="447"/>
                  </a:lnTo>
                  <a:lnTo>
                    <a:pt x="891" y="479"/>
                  </a:lnTo>
                  <a:cubicBezTo>
                    <a:pt x="902" y="501"/>
                    <a:pt x="908" y="506"/>
                    <a:pt x="915" y="506"/>
                  </a:cubicBezTo>
                  <a:cubicBezTo>
                    <a:pt x="918" y="506"/>
                    <a:pt x="922" y="505"/>
                    <a:pt x="925" y="504"/>
                  </a:cubicBezTo>
                  <a:cubicBezTo>
                    <a:pt x="930" y="503"/>
                    <a:pt x="934" y="502"/>
                    <a:pt x="937" y="502"/>
                  </a:cubicBezTo>
                  <a:cubicBezTo>
                    <a:pt x="945" y="502"/>
                    <a:pt x="951" y="507"/>
                    <a:pt x="960" y="532"/>
                  </a:cubicBezTo>
                  <a:lnTo>
                    <a:pt x="950" y="497"/>
                  </a:lnTo>
                  <a:cubicBezTo>
                    <a:pt x="947" y="479"/>
                    <a:pt x="946" y="470"/>
                    <a:pt x="948" y="470"/>
                  </a:cubicBezTo>
                  <a:lnTo>
                    <a:pt x="948" y="470"/>
                  </a:lnTo>
                  <a:cubicBezTo>
                    <a:pt x="949" y="470"/>
                    <a:pt x="952" y="478"/>
                    <a:pt x="957" y="494"/>
                  </a:cubicBezTo>
                  <a:cubicBezTo>
                    <a:pt x="964" y="511"/>
                    <a:pt x="970" y="519"/>
                    <a:pt x="974" y="519"/>
                  </a:cubicBezTo>
                  <a:cubicBezTo>
                    <a:pt x="978" y="519"/>
                    <a:pt x="980" y="509"/>
                    <a:pt x="979" y="491"/>
                  </a:cubicBezTo>
                  <a:lnTo>
                    <a:pt x="982" y="491"/>
                  </a:lnTo>
                  <a:cubicBezTo>
                    <a:pt x="993" y="525"/>
                    <a:pt x="999" y="543"/>
                    <a:pt x="1001" y="543"/>
                  </a:cubicBezTo>
                  <a:cubicBezTo>
                    <a:pt x="1004" y="543"/>
                    <a:pt x="1002" y="524"/>
                    <a:pt x="997" y="488"/>
                  </a:cubicBezTo>
                  <a:lnTo>
                    <a:pt x="997" y="488"/>
                  </a:lnTo>
                  <a:cubicBezTo>
                    <a:pt x="1004" y="523"/>
                    <a:pt x="1007" y="523"/>
                    <a:pt x="1010" y="523"/>
                  </a:cubicBezTo>
                  <a:cubicBezTo>
                    <a:pt x="1008" y="505"/>
                    <a:pt x="1011" y="497"/>
                    <a:pt x="1014" y="497"/>
                  </a:cubicBezTo>
                  <a:cubicBezTo>
                    <a:pt x="1017" y="497"/>
                    <a:pt x="1021" y="505"/>
                    <a:pt x="1022" y="523"/>
                  </a:cubicBezTo>
                  <a:lnTo>
                    <a:pt x="1026" y="523"/>
                  </a:lnTo>
                  <a:cubicBezTo>
                    <a:pt x="1022" y="488"/>
                    <a:pt x="1026" y="488"/>
                    <a:pt x="1029" y="488"/>
                  </a:cubicBezTo>
                  <a:cubicBezTo>
                    <a:pt x="1032" y="488"/>
                    <a:pt x="1035" y="488"/>
                    <a:pt x="1035" y="450"/>
                  </a:cubicBezTo>
                  <a:cubicBezTo>
                    <a:pt x="1035" y="416"/>
                    <a:pt x="1038" y="416"/>
                    <a:pt x="1038" y="416"/>
                  </a:cubicBezTo>
                  <a:cubicBezTo>
                    <a:pt x="1041" y="438"/>
                    <a:pt x="1041" y="463"/>
                    <a:pt x="1038" y="488"/>
                  </a:cubicBezTo>
                  <a:cubicBezTo>
                    <a:pt x="1038" y="502"/>
                    <a:pt x="1039" y="510"/>
                    <a:pt x="1041" y="510"/>
                  </a:cubicBezTo>
                  <a:cubicBezTo>
                    <a:pt x="1043" y="510"/>
                    <a:pt x="1046" y="493"/>
                    <a:pt x="1048" y="450"/>
                  </a:cubicBezTo>
                  <a:cubicBezTo>
                    <a:pt x="1051" y="416"/>
                    <a:pt x="1053" y="399"/>
                    <a:pt x="1054" y="399"/>
                  </a:cubicBezTo>
                  <a:lnTo>
                    <a:pt x="1054" y="399"/>
                  </a:lnTo>
                  <a:cubicBezTo>
                    <a:pt x="1055" y="399"/>
                    <a:pt x="1054" y="417"/>
                    <a:pt x="1051" y="454"/>
                  </a:cubicBezTo>
                  <a:cubicBezTo>
                    <a:pt x="1051" y="478"/>
                    <a:pt x="1049" y="502"/>
                    <a:pt x="1050" y="502"/>
                  </a:cubicBezTo>
                  <a:cubicBezTo>
                    <a:pt x="1051" y="502"/>
                    <a:pt x="1052" y="498"/>
                    <a:pt x="1054" y="488"/>
                  </a:cubicBezTo>
                  <a:cubicBezTo>
                    <a:pt x="1054" y="488"/>
                    <a:pt x="1057" y="488"/>
                    <a:pt x="1057" y="454"/>
                  </a:cubicBezTo>
                  <a:lnTo>
                    <a:pt x="1066" y="454"/>
                  </a:lnTo>
                  <a:cubicBezTo>
                    <a:pt x="1069" y="491"/>
                    <a:pt x="1073" y="491"/>
                    <a:pt x="1076" y="491"/>
                  </a:cubicBezTo>
                  <a:cubicBezTo>
                    <a:pt x="1077" y="472"/>
                    <a:pt x="1078" y="463"/>
                    <a:pt x="1078" y="463"/>
                  </a:cubicBezTo>
                  <a:cubicBezTo>
                    <a:pt x="1079" y="463"/>
                    <a:pt x="1079" y="472"/>
                    <a:pt x="1079" y="491"/>
                  </a:cubicBezTo>
                  <a:cubicBezTo>
                    <a:pt x="1079" y="505"/>
                    <a:pt x="1079" y="514"/>
                    <a:pt x="1080" y="514"/>
                  </a:cubicBezTo>
                  <a:cubicBezTo>
                    <a:pt x="1081" y="514"/>
                    <a:pt x="1083" y="497"/>
                    <a:pt x="1085" y="457"/>
                  </a:cubicBezTo>
                  <a:cubicBezTo>
                    <a:pt x="1088" y="438"/>
                    <a:pt x="1091" y="430"/>
                    <a:pt x="1092" y="430"/>
                  </a:cubicBezTo>
                  <a:cubicBezTo>
                    <a:pt x="1094" y="430"/>
                    <a:pt x="1095" y="439"/>
                    <a:pt x="1095" y="457"/>
                  </a:cubicBezTo>
                  <a:cubicBezTo>
                    <a:pt x="1091" y="499"/>
                    <a:pt x="1090" y="517"/>
                    <a:pt x="1091" y="517"/>
                  </a:cubicBezTo>
                  <a:cubicBezTo>
                    <a:pt x="1092" y="517"/>
                    <a:pt x="1093" y="508"/>
                    <a:pt x="1095" y="494"/>
                  </a:cubicBezTo>
                  <a:cubicBezTo>
                    <a:pt x="1101" y="460"/>
                    <a:pt x="1104" y="460"/>
                    <a:pt x="1104" y="460"/>
                  </a:cubicBezTo>
                  <a:cubicBezTo>
                    <a:pt x="1107" y="438"/>
                    <a:pt x="1110" y="413"/>
                    <a:pt x="1116" y="391"/>
                  </a:cubicBezTo>
                  <a:lnTo>
                    <a:pt x="1116" y="425"/>
                  </a:lnTo>
                  <a:lnTo>
                    <a:pt x="1107" y="463"/>
                  </a:lnTo>
                  <a:lnTo>
                    <a:pt x="1104" y="460"/>
                  </a:lnTo>
                  <a:lnTo>
                    <a:pt x="1104" y="460"/>
                  </a:lnTo>
                  <a:cubicBezTo>
                    <a:pt x="1098" y="494"/>
                    <a:pt x="1123" y="501"/>
                    <a:pt x="1145" y="507"/>
                  </a:cubicBezTo>
                  <a:cubicBezTo>
                    <a:pt x="1157" y="488"/>
                    <a:pt x="1163" y="463"/>
                    <a:pt x="1170" y="441"/>
                  </a:cubicBezTo>
                  <a:cubicBezTo>
                    <a:pt x="1178" y="412"/>
                    <a:pt x="1181" y="401"/>
                    <a:pt x="1181" y="401"/>
                  </a:cubicBezTo>
                  <a:lnTo>
                    <a:pt x="1181" y="401"/>
                  </a:lnTo>
                  <a:cubicBezTo>
                    <a:pt x="1181" y="401"/>
                    <a:pt x="1176" y="421"/>
                    <a:pt x="1173" y="441"/>
                  </a:cubicBezTo>
                  <a:cubicBezTo>
                    <a:pt x="1160" y="494"/>
                    <a:pt x="1155" y="520"/>
                    <a:pt x="1156" y="520"/>
                  </a:cubicBezTo>
                  <a:cubicBezTo>
                    <a:pt x="1157" y="520"/>
                    <a:pt x="1165" y="495"/>
                    <a:pt x="1179" y="444"/>
                  </a:cubicBezTo>
                  <a:cubicBezTo>
                    <a:pt x="1187" y="409"/>
                    <a:pt x="1191" y="391"/>
                    <a:pt x="1191" y="391"/>
                  </a:cubicBezTo>
                  <a:lnTo>
                    <a:pt x="1191" y="391"/>
                  </a:lnTo>
                  <a:cubicBezTo>
                    <a:pt x="1192" y="391"/>
                    <a:pt x="1189" y="409"/>
                    <a:pt x="1182" y="444"/>
                  </a:cubicBezTo>
                  <a:cubicBezTo>
                    <a:pt x="1179" y="463"/>
                    <a:pt x="1178" y="473"/>
                    <a:pt x="1178" y="473"/>
                  </a:cubicBezTo>
                  <a:cubicBezTo>
                    <a:pt x="1179" y="473"/>
                    <a:pt x="1182" y="464"/>
                    <a:pt x="1189" y="447"/>
                  </a:cubicBezTo>
                  <a:cubicBezTo>
                    <a:pt x="1193" y="431"/>
                    <a:pt x="1197" y="423"/>
                    <a:pt x="1198" y="423"/>
                  </a:cubicBezTo>
                  <a:lnTo>
                    <a:pt x="1198" y="423"/>
                  </a:lnTo>
                  <a:cubicBezTo>
                    <a:pt x="1200" y="423"/>
                    <a:pt x="1198" y="432"/>
                    <a:pt x="1192" y="450"/>
                  </a:cubicBezTo>
                  <a:cubicBezTo>
                    <a:pt x="1187" y="475"/>
                    <a:pt x="1181" y="499"/>
                    <a:pt x="1181" y="499"/>
                  </a:cubicBezTo>
                  <a:cubicBezTo>
                    <a:pt x="1182" y="499"/>
                    <a:pt x="1183" y="495"/>
                    <a:pt x="1185" y="485"/>
                  </a:cubicBezTo>
                  <a:lnTo>
                    <a:pt x="1185" y="485"/>
                  </a:lnTo>
                  <a:cubicBezTo>
                    <a:pt x="1185" y="485"/>
                    <a:pt x="1189" y="488"/>
                    <a:pt x="1179" y="523"/>
                  </a:cubicBezTo>
                  <a:cubicBezTo>
                    <a:pt x="1177" y="533"/>
                    <a:pt x="1177" y="537"/>
                    <a:pt x="1178" y="537"/>
                  </a:cubicBezTo>
                  <a:cubicBezTo>
                    <a:pt x="1181" y="537"/>
                    <a:pt x="1190" y="515"/>
                    <a:pt x="1201" y="491"/>
                  </a:cubicBezTo>
                  <a:cubicBezTo>
                    <a:pt x="1218" y="461"/>
                    <a:pt x="1228" y="446"/>
                    <a:pt x="1230" y="446"/>
                  </a:cubicBezTo>
                  <a:lnTo>
                    <a:pt x="1230" y="446"/>
                  </a:lnTo>
                  <a:cubicBezTo>
                    <a:pt x="1233" y="446"/>
                    <a:pt x="1227" y="463"/>
                    <a:pt x="1210" y="497"/>
                  </a:cubicBezTo>
                  <a:cubicBezTo>
                    <a:pt x="1199" y="523"/>
                    <a:pt x="1196" y="534"/>
                    <a:pt x="1199" y="534"/>
                  </a:cubicBezTo>
                  <a:cubicBezTo>
                    <a:pt x="1204" y="534"/>
                    <a:pt x="1220" y="510"/>
                    <a:pt x="1239" y="472"/>
                  </a:cubicBezTo>
                  <a:cubicBezTo>
                    <a:pt x="1259" y="436"/>
                    <a:pt x="1267" y="420"/>
                    <a:pt x="1268" y="420"/>
                  </a:cubicBezTo>
                  <a:lnTo>
                    <a:pt x="1268" y="420"/>
                  </a:lnTo>
                  <a:cubicBezTo>
                    <a:pt x="1268" y="420"/>
                    <a:pt x="1264" y="428"/>
                    <a:pt x="1257" y="441"/>
                  </a:cubicBezTo>
                  <a:cubicBezTo>
                    <a:pt x="1242" y="472"/>
                    <a:pt x="1245" y="476"/>
                    <a:pt x="1245" y="476"/>
                  </a:cubicBezTo>
                  <a:cubicBezTo>
                    <a:pt x="1248" y="476"/>
                    <a:pt x="1251" y="479"/>
                    <a:pt x="1236" y="510"/>
                  </a:cubicBezTo>
                  <a:cubicBezTo>
                    <a:pt x="1236" y="510"/>
                    <a:pt x="1236" y="510"/>
                    <a:pt x="1236" y="510"/>
                  </a:cubicBezTo>
                  <a:cubicBezTo>
                    <a:pt x="1237" y="510"/>
                    <a:pt x="1243" y="508"/>
                    <a:pt x="1261" y="485"/>
                  </a:cubicBezTo>
                  <a:cubicBezTo>
                    <a:pt x="1274" y="463"/>
                    <a:pt x="1282" y="454"/>
                    <a:pt x="1285" y="454"/>
                  </a:cubicBezTo>
                  <a:lnTo>
                    <a:pt x="1285" y="454"/>
                  </a:lnTo>
                  <a:cubicBezTo>
                    <a:pt x="1291" y="454"/>
                    <a:pt x="1281" y="485"/>
                    <a:pt x="1261" y="526"/>
                  </a:cubicBezTo>
                  <a:lnTo>
                    <a:pt x="1286" y="501"/>
                  </a:lnTo>
                  <a:cubicBezTo>
                    <a:pt x="1309" y="463"/>
                    <a:pt x="1326" y="437"/>
                    <a:pt x="1327" y="437"/>
                  </a:cubicBezTo>
                  <a:lnTo>
                    <a:pt x="1327" y="437"/>
                  </a:lnTo>
                  <a:cubicBezTo>
                    <a:pt x="1328" y="437"/>
                    <a:pt x="1322" y="448"/>
                    <a:pt x="1308" y="472"/>
                  </a:cubicBezTo>
                  <a:cubicBezTo>
                    <a:pt x="1298" y="488"/>
                    <a:pt x="1301" y="485"/>
                    <a:pt x="1292" y="504"/>
                  </a:cubicBezTo>
                  <a:cubicBezTo>
                    <a:pt x="1305" y="483"/>
                    <a:pt x="1313" y="474"/>
                    <a:pt x="1317" y="474"/>
                  </a:cubicBezTo>
                  <a:lnTo>
                    <a:pt x="1317" y="474"/>
                  </a:lnTo>
                  <a:cubicBezTo>
                    <a:pt x="1323" y="474"/>
                    <a:pt x="1312" y="504"/>
                    <a:pt x="1286" y="544"/>
                  </a:cubicBezTo>
                  <a:cubicBezTo>
                    <a:pt x="1267" y="573"/>
                    <a:pt x="1267" y="573"/>
                    <a:pt x="1270" y="576"/>
                  </a:cubicBezTo>
                  <a:lnTo>
                    <a:pt x="1289" y="544"/>
                  </a:lnTo>
                  <a:cubicBezTo>
                    <a:pt x="1307" y="518"/>
                    <a:pt x="1325" y="488"/>
                    <a:pt x="1329" y="488"/>
                  </a:cubicBezTo>
                  <a:cubicBezTo>
                    <a:pt x="1329" y="488"/>
                    <a:pt x="1329" y="488"/>
                    <a:pt x="1330" y="488"/>
                  </a:cubicBezTo>
                  <a:cubicBezTo>
                    <a:pt x="1333" y="491"/>
                    <a:pt x="1336" y="491"/>
                    <a:pt x="1317" y="523"/>
                  </a:cubicBezTo>
                  <a:cubicBezTo>
                    <a:pt x="1306" y="545"/>
                    <a:pt x="1293" y="568"/>
                    <a:pt x="1294" y="568"/>
                  </a:cubicBezTo>
                  <a:cubicBezTo>
                    <a:pt x="1294" y="568"/>
                    <a:pt x="1296" y="565"/>
                    <a:pt x="1301" y="557"/>
                  </a:cubicBezTo>
                  <a:lnTo>
                    <a:pt x="1301" y="557"/>
                  </a:lnTo>
                  <a:cubicBezTo>
                    <a:pt x="1301" y="557"/>
                    <a:pt x="1304" y="560"/>
                    <a:pt x="1286" y="591"/>
                  </a:cubicBezTo>
                  <a:lnTo>
                    <a:pt x="1295" y="598"/>
                  </a:lnTo>
                  <a:cubicBezTo>
                    <a:pt x="1307" y="586"/>
                    <a:pt x="1314" y="581"/>
                    <a:pt x="1317" y="581"/>
                  </a:cubicBezTo>
                  <a:lnTo>
                    <a:pt x="1317" y="581"/>
                  </a:lnTo>
                  <a:cubicBezTo>
                    <a:pt x="1320" y="581"/>
                    <a:pt x="1316" y="589"/>
                    <a:pt x="1304" y="604"/>
                  </a:cubicBezTo>
                  <a:cubicBezTo>
                    <a:pt x="1304" y="604"/>
                    <a:pt x="1305" y="605"/>
                    <a:pt x="1306" y="605"/>
                  </a:cubicBezTo>
                  <a:cubicBezTo>
                    <a:pt x="1308" y="605"/>
                    <a:pt x="1315" y="602"/>
                    <a:pt x="1333" y="582"/>
                  </a:cubicBezTo>
                  <a:lnTo>
                    <a:pt x="1333" y="582"/>
                  </a:lnTo>
                  <a:cubicBezTo>
                    <a:pt x="1339" y="588"/>
                    <a:pt x="1339" y="591"/>
                    <a:pt x="1317" y="620"/>
                  </a:cubicBezTo>
                  <a:cubicBezTo>
                    <a:pt x="1306" y="632"/>
                    <a:pt x="1301" y="638"/>
                    <a:pt x="1301" y="638"/>
                  </a:cubicBezTo>
                  <a:cubicBezTo>
                    <a:pt x="1301" y="638"/>
                    <a:pt x="1308" y="632"/>
                    <a:pt x="1320" y="620"/>
                  </a:cubicBezTo>
                  <a:cubicBezTo>
                    <a:pt x="1335" y="600"/>
                    <a:pt x="1341" y="596"/>
                    <a:pt x="1345" y="596"/>
                  </a:cubicBezTo>
                  <a:cubicBezTo>
                    <a:pt x="1346" y="596"/>
                    <a:pt x="1347" y="597"/>
                    <a:pt x="1348" y="598"/>
                  </a:cubicBezTo>
                  <a:lnTo>
                    <a:pt x="1351" y="604"/>
                  </a:lnTo>
                  <a:cubicBezTo>
                    <a:pt x="1370" y="583"/>
                    <a:pt x="1375" y="578"/>
                    <a:pt x="1377" y="578"/>
                  </a:cubicBezTo>
                  <a:cubicBezTo>
                    <a:pt x="1378" y="578"/>
                    <a:pt x="1379" y="578"/>
                    <a:pt x="1380" y="579"/>
                  </a:cubicBezTo>
                  <a:cubicBezTo>
                    <a:pt x="1383" y="582"/>
                    <a:pt x="1364" y="613"/>
                    <a:pt x="1367" y="617"/>
                  </a:cubicBezTo>
                  <a:cubicBezTo>
                    <a:pt x="1369" y="620"/>
                    <a:pt x="1371" y="622"/>
                    <a:pt x="1373" y="622"/>
                  </a:cubicBezTo>
                  <a:cubicBezTo>
                    <a:pt x="1376" y="622"/>
                    <a:pt x="1381" y="616"/>
                    <a:pt x="1395" y="598"/>
                  </a:cubicBezTo>
                  <a:cubicBezTo>
                    <a:pt x="1393" y="596"/>
                    <a:pt x="1402" y="585"/>
                    <a:pt x="1405" y="585"/>
                  </a:cubicBezTo>
                  <a:lnTo>
                    <a:pt x="1405" y="585"/>
                  </a:lnTo>
                  <a:cubicBezTo>
                    <a:pt x="1406" y="585"/>
                    <a:pt x="1406" y="589"/>
                    <a:pt x="1399" y="601"/>
                  </a:cubicBezTo>
                  <a:cubicBezTo>
                    <a:pt x="1402" y="604"/>
                    <a:pt x="1383" y="635"/>
                    <a:pt x="1389" y="645"/>
                  </a:cubicBezTo>
                  <a:cubicBezTo>
                    <a:pt x="1393" y="648"/>
                    <a:pt x="1395" y="651"/>
                    <a:pt x="1397" y="651"/>
                  </a:cubicBezTo>
                  <a:cubicBezTo>
                    <a:pt x="1401" y="651"/>
                    <a:pt x="1407" y="645"/>
                    <a:pt x="1424" y="632"/>
                  </a:cubicBezTo>
                  <a:cubicBezTo>
                    <a:pt x="1449" y="608"/>
                    <a:pt x="1463" y="596"/>
                    <a:pt x="1464" y="596"/>
                  </a:cubicBezTo>
                  <a:lnTo>
                    <a:pt x="1464" y="596"/>
                  </a:lnTo>
                  <a:cubicBezTo>
                    <a:pt x="1465" y="596"/>
                    <a:pt x="1453" y="609"/>
                    <a:pt x="1427" y="635"/>
                  </a:cubicBezTo>
                  <a:cubicBezTo>
                    <a:pt x="1393" y="667"/>
                    <a:pt x="1382" y="680"/>
                    <a:pt x="1385" y="680"/>
                  </a:cubicBezTo>
                  <a:cubicBezTo>
                    <a:pt x="1387" y="680"/>
                    <a:pt x="1394" y="675"/>
                    <a:pt x="1405" y="667"/>
                  </a:cubicBezTo>
                  <a:cubicBezTo>
                    <a:pt x="1425" y="651"/>
                    <a:pt x="1431" y="646"/>
                    <a:pt x="1434" y="646"/>
                  </a:cubicBezTo>
                  <a:cubicBezTo>
                    <a:pt x="1435" y="646"/>
                    <a:pt x="1435" y="647"/>
                    <a:pt x="1436" y="648"/>
                  </a:cubicBezTo>
                  <a:cubicBezTo>
                    <a:pt x="1420" y="661"/>
                    <a:pt x="1413" y="667"/>
                    <a:pt x="1417" y="667"/>
                  </a:cubicBezTo>
                  <a:cubicBezTo>
                    <a:pt x="1420" y="667"/>
                    <a:pt x="1428" y="664"/>
                    <a:pt x="1442" y="657"/>
                  </a:cubicBezTo>
                  <a:lnTo>
                    <a:pt x="1442" y="657"/>
                  </a:lnTo>
                  <a:cubicBezTo>
                    <a:pt x="1442" y="660"/>
                    <a:pt x="1442" y="660"/>
                    <a:pt x="1414" y="682"/>
                  </a:cubicBezTo>
                  <a:lnTo>
                    <a:pt x="1417" y="689"/>
                  </a:lnTo>
                  <a:cubicBezTo>
                    <a:pt x="1436" y="678"/>
                    <a:pt x="1447" y="673"/>
                    <a:pt x="1453" y="673"/>
                  </a:cubicBezTo>
                  <a:cubicBezTo>
                    <a:pt x="1468" y="673"/>
                    <a:pt x="1453" y="698"/>
                    <a:pt x="1433" y="714"/>
                  </a:cubicBezTo>
                  <a:cubicBezTo>
                    <a:pt x="1433" y="714"/>
                    <a:pt x="1433" y="714"/>
                    <a:pt x="1464" y="698"/>
                  </a:cubicBezTo>
                  <a:cubicBezTo>
                    <a:pt x="1494" y="682"/>
                    <a:pt x="1510" y="674"/>
                    <a:pt x="1513" y="674"/>
                  </a:cubicBezTo>
                  <a:lnTo>
                    <a:pt x="1513" y="674"/>
                  </a:lnTo>
                  <a:cubicBezTo>
                    <a:pt x="1516" y="674"/>
                    <a:pt x="1502" y="684"/>
                    <a:pt x="1471" y="704"/>
                  </a:cubicBezTo>
                  <a:cubicBezTo>
                    <a:pt x="1439" y="723"/>
                    <a:pt x="1423" y="733"/>
                    <a:pt x="1424" y="733"/>
                  </a:cubicBezTo>
                  <a:cubicBezTo>
                    <a:pt x="1424" y="733"/>
                    <a:pt x="1440" y="724"/>
                    <a:pt x="1471" y="707"/>
                  </a:cubicBezTo>
                  <a:cubicBezTo>
                    <a:pt x="1479" y="704"/>
                    <a:pt x="1486" y="702"/>
                    <a:pt x="1490" y="702"/>
                  </a:cubicBezTo>
                  <a:cubicBezTo>
                    <a:pt x="1504" y="702"/>
                    <a:pt x="1495" y="718"/>
                    <a:pt x="1446" y="742"/>
                  </a:cubicBezTo>
                  <a:lnTo>
                    <a:pt x="1383" y="776"/>
                  </a:lnTo>
                  <a:cubicBezTo>
                    <a:pt x="1407" y="765"/>
                    <a:pt x="1414" y="764"/>
                    <a:pt x="1417" y="764"/>
                  </a:cubicBezTo>
                  <a:cubicBezTo>
                    <a:pt x="1417" y="764"/>
                    <a:pt x="1417" y="764"/>
                    <a:pt x="1417" y="764"/>
                  </a:cubicBezTo>
                  <a:cubicBezTo>
                    <a:pt x="1434" y="754"/>
                    <a:pt x="1442" y="750"/>
                    <a:pt x="1446" y="750"/>
                  </a:cubicBezTo>
                  <a:cubicBezTo>
                    <a:pt x="1450" y="750"/>
                    <a:pt x="1450" y="753"/>
                    <a:pt x="1452" y="758"/>
                  </a:cubicBezTo>
                  <a:cubicBezTo>
                    <a:pt x="1453" y="761"/>
                    <a:pt x="1464" y="761"/>
                    <a:pt x="1474" y="761"/>
                  </a:cubicBezTo>
                  <a:cubicBezTo>
                    <a:pt x="1484" y="761"/>
                    <a:pt x="1494" y="761"/>
                    <a:pt x="1496" y="764"/>
                  </a:cubicBezTo>
                  <a:cubicBezTo>
                    <a:pt x="1496" y="770"/>
                    <a:pt x="1499" y="779"/>
                    <a:pt x="1467" y="795"/>
                  </a:cubicBezTo>
                  <a:cubicBezTo>
                    <a:pt x="1467" y="797"/>
                    <a:pt x="1467" y="799"/>
                    <a:pt x="1474" y="799"/>
                  </a:cubicBezTo>
                  <a:cubicBezTo>
                    <a:pt x="1479" y="799"/>
                    <a:pt x="1487" y="798"/>
                    <a:pt x="1502" y="795"/>
                  </a:cubicBezTo>
                  <a:cubicBezTo>
                    <a:pt x="1514" y="792"/>
                    <a:pt x="1523" y="791"/>
                    <a:pt x="1527" y="791"/>
                  </a:cubicBezTo>
                  <a:cubicBezTo>
                    <a:pt x="1536" y="791"/>
                    <a:pt x="1528" y="796"/>
                    <a:pt x="1505" y="805"/>
                  </a:cubicBezTo>
                  <a:lnTo>
                    <a:pt x="1505" y="808"/>
                  </a:lnTo>
                  <a:cubicBezTo>
                    <a:pt x="1522" y="805"/>
                    <a:pt x="1532" y="804"/>
                    <a:pt x="1537" y="804"/>
                  </a:cubicBezTo>
                  <a:cubicBezTo>
                    <a:pt x="1542" y="804"/>
                    <a:pt x="1543" y="805"/>
                    <a:pt x="1543" y="805"/>
                  </a:cubicBezTo>
                  <a:cubicBezTo>
                    <a:pt x="1515" y="812"/>
                    <a:pt x="1487" y="822"/>
                    <a:pt x="1496" y="822"/>
                  </a:cubicBezTo>
                  <a:cubicBezTo>
                    <a:pt x="1498" y="822"/>
                    <a:pt x="1502" y="821"/>
                    <a:pt x="1508" y="820"/>
                  </a:cubicBezTo>
                  <a:cubicBezTo>
                    <a:pt x="1524" y="816"/>
                    <a:pt x="1532" y="814"/>
                    <a:pt x="1537" y="814"/>
                  </a:cubicBezTo>
                  <a:cubicBezTo>
                    <a:pt x="1543" y="814"/>
                    <a:pt x="1544" y="817"/>
                    <a:pt x="1546" y="820"/>
                  </a:cubicBezTo>
                  <a:cubicBezTo>
                    <a:pt x="1514" y="839"/>
                    <a:pt x="1514" y="921"/>
                    <a:pt x="1546" y="924"/>
                  </a:cubicBezTo>
                  <a:cubicBezTo>
                    <a:pt x="1546" y="924"/>
                    <a:pt x="1546" y="927"/>
                    <a:pt x="1546" y="933"/>
                  </a:cubicBezTo>
                  <a:cubicBezTo>
                    <a:pt x="1543" y="933"/>
                    <a:pt x="1543" y="939"/>
                    <a:pt x="1543" y="939"/>
                  </a:cubicBezTo>
                  <a:cubicBezTo>
                    <a:pt x="1530" y="938"/>
                    <a:pt x="1520" y="938"/>
                    <a:pt x="1514" y="938"/>
                  </a:cubicBezTo>
                  <a:cubicBezTo>
                    <a:pt x="1484" y="938"/>
                    <a:pt x="1514" y="948"/>
                    <a:pt x="1540" y="961"/>
                  </a:cubicBezTo>
                  <a:cubicBezTo>
                    <a:pt x="1574" y="971"/>
                    <a:pt x="1571" y="974"/>
                    <a:pt x="1571" y="977"/>
                  </a:cubicBezTo>
                  <a:cubicBezTo>
                    <a:pt x="1545" y="972"/>
                    <a:pt x="1528" y="970"/>
                    <a:pt x="1519" y="970"/>
                  </a:cubicBezTo>
                  <a:cubicBezTo>
                    <a:pt x="1505" y="970"/>
                    <a:pt x="1512" y="975"/>
                    <a:pt x="1533" y="983"/>
                  </a:cubicBezTo>
                  <a:cubicBezTo>
                    <a:pt x="1572" y="994"/>
                    <a:pt x="1588" y="999"/>
                    <a:pt x="1582" y="999"/>
                  </a:cubicBezTo>
                  <a:cubicBezTo>
                    <a:pt x="1577" y="999"/>
                    <a:pt x="1560" y="996"/>
                    <a:pt x="1530" y="989"/>
                  </a:cubicBezTo>
                  <a:cubicBezTo>
                    <a:pt x="1503" y="982"/>
                    <a:pt x="1486" y="978"/>
                    <a:pt x="1483" y="978"/>
                  </a:cubicBezTo>
                  <a:cubicBezTo>
                    <a:pt x="1477" y="978"/>
                    <a:pt x="1501" y="987"/>
                    <a:pt x="1561" y="1008"/>
                  </a:cubicBezTo>
                  <a:cubicBezTo>
                    <a:pt x="1582" y="1016"/>
                    <a:pt x="1589" y="1020"/>
                    <a:pt x="1584" y="1020"/>
                  </a:cubicBezTo>
                  <a:cubicBezTo>
                    <a:pt x="1581" y="1020"/>
                    <a:pt x="1572" y="1018"/>
                    <a:pt x="1558" y="1015"/>
                  </a:cubicBezTo>
                  <a:cubicBezTo>
                    <a:pt x="1522" y="1006"/>
                    <a:pt x="1504" y="1002"/>
                    <a:pt x="1500" y="1002"/>
                  </a:cubicBezTo>
                  <a:cubicBezTo>
                    <a:pt x="1497" y="1002"/>
                    <a:pt x="1504" y="1005"/>
                    <a:pt x="1521" y="1011"/>
                  </a:cubicBezTo>
                  <a:cubicBezTo>
                    <a:pt x="1560" y="1024"/>
                    <a:pt x="1576" y="1031"/>
                    <a:pt x="1570" y="1031"/>
                  </a:cubicBezTo>
                  <a:cubicBezTo>
                    <a:pt x="1565" y="1031"/>
                    <a:pt x="1547" y="1027"/>
                    <a:pt x="1518" y="1018"/>
                  </a:cubicBezTo>
                  <a:cubicBezTo>
                    <a:pt x="1486" y="1010"/>
                    <a:pt x="1468" y="1006"/>
                    <a:pt x="1466" y="1006"/>
                  </a:cubicBezTo>
                  <a:lnTo>
                    <a:pt x="1466" y="1006"/>
                  </a:lnTo>
                  <a:cubicBezTo>
                    <a:pt x="1463" y="1006"/>
                    <a:pt x="1479" y="1012"/>
                    <a:pt x="1514" y="1027"/>
                  </a:cubicBezTo>
                  <a:cubicBezTo>
                    <a:pt x="1558" y="1045"/>
                    <a:pt x="1570" y="1056"/>
                    <a:pt x="1557" y="1056"/>
                  </a:cubicBezTo>
                  <a:cubicBezTo>
                    <a:pt x="1550" y="1056"/>
                    <a:pt x="1533" y="1052"/>
                    <a:pt x="1508" y="1043"/>
                  </a:cubicBezTo>
                  <a:cubicBezTo>
                    <a:pt x="1508" y="1043"/>
                    <a:pt x="1507" y="1043"/>
                    <a:pt x="1506" y="1043"/>
                  </a:cubicBezTo>
                  <a:cubicBezTo>
                    <a:pt x="1502" y="1043"/>
                    <a:pt x="1493" y="1041"/>
                    <a:pt x="1490" y="1041"/>
                  </a:cubicBezTo>
                  <a:lnTo>
                    <a:pt x="1490" y="1041"/>
                  </a:lnTo>
                  <a:cubicBezTo>
                    <a:pt x="1488" y="1041"/>
                    <a:pt x="1491" y="1043"/>
                    <a:pt x="1505" y="1049"/>
                  </a:cubicBezTo>
                  <a:lnTo>
                    <a:pt x="1471" y="1036"/>
                  </a:lnTo>
                  <a:lnTo>
                    <a:pt x="1467" y="1043"/>
                  </a:lnTo>
                  <a:lnTo>
                    <a:pt x="1499" y="1058"/>
                  </a:lnTo>
                  <a:cubicBezTo>
                    <a:pt x="1499" y="1062"/>
                    <a:pt x="1458" y="1062"/>
                    <a:pt x="1446" y="1077"/>
                  </a:cubicBezTo>
                  <a:cubicBezTo>
                    <a:pt x="1427" y="1102"/>
                    <a:pt x="1417" y="1105"/>
                    <a:pt x="1452" y="1124"/>
                  </a:cubicBezTo>
                  <a:cubicBezTo>
                    <a:pt x="1484" y="1146"/>
                    <a:pt x="1497" y="1158"/>
                    <a:pt x="1493" y="1158"/>
                  </a:cubicBezTo>
                  <a:cubicBezTo>
                    <a:pt x="1489" y="1158"/>
                    <a:pt x="1473" y="1149"/>
                    <a:pt x="1446" y="1130"/>
                  </a:cubicBezTo>
                  <a:cubicBezTo>
                    <a:pt x="1446" y="1131"/>
                    <a:pt x="1445" y="1131"/>
                    <a:pt x="1445" y="1131"/>
                  </a:cubicBezTo>
                  <a:cubicBezTo>
                    <a:pt x="1440" y="1131"/>
                    <a:pt x="1416" y="1121"/>
                    <a:pt x="1410" y="1121"/>
                  </a:cubicBezTo>
                  <a:cubicBezTo>
                    <a:pt x="1409" y="1121"/>
                    <a:pt x="1408" y="1121"/>
                    <a:pt x="1408" y="1121"/>
                  </a:cubicBezTo>
                  <a:cubicBezTo>
                    <a:pt x="1407" y="1124"/>
                    <a:pt x="1405" y="1126"/>
                    <a:pt x="1401" y="1126"/>
                  </a:cubicBezTo>
                  <a:cubicBezTo>
                    <a:pt x="1396" y="1126"/>
                    <a:pt x="1387" y="1121"/>
                    <a:pt x="1370" y="1109"/>
                  </a:cubicBezTo>
                  <a:lnTo>
                    <a:pt x="1370" y="1109"/>
                  </a:lnTo>
                  <a:cubicBezTo>
                    <a:pt x="1407" y="1145"/>
                    <a:pt x="1408" y="1163"/>
                    <a:pt x="1393" y="1163"/>
                  </a:cubicBezTo>
                  <a:cubicBezTo>
                    <a:pt x="1388" y="1163"/>
                    <a:pt x="1380" y="1161"/>
                    <a:pt x="1370" y="1156"/>
                  </a:cubicBezTo>
                  <a:lnTo>
                    <a:pt x="1370" y="1156"/>
                  </a:lnTo>
                  <a:cubicBezTo>
                    <a:pt x="1367" y="1162"/>
                    <a:pt x="1364" y="1162"/>
                    <a:pt x="1383" y="1193"/>
                  </a:cubicBezTo>
                  <a:cubicBezTo>
                    <a:pt x="1394" y="1208"/>
                    <a:pt x="1399" y="1215"/>
                    <a:pt x="1397" y="1215"/>
                  </a:cubicBezTo>
                  <a:cubicBezTo>
                    <a:pt x="1395" y="1215"/>
                    <a:pt x="1388" y="1210"/>
                    <a:pt x="1377" y="1199"/>
                  </a:cubicBezTo>
                  <a:cubicBezTo>
                    <a:pt x="1364" y="1185"/>
                    <a:pt x="1348" y="1174"/>
                    <a:pt x="1341" y="1174"/>
                  </a:cubicBezTo>
                  <a:cubicBezTo>
                    <a:pt x="1335" y="1174"/>
                    <a:pt x="1338" y="1184"/>
                    <a:pt x="1361" y="1212"/>
                  </a:cubicBezTo>
                  <a:lnTo>
                    <a:pt x="1336" y="1187"/>
                  </a:lnTo>
                  <a:cubicBezTo>
                    <a:pt x="1328" y="1179"/>
                    <a:pt x="1324" y="1176"/>
                    <a:pt x="1323" y="1176"/>
                  </a:cubicBezTo>
                  <a:lnTo>
                    <a:pt x="1323" y="1176"/>
                  </a:lnTo>
                  <a:cubicBezTo>
                    <a:pt x="1320" y="1176"/>
                    <a:pt x="1336" y="1198"/>
                    <a:pt x="1351" y="1218"/>
                  </a:cubicBezTo>
                  <a:cubicBezTo>
                    <a:pt x="1373" y="1243"/>
                    <a:pt x="1383" y="1257"/>
                    <a:pt x="1382" y="1257"/>
                  </a:cubicBezTo>
                  <a:cubicBezTo>
                    <a:pt x="1380" y="1257"/>
                    <a:pt x="1361" y="1237"/>
                    <a:pt x="1323" y="1193"/>
                  </a:cubicBezTo>
                  <a:cubicBezTo>
                    <a:pt x="1298" y="1160"/>
                    <a:pt x="1286" y="1146"/>
                    <a:pt x="1285" y="1146"/>
                  </a:cubicBezTo>
                  <a:lnTo>
                    <a:pt x="1285" y="1146"/>
                  </a:lnTo>
                  <a:cubicBezTo>
                    <a:pt x="1284" y="1146"/>
                    <a:pt x="1289" y="1153"/>
                    <a:pt x="1298" y="1165"/>
                  </a:cubicBezTo>
                  <a:cubicBezTo>
                    <a:pt x="1312" y="1188"/>
                    <a:pt x="1327" y="1209"/>
                    <a:pt x="1325" y="1209"/>
                  </a:cubicBezTo>
                  <a:cubicBezTo>
                    <a:pt x="1324" y="1209"/>
                    <a:pt x="1321" y="1206"/>
                    <a:pt x="1314" y="1199"/>
                  </a:cubicBezTo>
                  <a:lnTo>
                    <a:pt x="1314" y="1199"/>
                  </a:lnTo>
                  <a:cubicBezTo>
                    <a:pt x="1311" y="1199"/>
                    <a:pt x="1308" y="1203"/>
                    <a:pt x="1351" y="1259"/>
                  </a:cubicBezTo>
                  <a:cubicBezTo>
                    <a:pt x="1370" y="1287"/>
                    <a:pt x="1367" y="1290"/>
                    <a:pt x="1364" y="1293"/>
                  </a:cubicBezTo>
                  <a:cubicBezTo>
                    <a:pt x="1351" y="1275"/>
                    <a:pt x="1339" y="1253"/>
                    <a:pt x="1326" y="1234"/>
                  </a:cubicBezTo>
                  <a:cubicBezTo>
                    <a:pt x="1327" y="1233"/>
                    <a:pt x="1328" y="1233"/>
                    <a:pt x="1328" y="1233"/>
                  </a:cubicBezTo>
                  <a:lnTo>
                    <a:pt x="1328" y="1233"/>
                  </a:lnTo>
                  <a:cubicBezTo>
                    <a:pt x="1327" y="1233"/>
                    <a:pt x="1325" y="1235"/>
                    <a:pt x="1320" y="1237"/>
                  </a:cubicBezTo>
                  <a:cubicBezTo>
                    <a:pt x="1301" y="1221"/>
                    <a:pt x="1286" y="1203"/>
                    <a:pt x="1273" y="1184"/>
                  </a:cubicBezTo>
                  <a:cubicBezTo>
                    <a:pt x="1264" y="1171"/>
                    <a:pt x="1258" y="1164"/>
                    <a:pt x="1257" y="1164"/>
                  </a:cubicBezTo>
                  <a:lnTo>
                    <a:pt x="1257" y="1164"/>
                  </a:lnTo>
                  <a:cubicBezTo>
                    <a:pt x="1256" y="1164"/>
                    <a:pt x="1265" y="1179"/>
                    <a:pt x="1289" y="1212"/>
                  </a:cubicBezTo>
                  <a:cubicBezTo>
                    <a:pt x="1330" y="1275"/>
                    <a:pt x="1330" y="1272"/>
                    <a:pt x="1323" y="1275"/>
                  </a:cubicBezTo>
                  <a:cubicBezTo>
                    <a:pt x="1322" y="1276"/>
                    <a:pt x="1321" y="1277"/>
                    <a:pt x="1320" y="1277"/>
                  </a:cubicBezTo>
                  <a:cubicBezTo>
                    <a:pt x="1317" y="1277"/>
                    <a:pt x="1311" y="1271"/>
                    <a:pt x="1298" y="1250"/>
                  </a:cubicBezTo>
                  <a:cubicBezTo>
                    <a:pt x="1284" y="1226"/>
                    <a:pt x="1281" y="1220"/>
                    <a:pt x="1277" y="1220"/>
                  </a:cubicBezTo>
                  <a:cubicBezTo>
                    <a:pt x="1276" y="1220"/>
                    <a:pt x="1275" y="1221"/>
                    <a:pt x="1273" y="1221"/>
                  </a:cubicBezTo>
                  <a:cubicBezTo>
                    <a:pt x="1267" y="1224"/>
                    <a:pt x="1311" y="1325"/>
                    <a:pt x="1339" y="1387"/>
                  </a:cubicBezTo>
                  <a:cubicBezTo>
                    <a:pt x="1356" y="1419"/>
                    <a:pt x="1365" y="1435"/>
                    <a:pt x="1364" y="1435"/>
                  </a:cubicBezTo>
                  <a:cubicBezTo>
                    <a:pt x="1364" y="1435"/>
                    <a:pt x="1354" y="1420"/>
                    <a:pt x="1336" y="1391"/>
                  </a:cubicBezTo>
                  <a:cubicBezTo>
                    <a:pt x="1324" y="1367"/>
                    <a:pt x="1319" y="1361"/>
                    <a:pt x="1315" y="1361"/>
                  </a:cubicBezTo>
                  <a:cubicBezTo>
                    <a:pt x="1314" y="1361"/>
                    <a:pt x="1312" y="1362"/>
                    <a:pt x="1311" y="1362"/>
                  </a:cubicBezTo>
                  <a:cubicBezTo>
                    <a:pt x="1295" y="1328"/>
                    <a:pt x="1298" y="1328"/>
                    <a:pt x="1301" y="1328"/>
                  </a:cubicBezTo>
                  <a:lnTo>
                    <a:pt x="1286" y="1297"/>
                  </a:lnTo>
                  <a:cubicBezTo>
                    <a:pt x="1267" y="1266"/>
                    <a:pt x="1257" y="1250"/>
                    <a:pt x="1255" y="1250"/>
                  </a:cubicBezTo>
                  <a:lnTo>
                    <a:pt x="1255" y="1250"/>
                  </a:lnTo>
                  <a:cubicBezTo>
                    <a:pt x="1253" y="1250"/>
                    <a:pt x="1260" y="1266"/>
                    <a:pt x="1276" y="1300"/>
                  </a:cubicBezTo>
                  <a:cubicBezTo>
                    <a:pt x="1283" y="1315"/>
                    <a:pt x="1286" y="1323"/>
                    <a:pt x="1285" y="1323"/>
                  </a:cubicBezTo>
                  <a:cubicBezTo>
                    <a:pt x="1284" y="1323"/>
                    <a:pt x="1279" y="1315"/>
                    <a:pt x="1270" y="1300"/>
                  </a:cubicBezTo>
                  <a:cubicBezTo>
                    <a:pt x="1257" y="1280"/>
                    <a:pt x="1244" y="1258"/>
                    <a:pt x="1242" y="1258"/>
                  </a:cubicBezTo>
                  <a:lnTo>
                    <a:pt x="1242" y="1258"/>
                  </a:lnTo>
                  <a:cubicBezTo>
                    <a:pt x="1242" y="1258"/>
                    <a:pt x="1243" y="1262"/>
                    <a:pt x="1248" y="1272"/>
                  </a:cubicBezTo>
                  <a:cubicBezTo>
                    <a:pt x="1248" y="1272"/>
                    <a:pt x="1248" y="1272"/>
                    <a:pt x="1248" y="1272"/>
                  </a:cubicBezTo>
                  <a:cubicBezTo>
                    <a:pt x="1246" y="1272"/>
                    <a:pt x="1239" y="1269"/>
                    <a:pt x="1223" y="1243"/>
                  </a:cubicBezTo>
                  <a:lnTo>
                    <a:pt x="1223" y="1243"/>
                  </a:lnTo>
                  <a:cubicBezTo>
                    <a:pt x="1220" y="1243"/>
                    <a:pt x="1217" y="1246"/>
                    <a:pt x="1229" y="1278"/>
                  </a:cubicBezTo>
                  <a:cubicBezTo>
                    <a:pt x="1245" y="1312"/>
                    <a:pt x="1242" y="1312"/>
                    <a:pt x="1239" y="1312"/>
                  </a:cubicBezTo>
                  <a:cubicBezTo>
                    <a:pt x="1236" y="1315"/>
                    <a:pt x="1232" y="1315"/>
                    <a:pt x="1245" y="1347"/>
                  </a:cubicBezTo>
                  <a:cubicBezTo>
                    <a:pt x="1257" y="1381"/>
                    <a:pt x="1267" y="1416"/>
                    <a:pt x="1261" y="1419"/>
                  </a:cubicBezTo>
                  <a:cubicBezTo>
                    <a:pt x="1262" y="1433"/>
                    <a:pt x="1263" y="1442"/>
                    <a:pt x="1261" y="1442"/>
                  </a:cubicBezTo>
                  <a:cubicBezTo>
                    <a:pt x="1259" y="1442"/>
                    <a:pt x="1252" y="1426"/>
                    <a:pt x="1236" y="1387"/>
                  </a:cubicBezTo>
                  <a:cubicBezTo>
                    <a:pt x="1228" y="1358"/>
                    <a:pt x="1224" y="1356"/>
                    <a:pt x="1221" y="1356"/>
                  </a:cubicBezTo>
                  <a:cubicBezTo>
                    <a:pt x="1221" y="1356"/>
                    <a:pt x="1220" y="1356"/>
                    <a:pt x="1220" y="1356"/>
                  </a:cubicBezTo>
                  <a:cubicBezTo>
                    <a:pt x="1220" y="1356"/>
                    <a:pt x="1214" y="1356"/>
                    <a:pt x="1201" y="1325"/>
                  </a:cubicBezTo>
                  <a:cubicBezTo>
                    <a:pt x="1197" y="1315"/>
                    <a:pt x="1196" y="1311"/>
                    <a:pt x="1195" y="1311"/>
                  </a:cubicBezTo>
                  <a:lnTo>
                    <a:pt x="1195" y="1311"/>
                  </a:lnTo>
                  <a:cubicBezTo>
                    <a:pt x="1194" y="1311"/>
                    <a:pt x="1201" y="1335"/>
                    <a:pt x="1207" y="1359"/>
                  </a:cubicBezTo>
                  <a:lnTo>
                    <a:pt x="1229" y="1428"/>
                  </a:lnTo>
                  <a:cubicBezTo>
                    <a:pt x="1214" y="1394"/>
                    <a:pt x="1201" y="1359"/>
                    <a:pt x="1192" y="1325"/>
                  </a:cubicBezTo>
                  <a:cubicBezTo>
                    <a:pt x="1181" y="1290"/>
                    <a:pt x="1175" y="1273"/>
                    <a:pt x="1175" y="1273"/>
                  </a:cubicBezTo>
                  <a:lnTo>
                    <a:pt x="1175" y="1273"/>
                  </a:lnTo>
                  <a:cubicBezTo>
                    <a:pt x="1174" y="1273"/>
                    <a:pt x="1179" y="1290"/>
                    <a:pt x="1189" y="1325"/>
                  </a:cubicBezTo>
                  <a:cubicBezTo>
                    <a:pt x="1195" y="1350"/>
                    <a:pt x="1201" y="1375"/>
                    <a:pt x="1197" y="1375"/>
                  </a:cubicBezTo>
                  <a:cubicBezTo>
                    <a:pt x="1196" y="1375"/>
                    <a:pt x="1193" y="1371"/>
                    <a:pt x="1189" y="1362"/>
                  </a:cubicBezTo>
                  <a:cubicBezTo>
                    <a:pt x="1182" y="1362"/>
                    <a:pt x="1176" y="1362"/>
                    <a:pt x="1167" y="1328"/>
                  </a:cubicBezTo>
                  <a:cubicBezTo>
                    <a:pt x="1164" y="1317"/>
                    <a:pt x="1162" y="1313"/>
                    <a:pt x="1162" y="1313"/>
                  </a:cubicBezTo>
                  <a:lnTo>
                    <a:pt x="1162" y="1313"/>
                  </a:lnTo>
                  <a:cubicBezTo>
                    <a:pt x="1161" y="1313"/>
                    <a:pt x="1163" y="1331"/>
                    <a:pt x="1163" y="1331"/>
                  </a:cubicBezTo>
                  <a:cubicBezTo>
                    <a:pt x="1165" y="1348"/>
                    <a:pt x="1165" y="1357"/>
                    <a:pt x="1163" y="1357"/>
                  </a:cubicBezTo>
                  <a:cubicBezTo>
                    <a:pt x="1160" y="1357"/>
                    <a:pt x="1156" y="1348"/>
                    <a:pt x="1148" y="1331"/>
                  </a:cubicBezTo>
                  <a:cubicBezTo>
                    <a:pt x="1135" y="1295"/>
                    <a:pt x="1130" y="1277"/>
                    <a:pt x="1128" y="1277"/>
                  </a:cubicBezTo>
                  <a:lnTo>
                    <a:pt x="1128" y="1277"/>
                  </a:lnTo>
                  <a:cubicBezTo>
                    <a:pt x="1127" y="1277"/>
                    <a:pt x="1129" y="1295"/>
                    <a:pt x="1132" y="1331"/>
                  </a:cubicBezTo>
                  <a:cubicBezTo>
                    <a:pt x="1136" y="1351"/>
                    <a:pt x="1138" y="1372"/>
                    <a:pt x="1137" y="1372"/>
                  </a:cubicBezTo>
                  <a:cubicBezTo>
                    <a:pt x="1137" y="1372"/>
                    <a:pt x="1134" y="1361"/>
                    <a:pt x="1129" y="1331"/>
                  </a:cubicBezTo>
                  <a:cubicBezTo>
                    <a:pt x="1127" y="1321"/>
                    <a:pt x="1126" y="1317"/>
                    <a:pt x="1126" y="1317"/>
                  </a:cubicBezTo>
                  <a:cubicBezTo>
                    <a:pt x="1124" y="1317"/>
                    <a:pt x="1125" y="1342"/>
                    <a:pt x="1123" y="1369"/>
                  </a:cubicBezTo>
                  <a:cubicBezTo>
                    <a:pt x="1123" y="1403"/>
                    <a:pt x="1126" y="1475"/>
                    <a:pt x="1129" y="1510"/>
                  </a:cubicBezTo>
                  <a:cubicBezTo>
                    <a:pt x="1133" y="1552"/>
                    <a:pt x="1134" y="1570"/>
                    <a:pt x="1132" y="1570"/>
                  </a:cubicBezTo>
                  <a:cubicBezTo>
                    <a:pt x="1131" y="1570"/>
                    <a:pt x="1128" y="1561"/>
                    <a:pt x="1123" y="1547"/>
                  </a:cubicBezTo>
                  <a:cubicBezTo>
                    <a:pt x="1113" y="1522"/>
                    <a:pt x="1110" y="1497"/>
                    <a:pt x="1113" y="1475"/>
                  </a:cubicBezTo>
                  <a:cubicBezTo>
                    <a:pt x="1110" y="1438"/>
                    <a:pt x="1113" y="1438"/>
                    <a:pt x="1113" y="1438"/>
                  </a:cubicBezTo>
                  <a:lnTo>
                    <a:pt x="1116" y="1438"/>
                  </a:lnTo>
                  <a:cubicBezTo>
                    <a:pt x="1116" y="1403"/>
                    <a:pt x="1113" y="1369"/>
                    <a:pt x="1107" y="1366"/>
                  </a:cubicBezTo>
                  <a:cubicBezTo>
                    <a:pt x="1105" y="1348"/>
                    <a:pt x="1104" y="1340"/>
                    <a:pt x="1103" y="1340"/>
                  </a:cubicBezTo>
                  <a:cubicBezTo>
                    <a:pt x="1102" y="1340"/>
                    <a:pt x="1101" y="1348"/>
                    <a:pt x="1101" y="1366"/>
                  </a:cubicBezTo>
                  <a:cubicBezTo>
                    <a:pt x="1098" y="1331"/>
                    <a:pt x="1095" y="1331"/>
                    <a:pt x="1088" y="1331"/>
                  </a:cubicBezTo>
                  <a:cubicBezTo>
                    <a:pt x="1082" y="1331"/>
                    <a:pt x="1076" y="1328"/>
                    <a:pt x="1076" y="1290"/>
                  </a:cubicBezTo>
                  <a:cubicBezTo>
                    <a:pt x="1069" y="1290"/>
                    <a:pt x="1069" y="1290"/>
                    <a:pt x="1066" y="1325"/>
                  </a:cubicBezTo>
                  <a:cubicBezTo>
                    <a:pt x="1063" y="1367"/>
                    <a:pt x="1060" y="1384"/>
                    <a:pt x="1059" y="1384"/>
                  </a:cubicBezTo>
                  <a:cubicBezTo>
                    <a:pt x="1059" y="1384"/>
                    <a:pt x="1059" y="1375"/>
                    <a:pt x="1060" y="1359"/>
                  </a:cubicBezTo>
                  <a:cubicBezTo>
                    <a:pt x="1062" y="1315"/>
                    <a:pt x="1055" y="1281"/>
                    <a:pt x="1045" y="1281"/>
                  </a:cubicBezTo>
                  <a:cubicBezTo>
                    <a:pt x="1039" y="1281"/>
                    <a:pt x="1032" y="1291"/>
                    <a:pt x="1026" y="1315"/>
                  </a:cubicBezTo>
                  <a:lnTo>
                    <a:pt x="1019" y="1315"/>
                  </a:lnTo>
                  <a:cubicBezTo>
                    <a:pt x="1021" y="1295"/>
                    <a:pt x="1018" y="1283"/>
                    <a:pt x="1013" y="1283"/>
                  </a:cubicBezTo>
                  <a:cubicBezTo>
                    <a:pt x="1009" y="1283"/>
                    <a:pt x="1003" y="1291"/>
                    <a:pt x="997" y="1306"/>
                  </a:cubicBezTo>
                  <a:cubicBezTo>
                    <a:pt x="994" y="1303"/>
                    <a:pt x="991" y="1303"/>
                    <a:pt x="988" y="1300"/>
                  </a:cubicBezTo>
                  <a:cubicBezTo>
                    <a:pt x="993" y="1282"/>
                    <a:pt x="994" y="1273"/>
                    <a:pt x="993" y="1273"/>
                  </a:cubicBezTo>
                  <a:lnTo>
                    <a:pt x="993" y="1273"/>
                  </a:lnTo>
                  <a:cubicBezTo>
                    <a:pt x="991" y="1273"/>
                    <a:pt x="986" y="1281"/>
                    <a:pt x="979" y="1297"/>
                  </a:cubicBezTo>
                  <a:cubicBezTo>
                    <a:pt x="968" y="1319"/>
                    <a:pt x="958" y="1342"/>
                    <a:pt x="958" y="1342"/>
                  </a:cubicBezTo>
                  <a:cubicBezTo>
                    <a:pt x="958" y="1342"/>
                    <a:pt x="959" y="1338"/>
                    <a:pt x="963" y="1328"/>
                  </a:cubicBezTo>
                  <a:cubicBezTo>
                    <a:pt x="975" y="1293"/>
                    <a:pt x="972" y="1293"/>
                    <a:pt x="960" y="1287"/>
                  </a:cubicBezTo>
                  <a:cubicBezTo>
                    <a:pt x="957" y="1285"/>
                    <a:pt x="955" y="1284"/>
                    <a:pt x="953" y="1284"/>
                  </a:cubicBezTo>
                  <a:cubicBezTo>
                    <a:pt x="949" y="1284"/>
                    <a:pt x="947" y="1291"/>
                    <a:pt x="938" y="1315"/>
                  </a:cubicBezTo>
                  <a:cubicBezTo>
                    <a:pt x="931" y="1322"/>
                    <a:pt x="927" y="1324"/>
                    <a:pt x="925" y="1324"/>
                  </a:cubicBezTo>
                  <a:cubicBezTo>
                    <a:pt x="919" y="1324"/>
                    <a:pt x="932" y="1301"/>
                    <a:pt x="944" y="1278"/>
                  </a:cubicBezTo>
                  <a:cubicBezTo>
                    <a:pt x="960" y="1249"/>
                    <a:pt x="968" y="1233"/>
                    <a:pt x="967" y="1233"/>
                  </a:cubicBezTo>
                  <a:lnTo>
                    <a:pt x="967" y="1233"/>
                  </a:lnTo>
                  <a:cubicBezTo>
                    <a:pt x="965" y="1233"/>
                    <a:pt x="951" y="1255"/>
                    <a:pt x="922" y="1306"/>
                  </a:cubicBezTo>
                  <a:cubicBezTo>
                    <a:pt x="901" y="1339"/>
                    <a:pt x="890" y="1353"/>
                    <a:pt x="887" y="1353"/>
                  </a:cubicBezTo>
                  <a:cubicBezTo>
                    <a:pt x="885" y="1353"/>
                    <a:pt x="889" y="1345"/>
                    <a:pt x="897" y="1331"/>
                  </a:cubicBezTo>
                  <a:cubicBezTo>
                    <a:pt x="909" y="1307"/>
                    <a:pt x="914" y="1302"/>
                    <a:pt x="917" y="1302"/>
                  </a:cubicBezTo>
                  <a:cubicBezTo>
                    <a:pt x="918" y="1302"/>
                    <a:pt x="918" y="1302"/>
                    <a:pt x="919" y="1303"/>
                  </a:cubicBezTo>
                  <a:lnTo>
                    <a:pt x="954" y="1240"/>
                  </a:lnTo>
                  <a:cubicBezTo>
                    <a:pt x="953" y="1239"/>
                    <a:pt x="952" y="1239"/>
                    <a:pt x="951" y="1239"/>
                  </a:cubicBezTo>
                  <a:cubicBezTo>
                    <a:pt x="949" y="1239"/>
                    <a:pt x="946" y="1245"/>
                    <a:pt x="932" y="1268"/>
                  </a:cubicBezTo>
                  <a:cubicBezTo>
                    <a:pt x="932" y="1268"/>
                    <a:pt x="931" y="1268"/>
                    <a:pt x="931" y="1268"/>
                  </a:cubicBezTo>
                  <a:cubicBezTo>
                    <a:pt x="930" y="1268"/>
                    <a:pt x="925" y="1270"/>
                    <a:pt x="910" y="1297"/>
                  </a:cubicBezTo>
                  <a:cubicBezTo>
                    <a:pt x="888" y="1325"/>
                    <a:pt x="869" y="1356"/>
                    <a:pt x="853" y="1387"/>
                  </a:cubicBezTo>
                  <a:cubicBezTo>
                    <a:pt x="843" y="1417"/>
                    <a:pt x="839" y="1419"/>
                    <a:pt x="834" y="1419"/>
                  </a:cubicBezTo>
                  <a:cubicBezTo>
                    <a:pt x="833" y="1419"/>
                    <a:pt x="832" y="1419"/>
                    <a:pt x="831" y="1419"/>
                  </a:cubicBezTo>
                  <a:cubicBezTo>
                    <a:pt x="844" y="1384"/>
                    <a:pt x="863" y="1353"/>
                    <a:pt x="885" y="1325"/>
                  </a:cubicBezTo>
                  <a:cubicBezTo>
                    <a:pt x="900" y="1306"/>
                    <a:pt x="913" y="1284"/>
                    <a:pt x="925" y="1262"/>
                  </a:cubicBezTo>
                  <a:cubicBezTo>
                    <a:pt x="928" y="1257"/>
                    <a:pt x="929" y="1254"/>
                    <a:pt x="928" y="1254"/>
                  </a:cubicBezTo>
                  <a:lnTo>
                    <a:pt x="928" y="1254"/>
                  </a:lnTo>
                  <a:cubicBezTo>
                    <a:pt x="923" y="1254"/>
                    <a:pt x="885" y="1296"/>
                    <a:pt x="850" y="1344"/>
                  </a:cubicBezTo>
                  <a:lnTo>
                    <a:pt x="872" y="1312"/>
                  </a:lnTo>
                  <a:cubicBezTo>
                    <a:pt x="891" y="1281"/>
                    <a:pt x="885" y="1278"/>
                    <a:pt x="878" y="1275"/>
                  </a:cubicBezTo>
                  <a:cubicBezTo>
                    <a:pt x="877" y="1274"/>
                    <a:pt x="876" y="1273"/>
                    <a:pt x="875" y="1273"/>
                  </a:cubicBezTo>
                  <a:cubicBezTo>
                    <a:pt x="871" y="1273"/>
                    <a:pt x="865" y="1277"/>
                    <a:pt x="850" y="1297"/>
                  </a:cubicBezTo>
                  <a:cubicBezTo>
                    <a:pt x="832" y="1323"/>
                    <a:pt x="811" y="1353"/>
                    <a:pt x="807" y="1353"/>
                  </a:cubicBezTo>
                  <a:cubicBezTo>
                    <a:pt x="807" y="1353"/>
                    <a:pt x="806" y="1353"/>
                    <a:pt x="806" y="1353"/>
                  </a:cubicBezTo>
                  <a:cubicBezTo>
                    <a:pt x="797" y="1375"/>
                    <a:pt x="784" y="1394"/>
                    <a:pt x="765" y="1413"/>
                  </a:cubicBezTo>
                  <a:cubicBezTo>
                    <a:pt x="775" y="1391"/>
                    <a:pt x="787" y="1369"/>
                    <a:pt x="800" y="1347"/>
                  </a:cubicBezTo>
                  <a:cubicBezTo>
                    <a:pt x="838" y="1284"/>
                    <a:pt x="853" y="1253"/>
                    <a:pt x="847" y="1243"/>
                  </a:cubicBezTo>
                  <a:cubicBezTo>
                    <a:pt x="841" y="1240"/>
                    <a:pt x="834" y="1231"/>
                    <a:pt x="856" y="1203"/>
                  </a:cubicBezTo>
                  <a:cubicBezTo>
                    <a:pt x="855" y="1202"/>
                    <a:pt x="854" y="1200"/>
                    <a:pt x="852" y="1200"/>
                  </a:cubicBezTo>
                  <a:cubicBezTo>
                    <a:pt x="849" y="1200"/>
                    <a:pt x="842" y="1205"/>
                    <a:pt x="825" y="1221"/>
                  </a:cubicBezTo>
                  <a:lnTo>
                    <a:pt x="822" y="1218"/>
                  </a:lnTo>
                  <a:cubicBezTo>
                    <a:pt x="834" y="1202"/>
                    <a:pt x="839" y="1193"/>
                    <a:pt x="835" y="1193"/>
                  </a:cubicBezTo>
                  <a:lnTo>
                    <a:pt x="835" y="1193"/>
                  </a:lnTo>
                  <a:cubicBezTo>
                    <a:pt x="833" y="1193"/>
                    <a:pt x="826" y="1198"/>
                    <a:pt x="816" y="1209"/>
                  </a:cubicBezTo>
                  <a:cubicBezTo>
                    <a:pt x="807" y="1215"/>
                    <a:pt x="803" y="1218"/>
                    <a:pt x="802" y="1218"/>
                  </a:cubicBezTo>
                  <a:cubicBezTo>
                    <a:pt x="799" y="1218"/>
                    <a:pt x="809" y="1205"/>
                    <a:pt x="809" y="1203"/>
                  </a:cubicBezTo>
                  <a:cubicBezTo>
                    <a:pt x="832" y="1178"/>
                    <a:pt x="845" y="1165"/>
                    <a:pt x="844" y="1165"/>
                  </a:cubicBezTo>
                  <a:lnTo>
                    <a:pt x="844" y="1165"/>
                  </a:lnTo>
                  <a:cubicBezTo>
                    <a:pt x="843" y="1165"/>
                    <a:pt x="824" y="1184"/>
                    <a:pt x="781" y="1224"/>
                  </a:cubicBezTo>
                  <a:cubicBezTo>
                    <a:pt x="753" y="1246"/>
                    <a:pt x="731" y="1278"/>
                    <a:pt x="734" y="1281"/>
                  </a:cubicBezTo>
                  <a:lnTo>
                    <a:pt x="744" y="1290"/>
                  </a:lnTo>
                  <a:lnTo>
                    <a:pt x="709" y="1306"/>
                  </a:lnTo>
                  <a:cubicBezTo>
                    <a:pt x="684" y="1312"/>
                    <a:pt x="665" y="1325"/>
                    <a:pt x="646" y="1344"/>
                  </a:cubicBezTo>
                  <a:cubicBezTo>
                    <a:pt x="646" y="1344"/>
                    <a:pt x="627" y="1363"/>
                    <a:pt x="620" y="1363"/>
                  </a:cubicBezTo>
                  <a:cubicBezTo>
                    <a:pt x="619" y="1363"/>
                    <a:pt x="619" y="1363"/>
                    <a:pt x="618" y="1362"/>
                  </a:cubicBezTo>
                  <a:lnTo>
                    <a:pt x="671" y="1315"/>
                  </a:lnTo>
                  <a:cubicBezTo>
                    <a:pt x="700" y="1293"/>
                    <a:pt x="728" y="1272"/>
                    <a:pt x="753" y="1246"/>
                  </a:cubicBezTo>
                  <a:cubicBezTo>
                    <a:pt x="786" y="1214"/>
                    <a:pt x="808" y="1189"/>
                    <a:pt x="803" y="1189"/>
                  </a:cubicBezTo>
                  <a:lnTo>
                    <a:pt x="803" y="1189"/>
                  </a:lnTo>
                  <a:cubicBezTo>
                    <a:pt x="801" y="1189"/>
                    <a:pt x="791" y="1196"/>
                    <a:pt x="772" y="1212"/>
                  </a:cubicBezTo>
                  <a:cubicBezTo>
                    <a:pt x="769" y="1209"/>
                    <a:pt x="769" y="1209"/>
                    <a:pt x="797" y="1184"/>
                  </a:cubicBezTo>
                  <a:cubicBezTo>
                    <a:pt x="808" y="1174"/>
                    <a:pt x="814" y="1168"/>
                    <a:pt x="812" y="1168"/>
                  </a:cubicBezTo>
                  <a:lnTo>
                    <a:pt x="812" y="1168"/>
                  </a:lnTo>
                  <a:cubicBezTo>
                    <a:pt x="810" y="1168"/>
                    <a:pt x="795" y="1177"/>
                    <a:pt x="762" y="1199"/>
                  </a:cubicBezTo>
                  <a:cubicBezTo>
                    <a:pt x="736" y="1220"/>
                    <a:pt x="721" y="1230"/>
                    <a:pt x="719" y="1230"/>
                  </a:cubicBezTo>
                  <a:cubicBezTo>
                    <a:pt x="716" y="1230"/>
                    <a:pt x="730" y="1218"/>
                    <a:pt x="759" y="1193"/>
                  </a:cubicBezTo>
                  <a:cubicBezTo>
                    <a:pt x="795" y="1160"/>
                    <a:pt x="804" y="1144"/>
                    <a:pt x="798" y="1144"/>
                  </a:cubicBezTo>
                  <a:cubicBezTo>
                    <a:pt x="794" y="1144"/>
                    <a:pt x="787" y="1148"/>
                    <a:pt x="778" y="1156"/>
                  </a:cubicBezTo>
                  <a:cubicBezTo>
                    <a:pt x="749" y="1175"/>
                    <a:pt x="733" y="1183"/>
                    <a:pt x="727" y="1183"/>
                  </a:cubicBezTo>
                  <a:cubicBezTo>
                    <a:pt x="721" y="1183"/>
                    <a:pt x="726" y="1175"/>
                    <a:pt x="740" y="1162"/>
                  </a:cubicBezTo>
                  <a:cubicBezTo>
                    <a:pt x="756" y="1150"/>
                    <a:pt x="763" y="1143"/>
                    <a:pt x="761" y="1143"/>
                  </a:cubicBezTo>
                  <a:lnTo>
                    <a:pt x="761" y="1143"/>
                  </a:lnTo>
                  <a:cubicBezTo>
                    <a:pt x="759" y="1143"/>
                    <a:pt x="751" y="1147"/>
                    <a:pt x="737" y="1156"/>
                  </a:cubicBezTo>
                  <a:cubicBezTo>
                    <a:pt x="758" y="1139"/>
                    <a:pt x="781" y="1125"/>
                    <a:pt x="777" y="1125"/>
                  </a:cubicBezTo>
                  <a:lnTo>
                    <a:pt x="777" y="1125"/>
                  </a:lnTo>
                  <a:cubicBezTo>
                    <a:pt x="776" y="1125"/>
                    <a:pt x="771" y="1126"/>
                    <a:pt x="762" y="1130"/>
                  </a:cubicBezTo>
                  <a:cubicBezTo>
                    <a:pt x="762" y="1130"/>
                    <a:pt x="762" y="1130"/>
                    <a:pt x="762" y="1130"/>
                  </a:cubicBezTo>
                  <a:cubicBezTo>
                    <a:pt x="761" y="1130"/>
                    <a:pt x="756" y="1132"/>
                    <a:pt x="734" y="1149"/>
                  </a:cubicBezTo>
                  <a:lnTo>
                    <a:pt x="668" y="1177"/>
                  </a:lnTo>
                  <a:cubicBezTo>
                    <a:pt x="650" y="1196"/>
                    <a:pt x="631" y="1209"/>
                    <a:pt x="609" y="1218"/>
                  </a:cubicBezTo>
                  <a:cubicBezTo>
                    <a:pt x="603" y="1222"/>
                    <a:pt x="599" y="1223"/>
                    <a:pt x="597" y="1223"/>
                  </a:cubicBezTo>
                  <a:cubicBezTo>
                    <a:pt x="588" y="1223"/>
                    <a:pt x="616" y="1192"/>
                    <a:pt x="690" y="1146"/>
                  </a:cubicBezTo>
                  <a:lnTo>
                    <a:pt x="753" y="1105"/>
                  </a:lnTo>
                  <a:lnTo>
                    <a:pt x="690" y="1137"/>
                  </a:lnTo>
                  <a:cubicBezTo>
                    <a:pt x="687" y="1134"/>
                    <a:pt x="687" y="1130"/>
                    <a:pt x="718" y="1115"/>
                  </a:cubicBezTo>
                  <a:cubicBezTo>
                    <a:pt x="750" y="1099"/>
                    <a:pt x="750" y="1099"/>
                    <a:pt x="750" y="1096"/>
                  </a:cubicBezTo>
                  <a:cubicBezTo>
                    <a:pt x="750" y="1096"/>
                    <a:pt x="750" y="1096"/>
                    <a:pt x="748" y="1096"/>
                  </a:cubicBezTo>
                  <a:cubicBezTo>
                    <a:pt x="746" y="1096"/>
                    <a:pt x="738" y="1097"/>
                    <a:pt x="715" y="1109"/>
                  </a:cubicBezTo>
                  <a:cubicBezTo>
                    <a:pt x="680" y="1126"/>
                    <a:pt x="665" y="1134"/>
                    <a:pt x="663" y="1134"/>
                  </a:cubicBezTo>
                  <a:cubicBezTo>
                    <a:pt x="663" y="1134"/>
                    <a:pt x="670" y="1129"/>
                    <a:pt x="684" y="1121"/>
                  </a:cubicBezTo>
                  <a:cubicBezTo>
                    <a:pt x="718" y="1102"/>
                    <a:pt x="733" y="1094"/>
                    <a:pt x="730" y="1094"/>
                  </a:cubicBezTo>
                  <a:lnTo>
                    <a:pt x="730" y="1094"/>
                  </a:lnTo>
                  <a:cubicBezTo>
                    <a:pt x="727" y="1094"/>
                    <a:pt x="709" y="1100"/>
                    <a:pt x="678" y="1112"/>
                  </a:cubicBezTo>
                  <a:cubicBezTo>
                    <a:pt x="646" y="1127"/>
                    <a:pt x="630" y="1134"/>
                    <a:pt x="628" y="1134"/>
                  </a:cubicBezTo>
                  <a:cubicBezTo>
                    <a:pt x="627" y="1134"/>
                    <a:pt x="643" y="1125"/>
                    <a:pt x="678" y="1109"/>
                  </a:cubicBezTo>
                  <a:cubicBezTo>
                    <a:pt x="700" y="1099"/>
                    <a:pt x="722" y="1090"/>
                    <a:pt x="740" y="1074"/>
                  </a:cubicBezTo>
                  <a:lnTo>
                    <a:pt x="740" y="1074"/>
                  </a:lnTo>
                  <a:lnTo>
                    <a:pt x="709" y="1090"/>
                  </a:lnTo>
                  <a:cubicBezTo>
                    <a:pt x="676" y="1104"/>
                    <a:pt x="659" y="1109"/>
                    <a:pt x="654" y="1109"/>
                  </a:cubicBezTo>
                  <a:cubicBezTo>
                    <a:pt x="650" y="1109"/>
                    <a:pt x="657" y="1104"/>
                    <a:pt x="675" y="1096"/>
                  </a:cubicBezTo>
                  <a:cubicBezTo>
                    <a:pt x="695" y="1088"/>
                    <a:pt x="702" y="1083"/>
                    <a:pt x="695" y="1083"/>
                  </a:cubicBezTo>
                  <a:cubicBezTo>
                    <a:pt x="691" y="1083"/>
                    <a:pt x="683" y="1085"/>
                    <a:pt x="671" y="1087"/>
                  </a:cubicBezTo>
                  <a:cubicBezTo>
                    <a:pt x="668" y="1080"/>
                    <a:pt x="668" y="1077"/>
                    <a:pt x="703" y="1065"/>
                  </a:cubicBezTo>
                  <a:cubicBezTo>
                    <a:pt x="737" y="1053"/>
                    <a:pt x="753" y="1048"/>
                    <a:pt x="752" y="1048"/>
                  </a:cubicBezTo>
                  <a:lnTo>
                    <a:pt x="752" y="1048"/>
                  </a:lnTo>
                  <a:cubicBezTo>
                    <a:pt x="750" y="1048"/>
                    <a:pt x="733" y="1053"/>
                    <a:pt x="700" y="1062"/>
                  </a:cubicBezTo>
                  <a:cubicBezTo>
                    <a:pt x="685" y="1065"/>
                    <a:pt x="677" y="1068"/>
                    <a:pt x="675" y="1068"/>
                  </a:cubicBezTo>
                  <a:cubicBezTo>
                    <a:pt x="671" y="1068"/>
                    <a:pt x="679" y="1063"/>
                    <a:pt x="700" y="1052"/>
                  </a:cubicBezTo>
                  <a:cubicBezTo>
                    <a:pt x="718" y="1045"/>
                    <a:pt x="727" y="1042"/>
                    <a:pt x="725" y="1042"/>
                  </a:cubicBezTo>
                  <a:lnTo>
                    <a:pt x="725" y="1042"/>
                  </a:lnTo>
                  <a:cubicBezTo>
                    <a:pt x="723" y="1042"/>
                    <a:pt x="714" y="1045"/>
                    <a:pt x="697" y="1049"/>
                  </a:cubicBezTo>
                  <a:cubicBezTo>
                    <a:pt x="662" y="1055"/>
                    <a:pt x="628" y="1065"/>
                    <a:pt x="596" y="1080"/>
                  </a:cubicBezTo>
                  <a:cubicBezTo>
                    <a:pt x="596" y="1087"/>
                    <a:pt x="596" y="1087"/>
                    <a:pt x="562" y="1096"/>
                  </a:cubicBezTo>
                  <a:lnTo>
                    <a:pt x="562" y="1087"/>
                  </a:lnTo>
                  <a:cubicBezTo>
                    <a:pt x="559" y="1083"/>
                    <a:pt x="559" y="1080"/>
                    <a:pt x="521" y="1080"/>
                  </a:cubicBezTo>
                  <a:cubicBezTo>
                    <a:pt x="487" y="1080"/>
                    <a:pt x="414" y="1096"/>
                    <a:pt x="452" y="1099"/>
                  </a:cubicBezTo>
                  <a:lnTo>
                    <a:pt x="421" y="1112"/>
                  </a:lnTo>
                  <a:cubicBezTo>
                    <a:pt x="358" y="1128"/>
                    <a:pt x="333" y="1139"/>
                    <a:pt x="345" y="1139"/>
                  </a:cubicBezTo>
                  <a:cubicBezTo>
                    <a:pt x="353" y="1139"/>
                    <a:pt x="378" y="1134"/>
                    <a:pt x="421" y="1121"/>
                  </a:cubicBezTo>
                  <a:cubicBezTo>
                    <a:pt x="474" y="1107"/>
                    <a:pt x="500" y="1100"/>
                    <a:pt x="503" y="1100"/>
                  </a:cubicBezTo>
                  <a:lnTo>
                    <a:pt x="503" y="1100"/>
                  </a:lnTo>
                  <a:cubicBezTo>
                    <a:pt x="507" y="1100"/>
                    <a:pt x="490" y="1106"/>
                    <a:pt x="458" y="1118"/>
                  </a:cubicBezTo>
                  <a:cubicBezTo>
                    <a:pt x="389" y="1137"/>
                    <a:pt x="389" y="1143"/>
                    <a:pt x="389" y="1149"/>
                  </a:cubicBezTo>
                  <a:cubicBezTo>
                    <a:pt x="393" y="1152"/>
                    <a:pt x="393" y="1152"/>
                    <a:pt x="358" y="1165"/>
                  </a:cubicBezTo>
                  <a:cubicBezTo>
                    <a:pt x="324" y="1174"/>
                    <a:pt x="292" y="1193"/>
                    <a:pt x="292" y="1199"/>
                  </a:cubicBezTo>
                  <a:cubicBezTo>
                    <a:pt x="294" y="1202"/>
                    <a:pt x="294" y="1204"/>
                    <a:pt x="297" y="1204"/>
                  </a:cubicBezTo>
                  <a:cubicBezTo>
                    <a:pt x="301" y="1204"/>
                    <a:pt x="310" y="1201"/>
                    <a:pt x="330" y="1193"/>
                  </a:cubicBezTo>
                  <a:cubicBezTo>
                    <a:pt x="340" y="1188"/>
                    <a:pt x="347" y="1186"/>
                    <a:pt x="350" y="1186"/>
                  </a:cubicBezTo>
                  <a:cubicBezTo>
                    <a:pt x="356" y="1186"/>
                    <a:pt x="343" y="1197"/>
                    <a:pt x="299" y="1218"/>
                  </a:cubicBezTo>
                  <a:cubicBezTo>
                    <a:pt x="284" y="1227"/>
                    <a:pt x="276" y="1232"/>
                    <a:pt x="279" y="1232"/>
                  </a:cubicBezTo>
                  <a:cubicBezTo>
                    <a:pt x="282" y="1232"/>
                    <a:pt x="299" y="1225"/>
                    <a:pt x="336" y="1212"/>
                  </a:cubicBezTo>
                  <a:cubicBezTo>
                    <a:pt x="362" y="1202"/>
                    <a:pt x="378" y="1198"/>
                    <a:pt x="384" y="1198"/>
                  </a:cubicBezTo>
                  <a:cubicBezTo>
                    <a:pt x="394" y="1198"/>
                    <a:pt x="379" y="1209"/>
                    <a:pt x="339" y="1228"/>
                  </a:cubicBezTo>
                  <a:cubicBezTo>
                    <a:pt x="339" y="1228"/>
                    <a:pt x="342" y="1234"/>
                    <a:pt x="346" y="1240"/>
                  </a:cubicBezTo>
                  <a:cubicBezTo>
                    <a:pt x="346" y="1241"/>
                    <a:pt x="346" y="1242"/>
                    <a:pt x="348" y="1242"/>
                  </a:cubicBezTo>
                  <a:cubicBezTo>
                    <a:pt x="356" y="1242"/>
                    <a:pt x="385" y="1229"/>
                    <a:pt x="411" y="1218"/>
                  </a:cubicBezTo>
                  <a:cubicBezTo>
                    <a:pt x="449" y="1203"/>
                    <a:pt x="465" y="1196"/>
                    <a:pt x="468" y="1196"/>
                  </a:cubicBezTo>
                  <a:lnTo>
                    <a:pt x="468" y="1196"/>
                  </a:lnTo>
                  <a:cubicBezTo>
                    <a:pt x="469" y="1196"/>
                    <a:pt x="462" y="1200"/>
                    <a:pt x="449" y="1209"/>
                  </a:cubicBezTo>
                  <a:cubicBezTo>
                    <a:pt x="427" y="1221"/>
                    <a:pt x="405" y="1234"/>
                    <a:pt x="383" y="1243"/>
                  </a:cubicBezTo>
                  <a:cubicBezTo>
                    <a:pt x="352" y="1256"/>
                    <a:pt x="355" y="1262"/>
                    <a:pt x="355" y="1268"/>
                  </a:cubicBezTo>
                  <a:cubicBezTo>
                    <a:pt x="357" y="1272"/>
                    <a:pt x="360" y="1279"/>
                    <a:pt x="371" y="1279"/>
                  </a:cubicBezTo>
                  <a:cubicBezTo>
                    <a:pt x="377" y="1279"/>
                    <a:pt x="385" y="1277"/>
                    <a:pt x="396" y="1272"/>
                  </a:cubicBezTo>
                  <a:lnTo>
                    <a:pt x="396" y="1272"/>
                  </a:lnTo>
                  <a:lnTo>
                    <a:pt x="364" y="1287"/>
                  </a:lnTo>
                  <a:cubicBezTo>
                    <a:pt x="364" y="1289"/>
                    <a:pt x="350" y="1299"/>
                    <a:pt x="350" y="1299"/>
                  </a:cubicBezTo>
                  <a:cubicBezTo>
                    <a:pt x="351" y="1299"/>
                    <a:pt x="354" y="1296"/>
                    <a:pt x="364" y="1290"/>
                  </a:cubicBezTo>
                  <a:lnTo>
                    <a:pt x="364" y="1290"/>
                  </a:lnTo>
                  <a:cubicBezTo>
                    <a:pt x="364" y="1290"/>
                    <a:pt x="367" y="1297"/>
                    <a:pt x="342" y="1325"/>
                  </a:cubicBezTo>
                  <a:cubicBezTo>
                    <a:pt x="334" y="1335"/>
                    <a:pt x="336" y="1340"/>
                    <a:pt x="344" y="1340"/>
                  </a:cubicBezTo>
                  <a:cubicBezTo>
                    <a:pt x="361" y="1340"/>
                    <a:pt x="405" y="1320"/>
                    <a:pt x="443" y="1284"/>
                  </a:cubicBezTo>
                  <a:lnTo>
                    <a:pt x="446" y="1290"/>
                  </a:lnTo>
                  <a:cubicBezTo>
                    <a:pt x="446" y="1291"/>
                    <a:pt x="446" y="1292"/>
                    <a:pt x="448" y="1292"/>
                  </a:cubicBezTo>
                  <a:cubicBezTo>
                    <a:pt x="454" y="1292"/>
                    <a:pt x="477" y="1278"/>
                    <a:pt x="477" y="1278"/>
                  </a:cubicBezTo>
                  <a:cubicBezTo>
                    <a:pt x="494" y="1268"/>
                    <a:pt x="503" y="1265"/>
                    <a:pt x="508" y="1265"/>
                  </a:cubicBezTo>
                  <a:cubicBezTo>
                    <a:pt x="512" y="1265"/>
                    <a:pt x="513" y="1267"/>
                    <a:pt x="515" y="1268"/>
                  </a:cubicBezTo>
                  <a:lnTo>
                    <a:pt x="452" y="1306"/>
                  </a:lnTo>
                  <a:cubicBezTo>
                    <a:pt x="392" y="1336"/>
                    <a:pt x="360" y="1360"/>
                    <a:pt x="369" y="1360"/>
                  </a:cubicBezTo>
                  <a:cubicBezTo>
                    <a:pt x="375" y="1360"/>
                    <a:pt x="393" y="1352"/>
                    <a:pt x="427" y="1334"/>
                  </a:cubicBezTo>
                  <a:lnTo>
                    <a:pt x="427" y="1334"/>
                  </a:lnTo>
                  <a:lnTo>
                    <a:pt x="396" y="1353"/>
                  </a:lnTo>
                  <a:cubicBezTo>
                    <a:pt x="374" y="1366"/>
                    <a:pt x="370" y="1373"/>
                    <a:pt x="381" y="1373"/>
                  </a:cubicBezTo>
                  <a:cubicBezTo>
                    <a:pt x="386" y="1373"/>
                    <a:pt x="394" y="1372"/>
                    <a:pt x="405" y="1369"/>
                  </a:cubicBezTo>
                  <a:cubicBezTo>
                    <a:pt x="440" y="1359"/>
                    <a:pt x="474" y="1344"/>
                    <a:pt x="502" y="1322"/>
                  </a:cubicBezTo>
                  <a:cubicBezTo>
                    <a:pt x="523" y="1308"/>
                    <a:pt x="530" y="1306"/>
                    <a:pt x="533" y="1306"/>
                  </a:cubicBezTo>
                  <a:cubicBezTo>
                    <a:pt x="533" y="1306"/>
                    <a:pt x="534" y="1306"/>
                    <a:pt x="534" y="1306"/>
                  </a:cubicBezTo>
                  <a:cubicBezTo>
                    <a:pt x="537" y="1309"/>
                    <a:pt x="537" y="1309"/>
                    <a:pt x="509" y="1331"/>
                  </a:cubicBezTo>
                  <a:cubicBezTo>
                    <a:pt x="475" y="1354"/>
                    <a:pt x="462" y="1367"/>
                    <a:pt x="468" y="1367"/>
                  </a:cubicBezTo>
                  <a:cubicBezTo>
                    <a:pt x="473" y="1367"/>
                    <a:pt x="489" y="1360"/>
                    <a:pt x="515" y="1344"/>
                  </a:cubicBezTo>
                  <a:lnTo>
                    <a:pt x="515" y="1344"/>
                  </a:lnTo>
                  <a:lnTo>
                    <a:pt x="487" y="1366"/>
                  </a:lnTo>
                  <a:cubicBezTo>
                    <a:pt x="458" y="1384"/>
                    <a:pt x="433" y="1413"/>
                    <a:pt x="477" y="1416"/>
                  </a:cubicBezTo>
                  <a:cubicBezTo>
                    <a:pt x="493" y="1434"/>
                    <a:pt x="505" y="1450"/>
                    <a:pt x="477" y="1472"/>
                  </a:cubicBezTo>
                  <a:cubicBezTo>
                    <a:pt x="470" y="1479"/>
                    <a:pt x="469" y="1482"/>
                    <a:pt x="474" y="1482"/>
                  </a:cubicBezTo>
                  <a:cubicBezTo>
                    <a:pt x="486" y="1482"/>
                    <a:pt x="536" y="1458"/>
                    <a:pt x="577" y="1428"/>
                  </a:cubicBezTo>
                  <a:lnTo>
                    <a:pt x="577" y="1428"/>
                  </a:lnTo>
                  <a:cubicBezTo>
                    <a:pt x="552" y="1453"/>
                    <a:pt x="556" y="1456"/>
                    <a:pt x="565" y="1466"/>
                  </a:cubicBezTo>
                  <a:cubicBezTo>
                    <a:pt x="577" y="1478"/>
                    <a:pt x="577" y="1478"/>
                    <a:pt x="552" y="1503"/>
                  </a:cubicBezTo>
                  <a:cubicBezTo>
                    <a:pt x="523" y="1528"/>
                    <a:pt x="509" y="1539"/>
                    <a:pt x="511" y="1539"/>
                  </a:cubicBezTo>
                  <a:cubicBezTo>
                    <a:pt x="512" y="1539"/>
                    <a:pt x="527" y="1529"/>
                    <a:pt x="556" y="1510"/>
                  </a:cubicBezTo>
                  <a:cubicBezTo>
                    <a:pt x="573" y="1495"/>
                    <a:pt x="583" y="1488"/>
                    <a:pt x="587" y="1488"/>
                  </a:cubicBezTo>
                  <a:cubicBezTo>
                    <a:pt x="597" y="1488"/>
                    <a:pt x="581" y="1517"/>
                    <a:pt x="549" y="1554"/>
                  </a:cubicBezTo>
                  <a:cubicBezTo>
                    <a:pt x="524" y="1579"/>
                    <a:pt x="527" y="1585"/>
                    <a:pt x="537" y="1591"/>
                  </a:cubicBezTo>
                  <a:cubicBezTo>
                    <a:pt x="551" y="1581"/>
                    <a:pt x="560" y="1578"/>
                    <a:pt x="566" y="1578"/>
                  </a:cubicBezTo>
                  <a:cubicBezTo>
                    <a:pt x="574" y="1578"/>
                    <a:pt x="579" y="1583"/>
                    <a:pt x="584" y="1588"/>
                  </a:cubicBezTo>
                  <a:cubicBezTo>
                    <a:pt x="589" y="1592"/>
                    <a:pt x="592" y="1595"/>
                    <a:pt x="596" y="1595"/>
                  </a:cubicBezTo>
                  <a:cubicBezTo>
                    <a:pt x="604" y="1595"/>
                    <a:pt x="613" y="1582"/>
                    <a:pt x="643" y="1544"/>
                  </a:cubicBezTo>
                  <a:cubicBezTo>
                    <a:pt x="674" y="1503"/>
                    <a:pt x="684" y="1493"/>
                    <a:pt x="691" y="1493"/>
                  </a:cubicBezTo>
                  <a:cubicBezTo>
                    <a:pt x="694" y="1493"/>
                    <a:pt x="697" y="1495"/>
                    <a:pt x="700" y="1497"/>
                  </a:cubicBezTo>
                  <a:cubicBezTo>
                    <a:pt x="703" y="1500"/>
                    <a:pt x="709" y="1503"/>
                    <a:pt x="687" y="1532"/>
                  </a:cubicBezTo>
                  <a:cubicBezTo>
                    <a:pt x="687" y="1532"/>
                    <a:pt x="671" y="1566"/>
                    <a:pt x="675" y="1569"/>
                  </a:cubicBezTo>
                  <a:cubicBezTo>
                    <a:pt x="681" y="1572"/>
                    <a:pt x="684" y="1575"/>
                    <a:pt x="665" y="1604"/>
                  </a:cubicBezTo>
                  <a:cubicBezTo>
                    <a:pt x="665" y="1604"/>
                    <a:pt x="650" y="1638"/>
                    <a:pt x="659" y="1644"/>
                  </a:cubicBezTo>
                  <a:cubicBezTo>
                    <a:pt x="671" y="1654"/>
                    <a:pt x="681" y="1660"/>
                    <a:pt x="662" y="1691"/>
                  </a:cubicBezTo>
                  <a:cubicBezTo>
                    <a:pt x="664" y="1692"/>
                    <a:pt x="665" y="1693"/>
                    <a:pt x="666" y="1693"/>
                  </a:cubicBezTo>
                  <a:cubicBezTo>
                    <a:pt x="669" y="1693"/>
                    <a:pt x="673" y="1687"/>
                    <a:pt x="687" y="1663"/>
                  </a:cubicBezTo>
                  <a:cubicBezTo>
                    <a:pt x="697" y="1643"/>
                    <a:pt x="711" y="1625"/>
                    <a:pt x="720" y="1625"/>
                  </a:cubicBezTo>
                  <a:cubicBezTo>
                    <a:pt x="726" y="1625"/>
                    <a:pt x="730" y="1631"/>
                    <a:pt x="731" y="1648"/>
                  </a:cubicBezTo>
                  <a:cubicBezTo>
                    <a:pt x="735" y="1652"/>
                    <a:pt x="741" y="1656"/>
                    <a:pt x="747" y="1656"/>
                  </a:cubicBezTo>
                  <a:cubicBezTo>
                    <a:pt x="755" y="1656"/>
                    <a:pt x="763" y="1650"/>
                    <a:pt x="772" y="1632"/>
                  </a:cubicBezTo>
                  <a:lnTo>
                    <a:pt x="772" y="1632"/>
                  </a:lnTo>
                  <a:cubicBezTo>
                    <a:pt x="778" y="1635"/>
                    <a:pt x="778" y="1635"/>
                    <a:pt x="762" y="1666"/>
                  </a:cubicBezTo>
                  <a:cubicBezTo>
                    <a:pt x="746" y="1702"/>
                    <a:pt x="741" y="1720"/>
                    <a:pt x="747" y="1720"/>
                  </a:cubicBezTo>
                  <a:cubicBezTo>
                    <a:pt x="753" y="1720"/>
                    <a:pt x="765" y="1706"/>
                    <a:pt x="784" y="1679"/>
                  </a:cubicBezTo>
                  <a:cubicBezTo>
                    <a:pt x="792" y="1664"/>
                    <a:pt x="796" y="1656"/>
                    <a:pt x="798" y="1656"/>
                  </a:cubicBezTo>
                  <a:lnTo>
                    <a:pt x="798" y="1656"/>
                  </a:lnTo>
                  <a:cubicBezTo>
                    <a:pt x="800" y="1656"/>
                    <a:pt x="799" y="1666"/>
                    <a:pt x="794" y="1685"/>
                  </a:cubicBezTo>
                  <a:cubicBezTo>
                    <a:pt x="794" y="1685"/>
                    <a:pt x="794" y="1685"/>
                    <a:pt x="794" y="1685"/>
                  </a:cubicBezTo>
                  <a:cubicBezTo>
                    <a:pt x="796" y="1685"/>
                    <a:pt x="803" y="1683"/>
                    <a:pt x="819" y="1657"/>
                  </a:cubicBezTo>
                  <a:cubicBezTo>
                    <a:pt x="828" y="1642"/>
                    <a:pt x="832" y="1634"/>
                    <a:pt x="835" y="1634"/>
                  </a:cubicBezTo>
                  <a:lnTo>
                    <a:pt x="835" y="1634"/>
                  </a:lnTo>
                  <a:cubicBezTo>
                    <a:pt x="837" y="1634"/>
                    <a:pt x="836" y="1644"/>
                    <a:pt x="834" y="1663"/>
                  </a:cubicBezTo>
                  <a:cubicBezTo>
                    <a:pt x="822" y="1698"/>
                    <a:pt x="828" y="1701"/>
                    <a:pt x="834" y="1701"/>
                  </a:cubicBezTo>
                  <a:cubicBezTo>
                    <a:pt x="841" y="1693"/>
                    <a:pt x="852" y="1689"/>
                    <a:pt x="864" y="1689"/>
                  </a:cubicBezTo>
                  <a:cubicBezTo>
                    <a:pt x="889" y="1689"/>
                    <a:pt x="918" y="1706"/>
                    <a:pt x="916" y="1732"/>
                  </a:cubicBezTo>
                  <a:cubicBezTo>
                    <a:pt x="926" y="1706"/>
                    <a:pt x="928" y="1700"/>
                    <a:pt x="931" y="1700"/>
                  </a:cubicBezTo>
                  <a:cubicBezTo>
                    <a:pt x="932" y="1700"/>
                    <a:pt x="933" y="1700"/>
                    <a:pt x="935" y="1701"/>
                  </a:cubicBezTo>
                  <a:cubicBezTo>
                    <a:pt x="931" y="1728"/>
                    <a:pt x="931" y="1739"/>
                    <a:pt x="933" y="1739"/>
                  </a:cubicBezTo>
                  <a:cubicBezTo>
                    <a:pt x="936" y="1739"/>
                    <a:pt x="944" y="1710"/>
                    <a:pt x="954" y="1666"/>
                  </a:cubicBezTo>
                  <a:lnTo>
                    <a:pt x="944" y="1666"/>
                  </a:lnTo>
                  <a:cubicBezTo>
                    <a:pt x="951" y="1634"/>
                    <a:pt x="958" y="1617"/>
                    <a:pt x="962" y="1617"/>
                  </a:cubicBezTo>
                  <a:lnTo>
                    <a:pt x="962" y="1617"/>
                  </a:lnTo>
                  <a:cubicBezTo>
                    <a:pt x="966" y="1617"/>
                    <a:pt x="966" y="1645"/>
                    <a:pt x="954" y="1704"/>
                  </a:cubicBezTo>
                  <a:cubicBezTo>
                    <a:pt x="949" y="1740"/>
                    <a:pt x="946" y="1758"/>
                    <a:pt x="948" y="1758"/>
                  </a:cubicBezTo>
                  <a:cubicBezTo>
                    <a:pt x="949" y="1758"/>
                    <a:pt x="954" y="1741"/>
                    <a:pt x="963" y="1707"/>
                  </a:cubicBezTo>
                  <a:cubicBezTo>
                    <a:pt x="972" y="1673"/>
                    <a:pt x="978" y="1656"/>
                    <a:pt x="982" y="1656"/>
                  </a:cubicBezTo>
                  <a:cubicBezTo>
                    <a:pt x="985" y="1656"/>
                    <a:pt x="985" y="1674"/>
                    <a:pt x="982" y="1710"/>
                  </a:cubicBezTo>
                  <a:cubicBezTo>
                    <a:pt x="975" y="1747"/>
                    <a:pt x="972" y="1765"/>
                    <a:pt x="973" y="1765"/>
                  </a:cubicBezTo>
                  <a:cubicBezTo>
                    <a:pt x="974" y="1765"/>
                    <a:pt x="979" y="1747"/>
                    <a:pt x="988" y="1713"/>
                  </a:cubicBezTo>
                  <a:cubicBezTo>
                    <a:pt x="1005" y="1635"/>
                    <a:pt x="1018" y="1589"/>
                    <a:pt x="1023" y="1589"/>
                  </a:cubicBezTo>
                  <a:lnTo>
                    <a:pt x="1023" y="1589"/>
                  </a:lnTo>
                  <a:cubicBezTo>
                    <a:pt x="1027" y="1589"/>
                    <a:pt x="1026" y="1618"/>
                    <a:pt x="1019" y="1682"/>
                  </a:cubicBezTo>
                  <a:cubicBezTo>
                    <a:pt x="1013" y="1751"/>
                    <a:pt x="1013" y="1789"/>
                    <a:pt x="1022" y="1789"/>
                  </a:cubicBezTo>
                  <a:cubicBezTo>
                    <a:pt x="1023" y="1789"/>
                    <a:pt x="1023" y="1789"/>
                    <a:pt x="1023" y="1789"/>
                  </a:cubicBezTo>
                  <a:cubicBezTo>
                    <a:pt x="1029" y="1789"/>
                    <a:pt x="1032" y="1753"/>
                    <a:pt x="1035" y="1720"/>
                  </a:cubicBezTo>
                  <a:cubicBezTo>
                    <a:pt x="1035" y="1684"/>
                    <a:pt x="1036" y="1666"/>
                    <a:pt x="1037" y="1666"/>
                  </a:cubicBezTo>
                  <a:cubicBezTo>
                    <a:pt x="1039" y="1666"/>
                    <a:pt x="1041" y="1684"/>
                    <a:pt x="1044" y="1720"/>
                  </a:cubicBezTo>
                  <a:cubicBezTo>
                    <a:pt x="1051" y="1782"/>
                    <a:pt x="1059" y="1809"/>
                    <a:pt x="1068" y="1809"/>
                  </a:cubicBezTo>
                  <a:cubicBezTo>
                    <a:pt x="1075" y="1809"/>
                    <a:pt x="1083" y="1791"/>
                    <a:pt x="1091" y="1760"/>
                  </a:cubicBezTo>
                  <a:cubicBezTo>
                    <a:pt x="1104" y="1724"/>
                    <a:pt x="1114" y="1706"/>
                    <a:pt x="1119" y="1706"/>
                  </a:cubicBezTo>
                  <a:lnTo>
                    <a:pt x="1119" y="1706"/>
                  </a:lnTo>
                  <a:cubicBezTo>
                    <a:pt x="1124" y="1706"/>
                    <a:pt x="1124" y="1724"/>
                    <a:pt x="1116" y="1760"/>
                  </a:cubicBezTo>
                  <a:cubicBezTo>
                    <a:pt x="1111" y="1802"/>
                    <a:pt x="1109" y="1820"/>
                    <a:pt x="1110" y="1820"/>
                  </a:cubicBezTo>
                  <a:cubicBezTo>
                    <a:pt x="1111" y="1820"/>
                    <a:pt x="1114" y="1811"/>
                    <a:pt x="1120" y="1795"/>
                  </a:cubicBezTo>
                  <a:lnTo>
                    <a:pt x="1151" y="1798"/>
                  </a:lnTo>
                  <a:cubicBezTo>
                    <a:pt x="1157" y="1798"/>
                    <a:pt x="1160" y="1760"/>
                    <a:pt x="1157" y="1726"/>
                  </a:cubicBezTo>
                  <a:lnTo>
                    <a:pt x="1157" y="1726"/>
                  </a:lnTo>
                  <a:cubicBezTo>
                    <a:pt x="1165" y="1768"/>
                    <a:pt x="1175" y="1797"/>
                    <a:pt x="1182" y="1797"/>
                  </a:cubicBezTo>
                  <a:cubicBezTo>
                    <a:pt x="1187" y="1797"/>
                    <a:pt x="1190" y="1785"/>
                    <a:pt x="1192" y="1757"/>
                  </a:cubicBezTo>
                  <a:lnTo>
                    <a:pt x="1204" y="1757"/>
                  </a:lnTo>
                  <a:cubicBezTo>
                    <a:pt x="1210" y="1754"/>
                    <a:pt x="1210" y="1754"/>
                    <a:pt x="1210" y="1720"/>
                  </a:cubicBezTo>
                  <a:cubicBezTo>
                    <a:pt x="1210" y="1710"/>
                    <a:pt x="1212" y="1705"/>
                    <a:pt x="1213" y="1705"/>
                  </a:cubicBezTo>
                  <a:cubicBezTo>
                    <a:pt x="1218" y="1705"/>
                    <a:pt x="1227" y="1730"/>
                    <a:pt x="1236" y="1754"/>
                  </a:cubicBezTo>
                  <a:cubicBezTo>
                    <a:pt x="1244" y="1778"/>
                    <a:pt x="1254" y="1800"/>
                    <a:pt x="1257" y="1800"/>
                  </a:cubicBezTo>
                  <a:cubicBezTo>
                    <a:pt x="1258" y="1800"/>
                    <a:pt x="1257" y="1796"/>
                    <a:pt x="1254" y="1785"/>
                  </a:cubicBezTo>
                  <a:cubicBezTo>
                    <a:pt x="1251" y="1751"/>
                    <a:pt x="1251" y="1713"/>
                    <a:pt x="1251" y="1679"/>
                  </a:cubicBezTo>
                  <a:cubicBezTo>
                    <a:pt x="1250" y="1667"/>
                    <a:pt x="1251" y="1663"/>
                    <a:pt x="1253" y="1663"/>
                  </a:cubicBezTo>
                  <a:cubicBezTo>
                    <a:pt x="1256" y="1663"/>
                    <a:pt x="1264" y="1686"/>
                    <a:pt x="1264" y="1710"/>
                  </a:cubicBezTo>
                  <a:cubicBezTo>
                    <a:pt x="1267" y="1735"/>
                    <a:pt x="1279" y="1757"/>
                    <a:pt x="1295" y="1779"/>
                  </a:cubicBezTo>
                  <a:cubicBezTo>
                    <a:pt x="1301" y="1776"/>
                    <a:pt x="1314" y="1773"/>
                    <a:pt x="1304" y="1738"/>
                  </a:cubicBezTo>
                  <a:cubicBezTo>
                    <a:pt x="1299" y="1719"/>
                    <a:pt x="1308" y="1709"/>
                    <a:pt x="1319" y="1709"/>
                  </a:cubicBezTo>
                  <a:cubicBezTo>
                    <a:pt x="1328" y="1709"/>
                    <a:pt x="1338" y="1715"/>
                    <a:pt x="1345" y="1729"/>
                  </a:cubicBezTo>
                  <a:lnTo>
                    <a:pt x="1358" y="1726"/>
                  </a:lnTo>
                  <a:cubicBezTo>
                    <a:pt x="1364" y="1723"/>
                    <a:pt x="1358" y="1688"/>
                    <a:pt x="1364" y="1685"/>
                  </a:cubicBezTo>
                  <a:cubicBezTo>
                    <a:pt x="1364" y="1685"/>
                    <a:pt x="1370" y="1682"/>
                    <a:pt x="1364" y="1648"/>
                  </a:cubicBezTo>
                  <a:cubicBezTo>
                    <a:pt x="1365" y="1648"/>
                    <a:pt x="1365" y="1647"/>
                    <a:pt x="1366" y="1647"/>
                  </a:cubicBezTo>
                  <a:cubicBezTo>
                    <a:pt x="1369" y="1647"/>
                    <a:pt x="1375" y="1650"/>
                    <a:pt x="1386" y="1679"/>
                  </a:cubicBezTo>
                  <a:cubicBezTo>
                    <a:pt x="1376" y="1644"/>
                    <a:pt x="1371" y="1626"/>
                    <a:pt x="1372" y="1626"/>
                  </a:cubicBezTo>
                  <a:lnTo>
                    <a:pt x="1372" y="1626"/>
                  </a:lnTo>
                  <a:cubicBezTo>
                    <a:pt x="1374" y="1626"/>
                    <a:pt x="1382" y="1642"/>
                    <a:pt x="1399" y="1673"/>
                  </a:cubicBezTo>
                  <a:cubicBezTo>
                    <a:pt x="1413" y="1706"/>
                    <a:pt x="1420" y="1722"/>
                    <a:pt x="1420" y="1722"/>
                  </a:cubicBezTo>
                  <a:cubicBezTo>
                    <a:pt x="1421" y="1722"/>
                    <a:pt x="1416" y="1706"/>
                    <a:pt x="1405" y="1673"/>
                  </a:cubicBezTo>
                  <a:cubicBezTo>
                    <a:pt x="1400" y="1653"/>
                    <a:pt x="1398" y="1644"/>
                    <a:pt x="1400" y="1644"/>
                  </a:cubicBezTo>
                  <a:lnTo>
                    <a:pt x="1400" y="1644"/>
                  </a:lnTo>
                  <a:cubicBezTo>
                    <a:pt x="1401" y="1644"/>
                    <a:pt x="1407" y="1651"/>
                    <a:pt x="1417" y="1666"/>
                  </a:cubicBezTo>
                  <a:cubicBezTo>
                    <a:pt x="1423" y="1683"/>
                    <a:pt x="1428" y="1691"/>
                    <a:pt x="1429" y="1691"/>
                  </a:cubicBezTo>
                  <a:cubicBezTo>
                    <a:pt x="1431" y="1691"/>
                    <a:pt x="1429" y="1681"/>
                    <a:pt x="1420" y="1663"/>
                  </a:cubicBezTo>
                  <a:cubicBezTo>
                    <a:pt x="1406" y="1621"/>
                    <a:pt x="1400" y="1589"/>
                    <a:pt x="1406" y="1589"/>
                  </a:cubicBezTo>
                  <a:lnTo>
                    <a:pt x="1406" y="1589"/>
                  </a:lnTo>
                  <a:cubicBezTo>
                    <a:pt x="1409" y="1589"/>
                    <a:pt x="1415" y="1599"/>
                    <a:pt x="1427" y="1622"/>
                  </a:cubicBezTo>
                  <a:cubicBezTo>
                    <a:pt x="1427" y="1622"/>
                    <a:pt x="1433" y="1619"/>
                    <a:pt x="1424" y="1585"/>
                  </a:cubicBezTo>
                  <a:cubicBezTo>
                    <a:pt x="1409" y="1552"/>
                    <a:pt x="1402" y="1536"/>
                    <a:pt x="1403" y="1536"/>
                  </a:cubicBezTo>
                  <a:lnTo>
                    <a:pt x="1403" y="1536"/>
                  </a:lnTo>
                  <a:cubicBezTo>
                    <a:pt x="1403" y="1536"/>
                    <a:pt x="1411" y="1552"/>
                    <a:pt x="1427" y="1585"/>
                  </a:cubicBezTo>
                  <a:cubicBezTo>
                    <a:pt x="1446" y="1613"/>
                    <a:pt x="1458" y="1627"/>
                    <a:pt x="1461" y="1627"/>
                  </a:cubicBezTo>
                  <a:cubicBezTo>
                    <a:pt x="1465" y="1627"/>
                    <a:pt x="1459" y="1610"/>
                    <a:pt x="1442" y="1575"/>
                  </a:cubicBezTo>
                  <a:cubicBezTo>
                    <a:pt x="1442" y="1575"/>
                    <a:pt x="1436" y="1561"/>
                    <a:pt x="1441" y="1561"/>
                  </a:cubicBezTo>
                  <a:lnTo>
                    <a:pt x="1441" y="1561"/>
                  </a:lnTo>
                  <a:cubicBezTo>
                    <a:pt x="1443" y="1561"/>
                    <a:pt x="1447" y="1564"/>
                    <a:pt x="1455" y="1572"/>
                  </a:cubicBezTo>
                  <a:cubicBezTo>
                    <a:pt x="1467" y="1584"/>
                    <a:pt x="1485" y="1594"/>
                    <a:pt x="1496" y="1594"/>
                  </a:cubicBezTo>
                  <a:cubicBezTo>
                    <a:pt x="1507" y="1594"/>
                    <a:pt x="1511" y="1583"/>
                    <a:pt x="1489" y="1554"/>
                  </a:cubicBezTo>
                  <a:lnTo>
                    <a:pt x="1499" y="1547"/>
                  </a:lnTo>
                  <a:cubicBezTo>
                    <a:pt x="1511" y="1558"/>
                    <a:pt x="1519" y="1564"/>
                    <a:pt x="1523" y="1564"/>
                  </a:cubicBezTo>
                  <a:cubicBezTo>
                    <a:pt x="1528" y="1564"/>
                    <a:pt x="1526" y="1554"/>
                    <a:pt x="1518" y="1535"/>
                  </a:cubicBezTo>
                  <a:lnTo>
                    <a:pt x="1502" y="1503"/>
                  </a:lnTo>
                  <a:lnTo>
                    <a:pt x="1502" y="1503"/>
                  </a:lnTo>
                  <a:cubicBezTo>
                    <a:pt x="1523" y="1530"/>
                    <a:pt x="1546" y="1557"/>
                    <a:pt x="1551" y="1557"/>
                  </a:cubicBezTo>
                  <a:cubicBezTo>
                    <a:pt x="1552" y="1557"/>
                    <a:pt x="1552" y="1557"/>
                    <a:pt x="1552" y="1557"/>
                  </a:cubicBezTo>
                  <a:cubicBezTo>
                    <a:pt x="1558" y="1554"/>
                    <a:pt x="1558" y="1554"/>
                    <a:pt x="1536" y="1522"/>
                  </a:cubicBezTo>
                  <a:cubicBezTo>
                    <a:pt x="1511" y="1497"/>
                    <a:pt x="1514" y="1494"/>
                    <a:pt x="1521" y="1491"/>
                  </a:cubicBezTo>
                  <a:cubicBezTo>
                    <a:pt x="1521" y="1491"/>
                    <a:pt x="1521" y="1491"/>
                    <a:pt x="1521" y="1491"/>
                  </a:cubicBezTo>
                  <a:cubicBezTo>
                    <a:pt x="1527" y="1491"/>
                    <a:pt x="1553" y="1514"/>
                    <a:pt x="1571" y="1541"/>
                  </a:cubicBezTo>
                  <a:lnTo>
                    <a:pt x="1577" y="1538"/>
                  </a:lnTo>
                  <a:cubicBezTo>
                    <a:pt x="1551" y="1504"/>
                    <a:pt x="1542" y="1489"/>
                    <a:pt x="1545" y="1489"/>
                  </a:cubicBezTo>
                  <a:lnTo>
                    <a:pt x="1545" y="1489"/>
                  </a:lnTo>
                  <a:cubicBezTo>
                    <a:pt x="1547" y="1489"/>
                    <a:pt x="1553" y="1495"/>
                    <a:pt x="1561" y="1507"/>
                  </a:cubicBezTo>
                  <a:cubicBezTo>
                    <a:pt x="1578" y="1523"/>
                    <a:pt x="1587" y="1527"/>
                    <a:pt x="1591" y="1527"/>
                  </a:cubicBezTo>
                  <a:cubicBezTo>
                    <a:pt x="1593" y="1527"/>
                    <a:pt x="1595" y="1526"/>
                    <a:pt x="1596" y="1525"/>
                  </a:cubicBezTo>
                  <a:cubicBezTo>
                    <a:pt x="1588" y="1515"/>
                    <a:pt x="1587" y="1512"/>
                    <a:pt x="1588" y="1512"/>
                  </a:cubicBezTo>
                  <a:lnTo>
                    <a:pt x="1588" y="1512"/>
                  </a:lnTo>
                  <a:cubicBezTo>
                    <a:pt x="1590" y="1512"/>
                    <a:pt x="1600" y="1523"/>
                    <a:pt x="1596" y="1525"/>
                  </a:cubicBezTo>
                  <a:lnTo>
                    <a:pt x="1618" y="1554"/>
                  </a:lnTo>
                  <a:cubicBezTo>
                    <a:pt x="1626" y="1560"/>
                    <a:pt x="1630" y="1563"/>
                    <a:pt x="1631" y="1563"/>
                  </a:cubicBezTo>
                  <a:cubicBezTo>
                    <a:pt x="1634" y="1563"/>
                    <a:pt x="1618" y="1543"/>
                    <a:pt x="1602" y="1522"/>
                  </a:cubicBezTo>
                  <a:lnTo>
                    <a:pt x="1612" y="1516"/>
                  </a:lnTo>
                  <a:cubicBezTo>
                    <a:pt x="1615" y="1510"/>
                    <a:pt x="1621" y="1507"/>
                    <a:pt x="1593" y="1485"/>
                  </a:cubicBezTo>
                  <a:cubicBezTo>
                    <a:pt x="1571" y="1456"/>
                    <a:pt x="1546" y="1428"/>
                    <a:pt x="1549" y="1425"/>
                  </a:cubicBezTo>
                  <a:lnTo>
                    <a:pt x="1549" y="1425"/>
                  </a:lnTo>
                  <a:cubicBezTo>
                    <a:pt x="1573" y="1452"/>
                    <a:pt x="1593" y="1475"/>
                    <a:pt x="1601" y="1475"/>
                  </a:cubicBezTo>
                  <a:cubicBezTo>
                    <a:pt x="1601" y="1475"/>
                    <a:pt x="1602" y="1475"/>
                    <a:pt x="1602" y="1475"/>
                  </a:cubicBezTo>
                  <a:cubicBezTo>
                    <a:pt x="1602" y="1475"/>
                    <a:pt x="1603" y="1475"/>
                    <a:pt x="1603" y="1475"/>
                  </a:cubicBezTo>
                  <a:cubicBezTo>
                    <a:pt x="1608" y="1475"/>
                    <a:pt x="1630" y="1500"/>
                    <a:pt x="1630" y="1500"/>
                  </a:cubicBezTo>
                  <a:cubicBezTo>
                    <a:pt x="1645" y="1520"/>
                    <a:pt x="1654" y="1528"/>
                    <a:pt x="1658" y="1528"/>
                  </a:cubicBezTo>
                  <a:cubicBezTo>
                    <a:pt x="1667" y="1528"/>
                    <a:pt x="1661" y="1503"/>
                    <a:pt x="1649" y="1485"/>
                  </a:cubicBezTo>
                  <a:cubicBezTo>
                    <a:pt x="1627" y="1453"/>
                    <a:pt x="1618" y="1437"/>
                    <a:pt x="1622" y="1437"/>
                  </a:cubicBezTo>
                  <a:lnTo>
                    <a:pt x="1622" y="1437"/>
                  </a:lnTo>
                  <a:cubicBezTo>
                    <a:pt x="1625" y="1437"/>
                    <a:pt x="1638" y="1449"/>
                    <a:pt x="1662" y="1472"/>
                  </a:cubicBezTo>
                  <a:cubicBezTo>
                    <a:pt x="1675" y="1485"/>
                    <a:pt x="1681" y="1491"/>
                    <a:pt x="1683" y="1491"/>
                  </a:cubicBezTo>
                  <a:cubicBezTo>
                    <a:pt x="1689" y="1491"/>
                    <a:pt x="1653" y="1443"/>
                    <a:pt x="1599" y="1384"/>
                  </a:cubicBezTo>
                  <a:lnTo>
                    <a:pt x="1527" y="1306"/>
                  </a:lnTo>
                  <a:lnTo>
                    <a:pt x="1527" y="1306"/>
                  </a:lnTo>
                  <a:lnTo>
                    <a:pt x="1602" y="1381"/>
                  </a:lnTo>
                  <a:cubicBezTo>
                    <a:pt x="1661" y="1435"/>
                    <a:pt x="1687" y="1458"/>
                    <a:pt x="1693" y="1458"/>
                  </a:cubicBezTo>
                  <a:cubicBezTo>
                    <a:pt x="1697" y="1458"/>
                    <a:pt x="1688" y="1442"/>
                    <a:pt x="1671" y="1416"/>
                  </a:cubicBezTo>
                  <a:cubicBezTo>
                    <a:pt x="1661" y="1397"/>
                    <a:pt x="1657" y="1390"/>
                    <a:pt x="1658" y="1390"/>
                  </a:cubicBezTo>
                  <a:lnTo>
                    <a:pt x="1658" y="1390"/>
                  </a:lnTo>
                  <a:cubicBezTo>
                    <a:pt x="1659" y="1390"/>
                    <a:pt x="1666" y="1396"/>
                    <a:pt x="1677" y="1406"/>
                  </a:cubicBezTo>
                  <a:cubicBezTo>
                    <a:pt x="1692" y="1419"/>
                    <a:pt x="1699" y="1423"/>
                    <a:pt x="1705" y="1423"/>
                  </a:cubicBezTo>
                  <a:cubicBezTo>
                    <a:pt x="1711" y="1423"/>
                    <a:pt x="1715" y="1419"/>
                    <a:pt x="1721" y="1413"/>
                  </a:cubicBezTo>
                  <a:cubicBezTo>
                    <a:pt x="1734" y="1400"/>
                    <a:pt x="1737" y="1397"/>
                    <a:pt x="1712" y="1375"/>
                  </a:cubicBezTo>
                  <a:lnTo>
                    <a:pt x="1718" y="1366"/>
                  </a:lnTo>
                  <a:cubicBezTo>
                    <a:pt x="1737" y="1378"/>
                    <a:pt x="1748" y="1382"/>
                    <a:pt x="1752" y="1382"/>
                  </a:cubicBezTo>
                  <a:cubicBezTo>
                    <a:pt x="1760" y="1382"/>
                    <a:pt x="1737" y="1360"/>
                    <a:pt x="1696" y="1334"/>
                  </a:cubicBezTo>
                  <a:lnTo>
                    <a:pt x="1702" y="1325"/>
                  </a:lnTo>
                  <a:lnTo>
                    <a:pt x="1731" y="1347"/>
                  </a:lnTo>
                  <a:cubicBezTo>
                    <a:pt x="1741" y="1355"/>
                    <a:pt x="1748" y="1358"/>
                    <a:pt x="1755" y="1358"/>
                  </a:cubicBezTo>
                  <a:cubicBezTo>
                    <a:pt x="1768" y="1358"/>
                    <a:pt x="1778" y="1346"/>
                    <a:pt x="1796" y="1322"/>
                  </a:cubicBezTo>
                  <a:cubicBezTo>
                    <a:pt x="1828" y="1275"/>
                    <a:pt x="1831" y="1272"/>
                    <a:pt x="1768" y="1237"/>
                  </a:cubicBezTo>
                  <a:cubicBezTo>
                    <a:pt x="1736" y="1215"/>
                    <a:pt x="1721" y="1204"/>
                    <a:pt x="1725" y="1204"/>
                  </a:cubicBezTo>
                  <a:lnTo>
                    <a:pt x="1725" y="1204"/>
                  </a:lnTo>
                  <a:cubicBezTo>
                    <a:pt x="1728" y="1204"/>
                    <a:pt x="1744" y="1212"/>
                    <a:pt x="1775" y="1228"/>
                  </a:cubicBezTo>
                  <a:cubicBezTo>
                    <a:pt x="1795" y="1238"/>
                    <a:pt x="1816" y="1246"/>
                    <a:pt x="1821" y="1246"/>
                  </a:cubicBezTo>
                  <a:cubicBezTo>
                    <a:pt x="1823" y="1246"/>
                    <a:pt x="1820" y="1244"/>
                    <a:pt x="1809" y="1237"/>
                  </a:cubicBezTo>
                  <a:cubicBezTo>
                    <a:pt x="1809" y="1237"/>
                    <a:pt x="1810" y="1234"/>
                    <a:pt x="1819" y="1234"/>
                  </a:cubicBezTo>
                  <a:cubicBezTo>
                    <a:pt x="1825" y="1234"/>
                    <a:pt x="1835" y="1235"/>
                    <a:pt x="1850" y="1240"/>
                  </a:cubicBezTo>
                  <a:cubicBezTo>
                    <a:pt x="1865" y="1243"/>
                    <a:pt x="1875" y="1244"/>
                    <a:pt x="1882" y="1244"/>
                  </a:cubicBezTo>
                  <a:cubicBezTo>
                    <a:pt x="1909" y="1244"/>
                    <a:pt x="1884" y="1228"/>
                    <a:pt x="1859" y="1218"/>
                  </a:cubicBezTo>
                  <a:cubicBezTo>
                    <a:pt x="1826" y="1206"/>
                    <a:pt x="1818" y="1202"/>
                    <a:pt x="1821" y="1202"/>
                  </a:cubicBezTo>
                  <a:cubicBezTo>
                    <a:pt x="1825" y="1202"/>
                    <a:pt x="1844" y="1207"/>
                    <a:pt x="1862" y="1212"/>
                  </a:cubicBezTo>
                  <a:cubicBezTo>
                    <a:pt x="1883" y="1218"/>
                    <a:pt x="1906" y="1223"/>
                    <a:pt x="1912" y="1223"/>
                  </a:cubicBezTo>
                  <a:cubicBezTo>
                    <a:pt x="1916" y="1223"/>
                    <a:pt x="1913" y="1221"/>
                    <a:pt x="1900" y="1215"/>
                  </a:cubicBezTo>
                  <a:cubicBezTo>
                    <a:pt x="1877" y="1200"/>
                    <a:pt x="1860" y="1168"/>
                    <a:pt x="1890" y="1168"/>
                  </a:cubicBezTo>
                  <a:cubicBezTo>
                    <a:pt x="1897" y="1168"/>
                    <a:pt x="1906" y="1170"/>
                    <a:pt x="1919" y="1174"/>
                  </a:cubicBezTo>
                  <a:lnTo>
                    <a:pt x="1922" y="1165"/>
                  </a:lnTo>
                  <a:cubicBezTo>
                    <a:pt x="1891" y="1152"/>
                    <a:pt x="1894" y="1140"/>
                    <a:pt x="1897" y="1127"/>
                  </a:cubicBezTo>
                  <a:cubicBezTo>
                    <a:pt x="1901" y="1121"/>
                    <a:pt x="1902" y="1116"/>
                    <a:pt x="1912" y="1116"/>
                  </a:cubicBezTo>
                  <a:cubicBezTo>
                    <a:pt x="1918" y="1116"/>
                    <a:pt x="1926" y="1118"/>
                    <a:pt x="1938" y="1121"/>
                  </a:cubicBezTo>
                  <a:cubicBezTo>
                    <a:pt x="1951" y="1127"/>
                    <a:pt x="1959" y="1130"/>
                    <a:pt x="1962" y="1130"/>
                  </a:cubicBezTo>
                  <a:cubicBezTo>
                    <a:pt x="1968" y="1130"/>
                    <a:pt x="1961" y="1123"/>
                    <a:pt x="1944" y="1112"/>
                  </a:cubicBezTo>
                  <a:cubicBezTo>
                    <a:pt x="1947" y="1105"/>
                    <a:pt x="1878" y="1080"/>
                    <a:pt x="1878" y="1074"/>
                  </a:cubicBezTo>
                  <a:cubicBezTo>
                    <a:pt x="1844" y="1065"/>
                    <a:pt x="1809" y="1052"/>
                    <a:pt x="1812" y="1046"/>
                  </a:cubicBezTo>
                  <a:lnTo>
                    <a:pt x="1812" y="1046"/>
                  </a:lnTo>
                  <a:lnTo>
                    <a:pt x="1847" y="1055"/>
                  </a:lnTo>
                  <a:lnTo>
                    <a:pt x="1916" y="1071"/>
                  </a:lnTo>
                  <a:cubicBezTo>
                    <a:pt x="1919" y="1065"/>
                    <a:pt x="1919" y="1058"/>
                    <a:pt x="1884" y="1052"/>
                  </a:cubicBezTo>
                  <a:lnTo>
                    <a:pt x="1884" y="1052"/>
                  </a:lnTo>
                  <a:cubicBezTo>
                    <a:pt x="1891" y="1053"/>
                    <a:pt x="1896" y="1053"/>
                    <a:pt x="1900" y="1053"/>
                  </a:cubicBezTo>
                  <a:cubicBezTo>
                    <a:pt x="1922" y="1053"/>
                    <a:pt x="1922" y="1047"/>
                    <a:pt x="1925" y="1036"/>
                  </a:cubicBezTo>
                  <a:cubicBezTo>
                    <a:pt x="1928" y="1024"/>
                    <a:pt x="1931" y="1011"/>
                    <a:pt x="1897" y="1002"/>
                  </a:cubicBezTo>
                  <a:lnTo>
                    <a:pt x="1897" y="1002"/>
                  </a:lnTo>
                  <a:cubicBezTo>
                    <a:pt x="1899" y="1002"/>
                    <a:pt x="1902" y="1002"/>
                    <a:pt x="1904" y="1002"/>
                  </a:cubicBezTo>
                  <a:cubicBezTo>
                    <a:pt x="1969" y="1002"/>
                    <a:pt x="1969" y="964"/>
                    <a:pt x="1903" y="955"/>
                  </a:cubicBezTo>
                  <a:cubicBezTo>
                    <a:pt x="1865" y="952"/>
                    <a:pt x="1869" y="949"/>
                    <a:pt x="1903" y="946"/>
                  </a:cubicBezTo>
                  <a:cubicBezTo>
                    <a:pt x="1941" y="939"/>
                    <a:pt x="1941" y="939"/>
                    <a:pt x="1906" y="933"/>
                  </a:cubicBezTo>
                  <a:cubicBezTo>
                    <a:pt x="1872" y="927"/>
                    <a:pt x="1906" y="921"/>
                    <a:pt x="1944" y="914"/>
                  </a:cubicBezTo>
                  <a:cubicBezTo>
                    <a:pt x="2013" y="911"/>
                    <a:pt x="2013" y="902"/>
                    <a:pt x="1978" y="895"/>
                  </a:cubicBezTo>
                  <a:cubicBezTo>
                    <a:pt x="1944" y="886"/>
                    <a:pt x="1944" y="874"/>
                    <a:pt x="1944" y="867"/>
                  </a:cubicBezTo>
                  <a:cubicBezTo>
                    <a:pt x="1919" y="861"/>
                    <a:pt x="1911" y="856"/>
                    <a:pt x="1898" y="856"/>
                  </a:cubicBezTo>
                  <a:cubicBezTo>
                    <a:pt x="1892" y="856"/>
                    <a:pt x="1884" y="858"/>
                    <a:pt x="1872" y="861"/>
                  </a:cubicBezTo>
                  <a:lnTo>
                    <a:pt x="1800" y="861"/>
                  </a:lnTo>
                  <a:cubicBezTo>
                    <a:pt x="1774" y="856"/>
                    <a:pt x="1786" y="853"/>
                    <a:pt x="1794" y="853"/>
                  </a:cubicBezTo>
                  <a:cubicBezTo>
                    <a:pt x="1797" y="853"/>
                    <a:pt x="1800" y="854"/>
                    <a:pt x="1800" y="855"/>
                  </a:cubicBezTo>
                  <a:cubicBezTo>
                    <a:pt x="1809" y="857"/>
                    <a:pt x="1817" y="858"/>
                    <a:pt x="1826" y="858"/>
                  </a:cubicBezTo>
                  <a:cubicBezTo>
                    <a:pt x="1842" y="858"/>
                    <a:pt x="1858" y="855"/>
                    <a:pt x="1872" y="848"/>
                  </a:cubicBezTo>
                  <a:cubicBezTo>
                    <a:pt x="1906" y="839"/>
                    <a:pt x="1906" y="827"/>
                    <a:pt x="1906" y="823"/>
                  </a:cubicBezTo>
                  <a:lnTo>
                    <a:pt x="1903" y="798"/>
                  </a:lnTo>
                  <a:cubicBezTo>
                    <a:pt x="1926" y="782"/>
                    <a:pt x="1932" y="773"/>
                    <a:pt x="1920" y="773"/>
                  </a:cubicBezTo>
                  <a:cubicBezTo>
                    <a:pt x="1916" y="773"/>
                    <a:pt x="1909" y="774"/>
                    <a:pt x="1900" y="776"/>
                  </a:cubicBezTo>
                  <a:lnTo>
                    <a:pt x="1865" y="783"/>
                  </a:lnTo>
                  <a:cubicBezTo>
                    <a:pt x="1930" y="766"/>
                    <a:pt x="1922" y="708"/>
                    <a:pt x="1869" y="708"/>
                  </a:cubicBezTo>
                  <a:cubicBezTo>
                    <a:pt x="1863" y="708"/>
                    <a:pt x="1857" y="709"/>
                    <a:pt x="1850" y="711"/>
                  </a:cubicBezTo>
                  <a:lnTo>
                    <a:pt x="1884" y="698"/>
                  </a:lnTo>
                  <a:cubicBezTo>
                    <a:pt x="1919" y="689"/>
                    <a:pt x="1919" y="682"/>
                    <a:pt x="1916" y="670"/>
                  </a:cubicBezTo>
                  <a:cubicBezTo>
                    <a:pt x="1912" y="664"/>
                    <a:pt x="1872" y="654"/>
                    <a:pt x="1865" y="635"/>
                  </a:cubicBezTo>
                  <a:cubicBezTo>
                    <a:pt x="1861" y="620"/>
                    <a:pt x="1856" y="607"/>
                    <a:pt x="1841" y="607"/>
                  </a:cubicBezTo>
                  <a:cubicBezTo>
                    <a:pt x="1836" y="607"/>
                    <a:pt x="1828" y="609"/>
                    <a:pt x="1818" y="613"/>
                  </a:cubicBezTo>
                  <a:cubicBezTo>
                    <a:pt x="1818" y="607"/>
                    <a:pt x="1818" y="607"/>
                    <a:pt x="1850" y="591"/>
                  </a:cubicBezTo>
                  <a:cubicBezTo>
                    <a:pt x="1884" y="582"/>
                    <a:pt x="1884" y="576"/>
                    <a:pt x="1881" y="570"/>
                  </a:cubicBezTo>
                  <a:cubicBezTo>
                    <a:pt x="1881" y="569"/>
                    <a:pt x="1880" y="569"/>
                    <a:pt x="1880" y="569"/>
                  </a:cubicBezTo>
                  <a:cubicBezTo>
                    <a:pt x="1872" y="569"/>
                    <a:pt x="1844" y="583"/>
                    <a:pt x="1812" y="595"/>
                  </a:cubicBezTo>
                  <a:cubicBezTo>
                    <a:pt x="1800" y="601"/>
                    <a:pt x="1792" y="604"/>
                    <a:pt x="1789" y="604"/>
                  </a:cubicBezTo>
                  <a:cubicBezTo>
                    <a:pt x="1783" y="604"/>
                    <a:pt x="1789" y="596"/>
                    <a:pt x="1806" y="579"/>
                  </a:cubicBezTo>
                  <a:cubicBezTo>
                    <a:pt x="1831" y="557"/>
                    <a:pt x="1824" y="537"/>
                    <a:pt x="1798" y="537"/>
                  </a:cubicBezTo>
                  <a:cubicBezTo>
                    <a:pt x="1795" y="537"/>
                    <a:pt x="1791" y="537"/>
                    <a:pt x="1787" y="538"/>
                  </a:cubicBezTo>
                  <a:cubicBezTo>
                    <a:pt x="1784" y="532"/>
                    <a:pt x="1781" y="529"/>
                    <a:pt x="1812" y="510"/>
                  </a:cubicBezTo>
                  <a:cubicBezTo>
                    <a:pt x="1832" y="494"/>
                    <a:pt x="1849" y="474"/>
                    <a:pt x="1833" y="474"/>
                  </a:cubicBezTo>
                  <a:cubicBezTo>
                    <a:pt x="1827" y="474"/>
                    <a:pt x="1815" y="477"/>
                    <a:pt x="1796" y="485"/>
                  </a:cubicBezTo>
                  <a:cubicBezTo>
                    <a:pt x="1793" y="479"/>
                    <a:pt x="1793" y="479"/>
                    <a:pt x="1822" y="460"/>
                  </a:cubicBezTo>
                  <a:cubicBezTo>
                    <a:pt x="1839" y="444"/>
                    <a:pt x="1858" y="430"/>
                    <a:pt x="1854" y="430"/>
                  </a:cubicBezTo>
                  <a:lnTo>
                    <a:pt x="1854" y="430"/>
                  </a:lnTo>
                  <a:cubicBezTo>
                    <a:pt x="1851" y="430"/>
                    <a:pt x="1840" y="435"/>
                    <a:pt x="1815" y="447"/>
                  </a:cubicBezTo>
                  <a:cubicBezTo>
                    <a:pt x="1809" y="449"/>
                    <a:pt x="1803" y="450"/>
                    <a:pt x="1798" y="450"/>
                  </a:cubicBezTo>
                  <a:cubicBezTo>
                    <a:pt x="1778" y="450"/>
                    <a:pt x="1776" y="435"/>
                    <a:pt x="1793" y="410"/>
                  </a:cubicBezTo>
                  <a:cubicBezTo>
                    <a:pt x="1792" y="408"/>
                    <a:pt x="1791" y="406"/>
                    <a:pt x="1787" y="406"/>
                  </a:cubicBezTo>
                  <a:cubicBezTo>
                    <a:pt x="1783" y="406"/>
                    <a:pt x="1775" y="410"/>
                    <a:pt x="1759" y="422"/>
                  </a:cubicBezTo>
                  <a:lnTo>
                    <a:pt x="1728" y="444"/>
                  </a:lnTo>
                  <a:cubicBezTo>
                    <a:pt x="1758" y="419"/>
                    <a:pt x="1771" y="406"/>
                    <a:pt x="1767" y="406"/>
                  </a:cubicBezTo>
                  <a:lnTo>
                    <a:pt x="1767" y="406"/>
                  </a:lnTo>
                  <a:cubicBezTo>
                    <a:pt x="1764" y="406"/>
                    <a:pt x="1749" y="416"/>
                    <a:pt x="1721" y="435"/>
                  </a:cubicBezTo>
                  <a:cubicBezTo>
                    <a:pt x="1709" y="444"/>
                    <a:pt x="1702" y="448"/>
                    <a:pt x="1699" y="448"/>
                  </a:cubicBezTo>
                  <a:cubicBezTo>
                    <a:pt x="1696" y="448"/>
                    <a:pt x="1702" y="441"/>
                    <a:pt x="1718" y="429"/>
                  </a:cubicBezTo>
                  <a:cubicBezTo>
                    <a:pt x="1743" y="403"/>
                    <a:pt x="1740" y="397"/>
                    <a:pt x="1740" y="397"/>
                  </a:cubicBezTo>
                  <a:cubicBezTo>
                    <a:pt x="1734" y="394"/>
                    <a:pt x="1693" y="391"/>
                    <a:pt x="1671" y="369"/>
                  </a:cubicBezTo>
                  <a:cubicBezTo>
                    <a:pt x="1651" y="347"/>
                    <a:pt x="1639" y="334"/>
                    <a:pt x="1627" y="334"/>
                  </a:cubicBezTo>
                  <a:cubicBezTo>
                    <a:pt x="1620" y="334"/>
                    <a:pt x="1613" y="338"/>
                    <a:pt x="1605" y="347"/>
                  </a:cubicBezTo>
                  <a:cubicBezTo>
                    <a:pt x="1591" y="357"/>
                    <a:pt x="1584" y="363"/>
                    <a:pt x="1582" y="363"/>
                  </a:cubicBezTo>
                  <a:cubicBezTo>
                    <a:pt x="1580" y="363"/>
                    <a:pt x="1586" y="356"/>
                    <a:pt x="1596" y="341"/>
                  </a:cubicBezTo>
                  <a:cubicBezTo>
                    <a:pt x="1615" y="309"/>
                    <a:pt x="1612" y="306"/>
                    <a:pt x="1605" y="300"/>
                  </a:cubicBezTo>
                  <a:cubicBezTo>
                    <a:pt x="1602" y="297"/>
                    <a:pt x="1599" y="294"/>
                    <a:pt x="1621" y="266"/>
                  </a:cubicBezTo>
                  <a:lnTo>
                    <a:pt x="1621" y="266"/>
                  </a:lnTo>
                  <a:cubicBezTo>
                    <a:pt x="1601" y="281"/>
                    <a:pt x="1595" y="286"/>
                    <a:pt x="1592" y="286"/>
                  </a:cubicBezTo>
                  <a:cubicBezTo>
                    <a:pt x="1591" y="286"/>
                    <a:pt x="1591" y="285"/>
                    <a:pt x="1590" y="284"/>
                  </a:cubicBezTo>
                  <a:cubicBezTo>
                    <a:pt x="1602" y="269"/>
                    <a:pt x="1606" y="261"/>
                    <a:pt x="1603" y="261"/>
                  </a:cubicBezTo>
                  <a:lnTo>
                    <a:pt x="1603" y="261"/>
                  </a:lnTo>
                  <a:cubicBezTo>
                    <a:pt x="1601" y="261"/>
                    <a:pt x="1593" y="267"/>
                    <a:pt x="1580" y="278"/>
                  </a:cubicBezTo>
                  <a:cubicBezTo>
                    <a:pt x="1556" y="302"/>
                    <a:pt x="1544" y="315"/>
                    <a:pt x="1543" y="315"/>
                  </a:cubicBezTo>
                  <a:cubicBezTo>
                    <a:pt x="1543" y="315"/>
                    <a:pt x="1555" y="301"/>
                    <a:pt x="1577" y="272"/>
                  </a:cubicBezTo>
                  <a:cubicBezTo>
                    <a:pt x="1593" y="251"/>
                    <a:pt x="1602" y="224"/>
                    <a:pt x="1599" y="224"/>
                  </a:cubicBezTo>
                  <a:lnTo>
                    <a:pt x="1599" y="224"/>
                  </a:lnTo>
                  <a:cubicBezTo>
                    <a:pt x="1598" y="224"/>
                    <a:pt x="1595" y="228"/>
                    <a:pt x="1590" y="237"/>
                  </a:cubicBezTo>
                  <a:cubicBezTo>
                    <a:pt x="1568" y="266"/>
                    <a:pt x="1558" y="256"/>
                    <a:pt x="1533" y="281"/>
                  </a:cubicBezTo>
                  <a:lnTo>
                    <a:pt x="1533" y="281"/>
                  </a:lnTo>
                  <a:cubicBezTo>
                    <a:pt x="1527" y="278"/>
                    <a:pt x="1524" y="275"/>
                    <a:pt x="1546" y="247"/>
                  </a:cubicBezTo>
                  <a:cubicBezTo>
                    <a:pt x="1553" y="233"/>
                    <a:pt x="1547" y="227"/>
                    <a:pt x="1537" y="227"/>
                  </a:cubicBezTo>
                  <a:cubicBezTo>
                    <a:pt x="1525" y="227"/>
                    <a:pt x="1505" y="236"/>
                    <a:pt x="1493" y="250"/>
                  </a:cubicBezTo>
                  <a:cubicBezTo>
                    <a:pt x="1482" y="265"/>
                    <a:pt x="1476" y="272"/>
                    <a:pt x="1474" y="272"/>
                  </a:cubicBezTo>
                  <a:cubicBezTo>
                    <a:pt x="1473" y="272"/>
                    <a:pt x="1476" y="263"/>
                    <a:pt x="1486" y="247"/>
                  </a:cubicBezTo>
                  <a:cubicBezTo>
                    <a:pt x="1508" y="219"/>
                    <a:pt x="1502" y="212"/>
                    <a:pt x="1499" y="209"/>
                  </a:cubicBezTo>
                  <a:lnTo>
                    <a:pt x="1499" y="209"/>
                  </a:lnTo>
                  <a:cubicBezTo>
                    <a:pt x="1492" y="217"/>
                    <a:pt x="1488" y="220"/>
                    <a:pt x="1487" y="220"/>
                  </a:cubicBezTo>
                  <a:cubicBezTo>
                    <a:pt x="1484" y="220"/>
                    <a:pt x="1498" y="198"/>
                    <a:pt x="1511" y="178"/>
                  </a:cubicBezTo>
                  <a:cubicBezTo>
                    <a:pt x="1536" y="150"/>
                    <a:pt x="1530" y="146"/>
                    <a:pt x="1521" y="140"/>
                  </a:cubicBezTo>
                  <a:lnTo>
                    <a:pt x="1521" y="140"/>
                  </a:lnTo>
                  <a:cubicBezTo>
                    <a:pt x="1510" y="151"/>
                    <a:pt x="1499" y="155"/>
                    <a:pt x="1490" y="155"/>
                  </a:cubicBezTo>
                  <a:cubicBezTo>
                    <a:pt x="1478" y="155"/>
                    <a:pt x="1467" y="149"/>
                    <a:pt x="1458" y="143"/>
                  </a:cubicBezTo>
                  <a:cubicBezTo>
                    <a:pt x="1454" y="141"/>
                    <a:pt x="1449" y="139"/>
                    <a:pt x="1445" y="139"/>
                  </a:cubicBezTo>
                  <a:cubicBezTo>
                    <a:pt x="1425" y="139"/>
                    <a:pt x="1404" y="169"/>
                    <a:pt x="1370" y="219"/>
                  </a:cubicBezTo>
                  <a:lnTo>
                    <a:pt x="1336" y="281"/>
                  </a:lnTo>
                  <a:lnTo>
                    <a:pt x="1336" y="281"/>
                  </a:lnTo>
                  <a:lnTo>
                    <a:pt x="1364" y="215"/>
                  </a:lnTo>
                  <a:cubicBezTo>
                    <a:pt x="1380" y="181"/>
                    <a:pt x="1405" y="115"/>
                    <a:pt x="1405" y="115"/>
                  </a:cubicBezTo>
                  <a:cubicBezTo>
                    <a:pt x="1404" y="115"/>
                    <a:pt x="1404" y="115"/>
                    <a:pt x="1404" y="115"/>
                  </a:cubicBezTo>
                  <a:cubicBezTo>
                    <a:pt x="1397" y="115"/>
                    <a:pt x="1382" y="145"/>
                    <a:pt x="1370" y="178"/>
                  </a:cubicBezTo>
                  <a:cubicBezTo>
                    <a:pt x="1363" y="192"/>
                    <a:pt x="1359" y="199"/>
                    <a:pt x="1356" y="199"/>
                  </a:cubicBezTo>
                  <a:cubicBezTo>
                    <a:pt x="1353" y="199"/>
                    <a:pt x="1353" y="189"/>
                    <a:pt x="1355" y="168"/>
                  </a:cubicBezTo>
                  <a:cubicBezTo>
                    <a:pt x="1356" y="148"/>
                    <a:pt x="1355" y="138"/>
                    <a:pt x="1351" y="138"/>
                  </a:cubicBezTo>
                  <a:cubicBezTo>
                    <a:pt x="1347" y="138"/>
                    <a:pt x="1341" y="145"/>
                    <a:pt x="1333" y="159"/>
                  </a:cubicBezTo>
                  <a:cubicBezTo>
                    <a:pt x="1330" y="156"/>
                    <a:pt x="1323" y="156"/>
                    <a:pt x="1330" y="118"/>
                  </a:cubicBezTo>
                  <a:cubicBezTo>
                    <a:pt x="1323" y="118"/>
                    <a:pt x="1323" y="118"/>
                    <a:pt x="1314" y="150"/>
                  </a:cubicBezTo>
                  <a:cubicBezTo>
                    <a:pt x="1308" y="166"/>
                    <a:pt x="1303" y="175"/>
                    <a:pt x="1301" y="175"/>
                  </a:cubicBezTo>
                  <a:cubicBezTo>
                    <a:pt x="1298" y="175"/>
                    <a:pt x="1298" y="166"/>
                    <a:pt x="1301" y="146"/>
                  </a:cubicBezTo>
                  <a:cubicBezTo>
                    <a:pt x="1313" y="104"/>
                    <a:pt x="1310" y="85"/>
                    <a:pt x="1304" y="85"/>
                  </a:cubicBezTo>
                  <a:lnTo>
                    <a:pt x="1304" y="85"/>
                  </a:lnTo>
                  <a:cubicBezTo>
                    <a:pt x="1301" y="85"/>
                    <a:pt x="1296" y="93"/>
                    <a:pt x="1292" y="106"/>
                  </a:cubicBezTo>
                  <a:cubicBezTo>
                    <a:pt x="1283" y="130"/>
                    <a:pt x="1279" y="136"/>
                    <a:pt x="1275" y="136"/>
                  </a:cubicBezTo>
                  <a:cubicBezTo>
                    <a:pt x="1273" y="136"/>
                    <a:pt x="1272" y="135"/>
                    <a:pt x="1270" y="134"/>
                  </a:cubicBezTo>
                  <a:cubicBezTo>
                    <a:pt x="1269" y="134"/>
                    <a:pt x="1268" y="134"/>
                    <a:pt x="1267" y="134"/>
                  </a:cubicBezTo>
                  <a:cubicBezTo>
                    <a:pt x="1261" y="134"/>
                    <a:pt x="1255" y="136"/>
                    <a:pt x="1245" y="162"/>
                  </a:cubicBezTo>
                  <a:lnTo>
                    <a:pt x="1232" y="162"/>
                  </a:lnTo>
                  <a:cubicBezTo>
                    <a:pt x="1229" y="159"/>
                    <a:pt x="1241" y="127"/>
                    <a:pt x="1247" y="127"/>
                  </a:cubicBezTo>
                  <a:cubicBezTo>
                    <a:pt x="1248" y="127"/>
                    <a:pt x="1248" y="128"/>
                    <a:pt x="1248" y="128"/>
                  </a:cubicBezTo>
                  <a:lnTo>
                    <a:pt x="1251" y="90"/>
                  </a:lnTo>
                  <a:cubicBezTo>
                    <a:pt x="1248" y="89"/>
                    <a:pt x="1246" y="89"/>
                    <a:pt x="1243" y="89"/>
                  </a:cubicBezTo>
                  <a:cubicBezTo>
                    <a:pt x="1235" y="89"/>
                    <a:pt x="1230" y="95"/>
                    <a:pt x="1220" y="121"/>
                  </a:cubicBezTo>
                  <a:cubicBezTo>
                    <a:pt x="1209" y="154"/>
                    <a:pt x="1204" y="170"/>
                    <a:pt x="1204" y="170"/>
                  </a:cubicBezTo>
                  <a:cubicBezTo>
                    <a:pt x="1203" y="170"/>
                    <a:pt x="1207" y="153"/>
                    <a:pt x="1214" y="118"/>
                  </a:cubicBezTo>
                  <a:cubicBezTo>
                    <a:pt x="1220" y="93"/>
                    <a:pt x="1222" y="67"/>
                    <a:pt x="1218" y="67"/>
                  </a:cubicBezTo>
                  <a:lnTo>
                    <a:pt x="1218" y="67"/>
                  </a:lnTo>
                  <a:cubicBezTo>
                    <a:pt x="1217" y="67"/>
                    <a:pt x="1214" y="71"/>
                    <a:pt x="1210" y="81"/>
                  </a:cubicBezTo>
                  <a:cubicBezTo>
                    <a:pt x="1203" y="109"/>
                    <a:pt x="1198" y="119"/>
                    <a:pt x="1196" y="119"/>
                  </a:cubicBezTo>
                  <a:cubicBezTo>
                    <a:pt x="1193" y="119"/>
                    <a:pt x="1194" y="98"/>
                    <a:pt x="1198" y="78"/>
                  </a:cubicBezTo>
                  <a:cubicBezTo>
                    <a:pt x="1209" y="43"/>
                    <a:pt x="1214" y="25"/>
                    <a:pt x="1211" y="25"/>
                  </a:cubicBezTo>
                  <a:lnTo>
                    <a:pt x="1211" y="25"/>
                  </a:lnTo>
                  <a:cubicBezTo>
                    <a:pt x="1209" y="25"/>
                    <a:pt x="1199" y="42"/>
                    <a:pt x="1182" y="74"/>
                  </a:cubicBezTo>
                  <a:cubicBezTo>
                    <a:pt x="1182" y="74"/>
                    <a:pt x="1181" y="74"/>
                    <a:pt x="1180" y="74"/>
                  </a:cubicBezTo>
                  <a:cubicBezTo>
                    <a:pt x="1168" y="74"/>
                    <a:pt x="1143" y="100"/>
                    <a:pt x="1128" y="100"/>
                  </a:cubicBezTo>
                  <a:cubicBezTo>
                    <a:pt x="1127" y="100"/>
                    <a:pt x="1127" y="100"/>
                    <a:pt x="1126" y="99"/>
                  </a:cubicBezTo>
                  <a:cubicBezTo>
                    <a:pt x="1102" y="96"/>
                    <a:pt x="1092" y="96"/>
                    <a:pt x="1086" y="62"/>
                  </a:cubicBezTo>
                  <a:lnTo>
                    <a:pt x="1086" y="62"/>
                  </a:lnTo>
                  <a:cubicBezTo>
                    <a:pt x="1082" y="96"/>
                    <a:pt x="1075" y="96"/>
                    <a:pt x="1063" y="96"/>
                  </a:cubicBezTo>
                  <a:cubicBezTo>
                    <a:pt x="1057" y="85"/>
                    <a:pt x="1052" y="80"/>
                    <a:pt x="1048" y="80"/>
                  </a:cubicBezTo>
                  <a:cubicBezTo>
                    <a:pt x="1038" y="80"/>
                    <a:pt x="1031" y="105"/>
                    <a:pt x="1029" y="131"/>
                  </a:cubicBezTo>
                  <a:lnTo>
                    <a:pt x="1041" y="131"/>
                  </a:lnTo>
                  <a:cubicBezTo>
                    <a:pt x="1041" y="172"/>
                    <a:pt x="1040" y="189"/>
                    <a:pt x="1037" y="189"/>
                  </a:cubicBezTo>
                  <a:cubicBezTo>
                    <a:pt x="1035" y="189"/>
                    <a:pt x="1031" y="180"/>
                    <a:pt x="1026" y="165"/>
                  </a:cubicBezTo>
                  <a:cubicBezTo>
                    <a:pt x="1019" y="140"/>
                    <a:pt x="1016" y="118"/>
                    <a:pt x="1016" y="93"/>
                  </a:cubicBezTo>
                  <a:cubicBezTo>
                    <a:pt x="1013" y="56"/>
                    <a:pt x="1007" y="21"/>
                    <a:pt x="1001" y="21"/>
                  </a:cubicBezTo>
                  <a:close/>
                  <a:moveTo>
                    <a:pt x="1730" y="2154"/>
                  </a:moveTo>
                  <a:cubicBezTo>
                    <a:pt x="1728" y="2154"/>
                    <a:pt x="1727" y="2154"/>
                    <a:pt x="1724" y="2155"/>
                  </a:cubicBezTo>
                  <a:cubicBezTo>
                    <a:pt x="1728" y="2180"/>
                    <a:pt x="1737" y="2202"/>
                    <a:pt x="1746" y="2224"/>
                  </a:cubicBezTo>
                  <a:cubicBezTo>
                    <a:pt x="1752" y="2236"/>
                    <a:pt x="1758" y="2243"/>
                    <a:pt x="1761" y="2243"/>
                  </a:cubicBezTo>
                  <a:cubicBezTo>
                    <a:pt x="1766" y="2243"/>
                    <a:pt x="1765" y="2226"/>
                    <a:pt x="1749" y="2183"/>
                  </a:cubicBezTo>
                  <a:cubicBezTo>
                    <a:pt x="1738" y="2160"/>
                    <a:pt x="1735" y="2154"/>
                    <a:pt x="1730" y="21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99" name="Google Shape;9199;p36"/>
            <p:cNvSpPr/>
            <p:nvPr/>
          </p:nvSpPr>
          <p:spPr>
            <a:xfrm rot="899960">
              <a:off x="6681155" y="1661339"/>
              <a:ext cx="50323" cy="56073"/>
            </a:xfrm>
            <a:custGeom>
              <a:avLst/>
              <a:gdLst/>
              <a:ahLst/>
              <a:cxnLst/>
              <a:rect l="l" t="t" r="r" b="b"/>
              <a:pathLst>
                <a:path w="2013" h="2243" extrusionOk="0">
                  <a:moveTo>
                    <a:pt x="1028" y="130"/>
                  </a:moveTo>
                  <a:cubicBezTo>
                    <a:pt x="1024" y="130"/>
                    <a:pt x="1024" y="145"/>
                    <a:pt x="1026" y="145"/>
                  </a:cubicBezTo>
                  <a:cubicBezTo>
                    <a:pt x="1026" y="145"/>
                    <a:pt x="1027" y="141"/>
                    <a:pt x="1028" y="130"/>
                  </a:cubicBezTo>
                  <a:cubicBezTo>
                    <a:pt x="1028" y="130"/>
                    <a:pt x="1028" y="130"/>
                    <a:pt x="1028" y="130"/>
                  </a:cubicBezTo>
                  <a:close/>
                  <a:moveTo>
                    <a:pt x="1016" y="164"/>
                  </a:moveTo>
                  <a:lnTo>
                    <a:pt x="1022" y="199"/>
                  </a:lnTo>
                  <a:lnTo>
                    <a:pt x="1016" y="202"/>
                  </a:lnTo>
                  <a:cubicBezTo>
                    <a:pt x="1013" y="202"/>
                    <a:pt x="1013" y="202"/>
                    <a:pt x="1010" y="164"/>
                  </a:cubicBezTo>
                  <a:close/>
                  <a:moveTo>
                    <a:pt x="1066" y="168"/>
                  </a:moveTo>
                  <a:lnTo>
                    <a:pt x="1069" y="202"/>
                  </a:lnTo>
                  <a:lnTo>
                    <a:pt x="1066" y="202"/>
                  </a:lnTo>
                  <a:cubicBezTo>
                    <a:pt x="1060" y="202"/>
                    <a:pt x="1060" y="202"/>
                    <a:pt x="1060" y="168"/>
                  </a:cubicBezTo>
                  <a:close/>
                  <a:moveTo>
                    <a:pt x="1100" y="169"/>
                  </a:moveTo>
                  <a:cubicBezTo>
                    <a:pt x="1101" y="169"/>
                    <a:pt x="1102" y="170"/>
                    <a:pt x="1104" y="171"/>
                  </a:cubicBezTo>
                  <a:cubicBezTo>
                    <a:pt x="1113" y="171"/>
                    <a:pt x="1113" y="171"/>
                    <a:pt x="1104" y="205"/>
                  </a:cubicBezTo>
                  <a:cubicBezTo>
                    <a:pt x="1101" y="222"/>
                    <a:pt x="1098" y="231"/>
                    <a:pt x="1097" y="231"/>
                  </a:cubicBezTo>
                  <a:cubicBezTo>
                    <a:pt x="1095" y="231"/>
                    <a:pt x="1094" y="222"/>
                    <a:pt x="1094" y="205"/>
                  </a:cubicBezTo>
                  <a:cubicBezTo>
                    <a:pt x="1097" y="176"/>
                    <a:pt x="1097" y="169"/>
                    <a:pt x="1100" y="169"/>
                  </a:cubicBezTo>
                  <a:close/>
                  <a:moveTo>
                    <a:pt x="969" y="205"/>
                  </a:moveTo>
                  <a:cubicBezTo>
                    <a:pt x="975" y="227"/>
                    <a:pt x="978" y="252"/>
                    <a:pt x="985" y="274"/>
                  </a:cubicBezTo>
                  <a:lnTo>
                    <a:pt x="978" y="274"/>
                  </a:lnTo>
                  <a:cubicBezTo>
                    <a:pt x="975" y="274"/>
                    <a:pt x="969" y="240"/>
                    <a:pt x="969" y="240"/>
                  </a:cubicBezTo>
                  <a:cubicBezTo>
                    <a:pt x="969" y="240"/>
                    <a:pt x="963" y="205"/>
                    <a:pt x="969" y="205"/>
                  </a:cubicBezTo>
                  <a:close/>
                  <a:moveTo>
                    <a:pt x="770" y="239"/>
                  </a:moveTo>
                  <a:cubicBezTo>
                    <a:pt x="771" y="239"/>
                    <a:pt x="773" y="242"/>
                    <a:pt x="778" y="252"/>
                  </a:cubicBezTo>
                  <a:lnTo>
                    <a:pt x="793" y="284"/>
                  </a:lnTo>
                  <a:cubicBezTo>
                    <a:pt x="800" y="308"/>
                    <a:pt x="809" y="333"/>
                    <a:pt x="807" y="333"/>
                  </a:cubicBezTo>
                  <a:cubicBezTo>
                    <a:pt x="806" y="333"/>
                    <a:pt x="804" y="330"/>
                    <a:pt x="800" y="321"/>
                  </a:cubicBezTo>
                  <a:cubicBezTo>
                    <a:pt x="790" y="299"/>
                    <a:pt x="781" y="277"/>
                    <a:pt x="775" y="255"/>
                  </a:cubicBezTo>
                  <a:cubicBezTo>
                    <a:pt x="775" y="255"/>
                    <a:pt x="769" y="239"/>
                    <a:pt x="770" y="239"/>
                  </a:cubicBezTo>
                  <a:close/>
                  <a:moveTo>
                    <a:pt x="1163" y="365"/>
                  </a:moveTo>
                  <a:lnTo>
                    <a:pt x="1160" y="399"/>
                  </a:lnTo>
                  <a:cubicBezTo>
                    <a:pt x="1155" y="432"/>
                    <a:pt x="1152" y="434"/>
                    <a:pt x="1151" y="434"/>
                  </a:cubicBezTo>
                  <a:cubicBezTo>
                    <a:pt x="1151" y="434"/>
                    <a:pt x="1151" y="434"/>
                    <a:pt x="1151" y="434"/>
                  </a:cubicBezTo>
                  <a:cubicBezTo>
                    <a:pt x="1148" y="434"/>
                    <a:pt x="1148" y="434"/>
                    <a:pt x="1154" y="399"/>
                  </a:cubicBezTo>
                  <a:cubicBezTo>
                    <a:pt x="1154" y="399"/>
                    <a:pt x="1160" y="365"/>
                    <a:pt x="1163" y="365"/>
                  </a:cubicBezTo>
                  <a:close/>
                  <a:moveTo>
                    <a:pt x="1595" y="393"/>
                  </a:moveTo>
                  <a:cubicBezTo>
                    <a:pt x="1595" y="393"/>
                    <a:pt x="1595" y="393"/>
                    <a:pt x="1596" y="393"/>
                  </a:cubicBezTo>
                  <a:lnTo>
                    <a:pt x="1599" y="399"/>
                  </a:lnTo>
                  <a:cubicBezTo>
                    <a:pt x="1583" y="415"/>
                    <a:pt x="1564" y="431"/>
                    <a:pt x="1546" y="443"/>
                  </a:cubicBezTo>
                  <a:lnTo>
                    <a:pt x="1542" y="440"/>
                  </a:lnTo>
                  <a:cubicBezTo>
                    <a:pt x="1566" y="417"/>
                    <a:pt x="1590" y="393"/>
                    <a:pt x="1595" y="393"/>
                  </a:cubicBezTo>
                  <a:close/>
                  <a:moveTo>
                    <a:pt x="1116" y="390"/>
                  </a:moveTo>
                  <a:lnTo>
                    <a:pt x="1113" y="425"/>
                  </a:lnTo>
                  <a:lnTo>
                    <a:pt x="1107" y="459"/>
                  </a:lnTo>
                  <a:lnTo>
                    <a:pt x="1104" y="459"/>
                  </a:lnTo>
                  <a:cubicBezTo>
                    <a:pt x="1104" y="437"/>
                    <a:pt x="1110" y="412"/>
                    <a:pt x="1116" y="390"/>
                  </a:cubicBezTo>
                  <a:close/>
                  <a:moveTo>
                    <a:pt x="690" y="425"/>
                  </a:moveTo>
                  <a:lnTo>
                    <a:pt x="690" y="425"/>
                  </a:lnTo>
                  <a:cubicBezTo>
                    <a:pt x="715" y="450"/>
                    <a:pt x="737" y="478"/>
                    <a:pt x="753" y="509"/>
                  </a:cubicBezTo>
                  <a:cubicBezTo>
                    <a:pt x="752" y="510"/>
                    <a:pt x="751" y="511"/>
                    <a:pt x="751" y="511"/>
                  </a:cubicBezTo>
                  <a:cubicBezTo>
                    <a:pt x="748" y="511"/>
                    <a:pt x="744" y="505"/>
                    <a:pt x="728" y="484"/>
                  </a:cubicBezTo>
                  <a:cubicBezTo>
                    <a:pt x="703" y="456"/>
                    <a:pt x="684" y="425"/>
                    <a:pt x="690" y="425"/>
                  </a:cubicBezTo>
                  <a:close/>
                  <a:moveTo>
                    <a:pt x="1745" y="554"/>
                  </a:moveTo>
                  <a:cubicBezTo>
                    <a:pt x="1752" y="554"/>
                    <a:pt x="1754" y="559"/>
                    <a:pt x="1755" y="562"/>
                  </a:cubicBezTo>
                  <a:cubicBezTo>
                    <a:pt x="1732" y="581"/>
                    <a:pt x="1705" y="592"/>
                    <a:pt x="1694" y="592"/>
                  </a:cubicBezTo>
                  <a:cubicBezTo>
                    <a:pt x="1692" y="592"/>
                    <a:pt x="1690" y="592"/>
                    <a:pt x="1690" y="591"/>
                  </a:cubicBezTo>
                  <a:cubicBezTo>
                    <a:pt x="1687" y="581"/>
                    <a:pt x="1687" y="581"/>
                    <a:pt x="1718" y="566"/>
                  </a:cubicBezTo>
                  <a:cubicBezTo>
                    <a:pt x="1732" y="557"/>
                    <a:pt x="1740" y="554"/>
                    <a:pt x="1745" y="554"/>
                  </a:cubicBezTo>
                  <a:close/>
                  <a:moveTo>
                    <a:pt x="1762" y="913"/>
                  </a:moveTo>
                  <a:cubicBezTo>
                    <a:pt x="1796" y="913"/>
                    <a:pt x="1834" y="913"/>
                    <a:pt x="1834" y="920"/>
                  </a:cubicBezTo>
                  <a:lnTo>
                    <a:pt x="1796" y="923"/>
                  </a:lnTo>
                  <a:lnTo>
                    <a:pt x="1762" y="920"/>
                  </a:lnTo>
                  <a:lnTo>
                    <a:pt x="1762" y="913"/>
                  </a:lnTo>
                  <a:close/>
                  <a:moveTo>
                    <a:pt x="1539" y="948"/>
                  </a:moveTo>
                  <a:cubicBezTo>
                    <a:pt x="1564" y="948"/>
                    <a:pt x="1589" y="951"/>
                    <a:pt x="1611" y="960"/>
                  </a:cubicBezTo>
                  <a:lnTo>
                    <a:pt x="1611" y="964"/>
                  </a:lnTo>
                  <a:lnTo>
                    <a:pt x="1539" y="951"/>
                  </a:lnTo>
                  <a:lnTo>
                    <a:pt x="1539" y="948"/>
                  </a:lnTo>
                  <a:close/>
                  <a:moveTo>
                    <a:pt x="479" y="974"/>
                  </a:moveTo>
                  <a:cubicBezTo>
                    <a:pt x="492" y="974"/>
                    <a:pt x="506" y="976"/>
                    <a:pt x="521" y="979"/>
                  </a:cubicBezTo>
                  <a:cubicBezTo>
                    <a:pt x="561" y="981"/>
                    <a:pt x="554" y="983"/>
                    <a:pt x="528" y="983"/>
                  </a:cubicBezTo>
                  <a:cubicBezTo>
                    <a:pt x="509" y="983"/>
                    <a:pt x="479" y="982"/>
                    <a:pt x="449" y="979"/>
                  </a:cubicBezTo>
                  <a:cubicBezTo>
                    <a:pt x="377" y="979"/>
                    <a:pt x="377" y="979"/>
                    <a:pt x="449" y="976"/>
                  </a:cubicBezTo>
                  <a:cubicBezTo>
                    <a:pt x="459" y="975"/>
                    <a:pt x="469" y="974"/>
                    <a:pt x="479" y="974"/>
                  </a:cubicBezTo>
                  <a:close/>
                  <a:moveTo>
                    <a:pt x="1774" y="1059"/>
                  </a:moveTo>
                  <a:cubicBezTo>
                    <a:pt x="1778" y="1059"/>
                    <a:pt x="1787" y="1062"/>
                    <a:pt x="1806" y="1067"/>
                  </a:cubicBezTo>
                  <a:cubicBezTo>
                    <a:pt x="1828" y="1073"/>
                    <a:pt x="1849" y="1083"/>
                    <a:pt x="1871" y="1092"/>
                  </a:cubicBezTo>
                  <a:cubicBezTo>
                    <a:pt x="1837" y="1083"/>
                    <a:pt x="1802" y="1073"/>
                    <a:pt x="1768" y="1064"/>
                  </a:cubicBezTo>
                  <a:cubicBezTo>
                    <a:pt x="1769" y="1061"/>
                    <a:pt x="1770" y="1059"/>
                    <a:pt x="1774" y="1059"/>
                  </a:cubicBezTo>
                  <a:close/>
                  <a:moveTo>
                    <a:pt x="753" y="1108"/>
                  </a:moveTo>
                  <a:lnTo>
                    <a:pt x="721" y="1130"/>
                  </a:lnTo>
                  <a:lnTo>
                    <a:pt x="724" y="1133"/>
                  </a:lnTo>
                  <a:cubicBezTo>
                    <a:pt x="756" y="1114"/>
                    <a:pt x="756" y="1114"/>
                    <a:pt x="753" y="1111"/>
                  </a:cubicBezTo>
                  <a:lnTo>
                    <a:pt x="753" y="1108"/>
                  </a:lnTo>
                  <a:close/>
                  <a:moveTo>
                    <a:pt x="1176" y="1108"/>
                  </a:moveTo>
                  <a:cubicBezTo>
                    <a:pt x="1173" y="1108"/>
                    <a:pt x="1173" y="1108"/>
                    <a:pt x="1191" y="1139"/>
                  </a:cubicBezTo>
                  <a:lnTo>
                    <a:pt x="1195" y="1139"/>
                  </a:lnTo>
                  <a:cubicBezTo>
                    <a:pt x="1179" y="1108"/>
                    <a:pt x="1179" y="1108"/>
                    <a:pt x="1176" y="1108"/>
                  </a:cubicBezTo>
                  <a:close/>
                  <a:moveTo>
                    <a:pt x="570" y="1139"/>
                  </a:moveTo>
                  <a:cubicBezTo>
                    <a:pt x="573" y="1139"/>
                    <a:pt x="574" y="1141"/>
                    <a:pt x="574" y="1142"/>
                  </a:cubicBezTo>
                  <a:cubicBezTo>
                    <a:pt x="574" y="1145"/>
                    <a:pt x="577" y="1145"/>
                    <a:pt x="543" y="1161"/>
                  </a:cubicBezTo>
                  <a:cubicBezTo>
                    <a:pt x="543" y="1161"/>
                    <a:pt x="523" y="1166"/>
                    <a:pt x="512" y="1166"/>
                  </a:cubicBezTo>
                  <a:cubicBezTo>
                    <a:pt x="509" y="1166"/>
                    <a:pt x="506" y="1166"/>
                    <a:pt x="505" y="1164"/>
                  </a:cubicBezTo>
                  <a:lnTo>
                    <a:pt x="540" y="1148"/>
                  </a:lnTo>
                  <a:cubicBezTo>
                    <a:pt x="557" y="1142"/>
                    <a:pt x="566" y="1139"/>
                    <a:pt x="570" y="1139"/>
                  </a:cubicBezTo>
                  <a:close/>
                  <a:moveTo>
                    <a:pt x="1755" y="1183"/>
                  </a:moveTo>
                  <a:cubicBezTo>
                    <a:pt x="1787" y="1199"/>
                    <a:pt x="1818" y="1211"/>
                    <a:pt x="1818" y="1217"/>
                  </a:cubicBezTo>
                  <a:lnTo>
                    <a:pt x="1781" y="1208"/>
                  </a:lnTo>
                  <a:lnTo>
                    <a:pt x="1752" y="1186"/>
                  </a:lnTo>
                  <a:lnTo>
                    <a:pt x="1755" y="1183"/>
                  </a:lnTo>
                  <a:close/>
                  <a:moveTo>
                    <a:pt x="587" y="1183"/>
                  </a:moveTo>
                  <a:cubicBezTo>
                    <a:pt x="590" y="1183"/>
                    <a:pt x="591" y="1184"/>
                    <a:pt x="593" y="1186"/>
                  </a:cubicBezTo>
                  <a:cubicBezTo>
                    <a:pt x="593" y="1189"/>
                    <a:pt x="596" y="1195"/>
                    <a:pt x="565" y="1211"/>
                  </a:cubicBezTo>
                  <a:lnTo>
                    <a:pt x="562" y="1208"/>
                  </a:lnTo>
                  <a:cubicBezTo>
                    <a:pt x="572" y="1202"/>
                    <a:pt x="575" y="1199"/>
                    <a:pt x="573" y="1199"/>
                  </a:cubicBezTo>
                  <a:lnTo>
                    <a:pt x="573" y="1199"/>
                  </a:lnTo>
                  <a:cubicBezTo>
                    <a:pt x="570" y="1199"/>
                    <a:pt x="549" y="1209"/>
                    <a:pt x="530" y="1224"/>
                  </a:cubicBezTo>
                  <a:lnTo>
                    <a:pt x="467" y="1258"/>
                  </a:lnTo>
                  <a:cubicBezTo>
                    <a:pt x="464" y="1252"/>
                    <a:pt x="493" y="1230"/>
                    <a:pt x="527" y="1214"/>
                  </a:cubicBezTo>
                  <a:cubicBezTo>
                    <a:pt x="569" y="1190"/>
                    <a:pt x="581" y="1183"/>
                    <a:pt x="587" y="1183"/>
                  </a:cubicBezTo>
                  <a:close/>
                  <a:moveTo>
                    <a:pt x="69" y="1324"/>
                  </a:moveTo>
                  <a:cubicBezTo>
                    <a:pt x="44" y="1327"/>
                    <a:pt x="22" y="1333"/>
                    <a:pt x="1" y="1343"/>
                  </a:cubicBezTo>
                  <a:lnTo>
                    <a:pt x="4" y="1349"/>
                  </a:lnTo>
                  <a:cubicBezTo>
                    <a:pt x="4" y="1351"/>
                    <a:pt x="7" y="1352"/>
                    <a:pt x="11" y="1352"/>
                  </a:cubicBezTo>
                  <a:cubicBezTo>
                    <a:pt x="22" y="1352"/>
                    <a:pt x="47" y="1343"/>
                    <a:pt x="73" y="1333"/>
                  </a:cubicBezTo>
                  <a:lnTo>
                    <a:pt x="69" y="1324"/>
                  </a:lnTo>
                  <a:close/>
                  <a:moveTo>
                    <a:pt x="1113" y="1296"/>
                  </a:moveTo>
                  <a:lnTo>
                    <a:pt x="1116" y="1368"/>
                  </a:lnTo>
                  <a:cubicBezTo>
                    <a:pt x="1116" y="1349"/>
                    <a:pt x="1116" y="1352"/>
                    <a:pt x="1116" y="1330"/>
                  </a:cubicBezTo>
                  <a:lnTo>
                    <a:pt x="1113" y="1296"/>
                  </a:lnTo>
                  <a:close/>
                  <a:moveTo>
                    <a:pt x="1310" y="1358"/>
                  </a:moveTo>
                  <a:lnTo>
                    <a:pt x="1310" y="1358"/>
                  </a:lnTo>
                  <a:cubicBezTo>
                    <a:pt x="1316" y="1370"/>
                    <a:pt x="1317" y="1374"/>
                    <a:pt x="1317" y="1374"/>
                  </a:cubicBezTo>
                  <a:cubicBezTo>
                    <a:pt x="1316" y="1374"/>
                    <a:pt x="1308" y="1360"/>
                    <a:pt x="1310" y="1358"/>
                  </a:cubicBezTo>
                  <a:close/>
                  <a:moveTo>
                    <a:pt x="1229" y="1352"/>
                  </a:moveTo>
                  <a:cubicBezTo>
                    <a:pt x="1229" y="1352"/>
                    <a:pt x="1229" y="1352"/>
                    <a:pt x="1229" y="1352"/>
                  </a:cubicBezTo>
                  <a:lnTo>
                    <a:pt x="1226" y="1352"/>
                  </a:lnTo>
                  <a:cubicBezTo>
                    <a:pt x="1235" y="1374"/>
                    <a:pt x="1245" y="1396"/>
                    <a:pt x="1254" y="1418"/>
                  </a:cubicBezTo>
                  <a:cubicBezTo>
                    <a:pt x="1257" y="1418"/>
                    <a:pt x="1245" y="1384"/>
                    <a:pt x="1245" y="1384"/>
                  </a:cubicBezTo>
                  <a:cubicBezTo>
                    <a:pt x="1245" y="1384"/>
                    <a:pt x="1233" y="1352"/>
                    <a:pt x="1229" y="1352"/>
                  </a:cubicBezTo>
                  <a:close/>
                  <a:moveTo>
                    <a:pt x="1538" y="1412"/>
                  </a:moveTo>
                  <a:cubicBezTo>
                    <a:pt x="1540" y="1412"/>
                    <a:pt x="1551" y="1422"/>
                    <a:pt x="1549" y="1424"/>
                  </a:cubicBezTo>
                  <a:cubicBezTo>
                    <a:pt x="1540" y="1415"/>
                    <a:pt x="1538" y="1412"/>
                    <a:pt x="1538" y="1412"/>
                  </a:cubicBezTo>
                  <a:close/>
                  <a:moveTo>
                    <a:pt x="1486" y="1384"/>
                  </a:moveTo>
                  <a:cubicBezTo>
                    <a:pt x="1508" y="1409"/>
                    <a:pt x="1533" y="1437"/>
                    <a:pt x="1527" y="1440"/>
                  </a:cubicBezTo>
                  <a:lnTo>
                    <a:pt x="1502" y="1415"/>
                  </a:lnTo>
                  <a:lnTo>
                    <a:pt x="1483" y="1384"/>
                  </a:lnTo>
                  <a:close/>
                  <a:moveTo>
                    <a:pt x="1439" y="1386"/>
                  </a:moveTo>
                  <a:cubicBezTo>
                    <a:pt x="1441" y="1386"/>
                    <a:pt x="1453" y="1399"/>
                    <a:pt x="1480" y="1431"/>
                  </a:cubicBezTo>
                  <a:cubicBezTo>
                    <a:pt x="1502" y="1459"/>
                    <a:pt x="1502" y="1459"/>
                    <a:pt x="1499" y="1462"/>
                  </a:cubicBezTo>
                  <a:cubicBezTo>
                    <a:pt x="1480" y="1443"/>
                    <a:pt x="1464" y="1424"/>
                    <a:pt x="1452" y="1405"/>
                  </a:cubicBezTo>
                  <a:cubicBezTo>
                    <a:pt x="1442" y="1393"/>
                    <a:pt x="1437" y="1386"/>
                    <a:pt x="1439" y="1386"/>
                  </a:cubicBezTo>
                  <a:close/>
                  <a:moveTo>
                    <a:pt x="1223" y="1462"/>
                  </a:moveTo>
                  <a:cubicBezTo>
                    <a:pt x="1226" y="1462"/>
                    <a:pt x="1226" y="1462"/>
                    <a:pt x="1235" y="1496"/>
                  </a:cubicBezTo>
                  <a:lnTo>
                    <a:pt x="1232" y="1496"/>
                  </a:lnTo>
                  <a:lnTo>
                    <a:pt x="1216" y="1465"/>
                  </a:lnTo>
                  <a:lnTo>
                    <a:pt x="1223" y="1462"/>
                  </a:lnTo>
                  <a:close/>
                  <a:moveTo>
                    <a:pt x="949" y="1440"/>
                  </a:moveTo>
                  <a:cubicBezTo>
                    <a:pt x="949" y="1440"/>
                    <a:pt x="950" y="1440"/>
                    <a:pt x="950" y="1440"/>
                  </a:cubicBezTo>
                  <a:lnTo>
                    <a:pt x="941" y="1474"/>
                  </a:lnTo>
                  <a:lnTo>
                    <a:pt x="925" y="1506"/>
                  </a:lnTo>
                  <a:lnTo>
                    <a:pt x="931" y="1471"/>
                  </a:lnTo>
                  <a:cubicBezTo>
                    <a:pt x="942" y="1442"/>
                    <a:pt x="946" y="1440"/>
                    <a:pt x="949" y="1440"/>
                  </a:cubicBezTo>
                  <a:close/>
                  <a:moveTo>
                    <a:pt x="677" y="1477"/>
                  </a:moveTo>
                  <a:cubicBezTo>
                    <a:pt x="677" y="1477"/>
                    <a:pt x="677" y="1477"/>
                    <a:pt x="677" y="1478"/>
                  </a:cubicBezTo>
                  <a:cubicBezTo>
                    <a:pt x="681" y="1481"/>
                    <a:pt x="659" y="1509"/>
                    <a:pt x="627" y="1531"/>
                  </a:cubicBezTo>
                  <a:lnTo>
                    <a:pt x="621" y="1521"/>
                  </a:lnTo>
                  <a:cubicBezTo>
                    <a:pt x="642" y="1498"/>
                    <a:pt x="670" y="1477"/>
                    <a:pt x="677" y="1477"/>
                  </a:cubicBezTo>
                  <a:close/>
                  <a:moveTo>
                    <a:pt x="1057" y="1408"/>
                  </a:moveTo>
                  <a:cubicBezTo>
                    <a:pt x="1058" y="1408"/>
                    <a:pt x="1056" y="1426"/>
                    <a:pt x="1050" y="1468"/>
                  </a:cubicBezTo>
                  <a:lnTo>
                    <a:pt x="1035" y="1537"/>
                  </a:lnTo>
                  <a:cubicBezTo>
                    <a:pt x="1035" y="1503"/>
                    <a:pt x="1041" y="1465"/>
                    <a:pt x="1050" y="1431"/>
                  </a:cubicBezTo>
                  <a:cubicBezTo>
                    <a:pt x="1054" y="1416"/>
                    <a:pt x="1056" y="1408"/>
                    <a:pt x="1057" y="1408"/>
                  </a:cubicBezTo>
                  <a:close/>
                  <a:moveTo>
                    <a:pt x="1186" y="1456"/>
                  </a:moveTo>
                  <a:cubicBezTo>
                    <a:pt x="1189" y="1456"/>
                    <a:pt x="1197" y="1488"/>
                    <a:pt x="1204" y="1540"/>
                  </a:cubicBezTo>
                  <a:lnTo>
                    <a:pt x="1195" y="1540"/>
                  </a:lnTo>
                  <a:cubicBezTo>
                    <a:pt x="1188" y="1518"/>
                    <a:pt x="1185" y="1493"/>
                    <a:pt x="1185" y="1471"/>
                  </a:cubicBezTo>
                  <a:cubicBezTo>
                    <a:pt x="1184" y="1461"/>
                    <a:pt x="1185" y="1456"/>
                    <a:pt x="1186" y="1456"/>
                  </a:cubicBezTo>
                  <a:close/>
                  <a:moveTo>
                    <a:pt x="1421" y="1506"/>
                  </a:moveTo>
                  <a:cubicBezTo>
                    <a:pt x="1428" y="1506"/>
                    <a:pt x="1442" y="1534"/>
                    <a:pt x="1442" y="1534"/>
                  </a:cubicBezTo>
                  <a:cubicBezTo>
                    <a:pt x="1449" y="1545"/>
                    <a:pt x="1450" y="1549"/>
                    <a:pt x="1449" y="1549"/>
                  </a:cubicBezTo>
                  <a:cubicBezTo>
                    <a:pt x="1447" y="1549"/>
                    <a:pt x="1438" y="1540"/>
                    <a:pt x="1434" y="1540"/>
                  </a:cubicBezTo>
                  <a:cubicBezTo>
                    <a:pt x="1433" y="1540"/>
                    <a:pt x="1433" y="1540"/>
                    <a:pt x="1433" y="1540"/>
                  </a:cubicBezTo>
                  <a:cubicBezTo>
                    <a:pt x="1411" y="1512"/>
                    <a:pt x="1411" y="1512"/>
                    <a:pt x="1420" y="1506"/>
                  </a:cubicBezTo>
                  <a:cubicBezTo>
                    <a:pt x="1420" y="1506"/>
                    <a:pt x="1421" y="1506"/>
                    <a:pt x="1421" y="1506"/>
                  </a:cubicBezTo>
                  <a:close/>
                  <a:moveTo>
                    <a:pt x="1334" y="1543"/>
                  </a:moveTo>
                  <a:cubicBezTo>
                    <a:pt x="1338" y="1543"/>
                    <a:pt x="1344" y="1546"/>
                    <a:pt x="1354" y="1575"/>
                  </a:cubicBezTo>
                  <a:cubicBezTo>
                    <a:pt x="1354" y="1575"/>
                    <a:pt x="1370" y="1606"/>
                    <a:pt x="1364" y="1609"/>
                  </a:cubicBezTo>
                  <a:cubicBezTo>
                    <a:pt x="1357" y="1609"/>
                    <a:pt x="1339" y="1578"/>
                    <a:pt x="1339" y="1578"/>
                  </a:cubicBezTo>
                  <a:cubicBezTo>
                    <a:pt x="1326" y="1546"/>
                    <a:pt x="1332" y="1543"/>
                    <a:pt x="1332" y="1543"/>
                  </a:cubicBezTo>
                  <a:cubicBezTo>
                    <a:pt x="1333" y="1543"/>
                    <a:pt x="1333" y="1543"/>
                    <a:pt x="1334" y="1543"/>
                  </a:cubicBezTo>
                  <a:close/>
                  <a:moveTo>
                    <a:pt x="660" y="1539"/>
                  </a:moveTo>
                  <a:cubicBezTo>
                    <a:pt x="654" y="1539"/>
                    <a:pt x="639" y="1556"/>
                    <a:pt x="624" y="1575"/>
                  </a:cubicBezTo>
                  <a:cubicBezTo>
                    <a:pt x="602" y="1603"/>
                    <a:pt x="609" y="1606"/>
                    <a:pt x="618" y="1615"/>
                  </a:cubicBezTo>
                  <a:cubicBezTo>
                    <a:pt x="618" y="1616"/>
                    <a:pt x="618" y="1616"/>
                    <a:pt x="619" y="1616"/>
                  </a:cubicBezTo>
                  <a:cubicBezTo>
                    <a:pt x="624" y="1616"/>
                    <a:pt x="649" y="1593"/>
                    <a:pt x="649" y="1593"/>
                  </a:cubicBezTo>
                  <a:cubicBezTo>
                    <a:pt x="668" y="1562"/>
                    <a:pt x="665" y="1559"/>
                    <a:pt x="659" y="1556"/>
                  </a:cubicBezTo>
                  <a:cubicBezTo>
                    <a:pt x="663" y="1544"/>
                    <a:pt x="663" y="1539"/>
                    <a:pt x="660" y="1539"/>
                  </a:cubicBezTo>
                  <a:close/>
                  <a:moveTo>
                    <a:pt x="953" y="1501"/>
                  </a:moveTo>
                  <a:cubicBezTo>
                    <a:pt x="954" y="1501"/>
                    <a:pt x="949" y="1518"/>
                    <a:pt x="941" y="1550"/>
                  </a:cubicBezTo>
                  <a:cubicBezTo>
                    <a:pt x="931" y="1584"/>
                    <a:pt x="919" y="1619"/>
                    <a:pt x="900" y="1650"/>
                  </a:cubicBezTo>
                  <a:lnTo>
                    <a:pt x="887" y="1647"/>
                  </a:lnTo>
                  <a:lnTo>
                    <a:pt x="919" y="1581"/>
                  </a:lnTo>
                  <a:cubicBezTo>
                    <a:pt x="941" y="1526"/>
                    <a:pt x="951" y="1501"/>
                    <a:pt x="953" y="1501"/>
                  </a:cubicBezTo>
                  <a:close/>
                  <a:moveTo>
                    <a:pt x="1075" y="1581"/>
                  </a:moveTo>
                  <a:cubicBezTo>
                    <a:pt x="1075" y="1615"/>
                    <a:pt x="1075" y="1650"/>
                    <a:pt x="1069" y="1650"/>
                  </a:cubicBezTo>
                  <a:lnTo>
                    <a:pt x="1063" y="1650"/>
                  </a:lnTo>
                  <a:cubicBezTo>
                    <a:pt x="1066" y="1628"/>
                    <a:pt x="1069" y="1603"/>
                    <a:pt x="1072" y="1581"/>
                  </a:cubicBezTo>
                  <a:close/>
                  <a:moveTo>
                    <a:pt x="1188" y="1684"/>
                  </a:moveTo>
                  <a:lnTo>
                    <a:pt x="1191" y="1719"/>
                  </a:lnTo>
                  <a:cubicBezTo>
                    <a:pt x="1187" y="1721"/>
                    <a:pt x="1186" y="1737"/>
                    <a:pt x="1183" y="1737"/>
                  </a:cubicBezTo>
                  <a:cubicBezTo>
                    <a:pt x="1182" y="1737"/>
                    <a:pt x="1181" y="1733"/>
                    <a:pt x="1179" y="1722"/>
                  </a:cubicBezTo>
                  <a:cubicBezTo>
                    <a:pt x="1173" y="1722"/>
                    <a:pt x="1182" y="1684"/>
                    <a:pt x="1188" y="1684"/>
                  </a:cubicBezTo>
                  <a:close/>
                  <a:moveTo>
                    <a:pt x="1084" y="1"/>
                  </a:moveTo>
                  <a:cubicBezTo>
                    <a:pt x="1084" y="1"/>
                    <a:pt x="1084" y="9"/>
                    <a:pt x="1085" y="23"/>
                  </a:cubicBezTo>
                  <a:cubicBezTo>
                    <a:pt x="1082" y="96"/>
                    <a:pt x="1079" y="96"/>
                    <a:pt x="1060" y="96"/>
                  </a:cubicBezTo>
                  <a:cubicBezTo>
                    <a:pt x="1055" y="84"/>
                    <a:pt x="1050" y="79"/>
                    <a:pt x="1046" y="79"/>
                  </a:cubicBezTo>
                  <a:cubicBezTo>
                    <a:pt x="1037" y="79"/>
                    <a:pt x="1031" y="104"/>
                    <a:pt x="1028" y="130"/>
                  </a:cubicBezTo>
                  <a:lnTo>
                    <a:pt x="1038" y="130"/>
                  </a:lnTo>
                  <a:cubicBezTo>
                    <a:pt x="1040" y="171"/>
                    <a:pt x="1039" y="188"/>
                    <a:pt x="1036" y="188"/>
                  </a:cubicBezTo>
                  <a:cubicBezTo>
                    <a:pt x="1034" y="188"/>
                    <a:pt x="1031" y="179"/>
                    <a:pt x="1025" y="164"/>
                  </a:cubicBezTo>
                  <a:cubicBezTo>
                    <a:pt x="1016" y="139"/>
                    <a:pt x="1013" y="117"/>
                    <a:pt x="1016" y="92"/>
                  </a:cubicBezTo>
                  <a:cubicBezTo>
                    <a:pt x="1013" y="55"/>
                    <a:pt x="1003" y="20"/>
                    <a:pt x="997" y="20"/>
                  </a:cubicBezTo>
                  <a:cubicBezTo>
                    <a:pt x="991" y="23"/>
                    <a:pt x="985" y="23"/>
                    <a:pt x="994" y="58"/>
                  </a:cubicBezTo>
                  <a:cubicBezTo>
                    <a:pt x="997" y="92"/>
                    <a:pt x="997" y="92"/>
                    <a:pt x="991" y="96"/>
                  </a:cubicBezTo>
                  <a:cubicBezTo>
                    <a:pt x="985" y="96"/>
                    <a:pt x="978" y="96"/>
                    <a:pt x="978" y="130"/>
                  </a:cubicBezTo>
                  <a:cubicBezTo>
                    <a:pt x="981" y="168"/>
                    <a:pt x="978" y="168"/>
                    <a:pt x="972" y="168"/>
                  </a:cubicBezTo>
                  <a:cubicBezTo>
                    <a:pt x="963" y="133"/>
                    <a:pt x="950" y="133"/>
                    <a:pt x="950" y="133"/>
                  </a:cubicBezTo>
                  <a:cubicBezTo>
                    <a:pt x="947" y="114"/>
                    <a:pt x="947" y="117"/>
                    <a:pt x="947" y="99"/>
                  </a:cubicBezTo>
                  <a:cubicBezTo>
                    <a:pt x="941" y="74"/>
                    <a:pt x="934" y="52"/>
                    <a:pt x="928" y="27"/>
                  </a:cubicBezTo>
                  <a:cubicBezTo>
                    <a:pt x="922" y="30"/>
                    <a:pt x="928" y="64"/>
                    <a:pt x="928" y="64"/>
                  </a:cubicBezTo>
                  <a:cubicBezTo>
                    <a:pt x="931" y="96"/>
                    <a:pt x="797" y="127"/>
                    <a:pt x="781" y="136"/>
                  </a:cubicBezTo>
                  <a:cubicBezTo>
                    <a:pt x="770" y="123"/>
                    <a:pt x="761" y="117"/>
                    <a:pt x="756" y="117"/>
                  </a:cubicBezTo>
                  <a:cubicBezTo>
                    <a:pt x="749" y="117"/>
                    <a:pt x="748" y="127"/>
                    <a:pt x="759" y="143"/>
                  </a:cubicBezTo>
                  <a:cubicBezTo>
                    <a:pt x="771" y="177"/>
                    <a:pt x="746" y="186"/>
                    <a:pt x="715" y="202"/>
                  </a:cubicBezTo>
                  <a:cubicBezTo>
                    <a:pt x="681" y="218"/>
                    <a:pt x="656" y="233"/>
                    <a:pt x="674" y="262"/>
                  </a:cubicBezTo>
                  <a:lnTo>
                    <a:pt x="659" y="271"/>
                  </a:lnTo>
                  <a:cubicBezTo>
                    <a:pt x="649" y="274"/>
                    <a:pt x="662" y="312"/>
                    <a:pt x="656" y="315"/>
                  </a:cubicBezTo>
                  <a:cubicBezTo>
                    <a:pt x="665" y="331"/>
                    <a:pt x="668" y="340"/>
                    <a:pt x="667" y="340"/>
                  </a:cubicBezTo>
                  <a:cubicBezTo>
                    <a:pt x="665" y="340"/>
                    <a:pt x="660" y="333"/>
                    <a:pt x="652" y="318"/>
                  </a:cubicBezTo>
                  <a:cubicBezTo>
                    <a:pt x="631" y="291"/>
                    <a:pt x="613" y="261"/>
                    <a:pt x="606" y="261"/>
                  </a:cubicBezTo>
                  <a:cubicBezTo>
                    <a:pt x="606" y="261"/>
                    <a:pt x="606" y="261"/>
                    <a:pt x="605" y="262"/>
                  </a:cubicBezTo>
                  <a:cubicBezTo>
                    <a:pt x="596" y="271"/>
                    <a:pt x="618" y="299"/>
                    <a:pt x="640" y="327"/>
                  </a:cubicBezTo>
                  <a:cubicBezTo>
                    <a:pt x="662" y="356"/>
                    <a:pt x="656" y="359"/>
                    <a:pt x="656" y="359"/>
                  </a:cubicBezTo>
                  <a:cubicBezTo>
                    <a:pt x="655" y="360"/>
                    <a:pt x="654" y="360"/>
                    <a:pt x="653" y="360"/>
                  </a:cubicBezTo>
                  <a:cubicBezTo>
                    <a:pt x="651" y="360"/>
                    <a:pt x="647" y="355"/>
                    <a:pt x="630" y="334"/>
                  </a:cubicBezTo>
                  <a:lnTo>
                    <a:pt x="587" y="277"/>
                  </a:lnTo>
                  <a:lnTo>
                    <a:pt x="583" y="280"/>
                  </a:lnTo>
                  <a:cubicBezTo>
                    <a:pt x="605" y="309"/>
                    <a:pt x="599" y="312"/>
                    <a:pt x="599" y="312"/>
                  </a:cubicBezTo>
                  <a:cubicBezTo>
                    <a:pt x="599" y="312"/>
                    <a:pt x="598" y="313"/>
                    <a:pt x="597" y="313"/>
                  </a:cubicBezTo>
                  <a:cubicBezTo>
                    <a:pt x="594" y="313"/>
                    <a:pt x="587" y="304"/>
                    <a:pt x="549" y="258"/>
                  </a:cubicBezTo>
                  <a:cubicBezTo>
                    <a:pt x="528" y="231"/>
                    <a:pt x="516" y="218"/>
                    <a:pt x="513" y="218"/>
                  </a:cubicBezTo>
                  <a:lnTo>
                    <a:pt x="513" y="218"/>
                  </a:lnTo>
                  <a:cubicBezTo>
                    <a:pt x="510" y="218"/>
                    <a:pt x="518" y="234"/>
                    <a:pt x="540" y="265"/>
                  </a:cubicBezTo>
                  <a:lnTo>
                    <a:pt x="555" y="299"/>
                  </a:lnTo>
                  <a:cubicBezTo>
                    <a:pt x="541" y="286"/>
                    <a:pt x="533" y="280"/>
                    <a:pt x="530" y="280"/>
                  </a:cubicBezTo>
                  <a:lnTo>
                    <a:pt x="530" y="280"/>
                  </a:lnTo>
                  <a:cubicBezTo>
                    <a:pt x="521" y="280"/>
                    <a:pt x="545" y="319"/>
                    <a:pt x="562" y="340"/>
                  </a:cubicBezTo>
                  <a:cubicBezTo>
                    <a:pt x="537" y="317"/>
                    <a:pt x="523" y="306"/>
                    <a:pt x="518" y="306"/>
                  </a:cubicBezTo>
                  <a:lnTo>
                    <a:pt x="518" y="306"/>
                  </a:lnTo>
                  <a:cubicBezTo>
                    <a:pt x="513" y="306"/>
                    <a:pt x="522" y="322"/>
                    <a:pt x="546" y="352"/>
                  </a:cubicBezTo>
                  <a:cubicBezTo>
                    <a:pt x="560" y="366"/>
                    <a:pt x="565" y="373"/>
                    <a:pt x="562" y="373"/>
                  </a:cubicBezTo>
                  <a:cubicBezTo>
                    <a:pt x="560" y="373"/>
                    <a:pt x="552" y="369"/>
                    <a:pt x="540" y="359"/>
                  </a:cubicBezTo>
                  <a:cubicBezTo>
                    <a:pt x="521" y="346"/>
                    <a:pt x="512" y="342"/>
                    <a:pt x="506" y="342"/>
                  </a:cubicBezTo>
                  <a:cubicBezTo>
                    <a:pt x="502" y="342"/>
                    <a:pt x="500" y="344"/>
                    <a:pt x="496" y="346"/>
                  </a:cubicBezTo>
                  <a:cubicBezTo>
                    <a:pt x="518" y="378"/>
                    <a:pt x="489" y="403"/>
                    <a:pt x="458" y="437"/>
                  </a:cubicBezTo>
                  <a:cubicBezTo>
                    <a:pt x="424" y="475"/>
                    <a:pt x="402" y="503"/>
                    <a:pt x="433" y="522"/>
                  </a:cubicBezTo>
                  <a:cubicBezTo>
                    <a:pt x="432" y="524"/>
                    <a:pt x="431" y="526"/>
                    <a:pt x="429" y="526"/>
                  </a:cubicBezTo>
                  <a:cubicBezTo>
                    <a:pt x="425" y="526"/>
                    <a:pt x="418" y="522"/>
                    <a:pt x="399" y="512"/>
                  </a:cubicBezTo>
                  <a:cubicBezTo>
                    <a:pt x="387" y="504"/>
                    <a:pt x="379" y="500"/>
                    <a:pt x="377" y="500"/>
                  </a:cubicBezTo>
                  <a:lnTo>
                    <a:pt x="377" y="500"/>
                  </a:lnTo>
                  <a:cubicBezTo>
                    <a:pt x="373" y="500"/>
                    <a:pt x="385" y="513"/>
                    <a:pt x="420" y="541"/>
                  </a:cubicBezTo>
                  <a:cubicBezTo>
                    <a:pt x="437" y="555"/>
                    <a:pt x="454" y="567"/>
                    <a:pt x="454" y="567"/>
                  </a:cubicBezTo>
                  <a:cubicBezTo>
                    <a:pt x="453" y="567"/>
                    <a:pt x="444" y="561"/>
                    <a:pt x="417" y="544"/>
                  </a:cubicBezTo>
                  <a:cubicBezTo>
                    <a:pt x="407" y="536"/>
                    <a:pt x="399" y="533"/>
                    <a:pt x="392" y="533"/>
                  </a:cubicBezTo>
                  <a:cubicBezTo>
                    <a:pt x="382" y="533"/>
                    <a:pt x="375" y="541"/>
                    <a:pt x="367" y="553"/>
                  </a:cubicBezTo>
                  <a:cubicBezTo>
                    <a:pt x="358" y="569"/>
                    <a:pt x="348" y="588"/>
                    <a:pt x="380" y="603"/>
                  </a:cubicBezTo>
                  <a:cubicBezTo>
                    <a:pt x="393" y="618"/>
                    <a:pt x="399" y="625"/>
                    <a:pt x="398" y="625"/>
                  </a:cubicBezTo>
                  <a:cubicBezTo>
                    <a:pt x="397" y="625"/>
                    <a:pt x="390" y="620"/>
                    <a:pt x="377" y="609"/>
                  </a:cubicBezTo>
                  <a:cubicBezTo>
                    <a:pt x="352" y="594"/>
                    <a:pt x="329" y="586"/>
                    <a:pt x="315" y="586"/>
                  </a:cubicBezTo>
                  <a:cubicBezTo>
                    <a:pt x="296" y="586"/>
                    <a:pt x="294" y="601"/>
                    <a:pt x="326" y="628"/>
                  </a:cubicBezTo>
                  <a:cubicBezTo>
                    <a:pt x="325" y="630"/>
                    <a:pt x="323" y="632"/>
                    <a:pt x="318" y="632"/>
                  </a:cubicBezTo>
                  <a:cubicBezTo>
                    <a:pt x="313" y="632"/>
                    <a:pt x="305" y="630"/>
                    <a:pt x="289" y="622"/>
                  </a:cubicBezTo>
                  <a:lnTo>
                    <a:pt x="289" y="622"/>
                  </a:lnTo>
                  <a:cubicBezTo>
                    <a:pt x="286" y="628"/>
                    <a:pt x="283" y="635"/>
                    <a:pt x="308" y="663"/>
                  </a:cubicBezTo>
                  <a:lnTo>
                    <a:pt x="292" y="700"/>
                  </a:lnTo>
                  <a:cubicBezTo>
                    <a:pt x="286" y="710"/>
                    <a:pt x="317" y="732"/>
                    <a:pt x="317" y="732"/>
                  </a:cubicBezTo>
                  <a:cubicBezTo>
                    <a:pt x="317" y="734"/>
                    <a:pt x="317" y="736"/>
                    <a:pt x="316" y="738"/>
                  </a:cubicBezTo>
                  <a:lnTo>
                    <a:pt x="316" y="738"/>
                  </a:lnTo>
                  <a:cubicBezTo>
                    <a:pt x="311" y="736"/>
                    <a:pt x="306" y="735"/>
                    <a:pt x="302" y="735"/>
                  </a:cubicBezTo>
                  <a:cubicBezTo>
                    <a:pt x="279" y="735"/>
                    <a:pt x="271" y="760"/>
                    <a:pt x="261" y="791"/>
                  </a:cubicBezTo>
                  <a:cubicBezTo>
                    <a:pt x="251" y="829"/>
                    <a:pt x="245" y="863"/>
                    <a:pt x="207" y="863"/>
                  </a:cubicBezTo>
                  <a:cubicBezTo>
                    <a:pt x="207" y="863"/>
                    <a:pt x="207" y="870"/>
                    <a:pt x="242" y="879"/>
                  </a:cubicBezTo>
                  <a:cubicBezTo>
                    <a:pt x="314" y="892"/>
                    <a:pt x="311" y="898"/>
                    <a:pt x="276" y="901"/>
                  </a:cubicBezTo>
                  <a:cubicBezTo>
                    <a:pt x="272" y="901"/>
                    <a:pt x="268" y="901"/>
                    <a:pt x="264" y="901"/>
                  </a:cubicBezTo>
                  <a:cubicBezTo>
                    <a:pt x="204" y="901"/>
                    <a:pt x="205" y="923"/>
                    <a:pt x="270" y="932"/>
                  </a:cubicBezTo>
                  <a:lnTo>
                    <a:pt x="236" y="929"/>
                  </a:lnTo>
                  <a:lnTo>
                    <a:pt x="236" y="929"/>
                  </a:lnTo>
                  <a:cubicBezTo>
                    <a:pt x="164" y="932"/>
                    <a:pt x="198" y="954"/>
                    <a:pt x="270" y="957"/>
                  </a:cubicBezTo>
                  <a:cubicBezTo>
                    <a:pt x="232" y="964"/>
                    <a:pt x="198" y="970"/>
                    <a:pt x="232" y="976"/>
                  </a:cubicBezTo>
                  <a:cubicBezTo>
                    <a:pt x="232" y="982"/>
                    <a:pt x="232" y="982"/>
                    <a:pt x="160" y="982"/>
                  </a:cubicBezTo>
                  <a:cubicBezTo>
                    <a:pt x="126" y="986"/>
                    <a:pt x="91" y="986"/>
                    <a:pt x="91" y="992"/>
                  </a:cubicBezTo>
                  <a:cubicBezTo>
                    <a:pt x="91" y="995"/>
                    <a:pt x="103" y="997"/>
                    <a:pt x="120" y="997"/>
                  </a:cubicBezTo>
                  <a:cubicBezTo>
                    <a:pt x="132" y="997"/>
                    <a:pt x="146" y="996"/>
                    <a:pt x="160" y="995"/>
                  </a:cubicBezTo>
                  <a:lnTo>
                    <a:pt x="160" y="1007"/>
                  </a:lnTo>
                  <a:cubicBezTo>
                    <a:pt x="160" y="1007"/>
                    <a:pt x="160" y="1011"/>
                    <a:pt x="180" y="1011"/>
                  </a:cubicBezTo>
                  <a:cubicBezTo>
                    <a:pt x="184" y="1011"/>
                    <a:pt x="190" y="1011"/>
                    <a:pt x="198" y="1011"/>
                  </a:cubicBezTo>
                  <a:cubicBezTo>
                    <a:pt x="232" y="1011"/>
                    <a:pt x="232" y="1017"/>
                    <a:pt x="232" y="1020"/>
                  </a:cubicBezTo>
                  <a:cubicBezTo>
                    <a:pt x="215" y="1022"/>
                    <a:pt x="215" y="1023"/>
                    <a:pt x="224" y="1023"/>
                  </a:cubicBezTo>
                  <a:cubicBezTo>
                    <a:pt x="233" y="1023"/>
                    <a:pt x="251" y="1022"/>
                    <a:pt x="270" y="1017"/>
                  </a:cubicBezTo>
                  <a:cubicBezTo>
                    <a:pt x="281" y="1015"/>
                    <a:pt x="293" y="1015"/>
                    <a:pt x="305" y="1015"/>
                  </a:cubicBezTo>
                  <a:cubicBezTo>
                    <a:pt x="316" y="1015"/>
                    <a:pt x="328" y="1015"/>
                    <a:pt x="339" y="1017"/>
                  </a:cubicBezTo>
                  <a:lnTo>
                    <a:pt x="411" y="1011"/>
                  </a:lnTo>
                  <a:cubicBezTo>
                    <a:pt x="458" y="1007"/>
                    <a:pt x="508" y="1001"/>
                    <a:pt x="555" y="992"/>
                  </a:cubicBezTo>
                  <a:cubicBezTo>
                    <a:pt x="593" y="976"/>
                    <a:pt x="627" y="970"/>
                    <a:pt x="555" y="970"/>
                  </a:cubicBezTo>
                  <a:cubicBezTo>
                    <a:pt x="555" y="970"/>
                    <a:pt x="521" y="967"/>
                    <a:pt x="521" y="964"/>
                  </a:cubicBezTo>
                  <a:cubicBezTo>
                    <a:pt x="521" y="960"/>
                    <a:pt x="555" y="957"/>
                    <a:pt x="555" y="957"/>
                  </a:cubicBezTo>
                  <a:cubicBezTo>
                    <a:pt x="590" y="957"/>
                    <a:pt x="593" y="945"/>
                    <a:pt x="596" y="929"/>
                  </a:cubicBezTo>
                  <a:cubicBezTo>
                    <a:pt x="599" y="915"/>
                    <a:pt x="599" y="907"/>
                    <a:pt x="624" y="907"/>
                  </a:cubicBezTo>
                  <a:cubicBezTo>
                    <a:pt x="628" y="907"/>
                    <a:pt x="632" y="907"/>
                    <a:pt x="637" y="907"/>
                  </a:cubicBezTo>
                  <a:cubicBezTo>
                    <a:pt x="649" y="908"/>
                    <a:pt x="658" y="909"/>
                    <a:pt x="663" y="909"/>
                  </a:cubicBezTo>
                  <a:cubicBezTo>
                    <a:pt x="674" y="909"/>
                    <a:pt x="674" y="907"/>
                    <a:pt x="674" y="907"/>
                  </a:cubicBezTo>
                  <a:cubicBezTo>
                    <a:pt x="640" y="901"/>
                    <a:pt x="643" y="885"/>
                    <a:pt x="649" y="863"/>
                  </a:cubicBezTo>
                  <a:cubicBezTo>
                    <a:pt x="659" y="844"/>
                    <a:pt x="665" y="826"/>
                    <a:pt x="634" y="813"/>
                  </a:cubicBezTo>
                  <a:lnTo>
                    <a:pt x="637" y="807"/>
                  </a:lnTo>
                  <a:cubicBezTo>
                    <a:pt x="651" y="813"/>
                    <a:pt x="659" y="814"/>
                    <a:pt x="665" y="814"/>
                  </a:cubicBezTo>
                  <a:cubicBezTo>
                    <a:pt x="671" y="814"/>
                    <a:pt x="673" y="812"/>
                    <a:pt x="674" y="810"/>
                  </a:cubicBezTo>
                  <a:cubicBezTo>
                    <a:pt x="646" y="788"/>
                    <a:pt x="649" y="782"/>
                    <a:pt x="649" y="782"/>
                  </a:cubicBezTo>
                  <a:lnTo>
                    <a:pt x="649" y="782"/>
                  </a:lnTo>
                  <a:cubicBezTo>
                    <a:pt x="666" y="790"/>
                    <a:pt x="674" y="793"/>
                    <a:pt x="678" y="793"/>
                  </a:cubicBezTo>
                  <a:cubicBezTo>
                    <a:pt x="681" y="793"/>
                    <a:pt x="682" y="791"/>
                    <a:pt x="684" y="788"/>
                  </a:cubicBezTo>
                  <a:cubicBezTo>
                    <a:pt x="690" y="785"/>
                    <a:pt x="690" y="782"/>
                    <a:pt x="659" y="766"/>
                  </a:cubicBezTo>
                  <a:cubicBezTo>
                    <a:pt x="666" y="755"/>
                    <a:pt x="679" y="748"/>
                    <a:pt x="694" y="748"/>
                  </a:cubicBezTo>
                  <a:cubicBezTo>
                    <a:pt x="699" y="748"/>
                    <a:pt x="704" y="749"/>
                    <a:pt x="709" y="750"/>
                  </a:cubicBezTo>
                  <a:cubicBezTo>
                    <a:pt x="718" y="755"/>
                    <a:pt x="722" y="756"/>
                    <a:pt x="724" y="756"/>
                  </a:cubicBezTo>
                  <a:cubicBezTo>
                    <a:pt x="727" y="756"/>
                    <a:pt x="705" y="742"/>
                    <a:pt x="684" y="725"/>
                  </a:cubicBezTo>
                  <a:cubicBezTo>
                    <a:pt x="652" y="707"/>
                    <a:pt x="624" y="685"/>
                    <a:pt x="627" y="682"/>
                  </a:cubicBezTo>
                  <a:lnTo>
                    <a:pt x="627" y="682"/>
                  </a:lnTo>
                  <a:lnTo>
                    <a:pt x="690" y="719"/>
                  </a:lnTo>
                  <a:cubicBezTo>
                    <a:pt x="710" y="735"/>
                    <a:pt x="716" y="739"/>
                    <a:pt x="719" y="739"/>
                  </a:cubicBezTo>
                  <a:cubicBezTo>
                    <a:pt x="720" y="739"/>
                    <a:pt x="720" y="739"/>
                    <a:pt x="721" y="738"/>
                  </a:cubicBezTo>
                  <a:lnTo>
                    <a:pt x="724" y="732"/>
                  </a:lnTo>
                  <a:cubicBezTo>
                    <a:pt x="696" y="713"/>
                    <a:pt x="703" y="697"/>
                    <a:pt x="721" y="682"/>
                  </a:cubicBezTo>
                  <a:cubicBezTo>
                    <a:pt x="740" y="656"/>
                    <a:pt x="750" y="650"/>
                    <a:pt x="721" y="625"/>
                  </a:cubicBezTo>
                  <a:cubicBezTo>
                    <a:pt x="707" y="612"/>
                    <a:pt x="702" y="606"/>
                    <a:pt x="707" y="606"/>
                  </a:cubicBezTo>
                  <a:cubicBezTo>
                    <a:pt x="711" y="606"/>
                    <a:pt x="719" y="609"/>
                    <a:pt x="734" y="616"/>
                  </a:cubicBezTo>
                  <a:cubicBezTo>
                    <a:pt x="791" y="652"/>
                    <a:pt x="812" y="667"/>
                    <a:pt x="815" y="667"/>
                  </a:cubicBezTo>
                  <a:cubicBezTo>
                    <a:pt x="817" y="667"/>
                    <a:pt x="811" y="661"/>
                    <a:pt x="803" y="650"/>
                  </a:cubicBezTo>
                  <a:cubicBezTo>
                    <a:pt x="784" y="635"/>
                    <a:pt x="765" y="619"/>
                    <a:pt x="750" y="600"/>
                  </a:cubicBezTo>
                  <a:cubicBezTo>
                    <a:pt x="724" y="574"/>
                    <a:pt x="712" y="561"/>
                    <a:pt x="714" y="561"/>
                  </a:cubicBezTo>
                  <a:lnTo>
                    <a:pt x="714" y="561"/>
                  </a:lnTo>
                  <a:cubicBezTo>
                    <a:pt x="716" y="561"/>
                    <a:pt x="730" y="573"/>
                    <a:pt x="756" y="597"/>
                  </a:cubicBezTo>
                  <a:cubicBezTo>
                    <a:pt x="770" y="612"/>
                    <a:pt x="781" y="618"/>
                    <a:pt x="788" y="618"/>
                  </a:cubicBezTo>
                  <a:cubicBezTo>
                    <a:pt x="808" y="618"/>
                    <a:pt x="805" y="577"/>
                    <a:pt x="778" y="534"/>
                  </a:cubicBezTo>
                  <a:lnTo>
                    <a:pt x="778" y="534"/>
                  </a:lnTo>
                  <a:lnTo>
                    <a:pt x="800" y="562"/>
                  </a:lnTo>
                  <a:cubicBezTo>
                    <a:pt x="814" y="580"/>
                    <a:pt x="820" y="587"/>
                    <a:pt x="826" y="587"/>
                  </a:cubicBezTo>
                  <a:cubicBezTo>
                    <a:pt x="829" y="587"/>
                    <a:pt x="833" y="585"/>
                    <a:pt x="837" y="581"/>
                  </a:cubicBezTo>
                  <a:lnTo>
                    <a:pt x="844" y="578"/>
                  </a:lnTo>
                  <a:cubicBezTo>
                    <a:pt x="824" y="550"/>
                    <a:pt x="823" y="539"/>
                    <a:pt x="828" y="539"/>
                  </a:cubicBezTo>
                  <a:cubicBezTo>
                    <a:pt x="834" y="539"/>
                    <a:pt x="849" y="552"/>
                    <a:pt x="859" y="569"/>
                  </a:cubicBezTo>
                  <a:cubicBezTo>
                    <a:pt x="878" y="590"/>
                    <a:pt x="883" y="595"/>
                    <a:pt x="885" y="595"/>
                  </a:cubicBezTo>
                  <a:cubicBezTo>
                    <a:pt x="886" y="595"/>
                    <a:pt x="887" y="595"/>
                    <a:pt x="887" y="594"/>
                  </a:cubicBezTo>
                  <a:cubicBezTo>
                    <a:pt x="874" y="564"/>
                    <a:pt x="874" y="554"/>
                    <a:pt x="880" y="554"/>
                  </a:cubicBezTo>
                  <a:cubicBezTo>
                    <a:pt x="886" y="554"/>
                    <a:pt x="899" y="568"/>
                    <a:pt x="909" y="584"/>
                  </a:cubicBezTo>
                  <a:cubicBezTo>
                    <a:pt x="909" y="581"/>
                    <a:pt x="912" y="581"/>
                    <a:pt x="912" y="581"/>
                  </a:cubicBezTo>
                  <a:cubicBezTo>
                    <a:pt x="900" y="550"/>
                    <a:pt x="906" y="547"/>
                    <a:pt x="906" y="547"/>
                  </a:cubicBezTo>
                  <a:cubicBezTo>
                    <a:pt x="916" y="544"/>
                    <a:pt x="919" y="544"/>
                    <a:pt x="900" y="512"/>
                  </a:cubicBezTo>
                  <a:cubicBezTo>
                    <a:pt x="887" y="490"/>
                    <a:pt x="878" y="468"/>
                    <a:pt x="872" y="447"/>
                  </a:cubicBezTo>
                  <a:lnTo>
                    <a:pt x="872" y="447"/>
                  </a:lnTo>
                  <a:lnTo>
                    <a:pt x="887" y="478"/>
                  </a:lnTo>
                  <a:cubicBezTo>
                    <a:pt x="898" y="500"/>
                    <a:pt x="906" y="505"/>
                    <a:pt x="914" y="505"/>
                  </a:cubicBezTo>
                  <a:cubicBezTo>
                    <a:pt x="918" y="505"/>
                    <a:pt x="921" y="504"/>
                    <a:pt x="925" y="503"/>
                  </a:cubicBezTo>
                  <a:cubicBezTo>
                    <a:pt x="929" y="502"/>
                    <a:pt x="932" y="501"/>
                    <a:pt x="935" y="501"/>
                  </a:cubicBezTo>
                  <a:cubicBezTo>
                    <a:pt x="942" y="501"/>
                    <a:pt x="948" y="507"/>
                    <a:pt x="959" y="531"/>
                  </a:cubicBezTo>
                  <a:lnTo>
                    <a:pt x="950" y="497"/>
                  </a:lnTo>
                  <a:cubicBezTo>
                    <a:pt x="945" y="479"/>
                    <a:pt x="944" y="469"/>
                    <a:pt x="945" y="469"/>
                  </a:cubicBezTo>
                  <a:lnTo>
                    <a:pt x="945" y="469"/>
                  </a:lnTo>
                  <a:cubicBezTo>
                    <a:pt x="947" y="469"/>
                    <a:pt x="950" y="477"/>
                    <a:pt x="956" y="494"/>
                  </a:cubicBezTo>
                  <a:cubicBezTo>
                    <a:pt x="962" y="510"/>
                    <a:pt x="968" y="518"/>
                    <a:pt x="971" y="518"/>
                  </a:cubicBezTo>
                  <a:cubicBezTo>
                    <a:pt x="975" y="518"/>
                    <a:pt x="977" y="508"/>
                    <a:pt x="975" y="490"/>
                  </a:cubicBezTo>
                  <a:lnTo>
                    <a:pt x="981" y="490"/>
                  </a:lnTo>
                  <a:cubicBezTo>
                    <a:pt x="991" y="524"/>
                    <a:pt x="997" y="542"/>
                    <a:pt x="999" y="542"/>
                  </a:cubicBezTo>
                  <a:cubicBezTo>
                    <a:pt x="1002" y="542"/>
                    <a:pt x="1000" y="524"/>
                    <a:pt x="994" y="487"/>
                  </a:cubicBezTo>
                  <a:lnTo>
                    <a:pt x="994" y="487"/>
                  </a:lnTo>
                  <a:cubicBezTo>
                    <a:pt x="1003" y="522"/>
                    <a:pt x="1003" y="522"/>
                    <a:pt x="1007" y="522"/>
                  </a:cubicBezTo>
                  <a:cubicBezTo>
                    <a:pt x="1007" y="504"/>
                    <a:pt x="1009" y="496"/>
                    <a:pt x="1012" y="496"/>
                  </a:cubicBezTo>
                  <a:cubicBezTo>
                    <a:pt x="1015" y="496"/>
                    <a:pt x="1019" y="504"/>
                    <a:pt x="1022" y="522"/>
                  </a:cubicBezTo>
                  <a:lnTo>
                    <a:pt x="1025" y="522"/>
                  </a:lnTo>
                  <a:cubicBezTo>
                    <a:pt x="1022" y="487"/>
                    <a:pt x="1025" y="487"/>
                    <a:pt x="1028" y="487"/>
                  </a:cubicBezTo>
                  <a:cubicBezTo>
                    <a:pt x="1028" y="487"/>
                    <a:pt x="1032" y="487"/>
                    <a:pt x="1032" y="450"/>
                  </a:cubicBezTo>
                  <a:cubicBezTo>
                    <a:pt x="1032" y="415"/>
                    <a:pt x="1035" y="415"/>
                    <a:pt x="1035" y="415"/>
                  </a:cubicBezTo>
                  <a:cubicBezTo>
                    <a:pt x="1038" y="437"/>
                    <a:pt x="1041" y="462"/>
                    <a:pt x="1038" y="487"/>
                  </a:cubicBezTo>
                  <a:cubicBezTo>
                    <a:pt x="1037" y="501"/>
                    <a:pt x="1037" y="510"/>
                    <a:pt x="1038" y="510"/>
                  </a:cubicBezTo>
                  <a:cubicBezTo>
                    <a:pt x="1040" y="510"/>
                    <a:pt x="1044" y="492"/>
                    <a:pt x="1047" y="450"/>
                  </a:cubicBezTo>
                  <a:cubicBezTo>
                    <a:pt x="1050" y="416"/>
                    <a:pt x="1052" y="398"/>
                    <a:pt x="1052" y="398"/>
                  </a:cubicBezTo>
                  <a:lnTo>
                    <a:pt x="1052" y="398"/>
                  </a:lnTo>
                  <a:cubicBezTo>
                    <a:pt x="1053" y="398"/>
                    <a:pt x="1052" y="416"/>
                    <a:pt x="1050" y="453"/>
                  </a:cubicBezTo>
                  <a:cubicBezTo>
                    <a:pt x="1048" y="477"/>
                    <a:pt x="1048" y="502"/>
                    <a:pt x="1048" y="502"/>
                  </a:cubicBezTo>
                  <a:cubicBezTo>
                    <a:pt x="1049" y="502"/>
                    <a:pt x="1049" y="497"/>
                    <a:pt x="1050" y="487"/>
                  </a:cubicBezTo>
                  <a:cubicBezTo>
                    <a:pt x="1050" y="487"/>
                    <a:pt x="1057" y="487"/>
                    <a:pt x="1057" y="453"/>
                  </a:cubicBezTo>
                  <a:lnTo>
                    <a:pt x="1063" y="453"/>
                  </a:lnTo>
                  <a:cubicBezTo>
                    <a:pt x="1069" y="490"/>
                    <a:pt x="1072" y="490"/>
                    <a:pt x="1072" y="490"/>
                  </a:cubicBezTo>
                  <a:cubicBezTo>
                    <a:pt x="1075" y="472"/>
                    <a:pt x="1077" y="462"/>
                    <a:pt x="1078" y="462"/>
                  </a:cubicBezTo>
                  <a:cubicBezTo>
                    <a:pt x="1079" y="462"/>
                    <a:pt x="1079" y="472"/>
                    <a:pt x="1079" y="490"/>
                  </a:cubicBezTo>
                  <a:cubicBezTo>
                    <a:pt x="1077" y="505"/>
                    <a:pt x="1077" y="513"/>
                    <a:pt x="1078" y="513"/>
                  </a:cubicBezTo>
                  <a:cubicBezTo>
                    <a:pt x="1079" y="513"/>
                    <a:pt x="1081" y="496"/>
                    <a:pt x="1085" y="456"/>
                  </a:cubicBezTo>
                  <a:cubicBezTo>
                    <a:pt x="1086" y="438"/>
                    <a:pt x="1088" y="429"/>
                    <a:pt x="1089" y="429"/>
                  </a:cubicBezTo>
                  <a:cubicBezTo>
                    <a:pt x="1090" y="429"/>
                    <a:pt x="1091" y="438"/>
                    <a:pt x="1091" y="456"/>
                  </a:cubicBezTo>
                  <a:cubicBezTo>
                    <a:pt x="1087" y="499"/>
                    <a:pt x="1087" y="516"/>
                    <a:pt x="1088" y="516"/>
                  </a:cubicBezTo>
                  <a:cubicBezTo>
                    <a:pt x="1089" y="516"/>
                    <a:pt x="1090" y="508"/>
                    <a:pt x="1091" y="494"/>
                  </a:cubicBezTo>
                  <a:cubicBezTo>
                    <a:pt x="1097" y="459"/>
                    <a:pt x="1101" y="459"/>
                    <a:pt x="1101" y="459"/>
                  </a:cubicBezTo>
                  <a:lnTo>
                    <a:pt x="1101" y="459"/>
                  </a:lnTo>
                  <a:cubicBezTo>
                    <a:pt x="1097" y="494"/>
                    <a:pt x="1119" y="500"/>
                    <a:pt x="1144" y="506"/>
                  </a:cubicBezTo>
                  <a:cubicBezTo>
                    <a:pt x="1154" y="487"/>
                    <a:pt x="1163" y="462"/>
                    <a:pt x="1169" y="440"/>
                  </a:cubicBezTo>
                  <a:cubicBezTo>
                    <a:pt x="1176" y="411"/>
                    <a:pt x="1179" y="400"/>
                    <a:pt x="1179" y="400"/>
                  </a:cubicBezTo>
                  <a:lnTo>
                    <a:pt x="1179" y="400"/>
                  </a:lnTo>
                  <a:cubicBezTo>
                    <a:pt x="1180" y="400"/>
                    <a:pt x="1176" y="420"/>
                    <a:pt x="1173" y="440"/>
                  </a:cubicBezTo>
                  <a:cubicBezTo>
                    <a:pt x="1158" y="493"/>
                    <a:pt x="1153" y="519"/>
                    <a:pt x="1155" y="519"/>
                  </a:cubicBezTo>
                  <a:cubicBezTo>
                    <a:pt x="1156" y="519"/>
                    <a:pt x="1165" y="494"/>
                    <a:pt x="1179" y="443"/>
                  </a:cubicBezTo>
                  <a:cubicBezTo>
                    <a:pt x="1187" y="408"/>
                    <a:pt x="1191" y="390"/>
                    <a:pt x="1191" y="390"/>
                  </a:cubicBezTo>
                  <a:lnTo>
                    <a:pt x="1191" y="390"/>
                  </a:lnTo>
                  <a:cubicBezTo>
                    <a:pt x="1191" y="390"/>
                    <a:pt x="1188" y="409"/>
                    <a:pt x="1182" y="443"/>
                  </a:cubicBezTo>
                  <a:cubicBezTo>
                    <a:pt x="1177" y="463"/>
                    <a:pt x="1175" y="472"/>
                    <a:pt x="1176" y="472"/>
                  </a:cubicBezTo>
                  <a:cubicBezTo>
                    <a:pt x="1177" y="472"/>
                    <a:pt x="1181" y="463"/>
                    <a:pt x="1188" y="447"/>
                  </a:cubicBezTo>
                  <a:cubicBezTo>
                    <a:pt x="1193" y="430"/>
                    <a:pt x="1196" y="422"/>
                    <a:pt x="1197" y="422"/>
                  </a:cubicBezTo>
                  <a:lnTo>
                    <a:pt x="1197" y="422"/>
                  </a:lnTo>
                  <a:cubicBezTo>
                    <a:pt x="1198" y="422"/>
                    <a:pt x="1196" y="432"/>
                    <a:pt x="1191" y="450"/>
                  </a:cubicBezTo>
                  <a:cubicBezTo>
                    <a:pt x="1185" y="474"/>
                    <a:pt x="1178" y="498"/>
                    <a:pt x="1179" y="498"/>
                  </a:cubicBezTo>
                  <a:cubicBezTo>
                    <a:pt x="1180" y="498"/>
                    <a:pt x="1181" y="494"/>
                    <a:pt x="1185" y="484"/>
                  </a:cubicBezTo>
                  <a:lnTo>
                    <a:pt x="1185" y="484"/>
                  </a:lnTo>
                  <a:cubicBezTo>
                    <a:pt x="1185" y="484"/>
                    <a:pt x="1188" y="487"/>
                    <a:pt x="1179" y="522"/>
                  </a:cubicBezTo>
                  <a:cubicBezTo>
                    <a:pt x="1176" y="532"/>
                    <a:pt x="1175" y="537"/>
                    <a:pt x="1177" y="537"/>
                  </a:cubicBezTo>
                  <a:cubicBezTo>
                    <a:pt x="1179" y="537"/>
                    <a:pt x="1190" y="514"/>
                    <a:pt x="1201" y="490"/>
                  </a:cubicBezTo>
                  <a:cubicBezTo>
                    <a:pt x="1217" y="460"/>
                    <a:pt x="1227" y="445"/>
                    <a:pt x="1228" y="445"/>
                  </a:cubicBezTo>
                  <a:lnTo>
                    <a:pt x="1228" y="445"/>
                  </a:lnTo>
                  <a:cubicBezTo>
                    <a:pt x="1230" y="445"/>
                    <a:pt x="1223" y="463"/>
                    <a:pt x="1207" y="497"/>
                  </a:cubicBezTo>
                  <a:cubicBezTo>
                    <a:pt x="1196" y="522"/>
                    <a:pt x="1193" y="533"/>
                    <a:pt x="1196" y="533"/>
                  </a:cubicBezTo>
                  <a:cubicBezTo>
                    <a:pt x="1201" y="533"/>
                    <a:pt x="1218" y="509"/>
                    <a:pt x="1238" y="472"/>
                  </a:cubicBezTo>
                  <a:cubicBezTo>
                    <a:pt x="1245" y="458"/>
                    <a:pt x="1250" y="448"/>
                    <a:pt x="1254" y="440"/>
                  </a:cubicBezTo>
                  <a:lnTo>
                    <a:pt x="1254" y="440"/>
                  </a:lnTo>
                  <a:cubicBezTo>
                    <a:pt x="1242" y="472"/>
                    <a:pt x="1245" y="475"/>
                    <a:pt x="1245" y="475"/>
                  </a:cubicBezTo>
                  <a:cubicBezTo>
                    <a:pt x="1248" y="475"/>
                    <a:pt x="1251" y="478"/>
                    <a:pt x="1235" y="509"/>
                  </a:cubicBezTo>
                  <a:cubicBezTo>
                    <a:pt x="1235" y="509"/>
                    <a:pt x="1235" y="509"/>
                    <a:pt x="1235" y="509"/>
                  </a:cubicBezTo>
                  <a:cubicBezTo>
                    <a:pt x="1236" y="509"/>
                    <a:pt x="1240" y="507"/>
                    <a:pt x="1260" y="484"/>
                  </a:cubicBezTo>
                  <a:cubicBezTo>
                    <a:pt x="1274" y="462"/>
                    <a:pt x="1281" y="453"/>
                    <a:pt x="1285" y="453"/>
                  </a:cubicBezTo>
                  <a:lnTo>
                    <a:pt x="1285" y="453"/>
                  </a:lnTo>
                  <a:cubicBezTo>
                    <a:pt x="1290" y="453"/>
                    <a:pt x="1281" y="484"/>
                    <a:pt x="1260" y="525"/>
                  </a:cubicBezTo>
                  <a:lnTo>
                    <a:pt x="1282" y="500"/>
                  </a:lnTo>
                  <a:cubicBezTo>
                    <a:pt x="1305" y="462"/>
                    <a:pt x="1323" y="436"/>
                    <a:pt x="1326" y="436"/>
                  </a:cubicBezTo>
                  <a:lnTo>
                    <a:pt x="1326" y="436"/>
                  </a:lnTo>
                  <a:cubicBezTo>
                    <a:pt x="1327" y="436"/>
                    <a:pt x="1322" y="447"/>
                    <a:pt x="1307" y="472"/>
                  </a:cubicBezTo>
                  <a:cubicBezTo>
                    <a:pt x="1298" y="487"/>
                    <a:pt x="1298" y="484"/>
                    <a:pt x="1289" y="503"/>
                  </a:cubicBezTo>
                  <a:cubicBezTo>
                    <a:pt x="1303" y="482"/>
                    <a:pt x="1311" y="473"/>
                    <a:pt x="1315" y="473"/>
                  </a:cubicBezTo>
                  <a:lnTo>
                    <a:pt x="1315" y="473"/>
                  </a:lnTo>
                  <a:cubicBezTo>
                    <a:pt x="1321" y="473"/>
                    <a:pt x="1310" y="503"/>
                    <a:pt x="1285" y="544"/>
                  </a:cubicBezTo>
                  <a:cubicBezTo>
                    <a:pt x="1267" y="572"/>
                    <a:pt x="1267" y="572"/>
                    <a:pt x="1270" y="575"/>
                  </a:cubicBezTo>
                  <a:lnTo>
                    <a:pt x="1289" y="544"/>
                  </a:lnTo>
                  <a:cubicBezTo>
                    <a:pt x="1306" y="517"/>
                    <a:pt x="1324" y="487"/>
                    <a:pt x="1329" y="487"/>
                  </a:cubicBezTo>
                  <a:cubicBezTo>
                    <a:pt x="1329" y="487"/>
                    <a:pt x="1329" y="487"/>
                    <a:pt x="1329" y="487"/>
                  </a:cubicBezTo>
                  <a:cubicBezTo>
                    <a:pt x="1332" y="490"/>
                    <a:pt x="1336" y="490"/>
                    <a:pt x="1317" y="522"/>
                  </a:cubicBezTo>
                  <a:cubicBezTo>
                    <a:pt x="1303" y="544"/>
                    <a:pt x="1289" y="567"/>
                    <a:pt x="1291" y="567"/>
                  </a:cubicBezTo>
                  <a:cubicBezTo>
                    <a:pt x="1292" y="567"/>
                    <a:pt x="1295" y="564"/>
                    <a:pt x="1301" y="556"/>
                  </a:cubicBezTo>
                  <a:lnTo>
                    <a:pt x="1301" y="556"/>
                  </a:lnTo>
                  <a:cubicBezTo>
                    <a:pt x="1301" y="556"/>
                    <a:pt x="1304" y="559"/>
                    <a:pt x="1285" y="591"/>
                  </a:cubicBezTo>
                  <a:lnTo>
                    <a:pt x="1295" y="597"/>
                  </a:lnTo>
                  <a:cubicBezTo>
                    <a:pt x="1306" y="585"/>
                    <a:pt x="1313" y="580"/>
                    <a:pt x="1315" y="580"/>
                  </a:cubicBezTo>
                  <a:lnTo>
                    <a:pt x="1315" y="580"/>
                  </a:lnTo>
                  <a:cubicBezTo>
                    <a:pt x="1318" y="580"/>
                    <a:pt x="1313" y="588"/>
                    <a:pt x="1301" y="603"/>
                  </a:cubicBezTo>
                  <a:cubicBezTo>
                    <a:pt x="1301" y="603"/>
                    <a:pt x="1301" y="603"/>
                    <a:pt x="1302" y="603"/>
                  </a:cubicBezTo>
                  <a:cubicBezTo>
                    <a:pt x="1304" y="603"/>
                    <a:pt x="1312" y="601"/>
                    <a:pt x="1332" y="581"/>
                  </a:cubicBezTo>
                  <a:lnTo>
                    <a:pt x="1332" y="581"/>
                  </a:lnTo>
                  <a:cubicBezTo>
                    <a:pt x="1336" y="588"/>
                    <a:pt x="1339" y="591"/>
                    <a:pt x="1317" y="616"/>
                  </a:cubicBezTo>
                  <a:cubicBezTo>
                    <a:pt x="1304" y="630"/>
                    <a:pt x="1298" y="637"/>
                    <a:pt x="1298" y="637"/>
                  </a:cubicBezTo>
                  <a:cubicBezTo>
                    <a:pt x="1298" y="637"/>
                    <a:pt x="1305" y="631"/>
                    <a:pt x="1317" y="619"/>
                  </a:cubicBezTo>
                  <a:cubicBezTo>
                    <a:pt x="1334" y="600"/>
                    <a:pt x="1341" y="595"/>
                    <a:pt x="1343" y="595"/>
                  </a:cubicBezTo>
                  <a:cubicBezTo>
                    <a:pt x="1345" y="595"/>
                    <a:pt x="1345" y="596"/>
                    <a:pt x="1345" y="597"/>
                  </a:cubicBezTo>
                  <a:lnTo>
                    <a:pt x="1351" y="603"/>
                  </a:lnTo>
                  <a:cubicBezTo>
                    <a:pt x="1370" y="582"/>
                    <a:pt x="1375" y="577"/>
                    <a:pt x="1376" y="577"/>
                  </a:cubicBezTo>
                  <a:cubicBezTo>
                    <a:pt x="1376" y="577"/>
                    <a:pt x="1376" y="577"/>
                    <a:pt x="1376" y="578"/>
                  </a:cubicBezTo>
                  <a:cubicBezTo>
                    <a:pt x="1379" y="581"/>
                    <a:pt x="1364" y="613"/>
                    <a:pt x="1364" y="616"/>
                  </a:cubicBezTo>
                  <a:cubicBezTo>
                    <a:pt x="1366" y="619"/>
                    <a:pt x="1368" y="621"/>
                    <a:pt x="1370" y="621"/>
                  </a:cubicBezTo>
                  <a:cubicBezTo>
                    <a:pt x="1373" y="621"/>
                    <a:pt x="1379" y="615"/>
                    <a:pt x="1395" y="597"/>
                  </a:cubicBezTo>
                  <a:cubicBezTo>
                    <a:pt x="1393" y="595"/>
                    <a:pt x="1402" y="584"/>
                    <a:pt x="1404" y="584"/>
                  </a:cubicBezTo>
                  <a:lnTo>
                    <a:pt x="1404" y="584"/>
                  </a:lnTo>
                  <a:cubicBezTo>
                    <a:pt x="1405" y="584"/>
                    <a:pt x="1403" y="588"/>
                    <a:pt x="1395" y="600"/>
                  </a:cubicBezTo>
                  <a:cubicBezTo>
                    <a:pt x="1398" y="603"/>
                    <a:pt x="1379" y="635"/>
                    <a:pt x="1386" y="644"/>
                  </a:cubicBezTo>
                  <a:cubicBezTo>
                    <a:pt x="1389" y="648"/>
                    <a:pt x="1392" y="650"/>
                    <a:pt x="1395" y="650"/>
                  </a:cubicBezTo>
                  <a:cubicBezTo>
                    <a:pt x="1399" y="650"/>
                    <a:pt x="1405" y="645"/>
                    <a:pt x="1420" y="631"/>
                  </a:cubicBezTo>
                  <a:cubicBezTo>
                    <a:pt x="1446" y="607"/>
                    <a:pt x="1460" y="595"/>
                    <a:pt x="1462" y="595"/>
                  </a:cubicBezTo>
                  <a:lnTo>
                    <a:pt x="1462" y="595"/>
                  </a:lnTo>
                  <a:cubicBezTo>
                    <a:pt x="1463" y="595"/>
                    <a:pt x="1450" y="608"/>
                    <a:pt x="1423" y="631"/>
                  </a:cubicBezTo>
                  <a:cubicBezTo>
                    <a:pt x="1392" y="665"/>
                    <a:pt x="1380" y="679"/>
                    <a:pt x="1383" y="679"/>
                  </a:cubicBezTo>
                  <a:cubicBezTo>
                    <a:pt x="1384" y="679"/>
                    <a:pt x="1391" y="674"/>
                    <a:pt x="1401" y="666"/>
                  </a:cubicBezTo>
                  <a:cubicBezTo>
                    <a:pt x="1424" y="650"/>
                    <a:pt x="1430" y="646"/>
                    <a:pt x="1432" y="646"/>
                  </a:cubicBezTo>
                  <a:cubicBezTo>
                    <a:pt x="1433" y="646"/>
                    <a:pt x="1433" y="646"/>
                    <a:pt x="1433" y="647"/>
                  </a:cubicBezTo>
                  <a:cubicBezTo>
                    <a:pt x="1416" y="660"/>
                    <a:pt x="1410" y="666"/>
                    <a:pt x="1415" y="666"/>
                  </a:cubicBezTo>
                  <a:cubicBezTo>
                    <a:pt x="1418" y="666"/>
                    <a:pt x="1426" y="663"/>
                    <a:pt x="1439" y="656"/>
                  </a:cubicBezTo>
                  <a:lnTo>
                    <a:pt x="1439" y="656"/>
                  </a:lnTo>
                  <a:cubicBezTo>
                    <a:pt x="1442" y="660"/>
                    <a:pt x="1442" y="660"/>
                    <a:pt x="1414" y="682"/>
                  </a:cubicBezTo>
                  <a:lnTo>
                    <a:pt x="1417" y="685"/>
                  </a:lnTo>
                  <a:cubicBezTo>
                    <a:pt x="1434" y="675"/>
                    <a:pt x="1446" y="671"/>
                    <a:pt x="1452" y="671"/>
                  </a:cubicBezTo>
                  <a:cubicBezTo>
                    <a:pt x="1468" y="671"/>
                    <a:pt x="1452" y="697"/>
                    <a:pt x="1430" y="713"/>
                  </a:cubicBezTo>
                  <a:cubicBezTo>
                    <a:pt x="1430" y="713"/>
                    <a:pt x="1433" y="713"/>
                    <a:pt x="1464" y="697"/>
                  </a:cubicBezTo>
                  <a:cubicBezTo>
                    <a:pt x="1493" y="681"/>
                    <a:pt x="1510" y="673"/>
                    <a:pt x="1512" y="673"/>
                  </a:cubicBezTo>
                  <a:lnTo>
                    <a:pt x="1512" y="673"/>
                  </a:lnTo>
                  <a:cubicBezTo>
                    <a:pt x="1515" y="673"/>
                    <a:pt x="1501" y="683"/>
                    <a:pt x="1467" y="703"/>
                  </a:cubicBezTo>
                  <a:cubicBezTo>
                    <a:pt x="1437" y="723"/>
                    <a:pt x="1422" y="732"/>
                    <a:pt x="1423" y="732"/>
                  </a:cubicBezTo>
                  <a:cubicBezTo>
                    <a:pt x="1424" y="732"/>
                    <a:pt x="1440" y="723"/>
                    <a:pt x="1470" y="707"/>
                  </a:cubicBezTo>
                  <a:cubicBezTo>
                    <a:pt x="1478" y="703"/>
                    <a:pt x="1484" y="701"/>
                    <a:pt x="1488" y="701"/>
                  </a:cubicBezTo>
                  <a:cubicBezTo>
                    <a:pt x="1500" y="701"/>
                    <a:pt x="1492" y="717"/>
                    <a:pt x="1445" y="738"/>
                  </a:cubicBezTo>
                  <a:lnTo>
                    <a:pt x="1383" y="776"/>
                  </a:lnTo>
                  <a:cubicBezTo>
                    <a:pt x="1405" y="764"/>
                    <a:pt x="1411" y="763"/>
                    <a:pt x="1413" y="763"/>
                  </a:cubicBezTo>
                  <a:cubicBezTo>
                    <a:pt x="1414" y="763"/>
                    <a:pt x="1414" y="763"/>
                    <a:pt x="1414" y="763"/>
                  </a:cubicBezTo>
                  <a:cubicBezTo>
                    <a:pt x="1430" y="753"/>
                    <a:pt x="1439" y="749"/>
                    <a:pt x="1444" y="749"/>
                  </a:cubicBezTo>
                  <a:cubicBezTo>
                    <a:pt x="1449" y="749"/>
                    <a:pt x="1450" y="752"/>
                    <a:pt x="1452" y="757"/>
                  </a:cubicBezTo>
                  <a:cubicBezTo>
                    <a:pt x="1455" y="760"/>
                    <a:pt x="1492" y="757"/>
                    <a:pt x="1492" y="763"/>
                  </a:cubicBezTo>
                  <a:cubicBezTo>
                    <a:pt x="1492" y="769"/>
                    <a:pt x="1495" y="779"/>
                    <a:pt x="1464" y="794"/>
                  </a:cubicBezTo>
                  <a:cubicBezTo>
                    <a:pt x="1464" y="796"/>
                    <a:pt x="1465" y="798"/>
                    <a:pt x="1473" y="798"/>
                  </a:cubicBezTo>
                  <a:cubicBezTo>
                    <a:pt x="1478" y="798"/>
                    <a:pt x="1487" y="797"/>
                    <a:pt x="1502" y="794"/>
                  </a:cubicBezTo>
                  <a:cubicBezTo>
                    <a:pt x="1513" y="791"/>
                    <a:pt x="1521" y="790"/>
                    <a:pt x="1525" y="790"/>
                  </a:cubicBezTo>
                  <a:cubicBezTo>
                    <a:pt x="1533" y="790"/>
                    <a:pt x="1526" y="795"/>
                    <a:pt x="1505" y="804"/>
                  </a:cubicBezTo>
                  <a:cubicBezTo>
                    <a:pt x="1516" y="803"/>
                    <a:pt x="1524" y="802"/>
                    <a:pt x="1529" y="802"/>
                  </a:cubicBezTo>
                  <a:cubicBezTo>
                    <a:pt x="1539" y="802"/>
                    <a:pt x="1539" y="804"/>
                    <a:pt x="1539" y="804"/>
                  </a:cubicBezTo>
                  <a:cubicBezTo>
                    <a:pt x="1511" y="811"/>
                    <a:pt x="1483" y="821"/>
                    <a:pt x="1494" y="821"/>
                  </a:cubicBezTo>
                  <a:cubicBezTo>
                    <a:pt x="1496" y="821"/>
                    <a:pt x="1501" y="821"/>
                    <a:pt x="1508" y="819"/>
                  </a:cubicBezTo>
                  <a:cubicBezTo>
                    <a:pt x="1523" y="815"/>
                    <a:pt x="1532" y="813"/>
                    <a:pt x="1537" y="813"/>
                  </a:cubicBezTo>
                  <a:cubicBezTo>
                    <a:pt x="1542" y="813"/>
                    <a:pt x="1542" y="816"/>
                    <a:pt x="1542" y="819"/>
                  </a:cubicBezTo>
                  <a:cubicBezTo>
                    <a:pt x="1514" y="838"/>
                    <a:pt x="1511" y="920"/>
                    <a:pt x="1546" y="923"/>
                  </a:cubicBezTo>
                  <a:lnTo>
                    <a:pt x="1542" y="929"/>
                  </a:lnTo>
                  <a:cubicBezTo>
                    <a:pt x="1542" y="932"/>
                    <a:pt x="1542" y="939"/>
                    <a:pt x="1542" y="939"/>
                  </a:cubicBezTo>
                  <a:cubicBezTo>
                    <a:pt x="1529" y="937"/>
                    <a:pt x="1520" y="937"/>
                    <a:pt x="1513" y="937"/>
                  </a:cubicBezTo>
                  <a:cubicBezTo>
                    <a:pt x="1483" y="937"/>
                    <a:pt x="1510" y="948"/>
                    <a:pt x="1536" y="960"/>
                  </a:cubicBezTo>
                  <a:cubicBezTo>
                    <a:pt x="1571" y="970"/>
                    <a:pt x="1571" y="973"/>
                    <a:pt x="1571" y="976"/>
                  </a:cubicBezTo>
                  <a:cubicBezTo>
                    <a:pt x="1543" y="971"/>
                    <a:pt x="1526" y="969"/>
                    <a:pt x="1516" y="969"/>
                  </a:cubicBezTo>
                  <a:cubicBezTo>
                    <a:pt x="1502" y="969"/>
                    <a:pt x="1509" y="975"/>
                    <a:pt x="1530" y="982"/>
                  </a:cubicBezTo>
                  <a:cubicBezTo>
                    <a:pt x="1569" y="993"/>
                    <a:pt x="1586" y="999"/>
                    <a:pt x="1581" y="999"/>
                  </a:cubicBezTo>
                  <a:cubicBezTo>
                    <a:pt x="1577" y="999"/>
                    <a:pt x="1560" y="995"/>
                    <a:pt x="1530" y="989"/>
                  </a:cubicBezTo>
                  <a:cubicBezTo>
                    <a:pt x="1501" y="981"/>
                    <a:pt x="1485" y="977"/>
                    <a:pt x="1481" y="977"/>
                  </a:cubicBezTo>
                  <a:cubicBezTo>
                    <a:pt x="1475" y="977"/>
                    <a:pt x="1501" y="987"/>
                    <a:pt x="1561" y="1007"/>
                  </a:cubicBezTo>
                  <a:cubicBezTo>
                    <a:pt x="1580" y="1015"/>
                    <a:pt x="1587" y="1018"/>
                    <a:pt x="1583" y="1018"/>
                  </a:cubicBezTo>
                  <a:cubicBezTo>
                    <a:pt x="1581" y="1018"/>
                    <a:pt x="1572" y="1016"/>
                    <a:pt x="1558" y="1014"/>
                  </a:cubicBezTo>
                  <a:cubicBezTo>
                    <a:pt x="1520" y="1005"/>
                    <a:pt x="1502" y="1002"/>
                    <a:pt x="1499" y="1002"/>
                  </a:cubicBezTo>
                  <a:cubicBezTo>
                    <a:pt x="1496" y="1002"/>
                    <a:pt x="1504" y="1005"/>
                    <a:pt x="1520" y="1011"/>
                  </a:cubicBezTo>
                  <a:cubicBezTo>
                    <a:pt x="1558" y="1023"/>
                    <a:pt x="1574" y="1031"/>
                    <a:pt x="1568" y="1031"/>
                  </a:cubicBezTo>
                  <a:cubicBezTo>
                    <a:pt x="1564" y="1031"/>
                    <a:pt x="1547" y="1026"/>
                    <a:pt x="1517" y="1017"/>
                  </a:cubicBezTo>
                  <a:cubicBezTo>
                    <a:pt x="1484" y="1010"/>
                    <a:pt x="1467" y="1005"/>
                    <a:pt x="1464" y="1005"/>
                  </a:cubicBezTo>
                  <a:lnTo>
                    <a:pt x="1464" y="1005"/>
                  </a:lnTo>
                  <a:cubicBezTo>
                    <a:pt x="1462" y="1005"/>
                    <a:pt x="1479" y="1011"/>
                    <a:pt x="1514" y="1026"/>
                  </a:cubicBezTo>
                  <a:cubicBezTo>
                    <a:pt x="1555" y="1044"/>
                    <a:pt x="1568" y="1055"/>
                    <a:pt x="1555" y="1055"/>
                  </a:cubicBezTo>
                  <a:cubicBezTo>
                    <a:pt x="1548" y="1055"/>
                    <a:pt x="1531" y="1051"/>
                    <a:pt x="1505" y="1042"/>
                  </a:cubicBezTo>
                  <a:cubicBezTo>
                    <a:pt x="1505" y="1042"/>
                    <a:pt x="1504" y="1042"/>
                    <a:pt x="1503" y="1042"/>
                  </a:cubicBezTo>
                  <a:cubicBezTo>
                    <a:pt x="1500" y="1042"/>
                    <a:pt x="1492" y="1040"/>
                    <a:pt x="1489" y="1040"/>
                  </a:cubicBezTo>
                  <a:cubicBezTo>
                    <a:pt x="1487" y="1040"/>
                    <a:pt x="1489" y="1042"/>
                    <a:pt x="1502" y="1048"/>
                  </a:cubicBezTo>
                  <a:lnTo>
                    <a:pt x="1467" y="1036"/>
                  </a:lnTo>
                  <a:lnTo>
                    <a:pt x="1464" y="1042"/>
                  </a:lnTo>
                  <a:lnTo>
                    <a:pt x="1499" y="1058"/>
                  </a:lnTo>
                  <a:cubicBezTo>
                    <a:pt x="1495" y="1061"/>
                    <a:pt x="1455" y="1061"/>
                    <a:pt x="1442" y="1076"/>
                  </a:cubicBezTo>
                  <a:cubicBezTo>
                    <a:pt x="1426" y="1101"/>
                    <a:pt x="1417" y="1105"/>
                    <a:pt x="1448" y="1123"/>
                  </a:cubicBezTo>
                  <a:cubicBezTo>
                    <a:pt x="1482" y="1145"/>
                    <a:pt x="1496" y="1157"/>
                    <a:pt x="1492" y="1157"/>
                  </a:cubicBezTo>
                  <a:cubicBezTo>
                    <a:pt x="1489" y="1157"/>
                    <a:pt x="1473" y="1148"/>
                    <a:pt x="1445" y="1130"/>
                  </a:cubicBezTo>
                  <a:cubicBezTo>
                    <a:pt x="1445" y="1130"/>
                    <a:pt x="1444" y="1130"/>
                    <a:pt x="1444" y="1130"/>
                  </a:cubicBezTo>
                  <a:cubicBezTo>
                    <a:pt x="1437" y="1130"/>
                    <a:pt x="1415" y="1120"/>
                    <a:pt x="1407" y="1120"/>
                  </a:cubicBezTo>
                  <a:cubicBezTo>
                    <a:pt x="1406" y="1120"/>
                    <a:pt x="1405" y="1120"/>
                    <a:pt x="1404" y="1120"/>
                  </a:cubicBezTo>
                  <a:cubicBezTo>
                    <a:pt x="1403" y="1122"/>
                    <a:pt x="1402" y="1124"/>
                    <a:pt x="1398" y="1124"/>
                  </a:cubicBezTo>
                  <a:cubicBezTo>
                    <a:pt x="1394" y="1124"/>
                    <a:pt x="1386" y="1120"/>
                    <a:pt x="1370" y="1108"/>
                  </a:cubicBezTo>
                  <a:lnTo>
                    <a:pt x="1367" y="1108"/>
                  </a:lnTo>
                  <a:cubicBezTo>
                    <a:pt x="1403" y="1144"/>
                    <a:pt x="1405" y="1162"/>
                    <a:pt x="1391" y="1162"/>
                  </a:cubicBezTo>
                  <a:cubicBezTo>
                    <a:pt x="1386" y="1162"/>
                    <a:pt x="1379" y="1160"/>
                    <a:pt x="1370" y="1155"/>
                  </a:cubicBezTo>
                  <a:lnTo>
                    <a:pt x="1370" y="1155"/>
                  </a:lnTo>
                  <a:cubicBezTo>
                    <a:pt x="1367" y="1161"/>
                    <a:pt x="1364" y="1161"/>
                    <a:pt x="1383" y="1189"/>
                  </a:cubicBezTo>
                  <a:cubicBezTo>
                    <a:pt x="1392" y="1206"/>
                    <a:pt x="1397" y="1214"/>
                    <a:pt x="1395" y="1214"/>
                  </a:cubicBezTo>
                  <a:cubicBezTo>
                    <a:pt x="1394" y="1214"/>
                    <a:pt x="1386" y="1207"/>
                    <a:pt x="1373" y="1195"/>
                  </a:cubicBezTo>
                  <a:cubicBezTo>
                    <a:pt x="1361" y="1183"/>
                    <a:pt x="1346" y="1173"/>
                    <a:pt x="1339" y="1173"/>
                  </a:cubicBezTo>
                  <a:cubicBezTo>
                    <a:pt x="1333" y="1173"/>
                    <a:pt x="1336" y="1183"/>
                    <a:pt x="1357" y="1211"/>
                  </a:cubicBezTo>
                  <a:lnTo>
                    <a:pt x="1332" y="1186"/>
                  </a:lnTo>
                  <a:cubicBezTo>
                    <a:pt x="1325" y="1178"/>
                    <a:pt x="1322" y="1175"/>
                    <a:pt x="1321" y="1175"/>
                  </a:cubicBezTo>
                  <a:lnTo>
                    <a:pt x="1321" y="1175"/>
                  </a:lnTo>
                  <a:cubicBezTo>
                    <a:pt x="1318" y="1175"/>
                    <a:pt x="1333" y="1196"/>
                    <a:pt x="1351" y="1214"/>
                  </a:cubicBezTo>
                  <a:cubicBezTo>
                    <a:pt x="1372" y="1241"/>
                    <a:pt x="1382" y="1255"/>
                    <a:pt x="1380" y="1255"/>
                  </a:cubicBezTo>
                  <a:cubicBezTo>
                    <a:pt x="1378" y="1255"/>
                    <a:pt x="1360" y="1236"/>
                    <a:pt x="1323" y="1192"/>
                  </a:cubicBezTo>
                  <a:cubicBezTo>
                    <a:pt x="1295" y="1159"/>
                    <a:pt x="1284" y="1146"/>
                    <a:pt x="1284" y="1146"/>
                  </a:cubicBezTo>
                  <a:lnTo>
                    <a:pt x="1284" y="1146"/>
                  </a:lnTo>
                  <a:cubicBezTo>
                    <a:pt x="1284" y="1146"/>
                    <a:pt x="1289" y="1152"/>
                    <a:pt x="1298" y="1164"/>
                  </a:cubicBezTo>
                  <a:cubicBezTo>
                    <a:pt x="1312" y="1187"/>
                    <a:pt x="1325" y="1208"/>
                    <a:pt x="1322" y="1208"/>
                  </a:cubicBezTo>
                  <a:cubicBezTo>
                    <a:pt x="1321" y="1208"/>
                    <a:pt x="1317" y="1205"/>
                    <a:pt x="1310" y="1199"/>
                  </a:cubicBezTo>
                  <a:lnTo>
                    <a:pt x="1310" y="1199"/>
                  </a:lnTo>
                  <a:cubicBezTo>
                    <a:pt x="1307" y="1199"/>
                    <a:pt x="1307" y="1202"/>
                    <a:pt x="1348" y="1258"/>
                  </a:cubicBezTo>
                  <a:cubicBezTo>
                    <a:pt x="1370" y="1286"/>
                    <a:pt x="1367" y="1289"/>
                    <a:pt x="1364" y="1293"/>
                  </a:cubicBezTo>
                  <a:cubicBezTo>
                    <a:pt x="1348" y="1274"/>
                    <a:pt x="1336" y="1252"/>
                    <a:pt x="1326" y="1233"/>
                  </a:cubicBezTo>
                  <a:cubicBezTo>
                    <a:pt x="1326" y="1232"/>
                    <a:pt x="1326" y="1232"/>
                    <a:pt x="1326" y="1232"/>
                  </a:cubicBezTo>
                  <a:cubicBezTo>
                    <a:pt x="1326" y="1232"/>
                    <a:pt x="1324" y="1234"/>
                    <a:pt x="1320" y="1236"/>
                  </a:cubicBezTo>
                  <a:cubicBezTo>
                    <a:pt x="1298" y="1221"/>
                    <a:pt x="1282" y="1202"/>
                    <a:pt x="1270" y="1180"/>
                  </a:cubicBezTo>
                  <a:cubicBezTo>
                    <a:pt x="1261" y="1169"/>
                    <a:pt x="1255" y="1162"/>
                    <a:pt x="1254" y="1162"/>
                  </a:cubicBezTo>
                  <a:lnTo>
                    <a:pt x="1254" y="1162"/>
                  </a:lnTo>
                  <a:cubicBezTo>
                    <a:pt x="1253" y="1162"/>
                    <a:pt x="1262" y="1177"/>
                    <a:pt x="1289" y="1211"/>
                  </a:cubicBezTo>
                  <a:cubicBezTo>
                    <a:pt x="1326" y="1271"/>
                    <a:pt x="1326" y="1271"/>
                    <a:pt x="1320" y="1274"/>
                  </a:cubicBezTo>
                  <a:cubicBezTo>
                    <a:pt x="1319" y="1275"/>
                    <a:pt x="1318" y="1275"/>
                    <a:pt x="1317" y="1275"/>
                  </a:cubicBezTo>
                  <a:cubicBezTo>
                    <a:pt x="1314" y="1275"/>
                    <a:pt x="1309" y="1270"/>
                    <a:pt x="1295" y="1249"/>
                  </a:cubicBezTo>
                  <a:cubicBezTo>
                    <a:pt x="1281" y="1225"/>
                    <a:pt x="1277" y="1219"/>
                    <a:pt x="1275" y="1219"/>
                  </a:cubicBezTo>
                  <a:cubicBezTo>
                    <a:pt x="1274" y="1219"/>
                    <a:pt x="1274" y="1220"/>
                    <a:pt x="1273" y="1221"/>
                  </a:cubicBezTo>
                  <a:cubicBezTo>
                    <a:pt x="1263" y="1224"/>
                    <a:pt x="1307" y="1324"/>
                    <a:pt x="1339" y="1387"/>
                  </a:cubicBezTo>
                  <a:cubicBezTo>
                    <a:pt x="1356" y="1418"/>
                    <a:pt x="1365" y="1434"/>
                    <a:pt x="1364" y="1434"/>
                  </a:cubicBezTo>
                  <a:cubicBezTo>
                    <a:pt x="1364" y="1434"/>
                    <a:pt x="1354" y="1419"/>
                    <a:pt x="1336" y="1390"/>
                  </a:cubicBezTo>
                  <a:cubicBezTo>
                    <a:pt x="1317" y="1358"/>
                    <a:pt x="1314" y="1358"/>
                    <a:pt x="1310" y="1358"/>
                  </a:cubicBezTo>
                  <a:cubicBezTo>
                    <a:pt x="1295" y="1327"/>
                    <a:pt x="1298" y="1327"/>
                    <a:pt x="1301" y="1324"/>
                  </a:cubicBezTo>
                  <a:lnTo>
                    <a:pt x="1282" y="1293"/>
                  </a:lnTo>
                  <a:cubicBezTo>
                    <a:pt x="1265" y="1264"/>
                    <a:pt x="1256" y="1249"/>
                    <a:pt x="1254" y="1249"/>
                  </a:cubicBezTo>
                  <a:lnTo>
                    <a:pt x="1254" y="1249"/>
                  </a:lnTo>
                  <a:cubicBezTo>
                    <a:pt x="1252" y="1249"/>
                    <a:pt x="1258" y="1265"/>
                    <a:pt x="1273" y="1299"/>
                  </a:cubicBezTo>
                  <a:cubicBezTo>
                    <a:pt x="1281" y="1315"/>
                    <a:pt x="1284" y="1322"/>
                    <a:pt x="1283" y="1322"/>
                  </a:cubicBezTo>
                  <a:cubicBezTo>
                    <a:pt x="1281" y="1322"/>
                    <a:pt x="1276" y="1315"/>
                    <a:pt x="1267" y="1299"/>
                  </a:cubicBezTo>
                  <a:cubicBezTo>
                    <a:pt x="1253" y="1279"/>
                    <a:pt x="1242" y="1258"/>
                    <a:pt x="1240" y="1258"/>
                  </a:cubicBezTo>
                  <a:lnTo>
                    <a:pt x="1240" y="1258"/>
                  </a:lnTo>
                  <a:cubicBezTo>
                    <a:pt x="1240" y="1258"/>
                    <a:pt x="1241" y="1261"/>
                    <a:pt x="1245" y="1271"/>
                  </a:cubicBezTo>
                  <a:cubicBezTo>
                    <a:pt x="1245" y="1271"/>
                    <a:pt x="1245" y="1271"/>
                    <a:pt x="1244" y="1271"/>
                  </a:cubicBezTo>
                  <a:cubicBezTo>
                    <a:pt x="1243" y="1271"/>
                    <a:pt x="1238" y="1269"/>
                    <a:pt x="1223" y="1242"/>
                  </a:cubicBezTo>
                  <a:cubicBezTo>
                    <a:pt x="1216" y="1242"/>
                    <a:pt x="1213" y="1246"/>
                    <a:pt x="1229" y="1277"/>
                  </a:cubicBezTo>
                  <a:cubicBezTo>
                    <a:pt x="1242" y="1311"/>
                    <a:pt x="1238" y="1311"/>
                    <a:pt x="1235" y="1311"/>
                  </a:cubicBezTo>
                  <a:cubicBezTo>
                    <a:pt x="1232" y="1311"/>
                    <a:pt x="1229" y="1315"/>
                    <a:pt x="1245" y="1346"/>
                  </a:cubicBezTo>
                  <a:cubicBezTo>
                    <a:pt x="1257" y="1380"/>
                    <a:pt x="1267" y="1415"/>
                    <a:pt x="1257" y="1418"/>
                  </a:cubicBezTo>
                  <a:cubicBezTo>
                    <a:pt x="1260" y="1432"/>
                    <a:pt x="1261" y="1441"/>
                    <a:pt x="1259" y="1441"/>
                  </a:cubicBezTo>
                  <a:cubicBezTo>
                    <a:pt x="1257" y="1441"/>
                    <a:pt x="1250" y="1425"/>
                    <a:pt x="1235" y="1387"/>
                  </a:cubicBezTo>
                  <a:cubicBezTo>
                    <a:pt x="1226" y="1360"/>
                    <a:pt x="1222" y="1354"/>
                    <a:pt x="1219" y="1354"/>
                  </a:cubicBezTo>
                  <a:cubicBezTo>
                    <a:pt x="1218" y="1354"/>
                    <a:pt x="1217" y="1355"/>
                    <a:pt x="1216" y="1355"/>
                  </a:cubicBezTo>
                  <a:cubicBezTo>
                    <a:pt x="1216" y="1355"/>
                    <a:pt x="1213" y="1355"/>
                    <a:pt x="1201" y="1324"/>
                  </a:cubicBezTo>
                  <a:cubicBezTo>
                    <a:pt x="1196" y="1314"/>
                    <a:pt x="1194" y="1310"/>
                    <a:pt x="1194" y="1310"/>
                  </a:cubicBezTo>
                  <a:lnTo>
                    <a:pt x="1194" y="1310"/>
                  </a:lnTo>
                  <a:cubicBezTo>
                    <a:pt x="1192" y="1310"/>
                    <a:pt x="1200" y="1334"/>
                    <a:pt x="1207" y="1358"/>
                  </a:cubicBezTo>
                  <a:lnTo>
                    <a:pt x="1229" y="1427"/>
                  </a:lnTo>
                  <a:cubicBezTo>
                    <a:pt x="1210" y="1393"/>
                    <a:pt x="1198" y="1358"/>
                    <a:pt x="1191" y="1324"/>
                  </a:cubicBezTo>
                  <a:cubicBezTo>
                    <a:pt x="1179" y="1290"/>
                    <a:pt x="1174" y="1273"/>
                    <a:pt x="1173" y="1272"/>
                  </a:cubicBezTo>
                  <a:lnTo>
                    <a:pt x="1173" y="1272"/>
                  </a:lnTo>
                  <a:cubicBezTo>
                    <a:pt x="1174" y="1273"/>
                    <a:pt x="1179" y="1290"/>
                    <a:pt x="1188" y="1324"/>
                  </a:cubicBezTo>
                  <a:cubicBezTo>
                    <a:pt x="1195" y="1349"/>
                    <a:pt x="1200" y="1374"/>
                    <a:pt x="1197" y="1374"/>
                  </a:cubicBezTo>
                  <a:cubicBezTo>
                    <a:pt x="1195" y="1374"/>
                    <a:pt x="1193" y="1370"/>
                    <a:pt x="1188" y="1362"/>
                  </a:cubicBezTo>
                  <a:cubicBezTo>
                    <a:pt x="1179" y="1362"/>
                    <a:pt x="1173" y="1362"/>
                    <a:pt x="1166" y="1327"/>
                  </a:cubicBezTo>
                  <a:cubicBezTo>
                    <a:pt x="1163" y="1316"/>
                    <a:pt x="1162" y="1313"/>
                    <a:pt x="1161" y="1313"/>
                  </a:cubicBezTo>
                  <a:cubicBezTo>
                    <a:pt x="1159" y="1313"/>
                    <a:pt x="1160" y="1330"/>
                    <a:pt x="1160" y="1330"/>
                  </a:cubicBezTo>
                  <a:cubicBezTo>
                    <a:pt x="1162" y="1347"/>
                    <a:pt x="1162" y="1356"/>
                    <a:pt x="1159" y="1356"/>
                  </a:cubicBezTo>
                  <a:cubicBezTo>
                    <a:pt x="1157" y="1356"/>
                    <a:pt x="1152" y="1347"/>
                    <a:pt x="1144" y="1330"/>
                  </a:cubicBezTo>
                  <a:cubicBezTo>
                    <a:pt x="1133" y="1294"/>
                    <a:pt x="1128" y="1276"/>
                    <a:pt x="1126" y="1276"/>
                  </a:cubicBezTo>
                  <a:lnTo>
                    <a:pt x="1126" y="1276"/>
                  </a:lnTo>
                  <a:cubicBezTo>
                    <a:pt x="1125" y="1276"/>
                    <a:pt x="1127" y="1294"/>
                    <a:pt x="1132" y="1330"/>
                  </a:cubicBezTo>
                  <a:cubicBezTo>
                    <a:pt x="1134" y="1350"/>
                    <a:pt x="1137" y="1371"/>
                    <a:pt x="1136" y="1371"/>
                  </a:cubicBezTo>
                  <a:cubicBezTo>
                    <a:pt x="1136" y="1371"/>
                    <a:pt x="1134" y="1360"/>
                    <a:pt x="1129" y="1330"/>
                  </a:cubicBezTo>
                  <a:cubicBezTo>
                    <a:pt x="1127" y="1320"/>
                    <a:pt x="1126" y="1316"/>
                    <a:pt x="1125" y="1316"/>
                  </a:cubicBezTo>
                  <a:cubicBezTo>
                    <a:pt x="1122" y="1316"/>
                    <a:pt x="1122" y="1341"/>
                    <a:pt x="1119" y="1368"/>
                  </a:cubicBezTo>
                  <a:cubicBezTo>
                    <a:pt x="1119" y="1402"/>
                    <a:pt x="1126" y="1474"/>
                    <a:pt x="1129" y="1509"/>
                  </a:cubicBezTo>
                  <a:cubicBezTo>
                    <a:pt x="1132" y="1551"/>
                    <a:pt x="1133" y="1569"/>
                    <a:pt x="1131" y="1569"/>
                  </a:cubicBezTo>
                  <a:cubicBezTo>
                    <a:pt x="1129" y="1569"/>
                    <a:pt x="1126" y="1561"/>
                    <a:pt x="1122" y="1546"/>
                  </a:cubicBezTo>
                  <a:cubicBezTo>
                    <a:pt x="1113" y="1521"/>
                    <a:pt x="1110" y="1496"/>
                    <a:pt x="1110" y="1474"/>
                  </a:cubicBezTo>
                  <a:cubicBezTo>
                    <a:pt x="1110" y="1437"/>
                    <a:pt x="1113" y="1437"/>
                    <a:pt x="1113" y="1437"/>
                  </a:cubicBezTo>
                  <a:lnTo>
                    <a:pt x="1116" y="1437"/>
                  </a:lnTo>
                  <a:cubicBezTo>
                    <a:pt x="1113" y="1402"/>
                    <a:pt x="1113" y="1368"/>
                    <a:pt x="1107" y="1365"/>
                  </a:cubicBezTo>
                  <a:cubicBezTo>
                    <a:pt x="1104" y="1347"/>
                    <a:pt x="1102" y="1339"/>
                    <a:pt x="1101" y="1339"/>
                  </a:cubicBezTo>
                  <a:cubicBezTo>
                    <a:pt x="1101" y="1339"/>
                    <a:pt x="1101" y="1347"/>
                    <a:pt x="1101" y="1365"/>
                  </a:cubicBezTo>
                  <a:cubicBezTo>
                    <a:pt x="1097" y="1330"/>
                    <a:pt x="1091" y="1330"/>
                    <a:pt x="1085" y="1327"/>
                  </a:cubicBezTo>
                  <a:cubicBezTo>
                    <a:pt x="1084" y="1328"/>
                    <a:pt x="1084" y="1328"/>
                    <a:pt x="1083" y="1328"/>
                  </a:cubicBezTo>
                  <a:cubicBezTo>
                    <a:pt x="1079" y="1328"/>
                    <a:pt x="1072" y="1320"/>
                    <a:pt x="1072" y="1289"/>
                  </a:cubicBezTo>
                  <a:cubicBezTo>
                    <a:pt x="1069" y="1289"/>
                    <a:pt x="1066" y="1289"/>
                    <a:pt x="1063" y="1324"/>
                  </a:cubicBezTo>
                  <a:cubicBezTo>
                    <a:pt x="1059" y="1366"/>
                    <a:pt x="1057" y="1383"/>
                    <a:pt x="1056" y="1383"/>
                  </a:cubicBezTo>
                  <a:cubicBezTo>
                    <a:pt x="1055" y="1383"/>
                    <a:pt x="1055" y="1374"/>
                    <a:pt x="1057" y="1358"/>
                  </a:cubicBezTo>
                  <a:cubicBezTo>
                    <a:pt x="1059" y="1314"/>
                    <a:pt x="1053" y="1280"/>
                    <a:pt x="1043" y="1280"/>
                  </a:cubicBezTo>
                  <a:cubicBezTo>
                    <a:pt x="1037" y="1280"/>
                    <a:pt x="1030" y="1290"/>
                    <a:pt x="1022" y="1315"/>
                  </a:cubicBezTo>
                  <a:lnTo>
                    <a:pt x="1019" y="1315"/>
                  </a:lnTo>
                  <a:cubicBezTo>
                    <a:pt x="1021" y="1294"/>
                    <a:pt x="1018" y="1283"/>
                    <a:pt x="1012" y="1283"/>
                  </a:cubicBezTo>
                  <a:cubicBezTo>
                    <a:pt x="1007" y="1283"/>
                    <a:pt x="1001" y="1290"/>
                    <a:pt x="994" y="1305"/>
                  </a:cubicBezTo>
                  <a:cubicBezTo>
                    <a:pt x="991" y="1302"/>
                    <a:pt x="991" y="1302"/>
                    <a:pt x="988" y="1299"/>
                  </a:cubicBezTo>
                  <a:cubicBezTo>
                    <a:pt x="991" y="1281"/>
                    <a:pt x="992" y="1273"/>
                    <a:pt x="991" y="1273"/>
                  </a:cubicBezTo>
                  <a:lnTo>
                    <a:pt x="991" y="1273"/>
                  </a:lnTo>
                  <a:cubicBezTo>
                    <a:pt x="990" y="1273"/>
                    <a:pt x="986" y="1280"/>
                    <a:pt x="978" y="1296"/>
                  </a:cubicBezTo>
                  <a:cubicBezTo>
                    <a:pt x="967" y="1318"/>
                    <a:pt x="956" y="1341"/>
                    <a:pt x="956" y="1341"/>
                  </a:cubicBezTo>
                  <a:cubicBezTo>
                    <a:pt x="956" y="1341"/>
                    <a:pt x="958" y="1337"/>
                    <a:pt x="963" y="1327"/>
                  </a:cubicBezTo>
                  <a:cubicBezTo>
                    <a:pt x="975" y="1293"/>
                    <a:pt x="969" y="1293"/>
                    <a:pt x="959" y="1286"/>
                  </a:cubicBezTo>
                  <a:cubicBezTo>
                    <a:pt x="957" y="1284"/>
                    <a:pt x="955" y="1283"/>
                    <a:pt x="953" y="1283"/>
                  </a:cubicBezTo>
                  <a:cubicBezTo>
                    <a:pt x="949" y="1283"/>
                    <a:pt x="946" y="1290"/>
                    <a:pt x="938" y="1315"/>
                  </a:cubicBezTo>
                  <a:cubicBezTo>
                    <a:pt x="930" y="1321"/>
                    <a:pt x="926" y="1324"/>
                    <a:pt x="924" y="1324"/>
                  </a:cubicBezTo>
                  <a:cubicBezTo>
                    <a:pt x="917" y="1324"/>
                    <a:pt x="929" y="1300"/>
                    <a:pt x="941" y="1274"/>
                  </a:cubicBezTo>
                  <a:cubicBezTo>
                    <a:pt x="956" y="1247"/>
                    <a:pt x="964" y="1231"/>
                    <a:pt x="963" y="1231"/>
                  </a:cubicBezTo>
                  <a:lnTo>
                    <a:pt x="963" y="1231"/>
                  </a:lnTo>
                  <a:cubicBezTo>
                    <a:pt x="962" y="1231"/>
                    <a:pt x="948" y="1253"/>
                    <a:pt x="919" y="1302"/>
                  </a:cubicBezTo>
                  <a:cubicBezTo>
                    <a:pt x="899" y="1338"/>
                    <a:pt x="889" y="1352"/>
                    <a:pt x="886" y="1352"/>
                  </a:cubicBezTo>
                  <a:cubicBezTo>
                    <a:pt x="884" y="1352"/>
                    <a:pt x="887" y="1344"/>
                    <a:pt x="894" y="1330"/>
                  </a:cubicBezTo>
                  <a:cubicBezTo>
                    <a:pt x="908" y="1306"/>
                    <a:pt x="913" y="1301"/>
                    <a:pt x="916" y="1301"/>
                  </a:cubicBezTo>
                  <a:cubicBezTo>
                    <a:pt x="917" y="1301"/>
                    <a:pt x="918" y="1301"/>
                    <a:pt x="919" y="1302"/>
                  </a:cubicBezTo>
                  <a:lnTo>
                    <a:pt x="950" y="1239"/>
                  </a:lnTo>
                  <a:cubicBezTo>
                    <a:pt x="950" y="1239"/>
                    <a:pt x="950" y="1238"/>
                    <a:pt x="950" y="1238"/>
                  </a:cubicBezTo>
                  <a:cubicBezTo>
                    <a:pt x="949" y="1238"/>
                    <a:pt x="945" y="1244"/>
                    <a:pt x="928" y="1268"/>
                  </a:cubicBezTo>
                  <a:cubicBezTo>
                    <a:pt x="928" y="1268"/>
                    <a:pt x="928" y="1267"/>
                    <a:pt x="928" y="1267"/>
                  </a:cubicBezTo>
                  <a:cubicBezTo>
                    <a:pt x="928" y="1267"/>
                    <a:pt x="925" y="1270"/>
                    <a:pt x="906" y="1296"/>
                  </a:cubicBezTo>
                  <a:cubicBezTo>
                    <a:pt x="884" y="1324"/>
                    <a:pt x="869" y="1355"/>
                    <a:pt x="853" y="1387"/>
                  </a:cubicBezTo>
                  <a:cubicBezTo>
                    <a:pt x="842" y="1411"/>
                    <a:pt x="837" y="1417"/>
                    <a:pt x="834" y="1417"/>
                  </a:cubicBezTo>
                  <a:cubicBezTo>
                    <a:pt x="833" y="1417"/>
                    <a:pt x="832" y="1416"/>
                    <a:pt x="831" y="1415"/>
                  </a:cubicBezTo>
                  <a:cubicBezTo>
                    <a:pt x="844" y="1384"/>
                    <a:pt x="859" y="1349"/>
                    <a:pt x="881" y="1321"/>
                  </a:cubicBezTo>
                  <a:cubicBezTo>
                    <a:pt x="897" y="1305"/>
                    <a:pt x="912" y="1283"/>
                    <a:pt x="922" y="1261"/>
                  </a:cubicBezTo>
                  <a:cubicBezTo>
                    <a:pt x="926" y="1256"/>
                    <a:pt x="927" y="1253"/>
                    <a:pt x="926" y="1253"/>
                  </a:cubicBezTo>
                  <a:lnTo>
                    <a:pt x="926" y="1253"/>
                  </a:lnTo>
                  <a:cubicBezTo>
                    <a:pt x="922" y="1253"/>
                    <a:pt x="885" y="1294"/>
                    <a:pt x="850" y="1340"/>
                  </a:cubicBezTo>
                  <a:cubicBezTo>
                    <a:pt x="859" y="1327"/>
                    <a:pt x="853" y="1337"/>
                    <a:pt x="869" y="1311"/>
                  </a:cubicBezTo>
                  <a:cubicBezTo>
                    <a:pt x="887" y="1280"/>
                    <a:pt x="884" y="1277"/>
                    <a:pt x="878" y="1274"/>
                  </a:cubicBezTo>
                  <a:cubicBezTo>
                    <a:pt x="876" y="1273"/>
                    <a:pt x="875" y="1272"/>
                    <a:pt x="873" y="1272"/>
                  </a:cubicBezTo>
                  <a:cubicBezTo>
                    <a:pt x="870" y="1272"/>
                    <a:pt x="865" y="1276"/>
                    <a:pt x="850" y="1296"/>
                  </a:cubicBezTo>
                  <a:cubicBezTo>
                    <a:pt x="828" y="1324"/>
                    <a:pt x="806" y="1352"/>
                    <a:pt x="803" y="1352"/>
                  </a:cubicBezTo>
                  <a:cubicBezTo>
                    <a:pt x="793" y="1374"/>
                    <a:pt x="781" y="1393"/>
                    <a:pt x="765" y="1412"/>
                  </a:cubicBezTo>
                  <a:cubicBezTo>
                    <a:pt x="775" y="1390"/>
                    <a:pt x="784" y="1368"/>
                    <a:pt x="797" y="1346"/>
                  </a:cubicBezTo>
                  <a:cubicBezTo>
                    <a:pt x="834" y="1283"/>
                    <a:pt x="853" y="1252"/>
                    <a:pt x="844" y="1242"/>
                  </a:cubicBezTo>
                  <a:cubicBezTo>
                    <a:pt x="840" y="1236"/>
                    <a:pt x="831" y="1230"/>
                    <a:pt x="856" y="1202"/>
                  </a:cubicBezTo>
                  <a:cubicBezTo>
                    <a:pt x="854" y="1201"/>
                    <a:pt x="853" y="1200"/>
                    <a:pt x="851" y="1200"/>
                  </a:cubicBezTo>
                  <a:cubicBezTo>
                    <a:pt x="847" y="1200"/>
                    <a:pt x="841" y="1204"/>
                    <a:pt x="825" y="1221"/>
                  </a:cubicBezTo>
                  <a:lnTo>
                    <a:pt x="818" y="1214"/>
                  </a:lnTo>
                  <a:cubicBezTo>
                    <a:pt x="832" y="1199"/>
                    <a:pt x="837" y="1191"/>
                    <a:pt x="835" y="1191"/>
                  </a:cubicBezTo>
                  <a:lnTo>
                    <a:pt x="835" y="1191"/>
                  </a:lnTo>
                  <a:cubicBezTo>
                    <a:pt x="833" y="1191"/>
                    <a:pt x="825" y="1197"/>
                    <a:pt x="812" y="1208"/>
                  </a:cubicBezTo>
                  <a:cubicBezTo>
                    <a:pt x="804" y="1214"/>
                    <a:pt x="801" y="1216"/>
                    <a:pt x="799" y="1216"/>
                  </a:cubicBezTo>
                  <a:cubicBezTo>
                    <a:pt x="796" y="1216"/>
                    <a:pt x="808" y="1202"/>
                    <a:pt x="806" y="1202"/>
                  </a:cubicBezTo>
                  <a:cubicBezTo>
                    <a:pt x="829" y="1177"/>
                    <a:pt x="842" y="1164"/>
                    <a:pt x="841" y="1164"/>
                  </a:cubicBezTo>
                  <a:lnTo>
                    <a:pt x="841" y="1164"/>
                  </a:lnTo>
                  <a:cubicBezTo>
                    <a:pt x="839" y="1164"/>
                    <a:pt x="820" y="1182"/>
                    <a:pt x="778" y="1221"/>
                  </a:cubicBezTo>
                  <a:cubicBezTo>
                    <a:pt x="753" y="1246"/>
                    <a:pt x="731" y="1277"/>
                    <a:pt x="734" y="1280"/>
                  </a:cubicBezTo>
                  <a:lnTo>
                    <a:pt x="740" y="1289"/>
                  </a:lnTo>
                  <a:lnTo>
                    <a:pt x="706" y="1305"/>
                  </a:lnTo>
                  <a:cubicBezTo>
                    <a:pt x="684" y="1311"/>
                    <a:pt x="662" y="1324"/>
                    <a:pt x="646" y="1343"/>
                  </a:cubicBezTo>
                  <a:cubicBezTo>
                    <a:pt x="646" y="1343"/>
                    <a:pt x="622" y="1362"/>
                    <a:pt x="616" y="1362"/>
                  </a:cubicBezTo>
                  <a:cubicBezTo>
                    <a:pt x="615" y="1362"/>
                    <a:pt x="615" y="1362"/>
                    <a:pt x="615" y="1362"/>
                  </a:cubicBezTo>
                  <a:lnTo>
                    <a:pt x="671" y="1315"/>
                  </a:lnTo>
                  <a:cubicBezTo>
                    <a:pt x="699" y="1293"/>
                    <a:pt x="728" y="1271"/>
                    <a:pt x="753" y="1246"/>
                  </a:cubicBezTo>
                  <a:cubicBezTo>
                    <a:pt x="785" y="1213"/>
                    <a:pt x="806" y="1188"/>
                    <a:pt x="802" y="1188"/>
                  </a:cubicBezTo>
                  <a:lnTo>
                    <a:pt x="802" y="1188"/>
                  </a:lnTo>
                  <a:cubicBezTo>
                    <a:pt x="799" y="1188"/>
                    <a:pt x="790" y="1195"/>
                    <a:pt x="771" y="1211"/>
                  </a:cubicBezTo>
                  <a:cubicBezTo>
                    <a:pt x="768" y="1208"/>
                    <a:pt x="768" y="1208"/>
                    <a:pt x="793" y="1183"/>
                  </a:cubicBezTo>
                  <a:cubicBezTo>
                    <a:pt x="806" y="1172"/>
                    <a:pt x="812" y="1166"/>
                    <a:pt x="811" y="1166"/>
                  </a:cubicBezTo>
                  <a:lnTo>
                    <a:pt x="811" y="1166"/>
                  </a:lnTo>
                  <a:cubicBezTo>
                    <a:pt x="809" y="1166"/>
                    <a:pt x="794" y="1176"/>
                    <a:pt x="762" y="1199"/>
                  </a:cubicBezTo>
                  <a:cubicBezTo>
                    <a:pt x="736" y="1219"/>
                    <a:pt x="721" y="1229"/>
                    <a:pt x="718" y="1229"/>
                  </a:cubicBezTo>
                  <a:cubicBezTo>
                    <a:pt x="715" y="1229"/>
                    <a:pt x="727" y="1216"/>
                    <a:pt x="756" y="1192"/>
                  </a:cubicBezTo>
                  <a:cubicBezTo>
                    <a:pt x="792" y="1158"/>
                    <a:pt x="802" y="1143"/>
                    <a:pt x="795" y="1143"/>
                  </a:cubicBezTo>
                  <a:cubicBezTo>
                    <a:pt x="791" y="1143"/>
                    <a:pt x="784" y="1146"/>
                    <a:pt x="775" y="1152"/>
                  </a:cubicBezTo>
                  <a:cubicBezTo>
                    <a:pt x="746" y="1173"/>
                    <a:pt x="730" y="1181"/>
                    <a:pt x="725" y="1181"/>
                  </a:cubicBezTo>
                  <a:cubicBezTo>
                    <a:pt x="719" y="1181"/>
                    <a:pt x="726" y="1172"/>
                    <a:pt x="740" y="1161"/>
                  </a:cubicBezTo>
                  <a:cubicBezTo>
                    <a:pt x="757" y="1148"/>
                    <a:pt x="762" y="1142"/>
                    <a:pt x="758" y="1142"/>
                  </a:cubicBezTo>
                  <a:cubicBezTo>
                    <a:pt x="755" y="1142"/>
                    <a:pt x="747" y="1145"/>
                    <a:pt x="734" y="1152"/>
                  </a:cubicBezTo>
                  <a:cubicBezTo>
                    <a:pt x="757" y="1138"/>
                    <a:pt x="778" y="1122"/>
                    <a:pt x="776" y="1122"/>
                  </a:cubicBezTo>
                  <a:lnTo>
                    <a:pt x="776" y="1122"/>
                  </a:lnTo>
                  <a:cubicBezTo>
                    <a:pt x="775" y="1122"/>
                    <a:pt x="771" y="1125"/>
                    <a:pt x="762" y="1130"/>
                  </a:cubicBezTo>
                  <a:cubicBezTo>
                    <a:pt x="762" y="1130"/>
                    <a:pt x="762" y="1130"/>
                    <a:pt x="761" y="1130"/>
                  </a:cubicBezTo>
                  <a:cubicBezTo>
                    <a:pt x="759" y="1130"/>
                    <a:pt x="753" y="1131"/>
                    <a:pt x="731" y="1148"/>
                  </a:cubicBezTo>
                  <a:lnTo>
                    <a:pt x="668" y="1177"/>
                  </a:lnTo>
                  <a:cubicBezTo>
                    <a:pt x="649" y="1192"/>
                    <a:pt x="627" y="1208"/>
                    <a:pt x="605" y="1217"/>
                  </a:cubicBezTo>
                  <a:cubicBezTo>
                    <a:pt x="600" y="1221"/>
                    <a:pt x="597" y="1222"/>
                    <a:pt x="595" y="1222"/>
                  </a:cubicBezTo>
                  <a:cubicBezTo>
                    <a:pt x="587" y="1222"/>
                    <a:pt x="615" y="1189"/>
                    <a:pt x="690" y="1142"/>
                  </a:cubicBezTo>
                  <a:lnTo>
                    <a:pt x="750" y="1105"/>
                  </a:lnTo>
                  <a:lnTo>
                    <a:pt x="750" y="1105"/>
                  </a:lnTo>
                  <a:lnTo>
                    <a:pt x="687" y="1136"/>
                  </a:lnTo>
                  <a:cubicBezTo>
                    <a:pt x="687" y="1133"/>
                    <a:pt x="684" y="1130"/>
                    <a:pt x="715" y="1114"/>
                  </a:cubicBezTo>
                  <a:cubicBezTo>
                    <a:pt x="750" y="1098"/>
                    <a:pt x="750" y="1098"/>
                    <a:pt x="746" y="1095"/>
                  </a:cubicBezTo>
                  <a:cubicBezTo>
                    <a:pt x="746" y="1095"/>
                    <a:pt x="746" y="1095"/>
                    <a:pt x="746" y="1095"/>
                  </a:cubicBezTo>
                  <a:cubicBezTo>
                    <a:pt x="744" y="1095"/>
                    <a:pt x="737" y="1097"/>
                    <a:pt x="715" y="1108"/>
                  </a:cubicBezTo>
                  <a:cubicBezTo>
                    <a:pt x="678" y="1125"/>
                    <a:pt x="662" y="1133"/>
                    <a:pt x="660" y="1133"/>
                  </a:cubicBezTo>
                  <a:cubicBezTo>
                    <a:pt x="659" y="1133"/>
                    <a:pt x="667" y="1128"/>
                    <a:pt x="681" y="1120"/>
                  </a:cubicBezTo>
                  <a:cubicBezTo>
                    <a:pt x="714" y="1102"/>
                    <a:pt x="730" y="1093"/>
                    <a:pt x="727" y="1093"/>
                  </a:cubicBezTo>
                  <a:lnTo>
                    <a:pt x="727" y="1093"/>
                  </a:lnTo>
                  <a:cubicBezTo>
                    <a:pt x="724" y="1093"/>
                    <a:pt x="708" y="1099"/>
                    <a:pt x="677" y="1111"/>
                  </a:cubicBezTo>
                  <a:cubicBezTo>
                    <a:pt x="645" y="1125"/>
                    <a:pt x="629" y="1132"/>
                    <a:pt x="628" y="1132"/>
                  </a:cubicBezTo>
                  <a:cubicBezTo>
                    <a:pt x="627" y="1132"/>
                    <a:pt x="644" y="1124"/>
                    <a:pt x="677" y="1108"/>
                  </a:cubicBezTo>
                  <a:cubicBezTo>
                    <a:pt x="699" y="1098"/>
                    <a:pt x="721" y="1089"/>
                    <a:pt x="740" y="1073"/>
                  </a:cubicBezTo>
                  <a:lnTo>
                    <a:pt x="740" y="1073"/>
                  </a:lnTo>
                  <a:lnTo>
                    <a:pt x="706" y="1086"/>
                  </a:lnTo>
                  <a:cubicBezTo>
                    <a:pt x="670" y="1101"/>
                    <a:pt x="654" y="1107"/>
                    <a:pt x="651" y="1107"/>
                  </a:cubicBezTo>
                  <a:cubicBezTo>
                    <a:pt x="649" y="1107"/>
                    <a:pt x="657" y="1102"/>
                    <a:pt x="671" y="1095"/>
                  </a:cubicBezTo>
                  <a:cubicBezTo>
                    <a:pt x="694" y="1087"/>
                    <a:pt x="702" y="1083"/>
                    <a:pt x="693" y="1083"/>
                  </a:cubicBezTo>
                  <a:cubicBezTo>
                    <a:pt x="689" y="1083"/>
                    <a:pt x="681" y="1084"/>
                    <a:pt x="668" y="1086"/>
                  </a:cubicBezTo>
                  <a:cubicBezTo>
                    <a:pt x="668" y="1080"/>
                    <a:pt x="665" y="1076"/>
                    <a:pt x="699" y="1064"/>
                  </a:cubicBezTo>
                  <a:cubicBezTo>
                    <a:pt x="733" y="1051"/>
                    <a:pt x="751" y="1046"/>
                    <a:pt x="751" y="1046"/>
                  </a:cubicBezTo>
                  <a:lnTo>
                    <a:pt x="751" y="1046"/>
                  </a:lnTo>
                  <a:cubicBezTo>
                    <a:pt x="751" y="1046"/>
                    <a:pt x="733" y="1051"/>
                    <a:pt x="699" y="1061"/>
                  </a:cubicBezTo>
                  <a:cubicBezTo>
                    <a:pt x="686" y="1064"/>
                    <a:pt x="678" y="1066"/>
                    <a:pt x="675" y="1066"/>
                  </a:cubicBezTo>
                  <a:cubicBezTo>
                    <a:pt x="669" y="1066"/>
                    <a:pt x="677" y="1061"/>
                    <a:pt x="696" y="1051"/>
                  </a:cubicBezTo>
                  <a:cubicBezTo>
                    <a:pt x="716" y="1044"/>
                    <a:pt x="725" y="1041"/>
                    <a:pt x="721" y="1041"/>
                  </a:cubicBezTo>
                  <a:cubicBezTo>
                    <a:pt x="719" y="1041"/>
                    <a:pt x="711" y="1042"/>
                    <a:pt x="696" y="1045"/>
                  </a:cubicBezTo>
                  <a:cubicBezTo>
                    <a:pt x="662" y="1054"/>
                    <a:pt x="627" y="1064"/>
                    <a:pt x="593" y="1080"/>
                  </a:cubicBezTo>
                  <a:cubicBezTo>
                    <a:pt x="596" y="1083"/>
                    <a:pt x="596" y="1083"/>
                    <a:pt x="562" y="1095"/>
                  </a:cubicBezTo>
                  <a:cubicBezTo>
                    <a:pt x="562" y="1095"/>
                    <a:pt x="558" y="1089"/>
                    <a:pt x="558" y="1086"/>
                  </a:cubicBezTo>
                  <a:cubicBezTo>
                    <a:pt x="558" y="1083"/>
                    <a:pt x="558" y="1080"/>
                    <a:pt x="521" y="1080"/>
                  </a:cubicBezTo>
                  <a:cubicBezTo>
                    <a:pt x="483" y="1080"/>
                    <a:pt x="414" y="1095"/>
                    <a:pt x="452" y="1095"/>
                  </a:cubicBezTo>
                  <a:lnTo>
                    <a:pt x="452" y="1098"/>
                  </a:lnTo>
                  <a:lnTo>
                    <a:pt x="417" y="1111"/>
                  </a:lnTo>
                  <a:cubicBezTo>
                    <a:pt x="356" y="1127"/>
                    <a:pt x="333" y="1139"/>
                    <a:pt x="344" y="1139"/>
                  </a:cubicBezTo>
                  <a:cubicBezTo>
                    <a:pt x="352" y="1139"/>
                    <a:pt x="378" y="1133"/>
                    <a:pt x="420" y="1120"/>
                  </a:cubicBezTo>
                  <a:cubicBezTo>
                    <a:pt x="474" y="1106"/>
                    <a:pt x="500" y="1099"/>
                    <a:pt x="503" y="1099"/>
                  </a:cubicBezTo>
                  <a:lnTo>
                    <a:pt x="503" y="1099"/>
                  </a:lnTo>
                  <a:cubicBezTo>
                    <a:pt x="506" y="1099"/>
                    <a:pt x="488" y="1105"/>
                    <a:pt x="455" y="1117"/>
                  </a:cubicBezTo>
                  <a:cubicBezTo>
                    <a:pt x="386" y="1136"/>
                    <a:pt x="389" y="1142"/>
                    <a:pt x="389" y="1148"/>
                  </a:cubicBezTo>
                  <a:cubicBezTo>
                    <a:pt x="389" y="1152"/>
                    <a:pt x="389" y="1152"/>
                    <a:pt x="358" y="1164"/>
                  </a:cubicBezTo>
                  <a:cubicBezTo>
                    <a:pt x="323" y="1174"/>
                    <a:pt x="289" y="1192"/>
                    <a:pt x="292" y="1199"/>
                  </a:cubicBezTo>
                  <a:cubicBezTo>
                    <a:pt x="293" y="1201"/>
                    <a:pt x="294" y="1203"/>
                    <a:pt x="296" y="1203"/>
                  </a:cubicBezTo>
                  <a:cubicBezTo>
                    <a:pt x="299" y="1203"/>
                    <a:pt x="306" y="1200"/>
                    <a:pt x="326" y="1192"/>
                  </a:cubicBezTo>
                  <a:cubicBezTo>
                    <a:pt x="338" y="1186"/>
                    <a:pt x="346" y="1183"/>
                    <a:pt x="349" y="1183"/>
                  </a:cubicBezTo>
                  <a:cubicBezTo>
                    <a:pt x="356" y="1183"/>
                    <a:pt x="343" y="1195"/>
                    <a:pt x="298" y="1214"/>
                  </a:cubicBezTo>
                  <a:cubicBezTo>
                    <a:pt x="284" y="1223"/>
                    <a:pt x="276" y="1228"/>
                    <a:pt x="278" y="1228"/>
                  </a:cubicBezTo>
                  <a:cubicBezTo>
                    <a:pt x="281" y="1228"/>
                    <a:pt x="297" y="1221"/>
                    <a:pt x="333" y="1208"/>
                  </a:cubicBezTo>
                  <a:cubicBezTo>
                    <a:pt x="358" y="1200"/>
                    <a:pt x="375" y="1196"/>
                    <a:pt x="382" y="1196"/>
                  </a:cubicBezTo>
                  <a:cubicBezTo>
                    <a:pt x="395" y="1196"/>
                    <a:pt x="380" y="1207"/>
                    <a:pt x="339" y="1227"/>
                  </a:cubicBezTo>
                  <a:lnTo>
                    <a:pt x="342" y="1239"/>
                  </a:lnTo>
                  <a:cubicBezTo>
                    <a:pt x="343" y="1240"/>
                    <a:pt x="344" y="1241"/>
                    <a:pt x="346" y="1241"/>
                  </a:cubicBezTo>
                  <a:cubicBezTo>
                    <a:pt x="355" y="1241"/>
                    <a:pt x="382" y="1228"/>
                    <a:pt x="411" y="1217"/>
                  </a:cubicBezTo>
                  <a:cubicBezTo>
                    <a:pt x="447" y="1202"/>
                    <a:pt x="464" y="1195"/>
                    <a:pt x="466" y="1195"/>
                  </a:cubicBezTo>
                  <a:lnTo>
                    <a:pt x="466" y="1195"/>
                  </a:lnTo>
                  <a:cubicBezTo>
                    <a:pt x="467" y="1195"/>
                    <a:pt x="460" y="1200"/>
                    <a:pt x="446" y="1208"/>
                  </a:cubicBezTo>
                  <a:cubicBezTo>
                    <a:pt x="427" y="1221"/>
                    <a:pt x="405" y="1233"/>
                    <a:pt x="383" y="1242"/>
                  </a:cubicBezTo>
                  <a:cubicBezTo>
                    <a:pt x="348" y="1255"/>
                    <a:pt x="352" y="1261"/>
                    <a:pt x="355" y="1268"/>
                  </a:cubicBezTo>
                  <a:cubicBezTo>
                    <a:pt x="357" y="1272"/>
                    <a:pt x="359" y="1278"/>
                    <a:pt x="368" y="1278"/>
                  </a:cubicBezTo>
                  <a:cubicBezTo>
                    <a:pt x="374" y="1278"/>
                    <a:pt x="381" y="1276"/>
                    <a:pt x="392" y="1271"/>
                  </a:cubicBezTo>
                  <a:lnTo>
                    <a:pt x="392" y="1271"/>
                  </a:lnTo>
                  <a:lnTo>
                    <a:pt x="361" y="1286"/>
                  </a:lnTo>
                  <a:cubicBezTo>
                    <a:pt x="363" y="1288"/>
                    <a:pt x="349" y="1296"/>
                    <a:pt x="350" y="1296"/>
                  </a:cubicBezTo>
                  <a:cubicBezTo>
                    <a:pt x="350" y="1296"/>
                    <a:pt x="354" y="1295"/>
                    <a:pt x="364" y="1289"/>
                  </a:cubicBezTo>
                  <a:lnTo>
                    <a:pt x="364" y="1289"/>
                  </a:lnTo>
                  <a:cubicBezTo>
                    <a:pt x="364" y="1290"/>
                    <a:pt x="367" y="1296"/>
                    <a:pt x="339" y="1324"/>
                  </a:cubicBezTo>
                  <a:cubicBezTo>
                    <a:pt x="331" y="1333"/>
                    <a:pt x="333" y="1338"/>
                    <a:pt x="342" y="1338"/>
                  </a:cubicBezTo>
                  <a:cubicBezTo>
                    <a:pt x="359" y="1338"/>
                    <a:pt x="404" y="1319"/>
                    <a:pt x="439" y="1283"/>
                  </a:cubicBezTo>
                  <a:cubicBezTo>
                    <a:pt x="439" y="1282"/>
                    <a:pt x="439" y="1281"/>
                    <a:pt x="439" y="1281"/>
                  </a:cubicBezTo>
                  <a:cubicBezTo>
                    <a:pt x="440" y="1281"/>
                    <a:pt x="440" y="1284"/>
                    <a:pt x="442" y="1289"/>
                  </a:cubicBezTo>
                  <a:cubicBezTo>
                    <a:pt x="443" y="1290"/>
                    <a:pt x="444" y="1291"/>
                    <a:pt x="445" y="1291"/>
                  </a:cubicBezTo>
                  <a:cubicBezTo>
                    <a:pt x="454" y="1291"/>
                    <a:pt x="477" y="1277"/>
                    <a:pt x="477" y="1277"/>
                  </a:cubicBezTo>
                  <a:cubicBezTo>
                    <a:pt x="494" y="1267"/>
                    <a:pt x="502" y="1264"/>
                    <a:pt x="507" y="1264"/>
                  </a:cubicBezTo>
                  <a:cubicBezTo>
                    <a:pt x="511" y="1264"/>
                    <a:pt x="511" y="1266"/>
                    <a:pt x="511" y="1268"/>
                  </a:cubicBezTo>
                  <a:lnTo>
                    <a:pt x="452" y="1305"/>
                  </a:lnTo>
                  <a:cubicBezTo>
                    <a:pt x="390" y="1335"/>
                    <a:pt x="357" y="1359"/>
                    <a:pt x="366" y="1359"/>
                  </a:cubicBezTo>
                  <a:cubicBezTo>
                    <a:pt x="371" y="1359"/>
                    <a:pt x="390" y="1351"/>
                    <a:pt x="424" y="1333"/>
                  </a:cubicBezTo>
                  <a:lnTo>
                    <a:pt x="424" y="1333"/>
                  </a:lnTo>
                  <a:lnTo>
                    <a:pt x="395" y="1352"/>
                  </a:lnTo>
                  <a:cubicBezTo>
                    <a:pt x="374" y="1365"/>
                    <a:pt x="369" y="1372"/>
                    <a:pt x="380" y="1372"/>
                  </a:cubicBezTo>
                  <a:cubicBezTo>
                    <a:pt x="385" y="1372"/>
                    <a:pt x="393" y="1371"/>
                    <a:pt x="405" y="1368"/>
                  </a:cubicBezTo>
                  <a:cubicBezTo>
                    <a:pt x="439" y="1358"/>
                    <a:pt x="471" y="1340"/>
                    <a:pt x="499" y="1321"/>
                  </a:cubicBezTo>
                  <a:cubicBezTo>
                    <a:pt x="519" y="1307"/>
                    <a:pt x="527" y="1304"/>
                    <a:pt x="531" y="1304"/>
                  </a:cubicBezTo>
                  <a:cubicBezTo>
                    <a:pt x="533" y="1304"/>
                    <a:pt x="533" y="1305"/>
                    <a:pt x="533" y="1305"/>
                  </a:cubicBezTo>
                  <a:cubicBezTo>
                    <a:pt x="536" y="1308"/>
                    <a:pt x="536" y="1308"/>
                    <a:pt x="505" y="1330"/>
                  </a:cubicBezTo>
                  <a:cubicBezTo>
                    <a:pt x="470" y="1352"/>
                    <a:pt x="458" y="1365"/>
                    <a:pt x="466" y="1365"/>
                  </a:cubicBezTo>
                  <a:cubicBezTo>
                    <a:pt x="472" y="1365"/>
                    <a:pt x="488" y="1359"/>
                    <a:pt x="514" y="1343"/>
                  </a:cubicBezTo>
                  <a:lnTo>
                    <a:pt x="514" y="1343"/>
                  </a:lnTo>
                  <a:lnTo>
                    <a:pt x="486" y="1365"/>
                  </a:lnTo>
                  <a:cubicBezTo>
                    <a:pt x="455" y="1384"/>
                    <a:pt x="430" y="1412"/>
                    <a:pt x="477" y="1415"/>
                  </a:cubicBezTo>
                  <a:cubicBezTo>
                    <a:pt x="489" y="1434"/>
                    <a:pt x="502" y="1446"/>
                    <a:pt x="474" y="1471"/>
                  </a:cubicBezTo>
                  <a:cubicBezTo>
                    <a:pt x="467" y="1478"/>
                    <a:pt x="467" y="1481"/>
                    <a:pt x="472" y="1481"/>
                  </a:cubicBezTo>
                  <a:cubicBezTo>
                    <a:pt x="484" y="1481"/>
                    <a:pt x="533" y="1457"/>
                    <a:pt x="577" y="1427"/>
                  </a:cubicBezTo>
                  <a:lnTo>
                    <a:pt x="577" y="1427"/>
                  </a:lnTo>
                  <a:cubicBezTo>
                    <a:pt x="549" y="1452"/>
                    <a:pt x="555" y="1456"/>
                    <a:pt x="562" y="1465"/>
                  </a:cubicBezTo>
                  <a:cubicBezTo>
                    <a:pt x="574" y="1478"/>
                    <a:pt x="574" y="1478"/>
                    <a:pt x="549" y="1503"/>
                  </a:cubicBezTo>
                  <a:cubicBezTo>
                    <a:pt x="521" y="1527"/>
                    <a:pt x="508" y="1539"/>
                    <a:pt x="509" y="1539"/>
                  </a:cubicBezTo>
                  <a:cubicBezTo>
                    <a:pt x="511" y="1539"/>
                    <a:pt x="525" y="1529"/>
                    <a:pt x="552" y="1509"/>
                  </a:cubicBezTo>
                  <a:cubicBezTo>
                    <a:pt x="569" y="1494"/>
                    <a:pt x="579" y="1487"/>
                    <a:pt x="584" y="1487"/>
                  </a:cubicBezTo>
                  <a:cubicBezTo>
                    <a:pt x="594" y="1487"/>
                    <a:pt x="578" y="1516"/>
                    <a:pt x="546" y="1553"/>
                  </a:cubicBezTo>
                  <a:cubicBezTo>
                    <a:pt x="521" y="1578"/>
                    <a:pt x="527" y="1581"/>
                    <a:pt x="536" y="1590"/>
                  </a:cubicBezTo>
                  <a:cubicBezTo>
                    <a:pt x="549" y="1580"/>
                    <a:pt x="558" y="1577"/>
                    <a:pt x="565" y="1577"/>
                  </a:cubicBezTo>
                  <a:cubicBezTo>
                    <a:pt x="573" y="1577"/>
                    <a:pt x="578" y="1582"/>
                    <a:pt x="583" y="1587"/>
                  </a:cubicBezTo>
                  <a:cubicBezTo>
                    <a:pt x="587" y="1590"/>
                    <a:pt x="590" y="1592"/>
                    <a:pt x="593" y="1592"/>
                  </a:cubicBezTo>
                  <a:cubicBezTo>
                    <a:pt x="600" y="1592"/>
                    <a:pt x="610" y="1581"/>
                    <a:pt x="640" y="1540"/>
                  </a:cubicBezTo>
                  <a:cubicBezTo>
                    <a:pt x="670" y="1502"/>
                    <a:pt x="682" y="1491"/>
                    <a:pt x="689" y="1491"/>
                  </a:cubicBezTo>
                  <a:cubicBezTo>
                    <a:pt x="692" y="1491"/>
                    <a:pt x="694" y="1493"/>
                    <a:pt x="696" y="1496"/>
                  </a:cubicBezTo>
                  <a:cubicBezTo>
                    <a:pt x="703" y="1499"/>
                    <a:pt x="706" y="1503"/>
                    <a:pt x="684" y="1531"/>
                  </a:cubicBezTo>
                  <a:cubicBezTo>
                    <a:pt x="684" y="1531"/>
                    <a:pt x="668" y="1565"/>
                    <a:pt x="674" y="1568"/>
                  </a:cubicBezTo>
                  <a:cubicBezTo>
                    <a:pt x="677" y="1572"/>
                    <a:pt x="684" y="1575"/>
                    <a:pt x="662" y="1603"/>
                  </a:cubicBezTo>
                  <a:cubicBezTo>
                    <a:pt x="662" y="1603"/>
                    <a:pt x="646" y="1637"/>
                    <a:pt x="659" y="1644"/>
                  </a:cubicBezTo>
                  <a:cubicBezTo>
                    <a:pt x="668" y="1653"/>
                    <a:pt x="677" y="1659"/>
                    <a:pt x="659" y="1691"/>
                  </a:cubicBezTo>
                  <a:cubicBezTo>
                    <a:pt x="660" y="1691"/>
                    <a:pt x="661" y="1692"/>
                    <a:pt x="662" y="1692"/>
                  </a:cubicBezTo>
                  <a:cubicBezTo>
                    <a:pt x="666" y="1692"/>
                    <a:pt x="669" y="1686"/>
                    <a:pt x="684" y="1662"/>
                  </a:cubicBezTo>
                  <a:cubicBezTo>
                    <a:pt x="696" y="1643"/>
                    <a:pt x="709" y="1624"/>
                    <a:pt x="718" y="1624"/>
                  </a:cubicBezTo>
                  <a:cubicBezTo>
                    <a:pt x="723" y="1624"/>
                    <a:pt x="726" y="1631"/>
                    <a:pt x="728" y="1647"/>
                  </a:cubicBezTo>
                  <a:cubicBezTo>
                    <a:pt x="733" y="1650"/>
                    <a:pt x="740" y="1653"/>
                    <a:pt x="746" y="1653"/>
                  </a:cubicBezTo>
                  <a:cubicBezTo>
                    <a:pt x="754" y="1653"/>
                    <a:pt x="763" y="1648"/>
                    <a:pt x="771" y="1631"/>
                  </a:cubicBezTo>
                  <a:lnTo>
                    <a:pt x="771" y="1631"/>
                  </a:lnTo>
                  <a:cubicBezTo>
                    <a:pt x="775" y="1634"/>
                    <a:pt x="775" y="1634"/>
                    <a:pt x="759" y="1666"/>
                  </a:cubicBezTo>
                  <a:cubicBezTo>
                    <a:pt x="742" y="1701"/>
                    <a:pt x="738" y="1719"/>
                    <a:pt x="744" y="1719"/>
                  </a:cubicBezTo>
                  <a:cubicBezTo>
                    <a:pt x="749" y="1719"/>
                    <a:pt x="762" y="1706"/>
                    <a:pt x="781" y="1678"/>
                  </a:cubicBezTo>
                  <a:cubicBezTo>
                    <a:pt x="788" y="1662"/>
                    <a:pt x="793" y="1654"/>
                    <a:pt x="796" y="1654"/>
                  </a:cubicBezTo>
                  <a:lnTo>
                    <a:pt x="796" y="1654"/>
                  </a:lnTo>
                  <a:cubicBezTo>
                    <a:pt x="799" y="1654"/>
                    <a:pt x="798" y="1664"/>
                    <a:pt x="793" y="1684"/>
                  </a:cubicBezTo>
                  <a:cubicBezTo>
                    <a:pt x="793" y="1684"/>
                    <a:pt x="794" y="1684"/>
                    <a:pt x="794" y="1684"/>
                  </a:cubicBezTo>
                  <a:cubicBezTo>
                    <a:pt x="796" y="1684"/>
                    <a:pt x="803" y="1682"/>
                    <a:pt x="818" y="1656"/>
                  </a:cubicBezTo>
                  <a:cubicBezTo>
                    <a:pt x="827" y="1641"/>
                    <a:pt x="832" y="1633"/>
                    <a:pt x="834" y="1633"/>
                  </a:cubicBezTo>
                  <a:lnTo>
                    <a:pt x="834" y="1633"/>
                  </a:lnTo>
                  <a:cubicBezTo>
                    <a:pt x="837" y="1633"/>
                    <a:pt x="836" y="1643"/>
                    <a:pt x="834" y="1662"/>
                  </a:cubicBezTo>
                  <a:cubicBezTo>
                    <a:pt x="822" y="1697"/>
                    <a:pt x="828" y="1700"/>
                    <a:pt x="831" y="1700"/>
                  </a:cubicBezTo>
                  <a:cubicBezTo>
                    <a:pt x="839" y="1692"/>
                    <a:pt x="850" y="1689"/>
                    <a:pt x="862" y="1689"/>
                  </a:cubicBezTo>
                  <a:cubicBezTo>
                    <a:pt x="887" y="1689"/>
                    <a:pt x="915" y="1706"/>
                    <a:pt x="912" y="1731"/>
                  </a:cubicBezTo>
                  <a:cubicBezTo>
                    <a:pt x="925" y="1705"/>
                    <a:pt x="927" y="1699"/>
                    <a:pt x="931" y="1699"/>
                  </a:cubicBezTo>
                  <a:cubicBezTo>
                    <a:pt x="932" y="1699"/>
                    <a:pt x="933" y="1699"/>
                    <a:pt x="934" y="1700"/>
                  </a:cubicBezTo>
                  <a:cubicBezTo>
                    <a:pt x="930" y="1727"/>
                    <a:pt x="929" y="1738"/>
                    <a:pt x="931" y="1738"/>
                  </a:cubicBezTo>
                  <a:cubicBezTo>
                    <a:pt x="934" y="1738"/>
                    <a:pt x="944" y="1710"/>
                    <a:pt x="953" y="1666"/>
                  </a:cubicBezTo>
                  <a:lnTo>
                    <a:pt x="947" y="1666"/>
                  </a:lnTo>
                  <a:lnTo>
                    <a:pt x="941" y="1662"/>
                  </a:lnTo>
                  <a:cubicBezTo>
                    <a:pt x="949" y="1632"/>
                    <a:pt x="956" y="1616"/>
                    <a:pt x="959" y="1616"/>
                  </a:cubicBezTo>
                  <a:lnTo>
                    <a:pt x="959" y="1616"/>
                  </a:lnTo>
                  <a:cubicBezTo>
                    <a:pt x="964" y="1616"/>
                    <a:pt x="962" y="1643"/>
                    <a:pt x="950" y="1703"/>
                  </a:cubicBezTo>
                  <a:cubicBezTo>
                    <a:pt x="945" y="1740"/>
                    <a:pt x="944" y="1758"/>
                    <a:pt x="946" y="1758"/>
                  </a:cubicBezTo>
                  <a:cubicBezTo>
                    <a:pt x="948" y="1758"/>
                    <a:pt x="953" y="1740"/>
                    <a:pt x="963" y="1706"/>
                  </a:cubicBezTo>
                  <a:cubicBezTo>
                    <a:pt x="972" y="1672"/>
                    <a:pt x="977" y="1655"/>
                    <a:pt x="980" y="1655"/>
                  </a:cubicBezTo>
                  <a:lnTo>
                    <a:pt x="980" y="1655"/>
                  </a:lnTo>
                  <a:cubicBezTo>
                    <a:pt x="982" y="1655"/>
                    <a:pt x="981" y="1673"/>
                    <a:pt x="978" y="1709"/>
                  </a:cubicBezTo>
                  <a:cubicBezTo>
                    <a:pt x="974" y="1745"/>
                    <a:pt x="971" y="1763"/>
                    <a:pt x="972" y="1763"/>
                  </a:cubicBezTo>
                  <a:cubicBezTo>
                    <a:pt x="973" y="1763"/>
                    <a:pt x="977" y="1745"/>
                    <a:pt x="985" y="1709"/>
                  </a:cubicBezTo>
                  <a:cubicBezTo>
                    <a:pt x="1004" y="1632"/>
                    <a:pt x="1017" y="1588"/>
                    <a:pt x="1023" y="1588"/>
                  </a:cubicBezTo>
                  <a:lnTo>
                    <a:pt x="1023" y="1588"/>
                  </a:lnTo>
                  <a:cubicBezTo>
                    <a:pt x="1027" y="1588"/>
                    <a:pt x="1026" y="1616"/>
                    <a:pt x="1019" y="1678"/>
                  </a:cubicBezTo>
                  <a:cubicBezTo>
                    <a:pt x="1010" y="1750"/>
                    <a:pt x="1013" y="1788"/>
                    <a:pt x="1019" y="1788"/>
                  </a:cubicBezTo>
                  <a:cubicBezTo>
                    <a:pt x="1025" y="1788"/>
                    <a:pt x="1028" y="1753"/>
                    <a:pt x="1032" y="1719"/>
                  </a:cubicBezTo>
                  <a:cubicBezTo>
                    <a:pt x="1032" y="1683"/>
                    <a:pt x="1033" y="1665"/>
                    <a:pt x="1035" y="1665"/>
                  </a:cubicBezTo>
                  <a:cubicBezTo>
                    <a:pt x="1038" y="1665"/>
                    <a:pt x="1041" y="1683"/>
                    <a:pt x="1044" y="1719"/>
                  </a:cubicBezTo>
                  <a:cubicBezTo>
                    <a:pt x="1049" y="1781"/>
                    <a:pt x="1057" y="1808"/>
                    <a:pt x="1067" y="1808"/>
                  </a:cubicBezTo>
                  <a:cubicBezTo>
                    <a:pt x="1074" y="1808"/>
                    <a:pt x="1083" y="1790"/>
                    <a:pt x="1091" y="1760"/>
                  </a:cubicBezTo>
                  <a:cubicBezTo>
                    <a:pt x="1102" y="1724"/>
                    <a:pt x="1111" y="1706"/>
                    <a:pt x="1117" y="1706"/>
                  </a:cubicBezTo>
                  <a:lnTo>
                    <a:pt x="1117" y="1706"/>
                  </a:lnTo>
                  <a:cubicBezTo>
                    <a:pt x="1122" y="1706"/>
                    <a:pt x="1122" y="1724"/>
                    <a:pt x="1116" y="1760"/>
                  </a:cubicBezTo>
                  <a:cubicBezTo>
                    <a:pt x="1109" y="1801"/>
                    <a:pt x="1106" y="1819"/>
                    <a:pt x="1107" y="1819"/>
                  </a:cubicBezTo>
                  <a:cubicBezTo>
                    <a:pt x="1108" y="1819"/>
                    <a:pt x="1111" y="1810"/>
                    <a:pt x="1116" y="1794"/>
                  </a:cubicBezTo>
                  <a:lnTo>
                    <a:pt x="1151" y="1797"/>
                  </a:lnTo>
                  <a:cubicBezTo>
                    <a:pt x="1157" y="1797"/>
                    <a:pt x="1160" y="1760"/>
                    <a:pt x="1157" y="1722"/>
                  </a:cubicBezTo>
                  <a:lnTo>
                    <a:pt x="1157" y="1722"/>
                  </a:lnTo>
                  <a:cubicBezTo>
                    <a:pt x="1163" y="1766"/>
                    <a:pt x="1173" y="1796"/>
                    <a:pt x="1181" y="1796"/>
                  </a:cubicBezTo>
                  <a:cubicBezTo>
                    <a:pt x="1186" y="1796"/>
                    <a:pt x="1190" y="1784"/>
                    <a:pt x="1191" y="1756"/>
                  </a:cubicBezTo>
                  <a:lnTo>
                    <a:pt x="1204" y="1756"/>
                  </a:lnTo>
                  <a:cubicBezTo>
                    <a:pt x="1210" y="1753"/>
                    <a:pt x="1210" y="1753"/>
                    <a:pt x="1210" y="1719"/>
                  </a:cubicBezTo>
                  <a:cubicBezTo>
                    <a:pt x="1210" y="1708"/>
                    <a:pt x="1211" y="1703"/>
                    <a:pt x="1213" y="1703"/>
                  </a:cubicBezTo>
                  <a:cubicBezTo>
                    <a:pt x="1218" y="1703"/>
                    <a:pt x="1226" y="1729"/>
                    <a:pt x="1235" y="1753"/>
                  </a:cubicBezTo>
                  <a:cubicBezTo>
                    <a:pt x="1244" y="1777"/>
                    <a:pt x="1253" y="1800"/>
                    <a:pt x="1255" y="1800"/>
                  </a:cubicBezTo>
                  <a:cubicBezTo>
                    <a:pt x="1256" y="1800"/>
                    <a:pt x="1256" y="1795"/>
                    <a:pt x="1254" y="1785"/>
                  </a:cubicBezTo>
                  <a:cubicBezTo>
                    <a:pt x="1251" y="1750"/>
                    <a:pt x="1248" y="1713"/>
                    <a:pt x="1248" y="1675"/>
                  </a:cubicBezTo>
                  <a:cubicBezTo>
                    <a:pt x="1248" y="1665"/>
                    <a:pt x="1249" y="1661"/>
                    <a:pt x="1250" y="1661"/>
                  </a:cubicBezTo>
                  <a:cubicBezTo>
                    <a:pt x="1254" y="1661"/>
                    <a:pt x="1261" y="1685"/>
                    <a:pt x="1263" y="1709"/>
                  </a:cubicBezTo>
                  <a:cubicBezTo>
                    <a:pt x="1267" y="1734"/>
                    <a:pt x="1276" y="1756"/>
                    <a:pt x="1292" y="1778"/>
                  </a:cubicBezTo>
                  <a:cubicBezTo>
                    <a:pt x="1298" y="1775"/>
                    <a:pt x="1310" y="1772"/>
                    <a:pt x="1301" y="1738"/>
                  </a:cubicBezTo>
                  <a:cubicBezTo>
                    <a:pt x="1296" y="1718"/>
                    <a:pt x="1304" y="1708"/>
                    <a:pt x="1316" y="1708"/>
                  </a:cubicBezTo>
                  <a:cubicBezTo>
                    <a:pt x="1325" y="1708"/>
                    <a:pt x="1337" y="1714"/>
                    <a:pt x="1345" y="1728"/>
                  </a:cubicBezTo>
                  <a:lnTo>
                    <a:pt x="1357" y="1722"/>
                  </a:lnTo>
                  <a:cubicBezTo>
                    <a:pt x="1364" y="1722"/>
                    <a:pt x="1357" y="1687"/>
                    <a:pt x="1364" y="1684"/>
                  </a:cubicBezTo>
                  <a:cubicBezTo>
                    <a:pt x="1364" y="1684"/>
                    <a:pt x="1367" y="1681"/>
                    <a:pt x="1361" y="1647"/>
                  </a:cubicBezTo>
                  <a:cubicBezTo>
                    <a:pt x="1362" y="1647"/>
                    <a:pt x="1363" y="1647"/>
                    <a:pt x="1364" y="1647"/>
                  </a:cubicBezTo>
                  <a:cubicBezTo>
                    <a:pt x="1369" y="1647"/>
                    <a:pt x="1375" y="1649"/>
                    <a:pt x="1386" y="1678"/>
                  </a:cubicBezTo>
                  <a:cubicBezTo>
                    <a:pt x="1374" y="1643"/>
                    <a:pt x="1369" y="1626"/>
                    <a:pt x="1371" y="1626"/>
                  </a:cubicBezTo>
                  <a:lnTo>
                    <a:pt x="1371" y="1626"/>
                  </a:lnTo>
                  <a:cubicBezTo>
                    <a:pt x="1373" y="1626"/>
                    <a:pt x="1381" y="1641"/>
                    <a:pt x="1398" y="1672"/>
                  </a:cubicBezTo>
                  <a:cubicBezTo>
                    <a:pt x="1412" y="1705"/>
                    <a:pt x="1419" y="1721"/>
                    <a:pt x="1420" y="1721"/>
                  </a:cubicBezTo>
                  <a:cubicBezTo>
                    <a:pt x="1421" y="1721"/>
                    <a:pt x="1415" y="1705"/>
                    <a:pt x="1404" y="1672"/>
                  </a:cubicBezTo>
                  <a:cubicBezTo>
                    <a:pt x="1400" y="1652"/>
                    <a:pt x="1397" y="1643"/>
                    <a:pt x="1399" y="1643"/>
                  </a:cubicBezTo>
                  <a:lnTo>
                    <a:pt x="1399" y="1643"/>
                  </a:lnTo>
                  <a:cubicBezTo>
                    <a:pt x="1400" y="1643"/>
                    <a:pt x="1405" y="1651"/>
                    <a:pt x="1414" y="1666"/>
                  </a:cubicBezTo>
                  <a:cubicBezTo>
                    <a:pt x="1421" y="1682"/>
                    <a:pt x="1427" y="1690"/>
                    <a:pt x="1429" y="1690"/>
                  </a:cubicBezTo>
                  <a:cubicBezTo>
                    <a:pt x="1431" y="1690"/>
                    <a:pt x="1428" y="1680"/>
                    <a:pt x="1420" y="1662"/>
                  </a:cubicBezTo>
                  <a:cubicBezTo>
                    <a:pt x="1404" y="1620"/>
                    <a:pt x="1398" y="1588"/>
                    <a:pt x="1405" y="1588"/>
                  </a:cubicBezTo>
                  <a:lnTo>
                    <a:pt x="1405" y="1588"/>
                  </a:lnTo>
                  <a:cubicBezTo>
                    <a:pt x="1408" y="1588"/>
                    <a:pt x="1415" y="1598"/>
                    <a:pt x="1426" y="1622"/>
                  </a:cubicBezTo>
                  <a:cubicBezTo>
                    <a:pt x="1426" y="1622"/>
                    <a:pt x="1433" y="1619"/>
                    <a:pt x="1420" y="1584"/>
                  </a:cubicBezTo>
                  <a:cubicBezTo>
                    <a:pt x="1406" y="1551"/>
                    <a:pt x="1399" y="1535"/>
                    <a:pt x="1400" y="1535"/>
                  </a:cubicBezTo>
                  <a:lnTo>
                    <a:pt x="1400" y="1535"/>
                  </a:lnTo>
                  <a:cubicBezTo>
                    <a:pt x="1401" y="1535"/>
                    <a:pt x="1409" y="1551"/>
                    <a:pt x="1426" y="1584"/>
                  </a:cubicBezTo>
                  <a:cubicBezTo>
                    <a:pt x="1444" y="1612"/>
                    <a:pt x="1455" y="1626"/>
                    <a:pt x="1458" y="1626"/>
                  </a:cubicBezTo>
                  <a:cubicBezTo>
                    <a:pt x="1462" y="1626"/>
                    <a:pt x="1457" y="1609"/>
                    <a:pt x="1442" y="1575"/>
                  </a:cubicBezTo>
                  <a:cubicBezTo>
                    <a:pt x="1442" y="1575"/>
                    <a:pt x="1436" y="1560"/>
                    <a:pt x="1440" y="1560"/>
                  </a:cubicBezTo>
                  <a:lnTo>
                    <a:pt x="1440" y="1560"/>
                  </a:lnTo>
                  <a:cubicBezTo>
                    <a:pt x="1441" y="1560"/>
                    <a:pt x="1445" y="1563"/>
                    <a:pt x="1452" y="1572"/>
                  </a:cubicBezTo>
                  <a:cubicBezTo>
                    <a:pt x="1465" y="1584"/>
                    <a:pt x="1484" y="1593"/>
                    <a:pt x="1494" y="1593"/>
                  </a:cubicBezTo>
                  <a:cubicBezTo>
                    <a:pt x="1506" y="1593"/>
                    <a:pt x="1509" y="1582"/>
                    <a:pt x="1486" y="1553"/>
                  </a:cubicBezTo>
                  <a:lnTo>
                    <a:pt x="1495" y="1546"/>
                  </a:lnTo>
                  <a:cubicBezTo>
                    <a:pt x="1509" y="1557"/>
                    <a:pt x="1518" y="1563"/>
                    <a:pt x="1522" y="1563"/>
                  </a:cubicBezTo>
                  <a:cubicBezTo>
                    <a:pt x="1528" y="1563"/>
                    <a:pt x="1526" y="1553"/>
                    <a:pt x="1517" y="1534"/>
                  </a:cubicBezTo>
                  <a:lnTo>
                    <a:pt x="1502" y="1503"/>
                  </a:lnTo>
                  <a:lnTo>
                    <a:pt x="1502" y="1503"/>
                  </a:lnTo>
                  <a:cubicBezTo>
                    <a:pt x="1519" y="1529"/>
                    <a:pt x="1543" y="1556"/>
                    <a:pt x="1551" y="1556"/>
                  </a:cubicBezTo>
                  <a:cubicBezTo>
                    <a:pt x="1551" y="1556"/>
                    <a:pt x="1551" y="1556"/>
                    <a:pt x="1552" y="1556"/>
                  </a:cubicBezTo>
                  <a:cubicBezTo>
                    <a:pt x="1555" y="1553"/>
                    <a:pt x="1555" y="1553"/>
                    <a:pt x="1536" y="1521"/>
                  </a:cubicBezTo>
                  <a:cubicBezTo>
                    <a:pt x="1508" y="1496"/>
                    <a:pt x="1514" y="1493"/>
                    <a:pt x="1517" y="1490"/>
                  </a:cubicBezTo>
                  <a:cubicBezTo>
                    <a:pt x="1518" y="1490"/>
                    <a:pt x="1518" y="1490"/>
                    <a:pt x="1519" y="1490"/>
                  </a:cubicBezTo>
                  <a:cubicBezTo>
                    <a:pt x="1526" y="1490"/>
                    <a:pt x="1550" y="1514"/>
                    <a:pt x="1571" y="1540"/>
                  </a:cubicBezTo>
                  <a:lnTo>
                    <a:pt x="1577" y="1537"/>
                  </a:lnTo>
                  <a:cubicBezTo>
                    <a:pt x="1550" y="1503"/>
                    <a:pt x="1541" y="1488"/>
                    <a:pt x="1543" y="1488"/>
                  </a:cubicBezTo>
                  <a:lnTo>
                    <a:pt x="1543" y="1488"/>
                  </a:lnTo>
                  <a:cubicBezTo>
                    <a:pt x="1544" y="1488"/>
                    <a:pt x="1549" y="1495"/>
                    <a:pt x="1558" y="1506"/>
                  </a:cubicBezTo>
                  <a:cubicBezTo>
                    <a:pt x="1577" y="1522"/>
                    <a:pt x="1585" y="1527"/>
                    <a:pt x="1589" y="1527"/>
                  </a:cubicBezTo>
                  <a:cubicBezTo>
                    <a:pt x="1592" y="1527"/>
                    <a:pt x="1594" y="1526"/>
                    <a:pt x="1596" y="1525"/>
                  </a:cubicBezTo>
                  <a:cubicBezTo>
                    <a:pt x="1588" y="1515"/>
                    <a:pt x="1586" y="1511"/>
                    <a:pt x="1587" y="1511"/>
                  </a:cubicBezTo>
                  <a:lnTo>
                    <a:pt x="1587" y="1511"/>
                  </a:lnTo>
                  <a:cubicBezTo>
                    <a:pt x="1588" y="1511"/>
                    <a:pt x="1598" y="1523"/>
                    <a:pt x="1596" y="1525"/>
                  </a:cubicBezTo>
                  <a:lnTo>
                    <a:pt x="1618" y="1553"/>
                  </a:lnTo>
                  <a:cubicBezTo>
                    <a:pt x="1625" y="1559"/>
                    <a:pt x="1629" y="1561"/>
                    <a:pt x="1630" y="1561"/>
                  </a:cubicBezTo>
                  <a:cubicBezTo>
                    <a:pt x="1634" y="1561"/>
                    <a:pt x="1617" y="1542"/>
                    <a:pt x="1599" y="1521"/>
                  </a:cubicBezTo>
                  <a:lnTo>
                    <a:pt x="1608" y="1515"/>
                  </a:lnTo>
                  <a:cubicBezTo>
                    <a:pt x="1614" y="1509"/>
                    <a:pt x="1618" y="1506"/>
                    <a:pt x="1589" y="1484"/>
                  </a:cubicBezTo>
                  <a:cubicBezTo>
                    <a:pt x="1567" y="1456"/>
                    <a:pt x="1546" y="1427"/>
                    <a:pt x="1549" y="1424"/>
                  </a:cubicBezTo>
                  <a:lnTo>
                    <a:pt x="1549" y="1424"/>
                  </a:lnTo>
                  <a:cubicBezTo>
                    <a:pt x="1569" y="1451"/>
                    <a:pt x="1593" y="1475"/>
                    <a:pt x="1598" y="1475"/>
                  </a:cubicBezTo>
                  <a:cubicBezTo>
                    <a:pt x="1598" y="1475"/>
                    <a:pt x="1599" y="1475"/>
                    <a:pt x="1599" y="1474"/>
                  </a:cubicBezTo>
                  <a:cubicBezTo>
                    <a:pt x="1599" y="1474"/>
                    <a:pt x="1599" y="1474"/>
                    <a:pt x="1600" y="1474"/>
                  </a:cubicBezTo>
                  <a:cubicBezTo>
                    <a:pt x="1607" y="1474"/>
                    <a:pt x="1627" y="1499"/>
                    <a:pt x="1627" y="1499"/>
                  </a:cubicBezTo>
                  <a:cubicBezTo>
                    <a:pt x="1643" y="1519"/>
                    <a:pt x="1652" y="1527"/>
                    <a:pt x="1656" y="1527"/>
                  </a:cubicBezTo>
                  <a:cubicBezTo>
                    <a:pt x="1665" y="1527"/>
                    <a:pt x="1658" y="1502"/>
                    <a:pt x="1646" y="1484"/>
                  </a:cubicBezTo>
                  <a:cubicBezTo>
                    <a:pt x="1624" y="1452"/>
                    <a:pt x="1615" y="1436"/>
                    <a:pt x="1619" y="1436"/>
                  </a:cubicBezTo>
                  <a:lnTo>
                    <a:pt x="1619" y="1436"/>
                  </a:lnTo>
                  <a:cubicBezTo>
                    <a:pt x="1622" y="1436"/>
                    <a:pt x="1635" y="1448"/>
                    <a:pt x="1658" y="1471"/>
                  </a:cubicBezTo>
                  <a:cubicBezTo>
                    <a:pt x="1671" y="1484"/>
                    <a:pt x="1678" y="1490"/>
                    <a:pt x="1680" y="1490"/>
                  </a:cubicBezTo>
                  <a:cubicBezTo>
                    <a:pt x="1687" y="1490"/>
                    <a:pt x="1652" y="1442"/>
                    <a:pt x="1596" y="1384"/>
                  </a:cubicBezTo>
                  <a:lnTo>
                    <a:pt x="1524" y="1305"/>
                  </a:lnTo>
                  <a:lnTo>
                    <a:pt x="1602" y="1380"/>
                  </a:lnTo>
                  <a:cubicBezTo>
                    <a:pt x="1659" y="1434"/>
                    <a:pt x="1685" y="1457"/>
                    <a:pt x="1691" y="1457"/>
                  </a:cubicBezTo>
                  <a:cubicBezTo>
                    <a:pt x="1695" y="1457"/>
                    <a:pt x="1686" y="1442"/>
                    <a:pt x="1668" y="1415"/>
                  </a:cubicBezTo>
                  <a:cubicBezTo>
                    <a:pt x="1658" y="1397"/>
                    <a:pt x="1653" y="1389"/>
                    <a:pt x="1655" y="1389"/>
                  </a:cubicBezTo>
                  <a:lnTo>
                    <a:pt x="1655" y="1389"/>
                  </a:lnTo>
                  <a:cubicBezTo>
                    <a:pt x="1657" y="1389"/>
                    <a:pt x="1664" y="1395"/>
                    <a:pt x="1677" y="1405"/>
                  </a:cubicBezTo>
                  <a:cubicBezTo>
                    <a:pt x="1690" y="1418"/>
                    <a:pt x="1697" y="1423"/>
                    <a:pt x="1702" y="1423"/>
                  </a:cubicBezTo>
                  <a:cubicBezTo>
                    <a:pt x="1708" y="1423"/>
                    <a:pt x="1712" y="1418"/>
                    <a:pt x="1718" y="1412"/>
                  </a:cubicBezTo>
                  <a:cubicBezTo>
                    <a:pt x="1730" y="1399"/>
                    <a:pt x="1737" y="1396"/>
                    <a:pt x="1708" y="1374"/>
                  </a:cubicBezTo>
                  <a:lnTo>
                    <a:pt x="1715" y="1365"/>
                  </a:lnTo>
                  <a:cubicBezTo>
                    <a:pt x="1734" y="1377"/>
                    <a:pt x="1745" y="1382"/>
                    <a:pt x="1749" y="1382"/>
                  </a:cubicBezTo>
                  <a:cubicBezTo>
                    <a:pt x="1758" y="1382"/>
                    <a:pt x="1735" y="1359"/>
                    <a:pt x="1693" y="1333"/>
                  </a:cubicBezTo>
                  <a:lnTo>
                    <a:pt x="1702" y="1324"/>
                  </a:lnTo>
                  <a:lnTo>
                    <a:pt x="1730" y="1346"/>
                  </a:lnTo>
                  <a:cubicBezTo>
                    <a:pt x="1740" y="1354"/>
                    <a:pt x="1748" y="1358"/>
                    <a:pt x="1755" y="1358"/>
                  </a:cubicBezTo>
                  <a:cubicBezTo>
                    <a:pt x="1768" y="1358"/>
                    <a:pt x="1778" y="1345"/>
                    <a:pt x="1796" y="1321"/>
                  </a:cubicBezTo>
                  <a:cubicBezTo>
                    <a:pt x="1824" y="1274"/>
                    <a:pt x="1828" y="1271"/>
                    <a:pt x="1765" y="1236"/>
                  </a:cubicBezTo>
                  <a:cubicBezTo>
                    <a:pt x="1733" y="1214"/>
                    <a:pt x="1719" y="1203"/>
                    <a:pt x="1723" y="1203"/>
                  </a:cubicBezTo>
                  <a:lnTo>
                    <a:pt x="1723" y="1203"/>
                  </a:lnTo>
                  <a:cubicBezTo>
                    <a:pt x="1726" y="1203"/>
                    <a:pt x="1742" y="1211"/>
                    <a:pt x="1771" y="1227"/>
                  </a:cubicBezTo>
                  <a:cubicBezTo>
                    <a:pt x="1791" y="1237"/>
                    <a:pt x="1813" y="1246"/>
                    <a:pt x="1817" y="1246"/>
                  </a:cubicBezTo>
                  <a:cubicBezTo>
                    <a:pt x="1820" y="1246"/>
                    <a:pt x="1817" y="1243"/>
                    <a:pt x="1806" y="1236"/>
                  </a:cubicBezTo>
                  <a:cubicBezTo>
                    <a:pt x="1806" y="1236"/>
                    <a:pt x="1808" y="1233"/>
                    <a:pt x="1817" y="1233"/>
                  </a:cubicBezTo>
                  <a:cubicBezTo>
                    <a:pt x="1823" y="1233"/>
                    <a:pt x="1833" y="1234"/>
                    <a:pt x="1846" y="1239"/>
                  </a:cubicBezTo>
                  <a:cubicBezTo>
                    <a:pt x="1861" y="1242"/>
                    <a:pt x="1872" y="1243"/>
                    <a:pt x="1879" y="1243"/>
                  </a:cubicBezTo>
                  <a:cubicBezTo>
                    <a:pt x="1906" y="1243"/>
                    <a:pt x="1883" y="1227"/>
                    <a:pt x="1856" y="1217"/>
                  </a:cubicBezTo>
                  <a:cubicBezTo>
                    <a:pt x="1824" y="1205"/>
                    <a:pt x="1816" y="1201"/>
                    <a:pt x="1819" y="1201"/>
                  </a:cubicBezTo>
                  <a:cubicBezTo>
                    <a:pt x="1823" y="1201"/>
                    <a:pt x="1841" y="1206"/>
                    <a:pt x="1859" y="1211"/>
                  </a:cubicBezTo>
                  <a:cubicBezTo>
                    <a:pt x="1882" y="1217"/>
                    <a:pt x="1904" y="1223"/>
                    <a:pt x="1910" y="1223"/>
                  </a:cubicBezTo>
                  <a:cubicBezTo>
                    <a:pt x="1914" y="1223"/>
                    <a:pt x="1912" y="1220"/>
                    <a:pt x="1900" y="1214"/>
                  </a:cubicBezTo>
                  <a:cubicBezTo>
                    <a:pt x="1874" y="1199"/>
                    <a:pt x="1857" y="1168"/>
                    <a:pt x="1886" y="1168"/>
                  </a:cubicBezTo>
                  <a:cubicBezTo>
                    <a:pt x="1893" y="1168"/>
                    <a:pt x="1903" y="1169"/>
                    <a:pt x="1915" y="1174"/>
                  </a:cubicBezTo>
                  <a:cubicBezTo>
                    <a:pt x="1915" y="1174"/>
                    <a:pt x="1918" y="1167"/>
                    <a:pt x="1922" y="1164"/>
                  </a:cubicBezTo>
                  <a:cubicBezTo>
                    <a:pt x="1887" y="1152"/>
                    <a:pt x="1890" y="1139"/>
                    <a:pt x="1897" y="1130"/>
                  </a:cubicBezTo>
                  <a:cubicBezTo>
                    <a:pt x="1899" y="1121"/>
                    <a:pt x="1901" y="1116"/>
                    <a:pt x="1912" y="1116"/>
                  </a:cubicBezTo>
                  <a:cubicBezTo>
                    <a:pt x="1918" y="1116"/>
                    <a:pt x="1926" y="1117"/>
                    <a:pt x="1937" y="1120"/>
                  </a:cubicBezTo>
                  <a:cubicBezTo>
                    <a:pt x="1949" y="1126"/>
                    <a:pt x="1957" y="1129"/>
                    <a:pt x="1961" y="1129"/>
                  </a:cubicBezTo>
                  <a:cubicBezTo>
                    <a:pt x="1966" y="1129"/>
                    <a:pt x="1960" y="1122"/>
                    <a:pt x="1940" y="1111"/>
                  </a:cubicBezTo>
                  <a:cubicBezTo>
                    <a:pt x="1944" y="1105"/>
                    <a:pt x="1875" y="1080"/>
                    <a:pt x="1878" y="1073"/>
                  </a:cubicBezTo>
                  <a:cubicBezTo>
                    <a:pt x="1843" y="1064"/>
                    <a:pt x="1809" y="1051"/>
                    <a:pt x="1809" y="1045"/>
                  </a:cubicBezTo>
                  <a:lnTo>
                    <a:pt x="1809" y="1045"/>
                  </a:lnTo>
                  <a:lnTo>
                    <a:pt x="1843" y="1054"/>
                  </a:lnTo>
                  <a:lnTo>
                    <a:pt x="1915" y="1070"/>
                  </a:lnTo>
                  <a:cubicBezTo>
                    <a:pt x="1915" y="1064"/>
                    <a:pt x="1918" y="1058"/>
                    <a:pt x="1881" y="1051"/>
                  </a:cubicBezTo>
                  <a:lnTo>
                    <a:pt x="1881" y="1051"/>
                  </a:lnTo>
                  <a:cubicBezTo>
                    <a:pt x="1887" y="1052"/>
                    <a:pt x="1893" y="1052"/>
                    <a:pt x="1897" y="1052"/>
                  </a:cubicBezTo>
                  <a:cubicBezTo>
                    <a:pt x="1919" y="1052"/>
                    <a:pt x="1919" y="1046"/>
                    <a:pt x="1922" y="1036"/>
                  </a:cubicBezTo>
                  <a:cubicBezTo>
                    <a:pt x="1925" y="1023"/>
                    <a:pt x="1931" y="1011"/>
                    <a:pt x="1893" y="1001"/>
                  </a:cubicBezTo>
                  <a:lnTo>
                    <a:pt x="1893" y="1001"/>
                  </a:lnTo>
                  <a:cubicBezTo>
                    <a:pt x="1896" y="1001"/>
                    <a:pt x="1899" y="1001"/>
                    <a:pt x="1901" y="1001"/>
                  </a:cubicBezTo>
                  <a:cubicBezTo>
                    <a:pt x="1966" y="1001"/>
                    <a:pt x="1969" y="963"/>
                    <a:pt x="1900" y="954"/>
                  </a:cubicBezTo>
                  <a:cubicBezTo>
                    <a:pt x="1865" y="951"/>
                    <a:pt x="1865" y="948"/>
                    <a:pt x="1903" y="942"/>
                  </a:cubicBezTo>
                  <a:cubicBezTo>
                    <a:pt x="1937" y="939"/>
                    <a:pt x="1937" y="939"/>
                    <a:pt x="1903" y="932"/>
                  </a:cubicBezTo>
                  <a:cubicBezTo>
                    <a:pt x="1868" y="926"/>
                    <a:pt x="1906" y="920"/>
                    <a:pt x="1940" y="913"/>
                  </a:cubicBezTo>
                  <a:cubicBezTo>
                    <a:pt x="2012" y="910"/>
                    <a:pt x="2012" y="901"/>
                    <a:pt x="1975" y="895"/>
                  </a:cubicBezTo>
                  <a:cubicBezTo>
                    <a:pt x="1940" y="882"/>
                    <a:pt x="1940" y="873"/>
                    <a:pt x="1940" y="866"/>
                  </a:cubicBezTo>
                  <a:cubicBezTo>
                    <a:pt x="1918" y="860"/>
                    <a:pt x="1910" y="856"/>
                    <a:pt x="1897" y="856"/>
                  </a:cubicBezTo>
                  <a:cubicBezTo>
                    <a:pt x="1890" y="856"/>
                    <a:pt x="1881" y="857"/>
                    <a:pt x="1868" y="860"/>
                  </a:cubicBezTo>
                  <a:lnTo>
                    <a:pt x="1796" y="860"/>
                  </a:lnTo>
                  <a:cubicBezTo>
                    <a:pt x="1772" y="856"/>
                    <a:pt x="1784" y="851"/>
                    <a:pt x="1791" y="851"/>
                  </a:cubicBezTo>
                  <a:cubicBezTo>
                    <a:pt x="1795" y="851"/>
                    <a:pt x="1797" y="852"/>
                    <a:pt x="1796" y="854"/>
                  </a:cubicBezTo>
                  <a:cubicBezTo>
                    <a:pt x="1805" y="856"/>
                    <a:pt x="1814" y="857"/>
                    <a:pt x="1823" y="857"/>
                  </a:cubicBezTo>
                  <a:cubicBezTo>
                    <a:pt x="1839" y="857"/>
                    <a:pt x="1854" y="854"/>
                    <a:pt x="1868" y="848"/>
                  </a:cubicBezTo>
                  <a:cubicBezTo>
                    <a:pt x="1906" y="838"/>
                    <a:pt x="1903" y="826"/>
                    <a:pt x="1903" y="819"/>
                  </a:cubicBezTo>
                  <a:cubicBezTo>
                    <a:pt x="1903" y="816"/>
                    <a:pt x="1900" y="804"/>
                    <a:pt x="1900" y="797"/>
                  </a:cubicBezTo>
                  <a:cubicBezTo>
                    <a:pt x="1926" y="778"/>
                    <a:pt x="1930" y="770"/>
                    <a:pt x="1916" y="770"/>
                  </a:cubicBezTo>
                  <a:cubicBezTo>
                    <a:pt x="1911" y="770"/>
                    <a:pt x="1905" y="771"/>
                    <a:pt x="1897" y="772"/>
                  </a:cubicBezTo>
                  <a:lnTo>
                    <a:pt x="1865" y="781"/>
                  </a:lnTo>
                  <a:lnTo>
                    <a:pt x="1865" y="781"/>
                  </a:lnTo>
                  <a:cubicBezTo>
                    <a:pt x="1927" y="763"/>
                    <a:pt x="1920" y="707"/>
                    <a:pt x="1866" y="707"/>
                  </a:cubicBezTo>
                  <a:cubicBezTo>
                    <a:pt x="1860" y="707"/>
                    <a:pt x="1854" y="708"/>
                    <a:pt x="1846" y="710"/>
                  </a:cubicBezTo>
                  <a:lnTo>
                    <a:pt x="1881" y="697"/>
                  </a:lnTo>
                  <a:cubicBezTo>
                    <a:pt x="1915" y="688"/>
                    <a:pt x="1915" y="682"/>
                    <a:pt x="1912" y="669"/>
                  </a:cubicBezTo>
                  <a:cubicBezTo>
                    <a:pt x="1912" y="663"/>
                    <a:pt x="1868" y="653"/>
                    <a:pt x="1865" y="635"/>
                  </a:cubicBezTo>
                  <a:cubicBezTo>
                    <a:pt x="1858" y="618"/>
                    <a:pt x="1853" y="605"/>
                    <a:pt x="1837" y="605"/>
                  </a:cubicBezTo>
                  <a:cubicBezTo>
                    <a:pt x="1832" y="605"/>
                    <a:pt x="1826" y="606"/>
                    <a:pt x="1818" y="609"/>
                  </a:cubicBezTo>
                  <a:cubicBezTo>
                    <a:pt x="1815" y="606"/>
                    <a:pt x="1815" y="606"/>
                    <a:pt x="1849" y="591"/>
                  </a:cubicBezTo>
                  <a:cubicBezTo>
                    <a:pt x="1881" y="581"/>
                    <a:pt x="1881" y="575"/>
                    <a:pt x="1878" y="569"/>
                  </a:cubicBezTo>
                  <a:cubicBezTo>
                    <a:pt x="1877" y="568"/>
                    <a:pt x="1877" y="568"/>
                    <a:pt x="1876" y="568"/>
                  </a:cubicBezTo>
                  <a:cubicBezTo>
                    <a:pt x="1869" y="568"/>
                    <a:pt x="1840" y="582"/>
                    <a:pt x="1812" y="594"/>
                  </a:cubicBezTo>
                  <a:cubicBezTo>
                    <a:pt x="1798" y="600"/>
                    <a:pt x="1790" y="603"/>
                    <a:pt x="1787" y="603"/>
                  </a:cubicBezTo>
                  <a:cubicBezTo>
                    <a:pt x="1781" y="603"/>
                    <a:pt x="1787" y="595"/>
                    <a:pt x="1802" y="578"/>
                  </a:cubicBezTo>
                  <a:cubicBezTo>
                    <a:pt x="1827" y="556"/>
                    <a:pt x="1821" y="536"/>
                    <a:pt x="1795" y="536"/>
                  </a:cubicBezTo>
                  <a:cubicBezTo>
                    <a:pt x="1791" y="536"/>
                    <a:pt x="1788" y="537"/>
                    <a:pt x="1784" y="537"/>
                  </a:cubicBezTo>
                  <a:cubicBezTo>
                    <a:pt x="1781" y="531"/>
                    <a:pt x="1777" y="528"/>
                    <a:pt x="1809" y="509"/>
                  </a:cubicBezTo>
                  <a:cubicBezTo>
                    <a:pt x="1829" y="493"/>
                    <a:pt x="1848" y="473"/>
                    <a:pt x="1831" y="473"/>
                  </a:cubicBezTo>
                  <a:cubicBezTo>
                    <a:pt x="1825" y="473"/>
                    <a:pt x="1813" y="476"/>
                    <a:pt x="1793" y="484"/>
                  </a:cubicBezTo>
                  <a:cubicBezTo>
                    <a:pt x="1790" y="478"/>
                    <a:pt x="1790" y="478"/>
                    <a:pt x="1821" y="459"/>
                  </a:cubicBezTo>
                  <a:cubicBezTo>
                    <a:pt x="1837" y="443"/>
                    <a:pt x="1855" y="429"/>
                    <a:pt x="1851" y="429"/>
                  </a:cubicBezTo>
                  <a:lnTo>
                    <a:pt x="1851" y="429"/>
                  </a:lnTo>
                  <a:cubicBezTo>
                    <a:pt x="1849" y="429"/>
                    <a:pt x="1838" y="434"/>
                    <a:pt x="1815" y="447"/>
                  </a:cubicBezTo>
                  <a:cubicBezTo>
                    <a:pt x="1808" y="448"/>
                    <a:pt x="1802" y="449"/>
                    <a:pt x="1797" y="449"/>
                  </a:cubicBezTo>
                  <a:cubicBezTo>
                    <a:pt x="1776" y="449"/>
                    <a:pt x="1775" y="434"/>
                    <a:pt x="1793" y="409"/>
                  </a:cubicBezTo>
                  <a:cubicBezTo>
                    <a:pt x="1790" y="408"/>
                    <a:pt x="1788" y="406"/>
                    <a:pt x="1784" y="406"/>
                  </a:cubicBezTo>
                  <a:cubicBezTo>
                    <a:pt x="1779" y="406"/>
                    <a:pt x="1772" y="409"/>
                    <a:pt x="1755" y="421"/>
                  </a:cubicBezTo>
                  <a:cubicBezTo>
                    <a:pt x="1740" y="434"/>
                    <a:pt x="1743" y="431"/>
                    <a:pt x="1727" y="443"/>
                  </a:cubicBezTo>
                  <a:cubicBezTo>
                    <a:pt x="1756" y="418"/>
                    <a:pt x="1769" y="406"/>
                    <a:pt x="1766" y="406"/>
                  </a:cubicBezTo>
                  <a:lnTo>
                    <a:pt x="1766" y="406"/>
                  </a:lnTo>
                  <a:cubicBezTo>
                    <a:pt x="1763" y="406"/>
                    <a:pt x="1749" y="415"/>
                    <a:pt x="1721" y="434"/>
                  </a:cubicBezTo>
                  <a:cubicBezTo>
                    <a:pt x="1709" y="443"/>
                    <a:pt x="1701" y="448"/>
                    <a:pt x="1699" y="448"/>
                  </a:cubicBezTo>
                  <a:cubicBezTo>
                    <a:pt x="1696" y="448"/>
                    <a:pt x="1702" y="440"/>
                    <a:pt x="1718" y="428"/>
                  </a:cubicBezTo>
                  <a:cubicBezTo>
                    <a:pt x="1740" y="403"/>
                    <a:pt x="1737" y="396"/>
                    <a:pt x="1737" y="396"/>
                  </a:cubicBezTo>
                  <a:cubicBezTo>
                    <a:pt x="1734" y="393"/>
                    <a:pt x="1690" y="390"/>
                    <a:pt x="1671" y="368"/>
                  </a:cubicBezTo>
                  <a:cubicBezTo>
                    <a:pt x="1651" y="346"/>
                    <a:pt x="1638" y="333"/>
                    <a:pt x="1626" y="333"/>
                  </a:cubicBezTo>
                  <a:cubicBezTo>
                    <a:pt x="1618" y="333"/>
                    <a:pt x="1611" y="337"/>
                    <a:pt x="1602" y="346"/>
                  </a:cubicBezTo>
                  <a:cubicBezTo>
                    <a:pt x="1589" y="357"/>
                    <a:pt x="1582" y="362"/>
                    <a:pt x="1580" y="362"/>
                  </a:cubicBezTo>
                  <a:cubicBezTo>
                    <a:pt x="1578" y="362"/>
                    <a:pt x="1583" y="355"/>
                    <a:pt x="1593" y="340"/>
                  </a:cubicBezTo>
                  <a:cubicBezTo>
                    <a:pt x="1614" y="309"/>
                    <a:pt x="1608" y="305"/>
                    <a:pt x="1605" y="299"/>
                  </a:cubicBezTo>
                  <a:cubicBezTo>
                    <a:pt x="1602" y="296"/>
                    <a:pt x="1596" y="293"/>
                    <a:pt x="1621" y="265"/>
                  </a:cubicBezTo>
                  <a:lnTo>
                    <a:pt x="1621" y="265"/>
                  </a:lnTo>
                  <a:cubicBezTo>
                    <a:pt x="1600" y="281"/>
                    <a:pt x="1595" y="285"/>
                    <a:pt x="1591" y="285"/>
                  </a:cubicBezTo>
                  <a:cubicBezTo>
                    <a:pt x="1589" y="285"/>
                    <a:pt x="1588" y="284"/>
                    <a:pt x="1586" y="284"/>
                  </a:cubicBezTo>
                  <a:cubicBezTo>
                    <a:pt x="1600" y="268"/>
                    <a:pt x="1604" y="260"/>
                    <a:pt x="1601" y="260"/>
                  </a:cubicBezTo>
                  <a:lnTo>
                    <a:pt x="1601" y="260"/>
                  </a:lnTo>
                  <a:cubicBezTo>
                    <a:pt x="1599" y="260"/>
                    <a:pt x="1591" y="266"/>
                    <a:pt x="1580" y="277"/>
                  </a:cubicBezTo>
                  <a:cubicBezTo>
                    <a:pt x="1556" y="302"/>
                    <a:pt x="1543" y="314"/>
                    <a:pt x="1542" y="314"/>
                  </a:cubicBezTo>
                  <a:cubicBezTo>
                    <a:pt x="1540" y="314"/>
                    <a:pt x="1551" y="300"/>
                    <a:pt x="1574" y="271"/>
                  </a:cubicBezTo>
                  <a:cubicBezTo>
                    <a:pt x="1592" y="250"/>
                    <a:pt x="1600" y="223"/>
                    <a:pt x="1597" y="223"/>
                  </a:cubicBezTo>
                  <a:lnTo>
                    <a:pt x="1597" y="223"/>
                  </a:lnTo>
                  <a:cubicBezTo>
                    <a:pt x="1596" y="223"/>
                    <a:pt x="1594" y="227"/>
                    <a:pt x="1589" y="237"/>
                  </a:cubicBezTo>
                  <a:cubicBezTo>
                    <a:pt x="1564" y="265"/>
                    <a:pt x="1555" y="255"/>
                    <a:pt x="1530" y="280"/>
                  </a:cubicBezTo>
                  <a:cubicBezTo>
                    <a:pt x="1527" y="277"/>
                    <a:pt x="1520" y="274"/>
                    <a:pt x="1542" y="246"/>
                  </a:cubicBezTo>
                  <a:cubicBezTo>
                    <a:pt x="1549" y="232"/>
                    <a:pt x="1545" y="226"/>
                    <a:pt x="1535" y="226"/>
                  </a:cubicBezTo>
                  <a:cubicBezTo>
                    <a:pt x="1523" y="226"/>
                    <a:pt x="1503" y="235"/>
                    <a:pt x="1489" y="249"/>
                  </a:cubicBezTo>
                  <a:cubicBezTo>
                    <a:pt x="1480" y="264"/>
                    <a:pt x="1475" y="271"/>
                    <a:pt x="1474" y="271"/>
                  </a:cubicBezTo>
                  <a:cubicBezTo>
                    <a:pt x="1472" y="271"/>
                    <a:pt x="1476" y="262"/>
                    <a:pt x="1486" y="246"/>
                  </a:cubicBezTo>
                  <a:cubicBezTo>
                    <a:pt x="1505" y="218"/>
                    <a:pt x="1502" y="211"/>
                    <a:pt x="1495" y="208"/>
                  </a:cubicBezTo>
                  <a:lnTo>
                    <a:pt x="1495" y="208"/>
                  </a:lnTo>
                  <a:cubicBezTo>
                    <a:pt x="1488" y="216"/>
                    <a:pt x="1485" y="219"/>
                    <a:pt x="1484" y="219"/>
                  </a:cubicBezTo>
                  <a:cubicBezTo>
                    <a:pt x="1481" y="219"/>
                    <a:pt x="1494" y="197"/>
                    <a:pt x="1508" y="177"/>
                  </a:cubicBezTo>
                  <a:cubicBezTo>
                    <a:pt x="1533" y="149"/>
                    <a:pt x="1527" y="146"/>
                    <a:pt x="1517" y="139"/>
                  </a:cubicBezTo>
                  <a:lnTo>
                    <a:pt x="1517" y="139"/>
                  </a:lnTo>
                  <a:cubicBezTo>
                    <a:pt x="1506" y="150"/>
                    <a:pt x="1497" y="154"/>
                    <a:pt x="1488" y="154"/>
                  </a:cubicBezTo>
                  <a:cubicBezTo>
                    <a:pt x="1476" y="154"/>
                    <a:pt x="1467" y="148"/>
                    <a:pt x="1458" y="143"/>
                  </a:cubicBezTo>
                  <a:cubicBezTo>
                    <a:pt x="1453" y="140"/>
                    <a:pt x="1448" y="139"/>
                    <a:pt x="1444" y="139"/>
                  </a:cubicBezTo>
                  <a:cubicBezTo>
                    <a:pt x="1421" y="139"/>
                    <a:pt x="1401" y="168"/>
                    <a:pt x="1367" y="218"/>
                  </a:cubicBezTo>
                  <a:lnTo>
                    <a:pt x="1332" y="280"/>
                  </a:lnTo>
                  <a:lnTo>
                    <a:pt x="1364" y="215"/>
                  </a:lnTo>
                  <a:cubicBezTo>
                    <a:pt x="1379" y="180"/>
                    <a:pt x="1401" y="114"/>
                    <a:pt x="1401" y="114"/>
                  </a:cubicBezTo>
                  <a:cubicBezTo>
                    <a:pt x="1401" y="114"/>
                    <a:pt x="1401" y="114"/>
                    <a:pt x="1401" y="114"/>
                  </a:cubicBezTo>
                  <a:cubicBezTo>
                    <a:pt x="1397" y="114"/>
                    <a:pt x="1382" y="144"/>
                    <a:pt x="1367" y="177"/>
                  </a:cubicBezTo>
                  <a:cubicBezTo>
                    <a:pt x="1361" y="191"/>
                    <a:pt x="1357" y="198"/>
                    <a:pt x="1354" y="198"/>
                  </a:cubicBezTo>
                  <a:cubicBezTo>
                    <a:pt x="1351" y="198"/>
                    <a:pt x="1350" y="188"/>
                    <a:pt x="1351" y="168"/>
                  </a:cubicBezTo>
                  <a:cubicBezTo>
                    <a:pt x="1355" y="147"/>
                    <a:pt x="1354" y="137"/>
                    <a:pt x="1350" y="137"/>
                  </a:cubicBezTo>
                  <a:cubicBezTo>
                    <a:pt x="1347" y="137"/>
                    <a:pt x="1341" y="144"/>
                    <a:pt x="1332" y="158"/>
                  </a:cubicBezTo>
                  <a:cubicBezTo>
                    <a:pt x="1326" y="155"/>
                    <a:pt x="1320" y="155"/>
                    <a:pt x="1329" y="117"/>
                  </a:cubicBezTo>
                  <a:cubicBezTo>
                    <a:pt x="1323" y="117"/>
                    <a:pt x="1323" y="117"/>
                    <a:pt x="1310" y="149"/>
                  </a:cubicBezTo>
                  <a:cubicBezTo>
                    <a:pt x="1304" y="166"/>
                    <a:pt x="1300" y="174"/>
                    <a:pt x="1299" y="174"/>
                  </a:cubicBezTo>
                  <a:cubicBezTo>
                    <a:pt x="1297" y="174"/>
                    <a:pt x="1298" y="165"/>
                    <a:pt x="1301" y="146"/>
                  </a:cubicBezTo>
                  <a:cubicBezTo>
                    <a:pt x="1311" y="103"/>
                    <a:pt x="1307" y="84"/>
                    <a:pt x="1301" y="84"/>
                  </a:cubicBezTo>
                  <a:cubicBezTo>
                    <a:pt x="1297" y="84"/>
                    <a:pt x="1292" y="92"/>
                    <a:pt x="1289" y="105"/>
                  </a:cubicBezTo>
                  <a:cubicBezTo>
                    <a:pt x="1282" y="129"/>
                    <a:pt x="1277" y="135"/>
                    <a:pt x="1272" y="135"/>
                  </a:cubicBezTo>
                  <a:cubicBezTo>
                    <a:pt x="1270" y="135"/>
                    <a:pt x="1268" y="134"/>
                    <a:pt x="1267" y="133"/>
                  </a:cubicBezTo>
                  <a:cubicBezTo>
                    <a:pt x="1266" y="132"/>
                    <a:pt x="1265" y="132"/>
                    <a:pt x="1264" y="132"/>
                  </a:cubicBezTo>
                  <a:cubicBezTo>
                    <a:pt x="1260" y="132"/>
                    <a:pt x="1253" y="138"/>
                    <a:pt x="1242" y="161"/>
                  </a:cubicBezTo>
                  <a:lnTo>
                    <a:pt x="1232" y="161"/>
                  </a:lnTo>
                  <a:cubicBezTo>
                    <a:pt x="1226" y="158"/>
                    <a:pt x="1240" y="127"/>
                    <a:pt x="1244" y="127"/>
                  </a:cubicBezTo>
                  <a:cubicBezTo>
                    <a:pt x="1244" y="127"/>
                    <a:pt x="1245" y="127"/>
                    <a:pt x="1245" y="127"/>
                  </a:cubicBezTo>
                  <a:lnTo>
                    <a:pt x="1248" y="89"/>
                  </a:lnTo>
                  <a:cubicBezTo>
                    <a:pt x="1246" y="89"/>
                    <a:pt x="1244" y="88"/>
                    <a:pt x="1242" y="88"/>
                  </a:cubicBezTo>
                  <a:cubicBezTo>
                    <a:pt x="1235" y="88"/>
                    <a:pt x="1229" y="94"/>
                    <a:pt x="1220" y="121"/>
                  </a:cubicBezTo>
                  <a:cubicBezTo>
                    <a:pt x="1209" y="153"/>
                    <a:pt x="1203" y="170"/>
                    <a:pt x="1202" y="170"/>
                  </a:cubicBezTo>
                  <a:cubicBezTo>
                    <a:pt x="1201" y="170"/>
                    <a:pt x="1205" y="152"/>
                    <a:pt x="1213" y="117"/>
                  </a:cubicBezTo>
                  <a:cubicBezTo>
                    <a:pt x="1218" y="93"/>
                    <a:pt x="1221" y="66"/>
                    <a:pt x="1217" y="66"/>
                  </a:cubicBezTo>
                  <a:lnTo>
                    <a:pt x="1217" y="66"/>
                  </a:lnTo>
                  <a:cubicBezTo>
                    <a:pt x="1216" y="66"/>
                    <a:pt x="1214" y="70"/>
                    <a:pt x="1210" y="80"/>
                  </a:cubicBezTo>
                  <a:cubicBezTo>
                    <a:pt x="1201" y="108"/>
                    <a:pt x="1196" y="118"/>
                    <a:pt x="1194" y="118"/>
                  </a:cubicBezTo>
                  <a:cubicBezTo>
                    <a:pt x="1191" y="118"/>
                    <a:pt x="1194" y="97"/>
                    <a:pt x="1198" y="77"/>
                  </a:cubicBezTo>
                  <a:cubicBezTo>
                    <a:pt x="1207" y="42"/>
                    <a:pt x="1212" y="25"/>
                    <a:pt x="1209" y="25"/>
                  </a:cubicBezTo>
                  <a:lnTo>
                    <a:pt x="1209" y="25"/>
                  </a:lnTo>
                  <a:cubicBezTo>
                    <a:pt x="1207" y="25"/>
                    <a:pt x="1197" y="41"/>
                    <a:pt x="1179" y="74"/>
                  </a:cubicBezTo>
                  <a:cubicBezTo>
                    <a:pt x="1178" y="73"/>
                    <a:pt x="1178" y="73"/>
                    <a:pt x="1177" y="73"/>
                  </a:cubicBezTo>
                  <a:cubicBezTo>
                    <a:pt x="1164" y="73"/>
                    <a:pt x="1140" y="99"/>
                    <a:pt x="1125" y="99"/>
                  </a:cubicBezTo>
                  <a:cubicBezTo>
                    <a:pt x="1124" y="99"/>
                    <a:pt x="1123" y="99"/>
                    <a:pt x="1122" y="99"/>
                  </a:cubicBezTo>
                  <a:cubicBezTo>
                    <a:pt x="1101" y="96"/>
                    <a:pt x="1088" y="96"/>
                    <a:pt x="1085" y="58"/>
                  </a:cubicBezTo>
                  <a:cubicBezTo>
                    <a:pt x="1087" y="18"/>
                    <a:pt x="1085" y="1"/>
                    <a:pt x="1084" y="1"/>
                  </a:cubicBezTo>
                  <a:close/>
                  <a:moveTo>
                    <a:pt x="1727" y="2153"/>
                  </a:moveTo>
                  <a:cubicBezTo>
                    <a:pt x="1725" y="2153"/>
                    <a:pt x="1723" y="2154"/>
                    <a:pt x="1721" y="2154"/>
                  </a:cubicBezTo>
                  <a:cubicBezTo>
                    <a:pt x="1727" y="2179"/>
                    <a:pt x="1737" y="2201"/>
                    <a:pt x="1746" y="2223"/>
                  </a:cubicBezTo>
                  <a:cubicBezTo>
                    <a:pt x="1752" y="2235"/>
                    <a:pt x="1757" y="2242"/>
                    <a:pt x="1760" y="2242"/>
                  </a:cubicBezTo>
                  <a:cubicBezTo>
                    <a:pt x="1764" y="2242"/>
                    <a:pt x="1763" y="2225"/>
                    <a:pt x="1749" y="2183"/>
                  </a:cubicBezTo>
                  <a:cubicBezTo>
                    <a:pt x="1735" y="2159"/>
                    <a:pt x="1731" y="2153"/>
                    <a:pt x="1727" y="21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0" name="Google Shape;9200;p36"/>
            <p:cNvSpPr/>
            <p:nvPr/>
          </p:nvSpPr>
          <p:spPr>
            <a:xfrm rot="899960">
              <a:off x="6784170" y="2137408"/>
              <a:ext cx="50323" cy="56098"/>
            </a:xfrm>
            <a:custGeom>
              <a:avLst/>
              <a:gdLst/>
              <a:ahLst/>
              <a:cxnLst/>
              <a:rect l="l" t="t" r="r" b="b"/>
              <a:pathLst>
                <a:path w="2013" h="2244" extrusionOk="0">
                  <a:moveTo>
                    <a:pt x="1029" y="129"/>
                  </a:moveTo>
                  <a:cubicBezTo>
                    <a:pt x="1025" y="129"/>
                    <a:pt x="1025" y="144"/>
                    <a:pt x="1026" y="144"/>
                  </a:cubicBezTo>
                  <a:cubicBezTo>
                    <a:pt x="1027" y="144"/>
                    <a:pt x="1028" y="140"/>
                    <a:pt x="1029" y="129"/>
                  </a:cubicBezTo>
                  <a:close/>
                  <a:moveTo>
                    <a:pt x="1016" y="166"/>
                  </a:moveTo>
                  <a:lnTo>
                    <a:pt x="1023" y="201"/>
                  </a:lnTo>
                  <a:lnTo>
                    <a:pt x="1016" y="201"/>
                  </a:lnTo>
                  <a:cubicBezTo>
                    <a:pt x="1013" y="201"/>
                    <a:pt x="1013" y="201"/>
                    <a:pt x="1010" y="166"/>
                  </a:cubicBezTo>
                  <a:close/>
                  <a:moveTo>
                    <a:pt x="1066" y="166"/>
                  </a:moveTo>
                  <a:lnTo>
                    <a:pt x="1070" y="204"/>
                  </a:lnTo>
                  <a:lnTo>
                    <a:pt x="1066" y="204"/>
                  </a:lnTo>
                  <a:cubicBezTo>
                    <a:pt x="1060" y="204"/>
                    <a:pt x="1060" y="204"/>
                    <a:pt x="1060" y="166"/>
                  </a:cubicBezTo>
                  <a:close/>
                  <a:moveTo>
                    <a:pt x="1101" y="170"/>
                  </a:moveTo>
                  <a:cubicBezTo>
                    <a:pt x="1113" y="173"/>
                    <a:pt x="1113" y="173"/>
                    <a:pt x="1104" y="207"/>
                  </a:cubicBezTo>
                  <a:cubicBezTo>
                    <a:pt x="1101" y="224"/>
                    <a:pt x="1099" y="233"/>
                    <a:pt x="1097" y="233"/>
                  </a:cubicBezTo>
                  <a:cubicBezTo>
                    <a:pt x="1095" y="233"/>
                    <a:pt x="1095" y="223"/>
                    <a:pt x="1095" y="204"/>
                  </a:cubicBezTo>
                  <a:cubicBezTo>
                    <a:pt x="1098" y="170"/>
                    <a:pt x="1098" y="170"/>
                    <a:pt x="1101" y="170"/>
                  </a:cubicBezTo>
                  <a:close/>
                  <a:moveTo>
                    <a:pt x="969" y="204"/>
                  </a:moveTo>
                  <a:cubicBezTo>
                    <a:pt x="976" y="229"/>
                    <a:pt x="979" y="251"/>
                    <a:pt x="985" y="276"/>
                  </a:cubicBezTo>
                  <a:lnTo>
                    <a:pt x="979" y="276"/>
                  </a:lnTo>
                  <a:cubicBezTo>
                    <a:pt x="976" y="276"/>
                    <a:pt x="969" y="242"/>
                    <a:pt x="969" y="242"/>
                  </a:cubicBezTo>
                  <a:cubicBezTo>
                    <a:pt x="969" y="242"/>
                    <a:pt x="963" y="204"/>
                    <a:pt x="969" y="204"/>
                  </a:cubicBezTo>
                  <a:close/>
                  <a:moveTo>
                    <a:pt x="770" y="240"/>
                  </a:moveTo>
                  <a:cubicBezTo>
                    <a:pt x="770" y="240"/>
                    <a:pt x="773" y="244"/>
                    <a:pt x="778" y="254"/>
                  </a:cubicBezTo>
                  <a:lnTo>
                    <a:pt x="794" y="285"/>
                  </a:lnTo>
                  <a:cubicBezTo>
                    <a:pt x="801" y="310"/>
                    <a:pt x="809" y="335"/>
                    <a:pt x="807" y="335"/>
                  </a:cubicBezTo>
                  <a:cubicBezTo>
                    <a:pt x="807" y="335"/>
                    <a:pt x="804" y="332"/>
                    <a:pt x="800" y="323"/>
                  </a:cubicBezTo>
                  <a:cubicBezTo>
                    <a:pt x="791" y="301"/>
                    <a:pt x="781" y="279"/>
                    <a:pt x="772" y="254"/>
                  </a:cubicBezTo>
                  <a:cubicBezTo>
                    <a:pt x="772" y="254"/>
                    <a:pt x="768" y="240"/>
                    <a:pt x="770" y="240"/>
                  </a:cubicBezTo>
                  <a:close/>
                  <a:moveTo>
                    <a:pt x="1163" y="367"/>
                  </a:moveTo>
                  <a:cubicBezTo>
                    <a:pt x="1163" y="367"/>
                    <a:pt x="1163" y="367"/>
                    <a:pt x="1164" y="367"/>
                  </a:cubicBezTo>
                  <a:lnTo>
                    <a:pt x="1160" y="401"/>
                  </a:lnTo>
                  <a:cubicBezTo>
                    <a:pt x="1151" y="436"/>
                    <a:pt x="1151" y="436"/>
                    <a:pt x="1151" y="436"/>
                  </a:cubicBezTo>
                  <a:cubicBezTo>
                    <a:pt x="1145" y="436"/>
                    <a:pt x="1145" y="436"/>
                    <a:pt x="1154" y="398"/>
                  </a:cubicBezTo>
                  <a:cubicBezTo>
                    <a:pt x="1154" y="398"/>
                    <a:pt x="1160" y="367"/>
                    <a:pt x="1163" y="367"/>
                  </a:cubicBezTo>
                  <a:close/>
                  <a:moveTo>
                    <a:pt x="1595" y="395"/>
                  </a:moveTo>
                  <a:cubicBezTo>
                    <a:pt x="1596" y="395"/>
                    <a:pt x="1596" y="395"/>
                    <a:pt x="1596" y="395"/>
                  </a:cubicBezTo>
                  <a:lnTo>
                    <a:pt x="1599" y="398"/>
                  </a:lnTo>
                  <a:cubicBezTo>
                    <a:pt x="1584" y="414"/>
                    <a:pt x="1565" y="430"/>
                    <a:pt x="1546" y="445"/>
                  </a:cubicBezTo>
                  <a:lnTo>
                    <a:pt x="1543" y="442"/>
                  </a:lnTo>
                  <a:cubicBezTo>
                    <a:pt x="1566" y="419"/>
                    <a:pt x="1590" y="395"/>
                    <a:pt x="1595" y="395"/>
                  </a:cubicBezTo>
                  <a:close/>
                  <a:moveTo>
                    <a:pt x="1117" y="389"/>
                  </a:moveTo>
                  <a:lnTo>
                    <a:pt x="1113" y="427"/>
                  </a:lnTo>
                  <a:lnTo>
                    <a:pt x="1107" y="461"/>
                  </a:lnTo>
                  <a:lnTo>
                    <a:pt x="1104" y="461"/>
                  </a:lnTo>
                  <a:cubicBezTo>
                    <a:pt x="1104" y="436"/>
                    <a:pt x="1107" y="414"/>
                    <a:pt x="1117" y="389"/>
                  </a:cubicBezTo>
                  <a:close/>
                  <a:moveTo>
                    <a:pt x="690" y="423"/>
                  </a:moveTo>
                  <a:lnTo>
                    <a:pt x="690" y="423"/>
                  </a:lnTo>
                  <a:cubicBezTo>
                    <a:pt x="715" y="448"/>
                    <a:pt x="737" y="477"/>
                    <a:pt x="753" y="511"/>
                  </a:cubicBezTo>
                  <a:cubicBezTo>
                    <a:pt x="750" y="511"/>
                    <a:pt x="750" y="511"/>
                    <a:pt x="728" y="486"/>
                  </a:cubicBezTo>
                  <a:cubicBezTo>
                    <a:pt x="703" y="458"/>
                    <a:pt x="684" y="427"/>
                    <a:pt x="690" y="423"/>
                  </a:cubicBezTo>
                  <a:close/>
                  <a:moveTo>
                    <a:pt x="1744" y="554"/>
                  </a:moveTo>
                  <a:cubicBezTo>
                    <a:pt x="1752" y="554"/>
                    <a:pt x="1754" y="559"/>
                    <a:pt x="1756" y="561"/>
                  </a:cubicBezTo>
                  <a:cubicBezTo>
                    <a:pt x="1731" y="581"/>
                    <a:pt x="1700" y="593"/>
                    <a:pt x="1692" y="593"/>
                  </a:cubicBezTo>
                  <a:cubicBezTo>
                    <a:pt x="1691" y="593"/>
                    <a:pt x="1690" y="593"/>
                    <a:pt x="1690" y="593"/>
                  </a:cubicBezTo>
                  <a:cubicBezTo>
                    <a:pt x="1687" y="583"/>
                    <a:pt x="1687" y="583"/>
                    <a:pt x="1718" y="564"/>
                  </a:cubicBezTo>
                  <a:cubicBezTo>
                    <a:pt x="1731" y="557"/>
                    <a:pt x="1739" y="554"/>
                    <a:pt x="1744" y="554"/>
                  </a:cubicBezTo>
                  <a:close/>
                  <a:moveTo>
                    <a:pt x="1762" y="915"/>
                  </a:moveTo>
                  <a:cubicBezTo>
                    <a:pt x="1797" y="915"/>
                    <a:pt x="1834" y="915"/>
                    <a:pt x="1834" y="922"/>
                  </a:cubicBezTo>
                  <a:lnTo>
                    <a:pt x="1797" y="925"/>
                  </a:lnTo>
                  <a:lnTo>
                    <a:pt x="1762" y="919"/>
                  </a:lnTo>
                  <a:lnTo>
                    <a:pt x="1762" y="915"/>
                  </a:lnTo>
                  <a:close/>
                  <a:moveTo>
                    <a:pt x="1540" y="947"/>
                  </a:moveTo>
                  <a:cubicBezTo>
                    <a:pt x="1565" y="950"/>
                    <a:pt x="1590" y="953"/>
                    <a:pt x="1612" y="959"/>
                  </a:cubicBezTo>
                  <a:lnTo>
                    <a:pt x="1612" y="962"/>
                  </a:lnTo>
                  <a:lnTo>
                    <a:pt x="1540" y="950"/>
                  </a:lnTo>
                  <a:lnTo>
                    <a:pt x="1540" y="947"/>
                  </a:lnTo>
                  <a:close/>
                  <a:moveTo>
                    <a:pt x="485" y="976"/>
                  </a:moveTo>
                  <a:cubicBezTo>
                    <a:pt x="497" y="976"/>
                    <a:pt x="509" y="976"/>
                    <a:pt x="521" y="978"/>
                  </a:cubicBezTo>
                  <a:cubicBezTo>
                    <a:pt x="569" y="980"/>
                    <a:pt x="551" y="984"/>
                    <a:pt x="511" y="984"/>
                  </a:cubicBezTo>
                  <a:cubicBezTo>
                    <a:pt x="494" y="984"/>
                    <a:pt x="471" y="983"/>
                    <a:pt x="449" y="981"/>
                  </a:cubicBezTo>
                  <a:cubicBezTo>
                    <a:pt x="377" y="978"/>
                    <a:pt x="377" y="978"/>
                    <a:pt x="449" y="978"/>
                  </a:cubicBezTo>
                  <a:cubicBezTo>
                    <a:pt x="462" y="976"/>
                    <a:pt x="473" y="976"/>
                    <a:pt x="485" y="976"/>
                  </a:cubicBezTo>
                  <a:close/>
                  <a:moveTo>
                    <a:pt x="1772" y="1061"/>
                  </a:moveTo>
                  <a:cubicBezTo>
                    <a:pt x="1776" y="1061"/>
                    <a:pt x="1784" y="1063"/>
                    <a:pt x="1806" y="1069"/>
                  </a:cubicBezTo>
                  <a:cubicBezTo>
                    <a:pt x="1828" y="1075"/>
                    <a:pt x="1850" y="1081"/>
                    <a:pt x="1872" y="1091"/>
                  </a:cubicBezTo>
                  <a:cubicBezTo>
                    <a:pt x="1837" y="1085"/>
                    <a:pt x="1803" y="1075"/>
                    <a:pt x="1768" y="1063"/>
                  </a:cubicBezTo>
                  <a:cubicBezTo>
                    <a:pt x="1770" y="1062"/>
                    <a:pt x="1770" y="1061"/>
                    <a:pt x="1772" y="1061"/>
                  </a:cubicBezTo>
                  <a:close/>
                  <a:moveTo>
                    <a:pt x="753" y="1110"/>
                  </a:moveTo>
                  <a:lnTo>
                    <a:pt x="722" y="1128"/>
                  </a:lnTo>
                  <a:lnTo>
                    <a:pt x="725" y="1132"/>
                  </a:lnTo>
                  <a:cubicBezTo>
                    <a:pt x="756" y="1116"/>
                    <a:pt x="756" y="1116"/>
                    <a:pt x="753" y="1113"/>
                  </a:cubicBezTo>
                  <a:lnTo>
                    <a:pt x="753" y="1110"/>
                  </a:lnTo>
                  <a:close/>
                  <a:moveTo>
                    <a:pt x="1176" y="1107"/>
                  </a:moveTo>
                  <a:cubicBezTo>
                    <a:pt x="1173" y="1110"/>
                    <a:pt x="1173" y="1110"/>
                    <a:pt x="1192" y="1141"/>
                  </a:cubicBezTo>
                  <a:lnTo>
                    <a:pt x="1195" y="1138"/>
                  </a:lnTo>
                  <a:cubicBezTo>
                    <a:pt x="1179" y="1107"/>
                    <a:pt x="1179" y="1107"/>
                    <a:pt x="1176" y="1107"/>
                  </a:cubicBezTo>
                  <a:close/>
                  <a:moveTo>
                    <a:pt x="569" y="1139"/>
                  </a:moveTo>
                  <a:cubicBezTo>
                    <a:pt x="574" y="1139"/>
                    <a:pt x="574" y="1141"/>
                    <a:pt x="574" y="1144"/>
                  </a:cubicBezTo>
                  <a:cubicBezTo>
                    <a:pt x="574" y="1147"/>
                    <a:pt x="574" y="1147"/>
                    <a:pt x="543" y="1160"/>
                  </a:cubicBezTo>
                  <a:cubicBezTo>
                    <a:pt x="543" y="1160"/>
                    <a:pt x="521" y="1168"/>
                    <a:pt x="511" y="1168"/>
                  </a:cubicBezTo>
                  <a:cubicBezTo>
                    <a:pt x="508" y="1168"/>
                    <a:pt x="506" y="1167"/>
                    <a:pt x="506" y="1166"/>
                  </a:cubicBezTo>
                  <a:lnTo>
                    <a:pt x="540" y="1147"/>
                  </a:lnTo>
                  <a:cubicBezTo>
                    <a:pt x="556" y="1141"/>
                    <a:pt x="564" y="1139"/>
                    <a:pt x="569" y="1139"/>
                  </a:cubicBezTo>
                  <a:close/>
                  <a:moveTo>
                    <a:pt x="1756" y="1182"/>
                  </a:moveTo>
                  <a:cubicBezTo>
                    <a:pt x="1787" y="1197"/>
                    <a:pt x="1819" y="1213"/>
                    <a:pt x="1819" y="1219"/>
                  </a:cubicBezTo>
                  <a:lnTo>
                    <a:pt x="1781" y="1207"/>
                  </a:lnTo>
                  <a:lnTo>
                    <a:pt x="1753" y="1188"/>
                  </a:lnTo>
                  <a:lnTo>
                    <a:pt x="1756" y="1182"/>
                  </a:lnTo>
                  <a:close/>
                  <a:moveTo>
                    <a:pt x="587" y="1183"/>
                  </a:moveTo>
                  <a:cubicBezTo>
                    <a:pt x="590" y="1183"/>
                    <a:pt x="591" y="1185"/>
                    <a:pt x="593" y="1188"/>
                  </a:cubicBezTo>
                  <a:cubicBezTo>
                    <a:pt x="593" y="1191"/>
                    <a:pt x="596" y="1194"/>
                    <a:pt x="565" y="1213"/>
                  </a:cubicBezTo>
                  <a:lnTo>
                    <a:pt x="562" y="1207"/>
                  </a:lnTo>
                  <a:cubicBezTo>
                    <a:pt x="572" y="1202"/>
                    <a:pt x="575" y="1200"/>
                    <a:pt x="574" y="1200"/>
                  </a:cubicBezTo>
                  <a:lnTo>
                    <a:pt x="574" y="1200"/>
                  </a:lnTo>
                  <a:cubicBezTo>
                    <a:pt x="572" y="1200"/>
                    <a:pt x="550" y="1210"/>
                    <a:pt x="531" y="1226"/>
                  </a:cubicBezTo>
                  <a:lnTo>
                    <a:pt x="468" y="1257"/>
                  </a:lnTo>
                  <a:cubicBezTo>
                    <a:pt x="465" y="1254"/>
                    <a:pt x="493" y="1232"/>
                    <a:pt x="527" y="1216"/>
                  </a:cubicBezTo>
                  <a:cubicBezTo>
                    <a:pt x="567" y="1191"/>
                    <a:pt x="580" y="1183"/>
                    <a:pt x="587" y="1183"/>
                  </a:cubicBezTo>
                  <a:close/>
                  <a:moveTo>
                    <a:pt x="1113" y="1298"/>
                  </a:moveTo>
                  <a:lnTo>
                    <a:pt x="1113" y="1332"/>
                  </a:lnTo>
                  <a:cubicBezTo>
                    <a:pt x="1114" y="1338"/>
                    <a:pt x="1115" y="1342"/>
                    <a:pt x="1116" y="1345"/>
                  </a:cubicBezTo>
                  <a:lnTo>
                    <a:pt x="1116" y="1345"/>
                  </a:lnTo>
                  <a:lnTo>
                    <a:pt x="1113" y="1298"/>
                  </a:lnTo>
                  <a:close/>
                  <a:moveTo>
                    <a:pt x="70" y="1326"/>
                  </a:moveTo>
                  <a:cubicBezTo>
                    <a:pt x="45" y="1329"/>
                    <a:pt x="23" y="1335"/>
                    <a:pt x="1" y="1342"/>
                  </a:cubicBezTo>
                  <a:lnTo>
                    <a:pt x="4" y="1351"/>
                  </a:lnTo>
                  <a:cubicBezTo>
                    <a:pt x="5" y="1353"/>
                    <a:pt x="7" y="1354"/>
                    <a:pt x="11" y="1354"/>
                  </a:cubicBezTo>
                  <a:cubicBezTo>
                    <a:pt x="22" y="1354"/>
                    <a:pt x="47" y="1344"/>
                    <a:pt x="73" y="1332"/>
                  </a:cubicBezTo>
                  <a:lnTo>
                    <a:pt x="70" y="1326"/>
                  </a:lnTo>
                  <a:close/>
                  <a:moveTo>
                    <a:pt x="1116" y="1345"/>
                  </a:moveTo>
                  <a:lnTo>
                    <a:pt x="1117" y="1367"/>
                  </a:lnTo>
                  <a:cubicBezTo>
                    <a:pt x="1117" y="1354"/>
                    <a:pt x="1117" y="1351"/>
                    <a:pt x="1116" y="1345"/>
                  </a:cubicBezTo>
                  <a:close/>
                  <a:moveTo>
                    <a:pt x="1311" y="1360"/>
                  </a:moveTo>
                  <a:lnTo>
                    <a:pt x="1311" y="1360"/>
                  </a:lnTo>
                  <a:cubicBezTo>
                    <a:pt x="1316" y="1371"/>
                    <a:pt x="1318" y="1374"/>
                    <a:pt x="1317" y="1374"/>
                  </a:cubicBezTo>
                  <a:cubicBezTo>
                    <a:pt x="1316" y="1374"/>
                    <a:pt x="1309" y="1360"/>
                    <a:pt x="1311" y="1360"/>
                  </a:cubicBezTo>
                  <a:close/>
                  <a:moveTo>
                    <a:pt x="1229" y="1351"/>
                  </a:moveTo>
                  <a:lnTo>
                    <a:pt x="1226" y="1354"/>
                  </a:lnTo>
                  <a:cubicBezTo>
                    <a:pt x="1236" y="1376"/>
                    <a:pt x="1245" y="1398"/>
                    <a:pt x="1254" y="1420"/>
                  </a:cubicBezTo>
                  <a:cubicBezTo>
                    <a:pt x="1258" y="1417"/>
                    <a:pt x="1245" y="1385"/>
                    <a:pt x="1245" y="1385"/>
                  </a:cubicBezTo>
                  <a:cubicBezTo>
                    <a:pt x="1245" y="1385"/>
                    <a:pt x="1233" y="1351"/>
                    <a:pt x="1229" y="1351"/>
                  </a:cubicBezTo>
                  <a:close/>
                  <a:moveTo>
                    <a:pt x="1539" y="1413"/>
                  </a:moveTo>
                  <a:cubicBezTo>
                    <a:pt x="1540" y="1413"/>
                    <a:pt x="1551" y="1424"/>
                    <a:pt x="1549" y="1426"/>
                  </a:cubicBezTo>
                  <a:cubicBezTo>
                    <a:pt x="1540" y="1416"/>
                    <a:pt x="1538" y="1413"/>
                    <a:pt x="1539" y="1413"/>
                  </a:cubicBezTo>
                  <a:close/>
                  <a:moveTo>
                    <a:pt x="1486" y="1382"/>
                  </a:moveTo>
                  <a:cubicBezTo>
                    <a:pt x="1508" y="1411"/>
                    <a:pt x="1533" y="1439"/>
                    <a:pt x="1527" y="1442"/>
                  </a:cubicBezTo>
                  <a:lnTo>
                    <a:pt x="1502" y="1417"/>
                  </a:lnTo>
                  <a:lnTo>
                    <a:pt x="1483" y="1385"/>
                  </a:lnTo>
                  <a:lnTo>
                    <a:pt x="1486" y="1382"/>
                  </a:lnTo>
                  <a:close/>
                  <a:moveTo>
                    <a:pt x="1439" y="1387"/>
                  </a:moveTo>
                  <a:lnTo>
                    <a:pt x="1439" y="1387"/>
                  </a:lnTo>
                  <a:cubicBezTo>
                    <a:pt x="1441" y="1387"/>
                    <a:pt x="1454" y="1400"/>
                    <a:pt x="1480" y="1429"/>
                  </a:cubicBezTo>
                  <a:cubicBezTo>
                    <a:pt x="1502" y="1461"/>
                    <a:pt x="1502" y="1461"/>
                    <a:pt x="1499" y="1464"/>
                  </a:cubicBezTo>
                  <a:cubicBezTo>
                    <a:pt x="1480" y="1445"/>
                    <a:pt x="1464" y="1426"/>
                    <a:pt x="1452" y="1407"/>
                  </a:cubicBezTo>
                  <a:cubicBezTo>
                    <a:pt x="1442" y="1395"/>
                    <a:pt x="1437" y="1387"/>
                    <a:pt x="1439" y="1387"/>
                  </a:cubicBezTo>
                  <a:close/>
                  <a:moveTo>
                    <a:pt x="1223" y="1464"/>
                  </a:moveTo>
                  <a:cubicBezTo>
                    <a:pt x="1226" y="1464"/>
                    <a:pt x="1226" y="1464"/>
                    <a:pt x="1236" y="1498"/>
                  </a:cubicBezTo>
                  <a:lnTo>
                    <a:pt x="1229" y="1498"/>
                  </a:lnTo>
                  <a:lnTo>
                    <a:pt x="1217" y="1464"/>
                  </a:lnTo>
                  <a:close/>
                  <a:moveTo>
                    <a:pt x="948" y="1441"/>
                  </a:moveTo>
                  <a:cubicBezTo>
                    <a:pt x="949" y="1441"/>
                    <a:pt x="950" y="1441"/>
                    <a:pt x="951" y="1442"/>
                  </a:cubicBezTo>
                  <a:lnTo>
                    <a:pt x="938" y="1476"/>
                  </a:lnTo>
                  <a:lnTo>
                    <a:pt x="925" y="1508"/>
                  </a:lnTo>
                  <a:lnTo>
                    <a:pt x="932" y="1473"/>
                  </a:lnTo>
                  <a:cubicBezTo>
                    <a:pt x="941" y="1447"/>
                    <a:pt x="945" y="1441"/>
                    <a:pt x="948" y="1441"/>
                  </a:cubicBezTo>
                  <a:close/>
                  <a:moveTo>
                    <a:pt x="677" y="1479"/>
                  </a:moveTo>
                  <a:cubicBezTo>
                    <a:pt x="677" y="1479"/>
                    <a:pt x="678" y="1479"/>
                    <a:pt x="678" y="1479"/>
                  </a:cubicBezTo>
                  <a:cubicBezTo>
                    <a:pt x="681" y="1483"/>
                    <a:pt x="659" y="1511"/>
                    <a:pt x="628" y="1530"/>
                  </a:cubicBezTo>
                  <a:lnTo>
                    <a:pt x="618" y="1523"/>
                  </a:lnTo>
                  <a:cubicBezTo>
                    <a:pt x="642" y="1497"/>
                    <a:pt x="670" y="1479"/>
                    <a:pt x="677" y="1479"/>
                  </a:cubicBezTo>
                  <a:close/>
                  <a:moveTo>
                    <a:pt x="1058" y="1410"/>
                  </a:moveTo>
                  <a:lnTo>
                    <a:pt x="1058" y="1410"/>
                  </a:lnTo>
                  <a:cubicBezTo>
                    <a:pt x="1059" y="1410"/>
                    <a:pt x="1056" y="1427"/>
                    <a:pt x="1051" y="1467"/>
                  </a:cubicBezTo>
                  <a:lnTo>
                    <a:pt x="1035" y="1539"/>
                  </a:lnTo>
                  <a:cubicBezTo>
                    <a:pt x="1035" y="1501"/>
                    <a:pt x="1041" y="1467"/>
                    <a:pt x="1051" y="1432"/>
                  </a:cubicBezTo>
                  <a:cubicBezTo>
                    <a:pt x="1055" y="1418"/>
                    <a:pt x="1057" y="1410"/>
                    <a:pt x="1058" y="1410"/>
                  </a:cubicBezTo>
                  <a:close/>
                  <a:moveTo>
                    <a:pt x="1186" y="1457"/>
                  </a:moveTo>
                  <a:cubicBezTo>
                    <a:pt x="1189" y="1457"/>
                    <a:pt x="1197" y="1489"/>
                    <a:pt x="1204" y="1539"/>
                  </a:cubicBezTo>
                  <a:cubicBezTo>
                    <a:pt x="1201" y="1542"/>
                    <a:pt x="1198" y="1542"/>
                    <a:pt x="1195" y="1542"/>
                  </a:cubicBezTo>
                  <a:cubicBezTo>
                    <a:pt x="1189" y="1520"/>
                    <a:pt x="1186" y="1495"/>
                    <a:pt x="1186" y="1470"/>
                  </a:cubicBezTo>
                  <a:cubicBezTo>
                    <a:pt x="1185" y="1461"/>
                    <a:pt x="1185" y="1457"/>
                    <a:pt x="1186" y="1457"/>
                  </a:cubicBezTo>
                  <a:close/>
                  <a:moveTo>
                    <a:pt x="1422" y="1507"/>
                  </a:moveTo>
                  <a:cubicBezTo>
                    <a:pt x="1428" y="1507"/>
                    <a:pt x="1443" y="1536"/>
                    <a:pt x="1443" y="1536"/>
                  </a:cubicBezTo>
                  <a:cubicBezTo>
                    <a:pt x="1449" y="1547"/>
                    <a:pt x="1451" y="1551"/>
                    <a:pt x="1450" y="1551"/>
                  </a:cubicBezTo>
                  <a:cubicBezTo>
                    <a:pt x="1448" y="1551"/>
                    <a:pt x="1437" y="1539"/>
                    <a:pt x="1433" y="1539"/>
                  </a:cubicBezTo>
                  <a:lnTo>
                    <a:pt x="1433" y="1542"/>
                  </a:lnTo>
                  <a:cubicBezTo>
                    <a:pt x="1411" y="1511"/>
                    <a:pt x="1411" y="1511"/>
                    <a:pt x="1421" y="1508"/>
                  </a:cubicBezTo>
                  <a:cubicBezTo>
                    <a:pt x="1421" y="1508"/>
                    <a:pt x="1421" y="1507"/>
                    <a:pt x="1422" y="1507"/>
                  </a:cubicBezTo>
                  <a:close/>
                  <a:moveTo>
                    <a:pt x="1336" y="1544"/>
                  </a:moveTo>
                  <a:cubicBezTo>
                    <a:pt x="1339" y="1544"/>
                    <a:pt x="1345" y="1550"/>
                    <a:pt x="1355" y="1577"/>
                  </a:cubicBezTo>
                  <a:cubicBezTo>
                    <a:pt x="1355" y="1577"/>
                    <a:pt x="1370" y="1608"/>
                    <a:pt x="1364" y="1611"/>
                  </a:cubicBezTo>
                  <a:cubicBezTo>
                    <a:pt x="1358" y="1611"/>
                    <a:pt x="1339" y="1580"/>
                    <a:pt x="1339" y="1580"/>
                  </a:cubicBezTo>
                  <a:cubicBezTo>
                    <a:pt x="1327" y="1545"/>
                    <a:pt x="1333" y="1545"/>
                    <a:pt x="1333" y="1545"/>
                  </a:cubicBezTo>
                  <a:cubicBezTo>
                    <a:pt x="1334" y="1545"/>
                    <a:pt x="1334" y="1544"/>
                    <a:pt x="1336" y="1544"/>
                  </a:cubicBezTo>
                  <a:close/>
                  <a:moveTo>
                    <a:pt x="660" y="1539"/>
                  </a:moveTo>
                  <a:cubicBezTo>
                    <a:pt x="654" y="1539"/>
                    <a:pt x="639" y="1555"/>
                    <a:pt x="625" y="1573"/>
                  </a:cubicBezTo>
                  <a:cubicBezTo>
                    <a:pt x="603" y="1602"/>
                    <a:pt x="609" y="1608"/>
                    <a:pt x="618" y="1614"/>
                  </a:cubicBezTo>
                  <a:cubicBezTo>
                    <a:pt x="619" y="1614"/>
                    <a:pt x="619" y="1614"/>
                    <a:pt x="619" y="1614"/>
                  </a:cubicBezTo>
                  <a:cubicBezTo>
                    <a:pt x="624" y="1614"/>
                    <a:pt x="647" y="1592"/>
                    <a:pt x="647" y="1592"/>
                  </a:cubicBezTo>
                  <a:cubicBezTo>
                    <a:pt x="668" y="1564"/>
                    <a:pt x="665" y="1561"/>
                    <a:pt x="659" y="1558"/>
                  </a:cubicBezTo>
                  <a:cubicBezTo>
                    <a:pt x="664" y="1544"/>
                    <a:pt x="663" y="1539"/>
                    <a:pt x="660" y="1539"/>
                  </a:cubicBezTo>
                  <a:close/>
                  <a:moveTo>
                    <a:pt x="953" y="1503"/>
                  </a:moveTo>
                  <a:lnTo>
                    <a:pt x="953" y="1503"/>
                  </a:lnTo>
                  <a:cubicBezTo>
                    <a:pt x="954" y="1503"/>
                    <a:pt x="950" y="1520"/>
                    <a:pt x="941" y="1552"/>
                  </a:cubicBezTo>
                  <a:cubicBezTo>
                    <a:pt x="932" y="1586"/>
                    <a:pt x="919" y="1620"/>
                    <a:pt x="900" y="1652"/>
                  </a:cubicBezTo>
                  <a:lnTo>
                    <a:pt x="888" y="1646"/>
                  </a:lnTo>
                  <a:cubicBezTo>
                    <a:pt x="888" y="1646"/>
                    <a:pt x="904" y="1614"/>
                    <a:pt x="919" y="1583"/>
                  </a:cubicBezTo>
                  <a:cubicBezTo>
                    <a:pt x="941" y="1528"/>
                    <a:pt x="952" y="1503"/>
                    <a:pt x="953" y="1503"/>
                  </a:cubicBezTo>
                  <a:close/>
                  <a:moveTo>
                    <a:pt x="1076" y="1580"/>
                  </a:moveTo>
                  <a:cubicBezTo>
                    <a:pt x="1076" y="1617"/>
                    <a:pt x="1076" y="1652"/>
                    <a:pt x="1070" y="1652"/>
                  </a:cubicBezTo>
                  <a:lnTo>
                    <a:pt x="1063" y="1652"/>
                  </a:lnTo>
                  <a:cubicBezTo>
                    <a:pt x="1066" y="1627"/>
                    <a:pt x="1070" y="1605"/>
                    <a:pt x="1073" y="1580"/>
                  </a:cubicBezTo>
                  <a:close/>
                  <a:moveTo>
                    <a:pt x="1189" y="1686"/>
                  </a:moveTo>
                  <a:lnTo>
                    <a:pt x="1192" y="1721"/>
                  </a:lnTo>
                  <a:cubicBezTo>
                    <a:pt x="1188" y="1721"/>
                    <a:pt x="1186" y="1737"/>
                    <a:pt x="1184" y="1737"/>
                  </a:cubicBezTo>
                  <a:cubicBezTo>
                    <a:pt x="1183" y="1737"/>
                    <a:pt x="1181" y="1733"/>
                    <a:pt x="1179" y="1721"/>
                  </a:cubicBezTo>
                  <a:cubicBezTo>
                    <a:pt x="1179" y="1721"/>
                    <a:pt x="1179" y="1721"/>
                    <a:pt x="1179" y="1721"/>
                  </a:cubicBezTo>
                  <a:cubicBezTo>
                    <a:pt x="1174" y="1721"/>
                    <a:pt x="1183" y="1686"/>
                    <a:pt x="1189" y="1686"/>
                  </a:cubicBezTo>
                  <a:close/>
                  <a:moveTo>
                    <a:pt x="1085" y="0"/>
                  </a:moveTo>
                  <a:cubicBezTo>
                    <a:pt x="1084" y="0"/>
                    <a:pt x="1084" y="10"/>
                    <a:pt x="1085" y="25"/>
                  </a:cubicBezTo>
                  <a:cubicBezTo>
                    <a:pt x="1082" y="94"/>
                    <a:pt x="1079" y="94"/>
                    <a:pt x="1060" y="94"/>
                  </a:cubicBezTo>
                  <a:cubicBezTo>
                    <a:pt x="1056" y="84"/>
                    <a:pt x="1051" y="80"/>
                    <a:pt x="1047" y="80"/>
                  </a:cubicBezTo>
                  <a:cubicBezTo>
                    <a:pt x="1038" y="80"/>
                    <a:pt x="1031" y="104"/>
                    <a:pt x="1029" y="129"/>
                  </a:cubicBezTo>
                  <a:lnTo>
                    <a:pt x="1038" y="129"/>
                  </a:lnTo>
                  <a:cubicBezTo>
                    <a:pt x="1040" y="171"/>
                    <a:pt x="1040" y="188"/>
                    <a:pt x="1037" y="188"/>
                  </a:cubicBezTo>
                  <a:cubicBezTo>
                    <a:pt x="1035" y="188"/>
                    <a:pt x="1031" y="179"/>
                    <a:pt x="1026" y="163"/>
                  </a:cubicBezTo>
                  <a:cubicBezTo>
                    <a:pt x="1016" y="141"/>
                    <a:pt x="1013" y="116"/>
                    <a:pt x="1016" y="94"/>
                  </a:cubicBezTo>
                  <a:cubicBezTo>
                    <a:pt x="1013" y="57"/>
                    <a:pt x="1004" y="22"/>
                    <a:pt x="998" y="22"/>
                  </a:cubicBezTo>
                  <a:cubicBezTo>
                    <a:pt x="991" y="22"/>
                    <a:pt x="985" y="22"/>
                    <a:pt x="994" y="60"/>
                  </a:cubicBezTo>
                  <a:cubicBezTo>
                    <a:pt x="998" y="94"/>
                    <a:pt x="998" y="94"/>
                    <a:pt x="991" y="94"/>
                  </a:cubicBezTo>
                  <a:cubicBezTo>
                    <a:pt x="985" y="94"/>
                    <a:pt x="979" y="94"/>
                    <a:pt x="979" y="132"/>
                  </a:cubicBezTo>
                  <a:cubicBezTo>
                    <a:pt x="982" y="166"/>
                    <a:pt x="979" y="166"/>
                    <a:pt x="972" y="170"/>
                  </a:cubicBezTo>
                  <a:cubicBezTo>
                    <a:pt x="964" y="137"/>
                    <a:pt x="954" y="135"/>
                    <a:pt x="951" y="135"/>
                  </a:cubicBezTo>
                  <a:cubicBezTo>
                    <a:pt x="951" y="135"/>
                    <a:pt x="951" y="135"/>
                    <a:pt x="951" y="135"/>
                  </a:cubicBezTo>
                  <a:cubicBezTo>
                    <a:pt x="947" y="113"/>
                    <a:pt x="947" y="119"/>
                    <a:pt x="944" y="97"/>
                  </a:cubicBezTo>
                  <a:cubicBezTo>
                    <a:pt x="941" y="76"/>
                    <a:pt x="935" y="50"/>
                    <a:pt x="929" y="29"/>
                  </a:cubicBezTo>
                  <a:cubicBezTo>
                    <a:pt x="922" y="29"/>
                    <a:pt x="929" y="63"/>
                    <a:pt x="929" y="63"/>
                  </a:cubicBezTo>
                  <a:cubicBezTo>
                    <a:pt x="932" y="97"/>
                    <a:pt x="797" y="126"/>
                    <a:pt x="781" y="135"/>
                  </a:cubicBezTo>
                  <a:cubicBezTo>
                    <a:pt x="770" y="123"/>
                    <a:pt x="761" y="117"/>
                    <a:pt x="755" y="117"/>
                  </a:cubicBezTo>
                  <a:cubicBezTo>
                    <a:pt x="748" y="117"/>
                    <a:pt x="747" y="127"/>
                    <a:pt x="759" y="144"/>
                  </a:cubicBezTo>
                  <a:cubicBezTo>
                    <a:pt x="772" y="176"/>
                    <a:pt x="747" y="188"/>
                    <a:pt x="715" y="201"/>
                  </a:cubicBezTo>
                  <a:cubicBezTo>
                    <a:pt x="681" y="220"/>
                    <a:pt x="656" y="235"/>
                    <a:pt x="675" y="264"/>
                  </a:cubicBezTo>
                  <a:lnTo>
                    <a:pt x="659" y="273"/>
                  </a:lnTo>
                  <a:cubicBezTo>
                    <a:pt x="650" y="276"/>
                    <a:pt x="662" y="314"/>
                    <a:pt x="656" y="317"/>
                  </a:cubicBezTo>
                  <a:cubicBezTo>
                    <a:pt x="666" y="333"/>
                    <a:pt x="669" y="342"/>
                    <a:pt x="667" y="342"/>
                  </a:cubicBezTo>
                  <a:cubicBezTo>
                    <a:pt x="666" y="342"/>
                    <a:pt x="660" y="335"/>
                    <a:pt x="653" y="320"/>
                  </a:cubicBezTo>
                  <a:cubicBezTo>
                    <a:pt x="632" y="290"/>
                    <a:pt x="614" y="263"/>
                    <a:pt x="607" y="263"/>
                  </a:cubicBezTo>
                  <a:cubicBezTo>
                    <a:pt x="606" y="263"/>
                    <a:pt x="606" y="263"/>
                    <a:pt x="606" y="264"/>
                  </a:cubicBezTo>
                  <a:cubicBezTo>
                    <a:pt x="596" y="270"/>
                    <a:pt x="618" y="298"/>
                    <a:pt x="640" y="326"/>
                  </a:cubicBezTo>
                  <a:cubicBezTo>
                    <a:pt x="662" y="354"/>
                    <a:pt x="656" y="358"/>
                    <a:pt x="656" y="358"/>
                  </a:cubicBezTo>
                  <a:cubicBezTo>
                    <a:pt x="655" y="358"/>
                    <a:pt x="655" y="359"/>
                    <a:pt x="654" y="359"/>
                  </a:cubicBezTo>
                  <a:cubicBezTo>
                    <a:pt x="651" y="359"/>
                    <a:pt x="647" y="354"/>
                    <a:pt x="631" y="332"/>
                  </a:cubicBezTo>
                  <a:lnTo>
                    <a:pt x="587" y="276"/>
                  </a:lnTo>
                  <a:lnTo>
                    <a:pt x="584" y="279"/>
                  </a:lnTo>
                  <a:cubicBezTo>
                    <a:pt x="606" y="307"/>
                    <a:pt x="600" y="311"/>
                    <a:pt x="600" y="311"/>
                  </a:cubicBezTo>
                  <a:cubicBezTo>
                    <a:pt x="599" y="311"/>
                    <a:pt x="598" y="312"/>
                    <a:pt x="598" y="312"/>
                  </a:cubicBezTo>
                  <a:cubicBezTo>
                    <a:pt x="595" y="312"/>
                    <a:pt x="587" y="303"/>
                    <a:pt x="549" y="257"/>
                  </a:cubicBezTo>
                  <a:cubicBezTo>
                    <a:pt x="529" y="231"/>
                    <a:pt x="516" y="218"/>
                    <a:pt x="513" y="218"/>
                  </a:cubicBezTo>
                  <a:lnTo>
                    <a:pt x="513" y="218"/>
                  </a:lnTo>
                  <a:cubicBezTo>
                    <a:pt x="510" y="218"/>
                    <a:pt x="518" y="234"/>
                    <a:pt x="540" y="264"/>
                  </a:cubicBezTo>
                  <a:lnTo>
                    <a:pt x="556" y="301"/>
                  </a:lnTo>
                  <a:cubicBezTo>
                    <a:pt x="541" y="286"/>
                    <a:pt x="533" y="280"/>
                    <a:pt x="530" y="280"/>
                  </a:cubicBezTo>
                  <a:cubicBezTo>
                    <a:pt x="522" y="280"/>
                    <a:pt x="545" y="319"/>
                    <a:pt x="559" y="342"/>
                  </a:cubicBezTo>
                  <a:cubicBezTo>
                    <a:pt x="535" y="318"/>
                    <a:pt x="521" y="307"/>
                    <a:pt x="518" y="307"/>
                  </a:cubicBezTo>
                  <a:cubicBezTo>
                    <a:pt x="514" y="307"/>
                    <a:pt x="523" y="321"/>
                    <a:pt x="546" y="351"/>
                  </a:cubicBezTo>
                  <a:cubicBezTo>
                    <a:pt x="560" y="367"/>
                    <a:pt x="566" y="375"/>
                    <a:pt x="562" y="375"/>
                  </a:cubicBezTo>
                  <a:cubicBezTo>
                    <a:pt x="560" y="375"/>
                    <a:pt x="552" y="370"/>
                    <a:pt x="540" y="361"/>
                  </a:cubicBezTo>
                  <a:cubicBezTo>
                    <a:pt x="523" y="347"/>
                    <a:pt x="514" y="343"/>
                    <a:pt x="508" y="343"/>
                  </a:cubicBezTo>
                  <a:cubicBezTo>
                    <a:pt x="503" y="343"/>
                    <a:pt x="500" y="345"/>
                    <a:pt x="496" y="348"/>
                  </a:cubicBezTo>
                  <a:cubicBezTo>
                    <a:pt x="518" y="380"/>
                    <a:pt x="490" y="405"/>
                    <a:pt x="459" y="439"/>
                  </a:cubicBezTo>
                  <a:cubicBezTo>
                    <a:pt x="424" y="477"/>
                    <a:pt x="402" y="502"/>
                    <a:pt x="433" y="524"/>
                  </a:cubicBezTo>
                  <a:cubicBezTo>
                    <a:pt x="432" y="525"/>
                    <a:pt x="432" y="525"/>
                    <a:pt x="430" y="525"/>
                  </a:cubicBezTo>
                  <a:cubicBezTo>
                    <a:pt x="427" y="525"/>
                    <a:pt x="421" y="522"/>
                    <a:pt x="399" y="511"/>
                  </a:cubicBezTo>
                  <a:cubicBezTo>
                    <a:pt x="388" y="505"/>
                    <a:pt x="381" y="501"/>
                    <a:pt x="378" y="501"/>
                  </a:cubicBezTo>
                  <a:cubicBezTo>
                    <a:pt x="373" y="501"/>
                    <a:pt x="384" y="514"/>
                    <a:pt x="421" y="542"/>
                  </a:cubicBezTo>
                  <a:cubicBezTo>
                    <a:pt x="437" y="555"/>
                    <a:pt x="454" y="567"/>
                    <a:pt x="453" y="567"/>
                  </a:cubicBezTo>
                  <a:cubicBezTo>
                    <a:pt x="452" y="567"/>
                    <a:pt x="442" y="561"/>
                    <a:pt x="418" y="546"/>
                  </a:cubicBezTo>
                  <a:cubicBezTo>
                    <a:pt x="407" y="538"/>
                    <a:pt x="399" y="535"/>
                    <a:pt x="392" y="535"/>
                  </a:cubicBezTo>
                  <a:cubicBezTo>
                    <a:pt x="382" y="535"/>
                    <a:pt x="375" y="543"/>
                    <a:pt x="368" y="555"/>
                  </a:cubicBezTo>
                  <a:cubicBezTo>
                    <a:pt x="358" y="568"/>
                    <a:pt x="349" y="589"/>
                    <a:pt x="380" y="605"/>
                  </a:cubicBezTo>
                  <a:cubicBezTo>
                    <a:pt x="393" y="618"/>
                    <a:pt x="399" y="624"/>
                    <a:pt x="399" y="624"/>
                  </a:cubicBezTo>
                  <a:cubicBezTo>
                    <a:pt x="398" y="624"/>
                    <a:pt x="391" y="619"/>
                    <a:pt x="377" y="608"/>
                  </a:cubicBezTo>
                  <a:cubicBezTo>
                    <a:pt x="353" y="593"/>
                    <a:pt x="331" y="586"/>
                    <a:pt x="317" y="586"/>
                  </a:cubicBezTo>
                  <a:cubicBezTo>
                    <a:pt x="296" y="586"/>
                    <a:pt x="293" y="601"/>
                    <a:pt x="327" y="627"/>
                  </a:cubicBezTo>
                  <a:cubicBezTo>
                    <a:pt x="325" y="630"/>
                    <a:pt x="324" y="633"/>
                    <a:pt x="319" y="633"/>
                  </a:cubicBezTo>
                  <a:cubicBezTo>
                    <a:pt x="314" y="633"/>
                    <a:pt x="305" y="630"/>
                    <a:pt x="289" y="624"/>
                  </a:cubicBezTo>
                  <a:lnTo>
                    <a:pt x="289" y="624"/>
                  </a:lnTo>
                  <a:cubicBezTo>
                    <a:pt x="286" y="627"/>
                    <a:pt x="283" y="633"/>
                    <a:pt x="308" y="665"/>
                  </a:cubicBezTo>
                  <a:cubicBezTo>
                    <a:pt x="308" y="668"/>
                    <a:pt x="299" y="690"/>
                    <a:pt x="292" y="699"/>
                  </a:cubicBezTo>
                  <a:cubicBezTo>
                    <a:pt x="286" y="712"/>
                    <a:pt x="317" y="734"/>
                    <a:pt x="317" y="734"/>
                  </a:cubicBezTo>
                  <a:cubicBezTo>
                    <a:pt x="317" y="734"/>
                    <a:pt x="317" y="736"/>
                    <a:pt x="317" y="737"/>
                  </a:cubicBezTo>
                  <a:lnTo>
                    <a:pt x="317" y="737"/>
                  </a:lnTo>
                  <a:cubicBezTo>
                    <a:pt x="312" y="735"/>
                    <a:pt x="308" y="735"/>
                    <a:pt x="304" y="735"/>
                  </a:cubicBezTo>
                  <a:cubicBezTo>
                    <a:pt x="280" y="735"/>
                    <a:pt x="272" y="758"/>
                    <a:pt x="261" y="790"/>
                  </a:cubicBezTo>
                  <a:cubicBezTo>
                    <a:pt x="252" y="831"/>
                    <a:pt x="245" y="862"/>
                    <a:pt x="208" y="865"/>
                  </a:cubicBezTo>
                  <a:cubicBezTo>
                    <a:pt x="208" y="865"/>
                    <a:pt x="208" y="872"/>
                    <a:pt x="242" y="881"/>
                  </a:cubicBezTo>
                  <a:cubicBezTo>
                    <a:pt x="314" y="893"/>
                    <a:pt x="311" y="897"/>
                    <a:pt x="277" y="900"/>
                  </a:cubicBezTo>
                  <a:cubicBezTo>
                    <a:pt x="205" y="900"/>
                    <a:pt x="202" y="925"/>
                    <a:pt x="270" y="931"/>
                  </a:cubicBezTo>
                  <a:lnTo>
                    <a:pt x="236" y="931"/>
                  </a:lnTo>
                  <a:cubicBezTo>
                    <a:pt x="164" y="934"/>
                    <a:pt x="198" y="953"/>
                    <a:pt x="270" y="959"/>
                  </a:cubicBezTo>
                  <a:cubicBezTo>
                    <a:pt x="233" y="966"/>
                    <a:pt x="198" y="972"/>
                    <a:pt x="233" y="975"/>
                  </a:cubicBezTo>
                  <a:cubicBezTo>
                    <a:pt x="233" y="981"/>
                    <a:pt x="233" y="981"/>
                    <a:pt x="161" y="984"/>
                  </a:cubicBezTo>
                  <a:cubicBezTo>
                    <a:pt x="126" y="984"/>
                    <a:pt x="92" y="984"/>
                    <a:pt x="92" y="994"/>
                  </a:cubicBezTo>
                  <a:cubicBezTo>
                    <a:pt x="92" y="997"/>
                    <a:pt x="100" y="998"/>
                    <a:pt x="113" y="998"/>
                  </a:cubicBezTo>
                  <a:cubicBezTo>
                    <a:pt x="126" y="998"/>
                    <a:pt x="144" y="997"/>
                    <a:pt x="161" y="997"/>
                  </a:cubicBezTo>
                  <a:lnTo>
                    <a:pt x="161" y="1009"/>
                  </a:lnTo>
                  <a:cubicBezTo>
                    <a:pt x="161" y="1009"/>
                    <a:pt x="161" y="1013"/>
                    <a:pt x="180" y="1013"/>
                  </a:cubicBezTo>
                  <a:cubicBezTo>
                    <a:pt x="185" y="1013"/>
                    <a:pt x="191" y="1013"/>
                    <a:pt x="198" y="1013"/>
                  </a:cubicBezTo>
                  <a:cubicBezTo>
                    <a:pt x="205" y="1012"/>
                    <a:pt x="210" y="1012"/>
                    <a:pt x="214" y="1012"/>
                  </a:cubicBezTo>
                  <a:cubicBezTo>
                    <a:pt x="233" y="1012"/>
                    <a:pt x="233" y="1017"/>
                    <a:pt x="233" y="1022"/>
                  </a:cubicBezTo>
                  <a:cubicBezTo>
                    <a:pt x="216" y="1023"/>
                    <a:pt x="216" y="1025"/>
                    <a:pt x="225" y="1025"/>
                  </a:cubicBezTo>
                  <a:cubicBezTo>
                    <a:pt x="234" y="1025"/>
                    <a:pt x="252" y="1023"/>
                    <a:pt x="270" y="1019"/>
                  </a:cubicBezTo>
                  <a:cubicBezTo>
                    <a:pt x="281" y="1017"/>
                    <a:pt x="293" y="1016"/>
                    <a:pt x="305" y="1016"/>
                  </a:cubicBezTo>
                  <a:cubicBezTo>
                    <a:pt x="317" y="1016"/>
                    <a:pt x="328" y="1017"/>
                    <a:pt x="339" y="1019"/>
                  </a:cubicBezTo>
                  <a:cubicBezTo>
                    <a:pt x="339" y="1019"/>
                    <a:pt x="377" y="1016"/>
                    <a:pt x="411" y="1013"/>
                  </a:cubicBezTo>
                  <a:cubicBezTo>
                    <a:pt x="459" y="1009"/>
                    <a:pt x="509" y="1003"/>
                    <a:pt x="556" y="994"/>
                  </a:cubicBezTo>
                  <a:cubicBezTo>
                    <a:pt x="588" y="980"/>
                    <a:pt x="619" y="971"/>
                    <a:pt x="578" y="971"/>
                  </a:cubicBezTo>
                  <a:cubicBezTo>
                    <a:pt x="572" y="971"/>
                    <a:pt x="565" y="971"/>
                    <a:pt x="556" y="972"/>
                  </a:cubicBezTo>
                  <a:cubicBezTo>
                    <a:pt x="556" y="972"/>
                    <a:pt x="521" y="969"/>
                    <a:pt x="521" y="966"/>
                  </a:cubicBezTo>
                  <a:cubicBezTo>
                    <a:pt x="521" y="959"/>
                    <a:pt x="556" y="956"/>
                    <a:pt x="556" y="956"/>
                  </a:cubicBezTo>
                  <a:cubicBezTo>
                    <a:pt x="559" y="956"/>
                    <a:pt x="563" y="957"/>
                    <a:pt x="565" y="957"/>
                  </a:cubicBezTo>
                  <a:cubicBezTo>
                    <a:pt x="591" y="957"/>
                    <a:pt x="594" y="945"/>
                    <a:pt x="596" y="931"/>
                  </a:cubicBezTo>
                  <a:cubicBezTo>
                    <a:pt x="599" y="915"/>
                    <a:pt x="599" y="905"/>
                    <a:pt x="625" y="905"/>
                  </a:cubicBezTo>
                  <a:cubicBezTo>
                    <a:pt x="628" y="905"/>
                    <a:pt x="632" y="906"/>
                    <a:pt x="637" y="906"/>
                  </a:cubicBezTo>
                  <a:cubicBezTo>
                    <a:pt x="650" y="907"/>
                    <a:pt x="658" y="907"/>
                    <a:pt x="664" y="907"/>
                  </a:cubicBezTo>
                  <a:cubicBezTo>
                    <a:pt x="675" y="907"/>
                    <a:pt x="675" y="906"/>
                    <a:pt x="675" y="906"/>
                  </a:cubicBezTo>
                  <a:cubicBezTo>
                    <a:pt x="640" y="903"/>
                    <a:pt x="643" y="884"/>
                    <a:pt x="650" y="865"/>
                  </a:cubicBezTo>
                  <a:cubicBezTo>
                    <a:pt x="659" y="846"/>
                    <a:pt x="665" y="828"/>
                    <a:pt x="634" y="815"/>
                  </a:cubicBezTo>
                  <a:lnTo>
                    <a:pt x="637" y="809"/>
                  </a:lnTo>
                  <a:cubicBezTo>
                    <a:pt x="650" y="814"/>
                    <a:pt x="659" y="816"/>
                    <a:pt x="664" y="816"/>
                  </a:cubicBezTo>
                  <a:cubicBezTo>
                    <a:pt x="671" y="816"/>
                    <a:pt x="673" y="812"/>
                    <a:pt x="675" y="809"/>
                  </a:cubicBezTo>
                  <a:cubicBezTo>
                    <a:pt x="647" y="790"/>
                    <a:pt x="650" y="784"/>
                    <a:pt x="650" y="784"/>
                  </a:cubicBezTo>
                  <a:lnTo>
                    <a:pt x="650" y="784"/>
                  </a:lnTo>
                  <a:cubicBezTo>
                    <a:pt x="666" y="792"/>
                    <a:pt x="674" y="795"/>
                    <a:pt x="678" y="795"/>
                  </a:cubicBezTo>
                  <a:cubicBezTo>
                    <a:pt x="682" y="795"/>
                    <a:pt x="683" y="793"/>
                    <a:pt x="684" y="790"/>
                  </a:cubicBezTo>
                  <a:cubicBezTo>
                    <a:pt x="690" y="784"/>
                    <a:pt x="690" y="784"/>
                    <a:pt x="659" y="765"/>
                  </a:cubicBezTo>
                  <a:cubicBezTo>
                    <a:pt x="665" y="754"/>
                    <a:pt x="678" y="748"/>
                    <a:pt x="691" y="748"/>
                  </a:cubicBezTo>
                  <a:cubicBezTo>
                    <a:pt x="697" y="748"/>
                    <a:pt x="703" y="749"/>
                    <a:pt x="709" y="752"/>
                  </a:cubicBezTo>
                  <a:cubicBezTo>
                    <a:pt x="717" y="756"/>
                    <a:pt x="722" y="758"/>
                    <a:pt x="724" y="758"/>
                  </a:cubicBezTo>
                  <a:cubicBezTo>
                    <a:pt x="729" y="758"/>
                    <a:pt x="706" y="742"/>
                    <a:pt x="684" y="727"/>
                  </a:cubicBezTo>
                  <a:cubicBezTo>
                    <a:pt x="653" y="709"/>
                    <a:pt x="625" y="687"/>
                    <a:pt x="628" y="683"/>
                  </a:cubicBezTo>
                  <a:lnTo>
                    <a:pt x="628" y="683"/>
                  </a:lnTo>
                  <a:lnTo>
                    <a:pt x="690" y="721"/>
                  </a:lnTo>
                  <a:cubicBezTo>
                    <a:pt x="709" y="735"/>
                    <a:pt x="715" y="740"/>
                    <a:pt x="718" y="740"/>
                  </a:cubicBezTo>
                  <a:cubicBezTo>
                    <a:pt x="720" y="740"/>
                    <a:pt x="721" y="739"/>
                    <a:pt x="722" y="737"/>
                  </a:cubicBezTo>
                  <a:lnTo>
                    <a:pt x="725" y="730"/>
                  </a:lnTo>
                  <a:cubicBezTo>
                    <a:pt x="697" y="712"/>
                    <a:pt x="703" y="699"/>
                    <a:pt x="722" y="680"/>
                  </a:cubicBezTo>
                  <a:cubicBezTo>
                    <a:pt x="741" y="658"/>
                    <a:pt x="750" y="652"/>
                    <a:pt x="722" y="627"/>
                  </a:cubicBezTo>
                  <a:cubicBezTo>
                    <a:pt x="708" y="613"/>
                    <a:pt x="703" y="607"/>
                    <a:pt x="707" y="607"/>
                  </a:cubicBezTo>
                  <a:cubicBezTo>
                    <a:pt x="710" y="607"/>
                    <a:pt x="719" y="611"/>
                    <a:pt x="734" y="618"/>
                  </a:cubicBezTo>
                  <a:cubicBezTo>
                    <a:pt x="791" y="654"/>
                    <a:pt x="813" y="668"/>
                    <a:pt x="816" y="668"/>
                  </a:cubicBezTo>
                  <a:cubicBezTo>
                    <a:pt x="818" y="668"/>
                    <a:pt x="812" y="662"/>
                    <a:pt x="803" y="652"/>
                  </a:cubicBezTo>
                  <a:cubicBezTo>
                    <a:pt x="784" y="636"/>
                    <a:pt x="766" y="621"/>
                    <a:pt x="750" y="602"/>
                  </a:cubicBezTo>
                  <a:cubicBezTo>
                    <a:pt x="724" y="576"/>
                    <a:pt x="712" y="563"/>
                    <a:pt x="714" y="563"/>
                  </a:cubicBezTo>
                  <a:lnTo>
                    <a:pt x="714" y="563"/>
                  </a:lnTo>
                  <a:cubicBezTo>
                    <a:pt x="716" y="563"/>
                    <a:pt x="730" y="575"/>
                    <a:pt x="756" y="599"/>
                  </a:cubicBezTo>
                  <a:cubicBezTo>
                    <a:pt x="770" y="613"/>
                    <a:pt x="781" y="618"/>
                    <a:pt x="788" y="618"/>
                  </a:cubicBezTo>
                  <a:cubicBezTo>
                    <a:pt x="808" y="618"/>
                    <a:pt x="806" y="577"/>
                    <a:pt x="778" y="536"/>
                  </a:cubicBezTo>
                  <a:lnTo>
                    <a:pt x="778" y="536"/>
                  </a:lnTo>
                  <a:lnTo>
                    <a:pt x="800" y="564"/>
                  </a:lnTo>
                  <a:cubicBezTo>
                    <a:pt x="814" y="582"/>
                    <a:pt x="820" y="587"/>
                    <a:pt x="826" y="587"/>
                  </a:cubicBezTo>
                  <a:cubicBezTo>
                    <a:pt x="830" y="587"/>
                    <a:pt x="833" y="586"/>
                    <a:pt x="838" y="583"/>
                  </a:cubicBezTo>
                  <a:lnTo>
                    <a:pt x="844" y="577"/>
                  </a:lnTo>
                  <a:cubicBezTo>
                    <a:pt x="824" y="550"/>
                    <a:pt x="823" y="539"/>
                    <a:pt x="829" y="539"/>
                  </a:cubicBezTo>
                  <a:cubicBezTo>
                    <a:pt x="835" y="539"/>
                    <a:pt x="850" y="551"/>
                    <a:pt x="860" y="568"/>
                  </a:cubicBezTo>
                  <a:cubicBezTo>
                    <a:pt x="885" y="596"/>
                    <a:pt x="885" y="596"/>
                    <a:pt x="888" y="596"/>
                  </a:cubicBezTo>
                  <a:cubicBezTo>
                    <a:pt x="874" y="564"/>
                    <a:pt x="874" y="553"/>
                    <a:pt x="880" y="553"/>
                  </a:cubicBezTo>
                  <a:cubicBezTo>
                    <a:pt x="887" y="553"/>
                    <a:pt x="900" y="567"/>
                    <a:pt x="910" y="583"/>
                  </a:cubicBezTo>
                  <a:lnTo>
                    <a:pt x="913" y="583"/>
                  </a:lnTo>
                  <a:cubicBezTo>
                    <a:pt x="900" y="549"/>
                    <a:pt x="907" y="549"/>
                    <a:pt x="907" y="546"/>
                  </a:cubicBezTo>
                  <a:cubicBezTo>
                    <a:pt x="916" y="546"/>
                    <a:pt x="919" y="542"/>
                    <a:pt x="900" y="511"/>
                  </a:cubicBezTo>
                  <a:cubicBezTo>
                    <a:pt x="888" y="492"/>
                    <a:pt x="878" y="470"/>
                    <a:pt x="872" y="445"/>
                  </a:cubicBezTo>
                  <a:lnTo>
                    <a:pt x="872" y="445"/>
                  </a:lnTo>
                  <a:lnTo>
                    <a:pt x="888" y="477"/>
                  </a:lnTo>
                  <a:cubicBezTo>
                    <a:pt x="898" y="499"/>
                    <a:pt x="906" y="504"/>
                    <a:pt x="913" y="504"/>
                  </a:cubicBezTo>
                  <a:cubicBezTo>
                    <a:pt x="917" y="504"/>
                    <a:pt x="921" y="503"/>
                    <a:pt x="925" y="502"/>
                  </a:cubicBezTo>
                  <a:cubicBezTo>
                    <a:pt x="928" y="501"/>
                    <a:pt x="931" y="500"/>
                    <a:pt x="934" y="500"/>
                  </a:cubicBezTo>
                  <a:cubicBezTo>
                    <a:pt x="942" y="500"/>
                    <a:pt x="948" y="506"/>
                    <a:pt x="960" y="530"/>
                  </a:cubicBezTo>
                  <a:lnTo>
                    <a:pt x="951" y="495"/>
                  </a:lnTo>
                  <a:cubicBezTo>
                    <a:pt x="946" y="478"/>
                    <a:pt x="944" y="470"/>
                    <a:pt x="945" y="470"/>
                  </a:cubicBezTo>
                  <a:lnTo>
                    <a:pt x="945" y="470"/>
                  </a:lnTo>
                  <a:cubicBezTo>
                    <a:pt x="947" y="470"/>
                    <a:pt x="951" y="478"/>
                    <a:pt x="957" y="495"/>
                  </a:cubicBezTo>
                  <a:cubicBezTo>
                    <a:pt x="963" y="511"/>
                    <a:pt x="968" y="519"/>
                    <a:pt x="972" y="519"/>
                  </a:cubicBezTo>
                  <a:cubicBezTo>
                    <a:pt x="976" y="519"/>
                    <a:pt x="977" y="510"/>
                    <a:pt x="976" y="492"/>
                  </a:cubicBezTo>
                  <a:lnTo>
                    <a:pt x="982" y="492"/>
                  </a:lnTo>
                  <a:cubicBezTo>
                    <a:pt x="991" y="526"/>
                    <a:pt x="997" y="542"/>
                    <a:pt x="1000" y="542"/>
                  </a:cubicBezTo>
                  <a:cubicBezTo>
                    <a:pt x="1002" y="542"/>
                    <a:pt x="1001" y="524"/>
                    <a:pt x="994" y="489"/>
                  </a:cubicBezTo>
                  <a:lnTo>
                    <a:pt x="994" y="489"/>
                  </a:lnTo>
                  <a:cubicBezTo>
                    <a:pt x="1004" y="524"/>
                    <a:pt x="1004" y="524"/>
                    <a:pt x="1007" y="524"/>
                  </a:cubicBezTo>
                  <a:cubicBezTo>
                    <a:pt x="1007" y="505"/>
                    <a:pt x="1009" y="497"/>
                    <a:pt x="1012" y="497"/>
                  </a:cubicBezTo>
                  <a:cubicBezTo>
                    <a:pt x="1015" y="497"/>
                    <a:pt x="1019" y="506"/>
                    <a:pt x="1023" y="524"/>
                  </a:cubicBezTo>
                  <a:cubicBezTo>
                    <a:pt x="1023" y="486"/>
                    <a:pt x="1026" y="486"/>
                    <a:pt x="1029" y="486"/>
                  </a:cubicBezTo>
                  <a:cubicBezTo>
                    <a:pt x="1029" y="486"/>
                    <a:pt x="1032" y="486"/>
                    <a:pt x="1032" y="452"/>
                  </a:cubicBezTo>
                  <a:cubicBezTo>
                    <a:pt x="1032" y="414"/>
                    <a:pt x="1035" y="414"/>
                    <a:pt x="1035" y="414"/>
                  </a:cubicBezTo>
                  <a:cubicBezTo>
                    <a:pt x="1038" y="439"/>
                    <a:pt x="1038" y="464"/>
                    <a:pt x="1038" y="486"/>
                  </a:cubicBezTo>
                  <a:cubicBezTo>
                    <a:pt x="1037" y="501"/>
                    <a:pt x="1037" y="510"/>
                    <a:pt x="1038" y="510"/>
                  </a:cubicBezTo>
                  <a:cubicBezTo>
                    <a:pt x="1040" y="510"/>
                    <a:pt x="1044" y="492"/>
                    <a:pt x="1048" y="452"/>
                  </a:cubicBezTo>
                  <a:cubicBezTo>
                    <a:pt x="1051" y="417"/>
                    <a:pt x="1052" y="400"/>
                    <a:pt x="1053" y="400"/>
                  </a:cubicBezTo>
                  <a:lnTo>
                    <a:pt x="1053" y="400"/>
                  </a:lnTo>
                  <a:cubicBezTo>
                    <a:pt x="1053" y="400"/>
                    <a:pt x="1052" y="417"/>
                    <a:pt x="1051" y="452"/>
                  </a:cubicBezTo>
                  <a:cubicBezTo>
                    <a:pt x="1049" y="476"/>
                    <a:pt x="1048" y="503"/>
                    <a:pt x="1049" y="503"/>
                  </a:cubicBezTo>
                  <a:cubicBezTo>
                    <a:pt x="1049" y="503"/>
                    <a:pt x="1050" y="499"/>
                    <a:pt x="1051" y="489"/>
                  </a:cubicBezTo>
                  <a:cubicBezTo>
                    <a:pt x="1051" y="489"/>
                    <a:pt x="1057" y="489"/>
                    <a:pt x="1057" y="452"/>
                  </a:cubicBezTo>
                  <a:lnTo>
                    <a:pt x="1063" y="455"/>
                  </a:lnTo>
                  <a:cubicBezTo>
                    <a:pt x="1070" y="489"/>
                    <a:pt x="1070" y="489"/>
                    <a:pt x="1073" y="489"/>
                  </a:cubicBezTo>
                  <a:cubicBezTo>
                    <a:pt x="1076" y="472"/>
                    <a:pt x="1077" y="463"/>
                    <a:pt x="1078" y="463"/>
                  </a:cubicBezTo>
                  <a:cubicBezTo>
                    <a:pt x="1079" y="463"/>
                    <a:pt x="1079" y="472"/>
                    <a:pt x="1079" y="489"/>
                  </a:cubicBezTo>
                  <a:cubicBezTo>
                    <a:pt x="1078" y="505"/>
                    <a:pt x="1077" y="514"/>
                    <a:pt x="1078" y="514"/>
                  </a:cubicBezTo>
                  <a:cubicBezTo>
                    <a:pt x="1079" y="514"/>
                    <a:pt x="1082" y="497"/>
                    <a:pt x="1085" y="455"/>
                  </a:cubicBezTo>
                  <a:cubicBezTo>
                    <a:pt x="1087" y="438"/>
                    <a:pt x="1088" y="429"/>
                    <a:pt x="1089" y="429"/>
                  </a:cubicBezTo>
                  <a:cubicBezTo>
                    <a:pt x="1091" y="429"/>
                    <a:pt x="1092" y="439"/>
                    <a:pt x="1092" y="458"/>
                  </a:cubicBezTo>
                  <a:cubicBezTo>
                    <a:pt x="1088" y="500"/>
                    <a:pt x="1087" y="517"/>
                    <a:pt x="1088" y="517"/>
                  </a:cubicBezTo>
                  <a:cubicBezTo>
                    <a:pt x="1089" y="517"/>
                    <a:pt x="1090" y="508"/>
                    <a:pt x="1092" y="492"/>
                  </a:cubicBezTo>
                  <a:cubicBezTo>
                    <a:pt x="1098" y="458"/>
                    <a:pt x="1101" y="458"/>
                    <a:pt x="1101" y="458"/>
                  </a:cubicBezTo>
                  <a:lnTo>
                    <a:pt x="1101" y="458"/>
                  </a:lnTo>
                  <a:cubicBezTo>
                    <a:pt x="1098" y="495"/>
                    <a:pt x="1120" y="499"/>
                    <a:pt x="1145" y="508"/>
                  </a:cubicBezTo>
                  <a:cubicBezTo>
                    <a:pt x="1154" y="486"/>
                    <a:pt x="1164" y="464"/>
                    <a:pt x="1170" y="439"/>
                  </a:cubicBezTo>
                  <a:cubicBezTo>
                    <a:pt x="1176" y="410"/>
                    <a:pt x="1179" y="399"/>
                    <a:pt x="1180" y="399"/>
                  </a:cubicBezTo>
                  <a:lnTo>
                    <a:pt x="1180" y="399"/>
                  </a:lnTo>
                  <a:cubicBezTo>
                    <a:pt x="1180" y="399"/>
                    <a:pt x="1177" y="420"/>
                    <a:pt x="1173" y="442"/>
                  </a:cubicBezTo>
                  <a:cubicBezTo>
                    <a:pt x="1159" y="495"/>
                    <a:pt x="1153" y="521"/>
                    <a:pt x="1155" y="521"/>
                  </a:cubicBezTo>
                  <a:cubicBezTo>
                    <a:pt x="1157" y="521"/>
                    <a:pt x="1165" y="496"/>
                    <a:pt x="1179" y="445"/>
                  </a:cubicBezTo>
                  <a:cubicBezTo>
                    <a:pt x="1187" y="409"/>
                    <a:pt x="1191" y="391"/>
                    <a:pt x="1191" y="391"/>
                  </a:cubicBezTo>
                  <a:lnTo>
                    <a:pt x="1191" y="391"/>
                  </a:lnTo>
                  <a:cubicBezTo>
                    <a:pt x="1192" y="391"/>
                    <a:pt x="1189" y="409"/>
                    <a:pt x="1182" y="445"/>
                  </a:cubicBezTo>
                  <a:cubicBezTo>
                    <a:pt x="1178" y="463"/>
                    <a:pt x="1175" y="472"/>
                    <a:pt x="1176" y="472"/>
                  </a:cubicBezTo>
                  <a:cubicBezTo>
                    <a:pt x="1177" y="472"/>
                    <a:pt x="1181" y="464"/>
                    <a:pt x="1189" y="448"/>
                  </a:cubicBezTo>
                  <a:cubicBezTo>
                    <a:pt x="1193" y="431"/>
                    <a:pt x="1197" y="423"/>
                    <a:pt x="1197" y="423"/>
                  </a:cubicBezTo>
                  <a:lnTo>
                    <a:pt x="1197" y="423"/>
                  </a:lnTo>
                  <a:cubicBezTo>
                    <a:pt x="1198" y="423"/>
                    <a:pt x="1197" y="431"/>
                    <a:pt x="1192" y="448"/>
                  </a:cubicBezTo>
                  <a:cubicBezTo>
                    <a:pt x="1185" y="475"/>
                    <a:pt x="1178" y="500"/>
                    <a:pt x="1180" y="500"/>
                  </a:cubicBezTo>
                  <a:cubicBezTo>
                    <a:pt x="1180" y="500"/>
                    <a:pt x="1182" y="496"/>
                    <a:pt x="1186" y="486"/>
                  </a:cubicBezTo>
                  <a:lnTo>
                    <a:pt x="1186" y="486"/>
                  </a:lnTo>
                  <a:cubicBezTo>
                    <a:pt x="1186" y="486"/>
                    <a:pt x="1189" y="486"/>
                    <a:pt x="1179" y="524"/>
                  </a:cubicBezTo>
                  <a:cubicBezTo>
                    <a:pt x="1176" y="534"/>
                    <a:pt x="1176" y="538"/>
                    <a:pt x="1177" y="538"/>
                  </a:cubicBezTo>
                  <a:cubicBezTo>
                    <a:pt x="1179" y="538"/>
                    <a:pt x="1190" y="514"/>
                    <a:pt x="1201" y="492"/>
                  </a:cubicBezTo>
                  <a:cubicBezTo>
                    <a:pt x="1218" y="462"/>
                    <a:pt x="1227" y="447"/>
                    <a:pt x="1229" y="447"/>
                  </a:cubicBezTo>
                  <a:lnTo>
                    <a:pt x="1229" y="447"/>
                  </a:lnTo>
                  <a:cubicBezTo>
                    <a:pt x="1231" y="447"/>
                    <a:pt x="1224" y="463"/>
                    <a:pt x="1207" y="495"/>
                  </a:cubicBezTo>
                  <a:cubicBezTo>
                    <a:pt x="1196" y="522"/>
                    <a:pt x="1193" y="534"/>
                    <a:pt x="1197" y="534"/>
                  </a:cubicBezTo>
                  <a:cubicBezTo>
                    <a:pt x="1201" y="534"/>
                    <a:pt x="1218" y="509"/>
                    <a:pt x="1239" y="470"/>
                  </a:cubicBezTo>
                  <a:cubicBezTo>
                    <a:pt x="1257" y="434"/>
                    <a:pt x="1264" y="419"/>
                    <a:pt x="1265" y="419"/>
                  </a:cubicBezTo>
                  <a:lnTo>
                    <a:pt x="1265" y="419"/>
                  </a:lnTo>
                  <a:cubicBezTo>
                    <a:pt x="1265" y="419"/>
                    <a:pt x="1261" y="427"/>
                    <a:pt x="1254" y="442"/>
                  </a:cubicBezTo>
                  <a:cubicBezTo>
                    <a:pt x="1242" y="474"/>
                    <a:pt x="1245" y="477"/>
                    <a:pt x="1245" y="477"/>
                  </a:cubicBezTo>
                  <a:cubicBezTo>
                    <a:pt x="1248" y="477"/>
                    <a:pt x="1251" y="480"/>
                    <a:pt x="1236" y="511"/>
                  </a:cubicBezTo>
                  <a:cubicBezTo>
                    <a:pt x="1236" y="511"/>
                    <a:pt x="1236" y="511"/>
                    <a:pt x="1261" y="483"/>
                  </a:cubicBezTo>
                  <a:cubicBezTo>
                    <a:pt x="1274" y="463"/>
                    <a:pt x="1281" y="454"/>
                    <a:pt x="1285" y="454"/>
                  </a:cubicBezTo>
                  <a:lnTo>
                    <a:pt x="1285" y="454"/>
                  </a:lnTo>
                  <a:cubicBezTo>
                    <a:pt x="1291" y="454"/>
                    <a:pt x="1281" y="486"/>
                    <a:pt x="1261" y="527"/>
                  </a:cubicBezTo>
                  <a:lnTo>
                    <a:pt x="1283" y="499"/>
                  </a:lnTo>
                  <a:cubicBezTo>
                    <a:pt x="1305" y="463"/>
                    <a:pt x="1322" y="438"/>
                    <a:pt x="1325" y="438"/>
                  </a:cubicBezTo>
                  <a:lnTo>
                    <a:pt x="1325" y="438"/>
                  </a:lnTo>
                  <a:cubicBezTo>
                    <a:pt x="1326" y="438"/>
                    <a:pt x="1321" y="449"/>
                    <a:pt x="1308" y="474"/>
                  </a:cubicBezTo>
                  <a:lnTo>
                    <a:pt x="1289" y="502"/>
                  </a:lnTo>
                  <a:cubicBezTo>
                    <a:pt x="1303" y="481"/>
                    <a:pt x="1311" y="473"/>
                    <a:pt x="1315" y="473"/>
                  </a:cubicBezTo>
                  <a:cubicBezTo>
                    <a:pt x="1322" y="473"/>
                    <a:pt x="1310" y="503"/>
                    <a:pt x="1286" y="542"/>
                  </a:cubicBezTo>
                  <a:cubicBezTo>
                    <a:pt x="1267" y="574"/>
                    <a:pt x="1267" y="574"/>
                    <a:pt x="1267" y="574"/>
                  </a:cubicBezTo>
                  <a:lnTo>
                    <a:pt x="1289" y="546"/>
                  </a:lnTo>
                  <a:cubicBezTo>
                    <a:pt x="1308" y="514"/>
                    <a:pt x="1327" y="486"/>
                    <a:pt x="1330" y="486"/>
                  </a:cubicBezTo>
                  <a:lnTo>
                    <a:pt x="1330" y="486"/>
                  </a:lnTo>
                  <a:cubicBezTo>
                    <a:pt x="1333" y="489"/>
                    <a:pt x="1336" y="492"/>
                    <a:pt x="1314" y="524"/>
                  </a:cubicBezTo>
                  <a:cubicBezTo>
                    <a:pt x="1303" y="546"/>
                    <a:pt x="1290" y="568"/>
                    <a:pt x="1292" y="568"/>
                  </a:cubicBezTo>
                  <a:cubicBezTo>
                    <a:pt x="1292" y="568"/>
                    <a:pt x="1295" y="564"/>
                    <a:pt x="1301" y="555"/>
                  </a:cubicBezTo>
                  <a:lnTo>
                    <a:pt x="1301" y="555"/>
                  </a:lnTo>
                  <a:cubicBezTo>
                    <a:pt x="1302" y="555"/>
                    <a:pt x="1305" y="558"/>
                    <a:pt x="1286" y="589"/>
                  </a:cubicBezTo>
                  <a:lnTo>
                    <a:pt x="1295" y="599"/>
                  </a:lnTo>
                  <a:cubicBezTo>
                    <a:pt x="1306" y="586"/>
                    <a:pt x="1313" y="581"/>
                    <a:pt x="1315" y="581"/>
                  </a:cubicBezTo>
                  <a:lnTo>
                    <a:pt x="1315" y="581"/>
                  </a:lnTo>
                  <a:cubicBezTo>
                    <a:pt x="1318" y="581"/>
                    <a:pt x="1314" y="589"/>
                    <a:pt x="1301" y="605"/>
                  </a:cubicBezTo>
                  <a:cubicBezTo>
                    <a:pt x="1301" y="605"/>
                    <a:pt x="1302" y="605"/>
                    <a:pt x="1302" y="605"/>
                  </a:cubicBezTo>
                  <a:cubicBezTo>
                    <a:pt x="1305" y="605"/>
                    <a:pt x="1313" y="603"/>
                    <a:pt x="1333" y="583"/>
                  </a:cubicBezTo>
                  <a:lnTo>
                    <a:pt x="1333" y="583"/>
                  </a:lnTo>
                  <a:cubicBezTo>
                    <a:pt x="1336" y="589"/>
                    <a:pt x="1339" y="589"/>
                    <a:pt x="1317" y="618"/>
                  </a:cubicBezTo>
                  <a:cubicBezTo>
                    <a:pt x="1304" y="632"/>
                    <a:pt x="1298" y="639"/>
                    <a:pt x="1298" y="639"/>
                  </a:cubicBezTo>
                  <a:cubicBezTo>
                    <a:pt x="1299" y="639"/>
                    <a:pt x="1305" y="633"/>
                    <a:pt x="1317" y="621"/>
                  </a:cubicBezTo>
                  <a:cubicBezTo>
                    <a:pt x="1334" y="602"/>
                    <a:pt x="1341" y="597"/>
                    <a:pt x="1344" y="597"/>
                  </a:cubicBezTo>
                  <a:cubicBezTo>
                    <a:pt x="1345" y="597"/>
                    <a:pt x="1345" y="598"/>
                    <a:pt x="1345" y="599"/>
                  </a:cubicBezTo>
                  <a:lnTo>
                    <a:pt x="1352" y="602"/>
                  </a:lnTo>
                  <a:cubicBezTo>
                    <a:pt x="1377" y="577"/>
                    <a:pt x="1377" y="577"/>
                    <a:pt x="1377" y="577"/>
                  </a:cubicBezTo>
                  <a:lnTo>
                    <a:pt x="1377" y="577"/>
                  </a:lnTo>
                  <a:cubicBezTo>
                    <a:pt x="1380" y="580"/>
                    <a:pt x="1364" y="615"/>
                    <a:pt x="1364" y="618"/>
                  </a:cubicBezTo>
                  <a:cubicBezTo>
                    <a:pt x="1366" y="620"/>
                    <a:pt x="1368" y="621"/>
                    <a:pt x="1369" y="621"/>
                  </a:cubicBezTo>
                  <a:cubicBezTo>
                    <a:pt x="1373" y="621"/>
                    <a:pt x="1378" y="615"/>
                    <a:pt x="1396" y="596"/>
                  </a:cubicBezTo>
                  <a:cubicBezTo>
                    <a:pt x="1393" y="596"/>
                    <a:pt x="1403" y="584"/>
                    <a:pt x="1404" y="584"/>
                  </a:cubicBezTo>
                  <a:lnTo>
                    <a:pt x="1404" y="584"/>
                  </a:lnTo>
                  <a:cubicBezTo>
                    <a:pt x="1405" y="584"/>
                    <a:pt x="1403" y="588"/>
                    <a:pt x="1396" y="599"/>
                  </a:cubicBezTo>
                  <a:cubicBezTo>
                    <a:pt x="1399" y="602"/>
                    <a:pt x="1380" y="636"/>
                    <a:pt x="1386" y="643"/>
                  </a:cubicBezTo>
                  <a:cubicBezTo>
                    <a:pt x="1390" y="647"/>
                    <a:pt x="1392" y="650"/>
                    <a:pt x="1396" y="650"/>
                  </a:cubicBezTo>
                  <a:cubicBezTo>
                    <a:pt x="1400" y="650"/>
                    <a:pt x="1406" y="645"/>
                    <a:pt x="1421" y="630"/>
                  </a:cubicBezTo>
                  <a:cubicBezTo>
                    <a:pt x="1446" y="606"/>
                    <a:pt x="1460" y="594"/>
                    <a:pt x="1462" y="594"/>
                  </a:cubicBezTo>
                  <a:lnTo>
                    <a:pt x="1462" y="594"/>
                  </a:lnTo>
                  <a:cubicBezTo>
                    <a:pt x="1464" y="594"/>
                    <a:pt x="1451" y="607"/>
                    <a:pt x="1424" y="633"/>
                  </a:cubicBezTo>
                  <a:cubicBezTo>
                    <a:pt x="1393" y="666"/>
                    <a:pt x="1381" y="678"/>
                    <a:pt x="1383" y="678"/>
                  </a:cubicBezTo>
                  <a:cubicBezTo>
                    <a:pt x="1384" y="678"/>
                    <a:pt x="1391" y="673"/>
                    <a:pt x="1402" y="665"/>
                  </a:cubicBezTo>
                  <a:cubicBezTo>
                    <a:pt x="1424" y="651"/>
                    <a:pt x="1430" y="647"/>
                    <a:pt x="1432" y="647"/>
                  </a:cubicBezTo>
                  <a:cubicBezTo>
                    <a:pt x="1433" y="647"/>
                    <a:pt x="1433" y="648"/>
                    <a:pt x="1433" y="649"/>
                  </a:cubicBezTo>
                  <a:cubicBezTo>
                    <a:pt x="1417" y="661"/>
                    <a:pt x="1411" y="668"/>
                    <a:pt x="1415" y="668"/>
                  </a:cubicBezTo>
                  <a:cubicBezTo>
                    <a:pt x="1417" y="668"/>
                    <a:pt x="1426" y="664"/>
                    <a:pt x="1439" y="655"/>
                  </a:cubicBezTo>
                  <a:lnTo>
                    <a:pt x="1439" y="655"/>
                  </a:lnTo>
                  <a:cubicBezTo>
                    <a:pt x="1443" y="658"/>
                    <a:pt x="1443" y="658"/>
                    <a:pt x="1414" y="680"/>
                  </a:cubicBezTo>
                  <a:lnTo>
                    <a:pt x="1417" y="687"/>
                  </a:lnTo>
                  <a:cubicBezTo>
                    <a:pt x="1436" y="676"/>
                    <a:pt x="1447" y="671"/>
                    <a:pt x="1453" y="671"/>
                  </a:cubicBezTo>
                  <a:cubicBezTo>
                    <a:pt x="1468" y="671"/>
                    <a:pt x="1452" y="696"/>
                    <a:pt x="1430" y="712"/>
                  </a:cubicBezTo>
                  <a:cubicBezTo>
                    <a:pt x="1430" y="712"/>
                    <a:pt x="1430" y="712"/>
                    <a:pt x="1431" y="712"/>
                  </a:cubicBezTo>
                  <a:cubicBezTo>
                    <a:pt x="1434" y="712"/>
                    <a:pt x="1442" y="710"/>
                    <a:pt x="1464" y="699"/>
                  </a:cubicBezTo>
                  <a:cubicBezTo>
                    <a:pt x="1494" y="683"/>
                    <a:pt x="1510" y="675"/>
                    <a:pt x="1513" y="675"/>
                  </a:cubicBezTo>
                  <a:lnTo>
                    <a:pt x="1513" y="675"/>
                  </a:lnTo>
                  <a:cubicBezTo>
                    <a:pt x="1516" y="675"/>
                    <a:pt x="1501" y="685"/>
                    <a:pt x="1468" y="705"/>
                  </a:cubicBezTo>
                  <a:cubicBezTo>
                    <a:pt x="1438" y="724"/>
                    <a:pt x="1423" y="733"/>
                    <a:pt x="1423" y="733"/>
                  </a:cubicBezTo>
                  <a:cubicBezTo>
                    <a:pt x="1424" y="733"/>
                    <a:pt x="1439" y="724"/>
                    <a:pt x="1471" y="709"/>
                  </a:cubicBezTo>
                  <a:cubicBezTo>
                    <a:pt x="1479" y="704"/>
                    <a:pt x="1486" y="702"/>
                    <a:pt x="1490" y="702"/>
                  </a:cubicBezTo>
                  <a:cubicBezTo>
                    <a:pt x="1500" y="702"/>
                    <a:pt x="1492" y="717"/>
                    <a:pt x="1446" y="740"/>
                  </a:cubicBezTo>
                  <a:lnTo>
                    <a:pt x="1383" y="774"/>
                  </a:lnTo>
                  <a:cubicBezTo>
                    <a:pt x="1405" y="763"/>
                    <a:pt x="1412" y="762"/>
                    <a:pt x="1414" y="762"/>
                  </a:cubicBezTo>
                  <a:cubicBezTo>
                    <a:pt x="1414" y="762"/>
                    <a:pt x="1414" y="762"/>
                    <a:pt x="1414" y="762"/>
                  </a:cubicBezTo>
                  <a:cubicBezTo>
                    <a:pt x="1431" y="753"/>
                    <a:pt x="1440" y="750"/>
                    <a:pt x="1445" y="750"/>
                  </a:cubicBezTo>
                  <a:cubicBezTo>
                    <a:pt x="1449" y="750"/>
                    <a:pt x="1450" y="753"/>
                    <a:pt x="1452" y="756"/>
                  </a:cubicBezTo>
                  <a:cubicBezTo>
                    <a:pt x="1455" y="762"/>
                    <a:pt x="1493" y="759"/>
                    <a:pt x="1493" y="765"/>
                  </a:cubicBezTo>
                  <a:cubicBezTo>
                    <a:pt x="1496" y="771"/>
                    <a:pt x="1496" y="781"/>
                    <a:pt x="1464" y="796"/>
                  </a:cubicBezTo>
                  <a:cubicBezTo>
                    <a:pt x="1464" y="798"/>
                    <a:pt x="1465" y="798"/>
                    <a:pt x="1468" y="798"/>
                  </a:cubicBezTo>
                  <a:cubicBezTo>
                    <a:pt x="1472" y="798"/>
                    <a:pt x="1482" y="797"/>
                    <a:pt x="1502" y="793"/>
                  </a:cubicBezTo>
                  <a:cubicBezTo>
                    <a:pt x="1512" y="790"/>
                    <a:pt x="1519" y="789"/>
                    <a:pt x="1524" y="789"/>
                  </a:cubicBezTo>
                  <a:cubicBezTo>
                    <a:pt x="1534" y="789"/>
                    <a:pt x="1527" y="796"/>
                    <a:pt x="1505" y="803"/>
                  </a:cubicBezTo>
                  <a:lnTo>
                    <a:pt x="1505" y="806"/>
                  </a:lnTo>
                  <a:cubicBezTo>
                    <a:pt x="1517" y="804"/>
                    <a:pt x="1524" y="803"/>
                    <a:pt x="1529" y="803"/>
                  </a:cubicBezTo>
                  <a:cubicBezTo>
                    <a:pt x="1540" y="803"/>
                    <a:pt x="1540" y="806"/>
                    <a:pt x="1540" y="806"/>
                  </a:cubicBezTo>
                  <a:cubicBezTo>
                    <a:pt x="1512" y="813"/>
                    <a:pt x="1484" y="823"/>
                    <a:pt x="1494" y="823"/>
                  </a:cubicBezTo>
                  <a:cubicBezTo>
                    <a:pt x="1497" y="823"/>
                    <a:pt x="1501" y="823"/>
                    <a:pt x="1508" y="821"/>
                  </a:cubicBezTo>
                  <a:cubicBezTo>
                    <a:pt x="1524" y="817"/>
                    <a:pt x="1532" y="815"/>
                    <a:pt x="1537" y="815"/>
                  </a:cubicBezTo>
                  <a:cubicBezTo>
                    <a:pt x="1543" y="815"/>
                    <a:pt x="1543" y="818"/>
                    <a:pt x="1543" y="821"/>
                  </a:cubicBezTo>
                  <a:cubicBezTo>
                    <a:pt x="1515" y="837"/>
                    <a:pt x="1511" y="922"/>
                    <a:pt x="1546" y="922"/>
                  </a:cubicBezTo>
                  <a:lnTo>
                    <a:pt x="1543" y="931"/>
                  </a:lnTo>
                  <a:cubicBezTo>
                    <a:pt x="1543" y="934"/>
                    <a:pt x="1543" y="940"/>
                    <a:pt x="1543" y="940"/>
                  </a:cubicBezTo>
                  <a:cubicBezTo>
                    <a:pt x="1530" y="939"/>
                    <a:pt x="1520" y="939"/>
                    <a:pt x="1514" y="939"/>
                  </a:cubicBezTo>
                  <a:cubicBezTo>
                    <a:pt x="1483" y="939"/>
                    <a:pt x="1511" y="950"/>
                    <a:pt x="1537" y="962"/>
                  </a:cubicBezTo>
                  <a:cubicBezTo>
                    <a:pt x="1571" y="969"/>
                    <a:pt x="1571" y="972"/>
                    <a:pt x="1571" y="975"/>
                  </a:cubicBezTo>
                  <a:cubicBezTo>
                    <a:pt x="1543" y="970"/>
                    <a:pt x="1526" y="968"/>
                    <a:pt x="1517" y="968"/>
                  </a:cubicBezTo>
                  <a:cubicBezTo>
                    <a:pt x="1502" y="968"/>
                    <a:pt x="1509" y="973"/>
                    <a:pt x="1530" y="981"/>
                  </a:cubicBezTo>
                  <a:cubicBezTo>
                    <a:pt x="1569" y="993"/>
                    <a:pt x="1586" y="1000"/>
                    <a:pt x="1581" y="1000"/>
                  </a:cubicBezTo>
                  <a:cubicBezTo>
                    <a:pt x="1578" y="1000"/>
                    <a:pt x="1561" y="996"/>
                    <a:pt x="1530" y="987"/>
                  </a:cubicBezTo>
                  <a:cubicBezTo>
                    <a:pt x="1504" y="982"/>
                    <a:pt x="1487" y="978"/>
                    <a:pt x="1482" y="978"/>
                  </a:cubicBezTo>
                  <a:cubicBezTo>
                    <a:pt x="1474" y="978"/>
                    <a:pt x="1499" y="988"/>
                    <a:pt x="1562" y="1009"/>
                  </a:cubicBezTo>
                  <a:cubicBezTo>
                    <a:pt x="1580" y="1017"/>
                    <a:pt x="1588" y="1020"/>
                    <a:pt x="1584" y="1020"/>
                  </a:cubicBezTo>
                  <a:cubicBezTo>
                    <a:pt x="1581" y="1020"/>
                    <a:pt x="1573" y="1018"/>
                    <a:pt x="1558" y="1016"/>
                  </a:cubicBezTo>
                  <a:cubicBezTo>
                    <a:pt x="1520" y="1006"/>
                    <a:pt x="1502" y="1002"/>
                    <a:pt x="1499" y="1002"/>
                  </a:cubicBezTo>
                  <a:cubicBezTo>
                    <a:pt x="1496" y="1002"/>
                    <a:pt x="1505" y="1005"/>
                    <a:pt x="1521" y="1009"/>
                  </a:cubicBezTo>
                  <a:cubicBezTo>
                    <a:pt x="1558" y="1024"/>
                    <a:pt x="1575" y="1031"/>
                    <a:pt x="1569" y="1031"/>
                  </a:cubicBezTo>
                  <a:cubicBezTo>
                    <a:pt x="1564" y="1031"/>
                    <a:pt x="1547" y="1027"/>
                    <a:pt x="1518" y="1019"/>
                  </a:cubicBezTo>
                  <a:cubicBezTo>
                    <a:pt x="1484" y="1010"/>
                    <a:pt x="1467" y="1005"/>
                    <a:pt x="1465" y="1005"/>
                  </a:cubicBezTo>
                  <a:lnTo>
                    <a:pt x="1465" y="1005"/>
                  </a:lnTo>
                  <a:cubicBezTo>
                    <a:pt x="1462" y="1005"/>
                    <a:pt x="1479" y="1012"/>
                    <a:pt x="1515" y="1025"/>
                  </a:cubicBezTo>
                  <a:cubicBezTo>
                    <a:pt x="1557" y="1043"/>
                    <a:pt x="1570" y="1056"/>
                    <a:pt x="1554" y="1056"/>
                  </a:cubicBezTo>
                  <a:cubicBezTo>
                    <a:pt x="1546" y="1056"/>
                    <a:pt x="1529" y="1053"/>
                    <a:pt x="1505" y="1044"/>
                  </a:cubicBezTo>
                  <a:cubicBezTo>
                    <a:pt x="1505" y="1044"/>
                    <a:pt x="1505" y="1044"/>
                    <a:pt x="1504" y="1044"/>
                  </a:cubicBezTo>
                  <a:cubicBezTo>
                    <a:pt x="1500" y="1044"/>
                    <a:pt x="1490" y="1041"/>
                    <a:pt x="1489" y="1041"/>
                  </a:cubicBezTo>
                  <a:lnTo>
                    <a:pt x="1489" y="1041"/>
                  </a:lnTo>
                  <a:cubicBezTo>
                    <a:pt x="1488" y="1041"/>
                    <a:pt x="1491" y="1043"/>
                    <a:pt x="1502" y="1047"/>
                  </a:cubicBezTo>
                  <a:lnTo>
                    <a:pt x="1468" y="1038"/>
                  </a:lnTo>
                  <a:lnTo>
                    <a:pt x="1464" y="1041"/>
                  </a:lnTo>
                  <a:lnTo>
                    <a:pt x="1499" y="1056"/>
                  </a:lnTo>
                  <a:cubicBezTo>
                    <a:pt x="1496" y="1060"/>
                    <a:pt x="1455" y="1060"/>
                    <a:pt x="1443" y="1075"/>
                  </a:cubicBezTo>
                  <a:cubicBezTo>
                    <a:pt x="1427" y="1103"/>
                    <a:pt x="1417" y="1107"/>
                    <a:pt x="1449" y="1125"/>
                  </a:cubicBezTo>
                  <a:cubicBezTo>
                    <a:pt x="1483" y="1146"/>
                    <a:pt x="1496" y="1157"/>
                    <a:pt x="1492" y="1157"/>
                  </a:cubicBezTo>
                  <a:cubicBezTo>
                    <a:pt x="1489" y="1157"/>
                    <a:pt x="1473" y="1149"/>
                    <a:pt x="1446" y="1132"/>
                  </a:cubicBezTo>
                  <a:cubicBezTo>
                    <a:pt x="1443" y="1132"/>
                    <a:pt x="1421" y="1121"/>
                    <a:pt x="1412" y="1121"/>
                  </a:cubicBezTo>
                  <a:cubicBezTo>
                    <a:pt x="1410" y="1121"/>
                    <a:pt x="1409" y="1121"/>
                    <a:pt x="1408" y="1122"/>
                  </a:cubicBezTo>
                  <a:cubicBezTo>
                    <a:pt x="1406" y="1123"/>
                    <a:pt x="1404" y="1124"/>
                    <a:pt x="1401" y="1124"/>
                  </a:cubicBezTo>
                  <a:cubicBezTo>
                    <a:pt x="1396" y="1124"/>
                    <a:pt x="1389" y="1121"/>
                    <a:pt x="1370" y="1107"/>
                  </a:cubicBezTo>
                  <a:lnTo>
                    <a:pt x="1367" y="1110"/>
                  </a:lnTo>
                  <a:cubicBezTo>
                    <a:pt x="1404" y="1146"/>
                    <a:pt x="1405" y="1164"/>
                    <a:pt x="1392" y="1164"/>
                  </a:cubicBezTo>
                  <a:cubicBezTo>
                    <a:pt x="1386" y="1164"/>
                    <a:pt x="1379" y="1162"/>
                    <a:pt x="1370" y="1157"/>
                  </a:cubicBezTo>
                  <a:lnTo>
                    <a:pt x="1370" y="1157"/>
                  </a:lnTo>
                  <a:cubicBezTo>
                    <a:pt x="1367" y="1160"/>
                    <a:pt x="1364" y="1160"/>
                    <a:pt x="1383" y="1191"/>
                  </a:cubicBezTo>
                  <a:cubicBezTo>
                    <a:pt x="1393" y="1207"/>
                    <a:pt x="1398" y="1214"/>
                    <a:pt x="1395" y="1214"/>
                  </a:cubicBezTo>
                  <a:cubicBezTo>
                    <a:pt x="1393" y="1214"/>
                    <a:pt x="1386" y="1209"/>
                    <a:pt x="1374" y="1197"/>
                  </a:cubicBezTo>
                  <a:cubicBezTo>
                    <a:pt x="1361" y="1185"/>
                    <a:pt x="1346" y="1174"/>
                    <a:pt x="1340" y="1174"/>
                  </a:cubicBezTo>
                  <a:cubicBezTo>
                    <a:pt x="1334" y="1174"/>
                    <a:pt x="1336" y="1184"/>
                    <a:pt x="1358" y="1210"/>
                  </a:cubicBezTo>
                  <a:lnTo>
                    <a:pt x="1333" y="1185"/>
                  </a:lnTo>
                  <a:cubicBezTo>
                    <a:pt x="1326" y="1178"/>
                    <a:pt x="1322" y="1175"/>
                    <a:pt x="1321" y="1175"/>
                  </a:cubicBezTo>
                  <a:lnTo>
                    <a:pt x="1321" y="1175"/>
                  </a:lnTo>
                  <a:cubicBezTo>
                    <a:pt x="1318" y="1175"/>
                    <a:pt x="1333" y="1196"/>
                    <a:pt x="1352" y="1216"/>
                  </a:cubicBezTo>
                  <a:cubicBezTo>
                    <a:pt x="1372" y="1242"/>
                    <a:pt x="1382" y="1256"/>
                    <a:pt x="1381" y="1256"/>
                  </a:cubicBezTo>
                  <a:cubicBezTo>
                    <a:pt x="1379" y="1256"/>
                    <a:pt x="1361" y="1236"/>
                    <a:pt x="1323" y="1191"/>
                  </a:cubicBezTo>
                  <a:cubicBezTo>
                    <a:pt x="1297" y="1159"/>
                    <a:pt x="1285" y="1146"/>
                    <a:pt x="1284" y="1146"/>
                  </a:cubicBezTo>
                  <a:lnTo>
                    <a:pt x="1284" y="1146"/>
                  </a:lnTo>
                  <a:cubicBezTo>
                    <a:pt x="1283" y="1146"/>
                    <a:pt x="1289" y="1154"/>
                    <a:pt x="1298" y="1166"/>
                  </a:cubicBezTo>
                  <a:cubicBezTo>
                    <a:pt x="1312" y="1186"/>
                    <a:pt x="1326" y="1208"/>
                    <a:pt x="1323" y="1208"/>
                  </a:cubicBezTo>
                  <a:cubicBezTo>
                    <a:pt x="1321" y="1208"/>
                    <a:pt x="1318" y="1205"/>
                    <a:pt x="1311" y="1197"/>
                  </a:cubicBezTo>
                  <a:lnTo>
                    <a:pt x="1311" y="1197"/>
                  </a:lnTo>
                  <a:cubicBezTo>
                    <a:pt x="1308" y="1201"/>
                    <a:pt x="1308" y="1201"/>
                    <a:pt x="1349" y="1260"/>
                  </a:cubicBezTo>
                  <a:cubicBezTo>
                    <a:pt x="1370" y="1288"/>
                    <a:pt x="1367" y="1291"/>
                    <a:pt x="1364" y="1291"/>
                  </a:cubicBezTo>
                  <a:cubicBezTo>
                    <a:pt x="1349" y="1273"/>
                    <a:pt x="1336" y="1254"/>
                    <a:pt x="1327" y="1232"/>
                  </a:cubicBezTo>
                  <a:cubicBezTo>
                    <a:pt x="1327" y="1231"/>
                    <a:pt x="1327" y="1231"/>
                    <a:pt x="1326" y="1231"/>
                  </a:cubicBezTo>
                  <a:cubicBezTo>
                    <a:pt x="1326" y="1231"/>
                    <a:pt x="1325" y="1233"/>
                    <a:pt x="1320" y="1235"/>
                  </a:cubicBezTo>
                  <a:cubicBezTo>
                    <a:pt x="1298" y="1222"/>
                    <a:pt x="1283" y="1204"/>
                    <a:pt x="1270" y="1182"/>
                  </a:cubicBezTo>
                  <a:cubicBezTo>
                    <a:pt x="1261" y="1170"/>
                    <a:pt x="1255" y="1163"/>
                    <a:pt x="1255" y="1163"/>
                  </a:cubicBezTo>
                  <a:lnTo>
                    <a:pt x="1255" y="1163"/>
                  </a:lnTo>
                  <a:cubicBezTo>
                    <a:pt x="1253" y="1163"/>
                    <a:pt x="1263" y="1178"/>
                    <a:pt x="1289" y="1213"/>
                  </a:cubicBezTo>
                  <a:cubicBezTo>
                    <a:pt x="1327" y="1273"/>
                    <a:pt x="1327" y="1273"/>
                    <a:pt x="1320" y="1276"/>
                  </a:cubicBezTo>
                  <a:cubicBezTo>
                    <a:pt x="1320" y="1276"/>
                    <a:pt x="1319" y="1276"/>
                    <a:pt x="1319" y="1276"/>
                  </a:cubicBezTo>
                  <a:cubicBezTo>
                    <a:pt x="1316" y="1276"/>
                    <a:pt x="1311" y="1274"/>
                    <a:pt x="1295" y="1248"/>
                  </a:cubicBezTo>
                  <a:cubicBezTo>
                    <a:pt x="1276" y="1219"/>
                    <a:pt x="1276" y="1219"/>
                    <a:pt x="1273" y="1219"/>
                  </a:cubicBezTo>
                  <a:cubicBezTo>
                    <a:pt x="1264" y="1226"/>
                    <a:pt x="1311" y="1323"/>
                    <a:pt x="1339" y="1389"/>
                  </a:cubicBezTo>
                  <a:cubicBezTo>
                    <a:pt x="1356" y="1420"/>
                    <a:pt x="1365" y="1436"/>
                    <a:pt x="1365" y="1436"/>
                  </a:cubicBezTo>
                  <a:cubicBezTo>
                    <a:pt x="1364" y="1436"/>
                    <a:pt x="1355" y="1420"/>
                    <a:pt x="1336" y="1389"/>
                  </a:cubicBezTo>
                  <a:cubicBezTo>
                    <a:pt x="1320" y="1362"/>
                    <a:pt x="1316" y="1360"/>
                    <a:pt x="1313" y="1360"/>
                  </a:cubicBezTo>
                  <a:cubicBezTo>
                    <a:pt x="1312" y="1360"/>
                    <a:pt x="1311" y="1360"/>
                    <a:pt x="1311" y="1360"/>
                  </a:cubicBezTo>
                  <a:cubicBezTo>
                    <a:pt x="1295" y="1329"/>
                    <a:pt x="1298" y="1326"/>
                    <a:pt x="1301" y="1326"/>
                  </a:cubicBezTo>
                  <a:lnTo>
                    <a:pt x="1283" y="1295"/>
                  </a:lnTo>
                  <a:cubicBezTo>
                    <a:pt x="1266" y="1264"/>
                    <a:pt x="1256" y="1248"/>
                    <a:pt x="1255" y="1248"/>
                  </a:cubicBezTo>
                  <a:lnTo>
                    <a:pt x="1255" y="1248"/>
                  </a:lnTo>
                  <a:cubicBezTo>
                    <a:pt x="1253" y="1248"/>
                    <a:pt x="1259" y="1264"/>
                    <a:pt x="1273" y="1298"/>
                  </a:cubicBezTo>
                  <a:cubicBezTo>
                    <a:pt x="1281" y="1315"/>
                    <a:pt x="1284" y="1324"/>
                    <a:pt x="1283" y="1324"/>
                  </a:cubicBezTo>
                  <a:cubicBezTo>
                    <a:pt x="1282" y="1324"/>
                    <a:pt x="1276" y="1316"/>
                    <a:pt x="1267" y="1301"/>
                  </a:cubicBezTo>
                  <a:cubicBezTo>
                    <a:pt x="1254" y="1279"/>
                    <a:pt x="1242" y="1257"/>
                    <a:pt x="1241" y="1257"/>
                  </a:cubicBezTo>
                  <a:lnTo>
                    <a:pt x="1241" y="1257"/>
                  </a:lnTo>
                  <a:cubicBezTo>
                    <a:pt x="1240" y="1257"/>
                    <a:pt x="1241" y="1260"/>
                    <a:pt x="1245" y="1270"/>
                  </a:cubicBezTo>
                  <a:cubicBezTo>
                    <a:pt x="1245" y="1270"/>
                    <a:pt x="1245" y="1270"/>
                    <a:pt x="1245" y="1270"/>
                  </a:cubicBezTo>
                  <a:cubicBezTo>
                    <a:pt x="1244" y="1270"/>
                    <a:pt x="1239" y="1267"/>
                    <a:pt x="1223" y="1241"/>
                  </a:cubicBezTo>
                  <a:lnTo>
                    <a:pt x="1223" y="1241"/>
                  </a:lnTo>
                  <a:cubicBezTo>
                    <a:pt x="1217" y="1244"/>
                    <a:pt x="1214" y="1244"/>
                    <a:pt x="1229" y="1279"/>
                  </a:cubicBezTo>
                  <a:cubicBezTo>
                    <a:pt x="1242" y="1310"/>
                    <a:pt x="1239" y="1310"/>
                    <a:pt x="1236" y="1313"/>
                  </a:cubicBezTo>
                  <a:cubicBezTo>
                    <a:pt x="1233" y="1313"/>
                    <a:pt x="1229" y="1313"/>
                    <a:pt x="1245" y="1348"/>
                  </a:cubicBezTo>
                  <a:cubicBezTo>
                    <a:pt x="1258" y="1379"/>
                    <a:pt x="1267" y="1414"/>
                    <a:pt x="1258" y="1417"/>
                  </a:cubicBezTo>
                  <a:cubicBezTo>
                    <a:pt x="1260" y="1433"/>
                    <a:pt x="1262" y="1442"/>
                    <a:pt x="1261" y="1442"/>
                  </a:cubicBezTo>
                  <a:cubicBezTo>
                    <a:pt x="1259" y="1442"/>
                    <a:pt x="1252" y="1425"/>
                    <a:pt x="1236" y="1385"/>
                  </a:cubicBezTo>
                  <a:cubicBezTo>
                    <a:pt x="1223" y="1354"/>
                    <a:pt x="1220" y="1354"/>
                    <a:pt x="1217" y="1354"/>
                  </a:cubicBezTo>
                  <a:cubicBezTo>
                    <a:pt x="1217" y="1354"/>
                    <a:pt x="1217" y="1354"/>
                    <a:pt x="1217" y="1354"/>
                  </a:cubicBezTo>
                  <a:cubicBezTo>
                    <a:pt x="1216" y="1354"/>
                    <a:pt x="1212" y="1352"/>
                    <a:pt x="1201" y="1323"/>
                  </a:cubicBezTo>
                  <a:cubicBezTo>
                    <a:pt x="1197" y="1313"/>
                    <a:pt x="1194" y="1308"/>
                    <a:pt x="1194" y="1308"/>
                  </a:cubicBezTo>
                  <a:lnTo>
                    <a:pt x="1194" y="1308"/>
                  </a:lnTo>
                  <a:cubicBezTo>
                    <a:pt x="1193" y="1308"/>
                    <a:pt x="1201" y="1333"/>
                    <a:pt x="1207" y="1357"/>
                  </a:cubicBezTo>
                  <a:lnTo>
                    <a:pt x="1229" y="1426"/>
                  </a:lnTo>
                  <a:cubicBezTo>
                    <a:pt x="1211" y="1395"/>
                    <a:pt x="1198" y="1360"/>
                    <a:pt x="1192" y="1323"/>
                  </a:cubicBezTo>
                  <a:cubicBezTo>
                    <a:pt x="1179" y="1290"/>
                    <a:pt x="1174" y="1274"/>
                    <a:pt x="1174" y="1274"/>
                  </a:cubicBezTo>
                  <a:lnTo>
                    <a:pt x="1174" y="1274"/>
                  </a:lnTo>
                  <a:cubicBezTo>
                    <a:pt x="1174" y="1274"/>
                    <a:pt x="1179" y="1291"/>
                    <a:pt x="1189" y="1326"/>
                  </a:cubicBezTo>
                  <a:cubicBezTo>
                    <a:pt x="1195" y="1350"/>
                    <a:pt x="1200" y="1375"/>
                    <a:pt x="1197" y="1375"/>
                  </a:cubicBezTo>
                  <a:cubicBezTo>
                    <a:pt x="1196" y="1375"/>
                    <a:pt x="1193" y="1370"/>
                    <a:pt x="1189" y="1360"/>
                  </a:cubicBezTo>
                  <a:cubicBezTo>
                    <a:pt x="1187" y="1360"/>
                    <a:pt x="1186" y="1360"/>
                    <a:pt x="1185" y="1360"/>
                  </a:cubicBezTo>
                  <a:cubicBezTo>
                    <a:pt x="1177" y="1360"/>
                    <a:pt x="1172" y="1358"/>
                    <a:pt x="1167" y="1329"/>
                  </a:cubicBezTo>
                  <a:cubicBezTo>
                    <a:pt x="1164" y="1318"/>
                    <a:pt x="1162" y="1314"/>
                    <a:pt x="1161" y="1314"/>
                  </a:cubicBezTo>
                  <a:cubicBezTo>
                    <a:pt x="1159" y="1314"/>
                    <a:pt x="1160" y="1329"/>
                    <a:pt x="1160" y="1329"/>
                  </a:cubicBezTo>
                  <a:cubicBezTo>
                    <a:pt x="1162" y="1348"/>
                    <a:pt x="1162" y="1357"/>
                    <a:pt x="1160" y="1357"/>
                  </a:cubicBezTo>
                  <a:cubicBezTo>
                    <a:pt x="1157" y="1357"/>
                    <a:pt x="1153" y="1348"/>
                    <a:pt x="1145" y="1329"/>
                  </a:cubicBezTo>
                  <a:cubicBezTo>
                    <a:pt x="1134" y="1295"/>
                    <a:pt x="1128" y="1277"/>
                    <a:pt x="1127" y="1277"/>
                  </a:cubicBezTo>
                  <a:lnTo>
                    <a:pt x="1127" y="1277"/>
                  </a:lnTo>
                  <a:cubicBezTo>
                    <a:pt x="1125" y="1277"/>
                    <a:pt x="1128" y="1295"/>
                    <a:pt x="1132" y="1329"/>
                  </a:cubicBezTo>
                  <a:cubicBezTo>
                    <a:pt x="1134" y="1351"/>
                    <a:pt x="1137" y="1371"/>
                    <a:pt x="1137" y="1371"/>
                  </a:cubicBezTo>
                  <a:cubicBezTo>
                    <a:pt x="1136" y="1371"/>
                    <a:pt x="1134" y="1360"/>
                    <a:pt x="1129" y="1329"/>
                  </a:cubicBezTo>
                  <a:cubicBezTo>
                    <a:pt x="1127" y="1319"/>
                    <a:pt x="1126" y="1315"/>
                    <a:pt x="1125" y="1315"/>
                  </a:cubicBezTo>
                  <a:cubicBezTo>
                    <a:pt x="1123" y="1315"/>
                    <a:pt x="1122" y="1342"/>
                    <a:pt x="1120" y="1367"/>
                  </a:cubicBezTo>
                  <a:cubicBezTo>
                    <a:pt x="1120" y="1404"/>
                    <a:pt x="1126" y="1473"/>
                    <a:pt x="1129" y="1511"/>
                  </a:cubicBezTo>
                  <a:cubicBezTo>
                    <a:pt x="1133" y="1553"/>
                    <a:pt x="1133" y="1570"/>
                    <a:pt x="1131" y="1570"/>
                  </a:cubicBezTo>
                  <a:cubicBezTo>
                    <a:pt x="1130" y="1570"/>
                    <a:pt x="1127" y="1561"/>
                    <a:pt x="1123" y="1545"/>
                  </a:cubicBezTo>
                  <a:cubicBezTo>
                    <a:pt x="1113" y="1523"/>
                    <a:pt x="1110" y="1498"/>
                    <a:pt x="1110" y="1473"/>
                  </a:cubicBezTo>
                  <a:cubicBezTo>
                    <a:pt x="1110" y="1439"/>
                    <a:pt x="1113" y="1439"/>
                    <a:pt x="1113" y="1439"/>
                  </a:cubicBezTo>
                  <a:lnTo>
                    <a:pt x="1117" y="1439"/>
                  </a:lnTo>
                  <a:cubicBezTo>
                    <a:pt x="1113" y="1401"/>
                    <a:pt x="1113" y="1367"/>
                    <a:pt x="1107" y="1367"/>
                  </a:cubicBezTo>
                  <a:cubicBezTo>
                    <a:pt x="1104" y="1348"/>
                    <a:pt x="1102" y="1338"/>
                    <a:pt x="1102" y="1338"/>
                  </a:cubicBezTo>
                  <a:cubicBezTo>
                    <a:pt x="1101" y="1338"/>
                    <a:pt x="1101" y="1348"/>
                    <a:pt x="1101" y="1367"/>
                  </a:cubicBezTo>
                  <a:cubicBezTo>
                    <a:pt x="1098" y="1329"/>
                    <a:pt x="1092" y="1329"/>
                    <a:pt x="1085" y="1329"/>
                  </a:cubicBezTo>
                  <a:cubicBezTo>
                    <a:pt x="1082" y="1329"/>
                    <a:pt x="1073" y="1329"/>
                    <a:pt x="1073" y="1291"/>
                  </a:cubicBezTo>
                  <a:cubicBezTo>
                    <a:pt x="1072" y="1291"/>
                    <a:pt x="1071" y="1290"/>
                    <a:pt x="1071" y="1290"/>
                  </a:cubicBezTo>
                  <a:cubicBezTo>
                    <a:pt x="1068" y="1290"/>
                    <a:pt x="1066" y="1297"/>
                    <a:pt x="1063" y="1326"/>
                  </a:cubicBezTo>
                  <a:cubicBezTo>
                    <a:pt x="1060" y="1366"/>
                    <a:pt x="1057" y="1383"/>
                    <a:pt x="1056" y="1383"/>
                  </a:cubicBezTo>
                  <a:cubicBezTo>
                    <a:pt x="1056" y="1383"/>
                    <a:pt x="1056" y="1375"/>
                    <a:pt x="1057" y="1360"/>
                  </a:cubicBezTo>
                  <a:cubicBezTo>
                    <a:pt x="1059" y="1314"/>
                    <a:pt x="1053" y="1281"/>
                    <a:pt x="1043" y="1281"/>
                  </a:cubicBezTo>
                  <a:cubicBezTo>
                    <a:pt x="1038" y="1281"/>
                    <a:pt x="1031" y="1292"/>
                    <a:pt x="1023" y="1317"/>
                  </a:cubicBezTo>
                  <a:lnTo>
                    <a:pt x="1019" y="1313"/>
                  </a:lnTo>
                  <a:cubicBezTo>
                    <a:pt x="1021" y="1293"/>
                    <a:pt x="1018" y="1283"/>
                    <a:pt x="1013" y="1283"/>
                  </a:cubicBezTo>
                  <a:cubicBezTo>
                    <a:pt x="1008" y="1283"/>
                    <a:pt x="1002" y="1290"/>
                    <a:pt x="994" y="1304"/>
                  </a:cubicBezTo>
                  <a:cubicBezTo>
                    <a:pt x="994" y="1304"/>
                    <a:pt x="991" y="1301"/>
                    <a:pt x="988" y="1301"/>
                  </a:cubicBezTo>
                  <a:cubicBezTo>
                    <a:pt x="991" y="1281"/>
                    <a:pt x="993" y="1272"/>
                    <a:pt x="991" y="1272"/>
                  </a:cubicBezTo>
                  <a:lnTo>
                    <a:pt x="991" y="1272"/>
                  </a:lnTo>
                  <a:cubicBezTo>
                    <a:pt x="990" y="1272"/>
                    <a:pt x="986" y="1280"/>
                    <a:pt x="979" y="1295"/>
                  </a:cubicBezTo>
                  <a:cubicBezTo>
                    <a:pt x="973" y="1306"/>
                    <a:pt x="968" y="1317"/>
                    <a:pt x="964" y="1326"/>
                  </a:cubicBezTo>
                  <a:lnTo>
                    <a:pt x="964" y="1326"/>
                  </a:lnTo>
                  <a:cubicBezTo>
                    <a:pt x="975" y="1294"/>
                    <a:pt x="969" y="1291"/>
                    <a:pt x="960" y="1285"/>
                  </a:cubicBezTo>
                  <a:cubicBezTo>
                    <a:pt x="957" y="1283"/>
                    <a:pt x="955" y="1282"/>
                    <a:pt x="953" y="1282"/>
                  </a:cubicBezTo>
                  <a:cubicBezTo>
                    <a:pt x="949" y="1282"/>
                    <a:pt x="947" y="1289"/>
                    <a:pt x="938" y="1313"/>
                  </a:cubicBezTo>
                  <a:cubicBezTo>
                    <a:pt x="931" y="1321"/>
                    <a:pt x="926" y="1324"/>
                    <a:pt x="924" y="1324"/>
                  </a:cubicBezTo>
                  <a:cubicBezTo>
                    <a:pt x="918" y="1324"/>
                    <a:pt x="930" y="1299"/>
                    <a:pt x="941" y="1276"/>
                  </a:cubicBezTo>
                  <a:cubicBezTo>
                    <a:pt x="957" y="1247"/>
                    <a:pt x="965" y="1231"/>
                    <a:pt x="964" y="1231"/>
                  </a:cubicBezTo>
                  <a:lnTo>
                    <a:pt x="964" y="1231"/>
                  </a:lnTo>
                  <a:cubicBezTo>
                    <a:pt x="962" y="1231"/>
                    <a:pt x="948" y="1253"/>
                    <a:pt x="919" y="1304"/>
                  </a:cubicBezTo>
                  <a:cubicBezTo>
                    <a:pt x="900" y="1339"/>
                    <a:pt x="890" y="1352"/>
                    <a:pt x="887" y="1352"/>
                  </a:cubicBezTo>
                  <a:cubicBezTo>
                    <a:pt x="884" y="1352"/>
                    <a:pt x="887" y="1343"/>
                    <a:pt x="894" y="1329"/>
                  </a:cubicBezTo>
                  <a:cubicBezTo>
                    <a:pt x="907" y="1307"/>
                    <a:pt x="913" y="1302"/>
                    <a:pt x="916" y="1302"/>
                  </a:cubicBezTo>
                  <a:cubicBezTo>
                    <a:pt x="917" y="1302"/>
                    <a:pt x="918" y="1303"/>
                    <a:pt x="919" y="1304"/>
                  </a:cubicBezTo>
                  <a:cubicBezTo>
                    <a:pt x="919" y="1304"/>
                    <a:pt x="935" y="1273"/>
                    <a:pt x="954" y="1238"/>
                  </a:cubicBezTo>
                  <a:cubicBezTo>
                    <a:pt x="951" y="1238"/>
                    <a:pt x="951" y="1238"/>
                    <a:pt x="932" y="1266"/>
                  </a:cubicBezTo>
                  <a:cubicBezTo>
                    <a:pt x="932" y="1266"/>
                    <a:pt x="929" y="1266"/>
                    <a:pt x="907" y="1295"/>
                  </a:cubicBezTo>
                  <a:cubicBezTo>
                    <a:pt x="885" y="1326"/>
                    <a:pt x="869" y="1354"/>
                    <a:pt x="853" y="1389"/>
                  </a:cubicBezTo>
                  <a:cubicBezTo>
                    <a:pt x="841" y="1412"/>
                    <a:pt x="837" y="1418"/>
                    <a:pt x="834" y="1418"/>
                  </a:cubicBezTo>
                  <a:cubicBezTo>
                    <a:pt x="833" y="1418"/>
                    <a:pt x="832" y="1418"/>
                    <a:pt x="831" y="1417"/>
                  </a:cubicBezTo>
                  <a:cubicBezTo>
                    <a:pt x="844" y="1382"/>
                    <a:pt x="860" y="1351"/>
                    <a:pt x="885" y="1323"/>
                  </a:cubicBezTo>
                  <a:cubicBezTo>
                    <a:pt x="900" y="1304"/>
                    <a:pt x="913" y="1285"/>
                    <a:pt x="922" y="1263"/>
                  </a:cubicBezTo>
                  <a:cubicBezTo>
                    <a:pt x="926" y="1257"/>
                    <a:pt x="927" y="1254"/>
                    <a:pt x="926" y="1254"/>
                  </a:cubicBezTo>
                  <a:lnTo>
                    <a:pt x="926" y="1254"/>
                  </a:lnTo>
                  <a:cubicBezTo>
                    <a:pt x="922" y="1254"/>
                    <a:pt x="885" y="1297"/>
                    <a:pt x="850" y="1342"/>
                  </a:cubicBezTo>
                  <a:lnTo>
                    <a:pt x="869" y="1310"/>
                  </a:lnTo>
                  <a:cubicBezTo>
                    <a:pt x="888" y="1282"/>
                    <a:pt x="885" y="1279"/>
                    <a:pt x="878" y="1273"/>
                  </a:cubicBezTo>
                  <a:cubicBezTo>
                    <a:pt x="877" y="1272"/>
                    <a:pt x="875" y="1271"/>
                    <a:pt x="874" y="1271"/>
                  </a:cubicBezTo>
                  <a:cubicBezTo>
                    <a:pt x="870" y="1271"/>
                    <a:pt x="866" y="1276"/>
                    <a:pt x="850" y="1298"/>
                  </a:cubicBezTo>
                  <a:cubicBezTo>
                    <a:pt x="829" y="1324"/>
                    <a:pt x="811" y="1351"/>
                    <a:pt x="807" y="1351"/>
                  </a:cubicBezTo>
                  <a:cubicBezTo>
                    <a:pt x="807" y="1351"/>
                    <a:pt x="807" y="1351"/>
                    <a:pt x="806" y="1351"/>
                  </a:cubicBezTo>
                  <a:cubicBezTo>
                    <a:pt x="794" y="1373"/>
                    <a:pt x="781" y="1395"/>
                    <a:pt x="766" y="1411"/>
                  </a:cubicBezTo>
                  <a:cubicBezTo>
                    <a:pt x="775" y="1389"/>
                    <a:pt x="788" y="1367"/>
                    <a:pt x="800" y="1345"/>
                  </a:cubicBezTo>
                  <a:cubicBezTo>
                    <a:pt x="835" y="1285"/>
                    <a:pt x="853" y="1254"/>
                    <a:pt x="844" y="1241"/>
                  </a:cubicBezTo>
                  <a:cubicBezTo>
                    <a:pt x="841" y="1238"/>
                    <a:pt x="831" y="1232"/>
                    <a:pt x="856" y="1204"/>
                  </a:cubicBezTo>
                  <a:cubicBezTo>
                    <a:pt x="854" y="1201"/>
                    <a:pt x="853" y="1199"/>
                    <a:pt x="850" y="1199"/>
                  </a:cubicBezTo>
                  <a:cubicBezTo>
                    <a:pt x="847" y="1199"/>
                    <a:pt x="841" y="1205"/>
                    <a:pt x="825" y="1222"/>
                  </a:cubicBezTo>
                  <a:lnTo>
                    <a:pt x="819" y="1216"/>
                  </a:lnTo>
                  <a:cubicBezTo>
                    <a:pt x="833" y="1201"/>
                    <a:pt x="838" y="1193"/>
                    <a:pt x="835" y="1193"/>
                  </a:cubicBezTo>
                  <a:lnTo>
                    <a:pt x="835" y="1193"/>
                  </a:lnTo>
                  <a:cubicBezTo>
                    <a:pt x="833" y="1193"/>
                    <a:pt x="825" y="1199"/>
                    <a:pt x="813" y="1210"/>
                  </a:cubicBezTo>
                  <a:cubicBezTo>
                    <a:pt x="805" y="1216"/>
                    <a:pt x="801" y="1218"/>
                    <a:pt x="800" y="1218"/>
                  </a:cubicBezTo>
                  <a:cubicBezTo>
                    <a:pt x="796" y="1218"/>
                    <a:pt x="809" y="1203"/>
                    <a:pt x="806" y="1201"/>
                  </a:cubicBezTo>
                  <a:cubicBezTo>
                    <a:pt x="829" y="1176"/>
                    <a:pt x="842" y="1163"/>
                    <a:pt x="841" y="1163"/>
                  </a:cubicBezTo>
                  <a:lnTo>
                    <a:pt x="841" y="1163"/>
                  </a:lnTo>
                  <a:cubicBezTo>
                    <a:pt x="840" y="1163"/>
                    <a:pt x="821" y="1182"/>
                    <a:pt x="778" y="1222"/>
                  </a:cubicBezTo>
                  <a:cubicBezTo>
                    <a:pt x="753" y="1248"/>
                    <a:pt x="731" y="1276"/>
                    <a:pt x="734" y="1279"/>
                  </a:cubicBezTo>
                  <a:lnTo>
                    <a:pt x="741" y="1288"/>
                  </a:lnTo>
                  <a:lnTo>
                    <a:pt x="706" y="1304"/>
                  </a:lnTo>
                  <a:cubicBezTo>
                    <a:pt x="684" y="1313"/>
                    <a:pt x="662" y="1326"/>
                    <a:pt x="647" y="1342"/>
                  </a:cubicBezTo>
                  <a:cubicBezTo>
                    <a:pt x="647" y="1342"/>
                    <a:pt x="622" y="1364"/>
                    <a:pt x="616" y="1364"/>
                  </a:cubicBezTo>
                  <a:cubicBezTo>
                    <a:pt x="616" y="1364"/>
                    <a:pt x="615" y="1364"/>
                    <a:pt x="615" y="1364"/>
                  </a:cubicBezTo>
                  <a:lnTo>
                    <a:pt x="672" y="1317"/>
                  </a:lnTo>
                  <a:cubicBezTo>
                    <a:pt x="700" y="1295"/>
                    <a:pt x="728" y="1273"/>
                    <a:pt x="753" y="1248"/>
                  </a:cubicBezTo>
                  <a:cubicBezTo>
                    <a:pt x="786" y="1213"/>
                    <a:pt x="807" y="1188"/>
                    <a:pt x="802" y="1188"/>
                  </a:cubicBezTo>
                  <a:lnTo>
                    <a:pt x="802" y="1188"/>
                  </a:lnTo>
                  <a:cubicBezTo>
                    <a:pt x="800" y="1188"/>
                    <a:pt x="790" y="1195"/>
                    <a:pt x="772" y="1210"/>
                  </a:cubicBezTo>
                  <a:cubicBezTo>
                    <a:pt x="769" y="1210"/>
                    <a:pt x="769" y="1210"/>
                    <a:pt x="794" y="1182"/>
                  </a:cubicBezTo>
                  <a:cubicBezTo>
                    <a:pt x="806" y="1172"/>
                    <a:pt x="813" y="1166"/>
                    <a:pt x="811" y="1166"/>
                  </a:cubicBezTo>
                  <a:lnTo>
                    <a:pt x="811" y="1166"/>
                  </a:lnTo>
                  <a:cubicBezTo>
                    <a:pt x="809" y="1166"/>
                    <a:pt x="794" y="1176"/>
                    <a:pt x="762" y="1201"/>
                  </a:cubicBezTo>
                  <a:cubicBezTo>
                    <a:pt x="736" y="1219"/>
                    <a:pt x="722" y="1229"/>
                    <a:pt x="719" y="1229"/>
                  </a:cubicBezTo>
                  <a:cubicBezTo>
                    <a:pt x="715" y="1229"/>
                    <a:pt x="728" y="1216"/>
                    <a:pt x="756" y="1191"/>
                  </a:cubicBezTo>
                  <a:cubicBezTo>
                    <a:pt x="792" y="1158"/>
                    <a:pt x="801" y="1144"/>
                    <a:pt x="795" y="1144"/>
                  </a:cubicBezTo>
                  <a:cubicBezTo>
                    <a:pt x="791" y="1144"/>
                    <a:pt x="784" y="1147"/>
                    <a:pt x="775" y="1154"/>
                  </a:cubicBezTo>
                  <a:cubicBezTo>
                    <a:pt x="745" y="1174"/>
                    <a:pt x="730" y="1182"/>
                    <a:pt x="725" y="1182"/>
                  </a:cubicBezTo>
                  <a:cubicBezTo>
                    <a:pt x="720" y="1182"/>
                    <a:pt x="726" y="1174"/>
                    <a:pt x="741" y="1163"/>
                  </a:cubicBezTo>
                  <a:cubicBezTo>
                    <a:pt x="757" y="1150"/>
                    <a:pt x="763" y="1144"/>
                    <a:pt x="759" y="1144"/>
                  </a:cubicBezTo>
                  <a:cubicBezTo>
                    <a:pt x="755" y="1144"/>
                    <a:pt x="747" y="1147"/>
                    <a:pt x="734" y="1154"/>
                  </a:cubicBezTo>
                  <a:cubicBezTo>
                    <a:pt x="758" y="1139"/>
                    <a:pt x="780" y="1123"/>
                    <a:pt x="776" y="1123"/>
                  </a:cubicBezTo>
                  <a:cubicBezTo>
                    <a:pt x="774" y="1123"/>
                    <a:pt x="770" y="1125"/>
                    <a:pt x="762" y="1128"/>
                  </a:cubicBezTo>
                  <a:cubicBezTo>
                    <a:pt x="762" y="1128"/>
                    <a:pt x="762" y="1128"/>
                    <a:pt x="762" y="1128"/>
                  </a:cubicBezTo>
                  <a:cubicBezTo>
                    <a:pt x="760" y="1128"/>
                    <a:pt x="753" y="1130"/>
                    <a:pt x="731" y="1147"/>
                  </a:cubicBezTo>
                  <a:lnTo>
                    <a:pt x="668" y="1179"/>
                  </a:lnTo>
                  <a:cubicBezTo>
                    <a:pt x="650" y="1194"/>
                    <a:pt x="628" y="1207"/>
                    <a:pt x="606" y="1219"/>
                  </a:cubicBezTo>
                  <a:cubicBezTo>
                    <a:pt x="601" y="1223"/>
                    <a:pt x="597" y="1224"/>
                    <a:pt x="596" y="1224"/>
                  </a:cubicBezTo>
                  <a:cubicBezTo>
                    <a:pt x="588" y="1224"/>
                    <a:pt x="616" y="1191"/>
                    <a:pt x="690" y="1144"/>
                  </a:cubicBezTo>
                  <a:lnTo>
                    <a:pt x="750" y="1103"/>
                  </a:lnTo>
                  <a:lnTo>
                    <a:pt x="687" y="1138"/>
                  </a:lnTo>
                  <a:cubicBezTo>
                    <a:pt x="687" y="1135"/>
                    <a:pt x="684" y="1132"/>
                    <a:pt x="715" y="1116"/>
                  </a:cubicBezTo>
                  <a:cubicBezTo>
                    <a:pt x="750" y="1100"/>
                    <a:pt x="750" y="1100"/>
                    <a:pt x="747" y="1097"/>
                  </a:cubicBezTo>
                  <a:cubicBezTo>
                    <a:pt x="747" y="1097"/>
                    <a:pt x="747" y="1097"/>
                    <a:pt x="746" y="1097"/>
                  </a:cubicBezTo>
                  <a:cubicBezTo>
                    <a:pt x="744" y="1097"/>
                    <a:pt x="738" y="1098"/>
                    <a:pt x="715" y="1110"/>
                  </a:cubicBezTo>
                  <a:cubicBezTo>
                    <a:pt x="678" y="1127"/>
                    <a:pt x="662" y="1135"/>
                    <a:pt x="661" y="1135"/>
                  </a:cubicBezTo>
                  <a:cubicBezTo>
                    <a:pt x="660" y="1135"/>
                    <a:pt x="667" y="1130"/>
                    <a:pt x="681" y="1122"/>
                  </a:cubicBezTo>
                  <a:cubicBezTo>
                    <a:pt x="715" y="1103"/>
                    <a:pt x="731" y="1094"/>
                    <a:pt x="727" y="1094"/>
                  </a:cubicBezTo>
                  <a:lnTo>
                    <a:pt x="727" y="1094"/>
                  </a:lnTo>
                  <a:cubicBezTo>
                    <a:pt x="724" y="1094"/>
                    <a:pt x="707" y="1100"/>
                    <a:pt x="678" y="1113"/>
                  </a:cubicBezTo>
                  <a:cubicBezTo>
                    <a:pt x="646" y="1127"/>
                    <a:pt x="629" y="1134"/>
                    <a:pt x="629" y="1134"/>
                  </a:cubicBezTo>
                  <a:cubicBezTo>
                    <a:pt x="628" y="1134"/>
                    <a:pt x="644" y="1126"/>
                    <a:pt x="678" y="1110"/>
                  </a:cubicBezTo>
                  <a:cubicBezTo>
                    <a:pt x="700" y="1100"/>
                    <a:pt x="722" y="1088"/>
                    <a:pt x="741" y="1075"/>
                  </a:cubicBezTo>
                  <a:lnTo>
                    <a:pt x="741" y="1075"/>
                  </a:lnTo>
                  <a:lnTo>
                    <a:pt x="706" y="1088"/>
                  </a:lnTo>
                  <a:cubicBezTo>
                    <a:pt x="672" y="1102"/>
                    <a:pt x="656" y="1109"/>
                    <a:pt x="652" y="1109"/>
                  </a:cubicBezTo>
                  <a:cubicBezTo>
                    <a:pt x="649" y="1109"/>
                    <a:pt x="656" y="1103"/>
                    <a:pt x="672" y="1094"/>
                  </a:cubicBezTo>
                  <a:cubicBezTo>
                    <a:pt x="695" y="1086"/>
                    <a:pt x="702" y="1081"/>
                    <a:pt x="694" y="1081"/>
                  </a:cubicBezTo>
                  <a:cubicBezTo>
                    <a:pt x="689" y="1081"/>
                    <a:pt x="681" y="1083"/>
                    <a:pt x="668" y="1085"/>
                  </a:cubicBezTo>
                  <a:cubicBezTo>
                    <a:pt x="668" y="1078"/>
                    <a:pt x="665" y="1075"/>
                    <a:pt x="700" y="1066"/>
                  </a:cubicBezTo>
                  <a:cubicBezTo>
                    <a:pt x="735" y="1053"/>
                    <a:pt x="753" y="1047"/>
                    <a:pt x="751" y="1047"/>
                  </a:cubicBezTo>
                  <a:lnTo>
                    <a:pt x="751" y="1047"/>
                  </a:lnTo>
                  <a:cubicBezTo>
                    <a:pt x="750" y="1047"/>
                    <a:pt x="733" y="1052"/>
                    <a:pt x="700" y="1063"/>
                  </a:cubicBezTo>
                  <a:cubicBezTo>
                    <a:pt x="686" y="1065"/>
                    <a:pt x="678" y="1067"/>
                    <a:pt x="675" y="1067"/>
                  </a:cubicBezTo>
                  <a:cubicBezTo>
                    <a:pt x="670" y="1067"/>
                    <a:pt x="677" y="1063"/>
                    <a:pt x="697" y="1053"/>
                  </a:cubicBezTo>
                  <a:cubicBezTo>
                    <a:pt x="715" y="1045"/>
                    <a:pt x="724" y="1042"/>
                    <a:pt x="722" y="1042"/>
                  </a:cubicBezTo>
                  <a:lnTo>
                    <a:pt x="722" y="1042"/>
                  </a:lnTo>
                  <a:cubicBezTo>
                    <a:pt x="721" y="1042"/>
                    <a:pt x="713" y="1044"/>
                    <a:pt x="697" y="1047"/>
                  </a:cubicBezTo>
                  <a:cubicBezTo>
                    <a:pt x="662" y="1053"/>
                    <a:pt x="628" y="1066"/>
                    <a:pt x="593" y="1081"/>
                  </a:cubicBezTo>
                  <a:cubicBezTo>
                    <a:pt x="596" y="1085"/>
                    <a:pt x="596" y="1085"/>
                    <a:pt x="562" y="1094"/>
                  </a:cubicBezTo>
                  <a:lnTo>
                    <a:pt x="559" y="1088"/>
                  </a:lnTo>
                  <a:cubicBezTo>
                    <a:pt x="559" y="1081"/>
                    <a:pt x="559" y="1078"/>
                    <a:pt x="521" y="1078"/>
                  </a:cubicBezTo>
                  <a:cubicBezTo>
                    <a:pt x="484" y="1081"/>
                    <a:pt x="415" y="1097"/>
                    <a:pt x="452" y="1097"/>
                  </a:cubicBezTo>
                  <a:lnTo>
                    <a:pt x="418" y="1113"/>
                  </a:lnTo>
                  <a:cubicBezTo>
                    <a:pt x="356" y="1128"/>
                    <a:pt x="332" y="1138"/>
                    <a:pt x="345" y="1138"/>
                  </a:cubicBezTo>
                  <a:cubicBezTo>
                    <a:pt x="354" y="1138"/>
                    <a:pt x="379" y="1134"/>
                    <a:pt x="421" y="1122"/>
                  </a:cubicBezTo>
                  <a:cubicBezTo>
                    <a:pt x="475" y="1106"/>
                    <a:pt x="501" y="1098"/>
                    <a:pt x="503" y="1098"/>
                  </a:cubicBezTo>
                  <a:lnTo>
                    <a:pt x="503" y="1098"/>
                  </a:lnTo>
                  <a:cubicBezTo>
                    <a:pt x="505" y="1098"/>
                    <a:pt x="488" y="1104"/>
                    <a:pt x="455" y="1116"/>
                  </a:cubicBezTo>
                  <a:cubicBezTo>
                    <a:pt x="386" y="1138"/>
                    <a:pt x="390" y="1141"/>
                    <a:pt x="390" y="1147"/>
                  </a:cubicBezTo>
                  <a:cubicBezTo>
                    <a:pt x="390" y="1154"/>
                    <a:pt x="390" y="1154"/>
                    <a:pt x="358" y="1163"/>
                  </a:cubicBezTo>
                  <a:cubicBezTo>
                    <a:pt x="324" y="1175"/>
                    <a:pt x="289" y="1191"/>
                    <a:pt x="292" y="1197"/>
                  </a:cubicBezTo>
                  <a:cubicBezTo>
                    <a:pt x="294" y="1200"/>
                    <a:pt x="294" y="1202"/>
                    <a:pt x="296" y="1202"/>
                  </a:cubicBezTo>
                  <a:cubicBezTo>
                    <a:pt x="299" y="1202"/>
                    <a:pt x="307" y="1199"/>
                    <a:pt x="327" y="1191"/>
                  </a:cubicBezTo>
                  <a:cubicBezTo>
                    <a:pt x="337" y="1186"/>
                    <a:pt x="344" y="1184"/>
                    <a:pt x="348" y="1184"/>
                  </a:cubicBezTo>
                  <a:cubicBezTo>
                    <a:pt x="355" y="1184"/>
                    <a:pt x="344" y="1195"/>
                    <a:pt x="299" y="1216"/>
                  </a:cubicBezTo>
                  <a:cubicBezTo>
                    <a:pt x="284" y="1225"/>
                    <a:pt x="276" y="1230"/>
                    <a:pt x="279" y="1230"/>
                  </a:cubicBezTo>
                  <a:cubicBezTo>
                    <a:pt x="282" y="1230"/>
                    <a:pt x="298" y="1223"/>
                    <a:pt x="333" y="1210"/>
                  </a:cubicBezTo>
                  <a:cubicBezTo>
                    <a:pt x="358" y="1200"/>
                    <a:pt x="375" y="1196"/>
                    <a:pt x="382" y="1196"/>
                  </a:cubicBezTo>
                  <a:cubicBezTo>
                    <a:pt x="393" y="1196"/>
                    <a:pt x="380" y="1208"/>
                    <a:pt x="339" y="1229"/>
                  </a:cubicBezTo>
                  <a:lnTo>
                    <a:pt x="343" y="1238"/>
                  </a:lnTo>
                  <a:cubicBezTo>
                    <a:pt x="343" y="1239"/>
                    <a:pt x="345" y="1240"/>
                    <a:pt x="347" y="1240"/>
                  </a:cubicBezTo>
                  <a:cubicBezTo>
                    <a:pt x="357" y="1240"/>
                    <a:pt x="383" y="1229"/>
                    <a:pt x="411" y="1216"/>
                  </a:cubicBezTo>
                  <a:cubicBezTo>
                    <a:pt x="448" y="1201"/>
                    <a:pt x="464" y="1194"/>
                    <a:pt x="466" y="1194"/>
                  </a:cubicBezTo>
                  <a:lnTo>
                    <a:pt x="466" y="1194"/>
                  </a:lnTo>
                  <a:cubicBezTo>
                    <a:pt x="468" y="1194"/>
                    <a:pt x="460" y="1198"/>
                    <a:pt x="446" y="1207"/>
                  </a:cubicBezTo>
                  <a:cubicBezTo>
                    <a:pt x="427" y="1219"/>
                    <a:pt x="405" y="1232"/>
                    <a:pt x="383" y="1241"/>
                  </a:cubicBezTo>
                  <a:cubicBezTo>
                    <a:pt x="349" y="1257"/>
                    <a:pt x="352" y="1263"/>
                    <a:pt x="355" y="1270"/>
                  </a:cubicBezTo>
                  <a:cubicBezTo>
                    <a:pt x="357" y="1271"/>
                    <a:pt x="359" y="1277"/>
                    <a:pt x="368" y="1277"/>
                  </a:cubicBezTo>
                  <a:cubicBezTo>
                    <a:pt x="373" y="1277"/>
                    <a:pt x="381" y="1275"/>
                    <a:pt x="393" y="1270"/>
                  </a:cubicBezTo>
                  <a:lnTo>
                    <a:pt x="393" y="1270"/>
                  </a:lnTo>
                  <a:lnTo>
                    <a:pt x="361" y="1285"/>
                  </a:lnTo>
                  <a:cubicBezTo>
                    <a:pt x="364" y="1289"/>
                    <a:pt x="349" y="1298"/>
                    <a:pt x="350" y="1298"/>
                  </a:cubicBezTo>
                  <a:cubicBezTo>
                    <a:pt x="351" y="1298"/>
                    <a:pt x="355" y="1296"/>
                    <a:pt x="364" y="1291"/>
                  </a:cubicBezTo>
                  <a:lnTo>
                    <a:pt x="364" y="1291"/>
                  </a:lnTo>
                  <a:cubicBezTo>
                    <a:pt x="364" y="1291"/>
                    <a:pt x="368" y="1298"/>
                    <a:pt x="339" y="1326"/>
                  </a:cubicBezTo>
                  <a:cubicBezTo>
                    <a:pt x="331" y="1335"/>
                    <a:pt x="333" y="1339"/>
                    <a:pt x="341" y="1339"/>
                  </a:cubicBezTo>
                  <a:cubicBezTo>
                    <a:pt x="358" y="1339"/>
                    <a:pt x="403" y="1319"/>
                    <a:pt x="440" y="1285"/>
                  </a:cubicBezTo>
                  <a:cubicBezTo>
                    <a:pt x="440" y="1282"/>
                    <a:pt x="440" y="1281"/>
                    <a:pt x="440" y="1281"/>
                  </a:cubicBezTo>
                  <a:cubicBezTo>
                    <a:pt x="440" y="1281"/>
                    <a:pt x="441" y="1283"/>
                    <a:pt x="443" y="1288"/>
                  </a:cubicBezTo>
                  <a:cubicBezTo>
                    <a:pt x="443" y="1289"/>
                    <a:pt x="444" y="1290"/>
                    <a:pt x="446" y="1290"/>
                  </a:cubicBezTo>
                  <a:cubicBezTo>
                    <a:pt x="454" y="1290"/>
                    <a:pt x="477" y="1276"/>
                    <a:pt x="477" y="1276"/>
                  </a:cubicBezTo>
                  <a:cubicBezTo>
                    <a:pt x="494" y="1267"/>
                    <a:pt x="503" y="1264"/>
                    <a:pt x="507" y="1264"/>
                  </a:cubicBezTo>
                  <a:cubicBezTo>
                    <a:pt x="511" y="1264"/>
                    <a:pt x="512" y="1267"/>
                    <a:pt x="512" y="1270"/>
                  </a:cubicBezTo>
                  <a:lnTo>
                    <a:pt x="452" y="1304"/>
                  </a:lnTo>
                  <a:cubicBezTo>
                    <a:pt x="390" y="1336"/>
                    <a:pt x="357" y="1361"/>
                    <a:pt x="367" y="1361"/>
                  </a:cubicBezTo>
                  <a:cubicBezTo>
                    <a:pt x="372" y="1361"/>
                    <a:pt x="391" y="1353"/>
                    <a:pt x="424" y="1335"/>
                  </a:cubicBezTo>
                  <a:lnTo>
                    <a:pt x="424" y="1335"/>
                  </a:lnTo>
                  <a:lnTo>
                    <a:pt x="396" y="1351"/>
                  </a:lnTo>
                  <a:cubicBezTo>
                    <a:pt x="372" y="1365"/>
                    <a:pt x="368" y="1372"/>
                    <a:pt x="383" y="1372"/>
                  </a:cubicBezTo>
                  <a:cubicBezTo>
                    <a:pt x="389" y="1372"/>
                    <a:pt x="396" y="1371"/>
                    <a:pt x="405" y="1370"/>
                  </a:cubicBezTo>
                  <a:cubicBezTo>
                    <a:pt x="440" y="1357"/>
                    <a:pt x="471" y="1342"/>
                    <a:pt x="499" y="1320"/>
                  </a:cubicBezTo>
                  <a:cubicBezTo>
                    <a:pt x="523" y="1306"/>
                    <a:pt x="530" y="1304"/>
                    <a:pt x="533" y="1304"/>
                  </a:cubicBezTo>
                  <a:cubicBezTo>
                    <a:pt x="534" y="1304"/>
                    <a:pt x="534" y="1304"/>
                    <a:pt x="534" y="1304"/>
                  </a:cubicBezTo>
                  <a:cubicBezTo>
                    <a:pt x="537" y="1310"/>
                    <a:pt x="537" y="1310"/>
                    <a:pt x="506" y="1329"/>
                  </a:cubicBezTo>
                  <a:cubicBezTo>
                    <a:pt x="471" y="1353"/>
                    <a:pt x="458" y="1367"/>
                    <a:pt x="467" y="1367"/>
                  </a:cubicBezTo>
                  <a:cubicBezTo>
                    <a:pt x="473" y="1367"/>
                    <a:pt x="489" y="1360"/>
                    <a:pt x="515" y="1345"/>
                  </a:cubicBezTo>
                  <a:lnTo>
                    <a:pt x="515" y="1345"/>
                  </a:lnTo>
                  <a:lnTo>
                    <a:pt x="487" y="1364"/>
                  </a:lnTo>
                  <a:cubicBezTo>
                    <a:pt x="455" y="1385"/>
                    <a:pt x="430" y="1411"/>
                    <a:pt x="477" y="1414"/>
                  </a:cubicBezTo>
                  <a:cubicBezTo>
                    <a:pt x="490" y="1436"/>
                    <a:pt x="502" y="1448"/>
                    <a:pt x="474" y="1473"/>
                  </a:cubicBezTo>
                  <a:cubicBezTo>
                    <a:pt x="468" y="1479"/>
                    <a:pt x="468" y="1481"/>
                    <a:pt x="471" y="1481"/>
                  </a:cubicBezTo>
                  <a:cubicBezTo>
                    <a:pt x="483" y="1481"/>
                    <a:pt x="533" y="1459"/>
                    <a:pt x="578" y="1426"/>
                  </a:cubicBezTo>
                  <a:lnTo>
                    <a:pt x="578" y="1426"/>
                  </a:lnTo>
                  <a:cubicBezTo>
                    <a:pt x="549" y="1451"/>
                    <a:pt x="556" y="1458"/>
                    <a:pt x="562" y="1464"/>
                  </a:cubicBezTo>
                  <a:cubicBezTo>
                    <a:pt x="574" y="1476"/>
                    <a:pt x="574" y="1476"/>
                    <a:pt x="549" y="1505"/>
                  </a:cubicBezTo>
                  <a:cubicBezTo>
                    <a:pt x="522" y="1528"/>
                    <a:pt x="509" y="1540"/>
                    <a:pt x="510" y="1540"/>
                  </a:cubicBezTo>
                  <a:cubicBezTo>
                    <a:pt x="511" y="1540"/>
                    <a:pt x="525" y="1529"/>
                    <a:pt x="553" y="1508"/>
                  </a:cubicBezTo>
                  <a:cubicBezTo>
                    <a:pt x="570" y="1493"/>
                    <a:pt x="580" y="1486"/>
                    <a:pt x="584" y="1486"/>
                  </a:cubicBezTo>
                  <a:cubicBezTo>
                    <a:pt x="594" y="1486"/>
                    <a:pt x="578" y="1515"/>
                    <a:pt x="546" y="1552"/>
                  </a:cubicBezTo>
                  <a:cubicBezTo>
                    <a:pt x="521" y="1580"/>
                    <a:pt x="527" y="1583"/>
                    <a:pt x="537" y="1592"/>
                  </a:cubicBezTo>
                  <a:cubicBezTo>
                    <a:pt x="551" y="1581"/>
                    <a:pt x="560" y="1577"/>
                    <a:pt x="567" y="1577"/>
                  </a:cubicBezTo>
                  <a:cubicBezTo>
                    <a:pt x="574" y="1577"/>
                    <a:pt x="579" y="1581"/>
                    <a:pt x="584" y="1586"/>
                  </a:cubicBezTo>
                  <a:cubicBezTo>
                    <a:pt x="588" y="1590"/>
                    <a:pt x="591" y="1593"/>
                    <a:pt x="594" y="1593"/>
                  </a:cubicBezTo>
                  <a:cubicBezTo>
                    <a:pt x="601" y="1593"/>
                    <a:pt x="610" y="1580"/>
                    <a:pt x="640" y="1542"/>
                  </a:cubicBezTo>
                  <a:cubicBezTo>
                    <a:pt x="672" y="1502"/>
                    <a:pt x="684" y="1492"/>
                    <a:pt x="691" y="1492"/>
                  </a:cubicBezTo>
                  <a:cubicBezTo>
                    <a:pt x="693" y="1492"/>
                    <a:pt x="695" y="1493"/>
                    <a:pt x="697" y="1495"/>
                  </a:cubicBezTo>
                  <a:cubicBezTo>
                    <a:pt x="703" y="1498"/>
                    <a:pt x="706" y="1501"/>
                    <a:pt x="684" y="1533"/>
                  </a:cubicBezTo>
                  <a:cubicBezTo>
                    <a:pt x="684" y="1533"/>
                    <a:pt x="668" y="1564"/>
                    <a:pt x="675" y="1567"/>
                  </a:cubicBezTo>
                  <a:cubicBezTo>
                    <a:pt x="678" y="1570"/>
                    <a:pt x="684" y="1573"/>
                    <a:pt x="662" y="1605"/>
                  </a:cubicBezTo>
                  <a:cubicBezTo>
                    <a:pt x="662" y="1605"/>
                    <a:pt x="647" y="1636"/>
                    <a:pt x="659" y="1646"/>
                  </a:cubicBezTo>
                  <a:cubicBezTo>
                    <a:pt x="668" y="1652"/>
                    <a:pt x="678" y="1661"/>
                    <a:pt x="659" y="1689"/>
                  </a:cubicBezTo>
                  <a:cubicBezTo>
                    <a:pt x="661" y="1690"/>
                    <a:pt x="662" y="1691"/>
                    <a:pt x="663" y="1691"/>
                  </a:cubicBezTo>
                  <a:cubicBezTo>
                    <a:pt x="667" y="1691"/>
                    <a:pt x="670" y="1686"/>
                    <a:pt x="684" y="1664"/>
                  </a:cubicBezTo>
                  <a:cubicBezTo>
                    <a:pt x="696" y="1645"/>
                    <a:pt x="709" y="1626"/>
                    <a:pt x="718" y="1626"/>
                  </a:cubicBezTo>
                  <a:cubicBezTo>
                    <a:pt x="723" y="1626"/>
                    <a:pt x="727" y="1632"/>
                    <a:pt x="728" y="1649"/>
                  </a:cubicBezTo>
                  <a:cubicBezTo>
                    <a:pt x="734" y="1652"/>
                    <a:pt x="740" y="1655"/>
                    <a:pt x="747" y="1655"/>
                  </a:cubicBezTo>
                  <a:cubicBezTo>
                    <a:pt x="755" y="1655"/>
                    <a:pt x="763" y="1650"/>
                    <a:pt x="772" y="1633"/>
                  </a:cubicBezTo>
                  <a:cubicBezTo>
                    <a:pt x="775" y="1633"/>
                    <a:pt x="775" y="1633"/>
                    <a:pt x="759" y="1667"/>
                  </a:cubicBezTo>
                  <a:cubicBezTo>
                    <a:pt x="743" y="1701"/>
                    <a:pt x="738" y="1718"/>
                    <a:pt x="744" y="1718"/>
                  </a:cubicBezTo>
                  <a:cubicBezTo>
                    <a:pt x="749" y="1718"/>
                    <a:pt x="762" y="1705"/>
                    <a:pt x="781" y="1677"/>
                  </a:cubicBezTo>
                  <a:cubicBezTo>
                    <a:pt x="789" y="1662"/>
                    <a:pt x="794" y="1655"/>
                    <a:pt x="796" y="1655"/>
                  </a:cubicBezTo>
                  <a:lnTo>
                    <a:pt x="796" y="1655"/>
                  </a:lnTo>
                  <a:cubicBezTo>
                    <a:pt x="799" y="1655"/>
                    <a:pt x="799" y="1665"/>
                    <a:pt x="794" y="1683"/>
                  </a:cubicBezTo>
                  <a:cubicBezTo>
                    <a:pt x="794" y="1683"/>
                    <a:pt x="794" y="1683"/>
                    <a:pt x="794" y="1683"/>
                  </a:cubicBezTo>
                  <a:cubicBezTo>
                    <a:pt x="796" y="1683"/>
                    <a:pt x="803" y="1681"/>
                    <a:pt x="819" y="1655"/>
                  </a:cubicBezTo>
                  <a:cubicBezTo>
                    <a:pt x="828" y="1642"/>
                    <a:pt x="832" y="1635"/>
                    <a:pt x="834" y="1635"/>
                  </a:cubicBezTo>
                  <a:cubicBezTo>
                    <a:pt x="837" y="1635"/>
                    <a:pt x="836" y="1644"/>
                    <a:pt x="835" y="1664"/>
                  </a:cubicBezTo>
                  <a:cubicBezTo>
                    <a:pt x="822" y="1696"/>
                    <a:pt x="828" y="1699"/>
                    <a:pt x="831" y="1702"/>
                  </a:cubicBezTo>
                  <a:cubicBezTo>
                    <a:pt x="840" y="1693"/>
                    <a:pt x="852" y="1688"/>
                    <a:pt x="864" y="1688"/>
                  </a:cubicBezTo>
                  <a:cubicBezTo>
                    <a:pt x="889" y="1688"/>
                    <a:pt x="915" y="1705"/>
                    <a:pt x="913" y="1730"/>
                  </a:cubicBezTo>
                  <a:cubicBezTo>
                    <a:pt x="929" y="1699"/>
                    <a:pt x="929" y="1699"/>
                    <a:pt x="935" y="1699"/>
                  </a:cubicBezTo>
                  <a:cubicBezTo>
                    <a:pt x="930" y="1727"/>
                    <a:pt x="929" y="1739"/>
                    <a:pt x="931" y="1739"/>
                  </a:cubicBezTo>
                  <a:cubicBezTo>
                    <a:pt x="935" y="1739"/>
                    <a:pt x="944" y="1710"/>
                    <a:pt x="954" y="1667"/>
                  </a:cubicBezTo>
                  <a:lnTo>
                    <a:pt x="947" y="1664"/>
                  </a:lnTo>
                  <a:lnTo>
                    <a:pt x="941" y="1664"/>
                  </a:lnTo>
                  <a:cubicBezTo>
                    <a:pt x="949" y="1634"/>
                    <a:pt x="956" y="1618"/>
                    <a:pt x="960" y="1618"/>
                  </a:cubicBezTo>
                  <a:lnTo>
                    <a:pt x="960" y="1618"/>
                  </a:lnTo>
                  <a:cubicBezTo>
                    <a:pt x="964" y="1618"/>
                    <a:pt x="963" y="1644"/>
                    <a:pt x="951" y="1702"/>
                  </a:cubicBezTo>
                  <a:cubicBezTo>
                    <a:pt x="946" y="1738"/>
                    <a:pt x="944" y="1756"/>
                    <a:pt x="946" y="1756"/>
                  </a:cubicBezTo>
                  <a:cubicBezTo>
                    <a:pt x="948" y="1756"/>
                    <a:pt x="954" y="1739"/>
                    <a:pt x="963" y="1705"/>
                  </a:cubicBezTo>
                  <a:cubicBezTo>
                    <a:pt x="972" y="1672"/>
                    <a:pt x="978" y="1655"/>
                    <a:pt x="980" y="1655"/>
                  </a:cubicBezTo>
                  <a:lnTo>
                    <a:pt x="980" y="1655"/>
                  </a:lnTo>
                  <a:cubicBezTo>
                    <a:pt x="983" y="1655"/>
                    <a:pt x="982" y="1674"/>
                    <a:pt x="979" y="1711"/>
                  </a:cubicBezTo>
                  <a:cubicBezTo>
                    <a:pt x="974" y="1746"/>
                    <a:pt x="972" y="1763"/>
                    <a:pt x="972" y="1763"/>
                  </a:cubicBezTo>
                  <a:cubicBezTo>
                    <a:pt x="973" y="1763"/>
                    <a:pt x="977" y="1746"/>
                    <a:pt x="985" y="1711"/>
                  </a:cubicBezTo>
                  <a:cubicBezTo>
                    <a:pt x="1004" y="1633"/>
                    <a:pt x="1016" y="1589"/>
                    <a:pt x="1022" y="1589"/>
                  </a:cubicBezTo>
                  <a:lnTo>
                    <a:pt x="1022" y="1589"/>
                  </a:lnTo>
                  <a:cubicBezTo>
                    <a:pt x="1026" y="1589"/>
                    <a:pt x="1025" y="1617"/>
                    <a:pt x="1019" y="1680"/>
                  </a:cubicBezTo>
                  <a:cubicBezTo>
                    <a:pt x="1010" y="1752"/>
                    <a:pt x="1013" y="1787"/>
                    <a:pt x="1019" y="1790"/>
                  </a:cubicBezTo>
                  <a:cubicBezTo>
                    <a:pt x="1026" y="1790"/>
                    <a:pt x="1029" y="1755"/>
                    <a:pt x="1032" y="1718"/>
                  </a:cubicBezTo>
                  <a:cubicBezTo>
                    <a:pt x="1032" y="1682"/>
                    <a:pt x="1034" y="1664"/>
                    <a:pt x="1036" y="1664"/>
                  </a:cubicBezTo>
                  <a:cubicBezTo>
                    <a:pt x="1038" y="1664"/>
                    <a:pt x="1041" y="1683"/>
                    <a:pt x="1045" y="1721"/>
                  </a:cubicBezTo>
                  <a:cubicBezTo>
                    <a:pt x="1050" y="1781"/>
                    <a:pt x="1058" y="1808"/>
                    <a:pt x="1067" y="1808"/>
                  </a:cubicBezTo>
                  <a:cubicBezTo>
                    <a:pt x="1075" y="1808"/>
                    <a:pt x="1083" y="1791"/>
                    <a:pt x="1092" y="1758"/>
                  </a:cubicBezTo>
                  <a:cubicBezTo>
                    <a:pt x="1102" y="1724"/>
                    <a:pt x="1112" y="1707"/>
                    <a:pt x="1117" y="1707"/>
                  </a:cubicBezTo>
                  <a:cubicBezTo>
                    <a:pt x="1122" y="1707"/>
                    <a:pt x="1123" y="1724"/>
                    <a:pt x="1117" y="1758"/>
                  </a:cubicBezTo>
                  <a:cubicBezTo>
                    <a:pt x="1109" y="1801"/>
                    <a:pt x="1106" y="1818"/>
                    <a:pt x="1108" y="1818"/>
                  </a:cubicBezTo>
                  <a:cubicBezTo>
                    <a:pt x="1108" y="1818"/>
                    <a:pt x="1111" y="1810"/>
                    <a:pt x="1117" y="1796"/>
                  </a:cubicBezTo>
                  <a:lnTo>
                    <a:pt x="1151" y="1796"/>
                  </a:lnTo>
                  <a:cubicBezTo>
                    <a:pt x="1157" y="1796"/>
                    <a:pt x="1160" y="1758"/>
                    <a:pt x="1157" y="1724"/>
                  </a:cubicBezTo>
                  <a:lnTo>
                    <a:pt x="1157" y="1724"/>
                  </a:lnTo>
                  <a:cubicBezTo>
                    <a:pt x="1163" y="1768"/>
                    <a:pt x="1172" y="1797"/>
                    <a:pt x="1180" y="1797"/>
                  </a:cubicBezTo>
                  <a:cubicBezTo>
                    <a:pt x="1185" y="1797"/>
                    <a:pt x="1189" y="1785"/>
                    <a:pt x="1192" y="1755"/>
                  </a:cubicBezTo>
                  <a:lnTo>
                    <a:pt x="1204" y="1755"/>
                  </a:lnTo>
                  <a:cubicBezTo>
                    <a:pt x="1211" y="1755"/>
                    <a:pt x="1211" y="1755"/>
                    <a:pt x="1211" y="1718"/>
                  </a:cubicBezTo>
                  <a:cubicBezTo>
                    <a:pt x="1211" y="1708"/>
                    <a:pt x="1211" y="1703"/>
                    <a:pt x="1213" y="1703"/>
                  </a:cubicBezTo>
                  <a:cubicBezTo>
                    <a:pt x="1217" y="1703"/>
                    <a:pt x="1225" y="1728"/>
                    <a:pt x="1236" y="1752"/>
                  </a:cubicBezTo>
                  <a:cubicBezTo>
                    <a:pt x="1245" y="1776"/>
                    <a:pt x="1253" y="1801"/>
                    <a:pt x="1256" y="1801"/>
                  </a:cubicBezTo>
                  <a:cubicBezTo>
                    <a:pt x="1257" y="1801"/>
                    <a:pt x="1256" y="1797"/>
                    <a:pt x="1254" y="1787"/>
                  </a:cubicBezTo>
                  <a:cubicBezTo>
                    <a:pt x="1251" y="1749"/>
                    <a:pt x="1248" y="1715"/>
                    <a:pt x="1248" y="1677"/>
                  </a:cubicBezTo>
                  <a:cubicBezTo>
                    <a:pt x="1248" y="1665"/>
                    <a:pt x="1249" y="1661"/>
                    <a:pt x="1251" y="1661"/>
                  </a:cubicBezTo>
                  <a:cubicBezTo>
                    <a:pt x="1255" y="1661"/>
                    <a:pt x="1262" y="1685"/>
                    <a:pt x="1264" y="1711"/>
                  </a:cubicBezTo>
                  <a:cubicBezTo>
                    <a:pt x="1267" y="1736"/>
                    <a:pt x="1276" y="1758"/>
                    <a:pt x="1292" y="1777"/>
                  </a:cubicBezTo>
                  <a:cubicBezTo>
                    <a:pt x="1298" y="1777"/>
                    <a:pt x="1311" y="1774"/>
                    <a:pt x="1301" y="1740"/>
                  </a:cubicBezTo>
                  <a:cubicBezTo>
                    <a:pt x="1296" y="1720"/>
                    <a:pt x="1305" y="1708"/>
                    <a:pt x="1318" y="1708"/>
                  </a:cubicBezTo>
                  <a:cubicBezTo>
                    <a:pt x="1327" y="1708"/>
                    <a:pt x="1338" y="1714"/>
                    <a:pt x="1345" y="1727"/>
                  </a:cubicBezTo>
                  <a:lnTo>
                    <a:pt x="1358" y="1724"/>
                  </a:lnTo>
                  <a:cubicBezTo>
                    <a:pt x="1364" y="1721"/>
                    <a:pt x="1358" y="1686"/>
                    <a:pt x="1364" y="1683"/>
                  </a:cubicBezTo>
                  <a:cubicBezTo>
                    <a:pt x="1364" y="1683"/>
                    <a:pt x="1367" y="1683"/>
                    <a:pt x="1361" y="1649"/>
                  </a:cubicBezTo>
                  <a:cubicBezTo>
                    <a:pt x="1363" y="1648"/>
                    <a:pt x="1364" y="1647"/>
                    <a:pt x="1366" y="1647"/>
                  </a:cubicBezTo>
                  <a:cubicBezTo>
                    <a:pt x="1371" y="1647"/>
                    <a:pt x="1377" y="1653"/>
                    <a:pt x="1386" y="1677"/>
                  </a:cubicBezTo>
                  <a:cubicBezTo>
                    <a:pt x="1375" y="1642"/>
                    <a:pt x="1370" y="1625"/>
                    <a:pt x="1371" y="1625"/>
                  </a:cubicBezTo>
                  <a:lnTo>
                    <a:pt x="1371" y="1625"/>
                  </a:lnTo>
                  <a:cubicBezTo>
                    <a:pt x="1373" y="1625"/>
                    <a:pt x="1382" y="1641"/>
                    <a:pt x="1399" y="1674"/>
                  </a:cubicBezTo>
                  <a:cubicBezTo>
                    <a:pt x="1413" y="1706"/>
                    <a:pt x="1420" y="1723"/>
                    <a:pt x="1420" y="1723"/>
                  </a:cubicBezTo>
                  <a:cubicBezTo>
                    <a:pt x="1421" y="1723"/>
                    <a:pt x="1414" y="1706"/>
                    <a:pt x="1402" y="1671"/>
                  </a:cubicBezTo>
                  <a:cubicBezTo>
                    <a:pt x="1399" y="1653"/>
                    <a:pt x="1397" y="1644"/>
                    <a:pt x="1399" y="1644"/>
                  </a:cubicBezTo>
                  <a:lnTo>
                    <a:pt x="1399" y="1644"/>
                  </a:lnTo>
                  <a:cubicBezTo>
                    <a:pt x="1400" y="1644"/>
                    <a:pt x="1405" y="1652"/>
                    <a:pt x="1414" y="1667"/>
                  </a:cubicBezTo>
                  <a:cubicBezTo>
                    <a:pt x="1422" y="1682"/>
                    <a:pt x="1427" y="1689"/>
                    <a:pt x="1429" y="1689"/>
                  </a:cubicBezTo>
                  <a:cubicBezTo>
                    <a:pt x="1431" y="1689"/>
                    <a:pt x="1429" y="1681"/>
                    <a:pt x="1421" y="1664"/>
                  </a:cubicBezTo>
                  <a:cubicBezTo>
                    <a:pt x="1404" y="1620"/>
                    <a:pt x="1399" y="1589"/>
                    <a:pt x="1405" y="1589"/>
                  </a:cubicBezTo>
                  <a:lnTo>
                    <a:pt x="1405" y="1589"/>
                  </a:lnTo>
                  <a:cubicBezTo>
                    <a:pt x="1409" y="1589"/>
                    <a:pt x="1416" y="1598"/>
                    <a:pt x="1427" y="1620"/>
                  </a:cubicBezTo>
                  <a:cubicBezTo>
                    <a:pt x="1427" y="1620"/>
                    <a:pt x="1433" y="1620"/>
                    <a:pt x="1421" y="1586"/>
                  </a:cubicBezTo>
                  <a:cubicBezTo>
                    <a:pt x="1406" y="1553"/>
                    <a:pt x="1399" y="1536"/>
                    <a:pt x="1400" y="1536"/>
                  </a:cubicBezTo>
                  <a:lnTo>
                    <a:pt x="1400" y="1536"/>
                  </a:lnTo>
                  <a:cubicBezTo>
                    <a:pt x="1401" y="1536"/>
                    <a:pt x="1410" y="1552"/>
                    <a:pt x="1427" y="1583"/>
                  </a:cubicBezTo>
                  <a:cubicBezTo>
                    <a:pt x="1445" y="1613"/>
                    <a:pt x="1456" y="1628"/>
                    <a:pt x="1459" y="1628"/>
                  </a:cubicBezTo>
                  <a:cubicBezTo>
                    <a:pt x="1462" y="1628"/>
                    <a:pt x="1457" y="1611"/>
                    <a:pt x="1443" y="1577"/>
                  </a:cubicBezTo>
                  <a:cubicBezTo>
                    <a:pt x="1443" y="1577"/>
                    <a:pt x="1436" y="1559"/>
                    <a:pt x="1440" y="1559"/>
                  </a:cubicBezTo>
                  <a:lnTo>
                    <a:pt x="1440" y="1559"/>
                  </a:lnTo>
                  <a:cubicBezTo>
                    <a:pt x="1442" y="1559"/>
                    <a:pt x="1446" y="1562"/>
                    <a:pt x="1452" y="1570"/>
                  </a:cubicBezTo>
                  <a:cubicBezTo>
                    <a:pt x="1466" y="1584"/>
                    <a:pt x="1484" y="1594"/>
                    <a:pt x="1495" y="1594"/>
                  </a:cubicBezTo>
                  <a:cubicBezTo>
                    <a:pt x="1507" y="1594"/>
                    <a:pt x="1509" y="1582"/>
                    <a:pt x="1486" y="1552"/>
                  </a:cubicBezTo>
                  <a:lnTo>
                    <a:pt x="1496" y="1545"/>
                  </a:lnTo>
                  <a:cubicBezTo>
                    <a:pt x="1510" y="1556"/>
                    <a:pt x="1518" y="1562"/>
                    <a:pt x="1522" y="1562"/>
                  </a:cubicBezTo>
                  <a:cubicBezTo>
                    <a:pt x="1527" y="1562"/>
                    <a:pt x="1525" y="1553"/>
                    <a:pt x="1518" y="1536"/>
                  </a:cubicBezTo>
                  <a:lnTo>
                    <a:pt x="1502" y="1505"/>
                  </a:lnTo>
                  <a:lnTo>
                    <a:pt x="1502" y="1505"/>
                  </a:lnTo>
                  <a:cubicBezTo>
                    <a:pt x="1520" y="1531"/>
                    <a:pt x="1543" y="1555"/>
                    <a:pt x="1551" y="1555"/>
                  </a:cubicBezTo>
                  <a:cubicBezTo>
                    <a:pt x="1551" y="1555"/>
                    <a:pt x="1552" y="1555"/>
                    <a:pt x="1552" y="1555"/>
                  </a:cubicBezTo>
                  <a:cubicBezTo>
                    <a:pt x="1555" y="1552"/>
                    <a:pt x="1555" y="1552"/>
                    <a:pt x="1537" y="1523"/>
                  </a:cubicBezTo>
                  <a:cubicBezTo>
                    <a:pt x="1508" y="1498"/>
                    <a:pt x="1515" y="1495"/>
                    <a:pt x="1518" y="1492"/>
                  </a:cubicBezTo>
                  <a:cubicBezTo>
                    <a:pt x="1518" y="1492"/>
                    <a:pt x="1519" y="1492"/>
                    <a:pt x="1519" y="1492"/>
                  </a:cubicBezTo>
                  <a:cubicBezTo>
                    <a:pt x="1527" y="1492"/>
                    <a:pt x="1550" y="1516"/>
                    <a:pt x="1571" y="1542"/>
                  </a:cubicBezTo>
                  <a:lnTo>
                    <a:pt x="1574" y="1539"/>
                  </a:lnTo>
                  <a:cubicBezTo>
                    <a:pt x="1550" y="1505"/>
                    <a:pt x="1541" y="1490"/>
                    <a:pt x="1543" y="1490"/>
                  </a:cubicBezTo>
                  <a:lnTo>
                    <a:pt x="1543" y="1490"/>
                  </a:lnTo>
                  <a:cubicBezTo>
                    <a:pt x="1544" y="1490"/>
                    <a:pt x="1550" y="1497"/>
                    <a:pt x="1558" y="1508"/>
                  </a:cubicBezTo>
                  <a:cubicBezTo>
                    <a:pt x="1575" y="1523"/>
                    <a:pt x="1583" y="1526"/>
                    <a:pt x="1588" y="1526"/>
                  </a:cubicBezTo>
                  <a:cubicBezTo>
                    <a:pt x="1592" y="1526"/>
                    <a:pt x="1594" y="1525"/>
                    <a:pt x="1596" y="1523"/>
                  </a:cubicBezTo>
                  <a:cubicBezTo>
                    <a:pt x="1588" y="1514"/>
                    <a:pt x="1586" y="1511"/>
                    <a:pt x="1587" y="1511"/>
                  </a:cubicBezTo>
                  <a:lnTo>
                    <a:pt x="1587" y="1511"/>
                  </a:lnTo>
                  <a:cubicBezTo>
                    <a:pt x="1588" y="1511"/>
                    <a:pt x="1598" y="1521"/>
                    <a:pt x="1596" y="1523"/>
                  </a:cubicBezTo>
                  <a:lnTo>
                    <a:pt x="1618" y="1552"/>
                  </a:lnTo>
                  <a:cubicBezTo>
                    <a:pt x="1626" y="1558"/>
                    <a:pt x="1630" y="1561"/>
                    <a:pt x="1631" y="1561"/>
                  </a:cubicBezTo>
                  <a:cubicBezTo>
                    <a:pt x="1634" y="1561"/>
                    <a:pt x="1617" y="1541"/>
                    <a:pt x="1599" y="1520"/>
                  </a:cubicBezTo>
                  <a:cubicBezTo>
                    <a:pt x="1599" y="1520"/>
                    <a:pt x="1605" y="1517"/>
                    <a:pt x="1609" y="1514"/>
                  </a:cubicBezTo>
                  <a:cubicBezTo>
                    <a:pt x="1615" y="1511"/>
                    <a:pt x="1618" y="1508"/>
                    <a:pt x="1590" y="1483"/>
                  </a:cubicBezTo>
                  <a:cubicBezTo>
                    <a:pt x="1568" y="1454"/>
                    <a:pt x="1546" y="1429"/>
                    <a:pt x="1549" y="1426"/>
                  </a:cubicBezTo>
                  <a:lnTo>
                    <a:pt x="1549" y="1426"/>
                  </a:lnTo>
                  <a:cubicBezTo>
                    <a:pt x="1570" y="1450"/>
                    <a:pt x="1594" y="1477"/>
                    <a:pt x="1599" y="1477"/>
                  </a:cubicBezTo>
                  <a:cubicBezTo>
                    <a:pt x="1599" y="1477"/>
                    <a:pt x="1599" y="1476"/>
                    <a:pt x="1599" y="1476"/>
                  </a:cubicBezTo>
                  <a:cubicBezTo>
                    <a:pt x="1600" y="1476"/>
                    <a:pt x="1600" y="1476"/>
                    <a:pt x="1600" y="1476"/>
                  </a:cubicBezTo>
                  <a:cubicBezTo>
                    <a:pt x="1608" y="1476"/>
                    <a:pt x="1627" y="1498"/>
                    <a:pt x="1627" y="1498"/>
                  </a:cubicBezTo>
                  <a:cubicBezTo>
                    <a:pt x="1643" y="1520"/>
                    <a:pt x="1653" y="1528"/>
                    <a:pt x="1657" y="1528"/>
                  </a:cubicBezTo>
                  <a:cubicBezTo>
                    <a:pt x="1665" y="1528"/>
                    <a:pt x="1658" y="1503"/>
                    <a:pt x="1646" y="1483"/>
                  </a:cubicBezTo>
                  <a:cubicBezTo>
                    <a:pt x="1625" y="1451"/>
                    <a:pt x="1615" y="1435"/>
                    <a:pt x="1619" y="1435"/>
                  </a:cubicBezTo>
                  <a:lnTo>
                    <a:pt x="1619" y="1435"/>
                  </a:lnTo>
                  <a:cubicBezTo>
                    <a:pt x="1622" y="1435"/>
                    <a:pt x="1635" y="1448"/>
                    <a:pt x="1659" y="1473"/>
                  </a:cubicBezTo>
                  <a:cubicBezTo>
                    <a:pt x="1672" y="1486"/>
                    <a:pt x="1679" y="1492"/>
                    <a:pt x="1681" y="1492"/>
                  </a:cubicBezTo>
                  <a:cubicBezTo>
                    <a:pt x="1687" y="1492"/>
                    <a:pt x="1652" y="1444"/>
                    <a:pt x="1596" y="1385"/>
                  </a:cubicBezTo>
                  <a:lnTo>
                    <a:pt x="1524" y="1307"/>
                  </a:lnTo>
                  <a:lnTo>
                    <a:pt x="1602" y="1382"/>
                  </a:lnTo>
                  <a:cubicBezTo>
                    <a:pt x="1659" y="1434"/>
                    <a:pt x="1686" y="1457"/>
                    <a:pt x="1691" y="1457"/>
                  </a:cubicBezTo>
                  <a:cubicBezTo>
                    <a:pt x="1696" y="1457"/>
                    <a:pt x="1686" y="1442"/>
                    <a:pt x="1668" y="1414"/>
                  </a:cubicBezTo>
                  <a:cubicBezTo>
                    <a:pt x="1658" y="1397"/>
                    <a:pt x="1654" y="1389"/>
                    <a:pt x="1655" y="1389"/>
                  </a:cubicBezTo>
                  <a:lnTo>
                    <a:pt x="1655" y="1389"/>
                  </a:lnTo>
                  <a:cubicBezTo>
                    <a:pt x="1657" y="1389"/>
                    <a:pt x="1664" y="1396"/>
                    <a:pt x="1678" y="1407"/>
                  </a:cubicBezTo>
                  <a:cubicBezTo>
                    <a:pt x="1691" y="1419"/>
                    <a:pt x="1698" y="1423"/>
                    <a:pt x="1703" y="1423"/>
                  </a:cubicBezTo>
                  <a:cubicBezTo>
                    <a:pt x="1708" y="1423"/>
                    <a:pt x="1712" y="1420"/>
                    <a:pt x="1718" y="1414"/>
                  </a:cubicBezTo>
                  <a:cubicBezTo>
                    <a:pt x="1731" y="1401"/>
                    <a:pt x="1737" y="1395"/>
                    <a:pt x="1709" y="1373"/>
                  </a:cubicBezTo>
                  <a:lnTo>
                    <a:pt x="1715" y="1364"/>
                  </a:lnTo>
                  <a:cubicBezTo>
                    <a:pt x="1735" y="1377"/>
                    <a:pt x="1746" y="1383"/>
                    <a:pt x="1750" y="1383"/>
                  </a:cubicBezTo>
                  <a:cubicBezTo>
                    <a:pt x="1758" y="1383"/>
                    <a:pt x="1735" y="1359"/>
                    <a:pt x="1693" y="1332"/>
                  </a:cubicBezTo>
                  <a:lnTo>
                    <a:pt x="1703" y="1326"/>
                  </a:lnTo>
                  <a:lnTo>
                    <a:pt x="1731" y="1348"/>
                  </a:lnTo>
                  <a:cubicBezTo>
                    <a:pt x="1741" y="1354"/>
                    <a:pt x="1748" y="1358"/>
                    <a:pt x="1755" y="1358"/>
                  </a:cubicBezTo>
                  <a:cubicBezTo>
                    <a:pt x="1768" y="1358"/>
                    <a:pt x="1778" y="1346"/>
                    <a:pt x="1797" y="1320"/>
                  </a:cubicBezTo>
                  <a:cubicBezTo>
                    <a:pt x="1825" y="1276"/>
                    <a:pt x="1828" y="1270"/>
                    <a:pt x="1765" y="1235"/>
                  </a:cubicBezTo>
                  <a:cubicBezTo>
                    <a:pt x="1733" y="1215"/>
                    <a:pt x="1719" y="1204"/>
                    <a:pt x="1723" y="1204"/>
                  </a:cubicBezTo>
                  <a:cubicBezTo>
                    <a:pt x="1727" y="1204"/>
                    <a:pt x="1743" y="1211"/>
                    <a:pt x="1772" y="1226"/>
                  </a:cubicBezTo>
                  <a:cubicBezTo>
                    <a:pt x="1792" y="1238"/>
                    <a:pt x="1814" y="1246"/>
                    <a:pt x="1818" y="1246"/>
                  </a:cubicBezTo>
                  <a:cubicBezTo>
                    <a:pt x="1820" y="1246"/>
                    <a:pt x="1817" y="1244"/>
                    <a:pt x="1806" y="1238"/>
                  </a:cubicBezTo>
                  <a:cubicBezTo>
                    <a:pt x="1806" y="1238"/>
                    <a:pt x="1809" y="1234"/>
                    <a:pt x="1821" y="1234"/>
                  </a:cubicBezTo>
                  <a:cubicBezTo>
                    <a:pt x="1827" y="1234"/>
                    <a:pt x="1835" y="1235"/>
                    <a:pt x="1847" y="1238"/>
                  </a:cubicBezTo>
                  <a:cubicBezTo>
                    <a:pt x="1864" y="1242"/>
                    <a:pt x="1876" y="1244"/>
                    <a:pt x="1883" y="1244"/>
                  </a:cubicBezTo>
                  <a:cubicBezTo>
                    <a:pt x="1905" y="1244"/>
                    <a:pt x="1882" y="1228"/>
                    <a:pt x="1856" y="1216"/>
                  </a:cubicBezTo>
                  <a:cubicBezTo>
                    <a:pt x="1827" y="1205"/>
                    <a:pt x="1818" y="1202"/>
                    <a:pt x="1819" y="1202"/>
                  </a:cubicBezTo>
                  <a:lnTo>
                    <a:pt x="1819" y="1202"/>
                  </a:lnTo>
                  <a:cubicBezTo>
                    <a:pt x="1820" y="1202"/>
                    <a:pt x="1840" y="1208"/>
                    <a:pt x="1859" y="1213"/>
                  </a:cubicBezTo>
                  <a:cubicBezTo>
                    <a:pt x="1883" y="1217"/>
                    <a:pt x="1906" y="1222"/>
                    <a:pt x="1911" y="1222"/>
                  </a:cubicBezTo>
                  <a:cubicBezTo>
                    <a:pt x="1914" y="1222"/>
                    <a:pt x="1911" y="1221"/>
                    <a:pt x="1900" y="1216"/>
                  </a:cubicBezTo>
                  <a:cubicBezTo>
                    <a:pt x="1875" y="1199"/>
                    <a:pt x="1858" y="1168"/>
                    <a:pt x="1885" y="1168"/>
                  </a:cubicBezTo>
                  <a:cubicBezTo>
                    <a:pt x="1892" y="1168"/>
                    <a:pt x="1902" y="1170"/>
                    <a:pt x="1916" y="1175"/>
                  </a:cubicBezTo>
                  <a:cubicBezTo>
                    <a:pt x="1916" y="1175"/>
                    <a:pt x="1919" y="1169"/>
                    <a:pt x="1922" y="1163"/>
                  </a:cubicBezTo>
                  <a:cubicBezTo>
                    <a:pt x="1888" y="1150"/>
                    <a:pt x="1891" y="1141"/>
                    <a:pt x="1897" y="1128"/>
                  </a:cubicBezTo>
                  <a:cubicBezTo>
                    <a:pt x="1899" y="1121"/>
                    <a:pt x="1901" y="1117"/>
                    <a:pt x="1910" y="1117"/>
                  </a:cubicBezTo>
                  <a:cubicBezTo>
                    <a:pt x="1915" y="1117"/>
                    <a:pt x="1924" y="1119"/>
                    <a:pt x="1938" y="1122"/>
                  </a:cubicBezTo>
                  <a:cubicBezTo>
                    <a:pt x="1949" y="1128"/>
                    <a:pt x="1957" y="1131"/>
                    <a:pt x="1961" y="1131"/>
                  </a:cubicBezTo>
                  <a:cubicBezTo>
                    <a:pt x="1966" y="1131"/>
                    <a:pt x="1960" y="1123"/>
                    <a:pt x="1941" y="1110"/>
                  </a:cubicBezTo>
                  <a:cubicBezTo>
                    <a:pt x="1944" y="1103"/>
                    <a:pt x="1875" y="1078"/>
                    <a:pt x="1878" y="1075"/>
                  </a:cubicBezTo>
                  <a:cubicBezTo>
                    <a:pt x="1844" y="1066"/>
                    <a:pt x="1809" y="1053"/>
                    <a:pt x="1809" y="1047"/>
                  </a:cubicBezTo>
                  <a:lnTo>
                    <a:pt x="1809" y="1047"/>
                  </a:lnTo>
                  <a:lnTo>
                    <a:pt x="1844" y="1053"/>
                  </a:lnTo>
                  <a:lnTo>
                    <a:pt x="1916" y="1072"/>
                  </a:lnTo>
                  <a:cubicBezTo>
                    <a:pt x="1916" y="1066"/>
                    <a:pt x="1919" y="1060"/>
                    <a:pt x="1881" y="1050"/>
                  </a:cubicBezTo>
                  <a:lnTo>
                    <a:pt x="1881" y="1050"/>
                  </a:lnTo>
                  <a:cubicBezTo>
                    <a:pt x="1888" y="1051"/>
                    <a:pt x="1893" y="1051"/>
                    <a:pt x="1898" y="1051"/>
                  </a:cubicBezTo>
                  <a:cubicBezTo>
                    <a:pt x="1920" y="1051"/>
                    <a:pt x="1922" y="1045"/>
                    <a:pt x="1922" y="1034"/>
                  </a:cubicBezTo>
                  <a:cubicBezTo>
                    <a:pt x="1925" y="1025"/>
                    <a:pt x="1931" y="1013"/>
                    <a:pt x="1894" y="1000"/>
                  </a:cubicBezTo>
                  <a:lnTo>
                    <a:pt x="1894" y="1000"/>
                  </a:lnTo>
                  <a:cubicBezTo>
                    <a:pt x="1899" y="1000"/>
                    <a:pt x="1904" y="1001"/>
                    <a:pt x="1908" y="1001"/>
                  </a:cubicBezTo>
                  <a:cubicBezTo>
                    <a:pt x="1966" y="1001"/>
                    <a:pt x="1967" y="965"/>
                    <a:pt x="1900" y="956"/>
                  </a:cubicBezTo>
                  <a:cubicBezTo>
                    <a:pt x="1866" y="953"/>
                    <a:pt x="1866" y="947"/>
                    <a:pt x="1903" y="944"/>
                  </a:cubicBezTo>
                  <a:cubicBezTo>
                    <a:pt x="1938" y="940"/>
                    <a:pt x="1938" y="940"/>
                    <a:pt x="1903" y="931"/>
                  </a:cubicBezTo>
                  <a:cubicBezTo>
                    <a:pt x="1869" y="925"/>
                    <a:pt x="1906" y="922"/>
                    <a:pt x="1941" y="915"/>
                  </a:cubicBezTo>
                  <a:cubicBezTo>
                    <a:pt x="2013" y="909"/>
                    <a:pt x="2013" y="903"/>
                    <a:pt x="1975" y="897"/>
                  </a:cubicBezTo>
                  <a:cubicBezTo>
                    <a:pt x="1941" y="884"/>
                    <a:pt x="1941" y="872"/>
                    <a:pt x="1941" y="865"/>
                  </a:cubicBezTo>
                  <a:cubicBezTo>
                    <a:pt x="1918" y="859"/>
                    <a:pt x="1911" y="854"/>
                    <a:pt x="1897" y="854"/>
                  </a:cubicBezTo>
                  <a:cubicBezTo>
                    <a:pt x="1890" y="854"/>
                    <a:pt x="1882" y="856"/>
                    <a:pt x="1869" y="859"/>
                  </a:cubicBezTo>
                  <a:cubicBezTo>
                    <a:pt x="1854" y="859"/>
                    <a:pt x="1838" y="860"/>
                    <a:pt x="1822" y="860"/>
                  </a:cubicBezTo>
                  <a:cubicBezTo>
                    <a:pt x="1813" y="860"/>
                    <a:pt x="1805" y="860"/>
                    <a:pt x="1797" y="859"/>
                  </a:cubicBezTo>
                  <a:cubicBezTo>
                    <a:pt x="1775" y="855"/>
                    <a:pt x="1782" y="852"/>
                    <a:pt x="1789" y="852"/>
                  </a:cubicBezTo>
                  <a:cubicBezTo>
                    <a:pt x="1793" y="852"/>
                    <a:pt x="1798" y="853"/>
                    <a:pt x="1797" y="856"/>
                  </a:cubicBezTo>
                  <a:cubicBezTo>
                    <a:pt x="1805" y="857"/>
                    <a:pt x="1813" y="858"/>
                    <a:pt x="1822" y="858"/>
                  </a:cubicBezTo>
                  <a:cubicBezTo>
                    <a:pt x="1838" y="858"/>
                    <a:pt x="1854" y="855"/>
                    <a:pt x="1869" y="846"/>
                  </a:cubicBezTo>
                  <a:cubicBezTo>
                    <a:pt x="1906" y="840"/>
                    <a:pt x="1903" y="828"/>
                    <a:pt x="1903" y="821"/>
                  </a:cubicBezTo>
                  <a:cubicBezTo>
                    <a:pt x="1903" y="815"/>
                    <a:pt x="1900" y="803"/>
                    <a:pt x="1900" y="799"/>
                  </a:cubicBezTo>
                  <a:cubicBezTo>
                    <a:pt x="1926" y="780"/>
                    <a:pt x="1931" y="772"/>
                    <a:pt x="1916" y="772"/>
                  </a:cubicBezTo>
                  <a:cubicBezTo>
                    <a:pt x="1911" y="772"/>
                    <a:pt x="1905" y="773"/>
                    <a:pt x="1897" y="774"/>
                  </a:cubicBezTo>
                  <a:lnTo>
                    <a:pt x="1862" y="781"/>
                  </a:lnTo>
                  <a:cubicBezTo>
                    <a:pt x="1927" y="764"/>
                    <a:pt x="1921" y="706"/>
                    <a:pt x="1867" y="706"/>
                  </a:cubicBezTo>
                  <a:cubicBezTo>
                    <a:pt x="1861" y="706"/>
                    <a:pt x="1854" y="707"/>
                    <a:pt x="1847" y="709"/>
                  </a:cubicBezTo>
                  <a:lnTo>
                    <a:pt x="1881" y="699"/>
                  </a:lnTo>
                  <a:cubicBezTo>
                    <a:pt x="1916" y="690"/>
                    <a:pt x="1916" y="683"/>
                    <a:pt x="1913" y="671"/>
                  </a:cubicBezTo>
                  <a:cubicBezTo>
                    <a:pt x="1913" y="665"/>
                    <a:pt x="1869" y="652"/>
                    <a:pt x="1866" y="636"/>
                  </a:cubicBezTo>
                  <a:cubicBezTo>
                    <a:pt x="1859" y="620"/>
                    <a:pt x="1853" y="606"/>
                    <a:pt x="1838" y="606"/>
                  </a:cubicBezTo>
                  <a:cubicBezTo>
                    <a:pt x="1833" y="606"/>
                    <a:pt x="1827" y="607"/>
                    <a:pt x="1819" y="611"/>
                  </a:cubicBezTo>
                  <a:cubicBezTo>
                    <a:pt x="1815" y="605"/>
                    <a:pt x="1815" y="605"/>
                    <a:pt x="1850" y="593"/>
                  </a:cubicBezTo>
                  <a:cubicBezTo>
                    <a:pt x="1884" y="583"/>
                    <a:pt x="1881" y="577"/>
                    <a:pt x="1878" y="571"/>
                  </a:cubicBezTo>
                  <a:cubicBezTo>
                    <a:pt x="1878" y="570"/>
                    <a:pt x="1876" y="569"/>
                    <a:pt x="1875" y="569"/>
                  </a:cubicBezTo>
                  <a:cubicBezTo>
                    <a:pt x="1865" y="569"/>
                    <a:pt x="1839" y="582"/>
                    <a:pt x="1812" y="596"/>
                  </a:cubicBezTo>
                  <a:cubicBezTo>
                    <a:pt x="1800" y="601"/>
                    <a:pt x="1792" y="604"/>
                    <a:pt x="1788" y="604"/>
                  </a:cubicBezTo>
                  <a:cubicBezTo>
                    <a:pt x="1781" y="604"/>
                    <a:pt x="1787" y="596"/>
                    <a:pt x="1803" y="580"/>
                  </a:cubicBezTo>
                  <a:cubicBezTo>
                    <a:pt x="1827" y="559"/>
                    <a:pt x="1824" y="537"/>
                    <a:pt x="1799" y="537"/>
                  </a:cubicBezTo>
                  <a:cubicBezTo>
                    <a:pt x="1795" y="537"/>
                    <a:pt x="1790" y="538"/>
                    <a:pt x="1784" y="539"/>
                  </a:cubicBezTo>
                  <a:cubicBezTo>
                    <a:pt x="1781" y="533"/>
                    <a:pt x="1778" y="527"/>
                    <a:pt x="1809" y="508"/>
                  </a:cubicBezTo>
                  <a:cubicBezTo>
                    <a:pt x="1829" y="492"/>
                    <a:pt x="1848" y="472"/>
                    <a:pt x="1832" y="472"/>
                  </a:cubicBezTo>
                  <a:cubicBezTo>
                    <a:pt x="1825" y="472"/>
                    <a:pt x="1813" y="475"/>
                    <a:pt x="1794" y="483"/>
                  </a:cubicBezTo>
                  <a:cubicBezTo>
                    <a:pt x="1790" y="480"/>
                    <a:pt x="1790" y="480"/>
                    <a:pt x="1822" y="458"/>
                  </a:cubicBezTo>
                  <a:cubicBezTo>
                    <a:pt x="1837" y="443"/>
                    <a:pt x="1855" y="430"/>
                    <a:pt x="1852" y="430"/>
                  </a:cubicBezTo>
                  <a:lnTo>
                    <a:pt x="1852" y="430"/>
                  </a:lnTo>
                  <a:cubicBezTo>
                    <a:pt x="1850" y="430"/>
                    <a:pt x="1840" y="435"/>
                    <a:pt x="1815" y="448"/>
                  </a:cubicBezTo>
                  <a:cubicBezTo>
                    <a:pt x="1808" y="450"/>
                    <a:pt x="1802" y="451"/>
                    <a:pt x="1797" y="451"/>
                  </a:cubicBezTo>
                  <a:cubicBezTo>
                    <a:pt x="1776" y="451"/>
                    <a:pt x="1775" y="436"/>
                    <a:pt x="1790" y="411"/>
                  </a:cubicBezTo>
                  <a:cubicBezTo>
                    <a:pt x="1789" y="408"/>
                    <a:pt x="1788" y="406"/>
                    <a:pt x="1785" y="406"/>
                  </a:cubicBezTo>
                  <a:cubicBezTo>
                    <a:pt x="1780" y="406"/>
                    <a:pt x="1773" y="410"/>
                    <a:pt x="1756" y="423"/>
                  </a:cubicBezTo>
                  <a:lnTo>
                    <a:pt x="1728" y="442"/>
                  </a:lnTo>
                  <a:cubicBezTo>
                    <a:pt x="1756" y="417"/>
                    <a:pt x="1769" y="406"/>
                    <a:pt x="1767" y="406"/>
                  </a:cubicBezTo>
                  <a:lnTo>
                    <a:pt x="1767" y="406"/>
                  </a:lnTo>
                  <a:cubicBezTo>
                    <a:pt x="1764" y="406"/>
                    <a:pt x="1750" y="415"/>
                    <a:pt x="1721" y="433"/>
                  </a:cubicBezTo>
                  <a:cubicBezTo>
                    <a:pt x="1708" y="443"/>
                    <a:pt x="1701" y="448"/>
                    <a:pt x="1699" y="448"/>
                  </a:cubicBezTo>
                  <a:cubicBezTo>
                    <a:pt x="1697" y="448"/>
                    <a:pt x="1703" y="441"/>
                    <a:pt x="1718" y="430"/>
                  </a:cubicBezTo>
                  <a:cubicBezTo>
                    <a:pt x="1740" y="401"/>
                    <a:pt x="1737" y="398"/>
                    <a:pt x="1737" y="398"/>
                  </a:cubicBezTo>
                  <a:cubicBezTo>
                    <a:pt x="1734" y="392"/>
                    <a:pt x="1690" y="389"/>
                    <a:pt x="1671" y="370"/>
                  </a:cubicBezTo>
                  <a:cubicBezTo>
                    <a:pt x="1652" y="347"/>
                    <a:pt x="1639" y="333"/>
                    <a:pt x="1627" y="333"/>
                  </a:cubicBezTo>
                  <a:cubicBezTo>
                    <a:pt x="1619" y="333"/>
                    <a:pt x="1612" y="338"/>
                    <a:pt x="1602" y="348"/>
                  </a:cubicBezTo>
                  <a:cubicBezTo>
                    <a:pt x="1589" y="358"/>
                    <a:pt x="1582" y="364"/>
                    <a:pt x="1580" y="364"/>
                  </a:cubicBezTo>
                  <a:cubicBezTo>
                    <a:pt x="1578" y="364"/>
                    <a:pt x="1583" y="356"/>
                    <a:pt x="1593" y="339"/>
                  </a:cubicBezTo>
                  <a:cubicBezTo>
                    <a:pt x="1615" y="307"/>
                    <a:pt x="1609" y="304"/>
                    <a:pt x="1605" y="301"/>
                  </a:cubicBezTo>
                  <a:cubicBezTo>
                    <a:pt x="1602" y="298"/>
                    <a:pt x="1596" y="292"/>
                    <a:pt x="1621" y="267"/>
                  </a:cubicBezTo>
                  <a:lnTo>
                    <a:pt x="1621" y="267"/>
                  </a:lnTo>
                  <a:cubicBezTo>
                    <a:pt x="1601" y="283"/>
                    <a:pt x="1595" y="287"/>
                    <a:pt x="1591" y="287"/>
                  </a:cubicBezTo>
                  <a:cubicBezTo>
                    <a:pt x="1590" y="287"/>
                    <a:pt x="1588" y="286"/>
                    <a:pt x="1587" y="285"/>
                  </a:cubicBezTo>
                  <a:cubicBezTo>
                    <a:pt x="1601" y="270"/>
                    <a:pt x="1605" y="262"/>
                    <a:pt x="1601" y="262"/>
                  </a:cubicBezTo>
                  <a:cubicBezTo>
                    <a:pt x="1599" y="262"/>
                    <a:pt x="1591" y="266"/>
                    <a:pt x="1580" y="276"/>
                  </a:cubicBezTo>
                  <a:cubicBezTo>
                    <a:pt x="1556" y="302"/>
                    <a:pt x="1543" y="316"/>
                    <a:pt x="1542" y="316"/>
                  </a:cubicBezTo>
                  <a:cubicBezTo>
                    <a:pt x="1541" y="316"/>
                    <a:pt x="1552" y="302"/>
                    <a:pt x="1574" y="273"/>
                  </a:cubicBezTo>
                  <a:cubicBezTo>
                    <a:pt x="1590" y="252"/>
                    <a:pt x="1600" y="224"/>
                    <a:pt x="1596" y="224"/>
                  </a:cubicBezTo>
                  <a:lnTo>
                    <a:pt x="1596" y="224"/>
                  </a:lnTo>
                  <a:cubicBezTo>
                    <a:pt x="1594" y="224"/>
                    <a:pt x="1591" y="227"/>
                    <a:pt x="1587" y="235"/>
                  </a:cubicBezTo>
                  <a:cubicBezTo>
                    <a:pt x="1565" y="264"/>
                    <a:pt x="1555" y="257"/>
                    <a:pt x="1530" y="282"/>
                  </a:cubicBezTo>
                  <a:cubicBezTo>
                    <a:pt x="1527" y="279"/>
                    <a:pt x="1521" y="276"/>
                    <a:pt x="1543" y="248"/>
                  </a:cubicBezTo>
                  <a:cubicBezTo>
                    <a:pt x="1550" y="232"/>
                    <a:pt x="1545" y="226"/>
                    <a:pt x="1535" y="226"/>
                  </a:cubicBezTo>
                  <a:cubicBezTo>
                    <a:pt x="1523" y="226"/>
                    <a:pt x="1503" y="236"/>
                    <a:pt x="1490" y="251"/>
                  </a:cubicBezTo>
                  <a:cubicBezTo>
                    <a:pt x="1481" y="264"/>
                    <a:pt x="1475" y="271"/>
                    <a:pt x="1474" y="271"/>
                  </a:cubicBezTo>
                  <a:cubicBezTo>
                    <a:pt x="1473" y="271"/>
                    <a:pt x="1476" y="263"/>
                    <a:pt x="1486" y="248"/>
                  </a:cubicBezTo>
                  <a:cubicBezTo>
                    <a:pt x="1505" y="217"/>
                    <a:pt x="1502" y="213"/>
                    <a:pt x="1496" y="210"/>
                  </a:cubicBezTo>
                  <a:lnTo>
                    <a:pt x="1496" y="210"/>
                  </a:lnTo>
                  <a:cubicBezTo>
                    <a:pt x="1489" y="218"/>
                    <a:pt x="1485" y="221"/>
                    <a:pt x="1484" y="221"/>
                  </a:cubicBezTo>
                  <a:cubicBezTo>
                    <a:pt x="1481" y="221"/>
                    <a:pt x="1495" y="199"/>
                    <a:pt x="1508" y="176"/>
                  </a:cubicBezTo>
                  <a:cubicBezTo>
                    <a:pt x="1533" y="151"/>
                    <a:pt x="1527" y="148"/>
                    <a:pt x="1518" y="138"/>
                  </a:cubicBezTo>
                  <a:lnTo>
                    <a:pt x="1518" y="138"/>
                  </a:lnTo>
                  <a:cubicBezTo>
                    <a:pt x="1506" y="151"/>
                    <a:pt x="1496" y="156"/>
                    <a:pt x="1487" y="156"/>
                  </a:cubicBezTo>
                  <a:cubicBezTo>
                    <a:pt x="1476" y="156"/>
                    <a:pt x="1467" y="150"/>
                    <a:pt x="1458" y="144"/>
                  </a:cubicBezTo>
                  <a:cubicBezTo>
                    <a:pt x="1453" y="141"/>
                    <a:pt x="1447" y="139"/>
                    <a:pt x="1442" y="139"/>
                  </a:cubicBezTo>
                  <a:cubicBezTo>
                    <a:pt x="1421" y="139"/>
                    <a:pt x="1400" y="169"/>
                    <a:pt x="1367" y="217"/>
                  </a:cubicBezTo>
                  <a:lnTo>
                    <a:pt x="1333" y="279"/>
                  </a:lnTo>
                  <a:lnTo>
                    <a:pt x="1333" y="279"/>
                  </a:lnTo>
                  <a:lnTo>
                    <a:pt x="1364" y="213"/>
                  </a:lnTo>
                  <a:cubicBezTo>
                    <a:pt x="1380" y="182"/>
                    <a:pt x="1402" y="113"/>
                    <a:pt x="1402" y="113"/>
                  </a:cubicBezTo>
                  <a:cubicBezTo>
                    <a:pt x="1402" y="113"/>
                    <a:pt x="1401" y="113"/>
                    <a:pt x="1401" y="113"/>
                  </a:cubicBezTo>
                  <a:cubicBezTo>
                    <a:pt x="1397" y="113"/>
                    <a:pt x="1382" y="146"/>
                    <a:pt x="1367" y="176"/>
                  </a:cubicBezTo>
                  <a:cubicBezTo>
                    <a:pt x="1361" y="192"/>
                    <a:pt x="1357" y="200"/>
                    <a:pt x="1354" y="200"/>
                  </a:cubicBezTo>
                  <a:cubicBezTo>
                    <a:pt x="1351" y="200"/>
                    <a:pt x="1350" y="190"/>
                    <a:pt x="1352" y="170"/>
                  </a:cubicBezTo>
                  <a:cubicBezTo>
                    <a:pt x="1355" y="149"/>
                    <a:pt x="1355" y="139"/>
                    <a:pt x="1351" y="139"/>
                  </a:cubicBezTo>
                  <a:cubicBezTo>
                    <a:pt x="1347" y="139"/>
                    <a:pt x="1341" y="146"/>
                    <a:pt x="1333" y="160"/>
                  </a:cubicBezTo>
                  <a:cubicBezTo>
                    <a:pt x="1327" y="157"/>
                    <a:pt x="1320" y="154"/>
                    <a:pt x="1330" y="119"/>
                  </a:cubicBezTo>
                  <a:cubicBezTo>
                    <a:pt x="1328" y="119"/>
                    <a:pt x="1327" y="118"/>
                    <a:pt x="1326" y="118"/>
                  </a:cubicBezTo>
                  <a:cubicBezTo>
                    <a:pt x="1323" y="118"/>
                    <a:pt x="1321" y="124"/>
                    <a:pt x="1311" y="151"/>
                  </a:cubicBezTo>
                  <a:cubicBezTo>
                    <a:pt x="1305" y="167"/>
                    <a:pt x="1301" y="175"/>
                    <a:pt x="1299" y="175"/>
                  </a:cubicBezTo>
                  <a:cubicBezTo>
                    <a:pt x="1298" y="175"/>
                    <a:pt x="1298" y="166"/>
                    <a:pt x="1301" y="148"/>
                  </a:cubicBezTo>
                  <a:cubicBezTo>
                    <a:pt x="1311" y="103"/>
                    <a:pt x="1308" y="83"/>
                    <a:pt x="1301" y="83"/>
                  </a:cubicBezTo>
                  <a:cubicBezTo>
                    <a:pt x="1297" y="83"/>
                    <a:pt x="1293" y="91"/>
                    <a:pt x="1289" y="104"/>
                  </a:cubicBezTo>
                  <a:cubicBezTo>
                    <a:pt x="1281" y="133"/>
                    <a:pt x="1275" y="135"/>
                    <a:pt x="1270" y="135"/>
                  </a:cubicBezTo>
                  <a:cubicBezTo>
                    <a:pt x="1269" y="135"/>
                    <a:pt x="1268" y="135"/>
                    <a:pt x="1267" y="135"/>
                  </a:cubicBezTo>
                  <a:cubicBezTo>
                    <a:pt x="1266" y="134"/>
                    <a:pt x="1265" y="133"/>
                    <a:pt x="1263" y="133"/>
                  </a:cubicBezTo>
                  <a:cubicBezTo>
                    <a:pt x="1259" y="133"/>
                    <a:pt x="1253" y="139"/>
                    <a:pt x="1242" y="163"/>
                  </a:cubicBezTo>
                  <a:lnTo>
                    <a:pt x="1233" y="160"/>
                  </a:lnTo>
                  <a:cubicBezTo>
                    <a:pt x="1227" y="160"/>
                    <a:pt x="1241" y="129"/>
                    <a:pt x="1245" y="129"/>
                  </a:cubicBezTo>
                  <a:cubicBezTo>
                    <a:pt x="1245" y="129"/>
                    <a:pt x="1245" y="129"/>
                    <a:pt x="1245" y="129"/>
                  </a:cubicBezTo>
                  <a:lnTo>
                    <a:pt x="1248" y="91"/>
                  </a:lnTo>
                  <a:cubicBezTo>
                    <a:pt x="1246" y="90"/>
                    <a:pt x="1243" y="89"/>
                    <a:pt x="1241" y="89"/>
                  </a:cubicBezTo>
                  <a:cubicBezTo>
                    <a:pt x="1235" y="89"/>
                    <a:pt x="1229" y="95"/>
                    <a:pt x="1220" y="119"/>
                  </a:cubicBezTo>
                  <a:cubicBezTo>
                    <a:pt x="1209" y="154"/>
                    <a:pt x="1204" y="171"/>
                    <a:pt x="1203" y="171"/>
                  </a:cubicBezTo>
                  <a:cubicBezTo>
                    <a:pt x="1202" y="171"/>
                    <a:pt x="1206" y="154"/>
                    <a:pt x="1214" y="119"/>
                  </a:cubicBezTo>
                  <a:cubicBezTo>
                    <a:pt x="1218" y="94"/>
                    <a:pt x="1221" y="67"/>
                    <a:pt x="1217" y="67"/>
                  </a:cubicBezTo>
                  <a:lnTo>
                    <a:pt x="1217" y="67"/>
                  </a:lnTo>
                  <a:cubicBezTo>
                    <a:pt x="1216" y="67"/>
                    <a:pt x="1214" y="70"/>
                    <a:pt x="1211" y="79"/>
                  </a:cubicBezTo>
                  <a:cubicBezTo>
                    <a:pt x="1201" y="107"/>
                    <a:pt x="1197" y="118"/>
                    <a:pt x="1195" y="118"/>
                  </a:cubicBezTo>
                  <a:cubicBezTo>
                    <a:pt x="1192" y="118"/>
                    <a:pt x="1194" y="97"/>
                    <a:pt x="1198" y="76"/>
                  </a:cubicBezTo>
                  <a:cubicBezTo>
                    <a:pt x="1208" y="42"/>
                    <a:pt x="1212" y="25"/>
                    <a:pt x="1210" y="25"/>
                  </a:cubicBezTo>
                  <a:lnTo>
                    <a:pt x="1210" y="25"/>
                  </a:lnTo>
                  <a:cubicBezTo>
                    <a:pt x="1207" y="25"/>
                    <a:pt x="1198" y="40"/>
                    <a:pt x="1179" y="72"/>
                  </a:cubicBezTo>
                  <a:cubicBezTo>
                    <a:pt x="1167" y="72"/>
                    <a:pt x="1141" y="101"/>
                    <a:pt x="1125" y="101"/>
                  </a:cubicBezTo>
                  <a:cubicBezTo>
                    <a:pt x="1124" y="101"/>
                    <a:pt x="1124" y="101"/>
                    <a:pt x="1123" y="101"/>
                  </a:cubicBezTo>
                  <a:cubicBezTo>
                    <a:pt x="1101" y="97"/>
                    <a:pt x="1088" y="94"/>
                    <a:pt x="1085" y="60"/>
                  </a:cubicBezTo>
                  <a:cubicBezTo>
                    <a:pt x="1087" y="18"/>
                    <a:pt x="1086" y="0"/>
                    <a:pt x="1085" y="0"/>
                  </a:cubicBezTo>
                  <a:close/>
                  <a:moveTo>
                    <a:pt x="1728" y="2153"/>
                  </a:moveTo>
                  <a:cubicBezTo>
                    <a:pt x="1726" y="2153"/>
                    <a:pt x="1724" y="2154"/>
                    <a:pt x="1721" y="2156"/>
                  </a:cubicBezTo>
                  <a:cubicBezTo>
                    <a:pt x="1728" y="2178"/>
                    <a:pt x="1734" y="2203"/>
                    <a:pt x="1746" y="2225"/>
                  </a:cubicBezTo>
                  <a:cubicBezTo>
                    <a:pt x="1752" y="2237"/>
                    <a:pt x="1757" y="2244"/>
                    <a:pt x="1760" y="2244"/>
                  </a:cubicBezTo>
                  <a:cubicBezTo>
                    <a:pt x="1765" y="2244"/>
                    <a:pt x="1763" y="2226"/>
                    <a:pt x="1750" y="2185"/>
                  </a:cubicBezTo>
                  <a:cubicBezTo>
                    <a:pt x="1736" y="2160"/>
                    <a:pt x="1733" y="2153"/>
                    <a:pt x="1728" y="21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1" name="Google Shape;9201;p36"/>
            <p:cNvSpPr/>
            <p:nvPr/>
          </p:nvSpPr>
          <p:spPr>
            <a:xfrm rot="899960">
              <a:off x="6884809" y="2103885"/>
              <a:ext cx="33799" cy="37599"/>
            </a:xfrm>
            <a:custGeom>
              <a:avLst/>
              <a:gdLst/>
              <a:ahLst/>
              <a:cxnLst/>
              <a:rect l="l" t="t" r="r" b="b"/>
              <a:pathLst>
                <a:path w="1352" h="1504" extrusionOk="0">
                  <a:moveTo>
                    <a:pt x="729" y="1"/>
                  </a:moveTo>
                  <a:cubicBezTo>
                    <a:pt x="729" y="1"/>
                    <a:pt x="729" y="6"/>
                    <a:pt x="730" y="14"/>
                  </a:cubicBezTo>
                  <a:lnTo>
                    <a:pt x="730" y="14"/>
                  </a:lnTo>
                  <a:cubicBezTo>
                    <a:pt x="730" y="5"/>
                    <a:pt x="730" y="1"/>
                    <a:pt x="729" y="1"/>
                  </a:cubicBezTo>
                  <a:close/>
                  <a:moveTo>
                    <a:pt x="730" y="14"/>
                  </a:moveTo>
                  <a:cubicBezTo>
                    <a:pt x="730" y="16"/>
                    <a:pt x="730" y="18"/>
                    <a:pt x="731" y="20"/>
                  </a:cubicBezTo>
                  <a:lnTo>
                    <a:pt x="731" y="20"/>
                  </a:lnTo>
                  <a:cubicBezTo>
                    <a:pt x="731" y="19"/>
                    <a:pt x="731" y="18"/>
                    <a:pt x="731" y="17"/>
                  </a:cubicBezTo>
                  <a:cubicBezTo>
                    <a:pt x="731" y="16"/>
                    <a:pt x="730" y="15"/>
                    <a:pt x="730" y="14"/>
                  </a:cubicBezTo>
                  <a:close/>
                  <a:moveTo>
                    <a:pt x="693" y="86"/>
                  </a:moveTo>
                  <a:cubicBezTo>
                    <a:pt x="689" y="86"/>
                    <a:pt x="689" y="98"/>
                    <a:pt x="690" y="98"/>
                  </a:cubicBezTo>
                  <a:cubicBezTo>
                    <a:pt x="691" y="98"/>
                    <a:pt x="692" y="95"/>
                    <a:pt x="693" y="86"/>
                  </a:cubicBezTo>
                  <a:close/>
                  <a:moveTo>
                    <a:pt x="681" y="111"/>
                  </a:moveTo>
                  <a:lnTo>
                    <a:pt x="687" y="133"/>
                  </a:lnTo>
                  <a:lnTo>
                    <a:pt x="684" y="133"/>
                  </a:lnTo>
                  <a:cubicBezTo>
                    <a:pt x="681" y="133"/>
                    <a:pt x="681" y="133"/>
                    <a:pt x="677" y="111"/>
                  </a:cubicBezTo>
                  <a:close/>
                  <a:moveTo>
                    <a:pt x="715" y="111"/>
                  </a:moveTo>
                  <a:lnTo>
                    <a:pt x="718" y="137"/>
                  </a:lnTo>
                  <a:lnTo>
                    <a:pt x="715" y="137"/>
                  </a:lnTo>
                  <a:cubicBezTo>
                    <a:pt x="712" y="137"/>
                    <a:pt x="712" y="137"/>
                    <a:pt x="712" y="111"/>
                  </a:cubicBezTo>
                  <a:close/>
                  <a:moveTo>
                    <a:pt x="738" y="113"/>
                  </a:moveTo>
                  <a:cubicBezTo>
                    <a:pt x="739" y="113"/>
                    <a:pt x="739" y="114"/>
                    <a:pt x="740" y="115"/>
                  </a:cubicBezTo>
                  <a:cubicBezTo>
                    <a:pt x="746" y="115"/>
                    <a:pt x="746" y="115"/>
                    <a:pt x="743" y="140"/>
                  </a:cubicBezTo>
                  <a:lnTo>
                    <a:pt x="743" y="137"/>
                  </a:lnTo>
                  <a:cubicBezTo>
                    <a:pt x="740" y="149"/>
                    <a:pt x="738" y="155"/>
                    <a:pt x="737" y="155"/>
                  </a:cubicBezTo>
                  <a:cubicBezTo>
                    <a:pt x="735" y="155"/>
                    <a:pt x="735" y="149"/>
                    <a:pt x="737" y="137"/>
                  </a:cubicBezTo>
                  <a:cubicBezTo>
                    <a:pt x="737" y="118"/>
                    <a:pt x="737" y="113"/>
                    <a:pt x="738" y="113"/>
                  </a:cubicBezTo>
                  <a:close/>
                  <a:moveTo>
                    <a:pt x="649" y="137"/>
                  </a:moveTo>
                  <a:lnTo>
                    <a:pt x="649" y="137"/>
                  </a:lnTo>
                  <a:cubicBezTo>
                    <a:pt x="656" y="152"/>
                    <a:pt x="659" y="168"/>
                    <a:pt x="662" y="184"/>
                  </a:cubicBezTo>
                  <a:lnTo>
                    <a:pt x="659" y="184"/>
                  </a:lnTo>
                  <a:cubicBezTo>
                    <a:pt x="656" y="184"/>
                    <a:pt x="652" y="162"/>
                    <a:pt x="652" y="162"/>
                  </a:cubicBezTo>
                  <a:cubicBezTo>
                    <a:pt x="652" y="162"/>
                    <a:pt x="646" y="137"/>
                    <a:pt x="649" y="137"/>
                  </a:cubicBezTo>
                  <a:close/>
                  <a:moveTo>
                    <a:pt x="519" y="161"/>
                  </a:moveTo>
                  <a:lnTo>
                    <a:pt x="519" y="161"/>
                  </a:lnTo>
                  <a:cubicBezTo>
                    <a:pt x="519" y="161"/>
                    <a:pt x="521" y="164"/>
                    <a:pt x="524" y="171"/>
                  </a:cubicBezTo>
                  <a:lnTo>
                    <a:pt x="524" y="168"/>
                  </a:lnTo>
                  <a:lnTo>
                    <a:pt x="533" y="190"/>
                  </a:lnTo>
                  <a:cubicBezTo>
                    <a:pt x="538" y="208"/>
                    <a:pt x="544" y="224"/>
                    <a:pt x="542" y="224"/>
                  </a:cubicBezTo>
                  <a:cubicBezTo>
                    <a:pt x="542" y="224"/>
                    <a:pt x="540" y="221"/>
                    <a:pt x="536" y="215"/>
                  </a:cubicBezTo>
                  <a:cubicBezTo>
                    <a:pt x="530" y="202"/>
                    <a:pt x="524" y="187"/>
                    <a:pt x="521" y="171"/>
                  </a:cubicBezTo>
                  <a:cubicBezTo>
                    <a:pt x="521" y="171"/>
                    <a:pt x="518" y="161"/>
                    <a:pt x="519" y="161"/>
                  </a:cubicBezTo>
                  <a:close/>
                  <a:moveTo>
                    <a:pt x="784" y="243"/>
                  </a:moveTo>
                  <a:lnTo>
                    <a:pt x="781" y="268"/>
                  </a:lnTo>
                  <a:cubicBezTo>
                    <a:pt x="776" y="288"/>
                    <a:pt x="773" y="290"/>
                    <a:pt x="772" y="290"/>
                  </a:cubicBezTo>
                  <a:cubicBezTo>
                    <a:pt x="772" y="290"/>
                    <a:pt x="771" y="290"/>
                    <a:pt x="771" y="290"/>
                  </a:cubicBezTo>
                  <a:cubicBezTo>
                    <a:pt x="771" y="290"/>
                    <a:pt x="771" y="290"/>
                    <a:pt x="775" y="268"/>
                  </a:cubicBezTo>
                  <a:cubicBezTo>
                    <a:pt x="775" y="268"/>
                    <a:pt x="781" y="243"/>
                    <a:pt x="784" y="243"/>
                  </a:cubicBezTo>
                  <a:close/>
                  <a:moveTo>
                    <a:pt x="1071" y="265"/>
                  </a:moveTo>
                  <a:cubicBezTo>
                    <a:pt x="1072" y="265"/>
                    <a:pt x="1072" y="265"/>
                    <a:pt x="1072" y="265"/>
                  </a:cubicBezTo>
                  <a:lnTo>
                    <a:pt x="1075" y="268"/>
                  </a:lnTo>
                  <a:cubicBezTo>
                    <a:pt x="1063" y="278"/>
                    <a:pt x="1050" y="287"/>
                    <a:pt x="1038" y="299"/>
                  </a:cubicBezTo>
                  <a:lnTo>
                    <a:pt x="1035" y="296"/>
                  </a:lnTo>
                  <a:cubicBezTo>
                    <a:pt x="1052" y="279"/>
                    <a:pt x="1066" y="265"/>
                    <a:pt x="1071" y="265"/>
                  </a:cubicBezTo>
                  <a:close/>
                  <a:moveTo>
                    <a:pt x="750" y="262"/>
                  </a:moveTo>
                  <a:lnTo>
                    <a:pt x="750" y="284"/>
                  </a:lnTo>
                  <a:lnTo>
                    <a:pt x="743" y="309"/>
                  </a:lnTo>
                  <a:lnTo>
                    <a:pt x="740" y="309"/>
                  </a:lnTo>
                  <a:cubicBezTo>
                    <a:pt x="743" y="293"/>
                    <a:pt x="746" y="278"/>
                    <a:pt x="750" y="262"/>
                  </a:cubicBezTo>
                  <a:close/>
                  <a:moveTo>
                    <a:pt x="871" y="334"/>
                  </a:moveTo>
                  <a:lnTo>
                    <a:pt x="871" y="334"/>
                  </a:lnTo>
                  <a:cubicBezTo>
                    <a:pt x="870" y="335"/>
                    <a:pt x="869" y="336"/>
                    <a:pt x="869" y="337"/>
                  </a:cubicBezTo>
                  <a:cubicBezTo>
                    <a:pt x="869" y="336"/>
                    <a:pt x="870" y="335"/>
                    <a:pt x="871" y="334"/>
                  </a:cubicBezTo>
                  <a:close/>
                  <a:moveTo>
                    <a:pt x="464" y="284"/>
                  </a:moveTo>
                  <a:lnTo>
                    <a:pt x="464" y="284"/>
                  </a:lnTo>
                  <a:cubicBezTo>
                    <a:pt x="480" y="299"/>
                    <a:pt x="496" y="321"/>
                    <a:pt x="505" y="340"/>
                  </a:cubicBezTo>
                  <a:cubicBezTo>
                    <a:pt x="505" y="341"/>
                    <a:pt x="505" y="342"/>
                    <a:pt x="505" y="342"/>
                  </a:cubicBezTo>
                  <a:cubicBezTo>
                    <a:pt x="504" y="342"/>
                    <a:pt x="501" y="338"/>
                    <a:pt x="489" y="325"/>
                  </a:cubicBezTo>
                  <a:cubicBezTo>
                    <a:pt x="474" y="306"/>
                    <a:pt x="461" y="287"/>
                    <a:pt x="464" y="284"/>
                  </a:cubicBezTo>
                  <a:close/>
                  <a:moveTo>
                    <a:pt x="865" y="365"/>
                  </a:moveTo>
                  <a:cubicBezTo>
                    <a:pt x="853" y="384"/>
                    <a:pt x="853" y="384"/>
                    <a:pt x="853" y="387"/>
                  </a:cubicBezTo>
                  <a:lnTo>
                    <a:pt x="865" y="365"/>
                  </a:lnTo>
                  <a:close/>
                  <a:moveTo>
                    <a:pt x="1170" y="371"/>
                  </a:moveTo>
                  <a:cubicBezTo>
                    <a:pt x="1175" y="371"/>
                    <a:pt x="1177" y="374"/>
                    <a:pt x="1179" y="378"/>
                  </a:cubicBezTo>
                  <a:cubicBezTo>
                    <a:pt x="1163" y="389"/>
                    <a:pt x="1144" y="397"/>
                    <a:pt x="1137" y="397"/>
                  </a:cubicBezTo>
                  <a:cubicBezTo>
                    <a:pt x="1136" y="397"/>
                    <a:pt x="1135" y="397"/>
                    <a:pt x="1135" y="397"/>
                  </a:cubicBezTo>
                  <a:cubicBezTo>
                    <a:pt x="1132" y="390"/>
                    <a:pt x="1132" y="390"/>
                    <a:pt x="1154" y="378"/>
                  </a:cubicBezTo>
                  <a:cubicBezTo>
                    <a:pt x="1162" y="373"/>
                    <a:pt x="1167" y="371"/>
                    <a:pt x="1170" y="371"/>
                  </a:cubicBezTo>
                  <a:close/>
                  <a:moveTo>
                    <a:pt x="982" y="400"/>
                  </a:moveTo>
                  <a:cubicBezTo>
                    <a:pt x="983" y="400"/>
                    <a:pt x="974" y="409"/>
                    <a:pt x="956" y="425"/>
                  </a:cubicBezTo>
                  <a:cubicBezTo>
                    <a:pt x="973" y="408"/>
                    <a:pt x="982" y="400"/>
                    <a:pt x="982" y="400"/>
                  </a:cubicBezTo>
                  <a:close/>
                  <a:moveTo>
                    <a:pt x="1182" y="613"/>
                  </a:moveTo>
                  <a:cubicBezTo>
                    <a:pt x="1207" y="613"/>
                    <a:pt x="1232" y="613"/>
                    <a:pt x="1232" y="616"/>
                  </a:cubicBezTo>
                  <a:lnTo>
                    <a:pt x="1207" y="619"/>
                  </a:lnTo>
                  <a:lnTo>
                    <a:pt x="1182" y="616"/>
                  </a:lnTo>
                  <a:lnTo>
                    <a:pt x="1182" y="613"/>
                  </a:lnTo>
                  <a:close/>
                  <a:moveTo>
                    <a:pt x="1035" y="635"/>
                  </a:moveTo>
                  <a:cubicBezTo>
                    <a:pt x="1050" y="635"/>
                    <a:pt x="1066" y="638"/>
                    <a:pt x="1082" y="644"/>
                  </a:cubicBezTo>
                  <a:lnTo>
                    <a:pt x="1035" y="638"/>
                  </a:lnTo>
                  <a:lnTo>
                    <a:pt x="1035" y="635"/>
                  </a:lnTo>
                  <a:close/>
                  <a:moveTo>
                    <a:pt x="301" y="654"/>
                  </a:moveTo>
                  <a:cubicBezTo>
                    <a:pt x="317" y="654"/>
                    <a:pt x="336" y="654"/>
                    <a:pt x="352" y="657"/>
                  </a:cubicBezTo>
                  <a:cubicBezTo>
                    <a:pt x="383" y="657"/>
                    <a:pt x="371" y="658"/>
                    <a:pt x="346" y="658"/>
                  </a:cubicBezTo>
                  <a:cubicBezTo>
                    <a:pt x="333" y="658"/>
                    <a:pt x="317" y="658"/>
                    <a:pt x="301" y="657"/>
                  </a:cubicBezTo>
                  <a:cubicBezTo>
                    <a:pt x="254" y="657"/>
                    <a:pt x="254" y="657"/>
                    <a:pt x="301" y="654"/>
                  </a:cubicBezTo>
                  <a:close/>
                  <a:moveTo>
                    <a:pt x="1190" y="711"/>
                  </a:moveTo>
                  <a:cubicBezTo>
                    <a:pt x="1192" y="711"/>
                    <a:pt x="1197" y="713"/>
                    <a:pt x="1210" y="716"/>
                  </a:cubicBezTo>
                  <a:cubicBezTo>
                    <a:pt x="1226" y="719"/>
                    <a:pt x="1242" y="726"/>
                    <a:pt x="1257" y="732"/>
                  </a:cubicBezTo>
                  <a:cubicBezTo>
                    <a:pt x="1232" y="726"/>
                    <a:pt x="1210" y="719"/>
                    <a:pt x="1188" y="713"/>
                  </a:cubicBezTo>
                  <a:cubicBezTo>
                    <a:pt x="1188" y="712"/>
                    <a:pt x="1188" y="711"/>
                    <a:pt x="1190" y="711"/>
                  </a:cubicBezTo>
                  <a:close/>
                  <a:moveTo>
                    <a:pt x="505" y="744"/>
                  </a:moveTo>
                  <a:lnTo>
                    <a:pt x="486" y="757"/>
                  </a:lnTo>
                  <a:lnTo>
                    <a:pt x="486" y="760"/>
                  </a:lnTo>
                  <a:cubicBezTo>
                    <a:pt x="508" y="748"/>
                    <a:pt x="508" y="748"/>
                    <a:pt x="508" y="744"/>
                  </a:cubicBezTo>
                  <a:close/>
                  <a:moveTo>
                    <a:pt x="790" y="741"/>
                  </a:moveTo>
                  <a:cubicBezTo>
                    <a:pt x="787" y="744"/>
                    <a:pt x="787" y="744"/>
                    <a:pt x="800" y="763"/>
                  </a:cubicBezTo>
                  <a:lnTo>
                    <a:pt x="803" y="763"/>
                  </a:lnTo>
                  <a:cubicBezTo>
                    <a:pt x="790" y="742"/>
                    <a:pt x="790" y="741"/>
                    <a:pt x="790" y="741"/>
                  </a:cubicBezTo>
                  <a:close/>
                  <a:moveTo>
                    <a:pt x="383" y="763"/>
                  </a:moveTo>
                  <a:cubicBezTo>
                    <a:pt x="386" y="763"/>
                    <a:pt x="386" y="765"/>
                    <a:pt x="386" y="766"/>
                  </a:cubicBezTo>
                  <a:cubicBezTo>
                    <a:pt x="386" y="770"/>
                    <a:pt x="386" y="770"/>
                    <a:pt x="364" y="779"/>
                  </a:cubicBezTo>
                  <a:cubicBezTo>
                    <a:pt x="364" y="779"/>
                    <a:pt x="350" y="783"/>
                    <a:pt x="344" y="783"/>
                  </a:cubicBezTo>
                  <a:cubicBezTo>
                    <a:pt x="343" y="783"/>
                    <a:pt x="342" y="783"/>
                    <a:pt x="342" y="782"/>
                  </a:cubicBezTo>
                  <a:lnTo>
                    <a:pt x="364" y="770"/>
                  </a:lnTo>
                  <a:cubicBezTo>
                    <a:pt x="375" y="765"/>
                    <a:pt x="381" y="763"/>
                    <a:pt x="383" y="763"/>
                  </a:cubicBezTo>
                  <a:close/>
                  <a:moveTo>
                    <a:pt x="1179" y="791"/>
                  </a:moveTo>
                  <a:cubicBezTo>
                    <a:pt x="1201" y="804"/>
                    <a:pt x="1223" y="813"/>
                    <a:pt x="1220" y="817"/>
                  </a:cubicBezTo>
                  <a:lnTo>
                    <a:pt x="1198" y="810"/>
                  </a:lnTo>
                  <a:lnTo>
                    <a:pt x="1176" y="795"/>
                  </a:lnTo>
                  <a:lnTo>
                    <a:pt x="1179" y="791"/>
                  </a:lnTo>
                  <a:close/>
                  <a:moveTo>
                    <a:pt x="891" y="826"/>
                  </a:moveTo>
                  <a:cubicBezTo>
                    <a:pt x="891" y="826"/>
                    <a:pt x="891" y="826"/>
                    <a:pt x="891" y="827"/>
                  </a:cubicBezTo>
                  <a:lnTo>
                    <a:pt x="891" y="827"/>
                  </a:lnTo>
                  <a:cubicBezTo>
                    <a:pt x="892" y="826"/>
                    <a:pt x="892" y="826"/>
                    <a:pt x="891" y="826"/>
                  </a:cubicBezTo>
                  <a:close/>
                  <a:moveTo>
                    <a:pt x="395" y="793"/>
                  </a:moveTo>
                  <a:cubicBezTo>
                    <a:pt x="397" y="793"/>
                    <a:pt x="398" y="794"/>
                    <a:pt x="399" y="795"/>
                  </a:cubicBezTo>
                  <a:cubicBezTo>
                    <a:pt x="399" y="798"/>
                    <a:pt x="402" y="801"/>
                    <a:pt x="380" y="810"/>
                  </a:cubicBezTo>
                  <a:cubicBezTo>
                    <a:pt x="386" y="806"/>
                    <a:pt x="388" y="804"/>
                    <a:pt x="387" y="804"/>
                  </a:cubicBezTo>
                  <a:lnTo>
                    <a:pt x="387" y="804"/>
                  </a:lnTo>
                  <a:cubicBezTo>
                    <a:pt x="384" y="804"/>
                    <a:pt x="370" y="811"/>
                    <a:pt x="358" y="820"/>
                  </a:cubicBezTo>
                  <a:lnTo>
                    <a:pt x="314" y="842"/>
                  </a:lnTo>
                  <a:cubicBezTo>
                    <a:pt x="314" y="839"/>
                    <a:pt x="333" y="826"/>
                    <a:pt x="355" y="813"/>
                  </a:cubicBezTo>
                  <a:cubicBezTo>
                    <a:pt x="382" y="797"/>
                    <a:pt x="391" y="793"/>
                    <a:pt x="395" y="793"/>
                  </a:cubicBezTo>
                  <a:close/>
                  <a:moveTo>
                    <a:pt x="789" y="853"/>
                  </a:moveTo>
                  <a:cubicBezTo>
                    <a:pt x="789" y="853"/>
                    <a:pt x="792" y="865"/>
                    <a:pt x="800" y="889"/>
                  </a:cubicBezTo>
                  <a:cubicBezTo>
                    <a:pt x="793" y="865"/>
                    <a:pt x="789" y="853"/>
                    <a:pt x="789" y="853"/>
                  </a:cubicBezTo>
                  <a:close/>
                  <a:moveTo>
                    <a:pt x="48" y="889"/>
                  </a:moveTo>
                  <a:cubicBezTo>
                    <a:pt x="32" y="892"/>
                    <a:pt x="16" y="895"/>
                    <a:pt x="1" y="901"/>
                  </a:cubicBezTo>
                  <a:lnTo>
                    <a:pt x="4" y="904"/>
                  </a:lnTo>
                  <a:cubicBezTo>
                    <a:pt x="4" y="906"/>
                    <a:pt x="6" y="906"/>
                    <a:pt x="9" y="906"/>
                  </a:cubicBezTo>
                  <a:cubicBezTo>
                    <a:pt x="17" y="906"/>
                    <a:pt x="34" y="900"/>
                    <a:pt x="51" y="895"/>
                  </a:cubicBezTo>
                  <a:lnTo>
                    <a:pt x="48" y="889"/>
                  </a:lnTo>
                  <a:close/>
                  <a:moveTo>
                    <a:pt x="746" y="870"/>
                  </a:moveTo>
                  <a:lnTo>
                    <a:pt x="750" y="917"/>
                  </a:lnTo>
                  <a:cubicBezTo>
                    <a:pt x="750" y="904"/>
                    <a:pt x="750" y="907"/>
                    <a:pt x="750" y="892"/>
                  </a:cubicBezTo>
                  <a:lnTo>
                    <a:pt x="746" y="870"/>
                  </a:lnTo>
                  <a:close/>
                  <a:moveTo>
                    <a:pt x="881" y="914"/>
                  </a:moveTo>
                  <a:lnTo>
                    <a:pt x="881" y="914"/>
                  </a:lnTo>
                  <a:cubicBezTo>
                    <a:pt x="885" y="920"/>
                    <a:pt x="886" y="922"/>
                    <a:pt x="886" y="922"/>
                  </a:cubicBezTo>
                  <a:cubicBezTo>
                    <a:pt x="885" y="922"/>
                    <a:pt x="879" y="914"/>
                    <a:pt x="881" y="914"/>
                  </a:cubicBezTo>
                  <a:close/>
                  <a:moveTo>
                    <a:pt x="825" y="907"/>
                  </a:moveTo>
                  <a:cubicBezTo>
                    <a:pt x="825" y="907"/>
                    <a:pt x="825" y="907"/>
                    <a:pt x="825" y="907"/>
                  </a:cubicBezTo>
                  <a:cubicBezTo>
                    <a:pt x="828" y="923"/>
                    <a:pt x="834" y="936"/>
                    <a:pt x="844" y="951"/>
                  </a:cubicBezTo>
                  <a:cubicBezTo>
                    <a:pt x="847" y="951"/>
                    <a:pt x="837" y="926"/>
                    <a:pt x="837" y="926"/>
                  </a:cubicBezTo>
                  <a:cubicBezTo>
                    <a:pt x="837" y="926"/>
                    <a:pt x="829" y="907"/>
                    <a:pt x="825" y="907"/>
                  </a:cubicBezTo>
                  <a:close/>
                  <a:moveTo>
                    <a:pt x="1035" y="947"/>
                  </a:moveTo>
                  <a:cubicBezTo>
                    <a:pt x="1035" y="947"/>
                    <a:pt x="1043" y="954"/>
                    <a:pt x="1041" y="954"/>
                  </a:cubicBezTo>
                  <a:cubicBezTo>
                    <a:pt x="1036" y="949"/>
                    <a:pt x="1034" y="947"/>
                    <a:pt x="1035" y="947"/>
                  </a:cubicBezTo>
                  <a:close/>
                  <a:moveTo>
                    <a:pt x="997" y="926"/>
                  </a:moveTo>
                  <a:cubicBezTo>
                    <a:pt x="1013" y="945"/>
                    <a:pt x="1028" y="964"/>
                    <a:pt x="1025" y="967"/>
                  </a:cubicBezTo>
                  <a:lnTo>
                    <a:pt x="1007" y="948"/>
                  </a:lnTo>
                  <a:lnTo>
                    <a:pt x="994" y="929"/>
                  </a:lnTo>
                  <a:lnTo>
                    <a:pt x="997" y="926"/>
                  </a:lnTo>
                  <a:close/>
                  <a:moveTo>
                    <a:pt x="966" y="929"/>
                  </a:moveTo>
                  <a:cubicBezTo>
                    <a:pt x="967" y="929"/>
                    <a:pt x="976" y="938"/>
                    <a:pt x="994" y="958"/>
                  </a:cubicBezTo>
                  <a:cubicBezTo>
                    <a:pt x="1010" y="976"/>
                    <a:pt x="1010" y="976"/>
                    <a:pt x="1007" y="980"/>
                  </a:cubicBezTo>
                  <a:cubicBezTo>
                    <a:pt x="994" y="967"/>
                    <a:pt x="985" y="954"/>
                    <a:pt x="975" y="942"/>
                  </a:cubicBezTo>
                  <a:cubicBezTo>
                    <a:pt x="969" y="934"/>
                    <a:pt x="965" y="929"/>
                    <a:pt x="966" y="929"/>
                  </a:cubicBezTo>
                  <a:close/>
                  <a:moveTo>
                    <a:pt x="822" y="980"/>
                  </a:moveTo>
                  <a:cubicBezTo>
                    <a:pt x="822" y="980"/>
                    <a:pt x="822" y="980"/>
                    <a:pt x="831" y="1005"/>
                  </a:cubicBezTo>
                  <a:lnTo>
                    <a:pt x="828" y="1005"/>
                  </a:lnTo>
                  <a:lnTo>
                    <a:pt x="818" y="983"/>
                  </a:lnTo>
                  <a:lnTo>
                    <a:pt x="822" y="980"/>
                  </a:lnTo>
                  <a:close/>
                  <a:moveTo>
                    <a:pt x="637" y="966"/>
                  </a:moveTo>
                  <a:cubicBezTo>
                    <a:pt x="638" y="966"/>
                    <a:pt x="639" y="966"/>
                    <a:pt x="640" y="967"/>
                  </a:cubicBezTo>
                  <a:lnTo>
                    <a:pt x="630" y="989"/>
                  </a:lnTo>
                  <a:lnTo>
                    <a:pt x="621" y="1011"/>
                  </a:lnTo>
                  <a:lnTo>
                    <a:pt x="627" y="986"/>
                  </a:lnTo>
                  <a:cubicBezTo>
                    <a:pt x="632" y="970"/>
                    <a:pt x="635" y="966"/>
                    <a:pt x="637" y="966"/>
                  </a:cubicBezTo>
                  <a:close/>
                  <a:moveTo>
                    <a:pt x="454" y="992"/>
                  </a:moveTo>
                  <a:cubicBezTo>
                    <a:pt x="454" y="992"/>
                    <a:pt x="455" y="992"/>
                    <a:pt x="455" y="992"/>
                  </a:cubicBezTo>
                  <a:cubicBezTo>
                    <a:pt x="458" y="992"/>
                    <a:pt x="442" y="1011"/>
                    <a:pt x="424" y="1027"/>
                  </a:cubicBezTo>
                  <a:lnTo>
                    <a:pt x="417" y="1020"/>
                  </a:lnTo>
                  <a:cubicBezTo>
                    <a:pt x="431" y="1003"/>
                    <a:pt x="448" y="992"/>
                    <a:pt x="454" y="992"/>
                  </a:cubicBezTo>
                  <a:close/>
                  <a:moveTo>
                    <a:pt x="710" y="944"/>
                  </a:moveTo>
                  <a:cubicBezTo>
                    <a:pt x="711" y="944"/>
                    <a:pt x="709" y="955"/>
                    <a:pt x="706" y="983"/>
                  </a:cubicBezTo>
                  <a:cubicBezTo>
                    <a:pt x="699" y="1008"/>
                    <a:pt x="696" y="1030"/>
                    <a:pt x="696" y="1030"/>
                  </a:cubicBezTo>
                  <a:cubicBezTo>
                    <a:pt x="696" y="1008"/>
                    <a:pt x="699" y="983"/>
                    <a:pt x="706" y="961"/>
                  </a:cubicBezTo>
                  <a:cubicBezTo>
                    <a:pt x="708" y="950"/>
                    <a:pt x="710" y="944"/>
                    <a:pt x="710" y="944"/>
                  </a:cubicBezTo>
                  <a:close/>
                  <a:moveTo>
                    <a:pt x="796" y="976"/>
                  </a:moveTo>
                  <a:cubicBezTo>
                    <a:pt x="798" y="976"/>
                    <a:pt x="805" y="999"/>
                    <a:pt x="809" y="1033"/>
                  </a:cubicBezTo>
                  <a:lnTo>
                    <a:pt x="803" y="1033"/>
                  </a:lnTo>
                  <a:cubicBezTo>
                    <a:pt x="797" y="1017"/>
                    <a:pt x="797" y="1001"/>
                    <a:pt x="797" y="986"/>
                  </a:cubicBezTo>
                  <a:cubicBezTo>
                    <a:pt x="796" y="979"/>
                    <a:pt x="796" y="976"/>
                    <a:pt x="796" y="976"/>
                  </a:cubicBezTo>
                  <a:close/>
                  <a:moveTo>
                    <a:pt x="954" y="1011"/>
                  </a:moveTo>
                  <a:cubicBezTo>
                    <a:pt x="958" y="1011"/>
                    <a:pt x="969" y="1030"/>
                    <a:pt x="969" y="1030"/>
                  </a:cubicBezTo>
                  <a:cubicBezTo>
                    <a:pt x="973" y="1036"/>
                    <a:pt x="974" y="1038"/>
                    <a:pt x="973" y="1038"/>
                  </a:cubicBezTo>
                  <a:cubicBezTo>
                    <a:pt x="972" y="1038"/>
                    <a:pt x="966" y="1032"/>
                    <a:pt x="964" y="1032"/>
                  </a:cubicBezTo>
                  <a:cubicBezTo>
                    <a:pt x="963" y="1032"/>
                    <a:pt x="963" y="1033"/>
                    <a:pt x="963" y="1033"/>
                  </a:cubicBezTo>
                  <a:cubicBezTo>
                    <a:pt x="947" y="1014"/>
                    <a:pt x="947" y="1014"/>
                    <a:pt x="953" y="1011"/>
                  </a:cubicBezTo>
                  <a:cubicBezTo>
                    <a:pt x="953" y="1011"/>
                    <a:pt x="954" y="1011"/>
                    <a:pt x="954" y="1011"/>
                  </a:cubicBezTo>
                  <a:close/>
                  <a:moveTo>
                    <a:pt x="896" y="1034"/>
                  </a:moveTo>
                  <a:cubicBezTo>
                    <a:pt x="899" y="1034"/>
                    <a:pt x="903" y="1039"/>
                    <a:pt x="909" y="1055"/>
                  </a:cubicBezTo>
                  <a:cubicBezTo>
                    <a:pt x="909" y="1055"/>
                    <a:pt x="919" y="1077"/>
                    <a:pt x="916" y="1080"/>
                  </a:cubicBezTo>
                  <a:cubicBezTo>
                    <a:pt x="912" y="1080"/>
                    <a:pt x="900" y="1058"/>
                    <a:pt x="900" y="1058"/>
                  </a:cubicBezTo>
                  <a:cubicBezTo>
                    <a:pt x="891" y="1036"/>
                    <a:pt x="894" y="1036"/>
                    <a:pt x="894" y="1036"/>
                  </a:cubicBezTo>
                  <a:cubicBezTo>
                    <a:pt x="895" y="1035"/>
                    <a:pt x="895" y="1034"/>
                    <a:pt x="896" y="1034"/>
                  </a:cubicBezTo>
                  <a:close/>
                  <a:moveTo>
                    <a:pt x="444" y="1032"/>
                  </a:moveTo>
                  <a:cubicBezTo>
                    <a:pt x="441" y="1032"/>
                    <a:pt x="431" y="1042"/>
                    <a:pt x="420" y="1055"/>
                  </a:cubicBezTo>
                  <a:cubicBezTo>
                    <a:pt x="405" y="1074"/>
                    <a:pt x="408" y="1077"/>
                    <a:pt x="414" y="1083"/>
                  </a:cubicBezTo>
                  <a:cubicBezTo>
                    <a:pt x="414" y="1083"/>
                    <a:pt x="415" y="1083"/>
                    <a:pt x="415" y="1083"/>
                  </a:cubicBezTo>
                  <a:cubicBezTo>
                    <a:pt x="420" y="1083"/>
                    <a:pt x="436" y="1067"/>
                    <a:pt x="436" y="1067"/>
                  </a:cubicBezTo>
                  <a:cubicBezTo>
                    <a:pt x="449" y="1048"/>
                    <a:pt x="446" y="1045"/>
                    <a:pt x="442" y="1042"/>
                  </a:cubicBezTo>
                  <a:cubicBezTo>
                    <a:pt x="446" y="1035"/>
                    <a:pt x="446" y="1032"/>
                    <a:pt x="444" y="1032"/>
                  </a:cubicBezTo>
                  <a:close/>
                  <a:moveTo>
                    <a:pt x="640" y="1006"/>
                  </a:moveTo>
                  <a:lnTo>
                    <a:pt x="640" y="1006"/>
                  </a:lnTo>
                  <a:cubicBezTo>
                    <a:pt x="640" y="1006"/>
                    <a:pt x="636" y="1018"/>
                    <a:pt x="630" y="1039"/>
                  </a:cubicBezTo>
                  <a:cubicBezTo>
                    <a:pt x="627" y="1064"/>
                    <a:pt x="618" y="1086"/>
                    <a:pt x="605" y="1105"/>
                  </a:cubicBezTo>
                  <a:lnTo>
                    <a:pt x="596" y="1105"/>
                  </a:lnTo>
                  <a:cubicBezTo>
                    <a:pt x="596" y="1105"/>
                    <a:pt x="609" y="1083"/>
                    <a:pt x="618" y="1061"/>
                  </a:cubicBezTo>
                  <a:cubicBezTo>
                    <a:pt x="633" y="1023"/>
                    <a:pt x="639" y="1006"/>
                    <a:pt x="640" y="1006"/>
                  </a:cubicBezTo>
                  <a:close/>
                  <a:moveTo>
                    <a:pt x="724" y="1058"/>
                  </a:moveTo>
                  <a:cubicBezTo>
                    <a:pt x="721" y="1083"/>
                    <a:pt x="721" y="1108"/>
                    <a:pt x="718" y="1108"/>
                  </a:cubicBezTo>
                  <a:lnTo>
                    <a:pt x="715" y="1108"/>
                  </a:lnTo>
                  <a:cubicBezTo>
                    <a:pt x="715" y="1089"/>
                    <a:pt x="718" y="1074"/>
                    <a:pt x="721" y="1058"/>
                  </a:cubicBezTo>
                  <a:close/>
                  <a:moveTo>
                    <a:pt x="797" y="1130"/>
                  </a:moveTo>
                  <a:lnTo>
                    <a:pt x="800" y="1152"/>
                  </a:lnTo>
                  <a:cubicBezTo>
                    <a:pt x="798" y="1154"/>
                    <a:pt x="797" y="1165"/>
                    <a:pt x="796" y="1165"/>
                  </a:cubicBezTo>
                  <a:cubicBezTo>
                    <a:pt x="795" y="1165"/>
                    <a:pt x="794" y="1162"/>
                    <a:pt x="793" y="1155"/>
                  </a:cubicBezTo>
                  <a:cubicBezTo>
                    <a:pt x="787" y="1155"/>
                    <a:pt x="793" y="1130"/>
                    <a:pt x="797" y="1130"/>
                  </a:cubicBezTo>
                  <a:close/>
                  <a:moveTo>
                    <a:pt x="671" y="14"/>
                  </a:moveTo>
                  <a:cubicBezTo>
                    <a:pt x="668" y="14"/>
                    <a:pt x="662" y="14"/>
                    <a:pt x="668" y="39"/>
                  </a:cubicBezTo>
                  <a:cubicBezTo>
                    <a:pt x="671" y="64"/>
                    <a:pt x="671" y="64"/>
                    <a:pt x="668" y="64"/>
                  </a:cubicBezTo>
                  <a:cubicBezTo>
                    <a:pt x="665" y="64"/>
                    <a:pt x="659" y="64"/>
                    <a:pt x="659" y="90"/>
                  </a:cubicBezTo>
                  <a:cubicBezTo>
                    <a:pt x="662" y="111"/>
                    <a:pt x="659" y="111"/>
                    <a:pt x="656" y="111"/>
                  </a:cubicBezTo>
                  <a:cubicBezTo>
                    <a:pt x="649" y="90"/>
                    <a:pt x="640" y="90"/>
                    <a:pt x="640" y="90"/>
                  </a:cubicBezTo>
                  <a:cubicBezTo>
                    <a:pt x="640" y="77"/>
                    <a:pt x="640" y="80"/>
                    <a:pt x="637" y="64"/>
                  </a:cubicBezTo>
                  <a:cubicBezTo>
                    <a:pt x="634" y="49"/>
                    <a:pt x="630" y="33"/>
                    <a:pt x="624" y="17"/>
                  </a:cubicBezTo>
                  <a:cubicBezTo>
                    <a:pt x="621" y="21"/>
                    <a:pt x="624" y="43"/>
                    <a:pt x="624" y="43"/>
                  </a:cubicBezTo>
                  <a:cubicBezTo>
                    <a:pt x="627" y="64"/>
                    <a:pt x="536" y="86"/>
                    <a:pt x="527" y="93"/>
                  </a:cubicBezTo>
                  <a:cubicBezTo>
                    <a:pt x="519" y="83"/>
                    <a:pt x="512" y="79"/>
                    <a:pt x="509" y="79"/>
                  </a:cubicBezTo>
                  <a:cubicBezTo>
                    <a:pt x="504" y="79"/>
                    <a:pt x="504" y="85"/>
                    <a:pt x="511" y="96"/>
                  </a:cubicBezTo>
                  <a:cubicBezTo>
                    <a:pt x="521" y="118"/>
                    <a:pt x="502" y="127"/>
                    <a:pt x="483" y="133"/>
                  </a:cubicBezTo>
                  <a:cubicBezTo>
                    <a:pt x="458" y="146"/>
                    <a:pt x="442" y="155"/>
                    <a:pt x="455" y="177"/>
                  </a:cubicBezTo>
                  <a:lnTo>
                    <a:pt x="446" y="180"/>
                  </a:lnTo>
                  <a:cubicBezTo>
                    <a:pt x="439" y="187"/>
                    <a:pt x="446" y="209"/>
                    <a:pt x="442" y="212"/>
                  </a:cubicBezTo>
                  <a:cubicBezTo>
                    <a:pt x="449" y="223"/>
                    <a:pt x="451" y="229"/>
                    <a:pt x="450" y="229"/>
                  </a:cubicBezTo>
                  <a:cubicBezTo>
                    <a:pt x="449" y="229"/>
                    <a:pt x="445" y="224"/>
                    <a:pt x="439" y="215"/>
                  </a:cubicBezTo>
                  <a:cubicBezTo>
                    <a:pt x="428" y="195"/>
                    <a:pt x="413" y="177"/>
                    <a:pt x="409" y="177"/>
                  </a:cubicBezTo>
                  <a:cubicBezTo>
                    <a:pt x="408" y="177"/>
                    <a:pt x="408" y="177"/>
                    <a:pt x="408" y="177"/>
                  </a:cubicBezTo>
                  <a:cubicBezTo>
                    <a:pt x="402" y="180"/>
                    <a:pt x="417" y="199"/>
                    <a:pt x="430" y="218"/>
                  </a:cubicBezTo>
                  <a:cubicBezTo>
                    <a:pt x="446" y="240"/>
                    <a:pt x="442" y="240"/>
                    <a:pt x="442" y="240"/>
                  </a:cubicBezTo>
                  <a:cubicBezTo>
                    <a:pt x="442" y="241"/>
                    <a:pt x="441" y="241"/>
                    <a:pt x="440" y="241"/>
                  </a:cubicBezTo>
                  <a:cubicBezTo>
                    <a:pt x="438" y="241"/>
                    <a:pt x="436" y="238"/>
                    <a:pt x="427" y="224"/>
                  </a:cubicBezTo>
                  <a:lnTo>
                    <a:pt x="395" y="187"/>
                  </a:lnTo>
                  <a:lnTo>
                    <a:pt x="392" y="187"/>
                  </a:lnTo>
                  <a:cubicBezTo>
                    <a:pt x="408" y="205"/>
                    <a:pt x="405" y="209"/>
                    <a:pt x="405" y="209"/>
                  </a:cubicBezTo>
                  <a:cubicBezTo>
                    <a:pt x="404" y="209"/>
                    <a:pt x="404" y="210"/>
                    <a:pt x="403" y="210"/>
                  </a:cubicBezTo>
                  <a:cubicBezTo>
                    <a:pt x="400" y="210"/>
                    <a:pt x="395" y="203"/>
                    <a:pt x="370" y="174"/>
                  </a:cubicBezTo>
                  <a:cubicBezTo>
                    <a:pt x="357" y="156"/>
                    <a:pt x="349" y="147"/>
                    <a:pt x="347" y="147"/>
                  </a:cubicBezTo>
                  <a:lnTo>
                    <a:pt x="347" y="147"/>
                  </a:lnTo>
                  <a:cubicBezTo>
                    <a:pt x="346" y="147"/>
                    <a:pt x="351" y="158"/>
                    <a:pt x="364" y="177"/>
                  </a:cubicBezTo>
                  <a:lnTo>
                    <a:pt x="373" y="202"/>
                  </a:lnTo>
                  <a:cubicBezTo>
                    <a:pt x="364" y="193"/>
                    <a:pt x="359" y="189"/>
                    <a:pt x="357" y="189"/>
                  </a:cubicBezTo>
                  <a:lnTo>
                    <a:pt x="357" y="189"/>
                  </a:lnTo>
                  <a:cubicBezTo>
                    <a:pt x="352" y="189"/>
                    <a:pt x="368" y="215"/>
                    <a:pt x="380" y="231"/>
                  </a:cubicBezTo>
                  <a:cubicBezTo>
                    <a:pt x="362" y="214"/>
                    <a:pt x="352" y="207"/>
                    <a:pt x="350" y="207"/>
                  </a:cubicBezTo>
                  <a:lnTo>
                    <a:pt x="350" y="207"/>
                  </a:lnTo>
                  <a:cubicBezTo>
                    <a:pt x="347" y="207"/>
                    <a:pt x="354" y="217"/>
                    <a:pt x="370" y="237"/>
                  </a:cubicBezTo>
                  <a:cubicBezTo>
                    <a:pt x="379" y="245"/>
                    <a:pt x="382" y="250"/>
                    <a:pt x="380" y="250"/>
                  </a:cubicBezTo>
                  <a:cubicBezTo>
                    <a:pt x="378" y="250"/>
                    <a:pt x="373" y="247"/>
                    <a:pt x="364" y="240"/>
                  </a:cubicBezTo>
                  <a:cubicBezTo>
                    <a:pt x="353" y="233"/>
                    <a:pt x="347" y="230"/>
                    <a:pt x="343" y="230"/>
                  </a:cubicBezTo>
                  <a:cubicBezTo>
                    <a:pt x="341" y="230"/>
                    <a:pt x="338" y="231"/>
                    <a:pt x="336" y="234"/>
                  </a:cubicBezTo>
                  <a:cubicBezTo>
                    <a:pt x="348" y="252"/>
                    <a:pt x="330" y="271"/>
                    <a:pt x="311" y="293"/>
                  </a:cubicBezTo>
                  <a:cubicBezTo>
                    <a:pt x="289" y="318"/>
                    <a:pt x="273" y="337"/>
                    <a:pt x="292" y="350"/>
                  </a:cubicBezTo>
                  <a:cubicBezTo>
                    <a:pt x="292" y="351"/>
                    <a:pt x="292" y="352"/>
                    <a:pt x="291" y="352"/>
                  </a:cubicBezTo>
                  <a:cubicBezTo>
                    <a:pt x="289" y="352"/>
                    <a:pt x="284" y="349"/>
                    <a:pt x="270" y="343"/>
                  </a:cubicBezTo>
                  <a:cubicBezTo>
                    <a:pt x="262" y="339"/>
                    <a:pt x="257" y="336"/>
                    <a:pt x="256" y="336"/>
                  </a:cubicBezTo>
                  <a:lnTo>
                    <a:pt x="256" y="336"/>
                  </a:lnTo>
                  <a:cubicBezTo>
                    <a:pt x="253" y="336"/>
                    <a:pt x="262" y="344"/>
                    <a:pt x="286" y="362"/>
                  </a:cubicBezTo>
                  <a:cubicBezTo>
                    <a:pt x="297" y="371"/>
                    <a:pt x="308" y="380"/>
                    <a:pt x="307" y="380"/>
                  </a:cubicBezTo>
                  <a:cubicBezTo>
                    <a:pt x="306" y="380"/>
                    <a:pt x="299" y="376"/>
                    <a:pt x="283" y="365"/>
                  </a:cubicBezTo>
                  <a:cubicBezTo>
                    <a:pt x="275" y="361"/>
                    <a:pt x="270" y="358"/>
                    <a:pt x="266" y="358"/>
                  </a:cubicBezTo>
                  <a:cubicBezTo>
                    <a:pt x="259" y="358"/>
                    <a:pt x="254" y="364"/>
                    <a:pt x="248" y="372"/>
                  </a:cubicBezTo>
                  <a:cubicBezTo>
                    <a:pt x="242" y="381"/>
                    <a:pt x="236" y="394"/>
                    <a:pt x="258" y="406"/>
                  </a:cubicBezTo>
                  <a:cubicBezTo>
                    <a:pt x="267" y="414"/>
                    <a:pt x="272" y="418"/>
                    <a:pt x="271" y="418"/>
                  </a:cubicBezTo>
                  <a:cubicBezTo>
                    <a:pt x="270" y="418"/>
                    <a:pt x="265" y="415"/>
                    <a:pt x="254" y="409"/>
                  </a:cubicBezTo>
                  <a:cubicBezTo>
                    <a:pt x="237" y="399"/>
                    <a:pt x="222" y="394"/>
                    <a:pt x="213" y="394"/>
                  </a:cubicBezTo>
                  <a:cubicBezTo>
                    <a:pt x="200" y="394"/>
                    <a:pt x="198" y="403"/>
                    <a:pt x="220" y="422"/>
                  </a:cubicBezTo>
                  <a:cubicBezTo>
                    <a:pt x="220" y="423"/>
                    <a:pt x="219" y="425"/>
                    <a:pt x="216" y="425"/>
                  </a:cubicBezTo>
                  <a:cubicBezTo>
                    <a:pt x="212" y="425"/>
                    <a:pt x="206" y="423"/>
                    <a:pt x="195" y="419"/>
                  </a:cubicBezTo>
                  <a:lnTo>
                    <a:pt x="195" y="419"/>
                  </a:lnTo>
                  <a:cubicBezTo>
                    <a:pt x="195" y="422"/>
                    <a:pt x="192" y="425"/>
                    <a:pt x="211" y="444"/>
                  </a:cubicBezTo>
                  <a:lnTo>
                    <a:pt x="198" y="469"/>
                  </a:lnTo>
                  <a:cubicBezTo>
                    <a:pt x="195" y="475"/>
                    <a:pt x="217" y="491"/>
                    <a:pt x="217" y="491"/>
                  </a:cubicBezTo>
                  <a:lnTo>
                    <a:pt x="214" y="494"/>
                  </a:lnTo>
                  <a:cubicBezTo>
                    <a:pt x="211" y="493"/>
                    <a:pt x="208" y="493"/>
                    <a:pt x="206" y="493"/>
                  </a:cubicBezTo>
                  <a:cubicBezTo>
                    <a:pt x="190" y="493"/>
                    <a:pt x="185" y="510"/>
                    <a:pt x="179" y="531"/>
                  </a:cubicBezTo>
                  <a:cubicBezTo>
                    <a:pt x="173" y="556"/>
                    <a:pt x="167" y="578"/>
                    <a:pt x="142" y="578"/>
                  </a:cubicBezTo>
                  <a:cubicBezTo>
                    <a:pt x="142" y="578"/>
                    <a:pt x="142" y="585"/>
                    <a:pt x="164" y="591"/>
                  </a:cubicBezTo>
                  <a:cubicBezTo>
                    <a:pt x="214" y="600"/>
                    <a:pt x="211" y="600"/>
                    <a:pt x="189" y="603"/>
                  </a:cubicBezTo>
                  <a:cubicBezTo>
                    <a:pt x="138" y="603"/>
                    <a:pt x="138" y="619"/>
                    <a:pt x="185" y="625"/>
                  </a:cubicBezTo>
                  <a:lnTo>
                    <a:pt x="160" y="625"/>
                  </a:lnTo>
                  <a:cubicBezTo>
                    <a:pt x="113" y="625"/>
                    <a:pt x="135" y="641"/>
                    <a:pt x="182" y="644"/>
                  </a:cubicBezTo>
                  <a:cubicBezTo>
                    <a:pt x="160" y="647"/>
                    <a:pt x="135" y="650"/>
                    <a:pt x="160" y="654"/>
                  </a:cubicBezTo>
                  <a:cubicBezTo>
                    <a:pt x="160" y="660"/>
                    <a:pt x="160" y="660"/>
                    <a:pt x="110" y="660"/>
                  </a:cubicBezTo>
                  <a:cubicBezTo>
                    <a:pt x="88" y="660"/>
                    <a:pt x="63" y="660"/>
                    <a:pt x="63" y="666"/>
                  </a:cubicBezTo>
                  <a:cubicBezTo>
                    <a:pt x="63" y="669"/>
                    <a:pt x="88" y="669"/>
                    <a:pt x="110" y="669"/>
                  </a:cubicBezTo>
                  <a:lnTo>
                    <a:pt x="110" y="676"/>
                  </a:lnTo>
                  <a:cubicBezTo>
                    <a:pt x="110" y="676"/>
                    <a:pt x="110" y="680"/>
                    <a:pt x="123" y="680"/>
                  </a:cubicBezTo>
                  <a:cubicBezTo>
                    <a:pt x="126" y="680"/>
                    <a:pt x="130" y="679"/>
                    <a:pt x="135" y="679"/>
                  </a:cubicBezTo>
                  <a:cubicBezTo>
                    <a:pt x="160" y="679"/>
                    <a:pt x="160" y="682"/>
                    <a:pt x="160" y="685"/>
                  </a:cubicBezTo>
                  <a:cubicBezTo>
                    <a:pt x="150" y="686"/>
                    <a:pt x="148" y="687"/>
                    <a:pt x="151" y="687"/>
                  </a:cubicBezTo>
                  <a:cubicBezTo>
                    <a:pt x="156" y="687"/>
                    <a:pt x="169" y="685"/>
                    <a:pt x="182" y="682"/>
                  </a:cubicBezTo>
                  <a:cubicBezTo>
                    <a:pt x="190" y="680"/>
                    <a:pt x="198" y="679"/>
                    <a:pt x="206" y="679"/>
                  </a:cubicBezTo>
                  <a:cubicBezTo>
                    <a:pt x="214" y="679"/>
                    <a:pt x="221" y="680"/>
                    <a:pt x="229" y="682"/>
                  </a:cubicBezTo>
                  <a:lnTo>
                    <a:pt x="279" y="679"/>
                  </a:lnTo>
                  <a:cubicBezTo>
                    <a:pt x="311" y="676"/>
                    <a:pt x="342" y="672"/>
                    <a:pt x="373" y="666"/>
                  </a:cubicBezTo>
                  <a:cubicBezTo>
                    <a:pt x="399" y="654"/>
                    <a:pt x="424" y="650"/>
                    <a:pt x="377" y="650"/>
                  </a:cubicBezTo>
                  <a:cubicBezTo>
                    <a:pt x="377" y="650"/>
                    <a:pt x="352" y="647"/>
                    <a:pt x="352" y="647"/>
                  </a:cubicBezTo>
                  <a:cubicBezTo>
                    <a:pt x="352" y="644"/>
                    <a:pt x="377" y="641"/>
                    <a:pt x="377" y="641"/>
                  </a:cubicBezTo>
                  <a:cubicBezTo>
                    <a:pt x="399" y="641"/>
                    <a:pt x="402" y="635"/>
                    <a:pt x="402" y="625"/>
                  </a:cubicBezTo>
                  <a:cubicBezTo>
                    <a:pt x="405" y="613"/>
                    <a:pt x="405" y="607"/>
                    <a:pt x="430" y="607"/>
                  </a:cubicBezTo>
                  <a:cubicBezTo>
                    <a:pt x="455" y="610"/>
                    <a:pt x="455" y="610"/>
                    <a:pt x="455" y="610"/>
                  </a:cubicBezTo>
                  <a:cubicBezTo>
                    <a:pt x="433" y="603"/>
                    <a:pt x="433" y="594"/>
                    <a:pt x="439" y="582"/>
                  </a:cubicBezTo>
                  <a:cubicBezTo>
                    <a:pt x="446" y="566"/>
                    <a:pt x="449" y="553"/>
                    <a:pt x="427" y="547"/>
                  </a:cubicBezTo>
                  <a:lnTo>
                    <a:pt x="430" y="541"/>
                  </a:lnTo>
                  <a:cubicBezTo>
                    <a:pt x="441" y="545"/>
                    <a:pt x="446" y="547"/>
                    <a:pt x="449" y="547"/>
                  </a:cubicBezTo>
                  <a:cubicBezTo>
                    <a:pt x="453" y="547"/>
                    <a:pt x="453" y="545"/>
                    <a:pt x="455" y="544"/>
                  </a:cubicBezTo>
                  <a:cubicBezTo>
                    <a:pt x="436" y="528"/>
                    <a:pt x="436" y="525"/>
                    <a:pt x="436" y="525"/>
                  </a:cubicBezTo>
                  <a:lnTo>
                    <a:pt x="436" y="525"/>
                  </a:lnTo>
                  <a:cubicBezTo>
                    <a:pt x="448" y="530"/>
                    <a:pt x="454" y="533"/>
                    <a:pt x="457" y="533"/>
                  </a:cubicBezTo>
                  <a:cubicBezTo>
                    <a:pt x="459" y="533"/>
                    <a:pt x="460" y="531"/>
                    <a:pt x="461" y="528"/>
                  </a:cubicBezTo>
                  <a:cubicBezTo>
                    <a:pt x="464" y="525"/>
                    <a:pt x="464" y="525"/>
                    <a:pt x="442" y="513"/>
                  </a:cubicBezTo>
                  <a:cubicBezTo>
                    <a:pt x="445" y="513"/>
                    <a:pt x="450" y="502"/>
                    <a:pt x="466" y="502"/>
                  </a:cubicBezTo>
                  <a:cubicBezTo>
                    <a:pt x="469" y="502"/>
                    <a:pt x="473" y="502"/>
                    <a:pt x="477" y="503"/>
                  </a:cubicBezTo>
                  <a:cubicBezTo>
                    <a:pt x="483" y="506"/>
                    <a:pt x="486" y="508"/>
                    <a:pt x="486" y="508"/>
                  </a:cubicBezTo>
                  <a:cubicBezTo>
                    <a:pt x="489" y="508"/>
                    <a:pt x="475" y="497"/>
                    <a:pt x="461" y="488"/>
                  </a:cubicBezTo>
                  <a:cubicBezTo>
                    <a:pt x="439" y="475"/>
                    <a:pt x="420" y="459"/>
                    <a:pt x="424" y="459"/>
                  </a:cubicBezTo>
                  <a:lnTo>
                    <a:pt x="424" y="459"/>
                  </a:lnTo>
                  <a:lnTo>
                    <a:pt x="464" y="484"/>
                  </a:lnTo>
                  <a:cubicBezTo>
                    <a:pt x="477" y="493"/>
                    <a:pt x="481" y="496"/>
                    <a:pt x="483" y="496"/>
                  </a:cubicBezTo>
                  <a:cubicBezTo>
                    <a:pt x="485" y="496"/>
                    <a:pt x="485" y="495"/>
                    <a:pt x="486" y="494"/>
                  </a:cubicBezTo>
                  <a:lnTo>
                    <a:pt x="489" y="491"/>
                  </a:lnTo>
                  <a:cubicBezTo>
                    <a:pt x="467" y="478"/>
                    <a:pt x="474" y="469"/>
                    <a:pt x="486" y="456"/>
                  </a:cubicBezTo>
                  <a:cubicBezTo>
                    <a:pt x="499" y="441"/>
                    <a:pt x="505" y="437"/>
                    <a:pt x="486" y="422"/>
                  </a:cubicBezTo>
                  <a:cubicBezTo>
                    <a:pt x="476" y="411"/>
                    <a:pt x="472" y="407"/>
                    <a:pt x="475" y="407"/>
                  </a:cubicBezTo>
                  <a:lnTo>
                    <a:pt x="475" y="407"/>
                  </a:lnTo>
                  <a:cubicBezTo>
                    <a:pt x="477" y="407"/>
                    <a:pt x="483" y="410"/>
                    <a:pt x="493" y="415"/>
                  </a:cubicBezTo>
                  <a:cubicBezTo>
                    <a:pt x="531" y="439"/>
                    <a:pt x="546" y="449"/>
                    <a:pt x="548" y="449"/>
                  </a:cubicBezTo>
                  <a:cubicBezTo>
                    <a:pt x="549" y="449"/>
                    <a:pt x="546" y="445"/>
                    <a:pt x="540" y="437"/>
                  </a:cubicBezTo>
                  <a:cubicBezTo>
                    <a:pt x="527" y="428"/>
                    <a:pt x="514" y="415"/>
                    <a:pt x="505" y="403"/>
                  </a:cubicBezTo>
                  <a:cubicBezTo>
                    <a:pt x="487" y="385"/>
                    <a:pt x="480" y="377"/>
                    <a:pt x="481" y="377"/>
                  </a:cubicBezTo>
                  <a:lnTo>
                    <a:pt x="481" y="377"/>
                  </a:lnTo>
                  <a:cubicBezTo>
                    <a:pt x="482" y="377"/>
                    <a:pt x="491" y="384"/>
                    <a:pt x="508" y="400"/>
                  </a:cubicBezTo>
                  <a:cubicBezTo>
                    <a:pt x="518" y="409"/>
                    <a:pt x="525" y="413"/>
                    <a:pt x="530" y="413"/>
                  </a:cubicBezTo>
                  <a:cubicBezTo>
                    <a:pt x="544" y="413"/>
                    <a:pt x="542" y="386"/>
                    <a:pt x="524" y="359"/>
                  </a:cubicBezTo>
                  <a:lnTo>
                    <a:pt x="524" y="359"/>
                  </a:lnTo>
                  <a:lnTo>
                    <a:pt x="540" y="378"/>
                  </a:lnTo>
                  <a:cubicBezTo>
                    <a:pt x="550" y="390"/>
                    <a:pt x="553" y="394"/>
                    <a:pt x="556" y="394"/>
                  </a:cubicBezTo>
                  <a:cubicBezTo>
                    <a:pt x="558" y="394"/>
                    <a:pt x="559" y="393"/>
                    <a:pt x="562" y="390"/>
                  </a:cubicBezTo>
                  <a:lnTo>
                    <a:pt x="568" y="387"/>
                  </a:lnTo>
                  <a:cubicBezTo>
                    <a:pt x="554" y="369"/>
                    <a:pt x="554" y="362"/>
                    <a:pt x="558" y="362"/>
                  </a:cubicBezTo>
                  <a:cubicBezTo>
                    <a:pt x="563" y="362"/>
                    <a:pt x="574" y="370"/>
                    <a:pt x="580" y="381"/>
                  </a:cubicBezTo>
                  <a:cubicBezTo>
                    <a:pt x="596" y="400"/>
                    <a:pt x="593" y="400"/>
                    <a:pt x="599" y="400"/>
                  </a:cubicBezTo>
                  <a:cubicBezTo>
                    <a:pt x="589" y="379"/>
                    <a:pt x="588" y="372"/>
                    <a:pt x="592" y="372"/>
                  </a:cubicBezTo>
                  <a:cubicBezTo>
                    <a:pt x="596" y="372"/>
                    <a:pt x="605" y="382"/>
                    <a:pt x="612" y="394"/>
                  </a:cubicBezTo>
                  <a:cubicBezTo>
                    <a:pt x="612" y="390"/>
                    <a:pt x="615" y="390"/>
                    <a:pt x="615" y="390"/>
                  </a:cubicBezTo>
                  <a:cubicBezTo>
                    <a:pt x="605" y="368"/>
                    <a:pt x="609" y="368"/>
                    <a:pt x="612" y="368"/>
                  </a:cubicBezTo>
                  <a:cubicBezTo>
                    <a:pt x="618" y="365"/>
                    <a:pt x="618" y="365"/>
                    <a:pt x="605" y="343"/>
                  </a:cubicBezTo>
                  <a:cubicBezTo>
                    <a:pt x="599" y="331"/>
                    <a:pt x="593" y="315"/>
                    <a:pt x="587" y="299"/>
                  </a:cubicBezTo>
                  <a:lnTo>
                    <a:pt x="587" y="299"/>
                  </a:lnTo>
                  <a:lnTo>
                    <a:pt x="599" y="321"/>
                  </a:lnTo>
                  <a:cubicBezTo>
                    <a:pt x="605" y="336"/>
                    <a:pt x="610" y="339"/>
                    <a:pt x="614" y="339"/>
                  </a:cubicBezTo>
                  <a:cubicBezTo>
                    <a:pt x="617" y="339"/>
                    <a:pt x="619" y="338"/>
                    <a:pt x="621" y="337"/>
                  </a:cubicBezTo>
                  <a:cubicBezTo>
                    <a:pt x="624" y="336"/>
                    <a:pt x="626" y="336"/>
                    <a:pt x="628" y="336"/>
                  </a:cubicBezTo>
                  <a:cubicBezTo>
                    <a:pt x="634" y="336"/>
                    <a:pt x="639" y="340"/>
                    <a:pt x="646" y="356"/>
                  </a:cubicBezTo>
                  <a:lnTo>
                    <a:pt x="640" y="334"/>
                  </a:lnTo>
                  <a:cubicBezTo>
                    <a:pt x="637" y="321"/>
                    <a:pt x="636" y="315"/>
                    <a:pt x="637" y="315"/>
                  </a:cubicBezTo>
                  <a:lnTo>
                    <a:pt x="637" y="315"/>
                  </a:lnTo>
                  <a:cubicBezTo>
                    <a:pt x="638" y="315"/>
                    <a:pt x="640" y="320"/>
                    <a:pt x="643" y="331"/>
                  </a:cubicBezTo>
                  <a:cubicBezTo>
                    <a:pt x="648" y="342"/>
                    <a:pt x="652" y="347"/>
                    <a:pt x="654" y="347"/>
                  </a:cubicBezTo>
                  <a:cubicBezTo>
                    <a:pt x="656" y="347"/>
                    <a:pt x="657" y="342"/>
                    <a:pt x="656" y="331"/>
                  </a:cubicBezTo>
                  <a:lnTo>
                    <a:pt x="662" y="328"/>
                  </a:lnTo>
                  <a:cubicBezTo>
                    <a:pt x="668" y="351"/>
                    <a:pt x="672" y="363"/>
                    <a:pt x="674" y="363"/>
                  </a:cubicBezTo>
                  <a:cubicBezTo>
                    <a:pt x="675" y="363"/>
                    <a:pt x="674" y="352"/>
                    <a:pt x="672" y="331"/>
                  </a:cubicBezTo>
                  <a:lnTo>
                    <a:pt x="672" y="331"/>
                  </a:lnTo>
                  <a:cubicBezTo>
                    <a:pt x="674" y="348"/>
                    <a:pt x="676" y="350"/>
                    <a:pt x="677" y="350"/>
                  </a:cubicBezTo>
                  <a:cubicBezTo>
                    <a:pt x="677" y="350"/>
                    <a:pt x="677" y="350"/>
                    <a:pt x="677" y="350"/>
                  </a:cubicBezTo>
                  <a:cubicBezTo>
                    <a:pt x="677" y="339"/>
                    <a:pt x="679" y="333"/>
                    <a:pt x="681" y="333"/>
                  </a:cubicBezTo>
                  <a:cubicBezTo>
                    <a:pt x="683" y="333"/>
                    <a:pt x="685" y="339"/>
                    <a:pt x="687" y="350"/>
                  </a:cubicBezTo>
                  <a:lnTo>
                    <a:pt x="690" y="350"/>
                  </a:lnTo>
                  <a:cubicBezTo>
                    <a:pt x="687" y="328"/>
                    <a:pt x="690" y="328"/>
                    <a:pt x="693" y="328"/>
                  </a:cubicBezTo>
                  <a:cubicBezTo>
                    <a:pt x="693" y="328"/>
                    <a:pt x="696" y="328"/>
                    <a:pt x="696" y="303"/>
                  </a:cubicBezTo>
                  <a:cubicBezTo>
                    <a:pt x="696" y="278"/>
                    <a:pt x="696" y="278"/>
                    <a:pt x="696" y="278"/>
                  </a:cubicBezTo>
                  <a:cubicBezTo>
                    <a:pt x="699" y="293"/>
                    <a:pt x="699" y="309"/>
                    <a:pt x="699" y="328"/>
                  </a:cubicBezTo>
                  <a:cubicBezTo>
                    <a:pt x="698" y="337"/>
                    <a:pt x="698" y="342"/>
                    <a:pt x="699" y="342"/>
                  </a:cubicBezTo>
                  <a:cubicBezTo>
                    <a:pt x="701" y="342"/>
                    <a:pt x="704" y="331"/>
                    <a:pt x="706" y="303"/>
                  </a:cubicBezTo>
                  <a:cubicBezTo>
                    <a:pt x="706" y="320"/>
                    <a:pt x="706" y="337"/>
                    <a:pt x="707" y="337"/>
                  </a:cubicBezTo>
                  <a:cubicBezTo>
                    <a:pt x="707" y="337"/>
                    <a:pt x="708" y="334"/>
                    <a:pt x="709" y="328"/>
                  </a:cubicBezTo>
                  <a:cubicBezTo>
                    <a:pt x="709" y="328"/>
                    <a:pt x="712" y="328"/>
                    <a:pt x="712" y="303"/>
                  </a:cubicBezTo>
                  <a:lnTo>
                    <a:pt x="715" y="306"/>
                  </a:lnTo>
                  <a:cubicBezTo>
                    <a:pt x="718" y="328"/>
                    <a:pt x="721" y="328"/>
                    <a:pt x="721" y="328"/>
                  </a:cubicBezTo>
                  <a:cubicBezTo>
                    <a:pt x="723" y="317"/>
                    <a:pt x="724" y="311"/>
                    <a:pt x="724" y="311"/>
                  </a:cubicBezTo>
                  <a:cubicBezTo>
                    <a:pt x="725" y="311"/>
                    <a:pt x="726" y="317"/>
                    <a:pt x="728" y="328"/>
                  </a:cubicBezTo>
                  <a:cubicBezTo>
                    <a:pt x="726" y="338"/>
                    <a:pt x="726" y="344"/>
                    <a:pt x="727" y="344"/>
                  </a:cubicBezTo>
                  <a:cubicBezTo>
                    <a:pt x="727" y="344"/>
                    <a:pt x="729" y="333"/>
                    <a:pt x="731" y="306"/>
                  </a:cubicBezTo>
                  <a:cubicBezTo>
                    <a:pt x="732" y="294"/>
                    <a:pt x="733" y="288"/>
                    <a:pt x="733" y="288"/>
                  </a:cubicBezTo>
                  <a:cubicBezTo>
                    <a:pt x="734" y="288"/>
                    <a:pt x="734" y="294"/>
                    <a:pt x="734" y="306"/>
                  </a:cubicBezTo>
                  <a:cubicBezTo>
                    <a:pt x="732" y="335"/>
                    <a:pt x="732" y="347"/>
                    <a:pt x="733" y="347"/>
                  </a:cubicBezTo>
                  <a:cubicBezTo>
                    <a:pt x="733" y="347"/>
                    <a:pt x="734" y="341"/>
                    <a:pt x="734" y="331"/>
                  </a:cubicBezTo>
                  <a:cubicBezTo>
                    <a:pt x="740" y="309"/>
                    <a:pt x="740" y="309"/>
                    <a:pt x="740" y="309"/>
                  </a:cubicBezTo>
                  <a:lnTo>
                    <a:pt x="740" y="309"/>
                  </a:lnTo>
                  <a:cubicBezTo>
                    <a:pt x="737" y="331"/>
                    <a:pt x="753" y="334"/>
                    <a:pt x="771" y="340"/>
                  </a:cubicBezTo>
                  <a:cubicBezTo>
                    <a:pt x="777" y="329"/>
                    <a:pt x="782" y="316"/>
                    <a:pt x="786" y="303"/>
                  </a:cubicBezTo>
                  <a:lnTo>
                    <a:pt x="786" y="303"/>
                  </a:lnTo>
                  <a:cubicBezTo>
                    <a:pt x="779" y="333"/>
                    <a:pt x="776" y="349"/>
                    <a:pt x="777" y="349"/>
                  </a:cubicBezTo>
                  <a:cubicBezTo>
                    <a:pt x="779" y="349"/>
                    <a:pt x="784" y="332"/>
                    <a:pt x="793" y="296"/>
                  </a:cubicBezTo>
                  <a:cubicBezTo>
                    <a:pt x="798" y="273"/>
                    <a:pt x="800" y="261"/>
                    <a:pt x="800" y="261"/>
                  </a:cubicBezTo>
                  <a:lnTo>
                    <a:pt x="800" y="261"/>
                  </a:lnTo>
                  <a:cubicBezTo>
                    <a:pt x="801" y="261"/>
                    <a:pt x="798" y="274"/>
                    <a:pt x="793" y="299"/>
                  </a:cubicBezTo>
                  <a:cubicBezTo>
                    <a:pt x="792" y="310"/>
                    <a:pt x="791" y="316"/>
                    <a:pt x="792" y="316"/>
                  </a:cubicBezTo>
                  <a:cubicBezTo>
                    <a:pt x="793" y="316"/>
                    <a:pt x="795" y="310"/>
                    <a:pt x="800" y="299"/>
                  </a:cubicBezTo>
                  <a:cubicBezTo>
                    <a:pt x="803" y="289"/>
                    <a:pt x="805" y="283"/>
                    <a:pt x="806" y="283"/>
                  </a:cubicBezTo>
                  <a:lnTo>
                    <a:pt x="806" y="283"/>
                  </a:lnTo>
                  <a:cubicBezTo>
                    <a:pt x="806" y="283"/>
                    <a:pt x="805" y="290"/>
                    <a:pt x="800" y="303"/>
                  </a:cubicBezTo>
                  <a:cubicBezTo>
                    <a:pt x="797" y="318"/>
                    <a:pt x="794" y="335"/>
                    <a:pt x="794" y="335"/>
                  </a:cubicBezTo>
                  <a:cubicBezTo>
                    <a:pt x="794" y="335"/>
                    <a:pt x="795" y="332"/>
                    <a:pt x="797" y="325"/>
                  </a:cubicBezTo>
                  <a:lnTo>
                    <a:pt x="797" y="325"/>
                  </a:lnTo>
                  <a:cubicBezTo>
                    <a:pt x="797" y="325"/>
                    <a:pt x="800" y="328"/>
                    <a:pt x="793" y="350"/>
                  </a:cubicBezTo>
                  <a:cubicBezTo>
                    <a:pt x="791" y="358"/>
                    <a:pt x="791" y="361"/>
                    <a:pt x="792" y="361"/>
                  </a:cubicBezTo>
                  <a:cubicBezTo>
                    <a:pt x="793" y="361"/>
                    <a:pt x="800" y="346"/>
                    <a:pt x="806" y="331"/>
                  </a:cubicBezTo>
                  <a:cubicBezTo>
                    <a:pt x="818" y="310"/>
                    <a:pt x="825" y="299"/>
                    <a:pt x="827" y="299"/>
                  </a:cubicBezTo>
                  <a:lnTo>
                    <a:pt x="827" y="299"/>
                  </a:lnTo>
                  <a:cubicBezTo>
                    <a:pt x="828" y="299"/>
                    <a:pt x="824" y="311"/>
                    <a:pt x="812" y="334"/>
                  </a:cubicBezTo>
                  <a:cubicBezTo>
                    <a:pt x="805" y="351"/>
                    <a:pt x="803" y="359"/>
                    <a:pt x="805" y="359"/>
                  </a:cubicBezTo>
                  <a:cubicBezTo>
                    <a:pt x="808" y="359"/>
                    <a:pt x="820" y="342"/>
                    <a:pt x="831" y="315"/>
                  </a:cubicBezTo>
                  <a:cubicBezTo>
                    <a:pt x="844" y="292"/>
                    <a:pt x="849" y="282"/>
                    <a:pt x="849" y="282"/>
                  </a:cubicBezTo>
                  <a:lnTo>
                    <a:pt x="849" y="282"/>
                  </a:lnTo>
                  <a:cubicBezTo>
                    <a:pt x="850" y="282"/>
                    <a:pt x="848" y="287"/>
                    <a:pt x="844" y="296"/>
                  </a:cubicBezTo>
                  <a:cubicBezTo>
                    <a:pt x="834" y="318"/>
                    <a:pt x="837" y="318"/>
                    <a:pt x="837" y="318"/>
                  </a:cubicBezTo>
                  <a:cubicBezTo>
                    <a:pt x="837" y="321"/>
                    <a:pt x="840" y="321"/>
                    <a:pt x="831" y="343"/>
                  </a:cubicBezTo>
                  <a:cubicBezTo>
                    <a:pt x="831" y="343"/>
                    <a:pt x="831" y="343"/>
                    <a:pt x="847" y="325"/>
                  </a:cubicBezTo>
                  <a:cubicBezTo>
                    <a:pt x="856" y="310"/>
                    <a:pt x="861" y="304"/>
                    <a:pt x="863" y="304"/>
                  </a:cubicBezTo>
                  <a:lnTo>
                    <a:pt x="863" y="304"/>
                  </a:lnTo>
                  <a:cubicBezTo>
                    <a:pt x="867" y="304"/>
                    <a:pt x="861" y="324"/>
                    <a:pt x="847" y="353"/>
                  </a:cubicBezTo>
                  <a:lnTo>
                    <a:pt x="862" y="334"/>
                  </a:lnTo>
                  <a:cubicBezTo>
                    <a:pt x="879" y="310"/>
                    <a:pt x="890" y="293"/>
                    <a:pt x="891" y="293"/>
                  </a:cubicBezTo>
                  <a:lnTo>
                    <a:pt x="891" y="293"/>
                  </a:lnTo>
                  <a:cubicBezTo>
                    <a:pt x="892" y="293"/>
                    <a:pt x="888" y="301"/>
                    <a:pt x="878" y="318"/>
                  </a:cubicBezTo>
                  <a:cubicBezTo>
                    <a:pt x="873" y="327"/>
                    <a:pt x="874" y="328"/>
                    <a:pt x="871" y="334"/>
                  </a:cubicBezTo>
                  <a:lnTo>
                    <a:pt x="871" y="334"/>
                  </a:lnTo>
                  <a:cubicBezTo>
                    <a:pt x="878" y="322"/>
                    <a:pt x="883" y="317"/>
                    <a:pt x="885" y="317"/>
                  </a:cubicBezTo>
                  <a:lnTo>
                    <a:pt x="885" y="317"/>
                  </a:lnTo>
                  <a:cubicBezTo>
                    <a:pt x="889" y="317"/>
                    <a:pt x="882" y="339"/>
                    <a:pt x="865" y="365"/>
                  </a:cubicBezTo>
                  <a:cubicBezTo>
                    <a:pt x="877" y="348"/>
                    <a:pt x="892" y="327"/>
                    <a:pt x="893" y="327"/>
                  </a:cubicBezTo>
                  <a:cubicBezTo>
                    <a:pt x="894" y="327"/>
                    <a:pt x="894" y="327"/>
                    <a:pt x="894" y="328"/>
                  </a:cubicBezTo>
                  <a:cubicBezTo>
                    <a:pt x="897" y="328"/>
                    <a:pt x="897" y="331"/>
                    <a:pt x="884" y="350"/>
                  </a:cubicBezTo>
                  <a:cubicBezTo>
                    <a:pt x="877" y="366"/>
                    <a:pt x="869" y="382"/>
                    <a:pt x="870" y="382"/>
                  </a:cubicBezTo>
                  <a:cubicBezTo>
                    <a:pt x="870" y="382"/>
                    <a:pt x="872" y="380"/>
                    <a:pt x="875" y="375"/>
                  </a:cubicBezTo>
                  <a:lnTo>
                    <a:pt x="875" y="375"/>
                  </a:lnTo>
                  <a:cubicBezTo>
                    <a:pt x="875" y="375"/>
                    <a:pt x="878" y="375"/>
                    <a:pt x="865" y="397"/>
                  </a:cubicBezTo>
                  <a:lnTo>
                    <a:pt x="872" y="403"/>
                  </a:lnTo>
                  <a:cubicBezTo>
                    <a:pt x="879" y="394"/>
                    <a:pt x="883" y="390"/>
                    <a:pt x="885" y="390"/>
                  </a:cubicBezTo>
                  <a:lnTo>
                    <a:pt x="885" y="390"/>
                  </a:lnTo>
                  <a:cubicBezTo>
                    <a:pt x="886" y="390"/>
                    <a:pt x="883" y="396"/>
                    <a:pt x="875" y="406"/>
                  </a:cubicBezTo>
                  <a:cubicBezTo>
                    <a:pt x="875" y="406"/>
                    <a:pt x="875" y="406"/>
                    <a:pt x="876" y="406"/>
                  </a:cubicBezTo>
                  <a:cubicBezTo>
                    <a:pt x="877" y="406"/>
                    <a:pt x="883" y="404"/>
                    <a:pt x="897" y="390"/>
                  </a:cubicBezTo>
                  <a:lnTo>
                    <a:pt x="897" y="390"/>
                  </a:lnTo>
                  <a:cubicBezTo>
                    <a:pt x="900" y="394"/>
                    <a:pt x="900" y="397"/>
                    <a:pt x="884" y="415"/>
                  </a:cubicBezTo>
                  <a:cubicBezTo>
                    <a:pt x="876" y="425"/>
                    <a:pt x="873" y="430"/>
                    <a:pt x="873" y="430"/>
                  </a:cubicBezTo>
                  <a:cubicBezTo>
                    <a:pt x="873" y="430"/>
                    <a:pt x="878" y="425"/>
                    <a:pt x="887" y="415"/>
                  </a:cubicBezTo>
                  <a:cubicBezTo>
                    <a:pt x="897" y="404"/>
                    <a:pt x="901" y="401"/>
                    <a:pt x="903" y="401"/>
                  </a:cubicBezTo>
                  <a:cubicBezTo>
                    <a:pt x="904" y="401"/>
                    <a:pt x="905" y="402"/>
                    <a:pt x="906" y="403"/>
                  </a:cubicBezTo>
                  <a:lnTo>
                    <a:pt x="909" y="406"/>
                  </a:lnTo>
                  <a:cubicBezTo>
                    <a:pt x="925" y="387"/>
                    <a:pt x="925" y="387"/>
                    <a:pt x="925" y="387"/>
                  </a:cubicBezTo>
                  <a:lnTo>
                    <a:pt x="925" y="387"/>
                  </a:lnTo>
                  <a:cubicBezTo>
                    <a:pt x="928" y="390"/>
                    <a:pt x="916" y="412"/>
                    <a:pt x="919" y="415"/>
                  </a:cubicBezTo>
                  <a:cubicBezTo>
                    <a:pt x="920" y="416"/>
                    <a:pt x="920" y="417"/>
                    <a:pt x="921" y="417"/>
                  </a:cubicBezTo>
                  <a:cubicBezTo>
                    <a:pt x="923" y="417"/>
                    <a:pt x="926" y="413"/>
                    <a:pt x="938" y="400"/>
                  </a:cubicBezTo>
                  <a:cubicBezTo>
                    <a:pt x="938" y="400"/>
                    <a:pt x="944" y="392"/>
                    <a:pt x="945" y="392"/>
                  </a:cubicBezTo>
                  <a:lnTo>
                    <a:pt x="945" y="392"/>
                  </a:lnTo>
                  <a:cubicBezTo>
                    <a:pt x="946" y="392"/>
                    <a:pt x="945" y="395"/>
                    <a:pt x="941" y="403"/>
                  </a:cubicBezTo>
                  <a:cubicBezTo>
                    <a:pt x="941" y="406"/>
                    <a:pt x="928" y="428"/>
                    <a:pt x="931" y="431"/>
                  </a:cubicBezTo>
                  <a:cubicBezTo>
                    <a:pt x="934" y="434"/>
                    <a:pt x="936" y="436"/>
                    <a:pt x="938" y="436"/>
                  </a:cubicBezTo>
                  <a:cubicBezTo>
                    <a:pt x="942" y="436"/>
                    <a:pt x="946" y="433"/>
                    <a:pt x="956" y="425"/>
                  </a:cubicBezTo>
                  <a:lnTo>
                    <a:pt x="956" y="425"/>
                  </a:lnTo>
                  <a:cubicBezTo>
                    <a:pt x="935" y="447"/>
                    <a:pt x="928" y="456"/>
                    <a:pt x="930" y="456"/>
                  </a:cubicBezTo>
                  <a:cubicBezTo>
                    <a:pt x="932" y="456"/>
                    <a:pt x="937" y="453"/>
                    <a:pt x="944" y="447"/>
                  </a:cubicBezTo>
                  <a:cubicBezTo>
                    <a:pt x="962" y="434"/>
                    <a:pt x="963" y="434"/>
                    <a:pt x="963" y="434"/>
                  </a:cubicBezTo>
                  <a:lnTo>
                    <a:pt x="963" y="434"/>
                  </a:lnTo>
                  <a:cubicBezTo>
                    <a:pt x="952" y="443"/>
                    <a:pt x="948" y="448"/>
                    <a:pt x="951" y="448"/>
                  </a:cubicBezTo>
                  <a:cubicBezTo>
                    <a:pt x="954" y="448"/>
                    <a:pt x="960" y="446"/>
                    <a:pt x="969" y="441"/>
                  </a:cubicBezTo>
                  <a:lnTo>
                    <a:pt x="969" y="441"/>
                  </a:lnTo>
                  <a:cubicBezTo>
                    <a:pt x="969" y="444"/>
                    <a:pt x="969" y="444"/>
                    <a:pt x="950" y="456"/>
                  </a:cubicBezTo>
                  <a:lnTo>
                    <a:pt x="953" y="462"/>
                  </a:lnTo>
                  <a:cubicBezTo>
                    <a:pt x="966" y="455"/>
                    <a:pt x="973" y="452"/>
                    <a:pt x="977" y="452"/>
                  </a:cubicBezTo>
                  <a:cubicBezTo>
                    <a:pt x="986" y="452"/>
                    <a:pt x="976" y="467"/>
                    <a:pt x="963" y="478"/>
                  </a:cubicBezTo>
                  <a:cubicBezTo>
                    <a:pt x="963" y="478"/>
                    <a:pt x="963" y="478"/>
                    <a:pt x="963" y="478"/>
                  </a:cubicBezTo>
                  <a:cubicBezTo>
                    <a:pt x="965" y="478"/>
                    <a:pt x="970" y="477"/>
                    <a:pt x="985" y="469"/>
                  </a:cubicBezTo>
                  <a:cubicBezTo>
                    <a:pt x="1004" y="458"/>
                    <a:pt x="1015" y="453"/>
                    <a:pt x="1017" y="453"/>
                  </a:cubicBezTo>
                  <a:lnTo>
                    <a:pt x="1017" y="453"/>
                  </a:lnTo>
                  <a:cubicBezTo>
                    <a:pt x="1018" y="453"/>
                    <a:pt x="1009" y="459"/>
                    <a:pt x="988" y="472"/>
                  </a:cubicBezTo>
                  <a:cubicBezTo>
                    <a:pt x="967" y="485"/>
                    <a:pt x="956" y="491"/>
                    <a:pt x="956" y="491"/>
                  </a:cubicBezTo>
                  <a:cubicBezTo>
                    <a:pt x="956" y="491"/>
                    <a:pt x="966" y="486"/>
                    <a:pt x="988" y="475"/>
                  </a:cubicBezTo>
                  <a:cubicBezTo>
                    <a:pt x="993" y="473"/>
                    <a:pt x="998" y="471"/>
                    <a:pt x="1001" y="471"/>
                  </a:cubicBezTo>
                  <a:cubicBezTo>
                    <a:pt x="1008" y="471"/>
                    <a:pt x="1002" y="481"/>
                    <a:pt x="972" y="497"/>
                  </a:cubicBezTo>
                  <a:lnTo>
                    <a:pt x="928" y="519"/>
                  </a:lnTo>
                  <a:cubicBezTo>
                    <a:pt x="941" y="513"/>
                    <a:pt x="947" y="512"/>
                    <a:pt x="949" y="512"/>
                  </a:cubicBezTo>
                  <a:cubicBezTo>
                    <a:pt x="950" y="512"/>
                    <a:pt x="950" y="513"/>
                    <a:pt x="950" y="513"/>
                  </a:cubicBezTo>
                  <a:cubicBezTo>
                    <a:pt x="961" y="506"/>
                    <a:pt x="967" y="504"/>
                    <a:pt x="970" y="504"/>
                  </a:cubicBezTo>
                  <a:cubicBezTo>
                    <a:pt x="973" y="504"/>
                    <a:pt x="974" y="506"/>
                    <a:pt x="975" y="509"/>
                  </a:cubicBezTo>
                  <a:cubicBezTo>
                    <a:pt x="977" y="511"/>
                    <a:pt x="984" y="511"/>
                    <a:pt x="990" y="511"/>
                  </a:cubicBezTo>
                  <a:cubicBezTo>
                    <a:pt x="997" y="511"/>
                    <a:pt x="1003" y="511"/>
                    <a:pt x="1003" y="513"/>
                  </a:cubicBezTo>
                  <a:cubicBezTo>
                    <a:pt x="1003" y="519"/>
                    <a:pt x="1007" y="525"/>
                    <a:pt x="985" y="535"/>
                  </a:cubicBezTo>
                  <a:cubicBezTo>
                    <a:pt x="985" y="535"/>
                    <a:pt x="985" y="536"/>
                    <a:pt x="992" y="536"/>
                  </a:cubicBezTo>
                  <a:cubicBezTo>
                    <a:pt x="996" y="536"/>
                    <a:pt x="1001" y="536"/>
                    <a:pt x="1010" y="535"/>
                  </a:cubicBezTo>
                  <a:cubicBezTo>
                    <a:pt x="1018" y="532"/>
                    <a:pt x="1024" y="531"/>
                    <a:pt x="1026" y="531"/>
                  </a:cubicBezTo>
                  <a:cubicBezTo>
                    <a:pt x="1030" y="531"/>
                    <a:pt x="1025" y="534"/>
                    <a:pt x="1010" y="538"/>
                  </a:cubicBezTo>
                  <a:lnTo>
                    <a:pt x="1010" y="541"/>
                  </a:lnTo>
                  <a:cubicBezTo>
                    <a:pt x="1018" y="540"/>
                    <a:pt x="1024" y="539"/>
                    <a:pt x="1027" y="539"/>
                  </a:cubicBezTo>
                  <a:cubicBezTo>
                    <a:pt x="1035" y="539"/>
                    <a:pt x="1035" y="541"/>
                    <a:pt x="1035" y="541"/>
                  </a:cubicBezTo>
                  <a:cubicBezTo>
                    <a:pt x="1018" y="546"/>
                    <a:pt x="999" y="552"/>
                    <a:pt x="1003" y="552"/>
                  </a:cubicBezTo>
                  <a:cubicBezTo>
                    <a:pt x="1004" y="552"/>
                    <a:pt x="1007" y="552"/>
                    <a:pt x="1013" y="550"/>
                  </a:cubicBezTo>
                  <a:cubicBezTo>
                    <a:pt x="1022" y="548"/>
                    <a:pt x="1027" y="547"/>
                    <a:pt x="1031" y="547"/>
                  </a:cubicBezTo>
                  <a:cubicBezTo>
                    <a:pt x="1035" y="547"/>
                    <a:pt x="1036" y="548"/>
                    <a:pt x="1038" y="550"/>
                  </a:cubicBezTo>
                  <a:cubicBezTo>
                    <a:pt x="1019" y="563"/>
                    <a:pt x="1016" y="619"/>
                    <a:pt x="1038" y="619"/>
                  </a:cubicBezTo>
                  <a:lnTo>
                    <a:pt x="1038" y="625"/>
                  </a:lnTo>
                  <a:cubicBezTo>
                    <a:pt x="1038" y="625"/>
                    <a:pt x="1035" y="632"/>
                    <a:pt x="1035" y="632"/>
                  </a:cubicBezTo>
                  <a:cubicBezTo>
                    <a:pt x="1024" y="630"/>
                    <a:pt x="1017" y="630"/>
                    <a:pt x="1013" y="630"/>
                  </a:cubicBezTo>
                  <a:cubicBezTo>
                    <a:pt x="999" y="630"/>
                    <a:pt x="1017" y="637"/>
                    <a:pt x="1032" y="644"/>
                  </a:cubicBezTo>
                  <a:cubicBezTo>
                    <a:pt x="1057" y="650"/>
                    <a:pt x="1057" y="654"/>
                    <a:pt x="1054" y="654"/>
                  </a:cubicBezTo>
                  <a:cubicBezTo>
                    <a:pt x="1037" y="651"/>
                    <a:pt x="1026" y="650"/>
                    <a:pt x="1020" y="650"/>
                  </a:cubicBezTo>
                  <a:cubicBezTo>
                    <a:pt x="1009" y="650"/>
                    <a:pt x="1014" y="654"/>
                    <a:pt x="1028" y="660"/>
                  </a:cubicBezTo>
                  <a:cubicBezTo>
                    <a:pt x="1055" y="667"/>
                    <a:pt x="1066" y="671"/>
                    <a:pt x="1063" y="671"/>
                  </a:cubicBezTo>
                  <a:cubicBezTo>
                    <a:pt x="1061" y="671"/>
                    <a:pt x="1049" y="669"/>
                    <a:pt x="1028" y="663"/>
                  </a:cubicBezTo>
                  <a:cubicBezTo>
                    <a:pt x="1011" y="658"/>
                    <a:pt x="1000" y="656"/>
                    <a:pt x="996" y="656"/>
                  </a:cubicBezTo>
                  <a:cubicBezTo>
                    <a:pt x="991" y="656"/>
                    <a:pt x="1006" y="663"/>
                    <a:pt x="1047" y="679"/>
                  </a:cubicBezTo>
                  <a:cubicBezTo>
                    <a:pt x="1060" y="682"/>
                    <a:pt x="1065" y="684"/>
                    <a:pt x="1063" y="684"/>
                  </a:cubicBezTo>
                  <a:cubicBezTo>
                    <a:pt x="1062" y="684"/>
                    <a:pt x="1056" y="683"/>
                    <a:pt x="1047" y="682"/>
                  </a:cubicBezTo>
                  <a:cubicBezTo>
                    <a:pt x="1022" y="675"/>
                    <a:pt x="1010" y="672"/>
                    <a:pt x="1008" y="672"/>
                  </a:cubicBezTo>
                  <a:cubicBezTo>
                    <a:pt x="1007" y="672"/>
                    <a:pt x="1012" y="674"/>
                    <a:pt x="1022" y="679"/>
                  </a:cubicBezTo>
                  <a:cubicBezTo>
                    <a:pt x="1048" y="688"/>
                    <a:pt x="1058" y="693"/>
                    <a:pt x="1054" y="693"/>
                  </a:cubicBezTo>
                  <a:cubicBezTo>
                    <a:pt x="1050" y="693"/>
                    <a:pt x="1039" y="690"/>
                    <a:pt x="1019" y="685"/>
                  </a:cubicBezTo>
                  <a:cubicBezTo>
                    <a:pt x="996" y="679"/>
                    <a:pt x="984" y="675"/>
                    <a:pt x="983" y="675"/>
                  </a:cubicBezTo>
                  <a:lnTo>
                    <a:pt x="983" y="675"/>
                  </a:lnTo>
                  <a:cubicBezTo>
                    <a:pt x="983" y="675"/>
                    <a:pt x="994" y="679"/>
                    <a:pt x="1016" y="688"/>
                  </a:cubicBezTo>
                  <a:cubicBezTo>
                    <a:pt x="1046" y="700"/>
                    <a:pt x="1054" y="709"/>
                    <a:pt x="1044" y="709"/>
                  </a:cubicBezTo>
                  <a:cubicBezTo>
                    <a:pt x="1039" y="709"/>
                    <a:pt x="1028" y="706"/>
                    <a:pt x="1013" y="701"/>
                  </a:cubicBezTo>
                  <a:cubicBezTo>
                    <a:pt x="1011" y="701"/>
                    <a:pt x="1003" y="699"/>
                    <a:pt x="1001" y="699"/>
                  </a:cubicBezTo>
                  <a:cubicBezTo>
                    <a:pt x="999" y="699"/>
                    <a:pt x="1000" y="700"/>
                    <a:pt x="1010" y="704"/>
                  </a:cubicBezTo>
                  <a:lnTo>
                    <a:pt x="988" y="694"/>
                  </a:lnTo>
                  <a:lnTo>
                    <a:pt x="985" y="701"/>
                  </a:lnTo>
                  <a:lnTo>
                    <a:pt x="1007" y="710"/>
                  </a:lnTo>
                  <a:cubicBezTo>
                    <a:pt x="1007" y="710"/>
                    <a:pt x="978" y="710"/>
                    <a:pt x="969" y="723"/>
                  </a:cubicBezTo>
                  <a:cubicBezTo>
                    <a:pt x="960" y="741"/>
                    <a:pt x="953" y="741"/>
                    <a:pt x="975" y="754"/>
                  </a:cubicBezTo>
                  <a:cubicBezTo>
                    <a:pt x="997" y="769"/>
                    <a:pt x="1006" y="777"/>
                    <a:pt x="1004" y="777"/>
                  </a:cubicBezTo>
                  <a:cubicBezTo>
                    <a:pt x="1002" y="777"/>
                    <a:pt x="991" y="770"/>
                    <a:pt x="972" y="757"/>
                  </a:cubicBezTo>
                  <a:cubicBezTo>
                    <a:pt x="972" y="757"/>
                    <a:pt x="971" y="758"/>
                    <a:pt x="970" y="758"/>
                  </a:cubicBezTo>
                  <a:cubicBezTo>
                    <a:pt x="965" y="758"/>
                    <a:pt x="951" y="750"/>
                    <a:pt x="946" y="750"/>
                  </a:cubicBezTo>
                  <a:cubicBezTo>
                    <a:pt x="945" y="750"/>
                    <a:pt x="944" y="750"/>
                    <a:pt x="944" y="751"/>
                  </a:cubicBezTo>
                  <a:cubicBezTo>
                    <a:pt x="944" y="752"/>
                    <a:pt x="943" y="754"/>
                    <a:pt x="941" y="754"/>
                  </a:cubicBezTo>
                  <a:cubicBezTo>
                    <a:pt x="938" y="754"/>
                    <a:pt x="932" y="751"/>
                    <a:pt x="922" y="744"/>
                  </a:cubicBezTo>
                  <a:lnTo>
                    <a:pt x="919" y="744"/>
                  </a:lnTo>
                  <a:cubicBezTo>
                    <a:pt x="944" y="769"/>
                    <a:pt x="946" y="781"/>
                    <a:pt x="937" y="781"/>
                  </a:cubicBezTo>
                  <a:cubicBezTo>
                    <a:pt x="933" y="781"/>
                    <a:pt x="928" y="779"/>
                    <a:pt x="922" y="776"/>
                  </a:cubicBezTo>
                  <a:lnTo>
                    <a:pt x="922" y="776"/>
                  </a:lnTo>
                  <a:cubicBezTo>
                    <a:pt x="919" y="779"/>
                    <a:pt x="916" y="779"/>
                    <a:pt x="928" y="801"/>
                  </a:cubicBezTo>
                  <a:cubicBezTo>
                    <a:pt x="936" y="811"/>
                    <a:pt x="939" y="815"/>
                    <a:pt x="938" y="815"/>
                  </a:cubicBezTo>
                  <a:cubicBezTo>
                    <a:pt x="937" y="815"/>
                    <a:pt x="933" y="812"/>
                    <a:pt x="925" y="804"/>
                  </a:cubicBezTo>
                  <a:cubicBezTo>
                    <a:pt x="916" y="795"/>
                    <a:pt x="905" y="788"/>
                    <a:pt x="900" y="788"/>
                  </a:cubicBezTo>
                  <a:cubicBezTo>
                    <a:pt x="895" y="788"/>
                    <a:pt x="897" y="795"/>
                    <a:pt x="912" y="813"/>
                  </a:cubicBezTo>
                  <a:lnTo>
                    <a:pt x="897" y="795"/>
                  </a:lnTo>
                  <a:cubicBezTo>
                    <a:pt x="892" y="791"/>
                    <a:pt x="889" y="789"/>
                    <a:pt x="889" y="789"/>
                  </a:cubicBezTo>
                  <a:lnTo>
                    <a:pt x="889" y="789"/>
                  </a:lnTo>
                  <a:cubicBezTo>
                    <a:pt x="886" y="789"/>
                    <a:pt x="898" y="803"/>
                    <a:pt x="909" y="817"/>
                  </a:cubicBezTo>
                  <a:cubicBezTo>
                    <a:pt x="922" y="834"/>
                    <a:pt x="929" y="843"/>
                    <a:pt x="927" y="843"/>
                  </a:cubicBezTo>
                  <a:cubicBezTo>
                    <a:pt x="926" y="843"/>
                    <a:pt x="914" y="830"/>
                    <a:pt x="891" y="801"/>
                  </a:cubicBezTo>
                  <a:cubicBezTo>
                    <a:pt x="872" y="779"/>
                    <a:pt x="865" y="770"/>
                    <a:pt x="864" y="770"/>
                  </a:cubicBezTo>
                  <a:lnTo>
                    <a:pt x="864" y="770"/>
                  </a:lnTo>
                  <a:cubicBezTo>
                    <a:pt x="864" y="770"/>
                    <a:pt x="867" y="774"/>
                    <a:pt x="872" y="782"/>
                  </a:cubicBezTo>
                  <a:cubicBezTo>
                    <a:pt x="881" y="796"/>
                    <a:pt x="890" y="811"/>
                    <a:pt x="888" y="811"/>
                  </a:cubicBezTo>
                  <a:cubicBezTo>
                    <a:pt x="888" y="811"/>
                    <a:pt x="885" y="809"/>
                    <a:pt x="881" y="804"/>
                  </a:cubicBezTo>
                  <a:lnTo>
                    <a:pt x="881" y="804"/>
                  </a:lnTo>
                  <a:cubicBezTo>
                    <a:pt x="881" y="804"/>
                    <a:pt x="878" y="807"/>
                    <a:pt x="906" y="845"/>
                  </a:cubicBezTo>
                  <a:cubicBezTo>
                    <a:pt x="922" y="864"/>
                    <a:pt x="919" y="867"/>
                    <a:pt x="916" y="867"/>
                  </a:cubicBezTo>
                  <a:cubicBezTo>
                    <a:pt x="906" y="854"/>
                    <a:pt x="900" y="842"/>
                    <a:pt x="891" y="827"/>
                  </a:cubicBezTo>
                  <a:lnTo>
                    <a:pt x="891" y="827"/>
                  </a:lnTo>
                  <a:cubicBezTo>
                    <a:pt x="890" y="827"/>
                    <a:pt x="889" y="828"/>
                    <a:pt x="887" y="829"/>
                  </a:cubicBezTo>
                  <a:cubicBezTo>
                    <a:pt x="875" y="820"/>
                    <a:pt x="862" y="807"/>
                    <a:pt x="853" y="791"/>
                  </a:cubicBezTo>
                  <a:cubicBezTo>
                    <a:pt x="848" y="784"/>
                    <a:pt x="845" y="780"/>
                    <a:pt x="844" y="780"/>
                  </a:cubicBezTo>
                  <a:lnTo>
                    <a:pt x="844" y="780"/>
                  </a:lnTo>
                  <a:cubicBezTo>
                    <a:pt x="843" y="780"/>
                    <a:pt x="848" y="790"/>
                    <a:pt x="865" y="813"/>
                  </a:cubicBezTo>
                  <a:cubicBezTo>
                    <a:pt x="894" y="854"/>
                    <a:pt x="894" y="854"/>
                    <a:pt x="887" y="857"/>
                  </a:cubicBezTo>
                  <a:cubicBezTo>
                    <a:pt x="887" y="857"/>
                    <a:pt x="884" y="857"/>
                    <a:pt x="872" y="839"/>
                  </a:cubicBezTo>
                  <a:cubicBezTo>
                    <a:pt x="863" y="823"/>
                    <a:pt x="860" y="818"/>
                    <a:pt x="858" y="818"/>
                  </a:cubicBezTo>
                  <a:cubicBezTo>
                    <a:pt x="858" y="818"/>
                    <a:pt x="857" y="819"/>
                    <a:pt x="856" y="820"/>
                  </a:cubicBezTo>
                  <a:cubicBezTo>
                    <a:pt x="865" y="857"/>
                    <a:pt x="881" y="895"/>
                    <a:pt x="900" y="929"/>
                  </a:cubicBezTo>
                  <a:cubicBezTo>
                    <a:pt x="911" y="952"/>
                    <a:pt x="917" y="963"/>
                    <a:pt x="916" y="963"/>
                  </a:cubicBezTo>
                  <a:cubicBezTo>
                    <a:pt x="915" y="963"/>
                    <a:pt x="909" y="953"/>
                    <a:pt x="897" y="933"/>
                  </a:cubicBezTo>
                  <a:cubicBezTo>
                    <a:pt x="890" y="917"/>
                    <a:pt x="886" y="912"/>
                    <a:pt x="884" y="912"/>
                  </a:cubicBezTo>
                  <a:cubicBezTo>
                    <a:pt x="883" y="912"/>
                    <a:pt x="882" y="913"/>
                    <a:pt x="881" y="914"/>
                  </a:cubicBezTo>
                  <a:cubicBezTo>
                    <a:pt x="872" y="892"/>
                    <a:pt x="872" y="892"/>
                    <a:pt x="875" y="889"/>
                  </a:cubicBezTo>
                  <a:lnTo>
                    <a:pt x="862" y="870"/>
                  </a:lnTo>
                  <a:cubicBezTo>
                    <a:pt x="850" y="848"/>
                    <a:pt x="844" y="837"/>
                    <a:pt x="843" y="837"/>
                  </a:cubicBezTo>
                  <a:lnTo>
                    <a:pt x="843" y="837"/>
                  </a:lnTo>
                  <a:cubicBezTo>
                    <a:pt x="842" y="837"/>
                    <a:pt x="847" y="848"/>
                    <a:pt x="856" y="870"/>
                  </a:cubicBezTo>
                  <a:cubicBezTo>
                    <a:pt x="861" y="881"/>
                    <a:pt x="863" y="887"/>
                    <a:pt x="863" y="887"/>
                  </a:cubicBezTo>
                  <a:cubicBezTo>
                    <a:pt x="862" y="887"/>
                    <a:pt x="859" y="882"/>
                    <a:pt x="853" y="873"/>
                  </a:cubicBezTo>
                  <a:cubicBezTo>
                    <a:pt x="844" y="857"/>
                    <a:pt x="835" y="843"/>
                    <a:pt x="834" y="843"/>
                  </a:cubicBezTo>
                  <a:lnTo>
                    <a:pt x="834" y="843"/>
                  </a:lnTo>
                  <a:cubicBezTo>
                    <a:pt x="834" y="843"/>
                    <a:pt x="835" y="846"/>
                    <a:pt x="837" y="851"/>
                  </a:cubicBezTo>
                  <a:cubicBezTo>
                    <a:pt x="837" y="851"/>
                    <a:pt x="837" y="851"/>
                    <a:pt x="837" y="851"/>
                  </a:cubicBezTo>
                  <a:cubicBezTo>
                    <a:pt x="835" y="851"/>
                    <a:pt x="831" y="849"/>
                    <a:pt x="822" y="832"/>
                  </a:cubicBezTo>
                  <a:lnTo>
                    <a:pt x="822" y="832"/>
                  </a:lnTo>
                  <a:cubicBezTo>
                    <a:pt x="818" y="835"/>
                    <a:pt x="818" y="835"/>
                    <a:pt x="828" y="857"/>
                  </a:cubicBezTo>
                  <a:cubicBezTo>
                    <a:pt x="837" y="879"/>
                    <a:pt x="834" y="879"/>
                    <a:pt x="831" y="879"/>
                  </a:cubicBezTo>
                  <a:cubicBezTo>
                    <a:pt x="831" y="879"/>
                    <a:pt x="828" y="882"/>
                    <a:pt x="837" y="904"/>
                  </a:cubicBezTo>
                  <a:cubicBezTo>
                    <a:pt x="847" y="926"/>
                    <a:pt x="853" y="948"/>
                    <a:pt x="847" y="951"/>
                  </a:cubicBezTo>
                  <a:cubicBezTo>
                    <a:pt x="848" y="962"/>
                    <a:pt x="849" y="968"/>
                    <a:pt x="848" y="968"/>
                  </a:cubicBezTo>
                  <a:cubicBezTo>
                    <a:pt x="846" y="968"/>
                    <a:pt x="842" y="957"/>
                    <a:pt x="831" y="929"/>
                  </a:cubicBezTo>
                  <a:cubicBezTo>
                    <a:pt x="824" y="913"/>
                    <a:pt x="822" y="909"/>
                    <a:pt x="821" y="909"/>
                  </a:cubicBezTo>
                  <a:cubicBezTo>
                    <a:pt x="820" y="909"/>
                    <a:pt x="819" y="910"/>
                    <a:pt x="818" y="911"/>
                  </a:cubicBezTo>
                  <a:cubicBezTo>
                    <a:pt x="818" y="911"/>
                    <a:pt x="815" y="911"/>
                    <a:pt x="806" y="889"/>
                  </a:cubicBezTo>
                  <a:cubicBezTo>
                    <a:pt x="803" y="882"/>
                    <a:pt x="802" y="880"/>
                    <a:pt x="802" y="880"/>
                  </a:cubicBezTo>
                  <a:lnTo>
                    <a:pt x="802" y="880"/>
                  </a:lnTo>
                  <a:cubicBezTo>
                    <a:pt x="802" y="880"/>
                    <a:pt x="808" y="895"/>
                    <a:pt x="812" y="911"/>
                  </a:cubicBezTo>
                  <a:lnTo>
                    <a:pt x="825" y="958"/>
                  </a:lnTo>
                  <a:cubicBezTo>
                    <a:pt x="815" y="936"/>
                    <a:pt x="806" y="911"/>
                    <a:pt x="800" y="889"/>
                  </a:cubicBezTo>
                  <a:lnTo>
                    <a:pt x="800" y="889"/>
                  </a:lnTo>
                  <a:cubicBezTo>
                    <a:pt x="804" y="905"/>
                    <a:pt x="807" y="922"/>
                    <a:pt x="805" y="922"/>
                  </a:cubicBezTo>
                  <a:cubicBezTo>
                    <a:pt x="804" y="922"/>
                    <a:pt x="802" y="920"/>
                    <a:pt x="800" y="914"/>
                  </a:cubicBezTo>
                  <a:cubicBezTo>
                    <a:pt x="793" y="914"/>
                    <a:pt x="790" y="914"/>
                    <a:pt x="784" y="892"/>
                  </a:cubicBezTo>
                  <a:cubicBezTo>
                    <a:pt x="782" y="883"/>
                    <a:pt x="781" y="881"/>
                    <a:pt x="780" y="881"/>
                  </a:cubicBezTo>
                  <a:lnTo>
                    <a:pt x="780" y="881"/>
                  </a:lnTo>
                  <a:cubicBezTo>
                    <a:pt x="779" y="881"/>
                    <a:pt x="781" y="892"/>
                    <a:pt x="781" y="892"/>
                  </a:cubicBezTo>
                  <a:cubicBezTo>
                    <a:pt x="782" y="904"/>
                    <a:pt x="782" y="911"/>
                    <a:pt x="781" y="911"/>
                  </a:cubicBezTo>
                  <a:cubicBezTo>
                    <a:pt x="779" y="911"/>
                    <a:pt x="776" y="904"/>
                    <a:pt x="771" y="892"/>
                  </a:cubicBezTo>
                  <a:cubicBezTo>
                    <a:pt x="764" y="868"/>
                    <a:pt x="760" y="857"/>
                    <a:pt x="759" y="857"/>
                  </a:cubicBezTo>
                  <a:lnTo>
                    <a:pt x="759" y="857"/>
                  </a:lnTo>
                  <a:cubicBezTo>
                    <a:pt x="757" y="857"/>
                    <a:pt x="759" y="868"/>
                    <a:pt x="762" y="892"/>
                  </a:cubicBezTo>
                  <a:cubicBezTo>
                    <a:pt x="764" y="906"/>
                    <a:pt x="766" y="919"/>
                    <a:pt x="765" y="919"/>
                  </a:cubicBezTo>
                  <a:cubicBezTo>
                    <a:pt x="765" y="919"/>
                    <a:pt x="763" y="912"/>
                    <a:pt x="759" y="892"/>
                  </a:cubicBezTo>
                  <a:cubicBezTo>
                    <a:pt x="758" y="885"/>
                    <a:pt x="757" y="883"/>
                    <a:pt x="757" y="883"/>
                  </a:cubicBezTo>
                  <a:cubicBezTo>
                    <a:pt x="756" y="883"/>
                    <a:pt x="755" y="899"/>
                    <a:pt x="753" y="917"/>
                  </a:cubicBezTo>
                  <a:cubicBezTo>
                    <a:pt x="756" y="942"/>
                    <a:pt x="759" y="989"/>
                    <a:pt x="759" y="1014"/>
                  </a:cubicBezTo>
                  <a:cubicBezTo>
                    <a:pt x="761" y="1041"/>
                    <a:pt x="762" y="1053"/>
                    <a:pt x="761" y="1053"/>
                  </a:cubicBezTo>
                  <a:cubicBezTo>
                    <a:pt x="760" y="1053"/>
                    <a:pt x="758" y="1047"/>
                    <a:pt x="756" y="1036"/>
                  </a:cubicBezTo>
                  <a:cubicBezTo>
                    <a:pt x="750" y="1020"/>
                    <a:pt x="746" y="1005"/>
                    <a:pt x="746" y="989"/>
                  </a:cubicBezTo>
                  <a:cubicBezTo>
                    <a:pt x="746" y="964"/>
                    <a:pt x="750" y="964"/>
                    <a:pt x="750" y="964"/>
                  </a:cubicBezTo>
                  <a:cubicBezTo>
                    <a:pt x="750" y="942"/>
                    <a:pt x="750" y="917"/>
                    <a:pt x="743" y="917"/>
                  </a:cubicBezTo>
                  <a:cubicBezTo>
                    <a:pt x="742" y="904"/>
                    <a:pt x="741" y="898"/>
                    <a:pt x="741" y="898"/>
                  </a:cubicBezTo>
                  <a:cubicBezTo>
                    <a:pt x="740" y="898"/>
                    <a:pt x="740" y="904"/>
                    <a:pt x="740" y="917"/>
                  </a:cubicBezTo>
                  <a:cubicBezTo>
                    <a:pt x="737" y="892"/>
                    <a:pt x="734" y="892"/>
                    <a:pt x="731" y="892"/>
                  </a:cubicBezTo>
                  <a:cubicBezTo>
                    <a:pt x="728" y="892"/>
                    <a:pt x="721" y="892"/>
                    <a:pt x="721" y="867"/>
                  </a:cubicBezTo>
                  <a:cubicBezTo>
                    <a:pt x="721" y="866"/>
                    <a:pt x="720" y="865"/>
                    <a:pt x="719" y="865"/>
                  </a:cubicBezTo>
                  <a:cubicBezTo>
                    <a:pt x="718" y="865"/>
                    <a:pt x="717" y="870"/>
                    <a:pt x="715" y="889"/>
                  </a:cubicBezTo>
                  <a:cubicBezTo>
                    <a:pt x="713" y="916"/>
                    <a:pt x="711" y="927"/>
                    <a:pt x="711" y="927"/>
                  </a:cubicBezTo>
                  <a:cubicBezTo>
                    <a:pt x="710" y="927"/>
                    <a:pt x="711" y="921"/>
                    <a:pt x="712" y="911"/>
                  </a:cubicBezTo>
                  <a:cubicBezTo>
                    <a:pt x="714" y="881"/>
                    <a:pt x="710" y="858"/>
                    <a:pt x="703" y="858"/>
                  </a:cubicBezTo>
                  <a:cubicBezTo>
                    <a:pt x="699" y="858"/>
                    <a:pt x="695" y="865"/>
                    <a:pt x="690" y="882"/>
                  </a:cubicBezTo>
                  <a:lnTo>
                    <a:pt x="687" y="882"/>
                  </a:lnTo>
                  <a:cubicBezTo>
                    <a:pt x="687" y="868"/>
                    <a:pt x="685" y="860"/>
                    <a:pt x="681" y="860"/>
                  </a:cubicBezTo>
                  <a:cubicBezTo>
                    <a:pt x="679" y="860"/>
                    <a:pt x="675" y="865"/>
                    <a:pt x="671" y="876"/>
                  </a:cubicBezTo>
                  <a:lnTo>
                    <a:pt x="665" y="873"/>
                  </a:lnTo>
                  <a:cubicBezTo>
                    <a:pt x="667" y="860"/>
                    <a:pt x="667" y="854"/>
                    <a:pt x="666" y="854"/>
                  </a:cubicBezTo>
                  <a:lnTo>
                    <a:pt x="666" y="854"/>
                  </a:lnTo>
                  <a:cubicBezTo>
                    <a:pt x="666" y="854"/>
                    <a:pt x="663" y="859"/>
                    <a:pt x="659" y="870"/>
                  </a:cubicBezTo>
                  <a:cubicBezTo>
                    <a:pt x="650" y="885"/>
                    <a:pt x="644" y="901"/>
                    <a:pt x="644" y="901"/>
                  </a:cubicBezTo>
                  <a:cubicBezTo>
                    <a:pt x="644" y="901"/>
                    <a:pt x="644" y="898"/>
                    <a:pt x="646" y="892"/>
                  </a:cubicBezTo>
                  <a:cubicBezTo>
                    <a:pt x="656" y="867"/>
                    <a:pt x="652" y="867"/>
                    <a:pt x="646" y="864"/>
                  </a:cubicBezTo>
                  <a:cubicBezTo>
                    <a:pt x="644" y="861"/>
                    <a:pt x="643" y="860"/>
                    <a:pt x="641" y="860"/>
                  </a:cubicBezTo>
                  <a:cubicBezTo>
                    <a:pt x="639" y="860"/>
                    <a:pt x="637" y="866"/>
                    <a:pt x="630" y="882"/>
                  </a:cubicBezTo>
                  <a:cubicBezTo>
                    <a:pt x="626" y="886"/>
                    <a:pt x="623" y="888"/>
                    <a:pt x="622" y="888"/>
                  </a:cubicBezTo>
                  <a:cubicBezTo>
                    <a:pt x="617" y="888"/>
                    <a:pt x="626" y="871"/>
                    <a:pt x="634" y="854"/>
                  </a:cubicBezTo>
                  <a:cubicBezTo>
                    <a:pt x="645" y="836"/>
                    <a:pt x="651" y="826"/>
                    <a:pt x="650" y="826"/>
                  </a:cubicBezTo>
                  <a:lnTo>
                    <a:pt x="650" y="826"/>
                  </a:lnTo>
                  <a:cubicBezTo>
                    <a:pt x="649" y="826"/>
                    <a:pt x="640" y="840"/>
                    <a:pt x="621" y="873"/>
                  </a:cubicBezTo>
                  <a:cubicBezTo>
                    <a:pt x="607" y="898"/>
                    <a:pt x="599" y="907"/>
                    <a:pt x="597" y="907"/>
                  </a:cubicBezTo>
                  <a:cubicBezTo>
                    <a:pt x="595" y="907"/>
                    <a:pt x="597" y="901"/>
                    <a:pt x="602" y="892"/>
                  </a:cubicBezTo>
                  <a:cubicBezTo>
                    <a:pt x="612" y="875"/>
                    <a:pt x="614" y="873"/>
                    <a:pt x="616" y="873"/>
                  </a:cubicBezTo>
                  <a:cubicBezTo>
                    <a:pt x="617" y="873"/>
                    <a:pt x="617" y="873"/>
                    <a:pt x="618" y="873"/>
                  </a:cubicBezTo>
                  <a:lnTo>
                    <a:pt x="640" y="832"/>
                  </a:lnTo>
                  <a:cubicBezTo>
                    <a:pt x="640" y="831"/>
                    <a:pt x="640" y="831"/>
                    <a:pt x="640" y="831"/>
                  </a:cubicBezTo>
                  <a:cubicBezTo>
                    <a:pt x="639" y="831"/>
                    <a:pt x="636" y="835"/>
                    <a:pt x="627" y="851"/>
                  </a:cubicBezTo>
                  <a:cubicBezTo>
                    <a:pt x="627" y="851"/>
                    <a:pt x="627" y="851"/>
                    <a:pt x="627" y="851"/>
                  </a:cubicBezTo>
                  <a:cubicBezTo>
                    <a:pt x="625" y="851"/>
                    <a:pt x="621" y="853"/>
                    <a:pt x="612" y="870"/>
                  </a:cubicBezTo>
                  <a:cubicBezTo>
                    <a:pt x="596" y="889"/>
                    <a:pt x="583" y="907"/>
                    <a:pt x="574" y="929"/>
                  </a:cubicBezTo>
                  <a:cubicBezTo>
                    <a:pt x="567" y="949"/>
                    <a:pt x="563" y="951"/>
                    <a:pt x="560" y="951"/>
                  </a:cubicBezTo>
                  <a:cubicBezTo>
                    <a:pt x="560" y="951"/>
                    <a:pt x="559" y="951"/>
                    <a:pt x="558" y="951"/>
                  </a:cubicBezTo>
                  <a:cubicBezTo>
                    <a:pt x="568" y="926"/>
                    <a:pt x="580" y="904"/>
                    <a:pt x="596" y="886"/>
                  </a:cubicBezTo>
                  <a:cubicBezTo>
                    <a:pt x="605" y="876"/>
                    <a:pt x="615" y="860"/>
                    <a:pt x="621" y="848"/>
                  </a:cubicBezTo>
                  <a:cubicBezTo>
                    <a:pt x="624" y="843"/>
                    <a:pt x="624" y="841"/>
                    <a:pt x="623" y="841"/>
                  </a:cubicBezTo>
                  <a:lnTo>
                    <a:pt x="623" y="841"/>
                  </a:lnTo>
                  <a:cubicBezTo>
                    <a:pt x="621" y="841"/>
                    <a:pt x="605" y="858"/>
                    <a:pt x="586" y="880"/>
                  </a:cubicBezTo>
                  <a:lnTo>
                    <a:pt x="586" y="880"/>
                  </a:lnTo>
                  <a:cubicBezTo>
                    <a:pt x="586" y="880"/>
                    <a:pt x="586" y="880"/>
                    <a:pt x="587" y="879"/>
                  </a:cubicBezTo>
                  <a:cubicBezTo>
                    <a:pt x="599" y="860"/>
                    <a:pt x="596" y="857"/>
                    <a:pt x="593" y="854"/>
                  </a:cubicBezTo>
                  <a:cubicBezTo>
                    <a:pt x="591" y="853"/>
                    <a:pt x="590" y="853"/>
                    <a:pt x="588" y="853"/>
                  </a:cubicBezTo>
                  <a:cubicBezTo>
                    <a:pt x="585" y="853"/>
                    <a:pt x="582" y="856"/>
                    <a:pt x="571" y="870"/>
                  </a:cubicBezTo>
                  <a:cubicBezTo>
                    <a:pt x="558" y="889"/>
                    <a:pt x="543" y="907"/>
                    <a:pt x="543" y="907"/>
                  </a:cubicBezTo>
                  <a:cubicBezTo>
                    <a:pt x="536" y="920"/>
                    <a:pt x="527" y="936"/>
                    <a:pt x="514" y="948"/>
                  </a:cubicBezTo>
                  <a:cubicBezTo>
                    <a:pt x="521" y="933"/>
                    <a:pt x="530" y="917"/>
                    <a:pt x="536" y="901"/>
                  </a:cubicBezTo>
                  <a:cubicBezTo>
                    <a:pt x="562" y="860"/>
                    <a:pt x="574" y="839"/>
                    <a:pt x="568" y="832"/>
                  </a:cubicBezTo>
                  <a:cubicBezTo>
                    <a:pt x="565" y="829"/>
                    <a:pt x="562" y="826"/>
                    <a:pt x="577" y="807"/>
                  </a:cubicBezTo>
                  <a:cubicBezTo>
                    <a:pt x="576" y="806"/>
                    <a:pt x="575" y="805"/>
                    <a:pt x="573" y="805"/>
                  </a:cubicBezTo>
                  <a:cubicBezTo>
                    <a:pt x="570" y="805"/>
                    <a:pt x="565" y="808"/>
                    <a:pt x="555" y="820"/>
                  </a:cubicBezTo>
                  <a:lnTo>
                    <a:pt x="552" y="817"/>
                  </a:lnTo>
                  <a:cubicBezTo>
                    <a:pt x="561" y="806"/>
                    <a:pt x="564" y="800"/>
                    <a:pt x="562" y="800"/>
                  </a:cubicBezTo>
                  <a:lnTo>
                    <a:pt x="562" y="800"/>
                  </a:lnTo>
                  <a:cubicBezTo>
                    <a:pt x="560" y="800"/>
                    <a:pt x="556" y="804"/>
                    <a:pt x="549" y="810"/>
                  </a:cubicBezTo>
                  <a:cubicBezTo>
                    <a:pt x="544" y="815"/>
                    <a:pt x="541" y="816"/>
                    <a:pt x="540" y="816"/>
                  </a:cubicBezTo>
                  <a:cubicBezTo>
                    <a:pt x="538" y="816"/>
                    <a:pt x="545" y="806"/>
                    <a:pt x="543" y="804"/>
                  </a:cubicBezTo>
                  <a:cubicBezTo>
                    <a:pt x="558" y="788"/>
                    <a:pt x="567" y="780"/>
                    <a:pt x="567" y="780"/>
                  </a:cubicBezTo>
                  <a:lnTo>
                    <a:pt x="567" y="780"/>
                  </a:lnTo>
                  <a:cubicBezTo>
                    <a:pt x="566" y="780"/>
                    <a:pt x="553" y="792"/>
                    <a:pt x="524" y="820"/>
                  </a:cubicBezTo>
                  <a:cubicBezTo>
                    <a:pt x="508" y="835"/>
                    <a:pt x="493" y="857"/>
                    <a:pt x="496" y="857"/>
                  </a:cubicBezTo>
                  <a:lnTo>
                    <a:pt x="499" y="864"/>
                  </a:lnTo>
                  <a:lnTo>
                    <a:pt x="477" y="876"/>
                  </a:lnTo>
                  <a:cubicBezTo>
                    <a:pt x="461" y="879"/>
                    <a:pt x="449" y="889"/>
                    <a:pt x="436" y="901"/>
                  </a:cubicBezTo>
                  <a:cubicBezTo>
                    <a:pt x="436" y="901"/>
                    <a:pt x="421" y="914"/>
                    <a:pt x="418" y="914"/>
                  </a:cubicBezTo>
                  <a:cubicBezTo>
                    <a:pt x="418" y="914"/>
                    <a:pt x="417" y="914"/>
                    <a:pt x="417" y="914"/>
                  </a:cubicBezTo>
                  <a:lnTo>
                    <a:pt x="452" y="882"/>
                  </a:lnTo>
                  <a:cubicBezTo>
                    <a:pt x="471" y="867"/>
                    <a:pt x="489" y="851"/>
                    <a:pt x="508" y="835"/>
                  </a:cubicBezTo>
                  <a:cubicBezTo>
                    <a:pt x="530" y="813"/>
                    <a:pt x="544" y="797"/>
                    <a:pt x="541" y="797"/>
                  </a:cubicBezTo>
                  <a:lnTo>
                    <a:pt x="541" y="797"/>
                  </a:lnTo>
                  <a:cubicBezTo>
                    <a:pt x="539" y="797"/>
                    <a:pt x="533" y="802"/>
                    <a:pt x="521" y="813"/>
                  </a:cubicBezTo>
                  <a:cubicBezTo>
                    <a:pt x="518" y="810"/>
                    <a:pt x="518" y="810"/>
                    <a:pt x="536" y="795"/>
                  </a:cubicBezTo>
                  <a:cubicBezTo>
                    <a:pt x="544" y="787"/>
                    <a:pt x="548" y="783"/>
                    <a:pt x="546" y="783"/>
                  </a:cubicBezTo>
                  <a:lnTo>
                    <a:pt x="546" y="783"/>
                  </a:lnTo>
                  <a:cubicBezTo>
                    <a:pt x="544" y="783"/>
                    <a:pt x="535" y="789"/>
                    <a:pt x="514" y="804"/>
                  </a:cubicBezTo>
                  <a:cubicBezTo>
                    <a:pt x="497" y="817"/>
                    <a:pt x="487" y="823"/>
                    <a:pt x="485" y="823"/>
                  </a:cubicBezTo>
                  <a:cubicBezTo>
                    <a:pt x="483" y="823"/>
                    <a:pt x="491" y="815"/>
                    <a:pt x="511" y="798"/>
                  </a:cubicBezTo>
                  <a:cubicBezTo>
                    <a:pt x="535" y="776"/>
                    <a:pt x="541" y="767"/>
                    <a:pt x="536" y="767"/>
                  </a:cubicBezTo>
                  <a:cubicBezTo>
                    <a:pt x="534" y="767"/>
                    <a:pt x="530" y="769"/>
                    <a:pt x="524" y="773"/>
                  </a:cubicBezTo>
                  <a:cubicBezTo>
                    <a:pt x="504" y="787"/>
                    <a:pt x="493" y="792"/>
                    <a:pt x="489" y="792"/>
                  </a:cubicBezTo>
                  <a:cubicBezTo>
                    <a:pt x="486" y="792"/>
                    <a:pt x="489" y="787"/>
                    <a:pt x="499" y="779"/>
                  </a:cubicBezTo>
                  <a:cubicBezTo>
                    <a:pt x="509" y="770"/>
                    <a:pt x="514" y="766"/>
                    <a:pt x="512" y="766"/>
                  </a:cubicBezTo>
                  <a:lnTo>
                    <a:pt x="512" y="766"/>
                  </a:lnTo>
                  <a:cubicBezTo>
                    <a:pt x="511" y="766"/>
                    <a:pt x="505" y="769"/>
                    <a:pt x="496" y="773"/>
                  </a:cubicBezTo>
                  <a:cubicBezTo>
                    <a:pt x="510" y="763"/>
                    <a:pt x="526" y="754"/>
                    <a:pt x="523" y="754"/>
                  </a:cubicBezTo>
                  <a:lnTo>
                    <a:pt x="523" y="754"/>
                  </a:lnTo>
                  <a:cubicBezTo>
                    <a:pt x="523" y="754"/>
                    <a:pt x="520" y="755"/>
                    <a:pt x="514" y="757"/>
                  </a:cubicBezTo>
                  <a:cubicBezTo>
                    <a:pt x="514" y="757"/>
                    <a:pt x="511" y="757"/>
                    <a:pt x="493" y="770"/>
                  </a:cubicBezTo>
                  <a:lnTo>
                    <a:pt x="449" y="791"/>
                  </a:lnTo>
                  <a:cubicBezTo>
                    <a:pt x="436" y="801"/>
                    <a:pt x="424" y="810"/>
                    <a:pt x="411" y="817"/>
                  </a:cubicBezTo>
                  <a:cubicBezTo>
                    <a:pt x="407" y="819"/>
                    <a:pt x="404" y="820"/>
                    <a:pt x="403" y="820"/>
                  </a:cubicBezTo>
                  <a:cubicBezTo>
                    <a:pt x="396" y="820"/>
                    <a:pt x="415" y="797"/>
                    <a:pt x="464" y="766"/>
                  </a:cubicBezTo>
                  <a:lnTo>
                    <a:pt x="505" y="741"/>
                  </a:lnTo>
                  <a:lnTo>
                    <a:pt x="464" y="763"/>
                  </a:lnTo>
                  <a:cubicBezTo>
                    <a:pt x="461" y="760"/>
                    <a:pt x="461" y="757"/>
                    <a:pt x="483" y="748"/>
                  </a:cubicBezTo>
                  <a:cubicBezTo>
                    <a:pt x="505" y="738"/>
                    <a:pt x="505" y="738"/>
                    <a:pt x="505" y="735"/>
                  </a:cubicBezTo>
                  <a:cubicBezTo>
                    <a:pt x="505" y="735"/>
                    <a:pt x="505" y="735"/>
                    <a:pt x="504" y="735"/>
                  </a:cubicBezTo>
                  <a:cubicBezTo>
                    <a:pt x="501" y="735"/>
                    <a:pt x="496" y="736"/>
                    <a:pt x="483" y="744"/>
                  </a:cubicBezTo>
                  <a:cubicBezTo>
                    <a:pt x="459" y="755"/>
                    <a:pt x="448" y="759"/>
                    <a:pt x="446" y="759"/>
                  </a:cubicBezTo>
                  <a:cubicBezTo>
                    <a:pt x="445" y="759"/>
                    <a:pt x="450" y="756"/>
                    <a:pt x="458" y="751"/>
                  </a:cubicBezTo>
                  <a:cubicBezTo>
                    <a:pt x="482" y="739"/>
                    <a:pt x="493" y="733"/>
                    <a:pt x="491" y="733"/>
                  </a:cubicBezTo>
                  <a:lnTo>
                    <a:pt x="491" y="733"/>
                  </a:lnTo>
                  <a:cubicBezTo>
                    <a:pt x="489" y="733"/>
                    <a:pt x="478" y="737"/>
                    <a:pt x="458" y="744"/>
                  </a:cubicBezTo>
                  <a:cubicBezTo>
                    <a:pt x="437" y="755"/>
                    <a:pt x="426" y="760"/>
                    <a:pt x="425" y="760"/>
                  </a:cubicBezTo>
                  <a:cubicBezTo>
                    <a:pt x="424" y="760"/>
                    <a:pt x="434" y="754"/>
                    <a:pt x="455" y="744"/>
                  </a:cubicBezTo>
                  <a:cubicBezTo>
                    <a:pt x="471" y="738"/>
                    <a:pt x="486" y="729"/>
                    <a:pt x="499" y="719"/>
                  </a:cubicBezTo>
                  <a:lnTo>
                    <a:pt x="499" y="719"/>
                  </a:lnTo>
                  <a:lnTo>
                    <a:pt x="477" y="729"/>
                  </a:lnTo>
                  <a:cubicBezTo>
                    <a:pt x="454" y="739"/>
                    <a:pt x="443" y="743"/>
                    <a:pt x="440" y="743"/>
                  </a:cubicBezTo>
                  <a:cubicBezTo>
                    <a:pt x="438" y="743"/>
                    <a:pt x="443" y="740"/>
                    <a:pt x="452" y="735"/>
                  </a:cubicBezTo>
                  <a:cubicBezTo>
                    <a:pt x="466" y="729"/>
                    <a:pt x="471" y="726"/>
                    <a:pt x="467" y="726"/>
                  </a:cubicBezTo>
                  <a:cubicBezTo>
                    <a:pt x="465" y="726"/>
                    <a:pt x="460" y="727"/>
                    <a:pt x="452" y="729"/>
                  </a:cubicBezTo>
                  <a:cubicBezTo>
                    <a:pt x="449" y="723"/>
                    <a:pt x="449" y="723"/>
                    <a:pt x="471" y="713"/>
                  </a:cubicBezTo>
                  <a:lnTo>
                    <a:pt x="471" y="713"/>
                  </a:lnTo>
                  <a:cubicBezTo>
                    <a:pt x="463" y="714"/>
                    <a:pt x="458" y="715"/>
                    <a:pt x="455" y="715"/>
                  </a:cubicBezTo>
                  <a:cubicBezTo>
                    <a:pt x="452" y="715"/>
                    <a:pt x="457" y="713"/>
                    <a:pt x="471" y="707"/>
                  </a:cubicBezTo>
                  <a:cubicBezTo>
                    <a:pt x="485" y="701"/>
                    <a:pt x="490" y="699"/>
                    <a:pt x="486" y="699"/>
                  </a:cubicBezTo>
                  <a:cubicBezTo>
                    <a:pt x="484" y="699"/>
                    <a:pt x="479" y="699"/>
                    <a:pt x="471" y="701"/>
                  </a:cubicBezTo>
                  <a:cubicBezTo>
                    <a:pt x="446" y="707"/>
                    <a:pt x="424" y="713"/>
                    <a:pt x="402" y="726"/>
                  </a:cubicBezTo>
                  <a:cubicBezTo>
                    <a:pt x="402" y="726"/>
                    <a:pt x="402" y="726"/>
                    <a:pt x="380" y="735"/>
                  </a:cubicBezTo>
                  <a:lnTo>
                    <a:pt x="377" y="729"/>
                  </a:lnTo>
                  <a:cubicBezTo>
                    <a:pt x="377" y="726"/>
                    <a:pt x="377" y="723"/>
                    <a:pt x="352" y="723"/>
                  </a:cubicBezTo>
                  <a:cubicBezTo>
                    <a:pt x="326" y="726"/>
                    <a:pt x="279" y="735"/>
                    <a:pt x="305" y="735"/>
                  </a:cubicBezTo>
                  <a:lnTo>
                    <a:pt x="283" y="744"/>
                  </a:lnTo>
                  <a:cubicBezTo>
                    <a:pt x="241" y="755"/>
                    <a:pt x="224" y="762"/>
                    <a:pt x="231" y="762"/>
                  </a:cubicBezTo>
                  <a:cubicBezTo>
                    <a:pt x="236" y="762"/>
                    <a:pt x="254" y="759"/>
                    <a:pt x="283" y="751"/>
                  </a:cubicBezTo>
                  <a:cubicBezTo>
                    <a:pt x="319" y="741"/>
                    <a:pt x="336" y="736"/>
                    <a:pt x="338" y="736"/>
                  </a:cubicBezTo>
                  <a:lnTo>
                    <a:pt x="338" y="736"/>
                  </a:lnTo>
                  <a:cubicBezTo>
                    <a:pt x="340" y="736"/>
                    <a:pt x="329" y="740"/>
                    <a:pt x="308" y="748"/>
                  </a:cubicBezTo>
                  <a:cubicBezTo>
                    <a:pt x="261" y="760"/>
                    <a:pt x="261" y="766"/>
                    <a:pt x="264" y="770"/>
                  </a:cubicBezTo>
                  <a:cubicBezTo>
                    <a:pt x="264" y="773"/>
                    <a:pt x="264" y="773"/>
                    <a:pt x="242" y="779"/>
                  </a:cubicBezTo>
                  <a:cubicBezTo>
                    <a:pt x="217" y="788"/>
                    <a:pt x="195" y="798"/>
                    <a:pt x="198" y="801"/>
                  </a:cubicBezTo>
                  <a:cubicBezTo>
                    <a:pt x="198" y="804"/>
                    <a:pt x="198" y="805"/>
                    <a:pt x="200" y="805"/>
                  </a:cubicBezTo>
                  <a:cubicBezTo>
                    <a:pt x="202" y="805"/>
                    <a:pt x="208" y="803"/>
                    <a:pt x="220" y="798"/>
                  </a:cubicBezTo>
                  <a:cubicBezTo>
                    <a:pt x="227" y="795"/>
                    <a:pt x="232" y="793"/>
                    <a:pt x="234" y="793"/>
                  </a:cubicBezTo>
                  <a:cubicBezTo>
                    <a:pt x="239" y="793"/>
                    <a:pt x="231" y="800"/>
                    <a:pt x="201" y="813"/>
                  </a:cubicBezTo>
                  <a:cubicBezTo>
                    <a:pt x="191" y="819"/>
                    <a:pt x="185" y="822"/>
                    <a:pt x="187" y="822"/>
                  </a:cubicBezTo>
                  <a:cubicBezTo>
                    <a:pt x="190" y="822"/>
                    <a:pt x="201" y="819"/>
                    <a:pt x="226" y="810"/>
                  </a:cubicBezTo>
                  <a:cubicBezTo>
                    <a:pt x="243" y="804"/>
                    <a:pt x="254" y="802"/>
                    <a:pt x="258" y="802"/>
                  </a:cubicBezTo>
                  <a:cubicBezTo>
                    <a:pt x="266" y="802"/>
                    <a:pt x="257" y="809"/>
                    <a:pt x="229" y="823"/>
                  </a:cubicBezTo>
                  <a:cubicBezTo>
                    <a:pt x="229" y="823"/>
                    <a:pt x="229" y="826"/>
                    <a:pt x="232" y="829"/>
                  </a:cubicBezTo>
                  <a:cubicBezTo>
                    <a:pt x="232" y="831"/>
                    <a:pt x="234" y="831"/>
                    <a:pt x="236" y="831"/>
                  </a:cubicBezTo>
                  <a:cubicBezTo>
                    <a:pt x="242" y="831"/>
                    <a:pt x="259" y="824"/>
                    <a:pt x="276" y="817"/>
                  </a:cubicBezTo>
                  <a:cubicBezTo>
                    <a:pt x="300" y="806"/>
                    <a:pt x="311" y="802"/>
                    <a:pt x="313" y="802"/>
                  </a:cubicBezTo>
                  <a:lnTo>
                    <a:pt x="313" y="802"/>
                  </a:lnTo>
                  <a:cubicBezTo>
                    <a:pt x="315" y="802"/>
                    <a:pt x="310" y="805"/>
                    <a:pt x="301" y="810"/>
                  </a:cubicBezTo>
                  <a:cubicBezTo>
                    <a:pt x="286" y="817"/>
                    <a:pt x="273" y="826"/>
                    <a:pt x="258" y="832"/>
                  </a:cubicBezTo>
                  <a:cubicBezTo>
                    <a:pt x="236" y="842"/>
                    <a:pt x="239" y="845"/>
                    <a:pt x="239" y="848"/>
                  </a:cubicBezTo>
                  <a:cubicBezTo>
                    <a:pt x="241" y="852"/>
                    <a:pt x="243" y="856"/>
                    <a:pt x="249" y="856"/>
                  </a:cubicBezTo>
                  <a:cubicBezTo>
                    <a:pt x="253" y="856"/>
                    <a:pt x="259" y="854"/>
                    <a:pt x="267" y="851"/>
                  </a:cubicBezTo>
                  <a:lnTo>
                    <a:pt x="267" y="851"/>
                  </a:lnTo>
                  <a:cubicBezTo>
                    <a:pt x="254" y="857"/>
                    <a:pt x="254" y="854"/>
                    <a:pt x="245" y="860"/>
                  </a:cubicBezTo>
                  <a:cubicBezTo>
                    <a:pt x="245" y="863"/>
                    <a:pt x="235" y="869"/>
                    <a:pt x="235" y="869"/>
                  </a:cubicBezTo>
                  <a:cubicBezTo>
                    <a:pt x="235" y="869"/>
                    <a:pt x="238" y="868"/>
                    <a:pt x="245" y="864"/>
                  </a:cubicBezTo>
                  <a:lnTo>
                    <a:pt x="245" y="864"/>
                  </a:lnTo>
                  <a:cubicBezTo>
                    <a:pt x="245" y="864"/>
                    <a:pt x="248" y="870"/>
                    <a:pt x="229" y="889"/>
                  </a:cubicBezTo>
                  <a:cubicBezTo>
                    <a:pt x="224" y="895"/>
                    <a:pt x="226" y="897"/>
                    <a:pt x="231" y="897"/>
                  </a:cubicBezTo>
                  <a:cubicBezTo>
                    <a:pt x="242" y="897"/>
                    <a:pt x="272" y="884"/>
                    <a:pt x="297" y="861"/>
                  </a:cubicBezTo>
                  <a:lnTo>
                    <a:pt x="297" y="861"/>
                  </a:lnTo>
                  <a:cubicBezTo>
                    <a:pt x="297" y="862"/>
                    <a:pt x="298" y="863"/>
                    <a:pt x="298" y="864"/>
                  </a:cubicBezTo>
                  <a:cubicBezTo>
                    <a:pt x="299" y="864"/>
                    <a:pt x="299" y="864"/>
                    <a:pt x="300" y="864"/>
                  </a:cubicBezTo>
                  <a:cubicBezTo>
                    <a:pt x="305" y="864"/>
                    <a:pt x="320" y="854"/>
                    <a:pt x="320" y="854"/>
                  </a:cubicBezTo>
                  <a:cubicBezTo>
                    <a:pt x="331" y="849"/>
                    <a:pt x="337" y="848"/>
                    <a:pt x="340" y="848"/>
                  </a:cubicBezTo>
                  <a:cubicBezTo>
                    <a:pt x="343" y="848"/>
                    <a:pt x="344" y="849"/>
                    <a:pt x="345" y="851"/>
                  </a:cubicBezTo>
                  <a:lnTo>
                    <a:pt x="305" y="873"/>
                  </a:lnTo>
                  <a:cubicBezTo>
                    <a:pt x="262" y="895"/>
                    <a:pt x="241" y="911"/>
                    <a:pt x="247" y="911"/>
                  </a:cubicBezTo>
                  <a:cubicBezTo>
                    <a:pt x="251" y="911"/>
                    <a:pt x="263" y="906"/>
                    <a:pt x="286" y="895"/>
                  </a:cubicBezTo>
                  <a:lnTo>
                    <a:pt x="286" y="895"/>
                  </a:lnTo>
                  <a:lnTo>
                    <a:pt x="267" y="907"/>
                  </a:lnTo>
                  <a:cubicBezTo>
                    <a:pt x="251" y="914"/>
                    <a:pt x="248" y="919"/>
                    <a:pt x="257" y="919"/>
                  </a:cubicBezTo>
                  <a:cubicBezTo>
                    <a:pt x="261" y="919"/>
                    <a:pt x="266" y="919"/>
                    <a:pt x="273" y="917"/>
                  </a:cubicBezTo>
                  <a:cubicBezTo>
                    <a:pt x="295" y="911"/>
                    <a:pt x="317" y="898"/>
                    <a:pt x="336" y="886"/>
                  </a:cubicBezTo>
                  <a:cubicBezTo>
                    <a:pt x="352" y="874"/>
                    <a:pt x="356" y="873"/>
                    <a:pt x="357" y="873"/>
                  </a:cubicBezTo>
                  <a:cubicBezTo>
                    <a:pt x="358" y="873"/>
                    <a:pt x="358" y="873"/>
                    <a:pt x="358" y="873"/>
                  </a:cubicBezTo>
                  <a:cubicBezTo>
                    <a:pt x="361" y="876"/>
                    <a:pt x="361" y="876"/>
                    <a:pt x="342" y="892"/>
                  </a:cubicBezTo>
                  <a:cubicBezTo>
                    <a:pt x="318" y="907"/>
                    <a:pt x="309" y="916"/>
                    <a:pt x="315" y="916"/>
                  </a:cubicBezTo>
                  <a:cubicBezTo>
                    <a:pt x="318" y="916"/>
                    <a:pt x="329" y="911"/>
                    <a:pt x="345" y="901"/>
                  </a:cubicBezTo>
                  <a:lnTo>
                    <a:pt x="345" y="901"/>
                  </a:lnTo>
                  <a:lnTo>
                    <a:pt x="326" y="914"/>
                  </a:lnTo>
                  <a:cubicBezTo>
                    <a:pt x="308" y="926"/>
                    <a:pt x="289" y="945"/>
                    <a:pt x="320" y="948"/>
                  </a:cubicBezTo>
                  <a:cubicBezTo>
                    <a:pt x="330" y="961"/>
                    <a:pt x="339" y="970"/>
                    <a:pt x="320" y="986"/>
                  </a:cubicBezTo>
                  <a:cubicBezTo>
                    <a:pt x="315" y="990"/>
                    <a:pt x="315" y="992"/>
                    <a:pt x="317" y="992"/>
                  </a:cubicBezTo>
                  <a:cubicBezTo>
                    <a:pt x="325" y="992"/>
                    <a:pt x="359" y="976"/>
                    <a:pt x="389" y="958"/>
                  </a:cubicBezTo>
                  <a:lnTo>
                    <a:pt x="389" y="958"/>
                  </a:lnTo>
                  <a:cubicBezTo>
                    <a:pt x="370" y="973"/>
                    <a:pt x="373" y="976"/>
                    <a:pt x="380" y="983"/>
                  </a:cubicBezTo>
                  <a:cubicBezTo>
                    <a:pt x="386" y="989"/>
                    <a:pt x="386" y="989"/>
                    <a:pt x="370" y="1008"/>
                  </a:cubicBezTo>
                  <a:cubicBezTo>
                    <a:pt x="351" y="1024"/>
                    <a:pt x="342" y="1032"/>
                    <a:pt x="343" y="1032"/>
                  </a:cubicBezTo>
                  <a:cubicBezTo>
                    <a:pt x="343" y="1032"/>
                    <a:pt x="354" y="1025"/>
                    <a:pt x="373" y="1011"/>
                  </a:cubicBezTo>
                  <a:cubicBezTo>
                    <a:pt x="385" y="1001"/>
                    <a:pt x="391" y="997"/>
                    <a:pt x="394" y="997"/>
                  </a:cubicBezTo>
                  <a:cubicBezTo>
                    <a:pt x="400" y="997"/>
                    <a:pt x="389" y="1016"/>
                    <a:pt x="367" y="1039"/>
                  </a:cubicBezTo>
                  <a:cubicBezTo>
                    <a:pt x="352" y="1058"/>
                    <a:pt x="355" y="1061"/>
                    <a:pt x="361" y="1067"/>
                  </a:cubicBezTo>
                  <a:cubicBezTo>
                    <a:pt x="370" y="1060"/>
                    <a:pt x="376" y="1057"/>
                    <a:pt x="380" y="1057"/>
                  </a:cubicBezTo>
                  <a:cubicBezTo>
                    <a:pt x="386" y="1057"/>
                    <a:pt x="389" y="1061"/>
                    <a:pt x="392" y="1064"/>
                  </a:cubicBezTo>
                  <a:cubicBezTo>
                    <a:pt x="395" y="1066"/>
                    <a:pt x="397" y="1067"/>
                    <a:pt x="399" y="1067"/>
                  </a:cubicBezTo>
                  <a:cubicBezTo>
                    <a:pt x="404" y="1067"/>
                    <a:pt x="411" y="1060"/>
                    <a:pt x="433" y="1033"/>
                  </a:cubicBezTo>
                  <a:cubicBezTo>
                    <a:pt x="453" y="1006"/>
                    <a:pt x="461" y="1000"/>
                    <a:pt x="466" y="1000"/>
                  </a:cubicBezTo>
                  <a:cubicBezTo>
                    <a:pt x="467" y="1000"/>
                    <a:pt x="469" y="1001"/>
                    <a:pt x="471" y="1001"/>
                  </a:cubicBezTo>
                  <a:cubicBezTo>
                    <a:pt x="474" y="1005"/>
                    <a:pt x="474" y="1008"/>
                    <a:pt x="461" y="1027"/>
                  </a:cubicBezTo>
                  <a:cubicBezTo>
                    <a:pt x="461" y="1027"/>
                    <a:pt x="449" y="1048"/>
                    <a:pt x="452" y="1052"/>
                  </a:cubicBezTo>
                  <a:cubicBezTo>
                    <a:pt x="455" y="1052"/>
                    <a:pt x="458" y="1055"/>
                    <a:pt x="446" y="1074"/>
                  </a:cubicBezTo>
                  <a:cubicBezTo>
                    <a:pt x="446" y="1074"/>
                    <a:pt x="436" y="1099"/>
                    <a:pt x="442" y="1102"/>
                  </a:cubicBezTo>
                  <a:cubicBezTo>
                    <a:pt x="449" y="1108"/>
                    <a:pt x="458" y="1111"/>
                    <a:pt x="446" y="1133"/>
                  </a:cubicBezTo>
                  <a:cubicBezTo>
                    <a:pt x="446" y="1134"/>
                    <a:pt x="447" y="1135"/>
                    <a:pt x="448" y="1135"/>
                  </a:cubicBezTo>
                  <a:cubicBezTo>
                    <a:pt x="450" y="1135"/>
                    <a:pt x="452" y="1130"/>
                    <a:pt x="461" y="1114"/>
                  </a:cubicBezTo>
                  <a:cubicBezTo>
                    <a:pt x="469" y="1101"/>
                    <a:pt x="478" y="1090"/>
                    <a:pt x="484" y="1090"/>
                  </a:cubicBezTo>
                  <a:cubicBezTo>
                    <a:pt x="487" y="1090"/>
                    <a:pt x="489" y="1094"/>
                    <a:pt x="489" y="1105"/>
                  </a:cubicBezTo>
                  <a:cubicBezTo>
                    <a:pt x="492" y="1106"/>
                    <a:pt x="496" y="1108"/>
                    <a:pt x="500" y="1108"/>
                  </a:cubicBezTo>
                  <a:cubicBezTo>
                    <a:pt x="506" y="1108"/>
                    <a:pt x="512" y="1105"/>
                    <a:pt x="518" y="1092"/>
                  </a:cubicBezTo>
                  <a:lnTo>
                    <a:pt x="518" y="1092"/>
                  </a:lnTo>
                  <a:cubicBezTo>
                    <a:pt x="521" y="1095"/>
                    <a:pt x="521" y="1095"/>
                    <a:pt x="511" y="1117"/>
                  </a:cubicBezTo>
                  <a:cubicBezTo>
                    <a:pt x="500" y="1141"/>
                    <a:pt x="497" y="1152"/>
                    <a:pt x="501" y="1152"/>
                  </a:cubicBezTo>
                  <a:cubicBezTo>
                    <a:pt x="505" y="1152"/>
                    <a:pt x="514" y="1143"/>
                    <a:pt x="527" y="1124"/>
                  </a:cubicBezTo>
                  <a:cubicBezTo>
                    <a:pt x="531" y="1114"/>
                    <a:pt x="534" y="1109"/>
                    <a:pt x="536" y="1109"/>
                  </a:cubicBezTo>
                  <a:lnTo>
                    <a:pt x="536" y="1109"/>
                  </a:lnTo>
                  <a:cubicBezTo>
                    <a:pt x="537" y="1109"/>
                    <a:pt x="537" y="1116"/>
                    <a:pt x="533" y="1130"/>
                  </a:cubicBezTo>
                  <a:cubicBezTo>
                    <a:pt x="533" y="1130"/>
                    <a:pt x="536" y="1130"/>
                    <a:pt x="549" y="1111"/>
                  </a:cubicBezTo>
                  <a:cubicBezTo>
                    <a:pt x="557" y="1101"/>
                    <a:pt x="560" y="1095"/>
                    <a:pt x="561" y="1095"/>
                  </a:cubicBezTo>
                  <a:cubicBezTo>
                    <a:pt x="562" y="1095"/>
                    <a:pt x="562" y="1101"/>
                    <a:pt x="562" y="1114"/>
                  </a:cubicBezTo>
                  <a:cubicBezTo>
                    <a:pt x="552" y="1136"/>
                    <a:pt x="555" y="1139"/>
                    <a:pt x="558" y="1139"/>
                  </a:cubicBezTo>
                  <a:cubicBezTo>
                    <a:pt x="564" y="1134"/>
                    <a:pt x="572" y="1131"/>
                    <a:pt x="579" y="1131"/>
                  </a:cubicBezTo>
                  <a:cubicBezTo>
                    <a:pt x="597" y="1131"/>
                    <a:pt x="615" y="1144"/>
                    <a:pt x="615" y="1161"/>
                  </a:cubicBezTo>
                  <a:cubicBezTo>
                    <a:pt x="624" y="1139"/>
                    <a:pt x="624" y="1139"/>
                    <a:pt x="627" y="1139"/>
                  </a:cubicBezTo>
                  <a:cubicBezTo>
                    <a:pt x="625" y="1158"/>
                    <a:pt x="625" y="1165"/>
                    <a:pt x="626" y="1165"/>
                  </a:cubicBezTo>
                  <a:cubicBezTo>
                    <a:pt x="628" y="1165"/>
                    <a:pt x="634" y="1146"/>
                    <a:pt x="640" y="1117"/>
                  </a:cubicBezTo>
                  <a:lnTo>
                    <a:pt x="637" y="1117"/>
                  </a:lnTo>
                  <a:lnTo>
                    <a:pt x="634" y="1114"/>
                  </a:lnTo>
                  <a:cubicBezTo>
                    <a:pt x="638" y="1094"/>
                    <a:pt x="642" y="1083"/>
                    <a:pt x="644" y="1083"/>
                  </a:cubicBezTo>
                  <a:lnTo>
                    <a:pt x="644" y="1083"/>
                  </a:lnTo>
                  <a:cubicBezTo>
                    <a:pt x="647" y="1083"/>
                    <a:pt x="647" y="1102"/>
                    <a:pt x="640" y="1142"/>
                  </a:cubicBezTo>
                  <a:cubicBezTo>
                    <a:pt x="637" y="1166"/>
                    <a:pt x="635" y="1178"/>
                    <a:pt x="636" y="1178"/>
                  </a:cubicBezTo>
                  <a:cubicBezTo>
                    <a:pt x="637" y="1178"/>
                    <a:pt x="640" y="1166"/>
                    <a:pt x="646" y="1142"/>
                  </a:cubicBezTo>
                  <a:cubicBezTo>
                    <a:pt x="652" y="1121"/>
                    <a:pt x="656" y="1110"/>
                    <a:pt x="658" y="1110"/>
                  </a:cubicBezTo>
                  <a:cubicBezTo>
                    <a:pt x="660" y="1110"/>
                    <a:pt x="660" y="1122"/>
                    <a:pt x="659" y="1146"/>
                  </a:cubicBezTo>
                  <a:cubicBezTo>
                    <a:pt x="654" y="1169"/>
                    <a:pt x="652" y="1181"/>
                    <a:pt x="653" y="1181"/>
                  </a:cubicBezTo>
                  <a:cubicBezTo>
                    <a:pt x="654" y="1181"/>
                    <a:pt x="657" y="1169"/>
                    <a:pt x="662" y="1146"/>
                  </a:cubicBezTo>
                  <a:cubicBezTo>
                    <a:pt x="674" y="1095"/>
                    <a:pt x="683" y="1065"/>
                    <a:pt x="687" y="1065"/>
                  </a:cubicBezTo>
                  <a:lnTo>
                    <a:pt x="687" y="1065"/>
                  </a:lnTo>
                  <a:cubicBezTo>
                    <a:pt x="690" y="1065"/>
                    <a:pt x="689" y="1084"/>
                    <a:pt x="684" y="1127"/>
                  </a:cubicBezTo>
                  <a:cubicBezTo>
                    <a:pt x="681" y="1174"/>
                    <a:pt x="681" y="1199"/>
                    <a:pt x="684" y="1199"/>
                  </a:cubicBezTo>
                  <a:cubicBezTo>
                    <a:pt x="690" y="1199"/>
                    <a:pt x="693" y="1177"/>
                    <a:pt x="693" y="1152"/>
                  </a:cubicBezTo>
                  <a:cubicBezTo>
                    <a:pt x="693" y="1128"/>
                    <a:pt x="694" y="1117"/>
                    <a:pt x="695" y="1117"/>
                  </a:cubicBezTo>
                  <a:cubicBezTo>
                    <a:pt x="697" y="1117"/>
                    <a:pt x="699" y="1128"/>
                    <a:pt x="703" y="1152"/>
                  </a:cubicBezTo>
                  <a:cubicBezTo>
                    <a:pt x="706" y="1194"/>
                    <a:pt x="711" y="1212"/>
                    <a:pt x="718" y="1212"/>
                  </a:cubicBezTo>
                  <a:cubicBezTo>
                    <a:pt x="723" y="1212"/>
                    <a:pt x="728" y="1201"/>
                    <a:pt x="734" y="1180"/>
                  </a:cubicBezTo>
                  <a:cubicBezTo>
                    <a:pt x="742" y="1157"/>
                    <a:pt x="748" y="1145"/>
                    <a:pt x="751" y="1145"/>
                  </a:cubicBezTo>
                  <a:lnTo>
                    <a:pt x="751" y="1145"/>
                  </a:lnTo>
                  <a:cubicBezTo>
                    <a:pt x="754" y="1145"/>
                    <a:pt x="754" y="1157"/>
                    <a:pt x="750" y="1180"/>
                  </a:cubicBezTo>
                  <a:cubicBezTo>
                    <a:pt x="746" y="1208"/>
                    <a:pt x="744" y="1219"/>
                    <a:pt x="745" y="1219"/>
                  </a:cubicBezTo>
                  <a:cubicBezTo>
                    <a:pt x="745" y="1219"/>
                    <a:pt x="747" y="1214"/>
                    <a:pt x="750" y="1205"/>
                  </a:cubicBezTo>
                  <a:lnTo>
                    <a:pt x="771" y="1205"/>
                  </a:lnTo>
                  <a:cubicBezTo>
                    <a:pt x="778" y="1205"/>
                    <a:pt x="778" y="1180"/>
                    <a:pt x="778" y="1155"/>
                  </a:cubicBezTo>
                  <a:cubicBezTo>
                    <a:pt x="782" y="1184"/>
                    <a:pt x="788" y="1204"/>
                    <a:pt x="793" y="1204"/>
                  </a:cubicBezTo>
                  <a:cubicBezTo>
                    <a:pt x="796" y="1204"/>
                    <a:pt x="798" y="1196"/>
                    <a:pt x="800" y="1177"/>
                  </a:cubicBezTo>
                  <a:lnTo>
                    <a:pt x="809" y="1177"/>
                  </a:lnTo>
                  <a:cubicBezTo>
                    <a:pt x="812" y="1177"/>
                    <a:pt x="812" y="1177"/>
                    <a:pt x="812" y="1152"/>
                  </a:cubicBezTo>
                  <a:cubicBezTo>
                    <a:pt x="812" y="1145"/>
                    <a:pt x="813" y="1143"/>
                    <a:pt x="814" y="1143"/>
                  </a:cubicBezTo>
                  <a:cubicBezTo>
                    <a:pt x="818" y="1143"/>
                    <a:pt x="824" y="1158"/>
                    <a:pt x="831" y="1174"/>
                  </a:cubicBezTo>
                  <a:cubicBezTo>
                    <a:pt x="835" y="1191"/>
                    <a:pt x="841" y="1207"/>
                    <a:pt x="843" y="1207"/>
                  </a:cubicBezTo>
                  <a:cubicBezTo>
                    <a:pt x="844" y="1207"/>
                    <a:pt x="845" y="1204"/>
                    <a:pt x="844" y="1196"/>
                  </a:cubicBezTo>
                  <a:cubicBezTo>
                    <a:pt x="840" y="1174"/>
                    <a:pt x="840" y="1149"/>
                    <a:pt x="840" y="1124"/>
                  </a:cubicBezTo>
                  <a:cubicBezTo>
                    <a:pt x="839" y="1116"/>
                    <a:pt x="840" y="1113"/>
                    <a:pt x="840" y="1113"/>
                  </a:cubicBezTo>
                  <a:cubicBezTo>
                    <a:pt x="842" y="1113"/>
                    <a:pt x="848" y="1130"/>
                    <a:pt x="850" y="1146"/>
                  </a:cubicBezTo>
                  <a:cubicBezTo>
                    <a:pt x="850" y="1164"/>
                    <a:pt x="859" y="1180"/>
                    <a:pt x="869" y="1193"/>
                  </a:cubicBezTo>
                  <a:cubicBezTo>
                    <a:pt x="872" y="1189"/>
                    <a:pt x="881" y="1189"/>
                    <a:pt x="875" y="1164"/>
                  </a:cubicBezTo>
                  <a:cubicBezTo>
                    <a:pt x="871" y="1152"/>
                    <a:pt x="877" y="1146"/>
                    <a:pt x="884" y="1146"/>
                  </a:cubicBezTo>
                  <a:cubicBezTo>
                    <a:pt x="890" y="1146"/>
                    <a:pt x="898" y="1150"/>
                    <a:pt x="903" y="1158"/>
                  </a:cubicBezTo>
                  <a:lnTo>
                    <a:pt x="912" y="1155"/>
                  </a:lnTo>
                  <a:cubicBezTo>
                    <a:pt x="916" y="1155"/>
                    <a:pt x="912" y="1130"/>
                    <a:pt x="916" y="1130"/>
                  </a:cubicBezTo>
                  <a:cubicBezTo>
                    <a:pt x="916" y="1130"/>
                    <a:pt x="919" y="1127"/>
                    <a:pt x="916" y="1105"/>
                  </a:cubicBezTo>
                  <a:cubicBezTo>
                    <a:pt x="916" y="1105"/>
                    <a:pt x="917" y="1105"/>
                    <a:pt x="918" y="1105"/>
                  </a:cubicBezTo>
                  <a:cubicBezTo>
                    <a:pt x="920" y="1105"/>
                    <a:pt x="924" y="1107"/>
                    <a:pt x="931" y="1124"/>
                  </a:cubicBezTo>
                  <a:cubicBezTo>
                    <a:pt x="923" y="1101"/>
                    <a:pt x="919" y="1090"/>
                    <a:pt x="920" y="1090"/>
                  </a:cubicBezTo>
                  <a:lnTo>
                    <a:pt x="920" y="1090"/>
                  </a:lnTo>
                  <a:cubicBezTo>
                    <a:pt x="921" y="1090"/>
                    <a:pt x="927" y="1101"/>
                    <a:pt x="938" y="1121"/>
                  </a:cubicBezTo>
                  <a:cubicBezTo>
                    <a:pt x="947" y="1144"/>
                    <a:pt x="952" y="1156"/>
                    <a:pt x="952" y="1156"/>
                  </a:cubicBezTo>
                  <a:cubicBezTo>
                    <a:pt x="953" y="1156"/>
                    <a:pt x="950" y="1144"/>
                    <a:pt x="944" y="1121"/>
                  </a:cubicBezTo>
                  <a:cubicBezTo>
                    <a:pt x="941" y="1109"/>
                    <a:pt x="939" y="1104"/>
                    <a:pt x="940" y="1104"/>
                  </a:cubicBezTo>
                  <a:lnTo>
                    <a:pt x="940" y="1104"/>
                  </a:lnTo>
                  <a:cubicBezTo>
                    <a:pt x="941" y="1104"/>
                    <a:pt x="944" y="1108"/>
                    <a:pt x="950" y="1117"/>
                  </a:cubicBezTo>
                  <a:cubicBezTo>
                    <a:pt x="954" y="1128"/>
                    <a:pt x="957" y="1132"/>
                    <a:pt x="959" y="1132"/>
                  </a:cubicBezTo>
                  <a:cubicBezTo>
                    <a:pt x="960" y="1132"/>
                    <a:pt x="958" y="1126"/>
                    <a:pt x="953" y="1114"/>
                  </a:cubicBezTo>
                  <a:cubicBezTo>
                    <a:pt x="943" y="1086"/>
                    <a:pt x="940" y="1065"/>
                    <a:pt x="944" y="1065"/>
                  </a:cubicBezTo>
                  <a:lnTo>
                    <a:pt x="944" y="1065"/>
                  </a:lnTo>
                  <a:cubicBezTo>
                    <a:pt x="947" y="1065"/>
                    <a:pt x="952" y="1072"/>
                    <a:pt x="960" y="1086"/>
                  </a:cubicBezTo>
                  <a:cubicBezTo>
                    <a:pt x="960" y="1086"/>
                    <a:pt x="963" y="1086"/>
                    <a:pt x="953" y="1064"/>
                  </a:cubicBezTo>
                  <a:cubicBezTo>
                    <a:pt x="945" y="1042"/>
                    <a:pt x="941" y="1031"/>
                    <a:pt x="942" y="1031"/>
                  </a:cubicBezTo>
                  <a:lnTo>
                    <a:pt x="942" y="1031"/>
                  </a:lnTo>
                  <a:cubicBezTo>
                    <a:pt x="943" y="1031"/>
                    <a:pt x="949" y="1041"/>
                    <a:pt x="960" y="1061"/>
                  </a:cubicBezTo>
                  <a:cubicBezTo>
                    <a:pt x="972" y="1081"/>
                    <a:pt x="979" y="1091"/>
                    <a:pt x="981" y="1091"/>
                  </a:cubicBezTo>
                  <a:cubicBezTo>
                    <a:pt x="982" y="1091"/>
                    <a:pt x="978" y="1080"/>
                    <a:pt x="969" y="1058"/>
                  </a:cubicBezTo>
                  <a:cubicBezTo>
                    <a:pt x="969" y="1058"/>
                    <a:pt x="964" y="1047"/>
                    <a:pt x="967" y="1047"/>
                  </a:cubicBezTo>
                  <a:lnTo>
                    <a:pt x="967" y="1047"/>
                  </a:lnTo>
                  <a:cubicBezTo>
                    <a:pt x="968" y="1047"/>
                    <a:pt x="970" y="1049"/>
                    <a:pt x="975" y="1055"/>
                  </a:cubicBezTo>
                  <a:cubicBezTo>
                    <a:pt x="984" y="1062"/>
                    <a:pt x="997" y="1068"/>
                    <a:pt x="1004" y="1068"/>
                  </a:cubicBezTo>
                  <a:cubicBezTo>
                    <a:pt x="1012" y="1068"/>
                    <a:pt x="1013" y="1062"/>
                    <a:pt x="997" y="1042"/>
                  </a:cubicBezTo>
                  <a:lnTo>
                    <a:pt x="1007" y="1036"/>
                  </a:lnTo>
                  <a:cubicBezTo>
                    <a:pt x="1015" y="1044"/>
                    <a:pt x="1020" y="1048"/>
                    <a:pt x="1023" y="1048"/>
                  </a:cubicBezTo>
                  <a:cubicBezTo>
                    <a:pt x="1026" y="1048"/>
                    <a:pt x="1024" y="1042"/>
                    <a:pt x="1019" y="1030"/>
                  </a:cubicBezTo>
                  <a:lnTo>
                    <a:pt x="1010" y="1008"/>
                  </a:lnTo>
                  <a:lnTo>
                    <a:pt x="1010" y="1008"/>
                  </a:lnTo>
                  <a:cubicBezTo>
                    <a:pt x="1021" y="1025"/>
                    <a:pt x="1036" y="1043"/>
                    <a:pt x="1040" y="1043"/>
                  </a:cubicBezTo>
                  <a:cubicBezTo>
                    <a:pt x="1040" y="1043"/>
                    <a:pt x="1041" y="1042"/>
                    <a:pt x="1041" y="1042"/>
                  </a:cubicBezTo>
                  <a:cubicBezTo>
                    <a:pt x="1044" y="1039"/>
                    <a:pt x="1044" y="1039"/>
                    <a:pt x="1032" y="1020"/>
                  </a:cubicBezTo>
                  <a:cubicBezTo>
                    <a:pt x="1013" y="1005"/>
                    <a:pt x="1016" y="1001"/>
                    <a:pt x="1019" y="998"/>
                  </a:cubicBezTo>
                  <a:lnTo>
                    <a:pt x="1019" y="998"/>
                  </a:lnTo>
                  <a:cubicBezTo>
                    <a:pt x="1022" y="998"/>
                    <a:pt x="1041" y="1014"/>
                    <a:pt x="1054" y="1033"/>
                  </a:cubicBezTo>
                  <a:lnTo>
                    <a:pt x="1060" y="1030"/>
                  </a:lnTo>
                  <a:cubicBezTo>
                    <a:pt x="1041" y="1008"/>
                    <a:pt x="1035" y="999"/>
                    <a:pt x="1036" y="999"/>
                  </a:cubicBezTo>
                  <a:lnTo>
                    <a:pt x="1036" y="999"/>
                  </a:lnTo>
                  <a:cubicBezTo>
                    <a:pt x="1036" y="999"/>
                    <a:pt x="1041" y="1003"/>
                    <a:pt x="1047" y="1011"/>
                  </a:cubicBezTo>
                  <a:cubicBezTo>
                    <a:pt x="1061" y="1022"/>
                    <a:pt x="1066" y="1024"/>
                    <a:pt x="1069" y="1024"/>
                  </a:cubicBezTo>
                  <a:cubicBezTo>
                    <a:pt x="1071" y="1024"/>
                    <a:pt x="1071" y="1023"/>
                    <a:pt x="1072" y="1023"/>
                  </a:cubicBezTo>
                  <a:cubicBezTo>
                    <a:pt x="1067" y="1017"/>
                    <a:pt x="1065" y="1014"/>
                    <a:pt x="1066" y="1014"/>
                  </a:cubicBezTo>
                  <a:lnTo>
                    <a:pt x="1066" y="1014"/>
                  </a:lnTo>
                  <a:cubicBezTo>
                    <a:pt x="1067" y="1014"/>
                    <a:pt x="1074" y="1021"/>
                    <a:pt x="1072" y="1023"/>
                  </a:cubicBezTo>
                  <a:lnTo>
                    <a:pt x="1088" y="1042"/>
                  </a:lnTo>
                  <a:cubicBezTo>
                    <a:pt x="1092" y="1046"/>
                    <a:pt x="1094" y="1048"/>
                    <a:pt x="1095" y="1048"/>
                  </a:cubicBezTo>
                  <a:cubicBezTo>
                    <a:pt x="1097" y="1048"/>
                    <a:pt x="1087" y="1034"/>
                    <a:pt x="1075" y="1020"/>
                  </a:cubicBezTo>
                  <a:lnTo>
                    <a:pt x="1082" y="1014"/>
                  </a:lnTo>
                  <a:cubicBezTo>
                    <a:pt x="1085" y="1014"/>
                    <a:pt x="1088" y="1011"/>
                    <a:pt x="1069" y="995"/>
                  </a:cubicBezTo>
                  <a:cubicBezTo>
                    <a:pt x="1054" y="976"/>
                    <a:pt x="1038" y="958"/>
                    <a:pt x="1041" y="954"/>
                  </a:cubicBezTo>
                  <a:lnTo>
                    <a:pt x="1041" y="954"/>
                  </a:lnTo>
                  <a:cubicBezTo>
                    <a:pt x="1055" y="972"/>
                    <a:pt x="1070" y="989"/>
                    <a:pt x="1075" y="989"/>
                  </a:cubicBezTo>
                  <a:cubicBezTo>
                    <a:pt x="1075" y="989"/>
                    <a:pt x="1075" y="989"/>
                    <a:pt x="1075" y="989"/>
                  </a:cubicBezTo>
                  <a:cubicBezTo>
                    <a:pt x="1076" y="989"/>
                    <a:pt x="1076" y="989"/>
                    <a:pt x="1076" y="989"/>
                  </a:cubicBezTo>
                  <a:cubicBezTo>
                    <a:pt x="1081" y="989"/>
                    <a:pt x="1094" y="1005"/>
                    <a:pt x="1094" y="1005"/>
                  </a:cubicBezTo>
                  <a:cubicBezTo>
                    <a:pt x="1104" y="1018"/>
                    <a:pt x="1110" y="1023"/>
                    <a:pt x="1114" y="1023"/>
                  </a:cubicBezTo>
                  <a:cubicBezTo>
                    <a:pt x="1119" y="1023"/>
                    <a:pt x="1115" y="1007"/>
                    <a:pt x="1107" y="995"/>
                  </a:cubicBezTo>
                  <a:cubicBezTo>
                    <a:pt x="1092" y="973"/>
                    <a:pt x="1085" y="962"/>
                    <a:pt x="1089" y="962"/>
                  </a:cubicBezTo>
                  <a:lnTo>
                    <a:pt x="1089" y="962"/>
                  </a:lnTo>
                  <a:cubicBezTo>
                    <a:pt x="1091" y="962"/>
                    <a:pt x="1100" y="970"/>
                    <a:pt x="1116" y="986"/>
                  </a:cubicBezTo>
                  <a:cubicBezTo>
                    <a:pt x="1124" y="995"/>
                    <a:pt x="1129" y="999"/>
                    <a:pt x="1130" y="999"/>
                  </a:cubicBezTo>
                  <a:cubicBezTo>
                    <a:pt x="1133" y="999"/>
                    <a:pt x="1110" y="967"/>
                    <a:pt x="1072" y="929"/>
                  </a:cubicBezTo>
                  <a:lnTo>
                    <a:pt x="1025" y="876"/>
                  </a:lnTo>
                  <a:lnTo>
                    <a:pt x="1075" y="926"/>
                  </a:lnTo>
                  <a:cubicBezTo>
                    <a:pt x="1115" y="961"/>
                    <a:pt x="1133" y="976"/>
                    <a:pt x="1136" y="976"/>
                  </a:cubicBezTo>
                  <a:cubicBezTo>
                    <a:pt x="1139" y="976"/>
                    <a:pt x="1132" y="966"/>
                    <a:pt x="1119" y="948"/>
                  </a:cubicBezTo>
                  <a:cubicBezTo>
                    <a:pt x="1113" y="936"/>
                    <a:pt x="1109" y="931"/>
                    <a:pt x="1111" y="931"/>
                  </a:cubicBezTo>
                  <a:lnTo>
                    <a:pt x="1111" y="931"/>
                  </a:lnTo>
                  <a:cubicBezTo>
                    <a:pt x="1112" y="931"/>
                    <a:pt x="1117" y="935"/>
                    <a:pt x="1126" y="942"/>
                  </a:cubicBezTo>
                  <a:cubicBezTo>
                    <a:pt x="1136" y="951"/>
                    <a:pt x="1142" y="955"/>
                    <a:pt x="1146" y="955"/>
                  </a:cubicBezTo>
                  <a:cubicBezTo>
                    <a:pt x="1149" y="955"/>
                    <a:pt x="1151" y="952"/>
                    <a:pt x="1154" y="948"/>
                  </a:cubicBezTo>
                  <a:cubicBezTo>
                    <a:pt x="1163" y="939"/>
                    <a:pt x="1166" y="936"/>
                    <a:pt x="1148" y="920"/>
                  </a:cubicBezTo>
                  <a:cubicBezTo>
                    <a:pt x="1148" y="920"/>
                    <a:pt x="1151" y="917"/>
                    <a:pt x="1154" y="914"/>
                  </a:cubicBezTo>
                  <a:cubicBezTo>
                    <a:pt x="1166" y="923"/>
                    <a:pt x="1173" y="927"/>
                    <a:pt x="1176" y="927"/>
                  </a:cubicBezTo>
                  <a:cubicBezTo>
                    <a:pt x="1180" y="927"/>
                    <a:pt x="1165" y="912"/>
                    <a:pt x="1138" y="895"/>
                  </a:cubicBezTo>
                  <a:cubicBezTo>
                    <a:pt x="1138" y="895"/>
                    <a:pt x="1141" y="892"/>
                    <a:pt x="1141" y="889"/>
                  </a:cubicBezTo>
                  <a:lnTo>
                    <a:pt x="1163" y="904"/>
                  </a:lnTo>
                  <a:cubicBezTo>
                    <a:pt x="1169" y="908"/>
                    <a:pt x="1174" y="911"/>
                    <a:pt x="1179" y="911"/>
                  </a:cubicBezTo>
                  <a:cubicBezTo>
                    <a:pt x="1188" y="911"/>
                    <a:pt x="1195" y="902"/>
                    <a:pt x="1207" y="886"/>
                  </a:cubicBezTo>
                  <a:cubicBezTo>
                    <a:pt x="1226" y="854"/>
                    <a:pt x="1229" y="851"/>
                    <a:pt x="1185" y="829"/>
                  </a:cubicBezTo>
                  <a:cubicBezTo>
                    <a:pt x="1163" y="814"/>
                    <a:pt x="1154" y="807"/>
                    <a:pt x="1156" y="807"/>
                  </a:cubicBezTo>
                  <a:lnTo>
                    <a:pt x="1156" y="807"/>
                  </a:lnTo>
                  <a:cubicBezTo>
                    <a:pt x="1158" y="807"/>
                    <a:pt x="1169" y="813"/>
                    <a:pt x="1188" y="823"/>
                  </a:cubicBezTo>
                  <a:cubicBezTo>
                    <a:pt x="1203" y="829"/>
                    <a:pt x="1218" y="835"/>
                    <a:pt x="1221" y="835"/>
                  </a:cubicBezTo>
                  <a:cubicBezTo>
                    <a:pt x="1223" y="835"/>
                    <a:pt x="1221" y="833"/>
                    <a:pt x="1213" y="829"/>
                  </a:cubicBezTo>
                  <a:cubicBezTo>
                    <a:pt x="1213" y="829"/>
                    <a:pt x="1215" y="826"/>
                    <a:pt x="1223" y="826"/>
                  </a:cubicBezTo>
                  <a:cubicBezTo>
                    <a:pt x="1227" y="826"/>
                    <a:pt x="1233" y="827"/>
                    <a:pt x="1242" y="829"/>
                  </a:cubicBezTo>
                  <a:cubicBezTo>
                    <a:pt x="1254" y="832"/>
                    <a:pt x="1262" y="834"/>
                    <a:pt x="1266" y="834"/>
                  </a:cubicBezTo>
                  <a:cubicBezTo>
                    <a:pt x="1278" y="834"/>
                    <a:pt x="1264" y="823"/>
                    <a:pt x="1248" y="817"/>
                  </a:cubicBezTo>
                  <a:cubicBezTo>
                    <a:pt x="1226" y="809"/>
                    <a:pt x="1220" y="807"/>
                    <a:pt x="1221" y="807"/>
                  </a:cubicBezTo>
                  <a:lnTo>
                    <a:pt x="1221" y="807"/>
                  </a:lnTo>
                  <a:cubicBezTo>
                    <a:pt x="1223" y="807"/>
                    <a:pt x="1236" y="810"/>
                    <a:pt x="1248" y="813"/>
                  </a:cubicBezTo>
                  <a:cubicBezTo>
                    <a:pt x="1262" y="817"/>
                    <a:pt x="1275" y="819"/>
                    <a:pt x="1281" y="819"/>
                  </a:cubicBezTo>
                  <a:cubicBezTo>
                    <a:pt x="1286" y="819"/>
                    <a:pt x="1286" y="818"/>
                    <a:pt x="1276" y="813"/>
                  </a:cubicBezTo>
                  <a:cubicBezTo>
                    <a:pt x="1259" y="804"/>
                    <a:pt x="1247" y="784"/>
                    <a:pt x="1267" y="784"/>
                  </a:cubicBezTo>
                  <a:cubicBezTo>
                    <a:pt x="1272" y="784"/>
                    <a:pt x="1279" y="785"/>
                    <a:pt x="1289" y="788"/>
                  </a:cubicBezTo>
                  <a:lnTo>
                    <a:pt x="1292" y="779"/>
                  </a:lnTo>
                  <a:cubicBezTo>
                    <a:pt x="1267" y="773"/>
                    <a:pt x="1270" y="763"/>
                    <a:pt x="1273" y="757"/>
                  </a:cubicBezTo>
                  <a:cubicBezTo>
                    <a:pt x="1275" y="753"/>
                    <a:pt x="1276" y="748"/>
                    <a:pt x="1285" y="748"/>
                  </a:cubicBezTo>
                  <a:cubicBezTo>
                    <a:pt x="1289" y="748"/>
                    <a:pt x="1294" y="749"/>
                    <a:pt x="1301" y="751"/>
                  </a:cubicBezTo>
                  <a:cubicBezTo>
                    <a:pt x="1309" y="756"/>
                    <a:pt x="1315" y="758"/>
                    <a:pt x="1317" y="758"/>
                  </a:cubicBezTo>
                  <a:cubicBezTo>
                    <a:pt x="1320" y="758"/>
                    <a:pt x="1316" y="752"/>
                    <a:pt x="1304" y="744"/>
                  </a:cubicBezTo>
                  <a:cubicBezTo>
                    <a:pt x="1304" y="741"/>
                    <a:pt x="1260" y="723"/>
                    <a:pt x="1260" y="719"/>
                  </a:cubicBezTo>
                  <a:cubicBezTo>
                    <a:pt x="1238" y="713"/>
                    <a:pt x="1213" y="704"/>
                    <a:pt x="1216" y="701"/>
                  </a:cubicBezTo>
                  <a:lnTo>
                    <a:pt x="1216" y="701"/>
                  </a:lnTo>
                  <a:lnTo>
                    <a:pt x="1238" y="707"/>
                  </a:lnTo>
                  <a:lnTo>
                    <a:pt x="1285" y="719"/>
                  </a:lnTo>
                  <a:cubicBezTo>
                    <a:pt x="1285" y="713"/>
                    <a:pt x="1289" y="710"/>
                    <a:pt x="1263" y="704"/>
                  </a:cubicBezTo>
                  <a:lnTo>
                    <a:pt x="1263" y="704"/>
                  </a:lnTo>
                  <a:cubicBezTo>
                    <a:pt x="1270" y="705"/>
                    <a:pt x="1274" y="705"/>
                    <a:pt x="1278" y="705"/>
                  </a:cubicBezTo>
                  <a:cubicBezTo>
                    <a:pt x="1289" y="705"/>
                    <a:pt x="1289" y="701"/>
                    <a:pt x="1292" y="694"/>
                  </a:cubicBezTo>
                  <a:cubicBezTo>
                    <a:pt x="1295" y="688"/>
                    <a:pt x="1295" y="679"/>
                    <a:pt x="1273" y="672"/>
                  </a:cubicBezTo>
                  <a:lnTo>
                    <a:pt x="1273" y="672"/>
                  </a:lnTo>
                  <a:cubicBezTo>
                    <a:pt x="1275" y="673"/>
                    <a:pt x="1278" y="673"/>
                    <a:pt x="1280" y="673"/>
                  </a:cubicBezTo>
                  <a:cubicBezTo>
                    <a:pt x="1320" y="673"/>
                    <a:pt x="1321" y="647"/>
                    <a:pt x="1276" y="641"/>
                  </a:cubicBezTo>
                  <a:cubicBezTo>
                    <a:pt x="1254" y="638"/>
                    <a:pt x="1254" y="635"/>
                    <a:pt x="1276" y="632"/>
                  </a:cubicBezTo>
                  <a:cubicBezTo>
                    <a:pt x="1301" y="629"/>
                    <a:pt x="1301" y="629"/>
                    <a:pt x="1279" y="625"/>
                  </a:cubicBezTo>
                  <a:cubicBezTo>
                    <a:pt x="1254" y="619"/>
                    <a:pt x="1279" y="616"/>
                    <a:pt x="1304" y="613"/>
                  </a:cubicBezTo>
                  <a:cubicBezTo>
                    <a:pt x="1351" y="610"/>
                    <a:pt x="1351" y="603"/>
                    <a:pt x="1326" y="600"/>
                  </a:cubicBezTo>
                  <a:cubicBezTo>
                    <a:pt x="1304" y="594"/>
                    <a:pt x="1304" y="585"/>
                    <a:pt x="1304" y="582"/>
                  </a:cubicBezTo>
                  <a:cubicBezTo>
                    <a:pt x="1286" y="577"/>
                    <a:pt x="1281" y="573"/>
                    <a:pt x="1271" y="573"/>
                  </a:cubicBezTo>
                  <a:cubicBezTo>
                    <a:pt x="1267" y="573"/>
                    <a:pt x="1261" y="573"/>
                    <a:pt x="1254" y="575"/>
                  </a:cubicBezTo>
                  <a:cubicBezTo>
                    <a:pt x="1246" y="577"/>
                    <a:pt x="1238" y="578"/>
                    <a:pt x="1231" y="578"/>
                  </a:cubicBezTo>
                  <a:cubicBezTo>
                    <a:pt x="1223" y="578"/>
                    <a:pt x="1215" y="577"/>
                    <a:pt x="1207" y="575"/>
                  </a:cubicBezTo>
                  <a:cubicBezTo>
                    <a:pt x="1192" y="573"/>
                    <a:pt x="1198" y="571"/>
                    <a:pt x="1203" y="571"/>
                  </a:cubicBezTo>
                  <a:cubicBezTo>
                    <a:pt x="1205" y="571"/>
                    <a:pt x="1207" y="571"/>
                    <a:pt x="1207" y="572"/>
                  </a:cubicBezTo>
                  <a:cubicBezTo>
                    <a:pt x="1214" y="573"/>
                    <a:pt x="1221" y="574"/>
                    <a:pt x="1227" y="574"/>
                  </a:cubicBezTo>
                  <a:cubicBezTo>
                    <a:pt x="1237" y="574"/>
                    <a:pt x="1247" y="573"/>
                    <a:pt x="1254" y="569"/>
                  </a:cubicBezTo>
                  <a:cubicBezTo>
                    <a:pt x="1279" y="563"/>
                    <a:pt x="1279" y="553"/>
                    <a:pt x="1279" y="550"/>
                  </a:cubicBezTo>
                  <a:lnTo>
                    <a:pt x="1276" y="535"/>
                  </a:lnTo>
                  <a:cubicBezTo>
                    <a:pt x="1293" y="522"/>
                    <a:pt x="1297" y="518"/>
                    <a:pt x="1287" y="518"/>
                  </a:cubicBezTo>
                  <a:cubicBezTo>
                    <a:pt x="1285" y="518"/>
                    <a:pt x="1281" y="518"/>
                    <a:pt x="1276" y="519"/>
                  </a:cubicBezTo>
                  <a:lnTo>
                    <a:pt x="1251" y="525"/>
                  </a:lnTo>
                  <a:cubicBezTo>
                    <a:pt x="1297" y="514"/>
                    <a:pt x="1290" y="474"/>
                    <a:pt x="1253" y="474"/>
                  </a:cubicBezTo>
                  <a:cubicBezTo>
                    <a:pt x="1250" y="474"/>
                    <a:pt x="1246" y="474"/>
                    <a:pt x="1242" y="475"/>
                  </a:cubicBezTo>
                  <a:lnTo>
                    <a:pt x="1263" y="469"/>
                  </a:lnTo>
                  <a:cubicBezTo>
                    <a:pt x="1289" y="462"/>
                    <a:pt x="1285" y="459"/>
                    <a:pt x="1285" y="450"/>
                  </a:cubicBezTo>
                  <a:cubicBezTo>
                    <a:pt x="1285" y="447"/>
                    <a:pt x="1257" y="437"/>
                    <a:pt x="1251" y="428"/>
                  </a:cubicBezTo>
                  <a:cubicBezTo>
                    <a:pt x="1249" y="416"/>
                    <a:pt x="1244" y="406"/>
                    <a:pt x="1233" y="406"/>
                  </a:cubicBezTo>
                  <a:cubicBezTo>
                    <a:pt x="1229" y="406"/>
                    <a:pt x="1225" y="407"/>
                    <a:pt x="1220" y="409"/>
                  </a:cubicBezTo>
                  <a:cubicBezTo>
                    <a:pt x="1220" y="406"/>
                    <a:pt x="1220" y="406"/>
                    <a:pt x="1242" y="397"/>
                  </a:cubicBezTo>
                  <a:cubicBezTo>
                    <a:pt x="1263" y="390"/>
                    <a:pt x="1263" y="387"/>
                    <a:pt x="1260" y="384"/>
                  </a:cubicBezTo>
                  <a:cubicBezTo>
                    <a:pt x="1260" y="383"/>
                    <a:pt x="1260" y="382"/>
                    <a:pt x="1258" y="382"/>
                  </a:cubicBezTo>
                  <a:cubicBezTo>
                    <a:pt x="1252" y="382"/>
                    <a:pt x="1234" y="392"/>
                    <a:pt x="1216" y="400"/>
                  </a:cubicBezTo>
                  <a:cubicBezTo>
                    <a:pt x="1208" y="403"/>
                    <a:pt x="1203" y="405"/>
                    <a:pt x="1201" y="405"/>
                  </a:cubicBezTo>
                  <a:cubicBezTo>
                    <a:pt x="1197" y="405"/>
                    <a:pt x="1202" y="400"/>
                    <a:pt x="1213" y="390"/>
                  </a:cubicBezTo>
                  <a:cubicBezTo>
                    <a:pt x="1227" y="374"/>
                    <a:pt x="1224" y="361"/>
                    <a:pt x="1208" y="361"/>
                  </a:cubicBezTo>
                  <a:cubicBezTo>
                    <a:pt x="1205" y="361"/>
                    <a:pt x="1202" y="361"/>
                    <a:pt x="1198" y="362"/>
                  </a:cubicBezTo>
                  <a:cubicBezTo>
                    <a:pt x="1198" y="356"/>
                    <a:pt x="1195" y="353"/>
                    <a:pt x="1216" y="340"/>
                  </a:cubicBezTo>
                  <a:cubicBezTo>
                    <a:pt x="1230" y="329"/>
                    <a:pt x="1241" y="317"/>
                    <a:pt x="1232" y="317"/>
                  </a:cubicBezTo>
                  <a:cubicBezTo>
                    <a:pt x="1228" y="317"/>
                    <a:pt x="1220" y="319"/>
                    <a:pt x="1207" y="325"/>
                  </a:cubicBezTo>
                  <a:cubicBezTo>
                    <a:pt x="1204" y="321"/>
                    <a:pt x="1204" y="321"/>
                    <a:pt x="1223" y="309"/>
                  </a:cubicBezTo>
                  <a:cubicBezTo>
                    <a:pt x="1234" y="297"/>
                    <a:pt x="1246" y="288"/>
                    <a:pt x="1243" y="288"/>
                  </a:cubicBezTo>
                  <a:lnTo>
                    <a:pt x="1243" y="288"/>
                  </a:lnTo>
                  <a:cubicBezTo>
                    <a:pt x="1242" y="288"/>
                    <a:pt x="1235" y="291"/>
                    <a:pt x="1220" y="299"/>
                  </a:cubicBezTo>
                  <a:cubicBezTo>
                    <a:pt x="1214" y="301"/>
                    <a:pt x="1210" y="301"/>
                    <a:pt x="1207" y="301"/>
                  </a:cubicBezTo>
                  <a:cubicBezTo>
                    <a:pt x="1193" y="301"/>
                    <a:pt x="1191" y="292"/>
                    <a:pt x="1204" y="274"/>
                  </a:cubicBezTo>
                  <a:cubicBezTo>
                    <a:pt x="1203" y="273"/>
                    <a:pt x="1201" y="272"/>
                    <a:pt x="1199" y="272"/>
                  </a:cubicBezTo>
                  <a:cubicBezTo>
                    <a:pt x="1196" y="272"/>
                    <a:pt x="1190" y="275"/>
                    <a:pt x="1179" y="284"/>
                  </a:cubicBezTo>
                  <a:cubicBezTo>
                    <a:pt x="1169" y="290"/>
                    <a:pt x="1173" y="290"/>
                    <a:pt x="1160" y="296"/>
                  </a:cubicBezTo>
                  <a:cubicBezTo>
                    <a:pt x="1180" y="280"/>
                    <a:pt x="1189" y="272"/>
                    <a:pt x="1188" y="272"/>
                  </a:cubicBezTo>
                  <a:lnTo>
                    <a:pt x="1188" y="272"/>
                  </a:lnTo>
                  <a:cubicBezTo>
                    <a:pt x="1186" y="272"/>
                    <a:pt x="1176" y="278"/>
                    <a:pt x="1157" y="290"/>
                  </a:cubicBezTo>
                  <a:cubicBezTo>
                    <a:pt x="1148" y="297"/>
                    <a:pt x="1143" y="300"/>
                    <a:pt x="1142" y="300"/>
                  </a:cubicBezTo>
                  <a:cubicBezTo>
                    <a:pt x="1140" y="300"/>
                    <a:pt x="1143" y="296"/>
                    <a:pt x="1154" y="287"/>
                  </a:cubicBezTo>
                  <a:cubicBezTo>
                    <a:pt x="1169" y="271"/>
                    <a:pt x="1166" y="265"/>
                    <a:pt x="1166" y="265"/>
                  </a:cubicBezTo>
                  <a:cubicBezTo>
                    <a:pt x="1166" y="262"/>
                    <a:pt x="1135" y="262"/>
                    <a:pt x="1122" y="246"/>
                  </a:cubicBezTo>
                  <a:cubicBezTo>
                    <a:pt x="1109" y="232"/>
                    <a:pt x="1101" y="224"/>
                    <a:pt x="1093" y="224"/>
                  </a:cubicBezTo>
                  <a:cubicBezTo>
                    <a:pt x="1088" y="224"/>
                    <a:pt x="1082" y="227"/>
                    <a:pt x="1075" y="234"/>
                  </a:cubicBezTo>
                  <a:cubicBezTo>
                    <a:pt x="1066" y="240"/>
                    <a:pt x="1062" y="243"/>
                    <a:pt x="1061" y="243"/>
                  </a:cubicBezTo>
                  <a:cubicBezTo>
                    <a:pt x="1060" y="243"/>
                    <a:pt x="1064" y="239"/>
                    <a:pt x="1072" y="227"/>
                  </a:cubicBezTo>
                  <a:cubicBezTo>
                    <a:pt x="1085" y="209"/>
                    <a:pt x="1082" y="205"/>
                    <a:pt x="1079" y="202"/>
                  </a:cubicBezTo>
                  <a:cubicBezTo>
                    <a:pt x="1075" y="199"/>
                    <a:pt x="1072" y="196"/>
                    <a:pt x="1088" y="177"/>
                  </a:cubicBezTo>
                  <a:lnTo>
                    <a:pt x="1088" y="177"/>
                  </a:lnTo>
                  <a:cubicBezTo>
                    <a:pt x="1075" y="188"/>
                    <a:pt x="1071" y="191"/>
                    <a:pt x="1069" y="191"/>
                  </a:cubicBezTo>
                  <a:cubicBezTo>
                    <a:pt x="1068" y="191"/>
                    <a:pt x="1067" y="191"/>
                    <a:pt x="1066" y="190"/>
                  </a:cubicBezTo>
                  <a:cubicBezTo>
                    <a:pt x="1074" y="180"/>
                    <a:pt x="1077" y="175"/>
                    <a:pt x="1076" y="175"/>
                  </a:cubicBezTo>
                  <a:lnTo>
                    <a:pt x="1076" y="175"/>
                  </a:lnTo>
                  <a:cubicBezTo>
                    <a:pt x="1075" y="175"/>
                    <a:pt x="1070" y="179"/>
                    <a:pt x="1063" y="187"/>
                  </a:cubicBezTo>
                  <a:cubicBezTo>
                    <a:pt x="1046" y="204"/>
                    <a:pt x="1037" y="212"/>
                    <a:pt x="1037" y="212"/>
                  </a:cubicBezTo>
                  <a:cubicBezTo>
                    <a:pt x="1036" y="212"/>
                    <a:pt x="1044" y="203"/>
                    <a:pt x="1060" y="184"/>
                  </a:cubicBezTo>
                  <a:cubicBezTo>
                    <a:pt x="1069" y="170"/>
                    <a:pt x="1075" y="150"/>
                    <a:pt x="1072" y="150"/>
                  </a:cubicBezTo>
                  <a:lnTo>
                    <a:pt x="1072" y="150"/>
                  </a:lnTo>
                  <a:cubicBezTo>
                    <a:pt x="1071" y="150"/>
                    <a:pt x="1069" y="153"/>
                    <a:pt x="1066" y="158"/>
                  </a:cubicBezTo>
                  <a:cubicBezTo>
                    <a:pt x="1054" y="177"/>
                    <a:pt x="1047" y="171"/>
                    <a:pt x="1028" y="190"/>
                  </a:cubicBezTo>
                  <a:cubicBezTo>
                    <a:pt x="1025" y="187"/>
                    <a:pt x="1022" y="184"/>
                    <a:pt x="1038" y="165"/>
                  </a:cubicBezTo>
                  <a:cubicBezTo>
                    <a:pt x="1042" y="155"/>
                    <a:pt x="1039" y="151"/>
                    <a:pt x="1032" y="151"/>
                  </a:cubicBezTo>
                  <a:cubicBezTo>
                    <a:pt x="1024" y="151"/>
                    <a:pt x="1011" y="157"/>
                    <a:pt x="1000" y="168"/>
                  </a:cubicBezTo>
                  <a:cubicBezTo>
                    <a:pt x="994" y="177"/>
                    <a:pt x="990" y="182"/>
                    <a:pt x="990" y="182"/>
                  </a:cubicBezTo>
                  <a:cubicBezTo>
                    <a:pt x="989" y="182"/>
                    <a:pt x="992" y="176"/>
                    <a:pt x="1000" y="165"/>
                  </a:cubicBezTo>
                  <a:cubicBezTo>
                    <a:pt x="1013" y="146"/>
                    <a:pt x="1010" y="143"/>
                    <a:pt x="1007" y="140"/>
                  </a:cubicBezTo>
                  <a:lnTo>
                    <a:pt x="1007" y="140"/>
                  </a:lnTo>
                  <a:cubicBezTo>
                    <a:pt x="1001" y="145"/>
                    <a:pt x="999" y="147"/>
                    <a:pt x="998" y="147"/>
                  </a:cubicBezTo>
                  <a:cubicBezTo>
                    <a:pt x="996" y="147"/>
                    <a:pt x="1007" y="133"/>
                    <a:pt x="1016" y="118"/>
                  </a:cubicBezTo>
                  <a:cubicBezTo>
                    <a:pt x="1032" y="99"/>
                    <a:pt x="1028" y="99"/>
                    <a:pt x="1019" y="93"/>
                  </a:cubicBezTo>
                  <a:lnTo>
                    <a:pt x="1019" y="93"/>
                  </a:lnTo>
                  <a:cubicBezTo>
                    <a:pt x="1012" y="101"/>
                    <a:pt x="1006" y="104"/>
                    <a:pt x="1000" y="104"/>
                  </a:cubicBezTo>
                  <a:cubicBezTo>
                    <a:pt x="992" y="104"/>
                    <a:pt x="985" y="99"/>
                    <a:pt x="978" y="96"/>
                  </a:cubicBezTo>
                  <a:cubicBezTo>
                    <a:pt x="975" y="93"/>
                    <a:pt x="972" y="92"/>
                    <a:pt x="969" y="92"/>
                  </a:cubicBezTo>
                  <a:cubicBezTo>
                    <a:pt x="956" y="92"/>
                    <a:pt x="942" y="113"/>
                    <a:pt x="919" y="146"/>
                  </a:cubicBezTo>
                  <a:lnTo>
                    <a:pt x="897" y="187"/>
                  </a:lnTo>
                  <a:lnTo>
                    <a:pt x="916" y="143"/>
                  </a:lnTo>
                  <a:lnTo>
                    <a:pt x="944" y="77"/>
                  </a:lnTo>
                  <a:cubicBezTo>
                    <a:pt x="944" y="77"/>
                    <a:pt x="943" y="77"/>
                    <a:pt x="943" y="77"/>
                  </a:cubicBezTo>
                  <a:cubicBezTo>
                    <a:pt x="939" y="77"/>
                    <a:pt x="928" y="97"/>
                    <a:pt x="919" y="118"/>
                  </a:cubicBezTo>
                  <a:cubicBezTo>
                    <a:pt x="914" y="128"/>
                    <a:pt x="911" y="134"/>
                    <a:pt x="910" y="134"/>
                  </a:cubicBezTo>
                  <a:cubicBezTo>
                    <a:pt x="908" y="134"/>
                    <a:pt x="908" y="128"/>
                    <a:pt x="909" y="115"/>
                  </a:cubicBezTo>
                  <a:cubicBezTo>
                    <a:pt x="911" y="99"/>
                    <a:pt x="911" y="92"/>
                    <a:pt x="908" y="92"/>
                  </a:cubicBezTo>
                  <a:cubicBezTo>
                    <a:pt x="906" y="92"/>
                    <a:pt x="902" y="97"/>
                    <a:pt x="897" y="105"/>
                  </a:cubicBezTo>
                  <a:cubicBezTo>
                    <a:pt x="891" y="105"/>
                    <a:pt x="887" y="105"/>
                    <a:pt x="894" y="80"/>
                  </a:cubicBezTo>
                  <a:cubicBezTo>
                    <a:pt x="893" y="79"/>
                    <a:pt x="892" y="79"/>
                    <a:pt x="892" y="79"/>
                  </a:cubicBezTo>
                  <a:cubicBezTo>
                    <a:pt x="890" y="79"/>
                    <a:pt x="888" y="84"/>
                    <a:pt x="881" y="102"/>
                  </a:cubicBezTo>
                  <a:cubicBezTo>
                    <a:pt x="878" y="112"/>
                    <a:pt x="875" y="117"/>
                    <a:pt x="874" y="117"/>
                  </a:cubicBezTo>
                  <a:cubicBezTo>
                    <a:pt x="872" y="117"/>
                    <a:pt x="872" y="111"/>
                    <a:pt x="875" y="99"/>
                  </a:cubicBezTo>
                  <a:cubicBezTo>
                    <a:pt x="883" y="70"/>
                    <a:pt x="881" y="56"/>
                    <a:pt x="877" y="56"/>
                  </a:cubicBezTo>
                  <a:lnTo>
                    <a:pt x="877" y="56"/>
                  </a:lnTo>
                  <a:cubicBezTo>
                    <a:pt x="874" y="56"/>
                    <a:pt x="871" y="61"/>
                    <a:pt x="869" y="71"/>
                  </a:cubicBezTo>
                  <a:cubicBezTo>
                    <a:pt x="862" y="87"/>
                    <a:pt x="858" y="91"/>
                    <a:pt x="856" y="91"/>
                  </a:cubicBezTo>
                  <a:cubicBezTo>
                    <a:pt x="855" y="91"/>
                    <a:pt x="854" y="90"/>
                    <a:pt x="853" y="90"/>
                  </a:cubicBezTo>
                  <a:cubicBezTo>
                    <a:pt x="852" y="90"/>
                    <a:pt x="852" y="89"/>
                    <a:pt x="851" y="89"/>
                  </a:cubicBezTo>
                  <a:cubicBezTo>
                    <a:pt x="848" y="89"/>
                    <a:pt x="844" y="91"/>
                    <a:pt x="834" y="108"/>
                  </a:cubicBezTo>
                  <a:lnTo>
                    <a:pt x="828" y="108"/>
                  </a:lnTo>
                  <a:cubicBezTo>
                    <a:pt x="825" y="105"/>
                    <a:pt x="833" y="86"/>
                    <a:pt x="837" y="86"/>
                  </a:cubicBezTo>
                  <a:cubicBezTo>
                    <a:pt x="837" y="86"/>
                    <a:pt x="837" y="86"/>
                    <a:pt x="837" y="86"/>
                  </a:cubicBezTo>
                  <a:lnTo>
                    <a:pt x="840" y="61"/>
                  </a:lnTo>
                  <a:cubicBezTo>
                    <a:pt x="839" y="60"/>
                    <a:pt x="837" y="60"/>
                    <a:pt x="835" y="60"/>
                  </a:cubicBezTo>
                  <a:cubicBezTo>
                    <a:pt x="830" y="60"/>
                    <a:pt x="825" y="64"/>
                    <a:pt x="818" y="80"/>
                  </a:cubicBezTo>
                  <a:cubicBezTo>
                    <a:pt x="812" y="104"/>
                    <a:pt x="809" y="115"/>
                    <a:pt x="809" y="115"/>
                  </a:cubicBezTo>
                  <a:cubicBezTo>
                    <a:pt x="808" y="115"/>
                    <a:pt x="811" y="104"/>
                    <a:pt x="815" y="80"/>
                  </a:cubicBezTo>
                  <a:cubicBezTo>
                    <a:pt x="820" y="62"/>
                    <a:pt x="821" y="45"/>
                    <a:pt x="818" y="45"/>
                  </a:cubicBezTo>
                  <a:lnTo>
                    <a:pt x="818" y="45"/>
                  </a:lnTo>
                  <a:cubicBezTo>
                    <a:pt x="817" y="45"/>
                    <a:pt x="815" y="48"/>
                    <a:pt x="812" y="55"/>
                  </a:cubicBezTo>
                  <a:cubicBezTo>
                    <a:pt x="807" y="73"/>
                    <a:pt x="805" y="79"/>
                    <a:pt x="804" y="79"/>
                  </a:cubicBezTo>
                  <a:cubicBezTo>
                    <a:pt x="802" y="79"/>
                    <a:pt x="804" y="65"/>
                    <a:pt x="806" y="52"/>
                  </a:cubicBezTo>
                  <a:cubicBezTo>
                    <a:pt x="812" y="28"/>
                    <a:pt x="815" y="16"/>
                    <a:pt x="814" y="16"/>
                  </a:cubicBezTo>
                  <a:lnTo>
                    <a:pt x="814" y="16"/>
                  </a:lnTo>
                  <a:cubicBezTo>
                    <a:pt x="812" y="16"/>
                    <a:pt x="806" y="27"/>
                    <a:pt x="793" y="49"/>
                  </a:cubicBezTo>
                  <a:cubicBezTo>
                    <a:pt x="784" y="49"/>
                    <a:pt x="768" y="68"/>
                    <a:pt x="756" y="68"/>
                  </a:cubicBezTo>
                  <a:cubicBezTo>
                    <a:pt x="740" y="64"/>
                    <a:pt x="734" y="64"/>
                    <a:pt x="731" y="39"/>
                  </a:cubicBezTo>
                  <a:cubicBezTo>
                    <a:pt x="731" y="32"/>
                    <a:pt x="731" y="26"/>
                    <a:pt x="731" y="20"/>
                  </a:cubicBezTo>
                  <a:lnTo>
                    <a:pt x="731" y="20"/>
                  </a:lnTo>
                  <a:cubicBezTo>
                    <a:pt x="727" y="64"/>
                    <a:pt x="724" y="64"/>
                    <a:pt x="715" y="64"/>
                  </a:cubicBezTo>
                  <a:cubicBezTo>
                    <a:pt x="711" y="57"/>
                    <a:pt x="708" y="53"/>
                    <a:pt x="704" y="53"/>
                  </a:cubicBezTo>
                  <a:cubicBezTo>
                    <a:pt x="698" y="53"/>
                    <a:pt x="693" y="69"/>
                    <a:pt x="693" y="86"/>
                  </a:cubicBezTo>
                  <a:lnTo>
                    <a:pt x="699" y="86"/>
                  </a:lnTo>
                  <a:cubicBezTo>
                    <a:pt x="699" y="114"/>
                    <a:pt x="698" y="126"/>
                    <a:pt x="696" y="126"/>
                  </a:cubicBezTo>
                  <a:cubicBezTo>
                    <a:pt x="695" y="126"/>
                    <a:pt x="693" y="120"/>
                    <a:pt x="690" y="111"/>
                  </a:cubicBezTo>
                  <a:cubicBezTo>
                    <a:pt x="684" y="96"/>
                    <a:pt x="684" y="80"/>
                    <a:pt x="684" y="61"/>
                  </a:cubicBezTo>
                  <a:cubicBezTo>
                    <a:pt x="681" y="39"/>
                    <a:pt x="674" y="14"/>
                    <a:pt x="671" y="14"/>
                  </a:cubicBezTo>
                  <a:close/>
                  <a:moveTo>
                    <a:pt x="1161" y="1445"/>
                  </a:moveTo>
                  <a:cubicBezTo>
                    <a:pt x="1160" y="1445"/>
                    <a:pt x="1159" y="1446"/>
                    <a:pt x="1157" y="1446"/>
                  </a:cubicBezTo>
                  <a:cubicBezTo>
                    <a:pt x="1160" y="1462"/>
                    <a:pt x="1166" y="1475"/>
                    <a:pt x="1173" y="1490"/>
                  </a:cubicBezTo>
                  <a:cubicBezTo>
                    <a:pt x="1176" y="1499"/>
                    <a:pt x="1179" y="1503"/>
                    <a:pt x="1181" y="1503"/>
                  </a:cubicBezTo>
                  <a:cubicBezTo>
                    <a:pt x="1184" y="1503"/>
                    <a:pt x="1182" y="1491"/>
                    <a:pt x="1173" y="1462"/>
                  </a:cubicBezTo>
                  <a:cubicBezTo>
                    <a:pt x="1166" y="1449"/>
                    <a:pt x="1164" y="1445"/>
                    <a:pt x="1161" y="144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2" name="Google Shape;9202;p36"/>
            <p:cNvSpPr/>
            <p:nvPr/>
          </p:nvSpPr>
          <p:spPr>
            <a:xfrm rot="899960">
              <a:off x="6794430" y="1206662"/>
              <a:ext cx="33874" cy="37749"/>
            </a:xfrm>
            <a:custGeom>
              <a:avLst/>
              <a:gdLst/>
              <a:ahLst/>
              <a:cxnLst/>
              <a:rect l="l" t="t" r="r" b="b"/>
              <a:pathLst>
                <a:path w="1355" h="1510" extrusionOk="0">
                  <a:moveTo>
                    <a:pt x="730" y="1"/>
                  </a:moveTo>
                  <a:cubicBezTo>
                    <a:pt x="729" y="1"/>
                    <a:pt x="730" y="13"/>
                    <a:pt x="728" y="42"/>
                  </a:cubicBezTo>
                  <a:cubicBezTo>
                    <a:pt x="728" y="43"/>
                    <a:pt x="728" y="44"/>
                    <a:pt x="728" y="45"/>
                  </a:cubicBezTo>
                  <a:lnTo>
                    <a:pt x="728" y="45"/>
                  </a:lnTo>
                  <a:cubicBezTo>
                    <a:pt x="729" y="39"/>
                    <a:pt x="730" y="29"/>
                    <a:pt x="731" y="17"/>
                  </a:cubicBezTo>
                  <a:cubicBezTo>
                    <a:pt x="730" y="7"/>
                    <a:pt x="730" y="1"/>
                    <a:pt x="730" y="1"/>
                  </a:cubicBezTo>
                  <a:close/>
                  <a:moveTo>
                    <a:pt x="690" y="86"/>
                  </a:moveTo>
                  <a:lnTo>
                    <a:pt x="690" y="86"/>
                  </a:lnTo>
                  <a:cubicBezTo>
                    <a:pt x="688" y="86"/>
                    <a:pt x="689" y="97"/>
                    <a:pt x="690" y="97"/>
                  </a:cubicBezTo>
                  <a:cubicBezTo>
                    <a:pt x="690" y="97"/>
                    <a:pt x="690" y="94"/>
                    <a:pt x="690" y="86"/>
                  </a:cubicBezTo>
                  <a:close/>
                  <a:moveTo>
                    <a:pt x="681" y="111"/>
                  </a:moveTo>
                  <a:lnTo>
                    <a:pt x="687" y="136"/>
                  </a:lnTo>
                  <a:lnTo>
                    <a:pt x="684" y="136"/>
                  </a:lnTo>
                  <a:cubicBezTo>
                    <a:pt x="681" y="136"/>
                    <a:pt x="681" y="136"/>
                    <a:pt x="678" y="111"/>
                  </a:cubicBezTo>
                  <a:close/>
                  <a:moveTo>
                    <a:pt x="715" y="114"/>
                  </a:moveTo>
                  <a:lnTo>
                    <a:pt x="719" y="136"/>
                  </a:lnTo>
                  <a:lnTo>
                    <a:pt x="715" y="136"/>
                  </a:lnTo>
                  <a:cubicBezTo>
                    <a:pt x="712" y="136"/>
                    <a:pt x="712" y="136"/>
                    <a:pt x="712" y="114"/>
                  </a:cubicBezTo>
                  <a:close/>
                  <a:moveTo>
                    <a:pt x="740" y="114"/>
                  </a:moveTo>
                  <a:cubicBezTo>
                    <a:pt x="747" y="114"/>
                    <a:pt x="747" y="114"/>
                    <a:pt x="744" y="139"/>
                  </a:cubicBezTo>
                  <a:cubicBezTo>
                    <a:pt x="740" y="150"/>
                    <a:pt x="738" y="156"/>
                    <a:pt x="737" y="156"/>
                  </a:cubicBezTo>
                  <a:cubicBezTo>
                    <a:pt x="736" y="156"/>
                    <a:pt x="736" y="150"/>
                    <a:pt x="737" y="139"/>
                  </a:cubicBezTo>
                  <a:cubicBezTo>
                    <a:pt x="737" y="114"/>
                    <a:pt x="737" y="114"/>
                    <a:pt x="740" y="114"/>
                  </a:cubicBezTo>
                  <a:close/>
                  <a:moveTo>
                    <a:pt x="650" y="139"/>
                  </a:moveTo>
                  <a:cubicBezTo>
                    <a:pt x="656" y="155"/>
                    <a:pt x="659" y="171"/>
                    <a:pt x="662" y="186"/>
                  </a:cubicBezTo>
                  <a:lnTo>
                    <a:pt x="659" y="186"/>
                  </a:lnTo>
                  <a:cubicBezTo>
                    <a:pt x="656" y="186"/>
                    <a:pt x="650" y="161"/>
                    <a:pt x="650" y="161"/>
                  </a:cubicBezTo>
                  <a:cubicBezTo>
                    <a:pt x="650" y="161"/>
                    <a:pt x="646" y="139"/>
                    <a:pt x="650" y="139"/>
                  </a:cubicBezTo>
                  <a:close/>
                  <a:moveTo>
                    <a:pt x="517" y="161"/>
                  </a:moveTo>
                  <a:cubicBezTo>
                    <a:pt x="518" y="161"/>
                    <a:pt x="520" y="163"/>
                    <a:pt x="524" y="171"/>
                  </a:cubicBezTo>
                  <a:lnTo>
                    <a:pt x="521" y="171"/>
                  </a:lnTo>
                  <a:lnTo>
                    <a:pt x="534" y="193"/>
                  </a:lnTo>
                  <a:cubicBezTo>
                    <a:pt x="538" y="209"/>
                    <a:pt x="544" y="226"/>
                    <a:pt x="543" y="226"/>
                  </a:cubicBezTo>
                  <a:cubicBezTo>
                    <a:pt x="542" y="226"/>
                    <a:pt x="540" y="224"/>
                    <a:pt x="537" y="218"/>
                  </a:cubicBezTo>
                  <a:cubicBezTo>
                    <a:pt x="531" y="202"/>
                    <a:pt x="524" y="186"/>
                    <a:pt x="518" y="171"/>
                  </a:cubicBezTo>
                  <a:cubicBezTo>
                    <a:pt x="518" y="171"/>
                    <a:pt x="515" y="161"/>
                    <a:pt x="517" y="161"/>
                  </a:cubicBezTo>
                  <a:close/>
                  <a:moveTo>
                    <a:pt x="784" y="246"/>
                  </a:moveTo>
                  <a:lnTo>
                    <a:pt x="781" y="271"/>
                  </a:lnTo>
                  <a:cubicBezTo>
                    <a:pt x="775" y="293"/>
                    <a:pt x="772" y="293"/>
                    <a:pt x="772" y="293"/>
                  </a:cubicBezTo>
                  <a:cubicBezTo>
                    <a:pt x="772" y="293"/>
                    <a:pt x="772" y="293"/>
                    <a:pt x="775" y="268"/>
                  </a:cubicBezTo>
                  <a:cubicBezTo>
                    <a:pt x="775" y="268"/>
                    <a:pt x="781" y="246"/>
                    <a:pt x="784" y="246"/>
                  </a:cubicBezTo>
                  <a:close/>
                  <a:moveTo>
                    <a:pt x="795" y="269"/>
                  </a:moveTo>
                  <a:lnTo>
                    <a:pt x="795" y="269"/>
                  </a:lnTo>
                  <a:cubicBezTo>
                    <a:pt x="795" y="269"/>
                    <a:pt x="791" y="283"/>
                    <a:pt x="787" y="296"/>
                  </a:cubicBezTo>
                  <a:cubicBezTo>
                    <a:pt x="793" y="276"/>
                    <a:pt x="795" y="269"/>
                    <a:pt x="795" y="269"/>
                  </a:cubicBezTo>
                  <a:close/>
                  <a:moveTo>
                    <a:pt x="1072" y="264"/>
                  </a:moveTo>
                  <a:cubicBezTo>
                    <a:pt x="1072" y="264"/>
                    <a:pt x="1072" y="265"/>
                    <a:pt x="1073" y="265"/>
                  </a:cubicBezTo>
                  <a:lnTo>
                    <a:pt x="1076" y="268"/>
                  </a:lnTo>
                  <a:cubicBezTo>
                    <a:pt x="1063" y="280"/>
                    <a:pt x="1051" y="290"/>
                    <a:pt x="1038" y="299"/>
                  </a:cubicBezTo>
                  <a:lnTo>
                    <a:pt x="1038" y="296"/>
                  </a:lnTo>
                  <a:cubicBezTo>
                    <a:pt x="1053" y="282"/>
                    <a:pt x="1067" y="264"/>
                    <a:pt x="1072" y="264"/>
                  </a:cubicBezTo>
                  <a:close/>
                  <a:moveTo>
                    <a:pt x="806" y="286"/>
                  </a:moveTo>
                  <a:lnTo>
                    <a:pt x="806" y="286"/>
                  </a:lnTo>
                  <a:cubicBezTo>
                    <a:pt x="806" y="286"/>
                    <a:pt x="805" y="291"/>
                    <a:pt x="800" y="302"/>
                  </a:cubicBezTo>
                  <a:cubicBezTo>
                    <a:pt x="803" y="291"/>
                    <a:pt x="805" y="286"/>
                    <a:pt x="806" y="286"/>
                  </a:cubicBezTo>
                  <a:close/>
                  <a:moveTo>
                    <a:pt x="750" y="262"/>
                  </a:moveTo>
                  <a:lnTo>
                    <a:pt x="750" y="287"/>
                  </a:lnTo>
                  <a:lnTo>
                    <a:pt x="744" y="309"/>
                  </a:lnTo>
                  <a:lnTo>
                    <a:pt x="740" y="309"/>
                  </a:lnTo>
                  <a:cubicBezTo>
                    <a:pt x="744" y="293"/>
                    <a:pt x="744" y="277"/>
                    <a:pt x="750" y="262"/>
                  </a:cubicBezTo>
                  <a:close/>
                  <a:moveTo>
                    <a:pt x="462" y="287"/>
                  </a:moveTo>
                  <a:lnTo>
                    <a:pt x="462" y="287"/>
                  </a:lnTo>
                  <a:cubicBezTo>
                    <a:pt x="480" y="302"/>
                    <a:pt x="496" y="321"/>
                    <a:pt x="505" y="343"/>
                  </a:cubicBezTo>
                  <a:cubicBezTo>
                    <a:pt x="505" y="344"/>
                    <a:pt x="504" y="345"/>
                    <a:pt x="503" y="345"/>
                  </a:cubicBezTo>
                  <a:cubicBezTo>
                    <a:pt x="501" y="345"/>
                    <a:pt x="498" y="341"/>
                    <a:pt x="487" y="327"/>
                  </a:cubicBezTo>
                  <a:cubicBezTo>
                    <a:pt x="474" y="309"/>
                    <a:pt x="462" y="287"/>
                    <a:pt x="462" y="287"/>
                  </a:cubicBezTo>
                  <a:close/>
                  <a:moveTo>
                    <a:pt x="1174" y="373"/>
                  </a:moveTo>
                  <a:cubicBezTo>
                    <a:pt x="1178" y="373"/>
                    <a:pt x="1179" y="376"/>
                    <a:pt x="1179" y="378"/>
                  </a:cubicBezTo>
                  <a:cubicBezTo>
                    <a:pt x="1163" y="391"/>
                    <a:pt x="1144" y="400"/>
                    <a:pt x="1140" y="400"/>
                  </a:cubicBezTo>
                  <a:cubicBezTo>
                    <a:pt x="1139" y="400"/>
                    <a:pt x="1138" y="400"/>
                    <a:pt x="1138" y="399"/>
                  </a:cubicBezTo>
                  <a:lnTo>
                    <a:pt x="1135" y="399"/>
                  </a:lnTo>
                  <a:cubicBezTo>
                    <a:pt x="1135" y="393"/>
                    <a:pt x="1135" y="393"/>
                    <a:pt x="1154" y="381"/>
                  </a:cubicBezTo>
                  <a:cubicBezTo>
                    <a:pt x="1164" y="375"/>
                    <a:pt x="1170" y="373"/>
                    <a:pt x="1174" y="373"/>
                  </a:cubicBezTo>
                  <a:close/>
                  <a:moveTo>
                    <a:pt x="1185" y="616"/>
                  </a:moveTo>
                  <a:cubicBezTo>
                    <a:pt x="1207" y="616"/>
                    <a:pt x="1232" y="616"/>
                    <a:pt x="1232" y="619"/>
                  </a:cubicBezTo>
                  <a:lnTo>
                    <a:pt x="1207" y="622"/>
                  </a:lnTo>
                  <a:lnTo>
                    <a:pt x="1185" y="619"/>
                  </a:lnTo>
                  <a:lnTo>
                    <a:pt x="1185" y="616"/>
                  </a:lnTo>
                  <a:close/>
                  <a:moveTo>
                    <a:pt x="1035" y="638"/>
                  </a:moveTo>
                  <a:cubicBezTo>
                    <a:pt x="1051" y="638"/>
                    <a:pt x="1066" y="641"/>
                    <a:pt x="1082" y="647"/>
                  </a:cubicBezTo>
                  <a:lnTo>
                    <a:pt x="1035" y="641"/>
                  </a:lnTo>
                  <a:lnTo>
                    <a:pt x="1035" y="638"/>
                  </a:lnTo>
                  <a:close/>
                  <a:moveTo>
                    <a:pt x="302" y="656"/>
                  </a:moveTo>
                  <a:cubicBezTo>
                    <a:pt x="317" y="656"/>
                    <a:pt x="333" y="656"/>
                    <a:pt x="349" y="660"/>
                  </a:cubicBezTo>
                  <a:cubicBezTo>
                    <a:pt x="380" y="660"/>
                    <a:pt x="370" y="661"/>
                    <a:pt x="345" y="661"/>
                  </a:cubicBezTo>
                  <a:cubicBezTo>
                    <a:pt x="333" y="661"/>
                    <a:pt x="317" y="661"/>
                    <a:pt x="302" y="660"/>
                  </a:cubicBezTo>
                  <a:cubicBezTo>
                    <a:pt x="252" y="660"/>
                    <a:pt x="252" y="660"/>
                    <a:pt x="302" y="656"/>
                  </a:cubicBezTo>
                  <a:close/>
                  <a:moveTo>
                    <a:pt x="1190" y="714"/>
                  </a:moveTo>
                  <a:cubicBezTo>
                    <a:pt x="1193" y="714"/>
                    <a:pt x="1199" y="715"/>
                    <a:pt x="1214" y="719"/>
                  </a:cubicBezTo>
                  <a:cubicBezTo>
                    <a:pt x="1229" y="722"/>
                    <a:pt x="1245" y="729"/>
                    <a:pt x="1258" y="735"/>
                  </a:cubicBezTo>
                  <a:cubicBezTo>
                    <a:pt x="1236" y="729"/>
                    <a:pt x="1211" y="722"/>
                    <a:pt x="1189" y="716"/>
                  </a:cubicBezTo>
                  <a:cubicBezTo>
                    <a:pt x="1189" y="715"/>
                    <a:pt x="1189" y="714"/>
                    <a:pt x="1190" y="714"/>
                  </a:cubicBezTo>
                  <a:close/>
                  <a:moveTo>
                    <a:pt x="505" y="747"/>
                  </a:moveTo>
                  <a:lnTo>
                    <a:pt x="487" y="760"/>
                  </a:lnTo>
                  <a:lnTo>
                    <a:pt x="487" y="763"/>
                  </a:lnTo>
                  <a:cubicBezTo>
                    <a:pt x="509" y="750"/>
                    <a:pt x="509" y="750"/>
                    <a:pt x="505" y="747"/>
                  </a:cubicBezTo>
                  <a:close/>
                  <a:moveTo>
                    <a:pt x="791" y="744"/>
                  </a:moveTo>
                  <a:cubicBezTo>
                    <a:pt x="787" y="747"/>
                    <a:pt x="787" y="747"/>
                    <a:pt x="800" y="766"/>
                  </a:cubicBezTo>
                  <a:lnTo>
                    <a:pt x="803" y="766"/>
                  </a:lnTo>
                  <a:cubicBezTo>
                    <a:pt x="791" y="744"/>
                    <a:pt x="791" y="744"/>
                    <a:pt x="791" y="744"/>
                  </a:cubicBezTo>
                  <a:close/>
                  <a:moveTo>
                    <a:pt x="381" y="766"/>
                  </a:moveTo>
                  <a:cubicBezTo>
                    <a:pt x="384" y="766"/>
                    <a:pt x="385" y="768"/>
                    <a:pt x="386" y="769"/>
                  </a:cubicBezTo>
                  <a:cubicBezTo>
                    <a:pt x="386" y="772"/>
                    <a:pt x="386" y="772"/>
                    <a:pt x="364" y="782"/>
                  </a:cubicBezTo>
                  <a:cubicBezTo>
                    <a:pt x="364" y="782"/>
                    <a:pt x="348" y="786"/>
                    <a:pt x="342" y="786"/>
                  </a:cubicBezTo>
                  <a:cubicBezTo>
                    <a:pt x="340" y="786"/>
                    <a:pt x="339" y="786"/>
                    <a:pt x="339" y="785"/>
                  </a:cubicBezTo>
                  <a:lnTo>
                    <a:pt x="361" y="772"/>
                  </a:lnTo>
                  <a:cubicBezTo>
                    <a:pt x="372" y="768"/>
                    <a:pt x="378" y="766"/>
                    <a:pt x="381" y="766"/>
                  </a:cubicBezTo>
                  <a:close/>
                  <a:moveTo>
                    <a:pt x="1179" y="794"/>
                  </a:moveTo>
                  <a:cubicBezTo>
                    <a:pt x="1201" y="807"/>
                    <a:pt x="1223" y="816"/>
                    <a:pt x="1220" y="819"/>
                  </a:cubicBezTo>
                  <a:lnTo>
                    <a:pt x="1198" y="813"/>
                  </a:lnTo>
                  <a:lnTo>
                    <a:pt x="1179" y="797"/>
                  </a:lnTo>
                  <a:lnTo>
                    <a:pt x="1179" y="794"/>
                  </a:lnTo>
                  <a:close/>
                  <a:moveTo>
                    <a:pt x="891" y="829"/>
                  </a:moveTo>
                  <a:cubicBezTo>
                    <a:pt x="891" y="829"/>
                    <a:pt x="891" y="829"/>
                    <a:pt x="891" y="829"/>
                  </a:cubicBezTo>
                  <a:lnTo>
                    <a:pt x="891" y="829"/>
                  </a:lnTo>
                  <a:cubicBezTo>
                    <a:pt x="892" y="829"/>
                    <a:pt x="893" y="829"/>
                    <a:pt x="891" y="829"/>
                  </a:cubicBezTo>
                  <a:close/>
                  <a:moveTo>
                    <a:pt x="395" y="796"/>
                  </a:moveTo>
                  <a:cubicBezTo>
                    <a:pt x="396" y="796"/>
                    <a:pt x="396" y="797"/>
                    <a:pt x="396" y="797"/>
                  </a:cubicBezTo>
                  <a:cubicBezTo>
                    <a:pt x="399" y="801"/>
                    <a:pt x="399" y="804"/>
                    <a:pt x="380" y="816"/>
                  </a:cubicBezTo>
                  <a:lnTo>
                    <a:pt x="377" y="813"/>
                  </a:lnTo>
                  <a:cubicBezTo>
                    <a:pt x="384" y="809"/>
                    <a:pt x="387" y="807"/>
                    <a:pt x="386" y="807"/>
                  </a:cubicBezTo>
                  <a:lnTo>
                    <a:pt x="386" y="807"/>
                  </a:lnTo>
                  <a:cubicBezTo>
                    <a:pt x="384" y="807"/>
                    <a:pt x="370" y="814"/>
                    <a:pt x="355" y="823"/>
                  </a:cubicBezTo>
                  <a:lnTo>
                    <a:pt x="314" y="848"/>
                  </a:lnTo>
                  <a:cubicBezTo>
                    <a:pt x="311" y="844"/>
                    <a:pt x="333" y="829"/>
                    <a:pt x="352" y="816"/>
                  </a:cubicBezTo>
                  <a:lnTo>
                    <a:pt x="352" y="819"/>
                  </a:lnTo>
                  <a:cubicBezTo>
                    <a:pt x="384" y="801"/>
                    <a:pt x="393" y="796"/>
                    <a:pt x="395" y="796"/>
                  </a:cubicBezTo>
                  <a:close/>
                  <a:moveTo>
                    <a:pt x="48" y="892"/>
                  </a:moveTo>
                  <a:cubicBezTo>
                    <a:pt x="29" y="895"/>
                    <a:pt x="13" y="898"/>
                    <a:pt x="1" y="904"/>
                  </a:cubicBezTo>
                  <a:lnTo>
                    <a:pt x="1" y="910"/>
                  </a:lnTo>
                  <a:cubicBezTo>
                    <a:pt x="1" y="911"/>
                    <a:pt x="3" y="911"/>
                    <a:pt x="4" y="911"/>
                  </a:cubicBezTo>
                  <a:cubicBezTo>
                    <a:pt x="12" y="911"/>
                    <a:pt x="30" y="906"/>
                    <a:pt x="48" y="898"/>
                  </a:cubicBezTo>
                  <a:lnTo>
                    <a:pt x="48" y="892"/>
                  </a:lnTo>
                  <a:close/>
                  <a:moveTo>
                    <a:pt x="747" y="873"/>
                  </a:moveTo>
                  <a:lnTo>
                    <a:pt x="747" y="873"/>
                  </a:lnTo>
                  <a:cubicBezTo>
                    <a:pt x="750" y="898"/>
                    <a:pt x="750" y="920"/>
                    <a:pt x="750" y="920"/>
                  </a:cubicBezTo>
                  <a:cubicBezTo>
                    <a:pt x="750" y="907"/>
                    <a:pt x="750" y="910"/>
                    <a:pt x="750" y="898"/>
                  </a:cubicBezTo>
                  <a:lnTo>
                    <a:pt x="747" y="873"/>
                  </a:lnTo>
                  <a:close/>
                  <a:moveTo>
                    <a:pt x="881" y="917"/>
                  </a:moveTo>
                  <a:cubicBezTo>
                    <a:pt x="886" y="924"/>
                    <a:pt x="887" y="926"/>
                    <a:pt x="886" y="926"/>
                  </a:cubicBezTo>
                  <a:cubicBezTo>
                    <a:pt x="886" y="926"/>
                    <a:pt x="879" y="917"/>
                    <a:pt x="881" y="917"/>
                  </a:cubicBezTo>
                  <a:close/>
                  <a:moveTo>
                    <a:pt x="828" y="910"/>
                  </a:moveTo>
                  <a:cubicBezTo>
                    <a:pt x="828" y="910"/>
                    <a:pt x="828" y="910"/>
                    <a:pt x="828" y="910"/>
                  </a:cubicBezTo>
                  <a:lnTo>
                    <a:pt x="825" y="910"/>
                  </a:lnTo>
                  <a:cubicBezTo>
                    <a:pt x="831" y="926"/>
                    <a:pt x="838" y="942"/>
                    <a:pt x="844" y="954"/>
                  </a:cubicBezTo>
                  <a:cubicBezTo>
                    <a:pt x="847" y="954"/>
                    <a:pt x="838" y="932"/>
                    <a:pt x="838" y="932"/>
                  </a:cubicBezTo>
                  <a:cubicBezTo>
                    <a:pt x="838" y="932"/>
                    <a:pt x="829" y="910"/>
                    <a:pt x="828" y="910"/>
                  </a:cubicBezTo>
                  <a:close/>
                  <a:moveTo>
                    <a:pt x="1035" y="950"/>
                  </a:moveTo>
                  <a:lnTo>
                    <a:pt x="1035" y="950"/>
                  </a:lnTo>
                  <a:cubicBezTo>
                    <a:pt x="1036" y="950"/>
                    <a:pt x="1043" y="957"/>
                    <a:pt x="1041" y="957"/>
                  </a:cubicBezTo>
                  <a:cubicBezTo>
                    <a:pt x="1036" y="952"/>
                    <a:pt x="1035" y="950"/>
                    <a:pt x="1035" y="950"/>
                  </a:cubicBezTo>
                  <a:close/>
                  <a:moveTo>
                    <a:pt x="1001" y="929"/>
                  </a:moveTo>
                  <a:cubicBezTo>
                    <a:pt x="1013" y="948"/>
                    <a:pt x="1029" y="967"/>
                    <a:pt x="1026" y="970"/>
                  </a:cubicBezTo>
                  <a:lnTo>
                    <a:pt x="1010" y="954"/>
                  </a:lnTo>
                  <a:lnTo>
                    <a:pt x="997" y="932"/>
                  </a:lnTo>
                  <a:lnTo>
                    <a:pt x="1001" y="929"/>
                  </a:lnTo>
                  <a:close/>
                  <a:moveTo>
                    <a:pt x="966" y="933"/>
                  </a:moveTo>
                  <a:cubicBezTo>
                    <a:pt x="968" y="933"/>
                    <a:pt x="977" y="942"/>
                    <a:pt x="994" y="964"/>
                  </a:cubicBezTo>
                  <a:cubicBezTo>
                    <a:pt x="1010" y="982"/>
                    <a:pt x="1010" y="982"/>
                    <a:pt x="1007" y="982"/>
                  </a:cubicBezTo>
                  <a:cubicBezTo>
                    <a:pt x="994" y="973"/>
                    <a:pt x="985" y="960"/>
                    <a:pt x="976" y="948"/>
                  </a:cubicBezTo>
                  <a:cubicBezTo>
                    <a:pt x="969" y="938"/>
                    <a:pt x="965" y="933"/>
                    <a:pt x="966" y="933"/>
                  </a:cubicBezTo>
                  <a:close/>
                  <a:moveTo>
                    <a:pt x="822" y="986"/>
                  </a:moveTo>
                  <a:cubicBezTo>
                    <a:pt x="825" y="986"/>
                    <a:pt x="825" y="986"/>
                    <a:pt x="831" y="1007"/>
                  </a:cubicBezTo>
                  <a:lnTo>
                    <a:pt x="828" y="1007"/>
                  </a:lnTo>
                  <a:lnTo>
                    <a:pt x="819" y="986"/>
                  </a:lnTo>
                  <a:close/>
                  <a:moveTo>
                    <a:pt x="637" y="970"/>
                  </a:moveTo>
                  <a:cubicBezTo>
                    <a:pt x="637" y="970"/>
                    <a:pt x="637" y="970"/>
                    <a:pt x="637" y="970"/>
                  </a:cubicBezTo>
                  <a:lnTo>
                    <a:pt x="631" y="992"/>
                  </a:lnTo>
                  <a:lnTo>
                    <a:pt x="621" y="1014"/>
                  </a:lnTo>
                  <a:lnTo>
                    <a:pt x="625" y="992"/>
                  </a:lnTo>
                  <a:cubicBezTo>
                    <a:pt x="632" y="972"/>
                    <a:pt x="636" y="970"/>
                    <a:pt x="637" y="970"/>
                  </a:cubicBezTo>
                  <a:close/>
                  <a:moveTo>
                    <a:pt x="454" y="995"/>
                  </a:moveTo>
                  <a:cubicBezTo>
                    <a:pt x="455" y="995"/>
                    <a:pt x="455" y="995"/>
                    <a:pt x="455" y="995"/>
                  </a:cubicBezTo>
                  <a:cubicBezTo>
                    <a:pt x="458" y="998"/>
                    <a:pt x="443" y="1017"/>
                    <a:pt x="421" y="1029"/>
                  </a:cubicBezTo>
                  <a:lnTo>
                    <a:pt x="415" y="1023"/>
                  </a:lnTo>
                  <a:cubicBezTo>
                    <a:pt x="429" y="1009"/>
                    <a:pt x="448" y="995"/>
                    <a:pt x="454" y="995"/>
                  </a:cubicBezTo>
                  <a:close/>
                  <a:moveTo>
                    <a:pt x="711" y="949"/>
                  </a:moveTo>
                  <a:cubicBezTo>
                    <a:pt x="711" y="949"/>
                    <a:pt x="710" y="961"/>
                    <a:pt x="706" y="989"/>
                  </a:cubicBezTo>
                  <a:lnTo>
                    <a:pt x="697" y="1036"/>
                  </a:lnTo>
                  <a:cubicBezTo>
                    <a:pt x="697" y="1011"/>
                    <a:pt x="700" y="986"/>
                    <a:pt x="706" y="964"/>
                  </a:cubicBezTo>
                  <a:cubicBezTo>
                    <a:pt x="709" y="955"/>
                    <a:pt x="710" y="949"/>
                    <a:pt x="711" y="949"/>
                  </a:cubicBezTo>
                  <a:close/>
                  <a:moveTo>
                    <a:pt x="797" y="980"/>
                  </a:moveTo>
                  <a:cubicBezTo>
                    <a:pt x="799" y="980"/>
                    <a:pt x="805" y="1001"/>
                    <a:pt x="809" y="1036"/>
                  </a:cubicBezTo>
                  <a:lnTo>
                    <a:pt x="803" y="1036"/>
                  </a:lnTo>
                  <a:lnTo>
                    <a:pt x="803" y="1039"/>
                  </a:lnTo>
                  <a:cubicBezTo>
                    <a:pt x="797" y="1023"/>
                    <a:pt x="797" y="1004"/>
                    <a:pt x="797" y="989"/>
                  </a:cubicBezTo>
                  <a:cubicBezTo>
                    <a:pt x="796" y="983"/>
                    <a:pt x="796" y="980"/>
                    <a:pt x="797" y="980"/>
                  </a:cubicBezTo>
                  <a:close/>
                  <a:moveTo>
                    <a:pt x="954" y="1013"/>
                  </a:moveTo>
                  <a:cubicBezTo>
                    <a:pt x="958" y="1013"/>
                    <a:pt x="969" y="1033"/>
                    <a:pt x="969" y="1033"/>
                  </a:cubicBezTo>
                  <a:cubicBezTo>
                    <a:pt x="974" y="1041"/>
                    <a:pt x="975" y="1043"/>
                    <a:pt x="974" y="1043"/>
                  </a:cubicBezTo>
                  <a:cubicBezTo>
                    <a:pt x="972" y="1043"/>
                    <a:pt x="965" y="1036"/>
                    <a:pt x="963" y="1036"/>
                  </a:cubicBezTo>
                  <a:cubicBezTo>
                    <a:pt x="950" y="1017"/>
                    <a:pt x="950" y="1017"/>
                    <a:pt x="954" y="1014"/>
                  </a:cubicBezTo>
                  <a:cubicBezTo>
                    <a:pt x="954" y="1014"/>
                    <a:pt x="954" y="1013"/>
                    <a:pt x="954" y="1013"/>
                  </a:cubicBezTo>
                  <a:close/>
                  <a:moveTo>
                    <a:pt x="894" y="1039"/>
                  </a:moveTo>
                  <a:cubicBezTo>
                    <a:pt x="897" y="1039"/>
                    <a:pt x="900" y="1039"/>
                    <a:pt x="910" y="1061"/>
                  </a:cubicBezTo>
                  <a:cubicBezTo>
                    <a:pt x="910" y="1061"/>
                    <a:pt x="919" y="1083"/>
                    <a:pt x="916" y="1083"/>
                  </a:cubicBezTo>
                  <a:cubicBezTo>
                    <a:pt x="913" y="1083"/>
                    <a:pt x="900" y="1064"/>
                    <a:pt x="900" y="1064"/>
                  </a:cubicBezTo>
                  <a:cubicBezTo>
                    <a:pt x="891" y="1039"/>
                    <a:pt x="894" y="1039"/>
                    <a:pt x="894" y="1039"/>
                  </a:cubicBezTo>
                  <a:close/>
                  <a:moveTo>
                    <a:pt x="443" y="1035"/>
                  </a:moveTo>
                  <a:lnTo>
                    <a:pt x="443" y="1035"/>
                  </a:lnTo>
                  <a:cubicBezTo>
                    <a:pt x="439" y="1035"/>
                    <a:pt x="429" y="1046"/>
                    <a:pt x="421" y="1058"/>
                  </a:cubicBezTo>
                  <a:cubicBezTo>
                    <a:pt x="405" y="1080"/>
                    <a:pt x="408" y="1080"/>
                    <a:pt x="415" y="1086"/>
                  </a:cubicBezTo>
                  <a:cubicBezTo>
                    <a:pt x="415" y="1086"/>
                    <a:pt x="415" y="1086"/>
                    <a:pt x="416" y="1086"/>
                  </a:cubicBezTo>
                  <a:cubicBezTo>
                    <a:pt x="421" y="1086"/>
                    <a:pt x="436" y="1073"/>
                    <a:pt x="436" y="1073"/>
                  </a:cubicBezTo>
                  <a:cubicBezTo>
                    <a:pt x="449" y="1051"/>
                    <a:pt x="446" y="1051"/>
                    <a:pt x="443" y="1048"/>
                  </a:cubicBezTo>
                  <a:cubicBezTo>
                    <a:pt x="446" y="1039"/>
                    <a:pt x="446" y="1035"/>
                    <a:pt x="443" y="1035"/>
                  </a:cubicBezTo>
                  <a:close/>
                  <a:moveTo>
                    <a:pt x="640" y="1011"/>
                  </a:moveTo>
                  <a:lnTo>
                    <a:pt x="640" y="1011"/>
                  </a:lnTo>
                  <a:cubicBezTo>
                    <a:pt x="640" y="1011"/>
                    <a:pt x="636" y="1022"/>
                    <a:pt x="631" y="1042"/>
                  </a:cubicBezTo>
                  <a:cubicBezTo>
                    <a:pt x="625" y="1067"/>
                    <a:pt x="618" y="1089"/>
                    <a:pt x="606" y="1111"/>
                  </a:cubicBezTo>
                  <a:lnTo>
                    <a:pt x="596" y="1108"/>
                  </a:lnTo>
                  <a:cubicBezTo>
                    <a:pt x="596" y="1108"/>
                    <a:pt x="609" y="1086"/>
                    <a:pt x="618" y="1064"/>
                  </a:cubicBezTo>
                  <a:cubicBezTo>
                    <a:pt x="634" y="1028"/>
                    <a:pt x="640" y="1011"/>
                    <a:pt x="640" y="1011"/>
                  </a:cubicBezTo>
                  <a:close/>
                  <a:moveTo>
                    <a:pt x="725" y="1064"/>
                  </a:moveTo>
                  <a:cubicBezTo>
                    <a:pt x="722" y="1086"/>
                    <a:pt x="722" y="1111"/>
                    <a:pt x="719" y="1111"/>
                  </a:cubicBezTo>
                  <a:lnTo>
                    <a:pt x="715" y="1111"/>
                  </a:lnTo>
                  <a:cubicBezTo>
                    <a:pt x="715" y="1095"/>
                    <a:pt x="719" y="1080"/>
                    <a:pt x="722" y="1064"/>
                  </a:cubicBezTo>
                  <a:close/>
                  <a:moveTo>
                    <a:pt x="797" y="1133"/>
                  </a:moveTo>
                  <a:lnTo>
                    <a:pt x="800" y="1158"/>
                  </a:lnTo>
                  <a:cubicBezTo>
                    <a:pt x="798" y="1158"/>
                    <a:pt x="797" y="1169"/>
                    <a:pt x="796" y="1169"/>
                  </a:cubicBezTo>
                  <a:cubicBezTo>
                    <a:pt x="795" y="1169"/>
                    <a:pt x="795" y="1166"/>
                    <a:pt x="794" y="1158"/>
                  </a:cubicBezTo>
                  <a:cubicBezTo>
                    <a:pt x="787" y="1158"/>
                    <a:pt x="794" y="1136"/>
                    <a:pt x="797" y="1133"/>
                  </a:cubicBezTo>
                  <a:close/>
                  <a:moveTo>
                    <a:pt x="672" y="17"/>
                  </a:moveTo>
                  <a:cubicBezTo>
                    <a:pt x="672" y="17"/>
                    <a:pt x="672" y="17"/>
                    <a:pt x="672" y="17"/>
                  </a:cubicBezTo>
                  <a:cubicBezTo>
                    <a:pt x="665" y="17"/>
                    <a:pt x="662" y="17"/>
                    <a:pt x="668" y="39"/>
                  </a:cubicBezTo>
                  <a:cubicBezTo>
                    <a:pt x="672" y="64"/>
                    <a:pt x="672" y="64"/>
                    <a:pt x="668" y="64"/>
                  </a:cubicBezTo>
                  <a:cubicBezTo>
                    <a:pt x="662" y="64"/>
                    <a:pt x="659" y="64"/>
                    <a:pt x="659" y="89"/>
                  </a:cubicBezTo>
                  <a:cubicBezTo>
                    <a:pt x="662" y="114"/>
                    <a:pt x="659" y="114"/>
                    <a:pt x="653" y="114"/>
                  </a:cubicBezTo>
                  <a:cubicBezTo>
                    <a:pt x="646" y="89"/>
                    <a:pt x="640" y="89"/>
                    <a:pt x="640" y="89"/>
                  </a:cubicBezTo>
                  <a:cubicBezTo>
                    <a:pt x="637" y="77"/>
                    <a:pt x="637" y="80"/>
                    <a:pt x="637" y="67"/>
                  </a:cubicBezTo>
                  <a:cubicBezTo>
                    <a:pt x="634" y="52"/>
                    <a:pt x="631" y="36"/>
                    <a:pt x="625" y="20"/>
                  </a:cubicBezTo>
                  <a:cubicBezTo>
                    <a:pt x="621" y="20"/>
                    <a:pt x="625" y="45"/>
                    <a:pt x="625" y="45"/>
                  </a:cubicBezTo>
                  <a:cubicBezTo>
                    <a:pt x="628" y="64"/>
                    <a:pt x="537" y="86"/>
                    <a:pt x="524" y="92"/>
                  </a:cubicBezTo>
                  <a:cubicBezTo>
                    <a:pt x="517" y="83"/>
                    <a:pt x="511" y="79"/>
                    <a:pt x="508" y="79"/>
                  </a:cubicBezTo>
                  <a:cubicBezTo>
                    <a:pt x="503" y="79"/>
                    <a:pt x="503" y="86"/>
                    <a:pt x="512" y="99"/>
                  </a:cubicBezTo>
                  <a:cubicBezTo>
                    <a:pt x="521" y="121"/>
                    <a:pt x="502" y="127"/>
                    <a:pt x="480" y="136"/>
                  </a:cubicBezTo>
                  <a:cubicBezTo>
                    <a:pt x="458" y="149"/>
                    <a:pt x="440" y="158"/>
                    <a:pt x="452" y="177"/>
                  </a:cubicBezTo>
                  <a:lnTo>
                    <a:pt x="443" y="183"/>
                  </a:lnTo>
                  <a:cubicBezTo>
                    <a:pt x="436" y="186"/>
                    <a:pt x="446" y="211"/>
                    <a:pt x="443" y="211"/>
                  </a:cubicBezTo>
                  <a:cubicBezTo>
                    <a:pt x="448" y="223"/>
                    <a:pt x="449" y="230"/>
                    <a:pt x="448" y="230"/>
                  </a:cubicBezTo>
                  <a:cubicBezTo>
                    <a:pt x="447" y="230"/>
                    <a:pt x="444" y="225"/>
                    <a:pt x="440" y="215"/>
                  </a:cubicBezTo>
                  <a:cubicBezTo>
                    <a:pt x="424" y="196"/>
                    <a:pt x="411" y="177"/>
                    <a:pt x="408" y="177"/>
                  </a:cubicBezTo>
                  <a:lnTo>
                    <a:pt x="408" y="177"/>
                  </a:lnTo>
                  <a:cubicBezTo>
                    <a:pt x="402" y="183"/>
                    <a:pt x="415" y="202"/>
                    <a:pt x="430" y="221"/>
                  </a:cubicBezTo>
                  <a:cubicBezTo>
                    <a:pt x="446" y="240"/>
                    <a:pt x="443" y="243"/>
                    <a:pt x="443" y="243"/>
                  </a:cubicBezTo>
                  <a:cubicBezTo>
                    <a:pt x="440" y="243"/>
                    <a:pt x="440" y="243"/>
                    <a:pt x="424" y="224"/>
                  </a:cubicBezTo>
                  <a:lnTo>
                    <a:pt x="396" y="186"/>
                  </a:lnTo>
                  <a:lnTo>
                    <a:pt x="393" y="190"/>
                  </a:lnTo>
                  <a:cubicBezTo>
                    <a:pt x="405" y="208"/>
                    <a:pt x="402" y="211"/>
                    <a:pt x="402" y="211"/>
                  </a:cubicBezTo>
                  <a:cubicBezTo>
                    <a:pt x="399" y="211"/>
                    <a:pt x="399" y="211"/>
                    <a:pt x="371" y="174"/>
                  </a:cubicBezTo>
                  <a:cubicBezTo>
                    <a:pt x="356" y="156"/>
                    <a:pt x="347" y="148"/>
                    <a:pt x="346" y="148"/>
                  </a:cubicBezTo>
                  <a:lnTo>
                    <a:pt x="346" y="148"/>
                  </a:lnTo>
                  <a:cubicBezTo>
                    <a:pt x="343" y="148"/>
                    <a:pt x="349" y="159"/>
                    <a:pt x="364" y="180"/>
                  </a:cubicBezTo>
                  <a:lnTo>
                    <a:pt x="374" y="202"/>
                  </a:lnTo>
                  <a:cubicBezTo>
                    <a:pt x="365" y="193"/>
                    <a:pt x="360" y="189"/>
                    <a:pt x="358" y="189"/>
                  </a:cubicBezTo>
                  <a:lnTo>
                    <a:pt x="358" y="189"/>
                  </a:lnTo>
                  <a:cubicBezTo>
                    <a:pt x="352" y="189"/>
                    <a:pt x="368" y="216"/>
                    <a:pt x="377" y="230"/>
                  </a:cubicBezTo>
                  <a:cubicBezTo>
                    <a:pt x="361" y="214"/>
                    <a:pt x="352" y="206"/>
                    <a:pt x="349" y="206"/>
                  </a:cubicBezTo>
                  <a:lnTo>
                    <a:pt x="349" y="206"/>
                  </a:lnTo>
                  <a:cubicBezTo>
                    <a:pt x="346" y="206"/>
                    <a:pt x="353" y="217"/>
                    <a:pt x="368" y="237"/>
                  </a:cubicBezTo>
                  <a:cubicBezTo>
                    <a:pt x="376" y="247"/>
                    <a:pt x="380" y="253"/>
                    <a:pt x="378" y="253"/>
                  </a:cubicBezTo>
                  <a:cubicBezTo>
                    <a:pt x="376" y="253"/>
                    <a:pt x="371" y="250"/>
                    <a:pt x="361" y="243"/>
                  </a:cubicBezTo>
                  <a:cubicBezTo>
                    <a:pt x="351" y="234"/>
                    <a:pt x="346" y="231"/>
                    <a:pt x="342" y="231"/>
                  </a:cubicBezTo>
                  <a:cubicBezTo>
                    <a:pt x="338" y="231"/>
                    <a:pt x="336" y="234"/>
                    <a:pt x="333" y="237"/>
                  </a:cubicBezTo>
                  <a:cubicBezTo>
                    <a:pt x="349" y="255"/>
                    <a:pt x="330" y="274"/>
                    <a:pt x="308" y="296"/>
                  </a:cubicBezTo>
                  <a:cubicBezTo>
                    <a:pt x="286" y="321"/>
                    <a:pt x="270" y="340"/>
                    <a:pt x="292" y="352"/>
                  </a:cubicBezTo>
                  <a:cubicBezTo>
                    <a:pt x="291" y="354"/>
                    <a:pt x="290" y="354"/>
                    <a:pt x="289" y="354"/>
                  </a:cubicBezTo>
                  <a:cubicBezTo>
                    <a:pt x="286" y="354"/>
                    <a:pt x="281" y="352"/>
                    <a:pt x="267" y="346"/>
                  </a:cubicBezTo>
                  <a:cubicBezTo>
                    <a:pt x="260" y="342"/>
                    <a:pt x="256" y="339"/>
                    <a:pt x="254" y="339"/>
                  </a:cubicBezTo>
                  <a:lnTo>
                    <a:pt x="254" y="339"/>
                  </a:lnTo>
                  <a:cubicBezTo>
                    <a:pt x="252" y="339"/>
                    <a:pt x="259" y="347"/>
                    <a:pt x="283" y="365"/>
                  </a:cubicBezTo>
                  <a:cubicBezTo>
                    <a:pt x="294" y="374"/>
                    <a:pt x="306" y="382"/>
                    <a:pt x="306" y="382"/>
                  </a:cubicBezTo>
                  <a:cubicBezTo>
                    <a:pt x="306" y="382"/>
                    <a:pt x="300" y="378"/>
                    <a:pt x="283" y="368"/>
                  </a:cubicBezTo>
                  <a:cubicBezTo>
                    <a:pt x="275" y="363"/>
                    <a:pt x="269" y="361"/>
                    <a:pt x="265" y="361"/>
                  </a:cubicBezTo>
                  <a:cubicBezTo>
                    <a:pt x="258" y="361"/>
                    <a:pt x="254" y="367"/>
                    <a:pt x="248" y="374"/>
                  </a:cubicBezTo>
                  <a:cubicBezTo>
                    <a:pt x="242" y="384"/>
                    <a:pt x="236" y="396"/>
                    <a:pt x="255" y="409"/>
                  </a:cubicBezTo>
                  <a:cubicBezTo>
                    <a:pt x="265" y="417"/>
                    <a:pt x="269" y="421"/>
                    <a:pt x="269" y="421"/>
                  </a:cubicBezTo>
                  <a:cubicBezTo>
                    <a:pt x="268" y="421"/>
                    <a:pt x="264" y="418"/>
                    <a:pt x="255" y="412"/>
                  </a:cubicBezTo>
                  <a:cubicBezTo>
                    <a:pt x="238" y="400"/>
                    <a:pt x="223" y="395"/>
                    <a:pt x="213" y="395"/>
                  </a:cubicBezTo>
                  <a:cubicBezTo>
                    <a:pt x="200" y="395"/>
                    <a:pt x="198" y="406"/>
                    <a:pt x="220" y="425"/>
                  </a:cubicBezTo>
                  <a:cubicBezTo>
                    <a:pt x="219" y="426"/>
                    <a:pt x="218" y="428"/>
                    <a:pt x="215" y="428"/>
                  </a:cubicBezTo>
                  <a:cubicBezTo>
                    <a:pt x="212" y="428"/>
                    <a:pt x="206" y="426"/>
                    <a:pt x="195" y="421"/>
                  </a:cubicBezTo>
                  <a:lnTo>
                    <a:pt x="195" y="421"/>
                  </a:lnTo>
                  <a:cubicBezTo>
                    <a:pt x="192" y="425"/>
                    <a:pt x="189" y="428"/>
                    <a:pt x="208" y="447"/>
                  </a:cubicBezTo>
                  <a:cubicBezTo>
                    <a:pt x="208" y="450"/>
                    <a:pt x="201" y="465"/>
                    <a:pt x="198" y="472"/>
                  </a:cubicBezTo>
                  <a:cubicBezTo>
                    <a:pt x="192" y="478"/>
                    <a:pt x="214" y="494"/>
                    <a:pt x="214" y="494"/>
                  </a:cubicBezTo>
                  <a:cubicBezTo>
                    <a:pt x="214" y="495"/>
                    <a:pt x="214" y="496"/>
                    <a:pt x="213" y="496"/>
                  </a:cubicBezTo>
                  <a:lnTo>
                    <a:pt x="213" y="496"/>
                  </a:lnTo>
                  <a:cubicBezTo>
                    <a:pt x="210" y="496"/>
                    <a:pt x="208" y="495"/>
                    <a:pt x="205" y="495"/>
                  </a:cubicBezTo>
                  <a:cubicBezTo>
                    <a:pt x="189" y="495"/>
                    <a:pt x="182" y="510"/>
                    <a:pt x="176" y="534"/>
                  </a:cubicBezTo>
                  <a:cubicBezTo>
                    <a:pt x="170" y="559"/>
                    <a:pt x="164" y="581"/>
                    <a:pt x="139" y="581"/>
                  </a:cubicBezTo>
                  <a:cubicBezTo>
                    <a:pt x="139" y="581"/>
                    <a:pt x="139" y="588"/>
                    <a:pt x="164" y="594"/>
                  </a:cubicBezTo>
                  <a:cubicBezTo>
                    <a:pt x="211" y="603"/>
                    <a:pt x="211" y="603"/>
                    <a:pt x="186" y="606"/>
                  </a:cubicBezTo>
                  <a:cubicBezTo>
                    <a:pt x="139" y="606"/>
                    <a:pt x="136" y="622"/>
                    <a:pt x="183" y="628"/>
                  </a:cubicBezTo>
                  <a:lnTo>
                    <a:pt x="158" y="628"/>
                  </a:lnTo>
                  <a:cubicBezTo>
                    <a:pt x="111" y="628"/>
                    <a:pt x="133" y="644"/>
                    <a:pt x="183" y="647"/>
                  </a:cubicBezTo>
                  <a:cubicBezTo>
                    <a:pt x="158" y="650"/>
                    <a:pt x="133" y="653"/>
                    <a:pt x="158" y="656"/>
                  </a:cubicBezTo>
                  <a:cubicBezTo>
                    <a:pt x="158" y="663"/>
                    <a:pt x="158" y="663"/>
                    <a:pt x="111" y="663"/>
                  </a:cubicBezTo>
                  <a:cubicBezTo>
                    <a:pt x="85" y="663"/>
                    <a:pt x="60" y="663"/>
                    <a:pt x="60" y="669"/>
                  </a:cubicBezTo>
                  <a:cubicBezTo>
                    <a:pt x="60" y="672"/>
                    <a:pt x="85" y="672"/>
                    <a:pt x="111" y="672"/>
                  </a:cubicBezTo>
                  <a:lnTo>
                    <a:pt x="111" y="678"/>
                  </a:lnTo>
                  <a:cubicBezTo>
                    <a:pt x="111" y="678"/>
                    <a:pt x="111" y="682"/>
                    <a:pt x="122" y="682"/>
                  </a:cubicBezTo>
                  <a:cubicBezTo>
                    <a:pt x="125" y="682"/>
                    <a:pt x="128" y="682"/>
                    <a:pt x="133" y="682"/>
                  </a:cubicBezTo>
                  <a:cubicBezTo>
                    <a:pt x="158" y="682"/>
                    <a:pt x="158" y="685"/>
                    <a:pt x="158" y="688"/>
                  </a:cubicBezTo>
                  <a:cubicBezTo>
                    <a:pt x="145" y="689"/>
                    <a:pt x="145" y="690"/>
                    <a:pt x="151" y="690"/>
                  </a:cubicBezTo>
                  <a:cubicBezTo>
                    <a:pt x="157" y="690"/>
                    <a:pt x="169" y="689"/>
                    <a:pt x="180" y="688"/>
                  </a:cubicBezTo>
                  <a:cubicBezTo>
                    <a:pt x="191" y="686"/>
                    <a:pt x="203" y="683"/>
                    <a:pt x="215" y="683"/>
                  </a:cubicBezTo>
                  <a:cubicBezTo>
                    <a:pt x="220" y="683"/>
                    <a:pt x="225" y="684"/>
                    <a:pt x="230" y="685"/>
                  </a:cubicBezTo>
                  <a:lnTo>
                    <a:pt x="277" y="682"/>
                  </a:lnTo>
                  <a:cubicBezTo>
                    <a:pt x="308" y="678"/>
                    <a:pt x="342" y="675"/>
                    <a:pt x="374" y="669"/>
                  </a:cubicBezTo>
                  <a:cubicBezTo>
                    <a:pt x="399" y="660"/>
                    <a:pt x="421" y="653"/>
                    <a:pt x="374" y="653"/>
                  </a:cubicBezTo>
                  <a:cubicBezTo>
                    <a:pt x="374" y="653"/>
                    <a:pt x="349" y="650"/>
                    <a:pt x="349" y="650"/>
                  </a:cubicBezTo>
                  <a:cubicBezTo>
                    <a:pt x="349" y="647"/>
                    <a:pt x="374" y="644"/>
                    <a:pt x="374" y="644"/>
                  </a:cubicBezTo>
                  <a:cubicBezTo>
                    <a:pt x="399" y="644"/>
                    <a:pt x="399" y="638"/>
                    <a:pt x="402" y="628"/>
                  </a:cubicBezTo>
                  <a:cubicBezTo>
                    <a:pt x="402" y="616"/>
                    <a:pt x="405" y="609"/>
                    <a:pt x="430" y="609"/>
                  </a:cubicBezTo>
                  <a:cubicBezTo>
                    <a:pt x="455" y="613"/>
                    <a:pt x="455" y="613"/>
                    <a:pt x="455" y="613"/>
                  </a:cubicBezTo>
                  <a:cubicBezTo>
                    <a:pt x="430" y="606"/>
                    <a:pt x="433" y="597"/>
                    <a:pt x="436" y="581"/>
                  </a:cubicBezTo>
                  <a:cubicBezTo>
                    <a:pt x="443" y="569"/>
                    <a:pt x="449" y="556"/>
                    <a:pt x="427" y="547"/>
                  </a:cubicBezTo>
                  <a:cubicBezTo>
                    <a:pt x="427" y="547"/>
                    <a:pt x="427" y="544"/>
                    <a:pt x="427" y="544"/>
                  </a:cubicBezTo>
                  <a:cubicBezTo>
                    <a:pt x="438" y="548"/>
                    <a:pt x="444" y="550"/>
                    <a:pt x="448" y="550"/>
                  </a:cubicBezTo>
                  <a:cubicBezTo>
                    <a:pt x="452" y="550"/>
                    <a:pt x="454" y="548"/>
                    <a:pt x="455" y="547"/>
                  </a:cubicBezTo>
                  <a:cubicBezTo>
                    <a:pt x="433" y="531"/>
                    <a:pt x="436" y="528"/>
                    <a:pt x="436" y="528"/>
                  </a:cubicBezTo>
                  <a:lnTo>
                    <a:pt x="436" y="528"/>
                  </a:lnTo>
                  <a:cubicBezTo>
                    <a:pt x="449" y="533"/>
                    <a:pt x="454" y="535"/>
                    <a:pt x="457" y="535"/>
                  </a:cubicBezTo>
                  <a:cubicBezTo>
                    <a:pt x="459" y="535"/>
                    <a:pt x="460" y="534"/>
                    <a:pt x="462" y="531"/>
                  </a:cubicBezTo>
                  <a:cubicBezTo>
                    <a:pt x="465" y="528"/>
                    <a:pt x="465" y="528"/>
                    <a:pt x="443" y="515"/>
                  </a:cubicBezTo>
                  <a:cubicBezTo>
                    <a:pt x="447" y="508"/>
                    <a:pt x="457" y="505"/>
                    <a:pt x="467" y="505"/>
                  </a:cubicBezTo>
                  <a:cubicBezTo>
                    <a:pt x="471" y="505"/>
                    <a:pt x="474" y="505"/>
                    <a:pt x="477" y="506"/>
                  </a:cubicBezTo>
                  <a:cubicBezTo>
                    <a:pt x="483" y="509"/>
                    <a:pt x="486" y="511"/>
                    <a:pt x="487" y="511"/>
                  </a:cubicBezTo>
                  <a:cubicBezTo>
                    <a:pt x="489" y="511"/>
                    <a:pt x="475" y="500"/>
                    <a:pt x="462" y="490"/>
                  </a:cubicBezTo>
                  <a:cubicBezTo>
                    <a:pt x="440" y="478"/>
                    <a:pt x="421" y="462"/>
                    <a:pt x="424" y="459"/>
                  </a:cubicBezTo>
                  <a:lnTo>
                    <a:pt x="424" y="459"/>
                  </a:lnTo>
                  <a:lnTo>
                    <a:pt x="465" y="487"/>
                  </a:lnTo>
                  <a:cubicBezTo>
                    <a:pt x="477" y="496"/>
                    <a:pt x="481" y="498"/>
                    <a:pt x="483" y="498"/>
                  </a:cubicBezTo>
                  <a:cubicBezTo>
                    <a:pt x="483" y="498"/>
                    <a:pt x="483" y="498"/>
                    <a:pt x="483" y="497"/>
                  </a:cubicBezTo>
                  <a:lnTo>
                    <a:pt x="487" y="494"/>
                  </a:lnTo>
                  <a:cubicBezTo>
                    <a:pt x="468" y="481"/>
                    <a:pt x="474" y="472"/>
                    <a:pt x="487" y="459"/>
                  </a:cubicBezTo>
                  <a:cubicBezTo>
                    <a:pt x="499" y="443"/>
                    <a:pt x="505" y="440"/>
                    <a:pt x="487" y="421"/>
                  </a:cubicBezTo>
                  <a:cubicBezTo>
                    <a:pt x="476" y="413"/>
                    <a:pt x="472" y="409"/>
                    <a:pt x="475" y="409"/>
                  </a:cubicBezTo>
                  <a:lnTo>
                    <a:pt x="475" y="409"/>
                  </a:lnTo>
                  <a:cubicBezTo>
                    <a:pt x="477" y="409"/>
                    <a:pt x="483" y="411"/>
                    <a:pt x="493" y="415"/>
                  </a:cubicBezTo>
                  <a:cubicBezTo>
                    <a:pt x="530" y="439"/>
                    <a:pt x="545" y="449"/>
                    <a:pt x="548" y="449"/>
                  </a:cubicBezTo>
                  <a:cubicBezTo>
                    <a:pt x="550" y="449"/>
                    <a:pt x="546" y="445"/>
                    <a:pt x="540" y="437"/>
                  </a:cubicBezTo>
                  <a:cubicBezTo>
                    <a:pt x="527" y="428"/>
                    <a:pt x="515" y="418"/>
                    <a:pt x="505" y="406"/>
                  </a:cubicBezTo>
                  <a:cubicBezTo>
                    <a:pt x="488" y="388"/>
                    <a:pt x="479" y="380"/>
                    <a:pt x="480" y="380"/>
                  </a:cubicBezTo>
                  <a:lnTo>
                    <a:pt x="480" y="380"/>
                  </a:lnTo>
                  <a:cubicBezTo>
                    <a:pt x="481" y="380"/>
                    <a:pt x="490" y="387"/>
                    <a:pt x="509" y="403"/>
                  </a:cubicBezTo>
                  <a:cubicBezTo>
                    <a:pt x="518" y="412"/>
                    <a:pt x="526" y="416"/>
                    <a:pt x="531" y="416"/>
                  </a:cubicBezTo>
                  <a:cubicBezTo>
                    <a:pt x="544" y="416"/>
                    <a:pt x="542" y="389"/>
                    <a:pt x="524" y="362"/>
                  </a:cubicBezTo>
                  <a:lnTo>
                    <a:pt x="524" y="362"/>
                  </a:lnTo>
                  <a:lnTo>
                    <a:pt x="540" y="381"/>
                  </a:lnTo>
                  <a:cubicBezTo>
                    <a:pt x="548" y="392"/>
                    <a:pt x="552" y="396"/>
                    <a:pt x="555" y="396"/>
                  </a:cubicBezTo>
                  <a:cubicBezTo>
                    <a:pt x="558" y="396"/>
                    <a:pt x="559" y="394"/>
                    <a:pt x="562" y="393"/>
                  </a:cubicBezTo>
                  <a:lnTo>
                    <a:pt x="568" y="390"/>
                  </a:lnTo>
                  <a:cubicBezTo>
                    <a:pt x="555" y="371"/>
                    <a:pt x="553" y="363"/>
                    <a:pt x="557" y="363"/>
                  </a:cubicBezTo>
                  <a:lnTo>
                    <a:pt x="557" y="363"/>
                  </a:lnTo>
                  <a:cubicBezTo>
                    <a:pt x="562" y="363"/>
                    <a:pt x="572" y="372"/>
                    <a:pt x="581" y="384"/>
                  </a:cubicBezTo>
                  <a:cubicBezTo>
                    <a:pt x="593" y="403"/>
                    <a:pt x="593" y="403"/>
                    <a:pt x="596" y="403"/>
                  </a:cubicBezTo>
                  <a:cubicBezTo>
                    <a:pt x="587" y="381"/>
                    <a:pt x="588" y="373"/>
                    <a:pt x="592" y="373"/>
                  </a:cubicBezTo>
                  <a:cubicBezTo>
                    <a:pt x="597" y="373"/>
                    <a:pt x="606" y="382"/>
                    <a:pt x="612" y="393"/>
                  </a:cubicBezTo>
                  <a:lnTo>
                    <a:pt x="615" y="393"/>
                  </a:lnTo>
                  <a:cubicBezTo>
                    <a:pt x="606" y="371"/>
                    <a:pt x="609" y="368"/>
                    <a:pt x="612" y="368"/>
                  </a:cubicBezTo>
                  <a:cubicBezTo>
                    <a:pt x="615" y="368"/>
                    <a:pt x="618" y="365"/>
                    <a:pt x="606" y="346"/>
                  </a:cubicBezTo>
                  <a:cubicBezTo>
                    <a:pt x="599" y="331"/>
                    <a:pt x="593" y="315"/>
                    <a:pt x="587" y="299"/>
                  </a:cubicBezTo>
                  <a:lnTo>
                    <a:pt x="587" y="299"/>
                  </a:lnTo>
                  <a:lnTo>
                    <a:pt x="596" y="321"/>
                  </a:lnTo>
                  <a:cubicBezTo>
                    <a:pt x="606" y="338"/>
                    <a:pt x="612" y="340"/>
                    <a:pt x="617" y="340"/>
                  </a:cubicBezTo>
                  <a:cubicBezTo>
                    <a:pt x="619" y="340"/>
                    <a:pt x="620" y="340"/>
                    <a:pt x="621" y="340"/>
                  </a:cubicBezTo>
                  <a:cubicBezTo>
                    <a:pt x="624" y="339"/>
                    <a:pt x="626" y="338"/>
                    <a:pt x="629" y="338"/>
                  </a:cubicBezTo>
                  <a:cubicBezTo>
                    <a:pt x="634" y="338"/>
                    <a:pt x="640" y="343"/>
                    <a:pt x="646" y="359"/>
                  </a:cubicBezTo>
                  <a:lnTo>
                    <a:pt x="640" y="334"/>
                  </a:lnTo>
                  <a:cubicBezTo>
                    <a:pt x="637" y="323"/>
                    <a:pt x="636" y="317"/>
                    <a:pt x="637" y="317"/>
                  </a:cubicBezTo>
                  <a:lnTo>
                    <a:pt x="637" y="317"/>
                  </a:lnTo>
                  <a:cubicBezTo>
                    <a:pt x="638" y="317"/>
                    <a:pt x="640" y="323"/>
                    <a:pt x="643" y="334"/>
                  </a:cubicBezTo>
                  <a:cubicBezTo>
                    <a:pt x="648" y="344"/>
                    <a:pt x="652" y="350"/>
                    <a:pt x="654" y="350"/>
                  </a:cubicBezTo>
                  <a:cubicBezTo>
                    <a:pt x="657" y="350"/>
                    <a:pt x="657" y="344"/>
                    <a:pt x="656" y="331"/>
                  </a:cubicBezTo>
                  <a:lnTo>
                    <a:pt x="662" y="331"/>
                  </a:lnTo>
                  <a:cubicBezTo>
                    <a:pt x="668" y="354"/>
                    <a:pt x="672" y="366"/>
                    <a:pt x="673" y="366"/>
                  </a:cubicBezTo>
                  <a:cubicBezTo>
                    <a:pt x="675" y="366"/>
                    <a:pt x="673" y="354"/>
                    <a:pt x="668" y="331"/>
                  </a:cubicBezTo>
                  <a:lnTo>
                    <a:pt x="668" y="331"/>
                  </a:lnTo>
                  <a:cubicBezTo>
                    <a:pt x="675" y="352"/>
                    <a:pt x="678" y="352"/>
                    <a:pt x="678" y="352"/>
                  </a:cubicBezTo>
                  <a:cubicBezTo>
                    <a:pt x="678" y="340"/>
                    <a:pt x="679" y="334"/>
                    <a:pt x="681" y="334"/>
                  </a:cubicBezTo>
                  <a:cubicBezTo>
                    <a:pt x="683" y="334"/>
                    <a:pt x="686" y="340"/>
                    <a:pt x="687" y="352"/>
                  </a:cubicBezTo>
                  <a:lnTo>
                    <a:pt x="690" y="352"/>
                  </a:lnTo>
                  <a:cubicBezTo>
                    <a:pt x="687" y="327"/>
                    <a:pt x="690" y="327"/>
                    <a:pt x="690" y="327"/>
                  </a:cubicBezTo>
                  <a:cubicBezTo>
                    <a:pt x="693" y="327"/>
                    <a:pt x="697" y="327"/>
                    <a:pt x="697" y="305"/>
                  </a:cubicBezTo>
                  <a:cubicBezTo>
                    <a:pt x="693" y="280"/>
                    <a:pt x="697" y="280"/>
                    <a:pt x="697" y="280"/>
                  </a:cubicBezTo>
                  <a:cubicBezTo>
                    <a:pt x="700" y="296"/>
                    <a:pt x="700" y="312"/>
                    <a:pt x="700" y="327"/>
                  </a:cubicBezTo>
                  <a:cubicBezTo>
                    <a:pt x="698" y="338"/>
                    <a:pt x="699" y="344"/>
                    <a:pt x="700" y="344"/>
                  </a:cubicBezTo>
                  <a:cubicBezTo>
                    <a:pt x="701" y="344"/>
                    <a:pt x="704" y="333"/>
                    <a:pt x="706" y="305"/>
                  </a:cubicBezTo>
                  <a:cubicBezTo>
                    <a:pt x="706" y="313"/>
                    <a:pt x="706" y="321"/>
                    <a:pt x="706" y="327"/>
                  </a:cubicBezTo>
                  <a:cubicBezTo>
                    <a:pt x="706" y="327"/>
                    <a:pt x="706" y="328"/>
                    <a:pt x="707" y="328"/>
                  </a:cubicBezTo>
                  <a:cubicBezTo>
                    <a:pt x="708" y="328"/>
                    <a:pt x="712" y="326"/>
                    <a:pt x="709" y="305"/>
                  </a:cubicBezTo>
                  <a:lnTo>
                    <a:pt x="715" y="305"/>
                  </a:lnTo>
                  <a:cubicBezTo>
                    <a:pt x="719" y="331"/>
                    <a:pt x="722" y="331"/>
                    <a:pt x="722" y="331"/>
                  </a:cubicBezTo>
                  <a:cubicBezTo>
                    <a:pt x="723" y="318"/>
                    <a:pt x="724" y="312"/>
                    <a:pt x="724" y="312"/>
                  </a:cubicBezTo>
                  <a:cubicBezTo>
                    <a:pt x="725" y="312"/>
                    <a:pt x="725" y="318"/>
                    <a:pt x="725" y="331"/>
                  </a:cubicBezTo>
                  <a:cubicBezTo>
                    <a:pt x="725" y="341"/>
                    <a:pt x="725" y="347"/>
                    <a:pt x="726" y="347"/>
                  </a:cubicBezTo>
                  <a:cubicBezTo>
                    <a:pt x="727" y="347"/>
                    <a:pt x="729" y="335"/>
                    <a:pt x="731" y="305"/>
                  </a:cubicBezTo>
                  <a:cubicBezTo>
                    <a:pt x="733" y="295"/>
                    <a:pt x="733" y="289"/>
                    <a:pt x="734" y="289"/>
                  </a:cubicBezTo>
                  <a:cubicBezTo>
                    <a:pt x="734" y="289"/>
                    <a:pt x="734" y="296"/>
                    <a:pt x="734" y="309"/>
                  </a:cubicBezTo>
                  <a:cubicBezTo>
                    <a:pt x="732" y="337"/>
                    <a:pt x="733" y="348"/>
                    <a:pt x="733" y="348"/>
                  </a:cubicBezTo>
                  <a:cubicBezTo>
                    <a:pt x="734" y="348"/>
                    <a:pt x="734" y="343"/>
                    <a:pt x="734" y="334"/>
                  </a:cubicBezTo>
                  <a:cubicBezTo>
                    <a:pt x="740" y="309"/>
                    <a:pt x="740" y="309"/>
                    <a:pt x="740" y="309"/>
                  </a:cubicBezTo>
                  <a:lnTo>
                    <a:pt x="740" y="309"/>
                  </a:lnTo>
                  <a:cubicBezTo>
                    <a:pt x="737" y="334"/>
                    <a:pt x="753" y="337"/>
                    <a:pt x="772" y="343"/>
                  </a:cubicBezTo>
                  <a:cubicBezTo>
                    <a:pt x="778" y="329"/>
                    <a:pt x="783" y="314"/>
                    <a:pt x="787" y="300"/>
                  </a:cubicBezTo>
                  <a:lnTo>
                    <a:pt x="787" y="300"/>
                  </a:lnTo>
                  <a:cubicBezTo>
                    <a:pt x="779" y="334"/>
                    <a:pt x="776" y="351"/>
                    <a:pt x="778" y="351"/>
                  </a:cubicBezTo>
                  <a:cubicBezTo>
                    <a:pt x="779" y="351"/>
                    <a:pt x="784" y="333"/>
                    <a:pt x="794" y="299"/>
                  </a:cubicBezTo>
                  <a:lnTo>
                    <a:pt x="794" y="299"/>
                  </a:lnTo>
                  <a:cubicBezTo>
                    <a:pt x="792" y="312"/>
                    <a:pt x="791" y="318"/>
                    <a:pt x="792" y="318"/>
                  </a:cubicBezTo>
                  <a:cubicBezTo>
                    <a:pt x="793" y="318"/>
                    <a:pt x="795" y="313"/>
                    <a:pt x="800" y="302"/>
                  </a:cubicBezTo>
                  <a:lnTo>
                    <a:pt x="800" y="302"/>
                  </a:lnTo>
                  <a:cubicBezTo>
                    <a:pt x="798" y="320"/>
                    <a:pt x="794" y="336"/>
                    <a:pt x="794" y="336"/>
                  </a:cubicBezTo>
                  <a:cubicBezTo>
                    <a:pt x="794" y="336"/>
                    <a:pt x="795" y="334"/>
                    <a:pt x="797" y="327"/>
                  </a:cubicBezTo>
                  <a:lnTo>
                    <a:pt x="797" y="327"/>
                  </a:lnTo>
                  <a:cubicBezTo>
                    <a:pt x="797" y="327"/>
                    <a:pt x="800" y="327"/>
                    <a:pt x="794" y="352"/>
                  </a:cubicBezTo>
                  <a:cubicBezTo>
                    <a:pt x="792" y="359"/>
                    <a:pt x="791" y="362"/>
                    <a:pt x="792" y="362"/>
                  </a:cubicBezTo>
                  <a:cubicBezTo>
                    <a:pt x="793" y="362"/>
                    <a:pt x="800" y="346"/>
                    <a:pt x="806" y="331"/>
                  </a:cubicBezTo>
                  <a:cubicBezTo>
                    <a:pt x="819" y="311"/>
                    <a:pt x="826" y="300"/>
                    <a:pt x="827" y="300"/>
                  </a:cubicBezTo>
                  <a:lnTo>
                    <a:pt x="827" y="300"/>
                  </a:lnTo>
                  <a:cubicBezTo>
                    <a:pt x="828" y="300"/>
                    <a:pt x="824" y="311"/>
                    <a:pt x="813" y="334"/>
                  </a:cubicBezTo>
                  <a:cubicBezTo>
                    <a:pt x="805" y="352"/>
                    <a:pt x="803" y="360"/>
                    <a:pt x="806" y="360"/>
                  </a:cubicBezTo>
                  <a:cubicBezTo>
                    <a:pt x="810" y="360"/>
                    <a:pt x="822" y="344"/>
                    <a:pt x="834" y="318"/>
                  </a:cubicBezTo>
                  <a:cubicBezTo>
                    <a:pt x="836" y="315"/>
                    <a:pt x="838" y="312"/>
                    <a:pt x="839" y="309"/>
                  </a:cubicBezTo>
                  <a:lnTo>
                    <a:pt x="839" y="309"/>
                  </a:lnTo>
                  <a:cubicBezTo>
                    <a:pt x="836" y="319"/>
                    <a:pt x="838" y="321"/>
                    <a:pt x="838" y="321"/>
                  </a:cubicBezTo>
                  <a:cubicBezTo>
                    <a:pt x="841" y="321"/>
                    <a:pt x="841" y="321"/>
                    <a:pt x="831" y="343"/>
                  </a:cubicBezTo>
                  <a:cubicBezTo>
                    <a:pt x="831" y="343"/>
                    <a:pt x="831" y="343"/>
                    <a:pt x="832" y="343"/>
                  </a:cubicBezTo>
                  <a:cubicBezTo>
                    <a:pt x="832" y="343"/>
                    <a:pt x="835" y="341"/>
                    <a:pt x="847" y="324"/>
                  </a:cubicBezTo>
                  <a:cubicBezTo>
                    <a:pt x="857" y="310"/>
                    <a:pt x="862" y="305"/>
                    <a:pt x="865" y="305"/>
                  </a:cubicBezTo>
                  <a:lnTo>
                    <a:pt x="865" y="305"/>
                  </a:lnTo>
                  <a:cubicBezTo>
                    <a:pt x="869" y="305"/>
                    <a:pt x="861" y="327"/>
                    <a:pt x="847" y="356"/>
                  </a:cubicBezTo>
                  <a:lnTo>
                    <a:pt x="863" y="337"/>
                  </a:lnTo>
                  <a:cubicBezTo>
                    <a:pt x="880" y="312"/>
                    <a:pt x="891" y="295"/>
                    <a:pt x="893" y="295"/>
                  </a:cubicBezTo>
                  <a:lnTo>
                    <a:pt x="893" y="295"/>
                  </a:lnTo>
                  <a:cubicBezTo>
                    <a:pt x="893" y="295"/>
                    <a:pt x="890" y="302"/>
                    <a:pt x="881" y="318"/>
                  </a:cubicBezTo>
                  <a:lnTo>
                    <a:pt x="869" y="340"/>
                  </a:lnTo>
                  <a:cubicBezTo>
                    <a:pt x="878" y="325"/>
                    <a:pt x="883" y="319"/>
                    <a:pt x="885" y="319"/>
                  </a:cubicBezTo>
                  <a:lnTo>
                    <a:pt x="885" y="319"/>
                  </a:lnTo>
                  <a:cubicBezTo>
                    <a:pt x="889" y="319"/>
                    <a:pt x="882" y="339"/>
                    <a:pt x="866" y="365"/>
                  </a:cubicBezTo>
                  <a:cubicBezTo>
                    <a:pt x="853" y="387"/>
                    <a:pt x="853" y="387"/>
                    <a:pt x="853" y="387"/>
                  </a:cubicBezTo>
                  <a:lnTo>
                    <a:pt x="866" y="368"/>
                  </a:lnTo>
                  <a:cubicBezTo>
                    <a:pt x="875" y="352"/>
                    <a:pt x="885" y="340"/>
                    <a:pt x="894" y="327"/>
                  </a:cubicBezTo>
                  <a:lnTo>
                    <a:pt x="894" y="327"/>
                  </a:lnTo>
                  <a:cubicBezTo>
                    <a:pt x="897" y="331"/>
                    <a:pt x="900" y="331"/>
                    <a:pt x="885" y="352"/>
                  </a:cubicBezTo>
                  <a:cubicBezTo>
                    <a:pt x="878" y="368"/>
                    <a:pt x="870" y="384"/>
                    <a:pt x="870" y="384"/>
                  </a:cubicBezTo>
                  <a:cubicBezTo>
                    <a:pt x="870" y="384"/>
                    <a:pt x="872" y="381"/>
                    <a:pt x="875" y="374"/>
                  </a:cubicBezTo>
                  <a:lnTo>
                    <a:pt x="875" y="374"/>
                  </a:lnTo>
                  <a:cubicBezTo>
                    <a:pt x="875" y="374"/>
                    <a:pt x="878" y="378"/>
                    <a:pt x="866" y="396"/>
                  </a:cubicBezTo>
                  <a:lnTo>
                    <a:pt x="872" y="403"/>
                  </a:lnTo>
                  <a:cubicBezTo>
                    <a:pt x="879" y="394"/>
                    <a:pt x="884" y="390"/>
                    <a:pt x="885" y="390"/>
                  </a:cubicBezTo>
                  <a:lnTo>
                    <a:pt x="885" y="390"/>
                  </a:lnTo>
                  <a:cubicBezTo>
                    <a:pt x="887" y="390"/>
                    <a:pt x="885" y="396"/>
                    <a:pt x="878" y="406"/>
                  </a:cubicBezTo>
                  <a:cubicBezTo>
                    <a:pt x="878" y="406"/>
                    <a:pt x="878" y="406"/>
                    <a:pt x="879" y="406"/>
                  </a:cubicBezTo>
                  <a:cubicBezTo>
                    <a:pt x="880" y="406"/>
                    <a:pt x="884" y="404"/>
                    <a:pt x="897" y="393"/>
                  </a:cubicBezTo>
                  <a:lnTo>
                    <a:pt x="897" y="393"/>
                  </a:lnTo>
                  <a:cubicBezTo>
                    <a:pt x="900" y="396"/>
                    <a:pt x="900" y="399"/>
                    <a:pt x="885" y="415"/>
                  </a:cubicBezTo>
                  <a:cubicBezTo>
                    <a:pt x="876" y="425"/>
                    <a:pt x="873" y="430"/>
                    <a:pt x="873" y="430"/>
                  </a:cubicBezTo>
                  <a:cubicBezTo>
                    <a:pt x="874" y="430"/>
                    <a:pt x="879" y="426"/>
                    <a:pt x="888" y="418"/>
                  </a:cubicBezTo>
                  <a:cubicBezTo>
                    <a:pt x="900" y="404"/>
                    <a:pt x="902" y="402"/>
                    <a:pt x="905" y="402"/>
                  </a:cubicBezTo>
                  <a:cubicBezTo>
                    <a:pt x="905" y="402"/>
                    <a:pt x="906" y="403"/>
                    <a:pt x="907" y="403"/>
                  </a:cubicBezTo>
                  <a:lnTo>
                    <a:pt x="910" y="406"/>
                  </a:lnTo>
                  <a:cubicBezTo>
                    <a:pt x="921" y="392"/>
                    <a:pt x="924" y="389"/>
                    <a:pt x="926" y="389"/>
                  </a:cubicBezTo>
                  <a:cubicBezTo>
                    <a:pt x="927" y="389"/>
                    <a:pt x="928" y="389"/>
                    <a:pt x="928" y="390"/>
                  </a:cubicBezTo>
                  <a:cubicBezTo>
                    <a:pt x="928" y="390"/>
                    <a:pt x="919" y="415"/>
                    <a:pt x="919" y="415"/>
                  </a:cubicBezTo>
                  <a:cubicBezTo>
                    <a:pt x="920" y="417"/>
                    <a:pt x="921" y="419"/>
                    <a:pt x="922" y="419"/>
                  </a:cubicBezTo>
                  <a:cubicBezTo>
                    <a:pt x="924" y="419"/>
                    <a:pt x="928" y="415"/>
                    <a:pt x="938" y="403"/>
                  </a:cubicBezTo>
                  <a:cubicBezTo>
                    <a:pt x="938" y="401"/>
                    <a:pt x="944" y="394"/>
                    <a:pt x="945" y="394"/>
                  </a:cubicBezTo>
                  <a:lnTo>
                    <a:pt x="945" y="394"/>
                  </a:lnTo>
                  <a:cubicBezTo>
                    <a:pt x="947" y="394"/>
                    <a:pt x="946" y="397"/>
                    <a:pt x="941" y="406"/>
                  </a:cubicBezTo>
                  <a:cubicBezTo>
                    <a:pt x="941" y="406"/>
                    <a:pt x="928" y="428"/>
                    <a:pt x="935" y="434"/>
                  </a:cubicBezTo>
                  <a:cubicBezTo>
                    <a:pt x="936" y="436"/>
                    <a:pt x="937" y="438"/>
                    <a:pt x="938" y="438"/>
                  </a:cubicBezTo>
                  <a:cubicBezTo>
                    <a:pt x="941" y="438"/>
                    <a:pt x="945" y="434"/>
                    <a:pt x="957" y="425"/>
                  </a:cubicBezTo>
                  <a:cubicBezTo>
                    <a:pt x="973" y="408"/>
                    <a:pt x="982" y="400"/>
                    <a:pt x="984" y="400"/>
                  </a:cubicBezTo>
                  <a:lnTo>
                    <a:pt x="984" y="400"/>
                  </a:lnTo>
                  <a:cubicBezTo>
                    <a:pt x="985" y="400"/>
                    <a:pt x="976" y="410"/>
                    <a:pt x="957" y="428"/>
                  </a:cubicBezTo>
                  <a:cubicBezTo>
                    <a:pt x="937" y="449"/>
                    <a:pt x="930" y="457"/>
                    <a:pt x="932" y="457"/>
                  </a:cubicBezTo>
                  <a:cubicBezTo>
                    <a:pt x="933" y="457"/>
                    <a:pt x="937" y="454"/>
                    <a:pt x="944" y="450"/>
                  </a:cubicBezTo>
                  <a:cubicBezTo>
                    <a:pt x="957" y="439"/>
                    <a:pt x="961" y="435"/>
                    <a:pt x="963" y="435"/>
                  </a:cubicBezTo>
                  <a:cubicBezTo>
                    <a:pt x="964" y="435"/>
                    <a:pt x="965" y="436"/>
                    <a:pt x="966" y="437"/>
                  </a:cubicBezTo>
                  <a:cubicBezTo>
                    <a:pt x="956" y="446"/>
                    <a:pt x="951" y="450"/>
                    <a:pt x="953" y="450"/>
                  </a:cubicBezTo>
                  <a:cubicBezTo>
                    <a:pt x="954" y="450"/>
                    <a:pt x="960" y="447"/>
                    <a:pt x="969" y="443"/>
                  </a:cubicBezTo>
                  <a:lnTo>
                    <a:pt x="969" y="443"/>
                  </a:lnTo>
                  <a:cubicBezTo>
                    <a:pt x="969" y="443"/>
                    <a:pt x="969" y="444"/>
                    <a:pt x="950" y="459"/>
                  </a:cubicBezTo>
                  <a:lnTo>
                    <a:pt x="954" y="462"/>
                  </a:lnTo>
                  <a:cubicBezTo>
                    <a:pt x="965" y="455"/>
                    <a:pt x="972" y="452"/>
                    <a:pt x="977" y="452"/>
                  </a:cubicBezTo>
                  <a:cubicBezTo>
                    <a:pt x="987" y="452"/>
                    <a:pt x="976" y="470"/>
                    <a:pt x="963" y="481"/>
                  </a:cubicBezTo>
                  <a:cubicBezTo>
                    <a:pt x="963" y="481"/>
                    <a:pt x="963" y="481"/>
                    <a:pt x="985" y="472"/>
                  </a:cubicBezTo>
                  <a:cubicBezTo>
                    <a:pt x="1004" y="460"/>
                    <a:pt x="1015" y="454"/>
                    <a:pt x="1017" y="454"/>
                  </a:cubicBezTo>
                  <a:lnTo>
                    <a:pt x="1017" y="454"/>
                  </a:lnTo>
                  <a:cubicBezTo>
                    <a:pt x="1019" y="454"/>
                    <a:pt x="1010" y="461"/>
                    <a:pt x="988" y="475"/>
                  </a:cubicBezTo>
                  <a:cubicBezTo>
                    <a:pt x="967" y="488"/>
                    <a:pt x="957" y="494"/>
                    <a:pt x="958" y="494"/>
                  </a:cubicBezTo>
                  <a:cubicBezTo>
                    <a:pt x="958" y="494"/>
                    <a:pt x="968" y="488"/>
                    <a:pt x="988" y="478"/>
                  </a:cubicBezTo>
                  <a:cubicBezTo>
                    <a:pt x="994" y="474"/>
                    <a:pt x="999" y="473"/>
                    <a:pt x="1002" y="473"/>
                  </a:cubicBezTo>
                  <a:cubicBezTo>
                    <a:pt x="1010" y="473"/>
                    <a:pt x="1004" y="484"/>
                    <a:pt x="972" y="500"/>
                  </a:cubicBezTo>
                  <a:lnTo>
                    <a:pt x="928" y="522"/>
                  </a:lnTo>
                  <a:cubicBezTo>
                    <a:pt x="942" y="516"/>
                    <a:pt x="948" y="515"/>
                    <a:pt x="951" y="515"/>
                  </a:cubicBezTo>
                  <a:cubicBezTo>
                    <a:pt x="953" y="515"/>
                    <a:pt x="954" y="515"/>
                    <a:pt x="954" y="515"/>
                  </a:cubicBezTo>
                  <a:cubicBezTo>
                    <a:pt x="964" y="509"/>
                    <a:pt x="970" y="506"/>
                    <a:pt x="972" y="506"/>
                  </a:cubicBezTo>
                  <a:cubicBezTo>
                    <a:pt x="975" y="506"/>
                    <a:pt x="976" y="508"/>
                    <a:pt x="976" y="509"/>
                  </a:cubicBezTo>
                  <a:cubicBezTo>
                    <a:pt x="979" y="512"/>
                    <a:pt x="1004" y="512"/>
                    <a:pt x="1004" y="515"/>
                  </a:cubicBezTo>
                  <a:cubicBezTo>
                    <a:pt x="1004" y="519"/>
                    <a:pt x="1007" y="525"/>
                    <a:pt x="985" y="537"/>
                  </a:cubicBezTo>
                  <a:cubicBezTo>
                    <a:pt x="985" y="537"/>
                    <a:pt x="985" y="538"/>
                    <a:pt x="988" y="538"/>
                  </a:cubicBezTo>
                  <a:cubicBezTo>
                    <a:pt x="991" y="538"/>
                    <a:pt x="997" y="537"/>
                    <a:pt x="1010" y="534"/>
                  </a:cubicBezTo>
                  <a:cubicBezTo>
                    <a:pt x="1017" y="532"/>
                    <a:pt x="1023" y="532"/>
                    <a:pt x="1026" y="532"/>
                  </a:cubicBezTo>
                  <a:cubicBezTo>
                    <a:pt x="1033" y="532"/>
                    <a:pt x="1029" y="536"/>
                    <a:pt x="1013" y="541"/>
                  </a:cubicBezTo>
                  <a:lnTo>
                    <a:pt x="1013" y="544"/>
                  </a:lnTo>
                  <a:cubicBezTo>
                    <a:pt x="1020" y="543"/>
                    <a:pt x="1025" y="542"/>
                    <a:pt x="1029" y="542"/>
                  </a:cubicBezTo>
                  <a:cubicBezTo>
                    <a:pt x="1035" y="542"/>
                    <a:pt x="1035" y="544"/>
                    <a:pt x="1035" y="544"/>
                  </a:cubicBezTo>
                  <a:cubicBezTo>
                    <a:pt x="1017" y="549"/>
                    <a:pt x="999" y="554"/>
                    <a:pt x="1005" y="554"/>
                  </a:cubicBezTo>
                  <a:cubicBezTo>
                    <a:pt x="1007" y="554"/>
                    <a:pt x="1009" y="554"/>
                    <a:pt x="1013" y="553"/>
                  </a:cubicBezTo>
                  <a:cubicBezTo>
                    <a:pt x="1024" y="550"/>
                    <a:pt x="1030" y="549"/>
                    <a:pt x="1033" y="549"/>
                  </a:cubicBezTo>
                  <a:cubicBezTo>
                    <a:pt x="1038" y="549"/>
                    <a:pt x="1038" y="551"/>
                    <a:pt x="1038" y="553"/>
                  </a:cubicBezTo>
                  <a:cubicBezTo>
                    <a:pt x="1019" y="566"/>
                    <a:pt x="1016" y="622"/>
                    <a:pt x="1038" y="622"/>
                  </a:cubicBezTo>
                  <a:lnTo>
                    <a:pt x="1038" y="628"/>
                  </a:lnTo>
                  <a:cubicBezTo>
                    <a:pt x="1038" y="628"/>
                    <a:pt x="1038" y="631"/>
                    <a:pt x="1038" y="631"/>
                  </a:cubicBezTo>
                  <a:cubicBezTo>
                    <a:pt x="1031" y="631"/>
                    <a:pt x="1026" y="631"/>
                    <a:pt x="1022" y="631"/>
                  </a:cubicBezTo>
                  <a:cubicBezTo>
                    <a:pt x="995" y="631"/>
                    <a:pt x="1016" y="639"/>
                    <a:pt x="1035" y="647"/>
                  </a:cubicBezTo>
                  <a:cubicBezTo>
                    <a:pt x="1057" y="653"/>
                    <a:pt x="1057" y="656"/>
                    <a:pt x="1057" y="656"/>
                  </a:cubicBezTo>
                  <a:cubicBezTo>
                    <a:pt x="1040" y="654"/>
                    <a:pt x="1029" y="653"/>
                    <a:pt x="1023" y="653"/>
                  </a:cubicBezTo>
                  <a:cubicBezTo>
                    <a:pt x="1011" y="653"/>
                    <a:pt x="1015" y="657"/>
                    <a:pt x="1029" y="663"/>
                  </a:cubicBezTo>
                  <a:cubicBezTo>
                    <a:pt x="1055" y="670"/>
                    <a:pt x="1067" y="674"/>
                    <a:pt x="1063" y="674"/>
                  </a:cubicBezTo>
                  <a:cubicBezTo>
                    <a:pt x="1061" y="674"/>
                    <a:pt x="1049" y="671"/>
                    <a:pt x="1029" y="666"/>
                  </a:cubicBezTo>
                  <a:cubicBezTo>
                    <a:pt x="1011" y="661"/>
                    <a:pt x="1000" y="659"/>
                    <a:pt x="997" y="659"/>
                  </a:cubicBezTo>
                  <a:cubicBezTo>
                    <a:pt x="992" y="659"/>
                    <a:pt x="1008" y="665"/>
                    <a:pt x="1051" y="678"/>
                  </a:cubicBezTo>
                  <a:cubicBezTo>
                    <a:pt x="1065" y="684"/>
                    <a:pt x="1070" y="687"/>
                    <a:pt x="1065" y="687"/>
                  </a:cubicBezTo>
                  <a:cubicBezTo>
                    <a:pt x="1063" y="687"/>
                    <a:pt x="1057" y="686"/>
                    <a:pt x="1048" y="685"/>
                  </a:cubicBezTo>
                  <a:cubicBezTo>
                    <a:pt x="1022" y="678"/>
                    <a:pt x="1011" y="675"/>
                    <a:pt x="1009" y="675"/>
                  </a:cubicBezTo>
                  <a:lnTo>
                    <a:pt x="1009" y="675"/>
                  </a:lnTo>
                  <a:cubicBezTo>
                    <a:pt x="1007" y="675"/>
                    <a:pt x="1012" y="677"/>
                    <a:pt x="1023" y="682"/>
                  </a:cubicBezTo>
                  <a:cubicBezTo>
                    <a:pt x="1047" y="690"/>
                    <a:pt x="1057" y="695"/>
                    <a:pt x="1055" y="695"/>
                  </a:cubicBezTo>
                  <a:cubicBezTo>
                    <a:pt x="1052" y="695"/>
                    <a:pt x="1041" y="692"/>
                    <a:pt x="1019" y="685"/>
                  </a:cubicBezTo>
                  <a:cubicBezTo>
                    <a:pt x="997" y="680"/>
                    <a:pt x="985" y="677"/>
                    <a:pt x="984" y="677"/>
                  </a:cubicBezTo>
                  <a:lnTo>
                    <a:pt x="984" y="677"/>
                  </a:lnTo>
                  <a:cubicBezTo>
                    <a:pt x="983" y="677"/>
                    <a:pt x="995" y="681"/>
                    <a:pt x="1019" y="691"/>
                  </a:cubicBezTo>
                  <a:cubicBezTo>
                    <a:pt x="1048" y="703"/>
                    <a:pt x="1055" y="711"/>
                    <a:pt x="1045" y="711"/>
                  </a:cubicBezTo>
                  <a:cubicBezTo>
                    <a:pt x="1039" y="711"/>
                    <a:pt x="1029" y="709"/>
                    <a:pt x="1013" y="703"/>
                  </a:cubicBezTo>
                  <a:cubicBezTo>
                    <a:pt x="1011" y="703"/>
                    <a:pt x="1003" y="701"/>
                    <a:pt x="1001" y="701"/>
                  </a:cubicBezTo>
                  <a:cubicBezTo>
                    <a:pt x="999" y="701"/>
                    <a:pt x="1001" y="703"/>
                    <a:pt x="1010" y="707"/>
                  </a:cubicBezTo>
                  <a:lnTo>
                    <a:pt x="988" y="697"/>
                  </a:lnTo>
                  <a:lnTo>
                    <a:pt x="985" y="700"/>
                  </a:lnTo>
                  <a:lnTo>
                    <a:pt x="1007" y="713"/>
                  </a:lnTo>
                  <a:cubicBezTo>
                    <a:pt x="1007" y="713"/>
                    <a:pt x="979" y="713"/>
                    <a:pt x="969" y="725"/>
                  </a:cubicBezTo>
                  <a:cubicBezTo>
                    <a:pt x="960" y="744"/>
                    <a:pt x="954" y="744"/>
                    <a:pt x="976" y="757"/>
                  </a:cubicBezTo>
                  <a:cubicBezTo>
                    <a:pt x="997" y="772"/>
                    <a:pt x="1006" y="780"/>
                    <a:pt x="1004" y="780"/>
                  </a:cubicBezTo>
                  <a:cubicBezTo>
                    <a:pt x="1002" y="780"/>
                    <a:pt x="992" y="773"/>
                    <a:pt x="972" y="760"/>
                  </a:cubicBezTo>
                  <a:cubicBezTo>
                    <a:pt x="972" y="760"/>
                    <a:pt x="971" y="760"/>
                    <a:pt x="971" y="760"/>
                  </a:cubicBezTo>
                  <a:cubicBezTo>
                    <a:pt x="965" y="760"/>
                    <a:pt x="952" y="753"/>
                    <a:pt x="948" y="753"/>
                  </a:cubicBezTo>
                  <a:cubicBezTo>
                    <a:pt x="948" y="753"/>
                    <a:pt x="947" y="753"/>
                    <a:pt x="947" y="754"/>
                  </a:cubicBezTo>
                  <a:cubicBezTo>
                    <a:pt x="946" y="755"/>
                    <a:pt x="945" y="756"/>
                    <a:pt x="942" y="756"/>
                  </a:cubicBezTo>
                  <a:cubicBezTo>
                    <a:pt x="939" y="756"/>
                    <a:pt x="933" y="753"/>
                    <a:pt x="922" y="744"/>
                  </a:cubicBezTo>
                  <a:lnTo>
                    <a:pt x="919" y="747"/>
                  </a:lnTo>
                  <a:cubicBezTo>
                    <a:pt x="944" y="772"/>
                    <a:pt x="946" y="784"/>
                    <a:pt x="937" y="784"/>
                  </a:cubicBezTo>
                  <a:cubicBezTo>
                    <a:pt x="934" y="784"/>
                    <a:pt x="928" y="782"/>
                    <a:pt x="922" y="779"/>
                  </a:cubicBezTo>
                  <a:lnTo>
                    <a:pt x="922" y="779"/>
                  </a:lnTo>
                  <a:cubicBezTo>
                    <a:pt x="919" y="782"/>
                    <a:pt x="916" y="782"/>
                    <a:pt x="932" y="804"/>
                  </a:cubicBezTo>
                  <a:cubicBezTo>
                    <a:pt x="938" y="814"/>
                    <a:pt x="941" y="818"/>
                    <a:pt x="940" y="818"/>
                  </a:cubicBezTo>
                  <a:cubicBezTo>
                    <a:pt x="939" y="818"/>
                    <a:pt x="934" y="814"/>
                    <a:pt x="925" y="807"/>
                  </a:cubicBezTo>
                  <a:cubicBezTo>
                    <a:pt x="916" y="797"/>
                    <a:pt x="905" y="790"/>
                    <a:pt x="900" y="790"/>
                  </a:cubicBezTo>
                  <a:cubicBezTo>
                    <a:pt x="896" y="790"/>
                    <a:pt x="897" y="797"/>
                    <a:pt x="913" y="816"/>
                  </a:cubicBezTo>
                  <a:lnTo>
                    <a:pt x="897" y="797"/>
                  </a:lnTo>
                  <a:cubicBezTo>
                    <a:pt x="892" y="793"/>
                    <a:pt x="890" y="792"/>
                    <a:pt x="889" y="792"/>
                  </a:cubicBezTo>
                  <a:lnTo>
                    <a:pt x="889" y="792"/>
                  </a:lnTo>
                  <a:cubicBezTo>
                    <a:pt x="887" y="792"/>
                    <a:pt x="898" y="806"/>
                    <a:pt x="910" y="819"/>
                  </a:cubicBezTo>
                  <a:cubicBezTo>
                    <a:pt x="923" y="837"/>
                    <a:pt x="930" y="846"/>
                    <a:pt x="929" y="846"/>
                  </a:cubicBezTo>
                  <a:cubicBezTo>
                    <a:pt x="928" y="846"/>
                    <a:pt x="916" y="833"/>
                    <a:pt x="891" y="804"/>
                  </a:cubicBezTo>
                  <a:cubicBezTo>
                    <a:pt x="873" y="782"/>
                    <a:pt x="865" y="773"/>
                    <a:pt x="864" y="773"/>
                  </a:cubicBezTo>
                  <a:lnTo>
                    <a:pt x="864" y="773"/>
                  </a:lnTo>
                  <a:cubicBezTo>
                    <a:pt x="864" y="773"/>
                    <a:pt x="867" y="777"/>
                    <a:pt x="872" y="785"/>
                  </a:cubicBezTo>
                  <a:cubicBezTo>
                    <a:pt x="884" y="799"/>
                    <a:pt x="893" y="814"/>
                    <a:pt x="890" y="814"/>
                  </a:cubicBezTo>
                  <a:cubicBezTo>
                    <a:pt x="889" y="814"/>
                    <a:pt x="887" y="812"/>
                    <a:pt x="881" y="807"/>
                  </a:cubicBezTo>
                  <a:lnTo>
                    <a:pt x="881" y="807"/>
                  </a:lnTo>
                  <a:cubicBezTo>
                    <a:pt x="881" y="807"/>
                    <a:pt x="878" y="810"/>
                    <a:pt x="907" y="848"/>
                  </a:cubicBezTo>
                  <a:cubicBezTo>
                    <a:pt x="922" y="866"/>
                    <a:pt x="919" y="870"/>
                    <a:pt x="919" y="870"/>
                  </a:cubicBezTo>
                  <a:cubicBezTo>
                    <a:pt x="907" y="857"/>
                    <a:pt x="900" y="845"/>
                    <a:pt x="891" y="829"/>
                  </a:cubicBezTo>
                  <a:lnTo>
                    <a:pt x="891" y="829"/>
                  </a:lnTo>
                  <a:cubicBezTo>
                    <a:pt x="890" y="830"/>
                    <a:pt x="889" y="831"/>
                    <a:pt x="888" y="832"/>
                  </a:cubicBezTo>
                  <a:cubicBezTo>
                    <a:pt x="875" y="823"/>
                    <a:pt x="863" y="810"/>
                    <a:pt x="853" y="797"/>
                  </a:cubicBezTo>
                  <a:cubicBezTo>
                    <a:pt x="848" y="789"/>
                    <a:pt x="845" y="784"/>
                    <a:pt x="844" y="784"/>
                  </a:cubicBezTo>
                  <a:lnTo>
                    <a:pt x="844" y="784"/>
                  </a:lnTo>
                  <a:cubicBezTo>
                    <a:pt x="843" y="784"/>
                    <a:pt x="849" y="794"/>
                    <a:pt x="866" y="816"/>
                  </a:cubicBezTo>
                  <a:cubicBezTo>
                    <a:pt x="894" y="857"/>
                    <a:pt x="894" y="857"/>
                    <a:pt x="888" y="860"/>
                  </a:cubicBezTo>
                  <a:cubicBezTo>
                    <a:pt x="888" y="860"/>
                    <a:pt x="885" y="860"/>
                    <a:pt x="872" y="841"/>
                  </a:cubicBezTo>
                  <a:cubicBezTo>
                    <a:pt x="863" y="825"/>
                    <a:pt x="860" y="821"/>
                    <a:pt x="859" y="821"/>
                  </a:cubicBezTo>
                  <a:cubicBezTo>
                    <a:pt x="858" y="821"/>
                    <a:pt x="857" y="822"/>
                    <a:pt x="856" y="823"/>
                  </a:cubicBezTo>
                  <a:cubicBezTo>
                    <a:pt x="866" y="860"/>
                    <a:pt x="881" y="898"/>
                    <a:pt x="900" y="935"/>
                  </a:cubicBezTo>
                  <a:cubicBezTo>
                    <a:pt x="913" y="956"/>
                    <a:pt x="918" y="966"/>
                    <a:pt x="918" y="966"/>
                  </a:cubicBezTo>
                  <a:cubicBezTo>
                    <a:pt x="917" y="966"/>
                    <a:pt x="910" y="956"/>
                    <a:pt x="897" y="935"/>
                  </a:cubicBezTo>
                  <a:cubicBezTo>
                    <a:pt x="890" y="918"/>
                    <a:pt x="886" y="916"/>
                    <a:pt x="884" y="916"/>
                  </a:cubicBezTo>
                  <a:cubicBezTo>
                    <a:pt x="883" y="916"/>
                    <a:pt x="882" y="917"/>
                    <a:pt x="881" y="917"/>
                  </a:cubicBezTo>
                  <a:cubicBezTo>
                    <a:pt x="872" y="895"/>
                    <a:pt x="872" y="895"/>
                    <a:pt x="875" y="892"/>
                  </a:cubicBezTo>
                  <a:lnTo>
                    <a:pt x="863" y="873"/>
                  </a:lnTo>
                  <a:cubicBezTo>
                    <a:pt x="850" y="851"/>
                    <a:pt x="844" y="840"/>
                    <a:pt x="843" y="840"/>
                  </a:cubicBezTo>
                  <a:lnTo>
                    <a:pt x="843" y="840"/>
                  </a:lnTo>
                  <a:cubicBezTo>
                    <a:pt x="842" y="840"/>
                    <a:pt x="847" y="851"/>
                    <a:pt x="856" y="873"/>
                  </a:cubicBezTo>
                  <a:cubicBezTo>
                    <a:pt x="861" y="886"/>
                    <a:pt x="864" y="892"/>
                    <a:pt x="863" y="892"/>
                  </a:cubicBezTo>
                  <a:cubicBezTo>
                    <a:pt x="862" y="892"/>
                    <a:pt x="859" y="886"/>
                    <a:pt x="853" y="876"/>
                  </a:cubicBezTo>
                  <a:cubicBezTo>
                    <a:pt x="845" y="861"/>
                    <a:pt x="836" y="847"/>
                    <a:pt x="835" y="847"/>
                  </a:cubicBezTo>
                  <a:lnTo>
                    <a:pt x="835" y="847"/>
                  </a:lnTo>
                  <a:cubicBezTo>
                    <a:pt x="834" y="847"/>
                    <a:pt x="835" y="850"/>
                    <a:pt x="838" y="857"/>
                  </a:cubicBezTo>
                  <a:cubicBezTo>
                    <a:pt x="838" y="857"/>
                    <a:pt x="834" y="857"/>
                    <a:pt x="822" y="835"/>
                  </a:cubicBezTo>
                  <a:lnTo>
                    <a:pt x="822" y="835"/>
                  </a:lnTo>
                  <a:cubicBezTo>
                    <a:pt x="819" y="838"/>
                    <a:pt x="819" y="838"/>
                    <a:pt x="828" y="860"/>
                  </a:cubicBezTo>
                  <a:cubicBezTo>
                    <a:pt x="834" y="882"/>
                    <a:pt x="834" y="882"/>
                    <a:pt x="831" y="882"/>
                  </a:cubicBezTo>
                  <a:cubicBezTo>
                    <a:pt x="831" y="885"/>
                    <a:pt x="828" y="885"/>
                    <a:pt x="838" y="907"/>
                  </a:cubicBezTo>
                  <a:cubicBezTo>
                    <a:pt x="844" y="929"/>
                    <a:pt x="850" y="951"/>
                    <a:pt x="847" y="954"/>
                  </a:cubicBezTo>
                  <a:cubicBezTo>
                    <a:pt x="848" y="965"/>
                    <a:pt x="849" y="971"/>
                    <a:pt x="848" y="971"/>
                  </a:cubicBezTo>
                  <a:cubicBezTo>
                    <a:pt x="847" y="971"/>
                    <a:pt x="842" y="959"/>
                    <a:pt x="831" y="932"/>
                  </a:cubicBezTo>
                  <a:cubicBezTo>
                    <a:pt x="825" y="916"/>
                    <a:pt x="823" y="912"/>
                    <a:pt x="821" y="912"/>
                  </a:cubicBezTo>
                  <a:cubicBezTo>
                    <a:pt x="820" y="912"/>
                    <a:pt x="820" y="913"/>
                    <a:pt x="819" y="913"/>
                  </a:cubicBezTo>
                  <a:cubicBezTo>
                    <a:pt x="819" y="913"/>
                    <a:pt x="816" y="913"/>
                    <a:pt x="806" y="892"/>
                  </a:cubicBezTo>
                  <a:cubicBezTo>
                    <a:pt x="804" y="885"/>
                    <a:pt x="802" y="882"/>
                    <a:pt x="802" y="882"/>
                  </a:cubicBezTo>
                  <a:lnTo>
                    <a:pt x="802" y="882"/>
                  </a:lnTo>
                  <a:cubicBezTo>
                    <a:pt x="801" y="882"/>
                    <a:pt x="806" y="898"/>
                    <a:pt x="813" y="913"/>
                  </a:cubicBezTo>
                  <a:cubicBezTo>
                    <a:pt x="819" y="939"/>
                    <a:pt x="825" y="960"/>
                    <a:pt x="825" y="960"/>
                  </a:cubicBezTo>
                  <a:cubicBezTo>
                    <a:pt x="816" y="939"/>
                    <a:pt x="806" y="917"/>
                    <a:pt x="800" y="892"/>
                  </a:cubicBezTo>
                  <a:lnTo>
                    <a:pt x="800" y="892"/>
                  </a:lnTo>
                  <a:cubicBezTo>
                    <a:pt x="804" y="909"/>
                    <a:pt x="807" y="926"/>
                    <a:pt x="805" y="926"/>
                  </a:cubicBezTo>
                  <a:cubicBezTo>
                    <a:pt x="804" y="926"/>
                    <a:pt x="803" y="923"/>
                    <a:pt x="800" y="917"/>
                  </a:cubicBezTo>
                  <a:cubicBezTo>
                    <a:pt x="794" y="917"/>
                    <a:pt x="791" y="917"/>
                    <a:pt x="784" y="895"/>
                  </a:cubicBezTo>
                  <a:cubicBezTo>
                    <a:pt x="782" y="886"/>
                    <a:pt x="781" y="883"/>
                    <a:pt x="781" y="883"/>
                  </a:cubicBezTo>
                  <a:lnTo>
                    <a:pt x="781" y="883"/>
                  </a:lnTo>
                  <a:cubicBezTo>
                    <a:pt x="780" y="883"/>
                    <a:pt x="781" y="895"/>
                    <a:pt x="781" y="895"/>
                  </a:cubicBezTo>
                  <a:cubicBezTo>
                    <a:pt x="783" y="907"/>
                    <a:pt x="783" y="913"/>
                    <a:pt x="781" y="913"/>
                  </a:cubicBezTo>
                  <a:cubicBezTo>
                    <a:pt x="780" y="913"/>
                    <a:pt x="777" y="907"/>
                    <a:pt x="772" y="895"/>
                  </a:cubicBezTo>
                  <a:cubicBezTo>
                    <a:pt x="762" y="871"/>
                    <a:pt x="758" y="859"/>
                    <a:pt x="758" y="859"/>
                  </a:cubicBezTo>
                  <a:lnTo>
                    <a:pt x="758" y="859"/>
                  </a:lnTo>
                  <a:cubicBezTo>
                    <a:pt x="757" y="859"/>
                    <a:pt x="759" y="871"/>
                    <a:pt x="762" y="895"/>
                  </a:cubicBezTo>
                  <a:cubicBezTo>
                    <a:pt x="764" y="909"/>
                    <a:pt x="765" y="924"/>
                    <a:pt x="764" y="924"/>
                  </a:cubicBezTo>
                  <a:cubicBezTo>
                    <a:pt x="763" y="924"/>
                    <a:pt x="762" y="916"/>
                    <a:pt x="759" y="895"/>
                  </a:cubicBezTo>
                  <a:cubicBezTo>
                    <a:pt x="758" y="888"/>
                    <a:pt x="758" y="886"/>
                    <a:pt x="757" y="886"/>
                  </a:cubicBezTo>
                  <a:cubicBezTo>
                    <a:pt x="756" y="886"/>
                    <a:pt x="755" y="902"/>
                    <a:pt x="753" y="920"/>
                  </a:cubicBezTo>
                  <a:cubicBezTo>
                    <a:pt x="756" y="945"/>
                    <a:pt x="759" y="992"/>
                    <a:pt x="759" y="1017"/>
                  </a:cubicBezTo>
                  <a:cubicBezTo>
                    <a:pt x="761" y="1044"/>
                    <a:pt x="762" y="1055"/>
                    <a:pt x="761" y="1055"/>
                  </a:cubicBezTo>
                  <a:cubicBezTo>
                    <a:pt x="760" y="1055"/>
                    <a:pt x="759" y="1049"/>
                    <a:pt x="756" y="1039"/>
                  </a:cubicBezTo>
                  <a:cubicBezTo>
                    <a:pt x="750" y="1026"/>
                    <a:pt x="747" y="1007"/>
                    <a:pt x="747" y="992"/>
                  </a:cubicBezTo>
                  <a:cubicBezTo>
                    <a:pt x="747" y="967"/>
                    <a:pt x="750" y="967"/>
                    <a:pt x="750" y="967"/>
                  </a:cubicBezTo>
                  <a:cubicBezTo>
                    <a:pt x="750" y="945"/>
                    <a:pt x="747" y="920"/>
                    <a:pt x="744" y="920"/>
                  </a:cubicBezTo>
                  <a:cubicBezTo>
                    <a:pt x="742" y="907"/>
                    <a:pt x="741" y="901"/>
                    <a:pt x="741" y="901"/>
                  </a:cubicBezTo>
                  <a:cubicBezTo>
                    <a:pt x="740" y="901"/>
                    <a:pt x="740" y="907"/>
                    <a:pt x="740" y="920"/>
                  </a:cubicBezTo>
                  <a:cubicBezTo>
                    <a:pt x="737" y="895"/>
                    <a:pt x="734" y="895"/>
                    <a:pt x="731" y="895"/>
                  </a:cubicBezTo>
                  <a:cubicBezTo>
                    <a:pt x="728" y="895"/>
                    <a:pt x="722" y="895"/>
                    <a:pt x="722" y="870"/>
                  </a:cubicBezTo>
                  <a:cubicBezTo>
                    <a:pt x="721" y="869"/>
                    <a:pt x="720" y="868"/>
                    <a:pt x="720" y="868"/>
                  </a:cubicBezTo>
                  <a:cubicBezTo>
                    <a:pt x="718" y="868"/>
                    <a:pt x="718" y="873"/>
                    <a:pt x="715" y="892"/>
                  </a:cubicBezTo>
                  <a:cubicBezTo>
                    <a:pt x="714" y="919"/>
                    <a:pt x="712" y="931"/>
                    <a:pt x="711" y="931"/>
                  </a:cubicBezTo>
                  <a:cubicBezTo>
                    <a:pt x="711" y="931"/>
                    <a:pt x="711" y="925"/>
                    <a:pt x="712" y="917"/>
                  </a:cubicBezTo>
                  <a:cubicBezTo>
                    <a:pt x="712" y="884"/>
                    <a:pt x="708" y="861"/>
                    <a:pt x="702" y="861"/>
                  </a:cubicBezTo>
                  <a:cubicBezTo>
                    <a:pt x="699" y="861"/>
                    <a:pt x="695" y="868"/>
                    <a:pt x="690" y="885"/>
                  </a:cubicBezTo>
                  <a:lnTo>
                    <a:pt x="684" y="885"/>
                  </a:lnTo>
                  <a:cubicBezTo>
                    <a:pt x="686" y="871"/>
                    <a:pt x="684" y="863"/>
                    <a:pt x="680" y="863"/>
                  </a:cubicBezTo>
                  <a:cubicBezTo>
                    <a:pt x="677" y="863"/>
                    <a:pt x="673" y="868"/>
                    <a:pt x="668" y="879"/>
                  </a:cubicBezTo>
                  <a:lnTo>
                    <a:pt x="665" y="876"/>
                  </a:lnTo>
                  <a:cubicBezTo>
                    <a:pt x="667" y="863"/>
                    <a:pt x="668" y="857"/>
                    <a:pt x="667" y="857"/>
                  </a:cubicBezTo>
                  <a:lnTo>
                    <a:pt x="667" y="857"/>
                  </a:lnTo>
                  <a:cubicBezTo>
                    <a:pt x="666" y="857"/>
                    <a:pt x="664" y="862"/>
                    <a:pt x="659" y="873"/>
                  </a:cubicBezTo>
                  <a:cubicBezTo>
                    <a:pt x="650" y="888"/>
                    <a:pt x="643" y="904"/>
                    <a:pt x="643" y="904"/>
                  </a:cubicBezTo>
                  <a:cubicBezTo>
                    <a:pt x="643" y="904"/>
                    <a:pt x="644" y="901"/>
                    <a:pt x="646" y="895"/>
                  </a:cubicBezTo>
                  <a:cubicBezTo>
                    <a:pt x="656" y="870"/>
                    <a:pt x="653" y="870"/>
                    <a:pt x="646" y="866"/>
                  </a:cubicBezTo>
                  <a:cubicBezTo>
                    <a:pt x="644" y="864"/>
                    <a:pt x="643" y="863"/>
                    <a:pt x="642" y="863"/>
                  </a:cubicBezTo>
                  <a:cubicBezTo>
                    <a:pt x="639" y="863"/>
                    <a:pt x="637" y="869"/>
                    <a:pt x="631" y="885"/>
                  </a:cubicBezTo>
                  <a:cubicBezTo>
                    <a:pt x="626" y="889"/>
                    <a:pt x="623" y="891"/>
                    <a:pt x="622" y="891"/>
                  </a:cubicBezTo>
                  <a:cubicBezTo>
                    <a:pt x="617" y="891"/>
                    <a:pt x="624" y="874"/>
                    <a:pt x="634" y="857"/>
                  </a:cubicBezTo>
                  <a:cubicBezTo>
                    <a:pt x="644" y="839"/>
                    <a:pt x="649" y="829"/>
                    <a:pt x="649" y="829"/>
                  </a:cubicBezTo>
                  <a:lnTo>
                    <a:pt x="649" y="829"/>
                  </a:lnTo>
                  <a:cubicBezTo>
                    <a:pt x="648" y="829"/>
                    <a:pt x="639" y="844"/>
                    <a:pt x="618" y="879"/>
                  </a:cubicBezTo>
                  <a:cubicBezTo>
                    <a:pt x="604" y="901"/>
                    <a:pt x="597" y="911"/>
                    <a:pt x="596" y="911"/>
                  </a:cubicBezTo>
                  <a:cubicBezTo>
                    <a:pt x="594" y="911"/>
                    <a:pt x="597" y="904"/>
                    <a:pt x="603" y="895"/>
                  </a:cubicBezTo>
                  <a:cubicBezTo>
                    <a:pt x="612" y="878"/>
                    <a:pt x="614" y="876"/>
                    <a:pt x="616" y="876"/>
                  </a:cubicBezTo>
                  <a:cubicBezTo>
                    <a:pt x="617" y="876"/>
                    <a:pt x="618" y="876"/>
                    <a:pt x="618" y="876"/>
                  </a:cubicBezTo>
                  <a:lnTo>
                    <a:pt x="640" y="835"/>
                  </a:lnTo>
                  <a:cubicBezTo>
                    <a:pt x="640" y="834"/>
                    <a:pt x="640" y="834"/>
                    <a:pt x="640" y="834"/>
                  </a:cubicBezTo>
                  <a:cubicBezTo>
                    <a:pt x="639" y="834"/>
                    <a:pt x="636" y="838"/>
                    <a:pt x="625" y="854"/>
                  </a:cubicBezTo>
                  <a:cubicBezTo>
                    <a:pt x="625" y="854"/>
                    <a:pt x="625" y="854"/>
                    <a:pt x="624" y="854"/>
                  </a:cubicBezTo>
                  <a:cubicBezTo>
                    <a:pt x="624" y="854"/>
                    <a:pt x="621" y="856"/>
                    <a:pt x="609" y="873"/>
                  </a:cubicBezTo>
                  <a:cubicBezTo>
                    <a:pt x="596" y="892"/>
                    <a:pt x="584" y="910"/>
                    <a:pt x="574" y="935"/>
                  </a:cubicBezTo>
                  <a:cubicBezTo>
                    <a:pt x="567" y="952"/>
                    <a:pt x="564" y="954"/>
                    <a:pt x="561" y="954"/>
                  </a:cubicBezTo>
                  <a:cubicBezTo>
                    <a:pt x="560" y="954"/>
                    <a:pt x="559" y="954"/>
                    <a:pt x="559" y="954"/>
                  </a:cubicBezTo>
                  <a:cubicBezTo>
                    <a:pt x="568" y="929"/>
                    <a:pt x="578" y="910"/>
                    <a:pt x="593" y="888"/>
                  </a:cubicBezTo>
                  <a:cubicBezTo>
                    <a:pt x="606" y="879"/>
                    <a:pt x="615" y="863"/>
                    <a:pt x="621" y="851"/>
                  </a:cubicBezTo>
                  <a:cubicBezTo>
                    <a:pt x="624" y="846"/>
                    <a:pt x="625" y="844"/>
                    <a:pt x="623" y="844"/>
                  </a:cubicBezTo>
                  <a:lnTo>
                    <a:pt x="623" y="844"/>
                  </a:lnTo>
                  <a:cubicBezTo>
                    <a:pt x="619" y="844"/>
                    <a:pt x="593" y="872"/>
                    <a:pt x="571" y="904"/>
                  </a:cubicBezTo>
                  <a:lnTo>
                    <a:pt x="584" y="882"/>
                  </a:lnTo>
                  <a:cubicBezTo>
                    <a:pt x="599" y="863"/>
                    <a:pt x="593" y="860"/>
                    <a:pt x="590" y="857"/>
                  </a:cubicBezTo>
                  <a:cubicBezTo>
                    <a:pt x="589" y="856"/>
                    <a:pt x="588" y="855"/>
                    <a:pt x="588" y="855"/>
                  </a:cubicBezTo>
                  <a:cubicBezTo>
                    <a:pt x="586" y="855"/>
                    <a:pt x="582" y="859"/>
                    <a:pt x="571" y="873"/>
                  </a:cubicBezTo>
                  <a:cubicBezTo>
                    <a:pt x="559" y="892"/>
                    <a:pt x="543" y="910"/>
                    <a:pt x="540" y="910"/>
                  </a:cubicBezTo>
                  <a:cubicBezTo>
                    <a:pt x="534" y="923"/>
                    <a:pt x="524" y="939"/>
                    <a:pt x="515" y="951"/>
                  </a:cubicBezTo>
                  <a:cubicBezTo>
                    <a:pt x="521" y="935"/>
                    <a:pt x="527" y="920"/>
                    <a:pt x="537" y="904"/>
                  </a:cubicBezTo>
                  <a:cubicBezTo>
                    <a:pt x="562" y="863"/>
                    <a:pt x="574" y="841"/>
                    <a:pt x="568" y="835"/>
                  </a:cubicBezTo>
                  <a:cubicBezTo>
                    <a:pt x="565" y="832"/>
                    <a:pt x="562" y="829"/>
                    <a:pt x="574" y="810"/>
                  </a:cubicBezTo>
                  <a:cubicBezTo>
                    <a:pt x="573" y="809"/>
                    <a:pt x="572" y="808"/>
                    <a:pt x="571" y="808"/>
                  </a:cubicBezTo>
                  <a:cubicBezTo>
                    <a:pt x="569" y="808"/>
                    <a:pt x="565" y="811"/>
                    <a:pt x="556" y="823"/>
                  </a:cubicBezTo>
                  <a:lnTo>
                    <a:pt x="552" y="819"/>
                  </a:lnTo>
                  <a:cubicBezTo>
                    <a:pt x="561" y="809"/>
                    <a:pt x="564" y="803"/>
                    <a:pt x="562" y="803"/>
                  </a:cubicBezTo>
                  <a:lnTo>
                    <a:pt x="562" y="803"/>
                  </a:lnTo>
                  <a:cubicBezTo>
                    <a:pt x="559" y="803"/>
                    <a:pt x="554" y="806"/>
                    <a:pt x="546" y="813"/>
                  </a:cubicBezTo>
                  <a:cubicBezTo>
                    <a:pt x="541" y="818"/>
                    <a:pt x="538" y="819"/>
                    <a:pt x="537" y="819"/>
                  </a:cubicBezTo>
                  <a:cubicBezTo>
                    <a:pt x="535" y="819"/>
                    <a:pt x="543" y="809"/>
                    <a:pt x="543" y="807"/>
                  </a:cubicBezTo>
                  <a:cubicBezTo>
                    <a:pt x="559" y="791"/>
                    <a:pt x="567" y="783"/>
                    <a:pt x="567" y="783"/>
                  </a:cubicBezTo>
                  <a:lnTo>
                    <a:pt x="567" y="783"/>
                  </a:lnTo>
                  <a:cubicBezTo>
                    <a:pt x="567" y="783"/>
                    <a:pt x="553" y="795"/>
                    <a:pt x="524" y="823"/>
                  </a:cubicBezTo>
                  <a:cubicBezTo>
                    <a:pt x="512" y="832"/>
                    <a:pt x="499" y="844"/>
                    <a:pt x="493" y="860"/>
                  </a:cubicBezTo>
                  <a:lnTo>
                    <a:pt x="499" y="866"/>
                  </a:lnTo>
                  <a:lnTo>
                    <a:pt x="477" y="879"/>
                  </a:lnTo>
                  <a:cubicBezTo>
                    <a:pt x="462" y="882"/>
                    <a:pt x="446" y="892"/>
                    <a:pt x="436" y="904"/>
                  </a:cubicBezTo>
                  <a:cubicBezTo>
                    <a:pt x="436" y="904"/>
                    <a:pt x="421" y="917"/>
                    <a:pt x="416" y="917"/>
                  </a:cubicBezTo>
                  <a:cubicBezTo>
                    <a:pt x="415" y="917"/>
                    <a:pt x="415" y="917"/>
                    <a:pt x="415" y="917"/>
                  </a:cubicBezTo>
                  <a:lnTo>
                    <a:pt x="452" y="885"/>
                  </a:lnTo>
                  <a:cubicBezTo>
                    <a:pt x="471" y="870"/>
                    <a:pt x="490" y="854"/>
                    <a:pt x="505" y="838"/>
                  </a:cubicBezTo>
                  <a:cubicBezTo>
                    <a:pt x="528" y="816"/>
                    <a:pt x="542" y="800"/>
                    <a:pt x="539" y="800"/>
                  </a:cubicBezTo>
                  <a:lnTo>
                    <a:pt x="539" y="800"/>
                  </a:lnTo>
                  <a:cubicBezTo>
                    <a:pt x="538" y="800"/>
                    <a:pt x="531" y="805"/>
                    <a:pt x="518" y="816"/>
                  </a:cubicBezTo>
                  <a:cubicBezTo>
                    <a:pt x="518" y="813"/>
                    <a:pt x="518" y="813"/>
                    <a:pt x="534" y="794"/>
                  </a:cubicBezTo>
                  <a:cubicBezTo>
                    <a:pt x="542" y="788"/>
                    <a:pt x="546" y="784"/>
                    <a:pt x="546" y="784"/>
                  </a:cubicBezTo>
                  <a:lnTo>
                    <a:pt x="546" y="784"/>
                  </a:lnTo>
                  <a:cubicBezTo>
                    <a:pt x="545" y="784"/>
                    <a:pt x="535" y="791"/>
                    <a:pt x="512" y="807"/>
                  </a:cubicBezTo>
                  <a:cubicBezTo>
                    <a:pt x="494" y="820"/>
                    <a:pt x="485" y="826"/>
                    <a:pt x="483" y="826"/>
                  </a:cubicBezTo>
                  <a:cubicBezTo>
                    <a:pt x="481" y="826"/>
                    <a:pt x="490" y="818"/>
                    <a:pt x="509" y="801"/>
                  </a:cubicBezTo>
                  <a:cubicBezTo>
                    <a:pt x="534" y="779"/>
                    <a:pt x="541" y="769"/>
                    <a:pt x="536" y="769"/>
                  </a:cubicBezTo>
                  <a:cubicBezTo>
                    <a:pt x="533" y="769"/>
                    <a:pt x="528" y="772"/>
                    <a:pt x="521" y="776"/>
                  </a:cubicBezTo>
                  <a:cubicBezTo>
                    <a:pt x="502" y="790"/>
                    <a:pt x="491" y="795"/>
                    <a:pt x="488" y="795"/>
                  </a:cubicBezTo>
                  <a:cubicBezTo>
                    <a:pt x="484" y="795"/>
                    <a:pt x="488" y="790"/>
                    <a:pt x="499" y="782"/>
                  </a:cubicBezTo>
                  <a:cubicBezTo>
                    <a:pt x="510" y="773"/>
                    <a:pt x="513" y="769"/>
                    <a:pt x="511" y="769"/>
                  </a:cubicBezTo>
                  <a:lnTo>
                    <a:pt x="511" y="769"/>
                  </a:lnTo>
                  <a:cubicBezTo>
                    <a:pt x="509" y="769"/>
                    <a:pt x="504" y="771"/>
                    <a:pt x="496" y="776"/>
                  </a:cubicBezTo>
                  <a:cubicBezTo>
                    <a:pt x="510" y="766"/>
                    <a:pt x="524" y="755"/>
                    <a:pt x="521" y="755"/>
                  </a:cubicBezTo>
                  <a:lnTo>
                    <a:pt x="521" y="755"/>
                  </a:lnTo>
                  <a:cubicBezTo>
                    <a:pt x="520" y="755"/>
                    <a:pt x="517" y="757"/>
                    <a:pt x="512" y="760"/>
                  </a:cubicBezTo>
                  <a:cubicBezTo>
                    <a:pt x="512" y="760"/>
                    <a:pt x="512" y="760"/>
                    <a:pt x="511" y="760"/>
                  </a:cubicBezTo>
                  <a:cubicBezTo>
                    <a:pt x="510" y="760"/>
                    <a:pt x="506" y="761"/>
                    <a:pt x="493" y="772"/>
                  </a:cubicBezTo>
                  <a:lnTo>
                    <a:pt x="449" y="791"/>
                  </a:lnTo>
                  <a:cubicBezTo>
                    <a:pt x="436" y="804"/>
                    <a:pt x="424" y="813"/>
                    <a:pt x="408" y="819"/>
                  </a:cubicBezTo>
                  <a:cubicBezTo>
                    <a:pt x="405" y="822"/>
                    <a:pt x="403" y="823"/>
                    <a:pt x="401" y="823"/>
                  </a:cubicBezTo>
                  <a:cubicBezTo>
                    <a:pt x="395" y="823"/>
                    <a:pt x="413" y="800"/>
                    <a:pt x="465" y="769"/>
                  </a:cubicBezTo>
                  <a:lnTo>
                    <a:pt x="505" y="744"/>
                  </a:lnTo>
                  <a:lnTo>
                    <a:pt x="505" y="744"/>
                  </a:lnTo>
                  <a:lnTo>
                    <a:pt x="462" y="766"/>
                  </a:lnTo>
                  <a:cubicBezTo>
                    <a:pt x="462" y="763"/>
                    <a:pt x="462" y="760"/>
                    <a:pt x="483" y="750"/>
                  </a:cubicBezTo>
                  <a:cubicBezTo>
                    <a:pt x="502" y="738"/>
                    <a:pt x="502" y="738"/>
                    <a:pt x="502" y="738"/>
                  </a:cubicBezTo>
                  <a:cubicBezTo>
                    <a:pt x="502" y="738"/>
                    <a:pt x="502" y="738"/>
                    <a:pt x="501" y="738"/>
                  </a:cubicBezTo>
                  <a:cubicBezTo>
                    <a:pt x="500" y="738"/>
                    <a:pt x="495" y="739"/>
                    <a:pt x="480" y="747"/>
                  </a:cubicBezTo>
                  <a:cubicBezTo>
                    <a:pt x="456" y="758"/>
                    <a:pt x="445" y="762"/>
                    <a:pt x="444" y="762"/>
                  </a:cubicBezTo>
                  <a:cubicBezTo>
                    <a:pt x="443" y="762"/>
                    <a:pt x="449" y="759"/>
                    <a:pt x="458" y="754"/>
                  </a:cubicBezTo>
                  <a:cubicBezTo>
                    <a:pt x="482" y="742"/>
                    <a:pt x="493" y="736"/>
                    <a:pt x="491" y="736"/>
                  </a:cubicBezTo>
                  <a:lnTo>
                    <a:pt x="491" y="736"/>
                  </a:lnTo>
                  <a:cubicBezTo>
                    <a:pt x="488" y="736"/>
                    <a:pt x="477" y="740"/>
                    <a:pt x="455" y="747"/>
                  </a:cubicBezTo>
                  <a:cubicBezTo>
                    <a:pt x="434" y="756"/>
                    <a:pt x="423" y="761"/>
                    <a:pt x="422" y="761"/>
                  </a:cubicBezTo>
                  <a:cubicBezTo>
                    <a:pt x="422" y="761"/>
                    <a:pt x="433" y="756"/>
                    <a:pt x="455" y="744"/>
                  </a:cubicBezTo>
                  <a:cubicBezTo>
                    <a:pt x="471" y="741"/>
                    <a:pt x="483" y="732"/>
                    <a:pt x="499" y="722"/>
                  </a:cubicBezTo>
                  <a:lnTo>
                    <a:pt x="499" y="722"/>
                  </a:lnTo>
                  <a:lnTo>
                    <a:pt x="474" y="732"/>
                  </a:lnTo>
                  <a:cubicBezTo>
                    <a:pt x="451" y="742"/>
                    <a:pt x="440" y="745"/>
                    <a:pt x="438" y="745"/>
                  </a:cubicBezTo>
                  <a:cubicBezTo>
                    <a:pt x="436" y="745"/>
                    <a:pt x="442" y="742"/>
                    <a:pt x="452" y="738"/>
                  </a:cubicBezTo>
                  <a:cubicBezTo>
                    <a:pt x="466" y="732"/>
                    <a:pt x="471" y="728"/>
                    <a:pt x="466" y="728"/>
                  </a:cubicBezTo>
                  <a:cubicBezTo>
                    <a:pt x="464" y="728"/>
                    <a:pt x="458" y="729"/>
                    <a:pt x="449" y="732"/>
                  </a:cubicBezTo>
                  <a:cubicBezTo>
                    <a:pt x="449" y="725"/>
                    <a:pt x="449" y="722"/>
                    <a:pt x="471" y="716"/>
                  </a:cubicBezTo>
                  <a:cubicBezTo>
                    <a:pt x="496" y="708"/>
                    <a:pt x="507" y="704"/>
                    <a:pt x="506" y="704"/>
                  </a:cubicBezTo>
                  <a:lnTo>
                    <a:pt x="506" y="704"/>
                  </a:lnTo>
                  <a:cubicBezTo>
                    <a:pt x="505" y="704"/>
                    <a:pt x="493" y="707"/>
                    <a:pt x="471" y="713"/>
                  </a:cubicBezTo>
                  <a:cubicBezTo>
                    <a:pt x="461" y="715"/>
                    <a:pt x="454" y="717"/>
                    <a:pt x="452" y="717"/>
                  </a:cubicBezTo>
                  <a:cubicBezTo>
                    <a:pt x="450" y="717"/>
                    <a:pt x="455" y="714"/>
                    <a:pt x="468" y="707"/>
                  </a:cubicBezTo>
                  <a:cubicBezTo>
                    <a:pt x="483" y="703"/>
                    <a:pt x="489" y="701"/>
                    <a:pt x="486" y="701"/>
                  </a:cubicBezTo>
                  <a:cubicBezTo>
                    <a:pt x="484" y="701"/>
                    <a:pt x="478" y="702"/>
                    <a:pt x="468" y="703"/>
                  </a:cubicBezTo>
                  <a:cubicBezTo>
                    <a:pt x="446" y="710"/>
                    <a:pt x="421" y="716"/>
                    <a:pt x="399" y="725"/>
                  </a:cubicBezTo>
                  <a:cubicBezTo>
                    <a:pt x="399" y="729"/>
                    <a:pt x="399" y="729"/>
                    <a:pt x="377" y="738"/>
                  </a:cubicBezTo>
                  <a:lnTo>
                    <a:pt x="377" y="732"/>
                  </a:lnTo>
                  <a:cubicBezTo>
                    <a:pt x="377" y="729"/>
                    <a:pt x="374" y="725"/>
                    <a:pt x="352" y="725"/>
                  </a:cubicBezTo>
                  <a:cubicBezTo>
                    <a:pt x="327" y="725"/>
                    <a:pt x="277" y="738"/>
                    <a:pt x="302" y="738"/>
                  </a:cubicBezTo>
                  <a:lnTo>
                    <a:pt x="280" y="747"/>
                  </a:lnTo>
                  <a:cubicBezTo>
                    <a:pt x="239" y="758"/>
                    <a:pt x="222" y="766"/>
                    <a:pt x="230" y="766"/>
                  </a:cubicBezTo>
                  <a:cubicBezTo>
                    <a:pt x="236" y="766"/>
                    <a:pt x="253" y="763"/>
                    <a:pt x="283" y="754"/>
                  </a:cubicBezTo>
                  <a:cubicBezTo>
                    <a:pt x="319" y="744"/>
                    <a:pt x="336" y="739"/>
                    <a:pt x="338" y="739"/>
                  </a:cubicBezTo>
                  <a:lnTo>
                    <a:pt x="338" y="739"/>
                  </a:lnTo>
                  <a:cubicBezTo>
                    <a:pt x="339" y="739"/>
                    <a:pt x="327" y="743"/>
                    <a:pt x="305" y="750"/>
                  </a:cubicBezTo>
                  <a:cubicBezTo>
                    <a:pt x="261" y="766"/>
                    <a:pt x="261" y="769"/>
                    <a:pt x="261" y="772"/>
                  </a:cubicBezTo>
                  <a:cubicBezTo>
                    <a:pt x="261" y="776"/>
                    <a:pt x="261" y="776"/>
                    <a:pt x="239" y="782"/>
                  </a:cubicBezTo>
                  <a:cubicBezTo>
                    <a:pt x="217" y="791"/>
                    <a:pt x="195" y="801"/>
                    <a:pt x="195" y="807"/>
                  </a:cubicBezTo>
                  <a:cubicBezTo>
                    <a:pt x="196" y="808"/>
                    <a:pt x="197" y="809"/>
                    <a:pt x="199" y="809"/>
                  </a:cubicBezTo>
                  <a:cubicBezTo>
                    <a:pt x="202" y="809"/>
                    <a:pt x="207" y="807"/>
                    <a:pt x="220" y="804"/>
                  </a:cubicBezTo>
                  <a:cubicBezTo>
                    <a:pt x="228" y="799"/>
                    <a:pt x="233" y="797"/>
                    <a:pt x="234" y="797"/>
                  </a:cubicBezTo>
                  <a:lnTo>
                    <a:pt x="234" y="797"/>
                  </a:lnTo>
                  <a:cubicBezTo>
                    <a:pt x="237" y="797"/>
                    <a:pt x="227" y="805"/>
                    <a:pt x="198" y="819"/>
                  </a:cubicBezTo>
                  <a:cubicBezTo>
                    <a:pt x="190" y="825"/>
                    <a:pt x="185" y="828"/>
                    <a:pt x="187" y="828"/>
                  </a:cubicBezTo>
                  <a:cubicBezTo>
                    <a:pt x="188" y="828"/>
                    <a:pt x="199" y="824"/>
                    <a:pt x="223" y="813"/>
                  </a:cubicBezTo>
                  <a:cubicBezTo>
                    <a:pt x="240" y="807"/>
                    <a:pt x="251" y="804"/>
                    <a:pt x="255" y="804"/>
                  </a:cubicBezTo>
                  <a:cubicBezTo>
                    <a:pt x="263" y="804"/>
                    <a:pt x="254" y="812"/>
                    <a:pt x="227" y="826"/>
                  </a:cubicBezTo>
                  <a:lnTo>
                    <a:pt x="230" y="835"/>
                  </a:lnTo>
                  <a:cubicBezTo>
                    <a:pt x="230" y="836"/>
                    <a:pt x="231" y="836"/>
                    <a:pt x="232" y="836"/>
                  </a:cubicBezTo>
                  <a:cubicBezTo>
                    <a:pt x="239" y="836"/>
                    <a:pt x="258" y="828"/>
                    <a:pt x="277" y="819"/>
                  </a:cubicBezTo>
                  <a:cubicBezTo>
                    <a:pt x="301" y="809"/>
                    <a:pt x="312" y="804"/>
                    <a:pt x="313" y="804"/>
                  </a:cubicBezTo>
                  <a:lnTo>
                    <a:pt x="313" y="804"/>
                  </a:lnTo>
                  <a:cubicBezTo>
                    <a:pt x="314" y="804"/>
                    <a:pt x="308" y="808"/>
                    <a:pt x="299" y="813"/>
                  </a:cubicBezTo>
                  <a:cubicBezTo>
                    <a:pt x="286" y="823"/>
                    <a:pt x="270" y="829"/>
                    <a:pt x="258" y="835"/>
                  </a:cubicBezTo>
                  <a:cubicBezTo>
                    <a:pt x="236" y="844"/>
                    <a:pt x="236" y="851"/>
                    <a:pt x="239" y="854"/>
                  </a:cubicBezTo>
                  <a:cubicBezTo>
                    <a:pt x="239" y="856"/>
                    <a:pt x="240" y="860"/>
                    <a:pt x="246" y="860"/>
                  </a:cubicBezTo>
                  <a:cubicBezTo>
                    <a:pt x="248" y="860"/>
                    <a:pt x="249" y="860"/>
                    <a:pt x="251" y="860"/>
                  </a:cubicBezTo>
                  <a:lnTo>
                    <a:pt x="251" y="860"/>
                  </a:lnTo>
                  <a:lnTo>
                    <a:pt x="242" y="863"/>
                  </a:lnTo>
                  <a:cubicBezTo>
                    <a:pt x="244" y="868"/>
                    <a:pt x="234" y="874"/>
                    <a:pt x="236" y="874"/>
                  </a:cubicBezTo>
                  <a:cubicBezTo>
                    <a:pt x="236" y="874"/>
                    <a:pt x="239" y="872"/>
                    <a:pt x="245" y="870"/>
                  </a:cubicBezTo>
                  <a:lnTo>
                    <a:pt x="245" y="870"/>
                  </a:lnTo>
                  <a:cubicBezTo>
                    <a:pt x="245" y="870"/>
                    <a:pt x="245" y="873"/>
                    <a:pt x="230" y="892"/>
                  </a:cubicBezTo>
                  <a:cubicBezTo>
                    <a:pt x="224" y="897"/>
                    <a:pt x="224" y="900"/>
                    <a:pt x="229" y="900"/>
                  </a:cubicBezTo>
                  <a:cubicBezTo>
                    <a:pt x="240" y="900"/>
                    <a:pt x="270" y="887"/>
                    <a:pt x="295" y="863"/>
                  </a:cubicBezTo>
                  <a:lnTo>
                    <a:pt x="295" y="863"/>
                  </a:lnTo>
                  <a:cubicBezTo>
                    <a:pt x="296" y="864"/>
                    <a:pt x="297" y="865"/>
                    <a:pt x="299" y="866"/>
                  </a:cubicBezTo>
                  <a:cubicBezTo>
                    <a:pt x="299" y="868"/>
                    <a:pt x="299" y="868"/>
                    <a:pt x="301" y="868"/>
                  </a:cubicBezTo>
                  <a:cubicBezTo>
                    <a:pt x="306" y="868"/>
                    <a:pt x="321" y="860"/>
                    <a:pt x="321" y="860"/>
                  </a:cubicBezTo>
                  <a:cubicBezTo>
                    <a:pt x="331" y="853"/>
                    <a:pt x="337" y="851"/>
                    <a:pt x="339" y="851"/>
                  </a:cubicBezTo>
                  <a:cubicBezTo>
                    <a:pt x="342" y="851"/>
                    <a:pt x="342" y="852"/>
                    <a:pt x="342" y="854"/>
                  </a:cubicBezTo>
                  <a:lnTo>
                    <a:pt x="302" y="879"/>
                  </a:lnTo>
                  <a:cubicBezTo>
                    <a:pt x="262" y="899"/>
                    <a:pt x="239" y="915"/>
                    <a:pt x="246" y="915"/>
                  </a:cubicBezTo>
                  <a:cubicBezTo>
                    <a:pt x="250" y="915"/>
                    <a:pt x="262" y="910"/>
                    <a:pt x="286" y="898"/>
                  </a:cubicBezTo>
                  <a:lnTo>
                    <a:pt x="286" y="898"/>
                  </a:lnTo>
                  <a:lnTo>
                    <a:pt x="264" y="910"/>
                  </a:lnTo>
                  <a:cubicBezTo>
                    <a:pt x="252" y="919"/>
                    <a:pt x="247" y="923"/>
                    <a:pt x="253" y="923"/>
                  </a:cubicBezTo>
                  <a:cubicBezTo>
                    <a:pt x="256" y="923"/>
                    <a:pt x="262" y="922"/>
                    <a:pt x="270" y="920"/>
                  </a:cubicBezTo>
                  <a:cubicBezTo>
                    <a:pt x="295" y="913"/>
                    <a:pt x="317" y="901"/>
                    <a:pt x="336" y="888"/>
                  </a:cubicBezTo>
                  <a:cubicBezTo>
                    <a:pt x="349" y="880"/>
                    <a:pt x="354" y="879"/>
                    <a:pt x="357" y="879"/>
                  </a:cubicBezTo>
                  <a:cubicBezTo>
                    <a:pt x="358" y="879"/>
                    <a:pt x="358" y="879"/>
                    <a:pt x="358" y="879"/>
                  </a:cubicBezTo>
                  <a:cubicBezTo>
                    <a:pt x="358" y="882"/>
                    <a:pt x="358" y="882"/>
                    <a:pt x="339" y="895"/>
                  </a:cubicBezTo>
                  <a:cubicBezTo>
                    <a:pt x="316" y="911"/>
                    <a:pt x="308" y="920"/>
                    <a:pt x="313" y="920"/>
                  </a:cubicBezTo>
                  <a:cubicBezTo>
                    <a:pt x="317" y="920"/>
                    <a:pt x="328" y="915"/>
                    <a:pt x="346" y="904"/>
                  </a:cubicBezTo>
                  <a:lnTo>
                    <a:pt x="346" y="904"/>
                  </a:lnTo>
                  <a:lnTo>
                    <a:pt x="327" y="917"/>
                  </a:lnTo>
                  <a:cubicBezTo>
                    <a:pt x="305" y="932"/>
                    <a:pt x="289" y="951"/>
                    <a:pt x="321" y="951"/>
                  </a:cubicBezTo>
                  <a:cubicBezTo>
                    <a:pt x="330" y="967"/>
                    <a:pt x="336" y="973"/>
                    <a:pt x="317" y="992"/>
                  </a:cubicBezTo>
                  <a:cubicBezTo>
                    <a:pt x="313" y="996"/>
                    <a:pt x="313" y="997"/>
                    <a:pt x="316" y="997"/>
                  </a:cubicBezTo>
                  <a:cubicBezTo>
                    <a:pt x="325" y="997"/>
                    <a:pt x="358" y="982"/>
                    <a:pt x="386" y="960"/>
                  </a:cubicBezTo>
                  <a:lnTo>
                    <a:pt x="386" y="960"/>
                  </a:lnTo>
                  <a:cubicBezTo>
                    <a:pt x="371" y="976"/>
                    <a:pt x="374" y="979"/>
                    <a:pt x="377" y="986"/>
                  </a:cubicBezTo>
                  <a:cubicBezTo>
                    <a:pt x="386" y="995"/>
                    <a:pt x="386" y="995"/>
                    <a:pt x="368" y="1011"/>
                  </a:cubicBezTo>
                  <a:cubicBezTo>
                    <a:pt x="350" y="1027"/>
                    <a:pt x="341" y="1034"/>
                    <a:pt x="342" y="1034"/>
                  </a:cubicBezTo>
                  <a:cubicBezTo>
                    <a:pt x="343" y="1034"/>
                    <a:pt x="352" y="1027"/>
                    <a:pt x="371" y="1014"/>
                  </a:cubicBezTo>
                  <a:cubicBezTo>
                    <a:pt x="383" y="1004"/>
                    <a:pt x="390" y="1000"/>
                    <a:pt x="393" y="1000"/>
                  </a:cubicBezTo>
                  <a:cubicBezTo>
                    <a:pt x="400" y="1000"/>
                    <a:pt x="389" y="1019"/>
                    <a:pt x="368" y="1045"/>
                  </a:cubicBezTo>
                  <a:cubicBezTo>
                    <a:pt x="352" y="1061"/>
                    <a:pt x="355" y="1064"/>
                    <a:pt x="361" y="1070"/>
                  </a:cubicBezTo>
                  <a:cubicBezTo>
                    <a:pt x="370" y="1063"/>
                    <a:pt x="376" y="1060"/>
                    <a:pt x="381" y="1060"/>
                  </a:cubicBezTo>
                  <a:cubicBezTo>
                    <a:pt x="386" y="1060"/>
                    <a:pt x="389" y="1064"/>
                    <a:pt x="393" y="1067"/>
                  </a:cubicBezTo>
                  <a:cubicBezTo>
                    <a:pt x="396" y="1070"/>
                    <a:pt x="398" y="1072"/>
                    <a:pt x="400" y="1072"/>
                  </a:cubicBezTo>
                  <a:cubicBezTo>
                    <a:pt x="405" y="1072"/>
                    <a:pt x="411" y="1064"/>
                    <a:pt x="430" y="1039"/>
                  </a:cubicBezTo>
                  <a:cubicBezTo>
                    <a:pt x="451" y="1011"/>
                    <a:pt x="458" y="1004"/>
                    <a:pt x="462" y="1004"/>
                  </a:cubicBezTo>
                  <a:cubicBezTo>
                    <a:pt x="464" y="1004"/>
                    <a:pt x="466" y="1005"/>
                    <a:pt x="468" y="1007"/>
                  </a:cubicBezTo>
                  <a:cubicBezTo>
                    <a:pt x="471" y="1007"/>
                    <a:pt x="474" y="1011"/>
                    <a:pt x="458" y="1029"/>
                  </a:cubicBezTo>
                  <a:cubicBezTo>
                    <a:pt x="458" y="1029"/>
                    <a:pt x="449" y="1051"/>
                    <a:pt x="452" y="1054"/>
                  </a:cubicBezTo>
                  <a:cubicBezTo>
                    <a:pt x="455" y="1058"/>
                    <a:pt x="458" y="1061"/>
                    <a:pt x="446" y="1080"/>
                  </a:cubicBezTo>
                  <a:cubicBezTo>
                    <a:pt x="446" y="1080"/>
                    <a:pt x="436" y="1101"/>
                    <a:pt x="443" y="1108"/>
                  </a:cubicBezTo>
                  <a:cubicBezTo>
                    <a:pt x="449" y="1111"/>
                    <a:pt x="455" y="1117"/>
                    <a:pt x="443" y="1136"/>
                  </a:cubicBezTo>
                  <a:cubicBezTo>
                    <a:pt x="444" y="1137"/>
                    <a:pt x="444" y="1137"/>
                    <a:pt x="445" y="1137"/>
                  </a:cubicBezTo>
                  <a:cubicBezTo>
                    <a:pt x="447" y="1137"/>
                    <a:pt x="450" y="1134"/>
                    <a:pt x="458" y="1120"/>
                  </a:cubicBezTo>
                  <a:cubicBezTo>
                    <a:pt x="466" y="1106"/>
                    <a:pt x="476" y="1094"/>
                    <a:pt x="482" y="1094"/>
                  </a:cubicBezTo>
                  <a:cubicBezTo>
                    <a:pt x="486" y="1094"/>
                    <a:pt x="489" y="1098"/>
                    <a:pt x="490" y="1108"/>
                  </a:cubicBezTo>
                  <a:cubicBezTo>
                    <a:pt x="493" y="1111"/>
                    <a:pt x="497" y="1114"/>
                    <a:pt x="502" y="1114"/>
                  </a:cubicBezTo>
                  <a:cubicBezTo>
                    <a:pt x="507" y="1114"/>
                    <a:pt x="513" y="1110"/>
                    <a:pt x="518" y="1098"/>
                  </a:cubicBezTo>
                  <a:cubicBezTo>
                    <a:pt x="521" y="1098"/>
                    <a:pt x="521" y="1098"/>
                    <a:pt x="512" y="1120"/>
                  </a:cubicBezTo>
                  <a:cubicBezTo>
                    <a:pt x="500" y="1144"/>
                    <a:pt x="497" y="1157"/>
                    <a:pt x="501" y="1157"/>
                  </a:cubicBezTo>
                  <a:cubicBezTo>
                    <a:pt x="505" y="1157"/>
                    <a:pt x="513" y="1148"/>
                    <a:pt x="524" y="1130"/>
                  </a:cubicBezTo>
                  <a:cubicBezTo>
                    <a:pt x="530" y="1119"/>
                    <a:pt x="534" y="1114"/>
                    <a:pt x="536" y="1114"/>
                  </a:cubicBezTo>
                  <a:lnTo>
                    <a:pt x="536" y="1114"/>
                  </a:lnTo>
                  <a:cubicBezTo>
                    <a:pt x="538" y="1114"/>
                    <a:pt x="537" y="1120"/>
                    <a:pt x="534" y="1133"/>
                  </a:cubicBezTo>
                  <a:cubicBezTo>
                    <a:pt x="534" y="1133"/>
                    <a:pt x="534" y="1133"/>
                    <a:pt x="534" y="1133"/>
                  </a:cubicBezTo>
                  <a:cubicBezTo>
                    <a:pt x="535" y="1133"/>
                    <a:pt x="540" y="1131"/>
                    <a:pt x="549" y="1114"/>
                  </a:cubicBezTo>
                  <a:cubicBezTo>
                    <a:pt x="555" y="1105"/>
                    <a:pt x="558" y="1099"/>
                    <a:pt x="560" y="1099"/>
                  </a:cubicBezTo>
                  <a:cubicBezTo>
                    <a:pt x="562" y="1099"/>
                    <a:pt x="562" y="1106"/>
                    <a:pt x="562" y="1120"/>
                  </a:cubicBezTo>
                  <a:cubicBezTo>
                    <a:pt x="552" y="1142"/>
                    <a:pt x="556" y="1142"/>
                    <a:pt x="559" y="1145"/>
                  </a:cubicBezTo>
                  <a:cubicBezTo>
                    <a:pt x="564" y="1139"/>
                    <a:pt x="572" y="1136"/>
                    <a:pt x="580" y="1136"/>
                  </a:cubicBezTo>
                  <a:cubicBezTo>
                    <a:pt x="597" y="1136"/>
                    <a:pt x="615" y="1147"/>
                    <a:pt x="615" y="1164"/>
                  </a:cubicBezTo>
                  <a:cubicBezTo>
                    <a:pt x="625" y="1142"/>
                    <a:pt x="625" y="1142"/>
                    <a:pt x="628" y="1142"/>
                  </a:cubicBezTo>
                  <a:cubicBezTo>
                    <a:pt x="625" y="1162"/>
                    <a:pt x="625" y="1170"/>
                    <a:pt x="626" y="1170"/>
                  </a:cubicBezTo>
                  <a:cubicBezTo>
                    <a:pt x="629" y="1170"/>
                    <a:pt x="634" y="1149"/>
                    <a:pt x="640" y="1120"/>
                  </a:cubicBezTo>
                  <a:lnTo>
                    <a:pt x="634" y="1120"/>
                  </a:lnTo>
                  <a:cubicBezTo>
                    <a:pt x="638" y="1100"/>
                    <a:pt x="642" y="1089"/>
                    <a:pt x="644" y="1089"/>
                  </a:cubicBezTo>
                  <a:lnTo>
                    <a:pt x="644" y="1089"/>
                  </a:lnTo>
                  <a:cubicBezTo>
                    <a:pt x="647" y="1089"/>
                    <a:pt x="647" y="1107"/>
                    <a:pt x="640" y="1145"/>
                  </a:cubicBezTo>
                  <a:cubicBezTo>
                    <a:pt x="637" y="1171"/>
                    <a:pt x="635" y="1183"/>
                    <a:pt x="636" y="1183"/>
                  </a:cubicBezTo>
                  <a:cubicBezTo>
                    <a:pt x="637" y="1183"/>
                    <a:pt x="640" y="1172"/>
                    <a:pt x="646" y="1148"/>
                  </a:cubicBezTo>
                  <a:cubicBezTo>
                    <a:pt x="653" y="1125"/>
                    <a:pt x="657" y="1114"/>
                    <a:pt x="658" y="1114"/>
                  </a:cubicBezTo>
                  <a:cubicBezTo>
                    <a:pt x="661" y="1114"/>
                    <a:pt x="661" y="1126"/>
                    <a:pt x="659" y="1152"/>
                  </a:cubicBezTo>
                  <a:cubicBezTo>
                    <a:pt x="654" y="1175"/>
                    <a:pt x="652" y="1187"/>
                    <a:pt x="652" y="1187"/>
                  </a:cubicBezTo>
                  <a:cubicBezTo>
                    <a:pt x="653" y="1187"/>
                    <a:pt x="656" y="1175"/>
                    <a:pt x="662" y="1152"/>
                  </a:cubicBezTo>
                  <a:cubicBezTo>
                    <a:pt x="674" y="1099"/>
                    <a:pt x="683" y="1069"/>
                    <a:pt x="686" y="1069"/>
                  </a:cubicBezTo>
                  <a:lnTo>
                    <a:pt x="686" y="1069"/>
                  </a:lnTo>
                  <a:cubicBezTo>
                    <a:pt x="689" y="1069"/>
                    <a:pt x="688" y="1088"/>
                    <a:pt x="684" y="1130"/>
                  </a:cubicBezTo>
                  <a:cubicBezTo>
                    <a:pt x="678" y="1180"/>
                    <a:pt x="681" y="1202"/>
                    <a:pt x="684" y="1205"/>
                  </a:cubicBezTo>
                  <a:cubicBezTo>
                    <a:pt x="690" y="1205"/>
                    <a:pt x="690" y="1180"/>
                    <a:pt x="693" y="1155"/>
                  </a:cubicBezTo>
                  <a:cubicBezTo>
                    <a:pt x="693" y="1132"/>
                    <a:pt x="694" y="1120"/>
                    <a:pt x="696" y="1120"/>
                  </a:cubicBezTo>
                  <a:cubicBezTo>
                    <a:pt x="697" y="1120"/>
                    <a:pt x="700" y="1132"/>
                    <a:pt x="703" y="1158"/>
                  </a:cubicBezTo>
                  <a:cubicBezTo>
                    <a:pt x="706" y="1199"/>
                    <a:pt x="712" y="1218"/>
                    <a:pt x="718" y="1218"/>
                  </a:cubicBezTo>
                  <a:cubicBezTo>
                    <a:pt x="723" y="1218"/>
                    <a:pt x="729" y="1205"/>
                    <a:pt x="734" y="1183"/>
                  </a:cubicBezTo>
                  <a:cubicBezTo>
                    <a:pt x="742" y="1159"/>
                    <a:pt x="748" y="1148"/>
                    <a:pt x="751" y="1148"/>
                  </a:cubicBezTo>
                  <a:lnTo>
                    <a:pt x="751" y="1148"/>
                  </a:lnTo>
                  <a:cubicBezTo>
                    <a:pt x="755" y="1148"/>
                    <a:pt x="755" y="1159"/>
                    <a:pt x="750" y="1183"/>
                  </a:cubicBezTo>
                  <a:cubicBezTo>
                    <a:pt x="746" y="1212"/>
                    <a:pt x="745" y="1224"/>
                    <a:pt x="745" y="1224"/>
                  </a:cubicBezTo>
                  <a:cubicBezTo>
                    <a:pt x="746" y="1224"/>
                    <a:pt x="747" y="1218"/>
                    <a:pt x="750" y="1208"/>
                  </a:cubicBezTo>
                  <a:lnTo>
                    <a:pt x="772" y="1208"/>
                  </a:lnTo>
                  <a:cubicBezTo>
                    <a:pt x="778" y="1208"/>
                    <a:pt x="778" y="1183"/>
                    <a:pt x="778" y="1161"/>
                  </a:cubicBezTo>
                  <a:cubicBezTo>
                    <a:pt x="782" y="1190"/>
                    <a:pt x="788" y="1209"/>
                    <a:pt x="793" y="1209"/>
                  </a:cubicBezTo>
                  <a:cubicBezTo>
                    <a:pt x="796" y="1209"/>
                    <a:pt x="799" y="1201"/>
                    <a:pt x="800" y="1183"/>
                  </a:cubicBezTo>
                  <a:lnTo>
                    <a:pt x="809" y="1180"/>
                  </a:lnTo>
                  <a:cubicBezTo>
                    <a:pt x="813" y="1180"/>
                    <a:pt x="813" y="1180"/>
                    <a:pt x="813" y="1158"/>
                  </a:cubicBezTo>
                  <a:cubicBezTo>
                    <a:pt x="813" y="1150"/>
                    <a:pt x="813" y="1147"/>
                    <a:pt x="815" y="1147"/>
                  </a:cubicBezTo>
                  <a:cubicBezTo>
                    <a:pt x="818" y="1147"/>
                    <a:pt x="825" y="1163"/>
                    <a:pt x="831" y="1180"/>
                  </a:cubicBezTo>
                  <a:cubicBezTo>
                    <a:pt x="836" y="1195"/>
                    <a:pt x="842" y="1211"/>
                    <a:pt x="844" y="1211"/>
                  </a:cubicBezTo>
                  <a:cubicBezTo>
                    <a:pt x="845" y="1211"/>
                    <a:pt x="845" y="1208"/>
                    <a:pt x="844" y="1202"/>
                  </a:cubicBezTo>
                  <a:cubicBezTo>
                    <a:pt x="841" y="1177"/>
                    <a:pt x="841" y="1152"/>
                    <a:pt x="841" y="1130"/>
                  </a:cubicBezTo>
                  <a:cubicBezTo>
                    <a:pt x="840" y="1122"/>
                    <a:pt x="840" y="1119"/>
                    <a:pt x="841" y="1119"/>
                  </a:cubicBezTo>
                  <a:cubicBezTo>
                    <a:pt x="843" y="1119"/>
                    <a:pt x="848" y="1134"/>
                    <a:pt x="850" y="1152"/>
                  </a:cubicBezTo>
                  <a:cubicBezTo>
                    <a:pt x="850" y="1167"/>
                    <a:pt x="860" y="1183"/>
                    <a:pt x="869" y="1195"/>
                  </a:cubicBezTo>
                  <a:cubicBezTo>
                    <a:pt x="872" y="1195"/>
                    <a:pt x="881" y="1192"/>
                    <a:pt x="875" y="1170"/>
                  </a:cubicBezTo>
                  <a:cubicBezTo>
                    <a:pt x="872" y="1158"/>
                    <a:pt x="878" y="1150"/>
                    <a:pt x="886" y="1150"/>
                  </a:cubicBezTo>
                  <a:cubicBezTo>
                    <a:pt x="892" y="1150"/>
                    <a:pt x="899" y="1155"/>
                    <a:pt x="903" y="1164"/>
                  </a:cubicBezTo>
                  <a:lnTo>
                    <a:pt x="913" y="1161"/>
                  </a:lnTo>
                  <a:cubicBezTo>
                    <a:pt x="916" y="1158"/>
                    <a:pt x="913" y="1136"/>
                    <a:pt x="916" y="1133"/>
                  </a:cubicBezTo>
                  <a:cubicBezTo>
                    <a:pt x="916" y="1133"/>
                    <a:pt x="919" y="1133"/>
                    <a:pt x="916" y="1108"/>
                  </a:cubicBezTo>
                  <a:cubicBezTo>
                    <a:pt x="919" y="1108"/>
                    <a:pt x="922" y="1108"/>
                    <a:pt x="932" y="1130"/>
                  </a:cubicBezTo>
                  <a:cubicBezTo>
                    <a:pt x="924" y="1106"/>
                    <a:pt x="920" y="1094"/>
                    <a:pt x="921" y="1094"/>
                  </a:cubicBezTo>
                  <a:lnTo>
                    <a:pt x="921" y="1094"/>
                  </a:lnTo>
                  <a:cubicBezTo>
                    <a:pt x="922" y="1094"/>
                    <a:pt x="927" y="1105"/>
                    <a:pt x="938" y="1127"/>
                  </a:cubicBezTo>
                  <a:cubicBezTo>
                    <a:pt x="947" y="1148"/>
                    <a:pt x="953" y="1159"/>
                    <a:pt x="954" y="1159"/>
                  </a:cubicBezTo>
                  <a:cubicBezTo>
                    <a:pt x="955" y="1159"/>
                    <a:pt x="952" y="1147"/>
                    <a:pt x="944" y="1123"/>
                  </a:cubicBezTo>
                  <a:cubicBezTo>
                    <a:pt x="941" y="1112"/>
                    <a:pt x="939" y="1107"/>
                    <a:pt x="940" y="1107"/>
                  </a:cubicBezTo>
                  <a:lnTo>
                    <a:pt x="940" y="1107"/>
                  </a:lnTo>
                  <a:cubicBezTo>
                    <a:pt x="941" y="1107"/>
                    <a:pt x="944" y="1111"/>
                    <a:pt x="950" y="1120"/>
                  </a:cubicBezTo>
                  <a:cubicBezTo>
                    <a:pt x="955" y="1131"/>
                    <a:pt x="959" y="1137"/>
                    <a:pt x="960" y="1137"/>
                  </a:cubicBezTo>
                  <a:cubicBezTo>
                    <a:pt x="961" y="1137"/>
                    <a:pt x="960" y="1131"/>
                    <a:pt x="954" y="1120"/>
                  </a:cubicBezTo>
                  <a:cubicBezTo>
                    <a:pt x="944" y="1090"/>
                    <a:pt x="940" y="1069"/>
                    <a:pt x="944" y="1069"/>
                  </a:cubicBezTo>
                  <a:lnTo>
                    <a:pt x="944" y="1069"/>
                  </a:lnTo>
                  <a:cubicBezTo>
                    <a:pt x="947" y="1069"/>
                    <a:pt x="952" y="1076"/>
                    <a:pt x="960" y="1092"/>
                  </a:cubicBezTo>
                  <a:cubicBezTo>
                    <a:pt x="960" y="1092"/>
                    <a:pt x="963" y="1089"/>
                    <a:pt x="957" y="1067"/>
                  </a:cubicBezTo>
                  <a:cubicBezTo>
                    <a:pt x="947" y="1045"/>
                    <a:pt x="942" y="1034"/>
                    <a:pt x="943" y="1034"/>
                  </a:cubicBezTo>
                  <a:lnTo>
                    <a:pt x="943" y="1034"/>
                  </a:lnTo>
                  <a:cubicBezTo>
                    <a:pt x="944" y="1034"/>
                    <a:pt x="949" y="1044"/>
                    <a:pt x="960" y="1064"/>
                  </a:cubicBezTo>
                  <a:cubicBezTo>
                    <a:pt x="972" y="1085"/>
                    <a:pt x="979" y="1095"/>
                    <a:pt x="981" y="1095"/>
                  </a:cubicBezTo>
                  <a:cubicBezTo>
                    <a:pt x="983" y="1095"/>
                    <a:pt x="979" y="1083"/>
                    <a:pt x="969" y="1061"/>
                  </a:cubicBezTo>
                  <a:cubicBezTo>
                    <a:pt x="969" y="1061"/>
                    <a:pt x="965" y="1050"/>
                    <a:pt x="967" y="1050"/>
                  </a:cubicBezTo>
                  <a:lnTo>
                    <a:pt x="967" y="1050"/>
                  </a:lnTo>
                  <a:cubicBezTo>
                    <a:pt x="968" y="1050"/>
                    <a:pt x="971" y="1052"/>
                    <a:pt x="976" y="1058"/>
                  </a:cubicBezTo>
                  <a:cubicBezTo>
                    <a:pt x="984" y="1066"/>
                    <a:pt x="997" y="1073"/>
                    <a:pt x="1004" y="1073"/>
                  </a:cubicBezTo>
                  <a:cubicBezTo>
                    <a:pt x="1013" y="1073"/>
                    <a:pt x="1015" y="1065"/>
                    <a:pt x="1001" y="1045"/>
                  </a:cubicBezTo>
                  <a:lnTo>
                    <a:pt x="1007" y="1042"/>
                  </a:lnTo>
                  <a:cubicBezTo>
                    <a:pt x="1015" y="1048"/>
                    <a:pt x="1020" y="1052"/>
                    <a:pt x="1022" y="1052"/>
                  </a:cubicBezTo>
                  <a:cubicBezTo>
                    <a:pt x="1026" y="1052"/>
                    <a:pt x="1025" y="1045"/>
                    <a:pt x="1019" y="1033"/>
                  </a:cubicBezTo>
                  <a:lnTo>
                    <a:pt x="1010" y="1011"/>
                  </a:lnTo>
                  <a:lnTo>
                    <a:pt x="1010" y="1011"/>
                  </a:lnTo>
                  <a:cubicBezTo>
                    <a:pt x="1021" y="1031"/>
                    <a:pt x="1036" y="1045"/>
                    <a:pt x="1043" y="1045"/>
                  </a:cubicBezTo>
                  <a:cubicBezTo>
                    <a:pt x="1043" y="1045"/>
                    <a:pt x="1044" y="1045"/>
                    <a:pt x="1044" y="1045"/>
                  </a:cubicBezTo>
                  <a:cubicBezTo>
                    <a:pt x="1048" y="1045"/>
                    <a:pt x="1048" y="1045"/>
                    <a:pt x="1032" y="1023"/>
                  </a:cubicBezTo>
                  <a:cubicBezTo>
                    <a:pt x="1016" y="1007"/>
                    <a:pt x="1019" y="1004"/>
                    <a:pt x="1023" y="1004"/>
                  </a:cubicBezTo>
                  <a:cubicBezTo>
                    <a:pt x="1023" y="1004"/>
                    <a:pt x="1023" y="1004"/>
                    <a:pt x="1023" y="1004"/>
                  </a:cubicBezTo>
                  <a:cubicBezTo>
                    <a:pt x="1026" y="1004"/>
                    <a:pt x="1043" y="1018"/>
                    <a:pt x="1057" y="1036"/>
                  </a:cubicBezTo>
                  <a:lnTo>
                    <a:pt x="1060" y="1036"/>
                  </a:lnTo>
                  <a:cubicBezTo>
                    <a:pt x="1041" y="1013"/>
                    <a:pt x="1035" y="1002"/>
                    <a:pt x="1036" y="1002"/>
                  </a:cubicBezTo>
                  <a:lnTo>
                    <a:pt x="1036" y="1002"/>
                  </a:lnTo>
                  <a:cubicBezTo>
                    <a:pt x="1037" y="1002"/>
                    <a:pt x="1042" y="1006"/>
                    <a:pt x="1048" y="1014"/>
                  </a:cubicBezTo>
                  <a:cubicBezTo>
                    <a:pt x="1061" y="1025"/>
                    <a:pt x="1066" y="1028"/>
                    <a:pt x="1069" y="1028"/>
                  </a:cubicBezTo>
                  <a:cubicBezTo>
                    <a:pt x="1071" y="1028"/>
                    <a:pt x="1072" y="1027"/>
                    <a:pt x="1073" y="1026"/>
                  </a:cubicBezTo>
                  <a:cubicBezTo>
                    <a:pt x="1067" y="1019"/>
                    <a:pt x="1066" y="1017"/>
                    <a:pt x="1067" y="1017"/>
                  </a:cubicBezTo>
                  <a:lnTo>
                    <a:pt x="1067" y="1017"/>
                  </a:lnTo>
                  <a:cubicBezTo>
                    <a:pt x="1068" y="1017"/>
                    <a:pt x="1075" y="1024"/>
                    <a:pt x="1073" y="1026"/>
                  </a:cubicBezTo>
                  <a:lnTo>
                    <a:pt x="1088" y="1045"/>
                  </a:lnTo>
                  <a:cubicBezTo>
                    <a:pt x="1093" y="1049"/>
                    <a:pt x="1096" y="1051"/>
                    <a:pt x="1097" y="1051"/>
                  </a:cubicBezTo>
                  <a:cubicBezTo>
                    <a:pt x="1099" y="1051"/>
                    <a:pt x="1087" y="1037"/>
                    <a:pt x="1076" y="1023"/>
                  </a:cubicBezTo>
                  <a:lnTo>
                    <a:pt x="1082" y="1020"/>
                  </a:lnTo>
                  <a:cubicBezTo>
                    <a:pt x="1085" y="1017"/>
                    <a:pt x="1088" y="1014"/>
                    <a:pt x="1070" y="998"/>
                  </a:cubicBezTo>
                  <a:cubicBezTo>
                    <a:pt x="1054" y="979"/>
                    <a:pt x="1038" y="960"/>
                    <a:pt x="1041" y="957"/>
                  </a:cubicBezTo>
                  <a:lnTo>
                    <a:pt x="1041" y="957"/>
                  </a:lnTo>
                  <a:cubicBezTo>
                    <a:pt x="1056" y="975"/>
                    <a:pt x="1070" y="992"/>
                    <a:pt x="1075" y="992"/>
                  </a:cubicBezTo>
                  <a:cubicBezTo>
                    <a:pt x="1075" y="992"/>
                    <a:pt x="1076" y="992"/>
                    <a:pt x="1076" y="992"/>
                  </a:cubicBezTo>
                  <a:cubicBezTo>
                    <a:pt x="1079" y="992"/>
                    <a:pt x="1095" y="1007"/>
                    <a:pt x="1095" y="1007"/>
                  </a:cubicBezTo>
                  <a:cubicBezTo>
                    <a:pt x="1105" y="1022"/>
                    <a:pt x="1111" y="1027"/>
                    <a:pt x="1114" y="1027"/>
                  </a:cubicBezTo>
                  <a:cubicBezTo>
                    <a:pt x="1119" y="1027"/>
                    <a:pt x="1115" y="1010"/>
                    <a:pt x="1107" y="998"/>
                  </a:cubicBezTo>
                  <a:cubicBezTo>
                    <a:pt x="1092" y="977"/>
                    <a:pt x="1086" y="967"/>
                    <a:pt x="1089" y="967"/>
                  </a:cubicBezTo>
                  <a:lnTo>
                    <a:pt x="1089" y="967"/>
                  </a:lnTo>
                  <a:cubicBezTo>
                    <a:pt x="1091" y="967"/>
                    <a:pt x="1100" y="975"/>
                    <a:pt x="1117" y="992"/>
                  </a:cubicBezTo>
                  <a:cubicBezTo>
                    <a:pt x="1125" y="1000"/>
                    <a:pt x="1130" y="1003"/>
                    <a:pt x="1131" y="1003"/>
                  </a:cubicBezTo>
                  <a:cubicBezTo>
                    <a:pt x="1135" y="1003"/>
                    <a:pt x="1110" y="972"/>
                    <a:pt x="1073" y="932"/>
                  </a:cubicBezTo>
                  <a:lnTo>
                    <a:pt x="1026" y="879"/>
                  </a:lnTo>
                  <a:lnTo>
                    <a:pt x="1026" y="879"/>
                  </a:lnTo>
                  <a:lnTo>
                    <a:pt x="1076" y="929"/>
                  </a:lnTo>
                  <a:cubicBezTo>
                    <a:pt x="1115" y="965"/>
                    <a:pt x="1133" y="980"/>
                    <a:pt x="1137" y="980"/>
                  </a:cubicBezTo>
                  <a:cubicBezTo>
                    <a:pt x="1140" y="980"/>
                    <a:pt x="1134" y="970"/>
                    <a:pt x="1123" y="951"/>
                  </a:cubicBezTo>
                  <a:cubicBezTo>
                    <a:pt x="1116" y="939"/>
                    <a:pt x="1113" y="934"/>
                    <a:pt x="1114" y="934"/>
                  </a:cubicBezTo>
                  <a:lnTo>
                    <a:pt x="1114" y="934"/>
                  </a:lnTo>
                  <a:cubicBezTo>
                    <a:pt x="1115" y="934"/>
                    <a:pt x="1119" y="938"/>
                    <a:pt x="1126" y="945"/>
                  </a:cubicBezTo>
                  <a:cubicBezTo>
                    <a:pt x="1136" y="955"/>
                    <a:pt x="1141" y="959"/>
                    <a:pt x="1146" y="959"/>
                  </a:cubicBezTo>
                  <a:cubicBezTo>
                    <a:pt x="1150" y="959"/>
                    <a:pt x="1153" y="955"/>
                    <a:pt x="1157" y="951"/>
                  </a:cubicBezTo>
                  <a:cubicBezTo>
                    <a:pt x="1164" y="942"/>
                    <a:pt x="1167" y="939"/>
                    <a:pt x="1148" y="923"/>
                  </a:cubicBezTo>
                  <a:lnTo>
                    <a:pt x="1154" y="917"/>
                  </a:lnTo>
                  <a:cubicBezTo>
                    <a:pt x="1168" y="926"/>
                    <a:pt x="1175" y="930"/>
                    <a:pt x="1177" y="930"/>
                  </a:cubicBezTo>
                  <a:cubicBezTo>
                    <a:pt x="1182" y="930"/>
                    <a:pt x="1166" y="914"/>
                    <a:pt x="1138" y="898"/>
                  </a:cubicBezTo>
                  <a:cubicBezTo>
                    <a:pt x="1138" y="898"/>
                    <a:pt x="1142" y="895"/>
                    <a:pt x="1145" y="892"/>
                  </a:cubicBezTo>
                  <a:lnTo>
                    <a:pt x="1164" y="907"/>
                  </a:lnTo>
                  <a:cubicBezTo>
                    <a:pt x="1170" y="911"/>
                    <a:pt x="1175" y="913"/>
                    <a:pt x="1179" y="913"/>
                  </a:cubicBezTo>
                  <a:cubicBezTo>
                    <a:pt x="1188" y="913"/>
                    <a:pt x="1195" y="905"/>
                    <a:pt x="1207" y="888"/>
                  </a:cubicBezTo>
                  <a:cubicBezTo>
                    <a:pt x="1226" y="857"/>
                    <a:pt x="1229" y="854"/>
                    <a:pt x="1189" y="832"/>
                  </a:cubicBezTo>
                  <a:cubicBezTo>
                    <a:pt x="1167" y="817"/>
                    <a:pt x="1157" y="810"/>
                    <a:pt x="1159" y="810"/>
                  </a:cubicBezTo>
                  <a:lnTo>
                    <a:pt x="1159" y="810"/>
                  </a:lnTo>
                  <a:cubicBezTo>
                    <a:pt x="1160" y="810"/>
                    <a:pt x="1171" y="815"/>
                    <a:pt x="1192" y="826"/>
                  </a:cubicBezTo>
                  <a:cubicBezTo>
                    <a:pt x="1206" y="832"/>
                    <a:pt x="1220" y="838"/>
                    <a:pt x="1223" y="838"/>
                  </a:cubicBezTo>
                  <a:cubicBezTo>
                    <a:pt x="1224" y="838"/>
                    <a:pt x="1221" y="836"/>
                    <a:pt x="1214" y="832"/>
                  </a:cubicBezTo>
                  <a:cubicBezTo>
                    <a:pt x="1214" y="832"/>
                    <a:pt x="1215" y="829"/>
                    <a:pt x="1223" y="829"/>
                  </a:cubicBezTo>
                  <a:cubicBezTo>
                    <a:pt x="1228" y="829"/>
                    <a:pt x="1234" y="830"/>
                    <a:pt x="1242" y="832"/>
                  </a:cubicBezTo>
                  <a:cubicBezTo>
                    <a:pt x="1255" y="835"/>
                    <a:pt x="1263" y="837"/>
                    <a:pt x="1268" y="837"/>
                  </a:cubicBezTo>
                  <a:cubicBezTo>
                    <a:pt x="1280" y="837"/>
                    <a:pt x="1264" y="826"/>
                    <a:pt x="1248" y="819"/>
                  </a:cubicBezTo>
                  <a:cubicBezTo>
                    <a:pt x="1229" y="811"/>
                    <a:pt x="1222" y="808"/>
                    <a:pt x="1223" y="808"/>
                  </a:cubicBezTo>
                  <a:lnTo>
                    <a:pt x="1223" y="808"/>
                  </a:lnTo>
                  <a:cubicBezTo>
                    <a:pt x="1224" y="808"/>
                    <a:pt x="1237" y="813"/>
                    <a:pt x="1251" y="816"/>
                  </a:cubicBezTo>
                  <a:cubicBezTo>
                    <a:pt x="1263" y="820"/>
                    <a:pt x="1276" y="822"/>
                    <a:pt x="1282" y="822"/>
                  </a:cubicBezTo>
                  <a:cubicBezTo>
                    <a:pt x="1287" y="822"/>
                    <a:pt x="1286" y="821"/>
                    <a:pt x="1276" y="816"/>
                  </a:cubicBezTo>
                  <a:cubicBezTo>
                    <a:pt x="1261" y="806"/>
                    <a:pt x="1250" y="787"/>
                    <a:pt x="1268" y="787"/>
                  </a:cubicBezTo>
                  <a:cubicBezTo>
                    <a:pt x="1273" y="787"/>
                    <a:pt x="1280" y="788"/>
                    <a:pt x="1289" y="791"/>
                  </a:cubicBezTo>
                  <a:lnTo>
                    <a:pt x="1292" y="782"/>
                  </a:lnTo>
                  <a:cubicBezTo>
                    <a:pt x="1270" y="776"/>
                    <a:pt x="1273" y="766"/>
                    <a:pt x="1276" y="760"/>
                  </a:cubicBezTo>
                  <a:cubicBezTo>
                    <a:pt x="1276" y="754"/>
                    <a:pt x="1278" y="750"/>
                    <a:pt x="1284" y="750"/>
                  </a:cubicBezTo>
                  <a:cubicBezTo>
                    <a:pt x="1288" y="750"/>
                    <a:pt x="1294" y="751"/>
                    <a:pt x="1301" y="754"/>
                  </a:cubicBezTo>
                  <a:cubicBezTo>
                    <a:pt x="1310" y="758"/>
                    <a:pt x="1315" y="760"/>
                    <a:pt x="1318" y="760"/>
                  </a:cubicBezTo>
                  <a:cubicBezTo>
                    <a:pt x="1322" y="760"/>
                    <a:pt x="1318" y="755"/>
                    <a:pt x="1305" y="747"/>
                  </a:cubicBezTo>
                  <a:cubicBezTo>
                    <a:pt x="1308" y="744"/>
                    <a:pt x="1261" y="725"/>
                    <a:pt x="1261" y="722"/>
                  </a:cubicBezTo>
                  <a:cubicBezTo>
                    <a:pt x="1239" y="716"/>
                    <a:pt x="1217" y="707"/>
                    <a:pt x="1217" y="703"/>
                  </a:cubicBezTo>
                  <a:lnTo>
                    <a:pt x="1217" y="703"/>
                  </a:lnTo>
                  <a:lnTo>
                    <a:pt x="1242" y="710"/>
                  </a:lnTo>
                  <a:cubicBezTo>
                    <a:pt x="1264" y="716"/>
                    <a:pt x="1289" y="722"/>
                    <a:pt x="1289" y="722"/>
                  </a:cubicBezTo>
                  <a:cubicBezTo>
                    <a:pt x="1289" y="716"/>
                    <a:pt x="1289" y="713"/>
                    <a:pt x="1267" y="707"/>
                  </a:cubicBezTo>
                  <a:lnTo>
                    <a:pt x="1267" y="707"/>
                  </a:lnTo>
                  <a:cubicBezTo>
                    <a:pt x="1272" y="707"/>
                    <a:pt x="1275" y="707"/>
                    <a:pt x="1278" y="707"/>
                  </a:cubicBezTo>
                  <a:cubicBezTo>
                    <a:pt x="1292" y="707"/>
                    <a:pt x="1292" y="702"/>
                    <a:pt x="1292" y="697"/>
                  </a:cubicBezTo>
                  <a:cubicBezTo>
                    <a:pt x="1295" y="688"/>
                    <a:pt x="1298" y="682"/>
                    <a:pt x="1273" y="675"/>
                  </a:cubicBezTo>
                  <a:lnTo>
                    <a:pt x="1273" y="675"/>
                  </a:lnTo>
                  <a:cubicBezTo>
                    <a:pt x="1276" y="675"/>
                    <a:pt x="1278" y="676"/>
                    <a:pt x="1281" y="676"/>
                  </a:cubicBezTo>
                  <a:cubicBezTo>
                    <a:pt x="1324" y="676"/>
                    <a:pt x="1324" y="650"/>
                    <a:pt x="1279" y="644"/>
                  </a:cubicBezTo>
                  <a:cubicBezTo>
                    <a:pt x="1254" y="641"/>
                    <a:pt x="1254" y="638"/>
                    <a:pt x="1279" y="635"/>
                  </a:cubicBezTo>
                  <a:cubicBezTo>
                    <a:pt x="1305" y="631"/>
                    <a:pt x="1305" y="631"/>
                    <a:pt x="1279" y="628"/>
                  </a:cubicBezTo>
                  <a:cubicBezTo>
                    <a:pt x="1258" y="622"/>
                    <a:pt x="1283" y="619"/>
                    <a:pt x="1305" y="616"/>
                  </a:cubicBezTo>
                  <a:cubicBezTo>
                    <a:pt x="1355" y="613"/>
                    <a:pt x="1355" y="606"/>
                    <a:pt x="1330" y="603"/>
                  </a:cubicBezTo>
                  <a:cubicBezTo>
                    <a:pt x="1305" y="594"/>
                    <a:pt x="1305" y="588"/>
                    <a:pt x="1305" y="584"/>
                  </a:cubicBezTo>
                  <a:cubicBezTo>
                    <a:pt x="1288" y="578"/>
                    <a:pt x="1284" y="575"/>
                    <a:pt x="1276" y="575"/>
                  </a:cubicBezTo>
                  <a:cubicBezTo>
                    <a:pt x="1272" y="575"/>
                    <a:pt x="1266" y="576"/>
                    <a:pt x="1258" y="578"/>
                  </a:cubicBezTo>
                  <a:lnTo>
                    <a:pt x="1211" y="578"/>
                  </a:lnTo>
                  <a:cubicBezTo>
                    <a:pt x="1193" y="576"/>
                    <a:pt x="1200" y="574"/>
                    <a:pt x="1206" y="574"/>
                  </a:cubicBezTo>
                  <a:cubicBezTo>
                    <a:pt x="1208" y="574"/>
                    <a:pt x="1211" y="574"/>
                    <a:pt x="1211" y="575"/>
                  </a:cubicBezTo>
                  <a:cubicBezTo>
                    <a:pt x="1217" y="576"/>
                    <a:pt x="1224" y="577"/>
                    <a:pt x="1230" y="577"/>
                  </a:cubicBezTo>
                  <a:cubicBezTo>
                    <a:pt x="1239" y="577"/>
                    <a:pt x="1248" y="576"/>
                    <a:pt x="1258" y="572"/>
                  </a:cubicBezTo>
                  <a:cubicBezTo>
                    <a:pt x="1283" y="566"/>
                    <a:pt x="1279" y="556"/>
                    <a:pt x="1279" y="553"/>
                  </a:cubicBezTo>
                  <a:cubicBezTo>
                    <a:pt x="1279" y="550"/>
                    <a:pt x="1279" y="541"/>
                    <a:pt x="1279" y="537"/>
                  </a:cubicBezTo>
                  <a:cubicBezTo>
                    <a:pt x="1296" y="526"/>
                    <a:pt x="1298" y="519"/>
                    <a:pt x="1289" y="519"/>
                  </a:cubicBezTo>
                  <a:cubicBezTo>
                    <a:pt x="1286" y="519"/>
                    <a:pt x="1282" y="520"/>
                    <a:pt x="1276" y="522"/>
                  </a:cubicBezTo>
                  <a:lnTo>
                    <a:pt x="1251" y="525"/>
                  </a:lnTo>
                  <a:cubicBezTo>
                    <a:pt x="1297" y="514"/>
                    <a:pt x="1291" y="477"/>
                    <a:pt x="1254" y="477"/>
                  </a:cubicBezTo>
                  <a:cubicBezTo>
                    <a:pt x="1251" y="477"/>
                    <a:pt x="1246" y="477"/>
                    <a:pt x="1242" y="478"/>
                  </a:cubicBezTo>
                  <a:lnTo>
                    <a:pt x="1267" y="472"/>
                  </a:lnTo>
                  <a:cubicBezTo>
                    <a:pt x="1289" y="465"/>
                    <a:pt x="1289" y="459"/>
                    <a:pt x="1286" y="453"/>
                  </a:cubicBezTo>
                  <a:cubicBezTo>
                    <a:pt x="1286" y="447"/>
                    <a:pt x="1258" y="440"/>
                    <a:pt x="1254" y="428"/>
                  </a:cubicBezTo>
                  <a:cubicBezTo>
                    <a:pt x="1250" y="416"/>
                    <a:pt x="1247" y="408"/>
                    <a:pt x="1237" y="408"/>
                  </a:cubicBezTo>
                  <a:cubicBezTo>
                    <a:pt x="1234" y="408"/>
                    <a:pt x="1229" y="409"/>
                    <a:pt x="1223" y="412"/>
                  </a:cubicBezTo>
                  <a:cubicBezTo>
                    <a:pt x="1220" y="409"/>
                    <a:pt x="1220" y="409"/>
                    <a:pt x="1242" y="399"/>
                  </a:cubicBezTo>
                  <a:cubicBezTo>
                    <a:pt x="1267" y="393"/>
                    <a:pt x="1264" y="387"/>
                    <a:pt x="1264" y="384"/>
                  </a:cubicBezTo>
                  <a:cubicBezTo>
                    <a:pt x="1263" y="383"/>
                    <a:pt x="1263" y="383"/>
                    <a:pt x="1262" y="383"/>
                  </a:cubicBezTo>
                  <a:cubicBezTo>
                    <a:pt x="1255" y="383"/>
                    <a:pt x="1236" y="392"/>
                    <a:pt x="1217" y="403"/>
                  </a:cubicBezTo>
                  <a:cubicBezTo>
                    <a:pt x="1209" y="406"/>
                    <a:pt x="1204" y="408"/>
                    <a:pt x="1202" y="408"/>
                  </a:cubicBezTo>
                  <a:cubicBezTo>
                    <a:pt x="1197" y="408"/>
                    <a:pt x="1202" y="402"/>
                    <a:pt x="1214" y="390"/>
                  </a:cubicBezTo>
                  <a:cubicBezTo>
                    <a:pt x="1231" y="376"/>
                    <a:pt x="1224" y="361"/>
                    <a:pt x="1207" y="361"/>
                  </a:cubicBezTo>
                  <a:cubicBezTo>
                    <a:pt x="1205" y="361"/>
                    <a:pt x="1203" y="362"/>
                    <a:pt x="1201" y="362"/>
                  </a:cubicBezTo>
                  <a:cubicBezTo>
                    <a:pt x="1198" y="359"/>
                    <a:pt x="1198" y="356"/>
                    <a:pt x="1217" y="343"/>
                  </a:cubicBezTo>
                  <a:cubicBezTo>
                    <a:pt x="1230" y="332"/>
                    <a:pt x="1242" y="320"/>
                    <a:pt x="1232" y="320"/>
                  </a:cubicBezTo>
                  <a:cubicBezTo>
                    <a:pt x="1228" y="320"/>
                    <a:pt x="1220" y="322"/>
                    <a:pt x="1207" y="327"/>
                  </a:cubicBezTo>
                  <a:cubicBezTo>
                    <a:pt x="1204" y="321"/>
                    <a:pt x="1204" y="321"/>
                    <a:pt x="1226" y="309"/>
                  </a:cubicBezTo>
                  <a:cubicBezTo>
                    <a:pt x="1236" y="299"/>
                    <a:pt x="1248" y="291"/>
                    <a:pt x="1245" y="291"/>
                  </a:cubicBezTo>
                  <a:lnTo>
                    <a:pt x="1245" y="291"/>
                  </a:lnTo>
                  <a:cubicBezTo>
                    <a:pt x="1244" y="291"/>
                    <a:pt x="1237" y="294"/>
                    <a:pt x="1220" y="302"/>
                  </a:cubicBezTo>
                  <a:cubicBezTo>
                    <a:pt x="1215" y="304"/>
                    <a:pt x="1211" y="304"/>
                    <a:pt x="1207" y="304"/>
                  </a:cubicBezTo>
                  <a:cubicBezTo>
                    <a:pt x="1194" y="304"/>
                    <a:pt x="1194" y="295"/>
                    <a:pt x="1204" y="277"/>
                  </a:cubicBezTo>
                  <a:cubicBezTo>
                    <a:pt x="1203" y="276"/>
                    <a:pt x="1202" y="274"/>
                    <a:pt x="1200" y="274"/>
                  </a:cubicBezTo>
                  <a:cubicBezTo>
                    <a:pt x="1197" y="274"/>
                    <a:pt x="1193" y="277"/>
                    <a:pt x="1182" y="284"/>
                  </a:cubicBezTo>
                  <a:lnTo>
                    <a:pt x="1160" y="299"/>
                  </a:lnTo>
                  <a:cubicBezTo>
                    <a:pt x="1180" y="283"/>
                    <a:pt x="1190" y="275"/>
                    <a:pt x="1188" y="275"/>
                  </a:cubicBezTo>
                  <a:lnTo>
                    <a:pt x="1188" y="275"/>
                  </a:lnTo>
                  <a:cubicBezTo>
                    <a:pt x="1187" y="275"/>
                    <a:pt x="1176" y="281"/>
                    <a:pt x="1157" y="293"/>
                  </a:cubicBezTo>
                  <a:cubicBezTo>
                    <a:pt x="1149" y="300"/>
                    <a:pt x="1144" y="303"/>
                    <a:pt x="1142" y="303"/>
                  </a:cubicBezTo>
                  <a:cubicBezTo>
                    <a:pt x="1140" y="303"/>
                    <a:pt x="1144" y="298"/>
                    <a:pt x="1154" y="290"/>
                  </a:cubicBezTo>
                  <a:cubicBezTo>
                    <a:pt x="1170" y="271"/>
                    <a:pt x="1170" y="268"/>
                    <a:pt x="1170" y="268"/>
                  </a:cubicBezTo>
                  <a:cubicBezTo>
                    <a:pt x="1167" y="265"/>
                    <a:pt x="1135" y="262"/>
                    <a:pt x="1123" y="249"/>
                  </a:cubicBezTo>
                  <a:cubicBezTo>
                    <a:pt x="1108" y="235"/>
                    <a:pt x="1101" y="226"/>
                    <a:pt x="1093" y="226"/>
                  </a:cubicBezTo>
                  <a:cubicBezTo>
                    <a:pt x="1089" y="226"/>
                    <a:pt x="1084" y="228"/>
                    <a:pt x="1079" y="233"/>
                  </a:cubicBezTo>
                  <a:cubicBezTo>
                    <a:pt x="1068" y="241"/>
                    <a:pt x="1063" y="245"/>
                    <a:pt x="1062" y="245"/>
                  </a:cubicBezTo>
                  <a:cubicBezTo>
                    <a:pt x="1061" y="245"/>
                    <a:pt x="1064" y="240"/>
                    <a:pt x="1073" y="230"/>
                  </a:cubicBezTo>
                  <a:cubicBezTo>
                    <a:pt x="1085" y="208"/>
                    <a:pt x="1082" y="205"/>
                    <a:pt x="1079" y="202"/>
                  </a:cubicBezTo>
                  <a:cubicBezTo>
                    <a:pt x="1076" y="199"/>
                    <a:pt x="1073" y="199"/>
                    <a:pt x="1088" y="180"/>
                  </a:cubicBezTo>
                  <a:lnTo>
                    <a:pt x="1088" y="180"/>
                  </a:lnTo>
                  <a:cubicBezTo>
                    <a:pt x="1075" y="191"/>
                    <a:pt x="1071" y="194"/>
                    <a:pt x="1069" y="194"/>
                  </a:cubicBezTo>
                  <a:cubicBezTo>
                    <a:pt x="1068" y="194"/>
                    <a:pt x="1067" y="194"/>
                    <a:pt x="1066" y="193"/>
                  </a:cubicBezTo>
                  <a:cubicBezTo>
                    <a:pt x="1075" y="182"/>
                    <a:pt x="1078" y="176"/>
                    <a:pt x="1076" y="176"/>
                  </a:cubicBezTo>
                  <a:lnTo>
                    <a:pt x="1076" y="176"/>
                  </a:lnTo>
                  <a:cubicBezTo>
                    <a:pt x="1074" y="176"/>
                    <a:pt x="1070" y="180"/>
                    <a:pt x="1063" y="186"/>
                  </a:cubicBezTo>
                  <a:cubicBezTo>
                    <a:pt x="1046" y="203"/>
                    <a:pt x="1038" y="212"/>
                    <a:pt x="1037" y="212"/>
                  </a:cubicBezTo>
                  <a:cubicBezTo>
                    <a:pt x="1036" y="212"/>
                    <a:pt x="1044" y="202"/>
                    <a:pt x="1060" y="183"/>
                  </a:cubicBezTo>
                  <a:cubicBezTo>
                    <a:pt x="1072" y="169"/>
                    <a:pt x="1077" y="152"/>
                    <a:pt x="1074" y="152"/>
                  </a:cubicBezTo>
                  <a:lnTo>
                    <a:pt x="1074" y="152"/>
                  </a:lnTo>
                  <a:cubicBezTo>
                    <a:pt x="1073" y="152"/>
                    <a:pt x="1072" y="153"/>
                    <a:pt x="1070" y="158"/>
                  </a:cubicBezTo>
                  <a:cubicBezTo>
                    <a:pt x="1054" y="180"/>
                    <a:pt x="1048" y="174"/>
                    <a:pt x="1029" y="190"/>
                  </a:cubicBezTo>
                  <a:cubicBezTo>
                    <a:pt x="1026" y="190"/>
                    <a:pt x="1023" y="186"/>
                    <a:pt x="1038" y="168"/>
                  </a:cubicBezTo>
                  <a:cubicBezTo>
                    <a:pt x="1042" y="158"/>
                    <a:pt x="1039" y="154"/>
                    <a:pt x="1033" y="154"/>
                  </a:cubicBezTo>
                  <a:cubicBezTo>
                    <a:pt x="1025" y="154"/>
                    <a:pt x="1012" y="160"/>
                    <a:pt x="1004" y="171"/>
                  </a:cubicBezTo>
                  <a:cubicBezTo>
                    <a:pt x="997" y="179"/>
                    <a:pt x="992" y="183"/>
                    <a:pt x="991" y="183"/>
                  </a:cubicBezTo>
                  <a:cubicBezTo>
                    <a:pt x="989" y="183"/>
                    <a:pt x="992" y="178"/>
                    <a:pt x="1001" y="168"/>
                  </a:cubicBezTo>
                  <a:cubicBezTo>
                    <a:pt x="1013" y="146"/>
                    <a:pt x="1010" y="146"/>
                    <a:pt x="1007" y="143"/>
                  </a:cubicBezTo>
                  <a:lnTo>
                    <a:pt x="1007" y="143"/>
                  </a:lnTo>
                  <a:cubicBezTo>
                    <a:pt x="1003" y="148"/>
                    <a:pt x="1000" y="150"/>
                    <a:pt x="1000" y="150"/>
                  </a:cubicBezTo>
                  <a:cubicBezTo>
                    <a:pt x="998" y="150"/>
                    <a:pt x="1007" y="134"/>
                    <a:pt x="1016" y="121"/>
                  </a:cubicBezTo>
                  <a:cubicBezTo>
                    <a:pt x="1032" y="102"/>
                    <a:pt x="1029" y="99"/>
                    <a:pt x="1019" y="96"/>
                  </a:cubicBezTo>
                  <a:lnTo>
                    <a:pt x="1019" y="96"/>
                  </a:lnTo>
                  <a:cubicBezTo>
                    <a:pt x="1012" y="104"/>
                    <a:pt x="1006" y="107"/>
                    <a:pt x="1000" y="107"/>
                  </a:cubicBezTo>
                  <a:cubicBezTo>
                    <a:pt x="993" y="107"/>
                    <a:pt x="986" y="102"/>
                    <a:pt x="979" y="99"/>
                  </a:cubicBezTo>
                  <a:cubicBezTo>
                    <a:pt x="976" y="96"/>
                    <a:pt x="973" y="95"/>
                    <a:pt x="970" y="95"/>
                  </a:cubicBezTo>
                  <a:cubicBezTo>
                    <a:pt x="956" y="95"/>
                    <a:pt x="942" y="115"/>
                    <a:pt x="919" y="146"/>
                  </a:cubicBezTo>
                  <a:lnTo>
                    <a:pt x="897" y="190"/>
                  </a:lnTo>
                  <a:lnTo>
                    <a:pt x="916" y="146"/>
                  </a:lnTo>
                  <a:lnTo>
                    <a:pt x="944" y="77"/>
                  </a:lnTo>
                  <a:lnTo>
                    <a:pt x="944" y="77"/>
                  </a:lnTo>
                  <a:cubicBezTo>
                    <a:pt x="941" y="77"/>
                    <a:pt x="928" y="99"/>
                    <a:pt x="919" y="121"/>
                  </a:cubicBezTo>
                  <a:cubicBezTo>
                    <a:pt x="915" y="130"/>
                    <a:pt x="912" y="135"/>
                    <a:pt x="910" y="135"/>
                  </a:cubicBezTo>
                  <a:cubicBezTo>
                    <a:pt x="908" y="135"/>
                    <a:pt x="908" y="128"/>
                    <a:pt x="910" y="114"/>
                  </a:cubicBezTo>
                  <a:cubicBezTo>
                    <a:pt x="911" y="101"/>
                    <a:pt x="910" y="93"/>
                    <a:pt x="907" y="93"/>
                  </a:cubicBezTo>
                  <a:cubicBezTo>
                    <a:pt x="905" y="93"/>
                    <a:pt x="901" y="98"/>
                    <a:pt x="897" y="108"/>
                  </a:cubicBezTo>
                  <a:cubicBezTo>
                    <a:pt x="891" y="105"/>
                    <a:pt x="888" y="105"/>
                    <a:pt x="894" y="80"/>
                  </a:cubicBezTo>
                  <a:cubicBezTo>
                    <a:pt x="891" y="80"/>
                    <a:pt x="891" y="80"/>
                    <a:pt x="881" y="102"/>
                  </a:cubicBezTo>
                  <a:cubicBezTo>
                    <a:pt x="878" y="112"/>
                    <a:pt x="875" y="118"/>
                    <a:pt x="874" y="118"/>
                  </a:cubicBezTo>
                  <a:cubicBezTo>
                    <a:pt x="872" y="118"/>
                    <a:pt x="872" y="112"/>
                    <a:pt x="875" y="99"/>
                  </a:cubicBezTo>
                  <a:cubicBezTo>
                    <a:pt x="883" y="70"/>
                    <a:pt x="881" y="57"/>
                    <a:pt x="876" y="57"/>
                  </a:cubicBezTo>
                  <a:lnTo>
                    <a:pt x="876" y="57"/>
                  </a:lnTo>
                  <a:cubicBezTo>
                    <a:pt x="873" y="57"/>
                    <a:pt x="869" y="62"/>
                    <a:pt x="866" y="70"/>
                  </a:cubicBezTo>
                  <a:cubicBezTo>
                    <a:pt x="860" y="92"/>
                    <a:pt x="856" y="92"/>
                    <a:pt x="853" y="92"/>
                  </a:cubicBezTo>
                  <a:cubicBezTo>
                    <a:pt x="852" y="92"/>
                    <a:pt x="852" y="91"/>
                    <a:pt x="851" y="91"/>
                  </a:cubicBezTo>
                  <a:cubicBezTo>
                    <a:pt x="848" y="91"/>
                    <a:pt x="844" y="95"/>
                    <a:pt x="834" y="111"/>
                  </a:cubicBezTo>
                  <a:lnTo>
                    <a:pt x="828" y="108"/>
                  </a:lnTo>
                  <a:cubicBezTo>
                    <a:pt x="825" y="108"/>
                    <a:pt x="834" y="86"/>
                    <a:pt x="838" y="86"/>
                  </a:cubicBezTo>
                  <a:lnTo>
                    <a:pt x="841" y="61"/>
                  </a:lnTo>
                  <a:cubicBezTo>
                    <a:pt x="839" y="61"/>
                    <a:pt x="837" y="61"/>
                    <a:pt x="835" y="61"/>
                  </a:cubicBezTo>
                  <a:cubicBezTo>
                    <a:pt x="830" y="61"/>
                    <a:pt x="826" y="63"/>
                    <a:pt x="819" y="80"/>
                  </a:cubicBezTo>
                  <a:cubicBezTo>
                    <a:pt x="813" y="103"/>
                    <a:pt x="809" y="115"/>
                    <a:pt x="809" y="115"/>
                  </a:cubicBezTo>
                  <a:cubicBezTo>
                    <a:pt x="809" y="115"/>
                    <a:pt x="811" y="103"/>
                    <a:pt x="816" y="80"/>
                  </a:cubicBezTo>
                  <a:cubicBezTo>
                    <a:pt x="820" y="64"/>
                    <a:pt x="821" y="46"/>
                    <a:pt x="818" y="46"/>
                  </a:cubicBezTo>
                  <a:lnTo>
                    <a:pt x="818" y="46"/>
                  </a:lnTo>
                  <a:cubicBezTo>
                    <a:pt x="817" y="46"/>
                    <a:pt x="815" y="49"/>
                    <a:pt x="813" y="55"/>
                  </a:cubicBezTo>
                  <a:cubicBezTo>
                    <a:pt x="807" y="74"/>
                    <a:pt x="804" y="81"/>
                    <a:pt x="803" y="81"/>
                  </a:cubicBezTo>
                  <a:cubicBezTo>
                    <a:pt x="801" y="81"/>
                    <a:pt x="803" y="66"/>
                    <a:pt x="806" y="52"/>
                  </a:cubicBezTo>
                  <a:cubicBezTo>
                    <a:pt x="813" y="29"/>
                    <a:pt x="816" y="17"/>
                    <a:pt x="814" y="17"/>
                  </a:cubicBezTo>
                  <a:lnTo>
                    <a:pt x="814" y="17"/>
                  </a:lnTo>
                  <a:cubicBezTo>
                    <a:pt x="812" y="17"/>
                    <a:pt x="806" y="27"/>
                    <a:pt x="794" y="49"/>
                  </a:cubicBezTo>
                  <a:cubicBezTo>
                    <a:pt x="785" y="49"/>
                    <a:pt x="768" y="68"/>
                    <a:pt x="758" y="68"/>
                  </a:cubicBezTo>
                  <a:cubicBezTo>
                    <a:pt x="757" y="68"/>
                    <a:pt x="757" y="68"/>
                    <a:pt x="756" y="67"/>
                  </a:cubicBezTo>
                  <a:cubicBezTo>
                    <a:pt x="741" y="64"/>
                    <a:pt x="732" y="64"/>
                    <a:pt x="728" y="45"/>
                  </a:cubicBezTo>
                  <a:lnTo>
                    <a:pt x="728" y="45"/>
                  </a:lnTo>
                  <a:cubicBezTo>
                    <a:pt x="726" y="64"/>
                    <a:pt x="722" y="64"/>
                    <a:pt x="712" y="64"/>
                  </a:cubicBezTo>
                  <a:cubicBezTo>
                    <a:pt x="709" y="57"/>
                    <a:pt x="707" y="54"/>
                    <a:pt x="704" y="54"/>
                  </a:cubicBezTo>
                  <a:cubicBezTo>
                    <a:pt x="698" y="54"/>
                    <a:pt x="693" y="71"/>
                    <a:pt x="690" y="86"/>
                  </a:cubicBezTo>
                  <a:lnTo>
                    <a:pt x="700" y="89"/>
                  </a:lnTo>
                  <a:cubicBezTo>
                    <a:pt x="700" y="116"/>
                    <a:pt x="699" y="128"/>
                    <a:pt x="697" y="128"/>
                  </a:cubicBezTo>
                  <a:cubicBezTo>
                    <a:pt x="695" y="128"/>
                    <a:pt x="693" y="122"/>
                    <a:pt x="690" y="111"/>
                  </a:cubicBezTo>
                  <a:cubicBezTo>
                    <a:pt x="684" y="96"/>
                    <a:pt x="681" y="80"/>
                    <a:pt x="681" y="64"/>
                  </a:cubicBezTo>
                  <a:cubicBezTo>
                    <a:pt x="681" y="41"/>
                    <a:pt x="675" y="17"/>
                    <a:pt x="672" y="17"/>
                  </a:cubicBezTo>
                  <a:close/>
                  <a:moveTo>
                    <a:pt x="1161" y="1448"/>
                  </a:moveTo>
                  <a:cubicBezTo>
                    <a:pt x="1160" y="1448"/>
                    <a:pt x="1159" y="1448"/>
                    <a:pt x="1157" y="1449"/>
                  </a:cubicBezTo>
                  <a:cubicBezTo>
                    <a:pt x="1160" y="1465"/>
                    <a:pt x="1167" y="1481"/>
                    <a:pt x="1173" y="1496"/>
                  </a:cubicBezTo>
                  <a:cubicBezTo>
                    <a:pt x="1178" y="1505"/>
                    <a:pt x="1182" y="1509"/>
                    <a:pt x="1184" y="1509"/>
                  </a:cubicBezTo>
                  <a:cubicBezTo>
                    <a:pt x="1187" y="1509"/>
                    <a:pt x="1186" y="1497"/>
                    <a:pt x="1176" y="1468"/>
                  </a:cubicBezTo>
                  <a:cubicBezTo>
                    <a:pt x="1167" y="1452"/>
                    <a:pt x="1164" y="1448"/>
                    <a:pt x="1161" y="14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3" name="Google Shape;9203;p36"/>
            <p:cNvSpPr/>
            <p:nvPr/>
          </p:nvSpPr>
          <p:spPr>
            <a:xfrm rot="899960">
              <a:off x="6710685" y="1830229"/>
              <a:ext cx="275792" cy="140921"/>
            </a:xfrm>
            <a:custGeom>
              <a:avLst/>
              <a:gdLst/>
              <a:ahLst/>
              <a:cxnLst/>
              <a:rect l="l" t="t" r="r" b="b"/>
              <a:pathLst>
                <a:path w="11032" h="5637" extrusionOk="0">
                  <a:moveTo>
                    <a:pt x="10837" y="33"/>
                  </a:moveTo>
                  <a:cubicBezTo>
                    <a:pt x="10846" y="33"/>
                    <a:pt x="10859" y="74"/>
                    <a:pt x="10859" y="121"/>
                  </a:cubicBezTo>
                  <a:cubicBezTo>
                    <a:pt x="10865" y="153"/>
                    <a:pt x="10868" y="169"/>
                    <a:pt x="10866" y="169"/>
                  </a:cubicBezTo>
                  <a:cubicBezTo>
                    <a:pt x="10865" y="169"/>
                    <a:pt x="10858" y="155"/>
                    <a:pt x="10846" y="127"/>
                  </a:cubicBezTo>
                  <a:cubicBezTo>
                    <a:pt x="10834" y="99"/>
                    <a:pt x="10818" y="71"/>
                    <a:pt x="10831" y="64"/>
                  </a:cubicBezTo>
                  <a:cubicBezTo>
                    <a:pt x="10831" y="42"/>
                    <a:pt x="10833" y="33"/>
                    <a:pt x="10837" y="33"/>
                  </a:cubicBezTo>
                  <a:close/>
                  <a:moveTo>
                    <a:pt x="9031" y="910"/>
                  </a:moveTo>
                  <a:cubicBezTo>
                    <a:pt x="9036" y="910"/>
                    <a:pt x="9039" y="916"/>
                    <a:pt x="9047" y="936"/>
                  </a:cubicBezTo>
                  <a:cubicBezTo>
                    <a:pt x="9060" y="964"/>
                    <a:pt x="9060" y="995"/>
                    <a:pt x="9047" y="1001"/>
                  </a:cubicBezTo>
                  <a:cubicBezTo>
                    <a:pt x="9047" y="1002"/>
                    <a:pt x="9046" y="1002"/>
                    <a:pt x="9045" y="1002"/>
                  </a:cubicBezTo>
                  <a:cubicBezTo>
                    <a:pt x="9032" y="1002"/>
                    <a:pt x="9010" y="949"/>
                    <a:pt x="9022" y="914"/>
                  </a:cubicBezTo>
                  <a:cubicBezTo>
                    <a:pt x="9026" y="912"/>
                    <a:pt x="9029" y="910"/>
                    <a:pt x="9031" y="910"/>
                  </a:cubicBezTo>
                  <a:close/>
                  <a:moveTo>
                    <a:pt x="8637" y="1207"/>
                  </a:moveTo>
                  <a:cubicBezTo>
                    <a:pt x="8639" y="1207"/>
                    <a:pt x="8642" y="1210"/>
                    <a:pt x="8646" y="1218"/>
                  </a:cubicBezTo>
                  <a:cubicBezTo>
                    <a:pt x="8653" y="1237"/>
                    <a:pt x="8659" y="1258"/>
                    <a:pt x="8659" y="1280"/>
                  </a:cubicBezTo>
                  <a:cubicBezTo>
                    <a:pt x="8659" y="1280"/>
                    <a:pt x="8659" y="1298"/>
                    <a:pt x="8654" y="1298"/>
                  </a:cubicBezTo>
                  <a:cubicBezTo>
                    <a:pt x="8652" y="1298"/>
                    <a:pt x="8650" y="1295"/>
                    <a:pt x="8646" y="1287"/>
                  </a:cubicBezTo>
                  <a:lnTo>
                    <a:pt x="8631" y="1258"/>
                  </a:lnTo>
                  <a:cubicBezTo>
                    <a:pt x="8631" y="1233"/>
                    <a:pt x="8631" y="1207"/>
                    <a:pt x="8637" y="1207"/>
                  </a:cubicBezTo>
                  <a:close/>
                  <a:moveTo>
                    <a:pt x="8114" y="1458"/>
                  </a:moveTo>
                  <a:cubicBezTo>
                    <a:pt x="8125" y="1458"/>
                    <a:pt x="8135" y="1481"/>
                    <a:pt x="8135" y="1481"/>
                  </a:cubicBezTo>
                  <a:cubicBezTo>
                    <a:pt x="8135" y="1481"/>
                    <a:pt x="8151" y="1509"/>
                    <a:pt x="8135" y="1512"/>
                  </a:cubicBezTo>
                  <a:cubicBezTo>
                    <a:pt x="8120" y="1500"/>
                    <a:pt x="8107" y="1484"/>
                    <a:pt x="8098" y="1462"/>
                  </a:cubicBezTo>
                  <a:lnTo>
                    <a:pt x="8110" y="1459"/>
                  </a:lnTo>
                  <a:cubicBezTo>
                    <a:pt x="8112" y="1458"/>
                    <a:pt x="8113" y="1458"/>
                    <a:pt x="8114" y="1458"/>
                  </a:cubicBezTo>
                  <a:close/>
                  <a:moveTo>
                    <a:pt x="7603" y="1515"/>
                  </a:moveTo>
                  <a:cubicBezTo>
                    <a:pt x="7615" y="1544"/>
                    <a:pt x="7628" y="1572"/>
                    <a:pt x="7615" y="1578"/>
                  </a:cubicBezTo>
                  <a:lnTo>
                    <a:pt x="7590" y="1556"/>
                  </a:lnTo>
                  <a:lnTo>
                    <a:pt x="7590" y="1522"/>
                  </a:lnTo>
                  <a:lnTo>
                    <a:pt x="7603" y="1515"/>
                  </a:lnTo>
                  <a:close/>
                  <a:moveTo>
                    <a:pt x="8016" y="1568"/>
                  </a:moveTo>
                  <a:cubicBezTo>
                    <a:pt x="8021" y="1568"/>
                    <a:pt x="8024" y="1575"/>
                    <a:pt x="8032" y="1594"/>
                  </a:cubicBezTo>
                  <a:lnTo>
                    <a:pt x="8020" y="1600"/>
                  </a:lnTo>
                  <a:lnTo>
                    <a:pt x="7994" y="1578"/>
                  </a:lnTo>
                  <a:lnTo>
                    <a:pt x="8007" y="1572"/>
                  </a:lnTo>
                  <a:cubicBezTo>
                    <a:pt x="8011" y="1570"/>
                    <a:pt x="8014" y="1568"/>
                    <a:pt x="8016" y="1568"/>
                  </a:cubicBezTo>
                  <a:close/>
                  <a:moveTo>
                    <a:pt x="8001" y="1627"/>
                  </a:moveTo>
                  <a:lnTo>
                    <a:pt x="8001" y="1627"/>
                  </a:lnTo>
                  <a:cubicBezTo>
                    <a:pt x="7999" y="1627"/>
                    <a:pt x="7998" y="1631"/>
                    <a:pt x="7998" y="1644"/>
                  </a:cubicBezTo>
                  <a:cubicBezTo>
                    <a:pt x="8006" y="1640"/>
                    <a:pt x="8003" y="1627"/>
                    <a:pt x="8001" y="1627"/>
                  </a:cubicBezTo>
                  <a:close/>
                  <a:moveTo>
                    <a:pt x="7887" y="1628"/>
                  </a:moveTo>
                  <a:cubicBezTo>
                    <a:pt x="7892" y="1628"/>
                    <a:pt x="7895" y="1634"/>
                    <a:pt x="7904" y="1653"/>
                  </a:cubicBezTo>
                  <a:lnTo>
                    <a:pt x="7891" y="1660"/>
                  </a:lnTo>
                  <a:lnTo>
                    <a:pt x="7863" y="1638"/>
                  </a:lnTo>
                  <a:lnTo>
                    <a:pt x="7875" y="1631"/>
                  </a:lnTo>
                  <a:cubicBezTo>
                    <a:pt x="7880" y="1629"/>
                    <a:pt x="7884" y="1628"/>
                    <a:pt x="7887" y="1628"/>
                  </a:cubicBezTo>
                  <a:close/>
                  <a:moveTo>
                    <a:pt x="7455" y="1619"/>
                  </a:moveTo>
                  <a:cubicBezTo>
                    <a:pt x="7460" y="1619"/>
                    <a:pt x="7464" y="1625"/>
                    <a:pt x="7474" y="1644"/>
                  </a:cubicBezTo>
                  <a:cubicBezTo>
                    <a:pt x="7474" y="1644"/>
                    <a:pt x="7487" y="1672"/>
                    <a:pt x="7474" y="1678"/>
                  </a:cubicBezTo>
                  <a:lnTo>
                    <a:pt x="7446" y="1656"/>
                  </a:lnTo>
                  <a:cubicBezTo>
                    <a:pt x="7433" y="1628"/>
                    <a:pt x="7446" y="1622"/>
                    <a:pt x="7446" y="1622"/>
                  </a:cubicBezTo>
                  <a:cubicBezTo>
                    <a:pt x="7450" y="1620"/>
                    <a:pt x="7453" y="1619"/>
                    <a:pt x="7455" y="1619"/>
                  </a:cubicBezTo>
                  <a:close/>
                  <a:moveTo>
                    <a:pt x="7782" y="1648"/>
                  </a:moveTo>
                  <a:cubicBezTo>
                    <a:pt x="7786" y="1648"/>
                    <a:pt x="7792" y="1654"/>
                    <a:pt x="7797" y="1666"/>
                  </a:cubicBezTo>
                  <a:cubicBezTo>
                    <a:pt x="7813" y="1694"/>
                    <a:pt x="7813" y="1694"/>
                    <a:pt x="7797" y="1700"/>
                  </a:cubicBezTo>
                  <a:cubicBezTo>
                    <a:pt x="7788" y="1705"/>
                    <a:pt x="7782" y="1708"/>
                    <a:pt x="7778" y="1708"/>
                  </a:cubicBezTo>
                  <a:cubicBezTo>
                    <a:pt x="7772" y="1708"/>
                    <a:pt x="7772" y="1700"/>
                    <a:pt x="7772" y="1678"/>
                  </a:cubicBezTo>
                  <a:cubicBezTo>
                    <a:pt x="7772" y="1659"/>
                    <a:pt x="7776" y="1648"/>
                    <a:pt x="7782" y="1648"/>
                  </a:cubicBezTo>
                  <a:close/>
                  <a:moveTo>
                    <a:pt x="7904" y="1780"/>
                  </a:moveTo>
                  <a:cubicBezTo>
                    <a:pt x="7905" y="1782"/>
                    <a:pt x="7906" y="1783"/>
                    <a:pt x="7907" y="1785"/>
                  </a:cubicBezTo>
                  <a:cubicBezTo>
                    <a:pt x="7907" y="1785"/>
                    <a:pt x="7908" y="1786"/>
                    <a:pt x="7908" y="1786"/>
                  </a:cubicBezTo>
                  <a:lnTo>
                    <a:pt x="7908" y="1786"/>
                  </a:lnTo>
                  <a:cubicBezTo>
                    <a:pt x="7907" y="1784"/>
                    <a:pt x="7906" y="1782"/>
                    <a:pt x="7904" y="1780"/>
                  </a:cubicBezTo>
                  <a:close/>
                  <a:moveTo>
                    <a:pt x="7908" y="1786"/>
                  </a:moveTo>
                  <a:cubicBezTo>
                    <a:pt x="7915" y="1798"/>
                    <a:pt x="7919" y="1802"/>
                    <a:pt x="7920" y="1802"/>
                  </a:cubicBezTo>
                  <a:cubicBezTo>
                    <a:pt x="7921" y="1802"/>
                    <a:pt x="7918" y="1796"/>
                    <a:pt x="7908" y="1786"/>
                  </a:cubicBezTo>
                  <a:close/>
                  <a:moveTo>
                    <a:pt x="6443" y="2274"/>
                  </a:moveTo>
                  <a:cubicBezTo>
                    <a:pt x="6459" y="2302"/>
                    <a:pt x="6471" y="2330"/>
                    <a:pt x="6459" y="2336"/>
                  </a:cubicBezTo>
                  <a:lnTo>
                    <a:pt x="6443" y="2343"/>
                  </a:lnTo>
                  <a:cubicBezTo>
                    <a:pt x="6437" y="2324"/>
                    <a:pt x="6431" y="2302"/>
                    <a:pt x="6431" y="2280"/>
                  </a:cubicBezTo>
                  <a:lnTo>
                    <a:pt x="6443" y="2274"/>
                  </a:lnTo>
                  <a:close/>
                  <a:moveTo>
                    <a:pt x="5931" y="2542"/>
                  </a:moveTo>
                  <a:cubicBezTo>
                    <a:pt x="5938" y="2542"/>
                    <a:pt x="5942" y="2548"/>
                    <a:pt x="5951" y="2565"/>
                  </a:cubicBezTo>
                  <a:cubicBezTo>
                    <a:pt x="5964" y="2593"/>
                    <a:pt x="5936" y="2606"/>
                    <a:pt x="5923" y="2612"/>
                  </a:cubicBezTo>
                  <a:cubicBezTo>
                    <a:pt x="5898" y="2590"/>
                    <a:pt x="5898" y="2556"/>
                    <a:pt x="5910" y="2550"/>
                  </a:cubicBezTo>
                  <a:cubicBezTo>
                    <a:pt x="5920" y="2545"/>
                    <a:pt x="5927" y="2542"/>
                    <a:pt x="5931" y="2542"/>
                  </a:cubicBezTo>
                  <a:close/>
                  <a:moveTo>
                    <a:pt x="4763" y="2863"/>
                  </a:moveTo>
                  <a:cubicBezTo>
                    <a:pt x="4779" y="2888"/>
                    <a:pt x="4792" y="2916"/>
                    <a:pt x="4779" y="2922"/>
                  </a:cubicBezTo>
                  <a:lnTo>
                    <a:pt x="4763" y="2929"/>
                  </a:lnTo>
                  <a:cubicBezTo>
                    <a:pt x="4757" y="2910"/>
                    <a:pt x="4751" y="2888"/>
                    <a:pt x="4751" y="2866"/>
                  </a:cubicBezTo>
                  <a:lnTo>
                    <a:pt x="4763" y="2863"/>
                  </a:lnTo>
                  <a:close/>
                  <a:moveTo>
                    <a:pt x="5011" y="2954"/>
                  </a:moveTo>
                  <a:cubicBezTo>
                    <a:pt x="5024" y="2982"/>
                    <a:pt x="5039" y="3010"/>
                    <a:pt x="5024" y="3017"/>
                  </a:cubicBezTo>
                  <a:lnTo>
                    <a:pt x="4999" y="2995"/>
                  </a:lnTo>
                  <a:lnTo>
                    <a:pt x="4999" y="2960"/>
                  </a:lnTo>
                  <a:lnTo>
                    <a:pt x="5011" y="2954"/>
                  </a:lnTo>
                  <a:close/>
                  <a:moveTo>
                    <a:pt x="4631" y="3160"/>
                  </a:moveTo>
                  <a:cubicBezTo>
                    <a:pt x="4636" y="3160"/>
                    <a:pt x="4639" y="3167"/>
                    <a:pt x="4648" y="3186"/>
                  </a:cubicBezTo>
                  <a:cubicBezTo>
                    <a:pt x="4657" y="3205"/>
                    <a:pt x="4660" y="3226"/>
                    <a:pt x="4660" y="3248"/>
                  </a:cubicBezTo>
                  <a:cubicBezTo>
                    <a:pt x="4660" y="3248"/>
                    <a:pt x="4659" y="3249"/>
                    <a:pt x="4659" y="3249"/>
                  </a:cubicBezTo>
                  <a:cubicBezTo>
                    <a:pt x="4647" y="3249"/>
                    <a:pt x="4635" y="3191"/>
                    <a:pt x="4622" y="3164"/>
                  </a:cubicBezTo>
                  <a:cubicBezTo>
                    <a:pt x="4626" y="3162"/>
                    <a:pt x="4629" y="3160"/>
                    <a:pt x="4631" y="3160"/>
                  </a:cubicBezTo>
                  <a:close/>
                  <a:moveTo>
                    <a:pt x="4334" y="3327"/>
                  </a:moveTo>
                  <a:cubicBezTo>
                    <a:pt x="4347" y="3355"/>
                    <a:pt x="4362" y="3383"/>
                    <a:pt x="4347" y="3386"/>
                  </a:cubicBezTo>
                  <a:lnTo>
                    <a:pt x="4322" y="3364"/>
                  </a:lnTo>
                  <a:lnTo>
                    <a:pt x="4322" y="3333"/>
                  </a:lnTo>
                  <a:lnTo>
                    <a:pt x="4334" y="3327"/>
                  </a:lnTo>
                  <a:close/>
                  <a:moveTo>
                    <a:pt x="2911" y="3527"/>
                  </a:moveTo>
                  <a:cubicBezTo>
                    <a:pt x="2909" y="3527"/>
                    <a:pt x="2906" y="3528"/>
                    <a:pt x="2902" y="3530"/>
                  </a:cubicBezTo>
                  <a:cubicBezTo>
                    <a:pt x="2877" y="3540"/>
                    <a:pt x="2877" y="3540"/>
                    <a:pt x="2902" y="3565"/>
                  </a:cubicBezTo>
                  <a:lnTo>
                    <a:pt x="2930" y="3552"/>
                  </a:lnTo>
                  <a:cubicBezTo>
                    <a:pt x="2920" y="3533"/>
                    <a:pt x="2916" y="3527"/>
                    <a:pt x="2911" y="3527"/>
                  </a:cubicBezTo>
                  <a:close/>
                  <a:moveTo>
                    <a:pt x="3541" y="3668"/>
                  </a:moveTo>
                  <a:cubicBezTo>
                    <a:pt x="3544" y="3668"/>
                    <a:pt x="3553" y="3679"/>
                    <a:pt x="3544" y="3681"/>
                  </a:cubicBezTo>
                  <a:cubicBezTo>
                    <a:pt x="3539" y="3671"/>
                    <a:pt x="3539" y="3668"/>
                    <a:pt x="3541" y="3668"/>
                  </a:cubicBezTo>
                  <a:close/>
                  <a:moveTo>
                    <a:pt x="3463" y="3650"/>
                  </a:moveTo>
                  <a:cubicBezTo>
                    <a:pt x="3475" y="3678"/>
                    <a:pt x="3488" y="3706"/>
                    <a:pt x="3475" y="3712"/>
                  </a:cubicBezTo>
                  <a:lnTo>
                    <a:pt x="3450" y="3690"/>
                  </a:lnTo>
                  <a:lnTo>
                    <a:pt x="3450" y="3656"/>
                  </a:lnTo>
                  <a:lnTo>
                    <a:pt x="3463" y="3650"/>
                  </a:lnTo>
                  <a:close/>
                  <a:moveTo>
                    <a:pt x="3345" y="3681"/>
                  </a:moveTo>
                  <a:cubicBezTo>
                    <a:pt x="3351" y="3681"/>
                    <a:pt x="3365" y="3692"/>
                    <a:pt x="3385" y="3718"/>
                  </a:cubicBezTo>
                  <a:cubicBezTo>
                    <a:pt x="3397" y="3747"/>
                    <a:pt x="3397" y="3747"/>
                    <a:pt x="3385" y="3753"/>
                  </a:cubicBezTo>
                  <a:cubicBezTo>
                    <a:pt x="3369" y="3740"/>
                    <a:pt x="3356" y="3722"/>
                    <a:pt x="3347" y="3703"/>
                  </a:cubicBezTo>
                  <a:cubicBezTo>
                    <a:pt x="3340" y="3690"/>
                    <a:pt x="3339" y="3681"/>
                    <a:pt x="3345" y="3681"/>
                  </a:cubicBezTo>
                  <a:close/>
                  <a:moveTo>
                    <a:pt x="3021" y="3747"/>
                  </a:moveTo>
                  <a:lnTo>
                    <a:pt x="3021" y="3747"/>
                  </a:lnTo>
                  <a:cubicBezTo>
                    <a:pt x="3026" y="3757"/>
                    <a:pt x="3025" y="3761"/>
                    <a:pt x="3023" y="3761"/>
                  </a:cubicBezTo>
                  <a:cubicBezTo>
                    <a:pt x="3020" y="3761"/>
                    <a:pt x="3013" y="3751"/>
                    <a:pt x="3021" y="3747"/>
                  </a:cubicBezTo>
                  <a:close/>
                  <a:moveTo>
                    <a:pt x="2765" y="3830"/>
                  </a:moveTo>
                  <a:cubicBezTo>
                    <a:pt x="2763" y="3830"/>
                    <a:pt x="2762" y="3831"/>
                    <a:pt x="2761" y="3831"/>
                  </a:cubicBezTo>
                  <a:lnTo>
                    <a:pt x="2745" y="3838"/>
                  </a:lnTo>
                  <a:cubicBezTo>
                    <a:pt x="2755" y="3856"/>
                    <a:pt x="2770" y="3872"/>
                    <a:pt x="2786" y="3888"/>
                  </a:cubicBezTo>
                  <a:cubicBezTo>
                    <a:pt x="2799" y="3881"/>
                    <a:pt x="2786" y="3853"/>
                    <a:pt x="2786" y="3853"/>
                  </a:cubicBezTo>
                  <a:cubicBezTo>
                    <a:pt x="2786" y="3853"/>
                    <a:pt x="2776" y="3830"/>
                    <a:pt x="2765" y="3830"/>
                  </a:cubicBezTo>
                  <a:close/>
                  <a:moveTo>
                    <a:pt x="3167" y="3852"/>
                  </a:moveTo>
                  <a:cubicBezTo>
                    <a:pt x="3180" y="3852"/>
                    <a:pt x="3190" y="3875"/>
                    <a:pt x="3190" y="3875"/>
                  </a:cubicBezTo>
                  <a:cubicBezTo>
                    <a:pt x="3196" y="3887"/>
                    <a:pt x="3194" y="3890"/>
                    <a:pt x="3190" y="3890"/>
                  </a:cubicBezTo>
                  <a:cubicBezTo>
                    <a:pt x="3185" y="3890"/>
                    <a:pt x="3177" y="3887"/>
                    <a:pt x="3169" y="3887"/>
                  </a:cubicBezTo>
                  <a:cubicBezTo>
                    <a:pt x="3167" y="3887"/>
                    <a:pt x="3164" y="3887"/>
                    <a:pt x="3162" y="3888"/>
                  </a:cubicBezTo>
                  <a:cubicBezTo>
                    <a:pt x="3137" y="3866"/>
                    <a:pt x="3137" y="3866"/>
                    <a:pt x="3162" y="3853"/>
                  </a:cubicBezTo>
                  <a:cubicBezTo>
                    <a:pt x="3164" y="3853"/>
                    <a:pt x="3165" y="3852"/>
                    <a:pt x="3167" y="3852"/>
                  </a:cubicBezTo>
                  <a:close/>
                  <a:moveTo>
                    <a:pt x="2664" y="3975"/>
                  </a:moveTo>
                  <a:cubicBezTo>
                    <a:pt x="2669" y="3975"/>
                    <a:pt x="2672" y="3981"/>
                    <a:pt x="2683" y="4001"/>
                  </a:cubicBezTo>
                  <a:lnTo>
                    <a:pt x="2667" y="4007"/>
                  </a:lnTo>
                  <a:lnTo>
                    <a:pt x="2642" y="3985"/>
                  </a:lnTo>
                  <a:lnTo>
                    <a:pt x="2654" y="3979"/>
                  </a:lnTo>
                  <a:cubicBezTo>
                    <a:pt x="2658" y="3977"/>
                    <a:pt x="2661" y="3975"/>
                    <a:pt x="2664" y="3975"/>
                  </a:cubicBezTo>
                  <a:close/>
                  <a:moveTo>
                    <a:pt x="2931" y="3959"/>
                  </a:moveTo>
                  <a:cubicBezTo>
                    <a:pt x="2940" y="3959"/>
                    <a:pt x="2947" y="3964"/>
                    <a:pt x="2955" y="3982"/>
                  </a:cubicBezTo>
                  <a:cubicBezTo>
                    <a:pt x="2955" y="3982"/>
                    <a:pt x="2968" y="4010"/>
                    <a:pt x="2955" y="4013"/>
                  </a:cubicBezTo>
                  <a:cubicBezTo>
                    <a:pt x="2954" y="4014"/>
                    <a:pt x="2952" y="4014"/>
                    <a:pt x="2950" y="4014"/>
                  </a:cubicBezTo>
                  <a:cubicBezTo>
                    <a:pt x="2936" y="4014"/>
                    <a:pt x="2915" y="3997"/>
                    <a:pt x="2915" y="3997"/>
                  </a:cubicBezTo>
                  <a:cubicBezTo>
                    <a:pt x="2902" y="3969"/>
                    <a:pt x="2915" y="3963"/>
                    <a:pt x="2915" y="3963"/>
                  </a:cubicBezTo>
                  <a:cubicBezTo>
                    <a:pt x="2920" y="3961"/>
                    <a:pt x="2926" y="3959"/>
                    <a:pt x="2931" y="3959"/>
                  </a:cubicBezTo>
                  <a:close/>
                  <a:moveTo>
                    <a:pt x="2545" y="4016"/>
                  </a:moveTo>
                  <a:cubicBezTo>
                    <a:pt x="2553" y="4016"/>
                    <a:pt x="2568" y="4039"/>
                    <a:pt x="2576" y="4082"/>
                  </a:cubicBezTo>
                  <a:lnTo>
                    <a:pt x="2551" y="4095"/>
                  </a:lnTo>
                  <a:cubicBezTo>
                    <a:pt x="2538" y="4066"/>
                    <a:pt x="2526" y="4038"/>
                    <a:pt x="2538" y="4032"/>
                  </a:cubicBezTo>
                  <a:cubicBezTo>
                    <a:pt x="2538" y="4021"/>
                    <a:pt x="2541" y="4016"/>
                    <a:pt x="2545" y="4016"/>
                  </a:cubicBezTo>
                  <a:close/>
                  <a:moveTo>
                    <a:pt x="2526" y="4242"/>
                  </a:moveTo>
                  <a:lnTo>
                    <a:pt x="2538" y="4270"/>
                  </a:lnTo>
                  <a:cubicBezTo>
                    <a:pt x="2529" y="4275"/>
                    <a:pt x="2527" y="4292"/>
                    <a:pt x="2521" y="4292"/>
                  </a:cubicBezTo>
                  <a:cubicBezTo>
                    <a:pt x="2519" y="4292"/>
                    <a:pt x="2517" y="4290"/>
                    <a:pt x="2513" y="4283"/>
                  </a:cubicBezTo>
                  <a:cubicBezTo>
                    <a:pt x="2513" y="4283"/>
                    <a:pt x="2512" y="4283"/>
                    <a:pt x="2512" y="4283"/>
                  </a:cubicBezTo>
                  <a:cubicBezTo>
                    <a:pt x="2499" y="4283"/>
                    <a:pt x="2514" y="4248"/>
                    <a:pt x="2526" y="4242"/>
                  </a:cubicBezTo>
                  <a:close/>
                  <a:moveTo>
                    <a:pt x="2067" y="4188"/>
                  </a:moveTo>
                  <a:cubicBezTo>
                    <a:pt x="2071" y="4188"/>
                    <a:pt x="2074" y="4203"/>
                    <a:pt x="2081" y="4239"/>
                  </a:cubicBezTo>
                  <a:lnTo>
                    <a:pt x="2081" y="4305"/>
                  </a:lnTo>
                  <a:cubicBezTo>
                    <a:pt x="2080" y="4305"/>
                    <a:pt x="2079" y="4305"/>
                    <a:pt x="2078" y="4305"/>
                  </a:cubicBezTo>
                  <a:cubicBezTo>
                    <a:pt x="2068" y="4305"/>
                    <a:pt x="2067" y="4271"/>
                    <a:pt x="2056" y="4214"/>
                  </a:cubicBezTo>
                  <a:cubicBezTo>
                    <a:pt x="2061" y="4197"/>
                    <a:pt x="2064" y="4188"/>
                    <a:pt x="2067" y="4188"/>
                  </a:cubicBezTo>
                  <a:close/>
                  <a:moveTo>
                    <a:pt x="2225" y="4273"/>
                  </a:moveTo>
                  <a:cubicBezTo>
                    <a:pt x="2238" y="4301"/>
                    <a:pt x="2250" y="4330"/>
                    <a:pt x="2238" y="4336"/>
                  </a:cubicBezTo>
                  <a:lnTo>
                    <a:pt x="2225" y="4342"/>
                  </a:lnTo>
                  <a:cubicBezTo>
                    <a:pt x="2219" y="4323"/>
                    <a:pt x="2213" y="4301"/>
                    <a:pt x="2213" y="4279"/>
                  </a:cubicBezTo>
                  <a:lnTo>
                    <a:pt x="2225" y="4273"/>
                  </a:lnTo>
                  <a:close/>
                  <a:moveTo>
                    <a:pt x="1730" y="4395"/>
                  </a:moveTo>
                  <a:lnTo>
                    <a:pt x="1742" y="4424"/>
                  </a:lnTo>
                  <a:lnTo>
                    <a:pt x="1742" y="4458"/>
                  </a:lnTo>
                  <a:lnTo>
                    <a:pt x="1717" y="4436"/>
                  </a:lnTo>
                  <a:cubicBezTo>
                    <a:pt x="1705" y="4408"/>
                    <a:pt x="1717" y="4402"/>
                    <a:pt x="1730" y="4395"/>
                  </a:cubicBezTo>
                  <a:close/>
                  <a:moveTo>
                    <a:pt x="3356" y="4445"/>
                  </a:moveTo>
                  <a:cubicBezTo>
                    <a:pt x="3354" y="4445"/>
                    <a:pt x="3351" y="4447"/>
                    <a:pt x="3347" y="4449"/>
                  </a:cubicBezTo>
                  <a:cubicBezTo>
                    <a:pt x="3347" y="4471"/>
                    <a:pt x="3350" y="4489"/>
                    <a:pt x="3360" y="4511"/>
                  </a:cubicBezTo>
                  <a:cubicBezTo>
                    <a:pt x="3364" y="4522"/>
                    <a:pt x="3369" y="4527"/>
                    <a:pt x="3372" y="4527"/>
                  </a:cubicBezTo>
                  <a:cubicBezTo>
                    <a:pt x="3378" y="4527"/>
                    <a:pt x="3380" y="4510"/>
                    <a:pt x="3372" y="4471"/>
                  </a:cubicBezTo>
                  <a:cubicBezTo>
                    <a:pt x="3364" y="4451"/>
                    <a:pt x="3361" y="4445"/>
                    <a:pt x="3356" y="4445"/>
                  </a:cubicBezTo>
                  <a:close/>
                  <a:moveTo>
                    <a:pt x="1815" y="4413"/>
                  </a:moveTo>
                  <a:lnTo>
                    <a:pt x="1815" y="4413"/>
                  </a:lnTo>
                  <a:cubicBezTo>
                    <a:pt x="1817" y="4413"/>
                    <a:pt x="1824" y="4426"/>
                    <a:pt x="1837" y="4449"/>
                  </a:cubicBezTo>
                  <a:cubicBezTo>
                    <a:pt x="1852" y="4480"/>
                    <a:pt x="1858" y="4514"/>
                    <a:pt x="1849" y="4546"/>
                  </a:cubicBezTo>
                  <a:lnTo>
                    <a:pt x="1821" y="4558"/>
                  </a:lnTo>
                  <a:lnTo>
                    <a:pt x="1821" y="4489"/>
                  </a:lnTo>
                  <a:cubicBezTo>
                    <a:pt x="1814" y="4436"/>
                    <a:pt x="1811" y="4413"/>
                    <a:pt x="1815" y="4413"/>
                  </a:cubicBezTo>
                  <a:close/>
                  <a:moveTo>
                    <a:pt x="1174" y="4815"/>
                  </a:moveTo>
                  <a:cubicBezTo>
                    <a:pt x="1186" y="4815"/>
                    <a:pt x="1197" y="4840"/>
                    <a:pt x="1185" y="4878"/>
                  </a:cubicBezTo>
                  <a:lnTo>
                    <a:pt x="1160" y="4891"/>
                  </a:lnTo>
                  <a:cubicBezTo>
                    <a:pt x="1147" y="4865"/>
                    <a:pt x="1153" y="4837"/>
                    <a:pt x="1172" y="4815"/>
                  </a:cubicBezTo>
                  <a:cubicBezTo>
                    <a:pt x="1173" y="4815"/>
                    <a:pt x="1174" y="4815"/>
                    <a:pt x="1174" y="4815"/>
                  </a:cubicBezTo>
                  <a:close/>
                  <a:moveTo>
                    <a:pt x="1292" y="4832"/>
                  </a:moveTo>
                  <a:cubicBezTo>
                    <a:pt x="1286" y="4832"/>
                    <a:pt x="1281" y="4835"/>
                    <a:pt x="1276" y="4837"/>
                  </a:cubicBezTo>
                  <a:cubicBezTo>
                    <a:pt x="1269" y="4835"/>
                    <a:pt x="1264" y="4833"/>
                    <a:pt x="1259" y="4833"/>
                  </a:cubicBezTo>
                  <a:cubicBezTo>
                    <a:pt x="1238" y="4833"/>
                    <a:pt x="1240" y="4861"/>
                    <a:pt x="1250" y="4884"/>
                  </a:cubicBezTo>
                  <a:cubicBezTo>
                    <a:pt x="1257" y="4899"/>
                    <a:pt x="1264" y="4904"/>
                    <a:pt x="1272" y="4904"/>
                  </a:cubicBezTo>
                  <a:cubicBezTo>
                    <a:pt x="1279" y="4904"/>
                    <a:pt x="1289" y="4900"/>
                    <a:pt x="1301" y="4894"/>
                  </a:cubicBezTo>
                  <a:cubicBezTo>
                    <a:pt x="1313" y="4887"/>
                    <a:pt x="1313" y="4853"/>
                    <a:pt x="1313" y="4853"/>
                  </a:cubicBezTo>
                  <a:cubicBezTo>
                    <a:pt x="1306" y="4837"/>
                    <a:pt x="1299" y="4832"/>
                    <a:pt x="1292" y="4832"/>
                  </a:cubicBezTo>
                  <a:close/>
                  <a:moveTo>
                    <a:pt x="360" y="4912"/>
                  </a:moveTo>
                  <a:cubicBezTo>
                    <a:pt x="358" y="4912"/>
                    <a:pt x="355" y="4914"/>
                    <a:pt x="351" y="4916"/>
                  </a:cubicBezTo>
                  <a:lnTo>
                    <a:pt x="339" y="4922"/>
                  </a:lnTo>
                  <a:lnTo>
                    <a:pt x="364" y="4944"/>
                  </a:lnTo>
                  <a:lnTo>
                    <a:pt x="376" y="4938"/>
                  </a:lnTo>
                  <a:cubicBezTo>
                    <a:pt x="368" y="4918"/>
                    <a:pt x="365" y="4912"/>
                    <a:pt x="360" y="4912"/>
                  </a:cubicBezTo>
                  <a:close/>
                  <a:moveTo>
                    <a:pt x="393" y="5067"/>
                  </a:moveTo>
                  <a:cubicBezTo>
                    <a:pt x="401" y="5067"/>
                    <a:pt x="410" y="5072"/>
                    <a:pt x="417" y="5088"/>
                  </a:cubicBezTo>
                  <a:lnTo>
                    <a:pt x="404" y="5094"/>
                  </a:lnTo>
                  <a:cubicBezTo>
                    <a:pt x="400" y="5087"/>
                    <a:pt x="397" y="5084"/>
                    <a:pt x="395" y="5084"/>
                  </a:cubicBezTo>
                  <a:lnTo>
                    <a:pt x="395" y="5084"/>
                  </a:lnTo>
                  <a:cubicBezTo>
                    <a:pt x="391" y="5084"/>
                    <a:pt x="396" y="5106"/>
                    <a:pt x="417" y="5122"/>
                  </a:cubicBezTo>
                  <a:lnTo>
                    <a:pt x="442" y="5179"/>
                  </a:lnTo>
                  <a:cubicBezTo>
                    <a:pt x="441" y="5180"/>
                    <a:pt x="439" y="5180"/>
                    <a:pt x="437" y="5180"/>
                  </a:cubicBezTo>
                  <a:cubicBezTo>
                    <a:pt x="424" y="5180"/>
                    <a:pt x="403" y="5160"/>
                    <a:pt x="389" y="5135"/>
                  </a:cubicBezTo>
                  <a:cubicBezTo>
                    <a:pt x="351" y="5085"/>
                    <a:pt x="351" y="5085"/>
                    <a:pt x="376" y="5072"/>
                  </a:cubicBezTo>
                  <a:cubicBezTo>
                    <a:pt x="381" y="5070"/>
                    <a:pt x="387" y="5067"/>
                    <a:pt x="393" y="5067"/>
                  </a:cubicBezTo>
                  <a:close/>
                  <a:moveTo>
                    <a:pt x="243" y="5135"/>
                  </a:moveTo>
                  <a:cubicBezTo>
                    <a:pt x="249" y="5135"/>
                    <a:pt x="252" y="5141"/>
                    <a:pt x="260" y="5160"/>
                  </a:cubicBezTo>
                  <a:cubicBezTo>
                    <a:pt x="260" y="5160"/>
                    <a:pt x="260" y="5191"/>
                    <a:pt x="248" y="5198"/>
                  </a:cubicBezTo>
                  <a:lnTo>
                    <a:pt x="219" y="5176"/>
                  </a:lnTo>
                  <a:cubicBezTo>
                    <a:pt x="207" y="5147"/>
                    <a:pt x="219" y="5141"/>
                    <a:pt x="232" y="5138"/>
                  </a:cubicBezTo>
                  <a:cubicBezTo>
                    <a:pt x="237" y="5136"/>
                    <a:pt x="240" y="5135"/>
                    <a:pt x="243" y="5135"/>
                  </a:cubicBezTo>
                  <a:close/>
                  <a:moveTo>
                    <a:pt x="10828" y="0"/>
                  </a:moveTo>
                  <a:cubicBezTo>
                    <a:pt x="10797" y="0"/>
                    <a:pt x="10781" y="9"/>
                    <a:pt x="10799" y="46"/>
                  </a:cubicBezTo>
                  <a:cubicBezTo>
                    <a:pt x="10799" y="46"/>
                    <a:pt x="10799" y="80"/>
                    <a:pt x="10787" y="86"/>
                  </a:cubicBezTo>
                  <a:cubicBezTo>
                    <a:pt x="10785" y="87"/>
                    <a:pt x="10783" y="87"/>
                    <a:pt x="10781" y="87"/>
                  </a:cubicBezTo>
                  <a:cubicBezTo>
                    <a:pt x="10766" y="87"/>
                    <a:pt x="10746" y="68"/>
                    <a:pt x="10746" y="68"/>
                  </a:cubicBezTo>
                  <a:cubicBezTo>
                    <a:pt x="10742" y="60"/>
                    <a:pt x="10734" y="57"/>
                    <a:pt x="10724" y="57"/>
                  </a:cubicBezTo>
                  <a:cubicBezTo>
                    <a:pt x="10700" y="57"/>
                    <a:pt x="10661" y="73"/>
                    <a:pt x="10617" y="93"/>
                  </a:cubicBezTo>
                  <a:cubicBezTo>
                    <a:pt x="10564" y="119"/>
                    <a:pt x="10527" y="134"/>
                    <a:pt x="10502" y="134"/>
                  </a:cubicBezTo>
                  <a:cubicBezTo>
                    <a:pt x="10490" y="134"/>
                    <a:pt x="10481" y="131"/>
                    <a:pt x="10473" y="124"/>
                  </a:cubicBezTo>
                  <a:cubicBezTo>
                    <a:pt x="10457" y="110"/>
                    <a:pt x="10445" y="108"/>
                    <a:pt x="10438" y="108"/>
                  </a:cubicBezTo>
                  <a:cubicBezTo>
                    <a:pt x="10435" y="108"/>
                    <a:pt x="10433" y="108"/>
                    <a:pt x="10433" y="108"/>
                  </a:cubicBezTo>
                  <a:cubicBezTo>
                    <a:pt x="10448" y="137"/>
                    <a:pt x="10370" y="171"/>
                    <a:pt x="10279" y="212"/>
                  </a:cubicBezTo>
                  <a:cubicBezTo>
                    <a:pt x="10185" y="252"/>
                    <a:pt x="10094" y="293"/>
                    <a:pt x="10110" y="321"/>
                  </a:cubicBezTo>
                  <a:lnTo>
                    <a:pt x="10082" y="334"/>
                  </a:lnTo>
                  <a:cubicBezTo>
                    <a:pt x="10076" y="321"/>
                    <a:pt x="10068" y="317"/>
                    <a:pt x="10058" y="317"/>
                  </a:cubicBezTo>
                  <a:cubicBezTo>
                    <a:pt x="10046" y="317"/>
                    <a:pt x="10031" y="324"/>
                    <a:pt x="10016" y="331"/>
                  </a:cubicBezTo>
                  <a:cubicBezTo>
                    <a:pt x="10013" y="350"/>
                    <a:pt x="9997" y="368"/>
                    <a:pt x="9978" y="381"/>
                  </a:cubicBezTo>
                  <a:cubicBezTo>
                    <a:pt x="9972" y="366"/>
                    <a:pt x="9965" y="361"/>
                    <a:pt x="9956" y="361"/>
                  </a:cubicBezTo>
                  <a:cubicBezTo>
                    <a:pt x="9948" y="361"/>
                    <a:pt x="9938" y="366"/>
                    <a:pt x="9925" y="372"/>
                  </a:cubicBezTo>
                  <a:cubicBezTo>
                    <a:pt x="9900" y="381"/>
                    <a:pt x="9887" y="387"/>
                    <a:pt x="9900" y="415"/>
                  </a:cubicBezTo>
                  <a:cubicBezTo>
                    <a:pt x="9889" y="421"/>
                    <a:pt x="9814" y="454"/>
                    <a:pt x="9761" y="454"/>
                  </a:cubicBezTo>
                  <a:cubicBezTo>
                    <a:pt x="9754" y="454"/>
                    <a:pt x="9749" y="454"/>
                    <a:pt x="9743" y="453"/>
                  </a:cubicBezTo>
                  <a:cubicBezTo>
                    <a:pt x="9738" y="448"/>
                    <a:pt x="9733" y="446"/>
                    <a:pt x="9730" y="446"/>
                  </a:cubicBezTo>
                  <a:cubicBezTo>
                    <a:pt x="9718" y="446"/>
                    <a:pt x="9718" y="472"/>
                    <a:pt x="9718" y="497"/>
                  </a:cubicBezTo>
                  <a:cubicBezTo>
                    <a:pt x="9731" y="525"/>
                    <a:pt x="9731" y="560"/>
                    <a:pt x="9718" y="566"/>
                  </a:cubicBezTo>
                  <a:lnTo>
                    <a:pt x="9693" y="509"/>
                  </a:lnTo>
                  <a:cubicBezTo>
                    <a:pt x="9693" y="488"/>
                    <a:pt x="9693" y="480"/>
                    <a:pt x="9686" y="480"/>
                  </a:cubicBezTo>
                  <a:cubicBezTo>
                    <a:pt x="9682" y="480"/>
                    <a:pt x="9675" y="483"/>
                    <a:pt x="9665" y="488"/>
                  </a:cubicBezTo>
                  <a:lnTo>
                    <a:pt x="9640" y="500"/>
                  </a:lnTo>
                  <a:cubicBezTo>
                    <a:pt x="9652" y="528"/>
                    <a:pt x="9586" y="556"/>
                    <a:pt x="9496" y="597"/>
                  </a:cubicBezTo>
                  <a:cubicBezTo>
                    <a:pt x="9380" y="650"/>
                    <a:pt x="9339" y="669"/>
                    <a:pt x="9355" y="694"/>
                  </a:cubicBezTo>
                  <a:cubicBezTo>
                    <a:pt x="9363" y="715"/>
                    <a:pt x="9360" y="724"/>
                    <a:pt x="9337" y="724"/>
                  </a:cubicBezTo>
                  <a:cubicBezTo>
                    <a:pt x="9328" y="724"/>
                    <a:pt x="9316" y="722"/>
                    <a:pt x="9301" y="719"/>
                  </a:cubicBezTo>
                  <a:cubicBezTo>
                    <a:pt x="9236" y="692"/>
                    <a:pt x="9207" y="680"/>
                    <a:pt x="9193" y="680"/>
                  </a:cubicBezTo>
                  <a:cubicBezTo>
                    <a:pt x="9182" y="680"/>
                    <a:pt x="9182" y="688"/>
                    <a:pt x="9182" y="704"/>
                  </a:cubicBezTo>
                  <a:cubicBezTo>
                    <a:pt x="9184" y="703"/>
                    <a:pt x="9185" y="703"/>
                    <a:pt x="9187" y="703"/>
                  </a:cubicBezTo>
                  <a:cubicBezTo>
                    <a:pt x="9200" y="703"/>
                    <a:pt x="9212" y="728"/>
                    <a:pt x="9223" y="754"/>
                  </a:cubicBezTo>
                  <a:cubicBezTo>
                    <a:pt x="9237" y="785"/>
                    <a:pt x="9239" y="800"/>
                    <a:pt x="9232" y="800"/>
                  </a:cubicBezTo>
                  <a:cubicBezTo>
                    <a:pt x="9227" y="800"/>
                    <a:pt x="9215" y="789"/>
                    <a:pt x="9198" y="766"/>
                  </a:cubicBezTo>
                  <a:cubicBezTo>
                    <a:pt x="9193" y="756"/>
                    <a:pt x="9182" y="751"/>
                    <a:pt x="9168" y="751"/>
                  </a:cubicBezTo>
                  <a:cubicBezTo>
                    <a:pt x="9110" y="751"/>
                    <a:pt x="8997" y="833"/>
                    <a:pt x="9000" y="884"/>
                  </a:cubicBezTo>
                  <a:lnTo>
                    <a:pt x="9000" y="884"/>
                  </a:lnTo>
                  <a:cubicBezTo>
                    <a:pt x="8997" y="878"/>
                    <a:pt x="8993" y="870"/>
                    <a:pt x="8988" y="860"/>
                  </a:cubicBezTo>
                  <a:cubicBezTo>
                    <a:pt x="8982" y="847"/>
                    <a:pt x="8976" y="842"/>
                    <a:pt x="8966" y="842"/>
                  </a:cubicBezTo>
                  <a:cubicBezTo>
                    <a:pt x="8955" y="842"/>
                    <a:pt x="8938" y="849"/>
                    <a:pt x="8910" y="860"/>
                  </a:cubicBezTo>
                  <a:lnTo>
                    <a:pt x="8872" y="879"/>
                  </a:lnTo>
                  <a:cubicBezTo>
                    <a:pt x="8888" y="914"/>
                    <a:pt x="8858" y="930"/>
                    <a:pt x="8831" y="930"/>
                  </a:cubicBezTo>
                  <a:cubicBezTo>
                    <a:pt x="8814" y="930"/>
                    <a:pt x="8798" y="924"/>
                    <a:pt x="8794" y="914"/>
                  </a:cubicBezTo>
                  <a:cubicBezTo>
                    <a:pt x="8777" y="901"/>
                    <a:pt x="8771" y="896"/>
                    <a:pt x="8763" y="896"/>
                  </a:cubicBezTo>
                  <a:cubicBezTo>
                    <a:pt x="8757" y="896"/>
                    <a:pt x="8751" y="899"/>
                    <a:pt x="8740" y="904"/>
                  </a:cubicBezTo>
                  <a:cubicBezTo>
                    <a:pt x="8732" y="950"/>
                    <a:pt x="8698" y="968"/>
                    <a:pt x="8671" y="968"/>
                  </a:cubicBezTo>
                  <a:cubicBezTo>
                    <a:pt x="8655" y="968"/>
                    <a:pt x="8641" y="962"/>
                    <a:pt x="8637" y="951"/>
                  </a:cubicBezTo>
                  <a:lnTo>
                    <a:pt x="8612" y="961"/>
                  </a:lnTo>
                  <a:cubicBezTo>
                    <a:pt x="8609" y="986"/>
                    <a:pt x="8593" y="1008"/>
                    <a:pt x="8571" y="1014"/>
                  </a:cubicBezTo>
                  <a:cubicBezTo>
                    <a:pt x="8533" y="1033"/>
                    <a:pt x="8521" y="1036"/>
                    <a:pt x="8546" y="1058"/>
                  </a:cubicBezTo>
                  <a:cubicBezTo>
                    <a:pt x="8559" y="1086"/>
                    <a:pt x="8571" y="1114"/>
                    <a:pt x="8559" y="1121"/>
                  </a:cubicBezTo>
                  <a:lnTo>
                    <a:pt x="8546" y="1092"/>
                  </a:lnTo>
                  <a:cubicBezTo>
                    <a:pt x="8541" y="1082"/>
                    <a:pt x="8533" y="1078"/>
                    <a:pt x="8522" y="1078"/>
                  </a:cubicBezTo>
                  <a:cubicBezTo>
                    <a:pt x="8503" y="1078"/>
                    <a:pt x="8475" y="1091"/>
                    <a:pt x="8443" y="1105"/>
                  </a:cubicBezTo>
                  <a:cubicBezTo>
                    <a:pt x="8401" y="1125"/>
                    <a:pt x="8375" y="1136"/>
                    <a:pt x="8354" y="1136"/>
                  </a:cubicBezTo>
                  <a:cubicBezTo>
                    <a:pt x="8343" y="1136"/>
                    <a:pt x="8333" y="1132"/>
                    <a:pt x="8323" y="1124"/>
                  </a:cubicBezTo>
                  <a:lnTo>
                    <a:pt x="8323" y="1158"/>
                  </a:lnTo>
                  <a:cubicBezTo>
                    <a:pt x="8323" y="1178"/>
                    <a:pt x="8319" y="1188"/>
                    <a:pt x="8313" y="1188"/>
                  </a:cubicBezTo>
                  <a:cubicBezTo>
                    <a:pt x="8309" y="1188"/>
                    <a:pt x="8304" y="1183"/>
                    <a:pt x="8298" y="1171"/>
                  </a:cubicBezTo>
                  <a:cubicBezTo>
                    <a:pt x="8292" y="1165"/>
                    <a:pt x="8283" y="1162"/>
                    <a:pt x="8273" y="1162"/>
                  </a:cubicBezTo>
                  <a:cubicBezTo>
                    <a:pt x="8247" y="1162"/>
                    <a:pt x="8217" y="1182"/>
                    <a:pt x="8208" y="1211"/>
                  </a:cubicBezTo>
                  <a:lnTo>
                    <a:pt x="8179" y="1224"/>
                  </a:lnTo>
                  <a:cubicBezTo>
                    <a:pt x="8164" y="1204"/>
                    <a:pt x="8148" y="1194"/>
                    <a:pt x="8136" y="1194"/>
                  </a:cubicBezTo>
                  <a:cubicBezTo>
                    <a:pt x="8118" y="1194"/>
                    <a:pt x="8107" y="1215"/>
                    <a:pt x="8117" y="1252"/>
                  </a:cubicBezTo>
                  <a:cubicBezTo>
                    <a:pt x="8109" y="1236"/>
                    <a:pt x="8101" y="1231"/>
                    <a:pt x="8093" y="1231"/>
                  </a:cubicBezTo>
                  <a:cubicBezTo>
                    <a:pt x="8087" y="1231"/>
                    <a:pt x="8081" y="1234"/>
                    <a:pt x="8076" y="1237"/>
                  </a:cubicBezTo>
                  <a:cubicBezTo>
                    <a:pt x="8067" y="1265"/>
                    <a:pt x="8039" y="1284"/>
                    <a:pt x="8019" y="1284"/>
                  </a:cubicBezTo>
                  <a:cubicBezTo>
                    <a:pt x="8009" y="1284"/>
                    <a:pt x="8001" y="1280"/>
                    <a:pt x="7998" y="1271"/>
                  </a:cubicBezTo>
                  <a:lnTo>
                    <a:pt x="7985" y="1277"/>
                  </a:lnTo>
                  <a:cubicBezTo>
                    <a:pt x="7985" y="1312"/>
                    <a:pt x="7973" y="1318"/>
                    <a:pt x="7960" y="1324"/>
                  </a:cubicBezTo>
                  <a:cubicBezTo>
                    <a:pt x="7947" y="1331"/>
                    <a:pt x="7932" y="1334"/>
                    <a:pt x="7935" y="1368"/>
                  </a:cubicBezTo>
                  <a:cubicBezTo>
                    <a:pt x="7935" y="1403"/>
                    <a:pt x="7919" y="1409"/>
                    <a:pt x="7919" y="1409"/>
                  </a:cubicBezTo>
                  <a:cubicBezTo>
                    <a:pt x="7918" y="1409"/>
                    <a:pt x="7917" y="1410"/>
                    <a:pt x="7916" y="1410"/>
                  </a:cubicBezTo>
                  <a:cubicBezTo>
                    <a:pt x="7907" y="1410"/>
                    <a:pt x="7907" y="1378"/>
                    <a:pt x="7907" y="1346"/>
                  </a:cubicBezTo>
                  <a:cubicBezTo>
                    <a:pt x="7911" y="1332"/>
                    <a:pt x="7909" y="1325"/>
                    <a:pt x="7905" y="1325"/>
                  </a:cubicBezTo>
                  <a:cubicBezTo>
                    <a:pt x="7896" y="1325"/>
                    <a:pt x="7877" y="1350"/>
                    <a:pt x="7869" y="1399"/>
                  </a:cubicBezTo>
                  <a:cubicBezTo>
                    <a:pt x="7863" y="1436"/>
                    <a:pt x="7860" y="1454"/>
                    <a:pt x="7858" y="1454"/>
                  </a:cubicBezTo>
                  <a:cubicBezTo>
                    <a:pt x="7857" y="1454"/>
                    <a:pt x="7857" y="1437"/>
                    <a:pt x="7857" y="1403"/>
                  </a:cubicBezTo>
                  <a:cubicBezTo>
                    <a:pt x="7857" y="1381"/>
                    <a:pt x="7857" y="1358"/>
                    <a:pt x="7851" y="1358"/>
                  </a:cubicBezTo>
                  <a:cubicBezTo>
                    <a:pt x="7849" y="1358"/>
                    <a:pt x="7846" y="1363"/>
                    <a:pt x="7841" y="1374"/>
                  </a:cubicBezTo>
                  <a:cubicBezTo>
                    <a:pt x="7828" y="1384"/>
                    <a:pt x="7822" y="1403"/>
                    <a:pt x="7828" y="1415"/>
                  </a:cubicBezTo>
                  <a:lnTo>
                    <a:pt x="7791" y="1434"/>
                  </a:lnTo>
                  <a:cubicBezTo>
                    <a:pt x="7769" y="1426"/>
                    <a:pt x="7755" y="1423"/>
                    <a:pt x="7745" y="1423"/>
                  </a:cubicBezTo>
                  <a:cubicBezTo>
                    <a:pt x="7737" y="1423"/>
                    <a:pt x="7731" y="1425"/>
                    <a:pt x="7725" y="1428"/>
                  </a:cubicBezTo>
                  <a:cubicBezTo>
                    <a:pt x="7725" y="1447"/>
                    <a:pt x="7725" y="1455"/>
                    <a:pt x="7721" y="1455"/>
                  </a:cubicBezTo>
                  <a:cubicBezTo>
                    <a:pt x="7717" y="1455"/>
                    <a:pt x="7711" y="1450"/>
                    <a:pt x="7700" y="1440"/>
                  </a:cubicBezTo>
                  <a:cubicBezTo>
                    <a:pt x="7694" y="1430"/>
                    <a:pt x="7688" y="1424"/>
                    <a:pt x="7685" y="1424"/>
                  </a:cubicBezTo>
                  <a:lnTo>
                    <a:pt x="7685" y="1424"/>
                  </a:lnTo>
                  <a:cubicBezTo>
                    <a:pt x="7681" y="1424"/>
                    <a:pt x="7682" y="1440"/>
                    <a:pt x="7700" y="1475"/>
                  </a:cubicBezTo>
                  <a:cubicBezTo>
                    <a:pt x="7700" y="1495"/>
                    <a:pt x="7694" y="1506"/>
                    <a:pt x="7685" y="1506"/>
                  </a:cubicBezTo>
                  <a:cubicBezTo>
                    <a:pt x="7678" y="1506"/>
                    <a:pt x="7669" y="1501"/>
                    <a:pt x="7659" y="1490"/>
                  </a:cubicBezTo>
                  <a:cubicBezTo>
                    <a:pt x="7645" y="1461"/>
                    <a:pt x="7635" y="1448"/>
                    <a:pt x="7631" y="1448"/>
                  </a:cubicBezTo>
                  <a:lnTo>
                    <a:pt x="7631" y="1448"/>
                  </a:lnTo>
                  <a:cubicBezTo>
                    <a:pt x="7628" y="1448"/>
                    <a:pt x="7629" y="1456"/>
                    <a:pt x="7634" y="1468"/>
                  </a:cubicBezTo>
                  <a:cubicBezTo>
                    <a:pt x="7634" y="1503"/>
                    <a:pt x="7622" y="1509"/>
                    <a:pt x="7622" y="1509"/>
                  </a:cubicBezTo>
                  <a:cubicBezTo>
                    <a:pt x="7619" y="1504"/>
                    <a:pt x="7613" y="1501"/>
                    <a:pt x="7603" y="1501"/>
                  </a:cubicBezTo>
                  <a:cubicBezTo>
                    <a:pt x="7564" y="1501"/>
                    <a:pt x="7468" y="1544"/>
                    <a:pt x="7374" y="1587"/>
                  </a:cubicBezTo>
                  <a:cubicBezTo>
                    <a:pt x="7361" y="1594"/>
                    <a:pt x="7361" y="1625"/>
                    <a:pt x="7374" y="1653"/>
                  </a:cubicBezTo>
                  <a:cubicBezTo>
                    <a:pt x="7385" y="1678"/>
                    <a:pt x="7389" y="1686"/>
                    <a:pt x="7387" y="1686"/>
                  </a:cubicBezTo>
                  <a:cubicBezTo>
                    <a:pt x="7386" y="1686"/>
                    <a:pt x="7376" y="1672"/>
                    <a:pt x="7361" y="1660"/>
                  </a:cubicBezTo>
                  <a:cubicBezTo>
                    <a:pt x="7337" y="1624"/>
                    <a:pt x="7318" y="1607"/>
                    <a:pt x="7310" y="1607"/>
                  </a:cubicBezTo>
                  <a:cubicBezTo>
                    <a:pt x="7301" y="1607"/>
                    <a:pt x="7306" y="1630"/>
                    <a:pt x="7333" y="1672"/>
                  </a:cubicBezTo>
                  <a:cubicBezTo>
                    <a:pt x="7354" y="1698"/>
                    <a:pt x="7364" y="1711"/>
                    <a:pt x="7362" y="1711"/>
                  </a:cubicBezTo>
                  <a:cubicBezTo>
                    <a:pt x="7360" y="1711"/>
                    <a:pt x="7346" y="1700"/>
                    <a:pt x="7321" y="1678"/>
                  </a:cubicBezTo>
                  <a:cubicBezTo>
                    <a:pt x="7310" y="1669"/>
                    <a:pt x="7303" y="1663"/>
                    <a:pt x="7300" y="1663"/>
                  </a:cubicBezTo>
                  <a:cubicBezTo>
                    <a:pt x="7296" y="1663"/>
                    <a:pt x="7296" y="1672"/>
                    <a:pt x="7296" y="1691"/>
                  </a:cubicBezTo>
                  <a:cubicBezTo>
                    <a:pt x="7302" y="1706"/>
                    <a:pt x="7302" y="1714"/>
                    <a:pt x="7298" y="1714"/>
                  </a:cubicBezTo>
                  <a:cubicBezTo>
                    <a:pt x="7295" y="1714"/>
                    <a:pt x="7289" y="1707"/>
                    <a:pt x="7283" y="1694"/>
                  </a:cubicBezTo>
                  <a:cubicBezTo>
                    <a:pt x="7264" y="1680"/>
                    <a:pt x="7247" y="1665"/>
                    <a:pt x="7241" y="1665"/>
                  </a:cubicBezTo>
                  <a:lnTo>
                    <a:pt x="7241" y="1665"/>
                  </a:lnTo>
                  <a:cubicBezTo>
                    <a:pt x="7238" y="1665"/>
                    <a:pt x="7238" y="1669"/>
                    <a:pt x="7242" y="1678"/>
                  </a:cubicBezTo>
                  <a:cubicBezTo>
                    <a:pt x="7242" y="1678"/>
                    <a:pt x="7241" y="1679"/>
                    <a:pt x="7237" y="1679"/>
                  </a:cubicBezTo>
                  <a:cubicBezTo>
                    <a:pt x="7232" y="1679"/>
                    <a:pt x="7221" y="1677"/>
                    <a:pt x="7205" y="1663"/>
                  </a:cubicBezTo>
                  <a:cubicBezTo>
                    <a:pt x="7199" y="1658"/>
                    <a:pt x="7194" y="1656"/>
                    <a:pt x="7190" y="1656"/>
                  </a:cubicBezTo>
                  <a:cubicBezTo>
                    <a:pt x="7177" y="1656"/>
                    <a:pt x="7177" y="1683"/>
                    <a:pt x="7177" y="1710"/>
                  </a:cubicBezTo>
                  <a:cubicBezTo>
                    <a:pt x="7170" y="1749"/>
                    <a:pt x="7163" y="1768"/>
                    <a:pt x="7156" y="1768"/>
                  </a:cubicBezTo>
                  <a:cubicBezTo>
                    <a:pt x="7150" y="1768"/>
                    <a:pt x="7145" y="1754"/>
                    <a:pt x="7139" y="1725"/>
                  </a:cubicBezTo>
                  <a:cubicBezTo>
                    <a:pt x="7135" y="1707"/>
                    <a:pt x="7128" y="1699"/>
                    <a:pt x="7119" y="1699"/>
                  </a:cubicBezTo>
                  <a:cubicBezTo>
                    <a:pt x="7100" y="1699"/>
                    <a:pt x="7077" y="1741"/>
                    <a:pt x="7086" y="1785"/>
                  </a:cubicBezTo>
                  <a:cubicBezTo>
                    <a:pt x="7093" y="1820"/>
                    <a:pt x="7096" y="1835"/>
                    <a:pt x="7095" y="1835"/>
                  </a:cubicBezTo>
                  <a:cubicBezTo>
                    <a:pt x="7094" y="1835"/>
                    <a:pt x="7091" y="1828"/>
                    <a:pt x="7086" y="1816"/>
                  </a:cubicBezTo>
                  <a:cubicBezTo>
                    <a:pt x="7077" y="1797"/>
                    <a:pt x="7068" y="1794"/>
                    <a:pt x="7064" y="1794"/>
                  </a:cubicBezTo>
                  <a:cubicBezTo>
                    <a:pt x="7062" y="1794"/>
                    <a:pt x="7061" y="1794"/>
                    <a:pt x="7061" y="1794"/>
                  </a:cubicBezTo>
                  <a:cubicBezTo>
                    <a:pt x="7055" y="1797"/>
                    <a:pt x="7050" y="1800"/>
                    <a:pt x="7044" y="1800"/>
                  </a:cubicBezTo>
                  <a:cubicBezTo>
                    <a:pt x="7037" y="1800"/>
                    <a:pt x="7029" y="1795"/>
                    <a:pt x="7020" y="1779"/>
                  </a:cubicBezTo>
                  <a:cubicBezTo>
                    <a:pt x="7020" y="1779"/>
                    <a:pt x="7007" y="1785"/>
                    <a:pt x="6995" y="1826"/>
                  </a:cubicBezTo>
                  <a:cubicBezTo>
                    <a:pt x="6995" y="1858"/>
                    <a:pt x="6982" y="1872"/>
                    <a:pt x="6964" y="1872"/>
                  </a:cubicBezTo>
                  <a:cubicBezTo>
                    <a:pt x="6946" y="1872"/>
                    <a:pt x="6923" y="1857"/>
                    <a:pt x="6904" y="1832"/>
                  </a:cubicBezTo>
                  <a:lnTo>
                    <a:pt x="6891" y="1873"/>
                  </a:lnTo>
                  <a:cubicBezTo>
                    <a:pt x="6899" y="1911"/>
                    <a:pt x="6902" y="1939"/>
                    <a:pt x="6897" y="1939"/>
                  </a:cubicBezTo>
                  <a:cubicBezTo>
                    <a:pt x="6893" y="1939"/>
                    <a:pt x="6888" y="1930"/>
                    <a:pt x="6879" y="1910"/>
                  </a:cubicBezTo>
                  <a:lnTo>
                    <a:pt x="6866" y="1882"/>
                  </a:lnTo>
                  <a:lnTo>
                    <a:pt x="6866" y="1882"/>
                  </a:lnTo>
                  <a:cubicBezTo>
                    <a:pt x="6873" y="1913"/>
                    <a:pt x="6859" y="1928"/>
                    <a:pt x="6841" y="1928"/>
                  </a:cubicBezTo>
                  <a:cubicBezTo>
                    <a:pt x="6823" y="1928"/>
                    <a:pt x="6800" y="1913"/>
                    <a:pt x="6788" y="1885"/>
                  </a:cubicBezTo>
                  <a:cubicBezTo>
                    <a:pt x="6777" y="1866"/>
                    <a:pt x="6774" y="1860"/>
                    <a:pt x="6769" y="1860"/>
                  </a:cubicBezTo>
                  <a:cubicBezTo>
                    <a:pt x="6766" y="1860"/>
                    <a:pt x="6764" y="1861"/>
                    <a:pt x="6760" y="1863"/>
                  </a:cubicBezTo>
                  <a:lnTo>
                    <a:pt x="6772" y="1891"/>
                  </a:lnTo>
                  <a:cubicBezTo>
                    <a:pt x="6788" y="1917"/>
                    <a:pt x="6800" y="1945"/>
                    <a:pt x="6788" y="1951"/>
                  </a:cubicBezTo>
                  <a:cubicBezTo>
                    <a:pt x="6781" y="1954"/>
                    <a:pt x="6775" y="1956"/>
                    <a:pt x="6769" y="1956"/>
                  </a:cubicBezTo>
                  <a:cubicBezTo>
                    <a:pt x="6762" y="1956"/>
                    <a:pt x="6754" y="1952"/>
                    <a:pt x="6747" y="1935"/>
                  </a:cubicBezTo>
                  <a:cubicBezTo>
                    <a:pt x="6731" y="1921"/>
                    <a:pt x="6713" y="1906"/>
                    <a:pt x="6707" y="1906"/>
                  </a:cubicBezTo>
                  <a:lnTo>
                    <a:pt x="6707" y="1906"/>
                  </a:lnTo>
                  <a:cubicBezTo>
                    <a:pt x="6704" y="1906"/>
                    <a:pt x="6704" y="1910"/>
                    <a:pt x="6710" y="1920"/>
                  </a:cubicBezTo>
                  <a:cubicBezTo>
                    <a:pt x="6710" y="1920"/>
                    <a:pt x="6708" y="1921"/>
                    <a:pt x="6704" y="1921"/>
                  </a:cubicBezTo>
                  <a:cubicBezTo>
                    <a:pt x="6697" y="1921"/>
                    <a:pt x="6685" y="1918"/>
                    <a:pt x="6669" y="1904"/>
                  </a:cubicBezTo>
                  <a:lnTo>
                    <a:pt x="6616" y="1926"/>
                  </a:lnTo>
                  <a:cubicBezTo>
                    <a:pt x="6616" y="1947"/>
                    <a:pt x="6606" y="1960"/>
                    <a:pt x="6596" y="1960"/>
                  </a:cubicBezTo>
                  <a:cubicBezTo>
                    <a:pt x="6589" y="1960"/>
                    <a:pt x="6583" y="1955"/>
                    <a:pt x="6578" y="1945"/>
                  </a:cubicBezTo>
                  <a:cubicBezTo>
                    <a:pt x="6562" y="1954"/>
                    <a:pt x="6550" y="1970"/>
                    <a:pt x="6553" y="1989"/>
                  </a:cubicBezTo>
                  <a:cubicBezTo>
                    <a:pt x="6539" y="1995"/>
                    <a:pt x="6529" y="1999"/>
                    <a:pt x="6521" y="1999"/>
                  </a:cubicBezTo>
                  <a:cubicBezTo>
                    <a:pt x="6513" y="1999"/>
                    <a:pt x="6506" y="1994"/>
                    <a:pt x="6500" y="1979"/>
                  </a:cubicBezTo>
                  <a:cubicBezTo>
                    <a:pt x="6494" y="1966"/>
                    <a:pt x="6491" y="1959"/>
                    <a:pt x="6489" y="1959"/>
                  </a:cubicBezTo>
                  <a:cubicBezTo>
                    <a:pt x="6487" y="1959"/>
                    <a:pt x="6487" y="1967"/>
                    <a:pt x="6487" y="1985"/>
                  </a:cubicBezTo>
                  <a:cubicBezTo>
                    <a:pt x="6500" y="2014"/>
                    <a:pt x="6487" y="2020"/>
                    <a:pt x="6475" y="2026"/>
                  </a:cubicBezTo>
                  <a:lnTo>
                    <a:pt x="6446" y="2036"/>
                  </a:lnTo>
                  <a:cubicBezTo>
                    <a:pt x="6462" y="2064"/>
                    <a:pt x="6462" y="2064"/>
                    <a:pt x="6446" y="2070"/>
                  </a:cubicBezTo>
                  <a:cubicBezTo>
                    <a:pt x="6443" y="2072"/>
                    <a:pt x="6437" y="2072"/>
                    <a:pt x="6429" y="2072"/>
                  </a:cubicBezTo>
                  <a:cubicBezTo>
                    <a:pt x="6417" y="2072"/>
                    <a:pt x="6401" y="2071"/>
                    <a:pt x="6389" y="2071"/>
                  </a:cubicBezTo>
                  <a:cubicBezTo>
                    <a:pt x="6381" y="2071"/>
                    <a:pt x="6375" y="2072"/>
                    <a:pt x="6371" y="2073"/>
                  </a:cubicBezTo>
                  <a:cubicBezTo>
                    <a:pt x="6330" y="2089"/>
                    <a:pt x="6330" y="2089"/>
                    <a:pt x="6355" y="2111"/>
                  </a:cubicBezTo>
                  <a:cubicBezTo>
                    <a:pt x="6357" y="2110"/>
                    <a:pt x="6359" y="2110"/>
                    <a:pt x="6360" y="2110"/>
                  </a:cubicBezTo>
                  <a:cubicBezTo>
                    <a:pt x="6370" y="2110"/>
                    <a:pt x="6376" y="2122"/>
                    <a:pt x="6363" y="2122"/>
                  </a:cubicBezTo>
                  <a:cubicBezTo>
                    <a:pt x="6358" y="2122"/>
                    <a:pt x="6352" y="2121"/>
                    <a:pt x="6343" y="2117"/>
                  </a:cubicBezTo>
                  <a:cubicBezTo>
                    <a:pt x="6330" y="2123"/>
                    <a:pt x="6277" y="2114"/>
                    <a:pt x="6240" y="2130"/>
                  </a:cubicBezTo>
                  <a:cubicBezTo>
                    <a:pt x="6186" y="2155"/>
                    <a:pt x="6186" y="2155"/>
                    <a:pt x="6199" y="2183"/>
                  </a:cubicBezTo>
                  <a:cubicBezTo>
                    <a:pt x="6220" y="2210"/>
                    <a:pt x="6227" y="2224"/>
                    <a:pt x="6222" y="2224"/>
                  </a:cubicBezTo>
                  <a:cubicBezTo>
                    <a:pt x="6218" y="2224"/>
                    <a:pt x="6205" y="2213"/>
                    <a:pt x="6186" y="2189"/>
                  </a:cubicBezTo>
                  <a:cubicBezTo>
                    <a:pt x="6160" y="2165"/>
                    <a:pt x="6144" y="2155"/>
                    <a:pt x="6137" y="2155"/>
                  </a:cubicBezTo>
                  <a:cubicBezTo>
                    <a:pt x="6130" y="2155"/>
                    <a:pt x="6130" y="2163"/>
                    <a:pt x="6136" y="2177"/>
                  </a:cubicBezTo>
                  <a:cubicBezTo>
                    <a:pt x="6136" y="2211"/>
                    <a:pt x="6136" y="2211"/>
                    <a:pt x="6124" y="2217"/>
                  </a:cubicBezTo>
                  <a:cubicBezTo>
                    <a:pt x="6117" y="2206"/>
                    <a:pt x="6111" y="2200"/>
                    <a:pt x="6105" y="2200"/>
                  </a:cubicBezTo>
                  <a:cubicBezTo>
                    <a:pt x="6097" y="2200"/>
                    <a:pt x="6090" y="2211"/>
                    <a:pt x="6083" y="2233"/>
                  </a:cubicBezTo>
                  <a:cubicBezTo>
                    <a:pt x="6079" y="2235"/>
                    <a:pt x="6076" y="2236"/>
                    <a:pt x="6074" y="2236"/>
                  </a:cubicBezTo>
                  <a:cubicBezTo>
                    <a:pt x="6069" y="2236"/>
                    <a:pt x="6066" y="2230"/>
                    <a:pt x="6058" y="2211"/>
                  </a:cubicBezTo>
                  <a:lnTo>
                    <a:pt x="6030" y="2224"/>
                  </a:lnTo>
                  <a:cubicBezTo>
                    <a:pt x="6030" y="2270"/>
                    <a:pt x="5988" y="2288"/>
                    <a:pt x="5953" y="2288"/>
                  </a:cubicBezTo>
                  <a:cubicBezTo>
                    <a:pt x="5937" y="2288"/>
                    <a:pt x="5922" y="2284"/>
                    <a:pt x="5914" y="2277"/>
                  </a:cubicBezTo>
                  <a:cubicBezTo>
                    <a:pt x="5914" y="2277"/>
                    <a:pt x="5901" y="2283"/>
                    <a:pt x="5901" y="2318"/>
                  </a:cubicBezTo>
                  <a:cubicBezTo>
                    <a:pt x="5908" y="2349"/>
                    <a:pt x="5907" y="2366"/>
                    <a:pt x="5902" y="2366"/>
                  </a:cubicBezTo>
                  <a:cubicBezTo>
                    <a:pt x="5897" y="2366"/>
                    <a:pt x="5888" y="2353"/>
                    <a:pt x="5876" y="2327"/>
                  </a:cubicBezTo>
                  <a:cubicBezTo>
                    <a:pt x="5862" y="2301"/>
                    <a:pt x="5855" y="2288"/>
                    <a:pt x="5853" y="2288"/>
                  </a:cubicBezTo>
                  <a:lnTo>
                    <a:pt x="5853" y="2288"/>
                  </a:lnTo>
                  <a:cubicBezTo>
                    <a:pt x="5851" y="2288"/>
                    <a:pt x="5854" y="2303"/>
                    <a:pt x="5860" y="2333"/>
                  </a:cubicBezTo>
                  <a:cubicBezTo>
                    <a:pt x="5859" y="2359"/>
                    <a:pt x="5840" y="2371"/>
                    <a:pt x="5821" y="2371"/>
                  </a:cubicBezTo>
                  <a:cubicBezTo>
                    <a:pt x="5803" y="2371"/>
                    <a:pt x="5785" y="2360"/>
                    <a:pt x="5782" y="2336"/>
                  </a:cubicBezTo>
                  <a:lnTo>
                    <a:pt x="5757" y="2280"/>
                  </a:lnTo>
                  <a:cubicBezTo>
                    <a:pt x="5757" y="2315"/>
                    <a:pt x="5744" y="2318"/>
                    <a:pt x="5744" y="2318"/>
                  </a:cubicBezTo>
                  <a:cubicBezTo>
                    <a:pt x="5757" y="2346"/>
                    <a:pt x="5744" y="2352"/>
                    <a:pt x="5707" y="2371"/>
                  </a:cubicBezTo>
                  <a:cubicBezTo>
                    <a:pt x="5679" y="2383"/>
                    <a:pt x="5641" y="2434"/>
                    <a:pt x="5613" y="2446"/>
                  </a:cubicBezTo>
                  <a:cubicBezTo>
                    <a:pt x="5597" y="2454"/>
                    <a:pt x="5576" y="2463"/>
                    <a:pt x="5555" y="2463"/>
                  </a:cubicBezTo>
                  <a:cubicBezTo>
                    <a:pt x="5544" y="2463"/>
                    <a:pt x="5532" y="2460"/>
                    <a:pt x="5522" y="2452"/>
                  </a:cubicBezTo>
                  <a:cubicBezTo>
                    <a:pt x="5509" y="2459"/>
                    <a:pt x="5497" y="2465"/>
                    <a:pt x="5484" y="2503"/>
                  </a:cubicBezTo>
                  <a:cubicBezTo>
                    <a:pt x="5484" y="2524"/>
                    <a:pt x="5475" y="2537"/>
                    <a:pt x="5464" y="2537"/>
                  </a:cubicBezTo>
                  <a:cubicBezTo>
                    <a:pt x="5457" y="2537"/>
                    <a:pt x="5449" y="2532"/>
                    <a:pt x="5444" y="2521"/>
                  </a:cubicBezTo>
                  <a:lnTo>
                    <a:pt x="5431" y="2528"/>
                  </a:lnTo>
                  <a:cubicBezTo>
                    <a:pt x="5418" y="2568"/>
                    <a:pt x="5406" y="2572"/>
                    <a:pt x="5406" y="2572"/>
                  </a:cubicBezTo>
                  <a:cubicBezTo>
                    <a:pt x="5398" y="2555"/>
                    <a:pt x="5383" y="2539"/>
                    <a:pt x="5374" y="2539"/>
                  </a:cubicBezTo>
                  <a:cubicBezTo>
                    <a:pt x="5369" y="2539"/>
                    <a:pt x="5365" y="2544"/>
                    <a:pt x="5365" y="2556"/>
                  </a:cubicBezTo>
                  <a:cubicBezTo>
                    <a:pt x="5381" y="2584"/>
                    <a:pt x="5365" y="2590"/>
                    <a:pt x="5340" y="2603"/>
                  </a:cubicBezTo>
                  <a:cubicBezTo>
                    <a:pt x="5339" y="2602"/>
                    <a:pt x="5337" y="2602"/>
                    <a:pt x="5334" y="2602"/>
                  </a:cubicBezTo>
                  <a:cubicBezTo>
                    <a:pt x="5269" y="2602"/>
                    <a:pt x="4871" y="2779"/>
                    <a:pt x="4886" y="2807"/>
                  </a:cubicBezTo>
                  <a:lnTo>
                    <a:pt x="4845" y="2825"/>
                  </a:lnTo>
                  <a:lnTo>
                    <a:pt x="4807" y="2841"/>
                  </a:lnTo>
                  <a:cubicBezTo>
                    <a:pt x="4799" y="2826"/>
                    <a:pt x="4789" y="2819"/>
                    <a:pt x="4778" y="2819"/>
                  </a:cubicBezTo>
                  <a:cubicBezTo>
                    <a:pt x="4752" y="2819"/>
                    <a:pt x="4721" y="2857"/>
                    <a:pt x="4701" y="2888"/>
                  </a:cubicBezTo>
                  <a:cubicBezTo>
                    <a:pt x="4701" y="2922"/>
                    <a:pt x="4688" y="2929"/>
                    <a:pt x="4676" y="2935"/>
                  </a:cubicBezTo>
                  <a:cubicBezTo>
                    <a:pt x="4664" y="2910"/>
                    <a:pt x="4650" y="2899"/>
                    <a:pt x="4636" y="2899"/>
                  </a:cubicBezTo>
                  <a:cubicBezTo>
                    <a:pt x="4620" y="2899"/>
                    <a:pt x="4604" y="2914"/>
                    <a:pt x="4597" y="2935"/>
                  </a:cubicBezTo>
                  <a:cubicBezTo>
                    <a:pt x="4604" y="2969"/>
                    <a:pt x="4604" y="2986"/>
                    <a:pt x="4598" y="2986"/>
                  </a:cubicBezTo>
                  <a:cubicBezTo>
                    <a:pt x="4593" y="2986"/>
                    <a:pt x="4584" y="2974"/>
                    <a:pt x="4572" y="2948"/>
                  </a:cubicBezTo>
                  <a:cubicBezTo>
                    <a:pt x="4563" y="2925"/>
                    <a:pt x="4552" y="2914"/>
                    <a:pt x="4544" y="2914"/>
                  </a:cubicBezTo>
                  <a:cubicBezTo>
                    <a:pt x="4531" y="2914"/>
                    <a:pt x="4524" y="2942"/>
                    <a:pt x="4532" y="3001"/>
                  </a:cubicBezTo>
                  <a:cubicBezTo>
                    <a:pt x="4532" y="3018"/>
                    <a:pt x="4532" y="3026"/>
                    <a:pt x="4528" y="3026"/>
                  </a:cubicBezTo>
                  <a:cubicBezTo>
                    <a:pt x="4524" y="3026"/>
                    <a:pt x="4518" y="3020"/>
                    <a:pt x="4507" y="3010"/>
                  </a:cubicBezTo>
                  <a:cubicBezTo>
                    <a:pt x="4487" y="2984"/>
                    <a:pt x="4473" y="2973"/>
                    <a:pt x="4467" y="2973"/>
                  </a:cubicBezTo>
                  <a:cubicBezTo>
                    <a:pt x="4461" y="2973"/>
                    <a:pt x="4462" y="2981"/>
                    <a:pt x="4469" y="2995"/>
                  </a:cubicBezTo>
                  <a:cubicBezTo>
                    <a:pt x="4476" y="3029"/>
                    <a:pt x="4475" y="3047"/>
                    <a:pt x="4466" y="3047"/>
                  </a:cubicBezTo>
                  <a:cubicBezTo>
                    <a:pt x="4459" y="3047"/>
                    <a:pt x="4446" y="3036"/>
                    <a:pt x="4428" y="3013"/>
                  </a:cubicBezTo>
                  <a:cubicBezTo>
                    <a:pt x="4404" y="2993"/>
                    <a:pt x="4390" y="2982"/>
                    <a:pt x="4385" y="2982"/>
                  </a:cubicBezTo>
                  <a:cubicBezTo>
                    <a:pt x="4378" y="2982"/>
                    <a:pt x="4382" y="2997"/>
                    <a:pt x="4391" y="3029"/>
                  </a:cubicBezTo>
                  <a:cubicBezTo>
                    <a:pt x="4398" y="3069"/>
                    <a:pt x="4380" y="3093"/>
                    <a:pt x="4356" y="3093"/>
                  </a:cubicBezTo>
                  <a:cubicBezTo>
                    <a:pt x="4342" y="3093"/>
                    <a:pt x="4326" y="3085"/>
                    <a:pt x="4312" y="3067"/>
                  </a:cubicBezTo>
                  <a:cubicBezTo>
                    <a:pt x="4311" y="3067"/>
                    <a:pt x="4310" y="3067"/>
                    <a:pt x="4309" y="3067"/>
                  </a:cubicBezTo>
                  <a:cubicBezTo>
                    <a:pt x="4300" y="3067"/>
                    <a:pt x="4289" y="3061"/>
                    <a:pt x="4284" y="3061"/>
                  </a:cubicBezTo>
                  <a:cubicBezTo>
                    <a:pt x="4280" y="3061"/>
                    <a:pt x="4279" y="3065"/>
                    <a:pt x="4284" y="3076"/>
                  </a:cubicBezTo>
                  <a:lnTo>
                    <a:pt x="4259" y="3054"/>
                  </a:lnTo>
                  <a:lnTo>
                    <a:pt x="4234" y="3067"/>
                  </a:lnTo>
                  <a:lnTo>
                    <a:pt x="4246" y="3095"/>
                  </a:lnTo>
                  <a:cubicBezTo>
                    <a:pt x="4177" y="3104"/>
                    <a:pt x="4115" y="3123"/>
                    <a:pt x="4049" y="3148"/>
                  </a:cubicBezTo>
                  <a:cubicBezTo>
                    <a:pt x="3908" y="3214"/>
                    <a:pt x="3880" y="3223"/>
                    <a:pt x="3908" y="3248"/>
                  </a:cubicBezTo>
                  <a:cubicBezTo>
                    <a:pt x="3929" y="3276"/>
                    <a:pt x="3930" y="3291"/>
                    <a:pt x="3921" y="3291"/>
                  </a:cubicBezTo>
                  <a:cubicBezTo>
                    <a:pt x="3913" y="3291"/>
                    <a:pt x="3898" y="3281"/>
                    <a:pt x="3880" y="3258"/>
                  </a:cubicBezTo>
                  <a:cubicBezTo>
                    <a:pt x="3877" y="3259"/>
                    <a:pt x="3874" y="3259"/>
                    <a:pt x="3871" y="3259"/>
                  </a:cubicBezTo>
                  <a:cubicBezTo>
                    <a:pt x="3860" y="3259"/>
                    <a:pt x="3845" y="3256"/>
                    <a:pt x="3830" y="3256"/>
                  </a:cubicBezTo>
                  <a:cubicBezTo>
                    <a:pt x="3821" y="3256"/>
                    <a:pt x="3812" y="3257"/>
                    <a:pt x="3805" y="3261"/>
                  </a:cubicBezTo>
                  <a:cubicBezTo>
                    <a:pt x="3789" y="3266"/>
                    <a:pt x="3775" y="3272"/>
                    <a:pt x="3763" y="3272"/>
                  </a:cubicBezTo>
                  <a:cubicBezTo>
                    <a:pt x="3753" y="3272"/>
                    <a:pt x="3744" y="3268"/>
                    <a:pt x="3739" y="3255"/>
                  </a:cubicBezTo>
                  <a:lnTo>
                    <a:pt x="3726" y="3261"/>
                  </a:lnTo>
                  <a:cubicBezTo>
                    <a:pt x="3726" y="3322"/>
                    <a:pt x="3664" y="3356"/>
                    <a:pt x="3613" y="3356"/>
                  </a:cubicBezTo>
                  <a:cubicBezTo>
                    <a:pt x="3606" y="3356"/>
                    <a:pt x="3600" y="3356"/>
                    <a:pt x="3595" y="3355"/>
                  </a:cubicBezTo>
                  <a:cubicBezTo>
                    <a:pt x="3570" y="3361"/>
                    <a:pt x="3548" y="3383"/>
                    <a:pt x="3541" y="3411"/>
                  </a:cubicBezTo>
                  <a:cubicBezTo>
                    <a:pt x="3534" y="3434"/>
                    <a:pt x="3531" y="3444"/>
                    <a:pt x="3525" y="3444"/>
                  </a:cubicBezTo>
                  <a:cubicBezTo>
                    <a:pt x="3521" y="3444"/>
                    <a:pt x="3515" y="3438"/>
                    <a:pt x="3504" y="3427"/>
                  </a:cubicBezTo>
                  <a:cubicBezTo>
                    <a:pt x="3499" y="3418"/>
                    <a:pt x="3484" y="3413"/>
                    <a:pt x="3469" y="3413"/>
                  </a:cubicBezTo>
                  <a:cubicBezTo>
                    <a:pt x="3441" y="3413"/>
                    <a:pt x="3409" y="3429"/>
                    <a:pt x="3425" y="3465"/>
                  </a:cubicBezTo>
                  <a:lnTo>
                    <a:pt x="3400" y="3443"/>
                  </a:lnTo>
                  <a:cubicBezTo>
                    <a:pt x="3394" y="3438"/>
                    <a:pt x="3389" y="3435"/>
                    <a:pt x="3385" y="3435"/>
                  </a:cubicBezTo>
                  <a:cubicBezTo>
                    <a:pt x="3373" y="3435"/>
                    <a:pt x="3376" y="3459"/>
                    <a:pt x="3388" y="3480"/>
                  </a:cubicBezTo>
                  <a:cubicBezTo>
                    <a:pt x="3400" y="3508"/>
                    <a:pt x="3403" y="3523"/>
                    <a:pt x="3397" y="3523"/>
                  </a:cubicBezTo>
                  <a:cubicBezTo>
                    <a:pt x="3391" y="3523"/>
                    <a:pt x="3375" y="3505"/>
                    <a:pt x="3347" y="3465"/>
                  </a:cubicBezTo>
                  <a:cubicBezTo>
                    <a:pt x="3333" y="3434"/>
                    <a:pt x="3323" y="3422"/>
                    <a:pt x="3319" y="3422"/>
                  </a:cubicBezTo>
                  <a:cubicBezTo>
                    <a:pt x="3316" y="3422"/>
                    <a:pt x="3316" y="3430"/>
                    <a:pt x="3322" y="3443"/>
                  </a:cubicBezTo>
                  <a:cubicBezTo>
                    <a:pt x="3322" y="3470"/>
                    <a:pt x="3322" y="3497"/>
                    <a:pt x="3308" y="3497"/>
                  </a:cubicBezTo>
                  <a:cubicBezTo>
                    <a:pt x="3305" y="3497"/>
                    <a:pt x="3300" y="3495"/>
                    <a:pt x="3294" y="3490"/>
                  </a:cubicBezTo>
                  <a:cubicBezTo>
                    <a:pt x="3281" y="3493"/>
                    <a:pt x="3269" y="3499"/>
                    <a:pt x="3294" y="3556"/>
                  </a:cubicBezTo>
                  <a:cubicBezTo>
                    <a:pt x="3309" y="3584"/>
                    <a:pt x="3294" y="3590"/>
                    <a:pt x="3281" y="3596"/>
                  </a:cubicBezTo>
                  <a:cubicBezTo>
                    <a:pt x="3272" y="3577"/>
                    <a:pt x="3266" y="3556"/>
                    <a:pt x="3269" y="3534"/>
                  </a:cubicBezTo>
                  <a:lnTo>
                    <a:pt x="3269" y="3534"/>
                  </a:lnTo>
                  <a:lnTo>
                    <a:pt x="3244" y="3546"/>
                  </a:lnTo>
                  <a:cubicBezTo>
                    <a:pt x="3215" y="3546"/>
                    <a:pt x="3190" y="3530"/>
                    <a:pt x="3178" y="3509"/>
                  </a:cubicBezTo>
                  <a:cubicBezTo>
                    <a:pt x="3168" y="3500"/>
                    <a:pt x="3161" y="3496"/>
                    <a:pt x="3157" y="3496"/>
                  </a:cubicBezTo>
                  <a:cubicBezTo>
                    <a:pt x="3150" y="3496"/>
                    <a:pt x="3154" y="3509"/>
                    <a:pt x="3178" y="3540"/>
                  </a:cubicBezTo>
                  <a:cubicBezTo>
                    <a:pt x="3203" y="3596"/>
                    <a:pt x="3203" y="3596"/>
                    <a:pt x="3178" y="3609"/>
                  </a:cubicBezTo>
                  <a:cubicBezTo>
                    <a:pt x="3172" y="3611"/>
                    <a:pt x="3167" y="3614"/>
                    <a:pt x="3162" y="3614"/>
                  </a:cubicBezTo>
                  <a:cubicBezTo>
                    <a:pt x="3155" y="3614"/>
                    <a:pt x="3147" y="3609"/>
                    <a:pt x="3140" y="3593"/>
                  </a:cubicBezTo>
                  <a:cubicBezTo>
                    <a:pt x="3131" y="3576"/>
                    <a:pt x="3127" y="3569"/>
                    <a:pt x="3120" y="3569"/>
                  </a:cubicBezTo>
                  <a:cubicBezTo>
                    <a:pt x="3115" y="3569"/>
                    <a:pt x="3109" y="3572"/>
                    <a:pt x="3099" y="3577"/>
                  </a:cubicBezTo>
                  <a:cubicBezTo>
                    <a:pt x="3062" y="3593"/>
                    <a:pt x="3062" y="3697"/>
                    <a:pt x="3074" y="3756"/>
                  </a:cubicBezTo>
                  <a:cubicBezTo>
                    <a:pt x="3087" y="3785"/>
                    <a:pt x="3094" y="3799"/>
                    <a:pt x="3091" y="3799"/>
                  </a:cubicBezTo>
                  <a:cubicBezTo>
                    <a:pt x="3089" y="3799"/>
                    <a:pt x="3080" y="3787"/>
                    <a:pt x="3062" y="3762"/>
                  </a:cubicBezTo>
                  <a:cubicBezTo>
                    <a:pt x="3053" y="3746"/>
                    <a:pt x="3045" y="3741"/>
                    <a:pt x="3037" y="3741"/>
                  </a:cubicBezTo>
                  <a:cubicBezTo>
                    <a:pt x="3032" y="3741"/>
                    <a:pt x="3026" y="3744"/>
                    <a:pt x="3021" y="3747"/>
                  </a:cubicBezTo>
                  <a:cubicBezTo>
                    <a:pt x="3009" y="3718"/>
                    <a:pt x="3021" y="3712"/>
                    <a:pt x="3034" y="3706"/>
                  </a:cubicBezTo>
                  <a:lnTo>
                    <a:pt x="3021" y="3678"/>
                  </a:lnTo>
                  <a:cubicBezTo>
                    <a:pt x="3004" y="3655"/>
                    <a:pt x="2992" y="3644"/>
                    <a:pt x="2985" y="3644"/>
                  </a:cubicBezTo>
                  <a:cubicBezTo>
                    <a:pt x="2976" y="3644"/>
                    <a:pt x="2975" y="3662"/>
                    <a:pt x="2983" y="3697"/>
                  </a:cubicBezTo>
                  <a:cubicBezTo>
                    <a:pt x="2983" y="3716"/>
                    <a:pt x="2983" y="3724"/>
                    <a:pt x="2979" y="3724"/>
                  </a:cubicBezTo>
                  <a:cubicBezTo>
                    <a:pt x="2975" y="3724"/>
                    <a:pt x="2968" y="3719"/>
                    <a:pt x="2955" y="3709"/>
                  </a:cubicBezTo>
                  <a:cubicBezTo>
                    <a:pt x="2939" y="3695"/>
                    <a:pt x="2922" y="3680"/>
                    <a:pt x="2916" y="3680"/>
                  </a:cubicBezTo>
                  <a:cubicBezTo>
                    <a:pt x="2913" y="3680"/>
                    <a:pt x="2913" y="3684"/>
                    <a:pt x="2918" y="3693"/>
                  </a:cubicBezTo>
                  <a:cubicBezTo>
                    <a:pt x="2913" y="3695"/>
                    <a:pt x="2908" y="3696"/>
                    <a:pt x="2903" y="3696"/>
                  </a:cubicBezTo>
                  <a:cubicBezTo>
                    <a:pt x="2889" y="3696"/>
                    <a:pt x="2876" y="3690"/>
                    <a:pt x="2864" y="3681"/>
                  </a:cubicBezTo>
                  <a:cubicBezTo>
                    <a:pt x="2839" y="3693"/>
                    <a:pt x="2827" y="3700"/>
                    <a:pt x="2839" y="3728"/>
                  </a:cubicBezTo>
                  <a:cubicBezTo>
                    <a:pt x="2852" y="3756"/>
                    <a:pt x="2839" y="3762"/>
                    <a:pt x="2827" y="3769"/>
                  </a:cubicBezTo>
                  <a:cubicBezTo>
                    <a:pt x="2814" y="3772"/>
                    <a:pt x="2799" y="3778"/>
                    <a:pt x="2814" y="3806"/>
                  </a:cubicBezTo>
                  <a:cubicBezTo>
                    <a:pt x="2827" y="3834"/>
                    <a:pt x="2827" y="3869"/>
                    <a:pt x="2799" y="3881"/>
                  </a:cubicBezTo>
                  <a:cubicBezTo>
                    <a:pt x="2793" y="3899"/>
                    <a:pt x="2790" y="3908"/>
                    <a:pt x="2784" y="3908"/>
                  </a:cubicBezTo>
                  <a:cubicBezTo>
                    <a:pt x="2778" y="3908"/>
                    <a:pt x="2769" y="3896"/>
                    <a:pt x="2748" y="3869"/>
                  </a:cubicBezTo>
                  <a:cubicBezTo>
                    <a:pt x="2741" y="3853"/>
                    <a:pt x="2733" y="3848"/>
                    <a:pt x="2725" y="3848"/>
                  </a:cubicBezTo>
                  <a:cubicBezTo>
                    <a:pt x="2719" y="3848"/>
                    <a:pt x="2713" y="3851"/>
                    <a:pt x="2708" y="3853"/>
                  </a:cubicBezTo>
                  <a:cubicBezTo>
                    <a:pt x="2708" y="3853"/>
                    <a:pt x="2706" y="3854"/>
                    <a:pt x="2703" y="3854"/>
                  </a:cubicBezTo>
                  <a:cubicBezTo>
                    <a:pt x="2697" y="3854"/>
                    <a:pt x="2686" y="3852"/>
                    <a:pt x="2670" y="3838"/>
                  </a:cubicBezTo>
                  <a:cubicBezTo>
                    <a:pt x="2663" y="3832"/>
                    <a:pt x="2659" y="3830"/>
                    <a:pt x="2656" y="3830"/>
                  </a:cubicBezTo>
                  <a:cubicBezTo>
                    <a:pt x="2650" y="3830"/>
                    <a:pt x="2661" y="3851"/>
                    <a:pt x="2670" y="3872"/>
                  </a:cubicBezTo>
                  <a:cubicBezTo>
                    <a:pt x="2683" y="3900"/>
                    <a:pt x="2695" y="3928"/>
                    <a:pt x="2695" y="3928"/>
                  </a:cubicBezTo>
                  <a:cubicBezTo>
                    <a:pt x="2694" y="3929"/>
                    <a:pt x="2694" y="3929"/>
                    <a:pt x="2693" y="3929"/>
                  </a:cubicBezTo>
                  <a:cubicBezTo>
                    <a:pt x="2678" y="3929"/>
                    <a:pt x="2641" y="3883"/>
                    <a:pt x="2629" y="3856"/>
                  </a:cubicBezTo>
                  <a:cubicBezTo>
                    <a:pt x="2611" y="3832"/>
                    <a:pt x="2601" y="3819"/>
                    <a:pt x="2600" y="3819"/>
                  </a:cubicBezTo>
                  <a:lnTo>
                    <a:pt x="2600" y="3819"/>
                  </a:lnTo>
                  <a:cubicBezTo>
                    <a:pt x="2598" y="3819"/>
                    <a:pt x="2604" y="3832"/>
                    <a:pt x="2617" y="3860"/>
                  </a:cubicBezTo>
                  <a:cubicBezTo>
                    <a:pt x="2627" y="3883"/>
                    <a:pt x="2629" y="3910"/>
                    <a:pt x="2608" y="3910"/>
                  </a:cubicBezTo>
                  <a:cubicBezTo>
                    <a:pt x="2604" y="3910"/>
                    <a:pt x="2598" y="3909"/>
                    <a:pt x="2592" y="3907"/>
                  </a:cubicBezTo>
                  <a:cubicBezTo>
                    <a:pt x="2578" y="3913"/>
                    <a:pt x="2564" y="3919"/>
                    <a:pt x="2551" y="3919"/>
                  </a:cubicBezTo>
                  <a:cubicBezTo>
                    <a:pt x="2541" y="3919"/>
                    <a:pt x="2532" y="3915"/>
                    <a:pt x="2526" y="3903"/>
                  </a:cubicBezTo>
                  <a:cubicBezTo>
                    <a:pt x="2519" y="3897"/>
                    <a:pt x="2514" y="3894"/>
                    <a:pt x="2511" y="3894"/>
                  </a:cubicBezTo>
                  <a:cubicBezTo>
                    <a:pt x="2501" y="3894"/>
                    <a:pt x="2501" y="3913"/>
                    <a:pt x="2501" y="3913"/>
                  </a:cubicBezTo>
                  <a:cubicBezTo>
                    <a:pt x="2501" y="3938"/>
                    <a:pt x="2494" y="3948"/>
                    <a:pt x="2470" y="3948"/>
                  </a:cubicBezTo>
                  <a:cubicBezTo>
                    <a:pt x="2461" y="3948"/>
                    <a:pt x="2449" y="3947"/>
                    <a:pt x="2435" y="3944"/>
                  </a:cubicBezTo>
                  <a:cubicBezTo>
                    <a:pt x="2397" y="3932"/>
                    <a:pt x="2375" y="3926"/>
                    <a:pt x="2364" y="3926"/>
                  </a:cubicBezTo>
                  <a:cubicBezTo>
                    <a:pt x="2348" y="3926"/>
                    <a:pt x="2355" y="3939"/>
                    <a:pt x="2369" y="3972"/>
                  </a:cubicBezTo>
                  <a:cubicBezTo>
                    <a:pt x="2377" y="3989"/>
                    <a:pt x="2385" y="4006"/>
                    <a:pt x="2382" y="4006"/>
                  </a:cubicBezTo>
                  <a:cubicBezTo>
                    <a:pt x="2380" y="4006"/>
                    <a:pt x="2373" y="3999"/>
                    <a:pt x="2357" y="3979"/>
                  </a:cubicBezTo>
                  <a:cubicBezTo>
                    <a:pt x="2351" y="3974"/>
                    <a:pt x="2347" y="3972"/>
                    <a:pt x="2344" y="3972"/>
                  </a:cubicBezTo>
                  <a:cubicBezTo>
                    <a:pt x="2331" y="3972"/>
                    <a:pt x="2329" y="3999"/>
                    <a:pt x="2319" y="4029"/>
                  </a:cubicBezTo>
                  <a:cubicBezTo>
                    <a:pt x="2325" y="4069"/>
                    <a:pt x="2338" y="4110"/>
                    <a:pt x="2357" y="4148"/>
                  </a:cubicBezTo>
                  <a:cubicBezTo>
                    <a:pt x="2373" y="4185"/>
                    <a:pt x="2379" y="4198"/>
                    <a:pt x="2370" y="4198"/>
                  </a:cubicBezTo>
                  <a:cubicBezTo>
                    <a:pt x="2366" y="4198"/>
                    <a:pt x="2357" y="4194"/>
                    <a:pt x="2344" y="4189"/>
                  </a:cubicBezTo>
                  <a:cubicBezTo>
                    <a:pt x="2343" y="4189"/>
                    <a:pt x="2343" y="4189"/>
                    <a:pt x="2342" y="4189"/>
                  </a:cubicBezTo>
                  <a:cubicBezTo>
                    <a:pt x="2328" y="4189"/>
                    <a:pt x="2303" y="4168"/>
                    <a:pt x="2291" y="4142"/>
                  </a:cubicBezTo>
                  <a:cubicBezTo>
                    <a:pt x="2278" y="4113"/>
                    <a:pt x="2291" y="4110"/>
                    <a:pt x="2291" y="4110"/>
                  </a:cubicBezTo>
                  <a:lnTo>
                    <a:pt x="2303" y="4104"/>
                  </a:lnTo>
                  <a:cubicBezTo>
                    <a:pt x="2293" y="4080"/>
                    <a:pt x="2283" y="4057"/>
                    <a:pt x="2265" y="4057"/>
                  </a:cubicBezTo>
                  <a:cubicBezTo>
                    <a:pt x="2261" y="4057"/>
                    <a:pt x="2258" y="4058"/>
                    <a:pt x="2253" y="4060"/>
                  </a:cubicBezTo>
                  <a:cubicBezTo>
                    <a:pt x="2241" y="4050"/>
                    <a:pt x="2232" y="4046"/>
                    <a:pt x="2226" y="4046"/>
                  </a:cubicBezTo>
                  <a:cubicBezTo>
                    <a:pt x="2219" y="4046"/>
                    <a:pt x="2218" y="4054"/>
                    <a:pt x="2225" y="4069"/>
                  </a:cubicBezTo>
                  <a:cubicBezTo>
                    <a:pt x="2215" y="4061"/>
                    <a:pt x="2205" y="4057"/>
                    <a:pt x="2195" y="4057"/>
                  </a:cubicBezTo>
                  <a:cubicBezTo>
                    <a:pt x="2180" y="4057"/>
                    <a:pt x="2165" y="4065"/>
                    <a:pt x="2150" y="4073"/>
                  </a:cubicBezTo>
                  <a:cubicBezTo>
                    <a:pt x="2132" y="4081"/>
                    <a:pt x="2110" y="4090"/>
                    <a:pt x="2089" y="4090"/>
                  </a:cubicBezTo>
                  <a:cubicBezTo>
                    <a:pt x="2078" y="4090"/>
                    <a:pt x="2066" y="4087"/>
                    <a:pt x="2056" y="4079"/>
                  </a:cubicBezTo>
                  <a:cubicBezTo>
                    <a:pt x="2031" y="4091"/>
                    <a:pt x="2018" y="4098"/>
                    <a:pt x="2031" y="4126"/>
                  </a:cubicBezTo>
                  <a:cubicBezTo>
                    <a:pt x="2046" y="4159"/>
                    <a:pt x="2047" y="4174"/>
                    <a:pt x="2043" y="4174"/>
                  </a:cubicBezTo>
                  <a:cubicBezTo>
                    <a:pt x="2040" y="4174"/>
                    <a:pt x="2036" y="4168"/>
                    <a:pt x="2031" y="4157"/>
                  </a:cubicBezTo>
                  <a:cubicBezTo>
                    <a:pt x="2020" y="4143"/>
                    <a:pt x="1997" y="4137"/>
                    <a:pt x="1971" y="4137"/>
                  </a:cubicBezTo>
                  <a:cubicBezTo>
                    <a:pt x="1905" y="4137"/>
                    <a:pt x="1815" y="4174"/>
                    <a:pt x="1824" y="4217"/>
                  </a:cubicBezTo>
                  <a:lnTo>
                    <a:pt x="1796" y="4229"/>
                  </a:lnTo>
                  <a:cubicBezTo>
                    <a:pt x="1789" y="4227"/>
                    <a:pt x="1782" y="4225"/>
                    <a:pt x="1774" y="4225"/>
                  </a:cubicBezTo>
                  <a:cubicBezTo>
                    <a:pt x="1734" y="4225"/>
                    <a:pt x="1680" y="4254"/>
                    <a:pt x="1680" y="4283"/>
                  </a:cubicBezTo>
                  <a:lnTo>
                    <a:pt x="1639" y="4301"/>
                  </a:lnTo>
                  <a:cubicBezTo>
                    <a:pt x="1625" y="4294"/>
                    <a:pt x="1615" y="4291"/>
                    <a:pt x="1607" y="4291"/>
                  </a:cubicBezTo>
                  <a:cubicBezTo>
                    <a:pt x="1594" y="4291"/>
                    <a:pt x="1589" y="4301"/>
                    <a:pt x="1589" y="4323"/>
                  </a:cubicBezTo>
                  <a:cubicBezTo>
                    <a:pt x="1589" y="4348"/>
                    <a:pt x="1595" y="4369"/>
                    <a:pt x="1594" y="4369"/>
                  </a:cubicBezTo>
                  <a:cubicBezTo>
                    <a:pt x="1594" y="4369"/>
                    <a:pt x="1593" y="4366"/>
                    <a:pt x="1589" y="4358"/>
                  </a:cubicBezTo>
                  <a:cubicBezTo>
                    <a:pt x="1584" y="4346"/>
                    <a:pt x="1576" y="4341"/>
                    <a:pt x="1565" y="4341"/>
                  </a:cubicBezTo>
                  <a:cubicBezTo>
                    <a:pt x="1549" y="4341"/>
                    <a:pt x="1528" y="4351"/>
                    <a:pt x="1498" y="4364"/>
                  </a:cubicBezTo>
                  <a:cubicBezTo>
                    <a:pt x="1445" y="4389"/>
                    <a:pt x="1445" y="4389"/>
                    <a:pt x="1470" y="4411"/>
                  </a:cubicBezTo>
                  <a:cubicBezTo>
                    <a:pt x="1455" y="4431"/>
                    <a:pt x="1444" y="4439"/>
                    <a:pt x="1435" y="4439"/>
                  </a:cubicBezTo>
                  <a:cubicBezTo>
                    <a:pt x="1422" y="4439"/>
                    <a:pt x="1415" y="4422"/>
                    <a:pt x="1407" y="4405"/>
                  </a:cubicBezTo>
                  <a:cubicBezTo>
                    <a:pt x="1402" y="4380"/>
                    <a:pt x="1394" y="4367"/>
                    <a:pt x="1389" y="4367"/>
                  </a:cubicBezTo>
                  <a:cubicBezTo>
                    <a:pt x="1381" y="4367"/>
                    <a:pt x="1378" y="4392"/>
                    <a:pt x="1395" y="4446"/>
                  </a:cubicBezTo>
                  <a:cubicBezTo>
                    <a:pt x="1403" y="4487"/>
                    <a:pt x="1393" y="4505"/>
                    <a:pt x="1382" y="4505"/>
                  </a:cubicBezTo>
                  <a:cubicBezTo>
                    <a:pt x="1377" y="4505"/>
                    <a:pt x="1371" y="4501"/>
                    <a:pt x="1366" y="4493"/>
                  </a:cubicBezTo>
                  <a:cubicBezTo>
                    <a:pt x="1354" y="4464"/>
                    <a:pt x="1366" y="4458"/>
                    <a:pt x="1379" y="4452"/>
                  </a:cubicBezTo>
                  <a:cubicBezTo>
                    <a:pt x="1379" y="4452"/>
                    <a:pt x="1366" y="4424"/>
                    <a:pt x="1354" y="4395"/>
                  </a:cubicBezTo>
                  <a:cubicBezTo>
                    <a:pt x="1341" y="4402"/>
                    <a:pt x="1341" y="4402"/>
                    <a:pt x="1341" y="4436"/>
                  </a:cubicBezTo>
                  <a:cubicBezTo>
                    <a:pt x="1341" y="4436"/>
                    <a:pt x="1329" y="4442"/>
                    <a:pt x="1329" y="4474"/>
                  </a:cubicBezTo>
                  <a:cubicBezTo>
                    <a:pt x="1329" y="4508"/>
                    <a:pt x="1341" y="4540"/>
                    <a:pt x="1366" y="4558"/>
                  </a:cubicBezTo>
                  <a:cubicBezTo>
                    <a:pt x="1395" y="4580"/>
                    <a:pt x="1379" y="4587"/>
                    <a:pt x="1366" y="4593"/>
                  </a:cubicBezTo>
                  <a:cubicBezTo>
                    <a:pt x="1335" y="4580"/>
                    <a:pt x="1313" y="4549"/>
                    <a:pt x="1316" y="4514"/>
                  </a:cubicBezTo>
                  <a:cubicBezTo>
                    <a:pt x="1329" y="4508"/>
                    <a:pt x="1316" y="4480"/>
                    <a:pt x="1301" y="4452"/>
                  </a:cubicBezTo>
                  <a:cubicBezTo>
                    <a:pt x="1299" y="4448"/>
                    <a:pt x="1297" y="4446"/>
                    <a:pt x="1294" y="4446"/>
                  </a:cubicBezTo>
                  <a:cubicBezTo>
                    <a:pt x="1279" y="4446"/>
                    <a:pt x="1252" y="4519"/>
                    <a:pt x="1263" y="4571"/>
                  </a:cubicBezTo>
                  <a:cubicBezTo>
                    <a:pt x="1260" y="4564"/>
                    <a:pt x="1256" y="4554"/>
                    <a:pt x="1250" y="4543"/>
                  </a:cubicBezTo>
                  <a:cubicBezTo>
                    <a:pt x="1245" y="4530"/>
                    <a:pt x="1236" y="4526"/>
                    <a:pt x="1226" y="4526"/>
                  </a:cubicBezTo>
                  <a:cubicBezTo>
                    <a:pt x="1213" y="4526"/>
                    <a:pt x="1199" y="4533"/>
                    <a:pt x="1185" y="4540"/>
                  </a:cubicBezTo>
                  <a:cubicBezTo>
                    <a:pt x="1160" y="4552"/>
                    <a:pt x="1147" y="4555"/>
                    <a:pt x="1160" y="4583"/>
                  </a:cubicBezTo>
                  <a:cubicBezTo>
                    <a:pt x="1172" y="4612"/>
                    <a:pt x="1185" y="4640"/>
                    <a:pt x="1172" y="4646"/>
                  </a:cubicBezTo>
                  <a:cubicBezTo>
                    <a:pt x="1173" y="4645"/>
                    <a:pt x="1175" y="4645"/>
                    <a:pt x="1176" y="4645"/>
                  </a:cubicBezTo>
                  <a:cubicBezTo>
                    <a:pt x="1187" y="4645"/>
                    <a:pt x="1198" y="4671"/>
                    <a:pt x="1210" y="4696"/>
                  </a:cubicBezTo>
                  <a:cubicBezTo>
                    <a:pt x="1188" y="4687"/>
                    <a:pt x="1166" y="4674"/>
                    <a:pt x="1147" y="4659"/>
                  </a:cubicBezTo>
                  <a:cubicBezTo>
                    <a:pt x="1110" y="4628"/>
                    <a:pt x="1079" y="4611"/>
                    <a:pt x="1047" y="4611"/>
                  </a:cubicBezTo>
                  <a:cubicBezTo>
                    <a:pt x="1032" y="4611"/>
                    <a:pt x="1018" y="4614"/>
                    <a:pt x="1003" y="4621"/>
                  </a:cubicBezTo>
                  <a:cubicBezTo>
                    <a:pt x="987" y="4629"/>
                    <a:pt x="965" y="4638"/>
                    <a:pt x="944" y="4638"/>
                  </a:cubicBezTo>
                  <a:cubicBezTo>
                    <a:pt x="932" y="4638"/>
                    <a:pt x="921" y="4635"/>
                    <a:pt x="912" y="4627"/>
                  </a:cubicBezTo>
                  <a:cubicBezTo>
                    <a:pt x="884" y="4640"/>
                    <a:pt x="871" y="4646"/>
                    <a:pt x="884" y="4674"/>
                  </a:cubicBezTo>
                  <a:lnTo>
                    <a:pt x="859" y="4687"/>
                  </a:lnTo>
                  <a:cubicBezTo>
                    <a:pt x="849" y="4679"/>
                    <a:pt x="840" y="4675"/>
                    <a:pt x="832" y="4675"/>
                  </a:cubicBezTo>
                  <a:cubicBezTo>
                    <a:pt x="820" y="4675"/>
                    <a:pt x="813" y="4685"/>
                    <a:pt x="821" y="4702"/>
                  </a:cubicBezTo>
                  <a:cubicBezTo>
                    <a:pt x="821" y="4719"/>
                    <a:pt x="815" y="4723"/>
                    <a:pt x="807" y="4723"/>
                  </a:cubicBezTo>
                  <a:cubicBezTo>
                    <a:pt x="800" y="4723"/>
                    <a:pt x="793" y="4720"/>
                    <a:pt x="787" y="4720"/>
                  </a:cubicBezTo>
                  <a:cubicBezTo>
                    <a:pt x="784" y="4720"/>
                    <a:pt x="782" y="4720"/>
                    <a:pt x="780" y="4721"/>
                  </a:cubicBezTo>
                  <a:cubicBezTo>
                    <a:pt x="759" y="4703"/>
                    <a:pt x="747" y="4692"/>
                    <a:pt x="744" y="4692"/>
                  </a:cubicBezTo>
                  <a:lnTo>
                    <a:pt x="744" y="4692"/>
                  </a:lnTo>
                  <a:cubicBezTo>
                    <a:pt x="739" y="4692"/>
                    <a:pt x="752" y="4711"/>
                    <a:pt x="780" y="4756"/>
                  </a:cubicBezTo>
                  <a:cubicBezTo>
                    <a:pt x="793" y="4778"/>
                    <a:pt x="818" y="4793"/>
                    <a:pt x="846" y="4793"/>
                  </a:cubicBezTo>
                  <a:lnTo>
                    <a:pt x="884" y="4775"/>
                  </a:lnTo>
                  <a:lnTo>
                    <a:pt x="859" y="4822"/>
                  </a:lnTo>
                  <a:cubicBezTo>
                    <a:pt x="840" y="4840"/>
                    <a:pt x="837" y="4869"/>
                    <a:pt x="846" y="4894"/>
                  </a:cubicBezTo>
                  <a:cubicBezTo>
                    <a:pt x="846" y="4894"/>
                    <a:pt x="859" y="4922"/>
                    <a:pt x="846" y="4928"/>
                  </a:cubicBezTo>
                  <a:lnTo>
                    <a:pt x="821" y="4872"/>
                  </a:lnTo>
                  <a:cubicBezTo>
                    <a:pt x="818" y="4840"/>
                    <a:pt x="809" y="4809"/>
                    <a:pt x="793" y="4781"/>
                  </a:cubicBezTo>
                  <a:cubicBezTo>
                    <a:pt x="773" y="4754"/>
                    <a:pt x="749" y="4739"/>
                    <a:pt x="734" y="4739"/>
                  </a:cubicBezTo>
                  <a:cubicBezTo>
                    <a:pt x="722" y="4739"/>
                    <a:pt x="717" y="4751"/>
                    <a:pt x="730" y="4778"/>
                  </a:cubicBezTo>
                  <a:cubicBezTo>
                    <a:pt x="725" y="4780"/>
                    <a:pt x="721" y="4781"/>
                    <a:pt x="718" y="4781"/>
                  </a:cubicBezTo>
                  <a:cubicBezTo>
                    <a:pt x="712" y="4781"/>
                    <a:pt x="706" y="4776"/>
                    <a:pt x="690" y="4762"/>
                  </a:cubicBezTo>
                  <a:cubicBezTo>
                    <a:pt x="685" y="4752"/>
                    <a:pt x="680" y="4746"/>
                    <a:pt x="677" y="4746"/>
                  </a:cubicBezTo>
                  <a:cubicBezTo>
                    <a:pt x="671" y="4746"/>
                    <a:pt x="669" y="4763"/>
                    <a:pt x="677" y="4803"/>
                  </a:cubicBezTo>
                  <a:cubicBezTo>
                    <a:pt x="684" y="4836"/>
                    <a:pt x="683" y="4852"/>
                    <a:pt x="674" y="4852"/>
                  </a:cubicBezTo>
                  <a:cubicBezTo>
                    <a:pt x="667" y="4852"/>
                    <a:pt x="655" y="4841"/>
                    <a:pt x="636" y="4818"/>
                  </a:cubicBezTo>
                  <a:cubicBezTo>
                    <a:pt x="616" y="4801"/>
                    <a:pt x="595" y="4794"/>
                    <a:pt x="578" y="4794"/>
                  </a:cubicBezTo>
                  <a:cubicBezTo>
                    <a:pt x="554" y="4794"/>
                    <a:pt x="538" y="4808"/>
                    <a:pt x="545" y="4825"/>
                  </a:cubicBezTo>
                  <a:cubicBezTo>
                    <a:pt x="566" y="4866"/>
                    <a:pt x="550" y="4887"/>
                    <a:pt x="530" y="4887"/>
                  </a:cubicBezTo>
                  <a:cubicBezTo>
                    <a:pt x="523" y="4887"/>
                    <a:pt x="515" y="4884"/>
                    <a:pt x="508" y="4878"/>
                  </a:cubicBezTo>
                  <a:cubicBezTo>
                    <a:pt x="498" y="4869"/>
                    <a:pt x="489" y="4865"/>
                    <a:pt x="483" y="4865"/>
                  </a:cubicBezTo>
                  <a:cubicBezTo>
                    <a:pt x="473" y="4865"/>
                    <a:pt x="467" y="4875"/>
                    <a:pt x="467" y="4894"/>
                  </a:cubicBezTo>
                  <a:cubicBezTo>
                    <a:pt x="459" y="4876"/>
                    <a:pt x="446" y="4860"/>
                    <a:pt x="438" y="4860"/>
                  </a:cubicBezTo>
                  <a:cubicBezTo>
                    <a:pt x="433" y="4860"/>
                    <a:pt x="429" y="4865"/>
                    <a:pt x="429" y="4878"/>
                  </a:cubicBezTo>
                  <a:cubicBezTo>
                    <a:pt x="429" y="4878"/>
                    <a:pt x="417" y="4884"/>
                    <a:pt x="442" y="4906"/>
                  </a:cubicBezTo>
                  <a:lnTo>
                    <a:pt x="442" y="4975"/>
                  </a:lnTo>
                  <a:cubicBezTo>
                    <a:pt x="443" y="4975"/>
                    <a:pt x="444" y="4974"/>
                    <a:pt x="446" y="4974"/>
                  </a:cubicBezTo>
                  <a:cubicBezTo>
                    <a:pt x="457" y="4974"/>
                    <a:pt x="469" y="5000"/>
                    <a:pt x="483" y="5025"/>
                  </a:cubicBezTo>
                  <a:cubicBezTo>
                    <a:pt x="487" y="5035"/>
                    <a:pt x="482" y="5041"/>
                    <a:pt x="470" y="5041"/>
                  </a:cubicBezTo>
                  <a:cubicBezTo>
                    <a:pt x="449" y="5041"/>
                    <a:pt x="406" y="5022"/>
                    <a:pt x="364" y="4975"/>
                  </a:cubicBezTo>
                  <a:lnTo>
                    <a:pt x="313" y="4931"/>
                  </a:lnTo>
                  <a:lnTo>
                    <a:pt x="313" y="4931"/>
                  </a:lnTo>
                  <a:cubicBezTo>
                    <a:pt x="326" y="4959"/>
                    <a:pt x="339" y="4988"/>
                    <a:pt x="339" y="4988"/>
                  </a:cubicBezTo>
                  <a:cubicBezTo>
                    <a:pt x="333" y="4990"/>
                    <a:pt x="328" y="4993"/>
                    <a:pt x="322" y="4993"/>
                  </a:cubicBezTo>
                  <a:cubicBezTo>
                    <a:pt x="315" y="4993"/>
                    <a:pt x="307" y="4988"/>
                    <a:pt x="298" y="4972"/>
                  </a:cubicBezTo>
                  <a:cubicBezTo>
                    <a:pt x="289" y="4953"/>
                    <a:pt x="287" y="4947"/>
                    <a:pt x="282" y="4947"/>
                  </a:cubicBezTo>
                  <a:cubicBezTo>
                    <a:pt x="279" y="4947"/>
                    <a:pt x="277" y="4948"/>
                    <a:pt x="273" y="4950"/>
                  </a:cubicBezTo>
                  <a:cubicBezTo>
                    <a:pt x="273" y="4950"/>
                    <a:pt x="260" y="4953"/>
                    <a:pt x="273" y="4981"/>
                  </a:cubicBezTo>
                  <a:cubicBezTo>
                    <a:pt x="288" y="5016"/>
                    <a:pt x="294" y="5029"/>
                    <a:pt x="291" y="5029"/>
                  </a:cubicBezTo>
                  <a:cubicBezTo>
                    <a:pt x="288" y="5029"/>
                    <a:pt x="282" y="5024"/>
                    <a:pt x="273" y="5016"/>
                  </a:cubicBezTo>
                  <a:cubicBezTo>
                    <a:pt x="256" y="4994"/>
                    <a:pt x="244" y="4982"/>
                    <a:pt x="236" y="4982"/>
                  </a:cubicBezTo>
                  <a:cubicBezTo>
                    <a:pt x="227" y="4982"/>
                    <a:pt x="226" y="5000"/>
                    <a:pt x="235" y="5035"/>
                  </a:cubicBezTo>
                  <a:cubicBezTo>
                    <a:pt x="248" y="5064"/>
                    <a:pt x="254" y="5078"/>
                    <a:pt x="252" y="5078"/>
                  </a:cubicBezTo>
                  <a:cubicBezTo>
                    <a:pt x="249" y="5078"/>
                    <a:pt x="239" y="5065"/>
                    <a:pt x="219" y="5041"/>
                  </a:cubicBezTo>
                  <a:cubicBezTo>
                    <a:pt x="208" y="5016"/>
                    <a:pt x="188" y="4996"/>
                    <a:pt x="174" y="4996"/>
                  </a:cubicBezTo>
                  <a:cubicBezTo>
                    <a:pt x="172" y="4996"/>
                    <a:pt x="171" y="4996"/>
                    <a:pt x="169" y="4997"/>
                  </a:cubicBezTo>
                  <a:lnTo>
                    <a:pt x="182" y="5025"/>
                  </a:lnTo>
                  <a:cubicBezTo>
                    <a:pt x="198" y="5060"/>
                    <a:pt x="199" y="5075"/>
                    <a:pt x="190" y="5075"/>
                  </a:cubicBezTo>
                  <a:cubicBezTo>
                    <a:pt x="185" y="5075"/>
                    <a:pt x="178" y="5071"/>
                    <a:pt x="169" y="5063"/>
                  </a:cubicBezTo>
                  <a:cubicBezTo>
                    <a:pt x="164" y="5051"/>
                    <a:pt x="159" y="5046"/>
                    <a:pt x="153" y="5046"/>
                  </a:cubicBezTo>
                  <a:cubicBezTo>
                    <a:pt x="144" y="5046"/>
                    <a:pt x="136" y="5058"/>
                    <a:pt x="129" y="5082"/>
                  </a:cubicBezTo>
                  <a:cubicBezTo>
                    <a:pt x="118" y="5087"/>
                    <a:pt x="109" y="5091"/>
                    <a:pt x="102" y="5091"/>
                  </a:cubicBezTo>
                  <a:cubicBezTo>
                    <a:pt x="92" y="5091"/>
                    <a:pt x="85" y="5085"/>
                    <a:pt x="78" y="5069"/>
                  </a:cubicBezTo>
                  <a:cubicBezTo>
                    <a:pt x="65" y="5043"/>
                    <a:pt x="58" y="5030"/>
                    <a:pt x="56" y="5030"/>
                  </a:cubicBezTo>
                  <a:lnTo>
                    <a:pt x="56" y="5030"/>
                  </a:lnTo>
                  <a:cubicBezTo>
                    <a:pt x="53" y="5030"/>
                    <a:pt x="56" y="5045"/>
                    <a:pt x="63" y="5075"/>
                  </a:cubicBezTo>
                  <a:cubicBezTo>
                    <a:pt x="63" y="5096"/>
                    <a:pt x="63" y="5104"/>
                    <a:pt x="55" y="5104"/>
                  </a:cubicBezTo>
                  <a:cubicBezTo>
                    <a:pt x="49" y="5104"/>
                    <a:pt x="40" y="5101"/>
                    <a:pt x="25" y="5094"/>
                  </a:cubicBezTo>
                  <a:cubicBezTo>
                    <a:pt x="14" y="5084"/>
                    <a:pt x="8" y="5079"/>
                    <a:pt x="4" y="5079"/>
                  </a:cubicBezTo>
                  <a:cubicBezTo>
                    <a:pt x="0" y="5079"/>
                    <a:pt x="0" y="5088"/>
                    <a:pt x="0" y="5107"/>
                  </a:cubicBezTo>
                  <a:cubicBezTo>
                    <a:pt x="23" y="5158"/>
                    <a:pt x="35" y="5186"/>
                    <a:pt x="47" y="5186"/>
                  </a:cubicBezTo>
                  <a:cubicBezTo>
                    <a:pt x="48" y="5186"/>
                    <a:pt x="49" y="5186"/>
                    <a:pt x="50" y="5185"/>
                  </a:cubicBezTo>
                  <a:cubicBezTo>
                    <a:pt x="54" y="5183"/>
                    <a:pt x="57" y="5182"/>
                    <a:pt x="59" y="5182"/>
                  </a:cubicBezTo>
                  <a:cubicBezTo>
                    <a:pt x="64" y="5182"/>
                    <a:pt x="68" y="5188"/>
                    <a:pt x="78" y="5207"/>
                  </a:cubicBezTo>
                  <a:lnTo>
                    <a:pt x="50" y="5220"/>
                  </a:lnTo>
                  <a:cubicBezTo>
                    <a:pt x="38" y="5223"/>
                    <a:pt x="25" y="5229"/>
                    <a:pt x="13" y="5270"/>
                  </a:cubicBezTo>
                  <a:cubicBezTo>
                    <a:pt x="3" y="5301"/>
                    <a:pt x="15" y="5340"/>
                    <a:pt x="27" y="5340"/>
                  </a:cubicBezTo>
                  <a:cubicBezTo>
                    <a:pt x="31" y="5340"/>
                    <a:pt x="35" y="5336"/>
                    <a:pt x="38" y="5326"/>
                  </a:cubicBezTo>
                  <a:lnTo>
                    <a:pt x="66" y="5348"/>
                  </a:lnTo>
                  <a:cubicBezTo>
                    <a:pt x="83" y="5387"/>
                    <a:pt x="98" y="5406"/>
                    <a:pt x="105" y="5406"/>
                  </a:cubicBezTo>
                  <a:cubicBezTo>
                    <a:pt x="113" y="5406"/>
                    <a:pt x="111" y="5381"/>
                    <a:pt x="91" y="5336"/>
                  </a:cubicBezTo>
                  <a:cubicBezTo>
                    <a:pt x="68" y="5290"/>
                    <a:pt x="58" y="5270"/>
                    <a:pt x="61" y="5270"/>
                  </a:cubicBezTo>
                  <a:lnTo>
                    <a:pt x="61" y="5270"/>
                  </a:lnTo>
                  <a:cubicBezTo>
                    <a:pt x="63" y="5270"/>
                    <a:pt x="73" y="5282"/>
                    <a:pt x="91" y="5304"/>
                  </a:cubicBezTo>
                  <a:cubicBezTo>
                    <a:pt x="109" y="5342"/>
                    <a:pt x="120" y="5351"/>
                    <a:pt x="130" y="5351"/>
                  </a:cubicBezTo>
                  <a:cubicBezTo>
                    <a:pt x="134" y="5351"/>
                    <a:pt x="137" y="5350"/>
                    <a:pt x="141" y="5348"/>
                  </a:cubicBezTo>
                  <a:cubicBezTo>
                    <a:pt x="146" y="5346"/>
                    <a:pt x="150" y="5345"/>
                    <a:pt x="152" y="5345"/>
                  </a:cubicBezTo>
                  <a:cubicBezTo>
                    <a:pt x="158" y="5345"/>
                    <a:pt x="161" y="5351"/>
                    <a:pt x="169" y="5370"/>
                  </a:cubicBezTo>
                  <a:cubicBezTo>
                    <a:pt x="180" y="5395"/>
                    <a:pt x="201" y="5415"/>
                    <a:pt x="215" y="5415"/>
                  </a:cubicBezTo>
                  <a:cubicBezTo>
                    <a:pt x="216" y="5415"/>
                    <a:pt x="218" y="5415"/>
                    <a:pt x="219" y="5414"/>
                  </a:cubicBezTo>
                  <a:cubicBezTo>
                    <a:pt x="232" y="5408"/>
                    <a:pt x="235" y="5408"/>
                    <a:pt x="219" y="5379"/>
                  </a:cubicBezTo>
                  <a:cubicBezTo>
                    <a:pt x="207" y="5369"/>
                    <a:pt x="207" y="5360"/>
                    <a:pt x="215" y="5360"/>
                  </a:cubicBezTo>
                  <a:cubicBezTo>
                    <a:pt x="223" y="5360"/>
                    <a:pt x="239" y="5369"/>
                    <a:pt x="260" y="5395"/>
                  </a:cubicBezTo>
                  <a:cubicBezTo>
                    <a:pt x="270" y="5403"/>
                    <a:pt x="276" y="5409"/>
                    <a:pt x="278" y="5409"/>
                  </a:cubicBezTo>
                  <a:cubicBezTo>
                    <a:pt x="282" y="5409"/>
                    <a:pt x="276" y="5395"/>
                    <a:pt x="260" y="5361"/>
                  </a:cubicBezTo>
                  <a:cubicBezTo>
                    <a:pt x="246" y="5330"/>
                    <a:pt x="248" y="5313"/>
                    <a:pt x="259" y="5313"/>
                  </a:cubicBezTo>
                  <a:cubicBezTo>
                    <a:pt x="268" y="5313"/>
                    <a:pt x="282" y="5323"/>
                    <a:pt x="298" y="5345"/>
                  </a:cubicBezTo>
                  <a:lnTo>
                    <a:pt x="326" y="5332"/>
                  </a:lnTo>
                  <a:cubicBezTo>
                    <a:pt x="339" y="5326"/>
                    <a:pt x="326" y="5298"/>
                    <a:pt x="313" y="5270"/>
                  </a:cubicBezTo>
                  <a:cubicBezTo>
                    <a:pt x="297" y="5236"/>
                    <a:pt x="290" y="5222"/>
                    <a:pt x="293" y="5222"/>
                  </a:cubicBezTo>
                  <a:lnTo>
                    <a:pt x="293" y="5222"/>
                  </a:lnTo>
                  <a:cubicBezTo>
                    <a:pt x="295" y="5222"/>
                    <a:pt x="302" y="5228"/>
                    <a:pt x="313" y="5238"/>
                  </a:cubicBezTo>
                  <a:cubicBezTo>
                    <a:pt x="329" y="5251"/>
                    <a:pt x="342" y="5267"/>
                    <a:pt x="351" y="5289"/>
                  </a:cubicBezTo>
                  <a:cubicBezTo>
                    <a:pt x="358" y="5305"/>
                    <a:pt x="365" y="5310"/>
                    <a:pt x="373" y="5310"/>
                  </a:cubicBezTo>
                  <a:cubicBezTo>
                    <a:pt x="379" y="5310"/>
                    <a:pt x="385" y="5307"/>
                    <a:pt x="392" y="5304"/>
                  </a:cubicBezTo>
                  <a:cubicBezTo>
                    <a:pt x="404" y="5298"/>
                    <a:pt x="429" y="5285"/>
                    <a:pt x="417" y="5257"/>
                  </a:cubicBezTo>
                  <a:lnTo>
                    <a:pt x="417" y="5257"/>
                  </a:lnTo>
                  <a:cubicBezTo>
                    <a:pt x="420" y="5265"/>
                    <a:pt x="425" y="5275"/>
                    <a:pt x="429" y="5285"/>
                  </a:cubicBezTo>
                  <a:cubicBezTo>
                    <a:pt x="431" y="5285"/>
                    <a:pt x="432" y="5284"/>
                    <a:pt x="433" y="5284"/>
                  </a:cubicBezTo>
                  <a:cubicBezTo>
                    <a:pt x="440" y="5284"/>
                    <a:pt x="446" y="5292"/>
                    <a:pt x="447" y="5292"/>
                  </a:cubicBezTo>
                  <a:cubicBezTo>
                    <a:pt x="448" y="5292"/>
                    <a:pt x="446" y="5289"/>
                    <a:pt x="442" y="5279"/>
                  </a:cubicBezTo>
                  <a:cubicBezTo>
                    <a:pt x="442" y="5279"/>
                    <a:pt x="444" y="5278"/>
                    <a:pt x="449" y="5278"/>
                  </a:cubicBezTo>
                  <a:cubicBezTo>
                    <a:pt x="457" y="5278"/>
                    <a:pt x="471" y="5280"/>
                    <a:pt x="495" y="5292"/>
                  </a:cubicBezTo>
                  <a:cubicBezTo>
                    <a:pt x="499" y="5293"/>
                    <a:pt x="502" y="5294"/>
                    <a:pt x="505" y="5294"/>
                  </a:cubicBezTo>
                  <a:cubicBezTo>
                    <a:pt x="535" y="5294"/>
                    <a:pt x="540" y="5229"/>
                    <a:pt x="483" y="5195"/>
                  </a:cubicBezTo>
                  <a:lnTo>
                    <a:pt x="495" y="5188"/>
                  </a:lnTo>
                  <a:cubicBezTo>
                    <a:pt x="508" y="5182"/>
                    <a:pt x="495" y="5154"/>
                    <a:pt x="495" y="5154"/>
                  </a:cubicBezTo>
                  <a:cubicBezTo>
                    <a:pt x="483" y="5126"/>
                    <a:pt x="495" y="5122"/>
                    <a:pt x="508" y="5116"/>
                  </a:cubicBezTo>
                  <a:lnTo>
                    <a:pt x="533" y="5173"/>
                  </a:lnTo>
                  <a:cubicBezTo>
                    <a:pt x="548" y="5220"/>
                    <a:pt x="566" y="5247"/>
                    <a:pt x="576" y="5247"/>
                  </a:cubicBezTo>
                  <a:cubicBezTo>
                    <a:pt x="583" y="5247"/>
                    <a:pt x="585" y="5228"/>
                    <a:pt x="574" y="5188"/>
                  </a:cubicBezTo>
                  <a:lnTo>
                    <a:pt x="574" y="5188"/>
                  </a:lnTo>
                  <a:cubicBezTo>
                    <a:pt x="577" y="5196"/>
                    <a:pt x="582" y="5206"/>
                    <a:pt x="586" y="5216"/>
                  </a:cubicBezTo>
                  <a:cubicBezTo>
                    <a:pt x="591" y="5228"/>
                    <a:pt x="596" y="5234"/>
                    <a:pt x="602" y="5234"/>
                  </a:cubicBezTo>
                  <a:cubicBezTo>
                    <a:pt x="609" y="5234"/>
                    <a:pt x="616" y="5222"/>
                    <a:pt x="624" y="5198"/>
                  </a:cubicBezTo>
                  <a:cubicBezTo>
                    <a:pt x="639" y="5191"/>
                    <a:pt x="624" y="5132"/>
                    <a:pt x="611" y="5104"/>
                  </a:cubicBezTo>
                  <a:cubicBezTo>
                    <a:pt x="599" y="5075"/>
                    <a:pt x="611" y="5069"/>
                    <a:pt x="611" y="5069"/>
                  </a:cubicBezTo>
                  <a:cubicBezTo>
                    <a:pt x="615" y="5067"/>
                    <a:pt x="618" y="5066"/>
                    <a:pt x="620" y="5066"/>
                  </a:cubicBezTo>
                  <a:cubicBezTo>
                    <a:pt x="625" y="5066"/>
                    <a:pt x="629" y="5072"/>
                    <a:pt x="639" y="5091"/>
                  </a:cubicBezTo>
                  <a:cubicBezTo>
                    <a:pt x="650" y="5116"/>
                    <a:pt x="661" y="5127"/>
                    <a:pt x="669" y="5127"/>
                  </a:cubicBezTo>
                  <a:cubicBezTo>
                    <a:pt x="679" y="5127"/>
                    <a:pt x="684" y="5108"/>
                    <a:pt x="677" y="5072"/>
                  </a:cubicBezTo>
                  <a:lnTo>
                    <a:pt x="677" y="5072"/>
                  </a:lnTo>
                  <a:lnTo>
                    <a:pt x="690" y="5100"/>
                  </a:lnTo>
                  <a:cubicBezTo>
                    <a:pt x="696" y="5116"/>
                    <a:pt x="708" y="5129"/>
                    <a:pt x="725" y="5129"/>
                  </a:cubicBezTo>
                  <a:cubicBezTo>
                    <a:pt x="739" y="5129"/>
                    <a:pt x="758" y="5120"/>
                    <a:pt x="780" y="5094"/>
                  </a:cubicBezTo>
                  <a:cubicBezTo>
                    <a:pt x="814" y="5079"/>
                    <a:pt x="841" y="5067"/>
                    <a:pt x="860" y="5067"/>
                  </a:cubicBezTo>
                  <a:cubicBezTo>
                    <a:pt x="872" y="5067"/>
                    <a:pt x="881" y="5071"/>
                    <a:pt x="887" y="5082"/>
                  </a:cubicBezTo>
                  <a:cubicBezTo>
                    <a:pt x="889" y="5086"/>
                    <a:pt x="891" y="5087"/>
                    <a:pt x="893" y="5087"/>
                  </a:cubicBezTo>
                  <a:cubicBezTo>
                    <a:pt x="906" y="5087"/>
                    <a:pt x="925" y="5019"/>
                    <a:pt x="925" y="4963"/>
                  </a:cubicBezTo>
                  <a:cubicBezTo>
                    <a:pt x="931" y="4977"/>
                    <a:pt x="938" y="4983"/>
                    <a:pt x="946" y="4983"/>
                  </a:cubicBezTo>
                  <a:cubicBezTo>
                    <a:pt x="954" y="4983"/>
                    <a:pt x="964" y="4978"/>
                    <a:pt x="978" y="4972"/>
                  </a:cubicBezTo>
                  <a:cubicBezTo>
                    <a:pt x="995" y="4964"/>
                    <a:pt x="1004" y="4959"/>
                    <a:pt x="1010" y="4959"/>
                  </a:cubicBezTo>
                  <a:cubicBezTo>
                    <a:pt x="1018" y="4959"/>
                    <a:pt x="1021" y="4966"/>
                    <a:pt x="1028" y="4981"/>
                  </a:cubicBezTo>
                  <a:cubicBezTo>
                    <a:pt x="1034" y="5012"/>
                    <a:pt x="1037" y="5028"/>
                    <a:pt x="1039" y="5028"/>
                  </a:cubicBezTo>
                  <a:cubicBezTo>
                    <a:pt x="1041" y="5028"/>
                    <a:pt x="1041" y="5012"/>
                    <a:pt x="1041" y="4978"/>
                  </a:cubicBezTo>
                  <a:cubicBezTo>
                    <a:pt x="1035" y="4949"/>
                    <a:pt x="1043" y="4935"/>
                    <a:pt x="1057" y="4935"/>
                  </a:cubicBezTo>
                  <a:cubicBezTo>
                    <a:pt x="1072" y="4935"/>
                    <a:pt x="1093" y="4952"/>
                    <a:pt x="1106" y="4981"/>
                  </a:cubicBezTo>
                  <a:cubicBezTo>
                    <a:pt x="1113" y="4996"/>
                    <a:pt x="1120" y="5001"/>
                    <a:pt x="1129" y="5001"/>
                  </a:cubicBezTo>
                  <a:cubicBezTo>
                    <a:pt x="1138" y="5001"/>
                    <a:pt x="1148" y="4997"/>
                    <a:pt x="1160" y="4991"/>
                  </a:cubicBezTo>
                  <a:cubicBezTo>
                    <a:pt x="1160" y="4959"/>
                    <a:pt x="1185" y="4947"/>
                    <a:pt x="1210" y="4934"/>
                  </a:cubicBezTo>
                  <a:cubicBezTo>
                    <a:pt x="1250" y="4916"/>
                    <a:pt x="1250" y="4916"/>
                    <a:pt x="1225" y="4862"/>
                  </a:cubicBezTo>
                  <a:cubicBezTo>
                    <a:pt x="1197" y="4806"/>
                    <a:pt x="1210" y="4800"/>
                    <a:pt x="1238" y="4787"/>
                  </a:cubicBezTo>
                  <a:cubicBezTo>
                    <a:pt x="1243" y="4784"/>
                    <a:pt x="1249" y="4782"/>
                    <a:pt x="1254" y="4782"/>
                  </a:cubicBezTo>
                  <a:cubicBezTo>
                    <a:pt x="1261" y="4782"/>
                    <a:pt x="1268" y="4787"/>
                    <a:pt x="1276" y="4803"/>
                  </a:cubicBezTo>
                  <a:cubicBezTo>
                    <a:pt x="1276" y="4803"/>
                    <a:pt x="1297" y="4820"/>
                    <a:pt x="1311" y="4820"/>
                  </a:cubicBezTo>
                  <a:cubicBezTo>
                    <a:pt x="1313" y="4820"/>
                    <a:pt x="1315" y="4819"/>
                    <a:pt x="1316" y="4818"/>
                  </a:cubicBezTo>
                  <a:cubicBezTo>
                    <a:pt x="1321" y="4817"/>
                    <a:pt x="1326" y="4816"/>
                    <a:pt x="1331" y="4816"/>
                  </a:cubicBezTo>
                  <a:cubicBezTo>
                    <a:pt x="1338" y="4816"/>
                    <a:pt x="1346" y="4820"/>
                    <a:pt x="1354" y="4837"/>
                  </a:cubicBezTo>
                  <a:cubicBezTo>
                    <a:pt x="1364" y="4846"/>
                    <a:pt x="1376" y="4850"/>
                    <a:pt x="1388" y="4850"/>
                  </a:cubicBezTo>
                  <a:cubicBezTo>
                    <a:pt x="1395" y="4850"/>
                    <a:pt x="1401" y="4849"/>
                    <a:pt x="1407" y="4847"/>
                  </a:cubicBezTo>
                  <a:cubicBezTo>
                    <a:pt x="1421" y="4840"/>
                    <a:pt x="1436" y="4833"/>
                    <a:pt x="1449" y="4833"/>
                  </a:cubicBezTo>
                  <a:cubicBezTo>
                    <a:pt x="1459" y="4833"/>
                    <a:pt x="1467" y="4837"/>
                    <a:pt x="1473" y="4850"/>
                  </a:cubicBezTo>
                  <a:cubicBezTo>
                    <a:pt x="1486" y="4847"/>
                    <a:pt x="1486" y="4847"/>
                    <a:pt x="1473" y="4818"/>
                  </a:cubicBezTo>
                  <a:cubicBezTo>
                    <a:pt x="1458" y="4791"/>
                    <a:pt x="1457" y="4759"/>
                    <a:pt x="1515" y="4759"/>
                  </a:cubicBezTo>
                  <a:cubicBezTo>
                    <a:pt x="1518" y="4759"/>
                    <a:pt x="1520" y="4759"/>
                    <a:pt x="1523" y="4759"/>
                  </a:cubicBezTo>
                  <a:cubicBezTo>
                    <a:pt x="1551" y="4750"/>
                    <a:pt x="1589" y="4731"/>
                    <a:pt x="1576" y="4702"/>
                  </a:cubicBezTo>
                  <a:cubicBezTo>
                    <a:pt x="1580" y="4700"/>
                    <a:pt x="1583" y="4699"/>
                    <a:pt x="1585" y="4699"/>
                  </a:cubicBezTo>
                  <a:cubicBezTo>
                    <a:pt x="1590" y="4699"/>
                    <a:pt x="1593" y="4705"/>
                    <a:pt x="1601" y="4724"/>
                  </a:cubicBezTo>
                  <a:cubicBezTo>
                    <a:pt x="1614" y="4749"/>
                    <a:pt x="1625" y="4760"/>
                    <a:pt x="1634" y="4760"/>
                  </a:cubicBezTo>
                  <a:cubicBezTo>
                    <a:pt x="1647" y="4760"/>
                    <a:pt x="1655" y="4740"/>
                    <a:pt x="1655" y="4702"/>
                  </a:cubicBezTo>
                  <a:cubicBezTo>
                    <a:pt x="1647" y="4686"/>
                    <a:pt x="1649" y="4677"/>
                    <a:pt x="1656" y="4677"/>
                  </a:cubicBezTo>
                  <a:cubicBezTo>
                    <a:pt x="1661" y="4677"/>
                    <a:pt x="1670" y="4681"/>
                    <a:pt x="1680" y="4690"/>
                  </a:cubicBezTo>
                  <a:cubicBezTo>
                    <a:pt x="1680" y="4690"/>
                    <a:pt x="1692" y="4684"/>
                    <a:pt x="1692" y="4649"/>
                  </a:cubicBezTo>
                  <a:cubicBezTo>
                    <a:pt x="1692" y="4629"/>
                    <a:pt x="1692" y="4621"/>
                    <a:pt x="1700" y="4621"/>
                  </a:cubicBezTo>
                  <a:cubicBezTo>
                    <a:pt x="1706" y="4621"/>
                    <a:pt x="1716" y="4626"/>
                    <a:pt x="1733" y="4634"/>
                  </a:cubicBezTo>
                  <a:cubicBezTo>
                    <a:pt x="1740" y="4650"/>
                    <a:pt x="1747" y="4655"/>
                    <a:pt x="1755" y="4655"/>
                  </a:cubicBezTo>
                  <a:cubicBezTo>
                    <a:pt x="1760" y="4655"/>
                    <a:pt x="1765" y="4652"/>
                    <a:pt x="1771" y="4649"/>
                  </a:cubicBezTo>
                  <a:cubicBezTo>
                    <a:pt x="1781" y="4614"/>
                    <a:pt x="1889" y="4563"/>
                    <a:pt x="1935" y="4563"/>
                  </a:cubicBezTo>
                  <a:cubicBezTo>
                    <a:pt x="1943" y="4563"/>
                    <a:pt x="1949" y="4565"/>
                    <a:pt x="1952" y="4568"/>
                  </a:cubicBezTo>
                  <a:cubicBezTo>
                    <a:pt x="1952" y="4533"/>
                    <a:pt x="1952" y="4533"/>
                    <a:pt x="1968" y="4527"/>
                  </a:cubicBezTo>
                  <a:cubicBezTo>
                    <a:pt x="1981" y="4544"/>
                    <a:pt x="1989" y="4551"/>
                    <a:pt x="1994" y="4551"/>
                  </a:cubicBezTo>
                  <a:cubicBezTo>
                    <a:pt x="2003" y="4551"/>
                    <a:pt x="1997" y="4524"/>
                    <a:pt x="1981" y="4486"/>
                  </a:cubicBezTo>
                  <a:lnTo>
                    <a:pt x="1968" y="4493"/>
                  </a:lnTo>
                  <a:lnTo>
                    <a:pt x="1952" y="4499"/>
                  </a:lnTo>
                  <a:cubicBezTo>
                    <a:pt x="1940" y="4470"/>
                    <a:pt x="1944" y="4452"/>
                    <a:pt x="1956" y="4452"/>
                  </a:cubicBezTo>
                  <a:cubicBezTo>
                    <a:pt x="1968" y="4452"/>
                    <a:pt x="1987" y="4468"/>
                    <a:pt x="2006" y="4508"/>
                  </a:cubicBezTo>
                  <a:cubicBezTo>
                    <a:pt x="2025" y="4532"/>
                    <a:pt x="2035" y="4545"/>
                    <a:pt x="2039" y="4545"/>
                  </a:cubicBezTo>
                  <a:cubicBezTo>
                    <a:pt x="2043" y="4545"/>
                    <a:pt x="2039" y="4530"/>
                    <a:pt x="2031" y="4499"/>
                  </a:cubicBezTo>
                  <a:cubicBezTo>
                    <a:pt x="2024" y="4464"/>
                    <a:pt x="2025" y="4447"/>
                    <a:pt x="2034" y="4447"/>
                  </a:cubicBezTo>
                  <a:cubicBezTo>
                    <a:pt x="2041" y="4447"/>
                    <a:pt x="2053" y="4458"/>
                    <a:pt x="2072" y="4480"/>
                  </a:cubicBezTo>
                  <a:cubicBezTo>
                    <a:pt x="2084" y="4507"/>
                    <a:pt x="2090" y="4522"/>
                    <a:pt x="2092" y="4522"/>
                  </a:cubicBezTo>
                  <a:cubicBezTo>
                    <a:pt x="2094" y="4522"/>
                    <a:pt x="2091" y="4506"/>
                    <a:pt x="2084" y="4474"/>
                  </a:cubicBezTo>
                  <a:cubicBezTo>
                    <a:pt x="2069" y="4400"/>
                    <a:pt x="2072" y="4353"/>
                    <a:pt x="2089" y="4353"/>
                  </a:cubicBezTo>
                  <a:cubicBezTo>
                    <a:pt x="2100" y="4353"/>
                    <a:pt x="2116" y="4373"/>
                    <a:pt x="2137" y="4417"/>
                  </a:cubicBezTo>
                  <a:cubicBezTo>
                    <a:pt x="2160" y="4468"/>
                    <a:pt x="2182" y="4490"/>
                    <a:pt x="2195" y="4490"/>
                  </a:cubicBezTo>
                  <a:cubicBezTo>
                    <a:pt x="2197" y="4490"/>
                    <a:pt x="2199" y="4490"/>
                    <a:pt x="2200" y="4489"/>
                  </a:cubicBezTo>
                  <a:cubicBezTo>
                    <a:pt x="2216" y="4483"/>
                    <a:pt x="2200" y="4455"/>
                    <a:pt x="2187" y="4427"/>
                  </a:cubicBezTo>
                  <a:cubicBezTo>
                    <a:pt x="2167" y="4399"/>
                    <a:pt x="2161" y="4385"/>
                    <a:pt x="2169" y="4385"/>
                  </a:cubicBezTo>
                  <a:cubicBezTo>
                    <a:pt x="2176" y="4385"/>
                    <a:pt x="2192" y="4394"/>
                    <a:pt x="2216" y="4414"/>
                  </a:cubicBezTo>
                  <a:cubicBezTo>
                    <a:pt x="2251" y="4445"/>
                    <a:pt x="2275" y="4459"/>
                    <a:pt x="2292" y="4459"/>
                  </a:cubicBezTo>
                  <a:cubicBezTo>
                    <a:pt x="2314" y="4459"/>
                    <a:pt x="2325" y="4437"/>
                    <a:pt x="2332" y="4395"/>
                  </a:cubicBezTo>
                  <a:cubicBezTo>
                    <a:pt x="2346" y="4351"/>
                    <a:pt x="2365" y="4326"/>
                    <a:pt x="2377" y="4326"/>
                  </a:cubicBezTo>
                  <a:cubicBezTo>
                    <a:pt x="2386" y="4326"/>
                    <a:pt x="2390" y="4341"/>
                    <a:pt x="2385" y="4373"/>
                  </a:cubicBezTo>
                  <a:cubicBezTo>
                    <a:pt x="2385" y="4412"/>
                    <a:pt x="2385" y="4429"/>
                    <a:pt x="2387" y="4429"/>
                  </a:cubicBezTo>
                  <a:cubicBezTo>
                    <a:pt x="2389" y="4429"/>
                    <a:pt x="2392" y="4419"/>
                    <a:pt x="2397" y="4402"/>
                  </a:cubicBezTo>
                  <a:lnTo>
                    <a:pt x="2463" y="4373"/>
                  </a:lnTo>
                  <a:cubicBezTo>
                    <a:pt x="2476" y="4367"/>
                    <a:pt x="2476" y="4333"/>
                    <a:pt x="2463" y="4305"/>
                  </a:cubicBezTo>
                  <a:lnTo>
                    <a:pt x="2463" y="4305"/>
                  </a:lnTo>
                  <a:cubicBezTo>
                    <a:pt x="2483" y="4331"/>
                    <a:pt x="2504" y="4348"/>
                    <a:pt x="2519" y="4348"/>
                  </a:cubicBezTo>
                  <a:cubicBezTo>
                    <a:pt x="2533" y="4348"/>
                    <a:pt x="2542" y="4335"/>
                    <a:pt x="2542" y="4305"/>
                  </a:cubicBezTo>
                  <a:lnTo>
                    <a:pt x="2567" y="4292"/>
                  </a:lnTo>
                  <a:cubicBezTo>
                    <a:pt x="2579" y="4286"/>
                    <a:pt x="2579" y="4286"/>
                    <a:pt x="2579" y="4251"/>
                  </a:cubicBezTo>
                  <a:cubicBezTo>
                    <a:pt x="2579" y="4238"/>
                    <a:pt x="2583" y="4233"/>
                    <a:pt x="2589" y="4233"/>
                  </a:cubicBezTo>
                  <a:cubicBezTo>
                    <a:pt x="2599" y="4233"/>
                    <a:pt x="2615" y="4247"/>
                    <a:pt x="2632" y="4261"/>
                  </a:cubicBezTo>
                  <a:cubicBezTo>
                    <a:pt x="2650" y="4276"/>
                    <a:pt x="2667" y="4292"/>
                    <a:pt x="2672" y="4292"/>
                  </a:cubicBezTo>
                  <a:cubicBezTo>
                    <a:pt x="2674" y="4292"/>
                    <a:pt x="2674" y="4288"/>
                    <a:pt x="2670" y="4279"/>
                  </a:cubicBezTo>
                  <a:cubicBezTo>
                    <a:pt x="2658" y="4251"/>
                    <a:pt x="2670" y="4210"/>
                    <a:pt x="2670" y="4176"/>
                  </a:cubicBezTo>
                  <a:cubicBezTo>
                    <a:pt x="2670" y="4164"/>
                    <a:pt x="2673" y="4159"/>
                    <a:pt x="2677" y="4159"/>
                  </a:cubicBezTo>
                  <a:cubicBezTo>
                    <a:pt x="2685" y="4159"/>
                    <a:pt x="2695" y="4176"/>
                    <a:pt x="2695" y="4198"/>
                  </a:cubicBezTo>
                  <a:cubicBezTo>
                    <a:pt x="2711" y="4226"/>
                    <a:pt x="2711" y="4226"/>
                    <a:pt x="2748" y="4242"/>
                  </a:cubicBezTo>
                  <a:cubicBezTo>
                    <a:pt x="2761" y="4239"/>
                    <a:pt x="2789" y="4226"/>
                    <a:pt x="2774" y="4198"/>
                  </a:cubicBezTo>
                  <a:cubicBezTo>
                    <a:pt x="2764" y="4176"/>
                    <a:pt x="2809" y="4150"/>
                    <a:pt x="2841" y="4150"/>
                  </a:cubicBezTo>
                  <a:cubicBezTo>
                    <a:pt x="2851" y="4150"/>
                    <a:pt x="2859" y="4152"/>
                    <a:pt x="2864" y="4157"/>
                  </a:cubicBezTo>
                  <a:lnTo>
                    <a:pt x="2893" y="4145"/>
                  </a:lnTo>
                  <a:cubicBezTo>
                    <a:pt x="2905" y="4138"/>
                    <a:pt x="2905" y="4104"/>
                    <a:pt x="2918" y="4098"/>
                  </a:cubicBezTo>
                  <a:cubicBezTo>
                    <a:pt x="2918" y="4098"/>
                    <a:pt x="2930" y="4095"/>
                    <a:pt x="2930" y="4060"/>
                  </a:cubicBezTo>
                  <a:cubicBezTo>
                    <a:pt x="2936" y="4057"/>
                    <a:pt x="2941" y="4055"/>
                    <a:pt x="2946" y="4055"/>
                  </a:cubicBezTo>
                  <a:cubicBezTo>
                    <a:pt x="2954" y="4055"/>
                    <a:pt x="2962" y="4060"/>
                    <a:pt x="2971" y="4076"/>
                  </a:cubicBezTo>
                  <a:cubicBezTo>
                    <a:pt x="2964" y="4043"/>
                    <a:pt x="2961" y="4027"/>
                    <a:pt x="2965" y="4027"/>
                  </a:cubicBezTo>
                  <a:lnTo>
                    <a:pt x="2965" y="4027"/>
                  </a:lnTo>
                  <a:cubicBezTo>
                    <a:pt x="2969" y="4027"/>
                    <a:pt x="2978" y="4040"/>
                    <a:pt x="2996" y="4063"/>
                  </a:cubicBezTo>
                  <a:cubicBezTo>
                    <a:pt x="3008" y="4091"/>
                    <a:pt x="3014" y="4105"/>
                    <a:pt x="3016" y="4105"/>
                  </a:cubicBezTo>
                  <a:cubicBezTo>
                    <a:pt x="3018" y="4105"/>
                    <a:pt x="3015" y="4089"/>
                    <a:pt x="3009" y="4057"/>
                  </a:cubicBezTo>
                  <a:cubicBezTo>
                    <a:pt x="3009" y="4040"/>
                    <a:pt x="3009" y="4032"/>
                    <a:pt x="3013" y="4032"/>
                  </a:cubicBezTo>
                  <a:cubicBezTo>
                    <a:pt x="3016" y="4032"/>
                    <a:pt x="3022" y="4038"/>
                    <a:pt x="3034" y="4048"/>
                  </a:cubicBezTo>
                  <a:cubicBezTo>
                    <a:pt x="3041" y="4060"/>
                    <a:pt x="3047" y="4066"/>
                    <a:pt x="3051" y="4066"/>
                  </a:cubicBezTo>
                  <a:cubicBezTo>
                    <a:pt x="3055" y="4066"/>
                    <a:pt x="3056" y="4057"/>
                    <a:pt x="3049" y="4041"/>
                  </a:cubicBezTo>
                  <a:cubicBezTo>
                    <a:pt x="3039" y="3998"/>
                    <a:pt x="3048" y="3963"/>
                    <a:pt x="3064" y="3963"/>
                  </a:cubicBezTo>
                  <a:cubicBezTo>
                    <a:pt x="3071" y="3963"/>
                    <a:pt x="3079" y="3970"/>
                    <a:pt x="3087" y="3988"/>
                  </a:cubicBezTo>
                  <a:cubicBezTo>
                    <a:pt x="3087" y="3988"/>
                    <a:pt x="3099" y="3982"/>
                    <a:pt x="3099" y="3950"/>
                  </a:cubicBezTo>
                  <a:cubicBezTo>
                    <a:pt x="3093" y="3918"/>
                    <a:pt x="3090" y="3903"/>
                    <a:pt x="3092" y="3903"/>
                  </a:cubicBezTo>
                  <a:lnTo>
                    <a:pt x="3092" y="3903"/>
                  </a:lnTo>
                  <a:cubicBezTo>
                    <a:pt x="3093" y="3903"/>
                    <a:pt x="3100" y="3917"/>
                    <a:pt x="3112" y="3944"/>
                  </a:cubicBezTo>
                  <a:cubicBezTo>
                    <a:pt x="3130" y="3966"/>
                    <a:pt x="3143" y="3978"/>
                    <a:pt x="3150" y="3978"/>
                  </a:cubicBezTo>
                  <a:cubicBezTo>
                    <a:pt x="3159" y="3978"/>
                    <a:pt x="3160" y="3960"/>
                    <a:pt x="3153" y="3925"/>
                  </a:cubicBezTo>
                  <a:cubicBezTo>
                    <a:pt x="3153" y="3925"/>
                    <a:pt x="3153" y="3905"/>
                    <a:pt x="3164" y="3905"/>
                  </a:cubicBezTo>
                  <a:cubicBezTo>
                    <a:pt x="3167" y="3905"/>
                    <a:pt x="3172" y="3907"/>
                    <a:pt x="3178" y="3913"/>
                  </a:cubicBezTo>
                  <a:cubicBezTo>
                    <a:pt x="3190" y="3919"/>
                    <a:pt x="3208" y="3922"/>
                    <a:pt x="3225" y="3922"/>
                  </a:cubicBezTo>
                  <a:cubicBezTo>
                    <a:pt x="3262" y="3922"/>
                    <a:pt x="3297" y="3907"/>
                    <a:pt x="3269" y="3872"/>
                  </a:cubicBezTo>
                  <a:lnTo>
                    <a:pt x="3297" y="3863"/>
                  </a:lnTo>
                  <a:cubicBezTo>
                    <a:pt x="3310" y="3868"/>
                    <a:pt x="3320" y="3871"/>
                    <a:pt x="3327" y="3871"/>
                  </a:cubicBezTo>
                  <a:cubicBezTo>
                    <a:pt x="3342" y="3871"/>
                    <a:pt x="3347" y="3860"/>
                    <a:pt x="3347" y="3838"/>
                  </a:cubicBezTo>
                  <a:lnTo>
                    <a:pt x="3347" y="3803"/>
                  </a:lnTo>
                  <a:cubicBezTo>
                    <a:pt x="3358" y="3828"/>
                    <a:pt x="3381" y="3848"/>
                    <a:pt x="3395" y="3848"/>
                  </a:cubicBezTo>
                  <a:cubicBezTo>
                    <a:pt x="3397" y="3848"/>
                    <a:pt x="3399" y="3848"/>
                    <a:pt x="3400" y="3847"/>
                  </a:cubicBezTo>
                  <a:cubicBezTo>
                    <a:pt x="3413" y="3844"/>
                    <a:pt x="3413" y="3844"/>
                    <a:pt x="3400" y="3816"/>
                  </a:cubicBezTo>
                  <a:cubicBezTo>
                    <a:pt x="3375" y="3794"/>
                    <a:pt x="3388" y="3787"/>
                    <a:pt x="3400" y="3781"/>
                  </a:cubicBezTo>
                  <a:cubicBezTo>
                    <a:pt x="3402" y="3780"/>
                    <a:pt x="3403" y="3780"/>
                    <a:pt x="3405" y="3780"/>
                  </a:cubicBezTo>
                  <a:cubicBezTo>
                    <a:pt x="3418" y="3780"/>
                    <a:pt x="3439" y="3800"/>
                    <a:pt x="3450" y="3825"/>
                  </a:cubicBezTo>
                  <a:lnTo>
                    <a:pt x="3466" y="3819"/>
                  </a:lnTo>
                  <a:cubicBezTo>
                    <a:pt x="3449" y="3784"/>
                    <a:pt x="3447" y="3768"/>
                    <a:pt x="3452" y="3768"/>
                  </a:cubicBezTo>
                  <a:cubicBezTo>
                    <a:pt x="3455" y="3768"/>
                    <a:pt x="3460" y="3774"/>
                    <a:pt x="3466" y="3784"/>
                  </a:cubicBezTo>
                  <a:cubicBezTo>
                    <a:pt x="3480" y="3797"/>
                    <a:pt x="3491" y="3800"/>
                    <a:pt x="3499" y="3800"/>
                  </a:cubicBezTo>
                  <a:cubicBezTo>
                    <a:pt x="3505" y="3800"/>
                    <a:pt x="3511" y="3798"/>
                    <a:pt x="3516" y="3797"/>
                  </a:cubicBezTo>
                  <a:cubicBezTo>
                    <a:pt x="3512" y="3786"/>
                    <a:pt x="3512" y="3783"/>
                    <a:pt x="3514" y="3783"/>
                  </a:cubicBezTo>
                  <a:lnTo>
                    <a:pt x="3514" y="3783"/>
                  </a:lnTo>
                  <a:cubicBezTo>
                    <a:pt x="3517" y="3783"/>
                    <a:pt x="3524" y="3793"/>
                    <a:pt x="3516" y="3797"/>
                  </a:cubicBezTo>
                  <a:lnTo>
                    <a:pt x="3529" y="3825"/>
                  </a:lnTo>
                  <a:cubicBezTo>
                    <a:pt x="3536" y="3831"/>
                    <a:pt x="3540" y="3833"/>
                    <a:pt x="3543" y="3833"/>
                  </a:cubicBezTo>
                  <a:cubicBezTo>
                    <a:pt x="3551" y="3833"/>
                    <a:pt x="3541" y="3812"/>
                    <a:pt x="3529" y="3791"/>
                  </a:cubicBezTo>
                  <a:lnTo>
                    <a:pt x="3557" y="3778"/>
                  </a:lnTo>
                  <a:cubicBezTo>
                    <a:pt x="3570" y="3772"/>
                    <a:pt x="3582" y="3765"/>
                    <a:pt x="3557" y="3744"/>
                  </a:cubicBezTo>
                  <a:cubicBezTo>
                    <a:pt x="3544" y="3715"/>
                    <a:pt x="3529" y="3687"/>
                    <a:pt x="3544" y="3681"/>
                  </a:cubicBezTo>
                  <a:lnTo>
                    <a:pt x="3544" y="3681"/>
                  </a:lnTo>
                  <a:cubicBezTo>
                    <a:pt x="3556" y="3706"/>
                    <a:pt x="3567" y="3732"/>
                    <a:pt x="3578" y="3732"/>
                  </a:cubicBezTo>
                  <a:cubicBezTo>
                    <a:pt x="3580" y="3732"/>
                    <a:pt x="3581" y="3732"/>
                    <a:pt x="3582" y="3731"/>
                  </a:cubicBezTo>
                  <a:cubicBezTo>
                    <a:pt x="3583" y="3731"/>
                    <a:pt x="3583" y="3731"/>
                    <a:pt x="3584" y="3731"/>
                  </a:cubicBezTo>
                  <a:cubicBezTo>
                    <a:pt x="3596" y="3731"/>
                    <a:pt x="3607" y="3756"/>
                    <a:pt x="3607" y="3756"/>
                  </a:cubicBezTo>
                  <a:cubicBezTo>
                    <a:pt x="3612" y="3776"/>
                    <a:pt x="3620" y="3784"/>
                    <a:pt x="3628" y="3784"/>
                  </a:cubicBezTo>
                  <a:cubicBezTo>
                    <a:pt x="3644" y="3784"/>
                    <a:pt x="3660" y="3754"/>
                    <a:pt x="3660" y="3731"/>
                  </a:cubicBezTo>
                  <a:cubicBezTo>
                    <a:pt x="3660" y="3693"/>
                    <a:pt x="3664" y="3674"/>
                    <a:pt x="3672" y="3674"/>
                  </a:cubicBezTo>
                  <a:cubicBezTo>
                    <a:pt x="3678" y="3674"/>
                    <a:pt x="3687" y="3687"/>
                    <a:pt x="3698" y="3712"/>
                  </a:cubicBezTo>
                  <a:cubicBezTo>
                    <a:pt x="3705" y="3727"/>
                    <a:pt x="3711" y="3733"/>
                    <a:pt x="3714" y="3733"/>
                  </a:cubicBezTo>
                  <a:cubicBezTo>
                    <a:pt x="3724" y="3733"/>
                    <a:pt x="3719" y="3679"/>
                    <a:pt x="3698" y="3612"/>
                  </a:cubicBezTo>
                  <a:lnTo>
                    <a:pt x="3673" y="3521"/>
                  </a:lnTo>
                  <a:lnTo>
                    <a:pt x="3714" y="3606"/>
                  </a:lnTo>
                  <a:cubicBezTo>
                    <a:pt x="3748" y="3664"/>
                    <a:pt x="3763" y="3690"/>
                    <a:pt x="3773" y="3690"/>
                  </a:cubicBezTo>
                  <a:cubicBezTo>
                    <a:pt x="3781" y="3690"/>
                    <a:pt x="3785" y="3671"/>
                    <a:pt x="3792" y="3637"/>
                  </a:cubicBezTo>
                  <a:cubicBezTo>
                    <a:pt x="3799" y="3617"/>
                    <a:pt x="3802" y="3607"/>
                    <a:pt x="3805" y="3607"/>
                  </a:cubicBezTo>
                  <a:cubicBezTo>
                    <a:pt x="3808" y="3607"/>
                    <a:pt x="3811" y="3615"/>
                    <a:pt x="3817" y="3628"/>
                  </a:cubicBezTo>
                  <a:cubicBezTo>
                    <a:pt x="3823" y="3641"/>
                    <a:pt x="3829" y="3647"/>
                    <a:pt x="3838" y="3647"/>
                  </a:cubicBezTo>
                  <a:cubicBezTo>
                    <a:pt x="3848" y="3647"/>
                    <a:pt x="3862" y="3640"/>
                    <a:pt x="3883" y="3631"/>
                  </a:cubicBezTo>
                  <a:cubicBezTo>
                    <a:pt x="3920" y="3615"/>
                    <a:pt x="3933" y="3609"/>
                    <a:pt x="3920" y="3581"/>
                  </a:cubicBezTo>
                  <a:lnTo>
                    <a:pt x="3949" y="3568"/>
                  </a:lnTo>
                  <a:cubicBezTo>
                    <a:pt x="3961" y="3584"/>
                    <a:pt x="3970" y="3591"/>
                    <a:pt x="3976" y="3591"/>
                  </a:cubicBezTo>
                  <a:cubicBezTo>
                    <a:pt x="3989" y="3591"/>
                    <a:pt x="3987" y="3561"/>
                    <a:pt x="3961" y="3527"/>
                  </a:cubicBezTo>
                  <a:lnTo>
                    <a:pt x="3986" y="3518"/>
                  </a:lnTo>
                  <a:lnTo>
                    <a:pt x="3999" y="3546"/>
                  </a:lnTo>
                  <a:cubicBezTo>
                    <a:pt x="4003" y="3555"/>
                    <a:pt x="4010" y="3560"/>
                    <a:pt x="4021" y="3560"/>
                  </a:cubicBezTo>
                  <a:cubicBezTo>
                    <a:pt x="4041" y="3560"/>
                    <a:pt x="4077" y="3545"/>
                    <a:pt x="4143" y="3515"/>
                  </a:cubicBezTo>
                  <a:cubicBezTo>
                    <a:pt x="4259" y="3462"/>
                    <a:pt x="4271" y="3455"/>
                    <a:pt x="4246" y="3399"/>
                  </a:cubicBezTo>
                  <a:cubicBezTo>
                    <a:pt x="4240" y="3365"/>
                    <a:pt x="4240" y="3349"/>
                    <a:pt x="4246" y="3349"/>
                  </a:cubicBezTo>
                  <a:cubicBezTo>
                    <a:pt x="4251" y="3349"/>
                    <a:pt x="4260" y="3361"/>
                    <a:pt x="4271" y="3386"/>
                  </a:cubicBezTo>
                  <a:cubicBezTo>
                    <a:pt x="4282" y="3406"/>
                    <a:pt x="4298" y="3422"/>
                    <a:pt x="4302" y="3422"/>
                  </a:cubicBezTo>
                  <a:cubicBezTo>
                    <a:pt x="4304" y="3422"/>
                    <a:pt x="4304" y="3419"/>
                    <a:pt x="4300" y="3411"/>
                  </a:cubicBezTo>
                  <a:cubicBezTo>
                    <a:pt x="4305" y="3408"/>
                    <a:pt x="4311" y="3407"/>
                    <a:pt x="4317" y="3407"/>
                  </a:cubicBezTo>
                  <a:cubicBezTo>
                    <a:pt x="4329" y="3407"/>
                    <a:pt x="4341" y="3412"/>
                    <a:pt x="4350" y="3421"/>
                  </a:cubicBezTo>
                  <a:cubicBezTo>
                    <a:pt x="4371" y="3433"/>
                    <a:pt x="4385" y="3437"/>
                    <a:pt x="4394" y="3437"/>
                  </a:cubicBezTo>
                  <a:cubicBezTo>
                    <a:pt x="4414" y="3437"/>
                    <a:pt x="4412" y="3415"/>
                    <a:pt x="4403" y="3396"/>
                  </a:cubicBezTo>
                  <a:cubicBezTo>
                    <a:pt x="4385" y="3373"/>
                    <a:pt x="4380" y="3365"/>
                    <a:pt x="4383" y="3365"/>
                  </a:cubicBezTo>
                  <a:lnTo>
                    <a:pt x="4383" y="3365"/>
                  </a:lnTo>
                  <a:cubicBezTo>
                    <a:pt x="4387" y="3365"/>
                    <a:pt x="4402" y="3377"/>
                    <a:pt x="4416" y="3389"/>
                  </a:cubicBezTo>
                  <a:cubicBezTo>
                    <a:pt x="4432" y="3406"/>
                    <a:pt x="4450" y="3421"/>
                    <a:pt x="4457" y="3421"/>
                  </a:cubicBezTo>
                  <a:cubicBezTo>
                    <a:pt x="4460" y="3421"/>
                    <a:pt x="4461" y="3418"/>
                    <a:pt x="4456" y="3408"/>
                  </a:cubicBezTo>
                  <a:cubicBezTo>
                    <a:pt x="4456" y="3384"/>
                    <a:pt x="4488" y="3345"/>
                    <a:pt x="4517" y="3345"/>
                  </a:cubicBezTo>
                  <a:cubicBezTo>
                    <a:pt x="4528" y="3345"/>
                    <a:pt x="4539" y="3351"/>
                    <a:pt x="4547" y="3367"/>
                  </a:cubicBezTo>
                  <a:lnTo>
                    <a:pt x="4572" y="3355"/>
                  </a:lnTo>
                  <a:cubicBezTo>
                    <a:pt x="4560" y="3327"/>
                    <a:pt x="4585" y="3314"/>
                    <a:pt x="4613" y="3302"/>
                  </a:cubicBezTo>
                  <a:cubicBezTo>
                    <a:pt x="4625" y="3297"/>
                    <a:pt x="4633" y="3294"/>
                    <a:pt x="4641" y="3294"/>
                  </a:cubicBezTo>
                  <a:cubicBezTo>
                    <a:pt x="4650" y="3294"/>
                    <a:pt x="4656" y="3299"/>
                    <a:pt x="4663" y="3314"/>
                  </a:cubicBezTo>
                  <a:cubicBezTo>
                    <a:pt x="4663" y="3329"/>
                    <a:pt x="4666" y="3337"/>
                    <a:pt x="4669" y="3337"/>
                  </a:cubicBezTo>
                  <a:cubicBezTo>
                    <a:pt x="4674" y="3337"/>
                    <a:pt x="4681" y="3325"/>
                    <a:pt x="4688" y="3302"/>
                  </a:cubicBezTo>
                  <a:cubicBezTo>
                    <a:pt x="4704" y="3295"/>
                    <a:pt x="4688" y="3233"/>
                    <a:pt x="4704" y="3230"/>
                  </a:cubicBezTo>
                  <a:cubicBezTo>
                    <a:pt x="4688" y="3201"/>
                    <a:pt x="4688" y="3167"/>
                    <a:pt x="4704" y="3161"/>
                  </a:cubicBezTo>
                  <a:lnTo>
                    <a:pt x="4716" y="3189"/>
                  </a:lnTo>
                  <a:cubicBezTo>
                    <a:pt x="4729" y="3217"/>
                    <a:pt x="4742" y="3245"/>
                    <a:pt x="4742" y="3245"/>
                  </a:cubicBezTo>
                  <a:cubicBezTo>
                    <a:pt x="4754" y="3239"/>
                    <a:pt x="4767" y="3233"/>
                    <a:pt x="4754" y="3205"/>
                  </a:cubicBezTo>
                  <a:lnTo>
                    <a:pt x="4754" y="3205"/>
                  </a:lnTo>
                  <a:cubicBezTo>
                    <a:pt x="4768" y="3216"/>
                    <a:pt x="4778" y="3219"/>
                    <a:pt x="4788" y="3219"/>
                  </a:cubicBezTo>
                  <a:cubicBezTo>
                    <a:pt x="4798" y="3219"/>
                    <a:pt x="4807" y="3216"/>
                    <a:pt x="4820" y="3211"/>
                  </a:cubicBezTo>
                  <a:cubicBezTo>
                    <a:pt x="4845" y="3198"/>
                    <a:pt x="4873" y="3186"/>
                    <a:pt x="4873" y="3151"/>
                  </a:cubicBezTo>
                  <a:cubicBezTo>
                    <a:pt x="4885" y="3169"/>
                    <a:pt x="4901" y="3177"/>
                    <a:pt x="4918" y="3177"/>
                  </a:cubicBezTo>
                  <a:cubicBezTo>
                    <a:pt x="4952" y="3177"/>
                    <a:pt x="4985" y="3146"/>
                    <a:pt x="4977" y="3104"/>
                  </a:cubicBezTo>
                  <a:cubicBezTo>
                    <a:pt x="4969" y="3088"/>
                    <a:pt x="4971" y="3079"/>
                    <a:pt x="4978" y="3079"/>
                  </a:cubicBezTo>
                  <a:cubicBezTo>
                    <a:pt x="4983" y="3079"/>
                    <a:pt x="4991" y="3083"/>
                    <a:pt x="5002" y="3092"/>
                  </a:cubicBezTo>
                  <a:cubicBezTo>
                    <a:pt x="5013" y="3103"/>
                    <a:pt x="5019" y="3109"/>
                    <a:pt x="5023" y="3109"/>
                  </a:cubicBezTo>
                  <a:cubicBezTo>
                    <a:pt x="5027" y="3109"/>
                    <a:pt x="5027" y="3101"/>
                    <a:pt x="5027" y="3082"/>
                  </a:cubicBezTo>
                  <a:cubicBezTo>
                    <a:pt x="5027" y="3069"/>
                    <a:pt x="5031" y="3064"/>
                    <a:pt x="5037" y="3064"/>
                  </a:cubicBezTo>
                  <a:cubicBezTo>
                    <a:pt x="5048" y="3064"/>
                    <a:pt x="5064" y="3078"/>
                    <a:pt x="5080" y="3092"/>
                  </a:cubicBezTo>
                  <a:cubicBezTo>
                    <a:pt x="5101" y="3117"/>
                    <a:pt x="5114" y="3128"/>
                    <a:pt x="5122" y="3128"/>
                  </a:cubicBezTo>
                  <a:cubicBezTo>
                    <a:pt x="5130" y="3128"/>
                    <a:pt x="5133" y="3118"/>
                    <a:pt x="5133" y="3101"/>
                  </a:cubicBezTo>
                  <a:cubicBezTo>
                    <a:pt x="5140" y="3076"/>
                    <a:pt x="5158" y="3054"/>
                    <a:pt x="5183" y="3045"/>
                  </a:cubicBezTo>
                  <a:cubicBezTo>
                    <a:pt x="5196" y="3004"/>
                    <a:pt x="5212" y="3001"/>
                    <a:pt x="5183" y="2976"/>
                  </a:cubicBezTo>
                  <a:cubicBezTo>
                    <a:pt x="5177" y="2957"/>
                    <a:pt x="5171" y="2938"/>
                    <a:pt x="5171" y="2916"/>
                  </a:cubicBezTo>
                  <a:cubicBezTo>
                    <a:pt x="5176" y="2900"/>
                    <a:pt x="5181" y="2895"/>
                    <a:pt x="5184" y="2895"/>
                  </a:cubicBezTo>
                  <a:cubicBezTo>
                    <a:pt x="5189" y="2895"/>
                    <a:pt x="5191" y="2906"/>
                    <a:pt x="5183" y="2910"/>
                  </a:cubicBezTo>
                  <a:cubicBezTo>
                    <a:pt x="5171" y="2951"/>
                    <a:pt x="5183" y="2944"/>
                    <a:pt x="5212" y="2966"/>
                  </a:cubicBezTo>
                  <a:cubicBezTo>
                    <a:pt x="5222" y="2975"/>
                    <a:pt x="5233" y="2979"/>
                    <a:pt x="5245" y="2979"/>
                  </a:cubicBezTo>
                  <a:cubicBezTo>
                    <a:pt x="5255" y="2979"/>
                    <a:pt x="5265" y="2975"/>
                    <a:pt x="5274" y="2970"/>
                  </a:cubicBezTo>
                  <a:lnTo>
                    <a:pt x="5328" y="2948"/>
                  </a:lnTo>
                  <a:cubicBezTo>
                    <a:pt x="5343" y="2950"/>
                    <a:pt x="5355" y="2952"/>
                    <a:pt x="5363" y="2952"/>
                  </a:cubicBezTo>
                  <a:cubicBezTo>
                    <a:pt x="5386" y="2952"/>
                    <a:pt x="5390" y="2943"/>
                    <a:pt x="5381" y="2922"/>
                  </a:cubicBezTo>
                  <a:cubicBezTo>
                    <a:pt x="5376" y="2913"/>
                    <a:pt x="5372" y="2905"/>
                    <a:pt x="5369" y="2898"/>
                  </a:cubicBezTo>
                  <a:lnTo>
                    <a:pt x="5369" y="2898"/>
                  </a:lnTo>
                  <a:cubicBezTo>
                    <a:pt x="5379" y="2908"/>
                    <a:pt x="5395" y="2913"/>
                    <a:pt x="5412" y="2913"/>
                  </a:cubicBezTo>
                  <a:cubicBezTo>
                    <a:pt x="5469" y="2913"/>
                    <a:pt x="5546" y="2866"/>
                    <a:pt x="5534" y="2819"/>
                  </a:cubicBezTo>
                  <a:cubicBezTo>
                    <a:pt x="5531" y="2811"/>
                    <a:pt x="5529" y="2807"/>
                    <a:pt x="5529" y="2807"/>
                  </a:cubicBezTo>
                  <a:lnTo>
                    <a:pt x="5529" y="2807"/>
                  </a:lnTo>
                  <a:cubicBezTo>
                    <a:pt x="5529" y="2807"/>
                    <a:pt x="5539" y="2827"/>
                    <a:pt x="5550" y="2847"/>
                  </a:cubicBezTo>
                  <a:cubicBezTo>
                    <a:pt x="5557" y="2862"/>
                    <a:pt x="5563" y="2867"/>
                    <a:pt x="5571" y="2867"/>
                  </a:cubicBezTo>
                  <a:cubicBezTo>
                    <a:pt x="5579" y="2867"/>
                    <a:pt x="5588" y="2863"/>
                    <a:pt x="5600" y="2857"/>
                  </a:cubicBezTo>
                  <a:cubicBezTo>
                    <a:pt x="5613" y="2850"/>
                    <a:pt x="5653" y="2800"/>
                    <a:pt x="5691" y="2781"/>
                  </a:cubicBezTo>
                  <a:cubicBezTo>
                    <a:pt x="5744" y="2760"/>
                    <a:pt x="5782" y="2741"/>
                    <a:pt x="5769" y="2713"/>
                  </a:cubicBezTo>
                  <a:cubicBezTo>
                    <a:pt x="5773" y="2711"/>
                    <a:pt x="5776" y="2709"/>
                    <a:pt x="5779" y="2709"/>
                  </a:cubicBezTo>
                  <a:cubicBezTo>
                    <a:pt x="5784" y="2709"/>
                    <a:pt x="5787" y="2715"/>
                    <a:pt x="5798" y="2734"/>
                  </a:cubicBezTo>
                  <a:cubicBezTo>
                    <a:pt x="5798" y="2755"/>
                    <a:pt x="5802" y="2761"/>
                    <a:pt x="5809" y="2761"/>
                  </a:cubicBezTo>
                  <a:cubicBezTo>
                    <a:pt x="5813" y="2761"/>
                    <a:pt x="5818" y="2759"/>
                    <a:pt x="5823" y="2756"/>
                  </a:cubicBezTo>
                  <a:cubicBezTo>
                    <a:pt x="5835" y="2753"/>
                    <a:pt x="5823" y="2725"/>
                    <a:pt x="5810" y="2697"/>
                  </a:cubicBezTo>
                  <a:cubicBezTo>
                    <a:pt x="5802" y="2679"/>
                    <a:pt x="5804" y="2670"/>
                    <a:pt x="5817" y="2670"/>
                  </a:cubicBezTo>
                  <a:cubicBezTo>
                    <a:pt x="5824" y="2670"/>
                    <a:pt x="5834" y="2672"/>
                    <a:pt x="5848" y="2678"/>
                  </a:cubicBezTo>
                  <a:cubicBezTo>
                    <a:pt x="5857" y="2682"/>
                    <a:pt x="5867" y="2683"/>
                    <a:pt x="5877" y="2683"/>
                  </a:cubicBezTo>
                  <a:cubicBezTo>
                    <a:pt x="5910" y="2683"/>
                    <a:pt x="5939" y="2663"/>
                    <a:pt x="5951" y="2631"/>
                  </a:cubicBezTo>
                  <a:cubicBezTo>
                    <a:pt x="5958" y="2628"/>
                    <a:pt x="5964" y="2626"/>
                    <a:pt x="5970" y="2626"/>
                  </a:cubicBezTo>
                  <a:cubicBezTo>
                    <a:pt x="5978" y="2626"/>
                    <a:pt x="5985" y="2631"/>
                    <a:pt x="5992" y="2647"/>
                  </a:cubicBezTo>
                  <a:cubicBezTo>
                    <a:pt x="6004" y="2657"/>
                    <a:pt x="6019" y="2667"/>
                    <a:pt x="6032" y="2667"/>
                  </a:cubicBezTo>
                  <a:cubicBezTo>
                    <a:pt x="6046" y="2667"/>
                    <a:pt x="6058" y="2655"/>
                    <a:pt x="6058" y="2619"/>
                  </a:cubicBezTo>
                  <a:cubicBezTo>
                    <a:pt x="6062" y="2617"/>
                    <a:pt x="6064" y="2615"/>
                    <a:pt x="6067" y="2615"/>
                  </a:cubicBezTo>
                  <a:cubicBezTo>
                    <a:pt x="6072" y="2615"/>
                    <a:pt x="6074" y="2621"/>
                    <a:pt x="6083" y="2640"/>
                  </a:cubicBezTo>
                  <a:cubicBezTo>
                    <a:pt x="6096" y="2652"/>
                    <a:pt x="6107" y="2666"/>
                    <a:pt x="6112" y="2666"/>
                  </a:cubicBezTo>
                  <a:cubicBezTo>
                    <a:pt x="6116" y="2666"/>
                    <a:pt x="6115" y="2656"/>
                    <a:pt x="6108" y="2628"/>
                  </a:cubicBezTo>
                  <a:cubicBezTo>
                    <a:pt x="6117" y="2599"/>
                    <a:pt x="6145" y="2582"/>
                    <a:pt x="6173" y="2582"/>
                  </a:cubicBezTo>
                  <a:cubicBezTo>
                    <a:pt x="6182" y="2582"/>
                    <a:pt x="6190" y="2583"/>
                    <a:pt x="6199" y="2587"/>
                  </a:cubicBezTo>
                  <a:cubicBezTo>
                    <a:pt x="6214" y="2581"/>
                    <a:pt x="6227" y="2575"/>
                    <a:pt x="6214" y="2550"/>
                  </a:cubicBezTo>
                  <a:cubicBezTo>
                    <a:pt x="6209" y="2540"/>
                    <a:pt x="6205" y="2531"/>
                    <a:pt x="6201" y="2524"/>
                  </a:cubicBezTo>
                  <a:lnTo>
                    <a:pt x="6201" y="2524"/>
                  </a:lnTo>
                  <a:cubicBezTo>
                    <a:pt x="6219" y="2546"/>
                    <a:pt x="6228" y="2558"/>
                    <a:pt x="6232" y="2558"/>
                  </a:cubicBezTo>
                  <a:cubicBezTo>
                    <a:pt x="6237" y="2558"/>
                    <a:pt x="6234" y="2542"/>
                    <a:pt x="6227" y="2509"/>
                  </a:cubicBezTo>
                  <a:cubicBezTo>
                    <a:pt x="6220" y="2493"/>
                    <a:pt x="6221" y="2484"/>
                    <a:pt x="6225" y="2484"/>
                  </a:cubicBezTo>
                  <a:lnTo>
                    <a:pt x="6225" y="2484"/>
                  </a:lnTo>
                  <a:cubicBezTo>
                    <a:pt x="6228" y="2484"/>
                    <a:pt x="6234" y="2490"/>
                    <a:pt x="6240" y="2503"/>
                  </a:cubicBezTo>
                  <a:cubicBezTo>
                    <a:pt x="6255" y="2517"/>
                    <a:pt x="6266" y="2519"/>
                    <a:pt x="6272" y="2519"/>
                  </a:cubicBezTo>
                  <a:cubicBezTo>
                    <a:pt x="6275" y="2519"/>
                    <a:pt x="6277" y="2518"/>
                    <a:pt x="6277" y="2518"/>
                  </a:cubicBezTo>
                  <a:cubicBezTo>
                    <a:pt x="6318" y="2484"/>
                    <a:pt x="6362" y="2452"/>
                    <a:pt x="6409" y="2427"/>
                  </a:cubicBezTo>
                  <a:cubicBezTo>
                    <a:pt x="6512" y="2380"/>
                    <a:pt x="6553" y="2362"/>
                    <a:pt x="6540" y="2333"/>
                  </a:cubicBezTo>
                  <a:cubicBezTo>
                    <a:pt x="6540" y="2314"/>
                    <a:pt x="6540" y="2306"/>
                    <a:pt x="6545" y="2306"/>
                  </a:cubicBezTo>
                  <a:cubicBezTo>
                    <a:pt x="6548" y="2306"/>
                    <a:pt x="6554" y="2311"/>
                    <a:pt x="6565" y="2321"/>
                  </a:cubicBezTo>
                  <a:cubicBezTo>
                    <a:pt x="6580" y="2334"/>
                    <a:pt x="6591" y="2338"/>
                    <a:pt x="6599" y="2338"/>
                  </a:cubicBezTo>
                  <a:cubicBezTo>
                    <a:pt x="6605" y="2338"/>
                    <a:pt x="6610" y="2336"/>
                    <a:pt x="6616" y="2333"/>
                  </a:cubicBezTo>
                  <a:cubicBezTo>
                    <a:pt x="6622" y="2331"/>
                    <a:pt x="6628" y="2328"/>
                    <a:pt x="6634" y="2328"/>
                  </a:cubicBezTo>
                  <a:cubicBezTo>
                    <a:pt x="6642" y="2328"/>
                    <a:pt x="6649" y="2333"/>
                    <a:pt x="6656" y="2349"/>
                  </a:cubicBezTo>
                  <a:cubicBezTo>
                    <a:pt x="6656" y="2315"/>
                    <a:pt x="6656" y="2315"/>
                    <a:pt x="6669" y="2308"/>
                  </a:cubicBezTo>
                  <a:cubicBezTo>
                    <a:pt x="6674" y="2321"/>
                    <a:pt x="6680" y="2326"/>
                    <a:pt x="6684" y="2326"/>
                  </a:cubicBezTo>
                  <a:cubicBezTo>
                    <a:pt x="6690" y="2326"/>
                    <a:pt x="6694" y="2317"/>
                    <a:pt x="6694" y="2299"/>
                  </a:cubicBezTo>
                  <a:cubicBezTo>
                    <a:pt x="6687" y="2267"/>
                    <a:pt x="6684" y="2251"/>
                    <a:pt x="6687" y="2251"/>
                  </a:cubicBezTo>
                  <a:lnTo>
                    <a:pt x="6687" y="2251"/>
                  </a:lnTo>
                  <a:cubicBezTo>
                    <a:pt x="6689" y="2251"/>
                    <a:pt x="6696" y="2265"/>
                    <a:pt x="6710" y="2293"/>
                  </a:cubicBezTo>
                  <a:cubicBezTo>
                    <a:pt x="6717" y="2310"/>
                    <a:pt x="6740" y="2320"/>
                    <a:pt x="6749" y="2320"/>
                  </a:cubicBezTo>
                  <a:cubicBezTo>
                    <a:pt x="6755" y="2320"/>
                    <a:pt x="6757" y="2317"/>
                    <a:pt x="6747" y="2308"/>
                  </a:cubicBezTo>
                  <a:cubicBezTo>
                    <a:pt x="6735" y="2280"/>
                    <a:pt x="6760" y="2268"/>
                    <a:pt x="6760" y="2233"/>
                  </a:cubicBezTo>
                  <a:cubicBezTo>
                    <a:pt x="6764" y="2231"/>
                    <a:pt x="6770" y="2229"/>
                    <a:pt x="6775" y="2229"/>
                  </a:cubicBezTo>
                  <a:cubicBezTo>
                    <a:pt x="6784" y="2229"/>
                    <a:pt x="6793" y="2234"/>
                    <a:pt x="6800" y="2252"/>
                  </a:cubicBezTo>
                  <a:cubicBezTo>
                    <a:pt x="6804" y="2255"/>
                    <a:pt x="6809" y="2257"/>
                    <a:pt x="6813" y="2257"/>
                  </a:cubicBezTo>
                  <a:cubicBezTo>
                    <a:pt x="6840" y="2257"/>
                    <a:pt x="6879" y="2210"/>
                    <a:pt x="6879" y="2183"/>
                  </a:cubicBezTo>
                  <a:cubicBezTo>
                    <a:pt x="6870" y="2167"/>
                    <a:pt x="6871" y="2158"/>
                    <a:pt x="6876" y="2158"/>
                  </a:cubicBezTo>
                  <a:lnTo>
                    <a:pt x="6876" y="2158"/>
                  </a:lnTo>
                  <a:cubicBezTo>
                    <a:pt x="6880" y="2158"/>
                    <a:pt x="6886" y="2164"/>
                    <a:pt x="6891" y="2177"/>
                  </a:cubicBezTo>
                  <a:cubicBezTo>
                    <a:pt x="6899" y="2193"/>
                    <a:pt x="6906" y="2198"/>
                    <a:pt x="6913" y="2198"/>
                  </a:cubicBezTo>
                  <a:cubicBezTo>
                    <a:pt x="6918" y="2198"/>
                    <a:pt x="6924" y="2195"/>
                    <a:pt x="6929" y="2192"/>
                  </a:cubicBezTo>
                  <a:cubicBezTo>
                    <a:pt x="6929" y="2181"/>
                    <a:pt x="6930" y="2176"/>
                    <a:pt x="6933" y="2176"/>
                  </a:cubicBezTo>
                  <a:cubicBezTo>
                    <a:pt x="6938" y="2176"/>
                    <a:pt x="6947" y="2195"/>
                    <a:pt x="6957" y="2214"/>
                  </a:cubicBezTo>
                  <a:cubicBezTo>
                    <a:pt x="6957" y="2233"/>
                    <a:pt x="6961" y="2240"/>
                    <a:pt x="6969" y="2240"/>
                  </a:cubicBezTo>
                  <a:cubicBezTo>
                    <a:pt x="6975" y="2240"/>
                    <a:pt x="6984" y="2236"/>
                    <a:pt x="6995" y="2230"/>
                  </a:cubicBezTo>
                  <a:cubicBezTo>
                    <a:pt x="6995" y="2195"/>
                    <a:pt x="7048" y="2174"/>
                    <a:pt x="7086" y="2155"/>
                  </a:cubicBezTo>
                  <a:cubicBezTo>
                    <a:pt x="7151" y="2127"/>
                    <a:pt x="7151" y="2092"/>
                    <a:pt x="7151" y="2023"/>
                  </a:cubicBezTo>
                  <a:lnTo>
                    <a:pt x="7139" y="1964"/>
                  </a:lnTo>
                  <a:lnTo>
                    <a:pt x="7164" y="2020"/>
                  </a:lnTo>
                  <a:cubicBezTo>
                    <a:pt x="7180" y="2045"/>
                    <a:pt x="7198" y="2073"/>
                    <a:pt x="7217" y="2098"/>
                  </a:cubicBezTo>
                  <a:cubicBezTo>
                    <a:pt x="7230" y="2092"/>
                    <a:pt x="7217" y="2064"/>
                    <a:pt x="7205" y="2036"/>
                  </a:cubicBezTo>
                  <a:cubicBezTo>
                    <a:pt x="7195" y="2017"/>
                    <a:pt x="7198" y="2008"/>
                    <a:pt x="7211" y="2008"/>
                  </a:cubicBezTo>
                  <a:cubicBezTo>
                    <a:pt x="7218" y="2008"/>
                    <a:pt x="7229" y="2011"/>
                    <a:pt x="7242" y="2017"/>
                  </a:cubicBezTo>
                  <a:cubicBezTo>
                    <a:pt x="7257" y="2023"/>
                    <a:pt x="7269" y="2026"/>
                    <a:pt x="7277" y="2026"/>
                  </a:cubicBezTo>
                  <a:cubicBezTo>
                    <a:pt x="7291" y="2026"/>
                    <a:pt x="7296" y="2017"/>
                    <a:pt x="7296" y="1995"/>
                  </a:cubicBezTo>
                  <a:cubicBezTo>
                    <a:pt x="7302" y="1992"/>
                    <a:pt x="7307" y="1989"/>
                    <a:pt x="7315" y="1989"/>
                  </a:cubicBezTo>
                  <a:cubicBezTo>
                    <a:pt x="7323" y="1989"/>
                    <a:pt x="7332" y="1993"/>
                    <a:pt x="7346" y="2004"/>
                  </a:cubicBezTo>
                  <a:cubicBezTo>
                    <a:pt x="7358" y="1998"/>
                    <a:pt x="7358" y="1998"/>
                    <a:pt x="7346" y="1970"/>
                  </a:cubicBezTo>
                  <a:cubicBezTo>
                    <a:pt x="7339" y="1954"/>
                    <a:pt x="7340" y="1945"/>
                    <a:pt x="7347" y="1945"/>
                  </a:cubicBezTo>
                  <a:cubicBezTo>
                    <a:pt x="7353" y="1945"/>
                    <a:pt x="7362" y="1950"/>
                    <a:pt x="7374" y="1960"/>
                  </a:cubicBezTo>
                  <a:cubicBezTo>
                    <a:pt x="7391" y="1983"/>
                    <a:pt x="7409" y="1992"/>
                    <a:pt x="7421" y="1992"/>
                  </a:cubicBezTo>
                  <a:cubicBezTo>
                    <a:pt x="7437" y="1992"/>
                    <a:pt x="7445" y="1979"/>
                    <a:pt x="7437" y="1964"/>
                  </a:cubicBezTo>
                  <a:cubicBezTo>
                    <a:pt x="7424" y="1935"/>
                    <a:pt x="7437" y="1929"/>
                    <a:pt x="7452" y="1923"/>
                  </a:cubicBezTo>
                  <a:cubicBezTo>
                    <a:pt x="7465" y="1917"/>
                    <a:pt x="7477" y="1913"/>
                    <a:pt x="7477" y="1879"/>
                  </a:cubicBezTo>
                  <a:lnTo>
                    <a:pt x="7502" y="1866"/>
                  </a:lnTo>
                  <a:cubicBezTo>
                    <a:pt x="7503" y="1866"/>
                    <a:pt x="7504" y="1866"/>
                    <a:pt x="7505" y="1866"/>
                  </a:cubicBezTo>
                  <a:cubicBezTo>
                    <a:pt x="7515" y="1866"/>
                    <a:pt x="7514" y="1895"/>
                    <a:pt x="7502" y="1901"/>
                  </a:cubicBezTo>
                  <a:lnTo>
                    <a:pt x="7528" y="1923"/>
                  </a:lnTo>
                  <a:cubicBezTo>
                    <a:pt x="7556" y="1910"/>
                    <a:pt x="7568" y="1904"/>
                    <a:pt x="7568" y="1870"/>
                  </a:cubicBezTo>
                  <a:cubicBezTo>
                    <a:pt x="7562" y="1839"/>
                    <a:pt x="7559" y="1824"/>
                    <a:pt x="7560" y="1824"/>
                  </a:cubicBezTo>
                  <a:lnTo>
                    <a:pt x="7560" y="1824"/>
                  </a:lnTo>
                  <a:cubicBezTo>
                    <a:pt x="7562" y="1824"/>
                    <a:pt x="7568" y="1839"/>
                    <a:pt x="7581" y="1866"/>
                  </a:cubicBezTo>
                  <a:cubicBezTo>
                    <a:pt x="7589" y="1884"/>
                    <a:pt x="7603" y="1900"/>
                    <a:pt x="7612" y="1900"/>
                  </a:cubicBezTo>
                  <a:cubicBezTo>
                    <a:pt x="7618" y="1900"/>
                    <a:pt x="7622" y="1895"/>
                    <a:pt x="7622" y="1882"/>
                  </a:cubicBezTo>
                  <a:cubicBezTo>
                    <a:pt x="7614" y="1852"/>
                    <a:pt x="7617" y="1842"/>
                    <a:pt x="7622" y="1842"/>
                  </a:cubicBezTo>
                  <a:cubicBezTo>
                    <a:pt x="7629" y="1842"/>
                    <a:pt x="7640" y="1855"/>
                    <a:pt x="7647" y="1870"/>
                  </a:cubicBezTo>
                  <a:cubicBezTo>
                    <a:pt x="7652" y="1899"/>
                    <a:pt x="7656" y="1914"/>
                    <a:pt x="7660" y="1914"/>
                  </a:cubicBezTo>
                  <a:cubicBezTo>
                    <a:pt x="7665" y="1914"/>
                    <a:pt x="7671" y="1894"/>
                    <a:pt x="7684" y="1851"/>
                  </a:cubicBezTo>
                  <a:cubicBezTo>
                    <a:pt x="7712" y="1841"/>
                    <a:pt x="7750" y="1788"/>
                    <a:pt x="7791" y="1772"/>
                  </a:cubicBezTo>
                  <a:cubicBezTo>
                    <a:pt x="7822" y="1757"/>
                    <a:pt x="7844" y="1746"/>
                    <a:pt x="7863" y="1746"/>
                  </a:cubicBezTo>
                  <a:cubicBezTo>
                    <a:pt x="7875" y="1746"/>
                    <a:pt x="7885" y="1750"/>
                    <a:pt x="7894" y="1760"/>
                  </a:cubicBezTo>
                  <a:cubicBezTo>
                    <a:pt x="7898" y="1768"/>
                    <a:pt x="7901" y="1774"/>
                    <a:pt x="7904" y="1780"/>
                  </a:cubicBezTo>
                  <a:lnTo>
                    <a:pt x="7904" y="1780"/>
                  </a:lnTo>
                  <a:cubicBezTo>
                    <a:pt x="7882" y="1731"/>
                    <a:pt x="7895" y="1725"/>
                    <a:pt x="7932" y="1707"/>
                  </a:cubicBezTo>
                  <a:cubicBezTo>
                    <a:pt x="7937" y="1708"/>
                    <a:pt x="7943" y="1708"/>
                    <a:pt x="7947" y="1708"/>
                  </a:cubicBezTo>
                  <a:cubicBezTo>
                    <a:pt x="7988" y="1708"/>
                    <a:pt x="7998" y="1675"/>
                    <a:pt x="7998" y="1644"/>
                  </a:cubicBezTo>
                  <a:lnTo>
                    <a:pt x="7998" y="1644"/>
                  </a:lnTo>
                  <a:lnTo>
                    <a:pt x="7973" y="1656"/>
                  </a:lnTo>
                  <a:cubicBezTo>
                    <a:pt x="7955" y="1617"/>
                    <a:pt x="7956" y="1602"/>
                    <a:pt x="7971" y="1602"/>
                  </a:cubicBezTo>
                  <a:cubicBezTo>
                    <a:pt x="7977" y="1602"/>
                    <a:pt x="7986" y="1605"/>
                    <a:pt x="7998" y="1609"/>
                  </a:cubicBezTo>
                  <a:cubicBezTo>
                    <a:pt x="7999" y="1609"/>
                    <a:pt x="8000" y="1609"/>
                    <a:pt x="8001" y="1609"/>
                  </a:cubicBezTo>
                  <a:cubicBezTo>
                    <a:pt x="8013" y="1609"/>
                    <a:pt x="8024" y="1634"/>
                    <a:pt x="8038" y="1660"/>
                  </a:cubicBezTo>
                  <a:cubicBezTo>
                    <a:pt x="8049" y="1684"/>
                    <a:pt x="8070" y="1705"/>
                    <a:pt x="8084" y="1705"/>
                  </a:cubicBezTo>
                  <a:cubicBezTo>
                    <a:pt x="8085" y="1705"/>
                    <a:pt x="8087" y="1704"/>
                    <a:pt x="8088" y="1703"/>
                  </a:cubicBezTo>
                  <a:cubicBezTo>
                    <a:pt x="8101" y="1697"/>
                    <a:pt x="8117" y="1694"/>
                    <a:pt x="8088" y="1672"/>
                  </a:cubicBezTo>
                  <a:cubicBezTo>
                    <a:pt x="8076" y="1644"/>
                    <a:pt x="8076" y="1644"/>
                    <a:pt x="8088" y="1638"/>
                  </a:cubicBezTo>
                  <a:cubicBezTo>
                    <a:pt x="8101" y="1631"/>
                    <a:pt x="8117" y="1625"/>
                    <a:pt x="8117" y="1591"/>
                  </a:cubicBezTo>
                  <a:cubicBezTo>
                    <a:pt x="8101" y="1562"/>
                    <a:pt x="8117" y="1556"/>
                    <a:pt x="8129" y="1550"/>
                  </a:cubicBezTo>
                  <a:cubicBezTo>
                    <a:pt x="8138" y="1561"/>
                    <a:pt x="8151" y="1565"/>
                    <a:pt x="8163" y="1565"/>
                  </a:cubicBezTo>
                  <a:cubicBezTo>
                    <a:pt x="8169" y="1565"/>
                    <a:pt x="8174" y="1564"/>
                    <a:pt x="8179" y="1562"/>
                  </a:cubicBezTo>
                  <a:lnTo>
                    <a:pt x="8195" y="1591"/>
                  </a:lnTo>
                  <a:cubicBezTo>
                    <a:pt x="8204" y="1609"/>
                    <a:pt x="8217" y="1625"/>
                    <a:pt x="8233" y="1641"/>
                  </a:cubicBezTo>
                  <a:cubicBezTo>
                    <a:pt x="8245" y="1635"/>
                    <a:pt x="8233" y="1606"/>
                    <a:pt x="8233" y="1606"/>
                  </a:cubicBezTo>
                  <a:cubicBezTo>
                    <a:pt x="8220" y="1578"/>
                    <a:pt x="8533" y="1437"/>
                    <a:pt x="8571" y="1421"/>
                  </a:cubicBezTo>
                  <a:cubicBezTo>
                    <a:pt x="8582" y="1425"/>
                    <a:pt x="8592" y="1427"/>
                    <a:pt x="8601" y="1427"/>
                  </a:cubicBezTo>
                  <a:cubicBezTo>
                    <a:pt x="8627" y="1427"/>
                    <a:pt x="8643" y="1413"/>
                    <a:pt x="8624" y="1396"/>
                  </a:cubicBezTo>
                  <a:cubicBezTo>
                    <a:pt x="8612" y="1368"/>
                    <a:pt x="8674" y="1340"/>
                    <a:pt x="8753" y="1305"/>
                  </a:cubicBezTo>
                  <a:cubicBezTo>
                    <a:pt x="8844" y="1262"/>
                    <a:pt x="8910" y="1233"/>
                    <a:pt x="8897" y="1205"/>
                  </a:cubicBezTo>
                  <a:lnTo>
                    <a:pt x="8935" y="1190"/>
                  </a:lnTo>
                  <a:cubicBezTo>
                    <a:pt x="8963" y="1177"/>
                    <a:pt x="8975" y="1136"/>
                    <a:pt x="8988" y="1130"/>
                  </a:cubicBezTo>
                  <a:cubicBezTo>
                    <a:pt x="8988" y="1113"/>
                    <a:pt x="8992" y="1103"/>
                    <a:pt x="8995" y="1103"/>
                  </a:cubicBezTo>
                  <a:cubicBezTo>
                    <a:pt x="8998" y="1103"/>
                    <a:pt x="9000" y="1110"/>
                    <a:pt x="9000" y="1124"/>
                  </a:cubicBezTo>
                  <a:cubicBezTo>
                    <a:pt x="9012" y="1149"/>
                    <a:pt x="9023" y="1175"/>
                    <a:pt x="9037" y="1175"/>
                  </a:cubicBezTo>
                  <a:cubicBezTo>
                    <a:pt x="9038" y="1175"/>
                    <a:pt x="9040" y="1174"/>
                    <a:pt x="9041" y="1174"/>
                  </a:cubicBezTo>
                  <a:cubicBezTo>
                    <a:pt x="9066" y="1164"/>
                    <a:pt x="9054" y="1136"/>
                    <a:pt x="9041" y="1108"/>
                  </a:cubicBezTo>
                  <a:cubicBezTo>
                    <a:pt x="9029" y="1080"/>
                    <a:pt x="9041" y="1074"/>
                    <a:pt x="9041" y="1074"/>
                  </a:cubicBezTo>
                  <a:cubicBezTo>
                    <a:pt x="9045" y="1072"/>
                    <a:pt x="9048" y="1070"/>
                    <a:pt x="9050" y="1070"/>
                  </a:cubicBezTo>
                  <a:cubicBezTo>
                    <a:pt x="9055" y="1070"/>
                    <a:pt x="9058" y="1076"/>
                    <a:pt x="9066" y="1095"/>
                  </a:cubicBezTo>
                  <a:cubicBezTo>
                    <a:pt x="9079" y="1124"/>
                    <a:pt x="9091" y="1152"/>
                    <a:pt x="9091" y="1152"/>
                  </a:cubicBezTo>
                  <a:lnTo>
                    <a:pt x="9104" y="1146"/>
                  </a:lnTo>
                  <a:cubicBezTo>
                    <a:pt x="9091" y="1117"/>
                    <a:pt x="9104" y="1111"/>
                    <a:pt x="9104" y="1111"/>
                  </a:cubicBezTo>
                  <a:cubicBezTo>
                    <a:pt x="9108" y="1110"/>
                    <a:pt x="9111" y="1108"/>
                    <a:pt x="9113" y="1108"/>
                  </a:cubicBezTo>
                  <a:cubicBezTo>
                    <a:pt x="9121" y="1108"/>
                    <a:pt x="9126" y="1119"/>
                    <a:pt x="9145" y="1161"/>
                  </a:cubicBezTo>
                  <a:cubicBezTo>
                    <a:pt x="9156" y="1188"/>
                    <a:pt x="9165" y="1200"/>
                    <a:pt x="9170" y="1200"/>
                  </a:cubicBezTo>
                  <a:cubicBezTo>
                    <a:pt x="9176" y="1200"/>
                    <a:pt x="9176" y="1184"/>
                    <a:pt x="9170" y="1152"/>
                  </a:cubicBezTo>
                  <a:lnTo>
                    <a:pt x="9182" y="1111"/>
                  </a:lnTo>
                  <a:cubicBezTo>
                    <a:pt x="9192" y="1124"/>
                    <a:pt x="9200" y="1129"/>
                    <a:pt x="9206" y="1129"/>
                  </a:cubicBezTo>
                  <a:cubicBezTo>
                    <a:pt x="9223" y="1129"/>
                    <a:pt x="9223" y="1084"/>
                    <a:pt x="9223" y="1058"/>
                  </a:cubicBezTo>
                  <a:cubicBezTo>
                    <a:pt x="9240" y="1081"/>
                    <a:pt x="9253" y="1093"/>
                    <a:pt x="9260" y="1093"/>
                  </a:cubicBezTo>
                  <a:cubicBezTo>
                    <a:pt x="9268" y="1093"/>
                    <a:pt x="9269" y="1076"/>
                    <a:pt x="9260" y="1042"/>
                  </a:cubicBezTo>
                  <a:cubicBezTo>
                    <a:pt x="9253" y="1025"/>
                    <a:pt x="9254" y="1016"/>
                    <a:pt x="9263" y="1016"/>
                  </a:cubicBezTo>
                  <a:cubicBezTo>
                    <a:pt x="9268" y="1016"/>
                    <a:pt x="9277" y="1021"/>
                    <a:pt x="9289" y="1030"/>
                  </a:cubicBezTo>
                  <a:cubicBezTo>
                    <a:pt x="9301" y="1041"/>
                    <a:pt x="9311" y="1045"/>
                    <a:pt x="9320" y="1045"/>
                  </a:cubicBezTo>
                  <a:cubicBezTo>
                    <a:pt x="9330" y="1045"/>
                    <a:pt x="9340" y="1041"/>
                    <a:pt x="9355" y="1036"/>
                  </a:cubicBezTo>
                  <a:cubicBezTo>
                    <a:pt x="9355" y="1001"/>
                    <a:pt x="9445" y="961"/>
                    <a:pt x="9549" y="914"/>
                  </a:cubicBezTo>
                  <a:cubicBezTo>
                    <a:pt x="9665" y="860"/>
                    <a:pt x="9743" y="826"/>
                    <a:pt x="9731" y="798"/>
                  </a:cubicBezTo>
                  <a:cubicBezTo>
                    <a:pt x="9735" y="796"/>
                    <a:pt x="9738" y="794"/>
                    <a:pt x="9741" y="794"/>
                  </a:cubicBezTo>
                  <a:cubicBezTo>
                    <a:pt x="9747" y="794"/>
                    <a:pt x="9753" y="799"/>
                    <a:pt x="9771" y="813"/>
                  </a:cubicBezTo>
                  <a:cubicBezTo>
                    <a:pt x="9776" y="824"/>
                    <a:pt x="9780" y="829"/>
                    <a:pt x="9784" y="829"/>
                  </a:cubicBezTo>
                  <a:cubicBezTo>
                    <a:pt x="9790" y="829"/>
                    <a:pt x="9792" y="812"/>
                    <a:pt x="9784" y="773"/>
                  </a:cubicBezTo>
                  <a:cubicBezTo>
                    <a:pt x="9784" y="753"/>
                    <a:pt x="9780" y="736"/>
                    <a:pt x="9781" y="736"/>
                  </a:cubicBezTo>
                  <a:lnTo>
                    <a:pt x="9781" y="736"/>
                  </a:lnTo>
                  <a:cubicBezTo>
                    <a:pt x="9782" y="736"/>
                    <a:pt x="9786" y="744"/>
                    <a:pt x="9796" y="766"/>
                  </a:cubicBezTo>
                  <a:cubicBezTo>
                    <a:pt x="9802" y="779"/>
                    <a:pt x="9809" y="784"/>
                    <a:pt x="9821" y="784"/>
                  </a:cubicBezTo>
                  <a:cubicBezTo>
                    <a:pt x="9836" y="784"/>
                    <a:pt x="9857" y="774"/>
                    <a:pt x="9887" y="760"/>
                  </a:cubicBezTo>
                  <a:cubicBezTo>
                    <a:pt x="9925" y="744"/>
                    <a:pt x="9978" y="719"/>
                    <a:pt x="9966" y="691"/>
                  </a:cubicBezTo>
                  <a:cubicBezTo>
                    <a:pt x="9972" y="670"/>
                    <a:pt x="9975" y="660"/>
                    <a:pt x="9977" y="660"/>
                  </a:cubicBezTo>
                  <a:cubicBezTo>
                    <a:pt x="9978" y="660"/>
                    <a:pt x="9978" y="668"/>
                    <a:pt x="9978" y="685"/>
                  </a:cubicBezTo>
                  <a:cubicBezTo>
                    <a:pt x="9984" y="715"/>
                    <a:pt x="10005" y="731"/>
                    <a:pt x="10027" y="731"/>
                  </a:cubicBezTo>
                  <a:cubicBezTo>
                    <a:pt x="10050" y="731"/>
                    <a:pt x="10075" y="712"/>
                    <a:pt x="10082" y="672"/>
                  </a:cubicBezTo>
                  <a:cubicBezTo>
                    <a:pt x="10087" y="670"/>
                    <a:pt x="10093" y="667"/>
                    <a:pt x="10099" y="667"/>
                  </a:cubicBezTo>
                  <a:cubicBezTo>
                    <a:pt x="10107" y="667"/>
                    <a:pt x="10115" y="672"/>
                    <a:pt x="10122" y="688"/>
                  </a:cubicBezTo>
                  <a:cubicBezTo>
                    <a:pt x="10135" y="682"/>
                    <a:pt x="10147" y="679"/>
                    <a:pt x="10172" y="632"/>
                  </a:cubicBezTo>
                  <a:lnTo>
                    <a:pt x="10263" y="591"/>
                  </a:lnTo>
                  <a:cubicBezTo>
                    <a:pt x="10282" y="578"/>
                    <a:pt x="10298" y="560"/>
                    <a:pt x="10304" y="541"/>
                  </a:cubicBezTo>
                  <a:cubicBezTo>
                    <a:pt x="10309" y="539"/>
                    <a:pt x="10313" y="536"/>
                    <a:pt x="10317" y="535"/>
                  </a:cubicBezTo>
                  <a:lnTo>
                    <a:pt x="10317" y="535"/>
                  </a:lnTo>
                  <a:cubicBezTo>
                    <a:pt x="10320" y="542"/>
                    <a:pt x="10327" y="545"/>
                    <a:pt x="10337" y="545"/>
                  </a:cubicBezTo>
                  <a:cubicBezTo>
                    <a:pt x="10366" y="545"/>
                    <a:pt x="10419" y="521"/>
                    <a:pt x="10486" y="491"/>
                  </a:cubicBezTo>
                  <a:cubicBezTo>
                    <a:pt x="10557" y="459"/>
                    <a:pt x="10621" y="431"/>
                    <a:pt x="10657" y="431"/>
                  </a:cubicBezTo>
                  <a:cubicBezTo>
                    <a:pt x="10667" y="431"/>
                    <a:pt x="10675" y="433"/>
                    <a:pt x="10680" y="437"/>
                  </a:cubicBezTo>
                  <a:cubicBezTo>
                    <a:pt x="10680" y="437"/>
                    <a:pt x="10696" y="431"/>
                    <a:pt x="10696" y="397"/>
                  </a:cubicBezTo>
                  <a:cubicBezTo>
                    <a:pt x="10685" y="357"/>
                    <a:pt x="10689" y="341"/>
                    <a:pt x="10699" y="341"/>
                  </a:cubicBezTo>
                  <a:cubicBezTo>
                    <a:pt x="10705" y="341"/>
                    <a:pt x="10712" y="345"/>
                    <a:pt x="10721" y="353"/>
                  </a:cubicBezTo>
                  <a:cubicBezTo>
                    <a:pt x="10735" y="371"/>
                    <a:pt x="10751" y="379"/>
                    <a:pt x="10765" y="379"/>
                  </a:cubicBezTo>
                  <a:cubicBezTo>
                    <a:pt x="10788" y="379"/>
                    <a:pt x="10807" y="355"/>
                    <a:pt x="10799" y="317"/>
                  </a:cubicBezTo>
                  <a:lnTo>
                    <a:pt x="10799" y="317"/>
                  </a:lnTo>
                  <a:cubicBezTo>
                    <a:pt x="10803" y="324"/>
                    <a:pt x="10807" y="333"/>
                    <a:pt x="10812" y="343"/>
                  </a:cubicBezTo>
                  <a:cubicBezTo>
                    <a:pt x="10823" y="359"/>
                    <a:pt x="10834" y="365"/>
                    <a:pt x="10843" y="365"/>
                  </a:cubicBezTo>
                  <a:cubicBezTo>
                    <a:pt x="10863" y="365"/>
                    <a:pt x="10874" y="331"/>
                    <a:pt x="10865" y="287"/>
                  </a:cubicBezTo>
                  <a:lnTo>
                    <a:pt x="10865" y="287"/>
                  </a:lnTo>
                  <a:cubicBezTo>
                    <a:pt x="10881" y="301"/>
                    <a:pt x="10896" y="314"/>
                    <a:pt x="10906" y="314"/>
                  </a:cubicBezTo>
                  <a:cubicBezTo>
                    <a:pt x="10912" y="314"/>
                    <a:pt x="10915" y="309"/>
                    <a:pt x="10915" y="296"/>
                  </a:cubicBezTo>
                  <a:cubicBezTo>
                    <a:pt x="10918" y="296"/>
                    <a:pt x="10920" y="295"/>
                    <a:pt x="10921" y="295"/>
                  </a:cubicBezTo>
                  <a:cubicBezTo>
                    <a:pt x="10929" y="295"/>
                    <a:pt x="10933" y="304"/>
                    <a:pt x="10956" y="347"/>
                  </a:cubicBezTo>
                  <a:cubicBezTo>
                    <a:pt x="10967" y="372"/>
                    <a:pt x="10979" y="398"/>
                    <a:pt x="10990" y="398"/>
                  </a:cubicBezTo>
                  <a:cubicBezTo>
                    <a:pt x="10991" y="398"/>
                    <a:pt x="10992" y="397"/>
                    <a:pt x="10993" y="397"/>
                  </a:cubicBezTo>
                  <a:cubicBezTo>
                    <a:pt x="11006" y="394"/>
                    <a:pt x="10993" y="365"/>
                    <a:pt x="10981" y="337"/>
                  </a:cubicBezTo>
                  <a:lnTo>
                    <a:pt x="11006" y="325"/>
                  </a:lnTo>
                  <a:cubicBezTo>
                    <a:pt x="11006" y="325"/>
                    <a:pt x="11022" y="318"/>
                    <a:pt x="11006" y="290"/>
                  </a:cubicBezTo>
                  <a:cubicBezTo>
                    <a:pt x="10993" y="262"/>
                    <a:pt x="11006" y="256"/>
                    <a:pt x="11022" y="249"/>
                  </a:cubicBezTo>
                  <a:cubicBezTo>
                    <a:pt x="11025" y="257"/>
                    <a:pt x="11028" y="261"/>
                    <a:pt x="11029" y="261"/>
                  </a:cubicBezTo>
                  <a:cubicBezTo>
                    <a:pt x="11032" y="261"/>
                    <a:pt x="11026" y="240"/>
                    <a:pt x="11006" y="224"/>
                  </a:cubicBezTo>
                  <a:cubicBezTo>
                    <a:pt x="10993" y="196"/>
                    <a:pt x="10981" y="168"/>
                    <a:pt x="10993" y="162"/>
                  </a:cubicBezTo>
                  <a:cubicBezTo>
                    <a:pt x="10993" y="162"/>
                    <a:pt x="10981" y="133"/>
                    <a:pt x="10968" y="105"/>
                  </a:cubicBezTo>
                  <a:cubicBezTo>
                    <a:pt x="10943" y="49"/>
                    <a:pt x="10928" y="21"/>
                    <a:pt x="10890" y="5"/>
                  </a:cubicBezTo>
                  <a:cubicBezTo>
                    <a:pt x="10867" y="3"/>
                    <a:pt x="10846" y="0"/>
                    <a:pt x="10828" y="0"/>
                  </a:cubicBezTo>
                  <a:close/>
                  <a:moveTo>
                    <a:pt x="404" y="5567"/>
                  </a:moveTo>
                  <a:lnTo>
                    <a:pt x="389" y="5574"/>
                  </a:lnTo>
                  <a:cubicBezTo>
                    <a:pt x="392" y="5596"/>
                    <a:pt x="395" y="5618"/>
                    <a:pt x="404" y="5636"/>
                  </a:cubicBezTo>
                  <a:lnTo>
                    <a:pt x="417" y="5630"/>
                  </a:lnTo>
                  <a:cubicBezTo>
                    <a:pt x="429" y="5624"/>
                    <a:pt x="417" y="5596"/>
                    <a:pt x="404" y="556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04" name="Google Shape;9204;p36"/>
            <p:cNvSpPr/>
            <p:nvPr/>
          </p:nvSpPr>
          <p:spPr>
            <a:xfrm rot="899960">
              <a:off x="6403204" y="1593469"/>
              <a:ext cx="129021" cy="165770"/>
            </a:xfrm>
            <a:custGeom>
              <a:avLst/>
              <a:gdLst/>
              <a:ahLst/>
              <a:cxnLst/>
              <a:rect l="l" t="t" r="r" b="b"/>
              <a:pathLst>
                <a:path w="5161" h="6631" extrusionOk="0">
                  <a:moveTo>
                    <a:pt x="420" y="183"/>
                  </a:moveTo>
                  <a:cubicBezTo>
                    <a:pt x="426" y="183"/>
                    <a:pt x="430" y="187"/>
                    <a:pt x="433" y="191"/>
                  </a:cubicBezTo>
                  <a:cubicBezTo>
                    <a:pt x="440" y="197"/>
                    <a:pt x="440" y="197"/>
                    <a:pt x="415" y="219"/>
                  </a:cubicBezTo>
                  <a:cubicBezTo>
                    <a:pt x="415" y="219"/>
                    <a:pt x="399" y="224"/>
                    <a:pt x="388" y="224"/>
                  </a:cubicBezTo>
                  <a:cubicBezTo>
                    <a:pt x="385" y="224"/>
                    <a:pt x="382" y="224"/>
                    <a:pt x="380" y="222"/>
                  </a:cubicBezTo>
                  <a:lnTo>
                    <a:pt x="399" y="194"/>
                  </a:lnTo>
                  <a:cubicBezTo>
                    <a:pt x="409" y="186"/>
                    <a:pt x="415" y="183"/>
                    <a:pt x="420" y="183"/>
                  </a:cubicBezTo>
                  <a:close/>
                  <a:moveTo>
                    <a:pt x="628" y="191"/>
                  </a:moveTo>
                  <a:lnTo>
                    <a:pt x="609" y="219"/>
                  </a:lnTo>
                  <a:lnTo>
                    <a:pt x="615" y="225"/>
                  </a:lnTo>
                  <a:cubicBezTo>
                    <a:pt x="640" y="207"/>
                    <a:pt x="640" y="207"/>
                    <a:pt x="634" y="200"/>
                  </a:cubicBezTo>
                  <a:lnTo>
                    <a:pt x="628" y="191"/>
                  </a:lnTo>
                  <a:close/>
                  <a:moveTo>
                    <a:pt x="485" y="265"/>
                  </a:moveTo>
                  <a:cubicBezTo>
                    <a:pt x="489" y="265"/>
                    <a:pt x="492" y="268"/>
                    <a:pt x="496" y="272"/>
                  </a:cubicBezTo>
                  <a:cubicBezTo>
                    <a:pt x="502" y="282"/>
                    <a:pt x="509" y="288"/>
                    <a:pt x="484" y="307"/>
                  </a:cubicBezTo>
                  <a:lnTo>
                    <a:pt x="477" y="301"/>
                  </a:lnTo>
                  <a:cubicBezTo>
                    <a:pt x="486" y="294"/>
                    <a:pt x="488" y="291"/>
                    <a:pt x="486" y="291"/>
                  </a:cubicBezTo>
                  <a:lnTo>
                    <a:pt x="486" y="291"/>
                  </a:lnTo>
                  <a:cubicBezTo>
                    <a:pt x="482" y="291"/>
                    <a:pt x="465" y="301"/>
                    <a:pt x="455" y="319"/>
                  </a:cubicBezTo>
                  <a:lnTo>
                    <a:pt x="405" y="357"/>
                  </a:lnTo>
                  <a:cubicBezTo>
                    <a:pt x="399" y="351"/>
                    <a:pt x="418" y="323"/>
                    <a:pt x="443" y="304"/>
                  </a:cubicBezTo>
                  <a:cubicBezTo>
                    <a:pt x="469" y="275"/>
                    <a:pt x="479" y="265"/>
                    <a:pt x="485" y="265"/>
                  </a:cubicBezTo>
                  <a:close/>
                  <a:moveTo>
                    <a:pt x="54" y="457"/>
                  </a:moveTo>
                  <a:cubicBezTo>
                    <a:pt x="35" y="467"/>
                    <a:pt x="17" y="476"/>
                    <a:pt x="1" y="489"/>
                  </a:cubicBezTo>
                  <a:lnTo>
                    <a:pt x="7" y="498"/>
                  </a:lnTo>
                  <a:cubicBezTo>
                    <a:pt x="8" y="499"/>
                    <a:pt x="9" y="499"/>
                    <a:pt x="11" y="499"/>
                  </a:cubicBezTo>
                  <a:cubicBezTo>
                    <a:pt x="19" y="499"/>
                    <a:pt x="39" y="483"/>
                    <a:pt x="61" y="467"/>
                  </a:cubicBezTo>
                  <a:lnTo>
                    <a:pt x="54" y="457"/>
                  </a:lnTo>
                  <a:close/>
                  <a:moveTo>
                    <a:pt x="744" y="765"/>
                  </a:moveTo>
                  <a:cubicBezTo>
                    <a:pt x="750" y="765"/>
                    <a:pt x="754" y="766"/>
                    <a:pt x="756" y="768"/>
                  </a:cubicBezTo>
                  <a:cubicBezTo>
                    <a:pt x="762" y="777"/>
                    <a:pt x="737" y="796"/>
                    <a:pt x="703" y="799"/>
                  </a:cubicBezTo>
                  <a:lnTo>
                    <a:pt x="690" y="783"/>
                  </a:lnTo>
                  <a:cubicBezTo>
                    <a:pt x="708" y="770"/>
                    <a:pt x="730" y="765"/>
                    <a:pt x="744" y="765"/>
                  </a:cubicBezTo>
                  <a:close/>
                  <a:moveTo>
                    <a:pt x="737" y="829"/>
                  </a:moveTo>
                  <a:cubicBezTo>
                    <a:pt x="728" y="829"/>
                    <a:pt x="713" y="837"/>
                    <a:pt x="700" y="849"/>
                  </a:cubicBezTo>
                  <a:cubicBezTo>
                    <a:pt x="675" y="868"/>
                    <a:pt x="681" y="874"/>
                    <a:pt x="694" y="890"/>
                  </a:cubicBezTo>
                  <a:cubicBezTo>
                    <a:pt x="695" y="891"/>
                    <a:pt x="698" y="892"/>
                    <a:pt x="702" y="892"/>
                  </a:cubicBezTo>
                  <a:cubicBezTo>
                    <a:pt x="712" y="892"/>
                    <a:pt x="728" y="887"/>
                    <a:pt x="728" y="887"/>
                  </a:cubicBezTo>
                  <a:cubicBezTo>
                    <a:pt x="753" y="865"/>
                    <a:pt x="747" y="858"/>
                    <a:pt x="741" y="852"/>
                  </a:cubicBezTo>
                  <a:cubicBezTo>
                    <a:pt x="748" y="836"/>
                    <a:pt x="745" y="829"/>
                    <a:pt x="737" y="829"/>
                  </a:cubicBezTo>
                  <a:close/>
                  <a:moveTo>
                    <a:pt x="1139" y="1028"/>
                  </a:moveTo>
                  <a:cubicBezTo>
                    <a:pt x="1145" y="1028"/>
                    <a:pt x="1148" y="1031"/>
                    <a:pt x="1151" y="1034"/>
                  </a:cubicBezTo>
                  <a:lnTo>
                    <a:pt x="1126" y="1053"/>
                  </a:lnTo>
                  <a:lnTo>
                    <a:pt x="1095" y="1065"/>
                  </a:lnTo>
                  <a:lnTo>
                    <a:pt x="1113" y="1040"/>
                  </a:lnTo>
                  <a:cubicBezTo>
                    <a:pt x="1126" y="1031"/>
                    <a:pt x="1134" y="1028"/>
                    <a:pt x="1139" y="1028"/>
                  </a:cubicBezTo>
                  <a:close/>
                  <a:moveTo>
                    <a:pt x="1138" y="1103"/>
                  </a:moveTo>
                  <a:cubicBezTo>
                    <a:pt x="1141" y="1103"/>
                    <a:pt x="1129" y="1113"/>
                    <a:pt x="1104" y="1131"/>
                  </a:cubicBezTo>
                  <a:cubicBezTo>
                    <a:pt x="1082" y="1153"/>
                    <a:pt x="1054" y="1166"/>
                    <a:pt x="1019" y="1172"/>
                  </a:cubicBezTo>
                  <a:lnTo>
                    <a:pt x="1010" y="1156"/>
                  </a:lnTo>
                  <a:lnTo>
                    <a:pt x="1070" y="1134"/>
                  </a:lnTo>
                  <a:cubicBezTo>
                    <a:pt x="1113" y="1113"/>
                    <a:pt x="1134" y="1103"/>
                    <a:pt x="1138" y="1103"/>
                  </a:cubicBezTo>
                  <a:close/>
                  <a:moveTo>
                    <a:pt x="1341" y="1211"/>
                  </a:moveTo>
                  <a:cubicBezTo>
                    <a:pt x="1355" y="1211"/>
                    <a:pt x="1344" y="1217"/>
                    <a:pt x="1301" y="1241"/>
                  </a:cubicBezTo>
                  <a:lnTo>
                    <a:pt x="1242" y="1263"/>
                  </a:lnTo>
                  <a:cubicBezTo>
                    <a:pt x="1239" y="1256"/>
                    <a:pt x="1267" y="1244"/>
                    <a:pt x="1320" y="1213"/>
                  </a:cubicBezTo>
                  <a:cubicBezTo>
                    <a:pt x="1329" y="1212"/>
                    <a:pt x="1336" y="1211"/>
                    <a:pt x="1341" y="1211"/>
                  </a:cubicBezTo>
                  <a:close/>
                  <a:moveTo>
                    <a:pt x="1537" y="1297"/>
                  </a:moveTo>
                  <a:lnTo>
                    <a:pt x="1490" y="1335"/>
                  </a:lnTo>
                  <a:lnTo>
                    <a:pt x="1515" y="1316"/>
                  </a:lnTo>
                  <a:lnTo>
                    <a:pt x="1537" y="1297"/>
                  </a:lnTo>
                  <a:close/>
                  <a:moveTo>
                    <a:pt x="1270" y="1350"/>
                  </a:moveTo>
                  <a:lnTo>
                    <a:pt x="1273" y="1357"/>
                  </a:lnTo>
                  <a:cubicBezTo>
                    <a:pt x="1254" y="1373"/>
                    <a:pt x="1233" y="1389"/>
                    <a:pt x="1223" y="1389"/>
                  </a:cubicBezTo>
                  <a:cubicBezTo>
                    <a:pt x="1222" y="1389"/>
                    <a:pt x="1221" y="1389"/>
                    <a:pt x="1220" y="1388"/>
                  </a:cubicBezTo>
                  <a:lnTo>
                    <a:pt x="1214" y="1382"/>
                  </a:lnTo>
                  <a:cubicBezTo>
                    <a:pt x="1233" y="1369"/>
                    <a:pt x="1248" y="1357"/>
                    <a:pt x="1270" y="1350"/>
                  </a:cubicBezTo>
                  <a:close/>
                  <a:moveTo>
                    <a:pt x="1511" y="1504"/>
                  </a:moveTo>
                  <a:cubicBezTo>
                    <a:pt x="1523" y="1504"/>
                    <a:pt x="1502" y="1528"/>
                    <a:pt x="1455" y="1551"/>
                  </a:cubicBezTo>
                  <a:lnTo>
                    <a:pt x="1446" y="1535"/>
                  </a:lnTo>
                  <a:cubicBezTo>
                    <a:pt x="1466" y="1520"/>
                    <a:pt x="1484" y="1505"/>
                    <a:pt x="1494" y="1505"/>
                  </a:cubicBezTo>
                  <a:cubicBezTo>
                    <a:pt x="1496" y="1505"/>
                    <a:pt x="1498" y="1505"/>
                    <a:pt x="1499" y="1507"/>
                  </a:cubicBezTo>
                  <a:cubicBezTo>
                    <a:pt x="1504" y="1505"/>
                    <a:pt x="1508" y="1504"/>
                    <a:pt x="1511" y="1504"/>
                  </a:cubicBezTo>
                  <a:close/>
                  <a:moveTo>
                    <a:pt x="1298" y="1563"/>
                  </a:moveTo>
                  <a:cubicBezTo>
                    <a:pt x="1305" y="1563"/>
                    <a:pt x="1312" y="1564"/>
                    <a:pt x="1314" y="1567"/>
                  </a:cubicBezTo>
                  <a:lnTo>
                    <a:pt x="1289" y="1585"/>
                  </a:lnTo>
                  <a:cubicBezTo>
                    <a:pt x="1283" y="1579"/>
                    <a:pt x="1254" y="1589"/>
                    <a:pt x="1276" y="1570"/>
                  </a:cubicBezTo>
                  <a:cubicBezTo>
                    <a:pt x="1274" y="1566"/>
                    <a:pt x="1287" y="1563"/>
                    <a:pt x="1298" y="1563"/>
                  </a:cubicBezTo>
                  <a:close/>
                  <a:moveTo>
                    <a:pt x="1546" y="1567"/>
                  </a:moveTo>
                  <a:lnTo>
                    <a:pt x="1549" y="1576"/>
                  </a:lnTo>
                  <a:cubicBezTo>
                    <a:pt x="1555" y="1582"/>
                    <a:pt x="1555" y="1582"/>
                    <a:pt x="1530" y="1601"/>
                  </a:cubicBezTo>
                  <a:lnTo>
                    <a:pt x="1524" y="1595"/>
                  </a:lnTo>
                  <a:lnTo>
                    <a:pt x="1546" y="1567"/>
                  </a:lnTo>
                  <a:close/>
                  <a:moveTo>
                    <a:pt x="1947" y="1600"/>
                  </a:moveTo>
                  <a:cubicBezTo>
                    <a:pt x="1943" y="1600"/>
                    <a:pt x="1939" y="1606"/>
                    <a:pt x="1928" y="1620"/>
                  </a:cubicBezTo>
                  <a:lnTo>
                    <a:pt x="1938" y="1636"/>
                  </a:lnTo>
                  <a:cubicBezTo>
                    <a:pt x="1963" y="1617"/>
                    <a:pt x="1963" y="1617"/>
                    <a:pt x="1956" y="1611"/>
                  </a:cubicBezTo>
                  <a:cubicBezTo>
                    <a:pt x="1952" y="1604"/>
                    <a:pt x="1950" y="1600"/>
                    <a:pt x="1947" y="1600"/>
                  </a:cubicBezTo>
                  <a:close/>
                  <a:moveTo>
                    <a:pt x="1681" y="1595"/>
                  </a:moveTo>
                  <a:cubicBezTo>
                    <a:pt x="1662" y="1607"/>
                    <a:pt x="1649" y="1623"/>
                    <a:pt x="1637" y="1642"/>
                  </a:cubicBezTo>
                  <a:cubicBezTo>
                    <a:pt x="1638" y="1643"/>
                    <a:pt x="1639" y="1643"/>
                    <a:pt x="1640" y="1643"/>
                  </a:cubicBezTo>
                  <a:cubicBezTo>
                    <a:pt x="1649" y="1643"/>
                    <a:pt x="1665" y="1629"/>
                    <a:pt x="1665" y="1629"/>
                  </a:cubicBezTo>
                  <a:cubicBezTo>
                    <a:pt x="1665" y="1629"/>
                    <a:pt x="1690" y="1611"/>
                    <a:pt x="1684" y="1604"/>
                  </a:cubicBezTo>
                  <a:lnTo>
                    <a:pt x="1681" y="1595"/>
                  </a:lnTo>
                  <a:close/>
                  <a:moveTo>
                    <a:pt x="1567" y="1760"/>
                  </a:moveTo>
                  <a:cubicBezTo>
                    <a:pt x="1570" y="1760"/>
                    <a:pt x="1571" y="1761"/>
                    <a:pt x="1571" y="1761"/>
                  </a:cubicBezTo>
                  <a:cubicBezTo>
                    <a:pt x="1577" y="1770"/>
                    <a:pt x="1584" y="1777"/>
                    <a:pt x="1558" y="1795"/>
                  </a:cubicBezTo>
                  <a:cubicBezTo>
                    <a:pt x="1558" y="1795"/>
                    <a:pt x="1540" y="1809"/>
                    <a:pt x="1531" y="1809"/>
                  </a:cubicBezTo>
                  <a:cubicBezTo>
                    <a:pt x="1529" y="1809"/>
                    <a:pt x="1528" y="1809"/>
                    <a:pt x="1527" y="1808"/>
                  </a:cubicBezTo>
                  <a:cubicBezTo>
                    <a:pt x="1521" y="1799"/>
                    <a:pt x="1543" y="1773"/>
                    <a:pt x="1543" y="1773"/>
                  </a:cubicBezTo>
                  <a:lnTo>
                    <a:pt x="1540" y="1773"/>
                  </a:lnTo>
                  <a:cubicBezTo>
                    <a:pt x="1555" y="1762"/>
                    <a:pt x="1563" y="1760"/>
                    <a:pt x="1567" y="1760"/>
                  </a:cubicBezTo>
                  <a:close/>
                  <a:moveTo>
                    <a:pt x="1666" y="1897"/>
                  </a:moveTo>
                  <a:cubicBezTo>
                    <a:pt x="1669" y="1897"/>
                    <a:pt x="1672" y="1900"/>
                    <a:pt x="1678" y="1905"/>
                  </a:cubicBezTo>
                  <a:cubicBezTo>
                    <a:pt x="1684" y="1914"/>
                    <a:pt x="1659" y="1933"/>
                    <a:pt x="1659" y="1933"/>
                  </a:cubicBezTo>
                  <a:cubicBezTo>
                    <a:pt x="1653" y="1938"/>
                    <a:pt x="1649" y="1940"/>
                    <a:pt x="1647" y="1940"/>
                  </a:cubicBezTo>
                  <a:cubicBezTo>
                    <a:pt x="1641" y="1940"/>
                    <a:pt x="1651" y="1922"/>
                    <a:pt x="1646" y="1918"/>
                  </a:cubicBezTo>
                  <a:cubicBezTo>
                    <a:pt x="1657" y="1903"/>
                    <a:pt x="1662" y="1897"/>
                    <a:pt x="1666" y="1897"/>
                  </a:cubicBezTo>
                  <a:close/>
                  <a:moveTo>
                    <a:pt x="1833" y="1983"/>
                  </a:moveTo>
                  <a:cubicBezTo>
                    <a:pt x="1839" y="1983"/>
                    <a:pt x="1832" y="1995"/>
                    <a:pt x="1803" y="2024"/>
                  </a:cubicBezTo>
                  <a:cubicBezTo>
                    <a:pt x="1787" y="2036"/>
                    <a:pt x="1781" y="2040"/>
                    <a:pt x="1777" y="2040"/>
                  </a:cubicBezTo>
                  <a:cubicBezTo>
                    <a:pt x="1775" y="2040"/>
                    <a:pt x="1774" y="2039"/>
                    <a:pt x="1772" y="2037"/>
                  </a:cubicBezTo>
                  <a:cubicBezTo>
                    <a:pt x="1784" y="2021"/>
                    <a:pt x="1800" y="2005"/>
                    <a:pt x="1815" y="1993"/>
                  </a:cubicBezTo>
                  <a:cubicBezTo>
                    <a:pt x="1824" y="1986"/>
                    <a:pt x="1831" y="1983"/>
                    <a:pt x="1833" y="1983"/>
                  </a:cubicBezTo>
                  <a:close/>
                  <a:moveTo>
                    <a:pt x="1859" y="2052"/>
                  </a:moveTo>
                  <a:lnTo>
                    <a:pt x="1866" y="2062"/>
                  </a:lnTo>
                  <a:cubicBezTo>
                    <a:pt x="1844" y="2078"/>
                    <a:pt x="1823" y="2091"/>
                    <a:pt x="1813" y="2091"/>
                  </a:cubicBezTo>
                  <a:cubicBezTo>
                    <a:pt x="1812" y="2091"/>
                    <a:pt x="1810" y="2091"/>
                    <a:pt x="1809" y="2090"/>
                  </a:cubicBezTo>
                  <a:lnTo>
                    <a:pt x="1831" y="2065"/>
                  </a:lnTo>
                  <a:lnTo>
                    <a:pt x="1859" y="2052"/>
                  </a:lnTo>
                  <a:close/>
                  <a:moveTo>
                    <a:pt x="1151" y="2234"/>
                  </a:moveTo>
                  <a:lnTo>
                    <a:pt x="1151" y="2234"/>
                  </a:lnTo>
                  <a:cubicBezTo>
                    <a:pt x="1132" y="2244"/>
                    <a:pt x="1113" y="2253"/>
                    <a:pt x="1098" y="2265"/>
                  </a:cubicBezTo>
                  <a:cubicBezTo>
                    <a:pt x="1085" y="2275"/>
                    <a:pt x="1080" y="2282"/>
                    <a:pt x="1086" y="2282"/>
                  </a:cubicBezTo>
                  <a:cubicBezTo>
                    <a:pt x="1092" y="2282"/>
                    <a:pt x="1107" y="2276"/>
                    <a:pt x="1132" y="2262"/>
                  </a:cubicBezTo>
                  <a:cubicBezTo>
                    <a:pt x="1157" y="2244"/>
                    <a:pt x="1157" y="2244"/>
                    <a:pt x="1151" y="2234"/>
                  </a:cubicBezTo>
                  <a:close/>
                  <a:moveTo>
                    <a:pt x="2170" y="2588"/>
                  </a:moveTo>
                  <a:lnTo>
                    <a:pt x="2173" y="2598"/>
                  </a:lnTo>
                  <a:cubicBezTo>
                    <a:pt x="2152" y="2613"/>
                    <a:pt x="2134" y="2628"/>
                    <a:pt x="2124" y="2628"/>
                  </a:cubicBezTo>
                  <a:cubicBezTo>
                    <a:pt x="2122" y="2628"/>
                    <a:pt x="2121" y="2628"/>
                    <a:pt x="2119" y="2626"/>
                  </a:cubicBezTo>
                  <a:lnTo>
                    <a:pt x="2138" y="2601"/>
                  </a:lnTo>
                  <a:lnTo>
                    <a:pt x="2170" y="2588"/>
                  </a:lnTo>
                  <a:close/>
                  <a:moveTo>
                    <a:pt x="2593" y="2757"/>
                  </a:moveTo>
                  <a:lnTo>
                    <a:pt x="2596" y="2767"/>
                  </a:lnTo>
                  <a:cubicBezTo>
                    <a:pt x="2575" y="2782"/>
                    <a:pt x="2555" y="2798"/>
                    <a:pt x="2546" y="2798"/>
                  </a:cubicBezTo>
                  <a:cubicBezTo>
                    <a:pt x="2544" y="2798"/>
                    <a:pt x="2543" y="2797"/>
                    <a:pt x="2542" y="2795"/>
                  </a:cubicBezTo>
                  <a:lnTo>
                    <a:pt x="2536" y="2789"/>
                  </a:lnTo>
                  <a:cubicBezTo>
                    <a:pt x="2552" y="2776"/>
                    <a:pt x="2571" y="2767"/>
                    <a:pt x="2593" y="2757"/>
                  </a:cubicBezTo>
                  <a:close/>
                  <a:moveTo>
                    <a:pt x="2323" y="2754"/>
                  </a:moveTo>
                  <a:cubicBezTo>
                    <a:pt x="2329" y="2764"/>
                    <a:pt x="2329" y="2764"/>
                    <a:pt x="2304" y="2783"/>
                  </a:cubicBezTo>
                  <a:cubicBezTo>
                    <a:pt x="2289" y="2795"/>
                    <a:pt x="2270" y="2804"/>
                    <a:pt x="2251" y="2811"/>
                  </a:cubicBezTo>
                  <a:cubicBezTo>
                    <a:pt x="2245" y="2804"/>
                    <a:pt x="2298" y="2773"/>
                    <a:pt x="2323" y="2757"/>
                  </a:cubicBezTo>
                  <a:lnTo>
                    <a:pt x="2323" y="2754"/>
                  </a:lnTo>
                  <a:close/>
                  <a:moveTo>
                    <a:pt x="2511" y="2971"/>
                  </a:moveTo>
                  <a:lnTo>
                    <a:pt x="2517" y="2977"/>
                  </a:lnTo>
                  <a:cubicBezTo>
                    <a:pt x="2497" y="2992"/>
                    <a:pt x="2476" y="3008"/>
                    <a:pt x="2468" y="3008"/>
                  </a:cubicBezTo>
                  <a:cubicBezTo>
                    <a:pt x="2466" y="3008"/>
                    <a:pt x="2465" y="3007"/>
                    <a:pt x="2464" y="3005"/>
                  </a:cubicBezTo>
                  <a:lnTo>
                    <a:pt x="2483" y="2980"/>
                  </a:lnTo>
                  <a:lnTo>
                    <a:pt x="2511" y="2971"/>
                  </a:lnTo>
                  <a:close/>
                  <a:moveTo>
                    <a:pt x="2884" y="3511"/>
                  </a:moveTo>
                  <a:cubicBezTo>
                    <a:pt x="2887" y="3511"/>
                    <a:pt x="2889" y="3511"/>
                    <a:pt x="2890" y="3513"/>
                  </a:cubicBezTo>
                  <a:cubicBezTo>
                    <a:pt x="2903" y="3528"/>
                    <a:pt x="2903" y="3528"/>
                    <a:pt x="2878" y="3547"/>
                  </a:cubicBezTo>
                  <a:cubicBezTo>
                    <a:pt x="2869" y="3553"/>
                    <a:pt x="2862" y="3555"/>
                    <a:pt x="2856" y="3555"/>
                  </a:cubicBezTo>
                  <a:cubicBezTo>
                    <a:pt x="2845" y="3555"/>
                    <a:pt x="2838" y="3547"/>
                    <a:pt x="2834" y="3541"/>
                  </a:cubicBezTo>
                  <a:cubicBezTo>
                    <a:pt x="2851" y="3521"/>
                    <a:pt x="2873" y="3511"/>
                    <a:pt x="2884" y="3511"/>
                  </a:cubicBezTo>
                  <a:close/>
                  <a:moveTo>
                    <a:pt x="3135" y="3814"/>
                  </a:moveTo>
                  <a:lnTo>
                    <a:pt x="3141" y="3823"/>
                  </a:lnTo>
                  <a:cubicBezTo>
                    <a:pt x="3119" y="3837"/>
                    <a:pt x="3098" y="3852"/>
                    <a:pt x="3088" y="3852"/>
                  </a:cubicBezTo>
                  <a:cubicBezTo>
                    <a:pt x="3087" y="3852"/>
                    <a:pt x="3085" y="3852"/>
                    <a:pt x="3085" y="3851"/>
                  </a:cubicBezTo>
                  <a:lnTo>
                    <a:pt x="3078" y="3842"/>
                  </a:lnTo>
                  <a:cubicBezTo>
                    <a:pt x="3097" y="3829"/>
                    <a:pt x="3116" y="3820"/>
                    <a:pt x="3135" y="3814"/>
                  </a:cubicBezTo>
                  <a:close/>
                  <a:moveTo>
                    <a:pt x="3727" y="4364"/>
                  </a:moveTo>
                  <a:cubicBezTo>
                    <a:pt x="3730" y="4364"/>
                    <a:pt x="3730" y="4365"/>
                    <a:pt x="3730" y="4365"/>
                  </a:cubicBezTo>
                  <a:cubicBezTo>
                    <a:pt x="3736" y="4375"/>
                    <a:pt x="3736" y="4375"/>
                    <a:pt x="3711" y="4390"/>
                  </a:cubicBezTo>
                  <a:cubicBezTo>
                    <a:pt x="3711" y="4390"/>
                    <a:pt x="3693" y="4404"/>
                    <a:pt x="3684" y="4404"/>
                  </a:cubicBezTo>
                  <a:cubicBezTo>
                    <a:pt x="3682" y="4404"/>
                    <a:pt x="3681" y="4404"/>
                    <a:pt x="3680" y="4403"/>
                  </a:cubicBezTo>
                  <a:lnTo>
                    <a:pt x="3702" y="4375"/>
                  </a:lnTo>
                  <a:cubicBezTo>
                    <a:pt x="3716" y="4366"/>
                    <a:pt x="3723" y="4364"/>
                    <a:pt x="3727" y="4364"/>
                  </a:cubicBezTo>
                  <a:close/>
                  <a:moveTo>
                    <a:pt x="3821" y="4443"/>
                  </a:moveTo>
                  <a:lnTo>
                    <a:pt x="3824" y="4450"/>
                  </a:lnTo>
                  <a:cubicBezTo>
                    <a:pt x="3804" y="4465"/>
                    <a:pt x="3783" y="4480"/>
                    <a:pt x="3773" y="4480"/>
                  </a:cubicBezTo>
                  <a:cubicBezTo>
                    <a:pt x="3771" y="4480"/>
                    <a:pt x="3769" y="4480"/>
                    <a:pt x="3768" y="4478"/>
                  </a:cubicBezTo>
                  <a:lnTo>
                    <a:pt x="3790" y="4453"/>
                  </a:lnTo>
                  <a:lnTo>
                    <a:pt x="3821" y="4443"/>
                  </a:lnTo>
                  <a:close/>
                  <a:moveTo>
                    <a:pt x="3701" y="4618"/>
                  </a:moveTo>
                  <a:cubicBezTo>
                    <a:pt x="3711" y="4618"/>
                    <a:pt x="3707" y="4625"/>
                    <a:pt x="3689" y="4638"/>
                  </a:cubicBezTo>
                  <a:cubicBezTo>
                    <a:pt x="3675" y="4649"/>
                    <a:pt x="3669" y="4653"/>
                    <a:pt x="3665" y="4653"/>
                  </a:cubicBezTo>
                  <a:cubicBezTo>
                    <a:pt x="3662" y="4653"/>
                    <a:pt x="3661" y="4651"/>
                    <a:pt x="3658" y="4647"/>
                  </a:cubicBezTo>
                  <a:cubicBezTo>
                    <a:pt x="3649" y="4631"/>
                    <a:pt x="3649" y="4631"/>
                    <a:pt x="3680" y="4622"/>
                  </a:cubicBezTo>
                  <a:cubicBezTo>
                    <a:pt x="3690" y="4619"/>
                    <a:pt x="3697" y="4618"/>
                    <a:pt x="3701" y="4618"/>
                  </a:cubicBezTo>
                  <a:close/>
                  <a:moveTo>
                    <a:pt x="3715" y="4675"/>
                  </a:moveTo>
                  <a:lnTo>
                    <a:pt x="3721" y="4685"/>
                  </a:lnTo>
                  <a:cubicBezTo>
                    <a:pt x="3727" y="4691"/>
                    <a:pt x="3727" y="4691"/>
                    <a:pt x="3702" y="4710"/>
                  </a:cubicBezTo>
                  <a:lnTo>
                    <a:pt x="3696" y="4704"/>
                  </a:lnTo>
                  <a:lnTo>
                    <a:pt x="3715" y="4675"/>
                  </a:lnTo>
                  <a:close/>
                  <a:moveTo>
                    <a:pt x="3720" y="4773"/>
                  </a:moveTo>
                  <a:cubicBezTo>
                    <a:pt x="3718" y="4773"/>
                    <a:pt x="3714" y="4774"/>
                    <a:pt x="3708" y="4776"/>
                  </a:cubicBezTo>
                  <a:cubicBezTo>
                    <a:pt x="3709" y="4778"/>
                    <a:pt x="3711" y="4778"/>
                    <a:pt x="3712" y="4778"/>
                  </a:cubicBezTo>
                  <a:cubicBezTo>
                    <a:pt x="3718" y="4778"/>
                    <a:pt x="3725" y="4773"/>
                    <a:pt x="3720" y="4773"/>
                  </a:cubicBezTo>
                  <a:close/>
                  <a:moveTo>
                    <a:pt x="3768" y="4757"/>
                  </a:moveTo>
                  <a:lnTo>
                    <a:pt x="3774" y="4763"/>
                  </a:lnTo>
                  <a:cubicBezTo>
                    <a:pt x="3777" y="4773"/>
                    <a:pt x="3777" y="4773"/>
                    <a:pt x="3752" y="4788"/>
                  </a:cubicBezTo>
                  <a:lnTo>
                    <a:pt x="3749" y="4782"/>
                  </a:lnTo>
                  <a:lnTo>
                    <a:pt x="3768" y="4757"/>
                  </a:lnTo>
                  <a:close/>
                  <a:moveTo>
                    <a:pt x="3871" y="4801"/>
                  </a:moveTo>
                  <a:lnTo>
                    <a:pt x="3877" y="4807"/>
                  </a:lnTo>
                  <a:cubicBezTo>
                    <a:pt x="3881" y="4816"/>
                    <a:pt x="3856" y="4832"/>
                    <a:pt x="3856" y="4832"/>
                  </a:cubicBezTo>
                  <a:cubicBezTo>
                    <a:pt x="3856" y="4832"/>
                    <a:pt x="3839" y="4844"/>
                    <a:pt x="3830" y="4844"/>
                  </a:cubicBezTo>
                  <a:cubicBezTo>
                    <a:pt x="3827" y="4844"/>
                    <a:pt x="3825" y="4843"/>
                    <a:pt x="3824" y="4841"/>
                  </a:cubicBezTo>
                  <a:cubicBezTo>
                    <a:pt x="3840" y="4826"/>
                    <a:pt x="3856" y="4810"/>
                    <a:pt x="3871" y="4801"/>
                  </a:cubicBezTo>
                  <a:close/>
                  <a:moveTo>
                    <a:pt x="4098" y="5121"/>
                  </a:moveTo>
                  <a:cubicBezTo>
                    <a:pt x="4102" y="5121"/>
                    <a:pt x="4100" y="5124"/>
                    <a:pt x="4091" y="5130"/>
                  </a:cubicBezTo>
                  <a:cubicBezTo>
                    <a:pt x="4072" y="5142"/>
                    <a:pt x="4053" y="5152"/>
                    <a:pt x="4034" y="5158"/>
                  </a:cubicBezTo>
                  <a:cubicBezTo>
                    <a:pt x="4034" y="5158"/>
                    <a:pt x="4025" y="5161"/>
                    <a:pt x="4020" y="5161"/>
                  </a:cubicBezTo>
                  <a:cubicBezTo>
                    <a:pt x="4017" y="5161"/>
                    <a:pt x="4017" y="5159"/>
                    <a:pt x="4028" y="5152"/>
                  </a:cubicBezTo>
                  <a:lnTo>
                    <a:pt x="4053" y="5133"/>
                  </a:lnTo>
                  <a:cubicBezTo>
                    <a:pt x="4072" y="5127"/>
                    <a:pt x="4091" y="5121"/>
                    <a:pt x="4098" y="5121"/>
                  </a:cubicBezTo>
                  <a:close/>
                  <a:moveTo>
                    <a:pt x="4363" y="5324"/>
                  </a:moveTo>
                  <a:cubicBezTo>
                    <a:pt x="4366" y="5330"/>
                    <a:pt x="4366" y="5330"/>
                    <a:pt x="4341" y="5349"/>
                  </a:cubicBezTo>
                  <a:cubicBezTo>
                    <a:pt x="4322" y="5361"/>
                    <a:pt x="4298" y="5370"/>
                    <a:pt x="4286" y="5370"/>
                  </a:cubicBezTo>
                  <a:cubicBezTo>
                    <a:pt x="4282" y="5370"/>
                    <a:pt x="4280" y="5369"/>
                    <a:pt x="4279" y="5368"/>
                  </a:cubicBezTo>
                  <a:cubicBezTo>
                    <a:pt x="4275" y="5359"/>
                    <a:pt x="4326" y="5324"/>
                    <a:pt x="4363" y="5324"/>
                  </a:cubicBezTo>
                  <a:close/>
                  <a:moveTo>
                    <a:pt x="5124" y="6420"/>
                  </a:moveTo>
                  <a:cubicBezTo>
                    <a:pt x="5142" y="6420"/>
                    <a:pt x="5098" y="6443"/>
                    <a:pt x="5050" y="6459"/>
                  </a:cubicBezTo>
                  <a:cubicBezTo>
                    <a:pt x="5022" y="6470"/>
                    <a:pt x="5007" y="6476"/>
                    <a:pt x="5005" y="6476"/>
                  </a:cubicBezTo>
                  <a:cubicBezTo>
                    <a:pt x="5001" y="6476"/>
                    <a:pt x="5015" y="6468"/>
                    <a:pt x="5043" y="6449"/>
                  </a:cubicBezTo>
                  <a:cubicBezTo>
                    <a:pt x="5064" y="6436"/>
                    <a:pt x="5086" y="6423"/>
                    <a:pt x="5095" y="6423"/>
                  </a:cubicBezTo>
                  <a:cubicBezTo>
                    <a:pt x="5097" y="6423"/>
                    <a:pt x="5099" y="6423"/>
                    <a:pt x="5100" y="6424"/>
                  </a:cubicBezTo>
                  <a:cubicBezTo>
                    <a:pt x="5112" y="6421"/>
                    <a:pt x="5119" y="6420"/>
                    <a:pt x="5124" y="6420"/>
                  </a:cubicBezTo>
                  <a:close/>
                  <a:moveTo>
                    <a:pt x="470" y="0"/>
                  </a:moveTo>
                  <a:cubicBezTo>
                    <a:pt x="466" y="0"/>
                    <a:pt x="460" y="2"/>
                    <a:pt x="449" y="6"/>
                  </a:cubicBezTo>
                  <a:cubicBezTo>
                    <a:pt x="402" y="47"/>
                    <a:pt x="377" y="66"/>
                    <a:pt x="383" y="72"/>
                  </a:cubicBezTo>
                  <a:cubicBezTo>
                    <a:pt x="390" y="81"/>
                    <a:pt x="390" y="81"/>
                    <a:pt x="364" y="100"/>
                  </a:cubicBezTo>
                  <a:lnTo>
                    <a:pt x="352" y="84"/>
                  </a:lnTo>
                  <a:cubicBezTo>
                    <a:pt x="347" y="80"/>
                    <a:pt x="344" y="73"/>
                    <a:pt x="326" y="73"/>
                  </a:cubicBezTo>
                  <a:cubicBezTo>
                    <a:pt x="321" y="73"/>
                    <a:pt x="314" y="73"/>
                    <a:pt x="305" y="75"/>
                  </a:cubicBezTo>
                  <a:cubicBezTo>
                    <a:pt x="273" y="78"/>
                    <a:pt x="230" y="113"/>
                    <a:pt x="252" y="113"/>
                  </a:cubicBezTo>
                  <a:cubicBezTo>
                    <a:pt x="253" y="113"/>
                    <a:pt x="255" y="113"/>
                    <a:pt x="258" y="113"/>
                  </a:cubicBezTo>
                  <a:lnTo>
                    <a:pt x="258" y="113"/>
                  </a:lnTo>
                  <a:lnTo>
                    <a:pt x="239" y="141"/>
                  </a:lnTo>
                  <a:cubicBezTo>
                    <a:pt x="199" y="174"/>
                    <a:pt x="185" y="193"/>
                    <a:pt x="193" y="193"/>
                  </a:cubicBezTo>
                  <a:cubicBezTo>
                    <a:pt x="200" y="193"/>
                    <a:pt x="220" y="181"/>
                    <a:pt x="252" y="156"/>
                  </a:cubicBezTo>
                  <a:cubicBezTo>
                    <a:pt x="290" y="125"/>
                    <a:pt x="308" y="110"/>
                    <a:pt x="310" y="110"/>
                  </a:cubicBezTo>
                  <a:lnTo>
                    <a:pt x="310" y="110"/>
                  </a:lnTo>
                  <a:cubicBezTo>
                    <a:pt x="311" y="110"/>
                    <a:pt x="301" y="122"/>
                    <a:pt x="280" y="144"/>
                  </a:cubicBezTo>
                  <a:cubicBezTo>
                    <a:pt x="233" y="181"/>
                    <a:pt x="239" y="191"/>
                    <a:pt x="242" y="197"/>
                  </a:cubicBezTo>
                  <a:cubicBezTo>
                    <a:pt x="249" y="207"/>
                    <a:pt x="249" y="207"/>
                    <a:pt x="227" y="225"/>
                  </a:cubicBezTo>
                  <a:cubicBezTo>
                    <a:pt x="202" y="244"/>
                    <a:pt x="183" y="272"/>
                    <a:pt x="189" y="279"/>
                  </a:cubicBezTo>
                  <a:cubicBezTo>
                    <a:pt x="191" y="281"/>
                    <a:pt x="193" y="282"/>
                    <a:pt x="195" y="282"/>
                  </a:cubicBezTo>
                  <a:cubicBezTo>
                    <a:pt x="198" y="282"/>
                    <a:pt x="203" y="278"/>
                    <a:pt x="217" y="266"/>
                  </a:cubicBezTo>
                  <a:cubicBezTo>
                    <a:pt x="224" y="258"/>
                    <a:pt x="229" y="253"/>
                    <a:pt x="232" y="253"/>
                  </a:cubicBezTo>
                  <a:lnTo>
                    <a:pt x="232" y="253"/>
                  </a:lnTo>
                  <a:cubicBezTo>
                    <a:pt x="238" y="253"/>
                    <a:pt x="234" y="269"/>
                    <a:pt x="205" y="301"/>
                  </a:cubicBezTo>
                  <a:cubicBezTo>
                    <a:pt x="198" y="313"/>
                    <a:pt x="194" y="320"/>
                    <a:pt x="196" y="320"/>
                  </a:cubicBezTo>
                  <a:cubicBezTo>
                    <a:pt x="199" y="320"/>
                    <a:pt x="210" y="310"/>
                    <a:pt x="236" y="288"/>
                  </a:cubicBezTo>
                  <a:cubicBezTo>
                    <a:pt x="254" y="274"/>
                    <a:pt x="267" y="267"/>
                    <a:pt x="274" y="267"/>
                  </a:cubicBezTo>
                  <a:cubicBezTo>
                    <a:pt x="284" y="267"/>
                    <a:pt x="279" y="284"/>
                    <a:pt x="252" y="313"/>
                  </a:cubicBezTo>
                  <a:lnTo>
                    <a:pt x="264" y="326"/>
                  </a:lnTo>
                  <a:cubicBezTo>
                    <a:pt x="265" y="327"/>
                    <a:pt x="267" y="328"/>
                    <a:pt x="269" y="328"/>
                  </a:cubicBezTo>
                  <a:cubicBezTo>
                    <a:pt x="279" y="328"/>
                    <a:pt x="300" y="312"/>
                    <a:pt x="317" y="294"/>
                  </a:cubicBezTo>
                  <a:cubicBezTo>
                    <a:pt x="344" y="274"/>
                    <a:pt x="357" y="265"/>
                    <a:pt x="360" y="265"/>
                  </a:cubicBezTo>
                  <a:lnTo>
                    <a:pt x="360" y="265"/>
                  </a:lnTo>
                  <a:cubicBezTo>
                    <a:pt x="362" y="265"/>
                    <a:pt x="358" y="272"/>
                    <a:pt x="349" y="285"/>
                  </a:cubicBezTo>
                  <a:cubicBezTo>
                    <a:pt x="336" y="301"/>
                    <a:pt x="321" y="316"/>
                    <a:pt x="305" y="329"/>
                  </a:cubicBezTo>
                  <a:cubicBezTo>
                    <a:pt x="283" y="351"/>
                    <a:pt x="286" y="357"/>
                    <a:pt x="292" y="363"/>
                  </a:cubicBezTo>
                  <a:cubicBezTo>
                    <a:pt x="296" y="369"/>
                    <a:pt x="303" y="376"/>
                    <a:pt x="312" y="376"/>
                  </a:cubicBezTo>
                  <a:cubicBezTo>
                    <a:pt x="318" y="376"/>
                    <a:pt x="325" y="374"/>
                    <a:pt x="333" y="366"/>
                  </a:cubicBezTo>
                  <a:lnTo>
                    <a:pt x="333" y="366"/>
                  </a:lnTo>
                  <a:lnTo>
                    <a:pt x="311" y="385"/>
                  </a:lnTo>
                  <a:cubicBezTo>
                    <a:pt x="316" y="392"/>
                    <a:pt x="305" y="403"/>
                    <a:pt x="306" y="403"/>
                  </a:cubicBezTo>
                  <a:cubicBezTo>
                    <a:pt x="307" y="403"/>
                    <a:pt x="310" y="400"/>
                    <a:pt x="317" y="395"/>
                  </a:cubicBezTo>
                  <a:lnTo>
                    <a:pt x="317" y="395"/>
                  </a:lnTo>
                  <a:cubicBezTo>
                    <a:pt x="317" y="395"/>
                    <a:pt x="321" y="401"/>
                    <a:pt x="308" y="435"/>
                  </a:cubicBezTo>
                  <a:cubicBezTo>
                    <a:pt x="304" y="447"/>
                    <a:pt x="309" y="453"/>
                    <a:pt x="319" y="453"/>
                  </a:cubicBezTo>
                  <a:cubicBezTo>
                    <a:pt x="337" y="453"/>
                    <a:pt x="372" y="433"/>
                    <a:pt x="392" y="392"/>
                  </a:cubicBezTo>
                  <a:lnTo>
                    <a:pt x="392" y="392"/>
                  </a:lnTo>
                  <a:cubicBezTo>
                    <a:pt x="394" y="394"/>
                    <a:pt x="396" y="397"/>
                    <a:pt x="399" y="401"/>
                  </a:cubicBezTo>
                  <a:cubicBezTo>
                    <a:pt x="400" y="402"/>
                    <a:pt x="401" y="402"/>
                    <a:pt x="403" y="402"/>
                  </a:cubicBezTo>
                  <a:cubicBezTo>
                    <a:pt x="412" y="402"/>
                    <a:pt x="430" y="388"/>
                    <a:pt x="430" y="388"/>
                  </a:cubicBezTo>
                  <a:cubicBezTo>
                    <a:pt x="441" y="379"/>
                    <a:pt x="448" y="376"/>
                    <a:pt x="453" y="376"/>
                  </a:cubicBezTo>
                  <a:cubicBezTo>
                    <a:pt x="458" y="376"/>
                    <a:pt x="461" y="380"/>
                    <a:pt x="465" y="385"/>
                  </a:cubicBezTo>
                  <a:lnTo>
                    <a:pt x="415" y="423"/>
                  </a:lnTo>
                  <a:cubicBezTo>
                    <a:pt x="365" y="456"/>
                    <a:pt x="343" y="482"/>
                    <a:pt x="355" y="482"/>
                  </a:cubicBezTo>
                  <a:cubicBezTo>
                    <a:pt x="361" y="482"/>
                    <a:pt x="376" y="475"/>
                    <a:pt x="402" y="457"/>
                  </a:cubicBezTo>
                  <a:lnTo>
                    <a:pt x="402" y="457"/>
                  </a:lnTo>
                  <a:lnTo>
                    <a:pt x="380" y="476"/>
                  </a:lnTo>
                  <a:cubicBezTo>
                    <a:pt x="360" y="491"/>
                    <a:pt x="360" y="500"/>
                    <a:pt x="378" y="500"/>
                  </a:cubicBezTo>
                  <a:cubicBezTo>
                    <a:pt x="383" y="500"/>
                    <a:pt x="389" y="499"/>
                    <a:pt x="396" y="498"/>
                  </a:cubicBezTo>
                  <a:cubicBezTo>
                    <a:pt x="397" y="499"/>
                    <a:pt x="398" y="500"/>
                    <a:pt x="400" y="500"/>
                  </a:cubicBezTo>
                  <a:cubicBezTo>
                    <a:pt x="415" y="500"/>
                    <a:pt x="459" y="474"/>
                    <a:pt x="480" y="457"/>
                  </a:cubicBezTo>
                  <a:cubicBezTo>
                    <a:pt x="494" y="445"/>
                    <a:pt x="502" y="443"/>
                    <a:pt x="507" y="443"/>
                  </a:cubicBezTo>
                  <a:cubicBezTo>
                    <a:pt x="510" y="443"/>
                    <a:pt x="512" y="445"/>
                    <a:pt x="512" y="445"/>
                  </a:cubicBezTo>
                  <a:cubicBezTo>
                    <a:pt x="515" y="451"/>
                    <a:pt x="515" y="451"/>
                    <a:pt x="493" y="470"/>
                  </a:cubicBezTo>
                  <a:cubicBezTo>
                    <a:pt x="461" y="496"/>
                    <a:pt x="455" y="510"/>
                    <a:pt x="468" y="510"/>
                  </a:cubicBezTo>
                  <a:cubicBezTo>
                    <a:pt x="475" y="510"/>
                    <a:pt x="489" y="505"/>
                    <a:pt x="509" y="495"/>
                  </a:cubicBezTo>
                  <a:lnTo>
                    <a:pt x="509" y="495"/>
                  </a:lnTo>
                  <a:lnTo>
                    <a:pt x="484" y="514"/>
                  </a:lnTo>
                  <a:cubicBezTo>
                    <a:pt x="462" y="532"/>
                    <a:pt x="443" y="558"/>
                    <a:pt x="496" y="576"/>
                  </a:cubicBezTo>
                  <a:cubicBezTo>
                    <a:pt x="518" y="608"/>
                    <a:pt x="534" y="630"/>
                    <a:pt x="512" y="648"/>
                  </a:cubicBezTo>
                  <a:cubicBezTo>
                    <a:pt x="502" y="656"/>
                    <a:pt x="507" y="659"/>
                    <a:pt x="521" y="659"/>
                  </a:cubicBezTo>
                  <a:cubicBezTo>
                    <a:pt x="542" y="659"/>
                    <a:pt x="582" y="651"/>
                    <a:pt x="618" y="636"/>
                  </a:cubicBezTo>
                  <a:lnTo>
                    <a:pt x="618" y="636"/>
                  </a:lnTo>
                  <a:cubicBezTo>
                    <a:pt x="593" y="655"/>
                    <a:pt x="600" y="664"/>
                    <a:pt x="612" y="677"/>
                  </a:cubicBezTo>
                  <a:cubicBezTo>
                    <a:pt x="628" y="702"/>
                    <a:pt x="628" y="702"/>
                    <a:pt x="603" y="721"/>
                  </a:cubicBezTo>
                  <a:cubicBezTo>
                    <a:pt x="575" y="737"/>
                    <a:pt x="561" y="745"/>
                    <a:pt x="564" y="745"/>
                  </a:cubicBezTo>
                  <a:cubicBezTo>
                    <a:pt x="566" y="745"/>
                    <a:pt x="581" y="739"/>
                    <a:pt x="609" y="727"/>
                  </a:cubicBezTo>
                  <a:cubicBezTo>
                    <a:pt x="622" y="719"/>
                    <a:pt x="631" y="716"/>
                    <a:pt x="637" y="716"/>
                  </a:cubicBezTo>
                  <a:cubicBezTo>
                    <a:pt x="657" y="716"/>
                    <a:pt x="645" y="748"/>
                    <a:pt x="609" y="777"/>
                  </a:cubicBezTo>
                  <a:cubicBezTo>
                    <a:pt x="584" y="796"/>
                    <a:pt x="590" y="802"/>
                    <a:pt x="600" y="818"/>
                  </a:cubicBezTo>
                  <a:cubicBezTo>
                    <a:pt x="607" y="815"/>
                    <a:pt x="613" y="814"/>
                    <a:pt x="619" y="814"/>
                  </a:cubicBezTo>
                  <a:cubicBezTo>
                    <a:pt x="637" y="814"/>
                    <a:pt x="646" y="825"/>
                    <a:pt x="653" y="836"/>
                  </a:cubicBezTo>
                  <a:cubicBezTo>
                    <a:pt x="661" y="846"/>
                    <a:pt x="666" y="851"/>
                    <a:pt x="672" y="851"/>
                  </a:cubicBezTo>
                  <a:cubicBezTo>
                    <a:pt x="680" y="851"/>
                    <a:pt x="692" y="842"/>
                    <a:pt x="719" y="821"/>
                  </a:cubicBezTo>
                  <a:cubicBezTo>
                    <a:pt x="746" y="800"/>
                    <a:pt x="759" y="793"/>
                    <a:pt x="768" y="793"/>
                  </a:cubicBezTo>
                  <a:cubicBezTo>
                    <a:pt x="775" y="793"/>
                    <a:pt x="779" y="798"/>
                    <a:pt x="784" y="805"/>
                  </a:cubicBezTo>
                  <a:cubicBezTo>
                    <a:pt x="791" y="815"/>
                    <a:pt x="797" y="821"/>
                    <a:pt x="772" y="840"/>
                  </a:cubicBezTo>
                  <a:cubicBezTo>
                    <a:pt x="772" y="840"/>
                    <a:pt x="753" y="868"/>
                    <a:pt x="759" y="874"/>
                  </a:cubicBezTo>
                  <a:cubicBezTo>
                    <a:pt x="766" y="880"/>
                    <a:pt x="769" y="890"/>
                    <a:pt x="747" y="909"/>
                  </a:cubicBezTo>
                  <a:cubicBezTo>
                    <a:pt x="747" y="909"/>
                    <a:pt x="728" y="934"/>
                    <a:pt x="737" y="949"/>
                  </a:cubicBezTo>
                  <a:cubicBezTo>
                    <a:pt x="750" y="965"/>
                    <a:pt x="762" y="981"/>
                    <a:pt x="737" y="999"/>
                  </a:cubicBezTo>
                  <a:cubicBezTo>
                    <a:pt x="740" y="1002"/>
                    <a:pt x="741" y="1003"/>
                    <a:pt x="743" y="1003"/>
                  </a:cubicBezTo>
                  <a:cubicBezTo>
                    <a:pt x="747" y="1003"/>
                    <a:pt x="752" y="999"/>
                    <a:pt x="766" y="987"/>
                  </a:cubicBezTo>
                  <a:cubicBezTo>
                    <a:pt x="778" y="978"/>
                    <a:pt x="791" y="970"/>
                    <a:pt x="801" y="970"/>
                  </a:cubicBezTo>
                  <a:cubicBezTo>
                    <a:pt x="813" y="970"/>
                    <a:pt x="821" y="979"/>
                    <a:pt x="819" y="1006"/>
                  </a:cubicBezTo>
                  <a:cubicBezTo>
                    <a:pt x="828" y="1017"/>
                    <a:pt x="839" y="1032"/>
                    <a:pt x="854" y="1032"/>
                  </a:cubicBezTo>
                  <a:cubicBezTo>
                    <a:pt x="859" y="1032"/>
                    <a:pt x="865" y="1030"/>
                    <a:pt x="872" y="1024"/>
                  </a:cubicBezTo>
                  <a:lnTo>
                    <a:pt x="872" y="1024"/>
                  </a:lnTo>
                  <a:cubicBezTo>
                    <a:pt x="878" y="1034"/>
                    <a:pt x="878" y="1034"/>
                    <a:pt x="853" y="1053"/>
                  </a:cubicBezTo>
                  <a:cubicBezTo>
                    <a:pt x="822" y="1078"/>
                    <a:pt x="816" y="1093"/>
                    <a:pt x="833" y="1093"/>
                  </a:cubicBezTo>
                  <a:cubicBezTo>
                    <a:pt x="841" y="1093"/>
                    <a:pt x="855" y="1089"/>
                    <a:pt x="875" y="1081"/>
                  </a:cubicBezTo>
                  <a:cubicBezTo>
                    <a:pt x="884" y="1074"/>
                    <a:pt x="891" y="1071"/>
                    <a:pt x="895" y="1071"/>
                  </a:cubicBezTo>
                  <a:cubicBezTo>
                    <a:pt x="902" y="1071"/>
                    <a:pt x="900" y="1081"/>
                    <a:pt x="888" y="1097"/>
                  </a:cubicBezTo>
                  <a:cubicBezTo>
                    <a:pt x="888" y="1097"/>
                    <a:pt x="890" y="1099"/>
                    <a:pt x="897" y="1099"/>
                  </a:cubicBezTo>
                  <a:cubicBezTo>
                    <a:pt x="902" y="1099"/>
                    <a:pt x="910" y="1097"/>
                    <a:pt x="922" y="1093"/>
                  </a:cubicBezTo>
                  <a:cubicBezTo>
                    <a:pt x="934" y="1089"/>
                    <a:pt x="941" y="1086"/>
                    <a:pt x="945" y="1086"/>
                  </a:cubicBezTo>
                  <a:cubicBezTo>
                    <a:pt x="952" y="1086"/>
                    <a:pt x="949" y="1094"/>
                    <a:pt x="941" y="1115"/>
                  </a:cubicBezTo>
                  <a:cubicBezTo>
                    <a:pt x="916" y="1134"/>
                    <a:pt x="922" y="1144"/>
                    <a:pt x="929" y="1150"/>
                  </a:cubicBezTo>
                  <a:cubicBezTo>
                    <a:pt x="929" y="1150"/>
                    <a:pt x="930" y="1150"/>
                    <a:pt x="931" y="1150"/>
                  </a:cubicBezTo>
                  <a:cubicBezTo>
                    <a:pt x="965" y="1150"/>
                    <a:pt x="1025" y="1229"/>
                    <a:pt x="1007" y="1256"/>
                  </a:cubicBezTo>
                  <a:cubicBezTo>
                    <a:pt x="1023" y="1249"/>
                    <a:pt x="1030" y="1246"/>
                    <a:pt x="1034" y="1246"/>
                  </a:cubicBezTo>
                  <a:cubicBezTo>
                    <a:pt x="1037" y="1246"/>
                    <a:pt x="1039" y="1248"/>
                    <a:pt x="1041" y="1250"/>
                  </a:cubicBezTo>
                  <a:cubicBezTo>
                    <a:pt x="1021" y="1271"/>
                    <a:pt x="1017" y="1281"/>
                    <a:pt x="1023" y="1281"/>
                  </a:cubicBezTo>
                  <a:cubicBezTo>
                    <a:pt x="1030" y="1281"/>
                    <a:pt x="1052" y="1268"/>
                    <a:pt x="1079" y="1247"/>
                  </a:cubicBezTo>
                  <a:lnTo>
                    <a:pt x="1073" y="1241"/>
                  </a:lnTo>
                  <a:lnTo>
                    <a:pt x="1066" y="1231"/>
                  </a:lnTo>
                  <a:cubicBezTo>
                    <a:pt x="1082" y="1219"/>
                    <a:pt x="1094" y="1213"/>
                    <a:pt x="1101" y="1213"/>
                  </a:cubicBezTo>
                  <a:cubicBezTo>
                    <a:pt x="1116" y="1213"/>
                    <a:pt x="1109" y="1237"/>
                    <a:pt x="1060" y="1275"/>
                  </a:cubicBezTo>
                  <a:cubicBezTo>
                    <a:pt x="1036" y="1300"/>
                    <a:pt x="1025" y="1310"/>
                    <a:pt x="1029" y="1310"/>
                  </a:cubicBezTo>
                  <a:cubicBezTo>
                    <a:pt x="1033" y="1310"/>
                    <a:pt x="1046" y="1303"/>
                    <a:pt x="1070" y="1291"/>
                  </a:cubicBezTo>
                  <a:cubicBezTo>
                    <a:pt x="1091" y="1278"/>
                    <a:pt x="1105" y="1271"/>
                    <a:pt x="1111" y="1271"/>
                  </a:cubicBezTo>
                  <a:cubicBezTo>
                    <a:pt x="1120" y="1271"/>
                    <a:pt x="1112" y="1285"/>
                    <a:pt x="1088" y="1313"/>
                  </a:cubicBezTo>
                  <a:cubicBezTo>
                    <a:pt x="1062" y="1332"/>
                    <a:pt x="1050" y="1342"/>
                    <a:pt x="1051" y="1342"/>
                  </a:cubicBezTo>
                  <a:cubicBezTo>
                    <a:pt x="1053" y="1342"/>
                    <a:pt x="1066" y="1334"/>
                    <a:pt x="1092" y="1319"/>
                  </a:cubicBezTo>
                  <a:cubicBezTo>
                    <a:pt x="1142" y="1292"/>
                    <a:pt x="1178" y="1278"/>
                    <a:pt x="1192" y="1278"/>
                  </a:cubicBezTo>
                  <a:cubicBezTo>
                    <a:pt x="1210" y="1278"/>
                    <a:pt x="1197" y="1297"/>
                    <a:pt x="1145" y="1338"/>
                  </a:cubicBezTo>
                  <a:cubicBezTo>
                    <a:pt x="1098" y="1375"/>
                    <a:pt x="1079" y="1404"/>
                    <a:pt x="1082" y="1410"/>
                  </a:cubicBezTo>
                  <a:cubicBezTo>
                    <a:pt x="1083" y="1412"/>
                    <a:pt x="1085" y="1412"/>
                    <a:pt x="1087" y="1412"/>
                  </a:cubicBezTo>
                  <a:cubicBezTo>
                    <a:pt x="1098" y="1412"/>
                    <a:pt x="1118" y="1397"/>
                    <a:pt x="1139" y="1382"/>
                  </a:cubicBezTo>
                  <a:cubicBezTo>
                    <a:pt x="1157" y="1360"/>
                    <a:pt x="1168" y="1350"/>
                    <a:pt x="1172" y="1350"/>
                  </a:cubicBezTo>
                  <a:lnTo>
                    <a:pt x="1172" y="1350"/>
                  </a:lnTo>
                  <a:cubicBezTo>
                    <a:pt x="1176" y="1350"/>
                    <a:pt x="1168" y="1365"/>
                    <a:pt x="1148" y="1394"/>
                  </a:cubicBezTo>
                  <a:cubicBezTo>
                    <a:pt x="1104" y="1458"/>
                    <a:pt x="1102" y="1481"/>
                    <a:pt x="1134" y="1481"/>
                  </a:cubicBezTo>
                  <a:cubicBezTo>
                    <a:pt x="1143" y="1481"/>
                    <a:pt x="1155" y="1479"/>
                    <a:pt x="1170" y="1476"/>
                  </a:cubicBezTo>
                  <a:cubicBezTo>
                    <a:pt x="1181" y="1474"/>
                    <a:pt x="1190" y="1474"/>
                    <a:pt x="1199" y="1474"/>
                  </a:cubicBezTo>
                  <a:cubicBezTo>
                    <a:pt x="1245" y="1474"/>
                    <a:pt x="1248" y="1494"/>
                    <a:pt x="1192" y="1507"/>
                  </a:cubicBezTo>
                  <a:cubicBezTo>
                    <a:pt x="1149" y="1523"/>
                    <a:pt x="1137" y="1527"/>
                    <a:pt x="1147" y="1527"/>
                  </a:cubicBezTo>
                  <a:cubicBezTo>
                    <a:pt x="1150" y="1527"/>
                    <a:pt x="1157" y="1527"/>
                    <a:pt x="1167" y="1526"/>
                  </a:cubicBezTo>
                  <a:cubicBezTo>
                    <a:pt x="1179" y="1538"/>
                    <a:pt x="1189" y="1554"/>
                    <a:pt x="1195" y="1564"/>
                  </a:cubicBezTo>
                  <a:cubicBezTo>
                    <a:pt x="1196" y="1565"/>
                    <a:pt x="1198" y="1565"/>
                    <a:pt x="1200" y="1565"/>
                  </a:cubicBezTo>
                  <a:cubicBezTo>
                    <a:pt x="1211" y="1565"/>
                    <a:pt x="1234" y="1554"/>
                    <a:pt x="1254" y="1538"/>
                  </a:cubicBezTo>
                  <a:lnTo>
                    <a:pt x="1254" y="1538"/>
                  </a:lnTo>
                  <a:cubicBezTo>
                    <a:pt x="1220" y="1575"/>
                    <a:pt x="1205" y="1605"/>
                    <a:pt x="1229" y="1605"/>
                  </a:cubicBezTo>
                  <a:cubicBezTo>
                    <a:pt x="1236" y="1605"/>
                    <a:pt x="1245" y="1603"/>
                    <a:pt x="1258" y="1598"/>
                  </a:cubicBezTo>
                  <a:lnTo>
                    <a:pt x="1270" y="1611"/>
                  </a:lnTo>
                  <a:cubicBezTo>
                    <a:pt x="1273" y="1615"/>
                    <a:pt x="1275" y="1617"/>
                    <a:pt x="1278" y="1617"/>
                  </a:cubicBezTo>
                  <a:cubicBezTo>
                    <a:pt x="1282" y="1617"/>
                    <a:pt x="1290" y="1614"/>
                    <a:pt x="1305" y="1607"/>
                  </a:cubicBezTo>
                  <a:cubicBezTo>
                    <a:pt x="1309" y="1606"/>
                    <a:pt x="1313" y="1605"/>
                    <a:pt x="1315" y="1605"/>
                  </a:cubicBezTo>
                  <a:cubicBezTo>
                    <a:pt x="1330" y="1605"/>
                    <a:pt x="1314" y="1627"/>
                    <a:pt x="1298" y="1651"/>
                  </a:cubicBezTo>
                  <a:cubicBezTo>
                    <a:pt x="1284" y="1670"/>
                    <a:pt x="1270" y="1689"/>
                    <a:pt x="1275" y="1689"/>
                  </a:cubicBezTo>
                  <a:cubicBezTo>
                    <a:pt x="1276" y="1689"/>
                    <a:pt x="1280" y="1687"/>
                    <a:pt x="1286" y="1683"/>
                  </a:cubicBezTo>
                  <a:cubicBezTo>
                    <a:pt x="1314" y="1670"/>
                    <a:pt x="1342" y="1658"/>
                    <a:pt x="1374" y="1651"/>
                  </a:cubicBezTo>
                  <a:cubicBezTo>
                    <a:pt x="1379" y="1649"/>
                    <a:pt x="1383" y="1648"/>
                    <a:pt x="1386" y="1648"/>
                  </a:cubicBezTo>
                  <a:cubicBezTo>
                    <a:pt x="1398" y="1648"/>
                    <a:pt x="1381" y="1669"/>
                    <a:pt x="1355" y="1676"/>
                  </a:cubicBezTo>
                  <a:cubicBezTo>
                    <a:pt x="1336" y="1689"/>
                    <a:pt x="1323" y="1708"/>
                    <a:pt x="1317" y="1730"/>
                  </a:cubicBezTo>
                  <a:cubicBezTo>
                    <a:pt x="1321" y="1734"/>
                    <a:pt x="1328" y="1742"/>
                    <a:pt x="1338" y="1742"/>
                  </a:cubicBezTo>
                  <a:cubicBezTo>
                    <a:pt x="1344" y="1742"/>
                    <a:pt x="1350" y="1739"/>
                    <a:pt x="1358" y="1733"/>
                  </a:cubicBezTo>
                  <a:cubicBezTo>
                    <a:pt x="1362" y="1730"/>
                    <a:pt x="1366" y="1728"/>
                    <a:pt x="1370" y="1728"/>
                  </a:cubicBezTo>
                  <a:cubicBezTo>
                    <a:pt x="1393" y="1728"/>
                    <a:pt x="1414" y="1765"/>
                    <a:pt x="1399" y="1786"/>
                  </a:cubicBezTo>
                  <a:lnTo>
                    <a:pt x="1408" y="1802"/>
                  </a:lnTo>
                  <a:cubicBezTo>
                    <a:pt x="1410" y="1804"/>
                    <a:pt x="1414" y="1805"/>
                    <a:pt x="1419" y="1805"/>
                  </a:cubicBezTo>
                  <a:cubicBezTo>
                    <a:pt x="1427" y="1805"/>
                    <a:pt x="1438" y="1803"/>
                    <a:pt x="1445" y="1803"/>
                  </a:cubicBezTo>
                  <a:cubicBezTo>
                    <a:pt x="1448" y="1803"/>
                    <a:pt x="1451" y="1803"/>
                    <a:pt x="1452" y="1805"/>
                  </a:cubicBezTo>
                  <a:cubicBezTo>
                    <a:pt x="1452" y="1805"/>
                    <a:pt x="1453" y="1808"/>
                    <a:pt x="1461" y="1808"/>
                  </a:cubicBezTo>
                  <a:cubicBezTo>
                    <a:pt x="1466" y="1808"/>
                    <a:pt x="1474" y="1807"/>
                    <a:pt x="1486" y="1802"/>
                  </a:cubicBezTo>
                  <a:lnTo>
                    <a:pt x="1486" y="1802"/>
                  </a:lnTo>
                  <a:cubicBezTo>
                    <a:pt x="1493" y="1811"/>
                    <a:pt x="1499" y="1817"/>
                    <a:pt x="1474" y="1836"/>
                  </a:cubicBezTo>
                  <a:cubicBezTo>
                    <a:pt x="1498" y="1824"/>
                    <a:pt x="1511" y="1817"/>
                    <a:pt x="1514" y="1817"/>
                  </a:cubicBezTo>
                  <a:lnTo>
                    <a:pt x="1514" y="1817"/>
                  </a:lnTo>
                  <a:cubicBezTo>
                    <a:pt x="1518" y="1817"/>
                    <a:pt x="1508" y="1827"/>
                    <a:pt x="1483" y="1852"/>
                  </a:cubicBezTo>
                  <a:cubicBezTo>
                    <a:pt x="1459" y="1871"/>
                    <a:pt x="1447" y="1881"/>
                    <a:pt x="1449" y="1881"/>
                  </a:cubicBezTo>
                  <a:cubicBezTo>
                    <a:pt x="1451" y="1881"/>
                    <a:pt x="1464" y="1873"/>
                    <a:pt x="1490" y="1858"/>
                  </a:cubicBezTo>
                  <a:cubicBezTo>
                    <a:pt x="1501" y="1855"/>
                    <a:pt x="1509" y="1852"/>
                    <a:pt x="1512" y="1852"/>
                  </a:cubicBezTo>
                  <a:cubicBezTo>
                    <a:pt x="1518" y="1852"/>
                    <a:pt x="1514" y="1858"/>
                    <a:pt x="1502" y="1874"/>
                  </a:cubicBezTo>
                  <a:cubicBezTo>
                    <a:pt x="1487" y="1885"/>
                    <a:pt x="1483" y="1893"/>
                    <a:pt x="1488" y="1893"/>
                  </a:cubicBezTo>
                  <a:cubicBezTo>
                    <a:pt x="1491" y="1893"/>
                    <a:pt x="1497" y="1890"/>
                    <a:pt x="1505" y="1883"/>
                  </a:cubicBezTo>
                  <a:cubicBezTo>
                    <a:pt x="1530" y="1869"/>
                    <a:pt x="1552" y="1863"/>
                    <a:pt x="1564" y="1863"/>
                  </a:cubicBezTo>
                  <a:cubicBezTo>
                    <a:pt x="1580" y="1863"/>
                    <a:pt x="1580" y="1873"/>
                    <a:pt x="1552" y="1893"/>
                  </a:cubicBezTo>
                  <a:cubicBezTo>
                    <a:pt x="1552" y="1893"/>
                    <a:pt x="1554" y="1896"/>
                    <a:pt x="1563" y="1896"/>
                  </a:cubicBezTo>
                  <a:cubicBezTo>
                    <a:pt x="1569" y="1896"/>
                    <a:pt x="1577" y="1894"/>
                    <a:pt x="1590" y="1889"/>
                  </a:cubicBezTo>
                  <a:cubicBezTo>
                    <a:pt x="1615" y="1876"/>
                    <a:pt x="1628" y="1869"/>
                    <a:pt x="1630" y="1869"/>
                  </a:cubicBezTo>
                  <a:lnTo>
                    <a:pt x="1630" y="1869"/>
                  </a:lnTo>
                  <a:cubicBezTo>
                    <a:pt x="1632" y="1869"/>
                    <a:pt x="1620" y="1879"/>
                    <a:pt x="1593" y="1899"/>
                  </a:cubicBezTo>
                  <a:cubicBezTo>
                    <a:pt x="1568" y="1925"/>
                    <a:pt x="1560" y="1939"/>
                    <a:pt x="1569" y="1939"/>
                  </a:cubicBezTo>
                  <a:cubicBezTo>
                    <a:pt x="1575" y="1939"/>
                    <a:pt x="1589" y="1933"/>
                    <a:pt x="1612" y="1921"/>
                  </a:cubicBezTo>
                  <a:cubicBezTo>
                    <a:pt x="1612" y="1921"/>
                    <a:pt x="1617" y="1919"/>
                    <a:pt x="1621" y="1919"/>
                  </a:cubicBezTo>
                  <a:cubicBezTo>
                    <a:pt x="1627" y="1919"/>
                    <a:pt x="1632" y="1922"/>
                    <a:pt x="1621" y="1936"/>
                  </a:cubicBezTo>
                  <a:cubicBezTo>
                    <a:pt x="1612" y="1963"/>
                    <a:pt x="1615" y="2005"/>
                    <a:pt x="1636" y="2005"/>
                  </a:cubicBezTo>
                  <a:cubicBezTo>
                    <a:pt x="1643" y="2005"/>
                    <a:pt x="1651" y="2000"/>
                    <a:pt x="1662" y="1990"/>
                  </a:cubicBezTo>
                  <a:lnTo>
                    <a:pt x="1671" y="2005"/>
                  </a:lnTo>
                  <a:cubicBezTo>
                    <a:pt x="1662" y="2031"/>
                    <a:pt x="1663" y="2041"/>
                    <a:pt x="1675" y="2041"/>
                  </a:cubicBezTo>
                  <a:cubicBezTo>
                    <a:pt x="1680" y="2041"/>
                    <a:pt x="1686" y="2039"/>
                    <a:pt x="1693" y="2037"/>
                  </a:cubicBezTo>
                  <a:lnTo>
                    <a:pt x="1725" y="2024"/>
                  </a:lnTo>
                  <a:lnTo>
                    <a:pt x="1725" y="2024"/>
                  </a:lnTo>
                  <a:cubicBezTo>
                    <a:pt x="1699" y="2043"/>
                    <a:pt x="1681" y="2071"/>
                    <a:pt x="1687" y="2077"/>
                  </a:cubicBezTo>
                  <a:cubicBezTo>
                    <a:pt x="1689" y="2080"/>
                    <a:pt x="1691" y="2081"/>
                    <a:pt x="1693" y="2081"/>
                  </a:cubicBezTo>
                  <a:cubicBezTo>
                    <a:pt x="1696" y="2081"/>
                    <a:pt x="1701" y="2077"/>
                    <a:pt x="1715" y="2065"/>
                  </a:cubicBezTo>
                  <a:cubicBezTo>
                    <a:pt x="1726" y="2052"/>
                    <a:pt x="1732" y="2048"/>
                    <a:pt x="1737" y="2048"/>
                  </a:cubicBezTo>
                  <a:cubicBezTo>
                    <a:pt x="1741" y="2048"/>
                    <a:pt x="1743" y="2052"/>
                    <a:pt x="1746" y="2056"/>
                  </a:cubicBezTo>
                  <a:cubicBezTo>
                    <a:pt x="1753" y="2062"/>
                    <a:pt x="1734" y="2090"/>
                    <a:pt x="1709" y="2109"/>
                  </a:cubicBezTo>
                  <a:lnTo>
                    <a:pt x="1715" y="2115"/>
                  </a:lnTo>
                  <a:cubicBezTo>
                    <a:pt x="1739" y="2096"/>
                    <a:pt x="1752" y="2089"/>
                    <a:pt x="1756" y="2089"/>
                  </a:cubicBezTo>
                  <a:cubicBezTo>
                    <a:pt x="1761" y="2089"/>
                    <a:pt x="1756" y="2096"/>
                    <a:pt x="1743" y="2106"/>
                  </a:cubicBezTo>
                  <a:cubicBezTo>
                    <a:pt x="1725" y="2131"/>
                    <a:pt x="1731" y="2137"/>
                    <a:pt x="1737" y="2146"/>
                  </a:cubicBezTo>
                  <a:cubicBezTo>
                    <a:pt x="1744" y="2141"/>
                    <a:pt x="1748" y="2139"/>
                    <a:pt x="1749" y="2139"/>
                  </a:cubicBezTo>
                  <a:lnTo>
                    <a:pt x="1749" y="2139"/>
                  </a:lnTo>
                  <a:cubicBezTo>
                    <a:pt x="1752" y="2139"/>
                    <a:pt x="1745" y="2147"/>
                    <a:pt x="1740" y="2147"/>
                  </a:cubicBezTo>
                  <a:cubicBezTo>
                    <a:pt x="1739" y="2147"/>
                    <a:pt x="1738" y="2147"/>
                    <a:pt x="1737" y="2146"/>
                  </a:cubicBezTo>
                  <a:lnTo>
                    <a:pt x="1712" y="2165"/>
                  </a:lnTo>
                  <a:cubicBezTo>
                    <a:pt x="1706" y="2174"/>
                    <a:pt x="1704" y="2177"/>
                    <a:pt x="1706" y="2177"/>
                  </a:cubicBezTo>
                  <a:cubicBezTo>
                    <a:pt x="1711" y="2177"/>
                    <a:pt x="1727" y="2165"/>
                    <a:pt x="1743" y="2153"/>
                  </a:cubicBezTo>
                  <a:cubicBezTo>
                    <a:pt x="1743" y="2153"/>
                    <a:pt x="1746" y="2162"/>
                    <a:pt x="1753" y="2168"/>
                  </a:cubicBezTo>
                  <a:cubicBezTo>
                    <a:pt x="1756" y="2173"/>
                    <a:pt x="1759" y="2177"/>
                    <a:pt x="1763" y="2177"/>
                  </a:cubicBezTo>
                  <a:cubicBezTo>
                    <a:pt x="1768" y="2177"/>
                    <a:pt x="1774" y="2172"/>
                    <a:pt x="1784" y="2159"/>
                  </a:cubicBezTo>
                  <a:cubicBezTo>
                    <a:pt x="1806" y="2143"/>
                    <a:pt x="1825" y="2126"/>
                    <a:pt x="1834" y="2126"/>
                  </a:cubicBezTo>
                  <a:cubicBezTo>
                    <a:pt x="1835" y="2126"/>
                    <a:pt x="1837" y="2127"/>
                    <a:pt x="1837" y="2128"/>
                  </a:cubicBezTo>
                  <a:cubicBezTo>
                    <a:pt x="1844" y="2123"/>
                    <a:pt x="1847" y="2121"/>
                    <a:pt x="1849" y="2121"/>
                  </a:cubicBezTo>
                  <a:lnTo>
                    <a:pt x="1849" y="2121"/>
                  </a:lnTo>
                  <a:cubicBezTo>
                    <a:pt x="1853" y="2121"/>
                    <a:pt x="1846" y="2130"/>
                    <a:pt x="1841" y="2130"/>
                  </a:cubicBezTo>
                  <a:cubicBezTo>
                    <a:pt x="1840" y="2130"/>
                    <a:pt x="1838" y="2129"/>
                    <a:pt x="1837" y="2128"/>
                  </a:cubicBezTo>
                  <a:cubicBezTo>
                    <a:pt x="1812" y="2146"/>
                    <a:pt x="1787" y="2165"/>
                    <a:pt x="1793" y="2175"/>
                  </a:cubicBezTo>
                  <a:cubicBezTo>
                    <a:pt x="1800" y="2181"/>
                    <a:pt x="1775" y="2200"/>
                    <a:pt x="1775" y="2200"/>
                  </a:cubicBezTo>
                  <a:cubicBezTo>
                    <a:pt x="1734" y="2223"/>
                    <a:pt x="1750" y="2234"/>
                    <a:pt x="1773" y="2234"/>
                  </a:cubicBezTo>
                  <a:cubicBezTo>
                    <a:pt x="1781" y="2234"/>
                    <a:pt x="1789" y="2233"/>
                    <a:pt x="1797" y="2231"/>
                  </a:cubicBezTo>
                  <a:cubicBezTo>
                    <a:pt x="1819" y="2223"/>
                    <a:pt x="1834" y="2218"/>
                    <a:pt x="1841" y="2218"/>
                  </a:cubicBezTo>
                  <a:cubicBezTo>
                    <a:pt x="1853" y="2218"/>
                    <a:pt x="1843" y="2230"/>
                    <a:pt x="1812" y="2253"/>
                  </a:cubicBezTo>
                  <a:cubicBezTo>
                    <a:pt x="1796" y="2266"/>
                    <a:pt x="1792" y="2272"/>
                    <a:pt x="1798" y="2272"/>
                  </a:cubicBezTo>
                  <a:cubicBezTo>
                    <a:pt x="1809" y="2272"/>
                    <a:pt x="1852" y="2252"/>
                    <a:pt x="1903" y="2222"/>
                  </a:cubicBezTo>
                  <a:lnTo>
                    <a:pt x="1985" y="2171"/>
                  </a:lnTo>
                  <a:lnTo>
                    <a:pt x="1909" y="2228"/>
                  </a:lnTo>
                  <a:cubicBezTo>
                    <a:pt x="1842" y="2286"/>
                    <a:pt x="1823" y="2303"/>
                    <a:pt x="1842" y="2303"/>
                  </a:cubicBezTo>
                  <a:cubicBezTo>
                    <a:pt x="1849" y="2303"/>
                    <a:pt x="1863" y="2300"/>
                    <a:pt x="1881" y="2297"/>
                  </a:cubicBezTo>
                  <a:cubicBezTo>
                    <a:pt x="1892" y="2296"/>
                    <a:pt x="1900" y="2295"/>
                    <a:pt x="1905" y="2295"/>
                  </a:cubicBezTo>
                  <a:cubicBezTo>
                    <a:pt x="1917" y="2295"/>
                    <a:pt x="1912" y="2299"/>
                    <a:pt x="1894" y="2312"/>
                  </a:cubicBezTo>
                  <a:cubicBezTo>
                    <a:pt x="1869" y="2331"/>
                    <a:pt x="1875" y="2338"/>
                    <a:pt x="1891" y="2359"/>
                  </a:cubicBezTo>
                  <a:cubicBezTo>
                    <a:pt x="1900" y="2375"/>
                    <a:pt x="1906" y="2383"/>
                    <a:pt x="1915" y="2383"/>
                  </a:cubicBezTo>
                  <a:cubicBezTo>
                    <a:pt x="1921" y="2383"/>
                    <a:pt x="1928" y="2379"/>
                    <a:pt x="1938" y="2372"/>
                  </a:cubicBezTo>
                  <a:lnTo>
                    <a:pt x="1947" y="2388"/>
                  </a:lnTo>
                  <a:cubicBezTo>
                    <a:pt x="1926" y="2409"/>
                    <a:pt x="1924" y="2419"/>
                    <a:pt x="1932" y="2419"/>
                  </a:cubicBezTo>
                  <a:cubicBezTo>
                    <a:pt x="1941" y="2419"/>
                    <a:pt x="1962" y="2407"/>
                    <a:pt x="1985" y="2385"/>
                  </a:cubicBezTo>
                  <a:cubicBezTo>
                    <a:pt x="1985" y="2385"/>
                    <a:pt x="1991" y="2394"/>
                    <a:pt x="1994" y="2400"/>
                  </a:cubicBezTo>
                  <a:lnTo>
                    <a:pt x="1969" y="2419"/>
                  </a:lnTo>
                  <a:cubicBezTo>
                    <a:pt x="1947" y="2438"/>
                    <a:pt x="1956" y="2454"/>
                    <a:pt x="2000" y="2513"/>
                  </a:cubicBezTo>
                  <a:cubicBezTo>
                    <a:pt x="2031" y="2556"/>
                    <a:pt x="2046" y="2576"/>
                    <a:pt x="2063" y="2576"/>
                  </a:cubicBezTo>
                  <a:cubicBezTo>
                    <a:pt x="2074" y="2576"/>
                    <a:pt x="2086" y="2568"/>
                    <a:pt x="2104" y="2554"/>
                  </a:cubicBezTo>
                  <a:cubicBezTo>
                    <a:pt x="2127" y="2542"/>
                    <a:pt x="2142" y="2536"/>
                    <a:pt x="2148" y="2536"/>
                  </a:cubicBezTo>
                  <a:cubicBezTo>
                    <a:pt x="2156" y="2536"/>
                    <a:pt x="2146" y="2548"/>
                    <a:pt x="2116" y="2569"/>
                  </a:cubicBezTo>
                  <a:cubicBezTo>
                    <a:pt x="2097" y="2584"/>
                    <a:pt x="2082" y="2601"/>
                    <a:pt x="2086" y="2601"/>
                  </a:cubicBezTo>
                  <a:cubicBezTo>
                    <a:pt x="2088" y="2601"/>
                    <a:pt x="2091" y="2599"/>
                    <a:pt x="2097" y="2595"/>
                  </a:cubicBezTo>
                  <a:lnTo>
                    <a:pt x="2097" y="2595"/>
                  </a:lnTo>
                  <a:cubicBezTo>
                    <a:pt x="2097" y="2595"/>
                    <a:pt x="2107" y="2610"/>
                    <a:pt x="2088" y="2638"/>
                  </a:cubicBezTo>
                  <a:cubicBezTo>
                    <a:pt x="2069" y="2671"/>
                    <a:pt x="2070" y="2682"/>
                    <a:pt x="2079" y="2682"/>
                  </a:cubicBezTo>
                  <a:cubicBezTo>
                    <a:pt x="2086" y="2682"/>
                    <a:pt x="2099" y="2675"/>
                    <a:pt x="2110" y="2667"/>
                  </a:cubicBezTo>
                  <a:cubicBezTo>
                    <a:pt x="2127" y="2650"/>
                    <a:pt x="2134" y="2644"/>
                    <a:pt x="2136" y="2644"/>
                  </a:cubicBezTo>
                  <a:lnTo>
                    <a:pt x="2136" y="2644"/>
                  </a:lnTo>
                  <a:cubicBezTo>
                    <a:pt x="2140" y="2644"/>
                    <a:pt x="2128" y="2660"/>
                    <a:pt x="2116" y="2676"/>
                  </a:cubicBezTo>
                  <a:cubicBezTo>
                    <a:pt x="2102" y="2695"/>
                    <a:pt x="2085" y="2717"/>
                    <a:pt x="2090" y="2717"/>
                  </a:cubicBezTo>
                  <a:cubicBezTo>
                    <a:pt x="2092" y="2717"/>
                    <a:pt x="2095" y="2715"/>
                    <a:pt x="2101" y="2710"/>
                  </a:cubicBezTo>
                  <a:cubicBezTo>
                    <a:pt x="2106" y="2708"/>
                    <a:pt x="2112" y="2707"/>
                    <a:pt x="2117" y="2707"/>
                  </a:cubicBezTo>
                  <a:cubicBezTo>
                    <a:pt x="2148" y="2707"/>
                    <a:pt x="2180" y="2732"/>
                    <a:pt x="2138" y="2764"/>
                  </a:cubicBezTo>
                  <a:cubicBezTo>
                    <a:pt x="2138" y="2764"/>
                    <a:pt x="2144" y="2770"/>
                    <a:pt x="2151" y="2779"/>
                  </a:cubicBezTo>
                  <a:cubicBezTo>
                    <a:pt x="2159" y="2773"/>
                    <a:pt x="2165" y="2771"/>
                    <a:pt x="2171" y="2771"/>
                  </a:cubicBezTo>
                  <a:cubicBezTo>
                    <a:pt x="2182" y="2771"/>
                    <a:pt x="2189" y="2781"/>
                    <a:pt x="2198" y="2792"/>
                  </a:cubicBezTo>
                  <a:cubicBezTo>
                    <a:pt x="2207" y="2808"/>
                    <a:pt x="2213" y="2814"/>
                    <a:pt x="2188" y="2833"/>
                  </a:cubicBezTo>
                  <a:cubicBezTo>
                    <a:pt x="2161" y="2841"/>
                    <a:pt x="2162" y="2849"/>
                    <a:pt x="2187" y="2849"/>
                  </a:cubicBezTo>
                  <a:cubicBezTo>
                    <a:pt x="2191" y="2849"/>
                    <a:pt x="2196" y="2849"/>
                    <a:pt x="2201" y="2848"/>
                  </a:cubicBezTo>
                  <a:cubicBezTo>
                    <a:pt x="2201" y="2849"/>
                    <a:pt x="2202" y="2849"/>
                    <a:pt x="2203" y="2849"/>
                  </a:cubicBezTo>
                  <a:cubicBezTo>
                    <a:pt x="2213" y="2849"/>
                    <a:pt x="2247" y="2834"/>
                    <a:pt x="2261" y="2834"/>
                  </a:cubicBezTo>
                  <a:cubicBezTo>
                    <a:pt x="2264" y="2834"/>
                    <a:pt x="2266" y="2834"/>
                    <a:pt x="2267" y="2836"/>
                  </a:cubicBezTo>
                  <a:cubicBezTo>
                    <a:pt x="2286" y="2821"/>
                    <a:pt x="2307" y="2811"/>
                    <a:pt x="2319" y="2811"/>
                  </a:cubicBezTo>
                  <a:cubicBezTo>
                    <a:pt x="2322" y="2811"/>
                    <a:pt x="2325" y="2812"/>
                    <a:pt x="2326" y="2814"/>
                  </a:cubicBezTo>
                  <a:lnTo>
                    <a:pt x="2301" y="2833"/>
                  </a:lnTo>
                  <a:lnTo>
                    <a:pt x="2251" y="2867"/>
                  </a:lnTo>
                  <a:cubicBezTo>
                    <a:pt x="2254" y="2872"/>
                    <a:pt x="2258" y="2876"/>
                    <a:pt x="2264" y="2876"/>
                  </a:cubicBezTo>
                  <a:cubicBezTo>
                    <a:pt x="2269" y="2876"/>
                    <a:pt x="2277" y="2873"/>
                    <a:pt x="2289" y="2864"/>
                  </a:cubicBezTo>
                  <a:lnTo>
                    <a:pt x="2289" y="2864"/>
                  </a:lnTo>
                  <a:cubicBezTo>
                    <a:pt x="2270" y="2892"/>
                    <a:pt x="2273" y="2899"/>
                    <a:pt x="2286" y="2914"/>
                  </a:cubicBezTo>
                  <a:cubicBezTo>
                    <a:pt x="2293" y="2927"/>
                    <a:pt x="2302" y="2939"/>
                    <a:pt x="2320" y="2939"/>
                  </a:cubicBezTo>
                  <a:cubicBezTo>
                    <a:pt x="2325" y="2939"/>
                    <a:pt x="2330" y="2938"/>
                    <a:pt x="2336" y="2936"/>
                  </a:cubicBezTo>
                  <a:lnTo>
                    <a:pt x="2336" y="2936"/>
                  </a:lnTo>
                  <a:cubicBezTo>
                    <a:pt x="2302" y="2970"/>
                    <a:pt x="2315" y="3006"/>
                    <a:pt x="2347" y="3006"/>
                  </a:cubicBezTo>
                  <a:cubicBezTo>
                    <a:pt x="2356" y="3006"/>
                    <a:pt x="2367" y="3003"/>
                    <a:pt x="2380" y="2996"/>
                  </a:cubicBezTo>
                  <a:cubicBezTo>
                    <a:pt x="2389" y="2989"/>
                    <a:pt x="2395" y="2986"/>
                    <a:pt x="2399" y="2986"/>
                  </a:cubicBezTo>
                  <a:cubicBezTo>
                    <a:pt x="2406" y="2986"/>
                    <a:pt x="2404" y="2995"/>
                    <a:pt x="2392" y="3011"/>
                  </a:cubicBezTo>
                  <a:cubicBezTo>
                    <a:pt x="2379" y="3028"/>
                    <a:pt x="2374" y="3035"/>
                    <a:pt x="2378" y="3035"/>
                  </a:cubicBezTo>
                  <a:cubicBezTo>
                    <a:pt x="2381" y="3035"/>
                    <a:pt x="2389" y="3032"/>
                    <a:pt x="2401" y="3027"/>
                  </a:cubicBezTo>
                  <a:cubicBezTo>
                    <a:pt x="2406" y="3026"/>
                    <a:pt x="2410" y="3025"/>
                    <a:pt x="2412" y="3025"/>
                  </a:cubicBezTo>
                  <a:cubicBezTo>
                    <a:pt x="2427" y="3025"/>
                    <a:pt x="2411" y="3046"/>
                    <a:pt x="2392" y="3068"/>
                  </a:cubicBezTo>
                  <a:cubicBezTo>
                    <a:pt x="2359" y="3103"/>
                    <a:pt x="2354" y="3115"/>
                    <a:pt x="2367" y="3115"/>
                  </a:cubicBezTo>
                  <a:cubicBezTo>
                    <a:pt x="2372" y="3115"/>
                    <a:pt x="2378" y="3114"/>
                    <a:pt x="2386" y="3112"/>
                  </a:cubicBezTo>
                  <a:cubicBezTo>
                    <a:pt x="2390" y="3110"/>
                    <a:pt x="2394" y="3110"/>
                    <a:pt x="2398" y="3110"/>
                  </a:cubicBezTo>
                  <a:cubicBezTo>
                    <a:pt x="2413" y="3110"/>
                    <a:pt x="2429" y="3118"/>
                    <a:pt x="2436" y="3130"/>
                  </a:cubicBezTo>
                  <a:cubicBezTo>
                    <a:pt x="2474" y="3127"/>
                    <a:pt x="2477" y="3137"/>
                    <a:pt x="2495" y="3108"/>
                  </a:cubicBezTo>
                  <a:cubicBezTo>
                    <a:pt x="2514" y="3099"/>
                    <a:pt x="2533" y="3090"/>
                    <a:pt x="2552" y="3080"/>
                  </a:cubicBezTo>
                  <a:cubicBezTo>
                    <a:pt x="2555" y="3080"/>
                    <a:pt x="2557" y="3080"/>
                    <a:pt x="2560" y="3080"/>
                  </a:cubicBezTo>
                  <a:cubicBezTo>
                    <a:pt x="2582" y="3080"/>
                    <a:pt x="2570" y="3091"/>
                    <a:pt x="2562" y="3091"/>
                  </a:cubicBezTo>
                  <a:cubicBezTo>
                    <a:pt x="2560" y="3091"/>
                    <a:pt x="2559" y="3091"/>
                    <a:pt x="2558" y="3090"/>
                  </a:cubicBezTo>
                  <a:cubicBezTo>
                    <a:pt x="2521" y="3093"/>
                    <a:pt x="2527" y="3099"/>
                    <a:pt x="2508" y="3124"/>
                  </a:cubicBezTo>
                  <a:cubicBezTo>
                    <a:pt x="2495" y="3140"/>
                    <a:pt x="2492" y="3159"/>
                    <a:pt x="2505" y="3174"/>
                  </a:cubicBezTo>
                  <a:cubicBezTo>
                    <a:pt x="2511" y="3184"/>
                    <a:pt x="2521" y="3199"/>
                    <a:pt x="2527" y="3206"/>
                  </a:cubicBezTo>
                  <a:cubicBezTo>
                    <a:pt x="2520" y="3233"/>
                    <a:pt x="2521" y="3246"/>
                    <a:pt x="2530" y="3246"/>
                  </a:cubicBezTo>
                  <a:cubicBezTo>
                    <a:pt x="2534" y="3246"/>
                    <a:pt x="2541" y="3243"/>
                    <a:pt x="2549" y="3237"/>
                  </a:cubicBezTo>
                  <a:lnTo>
                    <a:pt x="2574" y="3218"/>
                  </a:lnTo>
                  <a:lnTo>
                    <a:pt x="2574" y="3218"/>
                  </a:lnTo>
                  <a:cubicBezTo>
                    <a:pt x="2533" y="3256"/>
                    <a:pt x="2572" y="3324"/>
                    <a:pt x="2620" y="3324"/>
                  </a:cubicBezTo>
                  <a:cubicBezTo>
                    <a:pt x="2627" y="3324"/>
                    <a:pt x="2635" y="3322"/>
                    <a:pt x="2643" y="3318"/>
                  </a:cubicBezTo>
                  <a:lnTo>
                    <a:pt x="2643" y="3318"/>
                  </a:lnTo>
                  <a:lnTo>
                    <a:pt x="2618" y="3337"/>
                  </a:lnTo>
                  <a:cubicBezTo>
                    <a:pt x="2593" y="3356"/>
                    <a:pt x="2599" y="3362"/>
                    <a:pt x="2608" y="3378"/>
                  </a:cubicBezTo>
                  <a:cubicBezTo>
                    <a:pt x="2615" y="3387"/>
                    <a:pt x="2662" y="3400"/>
                    <a:pt x="2677" y="3422"/>
                  </a:cubicBezTo>
                  <a:cubicBezTo>
                    <a:pt x="2694" y="3446"/>
                    <a:pt x="2707" y="3466"/>
                    <a:pt x="2723" y="3466"/>
                  </a:cubicBezTo>
                  <a:cubicBezTo>
                    <a:pt x="2728" y="3466"/>
                    <a:pt x="2734" y="3464"/>
                    <a:pt x="2740" y="3459"/>
                  </a:cubicBezTo>
                  <a:lnTo>
                    <a:pt x="2740" y="3459"/>
                  </a:lnTo>
                  <a:cubicBezTo>
                    <a:pt x="2746" y="3466"/>
                    <a:pt x="2746" y="3466"/>
                    <a:pt x="2721" y="3485"/>
                  </a:cubicBezTo>
                  <a:cubicBezTo>
                    <a:pt x="2690" y="3494"/>
                    <a:pt x="2696" y="3503"/>
                    <a:pt x="2702" y="3510"/>
                  </a:cubicBezTo>
                  <a:cubicBezTo>
                    <a:pt x="2703" y="3511"/>
                    <a:pt x="2704" y="3512"/>
                    <a:pt x="2706" y="3512"/>
                  </a:cubicBezTo>
                  <a:cubicBezTo>
                    <a:pt x="2715" y="3512"/>
                    <a:pt x="2735" y="3497"/>
                    <a:pt x="2756" y="3481"/>
                  </a:cubicBezTo>
                  <a:cubicBezTo>
                    <a:pt x="2764" y="3475"/>
                    <a:pt x="2770" y="3472"/>
                    <a:pt x="2774" y="3472"/>
                  </a:cubicBezTo>
                  <a:cubicBezTo>
                    <a:pt x="2782" y="3472"/>
                    <a:pt x="2782" y="3484"/>
                    <a:pt x="2771" y="3506"/>
                  </a:cubicBezTo>
                  <a:cubicBezTo>
                    <a:pt x="2756" y="3534"/>
                    <a:pt x="2779" y="3569"/>
                    <a:pt x="2811" y="3569"/>
                  </a:cubicBezTo>
                  <a:cubicBezTo>
                    <a:pt x="2812" y="3569"/>
                    <a:pt x="2814" y="3569"/>
                    <a:pt x="2815" y="3569"/>
                  </a:cubicBezTo>
                  <a:lnTo>
                    <a:pt x="2815" y="3569"/>
                  </a:lnTo>
                  <a:cubicBezTo>
                    <a:pt x="2821" y="3575"/>
                    <a:pt x="2828" y="3585"/>
                    <a:pt x="2803" y="3600"/>
                  </a:cubicBezTo>
                  <a:cubicBezTo>
                    <a:pt x="2785" y="3623"/>
                    <a:pt x="2774" y="3647"/>
                    <a:pt x="2799" y="3647"/>
                  </a:cubicBezTo>
                  <a:cubicBezTo>
                    <a:pt x="2806" y="3647"/>
                    <a:pt x="2815" y="3645"/>
                    <a:pt x="2828" y="3641"/>
                  </a:cubicBezTo>
                  <a:lnTo>
                    <a:pt x="2828" y="3641"/>
                  </a:lnTo>
                  <a:cubicBezTo>
                    <a:pt x="2834" y="3647"/>
                    <a:pt x="2834" y="3647"/>
                    <a:pt x="2809" y="3666"/>
                  </a:cubicBezTo>
                  <a:cubicBezTo>
                    <a:pt x="2797" y="3682"/>
                    <a:pt x="2782" y="3696"/>
                    <a:pt x="2787" y="3696"/>
                  </a:cubicBezTo>
                  <a:cubicBezTo>
                    <a:pt x="2790" y="3696"/>
                    <a:pt x="2799" y="3692"/>
                    <a:pt x="2818" y="3682"/>
                  </a:cubicBezTo>
                  <a:cubicBezTo>
                    <a:pt x="2820" y="3682"/>
                    <a:pt x="2822" y="3682"/>
                    <a:pt x="2824" y="3682"/>
                  </a:cubicBezTo>
                  <a:cubicBezTo>
                    <a:pt x="2858" y="3682"/>
                    <a:pt x="2871" y="3706"/>
                    <a:pt x="2856" y="3735"/>
                  </a:cubicBezTo>
                  <a:cubicBezTo>
                    <a:pt x="2859" y="3740"/>
                    <a:pt x="2862" y="3744"/>
                    <a:pt x="2869" y="3744"/>
                  </a:cubicBezTo>
                  <a:cubicBezTo>
                    <a:pt x="2874" y="3744"/>
                    <a:pt x="2882" y="3741"/>
                    <a:pt x="2893" y="3732"/>
                  </a:cubicBezTo>
                  <a:lnTo>
                    <a:pt x="2919" y="3716"/>
                  </a:lnTo>
                  <a:lnTo>
                    <a:pt x="2919" y="3716"/>
                  </a:lnTo>
                  <a:cubicBezTo>
                    <a:pt x="2892" y="3741"/>
                    <a:pt x="2881" y="3752"/>
                    <a:pt x="2885" y="3752"/>
                  </a:cubicBezTo>
                  <a:cubicBezTo>
                    <a:pt x="2889" y="3752"/>
                    <a:pt x="2903" y="3745"/>
                    <a:pt x="2928" y="3732"/>
                  </a:cubicBezTo>
                  <a:cubicBezTo>
                    <a:pt x="2938" y="3724"/>
                    <a:pt x="2946" y="3721"/>
                    <a:pt x="2949" y="3721"/>
                  </a:cubicBezTo>
                  <a:cubicBezTo>
                    <a:pt x="2953" y="3721"/>
                    <a:pt x="2949" y="3727"/>
                    <a:pt x="2934" y="3738"/>
                  </a:cubicBezTo>
                  <a:cubicBezTo>
                    <a:pt x="2915" y="3763"/>
                    <a:pt x="2919" y="3773"/>
                    <a:pt x="2919" y="3773"/>
                  </a:cubicBezTo>
                  <a:cubicBezTo>
                    <a:pt x="2950" y="3792"/>
                    <a:pt x="2978" y="3814"/>
                    <a:pt x="3003" y="3842"/>
                  </a:cubicBezTo>
                  <a:cubicBezTo>
                    <a:pt x="3035" y="3888"/>
                    <a:pt x="3053" y="3914"/>
                    <a:pt x="3072" y="3914"/>
                  </a:cubicBezTo>
                  <a:cubicBezTo>
                    <a:pt x="3077" y="3914"/>
                    <a:pt x="3082" y="3912"/>
                    <a:pt x="3088" y="3908"/>
                  </a:cubicBezTo>
                  <a:cubicBezTo>
                    <a:pt x="3098" y="3904"/>
                    <a:pt x="3105" y="3902"/>
                    <a:pt x="3108" y="3902"/>
                  </a:cubicBezTo>
                  <a:cubicBezTo>
                    <a:pt x="3113" y="3902"/>
                    <a:pt x="3109" y="3908"/>
                    <a:pt x="3097" y="3923"/>
                  </a:cubicBezTo>
                  <a:cubicBezTo>
                    <a:pt x="3078" y="3948"/>
                    <a:pt x="3081" y="3958"/>
                    <a:pt x="3088" y="3964"/>
                  </a:cubicBezTo>
                  <a:cubicBezTo>
                    <a:pt x="3094" y="3973"/>
                    <a:pt x="3097" y="3980"/>
                    <a:pt x="3072" y="3998"/>
                  </a:cubicBezTo>
                  <a:cubicBezTo>
                    <a:pt x="3089" y="3993"/>
                    <a:pt x="3097" y="3991"/>
                    <a:pt x="3102" y="3991"/>
                  </a:cubicBezTo>
                  <a:cubicBezTo>
                    <a:pt x="3105" y="3991"/>
                    <a:pt x="3107" y="3993"/>
                    <a:pt x="3110" y="3995"/>
                  </a:cubicBezTo>
                  <a:cubicBezTo>
                    <a:pt x="3092" y="4008"/>
                    <a:pt x="3089" y="4017"/>
                    <a:pt x="3098" y="4017"/>
                  </a:cubicBezTo>
                  <a:cubicBezTo>
                    <a:pt x="3102" y="4017"/>
                    <a:pt x="3109" y="4015"/>
                    <a:pt x="3119" y="4011"/>
                  </a:cubicBezTo>
                  <a:cubicBezTo>
                    <a:pt x="3145" y="3998"/>
                    <a:pt x="3159" y="3991"/>
                    <a:pt x="3162" y="3991"/>
                  </a:cubicBezTo>
                  <a:lnTo>
                    <a:pt x="3162" y="3991"/>
                  </a:lnTo>
                  <a:cubicBezTo>
                    <a:pt x="3165" y="3991"/>
                    <a:pt x="3152" y="4000"/>
                    <a:pt x="3125" y="4020"/>
                  </a:cubicBezTo>
                  <a:cubicBezTo>
                    <a:pt x="3106" y="4035"/>
                    <a:pt x="3096" y="4063"/>
                    <a:pt x="3101" y="4063"/>
                  </a:cubicBezTo>
                  <a:cubicBezTo>
                    <a:pt x="3103" y="4063"/>
                    <a:pt x="3105" y="4060"/>
                    <a:pt x="3110" y="4055"/>
                  </a:cubicBezTo>
                  <a:cubicBezTo>
                    <a:pt x="3121" y="4047"/>
                    <a:pt x="3129" y="4045"/>
                    <a:pt x="3138" y="4045"/>
                  </a:cubicBezTo>
                  <a:cubicBezTo>
                    <a:pt x="3143" y="4045"/>
                    <a:pt x="3149" y="4046"/>
                    <a:pt x="3155" y="4046"/>
                  </a:cubicBezTo>
                  <a:cubicBezTo>
                    <a:pt x="3161" y="4046"/>
                    <a:pt x="3168" y="4045"/>
                    <a:pt x="3176" y="4042"/>
                  </a:cubicBezTo>
                  <a:lnTo>
                    <a:pt x="3176" y="4042"/>
                  </a:lnTo>
                  <a:cubicBezTo>
                    <a:pt x="3182" y="4049"/>
                    <a:pt x="3188" y="4058"/>
                    <a:pt x="3163" y="4074"/>
                  </a:cubicBezTo>
                  <a:cubicBezTo>
                    <a:pt x="3145" y="4095"/>
                    <a:pt x="3179" y="4114"/>
                    <a:pt x="3209" y="4114"/>
                  </a:cubicBezTo>
                  <a:cubicBezTo>
                    <a:pt x="3215" y="4114"/>
                    <a:pt x="3221" y="4113"/>
                    <a:pt x="3226" y="4111"/>
                  </a:cubicBezTo>
                  <a:cubicBezTo>
                    <a:pt x="3236" y="4104"/>
                    <a:pt x="3242" y="4101"/>
                    <a:pt x="3245" y="4101"/>
                  </a:cubicBezTo>
                  <a:cubicBezTo>
                    <a:pt x="3249" y="4101"/>
                    <a:pt x="3244" y="4108"/>
                    <a:pt x="3229" y="4118"/>
                  </a:cubicBezTo>
                  <a:cubicBezTo>
                    <a:pt x="3204" y="4136"/>
                    <a:pt x="3210" y="4146"/>
                    <a:pt x="3216" y="4152"/>
                  </a:cubicBezTo>
                  <a:cubicBezTo>
                    <a:pt x="3221" y="4150"/>
                    <a:pt x="3225" y="4150"/>
                    <a:pt x="3227" y="4150"/>
                  </a:cubicBezTo>
                  <a:cubicBezTo>
                    <a:pt x="3235" y="4150"/>
                    <a:pt x="3215" y="4164"/>
                    <a:pt x="3194" y="4177"/>
                  </a:cubicBezTo>
                  <a:cubicBezTo>
                    <a:pt x="3166" y="4190"/>
                    <a:pt x="3169" y="4196"/>
                    <a:pt x="3182" y="4212"/>
                  </a:cubicBezTo>
                  <a:cubicBezTo>
                    <a:pt x="3185" y="4210"/>
                    <a:pt x="3189" y="4210"/>
                    <a:pt x="3192" y="4210"/>
                  </a:cubicBezTo>
                  <a:cubicBezTo>
                    <a:pt x="3215" y="4210"/>
                    <a:pt x="3234" y="4236"/>
                    <a:pt x="3248" y="4255"/>
                  </a:cubicBezTo>
                  <a:cubicBezTo>
                    <a:pt x="3262" y="4276"/>
                    <a:pt x="3276" y="4284"/>
                    <a:pt x="3294" y="4284"/>
                  </a:cubicBezTo>
                  <a:cubicBezTo>
                    <a:pt x="3313" y="4284"/>
                    <a:pt x="3335" y="4276"/>
                    <a:pt x="3367" y="4265"/>
                  </a:cubicBezTo>
                  <a:lnTo>
                    <a:pt x="3423" y="4237"/>
                  </a:lnTo>
                  <a:lnTo>
                    <a:pt x="3423" y="4237"/>
                  </a:lnTo>
                  <a:lnTo>
                    <a:pt x="3370" y="4274"/>
                  </a:lnTo>
                  <a:cubicBezTo>
                    <a:pt x="3348" y="4293"/>
                    <a:pt x="3323" y="4312"/>
                    <a:pt x="3301" y="4334"/>
                  </a:cubicBezTo>
                  <a:cubicBezTo>
                    <a:pt x="3302" y="4336"/>
                    <a:pt x="3304" y="4336"/>
                    <a:pt x="3306" y="4336"/>
                  </a:cubicBezTo>
                  <a:cubicBezTo>
                    <a:pt x="3316" y="4336"/>
                    <a:pt x="3337" y="4321"/>
                    <a:pt x="3357" y="4306"/>
                  </a:cubicBezTo>
                  <a:cubicBezTo>
                    <a:pt x="3366" y="4300"/>
                    <a:pt x="3372" y="4297"/>
                    <a:pt x="3375" y="4297"/>
                  </a:cubicBezTo>
                  <a:cubicBezTo>
                    <a:pt x="3383" y="4297"/>
                    <a:pt x="3381" y="4308"/>
                    <a:pt x="3373" y="4331"/>
                  </a:cubicBezTo>
                  <a:cubicBezTo>
                    <a:pt x="3362" y="4356"/>
                    <a:pt x="3362" y="4366"/>
                    <a:pt x="3374" y="4366"/>
                  </a:cubicBezTo>
                  <a:cubicBezTo>
                    <a:pt x="3378" y="4366"/>
                    <a:pt x="3384" y="4365"/>
                    <a:pt x="3392" y="4362"/>
                  </a:cubicBezTo>
                  <a:lnTo>
                    <a:pt x="3392" y="4362"/>
                  </a:lnTo>
                  <a:cubicBezTo>
                    <a:pt x="3398" y="4368"/>
                    <a:pt x="3404" y="4378"/>
                    <a:pt x="3382" y="4403"/>
                  </a:cubicBezTo>
                  <a:cubicBezTo>
                    <a:pt x="3385" y="4407"/>
                    <a:pt x="3386" y="4409"/>
                    <a:pt x="3389" y="4409"/>
                  </a:cubicBezTo>
                  <a:cubicBezTo>
                    <a:pt x="3393" y="4409"/>
                    <a:pt x="3399" y="4404"/>
                    <a:pt x="3414" y="4393"/>
                  </a:cubicBezTo>
                  <a:cubicBezTo>
                    <a:pt x="3423" y="4387"/>
                    <a:pt x="3429" y="4383"/>
                    <a:pt x="3433" y="4383"/>
                  </a:cubicBezTo>
                  <a:cubicBezTo>
                    <a:pt x="3440" y="4383"/>
                    <a:pt x="3438" y="4393"/>
                    <a:pt x="3426" y="4409"/>
                  </a:cubicBezTo>
                  <a:cubicBezTo>
                    <a:pt x="3389" y="4443"/>
                    <a:pt x="3391" y="4464"/>
                    <a:pt x="3405" y="4464"/>
                  </a:cubicBezTo>
                  <a:cubicBezTo>
                    <a:pt x="3409" y="4464"/>
                    <a:pt x="3414" y="4463"/>
                    <a:pt x="3420" y="4459"/>
                  </a:cubicBezTo>
                  <a:cubicBezTo>
                    <a:pt x="3432" y="4450"/>
                    <a:pt x="3439" y="4447"/>
                    <a:pt x="3445" y="4447"/>
                  </a:cubicBezTo>
                  <a:cubicBezTo>
                    <a:pt x="3451" y="4447"/>
                    <a:pt x="3454" y="4451"/>
                    <a:pt x="3458" y="4456"/>
                  </a:cubicBezTo>
                  <a:cubicBezTo>
                    <a:pt x="3460" y="4460"/>
                    <a:pt x="3463" y="4466"/>
                    <a:pt x="3476" y="4466"/>
                  </a:cubicBezTo>
                  <a:cubicBezTo>
                    <a:pt x="3482" y="4466"/>
                    <a:pt x="3489" y="4465"/>
                    <a:pt x="3498" y="4462"/>
                  </a:cubicBezTo>
                  <a:lnTo>
                    <a:pt x="3508" y="4478"/>
                  </a:lnTo>
                  <a:cubicBezTo>
                    <a:pt x="3513" y="4483"/>
                    <a:pt x="3495" y="4489"/>
                    <a:pt x="3484" y="4489"/>
                  </a:cubicBezTo>
                  <a:cubicBezTo>
                    <a:pt x="3481" y="4489"/>
                    <a:pt x="3478" y="4489"/>
                    <a:pt x="3476" y="4487"/>
                  </a:cubicBezTo>
                  <a:lnTo>
                    <a:pt x="3458" y="4512"/>
                  </a:lnTo>
                  <a:cubicBezTo>
                    <a:pt x="3464" y="4523"/>
                    <a:pt x="3469" y="4531"/>
                    <a:pt x="3481" y="4531"/>
                  </a:cubicBezTo>
                  <a:cubicBezTo>
                    <a:pt x="3487" y="4531"/>
                    <a:pt x="3494" y="4529"/>
                    <a:pt x="3505" y="4525"/>
                  </a:cubicBezTo>
                  <a:cubicBezTo>
                    <a:pt x="3531" y="4513"/>
                    <a:pt x="3545" y="4507"/>
                    <a:pt x="3547" y="4507"/>
                  </a:cubicBezTo>
                  <a:lnTo>
                    <a:pt x="3547" y="4507"/>
                  </a:lnTo>
                  <a:cubicBezTo>
                    <a:pt x="3550" y="4507"/>
                    <a:pt x="3536" y="4516"/>
                    <a:pt x="3508" y="4534"/>
                  </a:cubicBezTo>
                  <a:cubicBezTo>
                    <a:pt x="3486" y="4550"/>
                    <a:pt x="3470" y="4571"/>
                    <a:pt x="3484" y="4571"/>
                  </a:cubicBezTo>
                  <a:cubicBezTo>
                    <a:pt x="3487" y="4571"/>
                    <a:pt x="3490" y="4570"/>
                    <a:pt x="3495" y="4569"/>
                  </a:cubicBezTo>
                  <a:cubicBezTo>
                    <a:pt x="3513" y="4560"/>
                    <a:pt x="3523" y="4556"/>
                    <a:pt x="3528" y="4556"/>
                  </a:cubicBezTo>
                  <a:cubicBezTo>
                    <a:pt x="3537" y="4556"/>
                    <a:pt x="3522" y="4572"/>
                    <a:pt x="3505" y="4584"/>
                  </a:cubicBezTo>
                  <a:cubicBezTo>
                    <a:pt x="3463" y="4603"/>
                    <a:pt x="3452" y="4608"/>
                    <a:pt x="3478" y="4608"/>
                  </a:cubicBezTo>
                  <a:cubicBezTo>
                    <a:pt x="3487" y="4608"/>
                    <a:pt x="3501" y="4607"/>
                    <a:pt x="3520" y="4606"/>
                  </a:cubicBezTo>
                  <a:cubicBezTo>
                    <a:pt x="3530" y="4622"/>
                    <a:pt x="3577" y="4638"/>
                    <a:pt x="3592" y="4660"/>
                  </a:cubicBezTo>
                  <a:cubicBezTo>
                    <a:pt x="3614" y="4691"/>
                    <a:pt x="3624" y="4707"/>
                    <a:pt x="3605" y="4732"/>
                  </a:cubicBezTo>
                  <a:cubicBezTo>
                    <a:pt x="3573" y="4754"/>
                    <a:pt x="3562" y="4766"/>
                    <a:pt x="3564" y="4766"/>
                  </a:cubicBezTo>
                  <a:cubicBezTo>
                    <a:pt x="3565" y="4766"/>
                    <a:pt x="3571" y="4761"/>
                    <a:pt x="3580" y="4751"/>
                  </a:cubicBezTo>
                  <a:cubicBezTo>
                    <a:pt x="3604" y="4734"/>
                    <a:pt x="3617" y="4727"/>
                    <a:pt x="3626" y="4727"/>
                  </a:cubicBezTo>
                  <a:cubicBezTo>
                    <a:pt x="3636" y="4727"/>
                    <a:pt x="3641" y="4735"/>
                    <a:pt x="3649" y="4747"/>
                  </a:cubicBezTo>
                  <a:cubicBezTo>
                    <a:pt x="3643" y="4774"/>
                    <a:pt x="3656" y="4782"/>
                    <a:pt x="3674" y="4782"/>
                  </a:cubicBezTo>
                  <a:cubicBezTo>
                    <a:pt x="3685" y="4782"/>
                    <a:pt x="3697" y="4779"/>
                    <a:pt x="3708" y="4776"/>
                  </a:cubicBezTo>
                  <a:lnTo>
                    <a:pt x="3696" y="4760"/>
                  </a:lnTo>
                  <a:cubicBezTo>
                    <a:pt x="3719" y="4744"/>
                    <a:pt x="3732" y="4737"/>
                    <a:pt x="3739" y="4737"/>
                  </a:cubicBezTo>
                  <a:cubicBezTo>
                    <a:pt x="3747" y="4737"/>
                    <a:pt x="3745" y="4747"/>
                    <a:pt x="3736" y="4766"/>
                  </a:cubicBezTo>
                  <a:cubicBezTo>
                    <a:pt x="3743" y="4776"/>
                    <a:pt x="3718" y="4791"/>
                    <a:pt x="3693" y="4810"/>
                  </a:cubicBezTo>
                  <a:cubicBezTo>
                    <a:pt x="3668" y="4826"/>
                    <a:pt x="3646" y="4854"/>
                    <a:pt x="3652" y="4860"/>
                  </a:cubicBezTo>
                  <a:cubicBezTo>
                    <a:pt x="3655" y="4865"/>
                    <a:pt x="3657" y="4869"/>
                    <a:pt x="3661" y="4869"/>
                  </a:cubicBezTo>
                  <a:cubicBezTo>
                    <a:pt x="3665" y="4869"/>
                    <a:pt x="3672" y="4864"/>
                    <a:pt x="3683" y="4851"/>
                  </a:cubicBezTo>
                  <a:cubicBezTo>
                    <a:pt x="3698" y="4840"/>
                    <a:pt x="3704" y="4835"/>
                    <a:pt x="3707" y="4835"/>
                  </a:cubicBezTo>
                  <a:cubicBezTo>
                    <a:pt x="3709" y="4835"/>
                    <a:pt x="3710" y="4838"/>
                    <a:pt x="3711" y="4841"/>
                  </a:cubicBezTo>
                  <a:cubicBezTo>
                    <a:pt x="3716" y="4846"/>
                    <a:pt x="3720" y="4852"/>
                    <a:pt x="3733" y="4852"/>
                  </a:cubicBezTo>
                  <a:cubicBezTo>
                    <a:pt x="3739" y="4852"/>
                    <a:pt x="3746" y="4851"/>
                    <a:pt x="3755" y="4848"/>
                  </a:cubicBezTo>
                  <a:cubicBezTo>
                    <a:pt x="3766" y="4839"/>
                    <a:pt x="3773" y="4837"/>
                    <a:pt x="3778" y="4837"/>
                  </a:cubicBezTo>
                  <a:cubicBezTo>
                    <a:pt x="3784" y="4837"/>
                    <a:pt x="3786" y="4841"/>
                    <a:pt x="3790" y="4845"/>
                  </a:cubicBezTo>
                  <a:cubicBezTo>
                    <a:pt x="3771" y="4870"/>
                    <a:pt x="3780" y="4885"/>
                    <a:pt x="3780" y="4885"/>
                  </a:cubicBezTo>
                  <a:lnTo>
                    <a:pt x="3755" y="4904"/>
                  </a:lnTo>
                  <a:cubicBezTo>
                    <a:pt x="3736" y="4917"/>
                    <a:pt x="3721" y="4929"/>
                    <a:pt x="3708" y="4948"/>
                  </a:cubicBezTo>
                  <a:cubicBezTo>
                    <a:pt x="3709" y="4949"/>
                    <a:pt x="3711" y="4949"/>
                    <a:pt x="3713" y="4949"/>
                  </a:cubicBezTo>
                  <a:cubicBezTo>
                    <a:pt x="3722" y="4949"/>
                    <a:pt x="3740" y="4939"/>
                    <a:pt x="3740" y="4939"/>
                  </a:cubicBezTo>
                  <a:cubicBezTo>
                    <a:pt x="3741" y="4938"/>
                    <a:pt x="3742" y="4937"/>
                    <a:pt x="3744" y="4937"/>
                  </a:cubicBezTo>
                  <a:cubicBezTo>
                    <a:pt x="3776" y="4937"/>
                    <a:pt x="3891" y="5109"/>
                    <a:pt x="3906" y="5133"/>
                  </a:cubicBezTo>
                  <a:cubicBezTo>
                    <a:pt x="3895" y="5157"/>
                    <a:pt x="3899" y="5175"/>
                    <a:pt x="3909" y="5175"/>
                  </a:cubicBezTo>
                  <a:cubicBezTo>
                    <a:pt x="3914" y="5175"/>
                    <a:pt x="3919" y="5172"/>
                    <a:pt x="3924" y="5164"/>
                  </a:cubicBezTo>
                  <a:cubicBezTo>
                    <a:pt x="3929" y="5161"/>
                    <a:pt x="3933" y="5160"/>
                    <a:pt x="3938" y="5160"/>
                  </a:cubicBezTo>
                  <a:cubicBezTo>
                    <a:pt x="3959" y="5160"/>
                    <a:pt x="3983" y="5194"/>
                    <a:pt x="4009" y="5233"/>
                  </a:cubicBezTo>
                  <a:cubicBezTo>
                    <a:pt x="4038" y="5281"/>
                    <a:pt x="4061" y="5315"/>
                    <a:pt x="4084" y="5315"/>
                  </a:cubicBezTo>
                  <a:cubicBezTo>
                    <a:pt x="4088" y="5315"/>
                    <a:pt x="4092" y="5314"/>
                    <a:pt x="4097" y="5312"/>
                  </a:cubicBezTo>
                  <a:cubicBezTo>
                    <a:pt x="4097" y="5312"/>
                    <a:pt x="4100" y="5318"/>
                    <a:pt x="4113" y="5333"/>
                  </a:cubicBezTo>
                  <a:cubicBezTo>
                    <a:pt x="4122" y="5352"/>
                    <a:pt x="4156" y="5349"/>
                    <a:pt x="4163" y="5359"/>
                  </a:cubicBezTo>
                  <a:cubicBezTo>
                    <a:pt x="4174" y="5355"/>
                    <a:pt x="4181" y="5354"/>
                    <a:pt x="4185" y="5354"/>
                  </a:cubicBezTo>
                  <a:cubicBezTo>
                    <a:pt x="4192" y="5354"/>
                    <a:pt x="4187" y="5359"/>
                    <a:pt x="4169" y="5365"/>
                  </a:cubicBezTo>
                  <a:cubicBezTo>
                    <a:pt x="4141" y="5384"/>
                    <a:pt x="4116" y="5399"/>
                    <a:pt x="4122" y="5409"/>
                  </a:cubicBezTo>
                  <a:cubicBezTo>
                    <a:pt x="4124" y="5413"/>
                    <a:pt x="4128" y="5415"/>
                    <a:pt x="4132" y="5415"/>
                  </a:cubicBezTo>
                  <a:cubicBezTo>
                    <a:pt x="4145" y="5415"/>
                    <a:pt x="4163" y="5401"/>
                    <a:pt x="4181" y="5390"/>
                  </a:cubicBezTo>
                  <a:cubicBezTo>
                    <a:pt x="4196" y="5380"/>
                    <a:pt x="4203" y="5378"/>
                    <a:pt x="4208" y="5378"/>
                  </a:cubicBezTo>
                  <a:cubicBezTo>
                    <a:pt x="4212" y="5378"/>
                    <a:pt x="4213" y="5380"/>
                    <a:pt x="4213" y="5380"/>
                  </a:cubicBezTo>
                  <a:cubicBezTo>
                    <a:pt x="4219" y="5387"/>
                    <a:pt x="4219" y="5387"/>
                    <a:pt x="4194" y="5406"/>
                  </a:cubicBezTo>
                  <a:lnTo>
                    <a:pt x="4141" y="5440"/>
                  </a:lnTo>
                  <a:lnTo>
                    <a:pt x="4147" y="5446"/>
                  </a:lnTo>
                  <a:cubicBezTo>
                    <a:pt x="4161" y="5438"/>
                    <a:pt x="4169" y="5436"/>
                    <a:pt x="4174" y="5436"/>
                  </a:cubicBezTo>
                  <a:cubicBezTo>
                    <a:pt x="4177" y="5436"/>
                    <a:pt x="4178" y="5437"/>
                    <a:pt x="4178" y="5437"/>
                  </a:cubicBezTo>
                  <a:cubicBezTo>
                    <a:pt x="4185" y="5446"/>
                    <a:pt x="4185" y="5446"/>
                    <a:pt x="4131" y="5481"/>
                  </a:cubicBezTo>
                  <a:cubicBezTo>
                    <a:pt x="4101" y="5501"/>
                    <a:pt x="4092" y="5513"/>
                    <a:pt x="4100" y="5513"/>
                  </a:cubicBezTo>
                  <a:cubicBezTo>
                    <a:pt x="4105" y="5513"/>
                    <a:pt x="4119" y="5508"/>
                    <a:pt x="4141" y="5496"/>
                  </a:cubicBezTo>
                  <a:lnTo>
                    <a:pt x="4178" y="5493"/>
                  </a:lnTo>
                  <a:lnTo>
                    <a:pt x="4178" y="5493"/>
                  </a:lnTo>
                  <a:cubicBezTo>
                    <a:pt x="4156" y="5515"/>
                    <a:pt x="4159" y="5521"/>
                    <a:pt x="4171" y="5521"/>
                  </a:cubicBezTo>
                  <a:cubicBezTo>
                    <a:pt x="4185" y="5521"/>
                    <a:pt x="4209" y="5514"/>
                    <a:pt x="4225" y="5509"/>
                  </a:cubicBezTo>
                  <a:lnTo>
                    <a:pt x="4225" y="5509"/>
                  </a:lnTo>
                  <a:cubicBezTo>
                    <a:pt x="4196" y="5536"/>
                    <a:pt x="4188" y="5549"/>
                    <a:pt x="4198" y="5549"/>
                  </a:cubicBezTo>
                  <a:cubicBezTo>
                    <a:pt x="4204" y="5549"/>
                    <a:pt x="4217" y="5544"/>
                    <a:pt x="4238" y="5534"/>
                  </a:cubicBezTo>
                  <a:cubicBezTo>
                    <a:pt x="4248" y="5527"/>
                    <a:pt x="4255" y="5524"/>
                    <a:pt x="4259" y="5524"/>
                  </a:cubicBezTo>
                  <a:cubicBezTo>
                    <a:pt x="4265" y="5524"/>
                    <a:pt x="4262" y="5534"/>
                    <a:pt x="4250" y="5550"/>
                  </a:cubicBezTo>
                  <a:cubicBezTo>
                    <a:pt x="4228" y="5575"/>
                    <a:pt x="4235" y="5581"/>
                    <a:pt x="4244" y="5597"/>
                  </a:cubicBezTo>
                  <a:cubicBezTo>
                    <a:pt x="4246" y="5596"/>
                    <a:pt x="4249" y="5596"/>
                    <a:pt x="4251" y="5596"/>
                  </a:cubicBezTo>
                  <a:cubicBezTo>
                    <a:pt x="4281" y="5596"/>
                    <a:pt x="4313" y="5648"/>
                    <a:pt x="4351" y="5706"/>
                  </a:cubicBezTo>
                  <a:cubicBezTo>
                    <a:pt x="4392" y="5769"/>
                    <a:pt x="4421" y="5813"/>
                    <a:pt x="4444" y="5813"/>
                  </a:cubicBezTo>
                  <a:cubicBezTo>
                    <a:pt x="4447" y="5813"/>
                    <a:pt x="4451" y="5812"/>
                    <a:pt x="4454" y="5810"/>
                  </a:cubicBezTo>
                  <a:lnTo>
                    <a:pt x="4454" y="5810"/>
                  </a:lnTo>
                  <a:cubicBezTo>
                    <a:pt x="4460" y="5816"/>
                    <a:pt x="4460" y="5816"/>
                    <a:pt x="4438" y="5841"/>
                  </a:cubicBezTo>
                  <a:cubicBezTo>
                    <a:pt x="4425" y="5851"/>
                    <a:pt x="4421" y="5858"/>
                    <a:pt x="4428" y="5858"/>
                  </a:cubicBezTo>
                  <a:cubicBezTo>
                    <a:pt x="4434" y="5858"/>
                    <a:pt x="4448" y="5853"/>
                    <a:pt x="4473" y="5841"/>
                  </a:cubicBezTo>
                  <a:cubicBezTo>
                    <a:pt x="4490" y="5836"/>
                    <a:pt x="4506" y="5829"/>
                    <a:pt x="4507" y="5829"/>
                  </a:cubicBezTo>
                  <a:lnTo>
                    <a:pt x="4507" y="5829"/>
                  </a:lnTo>
                  <a:cubicBezTo>
                    <a:pt x="4509" y="5829"/>
                    <a:pt x="4502" y="5833"/>
                    <a:pt x="4479" y="5847"/>
                  </a:cubicBezTo>
                  <a:cubicBezTo>
                    <a:pt x="4454" y="5866"/>
                    <a:pt x="4464" y="5882"/>
                    <a:pt x="4485" y="5913"/>
                  </a:cubicBezTo>
                  <a:cubicBezTo>
                    <a:pt x="4496" y="5934"/>
                    <a:pt x="4512" y="5958"/>
                    <a:pt x="4531" y="5958"/>
                  </a:cubicBezTo>
                  <a:cubicBezTo>
                    <a:pt x="4536" y="5958"/>
                    <a:pt x="4540" y="5957"/>
                    <a:pt x="4545" y="5954"/>
                  </a:cubicBezTo>
                  <a:cubicBezTo>
                    <a:pt x="4559" y="5953"/>
                    <a:pt x="4567" y="5952"/>
                    <a:pt x="4571" y="5952"/>
                  </a:cubicBezTo>
                  <a:cubicBezTo>
                    <a:pt x="4578" y="5952"/>
                    <a:pt x="4571" y="5954"/>
                    <a:pt x="4551" y="5960"/>
                  </a:cubicBezTo>
                  <a:cubicBezTo>
                    <a:pt x="4500" y="5983"/>
                    <a:pt x="4495" y="6034"/>
                    <a:pt x="4544" y="6034"/>
                  </a:cubicBezTo>
                  <a:cubicBezTo>
                    <a:pt x="4549" y="6034"/>
                    <a:pt x="4555" y="6033"/>
                    <a:pt x="4561" y="6032"/>
                  </a:cubicBezTo>
                  <a:lnTo>
                    <a:pt x="4561" y="6032"/>
                  </a:lnTo>
                  <a:cubicBezTo>
                    <a:pt x="4567" y="6042"/>
                    <a:pt x="4570" y="6048"/>
                    <a:pt x="4545" y="6067"/>
                  </a:cubicBezTo>
                  <a:cubicBezTo>
                    <a:pt x="4551" y="6073"/>
                    <a:pt x="4554" y="6082"/>
                    <a:pt x="4595" y="6089"/>
                  </a:cubicBezTo>
                  <a:cubicBezTo>
                    <a:pt x="4601" y="6098"/>
                    <a:pt x="4620" y="6129"/>
                    <a:pt x="4633" y="6145"/>
                  </a:cubicBezTo>
                  <a:cubicBezTo>
                    <a:pt x="4642" y="6161"/>
                    <a:pt x="4677" y="6161"/>
                    <a:pt x="4677" y="6161"/>
                  </a:cubicBezTo>
                  <a:cubicBezTo>
                    <a:pt x="4679" y="6163"/>
                    <a:pt x="4681" y="6166"/>
                    <a:pt x="4682" y="6168"/>
                  </a:cubicBezTo>
                  <a:lnTo>
                    <a:pt x="4682" y="6168"/>
                  </a:lnTo>
                  <a:cubicBezTo>
                    <a:pt x="4658" y="6187"/>
                    <a:pt x="4683" y="6224"/>
                    <a:pt x="4717" y="6280"/>
                  </a:cubicBezTo>
                  <a:cubicBezTo>
                    <a:pt x="4752" y="6336"/>
                    <a:pt x="4783" y="6383"/>
                    <a:pt x="4761" y="6408"/>
                  </a:cubicBezTo>
                  <a:cubicBezTo>
                    <a:pt x="4761" y="6408"/>
                    <a:pt x="4764" y="6413"/>
                    <a:pt x="4775" y="6413"/>
                  </a:cubicBezTo>
                  <a:cubicBezTo>
                    <a:pt x="4781" y="6413"/>
                    <a:pt x="4788" y="6412"/>
                    <a:pt x="4799" y="6408"/>
                  </a:cubicBezTo>
                  <a:cubicBezTo>
                    <a:pt x="4824" y="6397"/>
                    <a:pt x="4838" y="6392"/>
                    <a:pt x="4845" y="6392"/>
                  </a:cubicBezTo>
                  <a:cubicBezTo>
                    <a:pt x="4854" y="6392"/>
                    <a:pt x="4850" y="6401"/>
                    <a:pt x="4840" y="6415"/>
                  </a:cubicBezTo>
                  <a:cubicBezTo>
                    <a:pt x="4804" y="6448"/>
                    <a:pt x="4806" y="6474"/>
                    <a:pt x="4833" y="6474"/>
                  </a:cubicBezTo>
                  <a:cubicBezTo>
                    <a:pt x="4842" y="6474"/>
                    <a:pt x="4854" y="6471"/>
                    <a:pt x="4868" y="6465"/>
                  </a:cubicBezTo>
                  <a:lnTo>
                    <a:pt x="4868" y="6465"/>
                  </a:lnTo>
                  <a:lnTo>
                    <a:pt x="4843" y="6480"/>
                  </a:lnTo>
                  <a:cubicBezTo>
                    <a:pt x="4814" y="6505"/>
                    <a:pt x="4818" y="6519"/>
                    <a:pt x="4839" y="6519"/>
                  </a:cubicBezTo>
                  <a:cubicBezTo>
                    <a:pt x="4851" y="6519"/>
                    <a:pt x="4871" y="6513"/>
                    <a:pt x="4893" y="6502"/>
                  </a:cubicBezTo>
                  <a:lnTo>
                    <a:pt x="4893" y="6502"/>
                  </a:lnTo>
                  <a:cubicBezTo>
                    <a:pt x="4877" y="6524"/>
                    <a:pt x="4858" y="6545"/>
                    <a:pt x="4873" y="6545"/>
                  </a:cubicBezTo>
                  <a:cubicBezTo>
                    <a:pt x="4875" y="6545"/>
                    <a:pt x="4879" y="6545"/>
                    <a:pt x="4883" y="6543"/>
                  </a:cubicBezTo>
                  <a:lnTo>
                    <a:pt x="4883" y="6543"/>
                  </a:lnTo>
                  <a:cubicBezTo>
                    <a:pt x="4887" y="6553"/>
                    <a:pt x="4887" y="6553"/>
                    <a:pt x="4836" y="6587"/>
                  </a:cubicBezTo>
                  <a:cubicBezTo>
                    <a:pt x="4811" y="6603"/>
                    <a:pt x="4783" y="6621"/>
                    <a:pt x="4789" y="6628"/>
                  </a:cubicBezTo>
                  <a:cubicBezTo>
                    <a:pt x="4791" y="6629"/>
                    <a:pt x="4792" y="6630"/>
                    <a:pt x="4795" y="6630"/>
                  </a:cubicBezTo>
                  <a:cubicBezTo>
                    <a:pt x="4805" y="6630"/>
                    <a:pt x="4825" y="6615"/>
                    <a:pt x="4846" y="6603"/>
                  </a:cubicBezTo>
                  <a:lnTo>
                    <a:pt x="4855" y="6618"/>
                  </a:lnTo>
                  <a:cubicBezTo>
                    <a:pt x="4855" y="6618"/>
                    <a:pt x="4856" y="6620"/>
                    <a:pt x="4860" y="6620"/>
                  </a:cubicBezTo>
                  <a:cubicBezTo>
                    <a:pt x="4865" y="6620"/>
                    <a:pt x="4873" y="6618"/>
                    <a:pt x="4887" y="6609"/>
                  </a:cubicBezTo>
                  <a:cubicBezTo>
                    <a:pt x="4898" y="6602"/>
                    <a:pt x="4905" y="6599"/>
                    <a:pt x="4910" y="6599"/>
                  </a:cubicBezTo>
                  <a:cubicBezTo>
                    <a:pt x="4917" y="6599"/>
                    <a:pt x="4921" y="6604"/>
                    <a:pt x="4924" y="6609"/>
                  </a:cubicBezTo>
                  <a:cubicBezTo>
                    <a:pt x="4915" y="6614"/>
                    <a:pt x="4912" y="6617"/>
                    <a:pt x="4913" y="6617"/>
                  </a:cubicBezTo>
                  <a:cubicBezTo>
                    <a:pt x="4916" y="6617"/>
                    <a:pt x="4935" y="6607"/>
                    <a:pt x="4949" y="6590"/>
                  </a:cubicBezTo>
                  <a:cubicBezTo>
                    <a:pt x="4970" y="6577"/>
                    <a:pt x="4992" y="6564"/>
                    <a:pt x="5001" y="6564"/>
                  </a:cubicBezTo>
                  <a:cubicBezTo>
                    <a:pt x="5003" y="6564"/>
                    <a:pt x="5005" y="6564"/>
                    <a:pt x="5006" y="6565"/>
                  </a:cubicBezTo>
                  <a:lnTo>
                    <a:pt x="5056" y="6531"/>
                  </a:lnTo>
                  <a:cubicBezTo>
                    <a:pt x="5109" y="6499"/>
                    <a:pt x="5134" y="6480"/>
                    <a:pt x="5150" y="6449"/>
                  </a:cubicBezTo>
                  <a:cubicBezTo>
                    <a:pt x="5154" y="6412"/>
                    <a:pt x="5161" y="6380"/>
                    <a:pt x="5143" y="6380"/>
                  </a:cubicBezTo>
                  <a:cubicBezTo>
                    <a:pt x="5137" y="6380"/>
                    <a:pt x="5128" y="6384"/>
                    <a:pt x="5115" y="6393"/>
                  </a:cubicBezTo>
                  <a:cubicBezTo>
                    <a:pt x="5115" y="6393"/>
                    <a:pt x="5101" y="6397"/>
                    <a:pt x="5091" y="6397"/>
                  </a:cubicBezTo>
                  <a:cubicBezTo>
                    <a:pt x="5086" y="6397"/>
                    <a:pt x="5082" y="6396"/>
                    <a:pt x="5081" y="6393"/>
                  </a:cubicBezTo>
                  <a:cubicBezTo>
                    <a:pt x="5075" y="6383"/>
                    <a:pt x="5097" y="6358"/>
                    <a:pt x="5097" y="6358"/>
                  </a:cubicBezTo>
                  <a:cubicBezTo>
                    <a:pt x="5122" y="6343"/>
                    <a:pt x="5100" y="6311"/>
                    <a:pt x="5075" y="6270"/>
                  </a:cubicBezTo>
                  <a:cubicBezTo>
                    <a:pt x="5046" y="6223"/>
                    <a:pt x="5031" y="6198"/>
                    <a:pt x="5050" y="6173"/>
                  </a:cubicBezTo>
                  <a:cubicBezTo>
                    <a:pt x="5071" y="6148"/>
                    <a:pt x="5065" y="6139"/>
                    <a:pt x="5065" y="6139"/>
                  </a:cubicBezTo>
                  <a:lnTo>
                    <a:pt x="5065" y="6139"/>
                  </a:lnTo>
                  <a:cubicBezTo>
                    <a:pt x="5062" y="6142"/>
                    <a:pt x="5058" y="6143"/>
                    <a:pt x="5054" y="6143"/>
                  </a:cubicBezTo>
                  <a:cubicBezTo>
                    <a:pt x="5032" y="6143"/>
                    <a:pt x="5006" y="6099"/>
                    <a:pt x="4974" y="6051"/>
                  </a:cubicBezTo>
                  <a:cubicBezTo>
                    <a:pt x="4944" y="6004"/>
                    <a:pt x="4913" y="5954"/>
                    <a:pt x="4887" y="5954"/>
                  </a:cubicBezTo>
                  <a:cubicBezTo>
                    <a:pt x="4884" y="5954"/>
                    <a:pt x="4880" y="5955"/>
                    <a:pt x="4877" y="5957"/>
                  </a:cubicBezTo>
                  <a:cubicBezTo>
                    <a:pt x="4874" y="5951"/>
                    <a:pt x="4868" y="5941"/>
                    <a:pt x="4868" y="5941"/>
                  </a:cubicBezTo>
                  <a:cubicBezTo>
                    <a:pt x="4893" y="5926"/>
                    <a:pt x="4883" y="5907"/>
                    <a:pt x="4874" y="5891"/>
                  </a:cubicBezTo>
                  <a:lnTo>
                    <a:pt x="4874" y="5891"/>
                  </a:lnTo>
                  <a:cubicBezTo>
                    <a:pt x="4871" y="5892"/>
                    <a:pt x="4867" y="5892"/>
                    <a:pt x="4864" y="5892"/>
                  </a:cubicBezTo>
                  <a:cubicBezTo>
                    <a:pt x="4835" y="5892"/>
                    <a:pt x="4827" y="5879"/>
                    <a:pt x="4827" y="5879"/>
                  </a:cubicBezTo>
                  <a:cubicBezTo>
                    <a:pt x="4852" y="5860"/>
                    <a:pt x="4849" y="5854"/>
                    <a:pt x="4836" y="5838"/>
                  </a:cubicBezTo>
                  <a:cubicBezTo>
                    <a:pt x="4831" y="5827"/>
                    <a:pt x="4827" y="5820"/>
                    <a:pt x="4819" y="5820"/>
                  </a:cubicBezTo>
                  <a:cubicBezTo>
                    <a:pt x="4814" y="5820"/>
                    <a:pt x="4807" y="5823"/>
                    <a:pt x="4796" y="5829"/>
                  </a:cubicBezTo>
                  <a:cubicBezTo>
                    <a:pt x="4774" y="5800"/>
                    <a:pt x="4764" y="5763"/>
                    <a:pt x="4767" y="5725"/>
                  </a:cubicBezTo>
                  <a:cubicBezTo>
                    <a:pt x="4776" y="5713"/>
                    <a:pt x="4774" y="5709"/>
                    <a:pt x="4766" y="5709"/>
                  </a:cubicBezTo>
                  <a:cubicBezTo>
                    <a:pt x="4757" y="5709"/>
                    <a:pt x="4741" y="5714"/>
                    <a:pt x="4727" y="5719"/>
                  </a:cubicBezTo>
                  <a:cubicBezTo>
                    <a:pt x="4706" y="5730"/>
                    <a:pt x="4686" y="5738"/>
                    <a:pt x="4674" y="5738"/>
                  </a:cubicBezTo>
                  <a:cubicBezTo>
                    <a:pt x="4669" y="5738"/>
                    <a:pt x="4666" y="5737"/>
                    <a:pt x="4664" y="5735"/>
                  </a:cubicBezTo>
                  <a:lnTo>
                    <a:pt x="4714" y="5700"/>
                  </a:lnTo>
                  <a:cubicBezTo>
                    <a:pt x="4746" y="5694"/>
                    <a:pt x="4746" y="5694"/>
                    <a:pt x="4736" y="5675"/>
                  </a:cubicBezTo>
                  <a:lnTo>
                    <a:pt x="4727" y="5659"/>
                  </a:lnTo>
                  <a:cubicBezTo>
                    <a:pt x="4722" y="5663"/>
                    <a:pt x="4717" y="5664"/>
                    <a:pt x="4713" y="5664"/>
                  </a:cubicBezTo>
                  <a:cubicBezTo>
                    <a:pt x="4690" y="5664"/>
                    <a:pt x="4668" y="5628"/>
                    <a:pt x="4639" y="5581"/>
                  </a:cubicBezTo>
                  <a:cubicBezTo>
                    <a:pt x="4601" y="5523"/>
                    <a:pt x="4584" y="5498"/>
                    <a:pt x="4566" y="5498"/>
                  </a:cubicBezTo>
                  <a:cubicBezTo>
                    <a:pt x="4561" y="5498"/>
                    <a:pt x="4556" y="5500"/>
                    <a:pt x="4551" y="5503"/>
                  </a:cubicBezTo>
                  <a:cubicBezTo>
                    <a:pt x="4543" y="5509"/>
                    <a:pt x="4537" y="5512"/>
                    <a:pt x="4533" y="5512"/>
                  </a:cubicBezTo>
                  <a:cubicBezTo>
                    <a:pt x="4524" y="5512"/>
                    <a:pt x="4523" y="5499"/>
                    <a:pt x="4529" y="5471"/>
                  </a:cubicBezTo>
                  <a:cubicBezTo>
                    <a:pt x="4565" y="5395"/>
                    <a:pt x="4574" y="5377"/>
                    <a:pt x="4562" y="5377"/>
                  </a:cubicBezTo>
                  <a:cubicBezTo>
                    <a:pt x="4558" y="5377"/>
                    <a:pt x="4552" y="5378"/>
                    <a:pt x="4545" y="5380"/>
                  </a:cubicBezTo>
                  <a:cubicBezTo>
                    <a:pt x="4551" y="5390"/>
                    <a:pt x="4526" y="5406"/>
                    <a:pt x="4501" y="5424"/>
                  </a:cubicBezTo>
                  <a:cubicBezTo>
                    <a:pt x="4479" y="5439"/>
                    <a:pt x="4465" y="5445"/>
                    <a:pt x="4460" y="5445"/>
                  </a:cubicBezTo>
                  <a:cubicBezTo>
                    <a:pt x="4453" y="5445"/>
                    <a:pt x="4463" y="5432"/>
                    <a:pt x="4489" y="5409"/>
                  </a:cubicBezTo>
                  <a:cubicBezTo>
                    <a:pt x="4536" y="5378"/>
                    <a:pt x="4461" y="5294"/>
                    <a:pt x="4404" y="5294"/>
                  </a:cubicBezTo>
                  <a:cubicBezTo>
                    <a:pt x="4396" y="5294"/>
                    <a:pt x="4389" y="5296"/>
                    <a:pt x="4382" y="5299"/>
                  </a:cubicBezTo>
                  <a:cubicBezTo>
                    <a:pt x="4372" y="5305"/>
                    <a:pt x="4366" y="5309"/>
                    <a:pt x="4366" y="5309"/>
                  </a:cubicBezTo>
                  <a:cubicBezTo>
                    <a:pt x="4365" y="5309"/>
                    <a:pt x="4377" y="5301"/>
                    <a:pt x="4407" y="5280"/>
                  </a:cubicBezTo>
                  <a:cubicBezTo>
                    <a:pt x="4432" y="5265"/>
                    <a:pt x="4429" y="5255"/>
                    <a:pt x="4407" y="5224"/>
                  </a:cubicBezTo>
                  <a:lnTo>
                    <a:pt x="4391" y="5199"/>
                  </a:lnTo>
                  <a:cubicBezTo>
                    <a:pt x="4381" y="5206"/>
                    <a:pt x="4372" y="5209"/>
                    <a:pt x="4366" y="5209"/>
                  </a:cubicBezTo>
                  <a:cubicBezTo>
                    <a:pt x="4340" y="5209"/>
                    <a:pt x="4340" y="5167"/>
                    <a:pt x="4360" y="5152"/>
                  </a:cubicBezTo>
                  <a:cubicBezTo>
                    <a:pt x="4382" y="5127"/>
                    <a:pt x="4382" y="5127"/>
                    <a:pt x="4369" y="5111"/>
                  </a:cubicBezTo>
                  <a:lnTo>
                    <a:pt x="4369" y="5111"/>
                  </a:lnTo>
                  <a:cubicBezTo>
                    <a:pt x="4364" y="5112"/>
                    <a:pt x="4360" y="5112"/>
                    <a:pt x="4356" y="5112"/>
                  </a:cubicBezTo>
                  <a:cubicBezTo>
                    <a:pt x="4304" y="5112"/>
                    <a:pt x="4306" y="5063"/>
                    <a:pt x="4329" y="5048"/>
                  </a:cubicBezTo>
                  <a:lnTo>
                    <a:pt x="4319" y="5029"/>
                  </a:lnTo>
                  <a:cubicBezTo>
                    <a:pt x="4314" y="5033"/>
                    <a:pt x="4309" y="5034"/>
                    <a:pt x="4303" y="5034"/>
                  </a:cubicBezTo>
                  <a:cubicBezTo>
                    <a:pt x="4291" y="5034"/>
                    <a:pt x="4279" y="5028"/>
                    <a:pt x="4272" y="5017"/>
                  </a:cubicBezTo>
                  <a:cubicBezTo>
                    <a:pt x="4264" y="5003"/>
                    <a:pt x="4258" y="4995"/>
                    <a:pt x="4251" y="4995"/>
                  </a:cubicBezTo>
                  <a:cubicBezTo>
                    <a:pt x="4246" y="4995"/>
                    <a:pt x="4240" y="5000"/>
                    <a:pt x="4232" y="5011"/>
                  </a:cubicBezTo>
                  <a:cubicBezTo>
                    <a:pt x="4210" y="5027"/>
                    <a:pt x="4189" y="5040"/>
                    <a:pt x="4179" y="5040"/>
                  </a:cubicBezTo>
                  <a:cubicBezTo>
                    <a:pt x="4178" y="5040"/>
                    <a:pt x="4176" y="5040"/>
                    <a:pt x="4175" y="5039"/>
                  </a:cubicBezTo>
                  <a:lnTo>
                    <a:pt x="4200" y="5020"/>
                  </a:lnTo>
                  <a:cubicBezTo>
                    <a:pt x="4225" y="5001"/>
                    <a:pt x="4210" y="4979"/>
                    <a:pt x="4191" y="4948"/>
                  </a:cubicBezTo>
                  <a:cubicBezTo>
                    <a:pt x="4163" y="4907"/>
                    <a:pt x="4153" y="4892"/>
                    <a:pt x="4175" y="4867"/>
                  </a:cubicBezTo>
                  <a:lnTo>
                    <a:pt x="4175" y="4867"/>
                  </a:lnTo>
                  <a:lnTo>
                    <a:pt x="4144" y="4876"/>
                  </a:lnTo>
                  <a:cubicBezTo>
                    <a:pt x="4135" y="4879"/>
                    <a:pt x="4129" y="4880"/>
                    <a:pt x="4124" y="4880"/>
                  </a:cubicBezTo>
                  <a:cubicBezTo>
                    <a:pt x="4111" y="4880"/>
                    <a:pt x="4113" y="4872"/>
                    <a:pt x="4131" y="4860"/>
                  </a:cubicBezTo>
                  <a:cubicBezTo>
                    <a:pt x="4153" y="4835"/>
                    <a:pt x="4131" y="4804"/>
                    <a:pt x="4097" y="4804"/>
                  </a:cubicBezTo>
                  <a:cubicBezTo>
                    <a:pt x="4091" y="4798"/>
                    <a:pt x="4087" y="4788"/>
                    <a:pt x="4087" y="4788"/>
                  </a:cubicBezTo>
                  <a:cubicBezTo>
                    <a:pt x="4119" y="4757"/>
                    <a:pt x="4120" y="4737"/>
                    <a:pt x="4097" y="4737"/>
                  </a:cubicBezTo>
                  <a:cubicBezTo>
                    <a:pt x="4088" y="4737"/>
                    <a:pt x="4076" y="4740"/>
                    <a:pt x="4059" y="4747"/>
                  </a:cubicBezTo>
                  <a:cubicBezTo>
                    <a:pt x="4084" y="4732"/>
                    <a:pt x="4081" y="4722"/>
                    <a:pt x="4075" y="4716"/>
                  </a:cubicBezTo>
                  <a:cubicBezTo>
                    <a:pt x="4040" y="4716"/>
                    <a:pt x="4019" y="4685"/>
                    <a:pt x="4044" y="4669"/>
                  </a:cubicBezTo>
                  <a:lnTo>
                    <a:pt x="4037" y="4660"/>
                  </a:lnTo>
                  <a:cubicBezTo>
                    <a:pt x="4027" y="4663"/>
                    <a:pt x="4020" y="4664"/>
                    <a:pt x="4015" y="4664"/>
                  </a:cubicBezTo>
                  <a:cubicBezTo>
                    <a:pt x="4005" y="4664"/>
                    <a:pt x="4001" y="4660"/>
                    <a:pt x="3997" y="4653"/>
                  </a:cubicBezTo>
                  <a:cubicBezTo>
                    <a:pt x="3994" y="4649"/>
                    <a:pt x="3991" y="4643"/>
                    <a:pt x="3978" y="4643"/>
                  </a:cubicBezTo>
                  <a:cubicBezTo>
                    <a:pt x="3973" y="4643"/>
                    <a:pt x="3965" y="4644"/>
                    <a:pt x="3956" y="4647"/>
                  </a:cubicBezTo>
                  <a:cubicBezTo>
                    <a:pt x="3942" y="4651"/>
                    <a:pt x="3934" y="4652"/>
                    <a:pt x="3929" y="4652"/>
                  </a:cubicBezTo>
                  <a:cubicBezTo>
                    <a:pt x="3922" y="4652"/>
                    <a:pt x="3921" y="4650"/>
                    <a:pt x="3921" y="4650"/>
                  </a:cubicBezTo>
                  <a:cubicBezTo>
                    <a:pt x="3915" y="4641"/>
                    <a:pt x="3946" y="4631"/>
                    <a:pt x="3978" y="4622"/>
                  </a:cubicBezTo>
                  <a:cubicBezTo>
                    <a:pt x="4005" y="4622"/>
                    <a:pt x="4001" y="4606"/>
                    <a:pt x="3964" y="4606"/>
                  </a:cubicBezTo>
                  <a:cubicBezTo>
                    <a:pt x="3955" y="4606"/>
                    <a:pt x="3944" y="4607"/>
                    <a:pt x="3931" y="4610"/>
                  </a:cubicBezTo>
                  <a:cubicBezTo>
                    <a:pt x="3903" y="4613"/>
                    <a:pt x="3887" y="4616"/>
                    <a:pt x="3881" y="4616"/>
                  </a:cubicBezTo>
                  <a:cubicBezTo>
                    <a:pt x="3874" y="4616"/>
                    <a:pt x="3888" y="4611"/>
                    <a:pt x="3924" y="4600"/>
                  </a:cubicBezTo>
                  <a:cubicBezTo>
                    <a:pt x="3952" y="4592"/>
                    <a:pt x="3979" y="4584"/>
                    <a:pt x="3961" y="4584"/>
                  </a:cubicBezTo>
                  <a:cubicBezTo>
                    <a:pt x="3958" y="4584"/>
                    <a:pt x="3955" y="4584"/>
                    <a:pt x="3950" y="4584"/>
                  </a:cubicBezTo>
                  <a:cubicBezTo>
                    <a:pt x="3950" y="4584"/>
                    <a:pt x="3945" y="4578"/>
                    <a:pt x="3935" y="4578"/>
                  </a:cubicBezTo>
                  <a:cubicBezTo>
                    <a:pt x="3930" y="4578"/>
                    <a:pt x="3923" y="4579"/>
                    <a:pt x="3915" y="4584"/>
                  </a:cubicBezTo>
                  <a:lnTo>
                    <a:pt x="3899" y="4563"/>
                  </a:lnTo>
                  <a:cubicBezTo>
                    <a:pt x="3912" y="4528"/>
                    <a:pt x="3909" y="4519"/>
                    <a:pt x="3903" y="4512"/>
                  </a:cubicBezTo>
                  <a:lnTo>
                    <a:pt x="3903" y="4512"/>
                  </a:lnTo>
                  <a:cubicBezTo>
                    <a:pt x="3891" y="4516"/>
                    <a:pt x="3883" y="4518"/>
                    <a:pt x="3880" y="4518"/>
                  </a:cubicBezTo>
                  <a:cubicBezTo>
                    <a:pt x="3874" y="4518"/>
                    <a:pt x="3880" y="4512"/>
                    <a:pt x="3893" y="4497"/>
                  </a:cubicBezTo>
                  <a:cubicBezTo>
                    <a:pt x="3905" y="4488"/>
                    <a:pt x="3910" y="4481"/>
                    <a:pt x="3906" y="4481"/>
                  </a:cubicBezTo>
                  <a:cubicBezTo>
                    <a:pt x="3902" y="4481"/>
                    <a:pt x="3888" y="4488"/>
                    <a:pt x="3862" y="4506"/>
                  </a:cubicBezTo>
                  <a:cubicBezTo>
                    <a:pt x="3853" y="4509"/>
                    <a:pt x="3846" y="4510"/>
                    <a:pt x="3842" y="4510"/>
                  </a:cubicBezTo>
                  <a:cubicBezTo>
                    <a:pt x="3830" y="4510"/>
                    <a:pt x="3833" y="4501"/>
                    <a:pt x="3846" y="4481"/>
                  </a:cubicBezTo>
                  <a:cubicBezTo>
                    <a:pt x="3879" y="4458"/>
                    <a:pt x="3889" y="4448"/>
                    <a:pt x="3884" y="4448"/>
                  </a:cubicBezTo>
                  <a:cubicBezTo>
                    <a:pt x="3881" y="4448"/>
                    <a:pt x="3875" y="4451"/>
                    <a:pt x="3865" y="4456"/>
                  </a:cubicBezTo>
                  <a:cubicBezTo>
                    <a:pt x="3853" y="4460"/>
                    <a:pt x="3845" y="4461"/>
                    <a:pt x="3840" y="4461"/>
                  </a:cubicBezTo>
                  <a:cubicBezTo>
                    <a:pt x="3833" y="4461"/>
                    <a:pt x="3830" y="4459"/>
                    <a:pt x="3830" y="4459"/>
                  </a:cubicBezTo>
                  <a:cubicBezTo>
                    <a:pt x="3856" y="4440"/>
                    <a:pt x="3809" y="4368"/>
                    <a:pt x="3762" y="4299"/>
                  </a:cubicBezTo>
                  <a:cubicBezTo>
                    <a:pt x="3760" y="4297"/>
                    <a:pt x="3757" y="4296"/>
                    <a:pt x="3753" y="4296"/>
                  </a:cubicBezTo>
                  <a:cubicBezTo>
                    <a:pt x="3741" y="4296"/>
                    <a:pt x="3718" y="4306"/>
                    <a:pt x="3699" y="4318"/>
                  </a:cubicBezTo>
                  <a:cubicBezTo>
                    <a:pt x="3678" y="4333"/>
                    <a:pt x="3671" y="4339"/>
                    <a:pt x="3670" y="4339"/>
                  </a:cubicBezTo>
                  <a:cubicBezTo>
                    <a:pt x="3669" y="4339"/>
                    <a:pt x="3683" y="4327"/>
                    <a:pt x="3696" y="4312"/>
                  </a:cubicBezTo>
                  <a:cubicBezTo>
                    <a:pt x="3734" y="4277"/>
                    <a:pt x="3748" y="4256"/>
                    <a:pt x="3741" y="4256"/>
                  </a:cubicBezTo>
                  <a:cubicBezTo>
                    <a:pt x="3734" y="4256"/>
                    <a:pt x="3715" y="4269"/>
                    <a:pt x="3683" y="4296"/>
                  </a:cubicBezTo>
                  <a:cubicBezTo>
                    <a:pt x="3662" y="4317"/>
                    <a:pt x="3651" y="4328"/>
                    <a:pt x="3650" y="4328"/>
                  </a:cubicBezTo>
                  <a:cubicBezTo>
                    <a:pt x="3649" y="4328"/>
                    <a:pt x="3659" y="4315"/>
                    <a:pt x="3680" y="4287"/>
                  </a:cubicBezTo>
                  <a:cubicBezTo>
                    <a:pt x="3692" y="4271"/>
                    <a:pt x="3696" y="4265"/>
                    <a:pt x="3690" y="4265"/>
                  </a:cubicBezTo>
                  <a:cubicBezTo>
                    <a:pt x="3687" y="4265"/>
                    <a:pt x="3679" y="4268"/>
                    <a:pt x="3668" y="4271"/>
                  </a:cubicBezTo>
                  <a:cubicBezTo>
                    <a:pt x="3658" y="4279"/>
                    <a:pt x="3651" y="4282"/>
                    <a:pt x="3648" y="4282"/>
                  </a:cubicBezTo>
                  <a:cubicBezTo>
                    <a:pt x="3643" y="4282"/>
                    <a:pt x="3647" y="4274"/>
                    <a:pt x="3664" y="4265"/>
                  </a:cubicBezTo>
                  <a:cubicBezTo>
                    <a:pt x="3679" y="4245"/>
                    <a:pt x="3693" y="4224"/>
                    <a:pt x="3688" y="4224"/>
                  </a:cubicBezTo>
                  <a:lnTo>
                    <a:pt x="3688" y="4224"/>
                  </a:lnTo>
                  <a:cubicBezTo>
                    <a:pt x="3686" y="4224"/>
                    <a:pt x="3683" y="4226"/>
                    <a:pt x="3677" y="4230"/>
                  </a:cubicBezTo>
                  <a:cubicBezTo>
                    <a:pt x="3677" y="4230"/>
                    <a:pt x="3674" y="4224"/>
                    <a:pt x="3693" y="4196"/>
                  </a:cubicBezTo>
                  <a:cubicBezTo>
                    <a:pt x="3702" y="4184"/>
                    <a:pt x="3700" y="4180"/>
                    <a:pt x="3692" y="4180"/>
                  </a:cubicBezTo>
                  <a:cubicBezTo>
                    <a:pt x="3684" y="4180"/>
                    <a:pt x="3668" y="4185"/>
                    <a:pt x="3652" y="4190"/>
                  </a:cubicBezTo>
                  <a:cubicBezTo>
                    <a:pt x="3630" y="4194"/>
                    <a:pt x="3615" y="4196"/>
                    <a:pt x="3607" y="4196"/>
                  </a:cubicBezTo>
                  <a:cubicBezTo>
                    <a:pt x="3589" y="4196"/>
                    <a:pt x="3598" y="4187"/>
                    <a:pt x="3636" y="4168"/>
                  </a:cubicBezTo>
                  <a:cubicBezTo>
                    <a:pt x="3674" y="4149"/>
                    <a:pt x="3662" y="4133"/>
                    <a:pt x="3634" y="4133"/>
                  </a:cubicBezTo>
                  <a:cubicBezTo>
                    <a:pt x="3620" y="4133"/>
                    <a:pt x="3601" y="4136"/>
                    <a:pt x="3583" y="4146"/>
                  </a:cubicBezTo>
                  <a:cubicBezTo>
                    <a:pt x="3554" y="4161"/>
                    <a:pt x="3539" y="4168"/>
                    <a:pt x="3537" y="4168"/>
                  </a:cubicBezTo>
                  <a:cubicBezTo>
                    <a:pt x="3536" y="4168"/>
                    <a:pt x="3542" y="4164"/>
                    <a:pt x="3555" y="4155"/>
                  </a:cubicBezTo>
                  <a:cubicBezTo>
                    <a:pt x="3580" y="4139"/>
                    <a:pt x="3574" y="4130"/>
                    <a:pt x="3574" y="4130"/>
                  </a:cubicBezTo>
                  <a:cubicBezTo>
                    <a:pt x="3567" y="4124"/>
                    <a:pt x="3564" y="4114"/>
                    <a:pt x="3589" y="4096"/>
                  </a:cubicBezTo>
                  <a:cubicBezTo>
                    <a:pt x="3589" y="4096"/>
                    <a:pt x="3585" y="4092"/>
                    <a:pt x="3564" y="4092"/>
                  </a:cubicBezTo>
                  <a:cubicBezTo>
                    <a:pt x="3559" y="4092"/>
                    <a:pt x="3553" y="4092"/>
                    <a:pt x="3545" y="4092"/>
                  </a:cubicBezTo>
                  <a:cubicBezTo>
                    <a:pt x="3535" y="4096"/>
                    <a:pt x="3527" y="4097"/>
                    <a:pt x="3521" y="4097"/>
                  </a:cubicBezTo>
                  <a:cubicBezTo>
                    <a:pt x="3490" y="4097"/>
                    <a:pt x="3503" y="4063"/>
                    <a:pt x="3539" y="4027"/>
                  </a:cubicBezTo>
                  <a:lnTo>
                    <a:pt x="3505" y="4027"/>
                  </a:lnTo>
                  <a:cubicBezTo>
                    <a:pt x="3473" y="4042"/>
                    <a:pt x="3449" y="4053"/>
                    <a:pt x="3444" y="4053"/>
                  </a:cubicBezTo>
                  <a:cubicBezTo>
                    <a:pt x="3440" y="4053"/>
                    <a:pt x="3447" y="4046"/>
                    <a:pt x="3470" y="4030"/>
                  </a:cubicBezTo>
                  <a:lnTo>
                    <a:pt x="3495" y="4011"/>
                  </a:lnTo>
                  <a:lnTo>
                    <a:pt x="3495" y="4011"/>
                  </a:lnTo>
                  <a:cubicBezTo>
                    <a:pt x="3483" y="4017"/>
                    <a:pt x="3474" y="4020"/>
                    <a:pt x="3467" y="4020"/>
                  </a:cubicBezTo>
                  <a:cubicBezTo>
                    <a:pt x="3442" y="4020"/>
                    <a:pt x="3453" y="3984"/>
                    <a:pt x="3492" y="3955"/>
                  </a:cubicBezTo>
                  <a:cubicBezTo>
                    <a:pt x="3517" y="3936"/>
                    <a:pt x="3517" y="3936"/>
                    <a:pt x="3514" y="3930"/>
                  </a:cubicBezTo>
                  <a:lnTo>
                    <a:pt x="3514" y="3930"/>
                  </a:lnTo>
                  <a:lnTo>
                    <a:pt x="3486" y="3948"/>
                  </a:lnTo>
                  <a:cubicBezTo>
                    <a:pt x="3464" y="3962"/>
                    <a:pt x="3442" y="3978"/>
                    <a:pt x="3435" y="3978"/>
                  </a:cubicBezTo>
                  <a:cubicBezTo>
                    <a:pt x="3434" y="3978"/>
                    <a:pt x="3433" y="3977"/>
                    <a:pt x="3432" y="3977"/>
                  </a:cubicBezTo>
                  <a:cubicBezTo>
                    <a:pt x="3426" y="3967"/>
                    <a:pt x="3420" y="3961"/>
                    <a:pt x="3445" y="3942"/>
                  </a:cubicBezTo>
                  <a:cubicBezTo>
                    <a:pt x="3462" y="3923"/>
                    <a:pt x="3477" y="3901"/>
                    <a:pt x="3471" y="3901"/>
                  </a:cubicBezTo>
                  <a:lnTo>
                    <a:pt x="3471" y="3901"/>
                  </a:lnTo>
                  <a:cubicBezTo>
                    <a:pt x="3470" y="3901"/>
                    <a:pt x="3466" y="3903"/>
                    <a:pt x="3461" y="3908"/>
                  </a:cubicBezTo>
                  <a:cubicBezTo>
                    <a:pt x="3461" y="3908"/>
                    <a:pt x="3454" y="3901"/>
                    <a:pt x="3476" y="3873"/>
                  </a:cubicBezTo>
                  <a:cubicBezTo>
                    <a:pt x="3470" y="3867"/>
                    <a:pt x="3464" y="3857"/>
                    <a:pt x="3454" y="3842"/>
                  </a:cubicBezTo>
                  <a:cubicBezTo>
                    <a:pt x="3447" y="3845"/>
                    <a:pt x="3440" y="3846"/>
                    <a:pt x="3435" y="3846"/>
                  </a:cubicBezTo>
                  <a:cubicBezTo>
                    <a:pt x="3421" y="3846"/>
                    <a:pt x="3420" y="3834"/>
                    <a:pt x="3439" y="3820"/>
                  </a:cubicBezTo>
                  <a:cubicBezTo>
                    <a:pt x="3439" y="3820"/>
                    <a:pt x="3431" y="3811"/>
                    <a:pt x="3415" y="3811"/>
                  </a:cubicBezTo>
                  <a:cubicBezTo>
                    <a:pt x="3410" y="3811"/>
                    <a:pt x="3405" y="3811"/>
                    <a:pt x="3398" y="3814"/>
                  </a:cubicBezTo>
                  <a:cubicBezTo>
                    <a:pt x="3385" y="3798"/>
                    <a:pt x="3379" y="3792"/>
                    <a:pt x="3404" y="3773"/>
                  </a:cubicBezTo>
                  <a:cubicBezTo>
                    <a:pt x="3419" y="3762"/>
                    <a:pt x="3425" y="3757"/>
                    <a:pt x="3422" y="3757"/>
                  </a:cubicBezTo>
                  <a:lnTo>
                    <a:pt x="3422" y="3757"/>
                  </a:lnTo>
                  <a:cubicBezTo>
                    <a:pt x="3420" y="3757"/>
                    <a:pt x="3413" y="3760"/>
                    <a:pt x="3401" y="3763"/>
                  </a:cubicBezTo>
                  <a:cubicBezTo>
                    <a:pt x="3389" y="3772"/>
                    <a:pt x="3382" y="3776"/>
                    <a:pt x="3376" y="3776"/>
                  </a:cubicBezTo>
                  <a:cubicBezTo>
                    <a:pt x="3370" y="3776"/>
                    <a:pt x="3367" y="3772"/>
                    <a:pt x="3364" y="3767"/>
                  </a:cubicBezTo>
                  <a:cubicBezTo>
                    <a:pt x="3360" y="3760"/>
                    <a:pt x="3354" y="3751"/>
                    <a:pt x="3354" y="3751"/>
                  </a:cubicBezTo>
                  <a:cubicBezTo>
                    <a:pt x="3339" y="3762"/>
                    <a:pt x="3333" y="3766"/>
                    <a:pt x="3330" y="3766"/>
                  </a:cubicBezTo>
                  <a:cubicBezTo>
                    <a:pt x="3327" y="3766"/>
                    <a:pt x="3325" y="3764"/>
                    <a:pt x="3323" y="3760"/>
                  </a:cubicBezTo>
                  <a:cubicBezTo>
                    <a:pt x="3317" y="3754"/>
                    <a:pt x="3326" y="3713"/>
                    <a:pt x="3323" y="3704"/>
                  </a:cubicBezTo>
                  <a:cubicBezTo>
                    <a:pt x="3315" y="3693"/>
                    <a:pt x="3311" y="3688"/>
                    <a:pt x="3307" y="3688"/>
                  </a:cubicBezTo>
                  <a:cubicBezTo>
                    <a:pt x="3302" y="3688"/>
                    <a:pt x="3297" y="3694"/>
                    <a:pt x="3285" y="3707"/>
                  </a:cubicBezTo>
                  <a:cubicBezTo>
                    <a:pt x="3289" y="3710"/>
                    <a:pt x="3283" y="3718"/>
                    <a:pt x="3279" y="3718"/>
                  </a:cubicBezTo>
                  <a:cubicBezTo>
                    <a:pt x="3276" y="3718"/>
                    <a:pt x="3275" y="3713"/>
                    <a:pt x="3282" y="3698"/>
                  </a:cubicBezTo>
                  <a:cubicBezTo>
                    <a:pt x="3276" y="3691"/>
                    <a:pt x="3285" y="3651"/>
                    <a:pt x="3270" y="3626"/>
                  </a:cubicBezTo>
                  <a:cubicBezTo>
                    <a:pt x="3257" y="3608"/>
                    <a:pt x="3252" y="3600"/>
                    <a:pt x="3245" y="3600"/>
                  </a:cubicBezTo>
                  <a:cubicBezTo>
                    <a:pt x="3240" y="3600"/>
                    <a:pt x="3233" y="3605"/>
                    <a:pt x="3223" y="3613"/>
                  </a:cubicBezTo>
                  <a:cubicBezTo>
                    <a:pt x="3202" y="3633"/>
                    <a:pt x="3189" y="3642"/>
                    <a:pt x="3186" y="3642"/>
                  </a:cubicBezTo>
                  <a:cubicBezTo>
                    <a:pt x="3182" y="3642"/>
                    <a:pt x="3192" y="3628"/>
                    <a:pt x="3216" y="3604"/>
                  </a:cubicBezTo>
                  <a:cubicBezTo>
                    <a:pt x="3244" y="3569"/>
                    <a:pt x="3250" y="3554"/>
                    <a:pt x="3243" y="3554"/>
                  </a:cubicBezTo>
                  <a:cubicBezTo>
                    <a:pt x="3239" y="3554"/>
                    <a:pt x="3233" y="3557"/>
                    <a:pt x="3226" y="3563"/>
                  </a:cubicBezTo>
                  <a:cubicBezTo>
                    <a:pt x="3208" y="3568"/>
                    <a:pt x="3201" y="3570"/>
                    <a:pt x="3197" y="3570"/>
                  </a:cubicBezTo>
                  <a:cubicBezTo>
                    <a:pt x="3193" y="3570"/>
                    <a:pt x="3193" y="3569"/>
                    <a:pt x="3191" y="3566"/>
                  </a:cubicBezTo>
                  <a:cubicBezTo>
                    <a:pt x="3216" y="3547"/>
                    <a:pt x="3210" y="3541"/>
                    <a:pt x="3172" y="3541"/>
                  </a:cubicBezTo>
                  <a:cubicBezTo>
                    <a:pt x="3169" y="3535"/>
                    <a:pt x="3169" y="3535"/>
                    <a:pt x="3194" y="3516"/>
                  </a:cubicBezTo>
                  <a:lnTo>
                    <a:pt x="3182" y="3500"/>
                  </a:lnTo>
                  <a:cubicBezTo>
                    <a:pt x="3173" y="3503"/>
                    <a:pt x="3166" y="3505"/>
                    <a:pt x="3160" y="3505"/>
                  </a:cubicBezTo>
                  <a:cubicBezTo>
                    <a:pt x="3121" y="3505"/>
                    <a:pt x="3119" y="3453"/>
                    <a:pt x="3135" y="3431"/>
                  </a:cubicBezTo>
                  <a:cubicBezTo>
                    <a:pt x="3135" y="3431"/>
                    <a:pt x="3133" y="3428"/>
                    <a:pt x="3124" y="3428"/>
                  </a:cubicBezTo>
                  <a:cubicBezTo>
                    <a:pt x="3118" y="3428"/>
                    <a:pt x="3110" y="3429"/>
                    <a:pt x="3097" y="3434"/>
                  </a:cubicBezTo>
                  <a:cubicBezTo>
                    <a:pt x="3076" y="3446"/>
                    <a:pt x="3062" y="3451"/>
                    <a:pt x="3056" y="3451"/>
                  </a:cubicBezTo>
                  <a:cubicBezTo>
                    <a:pt x="3048" y="3451"/>
                    <a:pt x="3058" y="3439"/>
                    <a:pt x="3088" y="3419"/>
                  </a:cubicBezTo>
                  <a:cubicBezTo>
                    <a:pt x="3115" y="3399"/>
                    <a:pt x="3127" y="3389"/>
                    <a:pt x="3124" y="3389"/>
                  </a:cubicBezTo>
                  <a:lnTo>
                    <a:pt x="3124" y="3389"/>
                  </a:lnTo>
                  <a:cubicBezTo>
                    <a:pt x="3122" y="3389"/>
                    <a:pt x="3108" y="3396"/>
                    <a:pt x="3081" y="3409"/>
                  </a:cubicBezTo>
                  <a:cubicBezTo>
                    <a:pt x="3078" y="3410"/>
                    <a:pt x="3075" y="3411"/>
                    <a:pt x="3072" y="3411"/>
                  </a:cubicBezTo>
                  <a:cubicBezTo>
                    <a:pt x="3046" y="3411"/>
                    <a:pt x="3031" y="3378"/>
                    <a:pt x="3081" y="3353"/>
                  </a:cubicBezTo>
                  <a:lnTo>
                    <a:pt x="3132" y="3315"/>
                  </a:lnTo>
                  <a:lnTo>
                    <a:pt x="3132" y="3315"/>
                  </a:lnTo>
                  <a:cubicBezTo>
                    <a:pt x="3119" y="3320"/>
                    <a:pt x="3111" y="3322"/>
                    <a:pt x="3105" y="3322"/>
                  </a:cubicBezTo>
                  <a:cubicBezTo>
                    <a:pt x="3096" y="3322"/>
                    <a:pt x="3094" y="3318"/>
                    <a:pt x="3094" y="3318"/>
                  </a:cubicBezTo>
                  <a:cubicBezTo>
                    <a:pt x="3085" y="3325"/>
                    <a:pt x="3078" y="3329"/>
                    <a:pt x="3072" y="3329"/>
                  </a:cubicBezTo>
                  <a:cubicBezTo>
                    <a:pt x="3063" y="3329"/>
                    <a:pt x="3057" y="3320"/>
                    <a:pt x="3047" y="3306"/>
                  </a:cubicBezTo>
                  <a:cubicBezTo>
                    <a:pt x="3038" y="3290"/>
                    <a:pt x="2991" y="3278"/>
                    <a:pt x="2981" y="3262"/>
                  </a:cubicBezTo>
                  <a:cubicBezTo>
                    <a:pt x="2962" y="3243"/>
                    <a:pt x="2959" y="3218"/>
                    <a:pt x="2972" y="3196"/>
                  </a:cubicBezTo>
                  <a:cubicBezTo>
                    <a:pt x="2966" y="3191"/>
                    <a:pt x="2963" y="3183"/>
                    <a:pt x="2938" y="3183"/>
                  </a:cubicBezTo>
                  <a:cubicBezTo>
                    <a:pt x="2934" y="3183"/>
                    <a:pt x="2930" y="3183"/>
                    <a:pt x="2925" y="3184"/>
                  </a:cubicBezTo>
                  <a:cubicBezTo>
                    <a:pt x="2919" y="3186"/>
                    <a:pt x="2914" y="3186"/>
                    <a:pt x="2910" y="3186"/>
                  </a:cubicBezTo>
                  <a:cubicBezTo>
                    <a:pt x="2893" y="3186"/>
                    <a:pt x="2889" y="3174"/>
                    <a:pt x="2909" y="3159"/>
                  </a:cubicBezTo>
                  <a:lnTo>
                    <a:pt x="2903" y="3152"/>
                  </a:lnTo>
                  <a:cubicBezTo>
                    <a:pt x="2898" y="3153"/>
                    <a:pt x="2894" y="3153"/>
                    <a:pt x="2890" y="3153"/>
                  </a:cubicBezTo>
                  <a:cubicBezTo>
                    <a:pt x="2867" y="3153"/>
                    <a:pt x="2862" y="3146"/>
                    <a:pt x="2862" y="3146"/>
                  </a:cubicBezTo>
                  <a:cubicBezTo>
                    <a:pt x="2883" y="3131"/>
                    <a:pt x="2901" y="3111"/>
                    <a:pt x="2890" y="3111"/>
                  </a:cubicBezTo>
                  <a:cubicBezTo>
                    <a:pt x="2888" y="3111"/>
                    <a:pt x="2884" y="3112"/>
                    <a:pt x="2878" y="3115"/>
                  </a:cubicBezTo>
                  <a:cubicBezTo>
                    <a:pt x="2868" y="3121"/>
                    <a:pt x="2861" y="3124"/>
                    <a:pt x="2855" y="3124"/>
                  </a:cubicBezTo>
                  <a:cubicBezTo>
                    <a:pt x="2847" y="3124"/>
                    <a:pt x="2843" y="3118"/>
                    <a:pt x="2837" y="3108"/>
                  </a:cubicBezTo>
                  <a:cubicBezTo>
                    <a:pt x="2849" y="3075"/>
                    <a:pt x="2683" y="2835"/>
                    <a:pt x="2649" y="2835"/>
                  </a:cubicBezTo>
                  <a:cubicBezTo>
                    <a:pt x="2648" y="2835"/>
                    <a:pt x="2647" y="2835"/>
                    <a:pt x="2646" y="2836"/>
                  </a:cubicBezTo>
                  <a:lnTo>
                    <a:pt x="2630" y="2814"/>
                  </a:lnTo>
                  <a:lnTo>
                    <a:pt x="2615" y="2789"/>
                  </a:lnTo>
                  <a:cubicBezTo>
                    <a:pt x="2662" y="2754"/>
                    <a:pt x="2611" y="2732"/>
                    <a:pt x="2571" y="2729"/>
                  </a:cubicBezTo>
                  <a:cubicBezTo>
                    <a:pt x="2561" y="2732"/>
                    <a:pt x="2554" y="2733"/>
                    <a:pt x="2548" y="2733"/>
                  </a:cubicBezTo>
                  <a:cubicBezTo>
                    <a:pt x="2536" y="2733"/>
                    <a:pt x="2531" y="2727"/>
                    <a:pt x="2527" y="2723"/>
                  </a:cubicBezTo>
                  <a:cubicBezTo>
                    <a:pt x="2574" y="2688"/>
                    <a:pt x="2563" y="2666"/>
                    <a:pt x="2533" y="2666"/>
                  </a:cubicBezTo>
                  <a:cubicBezTo>
                    <a:pt x="2531" y="2666"/>
                    <a:pt x="2529" y="2666"/>
                    <a:pt x="2527" y="2667"/>
                  </a:cubicBezTo>
                  <a:cubicBezTo>
                    <a:pt x="2503" y="2678"/>
                    <a:pt x="2488" y="2684"/>
                    <a:pt x="2483" y="2684"/>
                  </a:cubicBezTo>
                  <a:cubicBezTo>
                    <a:pt x="2475" y="2684"/>
                    <a:pt x="2485" y="2673"/>
                    <a:pt x="2514" y="2651"/>
                  </a:cubicBezTo>
                  <a:cubicBezTo>
                    <a:pt x="2544" y="2629"/>
                    <a:pt x="2552" y="2614"/>
                    <a:pt x="2536" y="2614"/>
                  </a:cubicBezTo>
                  <a:cubicBezTo>
                    <a:pt x="2525" y="2614"/>
                    <a:pt x="2502" y="2622"/>
                    <a:pt x="2467" y="2638"/>
                  </a:cubicBezTo>
                  <a:cubicBezTo>
                    <a:pt x="2457" y="2642"/>
                    <a:pt x="2450" y="2644"/>
                    <a:pt x="2447" y="2644"/>
                  </a:cubicBezTo>
                  <a:cubicBezTo>
                    <a:pt x="2442" y="2644"/>
                    <a:pt x="2446" y="2638"/>
                    <a:pt x="2458" y="2623"/>
                  </a:cubicBezTo>
                  <a:cubicBezTo>
                    <a:pt x="2488" y="2593"/>
                    <a:pt x="2494" y="2579"/>
                    <a:pt x="2488" y="2579"/>
                  </a:cubicBezTo>
                  <a:cubicBezTo>
                    <a:pt x="2485" y="2579"/>
                    <a:pt x="2478" y="2582"/>
                    <a:pt x="2470" y="2588"/>
                  </a:cubicBezTo>
                  <a:cubicBezTo>
                    <a:pt x="2449" y="2600"/>
                    <a:pt x="2435" y="2605"/>
                    <a:pt x="2429" y="2605"/>
                  </a:cubicBezTo>
                  <a:cubicBezTo>
                    <a:pt x="2420" y="2605"/>
                    <a:pt x="2428" y="2593"/>
                    <a:pt x="2455" y="2566"/>
                  </a:cubicBezTo>
                  <a:cubicBezTo>
                    <a:pt x="2477" y="2535"/>
                    <a:pt x="2486" y="2522"/>
                    <a:pt x="2479" y="2522"/>
                  </a:cubicBezTo>
                  <a:cubicBezTo>
                    <a:pt x="2474" y="2522"/>
                    <a:pt x="2462" y="2529"/>
                    <a:pt x="2439" y="2541"/>
                  </a:cubicBezTo>
                  <a:cubicBezTo>
                    <a:pt x="2423" y="2550"/>
                    <a:pt x="2410" y="2554"/>
                    <a:pt x="2400" y="2554"/>
                  </a:cubicBezTo>
                  <a:cubicBezTo>
                    <a:pt x="2376" y="2554"/>
                    <a:pt x="2373" y="2529"/>
                    <a:pt x="2405" y="2497"/>
                  </a:cubicBezTo>
                  <a:cubicBezTo>
                    <a:pt x="2400" y="2490"/>
                    <a:pt x="2411" y="2475"/>
                    <a:pt x="2407" y="2475"/>
                  </a:cubicBezTo>
                  <a:lnTo>
                    <a:pt x="2407" y="2475"/>
                  </a:lnTo>
                  <a:cubicBezTo>
                    <a:pt x="2405" y="2475"/>
                    <a:pt x="2402" y="2477"/>
                    <a:pt x="2395" y="2482"/>
                  </a:cubicBezTo>
                  <a:lnTo>
                    <a:pt x="2414" y="2454"/>
                  </a:lnTo>
                  <a:lnTo>
                    <a:pt x="2401" y="2438"/>
                  </a:lnTo>
                  <a:lnTo>
                    <a:pt x="2376" y="2457"/>
                  </a:lnTo>
                  <a:cubicBezTo>
                    <a:pt x="2367" y="2413"/>
                    <a:pt x="2348" y="2369"/>
                    <a:pt x="2326" y="2331"/>
                  </a:cubicBezTo>
                  <a:cubicBezTo>
                    <a:pt x="2281" y="2270"/>
                    <a:pt x="2264" y="2245"/>
                    <a:pt x="2250" y="2245"/>
                  </a:cubicBezTo>
                  <a:cubicBezTo>
                    <a:pt x="2245" y="2245"/>
                    <a:pt x="2241" y="2249"/>
                    <a:pt x="2235" y="2256"/>
                  </a:cubicBezTo>
                  <a:cubicBezTo>
                    <a:pt x="2217" y="2275"/>
                    <a:pt x="2204" y="2283"/>
                    <a:pt x="2198" y="2283"/>
                  </a:cubicBezTo>
                  <a:cubicBezTo>
                    <a:pt x="2191" y="2283"/>
                    <a:pt x="2198" y="2267"/>
                    <a:pt x="2223" y="2240"/>
                  </a:cubicBezTo>
                  <a:cubicBezTo>
                    <a:pt x="2217" y="2234"/>
                    <a:pt x="2232" y="2200"/>
                    <a:pt x="2220" y="2184"/>
                  </a:cubicBezTo>
                  <a:cubicBezTo>
                    <a:pt x="2210" y="2168"/>
                    <a:pt x="2198" y="2153"/>
                    <a:pt x="2223" y="2134"/>
                  </a:cubicBezTo>
                  <a:lnTo>
                    <a:pt x="2217" y="2128"/>
                  </a:lnTo>
                  <a:cubicBezTo>
                    <a:pt x="2208" y="2132"/>
                    <a:pt x="2199" y="2134"/>
                    <a:pt x="2190" y="2134"/>
                  </a:cubicBezTo>
                  <a:cubicBezTo>
                    <a:pt x="2154" y="2134"/>
                    <a:pt x="2122" y="2102"/>
                    <a:pt x="2132" y="2062"/>
                  </a:cubicBezTo>
                  <a:cubicBezTo>
                    <a:pt x="2121" y="2048"/>
                    <a:pt x="2117" y="2039"/>
                    <a:pt x="2092" y="2039"/>
                  </a:cubicBezTo>
                  <a:cubicBezTo>
                    <a:pt x="2088" y="2039"/>
                    <a:pt x="2084" y="2039"/>
                    <a:pt x="2079" y="2040"/>
                  </a:cubicBezTo>
                  <a:cubicBezTo>
                    <a:pt x="2070" y="2041"/>
                    <a:pt x="2063" y="2041"/>
                    <a:pt x="2058" y="2041"/>
                  </a:cubicBezTo>
                  <a:cubicBezTo>
                    <a:pt x="2045" y="2041"/>
                    <a:pt x="2049" y="2036"/>
                    <a:pt x="2063" y="2018"/>
                  </a:cubicBezTo>
                  <a:cubicBezTo>
                    <a:pt x="2083" y="2003"/>
                    <a:pt x="2081" y="1959"/>
                    <a:pt x="2055" y="1959"/>
                  </a:cubicBezTo>
                  <a:cubicBezTo>
                    <a:pt x="2048" y="1959"/>
                    <a:pt x="2039" y="1963"/>
                    <a:pt x="2029" y="1971"/>
                  </a:cubicBezTo>
                  <a:lnTo>
                    <a:pt x="2050" y="1946"/>
                  </a:lnTo>
                  <a:cubicBezTo>
                    <a:pt x="2058" y="1934"/>
                    <a:pt x="2057" y="1929"/>
                    <a:pt x="2052" y="1929"/>
                  </a:cubicBezTo>
                  <a:cubicBezTo>
                    <a:pt x="2044" y="1929"/>
                    <a:pt x="2027" y="1938"/>
                    <a:pt x="2013" y="1949"/>
                  </a:cubicBezTo>
                  <a:cubicBezTo>
                    <a:pt x="1993" y="1964"/>
                    <a:pt x="1981" y="1971"/>
                    <a:pt x="1977" y="1971"/>
                  </a:cubicBezTo>
                  <a:cubicBezTo>
                    <a:pt x="1971" y="1971"/>
                    <a:pt x="1985" y="1953"/>
                    <a:pt x="2025" y="1914"/>
                  </a:cubicBezTo>
                  <a:cubicBezTo>
                    <a:pt x="2058" y="1890"/>
                    <a:pt x="2067" y="1879"/>
                    <a:pt x="2063" y="1879"/>
                  </a:cubicBezTo>
                  <a:lnTo>
                    <a:pt x="2063" y="1879"/>
                  </a:lnTo>
                  <a:cubicBezTo>
                    <a:pt x="2061" y="1879"/>
                    <a:pt x="2055" y="1883"/>
                    <a:pt x="2047" y="1889"/>
                  </a:cubicBezTo>
                  <a:cubicBezTo>
                    <a:pt x="2030" y="1894"/>
                    <a:pt x="2014" y="1900"/>
                    <a:pt x="2004" y="1900"/>
                  </a:cubicBezTo>
                  <a:cubicBezTo>
                    <a:pt x="1997" y="1900"/>
                    <a:pt x="1995" y="1896"/>
                    <a:pt x="2003" y="1883"/>
                  </a:cubicBezTo>
                  <a:cubicBezTo>
                    <a:pt x="2002" y="1881"/>
                    <a:pt x="2000" y="1877"/>
                    <a:pt x="1995" y="1877"/>
                  </a:cubicBezTo>
                  <a:cubicBezTo>
                    <a:pt x="1987" y="1877"/>
                    <a:pt x="1973" y="1883"/>
                    <a:pt x="1944" y="1905"/>
                  </a:cubicBezTo>
                  <a:cubicBezTo>
                    <a:pt x="1932" y="1914"/>
                    <a:pt x="1924" y="1917"/>
                    <a:pt x="1919" y="1917"/>
                  </a:cubicBezTo>
                  <a:cubicBezTo>
                    <a:pt x="1914" y="1917"/>
                    <a:pt x="1911" y="1913"/>
                    <a:pt x="1909" y="1908"/>
                  </a:cubicBezTo>
                  <a:cubicBezTo>
                    <a:pt x="1925" y="1896"/>
                    <a:pt x="1944" y="1886"/>
                    <a:pt x="1963" y="1880"/>
                  </a:cubicBezTo>
                  <a:lnTo>
                    <a:pt x="1953" y="1864"/>
                  </a:lnTo>
                  <a:cubicBezTo>
                    <a:pt x="1947" y="1855"/>
                    <a:pt x="1960" y="1824"/>
                    <a:pt x="1985" y="1805"/>
                  </a:cubicBezTo>
                  <a:cubicBezTo>
                    <a:pt x="1994" y="1791"/>
                    <a:pt x="1997" y="1782"/>
                    <a:pt x="1993" y="1782"/>
                  </a:cubicBezTo>
                  <a:lnTo>
                    <a:pt x="1993" y="1782"/>
                  </a:lnTo>
                  <a:cubicBezTo>
                    <a:pt x="1988" y="1782"/>
                    <a:pt x="1976" y="1792"/>
                    <a:pt x="1953" y="1814"/>
                  </a:cubicBezTo>
                  <a:cubicBezTo>
                    <a:pt x="1925" y="1837"/>
                    <a:pt x="1914" y="1846"/>
                    <a:pt x="1906" y="1846"/>
                  </a:cubicBezTo>
                  <a:cubicBezTo>
                    <a:pt x="1902" y="1846"/>
                    <a:pt x="1899" y="1842"/>
                    <a:pt x="1894" y="1836"/>
                  </a:cubicBezTo>
                  <a:cubicBezTo>
                    <a:pt x="1888" y="1830"/>
                    <a:pt x="1881" y="1820"/>
                    <a:pt x="1906" y="1802"/>
                  </a:cubicBezTo>
                  <a:cubicBezTo>
                    <a:pt x="1931" y="1783"/>
                    <a:pt x="1931" y="1783"/>
                    <a:pt x="1922" y="1767"/>
                  </a:cubicBezTo>
                  <a:cubicBezTo>
                    <a:pt x="1918" y="1762"/>
                    <a:pt x="1910" y="1760"/>
                    <a:pt x="1900" y="1760"/>
                  </a:cubicBezTo>
                  <a:cubicBezTo>
                    <a:pt x="1865" y="1760"/>
                    <a:pt x="1800" y="1786"/>
                    <a:pt x="1759" y="1808"/>
                  </a:cubicBezTo>
                  <a:cubicBezTo>
                    <a:pt x="1735" y="1826"/>
                    <a:pt x="1722" y="1835"/>
                    <a:pt x="1721" y="1835"/>
                  </a:cubicBezTo>
                  <a:cubicBezTo>
                    <a:pt x="1719" y="1835"/>
                    <a:pt x="1730" y="1824"/>
                    <a:pt x="1753" y="1802"/>
                  </a:cubicBezTo>
                  <a:cubicBezTo>
                    <a:pt x="1778" y="1783"/>
                    <a:pt x="1772" y="1773"/>
                    <a:pt x="1765" y="1767"/>
                  </a:cubicBezTo>
                  <a:lnTo>
                    <a:pt x="1765" y="1767"/>
                  </a:lnTo>
                  <a:cubicBezTo>
                    <a:pt x="1760" y="1772"/>
                    <a:pt x="1757" y="1774"/>
                    <a:pt x="1755" y="1774"/>
                  </a:cubicBezTo>
                  <a:cubicBezTo>
                    <a:pt x="1753" y="1774"/>
                    <a:pt x="1759" y="1765"/>
                    <a:pt x="1763" y="1765"/>
                  </a:cubicBezTo>
                  <a:cubicBezTo>
                    <a:pt x="1764" y="1765"/>
                    <a:pt x="1765" y="1766"/>
                    <a:pt x="1765" y="1767"/>
                  </a:cubicBezTo>
                  <a:cubicBezTo>
                    <a:pt x="1777" y="1758"/>
                    <a:pt x="1785" y="1755"/>
                    <a:pt x="1790" y="1755"/>
                  </a:cubicBezTo>
                  <a:cubicBezTo>
                    <a:pt x="1796" y="1755"/>
                    <a:pt x="1800" y="1759"/>
                    <a:pt x="1803" y="1764"/>
                  </a:cubicBezTo>
                  <a:lnTo>
                    <a:pt x="1828" y="1745"/>
                  </a:lnTo>
                  <a:cubicBezTo>
                    <a:pt x="1855" y="1717"/>
                    <a:pt x="1863" y="1703"/>
                    <a:pt x="1853" y="1703"/>
                  </a:cubicBezTo>
                  <a:cubicBezTo>
                    <a:pt x="1846" y="1703"/>
                    <a:pt x="1831" y="1709"/>
                    <a:pt x="1809" y="1720"/>
                  </a:cubicBezTo>
                  <a:cubicBezTo>
                    <a:pt x="1797" y="1725"/>
                    <a:pt x="1791" y="1728"/>
                    <a:pt x="1788" y="1728"/>
                  </a:cubicBezTo>
                  <a:cubicBezTo>
                    <a:pt x="1784" y="1728"/>
                    <a:pt x="1789" y="1722"/>
                    <a:pt x="1800" y="1708"/>
                  </a:cubicBezTo>
                  <a:cubicBezTo>
                    <a:pt x="1814" y="1686"/>
                    <a:pt x="1828" y="1667"/>
                    <a:pt x="1823" y="1667"/>
                  </a:cubicBezTo>
                  <a:lnTo>
                    <a:pt x="1823" y="1667"/>
                  </a:lnTo>
                  <a:cubicBezTo>
                    <a:pt x="1822" y="1667"/>
                    <a:pt x="1818" y="1669"/>
                    <a:pt x="1812" y="1673"/>
                  </a:cubicBezTo>
                  <a:cubicBezTo>
                    <a:pt x="1812" y="1673"/>
                    <a:pt x="1800" y="1658"/>
                    <a:pt x="1822" y="1629"/>
                  </a:cubicBezTo>
                  <a:cubicBezTo>
                    <a:pt x="1814" y="1622"/>
                    <a:pt x="1809" y="1616"/>
                    <a:pt x="1801" y="1616"/>
                  </a:cubicBezTo>
                  <a:cubicBezTo>
                    <a:pt x="1795" y="1616"/>
                    <a:pt x="1788" y="1619"/>
                    <a:pt x="1778" y="1626"/>
                  </a:cubicBezTo>
                  <a:cubicBezTo>
                    <a:pt x="1767" y="1635"/>
                    <a:pt x="1761" y="1638"/>
                    <a:pt x="1756" y="1638"/>
                  </a:cubicBezTo>
                  <a:cubicBezTo>
                    <a:pt x="1750" y="1638"/>
                    <a:pt x="1747" y="1634"/>
                    <a:pt x="1743" y="1629"/>
                  </a:cubicBezTo>
                  <a:cubicBezTo>
                    <a:pt x="1740" y="1626"/>
                    <a:pt x="1736" y="1621"/>
                    <a:pt x="1730" y="1621"/>
                  </a:cubicBezTo>
                  <a:cubicBezTo>
                    <a:pt x="1725" y="1621"/>
                    <a:pt x="1719" y="1624"/>
                    <a:pt x="1709" y="1632"/>
                  </a:cubicBezTo>
                  <a:cubicBezTo>
                    <a:pt x="1692" y="1645"/>
                    <a:pt x="1672" y="1655"/>
                    <a:pt x="1658" y="1655"/>
                  </a:cubicBezTo>
                  <a:cubicBezTo>
                    <a:pt x="1651" y="1655"/>
                    <a:pt x="1646" y="1653"/>
                    <a:pt x="1643" y="1648"/>
                  </a:cubicBezTo>
                  <a:cubicBezTo>
                    <a:pt x="1635" y="1649"/>
                    <a:pt x="1629" y="1649"/>
                    <a:pt x="1624" y="1649"/>
                  </a:cubicBezTo>
                  <a:cubicBezTo>
                    <a:pt x="1607" y="1649"/>
                    <a:pt x="1615" y="1642"/>
                    <a:pt x="1649" y="1607"/>
                  </a:cubicBezTo>
                  <a:cubicBezTo>
                    <a:pt x="1674" y="1589"/>
                    <a:pt x="1668" y="1579"/>
                    <a:pt x="1662" y="1573"/>
                  </a:cubicBezTo>
                  <a:cubicBezTo>
                    <a:pt x="1662" y="1573"/>
                    <a:pt x="1659" y="1564"/>
                    <a:pt x="1678" y="1538"/>
                  </a:cubicBezTo>
                  <a:cubicBezTo>
                    <a:pt x="1684" y="1528"/>
                    <a:pt x="1685" y="1524"/>
                    <a:pt x="1683" y="1524"/>
                  </a:cubicBezTo>
                  <a:lnTo>
                    <a:pt x="1683" y="1524"/>
                  </a:lnTo>
                  <a:cubicBezTo>
                    <a:pt x="1678" y="1524"/>
                    <a:pt x="1662" y="1536"/>
                    <a:pt x="1646" y="1548"/>
                  </a:cubicBezTo>
                  <a:lnTo>
                    <a:pt x="1596" y="1585"/>
                  </a:lnTo>
                  <a:cubicBezTo>
                    <a:pt x="1593" y="1579"/>
                    <a:pt x="1634" y="1535"/>
                    <a:pt x="1659" y="1516"/>
                  </a:cubicBezTo>
                  <a:cubicBezTo>
                    <a:pt x="1682" y="1492"/>
                    <a:pt x="1693" y="1480"/>
                    <a:pt x="1691" y="1480"/>
                  </a:cubicBezTo>
                  <a:lnTo>
                    <a:pt x="1691" y="1480"/>
                  </a:lnTo>
                  <a:cubicBezTo>
                    <a:pt x="1689" y="1480"/>
                    <a:pt x="1676" y="1489"/>
                    <a:pt x="1652" y="1507"/>
                  </a:cubicBezTo>
                  <a:cubicBezTo>
                    <a:pt x="1641" y="1517"/>
                    <a:pt x="1626" y="1526"/>
                    <a:pt x="1617" y="1526"/>
                  </a:cubicBezTo>
                  <a:cubicBezTo>
                    <a:pt x="1609" y="1526"/>
                    <a:pt x="1606" y="1520"/>
                    <a:pt x="1612" y="1504"/>
                  </a:cubicBezTo>
                  <a:cubicBezTo>
                    <a:pt x="1602" y="1488"/>
                    <a:pt x="1590" y="1473"/>
                    <a:pt x="1615" y="1454"/>
                  </a:cubicBezTo>
                  <a:cubicBezTo>
                    <a:pt x="1626" y="1439"/>
                    <a:pt x="1620" y="1436"/>
                    <a:pt x="1613" y="1436"/>
                  </a:cubicBezTo>
                  <a:cubicBezTo>
                    <a:pt x="1608" y="1436"/>
                    <a:pt x="1602" y="1438"/>
                    <a:pt x="1602" y="1438"/>
                  </a:cubicBezTo>
                  <a:cubicBezTo>
                    <a:pt x="1595" y="1442"/>
                    <a:pt x="1589" y="1443"/>
                    <a:pt x="1584" y="1443"/>
                  </a:cubicBezTo>
                  <a:cubicBezTo>
                    <a:pt x="1572" y="1443"/>
                    <a:pt x="1570" y="1430"/>
                    <a:pt x="1574" y="1401"/>
                  </a:cubicBezTo>
                  <a:cubicBezTo>
                    <a:pt x="1587" y="1356"/>
                    <a:pt x="1592" y="1338"/>
                    <a:pt x="1584" y="1338"/>
                  </a:cubicBezTo>
                  <a:cubicBezTo>
                    <a:pt x="1579" y="1338"/>
                    <a:pt x="1567" y="1347"/>
                    <a:pt x="1546" y="1363"/>
                  </a:cubicBezTo>
                  <a:cubicBezTo>
                    <a:pt x="1534" y="1373"/>
                    <a:pt x="1522" y="1383"/>
                    <a:pt x="1519" y="1383"/>
                  </a:cubicBezTo>
                  <a:cubicBezTo>
                    <a:pt x="1517" y="1383"/>
                    <a:pt x="1522" y="1375"/>
                    <a:pt x="1543" y="1354"/>
                  </a:cubicBezTo>
                  <a:cubicBezTo>
                    <a:pt x="1552" y="1341"/>
                    <a:pt x="1549" y="1337"/>
                    <a:pt x="1539" y="1337"/>
                  </a:cubicBezTo>
                  <a:cubicBezTo>
                    <a:pt x="1529" y="1337"/>
                    <a:pt x="1513" y="1341"/>
                    <a:pt x="1496" y="1344"/>
                  </a:cubicBezTo>
                  <a:cubicBezTo>
                    <a:pt x="1458" y="1363"/>
                    <a:pt x="1424" y="1385"/>
                    <a:pt x="1392" y="1410"/>
                  </a:cubicBezTo>
                  <a:cubicBezTo>
                    <a:pt x="1367" y="1429"/>
                    <a:pt x="1354" y="1439"/>
                    <a:pt x="1350" y="1439"/>
                  </a:cubicBezTo>
                  <a:cubicBezTo>
                    <a:pt x="1346" y="1439"/>
                    <a:pt x="1349" y="1430"/>
                    <a:pt x="1355" y="1413"/>
                  </a:cubicBezTo>
                  <a:cubicBezTo>
                    <a:pt x="1348" y="1407"/>
                    <a:pt x="1367" y="1382"/>
                    <a:pt x="1392" y="1360"/>
                  </a:cubicBezTo>
                  <a:cubicBezTo>
                    <a:pt x="1405" y="1350"/>
                    <a:pt x="1413" y="1348"/>
                    <a:pt x="1417" y="1348"/>
                  </a:cubicBezTo>
                  <a:cubicBezTo>
                    <a:pt x="1422" y="1348"/>
                    <a:pt x="1424" y="1350"/>
                    <a:pt x="1424" y="1350"/>
                  </a:cubicBezTo>
                  <a:lnTo>
                    <a:pt x="1430" y="1357"/>
                  </a:lnTo>
                  <a:cubicBezTo>
                    <a:pt x="1452" y="1338"/>
                    <a:pt x="1477" y="1319"/>
                    <a:pt x="1468" y="1303"/>
                  </a:cubicBezTo>
                  <a:cubicBezTo>
                    <a:pt x="1479" y="1288"/>
                    <a:pt x="1481" y="1279"/>
                    <a:pt x="1475" y="1279"/>
                  </a:cubicBezTo>
                  <a:cubicBezTo>
                    <a:pt x="1472" y="1279"/>
                    <a:pt x="1465" y="1282"/>
                    <a:pt x="1455" y="1291"/>
                  </a:cubicBezTo>
                  <a:cubicBezTo>
                    <a:pt x="1471" y="1272"/>
                    <a:pt x="1468" y="1247"/>
                    <a:pt x="1452" y="1231"/>
                  </a:cubicBezTo>
                  <a:cubicBezTo>
                    <a:pt x="1433" y="1216"/>
                    <a:pt x="1430" y="1187"/>
                    <a:pt x="1443" y="1169"/>
                  </a:cubicBezTo>
                  <a:cubicBezTo>
                    <a:pt x="1435" y="1159"/>
                    <a:pt x="1430" y="1152"/>
                    <a:pt x="1422" y="1152"/>
                  </a:cubicBezTo>
                  <a:cubicBezTo>
                    <a:pt x="1417" y="1152"/>
                    <a:pt x="1410" y="1155"/>
                    <a:pt x="1402" y="1162"/>
                  </a:cubicBezTo>
                  <a:cubicBezTo>
                    <a:pt x="1376" y="1183"/>
                    <a:pt x="1362" y="1191"/>
                    <a:pt x="1358" y="1191"/>
                  </a:cubicBezTo>
                  <a:cubicBezTo>
                    <a:pt x="1353" y="1191"/>
                    <a:pt x="1358" y="1184"/>
                    <a:pt x="1370" y="1175"/>
                  </a:cubicBezTo>
                  <a:cubicBezTo>
                    <a:pt x="1409" y="1133"/>
                    <a:pt x="1375" y="1038"/>
                    <a:pt x="1329" y="1038"/>
                  </a:cubicBezTo>
                  <a:cubicBezTo>
                    <a:pt x="1323" y="1038"/>
                    <a:pt x="1317" y="1040"/>
                    <a:pt x="1311" y="1043"/>
                  </a:cubicBezTo>
                  <a:lnTo>
                    <a:pt x="1298" y="1028"/>
                  </a:lnTo>
                  <a:cubicBezTo>
                    <a:pt x="1309" y="997"/>
                    <a:pt x="1284" y="957"/>
                    <a:pt x="1258" y="957"/>
                  </a:cubicBezTo>
                  <a:cubicBezTo>
                    <a:pt x="1255" y="957"/>
                    <a:pt x="1251" y="957"/>
                    <a:pt x="1248" y="959"/>
                  </a:cubicBezTo>
                  <a:lnTo>
                    <a:pt x="1229" y="937"/>
                  </a:lnTo>
                  <a:cubicBezTo>
                    <a:pt x="1241" y="912"/>
                    <a:pt x="1241" y="900"/>
                    <a:pt x="1228" y="900"/>
                  </a:cubicBezTo>
                  <a:cubicBezTo>
                    <a:pt x="1223" y="900"/>
                    <a:pt x="1216" y="902"/>
                    <a:pt x="1207" y="905"/>
                  </a:cubicBezTo>
                  <a:cubicBezTo>
                    <a:pt x="1188" y="914"/>
                    <a:pt x="1170" y="926"/>
                    <a:pt x="1169" y="926"/>
                  </a:cubicBezTo>
                  <a:cubicBezTo>
                    <a:pt x="1169" y="926"/>
                    <a:pt x="1172" y="924"/>
                    <a:pt x="1179" y="918"/>
                  </a:cubicBezTo>
                  <a:cubicBezTo>
                    <a:pt x="1201" y="899"/>
                    <a:pt x="1192" y="883"/>
                    <a:pt x="1170" y="852"/>
                  </a:cubicBezTo>
                  <a:cubicBezTo>
                    <a:pt x="1157" y="836"/>
                    <a:pt x="1151" y="828"/>
                    <a:pt x="1145" y="828"/>
                  </a:cubicBezTo>
                  <a:cubicBezTo>
                    <a:pt x="1140" y="828"/>
                    <a:pt x="1135" y="835"/>
                    <a:pt x="1126" y="849"/>
                  </a:cubicBezTo>
                  <a:cubicBezTo>
                    <a:pt x="1079" y="836"/>
                    <a:pt x="1104" y="818"/>
                    <a:pt x="1129" y="799"/>
                  </a:cubicBezTo>
                  <a:cubicBezTo>
                    <a:pt x="1158" y="782"/>
                    <a:pt x="1168" y="770"/>
                    <a:pt x="1159" y="770"/>
                  </a:cubicBezTo>
                  <a:cubicBezTo>
                    <a:pt x="1151" y="770"/>
                    <a:pt x="1129" y="779"/>
                    <a:pt x="1092" y="802"/>
                  </a:cubicBezTo>
                  <a:cubicBezTo>
                    <a:pt x="1070" y="815"/>
                    <a:pt x="1055" y="820"/>
                    <a:pt x="1047" y="820"/>
                  </a:cubicBezTo>
                  <a:cubicBezTo>
                    <a:pt x="1036" y="820"/>
                    <a:pt x="1038" y="810"/>
                    <a:pt x="1051" y="799"/>
                  </a:cubicBezTo>
                  <a:cubicBezTo>
                    <a:pt x="1063" y="790"/>
                    <a:pt x="1070" y="787"/>
                    <a:pt x="1076" y="787"/>
                  </a:cubicBezTo>
                  <a:cubicBezTo>
                    <a:pt x="1082" y="787"/>
                    <a:pt x="1085" y="791"/>
                    <a:pt x="1088" y="796"/>
                  </a:cubicBezTo>
                  <a:lnTo>
                    <a:pt x="1135" y="758"/>
                  </a:lnTo>
                  <a:cubicBezTo>
                    <a:pt x="1132" y="754"/>
                    <a:pt x="1131" y="751"/>
                    <a:pt x="1127" y="751"/>
                  </a:cubicBezTo>
                  <a:cubicBezTo>
                    <a:pt x="1123" y="751"/>
                    <a:pt x="1116" y="755"/>
                    <a:pt x="1101" y="761"/>
                  </a:cubicBezTo>
                  <a:cubicBezTo>
                    <a:pt x="1101" y="761"/>
                    <a:pt x="1099" y="759"/>
                    <a:pt x="1091" y="759"/>
                  </a:cubicBezTo>
                  <a:cubicBezTo>
                    <a:pt x="1086" y="759"/>
                    <a:pt x="1077" y="760"/>
                    <a:pt x="1063" y="764"/>
                  </a:cubicBezTo>
                  <a:cubicBezTo>
                    <a:pt x="1035" y="777"/>
                    <a:pt x="1010" y="796"/>
                    <a:pt x="991" y="821"/>
                  </a:cubicBezTo>
                  <a:cubicBezTo>
                    <a:pt x="981" y="836"/>
                    <a:pt x="975" y="841"/>
                    <a:pt x="970" y="841"/>
                  </a:cubicBezTo>
                  <a:cubicBezTo>
                    <a:pt x="967" y="841"/>
                    <a:pt x="964" y="838"/>
                    <a:pt x="963" y="833"/>
                  </a:cubicBezTo>
                  <a:cubicBezTo>
                    <a:pt x="972" y="802"/>
                    <a:pt x="998" y="780"/>
                    <a:pt x="1029" y="768"/>
                  </a:cubicBezTo>
                  <a:cubicBezTo>
                    <a:pt x="1030" y="769"/>
                    <a:pt x="1032" y="770"/>
                    <a:pt x="1034" y="770"/>
                  </a:cubicBezTo>
                  <a:cubicBezTo>
                    <a:pt x="1044" y="770"/>
                    <a:pt x="1064" y="755"/>
                    <a:pt x="1082" y="739"/>
                  </a:cubicBezTo>
                  <a:cubicBezTo>
                    <a:pt x="1093" y="731"/>
                    <a:pt x="1084" y="726"/>
                    <a:pt x="1067" y="726"/>
                  </a:cubicBezTo>
                  <a:cubicBezTo>
                    <a:pt x="1044" y="726"/>
                    <a:pt x="1006" y="734"/>
                    <a:pt x="976" y="752"/>
                  </a:cubicBezTo>
                  <a:cubicBezTo>
                    <a:pt x="965" y="759"/>
                    <a:pt x="959" y="764"/>
                    <a:pt x="959" y="764"/>
                  </a:cubicBezTo>
                  <a:cubicBezTo>
                    <a:pt x="959" y="764"/>
                    <a:pt x="971" y="754"/>
                    <a:pt x="1001" y="730"/>
                  </a:cubicBezTo>
                  <a:cubicBezTo>
                    <a:pt x="1026" y="711"/>
                    <a:pt x="1013" y="695"/>
                    <a:pt x="1001" y="683"/>
                  </a:cubicBezTo>
                  <a:cubicBezTo>
                    <a:pt x="995" y="674"/>
                    <a:pt x="991" y="667"/>
                    <a:pt x="983" y="667"/>
                  </a:cubicBezTo>
                  <a:cubicBezTo>
                    <a:pt x="978" y="667"/>
                    <a:pt x="970" y="671"/>
                    <a:pt x="960" y="680"/>
                  </a:cubicBezTo>
                  <a:cubicBezTo>
                    <a:pt x="939" y="695"/>
                    <a:pt x="921" y="710"/>
                    <a:pt x="912" y="710"/>
                  </a:cubicBezTo>
                  <a:cubicBezTo>
                    <a:pt x="909" y="710"/>
                    <a:pt x="908" y="710"/>
                    <a:pt x="907" y="708"/>
                  </a:cubicBezTo>
                  <a:lnTo>
                    <a:pt x="907" y="708"/>
                  </a:lnTo>
                  <a:cubicBezTo>
                    <a:pt x="913" y="717"/>
                    <a:pt x="888" y="736"/>
                    <a:pt x="863" y="755"/>
                  </a:cubicBezTo>
                  <a:cubicBezTo>
                    <a:pt x="872" y="733"/>
                    <a:pt x="882" y="714"/>
                    <a:pt x="894" y="695"/>
                  </a:cubicBezTo>
                  <a:cubicBezTo>
                    <a:pt x="932" y="639"/>
                    <a:pt x="944" y="608"/>
                    <a:pt x="922" y="576"/>
                  </a:cubicBezTo>
                  <a:cubicBezTo>
                    <a:pt x="903" y="561"/>
                    <a:pt x="900" y="532"/>
                    <a:pt x="913" y="511"/>
                  </a:cubicBezTo>
                  <a:cubicBezTo>
                    <a:pt x="906" y="502"/>
                    <a:pt x="901" y="496"/>
                    <a:pt x="893" y="496"/>
                  </a:cubicBezTo>
                  <a:cubicBezTo>
                    <a:pt x="887" y="496"/>
                    <a:pt x="880" y="499"/>
                    <a:pt x="869" y="507"/>
                  </a:cubicBezTo>
                  <a:lnTo>
                    <a:pt x="860" y="492"/>
                  </a:lnTo>
                  <a:cubicBezTo>
                    <a:pt x="873" y="474"/>
                    <a:pt x="871" y="462"/>
                    <a:pt x="860" y="462"/>
                  </a:cubicBezTo>
                  <a:cubicBezTo>
                    <a:pt x="855" y="462"/>
                    <a:pt x="849" y="464"/>
                    <a:pt x="841" y="470"/>
                  </a:cubicBezTo>
                  <a:cubicBezTo>
                    <a:pt x="836" y="472"/>
                    <a:pt x="832" y="473"/>
                    <a:pt x="830" y="473"/>
                  </a:cubicBezTo>
                  <a:cubicBezTo>
                    <a:pt x="819" y="473"/>
                    <a:pt x="830" y="453"/>
                    <a:pt x="825" y="448"/>
                  </a:cubicBezTo>
                  <a:cubicBezTo>
                    <a:pt x="843" y="423"/>
                    <a:pt x="852" y="409"/>
                    <a:pt x="850" y="409"/>
                  </a:cubicBezTo>
                  <a:lnTo>
                    <a:pt x="850" y="409"/>
                  </a:lnTo>
                  <a:cubicBezTo>
                    <a:pt x="847" y="409"/>
                    <a:pt x="830" y="426"/>
                    <a:pt x="794" y="460"/>
                  </a:cubicBezTo>
                  <a:cubicBezTo>
                    <a:pt x="772" y="479"/>
                    <a:pt x="756" y="514"/>
                    <a:pt x="762" y="520"/>
                  </a:cubicBezTo>
                  <a:lnTo>
                    <a:pt x="781" y="542"/>
                  </a:lnTo>
                  <a:lnTo>
                    <a:pt x="737" y="539"/>
                  </a:lnTo>
                  <a:cubicBezTo>
                    <a:pt x="736" y="537"/>
                    <a:pt x="732" y="536"/>
                    <a:pt x="726" y="536"/>
                  </a:cubicBezTo>
                  <a:cubicBezTo>
                    <a:pt x="713" y="536"/>
                    <a:pt x="690" y="541"/>
                    <a:pt x="675" y="554"/>
                  </a:cubicBezTo>
                  <a:cubicBezTo>
                    <a:pt x="675" y="554"/>
                    <a:pt x="656" y="568"/>
                    <a:pt x="647" y="568"/>
                  </a:cubicBezTo>
                  <a:cubicBezTo>
                    <a:pt x="646" y="568"/>
                    <a:pt x="644" y="568"/>
                    <a:pt x="643" y="567"/>
                  </a:cubicBezTo>
                  <a:lnTo>
                    <a:pt x="690" y="529"/>
                  </a:lnTo>
                  <a:cubicBezTo>
                    <a:pt x="722" y="517"/>
                    <a:pt x="747" y="498"/>
                    <a:pt x="769" y="479"/>
                  </a:cubicBezTo>
                  <a:cubicBezTo>
                    <a:pt x="801" y="445"/>
                    <a:pt x="813" y="414"/>
                    <a:pt x="799" y="414"/>
                  </a:cubicBezTo>
                  <a:cubicBezTo>
                    <a:pt x="794" y="414"/>
                    <a:pt x="785" y="419"/>
                    <a:pt x="772" y="429"/>
                  </a:cubicBezTo>
                  <a:cubicBezTo>
                    <a:pt x="766" y="423"/>
                    <a:pt x="766" y="423"/>
                    <a:pt x="784" y="395"/>
                  </a:cubicBezTo>
                  <a:cubicBezTo>
                    <a:pt x="798" y="385"/>
                    <a:pt x="802" y="377"/>
                    <a:pt x="796" y="377"/>
                  </a:cubicBezTo>
                  <a:cubicBezTo>
                    <a:pt x="790" y="377"/>
                    <a:pt x="775" y="383"/>
                    <a:pt x="750" y="398"/>
                  </a:cubicBezTo>
                  <a:cubicBezTo>
                    <a:pt x="727" y="411"/>
                    <a:pt x="713" y="417"/>
                    <a:pt x="707" y="417"/>
                  </a:cubicBezTo>
                  <a:cubicBezTo>
                    <a:pt x="698" y="417"/>
                    <a:pt x="707" y="404"/>
                    <a:pt x="731" y="376"/>
                  </a:cubicBezTo>
                  <a:cubicBezTo>
                    <a:pt x="760" y="334"/>
                    <a:pt x="754" y="306"/>
                    <a:pt x="737" y="306"/>
                  </a:cubicBezTo>
                  <a:cubicBezTo>
                    <a:pt x="733" y="306"/>
                    <a:pt x="727" y="308"/>
                    <a:pt x="722" y="313"/>
                  </a:cubicBezTo>
                  <a:cubicBezTo>
                    <a:pt x="703" y="327"/>
                    <a:pt x="689" y="333"/>
                    <a:pt x="679" y="333"/>
                  </a:cubicBezTo>
                  <a:cubicBezTo>
                    <a:pt x="665" y="333"/>
                    <a:pt x="663" y="318"/>
                    <a:pt x="675" y="301"/>
                  </a:cubicBezTo>
                  <a:cubicBezTo>
                    <a:pt x="688" y="283"/>
                    <a:pt x="689" y="273"/>
                    <a:pt x="677" y="273"/>
                  </a:cubicBezTo>
                  <a:cubicBezTo>
                    <a:pt x="672" y="273"/>
                    <a:pt x="665" y="275"/>
                    <a:pt x="656" y="279"/>
                  </a:cubicBezTo>
                  <a:cubicBezTo>
                    <a:pt x="677" y="263"/>
                    <a:pt x="693" y="241"/>
                    <a:pt x="680" y="241"/>
                  </a:cubicBezTo>
                  <a:cubicBezTo>
                    <a:pt x="678" y="241"/>
                    <a:pt x="674" y="242"/>
                    <a:pt x="668" y="244"/>
                  </a:cubicBezTo>
                  <a:cubicBezTo>
                    <a:pt x="668" y="244"/>
                    <a:pt x="668" y="243"/>
                    <a:pt x="666" y="243"/>
                  </a:cubicBezTo>
                  <a:cubicBezTo>
                    <a:pt x="663" y="243"/>
                    <a:pt x="657" y="246"/>
                    <a:pt x="647" y="263"/>
                  </a:cubicBezTo>
                  <a:lnTo>
                    <a:pt x="584" y="288"/>
                  </a:lnTo>
                  <a:cubicBezTo>
                    <a:pt x="590" y="294"/>
                    <a:pt x="568" y="313"/>
                    <a:pt x="543" y="332"/>
                  </a:cubicBezTo>
                  <a:cubicBezTo>
                    <a:pt x="539" y="335"/>
                    <a:pt x="536" y="336"/>
                    <a:pt x="534" y="336"/>
                  </a:cubicBezTo>
                  <a:cubicBezTo>
                    <a:pt x="520" y="336"/>
                    <a:pt x="530" y="292"/>
                    <a:pt x="581" y="229"/>
                  </a:cubicBezTo>
                  <a:lnTo>
                    <a:pt x="618" y="175"/>
                  </a:lnTo>
                  <a:lnTo>
                    <a:pt x="568" y="216"/>
                  </a:lnTo>
                  <a:cubicBezTo>
                    <a:pt x="562" y="207"/>
                    <a:pt x="559" y="200"/>
                    <a:pt x="581" y="181"/>
                  </a:cubicBezTo>
                  <a:cubicBezTo>
                    <a:pt x="606" y="163"/>
                    <a:pt x="606" y="163"/>
                    <a:pt x="600" y="153"/>
                  </a:cubicBezTo>
                  <a:cubicBezTo>
                    <a:pt x="600" y="153"/>
                    <a:pt x="599" y="152"/>
                    <a:pt x="596" y="152"/>
                  </a:cubicBezTo>
                  <a:cubicBezTo>
                    <a:pt x="592" y="152"/>
                    <a:pt x="584" y="155"/>
                    <a:pt x="571" y="166"/>
                  </a:cubicBezTo>
                  <a:cubicBezTo>
                    <a:pt x="544" y="187"/>
                    <a:pt x="531" y="196"/>
                    <a:pt x="529" y="196"/>
                  </a:cubicBezTo>
                  <a:cubicBezTo>
                    <a:pt x="527" y="196"/>
                    <a:pt x="532" y="190"/>
                    <a:pt x="540" y="178"/>
                  </a:cubicBezTo>
                  <a:cubicBezTo>
                    <a:pt x="567" y="150"/>
                    <a:pt x="575" y="135"/>
                    <a:pt x="565" y="135"/>
                  </a:cubicBezTo>
                  <a:cubicBezTo>
                    <a:pt x="559" y="135"/>
                    <a:pt x="545" y="141"/>
                    <a:pt x="524" y="153"/>
                  </a:cubicBezTo>
                  <a:cubicBezTo>
                    <a:pt x="500" y="173"/>
                    <a:pt x="488" y="183"/>
                    <a:pt x="486" y="183"/>
                  </a:cubicBezTo>
                  <a:cubicBezTo>
                    <a:pt x="484" y="183"/>
                    <a:pt x="495" y="171"/>
                    <a:pt x="518" y="147"/>
                  </a:cubicBezTo>
                  <a:cubicBezTo>
                    <a:pt x="540" y="128"/>
                    <a:pt x="559" y="100"/>
                    <a:pt x="553" y="94"/>
                  </a:cubicBezTo>
                  <a:lnTo>
                    <a:pt x="553" y="94"/>
                  </a:lnTo>
                  <a:lnTo>
                    <a:pt x="531" y="113"/>
                  </a:lnTo>
                  <a:cubicBezTo>
                    <a:pt x="506" y="131"/>
                    <a:pt x="493" y="139"/>
                    <a:pt x="487" y="139"/>
                  </a:cubicBezTo>
                  <a:cubicBezTo>
                    <a:pt x="482" y="139"/>
                    <a:pt x="485" y="130"/>
                    <a:pt x="493" y="116"/>
                  </a:cubicBezTo>
                  <a:cubicBezTo>
                    <a:pt x="514" y="100"/>
                    <a:pt x="513" y="93"/>
                    <a:pt x="492" y="93"/>
                  </a:cubicBezTo>
                  <a:cubicBezTo>
                    <a:pt x="488" y="93"/>
                    <a:pt x="483" y="93"/>
                    <a:pt x="477" y="94"/>
                  </a:cubicBezTo>
                  <a:cubicBezTo>
                    <a:pt x="465" y="78"/>
                    <a:pt x="458" y="72"/>
                    <a:pt x="484" y="53"/>
                  </a:cubicBezTo>
                  <a:cubicBezTo>
                    <a:pt x="509" y="31"/>
                    <a:pt x="520" y="21"/>
                    <a:pt x="518" y="21"/>
                  </a:cubicBezTo>
                  <a:lnTo>
                    <a:pt x="518" y="21"/>
                  </a:lnTo>
                  <a:cubicBezTo>
                    <a:pt x="515" y="21"/>
                    <a:pt x="502" y="29"/>
                    <a:pt x="477" y="44"/>
                  </a:cubicBezTo>
                  <a:cubicBezTo>
                    <a:pt x="467" y="48"/>
                    <a:pt x="460" y="51"/>
                    <a:pt x="457" y="51"/>
                  </a:cubicBezTo>
                  <a:cubicBezTo>
                    <a:pt x="451" y="51"/>
                    <a:pt x="454" y="43"/>
                    <a:pt x="462" y="22"/>
                  </a:cubicBezTo>
                  <a:cubicBezTo>
                    <a:pt x="471" y="6"/>
                    <a:pt x="475" y="0"/>
                    <a:pt x="47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205" name="Google Shape;9205;p36"/>
          <p:cNvGrpSpPr/>
          <p:nvPr/>
        </p:nvGrpSpPr>
        <p:grpSpPr>
          <a:xfrm>
            <a:off x="3755607" y="3085580"/>
            <a:ext cx="1291893" cy="1325828"/>
            <a:chOff x="3969713" y="3209925"/>
            <a:chExt cx="1109111" cy="1138245"/>
          </a:xfrm>
        </p:grpSpPr>
        <p:grpSp>
          <p:nvGrpSpPr>
            <p:cNvPr id="9206" name="Google Shape;9206;p36"/>
            <p:cNvGrpSpPr/>
            <p:nvPr/>
          </p:nvGrpSpPr>
          <p:grpSpPr>
            <a:xfrm>
              <a:off x="4176555" y="3211191"/>
              <a:ext cx="902269" cy="1136979"/>
              <a:chOff x="-315319" y="3310089"/>
              <a:chExt cx="853694" cy="1075768"/>
            </a:xfrm>
          </p:grpSpPr>
          <p:sp>
            <p:nvSpPr>
              <p:cNvPr id="9207" name="Google Shape;9207;p36"/>
              <p:cNvSpPr/>
              <p:nvPr/>
            </p:nvSpPr>
            <p:spPr>
              <a:xfrm>
                <a:off x="17156" y="4361811"/>
                <a:ext cx="22632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08" name="Google Shape;9208;p36"/>
              <p:cNvSpPr/>
              <p:nvPr/>
            </p:nvSpPr>
            <p:spPr>
              <a:xfrm>
                <a:off x="-38223" y="4361811"/>
                <a:ext cx="26233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09" name="Google Shape;9209;p36"/>
              <p:cNvSpPr/>
              <p:nvPr/>
            </p:nvSpPr>
            <p:spPr>
              <a:xfrm>
                <a:off x="-93774" y="4361811"/>
                <a:ext cx="26576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0" name="Google Shape;9210;p36"/>
              <p:cNvSpPr/>
              <p:nvPr/>
            </p:nvSpPr>
            <p:spPr>
              <a:xfrm>
                <a:off x="-149154" y="4361811"/>
                <a:ext cx="228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2" y="132"/>
                      <a:pt x="132" y="103"/>
                      <a:pt x="132" y="67"/>
                    </a:cubicBezTo>
                    <a:cubicBezTo>
                      <a:pt x="132" y="30"/>
                      <a:pt x="102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1" name="Google Shape;9211;p36"/>
              <p:cNvSpPr/>
              <p:nvPr/>
            </p:nvSpPr>
            <p:spPr>
              <a:xfrm>
                <a:off x="-204362" y="4361811"/>
                <a:ext cx="26233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5" y="132"/>
                    </a:cubicBezTo>
                    <a:cubicBezTo>
                      <a:pt x="81" y="132"/>
                      <a:pt x="98" y="126"/>
                      <a:pt x="111" y="113"/>
                    </a:cubicBezTo>
                    <a:cubicBezTo>
                      <a:pt x="153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2" name="Google Shape;9212;p36"/>
              <p:cNvSpPr/>
              <p:nvPr/>
            </p:nvSpPr>
            <p:spPr>
              <a:xfrm>
                <a:off x="-259913" y="4361811"/>
                <a:ext cx="22632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6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3" name="Google Shape;9213;p36"/>
              <p:cNvSpPr/>
              <p:nvPr/>
            </p:nvSpPr>
            <p:spPr>
              <a:xfrm>
                <a:off x="-315292" y="4361811"/>
                <a:ext cx="26233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4" name="Google Shape;9214;p36"/>
              <p:cNvSpPr/>
              <p:nvPr/>
            </p:nvSpPr>
            <p:spPr>
              <a:xfrm>
                <a:off x="72536" y="4303412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5" name="Google Shape;9215;p36"/>
              <p:cNvSpPr/>
              <p:nvPr/>
            </p:nvSpPr>
            <p:spPr>
              <a:xfrm>
                <a:off x="17156" y="4303412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6" name="Google Shape;9216;p36"/>
              <p:cNvSpPr/>
              <p:nvPr/>
            </p:nvSpPr>
            <p:spPr>
              <a:xfrm>
                <a:off x="-38223" y="4303412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7" name="Google Shape;9217;p36"/>
              <p:cNvSpPr/>
              <p:nvPr/>
            </p:nvSpPr>
            <p:spPr>
              <a:xfrm>
                <a:off x="-93774" y="4303412"/>
                <a:ext cx="26576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8" name="Google Shape;9218;p36"/>
              <p:cNvSpPr/>
              <p:nvPr/>
            </p:nvSpPr>
            <p:spPr>
              <a:xfrm>
                <a:off x="-149154" y="4303412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9" name="Google Shape;9219;p36"/>
              <p:cNvSpPr/>
              <p:nvPr/>
            </p:nvSpPr>
            <p:spPr>
              <a:xfrm>
                <a:off x="-204362" y="4303412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5" y="131"/>
                    </a:cubicBezTo>
                    <a:cubicBezTo>
                      <a:pt x="81" y="131"/>
                      <a:pt x="98" y="125"/>
                      <a:pt x="111" y="112"/>
                    </a:cubicBezTo>
                    <a:cubicBezTo>
                      <a:pt x="153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0" name="Google Shape;9220;p36"/>
              <p:cNvSpPr/>
              <p:nvPr/>
            </p:nvSpPr>
            <p:spPr>
              <a:xfrm>
                <a:off x="-259913" y="4303412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1" name="Google Shape;9221;p36"/>
              <p:cNvSpPr/>
              <p:nvPr/>
            </p:nvSpPr>
            <p:spPr>
              <a:xfrm>
                <a:off x="127915" y="4245194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2" name="Google Shape;9222;p36"/>
              <p:cNvSpPr/>
              <p:nvPr/>
            </p:nvSpPr>
            <p:spPr>
              <a:xfrm>
                <a:off x="72536" y="4245194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3" name="Google Shape;9223;p36"/>
              <p:cNvSpPr/>
              <p:nvPr/>
            </p:nvSpPr>
            <p:spPr>
              <a:xfrm>
                <a:off x="17156" y="4245194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4" name="Google Shape;9224;p36"/>
              <p:cNvSpPr/>
              <p:nvPr/>
            </p:nvSpPr>
            <p:spPr>
              <a:xfrm>
                <a:off x="-38223" y="4245194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5" name="Google Shape;9225;p36"/>
              <p:cNvSpPr/>
              <p:nvPr/>
            </p:nvSpPr>
            <p:spPr>
              <a:xfrm>
                <a:off x="-93774" y="4245194"/>
                <a:ext cx="26576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6" name="Google Shape;9226;p36"/>
              <p:cNvSpPr/>
              <p:nvPr/>
            </p:nvSpPr>
            <p:spPr>
              <a:xfrm>
                <a:off x="-149154" y="4245194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7" name="Google Shape;9227;p36"/>
              <p:cNvSpPr/>
              <p:nvPr/>
            </p:nvSpPr>
            <p:spPr>
              <a:xfrm>
                <a:off x="-204362" y="4245194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5" y="131"/>
                    </a:cubicBezTo>
                    <a:cubicBezTo>
                      <a:pt x="81" y="131"/>
                      <a:pt x="98" y="125"/>
                      <a:pt x="111" y="111"/>
                    </a:cubicBezTo>
                    <a:cubicBezTo>
                      <a:pt x="153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8" name="Google Shape;9228;p36"/>
              <p:cNvSpPr/>
              <p:nvPr/>
            </p:nvSpPr>
            <p:spPr>
              <a:xfrm>
                <a:off x="183295" y="4186615"/>
                <a:ext cx="22632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9" name="Google Shape;9229;p36"/>
              <p:cNvSpPr/>
              <p:nvPr/>
            </p:nvSpPr>
            <p:spPr>
              <a:xfrm>
                <a:off x="127915" y="4186615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0" name="Google Shape;9230;p36"/>
              <p:cNvSpPr/>
              <p:nvPr/>
            </p:nvSpPr>
            <p:spPr>
              <a:xfrm>
                <a:off x="72536" y="4186615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1" name="Google Shape;9231;p36"/>
              <p:cNvSpPr/>
              <p:nvPr/>
            </p:nvSpPr>
            <p:spPr>
              <a:xfrm>
                <a:off x="17156" y="4186615"/>
                <a:ext cx="22632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2" name="Google Shape;9232;p36"/>
              <p:cNvSpPr/>
              <p:nvPr/>
            </p:nvSpPr>
            <p:spPr>
              <a:xfrm>
                <a:off x="-38223" y="4186615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3" name="Google Shape;9233;p36"/>
              <p:cNvSpPr/>
              <p:nvPr/>
            </p:nvSpPr>
            <p:spPr>
              <a:xfrm>
                <a:off x="-93774" y="4186615"/>
                <a:ext cx="26576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4" name="Google Shape;9234;p36"/>
              <p:cNvSpPr/>
              <p:nvPr/>
            </p:nvSpPr>
            <p:spPr>
              <a:xfrm>
                <a:off x="-149154" y="4186615"/>
                <a:ext cx="228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5" name="Google Shape;9235;p36"/>
              <p:cNvSpPr/>
              <p:nvPr/>
            </p:nvSpPr>
            <p:spPr>
              <a:xfrm>
                <a:off x="238674" y="4128216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6" name="Google Shape;9236;p36"/>
              <p:cNvSpPr/>
              <p:nvPr/>
            </p:nvSpPr>
            <p:spPr>
              <a:xfrm>
                <a:off x="183295" y="4128216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7" name="Google Shape;9237;p36"/>
              <p:cNvSpPr/>
              <p:nvPr/>
            </p:nvSpPr>
            <p:spPr>
              <a:xfrm>
                <a:off x="127915" y="4128216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8" name="Google Shape;9238;p36"/>
              <p:cNvSpPr/>
              <p:nvPr/>
            </p:nvSpPr>
            <p:spPr>
              <a:xfrm>
                <a:off x="72536" y="4128216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9" name="Google Shape;9239;p36"/>
              <p:cNvSpPr/>
              <p:nvPr/>
            </p:nvSpPr>
            <p:spPr>
              <a:xfrm>
                <a:off x="17156" y="4128216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0" name="Google Shape;9240;p36"/>
              <p:cNvSpPr/>
              <p:nvPr/>
            </p:nvSpPr>
            <p:spPr>
              <a:xfrm>
                <a:off x="-38223" y="4128216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1" name="Google Shape;9241;p36"/>
              <p:cNvSpPr/>
              <p:nvPr/>
            </p:nvSpPr>
            <p:spPr>
              <a:xfrm>
                <a:off x="-93774" y="4128216"/>
                <a:ext cx="26576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2" name="Google Shape;9242;p36"/>
              <p:cNvSpPr/>
              <p:nvPr/>
            </p:nvSpPr>
            <p:spPr>
              <a:xfrm>
                <a:off x="294225" y="4069818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3" name="Google Shape;9243;p36"/>
              <p:cNvSpPr/>
              <p:nvPr/>
            </p:nvSpPr>
            <p:spPr>
              <a:xfrm>
                <a:off x="238674" y="4069818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4" name="Google Shape;9244;p36"/>
              <p:cNvSpPr/>
              <p:nvPr/>
            </p:nvSpPr>
            <p:spPr>
              <a:xfrm>
                <a:off x="183295" y="4069818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5" name="Google Shape;9245;p36"/>
              <p:cNvSpPr/>
              <p:nvPr/>
            </p:nvSpPr>
            <p:spPr>
              <a:xfrm>
                <a:off x="127915" y="4069818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6" name="Google Shape;9246;p36"/>
              <p:cNvSpPr/>
              <p:nvPr/>
            </p:nvSpPr>
            <p:spPr>
              <a:xfrm>
                <a:off x="72536" y="4069818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7" name="Google Shape;9247;p36"/>
              <p:cNvSpPr/>
              <p:nvPr/>
            </p:nvSpPr>
            <p:spPr>
              <a:xfrm>
                <a:off x="17156" y="4069818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8" name="Google Shape;9248;p36"/>
              <p:cNvSpPr/>
              <p:nvPr/>
            </p:nvSpPr>
            <p:spPr>
              <a:xfrm>
                <a:off x="-38223" y="4069818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9" name="Google Shape;9249;p36"/>
              <p:cNvSpPr/>
              <p:nvPr/>
            </p:nvSpPr>
            <p:spPr>
              <a:xfrm>
                <a:off x="349605" y="4011238"/>
                <a:ext cx="22632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0" name="Google Shape;9250;p36"/>
              <p:cNvSpPr/>
              <p:nvPr/>
            </p:nvSpPr>
            <p:spPr>
              <a:xfrm>
                <a:off x="294225" y="4011238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1" name="Google Shape;9251;p36"/>
              <p:cNvSpPr/>
              <p:nvPr/>
            </p:nvSpPr>
            <p:spPr>
              <a:xfrm>
                <a:off x="238674" y="4011238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2" name="Google Shape;9252;p36"/>
              <p:cNvSpPr/>
              <p:nvPr/>
            </p:nvSpPr>
            <p:spPr>
              <a:xfrm>
                <a:off x="183295" y="4011238"/>
                <a:ext cx="22632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3" name="Google Shape;9253;p36"/>
              <p:cNvSpPr/>
              <p:nvPr/>
            </p:nvSpPr>
            <p:spPr>
              <a:xfrm>
                <a:off x="127915" y="4011238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4" name="Google Shape;9254;p36"/>
              <p:cNvSpPr/>
              <p:nvPr/>
            </p:nvSpPr>
            <p:spPr>
              <a:xfrm>
                <a:off x="72536" y="4011238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5" name="Google Shape;9255;p36"/>
              <p:cNvSpPr/>
              <p:nvPr/>
            </p:nvSpPr>
            <p:spPr>
              <a:xfrm>
                <a:off x="17156" y="4011238"/>
                <a:ext cx="22632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6" name="Google Shape;9256;p36"/>
              <p:cNvSpPr/>
              <p:nvPr/>
            </p:nvSpPr>
            <p:spPr>
              <a:xfrm>
                <a:off x="404813" y="3953020"/>
                <a:ext cx="26576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7" name="Google Shape;9257;p36"/>
              <p:cNvSpPr/>
              <p:nvPr/>
            </p:nvSpPr>
            <p:spPr>
              <a:xfrm>
                <a:off x="349605" y="3953020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8" name="Google Shape;9258;p36"/>
              <p:cNvSpPr/>
              <p:nvPr/>
            </p:nvSpPr>
            <p:spPr>
              <a:xfrm>
                <a:off x="294225" y="3953020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9" name="Google Shape;9259;p36"/>
              <p:cNvSpPr/>
              <p:nvPr/>
            </p:nvSpPr>
            <p:spPr>
              <a:xfrm>
                <a:off x="238674" y="3953020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0" name="Google Shape;9260;p36"/>
              <p:cNvSpPr/>
              <p:nvPr/>
            </p:nvSpPr>
            <p:spPr>
              <a:xfrm>
                <a:off x="183295" y="3953020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1" name="Google Shape;9261;p36"/>
              <p:cNvSpPr/>
              <p:nvPr/>
            </p:nvSpPr>
            <p:spPr>
              <a:xfrm>
                <a:off x="127915" y="3953020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2" name="Google Shape;9262;p36"/>
              <p:cNvSpPr/>
              <p:nvPr/>
            </p:nvSpPr>
            <p:spPr>
              <a:xfrm>
                <a:off x="72536" y="3953020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3" name="Google Shape;9263;p36"/>
              <p:cNvSpPr/>
              <p:nvPr/>
            </p:nvSpPr>
            <p:spPr>
              <a:xfrm>
                <a:off x="460364" y="3894441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4" name="Google Shape;9264;p36"/>
              <p:cNvSpPr/>
              <p:nvPr/>
            </p:nvSpPr>
            <p:spPr>
              <a:xfrm>
                <a:off x="404813" y="3894441"/>
                <a:ext cx="26576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5" name="Google Shape;9265;p36"/>
              <p:cNvSpPr/>
              <p:nvPr/>
            </p:nvSpPr>
            <p:spPr>
              <a:xfrm>
                <a:off x="349605" y="3894441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6" name="Google Shape;9266;p36"/>
              <p:cNvSpPr/>
              <p:nvPr/>
            </p:nvSpPr>
            <p:spPr>
              <a:xfrm>
                <a:off x="294225" y="3894441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7" name="Google Shape;9267;p36"/>
              <p:cNvSpPr/>
              <p:nvPr/>
            </p:nvSpPr>
            <p:spPr>
              <a:xfrm>
                <a:off x="238674" y="3894441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8" name="Google Shape;9268;p36"/>
              <p:cNvSpPr/>
              <p:nvPr/>
            </p:nvSpPr>
            <p:spPr>
              <a:xfrm>
                <a:off x="183295" y="3894441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9" name="Google Shape;9269;p36"/>
              <p:cNvSpPr/>
              <p:nvPr/>
            </p:nvSpPr>
            <p:spPr>
              <a:xfrm>
                <a:off x="127915" y="3894441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0" name="Google Shape;9270;p36"/>
              <p:cNvSpPr/>
              <p:nvPr/>
            </p:nvSpPr>
            <p:spPr>
              <a:xfrm>
                <a:off x="515743" y="3836042"/>
                <a:ext cx="22632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1" name="Google Shape;9271;p36"/>
              <p:cNvSpPr/>
              <p:nvPr/>
            </p:nvSpPr>
            <p:spPr>
              <a:xfrm>
                <a:off x="460364" y="3836042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2" name="Google Shape;9272;p36"/>
              <p:cNvSpPr/>
              <p:nvPr/>
            </p:nvSpPr>
            <p:spPr>
              <a:xfrm>
                <a:off x="404813" y="3836042"/>
                <a:ext cx="26576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3" name="Google Shape;9273;p36"/>
              <p:cNvSpPr/>
              <p:nvPr/>
            </p:nvSpPr>
            <p:spPr>
              <a:xfrm>
                <a:off x="349605" y="3836042"/>
                <a:ext cx="22632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4" name="Google Shape;9274;p36"/>
              <p:cNvSpPr/>
              <p:nvPr/>
            </p:nvSpPr>
            <p:spPr>
              <a:xfrm>
                <a:off x="294225" y="3836042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5" name="Google Shape;9275;p36"/>
              <p:cNvSpPr/>
              <p:nvPr/>
            </p:nvSpPr>
            <p:spPr>
              <a:xfrm>
                <a:off x="238674" y="3836042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6" name="Google Shape;9276;p36"/>
              <p:cNvSpPr/>
              <p:nvPr/>
            </p:nvSpPr>
            <p:spPr>
              <a:xfrm>
                <a:off x="183295" y="3836042"/>
                <a:ext cx="22632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7" name="Google Shape;9277;p36"/>
              <p:cNvSpPr/>
              <p:nvPr/>
            </p:nvSpPr>
            <p:spPr>
              <a:xfrm>
                <a:off x="460364" y="3777644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8" name="Google Shape;9278;p36"/>
              <p:cNvSpPr/>
              <p:nvPr/>
            </p:nvSpPr>
            <p:spPr>
              <a:xfrm>
                <a:off x="404813" y="3777644"/>
                <a:ext cx="26576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9" name="Google Shape;9279;p36"/>
              <p:cNvSpPr/>
              <p:nvPr/>
            </p:nvSpPr>
            <p:spPr>
              <a:xfrm>
                <a:off x="349605" y="3777644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0" name="Google Shape;9280;p36"/>
              <p:cNvSpPr/>
              <p:nvPr/>
            </p:nvSpPr>
            <p:spPr>
              <a:xfrm>
                <a:off x="294225" y="3777644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1" name="Google Shape;9281;p36"/>
              <p:cNvSpPr/>
              <p:nvPr/>
            </p:nvSpPr>
            <p:spPr>
              <a:xfrm>
                <a:off x="238674" y="3777644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2" name="Google Shape;9282;p36"/>
              <p:cNvSpPr/>
              <p:nvPr/>
            </p:nvSpPr>
            <p:spPr>
              <a:xfrm>
                <a:off x="183295" y="3777644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3" name="Google Shape;9283;p36"/>
              <p:cNvSpPr/>
              <p:nvPr/>
            </p:nvSpPr>
            <p:spPr>
              <a:xfrm>
                <a:off x="127915" y="3777644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4" name="Google Shape;9284;p36"/>
              <p:cNvSpPr/>
              <p:nvPr/>
            </p:nvSpPr>
            <p:spPr>
              <a:xfrm>
                <a:off x="404813" y="3719064"/>
                <a:ext cx="26576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7"/>
                    </a:cubicBezTo>
                    <a:cubicBezTo>
                      <a:pt x="1" y="106"/>
                      <a:pt x="33" y="133"/>
                      <a:pt x="67" y="133"/>
                    </a:cubicBezTo>
                    <a:cubicBezTo>
                      <a:pt x="83" y="133"/>
                      <a:pt x="99" y="127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5" name="Google Shape;9285;p36"/>
              <p:cNvSpPr/>
              <p:nvPr/>
            </p:nvSpPr>
            <p:spPr>
              <a:xfrm>
                <a:off x="349605" y="3719064"/>
                <a:ext cx="26233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3"/>
                      <a:pt x="66" y="133"/>
                    </a:cubicBezTo>
                    <a:cubicBezTo>
                      <a:pt x="82" y="133"/>
                      <a:pt x="99" y="127"/>
                      <a:pt x="112" y="113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6" name="Google Shape;9286;p36"/>
              <p:cNvSpPr/>
              <p:nvPr/>
            </p:nvSpPr>
            <p:spPr>
              <a:xfrm>
                <a:off x="294225" y="3719064"/>
                <a:ext cx="26233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3"/>
                      <a:pt x="66" y="133"/>
                    </a:cubicBezTo>
                    <a:cubicBezTo>
                      <a:pt x="82" y="133"/>
                      <a:pt x="98" y="127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7" name="Google Shape;9287;p36"/>
              <p:cNvSpPr/>
              <p:nvPr/>
            </p:nvSpPr>
            <p:spPr>
              <a:xfrm>
                <a:off x="238674" y="3719064"/>
                <a:ext cx="26404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3"/>
                      <a:pt x="66" y="133"/>
                    </a:cubicBezTo>
                    <a:cubicBezTo>
                      <a:pt x="83" y="133"/>
                      <a:pt x="99" y="127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8" name="Google Shape;9288;p36"/>
              <p:cNvSpPr/>
              <p:nvPr/>
            </p:nvSpPr>
            <p:spPr>
              <a:xfrm>
                <a:off x="183295" y="3719064"/>
                <a:ext cx="26404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3"/>
                      <a:pt x="67" y="133"/>
                    </a:cubicBezTo>
                    <a:cubicBezTo>
                      <a:pt x="83" y="133"/>
                      <a:pt x="99" y="127"/>
                      <a:pt x="113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9" name="Google Shape;9289;p36"/>
              <p:cNvSpPr/>
              <p:nvPr/>
            </p:nvSpPr>
            <p:spPr>
              <a:xfrm>
                <a:off x="127915" y="3719064"/>
                <a:ext cx="26404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3"/>
                      <a:pt x="66" y="133"/>
                    </a:cubicBezTo>
                    <a:cubicBezTo>
                      <a:pt x="82" y="133"/>
                      <a:pt x="99" y="127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0" name="Google Shape;9290;p36"/>
              <p:cNvSpPr/>
              <p:nvPr/>
            </p:nvSpPr>
            <p:spPr>
              <a:xfrm>
                <a:off x="72536" y="3719064"/>
                <a:ext cx="26404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3"/>
                      <a:pt x="66" y="133"/>
                    </a:cubicBezTo>
                    <a:cubicBezTo>
                      <a:pt x="82" y="133"/>
                      <a:pt x="99" y="127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1" name="Google Shape;9291;p36"/>
              <p:cNvSpPr/>
              <p:nvPr/>
            </p:nvSpPr>
            <p:spPr>
              <a:xfrm>
                <a:off x="-315319" y="3310089"/>
                <a:ext cx="26233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3" y="133"/>
                      <a:pt x="66" y="133"/>
                    </a:cubicBezTo>
                    <a:cubicBezTo>
                      <a:pt x="82" y="133"/>
                      <a:pt x="99" y="127"/>
                      <a:pt x="112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2" name="Google Shape;9292;p36"/>
              <p:cNvSpPr/>
              <p:nvPr/>
            </p:nvSpPr>
            <p:spPr>
              <a:xfrm>
                <a:off x="349605" y="3660846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3" name="Google Shape;9293;p36"/>
              <p:cNvSpPr/>
              <p:nvPr/>
            </p:nvSpPr>
            <p:spPr>
              <a:xfrm>
                <a:off x="294225" y="3660846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4" name="Google Shape;9294;p36"/>
              <p:cNvSpPr/>
              <p:nvPr/>
            </p:nvSpPr>
            <p:spPr>
              <a:xfrm>
                <a:off x="238674" y="3660846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5" name="Google Shape;9295;p36"/>
              <p:cNvSpPr/>
              <p:nvPr/>
            </p:nvSpPr>
            <p:spPr>
              <a:xfrm>
                <a:off x="183295" y="3660846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6" name="Google Shape;9296;p36"/>
              <p:cNvSpPr/>
              <p:nvPr/>
            </p:nvSpPr>
            <p:spPr>
              <a:xfrm>
                <a:off x="127915" y="3660846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7" name="Google Shape;9297;p36"/>
              <p:cNvSpPr/>
              <p:nvPr/>
            </p:nvSpPr>
            <p:spPr>
              <a:xfrm>
                <a:off x="72536" y="3660846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8" name="Google Shape;9298;p36"/>
              <p:cNvSpPr/>
              <p:nvPr/>
            </p:nvSpPr>
            <p:spPr>
              <a:xfrm>
                <a:off x="17156" y="3660846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9" name="Google Shape;9299;p36"/>
              <p:cNvSpPr/>
              <p:nvPr/>
            </p:nvSpPr>
            <p:spPr>
              <a:xfrm>
                <a:off x="294225" y="3602448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30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0" name="Google Shape;9300;p36"/>
              <p:cNvSpPr/>
              <p:nvPr/>
            </p:nvSpPr>
            <p:spPr>
              <a:xfrm>
                <a:off x="238674" y="3602448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30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1" name="Google Shape;9301;p36"/>
              <p:cNvSpPr/>
              <p:nvPr/>
            </p:nvSpPr>
            <p:spPr>
              <a:xfrm>
                <a:off x="183295" y="3602448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30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2" name="Google Shape;9302;p36"/>
              <p:cNvSpPr/>
              <p:nvPr/>
            </p:nvSpPr>
            <p:spPr>
              <a:xfrm>
                <a:off x="127915" y="3602448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30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3" name="Google Shape;9303;p36"/>
              <p:cNvSpPr/>
              <p:nvPr/>
            </p:nvSpPr>
            <p:spPr>
              <a:xfrm>
                <a:off x="72536" y="3602448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30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4" name="Google Shape;9304;p36"/>
              <p:cNvSpPr/>
              <p:nvPr/>
            </p:nvSpPr>
            <p:spPr>
              <a:xfrm>
                <a:off x="17156" y="3602448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30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5" name="Google Shape;9305;p36"/>
              <p:cNvSpPr/>
              <p:nvPr/>
            </p:nvSpPr>
            <p:spPr>
              <a:xfrm>
                <a:off x="-38223" y="3602448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30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6" name="Google Shape;9306;p36"/>
              <p:cNvSpPr/>
              <p:nvPr/>
            </p:nvSpPr>
            <p:spPr>
              <a:xfrm>
                <a:off x="238674" y="3543868"/>
                <a:ext cx="26404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7" name="Google Shape;9307;p36"/>
              <p:cNvSpPr/>
              <p:nvPr/>
            </p:nvSpPr>
            <p:spPr>
              <a:xfrm>
                <a:off x="183295" y="3543868"/>
                <a:ext cx="22632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8" name="Google Shape;9308;p36"/>
              <p:cNvSpPr/>
              <p:nvPr/>
            </p:nvSpPr>
            <p:spPr>
              <a:xfrm>
                <a:off x="127915" y="3543868"/>
                <a:ext cx="26404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9" name="Google Shape;9309;p36"/>
              <p:cNvSpPr/>
              <p:nvPr/>
            </p:nvSpPr>
            <p:spPr>
              <a:xfrm>
                <a:off x="72536" y="3543868"/>
                <a:ext cx="26404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10" name="Google Shape;9310;p36"/>
              <p:cNvSpPr/>
              <p:nvPr/>
            </p:nvSpPr>
            <p:spPr>
              <a:xfrm>
                <a:off x="17156" y="3543868"/>
                <a:ext cx="22632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11" name="Google Shape;9311;p36"/>
              <p:cNvSpPr/>
              <p:nvPr/>
            </p:nvSpPr>
            <p:spPr>
              <a:xfrm>
                <a:off x="-38223" y="3543868"/>
                <a:ext cx="26233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12" name="Google Shape;9312;p36"/>
              <p:cNvSpPr/>
              <p:nvPr/>
            </p:nvSpPr>
            <p:spPr>
              <a:xfrm>
                <a:off x="-93774" y="3543868"/>
                <a:ext cx="26576" cy="24046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13" name="Google Shape;9313;p36"/>
              <p:cNvSpPr/>
              <p:nvPr/>
            </p:nvSpPr>
            <p:spPr>
              <a:xfrm>
                <a:off x="183295" y="3485470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14" name="Google Shape;9314;p36"/>
              <p:cNvSpPr/>
              <p:nvPr/>
            </p:nvSpPr>
            <p:spPr>
              <a:xfrm>
                <a:off x="127915" y="3485470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15" name="Google Shape;9315;p36"/>
              <p:cNvSpPr/>
              <p:nvPr/>
            </p:nvSpPr>
            <p:spPr>
              <a:xfrm>
                <a:off x="72536" y="3485470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16" name="Google Shape;9316;p36"/>
              <p:cNvSpPr/>
              <p:nvPr/>
            </p:nvSpPr>
            <p:spPr>
              <a:xfrm>
                <a:off x="17156" y="3485470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17" name="Google Shape;9317;p36"/>
              <p:cNvSpPr/>
              <p:nvPr/>
            </p:nvSpPr>
            <p:spPr>
              <a:xfrm>
                <a:off x="-38223" y="3485470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18" name="Google Shape;9318;p36"/>
              <p:cNvSpPr/>
              <p:nvPr/>
            </p:nvSpPr>
            <p:spPr>
              <a:xfrm>
                <a:off x="-93774" y="3485470"/>
                <a:ext cx="26576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19" name="Google Shape;9319;p36"/>
              <p:cNvSpPr/>
              <p:nvPr/>
            </p:nvSpPr>
            <p:spPr>
              <a:xfrm>
                <a:off x="-149154" y="3485470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20" name="Google Shape;9320;p36"/>
              <p:cNvSpPr/>
              <p:nvPr/>
            </p:nvSpPr>
            <p:spPr>
              <a:xfrm>
                <a:off x="127915" y="3427252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4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21" name="Google Shape;9321;p36"/>
              <p:cNvSpPr/>
              <p:nvPr/>
            </p:nvSpPr>
            <p:spPr>
              <a:xfrm>
                <a:off x="72536" y="3427252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4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22" name="Google Shape;9322;p36"/>
              <p:cNvSpPr/>
              <p:nvPr/>
            </p:nvSpPr>
            <p:spPr>
              <a:xfrm>
                <a:off x="17156" y="3427252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4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23" name="Google Shape;9323;p36"/>
              <p:cNvSpPr/>
              <p:nvPr/>
            </p:nvSpPr>
            <p:spPr>
              <a:xfrm>
                <a:off x="-38223" y="3427252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4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24" name="Google Shape;9324;p36"/>
              <p:cNvSpPr/>
              <p:nvPr/>
            </p:nvSpPr>
            <p:spPr>
              <a:xfrm>
                <a:off x="-93774" y="3427252"/>
                <a:ext cx="26576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4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25" name="Google Shape;9325;p36"/>
              <p:cNvSpPr/>
              <p:nvPr/>
            </p:nvSpPr>
            <p:spPr>
              <a:xfrm>
                <a:off x="-149154" y="3427252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4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26" name="Google Shape;9326;p36"/>
              <p:cNvSpPr/>
              <p:nvPr/>
            </p:nvSpPr>
            <p:spPr>
              <a:xfrm>
                <a:off x="-204362" y="3427252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4"/>
                      <a:pt x="32" y="131"/>
                      <a:pt x="65" y="131"/>
                    </a:cubicBezTo>
                    <a:cubicBezTo>
                      <a:pt x="81" y="131"/>
                      <a:pt x="98" y="125"/>
                      <a:pt x="111" y="111"/>
                    </a:cubicBezTo>
                    <a:cubicBezTo>
                      <a:pt x="153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27" name="Google Shape;9327;p36"/>
              <p:cNvSpPr/>
              <p:nvPr/>
            </p:nvSpPr>
            <p:spPr>
              <a:xfrm>
                <a:off x="72536" y="3368672"/>
                <a:ext cx="264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28" name="Google Shape;9328;p36"/>
              <p:cNvSpPr/>
              <p:nvPr/>
            </p:nvSpPr>
            <p:spPr>
              <a:xfrm>
                <a:off x="17156" y="3368672"/>
                <a:ext cx="22632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29" name="Google Shape;9329;p36"/>
              <p:cNvSpPr/>
              <p:nvPr/>
            </p:nvSpPr>
            <p:spPr>
              <a:xfrm>
                <a:off x="-38223" y="3368672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30" name="Google Shape;9330;p36"/>
              <p:cNvSpPr/>
              <p:nvPr/>
            </p:nvSpPr>
            <p:spPr>
              <a:xfrm>
                <a:off x="-93774" y="3368672"/>
                <a:ext cx="26576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31" name="Google Shape;9331;p36"/>
              <p:cNvSpPr/>
              <p:nvPr/>
            </p:nvSpPr>
            <p:spPr>
              <a:xfrm>
                <a:off x="-149154" y="3368672"/>
                <a:ext cx="22804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32" name="Google Shape;9332;p36"/>
              <p:cNvSpPr/>
              <p:nvPr/>
            </p:nvSpPr>
            <p:spPr>
              <a:xfrm>
                <a:off x="-204362" y="3368672"/>
                <a:ext cx="26233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6"/>
                      <a:pt x="32" y="132"/>
                      <a:pt x="65" y="132"/>
                    </a:cubicBezTo>
                    <a:cubicBezTo>
                      <a:pt x="81" y="132"/>
                      <a:pt x="98" y="126"/>
                      <a:pt x="111" y="112"/>
                    </a:cubicBezTo>
                    <a:cubicBezTo>
                      <a:pt x="153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33" name="Google Shape;9333;p36"/>
              <p:cNvSpPr/>
              <p:nvPr/>
            </p:nvSpPr>
            <p:spPr>
              <a:xfrm>
                <a:off x="-259913" y="3368672"/>
                <a:ext cx="22632" cy="23866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6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34" name="Google Shape;9334;p36"/>
              <p:cNvSpPr/>
              <p:nvPr/>
            </p:nvSpPr>
            <p:spPr>
              <a:xfrm>
                <a:off x="17156" y="3310274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35" name="Google Shape;9335;p36"/>
              <p:cNvSpPr/>
              <p:nvPr/>
            </p:nvSpPr>
            <p:spPr>
              <a:xfrm>
                <a:off x="-38223" y="3310274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36" name="Google Shape;9336;p36"/>
              <p:cNvSpPr/>
              <p:nvPr/>
            </p:nvSpPr>
            <p:spPr>
              <a:xfrm>
                <a:off x="-93774" y="3310274"/>
                <a:ext cx="26576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37" name="Google Shape;9337;p36"/>
              <p:cNvSpPr/>
              <p:nvPr/>
            </p:nvSpPr>
            <p:spPr>
              <a:xfrm>
                <a:off x="-149154" y="3310274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38" name="Google Shape;9338;p36"/>
              <p:cNvSpPr/>
              <p:nvPr/>
            </p:nvSpPr>
            <p:spPr>
              <a:xfrm>
                <a:off x="-204362" y="3310274"/>
                <a:ext cx="26233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5" y="131"/>
                    </a:cubicBezTo>
                    <a:cubicBezTo>
                      <a:pt x="81" y="131"/>
                      <a:pt x="98" y="125"/>
                      <a:pt x="111" y="111"/>
                    </a:cubicBezTo>
                    <a:cubicBezTo>
                      <a:pt x="153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39" name="Google Shape;9339;p36"/>
              <p:cNvSpPr/>
              <p:nvPr/>
            </p:nvSpPr>
            <p:spPr>
              <a:xfrm>
                <a:off x="-259913" y="3310274"/>
                <a:ext cx="26404" cy="2368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5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9340" name="Google Shape;9340;p36"/>
            <p:cNvSpPr/>
            <p:nvPr/>
          </p:nvSpPr>
          <p:spPr>
            <a:xfrm>
              <a:off x="3969713" y="3209925"/>
              <a:ext cx="857100" cy="1137000"/>
            </a:xfrm>
            <a:prstGeom prst="chevron">
              <a:avLst>
                <a:gd name="adj" fmla="val 60739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" name="Google Shape;9107;p36">
            <a:extLst>
              <a:ext uri="{FF2B5EF4-FFF2-40B4-BE49-F238E27FC236}">
                <a16:creationId xmlns:a16="http://schemas.microsoft.com/office/drawing/2014/main" id="{4D459041-EFEE-7043-7221-D005A60BDF7B}"/>
              </a:ext>
            </a:extLst>
          </p:cNvPr>
          <p:cNvSpPr txBox="1">
            <a:spLocks/>
          </p:cNvSpPr>
          <p:nvPr/>
        </p:nvSpPr>
        <p:spPr>
          <a:xfrm>
            <a:off x="3053895" y="595290"/>
            <a:ext cx="5250655" cy="64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jdhani"/>
              <a:buNone/>
              <a:defRPr sz="30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jdhani"/>
              <a:buNone/>
              <a:defRPr sz="24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jdhani"/>
              <a:buNone/>
              <a:defRPr sz="24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jdhani"/>
              <a:buNone/>
              <a:defRPr sz="24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jdhani"/>
              <a:buNone/>
              <a:defRPr sz="24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jdhani"/>
              <a:buNone/>
              <a:defRPr sz="24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jdhani"/>
              <a:buNone/>
              <a:defRPr sz="24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ajdhani"/>
              <a:buNone/>
              <a:defRPr sz="24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400"/>
              <a:buFont typeface="Rajdhani"/>
              <a:buNone/>
              <a:defRPr sz="2400" b="1" i="0" u="none" strike="noStrike" cap="none">
                <a:solidFill>
                  <a:schemeClr val="dk1"/>
                </a:solidFill>
                <a:latin typeface="Rajdhani"/>
                <a:ea typeface="Rajdhani"/>
                <a:cs typeface="Rajdhani"/>
                <a:sym typeface="Rajdhani"/>
              </a:defRPr>
            </a:lvl9pPr>
          </a:lstStyle>
          <a:p>
            <a:pPr marL="0" indent="0"/>
            <a:r>
              <a:rPr lang="en-US" dirty="0"/>
              <a:t>Strengths and Weakness of Business Process</a:t>
            </a:r>
          </a:p>
        </p:txBody>
      </p:sp>
      <p:sp>
        <p:nvSpPr>
          <p:cNvPr id="3" name="Google Shape;8791;p31">
            <a:extLst>
              <a:ext uri="{FF2B5EF4-FFF2-40B4-BE49-F238E27FC236}">
                <a16:creationId xmlns:a16="http://schemas.microsoft.com/office/drawing/2014/main" id="{FF39D824-07DB-5995-1E44-CC9542427991}"/>
              </a:ext>
            </a:extLst>
          </p:cNvPr>
          <p:cNvSpPr txBox="1">
            <a:spLocks/>
          </p:cNvSpPr>
          <p:nvPr/>
        </p:nvSpPr>
        <p:spPr>
          <a:xfrm>
            <a:off x="2432031" y="782800"/>
            <a:ext cx="866671" cy="452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3000" b="1" dirty="0">
                <a:ln>
                  <a:solidFill>
                    <a:schemeClr val="accent3">
                      <a:lumMod val="75000"/>
                    </a:schemeClr>
                  </a:solidFill>
                </a:ln>
                <a:solidFill>
                  <a:schemeClr val="accent3">
                    <a:lumMod val="7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04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1" name="Google Shape;11151;p45"/>
          <p:cNvSpPr txBox="1">
            <a:spLocks noGrp="1"/>
          </p:cNvSpPr>
          <p:nvPr>
            <p:ph type="title"/>
          </p:nvPr>
        </p:nvSpPr>
        <p:spPr>
          <a:xfrm>
            <a:off x="623284" y="499047"/>
            <a:ext cx="77175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BI tools and techniques</a:t>
            </a:r>
            <a:endParaRPr dirty="0"/>
          </a:p>
        </p:txBody>
      </p:sp>
      <p:sp>
        <p:nvSpPr>
          <p:cNvPr id="11152" name="Google Shape;11152;p45"/>
          <p:cNvSpPr txBox="1">
            <a:spLocks noGrp="1"/>
          </p:cNvSpPr>
          <p:nvPr>
            <p:ph type="subTitle" idx="2"/>
          </p:nvPr>
        </p:nvSpPr>
        <p:spPr>
          <a:xfrm>
            <a:off x="1223714" y="1984721"/>
            <a:ext cx="1742700" cy="6128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Mobile Business Intelligence</a:t>
            </a:r>
          </a:p>
        </p:txBody>
      </p:sp>
      <p:sp>
        <p:nvSpPr>
          <p:cNvPr id="11154" name="Google Shape;11154;p45"/>
          <p:cNvSpPr txBox="1">
            <a:spLocks noGrp="1"/>
          </p:cNvSpPr>
          <p:nvPr>
            <p:ph type="subTitle" idx="4"/>
          </p:nvPr>
        </p:nvSpPr>
        <p:spPr>
          <a:xfrm>
            <a:off x="3700650" y="2022313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-US" dirty="0">
                <a:effectLst/>
                <a:latin typeface="Rajdhani" panose="020B0604020202020204" charset="0"/>
                <a:ea typeface="Calibri" panose="020F0502020204030204" pitchFamily="34" charset="0"/>
                <a:cs typeface="Rajdhani" panose="020B0604020202020204" charset="0"/>
              </a:rPr>
              <a:t>Tableau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1156" name="Google Shape;11156;p45"/>
          <p:cNvSpPr txBox="1">
            <a:spLocks noGrp="1"/>
          </p:cNvSpPr>
          <p:nvPr>
            <p:ph type="subTitle" idx="6"/>
          </p:nvPr>
        </p:nvSpPr>
        <p:spPr>
          <a:xfrm>
            <a:off x="6205829" y="2022313"/>
            <a:ext cx="1742700" cy="4210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Power BI Desktop</a:t>
            </a:r>
            <a:endParaRPr dirty="0"/>
          </a:p>
        </p:txBody>
      </p:sp>
      <p:sp>
        <p:nvSpPr>
          <p:cNvPr id="11158" name="Google Shape;11158;p45"/>
          <p:cNvSpPr txBox="1">
            <a:spLocks noGrp="1"/>
          </p:cNvSpPr>
          <p:nvPr>
            <p:ph type="subTitle" idx="8"/>
          </p:nvPr>
        </p:nvSpPr>
        <p:spPr>
          <a:xfrm>
            <a:off x="1185425" y="3737725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Rajdhani" panose="020B0604020202020204" charset="0"/>
                <a:ea typeface="Calibri" panose="020F0502020204030204" pitchFamily="34" charset="0"/>
                <a:cs typeface="Rajdhani" panose="020B0604020202020204" charset="0"/>
              </a:rPr>
              <a:t>Real time BI</a:t>
            </a:r>
          </a:p>
        </p:txBody>
      </p:sp>
      <p:sp>
        <p:nvSpPr>
          <p:cNvPr id="11160" name="Google Shape;11160;p45"/>
          <p:cNvSpPr txBox="1">
            <a:spLocks noGrp="1"/>
          </p:cNvSpPr>
          <p:nvPr>
            <p:ph type="subTitle" idx="13"/>
          </p:nvPr>
        </p:nvSpPr>
        <p:spPr>
          <a:xfrm>
            <a:off x="3700650" y="3737725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Rajdhani" panose="020B0604020202020204" charset="0"/>
                <a:ea typeface="Calibri" panose="020F0502020204030204" pitchFamily="34" charset="0"/>
                <a:cs typeface="Rajdhani" panose="020B0604020202020204" charset="0"/>
              </a:rPr>
              <a:t>Software-as-a-service BI</a:t>
            </a:r>
          </a:p>
        </p:txBody>
      </p:sp>
      <p:grpSp>
        <p:nvGrpSpPr>
          <p:cNvPr id="11162" name="Google Shape;11162;p45"/>
          <p:cNvGrpSpPr/>
          <p:nvPr/>
        </p:nvGrpSpPr>
        <p:grpSpPr>
          <a:xfrm>
            <a:off x="6772972" y="1289304"/>
            <a:ext cx="608414" cy="635165"/>
            <a:chOff x="6783015" y="1290215"/>
            <a:chExt cx="608414" cy="635165"/>
          </a:xfrm>
        </p:grpSpPr>
        <p:grpSp>
          <p:nvGrpSpPr>
            <p:cNvPr id="11163" name="Google Shape;11163;p45"/>
            <p:cNvGrpSpPr/>
            <p:nvPr/>
          </p:nvGrpSpPr>
          <p:grpSpPr>
            <a:xfrm>
              <a:off x="6783022" y="1290215"/>
              <a:ext cx="570516" cy="563617"/>
              <a:chOff x="5853000" y="3649975"/>
              <a:chExt cx="390150" cy="399275"/>
            </a:xfrm>
          </p:grpSpPr>
          <p:sp>
            <p:nvSpPr>
              <p:cNvPr id="11164" name="Google Shape;11164;p45"/>
              <p:cNvSpPr/>
              <p:nvPr/>
            </p:nvSpPr>
            <p:spPr>
              <a:xfrm>
                <a:off x="6134850" y="4024300"/>
                <a:ext cx="77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74" extrusionOk="0">
                    <a:moveTo>
                      <a:pt x="238" y="1"/>
                    </a:moveTo>
                    <a:cubicBezTo>
                      <a:pt x="224" y="1"/>
                      <a:pt x="211" y="2"/>
                      <a:pt x="198" y="4"/>
                    </a:cubicBezTo>
                    <a:cubicBezTo>
                      <a:pt x="104" y="16"/>
                      <a:pt x="28" y="82"/>
                      <a:pt x="0" y="173"/>
                    </a:cubicBezTo>
                    <a:cubicBezTo>
                      <a:pt x="107" y="123"/>
                      <a:pt x="210" y="67"/>
                      <a:pt x="310" y="10"/>
                    </a:cubicBezTo>
                    <a:cubicBezTo>
                      <a:pt x="286" y="4"/>
                      <a:pt x="262" y="1"/>
                      <a:pt x="2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65" name="Google Shape;11165;p45"/>
              <p:cNvSpPr/>
              <p:nvPr/>
            </p:nvSpPr>
            <p:spPr>
              <a:xfrm>
                <a:off x="6103750" y="4028975"/>
                <a:ext cx="1332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38" extrusionOk="0">
                    <a:moveTo>
                      <a:pt x="285" y="1"/>
                    </a:moveTo>
                    <a:cubicBezTo>
                      <a:pt x="244" y="1"/>
                      <a:pt x="202" y="11"/>
                      <a:pt x="163" y="33"/>
                    </a:cubicBezTo>
                    <a:cubicBezTo>
                      <a:pt x="16" y="121"/>
                      <a:pt x="0" y="328"/>
                      <a:pt x="135" y="437"/>
                    </a:cubicBezTo>
                    <a:cubicBezTo>
                      <a:pt x="266" y="394"/>
                      <a:pt x="395" y="350"/>
                      <a:pt x="523" y="300"/>
                    </a:cubicBezTo>
                    <a:cubicBezTo>
                      <a:pt x="530" y="268"/>
                      <a:pt x="533" y="237"/>
                      <a:pt x="527" y="209"/>
                    </a:cubicBezTo>
                    <a:cubicBezTo>
                      <a:pt x="508" y="8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66" name="Google Shape;11166;p45"/>
              <p:cNvSpPr/>
              <p:nvPr/>
            </p:nvSpPr>
            <p:spPr>
              <a:xfrm>
                <a:off x="6073025" y="4033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8"/>
                      <a:pt x="1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2" y="208"/>
                    </a:cubicBezTo>
                    <a:cubicBezTo>
                      <a:pt x="545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67" name="Google Shape;11167;p45"/>
              <p:cNvSpPr/>
              <p:nvPr/>
            </p:nvSpPr>
            <p:spPr>
              <a:xfrm>
                <a:off x="6044050" y="4038400"/>
                <a:ext cx="13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34" extrusionOk="0">
                    <a:moveTo>
                      <a:pt x="286" y="0"/>
                    </a:moveTo>
                    <a:cubicBezTo>
                      <a:pt x="245" y="0"/>
                      <a:pt x="204" y="10"/>
                      <a:pt x="166" y="32"/>
                    </a:cubicBezTo>
                    <a:cubicBezTo>
                      <a:pt x="16" y="120"/>
                      <a:pt x="0" y="327"/>
                      <a:pt x="132" y="433"/>
                    </a:cubicBezTo>
                    <a:cubicBezTo>
                      <a:pt x="238" y="433"/>
                      <a:pt x="345" y="430"/>
                      <a:pt x="451" y="427"/>
                    </a:cubicBezTo>
                    <a:cubicBezTo>
                      <a:pt x="514" y="371"/>
                      <a:pt x="542" y="289"/>
                      <a:pt x="530" y="208"/>
                    </a:cubicBezTo>
                    <a:cubicBezTo>
                      <a:pt x="509" y="82"/>
                      <a:pt x="400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68" name="Google Shape;11168;p45"/>
              <p:cNvSpPr/>
              <p:nvPr/>
            </p:nvSpPr>
            <p:spPr>
              <a:xfrm>
                <a:off x="6015750" y="4043125"/>
                <a:ext cx="117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0" extrusionOk="0">
                    <a:moveTo>
                      <a:pt x="223" y="1"/>
                    </a:moveTo>
                    <a:cubicBezTo>
                      <a:pt x="212" y="1"/>
                      <a:pt x="200" y="1"/>
                      <a:pt x="189" y="3"/>
                    </a:cubicBezTo>
                    <a:cubicBezTo>
                      <a:pt x="104" y="19"/>
                      <a:pt x="32" y="72"/>
                      <a:pt x="1" y="153"/>
                    </a:cubicBezTo>
                    <a:cubicBezTo>
                      <a:pt x="154" y="175"/>
                      <a:pt x="311" y="194"/>
                      <a:pt x="468" y="210"/>
                    </a:cubicBezTo>
                    <a:cubicBezTo>
                      <a:pt x="468" y="210"/>
                      <a:pt x="468" y="207"/>
                      <a:pt x="468" y="207"/>
                    </a:cubicBezTo>
                    <a:cubicBezTo>
                      <a:pt x="448" y="87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69" name="Google Shape;11169;p45"/>
              <p:cNvSpPr/>
              <p:nvPr/>
            </p:nvSpPr>
            <p:spPr>
              <a:xfrm>
                <a:off x="6190625" y="3986300"/>
                <a:ext cx="1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5" extrusionOk="0">
                    <a:moveTo>
                      <a:pt x="51" y="1"/>
                    </a:moveTo>
                    <a:lnTo>
                      <a:pt x="51" y="1"/>
                    </a:lnTo>
                    <a:cubicBezTo>
                      <a:pt x="32" y="17"/>
                      <a:pt x="16" y="35"/>
                      <a:pt x="0" y="54"/>
                    </a:cubicBezTo>
                    <a:cubicBezTo>
                      <a:pt x="19" y="35"/>
                      <a:pt x="35" y="20"/>
                      <a:pt x="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70" name="Google Shape;11170;p45"/>
              <p:cNvSpPr/>
              <p:nvPr/>
            </p:nvSpPr>
            <p:spPr>
              <a:xfrm>
                <a:off x="6157800" y="39897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3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5"/>
                      <a:pt x="0" y="314"/>
                      <a:pt x="179" y="443"/>
                    </a:cubicBezTo>
                    <a:cubicBezTo>
                      <a:pt x="224" y="475"/>
                      <a:pt x="272" y="489"/>
                      <a:pt x="320" y="489"/>
                    </a:cubicBezTo>
                    <a:cubicBezTo>
                      <a:pt x="459" y="489"/>
                      <a:pt x="587" y="366"/>
                      <a:pt x="561" y="205"/>
                    </a:cubicBezTo>
                    <a:cubicBezTo>
                      <a:pt x="544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71" name="Google Shape;11171;p45"/>
              <p:cNvSpPr/>
              <p:nvPr/>
            </p:nvSpPr>
            <p:spPr>
              <a:xfrm>
                <a:off x="6128025" y="39944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72" name="Google Shape;11172;p45"/>
              <p:cNvSpPr/>
              <p:nvPr/>
            </p:nvSpPr>
            <p:spPr>
              <a:xfrm>
                <a:off x="6098175" y="39991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2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73" name="Google Shape;11173;p45"/>
              <p:cNvSpPr/>
              <p:nvPr/>
            </p:nvSpPr>
            <p:spPr>
              <a:xfrm>
                <a:off x="6069650" y="4003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7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74" name="Google Shape;11174;p45"/>
              <p:cNvSpPr/>
              <p:nvPr/>
            </p:nvSpPr>
            <p:spPr>
              <a:xfrm>
                <a:off x="6038550" y="40085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5" y="1"/>
                    </a:moveTo>
                    <a:cubicBezTo>
                      <a:pt x="303" y="1"/>
                      <a:pt x="292" y="1"/>
                      <a:pt x="280" y="3"/>
                    </a:cubicBezTo>
                    <a:cubicBezTo>
                      <a:pt x="67" y="38"/>
                      <a:pt x="1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8" y="490"/>
                      <a:pt x="585" y="367"/>
                      <a:pt x="562" y="207"/>
                    </a:cubicBezTo>
                    <a:cubicBezTo>
                      <a:pt x="542" y="87"/>
                      <a:pt x="436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75" name="Google Shape;11175;p45"/>
              <p:cNvSpPr/>
              <p:nvPr/>
            </p:nvSpPr>
            <p:spPr>
              <a:xfrm>
                <a:off x="6008700" y="40133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6"/>
                      <a:pt x="1" y="314"/>
                      <a:pt x="176" y="443"/>
                    </a:cubicBezTo>
                    <a:cubicBezTo>
                      <a:pt x="221" y="475"/>
                      <a:pt x="270" y="489"/>
                      <a:pt x="318" y="489"/>
                    </a:cubicBezTo>
                    <a:cubicBezTo>
                      <a:pt x="458" y="489"/>
                      <a:pt x="587" y="366"/>
                      <a:pt x="562" y="205"/>
                    </a:cubicBezTo>
                    <a:cubicBezTo>
                      <a:pt x="542" y="86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76" name="Google Shape;11176;p45"/>
              <p:cNvSpPr/>
              <p:nvPr/>
            </p:nvSpPr>
            <p:spPr>
              <a:xfrm>
                <a:off x="5978850" y="40180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9"/>
                      <a:pt x="1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2" y="208"/>
                    </a:cubicBezTo>
                    <a:cubicBezTo>
                      <a:pt x="542" y="87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77" name="Google Shape;11177;p45"/>
              <p:cNvSpPr/>
              <p:nvPr/>
            </p:nvSpPr>
            <p:spPr>
              <a:xfrm>
                <a:off x="5951900" y="4022750"/>
                <a:ext cx="113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30" extrusionOk="0">
                    <a:moveTo>
                      <a:pt x="205" y="1"/>
                    </a:moveTo>
                    <a:cubicBezTo>
                      <a:pt x="128" y="1"/>
                      <a:pt x="51" y="36"/>
                      <a:pt x="1" y="113"/>
                    </a:cubicBezTo>
                    <a:cubicBezTo>
                      <a:pt x="142" y="188"/>
                      <a:pt x="289" y="260"/>
                      <a:pt x="436" y="329"/>
                    </a:cubicBezTo>
                    <a:cubicBezTo>
                      <a:pt x="449" y="288"/>
                      <a:pt x="452" y="248"/>
                      <a:pt x="446" y="207"/>
                    </a:cubicBezTo>
                    <a:cubicBezTo>
                      <a:pt x="425" y="75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78" name="Google Shape;11178;p45"/>
              <p:cNvSpPr/>
              <p:nvPr/>
            </p:nvSpPr>
            <p:spPr>
              <a:xfrm>
                <a:off x="6214450" y="3950975"/>
                <a:ext cx="40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46" extrusionOk="0">
                    <a:moveTo>
                      <a:pt x="160" y="1"/>
                    </a:moveTo>
                    <a:lnTo>
                      <a:pt x="160" y="1"/>
                    </a:lnTo>
                    <a:cubicBezTo>
                      <a:pt x="63" y="38"/>
                      <a:pt x="0" y="138"/>
                      <a:pt x="10" y="245"/>
                    </a:cubicBezTo>
                    <a:cubicBezTo>
                      <a:pt x="63" y="164"/>
                      <a:pt x="113" y="82"/>
                      <a:pt x="1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79" name="Google Shape;11179;p45"/>
              <p:cNvSpPr/>
              <p:nvPr/>
            </p:nvSpPr>
            <p:spPr>
              <a:xfrm>
                <a:off x="6182950" y="39552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80" name="Google Shape;11180;p45"/>
              <p:cNvSpPr/>
              <p:nvPr/>
            </p:nvSpPr>
            <p:spPr>
              <a:xfrm>
                <a:off x="6154425" y="3959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5" y="405"/>
                      <a:pt x="149" y="491"/>
                      <a:pt x="265" y="491"/>
                    </a:cubicBezTo>
                    <a:cubicBezTo>
                      <a:pt x="278" y="491"/>
                      <a:pt x="291" y="490"/>
                      <a:pt x="305" y="488"/>
                    </a:cubicBezTo>
                    <a:cubicBezTo>
                      <a:pt x="521" y="453"/>
                      <a:pt x="587" y="177"/>
                      <a:pt x="411" y="49"/>
                    </a:cubicBezTo>
                    <a:cubicBezTo>
                      <a:pt x="366" y="16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81" name="Google Shape;11181;p45"/>
              <p:cNvSpPr/>
              <p:nvPr/>
            </p:nvSpPr>
            <p:spPr>
              <a:xfrm>
                <a:off x="6124625" y="39646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7" y="0"/>
                    </a:moveTo>
                    <a:cubicBezTo>
                      <a:pt x="128" y="0"/>
                      <a:pt x="0" y="124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82" name="Google Shape;11182;p45"/>
              <p:cNvSpPr/>
              <p:nvPr/>
            </p:nvSpPr>
            <p:spPr>
              <a:xfrm>
                <a:off x="6094800" y="39693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83" name="Google Shape;11183;p45"/>
              <p:cNvSpPr/>
              <p:nvPr/>
            </p:nvSpPr>
            <p:spPr>
              <a:xfrm>
                <a:off x="6064950" y="397402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1"/>
                    </a:moveTo>
                    <a:cubicBezTo>
                      <a:pt x="130" y="1"/>
                      <a:pt x="0" y="124"/>
                      <a:pt x="26" y="285"/>
                    </a:cubicBezTo>
                    <a:cubicBezTo>
                      <a:pt x="46" y="403"/>
                      <a:pt x="149" y="489"/>
                      <a:pt x="265" y="489"/>
                    </a:cubicBezTo>
                    <a:cubicBezTo>
                      <a:pt x="278" y="489"/>
                      <a:pt x="292" y="488"/>
                      <a:pt x="305" y="486"/>
                    </a:cubicBezTo>
                    <a:cubicBezTo>
                      <a:pt x="521" y="454"/>
                      <a:pt x="587" y="175"/>
                      <a:pt x="411" y="47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84" name="Google Shape;11184;p45"/>
              <p:cNvSpPr/>
              <p:nvPr/>
            </p:nvSpPr>
            <p:spPr>
              <a:xfrm>
                <a:off x="6035100" y="3978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85" name="Google Shape;11185;p45"/>
              <p:cNvSpPr/>
              <p:nvPr/>
            </p:nvSpPr>
            <p:spPr>
              <a:xfrm>
                <a:off x="6005325" y="39834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4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86" name="Google Shape;11186;p45"/>
              <p:cNvSpPr/>
              <p:nvPr/>
            </p:nvSpPr>
            <p:spPr>
              <a:xfrm>
                <a:off x="5975475" y="39881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87" name="Google Shape;11187;p45"/>
              <p:cNvSpPr/>
              <p:nvPr/>
            </p:nvSpPr>
            <p:spPr>
              <a:xfrm>
                <a:off x="5944300" y="39929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59" y="490"/>
                      <a:pt x="587" y="367"/>
                      <a:pt x="562" y="207"/>
                    </a:cubicBezTo>
                    <a:cubicBezTo>
                      <a:pt x="542" y="88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88" name="Google Shape;11188;p45"/>
              <p:cNvSpPr/>
              <p:nvPr/>
            </p:nvSpPr>
            <p:spPr>
              <a:xfrm>
                <a:off x="5916800" y="3997625"/>
                <a:ext cx="121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448" extrusionOk="0">
                    <a:moveTo>
                      <a:pt x="226" y="1"/>
                    </a:moveTo>
                    <a:cubicBezTo>
                      <a:pt x="134" y="1"/>
                      <a:pt x="42" y="51"/>
                      <a:pt x="1" y="156"/>
                    </a:cubicBezTo>
                    <a:cubicBezTo>
                      <a:pt x="120" y="256"/>
                      <a:pt x="239" y="353"/>
                      <a:pt x="364" y="447"/>
                    </a:cubicBezTo>
                    <a:cubicBezTo>
                      <a:pt x="443" y="394"/>
                      <a:pt x="483" y="300"/>
                      <a:pt x="468" y="206"/>
                    </a:cubicBezTo>
                    <a:cubicBezTo>
                      <a:pt x="447" y="73"/>
                      <a:pt x="337" y="1"/>
                      <a:pt x="22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89" name="Google Shape;11189;p45"/>
              <p:cNvSpPr/>
              <p:nvPr/>
            </p:nvSpPr>
            <p:spPr>
              <a:xfrm>
                <a:off x="6208025" y="39206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90" name="Google Shape;11190;p45"/>
              <p:cNvSpPr/>
              <p:nvPr/>
            </p:nvSpPr>
            <p:spPr>
              <a:xfrm>
                <a:off x="6179575" y="3925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4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5" y="15"/>
                      <a:pt x="316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91" name="Google Shape;11191;p45"/>
              <p:cNvSpPr/>
              <p:nvPr/>
            </p:nvSpPr>
            <p:spPr>
              <a:xfrm>
                <a:off x="6149725" y="39300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5" y="404"/>
                      <a:pt x="149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92" name="Google Shape;11192;p45"/>
              <p:cNvSpPr/>
              <p:nvPr/>
            </p:nvSpPr>
            <p:spPr>
              <a:xfrm>
                <a:off x="6119875" y="3934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5"/>
                      <a:pt x="26" y="286"/>
                    </a:cubicBezTo>
                    <a:cubicBezTo>
                      <a:pt x="45" y="404"/>
                      <a:pt x="149" y="490"/>
                      <a:pt x="268" y="490"/>
                    </a:cubicBezTo>
                    <a:cubicBezTo>
                      <a:pt x="281" y="490"/>
                      <a:pt x="294" y="489"/>
                      <a:pt x="308" y="487"/>
                    </a:cubicBezTo>
                    <a:cubicBezTo>
                      <a:pt x="521" y="455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93" name="Google Shape;11193;p45"/>
              <p:cNvSpPr/>
              <p:nvPr/>
            </p:nvSpPr>
            <p:spPr>
              <a:xfrm>
                <a:off x="6090100" y="39395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3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94" name="Google Shape;11194;p45"/>
              <p:cNvSpPr/>
              <p:nvPr/>
            </p:nvSpPr>
            <p:spPr>
              <a:xfrm>
                <a:off x="6060250" y="3944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95" name="Google Shape;11195;p45"/>
              <p:cNvSpPr/>
              <p:nvPr/>
            </p:nvSpPr>
            <p:spPr>
              <a:xfrm>
                <a:off x="6030400" y="39489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96" name="Google Shape;11196;p45"/>
              <p:cNvSpPr/>
              <p:nvPr/>
            </p:nvSpPr>
            <p:spPr>
              <a:xfrm>
                <a:off x="6000600" y="39536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5" y="15"/>
                      <a:pt x="315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97" name="Google Shape;11197;p45"/>
              <p:cNvSpPr/>
              <p:nvPr/>
            </p:nvSpPr>
            <p:spPr>
              <a:xfrm>
                <a:off x="5970775" y="3958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2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98" name="Google Shape;11198;p45"/>
              <p:cNvSpPr/>
              <p:nvPr/>
            </p:nvSpPr>
            <p:spPr>
              <a:xfrm>
                <a:off x="5940925" y="396307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4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4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199" name="Google Shape;11199;p45"/>
              <p:cNvSpPr/>
              <p:nvPr/>
            </p:nvSpPr>
            <p:spPr>
              <a:xfrm>
                <a:off x="5909750" y="39678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5"/>
                      <a:pt x="562" y="204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00" name="Google Shape;11200;p45"/>
              <p:cNvSpPr/>
              <p:nvPr/>
            </p:nvSpPr>
            <p:spPr>
              <a:xfrm>
                <a:off x="5889150" y="3972675"/>
                <a:ext cx="4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3" y="79"/>
                      <a:pt x="129" y="160"/>
                      <a:pt x="195" y="239"/>
                    </a:cubicBezTo>
                    <a:cubicBezTo>
                      <a:pt x="198" y="123"/>
                      <a:pt x="113" y="23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01" name="Google Shape;11201;p45"/>
              <p:cNvSpPr/>
              <p:nvPr/>
            </p:nvSpPr>
            <p:spPr>
              <a:xfrm>
                <a:off x="6233325" y="3886100"/>
                <a:ext cx="9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487" extrusionOk="0">
                    <a:moveTo>
                      <a:pt x="313" y="1"/>
                    </a:moveTo>
                    <a:cubicBezTo>
                      <a:pt x="301" y="1"/>
                      <a:pt x="288" y="2"/>
                      <a:pt x="276" y="4"/>
                    </a:cubicBezTo>
                    <a:cubicBezTo>
                      <a:pt x="4" y="48"/>
                      <a:pt x="0" y="436"/>
                      <a:pt x="270" y="487"/>
                    </a:cubicBezTo>
                    <a:cubicBezTo>
                      <a:pt x="311" y="327"/>
                      <a:pt x="345" y="170"/>
                      <a:pt x="373" y="7"/>
                    </a:cubicBezTo>
                    <a:cubicBezTo>
                      <a:pt x="354" y="3"/>
                      <a:pt x="333" y="1"/>
                      <a:pt x="3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02" name="Google Shape;11202;p45"/>
              <p:cNvSpPr/>
              <p:nvPr/>
            </p:nvSpPr>
            <p:spPr>
              <a:xfrm>
                <a:off x="6203325" y="38908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6" y="443"/>
                    </a:cubicBezTo>
                    <a:cubicBezTo>
                      <a:pt x="222" y="476"/>
                      <a:pt x="272" y="491"/>
                      <a:pt x="321" y="491"/>
                    </a:cubicBezTo>
                    <a:cubicBezTo>
                      <a:pt x="460" y="491"/>
                      <a:pt x="587" y="368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03" name="Google Shape;11203;p45"/>
              <p:cNvSpPr/>
              <p:nvPr/>
            </p:nvSpPr>
            <p:spPr>
              <a:xfrm>
                <a:off x="6174850" y="38955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0"/>
                    </a:moveTo>
                    <a:cubicBezTo>
                      <a:pt x="128" y="0"/>
                      <a:pt x="1" y="124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8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04" name="Google Shape;11204;p45"/>
              <p:cNvSpPr/>
              <p:nvPr/>
            </p:nvSpPr>
            <p:spPr>
              <a:xfrm>
                <a:off x="6145000" y="39002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1" y="1"/>
                    </a:moveTo>
                    <a:cubicBezTo>
                      <a:pt x="130" y="1"/>
                      <a:pt x="1" y="124"/>
                      <a:pt x="27" y="285"/>
                    </a:cubicBezTo>
                    <a:cubicBezTo>
                      <a:pt x="46" y="403"/>
                      <a:pt x="147" y="489"/>
                      <a:pt x="265" y="489"/>
                    </a:cubicBezTo>
                    <a:cubicBezTo>
                      <a:pt x="279" y="489"/>
                      <a:pt x="292" y="488"/>
                      <a:pt x="306" y="486"/>
                    </a:cubicBezTo>
                    <a:cubicBezTo>
                      <a:pt x="522" y="454"/>
                      <a:pt x="588" y="175"/>
                      <a:pt x="412" y="47"/>
                    </a:cubicBezTo>
                    <a:cubicBezTo>
                      <a:pt x="368" y="15"/>
                      <a:pt x="319" y="1"/>
                      <a:pt x="2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05" name="Google Shape;11205;p45"/>
              <p:cNvSpPr/>
              <p:nvPr/>
            </p:nvSpPr>
            <p:spPr>
              <a:xfrm>
                <a:off x="6115175" y="3904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06" name="Google Shape;11206;p45"/>
              <p:cNvSpPr/>
              <p:nvPr/>
            </p:nvSpPr>
            <p:spPr>
              <a:xfrm>
                <a:off x="6085375" y="39096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07" name="Google Shape;11207;p45"/>
              <p:cNvSpPr/>
              <p:nvPr/>
            </p:nvSpPr>
            <p:spPr>
              <a:xfrm>
                <a:off x="6055550" y="39143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1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08" name="Google Shape;11208;p45"/>
              <p:cNvSpPr/>
              <p:nvPr/>
            </p:nvSpPr>
            <p:spPr>
              <a:xfrm>
                <a:off x="6025700" y="3919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09" name="Google Shape;11209;p45"/>
              <p:cNvSpPr/>
              <p:nvPr/>
            </p:nvSpPr>
            <p:spPr>
              <a:xfrm>
                <a:off x="5995850" y="39237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6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6"/>
                      <a:pt x="587" y="177"/>
                      <a:pt x="411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10" name="Google Shape;11210;p45"/>
              <p:cNvSpPr/>
              <p:nvPr/>
            </p:nvSpPr>
            <p:spPr>
              <a:xfrm>
                <a:off x="5966075" y="39285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7" y="174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11" name="Google Shape;11211;p45"/>
              <p:cNvSpPr/>
              <p:nvPr/>
            </p:nvSpPr>
            <p:spPr>
              <a:xfrm>
                <a:off x="5936225" y="3933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6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5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12" name="Google Shape;11212;p45"/>
              <p:cNvSpPr/>
              <p:nvPr/>
            </p:nvSpPr>
            <p:spPr>
              <a:xfrm>
                <a:off x="5906375" y="39379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13" name="Google Shape;11213;p45"/>
              <p:cNvSpPr/>
              <p:nvPr/>
            </p:nvSpPr>
            <p:spPr>
              <a:xfrm>
                <a:off x="5875200" y="39426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4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5" y="475"/>
                      <a:pt x="274" y="490"/>
                      <a:pt x="322" y="490"/>
                    </a:cubicBezTo>
                    <a:cubicBezTo>
                      <a:pt x="461" y="490"/>
                      <a:pt x="587" y="368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14" name="Google Shape;11214;p45"/>
              <p:cNvSpPr/>
              <p:nvPr/>
            </p:nvSpPr>
            <p:spPr>
              <a:xfrm>
                <a:off x="6228475" y="38562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15" name="Google Shape;11215;p45"/>
              <p:cNvSpPr/>
              <p:nvPr/>
            </p:nvSpPr>
            <p:spPr>
              <a:xfrm>
                <a:off x="6198625" y="3860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16" name="Google Shape;11216;p45"/>
              <p:cNvSpPr/>
              <p:nvPr/>
            </p:nvSpPr>
            <p:spPr>
              <a:xfrm>
                <a:off x="6170150" y="38657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3" y="283"/>
                    </a:cubicBezTo>
                    <a:cubicBezTo>
                      <a:pt x="43" y="403"/>
                      <a:pt x="149" y="489"/>
                      <a:pt x="270" y="489"/>
                    </a:cubicBezTo>
                    <a:cubicBezTo>
                      <a:pt x="282" y="489"/>
                      <a:pt x="294" y="488"/>
                      <a:pt x="306" y="487"/>
                    </a:cubicBezTo>
                    <a:cubicBezTo>
                      <a:pt x="519" y="452"/>
                      <a:pt x="584" y="173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17" name="Google Shape;11217;p45"/>
              <p:cNvSpPr/>
              <p:nvPr/>
            </p:nvSpPr>
            <p:spPr>
              <a:xfrm>
                <a:off x="6140325" y="38704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6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18" name="Google Shape;11218;p45"/>
              <p:cNvSpPr/>
              <p:nvPr/>
            </p:nvSpPr>
            <p:spPr>
              <a:xfrm>
                <a:off x="6110450" y="38751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70" y="1"/>
                    </a:moveTo>
                    <a:cubicBezTo>
                      <a:pt x="130" y="1"/>
                      <a:pt x="1" y="124"/>
                      <a:pt x="27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19" name="Google Shape;11219;p45"/>
              <p:cNvSpPr/>
              <p:nvPr/>
            </p:nvSpPr>
            <p:spPr>
              <a:xfrm>
                <a:off x="6080700" y="3879825"/>
                <a:ext cx="145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1" extrusionOk="0">
                    <a:moveTo>
                      <a:pt x="267" y="1"/>
                    </a:moveTo>
                    <a:cubicBezTo>
                      <a:pt x="254" y="1"/>
                      <a:pt x="240" y="2"/>
                      <a:pt x="226" y="4"/>
                    </a:cubicBezTo>
                    <a:cubicBezTo>
                      <a:pt x="95" y="26"/>
                      <a:pt x="1" y="152"/>
                      <a:pt x="23" y="283"/>
                    </a:cubicBezTo>
                    <a:cubicBezTo>
                      <a:pt x="44" y="414"/>
                      <a:pt x="154" y="490"/>
                      <a:pt x="265" y="490"/>
                    </a:cubicBezTo>
                    <a:cubicBezTo>
                      <a:pt x="338" y="490"/>
                      <a:pt x="411" y="459"/>
                      <a:pt x="461" y="390"/>
                    </a:cubicBezTo>
                    <a:cubicBezTo>
                      <a:pt x="582" y="225"/>
                      <a:pt x="460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20" name="Google Shape;11220;p45"/>
              <p:cNvSpPr/>
              <p:nvPr/>
            </p:nvSpPr>
            <p:spPr>
              <a:xfrm>
                <a:off x="6050850" y="3884525"/>
                <a:ext cx="146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1" extrusionOk="0">
                    <a:moveTo>
                      <a:pt x="266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4" y="177"/>
                      <a:pt x="408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21" name="Google Shape;11221;p45"/>
              <p:cNvSpPr/>
              <p:nvPr/>
            </p:nvSpPr>
            <p:spPr>
              <a:xfrm>
                <a:off x="6021000" y="38892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4"/>
                    </a:cubicBezTo>
                    <a:cubicBezTo>
                      <a:pt x="46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6" y="14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22" name="Google Shape;11222;p45"/>
              <p:cNvSpPr/>
              <p:nvPr/>
            </p:nvSpPr>
            <p:spPr>
              <a:xfrm>
                <a:off x="5991150" y="3894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23" name="Google Shape;11223;p45"/>
              <p:cNvSpPr/>
              <p:nvPr/>
            </p:nvSpPr>
            <p:spPr>
              <a:xfrm>
                <a:off x="5961350" y="38987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8" y="0"/>
                      <a:pt x="1" y="123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24" name="Google Shape;11224;p45"/>
              <p:cNvSpPr/>
              <p:nvPr/>
            </p:nvSpPr>
            <p:spPr>
              <a:xfrm>
                <a:off x="5931525" y="39034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7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3"/>
                      <a:pt x="587" y="177"/>
                      <a:pt x="408" y="48"/>
                    </a:cubicBezTo>
                    <a:cubicBezTo>
                      <a:pt x="363" y="16"/>
                      <a:pt x="314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25" name="Google Shape;11225;p45"/>
              <p:cNvSpPr/>
              <p:nvPr/>
            </p:nvSpPr>
            <p:spPr>
              <a:xfrm>
                <a:off x="5901675" y="3908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26" name="Google Shape;11226;p45"/>
              <p:cNvSpPr/>
              <p:nvPr/>
            </p:nvSpPr>
            <p:spPr>
              <a:xfrm>
                <a:off x="5871825" y="39128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27" name="Google Shape;11227;p45"/>
              <p:cNvSpPr/>
              <p:nvPr/>
            </p:nvSpPr>
            <p:spPr>
              <a:xfrm>
                <a:off x="6223775" y="38264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4" y="1"/>
                    </a:moveTo>
                    <a:cubicBezTo>
                      <a:pt x="303" y="1"/>
                      <a:pt x="291" y="1"/>
                      <a:pt x="279" y="3"/>
                    </a:cubicBezTo>
                    <a:cubicBezTo>
                      <a:pt x="66" y="37"/>
                      <a:pt x="0" y="316"/>
                      <a:pt x="176" y="445"/>
                    </a:cubicBezTo>
                    <a:cubicBezTo>
                      <a:pt x="220" y="477"/>
                      <a:pt x="269" y="491"/>
                      <a:pt x="316" y="491"/>
                    </a:cubicBezTo>
                    <a:cubicBezTo>
                      <a:pt x="456" y="491"/>
                      <a:pt x="584" y="368"/>
                      <a:pt x="561" y="207"/>
                    </a:cubicBezTo>
                    <a:cubicBezTo>
                      <a:pt x="541" y="87"/>
                      <a:pt x="435" y="1"/>
                      <a:pt x="31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28" name="Google Shape;11228;p45"/>
              <p:cNvSpPr/>
              <p:nvPr/>
            </p:nvSpPr>
            <p:spPr>
              <a:xfrm>
                <a:off x="6193925" y="38311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9" y="1"/>
                      <a:pt x="295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5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29" name="Google Shape;11229;p45"/>
              <p:cNvSpPr/>
              <p:nvPr/>
            </p:nvSpPr>
            <p:spPr>
              <a:xfrm>
                <a:off x="6164075" y="3835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1" y="87"/>
                      <a:pt x="440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30" name="Google Shape;11230;p45"/>
              <p:cNvSpPr/>
              <p:nvPr/>
            </p:nvSpPr>
            <p:spPr>
              <a:xfrm>
                <a:off x="6135600" y="38405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0" y="124"/>
                      <a:pt x="23" y="283"/>
                    </a:cubicBezTo>
                    <a:cubicBezTo>
                      <a:pt x="43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4" y="177"/>
                      <a:pt x="409" y="48"/>
                    </a:cubicBezTo>
                    <a:cubicBezTo>
                      <a:pt x="364" y="15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31" name="Google Shape;11231;p45"/>
              <p:cNvSpPr/>
              <p:nvPr/>
            </p:nvSpPr>
            <p:spPr>
              <a:xfrm>
                <a:off x="6105750" y="38452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6" y="15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32" name="Google Shape;11232;p45"/>
              <p:cNvSpPr/>
              <p:nvPr/>
            </p:nvSpPr>
            <p:spPr>
              <a:xfrm>
                <a:off x="6074600" y="3850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33" name="Google Shape;11233;p45"/>
              <p:cNvSpPr/>
              <p:nvPr/>
            </p:nvSpPr>
            <p:spPr>
              <a:xfrm>
                <a:off x="6046225" y="3854775"/>
                <a:ext cx="144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88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0" y="282"/>
                    </a:cubicBezTo>
                    <a:cubicBezTo>
                      <a:pt x="41" y="412"/>
                      <a:pt x="152" y="488"/>
                      <a:pt x="264" y="488"/>
                    </a:cubicBezTo>
                    <a:cubicBezTo>
                      <a:pt x="336" y="488"/>
                      <a:pt x="409" y="456"/>
                      <a:pt x="458" y="386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34" name="Google Shape;11234;p45"/>
              <p:cNvSpPr/>
              <p:nvPr/>
            </p:nvSpPr>
            <p:spPr>
              <a:xfrm>
                <a:off x="6016375" y="3859475"/>
                <a:ext cx="144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0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3" y="282"/>
                    </a:cubicBezTo>
                    <a:cubicBezTo>
                      <a:pt x="42" y="414"/>
                      <a:pt x="152" y="490"/>
                      <a:pt x="265" y="490"/>
                    </a:cubicBezTo>
                    <a:cubicBezTo>
                      <a:pt x="337" y="490"/>
                      <a:pt x="411" y="458"/>
                      <a:pt x="462" y="389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35" name="Google Shape;11235;p45"/>
              <p:cNvSpPr/>
              <p:nvPr/>
            </p:nvSpPr>
            <p:spPr>
              <a:xfrm>
                <a:off x="5986525" y="3864175"/>
                <a:ext cx="145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0" extrusionOk="0">
                    <a:moveTo>
                      <a:pt x="267" y="0"/>
                    </a:moveTo>
                    <a:cubicBezTo>
                      <a:pt x="254" y="0"/>
                      <a:pt x="240" y="1"/>
                      <a:pt x="227" y="3"/>
                    </a:cubicBezTo>
                    <a:cubicBezTo>
                      <a:pt x="92" y="25"/>
                      <a:pt x="1" y="151"/>
                      <a:pt x="23" y="282"/>
                    </a:cubicBezTo>
                    <a:cubicBezTo>
                      <a:pt x="44" y="414"/>
                      <a:pt x="154" y="490"/>
                      <a:pt x="266" y="490"/>
                    </a:cubicBezTo>
                    <a:cubicBezTo>
                      <a:pt x="338" y="490"/>
                      <a:pt x="411" y="458"/>
                      <a:pt x="462" y="389"/>
                    </a:cubicBezTo>
                    <a:cubicBezTo>
                      <a:pt x="582" y="225"/>
                      <a:pt x="458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36" name="Google Shape;11236;p45"/>
              <p:cNvSpPr/>
              <p:nvPr/>
            </p:nvSpPr>
            <p:spPr>
              <a:xfrm>
                <a:off x="5956600" y="38688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1" y="48"/>
                    </a:cubicBezTo>
                    <a:cubicBezTo>
                      <a:pt x="366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37" name="Google Shape;11237;p45"/>
              <p:cNvSpPr/>
              <p:nvPr/>
            </p:nvSpPr>
            <p:spPr>
              <a:xfrm>
                <a:off x="5926800" y="387355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6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38" name="Google Shape;11238;p45"/>
              <p:cNvSpPr/>
              <p:nvPr/>
            </p:nvSpPr>
            <p:spPr>
              <a:xfrm>
                <a:off x="5896975" y="38783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5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18" y="454"/>
                      <a:pt x="587" y="175"/>
                      <a:pt x="411" y="46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39" name="Google Shape;11239;p45"/>
              <p:cNvSpPr/>
              <p:nvPr/>
            </p:nvSpPr>
            <p:spPr>
              <a:xfrm>
                <a:off x="5867125" y="3883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40" name="Google Shape;11240;p45"/>
              <p:cNvSpPr/>
              <p:nvPr/>
            </p:nvSpPr>
            <p:spPr>
              <a:xfrm>
                <a:off x="6218975" y="37966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9"/>
                      <a:pt x="1" y="314"/>
                      <a:pt x="180" y="443"/>
                    </a:cubicBezTo>
                    <a:cubicBezTo>
                      <a:pt x="224" y="476"/>
                      <a:pt x="274" y="490"/>
                      <a:pt x="321" y="490"/>
                    </a:cubicBezTo>
                    <a:cubicBezTo>
                      <a:pt x="460" y="490"/>
                      <a:pt x="588" y="366"/>
                      <a:pt x="562" y="208"/>
                    </a:cubicBezTo>
                    <a:cubicBezTo>
                      <a:pt x="545" y="87"/>
                      <a:pt x="442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41" name="Google Shape;11241;p45"/>
              <p:cNvSpPr/>
              <p:nvPr/>
            </p:nvSpPr>
            <p:spPr>
              <a:xfrm>
                <a:off x="6189225" y="38013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42" name="Google Shape;11242;p45"/>
              <p:cNvSpPr/>
              <p:nvPr/>
            </p:nvSpPr>
            <p:spPr>
              <a:xfrm>
                <a:off x="6159375" y="38060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43" name="Google Shape;11243;p45"/>
              <p:cNvSpPr/>
              <p:nvPr/>
            </p:nvSpPr>
            <p:spPr>
              <a:xfrm>
                <a:off x="6129525" y="3810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7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7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44" name="Google Shape;11244;p45"/>
              <p:cNvSpPr/>
              <p:nvPr/>
            </p:nvSpPr>
            <p:spPr>
              <a:xfrm>
                <a:off x="6099750" y="3815450"/>
                <a:ext cx="146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2" extrusionOk="0">
                    <a:moveTo>
                      <a:pt x="315" y="1"/>
                    </a:moveTo>
                    <a:cubicBezTo>
                      <a:pt x="303" y="1"/>
                      <a:pt x="291" y="2"/>
                      <a:pt x="279" y="3"/>
                    </a:cubicBezTo>
                    <a:cubicBezTo>
                      <a:pt x="66" y="38"/>
                      <a:pt x="0" y="317"/>
                      <a:pt x="176" y="445"/>
                    </a:cubicBezTo>
                    <a:cubicBezTo>
                      <a:pt x="220" y="477"/>
                      <a:pt x="269" y="491"/>
                      <a:pt x="317" y="491"/>
                    </a:cubicBezTo>
                    <a:cubicBezTo>
                      <a:pt x="456" y="491"/>
                      <a:pt x="585" y="368"/>
                      <a:pt x="561" y="207"/>
                    </a:cubicBezTo>
                    <a:cubicBezTo>
                      <a:pt x="541" y="87"/>
                      <a:pt x="435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45" name="Google Shape;11245;p45"/>
              <p:cNvSpPr/>
              <p:nvPr/>
            </p:nvSpPr>
            <p:spPr>
              <a:xfrm>
                <a:off x="6069900" y="3820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46" name="Google Shape;11246;p45"/>
              <p:cNvSpPr/>
              <p:nvPr/>
            </p:nvSpPr>
            <p:spPr>
              <a:xfrm>
                <a:off x="6040050" y="38249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47" name="Google Shape;11247;p45"/>
              <p:cNvSpPr/>
              <p:nvPr/>
            </p:nvSpPr>
            <p:spPr>
              <a:xfrm>
                <a:off x="6010200" y="38296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48" name="Google Shape;11248;p45"/>
              <p:cNvSpPr/>
              <p:nvPr/>
            </p:nvSpPr>
            <p:spPr>
              <a:xfrm>
                <a:off x="5980425" y="3834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3"/>
                      <a:pt x="176" y="441"/>
                    </a:cubicBezTo>
                    <a:cubicBezTo>
                      <a:pt x="221" y="474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49" name="Google Shape;11249;p45"/>
              <p:cNvSpPr/>
              <p:nvPr/>
            </p:nvSpPr>
            <p:spPr>
              <a:xfrm>
                <a:off x="5951900" y="38390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50" name="Google Shape;11250;p45"/>
              <p:cNvSpPr/>
              <p:nvPr/>
            </p:nvSpPr>
            <p:spPr>
              <a:xfrm>
                <a:off x="5922050" y="3843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51" name="Google Shape;11251;p45"/>
              <p:cNvSpPr/>
              <p:nvPr/>
            </p:nvSpPr>
            <p:spPr>
              <a:xfrm>
                <a:off x="5890950" y="38485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20" y="0"/>
                    </a:moveTo>
                    <a:cubicBezTo>
                      <a:pt x="306" y="0"/>
                      <a:pt x="293" y="1"/>
                      <a:pt x="280" y="4"/>
                    </a:cubicBezTo>
                    <a:cubicBezTo>
                      <a:pt x="66" y="38"/>
                      <a:pt x="1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2" y="207"/>
                    </a:cubicBezTo>
                    <a:cubicBezTo>
                      <a:pt x="542" y="86"/>
                      <a:pt x="438" y="0"/>
                      <a:pt x="3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52" name="Google Shape;11252;p45"/>
              <p:cNvSpPr/>
              <p:nvPr/>
            </p:nvSpPr>
            <p:spPr>
              <a:xfrm>
                <a:off x="5862425" y="3853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6" y="404"/>
                      <a:pt x="147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53" name="Google Shape;11253;p45"/>
              <p:cNvSpPr/>
              <p:nvPr/>
            </p:nvSpPr>
            <p:spPr>
              <a:xfrm>
                <a:off x="6215600" y="37667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1"/>
                    </a:moveTo>
                    <a:cubicBezTo>
                      <a:pt x="129" y="1"/>
                      <a:pt x="1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54" name="Google Shape;11254;p45"/>
              <p:cNvSpPr/>
              <p:nvPr/>
            </p:nvSpPr>
            <p:spPr>
              <a:xfrm>
                <a:off x="6184525" y="37714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8" y="1"/>
                    </a:moveTo>
                    <a:cubicBezTo>
                      <a:pt x="305" y="1"/>
                      <a:pt x="292" y="2"/>
                      <a:pt x="279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0" y="491"/>
                      <a:pt x="319" y="491"/>
                    </a:cubicBezTo>
                    <a:cubicBezTo>
                      <a:pt x="457" y="491"/>
                      <a:pt x="584" y="368"/>
                      <a:pt x="561" y="208"/>
                    </a:cubicBezTo>
                    <a:cubicBezTo>
                      <a:pt x="541" y="89"/>
                      <a:pt x="437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55" name="Google Shape;11255;p45"/>
              <p:cNvSpPr/>
              <p:nvPr/>
            </p:nvSpPr>
            <p:spPr>
              <a:xfrm>
                <a:off x="6154675" y="3776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56" name="Google Shape;11256;p45"/>
              <p:cNvSpPr/>
              <p:nvPr/>
            </p:nvSpPr>
            <p:spPr>
              <a:xfrm>
                <a:off x="6124825" y="37809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57" name="Google Shape;11257;p45"/>
              <p:cNvSpPr/>
              <p:nvPr/>
            </p:nvSpPr>
            <p:spPr>
              <a:xfrm>
                <a:off x="6094975" y="37856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58" name="Google Shape;11258;p45"/>
              <p:cNvSpPr/>
              <p:nvPr/>
            </p:nvSpPr>
            <p:spPr>
              <a:xfrm>
                <a:off x="6065200" y="37903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59" name="Google Shape;11259;p45"/>
              <p:cNvSpPr/>
              <p:nvPr/>
            </p:nvSpPr>
            <p:spPr>
              <a:xfrm>
                <a:off x="6035350" y="3795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60" name="Google Shape;11260;p45"/>
              <p:cNvSpPr/>
              <p:nvPr/>
            </p:nvSpPr>
            <p:spPr>
              <a:xfrm>
                <a:off x="6005500" y="37998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2" y="474"/>
                      <a:pt x="272" y="489"/>
                      <a:pt x="321" y="489"/>
                    </a:cubicBezTo>
                    <a:cubicBezTo>
                      <a:pt x="461" y="489"/>
                      <a:pt x="587" y="367"/>
                      <a:pt x="561" y="206"/>
                    </a:cubicBezTo>
                    <a:cubicBezTo>
                      <a:pt x="541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61" name="Google Shape;11261;p45"/>
              <p:cNvSpPr/>
              <p:nvPr/>
            </p:nvSpPr>
            <p:spPr>
              <a:xfrm>
                <a:off x="5975650" y="38045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9" y="442"/>
                    </a:cubicBezTo>
                    <a:cubicBezTo>
                      <a:pt x="223" y="474"/>
                      <a:pt x="272" y="488"/>
                      <a:pt x="320" y="488"/>
                    </a:cubicBezTo>
                    <a:cubicBezTo>
                      <a:pt x="459" y="488"/>
                      <a:pt x="587" y="366"/>
                      <a:pt x="561" y="204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62" name="Google Shape;11262;p45"/>
              <p:cNvSpPr/>
              <p:nvPr/>
            </p:nvSpPr>
            <p:spPr>
              <a:xfrm>
                <a:off x="5945875" y="38092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63" name="Google Shape;11263;p45"/>
              <p:cNvSpPr/>
              <p:nvPr/>
            </p:nvSpPr>
            <p:spPr>
              <a:xfrm>
                <a:off x="5916025" y="38139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64" name="Google Shape;11264;p45"/>
              <p:cNvSpPr/>
              <p:nvPr/>
            </p:nvSpPr>
            <p:spPr>
              <a:xfrm>
                <a:off x="5886175" y="38186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09" y="0"/>
                      <a:pt x="296" y="2"/>
                      <a:pt x="283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5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65" name="Google Shape;11265;p45"/>
              <p:cNvSpPr/>
              <p:nvPr/>
            </p:nvSpPr>
            <p:spPr>
              <a:xfrm>
                <a:off x="5857725" y="3823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6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18" y="452"/>
                      <a:pt x="587" y="176"/>
                      <a:pt x="408" y="48"/>
                    </a:cubicBezTo>
                    <a:cubicBezTo>
                      <a:pt x="363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66" name="Google Shape;11266;p45"/>
              <p:cNvSpPr/>
              <p:nvPr/>
            </p:nvSpPr>
            <p:spPr>
              <a:xfrm>
                <a:off x="6211300" y="3739300"/>
                <a:ext cx="7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6" extrusionOk="0">
                    <a:moveTo>
                      <a:pt x="60" y="0"/>
                    </a:moveTo>
                    <a:cubicBezTo>
                      <a:pt x="16" y="53"/>
                      <a:pt x="1" y="122"/>
                      <a:pt x="10" y="188"/>
                    </a:cubicBezTo>
                    <a:cubicBezTo>
                      <a:pt x="30" y="309"/>
                      <a:pt x="133" y="395"/>
                      <a:pt x="250" y="395"/>
                    </a:cubicBezTo>
                    <a:cubicBezTo>
                      <a:pt x="263" y="395"/>
                      <a:pt x="276" y="394"/>
                      <a:pt x="289" y="392"/>
                    </a:cubicBezTo>
                    <a:cubicBezTo>
                      <a:pt x="295" y="392"/>
                      <a:pt x="298" y="392"/>
                      <a:pt x="305" y="389"/>
                    </a:cubicBezTo>
                    <a:cubicBezTo>
                      <a:pt x="226" y="257"/>
                      <a:pt x="145" y="129"/>
                      <a:pt x="6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67" name="Google Shape;11267;p45"/>
              <p:cNvSpPr/>
              <p:nvPr/>
            </p:nvSpPr>
            <p:spPr>
              <a:xfrm>
                <a:off x="6179725" y="3741650"/>
                <a:ext cx="14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2" extrusionOk="0">
                    <a:moveTo>
                      <a:pt x="318" y="1"/>
                    </a:moveTo>
                    <a:cubicBezTo>
                      <a:pt x="307" y="1"/>
                      <a:pt x="295" y="2"/>
                      <a:pt x="283" y="3"/>
                    </a:cubicBezTo>
                    <a:cubicBezTo>
                      <a:pt x="70" y="38"/>
                      <a:pt x="1" y="317"/>
                      <a:pt x="179" y="445"/>
                    </a:cubicBezTo>
                    <a:cubicBezTo>
                      <a:pt x="224" y="477"/>
                      <a:pt x="273" y="491"/>
                      <a:pt x="320" y="491"/>
                    </a:cubicBezTo>
                    <a:cubicBezTo>
                      <a:pt x="460" y="491"/>
                      <a:pt x="588" y="368"/>
                      <a:pt x="562" y="207"/>
                    </a:cubicBezTo>
                    <a:cubicBezTo>
                      <a:pt x="545" y="87"/>
                      <a:pt x="439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68" name="Google Shape;11268;p45"/>
              <p:cNvSpPr/>
              <p:nvPr/>
            </p:nvSpPr>
            <p:spPr>
              <a:xfrm>
                <a:off x="6149975" y="37464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2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69" y="490"/>
                      <a:pt x="317" y="490"/>
                    </a:cubicBezTo>
                    <a:cubicBezTo>
                      <a:pt x="456" y="490"/>
                      <a:pt x="584" y="365"/>
                      <a:pt x="561" y="204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69" name="Google Shape;11269;p45"/>
              <p:cNvSpPr/>
              <p:nvPr/>
            </p:nvSpPr>
            <p:spPr>
              <a:xfrm>
                <a:off x="6120125" y="37511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70" name="Google Shape;11270;p45"/>
              <p:cNvSpPr/>
              <p:nvPr/>
            </p:nvSpPr>
            <p:spPr>
              <a:xfrm>
                <a:off x="6090275" y="3755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1" y="86"/>
                      <a:pt x="440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71" name="Google Shape;11271;p45"/>
              <p:cNvSpPr/>
              <p:nvPr/>
            </p:nvSpPr>
            <p:spPr>
              <a:xfrm>
                <a:off x="6060425" y="37605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4" y="490"/>
                      <a:pt x="322" y="490"/>
                    </a:cubicBezTo>
                    <a:cubicBezTo>
                      <a:pt x="460" y="490"/>
                      <a:pt x="587" y="368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72" name="Google Shape;11272;p45"/>
              <p:cNvSpPr/>
              <p:nvPr/>
            </p:nvSpPr>
            <p:spPr>
              <a:xfrm>
                <a:off x="6030650" y="3765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4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73" name="Google Shape;11273;p45"/>
              <p:cNvSpPr/>
              <p:nvPr/>
            </p:nvSpPr>
            <p:spPr>
              <a:xfrm>
                <a:off x="6000800" y="37700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6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74" name="Google Shape;11274;p45"/>
              <p:cNvSpPr/>
              <p:nvPr/>
            </p:nvSpPr>
            <p:spPr>
              <a:xfrm>
                <a:off x="5970950" y="37747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75" name="Google Shape;11275;p45"/>
              <p:cNvSpPr/>
              <p:nvPr/>
            </p:nvSpPr>
            <p:spPr>
              <a:xfrm>
                <a:off x="5941175" y="37794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2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76" name="Google Shape;11276;p45"/>
              <p:cNvSpPr/>
              <p:nvPr/>
            </p:nvSpPr>
            <p:spPr>
              <a:xfrm>
                <a:off x="5911325" y="3784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77" name="Google Shape;11277;p45"/>
              <p:cNvSpPr/>
              <p:nvPr/>
            </p:nvSpPr>
            <p:spPr>
              <a:xfrm>
                <a:off x="5881475" y="3788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78" name="Google Shape;11278;p45"/>
              <p:cNvSpPr/>
              <p:nvPr/>
            </p:nvSpPr>
            <p:spPr>
              <a:xfrm>
                <a:off x="5853000" y="37935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9" y="1"/>
                      <a:pt x="0" y="123"/>
                      <a:pt x="24" y="285"/>
                    </a:cubicBezTo>
                    <a:cubicBezTo>
                      <a:pt x="44" y="405"/>
                      <a:pt x="150" y="491"/>
                      <a:pt x="271" y="491"/>
                    </a:cubicBezTo>
                    <a:cubicBezTo>
                      <a:pt x="282" y="491"/>
                      <a:pt x="294" y="490"/>
                      <a:pt x="306" y="489"/>
                    </a:cubicBezTo>
                    <a:cubicBezTo>
                      <a:pt x="519" y="454"/>
                      <a:pt x="585" y="175"/>
                      <a:pt x="409" y="47"/>
                    </a:cubicBezTo>
                    <a:cubicBezTo>
                      <a:pt x="365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79" name="Google Shape;11279;p45"/>
              <p:cNvSpPr/>
              <p:nvPr/>
            </p:nvSpPr>
            <p:spPr>
              <a:xfrm>
                <a:off x="6176350" y="37118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8" y="0"/>
                    </a:moveTo>
                    <a:cubicBezTo>
                      <a:pt x="129" y="0"/>
                      <a:pt x="1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6" y="15"/>
                      <a:pt x="317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80" name="Google Shape;11280;p45"/>
              <p:cNvSpPr/>
              <p:nvPr/>
            </p:nvSpPr>
            <p:spPr>
              <a:xfrm>
                <a:off x="6145175" y="37165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4" y="475"/>
                      <a:pt x="274" y="490"/>
                      <a:pt x="321" y="490"/>
                    </a:cubicBezTo>
                    <a:cubicBezTo>
                      <a:pt x="460" y="490"/>
                      <a:pt x="587" y="366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81" name="Google Shape;11281;p45"/>
              <p:cNvSpPr/>
              <p:nvPr/>
            </p:nvSpPr>
            <p:spPr>
              <a:xfrm>
                <a:off x="6115425" y="37212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5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82" name="Google Shape;11282;p45"/>
              <p:cNvSpPr/>
              <p:nvPr/>
            </p:nvSpPr>
            <p:spPr>
              <a:xfrm>
                <a:off x="6085575" y="37259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83" name="Google Shape;11283;p45"/>
              <p:cNvSpPr/>
              <p:nvPr/>
            </p:nvSpPr>
            <p:spPr>
              <a:xfrm>
                <a:off x="6055725" y="37307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9" y="488"/>
                      <a:pt x="587" y="365"/>
                      <a:pt x="561" y="204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84" name="Google Shape;11284;p45"/>
              <p:cNvSpPr/>
              <p:nvPr/>
            </p:nvSpPr>
            <p:spPr>
              <a:xfrm>
                <a:off x="6025950" y="373545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4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85" name="Google Shape;11285;p45"/>
              <p:cNvSpPr/>
              <p:nvPr/>
            </p:nvSpPr>
            <p:spPr>
              <a:xfrm>
                <a:off x="5996100" y="37401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86" name="Google Shape;11286;p45"/>
              <p:cNvSpPr/>
              <p:nvPr/>
            </p:nvSpPr>
            <p:spPr>
              <a:xfrm>
                <a:off x="5966250" y="3744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87" name="Google Shape;11287;p45"/>
              <p:cNvSpPr/>
              <p:nvPr/>
            </p:nvSpPr>
            <p:spPr>
              <a:xfrm>
                <a:off x="5936400" y="37495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9" y="37"/>
                      <a:pt x="0" y="313"/>
                      <a:pt x="179" y="441"/>
                    </a:cubicBezTo>
                    <a:cubicBezTo>
                      <a:pt x="224" y="475"/>
                      <a:pt x="274" y="489"/>
                      <a:pt x="322" y="489"/>
                    </a:cubicBezTo>
                    <a:cubicBezTo>
                      <a:pt x="460" y="489"/>
                      <a:pt x="587" y="367"/>
                      <a:pt x="561" y="206"/>
                    </a:cubicBezTo>
                    <a:cubicBezTo>
                      <a:pt x="544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88" name="Google Shape;11288;p45"/>
              <p:cNvSpPr/>
              <p:nvPr/>
            </p:nvSpPr>
            <p:spPr>
              <a:xfrm>
                <a:off x="5906625" y="37543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69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89" name="Google Shape;11289;p45"/>
              <p:cNvSpPr/>
              <p:nvPr/>
            </p:nvSpPr>
            <p:spPr>
              <a:xfrm>
                <a:off x="5876775" y="37590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70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90" name="Google Shape;11290;p45"/>
              <p:cNvSpPr/>
              <p:nvPr/>
            </p:nvSpPr>
            <p:spPr>
              <a:xfrm>
                <a:off x="6141800" y="3686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1" y="125"/>
                      <a:pt x="26" y="283"/>
                    </a:cubicBezTo>
                    <a:cubicBezTo>
                      <a:pt x="46" y="405"/>
                      <a:pt x="149" y="490"/>
                      <a:pt x="268" y="490"/>
                    </a:cubicBezTo>
                    <a:cubicBezTo>
                      <a:pt x="281" y="490"/>
                      <a:pt x="295" y="489"/>
                      <a:pt x="308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91" name="Google Shape;11291;p45"/>
              <p:cNvSpPr/>
              <p:nvPr/>
            </p:nvSpPr>
            <p:spPr>
              <a:xfrm>
                <a:off x="6112025" y="36914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68" y="0"/>
                    </a:moveTo>
                    <a:cubicBezTo>
                      <a:pt x="128" y="0"/>
                      <a:pt x="1" y="123"/>
                      <a:pt x="26" y="284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18" y="454"/>
                      <a:pt x="587" y="175"/>
                      <a:pt x="409" y="46"/>
                    </a:cubicBezTo>
                    <a:cubicBezTo>
                      <a:pt x="364" y="14"/>
                      <a:pt x="315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92" name="Google Shape;11292;p45"/>
              <p:cNvSpPr/>
              <p:nvPr/>
            </p:nvSpPr>
            <p:spPr>
              <a:xfrm>
                <a:off x="6080850" y="369620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7" y="35"/>
                      <a:pt x="1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8" y="488"/>
                      <a:pt x="588" y="365"/>
                      <a:pt x="562" y="204"/>
                    </a:cubicBezTo>
                    <a:cubicBezTo>
                      <a:pt x="542" y="86"/>
                      <a:pt x="439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93" name="Google Shape;11293;p45"/>
              <p:cNvSpPr/>
              <p:nvPr/>
            </p:nvSpPr>
            <p:spPr>
              <a:xfrm>
                <a:off x="6051025" y="37009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94" name="Google Shape;11294;p45"/>
              <p:cNvSpPr/>
              <p:nvPr/>
            </p:nvSpPr>
            <p:spPr>
              <a:xfrm>
                <a:off x="6021175" y="37056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95" name="Google Shape;11295;p45"/>
              <p:cNvSpPr/>
              <p:nvPr/>
            </p:nvSpPr>
            <p:spPr>
              <a:xfrm>
                <a:off x="5991400" y="37103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8" y="490"/>
                      <a:pt x="584" y="368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96" name="Google Shape;11296;p45"/>
              <p:cNvSpPr/>
              <p:nvPr/>
            </p:nvSpPr>
            <p:spPr>
              <a:xfrm>
                <a:off x="5961550" y="3715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97" name="Google Shape;11297;p45"/>
              <p:cNvSpPr/>
              <p:nvPr/>
            </p:nvSpPr>
            <p:spPr>
              <a:xfrm>
                <a:off x="5931700" y="37197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1" y="474"/>
                      <a:pt x="270" y="489"/>
                      <a:pt x="318" y="489"/>
                    </a:cubicBezTo>
                    <a:cubicBezTo>
                      <a:pt x="459" y="489"/>
                      <a:pt x="587" y="366"/>
                      <a:pt x="561" y="204"/>
                    </a:cubicBezTo>
                    <a:cubicBezTo>
                      <a:pt x="541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98" name="Google Shape;11298;p45"/>
              <p:cNvSpPr/>
              <p:nvPr/>
            </p:nvSpPr>
            <p:spPr>
              <a:xfrm>
                <a:off x="5903250" y="3724450"/>
                <a:ext cx="146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0" extrusionOk="0">
                    <a:moveTo>
                      <a:pt x="265" y="1"/>
                    </a:moveTo>
                    <a:cubicBezTo>
                      <a:pt x="126" y="1"/>
                      <a:pt x="0" y="123"/>
                      <a:pt x="26" y="284"/>
                    </a:cubicBezTo>
                    <a:cubicBezTo>
                      <a:pt x="43" y="404"/>
                      <a:pt x="149" y="490"/>
                      <a:pt x="269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4" y="174"/>
                      <a:pt x="408" y="49"/>
                    </a:cubicBezTo>
                    <a:cubicBezTo>
                      <a:pt x="363" y="16"/>
                      <a:pt x="313" y="1"/>
                      <a:pt x="2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299" name="Google Shape;11299;p45"/>
              <p:cNvSpPr/>
              <p:nvPr/>
            </p:nvSpPr>
            <p:spPr>
              <a:xfrm>
                <a:off x="5878725" y="3731925"/>
                <a:ext cx="8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379" extrusionOk="0">
                    <a:moveTo>
                      <a:pt x="258" y="0"/>
                    </a:moveTo>
                    <a:lnTo>
                      <a:pt x="258" y="0"/>
                    </a:lnTo>
                    <a:cubicBezTo>
                      <a:pt x="167" y="123"/>
                      <a:pt x="82" y="245"/>
                      <a:pt x="1" y="373"/>
                    </a:cubicBezTo>
                    <a:cubicBezTo>
                      <a:pt x="17" y="377"/>
                      <a:pt x="35" y="379"/>
                      <a:pt x="53" y="379"/>
                    </a:cubicBezTo>
                    <a:cubicBezTo>
                      <a:pt x="66" y="379"/>
                      <a:pt x="79" y="378"/>
                      <a:pt x="92" y="377"/>
                    </a:cubicBezTo>
                    <a:cubicBezTo>
                      <a:pt x="267" y="348"/>
                      <a:pt x="355" y="148"/>
                      <a:pt x="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0" name="Google Shape;11300;p45"/>
              <p:cNvSpPr/>
              <p:nvPr/>
            </p:nvSpPr>
            <p:spPr>
              <a:xfrm>
                <a:off x="6107425" y="3661650"/>
                <a:ext cx="138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9" extrusionOk="0">
                    <a:moveTo>
                      <a:pt x="254" y="0"/>
                    </a:moveTo>
                    <a:cubicBezTo>
                      <a:pt x="245" y="0"/>
                      <a:pt x="235" y="0"/>
                      <a:pt x="223" y="4"/>
                    </a:cubicBezTo>
                    <a:cubicBezTo>
                      <a:pt x="91" y="22"/>
                      <a:pt x="0" y="148"/>
                      <a:pt x="19" y="282"/>
                    </a:cubicBezTo>
                    <a:cubicBezTo>
                      <a:pt x="40" y="406"/>
                      <a:pt x="147" y="488"/>
                      <a:pt x="260" y="488"/>
                    </a:cubicBezTo>
                    <a:cubicBezTo>
                      <a:pt x="299" y="488"/>
                      <a:pt x="339" y="479"/>
                      <a:pt x="376" y="458"/>
                    </a:cubicBezTo>
                    <a:cubicBezTo>
                      <a:pt x="527" y="380"/>
                      <a:pt x="552" y="176"/>
                      <a:pt x="427" y="63"/>
                    </a:cubicBezTo>
                    <a:cubicBezTo>
                      <a:pt x="370" y="41"/>
                      <a:pt x="314" y="19"/>
                      <a:pt x="2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1" name="Google Shape;11301;p45"/>
              <p:cNvSpPr/>
              <p:nvPr/>
            </p:nvSpPr>
            <p:spPr>
              <a:xfrm>
                <a:off x="6077475" y="3666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6" y="1"/>
                    </a:moveTo>
                    <a:cubicBezTo>
                      <a:pt x="127" y="1"/>
                      <a:pt x="1" y="123"/>
                      <a:pt x="26" y="284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18" y="453"/>
                      <a:pt x="587" y="177"/>
                      <a:pt x="409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2" name="Google Shape;11302;p45"/>
              <p:cNvSpPr/>
              <p:nvPr/>
            </p:nvSpPr>
            <p:spPr>
              <a:xfrm>
                <a:off x="6047625" y="36710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3" name="Google Shape;11303;p45"/>
              <p:cNvSpPr/>
              <p:nvPr/>
            </p:nvSpPr>
            <p:spPr>
              <a:xfrm>
                <a:off x="6017775" y="36757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4" name="Google Shape;11304;p45"/>
              <p:cNvSpPr/>
              <p:nvPr/>
            </p:nvSpPr>
            <p:spPr>
              <a:xfrm>
                <a:off x="5987975" y="3680475"/>
                <a:ext cx="14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89" extrusionOk="0">
                    <a:moveTo>
                      <a:pt x="269" y="0"/>
                    </a:moveTo>
                    <a:cubicBezTo>
                      <a:pt x="129" y="0"/>
                      <a:pt x="1" y="123"/>
                      <a:pt x="24" y="285"/>
                    </a:cubicBezTo>
                    <a:cubicBezTo>
                      <a:pt x="44" y="403"/>
                      <a:pt x="148" y="489"/>
                      <a:pt x="266" y="489"/>
                    </a:cubicBezTo>
                    <a:cubicBezTo>
                      <a:pt x="279" y="489"/>
                      <a:pt x="293" y="487"/>
                      <a:pt x="306" y="485"/>
                    </a:cubicBezTo>
                    <a:cubicBezTo>
                      <a:pt x="520" y="454"/>
                      <a:pt x="585" y="175"/>
                      <a:pt x="410" y="47"/>
                    </a:cubicBezTo>
                    <a:cubicBezTo>
                      <a:pt x="365" y="15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5" name="Google Shape;11305;p45"/>
              <p:cNvSpPr/>
              <p:nvPr/>
            </p:nvSpPr>
            <p:spPr>
              <a:xfrm>
                <a:off x="5958150" y="36852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1"/>
                    </a:moveTo>
                    <a:cubicBezTo>
                      <a:pt x="127" y="1"/>
                      <a:pt x="1" y="123"/>
                      <a:pt x="27" y="284"/>
                    </a:cubicBezTo>
                    <a:cubicBezTo>
                      <a:pt x="44" y="404"/>
                      <a:pt x="149" y="490"/>
                      <a:pt x="270" y="490"/>
                    </a:cubicBezTo>
                    <a:cubicBezTo>
                      <a:pt x="282" y="490"/>
                      <a:pt x="294" y="489"/>
                      <a:pt x="305" y="487"/>
                    </a:cubicBezTo>
                    <a:cubicBezTo>
                      <a:pt x="522" y="453"/>
                      <a:pt x="587" y="174"/>
                      <a:pt x="412" y="49"/>
                    </a:cubicBezTo>
                    <a:cubicBezTo>
                      <a:pt x="366" y="16"/>
                      <a:pt x="316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6" name="Google Shape;11306;p45"/>
              <p:cNvSpPr/>
              <p:nvPr/>
            </p:nvSpPr>
            <p:spPr>
              <a:xfrm>
                <a:off x="5928300" y="36899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9" y="1"/>
                      <a:pt x="1" y="123"/>
                      <a:pt x="27" y="284"/>
                    </a:cubicBezTo>
                    <a:cubicBezTo>
                      <a:pt x="46" y="403"/>
                      <a:pt x="150" y="491"/>
                      <a:pt x="267" y="491"/>
                    </a:cubicBezTo>
                    <a:cubicBezTo>
                      <a:pt x="280" y="491"/>
                      <a:pt x="293" y="490"/>
                      <a:pt x="305" y="487"/>
                    </a:cubicBezTo>
                    <a:cubicBezTo>
                      <a:pt x="522" y="453"/>
                      <a:pt x="587" y="177"/>
                      <a:pt x="412" y="49"/>
                    </a:cubicBezTo>
                    <a:cubicBezTo>
                      <a:pt x="367" y="16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7" name="Google Shape;11307;p45"/>
              <p:cNvSpPr/>
              <p:nvPr/>
            </p:nvSpPr>
            <p:spPr>
              <a:xfrm>
                <a:off x="5907250" y="3703100"/>
                <a:ext cx="35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35" extrusionOk="0">
                    <a:moveTo>
                      <a:pt x="141" y="0"/>
                    </a:moveTo>
                    <a:cubicBezTo>
                      <a:pt x="94" y="44"/>
                      <a:pt x="47" y="91"/>
                      <a:pt x="0" y="135"/>
                    </a:cubicBezTo>
                    <a:cubicBezTo>
                      <a:pt x="63" y="113"/>
                      <a:pt x="116" y="63"/>
                      <a:pt x="1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8" name="Google Shape;11308;p45"/>
              <p:cNvSpPr/>
              <p:nvPr/>
            </p:nvSpPr>
            <p:spPr>
              <a:xfrm>
                <a:off x="6044125" y="3649975"/>
                <a:ext cx="10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9" extrusionOk="0">
                    <a:moveTo>
                      <a:pt x="0" y="1"/>
                    </a:moveTo>
                    <a:cubicBezTo>
                      <a:pt x="38" y="85"/>
                      <a:pt x="124" y="139"/>
                      <a:pt x="216" y="139"/>
                    </a:cubicBezTo>
                    <a:cubicBezTo>
                      <a:pt x="230" y="139"/>
                      <a:pt x="243" y="138"/>
                      <a:pt x="257" y="135"/>
                    </a:cubicBezTo>
                    <a:cubicBezTo>
                      <a:pt x="332" y="123"/>
                      <a:pt x="398" y="76"/>
                      <a:pt x="436" y="7"/>
                    </a:cubicBezTo>
                    <a:cubicBezTo>
                      <a:pt x="320" y="4"/>
                      <a:pt x="207" y="1"/>
                      <a:pt x="9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09" name="Google Shape;11309;p45"/>
              <p:cNvSpPr/>
              <p:nvPr/>
            </p:nvSpPr>
            <p:spPr>
              <a:xfrm>
                <a:off x="6013725" y="3651000"/>
                <a:ext cx="126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288" extrusionOk="0">
                    <a:moveTo>
                      <a:pt x="483" y="0"/>
                    </a:moveTo>
                    <a:cubicBezTo>
                      <a:pt x="320" y="19"/>
                      <a:pt x="157" y="41"/>
                      <a:pt x="0" y="66"/>
                    </a:cubicBezTo>
                    <a:cubicBezTo>
                      <a:pt x="0" y="72"/>
                      <a:pt x="0" y="75"/>
                      <a:pt x="0" y="82"/>
                    </a:cubicBezTo>
                    <a:cubicBezTo>
                      <a:pt x="20" y="202"/>
                      <a:pt x="126" y="288"/>
                      <a:pt x="245" y="288"/>
                    </a:cubicBezTo>
                    <a:cubicBezTo>
                      <a:pt x="256" y="288"/>
                      <a:pt x="268" y="287"/>
                      <a:pt x="279" y="285"/>
                    </a:cubicBezTo>
                    <a:cubicBezTo>
                      <a:pt x="414" y="263"/>
                      <a:pt x="505" y="138"/>
                      <a:pt x="483" y="3"/>
                    </a:cubicBezTo>
                    <a:cubicBezTo>
                      <a:pt x="483" y="3"/>
                      <a:pt x="483" y="3"/>
                      <a:pt x="4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10" name="Google Shape;11310;p45"/>
              <p:cNvSpPr/>
              <p:nvPr/>
            </p:nvSpPr>
            <p:spPr>
              <a:xfrm>
                <a:off x="5984575" y="3656400"/>
                <a:ext cx="117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61" extrusionOk="0">
                    <a:moveTo>
                      <a:pt x="458" y="0"/>
                    </a:moveTo>
                    <a:lnTo>
                      <a:pt x="458" y="0"/>
                    </a:lnTo>
                    <a:cubicBezTo>
                      <a:pt x="305" y="41"/>
                      <a:pt x="151" y="85"/>
                      <a:pt x="1" y="135"/>
                    </a:cubicBezTo>
                    <a:cubicBezTo>
                      <a:pt x="45" y="212"/>
                      <a:pt x="127" y="260"/>
                      <a:pt x="215" y="260"/>
                    </a:cubicBezTo>
                    <a:cubicBezTo>
                      <a:pt x="227" y="260"/>
                      <a:pt x="239" y="259"/>
                      <a:pt x="251" y="257"/>
                    </a:cubicBezTo>
                    <a:cubicBezTo>
                      <a:pt x="377" y="236"/>
                      <a:pt x="467" y="126"/>
                      <a:pt x="4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1311" name="Google Shape;11311;p45"/>
            <p:cNvSpPr/>
            <p:nvPr/>
          </p:nvSpPr>
          <p:spPr>
            <a:xfrm>
              <a:off x="6783015" y="1371082"/>
              <a:ext cx="608414" cy="554298"/>
            </a:xfrm>
            <a:custGeom>
              <a:avLst/>
              <a:gdLst/>
              <a:ahLst/>
              <a:cxnLst/>
              <a:rect l="l" t="t" r="r" b="b"/>
              <a:pathLst>
                <a:path w="6296" h="5736" extrusionOk="0">
                  <a:moveTo>
                    <a:pt x="3148" y="1"/>
                  </a:moveTo>
                  <a:cubicBezTo>
                    <a:pt x="2414" y="1"/>
                    <a:pt x="1681" y="281"/>
                    <a:pt x="1121" y="841"/>
                  </a:cubicBezTo>
                  <a:cubicBezTo>
                    <a:pt x="0" y="1961"/>
                    <a:pt x="0" y="3776"/>
                    <a:pt x="1121" y="4895"/>
                  </a:cubicBezTo>
                  <a:cubicBezTo>
                    <a:pt x="1681" y="5456"/>
                    <a:pt x="2414" y="5736"/>
                    <a:pt x="3148" y="5736"/>
                  </a:cubicBezTo>
                  <a:cubicBezTo>
                    <a:pt x="3882" y="5736"/>
                    <a:pt x="4615" y="5456"/>
                    <a:pt x="5175" y="4895"/>
                  </a:cubicBezTo>
                  <a:cubicBezTo>
                    <a:pt x="6296" y="3776"/>
                    <a:pt x="6296" y="1961"/>
                    <a:pt x="5175" y="841"/>
                  </a:cubicBezTo>
                  <a:cubicBezTo>
                    <a:pt x="4615" y="281"/>
                    <a:pt x="3882" y="1"/>
                    <a:pt x="3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12" name="Google Shape;11312;p45"/>
            <p:cNvSpPr/>
            <p:nvPr/>
          </p:nvSpPr>
          <p:spPr>
            <a:xfrm>
              <a:off x="6928151" y="1483372"/>
              <a:ext cx="330535" cy="329696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6301" y="1356"/>
                  </a:moveTo>
                  <a:cubicBezTo>
                    <a:pt x="6522" y="1356"/>
                    <a:pt x="6711" y="1576"/>
                    <a:pt x="6711" y="1797"/>
                  </a:cubicBezTo>
                  <a:lnTo>
                    <a:pt x="6711" y="2269"/>
                  </a:lnTo>
                  <a:cubicBezTo>
                    <a:pt x="7656" y="2458"/>
                    <a:pt x="8349" y="3309"/>
                    <a:pt x="8349" y="4285"/>
                  </a:cubicBezTo>
                  <a:cubicBezTo>
                    <a:pt x="8349" y="4538"/>
                    <a:pt x="8160" y="4727"/>
                    <a:pt x="7971" y="4727"/>
                  </a:cubicBezTo>
                  <a:cubicBezTo>
                    <a:pt x="7719" y="4727"/>
                    <a:pt x="7530" y="4538"/>
                    <a:pt x="7530" y="4285"/>
                  </a:cubicBezTo>
                  <a:cubicBezTo>
                    <a:pt x="7530" y="3624"/>
                    <a:pt x="6994" y="3057"/>
                    <a:pt x="6301" y="3057"/>
                  </a:cubicBezTo>
                  <a:cubicBezTo>
                    <a:pt x="5640" y="3057"/>
                    <a:pt x="5073" y="3624"/>
                    <a:pt x="5073" y="4285"/>
                  </a:cubicBezTo>
                  <a:cubicBezTo>
                    <a:pt x="5073" y="4947"/>
                    <a:pt x="5829" y="5483"/>
                    <a:pt x="6585" y="6018"/>
                  </a:cubicBezTo>
                  <a:cubicBezTo>
                    <a:pt x="7435" y="6648"/>
                    <a:pt x="8412" y="7310"/>
                    <a:pt x="8412" y="8413"/>
                  </a:cubicBezTo>
                  <a:cubicBezTo>
                    <a:pt x="8412" y="9421"/>
                    <a:pt x="7687" y="10271"/>
                    <a:pt x="6742" y="10429"/>
                  </a:cubicBezTo>
                  <a:lnTo>
                    <a:pt x="6742" y="10901"/>
                  </a:lnTo>
                  <a:cubicBezTo>
                    <a:pt x="6742" y="11154"/>
                    <a:pt x="6553" y="11311"/>
                    <a:pt x="6364" y="11311"/>
                  </a:cubicBezTo>
                  <a:cubicBezTo>
                    <a:pt x="6144" y="11311"/>
                    <a:pt x="5955" y="11091"/>
                    <a:pt x="5955" y="10901"/>
                  </a:cubicBezTo>
                  <a:lnTo>
                    <a:pt x="5955" y="10429"/>
                  </a:lnTo>
                  <a:cubicBezTo>
                    <a:pt x="5010" y="10240"/>
                    <a:pt x="4316" y="9421"/>
                    <a:pt x="4316" y="8413"/>
                  </a:cubicBezTo>
                  <a:cubicBezTo>
                    <a:pt x="4316" y="8192"/>
                    <a:pt x="4505" y="8035"/>
                    <a:pt x="4694" y="8035"/>
                  </a:cubicBezTo>
                  <a:cubicBezTo>
                    <a:pt x="4884" y="8035"/>
                    <a:pt x="5136" y="8224"/>
                    <a:pt x="5136" y="8413"/>
                  </a:cubicBezTo>
                  <a:cubicBezTo>
                    <a:pt x="5136" y="9106"/>
                    <a:pt x="5671" y="9641"/>
                    <a:pt x="6364" y="9641"/>
                  </a:cubicBezTo>
                  <a:cubicBezTo>
                    <a:pt x="7026" y="9641"/>
                    <a:pt x="7561" y="9106"/>
                    <a:pt x="7561" y="8413"/>
                  </a:cubicBezTo>
                  <a:cubicBezTo>
                    <a:pt x="7561" y="7751"/>
                    <a:pt x="6868" y="7247"/>
                    <a:pt x="6081" y="6680"/>
                  </a:cubicBezTo>
                  <a:cubicBezTo>
                    <a:pt x="5199" y="6050"/>
                    <a:pt x="4253" y="5388"/>
                    <a:pt x="4253" y="4285"/>
                  </a:cubicBezTo>
                  <a:cubicBezTo>
                    <a:pt x="4253" y="3309"/>
                    <a:pt x="4978" y="2427"/>
                    <a:pt x="5923" y="2269"/>
                  </a:cubicBezTo>
                  <a:lnTo>
                    <a:pt x="5923" y="1797"/>
                  </a:lnTo>
                  <a:cubicBezTo>
                    <a:pt x="5923" y="1576"/>
                    <a:pt x="6112" y="1356"/>
                    <a:pt x="6301" y="1356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836"/>
                    <a:pt x="0" y="6333"/>
                  </a:cubicBezTo>
                  <a:cubicBezTo>
                    <a:pt x="0" y="9830"/>
                    <a:pt x="2836" y="12666"/>
                    <a:pt x="6333" y="12666"/>
                  </a:cubicBezTo>
                  <a:cubicBezTo>
                    <a:pt x="9861" y="12666"/>
                    <a:pt x="12697" y="9830"/>
                    <a:pt x="12697" y="6333"/>
                  </a:cubicBezTo>
                  <a:cubicBezTo>
                    <a:pt x="12697" y="2836"/>
                    <a:pt x="9861" y="1"/>
                    <a:pt x="6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313" name="Google Shape;11313;p45"/>
          <p:cNvGrpSpPr/>
          <p:nvPr/>
        </p:nvGrpSpPr>
        <p:grpSpPr>
          <a:xfrm>
            <a:off x="1714278" y="1366415"/>
            <a:ext cx="684994" cy="563617"/>
            <a:chOff x="1675985" y="1366415"/>
            <a:chExt cx="684994" cy="563617"/>
          </a:xfrm>
        </p:grpSpPr>
        <p:grpSp>
          <p:nvGrpSpPr>
            <p:cNvPr id="11314" name="Google Shape;11314;p45"/>
            <p:cNvGrpSpPr/>
            <p:nvPr/>
          </p:nvGrpSpPr>
          <p:grpSpPr>
            <a:xfrm>
              <a:off x="1675985" y="1366415"/>
              <a:ext cx="570516" cy="563617"/>
              <a:chOff x="5853000" y="3649975"/>
              <a:chExt cx="390150" cy="399275"/>
            </a:xfrm>
          </p:grpSpPr>
          <p:sp>
            <p:nvSpPr>
              <p:cNvPr id="11315" name="Google Shape;11315;p45"/>
              <p:cNvSpPr/>
              <p:nvPr/>
            </p:nvSpPr>
            <p:spPr>
              <a:xfrm>
                <a:off x="6134850" y="4024300"/>
                <a:ext cx="77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74" extrusionOk="0">
                    <a:moveTo>
                      <a:pt x="238" y="1"/>
                    </a:moveTo>
                    <a:cubicBezTo>
                      <a:pt x="224" y="1"/>
                      <a:pt x="211" y="2"/>
                      <a:pt x="198" y="4"/>
                    </a:cubicBezTo>
                    <a:cubicBezTo>
                      <a:pt x="104" y="16"/>
                      <a:pt x="28" y="82"/>
                      <a:pt x="0" y="173"/>
                    </a:cubicBezTo>
                    <a:cubicBezTo>
                      <a:pt x="107" y="123"/>
                      <a:pt x="210" y="67"/>
                      <a:pt x="310" y="10"/>
                    </a:cubicBezTo>
                    <a:cubicBezTo>
                      <a:pt x="286" y="4"/>
                      <a:pt x="262" y="1"/>
                      <a:pt x="2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16" name="Google Shape;11316;p45"/>
              <p:cNvSpPr/>
              <p:nvPr/>
            </p:nvSpPr>
            <p:spPr>
              <a:xfrm>
                <a:off x="6103750" y="4028975"/>
                <a:ext cx="1332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38" extrusionOk="0">
                    <a:moveTo>
                      <a:pt x="285" y="1"/>
                    </a:moveTo>
                    <a:cubicBezTo>
                      <a:pt x="244" y="1"/>
                      <a:pt x="202" y="11"/>
                      <a:pt x="163" y="33"/>
                    </a:cubicBezTo>
                    <a:cubicBezTo>
                      <a:pt x="16" y="121"/>
                      <a:pt x="0" y="328"/>
                      <a:pt x="135" y="437"/>
                    </a:cubicBezTo>
                    <a:cubicBezTo>
                      <a:pt x="266" y="394"/>
                      <a:pt x="395" y="350"/>
                      <a:pt x="523" y="300"/>
                    </a:cubicBezTo>
                    <a:cubicBezTo>
                      <a:pt x="530" y="268"/>
                      <a:pt x="533" y="237"/>
                      <a:pt x="527" y="209"/>
                    </a:cubicBezTo>
                    <a:cubicBezTo>
                      <a:pt x="508" y="8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17" name="Google Shape;11317;p45"/>
              <p:cNvSpPr/>
              <p:nvPr/>
            </p:nvSpPr>
            <p:spPr>
              <a:xfrm>
                <a:off x="6073025" y="4033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8"/>
                      <a:pt x="1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2" y="208"/>
                    </a:cubicBezTo>
                    <a:cubicBezTo>
                      <a:pt x="545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18" name="Google Shape;11318;p45"/>
              <p:cNvSpPr/>
              <p:nvPr/>
            </p:nvSpPr>
            <p:spPr>
              <a:xfrm>
                <a:off x="6044050" y="4038400"/>
                <a:ext cx="13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34" extrusionOk="0">
                    <a:moveTo>
                      <a:pt x="286" y="0"/>
                    </a:moveTo>
                    <a:cubicBezTo>
                      <a:pt x="245" y="0"/>
                      <a:pt x="204" y="10"/>
                      <a:pt x="166" y="32"/>
                    </a:cubicBezTo>
                    <a:cubicBezTo>
                      <a:pt x="16" y="120"/>
                      <a:pt x="0" y="327"/>
                      <a:pt x="132" y="433"/>
                    </a:cubicBezTo>
                    <a:cubicBezTo>
                      <a:pt x="238" y="433"/>
                      <a:pt x="345" y="430"/>
                      <a:pt x="451" y="427"/>
                    </a:cubicBezTo>
                    <a:cubicBezTo>
                      <a:pt x="514" y="371"/>
                      <a:pt x="542" y="289"/>
                      <a:pt x="530" y="208"/>
                    </a:cubicBezTo>
                    <a:cubicBezTo>
                      <a:pt x="509" y="82"/>
                      <a:pt x="400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19" name="Google Shape;11319;p45"/>
              <p:cNvSpPr/>
              <p:nvPr/>
            </p:nvSpPr>
            <p:spPr>
              <a:xfrm>
                <a:off x="6015750" y="4043125"/>
                <a:ext cx="117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0" extrusionOk="0">
                    <a:moveTo>
                      <a:pt x="223" y="1"/>
                    </a:moveTo>
                    <a:cubicBezTo>
                      <a:pt x="212" y="1"/>
                      <a:pt x="200" y="1"/>
                      <a:pt x="189" y="3"/>
                    </a:cubicBezTo>
                    <a:cubicBezTo>
                      <a:pt x="104" y="19"/>
                      <a:pt x="32" y="72"/>
                      <a:pt x="1" y="153"/>
                    </a:cubicBezTo>
                    <a:cubicBezTo>
                      <a:pt x="154" y="175"/>
                      <a:pt x="311" y="194"/>
                      <a:pt x="468" y="210"/>
                    </a:cubicBezTo>
                    <a:cubicBezTo>
                      <a:pt x="468" y="210"/>
                      <a:pt x="468" y="207"/>
                      <a:pt x="468" y="207"/>
                    </a:cubicBezTo>
                    <a:cubicBezTo>
                      <a:pt x="448" y="87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20" name="Google Shape;11320;p45"/>
              <p:cNvSpPr/>
              <p:nvPr/>
            </p:nvSpPr>
            <p:spPr>
              <a:xfrm>
                <a:off x="6190625" y="3986300"/>
                <a:ext cx="1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5" extrusionOk="0">
                    <a:moveTo>
                      <a:pt x="51" y="1"/>
                    </a:moveTo>
                    <a:lnTo>
                      <a:pt x="51" y="1"/>
                    </a:lnTo>
                    <a:cubicBezTo>
                      <a:pt x="32" y="17"/>
                      <a:pt x="16" y="35"/>
                      <a:pt x="0" y="54"/>
                    </a:cubicBezTo>
                    <a:cubicBezTo>
                      <a:pt x="19" y="35"/>
                      <a:pt x="35" y="20"/>
                      <a:pt x="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21" name="Google Shape;11321;p45"/>
              <p:cNvSpPr/>
              <p:nvPr/>
            </p:nvSpPr>
            <p:spPr>
              <a:xfrm>
                <a:off x="6157800" y="39897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3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5"/>
                      <a:pt x="0" y="314"/>
                      <a:pt x="179" y="443"/>
                    </a:cubicBezTo>
                    <a:cubicBezTo>
                      <a:pt x="224" y="475"/>
                      <a:pt x="272" y="489"/>
                      <a:pt x="320" y="489"/>
                    </a:cubicBezTo>
                    <a:cubicBezTo>
                      <a:pt x="459" y="489"/>
                      <a:pt x="587" y="366"/>
                      <a:pt x="561" y="205"/>
                    </a:cubicBezTo>
                    <a:cubicBezTo>
                      <a:pt x="544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22" name="Google Shape;11322;p45"/>
              <p:cNvSpPr/>
              <p:nvPr/>
            </p:nvSpPr>
            <p:spPr>
              <a:xfrm>
                <a:off x="6128025" y="39944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23" name="Google Shape;11323;p45"/>
              <p:cNvSpPr/>
              <p:nvPr/>
            </p:nvSpPr>
            <p:spPr>
              <a:xfrm>
                <a:off x="6098175" y="39991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2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24" name="Google Shape;11324;p45"/>
              <p:cNvSpPr/>
              <p:nvPr/>
            </p:nvSpPr>
            <p:spPr>
              <a:xfrm>
                <a:off x="6069650" y="4003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7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25" name="Google Shape;11325;p45"/>
              <p:cNvSpPr/>
              <p:nvPr/>
            </p:nvSpPr>
            <p:spPr>
              <a:xfrm>
                <a:off x="6038550" y="40085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5" y="1"/>
                    </a:moveTo>
                    <a:cubicBezTo>
                      <a:pt x="303" y="1"/>
                      <a:pt x="292" y="1"/>
                      <a:pt x="280" y="3"/>
                    </a:cubicBezTo>
                    <a:cubicBezTo>
                      <a:pt x="67" y="38"/>
                      <a:pt x="1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8" y="490"/>
                      <a:pt x="585" y="367"/>
                      <a:pt x="562" y="207"/>
                    </a:cubicBezTo>
                    <a:cubicBezTo>
                      <a:pt x="542" y="87"/>
                      <a:pt x="436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26" name="Google Shape;11326;p45"/>
              <p:cNvSpPr/>
              <p:nvPr/>
            </p:nvSpPr>
            <p:spPr>
              <a:xfrm>
                <a:off x="6008700" y="40133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6"/>
                      <a:pt x="1" y="314"/>
                      <a:pt x="176" y="443"/>
                    </a:cubicBezTo>
                    <a:cubicBezTo>
                      <a:pt x="221" y="475"/>
                      <a:pt x="270" y="489"/>
                      <a:pt x="318" y="489"/>
                    </a:cubicBezTo>
                    <a:cubicBezTo>
                      <a:pt x="458" y="489"/>
                      <a:pt x="587" y="366"/>
                      <a:pt x="562" y="205"/>
                    </a:cubicBezTo>
                    <a:cubicBezTo>
                      <a:pt x="542" y="86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27" name="Google Shape;11327;p45"/>
              <p:cNvSpPr/>
              <p:nvPr/>
            </p:nvSpPr>
            <p:spPr>
              <a:xfrm>
                <a:off x="5978850" y="40180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9"/>
                      <a:pt x="1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2" y="208"/>
                    </a:cubicBezTo>
                    <a:cubicBezTo>
                      <a:pt x="542" y="87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28" name="Google Shape;11328;p45"/>
              <p:cNvSpPr/>
              <p:nvPr/>
            </p:nvSpPr>
            <p:spPr>
              <a:xfrm>
                <a:off x="5951900" y="4022750"/>
                <a:ext cx="113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30" extrusionOk="0">
                    <a:moveTo>
                      <a:pt x="205" y="1"/>
                    </a:moveTo>
                    <a:cubicBezTo>
                      <a:pt x="128" y="1"/>
                      <a:pt x="51" y="36"/>
                      <a:pt x="1" y="113"/>
                    </a:cubicBezTo>
                    <a:cubicBezTo>
                      <a:pt x="142" y="188"/>
                      <a:pt x="289" y="260"/>
                      <a:pt x="436" y="329"/>
                    </a:cubicBezTo>
                    <a:cubicBezTo>
                      <a:pt x="449" y="288"/>
                      <a:pt x="452" y="248"/>
                      <a:pt x="446" y="207"/>
                    </a:cubicBezTo>
                    <a:cubicBezTo>
                      <a:pt x="425" y="75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29" name="Google Shape;11329;p45"/>
              <p:cNvSpPr/>
              <p:nvPr/>
            </p:nvSpPr>
            <p:spPr>
              <a:xfrm>
                <a:off x="6214450" y="3950975"/>
                <a:ext cx="40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46" extrusionOk="0">
                    <a:moveTo>
                      <a:pt x="160" y="1"/>
                    </a:moveTo>
                    <a:lnTo>
                      <a:pt x="160" y="1"/>
                    </a:lnTo>
                    <a:cubicBezTo>
                      <a:pt x="63" y="38"/>
                      <a:pt x="0" y="138"/>
                      <a:pt x="10" y="245"/>
                    </a:cubicBezTo>
                    <a:cubicBezTo>
                      <a:pt x="63" y="164"/>
                      <a:pt x="113" y="82"/>
                      <a:pt x="1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30" name="Google Shape;11330;p45"/>
              <p:cNvSpPr/>
              <p:nvPr/>
            </p:nvSpPr>
            <p:spPr>
              <a:xfrm>
                <a:off x="6182950" y="39552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31" name="Google Shape;11331;p45"/>
              <p:cNvSpPr/>
              <p:nvPr/>
            </p:nvSpPr>
            <p:spPr>
              <a:xfrm>
                <a:off x="6154425" y="3959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5" y="405"/>
                      <a:pt x="149" y="491"/>
                      <a:pt x="265" y="491"/>
                    </a:cubicBezTo>
                    <a:cubicBezTo>
                      <a:pt x="278" y="491"/>
                      <a:pt x="291" y="490"/>
                      <a:pt x="305" y="488"/>
                    </a:cubicBezTo>
                    <a:cubicBezTo>
                      <a:pt x="521" y="453"/>
                      <a:pt x="587" y="177"/>
                      <a:pt x="411" y="49"/>
                    </a:cubicBezTo>
                    <a:cubicBezTo>
                      <a:pt x="366" y="16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32" name="Google Shape;11332;p45"/>
              <p:cNvSpPr/>
              <p:nvPr/>
            </p:nvSpPr>
            <p:spPr>
              <a:xfrm>
                <a:off x="6124625" y="39646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7" y="0"/>
                    </a:moveTo>
                    <a:cubicBezTo>
                      <a:pt x="128" y="0"/>
                      <a:pt x="0" y="124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33" name="Google Shape;11333;p45"/>
              <p:cNvSpPr/>
              <p:nvPr/>
            </p:nvSpPr>
            <p:spPr>
              <a:xfrm>
                <a:off x="6094800" y="39693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34" name="Google Shape;11334;p45"/>
              <p:cNvSpPr/>
              <p:nvPr/>
            </p:nvSpPr>
            <p:spPr>
              <a:xfrm>
                <a:off x="6064950" y="397402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1"/>
                    </a:moveTo>
                    <a:cubicBezTo>
                      <a:pt x="130" y="1"/>
                      <a:pt x="0" y="124"/>
                      <a:pt x="26" y="285"/>
                    </a:cubicBezTo>
                    <a:cubicBezTo>
                      <a:pt x="46" y="403"/>
                      <a:pt x="149" y="489"/>
                      <a:pt x="265" y="489"/>
                    </a:cubicBezTo>
                    <a:cubicBezTo>
                      <a:pt x="278" y="489"/>
                      <a:pt x="292" y="488"/>
                      <a:pt x="305" y="486"/>
                    </a:cubicBezTo>
                    <a:cubicBezTo>
                      <a:pt x="521" y="454"/>
                      <a:pt x="587" y="175"/>
                      <a:pt x="411" y="47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35" name="Google Shape;11335;p45"/>
              <p:cNvSpPr/>
              <p:nvPr/>
            </p:nvSpPr>
            <p:spPr>
              <a:xfrm>
                <a:off x="6035100" y="3978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36" name="Google Shape;11336;p45"/>
              <p:cNvSpPr/>
              <p:nvPr/>
            </p:nvSpPr>
            <p:spPr>
              <a:xfrm>
                <a:off x="6005325" y="39834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4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37" name="Google Shape;11337;p45"/>
              <p:cNvSpPr/>
              <p:nvPr/>
            </p:nvSpPr>
            <p:spPr>
              <a:xfrm>
                <a:off x="5975475" y="39881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38" name="Google Shape;11338;p45"/>
              <p:cNvSpPr/>
              <p:nvPr/>
            </p:nvSpPr>
            <p:spPr>
              <a:xfrm>
                <a:off x="5944300" y="39929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59" y="490"/>
                      <a:pt x="587" y="367"/>
                      <a:pt x="562" y="207"/>
                    </a:cubicBezTo>
                    <a:cubicBezTo>
                      <a:pt x="542" y="88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39" name="Google Shape;11339;p45"/>
              <p:cNvSpPr/>
              <p:nvPr/>
            </p:nvSpPr>
            <p:spPr>
              <a:xfrm>
                <a:off x="5916800" y="3997625"/>
                <a:ext cx="121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448" extrusionOk="0">
                    <a:moveTo>
                      <a:pt x="226" y="1"/>
                    </a:moveTo>
                    <a:cubicBezTo>
                      <a:pt x="134" y="1"/>
                      <a:pt x="42" y="51"/>
                      <a:pt x="1" y="156"/>
                    </a:cubicBezTo>
                    <a:cubicBezTo>
                      <a:pt x="120" y="256"/>
                      <a:pt x="239" y="353"/>
                      <a:pt x="364" y="447"/>
                    </a:cubicBezTo>
                    <a:cubicBezTo>
                      <a:pt x="443" y="394"/>
                      <a:pt x="483" y="300"/>
                      <a:pt x="468" y="206"/>
                    </a:cubicBezTo>
                    <a:cubicBezTo>
                      <a:pt x="447" y="73"/>
                      <a:pt x="337" y="1"/>
                      <a:pt x="22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40" name="Google Shape;11340;p45"/>
              <p:cNvSpPr/>
              <p:nvPr/>
            </p:nvSpPr>
            <p:spPr>
              <a:xfrm>
                <a:off x="6208025" y="39206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41" name="Google Shape;11341;p45"/>
              <p:cNvSpPr/>
              <p:nvPr/>
            </p:nvSpPr>
            <p:spPr>
              <a:xfrm>
                <a:off x="6179575" y="3925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4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5" y="15"/>
                      <a:pt x="316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42" name="Google Shape;11342;p45"/>
              <p:cNvSpPr/>
              <p:nvPr/>
            </p:nvSpPr>
            <p:spPr>
              <a:xfrm>
                <a:off x="6149725" y="39300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5" y="404"/>
                      <a:pt x="149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43" name="Google Shape;11343;p45"/>
              <p:cNvSpPr/>
              <p:nvPr/>
            </p:nvSpPr>
            <p:spPr>
              <a:xfrm>
                <a:off x="6119875" y="3934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5"/>
                      <a:pt x="26" y="286"/>
                    </a:cubicBezTo>
                    <a:cubicBezTo>
                      <a:pt x="45" y="404"/>
                      <a:pt x="149" y="490"/>
                      <a:pt x="268" y="490"/>
                    </a:cubicBezTo>
                    <a:cubicBezTo>
                      <a:pt x="281" y="490"/>
                      <a:pt x="294" y="489"/>
                      <a:pt x="308" y="487"/>
                    </a:cubicBezTo>
                    <a:cubicBezTo>
                      <a:pt x="521" y="455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44" name="Google Shape;11344;p45"/>
              <p:cNvSpPr/>
              <p:nvPr/>
            </p:nvSpPr>
            <p:spPr>
              <a:xfrm>
                <a:off x="6090100" y="39395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3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45" name="Google Shape;11345;p45"/>
              <p:cNvSpPr/>
              <p:nvPr/>
            </p:nvSpPr>
            <p:spPr>
              <a:xfrm>
                <a:off x="6060250" y="3944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46" name="Google Shape;11346;p45"/>
              <p:cNvSpPr/>
              <p:nvPr/>
            </p:nvSpPr>
            <p:spPr>
              <a:xfrm>
                <a:off x="6030400" y="39489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47" name="Google Shape;11347;p45"/>
              <p:cNvSpPr/>
              <p:nvPr/>
            </p:nvSpPr>
            <p:spPr>
              <a:xfrm>
                <a:off x="6000600" y="39536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5" y="15"/>
                      <a:pt x="315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48" name="Google Shape;11348;p45"/>
              <p:cNvSpPr/>
              <p:nvPr/>
            </p:nvSpPr>
            <p:spPr>
              <a:xfrm>
                <a:off x="5970775" y="3958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2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49" name="Google Shape;11349;p45"/>
              <p:cNvSpPr/>
              <p:nvPr/>
            </p:nvSpPr>
            <p:spPr>
              <a:xfrm>
                <a:off x="5940925" y="396307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4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4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50" name="Google Shape;11350;p45"/>
              <p:cNvSpPr/>
              <p:nvPr/>
            </p:nvSpPr>
            <p:spPr>
              <a:xfrm>
                <a:off x="5909750" y="39678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5"/>
                      <a:pt x="562" y="204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51" name="Google Shape;11351;p45"/>
              <p:cNvSpPr/>
              <p:nvPr/>
            </p:nvSpPr>
            <p:spPr>
              <a:xfrm>
                <a:off x="5889150" y="3972675"/>
                <a:ext cx="4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3" y="79"/>
                      <a:pt x="129" y="160"/>
                      <a:pt x="195" y="239"/>
                    </a:cubicBezTo>
                    <a:cubicBezTo>
                      <a:pt x="198" y="123"/>
                      <a:pt x="113" y="23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52" name="Google Shape;11352;p45"/>
              <p:cNvSpPr/>
              <p:nvPr/>
            </p:nvSpPr>
            <p:spPr>
              <a:xfrm>
                <a:off x="6233325" y="3886100"/>
                <a:ext cx="9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487" extrusionOk="0">
                    <a:moveTo>
                      <a:pt x="313" y="1"/>
                    </a:moveTo>
                    <a:cubicBezTo>
                      <a:pt x="301" y="1"/>
                      <a:pt x="288" y="2"/>
                      <a:pt x="276" y="4"/>
                    </a:cubicBezTo>
                    <a:cubicBezTo>
                      <a:pt x="4" y="48"/>
                      <a:pt x="0" y="436"/>
                      <a:pt x="270" y="487"/>
                    </a:cubicBezTo>
                    <a:cubicBezTo>
                      <a:pt x="311" y="327"/>
                      <a:pt x="345" y="170"/>
                      <a:pt x="373" y="7"/>
                    </a:cubicBezTo>
                    <a:cubicBezTo>
                      <a:pt x="354" y="3"/>
                      <a:pt x="333" y="1"/>
                      <a:pt x="3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53" name="Google Shape;11353;p45"/>
              <p:cNvSpPr/>
              <p:nvPr/>
            </p:nvSpPr>
            <p:spPr>
              <a:xfrm>
                <a:off x="6203325" y="38908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6" y="443"/>
                    </a:cubicBezTo>
                    <a:cubicBezTo>
                      <a:pt x="222" y="476"/>
                      <a:pt x="272" y="491"/>
                      <a:pt x="321" y="491"/>
                    </a:cubicBezTo>
                    <a:cubicBezTo>
                      <a:pt x="460" y="491"/>
                      <a:pt x="587" y="368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54" name="Google Shape;11354;p45"/>
              <p:cNvSpPr/>
              <p:nvPr/>
            </p:nvSpPr>
            <p:spPr>
              <a:xfrm>
                <a:off x="6174850" y="38955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0"/>
                    </a:moveTo>
                    <a:cubicBezTo>
                      <a:pt x="128" y="0"/>
                      <a:pt x="1" y="124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8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55" name="Google Shape;11355;p45"/>
              <p:cNvSpPr/>
              <p:nvPr/>
            </p:nvSpPr>
            <p:spPr>
              <a:xfrm>
                <a:off x="6145000" y="39002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1" y="1"/>
                    </a:moveTo>
                    <a:cubicBezTo>
                      <a:pt x="130" y="1"/>
                      <a:pt x="1" y="124"/>
                      <a:pt x="27" y="285"/>
                    </a:cubicBezTo>
                    <a:cubicBezTo>
                      <a:pt x="46" y="403"/>
                      <a:pt x="147" y="489"/>
                      <a:pt x="265" y="489"/>
                    </a:cubicBezTo>
                    <a:cubicBezTo>
                      <a:pt x="279" y="489"/>
                      <a:pt x="292" y="488"/>
                      <a:pt x="306" y="486"/>
                    </a:cubicBezTo>
                    <a:cubicBezTo>
                      <a:pt x="522" y="454"/>
                      <a:pt x="588" y="175"/>
                      <a:pt x="412" y="47"/>
                    </a:cubicBezTo>
                    <a:cubicBezTo>
                      <a:pt x="368" y="15"/>
                      <a:pt x="319" y="1"/>
                      <a:pt x="2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56" name="Google Shape;11356;p45"/>
              <p:cNvSpPr/>
              <p:nvPr/>
            </p:nvSpPr>
            <p:spPr>
              <a:xfrm>
                <a:off x="6115175" y="3904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57" name="Google Shape;11357;p45"/>
              <p:cNvSpPr/>
              <p:nvPr/>
            </p:nvSpPr>
            <p:spPr>
              <a:xfrm>
                <a:off x="6085375" y="39096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58" name="Google Shape;11358;p45"/>
              <p:cNvSpPr/>
              <p:nvPr/>
            </p:nvSpPr>
            <p:spPr>
              <a:xfrm>
                <a:off x="6055550" y="39143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1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59" name="Google Shape;11359;p45"/>
              <p:cNvSpPr/>
              <p:nvPr/>
            </p:nvSpPr>
            <p:spPr>
              <a:xfrm>
                <a:off x="6025700" y="3919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60" name="Google Shape;11360;p45"/>
              <p:cNvSpPr/>
              <p:nvPr/>
            </p:nvSpPr>
            <p:spPr>
              <a:xfrm>
                <a:off x="5995850" y="39237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6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6"/>
                      <a:pt x="587" y="177"/>
                      <a:pt x="411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61" name="Google Shape;11361;p45"/>
              <p:cNvSpPr/>
              <p:nvPr/>
            </p:nvSpPr>
            <p:spPr>
              <a:xfrm>
                <a:off x="5966075" y="39285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7" y="174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62" name="Google Shape;11362;p45"/>
              <p:cNvSpPr/>
              <p:nvPr/>
            </p:nvSpPr>
            <p:spPr>
              <a:xfrm>
                <a:off x="5936225" y="3933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6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5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63" name="Google Shape;11363;p45"/>
              <p:cNvSpPr/>
              <p:nvPr/>
            </p:nvSpPr>
            <p:spPr>
              <a:xfrm>
                <a:off x="5906375" y="39379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64" name="Google Shape;11364;p45"/>
              <p:cNvSpPr/>
              <p:nvPr/>
            </p:nvSpPr>
            <p:spPr>
              <a:xfrm>
                <a:off x="5875200" y="39426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4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5" y="475"/>
                      <a:pt x="274" y="490"/>
                      <a:pt x="322" y="490"/>
                    </a:cubicBezTo>
                    <a:cubicBezTo>
                      <a:pt x="461" y="490"/>
                      <a:pt x="587" y="368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65" name="Google Shape;11365;p45"/>
              <p:cNvSpPr/>
              <p:nvPr/>
            </p:nvSpPr>
            <p:spPr>
              <a:xfrm>
                <a:off x="6228475" y="38562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66" name="Google Shape;11366;p45"/>
              <p:cNvSpPr/>
              <p:nvPr/>
            </p:nvSpPr>
            <p:spPr>
              <a:xfrm>
                <a:off x="6198625" y="3860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67" name="Google Shape;11367;p45"/>
              <p:cNvSpPr/>
              <p:nvPr/>
            </p:nvSpPr>
            <p:spPr>
              <a:xfrm>
                <a:off x="6170150" y="38657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3" y="283"/>
                    </a:cubicBezTo>
                    <a:cubicBezTo>
                      <a:pt x="43" y="403"/>
                      <a:pt x="149" y="489"/>
                      <a:pt x="270" y="489"/>
                    </a:cubicBezTo>
                    <a:cubicBezTo>
                      <a:pt x="282" y="489"/>
                      <a:pt x="294" y="488"/>
                      <a:pt x="306" y="487"/>
                    </a:cubicBezTo>
                    <a:cubicBezTo>
                      <a:pt x="519" y="452"/>
                      <a:pt x="584" y="173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68" name="Google Shape;11368;p45"/>
              <p:cNvSpPr/>
              <p:nvPr/>
            </p:nvSpPr>
            <p:spPr>
              <a:xfrm>
                <a:off x="6140325" y="38704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6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69" name="Google Shape;11369;p45"/>
              <p:cNvSpPr/>
              <p:nvPr/>
            </p:nvSpPr>
            <p:spPr>
              <a:xfrm>
                <a:off x="6110450" y="38751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70" y="1"/>
                    </a:moveTo>
                    <a:cubicBezTo>
                      <a:pt x="130" y="1"/>
                      <a:pt x="1" y="124"/>
                      <a:pt x="27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70" name="Google Shape;11370;p45"/>
              <p:cNvSpPr/>
              <p:nvPr/>
            </p:nvSpPr>
            <p:spPr>
              <a:xfrm>
                <a:off x="6080700" y="3879825"/>
                <a:ext cx="145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1" extrusionOk="0">
                    <a:moveTo>
                      <a:pt x="267" y="1"/>
                    </a:moveTo>
                    <a:cubicBezTo>
                      <a:pt x="254" y="1"/>
                      <a:pt x="240" y="2"/>
                      <a:pt x="226" y="4"/>
                    </a:cubicBezTo>
                    <a:cubicBezTo>
                      <a:pt x="95" y="26"/>
                      <a:pt x="1" y="152"/>
                      <a:pt x="23" y="283"/>
                    </a:cubicBezTo>
                    <a:cubicBezTo>
                      <a:pt x="44" y="414"/>
                      <a:pt x="154" y="490"/>
                      <a:pt x="265" y="490"/>
                    </a:cubicBezTo>
                    <a:cubicBezTo>
                      <a:pt x="338" y="490"/>
                      <a:pt x="411" y="459"/>
                      <a:pt x="461" y="390"/>
                    </a:cubicBezTo>
                    <a:cubicBezTo>
                      <a:pt x="582" y="225"/>
                      <a:pt x="460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71" name="Google Shape;11371;p45"/>
              <p:cNvSpPr/>
              <p:nvPr/>
            </p:nvSpPr>
            <p:spPr>
              <a:xfrm>
                <a:off x="6050850" y="3884525"/>
                <a:ext cx="146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1" extrusionOk="0">
                    <a:moveTo>
                      <a:pt x="266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4" y="177"/>
                      <a:pt x="408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72" name="Google Shape;11372;p45"/>
              <p:cNvSpPr/>
              <p:nvPr/>
            </p:nvSpPr>
            <p:spPr>
              <a:xfrm>
                <a:off x="6021000" y="38892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4"/>
                    </a:cubicBezTo>
                    <a:cubicBezTo>
                      <a:pt x="46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6" y="14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73" name="Google Shape;11373;p45"/>
              <p:cNvSpPr/>
              <p:nvPr/>
            </p:nvSpPr>
            <p:spPr>
              <a:xfrm>
                <a:off x="5991150" y="3894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74" name="Google Shape;11374;p45"/>
              <p:cNvSpPr/>
              <p:nvPr/>
            </p:nvSpPr>
            <p:spPr>
              <a:xfrm>
                <a:off x="5961350" y="38987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8" y="0"/>
                      <a:pt x="1" y="123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75" name="Google Shape;11375;p45"/>
              <p:cNvSpPr/>
              <p:nvPr/>
            </p:nvSpPr>
            <p:spPr>
              <a:xfrm>
                <a:off x="5931525" y="39034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7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3"/>
                      <a:pt x="587" y="177"/>
                      <a:pt x="408" y="48"/>
                    </a:cubicBezTo>
                    <a:cubicBezTo>
                      <a:pt x="363" y="16"/>
                      <a:pt x="314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76" name="Google Shape;11376;p45"/>
              <p:cNvSpPr/>
              <p:nvPr/>
            </p:nvSpPr>
            <p:spPr>
              <a:xfrm>
                <a:off x="5901675" y="3908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77" name="Google Shape;11377;p45"/>
              <p:cNvSpPr/>
              <p:nvPr/>
            </p:nvSpPr>
            <p:spPr>
              <a:xfrm>
                <a:off x="5871825" y="39128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78" name="Google Shape;11378;p45"/>
              <p:cNvSpPr/>
              <p:nvPr/>
            </p:nvSpPr>
            <p:spPr>
              <a:xfrm>
                <a:off x="6223775" y="38264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4" y="1"/>
                    </a:moveTo>
                    <a:cubicBezTo>
                      <a:pt x="303" y="1"/>
                      <a:pt x="291" y="1"/>
                      <a:pt x="279" y="3"/>
                    </a:cubicBezTo>
                    <a:cubicBezTo>
                      <a:pt x="66" y="37"/>
                      <a:pt x="0" y="316"/>
                      <a:pt x="176" y="445"/>
                    </a:cubicBezTo>
                    <a:cubicBezTo>
                      <a:pt x="220" y="477"/>
                      <a:pt x="269" y="491"/>
                      <a:pt x="316" y="491"/>
                    </a:cubicBezTo>
                    <a:cubicBezTo>
                      <a:pt x="456" y="491"/>
                      <a:pt x="584" y="368"/>
                      <a:pt x="561" y="207"/>
                    </a:cubicBezTo>
                    <a:cubicBezTo>
                      <a:pt x="541" y="87"/>
                      <a:pt x="435" y="1"/>
                      <a:pt x="31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79" name="Google Shape;11379;p45"/>
              <p:cNvSpPr/>
              <p:nvPr/>
            </p:nvSpPr>
            <p:spPr>
              <a:xfrm>
                <a:off x="6193925" y="38311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9" y="1"/>
                      <a:pt x="295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5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80" name="Google Shape;11380;p45"/>
              <p:cNvSpPr/>
              <p:nvPr/>
            </p:nvSpPr>
            <p:spPr>
              <a:xfrm>
                <a:off x="6164075" y="3835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1" y="87"/>
                      <a:pt x="440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81" name="Google Shape;11381;p45"/>
              <p:cNvSpPr/>
              <p:nvPr/>
            </p:nvSpPr>
            <p:spPr>
              <a:xfrm>
                <a:off x="6135600" y="38405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0" y="124"/>
                      <a:pt x="23" y="283"/>
                    </a:cubicBezTo>
                    <a:cubicBezTo>
                      <a:pt x="43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4" y="177"/>
                      <a:pt x="409" y="48"/>
                    </a:cubicBezTo>
                    <a:cubicBezTo>
                      <a:pt x="364" y="15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82" name="Google Shape;11382;p45"/>
              <p:cNvSpPr/>
              <p:nvPr/>
            </p:nvSpPr>
            <p:spPr>
              <a:xfrm>
                <a:off x="6105750" y="38452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6" y="15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83" name="Google Shape;11383;p45"/>
              <p:cNvSpPr/>
              <p:nvPr/>
            </p:nvSpPr>
            <p:spPr>
              <a:xfrm>
                <a:off x="6074600" y="3850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84" name="Google Shape;11384;p45"/>
              <p:cNvSpPr/>
              <p:nvPr/>
            </p:nvSpPr>
            <p:spPr>
              <a:xfrm>
                <a:off x="6046225" y="3854775"/>
                <a:ext cx="144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88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0" y="282"/>
                    </a:cubicBezTo>
                    <a:cubicBezTo>
                      <a:pt x="41" y="412"/>
                      <a:pt x="152" y="488"/>
                      <a:pt x="264" y="488"/>
                    </a:cubicBezTo>
                    <a:cubicBezTo>
                      <a:pt x="336" y="488"/>
                      <a:pt x="409" y="456"/>
                      <a:pt x="458" y="386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85" name="Google Shape;11385;p45"/>
              <p:cNvSpPr/>
              <p:nvPr/>
            </p:nvSpPr>
            <p:spPr>
              <a:xfrm>
                <a:off x="6016375" y="3859475"/>
                <a:ext cx="144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0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3" y="282"/>
                    </a:cubicBezTo>
                    <a:cubicBezTo>
                      <a:pt x="42" y="414"/>
                      <a:pt x="152" y="490"/>
                      <a:pt x="265" y="490"/>
                    </a:cubicBezTo>
                    <a:cubicBezTo>
                      <a:pt x="337" y="490"/>
                      <a:pt x="411" y="458"/>
                      <a:pt x="462" y="389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86" name="Google Shape;11386;p45"/>
              <p:cNvSpPr/>
              <p:nvPr/>
            </p:nvSpPr>
            <p:spPr>
              <a:xfrm>
                <a:off x="5986525" y="3864175"/>
                <a:ext cx="145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0" extrusionOk="0">
                    <a:moveTo>
                      <a:pt x="267" y="0"/>
                    </a:moveTo>
                    <a:cubicBezTo>
                      <a:pt x="254" y="0"/>
                      <a:pt x="240" y="1"/>
                      <a:pt x="227" y="3"/>
                    </a:cubicBezTo>
                    <a:cubicBezTo>
                      <a:pt x="92" y="25"/>
                      <a:pt x="1" y="151"/>
                      <a:pt x="23" y="282"/>
                    </a:cubicBezTo>
                    <a:cubicBezTo>
                      <a:pt x="44" y="414"/>
                      <a:pt x="154" y="490"/>
                      <a:pt x="266" y="490"/>
                    </a:cubicBezTo>
                    <a:cubicBezTo>
                      <a:pt x="338" y="490"/>
                      <a:pt x="411" y="458"/>
                      <a:pt x="462" y="389"/>
                    </a:cubicBezTo>
                    <a:cubicBezTo>
                      <a:pt x="582" y="225"/>
                      <a:pt x="458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87" name="Google Shape;11387;p45"/>
              <p:cNvSpPr/>
              <p:nvPr/>
            </p:nvSpPr>
            <p:spPr>
              <a:xfrm>
                <a:off x="5956600" y="38688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1" y="48"/>
                    </a:cubicBezTo>
                    <a:cubicBezTo>
                      <a:pt x="366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88" name="Google Shape;11388;p45"/>
              <p:cNvSpPr/>
              <p:nvPr/>
            </p:nvSpPr>
            <p:spPr>
              <a:xfrm>
                <a:off x="5926800" y="387355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6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89" name="Google Shape;11389;p45"/>
              <p:cNvSpPr/>
              <p:nvPr/>
            </p:nvSpPr>
            <p:spPr>
              <a:xfrm>
                <a:off x="5896975" y="38783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5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18" y="454"/>
                      <a:pt x="587" y="175"/>
                      <a:pt x="411" y="46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90" name="Google Shape;11390;p45"/>
              <p:cNvSpPr/>
              <p:nvPr/>
            </p:nvSpPr>
            <p:spPr>
              <a:xfrm>
                <a:off x="5867125" y="3883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91" name="Google Shape;11391;p45"/>
              <p:cNvSpPr/>
              <p:nvPr/>
            </p:nvSpPr>
            <p:spPr>
              <a:xfrm>
                <a:off x="6218975" y="37966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9"/>
                      <a:pt x="1" y="314"/>
                      <a:pt x="180" y="443"/>
                    </a:cubicBezTo>
                    <a:cubicBezTo>
                      <a:pt x="224" y="476"/>
                      <a:pt x="274" y="490"/>
                      <a:pt x="321" y="490"/>
                    </a:cubicBezTo>
                    <a:cubicBezTo>
                      <a:pt x="460" y="490"/>
                      <a:pt x="588" y="366"/>
                      <a:pt x="562" y="208"/>
                    </a:cubicBezTo>
                    <a:cubicBezTo>
                      <a:pt x="545" y="87"/>
                      <a:pt x="442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92" name="Google Shape;11392;p45"/>
              <p:cNvSpPr/>
              <p:nvPr/>
            </p:nvSpPr>
            <p:spPr>
              <a:xfrm>
                <a:off x="6189225" y="38013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93" name="Google Shape;11393;p45"/>
              <p:cNvSpPr/>
              <p:nvPr/>
            </p:nvSpPr>
            <p:spPr>
              <a:xfrm>
                <a:off x="6159375" y="38060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94" name="Google Shape;11394;p45"/>
              <p:cNvSpPr/>
              <p:nvPr/>
            </p:nvSpPr>
            <p:spPr>
              <a:xfrm>
                <a:off x="6129525" y="3810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7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7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95" name="Google Shape;11395;p45"/>
              <p:cNvSpPr/>
              <p:nvPr/>
            </p:nvSpPr>
            <p:spPr>
              <a:xfrm>
                <a:off x="6099750" y="3815450"/>
                <a:ext cx="146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2" extrusionOk="0">
                    <a:moveTo>
                      <a:pt x="315" y="1"/>
                    </a:moveTo>
                    <a:cubicBezTo>
                      <a:pt x="303" y="1"/>
                      <a:pt x="291" y="2"/>
                      <a:pt x="279" y="3"/>
                    </a:cubicBezTo>
                    <a:cubicBezTo>
                      <a:pt x="66" y="38"/>
                      <a:pt x="0" y="317"/>
                      <a:pt x="176" y="445"/>
                    </a:cubicBezTo>
                    <a:cubicBezTo>
                      <a:pt x="220" y="477"/>
                      <a:pt x="269" y="491"/>
                      <a:pt x="317" y="491"/>
                    </a:cubicBezTo>
                    <a:cubicBezTo>
                      <a:pt x="456" y="491"/>
                      <a:pt x="585" y="368"/>
                      <a:pt x="561" y="207"/>
                    </a:cubicBezTo>
                    <a:cubicBezTo>
                      <a:pt x="541" y="87"/>
                      <a:pt x="435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96" name="Google Shape;11396;p45"/>
              <p:cNvSpPr/>
              <p:nvPr/>
            </p:nvSpPr>
            <p:spPr>
              <a:xfrm>
                <a:off x="6069900" y="3820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97" name="Google Shape;11397;p45"/>
              <p:cNvSpPr/>
              <p:nvPr/>
            </p:nvSpPr>
            <p:spPr>
              <a:xfrm>
                <a:off x="6040050" y="38249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98" name="Google Shape;11398;p45"/>
              <p:cNvSpPr/>
              <p:nvPr/>
            </p:nvSpPr>
            <p:spPr>
              <a:xfrm>
                <a:off x="6010200" y="38296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399" name="Google Shape;11399;p45"/>
              <p:cNvSpPr/>
              <p:nvPr/>
            </p:nvSpPr>
            <p:spPr>
              <a:xfrm>
                <a:off x="5980425" y="3834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3"/>
                      <a:pt x="176" y="441"/>
                    </a:cubicBezTo>
                    <a:cubicBezTo>
                      <a:pt x="221" y="474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00" name="Google Shape;11400;p45"/>
              <p:cNvSpPr/>
              <p:nvPr/>
            </p:nvSpPr>
            <p:spPr>
              <a:xfrm>
                <a:off x="5951900" y="38390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01" name="Google Shape;11401;p45"/>
              <p:cNvSpPr/>
              <p:nvPr/>
            </p:nvSpPr>
            <p:spPr>
              <a:xfrm>
                <a:off x="5922050" y="3843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02" name="Google Shape;11402;p45"/>
              <p:cNvSpPr/>
              <p:nvPr/>
            </p:nvSpPr>
            <p:spPr>
              <a:xfrm>
                <a:off x="5890950" y="38485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20" y="0"/>
                    </a:moveTo>
                    <a:cubicBezTo>
                      <a:pt x="306" y="0"/>
                      <a:pt x="293" y="1"/>
                      <a:pt x="280" y="4"/>
                    </a:cubicBezTo>
                    <a:cubicBezTo>
                      <a:pt x="66" y="38"/>
                      <a:pt x="1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2" y="207"/>
                    </a:cubicBezTo>
                    <a:cubicBezTo>
                      <a:pt x="542" y="86"/>
                      <a:pt x="438" y="0"/>
                      <a:pt x="3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03" name="Google Shape;11403;p45"/>
              <p:cNvSpPr/>
              <p:nvPr/>
            </p:nvSpPr>
            <p:spPr>
              <a:xfrm>
                <a:off x="5862425" y="3853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6" y="404"/>
                      <a:pt x="147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04" name="Google Shape;11404;p45"/>
              <p:cNvSpPr/>
              <p:nvPr/>
            </p:nvSpPr>
            <p:spPr>
              <a:xfrm>
                <a:off x="6215600" y="37667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1"/>
                    </a:moveTo>
                    <a:cubicBezTo>
                      <a:pt x="129" y="1"/>
                      <a:pt x="1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05" name="Google Shape;11405;p45"/>
              <p:cNvSpPr/>
              <p:nvPr/>
            </p:nvSpPr>
            <p:spPr>
              <a:xfrm>
                <a:off x="6184525" y="37714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8" y="1"/>
                    </a:moveTo>
                    <a:cubicBezTo>
                      <a:pt x="305" y="1"/>
                      <a:pt x="292" y="2"/>
                      <a:pt x="279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0" y="491"/>
                      <a:pt x="319" y="491"/>
                    </a:cubicBezTo>
                    <a:cubicBezTo>
                      <a:pt x="457" y="491"/>
                      <a:pt x="584" y="368"/>
                      <a:pt x="561" y="208"/>
                    </a:cubicBezTo>
                    <a:cubicBezTo>
                      <a:pt x="541" y="89"/>
                      <a:pt x="437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06" name="Google Shape;11406;p45"/>
              <p:cNvSpPr/>
              <p:nvPr/>
            </p:nvSpPr>
            <p:spPr>
              <a:xfrm>
                <a:off x="6154675" y="3776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07" name="Google Shape;11407;p45"/>
              <p:cNvSpPr/>
              <p:nvPr/>
            </p:nvSpPr>
            <p:spPr>
              <a:xfrm>
                <a:off x="6124825" y="37809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08" name="Google Shape;11408;p45"/>
              <p:cNvSpPr/>
              <p:nvPr/>
            </p:nvSpPr>
            <p:spPr>
              <a:xfrm>
                <a:off x="6094975" y="37856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09" name="Google Shape;11409;p45"/>
              <p:cNvSpPr/>
              <p:nvPr/>
            </p:nvSpPr>
            <p:spPr>
              <a:xfrm>
                <a:off x="6065200" y="37903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10" name="Google Shape;11410;p45"/>
              <p:cNvSpPr/>
              <p:nvPr/>
            </p:nvSpPr>
            <p:spPr>
              <a:xfrm>
                <a:off x="6035350" y="3795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11" name="Google Shape;11411;p45"/>
              <p:cNvSpPr/>
              <p:nvPr/>
            </p:nvSpPr>
            <p:spPr>
              <a:xfrm>
                <a:off x="6005500" y="37998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2" y="474"/>
                      <a:pt x="272" y="489"/>
                      <a:pt x="321" y="489"/>
                    </a:cubicBezTo>
                    <a:cubicBezTo>
                      <a:pt x="461" y="489"/>
                      <a:pt x="587" y="367"/>
                      <a:pt x="561" y="206"/>
                    </a:cubicBezTo>
                    <a:cubicBezTo>
                      <a:pt x="541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12" name="Google Shape;11412;p45"/>
              <p:cNvSpPr/>
              <p:nvPr/>
            </p:nvSpPr>
            <p:spPr>
              <a:xfrm>
                <a:off x="5975650" y="38045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9" y="442"/>
                    </a:cubicBezTo>
                    <a:cubicBezTo>
                      <a:pt x="223" y="474"/>
                      <a:pt x="272" y="488"/>
                      <a:pt x="320" y="488"/>
                    </a:cubicBezTo>
                    <a:cubicBezTo>
                      <a:pt x="459" y="488"/>
                      <a:pt x="587" y="366"/>
                      <a:pt x="561" y="204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13" name="Google Shape;11413;p45"/>
              <p:cNvSpPr/>
              <p:nvPr/>
            </p:nvSpPr>
            <p:spPr>
              <a:xfrm>
                <a:off x="5945875" y="38092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14" name="Google Shape;11414;p45"/>
              <p:cNvSpPr/>
              <p:nvPr/>
            </p:nvSpPr>
            <p:spPr>
              <a:xfrm>
                <a:off x="5916025" y="38139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15" name="Google Shape;11415;p45"/>
              <p:cNvSpPr/>
              <p:nvPr/>
            </p:nvSpPr>
            <p:spPr>
              <a:xfrm>
                <a:off x="5886175" y="38186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09" y="0"/>
                      <a:pt x="296" y="2"/>
                      <a:pt x="283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5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16" name="Google Shape;11416;p45"/>
              <p:cNvSpPr/>
              <p:nvPr/>
            </p:nvSpPr>
            <p:spPr>
              <a:xfrm>
                <a:off x="5857725" y="3823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6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18" y="452"/>
                      <a:pt x="587" y="176"/>
                      <a:pt x="408" y="48"/>
                    </a:cubicBezTo>
                    <a:cubicBezTo>
                      <a:pt x="363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17" name="Google Shape;11417;p45"/>
              <p:cNvSpPr/>
              <p:nvPr/>
            </p:nvSpPr>
            <p:spPr>
              <a:xfrm>
                <a:off x="6211300" y="3739300"/>
                <a:ext cx="7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6" extrusionOk="0">
                    <a:moveTo>
                      <a:pt x="60" y="0"/>
                    </a:moveTo>
                    <a:cubicBezTo>
                      <a:pt x="16" y="53"/>
                      <a:pt x="1" y="122"/>
                      <a:pt x="10" y="188"/>
                    </a:cubicBezTo>
                    <a:cubicBezTo>
                      <a:pt x="30" y="309"/>
                      <a:pt x="133" y="395"/>
                      <a:pt x="250" y="395"/>
                    </a:cubicBezTo>
                    <a:cubicBezTo>
                      <a:pt x="263" y="395"/>
                      <a:pt x="276" y="394"/>
                      <a:pt x="289" y="392"/>
                    </a:cubicBezTo>
                    <a:cubicBezTo>
                      <a:pt x="295" y="392"/>
                      <a:pt x="298" y="392"/>
                      <a:pt x="305" y="389"/>
                    </a:cubicBezTo>
                    <a:cubicBezTo>
                      <a:pt x="226" y="257"/>
                      <a:pt x="145" y="129"/>
                      <a:pt x="6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18" name="Google Shape;11418;p45"/>
              <p:cNvSpPr/>
              <p:nvPr/>
            </p:nvSpPr>
            <p:spPr>
              <a:xfrm>
                <a:off x="6179725" y="3741650"/>
                <a:ext cx="14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2" extrusionOk="0">
                    <a:moveTo>
                      <a:pt x="318" y="1"/>
                    </a:moveTo>
                    <a:cubicBezTo>
                      <a:pt x="307" y="1"/>
                      <a:pt x="295" y="2"/>
                      <a:pt x="283" y="3"/>
                    </a:cubicBezTo>
                    <a:cubicBezTo>
                      <a:pt x="70" y="38"/>
                      <a:pt x="1" y="317"/>
                      <a:pt x="179" y="445"/>
                    </a:cubicBezTo>
                    <a:cubicBezTo>
                      <a:pt x="224" y="477"/>
                      <a:pt x="273" y="491"/>
                      <a:pt x="320" y="491"/>
                    </a:cubicBezTo>
                    <a:cubicBezTo>
                      <a:pt x="460" y="491"/>
                      <a:pt x="588" y="368"/>
                      <a:pt x="562" y="207"/>
                    </a:cubicBezTo>
                    <a:cubicBezTo>
                      <a:pt x="545" y="87"/>
                      <a:pt x="439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19" name="Google Shape;11419;p45"/>
              <p:cNvSpPr/>
              <p:nvPr/>
            </p:nvSpPr>
            <p:spPr>
              <a:xfrm>
                <a:off x="6149975" y="37464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2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69" y="490"/>
                      <a:pt x="317" y="490"/>
                    </a:cubicBezTo>
                    <a:cubicBezTo>
                      <a:pt x="456" y="490"/>
                      <a:pt x="584" y="365"/>
                      <a:pt x="561" y="204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20" name="Google Shape;11420;p45"/>
              <p:cNvSpPr/>
              <p:nvPr/>
            </p:nvSpPr>
            <p:spPr>
              <a:xfrm>
                <a:off x="6120125" y="37511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21" name="Google Shape;11421;p45"/>
              <p:cNvSpPr/>
              <p:nvPr/>
            </p:nvSpPr>
            <p:spPr>
              <a:xfrm>
                <a:off x="6090275" y="3755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1" y="86"/>
                      <a:pt x="440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22" name="Google Shape;11422;p45"/>
              <p:cNvSpPr/>
              <p:nvPr/>
            </p:nvSpPr>
            <p:spPr>
              <a:xfrm>
                <a:off x="6060425" y="37605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4" y="490"/>
                      <a:pt x="322" y="490"/>
                    </a:cubicBezTo>
                    <a:cubicBezTo>
                      <a:pt x="460" y="490"/>
                      <a:pt x="587" y="368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23" name="Google Shape;11423;p45"/>
              <p:cNvSpPr/>
              <p:nvPr/>
            </p:nvSpPr>
            <p:spPr>
              <a:xfrm>
                <a:off x="6030650" y="3765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4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24" name="Google Shape;11424;p45"/>
              <p:cNvSpPr/>
              <p:nvPr/>
            </p:nvSpPr>
            <p:spPr>
              <a:xfrm>
                <a:off x="6000800" y="37700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6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25" name="Google Shape;11425;p45"/>
              <p:cNvSpPr/>
              <p:nvPr/>
            </p:nvSpPr>
            <p:spPr>
              <a:xfrm>
                <a:off x="5970950" y="37747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26" name="Google Shape;11426;p45"/>
              <p:cNvSpPr/>
              <p:nvPr/>
            </p:nvSpPr>
            <p:spPr>
              <a:xfrm>
                <a:off x="5941175" y="37794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2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27" name="Google Shape;11427;p45"/>
              <p:cNvSpPr/>
              <p:nvPr/>
            </p:nvSpPr>
            <p:spPr>
              <a:xfrm>
                <a:off x="5911325" y="3784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28" name="Google Shape;11428;p45"/>
              <p:cNvSpPr/>
              <p:nvPr/>
            </p:nvSpPr>
            <p:spPr>
              <a:xfrm>
                <a:off x="5881475" y="3788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29" name="Google Shape;11429;p45"/>
              <p:cNvSpPr/>
              <p:nvPr/>
            </p:nvSpPr>
            <p:spPr>
              <a:xfrm>
                <a:off x="5853000" y="37935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9" y="1"/>
                      <a:pt x="0" y="123"/>
                      <a:pt x="24" y="285"/>
                    </a:cubicBezTo>
                    <a:cubicBezTo>
                      <a:pt x="44" y="405"/>
                      <a:pt x="150" y="491"/>
                      <a:pt x="271" y="491"/>
                    </a:cubicBezTo>
                    <a:cubicBezTo>
                      <a:pt x="282" y="491"/>
                      <a:pt x="294" y="490"/>
                      <a:pt x="306" y="489"/>
                    </a:cubicBezTo>
                    <a:cubicBezTo>
                      <a:pt x="519" y="454"/>
                      <a:pt x="585" y="175"/>
                      <a:pt x="409" y="47"/>
                    </a:cubicBezTo>
                    <a:cubicBezTo>
                      <a:pt x="365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30" name="Google Shape;11430;p45"/>
              <p:cNvSpPr/>
              <p:nvPr/>
            </p:nvSpPr>
            <p:spPr>
              <a:xfrm>
                <a:off x="6176350" y="37118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8" y="0"/>
                    </a:moveTo>
                    <a:cubicBezTo>
                      <a:pt x="129" y="0"/>
                      <a:pt x="1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6" y="15"/>
                      <a:pt x="317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31" name="Google Shape;11431;p45"/>
              <p:cNvSpPr/>
              <p:nvPr/>
            </p:nvSpPr>
            <p:spPr>
              <a:xfrm>
                <a:off x="6145175" y="37165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4" y="475"/>
                      <a:pt x="274" y="490"/>
                      <a:pt x="321" y="490"/>
                    </a:cubicBezTo>
                    <a:cubicBezTo>
                      <a:pt x="460" y="490"/>
                      <a:pt x="587" y="366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32" name="Google Shape;11432;p45"/>
              <p:cNvSpPr/>
              <p:nvPr/>
            </p:nvSpPr>
            <p:spPr>
              <a:xfrm>
                <a:off x="6115425" y="37212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5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33" name="Google Shape;11433;p45"/>
              <p:cNvSpPr/>
              <p:nvPr/>
            </p:nvSpPr>
            <p:spPr>
              <a:xfrm>
                <a:off x="6085575" y="37259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34" name="Google Shape;11434;p45"/>
              <p:cNvSpPr/>
              <p:nvPr/>
            </p:nvSpPr>
            <p:spPr>
              <a:xfrm>
                <a:off x="6055725" y="37307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9" y="488"/>
                      <a:pt x="587" y="365"/>
                      <a:pt x="561" y="204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35" name="Google Shape;11435;p45"/>
              <p:cNvSpPr/>
              <p:nvPr/>
            </p:nvSpPr>
            <p:spPr>
              <a:xfrm>
                <a:off x="6025950" y="373545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4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36" name="Google Shape;11436;p45"/>
              <p:cNvSpPr/>
              <p:nvPr/>
            </p:nvSpPr>
            <p:spPr>
              <a:xfrm>
                <a:off x="5996100" y="37401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37" name="Google Shape;11437;p45"/>
              <p:cNvSpPr/>
              <p:nvPr/>
            </p:nvSpPr>
            <p:spPr>
              <a:xfrm>
                <a:off x="5966250" y="3744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38" name="Google Shape;11438;p45"/>
              <p:cNvSpPr/>
              <p:nvPr/>
            </p:nvSpPr>
            <p:spPr>
              <a:xfrm>
                <a:off x="5936400" y="37495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9" y="37"/>
                      <a:pt x="0" y="313"/>
                      <a:pt x="179" y="441"/>
                    </a:cubicBezTo>
                    <a:cubicBezTo>
                      <a:pt x="224" y="475"/>
                      <a:pt x="274" y="489"/>
                      <a:pt x="322" y="489"/>
                    </a:cubicBezTo>
                    <a:cubicBezTo>
                      <a:pt x="460" y="489"/>
                      <a:pt x="587" y="367"/>
                      <a:pt x="561" y="206"/>
                    </a:cubicBezTo>
                    <a:cubicBezTo>
                      <a:pt x="544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39" name="Google Shape;11439;p45"/>
              <p:cNvSpPr/>
              <p:nvPr/>
            </p:nvSpPr>
            <p:spPr>
              <a:xfrm>
                <a:off x="5906625" y="37543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69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40" name="Google Shape;11440;p45"/>
              <p:cNvSpPr/>
              <p:nvPr/>
            </p:nvSpPr>
            <p:spPr>
              <a:xfrm>
                <a:off x="5876775" y="37590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70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41" name="Google Shape;11441;p45"/>
              <p:cNvSpPr/>
              <p:nvPr/>
            </p:nvSpPr>
            <p:spPr>
              <a:xfrm>
                <a:off x="6141800" y="3686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1" y="125"/>
                      <a:pt x="26" y="283"/>
                    </a:cubicBezTo>
                    <a:cubicBezTo>
                      <a:pt x="46" y="405"/>
                      <a:pt x="149" y="490"/>
                      <a:pt x="268" y="490"/>
                    </a:cubicBezTo>
                    <a:cubicBezTo>
                      <a:pt x="281" y="490"/>
                      <a:pt x="295" y="489"/>
                      <a:pt x="308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42" name="Google Shape;11442;p45"/>
              <p:cNvSpPr/>
              <p:nvPr/>
            </p:nvSpPr>
            <p:spPr>
              <a:xfrm>
                <a:off x="6112025" y="36914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68" y="0"/>
                    </a:moveTo>
                    <a:cubicBezTo>
                      <a:pt x="128" y="0"/>
                      <a:pt x="1" y="123"/>
                      <a:pt x="26" y="284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18" y="454"/>
                      <a:pt x="587" y="175"/>
                      <a:pt x="409" y="46"/>
                    </a:cubicBezTo>
                    <a:cubicBezTo>
                      <a:pt x="364" y="14"/>
                      <a:pt x="315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43" name="Google Shape;11443;p45"/>
              <p:cNvSpPr/>
              <p:nvPr/>
            </p:nvSpPr>
            <p:spPr>
              <a:xfrm>
                <a:off x="6080850" y="369620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7" y="35"/>
                      <a:pt x="1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8" y="488"/>
                      <a:pt x="588" y="365"/>
                      <a:pt x="562" y="204"/>
                    </a:cubicBezTo>
                    <a:cubicBezTo>
                      <a:pt x="542" y="86"/>
                      <a:pt x="439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44" name="Google Shape;11444;p45"/>
              <p:cNvSpPr/>
              <p:nvPr/>
            </p:nvSpPr>
            <p:spPr>
              <a:xfrm>
                <a:off x="6051025" y="37009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45" name="Google Shape;11445;p45"/>
              <p:cNvSpPr/>
              <p:nvPr/>
            </p:nvSpPr>
            <p:spPr>
              <a:xfrm>
                <a:off x="6021175" y="37056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46" name="Google Shape;11446;p45"/>
              <p:cNvSpPr/>
              <p:nvPr/>
            </p:nvSpPr>
            <p:spPr>
              <a:xfrm>
                <a:off x="5991400" y="37103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8" y="490"/>
                      <a:pt x="584" y="368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47" name="Google Shape;11447;p45"/>
              <p:cNvSpPr/>
              <p:nvPr/>
            </p:nvSpPr>
            <p:spPr>
              <a:xfrm>
                <a:off x="5961550" y="3715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48" name="Google Shape;11448;p45"/>
              <p:cNvSpPr/>
              <p:nvPr/>
            </p:nvSpPr>
            <p:spPr>
              <a:xfrm>
                <a:off x="5931700" y="37197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1" y="474"/>
                      <a:pt x="270" y="489"/>
                      <a:pt x="318" y="489"/>
                    </a:cubicBezTo>
                    <a:cubicBezTo>
                      <a:pt x="459" y="489"/>
                      <a:pt x="587" y="366"/>
                      <a:pt x="561" y="204"/>
                    </a:cubicBezTo>
                    <a:cubicBezTo>
                      <a:pt x="541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49" name="Google Shape;11449;p45"/>
              <p:cNvSpPr/>
              <p:nvPr/>
            </p:nvSpPr>
            <p:spPr>
              <a:xfrm>
                <a:off x="5903250" y="3724450"/>
                <a:ext cx="146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0" extrusionOk="0">
                    <a:moveTo>
                      <a:pt x="265" y="1"/>
                    </a:moveTo>
                    <a:cubicBezTo>
                      <a:pt x="126" y="1"/>
                      <a:pt x="0" y="123"/>
                      <a:pt x="26" y="284"/>
                    </a:cubicBezTo>
                    <a:cubicBezTo>
                      <a:pt x="43" y="404"/>
                      <a:pt x="149" y="490"/>
                      <a:pt x="269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4" y="174"/>
                      <a:pt x="408" y="49"/>
                    </a:cubicBezTo>
                    <a:cubicBezTo>
                      <a:pt x="363" y="16"/>
                      <a:pt x="313" y="1"/>
                      <a:pt x="2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50" name="Google Shape;11450;p45"/>
              <p:cNvSpPr/>
              <p:nvPr/>
            </p:nvSpPr>
            <p:spPr>
              <a:xfrm>
                <a:off x="5878725" y="3731925"/>
                <a:ext cx="8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379" extrusionOk="0">
                    <a:moveTo>
                      <a:pt x="258" y="0"/>
                    </a:moveTo>
                    <a:lnTo>
                      <a:pt x="258" y="0"/>
                    </a:lnTo>
                    <a:cubicBezTo>
                      <a:pt x="167" y="123"/>
                      <a:pt x="82" y="245"/>
                      <a:pt x="1" y="373"/>
                    </a:cubicBezTo>
                    <a:cubicBezTo>
                      <a:pt x="17" y="377"/>
                      <a:pt x="35" y="379"/>
                      <a:pt x="53" y="379"/>
                    </a:cubicBezTo>
                    <a:cubicBezTo>
                      <a:pt x="66" y="379"/>
                      <a:pt x="79" y="378"/>
                      <a:pt x="92" y="377"/>
                    </a:cubicBezTo>
                    <a:cubicBezTo>
                      <a:pt x="267" y="348"/>
                      <a:pt x="355" y="148"/>
                      <a:pt x="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51" name="Google Shape;11451;p45"/>
              <p:cNvSpPr/>
              <p:nvPr/>
            </p:nvSpPr>
            <p:spPr>
              <a:xfrm>
                <a:off x="6107425" y="3661650"/>
                <a:ext cx="138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9" extrusionOk="0">
                    <a:moveTo>
                      <a:pt x="254" y="0"/>
                    </a:moveTo>
                    <a:cubicBezTo>
                      <a:pt x="245" y="0"/>
                      <a:pt x="235" y="0"/>
                      <a:pt x="223" y="4"/>
                    </a:cubicBezTo>
                    <a:cubicBezTo>
                      <a:pt x="91" y="22"/>
                      <a:pt x="0" y="148"/>
                      <a:pt x="19" y="282"/>
                    </a:cubicBezTo>
                    <a:cubicBezTo>
                      <a:pt x="40" y="406"/>
                      <a:pt x="147" y="488"/>
                      <a:pt x="260" y="488"/>
                    </a:cubicBezTo>
                    <a:cubicBezTo>
                      <a:pt x="299" y="488"/>
                      <a:pt x="339" y="479"/>
                      <a:pt x="376" y="458"/>
                    </a:cubicBezTo>
                    <a:cubicBezTo>
                      <a:pt x="527" y="380"/>
                      <a:pt x="552" y="176"/>
                      <a:pt x="427" y="63"/>
                    </a:cubicBezTo>
                    <a:cubicBezTo>
                      <a:pt x="370" y="41"/>
                      <a:pt x="314" y="19"/>
                      <a:pt x="2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52" name="Google Shape;11452;p45"/>
              <p:cNvSpPr/>
              <p:nvPr/>
            </p:nvSpPr>
            <p:spPr>
              <a:xfrm>
                <a:off x="6077475" y="3666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6" y="1"/>
                    </a:moveTo>
                    <a:cubicBezTo>
                      <a:pt x="127" y="1"/>
                      <a:pt x="1" y="123"/>
                      <a:pt x="26" y="284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18" y="453"/>
                      <a:pt x="587" y="177"/>
                      <a:pt x="409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53" name="Google Shape;11453;p45"/>
              <p:cNvSpPr/>
              <p:nvPr/>
            </p:nvSpPr>
            <p:spPr>
              <a:xfrm>
                <a:off x="6047625" y="36710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54" name="Google Shape;11454;p45"/>
              <p:cNvSpPr/>
              <p:nvPr/>
            </p:nvSpPr>
            <p:spPr>
              <a:xfrm>
                <a:off x="6017775" y="36757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55" name="Google Shape;11455;p45"/>
              <p:cNvSpPr/>
              <p:nvPr/>
            </p:nvSpPr>
            <p:spPr>
              <a:xfrm>
                <a:off x="5987975" y="3680475"/>
                <a:ext cx="14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89" extrusionOk="0">
                    <a:moveTo>
                      <a:pt x="269" y="0"/>
                    </a:moveTo>
                    <a:cubicBezTo>
                      <a:pt x="129" y="0"/>
                      <a:pt x="1" y="123"/>
                      <a:pt x="24" y="285"/>
                    </a:cubicBezTo>
                    <a:cubicBezTo>
                      <a:pt x="44" y="403"/>
                      <a:pt x="148" y="489"/>
                      <a:pt x="266" y="489"/>
                    </a:cubicBezTo>
                    <a:cubicBezTo>
                      <a:pt x="279" y="489"/>
                      <a:pt x="293" y="487"/>
                      <a:pt x="306" y="485"/>
                    </a:cubicBezTo>
                    <a:cubicBezTo>
                      <a:pt x="520" y="454"/>
                      <a:pt x="585" y="175"/>
                      <a:pt x="410" y="47"/>
                    </a:cubicBezTo>
                    <a:cubicBezTo>
                      <a:pt x="365" y="15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56" name="Google Shape;11456;p45"/>
              <p:cNvSpPr/>
              <p:nvPr/>
            </p:nvSpPr>
            <p:spPr>
              <a:xfrm>
                <a:off x="5958150" y="36852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1"/>
                    </a:moveTo>
                    <a:cubicBezTo>
                      <a:pt x="127" y="1"/>
                      <a:pt x="1" y="123"/>
                      <a:pt x="27" y="284"/>
                    </a:cubicBezTo>
                    <a:cubicBezTo>
                      <a:pt x="44" y="404"/>
                      <a:pt x="149" y="490"/>
                      <a:pt x="270" y="490"/>
                    </a:cubicBezTo>
                    <a:cubicBezTo>
                      <a:pt x="282" y="490"/>
                      <a:pt x="294" y="489"/>
                      <a:pt x="305" y="487"/>
                    </a:cubicBezTo>
                    <a:cubicBezTo>
                      <a:pt x="522" y="453"/>
                      <a:pt x="587" y="174"/>
                      <a:pt x="412" y="49"/>
                    </a:cubicBezTo>
                    <a:cubicBezTo>
                      <a:pt x="366" y="16"/>
                      <a:pt x="316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57" name="Google Shape;11457;p45"/>
              <p:cNvSpPr/>
              <p:nvPr/>
            </p:nvSpPr>
            <p:spPr>
              <a:xfrm>
                <a:off x="5928300" y="36899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9" y="1"/>
                      <a:pt x="1" y="123"/>
                      <a:pt x="27" y="284"/>
                    </a:cubicBezTo>
                    <a:cubicBezTo>
                      <a:pt x="46" y="403"/>
                      <a:pt x="150" y="491"/>
                      <a:pt x="267" y="491"/>
                    </a:cubicBezTo>
                    <a:cubicBezTo>
                      <a:pt x="280" y="491"/>
                      <a:pt x="293" y="490"/>
                      <a:pt x="305" y="487"/>
                    </a:cubicBezTo>
                    <a:cubicBezTo>
                      <a:pt x="522" y="453"/>
                      <a:pt x="587" y="177"/>
                      <a:pt x="412" y="49"/>
                    </a:cubicBezTo>
                    <a:cubicBezTo>
                      <a:pt x="367" y="16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58" name="Google Shape;11458;p45"/>
              <p:cNvSpPr/>
              <p:nvPr/>
            </p:nvSpPr>
            <p:spPr>
              <a:xfrm>
                <a:off x="5907250" y="3703100"/>
                <a:ext cx="35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35" extrusionOk="0">
                    <a:moveTo>
                      <a:pt x="141" y="0"/>
                    </a:moveTo>
                    <a:cubicBezTo>
                      <a:pt x="94" y="44"/>
                      <a:pt x="47" y="91"/>
                      <a:pt x="0" y="135"/>
                    </a:cubicBezTo>
                    <a:cubicBezTo>
                      <a:pt x="63" y="113"/>
                      <a:pt x="116" y="63"/>
                      <a:pt x="1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59" name="Google Shape;11459;p45"/>
              <p:cNvSpPr/>
              <p:nvPr/>
            </p:nvSpPr>
            <p:spPr>
              <a:xfrm>
                <a:off x="6044125" y="3649975"/>
                <a:ext cx="10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9" extrusionOk="0">
                    <a:moveTo>
                      <a:pt x="0" y="1"/>
                    </a:moveTo>
                    <a:cubicBezTo>
                      <a:pt x="38" y="85"/>
                      <a:pt x="124" y="139"/>
                      <a:pt x="216" y="139"/>
                    </a:cubicBezTo>
                    <a:cubicBezTo>
                      <a:pt x="230" y="139"/>
                      <a:pt x="243" y="138"/>
                      <a:pt x="257" y="135"/>
                    </a:cubicBezTo>
                    <a:cubicBezTo>
                      <a:pt x="332" y="123"/>
                      <a:pt x="398" y="76"/>
                      <a:pt x="436" y="7"/>
                    </a:cubicBezTo>
                    <a:cubicBezTo>
                      <a:pt x="320" y="4"/>
                      <a:pt x="207" y="1"/>
                      <a:pt x="9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60" name="Google Shape;11460;p45"/>
              <p:cNvSpPr/>
              <p:nvPr/>
            </p:nvSpPr>
            <p:spPr>
              <a:xfrm>
                <a:off x="6013725" y="3651000"/>
                <a:ext cx="126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288" extrusionOk="0">
                    <a:moveTo>
                      <a:pt x="483" y="0"/>
                    </a:moveTo>
                    <a:cubicBezTo>
                      <a:pt x="320" y="19"/>
                      <a:pt x="157" y="41"/>
                      <a:pt x="0" y="66"/>
                    </a:cubicBezTo>
                    <a:cubicBezTo>
                      <a:pt x="0" y="72"/>
                      <a:pt x="0" y="75"/>
                      <a:pt x="0" y="82"/>
                    </a:cubicBezTo>
                    <a:cubicBezTo>
                      <a:pt x="20" y="202"/>
                      <a:pt x="126" y="288"/>
                      <a:pt x="245" y="288"/>
                    </a:cubicBezTo>
                    <a:cubicBezTo>
                      <a:pt x="256" y="288"/>
                      <a:pt x="268" y="287"/>
                      <a:pt x="279" y="285"/>
                    </a:cubicBezTo>
                    <a:cubicBezTo>
                      <a:pt x="414" y="263"/>
                      <a:pt x="505" y="138"/>
                      <a:pt x="483" y="3"/>
                    </a:cubicBezTo>
                    <a:cubicBezTo>
                      <a:pt x="483" y="3"/>
                      <a:pt x="483" y="3"/>
                      <a:pt x="4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61" name="Google Shape;11461;p45"/>
              <p:cNvSpPr/>
              <p:nvPr/>
            </p:nvSpPr>
            <p:spPr>
              <a:xfrm>
                <a:off x="5984575" y="3656400"/>
                <a:ext cx="117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61" extrusionOk="0">
                    <a:moveTo>
                      <a:pt x="458" y="0"/>
                    </a:moveTo>
                    <a:lnTo>
                      <a:pt x="458" y="0"/>
                    </a:lnTo>
                    <a:cubicBezTo>
                      <a:pt x="305" y="41"/>
                      <a:pt x="151" y="85"/>
                      <a:pt x="1" y="135"/>
                    </a:cubicBezTo>
                    <a:cubicBezTo>
                      <a:pt x="45" y="212"/>
                      <a:pt x="127" y="260"/>
                      <a:pt x="215" y="260"/>
                    </a:cubicBezTo>
                    <a:cubicBezTo>
                      <a:pt x="227" y="260"/>
                      <a:pt x="239" y="259"/>
                      <a:pt x="251" y="257"/>
                    </a:cubicBezTo>
                    <a:cubicBezTo>
                      <a:pt x="377" y="236"/>
                      <a:pt x="467" y="126"/>
                      <a:pt x="4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1462" name="Google Shape;11462;p45"/>
            <p:cNvSpPr/>
            <p:nvPr/>
          </p:nvSpPr>
          <p:spPr>
            <a:xfrm>
              <a:off x="1752565" y="1371082"/>
              <a:ext cx="608414" cy="554298"/>
            </a:xfrm>
            <a:custGeom>
              <a:avLst/>
              <a:gdLst/>
              <a:ahLst/>
              <a:cxnLst/>
              <a:rect l="l" t="t" r="r" b="b"/>
              <a:pathLst>
                <a:path w="6296" h="5736" extrusionOk="0">
                  <a:moveTo>
                    <a:pt x="3148" y="1"/>
                  </a:moveTo>
                  <a:cubicBezTo>
                    <a:pt x="2414" y="1"/>
                    <a:pt x="1681" y="281"/>
                    <a:pt x="1121" y="841"/>
                  </a:cubicBezTo>
                  <a:cubicBezTo>
                    <a:pt x="0" y="1961"/>
                    <a:pt x="0" y="3776"/>
                    <a:pt x="1121" y="4895"/>
                  </a:cubicBezTo>
                  <a:cubicBezTo>
                    <a:pt x="1681" y="5456"/>
                    <a:pt x="2414" y="5736"/>
                    <a:pt x="3148" y="5736"/>
                  </a:cubicBezTo>
                  <a:cubicBezTo>
                    <a:pt x="3882" y="5736"/>
                    <a:pt x="4615" y="5456"/>
                    <a:pt x="5175" y="4895"/>
                  </a:cubicBezTo>
                  <a:cubicBezTo>
                    <a:pt x="6296" y="3776"/>
                    <a:pt x="6296" y="1961"/>
                    <a:pt x="5175" y="841"/>
                  </a:cubicBezTo>
                  <a:cubicBezTo>
                    <a:pt x="4615" y="281"/>
                    <a:pt x="3882" y="1"/>
                    <a:pt x="3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63" name="Google Shape;11463;p45"/>
            <p:cNvSpPr/>
            <p:nvPr/>
          </p:nvSpPr>
          <p:spPr>
            <a:xfrm>
              <a:off x="1890684" y="1482147"/>
              <a:ext cx="332175" cy="332169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6427" y="3592"/>
                  </a:moveTo>
                  <a:cubicBezTo>
                    <a:pt x="7939" y="3592"/>
                    <a:pt x="9168" y="4821"/>
                    <a:pt x="9168" y="6365"/>
                  </a:cubicBezTo>
                  <a:cubicBezTo>
                    <a:pt x="9168" y="7846"/>
                    <a:pt x="7908" y="9106"/>
                    <a:pt x="6427" y="9106"/>
                  </a:cubicBezTo>
                  <a:cubicBezTo>
                    <a:pt x="4883" y="9106"/>
                    <a:pt x="3655" y="7877"/>
                    <a:pt x="3655" y="6365"/>
                  </a:cubicBezTo>
                  <a:cubicBezTo>
                    <a:pt x="3655" y="4821"/>
                    <a:pt x="4883" y="3592"/>
                    <a:pt x="6427" y="3592"/>
                  </a:cubicBez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52"/>
                  </a:cubicBezTo>
                  <a:lnTo>
                    <a:pt x="5009" y="1576"/>
                  </a:lnTo>
                  <a:cubicBezTo>
                    <a:pt x="4631" y="1702"/>
                    <a:pt x="4285" y="1828"/>
                    <a:pt x="3970" y="2017"/>
                  </a:cubicBezTo>
                  <a:lnTo>
                    <a:pt x="3466" y="1513"/>
                  </a:lnTo>
                  <a:cubicBezTo>
                    <a:pt x="3308" y="1356"/>
                    <a:pt x="3088" y="1277"/>
                    <a:pt x="2867" y="1277"/>
                  </a:cubicBezTo>
                  <a:cubicBezTo>
                    <a:pt x="2647" y="1277"/>
                    <a:pt x="2426" y="1356"/>
                    <a:pt x="2269" y="1513"/>
                  </a:cubicBezTo>
                  <a:lnTo>
                    <a:pt x="1481" y="2301"/>
                  </a:lnTo>
                  <a:cubicBezTo>
                    <a:pt x="1166" y="2616"/>
                    <a:pt x="1166" y="3151"/>
                    <a:pt x="1481" y="3466"/>
                  </a:cubicBezTo>
                  <a:lnTo>
                    <a:pt x="2017" y="4002"/>
                  </a:lnTo>
                  <a:cubicBezTo>
                    <a:pt x="1796" y="4317"/>
                    <a:pt x="1701" y="4664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7"/>
                    <a:pt x="0" y="5829"/>
                  </a:cubicBezTo>
                  <a:lnTo>
                    <a:pt x="0" y="6932"/>
                  </a:lnTo>
                  <a:cubicBezTo>
                    <a:pt x="0" y="7405"/>
                    <a:pt x="347" y="7783"/>
                    <a:pt x="819" y="7783"/>
                  </a:cubicBezTo>
                  <a:lnTo>
                    <a:pt x="1575" y="7783"/>
                  </a:lnTo>
                  <a:cubicBezTo>
                    <a:pt x="1701" y="8129"/>
                    <a:pt x="1796" y="8476"/>
                    <a:pt x="2017" y="8791"/>
                  </a:cubicBezTo>
                  <a:lnTo>
                    <a:pt x="1481" y="9295"/>
                  </a:lnTo>
                  <a:cubicBezTo>
                    <a:pt x="1166" y="9610"/>
                    <a:pt x="1166" y="10177"/>
                    <a:pt x="1481" y="10492"/>
                  </a:cubicBezTo>
                  <a:lnTo>
                    <a:pt x="2269" y="11280"/>
                  </a:lnTo>
                  <a:cubicBezTo>
                    <a:pt x="2426" y="11437"/>
                    <a:pt x="2647" y="11516"/>
                    <a:pt x="2867" y="11516"/>
                  </a:cubicBezTo>
                  <a:cubicBezTo>
                    <a:pt x="3088" y="11516"/>
                    <a:pt x="3308" y="11437"/>
                    <a:pt x="3466" y="11280"/>
                  </a:cubicBezTo>
                  <a:lnTo>
                    <a:pt x="3970" y="10776"/>
                  </a:lnTo>
                  <a:cubicBezTo>
                    <a:pt x="4285" y="10965"/>
                    <a:pt x="4631" y="11091"/>
                    <a:pt x="5009" y="11185"/>
                  </a:cubicBezTo>
                  <a:lnTo>
                    <a:pt x="5009" y="11941"/>
                  </a:lnTo>
                  <a:cubicBezTo>
                    <a:pt x="5009" y="12414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414"/>
                    <a:pt x="7750" y="11941"/>
                  </a:cubicBezTo>
                  <a:lnTo>
                    <a:pt x="7750" y="11185"/>
                  </a:lnTo>
                  <a:cubicBezTo>
                    <a:pt x="8097" y="11091"/>
                    <a:pt x="8475" y="10965"/>
                    <a:pt x="8790" y="10776"/>
                  </a:cubicBezTo>
                  <a:lnTo>
                    <a:pt x="9294" y="11280"/>
                  </a:lnTo>
                  <a:cubicBezTo>
                    <a:pt x="9452" y="11437"/>
                    <a:pt x="9664" y="11516"/>
                    <a:pt x="9877" y="11516"/>
                  </a:cubicBezTo>
                  <a:cubicBezTo>
                    <a:pt x="10090" y="11516"/>
                    <a:pt x="10302" y="11437"/>
                    <a:pt x="10460" y="11280"/>
                  </a:cubicBezTo>
                  <a:lnTo>
                    <a:pt x="11247" y="10492"/>
                  </a:lnTo>
                  <a:cubicBezTo>
                    <a:pt x="11563" y="10177"/>
                    <a:pt x="11563" y="9610"/>
                    <a:pt x="11247" y="9295"/>
                  </a:cubicBezTo>
                  <a:lnTo>
                    <a:pt x="10743" y="8791"/>
                  </a:lnTo>
                  <a:cubicBezTo>
                    <a:pt x="10932" y="8476"/>
                    <a:pt x="11058" y="8129"/>
                    <a:pt x="11184" y="7783"/>
                  </a:cubicBezTo>
                  <a:lnTo>
                    <a:pt x="11941" y="7783"/>
                  </a:lnTo>
                  <a:cubicBezTo>
                    <a:pt x="12413" y="7783"/>
                    <a:pt x="12760" y="7405"/>
                    <a:pt x="12760" y="6932"/>
                  </a:cubicBezTo>
                  <a:lnTo>
                    <a:pt x="12760" y="5829"/>
                  </a:lnTo>
                  <a:cubicBezTo>
                    <a:pt x="12760" y="5325"/>
                    <a:pt x="12350" y="4979"/>
                    <a:pt x="11941" y="4979"/>
                  </a:cubicBezTo>
                  <a:lnTo>
                    <a:pt x="11184" y="4979"/>
                  </a:lnTo>
                  <a:cubicBezTo>
                    <a:pt x="11058" y="4632"/>
                    <a:pt x="10932" y="4254"/>
                    <a:pt x="10743" y="3939"/>
                  </a:cubicBezTo>
                  <a:lnTo>
                    <a:pt x="11247" y="3435"/>
                  </a:lnTo>
                  <a:cubicBezTo>
                    <a:pt x="11563" y="3120"/>
                    <a:pt x="11563" y="2553"/>
                    <a:pt x="11247" y="2238"/>
                  </a:cubicBezTo>
                  <a:lnTo>
                    <a:pt x="10460" y="1450"/>
                  </a:lnTo>
                  <a:cubicBezTo>
                    <a:pt x="10302" y="1293"/>
                    <a:pt x="10090" y="1214"/>
                    <a:pt x="9877" y="1214"/>
                  </a:cubicBezTo>
                  <a:cubicBezTo>
                    <a:pt x="9664" y="1214"/>
                    <a:pt x="9452" y="1293"/>
                    <a:pt x="9294" y="1450"/>
                  </a:cubicBezTo>
                  <a:lnTo>
                    <a:pt x="8790" y="1986"/>
                  </a:lnTo>
                  <a:cubicBezTo>
                    <a:pt x="8475" y="1765"/>
                    <a:pt x="8097" y="1671"/>
                    <a:pt x="7750" y="1545"/>
                  </a:cubicBezTo>
                  <a:lnTo>
                    <a:pt x="7750" y="852"/>
                  </a:lnTo>
                  <a:cubicBezTo>
                    <a:pt x="7750" y="379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464" name="Google Shape;11464;p45"/>
          <p:cNvGrpSpPr/>
          <p:nvPr/>
        </p:nvGrpSpPr>
        <p:grpSpPr>
          <a:xfrm>
            <a:off x="4247698" y="1366415"/>
            <a:ext cx="665674" cy="563617"/>
            <a:chOff x="4267790" y="1366415"/>
            <a:chExt cx="665674" cy="563617"/>
          </a:xfrm>
        </p:grpSpPr>
        <p:grpSp>
          <p:nvGrpSpPr>
            <p:cNvPr id="11465" name="Google Shape;11465;p45"/>
            <p:cNvGrpSpPr/>
            <p:nvPr/>
          </p:nvGrpSpPr>
          <p:grpSpPr>
            <a:xfrm>
              <a:off x="4362947" y="1366415"/>
              <a:ext cx="570516" cy="563617"/>
              <a:chOff x="5853000" y="3649975"/>
              <a:chExt cx="390150" cy="399275"/>
            </a:xfrm>
          </p:grpSpPr>
          <p:sp>
            <p:nvSpPr>
              <p:cNvPr id="11466" name="Google Shape;11466;p45"/>
              <p:cNvSpPr/>
              <p:nvPr/>
            </p:nvSpPr>
            <p:spPr>
              <a:xfrm>
                <a:off x="6134850" y="4024300"/>
                <a:ext cx="77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74" extrusionOk="0">
                    <a:moveTo>
                      <a:pt x="238" y="1"/>
                    </a:moveTo>
                    <a:cubicBezTo>
                      <a:pt x="224" y="1"/>
                      <a:pt x="211" y="2"/>
                      <a:pt x="198" y="4"/>
                    </a:cubicBezTo>
                    <a:cubicBezTo>
                      <a:pt x="104" y="16"/>
                      <a:pt x="28" y="82"/>
                      <a:pt x="0" y="173"/>
                    </a:cubicBezTo>
                    <a:cubicBezTo>
                      <a:pt x="107" y="123"/>
                      <a:pt x="210" y="67"/>
                      <a:pt x="310" y="10"/>
                    </a:cubicBezTo>
                    <a:cubicBezTo>
                      <a:pt x="286" y="4"/>
                      <a:pt x="262" y="1"/>
                      <a:pt x="2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67" name="Google Shape;11467;p45"/>
              <p:cNvSpPr/>
              <p:nvPr/>
            </p:nvSpPr>
            <p:spPr>
              <a:xfrm>
                <a:off x="6103750" y="4028975"/>
                <a:ext cx="1332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38" extrusionOk="0">
                    <a:moveTo>
                      <a:pt x="285" y="1"/>
                    </a:moveTo>
                    <a:cubicBezTo>
                      <a:pt x="244" y="1"/>
                      <a:pt x="202" y="11"/>
                      <a:pt x="163" y="33"/>
                    </a:cubicBezTo>
                    <a:cubicBezTo>
                      <a:pt x="16" y="121"/>
                      <a:pt x="0" y="328"/>
                      <a:pt x="135" y="437"/>
                    </a:cubicBezTo>
                    <a:cubicBezTo>
                      <a:pt x="266" y="394"/>
                      <a:pt x="395" y="350"/>
                      <a:pt x="523" y="300"/>
                    </a:cubicBezTo>
                    <a:cubicBezTo>
                      <a:pt x="530" y="268"/>
                      <a:pt x="533" y="237"/>
                      <a:pt x="527" y="209"/>
                    </a:cubicBezTo>
                    <a:cubicBezTo>
                      <a:pt x="508" y="8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68" name="Google Shape;11468;p45"/>
              <p:cNvSpPr/>
              <p:nvPr/>
            </p:nvSpPr>
            <p:spPr>
              <a:xfrm>
                <a:off x="6073025" y="4033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8"/>
                      <a:pt x="1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2" y="208"/>
                    </a:cubicBezTo>
                    <a:cubicBezTo>
                      <a:pt x="545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69" name="Google Shape;11469;p45"/>
              <p:cNvSpPr/>
              <p:nvPr/>
            </p:nvSpPr>
            <p:spPr>
              <a:xfrm>
                <a:off x="6044050" y="4038400"/>
                <a:ext cx="13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34" extrusionOk="0">
                    <a:moveTo>
                      <a:pt x="286" y="0"/>
                    </a:moveTo>
                    <a:cubicBezTo>
                      <a:pt x="245" y="0"/>
                      <a:pt x="204" y="10"/>
                      <a:pt x="166" y="32"/>
                    </a:cubicBezTo>
                    <a:cubicBezTo>
                      <a:pt x="16" y="120"/>
                      <a:pt x="0" y="327"/>
                      <a:pt x="132" y="433"/>
                    </a:cubicBezTo>
                    <a:cubicBezTo>
                      <a:pt x="238" y="433"/>
                      <a:pt x="345" y="430"/>
                      <a:pt x="451" y="427"/>
                    </a:cubicBezTo>
                    <a:cubicBezTo>
                      <a:pt x="514" y="371"/>
                      <a:pt x="542" y="289"/>
                      <a:pt x="530" y="208"/>
                    </a:cubicBezTo>
                    <a:cubicBezTo>
                      <a:pt x="509" y="82"/>
                      <a:pt x="400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70" name="Google Shape;11470;p45"/>
              <p:cNvSpPr/>
              <p:nvPr/>
            </p:nvSpPr>
            <p:spPr>
              <a:xfrm>
                <a:off x="6015750" y="4043125"/>
                <a:ext cx="117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0" extrusionOk="0">
                    <a:moveTo>
                      <a:pt x="223" y="1"/>
                    </a:moveTo>
                    <a:cubicBezTo>
                      <a:pt x="212" y="1"/>
                      <a:pt x="200" y="1"/>
                      <a:pt x="189" y="3"/>
                    </a:cubicBezTo>
                    <a:cubicBezTo>
                      <a:pt x="104" y="19"/>
                      <a:pt x="32" y="72"/>
                      <a:pt x="1" y="153"/>
                    </a:cubicBezTo>
                    <a:cubicBezTo>
                      <a:pt x="154" y="175"/>
                      <a:pt x="311" y="194"/>
                      <a:pt x="468" y="210"/>
                    </a:cubicBezTo>
                    <a:cubicBezTo>
                      <a:pt x="468" y="210"/>
                      <a:pt x="468" y="207"/>
                      <a:pt x="468" y="207"/>
                    </a:cubicBezTo>
                    <a:cubicBezTo>
                      <a:pt x="448" y="87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71" name="Google Shape;11471;p45"/>
              <p:cNvSpPr/>
              <p:nvPr/>
            </p:nvSpPr>
            <p:spPr>
              <a:xfrm>
                <a:off x="6190625" y="3986300"/>
                <a:ext cx="1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5" extrusionOk="0">
                    <a:moveTo>
                      <a:pt x="51" y="1"/>
                    </a:moveTo>
                    <a:lnTo>
                      <a:pt x="51" y="1"/>
                    </a:lnTo>
                    <a:cubicBezTo>
                      <a:pt x="32" y="17"/>
                      <a:pt x="16" y="35"/>
                      <a:pt x="0" y="54"/>
                    </a:cubicBezTo>
                    <a:cubicBezTo>
                      <a:pt x="19" y="35"/>
                      <a:pt x="35" y="20"/>
                      <a:pt x="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72" name="Google Shape;11472;p45"/>
              <p:cNvSpPr/>
              <p:nvPr/>
            </p:nvSpPr>
            <p:spPr>
              <a:xfrm>
                <a:off x="6157800" y="39897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3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5"/>
                      <a:pt x="0" y="314"/>
                      <a:pt x="179" y="443"/>
                    </a:cubicBezTo>
                    <a:cubicBezTo>
                      <a:pt x="224" y="475"/>
                      <a:pt x="272" y="489"/>
                      <a:pt x="320" y="489"/>
                    </a:cubicBezTo>
                    <a:cubicBezTo>
                      <a:pt x="459" y="489"/>
                      <a:pt x="587" y="366"/>
                      <a:pt x="561" y="205"/>
                    </a:cubicBezTo>
                    <a:cubicBezTo>
                      <a:pt x="544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73" name="Google Shape;11473;p45"/>
              <p:cNvSpPr/>
              <p:nvPr/>
            </p:nvSpPr>
            <p:spPr>
              <a:xfrm>
                <a:off x="6128025" y="39944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74" name="Google Shape;11474;p45"/>
              <p:cNvSpPr/>
              <p:nvPr/>
            </p:nvSpPr>
            <p:spPr>
              <a:xfrm>
                <a:off x="6098175" y="39991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2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75" name="Google Shape;11475;p45"/>
              <p:cNvSpPr/>
              <p:nvPr/>
            </p:nvSpPr>
            <p:spPr>
              <a:xfrm>
                <a:off x="6069650" y="4003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7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76" name="Google Shape;11476;p45"/>
              <p:cNvSpPr/>
              <p:nvPr/>
            </p:nvSpPr>
            <p:spPr>
              <a:xfrm>
                <a:off x="6038550" y="40085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5" y="1"/>
                    </a:moveTo>
                    <a:cubicBezTo>
                      <a:pt x="303" y="1"/>
                      <a:pt x="292" y="1"/>
                      <a:pt x="280" y="3"/>
                    </a:cubicBezTo>
                    <a:cubicBezTo>
                      <a:pt x="67" y="38"/>
                      <a:pt x="1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8" y="490"/>
                      <a:pt x="585" y="367"/>
                      <a:pt x="562" y="207"/>
                    </a:cubicBezTo>
                    <a:cubicBezTo>
                      <a:pt x="542" y="87"/>
                      <a:pt x="436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77" name="Google Shape;11477;p45"/>
              <p:cNvSpPr/>
              <p:nvPr/>
            </p:nvSpPr>
            <p:spPr>
              <a:xfrm>
                <a:off x="6008700" y="40133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6"/>
                      <a:pt x="1" y="314"/>
                      <a:pt x="176" y="443"/>
                    </a:cubicBezTo>
                    <a:cubicBezTo>
                      <a:pt x="221" y="475"/>
                      <a:pt x="270" y="489"/>
                      <a:pt x="318" y="489"/>
                    </a:cubicBezTo>
                    <a:cubicBezTo>
                      <a:pt x="458" y="489"/>
                      <a:pt x="587" y="366"/>
                      <a:pt x="562" y="205"/>
                    </a:cubicBezTo>
                    <a:cubicBezTo>
                      <a:pt x="542" y="86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78" name="Google Shape;11478;p45"/>
              <p:cNvSpPr/>
              <p:nvPr/>
            </p:nvSpPr>
            <p:spPr>
              <a:xfrm>
                <a:off x="5978850" y="40180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9"/>
                      <a:pt x="1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2" y="208"/>
                    </a:cubicBezTo>
                    <a:cubicBezTo>
                      <a:pt x="542" y="87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79" name="Google Shape;11479;p45"/>
              <p:cNvSpPr/>
              <p:nvPr/>
            </p:nvSpPr>
            <p:spPr>
              <a:xfrm>
                <a:off x="5951900" y="4022750"/>
                <a:ext cx="113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30" extrusionOk="0">
                    <a:moveTo>
                      <a:pt x="205" y="1"/>
                    </a:moveTo>
                    <a:cubicBezTo>
                      <a:pt x="128" y="1"/>
                      <a:pt x="51" y="36"/>
                      <a:pt x="1" y="113"/>
                    </a:cubicBezTo>
                    <a:cubicBezTo>
                      <a:pt x="142" y="188"/>
                      <a:pt x="289" y="260"/>
                      <a:pt x="436" y="329"/>
                    </a:cubicBezTo>
                    <a:cubicBezTo>
                      <a:pt x="449" y="288"/>
                      <a:pt x="452" y="248"/>
                      <a:pt x="446" y="207"/>
                    </a:cubicBezTo>
                    <a:cubicBezTo>
                      <a:pt x="425" y="75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80" name="Google Shape;11480;p45"/>
              <p:cNvSpPr/>
              <p:nvPr/>
            </p:nvSpPr>
            <p:spPr>
              <a:xfrm>
                <a:off x="6214450" y="3950975"/>
                <a:ext cx="40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46" extrusionOk="0">
                    <a:moveTo>
                      <a:pt x="160" y="1"/>
                    </a:moveTo>
                    <a:lnTo>
                      <a:pt x="160" y="1"/>
                    </a:lnTo>
                    <a:cubicBezTo>
                      <a:pt x="63" y="38"/>
                      <a:pt x="0" y="138"/>
                      <a:pt x="10" y="245"/>
                    </a:cubicBezTo>
                    <a:cubicBezTo>
                      <a:pt x="63" y="164"/>
                      <a:pt x="113" y="82"/>
                      <a:pt x="1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81" name="Google Shape;11481;p45"/>
              <p:cNvSpPr/>
              <p:nvPr/>
            </p:nvSpPr>
            <p:spPr>
              <a:xfrm>
                <a:off x="6182950" y="39552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82" name="Google Shape;11482;p45"/>
              <p:cNvSpPr/>
              <p:nvPr/>
            </p:nvSpPr>
            <p:spPr>
              <a:xfrm>
                <a:off x="6154425" y="3959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5" y="405"/>
                      <a:pt x="149" y="491"/>
                      <a:pt x="265" y="491"/>
                    </a:cubicBezTo>
                    <a:cubicBezTo>
                      <a:pt x="278" y="491"/>
                      <a:pt x="291" y="490"/>
                      <a:pt x="305" y="488"/>
                    </a:cubicBezTo>
                    <a:cubicBezTo>
                      <a:pt x="521" y="453"/>
                      <a:pt x="587" y="177"/>
                      <a:pt x="411" y="49"/>
                    </a:cubicBezTo>
                    <a:cubicBezTo>
                      <a:pt x="366" y="16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83" name="Google Shape;11483;p45"/>
              <p:cNvSpPr/>
              <p:nvPr/>
            </p:nvSpPr>
            <p:spPr>
              <a:xfrm>
                <a:off x="6124625" y="39646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7" y="0"/>
                    </a:moveTo>
                    <a:cubicBezTo>
                      <a:pt x="128" y="0"/>
                      <a:pt x="0" y="124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84" name="Google Shape;11484;p45"/>
              <p:cNvSpPr/>
              <p:nvPr/>
            </p:nvSpPr>
            <p:spPr>
              <a:xfrm>
                <a:off x="6094800" y="39693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85" name="Google Shape;11485;p45"/>
              <p:cNvSpPr/>
              <p:nvPr/>
            </p:nvSpPr>
            <p:spPr>
              <a:xfrm>
                <a:off x="6064950" y="397402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1"/>
                    </a:moveTo>
                    <a:cubicBezTo>
                      <a:pt x="130" y="1"/>
                      <a:pt x="0" y="124"/>
                      <a:pt x="26" y="285"/>
                    </a:cubicBezTo>
                    <a:cubicBezTo>
                      <a:pt x="46" y="403"/>
                      <a:pt x="149" y="489"/>
                      <a:pt x="265" y="489"/>
                    </a:cubicBezTo>
                    <a:cubicBezTo>
                      <a:pt x="278" y="489"/>
                      <a:pt x="292" y="488"/>
                      <a:pt x="305" y="486"/>
                    </a:cubicBezTo>
                    <a:cubicBezTo>
                      <a:pt x="521" y="454"/>
                      <a:pt x="587" y="175"/>
                      <a:pt x="411" y="47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86" name="Google Shape;11486;p45"/>
              <p:cNvSpPr/>
              <p:nvPr/>
            </p:nvSpPr>
            <p:spPr>
              <a:xfrm>
                <a:off x="6035100" y="3978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87" name="Google Shape;11487;p45"/>
              <p:cNvSpPr/>
              <p:nvPr/>
            </p:nvSpPr>
            <p:spPr>
              <a:xfrm>
                <a:off x="6005325" y="39834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4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88" name="Google Shape;11488;p45"/>
              <p:cNvSpPr/>
              <p:nvPr/>
            </p:nvSpPr>
            <p:spPr>
              <a:xfrm>
                <a:off x="5975475" y="39881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89" name="Google Shape;11489;p45"/>
              <p:cNvSpPr/>
              <p:nvPr/>
            </p:nvSpPr>
            <p:spPr>
              <a:xfrm>
                <a:off x="5944300" y="39929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59" y="490"/>
                      <a:pt x="587" y="367"/>
                      <a:pt x="562" y="207"/>
                    </a:cubicBezTo>
                    <a:cubicBezTo>
                      <a:pt x="542" y="88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90" name="Google Shape;11490;p45"/>
              <p:cNvSpPr/>
              <p:nvPr/>
            </p:nvSpPr>
            <p:spPr>
              <a:xfrm>
                <a:off x="5916800" y="3997625"/>
                <a:ext cx="121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448" extrusionOk="0">
                    <a:moveTo>
                      <a:pt x="226" y="1"/>
                    </a:moveTo>
                    <a:cubicBezTo>
                      <a:pt x="134" y="1"/>
                      <a:pt x="42" y="51"/>
                      <a:pt x="1" y="156"/>
                    </a:cubicBezTo>
                    <a:cubicBezTo>
                      <a:pt x="120" y="256"/>
                      <a:pt x="239" y="353"/>
                      <a:pt x="364" y="447"/>
                    </a:cubicBezTo>
                    <a:cubicBezTo>
                      <a:pt x="443" y="394"/>
                      <a:pt x="483" y="300"/>
                      <a:pt x="468" y="206"/>
                    </a:cubicBezTo>
                    <a:cubicBezTo>
                      <a:pt x="447" y="73"/>
                      <a:pt x="337" y="1"/>
                      <a:pt x="22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91" name="Google Shape;11491;p45"/>
              <p:cNvSpPr/>
              <p:nvPr/>
            </p:nvSpPr>
            <p:spPr>
              <a:xfrm>
                <a:off x="6208025" y="39206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92" name="Google Shape;11492;p45"/>
              <p:cNvSpPr/>
              <p:nvPr/>
            </p:nvSpPr>
            <p:spPr>
              <a:xfrm>
                <a:off x="6179575" y="3925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4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5" y="15"/>
                      <a:pt x="316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93" name="Google Shape;11493;p45"/>
              <p:cNvSpPr/>
              <p:nvPr/>
            </p:nvSpPr>
            <p:spPr>
              <a:xfrm>
                <a:off x="6149725" y="39300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5" y="404"/>
                      <a:pt x="149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94" name="Google Shape;11494;p45"/>
              <p:cNvSpPr/>
              <p:nvPr/>
            </p:nvSpPr>
            <p:spPr>
              <a:xfrm>
                <a:off x="6119875" y="3934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5"/>
                      <a:pt x="26" y="286"/>
                    </a:cubicBezTo>
                    <a:cubicBezTo>
                      <a:pt x="45" y="404"/>
                      <a:pt x="149" y="490"/>
                      <a:pt x="268" y="490"/>
                    </a:cubicBezTo>
                    <a:cubicBezTo>
                      <a:pt x="281" y="490"/>
                      <a:pt x="294" y="489"/>
                      <a:pt x="308" y="487"/>
                    </a:cubicBezTo>
                    <a:cubicBezTo>
                      <a:pt x="521" y="455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95" name="Google Shape;11495;p45"/>
              <p:cNvSpPr/>
              <p:nvPr/>
            </p:nvSpPr>
            <p:spPr>
              <a:xfrm>
                <a:off x="6090100" y="39395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3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96" name="Google Shape;11496;p45"/>
              <p:cNvSpPr/>
              <p:nvPr/>
            </p:nvSpPr>
            <p:spPr>
              <a:xfrm>
                <a:off x="6060250" y="3944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97" name="Google Shape;11497;p45"/>
              <p:cNvSpPr/>
              <p:nvPr/>
            </p:nvSpPr>
            <p:spPr>
              <a:xfrm>
                <a:off x="6030400" y="39489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98" name="Google Shape;11498;p45"/>
              <p:cNvSpPr/>
              <p:nvPr/>
            </p:nvSpPr>
            <p:spPr>
              <a:xfrm>
                <a:off x="6000600" y="39536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5" y="15"/>
                      <a:pt x="315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499" name="Google Shape;11499;p45"/>
              <p:cNvSpPr/>
              <p:nvPr/>
            </p:nvSpPr>
            <p:spPr>
              <a:xfrm>
                <a:off x="5970775" y="3958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2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00" name="Google Shape;11500;p45"/>
              <p:cNvSpPr/>
              <p:nvPr/>
            </p:nvSpPr>
            <p:spPr>
              <a:xfrm>
                <a:off x="5940925" y="396307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4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4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01" name="Google Shape;11501;p45"/>
              <p:cNvSpPr/>
              <p:nvPr/>
            </p:nvSpPr>
            <p:spPr>
              <a:xfrm>
                <a:off x="5909750" y="39678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5"/>
                      <a:pt x="562" y="204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02" name="Google Shape;11502;p45"/>
              <p:cNvSpPr/>
              <p:nvPr/>
            </p:nvSpPr>
            <p:spPr>
              <a:xfrm>
                <a:off x="5889150" y="3972675"/>
                <a:ext cx="4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3" y="79"/>
                      <a:pt x="129" y="160"/>
                      <a:pt x="195" y="239"/>
                    </a:cubicBezTo>
                    <a:cubicBezTo>
                      <a:pt x="198" y="123"/>
                      <a:pt x="113" y="23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03" name="Google Shape;11503;p45"/>
              <p:cNvSpPr/>
              <p:nvPr/>
            </p:nvSpPr>
            <p:spPr>
              <a:xfrm>
                <a:off x="6233325" y="3886100"/>
                <a:ext cx="9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487" extrusionOk="0">
                    <a:moveTo>
                      <a:pt x="313" y="1"/>
                    </a:moveTo>
                    <a:cubicBezTo>
                      <a:pt x="301" y="1"/>
                      <a:pt x="288" y="2"/>
                      <a:pt x="276" y="4"/>
                    </a:cubicBezTo>
                    <a:cubicBezTo>
                      <a:pt x="4" y="48"/>
                      <a:pt x="0" y="436"/>
                      <a:pt x="270" y="487"/>
                    </a:cubicBezTo>
                    <a:cubicBezTo>
                      <a:pt x="311" y="327"/>
                      <a:pt x="345" y="170"/>
                      <a:pt x="373" y="7"/>
                    </a:cubicBezTo>
                    <a:cubicBezTo>
                      <a:pt x="354" y="3"/>
                      <a:pt x="333" y="1"/>
                      <a:pt x="3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04" name="Google Shape;11504;p45"/>
              <p:cNvSpPr/>
              <p:nvPr/>
            </p:nvSpPr>
            <p:spPr>
              <a:xfrm>
                <a:off x="6203325" y="38908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6" y="443"/>
                    </a:cubicBezTo>
                    <a:cubicBezTo>
                      <a:pt x="222" y="476"/>
                      <a:pt x="272" y="491"/>
                      <a:pt x="321" y="491"/>
                    </a:cubicBezTo>
                    <a:cubicBezTo>
                      <a:pt x="460" y="491"/>
                      <a:pt x="587" y="368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05" name="Google Shape;11505;p45"/>
              <p:cNvSpPr/>
              <p:nvPr/>
            </p:nvSpPr>
            <p:spPr>
              <a:xfrm>
                <a:off x="6174850" y="38955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0"/>
                    </a:moveTo>
                    <a:cubicBezTo>
                      <a:pt x="128" y="0"/>
                      <a:pt x="1" y="124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8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06" name="Google Shape;11506;p45"/>
              <p:cNvSpPr/>
              <p:nvPr/>
            </p:nvSpPr>
            <p:spPr>
              <a:xfrm>
                <a:off x="6145000" y="39002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1" y="1"/>
                    </a:moveTo>
                    <a:cubicBezTo>
                      <a:pt x="130" y="1"/>
                      <a:pt x="1" y="124"/>
                      <a:pt x="27" y="285"/>
                    </a:cubicBezTo>
                    <a:cubicBezTo>
                      <a:pt x="46" y="403"/>
                      <a:pt x="147" y="489"/>
                      <a:pt x="265" y="489"/>
                    </a:cubicBezTo>
                    <a:cubicBezTo>
                      <a:pt x="279" y="489"/>
                      <a:pt x="292" y="488"/>
                      <a:pt x="306" y="486"/>
                    </a:cubicBezTo>
                    <a:cubicBezTo>
                      <a:pt x="522" y="454"/>
                      <a:pt x="588" y="175"/>
                      <a:pt x="412" y="47"/>
                    </a:cubicBezTo>
                    <a:cubicBezTo>
                      <a:pt x="368" y="15"/>
                      <a:pt x="319" y="1"/>
                      <a:pt x="2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07" name="Google Shape;11507;p45"/>
              <p:cNvSpPr/>
              <p:nvPr/>
            </p:nvSpPr>
            <p:spPr>
              <a:xfrm>
                <a:off x="6115175" y="3904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08" name="Google Shape;11508;p45"/>
              <p:cNvSpPr/>
              <p:nvPr/>
            </p:nvSpPr>
            <p:spPr>
              <a:xfrm>
                <a:off x="6085375" y="39096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09" name="Google Shape;11509;p45"/>
              <p:cNvSpPr/>
              <p:nvPr/>
            </p:nvSpPr>
            <p:spPr>
              <a:xfrm>
                <a:off x="6055550" y="39143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1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10" name="Google Shape;11510;p45"/>
              <p:cNvSpPr/>
              <p:nvPr/>
            </p:nvSpPr>
            <p:spPr>
              <a:xfrm>
                <a:off x="6025700" y="3919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11" name="Google Shape;11511;p45"/>
              <p:cNvSpPr/>
              <p:nvPr/>
            </p:nvSpPr>
            <p:spPr>
              <a:xfrm>
                <a:off x="5995850" y="39237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6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6"/>
                      <a:pt x="587" y="177"/>
                      <a:pt x="411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12" name="Google Shape;11512;p45"/>
              <p:cNvSpPr/>
              <p:nvPr/>
            </p:nvSpPr>
            <p:spPr>
              <a:xfrm>
                <a:off x="5966075" y="39285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7" y="174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13" name="Google Shape;11513;p45"/>
              <p:cNvSpPr/>
              <p:nvPr/>
            </p:nvSpPr>
            <p:spPr>
              <a:xfrm>
                <a:off x="5936225" y="3933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6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5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14" name="Google Shape;11514;p45"/>
              <p:cNvSpPr/>
              <p:nvPr/>
            </p:nvSpPr>
            <p:spPr>
              <a:xfrm>
                <a:off x="5906375" y="39379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15" name="Google Shape;11515;p45"/>
              <p:cNvSpPr/>
              <p:nvPr/>
            </p:nvSpPr>
            <p:spPr>
              <a:xfrm>
                <a:off x="5875200" y="39426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4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5" y="475"/>
                      <a:pt x="274" y="490"/>
                      <a:pt x="322" y="490"/>
                    </a:cubicBezTo>
                    <a:cubicBezTo>
                      <a:pt x="461" y="490"/>
                      <a:pt x="587" y="368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16" name="Google Shape;11516;p45"/>
              <p:cNvSpPr/>
              <p:nvPr/>
            </p:nvSpPr>
            <p:spPr>
              <a:xfrm>
                <a:off x="6228475" y="38562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17" name="Google Shape;11517;p45"/>
              <p:cNvSpPr/>
              <p:nvPr/>
            </p:nvSpPr>
            <p:spPr>
              <a:xfrm>
                <a:off x="6198625" y="3860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18" name="Google Shape;11518;p45"/>
              <p:cNvSpPr/>
              <p:nvPr/>
            </p:nvSpPr>
            <p:spPr>
              <a:xfrm>
                <a:off x="6170150" y="38657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3" y="283"/>
                    </a:cubicBezTo>
                    <a:cubicBezTo>
                      <a:pt x="43" y="403"/>
                      <a:pt x="149" y="489"/>
                      <a:pt x="270" y="489"/>
                    </a:cubicBezTo>
                    <a:cubicBezTo>
                      <a:pt x="282" y="489"/>
                      <a:pt x="294" y="488"/>
                      <a:pt x="306" y="487"/>
                    </a:cubicBezTo>
                    <a:cubicBezTo>
                      <a:pt x="519" y="452"/>
                      <a:pt x="584" y="173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19" name="Google Shape;11519;p45"/>
              <p:cNvSpPr/>
              <p:nvPr/>
            </p:nvSpPr>
            <p:spPr>
              <a:xfrm>
                <a:off x="6140325" y="38704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6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20" name="Google Shape;11520;p45"/>
              <p:cNvSpPr/>
              <p:nvPr/>
            </p:nvSpPr>
            <p:spPr>
              <a:xfrm>
                <a:off x="6110450" y="38751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70" y="1"/>
                    </a:moveTo>
                    <a:cubicBezTo>
                      <a:pt x="130" y="1"/>
                      <a:pt x="1" y="124"/>
                      <a:pt x="27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21" name="Google Shape;11521;p45"/>
              <p:cNvSpPr/>
              <p:nvPr/>
            </p:nvSpPr>
            <p:spPr>
              <a:xfrm>
                <a:off x="6080700" y="3879825"/>
                <a:ext cx="145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1" extrusionOk="0">
                    <a:moveTo>
                      <a:pt x="267" y="1"/>
                    </a:moveTo>
                    <a:cubicBezTo>
                      <a:pt x="254" y="1"/>
                      <a:pt x="240" y="2"/>
                      <a:pt x="226" y="4"/>
                    </a:cubicBezTo>
                    <a:cubicBezTo>
                      <a:pt x="95" y="26"/>
                      <a:pt x="1" y="152"/>
                      <a:pt x="23" y="283"/>
                    </a:cubicBezTo>
                    <a:cubicBezTo>
                      <a:pt x="44" y="414"/>
                      <a:pt x="154" y="490"/>
                      <a:pt x="265" y="490"/>
                    </a:cubicBezTo>
                    <a:cubicBezTo>
                      <a:pt x="338" y="490"/>
                      <a:pt x="411" y="459"/>
                      <a:pt x="461" y="390"/>
                    </a:cubicBezTo>
                    <a:cubicBezTo>
                      <a:pt x="582" y="225"/>
                      <a:pt x="460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22" name="Google Shape;11522;p45"/>
              <p:cNvSpPr/>
              <p:nvPr/>
            </p:nvSpPr>
            <p:spPr>
              <a:xfrm>
                <a:off x="6050850" y="3884525"/>
                <a:ext cx="146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1" extrusionOk="0">
                    <a:moveTo>
                      <a:pt x="266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4" y="177"/>
                      <a:pt x="408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23" name="Google Shape;11523;p45"/>
              <p:cNvSpPr/>
              <p:nvPr/>
            </p:nvSpPr>
            <p:spPr>
              <a:xfrm>
                <a:off x="6021000" y="38892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4"/>
                    </a:cubicBezTo>
                    <a:cubicBezTo>
                      <a:pt x="46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6" y="14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24" name="Google Shape;11524;p45"/>
              <p:cNvSpPr/>
              <p:nvPr/>
            </p:nvSpPr>
            <p:spPr>
              <a:xfrm>
                <a:off x="5991150" y="3894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25" name="Google Shape;11525;p45"/>
              <p:cNvSpPr/>
              <p:nvPr/>
            </p:nvSpPr>
            <p:spPr>
              <a:xfrm>
                <a:off x="5961350" y="38987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8" y="0"/>
                      <a:pt x="1" y="123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26" name="Google Shape;11526;p45"/>
              <p:cNvSpPr/>
              <p:nvPr/>
            </p:nvSpPr>
            <p:spPr>
              <a:xfrm>
                <a:off x="5931525" y="39034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7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3"/>
                      <a:pt x="587" y="177"/>
                      <a:pt x="408" y="48"/>
                    </a:cubicBezTo>
                    <a:cubicBezTo>
                      <a:pt x="363" y="16"/>
                      <a:pt x="314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27" name="Google Shape;11527;p45"/>
              <p:cNvSpPr/>
              <p:nvPr/>
            </p:nvSpPr>
            <p:spPr>
              <a:xfrm>
                <a:off x="5901675" y="3908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28" name="Google Shape;11528;p45"/>
              <p:cNvSpPr/>
              <p:nvPr/>
            </p:nvSpPr>
            <p:spPr>
              <a:xfrm>
                <a:off x="5871825" y="39128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29" name="Google Shape;11529;p45"/>
              <p:cNvSpPr/>
              <p:nvPr/>
            </p:nvSpPr>
            <p:spPr>
              <a:xfrm>
                <a:off x="6223775" y="38264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4" y="1"/>
                    </a:moveTo>
                    <a:cubicBezTo>
                      <a:pt x="303" y="1"/>
                      <a:pt x="291" y="1"/>
                      <a:pt x="279" y="3"/>
                    </a:cubicBezTo>
                    <a:cubicBezTo>
                      <a:pt x="66" y="37"/>
                      <a:pt x="0" y="316"/>
                      <a:pt x="176" y="445"/>
                    </a:cubicBezTo>
                    <a:cubicBezTo>
                      <a:pt x="220" y="477"/>
                      <a:pt x="269" y="491"/>
                      <a:pt x="316" y="491"/>
                    </a:cubicBezTo>
                    <a:cubicBezTo>
                      <a:pt x="456" y="491"/>
                      <a:pt x="584" y="368"/>
                      <a:pt x="561" y="207"/>
                    </a:cubicBezTo>
                    <a:cubicBezTo>
                      <a:pt x="541" y="87"/>
                      <a:pt x="435" y="1"/>
                      <a:pt x="31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30" name="Google Shape;11530;p45"/>
              <p:cNvSpPr/>
              <p:nvPr/>
            </p:nvSpPr>
            <p:spPr>
              <a:xfrm>
                <a:off x="6193925" y="38311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9" y="1"/>
                      <a:pt x="295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5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31" name="Google Shape;11531;p45"/>
              <p:cNvSpPr/>
              <p:nvPr/>
            </p:nvSpPr>
            <p:spPr>
              <a:xfrm>
                <a:off x="6164075" y="3835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1" y="87"/>
                      <a:pt x="440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32" name="Google Shape;11532;p45"/>
              <p:cNvSpPr/>
              <p:nvPr/>
            </p:nvSpPr>
            <p:spPr>
              <a:xfrm>
                <a:off x="6135600" y="38405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0" y="124"/>
                      <a:pt x="23" y="283"/>
                    </a:cubicBezTo>
                    <a:cubicBezTo>
                      <a:pt x="43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4" y="177"/>
                      <a:pt x="409" y="48"/>
                    </a:cubicBezTo>
                    <a:cubicBezTo>
                      <a:pt x="364" y="15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33" name="Google Shape;11533;p45"/>
              <p:cNvSpPr/>
              <p:nvPr/>
            </p:nvSpPr>
            <p:spPr>
              <a:xfrm>
                <a:off x="6105750" y="38452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6" y="15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34" name="Google Shape;11534;p45"/>
              <p:cNvSpPr/>
              <p:nvPr/>
            </p:nvSpPr>
            <p:spPr>
              <a:xfrm>
                <a:off x="6074600" y="3850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35" name="Google Shape;11535;p45"/>
              <p:cNvSpPr/>
              <p:nvPr/>
            </p:nvSpPr>
            <p:spPr>
              <a:xfrm>
                <a:off x="6046225" y="3854775"/>
                <a:ext cx="144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88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0" y="282"/>
                    </a:cubicBezTo>
                    <a:cubicBezTo>
                      <a:pt x="41" y="412"/>
                      <a:pt x="152" y="488"/>
                      <a:pt x="264" y="488"/>
                    </a:cubicBezTo>
                    <a:cubicBezTo>
                      <a:pt x="336" y="488"/>
                      <a:pt x="409" y="456"/>
                      <a:pt x="458" y="386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36" name="Google Shape;11536;p45"/>
              <p:cNvSpPr/>
              <p:nvPr/>
            </p:nvSpPr>
            <p:spPr>
              <a:xfrm>
                <a:off x="6016375" y="3859475"/>
                <a:ext cx="144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0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3" y="282"/>
                    </a:cubicBezTo>
                    <a:cubicBezTo>
                      <a:pt x="42" y="414"/>
                      <a:pt x="152" y="490"/>
                      <a:pt x="265" y="490"/>
                    </a:cubicBezTo>
                    <a:cubicBezTo>
                      <a:pt x="337" y="490"/>
                      <a:pt x="411" y="458"/>
                      <a:pt x="462" y="389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37" name="Google Shape;11537;p45"/>
              <p:cNvSpPr/>
              <p:nvPr/>
            </p:nvSpPr>
            <p:spPr>
              <a:xfrm>
                <a:off x="5986525" y="3864175"/>
                <a:ext cx="145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0" extrusionOk="0">
                    <a:moveTo>
                      <a:pt x="267" y="0"/>
                    </a:moveTo>
                    <a:cubicBezTo>
                      <a:pt x="254" y="0"/>
                      <a:pt x="240" y="1"/>
                      <a:pt x="227" y="3"/>
                    </a:cubicBezTo>
                    <a:cubicBezTo>
                      <a:pt x="92" y="25"/>
                      <a:pt x="1" y="151"/>
                      <a:pt x="23" y="282"/>
                    </a:cubicBezTo>
                    <a:cubicBezTo>
                      <a:pt x="44" y="414"/>
                      <a:pt x="154" y="490"/>
                      <a:pt x="266" y="490"/>
                    </a:cubicBezTo>
                    <a:cubicBezTo>
                      <a:pt x="338" y="490"/>
                      <a:pt x="411" y="458"/>
                      <a:pt x="462" y="389"/>
                    </a:cubicBezTo>
                    <a:cubicBezTo>
                      <a:pt x="582" y="225"/>
                      <a:pt x="458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38" name="Google Shape;11538;p45"/>
              <p:cNvSpPr/>
              <p:nvPr/>
            </p:nvSpPr>
            <p:spPr>
              <a:xfrm>
                <a:off x="5956600" y="38688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1" y="48"/>
                    </a:cubicBezTo>
                    <a:cubicBezTo>
                      <a:pt x="366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39" name="Google Shape;11539;p45"/>
              <p:cNvSpPr/>
              <p:nvPr/>
            </p:nvSpPr>
            <p:spPr>
              <a:xfrm>
                <a:off x="5926800" y="387355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6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0" name="Google Shape;11540;p45"/>
              <p:cNvSpPr/>
              <p:nvPr/>
            </p:nvSpPr>
            <p:spPr>
              <a:xfrm>
                <a:off x="5896975" y="38783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5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18" y="454"/>
                      <a:pt x="587" y="175"/>
                      <a:pt x="411" y="46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1" name="Google Shape;11541;p45"/>
              <p:cNvSpPr/>
              <p:nvPr/>
            </p:nvSpPr>
            <p:spPr>
              <a:xfrm>
                <a:off x="5867125" y="3883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2" name="Google Shape;11542;p45"/>
              <p:cNvSpPr/>
              <p:nvPr/>
            </p:nvSpPr>
            <p:spPr>
              <a:xfrm>
                <a:off x="6218975" y="37966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9"/>
                      <a:pt x="1" y="314"/>
                      <a:pt x="180" y="443"/>
                    </a:cubicBezTo>
                    <a:cubicBezTo>
                      <a:pt x="224" y="476"/>
                      <a:pt x="274" y="490"/>
                      <a:pt x="321" y="490"/>
                    </a:cubicBezTo>
                    <a:cubicBezTo>
                      <a:pt x="460" y="490"/>
                      <a:pt x="588" y="366"/>
                      <a:pt x="562" y="208"/>
                    </a:cubicBezTo>
                    <a:cubicBezTo>
                      <a:pt x="545" y="87"/>
                      <a:pt x="442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3" name="Google Shape;11543;p45"/>
              <p:cNvSpPr/>
              <p:nvPr/>
            </p:nvSpPr>
            <p:spPr>
              <a:xfrm>
                <a:off x="6189225" y="38013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4" name="Google Shape;11544;p45"/>
              <p:cNvSpPr/>
              <p:nvPr/>
            </p:nvSpPr>
            <p:spPr>
              <a:xfrm>
                <a:off x="6159375" y="38060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5" name="Google Shape;11545;p45"/>
              <p:cNvSpPr/>
              <p:nvPr/>
            </p:nvSpPr>
            <p:spPr>
              <a:xfrm>
                <a:off x="6129525" y="3810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7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7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6" name="Google Shape;11546;p45"/>
              <p:cNvSpPr/>
              <p:nvPr/>
            </p:nvSpPr>
            <p:spPr>
              <a:xfrm>
                <a:off x="6099750" y="3815450"/>
                <a:ext cx="146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2" extrusionOk="0">
                    <a:moveTo>
                      <a:pt x="315" y="1"/>
                    </a:moveTo>
                    <a:cubicBezTo>
                      <a:pt x="303" y="1"/>
                      <a:pt x="291" y="2"/>
                      <a:pt x="279" y="3"/>
                    </a:cubicBezTo>
                    <a:cubicBezTo>
                      <a:pt x="66" y="38"/>
                      <a:pt x="0" y="317"/>
                      <a:pt x="176" y="445"/>
                    </a:cubicBezTo>
                    <a:cubicBezTo>
                      <a:pt x="220" y="477"/>
                      <a:pt x="269" y="491"/>
                      <a:pt x="317" y="491"/>
                    </a:cubicBezTo>
                    <a:cubicBezTo>
                      <a:pt x="456" y="491"/>
                      <a:pt x="585" y="368"/>
                      <a:pt x="561" y="207"/>
                    </a:cubicBezTo>
                    <a:cubicBezTo>
                      <a:pt x="541" y="87"/>
                      <a:pt x="435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7" name="Google Shape;11547;p45"/>
              <p:cNvSpPr/>
              <p:nvPr/>
            </p:nvSpPr>
            <p:spPr>
              <a:xfrm>
                <a:off x="6069900" y="3820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8" name="Google Shape;11548;p45"/>
              <p:cNvSpPr/>
              <p:nvPr/>
            </p:nvSpPr>
            <p:spPr>
              <a:xfrm>
                <a:off x="6040050" y="38249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49" name="Google Shape;11549;p45"/>
              <p:cNvSpPr/>
              <p:nvPr/>
            </p:nvSpPr>
            <p:spPr>
              <a:xfrm>
                <a:off x="6010200" y="38296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0" name="Google Shape;11550;p45"/>
              <p:cNvSpPr/>
              <p:nvPr/>
            </p:nvSpPr>
            <p:spPr>
              <a:xfrm>
                <a:off x="5980425" y="3834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3"/>
                      <a:pt x="176" y="441"/>
                    </a:cubicBezTo>
                    <a:cubicBezTo>
                      <a:pt x="221" y="474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1" name="Google Shape;11551;p45"/>
              <p:cNvSpPr/>
              <p:nvPr/>
            </p:nvSpPr>
            <p:spPr>
              <a:xfrm>
                <a:off x="5951900" y="38390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2" name="Google Shape;11552;p45"/>
              <p:cNvSpPr/>
              <p:nvPr/>
            </p:nvSpPr>
            <p:spPr>
              <a:xfrm>
                <a:off x="5922050" y="3843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3" name="Google Shape;11553;p45"/>
              <p:cNvSpPr/>
              <p:nvPr/>
            </p:nvSpPr>
            <p:spPr>
              <a:xfrm>
                <a:off x="5890950" y="38485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20" y="0"/>
                    </a:moveTo>
                    <a:cubicBezTo>
                      <a:pt x="306" y="0"/>
                      <a:pt x="293" y="1"/>
                      <a:pt x="280" y="4"/>
                    </a:cubicBezTo>
                    <a:cubicBezTo>
                      <a:pt x="66" y="38"/>
                      <a:pt x="1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2" y="207"/>
                    </a:cubicBezTo>
                    <a:cubicBezTo>
                      <a:pt x="542" y="86"/>
                      <a:pt x="438" y="0"/>
                      <a:pt x="3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4" name="Google Shape;11554;p45"/>
              <p:cNvSpPr/>
              <p:nvPr/>
            </p:nvSpPr>
            <p:spPr>
              <a:xfrm>
                <a:off x="5862425" y="3853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6" y="404"/>
                      <a:pt x="147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5" name="Google Shape;11555;p45"/>
              <p:cNvSpPr/>
              <p:nvPr/>
            </p:nvSpPr>
            <p:spPr>
              <a:xfrm>
                <a:off x="6215600" y="37667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1"/>
                    </a:moveTo>
                    <a:cubicBezTo>
                      <a:pt x="129" y="1"/>
                      <a:pt x="1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6" name="Google Shape;11556;p45"/>
              <p:cNvSpPr/>
              <p:nvPr/>
            </p:nvSpPr>
            <p:spPr>
              <a:xfrm>
                <a:off x="6184525" y="37714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8" y="1"/>
                    </a:moveTo>
                    <a:cubicBezTo>
                      <a:pt x="305" y="1"/>
                      <a:pt x="292" y="2"/>
                      <a:pt x="279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0" y="491"/>
                      <a:pt x="319" y="491"/>
                    </a:cubicBezTo>
                    <a:cubicBezTo>
                      <a:pt x="457" y="491"/>
                      <a:pt x="584" y="368"/>
                      <a:pt x="561" y="208"/>
                    </a:cubicBezTo>
                    <a:cubicBezTo>
                      <a:pt x="541" y="89"/>
                      <a:pt x="437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7" name="Google Shape;11557;p45"/>
              <p:cNvSpPr/>
              <p:nvPr/>
            </p:nvSpPr>
            <p:spPr>
              <a:xfrm>
                <a:off x="6154675" y="3776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8" name="Google Shape;11558;p45"/>
              <p:cNvSpPr/>
              <p:nvPr/>
            </p:nvSpPr>
            <p:spPr>
              <a:xfrm>
                <a:off x="6124825" y="37809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59" name="Google Shape;11559;p45"/>
              <p:cNvSpPr/>
              <p:nvPr/>
            </p:nvSpPr>
            <p:spPr>
              <a:xfrm>
                <a:off x="6094975" y="37856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0" name="Google Shape;11560;p45"/>
              <p:cNvSpPr/>
              <p:nvPr/>
            </p:nvSpPr>
            <p:spPr>
              <a:xfrm>
                <a:off x="6065200" y="37903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1" name="Google Shape;11561;p45"/>
              <p:cNvSpPr/>
              <p:nvPr/>
            </p:nvSpPr>
            <p:spPr>
              <a:xfrm>
                <a:off x="6035350" y="3795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2" name="Google Shape;11562;p45"/>
              <p:cNvSpPr/>
              <p:nvPr/>
            </p:nvSpPr>
            <p:spPr>
              <a:xfrm>
                <a:off x="6005500" y="37998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2" y="474"/>
                      <a:pt x="272" y="489"/>
                      <a:pt x="321" y="489"/>
                    </a:cubicBezTo>
                    <a:cubicBezTo>
                      <a:pt x="461" y="489"/>
                      <a:pt x="587" y="367"/>
                      <a:pt x="561" y="206"/>
                    </a:cubicBezTo>
                    <a:cubicBezTo>
                      <a:pt x="541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3" name="Google Shape;11563;p45"/>
              <p:cNvSpPr/>
              <p:nvPr/>
            </p:nvSpPr>
            <p:spPr>
              <a:xfrm>
                <a:off x="5975650" y="38045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9" y="442"/>
                    </a:cubicBezTo>
                    <a:cubicBezTo>
                      <a:pt x="223" y="474"/>
                      <a:pt x="272" y="488"/>
                      <a:pt x="320" y="488"/>
                    </a:cubicBezTo>
                    <a:cubicBezTo>
                      <a:pt x="459" y="488"/>
                      <a:pt x="587" y="366"/>
                      <a:pt x="561" y="204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4" name="Google Shape;11564;p45"/>
              <p:cNvSpPr/>
              <p:nvPr/>
            </p:nvSpPr>
            <p:spPr>
              <a:xfrm>
                <a:off x="5945875" y="38092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5" name="Google Shape;11565;p45"/>
              <p:cNvSpPr/>
              <p:nvPr/>
            </p:nvSpPr>
            <p:spPr>
              <a:xfrm>
                <a:off x="5916025" y="38139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6" name="Google Shape;11566;p45"/>
              <p:cNvSpPr/>
              <p:nvPr/>
            </p:nvSpPr>
            <p:spPr>
              <a:xfrm>
                <a:off x="5886175" y="38186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09" y="0"/>
                      <a:pt x="296" y="2"/>
                      <a:pt x="283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5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7" name="Google Shape;11567;p45"/>
              <p:cNvSpPr/>
              <p:nvPr/>
            </p:nvSpPr>
            <p:spPr>
              <a:xfrm>
                <a:off x="5857725" y="3823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6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18" y="452"/>
                      <a:pt x="587" y="176"/>
                      <a:pt x="408" y="48"/>
                    </a:cubicBezTo>
                    <a:cubicBezTo>
                      <a:pt x="363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8" name="Google Shape;11568;p45"/>
              <p:cNvSpPr/>
              <p:nvPr/>
            </p:nvSpPr>
            <p:spPr>
              <a:xfrm>
                <a:off x="6211300" y="3739300"/>
                <a:ext cx="7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6" extrusionOk="0">
                    <a:moveTo>
                      <a:pt x="60" y="0"/>
                    </a:moveTo>
                    <a:cubicBezTo>
                      <a:pt x="16" y="53"/>
                      <a:pt x="1" y="122"/>
                      <a:pt x="10" y="188"/>
                    </a:cubicBezTo>
                    <a:cubicBezTo>
                      <a:pt x="30" y="309"/>
                      <a:pt x="133" y="395"/>
                      <a:pt x="250" y="395"/>
                    </a:cubicBezTo>
                    <a:cubicBezTo>
                      <a:pt x="263" y="395"/>
                      <a:pt x="276" y="394"/>
                      <a:pt x="289" y="392"/>
                    </a:cubicBezTo>
                    <a:cubicBezTo>
                      <a:pt x="295" y="392"/>
                      <a:pt x="298" y="392"/>
                      <a:pt x="305" y="389"/>
                    </a:cubicBezTo>
                    <a:cubicBezTo>
                      <a:pt x="226" y="257"/>
                      <a:pt x="145" y="129"/>
                      <a:pt x="6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69" name="Google Shape;11569;p45"/>
              <p:cNvSpPr/>
              <p:nvPr/>
            </p:nvSpPr>
            <p:spPr>
              <a:xfrm>
                <a:off x="6179725" y="3741650"/>
                <a:ext cx="14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2" extrusionOk="0">
                    <a:moveTo>
                      <a:pt x="318" y="1"/>
                    </a:moveTo>
                    <a:cubicBezTo>
                      <a:pt x="307" y="1"/>
                      <a:pt x="295" y="2"/>
                      <a:pt x="283" y="3"/>
                    </a:cubicBezTo>
                    <a:cubicBezTo>
                      <a:pt x="70" y="38"/>
                      <a:pt x="1" y="317"/>
                      <a:pt x="179" y="445"/>
                    </a:cubicBezTo>
                    <a:cubicBezTo>
                      <a:pt x="224" y="477"/>
                      <a:pt x="273" y="491"/>
                      <a:pt x="320" y="491"/>
                    </a:cubicBezTo>
                    <a:cubicBezTo>
                      <a:pt x="460" y="491"/>
                      <a:pt x="588" y="368"/>
                      <a:pt x="562" y="207"/>
                    </a:cubicBezTo>
                    <a:cubicBezTo>
                      <a:pt x="545" y="87"/>
                      <a:pt x="439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70" name="Google Shape;11570;p45"/>
              <p:cNvSpPr/>
              <p:nvPr/>
            </p:nvSpPr>
            <p:spPr>
              <a:xfrm>
                <a:off x="6149975" y="37464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2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69" y="490"/>
                      <a:pt x="317" y="490"/>
                    </a:cubicBezTo>
                    <a:cubicBezTo>
                      <a:pt x="456" y="490"/>
                      <a:pt x="584" y="365"/>
                      <a:pt x="561" y="204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71" name="Google Shape;11571;p45"/>
              <p:cNvSpPr/>
              <p:nvPr/>
            </p:nvSpPr>
            <p:spPr>
              <a:xfrm>
                <a:off x="6120125" y="37511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72" name="Google Shape;11572;p45"/>
              <p:cNvSpPr/>
              <p:nvPr/>
            </p:nvSpPr>
            <p:spPr>
              <a:xfrm>
                <a:off x="6090275" y="3755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1" y="86"/>
                      <a:pt x="440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73" name="Google Shape;11573;p45"/>
              <p:cNvSpPr/>
              <p:nvPr/>
            </p:nvSpPr>
            <p:spPr>
              <a:xfrm>
                <a:off x="6060425" y="37605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4" y="490"/>
                      <a:pt x="322" y="490"/>
                    </a:cubicBezTo>
                    <a:cubicBezTo>
                      <a:pt x="460" y="490"/>
                      <a:pt x="587" y="368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74" name="Google Shape;11574;p45"/>
              <p:cNvSpPr/>
              <p:nvPr/>
            </p:nvSpPr>
            <p:spPr>
              <a:xfrm>
                <a:off x="6030650" y="3765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4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75" name="Google Shape;11575;p45"/>
              <p:cNvSpPr/>
              <p:nvPr/>
            </p:nvSpPr>
            <p:spPr>
              <a:xfrm>
                <a:off x="6000800" y="37700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6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76" name="Google Shape;11576;p45"/>
              <p:cNvSpPr/>
              <p:nvPr/>
            </p:nvSpPr>
            <p:spPr>
              <a:xfrm>
                <a:off x="5970950" y="37747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77" name="Google Shape;11577;p45"/>
              <p:cNvSpPr/>
              <p:nvPr/>
            </p:nvSpPr>
            <p:spPr>
              <a:xfrm>
                <a:off x="5941175" y="37794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2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78" name="Google Shape;11578;p45"/>
              <p:cNvSpPr/>
              <p:nvPr/>
            </p:nvSpPr>
            <p:spPr>
              <a:xfrm>
                <a:off x="5911325" y="3784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79" name="Google Shape;11579;p45"/>
              <p:cNvSpPr/>
              <p:nvPr/>
            </p:nvSpPr>
            <p:spPr>
              <a:xfrm>
                <a:off x="5881475" y="3788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80" name="Google Shape;11580;p45"/>
              <p:cNvSpPr/>
              <p:nvPr/>
            </p:nvSpPr>
            <p:spPr>
              <a:xfrm>
                <a:off x="5853000" y="37935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9" y="1"/>
                      <a:pt x="0" y="123"/>
                      <a:pt x="24" y="285"/>
                    </a:cubicBezTo>
                    <a:cubicBezTo>
                      <a:pt x="44" y="405"/>
                      <a:pt x="150" y="491"/>
                      <a:pt x="271" y="491"/>
                    </a:cubicBezTo>
                    <a:cubicBezTo>
                      <a:pt x="282" y="491"/>
                      <a:pt x="294" y="490"/>
                      <a:pt x="306" y="489"/>
                    </a:cubicBezTo>
                    <a:cubicBezTo>
                      <a:pt x="519" y="454"/>
                      <a:pt x="585" y="175"/>
                      <a:pt x="409" y="47"/>
                    </a:cubicBezTo>
                    <a:cubicBezTo>
                      <a:pt x="365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81" name="Google Shape;11581;p45"/>
              <p:cNvSpPr/>
              <p:nvPr/>
            </p:nvSpPr>
            <p:spPr>
              <a:xfrm>
                <a:off x="6176350" y="37118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8" y="0"/>
                    </a:moveTo>
                    <a:cubicBezTo>
                      <a:pt x="129" y="0"/>
                      <a:pt x="1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6" y="15"/>
                      <a:pt x="317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82" name="Google Shape;11582;p45"/>
              <p:cNvSpPr/>
              <p:nvPr/>
            </p:nvSpPr>
            <p:spPr>
              <a:xfrm>
                <a:off x="6145175" y="37165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4" y="475"/>
                      <a:pt x="274" y="490"/>
                      <a:pt x="321" y="490"/>
                    </a:cubicBezTo>
                    <a:cubicBezTo>
                      <a:pt x="460" y="490"/>
                      <a:pt x="587" y="366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83" name="Google Shape;11583;p45"/>
              <p:cNvSpPr/>
              <p:nvPr/>
            </p:nvSpPr>
            <p:spPr>
              <a:xfrm>
                <a:off x="6115425" y="37212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5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84" name="Google Shape;11584;p45"/>
              <p:cNvSpPr/>
              <p:nvPr/>
            </p:nvSpPr>
            <p:spPr>
              <a:xfrm>
                <a:off x="6085575" y="37259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85" name="Google Shape;11585;p45"/>
              <p:cNvSpPr/>
              <p:nvPr/>
            </p:nvSpPr>
            <p:spPr>
              <a:xfrm>
                <a:off x="6055725" y="37307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9" y="488"/>
                      <a:pt x="587" y="365"/>
                      <a:pt x="561" y="204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86" name="Google Shape;11586;p45"/>
              <p:cNvSpPr/>
              <p:nvPr/>
            </p:nvSpPr>
            <p:spPr>
              <a:xfrm>
                <a:off x="6025950" y="373545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4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87" name="Google Shape;11587;p45"/>
              <p:cNvSpPr/>
              <p:nvPr/>
            </p:nvSpPr>
            <p:spPr>
              <a:xfrm>
                <a:off x="5996100" y="37401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88" name="Google Shape;11588;p45"/>
              <p:cNvSpPr/>
              <p:nvPr/>
            </p:nvSpPr>
            <p:spPr>
              <a:xfrm>
                <a:off x="5966250" y="3744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89" name="Google Shape;11589;p45"/>
              <p:cNvSpPr/>
              <p:nvPr/>
            </p:nvSpPr>
            <p:spPr>
              <a:xfrm>
                <a:off x="5936400" y="37495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9" y="37"/>
                      <a:pt x="0" y="313"/>
                      <a:pt x="179" y="441"/>
                    </a:cubicBezTo>
                    <a:cubicBezTo>
                      <a:pt x="224" y="475"/>
                      <a:pt x="274" y="489"/>
                      <a:pt x="322" y="489"/>
                    </a:cubicBezTo>
                    <a:cubicBezTo>
                      <a:pt x="460" y="489"/>
                      <a:pt x="587" y="367"/>
                      <a:pt x="561" y="206"/>
                    </a:cubicBezTo>
                    <a:cubicBezTo>
                      <a:pt x="544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90" name="Google Shape;11590;p45"/>
              <p:cNvSpPr/>
              <p:nvPr/>
            </p:nvSpPr>
            <p:spPr>
              <a:xfrm>
                <a:off x="5906625" y="37543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69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91" name="Google Shape;11591;p45"/>
              <p:cNvSpPr/>
              <p:nvPr/>
            </p:nvSpPr>
            <p:spPr>
              <a:xfrm>
                <a:off x="5876775" y="37590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70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92" name="Google Shape;11592;p45"/>
              <p:cNvSpPr/>
              <p:nvPr/>
            </p:nvSpPr>
            <p:spPr>
              <a:xfrm>
                <a:off x="6141800" y="3686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1" y="125"/>
                      <a:pt x="26" y="283"/>
                    </a:cubicBezTo>
                    <a:cubicBezTo>
                      <a:pt x="46" y="405"/>
                      <a:pt x="149" y="490"/>
                      <a:pt x="268" y="490"/>
                    </a:cubicBezTo>
                    <a:cubicBezTo>
                      <a:pt x="281" y="490"/>
                      <a:pt x="295" y="489"/>
                      <a:pt x="308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93" name="Google Shape;11593;p45"/>
              <p:cNvSpPr/>
              <p:nvPr/>
            </p:nvSpPr>
            <p:spPr>
              <a:xfrm>
                <a:off x="6112025" y="36914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68" y="0"/>
                    </a:moveTo>
                    <a:cubicBezTo>
                      <a:pt x="128" y="0"/>
                      <a:pt x="1" y="123"/>
                      <a:pt x="26" y="284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18" y="454"/>
                      <a:pt x="587" y="175"/>
                      <a:pt x="409" y="46"/>
                    </a:cubicBezTo>
                    <a:cubicBezTo>
                      <a:pt x="364" y="14"/>
                      <a:pt x="315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94" name="Google Shape;11594;p45"/>
              <p:cNvSpPr/>
              <p:nvPr/>
            </p:nvSpPr>
            <p:spPr>
              <a:xfrm>
                <a:off x="6080850" y="369620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7" y="35"/>
                      <a:pt x="1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8" y="488"/>
                      <a:pt x="588" y="365"/>
                      <a:pt x="562" y="204"/>
                    </a:cubicBezTo>
                    <a:cubicBezTo>
                      <a:pt x="542" y="86"/>
                      <a:pt x="439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95" name="Google Shape;11595;p45"/>
              <p:cNvSpPr/>
              <p:nvPr/>
            </p:nvSpPr>
            <p:spPr>
              <a:xfrm>
                <a:off x="6051025" y="37009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96" name="Google Shape;11596;p45"/>
              <p:cNvSpPr/>
              <p:nvPr/>
            </p:nvSpPr>
            <p:spPr>
              <a:xfrm>
                <a:off x="6021175" y="37056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97" name="Google Shape;11597;p45"/>
              <p:cNvSpPr/>
              <p:nvPr/>
            </p:nvSpPr>
            <p:spPr>
              <a:xfrm>
                <a:off x="5991400" y="37103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8" y="490"/>
                      <a:pt x="584" y="368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98" name="Google Shape;11598;p45"/>
              <p:cNvSpPr/>
              <p:nvPr/>
            </p:nvSpPr>
            <p:spPr>
              <a:xfrm>
                <a:off x="5961550" y="3715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599" name="Google Shape;11599;p45"/>
              <p:cNvSpPr/>
              <p:nvPr/>
            </p:nvSpPr>
            <p:spPr>
              <a:xfrm>
                <a:off x="5931700" y="37197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1" y="474"/>
                      <a:pt x="270" y="489"/>
                      <a:pt x="318" y="489"/>
                    </a:cubicBezTo>
                    <a:cubicBezTo>
                      <a:pt x="459" y="489"/>
                      <a:pt x="587" y="366"/>
                      <a:pt x="561" y="204"/>
                    </a:cubicBezTo>
                    <a:cubicBezTo>
                      <a:pt x="541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00" name="Google Shape;11600;p45"/>
              <p:cNvSpPr/>
              <p:nvPr/>
            </p:nvSpPr>
            <p:spPr>
              <a:xfrm>
                <a:off x="5903250" y="3724450"/>
                <a:ext cx="146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0" extrusionOk="0">
                    <a:moveTo>
                      <a:pt x="265" y="1"/>
                    </a:moveTo>
                    <a:cubicBezTo>
                      <a:pt x="126" y="1"/>
                      <a:pt x="0" y="123"/>
                      <a:pt x="26" y="284"/>
                    </a:cubicBezTo>
                    <a:cubicBezTo>
                      <a:pt x="43" y="404"/>
                      <a:pt x="149" y="490"/>
                      <a:pt x="269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4" y="174"/>
                      <a:pt x="408" y="49"/>
                    </a:cubicBezTo>
                    <a:cubicBezTo>
                      <a:pt x="363" y="16"/>
                      <a:pt x="313" y="1"/>
                      <a:pt x="2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01" name="Google Shape;11601;p45"/>
              <p:cNvSpPr/>
              <p:nvPr/>
            </p:nvSpPr>
            <p:spPr>
              <a:xfrm>
                <a:off x="5878725" y="3731925"/>
                <a:ext cx="8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379" extrusionOk="0">
                    <a:moveTo>
                      <a:pt x="258" y="0"/>
                    </a:moveTo>
                    <a:lnTo>
                      <a:pt x="258" y="0"/>
                    </a:lnTo>
                    <a:cubicBezTo>
                      <a:pt x="167" y="123"/>
                      <a:pt x="82" y="245"/>
                      <a:pt x="1" y="373"/>
                    </a:cubicBezTo>
                    <a:cubicBezTo>
                      <a:pt x="17" y="377"/>
                      <a:pt x="35" y="379"/>
                      <a:pt x="53" y="379"/>
                    </a:cubicBezTo>
                    <a:cubicBezTo>
                      <a:pt x="66" y="379"/>
                      <a:pt x="79" y="378"/>
                      <a:pt x="92" y="377"/>
                    </a:cubicBezTo>
                    <a:cubicBezTo>
                      <a:pt x="267" y="348"/>
                      <a:pt x="355" y="148"/>
                      <a:pt x="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02" name="Google Shape;11602;p45"/>
              <p:cNvSpPr/>
              <p:nvPr/>
            </p:nvSpPr>
            <p:spPr>
              <a:xfrm>
                <a:off x="6107425" y="3661650"/>
                <a:ext cx="138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9" extrusionOk="0">
                    <a:moveTo>
                      <a:pt x="254" y="0"/>
                    </a:moveTo>
                    <a:cubicBezTo>
                      <a:pt x="245" y="0"/>
                      <a:pt x="235" y="0"/>
                      <a:pt x="223" y="4"/>
                    </a:cubicBezTo>
                    <a:cubicBezTo>
                      <a:pt x="91" y="22"/>
                      <a:pt x="0" y="148"/>
                      <a:pt x="19" y="282"/>
                    </a:cubicBezTo>
                    <a:cubicBezTo>
                      <a:pt x="40" y="406"/>
                      <a:pt x="147" y="488"/>
                      <a:pt x="260" y="488"/>
                    </a:cubicBezTo>
                    <a:cubicBezTo>
                      <a:pt x="299" y="488"/>
                      <a:pt x="339" y="479"/>
                      <a:pt x="376" y="458"/>
                    </a:cubicBezTo>
                    <a:cubicBezTo>
                      <a:pt x="527" y="380"/>
                      <a:pt x="552" y="176"/>
                      <a:pt x="427" y="63"/>
                    </a:cubicBezTo>
                    <a:cubicBezTo>
                      <a:pt x="370" y="41"/>
                      <a:pt x="314" y="19"/>
                      <a:pt x="2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03" name="Google Shape;11603;p45"/>
              <p:cNvSpPr/>
              <p:nvPr/>
            </p:nvSpPr>
            <p:spPr>
              <a:xfrm>
                <a:off x="6077475" y="3666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6" y="1"/>
                    </a:moveTo>
                    <a:cubicBezTo>
                      <a:pt x="127" y="1"/>
                      <a:pt x="1" y="123"/>
                      <a:pt x="26" y="284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18" y="453"/>
                      <a:pt x="587" y="177"/>
                      <a:pt x="409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04" name="Google Shape;11604;p45"/>
              <p:cNvSpPr/>
              <p:nvPr/>
            </p:nvSpPr>
            <p:spPr>
              <a:xfrm>
                <a:off x="6047625" y="36710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05" name="Google Shape;11605;p45"/>
              <p:cNvSpPr/>
              <p:nvPr/>
            </p:nvSpPr>
            <p:spPr>
              <a:xfrm>
                <a:off x="6017775" y="36757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06" name="Google Shape;11606;p45"/>
              <p:cNvSpPr/>
              <p:nvPr/>
            </p:nvSpPr>
            <p:spPr>
              <a:xfrm>
                <a:off x="5987975" y="3680475"/>
                <a:ext cx="14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89" extrusionOk="0">
                    <a:moveTo>
                      <a:pt x="269" y="0"/>
                    </a:moveTo>
                    <a:cubicBezTo>
                      <a:pt x="129" y="0"/>
                      <a:pt x="1" y="123"/>
                      <a:pt x="24" y="285"/>
                    </a:cubicBezTo>
                    <a:cubicBezTo>
                      <a:pt x="44" y="403"/>
                      <a:pt x="148" y="489"/>
                      <a:pt x="266" y="489"/>
                    </a:cubicBezTo>
                    <a:cubicBezTo>
                      <a:pt x="279" y="489"/>
                      <a:pt x="293" y="487"/>
                      <a:pt x="306" y="485"/>
                    </a:cubicBezTo>
                    <a:cubicBezTo>
                      <a:pt x="520" y="454"/>
                      <a:pt x="585" y="175"/>
                      <a:pt x="410" y="47"/>
                    </a:cubicBezTo>
                    <a:cubicBezTo>
                      <a:pt x="365" y="15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07" name="Google Shape;11607;p45"/>
              <p:cNvSpPr/>
              <p:nvPr/>
            </p:nvSpPr>
            <p:spPr>
              <a:xfrm>
                <a:off x="5958150" y="36852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1"/>
                    </a:moveTo>
                    <a:cubicBezTo>
                      <a:pt x="127" y="1"/>
                      <a:pt x="1" y="123"/>
                      <a:pt x="27" y="284"/>
                    </a:cubicBezTo>
                    <a:cubicBezTo>
                      <a:pt x="44" y="404"/>
                      <a:pt x="149" y="490"/>
                      <a:pt x="270" y="490"/>
                    </a:cubicBezTo>
                    <a:cubicBezTo>
                      <a:pt x="282" y="490"/>
                      <a:pt x="294" y="489"/>
                      <a:pt x="305" y="487"/>
                    </a:cubicBezTo>
                    <a:cubicBezTo>
                      <a:pt x="522" y="453"/>
                      <a:pt x="587" y="174"/>
                      <a:pt x="412" y="49"/>
                    </a:cubicBezTo>
                    <a:cubicBezTo>
                      <a:pt x="366" y="16"/>
                      <a:pt x="316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08" name="Google Shape;11608;p45"/>
              <p:cNvSpPr/>
              <p:nvPr/>
            </p:nvSpPr>
            <p:spPr>
              <a:xfrm>
                <a:off x="5928300" y="36899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9" y="1"/>
                      <a:pt x="1" y="123"/>
                      <a:pt x="27" y="284"/>
                    </a:cubicBezTo>
                    <a:cubicBezTo>
                      <a:pt x="46" y="403"/>
                      <a:pt x="150" y="491"/>
                      <a:pt x="267" y="491"/>
                    </a:cubicBezTo>
                    <a:cubicBezTo>
                      <a:pt x="280" y="491"/>
                      <a:pt x="293" y="490"/>
                      <a:pt x="305" y="487"/>
                    </a:cubicBezTo>
                    <a:cubicBezTo>
                      <a:pt x="522" y="453"/>
                      <a:pt x="587" y="177"/>
                      <a:pt x="412" y="49"/>
                    </a:cubicBezTo>
                    <a:cubicBezTo>
                      <a:pt x="367" y="16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09" name="Google Shape;11609;p45"/>
              <p:cNvSpPr/>
              <p:nvPr/>
            </p:nvSpPr>
            <p:spPr>
              <a:xfrm>
                <a:off x="5907250" y="3703100"/>
                <a:ext cx="35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35" extrusionOk="0">
                    <a:moveTo>
                      <a:pt x="141" y="0"/>
                    </a:moveTo>
                    <a:cubicBezTo>
                      <a:pt x="94" y="44"/>
                      <a:pt x="47" y="91"/>
                      <a:pt x="0" y="135"/>
                    </a:cubicBezTo>
                    <a:cubicBezTo>
                      <a:pt x="63" y="113"/>
                      <a:pt x="116" y="63"/>
                      <a:pt x="1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10" name="Google Shape;11610;p45"/>
              <p:cNvSpPr/>
              <p:nvPr/>
            </p:nvSpPr>
            <p:spPr>
              <a:xfrm>
                <a:off x="6044125" y="3649975"/>
                <a:ext cx="10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9" extrusionOk="0">
                    <a:moveTo>
                      <a:pt x="0" y="1"/>
                    </a:moveTo>
                    <a:cubicBezTo>
                      <a:pt x="38" y="85"/>
                      <a:pt x="124" y="139"/>
                      <a:pt x="216" y="139"/>
                    </a:cubicBezTo>
                    <a:cubicBezTo>
                      <a:pt x="230" y="139"/>
                      <a:pt x="243" y="138"/>
                      <a:pt x="257" y="135"/>
                    </a:cubicBezTo>
                    <a:cubicBezTo>
                      <a:pt x="332" y="123"/>
                      <a:pt x="398" y="76"/>
                      <a:pt x="436" y="7"/>
                    </a:cubicBezTo>
                    <a:cubicBezTo>
                      <a:pt x="320" y="4"/>
                      <a:pt x="207" y="1"/>
                      <a:pt x="9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11" name="Google Shape;11611;p45"/>
              <p:cNvSpPr/>
              <p:nvPr/>
            </p:nvSpPr>
            <p:spPr>
              <a:xfrm>
                <a:off x="6013725" y="3651000"/>
                <a:ext cx="126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288" extrusionOk="0">
                    <a:moveTo>
                      <a:pt x="483" y="0"/>
                    </a:moveTo>
                    <a:cubicBezTo>
                      <a:pt x="320" y="19"/>
                      <a:pt x="157" y="41"/>
                      <a:pt x="0" y="66"/>
                    </a:cubicBezTo>
                    <a:cubicBezTo>
                      <a:pt x="0" y="72"/>
                      <a:pt x="0" y="75"/>
                      <a:pt x="0" y="82"/>
                    </a:cubicBezTo>
                    <a:cubicBezTo>
                      <a:pt x="20" y="202"/>
                      <a:pt x="126" y="288"/>
                      <a:pt x="245" y="288"/>
                    </a:cubicBezTo>
                    <a:cubicBezTo>
                      <a:pt x="256" y="288"/>
                      <a:pt x="268" y="287"/>
                      <a:pt x="279" y="285"/>
                    </a:cubicBezTo>
                    <a:cubicBezTo>
                      <a:pt x="414" y="263"/>
                      <a:pt x="505" y="138"/>
                      <a:pt x="483" y="3"/>
                    </a:cubicBezTo>
                    <a:cubicBezTo>
                      <a:pt x="483" y="3"/>
                      <a:pt x="483" y="3"/>
                      <a:pt x="4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12" name="Google Shape;11612;p45"/>
              <p:cNvSpPr/>
              <p:nvPr/>
            </p:nvSpPr>
            <p:spPr>
              <a:xfrm>
                <a:off x="5984575" y="3656400"/>
                <a:ext cx="117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61" extrusionOk="0">
                    <a:moveTo>
                      <a:pt x="458" y="0"/>
                    </a:moveTo>
                    <a:lnTo>
                      <a:pt x="458" y="0"/>
                    </a:lnTo>
                    <a:cubicBezTo>
                      <a:pt x="305" y="41"/>
                      <a:pt x="151" y="85"/>
                      <a:pt x="1" y="135"/>
                    </a:cubicBezTo>
                    <a:cubicBezTo>
                      <a:pt x="45" y="212"/>
                      <a:pt x="127" y="260"/>
                      <a:pt x="215" y="260"/>
                    </a:cubicBezTo>
                    <a:cubicBezTo>
                      <a:pt x="227" y="260"/>
                      <a:pt x="239" y="259"/>
                      <a:pt x="251" y="257"/>
                    </a:cubicBezTo>
                    <a:cubicBezTo>
                      <a:pt x="377" y="236"/>
                      <a:pt x="467" y="126"/>
                      <a:pt x="4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1613" name="Google Shape;11613;p45"/>
            <p:cNvSpPr/>
            <p:nvPr/>
          </p:nvSpPr>
          <p:spPr>
            <a:xfrm>
              <a:off x="4267790" y="1371082"/>
              <a:ext cx="608414" cy="554298"/>
            </a:xfrm>
            <a:custGeom>
              <a:avLst/>
              <a:gdLst/>
              <a:ahLst/>
              <a:cxnLst/>
              <a:rect l="l" t="t" r="r" b="b"/>
              <a:pathLst>
                <a:path w="6296" h="5736" extrusionOk="0">
                  <a:moveTo>
                    <a:pt x="3148" y="1"/>
                  </a:moveTo>
                  <a:cubicBezTo>
                    <a:pt x="2414" y="1"/>
                    <a:pt x="1681" y="281"/>
                    <a:pt x="1121" y="841"/>
                  </a:cubicBezTo>
                  <a:cubicBezTo>
                    <a:pt x="0" y="1961"/>
                    <a:pt x="0" y="3776"/>
                    <a:pt x="1121" y="4895"/>
                  </a:cubicBezTo>
                  <a:cubicBezTo>
                    <a:pt x="1681" y="5456"/>
                    <a:pt x="2414" y="5736"/>
                    <a:pt x="3148" y="5736"/>
                  </a:cubicBezTo>
                  <a:cubicBezTo>
                    <a:pt x="3882" y="5736"/>
                    <a:pt x="4615" y="5456"/>
                    <a:pt x="5175" y="4895"/>
                  </a:cubicBezTo>
                  <a:cubicBezTo>
                    <a:pt x="6296" y="3776"/>
                    <a:pt x="6296" y="1961"/>
                    <a:pt x="5175" y="841"/>
                  </a:cubicBezTo>
                  <a:cubicBezTo>
                    <a:pt x="4615" y="281"/>
                    <a:pt x="3882" y="1"/>
                    <a:pt x="3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1614" name="Google Shape;11614;p45"/>
            <p:cNvGrpSpPr/>
            <p:nvPr/>
          </p:nvGrpSpPr>
          <p:grpSpPr>
            <a:xfrm>
              <a:off x="4412363" y="1482630"/>
              <a:ext cx="333580" cy="331206"/>
              <a:chOff x="-63250675" y="3744075"/>
              <a:chExt cx="320350" cy="318100"/>
            </a:xfrm>
          </p:grpSpPr>
          <p:sp>
            <p:nvSpPr>
              <p:cNvPr id="11615" name="Google Shape;11615;p45"/>
              <p:cNvSpPr/>
              <p:nvPr/>
            </p:nvSpPr>
            <p:spPr>
              <a:xfrm>
                <a:off x="-63126250" y="3744075"/>
                <a:ext cx="195925" cy="192875"/>
              </a:xfrm>
              <a:custGeom>
                <a:avLst/>
                <a:gdLst/>
                <a:ahLst/>
                <a:cxnLst/>
                <a:rect l="l" t="t" r="r" b="b"/>
                <a:pathLst>
                  <a:path w="7837" h="7715" extrusionOk="0">
                    <a:moveTo>
                      <a:pt x="6020" y="0"/>
                    </a:moveTo>
                    <a:cubicBezTo>
                      <a:pt x="5921" y="0"/>
                      <a:pt x="5820" y="37"/>
                      <a:pt x="5735" y="122"/>
                    </a:cubicBezTo>
                    <a:lnTo>
                      <a:pt x="4097" y="1760"/>
                    </a:lnTo>
                    <a:cubicBezTo>
                      <a:pt x="4034" y="1854"/>
                      <a:pt x="3971" y="1917"/>
                      <a:pt x="3971" y="2012"/>
                    </a:cubicBezTo>
                    <a:lnTo>
                      <a:pt x="3782" y="3304"/>
                    </a:lnTo>
                    <a:lnTo>
                      <a:pt x="1734" y="5351"/>
                    </a:lnTo>
                    <a:cubicBezTo>
                      <a:pt x="1576" y="5288"/>
                      <a:pt x="1387" y="5225"/>
                      <a:pt x="1230" y="5225"/>
                    </a:cubicBezTo>
                    <a:cubicBezTo>
                      <a:pt x="537" y="5225"/>
                      <a:pt x="1" y="5793"/>
                      <a:pt x="1" y="6486"/>
                    </a:cubicBezTo>
                    <a:cubicBezTo>
                      <a:pt x="1" y="7210"/>
                      <a:pt x="537" y="7714"/>
                      <a:pt x="1230" y="7714"/>
                    </a:cubicBezTo>
                    <a:cubicBezTo>
                      <a:pt x="1891" y="7714"/>
                      <a:pt x="2458" y="7179"/>
                      <a:pt x="2458" y="6486"/>
                    </a:cubicBezTo>
                    <a:cubicBezTo>
                      <a:pt x="2458" y="6297"/>
                      <a:pt x="2395" y="6139"/>
                      <a:pt x="2332" y="5982"/>
                    </a:cubicBezTo>
                    <a:lnTo>
                      <a:pt x="4380" y="3934"/>
                    </a:lnTo>
                    <a:lnTo>
                      <a:pt x="5672" y="3745"/>
                    </a:lnTo>
                    <a:cubicBezTo>
                      <a:pt x="5735" y="3745"/>
                      <a:pt x="5829" y="3713"/>
                      <a:pt x="5924" y="3619"/>
                    </a:cubicBezTo>
                    <a:lnTo>
                      <a:pt x="7562" y="1980"/>
                    </a:lnTo>
                    <a:cubicBezTo>
                      <a:pt x="7837" y="1706"/>
                      <a:pt x="7609" y="1254"/>
                      <a:pt x="7251" y="1254"/>
                    </a:cubicBezTo>
                    <a:cubicBezTo>
                      <a:pt x="7240" y="1254"/>
                      <a:pt x="7228" y="1255"/>
                      <a:pt x="7216" y="1256"/>
                    </a:cubicBezTo>
                    <a:lnTo>
                      <a:pt x="6302" y="1382"/>
                    </a:lnTo>
                    <a:lnTo>
                      <a:pt x="6428" y="468"/>
                    </a:lnTo>
                    <a:cubicBezTo>
                      <a:pt x="6472" y="203"/>
                      <a:pt x="6253" y="0"/>
                      <a:pt x="60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16" name="Google Shape;11616;p45"/>
              <p:cNvSpPr/>
              <p:nvPr/>
            </p:nvSpPr>
            <p:spPr>
              <a:xfrm>
                <a:off x="-63190025" y="3814050"/>
                <a:ext cx="186675" cy="185900"/>
              </a:xfrm>
              <a:custGeom>
                <a:avLst/>
                <a:gdLst/>
                <a:ahLst/>
                <a:cxnLst/>
                <a:rect l="l" t="t" r="r" b="b"/>
                <a:pathLst>
                  <a:path w="7467" h="7436" extrusionOk="0">
                    <a:moveTo>
                      <a:pt x="3718" y="1"/>
                    </a:moveTo>
                    <a:cubicBezTo>
                      <a:pt x="1670" y="1"/>
                      <a:pt x="0" y="1670"/>
                      <a:pt x="0" y="3750"/>
                    </a:cubicBezTo>
                    <a:cubicBezTo>
                      <a:pt x="0" y="5797"/>
                      <a:pt x="1638" y="7436"/>
                      <a:pt x="3718" y="7436"/>
                    </a:cubicBezTo>
                    <a:cubicBezTo>
                      <a:pt x="5765" y="7436"/>
                      <a:pt x="7467" y="5797"/>
                      <a:pt x="7467" y="3750"/>
                    </a:cubicBezTo>
                    <a:cubicBezTo>
                      <a:pt x="7467" y="3151"/>
                      <a:pt x="7341" y="2647"/>
                      <a:pt x="7120" y="2143"/>
                    </a:cubicBezTo>
                    <a:lnTo>
                      <a:pt x="5828" y="3435"/>
                    </a:lnTo>
                    <a:cubicBezTo>
                      <a:pt x="5828" y="3498"/>
                      <a:pt x="5860" y="3624"/>
                      <a:pt x="5860" y="3718"/>
                    </a:cubicBezTo>
                    <a:cubicBezTo>
                      <a:pt x="5860" y="4852"/>
                      <a:pt x="4915" y="5797"/>
                      <a:pt x="3781" y="5797"/>
                    </a:cubicBezTo>
                    <a:cubicBezTo>
                      <a:pt x="2615" y="5797"/>
                      <a:pt x="1670" y="4852"/>
                      <a:pt x="1670" y="3718"/>
                    </a:cubicBezTo>
                    <a:cubicBezTo>
                      <a:pt x="1733" y="2552"/>
                      <a:pt x="2615" y="1607"/>
                      <a:pt x="3781" y="1607"/>
                    </a:cubicBezTo>
                    <a:cubicBezTo>
                      <a:pt x="3875" y="1607"/>
                      <a:pt x="3970" y="1607"/>
                      <a:pt x="4033" y="1670"/>
                    </a:cubicBezTo>
                    <a:lnTo>
                      <a:pt x="5356" y="347"/>
                    </a:lnTo>
                    <a:cubicBezTo>
                      <a:pt x="4883" y="127"/>
                      <a:pt x="4316" y="1"/>
                      <a:pt x="37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17" name="Google Shape;11617;p45"/>
              <p:cNvSpPr/>
              <p:nvPr/>
            </p:nvSpPr>
            <p:spPr>
              <a:xfrm>
                <a:off x="-63250675" y="3751050"/>
                <a:ext cx="311125" cy="311125"/>
              </a:xfrm>
              <a:custGeom>
                <a:avLst/>
                <a:gdLst/>
                <a:ahLst/>
                <a:cxnLst/>
                <a:rect l="l" t="t" r="r" b="b"/>
                <a:pathLst>
                  <a:path w="12445" h="12445" extrusionOk="0">
                    <a:moveTo>
                      <a:pt x="6270" y="0"/>
                    </a:moveTo>
                    <a:cubicBezTo>
                      <a:pt x="2773" y="0"/>
                      <a:pt x="0" y="2804"/>
                      <a:pt x="0" y="6238"/>
                    </a:cubicBezTo>
                    <a:cubicBezTo>
                      <a:pt x="0" y="9641"/>
                      <a:pt x="2804" y="12445"/>
                      <a:pt x="6238" y="12445"/>
                    </a:cubicBezTo>
                    <a:cubicBezTo>
                      <a:pt x="9672" y="12445"/>
                      <a:pt x="12445" y="9641"/>
                      <a:pt x="12445" y="6238"/>
                    </a:cubicBezTo>
                    <a:cubicBezTo>
                      <a:pt x="12445" y="5325"/>
                      <a:pt x="12256" y="4411"/>
                      <a:pt x="11878" y="3592"/>
                    </a:cubicBezTo>
                    <a:lnTo>
                      <a:pt x="11563" y="3907"/>
                    </a:lnTo>
                    <a:cubicBezTo>
                      <a:pt x="11342" y="4096"/>
                      <a:pt x="11121" y="4222"/>
                      <a:pt x="10838" y="4253"/>
                    </a:cubicBezTo>
                    <a:lnTo>
                      <a:pt x="10397" y="4348"/>
                    </a:lnTo>
                    <a:cubicBezTo>
                      <a:pt x="10680" y="4915"/>
                      <a:pt x="10806" y="5545"/>
                      <a:pt x="10806" y="6238"/>
                    </a:cubicBezTo>
                    <a:cubicBezTo>
                      <a:pt x="10806" y="8759"/>
                      <a:pt x="8759" y="10743"/>
                      <a:pt x="6270" y="10743"/>
                    </a:cubicBezTo>
                    <a:cubicBezTo>
                      <a:pt x="3781" y="10743"/>
                      <a:pt x="1733" y="8696"/>
                      <a:pt x="1733" y="6238"/>
                    </a:cubicBezTo>
                    <a:cubicBezTo>
                      <a:pt x="1733" y="3718"/>
                      <a:pt x="3781" y="1670"/>
                      <a:pt x="6270" y="1670"/>
                    </a:cubicBezTo>
                    <a:cubicBezTo>
                      <a:pt x="6931" y="1670"/>
                      <a:pt x="7561" y="1796"/>
                      <a:pt x="8160" y="2048"/>
                    </a:cubicBezTo>
                    <a:lnTo>
                      <a:pt x="8254" y="1607"/>
                    </a:lnTo>
                    <a:cubicBezTo>
                      <a:pt x="8286" y="1355"/>
                      <a:pt x="8412" y="1103"/>
                      <a:pt x="8601" y="914"/>
                    </a:cubicBezTo>
                    <a:lnTo>
                      <a:pt x="8916" y="599"/>
                    </a:lnTo>
                    <a:cubicBezTo>
                      <a:pt x="8097" y="189"/>
                      <a:pt x="7215" y="0"/>
                      <a:pt x="62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1618" name="Google Shape;11618;p45"/>
          <p:cNvGrpSpPr/>
          <p:nvPr/>
        </p:nvGrpSpPr>
        <p:grpSpPr>
          <a:xfrm>
            <a:off x="1752568" y="3045740"/>
            <a:ext cx="608414" cy="630515"/>
            <a:chOff x="1752565" y="3045740"/>
            <a:chExt cx="608414" cy="630515"/>
          </a:xfrm>
        </p:grpSpPr>
        <p:grpSp>
          <p:nvGrpSpPr>
            <p:cNvPr id="11619" name="Google Shape;11619;p45"/>
            <p:cNvGrpSpPr/>
            <p:nvPr/>
          </p:nvGrpSpPr>
          <p:grpSpPr>
            <a:xfrm>
              <a:off x="1771510" y="3045740"/>
              <a:ext cx="570516" cy="563617"/>
              <a:chOff x="5853000" y="3649975"/>
              <a:chExt cx="390150" cy="399275"/>
            </a:xfrm>
          </p:grpSpPr>
          <p:sp>
            <p:nvSpPr>
              <p:cNvPr id="11620" name="Google Shape;11620;p45"/>
              <p:cNvSpPr/>
              <p:nvPr/>
            </p:nvSpPr>
            <p:spPr>
              <a:xfrm>
                <a:off x="6134850" y="4024300"/>
                <a:ext cx="77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74" extrusionOk="0">
                    <a:moveTo>
                      <a:pt x="238" y="1"/>
                    </a:moveTo>
                    <a:cubicBezTo>
                      <a:pt x="224" y="1"/>
                      <a:pt x="211" y="2"/>
                      <a:pt x="198" y="4"/>
                    </a:cubicBezTo>
                    <a:cubicBezTo>
                      <a:pt x="104" y="16"/>
                      <a:pt x="28" y="82"/>
                      <a:pt x="0" y="173"/>
                    </a:cubicBezTo>
                    <a:cubicBezTo>
                      <a:pt x="107" y="123"/>
                      <a:pt x="210" y="67"/>
                      <a:pt x="310" y="10"/>
                    </a:cubicBezTo>
                    <a:cubicBezTo>
                      <a:pt x="286" y="4"/>
                      <a:pt x="262" y="1"/>
                      <a:pt x="2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21" name="Google Shape;11621;p45"/>
              <p:cNvSpPr/>
              <p:nvPr/>
            </p:nvSpPr>
            <p:spPr>
              <a:xfrm>
                <a:off x="6103750" y="4028975"/>
                <a:ext cx="1332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38" extrusionOk="0">
                    <a:moveTo>
                      <a:pt x="285" y="1"/>
                    </a:moveTo>
                    <a:cubicBezTo>
                      <a:pt x="244" y="1"/>
                      <a:pt x="202" y="11"/>
                      <a:pt x="163" y="33"/>
                    </a:cubicBezTo>
                    <a:cubicBezTo>
                      <a:pt x="16" y="121"/>
                      <a:pt x="0" y="328"/>
                      <a:pt x="135" y="437"/>
                    </a:cubicBezTo>
                    <a:cubicBezTo>
                      <a:pt x="266" y="394"/>
                      <a:pt x="395" y="350"/>
                      <a:pt x="523" y="300"/>
                    </a:cubicBezTo>
                    <a:cubicBezTo>
                      <a:pt x="530" y="268"/>
                      <a:pt x="533" y="237"/>
                      <a:pt x="527" y="209"/>
                    </a:cubicBezTo>
                    <a:cubicBezTo>
                      <a:pt x="508" y="8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22" name="Google Shape;11622;p45"/>
              <p:cNvSpPr/>
              <p:nvPr/>
            </p:nvSpPr>
            <p:spPr>
              <a:xfrm>
                <a:off x="6073025" y="4033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8"/>
                      <a:pt x="1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2" y="208"/>
                    </a:cubicBezTo>
                    <a:cubicBezTo>
                      <a:pt x="545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23" name="Google Shape;11623;p45"/>
              <p:cNvSpPr/>
              <p:nvPr/>
            </p:nvSpPr>
            <p:spPr>
              <a:xfrm>
                <a:off x="6044050" y="4038400"/>
                <a:ext cx="13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34" extrusionOk="0">
                    <a:moveTo>
                      <a:pt x="286" y="0"/>
                    </a:moveTo>
                    <a:cubicBezTo>
                      <a:pt x="245" y="0"/>
                      <a:pt x="204" y="10"/>
                      <a:pt x="166" y="32"/>
                    </a:cubicBezTo>
                    <a:cubicBezTo>
                      <a:pt x="16" y="120"/>
                      <a:pt x="0" y="327"/>
                      <a:pt x="132" y="433"/>
                    </a:cubicBezTo>
                    <a:cubicBezTo>
                      <a:pt x="238" y="433"/>
                      <a:pt x="345" y="430"/>
                      <a:pt x="451" y="427"/>
                    </a:cubicBezTo>
                    <a:cubicBezTo>
                      <a:pt x="514" y="371"/>
                      <a:pt x="542" y="289"/>
                      <a:pt x="530" y="208"/>
                    </a:cubicBezTo>
                    <a:cubicBezTo>
                      <a:pt x="509" y="82"/>
                      <a:pt x="400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24" name="Google Shape;11624;p45"/>
              <p:cNvSpPr/>
              <p:nvPr/>
            </p:nvSpPr>
            <p:spPr>
              <a:xfrm>
                <a:off x="6015750" y="4043125"/>
                <a:ext cx="117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0" extrusionOk="0">
                    <a:moveTo>
                      <a:pt x="223" y="1"/>
                    </a:moveTo>
                    <a:cubicBezTo>
                      <a:pt x="212" y="1"/>
                      <a:pt x="200" y="1"/>
                      <a:pt x="189" y="3"/>
                    </a:cubicBezTo>
                    <a:cubicBezTo>
                      <a:pt x="104" y="19"/>
                      <a:pt x="32" y="72"/>
                      <a:pt x="1" y="153"/>
                    </a:cubicBezTo>
                    <a:cubicBezTo>
                      <a:pt x="154" y="175"/>
                      <a:pt x="311" y="194"/>
                      <a:pt x="468" y="210"/>
                    </a:cubicBezTo>
                    <a:cubicBezTo>
                      <a:pt x="468" y="210"/>
                      <a:pt x="468" y="207"/>
                      <a:pt x="468" y="207"/>
                    </a:cubicBezTo>
                    <a:cubicBezTo>
                      <a:pt x="448" y="87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25" name="Google Shape;11625;p45"/>
              <p:cNvSpPr/>
              <p:nvPr/>
            </p:nvSpPr>
            <p:spPr>
              <a:xfrm>
                <a:off x="6190625" y="3986300"/>
                <a:ext cx="1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5" extrusionOk="0">
                    <a:moveTo>
                      <a:pt x="51" y="1"/>
                    </a:moveTo>
                    <a:lnTo>
                      <a:pt x="51" y="1"/>
                    </a:lnTo>
                    <a:cubicBezTo>
                      <a:pt x="32" y="17"/>
                      <a:pt x="16" y="35"/>
                      <a:pt x="0" y="54"/>
                    </a:cubicBezTo>
                    <a:cubicBezTo>
                      <a:pt x="19" y="35"/>
                      <a:pt x="35" y="20"/>
                      <a:pt x="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26" name="Google Shape;11626;p45"/>
              <p:cNvSpPr/>
              <p:nvPr/>
            </p:nvSpPr>
            <p:spPr>
              <a:xfrm>
                <a:off x="6157800" y="39897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3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5"/>
                      <a:pt x="0" y="314"/>
                      <a:pt x="179" y="443"/>
                    </a:cubicBezTo>
                    <a:cubicBezTo>
                      <a:pt x="224" y="475"/>
                      <a:pt x="272" y="489"/>
                      <a:pt x="320" y="489"/>
                    </a:cubicBezTo>
                    <a:cubicBezTo>
                      <a:pt x="459" y="489"/>
                      <a:pt x="587" y="366"/>
                      <a:pt x="561" y="205"/>
                    </a:cubicBezTo>
                    <a:cubicBezTo>
                      <a:pt x="544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27" name="Google Shape;11627;p45"/>
              <p:cNvSpPr/>
              <p:nvPr/>
            </p:nvSpPr>
            <p:spPr>
              <a:xfrm>
                <a:off x="6128025" y="39944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28" name="Google Shape;11628;p45"/>
              <p:cNvSpPr/>
              <p:nvPr/>
            </p:nvSpPr>
            <p:spPr>
              <a:xfrm>
                <a:off x="6098175" y="39991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2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29" name="Google Shape;11629;p45"/>
              <p:cNvSpPr/>
              <p:nvPr/>
            </p:nvSpPr>
            <p:spPr>
              <a:xfrm>
                <a:off x="6069650" y="4003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7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30" name="Google Shape;11630;p45"/>
              <p:cNvSpPr/>
              <p:nvPr/>
            </p:nvSpPr>
            <p:spPr>
              <a:xfrm>
                <a:off x="6038550" y="40085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5" y="1"/>
                    </a:moveTo>
                    <a:cubicBezTo>
                      <a:pt x="303" y="1"/>
                      <a:pt x="292" y="1"/>
                      <a:pt x="280" y="3"/>
                    </a:cubicBezTo>
                    <a:cubicBezTo>
                      <a:pt x="67" y="38"/>
                      <a:pt x="1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8" y="490"/>
                      <a:pt x="585" y="367"/>
                      <a:pt x="562" y="207"/>
                    </a:cubicBezTo>
                    <a:cubicBezTo>
                      <a:pt x="542" y="87"/>
                      <a:pt x="436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31" name="Google Shape;11631;p45"/>
              <p:cNvSpPr/>
              <p:nvPr/>
            </p:nvSpPr>
            <p:spPr>
              <a:xfrm>
                <a:off x="6008700" y="40133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6"/>
                      <a:pt x="1" y="314"/>
                      <a:pt x="176" y="443"/>
                    </a:cubicBezTo>
                    <a:cubicBezTo>
                      <a:pt x="221" y="475"/>
                      <a:pt x="270" y="489"/>
                      <a:pt x="318" y="489"/>
                    </a:cubicBezTo>
                    <a:cubicBezTo>
                      <a:pt x="458" y="489"/>
                      <a:pt x="587" y="366"/>
                      <a:pt x="562" y="205"/>
                    </a:cubicBezTo>
                    <a:cubicBezTo>
                      <a:pt x="542" y="86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32" name="Google Shape;11632;p45"/>
              <p:cNvSpPr/>
              <p:nvPr/>
            </p:nvSpPr>
            <p:spPr>
              <a:xfrm>
                <a:off x="5978850" y="40180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9"/>
                      <a:pt x="1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2" y="208"/>
                    </a:cubicBezTo>
                    <a:cubicBezTo>
                      <a:pt x="542" y="87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33" name="Google Shape;11633;p45"/>
              <p:cNvSpPr/>
              <p:nvPr/>
            </p:nvSpPr>
            <p:spPr>
              <a:xfrm>
                <a:off x="5951900" y="4022750"/>
                <a:ext cx="113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30" extrusionOk="0">
                    <a:moveTo>
                      <a:pt x="205" y="1"/>
                    </a:moveTo>
                    <a:cubicBezTo>
                      <a:pt x="128" y="1"/>
                      <a:pt x="51" y="36"/>
                      <a:pt x="1" y="113"/>
                    </a:cubicBezTo>
                    <a:cubicBezTo>
                      <a:pt x="142" y="188"/>
                      <a:pt x="289" y="260"/>
                      <a:pt x="436" y="329"/>
                    </a:cubicBezTo>
                    <a:cubicBezTo>
                      <a:pt x="449" y="288"/>
                      <a:pt x="452" y="248"/>
                      <a:pt x="446" y="207"/>
                    </a:cubicBezTo>
                    <a:cubicBezTo>
                      <a:pt x="425" y="75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34" name="Google Shape;11634;p45"/>
              <p:cNvSpPr/>
              <p:nvPr/>
            </p:nvSpPr>
            <p:spPr>
              <a:xfrm>
                <a:off x="6214450" y="3950975"/>
                <a:ext cx="40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46" extrusionOk="0">
                    <a:moveTo>
                      <a:pt x="160" y="1"/>
                    </a:moveTo>
                    <a:lnTo>
                      <a:pt x="160" y="1"/>
                    </a:lnTo>
                    <a:cubicBezTo>
                      <a:pt x="63" y="38"/>
                      <a:pt x="0" y="138"/>
                      <a:pt x="10" y="245"/>
                    </a:cubicBezTo>
                    <a:cubicBezTo>
                      <a:pt x="63" y="164"/>
                      <a:pt x="113" y="82"/>
                      <a:pt x="1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35" name="Google Shape;11635;p45"/>
              <p:cNvSpPr/>
              <p:nvPr/>
            </p:nvSpPr>
            <p:spPr>
              <a:xfrm>
                <a:off x="6182950" y="39552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36" name="Google Shape;11636;p45"/>
              <p:cNvSpPr/>
              <p:nvPr/>
            </p:nvSpPr>
            <p:spPr>
              <a:xfrm>
                <a:off x="6154425" y="3959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5" y="405"/>
                      <a:pt x="149" y="491"/>
                      <a:pt x="265" y="491"/>
                    </a:cubicBezTo>
                    <a:cubicBezTo>
                      <a:pt x="278" y="491"/>
                      <a:pt x="291" y="490"/>
                      <a:pt x="305" y="488"/>
                    </a:cubicBezTo>
                    <a:cubicBezTo>
                      <a:pt x="521" y="453"/>
                      <a:pt x="587" y="177"/>
                      <a:pt x="411" y="49"/>
                    </a:cubicBezTo>
                    <a:cubicBezTo>
                      <a:pt x="366" y="16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37" name="Google Shape;11637;p45"/>
              <p:cNvSpPr/>
              <p:nvPr/>
            </p:nvSpPr>
            <p:spPr>
              <a:xfrm>
                <a:off x="6124625" y="39646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7" y="0"/>
                    </a:moveTo>
                    <a:cubicBezTo>
                      <a:pt x="128" y="0"/>
                      <a:pt x="0" y="124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38" name="Google Shape;11638;p45"/>
              <p:cNvSpPr/>
              <p:nvPr/>
            </p:nvSpPr>
            <p:spPr>
              <a:xfrm>
                <a:off x="6094800" y="39693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39" name="Google Shape;11639;p45"/>
              <p:cNvSpPr/>
              <p:nvPr/>
            </p:nvSpPr>
            <p:spPr>
              <a:xfrm>
                <a:off x="6064950" y="397402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1"/>
                    </a:moveTo>
                    <a:cubicBezTo>
                      <a:pt x="130" y="1"/>
                      <a:pt x="0" y="124"/>
                      <a:pt x="26" y="285"/>
                    </a:cubicBezTo>
                    <a:cubicBezTo>
                      <a:pt x="46" y="403"/>
                      <a:pt x="149" y="489"/>
                      <a:pt x="265" y="489"/>
                    </a:cubicBezTo>
                    <a:cubicBezTo>
                      <a:pt x="278" y="489"/>
                      <a:pt x="292" y="488"/>
                      <a:pt x="305" y="486"/>
                    </a:cubicBezTo>
                    <a:cubicBezTo>
                      <a:pt x="521" y="454"/>
                      <a:pt x="587" y="175"/>
                      <a:pt x="411" y="47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40" name="Google Shape;11640;p45"/>
              <p:cNvSpPr/>
              <p:nvPr/>
            </p:nvSpPr>
            <p:spPr>
              <a:xfrm>
                <a:off x="6035100" y="3978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41" name="Google Shape;11641;p45"/>
              <p:cNvSpPr/>
              <p:nvPr/>
            </p:nvSpPr>
            <p:spPr>
              <a:xfrm>
                <a:off x="6005325" y="39834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4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42" name="Google Shape;11642;p45"/>
              <p:cNvSpPr/>
              <p:nvPr/>
            </p:nvSpPr>
            <p:spPr>
              <a:xfrm>
                <a:off x="5975475" y="39881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43" name="Google Shape;11643;p45"/>
              <p:cNvSpPr/>
              <p:nvPr/>
            </p:nvSpPr>
            <p:spPr>
              <a:xfrm>
                <a:off x="5944300" y="39929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59" y="490"/>
                      <a:pt x="587" y="367"/>
                      <a:pt x="562" y="207"/>
                    </a:cubicBezTo>
                    <a:cubicBezTo>
                      <a:pt x="542" y="88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44" name="Google Shape;11644;p45"/>
              <p:cNvSpPr/>
              <p:nvPr/>
            </p:nvSpPr>
            <p:spPr>
              <a:xfrm>
                <a:off x="5916800" y="3997625"/>
                <a:ext cx="121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448" extrusionOk="0">
                    <a:moveTo>
                      <a:pt x="226" y="1"/>
                    </a:moveTo>
                    <a:cubicBezTo>
                      <a:pt x="134" y="1"/>
                      <a:pt x="42" y="51"/>
                      <a:pt x="1" y="156"/>
                    </a:cubicBezTo>
                    <a:cubicBezTo>
                      <a:pt x="120" y="256"/>
                      <a:pt x="239" y="353"/>
                      <a:pt x="364" y="447"/>
                    </a:cubicBezTo>
                    <a:cubicBezTo>
                      <a:pt x="443" y="394"/>
                      <a:pt x="483" y="300"/>
                      <a:pt x="468" y="206"/>
                    </a:cubicBezTo>
                    <a:cubicBezTo>
                      <a:pt x="447" y="73"/>
                      <a:pt x="337" y="1"/>
                      <a:pt x="22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45" name="Google Shape;11645;p45"/>
              <p:cNvSpPr/>
              <p:nvPr/>
            </p:nvSpPr>
            <p:spPr>
              <a:xfrm>
                <a:off x="6208025" y="39206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46" name="Google Shape;11646;p45"/>
              <p:cNvSpPr/>
              <p:nvPr/>
            </p:nvSpPr>
            <p:spPr>
              <a:xfrm>
                <a:off x="6179575" y="3925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4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5" y="15"/>
                      <a:pt x="316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47" name="Google Shape;11647;p45"/>
              <p:cNvSpPr/>
              <p:nvPr/>
            </p:nvSpPr>
            <p:spPr>
              <a:xfrm>
                <a:off x="6149725" y="39300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5" y="404"/>
                      <a:pt x="149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48" name="Google Shape;11648;p45"/>
              <p:cNvSpPr/>
              <p:nvPr/>
            </p:nvSpPr>
            <p:spPr>
              <a:xfrm>
                <a:off x="6119875" y="3934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5"/>
                      <a:pt x="26" y="286"/>
                    </a:cubicBezTo>
                    <a:cubicBezTo>
                      <a:pt x="45" y="404"/>
                      <a:pt x="149" y="490"/>
                      <a:pt x="268" y="490"/>
                    </a:cubicBezTo>
                    <a:cubicBezTo>
                      <a:pt x="281" y="490"/>
                      <a:pt x="294" y="489"/>
                      <a:pt x="308" y="487"/>
                    </a:cubicBezTo>
                    <a:cubicBezTo>
                      <a:pt x="521" y="455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49" name="Google Shape;11649;p45"/>
              <p:cNvSpPr/>
              <p:nvPr/>
            </p:nvSpPr>
            <p:spPr>
              <a:xfrm>
                <a:off x="6090100" y="39395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3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50" name="Google Shape;11650;p45"/>
              <p:cNvSpPr/>
              <p:nvPr/>
            </p:nvSpPr>
            <p:spPr>
              <a:xfrm>
                <a:off x="6060250" y="3944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51" name="Google Shape;11651;p45"/>
              <p:cNvSpPr/>
              <p:nvPr/>
            </p:nvSpPr>
            <p:spPr>
              <a:xfrm>
                <a:off x="6030400" y="39489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52" name="Google Shape;11652;p45"/>
              <p:cNvSpPr/>
              <p:nvPr/>
            </p:nvSpPr>
            <p:spPr>
              <a:xfrm>
                <a:off x="6000600" y="39536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5" y="15"/>
                      <a:pt x="315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53" name="Google Shape;11653;p45"/>
              <p:cNvSpPr/>
              <p:nvPr/>
            </p:nvSpPr>
            <p:spPr>
              <a:xfrm>
                <a:off x="5970775" y="3958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2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54" name="Google Shape;11654;p45"/>
              <p:cNvSpPr/>
              <p:nvPr/>
            </p:nvSpPr>
            <p:spPr>
              <a:xfrm>
                <a:off x="5940925" y="396307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4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4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55" name="Google Shape;11655;p45"/>
              <p:cNvSpPr/>
              <p:nvPr/>
            </p:nvSpPr>
            <p:spPr>
              <a:xfrm>
                <a:off x="5909750" y="39678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5"/>
                      <a:pt x="562" y="204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56" name="Google Shape;11656;p45"/>
              <p:cNvSpPr/>
              <p:nvPr/>
            </p:nvSpPr>
            <p:spPr>
              <a:xfrm>
                <a:off x="5889150" y="3972675"/>
                <a:ext cx="4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3" y="79"/>
                      <a:pt x="129" y="160"/>
                      <a:pt x="195" y="239"/>
                    </a:cubicBezTo>
                    <a:cubicBezTo>
                      <a:pt x="198" y="123"/>
                      <a:pt x="113" y="23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57" name="Google Shape;11657;p45"/>
              <p:cNvSpPr/>
              <p:nvPr/>
            </p:nvSpPr>
            <p:spPr>
              <a:xfrm>
                <a:off x="6233325" y="3886100"/>
                <a:ext cx="9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487" extrusionOk="0">
                    <a:moveTo>
                      <a:pt x="313" y="1"/>
                    </a:moveTo>
                    <a:cubicBezTo>
                      <a:pt x="301" y="1"/>
                      <a:pt x="288" y="2"/>
                      <a:pt x="276" y="4"/>
                    </a:cubicBezTo>
                    <a:cubicBezTo>
                      <a:pt x="4" y="48"/>
                      <a:pt x="0" y="436"/>
                      <a:pt x="270" y="487"/>
                    </a:cubicBezTo>
                    <a:cubicBezTo>
                      <a:pt x="311" y="327"/>
                      <a:pt x="345" y="170"/>
                      <a:pt x="373" y="7"/>
                    </a:cubicBezTo>
                    <a:cubicBezTo>
                      <a:pt x="354" y="3"/>
                      <a:pt x="333" y="1"/>
                      <a:pt x="3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58" name="Google Shape;11658;p45"/>
              <p:cNvSpPr/>
              <p:nvPr/>
            </p:nvSpPr>
            <p:spPr>
              <a:xfrm>
                <a:off x="6203325" y="38908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6" y="443"/>
                    </a:cubicBezTo>
                    <a:cubicBezTo>
                      <a:pt x="222" y="476"/>
                      <a:pt x="272" y="491"/>
                      <a:pt x="321" y="491"/>
                    </a:cubicBezTo>
                    <a:cubicBezTo>
                      <a:pt x="460" y="491"/>
                      <a:pt x="587" y="368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59" name="Google Shape;11659;p45"/>
              <p:cNvSpPr/>
              <p:nvPr/>
            </p:nvSpPr>
            <p:spPr>
              <a:xfrm>
                <a:off x="6174850" y="38955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0"/>
                    </a:moveTo>
                    <a:cubicBezTo>
                      <a:pt x="128" y="0"/>
                      <a:pt x="1" y="124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8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60" name="Google Shape;11660;p45"/>
              <p:cNvSpPr/>
              <p:nvPr/>
            </p:nvSpPr>
            <p:spPr>
              <a:xfrm>
                <a:off x="6145000" y="39002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1" y="1"/>
                    </a:moveTo>
                    <a:cubicBezTo>
                      <a:pt x="130" y="1"/>
                      <a:pt x="1" y="124"/>
                      <a:pt x="27" y="285"/>
                    </a:cubicBezTo>
                    <a:cubicBezTo>
                      <a:pt x="46" y="403"/>
                      <a:pt x="147" y="489"/>
                      <a:pt x="265" y="489"/>
                    </a:cubicBezTo>
                    <a:cubicBezTo>
                      <a:pt x="279" y="489"/>
                      <a:pt x="292" y="488"/>
                      <a:pt x="306" y="486"/>
                    </a:cubicBezTo>
                    <a:cubicBezTo>
                      <a:pt x="522" y="454"/>
                      <a:pt x="588" y="175"/>
                      <a:pt x="412" y="47"/>
                    </a:cubicBezTo>
                    <a:cubicBezTo>
                      <a:pt x="368" y="15"/>
                      <a:pt x="319" y="1"/>
                      <a:pt x="2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61" name="Google Shape;11661;p45"/>
              <p:cNvSpPr/>
              <p:nvPr/>
            </p:nvSpPr>
            <p:spPr>
              <a:xfrm>
                <a:off x="6115175" y="3904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62" name="Google Shape;11662;p45"/>
              <p:cNvSpPr/>
              <p:nvPr/>
            </p:nvSpPr>
            <p:spPr>
              <a:xfrm>
                <a:off x="6085375" y="39096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63" name="Google Shape;11663;p45"/>
              <p:cNvSpPr/>
              <p:nvPr/>
            </p:nvSpPr>
            <p:spPr>
              <a:xfrm>
                <a:off x="6055550" y="39143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1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64" name="Google Shape;11664;p45"/>
              <p:cNvSpPr/>
              <p:nvPr/>
            </p:nvSpPr>
            <p:spPr>
              <a:xfrm>
                <a:off x="6025700" y="3919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65" name="Google Shape;11665;p45"/>
              <p:cNvSpPr/>
              <p:nvPr/>
            </p:nvSpPr>
            <p:spPr>
              <a:xfrm>
                <a:off x="5995850" y="39237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6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6"/>
                      <a:pt x="587" y="177"/>
                      <a:pt x="411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66" name="Google Shape;11666;p45"/>
              <p:cNvSpPr/>
              <p:nvPr/>
            </p:nvSpPr>
            <p:spPr>
              <a:xfrm>
                <a:off x="5966075" y="39285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7" y="174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67" name="Google Shape;11667;p45"/>
              <p:cNvSpPr/>
              <p:nvPr/>
            </p:nvSpPr>
            <p:spPr>
              <a:xfrm>
                <a:off x="5936225" y="3933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6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5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68" name="Google Shape;11668;p45"/>
              <p:cNvSpPr/>
              <p:nvPr/>
            </p:nvSpPr>
            <p:spPr>
              <a:xfrm>
                <a:off x="5906375" y="39379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69" name="Google Shape;11669;p45"/>
              <p:cNvSpPr/>
              <p:nvPr/>
            </p:nvSpPr>
            <p:spPr>
              <a:xfrm>
                <a:off x="5875200" y="39426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4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5" y="475"/>
                      <a:pt x="274" y="490"/>
                      <a:pt x="322" y="490"/>
                    </a:cubicBezTo>
                    <a:cubicBezTo>
                      <a:pt x="461" y="490"/>
                      <a:pt x="587" y="368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70" name="Google Shape;11670;p45"/>
              <p:cNvSpPr/>
              <p:nvPr/>
            </p:nvSpPr>
            <p:spPr>
              <a:xfrm>
                <a:off x="6228475" y="38562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71" name="Google Shape;11671;p45"/>
              <p:cNvSpPr/>
              <p:nvPr/>
            </p:nvSpPr>
            <p:spPr>
              <a:xfrm>
                <a:off x="6198625" y="3860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72" name="Google Shape;11672;p45"/>
              <p:cNvSpPr/>
              <p:nvPr/>
            </p:nvSpPr>
            <p:spPr>
              <a:xfrm>
                <a:off x="6170150" y="38657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3" y="283"/>
                    </a:cubicBezTo>
                    <a:cubicBezTo>
                      <a:pt x="43" y="403"/>
                      <a:pt x="149" y="489"/>
                      <a:pt x="270" y="489"/>
                    </a:cubicBezTo>
                    <a:cubicBezTo>
                      <a:pt x="282" y="489"/>
                      <a:pt x="294" y="488"/>
                      <a:pt x="306" y="487"/>
                    </a:cubicBezTo>
                    <a:cubicBezTo>
                      <a:pt x="519" y="452"/>
                      <a:pt x="584" y="173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73" name="Google Shape;11673;p45"/>
              <p:cNvSpPr/>
              <p:nvPr/>
            </p:nvSpPr>
            <p:spPr>
              <a:xfrm>
                <a:off x="6140325" y="38704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6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74" name="Google Shape;11674;p45"/>
              <p:cNvSpPr/>
              <p:nvPr/>
            </p:nvSpPr>
            <p:spPr>
              <a:xfrm>
                <a:off x="6110450" y="38751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70" y="1"/>
                    </a:moveTo>
                    <a:cubicBezTo>
                      <a:pt x="130" y="1"/>
                      <a:pt x="1" y="124"/>
                      <a:pt x="27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75" name="Google Shape;11675;p45"/>
              <p:cNvSpPr/>
              <p:nvPr/>
            </p:nvSpPr>
            <p:spPr>
              <a:xfrm>
                <a:off x="6080700" y="3879825"/>
                <a:ext cx="145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1" extrusionOk="0">
                    <a:moveTo>
                      <a:pt x="267" y="1"/>
                    </a:moveTo>
                    <a:cubicBezTo>
                      <a:pt x="254" y="1"/>
                      <a:pt x="240" y="2"/>
                      <a:pt x="226" y="4"/>
                    </a:cubicBezTo>
                    <a:cubicBezTo>
                      <a:pt x="95" y="26"/>
                      <a:pt x="1" y="152"/>
                      <a:pt x="23" y="283"/>
                    </a:cubicBezTo>
                    <a:cubicBezTo>
                      <a:pt x="44" y="414"/>
                      <a:pt x="154" y="490"/>
                      <a:pt x="265" y="490"/>
                    </a:cubicBezTo>
                    <a:cubicBezTo>
                      <a:pt x="338" y="490"/>
                      <a:pt x="411" y="459"/>
                      <a:pt x="461" y="390"/>
                    </a:cubicBezTo>
                    <a:cubicBezTo>
                      <a:pt x="582" y="225"/>
                      <a:pt x="460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76" name="Google Shape;11676;p45"/>
              <p:cNvSpPr/>
              <p:nvPr/>
            </p:nvSpPr>
            <p:spPr>
              <a:xfrm>
                <a:off x="6050850" y="3884525"/>
                <a:ext cx="146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1" extrusionOk="0">
                    <a:moveTo>
                      <a:pt x="266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4" y="177"/>
                      <a:pt x="408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77" name="Google Shape;11677;p45"/>
              <p:cNvSpPr/>
              <p:nvPr/>
            </p:nvSpPr>
            <p:spPr>
              <a:xfrm>
                <a:off x="6021000" y="38892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4"/>
                    </a:cubicBezTo>
                    <a:cubicBezTo>
                      <a:pt x="46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6" y="14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78" name="Google Shape;11678;p45"/>
              <p:cNvSpPr/>
              <p:nvPr/>
            </p:nvSpPr>
            <p:spPr>
              <a:xfrm>
                <a:off x="5991150" y="3894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79" name="Google Shape;11679;p45"/>
              <p:cNvSpPr/>
              <p:nvPr/>
            </p:nvSpPr>
            <p:spPr>
              <a:xfrm>
                <a:off x="5961350" y="38987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8" y="0"/>
                      <a:pt x="1" y="123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80" name="Google Shape;11680;p45"/>
              <p:cNvSpPr/>
              <p:nvPr/>
            </p:nvSpPr>
            <p:spPr>
              <a:xfrm>
                <a:off x="5931525" y="39034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7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3"/>
                      <a:pt x="587" y="177"/>
                      <a:pt x="408" y="48"/>
                    </a:cubicBezTo>
                    <a:cubicBezTo>
                      <a:pt x="363" y="16"/>
                      <a:pt x="314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81" name="Google Shape;11681;p45"/>
              <p:cNvSpPr/>
              <p:nvPr/>
            </p:nvSpPr>
            <p:spPr>
              <a:xfrm>
                <a:off x="5901675" y="3908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82" name="Google Shape;11682;p45"/>
              <p:cNvSpPr/>
              <p:nvPr/>
            </p:nvSpPr>
            <p:spPr>
              <a:xfrm>
                <a:off x="5871825" y="39128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83" name="Google Shape;11683;p45"/>
              <p:cNvSpPr/>
              <p:nvPr/>
            </p:nvSpPr>
            <p:spPr>
              <a:xfrm>
                <a:off x="6223775" y="38264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4" y="1"/>
                    </a:moveTo>
                    <a:cubicBezTo>
                      <a:pt x="303" y="1"/>
                      <a:pt x="291" y="1"/>
                      <a:pt x="279" y="3"/>
                    </a:cubicBezTo>
                    <a:cubicBezTo>
                      <a:pt x="66" y="37"/>
                      <a:pt x="0" y="316"/>
                      <a:pt x="176" y="445"/>
                    </a:cubicBezTo>
                    <a:cubicBezTo>
                      <a:pt x="220" y="477"/>
                      <a:pt x="269" y="491"/>
                      <a:pt x="316" y="491"/>
                    </a:cubicBezTo>
                    <a:cubicBezTo>
                      <a:pt x="456" y="491"/>
                      <a:pt x="584" y="368"/>
                      <a:pt x="561" y="207"/>
                    </a:cubicBezTo>
                    <a:cubicBezTo>
                      <a:pt x="541" y="87"/>
                      <a:pt x="435" y="1"/>
                      <a:pt x="31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84" name="Google Shape;11684;p45"/>
              <p:cNvSpPr/>
              <p:nvPr/>
            </p:nvSpPr>
            <p:spPr>
              <a:xfrm>
                <a:off x="6193925" y="38311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9" y="1"/>
                      <a:pt x="295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5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85" name="Google Shape;11685;p45"/>
              <p:cNvSpPr/>
              <p:nvPr/>
            </p:nvSpPr>
            <p:spPr>
              <a:xfrm>
                <a:off x="6164075" y="3835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1" y="87"/>
                      <a:pt x="440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86" name="Google Shape;11686;p45"/>
              <p:cNvSpPr/>
              <p:nvPr/>
            </p:nvSpPr>
            <p:spPr>
              <a:xfrm>
                <a:off x="6135600" y="38405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0" y="124"/>
                      <a:pt x="23" y="283"/>
                    </a:cubicBezTo>
                    <a:cubicBezTo>
                      <a:pt x="43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4" y="177"/>
                      <a:pt x="409" y="48"/>
                    </a:cubicBezTo>
                    <a:cubicBezTo>
                      <a:pt x="364" y="15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87" name="Google Shape;11687;p45"/>
              <p:cNvSpPr/>
              <p:nvPr/>
            </p:nvSpPr>
            <p:spPr>
              <a:xfrm>
                <a:off x="6105750" y="38452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6" y="15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88" name="Google Shape;11688;p45"/>
              <p:cNvSpPr/>
              <p:nvPr/>
            </p:nvSpPr>
            <p:spPr>
              <a:xfrm>
                <a:off x="6074600" y="3850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89" name="Google Shape;11689;p45"/>
              <p:cNvSpPr/>
              <p:nvPr/>
            </p:nvSpPr>
            <p:spPr>
              <a:xfrm>
                <a:off x="6046225" y="3854775"/>
                <a:ext cx="144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88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0" y="282"/>
                    </a:cubicBezTo>
                    <a:cubicBezTo>
                      <a:pt x="41" y="412"/>
                      <a:pt x="152" y="488"/>
                      <a:pt x="264" y="488"/>
                    </a:cubicBezTo>
                    <a:cubicBezTo>
                      <a:pt x="336" y="488"/>
                      <a:pt x="409" y="456"/>
                      <a:pt x="458" y="386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90" name="Google Shape;11690;p45"/>
              <p:cNvSpPr/>
              <p:nvPr/>
            </p:nvSpPr>
            <p:spPr>
              <a:xfrm>
                <a:off x="6016375" y="3859475"/>
                <a:ext cx="144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0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3" y="282"/>
                    </a:cubicBezTo>
                    <a:cubicBezTo>
                      <a:pt x="42" y="414"/>
                      <a:pt x="152" y="490"/>
                      <a:pt x="265" y="490"/>
                    </a:cubicBezTo>
                    <a:cubicBezTo>
                      <a:pt x="337" y="490"/>
                      <a:pt x="411" y="458"/>
                      <a:pt x="462" y="389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91" name="Google Shape;11691;p45"/>
              <p:cNvSpPr/>
              <p:nvPr/>
            </p:nvSpPr>
            <p:spPr>
              <a:xfrm>
                <a:off x="5986525" y="3864175"/>
                <a:ext cx="145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0" extrusionOk="0">
                    <a:moveTo>
                      <a:pt x="267" y="0"/>
                    </a:moveTo>
                    <a:cubicBezTo>
                      <a:pt x="254" y="0"/>
                      <a:pt x="240" y="1"/>
                      <a:pt x="227" y="3"/>
                    </a:cubicBezTo>
                    <a:cubicBezTo>
                      <a:pt x="92" y="25"/>
                      <a:pt x="1" y="151"/>
                      <a:pt x="23" y="282"/>
                    </a:cubicBezTo>
                    <a:cubicBezTo>
                      <a:pt x="44" y="414"/>
                      <a:pt x="154" y="490"/>
                      <a:pt x="266" y="490"/>
                    </a:cubicBezTo>
                    <a:cubicBezTo>
                      <a:pt x="338" y="490"/>
                      <a:pt x="411" y="458"/>
                      <a:pt x="462" y="389"/>
                    </a:cubicBezTo>
                    <a:cubicBezTo>
                      <a:pt x="582" y="225"/>
                      <a:pt x="458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92" name="Google Shape;11692;p45"/>
              <p:cNvSpPr/>
              <p:nvPr/>
            </p:nvSpPr>
            <p:spPr>
              <a:xfrm>
                <a:off x="5956600" y="38688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1" y="48"/>
                    </a:cubicBezTo>
                    <a:cubicBezTo>
                      <a:pt x="366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93" name="Google Shape;11693;p45"/>
              <p:cNvSpPr/>
              <p:nvPr/>
            </p:nvSpPr>
            <p:spPr>
              <a:xfrm>
                <a:off x="5926800" y="387355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6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94" name="Google Shape;11694;p45"/>
              <p:cNvSpPr/>
              <p:nvPr/>
            </p:nvSpPr>
            <p:spPr>
              <a:xfrm>
                <a:off x="5896975" y="38783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5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18" y="454"/>
                      <a:pt x="587" y="175"/>
                      <a:pt x="411" y="46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95" name="Google Shape;11695;p45"/>
              <p:cNvSpPr/>
              <p:nvPr/>
            </p:nvSpPr>
            <p:spPr>
              <a:xfrm>
                <a:off x="5867125" y="3883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96" name="Google Shape;11696;p45"/>
              <p:cNvSpPr/>
              <p:nvPr/>
            </p:nvSpPr>
            <p:spPr>
              <a:xfrm>
                <a:off x="6218975" y="37966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9"/>
                      <a:pt x="1" y="314"/>
                      <a:pt x="180" y="443"/>
                    </a:cubicBezTo>
                    <a:cubicBezTo>
                      <a:pt x="224" y="476"/>
                      <a:pt x="274" y="490"/>
                      <a:pt x="321" y="490"/>
                    </a:cubicBezTo>
                    <a:cubicBezTo>
                      <a:pt x="460" y="490"/>
                      <a:pt x="588" y="366"/>
                      <a:pt x="562" y="208"/>
                    </a:cubicBezTo>
                    <a:cubicBezTo>
                      <a:pt x="545" y="87"/>
                      <a:pt x="442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97" name="Google Shape;11697;p45"/>
              <p:cNvSpPr/>
              <p:nvPr/>
            </p:nvSpPr>
            <p:spPr>
              <a:xfrm>
                <a:off x="6189225" y="38013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98" name="Google Shape;11698;p45"/>
              <p:cNvSpPr/>
              <p:nvPr/>
            </p:nvSpPr>
            <p:spPr>
              <a:xfrm>
                <a:off x="6159375" y="38060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699" name="Google Shape;11699;p45"/>
              <p:cNvSpPr/>
              <p:nvPr/>
            </p:nvSpPr>
            <p:spPr>
              <a:xfrm>
                <a:off x="6129525" y="3810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7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7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00" name="Google Shape;11700;p45"/>
              <p:cNvSpPr/>
              <p:nvPr/>
            </p:nvSpPr>
            <p:spPr>
              <a:xfrm>
                <a:off x="6099750" y="3815450"/>
                <a:ext cx="146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2" extrusionOk="0">
                    <a:moveTo>
                      <a:pt x="315" y="1"/>
                    </a:moveTo>
                    <a:cubicBezTo>
                      <a:pt x="303" y="1"/>
                      <a:pt x="291" y="2"/>
                      <a:pt x="279" y="3"/>
                    </a:cubicBezTo>
                    <a:cubicBezTo>
                      <a:pt x="66" y="38"/>
                      <a:pt x="0" y="317"/>
                      <a:pt x="176" y="445"/>
                    </a:cubicBezTo>
                    <a:cubicBezTo>
                      <a:pt x="220" y="477"/>
                      <a:pt x="269" y="491"/>
                      <a:pt x="317" y="491"/>
                    </a:cubicBezTo>
                    <a:cubicBezTo>
                      <a:pt x="456" y="491"/>
                      <a:pt x="585" y="368"/>
                      <a:pt x="561" y="207"/>
                    </a:cubicBezTo>
                    <a:cubicBezTo>
                      <a:pt x="541" y="87"/>
                      <a:pt x="435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01" name="Google Shape;11701;p45"/>
              <p:cNvSpPr/>
              <p:nvPr/>
            </p:nvSpPr>
            <p:spPr>
              <a:xfrm>
                <a:off x="6069900" y="3820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02" name="Google Shape;11702;p45"/>
              <p:cNvSpPr/>
              <p:nvPr/>
            </p:nvSpPr>
            <p:spPr>
              <a:xfrm>
                <a:off x="6040050" y="38249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03" name="Google Shape;11703;p45"/>
              <p:cNvSpPr/>
              <p:nvPr/>
            </p:nvSpPr>
            <p:spPr>
              <a:xfrm>
                <a:off x="6010200" y="38296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04" name="Google Shape;11704;p45"/>
              <p:cNvSpPr/>
              <p:nvPr/>
            </p:nvSpPr>
            <p:spPr>
              <a:xfrm>
                <a:off x="5980425" y="3834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3"/>
                      <a:pt x="176" y="441"/>
                    </a:cubicBezTo>
                    <a:cubicBezTo>
                      <a:pt x="221" y="474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05" name="Google Shape;11705;p45"/>
              <p:cNvSpPr/>
              <p:nvPr/>
            </p:nvSpPr>
            <p:spPr>
              <a:xfrm>
                <a:off x="5951900" y="38390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06" name="Google Shape;11706;p45"/>
              <p:cNvSpPr/>
              <p:nvPr/>
            </p:nvSpPr>
            <p:spPr>
              <a:xfrm>
                <a:off x="5922050" y="3843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07" name="Google Shape;11707;p45"/>
              <p:cNvSpPr/>
              <p:nvPr/>
            </p:nvSpPr>
            <p:spPr>
              <a:xfrm>
                <a:off x="5890950" y="38485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20" y="0"/>
                    </a:moveTo>
                    <a:cubicBezTo>
                      <a:pt x="306" y="0"/>
                      <a:pt x="293" y="1"/>
                      <a:pt x="280" y="4"/>
                    </a:cubicBezTo>
                    <a:cubicBezTo>
                      <a:pt x="66" y="38"/>
                      <a:pt x="1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2" y="207"/>
                    </a:cubicBezTo>
                    <a:cubicBezTo>
                      <a:pt x="542" y="86"/>
                      <a:pt x="438" y="0"/>
                      <a:pt x="3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08" name="Google Shape;11708;p45"/>
              <p:cNvSpPr/>
              <p:nvPr/>
            </p:nvSpPr>
            <p:spPr>
              <a:xfrm>
                <a:off x="5862425" y="3853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6" y="404"/>
                      <a:pt x="147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09" name="Google Shape;11709;p45"/>
              <p:cNvSpPr/>
              <p:nvPr/>
            </p:nvSpPr>
            <p:spPr>
              <a:xfrm>
                <a:off x="6215600" y="37667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1"/>
                    </a:moveTo>
                    <a:cubicBezTo>
                      <a:pt x="129" y="1"/>
                      <a:pt x="1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10" name="Google Shape;11710;p45"/>
              <p:cNvSpPr/>
              <p:nvPr/>
            </p:nvSpPr>
            <p:spPr>
              <a:xfrm>
                <a:off x="6184525" y="37714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8" y="1"/>
                    </a:moveTo>
                    <a:cubicBezTo>
                      <a:pt x="305" y="1"/>
                      <a:pt x="292" y="2"/>
                      <a:pt x="279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0" y="491"/>
                      <a:pt x="319" y="491"/>
                    </a:cubicBezTo>
                    <a:cubicBezTo>
                      <a:pt x="457" y="491"/>
                      <a:pt x="584" y="368"/>
                      <a:pt x="561" y="208"/>
                    </a:cubicBezTo>
                    <a:cubicBezTo>
                      <a:pt x="541" y="89"/>
                      <a:pt x="437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11" name="Google Shape;11711;p45"/>
              <p:cNvSpPr/>
              <p:nvPr/>
            </p:nvSpPr>
            <p:spPr>
              <a:xfrm>
                <a:off x="6154675" y="3776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12" name="Google Shape;11712;p45"/>
              <p:cNvSpPr/>
              <p:nvPr/>
            </p:nvSpPr>
            <p:spPr>
              <a:xfrm>
                <a:off x="6124825" y="37809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13" name="Google Shape;11713;p45"/>
              <p:cNvSpPr/>
              <p:nvPr/>
            </p:nvSpPr>
            <p:spPr>
              <a:xfrm>
                <a:off x="6094975" y="37856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14" name="Google Shape;11714;p45"/>
              <p:cNvSpPr/>
              <p:nvPr/>
            </p:nvSpPr>
            <p:spPr>
              <a:xfrm>
                <a:off x="6065200" y="37903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15" name="Google Shape;11715;p45"/>
              <p:cNvSpPr/>
              <p:nvPr/>
            </p:nvSpPr>
            <p:spPr>
              <a:xfrm>
                <a:off x="6035350" y="3795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16" name="Google Shape;11716;p45"/>
              <p:cNvSpPr/>
              <p:nvPr/>
            </p:nvSpPr>
            <p:spPr>
              <a:xfrm>
                <a:off x="6005500" y="37998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2" y="474"/>
                      <a:pt x="272" y="489"/>
                      <a:pt x="321" y="489"/>
                    </a:cubicBezTo>
                    <a:cubicBezTo>
                      <a:pt x="461" y="489"/>
                      <a:pt x="587" y="367"/>
                      <a:pt x="561" y="206"/>
                    </a:cubicBezTo>
                    <a:cubicBezTo>
                      <a:pt x="541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17" name="Google Shape;11717;p45"/>
              <p:cNvSpPr/>
              <p:nvPr/>
            </p:nvSpPr>
            <p:spPr>
              <a:xfrm>
                <a:off x="5975650" y="38045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9" y="442"/>
                    </a:cubicBezTo>
                    <a:cubicBezTo>
                      <a:pt x="223" y="474"/>
                      <a:pt x="272" y="488"/>
                      <a:pt x="320" y="488"/>
                    </a:cubicBezTo>
                    <a:cubicBezTo>
                      <a:pt x="459" y="488"/>
                      <a:pt x="587" y="366"/>
                      <a:pt x="561" y="204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18" name="Google Shape;11718;p45"/>
              <p:cNvSpPr/>
              <p:nvPr/>
            </p:nvSpPr>
            <p:spPr>
              <a:xfrm>
                <a:off x="5945875" y="38092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19" name="Google Shape;11719;p45"/>
              <p:cNvSpPr/>
              <p:nvPr/>
            </p:nvSpPr>
            <p:spPr>
              <a:xfrm>
                <a:off x="5916025" y="38139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20" name="Google Shape;11720;p45"/>
              <p:cNvSpPr/>
              <p:nvPr/>
            </p:nvSpPr>
            <p:spPr>
              <a:xfrm>
                <a:off x="5886175" y="38186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09" y="0"/>
                      <a:pt x="296" y="2"/>
                      <a:pt x="283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5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21" name="Google Shape;11721;p45"/>
              <p:cNvSpPr/>
              <p:nvPr/>
            </p:nvSpPr>
            <p:spPr>
              <a:xfrm>
                <a:off x="5857725" y="3823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6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18" y="452"/>
                      <a:pt x="587" y="176"/>
                      <a:pt x="408" y="48"/>
                    </a:cubicBezTo>
                    <a:cubicBezTo>
                      <a:pt x="363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22" name="Google Shape;11722;p45"/>
              <p:cNvSpPr/>
              <p:nvPr/>
            </p:nvSpPr>
            <p:spPr>
              <a:xfrm>
                <a:off x="6211300" y="3739300"/>
                <a:ext cx="7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6" extrusionOk="0">
                    <a:moveTo>
                      <a:pt x="60" y="0"/>
                    </a:moveTo>
                    <a:cubicBezTo>
                      <a:pt x="16" y="53"/>
                      <a:pt x="1" y="122"/>
                      <a:pt x="10" y="188"/>
                    </a:cubicBezTo>
                    <a:cubicBezTo>
                      <a:pt x="30" y="309"/>
                      <a:pt x="133" y="395"/>
                      <a:pt x="250" y="395"/>
                    </a:cubicBezTo>
                    <a:cubicBezTo>
                      <a:pt x="263" y="395"/>
                      <a:pt x="276" y="394"/>
                      <a:pt x="289" y="392"/>
                    </a:cubicBezTo>
                    <a:cubicBezTo>
                      <a:pt x="295" y="392"/>
                      <a:pt x="298" y="392"/>
                      <a:pt x="305" y="389"/>
                    </a:cubicBezTo>
                    <a:cubicBezTo>
                      <a:pt x="226" y="257"/>
                      <a:pt x="145" y="129"/>
                      <a:pt x="6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23" name="Google Shape;11723;p45"/>
              <p:cNvSpPr/>
              <p:nvPr/>
            </p:nvSpPr>
            <p:spPr>
              <a:xfrm>
                <a:off x="6179725" y="3741650"/>
                <a:ext cx="14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2" extrusionOk="0">
                    <a:moveTo>
                      <a:pt x="318" y="1"/>
                    </a:moveTo>
                    <a:cubicBezTo>
                      <a:pt x="307" y="1"/>
                      <a:pt x="295" y="2"/>
                      <a:pt x="283" y="3"/>
                    </a:cubicBezTo>
                    <a:cubicBezTo>
                      <a:pt x="70" y="38"/>
                      <a:pt x="1" y="317"/>
                      <a:pt x="179" y="445"/>
                    </a:cubicBezTo>
                    <a:cubicBezTo>
                      <a:pt x="224" y="477"/>
                      <a:pt x="273" y="491"/>
                      <a:pt x="320" y="491"/>
                    </a:cubicBezTo>
                    <a:cubicBezTo>
                      <a:pt x="460" y="491"/>
                      <a:pt x="588" y="368"/>
                      <a:pt x="562" y="207"/>
                    </a:cubicBezTo>
                    <a:cubicBezTo>
                      <a:pt x="545" y="87"/>
                      <a:pt x="439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24" name="Google Shape;11724;p45"/>
              <p:cNvSpPr/>
              <p:nvPr/>
            </p:nvSpPr>
            <p:spPr>
              <a:xfrm>
                <a:off x="6149975" y="37464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2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69" y="490"/>
                      <a:pt x="317" y="490"/>
                    </a:cubicBezTo>
                    <a:cubicBezTo>
                      <a:pt x="456" y="490"/>
                      <a:pt x="584" y="365"/>
                      <a:pt x="561" y="204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25" name="Google Shape;11725;p45"/>
              <p:cNvSpPr/>
              <p:nvPr/>
            </p:nvSpPr>
            <p:spPr>
              <a:xfrm>
                <a:off x="6120125" y="37511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26" name="Google Shape;11726;p45"/>
              <p:cNvSpPr/>
              <p:nvPr/>
            </p:nvSpPr>
            <p:spPr>
              <a:xfrm>
                <a:off x="6090275" y="3755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1" y="86"/>
                      <a:pt x="440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27" name="Google Shape;11727;p45"/>
              <p:cNvSpPr/>
              <p:nvPr/>
            </p:nvSpPr>
            <p:spPr>
              <a:xfrm>
                <a:off x="6060425" y="37605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4" y="490"/>
                      <a:pt x="322" y="490"/>
                    </a:cubicBezTo>
                    <a:cubicBezTo>
                      <a:pt x="460" y="490"/>
                      <a:pt x="587" y="368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28" name="Google Shape;11728;p45"/>
              <p:cNvSpPr/>
              <p:nvPr/>
            </p:nvSpPr>
            <p:spPr>
              <a:xfrm>
                <a:off x="6030650" y="3765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4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29" name="Google Shape;11729;p45"/>
              <p:cNvSpPr/>
              <p:nvPr/>
            </p:nvSpPr>
            <p:spPr>
              <a:xfrm>
                <a:off x="6000800" y="37700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6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30" name="Google Shape;11730;p45"/>
              <p:cNvSpPr/>
              <p:nvPr/>
            </p:nvSpPr>
            <p:spPr>
              <a:xfrm>
                <a:off x="5970950" y="37747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31" name="Google Shape;11731;p45"/>
              <p:cNvSpPr/>
              <p:nvPr/>
            </p:nvSpPr>
            <p:spPr>
              <a:xfrm>
                <a:off x="5941175" y="37794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2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32" name="Google Shape;11732;p45"/>
              <p:cNvSpPr/>
              <p:nvPr/>
            </p:nvSpPr>
            <p:spPr>
              <a:xfrm>
                <a:off x="5911325" y="3784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33" name="Google Shape;11733;p45"/>
              <p:cNvSpPr/>
              <p:nvPr/>
            </p:nvSpPr>
            <p:spPr>
              <a:xfrm>
                <a:off x="5881475" y="3788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34" name="Google Shape;11734;p45"/>
              <p:cNvSpPr/>
              <p:nvPr/>
            </p:nvSpPr>
            <p:spPr>
              <a:xfrm>
                <a:off x="5853000" y="37935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9" y="1"/>
                      <a:pt x="0" y="123"/>
                      <a:pt x="24" y="285"/>
                    </a:cubicBezTo>
                    <a:cubicBezTo>
                      <a:pt x="44" y="405"/>
                      <a:pt x="150" y="491"/>
                      <a:pt x="271" y="491"/>
                    </a:cubicBezTo>
                    <a:cubicBezTo>
                      <a:pt x="282" y="491"/>
                      <a:pt x="294" y="490"/>
                      <a:pt x="306" y="489"/>
                    </a:cubicBezTo>
                    <a:cubicBezTo>
                      <a:pt x="519" y="454"/>
                      <a:pt x="585" y="175"/>
                      <a:pt x="409" y="47"/>
                    </a:cubicBezTo>
                    <a:cubicBezTo>
                      <a:pt x="365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35" name="Google Shape;11735;p45"/>
              <p:cNvSpPr/>
              <p:nvPr/>
            </p:nvSpPr>
            <p:spPr>
              <a:xfrm>
                <a:off x="6176350" y="37118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8" y="0"/>
                    </a:moveTo>
                    <a:cubicBezTo>
                      <a:pt x="129" y="0"/>
                      <a:pt x="1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6" y="15"/>
                      <a:pt x="317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36" name="Google Shape;11736;p45"/>
              <p:cNvSpPr/>
              <p:nvPr/>
            </p:nvSpPr>
            <p:spPr>
              <a:xfrm>
                <a:off x="6145175" y="37165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4" y="475"/>
                      <a:pt x="274" y="490"/>
                      <a:pt x="321" y="490"/>
                    </a:cubicBezTo>
                    <a:cubicBezTo>
                      <a:pt x="460" y="490"/>
                      <a:pt x="587" y="366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37" name="Google Shape;11737;p45"/>
              <p:cNvSpPr/>
              <p:nvPr/>
            </p:nvSpPr>
            <p:spPr>
              <a:xfrm>
                <a:off x="6115425" y="37212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5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38" name="Google Shape;11738;p45"/>
              <p:cNvSpPr/>
              <p:nvPr/>
            </p:nvSpPr>
            <p:spPr>
              <a:xfrm>
                <a:off x="6085575" y="37259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39" name="Google Shape;11739;p45"/>
              <p:cNvSpPr/>
              <p:nvPr/>
            </p:nvSpPr>
            <p:spPr>
              <a:xfrm>
                <a:off x="6055725" y="37307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9" y="488"/>
                      <a:pt x="587" y="365"/>
                      <a:pt x="561" y="204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40" name="Google Shape;11740;p45"/>
              <p:cNvSpPr/>
              <p:nvPr/>
            </p:nvSpPr>
            <p:spPr>
              <a:xfrm>
                <a:off x="6025950" y="373545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4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41" name="Google Shape;11741;p45"/>
              <p:cNvSpPr/>
              <p:nvPr/>
            </p:nvSpPr>
            <p:spPr>
              <a:xfrm>
                <a:off x="5996100" y="37401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42" name="Google Shape;11742;p45"/>
              <p:cNvSpPr/>
              <p:nvPr/>
            </p:nvSpPr>
            <p:spPr>
              <a:xfrm>
                <a:off x="5966250" y="3744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43" name="Google Shape;11743;p45"/>
              <p:cNvSpPr/>
              <p:nvPr/>
            </p:nvSpPr>
            <p:spPr>
              <a:xfrm>
                <a:off x="5936400" y="37495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9" y="37"/>
                      <a:pt x="0" y="313"/>
                      <a:pt x="179" y="441"/>
                    </a:cubicBezTo>
                    <a:cubicBezTo>
                      <a:pt x="224" y="475"/>
                      <a:pt x="274" y="489"/>
                      <a:pt x="322" y="489"/>
                    </a:cubicBezTo>
                    <a:cubicBezTo>
                      <a:pt x="460" y="489"/>
                      <a:pt x="587" y="367"/>
                      <a:pt x="561" y="206"/>
                    </a:cubicBezTo>
                    <a:cubicBezTo>
                      <a:pt x="544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44" name="Google Shape;11744;p45"/>
              <p:cNvSpPr/>
              <p:nvPr/>
            </p:nvSpPr>
            <p:spPr>
              <a:xfrm>
                <a:off x="5906625" y="37543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69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45" name="Google Shape;11745;p45"/>
              <p:cNvSpPr/>
              <p:nvPr/>
            </p:nvSpPr>
            <p:spPr>
              <a:xfrm>
                <a:off x="5876775" y="37590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70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46" name="Google Shape;11746;p45"/>
              <p:cNvSpPr/>
              <p:nvPr/>
            </p:nvSpPr>
            <p:spPr>
              <a:xfrm>
                <a:off x="6141800" y="3686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1" y="125"/>
                      <a:pt x="26" y="283"/>
                    </a:cubicBezTo>
                    <a:cubicBezTo>
                      <a:pt x="46" y="405"/>
                      <a:pt x="149" y="490"/>
                      <a:pt x="268" y="490"/>
                    </a:cubicBezTo>
                    <a:cubicBezTo>
                      <a:pt x="281" y="490"/>
                      <a:pt x="295" y="489"/>
                      <a:pt x="308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47" name="Google Shape;11747;p45"/>
              <p:cNvSpPr/>
              <p:nvPr/>
            </p:nvSpPr>
            <p:spPr>
              <a:xfrm>
                <a:off x="6112025" y="36914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68" y="0"/>
                    </a:moveTo>
                    <a:cubicBezTo>
                      <a:pt x="128" y="0"/>
                      <a:pt x="1" y="123"/>
                      <a:pt x="26" y="284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18" y="454"/>
                      <a:pt x="587" y="175"/>
                      <a:pt x="409" y="46"/>
                    </a:cubicBezTo>
                    <a:cubicBezTo>
                      <a:pt x="364" y="14"/>
                      <a:pt x="315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48" name="Google Shape;11748;p45"/>
              <p:cNvSpPr/>
              <p:nvPr/>
            </p:nvSpPr>
            <p:spPr>
              <a:xfrm>
                <a:off x="6080850" y="369620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7" y="35"/>
                      <a:pt x="1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8" y="488"/>
                      <a:pt x="588" y="365"/>
                      <a:pt x="562" y="204"/>
                    </a:cubicBezTo>
                    <a:cubicBezTo>
                      <a:pt x="542" y="86"/>
                      <a:pt x="439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49" name="Google Shape;11749;p45"/>
              <p:cNvSpPr/>
              <p:nvPr/>
            </p:nvSpPr>
            <p:spPr>
              <a:xfrm>
                <a:off x="6051025" y="37009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50" name="Google Shape;11750;p45"/>
              <p:cNvSpPr/>
              <p:nvPr/>
            </p:nvSpPr>
            <p:spPr>
              <a:xfrm>
                <a:off x="6021175" y="37056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51" name="Google Shape;11751;p45"/>
              <p:cNvSpPr/>
              <p:nvPr/>
            </p:nvSpPr>
            <p:spPr>
              <a:xfrm>
                <a:off x="5991400" y="37103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8" y="490"/>
                      <a:pt x="584" y="368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52" name="Google Shape;11752;p45"/>
              <p:cNvSpPr/>
              <p:nvPr/>
            </p:nvSpPr>
            <p:spPr>
              <a:xfrm>
                <a:off x="5961550" y="3715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53" name="Google Shape;11753;p45"/>
              <p:cNvSpPr/>
              <p:nvPr/>
            </p:nvSpPr>
            <p:spPr>
              <a:xfrm>
                <a:off x="5931700" y="37197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1" y="474"/>
                      <a:pt x="270" y="489"/>
                      <a:pt x="318" y="489"/>
                    </a:cubicBezTo>
                    <a:cubicBezTo>
                      <a:pt x="459" y="489"/>
                      <a:pt x="587" y="366"/>
                      <a:pt x="561" y="204"/>
                    </a:cubicBezTo>
                    <a:cubicBezTo>
                      <a:pt x="541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54" name="Google Shape;11754;p45"/>
              <p:cNvSpPr/>
              <p:nvPr/>
            </p:nvSpPr>
            <p:spPr>
              <a:xfrm>
                <a:off x="5903250" y="3724450"/>
                <a:ext cx="146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0" extrusionOk="0">
                    <a:moveTo>
                      <a:pt x="265" y="1"/>
                    </a:moveTo>
                    <a:cubicBezTo>
                      <a:pt x="126" y="1"/>
                      <a:pt x="0" y="123"/>
                      <a:pt x="26" y="284"/>
                    </a:cubicBezTo>
                    <a:cubicBezTo>
                      <a:pt x="43" y="404"/>
                      <a:pt x="149" y="490"/>
                      <a:pt x="269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4" y="174"/>
                      <a:pt x="408" y="49"/>
                    </a:cubicBezTo>
                    <a:cubicBezTo>
                      <a:pt x="363" y="16"/>
                      <a:pt x="313" y="1"/>
                      <a:pt x="2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55" name="Google Shape;11755;p45"/>
              <p:cNvSpPr/>
              <p:nvPr/>
            </p:nvSpPr>
            <p:spPr>
              <a:xfrm>
                <a:off x="5878725" y="3731925"/>
                <a:ext cx="8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379" extrusionOk="0">
                    <a:moveTo>
                      <a:pt x="258" y="0"/>
                    </a:moveTo>
                    <a:lnTo>
                      <a:pt x="258" y="0"/>
                    </a:lnTo>
                    <a:cubicBezTo>
                      <a:pt x="167" y="123"/>
                      <a:pt x="82" y="245"/>
                      <a:pt x="1" y="373"/>
                    </a:cubicBezTo>
                    <a:cubicBezTo>
                      <a:pt x="17" y="377"/>
                      <a:pt x="35" y="379"/>
                      <a:pt x="53" y="379"/>
                    </a:cubicBezTo>
                    <a:cubicBezTo>
                      <a:pt x="66" y="379"/>
                      <a:pt x="79" y="378"/>
                      <a:pt x="92" y="377"/>
                    </a:cubicBezTo>
                    <a:cubicBezTo>
                      <a:pt x="267" y="348"/>
                      <a:pt x="355" y="148"/>
                      <a:pt x="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56" name="Google Shape;11756;p45"/>
              <p:cNvSpPr/>
              <p:nvPr/>
            </p:nvSpPr>
            <p:spPr>
              <a:xfrm>
                <a:off x="6107425" y="3661650"/>
                <a:ext cx="138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9" extrusionOk="0">
                    <a:moveTo>
                      <a:pt x="254" y="0"/>
                    </a:moveTo>
                    <a:cubicBezTo>
                      <a:pt x="245" y="0"/>
                      <a:pt x="235" y="0"/>
                      <a:pt x="223" y="4"/>
                    </a:cubicBezTo>
                    <a:cubicBezTo>
                      <a:pt x="91" y="22"/>
                      <a:pt x="0" y="148"/>
                      <a:pt x="19" y="282"/>
                    </a:cubicBezTo>
                    <a:cubicBezTo>
                      <a:pt x="40" y="406"/>
                      <a:pt x="147" y="488"/>
                      <a:pt x="260" y="488"/>
                    </a:cubicBezTo>
                    <a:cubicBezTo>
                      <a:pt x="299" y="488"/>
                      <a:pt x="339" y="479"/>
                      <a:pt x="376" y="458"/>
                    </a:cubicBezTo>
                    <a:cubicBezTo>
                      <a:pt x="527" y="380"/>
                      <a:pt x="552" y="176"/>
                      <a:pt x="427" y="63"/>
                    </a:cubicBezTo>
                    <a:cubicBezTo>
                      <a:pt x="370" y="41"/>
                      <a:pt x="314" y="19"/>
                      <a:pt x="2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57" name="Google Shape;11757;p45"/>
              <p:cNvSpPr/>
              <p:nvPr/>
            </p:nvSpPr>
            <p:spPr>
              <a:xfrm>
                <a:off x="6077475" y="3666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6" y="1"/>
                    </a:moveTo>
                    <a:cubicBezTo>
                      <a:pt x="127" y="1"/>
                      <a:pt x="1" y="123"/>
                      <a:pt x="26" y="284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18" y="453"/>
                      <a:pt x="587" y="177"/>
                      <a:pt x="409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58" name="Google Shape;11758;p45"/>
              <p:cNvSpPr/>
              <p:nvPr/>
            </p:nvSpPr>
            <p:spPr>
              <a:xfrm>
                <a:off x="6047625" y="36710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59" name="Google Shape;11759;p45"/>
              <p:cNvSpPr/>
              <p:nvPr/>
            </p:nvSpPr>
            <p:spPr>
              <a:xfrm>
                <a:off x="6017775" y="36757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60" name="Google Shape;11760;p45"/>
              <p:cNvSpPr/>
              <p:nvPr/>
            </p:nvSpPr>
            <p:spPr>
              <a:xfrm>
                <a:off x="5987975" y="3680475"/>
                <a:ext cx="14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89" extrusionOk="0">
                    <a:moveTo>
                      <a:pt x="269" y="0"/>
                    </a:moveTo>
                    <a:cubicBezTo>
                      <a:pt x="129" y="0"/>
                      <a:pt x="1" y="123"/>
                      <a:pt x="24" y="285"/>
                    </a:cubicBezTo>
                    <a:cubicBezTo>
                      <a:pt x="44" y="403"/>
                      <a:pt x="148" y="489"/>
                      <a:pt x="266" y="489"/>
                    </a:cubicBezTo>
                    <a:cubicBezTo>
                      <a:pt x="279" y="489"/>
                      <a:pt x="293" y="487"/>
                      <a:pt x="306" y="485"/>
                    </a:cubicBezTo>
                    <a:cubicBezTo>
                      <a:pt x="520" y="454"/>
                      <a:pt x="585" y="175"/>
                      <a:pt x="410" y="47"/>
                    </a:cubicBezTo>
                    <a:cubicBezTo>
                      <a:pt x="365" y="15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61" name="Google Shape;11761;p45"/>
              <p:cNvSpPr/>
              <p:nvPr/>
            </p:nvSpPr>
            <p:spPr>
              <a:xfrm>
                <a:off x="5958150" y="36852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1"/>
                    </a:moveTo>
                    <a:cubicBezTo>
                      <a:pt x="127" y="1"/>
                      <a:pt x="1" y="123"/>
                      <a:pt x="27" y="284"/>
                    </a:cubicBezTo>
                    <a:cubicBezTo>
                      <a:pt x="44" y="404"/>
                      <a:pt x="149" y="490"/>
                      <a:pt x="270" y="490"/>
                    </a:cubicBezTo>
                    <a:cubicBezTo>
                      <a:pt x="282" y="490"/>
                      <a:pt x="294" y="489"/>
                      <a:pt x="305" y="487"/>
                    </a:cubicBezTo>
                    <a:cubicBezTo>
                      <a:pt x="522" y="453"/>
                      <a:pt x="587" y="174"/>
                      <a:pt x="412" y="49"/>
                    </a:cubicBezTo>
                    <a:cubicBezTo>
                      <a:pt x="366" y="16"/>
                      <a:pt x="316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62" name="Google Shape;11762;p45"/>
              <p:cNvSpPr/>
              <p:nvPr/>
            </p:nvSpPr>
            <p:spPr>
              <a:xfrm>
                <a:off x="5928300" y="36899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9" y="1"/>
                      <a:pt x="1" y="123"/>
                      <a:pt x="27" y="284"/>
                    </a:cubicBezTo>
                    <a:cubicBezTo>
                      <a:pt x="46" y="403"/>
                      <a:pt x="150" y="491"/>
                      <a:pt x="267" y="491"/>
                    </a:cubicBezTo>
                    <a:cubicBezTo>
                      <a:pt x="280" y="491"/>
                      <a:pt x="293" y="490"/>
                      <a:pt x="305" y="487"/>
                    </a:cubicBezTo>
                    <a:cubicBezTo>
                      <a:pt x="522" y="453"/>
                      <a:pt x="587" y="177"/>
                      <a:pt x="412" y="49"/>
                    </a:cubicBezTo>
                    <a:cubicBezTo>
                      <a:pt x="367" y="16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63" name="Google Shape;11763;p45"/>
              <p:cNvSpPr/>
              <p:nvPr/>
            </p:nvSpPr>
            <p:spPr>
              <a:xfrm>
                <a:off x="5907250" y="3703100"/>
                <a:ext cx="35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35" extrusionOk="0">
                    <a:moveTo>
                      <a:pt x="141" y="0"/>
                    </a:moveTo>
                    <a:cubicBezTo>
                      <a:pt x="94" y="44"/>
                      <a:pt x="47" y="91"/>
                      <a:pt x="0" y="135"/>
                    </a:cubicBezTo>
                    <a:cubicBezTo>
                      <a:pt x="63" y="113"/>
                      <a:pt x="116" y="63"/>
                      <a:pt x="1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64" name="Google Shape;11764;p45"/>
              <p:cNvSpPr/>
              <p:nvPr/>
            </p:nvSpPr>
            <p:spPr>
              <a:xfrm>
                <a:off x="6044125" y="3649975"/>
                <a:ext cx="10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9" extrusionOk="0">
                    <a:moveTo>
                      <a:pt x="0" y="1"/>
                    </a:moveTo>
                    <a:cubicBezTo>
                      <a:pt x="38" y="85"/>
                      <a:pt x="124" y="139"/>
                      <a:pt x="216" y="139"/>
                    </a:cubicBezTo>
                    <a:cubicBezTo>
                      <a:pt x="230" y="139"/>
                      <a:pt x="243" y="138"/>
                      <a:pt x="257" y="135"/>
                    </a:cubicBezTo>
                    <a:cubicBezTo>
                      <a:pt x="332" y="123"/>
                      <a:pt x="398" y="76"/>
                      <a:pt x="436" y="7"/>
                    </a:cubicBezTo>
                    <a:cubicBezTo>
                      <a:pt x="320" y="4"/>
                      <a:pt x="207" y="1"/>
                      <a:pt x="9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65" name="Google Shape;11765;p45"/>
              <p:cNvSpPr/>
              <p:nvPr/>
            </p:nvSpPr>
            <p:spPr>
              <a:xfrm>
                <a:off x="6013725" y="3651000"/>
                <a:ext cx="126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288" extrusionOk="0">
                    <a:moveTo>
                      <a:pt x="483" y="0"/>
                    </a:moveTo>
                    <a:cubicBezTo>
                      <a:pt x="320" y="19"/>
                      <a:pt x="157" y="41"/>
                      <a:pt x="0" y="66"/>
                    </a:cubicBezTo>
                    <a:cubicBezTo>
                      <a:pt x="0" y="72"/>
                      <a:pt x="0" y="75"/>
                      <a:pt x="0" y="82"/>
                    </a:cubicBezTo>
                    <a:cubicBezTo>
                      <a:pt x="20" y="202"/>
                      <a:pt x="126" y="288"/>
                      <a:pt x="245" y="288"/>
                    </a:cubicBezTo>
                    <a:cubicBezTo>
                      <a:pt x="256" y="288"/>
                      <a:pt x="268" y="287"/>
                      <a:pt x="279" y="285"/>
                    </a:cubicBezTo>
                    <a:cubicBezTo>
                      <a:pt x="414" y="263"/>
                      <a:pt x="505" y="138"/>
                      <a:pt x="483" y="3"/>
                    </a:cubicBezTo>
                    <a:cubicBezTo>
                      <a:pt x="483" y="3"/>
                      <a:pt x="483" y="3"/>
                      <a:pt x="4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66" name="Google Shape;11766;p45"/>
              <p:cNvSpPr/>
              <p:nvPr/>
            </p:nvSpPr>
            <p:spPr>
              <a:xfrm>
                <a:off x="5984575" y="3656400"/>
                <a:ext cx="117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61" extrusionOk="0">
                    <a:moveTo>
                      <a:pt x="458" y="0"/>
                    </a:moveTo>
                    <a:lnTo>
                      <a:pt x="458" y="0"/>
                    </a:lnTo>
                    <a:cubicBezTo>
                      <a:pt x="305" y="41"/>
                      <a:pt x="151" y="85"/>
                      <a:pt x="1" y="135"/>
                    </a:cubicBezTo>
                    <a:cubicBezTo>
                      <a:pt x="45" y="212"/>
                      <a:pt x="127" y="260"/>
                      <a:pt x="215" y="260"/>
                    </a:cubicBezTo>
                    <a:cubicBezTo>
                      <a:pt x="227" y="260"/>
                      <a:pt x="239" y="259"/>
                      <a:pt x="251" y="257"/>
                    </a:cubicBezTo>
                    <a:cubicBezTo>
                      <a:pt x="377" y="236"/>
                      <a:pt x="467" y="126"/>
                      <a:pt x="4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1767" name="Google Shape;11767;p45"/>
            <p:cNvSpPr/>
            <p:nvPr/>
          </p:nvSpPr>
          <p:spPr>
            <a:xfrm>
              <a:off x="1752565" y="3121957"/>
              <a:ext cx="608414" cy="554298"/>
            </a:xfrm>
            <a:custGeom>
              <a:avLst/>
              <a:gdLst/>
              <a:ahLst/>
              <a:cxnLst/>
              <a:rect l="l" t="t" r="r" b="b"/>
              <a:pathLst>
                <a:path w="6296" h="5736" extrusionOk="0">
                  <a:moveTo>
                    <a:pt x="3148" y="1"/>
                  </a:moveTo>
                  <a:cubicBezTo>
                    <a:pt x="2414" y="1"/>
                    <a:pt x="1681" y="281"/>
                    <a:pt x="1121" y="841"/>
                  </a:cubicBezTo>
                  <a:cubicBezTo>
                    <a:pt x="0" y="1961"/>
                    <a:pt x="0" y="3776"/>
                    <a:pt x="1121" y="4895"/>
                  </a:cubicBezTo>
                  <a:cubicBezTo>
                    <a:pt x="1681" y="5456"/>
                    <a:pt x="2414" y="5736"/>
                    <a:pt x="3148" y="5736"/>
                  </a:cubicBezTo>
                  <a:cubicBezTo>
                    <a:pt x="3882" y="5736"/>
                    <a:pt x="4615" y="5456"/>
                    <a:pt x="5175" y="4895"/>
                  </a:cubicBezTo>
                  <a:cubicBezTo>
                    <a:pt x="6296" y="3776"/>
                    <a:pt x="6296" y="1961"/>
                    <a:pt x="5175" y="841"/>
                  </a:cubicBezTo>
                  <a:cubicBezTo>
                    <a:pt x="4615" y="281"/>
                    <a:pt x="3882" y="1"/>
                    <a:pt x="3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1768" name="Google Shape;11768;p45"/>
            <p:cNvGrpSpPr/>
            <p:nvPr/>
          </p:nvGrpSpPr>
          <p:grpSpPr>
            <a:xfrm>
              <a:off x="1895188" y="3237626"/>
              <a:ext cx="323167" cy="322928"/>
              <a:chOff x="-61351725" y="3372400"/>
              <a:chExt cx="310350" cy="310150"/>
            </a:xfrm>
          </p:grpSpPr>
          <p:sp>
            <p:nvSpPr>
              <p:cNvPr id="11769" name="Google Shape;11769;p45"/>
              <p:cNvSpPr/>
              <p:nvPr/>
            </p:nvSpPr>
            <p:spPr>
              <a:xfrm>
                <a:off x="-61165050" y="3558875"/>
                <a:ext cx="1970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788" extrusionOk="0">
                    <a:moveTo>
                      <a:pt x="410" y="0"/>
                    </a:moveTo>
                    <a:cubicBezTo>
                      <a:pt x="189" y="0"/>
                      <a:pt x="0" y="189"/>
                      <a:pt x="0" y="410"/>
                    </a:cubicBezTo>
                    <a:cubicBezTo>
                      <a:pt x="0" y="630"/>
                      <a:pt x="189" y="788"/>
                      <a:pt x="410" y="788"/>
                    </a:cubicBezTo>
                    <a:cubicBezTo>
                      <a:pt x="599" y="788"/>
                      <a:pt x="788" y="630"/>
                      <a:pt x="788" y="410"/>
                    </a:cubicBezTo>
                    <a:cubicBezTo>
                      <a:pt x="788" y="189"/>
                      <a:pt x="599" y="0"/>
                      <a:pt x="4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70" name="Google Shape;11770;p45"/>
              <p:cNvSpPr/>
              <p:nvPr/>
            </p:nvSpPr>
            <p:spPr>
              <a:xfrm>
                <a:off x="-61247750" y="3476175"/>
                <a:ext cx="19700" cy="1970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788" extrusionOk="0">
                    <a:moveTo>
                      <a:pt x="378" y="0"/>
                    </a:moveTo>
                    <a:cubicBezTo>
                      <a:pt x="189" y="0"/>
                      <a:pt x="0" y="189"/>
                      <a:pt x="0" y="410"/>
                    </a:cubicBezTo>
                    <a:cubicBezTo>
                      <a:pt x="0" y="630"/>
                      <a:pt x="189" y="788"/>
                      <a:pt x="378" y="788"/>
                    </a:cubicBezTo>
                    <a:cubicBezTo>
                      <a:pt x="599" y="788"/>
                      <a:pt x="788" y="630"/>
                      <a:pt x="788" y="410"/>
                    </a:cubicBezTo>
                    <a:cubicBezTo>
                      <a:pt x="788" y="189"/>
                      <a:pt x="599" y="0"/>
                      <a:pt x="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71" name="Google Shape;11771;p45"/>
              <p:cNvSpPr/>
              <p:nvPr/>
            </p:nvSpPr>
            <p:spPr>
              <a:xfrm>
                <a:off x="-61351725" y="3372400"/>
                <a:ext cx="310350" cy="310150"/>
              </a:xfrm>
              <a:custGeom>
                <a:avLst/>
                <a:gdLst/>
                <a:ahLst/>
                <a:cxnLst/>
                <a:rect l="l" t="t" r="r" b="b"/>
                <a:pathLst>
                  <a:path w="12414" h="12406" extrusionOk="0">
                    <a:moveTo>
                      <a:pt x="4506" y="3332"/>
                    </a:moveTo>
                    <a:cubicBezTo>
                      <a:pt x="5167" y="3332"/>
                      <a:pt x="5735" y="3867"/>
                      <a:pt x="5735" y="4561"/>
                    </a:cubicBezTo>
                    <a:cubicBezTo>
                      <a:pt x="5735" y="5222"/>
                      <a:pt x="5199" y="5821"/>
                      <a:pt x="4506" y="5821"/>
                    </a:cubicBezTo>
                    <a:cubicBezTo>
                      <a:pt x="3844" y="5821"/>
                      <a:pt x="3277" y="5254"/>
                      <a:pt x="3277" y="4561"/>
                    </a:cubicBezTo>
                    <a:cubicBezTo>
                      <a:pt x="3277" y="3899"/>
                      <a:pt x="3844" y="3332"/>
                      <a:pt x="4506" y="3332"/>
                    </a:cubicBezTo>
                    <a:close/>
                    <a:moveTo>
                      <a:pt x="7830" y="4159"/>
                    </a:moveTo>
                    <a:cubicBezTo>
                      <a:pt x="7940" y="4159"/>
                      <a:pt x="8050" y="4198"/>
                      <a:pt x="8129" y="4277"/>
                    </a:cubicBezTo>
                    <a:cubicBezTo>
                      <a:pt x="8286" y="4435"/>
                      <a:pt x="8286" y="4718"/>
                      <a:pt x="8129" y="4876"/>
                    </a:cubicBezTo>
                    <a:lnTo>
                      <a:pt x="4821" y="8184"/>
                    </a:lnTo>
                    <a:cubicBezTo>
                      <a:pt x="4742" y="8262"/>
                      <a:pt x="4632" y="8302"/>
                      <a:pt x="4522" y="8302"/>
                    </a:cubicBezTo>
                    <a:cubicBezTo>
                      <a:pt x="4411" y="8302"/>
                      <a:pt x="4301" y="8262"/>
                      <a:pt x="4222" y="8184"/>
                    </a:cubicBezTo>
                    <a:cubicBezTo>
                      <a:pt x="4065" y="8026"/>
                      <a:pt x="4065" y="7743"/>
                      <a:pt x="4222" y="7585"/>
                    </a:cubicBezTo>
                    <a:lnTo>
                      <a:pt x="7530" y="4277"/>
                    </a:lnTo>
                    <a:cubicBezTo>
                      <a:pt x="7609" y="4198"/>
                      <a:pt x="7719" y="4159"/>
                      <a:pt x="7830" y="4159"/>
                    </a:cubicBezTo>
                    <a:close/>
                    <a:moveTo>
                      <a:pt x="7845" y="6640"/>
                    </a:moveTo>
                    <a:cubicBezTo>
                      <a:pt x="8539" y="6640"/>
                      <a:pt x="9074" y="7175"/>
                      <a:pt x="9074" y="7900"/>
                    </a:cubicBezTo>
                    <a:cubicBezTo>
                      <a:pt x="9074" y="8562"/>
                      <a:pt x="8539" y="9129"/>
                      <a:pt x="7845" y="9129"/>
                    </a:cubicBezTo>
                    <a:cubicBezTo>
                      <a:pt x="7184" y="9129"/>
                      <a:pt x="6648" y="8562"/>
                      <a:pt x="6648" y="7900"/>
                    </a:cubicBezTo>
                    <a:cubicBezTo>
                      <a:pt x="6648" y="7239"/>
                      <a:pt x="7184" y="6640"/>
                      <a:pt x="7845" y="6640"/>
                    </a:cubicBezTo>
                    <a:close/>
                    <a:moveTo>
                      <a:pt x="6223" y="0"/>
                    </a:moveTo>
                    <a:cubicBezTo>
                      <a:pt x="6113" y="0"/>
                      <a:pt x="6002" y="40"/>
                      <a:pt x="5924" y="118"/>
                    </a:cubicBezTo>
                    <a:lnTo>
                      <a:pt x="4348" y="1694"/>
                    </a:lnTo>
                    <a:lnTo>
                      <a:pt x="2111" y="1694"/>
                    </a:lnTo>
                    <a:cubicBezTo>
                      <a:pt x="1859" y="1694"/>
                      <a:pt x="1702" y="1883"/>
                      <a:pt x="1702" y="2072"/>
                    </a:cubicBezTo>
                    <a:lnTo>
                      <a:pt x="1702" y="4309"/>
                    </a:lnTo>
                    <a:lnTo>
                      <a:pt x="127" y="5884"/>
                    </a:lnTo>
                    <a:cubicBezTo>
                      <a:pt x="1" y="6041"/>
                      <a:pt x="1" y="6325"/>
                      <a:pt x="127" y="6482"/>
                    </a:cubicBezTo>
                    <a:lnTo>
                      <a:pt x="1702" y="8058"/>
                    </a:lnTo>
                    <a:lnTo>
                      <a:pt x="1702" y="10294"/>
                    </a:lnTo>
                    <a:cubicBezTo>
                      <a:pt x="1702" y="10547"/>
                      <a:pt x="1922" y="10704"/>
                      <a:pt x="2111" y="10704"/>
                    </a:cubicBezTo>
                    <a:lnTo>
                      <a:pt x="4348" y="10704"/>
                    </a:lnTo>
                    <a:lnTo>
                      <a:pt x="5924" y="12279"/>
                    </a:lnTo>
                    <a:cubicBezTo>
                      <a:pt x="6018" y="12342"/>
                      <a:pt x="6113" y="12405"/>
                      <a:pt x="6207" y="12405"/>
                    </a:cubicBezTo>
                    <a:cubicBezTo>
                      <a:pt x="6333" y="12405"/>
                      <a:pt x="6396" y="12342"/>
                      <a:pt x="6491" y="12279"/>
                    </a:cubicBezTo>
                    <a:lnTo>
                      <a:pt x="8066" y="10704"/>
                    </a:lnTo>
                    <a:lnTo>
                      <a:pt x="10303" y="10704"/>
                    </a:lnTo>
                    <a:cubicBezTo>
                      <a:pt x="10523" y="10704"/>
                      <a:pt x="10744" y="10515"/>
                      <a:pt x="10744" y="10294"/>
                    </a:cubicBezTo>
                    <a:lnTo>
                      <a:pt x="10744" y="8058"/>
                    </a:lnTo>
                    <a:lnTo>
                      <a:pt x="12319" y="6482"/>
                    </a:lnTo>
                    <a:cubicBezTo>
                      <a:pt x="12382" y="6419"/>
                      <a:pt x="12414" y="6293"/>
                      <a:pt x="12414" y="6199"/>
                    </a:cubicBezTo>
                    <a:cubicBezTo>
                      <a:pt x="12414" y="6104"/>
                      <a:pt x="12382" y="6010"/>
                      <a:pt x="12319" y="5947"/>
                    </a:cubicBezTo>
                    <a:lnTo>
                      <a:pt x="10744" y="4372"/>
                    </a:lnTo>
                    <a:lnTo>
                      <a:pt x="10744" y="2103"/>
                    </a:lnTo>
                    <a:cubicBezTo>
                      <a:pt x="10744" y="1851"/>
                      <a:pt x="10523" y="1694"/>
                      <a:pt x="10334" y="1694"/>
                    </a:cubicBezTo>
                    <a:lnTo>
                      <a:pt x="8097" y="1694"/>
                    </a:lnTo>
                    <a:lnTo>
                      <a:pt x="6522" y="118"/>
                    </a:lnTo>
                    <a:cubicBezTo>
                      <a:pt x="6443" y="40"/>
                      <a:pt x="6333" y="0"/>
                      <a:pt x="62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1772" name="Google Shape;11772;p45"/>
          <p:cNvGrpSpPr/>
          <p:nvPr/>
        </p:nvGrpSpPr>
        <p:grpSpPr>
          <a:xfrm>
            <a:off x="4247709" y="3121940"/>
            <a:ext cx="665674" cy="563617"/>
            <a:chOff x="4191590" y="3121940"/>
            <a:chExt cx="665674" cy="563617"/>
          </a:xfrm>
        </p:grpSpPr>
        <p:grpSp>
          <p:nvGrpSpPr>
            <p:cNvPr id="11773" name="Google Shape;11773;p45"/>
            <p:cNvGrpSpPr/>
            <p:nvPr/>
          </p:nvGrpSpPr>
          <p:grpSpPr>
            <a:xfrm>
              <a:off x="4286747" y="3121940"/>
              <a:ext cx="570516" cy="563617"/>
              <a:chOff x="5853000" y="3649975"/>
              <a:chExt cx="390150" cy="399275"/>
            </a:xfrm>
          </p:grpSpPr>
          <p:sp>
            <p:nvSpPr>
              <p:cNvPr id="11774" name="Google Shape;11774;p45"/>
              <p:cNvSpPr/>
              <p:nvPr/>
            </p:nvSpPr>
            <p:spPr>
              <a:xfrm>
                <a:off x="6134850" y="4024300"/>
                <a:ext cx="77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74" extrusionOk="0">
                    <a:moveTo>
                      <a:pt x="238" y="1"/>
                    </a:moveTo>
                    <a:cubicBezTo>
                      <a:pt x="224" y="1"/>
                      <a:pt x="211" y="2"/>
                      <a:pt x="198" y="4"/>
                    </a:cubicBezTo>
                    <a:cubicBezTo>
                      <a:pt x="104" y="16"/>
                      <a:pt x="28" y="82"/>
                      <a:pt x="0" y="173"/>
                    </a:cubicBezTo>
                    <a:cubicBezTo>
                      <a:pt x="107" y="123"/>
                      <a:pt x="210" y="67"/>
                      <a:pt x="310" y="10"/>
                    </a:cubicBezTo>
                    <a:cubicBezTo>
                      <a:pt x="286" y="4"/>
                      <a:pt x="262" y="1"/>
                      <a:pt x="2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75" name="Google Shape;11775;p45"/>
              <p:cNvSpPr/>
              <p:nvPr/>
            </p:nvSpPr>
            <p:spPr>
              <a:xfrm>
                <a:off x="6103750" y="4028975"/>
                <a:ext cx="1332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38" extrusionOk="0">
                    <a:moveTo>
                      <a:pt x="285" y="1"/>
                    </a:moveTo>
                    <a:cubicBezTo>
                      <a:pt x="244" y="1"/>
                      <a:pt x="202" y="11"/>
                      <a:pt x="163" y="33"/>
                    </a:cubicBezTo>
                    <a:cubicBezTo>
                      <a:pt x="16" y="121"/>
                      <a:pt x="0" y="328"/>
                      <a:pt x="135" y="437"/>
                    </a:cubicBezTo>
                    <a:cubicBezTo>
                      <a:pt x="266" y="394"/>
                      <a:pt x="395" y="350"/>
                      <a:pt x="523" y="300"/>
                    </a:cubicBezTo>
                    <a:cubicBezTo>
                      <a:pt x="530" y="268"/>
                      <a:pt x="533" y="237"/>
                      <a:pt x="527" y="209"/>
                    </a:cubicBezTo>
                    <a:cubicBezTo>
                      <a:pt x="508" y="8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76" name="Google Shape;11776;p45"/>
              <p:cNvSpPr/>
              <p:nvPr/>
            </p:nvSpPr>
            <p:spPr>
              <a:xfrm>
                <a:off x="6073025" y="4033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8"/>
                      <a:pt x="1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2" y="208"/>
                    </a:cubicBezTo>
                    <a:cubicBezTo>
                      <a:pt x="545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77" name="Google Shape;11777;p45"/>
              <p:cNvSpPr/>
              <p:nvPr/>
            </p:nvSpPr>
            <p:spPr>
              <a:xfrm>
                <a:off x="6044050" y="4038400"/>
                <a:ext cx="13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34" extrusionOk="0">
                    <a:moveTo>
                      <a:pt x="286" y="0"/>
                    </a:moveTo>
                    <a:cubicBezTo>
                      <a:pt x="245" y="0"/>
                      <a:pt x="204" y="10"/>
                      <a:pt x="166" y="32"/>
                    </a:cubicBezTo>
                    <a:cubicBezTo>
                      <a:pt x="16" y="120"/>
                      <a:pt x="0" y="327"/>
                      <a:pt x="132" y="433"/>
                    </a:cubicBezTo>
                    <a:cubicBezTo>
                      <a:pt x="238" y="433"/>
                      <a:pt x="345" y="430"/>
                      <a:pt x="451" y="427"/>
                    </a:cubicBezTo>
                    <a:cubicBezTo>
                      <a:pt x="514" y="371"/>
                      <a:pt x="542" y="289"/>
                      <a:pt x="530" y="208"/>
                    </a:cubicBezTo>
                    <a:cubicBezTo>
                      <a:pt x="509" y="82"/>
                      <a:pt x="400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78" name="Google Shape;11778;p45"/>
              <p:cNvSpPr/>
              <p:nvPr/>
            </p:nvSpPr>
            <p:spPr>
              <a:xfrm>
                <a:off x="6015750" y="4043125"/>
                <a:ext cx="117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0" extrusionOk="0">
                    <a:moveTo>
                      <a:pt x="223" y="1"/>
                    </a:moveTo>
                    <a:cubicBezTo>
                      <a:pt x="212" y="1"/>
                      <a:pt x="200" y="1"/>
                      <a:pt x="189" y="3"/>
                    </a:cubicBezTo>
                    <a:cubicBezTo>
                      <a:pt x="104" y="19"/>
                      <a:pt x="32" y="72"/>
                      <a:pt x="1" y="153"/>
                    </a:cubicBezTo>
                    <a:cubicBezTo>
                      <a:pt x="154" y="175"/>
                      <a:pt x="311" y="194"/>
                      <a:pt x="468" y="210"/>
                    </a:cubicBezTo>
                    <a:cubicBezTo>
                      <a:pt x="468" y="210"/>
                      <a:pt x="468" y="207"/>
                      <a:pt x="468" y="207"/>
                    </a:cubicBezTo>
                    <a:cubicBezTo>
                      <a:pt x="448" y="87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79" name="Google Shape;11779;p45"/>
              <p:cNvSpPr/>
              <p:nvPr/>
            </p:nvSpPr>
            <p:spPr>
              <a:xfrm>
                <a:off x="6190625" y="3986300"/>
                <a:ext cx="1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5" extrusionOk="0">
                    <a:moveTo>
                      <a:pt x="51" y="1"/>
                    </a:moveTo>
                    <a:lnTo>
                      <a:pt x="51" y="1"/>
                    </a:lnTo>
                    <a:cubicBezTo>
                      <a:pt x="32" y="17"/>
                      <a:pt x="16" y="35"/>
                      <a:pt x="0" y="54"/>
                    </a:cubicBezTo>
                    <a:cubicBezTo>
                      <a:pt x="19" y="35"/>
                      <a:pt x="35" y="20"/>
                      <a:pt x="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0" name="Google Shape;11780;p45"/>
              <p:cNvSpPr/>
              <p:nvPr/>
            </p:nvSpPr>
            <p:spPr>
              <a:xfrm>
                <a:off x="6157800" y="39897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3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5"/>
                      <a:pt x="0" y="314"/>
                      <a:pt x="179" y="443"/>
                    </a:cubicBezTo>
                    <a:cubicBezTo>
                      <a:pt x="224" y="475"/>
                      <a:pt x="272" y="489"/>
                      <a:pt x="320" y="489"/>
                    </a:cubicBezTo>
                    <a:cubicBezTo>
                      <a:pt x="459" y="489"/>
                      <a:pt x="587" y="366"/>
                      <a:pt x="561" y="205"/>
                    </a:cubicBezTo>
                    <a:cubicBezTo>
                      <a:pt x="544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1" name="Google Shape;11781;p45"/>
              <p:cNvSpPr/>
              <p:nvPr/>
            </p:nvSpPr>
            <p:spPr>
              <a:xfrm>
                <a:off x="6128025" y="39944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2" name="Google Shape;11782;p45"/>
              <p:cNvSpPr/>
              <p:nvPr/>
            </p:nvSpPr>
            <p:spPr>
              <a:xfrm>
                <a:off x="6098175" y="39991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2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3" name="Google Shape;11783;p45"/>
              <p:cNvSpPr/>
              <p:nvPr/>
            </p:nvSpPr>
            <p:spPr>
              <a:xfrm>
                <a:off x="6069650" y="4003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7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4" name="Google Shape;11784;p45"/>
              <p:cNvSpPr/>
              <p:nvPr/>
            </p:nvSpPr>
            <p:spPr>
              <a:xfrm>
                <a:off x="6038550" y="40085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5" y="1"/>
                    </a:moveTo>
                    <a:cubicBezTo>
                      <a:pt x="303" y="1"/>
                      <a:pt x="292" y="1"/>
                      <a:pt x="280" y="3"/>
                    </a:cubicBezTo>
                    <a:cubicBezTo>
                      <a:pt x="67" y="38"/>
                      <a:pt x="1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8" y="490"/>
                      <a:pt x="585" y="367"/>
                      <a:pt x="562" y="207"/>
                    </a:cubicBezTo>
                    <a:cubicBezTo>
                      <a:pt x="542" y="87"/>
                      <a:pt x="436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5" name="Google Shape;11785;p45"/>
              <p:cNvSpPr/>
              <p:nvPr/>
            </p:nvSpPr>
            <p:spPr>
              <a:xfrm>
                <a:off x="6008700" y="40133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6"/>
                      <a:pt x="1" y="314"/>
                      <a:pt x="176" y="443"/>
                    </a:cubicBezTo>
                    <a:cubicBezTo>
                      <a:pt x="221" y="475"/>
                      <a:pt x="270" y="489"/>
                      <a:pt x="318" y="489"/>
                    </a:cubicBezTo>
                    <a:cubicBezTo>
                      <a:pt x="458" y="489"/>
                      <a:pt x="587" y="366"/>
                      <a:pt x="562" y="205"/>
                    </a:cubicBezTo>
                    <a:cubicBezTo>
                      <a:pt x="542" y="86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6" name="Google Shape;11786;p45"/>
              <p:cNvSpPr/>
              <p:nvPr/>
            </p:nvSpPr>
            <p:spPr>
              <a:xfrm>
                <a:off x="5978850" y="40180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9"/>
                      <a:pt x="1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2" y="208"/>
                    </a:cubicBezTo>
                    <a:cubicBezTo>
                      <a:pt x="542" y="87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7" name="Google Shape;11787;p45"/>
              <p:cNvSpPr/>
              <p:nvPr/>
            </p:nvSpPr>
            <p:spPr>
              <a:xfrm>
                <a:off x="5951900" y="4022750"/>
                <a:ext cx="113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30" extrusionOk="0">
                    <a:moveTo>
                      <a:pt x="205" y="1"/>
                    </a:moveTo>
                    <a:cubicBezTo>
                      <a:pt x="128" y="1"/>
                      <a:pt x="51" y="36"/>
                      <a:pt x="1" y="113"/>
                    </a:cubicBezTo>
                    <a:cubicBezTo>
                      <a:pt x="142" y="188"/>
                      <a:pt x="289" y="260"/>
                      <a:pt x="436" y="329"/>
                    </a:cubicBezTo>
                    <a:cubicBezTo>
                      <a:pt x="449" y="288"/>
                      <a:pt x="452" y="248"/>
                      <a:pt x="446" y="207"/>
                    </a:cubicBezTo>
                    <a:cubicBezTo>
                      <a:pt x="425" y="75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8" name="Google Shape;11788;p45"/>
              <p:cNvSpPr/>
              <p:nvPr/>
            </p:nvSpPr>
            <p:spPr>
              <a:xfrm>
                <a:off x="6214450" y="3950975"/>
                <a:ext cx="40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46" extrusionOk="0">
                    <a:moveTo>
                      <a:pt x="160" y="1"/>
                    </a:moveTo>
                    <a:lnTo>
                      <a:pt x="160" y="1"/>
                    </a:lnTo>
                    <a:cubicBezTo>
                      <a:pt x="63" y="38"/>
                      <a:pt x="0" y="138"/>
                      <a:pt x="10" y="245"/>
                    </a:cubicBezTo>
                    <a:cubicBezTo>
                      <a:pt x="63" y="164"/>
                      <a:pt x="113" y="82"/>
                      <a:pt x="1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89" name="Google Shape;11789;p45"/>
              <p:cNvSpPr/>
              <p:nvPr/>
            </p:nvSpPr>
            <p:spPr>
              <a:xfrm>
                <a:off x="6182950" y="39552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90" name="Google Shape;11790;p45"/>
              <p:cNvSpPr/>
              <p:nvPr/>
            </p:nvSpPr>
            <p:spPr>
              <a:xfrm>
                <a:off x="6154425" y="3959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5" y="405"/>
                      <a:pt x="149" y="491"/>
                      <a:pt x="265" y="491"/>
                    </a:cubicBezTo>
                    <a:cubicBezTo>
                      <a:pt x="278" y="491"/>
                      <a:pt x="291" y="490"/>
                      <a:pt x="305" y="488"/>
                    </a:cubicBezTo>
                    <a:cubicBezTo>
                      <a:pt x="521" y="453"/>
                      <a:pt x="587" y="177"/>
                      <a:pt x="411" y="49"/>
                    </a:cubicBezTo>
                    <a:cubicBezTo>
                      <a:pt x="366" y="16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91" name="Google Shape;11791;p45"/>
              <p:cNvSpPr/>
              <p:nvPr/>
            </p:nvSpPr>
            <p:spPr>
              <a:xfrm>
                <a:off x="6124625" y="39646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7" y="0"/>
                    </a:moveTo>
                    <a:cubicBezTo>
                      <a:pt x="128" y="0"/>
                      <a:pt x="0" y="124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92" name="Google Shape;11792;p45"/>
              <p:cNvSpPr/>
              <p:nvPr/>
            </p:nvSpPr>
            <p:spPr>
              <a:xfrm>
                <a:off x="6094800" y="39693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93" name="Google Shape;11793;p45"/>
              <p:cNvSpPr/>
              <p:nvPr/>
            </p:nvSpPr>
            <p:spPr>
              <a:xfrm>
                <a:off x="6064950" y="397402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1"/>
                    </a:moveTo>
                    <a:cubicBezTo>
                      <a:pt x="130" y="1"/>
                      <a:pt x="0" y="124"/>
                      <a:pt x="26" y="285"/>
                    </a:cubicBezTo>
                    <a:cubicBezTo>
                      <a:pt x="46" y="403"/>
                      <a:pt x="149" y="489"/>
                      <a:pt x="265" y="489"/>
                    </a:cubicBezTo>
                    <a:cubicBezTo>
                      <a:pt x="278" y="489"/>
                      <a:pt x="292" y="488"/>
                      <a:pt x="305" y="486"/>
                    </a:cubicBezTo>
                    <a:cubicBezTo>
                      <a:pt x="521" y="454"/>
                      <a:pt x="587" y="175"/>
                      <a:pt x="411" y="47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94" name="Google Shape;11794;p45"/>
              <p:cNvSpPr/>
              <p:nvPr/>
            </p:nvSpPr>
            <p:spPr>
              <a:xfrm>
                <a:off x="6035100" y="3978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95" name="Google Shape;11795;p45"/>
              <p:cNvSpPr/>
              <p:nvPr/>
            </p:nvSpPr>
            <p:spPr>
              <a:xfrm>
                <a:off x="6005325" y="39834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4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96" name="Google Shape;11796;p45"/>
              <p:cNvSpPr/>
              <p:nvPr/>
            </p:nvSpPr>
            <p:spPr>
              <a:xfrm>
                <a:off x="5975475" y="39881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97" name="Google Shape;11797;p45"/>
              <p:cNvSpPr/>
              <p:nvPr/>
            </p:nvSpPr>
            <p:spPr>
              <a:xfrm>
                <a:off x="5944300" y="39929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59" y="490"/>
                      <a:pt x="587" y="367"/>
                      <a:pt x="562" y="207"/>
                    </a:cubicBezTo>
                    <a:cubicBezTo>
                      <a:pt x="542" y="88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98" name="Google Shape;11798;p45"/>
              <p:cNvSpPr/>
              <p:nvPr/>
            </p:nvSpPr>
            <p:spPr>
              <a:xfrm>
                <a:off x="5916800" y="3997625"/>
                <a:ext cx="121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448" extrusionOk="0">
                    <a:moveTo>
                      <a:pt x="226" y="1"/>
                    </a:moveTo>
                    <a:cubicBezTo>
                      <a:pt x="134" y="1"/>
                      <a:pt x="42" y="51"/>
                      <a:pt x="1" y="156"/>
                    </a:cubicBezTo>
                    <a:cubicBezTo>
                      <a:pt x="120" y="256"/>
                      <a:pt x="239" y="353"/>
                      <a:pt x="364" y="447"/>
                    </a:cubicBezTo>
                    <a:cubicBezTo>
                      <a:pt x="443" y="394"/>
                      <a:pt x="483" y="300"/>
                      <a:pt x="468" y="206"/>
                    </a:cubicBezTo>
                    <a:cubicBezTo>
                      <a:pt x="447" y="73"/>
                      <a:pt x="337" y="1"/>
                      <a:pt x="22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799" name="Google Shape;11799;p45"/>
              <p:cNvSpPr/>
              <p:nvPr/>
            </p:nvSpPr>
            <p:spPr>
              <a:xfrm>
                <a:off x="6208025" y="39206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00" name="Google Shape;11800;p45"/>
              <p:cNvSpPr/>
              <p:nvPr/>
            </p:nvSpPr>
            <p:spPr>
              <a:xfrm>
                <a:off x="6179575" y="3925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4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5" y="15"/>
                      <a:pt x="316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01" name="Google Shape;11801;p45"/>
              <p:cNvSpPr/>
              <p:nvPr/>
            </p:nvSpPr>
            <p:spPr>
              <a:xfrm>
                <a:off x="6149725" y="39300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5" y="404"/>
                      <a:pt x="149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02" name="Google Shape;11802;p45"/>
              <p:cNvSpPr/>
              <p:nvPr/>
            </p:nvSpPr>
            <p:spPr>
              <a:xfrm>
                <a:off x="6119875" y="3934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5"/>
                      <a:pt x="26" y="286"/>
                    </a:cubicBezTo>
                    <a:cubicBezTo>
                      <a:pt x="45" y="404"/>
                      <a:pt x="149" y="490"/>
                      <a:pt x="268" y="490"/>
                    </a:cubicBezTo>
                    <a:cubicBezTo>
                      <a:pt x="281" y="490"/>
                      <a:pt x="294" y="489"/>
                      <a:pt x="308" y="487"/>
                    </a:cubicBezTo>
                    <a:cubicBezTo>
                      <a:pt x="521" y="455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03" name="Google Shape;11803;p45"/>
              <p:cNvSpPr/>
              <p:nvPr/>
            </p:nvSpPr>
            <p:spPr>
              <a:xfrm>
                <a:off x="6090100" y="39395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3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04" name="Google Shape;11804;p45"/>
              <p:cNvSpPr/>
              <p:nvPr/>
            </p:nvSpPr>
            <p:spPr>
              <a:xfrm>
                <a:off x="6060250" y="3944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05" name="Google Shape;11805;p45"/>
              <p:cNvSpPr/>
              <p:nvPr/>
            </p:nvSpPr>
            <p:spPr>
              <a:xfrm>
                <a:off x="6030400" y="39489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06" name="Google Shape;11806;p45"/>
              <p:cNvSpPr/>
              <p:nvPr/>
            </p:nvSpPr>
            <p:spPr>
              <a:xfrm>
                <a:off x="6000600" y="39536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5" y="15"/>
                      <a:pt x="315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07" name="Google Shape;11807;p45"/>
              <p:cNvSpPr/>
              <p:nvPr/>
            </p:nvSpPr>
            <p:spPr>
              <a:xfrm>
                <a:off x="5970775" y="3958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2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08" name="Google Shape;11808;p45"/>
              <p:cNvSpPr/>
              <p:nvPr/>
            </p:nvSpPr>
            <p:spPr>
              <a:xfrm>
                <a:off x="5940925" y="396307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4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4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09" name="Google Shape;11809;p45"/>
              <p:cNvSpPr/>
              <p:nvPr/>
            </p:nvSpPr>
            <p:spPr>
              <a:xfrm>
                <a:off x="5909750" y="39678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5"/>
                      <a:pt x="562" y="204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10" name="Google Shape;11810;p45"/>
              <p:cNvSpPr/>
              <p:nvPr/>
            </p:nvSpPr>
            <p:spPr>
              <a:xfrm>
                <a:off x="5889150" y="3972675"/>
                <a:ext cx="4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3" y="79"/>
                      <a:pt x="129" y="160"/>
                      <a:pt x="195" y="239"/>
                    </a:cubicBezTo>
                    <a:cubicBezTo>
                      <a:pt x="198" y="123"/>
                      <a:pt x="113" y="23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11" name="Google Shape;11811;p45"/>
              <p:cNvSpPr/>
              <p:nvPr/>
            </p:nvSpPr>
            <p:spPr>
              <a:xfrm>
                <a:off x="6233325" y="3886100"/>
                <a:ext cx="9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487" extrusionOk="0">
                    <a:moveTo>
                      <a:pt x="313" y="1"/>
                    </a:moveTo>
                    <a:cubicBezTo>
                      <a:pt x="301" y="1"/>
                      <a:pt x="288" y="2"/>
                      <a:pt x="276" y="4"/>
                    </a:cubicBezTo>
                    <a:cubicBezTo>
                      <a:pt x="4" y="48"/>
                      <a:pt x="0" y="436"/>
                      <a:pt x="270" y="487"/>
                    </a:cubicBezTo>
                    <a:cubicBezTo>
                      <a:pt x="311" y="327"/>
                      <a:pt x="345" y="170"/>
                      <a:pt x="373" y="7"/>
                    </a:cubicBezTo>
                    <a:cubicBezTo>
                      <a:pt x="354" y="3"/>
                      <a:pt x="333" y="1"/>
                      <a:pt x="3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12" name="Google Shape;11812;p45"/>
              <p:cNvSpPr/>
              <p:nvPr/>
            </p:nvSpPr>
            <p:spPr>
              <a:xfrm>
                <a:off x="6203325" y="38908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6" y="443"/>
                    </a:cubicBezTo>
                    <a:cubicBezTo>
                      <a:pt x="222" y="476"/>
                      <a:pt x="272" y="491"/>
                      <a:pt x="321" y="491"/>
                    </a:cubicBezTo>
                    <a:cubicBezTo>
                      <a:pt x="460" y="491"/>
                      <a:pt x="587" y="368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13" name="Google Shape;11813;p45"/>
              <p:cNvSpPr/>
              <p:nvPr/>
            </p:nvSpPr>
            <p:spPr>
              <a:xfrm>
                <a:off x="6174850" y="38955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0"/>
                    </a:moveTo>
                    <a:cubicBezTo>
                      <a:pt x="128" y="0"/>
                      <a:pt x="1" y="124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8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14" name="Google Shape;11814;p45"/>
              <p:cNvSpPr/>
              <p:nvPr/>
            </p:nvSpPr>
            <p:spPr>
              <a:xfrm>
                <a:off x="6145000" y="39002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1" y="1"/>
                    </a:moveTo>
                    <a:cubicBezTo>
                      <a:pt x="130" y="1"/>
                      <a:pt x="1" y="124"/>
                      <a:pt x="27" y="285"/>
                    </a:cubicBezTo>
                    <a:cubicBezTo>
                      <a:pt x="46" y="403"/>
                      <a:pt x="147" y="489"/>
                      <a:pt x="265" y="489"/>
                    </a:cubicBezTo>
                    <a:cubicBezTo>
                      <a:pt x="279" y="489"/>
                      <a:pt x="292" y="488"/>
                      <a:pt x="306" y="486"/>
                    </a:cubicBezTo>
                    <a:cubicBezTo>
                      <a:pt x="522" y="454"/>
                      <a:pt x="588" y="175"/>
                      <a:pt x="412" y="47"/>
                    </a:cubicBezTo>
                    <a:cubicBezTo>
                      <a:pt x="368" y="15"/>
                      <a:pt x="319" y="1"/>
                      <a:pt x="2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15" name="Google Shape;11815;p45"/>
              <p:cNvSpPr/>
              <p:nvPr/>
            </p:nvSpPr>
            <p:spPr>
              <a:xfrm>
                <a:off x="6115175" y="3904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16" name="Google Shape;11816;p45"/>
              <p:cNvSpPr/>
              <p:nvPr/>
            </p:nvSpPr>
            <p:spPr>
              <a:xfrm>
                <a:off x="6085375" y="39096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17" name="Google Shape;11817;p45"/>
              <p:cNvSpPr/>
              <p:nvPr/>
            </p:nvSpPr>
            <p:spPr>
              <a:xfrm>
                <a:off x="6055550" y="39143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1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18" name="Google Shape;11818;p45"/>
              <p:cNvSpPr/>
              <p:nvPr/>
            </p:nvSpPr>
            <p:spPr>
              <a:xfrm>
                <a:off x="6025700" y="3919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19" name="Google Shape;11819;p45"/>
              <p:cNvSpPr/>
              <p:nvPr/>
            </p:nvSpPr>
            <p:spPr>
              <a:xfrm>
                <a:off x="5995850" y="39237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6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6"/>
                      <a:pt x="587" y="177"/>
                      <a:pt x="411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20" name="Google Shape;11820;p45"/>
              <p:cNvSpPr/>
              <p:nvPr/>
            </p:nvSpPr>
            <p:spPr>
              <a:xfrm>
                <a:off x="5966075" y="39285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7" y="174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21" name="Google Shape;11821;p45"/>
              <p:cNvSpPr/>
              <p:nvPr/>
            </p:nvSpPr>
            <p:spPr>
              <a:xfrm>
                <a:off x="5936225" y="3933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6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5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22" name="Google Shape;11822;p45"/>
              <p:cNvSpPr/>
              <p:nvPr/>
            </p:nvSpPr>
            <p:spPr>
              <a:xfrm>
                <a:off x="5906375" y="39379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23" name="Google Shape;11823;p45"/>
              <p:cNvSpPr/>
              <p:nvPr/>
            </p:nvSpPr>
            <p:spPr>
              <a:xfrm>
                <a:off x="5875200" y="39426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4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5" y="475"/>
                      <a:pt x="274" y="490"/>
                      <a:pt x="322" y="490"/>
                    </a:cubicBezTo>
                    <a:cubicBezTo>
                      <a:pt x="461" y="490"/>
                      <a:pt x="587" y="368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24" name="Google Shape;11824;p45"/>
              <p:cNvSpPr/>
              <p:nvPr/>
            </p:nvSpPr>
            <p:spPr>
              <a:xfrm>
                <a:off x="6228475" y="38562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25" name="Google Shape;11825;p45"/>
              <p:cNvSpPr/>
              <p:nvPr/>
            </p:nvSpPr>
            <p:spPr>
              <a:xfrm>
                <a:off x="6198625" y="3860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26" name="Google Shape;11826;p45"/>
              <p:cNvSpPr/>
              <p:nvPr/>
            </p:nvSpPr>
            <p:spPr>
              <a:xfrm>
                <a:off x="6170150" y="38657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3" y="283"/>
                    </a:cubicBezTo>
                    <a:cubicBezTo>
                      <a:pt x="43" y="403"/>
                      <a:pt x="149" y="489"/>
                      <a:pt x="270" y="489"/>
                    </a:cubicBezTo>
                    <a:cubicBezTo>
                      <a:pt x="282" y="489"/>
                      <a:pt x="294" y="488"/>
                      <a:pt x="306" y="487"/>
                    </a:cubicBezTo>
                    <a:cubicBezTo>
                      <a:pt x="519" y="452"/>
                      <a:pt x="584" y="173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27" name="Google Shape;11827;p45"/>
              <p:cNvSpPr/>
              <p:nvPr/>
            </p:nvSpPr>
            <p:spPr>
              <a:xfrm>
                <a:off x="6140325" y="38704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6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28" name="Google Shape;11828;p45"/>
              <p:cNvSpPr/>
              <p:nvPr/>
            </p:nvSpPr>
            <p:spPr>
              <a:xfrm>
                <a:off x="6110450" y="38751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70" y="1"/>
                    </a:moveTo>
                    <a:cubicBezTo>
                      <a:pt x="130" y="1"/>
                      <a:pt x="1" y="124"/>
                      <a:pt x="27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29" name="Google Shape;11829;p45"/>
              <p:cNvSpPr/>
              <p:nvPr/>
            </p:nvSpPr>
            <p:spPr>
              <a:xfrm>
                <a:off x="6080700" y="3879825"/>
                <a:ext cx="145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1" extrusionOk="0">
                    <a:moveTo>
                      <a:pt x="267" y="1"/>
                    </a:moveTo>
                    <a:cubicBezTo>
                      <a:pt x="254" y="1"/>
                      <a:pt x="240" y="2"/>
                      <a:pt x="226" y="4"/>
                    </a:cubicBezTo>
                    <a:cubicBezTo>
                      <a:pt x="95" y="26"/>
                      <a:pt x="1" y="152"/>
                      <a:pt x="23" y="283"/>
                    </a:cubicBezTo>
                    <a:cubicBezTo>
                      <a:pt x="44" y="414"/>
                      <a:pt x="154" y="490"/>
                      <a:pt x="265" y="490"/>
                    </a:cubicBezTo>
                    <a:cubicBezTo>
                      <a:pt x="338" y="490"/>
                      <a:pt x="411" y="459"/>
                      <a:pt x="461" y="390"/>
                    </a:cubicBezTo>
                    <a:cubicBezTo>
                      <a:pt x="582" y="225"/>
                      <a:pt x="460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30" name="Google Shape;11830;p45"/>
              <p:cNvSpPr/>
              <p:nvPr/>
            </p:nvSpPr>
            <p:spPr>
              <a:xfrm>
                <a:off x="6050850" y="3884525"/>
                <a:ext cx="146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1" extrusionOk="0">
                    <a:moveTo>
                      <a:pt x="266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4" y="177"/>
                      <a:pt x="408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31" name="Google Shape;11831;p45"/>
              <p:cNvSpPr/>
              <p:nvPr/>
            </p:nvSpPr>
            <p:spPr>
              <a:xfrm>
                <a:off x="6021000" y="38892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4"/>
                    </a:cubicBezTo>
                    <a:cubicBezTo>
                      <a:pt x="46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6" y="14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32" name="Google Shape;11832;p45"/>
              <p:cNvSpPr/>
              <p:nvPr/>
            </p:nvSpPr>
            <p:spPr>
              <a:xfrm>
                <a:off x="5991150" y="3894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33" name="Google Shape;11833;p45"/>
              <p:cNvSpPr/>
              <p:nvPr/>
            </p:nvSpPr>
            <p:spPr>
              <a:xfrm>
                <a:off x="5961350" y="38987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8" y="0"/>
                      <a:pt x="1" y="123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34" name="Google Shape;11834;p45"/>
              <p:cNvSpPr/>
              <p:nvPr/>
            </p:nvSpPr>
            <p:spPr>
              <a:xfrm>
                <a:off x="5931525" y="39034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7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3"/>
                      <a:pt x="587" y="177"/>
                      <a:pt x="408" y="48"/>
                    </a:cubicBezTo>
                    <a:cubicBezTo>
                      <a:pt x="363" y="16"/>
                      <a:pt x="314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35" name="Google Shape;11835;p45"/>
              <p:cNvSpPr/>
              <p:nvPr/>
            </p:nvSpPr>
            <p:spPr>
              <a:xfrm>
                <a:off x="5901675" y="3908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36" name="Google Shape;11836;p45"/>
              <p:cNvSpPr/>
              <p:nvPr/>
            </p:nvSpPr>
            <p:spPr>
              <a:xfrm>
                <a:off x="5871825" y="39128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37" name="Google Shape;11837;p45"/>
              <p:cNvSpPr/>
              <p:nvPr/>
            </p:nvSpPr>
            <p:spPr>
              <a:xfrm>
                <a:off x="6223775" y="38264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4" y="1"/>
                    </a:moveTo>
                    <a:cubicBezTo>
                      <a:pt x="303" y="1"/>
                      <a:pt x="291" y="1"/>
                      <a:pt x="279" y="3"/>
                    </a:cubicBezTo>
                    <a:cubicBezTo>
                      <a:pt x="66" y="37"/>
                      <a:pt x="0" y="316"/>
                      <a:pt x="176" y="445"/>
                    </a:cubicBezTo>
                    <a:cubicBezTo>
                      <a:pt x="220" y="477"/>
                      <a:pt x="269" y="491"/>
                      <a:pt x="316" y="491"/>
                    </a:cubicBezTo>
                    <a:cubicBezTo>
                      <a:pt x="456" y="491"/>
                      <a:pt x="584" y="368"/>
                      <a:pt x="561" y="207"/>
                    </a:cubicBezTo>
                    <a:cubicBezTo>
                      <a:pt x="541" y="87"/>
                      <a:pt x="435" y="1"/>
                      <a:pt x="31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38" name="Google Shape;11838;p45"/>
              <p:cNvSpPr/>
              <p:nvPr/>
            </p:nvSpPr>
            <p:spPr>
              <a:xfrm>
                <a:off x="6193925" y="38311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9" y="1"/>
                      <a:pt x="295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5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39" name="Google Shape;11839;p45"/>
              <p:cNvSpPr/>
              <p:nvPr/>
            </p:nvSpPr>
            <p:spPr>
              <a:xfrm>
                <a:off x="6164075" y="3835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1" y="87"/>
                      <a:pt x="440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40" name="Google Shape;11840;p45"/>
              <p:cNvSpPr/>
              <p:nvPr/>
            </p:nvSpPr>
            <p:spPr>
              <a:xfrm>
                <a:off x="6135600" y="38405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0" y="124"/>
                      <a:pt x="23" y="283"/>
                    </a:cubicBezTo>
                    <a:cubicBezTo>
                      <a:pt x="43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4" y="177"/>
                      <a:pt x="409" y="48"/>
                    </a:cubicBezTo>
                    <a:cubicBezTo>
                      <a:pt x="364" y="15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41" name="Google Shape;11841;p45"/>
              <p:cNvSpPr/>
              <p:nvPr/>
            </p:nvSpPr>
            <p:spPr>
              <a:xfrm>
                <a:off x="6105750" y="38452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6" y="15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42" name="Google Shape;11842;p45"/>
              <p:cNvSpPr/>
              <p:nvPr/>
            </p:nvSpPr>
            <p:spPr>
              <a:xfrm>
                <a:off x="6074600" y="3850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43" name="Google Shape;11843;p45"/>
              <p:cNvSpPr/>
              <p:nvPr/>
            </p:nvSpPr>
            <p:spPr>
              <a:xfrm>
                <a:off x="6046225" y="3854775"/>
                <a:ext cx="144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88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0" y="282"/>
                    </a:cubicBezTo>
                    <a:cubicBezTo>
                      <a:pt x="41" y="412"/>
                      <a:pt x="152" y="488"/>
                      <a:pt x="264" y="488"/>
                    </a:cubicBezTo>
                    <a:cubicBezTo>
                      <a:pt x="336" y="488"/>
                      <a:pt x="409" y="456"/>
                      <a:pt x="458" y="386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44" name="Google Shape;11844;p45"/>
              <p:cNvSpPr/>
              <p:nvPr/>
            </p:nvSpPr>
            <p:spPr>
              <a:xfrm>
                <a:off x="6016375" y="3859475"/>
                <a:ext cx="144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0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3" y="282"/>
                    </a:cubicBezTo>
                    <a:cubicBezTo>
                      <a:pt x="42" y="414"/>
                      <a:pt x="152" y="490"/>
                      <a:pt x="265" y="490"/>
                    </a:cubicBezTo>
                    <a:cubicBezTo>
                      <a:pt x="337" y="490"/>
                      <a:pt x="411" y="458"/>
                      <a:pt x="462" y="389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45" name="Google Shape;11845;p45"/>
              <p:cNvSpPr/>
              <p:nvPr/>
            </p:nvSpPr>
            <p:spPr>
              <a:xfrm>
                <a:off x="5986525" y="3864175"/>
                <a:ext cx="145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0" extrusionOk="0">
                    <a:moveTo>
                      <a:pt x="267" y="0"/>
                    </a:moveTo>
                    <a:cubicBezTo>
                      <a:pt x="254" y="0"/>
                      <a:pt x="240" y="1"/>
                      <a:pt x="227" y="3"/>
                    </a:cubicBezTo>
                    <a:cubicBezTo>
                      <a:pt x="92" y="25"/>
                      <a:pt x="1" y="151"/>
                      <a:pt x="23" y="282"/>
                    </a:cubicBezTo>
                    <a:cubicBezTo>
                      <a:pt x="44" y="414"/>
                      <a:pt x="154" y="490"/>
                      <a:pt x="266" y="490"/>
                    </a:cubicBezTo>
                    <a:cubicBezTo>
                      <a:pt x="338" y="490"/>
                      <a:pt x="411" y="458"/>
                      <a:pt x="462" y="389"/>
                    </a:cubicBezTo>
                    <a:cubicBezTo>
                      <a:pt x="582" y="225"/>
                      <a:pt x="458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46" name="Google Shape;11846;p45"/>
              <p:cNvSpPr/>
              <p:nvPr/>
            </p:nvSpPr>
            <p:spPr>
              <a:xfrm>
                <a:off x="5956600" y="38688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1" y="48"/>
                    </a:cubicBezTo>
                    <a:cubicBezTo>
                      <a:pt x="366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47" name="Google Shape;11847;p45"/>
              <p:cNvSpPr/>
              <p:nvPr/>
            </p:nvSpPr>
            <p:spPr>
              <a:xfrm>
                <a:off x="5926800" y="387355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6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48" name="Google Shape;11848;p45"/>
              <p:cNvSpPr/>
              <p:nvPr/>
            </p:nvSpPr>
            <p:spPr>
              <a:xfrm>
                <a:off x="5896975" y="38783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5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18" y="454"/>
                      <a:pt x="587" y="175"/>
                      <a:pt x="411" y="46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49" name="Google Shape;11849;p45"/>
              <p:cNvSpPr/>
              <p:nvPr/>
            </p:nvSpPr>
            <p:spPr>
              <a:xfrm>
                <a:off x="5867125" y="3883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50" name="Google Shape;11850;p45"/>
              <p:cNvSpPr/>
              <p:nvPr/>
            </p:nvSpPr>
            <p:spPr>
              <a:xfrm>
                <a:off x="6218975" y="37966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9"/>
                      <a:pt x="1" y="314"/>
                      <a:pt x="180" y="443"/>
                    </a:cubicBezTo>
                    <a:cubicBezTo>
                      <a:pt x="224" y="476"/>
                      <a:pt x="274" y="490"/>
                      <a:pt x="321" y="490"/>
                    </a:cubicBezTo>
                    <a:cubicBezTo>
                      <a:pt x="460" y="490"/>
                      <a:pt x="588" y="366"/>
                      <a:pt x="562" y="208"/>
                    </a:cubicBezTo>
                    <a:cubicBezTo>
                      <a:pt x="545" y="87"/>
                      <a:pt x="442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51" name="Google Shape;11851;p45"/>
              <p:cNvSpPr/>
              <p:nvPr/>
            </p:nvSpPr>
            <p:spPr>
              <a:xfrm>
                <a:off x="6189225" y="38013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52" name="Google Shape;11852;p45"/>
              <p:cNvSpPr/>
              <p:nvPr/>
            </p:nvSpPr>
            <p:spPr>
              <a:xfrm>
                <a:off x="6159375" y="38060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53" name="Google Shape;11853;p45"/>
              <p:cNvSpPr/>
              <p:nvPr/>
            </p:nvSpPr>
            <p:spPr>
              <a:xfrm>
                <a:off x="6129525" y="3810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7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7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54" name="Google Shape;11854;p45"/>
              <p:cNvSpPr/>
              <p:nvPr/>
            </p:nvSpPr>
            <p:spPr>
              <a:xfrm>
                <a:off x="6099750" y="3815450"/>
                <a:ext cx="146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2" extrusionOk="0">
                    <a:moveTo>
                      <a:pt x="315" y="1"/>
                    </a:moveTo>
                    <a:cubicBezTo>
                      <a:pt x="303" y="1"/>
                      <a:pt x="291" y="2"/>
                      <a:pt x="279" y="3"/>
                    </a:cubicBezTo>
                    <a:cubicBezTo>
                      <a:pt x="66" y="38"/>
                      <a:pt x="0" y="317"/>
                      <a:pt x="176" y="445"/>
                    </a:cubicBezTo>
                    <a:cubicBezTo>
                      <a:pt x="220" y="477"/>
                      <a:pt x="269" y="491"/>
                      <a:pt x="317" y="491"/>
                    </a:cubicBezTo>
                    <a:cubicBezTo>
                      <a:pt x="456" y="491"/>
                      <a:pt x="585" y="368"/>
                      <a:pt x="561" y="207"/>
                    </a:cubicBezTo>
                    <a:cubicBezTo>
                      <a:pt x="541" y="87"/>
                      <a:pt x="435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55" name="Google Shape;11855;p45"/>
              <p:cNvSpPr/>
              <p:nvPr/>
            </p:nvSpPr>
            <p:spPr>
              <a:xfrm>
                <a:off x="6069900" y="3820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56" name="Google Shape;11856;p45"/>
              <p:cNvSpPr/>
              <p:nvPr/>
            </p:nvSpPr>
            <p:spPr>
              <a:xfrm>
                <a:off x="6040050" y="38249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57" name="Google Shape;11857;p45"/>
              <p:cNvSpPr/>
              <p:nvPr/>
            </p:nvSpPr>
            <p:spPr>
              <a:xfrm>
                <a:off x="6010200" y="38296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58" name="Google Shape;11858;p45"/>
              <p:cNvSpPr/>
              <p:nvPr/>
            </p:nvSpPr>
            <p:spPr>
              <a:xfrm>
                <a:off x="5980425" y="3834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3"/>
                      <a:pt x="176" y="441"/>
                    </a:cubicBezTo>
                    <a:cubicBezTo>
                      <a:pt x="221" y="474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59" name="Google Shape;11859;p45"/>
              <p:cNvSpPr/>
              <p:nvPr/>
            </p:nvSpPr>
            <p:spPr>
              <a:xfrm>
                <a:off x="5951900" y="38390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60" name="Google Shape;11860;p45"/>
              <p:cNvSpPr/>
              <p:nvPr/>
            </p:nvSpPr>
            <p:spPr>
              <a:xfrm>
                <a:off x="5922050" y="3843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61" name="Google Shape;11861;p45"/>
              <p:cNvSpPr/>
              <p:nvPr/>
            </p:nvSpPr>
            <p:spPr>
              <a:xfrm>
                <a:off x="5890950" y="38485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20" y="0"/>
                    </a:moveTo>
                    <a:cubicBezTo>
                      <a:pt x="306" y="0"/>
                      <a:pt x="293" y="1"/>
                      <a:pt x="280" y="4"/>
                    </a:cubicBezTo>
                    <a:cubicBezTo>
                      <a:pt x="66" y="38"/>
                      <a:pt x="1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2" y="207"/>
                    </a:cubicBezTo>
                    <a:cubicBezTo>
                      <a:pt x="542" y="86"/>
                      <a:pt x="438" y="0"/>
                      <a:pt x="3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62" name="Google Shape;11862;p45"/>
              <p:cNvSpPr/>
              <p:nvPr/>
            </p:nvSpPr>
            <p:spPr>
              <a:xfrm>
                <a:off x="5862425" y="3853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6" y="404"/>
                      <a:pt x="147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63" name="Google Shape;11863;p45"/>
              <p:cNvSpPr/>
              <p:nvPr/>
            </p:nvSpPr>
            <p:spPr>
              <a:xfrm>
                <a:off x="6215600" y="37667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1"/>
                    </a:moveTo>
                    <a:cubicBezTo>
                      <a:pt x="129" y="1"/>
                      <a:pt x="1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64" name="Google Shape;11864;p45"/>
              <p:cNvSpPr/>
              <p:nvPr/>
            </p:nvSpPr>
            <p:spPr>
              <a:xfrm>
                <a:off x="6184525" y="37714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8" y="1"/>
                    </a:moveTo>
                    <a:cubicBezTo>
                      <a:pt x="305" y="1"/>
                      <a:pt x="292" y="2"/>
                      <a:pt x="279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0" y="491"/>
                      <a:pt x="319" y="491"/>
                    </a:cubicBezTo>
                    <a:cubicBezTo>
                      <a:pt x="457" y="491"/>
                      <a:pt x="584" y="368"/>
                      <a:pt x="561" y="208"/>
                    </a:cubicBezTo>
                    <a:cubicBezTo>
                      <a:pt x="541" y="89"/>
                      <a:pt x="437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65" name="Google Shape;11865;p45"/>
              <p:cNvSpPr/>
              <p:nvPr/>
            </p:nvSpPr>
            <p:spPr>
              <a:xfrm>
                <a:off x="6154675" y="3776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66" name="Google Shape;11866;p45"/>
              <p:cNvSpPr/>
              <p:nvPr/>
            </p:nvSpPr>
            <p:spPr>
              <a:xfrm>
                <a:off x="6124825" y="37809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67" name="Google Shape;11867;p45"/>
              <p:cNvSpPr/>
              <p:nvPr/>
            </p:nvSpPr>
            <p:spPr>
              <a:xfrm>
                <a:off x="6094975" y="37856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68" name="Google Shape;11868;p45"/>
              <p:cNvSpPr/>
              <p:nvPr/>
            </p:nvSpPr>
            <p:spPr>
              <a:xfrm>
                <a:off x="6065200" y="37903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69" name="Google Shape;11869;p45"/>
              <p:cNvSpPr/>
              <p:nvPr/>
            </p:nvSpPr>
            <p:spPr>
              <a:xfrm>
                <a:off x="6035350" y="3795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70" name="Google Shape;11870;p45"/>
              <p:cNvSpPr/>
              <p:nvPr/>
            </p:nvSpPr>
            <p:spPr>
              <a:xfrm>
                <a:off x="6005500" y="37998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2" y="474"/>
                      <a:pt x="272" y="489"/>
                      <a:pt x="321" y="489"/>
                    </a:cubicBezTo>
                    <a:cubicBezTo>
                      <a:pt x="461" y="489"/>
                      <a:pt x="587" y="367"/>
                      <a:pt x="561" y="206"/>
                    </a:cubicBezTo>
                    <a:cubicBezTo>
                      <a:pt x="541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71" name="Google Shape;11871;p45"/>
              <p:cNvSpPr/>
              <p:nvPr/>
            </p:nvSpPr>
            <p:spPr>
              <a:xfrm>
                <a:off x="5975650" y="38045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9" y="442"/>
                    </a:cubicBezTo>
                    <a:cubicBezTo>
                      <a:pt x="223" y="474"/>
                      <a:pt x="272" y="488"/>
                      <a:pt x="320" y="488"/>
                    </a:cubicBezTo>
                    <a:cubicBezTo>
                      <a:pt x="459" y="488"/>
                      <a:pt x="587" y="366"/>
                      <a:pt x="561" y="204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72" name="Google Shape;11872;p45"/>
              <p:cNvSpPr/>
              <p:nvPr/>
            </p:nvSpPr>
            <p:spPr>
              <a:xfrm>
                <a:off x="5945875" y="38092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73" name="Google Shape;11873;p45"/>
              <p:cNvSpPr/>
              <p:nvPr/>
            </p:nvSpPr>
            <p:spPr>
              <a:xfrm>
                <a:off x="5916025" y="38139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74" name="Google Shape;11874;p45"/>
              <p:cNvSpPr/>
              <p:nvPr/>
            </p:nvSpPr>
            <p:spPr>
              <a:xfrm>
                <a:off x="5886175" y="38186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09" y="0"/>
                      <a:pt x="296" y="2"/>
                      <a:pt x="283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5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75" name="Google Shape;11875;p45"/>
              <p:cNvSpPr/>
              <p:nvPr/>
            </p:nvSpPr>
            <p:spPr>
              <a:xfrm>
                <a:off x="5857725" y="3823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6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18" y="452"/>
                      <a:pt x="587" y="176"/>
                      <a:pt x="408" y="48"/>
                    </a:cubicBezTo>
                    <a:cubicBezTo>
                      <a:pt x="363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76" name="Google Shape;11876;p45"/>
              <p:cNvSpPr/>
              <p:nvPr/>
            </p:nvSpPr>
            <p:spPr>
              <a:xfrm>
                <a:off x="6211300" y="3739300"/>
                <a:ext cx="7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6" extrusionOk="0">
                    <a:moveTo>
                      <a:pt x="60" y="0"/>
                    </a:moveTo>
                    <a:cubicBezTo>
                      <a:pt x="16" y="53"/>
                      <a:pt x="1" y="122"/>
                      <a:pt x="10" y="188"/>
                    </a:cubicBezTo>
                    <a:cubicBezTo>
                      <a:pt x="30" y="309"/>
                      <a:pt x="133" y="395"/>
                      <a:pt x="250" y="395"/>
                    </a:cubicBezTo>
                    <a:cubicBezTo>
                      <a:pt x="263" y="395"/>
                      <a:pt x="276" y="394"/>
                      <a:pt x="289" y="392"/>
                    </a:cubicBezTo>
                    <a:cubicBezTo>
                      <a:pt x="295" y="392"/>
                      <a:pt x="298" y="392"/>
                      <a:pt x="305" y="389"/>
                    </a:cubicBezTo>
                    <a:cubicBezTo>
                      <a:pt x="226" y="257"/>
                      <a:pt x="145" y="129"/>
                      <a:pt x="6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77" name="Google Shape;11877;p45"/>
              <p:cNvSpPr/>
              <p:nvPr/>
            </p:nvSpPr>
            <p:spPr>
              <a:xfrm>
                <a:off x="6179725" y="3741650"/>
                <a:ext cx="14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2" extrusionOk="0">
                    <a:moveTo>
                      <a:pt x="318" y="1"/>
                    </a:moveTo>
                    <a:cubicBezTo>
                      <a:pt x="307" y="1"/>
                      <a:pt x="295" y="2"/>
                      <a:pt x="283" y="3"/>
                    </a:cubicBezTo>
                    <a:cubicBezTo>
                      <a:pt x="70" y="38"/>
                      <a:pt x="1" y="317"/>
                      <a:pt x="179" y="445"/>
                    </a:cubicBezTo>
                    <a:cubicBezTo>
                      <a:pt x="224" y="477"/>
                      <a:pt x="273" y="491"/>
                      <a:pt x="320" y="491"/>
                    </a:cubicBezTo>
                    <a:cubicBezTo>
                      <a:pt x="460" y="491"/>
                      <a:pt x="588" y="368"/>
                      <a:pt x="562" y="207"/>
                    </a:cubicBezTo>
                    <a:cubicBezTo>
                      <a:pt x="545" y="87"/>
                      <a:pt x="439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78" name="Google Shape;11878;p45"/>
              <p:cNvSpPr/>
              <p:nvPr/>
            </p:nvSpPr>
            <p:spPr>
              <a:xfrm>
                <a:off x="6149975" y="37464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2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69" y="490"/>
                      <a:pt x="317" y="490"/>
                    </a:cubicBezTo>
                    <a:cubicBezTo>
                      <a:pt x="456" y="490"/>
                      <a:pt x="584" y="365"/>
                      <a:pt x="561" y="204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79" name="Google Shape;11879;p45"/>
              <p:cNvSpPr/>
              <p:nvPr/>
            </p:nvSpPr>
            <p:spPr>
              <a:xfrm>
                <a:off x="6120125" y="37511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80" name="Google Shape;11880;p45"/>
              <p:cNvSpPr/>
              <p:nvPr/>
            </p:nvSpPr>
            <p:spPr>
              <a:xfrm>
                <a:off x="6090275" y="3755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1" y="86"/>
                      <a:pt x="440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81" name="Google Shape;11881;p45"/>
              <p:cNvSpPr/>
              <p:nvPr/>
            </p:nvSpPr>
            <p:spPr>
              <a:xfrm>
                <a:off x="6060425" y="37605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4" y="490"/>
                      <a:pt x="322" y="490"/>
                    </a:cubicBezTo>
                    <a:cubicBezTo>
                      <a:pt x="460" y="490"/>
                      <a:pt x="587" y="368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82" name="Google Shape;11882;p45"/>
              <p:cNvSpPr/>
              <p:nvPr/>
            </p:nvSpPr>
            <p:spPr>
              <a:xfrm>
                <a:off x="6030650" y="3765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4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83" name="Google Shape;11883;p45"/>
              <p:cNvSpPr/>
              <p:nvPr/>
            </p:nvSpPr>
            <p:spPr>
              <a:xfrm>
                <a:off x="6000800" y="37700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6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84" name="Google Shape;11884;p45"/>
              <p:cNvSpPr/>
              <p:nvPr/>
            </p:nvSpPr>
            <p:spPr>
              <a:xfrm>
                <a:off x="5970950" y="37747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85" name="Google Shape;11885;p45"/>
              <p:cNvSpPr/>
              <p:nvPr/>
            </p:nvSpPr>
            <p:spPr>
              <a:xfrm>
                <a:off x="5941175" y="37794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2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86" name="Google Shape;11886;p45"/>
              <p:cNvSpPr/>
              <p:nvPr/>
            </p:nvSpPr>
            <p:spPr>
              <a:xfrm>
                <a:off x="5911325" y="3784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87" name="Google Shape;11887;p45"/>
              <p:cNvSpPr/>
              <p:nvPr/>
            </p:nvSpPr>
            <p:spPr>
              <a:xfrm>
                <a:off x="5881475" y="3788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88" name="Google Shape;11888;p45"/>
              <p:cNvSpPr/>
              <p:nvPr/>
            </p:nvSpPr>
            <p:spPr>
              <a:xfrm>
                <a:off x="5853000" y="37935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9" y="1"/>
                      <a:pt x="0" y="123"/>
                      <a:pt x="24" y="285"/>
                    </a:cubicBezTo>
                    <a:cubicBezTo>
                      <a:pt x="44" y="405"/>
                      <a:pt x="150" y="491"/>
                      <a:pt x="271" y="491"/>
                    </a:cubicBezTo>
                    <a:cubicBezTo>
                      <a:pt x="282" y="491"/>
                      <a:pt x="294" y="490"/>
                      <a:pt x="306" y="489"/>
                    </a:cubicBezTo>
                    <a:cubicBezTo>
                      <a:pt x="519" y="454"/>
                      <a:pt x="585" y="175"/>
                      <a:pt x="409" y="47"/>
                    </a:cubicBezTo>
                    <a:cubicBezTo>
                      <a:pt x="365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89" name="Google Shape;11889;p45"/>
              <p:cNvSpPr/>
              <p:nvPr/>
            </p:nvSpPr>
            <p:spPr>
              <a:xfrm>
                <a:off x="6176350" y="37118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8" y="0"/>
                    </a:moveTo>
                    <a:cubicBezTo>
                      <a:pt x="129" y="0"/>
                      <a:pt x="1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6" y="15"/>
                      <a:pt x="317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90" name="Google Shape;11890;p45"/>
              <p:cNvSpPr/>
              <p:nvPr/>
            </p:nvSpPr>
            <p:spPr>
              <a:xfrm>
                <a:off x="6145175" y="37165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4" y="475"/>
                      <a:pt x="274" y="490"/>
                      <a:pt x="321" y="490"/>
                    </a:cubicBezTo>
                    <a:cubicBezTo>
                      <a:pt x="460" y="490"/>
                      <a:pt x="587" y="366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91" name="Google Shape;11891;p45"/>
              <p:cNvSpPr/>
              <p:nvPr/>
            </p:nvSpPr>
            <p:spPr>
              <a:xfrm>
                <a:off x="6115425" y="37212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5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92" name="Google Shape;11892;p45"/>
              <p:cNvSpPr/>
              <p:nvPr/>
            </p:nvSpPr>
            <p:spPr>
              <a:xfrm>
                <a:off x="6085575" y="37259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93" name="Google Shape;11893;p45"/>
              <p:cNvSpPr/>
              <p:nvPr/>
            </p:nvSpPr>
            <p:spPr>
              <a:xfrm>
                <a:off x="6055725" y="37307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9" y="488"/>
                      <a:pt x="587" y="365"/>
                      <a:pt x="561" y="204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94" name="Google Shape;11894;p45"/>
              <p:cNvSpPr/>
              <p:nvPr/>
            </p:nvSpPr>
            <p:spPr>
              <a:xfrm>
                <a:off x="6025950" y="373545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4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95" name="Google Shape;11895;p45"/>
              <p:cNvSpPr/>
              <p:nvPr/>
            </p:nvSpPr>
            <p:spPr>
              <a:xfrm>
                <a:off x="5996100" y="37401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96" name="Google Shape;11896;p45"/>
              <p:cNvSpPr/>
              <p:nvPr/>
            </p:nvSpPr>
            <p:spPr>
              <a:xfrm>
                <a:off x="5966250" y="3744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97" name="Google Shape;11897;p45"/>
              <p:cNvSpPr/>
              <p:nvPr/>
            </p:nvSpPr>
            <p:spPr>
              <a:xfrm>
                <a:off x="5936400" y="37495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9" y="37"/>
                      <a:pt x="0" y="313"/>
                      <a:pt x="179" y="441"/>
                    </a:cubicBezTo>
                    <a:cubicBezTo>
                      <a:pt x="224" y="475"/>
                      <a:pt x="274" y="489"/>
                      <a:pt x="322" y="489"/>
                    </a:cubicBezTo>
                    <a:cubicBezTo>
                      <a:pt x="460" y="489"/>
                      <a:pt x="587" y="367"/>
                      <a:pt x="561" y="206"/>
                    </a:cubicBezTo>
                    <a:cubicBezTo>
                      <a:pt x="544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98" name="Google Shape;11898;p45"/>
              <p:cNvSpPr/>
              <p:nvPr/>
            </p:nvSpPr>
            <p:spPr>
              <a:xfrm>
                <a:off x="5906625" y="37543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69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899" name="Google Shape;11899;p45"/>
              <p:cNvSpPr/>
              <p:nvPr/>
            </p:nvSpPr>
            <p:spPr>
              <a:xfrm>
                <a:off x="5876775" y="37590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70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00" name="Google Shape;11900;p45"/>
              <p:cNvSpPr/>
              <p:nvPr/>
            </p:nvSpPr>
            <p:spPr>
              <a:xfrm>
                <a:off x="6141800" y="3686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1" y="125"/>
                      <a:pt x="26" y="283"/>
                    </a:cubicBezTo>
                    <a:cubicBezTo>
                      <a:pt x="46" y="405"/>
                      <a:pt x="149" y="490"/>
                      <a:pt x="268" y="490"/>
                    </a:cubicBezTo>
                    <a:cubicBezTo>
                      <a:pt x="281" y="490"/>
                      <a:pt x="295" y="489"/>
                      <a:pt x="308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01" name="Google Shape;11901;p45"/>
              <p:cNvSpPr/>
              <p:nvPr/>
            </p:nvSpPr>
            <p:spPr>
              <a:xfrm>
                <a:off x="6112025" y="36914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68" y="0"/>
                    </a:moveTo>
                    <a:cubicBezTo>
                      <a:pt x="128" y="0"/>
                      <a:pt x="1" y="123"/>
                      <a:pt x="26" y="284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18" y="454"/>
                      <a:pt x="587" y="175"/>
                      <a:pt x="409" y="46"/>
                    </a:cubicBezTo>
                    <a:cubicBezTo>
                      <a:pt x="364" y="14"/>
                      <a:pt x="315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02" name="Google Shape;11902;p45"/>
              <p:cNvSpPr/>
              <p:nvPr/>
            </p:nvSpPr>
            <p:spPr>
              <a:xfrm>
                <a:off x="6080850" y="369620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7" y="35"/>
                      <a:pt x="1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8" y="488"/>
                      <a:pt x="588" y="365"/>
                      <a:pt x="562" y="204"/>
                    </a:cubicBezTo>
                    <a:cubicBezTo>
                      <a:pt x="542" y="86"/>
                      <a:pt x="439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03" name="Google Shape;11903;p45"/>
              <p:cNvSpPr/>
              <p:nvPr/>
            </p:nvSpPr>
            <p:spPr>
              <a:xfrm>
                <a:off x="6051025" y="37009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04" name="Google Shape;11904;p45"/>
              <p:cNvSpPr/>
              <p:nvPr/>
            </p:nvSpPr>
            <p:spPr>
              <a:xfrm>
                <a:off x="6021175" y="37056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05" name="Google Shape;11905;p45"/>
              <p:cNvSpPr/>
              <p:nvPr/>
            </p:nvSpPr>
            <p:spPr>
              <a:xfrm>
                <a:off x="5991400" y="37103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8" y="490"/>
                      <a:pt x="584" y="368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06" name="Google Shape;11906;p45"/>
              <p:cNvSpPr/>
              <p:nvPr/>
            </p:nvSpPr>
            <p:spPr>
              <a:xfrm>
                <a:off x="5961550" y="3715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07" name="Google Shape;11907;p45"/>
              <p:cNvSpPr/>
              <p:nvPr/>
            </p:nvSpPr>
            <p:spPr>
              <a:xfrm>
                <a:off x="5931700" y="37197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1" y="474"/>
                      <a:pt x="270" y="489"/>
                      <a:pt x="318" y="489"/>
                    </a:cubicBezTo>
                    <a:cubicBezTo>
                      <a:pt x="459" y="489"/>
                      <a:pt x="587" y="366"/>
                      <a:pt x="561" y="204"/>
                    </a:cubicBezTo>
                    <a:cubicBezTo>
                      <a:pt x="541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08" name="Google Shape;11908;p45"/>
              <p:cNvSpPr/>
              <p:nvPr/>
            </p:nvSpPr>
            <p:spPr>
              <a:xfrm>
                <a:off x="5903250" y="3724450"/>
                <a:ext cx="146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0" extrusionOk="0">
                    <a:moveTo>
                      <a:pt x="265" y="1"/>
                    </a:moveTo>
                    <a:cubicBezTo>
                      <a:pt x="126" y="1"/>
                      <a:pt x="0" y="123"/>
                      <a:pt x="26" y="284"/>
                    </a:cubicBezTo>
                    <a:cubicBezTo>
                      <a:pt x="43" y="404"/>
                      <a:pt x="149" y="490"/>
                      <a:pt x="269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4" y="174"/>
                      <a:pt x="408" y="49"/>
                    </a:cubicBezTo>
                    <a:cubicBezTo>
                      <a:pt x="363" y="16"/>
                      <a:pt x="313" y="1"/>
                      <a:pt x="2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09" name="Google Shape;11909;p45"/>
              <p:cNvSpPr/>
              <p:nvPr/>
            </p:nvSpPr>
            <p:spPr>
              <a:xfrm>
                <a:off x="5878725" y="3731925"/>
                <a:ext cx="8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379" extrusionOk="0">
                    <a:moveTo>
                      <a:pt x="258" y="0"/>
                    </a:moveTo>
                    <a:lnTo>
                      <a:pt x="258" y="0"/>
                    </a:lnTo>
                    <a:cubicBezTo>
                      <a:pt x="167" y="123"/>
                      <a:pt x="82" y="245"/>
                      <a:pt x="1" y="373"/>
                    </a:cubicBezTo>
                    <a:cubicBezTo>
                      <a:pt x="17" y="377"/>
                      <a:pt x="35" y="379"/>
                      <a:pt x="53" y="379"/>
                    </a:cubicBezTo>
                    <a:cubicBezTo>
                      <a:pt x="66" y="379"/>
                      <a:pt x="79" y="378"/>
                      <a:pt x="92" y="377"/>
                    </a:cubicBezTo>
                    <a:cubicBezTo>
                      <a:pt x="267" y="348"/>
                      <a:pt x="355" y="148"/>
                      <a:pt x="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10" name="Google Shape;11910;p45"/>
              <p:cNvSpPr/>
              <p:nvPr/>
            </p:nvSpPr>
            <p:spPr>
              <a:xfrm>
                <a:off x="6107425" y="3661650"/>
                <a:ext cx="138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9" extrusionOk="0">
                    <a:moveTo>
                      <a:pt x="254" y="0"/>
                    </a:moveTo>
                    <a:cubicBezTo>
                      <a:pt x="245" y="0"/>
                      <a:pt x="235" y="0"/>
                      <a:pt x="223" y="4"/>
                    </a:cubicBezTo>
                    <a:cubicBezTo>
                      <a:pt x="91" y="22"/>
                      <a:pt x="0" y="148"/>
                      <a:pt x="19" y="282"/>
                    </a:cubicBezTo>
                    <a:cubicBezTo>
                      <a:pt x="40" y="406"/>
                      <a:pt x="147" y="488"/>
                      <a:pt x="260" y="488"/>
                    </a:cubicBezTo>
                    <a:cubicBezTo>
                      <a:pt x="299" y="488"/>
                      <a:pt x="339" y="479"/>
                      <a:pt x="376" y="458"/>
                    </a:cubicBezTo>
                    <a:cubicBezTo>
                      <a:pt x="527" y="380"/>
                      <a:pt x="552" y="176"/>
                      <a:pt x="427" y="63"/>
                    </a:cubicBezTo>
                    <a:cubicBezTo>
                      <a:pt x="370" y="41"/>
                      <a:pt x="314" y="19"/>
                      <a:pt x="2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11" name="Google Shape;11911;p45"/>
              <p:cNvSpPr/>
              <p:nvPr/>
            </p:nvSpPr>
            <p:spPr>
              <a:xfrm>
                <a:off x="6077475" y="3666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6" y="1"/>
                    </a:moveTo>
                    <a:cubicBezTo>
                      <a:pt x="127" y="1"/>
                      <a:pt x="1" y="123"/>
                      <a:pt x="26" y="284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18" y="453"/>
                      <a:pt x="587" y="177"/>
                      <a:pt x="409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12" name="Google Shape;11912;p45"/>
              <p:cNvSpPr/>
              <p:nvPr/>
            </p:nvSpPr>
            <p:spPr>
              <a:xfrm>
                <a:off x="6047625" y="36710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13" name="Google Shape;11913;p45"/>
              <p:cNvSpPr/>
              <p:nvPr/>
            </p:nvSpPr>
            <p:spPr>
              <a:xfrm>
                <a:off x="6017775" y="36757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14" name="Google Shape;11914;p45"/>
              <p:cNvSpPr/>
              <p:nvPr/>
            </p:nvSpPr>
            <p:spPr>
              <a:xfrm>
                <a:off x="5987975" y="3680475"/>
                <a:ext cx="14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89" extrusionOk="0">
                    <a:moveTo>
                      <a:pt x="269" y="0"/>
                    </a:moveTo>
                    <a:cubicBezTo>
                      <a:pt x="129" y="0"/>
                      <a:pt x="1" y="123"/>
                      <a:pt x="24" y="285"/>
                    </a:cubicBezTo>
                    <a:cubicBezTo>
                      <a:pt x="44" y="403"/>
                      <a:pt x="148" y="489"/>
                      <a:pt x="266" y="489"/>
                    </a:cubicBezTo>
                    <a:cubicBezTo>
                      <a:pt x="279" y="489"/>
                      <a:pt x="293" y="487"/>
                      <a:pt x="306" y="485"/>
                    </a:cubicBezTo>
                    <a:cubicBezTo>
                      <a:pt x="520" y="454"/>
                      <a:pt x="585" y="175"/>
                      <a:pt x="410" y="47"/>
                    </a:cubicBezTo>
                    <a:cubicBezTo>
                      <a:pt x="365" y="15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15" name="Google Shape;11915;p45"/>
              <p:cNvSpPr/>
              <p:nvPr/>
            </p:nvSpPr>
            <p:spPr>
              <a:xfrm>
                <a:off x="5958150" y="36852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1"/>
                    </a:moveTo>
                    <a:cubicBezTo>
                      <a:pt x="127" y="1"/>
                      <a:pt x="1" y="123"/>
                      <a:pt x="27" y="284"/>
                    </a:cubicBezTo>
                    <a:cubicBezTo>
                      <a:pt x="44" y="404"/>
                      <a:pt x="149" y="490"/>
                      <a:pt x="270" y="490"/>
                    </a:cubicBezTo>
                    <a:cubicBezTo>
                      <a:pt x="282" y="490"/>
                      <a:pt x="294" y="489"/>
                      <a:pt x="305" y="487"/>
                    </a:cubicBezTo>
                    <a:cubicBezTo>
                      <a:pt x="522" y="453"/>
                      <a:pt x="587" y="174"/>
                      <a:pt x="412" y="49"/>
                    </a:cubicBezTo>
                    <a:cubicBezTo>
                      <a:pt x="366" y="16"/>
                      <a:pt x="316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16" name="Google Shape;11916;p45"/>
              <p:cNvSpPr/>
              <p:nvPr/>
            </p:nvSpPr>
            <p:spPr>
              <a:xfrm>
                <a:off x="5928300" y="36899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9" y="1"/>
                      <a:pt x="1" y="123"/>
                      <a:pt x="27" y="284"/>
                    </a:cubicBezTo>
                    <a:cubicBezTo>
                      <a:pt x="46" y="403"/>
                      <a:pt x="150" y="491"/>
                      <a:pt x="267" y="491"/>
                    </a:cubicBezTo>
                    <a:cubicBezTo>
                      <a:pt x="280" y="491"/>
                      <a:pt x="293" y="490"/>
                      <a:pt x="305" y="487"/>
                    </a:cubicBezTo>
                    <a:cubicBezTo>
                      <a:pt x="522" y="453"/>
                      <a:pt x="587" y="177"/>
                      <a:pt x="412" y="49"/>
                    </a:cubicBezTo>
                    <a:cubicBezTo>
                      <a:pt x="367" y="16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17" name="Google Shape;11917;p45"/>
              <p:cNvSpPr/>
              <p:nvPr/>
            </p:nvSpPr>
            <p:spPr>
              <a:xfrm>
                <a:off x="5907250" y="3703100"/>
                <a:ext cx="35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35" extrusionOk="0">
                    <a:moveTo>
                      <a:pt x="141" y="0"/>
                    </a:moveTo>
                    <a:cubicBezTo>
                      <a:pt x="94" y="44"/>
                      <a:pt x="47" y="91"/>
                      <a:pt x="0" y="135"/>
                    </a:cubicBezTo>
                    <a:cubicBezTo>
                      <a:pt x="63" y="113"/>
                      <a:pt x="116" y="63"/>
                      <a:pt x="1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18" name="Google Shape;11918;p45"/>
              <p:cNvSpPr/>
              <p:nvPr/>
            </p:nvSpPr>
            <p:spPr>
              <a:xfrm>
                <a:off x="6044125" y="3649975"/>
                <a:ext cx="10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9" extrusionOk="0">
                    <a:moveTo>
                      <a:pt x="0" y="1"/>
                    </a:moveTo>
                    <a:cubicBezTo>
                      <a:pt x="38" y="85"/>
                      <a:pt x="124" y="139"/>
                      <a:pt x="216" y="139"/>
                    </a:cubicBezTo>
                    <a:cubicBezTo>
                      <a:pt x="230" y="139"/>
                      <a:pt x="243" y="138"/>
                      <a:pt x="257" y="135"/>
                    </a:cubicBezTo>
                    <a:cubicBezTo>
                      <a:pt x="332" y="123"/>
                      <a:pt x="398" y="76"/>
                      <a:pt x="436" y="7"/>
                    </a:cubicBezTo>
                    <a:cubicBezTo>
                      <a:pt x="320" y="4"/>
                      <a:pt x="207" y="1"/>
                      <a:pt x="9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19" name="Google Shape;11919;p45"/>
              <p:cNvSpPr/>
              <p:nvPr/>
            </p:nvSpPr>
            <p:spPr>
              <a:xfrm>
                <a:off x="6013725" y="3651000"/>
                <a:ext cx="126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288" extrusionOk="0">
                    <a:moveTo>
                      <a:pt x="483" y="0"/>
                    </a:moveTo>
                    <a:cubicBezTo>
                      <a:pt x="320" y="19"/>
                      <a:pt x="157" y="41"/>
                      <a:pt x="0" y="66"/>
                    </a:cubicBezTo>
                    <a:cubicBezTo>
                      <a:pt x="0" y="72"/>
                      <a:pt x="0" y="75"/>
                      <a:pt x="0" y="82"/>
                    </a:cubicBezTo>
                    <a:cubicBezTo>
                      <a:pt x="20" y="202"/>
                      <a:pt x="126" y="288"/>
                      <a:pt x="245" y="288"/>
                    </a:cubicBezTo>
                    <a:cubicBezTo>
                      <a:pt x="256" y="288"/>
                      <a:pt x="268" y="287"/>
                      <a:pt x="279" y="285"/>
                    </a:cubicBezTo>
                    <a:cubicBezTo>
                      <a:pt x="414" y="263"/>
                      <a:pt x="505" y="138"/>
                      <a:pt x="483" y="3"/>
                    </a:cubicBezTo>
                    <a:cubicBezTo>
                      <a:pt x="483" y="3"/>
                      <a:pt x="483" y="3"/>
                      <a:pt x="4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20" name="Google Shape;11920;p45"/>
              <p:cNvSpPr/>
              <p:nvPr/>
            </p:nvSpPr>
            <p:spPr>
              <a:xfrm>
                <a:off x="5984575" y="3656400"/>
                <a:ext cx="117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61" extrusionOk="0">
                    <a:moveTo>
                      <a:pt x="458" y="0"/>
                    </a:moveTo>
                    <a:lnTo>
                      <a:pt x="458" y="0"/>
                    </a:lnTo>
                    <a:cubicBezTo>
                      <a:pt x="305" y="41"/>
                      <a:pt x="151" y="85"/>
                      <a:pt x="1" y="135"/>
                    </a:cubicBezTo>
                    <a:cubicBezTo>
                      <a:pt x="45" y="212"/>
                      <a:pt x="127" y="260"/>
                      <a:pt x="215" y="260"/>
                    </a:cubicBezTo>
                    <a:cubicBezTo>
                      <a:pt x="227" y="260"/>
                      <a:pt x="239" y="259"/>
                      <a:pt x="251" y="257"/>
                    </a:cubicBezTo>
                    <a:cubicBezTo>
                      <a:pt x="377" y="236"/>
                      <a:pt x="467" y="126"/>
                      <a:pt x="4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1921" name="Google Shape;11921;p45"/>
            <p:cNvSpPr/>
            <p:nvPr/>
          </p:nvSpPr>
          <p:spPr>
            <a:xfrm>
              <a:off x="4191590" y="3121957"/>
              <a:ext cx="608414" cy="554298"/>
            </a:xfrm>
            <a:custGeom>
              <a:avLst/>
              <a:gdLst/>
              <a:ahLst/>
              <a:cxnLst/>
              <a:rect l="l" t="t" r="r" b="b"/>
              <a:pathLst>
                <a:path w="6296" h="5736" extrusionOk="0">
                  <a:moveTo>
                    <a:pt x="3148" y="1"/>
                  </a:moveTo>
                  <a:cubicBezTo>
                    <a:pt x="2414" y="1"/>
                    <a:pt x="1681" y="281"/>
                    <a:pt x="1121" y="841"/>
                  </a:cubicBezTo>
                  <a:cubicBezTo>
                    <a:pt x="0" y="1961"/>
                    <a:pt x="0" y="3776"/>
                    <a:pt x="1121" y="4895"/>
                  </a:cubicBezTo>
                  <a:cubicBezTo>
                    <a:pt x="1681" y="5456"/>
                    <a:pt x="2414" y="5736"/>
                    <a:pt x="3148" y="5736"/>
                  </a:cubicBezTo>
                  <a:cubicBezTo>
                    <a:pt x="3882" y="5736"/>
                    <a:pt x="4615" y="5456"/>
                    <a:pt x="5175" y="4895"/>
                  </a:cubicBezTo>
                  <a:cubicBezTo>
                    <a:pt x="6296" y="3776"/>
                    <a:pt x="6296" y="1961"/>
                    <a:pt x="5175" y="841"/>
                  </a:cubicBezTo>
                  <a:cubicBezTo>
                    <a:pt x="4615" y="281"/>
                    <a:pt x="3882" y="1"/>
                    <a:pt x="3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1922" name="Google Shape;11922;p45"/>
            <p:cNvGrpSpPr/>
            <p:nvPr/>
          </p:nvGrpSpPr>
          <p:grpSpPr>
            <a:xfrm>
              <a:off x="4330529" y="3234999"/>
              <a:ext cx="330535" cy="328186"/>
              <a:chOff x="-64781025" y="3361050"/>
              <a:chExt cx="317425" cy="315200"/>
            </a:xfrm>
          </p:grpSpPr>
          <p:sp>
            <p:nvSpPr>
              <p:cNvPr id="11923" name="Google Shape;11923;p45"/>
              <p:cNvSpPr/>
              <p:nvPr/>
            </p:nvSpPr>
            <p:spPr>
              <a:xfrm>
                <a:off x="-64764500" y="3388725"/>
                <a:ext cx="272550" cy="272550"/>
              </a:xfrm>
              <a:custGeom>
                <a:avLst/>
                <a:gdLst/>
                <a:ahLst/>
                <a:cxnLst/>
                <a:rect l="l" t="t" r="r" b="b"/>
                <a:pathLst>
                  <a:path w="10902" h="10902" extrusionOk="0">
                    <a:moveTo>
                      <a:pt x="6554" y="2647"/>
                    </a:moveTo>
                    <a:cubicBezTo>
                      <a:pt x="6979" y="2647"/>
                      <a:pt x="7404" y="2805"/>
                      <a:pt x="7719" y="3120"/>
                    </a:cubicBezTo>
                    <a:cubicBezTo>
                      <a:pt x="8381" y="3782"/>
                      <a:pt x="8381" y="4821"/>
                      <a:pt x="7751" y="5483"/>
                    </a:cubicBezTo>
                    <a:cubicBezTo>
                      <a:pt x="7436" y="5798"/>
                      <a:pt x="7058" y="5955"/>
                      <a:pt x="6585" y="5955"/>
                    </a:cubicBezTo>
                    <a:cubicBezTo>
                      <a:pt x="6144" y="5955"/>
                      <a:pt x="5703" y="5798"/>
                      <a:pt x="5388" y="5483"/>
                    </a:cubicBezTo>
                    <a:cubicBezTo>
                      <a:pt x="5073" y="5168"/>
                      <a:pt x="4915" y="4758"/>
                      <a:pt x="4915" y="4286"/>
                    </a:cubicBezTo>
                    <a:cubicBezTo>
                      <a:pt x="4915" y="3813"/>
                      <a:pt x="5073" y="3435"/>
                      <a:pt x="5388" y="3120"/>
                    </a:cubicBezTo>
                    <a:cubicBezTo>
                      <a:pt x="5703" y="2805"/>
                      <a:pt x="6128" y="2647"/>
                      <a:pt x="6554" y="2647"/>
                    </a:cubicBezTo>
                    <a:close/>
                    <a:moveTo>
                      <a:pt x="2175" y="6901"/>
                    </a:moveTo>
                    <a:lnTo>
                      <a:pt x="4065" y="8791"/>
                    </a:lnTo>
                    <a:lnTo>
                      <a:pt x="3592" y="9484"/>
                    </a:lnTo>
                    <a:lnTo>
                      <a:pt x="1418" y="7342"/>
                    </a:lnTo>
                    <a:lnTo>
                      <a:pt x="2175" y="6901"/>
                    </a:lnTo>
                    <a:close/>
                    <a:moveTo>
                      <a:pt x="6907" y="1"/>
                    </a:moveTo>
                    <a:cubicBezTo>
                      <a:pt x="6851" y="1"/>
                      <a:pt x="6795" y="11"/>
                      <a:pt x="6743" y="33"/>
                    </a:cubicBezTo>
                    <a:cubicBezTo>
                      <a:pt x="5546" y="663"/>
                      <a:pt x="4474" y="1576"/>
                      <a:pt x="3655" y="2616"/>
                    </a:cubicBezTo>
                    <a:cubicBezTo>
                      <a:pt x="3025" y="3341"/>
                      <a:pt x="2553" y="4223"/>
                      <a:pt x="2175" y="5136"/>
                    </a:cubicBezTo>
                    <a:cubicBezTo>
                      <a:pt x="2048" y="5451"/>
                      <a:pt x="1922" y="5766"/>
                      <a:pt x="1859" y="6050"/>
                    </a:cubicBezTo>
                    <a:lnTo>
                      <a:pt x="505" y="6838"/>
                    </a:lnTo>
                    <a:cubicBezTo>
                      <a:pt x="379" y="6932"/>
                      <a:pt x="316" y="7058"/>
                      <a:pt x="316" y="7184"/>
                    </a:cubicBezTo>
                    <a:cubicBezTo>
                      <a:pt x="316" y="7279"/>
                      <a:pt x="347" y="7405"/>
                      <a:pt x="442" y="7531"/>
                    </a:cubicBezTo>
                    <a:lnTo>
                      <a:pt x="1072" y="8161"/>
                    </a:lnTo>
                    <a:cubicBezTo>
                      <a:pt x="631" y="8696"/>
                      <a:pt x="1" y="9673"/>
                      <a:pt x="1" y="10272"/>
                    </a:cubicBezTo>
                    <a:cubicBezTo>
                      <a:pt x="1" y="10524"/>
                      <a:pt x="64" y="10681"/>
                      <a:pt x="158" y="10744"/>
                    </a:cubicBezTo>
                    <a:cubicBezTo>
                      <a:pt x="221" y="10839"/>
                      <a:pt x="379" y="10902"/>
                      <a:pt x="631" y="10902"/>
                    </a:cubicBezTo>
                    <a:cubicBezTo>
                      <a:pt x="1229" y="10902"/>
                      <a:pt x="2238" y="10240"/>
                      <a:pt x="2742" y="9830"/>
                    </a:cubicBezTo>
                    <a:lnTo>
                      <a:pt x="3372" y="10461"/>
                    </a:lnTo>
                    <a:cubicBezTo>
                      <a:pt x="3466" y="10555"/>
                      <a:pt x="3592" y="10587"/>
                      <a:pt x="3655" y="10587"/>
                    </a:cubicBezTo>
                    <a:lnTo>
                      <a:pt x="3687" y="10587"/>
                    </a:lnTo>
                    <a:cubicBezTo>
                      <a:pt x="3813" y="10587"/>
                      <a:pt x="3939" y="10524"/>
                      <a:pt x="4002" y="10398"/>
                    </a:cubicBezTo>
                    <a:lnTo>
                      <a:pt x="4789" y="9074"/>
                    </a:lnTo>
                    <a:cubicBezTo>
                      <a:pt x="5104" y="8980"/>
                      <a:pt x="5420" y="8854"/>
                      <a:pt x="5735" y="8759"/>
                    </a:cubicBezTo>
                    <a:cubicBezTo>
                      <a:pt x="6648" y="8381"/>
                      <a:pt x="7530" y="7877"/>
                      <a:pt x="8255" y="7279"/>
                    </a:cubicBezTo>
                    <a:cubicBezTo>
                      <a:pt x="9295" y="6459"/>
                      <a:pt x="10208" y="5388"/>
                      <a:pt x="10838" y="4223"/>
                    </a:cubicBezTo>
                    <a:cubicBezTo>
                      <a:pt x="10901" y="4065"/>
                      <a:pt x="10870" y="3876"/>
                      <a:pt x="10744" y="3750"/>
                    </a:cubicBezTo>
                    <a:lnTo>
                      <a:pt x="7215" y="127"/>
                    </a:lnTo>
                    <a:cubicBezTo>
                      <a:pt x="7131" y="43"/>
                      <a:pt x="7019" y="1"/>
                      <a:pt x="69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24" name="Google Shape;11924;p45"/>
              <p:cNvSpPr/>
              <p:nvPr/>
            </p:nvSpPr>
            <p:spPr>
              <a:xfrm>
                <a:off x="-64568375" y="3361050"/>
                <a:ext cx="104775" cy="105675"/>
              </a:xfrm>
              <a:custGeom>
                <a:avLst/>
                <a:gdLst/>
                <a:ahLst/>
                <a:cxnLst/>
                <a:rect l="l" t="t" r="r" b="b"/>
                <a:pathLst>
                  <a:path w="4191" h="4227" extrusionOk="0">
                    <a:moveTo>
                      <a:pt x="2941" y="1"/>
                    </a:moveTo>
                    <a:cubicBezTo>
                      <a:pt x="2906" y="1"/>
                      <a:pt x="2871" y="2"/>
                      <a:pt x="2836" y="5"/>
                    </a:cubicBezTo>
                    <a:cubicBezTo>
                      <a:pt x="1828" y="100"/>
                      <a:pt x="883" y="320"/>
                      <a:pt x="0" y="667"/>
                    </a:cubicBezTo>
                    <a:lnTo>
                      <a:pt x="3529" y="4227"/>
                    </a:lnTo>
                    <a:cubicBezTo>
                      <a:pt x="3876" y="3313"/>
                      <a:pt x="4128" y="2368"/>
                      <a:pt x="4191" y="1392"/>
                    </a:cubicBezTo>
                    <a:cubicBezTo>
                      <a:pt x="4191" y="982"/>
                      <a:pt x="4033" y="635"/>
                      <a:pt x="3812" y="352"/>
                    </a:cubicBezTo>
                    <a:cubicBezTo>
                      <a:pt x="3558" y="125"/>
                      <a:pt x="3252" y="1"/>
                      <a:pt x="294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25" name="Google Shape;11925;p45"/>
              <p:cNvSpPr/>
              <p:nvPr/>
            </p:nvSpPr>
            <p:spPr>
              <a:xfrm>
                <a:off x="-64645575" y="3596675"/>
                <a:ext cx="85100" cy="79575"/>
              </a:xfrm>
              <a:custGeom>
                <a:avLst/>
                <a:gdLst/>
                <a:ahLst/>
                <a:cxnLst/>
                <a:rect l="l" t="t" r="r" b="b"/>
                <a:pathLst>
                  <a:path w="3404" h="3183" extrusionOk="0">
                    <a:moveTo>
                      <a:pt x="3403" y="0"/>
                    </a:moveTo>
                    <a:lnTo>
                      <a:pt x="3403" y="0"/>
                    </a:lnTo>
                    <a:cubicBezTo>
                      <a:pt x="2710" y="473"/>
                      <a:pt x="2017" y="819"/>
                      <a:pt x="1261" y="1134"/>
                    </a:cubicBezTo>
                    <a:cubicBezTo>
                      <a:pt x="1041" y="1292"/>
                      <a:pt x="726" y="1386"/>
                      <a:pt x="442" y="1449"/>
                    </a:cubicBezTo>
                    <a:cubicBezTo>
                      <a:pt x="347" y="1859"/>
                      <a:pt x="253" y="2237"/>
                      <a:pt x="95" y="2584"/>
                    </a:cubicBezTo>
                    <a:cubicBezTo>
                      <a:pt x="1" y="2741"/>
                      <a:pt x="32" y="2930"/>
                      <a:pt x="158" y="3056"/>
                    </a:cubicBezTo>
                    <a:cubicBezTo>
                      <a:pt x="253" y="3151"/>
                      <a:pt x="347" y="3182"/>
                      <a:pt x="442" y="3182"/>
                    </a:cubicBezTo>
                    <a:cubicBezTo>
                      <a:pt x="505" y="3182"/>
                      <a:pt x="568" y="3182"/>
                      <a:pt x="600" y="3151"/>
                    </a:cubicBezTo>
                    <a:cubicBezTo>
                      <a:pt x="1135" y="2867"/>
                      <a:pt x="1671" y="2521"/>
                      <a:pt x="2080" y="2080"/>
                    </a:cubicBezTo>
                    <a:cubicBezTo>
                      <a:pt x="2679" y="1481"/>
                      <a:pt x="3151" y="756"/>
                      <a:pt x="34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26" name="Google Shape;11926;p45"/>
              <p:cNvSpPr/>
              <p:nvPr/>
            </p:nvSpPr>
            <p:spPr>
              <a:xfrm>
                <a:off x="-64781025" y="3456475"/>
                <a:ext cx="80350" cy="85075"/>
              </a:xfrm>
              <a:custGeom>
                <a:avLst/>
                <a:gdLst/>
                <a:ahLst/>
                <a:cxnLst/>
                <a:rect l="l" t="t" r="r" b="b"/>
                <a:pathLst>
                  <a:path w="3214" h="3403" extrusionOk="0">
                    <a:moveTo>
                      <a:pt x="3214" y="0"/>
                    </a:moveTo>
                    <a:cubicBezTo>
                      <a:pt x="2426" y="252"/>
                      <a:pt x="1733" y="725"/>
                      <a:pt x="1134" y="1324"/>
                    </a:cubicBezTo>
                    <a:cubicBezTo>
                      <a:pt x="693" y="1733"/>
                      <a:pt x="347" y="2269"/>
                      <a:pt x="63" y="2804"/>
                    </a:cubicBezTo>
                    <a:cubicBezTo>
                      <a:pt x="0" y="2962"/>
                      <a:pt x="32" y="3151"/>
                      <a:pt x="158" y="3277"/>
                    </a:cubicBezTo>
                    <a:cubicBezTo>
                      <a:pt x="221" y="3371"/>
                      <a:pt x="347" y="3403"/>
                      <a:pt x="410" y="3403"/>
                    </a:cubicBezTo>
                    <a:cubicBezTo>
                      <a:pt x="504" y="3403"/>
                      <a:pt x="536" y="3403"/>
                      <a:pt x="630" y="3371"/>
                    </a:cubicBezTo>
                    <a:cubicBezTo>
                      <a:pt x="977" y="3214"/>
                      <a:pt x="1355" y="3088"/>
                      <a:pt x="1764" y="2993"/>
                    </a:cubicBezTo>
                    <a:cubicBezTo>
                      <a:pt x="1827" y="2678"/>
                      <a:pt x="1953" y="2426"/>
                      <a:pt x="2079" y="2143"/>
                    </a:cubicBezTo>
                    <a:cubicBezTo>
                      <a:pt x="2394" y="1387"/>
                      <a:pt x="2741" y="694"/>
                      <a:pt x="321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1927" name="Google Shape;11927;p45"/>
          <p:cNvGrpSpPr/>
          <p:nvPr/>
        </p:nvGrpSpPr>
        <p:grpSpPr>
          <a:xfrm>
            <a:off x="6744345" y="3121940"/>
            <a:ext cx="665669" cy="563617"/>
            <a:chOff x="6725760" y="3121940"/>
            <a:chExt cx="665669" cy="563617"/>
          </a:xfrm>
        </p:grpSpPr>
        <p:grpSp>
          <p:nvGrpSpPr>
            <p:cNvPr id="11928" name="Google Shape;11928;p45"/>
            <p:cNvGrpSpPr/>
            <p:nvPr/>
          </p:nvGrpSpPr>
          <p:grpSpPr>
            <a:xfrm>
              <a:off x="6725760" y="3121940"/>
              <a:ext cx="570516" cy="563617"/>
              <a:chOff x="5853000" y="3649975"/>
              <a:chExt cx="390150" cy="399275"/>
            </a:xfrm>
          </p:grpSpPr>
          <p:sp>
            <p:nvSpPr>
              <p:cNvPr id="11929" name="Google Shape;11929;p45"/>
              <p:cNvSpPr/>
              <p:nvPr/>
            </p:nvSpPr>
            <p:spPr>
              <a:xfrm>
                <a:off x="6134850" y="4024300"/>
                <a:ext cx="7775" cy="4350"/>
              </a:xfrm>
              <a:custGeom>
                <a:avLst/>
                <a:gdLst/>
                <a:ahLst/>
                <a:cxnLst/>
                <a:rect l="l" t="t" r="r" b="b"/>
                <a:pathLst>
                  <a:path w="311" h="174" extrusionOk="0">
                    <a:moveTo>
                      <a:pt x="238" y="1"/>
                    </a:moveTo>
                    <a:cubicBezTo>
                      <a:pt x="224" y="1"/>
                      <a:pt x="211" y="2"/>
                      <a:pt x="198" y="4"/>
                    </a:cubicBezTo>
                    <a:cubicBezTo>
                      <a:pt x="104" y="16"/>
                      <a:pt x="28" y="82"/>
                      <a:pt x="0" y="173"/>
                    </a:cubicBezTo>
                    <a:cubicBezTo>
                      <a:pt x="107" y="123"/>
                      <a:pt x="210" y="67"/>
                      <a:pt x="310" y="10"/>
                    </a:cubicBezTo>
                    <a:cubicBezTo>
                      <a:pt x="286" y="4"/>
                      <a:pt x="262" y="1"/>
                      <a:pt x="23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30" name="Google Shape;11930;p45"/>
              <p:cNvSpPr/>
              <p:nvPr/>
            </p:nvSpPr>
            <p:spPr>
              <a:xfrm>
                <a:off x="6103750" y="4028975"/>
                <a:ext cx="13325" cy="10950"/>
              </a:xfrm>
              <a:custGeom>
                <a:avLst/>
                <a:gdLst/>
                <a:ahLst/>
                <a:cxnLst/>
                <a:rect l="l" t="t" r="r" b="b"/>
                <a:pathLst>
                  <a:path w="533" h="438" extrusionOk="0">
                    <a:moveTo>
                      <a:pt x="285" y="1"/>
                    </a:moveTo>
                    <a:cubicBezTo>
                      <a:pt x="244" y="1"/>
                      <a:pt x="202" y="11"/>
                      <a:pt x="163" y="33"/>
                    </a:cubicBezTo>
                    <a:cubicBezTo>
                      <a:pt x="16" y="121"/>
                      <a:pt x="0" y="328"/>
                      <a:pt x="135" y="437"/>
                    </a:cubicBezTo>
                    <a:cubicBezTo>
                      <a:pt x="266" y="394"/>
                      <a:pt x="395" y="350"/>
                      <a:pt x="523" y="300"/>
                    </a:cubicBezTo>
                    <a:cubicBezTo>
                      <a:pt x="530" y="268"/>
                      <a:pt x="533" y="237"/>
                      <a:pt x="527" y="209"/>
                    </a:cubicBezTo>
                    <a:cubicBezTo>
                      <a:pt x="508" y="82"/>
                      <a:pt x="399" y="1"/>
                      <a:pt x="28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31" name="Google Shape;11931;p45"/>
              <p:cNvSpPr/>
              <p:nvPr/>
            </p:nvSpPr>
            <p:spPr>
              <a:xfrm>
                <a:off x="6073025" y="4033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8"/>
                      <a:pt x="1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2" y="208"/>
                    </a:cubicBezTo>
                    <a:cubicBezTo>
                      <a:pt x="545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32" name="Google Shape;11932;p45"/>
              <p:cNvSpPr/>
              <p:nvPr/>
            </p:nvSpPr>
            <p:spPr>
              <a:xfrm>
                <a:off x="6044050" y="4038400"/>
                <a:ext cx="13575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434" extrusionOk="0">
                    <a:moveTo>
                      <a:pt x="286" y="0"/>
                    </a:moveTo>
                    <a:cubicBezTo>
                      <a:pt x="245" y="0"/>
                      <a:pt x="204" y="10"/>
                      <a:pt x="166" y="32"/>
                    </a:cubicBezTo>
                    <a:cubicBezTo>
                      <a:pt x="16" y="120"/>
                      <a:pt x="0" y="327"/>
                      <a:pt x="132" y="433"/>
                    </a:cubicBezTo>
                    <a:cubicBezTo>
                      <a:pt x="238" y="433"/>
                      <a:pt x="345" y="430"/>
                      <a:pt x="451" y="427"/>
                    </a:cubicBezTo>
                    <a:cubicBezTo>
                      <a:pt x="514" y="371"/>
                      <a:pt x="542" y="289"/>
                      <a:pt x="530" y="208"/>
                    </a:cubicBezTo>
                    <a:cubicBezTo>
                      <a:pt x="509" y="82"/>
                      <a:pt x="400" y="0"/>
                      <a:pt x="28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33" name="Google Shape;11933;p45"/>
              <p:cNvSpPr/>
              <p:nvPr/>
            </p:nvSpPr>
            <p:spPr>
              <a:xfrm>
                <a:off x="6015750" y="4043125"/>
                <a:ext cx="117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10" extrusionOk="0">
                    <a:moveTo>
                      <a:pt x="223" y="1"/>
                    </a:moveTo>
                    <a:cubicBezTo>
                      <a:pt x="212" y="1"/>
                      <a:pt x="200" y="1"/>
                      <a:pt x="189" y="3"/>
                    </a:cubicBezTo>
                    <a:cubicBezTo>
                      <a:pt x="104" y="19"/>
                      <a:pt x="32" y="72"/>
                      <a:pt x="1" y="153"/>
                    </a:cubicBezTo>
                    <a:cubicBezTo>
                      <a:pt x="154" y="175"/>
                      <a:pt x="311" y="194"/>
                      <a:pt x="468" y="210"/>
                    </a:cubicBezTo>
                    <a:cubicBezTo>
                      <a:pt x="468" y="210"/>
                      <a:pt x="468" y="207"/>
                      <a:pt x="468" y="207"/>
                    </a:cubicBezTo>
                    <a:cubicBezTo>
                      <a:pt x="448" y="87"/>
                      <a:pt x="342" y="1"/>
                      <a:pt x="2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34" name="Google Shape;11934;p45"/>
              <p:cNvSpPr/>
              <p:nvPr/>
            </p:nvSpPr>
            <p:spPr>
              <a:xfrm>
                <a:off x="6190625" y="3986300"/>
                <a:ext cx="1275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51" h="55" extrusionOk="0">
                    <a:moveTo>
                      <a:pt x="51" y="1"/>
                    </a:moveTo>
                    <a:lnTo>
                      <a:pt x="51" y="1"/>
                    </a:lnTo>
                    <a:cubicBezTo>
                      <a:pt x="32" y="17"/>
                      <a:pt x="16" y="35"/>
                      <a:pt x="0" y="54"/>
                    </a:cubicBezTo>
                    <a:cubicBezTo>
                      <a:pt x="19" y="35"/>
                      <a:pt x="35" y="20"/>
                      <a:pt x="5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35" name="Google Shape;11935;p45"/>
              <p:cNvSpPr/>
              <p:nvPr/>
            </p:nvSpPr>
            <p:spPr>
              <a:xfrm>
                <a:off x="6157800" y="39897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3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5"/>
                      <a:pt x="0" y="314"/>
                      <a:pt x="179" y="443"/>
                    </a:cubicBezTo>
                    <a:cubicBezTo>
                      <a:pt x="224" y="475"/>
                      <a:pt x="272" y="489"/>
                      <a:pt x="320" y="489"/>
                    </a:cubicBezTo>
                    <a:cubicBezTo>
                      <a:pt x="459" y="489"/>
                      <a:pt x="587" y="366"/>
                      <a:pt x="561" y="205"/>
                    </a:cubicBezTo>
                    <a:cubicBezTo>
                      <a:pt x="544" y="86"/>
                      <a:pt x="441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36" name="Google Shape;11936;p45"/>
              <p:cNvSpPr/>
              <p:nvPr/>
            </p:nvSpPr>
            <p:spPr>
              <a:xfrm>
                <a:off x="6128025" y="39944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37" name="Google Shape;11937;p45"/>
              <p:cNvSpPr/>
              <p:nvPr/>
            </p:nvSpPr>
            <p:spPr>
              <a:xfrm>
                <a:off x="6098175" y="39991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6" y="38"/>
                      <a:pt x="1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2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38" name="Google Shape;11938;p45"/>
              <p:cNvSpPr/>
              <p:nvPr/>
            </p:nvSpPr>
            <p:spPr>
              <a:xfrm>
                <a:off x="6069650" y="4003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7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39" name="Google Shape;11939;p45"/>
              <p:cNvSpPr/>
              <p:nvPr/>
            </p:nvSpPr>
            <p:spPr>
              <a:xfrm>
                <a:off x="6038550" y="40085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5" y="1"/>
                    </a:moveTo>
                    <a:cubicBezTo>
                      <a:pt x="303" y="1"/>
                      <a:pt x="292" y="1"/>
                      <a:pt x="280" y="3"/>
                    </a:cubicBezTo>
                    <a:cubicBezTo>
                      <a:pt x="67" y="38"/>
                      <a:pt x="1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8" y="490"/>
                      <a:pt x="585" y="367"/>
                      <a:pt x="562" y="207"/>
                    </a:cubicBezTo>
                    <a:cubicBezTo>
                      <a:pt x="542" y="87"/>
                      <a:pt x="436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40" name="Google Shape;11940;p45"/>
              <p:cNvSpPr/>
              <p:nvPr/>
            </p:nvSpPr>
            <p:spPr>
              <a:xfrm>
                <a:off x="6008700" y="40133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6"/>
                      <a:pt x="1" y="314"/>
                      <a:pt x="176" y="443"/>
                    </a:cubicBezTo>
                    <a:cubicBezTo>
                      <a:pt x="221" y="475"/>
                      <a:pt x="270" y="489"/>
                      <a:pt x="318" y="489"/>
                    </a:cubicBezTo>
                    <a:cubicBezTo>
                      <a:pt x="458" y="489"/>
                      <a:pt x="587" y="366"/>
                      <a:pt x="562" y="205"/>
                    </a:cubicBezTo>
                    <a:cubicBezTo>
                      <a:pt x="542" y="86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41" name="Google Shape;11941;p45"/>
              <p:cNvSpPr/>
              <p:nvPr/>
            </p:nvSpPr>
            <p:spPr>
              <a:xfrm>
                <a:off x="5978850" y="40180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3" y="4"/>
                    </a:cubicBezTo>
                    <a:cubicBezTo>
                      <a:pt x="67" y="39"/>
                      <a:pt x="1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2" y="208"/>
                    </a:cubicBezTo>
                    <a:cubicBezTo>
                      <a:pt x="542" y="87"/>
                      <a:pt x="439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42" name="Google Shape;11942;p45"/>
              <p:cNvSpPr/>
              <p:nvPr/>
            </p:nvSpPr>
            <p:spPr>
              <a:xfrm>
                <a:off x="5951900" y="4022750"/>
                <a:ext cx="11300" cy="825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30" extrusionOk="0">
                    <a:moveTo>
                      <a:pt x="205" y="1"/>
                    </a:moveTo>
                    <a:cubicBezTo>
                      <a:pt x="128" y="1"/>
                      <a:pt x="51" y="36"/>
                      <a:pt x="1" y="113"/>
                    </a:cubicBezTo>
                    <a:cubicBezTo>
                      <a:pt x="142" y="188"/>
                      <a:pt x="289" y="260"/>
                      <a:pt x="436" y="329"/>
                    </a:cubicBezTo>
                    <a:cubicBezTo>
                      <a:pt x="449" y="288"/>
                      <a:pt x="452" y="248"/>
                      <a:pt x="446" y="207"/>
                    </a:cubicBezTo>
                    <a:cubicBezTo>
                      <a:pt x="425" y="75"/>
                      <a:pt x="316" y="1"/>
                      <a:pt x="20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43" name="Google Shape;11943;p45"/>
              <p:cNvSpPr/>
              <p:nvPr/>
            </p:nvSpPr>
            <p:spPr>
              <a:xfrm>
                <a:off x="6214450" y="3950975"/>
                <a:ext cx="4000" cy="6150"/>
              </a:xfrm>
              <a:custGeom>
                <a:avLst/>
                <a:gdLst/>
                <a:ahLst/>
                <a:cxnLst/>
                <a:rect l="l" t="t" r="r" b="b"/>
                <a:pathLst>
                  <a:path w="160" h="246" extrusionOk="0">
                    <a:moveTo>
                      <a:pt x="160" y="1"/>
                    </a:moveTo>
                    <a:lnTo>
                      <a:pt x="160" y="1"/>
                    </a:lnTo>
                    <a:cubicBezTo>
                      <a:pt x="63" y="38"/>
                      <a:pt x="0" y="138"/>
                      <a:pt x="10" y="245"/>
                    </a:cubicBezTo>
                    <a:cubicBezTo>
                      <a:pt x="63" y="164"/>
                      <a:pt x="113" y="82"/>
                      <a:pt x="16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44" name="Google Shape;11944;p45"/>
              <p:cNvSpPr/>
              <p:nvPr/>
            </p:nvSpPr>
            <p:spPr>
              <a:xfrm>
                <a:off x="6182950" y="39552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45" name="Google Shape;11945;p45"/>
              <p:cNvSpPr/>
              <p:nvPr/>
            </p:nvSpPr>
            <p:spPr>
              <a:xfrm>
                <a:off x="6154425" y="3959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5" y="405"/>
                      <a:pt x="149" y="491"/>
                      <a:pt x="265" y="491"/>
                    </a:cubicBezTo>
                    <a:cubicBezTo>
                      <a:pt x="278" y="491"/>
                      <a:pt x="291" y="490"/>
                      <a:pt x="305" y="488"/>
                    </a:cubicBezTo>
                    <a:cubicBezTo>
                      <a:pt x="521" y="453"/>
                      <a:pt x="587" y="177"/>
                      <a:pt x="411" y="49"/>
                    </a:cubicBezTo>
                    <a:cubicBezTo>
                      <a:pt x="366" y="16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46" name="Google Shape;11946;p45"/>
              <p:cNvSpPr/>
              <p:nvPr/>
            </p:nvSpPr>
            <p:spPr>
              <a:xfrm>
                <a:off x="6124625" y="39646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7" y="0"/>
                    </a:moveTo>
                    <a:cubicBezTo>
                      <a:pt x="128" y="0"/>
                      <a:pt x="0" y="124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47" name="Google Shape;11947;p45"/>
              <p:cNvSpPr/>
              <p:nvPr/>
            </p:nvSpPr>
            <p:spPr>
              <a:xfrm>
                <a:off x="6094800" y="39693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48" name="Google Shape;11948;p45"/>
              <p:cNvSpPr/>
              <p:nvPr/>
            </p:nvSpPr>
            <p:spPr>
              <a:xfrm>
                <a:off x="6064950" y="397402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1"/>
                    </a:moveTo>
                    <a:cubicBezTo>
                      <a:pt x="130" y="1"/>
                      <a:pt x="0" y="124"/>
                      <a:pt x="26" y="285"/>
                    </a:cubicBezTo>
                    <a:cubicBezTo>
                      <a:pt x="46" y="403"/>
                      <a:pt x="149" y="489"/>
                      <a:pt x="265" y="489"/>
                    </a:cubicBezTo>
                    <a:cubicBezTo>
                      <a:pt x="278" y="489"/>
                      <a:pt x="292" y="488"/>
                      <a:pt x="305" y="486"/>
                    </a:cubicBezTo>
                    <a:cubicBezTo>
                      <a:pt x="521" y="454"/>
                      <a:pt x="587" y="175"/>
                      <a:pt x="411" y="47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49" name="Google Shape;11949;p45"/>
              <p:cNvSpPr/>
              <p:nvPr/>
            </p:nvSpPr>
            <p:spPr>
              <a:xfrm>
                <a:off x="6035100" y="3978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50" name="Google Shape;11950;p45"/>
              <p:cNvSpPr/>
              <p:nvPr/>
            </p:nvSpPr>
            <p:spPr>
              <a:xfrm>
                <a:off x="6005325" y="39834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4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51" name="Google Shape;11951;p45"/>
              <p:cNvSpPr/>
              <p:nvPr/>
            </p:nvSpPr>
            <p:spPr>
              <a:xfrm>
                <a:off x="5975475" y="39881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52" name="Google Shape;11952;p45"/>
              <p:cNvSpPr/>
              <p:nvPr/>
            </p:nvSpPr>
            <p:spPr>
              <a:xfrm>
                <a:off x="5944300" y="39929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59" y="490"/>
                      <a:pt x="587" y="367"/>
                      <a:pt x="562" y="207"/>
                    </a:cubicBezTo>
                    <a:cubicBezTo>
                      <a:pt x="542" y="88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53" name="Google Shape;11953;p45"/>
              <p:cNvSpPr/>
              <p:nvPr/>
            </p:nvSpPr>
            <p:spPr>
              <a:xfrm>
                <a:off x="5916800" y="3997625"/>
                <a:ext cx="12100" cy="11200"/>
              </a:xfrm>
              <a:custGeom>
                <a:avLst/>
                <a:gdLst/>
                <a:ahLst/>
                <a:cxnLst/>
                <a:rect l="l" t="t" r="r" b="b"/>
                <a:pathLst>
                  <a:path w="484" h="448" extrusionOk="0">
                    <a:moveTo>
                      <a:pt x="226" y="1"/>
                    </a:moveTo>
                    <a:cubicBezTo>
                      <a:pt x="134" y="1"/>
                      <a:pt x="42" y="51"/>
                      <a:pt x="1" y="156"/>
                    </a:cubicBezTo>
                    <a:cubicBezTo>
                      <a:pt x="120" y="256"/>
                      <a:pt x="239" y="353"/>
                      <a:pt x="364" y="447"/>
                    </a:cubicBezTo>
                    <a:cubicBezTo>
                      <a:pt x="443" y="394"/>
                      <a:pt x="483" y="300"/>
                      <a:pt x="468" y="206"/>
                    </a:cubicBezTo>
                    <a:cubicBezTo>
                      <a:pt x="447" y="73"/>
                      <a:pt x="337" y="1"/>
                      <a:pt x="22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54" name="Google Shape;11954;p45"/>
              <p:cNvSpPr/>
              <p:nvPr/>
            </p:nvSpPr>
            <p:spPr>
              <a:xfrm>
                <a:off x="6208025" y="39206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9" y="443"/>
                    </a:cubicBezTo>
                    <a:cubicBezTo>
                      <a:pt x="224" y="476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55" name="Google Shape;11955;p45"/>
              <p:cNvSpPr/>
              <p:nvPr/>
            </p:nvSpPr>
            <p:spPr>
              <a:xfrm>
                <a:off x="6179575" y="3925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4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5" y="15"/>
                      <a:pt x="316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56" name="Google Shape;11956;p45"/>
              <p:cNvSpPr/>
              <p:nvPr/>
            </p:nvSpPr>
            <p:spPr>
              <a:xfrm>
                <a:off x="6149725" y="39300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4"/>
                      <a:pt x="26" y="283"/>
                    </a:cubicBezTo>
                    <a:cubicBezTo>
                      <a:pt x="45" y="404"/>
                      <a:pt x="149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57" name="Google Shape;11957;p45"/>
              <p:cNvSpPr/>
              <p:nvPr/>
            </p:nvSpPr>
            <p:spPr>
              <a:xfrm>
                <a:off x="6119875" y="3934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9" y="0"/>
                    </a:moveTo>
                    <a:cubicBezTo>
                      <a:pt x="129" y="0"/>
                      <a:pt x="0" y="125"/>
                      <a:pt x="26" y="286"/>
                    </a:cubicBezTo>
                    <a:cubicBezTo>
                      <a:pt x="45" y="404"/>
                      <a:pt x="149" y="490"/>
                      <a:pt x="268" y="490"/>
                    </a:cubicBezTo>
                    <a:cubicBezTo>
                      <a:pt x="281" y="490"/>
                      <a:pt x="294" y="489"/>
                      <a:pt x="308" y="487"/>
                    </a:cubicBezTo>
                    <a:cubicBezTo>
                      <a:pt x="521" y="455"/>
                      <a:pt x="587" y="176"/>
                      <a:pt x="411" y="48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58" name="Google Shape;11958;p45"/>
              <p:cNvSpPr/>
              <p:nvPr/>
            </p:nvSpPr>
            <p:spPr>
              <a:xfrm>
                <a:off x="6090100" y="39395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3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59" name="Google Shape;11959;p45"/>
              <p:cNvSpPr/>
              <p:nvPr/>
            </p:nvSpPr>
            <p:spPr>
              <a:xfrm>
                <a:off x="6060250" y="3944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8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60" name="Google Shape;11960;p45"/>
              <p:cNvSpPr/>
              <p:nvPr/>
            </p:nvSpPr>
            <p:spPr>
              <a:xfrm>
                <a:off x="6030400" y="39489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61" name="Google Shape;11961;p45"/>
              <p:cNvSpPr/>
              <p:nvPr/>
            </p:nvSpPr>
            <p:spPr>
              <a:xfrm>
                <a:off x="6000600" y="39536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5" y="15"/>
                      <a:pt x="315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62" name="Google Shape;11962;p45"/>
              <p:cNvSpPr/>
              <p:nvPr/>
            </p:nvSpPr>
            <p:spPr>
              <a:xfrm>
                <a:off x="5970775" y="3958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2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63" name="Google Shape;11963;p45"/>
              <p:cNvSpPr/>
              <p:nvPr/>
            </p:nvSpPr>
            <p:spPr>
              <a:xfrm>
                <a:off x="5940925" y="396307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4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4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64" name="Google Shape;11964;p45"/>
              <p:cNvSpPr/>
              <p:nvPr/>
            </p:nvSpPr>
            <p:spPr>
              <a:xfrm>
                <a:off x="5909750" y="396782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67" y="38"/>
                      <a:pt x="1" y="314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5"/>
                      <a:pt x="562" y="204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65" name="Google Shape;11965;p45"/>
              <p:cNvSpPr/>
              <p:nvPr/>
            </p:nvSpPr>
            <p:spPr>
              <a:xfrm>
                <a:off x="5889150" y="3972675"/>
                <a:ext cx="4950" cy="597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2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63" y="79"/>
                      <a:pt x="129" y="160"/>
                      <a:pt x="195" y="239"/>
                    </a:cubicBezTo>
                    <a:cubicBezTo>
                      <a:pt x="198" y="123"/>
                      <a:pt x="113" y="23"/>
                      <a:pt x="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66" name="Google Shape;11966;p45"/>
              <p:cNvSpPr/>
              <p:nvPr/>
            </p:nvSpPr>
            <p:spPr>
              <a:xfrm>
                <a:off x="6233325" y="3886100"/>
                <a:ext cx="9350" cy="12175"/>
              </a:xfrm>
              <a:custGeom>
                <a:avLst/>
                <a:gdLst/>
                <a:ahLst/>
                <a:cxnLst/>
                <a:rect l="l" t="t" r="r" b="b"/>
                <a:pathLst>
                  <a:path w="374" h="487" extrusionOk="0">
                    <a:moveTo>
                      <a:pt x="313" y="1"/>
                    </a:moveTo>
                    <a:cubicBezTo>
                      <a:pt x="301" y="1"/>
                      <a:pt x="288" y="2"/>
                      <a:pt x="276" y="4"/>
                    </a:cubicBezTo>
                    <a:cubicBezTo>
                      <a:pt x="4" y="48"/>
                      <a:pt x="0" y="436"/>
                      <a:pt x="270" y="487"/>
                    </a:cubicBezTo>
                    <a:cubicBezTo>
                      <a:pt x="311" y="327"/>
                      <a:pt x="345" y="170"/>
                      <a:pt x="373" y="7"/>
                    </a:cubicBezTo>
                    <a:cubicBezTo>
                      <a:pt x="354" y="3"/>
                      <a:pt x="333" y="1"/>
                      <a:pt x="31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67" name="Google Shape;11967;p45"/>
              <p:cNvSpPr/>
              <p:nvPr/>
            </p:nvSpPr>
            <p:spPr>
              <a:xfrm>
                <a:off x="6203325" y="38908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9" y="38"/>
                      <a:pt x="0" y="314"/>
                      <a:pt x="176" y="443"/>
                    </a:cubicBezTo>
                    <a:cubicBezTo>
                      <a:pt x="222" y="476"/>
                      <a:pt x="272" y="491"/>
                      <a:pt x="321" y="491"/>
                    </a:cubicBezTo>
                    <a:cubicBezTo>
                      <a:pt x="460" y="491"/>
                      <a:pt x="587" y="368"/>
                      <a:pt x="561" y="208"/>
                    </a:cubicBezTo>
                    <a:cubicBezTo>
                      <a:pt x="544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68" name="Google Shape;11968;p45"/>
              <p:cNvSpPr/>
              <p:nvPr/>
            </p:nvSpPr>
            <p:spPr>
              <a:xfrm>
                <a:off x="6174850" y="38955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0"/>
                    </a:moveTo>
                    <a:cubicBezTo>
                      <a:pt x="128" y="0"/>
                      <a:pt x="1" y="124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8" y="176"/>
                      <a:pt x="409" y="48"/>
                    </a:cubicBezTo>
                    <a:cubicBezTo>
                      <a:pt x="364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69" name="Google Shape;11969;p45"/>
              <p:cNvSpPr/>
              <p:nvPr/>
            </p:nvSpPr>
            <p:spPr>
              <a:xfrm>
                <a:off x="6145000" y="39002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1" y="1"/>
                    </a:moveTo>
                    <a:cubicBezTo>
                      <a:pt x="130" y="1"/>
                      <a:pt x="1" y="124"/>
                      <a:pt x="27" y="285"/>
                    </a:cubicBezTo>
                    <a:cubicBezTo>
                      <a:pt x="46" y="403"/>
                      <a:pt x="147" y="489"/>
                      <a:pt x="265" y="489"/>
                    </a:cubicBezTo>
                    <a:cubicBezTo>
                      <a:pt x="279" y="489"/>
                      <a:pt x="292" y="488"/>
                      <a:pt x="306" y="486"/>
                    </a:cubicBezTo>
                    <a:cubicBezTo>
                      <a:pt x="522" y="454"/>
                      <a:pt x="588" y="175"/>
                      <a:pt x="412" y="47"/>
                    </a:cubicBezTo>
                    <a:cubicBezTo>
                      <a:pt x="368" y="15"/>
                      <a:pt x="319" y="1"/>
                      <a:pt x="27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70" name="Google Shape;11970;p45"/>
              <p:cNvSpPr/>
              <p:nvPr/>
            </p:nvSpPr>
            <p:spPr>
              <a:xfrm>
                <a:off x="6115175" y="3904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21" y="452"/>
                      <a:pt x="587" y="173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71" name="Google Shape;11971;p45"/>
              <p:cNvSpPr/>
              <p:nvPr/>
            </p:nvSpPr>
            <p:spPr>
              <a:xfrm>
                <a:off x="6085375" y="39096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4" y="283"/>
                    </a:cubicBezTo>
                    <a:cubicBezTo>
                      <a:pt x="43" y="404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72" name="Google Shape;11972;p45"/>
              <p:cNvSpPr/>
              <p:nvPr/>
            </p:nvSpPr>
            <p:spPr>
              <a:xfrm>
                <a:off x="6055550" y="39143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8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7" y="177"/>
                      <a:pt x="411" y="48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73" name="Google Shape;11973;p45"/>
              <p:cNvSpPr/>
              <p:nvPr/>
            </p:nvSpPr>
            <p:spPr>
              <a:xfrm>
                <a:off x="6025700" y="3919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4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2"/>
                      <a:pt x="587" y="177"/>
                      <a:pt x="411" y="48"/>
                    </a:cubicBezTo>
                    <a:cubicBezTo>
                      <a:pt x="366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74" name="Google Shape;11974;p45"/>
              <p:cNvSpPr/>
              <p:nvPr/>
            </p:nvSpPr>
            <p:spPr>
              <a:xfrm>
                <a:off x="5995850" y="39237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6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6"/>
                      <a:pt x="587" y="177"/>
                      <a:pt x="411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75" name="Google Shape;11975;p45"/>
              <p:cNvSpPr/>
              <p:nvPr/>
            </p:nvSpPr>
            <p:spPr>
              <a:xfrm>
                <a:off x="5966075" y="39285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3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7" y="174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76" name="Google Shape;11976;p45"/>
              <p:cNvSpPr/>
              <p:nvPr/>
            </p:nvSpPr>
            <p:spPr>
              <a:xfrm>
                <a:off x="5936225" y="3933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7" y="0"/>
                    </a:moveTo>
                    <a:cubicBezTo>
                      <a:pt x="127" y="0"/>
                      <a:pt x="0" y="123"/>
                      <a:pt x="26" y="283"/>
                    </a:cubicBezTo>
                    <a:cubicBezTo>
                      <a:pt x="46" y="403"/>
                      <a:pt x="149" y="490"/>
                      <a:pt x="270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5" y="15"/>
                      <a:pt x="315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77" name="Google Shape;11977;p45"/>
              <p:cNvSpPr/>
              <p:nvPr/>
            </p:nvSpPr>
            <p:spPr>
              <a:xfrm>
                <a:off x="5906375" y="393795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78" name="Google Shape;11978;p45"/>
              <p:cNvSpPr/>
              <p:nvPr/>
            </p:nvSpPr>
            <p:spPr>
              <a:xfrm>
                <a:off x="5875200" y="39426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4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5" y="475"/>
                      <a:pt x="274" y="490"/>
                      <a:pt x="322" y="490"/>
                    </a:cubicBezTo>
                    <a:cubicBezTo>
                      <a:pt x="461" y="490"/>
                      <a:pt x="587" y="368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79" name="Google Shape;11979;p45"/>
              <p:cNvSpPr/>
              <p:nvPr/>
            </p:nvSpPr>
            <p:spPr>
              <a:xfrm>
                <a:off x="6228475" y="38562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8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80" name="Google Shape;11980;p45"/>
              <p:cNvSpPr/>
              <p:nvPr/>
            </p:nvSpPr>
            <p:spPr>
              <a:xfrm>
                <a:off x="6198625" y="38609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81" name="Google Shape;11981;p45"/>
              <p:cNvSpPr/>
              <p:nvPr/>
            </p:nvSpPr>
            <p:spPr>
              <a:xfrm>
                <a:off x="6170150" y="38657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266" y="0"/>
                    </a:moveTo>
                    <a:cubicBezTo>
                      <a:pt x="127" y="0"/>
                      <a:pt x="0" y="123"/>
                      <a:pt x="23" y="283"/>
                    </a:cubicBezTo>
                    <a:cubicBezTo>
                      <a:pt x="43" y="403"/>
                      <a:pt x="149" y="489"/>
                      <a:pt x="270" y="489"/>
                    </a:cubicBezTo>
                    <a:cubicBezTo>
                      <a:pt x="282" y="489"/>
                      <a:pt x="294" y="488"/>
                      <a:pt x="306" y="487"/>
                    </a:cubicBezTo>
                    <a:cubicBezTo>
                      <a:pt x="519" y="452"/>
                      <a:pt x="584" y="173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82" name="Google Shape;11982;p45"/>
              <p:cNvSpPr/>
              <p:nvPr/>
            </p:nvSpPr>
            <p:spPr>
              <a:xfrm>
                <a:off x="6140325" y="38704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5" y="0"/>
                    </a:moveTo>
                    <a:cubicBezTo>
                      <a:pt x="126" y="0"/>
                      <a:pt x="0" y="123"/>
                      <a:pt x="26" y="283"/>
                    </a:cubicBezTo>
                    <a:cubicBezTo>
                      <a:pt x="43" y="403"/>
                      <a:pt x="149" y="489"/>
                      <a:pt x="269" y="489"/>
                    </a:cubicBezTo>
                    <a:cubicBezTo>
                      <a:pt x="281" y="489"/>
                      <a:pt x="293" y="488"/>
                      <a:pt x="305" y="487"/>
                    </a:cubicBezTo>
                    <a:cubicBezTo>
                      <a:pt x="518" y="452"/>
                      <a:pt x="587" y="177"/>
                      <a:pt x="408" y="48"/>
                    </a:cubicBezTo>
                    <a:cubicBezTo>
                      <a:pt x="363" y="15"/>
                      <a:pt x="313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83" name="Google Shape;11983;p45"/>
              <p:cNvSpPr/>
              <p:nvPr/>
            </p:nvSpPr>
            <p:spPr>
              <a:xfrm>
                <a:off x="6110450" y="38751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70" y="1"/>
                    </a:moveTo>
                    <a:cubicBezTo>
                      <a:pt x="130" y="1"/>
                      <a:pt x="1" y="124"/>
                      <a:pt x="27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7" y="15"/>
                      <a:pt x="318" y="1"/>
                      <a:pt x="27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84" name="Google Shape;11984;p45"/>
              <p:cNvSpPr/>
              <p:nvPr/>
            </p:nvSpPr>
            <p:spPr>
              <a:xfrm>
                <a:off x="6080700" y="3879825"/>
                <a:ext cx="1455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1" extrusionOk="0">
                    <a:moveTo>
                      <a:pt x="267" y="1"/>
                    </a:moveTo>
                    <a:cubicBezTo>
                      <a:pt x="254" y="1"/>
                      <a:pt x="240" y="2"/>
                      <a:pt x="226" y="4"/>
                    </a:cubicBezTo>
                    <a:cubicBezTo>
                      <a:pt x="95" y="26"/>
                      <a:pt x="1" y="152"/>
                      <a:pt x="23" y="283"/>
                    </a:cubicBezTo>
                    <a:cubicBezTo>
                      <a:pt x="44" y="414"/>
                      <a:pt x="154" y="490"/>
                      <a:pt x="265" y="490"/>
                    </a:cubicBezTo>
                    <a:cubicBezTo>
                      <a:pt x="338" y="490"/>
                      <a:pt x="411" y="459"/>
                      <a:pt x="461" y="390"/>
                    </a:cubicBezTo>
                    <a:cubicBezTo>
                      <a:pt x="582" y="225"/>
                      <a:pt x="460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85" name="Google Shape;11985;p45"/>
              <p:cNvSpPr/>
              <p:nvPr/>
            </p:nvSpPr>
            <p:spPr>
              <a:xfrm>
                <a:off x="6050850" y="3884525"/>
                <a:ext cx="146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1" extrusionOk="0">
                    <a:moveTo>
                      <a:pt x="266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2"/>
                      <a:pt x="584" y="177"/>
                      <a:pt x="408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86" name="Google Shape;11986;p45"/>
              <p:cNvSpPr/>
              <p:nvPr/>
            </p:nvSpPr>
            <p:spPr>
              <a:xfrm>
                <a:off x="6021000" y="38892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4"/>
                    </a:cubicBezTo>
                    <a:cubicBezTo>
                      <a:pt x="46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6" y="14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87" name="Google Shape;11987;p45"/>
              <p:cNvSpPr/>
              <p:nvPr/>
            </p:nvSpPr>
            <p:spPr>
              <a:xfrm>
                <a:off x="5991150" y="3894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8" y="0"/>
                      <a:pt x="0" y="123"/>
                      <a:pt x="26" y="283"/>
                    </a:cubicBezTo>
                    <a:cubicBezTo>
                      <a:pt x="46" y="403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88" name="Google Shape;11988;p45"/>
              <p:cNvSpPr/>
              <p:nvPr/>
            </p:nvSpPr>
            <p:spPr>
              <a:xfrm>
                <a:off x="5961350" y="38987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6" y="0"/>
                    </a:moveTo>
                    <a:cubicBezTo>
                      <a:pt x="128" y="0"/>
                      <a:pt x="1" y="123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89" name="Google Shape;11989;p45"/>
              <p:cNvSpPr/>
              <p:nvPr/>
            </p:nvSpPr>
            <p:spPr>
              <a:xfrm>
                <a:off x="5931525" y="39034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7" y="1"/>
                    </a:moveTo>
                    <a:cubicBezTo>
                      <a:pt x="127" y="1"/>
                      <a:pt x="0" y="125"/>
                      <a:pt x="26" y="283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7"/>
                    </a:cubicBezTo>
                    <a:cubicBezTo>
                      <a:pt x="518" y="453"/>
                      <a:pt x="587" y="177"/>
                      <a:pt x="408" y="48"/>
                    </a:cubicBezTo>
                    <a:cubicBezTo>
                      <a:pt x="363" y="16"/>
                      <a:pt x="314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90" name="Google Shape;11990;p45"/>
              <p:cNvSpPr/>
              <p:nvPr/>
            </p:nvSpPr>
            <p:spPr>
              <a:xfrm>
                <a:off x="5901675" y="3908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91" name="Google Shape;11991;p45"/>
              <p:cNvSpPr/>
              <p:nvPr/>
            </p:nvSpPr>
            <p:spPr>
              <a:xfrm>
                <a:off x="5871825" y="39128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6" y="488"/>
                    </a:cubicBezTo>
                    <a:cubicBezTo>
                      <a:pt x="279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2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92" name="Google Shape;11992;p45"/>
              <p:cNvSpPr/>
              <p:nvPr/>
            </p:nvSpPr>
            <p:spPr>
              <a:xfrm>
                <a:off x="6223775" y="38264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4" y="1"/>
                    </a:moveTo>
                    <a:cubicBezTo>
                      <a:pt x="303" y="1"/>
                      <a:pt x="291" y="1"/>
                      <a:pt x="279" y="3"/>
                    </a:cubicBezTo>
                    <a:cubicBezTo>
                      <a:pt x="66" y="37"/>
                      <a:pt x="0" y="316"/>
                      <a:pt x="176" y="445"/>
                    </a:cubicBezTo>
                    <a:cubicBezTo>
                      <a:pt x="220" y="477"/>
                      <a:pt x="269" y="491"/>
                      <a:pt x="316" y="491"/>
                    </a:cubicBezTo>
                    <a:cubicBezTo>
                      <a:pt x="456" y="491"/>
                      <a:pt x="584" y="368"/>
                      <a:pt x="561" y="207"/>
                    </a:cubicBezTo>
                    <a:cubicBezTo>
                      <a:pt x="541" y="87"/>
                      <a:pt x="435" y="1"/>
                      <a:pt x="314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93" name="Google Shape;11993;p45"/>
              <p:cNvSpPr/>
              <p:nvPr/>
            </p:nvSpPr>
            <p:spPr>
              <a:xfrm>
                <a:off x="6193925" y="38311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9" y="1"/>
                      <a:pt x="295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5"/>
                    </a:cubicBezTo>
                    <a:cubicBezTo>
                      <a:pt x="541" y="86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94" name="Google Shape;11994;p45"/>
              <p:cNvSpPr/>
              <p:nvPr/>
            </p:nvSpPr>
            <p:spPr>
              <a:xfrm>
                <a:off x="6164075" y="38358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8"/>
                    </a:cubicBezTo>
                    <a:cubicBezTo>
                      <a:pt x="541" y="87"/>
                      <a:pt x="440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95" name="Google Shape;11995;p45"/>
              <p:cNvSpPr/>
              <p:nvPr/>
            </p:nvSpPr>
            <p:spPr>
              <a:xfrm>
                <a:off x="6135600" y="38405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0" y="124"/>
                      <a:pt x="23" y="283"/>
                    </a:cubicBezTo>
                    <a:cubicBezTo>
                      <a:pt x="43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2"/>
                      <a:pt x="584" y="177"/>
                      <a:pt x="409" y="48"/>
                    </a:cubicBezTo>
                    <a:cubicBezTo>
                      <a:pt x="364" y="15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96" name="Google Shape;11996;p45"/>
              <p:cNvSpPr/>
              <p:nvPr/>
            </p:nvSpPr>
            <p:spPr>
              <a:xfrm>
                <a:off x="6105750" y="384527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8" y="1"/>
                      <a:pt x="1" y="125"/>
                      <a:pt x="27" y="283"/>
                    </a:cubicBezTo>
                    <a:cubicBezTo>
                      <a:pt x="44" y="404"/>
                      <a:pt x="147" y="490"/>
                      <a:pt x="265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22" y="452"/>
                      <a:pt x="588" y="177"/>
                      <a:pt x="412" y="48"/>
                    </a:cubicBezTo>
                    <a:cubicBezTo>
                      <a:pt x="366" y="15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97" name="Google Shape;11997;p45"/>
              <p:cNvSpPr/>
              <p:nvPr/>
            </p:nvSpPr>
            <p:spPr>
              <a:xfrm>
                <a:off x="6074600" y="38500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98" name="Google Shape;11998;p45"/>
              <p:cNvSpPr/>
              <p:nvPr/>
            </p:nvSpPr>
            <p:spPr>
              <a:xfrm>
                <a:off x="6046225" y="3854775"/>
                <a:ext cx="14475" cy="1220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88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0" y="282"/>
                    </a:cubicBezTo>
                    <a:cubicBezTo>
                      <a:pt x="41" y="412"/>
                      <a:pt x="152" y="488"/>
                      <a:pt x="264" y="488"/>
                    </a:cubicBezTo>
                    <a:cubicBezTo>
                      <a:pt x="336" y="488"/>
                      <a:pt x="409" y="456"/>
                      <a:pt x="458" y="386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1999" name="Google Shape;11999;p45"/>
              <p:cNvSpPr/>
              <p:nvPr/>
            </p:nvSpPr>
            <p:spPr>
              <a:xfrm>
                <a:off x="6016375" y="3859475"/>
                <a:ext cx="144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79" h="490" extrusionOk="0">
                    <a:moveTo>
                      <a:pt x="265" y="0"/>
                    </a:moveTo>
                    <a:cubicBezTo>
                      <a:pt x="251" y="0"/>
                      <a:pt x="237" y="1"/>
                      <a:pt x="223" y="3"/>
                    </a:cubicBezTo>
                    <a:cubicBezTo>
                      <a:pt x="92" y="22"/>
                      <a:pt x="1" y="148"/>
                      <a:pt x="23" y="282"/>
                    </a:cubicBezTo>
                    <a:cubicBezTo>
                      <a:pt x="42" y="414"/>
                      <a:pt x="152" y="490"/>
                      <a:pt x="265" y="490"/>
                    </a:cubicBezTo>
                    <a:cubicBezTo>
                      <a:pt x="337" y="490"/>
                      <a:pt x="411" y="458"/>
                      <a:pt x="462" y="389"/>
                    </a:cubicBezTo>
                    <a:cubicBezTo>
                      <a:pt x="579" y="222"/>
                      <a:pt x="458" y="0"/>
                      <a:pt x="26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00" name="Google Shape;12000;p45"/>
              <p:cNvSpPr/>
              <p:nvPr/>
            </p:nvSpPr>
            <p:spPr>
              <a:xfrm>
                <a:off x="5986525" y="3864175"/>
                <a:ext cx="1455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490" extrusionOk="0">
                    <a:moveTo>
                      <a:pt x="267" y="0"/>
                    </a:moveTo>
                    <a:cubicBezTo>
                      <a:pt x="254" y="0"/>
                      <a:pt x="240" y="1"/>
                      <a:pt x="227" y="3"/>
                    </a:cubicBezTo>
                    <a:cubicBezTo>
                      <a:pt x="92" y="25"/>
                      <a:pt x="1" y="151"/>
                      <a:pt x="23" y="282"/>
                    </a:cubicBezTo>
                    <a:cubicBezTo>
                      <a:pt x="44" y="414"/>
                      <a:pt x="154" y="490"/>
                      <a:pt x="266" y="490"/>
                    </a:cubicBezTo>
                    <a:cubicBezTo>
                      <a:pt x="338" y="490"/>
                      <a:pt x="411" y="458"/>
                      <a:pt x="462" y="389"/>
                    </a:cubicBezTo>
                    <a:cubicBezTo>
                      <a:pt x="582" y="225"/>
                      <a:pt x="458" y="0"/>
                      <a:pt x="26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01" name="Google Shape;12001;p45"/>
              <p:cNvSpPr/>
              <p:nvPr/>
            </p:nvSpPr>
            <p:spPr>
              <a:xfrm>
                <a:off x="5956600" y="386885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269" y="1"/>
                    </a:moveTo>
                    <a:cubicBezTo>
                      <a:pt x="129" y="1"/>
                      <a:pt x="0" y="125"/>
                      <a:pt x="26" y="283"/>
                    </a:cubicBezTo>
                    <a:cubicBezTo>
                      <a:pt x="46" y="405"/>
                      <a:pt x="149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21" y="453"/>
                      <a:pt x="587" y="177"/>
                      <a:pt x="411" y="48"/>
                    </a:cubicBezTo>
                    <a:cubicBezTo>
                      <a:pt x="366" y="16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02" name="Google Shape;12002;p45"/>
              <p:cNvSpPr/>
              <p:nvPr/>
            </p:nvSpPr>
            <p:spPr>
              <a:xfrm>
                <a:off x="5926800" y="387355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7" y="1"/>
                    </a:moveTo>
                    <a:cubicBezTo>
                      <a:pt x="128" y="1"/>
                      <a:pt x="1" y="125"/>
                      <a:pt x="24" y="283"/>
                    </a:cubicBezTo>
                    <a:cubicBezTo>
                      <a:pt x="44" y="405"/>
                      <a:pt x="147" y="490"/>
                      <a:pt x="266" y="490"/>
                    </a:cubicBezTo>
                    <a:cubicBezTo>
                      <a:pt x="279" y="490"/>
                      <a:pt x="292" y="489"/>
                      <a:pt x="306" y="487"/>
                    </a:cubicBezTo>
                    <a:cubicBezTo>
                      <a:pt x="519" y="453"/>
                      <a:pt x="585" y="177"/>
                      <a:pt x="409" y="48"/>
                    </a:cubicBezTo>
                    <a:cubicBezTo>
                      <a:pt x="364" y="16"/>
                      <a:pt x="315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03" name="Google Shape;12003;p45"/>
              <p:cNvSpPr/>
              <p:nvPr/>
            </p:nvSpPr>
            <p:spPr>
              <a:xfrm>
                <a:off x="5896975" y="38783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69" y="0"/>
                    </a:moveTo>
                    <a:cubicBezTo>
                      <a:pt x="128" y="0"/>
                      <a:pt x="0" y="123"/>
                      <a:pt x="26" y="285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1" y="487"/>
                      <a:pt x="305" y="485"/>
                    </a:cubicBezTo>
                    <a:cubicBezTo>
                      <a:pt x="518" y="454"/>
                      <a:pt x="587" y="175"/>
                      <a:pt x="411" y="46"/>
                    </a:cubicBezTo>
                    <a:cubicBezTo>
                      <a:pt x="366" y="15"/>
                      <a:pt x="317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04" name="Google Shape;12004;p45"/>
              <p:cNvSpPr/>
              <p:nvPr/>
            </p:nvSpPr>
            <p:spPr>
              <a:xfrm>
                <a:off x="5867125" y="3883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05" name="Google Shape;12005;p45"/>
              <p:cNvSpPr/>
              <p:nvPr/>
            </p:nvSpPr>
            <p:spPr>
              <a:xfrm>
                <a:off x="6218975" y="37966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323" y="1"/>
                    </a:moveTo>
                    <a:cubicBezTo>
                      <a:pt x="310" y="1"/>
                      <a:pt x="296" y="2"/>
                      <a:pt x="283" y="4"/>
                    </a:cubicBezTo>
                    <a:cubicBezTo>
                      <a:pt x="70" y="39"/>
                      <a:pt x="1" y="314"/>
                      <a:pt x="180" y="443"/>
                    </a:cubicBezTo>
                    <a:cubicBezTo>
                      <a:pt x="224" y="476"/>
                      <a:pt x="274" y="490"/>
                      <a:pt x="321" y="490"/>
                    </a:cubicBezTo>
                    <a:cubicBezTo>
                      <a:pt x="460" y="490"/>
                      <a:pt x="588" y="366"/>
                      <a:pt x="562" y="208"/>
                    </a:cubicBezTo>
                    <a:cubicBezTo>
                      <a:pt x="545" y="87"/>
                      <a:pt x="442" y="1"/>
                      <a:pt x="323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06" name="Google Shape;12006;p45"/>
              <p:cNvSpPr/>
              <p:nvPr/>
            </p:nvSpPr>
            <p:spPr>
              <a:xfrm>
                <a:off x="6189225" y="38013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0" y="476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07" name="Google Shape;12007;p45"/>
              <p:cNvSpPr/>
              <p:nvPr/>
            </p:nvSpPr>
            <p:spPr>
              <a:xfrm>
                <a:off x="6159375" y="38060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1"/>
                    </a:moveTo>
                    <a:cubicBezTo>
                      <a:pt x="308" y="1"/>
                      <a:pt x="295" y="2"/>
                      <a:pt x="282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1" y="491"/>
                      <a:pt x="319" y="491"/>
                    </a:cubicBezTo>
                    <a:cubicBezTo>
                      <a:pt x="459" y="491"/>
                      <a:pt x="587" y="368"/>
                      <a:pt x="561" y="208"/>
                    </a:cubicBezTo>
                    <a:cubicBezTo>
                      <a:pt x="541" y="87"/>
                      <a:pt x="438" y="1"/>
                      <a:pt x="32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08" name="Google Shape;12008;p45"/>
              <p:cNvSpPr/>
              <p:nvPr/>
            </p:nvSpPr>
            <p:spPr>
              <a:xfrm>
                <a:off x="6129525" y="38107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7"/>
                      <a:pt x="176" y="442"/>
                    </a:cubicBezTo>
                    <a:cubicBezTo>
                      <a:pt x="222" y="475"/>
                      <a:pt x="272" y="490"/>
                      <a:pt x="320" y="490"/>
                    </a:cubicBezTo>
                    <a:cubicBezTo>
                      <a:pt x="460" y="490"/>
                      <a:pt x="587" y="367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09" name="Google Shape;12009;p45"/>
              <p:cNvSpPr/>
              <p:nvPr/>
            </p:nvSpPr>
            <p:spPr>
              <a:xfrm>
                <a:off x="6099750" y="3815450"/>
                <a:ext cx="14625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2" extrusionOk="0">
                    <a:moveTo>
                      <a:pt x="315" y="1"/>
                    </a:moveTo>
                    <a:cubicBezTo>
                      <a:pt x="303" y="1"/>
                      <a:pt x="291" y="2"/>
                      <a:pt x="279" y="3"/>
                    </a:cubicBezTo>
                    <a:cubicBezTo>
                      <a:pt x="66" y="38"/>
                      <a:pt x="0" y="317"/>
                      <a:pt x="176" y="445"/>
                    </a:cubicBezTo>
                    <a:cubicBezTo>
                      <a:pt x="220" y="477"/>
                      <a:pt x="269" y="491"/>
                      <a:pt x="317" y="491"/>
                    </a:cubicBezTo>
                    <a:cubicBezTo>
                      <a:pt x="456" y="491"/>
                      <a:pt x="585" y="368"/>
                      <a:pt x="561" y="207"/>
                    </a:cubicBezTo>
                    <a:cubicBezTo>
                      <a:pt x="541" y="87"/>
                      <a:pt x="435" y="1"/>
                      <a:pt x="31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10" name="Google Shape;12010;p45"/>
              <p:cNvSpPr/>
              <p:nvPr/>
            </p:nvSpPr>
            <p:spPr>
              <a:xfrm>
                <a:off x="6069900" y="38202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11" name="Google Shape;12011;p45"/>
              <p:cNvSpPr/>
              <p:nvPr/>
            </p:nvSpPr>
            <p:spPr>
              <a:xfrm>
                <a:off x="6040050" y="38249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12" name="Google Shape;12012;p45"/>
              <p:cNvSpPr/>
              <p:nvPr/>
            </p:nvSpPr>
            <p:spPr>
              <a:xfrm>
                <a:off x="6010200" y="38296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13" name="Google Shape;12013;p45"/>
              <p:cNvSpPr/>
              <p:nvPr/>
            </p:nvSpPr>
            <p:spPr>
              <a:xfrm>
                <a:off x="5980425" y="3834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3"/>
                      <a:pt x="176" y="441"/>
                    </a:cubicBezTo>
                    <a:cubicBezTo>
                      <a:pt x="221" y="474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14" name="Google Shape;12014;p45"/>
              <p:cNvSpPr/>
              <p:nvPr/>
            </p:nvSpPr>
            <p:spPr>
              <a:xfrm>
                <a:off x="5951900" y="38390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270" y="0"/>
                    </a:moveTo>
                    <a:cubicBezTo>
                      <a:pt x="130" y="0"/>
                      <a:pt x="0" y="123"/>
                      <a:pt x="26" y="285"/>
                    </a:cubicBezTo>
                    <a:cubicBezTo>
                      <a:pt x="46" y="403"/>
                      <a:pt x="149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21" y="454"/>
                      <a:pt x="587" y="175"/>
                      <a:pt x="411" y="46"/>
                    </a:cubicBezTo>
                    <a:cubicBezTo>
                      <a:pt x="367" y="15"/>
                      <a:pt x="318" y="0"/>
                      <a:pt x="27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15" name="Google Shape;12015;p45"/>
              <p:cNvSpPr/>
              <p:nvPr/>
            </p:nvSpPr>
            <p:spPr>
              <a:xfrm>
                <a:off x="5922050" y="38437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1"/>
                    </a:moveTo>
                    <a:cubicBezTo>
                      <a:pt x="128" y="1"/>
                      <a:pt x="0" y="123"/>
                      <a:pt x="26" y="284"/>
                    </a:cubicBezTo>
                    <a:cubicBezTo>
                      <a:pt x="46" y="404"/>
                      <a:pt x="152" y="490"/>
                      <a:pt x="270" y="490"/>
                    </a:cubicBezTo>
                    <a:cubicBezTo>
                      <a:pt x="282" y="490"/>
                      <a:pt x="293" y="489"/>
                      <a:pt x="305" y="487"/>
                    </a:cubicBezTo>
                    <a:cubicBezTo>
                      <a:pt x="521" y="453"/>
                      <a:pt x="587" y="174"/>
                      <a:pt x="411" y="49"/>
                    </a:cubicBezTo>
                    <a:cubicBezTo>
                      <a:pt x="366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16" name="Google Shape;12016;p45"/>
              <p:cNvSpPr/>
              <p:nvPr/>
            </p:nvSpPr>
            <p:spPr>
              <a:xfrm>
                <a:off x="5890950" y="38485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20" y="0"/>
                    </a:moveTo>
                    <a:cubicBezTo>
                      <a:pt x="306" y="0"/>
                      <a:pt x="293" y="1"/>
                      <a:pt x="280" y="4"/>
                    </a:cubicBezTo>
                    <a:cubicBezTo>
                      <a:pt x="66" y="38"/>
                      <a:pt x="1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2" y="207"/>
                    </a:cubicBezTo>
                    <a:cubicBezTo>
                      <a:pt x="542" y="86"/>
                      <a:pt x="438" y="0"/>
                      <a:pt x="32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17" name="Google Shape;12017;p45"/>
              <p:cNvSpPr/>
              <p:nvPr/>
            </p:nvSpPr>
            <p:spPr>
              <a:xfrm>
                <a:off x="5862425" y="3853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8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6" y="404"/>
                      <a:pt x="147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21" y="452"/>
                      <a:pt x="587" y="176"/>
                      <a:pt x="411" y="48"/>
                    </a:cubicBezTo>
                    <a:cubicBezTo>
                      <a:pt x="366" y="15"/>
                      <a:pt x="316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18" name="Google Shape;12018;p45"/>
              <p:cNvSpPr/>
              <p:nvPr/>
            </p:nvSpPr>
            <p:spPr>
              <a:xfrm>
                <a:off x="6215600" y="37667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1"/>
                    </a:moveTo>
                    <a:cubicBezTo>
                      <a:pt x="129" y="1"/>
                      <a:pt x="1" y="124"/>
                      <a:pt x="26" y="283"/>
                    </a:cubicBezTo>
                    <a:cubicBezTo>
                      <a:pt x="46" y="404"/>
                      <a:pt x="149" y="490"/>
                      <a:pt x="266" y="490"/>
                    </a:cubicBezTo>
                    <a:cubicBezTo>
                      <a:pt x="279" y="490"/>
                      <a:pt x="292" y="489"/>
                      <a:pt x="305" y="487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19" name="Google Shape;12019;p45"/>
              <p:cNvSpPr/>
              <p:nvPr/>
            </p:nvSpPr>
            <p:spPr>
              <a:xfrm>
                <a:off x="6184525" y="377147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8" y="1"/>
                    </a:moveTo>
                    <a:cubicBezTo>
                      <a:pt x="305" y="1"/>
                      <a:pt x="292" y="2"/>
                      <a:pt x="279" y="4"/>
                    </a:cubicBezTo>
                    <a:cubicBezTo>
                      <a:pt x="66" y="39"/>
                      <a:pt x="0" y="314"/>
                      <a:pt x="176" y="443"/>
                    </a:cubicBezTo>
                    <a:cubicBezTo>
                      <a:pt x="221" y="476"/>
                      <a:pt x="270" y="491"/>
                      <a:pt x="319" y="491"/>
                    </a:cubicBezTo>
                    <a:cubicBezTo>
                      <a:pt x="457" y="491"/>
                      <a:pt x="584" y="368"/>
                      <a:pt x="561" y="208"/>
                    </a:cubicBezTo>
                    <a:cubicBezTo>
                      <a:pt x="541" y="89"/>
                      <a:pt x="437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20" name="Google Shape;12020;p45"/>
              <p:cNvSpPr/>
              <p:nvPr/>
            </p:nvSpPr>
            <p:spPr>
              <a:xfrm>
                <a:off x="6154675" y="37762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7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21" name="Google Shape;12021;p45"/>
              <p:cNvSpPr/>
              <p:nvPr/>
            </p:nvSpPr>
            <p:spPr>
              <a:xfrm>
                <a:off x="6124825" y="37809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5"/>
                      <a:pt x="561" y="204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22" name="Google Shape;12022;p45"/>
              <p:cNvSpPr/>
              <p:nvPr/>
            </p:nvSpPr>
            <p:spPr>
              <a:xfrm>
                <a:off x="6094975" y="37856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1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23" name="Google Shape;12023;p45"/>
              <p:cNvSpPr/>
              <p:nvPr/>
            </p:nvSpPr>
            <p:spPr>
              <a:xfrm>
                <a:off x="6065200" y="379037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24" name="Google Shape;12024;p45"/>
              <p:cNvSpPr/>
              <p:nvPr/>
            </p:nvSpPr>
            <p:spPr>
              <a:xfrm>
                <a:off x="6035350" y="37950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25" name="Google Shape;12025;p45"/>
              <p:cNvSpPr/>
              <p:nvPr/>
            </p:nvSpPr>
            <p:spPr>
              <a:xfrm>
                <a:off x="6005500" y="37998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2" y="474"/>
                      <a:pt x="272" y="489"/>
                      <a:pt x="321" y="489"/>
                    </a:cubicBezTo>
                    <a:cubicBezTo>
                      <a:pt x="461" y="489"/>
                      <a:pt x="587" y="367"/>
                      <a:pt x="561" y="206"/>
                    </a:cubicBezTo>
                    <a:cubicBezTo>
                      <a:pt x="541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26" name="Google Shape;12026;p45"/>
              <p:cNvSpPr/>
              <p:nvPr/>
            </p:nvSpPr>
            <p:spPr>
              <a:xfrm>
                <a:off x="5975650" y="38045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3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9" y="442"/>
                    </a:cubicBezTo>
                    <a:cubicBezTo>
                      <a:pt x="223" y="474"/>
                      <a:pt x="272" y="488"/>
                      <a:pt x="320" y="488"/>
                    </a:cubicBezTo>
                    <a:cubicBezTo>
                      <a:pt x="459" y="488"/>
                      <a:pt x="587" y="366"/>
                      <a:pt x="561" y="204"/>
                    </a:cubicBezTo>
                    <a:cubicBezTo>
                      <a:pt x="544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27" name="Google Shape;12027;p45"/>
              <p:cNvSpPr/>
              <p:nvPr/>
            </p:nvSpPr>
            <p:spPr>
              <a:xfrm>
                <a:off x="5945875" y="38092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28" name="Google Shape;12028;p45"/>
              <p:cNvSpPr/>
              <p:nvPr/>
            </p:nvSpPr>
            <p:spPr>
              <a:xfrm>
                <a:off x="5916025" y="38139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29" name="Google Shape;12029;p45"/>
              <p:cNvSpPr/>
              <p:nvPr/>
            </p:nvSpPr>
            <p:spPr>
              <a:xfrm>
                <a:off x="5886175" y="38186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09" y="0"/>
                      <a:pt x="296" y="2"/>
                      <a:pt x="283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2" y="475"/>
                      <a:pt x="271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5" y="86"/>
                      <a:pt x="441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30" name="Google Shape;12030;p45"/>
              <p:cNvSpPr/>
              <p:nvPr/>
            </p:nvSpPr>
            <p:spPr>
              <a:xfrm>
                <a:off x="5857725" y="38233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266" y="0"/>
                    </a:moveTo>
                    <a:cubicBezTo>
                      <a:pt x="127" y="0"/>
                      <a:pt x="0" y="124"/>
                      <a:pt x="26" y="283"/>
                    </a:cubicBezTo>
                    <a:cubicBezTo>
                      <a:pt x="43" y="404"/>
                      <a:pt x="146" y="490"/>
                      <a:pt x="265" y="490"/>
                    </a:cubicBezTo>
                    <a:cubicBezTo>
                      <a:pt x="278" y="490"/>
                      <a:pt x="291" y="489"/>
                      <a:pt x="305" y="486"/>
                    </a:cubicBezTo>
                    <a:cubicBezTo>
                      <a:pt x="518" y="452"/>
                      <a:pt x="587" y="176"/>
                      <a:pt x="408" y="48"/>
                    </a:cubicBezTo>
                    <a:cubicBezTo>
                      <a:pt x="363" y="15"/>
                      <a:pt x="314" y="0"/>
                      <a:pt x="266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31" name="Google Shape;12031;p45"/>
              <p:cNvSpPr/>
              <p:nvPr/>
            </p:nvSpPr>
            <p:spPr>
              <a:xfrm>
                <a:off x="6211300" y="3739300"/>
                <a:ext cx="7625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305" h="396" extrusionOk="0">
                    <a:moveTo>
                      <a:pt x="60" y="0"/>
                    </a:moveTo>
                    <a:cubicBezTo>
                      <a:pt x="16" y="53"/>
                      <a:pt x="1" y="122"/>
                      <a:pt x="10" y="188"/>
                    </a:cubicBezTo>
                    <a:cubicBezTo>
                      <a:pt x="30" y="309"/>
                      <a:pt x="133" y="395"/>
                      <a:pt x="250" y="395"/>
                    </a:cubicBezTo>
                    <a:cubicBezTo>
                      <a:pt x="263" y="395"/>
                      <a:pt x="276" y="394"/>
                      <a:pt x="289" y="392"/>
                    </a:cubicBezTo>
                    <a:cubicBezTo>
                      <a:pt x="295" y="392"/>
                      <a:pt x="298" y="392"/>
                      <a:pt x="305" y="389"/>
                    </a:cubicBezTo>
                    <a:cubicBezTo>
                      <a:pt x="226" y="257"/>
                      <a:pt x="145" y="129"/>
                      <a:pt x="6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32" name="Google Shape;12032;p45"/>
              <p:cNvSpPr/>
              <p:nvPr/>
            </p:nvSpPr>
            <p:spPr>
              <a:xfrm>
                <a:off x="6179725" y="3741650"/>
                <a:ext cx="14700" cy="1230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2" extrusionOk="0">
                    <a:moveTo>
                      <a:pt x="318" y="1"/>
                    </a:moveTo>
                    <a:cubicBezTo>
                      <a:pt x="307" y="1"/>
                      <a:pt x="295" y="2"/>
                      <a:pt x="283" y="3"/>
                    </a:cubicBezTo>
                    <a:cubicBezTo>
                      <a:pt x="70" y="38"/>
                      <a:pt x="1" y="317"/>
                      <a:pt x="179" y="445"/>
                    </a:cubicBezTo>
                    <a:cubicBezTo>
                      <a:pt x="224" y="477"/>
                      <a:pt x="273" y="491"/>
                      <a:pt x="320" y="491"/>
                    </a:cubicBezTo>
                    <a:cubicBezTo>
                      <a:pt x="460" y="491"/>
                      <a:pt x="588" y="368"/>
                      <a:pt x="562" y="207"/>
                    </a:cubicBezTo>
                    <a:cubicBezTo>
                      <a:pt x="545" y="87"/>
                      <a:pt x="439" y="1"/>
                      <a:pt x="31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33" name="Google Shape;12033;p45"/>
              <p:cNvSpPr/>
              <p:nvPr/>
            </p:nvSpPr>
            <p:spPr>
              <a:xfrm>
                <a:off x="6149975" y="3746425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2" y="1"/>
                      <a:pt x="279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69" y="490"/>
                      <a:pt x="317" y="490"/>
                    </a:cubicBezTo>
                    <a:cubicBezTo>
                      <a:pt x="456" y="490"/>
                      <a:pt x="584" y="365"/>
                      <a:pt x="561" y="204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34" name="Google Shape;12034;p45"/>
              <p:cNvSpPr/>
              <p:nvPr/>
            </p:nvSpPr>
            <p:spPr>
              <a:xfrm>
                <a:off x="6120125" y="37511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35" name="Google Shape;12035;p45"/>
              <p:cNvSpPr/>
              <p:nvPr/>
            </p:nvSpPr>
            <p:spPr>
              <a:xfrm>
                <a:off x="6090275" y="3755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3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1" y="86"/>
                      <a:pt x="440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36" name="Google Shape;12036;p45"/>
              <p:cNvSpPr/>
              <p:nvPr/>
            </p:nvSpPr>
            <p:spPr>
              <a:xfrm>
                <a:off x="6060425" y="376052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6" y="1"/>
                      <a:pt x="294" y="2"/>
                      <a:pt x="282" y="3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4" y="490"/>
                      <a:pt x="322" y="490"/>
                    </a:cubicBezTo>
                    <a:cubicBezTo>
                      <a:pt x="460" y="490"/>
                      <a:pt x="587" y="368"/>
                      <a:pt x="561" y="207"/>
                    </a:cubicBezTo>
                    <a:cubicBezTo>
                      <a:pt x="544" y="87"/>
                      <a:pt x="438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37" name="Google Shape;12037;p45"/>
              <p:cNvSpPr/>
              <p:nvPr/>
            </p:nvSpPr>
            <p:spPr>
              <a:xfrm>
                <a:off x="6030650" y="37652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2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4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38" name="Google Shape;12038;p45"/>
              <p:cNvSpPr/>
              <p:nvPr/>
            </p:nvSpPr>
            <p:spPr>
              <a:xfrm>
                <a:off x="6000800" y="377000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6" y="35"/>
                      <a:pt x="0" y="314"/>
                      <a:pt x="176" y="442"/>
                    </a:cubicBezTo>
                    <a:cubicBezTo>
                      <a:pt x="220" y="474"/>
                      <a:pt x="269" y="488"/>
                      <a:pt x="317" y="488"/>
                    </a:cubicBezTo>
                    <a:cubicBezTo>
                      <a:pt x="457" y="488"/>
                      <a:pt x="587" y="366"/>
                      <a:pt x="561" y="204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39" name="Google Shape;12039;p45"/>
              <p:cNvSpPr/>
              <p:nvPr/>
            </p:nvSpPr>
            <p:spPr>
              <a:xfrm>
                <a:off x="5970950" y="37747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40" name="Google Shape;12040;p45"/>
              <p:cNvSpPr/>
              <p:nvPr/>
            </p:nvSpPr>
            <p:spPr>
              <a:xfrm>
                <a:off x="5941175" y="377940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5" y="366"/>
                      <a:pt x="561" y="207"/>
                    </a:cubicBezTo>
                    <a:cubicBezTo>
                      <a:pt x="542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41" name="Google Shape;12041;p45"/>
              <p:cNvSpPr/>
              <p:nvPr/>
            </p:nvSpPr>
            <p:spPr>
              <a:xfrm>
                <a:off x="5911325" y="3784100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2" y="0"/>
                    </a:moveTo>
                    <a:cubicBezTo>
                      <a:pt x="309" y="0"/>
                      <a:pt x="296" y="2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2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42" name="Google Shape;12042;p45"/>
              <p:cNvSpPr/>
              <p:nvPr/>
            </p:nvSpPr>
            <p:spPr>
              <a:xfrm>
                <a:off x="5881475" y="37888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20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43" name="Google Shape;12043;p45"/>
              <p:cNvSpPr/>
              <p:nvPr/>
            </p:nvSpPr>
            <p:spPr>
              <a:xfrm>
                <a:off x="5853000" y="3793525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268" y="1"/>
                    </a:moveTo>
                    <a:cubicBezTo>
                      <a:pt x="129" y="1"/>
                      <a:pt x="0" y="123"/>
                      <a:pt x="24" y="285"/>
                    </a:cubicBezTo>
                    <a:cubicBezTo>
                      <a:pt x="44" y="405"/>
                      <a:pt x="150" y="491"/>
                      <a:pt x="271" y="491"/>
                    </a:cubicBezTo>
                    <a:cubicBezTo>
                      <a:pt x="282" y="491"/>
                      <a:pt x="294" y="490"/>
                      <a:pt x="306" y="489"/>
                    </a:cubicBezTo>
                    <a:cubicBezTo>
                      <a:pt x="519" y="454"/>
                      <a:pt x="585" y="175"/>
                      <a:pt x="409" y="47"/>
                    </a:cubicBezTo>
                    <a:cubicBezTo>
                      <a:pt x="365" y="15"/>
                      <a:pt x="316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44" name="Google Shape;12044;p45"/>
              <p:cNvSpPr/>
              <p:nvPr/>
            </p:nvSpPr>
            <p:spPr>
              <a:xfrm>
                <a:off x="6176350" y="37118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8" y="0"/>
                    </a:moveTo>
                    <a:cubicBezTo>
                      <a:pt x="129" y="0"/>
                      <a:pt x="1" y="123"/>
                      <a:pt x="26" y="283"/>
                    </a:cubicBezTo>
                    <a:cubicBezTo>
                      <a:pt x="46" y="403"/>
                      <a:pt x="152" y="489"/>
                      <a:pt x="270" y="489"/>
                    </a:cubicBezTo>
                    <a:cubicBezTo>
                      <a:pt x="282" y="489"/>
                      <a:pt x="293" y="489"/>
                      <a:pt x="305" y="487"/>
                    </a:cubicBezTo>
                    <a:cubicBezTo>
                      <a:pt x="521" y="452"/>
                      <a:pt x="587" y="177"/>
                      <a:pt x="412" y="48"/>
                    </a:cubicBezTo>
                    <a:cubicBezTo>
                      <a:pt x="366" y="15"/>
                      <a:pt x="317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45" name="Google Shape;12045;p45"/>
              <p:cNvSpPr/>
              <p:nvPr/>
            </p:nvSpPr>
            <p:spPr>
              <a:xfrm>
                <a:off x="6145175" y="3716575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323" y="0"/>
                    </a:moveTo>
                    <a:cubicBezTo>
                      <a:pt x="310" y="0"/>
                      <a:pt x="296" y="1"/>
                      <a:pt x="283" y="3"/>
                    </a:cubicBezTo>
                    <a:cubicBezTo>
                      <a:pt x="70" y="38"/>
                      <a:pt x="1" y="314"/>
                      <a:pt x="179" y="442"/>
                    </a:cubicBezTo>
                    <a:cubicBezTo>
                      <a:pt x="224" y="475"/>
                      <a:pt x="274" y="490"/>
                      <a:pt x="321" y="490"/>
                    </a:cubicBezTo>
                    <a:cubicBezTo>
                      <a:pt x="460" y="490"/>
                      <a:pt x="587" y="366"/>
                      <a:pt x="562" y="207"/>
                    </a:cubicBezTo>
                    <a:cubicBezTo>
                      <a:pt x="545" y="86"/>
                      <a:pt x="442" y="0"/>
                      <a:pt x="32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46" name="Google Shape;12046;p45"/>
              <p:cNvSpPr/>
              <p:nvPr/>
            </p:nvSpPr>
            <p:spPr>
              <a:xfrm>
                <a:off x="6115425" y="37212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3"/>
                    </a:cubicBezTo>
                    <a:cubicBezTo>
                      <a:pt x="66" y="38"/>
                      <a:pt x="0" y="314"/>
                      <a:pt x="175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47" name="Google Shape;12047;p45"/>
              <p:cNvSpPr/>
              <p:nvPr/>
            </p:nvSpPr>
            <p:spPr>
              <a:xfrm>
                <a:off x="6085575" y="3725975"/>
                <a:ext cx="1467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1" extrusionOk="0">
                    <a:moveTo>
                      <a:pt x="317" y="1"/>
                    </a:moveTo>
                    <a:cubicBezTo>
                      <a:pt x="305" y="1"/>
                      <a:pt x="294" y="2"/>
                      <a:pt x="282" y="3"/>
                    </a:cubicBezTo>
                    <a:cubicBezTo>
                      <a:pt x="66" y="38"/>
                      <a:pt x="0" y="317"/>
                      <a:pt x="176" y="442"/>
                    </a:cubicBezTo>
                    <a:cubicBezTo>
                      <a:pt x="221" y="475"/>
                      <a:pt x="271" y="490"/>
                      <a:pt x="319" y="490"/>
                    </a:cubicBezTo>
                    <a:cubicBezTo>
                      <a:pt x="459" y="490"/>
                      <a:pt x="587" y="368"/>
                      <a:pt x="561" y="207"/>
                    </a:cubicBezTo>
                    <a:cubicBezTo>
                      <a:pt x="541" y="87"/>
                      <a:pt x="435" y="1"/>
                      <a:pt x="31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48" name="Google Shape;12048;p45"/>
              <p:cNvSpPr/>
              <p:nvPr/>
            </p:nvSpPr>
            <p:spPr>
              <a:xfrm>
                <a:off x="6055725" y="3730750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5"/>
                      <a:pt x="0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9" y="488"/>
                      <a:pt x="587" y="365"/>
                      <a:pt x="561" y="204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49" name="Google Shape;12049;p45"/>
              <p:cNvSpPr/>
              <p:nvPr/>
            </p:nvSpPr>
            <p:spPr>
              <a:xfrm>
                <a:off x="6025950" y="3735450"/>
                <a:ext cx="1462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0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7" y="490"/>
                      <a:pt x="584" y="366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50" name="Google Shape;12050;p45"/>
              <p:cNvSpPr/>
              <p:nvPr/>
            </p:nvSpPr>
            <p:spPr>
              <a:xfrm>
                <a:off x="5996100" y="37401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51" name="Google Shape;12051;p45"/>
              <p:cNvSpPr/>
              <p:nvPr/>
            </p:nvSpPr>
            <p:spPr>
              <a:xfrm>
                <a:off x="5966250" y="374485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52" name="Google Shape;12052;p45"/>
              <p:cNvSpPr/>
              <p:nvPr/>
            </p:nvSpPr>
            <p:spPr>
              <a:xfrm>
                <a:off x="5936400" y="374957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8" y="0"/>
                    </a:moveTo>
                    <a:cubicBezTo>
                      <a:pt x="306" y="0"/>
                      <a:pt x="294" y="1"/>
                      <a:pt x="282" y="3"/>
                    </a:cubicBezTo>
                    <a:cubicBezTo>
                      <a:pt x="69" y="37"/>
                      <a:pt x="0" y="313"/>
                      <a:pt x="179" y="441"/>
                    </a:cubicBezTo>
                    <a:cubicBezTo>
                      <a:pt x="224" y="475"/>
                      <a:pt x="274" y="489"/>
                      <a:pt x="322" y="489"/>
                    </a:cubicBezTo>
                    <a:cubicBezTo>
                      <a:pt x="460" y="489"/>
                      <a:pt x="587" y="367"/>
                      <a:pt x="561" y="206"/>
                    </a:cubicBezTo>
                    <a:cubicBezTo>
                      <a:pt x="544" y="86"/>
                      <a:pt x="438" y="0"/>
                      <a:pt x="31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53" name="Google Shape;12053;p45"/>
              <p:cNvSpPr/>
              <p:nvPr/>
            </p:nvSpPr>
            <p:spPr>
              <a:xfrm>
                <a:off x="5906625" y="37543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69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54" name="Google Shape;12054;p45"/>
              <p:cNvSpPr/>
              <p:nvPr/>
            </p:nvSpPr>
            <p:spPr>
              <a:xfrm>
                <a:off x="5876775" y="3759025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0" y="474"/>
                      <a:pt x="270" y="489"/>
                      <a:pt x="317" y="489"/>
                    </a:cubicBezTo>
                    <a:cubicBezTo>
                      <a:pt x="458" y="489"/>
                      <a:pt x="587" y="366"/>
                      <a:pt x="561" y="204"/>
                    </a:cubicBezTo>
                    <a:cubicBezTo>
                      <a:pt x="542" y="86"/>
                      <a:pt x="438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55" name="Google Shape;12055;p45"/>
              <p:cNvSpPr/>
              <p:nvPr/>
            </p:nvSpPr>
            <p:spPr>
              <a:xfrm>
                <a:off x="6141800" y="36867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9" y="1"/>
                    </a:moveTo>
                    <a:cubicBezTo>
                      <a:pt x="129" y="1"/>
                      <a:pt x="1" y="125"/>
                      <a:pt x="26" y="283"/>
                    </a:cubicBezTo>
                    <a:cubicBezTo>
                      <a:pt x="46" y="405"/>
                      <a:pt x="149" y="490"/>
                      <a:pt x="268" y="490"/>
                    </a:cubicBezTo>
                    <a:cubicBezTo>
                      <a:pt x="281" y="490"/>
                      <a:pt x="295" y="489"/>
                      <a:pt x="308" y="487"/>
                    </a:cubicBezTo>
                    <a:cubicBezTo>
                      <a:pt x="521" y="453"/>
                      <a:pt x="587" y="177"/>
                      <a:pt x="412" y="48"/>
                    </a:cubicBezTo>
                    <a:cubicBezTo>
                      <a:pt x="367" y="15"/>
                      <a:pt x="317" y="1"/>
                      <a:pt x="269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56" name="Google Shape;12056;p45"/>
              <p:cNvSpPr/>
              <p:nvPr/>
            </p:nvSpPr>
            <p:spPr>
              <a:xfrm>
                <a:off x="6112025" y="369145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268" y="0"/>
                    </a:moveTo>
                    <a:cubicBezTo>
                      <a:pt x="128" y="0"/>
                      <a:pt x="1" y="123"/>
                      <a:pt x="26" y="284"/>
                    </a:cubicBezTo>
                    <a:cubicBezTo>
                      <a:pt x="43" y="403"/>
                      <a:pt x="146" y="488"/>
                      <a:pt x="265" y="488"/>
                    </a:cubicBezTo>
                    <a:cubicBezTo>
                      <a:pt x="278" y="488"/>
                      <a:pt x="292" y="487"/>
                      <a:pt x="305" y="485"/>
                    </a:cubicBezTo>
                    <a:cubicBezTo>
                      <a:pt x="518" y="454"/>
                      <a:pt x="587" y="175"/>
                      <a:pt x="409" y="46"/>
                    </a:cubicBezTo>
                    <a:cubicBezTo>
                      <a:pt x="364" y="14"/>
                      <a:pt x="315" y="0"/>
                      <a:pt x="26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57" name="Google Shape;12057;p45"/>
              <p:cNvSpPr/>
              <p:nvPr/>
            </p:nvSpPr>
            <p:spPr>
              <a:xfrm>
                <a:off x="6080850" y="3696200"/>
                <a:ext cx="147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89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3" y="4"/>
                    </a:cubicBezTo>
                    <a:cubicBezTo>
                      <a:pt x="67" y="35"/>
                      <a:pt x="1" y="314"/>
                      <a:pt x="176" y="442"/>
                    </a:cubicBezTo>
                    <a:cubicBezTo>
                      <a:pt x="221" y="474"/>
                      <a:pt x="270" y="488"/>
                      <a:pt x="318" y="488"/>
                    </a:cubicBezTo>
                    <a:cubicBezTo>
                      <a:pt x="458" y="488"/>
                      <a:pt x="588" y="365"/>
                      <a:pt x="562" y="204"/>
                    </a:cubicBezTo>
                    <a:cubicBezTo>
                      <a:pt x="542" y="86"/>
                      <a:pt x="439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58" name="Google Shape;12058;p45"/>
              <p:cNvSpPr/>
              <p:nvPr/>
            </p:nvSpPr>
            <p:spPr>
              <a:xfrm>
                <a:off x="6051025" y="37009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1" y="0"/>
                    </a:moveTo>
                    <a:cubicBezTo>
                      <a:pt x="308" y="0"/>
                      <a:pt x="295" y="1"/>
                      <a:pt x="282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0" y="475"/>
                      <a:pt x="270" y="490"/>
                      <a:pt x="318" y="490"/>
                    </a:cubicBezTo>
                    <a:cubicBezTo>
                      <a:pt x="458" y="490"/>
                      <a:pt x="587" y="366"/>
                      <a:pt x="561" y="207"/>
                    </a:cubicBezTo>
                    <a:cubicBezTo>
                      <a:pt x="541" y="86"/>
                      <a:pt x="438" y="0"/>
                      <a:pt x="32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59" name="Google Shape;12059;p45"/>
              <p:cNvSpPr/>
              <p:nvPr/>
            </p:nvSpPr>
            <p:spPr>
              <a:xfrm>
                <a:off x="6021175" y="3705600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22" y="0"/>
                    </a:moveTo>
                    <a:cubicBezTo>
                      <a:pt x="309" y="0"/>
                      <a:pt x="296" y="1"/>
                      <a:pt x="282" y="4"/>
                    </a:cubicBezTo>
                    <a:cubicBezTo>
                      <a:pt x="69" y="38"/>
                      <a:pt x="0" y="314"/>
                      <a:pt x="179" y="442"/>
                    </a:cubicBezTo>
                    <a:cubicBezTo>
                      <a:pt x="224" y="475"/>
                      <a:pt x="273" y="490"/>
                      <a:pt x="320" y="490"/>
                    </a:cubicBezTo>
                    <a:cubicBezTo>
                      <a:pt x="460" y="490"/>
                      <a:pt x="587" y="366"/>
                      <a:pt x="561" y="207"/>
                    </a:cubicBezTo>
                    <a:cubicBezTo>
                      <a:pt x="544" y="86"/>
                      <a:pt x="441" y="0"/>
                      <a:pt x="322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60" name="Google Shape;12060;p45"/>
              <p:cNvSpPr/>
              <p:nvPr/>
            </p:nvSpPr>
            <p:spPr>
              <a:xfrm>
                <a:off x="5991400" y="3710300"/>
                <a:ext cx="14625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5" h="491" extrusionOk="0">
                    <a:moveTo>
                      <a:pt x="319" y="0"/>
                    </a:moveTo>
                    <a:cubicBezTo>
                      <a:pt x="306" y="0"/>
                      <a:pt x="293" y="1"/>
                      <a:pt x="279" y="4"/>
                    </a:cubicBezTo>
                    <a:cubicBezTo>
                      <a:pt x="66" y="38"/>
                      <a:pt x="0" y="314"/>
                      <a:pt x="176" y="442"/>
                    </a:cubicBezTo>
                    <a:cubicBezTo>
                      <a:pt x="221" y="476"/>
                      <a:pt x="271" y="490"/>
                      <a:pt x="319" y="490"/>
                    </a:cubicBezTo>
                    <a:cubicBezTo>
                      <a:pt x="458" y="490"/>
                      <a:pt x="584" y="368"/>
                      <a:pt x="561" y="207"/>
                    </a:cubicBezTo>
                    <a:cubicBezTo>
                      <a:pt x="541" y="86"/>
                      <a:pt x="438" y="0"/>
                      <a:pt x="31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61" name="Google Shape;12061;p45"/>
              <p:cNvSpPr/>
              <p:nvPr/>
            </p:nvSpPr>
            <p:spPr>
              <a:xfrm>
                <a:off x="5961550" y="3715025"/>
                <a:ext cx="14675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90" extrusionOk="0">
                    <a:moveTo>
                      <a:pt x="317" y="0"/>
                    </a:moveTo>
                    <a:cubicBezTo>
                      <a:pt x="305" y="0"/>
                      <a:pt x="294" y="1"/>
                      <a:pt x="282" y="3"/>
                    </a:cubicBezTo>
                    <a:cubicBezTo>
                      <a:pt x="66" y="37"/>
                      <a:pt x="0" y="316"/>
                      <a:pt x="176" y="441"/>
                    </a:cubicBezTo>
                    <a:cubicBezTo>
                      <a:pt x="221" y="475"/>
                      <a:pt x="271" y="489"/>
                      <a:pt x="319" y="489"/>
                    </a:cubicBezTo>
                    <a:cubicBezTo>
                      <a:pt x="459" y="489"/>
                      <a:pt x="587" y="367"/>
                      <a:pt x="561" y="206"/>
                    </a:cubicBezTo>
                    <a:cubicBezTo>
                      <a:pt x="541" y="86"/>
                      <a:pt x="435" y="0"/>
                      <a:pt x="317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62" name="Google Shape;12062;p45"/>
              <p:cNvSpPr/>
              <p:nvPr/>
            </p:nvSpPr>
            <p:spPr>
              <a:xfrm>
                <a:off x="5931700" y="3719775"/>
                <a:ext cx="14675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489" extrusionOk="0">
                    <a:moveTo>
                      <a:pt x="322" y="1"/>
                    </a:moveTo>
                    <a:cubicBezTo>
                      <a:pt x="309" y="1"/>
                      <a:pt x="296" y="2"/>
                      <a:pt x="282" y="4"/>
                    </a:cubicBezTo>
                    <a:cubicBezTo>
                      <a:pt x="66" y="35"/>
                      <a:pt x="0" y="314"/>
                      <a:pt x="176" y="443"/>
                    </a:cubicBezTo>
                    <a:cubicBezTo>
                      <a:pt x="221" y="474"/>
                      <a:pt x="270" y="489"/>
                      <a:pt x="318" y="489"/>
                    </a:cubicBezTo>
                    <a:cubicBezTo>
                      <a:pt x="459" y="489"/>
                      <a:pt x="587" y="366"/>
                      <a:pt x="561" y="204"/>
                    </a:cubicBezTo>
                    <a:cubicBezTo>
                      <a:pt x="541" y="86"/>
                      <a:pt x="441" y="1"/>
                      <a:pt x="322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63" name="Google Shape;12063;p45"/>
              <p:cNvSpPr/>
              <p:nvPr/>
            </p:nvSpPr>
            <p:spPr>
              <a:xfrm>
                <a:off x="5903250" y="3724450"/>
                <a:ext cx="146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4" h="490" extrusionOk="0">
                    <a:moveTo>
                      <a:pt x="265" y="1"/>
                    </a:moveTo>
                    <a:cubicBezTo>
                      <a:pt x="126" y="1"/>
                      <a:pt x="0" y="123"/>
                      <a:pt x="26" y="284"/>
                    </a:cubicBezTo>
                    <a:cubicBezTo>
                      <a:pt x="43" y="404"/>
                      <a:pt x="149" y="490"/>
                      <a:pt x="269" y="490"/>
                    </a:cubicBezTo>
                    <a:cubicBezTo>
                      <a:pt x="281" y="490"/>
                      <a:pt x="293" y="489"/>
                      <a:pt x="305" y="487"/>
                    </a:cubicBezTo>
                    <a:cubicBezTo>
                      <a:pt x="518" y="453"/>
                      <a:pt x="584" y="174"/>
                      <a:pt x="408" y="49"/>
                    </a:cubicBezTo>
                    <a:cubicBezTo>
                      <a:pt x="363" y="16"/>
                      <a:pt x="313" y="1"/>
                      <a:pt x="265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64" name="Google Shape;12064;p45"/>
              <p:cNvSpPr/>
              <p:nvPr/>
            </p:nvSpPr>
            <p:spPr>
              <a:xfrm>
                <a:off x="5878725" y="3731925"/>
                <a:ext cx="8875" cy="947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379" extrusionOk="0">
                    <a:moveTo>
                      <a:pt x="258" y="0"/>
                    </a:moveTo>
                    <a:lnTo>
                      <a:pt x="258" y="0"/>
                    </a:lnTo>
                    <a:cubicBezTo>
                      <a:pt x="167" y="123"/>
                      <a:pt x="82" y="245"/>
                      <a:pt x="1" y="373"/>
                    </a:cubicBezTo>
                    <a:cubicBezTo>
                      <a:pt x="17" y="377"/>
                      <a:pt x="35" y="379"/>
                      <a:pt x="53" y="379"/>
                    </a:cubicBezTo>
                    <a:cubicBezTo>
                      <a:pt x="66" y="379"/>
                      <a:pt x="79" y="378"/>
                      <a:pt x="92" y="377"/>
                    </a:cubicBezTo>
                    <a:cubicBezTo>
                      <a:pt x="267" y="348"/>
                      <a:pt x="355" y="148"/>
                      <a:pt x="2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65" name="Google Shape;12065;p45"/>
              <p:cNvSpPr/>
              <p:nvPr/>
            </p:nvSpPr>
            <p:spPr>
              <a:xfrm>
                <a:off x="6107425" y="3661650"/>
                <a:ext cx="1380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489" extrusionOk="0">
                    <a:moveTo>
                      <a:pt x="254" y="0"/>
                    </a:moveTo>
                    <a:cubicBezTo>
                      <a:pt x="245" y="0"/>
                      <a:pt x="235" y="0"/>
                      <a:pt x="223" y="4"/>
                    </a:cubicBezTo>
                    <a:cubicBezTo>
                      <a:pt x="91" y="22"/>
                      <a:pt x="0" y="148"/>
                      <a:pt x="19" y="282"/>
                    </a:cubicBezTo>
                    <a:cubicBezTo>
                      <a:pt x="40" y="406"/>
                      <a:pt x="147" y="488"/>
                      <a:pt x="260" y="488"/>
                    </a:cubicBezTo>
                    <a:cubicBezTo>
                      <a:pt x="299" y="488"/>
                      <a:pt x="339" y="479"/>
                      <a:pt x="376" y="458"/>
                    </a:cubicBezTo>
                    <a:cubicBezTo>
                      <a:pt x="527" y="380"/>
                      <a:pt x="552" y="176"/>
                      <a:pt x="427" y="63"/>
                    </a:cubicBezTo>
                    <a:cubicBezTo>
                      <a:pt x="370" y="41"/>
                      <a:pt x="314" y="19"/>
                      <a:pt x="254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66" name="Google Shape;12066;p45"/>
              <p:cNvSpPr/>
              <p:nvPr/>
            </p:nvSpPr>
            <p:spPr>
              <a:xfrm>
                <a:off x="6077475" y="3666325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6" y="1"/>
                    </a:moveTo>
                    <a:cubicBezTo>
                      <a:pt x="127" y="1"/>
                      <a:pt x="1" y="123"/>
                      <a:pt x="26" y="284"/>
                    </a:cubicBezTo>
                    <a:cubicBezTo>
                      <a:pt x="43" y="405"/>
                      <a:pt x="146" y="490"/>
                      <a:pt x="265" y="490"/>
                    </a:cubicBezTo>
                    <a:cubicBezTo>
                      <a:pt x="278" y="490"/>
                      <a:pt x="292" y="489"/>
                      <a:pt x="305" y="487"/>
                    </a:cubicBezTo>
                    <a:cubicBezTo>
                      <a:pt x="518" y="453"/>
                      <a:pt x="587" y="177"/>
                      <a:pt x="409" y="48"/>
                    </a:cubicBezTo>
                    <a:cubicBezTo>
                      <a:pt x="363" y="15"/>
                      <a:pt x="314" y="1"/>
                      <a:pt x="266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67" name="Google Shape;12067;p45"/>
              <p:cNvSpPr/>
              <p:nvPr/>
            </p:nvSpPr>
            <p:spPr>
              <a:xfrm>
                <a:off x="6047625" y="36710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68" name="Google Shape;12068;p45"/>
              <p:cNvSpPr/>
              <p:nvPr/>
            </p:nvSpPr>
            <p:spPr>
              <a:xfrm>
                <a:off x="6017775" y="367575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9" y="0"/>
                    </a:moveTo>
                    <a:cubicBezTo>
                      <a:pt x="130" y="0"/>
                      <a:pt x="1" y="124"/>
                      <a:pt x="26" y="283"/>
                    </a:cubicBezTo>
                    <a:cubicBezTo>
                      <a:pt x="46" y="404"/>
                      <a:pt x="150" y="490"/>
                      <a:pt x="266" y="490"/>
                    </a:cubicBezTo>
                    <a:cubicBezTo>
                      <a:pt x="279" y="490"/>
                      <a:pt x="292" y="488"/>
                      <a:pt x="305" y="486"/>
                    </a:cubicBezTo>
                    <a:cubicBezTo>
                      <a:pt x="521" y="452"/>
                      <a:pt x="587" y="176"/>
                      <a:pt x="412" y="48"/>
                    </a:cubicBezTo>
                    <a:cubicBezTo>
                      <a:pt x="367" y="15"/>
                      <a:pt x="318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69" name="Google Shape;12069;p45"/>
              <p:cNvSpPr/>
              <p:nvPr/>
            </p:nvSpPr>
            <p:spPr>
              <a:xfrm>
                <a:off x="5987975" y="3680475"/>
                <a:ext cx="146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489" extrusionOk="0">
                    <a:moveTo>
                      <a:pt x="269" y="0"/>
                    </a:moveTo>
                    <a:cubicBezTo>
                      <a:pt x="129" y="0"/>
                      <a:pt x="1" y="123"/>
                      <a:pt x="24" y="285"/>
                    </a:cubicBezTo>
                    <a:cubicBezTo>
                      <a:pt x="44" y="403"/>
                      <a:pt x="148" y="489"/>
                      <a:pt x="266" y="489"/>
                    </a:cubicBezTo>
                    <a:cubicBezTo>
                      <a:pt x="279" y="489"/>
                      <a:pt x="293" y="487"/>
                      <a:pt x="306" y="485"/>
                    </a:cubicBezTo>
                    <a:cubicBezTo>
                      <a:pt x="520" y="454"/>
                      <a:pt x="585" y="175"/>
                      <a:pt x="410" y="47"/>
                    </a:cubicBezTo>
                    <a:cubicBezTo>
                      <a:pt x="365" y="15"/>
                      <a:pt x="316" y="0"/>
                      <a:pt x="269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70" name="Google Shape;12070;p45"/>
              <p:cNvSpPr/>
              <p:nvPr/>
            </p:nvSpPr>
            <p:spPr>
              <a:xfrm>
                <a:off x="5958150" y="3685200"/>
                <a:ext cx="14700" cy="12250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0" extrusionOk="0">
                    <a:moveTo>
                      <a:pt x="267" y="1"/>
                    </a:moveTo>
                    <a:cubicBezTo>
                      <a:pt x="127" y="1"/>
                      <a:pt x="1" y="123"/>
                      <a:pt x="27" y="284"/>
                    </a:cubicBezTo>
                    <a:cubicBezTo>
                      <a:pt x="44" y="404"/>
                      <a:pt x="149" y="490"/>
                      <a:pt x="270" y="490"/>
                    </a:cubicBezTo>
                    <a:cubicBezTo>
                      <a:pt x="282" y="490"/>
                      <a:pt x="294" y="489"/>
                      <a:pt x="305" y="487"/>
                    </a:cubicBezTo>
                    <a:cubicBezTo>
                      <a:pt x="522" y="453"/>
                      <a:pt x="587" y="174"/>
                      <a:pt x="412" y="49"/>
                    </a:cubicBezTo>
                    <a:cubicBezTo>
                      <a:pt x="366" y="16"/>
                      <a:pt x="316" y="1"/>
                      <a:pt x="26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71" name="Google Shape;12071;p45"/>
              <p:cNvSpPr/>
              <p:nvPr/>
            </p:nvSpPr>
            <p:spPr>
              <a:xfrm>
                <a:off x="5928300" y="3689900"/>
                <a:ext cx="14700" cy="122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491" extrusionOk="0">
                    <a:moveTo>
                      <a:pt x="268" y="1"/>
                    </a:moveTo>
                    <a:cubicBezTo>
                      <a:pt x="129" y="1"/>
                      <a:pt x="1" y="123"/>
                      <a:pt x="27" y="284"/>
                    </a:cubicBezTo>
                    <a:cubicBezTo>
                      <a:pt x="46" y="403"/>
                      <a:pt x="150" y="491"/>
                      <a:pt x="267" y="491"/>
                    </a:cubicBezTo>
                    <a:cubicBezTo>
                      <a:pt x="280" y="491"/>
                      <a:pt x="293" y="490"/>
                      <a:pt x="305" y="487"/>
                    </a:cubicBezTo>
                    <a:cubicBezTo>
                      <a:pt x="522" y="453"/>
                      <a:pt x="587" y="177"/>
                      <a:pt x="412" y="49"/>
                    </a:cubicBezTo>
                    <a:cubicBezTo>
                      <a:pt x="367" y="16"/>
                      <a:pt x="317" y="1"/>
                      <a:pt x="268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72" name="Google Shape;12072;p45"/>
              <p:cNvSpPr/>
              <p:nvPr/>
            </p:nvSpPr>
            <p:spPr>
              <a:xfrm>
                <a:off x="5907250" y="3703100"/>
                <a:ext cx="3550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135" extrusionOk="0">
                    <a:moveTo>
                      <a:pt x="141" y="0"/>
                    </a:moveTo>
                    <a:cubicBezTo>
                      <a:pt x="94" y="44"/>
                      <a:pt x="47" y="91"/>
                      <a:pt x="0" y="135"/>
                    </a:cubicBezTo>
                    <a:cubicBezTo>
                      <a:pt x="63" y="113"/>
                      <a:pt x="116" y="63"/>
                      <a:pt x="14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73" name="Google Shape;12073;p45"/>
              <p:cNvSpPr/>
              <p:nvPr/>
            </p:nvSpPr>
            <p:spPr>
              <a:xfrm>
                <a:off x="6044125" y="3649975"/>
                <a:ext cx="10900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436" h="139" extrusionOk="0">
                    <a:moveTo>
                      <a:pt x="0" y="1"/>
                    </a:moveTo>
                    <a:cubicBezTo>
                      <a:pt x="38" y="85"/>
                      <a:pt x="124" y="139"/>
                      <a:pt x="216" y="139"/>
                    </a:cubicBezTo>
                    <a:cubicBezTo>
                      <a:pt x="230" y="139"/>
                      <a:pt x="243" y="138"/>
                      <a:pt x="257" y="135"/>
                    </a:cubicBezTo>
                    <a:cubicBezTo>
                      <a:pt x="332" y="123"/>
                      <a:pt x="398" y="76"/>
                      <a:pt x="436" y="7"/>
                    </a:cubicBezTo>
                    <a:cubicBezTo>
                      <a:pt x="320" y="4"/>
                      <a:pt x="207" y="1"/>
                      <a:pt x="91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74" name="Google Shape;12074;p45"/>
              <p:cNvSpPr/>
              <p:nvPr/>
            </p:nvSpPr>
            <p:spPr>
              <a:xfrm>
                <a:off x="6013725" y="3651000"/>
                <a:ext cx="12625" cy="7200"/>
              </a:xfrm>
              <a:custGeom>
                <a:avLst/>
                <a:gdLst/>
                <a:ahLst/>
                <a:cxnLst/>
                <a:rect l="l" t="t" r="r" b="b"/>
                <a:pathLst>
                  <a:path w="505" h="288" extrusionOk="0">
                    <a:moveTo>
                      <a:pt x="483" y="0"/>
                    </a:moveTo>
                    <a:cubicBezTo>
                      <a:pt x="320" y="19"/>
                      <a:pt x="157" y="41"/>
                      <a:pt x="0" y="66"/>
                    </a:cubicBezTo>
                    <a:cubicBezTo>
                      <a:pt x="0" y="72"/>
                      <a:pt x="0" y="75"/>
                      <a:pt x="0" y="82"/>
                    </a:cubicBezTo>
                    <a:cubicBezTo>
                      <a:pt x="20" y="202"/>
                      <a:pt x="126" y="288"/>
                      <a:pt x="245" y="288"/>
                    </a:cubicBezTo>
                    <a:cubicBezTo>
                      <a:pt x="256" y="288"/>
                      <a:pt x="268" y="287"/>
                      <a:pt x="279" y="285"/>
                    </a:cubicBezTo>
                    <a:cubicBezTo>
                      <a:pt x="414" y="263"/>
                      <a:pt x="505" y="138"/>
                      <a:pt x="483" y="3"/>
                    </a:cubicBezTo>
                    <a:cubicBezTo>
                      <a:pt x="483" y="3"/>
                      <a:pt x="483" y="3"/>
                      <a:pt x="483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75" name="Google Shape;12075;p45"/>
              <p:cNvSpPr/>
              <p:nvPr/>
            </p:nvSpPr>
            <p:spPr>
              <a:xfrm>
                <a:off x="5984575" y="3656400"/>
                <a:ext cx="117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61" extrusionOk="0">
                    <a:moveTo>
                      <a:pt x="458" y="0"/>
                    </a:moveTo>
                    <a:lnTo>
                      <a:pt x="458" y="0"/>
                    </a:lnTo>
                    <a:cubicBezTo>
                      <a:pt x="305" y="41"/>
                      <a:pt x="151" y="85"/>
                      <a:pt x="1" y="135"/>
                    </a:cubicBezTo>
                    <a:cubicBezTo>
                      <a:pt x="45" y="212"/>
                      <a:pt x="127" y="260"/>
                      <a:pt x="215" y="260"/>
                    </a:cubicBezTo>
                    <a:cubicBezTo>
                      <a:pt x="227" y="260"/>
                      <a:pt x="239" y="259"/>
                      <a:pt x="251" y="257"/>
                    </a:cubicBezTo>
                    <a:cubicBezTo>
                      <a:pt x="377" y="236"/>
                      <a:pt x="467" y="126"/>
                      <a:pt x="458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12076" name="Google Shape;12076;p45"/>
            <p:cNvSpPr/>
            <p:nvPr/>
          </p:nvSpPr>
          <p:spPr>
            <a:xfrm>
              <a:off x="6783015" y="3121957"/>
              <a:ext cx="608414" cy="554298"/>
            </a:xfrm>
            <a:custGeom>
              <a:avLst/>
              <a:gdLst/>
              <a:ahLst/>
              <a:cxnLst/>
              <a:rect l="l" t="t" r="r" b="b"/>
              <a:pathLst>
                <a:path w="6296" h="5736" extrusionOk="0">
                  <a:moveTo>
                    <a:pt x="3148" y="1"/>
                  </a:moveTo>
                  <a:cubicBezTo>
                    <a:pt x="2414" y="1"/>
                    <a:pt x="1681" y="281"/>
                    <a:pt x="1121" y="841"/>
                  </a:cubicBezTo>
                  <a:cubicBezTo>
                    <a:pt x="0" y="1961"/>
                    <a:pt x="0" y="3776"/>
                    <a:pt x="1121" y="4895"/>
                  </a:cubicBezTo>
                  <a:cubicBezTo>
                    <a:pt x="1681" y="5456"/>
                    <a:pt x="2414" y="5736"/>
                    <a:pt x="3148" y="5736"/>
                  </a:cubicBezTo>
                  <a:cubicBezTo>
                    <a:pt x="3882" y="5736"/>
                    <a:pt x="4615" y="5456"/>
                    <a:pt x="5175" y="4895"/>
                  </a:cubicBezTo>
                  <a:cubicBezTo>
                    <a:pt x="6296" y="3776"/>
                    <a:pt x="6296" y="1961"/>
                    <a:pt x="5175" y="841"/>
                  </a:cubicBezTo>
                  <a:cubicBezTo>
                    <a:pt x="4615" y="281"/>
                    <a:pt x="3882" y="1"/>
                    <a:pt x="31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2077" name="Google Shape;12077;p45"/>
            <p:cNvGrpSpPr/>
            <p:nvPr/>
          </p:nvGrpSpPr>
          <p:grpSpPr>
            <a:xfrm>
              <a:off x="6935442" y="3237634"/>
              <a:ext cx="315922" cy="293055"/>
              <a:chOff x="6543825" y="3202075"/>
              <a:chExt cx="296975" cy="275350"/>
            </a:xfrm>
          </p:grpSpPr>
          <p:sp>
            <p:nvSpPr>
              <p:cNvPr id="12078" name="Google Shape;12078;p45"/>
              <p:cNvSpPr/>
              <p:nvPr/>
            </p:nvSpPr>
            <p:spPr>
              <a:xfrm>
                <a:off x="6683250" y="3202075"/>
                <a:ext cx="17350" cy="43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1734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lnTo>
                      <a:pt x="0" y="1355"/>
                    </a:lnTo>
                    <a:cubicBezTo>
                      <a:pt x="0" y="1576"/>
                      <a:pt x="158" y="1733"/>
                      <a:pt x="347" y="1733"/>
                    </a:cubicBezTo>
                    <a:cubicBezTo>
                      <a:pt x="536" y="1733"/>
                      <a:pt x="693" y="1576"/>
                      <a:pt x="693" y="1355"/>
                    </a:cubicBezTo>
                    <a:lnTo>
                      <a:pt x="693" y="347"/>
                    </a:ln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79" name="Google Shape;12079;p45"/>
              <p:cNvSpPr/>
              <p:nvPr/>
            </p:nvSpPr>
            <p:spPr>
              <a:xfrm>
                <a:off x="6613925" y="3236125"/>
                <a:ext cx="35475" cy="347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388" extrusionOk="0">
                    <a:moveTo>
                      <a:pt x="363" y="1"/>
                    </a:moveTo>
                    <a:cubicBezTo>
                      <a:pt x="276" y="1"/>
                      <a:pt x="190" y="40"/>
                      <a:pt x="127" y="119"/>
                    </a:cubicBezTo>
                    <a:cubicBezTo>
                      <a:pt x="1" y="245"/>
                      <a:pt x="1" y="466"/>
                      <a:pt x="127" y="592"/>
                    </a:cubicBezTo>
                    <a:lnTo>
                      <a:pt x="820" y="1316"/>
                    </a:lnTo>
                    <a:cubicBezTo>
                      <a:pt x="883" y="1364"/>
                      <a:pt x="969" y="1387"/>
                      <a:pt x="1056" y="1387"/>
                    </a:cubicBezTo>
                    <a:cubicBezTo>
                      <a:pt x="1143" y="1387"/>
                      <a:pt x="1229" y="1364"/>
                      <a:pt x="1292" y="1316"/>
                    </a:cubicBezTo>
                    <a:cubicBezTo>
                      <a:pt x="1418" y="1190"/>
                      <a:pt x="1418" y="938"/>
                      <a:pt x="1292" y="844"/>
                    </a:cubicBezTo>
                    <a:lnTo>
                      <a:pt x="599" y="119"/>
                    </a:lnTo>
                    <a:cubicBezTo>
                      <a:pt x="536" y="40"/>
                      <a:pt x="450" y="1"/>
                      <a:pt x="36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80" name="Google Shape;12080;p45"/>
              <p:cNvSpPr/>
              <p:nvPr/>
            </p:nvSpPr>
            <p:spPr>
              <a:xfrm>
                <a:off x="6734425" y="3236425"/>
                <a:ext cx="35475" cy="344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1376" extrusionOk="0">
                    <a:moveTo>
                      <a:pt x="1054" y="0"/>
                    </a:moveTo>
                    <a:cubicBezTo>
                      <a:pt x="976" y="0"/>
                      <a:pt x="894" y="33"/>
                      <a:pt x="820" y="107"/>
                    </a:cubicBezTo>
                    <a:lnTo>
                      <a:pt x="95" y="832"/>
                    </a:lnTo>
                    <a:cubicBezTo>
                      <a:pt x="1" y="926"/>
                      <a:pt x="1" y="1178"/>
                      <a:pt x="95" y="1304"/>
                    </a:cubicBezTo>
                    <a:cubicBezTo>
                      <a:pt x="158" y="1352"/>
                      <a:pt x="253" y="1375"/>
                      <a:pt x="344" y="1375"/>
                    </a:cubicBezTo>
                    <a:cubicBezTo>
                      <a:pt x="434" y="1375"/>
                      <a:pt x="521" y="1352"/>
                      <a:pt x="568" y="1304"/>
                    </a:cubicBezTo>
                    <a:lnTo>
                      <a:pt x="1293" y="580"/>
                    </a:lnTo>
                    <a:cubicBezTo>
                      <a:pt x="1419" y="454"/>
                      <a:pt x="1419" y="233"/>
                      <a:pt x="1293" y="107"/>
                    </a:cubicBezTo>
                    <a:cubicBezTo>
                      <a:pt x="1226" y="41"/>
                      <a:pt x="1142" y="0"/>
                      <a:pt x="105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81" name="Google Shape;12081;p45"/>
              <p:cNvSpPr/>
              <p:nvPr/>
            </p:nvSpPr>
            <p:spPr>
              <a:xfrm>
                <a:off x="6805325" y="3322575"/>
                <a:ext cx="35475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4853" extrusionOk="0">
                    <a:moveTo>
                      <a:pt x="0" y="1"/>
                    </a:moveTo>
                    <a:lnTo>
                      <a:pt x="0" y="4852"/>
                    </a:lnTo>
                    <a:lnTo>
                      <a:pt x="1040" y="4852"/>
                    </a:lnTo>
                    <a:cubicBezTo>
                      <a:pt x="1261" y="4852"/>
                      <a:pt x="1418" y="4695"/>
                      <a:pt x="1418" y="4506"/>
                    </a:cubicBezTo>
                    <a:lnTo>
                      <a:pt x="1418" y="316"/>
                    </a:lnTo>
                    <a:cubicBezTo>
                      <a:pt x="1355" y="158"/>
                      <a:pt x="1198" y="1"/>
                      <a:pt x="104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82" name="Google Shape;12082;p45"/>
              <p:cNvSpPr/>
              <p:nvPr/>
            </p:nvSpPr>
            <p:spPr>
              <a:xfrm>
                <a:off x="6543825" y="3323275"/>
                <a:ext cx="35475" cy="1214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4856" extrusionOk="0">
                    <a:moveTo>
                      <a:pt x="323" y="0"/>
                    </a:moveTo>
                    <a:cubicBezTo>
                      <a:pt x="132" y="0"/>
                      <a:pt x="1" y="149"/>
                      <a:pt x="1" y="351"/>
                    </a:cubicBezTo>
                    <a:lnTo>
                      <a:pt x="1" y="4509"/>
                    </a:lnTo>
                    <a:cubicBezTo>
                      <a:pt x="1" y="4698"/>
                      <a:pt x="158" y="4856"/>
                      <a:pt x="379" y="4856"/>
                    </a:cubicBezTo>
                    <a:lnTo>
                      <a:pt x="1418" y="4856"/>
                    </a:lnTo>
                    <a:lnTo>
                      <a:pt x="1418" y="4"/>
                    </a:lnTo>
                    <a:lnTo>
                      <a:pt x="379" y="4"/>
                    </a:lnTo>
                    <a:cubicBezTo>
                      <a:pt x="360" y="1"/>
                      <a:pt x="341" y="0"/>
                      <a:pt x="32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83" name="Google Shape;12083;p45"/>
              <p:cNvSpPr/>
              <p:nvPr/>
            </p:nvSpPr>
            <p:spPr>
              <a:xfrm>
                <a:off x="6643075" y="3332025"/>
                <a:ext cx="143375" cy="104000"/>
              </a:xfrm>
              <a:custGeom>
                <a:avLst/>
                <a:gdLst/>
                <a:ahLst/>
                <a:cxnLst/>
                <a:rect l="l" t="t" r="r" b="b"/>
                <a:pathLst>
                  <a:path w="5735" h="4160" extrusionOk="0">
                    <a:moveTo>
                      <a:pt x="1639" y="1"/>
                    </a:moveTo>
                    <a:cubicBezTo>
                      <a:pt x="1450" y="1"/>
                      <a:pt x="1198" y="158"/>
                      <a:pt x="1072" y="379"/>
                    </a:cubicBezTo>
                    <a:lnTo>
                      <a:pt x="0" y="2490"/>
                    </a:lnTo>
                    <a:cubicBezTo>
                      <a:pt x="158" y="2584"/>
                      <a:pt x="378" y="2616"/>
                      <a:pt x="567" y="2616"/>
                    </a:cubicBezTo>
                    <a:cubicBezTo>
                      <a:pt x="1072" y="2616"/>
                      <a:pt x="1544" y="2364"/>
                      <a:pt x="1796" y="1891"/>
                    </a:cubicBezTo>
                    <a:lnTo>
                      <a:pt x="2017" y="1418"/>
                    </a:lnTo>
                    <a:lnTo>
                      <a:pt x="2710" y="1418"/>
                    </a:lnTo>
                    <a:cubicBezTo>
                      <a:pt x="2899" y="1418"/>
                      <a:pt x="3056" y="1481"/>
                      <a:pt x="3182" y="1607"/>
                    </a:cubicBezTo>
                    <a:lnTo>
                      <a:pt x="5734" y="4159"/>
                    </a:lnTo>
                    <a:lnTo>
                      <a:pt x="5734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2084" name="Google Shape;12084;p45"/>
              <p:cNvSpPr/>
              <p:nvPr/>
            </p:nvSpPr>
            <p:spPr>
              <a:xfrm>
                <a:off x="6595025" y="3288700"/>
                <a:ext cx="175675" cy="188725"/>
              </a:xfrm>
              <a:custGeom>
                <a:avLst/>
                <a:gdLst/>
                <a:ahLst/>
                <a:cxnLst/>
                <a:rect l="l" t="t" r="r" b="b"/>
                <a:pathLst>
                  <a:path w="7027" h="7549" extrusionOk="0">
                    <a:moveTo>
                      <a:pt x="2206" y="1"/>
                    </a:moveTo>
                    <a:cubicBezTo>
                      <a:pt x="1828" y="1"/>
                      <a:pt x="1481" y="221"/>
                      <a:pt x="1261" y="568"/>
                    </a:cubicBezTo>
                    <a:lnTo>
                      <a:pt x="946" y="1198"/>
                    </a:lnTo>
                    <a:cubicBezTo>
                      <a:pt x="914" y="1324"/>
                      <a:pt x="757" y="1419"/>
                      <a:pt x="631" y="1419"/>
                    </a:cubicBezTo>
                    <a:lnTo>
                      <a:pt x="1" y="1419"/>
                    </a:lnTo>
                    <a:lnTo>
                      <a:pt x="1" y="6239"/>
                    </a:lnTo>
                    <a:lnTo>
                      <a:pt x="1576" y="6239"/>
                    </a:lnTo>
                    <a:lnTo>
                      <a:pt x="2584" y="7247"/>
                    </a:lnTo>
                    <a:cubicBezTo>
                      <a:pt x="2768" y="7431"/>
                      <a:pt x="3054" y="7548"/>
                      <a:pt x="3330" y="7548"/>
                    </a:cubicBezTo>
                    <a:cubicBezTo>
                      <a:pt x="3431" y="7548"/>
                      <a:pt x="3531" y="7533"/>
                      <a:pt x="3624" y="7499"/>
                    </a:cubicBezTo>
                    <a:lnTo>
                      <a:pt x="6585" y="6554"/>
                    </a:lnTo>
                    <a:cubicBezTo>
                      <a:pt x="6743" y="6522"/>
                      <a:pt x="6900" y="6396"/>
                      <a:pt x="7026" y="6302"/>
                    </a:cubicBezTo>
                    <a:lnTo>
                      <a:pt x="4537" y="3813"/>
                    </a:lnTo>
                    <a:lnTo>
                      <a:pt x="4380" y="3813"/>
                    </a:lnTo>
                    <a:lnTo>
                      <a:pt x="4348" y="3844"/>
                    </a:lnTo>
                    <a:cubicBezTo>
                      <a:pt x="4033" y="4506"/>
                      <a:pt x="3340" y="4947"/>
                      <a:pt x="2647" y="5042"/>
                    </a:cubicBezTo>
                    <a:cubicBezTo>
                      <a:pt x="2601" y="5044"/>
                      <a:pt x="2556" y="5046"/>
                      <a:pt x="2511" y="5046"/>
                    </a:cubicBezTo>
                    <a:cubicBezTo>
                      <a:pt x="2046" y="5046"/>
                      <a:pt x="1698" y="4899"/>
                      <a:pt x="1324" y="4727"/>
                    </a:cubicBezTo>
                    <a:cubicBezTo>
                      <a:pt x="1103" y="4632"/>
                      <a:pt x="1040" y="4412"/>
                      <a:pt x="1166" y="4254"/>
                    </a:cubicBezTo>
                    <a:lnTo>
                      <a:pt x="2363" y="1797"/>
                    </a:lnTo>
                    <a:cubicBezTo>
                      <a:pt x="2615" y="1324"/>
                      <a:pt x="3088" y="1041"/>
                      <a:pt x="3592" y="1041"/>
                    </a:cubicBezTo>
                    <a:lnTo>
                      <a:pt x="5104" y="1041"/>
                    </a:lnTo>
                    <a:cubicBezTo>
                      <a:pt x="5167" y="852"/>
                      <a:pt x="5262" y="631"/>
                      <a:pt x="5262" y="347"/>
                    </a:cubicBezTo>
                    <a:cubicBezTo>
                      <a:pt x="5262" y="158"/>
                      <a:pt x="5104" y="1"/>
                      <a:pt x="488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12085" name="Google Shape;12085;p45"/>
          <p:cNvSpPr txBox="1">
            <a:spLocks noGrp="1"/>
          </p:cNvSpPr>
          <p:nvPr>
            <p:ph type="subTitle" idx="15"/>
          </p:nvPr>
        </p:nvSpPr>
        <p:spPr>
          <a:xfrm>
            <a:off x="6198334" y="3737725"/>
            <a:ext cx="17427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effectLst/>
                <a:latin typeface="Rajdhani" panose="020B0604020202020204" charset="0"/>
                <a:ea typeface="Calibri" panose="020F0502020204030204" pitchFamily="34" charset="0"/>
                <a:cs typeface="Rajdhani" panose="020B0604020202020204" charset="0"/>
              </a:rPr>
              <a:t>Open-source BI</a:t>
            </a:r>
          </a:p>
        </p:txBody>
      </p:sp>
      <p:sp>
        <p:nvSpPr>
          <p:cNvPr id="15" name="Google Shape;8791;p31">
            <a:extLst>
              <a:ext uri="{FF2B5EF4-FFF2-40B4-BE49-F238E27FC236}">
                <a16:creationId xmlns:a16="http://schemas.microsoft.com/office/drawing/2014/main" id="{B4E5A011-8FC0-FFA0-6819-0A119807CF5F}"/>
              </a:ext>
            </a:extLst>
          </p:cNvPr>
          <p:cNvSpPr txBox="1">
            <a:spLocks/>
          </p:cNvSpPr>
          <p:nvPr/>
        </p:nvSpPr>
        <p:spPr>
          <a:xfrm>
            <a:off x="924187" y="658957"/>
            <a:ext cx="866671" cy="452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3000" b="1" dirty="0">
                <a:ln>
                  <a:solidFill>
                    <a:schemeClr val="accent3">
                      <a:lumMod val="75000"/>
                    </a:schemeClr>
                  </a:solidFill>
                </a:ln>
                <a:solidFill>
                  <a:schemeClr val="accent3">
                    <a:lumMod val="7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05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5" name="Google Shape;9345;p3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5481766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BI tools and techniques</a:t>
            </a:r>
          </a:p>
        </p:txBody>
      </p:sp>
      <p:sp>
        <p:nvSpPr>
          <p:cNvPr id="9346" name="Google Shape;9346;p37"/>
          <p:cNvSpPr txBox="1">
            <a:spLocks noGrp="1"/>
          </p:cNvSpPr>
          <p:nvPr>
            <p:ph type="subTitle" idx="1"/>
          </p:nvPr>
        </p:nvSpPr>
        <p:spPr>
          <a:xfrm>
            <a:off x="972600" y="25767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Online Analytical Processing </a:t>
            </a:r>
            <a:endParaRPr dirty="0"/>
          </a:p>
        </p:txBody>
      </p:sp>
      <p:sp>
        <p:nvSpPr>
          <p:cNvPr id="9347" name="Google Shape;9347;p37"/>
          <p:cNvSpPr txBox="1">
            <a:spLocks noGrp="1"/>
          </p:cNvSpPr>
          <p:nvPr>
            <p:ph type="subTitle" idx="3"/>
          </p:nvPr>
        </p:nvSpPr>
        <p:spPr>
          <a:xfrm>
            <a:off x="6428700" y="2576859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Extract, Transforming, Load</a:t>
            </a:r>
            <a:endParaRPr dirty="0"/>
          </a:p>
        </p:txBody>
      </p:sp>
      <p:sp>
        <p:nvSpPr>
          <p:cNvPr id="9348" name="Google Shape;9348;p37"/>
          <p:cNvSpPr txBox="1">
            <a:spLocks noGrp="1"/>
          </p:cNvSpPr>
          <p:nvPr>
            <p:ph type="subTitle" idx="5"/>
          </p:nvPr>
        </p:nvSpPr>
        <p:spPr>
          <a:xfrm>
            <a:off x="3710208" y="3003874"/>
            <a:ext cx="1742700" cy="61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Examining and analyzing big data sets to find significant patterns and trends</a:t>
            </a:r>
            <a:endParaRPr dirty="0"/>
          </a:p>
        </p:txBody>
      </p:sp>
      <p:grpSp>
        <p:nvGrpSpPr>
          <p:cNvPr id="9349" name="Google Shape;9349;p37"/>
          <p:cNvGrpSpPr/>
          <p:nvPr/>
        </p:nvGrpSpPr>
        <p:grpSpPr>
          <a:xfrm>
            <a:off x="7021136" y="1468605"/>
            <a:ext cx="557827" cy="557510"/>
            <a:chOff x="2682673" y="1614641"/>
            <a:chExt cx="557827" cy="557510"/>
          </a:xfrm>
        </p:grpSpPr>
        <p:grpSp>
          <p:nvGrpSpPr>
            <p:cNvPr id="9350" name="Google Shape;9350;p37"/>
            <p:cNvGrpSpPr/>
            <p:nvPr/>
          </p:nvGrpSpPr>
          <p:grpSpPr>
            <a:xfrm>
              <a:off x="2721912" y="1614641"/>
              <a:ext cx="518589" cy="515370"/>
              <a:chOff x="841987" y="1277966"/>
              <a:chExt cx="518589" cy="515370"/>
            </a:xfrm>
          </p:grpSpPr>
          <p:sp>
            <p:nvSpPr>
              <p:cNvPr id="9351" name="Google Shape;9351;p37"/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52" name="Google Shape;9352;p37"/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53" name="Google Shape;9353;p37"/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54" name="Google Shape;9354;p37"/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55" name="Google Shape;9355;p37"/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56" name="Google Shape;9356;p37"/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57" name="Google Shape;9357;p37"/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58" name="Google Shape;9358;p37"/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59" name="Google Shape;9359;p37"/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60" name="Google Shape;9360;p37"/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61" name="Google Shape;9361;p37"/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62" name="Google Shape;9362;p37"/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63" name="Google Shape;9363;p37"/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64" name="Google Shape;9364;p37"/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65" name="Google Shape;9365;p37"/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66" name="Google Shape;9366;p37"/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67" name="Google Shape;9367;p37"/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68" name="Google Shape;9368;p37"/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69" name="Google Shape;9369;p37"/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70" name="Google Shape;9370;p37"/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71" name="Google Shape;9371;p37"/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72" name="Google Shape;9372;p37"/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73" name="Google Shape;9373;p37"/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74" name="Google Shape;9374;p37"/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75" name="Google Shape;9375;p37"/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76" name="Google Shape;9376;p37"/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77" name="Google Shape;9377;p37"/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78" name="Google Shape;9378;p37"/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79" name="Google Shape;9379;p37"/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80" name="Google Shape;9380;p37"/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81" name="Google Shape;9381;p37"/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82" name="Google Shape;9382;p37"/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83" name="Google Shape;9383;p37"/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84" name="Google Shape;9384;p37"/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85" name="Google Shape;9385;p37"/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86" name="Google Shape;9386;p37"/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87" name="Google Shape;9387;p37"/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88" name="Google Shape;9388;p37"/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89" name="Google Shape;9389;p37"/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0" name="Google Shape;9390;p37"/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1" name="Google Shape;9391;p37"/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2" name="Google Shape;9392;p37"/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3" name="Google Shape;9393;p37"/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4" name="Google Shape;9394;p37"/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5" name="Google Shape;9395;p37"/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6" name="Google Shape;9396;p37"/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7" name="Google Shape;9397;p37"/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8" name="Google Shape;9398;p37"/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99" name="Google Shape;9399;p37"/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00" name="Google Shape;9400;p37"/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01" name="Google Shape;9401;p37"/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02" name="Google Shape;9402;p37"/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03" name="Google Shape;9403;p37"/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04" name="Google Shape;9404;p37"/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05" name="Google Shape;9405;p37"/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06" name="Google Shape;9406;p37"/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07" name="Google Shape;9407;p37"/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08" name="Google Shape;9408;p37"/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09" name="Google Shape;9409;p37"/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10" name="Google Shape;9410;p37"/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11" name="Google Shape;9411;p37"/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12" name="Google Shape;9412;p37"/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13" name="Google Shape;9413;p37"/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14" name="Google Shape;9414;p37"/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15" name="Google Shape;9415;p37"/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16" name="Google Shape;9416;p37"/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17" name="Google Shape;9417;p37"/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18" name="Google Shape;9418;p37"/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19" name="Google Shape;9419;p37"/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20" name="Google Shape;9420;p37"/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21" name="Google Shape;9421;p37"/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22" name="Google Shape;9422;p37"/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23" name="Google Shape;9423;p37"/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24" name="Google Shape;9424;p37"/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25" name="Google Shape;9425;p37"/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26" name="Google Shape;9426;p37"/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27" name="Google Shape;9427;p37"/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28" name="Google Shape;9428;p37"/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29" name="Google Shape;9429;p37"/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30" name="Google Shape;9430;p37"/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31" name="Google Shape;9431;p37"/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32" name="Google Shape;9432;p37"/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33" name="Google Shape;9433;p37"/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34" name="Google Shape;9434;p37"/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35" name="Google Shape;9435;p37"/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36" name="Google Shape;9436;p37"/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37" name="Google Shape;9437;p37"/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38" name="Google Shape;9438;p37"/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39" name="Google Shape;9439;p37"/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40" name="Google Shape;9440;p37"/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41" name="Google Shape;9441;p37"/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42" name="Google Shape;9442;p37"/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43" name="Google Shape;9443;p37"/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44" name="Google Shape;9444;p37"/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45" name="Google Shape;9445;p37"/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46" name="Google Shape;9446;p37"/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47" name="Google Shape;9447;p37"/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48" name="Google Shape;9448;p37"/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49" name="Google Shape;9449;p37"/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50" name="Google Shape;9450;p37"/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51" name="Google Shape;9451;p37"/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52" name="Google Shape;9452;p37"/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53" name="Google Shape;9453;p37"/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54" name="Google Shape;9454;p37"/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55" name="Google Shape;9455;p37"/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56" name="Google Shape;9456;p37"/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57" name="Google Shape;9457;p37"/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58" name="Google Shape;9458;p37"/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59" name="Google Shape;9459;p37"/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460" name="Google Shape;9460;p37"/>
            <p:cNvGrpSpPr/>
            <p:nvPr/>
          </p:nvGrpSpPr>
          <p:grpSpPr>
            <a:xfrm>
              <a:off x="2682673" y="1674751"/>
              <a:ext cx="497400" cy="497400"/>
              <a:chOff x="2682673" y="1674751"/>
              <a:chExt cx="497400" cy="497400"/>
            </a:xfrm>
          </p:grpSpPr>
          <p:sp>
            <p:nvSpPr>
              <p:cNvPr id="9461" name="Google Shape;9461;p37"/>
              <p:cNvSpPr/>
              <p:nvPr/>
            </p:nvSpPr>
            <p:spPr>
              <a:xfrm>
                <a:off x="2682673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62" name="Google Shape;9462;p37"/>
              <p:cNvSpPr/>
              <p:nvPr/>
            </p:nvSpPr>
            <p:spPr>
              <a:xfrm rot="311371">
                <a:off x="2773871" y="1766984"/>
                <a:ext cx="315006" cy="312933"/>
              </a:xfrm>
              <a:custGeom>
                <a:avLst/>
                <a:gdLst/>
                <a:ahLst/>
                <a:cxnLst/>
                <a:rect l="l" t="t" r="r" b="b"/>
                <a:pathLst>
                  <a:path w="5967" h="5928" extrusionOk="0">
                    <a:moveTo>
                      <a:pt x="4794" y="196"/>
                    </a:moveTo>
                    <a:cubicBezTo>
                      <a:pt x="4797" y="196"/>
                      <a:pt x="4801" y="197"/>
                      <a:pt x="4804" y="199"/>
                    </a:cubicBezTo>
                    <a:cubicBezTo>
                      <a:pt x="4829" y="211"/>
                      <a:pt x="4829" y="211"/>
                      <a:pt x="4817" y="233"/>
                    </a:cubicBezTo>
                    <a:cubicBezTo>
                      <a:pt x="4813" y="242"/>
                      <a:pt x="4804" y="247"/>
                      <a:pt x="4795" y="247"/>
                    </a:cubicBezTo>
                    <a:cubicBezTo>
                      <a:pt x="4791" y="247"/>
                      <a:pt x="4786" y="246"/>
                      <a:pt x="4782" y="243"/>
                    </a:cubicBezTo>
                    <a:lnTo>
                      <a:pt x="4770" y="211"/>
                    </a:lnTo>
                    <a:cubicBezTo>
                      <a:pt x="4774" y="202"/>
                      <a:pt x="4784" y="196"/>
                      <a:pt x="4794" y="196"/>
                    </a:cubicBezTo>
                    <a:close/>
                    <a:moveTo>
                      <a:pt x="2930" y="312"/>
                    </a:moveTo>
                    <a:lnTo>
                      <a:pt x="2930" y="312"/>
                    </a:lnTo>
                    <a:cubicBezTo>
                      <a:pt x="2933" y="337"/>
                      <a:pt x="2936" y="362"/>
                      <a:pt x="2915" y="365"/>
                    </a:cubicBezTo>
                    <a:lnTo>
                      <a:pt x="2893" y="365"/>
                    </a:lnTo>
                    <a:cubicBezTo>
                      <a:pt x="2893" y="346"/>
                      <a:pt x="2899" y="327"/>
                      <a:pt x="2908" y="315"/>
                    </a:cubicBezTo>
                    <a:lnTo>
                      <a:pt x="2930" y="312"/>
                    </a:lnTo>
                    <a:close/>
                    <a:moveTo>
                      <a:pt x="5086" y="349"/>
                    </a:moveTo>
                    <a:lnTo>
                      <a:pt x="5108" y="365"/>
                    </a:lnTo>
                    <a:cubicBezTo>
                      <a:pt x="5097" y="379"/>
                      <a:pt x="5085" y="393"/>
                      <a:pt x="5071" y="393"/>
                    </a:cubicBezTo>
                    <a:cubicBezTo>
                      <a:pt x="5066" y="393"/>
                      <a:pt x="5061" y="391"/>
                      <a:pt x="5055" y="387"/>
                    </a:cubicBezTo>
                    <a:lnTo>
                      <a:pt x="5052" y="352"/>
                    </a:lnTo>
                    <a:lnTo>
                      <a:pt x="5086" y="349"/>
                    </a:lnTo>
                    <a:close/>
                    <a:moveTo>
                      <a:pt x="2073" y="417"/>
                    </a:moveTo>
                    <a:cubicBezTo>
                      <a:pt x="2090" y="417"/>
                      <a:pt x="2090" y="422"/>
                      <a:pt x="2090" y="440"/>
                    </a:cubicBezTo>
                    <a:cubicBezTo>
                      <a:pt x="2094" y="465"/>
                      <a:pt x="2053" y="468"/>
                      <a:pt x="2031" y="468"/>
                    </a:cubicBezTo>
                    <a:cubicBezTo>
                      <a:pt x="2009" y="453"/>
                      <a:pt x="2021" y="418"/>
                      <a:pt x="2046" y="418"/>
                    </a:cubicBezTo>
                    <a:cubicBezTo>
                      <a:pt x="2058" y="417"/>
                      <a:pt x="2066" y="417"/>
                      <a:pt x="2073" y="417"/>
                    </a:cubicBezTo>
                    <a:close/>
                    <a:moveTo>
                      <a:pt x="5099" y="597"/>
                    </a:moveTo>
                    <a:cubicBezTo>
                      <a:pt x="5133" y="597"/>
                      <a:pt x="5149" y="616"/>
                      <a:pt x="5130" y="631"/>
                    </a:cubicBezTo>
                    <a:cubicBezTo>
                      <a:pt x="5121" y="639"/>
                      <a:pt x="5116" y="643"/>
                      <a:pt x="5112" y="643"/>
                    </a:cubicBezTo>
                    <a:cubicBezTo>
                      <a:pt x="5107" y="643"/>
                      <a:pt x="5104" y="639"/>
                      <a:pt x="5096" y="631"/>
                    </a:cubicBezTo>
                    <a:cubicBezTo>
                      <a:pt x="5064" y="597"/>
                      <a:pt x="5064" y="597"/>
                      <a:pt x="5099" y="597"/>
                    </a:cubicBezTo>
                    <a:close/>
                    <a:moveTo>
                      <a:pt x="5092" y="753"/>
                    </a:moveTo>
                    <a:cubicBezTo>
                      <a:pt x="5087" y="756"/>
                      <a:pt x="5082" y="759"/>
                      <a:pt x="5077" y="763"/>
                    </a:cubicBezTo>
                    <a:cubicBezTo>
                      <a:pt x="5076" y="766"/>
                      <a:pt x="5076" y="769"/>
                      <a:pt x="5075" y="771"/>
                    </a:cubicBezTo>
                    <a:lnTo>
                      <a:pt x="5075" y="771"/>
                    </a:lnTo>
                    <a:cubicBezTo>
                      <a:pt x="5079" y="766"/>
                      <a:pt x="5084" y="760"/>
                      <a:pt x="5092" y="753"/>
                    </a:cubicBezTo>
                    <a:close/>
                    <a:moveTo>
                      <a:pt x="5205" y="722"/>
                    </a:moveTo>
                    <a:lnTo>
                      <a:pt x="5218" y="741"/>
                    </a:lnTo>
                    <a:cubicBezTo>
                      <a:pt x="5234" y="760"/>
                      <a:pt x="5234" y="760"/>
                      <a:pt x="5212" y="776"/>
                    </a:cubicBezTo>
                    <a:lnTo>
                      <a:pt x="5199" y="757"/>
                    </a:lnTo>
                    <a:lnTo>
                      <a:pt x="5205" y="722"/>
                    </a:lnTo>
                    <a:close/>
                    <a:moveTo>
                      <a:pt x="5075" y="771"/>
                    </a:moveTo>
                    <a:cubicBezTo>
                      <a:pt x="5070" y="777"/>
                      <a:pt x="5069" y="781"/>
                      <a:pt x="5070" y="781"/>
                    </a:cubicBezTo>
                    <a:cubicBezTo>
                      <a:pt x="5071" y="781"/>
                      <a:pt x="5073" y="778"/>
                      <a:pt x="5075" y="771"/>
                    </a:cubicBezTo>
                    <a:close/>
                    <a:moveTo>
                      <a:pt x="589" y="844"/>
                    </a:moveTo>
                    <a:cubicBezTo>
                      <a:pt x="608" y="863"/>
                      <a:pt x="624" y="882"/>
                      <a:pt x="608" y="898"/>
                    </a:cubicBezTo>
                    <a:lnTo>
                      <a:pt x="577" y="898"/>
                    </a:lnTo>
                    <a:lnTo>
                      <a:pt x="574" y="863"/>
                    </a:lnTo>
                    <a:lnTo>
                      <a:pt x="589" y="844"/>
                    </a:lnTo>
                    <a:close/>
                    <a:moveTo>
                      <a:pt x="5262" y="904"/>
                    </a:moveTo>
                    <a:lnTo>
                      <a:pt x="5262" y="904"/>
                    </a:lnTo>
                    <a:cubicBezTo>
                      <a:pt x="5266" y="913"/>
                      <a:pt x="5272" y="916"/>
                      <a:pt x="5275" y="916"/>
                    </a:cubicBezTo>
                    <a:cubicBezTo>
                      <a:pt x="5280" y="916"/>
                      <a:pt x="5280" y="910"/>
                      <a:pt x="5262" y="904"/>
                    </a:cubicBezTo>
                    <a:close/>
                    <a:moveTo>
                      <a:pt x="5328" y="923"/>
                    </a:moveTo>
                    <a:lnTo>
                      <a:pt x="5337" y="945"/>
                    </a:lnTo>
                    <a:cubicBezTo>
                      <a:pt x="5346" y="967"/>
                      <a:pt x="5346" y="967"/>
                      <a:pt x="5324" y="976"/>
                    </a:cubicBezTo>
                    <a:lnTo>
                      <a:pt x="5315" y="954"/>
                    </a:lnTo>
                    <a:lnTo>
                      <a:pt x="5328" y="923"/>
                    </a:lnTo>
                    <a:close/>
                    <a:moveTo>
                      <a:pt x="270" y="1007"/>
                    </a:moveTo>
                    <a:cubicBezTo>
                      <a:pt x="292" y="1023"/>
                      <a:pt x="314" y="1036"/>
                      <a:pt x="298" y="1058"/>
                    </a:cubicBezTo>
                    <a:lnTo>
                      <a:pt x="285" y="1080"/>
                    </a:lnTo>
                    <a:cubicBezTo>
                      <a:pt x="270" y="1067"/>
                      <a:pt x="260" y="1051"/>
                      <a:pt x="254" y="1033"/>
                    </a:cubicBezTo>
                    <a:lnTo>
                      <a:pt x="270" y="1007"/>
                    </a:lnTo>
                    <a:close/>
                    <a:moveTo>
                      <a:pt x="5459" y="1130"/>
                    </a:moveTo>
                    <a:lnTo>
                      <a:pt x="5465" y="1152"/>
                    </a:lnTo>
                    <a:cubicBezTo>
                      <a:pt x="5469" y="1167"/>
                      <a:pt x="5459" y="1180"/>
                      <a:pt x="5447" y="1183"/>
                    </a:cubicBezTo>
                    <a:cubicBezTo>
                      <a:pt x="5444" y="1183"/>
                      <a:pt x="5442" y="1184"/>
                      <a:pt x="5439" y="1184"/>
                    </a:cubicBezTo>
                    <a:cubicBezTo>
                      <a:pt x="5427" y="1184"/>
                      <a:pt x="5418" y="1177"/>
                      <a:pt x="5415" y="1164"/>
                    </a:cubicBezTo>
                    <a:cubicBezTo>
                      <a:pt x="5425" y="1148"/>
                      <a:pt x="5440" y="1136"/>
                      <a:pt x="5459" y="1130"/>
                    </a:cubicBezTo>
                    <a:close/>
                    <a:moveTo>
                      <a:pt x="272" y="1471"/>
                    </a:moveTo>
                    <a:cubicBezTo>
                      <a:pt x="276" y="1471"/>
                      <a:pt x="281" y="1472"/>
                      <a:pt x="288" y="1474"/>
                    </a:cubicBezTo>
                    <a:cubicBezTo>
                      <a:pt x="307" y="1481"/>
                      <a:pt x="323" y="1490"/>
                      <a:pt x="332" y="1506"/>
                    </a:cubicBezTo>
                    <a:cubicBezTo>
                      <a:pt x="332" y="1511"/>
                      <a:pt x="328" y="1513"/>
                      <a:pt x="323" y="1513"/>
                    </a:cubicBezTo>
                    <a:cubicBezTo>
                      <a:pt x="308" y="1513"/>
                      <a:pt x="279" y="1495"/>
                      <a:pt x="260" y="1490"/>
                    </a:cubicBezTo>
                    <a:cubicBezTo>
                      <a:pt x="264" y="1476"/>
                      <a:pt x="266" y="1471"/>
                      <a:pt x="272" y="1471"/>
                    </a:cubicBezTo>
                    <a:close/>
                    <a:moveTo>
                      <a:pt x="5534" y="2004"/>
                    </a:moveTo>
                    <a:cubicBezTo>
                      <a:pt x="5563" y="2023"/>
                      <a:pt x="5588" y="2042"/>
                      <a:pt x="5563" y="2042"/>
                    </a:cubicBezTo>
                    <a:cubicBezTo>
                      <a:pt x="5544" y="2042"/>
                      <a:pt x="5528" y="2038"/>
                      <a:pt x="5512" y="2026"/>
                    </a:cubicBezTo>
                    <a:cubicBezTo>
                      <a:pt x="5512" y="2026"/>
                      <a:pt x="5484" y="2007"/>
                      <a:pt x="5509" y="2004"/>
                    </a:cubicBezTo>
                    <a:close/>
                    <a:moveTo>
                      <a:pt x="286" y="2010"/>
                    </a:moveTo>
                    <a:cubicBezTo>
                      <a:pt x="305" y="2010"/>
                      <a:pt x="320" y="2012"/>
                      <a:pt x="323" y="2029"/>
                    </a:cubicBezTo>
                    <a:lnTo>
                      <a:pt x="298" y="2051"/>
                    </a:lnTo>
                    <a:lnTo>
                      <a:pt x="273" y="2032"/>
                    </a:lnTo>
                    <a:lnTo>
                      <a:pt x="270" y="2010"/>
                    </a:lnTo>
                    <a:cubicBezTo>
                      <a:pt x="275" y="2010"/>
                      <a:pt x="281" y="2010"/>
                      <a:pt x="286" y="2010"/>
                    </a:cubicBezTo>
                    <a:close/>
                    <a:moveTo>
                      <a:pt x="5675" y="2699"/>
                    </a:moveTo>
                    <a:cubicBezTo>
                      <a:pt x="5692" y="2699"/>
                      <a:pt x="5713" y="2708"/>
                      <a:pt x="5729" y="2728"/>
                    </a:cubicBezTo>
                    <a:cubicBezTo>
                      <a:pt x="5729" y="2750"/>
                      <a:pt x="5729" y="2750"/>
                      <a:pt x="5704" y="2753"/>
                    </a:cubicBezTo>
                    <a:cubicBezTo>
                      <a:pt x="5702" y="2753"/>
                      <a:pt x="5699" y="2753"/>
                      <a:pt x="5697" y="2753"/>
                    </a:cubicBezTo>
                    <a:cubicBezTo>
                      <a:pt x="5675" y="2753"/>
                      <a:pt x="5656" y="2738"/>
                      <a:pt x="5650" y="2715"/>
                    </a:cubicBezTo>
                    <a:cubicBezTo>
                      <a:pt x="5650" y="2705"/>
                      <a:pt x="5661" y="2699"/>
                      <a:pt x="5675" y="2699"/>
                    </a:cubicBezTo>
                    <a:close/>
                    <a:moveTo>
                      <a:pt x="361" y="3386"/>
                    </a:moveTo>
                    <a:cubicBezTo>
                      <a:pt x="380" y="3386"/>
                      <a:pt x="396" y="3388"/>
                      <a:pt x="398" y="3405"/>
                    </a:cubicBezTo>
                    <a:lnTo>
                      <a:pt x="373" y="3427"/>
                    </a:lnTo>
                    <a:lnTo>
                      <a:pt x="348" y="3408"/>
                    </a:lnTo>
                    <a:lnTo>
                      <a:pt x="345" y="3386"/>
                    </a:lnTo>
                    <a:cubicBezTo>
                      <a:pt x="350" y="3386"/>
                      <a:pt x="356" y="3386"/>
                      <a:pt x="361" y="3386"/>
                    </a:cubicBezTo>
                    <a:close/>
                    <a:moveTo>
                      <a:pt x="398" y="3532"/>
                    </a:moveTo>
                    <a:cubicBezTo>
                      <a:pt x="408" y="3532"/>
                      <a:pt x="408" y="3536"/>
                      <a:pt x="411" y="3552"/>
                    </a:cubicBezTo>
                    <a:cubicBezTo>
                      <a:pt x="398" y="3565"/>
                      <a:pt x="379" y="3574"/>
                      <a:pt x="364" y="3577"/>
                    </a:cubicBezTo>
                    <a:cubicBezTo>
                      <a:pt x="362" y="3577"/>
                      <a:pt x="361" y="3577"/>
                      <a:pt x="359" y="3577"/>
                    </a:cubicBezTo>
                    <a:cubicBezTo>
                      <a:pt x="338" y="3577"/>
                      <a:pt x="338" y="3557"/>
                      <a:pt x="382" y="3533"/>
                    </a:cubicBezTo>
                    <a:cubicBezTo>
                      <a:pt x="389" y="3532"/>
                      <a:pt x="394" y="3532"/>
                      <a:pt x="398" y="3532"/>
                    </a:cubicBezTo>
                    <a:close/>
                    <a:moveTo>
                      <a:pt x="210" y="3584"/>
                    </a:moveTo>
                    <a:cubicBezTo>
                      <a:pt x="210" y="3584"/>
                      <a:pt x="210" y="3587"/>
                      <a:pt x="210" y="3593"/>
                    </a:cubicBezTo>
                    <a:cubicBezTo>
                      <a:pt x="210" y="3593"/>
                      <a:pt x="211" y="3593"/>
                      <a:pt x="211" y="3594"/>
                    </a:cubicBezTo>
                    <a:lnTo>
                      <a:pt x="211" y="3594"/>
                    </a:lnTo>
                    <a:cubicBezTo>
                      <a:pt x="211" y="3588"/>
                      <a:pt x="210" y="3584"/>
                      <a:pt x="210" y="3584"/>
                    </a:cubicBezTo>
                    <a:close/>
                    <a:moveTo>
                      <a:pt x="471" y="3887"/>
                    </a:moveTo>
                    <a:cubicBezTo>
                      <a:pt x="489" y="3887"/>
                      <a:pt x="470" y="3908"/>
                      <a:pt x="470" y="3928"/>
                    </a:cubicBezTo>
                    <a:cubicBezTo>
                      <a:pt x="461" y="3939"/>
                      <a:pt x="455" y="3945"/>
                      <a:pt x="452" y="3945"/>
                    </a:cubicBezTo>
                    <a:cubicBezTo>
                      <a:pt x="448" y="3945"/>
                      <a:pt x="447" y="3934"/>
                      <a:pt x="445" y="3909"/>
                    </a:cubicBezTo>
                    <a:cubicBezTo>
                      <a:pt x="442" y="3891"/>
                      <a:pt x="467" y="3887"/>
                      <a:pt x="467" y="3887"/>
                    </a:cubicBezTo>
                    <a:cubicBezTo>
                      <a:pt x="469" y="3887"/>
                      <a:pt x="470" y="3887"/>
                      <a:pt x="471" y="3887"/>
                    </a:cubicBezTo>
                    <a:close/>
                    <a:moveTo>
                      <a:pt x="981" y="3966"/>
                    </a:moveTo>
                    <a:cubicBezTo>
                      <a:pt x="956" y="3969"/>
                      <a:pt x="956" y="3969"/>
                      <a:pt x="956" y="3991"/>
                    </a:cubicBezTo>
                    <a:cubicBezTo>
                      <a:pt x="972" y="4000"/>
                      <a:pt x="990" y="4007"/>
                      <a:pt x="1009" y="4007"/>
                    </a:cubicBezTo>
                    <a:cubicBezTo>
                      <a:pt x="1034" y="4003"/>
                      <a:pt x="1031" y="3981"/>
                      <a:pt x="981" y="3966"/>
                    </a:cubicBezTo>
                    <a:close/>
                    <a:moveTo>
                      <a:pt x="154" y="4066"/>
                    </a:moveTo>
                    <a:cubicBezTo>
                      <a:pt x="129" y="4066"/>
                      <a:pt x="129" y="4066"/>
                      <a:pt x="132" y="4088"/>
                    </a:cubicBezTo>
                    <a:cubicBezTo>
                      <a:pt x="134" y="4113"/>
                      <a:pt x="134" y="4124"/>
                      <a:pt x="139" y="4124"/>
                    </a:cubicBezTo>
                    <a:cubicBezTo>
                      <a:pt x="142" y="4124"/>
                      <a:pt x="147" y="4118"/>
                      <a:pt x="157" y="4107"/>
                    </a:cubicBezTo>
                    <a:cubicBezTo>
                      <a:pt x="157" y="4085"/>
                      <a:pt x="154" y="4066"/>
                      <a:pt x="154" y="4066"/>
                    </a:cubicBezTo>
                    <a:close/>
                    <a:moveTo>
                      <a:pt x="505" y="4266"/>
                    </a:moveTo>
                    <a:cubicBezTo>
                      <a:pt x="512" y="4266"/>
                      <a:pt x="527" y="4268"/>
                      <a:pt x="530" y="4285"/>
                    </a:cubicBezTo>
                    <a:cubicBezTo>
                      <a:pt x="527" y="4301"/>
                      <a:pt x="520" y="4317"/>
                      <a:pt x="508" y="4329"/>
                    </a:cubicBezTo>
                    <a:cubicBezTo>
                      <a:pt x="506" y="4330"/>
                      <a:pt x="505" y="4330"/>
                      <a:pt x="503" y="4330"/>
                    </a:cubicBezTo>
                    <a:cubicBezTo>
                      <a:pt x="492" y="4330"/>
                      <a:pt x="482" y="4321"/>
                      <a:pt x="480" y="4310"/>
                    </a:cubicBezTo>
                    <a:cubicBezTo>
                      <a:pt x="480" y="4289"/>
                      <a:pt x="476" y="4270"/>
                      <a:pt x="502" y="4267"/>
                    </a:cubicBezTo>
                    <a:cubicBezTo>
                      <a:pt x="502" y="4267"/>
                      <a:pt x="503" y="4266"/>
                      <a:pt x="505" y="4266"/>
                    </a:cubicBezTo>
                    <a:close/>
                    <a:moveTo>
                      <a:pt x="367" y="4429"/>
                    </a:moveTo>
                    <a:cubicBezTo>
                      <a:pt x="365" y="4429"/>
                      <a:pt x="364" y="4430"/>
                      <a:pt x="364" y="4430"/>
                    </a:cubicBezTo>
                    <a:cubicBezTo>
                      <a:pt x="364" y="4430"/>
                      <a:pt x="339" y="4430"/>
                      <a:pt x="342" y="4452"/>
                    </a:cubicBezTo>
                    <a:lnTo>
                      <a:pt x="342" y="4473"/>
                    </a:lnTo>
                    <a:cubicBezTo>
                      <a:pt x="361" y="4470"/>
                      <a:pt x="379" y="4461"/>
                      <a:pt x="392" y="4448"/>
                    </a:cubicBezTo>
                    <a:cubicBezTo>
                      <a:pt x="389" y="4431"/>
                      <a:pt x="374" y="4429"/>
                      <a:pt x="367" y="4429"/>
                    </a:cubicBezTo>
                    <a:close/>
                    <a:moveTo>
                      <a:pt x="467" y="4665"/>
                    </a:moveTo>
                    <a:lnTo>
                      <a:pt x="470" y="4690"/>
                    </a:lnTo>
                    <a:lnTo>
                      <a:pt x="451" y="4718"/>
                    </a:lnTo>
                    <a:cubicBezTo>
                      <a:pt x="448" y="4712"/>
                      <a:pt x="445" y="4702"/>
                      <a:pt x="445" y="4693"/>
                    </a:cubicBezTo>
                    <a:cubicBezTo>
                      <a:pt x="442" y="4671"/>
                      <a:pt x="442" y="4671"/>
                      <a:pt x="467" y="4665"/>
                    </a:cubicBezTo>
                    <a:close/>
                    <a:moveTo>
                      <a:pt x="526" y="4870"/>
                    </a:moveTo>
                    <a:cubicBezTo>
                      <a:pt x="532" y="4870"/>
                      <a:pt x="538" y="4870"/>
                      <a:pt x="545" y="4871"/>
                    </a:cubicBezTo>
                    <a:lnTo>
                      <a:pt x="561" y="4915"/>
                    </a:lnTo>
                    <a:cubicBezTo>
                      <a:pt x="548" y="4920"/>
                      <a:pt x="536" y="4925"/>
                      <a:pt x="526" y="4925"/>
                    </a:cubicBezTo>
                    <a:cubicBezTo>
                      <a:pt x="517" y="4925"/>
                      <a:pt x="509" y="4921"/>
                      <a:pt x="505" y="4909"/>
                    </a:cubicBezTo>
                    <a:cubicBezTo>
                      <a:pt x="477" y="4895"/>
                      <a:pt x="486" y="4870"/>
                      <a:pt x="526" y="4870"/>
                    </a:cubicBezTo>
                    <a:close/>
                    <a:moveTo>
                      <a:pt x="730" y="4991"/>
                    </a:moveTo>
                    <a:cubicBezTo>
                      <a:pt x="740" y="5009"/>
                      <a:pt x="774" y="5016"/>
                      <a:pt x="752" y="5028"/>
                    </a:cubicBezTo>
                    <a:cubicBezTo>
                      <a:pt x="755" y="5033"/>
                      <a:pt x="755" y="5035"/>
                      <a:pt x="752" y="5035"/>
                    </a:cubicBezTo>
                    <a:cubicBezTo>
                      <a:pt x="744" y="5035"/>
                      <a:pt x="715" y="5016"/>
                      <a:pt x="708" y="5000"/>
                    </a:cubicBezTo>
                    <a:lnTo>
                      <a:pt x="730" y="4991"/>
                    </a:lnTo>
                    <a:close/>
                    <a:moveTo>
                      <a:pt x="4218" y="5110"/>
                    </a:moveTo>
                    <a:lnTo>
                      <a:pt x="4199" y="5113"/>
                    </a:lnTo>
                    <a:cubicBezTo>
                      <a:pt x="4177" y="5113"/>
                      <a:pt x="4181" y="5138"/>
                      <a:pt x="4184" y="5163"/>
                    </a:cubicBezTo>
                    <a:lnTo>
                      <a:pt x="4203" y="5163"/>
                    </a:lnTo>
                    <a:cubicBezTo>
                      <a:pt x="4215" y="5147"/>
                      <a:pt x="4218" y="5128"/>
                      <a:pt x="4218" y="5110"/>
                    </a:cubicBezTo>
                    <a:close/>
                    <a:moveTo>
                      <a:pt x="617" y="5285"/>
                    </a:moveTo>
                    <a:lnTo>
                      <a:pt x="577" y="5313"/>
                    </a:lnTo>
                    <a:lnTo>
                      <a:pt x="599" y="5301"/>
                    </a:lnTo>
                    <a:lnTo>
                      <a:pt x="617" y="5285"/>
                    </a:lnTo>
                    <a:close/>
                    <a:moveTo>
                      <a:pt x="967" y="5380"/>
                    </a:moveTo>
                    <a:cubicBezTo>
                      <a:pt x="971" y="5380"/>
                      <a:pt x="976" y="5381"/>
                      <a:pt x="981" y="5385"/>
                    </a:cubicBezTo>
                    <a:lnTo>
                      <a:pt x="997" y="5398"/>
                    </a:lnTo>
                    <a:cubicBezTo>
                      <a:pt x="984" y="5410"/>
                      <a:pt x="965" y="5420"/>
                      <a:pt x="947" y="5423"/>
                    </a:cubicBezTo>
                    <a:lnTo>
                      <a:pt x="931" y="5407"/>
                    </a:lnTo>
                    <a:cubicBezTo>
                      <a:pt x="942" y="5393"/>
                      <a:pt x="954" y="5380"/>
                      <a:pt x="967" y="5380"/>
                    </a:cubicBezTo>
                    <a:close/>
                    <a:moveTo>
                      <a:pt x="4193" y="5492"/>
                    </a:moveTo>
                    <a:lnTo>
                      <a:pt x="4215" y="5514"/>
                    </a:lnTo>
                    <a:cubicBezTo>
                      <a:pt x="4218" y="5539"/>
                      <a:pt x="4196" y="5542"/>
                      <a:pt x="4174" y="5545"/>
                    </a:cubicBezTo>
                    <a:cubicBezTo>
                      <a:pt x="4156" y="5545"/>
                      <a:pt x="4156" y="5545"/>
                      <a:pt x="4152" y="5520"/>
                    </a:cubicBezTo>
                    <a:cubicBezTo>
                      <a:pt x="4152" y="5520"/>
                      <a:pt x="4171" y="5495"/>
                      <a:pt x="4193" y="5492"/>
                    </a:cubicBezTo>
                    <a:close/>
                    <a:moveTo>
                      <a:pt x="3914" y="5467"/>
                    </a:moveTo>
                    <a:lnTo>
                      <a:pt x="3914" y="5467"/>
                    </a:lnTo>
                    <a:cubicBezTo>
                      <a:pt x="3939" y="5470"/>
                      <a:pt x="3958" y="5489"/>
                      <a:pt x="3961" y="5514"/>
                    </a:cubicBezTo>
                    <a:cubicBezTo>
                      <a:pt x="3986" y="5561"/>
                      <a:pt x="3986" y="5561"/>
                      <a:pt x="3942" y="5564"/>
                    </a:cubicBezTo>
                    <a:cubicBezTo>
                      <a:pt x="3936" y="5565"/>
                      <a:pt x="3930" y="5566"/>
                      <a:pt x="3923" y="5566"/>
                    </a:cubicBezTo>
                    <a:cubicBezTo>
                      <a:pt x="3911" y="5566"/>
                      <a:pt x="3901" y="5562"/>
                      <a:pt x="3899" y="5545"/>
                    </a:cubicBezTo>
                    <a:lnTo>
                      <a:pt x="3921" y="5542"/>
                    </a:lnTo>
                    <a:cubicBezTo>
                      <a:pt x="3921" y="5549"/>
                      <a:pt x="3923" y="5552"/>
                      <a:pt x="3925" y="5552"/>
                    </a:cubicBezTo>
                    <a:cubicBezTo>
                      <a:pt x="3931" y="5552"/>
                      <a:pt x="3935" y="5533"/>
                      <a:pt x="3917" y="5517"/>
                    </a:cubicBezTo>
                    <a:lnTo>
                      <a:pt x="3914" y="5467"/>
                    </a:lnTo>
                    <a:close/>
                    <a:moveTo>
                      <a:pt x="4773" y="5452"/>
                    </a:moveTo>
                    <a:cubicBezTo>
                      <a:pt x="4776" y="5452"/>
                      <a:pt x="4779" y="5464"/>
                      <a:pt x="4785" y="5489"/>
                    </a:cubicBezTo>
                    <a:cubicBezTo>
                      <a:pt x="4792" y="5514"/>
                      <a:pt x="4798" y="5536"/>
                      <a:pt x="4773" y="5542"/>
                    </a:cubicBezTo>
                    <a:cubicBezTo>
                      <a:pt x="4760" y="5563"/>
                      <a:pt x="4750" y="5571"/>
                      <a:pt x="4744" y="5571"/>
                    </a:cubicBezTo>
                    <a:cubicBezTo>
                      <a:pt x="4731" y="5571"/>
                      <a:pt x="4735" y="5535"/>
                      <a:pt x="4760" y="5495"/>
                    </a:cubicBezTo>
                    <a:cubicBezTo>
                      <a:pt x="4767" y="5466"/>
                      <a:pt x="4770" y="5452"/>
                      <a:pt x="4773" y="5452"/>
                    </a:cubicBezTo>
                    <a:close/>
                    <a:moveTo>
                      <a:pt x="2612" y="5512"/>
                    </a:moveTo>
                    <a:cubicBezTo>
                      <a:pt x="2603" y="5512"/>
                      <a:pt x="2591" y="5513"/>
                      <a:pt x="2576" y="5514"/>
                    </a:cubicBezTo>
                    <a:cubicBezTo>
                      <a:pt x="2554" y="5514"/>
                      <a:pt x="2535" y="5542"/>
                      <a:pt x="2535" y="5542"/>
                    </a:cubicBezTo>
                    <a:cubicBezTo>
                      <a:pt x="2538" y="5562"/>
                      <a:pt x="2552" y="5564"/>
                      <a:pt x="2569" y="5564"/>
                    </a:cubicBezTo>
                    <a:cubicBezTo>
                      <a:pt x="2574" y="5564"/>
                      <a:pt x="2578" y="5564"/>
                      <a:pt x="2582" y="5564"/>
                    </a:cubicBezTo>
                    <a:cubicBezTo>
                      <a:pt x="2593" y="5570"/>
                      <a:pt x="2603" y="5572"/>
                      <a:pt x="2611" y="5572"/>
                    </a:cubicBezTo>
                    <a:cubicBezTo>
                      <a:pt x="2634" y="5572"/>
                      <a:pt x="2644" y="5551"/>
                      <a:pt x="2642" y="5533"/>
                    </a:cubicBezTo>
                    <a:cubicBezTo>
                      <a:pt x="2640" y="5516"/>
                      <a:pt x="2631" y="5512"/>
                      <a:pt x="2612" y="5512"/>
                    </a:cubicBezTo>
                    <a:close/>
                    <a:moveTo>
                      <a:pt x="2770" y="5545"/>
                    </a:moveTo>
                    <a:cubicBezTo>
                      <a:pt x="2774" y="5570"/>
                      <a:pt x="2733" y="5602"/>
                      <a:pt x="2714" y="5602"/>
                    </a:cubicBezTo>
                    <a:cubicBezTo>
                      <a:pt x="2713" y="5602"/>
                      <a:pt x="2712" y="5602"/>
                      <a:pt x="2710" y="5602"/>
                    </a:cubicBezTo>
                    <a:cubicBezTo>
                      <a:pt x="2692" y="5602"/>
                      <a:pt x="2691" y="5578"/>
                      <a:pt x="2730" y="5551"/>
                    </a:cubicBezTo>
                    <a:lnTo>
                      <a:pt x="2770" y="5545"/>
                    </a:lnTo>
                    <a:close/>
                    <a:moveTo>
                      <a:pt x="1106" y="5567"/>
                    </a:moveTo>
                    <a:lnTo>
                      <a:pt x="1106" y="5567"/>
                    </a:lnTo>
                    <a:cubicBezTo>
                      <a:pt x="1128" y="5580"/>
                      <a:pt x="1094" y="5589"/>
                      <a:pt x="1047" y="5620"/>
                    </a:cubicBezTo>
                    <a:cubicBezTo>
                      <a:pt x="990" y="5614"/>
                      <a:pt x="990" y="5614"/>
                      <a:pt x="1037" y="5586"/>
                    </a:cubicBezTo>
                    <a:lnTo>
                      <a:pt x="1106" y="5567"/>
                    </a:lnTo>
                    <a:close/>
                    <a:moveTo>
                      <a:pt x="3889" y="5671"/>
                    </a:moveTo>
                    <a:lnTo>
                      <a:pt x="3867" y="5674"/>
                    </a:lnTo>
                    <a:cubicBezTo>
                      <a:pt x="3870" y="5692"/>
                      <a:pt x="3870" y="5697"/>
                      <a:pt x="3879" y="5697"/>
                    </a:cubicBezTo>
                    <a:cubicBezTo>
                      <a:pt x="3882" y="5697"/>
                      <a:pt x="3887" y="5696"/>
                      <a:pt x="3892" y="5696"/>
                    </a:cubicBezTo>
                    <a:lnTo>
                      <a:pt x="3914" y="5696"/>
                    </a:lnTo>
                    <a:lnTo>
                      <a:pt x="3889" y="5671"/>
                    </a:lnTo>
                    <a:close/>
                    <a:moveTo>
                      <a:pt x="1620" y="5645"/>
                    </a:moveTo>
                    <a:cubicBezTo>
                      <a:pt x="1642" y="5649"/>
                      <a:pt x="1664" y="5649"/>
                      <a:pt x="1664" y="5649"/>
                    </a:cubicBezTo>
                    <a:lnTo>
                      <a:pt x="1664" y="5652"/>
                    </a:lnTo>
                    <a:cubicBezTo>
                      <a:pt x="1664" y="5652"/>
                      <a:pt x="1639" y="5674"/>
                      <a:pt x="1611" y="5696"/>
                    </a:cubicBezTo>
                    <a:cubicBezTo>
                      <a:pt x="1581" y="5731"/>
                      <a:pt x="1566" y="5747"/>
                      <a:pt x="1560" y="5747"/>
                    </a:cubicBezTo>
                    <a:cubicBezTo>
                      <a:pt x="1555" y="5747"/>
                      <a:pt x="1556" y="5735"/>
                      <a:pt x="1561" y="5711"/>
                    </a:cubicBezTo>
                    <a:cubicBezTo>
                      <a:pt x="1564" y="5680"/>
                      <a:pt x="1586" y="5652"/>
                      <a:pt x="1620" y="5645"/>
                    </a:cubicBezTo>
                    <a:close/>
                    <a:moveTo>
                      <a:pt x="1702" y="5755"/>
                    </a:moveTo>
                    <a:lnTo>
                      <a:pt x="1724" y="5780"/>
                    </a:lnTo>
                    <a:cubicBezTo>
                      <a:pt x="1724" y="5799"/>
                      <a:pt x="1710" y="5804"/>
                      <a:pt x="1693" y="5804"/>
                    </a:cubicBezTo>
                    <a:cubicBezTo>
                      <a:pt x="1687" y="5804"/>
                      <a:pt x="1680" y="5803"/>
                      <a:pt x="1674" y="5802"/>
                    </a:cubicBezTo>
                    <a:lnTo>
                      <a:pt x="1677" y="5777"/>
                    </a:lnTo>
                    <a:lnTo>
                      <a:pt x="1702" y="5755"/>
                    </a:lnTo>
                    <a:close/>
                    <a:moveTo>
                      <a:pt x="4194" y="0"/>
                    </a:moveTo>
                    <a:cubicBezTo>
                      <a:pt x="4158" y="0"/>
                      <a:pt x="4100" y="22"/>
                      <a:pt x="4087" y="55"/>
                    </a:cubicBezTo>
                    <a:cubicBezTo>
                      <a:pt x="4072" y="86"/>
                      <a:pt x="4067" y="99"/>
                      <a:pt x="4065" y="99"/>
                    </a:cubicBezTo>
                    <a:cubicBezTo>
                      <a:pt x="4063" y="99"/>
                      <a:pt x="4063" y="93"/>
                      <a:pt x="4062" y="83"/>
                    </a:cubicBezTo>
                    <a:cubicBezTo>
                      <a:pt x="4062" y="67"/>
                      <a:pt x="4049" y="58"/>
                      <a:pt x="4033" y="58"/>
                    </a:cubicBezTo>
                    <a:cubicBezTo>
                      <a:pt x="4028" y="59"/>
                      <a:pt x="4022" y="59"/>
                      <a:pt x="4017" y="59"/>
                    </a:cubicBezTo>
                    <a:cubicBezTo>
                      <a:pt x="4003" y="59"/>
                      <a:pt x="3992" y="54"/>
                      <a:pt x="3989" y="36"/>
                    </a:cubicBezTo>
                    <a:cubicBezTo>
                      <a:pt x="3968" y="42"/>
                      <a:pt x="3946" y="55"/>
                      <a:pt x="3930" y="67"/>
                    </a:cubicBezTo>
                    <a:cubicBezTo>
                      <a:pt x="3914" y="90"/>
                      <a:pt x="3891" y="100"/>
                      <a:pt x="3868" y="100"/>
                    </a:cubicBezTo>
                    <a:cubicBezTo>
                      <a:pt x="3839" y="100"/>
                      <a:pt x="3810" y="84"/>
                      <a:pt x="3798" y="55"/>
                    </a:cubicBezTo>
                    <a:lnTo>
                      <a:pt x="3761" y="83"/>
                    </a:lnTo>
                    <a:cubicBezTo>
                      <a:pt x="3749" y="116"/>
                      <a:pt x="3737" y="140"/>
                      <a:pt x="3729" y="140"/>
                    </a:cubicBezTo>
                    <a:cubicBezTo>
                      <a:pt x="3725" y="140"/>
                      <a:pt x="3721" y="131"/>
                      <a:pt x="3720" y="111"/>
                    </a:cubicBezTo>
                    <a:cubicBezTo>
                      <a:pt x="3719" y="102"/>
                      <a:pt x="3718" y="93"/>
                      <a:pt x="3717" y="86"/>
                    </a:cubicBezTo>
                    <a:lnTo>
                      <a:pt x="3717" y="86"/>
                    </a:lnTo>
                    <a:cubicBezTo>
                      <a:pt x="3710" y="109"/>
                      <a:pt x="3690" y="119"/>
                      <a:pt x="3669" y="119"/>
                    </a:cubicBezTo>
                    <a:cubicBezTo>
                      <a:pt x="3641" y="119"/>
                      <a:pt x="3612" y="102"/>
                      <a:pt x="3610" y="74"/>
                    </a:cubicBezTo>
                    <a:cubicBezTo>
                      <a:pt x="3607" y="49"/>
                      <a:pt x="3607" y="49"/>
                      <a:pt x="3585" y="49"/>
                    </a:cubicBezTo>
                    <a:lnTo>
                      <a:pt x="3588" y="74"/>
                    </a:lnTo>
                    <a:cubicBezTo>
                      <a:pt x="3591" y="99"/>
                      <a:pt x="3595" y="124"/>
                      <a:pt x="3573" y="127"/>
                    </a:cubicBezTo>
                    <a:cubicBezTo>
                      <a:pt x="3568" y="127"/>
                      <a:pt x="3564" y="127"/>
                      <a:pt x="3560" y="127"/>
                    </a:cubicBezTo>
                    <a:cubicBezTo>
                      <a:pt x="3543" y="127"/>
                      <a:pt x="3529" y="125"/>
                      <a:pt x="3529" y="105"/>
                    </a:cubicBezTo>
                    <a:cubicBezTo>
                      <a:pt x="3511" y="89"/>
                      <a:pt x="3495" y="73"/>
                      <a:pt x="3487" y="73"/>
                    </a:cubicBezTo>
                    <a:cubicBezTo>
                      <a:pt x="3484" y="73"/>
                      <a:pt x="3482" y="76"/>
                      <a:pt x="3482" y="83"/>
                    </a:cubicBezTo>
                    <a:cubicBezTo>
                      <a:pt x="3466" y="83"/>
                      <a:pt x="3450" y="77"/>
                      <a:pt x="3438" y="61"/>
                    </a:cubicBezTo>
                    <a:lnTo>
                      <a:pt x="3353" y="70"/>
                    </a:lnTo>
                    <a:cubicBezTo>
                      <a:pt x="3343" y="86"/>
                      <a:pt x="3326" y="94"/>
                      <a:pt x="3313" y="94"/>
                    </a:cubicBezTo>
                    <a:cubicBezTo>
                      <a:pt x="3301" y="94"/>
                      <a:pt x="3292" y="88"/>
                      <a:pt x="3291" y="77"/>
                    </a:cubicBezTo>
                    <a:cubicBezTo>
                      <a:pt x="3266" y="80"/>
                      <a:pt x="3247" y="89"/>
                      <a:pt x="3231" y="108"/>
                    </a:cubicBezTo>
                    <a:cubicBezTo>
                      <a:pt x="3216" y="109"/>
                      <a:pt x="3204" y="110"/>
                      <a:pt x="3195" y="110"/>
                    </a:cubicBezTo>
                    <a:cubicBezTo>
                      <a:pt x="3175" y="110"/>
                      <a:pt x="3165" y="106"/>
                      <a:pt x="3165" y="89"/>
                    </a:cubicBezTo>
                    <a:cubicBezTo>
                      <a:pt x="3164" y="77"/>
                      <a:pt x="3163" y="70"/>
                      <a:pt x="3160" y="70"/>
                    </a:cubicBezTo>
                    <a:cubicBezTo>
                      <a:pt x="3157" y="70"/>
                      <a:pt x="3153" y="77"/>
                      <a:pt x="3143" y="89"/>
                    </a:cubicBezTo>
                    <a:cubicBezTo>
                      <a:pt x="3146" y="114"/>
                      <a:pt x="3125" y="117"/>
                      <a:pt x="3103" y="117"/>
                    </a:cubicBezTo>
                    <a:lnTo>
                      <a:pt x="3062" y="124"/>
                    </a:lnTo>
                    <a:cubicBezTo>
                      <a:pt x="3062" y="149"/>
                      <a:pt x="3062" y="149"/>
                      <a:pt x="3043" y="149"/>
                    </a:cubicBezTo>
                    <a:cubicBezTo>
                      <a:pt x="3041" y="149"/>
                      <a:pt x="3039" y="149"/>
                      <a:pt x="3037" y="149"/>
                    </a:cubicBezTo>
                    <a:cubicBezTo>
                      <a:pt x="3011" y="149"/>
                      <a:pt x="2954" y="133"/>
                      <a:pt x="2933" y="133"/>
                    </a:cubicBezTo>
                    <a:cubicBezTo>
                      <a:pt x="2871" y="139"/>
                      <a:pt x="2871" y="139"/>
                      <a:pt x="2896" y="164"/>
                    </a:cubicBezTo>
                    <a:cubicBezTo>
                      <a:pt x="2897" y="164"/>
                      <a:pt x="2898" y="164"/>
                      <a:pt x="2899" y="164"/>
                    </a:cubicBezTo>
                    <a:cubicBezTo>
                      <a:pt x="2910" y="164"/>
                      <a:pt x="2913" y="174"/>
                      <a:pt x="2902" y="174"/>
                    </a:cubicBezTo>
                    <a:cubicBezTo>
                      <a:pt x="2897" y="174"/>
                      <a:pt x="2887" y="171"/>
                      <a:pt x="2874" y="164"/>
                    </a:cubicBezTo>
                    <a:cubicBezTo>
                      <a:pt x="2824" y="158"/>
                      <a:pt x="2774" y="155"/>
                      <a:pt x="2723" y="155"/>
                    </a:cubicBezTo>
                    <a:cubicBezTo>
                      <a:pt x="2639" y="161"/>
                      <a:pt x="2639" y="161"/>
                      <a:pt x="2642" y="186"/>
                    </a:cubicBezTo>
                    <a:cubicBezTo>
                      <a:pt x="2655" y="211"/>
                      <a:pt x="2655" y="223"/>
                      <a:pt x="2649" y="223"/>
                    </a:cubicBezTo>
                    <a:cubicBezTo>
                      <a:pt x="2643" y="223"/>
                      <a:pt x="2632" y="212"/>
                      <a:pt x="2620" y="190"/>
                    </a:cubicBezTo>
                    <a:cubicBezTo>
                      <a:pt x="2593" y="162"/>
                      <a:pt x="2574" y="151"/>
                      <a:pt x="2564" y="151"/>
                    </a:cubicBezTo>
                    <a:cubicBezTo>
                      <a:pt x="2556" y="151"/>
                      <a:pt x="2553" y="157"/>
                      <a:pt x="2554" y="168"/>
                    </a:cubicBezTo>
                    <a:cubicBezTo>
                      <a:pt x="2535" y="196"/>
                      <a:pt x="2535" y="196"/>
                      <a:pt x="2513" y="199"/>
                    </a:cubicBezTo>
                    <a:cubicBezTo>
                      <a:pt x="2513" y="187"/>
                      <a:pt x="2509" y="181"/>
                      <a:pt x="2499" y="181"/>
                    </a:cubicBezTo>
                    <a:cubicBezTo>
                      <a:pt x="2489" y="181"/>
                      <a:pt x="2472" y="189"/>
                      <a:pt x="2451" y="205"/>
                    </a:cubicBezTo>
                    <a:cubicBezTo>
                      <a:pt x="2429" y="205"/>
                      <a:pt x="2429" y="205"/>
                      <a:pt x="2429" y="180"/>
                    </a:cubicBezTo>
                    <a:lnTo>
                      <a:pt x="2385" y="183"/>
                    </a:lnTo>
                    <a:cubicBezTo>
                      <a:pt x="2366" y="212"/>
                      <a:pt x="2323" y="222"/>
                      <a:pt x="2283" y="222"/>
                    </a:cubicBezTo>
                    <a:cubicBezTo>
                      <a:pt x="2244" y="222"/>
                      <a:pt x="2208" y="213"/>
                      <a:pt x="2197" y="202"/>
                    </a:cubicBezTo>
                    <a:cubicBezTo>
                      <a:pt x="2178" y="205"/>
                      <a:pt x="2166" y="218"/>
                      <a:pt x="2156" y="230"/>
                    </a:cubicBezTo>
                    <a:cubicBezTo>
                      <a:pt x="2148" y="258"/>
                      <a:pt x="2138" y="272"/>
                      <a:pt x="2130" y="272"/>
                    </a:cubicBezTo>
                    <a:cubicBezTo>
                      <a:pt x="2122" y="272"/>
                      <a:pt x="2115" y="259"/>
                      <a:pt x="2112" y="233"/>
                    </a:cubicBezTo>
                    <a:cubicBezTo>
                      <a:pt x="2111" y="209"/>
                      <a:pt x="2110" y="196"/>
                      <a:pt x="2108" y="196"/>
                    </a:cubicBezTo>
                    <a:cubicBezTo>
                      <a:pt x="2105" y="196"/>
                      <a:pt x="2101" y="209"/>
                      <a:pt x="2094" y="237"/>
                    </a:cubicBezTo>
                    <a:cubicBezTo>
                      <a:pt x="2084" y="250"/>
                      <a:pt x="2055" y="259"/>
                      <a:pt x="2029" y="259"/>
                    </a:cubicBezTo>
                    <a:cubicBezTo>
                      <a:pt x="2001" y="259"/>
                      <a:pt x="1976" y="249"/>
                      <a:pt x="1984" y="221"/>
                    </a:cubicBezTo>
                    <a:lnTo>
                      <a:pt x="1981" y="171"/>
                    </a:lnTo>
                    <a:cubicBezTo>
                      <a:pt x="1971" y="186"/>
                      <a:pt x="1956" y="196"/>
                      <a:pt x="1940" y="199"/>
                    </a:cubicBezTo>
                    <a:cubicBezTo>
                      <a:pt x="1943" y="224"/>
                      <a:pt x="1921" y="227"/>
                      <a:pt x="1858" y="233"/>
                    </a:cubicBezTo>
                    <a:cubicBezTo>
                      <a:pt x="1815" y="237"/>
                      <a:pt x="1733" y="271"/>
                      <a:pt x="1692" y="274"/>
                    </a:cubicBezTo>
                    <a:cubicBezTo>
                      <a:pt x="1673" y="275"/>
                      <a:pt x="1651" y="277"/>
                      <a:pt x="1630" y="277"/>
                    </a:cubicBezTo>
                    <a:cubicBezTo>
                      <a:pt x="1602" y="277"/>
                      <a:pt x="1576" y="274"/>
                      <a:pt x="1564" y="262"/>
                    </a:cubicBezTo>
                    <a:cubicBezTo>
                      <a:pt x="1533" y="262"/>
                      <a:pt x="1504" y="274"/>
                      <a:pt x="1479" y="293"/>
                    </a:cubicBezTo>
                    <a:cubicBezTo>
                      <a:pt x="1469" y="308"/>
                      <a:pt x="1452" y="316"/>
                      <a:pt x="1439" y="316"/>
                    </a:cubicBezTo>
                    <a:cubicBezTo>
                      <a:pt x="1427" y="316"/>
                      <a:pt x="1418" y="311"/>
                      <a:pt x="1417" y="299"/>
                    </a:cubicBezTo>
                    <a:lnTo>
                      <a:pt x="1398" y="299"/>
                    </a:lnTo>
                    <a:cubicBezTo>
                      <a:pt x="1376" y="318"/>
                      <a:pt x="1354" y="327"/>
                      <a:pt x="1329" y="334"/>
                    </a:cubicBezTo>
                    <a:cubicBezTo>
                      <a:pt x="1329" y="314"/>
                      <a:pt x="1314" y="302"/>
                      <a:pt x="1298" y="302"/>
                    </a:cubicBezTo>
                    <a:cubicBezTo>
                      <a:pt x="1289" y="302"/>
                      <a:pt x="1279" y="306"/>
                      <a:pt x="1272" y="315"/>
                    </a:cubicBezTo>
                    <a:cubicBezTo>
                      <a:pt x="1276" y="343"/>
                      <a:pt x="1251" y="343"/>
                      <a:pt x="1197" y="356"/>
                    </a:cubicBezTo>
                    <a:cubicBezTo>
                      <a:pt x="1195" y="355"/>
                      <a:pt x="1191" y="354"/>
                      <a:pt x="1186" y="354"/>
                    </a:cubicBezTo>
                    <a:cubicBezTo>
                      <a:pt x="1132" y="354"/>
                      <a:pt x="920" y="401"/>
                      <a:pt x="740" y="515"/>
                    </a:cubicBezTo>
                    <a:cubicBezTo>
                      <a:pt x="539" y="631"/>
                      <a:pt x="401" y="810"/>
                      <a:pt x="411" y="816"/>
                    </a:cubicBezTo>
                    <a:cubicBezTo>
                      <a:pt x="392" y="835"/>
                      <a:pt x="373" y="857"/>
                      <a:pt x="361" y="879"/>
                    </a:cubicBezTo>
                    <a:lnTo>
                      <a:pt x="310" y="942"/>
                    </a:lnTo>
                    <a:cubicBezTo>
                      <a:pt x="306" y="938"/>
                      <a:pt x="302" y="937"/>
                      <a:pt x="297" y="937"/>
                    </a:cubicBezTo>
                    <a:cubicBezTo>
                      <a:pt x="259" y="937"/>
                      <a:pt x="212" y="1051"/>
                      <a:pt x="204" y="1127"/>
                    </a:cubicBezTo>
                    <a:cubicBezTo>
                      <a:pt x="210" y="1152"/>
                      <a:pt x="207" y="1183"/>
                      <a:pt x="191" y="1208"/>
                    </a:cubicBezTo>
                    <a:cubicBezTo>
                      <a:pt x="186" y="1205"/>
                      <a:pt x="180" y="1204"/>
                      <a:pt x="176" y="1204"/>
                    </a:cubicBezTo>
                    <a:cubicBezTo>
                      <a:pt x="138" y="1204"/>
                      <a:pt x="117" y="1271"/>
                      <a:pt x="122" y="1324"/>
                    </a:cubicBezTo>
                    <a:cubicBezTo>
                      <a:pt x="153" y="1355"/>
                      <a:pt x="157" y="1377"/>
                      <a:pt x="129" y="1377"/>
                    </a:cubicBezTo>
                    <a:cubicBezTo>
                      <a:pt x="123" y="1377"/>
                      <a:pt x="116" y="1376"/>
                      <a:pt x="107" y="1374"/>
                    </a:cubicBezTo>
                    <a:cubicBezTo>
                      <a:pt x="101" y="1372"/>
                      <a:pt x="96" y="1371"/>
                      <a:pt x="92" y="1371"/>
                    </a:cubicBezTo>
                    <a:cubicBezTo>
                      <a:pt x="57" y="1371"/>
                      <a:pt x="51" y="1423"/>
                      <a:pt x="104" y="1484"/>
                    </a:cubicBezTo>
                    <a:cubicBezTo>
                      <a:pt x="125" y="1515"/>
                      <a:pt x="125" y="1512"/>
                      <a:pt x="97" y="1534"/>
                    </a:cubicBezTo>
                    <a:cubicBezTo>
                      <a:pt x="41" y="1553"/>
                      <a:pt x="38" y="1581"/>
                      <a:pt x="63" y="1584"/>
                    </a:cubicBezTo>
                    <a:cubicBezTo>
                      <a:pt x="107" y="1615"/>
                      <a:pt x="107" y="1640"/>
                      <a:pt x="57" y="1662"/>
                    </a:cubicBezTo>
                    <a:cubicBezTo>
                      <a:pt x="0" y="1713"/>
                      <a:pt x="0" y="1716"/>
                      <a:pt x="50" y="1744"/>
                    </a:cubicBezTo>
                    <a:cubicBezTo>
                      <a:pt x="100" y="1772"/>
                      <a:pt x="104" y="1872"/>
                      <a:pt x="57" y="1904"/>
                    </a:cubicBezTo>
                    <a:cubicBezTo>
                      <a:pt x="57" y="1926"/>
                      <a:pt x="35" y="1948"/>
                      <a:pt x="60" y="1948"/>
                    </a:cubicBezTo>
                    <a:lnTo>
                      <a:pt x="38" y="1970"/>
                    </a:lnTo>
                    <a:cubicBezTo>
                      <a:pt x="38" y="1991"/>
                      <a:pt x="41" y="2013"/>
                      <a:pt x="41" y="2013"/>
                    </a:cubicBezTo>
                    <a:lnTo>
                      <a:pt x="66" y="2010"/>
                    </a:lnTo>
                    <a:lnTo>
                      <a:pt x="66" y="2010"/>
                    </a:lnTo>
                    <a:cubicBezTo>
                      <a:pt x="60" y="2107"/>
                      <a:pt x="60" y="2208"/>
                      <a:pt x="69" y="2308"/>
                    </a:cubicBezTo>
                    <a:cubicBezTo>
                      <a:pt x="85" y="2505"/>
                      <a:pt x="92" y="2564"/>
                      <a:pt x="107" y="2564"/>
                    </a:cubicBezTo>
                    <a:cubicBezTo>
                      <a:pt x="110" y="2564"/>
                      <a:pt x="113" y="2562"/>
                      <a:pt x="116" y="2559"/>
                    </a:cubicBezTo>
                    <a:cubicBezTo>
                      <a:pt x="126" y="2553"/>
                      <a:pt x="135" y="2551"/>
                      <a:pt x="141" y="2551"/>
                    </a:cubicBezTo>
                    <a:cubicBezTo>
                      <a:pt x="163" y="2551"/>
                      <a:pt x="158" y="2580"/>
                      <a:pt x="119" y="2599"/>
                    </a:cubicBezTo>
                    <a:cubicBezTo>
                      <a:pt x="113" y="2637"/>
                      <a:pt x="107" y="2672"/>
                      <a:pt x="104" y="2709"/>
                    </a:cubicBezTo>
                    <a:cubicBezTo>
                      <a:pt x="110" y="2750"/>
                      <a:pt x="113" y="2794"/>
                      <a:pt x="88" y="2794"/>
                    </a:cubicBezTo>
                    <a:lnTo>
                      <a:pt x="88" y="2816"/>
                    </a:lnTo>
                    <a:cubicBezTo>
                      <a:pt x="144" y="2853"/>
                      <a:pt x="154" y="2979"/>
                      <a:pt x="135" y="3044"/>
                    </a:cubicBezTo>
                    <a:cubicBezTo>
                      <a:pt x="135" y="3082"/>
                      <a:pt x="147" y="3120"/>
                      <a:pt x="169" y="3148"/>
                    </a:cubicBezTo>
                    <a:cubicBezTo>
                      <a:pt x="198" y="3189"/>
                      <a:pt x="198" y="3189"/>
                      <a:pt x="176" y="3214"/>
                    </a:cubicBezTo>
                    <a:cubicBezTo>
                      <a:pt x="151" y="3214"/>
                      <a:pt x="138" y="3339"/>
                      <a:pt x="186" y="3339"/>
                    </a:cubicBezTo>
                    <a:cubicBezTo>
                      <a:pt x="187" y="3339"/>
                      <a:pt x="188" y="3339"/>
                      <a:pt x="188" y="3339"/>
                    </a:cubicBezTo>
                    <a:lnTo>
                      <a:pt x="188" y="3339"/>
                    </a:lnTo>
                    <a:lnTo>
                      <a:pt x="163" y="3361"/>
                    </a:lnTo>
                    <a:cubicBezTo>
                      <a:pt x="143" y="3384"/>
                      <a:pt x="165" y="3402"/>
                      <a:pt x="189" y="3402"/>
                    </a:cubicBezTo>
                    <a:cubicBezTo>
                      <a:pt x="191" y="3402"/>
                      <a:pt x="193" y="3402"/>
                      <a:pt x="194" y="3402"/>
                    </a:cubicBezTo>
                    <a:cubicBezTo>
                      <a:pt x="198" y="3401"/>
                      <a:pt x="201" y="3401"/>
                      <a:pt x="205" y="3401"/>
                    </a:cubicBezTo>
                    <a:cubicBezTo>
                      <a:pt x="244" y="3401"/>
                      <a:pt x="239" y="3419"/>
                      <a:pt x="172" y="3446"/>
                    </a:cubicBezTo>
                    <a:cubicBezTo>
                      <a:pt x="126" y="3451"/>
                      <a:pt x="125" y="3471"/>
                      <a:pt x="146" y="3471"/>
                    </a:cubicBezTo>
                    <a:cubicBezTo>
                      <a:pt x="147" y="3471"/>
                      <a:pt x="149" y="3471"/>
                      <a:pt x="151" y="3471"/>
                    </a:cubicBezTo>
                    <a:cubicBezTo>
                      <a:pt x="176" y="3489"/>
                      <a:pt x="204" y="3508"/>
                      <a:pt x="179" y="3530"/>
                    </a:cubicBezTo>
                    <a:cubicBezTo>
                      <a:pt x="182" y="3550"/>
                      <a:pt x="184" y="3569"/>
                      <a:pt x="219" y="3569"/>
                    </a:cubicBezTo>
                    <a:cubicBezTo>
                      <a:pt x="224" y="3569"/>
                      <a:pt x="229" y="3569"/>
                      <a:pt x="235" y="3568"/>
                    </a:cubicBezTo>
                    <a:cubicBezTo>
                      <a:pt x="260" y="3568"/>
                      <a:pt x="260" y="3587"/>
                      <a:pt x="263" y="3609"/>
                    </a:cubicBezTo>
                    <a:cubicBezTo>
                      <a:pt x="256" y="3609"/>
                      <a:pt x="251" y="3610"/>
                      <a:pt x="247" y="3610"/>
                    </a:cubicBezTo>
                    <a:cubicBezTo>
                      <a:pt x="236" y="3610"/>
                      <a:pt x="230" y="3606"/>
                      <a:pt x="211" y="3594"/>
                    </a:cubicBezTo>
                    <a:lnTo>
                      <a:pt x="211" y="3594"/>
                    </a:lnTo>
                    <a:cubicBezTo>
                      <a:pt x="212" y="3602"/>
                      <a:pt x="214" y="3616"/>
                      <a:pt x="216" y="3634"/>
                    </a:cubicBezTo>
                    <a:cubicBezTo>
                      <a:pt x="216" y="3656"/>
                      <a:pt x="194" y="3699"/>
                      <a:pt x="169" y="3703"/>
                    </a:cubicBezTo>
                    <a:cubicBezTo>
                      <a:pt x="154" y="3718"/>
                      <a:pt x="151" y="3732"/>
                      <a:pt x="165" y="3732"/>
                    </a:cubicBezTo>
                    <a:cubicBezTo>
                      <a:pt x="172" y="3732"/>
                      <a:pt x="183" y="3729"/>
                      <a:pt x="198" y="3721"/>
                    </a:cubicBezTo>
                    <a:cubicBezTo>
                      <a:pt x="211" y="3720"/>
                      <a:pt x="221" y="3718"/>
                      <a:pt x="229" y="3718"/>
                    </a:cubicBezTo>
                    <a:cubicBezTo>
                      <a:pt x="248" y="3718"/>
                      <a:pt x="249" y="3727"/>
                      <a:pt x="251" y="3759"/>
                    </a:cubicBezTo>
                    <a:cubicBezTo>
                      <a:pt x="254" y="3781"/>
                      <a:pt x="254" y="3800"/>
                      <a:pt x="229" y="3803"/>
                    </a:cubicBezTo>
                    <a:cubicBezTo>
                      <a:pt x="204" y="3806"/>
                      <a:pt x="204" y="3806"/>
                      <a:pt x="210" y="3847"/>
                    </a:cubicBezTo>
                    <a:cubicBezTo>
                      <a:pt x="216" y="3912"/>
                      <a:pt x="295" y="3966"/>
                      <a:pt x="348" y="3985"/>
                    </a:cubicBezTo>
                    <a:cubicBezTo>
                      <a:pt x="365" y="3982"/>
                      <a:pt x="376" y="3981"/>
                      <a:pt x="382" y="3981"/>
                    </a:cubicBezTo>
                    <a:cubicBezTo>
                      <a:pt x="393" y="3981"/>
                      <a:pt x="382" y="3987"/>
                      <a:pt x="351" y="4003"/>
                    </a:cubicBezTo>
                    <a:cubicBezTo>
                      <a:pt x="326" y="4007"/>
                      <a:pt x="326" y="4028"/>
                      <a:pt x="329" y="4050"/>
                    </a:cubicBezTo>
                    <a:cubicBezTo>
                      <a:pt x="331" y="4050"/>
                      <a:pt x="332" y="4050"/>
                      <a:pt x="334" y="4050"/>
                    </a:cubicBezTo>
                    <a:cubicBezTo>
                      <a:pt x="346" y="4050"/>
                      <a:pt x="341" y="4058"/>
                      <a:pt x="335" y="4058"/>
                    </a:cubicBezTo>
                    <a:cubicBezTo>
                      <a:pt x="333" y="4058"/>
                      <a:pt x="330" y="4056"/>
                      <a:pt x="329" y="4050"/>
                    </a:cubicBezTo>
                    <a:cubicBezTo>
                      <a:pt x="304" y="4050"/>
                      <a:pt x="301" y="4032"/>
                      <a:pt x="301" y="4010"/>
                    </a:cubicBezTo>
                    <a:lnTo>
                      <a:pt x="276" y="4013"/>
                    </a:lnTo>
                    <a:cubicBezTo>
                      <a:pt x="226" y="4038"/>
                      <a:pt x="229" y="4060"/>
                      <a:pt x="279" y="4075"/>
                    </a:cubicBezTo>
                    <a:cubicBezTo>
                      <a:pt x="307" y="4094"/>
                      <a:pt x="307" y="4094"/>
                      <a:pt x="285" y="4116"/>
                    </a:cubicBezTo>
                    <a:cubicBezTo>
                      <a:pt x="260" y="4141"/>
                      <a:pt x="238" y="4163"/>
                      <a:pt x="263" y="4163"/>
                    </a:cubicBezTo>
                    <a:cubicBezTo>
                      <a:pt x="266" y="4185"/>
                      <a:pt x="257" y="4210"/>
                      <a:pt x="245" y="4229"/>
                    </a:cubicBezTo>
                    <a:cubicBezTo>
                      <a:pt x="247" y="4267"/>
                      <a:pt x="250" y="4289"/>
                      <a:pt x="271" y="4289"/>
                    </a:cubicBezTo>
                    <a:cubicBezTo>
                      <a:pt x="273" y="4289"/>
                      <a:pt x="274" y="4289"/>
                      <a:pt x="276" y="4289"/>
                    </a:cubicBezTo>
                    <a:cubicBezTo>
                      <a:pt x="278" y="4288"/>
                      <a:pt x="279" y="4288"/>
                      <a:pt x="280" y="4288"/>
                    </a:cubicBezTo>
                    <a:cubicBezTo>
                      <a:pt x="301" y="4288"/>
                      <a:pt x="301" y="4309"/>
                      <a:pt x="304" y="4329"/>
                    </a:cubicBezTo>
                    <a:cubicBezTo>
                      <a:pt x="307" y="4347"/>
                      <a:pt x="307" y="4367"/>
                      <a:pt x="328" y="4367"/>
                    </a:cubicBezTo>
                    <a:cubicBezTo>
                      <a:pt x="329" y="4367"/>
                      <a:pt x="331" y="4367"/>
                      <a:pt x="332" y="4367"/>
                    </a:cubicBezTo>
                    <a:cubicBezTo>
                      <a:pt x="357" y="4367"/>
                      <a:pt x="386" y="4386"/>
                      <a:pt x="389" y="4426"/>
                    </a:cubicBezTo>
                    <a:cubicBezTo>
                      <a:pt x="417" y="4467"/>
                      <a:pt x="417" y="4467"/>
                      <a:pt x="370" y="4492"/>
                    </a:cubicBezTo>
                    <a:cubicBezTo>
                      <a:pt x="345" y="4495"/>
                      <a:pt x="345" y="4517"/>
                      <a:pt x="348" y="4536"/>
                    </a:cubicBezTo>
                    <a:cubicBezTo>
                      <a:pt x="348" y="4555"/>
                      <a:pt x="339" y="4571"/>
                      <a:pt x="326" y="4580"/>
                    </a:cubicBezTo>
                    <a:cubicBezTo>
                      <a:pt x="310" y="4601"/>
                      <a:pt x="320" y="4606"/>
                      <a:pt x="336" y="4606"/>
                    </a:cubicBezTo>
                    <a:cubicBezTo>
                      <a:pt x="342" y="4606"/>
                      <a:pt x="348" y="4606"/>
                      <a:pt x="354" y="4605"/>
                    </a:cubicBezTo>
                    <a:lnTo>
                      <a:pt x="404" y="4599"/>
                    </a:lnTo>
                    <a:lnTo>
                      <a:pt x="404" y="4599"/>
                    </a:lnTo>
                    <a:cubicBezTo>
                      <a:pt x="408" y="4624"/>
                      <a:pt x="364" y="4655"/>
                      <a:pt x="339" y="4658"/>
                    </a:cubicBezTo>
                    <a:cubicBezTo>
                      <a:pt x="306" y="4682"/>
                      <a:pt x="296" y="4691"/>
                      <a:pt x="310" y="4691"/>
                    </a:cubicBezTo>
                    <a:cubicBezTo>
                      <a:pt x="316" y="4691"/>
                      <a:pt x="326" y="4689"/>
                      <a:pt x="342" y="4687"/>
                    </a:cubicBezTo>
                    <a:cubicBezTo>
                      <a:pt x="343" y="4686"/>
                      <a:pt x="345" y="4686"/>
                      <a:pt x="347" y="4686"/>
                    </a:cubicBezTo>
                    <a:cubicBezTo>
                      <a:pt x="370" y="4686"/>
                      <a:pt x="391" y="4706"/>
                      <a:pt x="382" y="4759"/>
                    </a:cubicBezTo>
                    <a:cubicBezTo>
                      <a:pt x="395" y="4812"/>
                      <a:pt x="408" y="4862"/>
                      <a:pt x="382" y="4868"/>
                    </a:cubicBezTo>
                    <a:cubicBezTo>
                      <a:pt x="373" y="4887"/>
                      <a:pt x="382" y="4909"/>
                      <a:pt x="401" y="4918"/>
                    </a:cubicBezTo>
                    <a:cubicBezTo>
                      <a:pt x="436" y="4937"/>
                      <a:pt x="439" y="4962"/>
                      <a:pt x="448" y="5044"/>
                    </a:cubicBezTo>
                    <a:cubicBezTo>
                      <a:pt x="457" y="5147"/>
                      <a:pt x="463" y="5177"/>
                      <a:pt x="482" y="5177"/>
                    </a:cubicBezTo>
                    <a:cubicBezTo>
                      <a:pt x="489" y="5177"/>
                      <a:pt x="499" y="5172"/>
                      <a:pt x="511" y="5166"/>
                    </a:cubicBezTo>
                    <a:cubicBezTo>
                      <a:pt x="521" y="5160"/>
                      <a:pt x="531" y="5153"/>
                      <a:pt x="535" y="5153"/>
                    </a:cubicBezTo>
                    <a:cubicBezTo>
                      <a:pt x="540" y="5153"/>
                      <a:pt x="538" y="5162"/>
                      <a:pt x="523" y="5188"/>
                    </a:cubicBezTo>
                    <a:cubicBezTo>
                      <a:pt x="517" y="5222"/>
                      <a:pt x="552" y="5235"/>
                      <a:pt x="602" y="5263"/>
                    </a:cubicBezTo>
                    <a:cubicBezTo>
                      <a:pt x="636" y="5263"/>
                      <a:pt x="671" y="5251"/>
                      <a:pt x="699" y="5226"/>
                    </a:cubicBezTo>
                    <a:cubicBezTo>
                      <a:pt x="716" y="5214"/>
                      <a:pt x="726" y="5207"/>
                      <a:pt x="733" y="5207"/>
                    </a:cubicBezTo>
                    <a:cubicBezTo>
                      <a:pt x="741" y="5207"/>
                      <a:pt x="744" y="5220"/>
                      <a:pt x="749" y="5251"/>
                    </a:cubicBezTo>
                    <a:cubicBezTo>
                      <a:pt x="762" y="5273"/>
                      <a:pt x="759" y="5301"/>
                      <a:pt x="740" y="5320"/>
                    </a:cubicBezTo>
                    <a:cubicBezTo>
                      <a:pt x="734" y="5324"/>
                      <a:pt x="727" y="5326"/>
                      <a:pt x="721" y="5326"/>
                    </a:cubicBezTo>
                    <a:cubicBezTo>
                      <a:pt x="715" y="5326"/>
                      <a:pt x="709" y="5323"/>
                      <a:pt x="705" y="5316"/>
                    </a:cubicBezTo>
                    <a:lnTo>
                      <a:pt x="690" y="5298"/>
                    </a:lnTo>
                    <a:cubicBezTo>
                      <a:pt x="668" y="5313"/>
                      <a:pt x="649" y="5329"/>
                      <a:pt x="680" y="5370"/>
                    </a:cubicBezTo>
                    <a:cubicBezTo>
                      <a:pt x="680" y="5395"/>
                      <a:pt x="691" y="5414"/>
                      <a:pt x="704" y="5414"/>
                    </a:cubicBezTo>
                    <a:cubicBezTo>
                      <a:pt x="708" y="5414"/>
                      <a:pt x="713" y="5412"/>
                      <a:pt x="718" y="5407"/>
                    </a:cubicBezTo>
                    <a:lnTo>
                      <a:pt x="718" y="5407"/>
                    </a:lnTo>
                    <a:cubicBezTo>
                      <a:pt x="715" y="5445"/>
                      <a:pt x="752" y="5486"/>
                      <a:pt x="793" y="5520"/>
                    </a:cubicBezTo>
                    <a:cubicBezTo>
                      <a:pt x="831" y="5558"/>
                      <a:pt x="893" y="5608"/>
                      <a:pt x="903" y="5642"/>
                    </a:cubicBezTo>
                    <a:cubicBezTo>
                      <a:pt x="931" y="5666"/>
                      <a:pt x="951" y="5679"/>
                      <a:pt x="965" y="5679"/>
                    </a:cubicBezTo>
                    <a:cubicBezTo>
                      <a:pt x="972" y="5679"/>
                      <a:pt x="977" y="5676"/>
                      <a:pt x="981" y="5671"/>
                    </a:cubicBezTo>
                    <a:cubicBezTo>
                      <a:pt x="995" y="5649"/>
                      <a:pt x="1007" y="5641"/>
                      <a:pt x="1015" y="5641"/>
                    </a:cubicBezTo>
                    <a:cubicBezTo>
                      <a:pt x="1022" y="5641"/>
                      <a:pt x="1025" y="5650"/>
                      <a:pt x="1019" y="5661"/>
                    </a:cubicBezTo>
                    <a:cubicBezTo>
                      <a:pt x="1015" y="5689"/>
                      <a:pt x="1088" y="5758"/>
                      <a:pt x="1172" y="5802"/>
                    </a:cubicBezTo>
                    <a:cubicBezTo>
                      <a:pt x="1235" y="5835"/>
                      <a:pt x="1304" y="5857"/>
                      <a:pt x="1344" y="5857"/>
                    </a:cubicBezTo>
                    <a:cubicBezTo>
                      <a:pt x="1357" y="5857"/>
                      <a:pt x="1367" y="5855"/>
                      <a:pt x="1373" y="5849"/>
                    </a:cubicBezTo>
                    <a:lnTo>
                      <a:pt x="1426" y="5862"/>
                    </a:lnTo>
                    <a:cubicBezTo>
                      <a:pt x="1457" y="5893"/>
                      <a:pt x="1549" y="5914"/>
                      <a:pt x="1611" y="5914"/>
                    </a:cubicBezTo>
                    <a:cubicBezTo>
                      <a:pt x="1636" y="5914"/>
                      <a:pt x="1656" y="5911"/>
                      <a:pt x="1664" y="5902"/>
                    </a:cubicBezTo>
                    <a:lnTo>
                      <a:pt x="1746" y="5909"/>
                    </a:lnTo>
                    <a:cubicBezTo>
                      <a:pt x="1770" y="5922"/>
                      <a:pt x="1789" y="5927"/>
                      <a:pt x="1805" y="5927"/>
                    </a:cubicBezTo>
                    <a:cubicBezTo>
                      <a:pt x="1824" y="5927"/>
                      <a:pt x="1839" y="5919"/>
                      <a:pt x="1852" y="5906"/>
                    </a:cubicBezTo>
                    <a:cubicBezTo>
                      <a:pt x="1872" y="5888"/>
                      <a:pt x="1876" y="5870"/>
                      <a:pt x="1877" y="5870"/>
                    </a:cubicBezTo>
                    <a:cubicBezTo>
                      <a:pt x="1878" y="5870"/>
                      <a:pt x="1877" y="5873"/>
                      <a:pt x="1877" y="5881"/>
                    </a:cubicBezTo>
                    <a:cubicBezTo>
                      <a:pt x="1881" y="5895"/>
                      <a:pt x="1900" y="5900"/>
                      <a:pt x="1930" y="5900"/>
                    </a:cubicBezTo>
                    <a:cubicBezTo>
                      <a:pt x="1953" y="5900"/>
                      <a:pt x="1982" y="5897"/>
                      <a:pt x="2015" y="5893"/>
                    </a:cubicBezTo>
                    <a:cubicBezTo>
                      <a:pt x="2100" y="5887"/>
                      <a:pt x="2100" y="5887"/>
                      <a:pt x="2078" y="5865"/>
                    </a:cubicBezTo>
                    <a:cubicBezTo>
                      <a:pt x="2106" y="5853"/>
                      <a:pt x="2125" y="5848"/>
                      <a:pt x="2138" y="5848"/>
                    </a:cubicBezTo>
                    <a:cubicBezTo>
                      <a:pt x="2161" y="5848"/>
                      <a:pt x="2162" y="5864"/>
                      <a:pt x="2162" y="5881"/>
                    </a:cubicBezTo>
                    <a:cubicBezTo>
                      <a:pt x="2156" y="5904"/>
                      <a:pt x="2160" y="5915"/>
                      <a:pt x="2168" y="5915"/>
                    </a:cubicBezTo>
                    <a:cubicBezTo>
                      <a:pt x="2179" y="5915"/>
                      <a:pt x="2196" y="5895"/>
                      <a:pt x="2203" y="5852"/>
                    </a:cubicBezTo>
                    <a:cubicBezTo>
                      <a:pt x="2213" y="5820"/>
                      <a:pt x="2233" y="5806"/>
                      <a:pt x="2248" y="5806"/>
                    </a:cubicBezTo>
                    <a:cubicBezTo>
                      <a:pt x="2257" y="5806"/>
                      <a:pt x="2265" y="5811"/>
                      <a:pt x="2266" y="5821"/>
                    </a:cubicBezTo>
                    <a:cubicBezTo>
                      <a:pt x="2266" y="5846"/>
                      <a:pt x="2247" y="5849"/>
                      <a:pt x="2225" y="5849"/>
                    </a:cubicBezTo>
                    <a:lnTo>
                      <a:pt x="2228" y="5899"/>
                    </a:lnTo>
                    <a:cubicBezTo>
                      <a:pt x="2250" y="5899"/>
                      <a:pt x="2250" y="5899"/>
                      <a:pt x="2269" y="5871"/>
                    </a:cubicBezTo>
                    <a:cubicBezTo>
                      <a:pt x="2285" y="5868"/>
                      <a:pt x="2300" y="5855"/>
                      <a:pt x="2310" y="5843"/>
                    </a:cubicBezTo>
                    <a:cubicBezTo>
                      <a:pt x="2329" y="5821"/>
                      <a:pt x="2325" y="5787"/>
                      <a:pt x="2300" y="5768"/>
                    </a:cubicBezTo>
                    <a:cubicBezTo>
                      <a:pt x="2278" y="5743"/>
                      <a:pt x="2300" y="5743"/>
                      <a:pt x="2319" y="5739"/>
                    </a:cubicBezTo>
                    <a:cubicBezTo>
                      <a:pt x="2366" y="5761"/>
                      <a:pt x="2366" y="5787"/>
                      <a:pt x="2347" y="5812"/>
                    </a:cubicBezTo>
                    <a:cubicBezTo>
                      <a:pt x="2329" y="5815"/>
                      <a:pt x="2329" y="5840"/>
                      <a:pt x="2332" y="5865"/>
                    </a:cubicBezTo>
                    <a:cubicBezTo>
                      <a:pt x="2332" y="5869"/>
                      <a:pt x="2335" y="5871"/>
                      <a:pt x="2340" y="5871"/>
                    </a:cubicBezTo>
                    <a:cubicBezTo>
                      <a:pt x="2365" y="5871"/>
                      <a:pt x="2438" y="5822"/>
                      <a:pt x="2451" y="5777"/>
                    </a:cubicBezTo>
                    <a:cubicBezTo>
                      <a:pt x="2451" y="5767"/>
                      <a:pt x="2451" y="5761"/>
                      <a:pt x="2451" y="5761"/>
                    </a:cubicBezTo>
                    <a:cubicBezTo>
                      <a:pt x="2451" y="5761"/>
                      <a:pt x="2452" y="5773"/>
                      <a:pt x="2454" y="5802"/>
                    </a:cubicBezTo>
                    <a:cubicBezTo>
                      <a:pt x="2456" y="5819"/>
                      <a:pt x="2475" y="5823"/>
                      <a:pt x="2500" y="5823"/>
                    </a:cubicBezTo>
                    <a:cubicBezTo>
                      <a:pt x="2513" y="5823"/>
                      <a:pt x="2527" y="5822"/>
                      <a:pt x="2542" y="5821"/>
                    </a:cubicBezTo>
                    <a:cubicBezTo>
                      <a:pt x="2582" y="5818"/>
                      <a:pt x="2604" y="5815"/>
                      <a:pt x="2601" y="5790"/>
                    </a:cubicBezTo>
                    <a:cubicBezTo>
                      <a:pt x="2601" y="5765"/>
                      <a:pt x="2598" y="5740"/>
                      <a:pt x="2617" y="5736"/>
                    </a:cubicBezTo>
                    <a:lnTo>
                      <a:pt x="2617" y="5736"/>
                    </a:lnTo>
                    <a:cubicBezTo>
                      <a:pt x="2616" y="5737"/>
                      <a:pt x="2615" y="5737"/>
                      <a:pt x="2614" y="5737"/>
                    </a:cubicBezTo>
                    <a:cubicBezTo>
                      <a:pt x="2598" y="5737"/>
                      <a:pt x="2595" y="5713"/>
                      <a:pt x="2592" y="5689"/>
                    </a:cubicBezTo>
                    <a:lnTo>
                      <a:pt x="2592" y="5689"/>
                    </a:lnTo>
                    <a:cubicBezTo>
                      <a:pt x="2617" y="5702"/>
                      <a:pt x="2639" y="5718"/>
                      <a:pt x="2661" y="5733"/>
                    </a:cubicBezTo>
                    <a:cubicBezTo>
                      <a:pt x="2696" y="5774"/>
                      <a:pt x="2747" y="5796"/>
                      <a:pt x="2800" y="5796"/>
                    </a:cubicBezTo>
                    <a:cubicBezTo>
                      <a:pt x="2812" y="5796"/>
                      <a:pt x="2824" y="5795"/>
                      <a:pt x="2836" y="5793"/>
                    </a:cubicBezTo>
                    <a:cubicBezTo>
                      <a:pt x="2854" y="5792"/>
                      <a:pt x="2875" y="5790"/>
                      <a:pt x="2895" y="5790"/>
                    </a:cubicBezTo>
                    <a:cubicBezTo>
                      <a:pt x="2924" y="5790"/>
                      <a:pt x="2952" y="5794"/>
                      <a:pt x="2965" y="5808"/>
                    </a:cubicBezTo>
                    <a:cubicBezTo>
                      <a:pt x="3009" y="5802"/>
                      <a:pt x="3027" y="5802"/>
                      <a:pt x="3027" y="5777"/>
                    </a:cubicBezTo>
                    <a:lnTo>
                      <a:pt x="3068" y="5771"/>
                    </a:lnTo>
                    <a:cubicBezTo>
                      <a:pt x="3080" y="5783"/>
                      <a:pt x="3095" y="5788"/>
                      <a:pt x="3108" y="5788"/>
                    </a:cubicBezTo>
                    <a:cubicBezTo>
                      <a:pt x="3122" y="5788"/>
                      <a:pt x="3132" y="5781"/>
                      <a:pt x="3131" y="5768"/>
                    </a:cubicBezTo>
                    <a:cubicBezTo>
                      <a:pt x="3138" y="5757"/>
                      <a:pt x="3146" y="5753"/>
                      <a:pt x="3155" y="5753"/>
                    </a:cubicBezTo>
                    <a:cubicBezTo>
                      <a:pt x="3169" y="5753"/>
                      <a:pt x="3183" y="5761"/>
                      <a:pt x="3197" y="5761"/>
                    </a:cubicBezTo>
                    <a:cubicBezTo>
                      <a:pt x="3217" y="5782"/>
                      <a:pt x="3229" y="5794"/>
                      <a:pt x="3233" y="5794"/>
                    </a:cubicBezTo>
                    <a:cubicBezTo>
                      <a:pt x="3238" y="5794"/>
                      <a:pt x="3231" y="5775"/>
                      <a:pt x="3215" y="5733"/>
                    </a:cubicBezTo>
                    <a:cubicBezTo>
                      <a:pt x="3212" y="5710"/>
                      <a:pt x="3174" y="5689"/>
                      <a:pt x="3151" y="5689"/>
                    </a:cubicBezTo>
                    <a:cubicBezTo>
                      <a:pt x="3149" y="5689"/>
                      <a:pt x="3148" y="5689"/>
                      <a:pt x="3146" y="5689"/>
                    </a:cubicBezTo>
                    <a:lnTo>
                      <a:pt x="3084" y="5696"/>
                    </a:lnTo>
                    <a:lnTo>
                      <a:pt x="3084" y="5696"/>
                    </a:lnTo>
                    <a:lnTo>
                      <a:pt x="3143" y="5664"/>
                    </a:lnTo>
                    <a:cubicBezTo>
                      <a:pt x="3165" y="5661"/>
                      <a:pt x="3203" y="5633"/>
                      <a:pt x="3203" y="5608"/>
                    </a:cubicBezTo>
                    <a:cubicBezTo>
                      <a:pt x="3203" y="5608"/>
                      <a:pt x="3200" y="5583"/>
                      <a:pt x="3222" y="5580"/>
                    </a:cubicBezTo>
                    <a:lnTo>
                      <a:pt x="3225" y="5633"/>
                    </a:lnTo>
                    <a:cubicBezTo>
                      <a:pt x="3212" y="5655"/>
                      <a:pt x="3206" y="5683"/>
                      <a:pt x="3212" y="5708"/>
                    </a:cubicBezTo>
                    <a:cubicBezTo>
                      <a:pt x="3227" y="5738"/>
                      <a:pt x="3256" y="5756"/>
                      <a:pt x="3276" y="5756"/>
                    </a:cubicBezTo>
                    <a:cubicBezTo>
                      <a:pt x="3290" y="5756"/>
                      <a:pt x="3299" y="5747"/>
                      <a:pt x="3297" y="5727"/>
                    </a:cubicBezTo>
                    <a:cubicBezTo>
                      <a:pt x="3303" y="5726"/>
                      <a:pt x="3307" y="5725"/>
                      <a:pt x="3311" y="5725"/>
                    </a:cubicBezTo>
                    <a:cubicBezTo>
                      <a:pt x="3321" y="5725"/>
                      <a:pt x="3326" y="5730"/>
                      <a:pt x="3344" y="5746"/>
                    </a:cubicBezTo>
                    <a:cubicBezTo>
                      <a:pt x="3344" y="5756"/>
                      <a:pt x="3348" y="5762"/>
                      <a:pt x="3353" y="5762"/>
                    </a:cubicBezTo>
                    <a:cubicBezTo>
                      <a:pt x="3361" y="5762"/>
                      <a:pt x="3372" y="5749"/>
                      <a:pt x="3381" y="5718"/>
                    </a:cubicBezTo>
                    <a:cubicBezTo>
                      <a:pt x="3391" y="5691"/>
                      <a:pt x="3401" y="5678"/>
                      <a:pt x="3412" y="5678"/>
                    </a:cubicBezTo>
                    <a:cubicBezTo>
                      <a:pt x="3423" y="5678"/>
                      <a:pt x="3434" y="5689"/>
                      <a:pt x="3447" y="5711"/>
                    </a:cubicBezTo>
                    <a:cubicBezTo>
                      <a:pt x="3472" y="5736"/>
                      <a:pt x="3507" y="5746"/>
                      <a:pt x="3534" y="5746"/>
                    </a:cubicBezTo>
                    <a:cubicBezTo>
                      <a:pt x="3558" y="5746"/>
                      <a:pt x="3576" y="5739"/>
                      <a:pt x="3576" y="5727"/>
                    </a:cubicBezTo>
                    <a:cubicBezTo>
                      <a:pt x="3572" y="5695"/>
                      <a:pt x="3596" y="5680"/>
                      <a:pt x="3621" y="5680"/>
                    </a:cubicBezTo>
                    <a:cubicBezTo>
                      <a:pt x="3635" y="5680"/>
                      <a:pt x="3648" y="5685"/>
                      <a:pt x="3657" y="5692"/>
                    </a:cubicBezTo>
                    <a:cubicBezTo>
                      <a:pt x="3664" y="5704"/>
                      <a:pt x="3675" y="5709"/>
                      <a:pt x="3687" y="5709"/>
                    </a:cubicBezTo>
                    <a:cubicBezTo>
                      <a:pt x="3700" y="5709"/>
                      <a:pt x="3713" y="5702"/>
                      <a:pt x="3720" y="5686"/>
                    </a:cubicBezTo>
                    <a:cubicBezTo>
                      <a:pt x="3722" y="5703"/>
                      <a:pt x="3733" y="5721"/>
                      <a:pt x="3746" y="5721"/>
                    </a:cubicBezTo>
                    <a:cubicBezTo>
                      <a:pt x="3752" y="5721"/>
                      <a:pt x="3758" y="5717"/>
                      <a:pt x="3764" y="5708"/>
                    </a:cubicBezTo>
                    <a:cubicBezTo>
                      <a:pt x="3764" y="5708"/>
                      <a:pt x="3786" y="5705"/>
                      <a:pt x="3764" y="5683"/>
                    </a:cubicBezTo>
                    <a:lnTo>
                      <a:pt x="3801" y="5630"/>
                    </a:lnTo>
                    <a:cubicBezTo>
                      <a:pt x="3779" y="5630"/>
                      <a:pt x="3776" y="5605"/>
                      <a:pt x="3773" y="5580"/>
                    </a:cubicBezTo>
                    <a:cubicBezTo>
                      <a:pt x="3773" y="5573"/>
                      <a:pt x="3780" y="5569"/>
                      <a:pt x="3790" y="5569"/>
                    </a:cubicBezTo>
                    <a:cubicBezTo>
                      <a:pt x="3818" y="5569"/>
                      <a:pt x="3872" y="5593"/>
                      <a:pt x="3908" y="5645"/>
                    </a:cubicBezTo>
                    <a:lnTo>
                      <a:pt x="3955" y="5692"/>
                    </a:lnTo>
                    <a:cubicBezTo>
                      <a:pt x="3952" y="5667"/>
                      <a:pt x="3949" y="5642"/>
                      <a:pt x="3949" y="5642"/>
                    </a:cubicBezTo>
                    <a:cubicBezTo>
                      <a:pt x="3956" y="5641"/>
                      <a:pt x="3963" y="5640"/>
                      <a:pt x="3970" y="5640"/>
                    </a:cubicBezTo>
                    <a:cubicBezTo>
                      <a:pt x="3983" y="5640"/>
                      <a:pt x="3994" y="5644"/>
                      <a:pt x="3996" y="5661"/>
                    </a:cubicBezTo>
                    <a:cubicBezTo>
                      <a:pt x="3996" y="5686"/>
                      <a:pt x="3996" y="5686"/>
                      <a:pt x="4018" y="5686"/>
                    </a:cubicBezTo>
                    <a:cubicBezTo>
                      <a:pt x="4030" y="5683"/>
                      <a:pt x="4040" y="5671"/>
                      <a:pt x="4036" y="5658"/>
                    </a:cubicBezTo>
                    <a:cubicBezTo>
                      <a:pt x="4035" y="5628"/>
                      <a:pt x="4034" y="5616"/>
                      <a:pt x="4038" y="5616"/>
                    </a:cubicBezTo>
                    <a:cubicBezTo>
                      <a:pt x="4041" y="5616"/>
                      <a:pt x="4047" y="5621"/>
                      <a:pt x="4055" y="5630"/>
                    </a:cubicBezTo>
                    <a:cubicBezTo>
                      <a:pt x="4067" y="5654"/>
                      <a:pt x="4079" y="5666"/>
                      <a:pt x="4089" y="5666"/>
                    </a:cubicBezTo>
                    <a:cubicBezTo>
                      <a:pt x="4100" y="5666"/>
                      <a:pt x="4110" y="5653"/>
                      <a:pt x="4118" y="5627"/>
                    </a:cubicBezTo>
                    <a:cubicBezTo>
                      <a:pt x="4116" y="5601"/>
                      <a:pt x="4116" y="5589"/>
                      <a:pt x="4118" y="5589"/>
                    </a:cubicBezTo>
                    <a:cubicBezTo>
                      <a:pt x="4121" y="5589"/>
                      <a:pt x="4128" y="5600"/>
                      <a:pt x="4140" y="5624"/>
                    </a:cubicBezTo>
                    <a:cubicBezTo>
                      <a:pt x="4143" y="5649"/>
                      <a:pt x="4162" y="5667"/>
                      <a:pt x="4187" y="5671"/>
                    </a:cubicBezTo>
                    <a:lnTo>
                      <a:pt x="4184" y="5645"/>
                    </a:lnTo>
                    <a:cubicBezTo>
                      <a:pt x="4182" y="5615"/>
                      <a:pt x="4189" y="5602"/>
                      <a:pt x="4200" y="5602"/>
                    </a:cubicBezTo>
                    <a:cubicBezTo>
                      <a:pt x="4207" y="5602"/>
                      <a:pt x="4216" y="5607"/>
                      <a:pt x="4224" y="5617"/>
                    </a:cubicBezTo>
                    <a:cubicBezTo>
                      <a:pt x="4226" y="5629"/>
                      <a:pt x="4231" y="5634"/>
                      <a:pt x="4239" y="5634"/>
                    </a:cubicBezTo>
                    <a:cubicBezTo>
                      <a:pt x="4249" y="5634"/>
                      <a:pt x="4265" y="5626"/>
                      <a:pt x="4287" y="5611"/>
                    </a:cubicBezTo>
                    <a:cubicBezTo>
                      <a:pt x="4302" y="5609"/>
                      <a:pt x="4314" y="5608"/>
                      <a:pt x="4323" y="5608"/>
                    </a:cubicBezTo>
                    <a:cubicBezTo>
                      <a:pt x="4342" y="5608"/>
                      <a:pt x="4351" y="5613"/>
                      <a:pt x="4353" y="5630"/>
                    </a:cubicBezTo>
                    <a:cubicBezTo>
                      <a:pt x="4356" y="5655"/>
                      <a:pt x="4358" y="5667"/>
                      <a:pt x="4360" y="5667"/>
                    </a:cubicBezTo>
                    <a:cubicBezTo>
                      <a:pt x="4363" y="5667"/>
                      <a:pt x="4367" y="5654"/>
                      <a:pt x="4375" y="5627"/>
                    </a:cubicBezTo>
                    <a:cubicBezTo>
                      <a:pt x="4385" y="5613"/>
                      <a:pt x="4390" y="5607"/>
                      <a:pt x="4399" y="5607"/>
                    </a:cubicBezTo>
                    <a:cubicBezTo>
                      <a:pt x="4406" y="5607"/>
                      <a:pt x="4417" y="5612"/>
                      <a:pt x="4438" y="5620"/>
                    </a:cubicBezTo>
                    <a:cubicBezTo>
                      <a:pt x="4450" y="5633"/>
                      <a:pt x="4456" y="5639"/>
                      <a:pt x="4461" y="5639"/>
                    </a:cubicBezTo>
                    <a:cubicBezTo>
                      <a:pt x="4467" y="5639"/>
                      <a:pt x="4472" y="5632"/>
                      <a:pt x="4481" y="5617"/>
                    </a:cubicBezTo>
                    <a:cubicBezTo>
                      <a:pt x="4476" y="5570"/>
                      <a:pt x="4472" y="5545"/>
                      <a:pt x="4456" y="5545"/>
                    </a:cubicBezTo>
                    <a:cubicBezTo>
                      <a:pt x="4455" y="5545"/>
                      <a:pt x="4454" y="5545"/>
                      <a:pt x="4453" y="5545"/>
                    </a:cubicBezTo>
                    <a:cubicBezTo>
                      <a:pt x="4431" y="5545"/>
                      <a:pt x="4431" y="5545"/>
                      <a:pt x="4428" y="5520"/>
                    </a:cubicBezTo>
                    <a:lnTo>
                      <a:pt x="4472" y="5517"/>
                    </a:lnTo>
                    <a:cubicBezTo>
                      <a:pt x="4500" y="5514"/>
                      <a:pt x="4528" y="5504"/>
                      <a:pt x="4554" y="5486"/>
                    </a:cubicBezTo>
                    <a:cubicBezTo>
                      <a:pt x="4586" y="5461"/>
                      <a:pt x="4589" y="5424"/>
                      <a:pt x="4568" y="5424"/>
                    </a:cubicBezTo>
                    <a:cubicBezTo>
                      <a:pt x="4563" y="5424"/>
                      <a:pt x="4556" y="5427"/>
                      <a:pt x="4547" y="5432"/>
                    </a:cubicBezTo>
                    <a:lnTo>
                      <a:pt x="4547" y="5436"/>
                    </a:lnTo>
                    <a:lnTo>
                      <a:pt x="4525" y="5410"/>
                    </a:lnTo>
                    <a:cubicBezTo>
                      <a:pt x="4522" y="5374"/>
                      <a:pt x="4510" y="5356"/>
                      <a:pt x="4499" y="5356"/>
                    </a:cubicBezTo>
                    <a:cubicBezTo>
                      <a:pt x="4488" y="5356"/>
                      <a:pt x="4478" y="5375"/>
                      <a:pt x="4481" y="5414"/>
                    </a:cubicBezTo>
                    <a:cubicBezTo>
                      <a:pt x="4487" y="5456"/>
                      <a:pt x="4489" y="5474"/>
                      <a:pt x="4485" y="5474"/>
                    </a:cubicBezTo>
                    <a:cubicBezTo>
                      <a:pt x="4482" y="5474"/>
                      <a:pt x="4475" y="5463"/>
                      <a:pt x="4463" y="5442"/>
                    </a:cubicBezTo>
                    <a:cubicBezTo>
                      <a:pt x="4460" y="5397"/>
                      <a:pt x="4442" y="5395"/>
                      <a:pt x="4423" y="5395"/>
                    </a:cubicBezTo>
                    <a:cubicBezTo>
                      <a:pt x="4421" y="5395"/>
                      <a:pt x="4418" y="5395"/>
                      <a:pt x="4416" y="5395"/>
                    </a:cubicBezTo>
                    <a:cubicBezTo>
                      <a:pt x="4411" y="5396"/>
                      <a:pt x="4407" y="5396"/>
                      <a:pt x="4404" y="5396"/>
                    </a:cubicBezTo>
                    <a:cubicBezTo>
                      <a:pt x="4397" y="5396"/>
                      <a:pt x="4396" y="5391"/>
                      <a:pt x="4394" y="5373"/>
                    </a:cubicBezTo>
                    <a:cubicBezTo>
                      <a:pt x="4391" y="5348"/>
                      <a:pt x="4372" y="5329"/>
                      <a:pt x="4347" y="5326"/>
                    </a:cubicBezTo>
                    <a:cubicBezTo>
                      <a:pt x="4325" y="5329"/>
                      <a:pt x="4325" y="5329"/>
                      <a:pt x="4328" y="5354"/>
                    </a:cubicBezTo>
                    <a:cubicBezTo>
                      <a:pt x="4337" y="5363"/>
                      <a:pt x="4335" y="5369"/>
                      <a:pt x="4328" y="5369"/>
                    </a:cubicBezTo>
                    <a:cubicBezTo>
                      <a:pt x="4318" y="5369"/>
                      <a:pt x="4298" y="5359"/>
                      <a:pt x="4284" y="5332"/>
                    </a:cubicBezTo>
                    <a:cubicBezTo>
                      <a:pt x="4274" y="5323"/>
                      <a:pt x="4268" y="5318"/>
                      <a:pt x="4265" y="5318"/>
                    </a:cubicBezTo>
                    <a:cubicBezTo>
                      <a:pt x="4260" y="5318"/>
                      <a:pt x="4261" y="5330"/>
                      <a:pt x="4265" y="5360"/>
                    </a:cubicBezTo>
                    <a:cubicBezTo>
                      <a:pt x="4267" y="5386"/>
                      <a:pt x="4257" y="5400"/>
                      <a:pt x="4243" y="5400"/>
                    </a:cubicBezTo>
                    <a:cubicBezTo>
                      <a:pt x="4231" y="5400"/>
                      <a:pt x="4215" y="5388"/>
                      <a:pt x="4203" y="5363"/>
                    </a:cubicBezTo>
                    <a:lnTo>
                      <a:pt x="4159" y="5370"/>
                    </a:lnTo>
                    <a:cubicBezTo>
                      <a:pt x="4137" y="5370"/>
                      <a:pt x="4140" y="5395"/>
                      <a:pt x="4143" y="5420"/>
                    </a:cubicBezTo>
                    <a:cubicBezTo>
                      <a:pt x="4145" y="5450"/>
                      <a:pt x="4146" y="5462"/>
                      <a:pt x="4141" y="5462"/>
                    </a:cubicBezTo>
                    <a:cubicBezTo>
                      <a:pt x="4138" y="5462"/>
                      <a:pt x="4133" y="5457"/>
                      <a:pt x="4124" y="5448"/>
                    </a:cubicBezTo>
                    <a:cubicBezTo>
                      <a:pt x="4112" y="5436"/>
                      <a:pt x="4102" y="5417"/>
                      <a:pt x="4099" y="5398"/>
                    </a:cubicBezTo>
                    <a:cubicBezTo>
                      <a:pt x="4097" y="5381"/>
                      <a:pt x="4087" y="5377"/>
                      <a:pt x="4073" y="5377"/>
                    </a:cubicBezTo>
                    <a:cubicBezTo>
                      <a:pt x="4067" y="5377"/>
                      <a:pt x="4059" y="5378"/>
                      <a:pt x="4052" y="5379"/>
                    </a:cubicBezTo>
                    <a:cubicBezTo>
                      <a:pt x="4033" y="5379"/>
                      <a:pt x="3989" y="5385"/>
                      <a:pt x="3993" y="5410"/>
                    </a:cubicBezTo>
                    <a:lnTo>
                      <a:pt x="3989" y="5385"/>
                    </a:lnTo>
                    <a:cubicBezTo>
                      <a:pt x="3977" y="5385"/>
                      <a:pt x="3971" y="5374"/>
                      <a:pt x="3970" y="5374"/>
                    </a:cubicBezTo>
                    <a:lnTo>
                      <a:pt x="3970" y="5374"/>
                    </a:lnTo>
                    <a:cubicBezTo>
                      <a:pt x="3969" y="5374"/>
                      <a:pt x="3970" y="5377"/>
                      <a:pt x="3971" y="5385"/>
                    </a:cubicBezTo>
                    <a:cubicBezTo>
                      <a:pt x="3946" y="5385"/>
                      <a:pt x="3924" y="5379"/>
                      <a:pt x="3905" y="5367"/>
                    </a:cubicBezTo>
                    <a:cubicBezTo>
                      <a:pt x="3898" y="5363"/>
                      <a:pt x="3890" y="5362"/>
                      <a:pt x="3883" y="5362"/>
                    </a:cubicBezTo>
                    <a:cubicBezTo>
                      <a:pt x="3843" y="5362"/>
                      <a:pt x="3812" y="5408"/>
                      <a:pt x="3867" y="5445"/>
                    </a:cubicBezTo>
                    <a:lnTo>
                      <a:pt x="3848" y="5448"/>
                    </a:lnTo>
                    <a:cubicBezTo>
                      <a:pt x="3827" y="5451"/>
                      <a:pt x="3830" y="5476"/>
                      <a:pt x="3830" y="5476"/>
                    </a:cubicBezTo>
                    <a:cubicBezTo>
                      <a:pt x="3830" y="5501"/>
                      <a:pt x="3811" y="5501"/>
                      <a:pt x="3789" y="5504"/>
                    </a:cubicBezTo>
                    <a:lnTo>
                      <a:pt x="3783" y="5454"/>
                    </a:lnTo>
                    <a:cubicBezTo>
                      <a:pt x="3792" y="5410"/>
                      <a:pt x="3781" y="5383"/>
                      <a:pt x="3768" y="5383"/>
                    </a:cubicBezTo>
                    <a:cubicBezTo>
                      <a:pt x="3758" y="5383"/>
                      <a:pt x="3746" y="5399"/>
                      <a:pt x="3739" y="5432"/>
                    </a:cubicBezTo>
                    <a:cubicBezTo>
                      <a:pt x="3738" y="5426"/>
                      <a:pt x="3737" y="5416"/>
                      <a:pt x="3736" y="5407"/>
                    </a:cubicBezTo>
                    <a:cubicBezTo>
                      <a:pt x="3736" y="5396"/>
                      <a:pt x="3731" y="5390"/>
                      <a:pt x="3722" y="5390"/>
                    </a:cubicBezTo>
                    <a:cubicBezTo>
                      <a:pt x="3712" y="5390"/>
                      <a:pt x="3695" y="5398"/>
                      <a:pt x="3673" y="5414"/>
                    </a:cubicBezTo>
                    <a:cubicBezTo>
                      <a:pt x="3654" y="5414"/>
                      <a:pt x="3635" y="5467"/>
                      <a:pt x="3638" y="5492"/>
                    </a:cubicBezTo>
                    <a:cubicBezTo>
                      <a:pt x="3642" y="5504"/>
                      <a:pt x="3632" y="5517"/>
                      <a:pt x="3620" y="5520"/>
                    </a:cubicBezTo>
                    <a:cubicBezTo>
                      <a:pt x="3598" y="5520"/>
                      <a:pt x="3598" y="5520"/>
                      <a:pt x="3598" y="5495"/>
                    </a:cubicBezTo>
                    <a:cubicBezTo>
                      <a:pt x="3595" y="5472"/>
                      <a:pt x="3584" y="5460"/>
                      <a:pt x="3572" y="5460"/>
                    </a:cubicBezTo>
                    <a:cubicBezTo>
                      <a:pt x="3558" y="5460"/>
                      <a:pt x="3542" y="5475"/>
                      <a:pt x="3532" y="5501"/>
                    </a:cubicBezTo>
                    <a:lnTo>
                      <a:pt x="3532" y="5476"/>
                    </a:lnTo>
                    <a:cubicBezTo>
                      <a:pt x="3530" y="5460"/>
                      <a:pt x="3519" y="5446"/>
                      <a:pt x="3486" y="5446"/>
                    </a:cubicBezTo>
                    <a:cubicBezTo>
                      <a:pt x="3466" y="5446"/>
                      <a:pt x="3439" y="5451"/>
                      <a:pt x="3400" y="5464"/>
                    </a:cubicBezTo>
                    <a:cubicBezTo>
                      <a:pt x="3364" y="5467"/>
                      <a:pt x="3331" y="5469"/>
                      <a:pt x="3305" y="5469"/>
                    </a:cubicBezTo>
                    <a:cubicBezTo>
                      <a:pt x="3273" y="5469"/>
                      <a:pt x="3253" y="5465"/>
                      <a:pt x="3253" y="5451"/>
                    </a:cubicBezTo>
                    <a:cubicBezTo>
                      <a:pt x="3253" y="5447"/>
                      <a:pt x="3250" y="5445"/>
                      <a:pt x="3246" y="5445"/>
                    </a:cubicBezTo>
                    <a:cubicBezTo>
                      <a:pt x="3225" y="5445"/>
                      <a:pt x="3162" y="5494"/>
                      <a:pt x="3131" y="5539"/>
                    </a:cubicBezTo>
                    <a:cubicBezTo>
                      <a:pt x="3131" y="5522"/>
                      <a:pt x="3121" y="5518"/>
                      <a:pt x="3102" y="5518"/>
                    </a:cubicBezTo>
                    <a:cubicBezTo>
                      <a:pt x="3093" y="5518"/>
                      <a:pt x="3082" y="5519"/>
                      <a:pt x="3068" y="5520"/>
                    </a:cubicBezTo>
                    <a:cubicBezTo>
                      <a:pt x="3046" y="5522"/>
                      <a:pt x="3032" y="5524"/>
                      <a:pt x="3022" y="5524"/>
                    </a:cubicBezTo>
                    <a:cubicBezTo>
                      <a:pt x="3002" y="5524"/>
                      <a:pt x="3002" y="5518"/>
                      <a:pt x="3002" y="5501"/>
                    </a:cubicBezTo>
                    <a:cubicBezTo>
                      <a:pt x="3010" y="5475"/>
                      <a:pt x="3014" y="5461"/>
                      <a:pt x="3011" y="5461"/>
                    </a:cubicBezTo>
                    <a:lnTo>
                      <a:pt x="3011" y="5461"/>
                    </a:lnTo>
                    <a:cubicBezTo>
                      <a:pt x="3009" y="5461"/>
                      <a:pt x="2999" y="5475"/>
                      <a:pt x="2980" y="5501"/>
                    </a:cubicBezTo>
                    <a:cubicBezTo>
                      <a:pt x="2974" y="5524"/>
                      <a:pt x="2958" y="5533"/>
                      <a:pt x="2942" y="5533"/>
                    </a:cubicBezTo>
                    <a:cubicBezTo>
                      <a:pt x="2920" y="5533"/>
                      <a:pt x="2896" y="5515"/>
                      <a:pt x="2893" y="5486"/>
                    </a:cubicBezTo>
                    <a:cubicBezTo>
                      <a:pt x="2891" y="5469"/>
                      <a:pt x="2881" y="5463"/>
                      <a:pt x="2863" y="5463"/>
                    </a:cubicBezTo>
                    <a:cubicBezTo>
                      <a:pt x="2853" y="5463"/>
                      <a:pt x="2841" y="5465"/>
                      <a:pt x="2827" y="5467"/>
                    </a:cubicBezTo>
                    <a:cubicBezTo>
                      <a:pt x="2808" y="5492"/>
                      <a:pt x="2767" y="5495"/>
                      <a:pt x="2723" y="5501"/>
                    </a:cubicBezTo>
                    <a:cubicBezTo>
                      <a:pt x="2661" y="5504"/>
                      <a:pt x="2661" y="5504"/>
                      <a:pt x="2667" y="5558"/>
                    </a:cubicBezTo>
                    <a:cubicBezTo>
                      <a:pt x="2670" y="5608"/>
                      <a:pt x="2648" y="5608"/>
                      <a:pt x="2607" y="5611"/>
                    </a:cubicBezTo>
                    <a:cubicBezTo>
                      <a:pt x="2600" y="5612"/>
                      <a:pt x="2593" y="5613"/>
                      <a:pt x="2586" y="5613"/>
                    </a:cubicBezTo>
                    <a:cubicBezTo>
                      <a:pt x="2573" y="5613"/>
                      <a:pt x="2564" y="5609"/>
                      <a:pt x="2564" y="5592"/>
                    </a:cubicBezTo>
                    <a:cubicBezTo>
                      <a:pt x="2551" y="5580"/>
                      <a:pt x="2535" y="5570"/>
                      <a:pt x="2517" y="5570"/>
                    </a:cubicBezTo>
                    <a:cubicBezTo>
                      <a:pt x="2513" y="5570"/>
                      <a:pt x="2509" y="5570"/>
                      <a:pt x="2505" y="5570"/>
                    </a:cubicBezTo>
                    <a:cubicBezTo>
                      <a:pt x="2490" y="5570"/>
                      <a:pt x="2475" y="5568"/>
                      <a:pt x="2473" y="5548"/>
                    </a:cubicBezTo>
                    <a:cubicBezTo>
                      <a:pt x="2457" y="5535"/>
                      <a:pt x="2439" y="5529"/>
                      <a:pt x="2419" y="5529"/>
                    </a:cubicBezTo>
                    <a:cubicBezTo>
                      <a:pt x="2415" y="5529"/>
                      <a:pt x="2411" y="5529"/>
                      <a:pt x="2407" y="5530"/>
                    </a:cubicBezTo>
                    <a:cubicBezTo>
                      <a:pt x="2393" y="5531"/>
                      <a:pt x="2379" y="5532"/>
                      <a:pt x="2367" y="5532"/>
                    </a:cubicBezTo>
                    <a:cubicBezTo>
                      <a:pt x="2342" y="5532"/>
                      <a:pt x="2322" y="5527"/>
                      <a:pt x="2322" y="5511"/>
                    </a:cubicBezTo>
                    <a:cubicBezTo>
                      <a:pt x="2300" y="5514"/>
                      <a:pt x="2300" y="5514"/>
                      <a:pt x="2303" y="5539"/>
                    </a:cubicBezTo>
                    <a:cubicBezTo>
                      <a:pt x="2303" y="5558"/>
                      <a:pt x="2292" y="5580"/>
                      <a:pt x="2248" y="5580"/>
                    </a:cubicBezTo>
                    <a:cubicBezTo>
                      <a:pt x="2235" y="5580"/>
                      <a:pt x="2219" y="5578"/>
                      <a:pt x="2200" y="5573"/>
                    </a:cubicBezTo>
                    <a:cubicBezTo>
                      <a:pt x="2156" y="5577"/>
                      <a:pt x="2094" y="5583"/>
                      <a:pt x="2097" y="5608"/>
                    </a:cubicBezTo>
                    <a:cubicBezTo>
                      <a:pt x="2091" y="5609"/>
                      <a:pt x="2087" y="5609"/>
                      <a:pt x="2083" y="5609"/>
                    </a:cubicBezTo>
                    <a:cubicBezTo>
                      <a:pt x="2074" y="5609"/>
                      <a:pt x="2074" y="5604"/>
                      <a:pt x="2072" y="5586"/>
                    </a:cubicBezTo>
                    <a:cubicBezTo>
                      <a:pt x="2070" y="5562"/>
                      <a:pt x="2059" y="5550"/>
                      <a:pt x="2044" y="5550"/>
                    </a:cubicBezTo>
                    <a:cubicBezTo>
                      <a:pt x="2028" y="5550"/>
                      <a:pt x="2007" y="5564"/>
                      <a:pt x="1987" y="5592"/>
                    </a:cubicBezTo>
                    <a:cubicBezTo>
                      <a:pt x="1989" y="5606"/>
                      <a:pt x="1983" y="5613"/>
                      <a:pt x="1974" y="5613"/>
                    </a:cubicBezTo>
                    <a:cubicBezTo>
                      <a:pt x="1966" y="5613"/>
                      <a:pt x="1956" y="5608"/>
                      <a:pt x="1946" y="5598"/>
                    </a:cubicBezTo>
                    <a:cubicBezTo>
                      <a:pt x="1927" y="5602"/>
                      <a:pt x="1915" y="5611"/>
                      <a:pt x="1905" y="5627"/>
                    </a:cubicBezTo>
                    <a:cubicBezTo>
                      <a:pt x="1896" y="5640"/>
                      <a:pt x="1891" y="5646"/>
                      <a:pt x="1882" y="5646"/>
                    </a:cubicBezTo>
                    <a:cubicBezTo>
                      <a:pt x="1874" y="5646"/>
                      <a:pt x="1862" y="5640"/>
                      <a:pt x="1840" y="5630"/>
                    </a:cubicBezTo>
                    <a:cubicBezTo>
                      <a:pt x="1840" y="5605"/>
                      <a:pt x="1818" y="5605"/>
                      <a:pt x="1796" y="5605"/>
                    </a:cubicBezTo>
                    <a:cubicBezTo>
                      <a:pt x="1783" y="5616"/>
                      <a:pt x="1750" y="5620"/>
                      <a:pt x="1710" y="5620"/>
                    </a:cubicBezTo>
                    <a:cubicBezTo>
                      <a:pt x="1624" y="5620"/>
                      <a:pt x="1507" y="5598"/>
                      <a:pt x="1498" y="5570"/>
                    </a:cubicBezTo>
                    <a:cubicBezTo>
                      <a:pt x="1482" y="5582"/>
                      <a:pt x="1476" y="5587"/>
                      <a:pt x="1469" y="5587"/>
                    </a:cubicBezTo>
                    <a:cubicBezTo>
                      <a:pt x="1464" y="5587"/>
                      <a:pt x="1459" y="5585"/>
                      <a:pt x="1451" y="5583"/>
                    </a:cubicBezTo>
                    <a:cubicBezTo>
                      <a:pt x="1448" y="5560"/>
                      <a:pt x="1442" y="5551"/>
                      <a:pt x="1434" y="5551"/>
                    </a:cubicBezTo>
                    <a:cubicBezTo>
                      <a:pt x="1423" y="5551"/>
                      <a:pt x="1410" y="5568"/>
                      <a:pt x="1401" y="5595"/>
                    </a:cubicBezTo>
                    <a:lnTo>
                      <a:pt x="1423" y="5602"/>
                    </a:lnTo>
                    <a:lnTo>
                      <a:pt x="1445" y="5608"/>
                    </a:lnTo>
                    <a:cubicBezTo>
                      <a:pt x="1439" y="5626"/>
                      <a:pt x="1426" y="5635"/>
                      <a:pt x="1414" y="5635"/>
                    </a:cubicBezTo>
                    <a:cubicBezTo>
                      <a:pt x="1393" y="5635"/>
                      <a:pt x="1373" y="5610"/>
                      <a:pt x="1388" y="5564"/>
                    </a:cubicBezTo>
                    <a:cubicBezTo>
                      <a:pt x="1387" y="5534"/>
                      <a:pt x="1386" y="5520"/>
                      <a:pt x="1380" y="5520"/>
                    </a:cubicBezTo>
                    <a:cubicBezTo>
                      <a:pt x="1374" y="5520"/>
                      <a:pt x="1365" y="5530"/>
                      <a:pt x="1348" y="5548"/>
                    </a:cubicBezTo>
                    <a:cubicBezTo>
                      <a:pt x="1333" y="5563"/>
                      <a:pt x="1320" y="5571"/>
                      <a:pt x="1310" y="5571"/>
                    </a:cubicBezTo>
                    <a:cubicBezTo>
                      <a:pt x="1295" y="5571"/>
                      <a:pt x="1286" y="5554"/>
                      <a:pt x="1288" y="5520"/>
                    </a:cubicBezTo>
                    <a:cubicBezTo>
                      <a:pt x="1298" y="5497"/>
                      <a:pt x="1304" y="5486"/>
                      <a:pt x="1301" y="5486"/>
                    </a:cubicBezTo>
                    <a:lnTo>
                      <a:pt x="1301" y="5486"/>
                    </a:lnTo>
                    <a:cubicBezTo>
                      <a:pt x="1298" y="5486"/>
                      <a:pt x="1288" y="5495"/>
                      <a:pt x="1269" y="5511"/>
                    </a:cubicBezTo>
                    <a:cubicBezTo>
                      <a:pt x="1233" y="5543"/>
                      <a:pt x="1198" y="5558"/>
                      <a:pt x="1174" y="5558"/>
                    </a:cubicBezTo>
                    <a:cubicBezTo>
                      <a:pt x="1142" y="5558"/>
                      <a:pt x="1129" y="5531"/>
                      <a:pt x="1160" y="5483"/>
                    </a:cubicBezTo>
                    <a:cubicBezTo>
                      <a:pt x="1185" y="5439"/>
                      <a:pt x="1178" y="5407"/>
                      <a:pt x="1163" y="5395"/>
                    </a:cubicBezTo>
                    <a:cubicBezTo>
                      <a:pt x="1159" y="5393"/>
                      <a:pt x="1156" y="5392"/>
                      <a:pt x="1153" y="5392"/>
                    </a:cubicBezTo>
                    <a:cubicBezTo>
                      <a:pt x="1139" y="5392"/>
                      <a:pt x="1129" y="5408"/>
                      <a:pt x="1116" y="5426"/>
                    </a:cubicBezTo>
                    <a:cubicBezTo>
                      <a:pt x="1112" y="5449"/>
                      <a:pt x="1106" y="5459"/>
                      <a:pt x="1100" y="5459"/>
                    </a:cubicBezTo>
                    <a:cubicBezTo>
                      <a:pt x="1093" y="5459"/>
                      <a:pt x="1085" y="5439"/>
                      <a:pt x="1081" y="5401"/>
                    </a:cubicBezTo>
                    <a:cubicBezTo>
                      <a:pt x="1072" y="5301"/>
                      <a:pt x="1050" y="5276"/>
                      <a:pt x="965" y="5269"/>
                    </a:cubicBezTo>
                    <a:cubicBezTo>
                      <a:pt x="884" y="5245"/>
                      <a:pt x="840" y="5204"/>
                      <a:pt x="883" y="5204"/>
                    </a:cubicBezTo>
                    <a:cubicBezTo>
                      <a:pt x="890" y="5204"/>
                      <a:pt x="898" y="5205"/>
                      <a:pt x="909" y="5207"/>
                    </a:cubicBezTo>
                    <a:cubicBezTo>
                      <a:pt x="975" y="5204"/>
                      <a:pt x="975" y="5204"/>
                      <a:pt x="928" y="5191"/>
                    </a:cubicBezTo>
                    <a:cubicBezTo>
                      <a:pt x="903" y="5163"/>
                      <a:pt x="884" y="5138"/>
                      <a:pt x="862" y="5106"/>
                    </a:cubicBezTo>
                    <a:cubicBezTo>
                      <a:pt x="852" y="5098"/>
                      <a:pt x="839" y="5093"/>
                      <a:pt x="827" y="5093"/>
                    </a:cubicBezTo>
                    <a:cubicBezTo>
                      <a:pt x="817" y="5093"/>
                      <a:pt x="806" y="5096"/>
                      <a:pt x="796" y="5103"/>
                    </a:cubicBezTo>
                    <a:cubicBezTo>
                      <a:pt x="827" y="5056"/>
                      <a:pt x="827" y="5009"/>
                      <a:pt x="762" y="4997"/>
                    </a:cubicBezTo>
                    <a:lnTo>
                      <a:pt x="743" y="4959"/>
                    </a:lnTo>
                    <a:cubicBezTo>
                      <a:pt x="733" y="4940"/>
                      <a:pt x="733" y="4940"/>
                      <a:pt x="702" y="4931"/>
                    </a:cubicBezTo>
                    <a:cubicBezTo>
                      <a:pt x="671" y="4922"/>
                      <a:pt x="683" y="4890"/>
                      <a:pt x="702" y="4862"/>
                    </a:cubicBezTo>
                    <a:cubicBezTo>
                      <a:pt x="716" y="4838"/>
                      <a:pt x="729" y="4813"/>
                      <a:pt x="718" y="4813"/>
                    </a:cubicBezTo>
                    <a:cubicBezTo>
                      <a:pt x="717" y="4813"/>
                      <a:pt x="714" y="4814"/>
                      <a:pt x="711" y="4815"/>
                    </a:cubicBezTo>
                    <a:cubicBezTo>
                      <a:pt x="709" y="4816"/>
                      <a:pt x="707" y="4816"/>
                      <a:pt x="705" y="4816"/>
                    </a:cubicBezTo>
                    <a:cubicBezTo>
                      <a:pt x="680" y="4816"/>
                      <a:pt x="646" y="4789"/>
                      <a:pt x="621" y="4774"/>
                    </a:cubicBezTo>
                    <a:cubicBezTo>
                      <a:pt x="596" y="4762"/>
                      <a:pt x="602" y="4741"/>
                      <a:pt x="622" y="4741"/>
                    </a:cubicBezTo>
                    <a:cubicBezTo>
                      <a:pt x="627" y="4741"/>
                      <a:pt x="633" y="4743"/>
                      <a:pt x="639" y="4746"/>
                    </a:cubicBezTo>
                    <a:cubicBezTo>
                      <a:pt x="661" y="4740"/>
                      <a:pt x="661" y="4740"/>
                      <a:pt x="677" y="4693"/>
                    </a:cubicBezTo>
                    <a:cubicBezTo>
                      <a:pt x="671" y="4675"/>
                      <a:pt x="665" y="4636"/>
                      <a:pt x="642" y="4636"/>
                    </a:cubicBezTo>
                    <a:cubicBezTo>
                      <a:pt x="641" y="4636"/>
                      <a:pt x="640" y="4636"/>
                      <a:pt x="639" y="4636"/>
                    </a:cubicBezTo>
                    <a:cubicBezTo>
                      <a:pt x="639" y="4637"/>
                      <a:pt x="638" y="4637"/>
                      <a:pt x="638" y="4637"/>
                    </a:cubicBezTo>
                    <a:cubicBezTo>
                      <a:pt x="614" y="4637"/>
                      <a:pt x="599" y="4511"/>
                      <a:pt x="624" y="4489"/>
                    </a:cubicBezTo>
                    <a:cubicBezTo>
                      <a:pt x="624" y="4489"/>
                      <a:pt x="621" y="4467"/>
                      <a:pt x="621" y="4448"/>
                    </a:cubicBezTo>
                    <a:cubicBezTo>
                      <a:pt x="617" y="4426"/>
                      <a:pt x="589" y="4408"/>
                      <a:pt x="589" y="4386"/>
                    </a:cubicBezTo>
                    <a:cubicBezTo>
                      <a:pt x="583" y="4370"/>
                      <a:pt x="574" y="4354"/>
                      <a:pt x="558" y="4348"/>
                    </a:cubicBezTo>
                    <a:cubicBezTo>
                      <a:pt x="558" y="4326"/>
                      <a:pt x="555" y="4304"/>
                      <a:pt x="580" y="4301"/>
                    </a:cubicBezTo>
                    <a:cubicBezTo>
                      <a:pt x="530" y="4285"/>
                      <a:pt x="530" y="4285"/>
                      <a:pt x="577" y="4260"/>
                    </a:cubicBezTo>
                    <a:cubicBezTo>
                      <a:pt x="627" y="4254"/>
                      <a:pt x="627" y="4254"/>
                      <a:pt x="574" y="4238"/>
                    </a:cubicBezTo>
                    <a:cubicBezTo>
                      <a:pt x="549" y="4220"/>
                      <a:pt x="549" y="4220"/>
                      <a:pt x="570" y="4198"/>
                    </a:cubicBezTo>
                    <a:cubicBezTo>
                      <a:pt x="594" y="4195"/>
                      <a:pt x="593" y="4175"/>
                      <a:pt x="572" y="4175"/>
                    </a:cubicBezTo>
                    <a:cubicBezTo>
                      <a:pt x="571" y="4175"/>
                      <a:pt x="569" y="4176"/>
                      <a:pt x="567" y="4176"/>
                    </a:cubicBezTo>
                    <a:cubicBezTo>
                      <a:pt x="517" y="4160"/>
                      <a:pt x="486" y="4097"/>
                      <a:pt x="536" y="4094"/>
                    </a:cubicBezTo>
                    <a:cubicBezTo>
                      <a:pt x="533" y="4075"/>
                      <a:pt x="520" y="4063"/>
                      <a:pt x="508" y="4054"/>
                    </a:cubicBezTo>
                    <a:cubicBezTo>
                      <a:pt x="455" y="4038"/>
                      <a:pt x="455" y="4038"/>
                      <a:pt x="505" y="4032"/>
                    </a:cubicBezTo>
                    <a:cubicBezTo>
                      <a:pt x="552" y="4007"/>
                      <a:pt x="552" y="3985"/>
                      <a:pt x="498" y="3969"/>
                    </a:cubicBezTo>
                    <a:cubicBezTo>
                      <a:pt x="483" y="3959"/>
                      <a:pt x="483" y="3938"/>
                      <a:pt x="495" y="3928"/>
                    </a:cubicBezTo>
                    <a:cubicBezTo>
                      <a:pt x="515" y="3886"/>
                      <a:pt x="527" y="3777"/>
                      <a:pt x="495" y="3777"/>
                    </a:cubicBezTo>
                    <a:cubicBezTo>
                      <a:pt x="491" y="3777"/>
                      <a:pt x="487" y="3778"/>
                      <a:pt x="483" y="3781"/>
                    </a:cubicBezTo>
                    <a:lnTo>
                      <a:pt x="476" y="3737"/>
                    </a:lnTo>
                    <a:cubicBezTo>
                      <a:pt x="498" y="3693"/>
                      <a:pt x="498" y="3671"/>
                      <a:pt x="470" y="3652"/>
                    </a:cubicBezTo>
                    <a:lnTo>
                      <a:pt x="442" y="3634"/>
                    </a:lnTo>
                    <a:cubicBezTo>
                      <a:pt x="467" y="3630"/>
                      <a:pt x="489" y="3612"/>
                      <a:pt x="489" y="3587"/>
                    </a:cubicBezTo>
                    <a:cubicBezTo>
                      <a:pt x="487" y="3571"/>
                      <a:pt x="486" y="3566"/>
                      <a:pt x="476" y="3566"/>
                    </a:cubicBezTo>
                    <a:cubicBezTo>
                      <a:pt x="473" y="3566"/>
                      <a:pt x="468" y="3567"/>
                      <a:pt x="461" y="3568"/>
                    </a:cubicBezTo>
                    <a:cubicBezTo>
                      <a:pt x="454" y="3576"/>
                      <a:pt x="449" y="3579"/>
                      <a:pt x="445" y="3579"/>
                    </a:cubicBezTo>
                    <a:cubicBezTo>
                      <a:pt x="437" y="3579"/>
                      <a:pt x="436" y="3564"/>
                      <a:pt x="436" y="3549"/>
                    </a:cubicBezTo>
                    <a:cubicBezTo>
                      <a:pt x="436" y="3524"/>
                      <a:pt x="458" y="3505"/>
                      <a:pt x="483" y="3502"/>
                    </a:cubicBezTo>
                    <a:lnTo>
                      <a:pt x="480" y="3480"/>
                    </a:lnTo>
                    <a:cubicBezTo>
                      <a:pt x="473" y="3481"/>
                      <a:pt x="468" y="3481"/>
                      <a:pt x="463" y="3481"/>
                    </a:cubicBezTo>
                    <a:cubicBezTo>
                      <a:pt x="429" y="3481"/>
                      <a:pt x="429" y="3464"/>
                      <a:pt x="451" y="3461"/>
                    </a:cubicBezTo>
                    <a:cubicBezTo>
                      <a:pt x="470" y="3446"/>
                      <a:pt x="476" y="3420"/>
                      <a:pt x="473" y="3399"/>
                    </a:cubicBezTo>
                    <a:cubicBezTo>
                      <a:pt x="457" y="3399"/>
                      <a:pt x="461" y="3389"/>
                      <a:pt x="466" y="3389"/>
                    </a:cubicBezTo>
                    <a:cubicBezTo>
                      <a:pt x="469" y="3389"/>
                      <a:pt x="472" y="3391"/>
                      <a:pt x="473" y="3399"/>
                    </a:cubicBezTo>
                    <a:lnTo>
                      <a:pt x="498" y="3395"/>
                    </a:lnTo>
                    <a:cubicBezTo>
                      <a:pt x="513" y="3379"/>
                      <a:pt x="507" y="3375"/>
                      <a:pt x="494" y="3375"/>
                    </a:cubicBezTo>
                    <a:cubicBezTo>
                      <a:pt x="487" y="3375"/>
                      <a:pt x="479" y="3376"/>
                      <a:pt x="470" y="3377"/>
                    </a:cubicBezTo>
                    <a:cubicBezTo>
                      <a:pt x="470" y="3377"/>
                      <a:pt x="467" y="3355"/>
                      <a:pt x="467" y="3333"/>
                    </a:cubicBezTo>
                    <a:cubicBezTo>
                      <a:pt x="465" y="3320"/>
                      <a:pt x="463" y="3305"/>
                      <a:pt x="454" y="3305"/>
                    </a:cubicBezTo>
                    <a:cubicBezTo>
                      <a:pt x="450" y="3305"/>
                      <a:pt x="445" y="3307"/>
                      <a:pt x="439" y="3314"/>
                    </a:cubicBezTo>
                    <a:cubicBezTo>
                      <a:pt x="430" y="3315"/>
                      <a:pt x="421" y="3316"/>
                      <a:pt x="413" y="3316"/>
                    </a:cubicBezTo>
                    <a:cubicBezTo>
                      <a:pt x="399" y="3316"/>
                      <a:pt x="388" y="3312"/>
                      <a:pt x="386" y="3298"/>
                    </a:cubicBezTo>
                    <a:cubicBezTo>
                      <a:pt x="384" y="3298"/>
                      <a:pt x="383" y="3299"/>
                      <a:pt x="382" y="3299"/>
                    </a:cubicBezTo>
                    <a:cubicBezTo>
                      <a:pt x="369" y="3299"/>
                      <a:pt x="375" y="3289"/>
                      <a:pt x="381" y="3289"/>
                    </a:cubicBezTo>
                    <a:cubicBezTo>
                      <a:pt x="383" y="3289"/>
                      <a:pt x="386" y="3291"/>
                      <a:pt x="386" y="3298"/>
                    </a:cubicBezTo>
                    <a:cubicBezTo>
                      <a:pt x="411" y="3295"/>
                      <a:pt x="436" y="3295"/>
                      <a:pt x="436" y="3273"/>
                    </a:cubicBezTo>
                    <a:cubicBezTo>
                      <a:pt x="433" y="3251"/>
                      <a:pt x="458" y="3248"/>
                      <a:pt x="458" y="3248"/>
                    </a:cubicBezTo>
                    <a:cubicBezTo>
                      <a:pt x="463" y="3250"/>
                      <a:pt x="467" y="3251"/>
                      <a:pt x="471" y="3251"/>
                    </a:cubicBezTo>
                    <a:cubicBezTo>
                      <a:pt x="504" y="3251"/>
                      <a:pt x="474" y="3180"/>
                      <a:pt x="451" y="3164"/>
                    </a:cubicBezTo>
                    <a:cubicBezTo>
                      <a:pt x="395" y="3126"/>
                      <a:pt x="395" y="3107"/>
                      <a:pt x="445" y="3101"/>
                    </a:cubicBezTo>
                    <a:cubicBezTo>
                      <a:pt x="495" y="3098"/>
                      <a:pt x="442" y="3060"/>
                      <a:pt x="364" y="3044"/>
                    </a:cubicBezTo>
                    <a:lnTo>
                      <a:pt x="285" y="3032"/>
                    </a:lnTo>
                    <a:lnTo>
                      <a:pt x="361" y="3026"/>
                    </a:lnTo>
                    <a:cubicBezTo>
                      <a:pt x="461" y="2994"/>
                      <a:pt x="461" y="2994"/>
                      <a:pt x="404" y="2935"/>
                    </a:cubicBezTo>
                    <a:cubicBezTo>
                      <a:pt x="376" y="2894"/>
                      <a:pt x="376" y="2894"/>
                      <a:pt x="401" y="2894"/>
                    </a:cubicBezTo>
                    <a:cubicBezTo>
                      <a:pt x="426" y="2891"/>
                      <a:pt x="423" y="2869"/>
                      <a:pt x="417" y="2806"/>
                    </a:cubicBezTo>
                    <a:cubicBezTo>
                      <a:pt x="411" y="2747"/>
                      <a:pt x="411" y="2724"/>
                      <a:pt x="390" y="2724"/>
                    </a:cubicBezTo>
                    <a:cubicBezTo>
                      <a:pt x="389" y="2724"/>
                      <a:pt x="387" y="2725"/>
                      <a:pt x="386" y="2725"/>
                    </a:cubicBezTo>
                    <a:cubicBezTo>
                      <a:pt x="386" y="2725"/>
                      <a:pt x="382" y="2703"/>
                      <a:pt x="379" y="2681"/>
                    </a:cubicBezTo>
                    <a:cubicBezTo>
                      <a:pt x="417" y="2662"/>
                      <a:pt x="410" y="2634"/>
                      <a:pt x="383" y="2634"/>
                    </a:cubicBezTo>
                    <a:cubicBezTo>
                      <a:pt x="374" y="2634"/>
                      <a:pt x="363" y="2637"/>
                      <a:pt x="351" y="2643"/>
                    </a:cubicBezTo>
                    <a:cubicBezTo>
                      <a:pt x="351" y="2643"/>
                      <a:pt x="351" y="2621"/>
                      <a:pt x="348" y="2599"/>
                    </a:cubicBezTo>
                    <a:lnTo>
                      <a:pt x="373" y="2596"/>
                    </a:lnTo>
                    <a:cubicBezTo>
                      <a:pt x="398" y="2596"/>
                      <a:pt x="395" y="2552"/>
                      <a:pt x="379" y="2383"/>
                    </a:cubicBezTo>
                    <a:cubicBezTo>
                      <a:pt x="362" y="2205"/>
                      <a:pt x="361" y="2176"/>
                      <a:pt x="318" y="2176"/>
                    </a:cubicBezTo>
                    <a:cubicBezTo>
                      <a:pt x="316" y="2176"/>
                      <a:pt x="313" y="2176"/>
                      <a:pt x="310" y="2176"/>
                    </a:cubicBezTo>
                    <a:cubicBezTo>
                      <a:pt x="257" y="2161"/>
                      <a:pt x="254" y="2142"/>
                      <a:pt x="304" y="2136"/>
                    </a:cubicBezTo>
                    <a:cubicBezTo>
                      <a:pt x="328" y="2133"/>
                      <a:pt x="351" y="2113"/>
                      <a:pt x="334" y="2113"/>
                    </a:cubicBezTo>
                    <a:cubicBezTo>
                      <a:pt x="332" y="2113"/>
                      <a:pt x="331" y="2113"/>
                      <a:pt x="329" y="2114"/>
                    </a:cubicBezTo>
                    <a:cubicBezTo>
                      <a:pt x="326" y="2089"/>
                      <a:pt x="332" y="2067"/>
                      <a:pt x="348" y="2048"/>
                    </a:cubicBezTo>
                    <a:cubicBezTo>
                      <a:pt x="389" y="1984"/>
                      <a:pt x="367" y="1963"/>
                      <a:pt x="344" y="1963"/>
                    </a:cubicBezTo>
                    <a:cubicBezTo>
                      <a:pt x="342" y="1963"/>
                      <a:pt x="340" y="1963"/>
                      <a:pt x="339" y="1963"/>
                    </a:cubicBezTo>
                    <a:cubicBezTo>
                      <a:pt x="325" y="1971"/>
                      <a:pt x="317" y="1974"/>
                      <a:pt x="313" y="1974"/>
                    </a:cubicBezTo>
                    <a:cubicBezTo>
                      <a:pt x="305" y="1974"/>
                      <a:pt x="321" y="1957"/>
                      <a:pt x="339" y="1941"/>
                    </a:cubicBezTo>
                    <a:cubicBezTo>
                      <a:pt x="359" y="1918"/>
                      <a:pt x="382" y="1897"/>
                      <a:pt x="365" y="1897"/>
                    </a:cubicBezTo>
                    <a:cubicBezTo>
                      <a:pt x="364" y="1897"/>
                      <a:pt x="362" y="1897"/>
                      <a:pt x="361" y="1897"/>
                    </a:cubicBezTo>
                    <a:cubicBezTo>
                      <a:pt x="332" y="1879"/>
                      <a:pt x="301" y="1747"/>
                      <a:pt x="354" y="1747"/>
                    </a:cubicBezTo>
                    <a:cubicBezTo>
                      <a:pt x="354" y="1747"/>
                      <a:pt x="354" y="1728"/>
                      <a:pt x="354" y="1706"/>
                    </a:cubicBezTo>
                    <a:cubicBezTo>
                      <a:pt x="332" y="1706"/>
                      <a:pt x="332" y="1662"/>
                      <a:pt x="339" y="1619"/>
                    </a:cubicBezTo>
                    <a:cubicBezTo>
                      <a:pt x="344" y="1580"/>
                      <a:pt x="347" y="1558"/>
                      <a:pt x="365" y="1558"/>
                    </a:cubicBezTo>
                    <a:cubicBezTo>
                      <a:pt x="368" y="1558"/>
                      <a:pt x="370" y="1558"/>
                      <a:pt x="373" y="1559"/>
                    </a:cubicBezTo>
                    <a:cubicBezTo>
                      <a:pt x="380" y="1567"/>
                      <a:pt x="385" y="1570"/>
                      <a:pt x="388" y="1570"/>
                    </a:cubicBezTo>
                    <a:cubicBezTo>
                      <a:pt x="395" y="1570"/>
                      <a:pt x="393" y="1551"/>
                      <a:pt x="382" y="1518"/>
                    </a:cubicBezTo>
                    <a:cubicBezTo>
                      <a:pt x="386" y="1496"/>
                      <a:pt x="345" y="1465"/>
                      <a:pt x="348" y="1443"/>
                    </a:cubicBezTo>
                    <a:cubicBezTo>
                      <a:pt x="323" y="1434"/>
                      <a:pt x="307" y="1409"/>
                      <a:pt x="314" y="1384"/>
                    </a:cubicBezTo>
                    <a:lnTo>
                      <a:pt x="314" y="1384"/>
                    </a:lnTo>
                    <a:lnTo>
                      <a:pt x="339" y="1393"/>
                    </a:lnTo>
                    <a:lnTo>
                      <a:pt x="386" y="1409"/>
                    </a:lnTo>
                    <a:cubicBezTo>
                      <a:pt x="392" y="1387"/>
                      <a:pt x="401" y="1368"/>
                      <a:pt x="376" y="1358"/>
                    </a:cubicBezTo>
                    <a:cubicBezTo>
                      <a:pt x="408" y="1346"/>
                      <a:pt x="414" y="1327"/>
                      <a:pt x="433" y="1286"/>
                    </a:cubicBezTo>
                    <a:cubicBezTo>
                      <a:pt x="455" y="1255"/>
                      <a:pt x="464" y="1217"/>
                      <a:pt x="461" y="1180"/>
                    </a:cubicBezTo>
                    <a:lnTo>
                      <a:pt x="461" y="1180"/>
                    </a:lnTo>
                    <a:cubicBezTo>
                      <a:pt x="462" y="1180"/>
                      <a:pt x="462" y="1180"/>
                      <a:pt x="463" y="1180"/>
                    </a:cubicBezTo>
                    <a:cubicBezTo>
                      <a:pt x="516" y="1180"/>
                      <a:pt x="583" y="1079"/>
                      <a:pt x="558" y="1033"/>
                    </a:cubicBezTo>
                    <a:cubicBezTo>
                      <a:pt x="539" y="1017"/>
                      <a:pt x="552" y="998"/>
                      <a:pt x="586" y="998"/>
                    </a:cubicBezTo>
                    <a:cubicBezTo>
                      <a:pt x="621" y="998"/>
                      <a:pt x="617" y="998"/>
                      <a:pt x="614" y="967"/>
                    </a:cubicBezTo>
                    <a:cubicBezTo>
                      <a:pt x="612" y="940"/>
                      <a:pt x="632" y="934"/>
                      <a:pt x="655" y="934"/>
                    </a:cubicBezTo>
                    <a:cubicBezTo>
                      <a:pt x="662" y="934"/>
                      <a:pt x="670" y="935"/>
                      <a:pt x="677" y="935"/>
                    </a:cubicBezTo>
                    <a:cubicBezTo>
                      <a:pt x="695" y="943"/>
                      <a:pt x="708" y="946"/>
                      <a:pt x="718" y="946"/>
                    </a:cubicBezTo>
                    <a:cubicBezTo>
                      <a:pt x="737" y="946"/>
                      <a:pt x="743" y="933"/>
                      <a:pt x="743" y="910"/>
                    </a:cubicBezTo>
                    <a:cubicBezTo>
                      <a:pt x="755" y="876"/>
                      <a:pt x="777" y="844"/>
                      <a:pt x="809" y="826"/>
                    </a:cubicBezTo>
                    <a:cubicBezTo>
                      <a:pt x="827" y="779"/>
                      <a:pt x="846" y="766"/>
                      <a:pt x="815" y="757"/>
                    </a:cubicBezTo>
                    <a:cubicBezTo>
                      <a:pt x="806" y="741"/>
                      <a:pt x="802" y="722"/>
                      <a:pt x="806" y="703"/>
                    </a:cubicBezTo>
                    <a:cubicBezTo>
                      <a:pt x="819" y="683"/>
                      <a:pt x="829" y="676"/>
                      <a:pt x="833" y="676"/>
                    </a:cubicBezTo>
                    <a:cubicBezTo>
                      <a:pt x="839" y="676"/>
                      <a:pt x="837" y="684"/>
                      <a:pt x="827" y="691"/>
                    </a:cubicBezTo>
                    <a:cubicBezTo>
                      <a:pt x="799" y="738"/>
                      <a:pt x="821" y="725"/>
                      <a:pt x="853" y="735"/>
                    </a:cubicBezTo>
                    <a:cubicBezTo>
                      <a:pt x="857" y="735"/>
                      <a:pt x="861" y="735"/>
                      <a:pt x="865" y="735"/>
                    </a:cubicBezTo>
                    <a:cubicBezTo>
                      <a:pt x="892" y="735"/>
                      <a:pt x="919" y="727"/>
                      <a:pt x="943" y="713"/>
                    </a:cubicBezTo>
                    <a:lnTo>
                      <a:pt x="1022" y="675"/>
                    </a:lnTo>
                    <a:cubicBezTo>
                      <a:pt x="1091" y="672"/>
                      <a:pt x="1113" y="666"/>
                      <a:pt x="1103" y="644"/>
                    </a:cubicBezTo>
                    <a:cubicBezTo>
                      <a:pt x="1100" y="634"/>
                      <a:pt x="1098" y="626"/>
                      <a:pt x="1096" y="620"/>
                    </a:cubicBezTo>
                    <a:lnTo>
                      <a:pt x="1096" y="620"/>
                    </a:lnTo>
                    <a:cubicBezTo>
                      <a:pt x="1105" y="626"/>
                      <a:pt x="1122" y="628"/>
                      <a:pt x="1144" y="628"/>
                    </a:cubicBezTo>
                    <a:cubicBezTo>
                      <a:pt x="1223" y="628"/>
                      <a:pt x="1362" y="595"/>
                      <a:pt x="1379" y="556"/>
                    </a:cubicBezTo>
                    <a:lnTo>
                      <a:pt x="1379" y="581"/>
                    </a:lnTo>
                    <a:cubicBezTo>
                      <a:pt x="1381" y="598"/>
                      <a:pt x="1392" y="602"/>
                      <a:pt x="1410" y="602"/>
                    </a:cubicBezTo>
                    <a:cubicBezTo>
                      <a:pt x="1420" y="602"/>
                      <a:pt x="1431" y="601"/>
                      <a:pt x="1445" y="600"/>
                    </a:cubicBezTo>
                    <a:cubicBezTo>
                      <a:pt x="1501" y="584"/>
                      <a:pt x="1558" y="569"/>
                      <a:pt x="1614" y="559"/>
                    </a:cubicBezTo>
                    <a:cubicBezTo>
                      <a:pt x="1696" y="550"/>
                      <a:pt x="1761" y="547"/>
                      <a:pt x="1758" y="522"/>
                    </a:cubicBezTo>
                    <a:cubicBezTo>
                      <a:pt x="1764" y="521"/>
                      <a:pt x="1768" y="520"/>
                      <a:pt x="1771" y="520"/>
                    </a:cubicBezTo>
                    <a:cubicBezTo>
                      <a:pt x="1780" y="520"/>
                      <a:pt x="1780" y="525"/>
                      <a:pt x="1780" y="544"/>
                    </a:cubicBezTo>
                    <a:cubicBezTo>
                      <a:pt x="1767" y="563"/>
                      <a:pt x="1773" y="568"/>
                      <a:pt x="1786" y="568"/>
                    </a:cubicBezTo>
                    <a:cubicBezTo>
                      <a:pt x="1791" y="568"/>
                      <a:pt x="1798" y="567"/>
                      <a:pt x="1805" y="566"/>
                    </a:cubicBezTo>
                    <a:cubicBezTo>
                      <a:pt x="1827" y="566"/>
                      <a:pt x="1824" y="541"/>
                      <a:pt x="1821" y="515"/>
                    </a:cubicBezTo>
                    <a:cubicBezTo>
                      <a:pt x="1819" y="502"/>
                      <a:pt x="1825" y="495"/>
                      <a:pt x="1838" y="495"/>
                    </a:cubicBezTo>
                    <a:cubicBezTo>
                      <a:pt x="1848" y="495"/>
                      <a:pt x="1864" y="499"/>
                      <a:pt x="1884" y="509"/>
                    </a:cubicBezTo>
                    <a:cubicBezTo>
                      <a:pt x="1905" y="516"/>
                      <a:pt x="1928" y="520"/>
                      <a:pt x="1950" y="520"/>
                    </a:cubicBezTo>
                    <a:cubicBezTo>
                      <a:pt x="1986" y="520"/>
                      <a:pt x="2022" y="511"/>
                      <a:pt x="2053" y="494"/>
                    </a:cubicBezTo>
                    <a:cubicBezTo>
                      <a:pt x="2058" y="493"/>
                      <a:pt x="2064" y="492"/>
                      <a:pt x="2070" y="492"/>
                    </a:cubicBezTo>
                    <a:cubicBezTo>
                      <a:pt x="2085" y="492"/>
                      <a:pt x="2097" y="497"/>
                      <a:pt x="2097" y="515"/>
                    </a:cubicBezTo>
                    <a:cubicBezTo>
                      <a:pt x="2110" y="531"/>
                      <a:pt x="2128" y="539"/>
                      <a:pt x="2147" y="539"/>
                    </a:cubicBezTo>
                    <a:cubicBezTo>
                      <a:pt x="2169" y="539"/>
                      <a:pt x="2191" y="528"/>
                      <a:pt x="2203" y="506"/>
                    </a:cubicBezTo>
                    <a:cubicBezTo>
                      <a:pt x="2209" y="505"/>
                      <a:pt x="2213" y="505"/>
                      <a:pt x="2216" y="505"/>
                    </a:cubicBezTo>
                    <a:cubicBezTo>
                      <a:pt x="2225" y="505"/>
                      <a:pt x="2226" y="509"/>
                      <a:pt x="2228" y="528"/>
                    </a:cubicBezTo>
                    <a:cubicBezTo>
                      <a:pt x="2241" y="541"/>
                      <a:pt x="2247" y="554"/>
                      <a:pt x="2253" y="554"/>
                    </a:cubicBezTo>
                    <a:cubicBezTo>
                      <a:pt x="2258" y="554"/>
                      <a:pt x="2262" y="546"/>
                      <a:pt x="2269" y="525"/>
                    </a:cubicBezTo>
                    <a:cubicBezTo>
                      <a:pt x="2295" y="506"/>
                      <a:pt x="2326" y="498"/>
                      <a:pt x="2356" y="498"/>
                    </a:cubicBezTo>
                    <a:cubicBezTo>
                      <a:pt x="2377" y="498"/>
                      <a:pt x="2397" y="502"/>
                      <a:pt x="2416" y="509"/>
                    </a:cubicBezTo>
                    <a:cubicBezTo>
                      <a:pt x="2438" y="509"/>
                      <a:pt x="2460" y="506"/>
                      <a:pt x="2457" y="481"/>
                    </a:cubicBezTo>
                    <a:cubicBezTo>
                      <a:pt x="2456" y="472"/>
                      <a:pt x="2455" y="463"/>
                      <a:pt x="2454" y="456"/>
                    </a:cubicBezTo>
                    <a:lnTo>
                      <a:pt x="2454" y="456"/>
                    </a:lnTo>
                    <a:cubicBezTo>
                      <a:pt x="2466" y="481"/>
                      <a:pt x="2473" y="493"/>
                      <a:pt x="2478" y="493"/>
                    </a:cubicBezTo>
                    <a:cubicBezTo>
                      <a:pt x="2484" y="493"/>
                      <a:pt x="2488" y="480"/>
                      <a:pt x="2498" y="453"/>
                    </a:cubicBezTo>
                    <a:cubicBezTo>
                      <a:pt x="2496" y="439"/>
                      <a:pt x="2502" y="432"/>
                      <a:pt x="2507" y="432"/>
                    </a:cubicBezTo>
                    <a:cubicBezTo>
                      <a:pt x="2512" y="432"/>
                      <a:pt x="2517" y="438"/>
                      <a:pt x="2517" y="450"/>
                    </a:cubicBezTo>
                    <a:cubicBezTo>
                      <a:pt x="2529" y="462"/>
                      <a:pt x="2545" y="472"/>
                      <a:pt x="2564" y="472"/>
                    </a:cubicBezTo>
                    <a:cubicBezTo>
                      <a:pt x="2639" y="453"/>
                      <a:pt x="2714" y="437"/>
                      <a:pt x="2792" y="425"/>
                    </a:cubicBezTo>
                    <a:cubicBezTo>
                      <a:pt x="2962" y="409"/>
                      <a:pt x="3024" y="403"/>
                      <a:pt x="3021" y="378"/>
                    </a:cubicBezTo>
                    <a:cubicBezTo>
                      <a:pt x="3031" y="365"/>
                      <a:pt x="3036" y="358"/>
                      <a:pt x="3041" y="358"/>
                    </a:cubicBezTo>
                    <a:cubicBezTo>
                      <a:pt x="3047" y="358"/>
                      <a:pt x="3053" y="364"/>
                      <a:pt x="3065" y="374"/>
                    </a:cubicBezTo>
                    <a:cubicBezTo>
                      <a:pt x="3077" y="389"/>
                      <a:pt x="3094" y="396"/>
                      <a:pt x="3112" y="396"/>
                    </a:cubicBezTo>
                    <a:cubicBezTo>
                      <a:pt x="3118" y="396"/>
                      <a:pt x="3125" y="395"/>
                      <a:pt x="3131" y="393"/>
                    </a:cubicBezTo>
                    <a:cubicBezTo>
                      <a:pt x="3135" y="393"/>
                      <a:pt x="3138" y="393"/>
                      <a:pt x="3142" y="393"/>
                    </a:cubicBezTo>
                    <a:cubicBezTo>
                      <a:pt x="3158" y="393"/>
                      <a:pt x="3172" y="395"/>
                      <a:pt x="3175" y="415"/>
                    </a:cubicBezTo>
                    <a:cubicBezTo>
                      <a:pt x="3193" y="390"/>
                      <a:pt x="3193" y="390"/>
                      <a:pt x="3212" y="387"/>
                    </a:cubicBezTo>
                    <a:cubicBezTo>
                      <a:pt x="3214" y="399"/>
                      <a:pt x="3219" y="404"/>
                      <a:pt x="3227" y="404"/>
                    </a:cubicBezTo>
                    <a:cubicBezTo>
                      <a:pt x="3235" y="404"/>
                      <a:pt x="3246" y="397"/>
                      <a:pt x="3256" y="384"/>
                    </a:cubicBezTo>
                    <a:cubicBezTo>
                      <a:pt x="3264" y="357"/>
                      <a:pt x="3268" y="343"/>
                      <a:pt x="3271" y="343"/>
                    </a:cubicBezTo>
                    <a:cubicBezTo>
                      <a:pt x="3273" y="343"/>
                      <a:pt x="3275" y="356"/>
                      <a:pt x="3278" y="381"/>
                    </a:cubicBezTo>
                    <a:cubicBezTo>
                      <a:pt x="3278" y="398"/>
                      <a:pt x="3309" y="412"/>
                      <a:pt x="3322" y="412"/>
                    </a:cubicBezTo>
                    <a:cubicBezTo>
                      <a:pt x="3327" y="412"/>
                      <a:pt x="3329" y="409"/>
                      <a:pt x="3322" y="403"/>
                    </a:cubicBezTo>
                    <a:cubicBezTo>
                      <a:pt x="3319" y="378"/>
                      <a:pt x="3363" y="374"/>
                      <a:pt x="3381" y="346"/>
                    </a:cubicBezTo>
                    <a:cubicBezTo>
                      <a:pt x="3386" y="345"/>
                      <a:pt x="3392" y="345"/>
                      <a:pt x="3396" y="345"/>
                    </a:cubicBezTo>
                    <a:cubicBezTo>
                      <a:pt x="3410" y="345"/>
                      <a:pt x="3423" y="350"/>
                      <a:pt x="3425" y="368"/>
                    </a:cubicBezTo>
                    <a:cubicBezTo>
                      <a:pt x="3430" y="373"/>
                      <a:pt x="3439" y="375"/>
                      <a:pt x="3450" y="375"/>
                    </a:cubicBezTo>
                    <a:cubicBezTo>
                      <a:pt x="3489" y="375"/>
                      <a:pt x="3555" y="349"/>
                      <a:pt x="3570" y="327"/>
                    </a:cubicBezTo>
                    <a:cubicBezTo>
                      <a:pt x="3568" y="315"/>
                      <a:pt x="3573" y="309"/>
                      <a:pt x="3578" y="309"/>
                    </a:cubicBezTo>
                    <a:cubicBezTo>
                      <a:pt x="3584" y="309"/>
                      <a:pt x="3590" y="315"/>
                      <a:pt x="3591" y="327"/>
                    </a:cubicBezTo>
                    <a:cubicBezTo>
                      <a:pt x="3594" y="347"/>
                      <a:pt x="3607" y="349"/>
                      <a:pt x="3623" y="349"/>
                    </a:cubicBezTo>
                    <a:cubicBezTo>
                      <a:pt x="3627" y="349"/>
                      <a:pt x="3631" y="349"/>
                      <a:pt x="3635" y="349"/>
                    </a:cubicBezTo>
                    <a:cubicBezTo>
                      <a:pt x="3641" y="340"/>
                      <a:pt x="3646" y="337"/>
                      <a:pt x="3649" y="337"/>
                    </a:cubicBezTo>
                    <a:cubicBezTo>
                      <a:pt x="3656" y="337"/>
                      <a:pt x="3658" y="354"/>
                      <a:pt x="3660" y="371"/>
                    </a:cubicBezTo>
                    <a:cubicBezTo>
                      <a:pt x="3648" y="391"/>
                      <a:pt x="3652" y="395"/>
                      <a:pt x="3671" y="395"/>
                    </a:cubicBezTo>
                    <a:cubicBezTo>
                      <a:pt x="3679" y="395"/>
                      <a:pt x="3690" y="394"/>
                      <a:pt x="3704" y="393"/>
                    </a:cubicBezTo>
                    <a:cubicBezTo>
                      <a:pt x="3723" y="365"/>
                      <a:pt x="3808" y="359"/>
                      <a:pt x="3870" y="352"/>
                    </a:cubicBezTo>
                    <a:cubicBezTo>
                      <a:pt x="3977" y="343"/>
                      <a:pt x="3996" y="315"/>
                      <a:pt x="4033" y="262"/>
                    </a:cubicBezTo>
                    <a:lnTo>
                      <a:pt x="4049" y="208"/>
                    </a:lnTo>
                    <a:lnTo>
                      <a:pt x="4052" y="258"/>
                    </a:lnTo>
                    <a:cubicBezTo>
                      <a:pt x="4058" y="284"/>
                      <a:pt x="4068" y="309"/>
                      <a:pt x="4080" y="334"/>
                    </a:cubicBezTo>
                    <a:cubicBezTo>
                      <a:pt x="4102" y="334"/>
                      <a:pt x="4102" y="305"/>
                      <a:pt x="4099" y="280"/>
                    </a:cubicBezTo>
                    <a:cubicBezTo>
                      <a:pt x="4099" y="268"/>
                      <a:pt x="4105" y="262"/>
                      <a:pt x="4116" y="262"/>
                    </a:cubicBezTo>
                    <a:cubicBezTo>
                      <a:pt x="4127" y="262"/>
                      <a:pt x="4145" y="268"/>
                      <a:pt x="4168" y="280"/>
                    </a:cubicBezTo>
                    <a:cubicBezTo>
                      <a:pt x="4192" y="292"/>
                      <a:pt x="4209" y="300"/>
                      <a:pt x="4223" y="300"/>
                    </a:cubicBezTo>
                    <a:cubicBezTo>
                      <a:pt x="4235" y="300"/>
                      <a:pt x="4245" y="295"/>
                      <a:pt x="4256" y="284"/>
                    </a:cubicBezTo>
                    <a:cubicBezTo>
                      <a:pt x="4258" y="283"/>
                      <a:pt x="4261" y="283"/>
                      <a:pt x="4264" y="283"/>
                    </a:cubicBezTo>
                    <a:cubicBezTo>
                      <a:pt x="4286" y="283"/>
                      <a:pt x="4307" y="295"/>
                      <a:pt x="4319" y="312"/>
                    </a:cubicBezTo>
                    <a:cubicBezTo>
                      <a:pt x="4326" y="314"/>
                      <a:pt x="4331" y="315"/>
                      <a:pt x="4334" y="315"/>
                    </a:cubicBezTo>
                    <a:cubicBezTo>
                      <a:pt x="4341" y="315"/>
                      <a:pt x="4341" y="310"/>
                      <a:pt x="4344" y="293"/>
                    </a:cubicBezTo>
                    <a:cubicBezTo>
                      <a:pt x="4345" y="282"/>
                      <a:pt x="4351" y="276"/>
                      <a:pt x="4359" y="276"/>
                    </a:cubicBezTo>
                    <a:cubicBezTo>
                      <a:pt x="4368" y="276"/>
                      <a:pt x="4379" y="284"/>
                      <a:pt x="4387" y="299"/>
                    </a:cubicBezTo>
                    <a:cubicBezTo>
                      <a:pt x="4398" y="335"/>
                      <a:pt x="4431" y="353"/>
                      <a:pt x="4452" y="353"/>
                    </a:cubicBezTo>
                    <a:cubicBezTo>
                      <a:pt x="4461" y="353"/>
                      <a:pt x="4467" y="350"/>
                      <a:pt x="4469" y="343"/>
                    </a:cubicBezTo>
                    <a:cubicBezTo>
                      <a:pt x="4472" y="329"/>
                      <a:pt x="4481" y="325"/>
                      <a:pt x="4491" y="325"/>
                    </a:cubicBezTo>
                    <a:cubicBezTo>
                      <a:pt x="4499" y="325"/>
                      <a:pt x="4509" y="328"/>
                      <a:pt x="4519" y="331"/>
                    </a:cubicBezTo>
                    <a:cubicBezTo>
                      <a:pt x="4528" y="334"/>
                      <a:pt x="4539" y="336"/>
                      <a:pt x="4549" y="336"/>
                    </a:cubicBezTo>
                    <a:cubicBezTo>
                      <a:pt x="4564" y="336"/>
                      <a:pt x="4578" y="333"/>
                      <a:pt x="4591" y="327"/>
                    </a:cubicBezTo>
                    <a:lnTo>
                      <a:pt x="4632" y="343"/>
                    </a:lnTo>
                    <a:cubicBezTo>
                      <a:pt x="4650" y="348"/>
                      <a:pt x="4631" y="360"/>
                      <a:pt x="4613" y="360"/>
                    </a:cubicBezTo>
                    <a:cubicBezTo>
                      <a:pt x="4610" y="360"/>
                      <a:pt x="4607" y="360"/>
                      <a:pt x="4604" y="359"/>
                    </a:cubicBezTo>
                    <a:lnTo>
                      <a:pt x="4604" y="359"/>
                    </a:lnTo>
                    <a:lnTo>
                      <a:pt x="4613" y="390"/>
                    </a:lnTo>
                    <a:cubicBezTo>
                      <a:pt x="4642" y="399"/>
                      <a:pt x="4659" y="409"/>
                      <a:pt x="4678" y="409"/>
                    </a:cubicBezTo>
                    <a:cubicBezTo>
                      <a:pt x="4686" y="409"/>
                      <a:pt x="4695" y="407"/>
                      <a:pt x="4704" y="403"/>
                    </a:cubicBezTo>
                    <a:cubicBezTo>
                      <a:pt x="4725" y="386"/>
                      <a:pt x="4736" y="378"/>
                      <a:pt x="4739" y="378"/>
                    </a:cubicBezTo>
                    <a:cubicBezTo>
                      <a:pt x="4743" y="378"/>
                      <a:pt x="4738" y="389"/>
                      <a:pt x="4726" y="412"/>
                    </a:cubicBezTo>
                    <a:cubicBezTo>
                      <a:pt x="4715" y="434"/>
                      <a:pt x="4718" y="458"/>
                      <a:pt x="4740" y="458"/>
                    </a:cubicBezTo>
                    <a:cubicBezTo>
                      <a:pt x="4743" y="458"/>
                      <a:pt x="4747" y="457"/>
                      <a:pt x="4751" y="456"/>
                    </a:cubicBezTo>
                    <a:cubicBezTo>
                      <a:pt x="4764" y="445"/>
                      <a:pt x="4774" y="441"/>
                      <a:pt x="4781" y="441"/>
                    </a:cubicBezTo>
                    <a:cubicBezTo>
                      <a:pt x="4797" y="441"/>
                      <a:pt x="4797" y="463"/>
                      <a:pt x="4789" y="478"/>
                    </a:cubicBezTo>
                    <a:cubicBezTo>
                      <a:pt x="4745" y="509"/>
                      <a:pt x="4745" y="509"/>
                      <a:pt x="4845" y="512"/>
                    </a:cubicBezTo>
                    <a:cubicBezTo>
                      <a:pt x="4879" y="537"/>
                      <a:pt x="4964" y="572"/>
                      <a:pt x="5011" y="619"/>
                    </a:cubicBezTo>
                    <a:cubicBezTo>
                      <a:pt x="5074" y="682"/>
                      <a:pt x="5105" y="716"/>
                      <a:pt x="5099" y="747"/>
                    </a:cubicBezTo>
                    <a:cubicBezTo>
                      <a:pt x="5096" y="749"/>
                      <a:pt x="5094" y="751"/>
                      <a:pt x="5092" y="753"/>
                    </a:cubicBezTo>
                    <a:lnTo>
                      <a:pt x="5092" y="753"/>
                    </a:lnTo>
                    <a:cubicBezTo>
                      <a:pt x="5098" y="750"/>
                      <a:pt x="5104" y="748"/>
                      <a:pt x="5110" y="748"/>
                    </a:cubicBezTo>
                    <a:cubicBezTo>
                      <a:pt x="5129" y="748"/>
                      <a:pt x="5144" y="768"/>
                      <a:pt x="5171" y="804"/>
                    </a:cubicBezTo>
                    <a:cubicBezTo>
                      <a:pt x="5177" y="854"/>
                      <a:pt x="5212" y="895"/>
                      <a:pt x="5262" y="904"/>
                    </a:cubicBezTo>
                    <a:lnTo>
                      <a:pt x="5240" y="866"/>
                    </a:lnTo>
                    <a:cubicBezTo>
                      <a:pt x="5252" y="859"/>
                      <a:pt x="5262" y="855"/>
                      <a:pt x="5270" y="855"/>
                    </a:cubicBezTo>
                    <a:cubicBezTo>
                      <a:pt x="5288" y="855"/>
                      <a:pt x="5295" y="876"/>
                      <a:pt x="5293" y="913"/>
                    </a:cubicBezTo>
                    <a:cubicBezTo>
                      <a:pt x="5303" y="935"/>
                      <a:pt x="5281" y="945"/>
                      <a:pt x="5259" y="957"/>
                    </a:cubicBezTo>
                    <a:cubicBezTo>
                      <a:pt x="5237" y="967"/>
                      <a:pt x="5224" y="992"/>
                      <a:pt x="5230" y="1017"/>
                    </a:cubicBezTo>
                    <a:cubicBezTo>
                      <a:pt x="5236" y="1029"/>
                      <a:pt x="5242" y="1041"/>
                      <a:pt x="5250" y="1041"/>
                    </a:cubicBezTo>
                    <a:cubicBezTo>
                      <a:pt x="5254" y="1041"/>
                      <a:pt x="5259" y="1037"/>
                      <a:pt x="5265" y="1026"/>
                    </a:cubicBezTo>
                    <a:cubicBezTo>
                      <a:pt x="5274" y="1022"/>
                      <a:pt x="5279" y="1020"/>
                      <a:pt x="5283" y="1020"/>
                    </a:cubicBezTo>
                    <a:cubicBezTo>
                      <a:pt x="5288" y="1020"/>
                      <a:pt x="5291" y="1025"/>
                      <a:pt x="5296" y="1036"/>
                    </a:cubicBezTo>
                    <a:cubicBezTo>
                      <a:pt x="5299" y="1061"/>
                      <a:pt x="5318" y="1083"/>
                      <a:pt x="5340" y="1092"/>
                    </a:cubicBezTo>
                    <a:cubicBezTo>
                      <a:pt x="5344" y="1091"/>
                      <a:pt x="5348" y="1090"/>
                      <a:pt x="5351" y="1090"/>
                    </a:cubicBezTo>
                    <a:cubicBezTo>
                      <a:pt x="5368" y="1090"/>
                      <a:pt x="5376" y="1108"/>
                      <a:pt x="5381" y="1127"/>
                    </a:cubicBezTo>
                    <a:cubicBezTo>
                      <a:pt x="5368" y="1148"/>
                      <a:pt x="5365" y="1177"/>
                      <a:pt x="5371" y="1199"/>
                    </a:cubicBezTo>
                    <a:lnTo>
                      <a:pt x="5346" y="1205"/>
                    </a:lnTo>
                    <a:cubicBezTo>
                      <a:pt x="5331" y="1211"/>
                      <a:pt x="5315" y="1224"/>
                      <a:pt x="5303" y="1239"/>
                    </a:cubicBezTo>
                    <a:cubicBezTo>
                      <a:pt x="5307" y="1253"/>
                      <a:pt x="5323" y="1255"/>
                      <a:pt x="5330" y="1255"/>
                    </a:cubicBezTo>
                    <a:cubicBezTo>
                      <a:pt x="5332" y="1255"/>
                      <a:pt x="5334" y="1255"/>
                      <a:pt x="5334" y="1255"/>
                    </a:cubicBezTo>
                    <a:cubicBezTo>
                      <a:pt x="5334" y="1255"/>
                      <a:pt x="5334" y="1255"/>
                      <a:pt x="5334" y="1255"/>
                    </a:cubicBezTo>
                    <a:cubicBezTo>
                      <a:pt x="5365" y="1255"/>
                      <a:pt x="5412" y="1760"/>
                      <a:pt x="5415" y="1822"/>
                    </a:cubicBezTo>
                    <a:cubicBezTo>
                      <a:pt x="5399" y="1860"/>
                      <a:pt x="5402" y="1911"/>
                      <a:pt x="5416" y="1911"/>
                    </a:cubicBezTo>
                    <a:cubicBezTo>
                      <a:pt x="5419" y="1911"/>
                      <a:pt x="5422" y="1910"/>
                      <a:pt x="5425" y="1907"/>
                    </a:cubicBezTo>
                    <a:cubicBezTo>
                      <a:pt x="5425" y="1907"/>
                      <a:pt x="5425" y="1907"/>
                      <a:pt x="5426" y="1907"/>
                    </a:cubicBezTo>
                    <a:cubicBezTo>
                      <a:pt x="5450" y="1907"/>
                      <a:pt x="5459" y="2012"/>
                      <a:pt x="5472" y="2136"/>
                    </a:cubicBezTo>
                    <a:cubicBezTo>
                      <a:pt x="5484" y="2281"/>
                      <a:pt x="5493" y="2386"/>
                      <a:pt x="5518" y="2386"/>
                    </a:cubicBezTo>
                    <a:cubicBezTo>
                      <a:pt x="5518" y="2386"/>
                      <a:pt x="5518" y="2386"/>
                      <a:pt x="5519" y="2386"/>
                    </a:cubicBezTo>
                    <a:lnTo>
                      <a:pt x="5525" y="2449"/>
                    </a:lnTo>
                    <a:cubicBezTo>
                      <a:pt x="5528" y="2493"/>
                      <a:pt x="5559" y="2534"/>
                      <a:pt x="5559" y="2552"/>
                    </a:cubicBezTo>
                    <a:cubicBezTo>
                      <a:pt x="5580" y="2566"/>
                      <a:pt x="5586" y="2582"/>
                      <a:pt x="5577" y="2582"/>
                    </a:cubicBezTo>
                    <a:cubicBezTo>
                      <a:pt x="5574" y="2582"/>
                      <a:pt x="5569" y="2579"/>
                      <a:pt x="5563" y="2574"/>
                    </a:cubicBezTo>
                    <a:cubicBezTo>
                      <a:pt x="5538" y="2577"/>
                      <a:pt x="5512" y="2581"/>
                      <a:pt x="5512" y="2599"/>
                    </a:cubicBezTo>
                    <a:cubicBezTo>
                      <a:pt x="5517" y="2632"/>
                      <a:pt x="5532" y="2639"/>
                      <a:pt x="5550" y="2639"/>
                    </a:cubicBezTo>
                    <a:cubicBezTo>
                      <a:pt x="5556" y="2639"/>
                      <a:pt x="5562" y="2638"/>
                      <a:pt x="5569" y="2637"/>
                    </a:cubicBezTo>
                    <a:cubicBezTo>
                      <a:pt x="5571" y="2637"/>
                      <a:pt x="5572" y="2636"/>
                      <a:pt x="5574" y="2636"/>
                    </a:cubicBezTo>
                    <a:cubicBezTo>
                      <a:pt x="5585" y="2636"/>
                      <a:pt x="5594" y="2645"/>
                      <a:pt x="5594" y="2656"/>
                    </a:cubicBezTo>
                    <a:cubicBezTo>
                      <a:pt x="5597" y="2678"/>
                      <a:pt x="5597" y="2678"/>
                      <a:pt x="5572" y="2681"/>
                    </a:cubicBezTo>
                    <a:lnTo>
                      <a:pt x="5522" y="2684"/>
                    </a:lnTo>
                    <a:lnTo>
                      <a:pt x="5522" y="2706"/>
                    </a:lnTo>
                    <a:cubicBezTo>
                      <a:pt x="5524" y="2706"/>
                      <a:pt x="5526" y="2705"/>
                      <a:pt x="5528" y="2705"/>
                    </a:cubicBezTo>
                    <a:cubicBezTo>
                      <a:pt x="5541" y="2705"/>
                      <a:pt x="5550" y="2714"/>
                      <a:pt x="5550" y="2725"/>
                    </a:cubicBezTo>
                    <a:cubicBezTo>
                      <a:pt x="5553" y="2747"/>
                      <a:pt x="5553" y="2747"/>
                      <a:pt x="5503" y="2750"/>
                    </a:cubicBezTo>
                    <a:cubicBezTo>
                      <a:pt x="5453" y="2756"/>
                      <a:pt x="5453" y="2775"/>
                      <a:pt x="5506" y="2794"/>
                    </a:cubicBezTo>
                    <a:lnTo>
                      <a:pt x="5534" y="2831"/>
                    </a:lnTo>
                    <a:cubicBezTo>
                      <a:pt x="5487" y="2860"/>
                      <a:pt x="5541" y="2897"/>
                      <a:pt x="5569" y="2916"/>
                    </a:cubicBezTo>
                    <a:cubicBezTo>
                      <a:pt x="5519" y="2941"/>
                      <a:pt x="5522" y="2963"/>
                      <a:pt x="5575" y="2979"/>
                    </a:cubicBezTo>
                    <a:cubicBezTo>
                      <a:pt x="5577" y="2978"/>
                      <a:pt x="5578" y="2978"/>
                      <a:pt x="5580" y="2978"/>
                    </a:cubicBezTo>
                    <a:cubicBezTo>
                      <a:pt x="5600" y="2978"/>
                      <a:pt x="5599" y="2999"/>
                      <a:pt x="5578" y="3019"/>
                    </a:cubicBezTo>
                    <a:cubicBezTo>
                      <a:pt x="5553" y="3044"/>
                      <a:pt x="5556" y="3063"/>
                      <a:pt x="5559" y="3107"/>
                    </a:cubicBezTo>
                    <a:cubicBezTo>
                      <a:pt x="5588" y="3126"/>
                      <a:pt x="5600" y="3273"/>
                      <a:pt x="5616" y="3442"/>
                    </a:cubicBezTo>
                    <a:cubicBezTo>
                      <a:pt x="5634" y="3631"/>
                      <a:pt x="5644" y="3756"/>
                      <a:pt x="5668" y="3756"/>
                    </a:cubicBezTo>
                    <a:cubicBezTo>
                      <a:pt x="5669" y="3756"/>
                      <a:pt x="5669" y="3756"/>
                      <a:pt x="5669" y="3756"/>
                    </a:cubicBezTo>
                    <a:lnTo>
                      <a:pt x="5669" y="3756"/>
                    </a:lnTo>
                    <a:cubicBezTo>
                      <a:pt x="5672" y="3778"/>
                      <a:pt x="5672" y="3778"/>
                      <a:pt x="5650" y="3800"/>
                    </a:cubicBezTo>
                    <a:cubicBezTo>
                      <a:pt x="5625" y="3803"/>
                      <a:pt x="5625" y="3825"/>
                      <a:pt x="5679" y="3840"/>
                    </a:cubicBezTo>
                    <a:cubicBezTo>
                      <a:pt x="5707" y="3859"/>
                      <a:pt x="5732" y="3856"/>
                      <a:pt x="5682" y="3862"/>
                    </a:cubicBezTo>
                    <a:cubicBezTo>
                      <a:pt x="5654" y="3865"/>
                      <a:pt x="5660" y="3906"/>
                      <a:pt x="5666" y="3991"/>
                    </a:cubicBezTo>
                    <a:cubicBezTo>
                      <a:pt x="5675" y="4050"/>
                      <a:pt x="5675" y="4144"/>
                      <a:pt x="5701" y="4144"/>
                    </a:cubicBezTo>
                    <a:cubicBezTo>
                      <a:pt x="5717" y="4172"/>
                      <a:pt x="5723" y="4183"/>
                      <a:pt x="5720" y="4183"/>
                    </a:cubicBezTo>
                    <a:cubicBezTo>
                      <a:pt x="5718" y="4183"/>
                      <a:pt x="5711" y="4177"/>
                      <a:pt x="5701" y="4166"/>
                    </a:cubicBezTo>
                    <a:cubicBezTo>
                      <a:pt x="5697" y="4165"/>
                      <a:pt x="5693" y="4164"/>
                      <a:pt x="5689" y="4164"/>
                    </a:cubicBezTo>
                    <a:cubicBezTo>
                      <a:pt x="5649" y="4164"/>
                      <a:pt x="5629" y="4257"/>
                      <a:pt x="5666" y="4323"/>
                    </a:cubicBezTo>
                    <a:cubicBezTo>
                      <a:pt x="5663" y="4344"/>
                      <a:pt x="5657" y="4364"/>
                      <a:pt x="5636" y="4364"/>
                    </a:cubicBezTo>
                    <a:cubicBezTo>
                      <a:pt x="5635" y="4364"/>
                      <a:pt x="5633" y="4364"/>
                      <a:pt x="5632" y="4364"/>
                    </a:cubicBezTo>
                    <a:lnTo>
                      <a:pt x="5632" y="4364"/>
                    </a:lnTo>
                    <a:cubicBezTo>
                      <a:pt x="5628" y="4401"/>
                      <a:pt x="5628" y="4439"/>
                      <a:pt x="5635" y="4477"/>
                    </a:cubicBezTo>
                    <a:cubicBezTo>
                      <a:pt x="5619" y="4530"/>
                      <a:pt x="5603" y="4577"/>
                      <a:pt x="5585" y="4627"/>
                    </a:cubicBezTo>
                    <a:cubicBezTo>
                      <a:pt x="5572" y="4655"/>
                      <a:pt x="5569" y="4687"/>
                      <a:pt x="5569" y="4718"/>
                    </a:cubicBezTo>
                    <a:cubicBezTo>
                      <a:pt x="5560" y="4733"/>
                      <a:pt x="5553" y="4749"/>
                      <a:pt x="5553" y="4749"/>
                    </a:cubicBezTo>
                    <a:cubicBezTo>
                      <a:pt x="5552" y="4749"/>
                      <a:pt x="5554" y="4746"/>
                      <a:pt x="5556" y="4740"/>
                    </a:cubicBezTo>
                    <a:cubicBezTo>
                      <a:pt x="5555" y="4739"/>
                      <a:pt x="5554" y="4739"/>
                      <a:pt x="5552" y="4739"/>
                    </a:cubicBezTo>
                    <a:cubicBezTo>
                      <a:pt x="5529" y="4739"/>
                      <a:pt x="5479" y="4837"/>
                      <a:pt x="5384" y="4950"/>
                    </a:cubicBezTo>
                    <a:cubicBezTo>
                      <a:pt x="5289" y="5065"/>
                      <a:pt x="5184" y="5139"/>
                      <a:pt x="5146" y="5139"/>
                    </a:cubicBezTo>
                    <a:cubicBezTo>
                      <a:pt x="5143" y="5139"/>
                      <a:pt x="5141" y="5138"/>
                      <a:pt x="5140" y="5138"/>
                    </a:cubicBezTo>
                    <a:cubicBezTo>
                      <a:pt x="5127" y="5150"/>
                      <a:pt x="5121" y="5166"/>
                      <a:pt x="5118" y="5185"/>
                    </a:cubicBezTo>
                    <a:cubicBezTo>
                      <a:pt x="5123" y="5228"/>
                      <a:pt x="5112" y="5244"/>
                      <a:pt x="5089" y="5244"/>
                    </a:cubicBezTo>
                    <a:cubicBezTo>
                      <a:pt x="5084" y="5244"/>
                      <a:pt x="5077" y="5243"/>
                      <a:pt x="5071" y="5241"/>
                    </a:cubicBezTo>
                    <a:cubicBezTo>
                      <a:pt x="5058" y="5234"/>
                      <a:pt x="5044" y="5231"/>
                      <a:pt x="5031" y="5231"/>
                    </a:cubicBezTo>
                    <a:cubicBezTo>
                      <a:pt x="4992" y="5231"/>
                      <a:pt x="4956" y="5258"/>
                      <a:pt x="4949" y="5300"/>
                    </a:cubicBezTo>
                    <a:lnTo>
                      <a:pt x="4949" y="5300"/>
                    </a:lnTo>
                    <a:cubicBezTo>
                      <a:pt x="4946" y="5294"/>
                      <a:pt x="4942" y="5286"/>
                      <a:pt x="4939" y="5279"/>
                    </a:cubicBezTo>
                    <a:cubicBezTo>
                      <a:pt x="4929" y="5269"/>
                      <a:pt x="4919" y="5265"/>
                      <a:pt x="4908" y="5265"/>
                    </a:cubicBezTo>
                    <a:cubicBezTo>
                      <a:pt x="4878" y="5265"/>
                      <a:pt x="4849" y="5300"/>
                      <a:pt x="4842" y="5342"/>
                    </a:cubicBezTo>
                    <a:cubicBezTo>
                      <a:pt x="4824" y="5332"/>
                      <a:pt x="4807" y="5321"/>
                      <a:pt x="4793" y="5321"/>
                    </a:cubicBezTo>
                    <a:cubicBezTo>
                      <a:pt x="4785" y="5321"/>
                      <a:pt x="4778" y="5325"/>
                      <a:pt x="4773" y="5335"/>
                    </a:cubicBezTo>
                    <a:cubicBezTo>
                      <a:pt x="4767" y="5337"/>
                      <a:pt x="4763" y="5338"/>
                      <a:pt x="4760" y="5338"/>
                    </a:cubicBezTo>
                    <a:cubicBezTo>
                      <a:pt x="4750" y="5338"/>
                      <a:pt x="4748" y="5328"/>
                      <a:pt x="4738" y="5291"/>
                    </a:cubicBezTo>
                    <a:cubicBezTo>
                      <a:pt x="4733" y="5268"/>
                      <a:pt x="4727" y="5247"/>
                      <a:pt x="4711" y="5247"/>
                    </a:cubicBezTo>
                    <a:cubicBezTo>
                      <a:pt x="4709" y="5247"/>
                      <a:pt x="4708" y="5247"/>
                      <a:pt x="4707" y="5247"/>
                    </a:cubicBezTo>
                    <a:cubicBezTo>
                      <a:pt x="4685" y="5254"/>
                      <a:pt x="4691" y="5279"/>
                      <a:pt x="4698" y="5304"/>
                    </a:cubicBezTo>
                    <a:cubicBezTo>
                      <a:pt x="4698" y="5304"/>
                      <a:pt x="4676" y="5307"/>
                      <a:pt x="4654" y="5310"/>
                    </a:cubicBezTo>
                    <a:cubicBezTo>
                      <a:pt x="4641" y="5310"/>
                      <a:pt x="4632" y="5326"/>
                      <a:pt x="4638" y="5338"/>
                    </a:cubicBezTo>
                    <a:cubicBezTo>
                      <a:pt x="4641" y="5363"/>
                      <a:pt x="4619" y="5367"/>
                      <a:pt x="4597" y="5370"/>
                    </a:cubicBezTo>
                    <a:cubicBezTo>
                      <a:pt x="4597" y="5363"/>
                      <a:pt x="4594" y="5360"/>
                      <a:pt x="4592" y="5360"/>
                    </a:cubicBezTo>
                    <a:cubicBezTo>
                      <a:pt x="4587" y="5360"/>
                      <a:pt x="4582" y="5379"/>
                      <a:pt x="4601" y="5395"/>
                    </a:cubicBezTo>
                    <a:cubicBezTo>
                      <a:pt x="4604" y="5420"/>
                      <a:pt x="4607" y="5445"/>
                      <a:pt x="4582" y="5448"/>
                    </a:cubicBezTo>
                    <a:cubicBezTo>
                      <a:pt x="4582" y="5448"/>
                      <a:pt x="4585" y="5473"/>
                      <a:pt x="4588" y="5498"/>
                    </a:cubicBezTo>
                    <a:cubicBezTo>
                      <a:pt x="4591" y="5548"/>
                      <a:pt x="4594" y="5573"/>
                      <a:pt x="4648" y="5589"/>
                    </a:cubicBezTo>
                    <a:cubicBezTo>
                      <a:pt x="4685" y="5594"/>
                      <a:pt x="4719" y="5598"/>
                      <a:pt x="4748" y="5598"/>
                    </a:cubicBezTo>
                    <a:cubicBezTo>
                      <a:pt x="4804" y="5598"/>
                      <a:pt x="4838" y="5586"/>
                      <a:pt x="4829" y="5555"/>
                    </a:cubicBezTo>
                    <a:cubicBezTo>
                      <a:pt x="4839" y="5539"/>
                      <a:pt x="4854" y="5526"/>
                      <a:pt x="4873" y="5517"/>
                    </a:cubicBezTo>
                    <a:cubicBezTo>
                      <a:pt x="4878" y="5516"/>
                      <a:pt x="4883" y="5516"/>
                      <a:pt x="4889" y="5516"/>
                    </a:cubicBezTo>
                    <a:cubicBezTo>
                      <a:pt x="4903" y="5516"/>
                      <a:pt x="4918" y="5519"/>
                      <a:pt x="4930" y="5523"/>
                    </a:cubicBezTo>
                    <a:cubicBezTo>
                      <a:pt x="4932" y="5529"/>
                      <a:pt x="4939" y="5532"/>
                      <a:pt x="4949" y="5532"/>
                    </a:cubicBezTo>
                    <a:cubicBezTo>
                      <a:pt x="4986" y="5532"/>
                      <a:pt x="5069" y="5500"/>
                      <a:pt x="5162" y="5451"/>
                    </a:cubicBezTo>
                    <a:cubicBezTo>
                      <a:pt x="5295" y="5377"/>
                      <a:pt x="5356" y="5322"/>
                      <a:pt x="5394" y="5322"/>
                    </a:cubicBezTo>
                    <a:cubicBezTo>
                      <a:pt x="5396" y="5322"/>
                      <a:pt x="5398" y="5322"/>
                      <a:pt x="5400" y="5323"/>
                    </a:cubicBezTo>
                    <a:cubicBezTo>
                      <a:pt x="5422" y="5323"/>
                      <a:pt x="5444" y="5316"/>
                      <a:pt x="5459" y="5304"/>
                    </a:cubicBezTo>
                    <a:cubicBezTo>
                      <a:pt x="5440" y="5285"/>
                      <a:pt x="5572" y="5182"/>
                      <a:pt x="5682" y="5022"/>
                    </a:cubicBezTo>
                    <a:cubicBezTo>
                      <a:pt x="5795" y="4865"/>
                      <a:pt x="5860" y="4680"/>
                      <a:pt x="5835" y="4674"/>
                    </a:cubicBezTo>
                    <a:lnTo>
                      <a:pt x="5854" y="4621"/>
                    </a:lnTo>
                    <a:cubicBezTo>
                      <a:pt x="5856" y="4621"/>
                      <a:pt x="5858" y="4622"/>
                      <a:pt x="5860" y="4622"/>
                    </a:cubicBezTo>
                    <a:cubicBezTo>
                      <a:pt x="5882" y="4622"/>
                      <a:pt x="5896" y="4573"/>
                      <a:pt x="5907" y="4524"/>
                    </a:cubicBezTo>
                    <a:cubicBezTo>
                      <a:pt x="5904" y="4486"/>
                      <a:pt x="5901" y="4448"/>
                      <a:pt x="5907" y="4411"/>
                    </a:cubicBezTo>
                    <a:cubicBezTo>
                      <a:pt x="5910" y="4411"/>
                      <a:pt x="5912" y="4412"/>
                      <a:pt x="5914" y="4412"/>
                    </a:cubicBezTo>
                    <a:cubicBezTo>
                      <a:pt x="5933" y="4412"/>
                      <a:pt x="5936" y="4384"/>
                      <a:pt x="5945" y="4332"/>
                    </a:cubicBezTo>
                    <a:cubicBezTo>
                      <a:pt x="5948" y="4279"/>
                      <a:pt x="5948" y="4251"/>
                      <a:pt x="5926" y="4251"/>
                    </a:cubicBezTo>
                    <a:cubicBezTo>
                      <a:pt x="5926" y="4235"/>
                      <a:pt x="5932" y="4182"/>
                      <a:pt x="5929" y="4119"/>
                    </a:cubicBezTo>
                    <a:cubicBezTo>
                      <a:pt x="5929" y="4069"/>
                      <a:pt x="5932" y="4016"/>
                      <a:pt x="5942" y="3966"/>
                    </a:cubicBezTo>
                    <a:cubicBezTo>
                      <a:pt x="5967" y="3941"/>
                      <a:pt x="5939" y="3922"/>
                      <a:pt x="5910" y="3903"/>
                    </a:cubicBezTo>
                    <a:cubicBezTo>
                      <a:pt x="5908" y="3903"/>
                      <a:pt x="5906" y="3903"/>
                      <a:pt x="5904" y="3903"/>
                    </a:cubicBezTo>
                    <a:cubicBezTo>
                      <a:pt x="5882" y="3903"/>
                      <a:pt x="5863" y="3888"/>
                      <a:pt x="5857" y="3865"/>
                    </a:cubicBezTo>
                    <a:lnTo>
                      <a:pt x="5907" y="3862"/>
                    </a:lnTo>
                    <a:cubicBezTo>
                      <a:pt x="5919" y="3870"/>
                      <a:pt x="5925" y="3874"/>
                      <a:pt x="5929" y="3874"/>
                    </a:cubicBezTo>
                    <a:cubicBezTo>
                      <a:pt x="5935" y="3874"/>
                      <a:pt x="5934" y="3864"/>
                      <a:pt x="5932" y="3837"/>
                    </a:cubicBezTo>
                    <a:cubicBezTo>
                      <a:pt x="5929" y="3818"/>
                      <a:pt x="5926" y="3797"/>
                      <a:pt x="5926" y="3797"/>
                    </a:cubicBezTo>
                    <a:cubicBezTo>
                      <a:pt x="5926" y="3797"/>
                      <a:pt x="5925" y="3797"/>
                      <a:pt x="5925" y="3797"/>
                    </a:cubicBezTo>
                    <a:cubicBezTo>
                      <a:pt x="5901" y="3797"/>
                      <a:pt x="5892" y="3691"/>
                      <a:pt x="5879" y="3546"/>
                    </a:cubicBezTo>
                    <a:cubicBezTo>
                      <a:pt x="5861" y="3359"/>
                      <a:pt x="5854" y="3295"/>
                      <a:pt x="5831" y="3295"/>
                    </a:cubicBezTo>
                    <a:cubicBezTo>
                      <a:pt x="5830" y="3295"/>
                      <a:pt x="5830" y="3295"/>
                      <a:pt x="5829" y="3295"/>
                    </a:cubicBezTo>
                    <a:cubicBezTo>
                      <a:pt x="5827" y="3295"/>
                      <a:pt x="5826" y="3295"/>
                      <a:pt x="5825" y="3295"/>
                    </a:cubicBezTo>
                    <a:cubicBezTo>
                      <a:pt x="5804" y="3295"/>
                      <a:pt x="5805" y="3272"/>
                      <a:pt x="5823" y="3211"/>
                    </a:cubicBezTo>
                    <a:cubicBezTo>
                      <a:pt x="5885" y="3076"/>
                      <a:pt x="5885" y="3076"/>
                      <a:pt x="5860" y="3057"/>
                    </a:cubicBezTo>
                    <a:lnTo>
                      <a:pt x="5860" y="3057"/>
                    </a:lnTo>
                    <a:cubicBezTo>
                      <a:pt x="5860" y="3079"/>
                      <a:pt x="5835" y="3082"/>
                      <a:pt x="5810" y="3082"/>
                    </a:cubicBezTo>
                    <a:cubicBezTo>
                      <a:pt x="5804" y="3083"/>
                      <a:pt x="5799" y="3083"/>
                      <a:pt x="5795" y="3083"/>
                    </a:cubicBezTo>
                    <a:cubicBezTo>
                      <a:pt x="5761" y="3083"/>
                      <a:pt x="5766" y="3063"/>
                      <a:pt x="5807" y="3041"/>
                    </a:cubicBezTo>
                    <a:cubicBezTo>
                      <a:pt x="5857" y="3035"/>
                      <a:pt x="5804" y="2722"/>
                      <a:pt x="5751" y="2706"/>
                    </a:cubicBezTo>
                    <a:lnTo>
                      <a:pt x="5776" y="2703"/>
                    </a:lnTo>
                    <a:cubicBezTo>
                      <a:pt x="5801" y="2703"/>
                      <a:pt x="5801" y="2681"/>
                      <a:pt x="5791" y="2596"/>
                    </a:cubicBezTo>
                    <a:cubicBezTo>
                      <a:pt x="5788" y="2552"/>
                      <a:pt x="5785" y="2534"/>
                      <a:pt x="5785" y="2534"/>
                    </a:cubicBezTo>
                    <a:cubicBezTo>
                      <a:pt x="5785" y="2534"/>
                      <a:pt x="5784" y="2534"/>
                      <a:pt x="5783" y="2534"/>
                    </a:cubicBezTo>
                    <a:cubicBezTo>
                      <a:pt x="5735" y="2534"/>
                      <a:pt x="5748" y="2408"/>
                      <a:pt x="5773" y="2405"/>
                    </a:cubicBezTo>
                    <a:cubicBezTo>
                      <a:pt x="5798" y="2383"/>
                      <a:pt x="5798" y="2383"/>
                      <a:pt x="5795" y="2339"/>
                    </a:cubicBezTo>
                    <a:cubicBezTo>
                      <a:pt x="5738" y="2283"/>
                      <a:pt x="5754" y="2173"/>
                      <a:pt x="5779" y="2170"/>
                    </a:cubicBezTo>
                    <a:cubicBezTo>
                      <a:pt x="5779" y="2170"/>
                      <a:pt x="5776" y="2151"/>
                      <a:pt x="5773" y="2129"/>
                    </a:cubicBezTo>
                    <a:cubicBezTo>
                      <a:pt x="5751" y="2107"/>
                      <a:pt x="5741" y="2079"/>
                      <a:pt x="5741" y="2048"/>
                    </a:cubicBezTo>
                    <a:cubicBezTo>
                      <a:pt x="5737" y="2001"/>
                      <a:pt x="5734" y="1977"/>
                      <a:pt x="5723" y="1977"/>
                    </a:cubicBezTo>
                    <a:cubicBezTo>
                      <a:pt x="5720" y="1977"/>
                      <a:pt x="5715" y="1980"/>
                      <a:pt x="5710" y="1985"/>
                    </a:cubicBezTo>
                    <a:cubicBezTo>
                      <a:pt x="5701" y="1986"/>
                      <a:pt x="5692" y="1987"/>
                      <a:pt x="5684" y="1987"/>
                    </a:cubicBezTo>
                    <a:cubicBezTo>
                      <a:pt x="5670" y="1987"/>
                      <a:pt x="5659" y="1984"/>
                      <a:pt x="5657" y="1970"/>
                    </a:cubicBezTo>
                    <a:lnTo>
                      <a:pt x="5682" y="1966"/>
                    </a:lnTo>
                    <a:cubicBezTo>
                      <a:pt x="5707" y="1966"/>
                      <a:pt x="5704" y="1901"/>
                      <a:pt x="5694" y="1816"/>
                    </a:cubicBezTo>
                    <a:cubicBezTo>
                      <a:pt x="5685" y="1713"/>
                      <a:pt x="5682" y="1669"/>
                      <a:pt x="5704" y="1647"/>
                    </a:cubicBezTo>
                    <a:lnTo>
                      <a:pt x="5679" y="1628"/>
                    </a:lnTo>
                    <a:cubicBezTo>
                      <a:pt x="5650" y="1609"/>
                      <a:pt x="5647" y="1587"/>
                      <a:pt x="5672" y="1584"/>
                    </a:cubicBezTo>
                    <a:cubicBezTo>
                      <a:pt x="5697" y="1562"/>
                      <a:pt x="5688" y="1478"/>
                      <a:pt x="5660" y="1437"/>
                    </a:cubicBezTo>
                    <a:cubicBezTo>
                      <a:pt x="5657" y="1418"/>
                      <a:pt x="5657" y="1396"/>
                      <a:pt x="5657" y="1396"/>
                    </a:cubicBezTo>
                    <a:cubicBezTo>
                      <a:pt x="5679" y="1387"/>
                      <a:pt x="5691" y="1362"/>
                      <a:pt x="5688" y="1340"/>
                    </a:cubicBezTo>
                    <a:cubicBezTo>
                      <a:pt x="5685" y="1311"/>
                      <a:pt x="5666" y="1286"/>
                      <a:pt x="5641" y="1274"/>
                    </a:cubicBezTo>
                    <a:cubicBezTo>
                      <a:pt x="5666" y="1271"/>
                      <a:pt x="5663" y="1246"/>
                      <a:pt x="5660" y="1217"/>
                    </a:cubicBezTo>
                    <a:cubicBezTo>
                      <a:pt x="5625" y="1167"/>
                      <a:pt x="5597" y="1064"/>
                      <a:pt x="5622" y="1054"/>
                    </a:cubicBezTo>
                    <a:cubicBezTo>
                      <a:pt x="5622" y="1054"/>
                      <a:pt x="5622" y="1054"/>
                      <a:pt x="5613" y="1029"/>
                    </a:cubicBezTo>
                    <a:cubicBezTo>
                      <a:pt x="5588" y="1014"/>
                      <a:pt x="5569" y="989"/>
                      <a:pt x="5559" y="960"/>
                    </a:cubicBezTo>
                    <a:cubicBezTo>
                      <a:pt x="5556" y="932"/>
                      <a:pt x="5534" y="907"/>
                      <a:pt x="5506" y="895"/>
                    </a:cubicBezTo>
                    <a:cubicBezTo>
                      <a:pt x="5487" y="888"/>
                      <a:pt x="5472" y="876"/>
                      <a:pt x="5462" y="857"/>
                    </a:cubicBezTo>
                    <a:cubicBezTo>
                      <a:pt x="5457" y="848"/>
                      <a:pt x="5460" y="844"/>
                      <a:pt x="5468" y="844"/>
                    </a:cubicBezTo>
                    <a:cubicBezTo>
                      <a:pt x="5479" y="844"/>
                      <a:pt x="5499" y="851"/>
                      <a:pt x="5519" y="860"/>
                    </a:cubicBezTo>
                    <a:cubicBezTo>
                      <a:pt x="5528" y="868"/>
                      <a:pt x="5534" y="872"/>
                      <a:pt x="5537" y="872"/>
                    </a:cubicBezTo>
                    <a:cubicBezTo>
                      <a:pt x="5550" y="872"/>
                      <a:pt x="5515" y="813"/>
                      <a:pt x="5447" y="776"/>
                    </a:cubicBezTo>
                    <a:cubicBezTo>
                      <a:pt x="5396" y="749"/>
                      <a:pt x="5375" y="739"/>
                      <a:pt x="5383" y="739"/>
                    </a:cubicBezTo>
                    <a:cubicBezTo>
                      <a:pt x="5388" y="739"/>
                      <a:pt x="5406" y="743"/>
                      <a:pt x="5434" y="750"/>
                    </a:cubicBezTo>
                    <a:cubicBezTo>
                      <a:pt x="5451" y="757"/>
                      <a:pt x="5468" y="762"/>
                      <a:pt x="5476" y="762"/>
                    </a:cubicBezTo>
                    <a:cubicBezTo>
                      <a:pt x="5484" y="762"/>
                      <a:pt x="5482" y="756"/>
                      <a:pt x="5456" y="738"/>
                    </a:cubicBezTo>
                    <a:cubicBezTo>
                      <a:pt x="5456" y="738"/>
                      <a:pt x="5435" y="703"/>
                      <a:pt x="5416" y="703"/>
                    </a:cubicBezTo>
                    <a:cubicBezTo>
                      <a:pt x="5412" y="703"/>
                      <a:pt x="5409" y="704"/>
                      <a:pt x="5406" y="707"/>
                    </a:cubicBezTo>
                    <a:cubicBezTo>
                      <a:pt x="5393" y="682"/>
                      <a:pt x="5378" y="660"/>
                      <a:pt x="5362" y="641"/>
                    </a:cubicBezTo>
                    <a:cubicBezTo>
                      <a:pt x="5356" y="603"/>
                      <a:pt x="5340" y="566"/>
                      <a:pt x="5315" y="537"/>
                    </a:cubicBezTo>
                    <a:cubicBezTo>
                      <a:pt x="5277" y="534"/>
                      <a:pt x="5281" y="534"/>
                      <a:pt x="5281" y="497"/>
                    </a:cubicBezTo>
                    <a:cubicBezTo>
                      <a:pt x="5292" y="487"/>
                      <a:pt x="5290" y="475"/>
                      <a:pt x="5277" y="475"/>
                    </a:cubicBezTo>
                    <a:cubicBezTo>
                      <a:pt x="5269" y="475"/>
                      <a:pt x="5258" y="480"/>
                      <a:pt x="5243" y="494"/>
                    </a:cubicBezTo>
                    <a:cubicBezTo>
                      <a:pt x="5241" y="494"/>
                      <a:pt x="5240" y="494"/>
                      <a:pt x="5238" y="494"/>
                    </a:cubicBezTo>
                    <a:cubicBezTo>
                      <a:pt x="5209" y="494"/>
                      <a:pt x="5187" y="467"/>
                      <a:pt x="5187" y="437"/>
                    </a:cubicBezTo>
                    <a:cubicBezTo>
                      <a:pt x="5212" y="410"/>
                      <a:pt x="5208" y="392"/>
                      <a:pt x="5198" y="392"/>
                    </a:cubicBezTo>
                    <a:cubicBezTo>
                      <a:pt x="5194" y="392"/>
                      <a:pt x="5188" y="394"/>
                      <a:pt x="5183" y="399"/>
                    </a:cubicBezTo>
                    <a:cubicBezTo>
                      <a:pt x="5165" y="399"/>
                      <a:pt x="5143" y="393"/>
                      <a:pt x="5127" y="384"/>
                    </a:cubicBezTo>
                    <a:cubicBezTo>
                      <a:pt x="5146" y="365"/>
                      <a:pt x="4958" y="196"/>
                      <a:pt x="4726" y="108"/>
                    </a:cubicBezTo>
                    <a:cubicBezTo>
                      <a:pt x="4720" y="106"/>
                      <a:pt x="4714" y="105"/>
                      <a:pt x="4708" y="105"/>
                    </a:cubicBezTo>
                    <a:cubicBezTo>
                      <a:pt x="4688" y="105"/>
                      <a:pt x="4667" y="117"/>
                      <a:pt x="4657" y="136"/>
                    </a:cubicBezTo>
                    <a:cubicBezTo>
                      <a:pt x="4651" y="156"/>
                      <a:pt x="4648" y="163"/>
                      <a:pt x="4647" y="163"/>
                    </a:cubicBezTo>
                    <a:cubicBezTo>
                      <a:pt x="4644" y="163"/>
                      <a:pt x="4643" y="147"/>
                      <a:pt x="4632" y="127"/>
                    </a:cubicBezTo>
                    <a:cubicBezTo>
                      <a:pt x="4632" y="83"/>
                      <a:pt x="4616" y="59"/>
                      <a:pt x="4602" y="59"/>
                    </a:cubicBezTo>
                    <a:cubicBezTo>
                      <a:pt x="4591" y="59"/>
                      <a:pt x="4580" y="75"/>
                      <a:pt x="4582" y="111"/>
                    </a:cubicBezTo>
                    <a:cubicBezTo>
                      <a:pt x="4588" y="139"/>
                      <a:pt x="4591" y="153"/>
                      <a:pt x="4588" y="153"/>
                    </a:cubicBezTo>
                    <a:cubicBezTo>
                      <a:pt x="4585" y="153"/>
                      <a:pt x="4576" y="137"/>
                      <a:pt x="4557" y="105"/>
                    </a:cubicBezTo>
                    <a:cubicBezTo>
                      <a:pt x="4546" y="87"/>
                      <a:pt x="4541" y="80"/>
                      <a:pt x="4534" y="80"/>
                    </a:cubicBezTo>
                    <a:cubicBezTo>
                      <a:pt x="4528" y="80"/>
                      <a:pt x="4520" y="84"/>
                      <a:pt x="4507" y="92"/>
                    </a:cubicBezTo>
                    <a:cubicBezTo>
                      <a:pt x="4504" y="103"/>
                      <a:pt x="4497" y="108"/>
                      <a:pt x="4492" y="108"/>
                    </a:cubicBezTo>
                    <a:cubicBezTo>
                      <a:pt x="4484" y="108"/>
                      <a:pt x="4478" y="100"/>
                      <a:pt x="4481" y="86"/>
                    </a:cubicBezTo>
                    <a:cubicBezTo>
                      <a:pt x="4465" y="63"/>
                      <a:pt x="4449" y="42"/>
                      <a:pt x="4441" y="42"/>
                    </a:cubicBezTo>
                    <a:cubicBezTo>
                      <a:pt x="4438" y="42"/>
                      <a:pt x="4435" y="45"/>
                      <a:pt x="4434" y="52"/>
                    </a:cubicBezTo>
                    <a:cubicBezTo>
                      <a:pt x="4413" y="45"/>
                      <a:pt x="4397" y="33"/>
                      <a:pt x="4384" y="17"/>
                    </a:cubicBezTo>
                    <a:cubicBezTo>
                      <a:pt x="4375" y="7"/>
                      <a:pt x="4366" y="3"/>
                      <a:pt x="4356" y="3"/>
                    </a:cubicBezTo>
                    <a:cubicBezTo>
                      <a:pt x="4337" y="3"/>
                      <a:pt x="4318" y="17"/>
                      <a:pt x="4300" y="33"/>
                    </a:cubicBezTo>
                    <a:cubicBezTo>
                      <a:pt x="4258" y="54"/>
                      <a:pt x="4231" y="65"/>
                      <a:pt x="4217" y="65"/>
                    </a:cubicBezTo>
                    <a:cubicBezTo>
                      <a:pt x="4203" y="65"/>
                      <a:pt x="4204" y="54"/>
                      <a:pt x="4218" y="30"/>
                    </a:cubicBezTo>
                    <a:cubicBezTo>
                      <a:pt x="4230" y="9"/>
                      <a:pt x="4217" y="0"/>
                      <a:pt x="419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9463" name="Google Shape;9463;p37"/>
          <p:cNvGrpSpPr/>
          <p:nvPr/>
        </p:nvGrpSpPr>
        <p:grpSpPr>
          <a:xfrm>
            <a:off x="1557048" y="1468605"/>
            <a:ext cx="573802" cy="557510"/>
            <a:chOff x="2052973" y="1614641"/>
            <a:chExt cx="573802" cy="557510"/>
          </a:xfrm>
        </p:grpSpPr>
        <p:grpSp>
          <p:nvGrpSpPr>
            <p:cNvPr id="9464" name="Google Shape;9464;p37"/>
            <p:cNvGrpSpPr/>
            <p:nvPr/>
          </p:nvGrpSpPr>
          <p:grpSpPr>
            <a:xfrm>
              <a:off x="2108187" y="1614641"/>
              <a:ext cx="518589" cy="515370"/>
              <a:chOff x="841987" y="1277966"/>
              <a:chExt cx="518589" cy="515370"/>
            </a:xfrm>
          </p:grpSpPr>
          <p:sp>
            <p:nvSpPr>
              <p:cNvPr id="9465" name="Google Shape;9465;p37"/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66" name="Google Shape;9466;p37"/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67" name="Google Shape;9467;p37"/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68" name="Google Shape;9468;p37"/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69" name="Google Shape;9469;p37"/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70" name="Google Shape;9470;p37"/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71" name="Google Shape;9471;p37"/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72" name="Google Shape;9472;p37"/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73" name="Google Shape;9473;p37"/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74" name="Google Shape;9474;p37"/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75" name="Google Shape;9475;p37"/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76" name="Google Shape;9476;p37"/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77" name="Google Shape;9477;p37"/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78" name="Google Shape;9478;p37"/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79" name="Google Shape;9479;p37"/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80" name="Google Shape;9480;p37"/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81" name="Google Shape;9481;p37"/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82" name="Google Shape;9482;p37"/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83" name="Google Shape;9483;p37"/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84" name="Google Shape;9484;p37"/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85" name="Google Shape;9485;p37"/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86" name="Google Shape;9486;p37"/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87" name="Google Shape;9487;p37"/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88" name="Google Shape;9488;p37"/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89" name="Google Shape;9489;p37"/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90" name="Google Shape;9490;p37"/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91" name="Google Shape;9491;p37"/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92" name="Google Shape;9492;p37"/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93" name="Google Shape;9493;p37"/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94" name="Google Shape;9494;p37"/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95" name="Google Shape;9495;p37"/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96" name="Google Shape;9496;p37"/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97" name="Google Shape;9497;p37"/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98" name="Google Shape;9498;p37"/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499" name="Google Shape;9499;p37"/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00" name="Google Shape;9500;p37"/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01" name="Google Shape;9501;p37"/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02" name="Google Shape;9502;p37"/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03" name="Google Shape;9503;p37"/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04" name="Google Shape;9504;p37"/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05" name="Google Shape;9505;p37"/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06" name="Google Shape;9506;p37"/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07" name="Google Shape;9507;p37"/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08" name="Google Shape;9508;p37"/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09" name="Google Shape;9509;p37"/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10" name="Google Shape;9510;p37"/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11" name="Google Shape;9511;p37"/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12" name="Google Shape;9512;p37"/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13" name="Google Shape;9513;p37"/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14" name="Google Shape;9514;p37"/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15" name="Google Shape;9515;p37"/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16" name="Google Shape;9516;p37"/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17" name="Google Shape;9517;p37"/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18" name="Google Shape;9518;p37"/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19" name="Google Shape;9519;p37"/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20" name="Google Shape;9520;p37"/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21" name="Google Shape;9521;p37"/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22" name="Google Shape;9522;p37"/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23" name="Google Shape;9523;p37"/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24" name="Google Shape;9524;p37"/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25" name="Google Shape;9525;p37"/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26" name="Google Shape;9526;p37"/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27" name="Google Shape;9527;p37"/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28" name="Google Shape;9528;p37"/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29" name="Google Shape;9529;p37"/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30" name="Google Shape;9530;p37"/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31" name="Google Shape;9531;p37"/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32" name="Google Shape;9532;p37"/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33" name="Google Shape;9533;p37"/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34" name="Google Shape;9534;p37"/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35" name="Google Shape;9535;p37"/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36" name="Google Shape;9536;p37"/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37" name="Google Shape;9537;p37"/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38" name="Google Shape;9538;p37"/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39" name="Google Shape;9539;p37"/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40" name="Google Shape;9540;p37"/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41" name="Google Shape;9541;p37"/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42" name="Google Shape;9542;p37"/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43" name="Google Shape;9543;p37"/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44" name="Google Shape;9544;p37"/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45" name="Google Shape;9545;p37"/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46" name="Google Shape;9546;p37"/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47" name="Google Shape;9547;p37"/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48" name="Google Shape;9548;p37"/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49" name="Google Shape;9549;p37"/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50" name="Google Shape;9550;p37"/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51" name="Google Shape;9551;p37"/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52" name="Google Shape;9552;p37"/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53" name="Google Shape;9553;p37"/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54" name="Google Shape;9554;p37"/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55" name="Google Shape;9555;p37"/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56" name="Google Shape;9556;p37"/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57" name="Google Shape;9557;p37"/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58" name="Google Shape;9558;p37"/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59" name="Google Shape;9559;p37"/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60" name="Google Shape;9560;p37"/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61" name="Google Shape;9561;p37"/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62" name="Google Shape;9562;p37"/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63" name="Google Shape;9563;p37"/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64" name="Google Shape;9564;p37"/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65" name="Google Shape;9565;p37"/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66" name="Google Shape;9566;p37"/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67" name="Google Shape;9567;p37"/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68" name="Google Shape;9568;p37"/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69" name="Google Shape;9569;p37"/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70" name="Google Shape;9570;p37"/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71" name="Google Shape;9571;p37"/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72" name="Google Shape;9572;p37"/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73" name="Google Shape;9573;p37"/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574" name="Google Shape;9574;p37"/>
            <p:cNvGrpSpPr/>
            <p:nvPr/>
          </p:nvGrpSpPr>
          <p:grpSpPr>
            <a:xfrm>
              <a:off x="2052973" y="1674751"/>
              <a:ext cx="497400" cy="497400"/>
              <a:chOff x="2052973" y="1674751"/>
              <a:chExt cx="497400" cy="497400"/>
            </a:xfrm>
          </p:grpSpPr>
          <p:sp>
            <p:nvSpPr>
              <p:cNvPr id="9575" name="Google Shape;9575;p37"/>
              <p:cNvSpPr/>
              <p:nvPr/>
            </p:nvSpPr>
            <p:spPr>
              <a:xfrm>
                <a:off x="2052973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rgbClr val="69B0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grpSp>
            <p:nvGrpSpPr>
              <p:cNvPr id="9576" name="Google Shape;9576;p37"/>
              <p:cNvGrpSpPr/>
              <p:nvPr/>
            </p:nvGrpSpPr>
            <p:grpSpPr>
              <a:xfrm rot="406151">
                <a:off x="2164178" y="1794303"/>
                <a:ext cx="258140" cy="258287"/>
                <a:chOff x="3717012" y="3039131"/>
                <a:chExt cx="110563" cy="110631"/>
              </a:xfrm>
            </p:grpSpPr>
            <p:sp>
              <p:nvSpPr>
                <p:cNvPr id="9577" name="Google Shape;9577;p37"/>
                <p:cNvSpPr/>
                <p:nvPr/>
              </p:nvSpPr>
              <p:spPr>
                <a:xfrm>
                  <a:off x="3731957" y="3039131"/>
                  <a:ext cx="87704" cy="1106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9" h="4893" extrusionOk="0">
                      <a:moveTo>
                        <a:pt x="3404" y="0"/>
                      </a:moveTo>
                      <a:lnTo>
                        <a:pt x="3401" y="6"/>
                      </a:lnTo>
                      <a:cubicBezTo>
                        <a:pt x="3395" y="10"/>
                        <a:pt x="3417" y="25"/>
                        <a:pt x="3436" y="41"/>
                      </a:cubicBezTo>
                      <a:lnTo>
                        <a:pt x="3439" y="35"/>
                      </a:lnTo>
                      <a:cubicBezTo>
                        <a:pt x="3429" y="22"/>
                        <a:pt x="3417" y="10"/>
                        <a:pt x="3404" y="0"/>
                      </a:cubicBezTo>
                      <a:close/>
                      <a:moveTo>
                        <a:pt x="3689" y="251"/>
                      </a:moveTo>
                      <a:lnTo>
                        <a:pt x="3715" y="260"/>
                      </a:lnTo>
                      <a:cubicBezTo>
                        <a:pt x="3733" y="276"/>
                        <a:pt x="3727" y="282"/>
                        <a:pt x="3724" y="285"/>
                      </a:cubicBezTo>
                      <a:cubicBezTo>
                        <a:pt x="3723" y="288"/>
                        <a:pt x="3722" y="289"/>
                        <a:pt x="3720" y="289"/>
                      </a:cubicBezTo>
                      <a:cubicBezTo>
                        <a:pt x="3718" y="289"/>
                        <a:pt x="3712" y="286"/>
                        <a:pt x="3699" y="276"/>
                      </a:cubicBezTo>
                      <a:cubicBezTo>
                        <a:pt x="3699" y="276"/>
                        <a:pt x="3683" y="254"/>
                        <a:pt x="3689" y="251"/>
                      </a:cubicBezTo>
                      <a:close/>
                      <a:moveTo>
                        <a:pt x="3597" y="287"/>
                      </a:moveTo>
                      <a:cubicBezTo>
                        <a:pt x="3606" y="287"/>
                        <a:pt x="3625" y="295"/>
                        <a:pt x="3639" y="307"/>
                      </a:cubicBezTo>
                      <a:cubicBezTo>
                        <a:pt x="3683" y="336"/>
                        <a:pt x="3683" y="336"/>
                        <a:pt x="3674" y="345"/>
                      </a:cubicBezTo>
                      <a:cubicBezTo>
                        <a:pt x="3672" y="348"/>
                        <a:pt x="3670" y="352"/>
                        <a:pt x="3666" y="352"/>
                      </a:cubicBezTo>
                      <a:cubicBezTo>
                        <a:pt x="3662" y="352"/>
                        <a:pt x="3656" y="349"/>
                        <a:pt x="3646" y="342"/>
                      </a:cubicBezTo>
                      <a:lnTo>
                        <a:pt x="3652" y="336"/>
                      </a:lnTo>
                      <a:cubicBezTo>
                        <a:pt x="3657" y="339"/>
                        <a:pt x="3659" y="341"/>
                        <a:pt x="3660" y="341"/>
                      </a:cubicBezTo>
                      <a:cubicBezTo>
                        <a:pt x="3662" y="341"/>
                        <a:pt x="3649" y="327"/>
                        <a:pt x="3630" y="320"/>
                      </a:cubicBezTo>
                      <a:lnTo>
                        <a:pt x="3592" y="289"/>
                      </a:lnTo>
                      <a:cubicBezTo>
                        <a:pt x="3593" y="287"/>
                        <a:pt x="3595" y="287"/>
                        <a:pt x="3597" y="287"/>
                      </a:cubicBezTo>
                      <a:close/>
                      <a:moveTo>
                        <a:pt x="3740" y="423"/>
                      </a:moveTo>
                      <a:lnTo>
                        <a:pt x="3736" y="430"/>
                      </a:lnTo>
                      <a:cubicBezTo>
                        <a:pt x="3748" y="439"/>
                        <a:pt x="3752" y="443"/>
                        <a:pt x="3756" y="443"/>
                      </a:cubicBezTo>
                      <a:cubicBezTo>
                        <a:pt x="3758" y="443"/>
                        <a:pt x="3759" y="441"/>
                        <a:pt x="3762" y="439"/>
                      </a:cubicBezTo>
                      <a:lnTo>
                        <a:pt x="3765" y="433"/>
                      </a:lnTo>
                      <a:lnTo>
                        <a:pt x="3740" y="423"/>
                      </a:lnTo>
                      <a:close/>
                      <a:moveTo>
                        <a:pt x="3332" y="564"/>
                      </a:moveTo>
                      <a:cubicBezTo>
                        <a:pt x="3351" y="580"/>
                        <a:pt x="3364" y="605"/>
                        <a:pt x="3357" y="611"/>
                      </a:cubicBezTo>
                      <a:cubicBezTo>
                        <a:pt x="3357" y="612"/>
                        <a:pt x="3357" y="612"/>
                        <a:pt x="3356" y="612"/>
                      </a:cubicBezTo>
                      <a:cubicBezTo>
                        <a:pt x="3351" y="612"/>
                        <a:pt x="3331" y="597"/>
                        <a:pt x="3323" y="574"/>
                      </a:cubicBezTo>
                      <a:lnTo>
                        <a:pt x="3332" y="564"/>
                      </a:lnTo>
                      <a:close/>
                      <a:moveTo>
                        <a:pt x="3265" y="570"/>
                      </a:moveTo>
                      <a:cubicBezTo>
                        <a:pt x="3259" y="570"/>
                        <a:pt x="3256" y="575"/>
                        <a:pt x="3251" y="580"/>
                      </a:cubicBezTo>
                      <a:cubicBezTo>
                        <a:pt x="3248" y="586"/>
                        <a:pt x="3263" y="605"/>
                        <a:pt x="3263" y="605"/>
                      </a:cubicBezTo>
                      <a:cubicBezTo>
                        <a:pt x="3273" y="613"/>
                        <a:pt x="3279" y="616"/>
                        <a:pt x="3283" y="616"/>
                      </a:cubicBezTo>
                      <a:cubicBezTo>
                        <a:pt x="3286" y="616"/>
                        <a:pt x="3289" y="614"/>
                        <a:pt x="3291" y="611"/>
                      </a:cubicBezTo>
                      <a:cubicBezTo>
                        <a:pt x="3295" y="612"/>
                        <a:pt x="3298" y="612"/>
                        <a:pt x="3300" y="612"/>
                      </a:cubicBezTo>
                      <a:cubicBezTo>
                        <a:pt x="3316" y="612"/>
                        <a:pt x="3302" y="594"/>
                        <a:pt x="3285" y="580"/>
                      </a:cubicBezTo>
                      <a:cubicBezTo>
                        <a:pt x="3276" y="573"/>
                        <a:pt x="3270" y="570"/>
                        <a:pt x="3265" y="570"/>
                      </a:cubicBezTo>
                      <a:close/>
                      <a:moveTo>
                        <a:pt x="3119" y="859"/>
                      </a:moveTo>
                      <a:lnTo>
                        <a:pt x="3150" y="900"/>
                      </a:lnTo>
                      <a:cubicBezTo>
                        <a:pt x="3179" y="932"/>
                        <a:pt x="3191" y="946"/>
                        <a:pt x="3190" y="946"/>
                      </a:cubicBezTo>
                      <a:cubicBezTo>
                        <a:pt x="3188" y="946"/>
                        <a:pt x="3179" y="938"/>
                        <a:pt x="3163" y="925"/>
                      </a:cubicBezTo>
                      <a:cubicBezTo>
                        <a:pt x="3141" y="912"/>
                        <a:pt x="3122" y="893"/>
                        <a:pt x="3110" y="868"/>
                      </a:cubicBezTo>
                      <a:lnTo>
                        <a:pt x="3119" y="859"/>
                      </a:lnTo>
                      <a:close/>
                      <a:moveTo>
                        <a:pt x="3207" y="909"/>
                      </a:moveTo>
                      <a:lnTo>
                        <a:pt x="3232" y="918"/>
                      </a:lnTo>
                      <a:cubicBezTo>
                        <a:pt x="3254" y="934"/>
                        <a:pt x="3248" y="940"/>
                        <a:pt x="3244" y="947"/>
                      </a:cubicBezTo>
                      <a:lnTo>
                        <a:pt x="3223" y="931"/>
                      </a:lnTo>
                      <a:lnTo>
                        <a:pt x="3207" y="909"/>
                      </a:lnTo>
                      <a:close/>
                      <a:moveTo>
                        <a:pt x="2997" y="1047"/>
                      </a:moveTo>
                      <a:cubicBezTo>
                        <a:pt x="3009" y="1056"/>
                        <a:pt x="3022" y="1069"/>
                        <a:pt x="3031" y="1081"/>
                      </a:cubicBezTo>
                      <a:lnTo>
                        <a:pt x="3028" y="1088"/>
                      </a:lnTo>
                      <a:cubicBezTo>
                        <a:pt x="3009" y="1072"/>
                        <a:pt x="2987" y="1056"/>
                        <a:pt x="2994" y="1050"/>
                      </a:cubicBezTo>
                      <a:lnTo>
                        <a:pt x="2997" y="1047"/>
                      </a:lnTo>
                      <a:close/>
                      <a:moveTo>
                        <a:pt x="3096" y="1049"/>
                      </a:moveTo>
                      <a:cubicBezTo>
                        <a:pt x="3101" y="1049"/>
                        <a:pt x="3117" y="1070"/>
                        <a:pt x="3147" y="1100"/>
                      </a:cubicBezTo>
                      <a:cubicBezTo>
                        <a:pt x="3153" y="1113"/>
                        <a:pt x="3156" y="1120"/>
                        <a:pt x="3154" y="1120"/>
                      </a:cubicBezTo>
                      <a:cubicBezTo>
                        <a:pt x="3152" y="1120"/>
                        <a:pt x="3142" y="1111"/>
                        <a:pt x="3122" y="1091"/>
                      </a:cubicBezTo>
                      <a:lnTo>
                        <a:pt x="3094" y="1050"/>
                      </a:lnTo>
                      <a:cubicBezTo>
                        <a:pt x="3094" y="1049"/>
                        <a:pt x="3095" y="1049"/>
                        <a:pt x="3096" y="1049"/>
                      </a:cubicBezTo>
                      <a:close/>
                      <a:moveTo>
                        <a:pt x="2289" y="1086"/>
                      </a:moveTo>
                      <a:cubicBezTo>
                        <a:pt x="2285" y="1086"/>
                        <a:pt x="2291" y="1096"/>
                        <a:pt x="2314" y="1119"/>
                      </a:cubicBezTo>
                      <a:cubicBezTo>
                        <a:pt x="2327" y="1130"/>
                        <a:pt x="2331" y="1133"/>
                        <a:pt x="2334" y="1133"/>
                      </a:cubicBezTo>
                      <a:cubicBezTo>
                        <a:pt x="2336" y="1133"/>
                        <a:pt x="2337" y="1132"/>
                        <a:pt x="2339" y="1132"/>
                      </a:cubicBezTo>
                      <a:cubicBezTo>
                        <a:pt x="2329" y="1116"/>
                        <a:pt x="2317" y="1103"/>
                        <a:pt x="2304" y="1094"/>
                      </a:cubicBezTo>
                      <a:cubicBezTo>
                        <a:pt x="2297" y="1089"/>
                        <a:pt x="2292" y="1086"/>
                        <a:pt x="2289" y="1086"/>
                      </a:cubicBezTo>
                      <a:close/>
                      <a:moveTo>
                        <a:pt x="2860" y="1117"/>
                      </a:moveTo>
                      <a:cubicBezTo>
                        <a:pt x="2861" y="1117"/>
                        <a:pt x="2864" y="1118"/>
                        <a:pt x="2868" y="1122"/>
                      </a:cubicBezTo>
                      <a:cubicBezTo>
                        <a:pt x="2869" y="1121"/>
                        <a:pt x="2870" y="1121"/>
                        <a:pt x="2870" y="1121"/>
                      </a:cubicBezTo>
                      <a:cubicBezTo>
                        <a:pt x="2876" y="1121"/>
                        <a:pt x="2884" y="1144"/>
                        <a:pt x="2881" y="1147"/>
                      </a:cubicBezTo>
                      <a:lnTo>
                        <a:pt x="2859" y="1132"/>
                      </a:lnTo>
                      <a:cubicBezTo>
                        <a:pt x="2864" y="1129"/>
                        <a:pt x="2856" y="1117"/>
                        <a:pt x="2860" y="1117"/>
                      </a:cubicBezTo>
                      <a:close/>
                      <a:moveTo>
                        <a:pt x="2931" y="1241"/>
                      </a:moveTo>
                      <a:cubicBezTo>
                        <a:pt x="2953" y="1257"/>
                        <a:pt x="2972" y="1273"/>
                        <a:pt x="2969" y="1279"/>
                      </a:cubicBezTo>
                      <a:cubicBezTo>
                        <a:pt x="2974" y="1287"/>
                        <a:pt x="2975" y="1290"/>
                        <a:pt x="2971" y="1290"/>
                      </a:cubicBezTo>
                      <a:cubicBezTo>
                        <a:pt x="2965" y="1290"/>
                        <a:pt x="2947" y="1278"/>
                        <a:pt x="2925" y="1254"/>
                      </a:cubicBezTo>
                      <a:lnTo>
                        <a:pt x="2931" y="1241"/>
                      </a:lnTo>
                      <a:close/>
                      <a:moveTo>
                        <a:pt x="2909" y="1313"/>
                      </a:moveTo>
                      <a:lnTo>
                        <a:pt x="2931" y="1323"/>
                      </a:lnTo>
                      <a:lnTo>
                        <a:pt x="2928" y="1329"/>
                      </a:lnTo>
                      <a:cubicBezTo>
                        <a:pt x="2926" y="1330"/>
                        <a:pt x="2925" y="1331"/>
                        <a:pt x="2923" y="1331"/>
                      </a:cubicBezTo>
                      <a:cubicBezTo>
                        <a:pt x="2920" y="1331"/>
                        <a:pt x="2916" y="1327"/>
                        <a:pt x="2903" y="1316"/>
                      </a:cubicBezTo>
                      <a:lnTo>
                        <a:pt x="2909" y="1313"/>
                      </a:lnTo>
                      <a:close/>
                      <a:moveTo>
                        <a:pt x="2755" y="1346"/>
                      </a:moveTo>
                      <a:cubicBezTo>
                        <a:pt x="2763" y="1346"/>
                        <a:pt x="2778" y="1351"/>
                        <a:pt x="2778" y="1351"/>
                      </a:cubicBezTo>
                      <a:cubicBezTo>
                        <a:pt x="2796" y="1367"/>
                        <a:pt x="2793" y="1373"/>
                        <a:pt x="2793" y="1373"/>
                      </a:cubicBezTo>
                      <a:cubicBezTo>
                        <a:pt x="2790" y="1376"/>
                        <a:pt x="2788" y="1378"/>
                        <a:pt x="2785" y="1378"/>
                      </a:cubicBezTo>
                      <a:cubicBezTo>
                        <a:pt x="2781" y="1378"/>
                        <a:pt x="2775" y="1375"/>
                        <a:pt x="2765" y="1367"/>
                      </a:cubicBezTo>
                      <a:cubicBezTo>
                        <a:pt x="2765" y="1367"/>
                        <a:pt x="2743" y="1351"/>
                        <a:pt x="2749" y="1348"/>
                      </a:cubicBezTo>
                      <a:cubicBezTo>
                        <a:pt x="2750" y="1346"/>
                        <a:pt x="2752" y="1346"/>
                        <a:pt x="2755" y="1346"/>
                      </a:cubicBezTo>
                      <a:close/>
                      <a:moveTo>
                        <a:pt x="2900" y="1401"/>
                      </a:moveTo>
                      <a:cubicBezTo>
                        <a:pt x="2893" y="1407"/>
                        <a:pt x="2912" y="1423"/>
                        <a:pt x="2912" y="1423"/>
                      </a:cubicBezTo>
                      <a:cubicBezTo>
                        <a:pt x="2912" y="1423"/>
                        <a:pt x="2928" y="1434"/>
                        <a:pt x="2934" y="1434"/>
                      </a:cubicBezTo>
                      <a:cubicBezTo>
                        <a:pt x="2936" y="1434"/>
                        <a:pt x="2937" y="1433"/>
                        <a:pt x="2937" y="1432"/>
                      </a:cubicBezTo>
                      <a:lnTo>
                        <a:pt x="2944" y="1429"/>
                      </a:lnTo>
                      <a:cubicBezTo>
                        <a:pt x="2928" y="1417"/>
                        <a:pt x="2915" y="1410"/>
                        <a:pt x="2900" y="1401"/>
                      </a:cubicBezTo>
                      <a:close/>
                      <a:moveTo>
                        <a:pt x="2693" y="1454"/>
                      </a:moveTo>
                      <a:cubicBezTo>
                        <a:pt x="2718" y="1464"/>
                        <a:pt x="2718" y="1464"/>
                        <a:pt x="2709" y="1473"/>
                      </a:cubicBezTo>
                      <a:cubicBezTo>
                        <a:pt x="2708" y="1474"/>
                        <a:pt x="2706" y="1475"/>
                        <a:pt x="2705" y="1475"/>
                      </a:cubicBezTo>
                      <a:cubicBezTo>
                        <a:pt x="2697" y="1475"/>
                        <a:pt x="2684" y="1464"/>
                        <a:pt x="2684" y="1464"/>
                      </a:cubicBezTo>
                      <a:cubicBezTo>
                        <a:pt x="2674" y="1456"/>
                        <a:pt x="2675" y="1454"/>
                        <a:pt x="2679" y="1454"/>
                      </a:cubicBezTo>
                      <a:cubicBezTo>
                        <a:pt x="2681" y="1454"/>
                        <a:pt x="2685" y="1455"/>
                        <a:pt x="2689" y="1455"/>
                      </a:cubicBezTo>
                      <a:cubicBezTo>
                        <a:pt x="2690" y="1455"/>
                        <a:pt x="2692" y="1455"/>
                        <a:pt x="2693" y="1454"/>
                      </a:cubicBezTo>
                      <a:close/>
                      <a:moveTo>
                        <a:pt x="2542" y="1558"/>
                      </a:moveTo>
                      <a:lnTo>
                        <a:pt x="2542" y="1558"/>
                      </a:lnTo>
                      <a:cubicBezTo>
                        <a:pt x="2549" y="1563"/>
                        <a:pt x="2550" y="1565"/>
                        <a:pt x="2549" y="1565"/>
                      </a:cubicBezTo>
                      <a:cubicBezTo>
                        <a:pt x="2547" y="1565"/>
                        <a:pt x="2539" y="1560"/>
                        <a:pt x="2542" y="1558"/>
                      </a:cubicBezTo>
                      <a:close/>
                      <a:moveTo>
                        <a:pt x="2633" y="1567"/>
                      </a:moveTo>
                      <a:lnTo>
                        <a:pt x="2633" y="1567"/>
                      </a:lnTo>
                      <a:cubicBezTo>
                        <a:pt x="2649" y="1573"/>
                        <a:pt x="2662" y="1580"/>
                        <a:pt x="2677" y="1592"/>
                      </a:cubicBezTo>
                      <a:cubicBezTo>
                        <a:pt x="2686" y="1600"/>
                        <a:pt x="2690" y="1604"/>
                        <a:pt x="2687" y="1604"/>
                      </a:cubicBezTo>
                      <a:cubicBezTo>
                        <a:pt x="2684" y="1604"/>
                        <a:pt x="2672" y="1599"/>
                        <a:pt x="2649" y="1586"/>
                      </a:cubicBezTo>
                      <a:cubicBezTo>
                        <a:pt x="2627" y="1570"/>
                        <a:pt x="2627" y="1570"/>
                        <a:pt x="2633" y="1567"/>
                      </a:cubicBezTo>
                      <a:close/>
                      <a:moveTo>
                        <a:pt x="2580" y="1630"/>
                      </a:moveTo>
                      <a:cubicBezTo>
                        <a:pt x="2588" y="1636"/>
                        <a:pt x="2588" y="1638"/>
                        <a:pt x="2586" y="1638"/>
                      </a:cubicBezTo>
                      <a:cubicBezTo>
                        <a:pt x="2584" y="1638"/>
                        <a:pt x="2576" y="1634"/>
                        <a:pt x="2580" y="1630"/>
                      </a:cubicBezTo>
                      <a:close/>
                      <a:moveTo>
                        <a:pt x="2602" y="1605"/>
                      </a:moveTo>
                      <a:lnTo>
                        <a:pt x="2627" y="1614"/>
                      </a:lnTo>
                      <a:lnTo>
                        <a:pt x="2640" y="1633"/>
                      </a:lnTo>
                      <a:lnTo>
                        <a:pt x="2637" y="1639"/>
                      </a:lnTo>
                      <a:cubicBezTo>
                        <a:pt x="2618" y="1624"/>
                        <a:pt x="2596" y="1608"/>
                        <a:pt x="2602" y="1605"/>
                      </a:cubicBezTo>
                      <a:close/>
                      <a:moveTo>
                        <a:pt x="2981" y="1617"/>
                      </a:moveTo>
                      <a:lnTo>
                        <a:pt x="2972" y="1630"/>
                      </a:lnTo>
                      <a:cubicBezTo>
                        <a:pt x="2985" y="1639"/>
                        <a:pt x="2990" y="1643"/>
                        <a:pt x="2993" y="1643"/>
                      </a:cubicBezTo>
                      <a:cubicBezTo>
                        <a:pt x="2995" y="1643"/>
                        <a:pt x="2996" y="1642"/>
                        <a:pt x="2997" y="1639"/>
                      </a:cubicBezTo>
                      <a:cubicBezTo>
                        <a:pt x="3006" y="1630"/>
                        <a:pt x="3006" y="1630"/>
                        <a:pt x="2981" y="1617"/>
                      </a:cubicBezTo>
                      <a:close/>
                      <a:moveTo>
                        <a:pt x="2273" y="1921"/>
                      </a:moveTo>
                      <a:lnTo>
                        <a:pt x="2298" y="1931"/>
                      </a:lnTo>
                      <a:lnTo>
                        <a:pt x="2314" y="1953"/>
                      </a:lnTo>
                      <a:lnTo>
                        <a:pt x="2307" y="1959"/>
                      </a:lnTo>
                      <a:cubicBezTo>
                        <a:pt x="2289" y="1943"/>
                        <a:pt x="2270" y="1927"/>
                        <a:pt x="2273" y="1921"/>
                      </a:cubicBezTo>
                      <a:close/>
                      <a:moveTo>
                        <a:pt x="2168" y="2049"/>
                      </a:moveTo>
                      <a:cubicBezTo>
                        <a:pt x="2175" y="2049"/>
                        <a:pt x="2209" y="2082"/>
                        <a:pt x="2226" y="2097"/>
                      </a:cubicBezTo>
                      <a:cubicBezTo>
                        <a:pt x="2224" y="2099"/>
                        <a:pt x="2222" y="2101"/>
                        <a:pt x="2220" y="2101"/>
                      </a:cubicBezTo>
                      <a:cubicBezTo>
                        <a:pt x="2217" y="2101"/>
                        <a:pt x="2212" y="2097"/>
                        <a:pt x="2201" y="2087"/>
                      </a:cubicBezTo>
                      <a:cubicBezTo>
                        <a:pt x="2188" y="2075"/>
                        <a:pt x="2176" y="2065"/>
                        <a:pt x="2166" y="2050"/>
                      </a:cubicBezTo>
                      <a:cubicBezTo>
                        <a:pt x="2167" y="2049"/>
                        <a:pt x="2167" y="2049"/>
                        <a:pt x="2168" y="2049"/>
                      </a:cubicBezTo>
                      <a:close/>
                      <a:moveTo>
                        <a:pt x="2072" y="2244"/>
                      </a:moveTo>
                      <a:lnTo>
                        <a:pt x="2097" y="2253"/>
                      </a:lnTo>
                      <a:lnTo>
                        <a:pt x="2113" y="2275"/>
                      </a:lnTo>
                      <a:lnTo>
                        <a:pt x="2107" y="2278"/>
                      </a:lnTo>
                      <a:cubicBezTo>
                        <a:pt x="2088" y="2263"/>
                        <a:pt x="2069" y="2247"/>
                        <a:pt x="2072" y="2244"/>
                      </a:cubicBezTo>
                      <a:close/>
                      <a:moveTo>
                        <a:pt x="2254" y="2260"/>
                      </a:moveTo>
                      <a:cubicBezTo>
                        <a:pt x="2267" y="2272"/>
                        <a:pt x="2279" y="2285"/>
                        <a:pt x="2289" y="2297"/>
                      </a:cubicBezTo>
                      <a:lnTo>
                        <a:pt x="2286" y="2304"/>
                      </a:lnTo>
                      <a:cubicBezTo>
                        <a:pt x="2264" y="2288"/>
                        <a:pt x="2245" y="2272"/>
                        <a:pt x="2248" y="2266"/>
                      </a:cubicBezTo>
                      <a:lnTo>
                        <a:pt x="2254" y="2260"/>
                      </a:lnTo>
                      <a:close/>
                      <a:moveTo>
                        <a:pt x="1765" y="2614"/>
                      </a:moveTo>
                      <a:cubicBezTo>
                        <a:pt x="1790" y="2623"/>
                        <a:pt x="1806" y="2645"/>
                        <a:pt x="1800" y="2651"/>
                      </a:cubicBezTo>
                      <a:cubicBezTo>
                        <a:pt x="1797" y="2656"/>
                        <a:pt x="1796" y="2658"/>
                        <a:pt x="1793" y="2658"/>
                      </a:cubicBezTo>
                      <a:cubicBezTo>
                        <a:pt x="1789" y="2658"/>
                        <a:pt x="1784" y="2654"/>
                        <a:pt x="1772" y="2645"/>
                      </a:cubicBezTo>
                      <a:cubicBezTo>
                        <a:pt x="1753" y="2629"/>
                        <a:pt x="1762" y="2620"/>
                        <a:pt x="1765" y="2614"/>
                      </a:cubicBezTo>
                      <a:close/>
                      <a:moveTo>
                        <a:pt x="1602" y="2849"/>
                      </a:moveTo>
                      <a:cubicBezTo>
                        <a:pt x="1615" y="2861"/>
                        <a:pt x="1627" y="2874"/>
                        <a:pt x="1640" y="2886"/>
                      </a:cubicBezTo>
                      <a:lnTo>
                        <a:pt x="1634" y="2893"/>
                      </a:lnTo>
                      <a:cubicBezTo>
                        <a:pt x="1615" y="2877"/>
                        <a:pt x="1593" y="2861"/>
                        <a:pt x="1599" y="2855"/>
                      </a:cubicBezTo>
                      <a:lnTo>
                        <a:pt x="1602" y="2849"/>
                      </a:lnTo>
                      <a:close/>
                      <a:moveTo>
                        <a:pt x="1581" y="3188"/>
                      </a:moveTo>
                      <a:cubicBezTo>
                        <a:pt x="1582" y="3189"/>
                        <a:pt x="1583" y="3190"/>
                        <a:pt x="1584" y="3190"/>
                      </a:cubicBezTo>
                      <a:cubicBezTo>
                        <a:pt x="1589" y="3194"/>
                        <a:pt x="1591" y="3196"/>
                        <a:pt x="1591" y="3196"/>
                      </a:cubicBezTo>
                      <a:cubicBezTo>
                        <a:pt x="1591" y="3196"/>
                        <a:pt x="1587" y="3193"/>
                        <a:pt x="1581" y="3188"/>
                      </a:cubicBezTo>
                      <a:close/>
                      <a:moveTo>
                        <a:pt x="1044" y="3380"/>
                      </a:moveTo>
                      <a:cubicBezTo>
                        <a:pt x="1044" y="3380"/>
                        <a:pt x="1047" y="3382"/>
                        <a:pt x="1052" y="3385"/>
                      </a:cubicBezTo>
                      <a:lnTo>
                        <a:pt x="1052" y="3385"/>
                      </a:lnTo>
                      <a:cubicBezTo>
                        <a:pt x="1047" y="3381"/>
                        <a:pt x="1045" y="3380"/>
                        <a:pt x="1044" y="3380"/>
                      </a:cubicBezTo>
                      <a:close/>
                      <a:moveTo>
                        <a:pt x="1052" y="3385"/>
                      </a:moveTo>
                      <a:cubicBezTo>
                        <a:pt x="1057" y="3388"/>
                        <a:pt x="1064" y="3392"/>
                        <a:pt x="1073" y="3399"/>
                      </a:cubicBezTo>
                      <a:lnTo>
                        <a:pt x="1073" y="3399"/>
                      </a:lnTo>
                      <a:cubicBezTo>
                        <a:pt x="1069" y="3396"/>
                        <a:pt x="1065" y="3392"/>
                        <a:pt x="1060" y="3388"/>
                      </a:cubicBezTo>
                      <a:cubicBezTo>
                        <a:pt x="1057" y="3387"/>
                        <a:pt x="1055" y="3386"/>
                        <a:pt x="1052" y="3385"/>
                      </a:cubicBezTo>
                      <a:close/>
                      <a:moveTo>
                        <a:pt x="1345" y="3400"/>
                      </a:moveTo>
                      <a:lnTo>
                        <a:pt x="1367" y="3410"/>
                      </a:lnTo>
                      <a:cubicBezTo>
                        <a:pt x="1389" y="3425"/>
                        <a:pt x="1383" y="3432"/>
                        <a:pt x="1383" y="3432"/>
                      </a:cubicBezTo>
                      <a:cubicBezTo>
                        <a:pt x="1382" y="3433"/>
                        <a:pt x="1381" y="3433"/>
                        <a:pt x="1380" y="3433"/>
                      </a:cubicBezTo>
                      <a:cubicBezTo>
                        <a:pt x="1378" y="3433"/>
                        <a:pt x="1374" y="3431"/>
                        <a:pt x="1361" y="3422"/>
                      </a:cubicBezTo>
                      <a:cubicBezTo>
                        <a:pt x="1361" y="3422"/>
                        <a:pt x="1339" y="3407"/>
                        <a:pt x="1345" y="3400"/>
                      </a:cubicBezTo>
                      <a:close/>
                      <a:moveTo>
                        <a:pt x="1163" y="3423"/>
                      </a:moveTo>
                      <a:cubicBezTo>
                        <a:pt x="1166" y="3423"/>
                        <a:pt x="1170" y="3428"/>
                        <a:pt x="1179" y="3441"/>
                      </a:cubicBezTo>
                      <a:cubicBezTo>
                        <a:pt x="1189" y="3453"/>
                        <a:pt x="1191" y="3459"/>
                        <a:pt x="1188" y="3459"/>
                      </a:cubicBezTo>
                      <a:cubicBezTo>
                        <a:pt x="1185" y="3459"/>
                        <a:pt x="1180" y="3457"/>
                        <a:pt x="1173" y="3451"/>
                      </a:cubicBezTo>
                      <a:cubicBezTo>
                        <a:pt x="1151" y="3435"/>
                        <a:pt x="1151" y="3435"/>
                        <a:pt x="1157" y="3429"/>
                      </a:cubicBezTo>
                      <a:cubicBezTo>
                        <a:pt x="1160" y="3425"/>
                        <a:pt x="1161" y="3423"/>
                        <a:pt x="1163" y="3423"/>
                      </a:cubicBezTo>
                      <a:close/>
                      <a:moveTo>
                        <a:pt x="1126" y="3466"/>
                      </a:moveTo>
                      <a:lnTo>
                        <a:pt x="1148" y="3479"/>
                      </a:lnTo>
                      <a:lnTo>
                        <a:pt x="1145" y="3482"/>
                      </a:lnTo>
                      <a:cubicBezTo>
                        <a:pt x="1144" y="3484"/>
                        <a:pt x="1143" y="3486"/>
                        <a:pt x="1141" y="3486"/>
                      </a:cubicBezTo>
                      <a:cubicBezTo>
                        <a:pt x="1138" y="3486"/>
                        <a:pt x="1133" y="3482"/>
                        <a:pt x="1120" y="3472"/>
                      </a:cubicBezTo>
                      <a:lnTo>
                        <a:pt x="1126" y="3466"/>
                      </a:lnTo>
                      <a:close/>
                      <a:moveTo>
                        <a:pt x="1073" y="3488"/>
                      </a:moveTo>
                      <a:cubicBezTo>
                        <a:pt x="1071" y="3492"/>
                        <a:pt x="1077" y="3499"/>
                        <a:pt x="1079" y="3499"/>
                      </a:cubicBezTo>
                      <a:cubicBezTo>
                        <a:pt x="1080" y="3499"/>
                        <a:pt x="1079" y="3497"/>
                        <a:pt x="1073" y="3488"/>
                      </a:cubicBezTo>
                      <a:close/>
                      <a:moveTo>
                        <a:pt x="1311" y="3479"/>
                      </a:moveTo>
                      <a:lnTo>
                        <a:pt x="1336" y="3491"/>
                      </a:lnTo>
                      <a:lnTo>
                        <a:pt x="1352" y="3510"/>
                      </a:lnTo>
                      <a:lnTo>
                        <a:pt x="1345" y="3516"/>
                      </a:lnTo>
                      <a:cubicBezTo>
                        <a:pt x="1327" y="3501"/>
                        <a:pt x="1308" y="3485"/>
                        <a:pt x="1311" y="3479"/>
                      </a:cubicBezTo>
                      <a:close/>
                      <a:moveTo>
                        <a:pt x="1079" y="3519"/>
                      </a:moveTo>
                      <a:lnTo>
                        <a:pt x="1104" y="3532"/>
                      </a:lnTo>
                      <a:lnTo>
                        <a:pt x="1101" y="3535"/>
                      </a:lnTo>
                      <a:cubicBezTo>
                        <a:pt x="1099" y="3538"/>
                        <a:pt x="1097" y="3539"/>
                        <a:pt x="1095" y="3539"/>
                      </a:cubicBezTo>
                      <a:cubicBezTo>
                        <a:pt x="1092" y="3539"/>
                        <a:pt x="1087" y="3535"/>
                        <a:pt x="1076" y="3526"/>
                      </a:cubicBezTo>
                      <a:lnTo>
                        <a:pt x="1079" y="3519"/>
                      </a:lnTo>
                      <a:close/>
                      <a:moveTo>
                        <a:pt x="1057" y="3592"/>
                      </a:moveTo>
                      <a:lnTo>
                        <a:pt x="1057" y="3592"/>
                      </a:lnTo>
                      <a:cubicBezTo>
                        <a:pt x="1073" y="3598"/>
                        <a:pt x="1085" y="3604"/>
                        <a:pt x="1101" y="3617"/>
                      </a:cubicBezTo>
                      <a:lnTo>
                        <a:pt x="1095" y="3620"/>
                      </a:lnTo>
                      <a:cubicBezTo>
                        <a:pt x="1094" y="3621"/>
                        <a:pt x="1093" y="3621"/>
                        <a:pt x="1092" y="3621"/>
                      </a:cubicBezTo>
                      <a:cubicBezTo>
                        <a:pt x="1085" y="3621"/>
                        <a:pt x="1070" y="3610"/>
                        <a:pt x="1070" y="3610"/>
                      </a:cubicBezTo>
                      <a:cubicBezTo>
                        <a:pt x="1070" y="3610"/>
                        <a:pt x="1051" y="3595"/>
                        <a:pt x="1057" y="3592"/>
                      </a:cubicBezTo>
                      <a:close/>
                      <a:moveTo>
                        <a:pt x="873" y="3793"/>
                      </a:moveTo>
                      <a:lnTo>
                        <a:pt x="873" y="3793"/>
                      </a:lnTo>
                      <a:cubicBezTo>
                        <a:pt x="874" y="3793"/>
                        <a:pt x="877" y="3794"/>
                        <a:pt x="882" y="3798"/>
                      </a:cubicBezTo>
                      <a:lnTo>
                        <a:pt x="904" y="3814"/>
                      </a:lnTo>
                      <a:cubicBezTo>
                        <a:pt x="913" y="3831"/>
                        <a:pt x="924" y="3848"/>
                        <a:pt x="921" y="3848"/>
                      </a:cubicBezTo>
                      <a:cubicBezTo>
                        <a:pt x="920" y="3848"/>
                        <a:pt x="917" y="3846"/>
                        <a:pt x="913" y="3842"/>
                      </a:cubicBezTo>
                      <a:cubicBezTo>
                        <a:pt x="900" y="3830"/>
                        <a:pt x="888" y="3817"/>
                        <a:pt x="878" y="3805"/>
                      </a:cubicBezTo>
                      <a:cubicBezTo>
                        <a:pt x="878" y="3805"/>
                        <a:pt x="870" y="3793"/>
                        <a:pt x="873" y="3793"/>
                      </a:cubicBezTo>
                      <a:close/>
                      <a:moveTo>
                        <a:pt x="792" y="4029"/>
                      </a:moveTo>
                      <a:cubicBezTo>
                        <a:pt x="801" y="4029"/>
                        <a:pt x="836" y="4058"/>
                        <a:pt x="847" y="4080"/>
                      </a:cubicBezTo>
                      <a:cubicBezTo>
                        <a:pt x="845" y="4083"/>
                        <a:pt x="843" y="4084"/>
                        <a:pt x="841" y="4084"/>
                      </a:cubicBezTo>
                      <a:cubicBezTo>
                        <a:pt x="838" y="4084"/>
                        <a:pt x="834" y="4081"/>
                        <a:pt x="822" y="4071"/>
                      </a:cubicBezTo>
                      <a:cubicBezTo>
                        <a:pt x="800" y="4055"/>
                        <a:pt x="788" y="4033"/>
                        <a:pt x="791" y="4030"/>
                      </a:cubicBezTo>
                      <a:cubicBezTo>
                        <a:pt x="791" y="4030"/>
                        <a:pt x="792" y="4029"/>
                        <a:pt x="792" y="4029"/>
                      </a:cubicBezTo>
                      <a:close/>
                      <a:moveTo>
                        <a:pt x="177" y="4791"/>
                      </a:moveTo>
                      <a:cubicBezTo>
                        <a:pt x="178" y="4791"/>
                        <a:pt x="188" y="4798"/>
                        <a:pt x="208" y="4814"/>
                      </a:cubicBezTo>
                      <a:cubicBezTo>
                        <a:pt x="227" y="4829"/>
                        <a:pt x="249" y="4845"/>
                        <a:pt x="242" y="4848"/>
                      </a:cubicBezTo>
                      <a:cubicBezTo>
                        <a:pt x="253" y="4863"/>
                        <a:pt x="255" y="4869"/>
                        <a:pt x="253" y="4869"/>
                      </a:cubicBezTo>
                      <a:cubicBezTo>
                        <a:pt x="247" y="4869"/>
                        <a:pt x="223" y="4846"/>
                        <a:pt x="205" y="4817"/>
                      </a:cubicBezTo>
                      <a:cubicBezTo>
                        <a:pt x="185" y="4799"/>
                        <a:pt x="176" y="4791"/>
                        <a:pt x="177" y="4791"/>
                      </a:cubicBezTo>
                      <a:close/>
                      <a:moveTo>
                        <a:pt x="3673" y="102"/>
                      </a:moveTo>
                      <a:cubicBezTo>
                        <a:pt x="3666" y="102"/>
                        <a:pt x="3678" y="118"/>
                        <a:pt x="3711" y="144"/>
                      </a:cubicBezTo>
                      <a:cubicBezTo>
                        <a:pt x="3745" y="171"/>
                        <a:pt x="3760" y="182"/>
                        <a:pt x="3758" y="182"/>
                      </a:cubicBezTo>
                      <a:cubicBezTo>
                        <a:pt x="3757" y="182"/>
                        <a:pt x="3746" y="175"/>
                        <a:pt x="3727" y="163"/>
                      </a:cubicBezTo>
                      <a:cubicBezTo>
                        <a:pt x="3703" y="145"/>
                        <a:pt x="3692" y="139"/>
                        <a:pt x="3686" y="139"/>
                      </a:cubicBezTo>
                      <a:cubicBezTo>
                        <a:pt x="3682" y="139"/>
                        <a:pt x="3679" y="142"/>
                        <a:pt x="3677" y="144"/>
                      </a:cubicBezTo>
                      <a:cubicBezTo>
                        <a:pt x="3676" y="145"/>
                        <a:pt x="3675" y="146"/>
                        <a:pt x="3674" y="146"/>
                      </a:cubicBezTo>
                      <a:cubicBezTo>
                        <a:pt x="3672" y="146"/>
                        <a:pt x="3668" y="143"/>
                        <a:pt x="3655" y="135"/>
                      </a:cubicBezTo>
                      <a:cubicBezTo>
                        <a:pt x="3637" y="122"/>
                        <a:pt x="3619" y="111"/>
                        <a:pt x="3610" y="111"/>
                      </a:cubicBezTo>
                      <a:cubicBezTo>
                        <a:pt x="3608" y="111"/>
                        <a:pt x="3606" y="112"/>
                        <a:pt x="3605" y="113"/>
                      </a:cubicBezTo>
                      <a:cubicBezTo>
                        <a:pt x="3602" y="119"/>
                        <a:pt x="3602" y="119"/>
                        <a:pt x="3621" y="135"/>
                      </a:cubicBezTo>
                      <a:cubicBezTo>
                        <a:pt x="3634" y="140"/>
                        <a:pt x="3637" y="145"/>
                        <a:pt x="3632" y="145"/>
                      </a:cubicBezTo>
                      <a:cubicBezTo>
                        <a:pt x="3626" y="145"/>
                        <a:pt x="3613" y="141"/>
                        <a:pt x="3592" y="129"/>
                      </a:cubicBezTo>
                      <a:cubicBezTo>
                        <a:pt x="3583" y="125"/>
                        <a:pt x="3578" y="123"/>
                        <a:pt x="3576" y="123"/>
                      </a:cubicBezTo>
                      <a:cubicBezTo>
                        <a:pt x="3572" y="123"/>
                        <a:pt x="3582" y="130"/>
                        <a:pt x="3608" y="151"/>
                      </a:cubicBezTo>
                      <a:cubicBezTo>
                        <a:pt x="3631" y="170"/>
                        <a:pt x="3638" y="181"/>
                        <a:pt x="3629" y="181"/>
                      </a:cubicBezTo>
                      <a:cubicBezTo>
                        <a:pt x="3624" y="181"/>
                        <a:pt x="3613" y="176"/>
                        <a:pt x="3595" y="166"/>
                      </a:cubicBezTo>
                      <a:lnTo>
                        <a:pt x="3586" y="176"/>
                      </a:lnTo>
                      <a:cubicBezTo>
                        <a:pt x="3580" y="182"/>
                        <a:pt x="3602" y="198"/>
                        <a:pt x="3621" y="213"/>
                      </a:cubicBezTo>
                      <a:cubicBezTo>
                        <a:pt x="3647" y="234"/>
                        <a:pt x="3656" y="241"/>
                        <a:pt x="3653" y="241"/>
                      </a:cubicBezTo>
                      <a:cubicBezTo>
                        <a:pt x="3651" y="241"/>
                        <a:pt x="3645" y="239"/>
                        <a:pt x="3636" y="235"/>
                      </a:cubicBezTo>
                      <a:cubicBezTo>
                        <a:pt x="3621" y="229"/>
                        <a:pt x="3605" y="220"/>
                        <a:pt x="3592" y="210"/>
                      </a:cubicBezTo>
                      <a:cubicBezTo>
                        <a:pt x="3582" y="202"/>
                        <a:pt x="3576" y="199"/>
                        <a:pt x="3571" y="199"/>
                      </a:cubicBezTo>
                      <a:cubicBezTo>
                        <a:pt x="3568" y="199"/>
                        <a:pt x="3566" y="201"/>
                        <a:pt x="3564" y="204"/>
                      </a:cubicBezTo>
                      <a:cubicBezTo>
                        <a:pt x="3558" y="210"/>
                        <a:pt x="3548" y="220"/>
                        <a:pt x="3570" y="235"/>
                      </a:cubicBezTo>
                      <a:lnTo>
                        <a:pt x="3548" y="220"/>
                      </a:lnTo>
                      <a:cubicBezTo>
                        <a:pt x="3548" y="221"/>
                        <a:pt x="3547" y="221"/>
                        <a:pt x="3545" y="221"/>
                      </a:cubicBezTo>
                      <a:cubicBezTo>
                        <a:pt x="3542" y="221"/>
                        <a:pt x="3538" y="219"/>
                        <a:pt x="3537" y="219"/>
                      </a:cubicBezTo>
                      <a:lnTo>
                        <a:pt x="3537" y="219"/>
                      </a:lnTo>
                      <a:cubicBezTo>
                        <a:pt x="3537" y="219"/>
                        <a:pt x="3539" y="220"/>
                        <a:pt x="3545" y="226"/>
                      </a:cubicBezTo>
                      <a:cubicBezTo>
                        <a:pt x="3545" y="226"/>
                        <a:pt x="3544" y="229"/>
                        <a:pt x="3534" y="229"/>
                      </a:cubicBezTo>
                      <a:cubicBezTo>
                        <a:pt x="3529" y="229"/>
                        <a:pt x="3521" y="228"/>
                        <a:pt x="3511" y="226"/>
                      </a:cubicBezTo>
                      <a:cubicBezTo>
                        <a:pt x="3509" y="225"/>
                        <a:pt x="3508" y="225"/>
                        <a:pt x="3506" y="225"/>
                      </a:cubicBezTo>
                      <a:cubicBezTo>
                        <a:pt x="3486" y="225"/>
                        <a:pt x="3514" y="270"/>
                        <a:pt x="3564" y="282"/>
                      </a:cubicBezTo>
                      <a:lnTo>
                        <a:pt x="3558" y="289"/>
                      </a:lnTo>
                      <a:cubicBezTo>
                        <a:pt x="3555" y="295"/>
                        <a:pt x="3574" y="310"/>
                        <a:pt x="3574" y="310"/>
                      </a:cubicBezTo>
                      <a:cubicBezTo>
                        <a:pt x="3592" y="326"/>
                        <a:pt x="3589" y="329"/>
                        <a:pt x="3586" y="336"/>
                      </a:cubicBezTo>
                      <a:lnTo>
                        <a:pt x="3545" y="304"/>
                      </a:lnTo>
                      <a:cubicBezTo>
                        <a:pt x="3516" y="278"/>
                        <a:pt x="3494" y="264"/>
                        <a:pt x="3488" y="264"/>
                      </a:cubicBezTo>
                      <a:cubicBezTo>
                        <a:pt x="3483" y="264"/>
                        <a:pt x="3490" y="276"/>
                        <a:pt x="3517" y="301"/>
                      </a:cubicBezTo>
                      <a:lnTo>
                        <a:pt x="3495" y="285"/>
                      </a:lnTo>
                      <a:cubicBezTo>
                        <a:pt x="3488" y="279"/>
                        <a:pt x="3483" y="276"/>
                        <a:pt x="3480" y="276"/>
                      </a:cubicBezTo>
                      <a:cubicBezTo>
                        <a:pt x="3476" y="276"/>
                        <a:pt x="3477" y="284"/>
                        <a:pt x="3483" y="301"/>
                      </a:cubicBezTo>
                      <a:cubicBezTo>
                        <a:pt x="3480" y="307"/>
                        <a:pt x="3514" y="342"/>
                        <a:pt x="3533" y="357"/>
                      </a:cubicBezTo>
                      <a:cubicBezTo>
                        <a:pt x="3555" y="373"/>
                        <a:pt x="3548" y="379"/>
                        <a:pt x="3548" y="379"/>
                      </a:cubicBezTo>
                      <a:cubicBezTo>
                        <a:pt x="3547" y="382"/>
                        <a:pt x="3546" y="383"/>
                        <a:pt x="3545" y="383"/>
                      </a:cubicBezTo>
                      <a:cubicBezTo>
                        <a:pt x="3542" y="383"/>
                        <a:pt x="3537" y="380"/>
                        <a:pt x="3523" y="370"/>
                      </a:cubicBezTo>
                      <a:cubicBezTo>
                        <a:pt x="3508" y="357"/>
                        <a:pt x="3497" y="351"/>
                        <a:pt x="3492" y="351"/>
                      </a:cubicBezTo>
                      <a:cubicBezTo>
                        <a:pt x="3485" y="351"/>
                        <a:pt x="3491" y="363"/>
                        <a:pt x="3511" y="386"/>
                      </a:cubicBezTo>
                      <a:lnTo>
                        <a:pt x="3492" y="370"/>
                      </a:lnTo>
                      <a:cubicBezTo>
                        <a:pt x="3483" y="363"/>
                        <a:pt x="3473" y="357"/>
                        <a:pt x="3464" y="357"/>
                      </a:cubicBezTo>
                      <a:cubicBezTo>
                        <a:pt x="3454" y="357"/>
                        <a:pt x="3447" y="364"/>
                        <a:pt x="3445" y="386"/>
                      </a:cubicBezTo>
                      <a:cubicBezTo>
                        <a:pt x="3432" y="401"/>
                        <a:pt x="3421" y="414"/>
                        <a:pt x="3410" y="414"/>
                      </a:cubicBezTo>
                      <a:cubicBezTo>
                        <a:pt x="3405" y="414"/>
                        <a:pt x="3400" y="412"/>
                        <a:pt x="3395" y="408"/>
                      </a:cubicBezTo>
                      <a:cubicBezTo>
                        <a:pt x="3392" y="406"/>
                        <a:pt x="3390" y="405"/>
                        <a:pt x="3389" y="405"/>
                      </a:cubicBezTo>
                      <a:cubicBezTo>
                        <a:pt x="3378" y="405"/>
                        <a:pt x="3399" y="450"/>
                        <a:pt x="3426" y="486"/>
                      </a:cubicBezTo>
                      <a:cubicBezTo>
                        <a:pt x="3418" y="479"/>
                        <a:pt x="3413" y="476"/>
                        <a:pt x="3409" y="476"/>
                      </a:cubicBezTo>
                      <a:cubicBezTo>
                        <a:pt x="3403" y="476"/>
                        <a:pt x="3400" y="481"/>
                        <a:pt x="3395" y="486"/>
                      </a:cubicBezTo>
                      <a:cubicBezTo>
                        <a:pt x="3387" y="496"/>
                        <a:pt x="3383" y="500"/>
                        <a:pt x="3378" y="500"/>
                      </a:cubicBezTo>
                      <a:cubicBezTo>
                        <a:pt x="3374" y="500"/>
                        <a:pt x="3369" y="497"/>
                        <a:pt x="3360" y="489"/>
                      </a:cubicBezTo>
                      <a:cubicBezTo>
                        <a:pt x="3344" y="471"/>
                        <a:pt x="3335" y="461"/>
                        <a:pt x="3334" y="461"/>
                      </a:cubicBezTo>
                      <a:lnTo>
                        <a:pt x="3334" y="461"/>
                      </a:lnTo>
                      <a:cubicBezTo>
                        <a:pt x="3333" y="461"/>
                        <a:pt x="3341" y="471"/>
                        <a:pt x="3357" y="492"/>
                      </a:cubicBezTo>
                      <a:cubicBezTo>
                        <a:pt x="3375" y="512"/>
                        <a:pt x="3374" y="521"/>
                        <a:pt x="3364" y="521"/>
                      </a:cubicBezTo>
                      <a:cubicBezTo>
                        <a:pt x="3355" y="521"/>
                        <a:pt x="3338" y="513"/>
                        <a:pt x="3320" y="498"/>
                      </a:cubicBezTo>
                      <a:cubicBezTo>
                        <a:pt x="3310" y="492"/>
                        <a:pt x="3304" y="489"/>
                        <a:pt x="3300" y="489"/>
                      </a:cubicBezTo>
                      <a:cubicBezTo>
                        <a:pt x="3294" y="489"/>
                        <a:pt x="3290" y="493"/>
                        <a:pt x="3285" y="498"/>
                      </a:cubicBezTo>
                      <a:cubicBezTo>
                        <a:pt x="3298" y="511"/>
                        <a:pt x="3298" y="533"/>
                        <a:pt x="3282" y="542"/>
                      </a:cubicBezTo>
                      <a:cubicBezTo>
                        <a:pt x="3270" y="558"/>
                        <a:pt x="3270" y="558"/>
                        <a:pt x="3310" y="589"/>
                      </a:cubicBezTo>
                      <a:cubicBezTo>
                        <a:pt x="3348" y="621"/>
                        <a:pt x="3345" y="627"/>
                        <a:pt x="3335" y="636"/>
                      </a:cubicBezTo>
                      <a:cubicBezTo>
                        <a:pt x="3334" y="640"/>
                        <a:pt x="3331" y="643"/>
                        <a:pt x="3326" y="643"/>
                      </a:cubicBezTo>
                      <a:cubicBezTo>
                        <a:pt x="3322" y="643"/>
                        <a:pt x="3316" y="641"/>
                        <a:pt x="3307" y="633"/>
                      </a:cubicBezTo>
                      <a:cubicBezTo>
                        <a:pt x="3307" y="633"/>
                        <a:pt x="3291" y="625"/>
                        <a:pt x="3283" y="625"/>
                      </a:cubicBezTo>
                      <a:cubicBezTo>
                        <a:pt x="3281" y="625"/>
                        <a:pt x="3280" y="626"/>
                        <a:pt x="3279" y="627"/>
                      </a:cubicBezTo>
                      <a:cubicBezTo>
                        <a:pt x="3276" y="630"/>
                        <a:pt x="3273" y="632"/>
                        <a:pt x="3270" y="632"/>
                      </a:cubicBezTo>
                      <a:cubicBezTo>
                        <a:pt x="3266" y="632"/>
                        <a:pt x="3260" y="630"/>
                        <a:pt x="3251" y="624"/>
                      </a:cubicBezTo>
                      <a:cubicBezTo>
                        <a:pt x="3251" y="624"/>
                        <a:pt x="3240" y="618"/>
                        <a:pt x="3229" y="618"/>
                      </a:cubicBezTo>
                      <a:cubicBezTo>
                        <a:pt x="3224" y="618"/>
                        <a:pt x="3219" y="620"/>
                        <a:pt x="3216" y="624"/>
                      </a:cubicBezTo>
                      <a:cubicBezTo>
                        <a:pt x="3210" y="630"/>
                        <a:pt x="3204" y="638"/>
                        <a:pt x="3195" y="638"/>
                      </a:cubicBezTo>
                      <a:cubicBezTo>
                        <a:pt x="3190" y="638"/>
                        <a:pt x="3185" y="635"/>
                        <a:pt x="3179" y="630"/>
                      </a:cubicBezTo>
                      <a:lnTo>
                        <a:pt x="3179" y="630"/>
                      </a:lnTo>
                      <a:cubicBezTo>
                        <a:pt x="3176" y="633"/>
                        <a:pt x="3176" y="633"/>
                        <a:pt x="3194" y="649"/>
                      </a:cubicBezTo>
                      <a:cubicBezTo>
                        <a:pt x="3213" y="665"/>
                        <a:pt x="3229" y="687"/>
                        <a:pt x="3191" y="693"/>
                      </a:cubicBezTo>
                      <a:cubicBezTo>
                        <a:pt x="3182" y="702"/>
                        <a:pt x="3169" y="718"/>
                        <a:pt x="3188" y="734"/>
                      </a:cubicBezTo>
                      <a:cubicBezTo>
                        <a:pt x="3187" y="736"/>
                        <a:pt x="3186" y="737"/>
                        <a:pt x="3185" y="737"/>
                      </a:cubicBezTo>
                      <a:cubicBezTo>
                        <a:pt x="3182" y="737"/>
                        <a:pt x="3178" y="734"/>
                        <a:pt x="3166" y="724"/>
                      </a:cubicBezTo>
                      <a:cubicBezTo>
                        <a:pt x="3151" y="712"/>
                        <a:pt x="3139" y="707"/>
                        <a:pt x="3134" y="707"/>
                      </a:cubicBezTo>
                      <a:cubicBezTo>
                        <a:pt x="3124" y="707"/>
                        <a:pt x="3128" y="721"/>
                        <a:pt x="3147" y="746"/>
                      </a:cubicBezTo>
                      <a:cubicBezTo>
                        <a:pt x="3159" y="756"/>
                        <a:pt x="3162" y="762"/>
                        <a:pt x="3157" y="762"/>
                      </a:cubicBezTo>
                      <a:cubicBezTo>
                        <a:pt x="3153" y="762"/>
                        <a:pt x="3147" y="760"/>
                        <a:pt x="3138" y="755"/>
                      </a:cubicBezTo>
                      <a:lnTo>
                        <a:pt x="3138" y="755"/>
                      </a:lnTo>
                      <a:cubicBezTo>
                        <a:pt x="3138" y="755"/>
                        <a:pt x="3135" y="762"/>
                        <a:pt x="3150" y="784"/>
                      </a:cubicBezTo>
                      <a:cubicBezTo>
                        <a:pt x="3162" y="797"/>
                        <a:pt x="3165" y="801"/>
                        <a:pt x="3155" y="801"/>
                      </a:cubicBezTo>
                      <a:cubicBezTo>
                        <a:pt x="3150" y="801"/>
                        <a:pt x="3144" y="800"/>
                        <a:pt x="3135" y="799"/>
                      </a:cubicBezTo>
                      <a:cubicBezTo>
                        <a:pt x="3125" y="791"/>
                        <a:pt x="3120" y="789"/>
                        <a:pt x="3116" y="789"/>
                      </a:cubicBezTo>
                      <a:cubicBezTo>
                        <a:pt x="3112" y="789"/>
                        <a:pt x="3110" y="791"/>
                        <a:pt x="3107" y="793"/>
                      </a:cubicBezTo>
                      <a:cubicBezTo>
                        <a:pt x="3118" y="819"/>
                        <a:pt x="3078" y="870"/>
                        <a:pt x="3051" y="870"/>
                      </a:cubicBezTo>
                      <a:cubicBezTo>
                        <a:pt x="3049" y="870"/>
                        <a:pt x="3046" y="869"/>
                        <a:pt x="3044" y="868"/>
                      </a:cubicBezTo>
                      <a:lnTo>
                        <a:pt x="3044" y="868"/>
                      </a:lnTo>
                      <a:cubicBezTo>
                        <a:pt x="3060" y="890"/>
                        <a:pt x="3060" y="890"/>
                        <a:pt x="3056" y="896"/>
                      </a:cubicBezTo>
                      <a:cubicBezTo>
                        <a:pt x="3042" y="888"/>
                        <a:pt x="3034" y="885"/>
                        <a:pt x="3031" y="885"/>
                      </a:cubicBezTo>
                      <a:cubicBezTo>
                        <a:pt x="3025" y="885"/>
                        <a:pt x="3040" y="900"/>
                        <a:pt x="3066" y="922"/>
                      </a:cubicBezTo>
                      <a:lnTo>
                        <a:pt x="3072" y="915"/>
                      </a:lnTo>
                      <a:lnTo>
                        <a:pt x="3075" y="912"/>
                      </a:lnTo>
                      <a:cubicBezTo>
                        <a:pt x="3098" y="929"/>
                        <a:pt x="3104" y="942"/>
                        <a:pt x="3095" y="942"/>
                      </a:cubicBezTo>
                      <a:cubicBezTo>
                        <a:pt x="3088" y="942"/>
                        <a:pt x="3071" y="933"/>
                        <a:pt x="3044" y="912"/>
                      </a:cubicBezTo>
                      <a:cubicBezTo>
                        <a:pt x="3024" y="901"/>
                        <a:pt x="3013" y="894"/>
                        <a:pt x="3010" y="894"/>
                      </a:cubicBezTo>
                      <a:lnTo>
                        <a:pt x="3010" y="894"/>
                      </a:lnTo>
                      <a:cubicBezTo>
                        <a:pt x="3007" y="894"/>
                        <a:pt x="3016" y="903"/>
                        <a:pt x="3035" y="922"/>
                      </a:cubicBezTo>
                      <a:cubicBezTo>
                        <a:pt x="3055" y="944"/>
                        <a:pt x="3062" y="955"/>
                        <a:pt x="3055" y="955"/>
                      </a:cubicBezTo>
                      <a:cubicBezTo>
                        <a:pt x="3049" y="955"/>
                        <a:pt x="3038" y="950"/>
                        <a:pt x="3019" y="940"/>
                      </a:cubicBezTo>
                      <a:cubicBezTo>
                        <a:pt x="3000" y="925"/>
                        <a:pt x="2991" y="917"/>
                        <a:pt x="2990" y="917"/>
                      </a:cubicBezTo>
                      <a:lnTo>
                        <a:pt x="2990" y="917"/>
                      </a:lnTo>
                      <a:cubicBezTo>
                        <a:pt x="2989" y="917"/>
                        <a:pt x="2998" y="926"/>
                        <a:pt x="3016" y="943"/>
                      </a:cubicBezTo>
                      <a:cubicBezTo>
                        <a:pt x="3061" y="991"/>
                        <a:pt x="3080" y="1021"/>
                        <a:pt x="3068" y="1021"/>
                      </a:cubicBezTo>
                      <a:cubicBezTo>
                        <a:pt x="3061" y="1021"/>
                        <a:pt x="3043" y="1011"/>
                        <a:pt x="3013" y="987"/>
                      </a:cubicBezTo>
                      <a:cubicBezTo>
                        <a:pt x="2979" y="960"/>
                        <a:pt x="2956" y="949"/>
                        <a:pt x="2949" y="949"/>
                      </a:cubicBezTo>
                      <a:cubicBezTo>
                        <a:pt x="2948" y="949"/>
                        <a:pt x="2947" y="949"/>
                        <a:pt x="2947" y="950"/>
                      </a:cubicBezTo>
                      <a:cubicBezTo>
                        <a:pt x="2940" y="956"/>
                        <a:pt x="2959" y="972"/>
                        <a:pt x="2981" y="987"/>
                      </a:cubicBezTo>
                      <a:cubicBezTo>
                        <a:pt x="3007" y="1002"/>
                        <a:pt x="3015" y="1010"/>
                        <a:pt x="3009" y="1010"/>
                      </a:cubicBezTo>
                      <a:cubicBezTo>
                        <a:pt x="3004" y="1010"/>
                        <a:pt x="2991" y="1006"/>
                        <a:pt x="2972" y="997"/>
                      </a:cubicBezTo>
                      <a:cubicBezTo>
                        <a:pt x="2945" y="986"/>
                        <a:pt x="2927" y="981"/>
                        <a:pt x="2916" y="981"/>
                      </a:cubicBezTo>
                      <a:cubicBezTo>
                        <a:pt x="2898" y="981"/>
                        <a:pt x="2900" y="996"/>
                        <a:pt x="2915" y="1025"/>
                      </a:cubicBezTo>
                      <a:cubicBezTo>
                        <a:pt x="2928" y="1056"/>
                        <a:pt x="2929" y="1075"/>
                        <a:pt x="2923" y="1075"/>
                      </a:cubicBezTo>
                      <a:cubicBezTo>
                        <a:pt x="2918" y="1075"/>
                        <a:pt x="2910" y="1066"/>
                        <a:pt x="2900" y="1047"/>
                      </a:cubicBezTo>
                      <a:cubicBezTo>
                        <a:pt x="2882" y="1024"/>
                        <a:pt x="2874" y="1014"/>
                        <a:pt x="2873" y="1014"/>
                      </a:cubicBezTo>
                      <a:lnTo>
                        <a:pt x="2873" y="1014"/>
                      </a:lnTo>
                      <a:cubicBezTo>
                        <a:pt x="2871" y="1014"/>
                        <a:pt x="2874" y="1020"/>
                        <a:pt x="2878" y="1031"/>
                      </a:cubicBezTo>
                      <a:cubicBezTo>
                        <a:pt x="2868" y="1041"/>
                        <a:pt x="2862" y="1053"/>
                        <a:pt x="2856" y="1059"/>
                      </a:cubicBezTo>
                      <a:cubicBezTo>
                        <a:pt x="2853" y="1063"/>
                        <a:pt x="2868" y="1085"/>
                        <a:pt x="2887" y="1100"/>
                      </a:cubicBezTo>
                      <a:cubicBezTo>
                        <a:pt x="2866" y="1088"/>
                        <a:pt x="2849" y="1081"/>
                        <a:pt x="2840" y="1081"/>
                      </a:cubicBezTo>
                      <a:cubicBezTo>
                        <a:pt x="2830" y="1081"/>
                        <a:pt x="2830" y="1090"/>
                        <a:pt x="2846" y="1113"/>
                      </a:cubicBezTo>
                      <a:lnTo>
                        <a:pt x="2837" y="1122"/>
                      </a:lnTo>
                      <a:cubicBezTo>
                        <a:pt x="2831" y="1128"/>
                        <a:pt x="2831" y="1128"/>
                        <a:pt x="2846" y="1147"/>
                      </a:cubicBezTo>
                      <a:cubicBezTo>
                        <a:pt x="2854" y="1157"/>
                        <a:pt x="2852" y="1161"/>
                        <a:pt x="2847" y="1161"/>
                      </a:cubicBezTo>
                      <a:cubicBezTo>
                        <a:pt x="2840" y="1161"/>
                        <a:pt x="2827" y="1155"/>
                        <a:pt x="2815" y="1150"/>
                      </a:cubicBezTo>
                      <a:cubicBezTo>
                        <a:pt x="2799" y="1142"/>
                        <a:pt x="2784" y="1136"/>
                        <a:pt x="2779" y="1136"/>
                      </a:cubicBezTo>
                      <a:cubicBezTo>
                        <a:pt x="2776" y="1136"/>
                        <a:pt x="2777" y="1138"/>
                        <a:pt x="2784" y="1144"/>
                      </a:cubicBezTo>
                      <a:cubicBezTo>
                        <a:pt x="2803" y="1163"/>
                        <a:pt x="2818" y="1185"/>
                        <a:pt x="2831" y="1207"/>
                      </a:cubicBezTo>
                      <a:cubicBezTo>
                        <a:pt x="2837" y="1215"/>
                        <a:pt x="2837" y="1218"/>
                        <a:pt x="2834" y="1218"/>
                      </a:cubicBezTo>
                      <a:cubicBezTo>
                        <a:pt x="2829" y="1218"/>
                        <a:pt x="2816" y="1209"/>
                        <a:pt x="2806" y="1197"/>
                      </a:cubicBezTo>
                      <a:cubicBezTo>
                        <a:pt x="2793" y="1185"/>
                        <a:pt x="2778" y="1175"/>
                        <a:pt x="2759" y="1175"/>
                      </a:cubicBezTo>
                      <a:cubicBezTo>
                        <a:pt x="2756" y="1182"/>
                        <a:pt x="2746" y="1191"/>
                        <a:pt x="2765" y="1207"/>
                      </a:cubicBezTo>
                      <a:cubicBezTo>
                        <a:pt x="2781" y="1220"/>
                        <a:pt x="2765" y="1247"/>
                        <a:pt x="2745" y="1247"/>
                      </a:cubicBezTo>
                      <a:cubicBezTo>
                        <a:pt x="2741" y="1247"/>
                        <a:pt x="2737" y="1246"/>
                        <a:pt x="2734" y="1244"/>
                      </a:cubicBezTo>
                      <a:lnTo>
                        <a:pt x="2724" y="1257"/>
                      </a:lnTo>
                      <a:cubicBezTo>
                        <a:pt x="2721" y="1263"/>
                        <a:pt x="2737" y="1282"/>
                        <a:pt x="2731" y="1288"/>
                      </a:cubicBezTo>
                      <a:cubicBezTo>
                        <a:pt x="2731" y="1288"/>
                        <a:pt x="2727" y="1294"/>
                        <a:pt x="2743" y="1313"/>
                      </a:cubicBezTo>
                      <a:cubicBezTo>
                        <a:pt x="2740" y="1317"/>
                        <a:pt x="2737" y="1320"/>
                        <a:pt x="2733" y="1320"/>
                      </a:cubicBezTo>
                      <a:cubicBezTo>
                        <a:pt x="2729" y="1320"/>
                        <a:pt x="2724" y="1317"/>
                        <a:pt x="2715" y="1310"/>
                      </a:cubicBezTo>
                      <a:lnTo>
                        <a:pt x="2715" y="1310"/>
                      </a:lnTo>
                      <a:cubicBezTo>
                        <a:pt x="2733" y="1329"/>
                        <a:pt x="2742" y="1337"/>
                        <a:pt x="2739" y="1337"/>
                      </a:cubicBezTo>
                      <a:cubicBezTo>
                        <a:pt x="2737" y="1337"/>
                        <a:pt x="2726" y="1331"/>
                        <a:pt x="2705" y="1320"/>
                      </a:cubicBezTo>
                      <a:cubicBezTo>
                        <a:pt x="2686" y="1305"/>
                        <a:pt x="2676" y="1297"/>
                        <a:pt x="2674" y="1297"/>
                      </a:cubicBezTo>
                      <a:lnTo>
                        <a:pt x="2674" y="1297"/>
                      </a:lnTo>
                      <a:cubicBezTo>
                        <a:pt x="2673" y="1297"/>
                        <a:pt x="2681" y="1306"/>
                        <a:pt x="2699" y="1326"/>
                      </a:cubicBezTo>
                      <a:cubicBezTo>
                        <a:pt x="2708" y="1338"/>
                        <a:pt x="2712" y="1344"/>
                        <a:pt x="2709" y="1344"/>
                      </a:cubicBezTo>
                      <a:cubicBezTo>
                        <a:pt x="2707" y="1344"/>
                        <a:pt x="2701" y="1341"/>
                        <a:pt x="2690" y="1335"/>
                      </a:cubicBezTo>
                      <a:cubicBezTo>
                        <a:pt x="2682" y="1329"/>
                        <a:pt x="2677" y="1326"/>
                        <a:pt x="2675" y="1326"/>
                      </a:cubicBezTo>
                      <a:cubicBezTo>
                        <a:pt x="2672" y="1326"/>
                        <a:pt x="2675" y="1332"/>
                        <a:pt x="2687" y="1341"/>
                      </a:cubicBezTo>
                      <a:cubicBezTo>
                        <a:pt x="2711" y="1368"/>
                        <a:pt x="2721" y="1392"/>
                        <a:pt x="2712" y="1392"/>
                      </a:cubicBezTo>
                      <a:cubicBezTo>
                        <a:pt x="2708" y="1392"/>
                        <a:pt x="2701" y="1388"/>
                        <a:pt x="2690" y="1379"/>
                      </a:cubicBezTo>
                      <a:lnTo>
                        <a:pt x="2690" y="1379"/>
                      </a:lnTo>
                      <a:cubicBezTo>
                        <a:pt x="2690" y="1379"/>
                        <a:pt x="2684" y="1385"/>
                        <a:pt x="2699" y="1404"/>
                      </a:cubicBezTo>
                      <a:cubicBezTo>
                        <a:pt x="2717" y="1424"/>
                        <a:pt x="2726" y="1433"/>
                        <a:pt x="2725" y="1433"/>
                      </a:cubicBezTo>
                      <a:cubicBezTo>
                        <a:pt x="2723" y="1433"/>
                        <a:pt x="2714" y="1425"/>
                        <a:pt x="2696" y="1410"/>
                      </a:cubicBezTo>
                      <a:cubicBezTo>
                        <a:pt x="2678" y="1400"/>
                        <a:pt x="2666" y="1395"/>
                        <a:pt x="2662" y="1395"/>
                      </a:cubicBezTo>
                      <a:cubicBezTo>
                        <a:pt x="2654" y="1395"/>
                        <a:pt x="2661" y="1406"/>
                        <a:pt x="2684" y="1426"/>
                      </a:cubicBezTo>
                      <a:cubicBezTo>
                        <a:pt x="2684" y="1426"/>
                        <a:pt x="2692" y="1441"/>
                        <a:pt x="2683" y="1441"/>
                      </a:cubicBezTo>
                      <a:cubicBezTo>
                        <a:pt x="2681" y="1441"/>
                        <a:pt x="2678" y="1440"/>
                        <a:pt x="2674" y="1439"/>
                      </a:cubicBezTo>
                      <a:cubicBezTo>
                        <a:pt x="2670" y="1438"/>
                        <a:pt x="2665" y="1437"/>
                        <a:pt x="2661" y="1437"/>
                      </a:cubicBezTo>
                      <a:cubicBezTo>
                        <a:pt x="2634" y="1437"/>
                        <a:pt x="2605" y="1452"/>
                        <a:pt x="2643" y="1476"/>
                      </a:cubicBezTo>
                      <a:lnTo>
                        <a:pt x="2633" y="1486"/>
                      </a:lnTo>
                      <a:cubicBezTo>
                        <a:pt x="2628" y="1485"/>
                        <a:pt x="2623" y="1485"/>
                        <a:pt x="2619" y="1485"/>
                      </a:cubicBezTo>
                      <a:cubicBezTo>
                        <a:pt x="2604" y="1485"/>
                        <a:pt x="2602" y="1490"/>
                        <a:pt x="2615" y="1508"/>
                      </a:cubicBezTo>
                      <a:lnTo>
                        <a:pt x="2630" y="1530"/>
                      </a:lnTo>
                      <a:cubicBezTo>
                        <a:pt x="2615" y="1517"/>
                        <a:pt x="2595" y="1506"/>
                        <a:pt x="2587" y="1506"/>
                      </a:cubicBezTo>
                      <a:cubicBezTo>
                        <a:pt x="2585" y="1506"/>
                        <a:pt x="2584" y="1506"/>
                        <a:pt x="2583" y="1508"/>
                      </a:cubicBezTo>
                      <a:cubicBezTo>
                        <a:pt x="2577" y="1514"/>
                        <a:pt x="2577" y="1514"/>
                        <a:pt x="2599" y="1530"/>
                      </a:cubicBezTo>
                      <a:cubicBezTo>
                        <a:pt x="2621" y="1539"/>
                        <a:pt x="2618" y="1545"/>
                        <a:pt x="2611" y="1548"/>
                      </a:cubicBezTo>
                      <a:cubicBezTo>
                        <a:pt x="2611" y="1550"/>
                        <a:pt x="2609" y="1550"/>
                        <a:pt x="2607" y="1550"/>
                      </a:cubicBezTo>
                      <a:cubicBezTo>
                        <a:pt x="2598" y="1550"/>
                        <a:pt x="2579" y="1542"/>
                        <a:pt x="2564" y="1530"/>
                      </a:cubicBezTo>
                      <a:lnTo>
                        <a:pt x="2561" y="1536"/>
                      </a:lnTo>
                      <a:cubicBezTo>
                        <a:pt x="2585" y="1555"/>
                        <a:pt x="2592" y="1564"/>
                        <a:pt x="2589" y="1564"/>
                      </a:cubicBezTo>
                      <a:cubicBezTo>
                        <a:pt x="2588" y="1564"/>
                        <a:pt x="2582" y="1561"/>
                        <a:pt x="2574" y="1555"/>
                      </a:cubicBezTo>
                      <a:cubicBezTo>
                        <a:pt x="2566" y="1551"/>
                        <a:pt x="2560" y="1550"/>
                        <a:pt x="2555" y="1550"/>
                      </a:cubicBezTo>
                      <a:cubicBezTo>
                        <a:pt x="2548" y="1550"/>
                        <a:pt x="2544" y="1554"/>
                        <a:pt x="2542" y="1558"/>
                      </a:cubicBezTo>
                      <a:lnTo>
                        <a:pt x="2521" y="1542"/>
                      </a:lnTo>
                      <a:cubicBezTo>
                        <a:pt x="2515" y="1539"/>
                        <a:pt x="2512" y="1537"/>
                        <a:pt x="2511" y="1537"/>
                      </a:cubicBezTo>
                      <a:lnTo>
                        <a:pt x="2511" y="1537"/>
                      </a:lnTo>
                      <a:cubicBezTo>
                        <a:pt x="2508" y="1537"/>
                        <a:pt x="2522" y="1549"/>
                        <a:pt x="2536" y="1561"/>
                      </a:cubicBezTo>
                      <a:cubicBezTo>
                        <a:pt x="2536" y="1561"/>
                        <a:pt x="2533" y="1567"/>
                        <a:pt x="2530" y="1573"/>
                      </a:cubicBezTo>
                      <a:cubicBezTo>
                        <a:pt x="2524" y="1577"/>
                        <a:pt x="2521" y="1583"/>
                        <a:pt x="2542" y="1592"/>
                      </a:cubicBezTo>
                      <a:cubicBezTo>
                        <a:pt x="2564" y="1608"/>
                        <a:pt x="2583" y="1624"/>
                        <a:pt x="2580" y="1630"/>
                      </a:cubicBezTo>
                      <a:cubicBezTo>
                        <a:pt x="2562" y="1617"/>
                        <a:pt x="2545" y="1603"/>
                        <a:pt x="2539" y="1603"/>
                      </a:cubicBezTo>
                      <a:cubicBezTo>
                        <a:pt x="2538" y="1603"/>
                        <a:pt x="2537" y="1604"/>
                        <a:pt x="2536" y="1605"/>
                      </a:cubicBezTo>
                      <a:cubicBezTo>
                        <a:pt x="2535" y="1606"/>
                        <a:pt x="2534" y="1606"/>
                        <a:pt x="2533" y="1606"/>
                      </a:cubicBezTo>
                      <a:cubicBezTo>
                        <a:pt x="2525" y="1606"/>
                        <a:pt x="2511" y="1592"/>
                        <a:pt x="2511" y="1592"/>
                      </a:cubicBezTo>
                      <a:cubicBezTo>
                        <a:pt x="2501" y="1582"/>
                        <a:pt x="2494" y="1578"/>
                        <a:pt x="2489" y="1578"/>
                      </a:cubicBezTo>
                      <a:cubicBezTo>
                        <a:pt x="2478" y="1578"/>
                        <a:pt x="2481" y="1601"/>
                        <a:pt x="2492" y="1614"/>
                      </a:cubicBezTo>
                      <a:cubicBezTo>
                        <a:pt x="2510" y="1639"/>
                        <a:pt x="2517" y="1651"/>
                        <a:pt x="2512" y="1651"/>
                      </a:cubicBezTo>
                      <a:cubicBezTo>
                        <a:pt x="2508" y="1651"/>
                        <a:pt x="2498" y="1643"/>
                        <a:pt x="2480" y="1630"/>
                      </a:cubicBezTo>
                      <a:cubicBezTo>
                        <a:pt x="2471" y="1623"/>
                        <a:pt x="2465" y="1621"/>
                        <a:pt x="2463" y="1621"/>
                      </a:cubicBezTo>
                      <a:cubicBezTo>
                        <a:pt x="2455" y="1621"/>
                        <a:pt x="2483" y="1654"/>
                        <a:pt x="2527" y="1692"/>
                      </a:cubicBezTo>
                      <a:lnTo>
                        <a:pt x="2580" y="1746"/>
                      </a:lnTo>
                      <a:lnTo>
                        <a:pt x="2580" y="1746"/>
                      </a:lnTo>
                      <a:lnTo>
                        <a:pt x="2521" y="1699"/>
                      </a:lnTo>
                      <a:cubicBezTo>
                        <a:pt x="2478" y="1669"/>
                        <a:pt x="2458" y="1655"/>
                        <a:pt x="2452" y="1655"/>
                      </a:cubicBezTo>
                      <a:cubicBezTo>
                        <a:pt x="2446" y="1655"/>
                        <a:pt x="2452" y="1667"/>
                        <a:pt x="2464" y="1689"/>
                      </a:cubicBezTo>
                      <a:cubicBezTo>
                        <a:pt x="2470" y="1705"/>
                        <a:pt x="2472" y="1712"/>
                        <a:pt x="2469" y="1712"/>
                      </a:cubicBezTo>
                      <a:cubicBezTo>
                        <a:pt x="2467" y="1712"/>
                        <a:pt x="2463" y="1709"/>
                        <a:pt x="2455" y="1702"/>
                      </a:cubicBezTo>
                      <a:cubicBezTo>
                        <a:pt x="2446" y="1695"/>
                        <a:pt x="2440" y="1692"/>
                        <a:pt x="2435" y="1692"/>
                      </a:cubicBezTo>
                      <a:cubicBezTo>
                        <a:pt x="2429" y="1692"/>
                        <a:pt x="2424" y="1696"/>
                        <a:pt x="2417" y="1705"/>
                      </a:cubicBezTo>
                      <a:cubicBezTo>
                        <a:pt x="2405" y="1724"/>
                        <a:pt x="2398" y="1727"/>
                        <a:pt x="2420" y="1743"/>
                      </a:cubicBezTo>
                      <a:cubicBezTo>
                        <a:pt x="2420" y="1743"/>
                        <a:pt x="2414" y="1749"/>
                        <a:pt x="2411" y="1755"/>
                      </a:cubicBezTo>
                      <a:cubicBezTo>
                        <a:pt x="2398" y="1747"/>
                        <a:pt x="2390" y="1743"/>
                        <a:pt x="2385" y="1743"/>
                      </a:cubicBezTo>
                      <a:cubicBezTo>
                        <a:pt x="2376" y="1743"/>
                        <a:pt x="2389" y="1763"/>
                        <a:pt x="2420" y="1780"/>
                      </a:cubicBezTo>
                      <a:cubicBezTo>
                        <a:pt x="2420" y="1780"/>
                        <a:pt x="2417" y="1786"/>
                        <a:pt x="2414" y="1793"/>
                      </a:cubicBezTo>
                      <a:lnTo>
                        <a:pt x="2392" y="1777"/>
                      </a:lnTo>
                      <a:cubicBezTo>
                        <a:pt x="2387" y="1772"/>
                        <a:pt x="2382" y="1770"/>
                        <a:pt x="2377" y="1770"/>
                      </a:cubicBezTo>
                      <a:cubicBezTo>
                        <a:pt x="2366" y="1770"/>
                        <a:pt x="2354" y="1784"/>
                        <a:pt x="2329" y="1815"/>
                      </a:cubicBezTo>
                      <a:cubicBezTo>
                        <a:pt x="2289" y="1862"/>
                        <a:pt x="2286" y="1868"/>
                        <a:pt x="2323" y="1899"/>
                      </a:cubicBezTo>
                      <a:cubicBezTo>
                        <a:pt x="2342" y="1919"/>
                        <a:pt x="2350" y="1929"/>
                        <a:pt x="2346" y="1929"/>
                      </a:cubicBezTo>
                      <a:cubicBezTo>
                        <a:pt x="2342" y="1929"/>
                        <a:pt x="2332" y="1923"/>
                        <a:pt x="2314" y="1909"/>
                      </a:cubicBezTo>
                      <a:cubicBezTo>
                        <a:pt x="2302" y="1899"/>
                        <a:pt x="2287" y="1891"/>
                        <a:pt x="2284" y="1891"/>
                      </a:cubicBezTo>
                      <a:cubicBezTo>
                        <a:pt x="2282" y="1891"/>
                        <a:pt x="2284" y="1894"/>
                        <a:pt x="2292" y="1899"/>
                      </a:cubicBezTo>
                      <a:cubicBezTo>
                        <a:pt x="2292" y="1899"/>
                        <a:pt x="2288" y="1903"/>
                        <a:pt x="2277" y="1903"/>
                      </a:cubicBezTo>
                      <a:cubicBezTo>
                        <a:pt x="2272" y="1903"/>
                        <a:pt x="2266" y="1902"/>
                        <a:pt x="2257" y="1899"/>
                      </a:cubicBezTo>
                      <a:cubicBezTo>
                        <a:pt x="2244" y="1895"/>
                        <a:pt x="2236" y="1894"/>
                        <a:pt x="2230" y="1894"/>
                      </a:cubicBezTo>
                      <a:cubicBezTo>
                        <a:pt x="2212" y="1894"/>
                        <a:pt x="2224" y="1909"/>
                        <a:pt x="2239" y="1921"/>
                      </a:cubicBezTo>
                      <a:cubicBezTo>
                        <a:pt x="2259" y="1933"/>
                        <a:pt x="2265" y="1937"/>
                        <a:pt x="2263" y="1937"/>
                      </a:cubicBezTo>
                      <a:cubicBezTo>
                        <a:pt x="2261" y="1937"/>
                        <a:pt x="2248" y="1932"/>
                        <a:pt x="2235" y="1927"/>
                      </a:cubicBezTo>
                      <a:cubicBezTo>
                        <a:pt x="2220" y="1920"/>
                        <a:pt x="2204" y="1913"/>
                        <a:pt x="2200" y="1913"/>
                      </a:cubicBezTo>
                      <a:cubicBezTo>
                        <a:pt x="2197" y="1913"/>
                        <a:pt x="2199" y="1915"/>
                        <a:pt x="2207" y="1921"/>
                      </a:cubicBezTo>
                      <a:cubicBezTo>
                        <a:pt x="2219" y="1938"/>
                        <a:pt x="2216" y="1969"/>
                        <a:pt x="2198" y="1969"/>
                      </a:cubicBezTo>
                      <a:cubicBezTo>
                        <a:pt x="2192" y="1969"/>
                        <a:pt x="2185" y="1966"/>
                        <a:pt x="2176" y="1959"/>
                      </a:cubicBezTo>
                      <a:lnTo>
                        <a:pt x="2166" y="1971"/>
                      </a:lnTo>
                      <a:cubicBezTo>
                        <a:pt x="2185" y="1987"/>
                        <a:pt x="2176" y="1996"/>
                        <a:pt x="2170" y="2006"/>
                      </a:cubicBezTo>
                      <a:cubicBezTo>
                        <a:pt x="2164" y="2013"/>
                        <a:pt x="2160" y="2018"/>
                        <a:pt x="2153" y="2018"/>
                      </a:cubicBezTo>
                      <a:cubicBezTo>
                        <a:pt x="2149" y="2018"/>
                        <a:pt x="2143" y="2016"/>
                        <a:pt x="2135" y="2009"/>
                      </a:cubicBezTo>
                      <a:cubicBezTo>
                        <a:pt x="2129" y="2000"/>
                        <a:pt x="2124" y="1996"/>
                        <a:pt x="2122" y="1996"/>
                      </a:cubicBezTo>
                      <a:lnTo>
                        <a:pt x="2122" y="1996"/>
                      </a:lnTo>
                      <a:cubicBezTo>
                        <a:pt x="2119" y="1996"/>
                        <a:pt x="2120" y="2004"/>
                        <a:pt x="2126" y="2018"/>
                      </a:cubicBezTo>
                      <a:cubicBezTo>
                        <a:pt x="2123" y="2025"/>
                        <a:pt x="2157" y="2059"/>
                        <a:pt x="2154" y="2065"/>
                      </a:cubicBezTo>
                      <a:cubicBezTo>
                        <a:pt x="2173" y="2081"/>
                        <a:pt x="2188" y="2103"/>
                        <a:pt x="2182" y="2109"/>
                      </a:cubicBezTo>
                      <a:lnTo>
                        <a:pt x="2163" y="2094"/>
                      </a:lnTo>
                      <a:lnTo>
                        <a:pt x="2123" y="2062"/>
                      </a:lnTo>
                      <a:lnTo>
                        <a:pt x="2123" y="2062"/>
                      </a:lnTo>
                      <a:cubicBezTo>
                        <a:pt x="2119" y="2065"/>
                        <a:pt x="2116" y="2072"/>
                        <a:pt x="2135" y="2087"/>
                      </a:cubicBezTo>
                      <a:cubicBezTo>
                        <a:pt x="2125" y="2084"/>
                        <a:pt x="2119" y="2082"/>
                        <a:pt x="2114" y="2082"/>
                      </a:cubicBezTo>
                      <a:cubicBezTo>
                        <a:pt x="2107" y="2082"/>
                        <a:pt x="2103" y="2086"/>
                        <a:pt x="2097" y="2094"/>
                      </a:cubicBezTo>
                      <a:cubicBezTo>
                        <a:pt x="2085" y="2103"/>
                        <a:pt x="2082" y="2125"/>
                        <a:pt x="2094" y="2134"/>
                      </a:cubicBezTo>
                      <a:cubicBezTo>
                        <a:pt x="2083" y="2128"/>
                        <a:pt x="2074" y="2125"/>
                        <a:pt x="2066" y="2125"/>
                      </a:cubicBezTo>
                      <a:cubicBezTo>
                        <a:pt x="2042" y="2125"/>
                        <a:pt x="2034" y="2150"/>
                        <a:pt x="2060" y="2178"/>
                      </a:cubicBezTo>
                      <a:cubicBezTo>
                        <a:pt x="2073" y="2189"/>
                        <a:pt x="2075" y="2195"/>
                        <a:pt x="2068" y="2195"/>
                      </a:cubicBezTo>
                      <a:cubicBezTo>
                        <a:pt x="2064" y="2195"/>
                        <a:pt x="2059" y="2194"/>
                        <a:pt x="2050" y="2191"/>
                      </a:cubicBezTo>
                      <a:cubicBezTo>
                        <a:pt x="2040" y="2185"/>
                        <a:pt x="2034" y="2182"/>
                        <a:pt x="2031" y="2182"/>
                      </a:cubicBezTo>
                      <a:cubicBezTo>
                        <a:pt x="2028" y="2182"/>
                        <a:pt x="2032" y="2188"/>
                        <a:pt x="2041" y="2200"/>
                      </a:cubicBezTo>
                      <a:cubicBezTo>
                        <a:pt x="2048" y="2209"/>
                        <a:pt x="2047" y="2212"/>
                        <a:pt x="2043" y="2212"/>
                      </a:cubicBezTo>
                      <a:cubicBezTo>
                        <a:pt x="2037" y="2212"/>
                        <a:pt x="2023" y="2206"/>
                        <a:pt x="2010" y="2200"/>
                      </a:cubicBezTo>
                      <a:cubicBezTo>
                        <a:pt x="1988" y="2188"/>
                        <a:pt x="1976" y="2184"/>
                        <a:pt x="1970" y="2184"/>
                      </a:cubicBezTo>
                      <a:cubicBezTo>
                        <a:pt x="1964" y="2184"/>
                        <a:pt x="1967" y="2190"/>
                        <a:pt x="1975" y="2200"/>
                      </a:cubicBezTo>
                      <a:cubicBezTo>
                        <a:pt x="1985" y="2228"/>
                        <a:pt x="1978" y="2238"/>
                        <a:pt x="1972" y="2244"/>
                      </a:cubicBezTo>
                      <a:cubicBezTo>
                        <a:pt x="1985" y="2269"/>
                        <a:pt x="1978" y="2275"/>
                        <a:pt x="2003" y="2285"/>
                      </a:cubicBezTo>
                      <a:cubicBezTo>
                        <a:pt x="2016" y="2297"/>
                        <a:pt x="2029" y="2310"/>
                        <a:pt x="2038" y="2322"/>
                      </a:cubicBezTo>
                      <a:cubicBezTo>
                        <a:pt x="2043" y="2333"/>
                        <a:pt x="2042" y="2336"/>
                        <a:pt x="2040" y="2336"/>
                      </a:cubicBezTo>
                      <a:cubicBezTo>
                        <a:pt x="2037" y="2336"/>
                        <a:pt x="2031" y="2330"/>
                        <a:pt x="2035" y="2329"/>
                      </a:cubicBezTo>
                      <a:cubicBezTo>
                        <a:pt x="2022" y="2300"/>
                        <a:pt x="2019" y="2307"/>
                        <a:pt x="1994" y="2297"/>
                      </a:cubicBezTo>
                      <a:cubicBezTo>
                        <a:pt x="1986" y="2293"/>
                        <a:pt x="1980" y="2292"/>
                        <a:pt x="1976" y="2292"/>
                      </a:cubicBezTo>
                      <a:cubicBezTo>
                        <a:pt x="1965" y="2292"/>
                        <a:pt x="1961" y="2299"/>
                        <a:pt x="1956" y="2304"/>
                      </a:cubicBezTo>
                      <a:lnTo>
                        <a:pt x="1938" y="2322"/>
                      </a:lnTo>
                      <a:cubicBezTo>
                        <a:pt x="1906" y="2325"/>
                        <a:pt x="1900" y="2329"/>
                        <a:pt x="1922" y="2344"/>
                      </a:cubicBezTo>
                      <a:lnTo>
                        <a:pt x="1941" y="2360"/>
                      </a:lnTo>
                      <a:cubicBezTo>
                        <a:pt x="1933" y="2356"/>
                        <a:pt x="1926" y="2354"/>
                        <a:pt x="1918" y="2354"/>
                      </a:cubicBezTo>
                      <a:cubicBezTo>
                        <a:pt x="1883" y="2354"/>
                        <a:pt x="1856" y="2398"/>
                        <a:pt x="1884" y="2432"/>
                      </a:cubicBezTo>
                      <a:cubicBezTo>
                        <a:pt x="1890" y="2437"/>
                        <a:pt x="1892" y="2439"/>
                        <a:pt x="1892" y="2439"/>
                      </a:cubicBezTo>
                      <a:cubicBezTo>
                        <a:pt x="1892" y="2439"/>
                        <a:pt x="1878" y="2427"/>
                        <a:pt x="1862" y="2416"/>
                      </a:cubicBezTo>
                      <a:cubicBezTo>
                        <a:pt x="1854" y="2409"/>
                        <a:pt x="1848" y="2406"/>
                        <a:pt x="1844" y="2406"/>
                      </a:cubicBezTo>
                      <a:cubicBezTo>
                        <a:pt x="1839" y="2406"/>
                        <a:pt x="1836" y="2410"/>
                        <a:pt x="1831" y="2416"/>
                      </a:cubicBezTo>
                      <a:cubicBezTo>
                        <a:pt x="1825" y="2420"/>
                        <a:pt x="1828" y="2457"/>
                        <a:pt x="1815" y="2476"/>
                      </a:cubicBezTo>
                      <a:cubicBezTo>
                        <a:pt x="1797" y="2495"/>
                        <a:pt x="1784" y="2514"/>
                        <a:pt x="1803" y="2526"/>
                      </a:cubicBezTo>
                      <a:cubicBezTo>
                        <a:pt x="1802" y="2528"/>
                        <a:pt x="1801" y="2530"/>
                        <a:pt x="1799" y="2530"/>
                      </a:cubicBezTo>
                      <a:cubicBezTo>
                        <a:pt x="1796" y="2530"/>
                        <a:pt x="1791" y="2526"/>
                        <a:pt x="1778" y="2517"/>
                      </a:cubicBezTo>
                      <a:cubicBezTo>
                        <a:pt x="1771" y="2506"/>
                        <a:pt x="1766" y="2502"/>
                        <a:pt x="1762" y="2502"/>
                      </a:cubicBezTo>
                      <a:cubicBezTo>
                        <a:pt x="1759" y="2502"/>
                        <a:pt x="1757" y="2505"/>
                        <a:pt x="1756" y="2507"/>
                      </a:cubicBezTo>
                      <a:cubicBezTo>
                        <a:pt x="1750" y="2514"/>
                        <a:pt x="1772" y="2529"/>
                        <a:pt x="1790" y="2545"/>
                      </a:cubicBezTo>
                      <a:cubicBezTo>
                        <a:pt x="1805" y="2557"/>
                        <a:pt x="1806" y="2562"/>
                        <a:pt x="1793" y="2562"/>
                      </a:cubicBezTo>
                      <a:cubicBezTo>
                        <a:pt x="1789" y="2562"/>
                        <a:pt x="1784" y="2561"/>
                        <a:pt x="1778" y="2561"/>
                      </a:cubicBezTo>
                      <a:cubicBezTo>
                        <a:pt x="1774" y="2559"/>
                        <a:pt x="1770" y="2559"/>
                        <a:pt x="1767" y="2559"/>
                      </a:cubicBezTo>
                      <a:cubicBezTo>
                        <a:pt x="1744" y="2559"/>
                        <a:pt x="1729" y="2583"/>
                        <a:pt x="1740" y="2604"/>
                      </a:cubicBezTo>
                      <a:cubicBezTo>
                        <a:pt x="1739" y="2606"/>
                        <a:pt x="1736" y="2608"/>
                        <a:pt x="1732" y="2608"/>
                      </a:cubicBezTo>
                      <a:cubicBezTo>
                        <a:pt x="1728" y="2608"/>
                        <a:pt x="1721" y="2606"/>
                        <a:pt x="1712" y="2598"/>
                      </a:cubicBezTo>
                      <a:cubicBezTo>
                        <a:pt x="1702" y="2595"/>
                        <a:pt x="1692" y="2591"/>
                        <a:pt x="1685" y="2591"/>
                      </a:cubicBezTo>
                      <a:cubicBezTo>
                        <a:pt x="1674" y="2591"/>
                        <a:pt x="1671" y="2599"/>
                        <a:pt x="1690" y="2626"/>
                      </a:cubicBezTo>
                      <a:cubicBezTo>
                        <a:pt x="1689" y="2627"/>
                        <a:pt x="1688" y="2628"/>
                        <a:pt x="1687" y="2628"/>
                      </a:cubicBezTo>
                      <a:cubicBezTo>
                        <a:pt x="1685" y="2628"/>
                        <a:pt x="1680" y="2625"/>
                        <a:pt x="1665" y="2614"/>
                      </a:cubicBezTo>
                      <a:cubicBezTo>
                        <a:pt x="1654" y="2609"/>
                        <a:pt x="1642" y="2602"/>
                        <a:pt x="1639" y="2602"/>
                      </a:cubicBezTo>
                      <a:cubicBezTo>
                        <a:pt x="1635" y="2602"/>
                        <a:pt x="1639" y="2608"/>
                        <a:pt x="1656" y="2626"/>
                      </a:cubicBezTo>
                      <a:cubicBezTo>
                        <a:pt x="1667" y="2649"/>
                        <a:pt x="1658" y="2664"/>
                        <a:pt x="1632" y="2664"/>
                      </a:cubicBezTo>
                      <a:cubicBezTo>
                        <a:pt x="1629" y="2664"/>
                        <a:pt x="1627" y="2664"/>
                        <a:pt x="1624" y="2664"/>
                      </a:cubicBezTo>
                      <a:lnTo>
                        <a:pt x="1624" y="2664"/>
                      </a:lnTo>
                      <a:cubicBezTo>
                        <a:pt x="1621" y="2667"/>
                        <a:pt x="1618" y="2673"/>
                        <a:pt x="1637" y="2689"/>
                      </a:cubicBezTo>
                      <a:cubicBezTo>
                        <a:pt x="1650" y="2700"/>
                        <a:pt x="1665" y="2711"/>
                        <a:pt x="1665" y="2711"/>
                      </a:cubicBezTo>
                      <a:cubicBezTo>
                        <a:pt x="1665" y="2711"/>
                        <a:pt x="1662" y="2709"/>
                        <a:pt x="1656" y="2705"/>
                      </a:cubicBezTo>
                      <a:cubicBezTo>
                        <a:pt x="1636" y="2693"/>
                        <a:pt x="1625" y="2687"/>
                        <a:pt x="1622" y="2687"/>
                      </a:cubicBezTo>
                      <a:cubicBezTo>
                        <a:pt x="1619" y="2687"/>
                        <a:pt x="1627" y="2697"/>
                        <a:pt x="1646" y="2717"/>
                      </a:cubicBezTo>
                      <a:cubicBezTo>
                        <a:pt x="1658" y="2726"/>
                        <a:pt x="1662" y="2731"/>
                        <a:pt x="1659" y="2731"/>
                      </a:cubicBezTo>
                      <a:cubicBezTo>
                        <a:pt x="1657" y="2731"/>
                        <a:pt x="1652" y="2727"/>
                        <a:pt x="1643" y="2720"/>
                      </a:cubicBezTo>
                      <a:cubicBezTo>
                        <a:pt x="1632" y="2716"/>
                        <a:pt x="1626" y="2715"/>
                        <a:pt x="1621" y="2715"/>
                      </a:cubicBezTo>
                      <a:cubicBezTo>
                        <a:pt x="1616" y="2715"/>
                        <a:pt x="1615" y="2717"/>
                        <a:pt x="1615" y="2717"/>
                      </a:cubicBezTo>
                      <a:cubicBezTo>
                        <a:pt x="1609" y="2742"/>
                        <a:pt x="1599" y="2767"/>
                        <a:pt x="1587" y="2792"/>
                      </a:cubicBezTo>
                      <a:cubicBezTo>
                        <a:pt x="1549" y="2833"/>
                        <a:pt x="1537" y="2849"/>
                        <a:pt x="1555" y="2865"/>
                      </a:cubicBezTo>
                      <a:cubicBezTo>
                        <a:pt x="1565" y="2878"/>
                        <a:pt x="1569" y="2883"/>
                        <a:pt x="1565" y="2883"/>
                      </a:cubicBezTo>
                      <a:cubicBezTo>
                        <a:pt x="1562" y="2883"/>
                        <a:pt x="1556" y="2881"/>
                        <a:pt x="1546" y="2877"/>
                      </a:cubicBezTo>
                      <a:cubicBezTo>
                        <a:pt x="1536" y="2873"/>
                        <a:pt x="1529" y="2871"/>
                        <a:pt x="1525" y="2871"/>
                      </a:cubicBezTo>
                      <a:cubicBezTo>
                        <a:pt x="1519" y="2871"/>
                        <a:pt x="1516" y="2874"/>
                        <a:pt x="1515" y="2877"/>
                      </a:cubicBezTo>
                      <a:cubicBezTo>
                        <a:pt x="1513" y="2880"/>
                        <a:pt x="1511" y="2882"/>
                        <a:pt x="1507" y="2882"/>
                      </a:cubicBezTo>
                      <a:cubicBezTo>
                        <a:pt x="1503" y="2882"/>
                        <a:pt x="1496" y="2879"/>
                        <a:pt x="1486" y="2871"/>
                      </a:cubicBezTo>
                      <a:lnTo>
                        <a:pt x="1486" y="2871"/>
                      </a:lnTo>
                      <a:cubicBezTo>
                        <a:pt x="1502" y="2893"/>
                        <a:pt x="1502" y="2893"/>
                        <a:pt x="1496" y="2899"/>
                      </a:cubicBezTo>
                      <a:cubicBezTo>
                        <a:pt x="1488" y="2893"/>
                        <a:pt x="1483" y="2890"/>
                        <a:pt x="1480" y="2890"/>
                      </a:cubicBezTo>
                      <a:cubicBezTo>
                        <a:pt x="1475" y="2890"/>
                        <a:pt x="1477" y="2897"/>
                        <a:pt x="1486" y="2908"/>
                      </a:cubicBezTo>
                      <a:cubicBezTo>
                        <a:pt x="1506" y="2928"/>
                        <a:pt x="1515" y="2937"/>
                        <a:pt x="1514" y="2937"/>
                      </a:cubicBezTo>
                      <a:cubicBezTo>
                        <a:pt x="1513" y="2937"/>
                        <a:pt x="1503" y="2930"/>
                        <a:pt x="1483" y="2915"/>
                      </a:cubicBezTo>
                      <a:cubicBezTo>
                        <a:pt x="1473" y="2906"/>
                        <a:pt x="1457" y="2902"/>
                        <a:pt x="1450" y="2902"/>
                      </a:cubicBezTo>
                      <a:cubicBezTo>
                        <a:pt x="1445" y="2902"/>
                        <a:pt x="1444" y="2904"/>
                        <a:pt x="1455" y="2908"/>
                      </a:cubicBezTo>
                      <a:cubicBezTo>
                        <a:pt x="1474" y="2924"/>
                        <a:pt x="1464" y="2937"/>
                        <a:pt x="1480" y="2959"/>
                      </a:cubicBezTo>
                      <a:cubicBezTo>
                        <a:pt x="1479" y="2960"/>
                        <a:pt x="1476" y="2962"/>
                        <a:pt x="1472" y="2962"/>
                      </a:cubicBezTo>
                      <a:cubicBezTo>
                        <a:pt x="1468" y="2962"/>
                        <a:pt x="1461" y="2960"/>
                        <a:pt x="1452" y="2952"/>
                      </a:cubicBezTo>
                      <a:cubicBezTo>
                        <a:pt x="1449" y="2951"/>
                        <a:pt x="1447" y="2951"/>
                        <a:pt x="1445" y="2951"/>
                      </a:cubicBezTo>
                      <a:cubicBezTo>
                        <a:pt x="1427" y="2951"/>
                        <a:pt x="1428" y="2986"/>
                        <a:pt x="1439" y="3006"/>
                      </a:cubicBezTo>
                      <a:cubicBezTo>
                        <a:pt x="1452" y="3015"/>
                        <a:pt x="1456" y="3021"/>
                        <a:pt x="1452" y="3021"/>
                      </a:cubicBezTo>
                      <a:cubicBezTo>
                        <a:pt x="1449" y="3021"/>
                        <a:pt x="1444" y="3018"/>
                        <a:pt x="1436" y="3012"/>
                      </a:cubicBezTo>
                      <a:cubicBezTo>
                        <a:pt x="1426" y="3003"/>
                        <a:pt x="1420" y="3000"/>
                        <a:pt x="1415" y="3000"/>
                      </a:cubicBezTo>
                      <a:cubicBezTo>
                        <a:pt x="1412" y="3000"/>
                        <a:pt x="1410" y="3003"/>
                        <a:pt x="1408" y="3006"/>
                      </a:cubicBezTo>
                      <a:cubicBezTo>
                        <a:pt x="1414" y="3013"/>
                        <a:pt x="1414" y="3016"/>
                        <a:pt x="1412" y="3016"/>
                      </a:cubicBezTo>
                      <a:cubicBezTo>
                        <a:pt x="1409" y="3016"/>
                        <a:pt x="1395" y="3006"/>
                        <a:pt x="1383" y="2996"/>
                      </a:cubicBezTo>
                      <a:cubicBezTo>
                        <a:pt x="1375" y="2985"/>
                        <a:pt x="1370" y="2981"/>
                        <a:pt x="1367" y="2981"/>
                      </a:cubicBezTo>
                      <a:cubicBezTo>
                        <a:pt x="1363" y="2981"/>
                        <a:pt x="1359" y="2985"/>
                        <a:pt x="1355" y="2990"/>
                      </a:cubicBezTo>
                      <a:cubicBezTo>
                        <a:pt x="1370" y="3012"/>
                        <a:pt x="1352" y="3034"/>
                        <a:pt x="1339" y="3049"/>
                      </a:cubicBezTo>
                      <a:cubicBezTo>
                        <a:pt x="1317" y="3078"/>
                        <a:pt x="1333" y="3096"/>
                        <a:pt x="1364" y="3140"/>
                      </a:cubicBezTo>
                      <a:lnTo>
                        <a:pt x="1399" y="3175"/>
                      </a:lnTo>
                      <a:lnTo>
                        <a:pt x="1358" y="3143"/>
                      </a:lnTo>
                      <a:cubicBezTo>
                        <a:pt x="1339" y="3128"/>
                        <a:pt x="1295" y="3103"/>
                        <a:pt x="1295" y="3103"/>
                      </a:cubicBezTo>
                      <a:lnTo>
                        <a:pt x="1295" y="3103"/>
                      </a:lnTo>
                      <a:cubicBezTo>
                        <a:pt x="1289" y="3109"/>
                        <a:pt x="1311" y="3125"/>
                        <a:pt x="1330" y="3140"/>
                      </a:cubicBezTo>
                      <a:cubicBezTo>
                        <a:pt x="1344" y="3152"/>
                        <a:pt x="1346" y="3158"/>
                        <a:pt x="1334" y="3158"/>
                      </a:cubicBezTo>
                      <a:cubicBezTo>
                        <a:pt x="1330" y="3158"/>
                        <a:pt x="1324" y="3158"/>
                        <a:pt x="1317" y="3156"/>
                      </a:cubicBezTo>
                      <a:cubicBezTo>
                        <a:pt x="1310" y="3154"/>
                        <a:pt x="1305" y="3154"/>
                        <a:pt x="1301" y="3154"/>
                      </a:cubicBezTo>
                      <a:cubicBezTo>
                        <a:pt x="1287" y="3154"/>
                        <a:pt x="1287" y="3161"/>
                        <a:pt x="1298" y="3178"/>
                      </a:cubicBezTo>
                      <a:cubicBezTo>
                        <a:pt x="1297" y="3181"/>
                        <a:pt x="1294" y="3184"/>
                        <a:pt x="1288" y="3184"/>
                      </a:cubicBezTo>
                      <a:cubicBezTo>
                        <a:pt x="1284" y="3184"/>
                        <a:pt x="1277" y="3182"/>
                        <a:pt x="1267" y="3178"/>
                      </a:cubicBezTo>
                      <a:lnTo>
                        <a:pt x="1267" y="3178"/>
                      </a:lnTo>
                      <a:cubicBezTo>
                        <a:pt x="1261" y="3184"/>
                        <a:pt x="1261" y="3184"/>
                        <a:pt x="1280" y="3200"/>
                      </a:cubicBezTo>
                      <a:cubicBezTo>
                        <a:pt x="1293" y="3210"/>
                        <a:pt x="1296" y="3215"/>
                        <a:pt x="1291" y="3215"/>
                      </a:cubicBezTo>
                      <a:cubicBezTo>
                        <a:pt x="1288" y="3215"/>
                        <a:pt x="1282" y="3213"/>
                        <a:pt x="1273" y="3209"/>
                      </a:cubicBezTo>
                      <a:cubicBezTo>
                        <a:pt x="1257" y="3200"/>
                        <a:pt x="1244" y="3196"/>
                        <a:pt x="1236" y="3196"/>
                      </a:cubicBezTo>
                      <a:cubicBezTo>
                        <a:pt x="1223" y="3196"/>
                        <a:pt x="1222" y="3206"/>
                        <a:pt x="1236" y="3215"/>
                      </a:cubicBezTo>
                      <a:cubicBezTo>
                        <a:pt x="1255" y="3231"/>
                        <a:pt x="1251" y="3237"/>
                        <a:pt x="1245" y="3241"/>
                      </a:cubicBezTo>
                      <a:cubicBezTo>
                        <a:pt x="1242" y="3247"/>
                        <a:pt x="1236" y="3253"/>
                        <a:pt x="1251" y="3275"/>
                      </a:cubicBezTo>
                      <a:lnTo>
                        <a:pt x="1242" y="3284"/>
                      </a:lnTo>
                      <a:cubicBezTo>
                        <a:pt x="1242" y="3285"/>
                        <a:pt x="1241" y="3286"/>
                        <a:pt x="1240" y="3286"/>
                      </a:cubicBezTo>
                      <a:cubicBezTo>
                        <a:pt x="1235" y="3286"/>
                        <a:pt x="1224" y="3268"/>
                        <a:pt x="1226" y="3262"/>
                      </a:cubicBezTo>
                      <a:lnTo>
                        <a:pt x="1204" y="3253"/>
                      </a:lnTo>
                      <a:cubicBezTo>
                        <a:pt x="1195" y="3266"/>
                        <a:pt x="1189" y="3269"/>
                        <a:pt x="1204" y="3291"/>
                      </a:cubicBezTo>
                      <a:cubicBezTo>
                        <a:pt x="1224" y="3310"/>
                        <a:pt x="1233" y="3320"/>
                        <a:pt x="1232" y="3320"/>
                      </a:cubicBezTo>
                      <a:cubicBezTo>
                        <a:pt x="1231" y="3320"/>
                        <a:pt x="1221" y="3312"/>
                        <a:pt x="1201" y="3297"/>
                      </a:cubicBezTo>
                      <a:cubicBezTo>
                        <a:pt x="1190" y="3287"/>
                        <a:pt x="1176" y="3279"/>
                        <a:pt x="1170" y="3279"/>
                      </a:cubicBezTo>
                      <a:cubicBezTo>
                        <a:pt x="1167" y="3279"/>
                        <a:pt x="1167" y="3282"/>
                        <a:pt x="1173" y="3291"/>
                      </a:cubicBezTo>
                      <a:cubicBezTo>
                        <a:pt x="1190" y="3310"/>
                        <a:pt x="1193" y="3316"/>
                        <a:pt x="1188" y="3316"/>
                      </a:cubicBezTo>
                      <a:cubicBezTo>
                        <a:pt x="1184" y="3316"/>
                        <a:pt x="1173" y="3310"/>
                        <a:pt x="1164" y="3303"/>
                      </a:cubicBezTo>
                      <a:cubicBezTo>
                        <a:pt x="1148" y="3286"/>
                        <a:pt x="1139" y="3277"/>
                        <a:pt x="1137" y="3277"/>
                      </a:cubicBezTo>
                      <a:lnTo>
                        <a:pt x="1137" y="3277"/>
                      </a:lnTo>
                      <a:cubicBezTo>
                        <a:pt x="1134" y="3277"/>
                        <a:pt x="1139" y="3290"/>
                        <a:pt x="1151" y="3319"/>
                      </a:cubicBezTo>
                      <a:cubicBezTo>
                        <a:pt x="1142" y="3328"/>
                        <a:pt x="1142" y="3366"/>
                        <a:pt x="1129" y="3382"/>
                      </a:cubicBezTo>
                      <a:cubicBezTo>
                        <a:pt x="1118" y="3398"/>
                        <a:pt x="1109" y="3407"/>
                        <a:pt x="1096" y="3407"/>
                      </a:cubicBezTo>
                      <a:cubicBezTo>
                        <a:pt x="1091" y="3407"/>
                        <a:pt x="1086" y="3406"/>
                        <a:pt x="1079" y="3404"/>
                      </a:cubicBezTo>
                      <a:cubicBezTo>
                        <a:pt x="1077" y="3402"/>
                        <a:pt x="1075" y="3400"/>
                        <a:pt x="1073" y="3399"/>
                      </a:cubicBezTo>
                      <a:lnTo>
                        <a:pt x="1073" y="3399"/>
                      </a:lnTo>
                      <a:cubicBezTo>
                        <a:pt x="1097" y="3421"/>
                        <a:pt x="1093" y="3427"/>
                        <a:pt x="1082" y="3441"/>
                      </a:cubicBezTo>
                      <a:cubicBezTo>
                        <a:pt x="1048" y="3441"/>
                        <a:pt x="1060" y="3466"/>
                        <a:pt x="1073" y="3488"/>
                      </a:cubicBezTo>
                      <a:lnTo>
                        <a:pt x="1082" y="3479"/>
                      </a:lnTo>
                      <a:cubicBezTo>
                        <a:pt x="1115" y="3504"/>
                        <a:pt x="1119" y="3511"/>
                        <a:pt x="1103" y="3511"/>
                      </a:cubicBezTo>
                      <a:cubicBezTo>
                        <a:pt x="1099" y="3511"/>
                        <a:pt x="1094" y="3511"/>
                        <a:pt x="1088" y="3510"/>
                      </a:cubicBezTo>
                      <a:cubicBezTo>
                        <a:pt x="1088" y="3511"/>
                        <a:pt x="1087" y="3511"/>
                        <a:pt x="1086" y="3511"/>
                      </a:cubicBezTo>
                      <a:cubicBezTo>
                        <a:pt x="1079" y="3511"/>
                        <a:pt x="1063" y="3498"/>
                        <a:pt x="1045" y="3485"/>
                      </a:cubicBezTo>
                      <a:cubicBezTo>
                        <a:pt x="1029" y="3472"/>
                        <a:pt x="1009" y="3461"/>
                        <a:pt x="1001" y="3461"/>
                      </a:cubicBezTo>
                      <a:cubicBezTo>
                        <a:pt x="999" y="3461"/>
                        <a:pt x="998" y="3462"/>
                        <a:pt x="998" y="3463"/>
                      </a:cubicBezTo>
                      <a:cubicBezTo>
                        <a:pt x="991" y="3469"/>
                        <a:pt x="988" y="3476"/>
                        <a:pt x="1013" y="3485"/>
                      </a:cubicBezTo>
                      <a:cubicBezTo>
                        <a:pt x="1032" y="3501"/>
                        <a:pt x="1032" y="3501"/>
                        <a:pt x="1029" y="3504"/>
                      </a:cubicBezTo>
                      <a:cubicBezTo>
                        <a:pt x="1023" y="3510"/>
                        <a:pt x="1019" y="3516"/>
                        <a:pt x="1035" y="3538"/>
                      </a:cubicBezTo>
                      <a:cubicBezTo>
                        <a:pt x="1054" y="3554"/>
                        <a:pt x="1051" y="3557"/>
                        <a:pt x="1045" y="3563"/>
                      </a:cubicBezTo>
                      <a:cubicBezTo>
                        <a:pt x="1036" y="3560"/>
                        <a:pt x="1030" y="3559"/>
                        <a:pt x="1025" y="3559"/>
                      </a:cubicBezTo>
                      <a:cubicBezTo>
                        <a:pt x="1016" y="3559"/>
                        <a:pt x="1013" y="3563"/>
                        <a:pt x="1013" y="3563"/>
                      </a:cubicBezTo>
                      <a:cubicBezTo>
                        <a:pt x="1019" y="3568"/>
                        <a:pt x="1021" y="3570"/>
                        <a:pt x="1021" y="3570"/>
                      </a:cubicBezTo>
                      <a:cubicBezTo>
                        <a:pt x="1021" y="3570"/>
                        <a:pt x="1007" y="3559"/>
                        <a:pt x="991" y="3548"/>
                      </a:cubicBezTo>
                      <a:cubicBezTo>
                        <a:pt x="979" y="3538"/>
                        <a:pt x="963" y="3529"/>
                        <a:pt x="947" y="3523"/>
                      </a:cubicBezTo>
                      <a:lnTo>
                        <a:pt x="947" y="3523"/>
                      </a:lnTo>
                      <a:cubicBezTo>
                        <a:pt x="944" y="3529"/>
                        <a:pt x="963" y="3545"/>
                        <a:pt x="963" y="3545"/>
                      </a:cubicBezTo>
                      <a:cubicBezTo>
                        <a:pt x="982" y="3560"/>
                        <a:pt x="875" y="3689"/>
                        <a:pt x="863" y="3704"/>
                      </a:cubicBezTo>
                      <a:cubicBezTo>
                        <a:pt x="858" y="3703"/>
                        <a:pt x="854" y="3703"/>
                        <a:pt x="851" y="3703"/>
                      </a:cubicBezTo>
                      <a:cubicBezTo>
                        <a:pt x="831" y="3703"/>
                        <a:pt x="825" y="3716"/>
                        <a:pt x="844" y="3726"/>
                      </a:cubicBezTo>
                      <a:cubicBezTo>
                        <a:pt x="866" y="3742"/>
                        <a:pt x="844" y="3767"/>
                        <a:pt x="816" y="3802"/>
                      </a:cubicBezTo>
                      <a:cubicBezTo>
                        <a:pt x="784" y="3839"/>
                        <a:pt x="762" y="3864"/>
                        <a:pt x="784" y="3880"/>
                      </a:cubicBezTo>
                      <a:lnTo>
                        <a:pt x="769" y="3896"/>
                      </a:lnTo>
                      <a:cubicBezTo>
                        <a:pt x="759" y="3908"/>
                        <a:pt x="772" y="3933"/>
                        <a:pt x="766" y="3939"/>
                      </a:cubicBezTo>
                      <a:cubicBezTo>
                        <a:pt x="775" y="3950"/>
                        <a:pt x="777" y="3957"/>
                        <a:pt x="775" y="3957"/>
                      </a:cubicBezTo>
                      <a:cubicBezTo>
                        <a:pt x="773" y="3957"/>
                        <a:pt x="769" y="3954"/>
                        <a:pt x="762" y="3946"/>
                      </a:cubicBezTo>
                      <a:cubicBezTo>
                        <a:pt x="745" y="3931"/>
                        <a:pt x="726" y="3917"/>
                        <a:pt x="720" y="3917"/>
                      </a:cubicBezTo>
                      <a:cubicBezTo>
                        <a:pt x="719" y="3917"/>
                        <a:pt x="719" y="3917"/>
                        <a:pt x="719" y="3917"/>
                      </a:cubicBezTo>
                      <a:cubicBezTo>
                        <a:pt x="709" y="3930"/>
                        <a:pt x="728" y="3946"/>
                        <a:pt x="750" y="3961"/>
                      </a:cubicBezTo>
                      <a:cubicBezTo>
                        <a:pt x="769" y="3977"/>
                        <a:pt x="766" y="3980"/>
                        <a:pt x="766" y="3980"/>
                      </a:cubicBezTo>
                      <a:cubicBezTo>
                        <a:pt x="763" y="3983"/>
                        <a:pt x="762" y="3984"/>
                        <a:pt x="760" y="3984"/>
                      </a:cubicBezTo>
                      <a:cubicBezTo>
                        <a:pt x="757" y="3984"/>
                        <a:pt x="752" y="3980"/>
                        <a:pt x="741" y="3971"/>
                      </a:cubicBezTo>
                      <a:lnTo>
                        <a:pt x="700" y="3939"/>
                      </a:lnTo>
                      <a:lnTo>
                        <a:pt x="697" y="3946"/>
                      </a:lnTo>
                      <a:cubicBezTo>
                        <a:pt x="715" y="3961"/>
                        <a:pt x="712" y="3964"/>
                        <a:pt x="712" y="3964"/>
                      </a:cubicBezTo>
                      <a:cubicBezTo>
                        <a:pt x="710" y="3966"/>
                        <a:pt x="709" y="3968"/>
                        <a:pt x="707" y="3968"/>
                      </a:cubicBezTo>
                      <a:cubicBezTo>
                        <a:pt x="702" y="3968"/>
                        <a:pt x="694" y="3961"/>
                        <a:pt x="668" y="3939"/>
                      </a:cubicBezTo>
                      <a:cubicBezTo>
                        <a:pt x="651" y="3926"/>
                        <a:pt x="640" y="3919"/>
                        <a:pt x="637" y="3919"/>
                      </a:cubicBezTo>
                      <a:cubicBezTo>
                        <a:pt x="632" y="3919"/>
                        <a:pt x="640" y="3931"/>
                        <a:pt x="659" y="3952"/>
                      </a:cubicBezTo>
                      <a:lnTo>
                        <a:pt x="668" y="3977"/>
                      </a:lnTo>
                      <a:cubicBezTo>
                        <a:pt x="659" y="3971"/>
                        <a:pt x="653" y="3969"/>
                        <a:pt x="649" y="3969"/>
                      </a:cubicBezTo>
                      <a:cubicBezTo>
                        <a:pt x="638" y="3969"/>
                        <a:pt x="659" y="3998"/>
                        <a:pt x="672" y="4015"/>
                      </a:cubicBezTo>
                      <a:cubicBezTo>
                        <a:pt x="653" y="4004"/>
                        <a:pt x="642" y="3998"/>
                        <a:pt x="638" y="3998"/>
                      </a:cubicBezTo>
                      <a:cubicBezTo>
                        <a:pt x="632" y="3998"/>
                        <a:pt x="639" y="4009"/>
                        <a:pt x="659" y="4030"/>
                      </a:cubicBezTo>
                      <a:cubicBezTo>
                        <a:pt x="672" y="4041"/>
                        <a:pt x="675" y="4047"/>
                        <a:pt x="667" y="4047"/>
                      </a:cubicBezTo>
                      <a:cubicBezTo>
                        <a:pt x="663" y="4047"/>
                        <a:pt x="658" y="4046"/>
                        <a:pt x="650" y="4043"/>
                      </a:cubicBezTo>
                      <a:cubicBezTo>
                        <a:pt x="640" y="4038"/>
                        <a:pt x="633" y="4036"/>
                        <a:pt x="628" y="4036"/>
                      </a:cubicBezTo>
                      <a:cubicBezTo>
                        <a:pt x="621" y="4036"/>
                        <a:pt x="618" y="4040"/>
                        <a:pt x="612" y="4046"/>
                      </a:cubicBezTo>
                      <a:cubicBezTo>
                        <a:pt x="628" y="4068"/>
                        <a:pt x="596" y="4105"/>
                        <a:pt x="562" y="4149"/>
                      </a:cubicBezTo>
                      <a:cubicBezTo>
                        <a:pt x="521" y="4196"/>
                        <a:pt x="493" y="4231"/>
                        <a:pt x="515" y="4243"/>
                      </a:cubicBezTo>
                      <a:cubicBezTo>
                        <a:pt x="512" y="4246"/>
                        <a:pt x="511" y="4248"/>
                        <a:pt x="507" y="4248"/>
                      </a:cubicBezTo>
                      <a:cubicBezTo>
                        <a:pt x="504" y="4248"/>
                        <a:pt x="497" y="4245"/>
                        <a:pt x="484" y="4240"/>
                      </a:cubicBezTo>
                      <a:cubicBezTo>
                        <a:pt x="477" y="4235"/>
                        <a:pt x="473" y="4232"/>
                        <a:pt x="471" y="4232"/>
                      </a:cubicBezTo>
                      <a:cubicBezTo>
                        <a:pt x="467" y="4232"/>
                        <a:pt x="473" y="4243"/>
                        <a:pt x="496" y="4265"/>
                      </a:cubicBezTo>
                      <a:cubicBezTo>
                        <a:pt x="505" y="4278"/>
                        <a:pt x="516" y="4289"/>
                        <a:pt x="514" y="4289"/>
                      </a:cubicBezTo>
                      <a:cubicBezTo>
                        <a:pt x="513" y="4289"/>
                        <a:pt x="506" y="4284"/>
                        <a:pt x="490" y="4272"/>
                      </a:cubicBezTo>
                      <a:cubicBezTo>
                        <a:pt x="484" y="4267"/>
                        <a:pt x="479" y="4264"/>
                        <a:pt x="474" y="4264"/>
                      </a:cubicBezTo>
                      <a:cubicBezTo>
                        <a:pt x="464" y="4264"/>
                        <a:pt x="457" y="4274"/>
                        <a:pt x="446" y="4287"/>
                      </a:cubicBezTo>
                      <a:cubicBezTo>
                        <a:pt x="430" y="4306"/>
                        <a:pt x="415" y="4325"/>
                        <a:pt x="433" y="4341"/>
                      </a:cubicBezTo>
                      <a:cubicBezTo>
                        <a:pt x="440" y="4356"/>
                        <a:pt x="443" y="4363"/>
                        <a:pt x="442" y="4363"/>
                      </a:cubicBezTo>
                      <a:cubicBezTo>
                        <a:pt x="442" y="4363"/>
                        <a:pt x="438" y="4357"/>
                        <a:pt x="430" y="4347"/>
                      </a:cubicBezTo>
                      <a:cubicBezTo>
                        <a:pt x="415" y="4332"/>
                        <a:pt x="400" y="4325"/>
                        <a:pt x="388" y="4325"/>
                      </a:cubicBezTo>
                      <a:cubicBezTo>
                        <a:pt x="371" y="4325"/>
                        <a:pt x="362" y="4341"/>
                        <a:pt x="377" y="4369"/>
                      </a:cubicBezTo>
                      <a:cubicBezTo>
                        <a:pt x="375" y="4372"/>
                        <a:pt x="374" y="4375"/>
                        <a:pt x="369" y="4375"/>
                      </a:cubicBezTo>
                      <a:cubicBezTo>
                        <a:pt x="365" y="4375"/>
                        <a:pt x="359" y="4373"/>
                        <a:pt x="349" y="4366"/>
                      </a:cubicBezTo>
                      <a:cubicBezTo>
                        <a:pt x="346" y="4369"/>
                        <a:pt x="339" y="4375"/>
                        <a:pt x="346" y="4406"/>
                      </a:cubicBezTo>
                      <a:lnTo>
                        <a:pt x="317" y="4444"/>
                      </a:lnTo>
                      <a:cubicBezTo>
                        <a:pt x="308" y="4456"/>
                        <a:pt x="317" y="4482"/>
                        <a:pt x="317" y="4482"/>
                      </a:cubicBezTo>
                      <a:cubicBezTo>
                        <a:pt x="316" y="4484"/>
                        <a:pt x="315" y="4486"/>
                        <a:pt x="313" y="4487"/>
                      </a:cubicBezTo>
                      <a:lnTo>
                        <a:pt x="313" y="4487"/>
                      </a:lnTo>
                      <a:cubicBezTo>
                        <a:pt x="309" y="4484"/>
                        <a:pt x="305" y="4483"/>
                        <a:pt x="301" y="4483"/>
                      </a:cubicBezTo>
                      <a:cubicBezTo>
                        <a:pt x="283" y="4483"/>
                        <a:pt x="264" y="4505"/>
                        <a:pt x="239" y="4535"/>
                      </a:cubicBezTo>
                      <a:cubicBezTo>
                        <a:pt x="212" y="4567"/>
                        <a:pt x="190" y="4597"/>
                        <a:pt x="168" y="4597"/>
                      </a:cubicBezTo>
                      <a:cubicBezTo>
                        <a:pt x="165" y="4597"/>
                        <a:pt x="161" y="4596"/>
                        <a:pt x="158" y="4594"/>
                      </a:cubicBezTo>
                      <a:lnTo>
                        <a:pt x="158" y="4594"/>
                      </a:lnTo>
                      <a:cubicBezTo>
                        <a:pt x="158" y="4594"/>
                        <a:pt x="155" y="4601"/>
                        <a:pt x="170" y="4623"/>
                      </a:cubicBezTo>
                      <a:cubicBezTo>
                        <a:pt x="195" y="4648"/>
                        <a:pt x="199" y="4658"/>
                        <a:pt x="190" y="4658"/>
                      </a:cubicBezTo>
                      <a:cubicBezTo>
                        <a:pt x="187" y="4658"/>
                        <a:pt x="182" y="4656"/>
                        <a:pt x="176" y="4654"/>
                      </a:cubicBezTo>
                      <a:cubicBezTo>
                        <a:pt x="163" y="4646"/>
                        <a:pt x="151" y="4642"/>
                        <a:pt x="143" y="4642"/>
                      </a:cubicBezTo>
                      <a:cubicBezTo>
                        <a:pt x="126" y="4642"/>
                        <a:pt x="125" y="4659"/>
                        <a:pt x="148" y="4685"/>
                      </a:cubicBezTo>
                      <a:lnTo>
                        <a:pt x="129" y="4670"/>
                      </a:lnTo>
                      <a:cubicBezTo>
                        <a:pt x="118" y="4663"/>
                        <a:pt x="111" y="4661"/>
                        <a:pt x="106" y="4661"/>
                      </a:cubicBezTo>
                      <a:cubicBezTo>
                        <a:pt x="90" y="4661"/>
                        <a:pt x="100" y="4685"/>
                        <a:pt x="126" y="4713"/>
                      </a:cubicBezTo>
                      <a:cubicBezTo>
                        <a:pt x="112" y="4706"/>
                        <a:pt x="99" y="4700"/>
                        <a:pt x="93" y="4700"/>
                      </a:cubicBezTo>
                      <a:cubicBezTo>
                        <a:pt x="88" y="4700"/>
                        <a:pt x="88" y="4704"/>
                        <a:pt x="95" y="4713"/>
                      </a:cubicBezTo>
                      <a:cubicBezTo>
                        <a:pt x="93" y="4715"/>
                        <a:pt x="92" y="4717"/>
                        <a:pt x="90" y="4717"/>
                      </a:cubicBezTo>
                      <a:cubicBezTo>
                        <a:pt x="85" y="4717"/>
                        <a:pt x="76" y="4710"/>
                        <a:pt x="48" y="4688"/>
                      </a:cubicBezTo>
                      <a:cubicBezTo>
                        <a:pt x="31" y="4674"/>
                        <a:pt x="14" y="4660"/>
                        <a:pt x="6" y="4660"/>
                      </a:cubicBezTo>
                      <a:cubicBezTo>
                        <a:pt x="5" y="4660"/>
                        <a:pt x="5" y="4660"/>
                        <a:pt x="4" y="4660"/>
                      </a:cubicBezTo>
                      <a:cubicBezTo>
                        <a:pt x="1" y="4666"/>
                        <a:pt x="20" y="4682"/>
                        <a:pt x="42" y="4698"/>
                      </a:cubicBezTo>
                      <a:cubicBezTo>
                        <a:pt x="42" y="4698"/>
                        <a:pt x="35" y="4704"/>
                        <a:pt x="32" y="4707"/>
                      </a:cubicBezTo>
                      <a:cubicBezTo>
                        <a:pt x="32" y="4707"/>
                        <a:pt x="26" y="4713"/>
                        <a:pt x="48" y="4729"/>
                      </a:cubicBezTo>
                      <a:cubicBezTo>
                        <a:pt x="67" y="4745"/>
                        <a:pt x="64" y="4751"/>
                        <a:pt x="57" y="4757"/>
                      </a:cubicBezTo>
                      <a:cubicBezTo>
                        <a:pt x="52" y="4753"/>
                        <a:pt x="50" y="4751"/>
                        <a:pt x="49" y="4751"/>
                      </a:cubicBezTo>
                      <a:lnTo>
                        <a:pt x="49" y="4751"/>
                      </a:lnTo>
                      <a:cubicBezTo>
                        <a:pt x="48" y="4751"/>
                        <a:pt x="60" y="4764"/>
                        <a:pt x="76" y="4773"/>
                      </a:cubicBezTo>
                      <a:cubicBezTo>
                        <a:pt x="98" y="4789"/>
                        <a:pt x="117" y="4804"/>
                        <a:pt x="114" y="4807"/>
                      </a:cubicBezTo>
                      <a:lnTo>
                        <a:pt x="151" y="4839"/>
                      </a:lnTo>
                      <a:cubicBezTo>
                        <a:pt x="176" y="4864"/>
                        <a:pt x="208" y="4883"/>
                        <a:pt x="242" y="4892"/>
                      </a:cubicBezTo>
                      <a:cubicBezTo>
                        <a:pt x="280" y="4886"/>
                        <a:pt x="311" y="4886"/>
                        <a:pt x="270" y="4854"/>
                      </a:cubicBezTo>
                      <a:cubicBezTo>
                        <a:pt x="270" y="4854"/>
                        <a:pt x="258" y="4833"/>
                        <a:pt x="261" y="4826"/>
                      </a:cubicBezTo>
                      <a:cubicBezTo>
                        <a:pt x="262" y="4826"/>
                        <a:pt x="262" y="4826"/>
                        <a:pt x="264" y="4826"/>
                      </a:cubicBezTo>
                      <a:cubicBezTo>
                        <a:pt x="271" y="4826"/>
                        <a:pt x="289" y="4833"/>
                        <a:pt x="289" y="4833"/>
                      </a:cubicBezTo>
                      <a:cubicBezTo>
                        <a:pt x="294" y="4836"/>
                        <a:pt x="298" y="4838"/>
                        <a:pt x="302" y="4838"/>
                      </a:cubicBezTo>
                      <a:cubicBezTo>
                        <a:pt x="317" y="4838"/>
                        <a:pt x="332" y="4820"/>
                        <a:pt x="349" y="4798"/>
                      </a:cubicBezTo>
                      <a:cubicBezTo>
                        <a:pt x="372" y="4773"/>
                        <a:pt x="384" y="4758"/>
                        <a:pt x="401" y="4758"/>
                      </a:cubicBezTo>
                      <a:cubicBezTo>
                        <a:pt x="405" y="4758"/>
                        <a:pt x="410" y="4759"/>
                        <a:pt x="415" y="4760"/>
                      </a:cubicBezTo>
                      <a:cubicBezTo>
                        <a:pt x="428" y="4766"/>
                        <a:pt x="435" y="4767"/>
                        <a:pt x="439" y="4767"/>
                      </a:cubicBezTo>
                      <a:cubicBezTo>
                        <a:pt x="442" y="4767"/>
                        <a:pt x="443" y="4767"/>
                        <a:pt x="443" y="4767"/>
                      </a:cubicBezTo>
                      <a:cubicBezTo>
                        <a:pt x="424" y="4751"/>
                        <a:pt x="449" y="4717"/>
                        <a:pt x="480" y="4679"/>
                      </a:cubicBezTo>
                      <a:cubicBezTo>
                        <a:pt x="512" y="4641"/>
                        <a:pt x="543" y="4604"/>
                        <a:pt x="524" y="4588"/>
                      </a:cubicBezTo>
                      <a:lnTo>
                        <a:pt x="531" y="4579"/>
                      </a:lnTo>
                      <a:cubicBezTo>
                        <a:pt x="539" y="4585"/>
                        <a:pt x="545" y="4587"/>
                        <a:pt x="550" y="4587"/>
                      </a:cubicBezTo>
                      <a:cubicBezTo>
                        <a:pt x="559" y="4587"/>
                        <a:pt x="564" y="4580"/>
                        <a:pt x="568" y="4572"/>
                      </a:cubicBezTo>
                      <a:cubicBezTo>
                        <a:pt x="559" y="4547"/>
                        <a:pt x="568" y="4535"/>
                        <a:pt x="568" y="4535"/>
                      </a:cubicBezTo>
                      <a:cubicBezTo>
                        <a:pt x="577" y="4542"/>
                        <a:pt x="582" y="4545"/>
                        <a:pt x="587" y="4545"/>
                      </a:cubicBezTo>
                      <a:cubicBezTo>
                        <a:pt x="591" y="4545"/>
                        <a:pt x="595" y="4541"/>
                        <a:pt x="600" y="4535"/>
                      </a:cubicBezTo>
                      <a:cubicBezTo>
                        <a:pt x="609" y="4525"/>
                        <a:pt x="615" y="4519"/>
                        <a:pt x="593" y="4503"/>
                      </a:cubicBezTo>
                      <a:cubicBezTo>
                        <a:pt x="600" y="4497"/>
                        <a:pt x="631" y="4460"/>
                        <a:pt x="662" y="4460"/>
                      </a:cubicBezTo>
                      <a:cubicBezTo>
                        <a:pt x="667" y="4461"/>
                        <a:pt x="670" y="4462"/>
                        <a:pt x="672" y="4462"/>
                      </a:cubicBezTo>
                      <a:cubicBezTo>
                        <a:pt x="682" y="4462"/>
                        <a:pt x="669" y="4446"/>
                        <a:pt x="656" y="4428"/>
                      </a:cubicBezTo>
                      <a:cubicBezTo>
                        <a:pt x="637" y="4413"/>
                        <a:pt x="621" y="4391"/>
                        <a:pt x="625" y="4388"/>
                      </a:cubicBezTo>
                      <a:lnTo>
                        <a:pt x="625" y="4388"/>
                      </a:lnTo>
                      <a:lnTo>
                        <a:pt x="665" y="4419"/>
                      </a:lnTo>
                      <a:cubicBezTo>
                        <a:pt x="675" y="4430"/>
                        <a:pt x="678" y="4434"/>
                        <a:pt x="682" y="4434"/>
                      </a:cubicBezTo>
                      <a:cubicBezTo>
                        <a:pt x="684" y="4434"/>
                        <a:pt x="687" y="4432"/>
                        <a:pt x="690" y="4428"/>
                      </a:cubicBezTo>
                      <a:lnTo>
                        <a:pt x="700" y="4416"/>
                      </a:lnTo>
                      <a:cubicBezTo>
                        <a:pt x="678" y="4400"/>
                        <a:pt x="700" y="4375"/>
                        <a:pt x="731" y="4337"/>
                      </a:cubicBezTo>
                      <a:cubicBezTo>
                        <a:pt x="772" y="4290"/>
                        <a:pt x="784" y="4272"/>
                        <a:pt x="766" y="4256"/>
                      </a:cubicBezTo>
                      <a:cubicBezTo>
                        <a:pt x="747" y="4240"/>
                        <a:pt x="750" y="4237"/>
                        <a:pt x="784" y="4237"/>
                      </a:cubicBezTo>
                      <a:cubicBezTo>
                        <a:pt x="821" y="4243"/>
                        <a:pt x="842" y="4246"/>
                        <a:pt x="852" y="4246"/>
                      </a:cubicBezTo>
                      <a:cubicBezTo>
                        <a:pt x="866" y="4246"/>
                        <a:pt x="862" y="4240"/>
                        <a:pt x="853" y="4228"/>
                      </a:cubicBezTo>
                      <a:lnTo>
                        <a:pt x="853" y="4228"/>
                      </a:lnTo>
                      <a:cubicBezTo>
                        <a:pt x="853" y="4229"/>
                        <a:pt x="852" y="4229"/>
                        <a:pt x="851" y="4229"/>
                      </a:cubicBezTo>
                      <a:cubicBezTo>
                        <a:pt x="844" y="4229"/>
                        <a:pt x="825" y="4216"/>
                        <a:pt x="809" y="4203"/>
                      </a:cubicBezTo>
                      <a:cubicBezTo>
                        <a:pt x="787" y="4185"/>
                        <a:pt x="779" y="4177"/>
                        <a:pt x="784" y="4177"/>
                      </a:cubicBezTo>
                      <a:cubicBezTo>
                        <a:pt x="787" y="4177"/>
                        <a:pt x="799" y="4182"/>
                        <a:pt x="819" y="4193"/>
                      </a:cubicBezTo>
                      <a:cubicBezTo>
                        <a:pt x="824" y="4197"/>
                        <a:pt x="830" y="4199"/>
                        <a:pt x="836" y="4199"/>
                      </a:cubicBezTo>
                      <a:cubicBezTo>
                        <a:pt x="871" y="4199"/>
                        <a:pt x="902" y="4122"/>
                        <a:pt x="869" y="4090"/>
                      </a:cubicBezTo>
                      <a:lnTo>
                        <a:pt x="869" y="4090"/>
                      </a:lnTo>
                      <a:lnTo>
                        <a:pt x="891" y="4105"/>
                      </a:lnTo>
                      <a:cubicBezTo>
                        <a:pt x="899" y="4112"/>
                        <a:pt x="904" y="4115"/>
                        <a:pt x="909" y="4115"/>
                      </a:cubicBezTo>
                      <a:cubicBezTo>
                        <a:pt x="915" y="4115"/>
                        <a:pt x="921" y="4109"/>
                        <a:pt x="932" y="4096"/>
                      </a:cubicBezTo>
                      <a:lnTo>
                        <a:pt x="944" y="4080"/>
                      </a:lnTo>
                      <a:cubicBezTo>
                        <a:pt x="916" y="4057"/>
                        <a:pt x="936" y="4040"/>
                        <a:pt x="955" y="4040"/>
                      </a:cubicBezTo>
                      <a:cubicBezTo>
                        <a:pt x="961" y="4040"/>
                        <a:pt x="968" y="4042"/>
                        <a:pt x="972" y="4046"/>
                      </a:cubicBezTo>
                      <a:cubicBezTo>
                        <a:pt x="985" y="4052"/>
                        <a:pt x="991" y="4055"/>
                        <a:pt x="995" y="4055"/>
                      </a:cubicBezTo>
                      <a:cubicBezTo>
                        <a:pt x="999" y="4055"/>
                        <a:pt x="1001" y="4052"/>
                        <a:pt x="1004" y="4046"/>
                      </a:cubicBezTo>
                      <a:cubicBezTo>
                        <a:pt x="985" y="4012"/>
                        <a:pt x="1002" y="3996"/>
                        <a:pt x="1021" y="3996"/>
                      </a:cubicBezTo>
                      <a:cubicBezTo>
                        <a:pt x="1028" y="3996"/>
                        <a:pt x="1035" y="3998"/>
                        <a:pt x="1041" y="4002"/>
                      </a:cubicBezTo>
                      <a:lnTo>
                        <a:pt x="1051" y="3993"/>
                      </a:lnTo>
                      <a:cubicBezTo>
                        <a:pt x="1035" y="3971"/>
                        <a:pt x="1045" y="3961"/>
                        <a:pt x="1048" y="3955"/>
                      </a:cubicBezTo>
                      <a:cubicBezTo>
                        <a:pt x="1060" y="3939"/>
                        <a:pt x="1066" y="3933"/>
                        <a:pt x="1041" y="3924"/>
                      </a:cubicBezTo>
                      <a:cubicBezTo>
                        <a:pt x="1023" y="3908"/>
                        <a:pt x="1001" y="3892"/>
                        <a:pt x="1007" y="3886"/>
                      </a:cubicBezTo>
                      <a:lnTo>
                        <a:pt x="1007" y="3886"/>
                      </a:lnTo>
                      <a:lnTo>
                        <a:pt x="1026" y="3902"/>
                      </a:lnTo>
                      <a:cubicBezTo>
                        <a:pt x="1031" y="3906"/>
                        <a:pt x="1036" y="3908"/>
                        <a:pt x="1041" y="3908"/>
                      </a:cubicBezTo>
                      <a:cubicBezTo>
                        <a:pt x="1053" y="3908"/>
                        <a:pt x="1065" y="3896"/>
                        <a:pt x="1076" y="3880"/>
                      </a:cubicBezTo>
                      <a:cubicBezTo>
                        <a:pt x="1092" y="3862"/>
                        <a:pt x="1101" y="3850"/>
                        <a:pt x="1115" y="3850"/>
                      </a:cubicBezTo>
                      <a:cubicBezTo>
                        <a:pt x="1120" y="3850"/>
                        <a:pt x="1126" y="3851"/>
                        <a:pt x="1132" y="3855"/>
                      </a:cubicBezTo>
                      <a:lnTo>
                        <a:pt x="1117" y="3833"/>
                      </a:lnTo>
                      <a:cubicBezTo>
                        <a:pt x="1107" y="3819"/>
                        <a:pt x="1104" y="3813"/>
                        <a:pt x="1109" y="3813"/>
                      </a:cubicBezTo>
                      <a:cubicBezTo>
                        <a:pt x="1112" y="3813"/>
                        <a:pt x="1118" y="3815"/>
                        <a:pt x="1126" y="3820"/>
                      </a:cubicBezTo>
                      <a:cubicBezTo>
                        <a:pt x="1131" y="3823"/>
                        <a:pt x="1136" y="3824"/>
                        <a:pt x="1140" y="3824"/>
                      </a:cubicBezTo>
                      <a:cubicBezTo>
                        <a:pt x="1156" y="3824"/>
                        <a:pt x="1165" y="3805"/>
                        <a:pt x="1157" y="3783"/>
                      </a:cubicBezTo>
                      <a:lnTo>
                        <a:pt x="1167" y="3773"/>
                      </a:lnTo>
                      <a:cubicBezTo>
                        <a:pt x="1181" y="3782"/>
                        <a:pt x="1193" y="3785"/>
                        <a:pt x="1200" y="3785"/>
                      </a:cubicBezTo>
                      <a:cubicBezTo>
                        <a:pt x="1214" y="3785"/>
                        <a:pt x="1212" y="3770"/>
                        <a:pt x="1189" y="3745"/>
                      </a:cubicBezTo>
                      <a:lnTo>
                        <a:pt x="1189" y="3745"/>
                      </a:lnTo>
                      <a:cubicBezTo>
                        <a:pt x="1199" y="3754"/>
                        <a:pt x="1204" y="3757"/>
                        <a:pt x="1208" y="3757"/>
                      </a:cubicBezTo>
                      <a:cubicBezTo>
                        <a:pt x="1212" y="3757"/>
                        <a:pt x="1214" y="3754"/>
                        <a:pt x="1217" y="3751"/>
                      </a:cubicBezTo>
                      <a:cubicBezTo>
                        <a:pt x="1207" y="3732"/>
                        <a:pt x="1216" y="3715"/>
                        <a:pt x="1229" y="3715"/>
                      </a:cubicBezTo>
                      <a:cubicBezTo>
                        <a:pt x="1233" y="3715"/>
                        <a:pt x="1238" y="3716"/>
                        <a:pt x="1242" y="3720"/>
                      </a:cubicBezTo>
                      <a:lnTo>
                        <a:pt x="1248" y="3714"/>
                      </a:lnTo>
                      <a:cubicBezTo>
                        <a:pt x="1233" y="3692"/>
                        <a:pt x="1236" y="3689"/>
                        <a:pt x="1242" y="3682"/>
                      </a:cubicBezTo>
                      <a:cubicBezTo>
                        <a:pt x="1245" y="3676"/>
                        <a:pt x="1251" y="3670"/>
                        <a:pt x="1236" y="3651"/>
                      </a:cubicBezTo>
                      <a:cubicBezTo>
                        <a:pt x="1220" y="3629"/>
                        <a:pt x="1223" y="3623"/>
                        <a:pt x="1223" y="3623"/>
                      </a:cubicBezTo>
                      <a:cubicBezTo>
                        <a:pt x="1224" y="3623"/>
                        <a:pt x="1224" y="3623"/>
                        <a:pt x="1225" y="3623"/>
                      </a:cubicBezTo>
                      <a:cubicBezTo>
                        <a:pt x="1231" y="3623"/>
                        <a:pt x="1243" y="3640"/>
                        <a:pt x="1258" y="3660"/>
                      </a:cubicBezTo>
                      <a:cubicBezTo>
                        <a:pt x="1262" y="3669"/>
                        <a:pt x="1266" y="3672"/>
                        <a:pt x="1268" y="3672"/>
                      </a:cubicBezTo>
                      <a:cubicBezTo>
                        <a:pt x="1274" y="3672"/>
                        <a:pt x="1275" y="3655"/>
                        <a:pt x="1258" y="3623"/>
                      </a:cubicBezTo>
                      <a:cubicBezTo>
                        <a:pt x="1243" y="3599"/>
                        <a:pt x="1236" y="3587"/>
                        <a:pt x="1237" y="3587"/>
                      </a:cubicBezTo>
                      <a:lnTo>
                        <a:pt x="1237" y="3587"/>
                      </a:lnTo>
                      <a:cubicBezTo>
                        <a:pt x="1238" y="3587"/>
                        <a:pt x="1245" y="3598"/>
                        <a:pt x="1261" y="3620"/>
                      </a:cubicBezTo>
                      <a:cubicBezTo>
                        <a:pt x="1271" y="3633"/>
                        <a:pt x="1282" y="3647"/>
                        <a:pt x="1284" y="3647"/>
                      </a:cubicBezTo>
                      <a:cubicBezTo>
                        <a:pt x="1285" y="3647"/>
                        <a:pt x="1284" y="3643"/>
                        <a:pt x="1280" y="3635"/>
                      </a:cubicBezTo>
                      <a:cubicBezTo>
                        <a:pt x="1280" y="3635"/>
                        <a:pt x="1289" y="3623"/>
                        <a:pt x="1270" y="3607"/>
                      </a:cubicBezTo>
                      <a:lnTo>
                        <a:pt x="1283" y="3592"/>
                      </a:lnTo>
                      <a:cubicBezTo>
                        <a:pt x="1291" y="3593"/>
                        <a:pt x="1297" y="3594"/>
                        <a:pt x="1302" y="3594"/>
                      </a:cubicBezTo>
                      <a:cubicBezTo>
                        <a:pt x="1314" y="3594"/>
                        <a:pt x="1318" y="3590"/>
                        <a:pt x="1320" y="3585"/>
                      </a:cubicBezTo>
                      <a:cubicBezTo>
                        <a:pt x="1311" y="3573"/>
                        <a:pt x="1308" y="3567"/>
                        <a:pt x="1311" y="3567"/>
                      </a:cubicBezTo>
                      <a:cubicBezTo>
                        <a:pt x="1313" y="3567"/>
                        <a:pt x="1319" y="3570"/>
                        <a:pt x="1330" y="3576"/>
                      </a:cubicBezTo>
                      <a:cubicBezTo>
                        <a:pt x="1336" y="3581"/>
                        <a:pt x="1341" y="3584"/>
                        <a:pt x="1343" y="3584"/>
                      </a:cubicBezTo>
                      <a:cubicBezTo>
                        <a:pt x="1347" y="3584"/>
                        <a:pt x="1341" y="3574"/>
                        <a:pt x="1314" y="3554"/>
                      </a:cubicBezTo>
                      <a:cubicBezTo>
                        <a:pt x="1304" y="3540"/>
                        <a:pt x="1303" y="3533"/>
                        <a:pt x="1310" y="3533"/>
                      </a:cubicBezTo>
                      <a:cubicBezTo>
                        <a:pt x="1313" y="3533"/>
                        <a:pt x="1319" y="3535"/>
                        <a:pt x="1327" y="3538"/>
                      </a:cubicBezTo>
                      <a:cubicBezTo>
                        <a:pt x="1348" y="3554"/>
                        <a:pt x="1359" y="3561"/>
                        <a:pt x="1363" y="3561"/>
                      </a:cubicBezTo>
                      <a:cubicBezTo>
                        <a:pt x="1366" y="3561"/>
                        <a:pt x="1362" y="3555"/>
                        <a:pt x="1352" y="3548"/>
                      </a:cubicBezTo>
                      <a:cubicBezTo>
                        <a:pt x="1336" y="3526"/>
                        <a:pt x="1342" y="3523"/>
                        <a:pt x="1342" y="3523"/>
                      </a:cubicBezTo>
                      <a:lnTo>
                        <a:pt x="1342" y="3523"/>
                      </a:lnTo>
                      <a:cubicBezTo>
                        <a:pt x="1345" y="3525"/>
                        <a:pt x="1347" y="3526"/>
                        <a:pt x="1350" y="3526"/>
                      </a:cubicBezTo>
                      <a:cubicBezTo>
                        <a:pt x="1371" y="3526"/>
                        <a:pt x="1407" y="3482"/>
                        <a:pt x="1443" y="3441"/>
                      </a:cubicBezTo>
                      <a:cubicBezTo>
                        <a:pt x="1446" y="3435"/>
                        <a:pt x="1430" y="3413"/>
                        <a:pt x="1411" y="3397"/>
                      </a:cubicBezTo>
                      <a:cubicBezTo>
                        <a:pt x="1394" y="3384"/>
                        <a:pt x="1387" y="3379"/>
                        <a:pt x="1387" y="3379"/>
                      </a:cubicBezTo>
                      <a:lnTo>
                        <a:pt x="1387" y="3379"/>
                      </a:lnTo>
                      <a:cubicBezTo>
                        <a:pt x="1388" y="3379"/>
                        <a:pt x="1400" y="3387"/>
                        <a:pt x="1414" y="3394"/>
                      </a:cubicBezTo>
                      <a:cubicBezTo>
                        <a:pt x="1442" y="3411"/>
                        <a:pt x="1459" y="3419"/>
                        <a:pt x="1465" y="3419"/>
                      </a:cubicBezTo>
                      <a:cubicBezTo>
                        <a:pt x="1473" y="3419"/>
                        <a:pt x="1460" y="3405"/>
                        <a:pt x="1424" y="3382"/>
                      </a:cubicBezTo>
                      <a:cubicBezTo>
                        <a:pt x="1401" y="3369"/>
                        <a:pt x="1390" y="3362"/>
                        <a:pt x="1391" y="3362"/>
                      </a:cubicBezTo>
                      <a:lnTo>
                        <a:pt x="1391" y="3362"/>
                      </a:lnTo>
                      <a:cubicBezTo>
                        <a:pt x="1392" y="3362"/>
                        <a:pt x="1404" y="3368"/>
                        <a:pt x="1427" y="3378"/>
                      </a:cubicBezTo>
                      <a:cubicBezTo>
                        <a:pt x="1437" y="3382"/>
                        <a:pt x="1443" y="3384"/>
                        <a:pt x="1445" y="3384"/>
                      </a:cubicBezTo>
                      <a:cubicBezTo>
                        <a:pt x="1449" y="3384"/>
                        <a:pt x="1446" y="3379"/>
                        <a:pt x="1436" y="3366"/>
                      </a:cubicBezTo>
                      <a:cubicBezTo>
                        <a:pt x="1425" y="3357"/>
                        <a:pt x="1422" y="3351"/>
                        <a:pt x="1425" y="3351"/>
                      </a:cubicBezTo>
                      <a:cubicBezTo>
                        <a:pt x="1428" y="3351"/>
                        <a:pt x="1434" y="3353"/>
                        <a:pt x="1443" y="3360"/>
                      </a:cubicBezTo>
                      <a:cubicBezTo>
                        <a:pt x="1456" y="3367"/>
                        <a:pt x="1471" y="3374"/>
                        <a:pt x="1476" y="3374"/>
                      </a:cubicBezTo>
                      <a:cubicBezTo>
                        <a:pt x="1479" y="3374"/>
                        <a:pt x="1478" y="3372"/>
                        <a:pt x="1471" y="3366"/>
                      </a:cubicBezTo>
                      <a:cubicBezTo>
                        <a:pt x="1471" y="3366"/>
                        <a:pt x="1472" y="3364"/>
                        <a:pt x="1477" y="3364"/>
                      </a:cubicBezTo>
                      <a:cubicBezTo>
                        <a:pt x="1481" y="3364"/>
                        <a:pt x="1488" y="3365"/>
                        <a:pt x="1499" y="3369"/>
                      </a:cubicBezTo>
                      <a:cubicBezTo>
                        <a:pt x="1504" y="3372"/>
                        <a:pt x="1507" y="3373"/>
                        <a:pt x="1509" y="3373"/>
                      </a:cubicBezTo>
                      <a:cubicBezTo>
                        <a:pt x="1518" y="3373"/>
                        <a:pt x="1505" y="3355"/>
                        <a:pt x="1493" y="3338"/>
                      </a:cubicBezTo>
                      <a:cubicBezTo>
                        <a:pt x="1479" y="3311"/>
                        <a:pt x="1473" y="3299"/>
                        <a:pt x="1478" y="3299"/>
                      </a:cubicBezTo>
                      <a:cubicBezTo>
                        <a:pt x="1481" y="3299"/>
                        <a:pt x="1490" y="3307"/>
                        <a:pt x="1505" y="3322"/>
                      </a:cubicBezTo>
                      <a:cubicBezTo>
                        <a:pt x="1515" y="3332"/>
                        <a:pt x="1522" y="3336"/>
                        <a:pt x="1526" y="3336"/>
                      </a:cubicBezTo>
                      <a:cubicBezTo>
                        <a:pt x="1539" y="3336"/>
                        <a:pt x="1533" y="3306"/>
                        <a:pt x="1508" y="3281"/>
                      </a:cubicBezTo>
                      <a:cubicBezTo>
                        <a:pt x="1487" y="3258"/>
                        <a:pt x="1479" y="3249"/>
                        <a:pt x="1480" y="3249"/>
                      </a:cubicBezTo>
                      <a:lnTo>
                        <a:pt x="1480" y="3249"/>
                      </a:lnTo>
                      <a:cubicBezTo>
                        <a:pt x="1481" y="3249"/>
                        <a:pt x="1485" y="3253"/>
                        <a:pt x="1493" y="3259"/>
                      </a:cubicBezTo>
                      <a:cubicBezTo>
                        <a:pt x="1503" y="3268"/>
                        <a:pt x="1510" y="3270"/>
                        <a:pt x="1513" y="3270"/>
                      </a:cubicBezTo>
                      <a:cubicBezTo>
                        <a:pt x="1517" y="3270"/>
                        <a:pt x="1518" y="3269"/>
                        <a:pt x="1518" y="3269"/>
                      </a:cubicBezTo>
                      <a:cubicBezTo>
                        <a:pt x="1519" y="3267"/>
                        <a:pt x="1522" y="3265"/>
                        <a:pt x="1526" y="3265"/>
                      </a:cubicBezTo>
                      <a:cubicBezTo>
                        <a:pt x="1530" y="3265"/>
                        <a:pt x="1537" y="3267"/>
                        <a:pt x="1546" y="3275"/>
                      </a:cubicBezTo>
                      <a:cubicBezTo>
                        <a:pt x="1546" y="3275"/>
                        <a:pt x="1549" y="3269"/>
                        <a:pt x="1540" y="3244"/>
                      </a:cubicBezTo>
                      <a:cubicBezTo>
                        <a:pt x="1522" y="3219"/>
                        <a:pt x="1525" y="3208"/>
                        <a:pt x="1540" y="3208"/>
                      </a:cubicBezTo>
                      <a:cubicBezTo>
                        <a:pt x="1551" y="3208"/>
                        <a:pt x="1568" y="3214"/>
                        <a:pt x="1587" y="3225"/>
                      </a:cubicBezTo>
                      <a:lnTo>
                        <a:pt x="1574" y="3200"/>
                      </a:lnTo>
                      <a:cubicBezTo>
                        <a:pt x="1552" y="3175"/>
                        <a:pt x="1537" y="3159"/>
                        <a:pt x="1541" y="3159"/>
                      </a:cubicBezTo>
                      <a:lnTo>
                        <a:pt x="1541" y="3159"/>
                      </a:lnTo>
                      <a:cubicBezTo>
                        <a:pt x="1543" y="3159"/>
                        <a:pt x="1550" y="3164"/>
                        <a:pt x="1565" y="3175"/>
                      </a:cubicBezTo>
                      <a:cubicBezTo>
                        <a:pt x="1571" y="3180"/>
                        <a:pt x="1577" y="3184"/>
                        <a:pt x="1581" y="3188"/>
                      </a:cubicBezTo>
                      <a:lnTo>
                        <a:pt x="1581" y="3188"/>
                      </a:lnTo>
                      <a:cubicBezTo>
                        <a:pt x="1564" y="3168"/>
                        <a:pt x="1568" y="3158"/>
                        <a:pt x="1581" y="3158"/>
                      </a:cubicBezTo>
                      <a:cubicBezTo>
                        <a:pt x="1592" y="3158"/>
                        <a:pt x="1608" y="3164"/>
                        <a:pt x="1624" y="3178"/>
                      </a:cubicBezTo>
                      <a:cubicBezTo>
                        <a:pt x="1638" y="3187"/>
                        <a:pt x="1643" y="3191"/>
                        <a:pt x="1646" y="3191"/>
                      </a:cubicBezTo>
                      <a:cubicBezTo>
                        <a:pt x="1647" y="3191"/>
                        <a:pt x="1648" y="3190"/>
                        <a:pt x="1649" y="3187"/>
                      </a:cubicBezTo>
                      <a:lnTo>
                        <a:pt x="1631" y="3172"/>
                      </a:lnTo>
                      <a:cubicBezTo>
                        <a:pt x="1612" y="3156"/>
                        <a:pt x="1590" y="3140"/>
                        <a:pt x="1596" y="3137"/>
                      </a:cubicBezTo>
                      <a:cubicBezTo>
                        <a:pt x="1598" y="3134"/>
                        <a:pt x="1600" y="3130"/>
                        <a:pt x="1605" y="3130"/>
                      </a:cubicBezTo>
                      <a:cubicBezTo>
                        <a:pt x="1610" y="3130"/>
                        <a:pt x="1616" y="3133"/>
                        <a:pt x="1624" y="3140"/>
                      </a:cubicBezTo>
                      <a:cubicBezTo>
                        <a:pt x="1641" y="3146"/>
                        <a:pt x="1656" y="3154"/>
                        <a:pt x="1659" y="3154"/>
                      </a:cubicBezTo>
                      <a:cubicBezTo>
                        <a:pt x="1661" y="3154"/>
                        <a:pt x="1659" y="3152"/>
                        <a:pt x="1652" y="3147"/>
                      </a:cubicBezTo>
                      <a:cubicBezTo>
                        <a:pt x="1652" y="3147"/>
                        <a:pt x="1654" y="3145"/>
                        <a:pt x="1659" y="3145"/>
                      </a:cubicBezTo>
                      <a:cubicBezTo>
                        <a:pt x="1663" y="3145"/>
                        <a:pt x="1670" y="3146"/>
                        <a:pt x="1681" y="3150"/>
                      </a:cubicBezTo>
                      <a:lnTo>
                        <a:pt x="1700" y="3128"/>
                      </a:lnTo>
                      <a:cubicBezTo>
                        <a:pt x="1689" y="3115"/>
                        <a:pt x="1690" y="3105"/>
                        <a:pt x="1697" y="3105"/>
                      </a:cubicBezTo>
                      <a:cubicBezTo>
                        <a:pt x="1701" y="3105"/>
                        <a:pt x="1706" y="3107"/>
                        <a:pt x="1712" y="3112"/>
                      </a:cubicBezTo>
                      <a:cubicBezTo>
                        <a:pt x="1712" y="3112"/>
                        <a:pt x="1721" y="3103"/>
                        <a:pt x="1706" y="3081"/>
                      </a:cubicBezTo>
                      <a:cubicBezTo>
                        <a:pt x="1711" y="3075"/>
                        <a:pt x="1714" y="3071"/>
                        <a:pt x="1720" y="3071"/>
                      </a:cubicBezTo>
                      <a:cubicBezTo>
                        <a:pt x="1725" y="3071"/>
                        <a:pt x="1731" y="3074"/>
                        <a:pt x="1740" y="3081"/>
                      </a:cubicBezTo>
                      <a:cubicBezTo>
                        <a:pt x="1749" y="3088"/>
                        <a:pt x="1754" y="3092"/>
                        <a:pt x="1755" y="3092"/>
                      </a:cubicBezTo>
                      <a:cubicBezTo>
                        <a:pt x="1756" y="3092"/>
                        <a:pt x="1752" y="3086"/>
                        <a:pt x="1743" y="3074"/>
                      </a:cubicBezTo>
                      <a:cubicBezTo>
                        <a:pt x="1725" y="3059"/>
                        <a:pt x="1728" y="3053"/>
                        <a:pt x="1734" y="3049"/>
                      </a:cubicBezTo>
                      <a:cubicBezTo>
                        <a:pt x="1737" y="3043"/>
                        <a:pt x="1740" y="3037"/>
                        <a:pt x="1740" y="3037"/>
                      </a:cubicBezTo>
                      <a:cubicBezTo>
                        <a:pt x="1721" y="3021"/>
                        <a:pt x="1721" y="3021"/>
                        <a:pt x="1725" y="3018"/>
                      </a:cubicBezTo>
                      <a:cubicBezTo>
                        <a:pt x="1731" y="3012"/>
                        <a:pt x="1762" y="3012"/>
                        <a:pt x="1768" y="3006"/>
                      </a:cubicBezTo>
                      <a:cubicBezTo>
                        <a:pt x="1781" y="2990"/>
                        <a:pt x="1781" y="2990"/>
                        <a:pt x="1756" y="2980"/>
                      </a:cubicBezTo>
                      <a:cubicBezTo>
                        <a:pt x="1756" y="2981"/>
                        <a:pt x="1755" y="2981"/>
                        <a:pt x="1755" y="2981"/>
                      </a:cubicBezTo>
                      <a:cubicBezTo>
                        <a:pt x="1751" y="2981"/>
                        <a:pt x="1741" y="2973"/>
                        <a:pt x="1752" y="2973"/>
                      </a:cubicBezTo>
                      <a:cubicBezTo>
                        <a:pt x="1754" y="2973"/>
                        <a:pt x="1757" y="2973"/>
                        <a:pt x="1762" y="2974"/>
                      </a:cubicBezTo>
                      <a:cubicBezTo>
                        <a:pt x="1765" y="2968"/>
                        <a:pt x="1800" y="2968"/>
                        <a:pt x="1812" y="2952"/>
                      </a:cubicBezTo>
                      <a:cubicBezTo>
                        <a:pt x="1831" y="2930"/>
                        <a:pt x="1831" y="2930"/>
                        <a:pt x="1809" y="2915"/>
                      </a:cubicBezTo>
                      <a:cubicBezTo>
                        <a:pt x="1785" y="2901"/>
                        <a:pt x="1776" y="2892"/>
                        <a:pt x="1780" y="2892"/>
                      </a:cubicBezTo>
                      <a:cubicBezTo>
                        <a:pt x="1784" y="2892"/>
                        <a:pt x="1796" y="2897"/>
                        <a:pt x="1815" y="2908"/>
                      </a:cubicBezTo>
                      <a:cubicBezTo>
                        <a:pt x="1837" y="2918"/>
                        <a:pt x="1850" y="2923"/>
                        <a:pt x="1856" y="2923"/>
                      </a:cubicBezTo>
                      <a:cubicBezTo>
                        <a:pt x="1862" y="2923"/>
                        <a:pt x="1859" y="2917"/>
                        <a:pt x="1847" y="2908"/>
                      </a:cubicBezTo>
                      <a:cubicBezTo>
                        <a:pt x="1831" y="2890"/>
                        <a:pt x="1831" y="2890"/>
                        <a:pt x="1837" y="2883"/>
                      </a:cubicBezTo>
                      <a:lnTo>
                        <a:pt x="1837" y="2883"/>
                      </a:lnTo>
                      <a:cubicBezTo>
                        <a:pt x="1844" y="2889"/>
                        <a:pt x="1849" y="2892"/>
                        <a:pt x="1853" y="2892"/>
                      </a:cubicBezTo>
                      <a:cubicBezTo>
                        <a:pt x="1858" y="2892"/>
                        <a:pt x="1858" y="2884"/>
                        <a:pt x="1850" y="2868"/>
                      </a:cubicBezTo>
                      <a:cubicBezTo>
                        <a:pt x="1852" y="2865"/>
                        <a:pt x="1854" y="2864"/>
                        <a:pt x="1856" y="2864"/>
                      </a:cubicBezTo>
                      <a:cubicBezTo>
                        <a:pt x="1859" y="2864"/>
                        <a:pt x="1863" y="2867"/>
                        <a:pt x="1875" y="2877"/>
                      </a:cubicBezTo>
                      <a:cubicBezTo>
                        <a:pt x="1875" y="2877"/>
                        <a:pt x="1878" y="2871"/>
                        <a:pt x="1884" y="2865"/>
                      </a:cubicBezTo>
                      <a:cubicBezTo>
                        <a:pt x="1859" y="2831"/>
                        <a:pt x="1885" y="2815"/>
                        <a:pt x="1909" y="2815"/>
                      </a:cubicBezTo>
                      <a:cubicBezTo>
                        <a:pt x="1915" y="2815"/>
                        <a:pt x="1920" y="2816"/>
                        <a:pt x="1925" y="2817"/>
                      </a:cubicBezTo>
                      <a:cubicBezTo>
                        <a:pt x="1925" y="2817"/>
                        <a:pt x="1928" y="2811"/>
                        <a:pt x="1913" y="2792"/>
                      </a:cubicBezTo>
                      <a:cubicBezTo>
                        <a:pt x="1893" y="2771"/>
                        <a:pt x="1886" y="2760"/>
                        <a:pt x="1890" y="2760"/>
                      </a:cubicBezTo>
                      <a:cubicBezTo>
                        <a:pt x="1894" y="2760"/>
                        <a:pt x="1904" y="2766"/>
                        <a:pt x="1922" y="2780"/>
                      </a:cubicBezTo>
                      <a:cubicBezTo>
                        <a:pt x="1941" y="2795"/>
                        <a:pt x="1952" y="2803"/>
                        <a:pt x="1953" y="2803"/>
                      </a:cubicBezTo>
                      <a:cubicBezTo>
                        <a:pt x="1954" y="2803"/>
                        <a:pt x="1945" y="2793"/>
                        <a:pt x="1925" y="2774"/>
                      </a:cubicBezTo>
                      <a:cubicBezTo>
                        <a:pt x="1915" y="2762"/>
                        <a:pt x="1920" y="2746"/>
                        <a:pt x="1936" y="2746"/>
                      </a:cubicBezTo>
                      <a:cubicBezTo>
                        <a:pt x="1944" y="2746"/>
                        <a:pt x="1955" y="2751"/>
                        <a:pt x="1969" y="2764"/>
                      </a:cubicBezTo>
                      <a:lnTo>
                        <a:pt x="2007" y="2796"/>
                      </a:lnTo>
                      <a:cubicBezTo>
                        <a:pt x="1991" y="2774"/>
                        <a:pt x="1997" y="2767"/>
                        <a:pt x="1997" y="2767"/>
                      </a:cubicBezTo>
                      <a:cubicBezTo>
                        <a:pt x="1978" y="2752"/>
                        <a:pt x="1982" y="2749"/>
                        <a:pt x="1994" y="2733"/>
                      </a:cubicBezTo>
                      <a:cubicBezTo>
                        <a:pt x="2003" y="2720"/>
                        <a:pt x="2000" y="2683"/>
                        <a:pt x="2010" y="2673"/>
                      </a:cubicBezTo>
                      <a:cubicBezTo>
                        <a:pt x="2017" y="2662"/>
                        <a:pt x="2028" y="2654"/>
                        <a:pt x="2041" y="2654"/>
                      </a:cubicBezTo>
                      <a:cubicBezTo>
                        <a:pt x="2046" y="2654"/>
                        <a:pt x="2052" y="2655"/>
                        <a:pt x="2057" y="2658"/>
                      </a:cubicBezTo>
                      <a:cubicBezTo>
                        <a:pt x="2060" y="2651"/>
                        <a:pt x="2066" y="2645"/>
                        <a:pt x="2054" y="2620"/>
                      </a:cubicBezTo>
                      <a:cubicBezTo>
                        <a:pt x="2043" y="2606"/>
                        <a:pt x="2044" y="2597"/>
                        <a:pt x="2052" y="2597"/>
                      </a:cubicBezTo>
                      <a:cubicBezTo>
                        <a:pt x="2056" y="2597"/>
                        <a:pt x="2062" y="2599"/>
                        <a:pt x="2069" y="2604"/>
                      </a:cubicBezTo>
                      <a:lnTo>
                        <a:pt x="2072" y="2598"/>
                      </a:lnTo>
                      <a:cubicBezTo>
                        <a:pt x="2063" y="2573"/>
                        <a:pt x="2066" y="2567"/>
                        <a:pt x="2066" y="2567"/>
                      </a:cubicBezTo>
                      <a:lnTo>
                        <a:pt x="2066" y="2567"/>
                      </a:lnTo>
                      <a:cubicBezTo>
                        <a:pt x="2077" y="2576"/>
                        <a:pt x="2090" y="2583"/>
                        <a:pt x="2096" y="2583"/>
                      </a:cubicBezTo>
                      <a:cubicBezTo>
                        <a:pt x="2100" y="2583"/>
                        <a:pt x="2101" y="2579"/>
                        <a:pt x="2094" y="2570"/>
                      </a:cubicBezTo>
                      <a:cubicBezTo>
                        <a:pt x="2076" y="2554"/>
                        <a:pt x="2079" y="2551"/>
                        <a:pt x="2088" y="2539"/>
                      </a:cubicBezTo>
                      <a:lnTo>
                        <a:pt x="2088" y="2539"/>
                      </a:lnTo>
                      <a:cubicBezTo>
                        <a:pt x="2089" y="2539"/>
                        <a:pt x="2089" y="2539"/>
                        <a:pt x="2090" y="2539"/>
                      </a:cubicBezTo>
                      <a:cubicBezTo>
                        <a:pt x="2121" y="2539"/>
                        <a:pt x="2263" y="2366"/>
                        <a:pt x="2245" y="2351"/>
                      </a:cubicBezTo>
                      <a:lnTo>
                        <a:pt x="2257" y="2335"/>
                      </a:lnTo>
                      <a:lnTo>
                        <a:pt x="2270" y="2319"/>
                      </a:lnTo>
                      <a:cubicBezTo>
                        <a:pt x="2280" y="2327"/>
                        <a:pt x="2287" y="2330"/>
                        <a:pt x="2293" y="2330"/>
                      </a:cubicBezTo>
                      <a:cubicBezTo>
                        <a:pt x="2312" y="2330"/>
                        <a:pt x="2312" y="2299"/>
                        <a:pt x="2307" y="2275"/>
                      </a:cubicBezTo>
                      <a:cubicBezTo>
                        <a:pt x="2292" y="2253"/>
                        <a:pt x="2295" y="2250"/>
                        <a:pt x="2301" y="2244"/>
                      </a:cubicBezTo>
                      <a:lnTo>
                        <a:pt x="2301" y="2244"/>
                      </a:lnTo>
                      <a:cubicBezTo>
                        <a:pt x="2316" y="2256"/>
                        <a:pt x="2327" y="2261"/>
                        <a:pt x="2334" y="2261"/>
                      </a:cubicBezTo>
                      <a:cubicBezTo>
                        <a:pt x="2345" y="2261"/>
                        <a:pt x="2348" y="2249"/>
                        <a:pt x="2342" y="2231"/>
                      </a:cubicBezTo>
                      <a:cubicBezTo>
                        <a:pt x="2323" y="2212"/>
                        <a:pt x="2315" y="2202"/>
                        <a:pt x="2319" y="2202"/>
                      </a:cubicBezTo>
                      <a:cubicBezTo>
                        <a:pt x="2323" y="2202"/>
                        <a:pt x="2333" y="2208"/>
                        <a:pt x="2351" y="2222"/>
                      </a:cubicBezTo>
                      <a:cubicBezTo>
                        <a:pt x="2365" y="2234"/>
                        <a:pt x="2375" y="2240"/>
                        <a:pt x="2380" y="2240"/>
                      </a:cubicBezTo>
                      <a:cubicBezTo>
                        <a:pt x="2388" y="2240"/>
                        <a:pt x="2380" y="2222"/>
                        <a:pt x="2348" y="2184"/>
                      </a:cubicBezTo>
                      <a:cubicBezTo>
                        <a:pt x="2339" y="2173"/>
                        <a:pt x="2335" y="2169"/>
                        <a:pt x="2339" y="2169"/>
                      </a:cubicBezTo>
                      <a:cubicBezTo>
                        <a:pt x="2341" y="2169"/>
                        <a:pt x="2347" y="2171"/>
                        <a:pt x="2358" y="2175"/>
                      </a:cubicBezTo>
                      <a:cubicBezTo>
                        <a:pt x="2379" y="2187"/>
                        <a:pt x="2390" y="2192"/>
                        <a:pt x="2395" y="2192"/>
                      </a:cubicBezTo>
                      <a:cubicBezTo>
                        <a:pt x="2399" y="2192"/>
                        <a:pt x="2396" y="2186"/>
                        <a:pt x="2386" y="2178"/>
                      </a:cubicBezTo>
                      <a:cubicBezTo>
                        <a:pt x="2365" y="2158"/>
                        <a:pt x="2358" y="2147"/>
                        <a:pt x="2365" y="2147"/>
                      </a:cubicBezTo>
                      <a:cubicBezTo>
                        <a:pt x="2369" y="2147"/>
                        <a:pt x="2380" y="2152"/>
                        <a:pt x="2398" y="2163"/>
                      </a:cubicBezTo>
                      <a:cubicBezTo>
                        <a:pt x="2420" y="2172"/>
                        <a:pt x="2432" y="2177"/>
                        <a:pt x="2437" y="2177"/>
                      </a:cubicBezTo>
                      <a:cubicBezTo>
                        <a:pt x="2442" y="2177"/>
                        <a:pt x="2434" y="2168"/>
                        <a:pt x="2414" y="2147"/>
                      </a:cubicBezTo>
                      <a:cubicBezTo>
                        <a:pt x="2388" y="2121"/>
                        <a:pt x="2389" y="2104"/>
                        <a:pt x="2406" y="2104"/>
                      </a:cubicBezTo>
                      <a:cubicBezTo>
                        <a:pt x="2414" y="2104"/>
                        <a:pt x="2425" y="2108"/>
                        <a:pt x="2439" y="2116"/>
                      </a:cubicBezTo>
                      <a:cubicBezTo>
                        <a:pt x="2445" y="2109"/>
                        <a:pt x="2467" y="2119"/>
                        <a:pt x="2448" y="2103"/>
                      </a:cubicBezTo>
                      <a:lnTo>
                        <a:pt x="2448" y="2103"/>
                      </a:lnTo>
                      <a:lnTo>
                        <a:pt x="2474" y="2116"/>
                      </a:lnTo>
                      <a:cubicBezTo>
                        <a:pt x="2477" y="2109"/>
                        <a:pt x="2483" y="2103"/>
                        <a:pt x="2483" y="2103"/>
                      </a:cubicBezTo>
                      <a:lnTo>
                        <a:pt x="2461" y="2087"/>
                      </a:lnTo>
                      <a:cubicBezTo>
                        <a:pt x="2492" y="2072"/>
                        <a:pt x="2521" y="2053"/>
                        <a:pt x="2542" y="2028"/>
                      </a:cubicBezTo>
                      <a:cubicBezTo>
                        <a:pt x="2593" y="1968"/>
                        <a:pt x="2602" y="1959"/>
                        <a:pt x="2577" y="1949"/>
                      </a:cubicBezTo>
                      <a:cubicBezTo>
                        <a:pt x="2551" y="1933"/>
                        <a:pt x="2543" y="1922"/>
                        <a:pt x="2551" y="1922"/>
                      </a:cubicBezTo>
                      <a:cubicBezTo>
                        <a:pt x="2557" y="1922"/>
                        <a:pt x="2569" y="1927"/>
                        <a:pt x="2586" y="1937"/>
                      </a:cubicBezTo>
                      <a:cubicBezTo>
                        <a:pt x="2590" y="1931"/>
                        <a:pt x="2621" y="1937"/>
                        <a:pt x="2627" y="1927"/>
                      </a:cubicBezTo>
                      <a:cubicBezTo>
                        <a:pt x="2633" y="1920"/>
                        <a:pt x="2639" y="1913"/>
                        <a:pt x="2647" y="1913"/>
                      </a:cubicBezTo>
                      <a:cubicBezTo>
                        <a:pt x="2652" y="1913"/>
                        <a:pt x="2658" y="1915"/>
                        <a:pt x="2665" y="1921"/>
                      </a:cubicBezTo>
                      <a:lnTo>
                        <a:pt x="2671" y="1915"/>
                      </a:lnTo>
                      <a:cubicBezTo>
                        <a:pt x="2640" y="1874"/>
                        <a:pt x="2668" y="1840"/>
                        <a:pt x="2699" y="1840"/>
                      </a:cubicBezTo>
                      <a:cubicBezTo>
                        <a:pt x="2709" y="1830"/>
                        <a:pt x="2712" y="1824"/>
                        <a:pt x="2702" y="1799"/>
                      </a:cubicBezTo>
                      <a:cubicBezTo>
                        <a:pt x="2694" y="1781"/>
                        <a:pt x="2691" y="1775"/>
                        <a:pt x="2697" y="1775"/>
                      </a:cubicBezTo>
                      <a:cubicBezTo>
                        <a:pt x="2700" y="1775"/>
                        <a:pt x="2706" y="1777"/>
                        <a:pt x="2715" y="1780"/>
                      </a:cubicBezTo>
                      <a:cubicBezTo>
                        <a:pt x="2720" y="1784"/>
                        <a:pt x="2727" y="1786"/>
                        <a:pt x="2734" y="1786"/>
                      </a:cubicBezTo>
                      <a:cubicBezTo>
                        <a:pt x="2753" y="1786"/>
                        <a:pt x="2771" y="1772"/>
                        <a:pt x="2743" y="1749"/>
                      </a:cubicBezTo>
                      <a:lnTo>
                        <a:pt x="2743" y="1749"/>
                      </a:lnTo>
                      <a:lnTo>
                        <a:pt x="2765" y="1758"/>
                      </a:lnTo>
                      <a:cubicBezTo>
                        <a:pt x="2770" y="1761"/>
                        <a:pt x="2774" y="1762"/>
                        <a:pt x="2776" y="1762"/>
                      </a:cubicBezTo>
                      <a:cubicBezTo>
                        <a:pt x="2783" y="1762"/>
                        <a:pt x="2771" y="1746"/>
                        <a:pt x="2756" y="1733"/>
                      </a:cubicBezTo>
                      <a:cubicBezTo>
                        <a:pt x="2735" y="1718"/>
                        <a:pt x="2727" y="1708"/>
                        <a:pt x="2731" y="1708"/>
                      </a:cubicBezTo>
                      <a:cubicBezTo>
                        <a:pt x="2735" y="1708"/>
                        <a:pt x="2752" y="1718"/>
                        <a:pt x="2784" y="1739"/>
                      </a:cubicBezTo>
                      <a:cubicBezTo>
                        <a:pt x="2806" y="1755"/>
                        <a:pt x="2817" y="1761"/>
                        <a:pt x="2819" y="1761"/>
                      </a:cubicBezTo>
                      <a:cubicBezTo>
                        <a:pt x="2822" y="1761"/>
                        <a:pt x="2818" y="1756"/>
                        <a:pt x="2809" y="1749"/>
                      </a:cubicBezTo>
                      <a:cubicBezTo>
                        <a:pt x="2796" y="1731"/>
                        <a:pt x="2784" y="1714"/>
                        <a:pt x="2792" y="1714"/>
                      </a:cubicBezTo>
                      <a:cubicBezTo>
                        <a:pt x="2794" y="1714"/>
                        <a:pt x="2798" y="1715"/>
                        <a:pt x="2803" y="1718"/>
                      </a:cubicBezTo>
                      <a:cubicBezTo>
                        <a:pt x="2806" y="1711"/>
                        <a:pt x="2812" y="1705"/>
                        <a:pt x="2771" y="1674"/>
                      </a:cubicBezTo>
                      <a:cubicBezTo>
                        <a:pt x="2752" y="1658"/>
                        <a:pt x="2756" y="1655"/>
                        <a:pt x="2759" y="1649"/>
                      </a:cubicBezTo>
                      <a:lnTo>
                        <a:pt x="2759" y="1649"/>
                      </a:lnTo>
                      <a:cubicBezTo>
                        <a:pt x="2774" y="1658"/>
                        <a:pt x="2787" y="1671"/>
                        <a:pt x="2796" y="1686"/>
                      </a:cubicBezTo>
                      <a:lnTo>
                        <a:pt x="2806" y="1674"/>
                      </a:lnTo>
                      <a:cubicBezTo>
                        <a:pt x="2807" y="1672"/>
                        <a:pt x="2809" y="1671"/>
                        <a:pt x="2813" y="1671"/>
                      </a:cubicBezTo>
                      <a:cubicBezTo>
                        <a:pt x="2823" y="1671"/>
                        <a:pt x="2842" y="1678"/>
                        <a:pt x="2856" y="1689"/>
                      </a:cubicBezTo>
                      <a:cubicBezTo>
                        <a:pt x="2863" y="1692"/>
                        <a:pt x="2869" y="1693"/>
                        <a:pt x="2872" y="1693"/>
                      </a:cubicBezTo>
                      <a:cubicBezTo>
                        <a:pt x="2880" y="1693"/>
                        <a:pt x="2874" y="1685"/>
                        <a:pt x="2843" y="1667"/>
                      </a:cubicBezTo>
                      <a:cubicBezTo>
                        <a:pt x="2803" y="1636"/>
                        <a:pt x="2803" y="1636"/>
                        <a:pt x="2812" y="1627"/>
                      </a:cubicBezTo>
                      <a:cubicBezTo>
                        <a:pt x="2814" y="1623"/>
                        <a:pt x="2816" y="1620"/>
                        <a:pt x="2821" y="1620"/>
                      </a:cubicBezTo>
                      <a:cubicBezTo>
                        <a:pt x="2825" y="1620"/>
                        <a:pt x="2831" y="1622"/>
                        <a:pt x="2840" y="1630"/>
                      </a:cubicBezTo>
                      <a:cubicBezTo>
                        <a:pt x="2851" y="1639"/>
                        <a:pt x="2855" y="1642"/>
                        <a:pt x="2859" y="1642"/>
                      </a:cubicBezTo>
                      <a:cubicBezTo>
                        <a:pt x="2862" y="1642"/>
                        <a:pt x="2864" y="1640"/>
                        <a:pt x="2868" y="1636"/>
                      </a:cubicBezTo>
                      <a:cubicBezTo>
                        <a:pt x="2881" y="1620"/>
                        <a:pt x="2837" y="1558"/>
                        <a:pt x="2799" y="1520"/>
                      </a:cubicBezTo>
                      <a:cubicBezTo>
                        <a:pt x="2780" y="1504"/>
                        <a:pt x="2770" y="1496"/>
                        <a:pt x="2772" y="1496"/>
                      </a:cubicBezTo>
                      <a:lnTo>
                        <a:pt x="2772" y="1496"/>
                      </a:lnTo>
                      <a:cubicBezTo>
                        <a:pt x="2774" y="1496"/>
                        <a:pt x="2785" y="1502"/>
                        <a:pt x="2806" y="1514"/>
                      </a:cubicBezTo>
                      <a:cubicBezTo>
                        <a:pt x="2816" y="1522"/>
                        <a:pt x="2821" y="1525"/>
                        <a:pt x="2825" y="1525"/>
                      </a:cubicBezTo>
                      <a:cubicBezTo>
                        <a:pt x="2829" y="1525"/>
                        <a:pt x="2831" y="1523"/>
                        <a:pt x="2834" y="1520"/>
                      </a:cubicBezTo>
                      <a:cubicBezTo>
                        <a:pt x="2826" y="1514"/>
                        <a:pt x="2825" y="1512"/>
                        <a:pt x="2827" y="1512"/>
                      </a:cubicBezTo>
                      <a:lnTo>
                        <a:pt x="2827" y="1512"/>
                      </a:lnTo>
                      <a:cubicBezTo>
                        <a:pt x="2829" y="1512"/>
                        <a:pt x="2836" y="1516"/>
                        <a:pt x="2834" y="1520"/>
                      </a:cubicBezTo>
                      <a:cubicBezTo>
                        <a:pt x="2853" y="1536"/>
                        <a:pt x="2850" y="1542"/>
                        <a:pt x="2843" y="1545"/>
                      </a:cubicBezTo>
                      <a:lnTo>
                        <a:pt x="2865" y="1561"/>
                      </a:lnTo>
                      <a:cubicBezTo>
                        <a:pt x="2884" y="1573"/>
                        <a:pt x="2895" y="1578"/>
                        <a:pt x="2899" y="1578"/>
                      </a:cubicBezTo>
                      <a:cubicBezTo>
                        <a:pt x="2905" y="1578"/>
                        <a:pt x="2898" y="1567"/>
                        <a:pt x="2878" y="1545"/>
                      </a:cubicBezTo>
                      <a:cubicBezTo>
                        <a:pt x="2869" y="1533"/>
                        <a:pt x="2865" y="1527"/>
                        <a:pt x="2868" y="1527"/>
                      </a:cubicBezTo>
                      <a:cubicBezTo>
                        <a:pt x="2870" y="1527"/>
                        <a:pt x="2876" y="1530"/>
                        <a:pt x="2887" y="1536"/>
                      </a:cubicBezTo>
                      <a:cubicBezTo>
                        <a:pt x="2903" y="1542"/>
                        <a:pt x="2917" y="1547"/>
                        <a:pt x="2921" y="1547"/>
                      </a:cubicBezTo>
                      <a:cubicBezTo>
                        <a:pt x="2924" y="1547"/>
                        <a:pt x="2923" y="1545"/>
                        <a:pt x="2915" y="1539"/>
                      </a:cubicBezTo>
                      <a:cubicBezTo>
                        <a:pt x="2915" y="1539"/>
                        <a:pt x="2920" y="1535"/>
                        <a:pt x="2930" y="1535"/>
                      </a:cubicBezTo>
                      <a:cubicBezTo>
                        <a:pt x="2935" y="1535"/>
                        <a:pt x="2942" y="1536"/>
                        <a:pt x="2950" y="1539"/>
                      </a:cubicBezTo>
                      <a:cubicBezTo>
                        <a:pt x="2956" y="1530"/>
                        <a:pt x="2962" y="1523"/>
                        <a:pt x="2940" y="1508"/>
                      </a:cubicBezTo>
                      <a:cubicBezTo>
                        <a:pt x="2922" y="1492"/>
                        <a:pt x="2928" y="1486"/>
                        <a:pt x="2931" y="1482"/>
                      </a:cubicBezTo>
                      <a:cubicBezTo>
                        <a:pt x="2934" y="1476"/>
                        <a:pt x="2940" y="1470"/>
                        <a:pt x="2922" y="1454"/>
                      </a:cubicBezTo>
                      <a:cubicBezTo>
                        <a:pt x="2900" y="1439"/>
                        <a:pt x="2884" y="1417"/>
                        <a:pt x="2893" y="1407"/>
                      </a:cubicBezTo>
                      <a:cubicBezTo>
                        <a:pt x="2889" y="1395"/>
                        <a:pt x="2886" y="1388"/>
                        <a:pt x="2891" y="1388"/>
                      </a:cubicBezTo>
                      <a:cubicBezTo>
                        <a:pt x="2895" y="1388"/>
                        <a:pt x="2906" y="1395"/>
                        <a:pt x="2928" y="1407"/>
                      </a:cubicBezTo>
                      <a:cubicBezTo>
                        <a:pt x="2937" y="1415"/>
                        <a:pt x="2942" y="1417"/>
                        <a:pt x="2946" y="1417"/>
                      </a:cubicBezTo>
                      <a:cubicBezTo>
                        <a:pt x="2950" y="1417"/>
                        <a:pt x="2953" y="1414"/>
                        <a:pt x="2956" y="1410"/>
                      </a:cubicBezTo>
                      <a:cubicBezTo>
                        <a:pt x="2956" y="1410"/>
                        <a:pt x="2957" y="1410"/>
                        <a:pt x="2959" y="1410"/>
                      </a:cubicBezTo>
                      <a:cubicBezTo>
                        <a:pt x="2962" y="1410"/>
                        <a:pt x="2969" y="1411"/>
                        <a:pt x="2984" y="1417"/>
                      </a:cubicBezTo>
                      <a:cubicBezTo>
                        <a:pt x="2990" y="1419"/>
                        <a:pt x="2993" y="1420"/>
                        <a:pt x="2994" y="1420"/>
                      </a:cubicBezTo>
                      <a:cubicBezTo>
                        <a:pt x="3000" y="1420"/>
                        <a:pt x="2984" y="1407"/>
                        <a:pt x="2969" y="1395"/>
                      </a:cubicBezTo>
                      <a:lnTo>
                        <a:pt x="2928" y="1363"/>
                      </a:lnTo>
                      <a:cubicBezTo>
                        <a:pt x="2928" y="1363"/>
                        <a:pt x="2929" y="1363"/>
                        <a:pt x="2929" y="1363"/>
                      </a:cubicBezTo>
                      <a:cubicBezTo>
                        <a:pt x="2939" y="1363"/>
                        <a:pt x="2979" y="1386"/>
                        <a:pt x="2997" y="1401"/>
                      </a:cubicBezTo>
                      <a:cubicBezTo>
                        <a:pt x="3018" y="1413"/>
                        <a:pt x="3029" y="1419"/>
                        <a:pt x="3030" y="1419"/>
                      </a:cubicBezTo>
                      <a:cubicBezTo>
                        <a:pt x="3032" y="1419"/>
                        <a:pt x="3023" y="1411"/>
                        <a:pt x="3003" y="1395"/>
                      </a:cubicBezTo>
                      <a:cubicBezTo>
                        <a:pt x="2984" y="1381"/>
                        <a:pt x="2969" y="1362"/>
                        <a:pt x="2988" y="1362"/>
                      </a:cubicBezTo>
                      <a:cubicBezTo>
                        <a:pt x="2990" y="1362"/>
                        <a:pt x="2993" y="1363"/>
                        <a:pt x="2997" y="1363"/>
                      </a:cubicBezTo>
                      <a:cubicBezTo>
                        <a:pt x="3001" y="1357"/>
                        <a:pt x="3006" y="1350"/>
                        <a:pt x="3016" y="1350"/>
                      </a:cubicBezTo>
                      <a:cubicBezTo>
                        <a:pt x="3021" y="1350"/>
                        <a:pt x="3027" y="1352"/>
                        <a:pt x="3035" y="1357"/>
                      </a:cubicBezTo>
                      <a:cubicBezTo>
                        <a:pt x="3039" y="1359"/>
                        <a:pt x="3042" y="1360"/>
                        <a:pt x="3044" y="1360"/>
                      </a:cubicBezTo>
                      <a:cubicBezTo>
                        <a:pt x="3051" y="1360"/>
                        <a:pt x="3041" y="1348"/>
                        <a:pt x="3041" y="1348"/>
                      </a:cubicBezTo>
                      <a:cubicBezTo>
                        <a:pt x="3028" y="1326"/>
                        <a:pt x="3031" y="1320"/>
                        <a:pt x="3066" y="1320"/>
                      </a:cubicBezTo>
                      <a:cubicBezTo>
                        <a:pt x="3081" y="1320"/>
                        <a:pt x="3092" y="1321"/>
                        <a:pt x="3100" y="1321"/>
                      </a:cubicBezTo>
                      <a:cubicBezTo>
                        <a:pt x="3123" y="1321"/>
                        <a:pt x="3116" y="1316"/>
                        <a:pt x="3088" y="1294"/>
                      </a:cubicBezTo>
                      <a:cubicBezTo>
                        <a:pt x="3074" y="1285"/>
                        <a:pt x="3062" y="1275"/>
                        <a:pt x="3065" y="1275"/>
                      </a:cubicBezTo>
                      <a:lnTo>
                        <a:pt x="3065" y="1275"/>
                      </a:lnTo>
                      <a:cubicBezTo>
                        <a:pt x="3067" y="1275"/>
                        <a:pt x="3074" y="1279"/>
                        <a:pt x="3091" y="1288"/>
                      </a:cubicBezTo>
                      <a:cubicBezTo>
                        <a:pt x="3095" y="1290"/>
                        <a:pt x="3098" y="1290"/>
                        <a:pt x="3100" y="1290"/>
                      </a:cubicBezTo>
                      <a:cubicBezTo>
                        <a:pt x="3111" y="1290"/>
                        <a:pt x="3098" y="1272"/>
                        <a:pt x="3088" y="1251"/>
                      </a:cubicBezTo>
                      <a:cubicBezTo>
                        <a:pt x="3066" y="1226"/>
                        <a:pt x="3041" y="1204"/>
                        <a:pt x="3016" y="1182"/>
                      </a:cubicBezTo>
                      <a:cubicBezTo>
                        <a:pt x="2988" y="1160"/>
                        <a:pt x="2979" y="1153"/>
                        <a:pt x="2985" y="1153"/>
                      </a:cubicBezTo>
                      <a:cubicBezTo>
                        <a:pt x="2988" y="1153"/>
                        <a:pt x="2994" y="1155"/>
                        <a:pt x="3003" y="1157"/>
                      </a:cubicBezTo>
                      <a:cubicBezTo>
                        <a:pt x="3004" y="1155"/>
                        <a:pt x="3005" y="1155"/>
                        <a:pt x="3007" y="1155"/>
                      </a:cubicBezTo>
                      <a:cubicBezTo>
                        <a:pt x="3015" y="1155"/>
                        <a:pt x="3035" y="1165"/>
                        <a:pt x="3053" y="1175"/>
                      </a:cubicBezTo>
                      <a:cubicBezTo>
                        <a:pt x="3072" y="1191"/>
                        <a:pt x="3066" y="1197"/>
                        <a:pt x="3066" y="1197"/>
                      </a:cubicBezTo>
                      <a:lnTo>
                        <a:pt x="3063" y="1204"/>
                      </a:lnTo>
                      <a:cubicBezTo>
                        <a:pt x="3077" y="1215"/>
                        <a:pt x="3092" y="1227"/>
                        <a:pt x="3103" y="1227"/>
                      </a:cubicBezTo>
                      <a:cubicBezTo>
                        <a:pt x="3107" y="1227"/>
                        <a:pt x="3110" y="1226"/>
                        <a:pt x="3113" y="1222"/>
                      </a:cubicBezTo>
                      <a:cubicBezTo>
                        <a:pt x="3121" y="1227"/>
                        <a:pt x="3127" y="1229"/>
                        <a:pt x="3130" y="1229"/>
                      </a:cubicBezTo>
                      <a:cubicBezTo>
                        <a:pt x="3136" y="1229"/>
                        <a:pt x="3133" y="1223"/>
                        <a:pt x="3119" y="1213"/>
                      </a:cubicBezTo>
                      <a:lnTo>
                        <a:pt x="3119" y="1213"/>
                      </a:lnTo>
                      <a:cubicBezTo>
                        <a:pt x="3124" y="1216"/>
                        <a:pt x="3129" y="1217"/>
                        <a:pt x="3135" y="1217"/>
                      </a:cubicBezTo>
                      <a:cubicBezTo>
                        <a:pt x="3146" y="1217"/>
                        <a:pt x="3157" y="1211"/>
                        <a:pt x="3163" y="1200"/>
                      </a:cubicBezTo>
                      <a:cubicBezTo>
                        <a:pt x="3170" y="1189"/>
                        <a:pt x="3182" y="1182"/>
                        <a:pt x="3196" y="1182"/>
                      </a:cubicBezTo>
                      <a:cubicBezTo>
                        <a:pt x="3200" y="1182"/>
                        <a:pt x="3205" y="1183"/>
                        <a:pt x="3210" y="1185"/>
                      </a:cubicBezTo>
                      <a:cubicBezTo>
                        <a:pt x="3216" y="1175"/>
                        <a:pt x="3223" y="1169"/>
                        <a:pt x="3204" y="1153"/>
                      </a:cubicBezTo>
                      <a:cubicBezTo>
                        <a:pt x="3177" y="1133"/>
                        <a:pt x="3169" y="1123"/>
                        <a:pt x="3173" y="1123"/>
                      </a:cubicBezTo>
                      <a:cubicBezTo>
                        <a:pt x="3175" y="1123"/>
                        <a:pt x="3180" y="1126"/>
                        <a:pt x="3188" y="1132"/>
                      </a:cubicBezTo>
                      <a:cubicBezTo>
                        <a:pt x="3196" y="1136"/>
                        <a:pt x="3205" y="1138"/>
                        <a:pt x="3214" y="1138"/>
                      </a:cubicBezTo>
                      <a:cubicBezTo>
                        <a:pt x="3255" y="1138"/>
                        <a:pt x="3301" y="1097"/>
                        <a:pt x="3273" y="1069"/>
                      </a:cubicBezTo>
                      <a:lnTo>
                        <a:pt x="3282" y="1056"/>
                      </a:lnTo>
                      <a:cubicBezTo>
                        <a:pt x="3284" y="1057"/>
                        <a:pt x="3287" y="1057"/>
                        <a:pt x="3289" y="1057"/>
                      </a:cubicBezTo>
                      <a:cubicBezTo>
                        <a:pt x="3315" y="1057"/>
                        <a:pt x="3337" y="1027"/>
                        <a:pt x="3323" y="1009"/>
                      </a:cubicBezTo>
                      <a:lnTo>
                        <a:pt x="3335" y="994"/>
                      </a:lnTo>
                      <a:cubicBezTo>
                        <a:pt x="3340" y="994"/>
                        <a:pt x="3344" y="994"/>
                        <a:pt x="3347" y="994"/>
                      </a:cubicBezTo>
                      <a:cubicBezTo>
                        <a:pt x="3365" y="994"/>
                        <a:pt x="3367" y="987"/>
                        <a:pt x="3354" y="972"/>
                      </a:cubicBezTo>
                      <a:cubicBezTo>
                        <a:pt x="3343" y="956"/>
                        <a:pt x="3330" y="943"/>
                        <a:pt x="3331" y="943"/>
                      </a:cubicBezTo>
                      <a:lnTo>
                        <a:pt x="3331" y="943"/>
                      </a:lnTo>
                      <a:cubicBezTo>
                        <a:pt x="3331" y="943"/>
                        <a:pt x="3333" y="945"/>
                        <a:pt x="3338" y="950"/>
                      </a:cubicBezTo>
                      <a:cubicBezTo>
                        <a:pt x="3345" y="955"/>
                        <a:pt x="3350" y="958"/>
                        <a:pt x="3355" y="958"/>
                      </a:cubicBezTo>
                      <a:cubicBezTo>
                        <a:pt x="3365" y="958"/>
                        <a:pt x="3373" y="949"/>
                        <a:pt x="3385" y="934"/>
                      </a:cubicBezTo>
                      <a:cubicBezTo>
                        <a:pt x="3401" y="912"/>
                        <a:pt x="3401" y="912"/>
                        <a:pt x="3379" y="903"/>
                      </a:cubicBezTo>
                      <a:cubicBezTo>
                        <a:pt x="3378" y="886"/>
                        <a:pt x="3381" y="879"/>
                        <a:pt x="3387" y="879"/>
                      </a:cubicBezTo>
                      <a:cubicBezTo>
                        <a:pt x="3394" y="879"/>
                        <a:pt x="3405" y="888"/>
                        <a:pt x="3417" y="896"/>
                      </a:cubicBezTo>
                      <a:cubicBezTo>
                        <a:pt x="3430" y="910"/>
                        <a:pt x="3440" y="917"/>
                        <a:pt x="3443" y="917"/>
                      </a:cubicBezTo>
                      <a:cubicBezTo>
                        <a:pt x="3449" y="917"/>
                        <a:pt x="3439" y="901"/>
                        <a:pt x="3404" y="868"/>
                      </a:cubicBezTo>
                      <a:cubicBezTo>
                        <a:pt x="3380" y="844"/>
                        <a:pt x="3377" y="830"/>
                        <a:pt x="3385" y="830"/>
                      </a:cubicBezTo>
                      <a:cubicBezTo>
                        <a:pt x="3388" y="830"/>
                        <a:pt x="3393" y="832"/>
                        <a:pt x="3398" y="837"/>
                      </a:cubicBezTo>
                      <a:cubicBezTo>
                        <a:pt x="3417" y="853"/>
                        <a:pt x="3414" y="859"/>
                        <a:pt x="3411" y="865"/>
                      </a:cubicBezTo>
                      <a:lnTo>
                        <a:pt x="3448" y="896"/>
                      </a:lnTo>
                      <a:cubicBezTo>
                        <a:pt x="3454" y="890"/>
                        <a:pt x="3454" y="890"/>
                        <a:pt x="3439" y="868"/>
                      </a:cubicBezTo>
                      <a:cubicBezTo>
                        <a:pt x="3439" y="868"/>
                        <a:pt x="3442" y="862"/>
                        <a:pt x="3426" y="843"/>
                      </a:cubicBezTo>
                      <a:cubicBezTo>
                        <a:pt x="3411" y="821"/>
                        <a:pt x="3392" y="806"/>
                        <a:pt x="3367" y="796"/>
                      </a:cubicBezTo>
                      <a:cubicBezTo>
                        <a:pt x="3345" y="787"/>
                        <a:pt x="3348" y="781"/>
                        <a:pt x="3351" y="774"/>
                      </a:cubicBezTo>
                      <a:lnTo>
                        <a:pt x="3351" y="774"/>
                      </a:lnTo>
                      <a:cubicBezTo>
                        <a:pt x="3379" y="781"/>
                        <a:pt x="3401" y="793"/>
                        <a:pt x="3417" y="815"/>
                      </a:cubicBezTo>
                      <a:cubicBezTo>
                        <a:pt x="3411" y="821"/>
                        <a:pt x="3432" y="837"/>
                        <a:pt x="3451" y="853"/>
                      </a:cubicBezTo>
                      <a:cubicBezTo>
                        <a:pt x="3453" y="854"/>
                        <a:pt x="3455" y="855"/>
                        <a:pt x="3456" y="855"/>
                      </a:cubicBezTo>
                      <a:cubicBezTo>
                        <a:pt x="3466" y="855"/>
                        <a:pt x="3451" y="805"/>
                        <a:pt x="3420" y="774"/>
                      </a:cubicBezTo>
                      <a:lnTo>
                        <a:pt x="3420" y="774"/>
                      </a:lnTo>
                      <a:lnTo>
                        <a:pt x="3439" y="790"/>
                      </a:lnTo>
                      <a:cubicBezTo>
                        <a:pt x="3445" y="795"/>
                        <a:pt x="3451" y="797"/>
                        <a:pt x="3455" y="797"/>
                      </a:cubicBezTo>
                      <a:cubicBezTo>
                        <a:pt x="3464" y="797"/>
                        <a:pt x="3470" y="790"/>
                        <a:pt x="3476" y="784"/>
                      </a:cubicBezTo>
                      <a:cubicBezTo>
                        <a:pt x="3486" y="771"/>
                        <a:pt x="3489" y="768"/>
                        <a:pt x="3470" y="752"/>
                      </a:cubicBezTo>
                      <a:cubicBezTo>
                        <a:pt x="3448" y="737"/>
                        <a:pt x="3429" y="721"/>
                        <a:pt x="3436" y="715"/>
                      </a:cubicBezTo>
                      <a:lnTo>
                        <a:pt x="3436" y="715"/>
                      </a:lnTo>
                      <a:cubicBezTo>
                        <a:pt x="3435" y="716"/>
                        <a:pt x="3433" y="716"/>
                        <a:pt x="3432" y="716"/>
                      </a:cubicBezTo>
                      <a:cubicBezTo>
                        <a:pt x="3423" y="716"/>
                        <a:pt x="3407" y="703"/>
                        <a:pt x="3389" y="690"/>
                      </a:cubicBezTo>
                      <a:lnTo>
                        <a:pt x="3389" y="690"/>
                      </a:lnTo>
                      <a:cubicBezTo>
                        <a:pt x="3407" y="693"/>
                        <a:pt x="3426" y="699"/>
                        <a:pt x="3442" y="705"/>
                      </a:cubicBezTo>
                      <a:cubicBezTo>
                        <a:pt x="3470" y="716"/>
                        <a:pt x="3491" y="722"/>
                        <a:pt x="3507" y="722"/>
                      </a:cubicBezTo>
                      <a:cubicBezTo>
                        <a:pt x="3521" y="722"/>
                        <a:pt x="3531" y="718"/>
                        <a:pt x="3539" y="708"/>
                      </a:cubicBezTo>
                      <a:cubicBezTo>
                        <a:pt x="3546" y="697"/>
                        <a:pt x="3558" y="689"/>
                        <a:pt x="3571" y="689"/>
                      </a:cubicBezTo>
                      <a:cubicBezTo>
                        <a:pt x="3576" y="689"/>
                        <a:pt x="3581" y="690"/>
                        <a:pt x="3586" y="693"/>
                      </a:cubicBezTo>
                      <a:cubicBezTo>
                        <a:pt x="3592" y="680"/>
                        <a:pt x="3599" y="674"/>
                        <a:pt x="3577" y="658"/>
                      </a:cubicBezTo>
                      <a:lnTo>
                        <a:pt x="3586" y="649"/>
                      </a:lnTo>
                      <a:cubicBezTo>
                        <a:pt x="3593" y="651"/>
                        <a:pt x="3599" y="653"/>
                        <a:pt x="3603" y="653"/>
                      </a:cubicBezTo>
                      <a:cubicBezTo>
                        <a:pt x="3614" y="653"/>
                        <a:pt x="3615" y="645"/>
                        <a:pt x="3602" y="633"/>
                      </a:cubicBezTo>
                      <a:cubicBezTo>
                        <a:pt x="3592" y="620"/>
                        <a:pt x="3597" y="618"/>
                        <a:pt x="3603" y="618"/>
                      </a:cubicBezTo>
                      <a:cubicBezTo>
                        <a:pt x="3605" y="618"/>
                        <a:pt x="3607" y="618"/>
                        <a:pt x="3610" y="618"/>
                      </a:cubicBezTo>
                      <a:cubicBezTo>
                        <a:pt x="3611" y="618"/>
                        <a:pt x="3613" y="618"/>
                        <a:pt x="3614" y="618"/>
                      </a:cubicBezTo>
                      <a:cubicBezTo>
                        <a:pt x="3633" y="625"/>
                        <a:pt x="3645" y="630"/>
                        <a:pt x="3647" y="630"/>
                      </a:cubicBezTo>
                      <a:cubicBezTo>
                        <a:pt x="3651" y="630"/>
                        <a:pt x="3636" y="620"/>
                        <a:pt x="3599" y="596"/>
                      </a:cubicBezTo>
                      <a:cubicBezTo>
                        <a:pt x="3584" y="583"/>
                        <a:pt x="3562" y="579"/>
                        <a:pt x="3551" y="579"/>
                      </a:cubicBezTo>
                      <a:cubicBezTo>
                        <a:pt x="3548" y="579"/>
                        <a:pt x="3546" y="579"/>
                        <a:pt x="3545" y="580"/>
                      </a:cubicBezTo>
                      <a:lnTo>
                        <a:pt x="3533" y="596"/>
                      </a:lnTo>
                      <a:lnTo>
                        <a:pt x="3527" y="564"/>
                      </a:lnTo>
                      <a:cubicBezTo>
                        <a:pt x="3530" y="561"/>
                        <a:pt x="3520" y="533"/>
                        <a:pt x="3498" y="517"/>
                      </a:cubicBezTo>
                      <a:cubicBezTo>
                        <a:pt x="3498" y="517"/>
                        <a:pt x="3480" y="502"/>
                        <a:pt x="3483" y="498"/>
                      </a:cubicBezTo>
                      <a:lnTo>
                        <a:pt x="3483" y="498"/>
                      </a:lnTo>
                      <a:lnTo>
                        <a:pt x="3523" y="530"/>
                      </a:lnTo>
                      <a:cubicBezTo>
                        <a:pt x="3539" y="549"/>
                        <a:pt x="3558" y="564"/>
                        <a:pt x="3580" y="580"/>
                      </a:cubicBezTo>
                      <a:cubicBezTo>
                        <a:pt x="3601" y="592"/>
                        <a:pt x="3618" y="598"/>
                        <a:pt x="3628" y="598"/>
                      </a:cubicBezTo>
                      <a:cubicBezTo>
                        <a:pt x="3638" y="598"/>
                        <a:pt x="3637" y="590"/>
                        <a:pt x="3617" y="574"/>
                      </a:cubicBezTo>
                      <a:cubicBezTo>
                        <a:pt x="3619" y="573"/>
                        <a:pt x="3619" y="572"/>
                        <a:pt x="3621" y="572"/>
                      </a:cubicBezTo>
                      <a:cubicBezTo>
                        <a:pt x="3624" y="572"/>
                        <a:pt x="3630" y="574"/>
                        <a:pt x="3646" y="580"/>
                      </a:cubicBezTo>
                      <a:cubicBezTo>
                        <a:pt x="3652" y="585"/>
                        <a:pt x="3656" y="588"/>
                        <a:pt x="3658" y="588"/>
                      </a:cubicBezTo>
                      <a:cubicBezTo>
                        <a:pt x="3662" y="588"/>
                        <a:pt x="3656" y="577"/>
                        <a:pt x="3633" y="552"/>
                      </a:cubicBezTo>
                      <a:cubicBezTo>
                        <a:pt x="3613" y="531"/>
                        <a:pt x="3605" y="521"/>
                        <a:pt x="3612" y="521"/>
                      </a:cubicBezTo>
                      <a:cubicBezTo>
                        <a:pt x="3617" y="521"/>
                        <a:pt x="3628" y="526"/>
                        <a:pt x="3646" y="536"/>
                      </a:cubicBezTo>
                      <a:cubicBezTo>
                        <a:pt x="3661" y="543"/>
                        <a:pt x="3673" y="545"/>
                        <a:pt x="3682" y="545"/>
                      </a:cubicBezTo>
                      <a:cubicBezTo>
                        <a:pt x="3703" y="545"/>
                        <a:pt x="3708" y="531"/>
                        <a:pt x="3693" y="520"/>
                      </a:cubicBezTo>
                      <a:cubicBezTo>
                        <a:pt x="3662" y="495"/>
                        <a:pt x="3665" y="480"/>
                        <a:pt x="3680" y="480"/>
                      </a:cubicBezTo>
                      <a:cubicBezTo>
                        <a:pt x="3683" y="480"/>
                        <a:pt x="3688" y="481"/>
                        <a:pt x="3693" y="483"/>
                      </a:cubicBezTo>
                      <a:cubicBezTo>
                        <a:pt x="3700" y="486"/>
                        <a:pt x="3706" y="488"/>
                        <a:pt x="3709" y="488"/>
                      </a:cubicBezTo>
                      <a:cubicBezTo>
                        <a:pt x="3716" y="488"/>
                        <a:pt x="3715" y="482"/>
                        <a:pt x="3705" y="467"/>
                      </a:cubicBezTo>
                      <a:lnTo>
                        <a:pt x="3705" y="467"/>
                      </a:lnTo>
                      <a:cubicBezTo>
                        <a:pt x="3717" y="477"/>
                        <a:pt x="3730" y="484"/>
                        <a:pt x="3736" y="484"/>
                      </a:cubicBezTo>
                      <a:cubicBezTo>
                        <a:pt x="3739" y="484"/>
                        <a:pt x="3740" y="481"/>
                        <a:pt x="3733" y="473"/>
                      </a:cubicBezTo>
                      <a:cubicBezTo>
                        <a:pt x="3733" y="473"/>
                        <a:pt x="3736" y="467"/>
                        <a:pt x="3715" y="458"/>
                      </a:cubicBezTo>
                      <a:lnTo>
                        <a:pt x="3683" y="414"/>
                      </a:lnTo>
                      <a:cubicBezTo>
                        <a:pt x="3683" y="415"/>
                        <a:pt x="3682" y="415"/>
                        <a:pt x="3680" y="415"/>
                      </a:cubicBezTo>
                      <a:cubicBezTo>
                        <a:pt x="3673" y="415"/>
                        <a:pt x="3655" y="402"/>
                        <a:pt x="3639" y="389"/>
                      </a:cubicBezTo>
                      <a:cubicBezTo>
                        <a:pt x="3631" y="382"/>
                        <a:pt x="3634" y="376"/>
                        <a:pt x="3646" y="376"/>
                      </a:cubicBezTo>
                      <a:cubicBezTo>
                        <a:pt x="3661" y="376"/>
                        <a:pt x="3688" y="384"/>
                        <a:pt x="3724" y="404"/>
                      </a:cubicBezTo>
                      <a:lnTo>
                        <a:pt x="3774" y="423"/>
                      </a:lnTo>
                      <a:cubicBezTo>
                        <a:pt x="3755" y="408"/>
                        <a:pt x="3733" y="392"/>
                        <a:pt x="3733" y="392"/>
                      </a:cubicBezTo>
                      <a:cubicBezTo>
                        <a:pt x="3736" y="389"/>
                        <a:pt x="3738" y="387"/>
                        <a:pt x="3742" y="387"/>
                      </a:cubicBezTo>
                      <a:cubicBezTo>
                        <a:pt x="3746" y="387"/>
                        <a:pt x="3751" y="390"/>
                        <a:pt x="3762" y="398"/>
                      </a:cubicBezTo>
                      <a:cubicBezTo>
                        <a:pt x="3775" y="408"/>
                        <a:pt x="3780" y="412"/>
                        <a:pt x="3783" y="412"/>
                      </a:cubicBezTo>
                      <a:cubicBezTo>
                        <a:pt x="3785" y="412"/>
                        <a:pt x="3785" y="410"/>
                        <a:pt x="3787" y="408"/>
                      </a:cubicBezTo>
                      <a:cubicBezTo>
                        <a:pt x="3787" y="408"/>
                        <a:pt x="3793" y="401"/>
                        <a:pt x="3771" y="386"/>
                      </a:cubicBezTo>
                      <a:cubicBezTo>
                        <a:pt x="3748" y="366"/>
                        <a:pt x="3739" y="359"/>
                        <a:pt x="3741" y="359"/>
                      </a:cubicBezTo>
                      <a:lnTo>
                        <a:pt x="3741" y="359"/>
                      </a:lnTo>
                      <a:cubicBezTo>
                        <a:pt x="3742" y="359"/>
                        <a:pt x="3747" y="362"/>
                        <a:pt x="3755" y="367"/>
                      </a:cubicBezTo>
                      <a:cubicBezTo>
                        <a:pt x="3773" y="377"/>
                        <a:pt x="3784" y="382"/>
                        <a:pt x="3790" y="382"/>
                      </a:cubicBezTo>
                      <a:cubicBezTo>
                        <a:pt x="3798" y="382"/>
                        <a:pt x="3792" y="371"/>
                        <a:pt x="3771" y="348"/>
                      </a:cubicBezTo>
                      <a:cubicBezTo>
                        <a:pt x="3750" y="332"/>
                        <a:pt x="3740" y="324"/>
                        <a:pt x="3741" y="324"/>
                      </a:cubicBezTo>
                      <a:lnTo>
                        <a:pt x="3741" y="324"/>
                      </a:lnTo>
                      <a:cubicBezTo>
                        <a:pt x="3742" y="324"/>
                        <a:pt x="3753" y="331"/>
                        <a:pt x="3774" y="345"/>
                      </a:cubicBezTo>
                      <a:cubicBezTo>
                        <a:pt x="3789" y="357"/>
                        <a:pt x="3808" y="366"/>
                        <a:pt x="3816" y="366"/>
                      </a:cubicBezTo>
                      <a:cubicBezTo>
                        <a:pt x="3819" y="366"/>
                        <a:pt x="3820" y="365"/>
                        <a:pt x="3821" y="364"/>
                      </a:cubicBezTo>
                      <a:lnTo>
                        <a:pt x="3802" y="348"/>
                      </a:lnTo>
                      <a:cubicBezTo>
                        <a:pt x="3774" y="327"/>
                        <a:pt x="3769" y="318"/>
                        <a:pt x="3776" y="318"/>
                      </a:cubicBezTo>
                      <a:cubicBezTo>
                        <a:pt x="3779" y="318"/>
                        <a:pt x="3785" y="320"/>
                        <a:pt x="3793" y="323"/>
                      </a:cubicBezTo>
                      <a:cubicBezTo>
                        <a:pt x="3800" y="329"/>
                        <a:pt x="3805" y="332"/>
                        <a:pt x="3807" y="332"/>
                      </a:cubicBezTo>
                      <a:cubicBezTo>
                        <a:pt x="3812" y="332"/>
                        <a:pt x="3811" y="323"/>
                        <a:pt x="3805" y="307"/>
                      </a:cubicBezTo>
                      <a:cubicBezTo>
                        <a:pt x="3811" y="300"/>
                        <a:pt x="3814" y="296"/>
                        <a:pt x="3819" y="296"/>
                      </a:cubicBezTo>
                      <a:cubicBezTo>
                        <a:pt x="3823" y="296"/>
                        <a:pt x="3829" y="299"/>
                        <a:pt x="3837" y="304"/>
                      </a:cubicBezTo>
                      <a:cubicBezTo>
                        <a:pt x="3857" y="319"/>
                        <a:pt x="3867" y="327"/>
                        <a:pt x="3868" y="327"/>
                      </a:cubicBezTo>
                      <a:cubicBezTo>
                        <a:pt x="3869" y="327"/>
                        <a:pt x="3861" y="319"/>
                        <a:pt x="3843" y="301"/>
                      </a:cubicBezTo>
                      <a:cubicBezTo>
                        <a:pt x="3833" y="287"/>
                        <a:pt x="3829" y="282"/>
                        <a:pt x="3836" y="282"/>
                      </a:cubicBezTo>
                      <a:cubicBezTo>
                        <a:pt x="3839" y="282"/>
                        <a:pt x="3846" y="283"/>
                        <a:pt x="3856" y="285"/>
                      </a:cubicBezTo>
                      <a:cubicBezTo>
                        <a:pt x="3865" y="289"/>
                        <a:pt x="3871" y="291"/>
                        <a:pt x="3874" y="291"/>
                      </a:cubicBezTo>
                      <a:cubicBezTo>
                        <a:pt x="3878" y="291"/>
                        <a:pt x="3874" y="286"/>
                        <a:pt x="3865" y="273"/>
                      </a:cubicBezTo>
                      <a:cubicBezTo>
                        <a:pt x="3830" y="246"/>
                        <a:pt x="3811" y="231"/>
                        <a:pt x="3805" y="231"/>
                      </a:cubicBezTo>
                      <a:cubicBezTo>
                        <a:pt x="3804" y="231"/>
                        <a:pt x="3803" y="231"/>
                        <a:pt x="3802" y="232"/>
                      </a:cubicBezTo>
                      <a:cubicBezTo>
                        <a:pt x="3800" y="235"/>
                        <a:pt x="3798" y="236"/>
                        <a:pt x="3796" y="236"/>
                      </a:cubicBezTo>
                      <a:cubicBezTo>
                        <a:pt x="3793" y="236"/>
                        <a:pt x="3789" y="232"/>
                        <a:pt x="3777" y="223"/>
                      </a:cubicBezTo>
                      <a:cubicBezTo>
                        <a:pt x="3777" y="223"/>
                        <a:pt x="3780" y="216"/>
                        <a:pt x="3787" y="210"/>
                      </a:cubicBezTo>
                      <a:cubicBezTo>
                        <a:pt x="3790" y="207"/>
                        <a:pt x="3796" y="201"/>
                        <a:pt x="3783" y="173"/>
                      </a:cubicBezTo>
                      <a:cubicBezTo>
                        <a:pt x="3777" y="154"/>
                        <a:pt x="3752" y="132"/>
                        <a:pt x="3744" y="132"/>
                      </a:cubicBezTo>
                      <a:cubicBezTo>
                        <a:pt x="3741" y="132"/>
                        <a:pt x="3740" y="134"/>
                        <a:pt x="3742" y="140"/>
                      </a:cubicBezTo>
                      <a:lnTo>
                        <a:pt x="3742" y="140"/>
                      </a:lnTo>
                      <a:lnTo>
                        <a:pt x="3721" y="132"/>
                      </a:lnTo>
                      <a:cubicBezTo>
                        <a:pt x="3695" y="111"/>
                        <a:pt x="3679" y="102"/>
                        <a:pt x="3673" y="10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  <p:sp>
              <p:nvSpPr>
                <p:cNvPr id="9578" name="Google Shape;9578;p37"/>
                <p:cNvSpPr/>
                <p:nvPr/>
              </p:nvSpPr>
              <p:spPr>
                <a:xfrm>
                  <a:off x="3717012" y="3051929"/>
                  <a:ext cx="110563" cy="875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0" h="3874" extrusionOk="0">
                      <a:moveTo>
                        <a:pt x="102" y="173"/>
                      </a:moveTo>
                      <a:cubicBezTo>
                        <a:pt x="103" y="173"/>
                        <a:pt x="95" y="183"/>
                        <a:pt x="79" y="202"/>
                      </a:cubicBezTo>
                      <a:cubicBezTo>
                        <a:pt x="65" y="222"/>
                        <a:pt x="50" y="240"/>
                        <a:pt x="43" y="240"/>
                      </a:cubicBezTo>
                      <a:cubicBezTo>
                        <a:pt x="42" y="240"/>
                        <a:pt x="42" y="240"/>
                        <a:pt x="41" y="240"/>
                      </a:cubicBezTo>
                      <a:cubicBezTo>
                        <a:pt x="31" y="247"/>
                        <a:pt x="26" y="250"/>
                        <a:pt x="24" y="250"/>
                      </a:cubicBezTo>
                      <a:cubicBezTo>
                        <a:pt x="17" y="250"/>
                        <a:pt x="42" y="222"/>
                        <a:pt x="73" y="199"/>
                      </a:cubicBezTo>
                      <a:cubicBezTo>
                        <a:pt x="91" y="182"/>
                        <a:pt x="101" y="173"/>
                        <a:pt x="102" y="173"/>
                      </a:cubicBezTo>
                      <a:close/>
                      <a:moveTo>
                        <a:pt x="861" y="784"/>
                      </a:moveTo>
                      <a:cubicBezTo>
                        <a:pt x="861" y="784"/>
                        <a:pt x="862" y="785"/>
                        <a:pt x="863" y="785"/>
                      </a:cubicBezTo>
                      <a:cubicBezTo>
                        <a:pt x="866" y="791"/>
                        <a:pt x="834" y="829"/>
                        <a:pt x="809" y="841"/>
                      </a:cubicBezTo>
                      <a:cubicBezTo>
                        <a:pt x="803" y="835"/>
                        <a:pt x="803" y="835"/>
                        <a:pt x="819" y="816"/>
                      </a:cubicBezTo>
                      <a:cubicBezTo>
                        <a:pt x="833" y="799"/>
                        <a:pt x="853" y="784"/>
                        <a:pt x="861" y="784"/>
                      </a:cubicBezTo>
                      <a:close/>
                      <a:moveTo>
                        <a:pt x="1096" y="867"/>
                      </a:moveTo>
                      <a:cubicBezTo>
                        <a:pt x="1098" y="867"/>
                        <a:pt x="1098" y="870"/>
                        <a:pt x="1091" y="879"/>
                      </a:cubicBezTo>
                      <a:lnTo>
                        <a:pt x="1076" y="898"/>
                      </a:lnTo>
                      <a:cubicBezTo>
                        <a:pt x="1061" y="908"/>
                        <a:pt x="1047" y="918"/>
                        <a:pt x="1043" y="918"/>
                      </a:cubicBezTo>
                      <a:cubicBezTo>
                        <a:pt x="1041" y="918"/>
                        <a:pt x="1042" y="915"/>
                        <a:pt x="1047" y="907"/>
                      </a:cubicBezTo>
                      <a:cubicBezTo>
                        <a:pt x="1060" y="895"/>
                        <a:pt x="1073" y="882"/>
                        <a:pt x="1085" y="873"/>
                      </a:cubicBezTo>
                      <a:cubicBezTo>
                        <a:pt x="1085" y="873"/>
                        <a:pt x="1093" y="867"/>
                        <a:pt x="1096" y="867"/>
                      </a:cubicBezTo>
                      <a:close/>
                      <a:moveTo>
                        <a:pt x="1511" y="1039"/>
                      </a:moveTo>
                      <a:cubicBezTo>
                        <a:pt x="1510" y="1039"/>
                        <a:pt x="1508" y="1043"/>
                        <a:pt x="1504" y="1051"/>
                      </a:cubicBezTo>
                      <a:lnTo>
                        <a:pt x="1504" y="1051"/>
                      </a:lnTo>
                      <a:cubicBezTo>
                        <a:pt x="1509" y="1043"/>
                        <a:pt x="1511" y="1039"/>
                        <a:pt x="1511" y="1039"/>
                      </a:cubicBezTo>
                      <a:close/>
                      <a:moveTo>
                        <a:pt x="1504" y="1051"/>
                      </a:moveTo>
                      <a:lnTo>
                        <a:pt x="1504" y="1051"/>
                      </a:lnTo>
                      <a:cubicBezTo>
                        <a:pt x="1500" y="1056"/>
                        <a:pt x="1494" y="1064"/>
                        <a:pt x="1486" y="1073"/>
                      </a:cubicBezTo>
                      <a:cubicBezTo>
                        <a:pt x="1486" y="1073"/>
                        <a:pt x="1486" y="1073"/>
                        <a:pt x="1486" y="1074"/>
                      </a:cubicBezTo>
                      <a:lnTo>
                        <a:pt x="1486" y="1074"/>
                      </a:lnTo>
                      <a:cubicBezTo>
                        <a:pt x="1490" y="1069"/>
                        <a:pt x="1496" y="1063"/>
                        <a:pt x="1502" y="1054"/>
                      </a:cubicBezTo>
                      <a:cubicBezTo>
                        <a:pt x="1503" y="1053"/>
                        <a:pt x="1503" y="1052"/>
                        <a:pt x="1504" y="1051"/>
                      </a:cubicBezTo>
                      <a:close/>
                      <a:moveTo>
                        <a:pt x="1401" y="1070"/>
                      </a:moveTo>
                      <a:cubicBezTo>
                        <a:pt x="1398" y="1070"/>
                        <a:pt x="1391" y="1076"/>
                        <a:pt x="1393" y="1076"/>
                      </a:cubicBezTo>
                      <a:cubicBezTo>
                        <a:pt x="1393" y="1076"/>
                        <a:pt x="1396" y="1075"/>
                        <a:pt x="1402" y="1070"/>
                      </a:cubicBezTo>
                      <a:cubicBezTo>
                        <a:pt x="1401" y="1070"/>
                        <a:pt x="1401" y="1070"/>
                        <a:pt x="1401" y="1070"/>
                      </a:cubicBezTo>
                      <a:close/>
                      <a:moveTo>
                        <a:pt x="1300" y="1051"/>
                      </a:moveTo>
                      <a:cubicBezTo>
                        <a:pt x="1300" y="1051"/>
                        <a:pt x="1301" y="1051"/>
                        <a:pt x="1301" y="1051"/>
                      </a:cubicBezTo>
                      <a:cubicBezTo>
                        <a:pt x="1295" y="1067"/>
                        <a:pt x="1286" y="1083"/>
                        <a:pt x="1273" y="1095"/>
                      </a:cubicBezTo>
                      <a:lnTo>
                        <a:pt x="1270" y="1092"/>
                      </a:lnTo>
                      <a:cubicBezTo>
                        <a:pt x="1264" y="1086"/>
                        <a:pt x="1279" y="1067"/>
                        <a:pt x="1279" y="1067"/>
                      </a:cubicBezTo>
                      <a:cubicBezTo>
                        <a:pt x="1279" y="1067"/>
                        <a:pt x="1293" y="1051"/>
                        <a:pt x="1300" y="1051"/>
                      </a:cubicBezTo>
                      <a:close/>
                      <a:moveTo>
                        <a:pt x="1364" y="1070"/>
                      </a:moveTo>
                      <a:lnTo>
                        <a:pt x="1370" y="1076"/>
                      </a:lnTo>
                      <a:lnTo>
                        <a:pt x="1361" y="1101"/>
                      </a:lnTo>
                      <a:lnTo>
                        <a:pt x="1355" y="1095"/>
                      </a:lnTo>
                      <a:cubicBezTo>
                        <a:pt x="1348" y="1092"/>
                        <a:pt x="1348" y="1092"/>
                        <a:pt x="1364" y="1070"/>
                      </a:cubicBezTo>
                      <a:close/>
                      <a:moveTo>
                        <a:pt x="1417" y="1117"/>
                      </a:moveTo>
                      <a:lnTo>
                        <a:pt x="1423" y="1120"/>
                      </a:lnTo>
                      <a:lnTo>
                        <a:pt x="1414" y="1145"/>
                      </a:lnTo>
                      <a:lnTo>
                        <a:pt x="1408" y="1139"/>
                      </a:lnTo>
                      <a:cubicBezTo>
                        <a:pt x="1402" y="1136"/>
                        <a:pt x="1402" y="1136"/>
                        <a:pt x="1417" y="1117"/>
                      </a:cubicBezTo>
                      <a:close/>
                      <a:moveTo>
                        <a:pt x="1457" y="1150"/>
                      </a:moveTo>
                      <a:cubicBezTo>
                        <a:pt x="1458" y="1150"/>
                        <a:pt x="1459" y="1151"/>
                        <a:pt x="1461" y="1152"/>
                      </a:cubicBezTo>
                      <a:cubicBezTo>
                        <a:pt x="1470" y="1161"/>
                        <a:pt x="1470" y="1161"/>
                        <a:pt x="1452" y="1177"/>
                      </a:cubicBezTo>
                      <a:cubicBezTo>
                        <a:pt x="1443" y="1183"/>
                        <a:pt x="1437" y="1185"/>
                        <a:pt x="1434" y="1185"/>
                      </a:cubicBezTo>
                      <a:cubicBezTo>
                        <a:pt x="1428" y="1185"/>
                        <a:pt x="1430" y="1179"/>
                        <a:pt x="1439" y="1167"/>
                      </a:cubicBezTo>
                      <a:cubicBezTo>
                        <a:pt x="1450" y="1154"/>
                        <a:pt x="1454" y="1150"/>
                        <a:pt x="1457" y="1150"/>
                      </a:cubicBezTo>
                      <a:close/>
                      <a:moveTo>
                        <a:pt x="1409" y="1305"/>
                      </a:moveTo>
                      <a:cubicBezTo>
                        <a:pt x="1410" y="1305"/>
                        <a:pt x="1410" y="1305"/>
                        <a:pt x="1411" y="1305"/>
                      </a:cubicBezTo>
                      <a:lnTo>
                        <a:pt x="1402" y="1330"/>
                      </a:lnTo>
                      <a:lnTo>
                        <a:pt x="1380" y="1346"/>
                      </a:lnTo>
                      <a:lnTo>
                        <a:pt x="1373" y="1343"/>
                      </a:lnTo>
                      <a:cubicBezTo>
                        <a:pt x="1388" y="1322"/>
                        <a:pt x="1402" y="1305"/>
                        <a:pt x="1409" y="1305"/>
                      </a:cubicBezTo>
                      <a:close/>
                      <a:moveTo>
                        <a:pt x="1488" y="1339"/>
                      </a:moveTo>
                      <a:cubicBezTo>
                        <a:pt x="1489" y="1339"/>
                        <a:pt x="1489" y="1339"/>
                        <a:pt x="1489" y="1340"/>
                      </a:cubicBezTo>
                      <a:lnTo>
                        <a:pt x="1480" y="1365"/>
                      </a:lnTo>
                      <a:cubicBezTo>
                        <a:pt x="1468" y="1379"/>
                        <a:pt x="1462" y="1380"/>
                        <a:pt x="1459" y="1380"/>
                      </a:cubicBezTo>
                      <a:cubicBezTo>
                        <a:pt x="1458" y="1380"/>
                        <a:pt x="1458" y="1380"/>
                        <a:pt x="1458" y="1380"/>
                      </a:cubicBezTo>
                      <a:cubicBezTo>
                        <a:pt x="1455" y="1374"/>
                        <a:pt x="1455" y="1374"/>
                        <a:pt x="1470" y="1355"/>
                      </a:cubicBezTo>
                      <a:cubicBezTo>
                        <a:pt x="1470" y="1355"/>
                        <a:pt x="1484" y="1339"/>
                        <a:pt x="1488" y="1339"/>
                      </a:cubicBezTo>
                      <a:close/>
                      <a:moveTo>
                        <a:pt x="2034" y="1593"/>
                      </a:moveTo>
                      <a:cubicBezTo>
                        <a:pt x="2034" y="1593"/>
                        <a:pt x="2034" y="1593"/>
                        <a:pt x="2035" y="1593"/>
                      </a:cubicBezTo>
                      <a:lnTo>
                        <a:pt x="2041" y="1600"/>
                      </a:lnTo>
                      <a:cubicBezTo>
                        <a:pt x="2031" y="1612"/>
                        <a:pt x="2019" y="1625"/>
                        <a:pt x="2003" y="1634"/>
                      </a:cubicBezTo>
                      <a:lnTo>
                        <a:pt x="2000" y="1628"/>
                      </a:lnTo>
                      <a:cubicBezTo>
                        <a:pt x="2015" y="1610"/>
                        <a:pt x="2029" y="1593"/>
                        <a:pt x="2034" y="1593"/>
                      </a:cubicBezTo>
                      <a:close/>
                      <a:moveTo>
                        <a:pt x="2265" y="1755"/>
                      </a:moveTo>
                      <a:cubicBezTo>
                        <a:pt x="2270" y="1755"/>
                        <a:pt x="2274" y="1758"/>
                        <a:pt x="2276" y="1759"/>
                      </a:cubicBezTo>
                      <a:cubicBezTo>
                        <a:pt x="2267" y="1782"/>
                        <a:pt x="2248" y="1797"/>
                        <a:pt x="2243" y="1797"/>
                      </a:cubicBezTo>
                      <a:cubicBezTo>
                        <a:pt x="2242" y="1797"/>
                        <a:pt x="2242" y="1797"/>
                        <a:pt x="2241" y="1797"/>
                      </a:cubicBezTo>
                      <a:cubicBezTo>
                        <a:pt x="2229" y="1788"/>
                        <a:pt x="2229" y="1788"/>
                        <a:pt x="2245" y="1769"/>
                      </a:cubicBezTo>
                      <a:cubicBezTo>
                        <a:pt x="2252" y="1758"/>
                        <a:pt x="2259" y="1755"/>
                        <a:pt x="2265" y="1755"/>
                      </a:cubicBezTo>
                      <a:close/>
                      <a:moveTo>
                        <a:pt x="2647" y="2066"/>
                      </a:moveTo>
                      <a:cubicBezTo>
                        <a:pt x="2648" y="2066"/>
                        <a:pt x="2648" y="2066"/>
                        <a:pt x="2649" y="2067"/>
                      </a:cubicBezTo>
                      <a:lnTo>
                        <a:pt x="2636" y="2092"/>
                      </a:lnTo>
                      <a:lnTo>
                        <a:pt x="2617" y="2107"/>
                      </a:lnTo>
                      <a:lnTo>
                        <a:pt x="2611" y="2104"/>
                      </a:lnTo>
                      <a:cubicBezTo>
                        <a:pt x="2626" y="2084"/>
                        <a:pt x="2640" y="2066"/>
                        <a:pt x="2647" y="2066"/>
                      </a:cubicBezTo>
                      <a:close/>
                      <a:moveTo>
                        <a:pt x="2840" y="2161"/>
                      </a:moveTo>
                      <a:cubicBezTo>
                        <a:pt x="2846" y="2167"/>
                        <a:pt x="2809" y="2201"/>
                        <a:pt x="2793" y="2220"/>
                      </a:cubicBezTo>
                      <a:cubicBezTo>
                        <a:pt x="2787" y="2217"/>
                        <a:pt x="2787" y="2217"/>
                        <a:pt x="2802" y="2195"/>
                      </a:cubicBezTo>
                      <a:cubicBezTo>
                        <a:pt x="2815" y="2183"/>
                        <a:pt x="2827" y="2173"/>
                        <a:pt x="2840" y="2161"/>
                      </a:cubicBezTo>
                      <a:close/>
                      <a:moveTo>
                        <a:pt x="2621" y="2244"/>
                      </a:moveTo>
                      <a:cubicBezTo>
                        <a:pt x="2622" y="2244"/>
                        <a:pt x="2623" y="2244"/>
                        <a:pt x="2624" y="2245"/>
                      </a:cubicBezTo>
                      <a:lnTo>
                        <a:pt x="2630" y="2248"/>
                      </a:lnTo>
                      <a:cubicBezTo>
                        <a:pt x="2617" y="2261"/>
                        <a:pt x="2605" y="2273"/>
                        <a:pt x="2592" y="2283"/>
                      </a:cubicBezTo>
                      <a:lnTo>
                        <a:pt x="2586" y="2280"/>
                      </a:lnTo>
                      <a:cubicBezTo>
                        <a:pt x="2600" y="2263"/>
                        <a:pt x="2614" y="2244"/>
                        <a:pt x="2621" y="2244"/>
                      </a:cubicBezTo>
                      <a:close/>
                      <a:moveTo>
                        <a:pt x="2968" y="2267"/>
                      </a:moveTo>
                      <a:cubicBezTo>
                        <a:pt x="2968" y="2267"/>
                        <a:pt x="2968" y="2267"/>
                        <a:pt x="2968" y="2267"/>
                      </a:cubicBezTo>
                      <a:lnTo>
                        <a:pt x="2959" y="2292"/>
                      </a:lnTo>
                      <a:lnTo>
                        <a:pt x="2937" y="2308"/>
                      </a:lnTo>
                      <a:lnTo>
                        <a:pt x="2934" y="2305"/>
                      </a:lnTo>
                      <a:cubicBezTo>
                        <a:pt x="2949" y="2284"/>
                        <a:pt x="2963" y="2267"/>
                        <a:pt x="2968" y="2267"/>
                      </a:cubicBezTo>
                      <a:close/>
                      <a:moveTo>
                        <a:pt x="3802" y="2283"/>
                      </a:moveTo>
                      <a:cubicBezTo>
                        <a:pt x="3799" y="2283"/>
                        <a:pt x="3788" y="2290"/>
                        <a:pt x="3771" y="2308"/>
                      </a:cubicBezTo>
                      <a:cubicBezTo>
                        <a:pt x="3755" y="2330"/>
                        <a:pt x="3755" y="2330"/>
                        <a:pt x="3761" y="2333"/>
                      </a:cubicBezTo>
                      <a:cubicBezTo>
                        <a:pt x="3774" y="2324"/>
                        <a:pt x="3786" y="2311"/>
                        <a:pt x="3796" y="2299"/>
                      </a:cubicBezTo>
                      <a:cubicBezTo>
                        <a:pt x="3803" y="2289"/>
                        <a:pt x="3806" y="2283"/>
                        <a:pt x="3802" y="2283"/>
                      </a:cubicBezTo>
                      <a:close/>
                      <a:moveTo>
                        <a:pt x="3287" y="2596"/>
                      </a:moveTo>
                      <a:cubicBezTo>
                        <a:pt x="3287" y="2596"/>
                        <a:pt x="3288" y="2596"/>
                        <a:pt x="3288" y="2596"/>
                      </a:cubicBezTo>
                      <a:lnTo>
                        <a:pt x="3276" y="2621"/>
                      </a:lnTo>
                      <a:lnTo>
                        <a:pt x="3257" y="2637"/>
                      </a:lnTo>
                      <a:lnTo>
                        <a:pt x="3251" y="2631"/>
                      </a:lnTo>
                      <a:cubicBezTo>
                        <a:pt x="3265" y="2613"/>
                        <a:pt x="3280" y="2596"/>
                        <a:pt x="3287" y="2596"/>
                      </a:cubicBezTo>
                      <a:close/>
                      <a:moveTo>
                        <a:pt x="3321" y="2626"/>
                      </a:moveTo>
                      <a:cubicBezTo>
                        <a:pt x="3323" y="2626"/>
                        <a:pt x="3324" y="2627"/>
                        <a:pt x="3326" y="2628"/>
                      </a:cubicBezTo>
                      <a:cubicBezTo>
                        <a:pt x="3316" y="2643"/>
                        <a:pt x="3310" y="2659"/>
                        <a:pt x="3298" y="2671"/>
                      </a:cubicBezTo>
                      <a:cubicBezTo>
                        <a:pt x="3292" y="2678"/>
                        <a:pt x="3288" y="2682"/>
                        <a:pt x="3286" y="2682"/>
                      </a:cubicBezTo>
                      <a:cubicBezTo>
                        <a:pt x="3283" y="2682"/>
                        <a:pt x="3288" y="2671"/>
                        <a:pt x="3304" y="2643"/>
                      </a:cubicBezTo>
                      <a:cubicBezTo>
                        <a:pt x="3315" y="2630"/>
                        <a:pt x="3318" y="2626"/>
                        <a:pt x="3321" y="2626"/>
                      </a:cubicBezTo>
                      <a:close/>
                      <a:moveTo>
                        <a:pt x="3434" y="2671"/>
                      </a:moveTo>
                      <a:lnTo>
                        <a:pt x="3434" y="2671"/>
                      </a:lnTo>
                      <a:cubicBezTo>
                        <a:pt x="3438" y="2671"/>
                        <a:pt x="3434" y="2685"/>
                        <a:pt x="3439" y="2687"/>
                      </a:cubicBezTo>
                      <a:cubicBezTo>
                        <a:pt x="3431" y="2703"/>
                        <a:pt x="3428" y="2709"/>
                        <a:pt x="3424" y="2709"/>
                      </a:cubicBezTo>
                      <a:cubicBezTo>
                        <a:pt x="3422" y="2709"/>
                        <a:pt x="3420" y="2706"/>
                        <a:pt x="3417" y="2703"/>
                      </a:cubicBezTo>
                      <a:cubicBezTo>
                        <a:pt x="3410" y="2700"/>
                        <a:pt x="3426" y="2678"/>
                        <a:pt x="3426" y="2678"/>
                      </a:cubicBezTo>
                      <a:cubicBezTo>
                        <a:pt x="3430" y="2673"/>
                        <a:pt x="3433" y="2671"/>
                        <a:pt x="3434" y="2671"/>
                      </a:cubicBezTo>
                      <a:close/>
                      <a:moveTo>
                        <a:pt x="3543" y="2743"/>
                      </a:moveTo>
                      <a:cubicBezTo>
                        <a:pt x="3544" y="2743"/>
                        <a:pt x="3545" y="2743"/>
                        <a:pt x="3545" y="2744"/>
                      </a:cubicBezTo>
                      <a:cubicBezTo>
                        <a:pt x="3548" y="2750"/>
                        <a:pt x="3539" y="2772"/>
                        <a:pt x="3539" y="2772"/>
                      </a:cubicBezTo>
                      <a:cubicBezTo>
                        <a:pt x="3529" y="2786"/>
                        <a:pt x="3523" y="2788"/>
                        <a:pt x="3520" y="2788"/>
                      </a:cubicBezTo>
                      <a:cubicBezTo>
                        <a:pt x="3518" y="2788"/>
                        <a:pt x="3517" y="2787"/>
                        <a:pt x="3517" y="2787"/>
                      </a:cubicBezTo>
                      <a:cubicBezTo>
                        <a:pt x="3514" y="2784"/>
                        <a:pt x="3507" y="2778"/>
                        <a:pt x="3523" y="2759"/>
                      </a:cubicBezTo>
                      <a:cubicBezTo>
                        <a:pt x="3523" y="2759"/>
                        <a:pt x="3536" y="2743"/>
                        <a:pt x="3543" y="2743"/>
                      </a:cubicBezTo>
                      <a:close/>
                      <a:moveTo>
                        <a:pt x="3773" y="2853"/>
                      </a:moveTo>
                      <a:cubicBezTo>
                        <a:pt x="3775" y="2853"/>
                        <a:pt x="3774" y="2855"/>
                        <a:pt x="3768" y="2863"/>
                      </a:cubicBezTo>
                      <a:cubicBezTo>
                        <a:pt x="3773" y="2868"/>
                        <a:pt x="3755" y="2876"/>
                        <a:pt x="3746" y="2876"/>
                      </a:cubicBezTo>
                      <a:cubicBezTo>
                        <a:pt x="3745" y="2876"/>
                        <a:pt x="3743" y="2876"/>
                        <a:pt x="3743" y="2875"/>
                      </a:cubicBezTo>
                      <a:lnTo>
                        <a:pt x="3758" y="2856"/>
                      </a:lnTo>
                      <a:cubicBezTo>
                        <a:pt x="3759" y="2857"/>
                        <a:pt x="3760" y="2857"/>
                        <a:pt x="3760" y="2857"/>
                      </a:cubicBezTo>
                      <a:cubicBezTo>
                        <a:pt x="3765" y="2857"/>
                        <a:pt x="3771" y="2853"/>
                        <a:pt x="3773" y="2853"/>
                      </a:cubicBezTo>
                      <a:close/>
                      <a:moveTo>
                        <a:pt x="3573" y="2897"/>
                      </a:moveTo>
                      <a:lnTo>
                        <a:pt x="3580" y="2903"/>
                      </a:lnTo>
                      <a:lnTo>
                        <a:pt x="3567" y="2928"/>
                      </a:lnTo>
                      <a:lnTo>
                        <a:pt x="3564" y="2922"/>
                      </a:lnTo>
                      <a:cubicBezTo>
                        <a:pt x="3558" y="2919"/>
                        <a:pt x="3558" y="2919"/>
                        <a:pt x="3573" y="2897"/>
                      </a:cubicBezTo>
                      <a:close/>
                      <a:moveTo>
                        <a:pt x="3486" y="2893"/>
                      </a:moveTo>
                      <a:cubicBezTo>
                        <a:pt x="3479" y="2893"/>
                        <a:pt x="3467" y="2910"/>
                        <a:pt x="3467" y="2910"/>
                      </a:cubicBezTo>
                      <a:cubicBezTo>
                        <a:pt x="3467" y="2910"/>
                        <a:pt x="3451" y="2928"/>
                        <a:pt x="3457" y="2935"/>
                      </a:cubicBezTo>
                      <a:lnTo>
                        <a:pt x="3464" y="2938"/>
                      </a:lnTo>
                      <a:cubicBezTo>
                        <a:pt x="3473" y="2925"/>
                        <a:pt x="3482" y="2910"/>
                        <a:pt x="3489" y="2894"/>
                      </a:cubicBezTo>
                      <a:cubicBezTo>
                        <a:pt x="3488" y="2893"/>
                        <a:pt x="3487" y="2893"/>
                        <a:pt x="3486" y="2893"/>
                      </a:cubicBezTo>
                      <a:close/>
                      <a:moveTo>
                        <a:pt x="3636" y="2919"/>
                      </a:moveTo>
                      <a:cubicBezTo>
                        <a:pt x="3642" y="2922"/>
                        <a:pt x="3642" y="2922"/>
                        <a:pt x="3648" y="2928"/>
                      </a:cubicBezTo>
                      <a:cubicBezTo>
                        <a:pt x="3634" y="2946"/>
                        <a:pt x="3619" y="2963"/>
                        <a:pt x="3612" y="2963"/>
                      </a:cubicBezTo>
                      <a:cubicBezTo>
                        <a:pt x="3612" y="2963"/>
                        <a:pt x="3611" y="2963"/>
                        <a:pt x="3611" y="2963"/>
                      </a:cubicBezTo>
                      <a:cubicBezTo>
                        <a:pt x="3606" y="2966"/>
                        <a:pt x="3603" y="2968"/>
                        <a:pt x="3602" y="2968"/>
                      </a:cubicBezTo>
                      <a:cubicBezTo>
                        <a:pt x="3595" y="2968"/>
                        <a:pt x="3609" y="2946"/>
                        <a:pt x="3636" y="2919"/>
                      </a:cubicBezTo>
                      <a:close/>
                      <a:moveTo>
                        <a:pt x="3260" y="2969"/>
                      </a:moveTo>
                      <a:cubicBezTo>
                        <a:pt x="3244" y="2988"/>
                        <a:pt x="3244" y="2988"/>
                        <a:pt x="3251" y="2991"/>
                      </a:cubicBezTo>
                      <a:cubicBezTo>
                        <a:pt x="3255" y="2995"/>
                        <a:pt x="3258" y="2997"/>
                        <a:pt x="3261" y="2997"/>
                      </a:cubicBezTo>
                      <a:cubicBezTo>
                        <a:pt x="3264" y="2997"/>
                        <a:pt x="3267" y="2991"/>
                        <a:pt x="3272" y="2975"/>
                      </a:cubicBezTo>
                      <a:lnTo>
                        <a:pt x="3260" y="2969"/>
                      </a:lnTo>
                      <a:close/>
                      <a:moveTo>
                        <a:pt x="3838" y="2988"/>
                      </a:moveTo>
                      <a:cubicBezTo>
                        <a:pt x="3839" y="2988"/>
                        <a:pt x="3839" y="2988"/>
                        <a:pt x="3840" y="2988"/>
                      </a:cubicBezTo>
                      <a:lnTo>
                        <a:pt x="3846" y="2994"/>
                      </a:lnTo>
                      <a:cubicBezTo>
                        <a:pt x="3833" y="3007"/>
                        <a:pt x="3821" y="3019"/>
                        <a:pt x="3808" y="3029"/>
                      </a:cubicBezTo>
                      <a:lnTo>
                        <a:pt x="3802" y="3022"/>
                      </a:lnTo>
                      <a:cubicBezTo>
                        <a:pt x="3817" y="3005"/>
                        <a:pt x="3831" y="2988"/>
                        <a:pt x="3838" y="2988"/>
                      </a:cubicBezTo>
                      <a:close/>
                      <a:moveTo>
                        <a:pt x="3645" y="3088"/>
                      </a:moveTo>
                      <a:lnTo>
                        <a:pt x="3614" y="3129"/>
                      </a:lnTo>
                      <a:lnTo>
                        <a:pt x="3630" y="3110"/>
                      </a:lnTo>
                      <a:lnTo>
                        <a:pt x="3645" y="3088"/>
                      </a:lnTo>
                      <a:close/>
                      <a:moveTo>
                        <a:pt x="3843" y="3088"/>
                      </a:moveTo>
                      <a:cubicBezTo>
                        <a:pt x="3846" y="3091"/>
                        <a:pt x="3824" y="3107"/>
                        <a:pt x="3790" y="3141"/>
                      </a:cubicBezTo>
                      <a:cubicBezTo>
                        <a:pt x="3779" y="3146"/>
                        <a:pt x="3772" y="3149"/>
                        <a:pt x="3770" y="3149"/>
                      </a:cubicBezTo>
                      <a:cubicBezTo>
                        <a:pt x="3767" y="3149"/>
                        <a:pt x="3775" y="3141"/>
                        <a:pt x="3799" y="3120"/>
                      </a:cubicBezTo>
                      <a:lnTo>
                        <a:pt x="3843" y="3088"/>
                      </a:lnTo>
                      <a:close/>
                      <a:moveTo>
                        <a:pt x="4021" y="3107"/>
                      </a:moveTo>
                      <a:cubicBezTo>
                        <a:pt x="4028" y="3110"/>
                        <a:pt x="4034" y="3116"/>
                        <a:pt x="4034" y="3116"/>
                      </a:cubicBezTo>
                      <a:lnTo>
                        <a:pt x="3990" y="3145"/>
                      </a:lnTo>
                      <a:cubicBezTo>
                        <a:pt x="3960" y="3173"/>
                        <a:pt x="3946" y="3186"/>
                        <a:pt x="3944" y="3186"/>
                      </a:cubicBezTo>
                      <a:cubicBezTo>
                        <a:pt x="3943" y="3186"/>
                        <a:pt x="3950" y="3176"/>
                        <a:pt x="3965" y="3157"/>
                      </a:cubicBezTo>
                      <a:cubicBezTo>
                        <a:pt x="3978" y="3135"/>
                        <a:pt x="3999" y="3116"/>
                        <a:pt x="4021" y="3107"/>
                      </a:cubicBezTo>
                      <a:close/>
                      <a:moveTo>
                        <a:pt x="3981" y="3204"/>
                      </a:moveTo>
                      <a:lnTo>
                        <a:pt x="3971" y="3229"/>
                      </a:lnTo>
                      <a:cubicBezTo>
                        <a:pt x="3963" y="3239"/>
                        <a:pt x="3957" y="3242"/>
                        <a:pt x="3953" y="3242"/>
                      </a:cubicBezTo>
                      <a:cubicBezTo>
                        <a:pt x="3949" y="3242"/>
                        <a:pt x="3946" y="3240"/>
                        <a:pt x="3943" y="3239"/>
                      </a:cubicBezTo>
                      <a:lnTo>
                        <a:pt x="3959" y="3220"/>
                      </a:lnTo>
                      <a:lnTo>
                        <a:pt x="3981" y="3204"/>
                      </a:lnTo>
                      <a:close/>
                      <a:moveTo>
                        <a:pt x="4306" y="3247"/>
                      </a:moveTo>
                      <a:cubicBezTo>
                        <a:pt x="4298" y="3247"/>
                        <a:pt x="4285" y="3257"/>
                        <a:pt x="4285" y="3257"/>
                      </a:cubicBezTo>
                      <a:cubicBezTo>
                        <a:pt x="4269" y="3276"/>
                        <a:pt x="4275" y="3283"/>
                        <a:pt x="4278" y="3286"/>
                      </a:cubicBezTo>
                      <a:cubicBezTo>
                        <a:pt x="4277" y="3297"/>
                        <a:pt x="4279" y="3301"/>
                        <a:pt x="4283" y="3301"/>
                      </a:cubicBezTo>
                      <a:cubicBezTo>
                        <a:pt x="4290" y="3301"/>
                        <a:pt x="4300" y="3291"/>
                        <a:pt x="4310" y="3279"/>
                      </a:cubicBezTo>
                      <a:cubicBezTo>
                        <a:pt x="4325" y="3261"/>
                        <a:pt x="4322" y="3254"/>
                        <a:pt x="4310" y="3248"/>
                      </a:cubicBezTo>
                      <a:cubicBezTo>
                        <a:pt x="4309" y="3247"/>
                        <a:pt x="4307" y="3247"/>
                        <a:pt x="4306" y="3247"/>
                      </a:cubicBezTo>
                      <a:close/>
                      <a:moveTo>
                        <a:pt x="4316" y="3317"/>
                      </a:moveTo>
                      <a:lnTo>
                        <a:pt x="4329" y="3326"/>
                      </a:lnTo>
                      <a:cubicBezTo>
                        <a:pt x="4316" y="3342"/>
                        <a:pt x="4294" y="3353"/>
                        <a:pt x="4285" y="3353"/>
                      </a:cubicBezTo>
                      <a:cubicBezTo>
                        <a:pt x="4283" y="3353"/>
                        <a:pt x="4282" y="3353"/>
                        <a:pt x="4282" y="3351"/>
                      </a:cubicBezTo>
                      <a:cubicBezTo>
                        <a:pt x="4275" y="3348"/>
                        <a:pt x="4291" y="3330"/>
                        <a:pt x="4316" y="3317"/>
                      </a:cubicBezTo>
                      <a:close/>
                      <a:moveTo>
                        <a:pt x="4885" y="3395"/>
                      </a:moveTo>
                      <a:cubicBezTo>
                        <a:pt x="4878" y="3395"/>
                        <a:pt x="4863" y="3412"/>
                        <a:pt x="4849" y="3430"/>
                      </a:cubicBezTo>
                      <a:lnTo>
                        <a:pt x="4855" y="3436"/>
                      </a:lnTo>
                      <a:cubicBezTo>
                        <a:pt x="4868" y="3424"/>
                        <a:pt x="4880" y="3414"/>
                        <a:pt x="4889" y="3398"/>
                      </a:cubicBezTo>
                      <a:lnTo>
                        <a:pt x="4886" y="3395"/>
                      </a:lnTo>
                      <a:cubicBezTo>
                        <a:pt x="4886" y="3395"/>
                        <a:pt x="4885" y="3395"/>
                        <a:pt x="4885" y="3395"/>
                      </a:cubicBezTo>
                      <a:close/>
                      <a:moveTo>
                        <a:pt x="4601" y="3586"/>
                      </a:moveTo>
                      <a:lnTo>
                        <a:pt x="4601" y="3586"/>
                      </a:lnTo>
                      <a:cubicBezTo>
                        <a:pt x="4607" y="3590"/>
                        <a:pt x="4598" y="3615"/>
                        <a:pt x="4582" y="3634"/>
                      </a:cubicBezTo>
                      <a:lnTo>
                        <a:pt x="4582" y="3637"/>
                      </a:lnTo>
                      <a:cubicBezTo>
                        <a:pt x="4565" y="3667"/>
                        <a:pt x="4560" y="3676"/>
                        <a:pt x="4554" y="3676"/>
                      </a:cubicBezTo>
                      <a:cubicBezTo>
                        <a:pt x="4551" y="3676"/>
                        <a:pt x="4549" y="3674"/>
                        <a:pt x="4545" y="3671"/>
                      </a:cubicBezTo>
                      <a:cubicBezTo>
                        <a:pt x="4538" y="3665"/>
                        <a:pt x="4535" y="3662"/>
                        <a:pt x="4551" y="3643"/>
                      </a:cubicBezTo>
                      <a:lnTo>
                        <a:pt x="4554" y="3646"/>
                      </a:lnTo>
                      <a:cubicBezTo>
                        <a:pt x="4549" y="3652"/>
                        <a:pt x="4548" y="3654"/>
                        <a:pt x="4549" y="3654"/>
                      </a:cubicBezTo>
                      <a:cubicBezTo>
                        <a:pt x="4551" y="3654"/>
                        <a:pt x="4563" y="3642"/>
                        <a:pt x="4570" y="3627"/>
                      </a:cubicBezTo>
                      <a:lnTo>
                        <a:pt x="4601" y="3586"/>
                      </a:lnTo>
                      <a:close/>
                      <a:moveTo>
                        <a:pt x="4640" y="3683"/>
                      </a:moveTo>
                      <a:cubicBezTo>
                        <a:pt x="4641" y="3683"/>
                        <a:pt x="4641" y="3683"/>
                        <a:pt x="4642" y="3684"/>
                      </a:cubicBezTo>
                      <a:lnTo>
                        <a:pt x="4629" y="3709"/>
                      </a:lnTo>
                      <a:cubicBezTo>
                        <a:pt x="4621" y="3719"/>
                        <a:pt x="4616" y="3723"/>
                        <a:pt x="4612" y="3723"/>
                      </a:cubicBezTo>
                      <a:cubicBezTo>
                        <a:pt x="4609" y="3723"/>
                        <a:pt x="4607" y="3721"/>
                        <a:pt x="4604" y="3718"/>
                      </a:cubicBezTo>
                      <a:cubicBezTo>
                        <a:pt x="4598" y="3715"/>
                        <a:pt x="4598" y="3715"/>
                        <a:pt x="4614" y="3696"/>
                      </a:cubicBezTo>
                      <a:cubicBezTo>
                        <a:pt x="4614" y="3696"/>
                        <a:pt x="4632" y="3683"/>
                        <a:pt x="4640" y="3683"/>
                      </a:cubicBezTo>
                      <a:close/>
                      <a:moveTo>
                        <a:pt x="4460" y="3731"/>
                      </a:moveTo>
                      <a:cubicBezTo>
                        <a:pt x="4444" y="3753"/>
                        <a:pt x="4444" y="3753"/>
                        <a:pt x="4451" y="3756"/>
                      </a:cubicBezTo>
                      <a:lnTo>
                        <a:pt x="4457" y="3759"/>
                      </a:lnTo>
                      <a:lnTo>
                        <a:pt x="4466" y="3737"/>
                      </a:lnTo>
                      <a:lnTo>
                        <a:pt x="4460" y="3731"/>
                      </a:lnTo>
                      <a:close/>
                      <a:moveTo>
                        <a:pt x="227" y="0"/>
                      </a:moveTo>
                      <a:cubicBezTo>
                        <a:pt x="220" y="0"/>
                        <a:pt x="206" y="19"/>
                        <a:pt x="192" y="36"/>
                      </a:cubicBezTo>
                      <a:lnTo>
                        <a:pt x="183" y="26"/>
                      </a:lnTo>
                      <a:cubicBezTo>
                        <a:pt x="183" y="26"/>
                        <a:pt x="182" y="26"/>
                        <a:pt x="181" y="26"/>
                      </a:cubicBezTo>
                      <a:cubicBezTo>
                        <a:pt x="179" y="26"/>
                        <a:pt x="172" y="28"/>
                        <a:pt x="161" y="42"/>
                      </a:cubicBezTo>
                      <a:cubicBezTo>
                        <a:pt x="152" y="55"/>
                        <a:pt x="147" y="58"/>
                        <a:pt x="143" y="58"/>
                      </a:cubicBezTo>
                      <a:cubicBezTo>
                        <a:pt x="140" y="58"/>
                        <a:pt x="138" y="56"/>
                        <a:pt x="135" y="55"/>
                      </a:cubicBezTo>
                      <a:cubicBezTo>
                        <a:pt x="141" y="47"/>
                        <a:pt x="142" y="44"/>
                        <a:pt x="140" y="44"/>
                      </a:cubicBezTo>
                      <a:lnTo>
                        <a:pt x="140" y="44"/>
                      </a:lnTo>
                      <a:cubicBezTo>
                        <a:pt x="138" y="44"/>
                        <a:pt x="126" y="57"/>
                        <a:pt x="120" y="74"/>
                      </a:cubicBezTo>
                      <a:cubicBezTo>
                        <a:pt x="106" y="90"/>
                        <a:pt x="92" y="109"/>
                        <a:pt x="85" y="109"/>
                      </a:cubicBezTo>
                      <a:cubicBezTo>
                        <a:pt x="84" y="109"/>
                        <a:pt x="83" y="109"/>
                        <a:pt x="82" y="108"/>
                      </a:cubicBezTo>
                      <a:lnTo>
                        <a:pt x="51" y="149"/>
                      </a:lnTo>
                      <a:cubicBezTo>
                        <a:pt x="26" y="174"/>
                        <a:pt x="10" y="202"/>
                        <a:pt x="1" y="236"/>
                      </a:cubicBezTo>
                      <a:cubicBezTo>
                        <a:pt x="5" y="262"/>
                        <a:pt x="6" y="286"/>
                        <a:pt x="17" y="286"/>
                      </a:cubicBezTo>
                      <a:cubicBezTo>
                        <a:pt x="22" y="286"/>
                        <a:pt x="28" y="281"/>
                        <a:pt x="38" y="268"/>
                      </a:cubicBezTo>
                      <a:cubicBezTo>
                        <a:pt x="38" y="268"/>
                        <a:pt x="54" y="257"/>
                        <a:pt x="60" y="257"/>
                      </a:cubicBezTo>
                      <a:cubicBezTo>
                        <a:pt x="62" y="257"/>
                        <a:pt x="63" y="257"/>
                        <a:pt x="63" y="258"/>
                      </a:cubicBezTo>
                      <a:cubicBezTo>
                        <a:pt x="70" y="262"/>
                        <a:pt x="60" y="287"/>
                        <a:pt x="60" y="287"/>
                      </a:cubicBezTo>
                      <a:cubicBezTo>
                        <a:pt x="45" y="305"/>
                        <a:pt x="67" y="324"/>
                        <a:pt x="92" y="346"/>
                      </a:cubicBezTo>
                      <a:cubicBezTo>
                        <a:pt x="123" y="371"/>
                        <a:pt x="142" y="387"/>
                        <a:pt x="129" y="409"/>
                      </a:cubicBezTo>
                      <a:cubicBezTo>
                        <a:pt x="120" y="434"/>
                        <a:pt x="126" y="437"/>
                        <a:pt x="126" y="437"/>
                      </a:cubicBezTo>
                      <a:cubicBezTo>
                        <a:pt x="130" y="433"/>
                        <a:pt x="134" y="431"/>
                        <a:pt x="139" y="431"/>
                      </a:cubicBezTo>
                      <a:cubicBezTo>
                        <a:pt x="156" y="431"/>
                        <a:pt x="181" y="453"/>
                        <a:pt x="211" y="478"/>
                      </a:cubicBezTo>
                      <a:cubicBezTo>
                        <a:pt x="240" y="500"/>
                        <a:pt x="270" y="524"/>
                        <a:pt x="289" y="524"/>
                      </a:cubicBezTo>
                      <a:cubicBezTo>
                        <a:pt x="294" y="524"/>
                        <a:pt x="298" y="522"/>
                        <a:pt x="302" y="519"/>
                      </a:cubicBezTo>
                      <a:lnTo>
                        <a:pt x="311" y="528"/>
                      </a:lnTo>
                      <a:cubicBezTo>
                        <a:pt x="295" y="547"/>
                        <a:pt x="308" y="556"/>
                        <a:pt x="317" y="566"/>
                      </a:cubicBezTo>
                      <a:cubicBezTo>
                        <a:pt x="329" y="560"/>
                        <a:pt x="337" y="559"/>
                        <a:pt x="343" y="559"/>
                      </a:cubicBezTo>
                      <a:cubicBezTo>
                        <a:pt x="351" y="559"/>
                        <a:pt x="355" y="562"/>
                        <a:pt x="355" y="562"/>
                      </a:cubicBezTo>
                      <a:cubicBezTo>
                        <a:pt x="339" y="584"/>
                        <a:pt x="345" y="587"/>
                        <a:pt x="355" y="597"/>
                      </a:cubicBezTo>
                      <a:cubicBezTo>
                        <a:pt x="361" y="601"/>
                        <a:pt x="365" y="604"/>
                        <a:pt x="370" y="604"/>
                      </a:cubicBezTo>
                      <a:cubicBezTo>
                        <a:pt x="375" y="604"/>
                        <a:pt x="380" y="601"/>
                        <a:pt x="386" y="591"/>
                      </a:cubicBezTo>
                      <a:cubicBezTo>
                        <a:pt x="392" y="594"/>
                        <a:pt x="430" y="625"/>
                        <a:pt x="430" y="660"/>
                      </a:cubicBezTo>
                      <a:cubicBezTo>
                        <a:pt x="426" y="668"/>
                        <a:pt x="427" y="671"/>
                        <a:pt x="431" y="671"/>
                      </a:cubicBezTo>
                      <a:cubicBezTo>
                        <a:pt x="437" y="671"/>
                        <a:pt x="450" y="663"/>
                        <a:pt x="461" y="653"/>
                      </a:cubicBezTo>
                      <a:cubicBezTo>
                        <a:pt x="475" y="635"/>
                        <a:pt x="493" y="621"/>
                        <a:pt x="501" y="621"/>
                      </a:cubicBezTo>
                      <a:cubicBezTo>
                        <a:pt x="503" y="621"/>
                        <a:pt x="504" y="621"/>
                        <a:pt x="505" y="622"/>
                      </a:cubicBezTo>
                      <a:lnTo>
                        <a:pt x="474" y="663"/>
                      </a:lnTo>
                      <a:cubicBezTo>
                        <a:pt x="452" y="675"/>
                        <a:pt x="452" y="675"/>
                        <a:pt x="465" y="685"/>
                      </a:cubicBezTo>
                      <a:lnTo>
                        <a:pt x="474" y="694"/>
                      </a:lnTo>
                      <a:cubicBezTo>
                        <a:pt x="478" y="689"/>
                        <a:pt x="483" y="687"/>
                        <a:pt x="488" y="687"/>
                      </a:cubicBezTo>
                      <a:cubicBezTo>
                        <a:pt x="505" y="687"/>
                        <a:pt x="527" y="705"/>
                        <a:pt x="555" y="728"/>
                      </a:cubicBezTo>
                      <a:cubicBezTo>
                        <a:pt x="587" y="756"/>
                        <a:pt x="604" y="770"/>
                        <a:pt x="617" y="770"/>
                      </a:cubicBezTo>
                      <a:cubicBezTo>
                        <a:pt x="623" y="770"/>
                        <a:pt x="629" y="767"/>
                        <a:pt x="634" y="760"/>
                      </a:cubicBezTo>
                      <a:cubicBezTo>
                        <a:pt x="640" y="753"/>
                        <a:pt x="644" y="749"/>
                        <a:pt x="648" y="749"/>
                      </a:cubicBezTo>
                      <a:cubicBezTo>
                        <a:pt x="653" y="749"/>
                        <a:pt x="656" y="759"/>
                        <a:pt x="656" y="779"/>
                      </a:cubicBezTo>
                      <a:cubicBezTo>
                        <a:pt x="645" y="840"/>
                        <a:pt x="641" y="859"/>
                        <a:pt x="648" y="859"/>
                      </a:cubicBezTo>
                      <a:cubicBezTo>
                        <a:pt x="651" y="859"/>
                        <a:pt x="655" y="855"/>
                        <a:pt x="662" y="851"/>
                      </a:cubicBezTo>
                      <a:cubicBezTo>
                        <a:pt x="656" y="844"/>
                        <a:pt x="671" y="826"/>
                        <a:pt x="687" y="807"/>
                      </a:cubicBezTo>
                      <a:cubicBezTo>
                        <a:pt x="702" y="788"/>
                        <a:pt x="711" y="778"/>
                        <a:pt x="714" y="778"/>
                      </a:cubicBezTo>
                      <a:lnTo>
                        <a:pt x="714" y="778"/>
                      </a:lnTo>
                      <a:cubicBezTo>
                        <a:pt x="717" y="778"/>
                        <a:pt x="713" y="791"/>
                        <a:pt x="700" y="816"/>
                      </a:cubicBezTo>
                      <a:cubicBezTo>
                        <a:pt x="676" y="845"/>
                        <a:pt x="724" y="878"/>
                        <a:pt x="765" y="878"/>
                      </a:cubicBezTo>
                      <a:cubicBezTo>
                        <a:pt x="778" y="878"/>
                        <a:pt x="791" y="875"/>
                        <a:pt x="800" y="866"/>
                      </a:cubicBezTo>
                      <a:lnTo>
                        <a:pt x="800" y="866"/>
                      </a:lnTo>
                      <a:lnTo>
                        <a:pt x="784" y="885"/>
                      </a:lnTo>
                      <a:cubicBezTo>
                        <a:pt x="769" y="907"/>
                        <a:pt x="775" y="910"/>
                        <a:pt x="797" y="929"/>
                      </a:cubicBezTo>
                      <a:lnTo>
                        <a:pt x="812" y="942"/>
                      </a:lnTo>
                      <a:cubicBezTo>
                        <a:pt x="821" y="930"/>
                        <a:pt x="829" y="925"/>
                        <a:pt x="835" y="925"/>
                      </a:cubicBezTo>
                      <a:cubicBezTo>
                        <a:pt x="850" y="925"/>
                        <a:pt x="855" y="953"/>
                        <a:pt x="844" y="967"/>
                      </a:cubicBezTo>
                      <a:cubicBezTo>
                        <a:pt x="834" y="992"/>
                        <a:pt x="834" y="992"/>
                        <a:pt x="844" y="1001"/>
                      </a:cubicBezTo>
                      <a:cubicBezTo>
                        <a:pt x="854" y="995"/>
                        <a:pt x="863" y="993"/>
                        <a:pt x="870" y="993"/>
                      </a:cubicBezTo>
                      <a:cubicBezTo>
                        <a:pt x="895" y="993"/>
                        <a:pt x="900" y="1021"/>
                        <a:pt x="888" y="1036"/>
                      </a:cubicBezTo>
                      <a:lnTo>
                        <a:pt x="900" y="1045"/>
                      </a:lnTo>
                      <a:cubicBezTo>
                        <a:pt x="908" y="1039"/>
                        <a:pt x="914" y="1036"/>
                        <a:pt x="920" y="1036"/>
                      </a:cubicBezTo>
                      <a:cubicBezTo>
                        <a:pt x="928" y="1036"/>
                        <a:pt x="933" y="1041"/>
                        <a:pt x="935" y="1045"/>
                      </a:cubicBezTo>
                      <a:cubicBezTo>
                        <a:pt x="942" y="1051"/>
                        <a:pt x="947" y="1054"/>
                        <a:pt x="951" y="1054"/>
                      </a:cubicBezTo>
                      <a:cubicBezTo>
                        <a:pt x="957" y="1054"/>
                        <a:pt x="961" y="1049"/>
                        <a:pt x="966" y="1036"/>
                      </a:cubicBezTo>
                      <a:cubicBezTo>
                        <a:pt x="980" y="1018"/>
                        <a:pt x="995" y="1001"/>
                        <a:pt x="1002" y="1001"/>
                      </a:cubicBezTo>
                      <a:cubicBezTo>
                        <a:pt x="1003" y="1001"/>
                        <a:pt x="1003" y="1001"/>
                        <a:pt x="1004" y="1001"/>
                      </a:cubicBezTo>
                      <a:lnTo>
                        <a:pt x="988" y="1023"/>
                      </a:lnTo>
                      <a:cubicBezTo>
                        <a:pt x="972" y="1042"/>
                        <a:pt x="988" y="1054"/>
                        <a:pt x="1010" y="1073"/>
                      </a:cubicBezTo>
                      <a:cubicBezTo>
                        <a:pt x="1038" y="1095"/>
                        <a:pt x="1047" y="1105"/>
                        <a:pt x="1038" y="1126"/>
                      </a:cubicBezTo>
                      <a:lnTo>
                        <a:pt x="1060" y="1114"/>
                      </a:lnTo>
                      <a:cubicBezTo>
                        <a:pt x="1068" y="1107"/>
                        <a:pt x="1074" y="1104"/>
                        <a:pt x="1077" y="1104"/>
                      </a:cubicBezTo>
                      <a:cubicBezTo>
                        <a:pt x="1080" y="1104"/>
                        <a:pt x="1078" y="1110"/>
                        <a:pt x="1069" y="1120"/>
                      </a:cubicBezTo>
                      <a:cubicBezTo>
                        <a:pt x="1062" y="1140"/>
                        <a:pt x="1074" y="1156"/>
                        <a:pt x="1091" y="1156"/>
                      </a:cubicBezTo>
                      <a:cubicBezTo>
                        <a:pt x="1096" y="1156"/>
                        <a:pt x="1101" y="1154"/>
                        <a:pt x="1107" y="1152"/>
                      </a:cubicBezTo>
                      <a:lnTo>
                        <a:pt x="1116" y="1161"/>
                      </a:lnTo>
                      <a:cubicBezTo>
                        <a:pt x="1101" y="1188"/>
                        <a:pt x="1101" y="1203"/>
                        <a:pt x="1112" y="1203"/>
                      </a:cubicBezTo>
                      <a:cubicBezTo>
                        <a:pt x="1118" y="1203"/>
                        <a:pt x="1130" y="1196"/>
                        <a:pt x="1145" y="1183"/>
                      </a:cubicBezTo>
                      <a:lnTo>
                        <a:pt x="1145" y="1183"/>
                      </a:lnTo>
                      <a:cubicBezTo>
                        <a:pt x="1129" y="1202"/>
                        <a:pt x="1135" y="1208"/>
                        <a:pt x="1138" y="1211"/>
                      </a:cubicBezTo>
                      <a:cubicBezTo>
                        <a:pt x="1143" y="1209"/>
                        <a:pt x="1148" y="1209"/>
                        <a:pt x="1153" y="1209"/>
                      </a:cubicBezTo>
                      <a:cubicBezTo>
                        <a:pt x="1173" y="1209"/>
                        <a:pt x="1186" y="1224"/>
                        <a:pt x="1173" y="1239"/>
                      </a:cubicBezTo>
                      <a:lnTo>
                        <a:pt x="1176" y="1242"/>
                      </a:lnTo>
                      <a:cubicBezTo>
                        <a:pt x="1187" y="1235"/>
                        <a:pt x="1194" y="1232"/>
                        <a:pt x="1199" y="1232"/>
                      </a:cubicBezTo>
                      <a:cubicBezTo>
                        <a:pt x="1204" y="1232"/>
                        <a:pt x="1207" y="1235"/>
                        <a:pt x="1210" y="1236"/>
                      </a:cubicBezTo>
                      <a:cubicBezTo>
                        <a:pt x="1212" y="1239"/>
                        <a:pt x="1214" y="1241"/>
                        <a:pt x="1218" y="1241"/>
                      </a:cubicBezTo>
                      <a:cubicBezTo>
                        <a:pt x="1223" y="1241"/>
                        <a:pt x="1230" y="1238"/>
                        <a:pt x="1242" y="1230"/>
                      </a:cubicBezTo>
                      <a:cubicBezTo>
                        <a:pt x="1252" y="1221"/>
                        <a:pt x="1259" y="1219"/>
                        <a:pt x="1263" y="1219"/>
                      </a:cubicBezTo>
                      <a:cubicBezTo>
                        <a:pt x="1266" y="1219"/>
                        <a:pt x="1267" y="1220"/>
                        <a:pt x="1267" y="1220"/>
                      </a:cubicBezTo>
                      <a:cubicBezTo>
                        <a:pt x="1273" y="1224"/>
                        <a:pt x="1251" y="1239"/>
                        <a:pt x="1229" y="1255"/>
                      </a:cubicBezTo>
                      <a:cubicBezTo>
                        <a:pt x="1215" y="1260"/>
                        <a:pt x="1214" y="1268"/>
                        <a:pt x="1225" y="1268"/>
                      </a:cubicBezTo>
                      <a:cubicBezTo>
                        <a:pt x="1233" y="1268"/>
                        <a:pt x="1247" y="1264"/>
                        <a:pt x="1267" y="1252"/>
                      </a:cubicBezTo>
                      <a:cubicBezTo>
                        <a:pt x="1289" y="1240"/>
                        <a:pt x="1301" y="1234"/>
                        <a:pt x="1303" y="1234"/>
                      </a:cubicBezTo>
                      <a:lnTo>
                        <a:pt x="1303" y="1234"/>
                      </a:lnTo>
                      <a:cubicBezTo>
                        <a:pt x="1305" y="1234"/>
                        <a:pt x="1295" y="1242"/>
                        <a:pt x="1273" y="1258"/>
                      </a:cubicBezTo>
                      <a:cubicBezTo>
                        <a:pt x="1257" y="1270"/>
                        <a:pt x="1242" y="1281"/>
                        <a:pt x="1246" y="1281"/>
                      </a:cubicBezTo>
                      <a:cubicBezTo>
                        <a:pt x="1247" y="1281"/>
                        <a:pt x="1251" y="1280"/>
                        <a:pt x="1257" y="1277"/>
                      </a:cubicBezTo>
                      <a:cubicBezTo>
                        <a:pt x="1257" y="1277"/>
                        <a:pt x="1260" y="1279"/>
                        <a:pt x="1264" y="1279"/>
                      </a:cubicBezTo>
                      <a:cubicBezTo>
                        <a:pt x="1268" y="1279"/>
                        <a:pt x="1275" y="1277"/>
                        <a:pt x="1282" y="1267"/>
                      </a:cubicBezTo>
                      <a:lnTo>
                        <a:pt x="1301" y="1280"/>
                      </a:lnTo>
                      <a:cubicBezTo>
                        <a:pt x="1295" y="1308"/>
                        <a:pt x="1301" y="1311"/>
                        <a:pt x="1304" y="1318"/>
                      </a:cubicBezTo>
                      <a:cubicBezTo>
                        <a:pt x="1314" y="1311"/>
                        <a:pt x="1320" y="1307"/>
                        <a:pt x="1322" y="1307"/>
                      </a:cubicBezTo>
                      <a:cubicBezTo>
                        <a:pt x="1325" y="1307"/>
                        <a:pt x="1322" y="1313"/>
                        <a:pt x="1317" y="1327"/>
                      </a:cubicBezTo>
                      <a:cubicBezTo>
                        <a:pt x="1310" y="1335"/>
                        <a:pt x="1307" y="1341"/>
                        <a:pt x="1309" y="1341"/>
                      </a:cubicBezTo>
                      <a:cubicBezTo>
                        <a:pt x="1312" y="1341"/>
                        <a:pt x="1321" y="1332"/>
                        <a:pt x="1339" y="1311"/>
                      </a:cubicBezTo>
                      <a:cubicBezTo>
                        <a:pt x="1346" y="1305"/>
                        <a:pt x="1352" y="1302"/>
                        <a:pt x="1355" y="1302"/>
                      </a:cubicBezTo>
                      <a:cubicBezTo>
                        <a:pt x="1360" y="1302"/>
                        <a:pt x="1360" y="1309"/>
                        <a:pt x="1355" y="1324"/>
                      </a:cubicBezTo>
                      <a:cubicBezTo>
                        <a:pt x="1335" y="1349"/>
                        <a:pt x="1329" y="1360"/>
                        <a:pt x="1331" y="1360"/>
                      </a:cubicBezTo>
                      <a:cubicBezTo>
                        <a:pt x="1332" y="1360"/>
                        <a:pt x="1336" y="1356"/>
                        <a:pt x="1342" y="1349"/>
                      </a:cubicBezTo>
                      <a:cubicBezTo>
                        <a:pt x="1358" y="1338"/>
                        <a:pt x="1365" y="1336"/>
                        <a:pt x="1368" y="1336"/>
                      </a:cubicBezTo>
                      <a:cubicBezTo>
                        <a:pt x="1370" y="1336"/>
                        <a:pt x="1370" y="1336"/>
                        <a:pt x="1370" y="1336"/>
                      </a:cubicBezTo>
                      <a:cubicBezTo>
                        <a:pt x="1355" y="1358"/>
                        <a:pt x="1402" y="1396"/>
                        <a:pt x="1452" y="1437"/>
                      </a:cubicBezTo>
                      <a:cubicBezTo>
                        <a:pt x="1452" y="1438"/>
                        <a:pt x="1453" y="1438"/>
                        <a:pt x="1454" y="1438"/>
                      </a:cubicBezTo>
                      <a:cubicBezTo>
                        <a:pt x="1461" y="1438"/>
                        <a:pt x="1479" y="1424"/>
                        <a:pt x="1492" y="1405"/>
                      </a:cubicBezTo>
                      <a:cubicBezTo>
                        <a:pt x="1505" y="1390"/>
                        <a:pt x="1510" y="1384"/>
                        <a:pt x="1511" y="1384"/>
                      </a:cubicBezTo>
                      <a:lnTo>
                        <a:pt x="1511" y="1384"/>
                      </a:lnTo>
                      <a:cubicBezTo>
                        <a:pt x="1512" y="1384"/>
                        <a:pt x="1504" y="1397"/>
                        <a:pt x="1499" y="1412"/>
                      </a:cubicBezTo>
                      <a:cubicBezTo>
                        <a:pt x="1477" y="1445"/>
                        <a:pt x="1469" y="1464"/>
                        <a:pt x="1474" y="1464"/>
                      </a:cubicBezTo>
                      <a:cubicBezTo>
                        <a:pt x="1477" y="1464"/>
                        <a:pt x="1489" y="1450"/>
                        <a:pt x="1508" y="1421"/>
                      </a:cubicBezTo>
                      <a:cubicBezTo>
                        <a:pt x="1520" y="1398"/>
                        <a:pt x="1527" y="1386"/>
                        <a:pt x="1528" y="1386"/>
                      </a:cubicBezTo>
                      <a:lnTo>
                        <a:pt x="1528" y="1386"/>
                      </a:lnTo>
                      <a:cubicBezTo>
                        <a:pt x="1529" y="1386"/>
                        <a:pt x="1524" y="1399"/>
                        <a:pt x="1514" y="1424"/>
                      </a:cubicBezTo>
                      <a:cubicBezTo>
                        <a:pt x="1509" y="1438"/>
                        <a:pt x="1507" y="1444"/>
                        <a:pt x="1509" y="1444"/>
                      </a:cubicBezTo>
                      <a:cubicBezTo>
                        <a:pt x="1511" y="1444"/>
                        <a:pt x="1515" y="1440"/>
                        <a:pt x="1524" y="1434"/>
                      </a:cubicBezTo>
                      <a:cubicBezTo>
                        <a:pt x="1531" y="1424"/>
                        <a:pt x="1536" y="1420"/>
                        <a:pt x="1538" y="1420"/>
                      </a:cubicBezTo>
                      <a:lnTo>
                        <a:pt x="1538" y="1420"/>
                      </a:lnTo>
                      <a:cubicBezTo>
                        <a:pt x="1541" y="1420"/>
                        <a:pt x="1539" y="1426"/>
                        <a:pt x="1530" y="1437"/>
                      </a:cubicBezTo>
                      <a:cubicBezTo>
                        <a:pt x="1523" y="1455"/>
                        <a:pt x="1516" y="1473"/>
                        <a:pt x="1519" y="1473"/>
                      </a:cubicBezTo>
                      <a:cubicBezTo>
                        <a:pt x="1520" y="1473"/>
                        <a:pt x="1523" y="1471"/>
                        <a:pt x="1527" y="1465"/>
                      </a:cubicBezTo>
                      <a:lnTo>
                        <a:pt x="1527" y="1465"/>
                      </a:lnTo>
                      <a:cubicBezTo>
                        <a:pt x="1527" y="1465"/>
                        <a:pt x="1530" y="1471"/>
                        <a:pt x="1521" y="1496"/>
                      </a:cubicBezTo>
                      <a:cubicBezTo>
                        <a:pt x="1517" y="1504"/>
                        <a:pt x="1518" y="1507"/>
                        <a:pt x="1520" y="1507"/>
                      </a:cubicBezTo>
                      <a:cubicBezTo>
                        <a:pt x="1525" y="1507"/>
                        <a:pt x="1538" y="1497"/>
                        <a:pt x="1552" y="1487"/>
                      </a:cubicBezTo>
                      <a:cubicBezTo>
                        <a:pt x="1571" y="1477"/>
                        <a:pt x="1584" y="1472"/>
                        <a:pt x="1589" y="1472"/>
                      </a:cubicBezTo>
                      <a:cubicBezTo>
                        <a:pt x="1597" y="1472"/>
                        <a:pt x="1590" y="1482"/>
                        <a:pt x="1568" y="1503"/>
                      </a:cubicBezTo>
                      <a:cubicBezTo>
                        <a:pt x="1550" y="1521"/>
                        <a:pt x="1552" y="1530"/>
                        <a:pt x="1564" y="1530"/>
                      </a:cubicBezTo>
                      <a:cubicBezTo>
                        <a:pt x="1575" y="1530"/>
                        <a:pt x="1594" y="1522"/>
                        <a:pt x="1612" y="1506"/>
                      </a:cubicBezTo>
                      <a:cubicBezTo>
                        <a:pt x="1633" y="1484"/>
                        <a:pt x="1642" y="1475"/>
                        <a:pt x="1643" y="1475"/>
                      </a:cubicBezTo>
                      <a:lnTo>
                        <a:pt x="1643" y="1475"/>
                      </a:lnTo>
                      <a:cubicBezTo>
                        <a:pt x="1644" y="1475"/>
                        <a:pt x="1640" y="1480"/>
                        <a:pt x="1633" y="1490"/>
                      </a:cubicBezTo>
                      <a:cubicBezTo>
                        <a:pt x="1618" y="1509"/>
                        <a:pt x="1621" y="1512"/>
                        <a:pt x="1621" y="1512"/>
                      </a:cubicBezTo>
                      <a:cubicBezTo>
                        <a:pt x="1627" y="1518"/>
                        <a:pt x="1633" y="1521"/>
                        <a:pt x="1618" y="1543"/>
                      </a:cubicBezTo>
                      <a:cubicBezTo>
                        <a:pt x="1618" y="1543"/>
                        <a:pt x="1618" y="1544"/>
                        <a:pt x="1620" y="1544"/>
                      </a:cubicBezTo>
                      <a:cubicBezTo>
                        <a:pt x="1623" y="1544"/>
                        <a:pt x="1630" y="1542"/>
                        <a:pt x="1649" y="1534"/>
                      </a:cubicBezTo>
                      <a:cubicBezTo>
                        <a:pt x="1660" y="1526"/>
                        <a:pt x="1668" y="1523"/>
                        <a:pt x="1673" y="1523"/>
                      </a:cubicBezTo>
                      <a:cubicBezTo>
                        <a:pt x="1688" y="1523"/>
                        <a:pt x="1683" y="1549"/>
                        <a:pt x="1665" y="1581"/>
                      </a:cubicBezTo>
                      <a:lnTo>
                        <a:pt x="1693" y="1571"/>
                      </a:lnTo>
                      <a:cubicBezTo>
                        <a:pt x="1713" y="1551"/>
                        <a:pt x="1730" y="1537"/>
                        <a:pt x="1733" y="1537"/>
                      </a:cubicBezTo>
                      <a:lnTo>
                        <a:pt x="1733" y="1537"/>
                      </a:lnTo>
                      <a:cubicBezTo>
                        <a:pt x="1735" y="1537"/>
                        <a:pt x="1731" y="1544"/>
                        <a:pt x="1718" y="1559"/>
                      </a:cubicBezTo>
                      <a:lnTo>
                        <a:pt x="1702" y="1581"/>
                      </a:lnTo>
                      <a:cubicBezTo>
                        <a:pt x="1713" y="1570"/>
                        <a:pt x="1722" y="1565"/>
                        <a:pt x="1727" y="1565"/>
                      </a:cubicBezTo>
                      <a:cubicBezTo>
                        <a:pt x="1740" y="1565"/>
                        <a:pt x="1737" y="1593"/>
                        <a:pt x="1715" y="1622"/>
                      </a:cubicBezTo>
                      <a:cubicBezTo>
                        <a:pt x="1699" y="1640"/>
                        <a:pt x="1699" y="1640"/>
                        <a:pt x="1702" y="1647"/>
                      </a:cubicBezTo>
                      <a:lnTo>
                        <a:pt x="1718" y="1625"/>
                      </a:lnTo>
                      <a:cubicBezTo>
                        <a:pt x="1733" y="1607"/>
                        <a:pt x="1747" y="1590"/>
                        <a:pt x="1754" y="1590"/>
                      </a:cubicBezTo>
                      <a:cubicBezTo>
                        <a:pt x="1755" y="1590"/>
                        <a:pt x="1755" y="1590"/>
                        <a:pt x="1756" y="1590"/>
                      </a:cubicBezTo>
                      <a:cubicBezTo>
                        <a:pt x="1762" y="1597"/>
                        <a:pt x="1765" y="1600"/>
                        <a:pt x="1749" y="1618"/>
                      </a:cubicBezTo>
                      <a:cubicBezTo>
                        <a:pt x="1742" y="1637"/>
                        <a:pt x="1735" y="1656"/>
                        <a:pt x="1739" y="1656"/>
                      </a:cubicBezTo>
                      <a:cubicBezTo>
                        <a:pt x="1740" y="1656"/>
                        <a:pt x="1742" y="1654"/>
                        <a:pt x="1746" y="1650"/>
                      </a:cubicBezTo>
                      <a:lnTo>
                        <a:pt x="1746" y="1650"/>
                      </a:lnTo>
                      <a:cubicBezTo>
                        <a:pt x="1746" y="1650"/>
                        <a:pt x="1753" y="1653"/>
                        <a:pt x="1740" y="1678"/>
                      </a:cubicBezTo>
                      <a:lnTo>
                        <a:pt x="1762" y="1694"/>
                      </a:lnTo>
                      <a:cubicBezTo>
                        <a:pt x="1769" y="1688"/>
                        <a:pt x="1775" y="1686"/>
                        <a:pt x="1780" y="1686"/>
                      </a:cubicBezTo>
                      <a:cubicBezTo>
                        <a:pt x="1787" y="1686"/>
                        <a:pt x="1788" y="1695"/>
                        <a:pt x="1778" y="1709"/>
                      </a:cubicBezTo>
                      <a:cubicBezTo>
                        <a:pt x="1778" y="1709"/>
                        <a:pt x="1781" y="1711"/>
                        <a:pt x="1786" y="1711"/>
                      </a:cubicBezTo>
                      <a:cubicBezTo>
                        <a:pt x="1792" y="1711"/>
                        <a:pt x="1800" y="1709"/>
                        <a:pt x="1809" y="1703"/>
                      </a:cubicBezTo>
                      <a:cubicBezTo>
                        <a:pt x="1821" y="1709"/>
                        <a:pt x="1828" y="1716"/>
                        <a:pt x="1812" y="1734"/>
                      </a:cubicBezTo>
                      <a:cubicBezTo>
                        <a:pt x="1803" y="1745"/>
                        <a:pt x="1800" y="1749"/>
                        <a:pt x="1801" y="1749"/>
                      </a:cubicBezTo>
                      <a:cubicBezTo>
                        <a:pt x="1802" y="1749"/>
                        <a:pt x="1807" y="1746"/>
                        <a:pt x="1815" y="1741"/>
                      </a:cubicBezTo>
                      <a:cubicBezTo>
                        <a:pt x="1824" y="1728"/>
                        <a:pt x="1830" y="1725"/>
                        <a:pt x="1835" y="1725"/>
                      </a:cubicBezTo>
                      <a:cubicBezTo>
                        <a:pt x="1838" y="1725"/>
                        <a:pt x="1841" y="1727"/>
                        <a:pt x="1843" y="1728"/>
                      </a:cubicBezTo>
                      <a:lnTo>
                        <a:pt x="1853" y="1738"/>
                      </a:lnTo>
                      <a:cubicBezTo>
                        <a:pt x="1864" y="1724"/>
                        <a:pt x="1867" y="1720"/>
                        <a:pt x="1870" y="1720"/>
                      </a:cubicBezTo>
                      <a:cubicBezTo>
                        <a:pt x="1872" y="1720"/>
                        <a:pt x="1873" y="1721"/>
                        <a:pt x="1875" y="1722"/>
                      </a:cubicBezTo>
                      <a:cubicBezTo>
                        <a:pt x="1881" y="1725"/>
                        <a:pt x="1881" y="1759"/>
                        <a:pt x="1884" y="1763"/>
                      </a:cubicBezTo>
                      <a:cubicBezTo>
                        <a:pt x="1892" y="1770"/>
                        <a:pt x="1897" y="1773"/>
                        <a:pt x="1900" y="1773"/>
                      </a:cubicBezTo>
                      <a:cubicBezTo>
                        <a:pt x="1905" y="1773"/>
                        <a:pt x="1907" y="1767"/>
                        <a:pt x="1912" y="1753"/>
                      </a:cubicBezTo>
                      <a:cubicBezTo>
                        <a:pt x="1908" y="1751"/>
                        <a:pt x="1913" y="1742"/>
                        <a:pt x="1916" y="1742"/>
                      </a:cubicBezTo>
                      <a:cubicBezTo>
                        <a:pt x="1918" y="1742"/>
                        <a:pt x="1920" y="1746"/>
                        <a:pt x="1919" y="1756"/>
                      </a:cubicBezTo>
                      <a:cubicBezTo>
                        <a:pt x="1922" y="1763"/>
                        <a:pt x="1922" y="1794"/>
                        <a:pt x="1941" y="1810"/>
                      </a:cubicBezTo>
                      <a:cubicBezTo>
                        <a:pt x="1950" y="1817"/>
                        <a:pt x="1954" y="1821"/>
                        <a:pt x="1958" y="1821"/>
                      </a:cubicBezTo>
                      <a:cubicBezTo>
                        <a:pt x="1963" y="1821"/>
                        <a:pt x="1967" y="1816"/>
                        <a:pt x="1975" y="1806"/>
                      </a:cubicBezTo>
                      <a:cubicBezTo>
                        <a:pt x="1989" y="1785"/>
                        <a:pt x="1996" y="1775"/>
                        <a:pt x="1998" y="1775"/>
                      </a:cubicBezTo>
                      <a:lnTo>
                        <a:pt x="1998" y="1775"/>
                      </a:lnTo>
                      <a:cubicBezTo>
                        <a:pt x="2000" y="1775"/>
                        <a:pt x="1994" y="1787"/>
                        <a:pt x="1981" y="1810"/>
                      </a:cubicBezTo>
                      <a:cubicBezTo>
                        <a:pt x="1969" y="1842"/>
                        <a:pt x="1966" y="1855"/>
                        <a:pt x="1970" y="1855"/>
                      </a:cubicBezTo>
                      <a:cubicBezTo>
                        <a:pt x="1972" y="1855"/>
                        <a:pt x="1976" y="1851"/>
                        <a:pt x="1981" y="1844"/>
                      </a:cubicBezTo>
                      <a:cubicBezTo>
                        <a:pt x="1996" y="1833"/>
                        <a:pt x="2001" y="1830"/>
                        <a:pt x="2005" y="1830"/>
                      </a:cubicBezTo>
                      <a:cubicBezTo>
                        <a:pt x="2006" y="1830"/>
                        <a:pt x="2008" y="1831"/>
                        <a:pt x="2010" y="1832"/>
                      </a:cubicBezTo>
                      <a:cubicBezTo>
                        <a:pt x="1999" y="1846"/>
                        <a:pt x="1997" y="1852"/>
                        <a:pt x="2005" y="1852"/>
                      </a:cubicBezTo>
                      <a:cubicBezTo>
                        <a:pt x="2009" y="1852"/>
                        <a:pt x="2015" y="1850"/>
                        <a:pt x="2025" y="1847"/>
                      </a:cubicBezTo>
                      <a:lnTo>
                        <a:pt x="2025" y="1847"/>
                      </a:lnTo>
                      <a:cubicBezTo>
                        <a:pt x="2031" y="1850"/>
                        <a:pt x="2031" y="1850"/>
                        <a:pt x="2016" y="1869"/>
                      </a:cubicBezTo>
                      <a:lnTo>
                        <a:pt x="2025" y="1879"/>
                      </a:lnTo>
                      <a:cubicBezTo>
                        <a:pt x="2034" y="1872"/>
                        <a:pt x="2043" y="1869"/>
                        <a:pt x="2050" y="1869"/>
                      </a:cubicBezTo>
                      <a:cubicBezTo>
                        <a:pt x="2073" y="1869"/>
                        <a:pt x="2083" y="1900"/>
                        <a:pt x="2075" y="1919"/>
                      </a:cubicBezTo>
                      <a:cubicBezTo>
                        <a:pt x="2075" y="1919"/>
                        <a:pt x="2076" y="1921"/>
                        <a:pt x="2079" y="1921"/>
                      </a:cubicBezTo>
                      <a:cubicBezTo>
                        <a:pt x="2082" y="1921"/>
                        <a:pt x="2088" y="1919"/>
                        <a:pt x="2100" y="1910"/>
                      </a:cubicBezTo>
                      <a:cubicBezTo>
                        <a:pt x="2118" y="1893"/>
                        <a:pt x="2128" y="1885"/>
                        <a:pt x="2130" y="1885"/>
                      </a:cubicBezTo>
                      <a:lnTo>
                        <a:pt x="2130" y="1885"/>
                      </a:lnTo>
                      <a:cubicBezTo>
                        <a:pt x="2134" y="1885"/>
                        <a:pt x="2127" y="1896"/>
                        <a:pt x="2110" y="1916"/>
                      </a:cubicBezTo>
                      <a:cubicBezTo>
                        <a:pt x="2093" y="1937"/>
                        <a:pt x="2086" y="1948"/>
                        <a:pt x="2087" y="1948"/>
                      </a:cubicBezTo>
                      <a:cubicBezTo>
                        <a:pt x="2089" y="1948"/>
                        <a:pt x="2098" y="1939"/>
                        <a:pt x="2116" y="1922"/>
                      </a:cubicBezTo>
                      <a:cubicBezTo>
                        <a:pt x="2121" y="1919"/>
                        <a:pt x="2126" y="1917"/>
                        <a:pt x="2131" y="1917"/>
                      </a:cubicBezTo>
                      <a:cubicBezTo>
                        <a:pt x="2146" y="1917"/>
                        <a:pt x="2155" y="1936"/>
                        <a:pt x="2129" y="1963"/>
                      </a:cubicBezTo>
                      <a:lnTo>
                        <a:pt x="2097" y="2004"/>
                      </a:lnTo>
                      <a:cubicBezTo>
                        <a:pt x="2111" y="1993"/>
                        <a:pt x="2118" y="1991"/>
                        <a:pt x="2121" y="1991"/>
                      </a:cubicBezTo>
                      <a:cubicBezTo>
                        <a:pt x="2122" y="1991"/>
                        <a:pt x="2122" y="1991"/>
                        <a:pt x="2122" y="1991"/>
                      </a:cubicBezTo>
                      <a:cubicBezTo>
                        <a:pt x="2129" y="1983"/>
                        <a:pt x="2135" y="1980"/>
                        <a:pt x="2140" y="1980"/>
                      </a:cubicBezTo>
                      <a:cubicBezTo>
                        <a:pt x="2146" y="1980"/>
                        <a:pt x="2151" y="1985"/>
                        <a:pt x="2160" y="1991"/>
                      </a:cubicBezTo>
                      <a:cubicBezTo>
                        <a:pt x="2169" y="2001"/>
                        <a:pt x="2207" y="1998"/>
                        <a:pt x="2219" y="2007"/>
                      </a:cubicBezTo>
                      <a:cubicBezTo>
                        <a:pt x="2235" y="2016"/>
                        <a:pt x="2241" y="2035"/>
                        <a:pt x="2235" y="2054"/>
                      </a:cubicBezTo>
                      <a:cubicBezTo>
                        <a:pt x="2238" y="2056"/>
                        <a:pt x="2241" y="2057"/>
                        <a:pt x="2246" y="2057"/>
                      </a:cubicBezTo>
                      <a:cubicBezTo>
                        <a:pt x="2251" y="2057"/>
                        <a:pt x="2259" y="2056"/>
                        <a:pt x="2273" y="2051"/>
                      </a:cubicBezTo>
                      <a:cubicBezTo>
                        <a:pt x="2279" y="2045"/>
                        <a:pt x="2285" y="2043"/>
                        <a:pt x="2289" y="2043"/>
                      </a:cubicBezTo>
                      <a:cubicBezTo>
                        <a:pt x="2297" y="2043"/>
                        <a:pt x="2299" y="2051"/>
                        <a:pt x="2288" y="2063"/>
                      </a:cubicBezTo>
                      <a:lnTo>
                        <a:pt x="2295" y="2070"/>
                      </a:lnTo>
                      <a:cubicBezTo>
                        <a:pt x="2307" y="2063"/>
                        <a:pt x="2315" y="2062"/>
                        <a:pt x="2320" y="2062"/>
                      </a:cubicBezTo>
                      <a:cubicBezTo>
                        <a:pt x="2324" y="2062"/>
                        <a:pt x="2326" y="2063"/>
                        <a:pt x="2326" y="2063"/>
                      </a:cubicBezTo>
                      <a:cubicBezTo>
                        <a:pt x="2314" y="2078"/>
                        <a:pt x="2305" y="2097"/>
                        <a:pt x="2311" y="2097"/>
                      </a:cubicBezTo>
                      <a:cubicBezTo>
                        <a:pt x="2313" y="2097"/>
                        <a:pt x="2316" y="2095"/>
                        <a:pt x="2320" y="2092"/>
                      </a:cubicBezTo>
                      <a:cubicBezTo>
                        <a:pt x="2328" y="2081"/>
                        <a:pt x="2333" y="2077"/>
                        <a:pt x="2338" y="2077"/>
                      </a:cubicBezTo>
                      <a:cubicBezTo>
                        <a:pt x="2342" y="2077"/>
                        <a:pt x="2346" y="2081"/>
                        <a:pt x="2351" y="2085"/>
                      </a:cubicBezTo>
                      <a:cubicBezTo>
                        <a:pt x="2348" y="2112"/>
                        <a:pt x="2500" y="2241"/>
                        <a:pt x="2534" y="2241"/>
                      </a:cubicBezTo>
                      <a:cubicBezTo>
                        <a:pt x="2536" y="2241"/>
                        <a:pt x="2538" y="2240"/>
                        <a:pt x="2539" y="2239"/>
                      </a:cubicBezTo>
                      <a:lnTo>
                        <a:pt x="2555" y="2255"/>
                      </a:lnTo>
                      <a:lnTo>
                        <a:pt x="2574" y="2267"/>
                      </a:lnTo>
                      <a:cubicBezTo>
                        <a:pt x="2550" y="2295"/>
                        <a:pt x="2567" y="2304"/>
                        <a:pt x="2590" y="2304"/>
                      </a:cubicBezTo>
                      <a:cubicBezTo>
                        <a:pt x="2598" y="2304"/>
                        <a:pt x="2607" y="2303"/>
                        <a:pt x="2614" y="2302"/>
                      </a:cubicBezTo>
                      <a:cubicBezTo>
                        <a:pt x="2625" y="2294"/>
                        <a:pt x="2632" y="2291"/>
                        <a:pt x="2637" y="2291"/>
                      </a:cubicBezTo>
                      <a:cubicBezTo>
                        <a:pt x="2642" y="2291"/>
                        <a:pt x="2644" y="2294"/>
                        <a:pt x="2646" y="2295"/>
                      </a:cubicBezTo>
                      <a:cubicBezTo>
                        <a:pt x="2621" y="2328"/>
                        <a:pt x="2627" y="2342"/>
                        <a:pt x="2644" y="2342"/>
                      </a:cubicBezTo>
                      <a:cubicBezTo>
                        <a:pt x="2648" y="2342"/>
                        <a:pt x="2653" y="2341"/>
                        <a:pt x="2658" y="2339"/>
                      </a:cubicBezTo>
                      <a:cubicBezTo>
                        <a:pt x="2675" y="2322"/>
                        <a:pt x="2685" y="2314"/>
                        <a:pt x="2689" y="2314"/>
                      </a:cubicBezTo>
                      <a:cubicBezTo>
                        <a:pt x="2692" y="2314"/>
                        <a:pt x="2686" y="2325"/>
                        <a:pt x="2671" y="2346"/>
                      </a:cubicBezTo>
                      <a:cubicBezTo>
                        <a:pt x="2654" y="2367"/>
                        <a:pt x="2649" y="2380"/>
                        <a:pt x="2656" y="2380"/>
                      </a:cubicBezTo>
                      <a:cubicBezTo>
                        <a:pt x="2662" y="2380"/>
                        <a:pt x="2678" y="2369"/>
                        <a:pt x="2705" y="2346"/>
                      </a:cubicBezTo>
                      <a:cubicBezTo>
                        <a:pt x="2715" y="2339"/>
                        <a:pt x="2720" y="2335"/>
                        <a:pt x="2723" y="2335"/>
                      </a:cubicBezTo>
                      <a:cubicBezTo>
                        <a:pt x="2725" y="2335"/>
                        <a:pt x="2723" y="2341"/>
                        <a:pt x="2718" y="2355"/>
                      </a:cubicBezTo>
                      <a:cubicBezTo>
                        <a:pt x="2702" y="2383"/>
                        <a:pt x="2697" y="2394"/>
                        <a:pt x="2700" y="2394"/>
                      </a:cubicBezTo>
                      <a:cubicBezTo>
                        <a:pt x="2702" y="2394"/>
                        <a:pt x="2706" y="2390"/>
                        <a:pt x="2711" y="2383"/>
                      </a:cubicBezTo>
                      <a:cubicBezTo>
                        <a:pt x="2728" y="2366"/>
                        <a:pt x="2739" y="2358"/>
                        <a:pt x="2743" y="2358"/>
                      </a:cubicBezTo>
                      <a:cubicBezTo>
                        <a:pt x="2748" y="2358"/>
                        <a:pt x="2743" y="2371"/>
                        <a:pt x="2727" y="2396"/>
                      </a:cubicBezTo>
                      <a:cubicBezTo>
                        <a:pt x="2717" y="2421"/>
                        <a:pt x="2712" y="2433"/>
                        <a:pt x="2716" y="2433"/>
                      </a:cubicBezTo>
                      <a:cubicBezTo>
                        <a:pt x="2719" y="2433"/>
                        <a:pt x="2729" y="2424"/>
                        <a:pt x="2746" y="2408"/>
                      </a:cubicBezTo>
                      <a:cubicBezTo>
                        <a:pt x="2758" y="2396"/>
                        <a:pt x="2769" y="2390"/>
                        <a:pt x="2777" y="2390"/>
                      </a:cubicBezTo>
                      <a:cubicBezTo>
                        <a:pt x="2790" y="2390"/>
                        <a:pt x="2793" y="2408"/>
                        <a:pt x="2777" y="2436"/>
                      </a:cubicBezTo>
                      <a:cubicBezTo>
                        <a:pt x="2782" y="2439"/>
                        <a:pt x="2776" y="2453"/>
                        <a:pt x="2779" y="2453"/>
                      </a:cubicBezTo>
                      <a:cubicBezTo>
                        <a:pt x="2780" y="2453"/>
                        <a:pt x="2782" y="2451"/>
                        <a:pt x="2787" y="2446"/>
                      </a:cubicBezTo>
                      <a:lnTo>
                        <a:pt x="2787" y="2446"/>
                      </a:lnTo>
                      <a:lnTo>
                        <a:pt x="2777" y="2468"/>
                      </a:lnTo>
                      <a:lnTo>
                        <a:pt x="2787" y="2477"/>
                      </a:lnTo>
                      <a:lnTo>
                        <a:pt x="2802" y="2458"/>
                      </a:lnTo>
                      <a:cubicBezTo>
                        <a:pt x="2818" y="2490"/>
                        <a:pt x="2840" y="2515"/>
                        <a:pt x="2862" y="2540"/>
                      </a:cubicBezTo>
                      <a:cubicBezTo>
                        <a:pt x="2900" y="2572"/>
                        <a:pt x="2919" y="2588"/>
                        <a:pt x="2930" y="2588"/>
                      </a:cubicBezTo>
                      <a:cubicBezTo>
                        <a:pt x="2936" y="2588"/>
                        <a:pt x="2940" y="2583"/>
                        <a:pt x="2943" y="2574"/>
                      </a:cubicBezTo>
                      <a:cubicBezTo>
                        <a:pt x="2955" y="2555"/>
                        <a:pt x="2963" y="2546"/>
                        <a:pt x="2967" y="2546"/>
                      </a:cubicBezTo>
                      <a:cubicBezTo>
                        <a:pt x="2972" y="2546"/>
                        <a:pt x="2968" y="2559"/>
                        <a:pt x="2953" y="2584"/>
                      </a:cubicBezTo>
                      <a:cubicBezTo>
                        <a:pt x="2959" y="2587"/>
                        <a:pt x="2956" y="2615"/>
                        <a:pt x="2965" y="2624"/>
                      </a:cubicBezTo>
                      <a:cubicBezTo>
                        <a:pt x="2975" y="2634"/>
                        <a:pt x="2987" y="2643"/>
                        <a:pt x="2972" y="2662"/>
                      </a:cubicBezTo>
                      <a:lnTo>
                        <a:pt x="2978" y="2665"/>
                      </a:lnTo>
                      <a:cubicBezTo>
                        <a:pt x="2990" y="2657"/>
                        <a:pt x="3002" y="2653"/>
                        <a:pt x="3012" y="2653"/>
                      </a:cubicBezTo>
                      <a:cubicBezTo>
                        <a:pt x="3035" y="2653"/>
                        <a:pt x="3050" y="2672"/>
                        <a:pt x="3050" y="2696"/>
                      </a:cubicBezTo>
                      <a:cubicBezTo>
                        <a:pt x="3057" y="2702"/>
                        <a:pt x="3062" y="2705"/>
                        <a:pt x="3070" y="2705"/>
                      </a:cubicBezTo>
                      <a:cubicBezTo>
                        <a:pt x="3076" y="2705"/>
                        <a:pt x="3083" y="2704"/>
                        <a:pt x="3094" y="2700"/>
                      </a:cubicBezTo>
                      <a:cubicBezTo>
                        <a:pt x="3104" y="2694"/>
                        <a:pt x="3110" y="2691"/>
                        <a:pt x="3113" y="2691"/>
                      </a:cubicBezTo>
                      <a:cubicBezTo>
                        <a:pt x="3117" y="2691"/>
                        <a:pt x="3115" y="2697"/>
                        <a:pt x="3109" y="2712"/>
                      </a:cubicBezTo>
                      <a:cubicBezTo>
                        <a:pt x="3098" y="2726"/>
                        <a:pt x="3105" y="2753"/>
                        <a:pt x="3119" y="2753"/>
                      </a:cubicBezTo>
                      <a:cubicBezTo>
                        <a:pt x="3125" y="2753"/>
                        <a:pt x="3133" y="2749"/>
                        <a:pt x="3141" y="2737"/>
                      </a:cubicBezTo>
                      <a:lnTo>
                        <a:pt x="3141" y="2737"/>
                      </a:lnTo>
                      <a:lnTo>
                        <a:pt x="3131" y="2762"/>
                      </a:lnTo>
                      <a:cubicBezTo>
                        <a:pt x="3128" y="2772"/>
                        <a:pt x="3129" y="2775"/>
                        <a:pt x="3132" y="2775"/>
                      </a:cubicBezTo>
                      <a:cubicBezTo>
                        <a:pt x="3137" y="2775"/>
                        <a:pt x="3150" y="2765"/>
                        <a:pt x="3160" y="2753"/>
                      </a:cubicBezTo>
                      <a:cubicBezTo>
                        <a:pt x="3173" y="2736"/>
                        <a:pt x="3181" y="2726"/>
                        <a:pt x="3183" y="2726"/>
                      </a:cubicBezTo>
                      <a:lnTo>
                        <a:pt x="3183" y="2726"/>
                      </a:lnTo>
                      <a:cubicBezTo>
                        <a:pt x="3186" y="2726"/>
                        <a:pt x="3177" y="2743"/>
                        <a:pt x="3153" y="2781"/>
                      </a:cubicBezTo>
                      <a:cubicBezTo>
                        <a:pt x="3134" y="2804"/>
                        <a:pt x="3129" y="2816"/>
                        <a:pt x="3132" y="2816"/>
                      </a:cubicBezTo>
                      <a:cubicBezTo>
                        <a:pt x="3133" y="2816"/>
                        <a:pt x="3138" y="2811"/>
                        <a:pt x="3144" y="2803"/>
                      </a:cubicBezTo>
                      <a:cubicBezTo>
                        <a:pt x="3156" y="2795"/>
                        <a:pt x="3169" y="2786"/>
                        <a:pt x="3175" y="2786"/>
                      </a:cubicBezTo>
                      <a:cubicBezTo>
                        <a:pt x="3178" y="2786"/>
                        <a:pt x="3179" y="2789"/>
                        <a:pt x="3175" y="2797"/>
                      </a:cubicBezTo>
                      <a:cubicBezTo>
                        <a:pt x="3177" y="2799"/>
                        <a:pt x="3179" y="2801"/>
                        <a:pt x="3182" y="2801"/>
                      </a:cubicBezTo>
                      <a:cubicBezTo>
                        <a:pt x="3187" y="2801"/>
                        <a:pt x="3195" y="2794"/>
                        <a:pt x="3216" y="2769"/>
                      </a:cubicBezTo>
                      <a:cubicBezTo>
                        <a:pt x="3225" y="2756"/>
                        <a:pt x="3231" y="2753"/>
                        <a:pt x="3235" y="2753"/>
                      </a:cubicBezTo>
                      <a:cubicBezTo>
                        <a:pt x="3239" y="2753"/>
                        <a:pt x="3242" y="2755"/>
                        <a:pt x="3244" y="2756"/>
                      </a:cubicBezTo>
                      <a:cubicBezTo>
                        <a:pt x="3235" y="2772"/>
                        <a:pt x="3222" y="2781"/>
                        <a:pt x="3207" y="2791"/>
                      </a:cubicBezTo>
                      <a:lnTo>
                        <a:pt x="3216" y="2800"/>
                      </a:lnTo>
                      <a:cubicBezTo>
                        <a:pt x="3222" y="2806"/>
                        <a:pt x="3219" y="2834"/>
                        <a:pt x="3203" y="2853"/>
                      </a:cubicBezTo>
                      <a:cubicBezTo>
                        <a:pt x="3198" y="2865"/>
                        <a:pt x="3196" y="2871"/>
                        <a:pt x="3198" y="2871"/>
                      </a:cubicBezTo>
                      <a:cubicBezTo>
                        <a:pt x="3201" y="2871"/>
                        <a:pt x="3209" y="2861"/>
                        <a:pt x="3222" y="2838"/>
                      </a:cubicBezTo>
                      <a:cubicBezTo>
                        <a:pt x="3245" y="2811"/>
                        <a:pt x="3251" y="2803"/>
                        <a:pt x="3257" y="2803"/>
                      </a:cubicBezTo>
                      <a:cubicBezTo>
                        <a:pt x="3260" y="2803"/>
                        <a:pt x="3263" y="2804"/>
                        <a:pt x="3266" y="2806"/>
                      </a:cubicBezTo>
                      <a:cubicBezTo>
                        <a:pt x="3269" y="2812"/>
                        <a:pt x="3276" y="2816"/>
                        <a:pt x="3260" y="2838"/>
                      </a:cubicBezTo>
                      <a:cubicBezTo>
                        <a:pt x="3244" y="2856"/>
                        <a:pt x="3244" y="2856"/>
                        <a:pt x="3257" y="2866"/>
                      </a:cubicBezTo>
                      <a:cubicBezTo>
                        <a:pt x="3259" y="2867"/>
                        <a:pt x="3261" y="2868"/>
                        <a:pt x="3264" y="2868"/>
                      </a:cubicBezTo>
                      <a:cubicBezTo>
                        <a:pt x="3286" y="2868"/>
                        <a:pt x="3339" y="2827"/>
                        <a:pt x="3373" y="2797"/>
                      </a:cubicBezTo>
                      <a:cubicBezTo>
                        <a:pt x="3388" y="2777"/>
                        <a:pt x="3396" y="2767"/>
                        <a:pt x="3397" y="2767"/>
                      </a:cubicBezTo>
                      <a:lnTo>
                        <a:pt x="3397" y="2767"/>
                      </a:lnTo>
                      <a:cubicBezTo>
                        <a:pt x="3397" y="2767"/>
                        <a:pt x="3390" y="2778"/>
                        <a:pt x="3376" y="2800"/>
                      </a:cubicBezTo>
                      <a:cubicBezTo>
                        <a:pt x="3360" y="2822"/>
                        <a:pt x="3366" y="2825"/>
                        <a:pt x="3373" y="2831"/>
                      </a:cubicBezTo>
                      <a:cubicBezTo>
                        <a:pt x="3378" y="2824"/>
                        <a:pt x="3380" y="2822"/>
                        <a:pt x="3380" y="2822"/>
                      </a:cubicBezTo>
                      <a:lnTo>
                        <a:pt x="3380" y="2822"/>
                      </a:lnTo>
                      <a:cubicBezTo>
                        <a:pt x="3381" y="2822"/>
                        <a:pt x="3376" y="2832"/>
                        <a:pt x="3373" y="2832"/>
                      </a:cubicBezTo>
                      <a:cubicBezTo>
                        <a:pt x="3373" y="2832"/>
                        <a:pt x="3373" y="2831"/>
                        <a:pt x="3373" y="2831"/>
                      </a:cubicBezTo>
                      <a:cubicBezTo>
                        <a:pt x="3364" y="2841"/>
                        <a:pt x="3359" y="2844"/>
                        <a:pt x="3354" y="2844"/>
                      </a:cubicBezTo>
                      <a:cubicBezTo>
                        <a:pt x="3350" y="2844"/>
                        <a:pt x="3347" y="2842"/>
                        <a:pt x="3345" y="2841"/>
                      </a:cubicBezTo>
                      <a:lnTo>
                        <a:pt x="3329" y="2859"/>
                      </a:lnTo>
                      <a:cubicBezTo>
                        <a:pt x="3315" y="2884"/>
                        <a:pt x="3310" y="2897"/>
                        <a:pt x="3316" y="2897"/>
                      </a:cubicBezTo>
                      <a:cubicBezTo>
                        <a:pt x="3320" y="2897"/>
                        <a:pt x="3330" y="2890"/>
                        <a:pt x="3345" y="2875"/>
                      </a:cubicBezTo>
                      <a:cubicBezTo>
                        <a:pt x="3355" y="2868"/>
                        <a:pt x="3360" y="2864"/>
                        <a:pt x="3362" y="2864"/>
                      </a:cubicBezTo>
                      <a:lnTo>
                        <a:pt x="3362" y="2864"/>
                      </a:lnTo>
                      <a:cubicBezTo>
                        <a:pt x="3364" y="2864"/>
                        <a:pt x="3362" y="2870"/>
                        <a:pt x="3357" y="2881"/>
                      </a:cubicBezTo>
                      <a:cubicBezTo>
                        <a:pt x="3350" y="2900"/>
                        <a:pt x="3341" y="2919"/>
                        <a:pt x="3344" y="2919"/>
                      </a:cubicBezTo>
                      <a:cubicBezTo>
                        <a:pt x="3345" y="2919"/>
                        <a:pt x="3347" y="2917"/>
                        <a:pt x="3351" y="2913"/>
                      </a:cubicBezTo>
                      <a:cubicBezTo>
                        <a:pt x="3351" y="2913"/>
                        <a:pt x="3363" y="2919"/>
                        <a:pt x="3351" y="2944"/>
                      </a:cubicBezTo>
                      <a:cubicBezTo>
                        <a:pt x="3357" y="2949"/>
                        <a:pt x="3361" y="2952"/>
                        <a:pt x="3366" y="2952"/>
                      </a:cubicBezTo>
                      <a:cubicBezTo>
                        <a:pt x="3371" y="2952"/>
                        <a:pt x="3377" y="2948"/>
                        <a:pt x="3385" y="2938"/>
                      </a:cubicBezTo>
                      <a:cubicBezTo>
                        <a:pt x="3394" y="2927"/>
                        <a:pt x="3399" y="2924"/>
                        <a:pt x="3403" y="2924"/>
                      </a:cubicBezTo>
                      <a:cubicBezTo>
                        <a:pt x="3405" y="2924"/>
                        <a:pt x="3408" y="2926"/>
                        <a:pt x="3410" y="2928"/>
                      </a:cubicBezTo>
                      <a:cubicBezTo>
                        <a:pt x="3413" y="2930"/>
                        <a:pt x="3415" y="2931"/>
                        <a:pt x="3417" y="2931"/>
                      </a:cubicBezTo>
                      <a:cubicBezTo>
                        <a:pt x="3421" y="2931"/>
                        <a:pt x="3426" y="2928"/>
                        <a:pt x="3435" y="2916"/>
                      </a:cubicBezTo>
                      <a:cubicBezTo>
                        <a:pt x="3448" y="2901"/>
                        <a:pt x="3464" y="2888"/>
                        <a:pt x="3475" y="2888"/>
                      </a:cubicBezTo>
                      <a:cubicBezTo>
                        <a:pt x="3478" y="2888"/>
                        <a:pt x="3480" y="2889"/>
                        <a:pt x="3482" y="2891"/>
                      </a:cubicBezTo>
                      <a:cubicBezTo>
                        <a:pt x="3492" y="2886"/>
                        <a:pt x="3499" y="2884"/>
                        <a:pt x="3502" y="2884"/>
                      </a:cubicBezTo>
                      <a:cubicBezTo>
                        <a:pt x="3508" y="2884"/>
                        <a:pt x="3502" y="2894"/>
                        <a:pt x="3486" y="2922"/>
                      </a:cubicBezTo>
                      <a:cubicBezTo>
                        <a:pt x="3470" y="2944"/>
                        <a:pt x="3473" y="2947"/>
                        <a:pt x="3479" y="2953"/>
                      </a:cubicBezTo>
                      <a:cubicBezTo>
                        <a:pt x="3479" y="2953"/>
                        <a:pt x="3486" y="2957"/>
                        <a:pt x="3476" y="2982"/>
                      </a:cubicBezTo>
                      <a:cubicBezTo>
                        <a:pt x="3472" y="2989"/>
                        <a:pt x="3471" y="2992"/>
                        <a:pt x="3472" y="2992"/>
                      </a:cubicBezTo>
                      <a:cubicBezTo>
                        <a:pt x="3474" y="2992"/>
                        <a:pt x="3484" y="2979"/>
                        <a:pt x="3495" y="2966"/>
                      </a:cubicBezTo>
                      <a:cubicBezTo>
                        <a:pt x="3511" y="2944"/>
                        <a:pt x="3526" y="2925"/>
                        <a:pt x="3526" y="2925"/>
                      </a:cubicBezTo>
                      <a:lnTo>
                        <a:pt x="3526" y="2925"/>
                      </a:lnTo>
                      <a:cubicBezTo>
                        <a:pt x="3533" y="2932"/>
                        <a:pt x="3507" y="2975"/>
                        <a:pt x="3492" y="2994"/>
                      </a:cubicBezTo>
                      <a:cubicBezTo>
                        <a:pt x="3479" y="3017"/>
                        <a:pt x="3473" y="3028"/>
                        <a:pt x="3473" y="3028"/>
                      </a:cubicBezTo>
                      <a:cubicBezTo>
                        <a:pt x="3474" y="3028"/>
                        <a:pt x="3481" y="3017"/>
                        <a:pt x="3495" y="2997"/>
                      </a:cubicBezTo>
                      <a:cubicBezTo>
                        <a:pt x="3504" y="2986"/>
                        <a:pt x="3516" y="2976"/>
                        <a:pt x="3523" y="2976"/>
                      </a:cubicBezTo>
                      <a:cubicBezTo>
                        <a:pt x="3528" y="2976"/>
                        <a:pt x="3531" y="2980"/>
                        <a:pt x="3529" y="2991"/>
                      </a:cubicBezTo>
                      <a:cubicBezTo>
                        <a:pt x="3539" y="3000"/>
                        <a:pt x="3548" y="3010"/>
                        <a:pt x="3533" y="3029"/>
                      </a:cubicBezTo>
                      <a:cubicBezTo>
                        <a:pt x="3528" y="3040"/>
                        <a:pt x="3530" y="3043"/>
                        <a:pt x="3534" y="3043"/>
                      </a:cubicBezTo>
                      <a:cubicBezTo>
                        <a:pt x="3538" y="3043"/>
                        <a:pt x="3545" y="3038"/>
                        <a:pt x="3545" y="3038"/>
                      </a:cubicBezTo>
                      <a:cubicBezTo>
                        <a:pt x="3553" y="3033"/>
                        <a:pt x="3558" y="3030"/>
                        <a:pt x="3562" y="3030"/>
                      </a:cubicBezTo>
                      <a:cubicBezTo>
                        <a:pt x="3569" y="3030"/>
                        <a:pt x="3571" y="3040"/>
                        <a:pt x="3573" y="3060"/>
                      </a:cubicBezTo>
                      <a:cubicBezTo>
                        <a:pt x="3570" y="3095"/>
                        <a:pt x="3568" y="3110"/>
                        <a:pt x="3573" y="3110"/>
                      </a:cubicBezTo>
                      <a:cubicBezTo>
                        <a:pt x="3577" y="3110"/>
                        <a:pt x="3584" y="3100"/>
                        <a:pt x="3598" y="3082"/>
                      </a:cubicBezTo>
                      <a:cubicBezTo>
                        <a:pt x="3607" y="3072"/>
                        <a:pt x="3616" y="3061"/>
                        <a:pt x="3617" y="3061"/>
                      </a:cubicBezTo>
                      <a:lnTo>
                        <a:pt x="3617" y="3061"/>
                      </a:lnTo>
                      <a:cubicBezTo>
                        <a:pt x="3619" y="3061"/>
                        <a:pt x="3616" y="3068"/>
                        <a:pt x="3605" y="3088"/>
                      </a:cubicBezTo>
                      <a:cubicBezTo>
                        <a:pt x="3601" y="3097"/>
                        <a:pt x="3602" y="3100"/>
                        <a:pt x="3606" y="3100"/>
                      </a:cubicBezTo>
                      <a:cubicBezTo>
                        <a:pt x="3612" y="3100"/>
                        <a:pt x="3625" y="3093"/>
                        <a:pt x="3642" y="3085"/>
                      </a:cubicBezTo>
                      <a:cubicBezTo>
                        <a:pt x="3667" y="3063"/>
                        <a:pt x="3689" y="3038"/>
                        <a:pt x="3708" y="3010"/>
                      </a:cubicBezTo>
                      <a:cubicBezTo>
                        <a:pt x="3725" y="2990"/>
                        <a:pt x="3733" y="2980"/>
                        <a:pt x="3736" y="2980"/>
                      </a:cubicBezTo>
                      <a:cubicBezTo>
                        <a:pt x="3738" y="2980"/>
                        <a:pt x="3738" y="2987"/>
                        <a:pt x="3736" y="3000"/>
                      </a:cubicBezTo>
                      <a:cubicBezTo>
                        <a:pt x="3739" y="3004"/>
                        <a:pt x="3730" y="3029"/>
                        <a:pt x="3714" y="3047"/>
                      </a:cubicBezTo>
                      <a:cubicBezTo>
                        <a:pt x="3704" y="3061"/>
                        <a:pt x="3698" y="3064"/>
                        <a:pt x="3695" y="3064"/>
                      </a:cubicBezTo>
                      <a:cubicBezTo>
                        <a:pt x="3693" y="3064"/>
                        <a:pt x="3692" y="3063"/>
                        <a:pt x="3692" y="3063"/>
                      </a:cubicBezTo>
                      <a:lnTo>
                        <a:pt x="3689" y="3060"/>
                      </a:lnTo>
                      <a:cubicBezTo>
                        <a:pt x="3674" y="3079"/>
                        <a:pt x="3658" y="3098"/>
                        <a:pt x="3667" y="3107"/>
                      </a:cubicBezTo>
                      <a:cubicBezTo>
                        <a:pt x="3662" y="3121"/>
                        <a:pt x="3662" y="3129"/>
                        <a:pt x="3665" y="3129"/>
                      </a:cubicBezTo>
                      <a:cubicBezTo>
                        <a:pt x="3668" y="3129"/>
                        <a:pt x="3673" y="3124"/>
                        <a:pt x="3680" y="3116"/>
                      </a:cubicBezTo>
                      <a:lnTo>
                        <a:pt x="3680" y="3116"/>
                      </a:lnTo>
                      <a:cubicBezTo>
                        <a:pt x="3670" y="3132"/>
                        <a:pt x="3674" y="3151"/>
                        <a:pt x="3689" y="3157"/>
                      </a:cubicBezTo>
                      <a:cubicBezTo>
                        <a:pt x="3708" y="3167"/>
                        <a:pt x="3714" y="3189"/>
                        <a:pt x="3708" y="3204"/>
                      </a:cubicBezTo>
                      <a:cubicBezTo>
                        <a:pt x="3713" y="3209"/>
                        <a:pt x="3717" y="3213"/>
                        <a:pt x="3721" y="3213"/>
                      </a:cubicBezTo>
                      <a:cubicBezTo>
                        <a:pt x="3726" y="3213"/>
                        <a:pt x="3732" y="3209"/>
                        <a:pt x="3739" y="3198"/>
                      </a:cubicBezTo>
                      <a:cubicBezTo>
                        <a:pt x="3757" y="3177"/>
                        <a:pt x="3766" y="3169"/>
                        <a:pt x="3767" y="3169"/>
                      </a:cubicBezTo>
                      <a:lnTo>
                        <a:pt x="3767" y="3169"/>
                      </a:lnTo>
                      <a:cubicBezTo>
                        <a:pt x="3768" y="3169"/>
                        <a:pt x="3765" y="3174"/>
                        <a:pt x="3758" y="3182"/>
                      </a:cubicBezTo>
                      <a:cubicBezTo>
                        <a:pt x="3737" y="3219"/>
                        <a:pt x="3770" y="3279"/>
                        <a:pt x="3804" y="3279"/>
                      </a:cubicBezTo>
                      <a:cubicBezTo>
                        <a:pt x="3811" y="3279"/>
                        <a:pt x="3818" y="3276"/>
                        <a:pt x="3824" y="3270"/>
                      </a:cubicBezTo>
                      <a:lnTo>
                        <a:pt x="3837" y="3279"/>
                      </a:lnTo>
                      <a:cubicBezTo>
                        <a:pt x="3831" y="3302"/>
                        <a:pt x="3851" y="3323"/>
                        <a:pt x="3871" y="3323"/>
                      </a:cubicBezTo>
                      <a:cubicBezTo>
                        <a:pt x="3875" y="3323"/>
                        <a:pt x="3880" y="3322"/>
                        <a:pt x="3884" y="3320"/>
                      </a:cubicBezTo>
                      <a:lnTo>
                        <a:pt x="3899" y="3333"/>
                      </a:lnTo>
                      <a:cubicBezTo>
                        <a:pt x="3897" y="3350"/>
                        <a:pt x="3898" y="3358"/>
                        <a:pt x="3903" y="3358"/>
                      </a:cubicBezTo>
                      <a:cubicBezTo>
                        <a:pt x="3907" y="3358"/>
                        <a:pt x="3913" y="3354"/>
                        <a:pt x="3921" y="3348"/>
                      </a:cubicBezTo>
                      <a:cubicBezTo>
                        <a:pt x="3936" y="3340"/>
                        <a:pt x="3949" y="3326"/>
                        <a:pt x="3949" y="3326"/>
                      </a:cubicBezTo>
                      <a:lnTo>
                        <a:pt x="3949" y="3326"/>
                      </a:lnTo>
                      <a:cubicBezTo>
                        <a:pt x="3950" y="3326"/>
                        <a:pt x="3948" y="3329"/>
                        <a:pt x="3943" y="3336"/>
                      </a:cubicBezTo>
                      <a:cubicBezTo>
                        <a:pt x="3927" y="3355"/>
                        <a:pt x="3937" y="3364"/>
                        <a:pt x="3959" y="3380"/>
                      </a:cubicBezTo>
                      <a:cubicBezTo>
                        <a:pt x="3969" y="3388"/>
                        <a:pt x="3974" y="3393"/>
                        <a:pt x="3978" y="3393"/>
                      </a:cubicBezTo>
                      <a:cubicBezTo>
                        <a:pt x="3983" y="3393"/>
                        <a:pt x="3985" y="3387"/>
                        <a:pt x="3990" y="3373"/>
                      </a:cubicBezTo>
                      <a:cubicBezTo>
                        <a:pt x="4028" y="3373"/>
                        <a:pt x="4012" y="3392"/>
                        <a:pt x="3996" y="3411"/>
                      </a:cubicBezTo>
                      <a:cubicBezTo>
                        <a:pt x="3978" y="3429"/>
                        <a:pt x="3971" y="3440"/>
                        <a:pt x="3976" y="3440"/>
                      </a:cubicBezTo>
                      <a:cubicBezTo>
                        <a:pt x="3980" y="3440"/>
                        <a:pt x="3996" y="3429"/>
                        <a:pt x="4021" y="3402"/>
                      </a:cubicBezTo>
                      <a:cubicBezTo>
                        <a:pt x="4040" y="3384"/>
                        <a:pt x="4052" y="3377"/>
                        <a:pt x="4057" y="3377"/>
                      </a:cubicBezTo>
                      <a:cubicBezTo>
                        <a:pt x="4062" y="3377"/>
                        <a:pt x="4061" y="3384"/>
                        <a:pt x="4053" y="3395"/>
                      </a:cubicBezTo>
                      <a:cubicBezTo>
                        <a:pt x="4046" y="3406"/>
                        <a:pt x="4041" y="3410"/>
                        <a:pt x="4036" y="3410"/>
                      </a:cubicBezTo>
                      <a:cubicBezTo>
                        <a:pt x="4033" y="3410"/>
                        <a:pt x="4030" y="3407"/>
                        <a:pt x="4028" y="3405"/>
                      </a:cubicBezTo>
                      <a:lnTo>
                        <a:pt x="3996" y="3445"/>
                      </a:lnTo>
                      <a:cubicBezTo>
                        <a:pt x="3998" y="3446"/>
                        <a:pt x="4000" y="3447"/>
                        <a:pt x="4001" y="3447"/>
                      </a:cubicBezTo>
                      <a:cubicBezTo>
                        <a:pt x="4005" y="3447"/>
                        <a:pt x="4009" y="3444"/>
                        <a:pt x="4025" y="3433"/>
                      </a:cubicBezTo>
                      <a:cubicBezTo>
                        <a:pt x="4025" y="3433"/>
                        <a:pt x="4025" y="3434"/>
                        <a:pt x="4028" y="3434"/>
                      </a:cubicBezTo>
                      <a:cubicBezTo>
                        <a:pt x="4031" y="3434"/>
                        <a:pt x="4037" y="3432"/>
                        <a:pt x="4050" y="3424"/>
                      </a:cubicBezTo>
                      <a:cubicBezTo>
                        <a:pt x="4072" y="3408"/>
                        <a:pt x="4087" y="3389"/>
                        <a:pt x="4097" y="3364"/>
                      </a:cubicBezTo>
                      <a:cubicBezTo>
                        <a:pt x="4102" y="3349"/>
                        <a:pt x="4107" y="3345"/>
                        <a:pt x="4111" y="3345"/>
                      </a:cubicBezTo>
                      <a:cubicBezTo>
                        <a:pt x="4113" y="3345"/>
                        <a:pt x="4116" y="3347"/>
                        <a:pt x="4119" y="3348"/>
                      </a:cubicBezTo>
                      <a:cubicBezTo>
                        <a:pt x="4112" y="3373"/>
                        <a:pt x="4097" y="3398"/>
                        <a:pt x="4075" y="3411"/>
                      </a:cubicBezTo>
                      <a:cubicBezTo>
                        <a:pt x="4074" y="3411"/>
                        <a:pt x="4074" y="3411"/>
                        <a:pt x="4074" y="3411"/>
                      </a:cubicBezTo>
                      <a:cubicBezTo>
                        <a:pt x="4069" y="3411"/>
                        <a:pt x="4055" y="3428"/>
                        <a:pt x="4040" y="3449"/>
                      </a:cubicBezTo>
                      <a:cubicBezTo>
                        <a:pt x="4036" y="3454"/>
                        <a:pt x="4037" y="3456"/>
                        <a:pt x="4042" y="3456"/>
                      </a:cubicBezTo>
                      <a:cubicBezTo>
                        <a:pt x="4054" y="3456"/>
                        <a:pt x="4091" y="3439"/>
                        <a:pt x="4119" y="3414"/>
                      </a:cubicBezTo>
                      <a:lnTo>
                        <a:pt x="4119" y="3414"/>
                      </a:lnTo>
                      <a:lnTo>
                        <a:pt x="4103" y="3436"/>
                      </a:lnTo>
                      <a:cubicBezTo>
                        <a:pt x="4087" y="3455"/>
                        <a:pt x="4097" y="3464"/>
                        <a:pt x="4109" y="3474"/>
                      </a:cubicBezTo>
                      <a:cubicBezTo>
                        <a:pt x="4114" y="3477"/>
                        <a:pt x="4117" y="3480"/>
                        <a:pt x="4122" y="3480"/>
                      </a:cubicBezTo>
                      <a:cubicBezTo>
                        <a:pt x="4127" y="3480"/>
                        <a:pt x="4132" y="3476"/>
                        <a:pt x="4141" y="3464"/>
                      </a:cubicBezTo>
                      <a:cubicBezTo>
                        <a:pt x="4155" y="3447"/>
                        <a:pt x="4170" y="3429"/>
                        <a:pt x="4177" y="3429"/>
                      </a:cubicBezTo>
                      <a:cubicBezTo>
                        <a:pt x="4177" y="3429"/>
                        <a:pt x="4178" y="3430"/>
                        <a:pt x="4178" y="3430"/>
                      </a:cubicBezTo>
                      <a:cubicBezTo>
                        <a:pt x="4172" y="3427"/>
                        <a:pt x="4188" y="3405"/>
                        <a:pt x="4203" y="3386"/>
                      </a:cubicBezTo>
                      <a:lnTo>
                        <a:pt x="4203" y="3386"/>
                      </a:lnTo>
                      <a:cubicBezTo>
                        <a:pt x="4200" y="3405"/>
                        <a:pt x="4194" y="3424"/>
                        <a:pt x="4188" y="3439"/>
                      </a:cubicBezTo>
                      <a:cubicBezTo>
                        <a:pt x="4166" y="3489"/>
                        <a:pt x="4162" y="3518"/>
                        <a:pt x="4184" y="3533"/>
                      </a:cubicBezTo>
                      <a:cubicBezTo>
                        <a:pt x="4200" y="3543"/>
                        <a:pt x="4206" y="3565"/>
                        <a:pt x="4200" y="3580"/>
                      </a:cubicBezTo>
                      <a:cubicBezTo>
                        <a:pt x="4204" y="3585"/>
                        <a:pt x="4208" y="3588"/>
                        <a:pt x="4213" y="3588"/>
                      </a:cubicBezTo>
                      <a:cubicBezTo>
                        <a:pt x="4217" y="3588"/>
                        <a:pt x="4223" y="3584"/>
                        <a:pt x="4231" y="3574"/>
                      </a:cubicBezTo>
                      <a:lnTo>
                        <a:pt x="4244" y="3583"/>
                      </a:lnTo>
                      <a:cubicBezTo>
                        <a:pt x="4236" y="3599"/>
                        <a:pt x="4238" y="3608"/>
                        <a:pt x="4244" y="3608"/>
                      </a:cubicBezTo>
                      <a:cubicBezTo>
                        <a:pt x="4248" y="3608"/>
                        <a:pt x="4254" y="3604"/>
                        <a:pt x="4260" y="3596"/>
                      </a:cubicBezTo>
                      <a:cubicBezTo>
                        <a:pt x="4264" y="3592"/>
                        <a:pt x="4267" y="3591"/>
                        <a:pt x="4269" y="3591"/>
                      </a:cubicBezTo>
                      <a:cubicBezTo>
                        <a:pt x="4275" y="3591"/>
                        <a:pt x="4270" y="3606"/>
                        <a:pt x="4275" y="3608"/>
                      </a:cubicBezTo>
                      <a:cubicBezTo>
                        <a:pt x="4265" y="3632"/>
                        <a:pt x="4259" y="3645"/>
                        <a:pt x="4261" y="3645"/>
                      </a:cubicBezTo>
                      <a:cubicBezTo>
                        <a:pt x="4263" y="3645"/>
                        <a:pt x="4274" y="3629"/>
                        <a:pt x="4297" y="3596"/>
                      </a:cubicBezTo>
                      <a:cubicBezTo>
                        <a:pt x="4313" y="3574"/>
                        <a:pt x="4316" y="3546"/>
                        <a:pt x="4310" y="3543"/>
                      </a:cubicBezTo>
                      <a:lnTo>
                        <a:pt x="4294" y="3527"/>
                      </a:lnTo>
                      <a:lnTo>
                        <a:pt x="4325" y="3521"/>
                      </a:lnTo>
                      <a:cubicBezTo>
                        <a:pt x="4327" y="3522"/>
                        <a:pt x="4328" y="3522"/>
                        <a:pt x="4330" y="3522"/>
                      </a:cubicBezTo>
                      <a:cubicBezTo>
                        <a:pt x="4340" y="3522"/>
                        <a:pt x="4360" y="3511"/>
                        <a:pt x="4372" y="3496"/>
                      </a:cubicBezTo>
                      <a:cubicBezTo>
                        <a:pt x="4372" y="3496"/>
                        <a:pt x="4386" y="3480"/>
                        <a:pt x="4393" y="3480"/>
                      </a:cubicBezTo>
                      <a:cubicBezTo>
                        <a:pt x="4393" y="3480"/>
                        <a:pt x="4394" y="3480"/>
                        <a:pt x="4394" y="3480"/>
                      </a:cubicBezTo>
                      <a:lnTo>
                        <a:pt x="4363" y="3521"/>
                      </a:lnTo>
                      <a:cubicBezTo>
                        <a:pt x="4344" y="3536"/>
                        <a:pt x="4325" y="3555"/>
                        <a:pt x="4310" y="3574"/>
                      </a:cubicBezTo>
                      <a:cubicBezTo>
                        <a:pt x="4293" y="3604"/>
                        <a:pt x="4287" y="3630"/>
                        <a:pt x="4296" y="3630"/>
                      </a:cubicBezTo>
                      <a:cubicBezTo>
                        <a:pt x="4299" y="3630"/>
                        <a:pt x="4306" y="3624"/>
                        <a:pt x="4316" y="3612"/>
                      </a:cubicBezTo>
                      <a:lnTo>
                        <a:pt x="4316" y="3612"/>
                      </a:lnTo>
                      <a:cubicBezTo>
                        <a:pt x="4322" y="3618"/>
                        <a:pt x="4322" y="3618"/>
                        <a:pt x="4313" y="3640"/>
                      </a:cubicBezTo>
                      <a:cubicBezTo>
                        <a:pt x="4305" y="3650"/>
                        <a:pt x="4303" y="3656"/>
                        <a:pt x="4306" y="3656"/>
                      </a:cubicBezTo>
                      <a:cubicBezTo>
                        <a:pt x="4309" y="3656"/>
                        <a:pt x="4320" y="3649"/>
                        <a:pt x="4338" y="3630"/>
                      </a:cubicBezTo>
                      <a:cubicBezTo>
                        <a:pt x="4355" y="3615"/>
                        <a:pt x="4365" y="3607"/>
                        <a:pt x="4369" y="3607"/>
                      </a:cubicBezTo>
                      <a:cubicBezTo>
                        <a:pt x="4374" y="3607"/>
                        <a:pt x="4369" y="3619"/>
                        <a:pt x="4354" y="3643"/>
                      </a:cubicBezTo>
                      <a:cubicBezTo>
                        <a:pt x="4340" y="3679"/>
                        <a:pt x="4348" y="3698"/>
                        <a:pt x="4359" y="3698"/>
                      </a:cubicBezTo>
                      <a:cubicBezTo>
                        <a:pt x="4363" y="3698"/>
                        <a:pt x="4368" y="3695"/>
                        <a:pt x="4372" y="3690"/>
                      </a:cubicBezTo>
                      <a:cubicBezTo>
                        <a:pt x="4387" y="3672"/>
                        <a:pt x="4398" y="3665"/>
                        <a:pt x="4404" y="3665"/>
                      </a:cubicBezTo>
                      <a:cubicBezTo>
                        <a:pt x="4412" y="3665"/>
                        <a:pt x="4414" y="3675"/>
                        <a:pt x="4407" y="3687"/>
                      </a:cubicBezTo>
                      <a:cubicBezTo>
                        <a:pt x="4401" y="3703"/>
                        <a:pt x="4401" y="3710"/>
                        <a:pt x="4408" y="3710"/>
                      </a:cubicBezTo>
                      <a:cubicBezTo>
                        <a:pt x="4412" y="3710"/>
                        <a:pt x="4418" y="3707"/>
                        <a:pt x="4426" y="3702"/>
                      </a:cubicBezTo>
                      <a:lnTo>
                        <a:pt x="4426" y="3702"/>
                      </a:lnTo>
                      <a:cubicBezTo>
                        <a:pt x="4413" y="3717"/>
                        <a:pt x="4403" y="3736"/>
                        <a:pt x="4410" y="3736"/>
                      </a:cubicBezTo>
                      <a:cubicBezTo>
                        <a:pt x="4411" y="3736"/>
                        <a:pt x="4415" y="3734"/>
                        <a:pt x="4419" y="3731"/>
                      </a:cubicBezTo>
                      <a:cubicBezTo>
                        <a:pt x="4419" y="3731"/>
                        <a:pt x="4420" y="3731"/>
                        <a:pt x="4420" y="3731"/>
                      </a:cubicBezTo>
                      <a:cubicBezTo>
                        <a:pt x="4422" y="3731"/>
                        <a:pt x="4428" y="3729"/>
                        <a:pt x="4435" y="3709"/>
                      </a:cubicBezTo>
                      <a:lnTo>
                        <a:pt x="4476" y="3681"/>
                      </a:lnTo>
                      <a:cubicBezTo>
                        <a:pt x="4473" y="3674"/>
                        <a:pt x="4488" y="3655"/>
                        <a:pt x="4504" y="3637"/>
                      </a:cubicBezTo>
                      <a:cubicBezTo>
                        <a:pt x="4507" y="3632"/>
                        <a:pt x="4510" y="3630"/>
                        <a:pt x="4512" y="3630"/>
                      </a:cubicBezTo>
                      <a:cubicBezTo>
                        <a:pt x="4520" y="3630"/>
                        <a:pt x="4519" y="3666"/>
                        <a:pt x="4488" y="3721"/>
                      </a:cubicBezTo>
                      <a:lnTo>
                        <a:pt x="4470" y="3771"/>
                      </a:lnTo>
                      <a:lnTo>
                        <a:pt x="4501" y="3731"/>
                      </a:lnTo>
                      <a:lnTo>
                        <a:pt x="4501" y="3731"/>
                      </a:lnTo>
                      <a:cubicBezTo>
                        <a:pt x="4504" y="3734"/>
                        <a:pt x="4510" y="3740"/>
                        <a:pt x="4495" y="3759"/>
                      </a:cubicBezTo>
                      <a:cubicBezTo>
                        <a:pt x="4479" y="3778"/>
                        <a:pt x="4479" y="3778"/>
                        <a:pt x="4485" y="3784"/>
                      </a:cubicBezTo>
                      <a:cubicBezTo>
                        <a:pt x="4485" y="3784"/>
                        <a:pt x="4485" y="3784"/>
                        <a:pt x="4486" y="3784"/>
                      </a:cubicBezTo>
                      <a:cubicBezTo>
                        <a:pt x="4488" y="3784"/>
                        <a:pt x="4492" y="3782"/>
                        <a:pt x="4504" y="3768"/>
                      </a:cubicBezTo>
                      <a:cubicBezTo>
                        <a:pt x="4522" y="3745"/>
                        <a:pt x="4529" y="3735"/>
                        <a:pt x="4531" y="3735"/>
                      </a:cubicBezTo>
                      <a:lnTo>
                        <a:pt x="4531" y="3735"/>
                      </a:lnTo>
                      <a:cubicBezTo>
                        <a:pt x="4532" y="3735"/>
                        <a:pt x="4530" y="3742"/>
                        <a:pt x="4526" y="3753"/>
                      </a:cubicBezTo>
                      <a:cubicBezTo>
                        <a:pt x="4512" y="3777"/>
                        <a:pt x="4508" y="3789"/>
                        <a:pt x="4513" y="3789"/>
                      </a:cubicBezTo>
                      <a:cubicBezTo>
                        <a:pt x="4516" y="3789"/>
                        <a:pt x="4526" y="3781"/>
                        <a:pt x="4542" y="3765"/>
                      </a:cubicBezTo>
                      <a:cubicBezTo>
                        <a:pt x="4557" y="3747"/>
                        <a:pt x="4565" y="3738"/>
                        <a:pt x="4566" y="3738"/>
                      </a:cubicBezTo>
                      <a:lnTo>
                        <a:pt x="4566" y="3738"/>
                      </a:lnTo>
                      <a:cubicBezTo>
                        <a:pt x="4567" y="3738"/>
                        <a:pt x="4561" y="3749"/>
                        <a:pt x="4548" y="3771"/>
                      </a:cubicBezTo>
                      <a:cubicBezTo>
                        <a:pt x="4532" y="3790"/>
                        <a:pt x="4523" y="3815"/>
                        <a:pt x="4526" y="3818"/>
                      </a:cubicBezTo>
                      <a:lnTo>
                        <a:pt x="4542" y="3800"/>
                      </a:lnTo>
                      <a:cubicBezTo>
                        <a:pt x="4558" y="3778"/>
                        <a:pt x="4568" y="3770"/>
                        <a:pt x="4572" y="3770"/>
                      </a:cubicBezTo>
                      <a:cubicBezTo>
                        <a:pt x="4575" y="3770"/>
                        <a:pt x="4574" y="3777"/>
                        <a:pt x="4570" y="3787"/>
                      </a:cubicBezTo>
                      <a:cubicBezTo>
                        <a:pt x="4560" y="3801"/>
                        <a:pt x="4559" y="3808"/>
                        <a:pt x="4566" y="3808"/>
                      </a:cubicBezTo>
                      <a:cubicBezTo>
                        <a:pt x="4570" y="3808"/>
                        <a:pt x="4577" y="3806"/>
                        <a:pt x="4586" y="3803"/>
                      </a:cubicBezTo>
                      <a:cubicBezTo>
                        <a:pt x="4595" y="3809"/>
                        <a:pt x="4601" y="3815"/>
                        <a:pt x="4586" y="3834"/>
                      </a:cubicBezTo>
                      <a:cubicBezTo>
                        <a:pt x="4569" y="3855"/>
                        <a:pt x="4561" y="3865"/>
                        <a:pt x="4563" y="3865"/>
                      </a:cubicBezTo>
                      <a:cubicBezTo>
                        <a:pt x="4564" y="3865"/>
                        <a:pt x="4574" y="3857"/>
                        <a:pt x="4592" y="3840"/>
                      </a:cubicBezTo>
                      <a:cubicBezTo>
                        <a:pt x="4601" y="3834"/>
                        <a:pt x="4607" y="3830"/>
                        <a:pt x="4609" y="3830"/>
                      </a:cubicBezTo>
                      <a:cubicBezTo>
                        <a:pt x="4613" y="3830"/>
                        <a:pt x="4611" y="3837"/>
                        <a:pt x="4607" y="3853"/>
                      </a:cubicBezTo>
                      <a:cubicBezTo>
                        <a:pt x="4602" y="3867"/>
                        <a:pt x="4600" y="3873"/>
                        <a:pt x="4602" y="3873"/>
                      </a:cubicBezTo>
                      <a:cubicBezTo>
                        <a:pt x="4604" y="3873"/>
                        <a:pt x="4609" y="3869"/>
                        <a:pt x="4617" y="3862"/>
                      </a:cubicBezTo>
                      <a:cubicBezTo>
                        <a:pt x="4648" y="3822"/>
                        <a:pt x="4664" y="3803"/>
                        <a:pt x="4661" y="3796"/>
                      </a:cubicBezTo>
                      <a:cubicBezTo>
                        <a:pt x="4654" y="3793"/>
                        <a:pt x="4654" y="3793"/>
                        <a:pt x="4670" y="3775"/>
                      </a:cubicBezTo>
                      <a:lnTo>
                        <a:pt x="4680" y="3781"/>
                      </a:lnTo>
                      <a:cubicBezTo>
                        <a:pt x="4683" y="3784"/>
                        <a:pt x="4686" y="3787"/>
                        <a:pt x="4693" y="3787"/>
                      </a:cubicBezTo>
                      <a:cubicBezTo>
                        <a:pt x="4698" y="3787"/>
                        <a:pt x="4706" y="3785"/>
                        <a:pt x="4717" y="3781"/>
                      </a:cubicBezTo>
                      <a:cubicBezTo>
                        <a:pt x="4742" y="3770"/>
                        <a:pt x="4766" y="3738"/>
                        <a:pt x="4756" y="3738"/>
                      </a:cubicBezTo>
                      <a:cubicBezTo>
                        <a:pt x="4754" y="3738"/>
                        <a:pt x="4752" y="3738"/>
                        <a:pt x="4748" y="3740"/>
                      </a:cubicBezTo>
                      <a:lnTo>
                        <a:pt x="4758" y="3715"/>
                      </a:lnTo>
                      <a:cubicBezTo>
                        <a:pt x="4783" y="3683"/>
                        <a:pt x="4792" y="3665"/>
                        <a:pt x="4788" y="3665"/>
                      </a:cubicBezTo>
                      <a:lnTo>
                        <a:pt x="4788" y="3665"/>
                      </a:lnTo>
                      <a:cubicBezTo>
                        <a:pt x="4784" y="3665"/>
                        <a:pt x="4770" y="3678"/>
                        <a:pt x="4748" y="3706"/>
                      </a:cubicBezTo>
                      <a:cubicBezTo>
                        <a:pt x="4723" y="3738"/>
                        <a:pt x="4711" y="3752"/>
                        <a:pt x="4710" y="3752"/>
                      </a:cubicBezTo>
                      <a:cubicBezTo>
                        <a:pt x="4709" y="3752"/>
                        <a:pt x="4715" y="3742"/>
                        <a:pt x="4727" y="3721"/>
                      </a:cubicBezTo>
                      <a:cubicBezTo>
                        <a:pt x="4758" y="3684"/>
                        <a:pt x="4752" y="3677"/>
                        <a:pt x="4745" y="3674"/>
                      </a:cubicBezTo>
                      <a:cubicBezTo>
                        <a:pt x="4742" y="3668"/>
                        <a:pt x="4742" y="3668"/>
                        <a:pt x="4758" y="3649"/>
                      </a:cubicBezTo>
                      <a:cubicBezTo>
                        <a:pt x="4774" y="3630"/>
                        <a:pt x="4783" y="3605"/>
                        <a:pt x="4777" y="3599"/>
                      </a:cubicBezTo>
                      <a:cubicBezTo>
                        <a:pt x="4776" y="3598"/>
                        <a:pt x="4775" y="3597"/>
                        <a:pt x="4774" y="3597"/>
                      </a:cubicBezTo>
                      <a:cubicBezTo>
                        <a:pt x="4772" y="3597"/>
                        <a:pt x="4769" y="3601"/>
                        <a:pt x="4758" y="3615"/>
                      </a:cubicBezTo>
                      <a:cubicBezTo>
                        <a:pt x="4753" y="3624"/>
                        <a:pt x="4749" y="3628"/>
                        <a:pt x="4747" y="3628"/>
                      </a:cubicBezTo>
                      <a:cubicBezTo>
                        <a:pt x="4743" y="3628"/>
                        <a:pt x="4745" y="3614"/>
                        <a:pt x="4761" y="3586"/>
                      </a:cubicBezTo>
                      <a:cubicBezTo>
                        <a:pt x="4765" y="3575"/>
                        <a:pt x="4767" y="3569"/>
                        <a:pt x="4766" y="3569"/>
                      </a:cubicBezTo>
                      <a:lnTo>
                        <a:pt x="4766" y="3569"/>
                      </a:lnTo>
                      <a:cubicBezTo>
                        <a:pt x="4764" y="3569"/>
                        <a:pt x="4757" y="3579"/>
                        <a:pt x="4739" y="3602"/>
                      </a:cubicBezTo>
                      <a:cubicBezTo>
                        <a:pt x="4725" y="3620"/>
                        <a:pt x="4716" y="3628"/>
                        <a:pt x="4712" y="3628"/>
                      </a:cubicBezTo>
                      <a:cubicBezTo>
                        <a:pt x="4706" y="3628"/>
                        <a:pt x="4709" y="3614"/>
                        <a:pt x="4723" y="3590"/>
                      </a:cubicBezTo>
                      <a:lnTo>
                        <a:pt x="4714" y="3580"/>
                      </a:lnTo>
                      <a:cubicBezTo>
                        <a:pt x="4714" y="3580"/>
                        <a:pt x="4713" y="3580"/>
                        <a:pt x="4712" y="3580"/>
                      </a:cubicBezTo>
                      <a:cubicBezTo>
                        <a:pt x="4705" y="3580"/>
                        <a:pt x="4691" y="3597"/>
                        <a:pt x="4676" y="3615"/>
                      </a:cubicBezTo>
                      <a:cubicBezTo>
                        <a:pt x="4659" y="3638"/>
                        <a:pt x="4651" y="3648"/>
                        <a:pt x="4649" y="3648"/>
                      </a:cubicBezTo>
                      <a:cubicBezTo>
                        <a:pt x="4648" y="3648"/>
                        <a:pt x="4650" y="3641"/>
                        <a:pt x="4654" y="3630"/>
                      </a:cubicBezTo>
                      <a:cubicBezTo>
                        <a:pt x="4664" y="3615"/>
                        <a:pt x="4670" y="3599"/>
                        <a:pt x="4683" y="3586"/>
                      </a:cubicBezTo>
                      <a:cubicBezTo>
                        <a:pt x="4698" y="3568"/>
                        <a:pt x="4692" y="3561"/>
                        <a:pt x="4686" y="3558"/>
                      </a:cubicBezTo>
                      <a:cubicBezTo>
                        <a:pt x="4684" y="3557"/>
                        <a:pt x="4680" y="3553"/>
                        <a:pt x="4674" y="3553"/>
                      </a:cubicBezTo>
                      <a:cubicBezTo>
                        <a:pt x="4668" y="3553"/>
                        <a:pt x="4662" y="3556"/>
                        <a:pt x="4654" y="3565"/>
                      </a:cubicBezTo>
                      <a:lnTo>
                        <a:pt x="4654" y="3565"/>
                      </a:lnTo>
                      <a:cubicBezTo>
                        <a:pt x="4659" y="3560"/>
                        <a:pt x="4664" y="3553"/>
                        <a:pt x="4670" y="3546"/>
                      </a:cubicBezTo>
                      <a:cubicBezTo>
                        <a:pt x="4666" y="3541"/>
                        <a:pt x="4672" y="3531"/>
                        <a:pt x="4671" y="3531"/>
                      </a:cubicBezTo>
                      <a:lnTo>
                        <a:pt x="4671" y="3531"/>
                      </a:lnTo>
                      <a:cubicBezTo>
                        <a:pt x="4671" y="3531"/>
                        <a:pt x="4669" y="3534"/>
                        <a:pt x="4664" y="3539"/>
                      </a:cubicBezTo>
                      <a:cubicBezTo>
                        <a:pt x="4664" y="3539"/>
                        <a:pt x="4661" y="3536"/>
                        <a:pt x="4664" y="3508"/>
                      </a:cubicBezTo>
                      <a:cubicBezTo>
                        <a:pt x="4666" y="3500"/>
                        <a:pt x="4663" y="3496"/>
                        <a:pt x="4658" y="3496"/>
                      </a:cubicBezTo>
                      <a:cubicBezTo>
                        <a:pt x="4646" y="3496"/>
                        <a:pt x="4619" y="3520"/>
                        <a:pt x="4608" y="3557"/>
                      </a:cubicBezTo>
                      <a:lnTo>
                        <a:pt x="4608" y="3557"/>
                      </a:lnTo>
                      <a:cubicBezTo>
                        <a:pt x="4606" y="3556"/>
                        <a:pt x="4604" y="3554"/>
                        <a:pt x="4601" y="3552"/>
                      </a:cubicBezTo>
                      <a:cubicBezTo>
                        <a:pt x="4601" y="3552"/>
                        <a:pt x="4600" y="3552"/>
                        <a:pt x="4600" y="3552"/>
                      </a:cubicBezTo>
                      <a:cubicBezTo>
                        <a:pt x="4593" y="3552"/>
                        <a:pt x="4579" y="3568"/>
                        <a:pt x="4579" y="3568"/>
                      </a:cubicBezTo>
                      <a:cubicBezTo>
                        <a:pt x="4570" y="3580"/>
                        <a:pt x="4565" y="3584"/>
                        <a:pt x="4562" y="3584"/>
                      </a:cubicBezTo>
                      <a:cubicBezTo>
                        <a:pt x="4559" y="3584"/>
                        <a:pt x="4557" y="3582"/>
                        <a:pt x="4554" y="3580"/>
                      </a:cubicBezTo>
                      <a:lnTo>
                        <a:pt x="4586" y="3539"/>
                      </a:lnTo>
                      <a:cubicBezTo>
                        <a:pt x="4619" y="3506"/>
                        <a:pt x="4633" y="3481"/>
                        <a:pt x="4626" y="3481"/>
                      </a:cubicBezTo>
                      <a:cubicBezTo>
                        <a:pt x="4622" y="3481"/>
                        <a:pt x="4611" y="3490"/>
                        <a:pt x="4592" y="3511"/>
                      </a:cubicBezTo>
                      <a:lnTo>
                        <a:pt x="4607" y="3492"/>
                      </a:lnTo>
                      <a:cubicBezTo>
                        <a:pt x="4618" y="3478"/>
                        <a:pt x="4619" y="3472"/>
                        <a:pt x="4610" y="3472"/>
                      </a:cubicBezTo>
                      <a:cubicBezTo>
                        <a:pt x="4605" y="3472"/>
                        <a:pt x="4598" y="3474"/>
                        <a:pt x="4589" y="3477"/>
                      </a:cubicBezTo>
                      <a:cubicBezTo>
                        <a:pt x="4589" y="3477"/>
                        <a:pt x="4588" y="3477"/>
                        <a:pt x="4588" y="3477"/>
                      </a:cubicBezTo>
                      <a:cubicBezTo>
                        <a:pt x="4582" y="3477"/>
                        <a:pt x="4547" y="3509"/>
                        <a:pt x="4532" y="3530"/>
                      </a:cubicBezTo>
                      <a:cubicBezTo>
                        <a:pt x="4520" y="3544"/>
                        <a:pt x="4514" y="3546"/>
                        <a:pt x="4512" y="3546"/>
                      </a:cubicBezTo>
                      <a:cubicBezTo>
                        <a:pt x="4511" y="3546"/>
                        <a:pt x="4510" y="3546"/>
                        <a:pt x="4510" y="3546"/>
                      </a:cubicBezTo>
                      <a:cubicBezTo>
                        <a:pt x="4507" y="3539"/>
                        <a:pt x="4507" y="3539"/>
                        <a:pt x="4523" y="3521"/>
                      </a:cubicBezTo>
                      <a:cubicBezTo>
                        <a:pt x="4541" y="3498"/>
                        <a:pt x="4544" y="3484"/>
                        <a:pt x="4538" y="3484"/>
                      </a:cubicBezTo>
                      <a:cubicBezTo>
                        <a:pt x="4533" y="3484"/>
                        <a:pt x="4522" y="3492"/>
                        <a:pt x="4507" y="3508"/>
                      </a:cubicBezTo>
                      <a:lnTo>
                        <a:pt x="4523" y="3486"/>
                      </a:lnTo>
                      <a:cubicBezTo>
                        <a:pt x="4538" y="3467"/>
                        <a:pt x="4548" y="3442"/>
                        <a:pt x="4504" y="3439"/>
                      </a:cubicBezTo>
                      <a:cubicBezTo>
                        <a:pt x="4482" y="3424"/>
                        <a:pt x="4466" y="3408"/>
                        <a:pt x="4482" y="3389"/>
                      </a:cubicBezTo>
                      <a:cubicBezTo>
                        <a:pt x="4486" y="3384"/>
                        <a:pt x="4486" y="3382"/>
                        <a:pt x="4482" y="3382"/>
                      </a:cubicBezTo>
                      <a:cubicBezTo>
                        <a:pt x="4471" y="3382"/>
                        <a:pt x="4434" y="3400"/>
                        <a:pt x="4404" y="3424"/>
                      </a:cubicBezTo>
                      <a:cubicBezTo>
                        <a:pt x="4419" y="3402"/>
                        <a:pt x="4413" y="3398"/>
                        <a:pt x="4404" y="3389"/>
                      </a:cubicBezTo>
                      <a:cubicBezTo>
                        <a:pt x="4388" y="3377"/>
                        <a:pt x="4388" y="3377"/>
                        <a:pt x="4404" y="3355"/>
                      </a:cubicBezTo>
                      <a:cubicBezTo>
                        <a:pt x="4421" y="3337"/>
                        <a:pt x="4430" y="3328"/>
                        <a:pt x="4429" y="3328"/>
                      </a:cubicBezTo>
                      <a:lnTo>
                        <a:pt x="4429" y="3328"/>
                      </a:lnTo>
                      <a:cubicBezTo>
                        <a:pt x="4428" y="3328"/>
                        <a:pt x="4417" y="3336"/>
                        <a:pt x="4397" y="3351"/>
                      </a:cubicBezTo>
                      <a:cubicBezTo>
                        <a:pt x="4386" y="3362"/>
                        <a:pt x="4378" y="3366"/>
                        <a:pt x="4374" y="3366"/>
                      </a:cubicBezTo>
                      <a:cubicBezTo>
                        <a:pt x="4363" y="3366"/>
                        <a:pt x="4369" y="3342"/>
                        <a:pt x="4391" y="3314"/>
                      </a:cubicBezTo>
                      <a:cubicBezTo>
                        <a:pt x="4407" y="3295"/>
                        <a:pt x="4401" y="3289"/>
                        <a:pt x="4391" y="3279"/>
                      </a:cubicBezTo>
                      <a:cubicBezTo>
                        <a:pt x="4385" y="3286"/>
                        <a:pt x="4377" y="3289"/>
                        <a:pt x="4369" y="3289"/>
                      </a:cubicBezTo>
                      <a:cubicBezTo>
                        <a:pt x="4361" y="3289"/>
                        <a:pt x="4354" y="3286"/>
                        <a:pt x="4347" y="3279"/>
                      </a:cubicBezTo>
                      <a:cubicBezTo>
                        <a:pt x="4341" y="3273"/>
                        <a:pt x="4338" y="3270"/>
                        <a:pt x="4334" y="3270"/>
                      </a:cubicBezTo>
                      <a:cubicBezTo>
                        <a:pt x="4327" y="3270"/>
                        <a:pt x="4320" y="3279"/>
                        <a:pt x="4300" y="3304"/>
                      </a:cubicBezTo>
                      <a:cubicBezTo>
                        <a:pt x="4281" y="3329"/>
                        <a:pt x="4273" y="3336"/>
                        <a:pt x="4266" y="3336"/>
                      </a:cubicBezTo>
                      <a:cubicBezTo>
                        <a:pt x="4262" y="3336"/>
                        <a:pt x="4258" y="3333"/>
                        <a:pt x="4253" y="3330"/>
                      </a:cubicBezTo>
                      <a:cubicBezTo>
                        <a:pt x="4247" y="3326"/>
                        <a:pt x="4244" y="3323"/>
                        <a:pt x="4260" y="3301"/>
                      </a:cubicBezTo>
                      <a:cubicBezTo>
                        <a:pt x="4260" y="3301"/>
                        <a:pt x="4269" y="3279"/>
                        <a:pt x="4263" y="3273"/>
                      </a:cubicBezTo>
                      <a:cubicBezTo>
                        <a:pt x="4256" y="3270"/>
                        <a:pt x="4253" y="3264"/>
                        <a:pt x="4269" y="3245"/>
                      </a:cubicBezTo>
                      <a:cubicBezTo>
                        <a:pt x="4269" y="3245"/>
                        <a:pt x="4278" y="3220"/>
                        <a:pt x="4269" y="3210"/>
                      </a:cubicBezTo>
                      <a:cubicBezTo>
                        <a:pt x="4256" y="3204"/>
                        <a:pt x="4247" y="3195"/>
                        <a:pt x="4263" y="3173"/>
                      </a:cubicBezTo>
                      <a:cubicBezTo>
                        <a:pt x="4261" y="3172"/>
                        <a:pt x="4260" y="3171"/>
                        <a:pt x="4258" y="3171"/>
                      </a:cubicBezTo>
                      <a:cubicBezTo>
                        <a:pt x="4255" y="3171"/>
                        <a:pt x="4252" y="3175"/>
                        <a:pt x="4241" y="3189"/>
                      </a:cubicBezTo>
                      <a:cubicBezTo>
                        <a:pt x="4232" y="3201"/>
                        <a:pt x="4221" y="3211"/>
                        <a:pt x="4212" y="3211"/>
                      </a:cubicBezTo>
                      <a:cubicBezTo>
                        <a:pt x="4205" y="3211"/>
                        <a:pt x="4200" y="3205"/>
                        <a:pt x="4197" y="3189"/>
                      </a:cubicBezTo>
                      <a:cubicBezTo>
                        <a:pt x="4191" y="3183"/>
                        <a:pt x="4183" y="3174"/>
                        <a:pt x="4173" y="3174"/>
                      </a:cubicBezTo>
                      <a:cubicBezTo>
                        <a:pt x="4168" y="3174"/>
                        <a:pt x="4162" y="3177"/>
                        <a:pt x="4156" y="3185"/>
                      </a:cubicBezTo>
                      <a:cubicBezTo>
                        <a:pt x="4150" y="3179"/>
                        <a:pt x="4150" y="3179"/>
                        <a:pt x="4166" y="3160"/>
                      </a:cubicBezTo>
                      <a:cubicBezTo>
                        <a:pt x="4184" y="3136"/>
                        <a:pt x="4188" y="3124"/>
                        <a:pt x="4180" y="3124"/>
                      </a:cubicBezTo>
                      <a:cubicBezTo>
                        <a:pt x="4174" y="3124"/>
                        <a:pt x="4162" y="3130"/>
                        <a:pt x="4144" y="3141"/>
                      </a:cubicBezTo>
                      <a:cubicBezTo>
                        <a:pt x="4137" y="3151"/>
                        <a:pt x="4133" y="3155"/>
                        <a:pt x="4131" y="3155"/>
                      </a:cubicBezTo>
                      <a:cubicBezTo>
                        <a:pt x="4128" y="3155"/>
                        <a:pt x="4129" y="3147"/>
                        <a:pt x="4134" y="3132"/>
                      </a:cubicBezTo>
                      <a:cubicBezTo>
                        <a:pt x="4134" y="3132"/>
                        <a:pt x="4134" y="3132"/>
                        <a:pt x="4132" y="3132"/>
                      </a:cubicBezTo>
                      <a:cubicBezTo>
                        <a:pt x="4129" y="3132"/>
                        <a:pt x="4122" y="3133"/>
                        <a:pt x="4106" y="3145"/>
                      </a:cubicBezTo>
                      <a:cubicBezTo>
                        <a:pt x="4098" y="3151"/>
                        <a:pt x="4093" y="3155"/>
                        <a:pt x="4091" y="3155"/>
                      </a:cubicBezTo>
                      <a:cubicBezTo>
                        <a:pt x="4088" y="3155"/>
                        <a:pt x="4089" y="3148"/>
                        <a:pt x="4090" y="3132"/>
                      </a:cubicBezTo>
                      <a:cubicBezTo>
                        <a:pt x="4106" y="3110"/>
                        <a:pt x="4103" y="3107"/>
                        <a:pt x="4097" y="3104"/>
                      </a:cubicBezTo>
                      <a:lnTo>
                        <a:pt x="4097" y="3104"/>
                      </a:lnTo>
                      <a:cubicBezTo>
                        <a:pt x="4094" y="3105"/>
                        <a:pt x="4092" y="3105"/>
                        <a:pt x="4089" y="3105"/>
                      </a:cubicBezTo>
                      <a:cubicBezTo>
                        <a:pt x="4059" y="3105"/>
                        <a:pt x="4013" y="3061"/>
                        <a:pt x="4021" y="3041"/>
                      </a:cubicBezTo>
                      <a:lnTo>
                        <a:pt x="4021" y="3041"/>
                      </a:lnTo>
                      <a:cubicBezTo>
                        <a:pt x="4008" y="3051"/>
                        <a:pt x="4003" y="3055"/>
                        <a:pt x="3999" y="3055"/>
                      </a:cubicBezTo>
                      <a:cubicBezTo>
                        <a:pt x="3997" y="3055"/>
                        <a:pt x="3996" y="3053"/>
                        <a:pt x="3993" y="3051"/>
                      </a:cubicBezTo>
                      <a:cubicBezTo>
                        <a:pt x="4005" y="3032"/>
                        <a:pt x="4008" y="3024"/>
                        <a:pt x="4005" y="3024"/>
                      </a:cubicBezTo>
                      <a:lnTo>
                        <a:pt x="4005" y="3024"/>
                      </a:lnTo>
                      <a:cubicBezTo>
                        <a:pt x="4001" y="3024"/>
                        <a:pt x="3986" y="3039"/>
                        <a:pt x="3968" y="3063"/>
                      </a:cubicBezTo>
                      <a:lnTo>
                        <a:pt x="3974" y="3066"/>
                      </a:lnTo>
                      <a:lnTo>
                        <a:pt x="3978" y="3073"/>
                      </a:lnTo>
                      <a:cubicBezTo>
                        <a:pt x="3966" y="3087"/>
                        <a:pt x="3956" y="3094"/>
                        <a:pt x="3951" y="3094"/>
                      </a:cubicBezTo>
                      <a:cubicBezTo>
                        <a:pt x="3943" y="3094"/>
                        <a:pt x="3948" y="3075"/>
                        <a:pt x="3978" y="3038"/>
                      </a:cubicBezTo>
                      <a:cubicBezTo>
                        <a:pt x="3992" y="3015"/>
                        <a:pt x="4000" y="3004"/>
                        <a:pt x="3997" y="3004"/>
                      </a:cubicBezTo>
                      <a:lnTo>
                        <a:pt x="3997" y="3004"/>
                      </a:lnTo>
                      <a:cubicBezTo>
                        <a:pt x="3995" y="3004"/>
                        <a:pt x="3986" y="3012"/>
                        <a:pt x="3968" y="3029"/>
                      </a:cubicBezTo>
                      <a:cubicBezTo>
                        <a:pt x="3951" y="3044"/>
                        <a:pt x="3941" y="3052"/>
                        <a:pt x="3938" y="3052"/>
                      </a:cubicBezTo>
                      <a:cubicBezTo>
                        <a:pt x="3933" y="3052"/>
                        <a:pt x="3939" y="3040"/>
                        <a:pt x="3952" y="3016"/>
                      </a:cubicBezTo>
                      <a:cubicBezTo>
                        <a:pt x="3969" y="2995"/>
                        <a:pt x="3977" y="2985"/>
                        <a:pt x="3975" y="2985"/>
                      </a:cubicBezTo>
                      <a:lnTo>
                        <a:pt x="3975" y="2985"/>
                      </a:lnTo>
                      <a:cubicBezTo>
                        <a:pt x="3974" y="2985"/>
                        <a:pt x="3964" y="2993"/>
                        <a:pt x="3946" y="3010"/>
                      </a:cubicBezTo>
                      <a:cubicBezTo>
                        <a:pt x="3909" y="3047"/>
                        <a:pt x="3883" y="3066"/>
                        <a:pt x="3874" y="3066"/>
                      </a:cubicBezTo>
                      <a:cubicBezTo>
                        <a:pt x="3866" y="3066"/>
                        <a:pt x="3873" y="3048"/>
                        <a:pt x="3902" y="3010"/>
                      </a:cubicBezTo>
                      <a:cubicBezTo>
                        <a:pt x="3934" y="2969"/>
                        <a:pt x="3946" y="2944"/>
                        <a:pt x="3940" y="2941"/>
                      </a:cubicBezTo>
                      <a:cubicBezTo>
                        <a:pt x="3939" y="2940"/>
                        <a:pt x="3938" y="2940"/>
                        <a:pt x="3937" y="2940"/>
                      </a:cubicBezTo>
                      <a:cubicBezTo>
                        <a:pt x="3930" y="2940"/>
                        <a:pt x="3916" y="2959"/>
                        <a:pt x="3902" y="2975"/>
                      </a:cubicBezTo>
                      <a:cubicBezTo>
                        <a:pt x="3891" y="2996"/>
                        <a:pt x="3883" y="3006"/>
                        <a:pt x="3880" y="3006"/>
                      </a:cubicBezTo>
                      <a:cubicBezTo>
                        <a:pt x="3878" y="3006"/>
                        <a:pt x="3881" y="2993"/>
                        <a:pt x="3893" y="2966"/>
                      </a:cubicBezTo>
                      <a:cubicBezTo>
                        <a:pt x="3914" y="2918"/>
                        <a:pt x="3915" y="2898"/>
                        <a:pt x="3900" y="2898"/>
                      </a:cubicBezTo>
                      <a:cubicBezTo>
                        <a:pt x="3893" y="2898"/>
                        <a:pt x="3881" y="2903"/>
                        <a:pt x="3865" y="2913"/>
                      </a:cubicBezTo>
                      <a:cubicBezTo>
                        <a:pt x="3847" y="2920"/>
                        <a:pt x="3833" y="2923"/>
                        <a:pt x="3825" y="2923"/>
                      </a:cubicBezTo>
                      <a:cubicBezTo>
                        <a:pt x="3808" y="2923"/>
                        <a:pt x="3811" y="2911"/>
                        <a:pt x="3843" y="2894"/>
                      </a:cubicBezTo>
                      <a:cubicBezTo>
                        <a:pt x="3870" y="2875"/>
                        <a:pt x="3880" y="2867"/>
                        <a:pt x="3878" y="2867"/>
                      </a:cubicBezTo>
                      <a:lnTo>
                        <a:pt x="3878" y="2867"/>
                      </a:lnTo>
                      <a:cubicBezTo>
                        <a:pt x="3876" y="2867"/>
                        <a:pt x="3869" y="2870"/>
                        <a:pt x="3858" y="2875"/>
                      </a:cubicBezTo>
                      <a:lnTo>
                        <a:pt x="3833" y="2850"/>
                      </a:lnTo>
                      <a:cubicBezTo>
                        <a:pt x="3833" y="2850"/>
                        <a:pt x="3832" y="2850"/>
                        <a:pt x="3831" y="2850"/>
                      </a:cubicBezTo>
                      <a:cubicBezTo>
                        <a:pt x="3823" y="2850"/>
                        <a:pt x="3804" y="2864"/>
                        <a:pt x="3790" y="2881"/>
                      </a:cubicBezTo>
                      <a:cubicBezTo>
                        <a:pt x="3809" y="2850"/>
                        <a:pt x="3817" y="2827"/>
                        <a:pt x="3805" y="2827"/>
                      </a:cubicBezTo>
                      <a:cubicBezTo>
                        <a:pt x="3800" y="2827"/>
                        <a:pt x="3792" y="2831"/>
                        <a:pt x="3780" y="2841"/>
                      </a:cubicBezTo>
                      <a:lnTo>
                        <a:pt x="3768" y="2831"/>
                      </a:lnTo>
                      <a:cubicBezTo>
                        <a:pt x="3767" y="2830"/>
                        <a:pt x="3766" y="2830"/>
                        <a:pt x="3765" y="2830"/>
                      </a:cubicBezTo>
                      <a:cubicBezTo>
                        <a:pt x="3762" y="2830"/>
                        <a:pt x="3758" y="2833"/>
                        <a:pt x="3743" y="2844"/>
                      </a:cubicBezTo>
                      <a:cubicBezTo>
                        <a:pt x="3738" y="2846"/>
                        <a:pt x="3735" y="2847"/>
                        <a:pt x="3733" y="2847"/>
                      </a:cubicBezTo>
                      <a:cubicBezTo>
                        <a:pt x="3724" y="2847"/>
                        <a:pt x="3732" y="2829"/>
                        <a:pt x="3743" y="2809"/>
                      </a:cubicBezTo>
                      <a:cubicBezTo>
                        <a:pt x="3749" y="2791"/>
                        <a:pt x="3756" y="2773"/>
                        <a:pt x="3753" y="2773"/>
                      </a:cubicBezTo>
                      <a:lnTo>
                        <a:pt x="3753" y="2773"/>
                      </a:lnTo>
                      <a:cubicBezTo>
                        <a:pt x="3752" y="2773"/>
                        <a:pt x="3750" y="2775"/>
                        <a:pt x="3746" y="2781"/>
                      </a:cubicBezTo>
                      <a:cubicBezTo>
                        <a:pt x="3727" y="2800"/>
                        <a:pt x="3708" y="2812"/>
                        <a:pt x="3683" y="2825"/>
                      </a:cubicBezTo>
                      <a:cubicBezTo>
                        <a:pt x="3678" y="2829"/>
                        <a:pt x="3676" y="2830"/>
                        <a:pt x="3674" y="2830"/>
                      </a:cubicBezTo>
                      <a:cubicBezTo>
                        <a:pt x="3669" y="2830"/>
                        <a:pt x="3678" y="2815"/>
                        <a:pt x="3692" y="2803"/>
                      </a:cubicBezTo>
                      <a:cubicBezTo>
                        <a:pt x="3708" y="2791"/>
                        <a:pt x="3714" y="2772"/>
                        <a:pt x="3714" y="2753"/>
                      </a:cubicBezTo>
                      <a:cubicBezTo>
                        <a:pt x="3711" y="2751"/>
                        <a:pt x="3707" y="2748"/>
                        <a:pt x="3701" y="2748"/>
                      </a:cubicBezTo>
                      <a:cubicBezTo>
                        <a:pt x="3696" y="2748"/>
                        <a:pt x="3690" y="2750"/>
                        <a:pt x="3683" y="2759"/>
                      </a:cubicBezTo>
                      <a:cubicBezTo>
                        <a:pt x="3679" y="2765"/>
                        <a:pt x="3674" y="2767"/>
                        <a:pt x="3669" y="2767"/>
                      </a:cubicBezTo>
                      <a:cubicBezTo>
                        <a:pt x="3654" y="2767"/>
                        <a:pt x="3638" y="2747"/>
                        <a:pt x="3645" y="2728"/>
                      </a:cubicBezTo>
                      <a:lnTo>
                        <a:pt x="3633" y="2722"/>
                      </a:lnTo>
                      <a:cubicBezTo>
                        <a:pt x="3632" y="2721"/>
                        <a:pt x="3631" y="2720"/>
                        <a:pt x="3630" y="2720"/>
                      </a:cubicBezTo>
                      <a:cubicBezTo>
                        <a:pt x="3623" y="2720"/>
                        <a:pt x="3610" y="2728"/>
                        <a:pt x="3604" y="2728"/>
                      </a:cubicBezTo>
                      <a:cubicBezTo>
                        <a:pt x="3603" y="2728"/>
                        <a:pt x="3602" y="2728"/>
                        <a:pt x="3601" y="2728"/>
                      </a:cubicBezTo>
                      <a:cubicBezTo>
                        <a:pt x="3601" y="2728"/>
                        <a:pt x="3601" y="2727"/>
                        <a:pt x="3598" y="2727"/>
                      </a:cubicBezTo>
                      <a:cubicBezTo>
                        <a:pt x="3595" y="2727"/>
                        <a:pt x="3589" y="2729"/>
                        <a:pt x="3576" y="2737"/>
                      </a:cubicBezTo>
                      <a:cubicBezTo>
                        <a:pt x="3570" y="2734"/>
                        <a:pt x="3567" y="2728"/>
                        <a:pt x="3580" y="2709"/>
                      </a:cubicBezTo>
                      <a:lnTo>
                        <a:pt x="3580" y="2709"/>
                      </a:lnTo>
                      <a:cubicBezTo>
                        <a:pt x="3563" y="2725"/>
                        <a:pt x="3555" y="2734"/>
                        <a:pt x="3553" y="2734"/>
                      </a:cubicBezTo>
                      <a:cubicBezTo>
                        <a:pt x="3551" y="2734"/>
                        <a:pt x="3557" y="2723"/>
                        <a:pt x="3570" y="2700"/>
                      </a:cubicBezTo>
                      <a:cubicBezTo>
                        <a:pt x="3586" y="2679"/>
                        <a:pt x="3594" y="2669"/>
                        <a:pt x="3593" y="2669"/>
                      </a:cubicBezTo>
                      <a:lnTo>
                        <a:pt x="3593" y="2669"/>
                      </a:lnTo>
                      <a:cubicBezTo>
                        <a:pt x="3592" y="2669"/>
                        <a:pt x="3582" y="2678"/>
                        <a:pt x="3564" y="2696"/>
                      </a:cubicBezTo>
                      <a:cubicBezTo>
                        <a:pt x="3556" y="2703"/>
                        <a:pt x="3551" y="2707"/>
                        <a:pt x="3549" y="2707"/>
                      </a:cubicBezTo>
                      <a:cubicBezTo>
                        <a:pt x="3547" y="2707"/>
                        <a:pt x="3549" y="2701"/>
                        <a:pt x="3554" y="2687"/>
                      </a:cubicBezTo>
                      <a:cubicBezTo>
                        <a:pt x="3564" y="2676"/>
                        <a:pt x="3565" y="2669"/>
                        <a:pt x="3562" y="2669"/>
                      </a:cubicBezTo>
                      <a:cubicBezTo>
                        <a:pt x="3560" y="2669"/>
                        <a:pt x="3555" y="2673"/>
                        <a:pt x="3548" y="2681"/>
                      </a:cubicBezTo>
                      <a:cubicBezTo>
                        <a:pt x="3530" y="2701"/>
                        <a:pt x="3512" y="2712"/>
                        <a:pt x="3503" y="2712"/>
                      </a:cubicBezTo>
                      <a:cubicBezTo>
                        <a:pt x="3496" y="2712"/>
                        <a:pt x="3496" y="2703"/>
                        <a:pt x="3511" y="2684"/>
                      </a:cubicBezTo>
                      <a:cubicBezTo>
                        <a:pt x="3511" y="2684"/>
                        <a:pt x="3510" y="2684"/>
                        <a:pt x="3509" y="2684"/>
                      </a:cubicBezTo>
                      <a:cubicBezTo>
                        <a:pt x="3507" y="2684"/>
                        <a:pt x="3501" y="2685"/>
                        <a:pt x="3486" y="2696"/>
                      </a:cubicBezTo>
                      <a:cubicBezTo>
                        <a:pt x="3468" y="2713"/>
                        <a:pt x="3458" y="2722"/>
                        <a:pt x="3457" y="2722"/>
                      </a:cubicBezTo>
                      <a:cubicBezTo>
                        <a:pt x="3455" y="2722"/>
                        <a:pt x="3463" y="2711"/>
                        <a:pt x="3479" y="2690"/>
                      </a:cubicBezTo>
                      <a:cubicBezTo>
                        <a:pt x="3493" y="2666"/>
                        <a:pt x="3498" y="2654"/>
                        <a:pt x="3494" y="2654"/>
                      </a:cubicBezTo>
                      <a:cubicBezTo>
                        <a:pt x="3490" y="2654"/>
                        <a:pt x="3481" y="2662"/>
                        <a:pt x="3464" y="2678"/>
                      </a:cubicBezTo>
                      <a:cubicBezTo>
                        <a:pt x="3464" y="2678"/>
                        <a:pt x="3457" y="2683"/>
                        <a:pt x="3453" y="2683"/>
                      </a:cubicBezTo>
                      <a:cubicBezTo>
                        <a:pt x="3450" y="2683"/>
                        <a:pt x="3449" y="2679"/>
                        <a:pt x="3454" y="2668"/>
                      </a:cubicBezTo>
                      <a:cubicBezTo>
                        <a:pt x="3456" y="2648"/>
                        <a:pt x="3449" y="2619"/>
                        <a:pt x="3436" y="2619"/>
                      </a:cubicBezTo>
                      <a:cubicBezTo>
                        <a:pt x="3430" y="2619"/>
                        <a:pt x="3424" y="2624"/>
                        <a:pt x="3417" y="2637"/>
                      </a:cubicBezTo>
                      <a:lnTo>
                        <a:pt x="3404" y="2628"/>
                      </a:lnTo>
                      <a:cubicBezTo>
                        <a:pt x="3408" y="2610"/>
                        <a:pt x="3407" y="2603"/>
                        <a:pt x="3401" y="2603"/>
                      </a:cubicBezTo>
                      <a:cubicBezTo>
                        <a:pt x="3397" y="2603"/>
                        <a:pt x="3391" y="2606"/>
                        <a:pt x="3382" y="2612"/>
                      </a:cubicBezTo>
                      <a:lnTo>
                        <a:pt x="3363" y="2628"/>
                      </a:lnTo>
                      <a:cubicBezTo>
                        <a:pt x="3379" y="2606"/>
                        <a:pt x="3388" y="2581"/>
                        <a:pt x="3382" y="2577"/>
                      </a:cubicBezTo>
                      <a:cubicBezTo>
                        <a:pt x="3380" y="2577"/>
                        <a:pt x="3379" y="2576"/>
                        <a:pt x="3378" y="2576"/>
                      </a:cubicBezTo>
                      <a:cubicBezTo>
                        <a:pt x="3375" y="2576"/>
                        <a:pt x="3372" y="2580"/>
                        <a:pt x="3363" y="2593"/>
                      </a:cubicBezTo>
                      <a:cubicBezTo>
                        <a:pt x="3356" y="2608"/>
                        <a:pt x="3352" y="2612"/>
                        <a:pt x="3348" y="2612"/>
                      </a:cubicBezTo>
                      <a:cubicBezTo>
                        <a:pt x="3346" y="2612"/>
                        <a:pt x="3344" y="2610"/>
                        <a:pt x="3341" y="2609"/>
                      </a:cubicBezTo>
                      <a:cubicBezTo>
                        <a:pt x="3335" y="2602"/>
                        <a:pt x="3345" y="2581"/>
                        <a:pt x="3360" y="2559"/>
                      </a:cubicBezTo>
                      <a:lnTo>
                        <a:pt x="3357" y="2555"/>
                      </a:lnTo>
                      <a:cubicBezTo>
                        <a:pt x="3340" y="2577"/>
                        <a:pt x="3331" y="2586"/>
                        <a:pt x="3328" y="2586"/>
                      </a:cubicBezTo>
                      <a:cubicBezTo>
                        <a:pt x="3325" y="2586"/>
                        <a:pt x="3328" y="2580"/>
                        <a:pt x="3335" y="2571"/>
                      </a:cubicBezTo>
                      <a:cubicBezTo>
                        <a:pt x="3345" y="2546"/>
                        <a:pt x="3338" y="2543"/>
                        <a:pt x="3335" y="2537"/>
                      </a:cubicBezTo>
                      <a:cubicBezTo>
                        <a:pt x="3330" y="2543"/>
                        <a:pt x="3328" y="2546"/>
                        <a:pt x="3327" y="2546"/>
                      </a:cubicBezTo>
                      <a:cubicBezTo>
                        <a:pt x="3325" y="2546"/>
                        <a:pt x="3330" y="2536"/>
                        <a:pt x="3334" y="2536"/>
                      </a:cubicBezTo>
                      <a:cubicBezTo>
                        <a:pt x="3334" y="2536"/>
                        <a:pt x="3335" y="2536"/>
                        <a:pt x="3335" y="2537"/>
                      </a:cubicBezTo>
                      <a:lnTo>
                        <a:pt x="3351" y="2518"/>
                      </a:lnTo>
                      <a:cubicBezTo>
                        <a:pt x="3354" y="2510"/>
                        <a:pt x="3354" y="2507"/>
                        <a:pt x="3353" y="2507"/>
                      </a:cubicBezTo>
                      <a:lnTo>
                        <a:pt x="3353" y="2507"/>
                      </a:lnTo>
                      <a:cubicBezTo>
                        <a:pt x="3350" y="2507"/>
                        <a:pt x="3339" y="2521"/>
                        <a:pt x="3329" y="2534"/>
                      </a:cubicBezTo>
                      <a:lnTo>
                        <a:pt x="3319" y="2524"/>
                      </a:lnTo>
                      <a:cubicBezTo>
                        <a:pt x="3317" y="2523"/>
                        <a:pt x="3314" y="2521"/>
                        <a:pt x="3312" y="2521"/>
                      </a:cubicBezTo>
                      <a:cubicBezTo>
                        <a:pt x="3308" y="2521"/>
                        <a:pt x="3303" y="2525"/>
                        <a:pt x="3298" y="2540"/>
                      </a:cubicBezTo>
                      <a:cubicBezTo>
                        <a:pt x="3284" y="2556"/>
                        <a:pt x="3270" y="2575"/>
                        <a:pt x="3263" y="2575"/>
                      </a:cubicBezTo>
                      <a:cubicBezTo>
                        <a:pt x="3262" y="2575"/>
                        <a:pt x="3261" y="2575"/>
                        <a:pt x="3260" y="2574"/>
                      </a:cubicBezTo>
                      <a:cubicBezTo>
                        <a:pt x="3255" y="2580"/>
                        <a:pt x="3253" y="2582"/>
                        <a:pt x="3252" y="2582"/>
                      </a:cubicBezTo>
                      <a:cubicBezTo>
                        <a:pt x="3251" y="2582"/>
                        <a:pt x="3256" y="2574"/>
                        <a:pt x="3259" y="2574"/>
                      </a:cubicBezTo>
                      <a:cubicBezTo>
                        <a:pt x="3259" y="2574"/>
                        <a:pt x="3260" y="2574"/>
                        <a:pt x="3260" y="2574"/>
                      </a:cubicBezTo>
                      <a:cubicBezTo>
                        <a:pt x="3276" y="2555"/>
                        <a:pt x="3291" y="2537"/>
                        <a:pt x="3288" y="2530"/>
                      </a:cubicBezTo>
                      <a:cubicBezTo>
                        <a:pt x="3282" y="2527"/>
                        <a:pt x="3298" y="2505"/>
                        <a:pt x="3298" y="2505"/>
                      </a:cubicBezTo>
                      <a:cubicBezTo>
                        <a:pt x="3317" y="2486"/>
                        <a:pt x="3314" y="2478"/>
                        <a:pt x="3305" y="2478"/>
                      </a:cubicBezTo>
                      <a:cubicBezTo>
                        <a:pt x="3297" y="2478"/>
                        <a:pt x="3285" y="2483"/>
                        <a:pt x="3276" y="2490"/>
                      </a:cubicBezTo>
                      <a:cubicBezTo>
                        <a:pt x="3258" y="2502"/>
                        <a:pt x="3247" y="2508"/>
                        <a:pt x="3242" y="2508"/>
                      </a:cubicBezTo>
                      <a:cubicBezTo>
                        <a:pt x="3236" y="2508"/>
                        <a:pt x="3242" y="2497"/>
                        <a:pt x="3260" y="2474"/>
                      </a:cubicBezTo>
                      <a:cubicBezTo>
                        <a:pt x="3269" y="2463"/>
                        <a:pt x="3272" y="2457"/>
                        <a:pt x="3270" y="2457"/>
                      </a:cubicBezTo>
                      <a:cubicBezTo>
                        <a:pt x="3264" y="2457"/>
                        <a:pt x="3232" y="2484"/>
                        <a:pt x="3197" y="2521"/>
                      </a:cubicBezTo>
                      <a:lnTo>
                        <a:pt x="3144" y="2577"/>
                      </a:lnTo>
                      <a:lnTo>
                        <a:pt x="3191" y="2518"/>
                      </a:lnTo>
                      <a:cubicBezTo>
                        <a:pt x="3227" y="2463"/>
                        <a:pt x="3240" y="2444"/>
                        <a:pt x="3232" y="2444"/>
                      </a:cubicBezTo>
                      <a:cubicBezTo>
                        <a:pt x="3228" y="2444"/>
                        <a:pt x="3217" y="2449"/>
                        <a:pt x="3200" y="2458"/>
                      </a:cubicBezTo>
                      <a:cubicBezTo>
                        <a:pt x="3189" y="2464"/>
                        <a:pt x="3183" y="2467"/>
                        <a:pt x="3181" y="2467"/>
                      </a:cubicBezTo>
                      <a:cubicBezTo>
                        <a:pt x="3178" y="2467"/>
                        <a:pt x="3182" y="2462"/>
                        <a:pt x="3191" y="2452"/>
                      </a:cubicBezTo>
                      <a:cubicBezTo>
                        <a:pt x="3207" y="2430"/>
                        <a:pt x="3200" y="2427"/>
                        <a:pt x="3185" y="2414"/>
                      </a:cubicBezTo>
                      <a:cubicBezTo>
                        <a:pt x="3177" y="2406"/>
                        <a:pt x="3171" y="2402"/>
                        <a:pt x="3165" y="2402"/>
                      </a:cubicBezTo>
                      <a:cubicBezTo>
                        <a:pt x="3160" y="2402"/>
                        <a:pt x="3155" y="2405"/>
                        <a:pt x="3147" y="2414"/>
                      </a:cubicBezTo>
                      <a:lnTo>
                        <a:pt x="3138" y="2405"/>
                      </a:lnTo>
                      <a:cubicBezTo>
                        <a:pt x="3148" y="2386"/>
                        <a:pt x="3149" y="2378"/>
                        <a:pt x="3145" y="2378"/>
                      </a:cubicBezTo>
                      <a:cubicBezTo>
                        <a:pt x="3139" y="2378"/>
                        <a:pt x="3124" y="2393"/>
                        <a:pt x="3109" y="2418"/>
                      </a:cubicBezTo>
                      <a:lnTo>
                        <a:pt x="3100" y="2408"/>
                      </a:lnTo>
                      <a:lnTo>
                        <a:pt x="3116" y="2389"/>
                      </a:lnTo>
                      <a:cubicBezTo>
                        <a:pt x="3131" y="2367"/>
                        <a:pt x="3119" y="2361"/>
                        <a:pt x="3078" y="2324"/>
                      </a:cubicBezTo>
                      <a:cubicBezTo>
                        <a:pt x="3052" y="2302"/>
                        <a:pt x="3038" y="2291"/>
                        <a:pt x="3026" y="2291"/>
                      </a:cubicBezTo>
                      <a:cubicBezTo>
                        <a:pt x="3015" y="2291"/>
                        <a:pt x="3005" y="2301"/>
                        <a:pt x="2990" y="2320"/>
                      </a:cubicBezTo>
                      <a:cubicBezTo>
                        <a:pt x="2975" y="2336"/>
                        <a:pt x="2965" y="2343"/>
                        <a:pt x="2962" y="2343"/>
                      </a:cubicBezTo>
                      <a:cubicBezTo>
                        <a:pt x="2958" y="2343"/>
                        <a:pt x="2964" y="2332"/>
                        <a:pt x="2981" y="2311"/>
                      </a:cubicBezTo>
                      <a:cubicBezTo>
                        <a:pt x="2993" y="2297"/>
                        <a:pt x="3001" y="2279"/>
                        <a:pt x="2998" y="2279"/>
                      </a:cubicBezTo>
                      <a:lnTo>
                        <a:pt x="2998" y="2279"/>
                      </a:lnTo>
                      <a:cubicBezTo>
                        <a:pt x="2997" y="2279"/>
                        <a:pt x="2994" y="2281"/>
                        <a:pt x="2990" y="2286"/>
                      </a:cubicBezTo>
                      <a:cubicBezTo>
                        <a:pt x="2990" y="2286"/>
                        <a:pt x="2981" y="2277"/>
                        <a:pt x="2990" y="2251"/>
                      </a:cubicBezTo>
                      <a:cubicBezTo>
                        <a:pt x="2998" y="2226"/>
                        <a:pt x="2997" y="2217"/>
                        <a:pt x="2991" y="2217"/>
                      </a:cubicBezTo>
                      <a:cubicBezTo>
                        <a:pt x="2985" y="2217"/>
                        <a:pt x="2976" y="2225"/>
                        <a:pt x="2968" y="2236"/>
                      </a:cubicBezTo>
                      <a:cubicBezTo>
                        <a:pt x="2959" y="2253"/>
                        <a:pt x="2954" y="2260"/>
                        <a:pt x="2953" y="2260"/>
                      </a:cubicBezTo>
                      <a:cubicBezTo>
                        <a:pt x="2951" y="2260"/>
                        <a:pt x="2958" y="2245"/>
                        <a:pt x="2965" y="2230"/>
                      </a:cubicBezTo>
                      <a:cubicBezTo>
                        <a:pt x="2972" y="2213"/>
                        <a:pt x="2979" y="2195"/>
                        <a:pt x="2976" y="2195"/>
                      </a:cubicBezTo>
                      <a:lnTo>
                        <a:pt x="2976" y="2195"/>
                      </a:lnTo>
                      <a:cubicBezTo>
                        <a:pt x="2975" y="2195"/>
                        <a:pt x="2972" y="2197"/>
                        <a:pt x="2968" y="2201"/>
                      </a:cubicBezTo>
                      <a:cubicBezTo>
                        <a:pt x="2961" y="2206"/>
                        <a:pt x="2951" y="2209"/>
                        <a:pt x="2943" y="2209"/>
                      </a:cubicBezTo>
                      <a:cubicBezTo>
                        <a:pt x="2924" y="2209"/>
                        <a:pt x="2910" y="2197"/>
                        <a:pt x="2931" y="2170"/>
                      </a:cubicBezTo>
                      <a:lnTo>
                        <a:pt x="2921" y="2161"/>
                      </a:lnTo>
                      <a:cubicBezTo>
                        <a:pt x="2914" y="2171"/>
                        <a:pt x="2908" y="2174"/>
                        <a:pt x="2902" y="2174"/>
                      </a:cubicBezTo>
                      <a:cubicBezTo>
                        <a:pt x="2895" y="2174"/>
                        <a:pt x="2889" y="2169"/>
                        <a:pt x="2884" y="2164"/>
                      </a:cubicBezTo>
                      <a:cubicBezTo>
                        <a:pt x="2871" y="2154"/>
                        <a:pt x="2868" y="2151"/>
                        <a:pt x="2884" y="2129"/>
                      </a:cubicBezTo>
                      <a:cubicBezTo>
                        <a:pt x="2895" y="2122"/>
                        <a:pt x="2899" y="2116"/>
                        <a:pt x="2893" y="2116"/>
                      </a:cubicBezTo>
                      <a:cubicBezTo>
                        <a:pt x="2889" y="2116"/>
                        <a:pt x="2882" y="2118"/>
                        <a:pt x="2871" y="2123"/>
                      </a:cubicBezTo>
                      <a:cubicBezTo>
                        <a:pt x="2871" y="2122"/>
                        <a:pt x="2871" y="2122"/>
                        <a:pt x="2870" y="2122"/>
                      </a:cubicBezTo>
                      <a:cubicBezTo>
                        <a:pt x="2862" y="2122"/>
                        <a:pt x="2833" y="2148"/>
                        <a:pt x="2825" y="2148"/>
                      </a:cubicBezTo>
                      <a:cubicBezTo>
                        <a:pt x="2825" y="2148"/>
                        <a:pt x="2825" y="2148"/>
                        <a:pt x="2824" y="2148"/>
                      </a:cubicBezTo>
                      <a:cubicBezTo>
                        <a:pt x="2810" y="2165"/>
                        <a:pt x="2790" y="2180"/>
                        <a:pt x="2785" y="2180"/>
                      </a:cubicBezTo>
                      <a:cubicBezTo>
                        <a:pt x="2784" y="2180"/>
                        <a:pt x="2784" y="2180"/>
                        <a:pt x="2784" y="2179"/>
                      </a:cubicBezTo>
                      <a:lnTo>
                        <a:pt x="2799" y="2161"/>
                      </a:lnTo>
                      <a:lnTo>
                        <a:pt x="2831" y="2120"/>
                      </a:lnTo>
                      <a:cubicBezTo>
                        <a:pt x="2828" y="2117"/>
                        <a:pt x="2825" y="2115"/>
                        <a:pt x="2822" y="2115"/>
                      </a:cubicBezTo>
                      <a:cubicBezTo>
                        <a:pt x="2817" y="2115"/>
                        <a:pt x="2811" y="2119"/>
                        <a:pt x="2802" y="2129"/>
                      </a:cubicBezTo>
                      <a:cubicBezTo>
                        <a:pt x="2815" y="2107"/>
                        <a:pt x="2809" y="2101"/>
                        <a:pt x="2796" y="2092"/>
                      </a:cubicBezTo>
                      <a:cubicBezTo>
                        <a:pt x="2791" y="2085"/>
                        <a:pt x="2784" y="2082"/>
                        <a:pt x="2777" y="2082"/>
                      </a:cubicBezTo>
                      <a:cubicBezTo>
                        <a:pt x="2769" y="2082"/>
                        <a:pt x="2762" y="2085"/>
                        <a:pt x="2755" y="2092"/>
                      </a:cubicBezTo>
                      <a:cubicBezTo>
                        <a:pt x="2773" y="2061"/>
                        <a:pt x="2763" y="2039"/>
                        <a:pt x="2743" y="2039"/>
                      </a:cubicBezTo>
                      <a:cubicBezTo>
                        <a:pt x="2734" y="2039"/>
                        <a:pt x="2723" y="2043"/>
                        <a:pt x="2711" y="2054"/>
                      </a:cubicBezTo>
                      <a:cubicBezTo>
                        <a:pt x="2705" y="2063"/>
                        <a:pt x="2700" y="2067"/>
                        <a:pt x="2697" y="2067"/>
                      </a:cubicBezTo>
                      <a:cubicBezTo>
                        <a:pt x="2694" y="2067"/>
                        <a:pt x="2695" y="2059"/>
                        <a:pt x="2702" y="2045"/>
                      </a:cubicBezTo>
                      <a:cubicBezTo>
                        <a:pt x="2707" y="2033"/>
                        <a:pt x="2710" y="2027"/>
                        <a:pt x="2707" y="2027"/>
                      </a:cubicBezTo>
                      <a:lnTo>
                        <a:pt x="2707" y="2027"/>
                      </a:lnTo>
                      <a:cubicBezTo>
                        <a:pt x="2705" y="2027"/>
                        <a:pt x="2700" y="2031"/>
                        <a:pt x="2690" y="2038"/>
                      </a:cubicBezTo>
                      <a:cubicBezTo>
                        <a:pt x="2686" y="2041"/>
                        <a:pt x="2683" y="2042"/>
                        <a:pt x="2681" y="2042"/>
                      </a:cubicBezTo>
                      <a:cubicBezTo>
                        <a:pt x="2675" y="2042"/>
                        <a:pt x="2682" y="2024"/>
                        <a:pt x="2690" y="2004"/>
                      </a:cubicBezTo>
                      <a:cubicBezTo>
                        <a:pt x="2707" y="1974"/>
                        <a:pt x="2711" y="1963"/>
                        <a:pt x="2704" y="1963"/>
                      </a:cubicBezTo>
                      <a:cubicBezTo>
                        <a:pt x="2702" y="1963"/>
                        <a:pt x="2697" y="1965"/>
                        <a:pt x="2690" y="1969"/>
                      </a:cubicBezTo>
                      <a:cubicBezTo>
                        <a:pt x="2680" y="1974"/>
                        <a:pt x="2672" y="1976"/>
                        <a:pt x="2666" y="1976"/>
                      </a:cubicBezTo>
                      <a:cubicBezTo>
                        <a:pt x="2656" y="1976"/>
                        <a:pt x="2650" y="1971"/>
                        <a:pt x="2646" y="1969"/>
                      </a:cubicBezTo>
                      <a:cubicBezTo>
                        <a:pt x="2621" y="1979"/>
                        <a:pt x="2614" y="1976"/>
                        <a:pt x="2605" y="1998"/>
                      </a:cubicBezTo>
                      <a:cubicBezTo>
                        <a:pt x="2596" y="2013"/>
                        <a:pt x="2583" y="2023"/>
                        <a:pt x="2567" y="2035"/>
                      </a:cubicBezTo>
                      <a:cubicBezTo>
                        <a:pt x="2562" y="2037"/>
                        <a:pt x="2559" y="2038"/>
                        <a:pt x="2557" y="2038"/>
                      </a:cubicBezTo>
                      <a:cubicBezTo>
                        <a:pt x="2549" y="2038"/>
                        <a:pt x="2557" y="2029"/>
                        <a:pt x="2563" y="2029"/>
                      </a:cubicBezTo>
                      <a:cubicBezTo>
                        <a:pt x="2563" y="2029"/>
                        <a:pt x="2564" y="2029"/>
                        <a:pt x="2564" y="2029"/>
                      </a:cubicBezTo>
                      <a:cubicBezTo>
                        <a:pt x="2589" y="2020"/>
                        <a:pt x="2583" y="2013"/>
                        <a:pt x="2596" y="1991"/>
                      </a:cubicBezTo>
                      <a:cubicBezTo>
                        <a:pt x="2605" y="1966"/>
                        <a:pt x="2596" y="1957"/>
                        <a:pt x="2589" y="1954"/>
                      </a:cubicBezTo>
                      <a:lnTo>
                        <a:pt x="2567" y="1935"/>
                      </a:lnTo>
                      <a:cubicBezTo>
                        <a:pt x="2567" y="1914"/>
                        <a:pt x="2565" y="1905"/>
                        <a:pt x="2560" y="1905"/>
                      </a:cubicBezTo>
                      <a:cubicBezTo>
                        <a:pt x="2556" y="1905"/>
                        <a:pt x="2552" y="1909"/>
                        <a:pt x="2545" y="1916"/>
                      </a:cubicBezTo>
                      <a:lnTo>
                        <a:pt x="2530" y="1938"/>
                      </a:lnTo>
                      <a:cubicBezTo>
                        <a:pt x="2549" y="1902"/>
                        <a:pt x="2520" y="1868"/>
                        <a:pt x="2489" y="1868"/>
                      </a:cubicBezTo>
                      <a:cubicBezTo>
                        <a:pt x="2479" y="1868"/>
                        <a:pt x="2470" y="1871"/>
                        <a:pt x="2461" y="1879"/>
                      </a:cubicBezTo>
                      <a:lnTo>
                        <a:pt x="2476" y="1860"/>
                      </a:lnTo>
                      <a:cubicBezTo>
                        <a:pt x="2492" y="1841"/>
                        <a:pt x="2486" y="1835"/>
                        <a:pt x="2476" y="1825"/>
                      </a:cubicBezTo>
                      <a:cubicBezTo>
                        <a:pt x="2470" y="1822"/>
                        <a:pt x="2433" y="1825"/>
                        <a:pt x="2417" y="1810"/>
                      </a:cubicBezTo>
                      <a:cubicBezTo>
                        <a:pt x="2403" y="1800"/>
                        <a:pt x="2391" y="1789"/>
                        <a:pt x="2381" y="1789"/>
                      </a:cubicBezTo>
                      <a:cubicBezTo>
                        <a:pt x="2375" y="1789"/>
                        <a:pt x="2369" y="1792"/>
                        <a:pt x="2364" y="1800"/>
                      </a:cubicBezTo>
                      <a:cubicBezTo>
                        <a:pt x="2357" y="1794"/>
                        <a:pt x="2357" y="1794"/>
                        <a:pt x="2373" y="1775"/>
                      </a:cubicBezTo>
                      <a:cubicBezTo>
                        <a:pt x="2395" y="1759"/>
                        <a:pt x="2389" y="1756"/>
                        <a:pt x="2382" y="1750"/>
                      </a:cubicBezTo>
                      <a:cubicBezTo>
                        <a:pt x="2382" y="1750"/>
                        <a:pt x="2382" y="1750"/>
                        <a:pt x="2382" y="1750"/>
                      </a:cubicBezTo>
                      <a:cubicBezTo>
                        <a:pt x="2377" y="1750"/>
                        <a:pt x="2362" y="1767"/>
                        <a:pt x="2348" y="1785"/>
                      </a:cubicBezTo>
                      <a:cubicBezTo>
                        <a:pt x="2342" y="1793"/>
                        <a:pt x="2337" y="1798"/>
                        <a:pt x="2334" y="1798"/>
                      </a:cubicBezTo>
                      <a:cubicBezTo>
                        <a:pt x="2329" y="1798"/>
                        <a:pt x="2329" y="1789"/>
                        <a:pt x="2332" y="1772"/>
                      </a:cubicBezTo>
                      <a:cubicBezTo>
                        <a:pt x="2337" y="1752"/>
                        <a:pt x="2322" y="1734"/>
                        <a:pt x="2303" y="1734"/>
                      </a:cubicBezTo>
                      <a:cubicBezTo>
                        <a:pt x="2298" y="1734"/>
                        <a:pt x="2293" y="1735"/>
                        <a:pt x="2288" y="1738"/>
                      </a:cubicBezTo>
                      <a:cubicBezTo>
                        <a:pt x="2282" y="1731"/>
                        <a:pt x="2276" y="1728"/>
                        <a:pt x="2292" y="1709"/>
                      </a:cubicBezTo>
                      <a:cubicBezTo>
                        <a:pt x="2300" y="1692"/>
                        <a:pt x="2304" y="1674"/>
                        <a:pt x="2293" y="1674"/>
                      </a:cubicBezTo>
                      <a:cubicBezTo>
                        <a:pt x="2288" y="1674"/>
                        <a:pt x="2279" y="1678"/>
                        <a:pt x="2266" y="1687"/>
                      </a:cubicBezTo>
                      <a:cubicBezTo>
                        <a:pt x="2260" y="1681"/>
                        <a:pt x="2260" y="1681"/>
                        <a:pt x="2276" y="1662"/>
                      </a:cubicBezTo>
                      <a:cubicBezTo>
                        <a:pt x="2282" y="1647"/>
                        <a:pt x="2290" y="1634"/>
                        <a:pt x="2287" y="1634"/>
                      </a:cubicBezTo>
                      <a:lnTo>
                        <a:pt x="2287" y="1634"/>
                      </a:lnTo>
                      <a:cubicBezTo>
                        <a:pt x="2286" y="1634"/>
                        <a:pt x="2280" y="1639"/>
                        <a:pt x="2266" y="1653"/>
                      </a:cubicBezTo>
                      <a:cubicBezTo>
                        <a:pt x="2260" y="1655"/>
                        <a:pt x="2255" y="1656"/>
                        <a:pt x="2250" y="1656"/>
                      </a:cubicBezTo>
                      <a:cubicBezTo>
                        <a:pt x="2232" y="1656"/>
                        <a:pt x="2224" y="1644"/>
                        <a:pt x="2229" y="1622"/>
                      </a:cubicBezTo>
                      <a:cubicBezTo>
                        <a:pt x="2226" y="1620"/>
                        <a:pt x="2223" y="1618"/>
                        <a:pt x="2220" y="1618"/>
                      </a:cubicBezTo>
                      <a:cubicBezTo>
                        <a:pt x="2215" y="1618"/>
                        <a:pt x="2210" y="1622"/>
                        <a:pt x="2201" y="1634"/>
                      </a:cubicBezTo>
                      <a:lnTo>
                        <a:pt x="2185" y="1653"/>
                      </a:lnTo>
                      <a:cubicBezTo>
                        <a:pt x="2200" y="1630"/>
                        <a:pt x="2207" y="1619"/>
                        <a:pt x="2205" y="1619"/>
                      </a:cubicBezTo>
                      <a:lnTo>
                        <a:pt x="2205" y="1619"/>
                      </a:lnTo>
                      <a:cubicBezTo>
                        <a:pt x="2203" y="1619"/>
                        <a:pt x="2193" y="1627"/>
                        <a:pt x="2176" y="1644"/>
                      </a:cubicBezTo>
                      <a:cubicBezTo>
                        <a:pt x="2168" y="1652"/>
                        <a:pt x="2163" y="1656"/>
                        <a:pt x="2161" y="1656"/>
                      </a:cubicBezTo>
                      <a:cubicBezTo>
                        <a:pt x="2159" y="1656"/>
                        <a:pt x="2161" y="1651"/>
                        <a:pt x="2169" y="1640"/>
                      </a:cubicBezTo>
                      <a:cubicBezTo>
                        <a:pt x="2179" y="1615"/>
                        <a:pt x="2176" y="1609"/>
                        <a:pt x="2176" y="1609"/>
                      </a:cubicBezTo>
                      <a:cubicBezTo>
                        <a:pt x="2147" y="1606"/>
                        <a:pt x="2122" y="1597"/>
                        <a:pt x="2100" y="1581"/>
                      </a:cubicBezTo>
                      <a:cubicBezTo>
                        <a:pt x="2070" y="1557"/>
                        <a:pt x="2054" y="1544"/>
                        <a:pt x="2041" y="1544"/>
                      </a:cubicBezTo>
                      <a:cubicBezTo>
                        <a:pt x="2035" y="1544"/>
                        <a:pt x="2030" y="1547"/>
                        <a:pt x="2025" y="1553"/>
                      </a:cubicBezTo>
                      <a:cubicBezTo>
                        <a:pt x="2015" y="1560"/>
                        <a:pt x="2010" y="1563"/>
                        <a:pt x="2008" y="1563"/>
                      </a:cubicBezTo>
                      <a:cubicBezTo>
                        <a:pt x="2006" y="1563"/>
                        <a:pt x="2009" y="1557"/>
                        <a:pt x="2016" y="1543"/>
                      </a:cubicBezTo>
                      <a:cubicBezTo>
                        <a:pt x="2025" y="1518"/>
                        <a:pt x="2019" y="1515"/>
                        <a:pt x="2013" y="1509"/>
                      </a:cubicBezTo>
                      <a:cubicBezTo>
                        <a:pt x="2010" y="1506"/>
                        <a:pt x="2003" y="1503"/>
                        <a:pt x="2019" y="1481"/>
                      </a:cubicBezTo>
                      <a:lnTo>
                        <a:pt x="2019" y="1481"/>
                      </a:lnTo>
                      <a:cubicBezTo>
                        <a:pt x="2004" y="1491"/>
                        <a:pt x="1999" y="1495"/>
                        <a:pt x="1997" y="1495"/>
                      </a:cubicBezTo>
                      <a:cubicBezTo>
                        <a:pt x="1995" y="1495"/>
                        <a:pt x="1995" y="1494"/>
                        <a:pt x="1994" y="1493"/>
                      </a:cubicBezTo>
                      <a:cubicBezTo>
                        <a:pt x="2003" y="1480"/>
                        <a:pt x="2005" y="1474"/>
                        <a:pt x="2000" y="1474"/>
                      </a:cubicBezTo>
                      <a:cubicBezTo>
                        <a:pt x="1997" y="1474"/>
                        <a:pt x="1990" y="1477"/>
                        <a:pt x="1981" y="1484"/>
                      </a:cubicBezTo>
                      <a:cubicBezTo>
                        <a:pt x="1963" y="1501"/>
                        <a:pt x="1954" y="1509"/>
                        <a:pt x="1952" y="1509"/>
                      </a:cubicBezTo>
                      <a:cubicBezTo>
                        <a:pt x="1951" y="1509"/>
                        <a:pt x="1959" y="1500"/>
                        <a:pt x="1975" y="1481"/>
                      </a:cubicBezTo>
                      <a:cubicBezTo>
                        <a:pt x="1987" y="1464"/>
                        <a:pt x="1990" y="1442"/>
                        <a:pt x="1986" y="1442"/>
                      </a:cubicBezTo>
                      <a:lnTo>
                        <a:pt x="1986" y="1442"/>
                      </a:lnTo>
                      <a:cubicBezTo>
                        <a:pt x="1985" y="1442"/>
                        <a:pt x="1984" y="1444"/>
                        <a:pt x="1981" y="1449"/>
                      </a:cubicBezTo>
                      <a:cubicBezTo>
                        <a:pt x="1966" y="1471"/>
                        <a:pt x="1956" y="1462"/>
                        <a:pt x="1934" y="1477"/>
                      </a:cubicBezTo>
                      <a:cubicBezTo>
                        <a:pt x="1928" y="1471"/>
                        <a:pt x="1922" y="1468"/>
                        <a:pt x="1937" y="1449"/>
                      </a:cubicBezTo>
                      <a:cubicBezTo>
                        <a:pt x="1945" y="1434"/>
                        <a:pt x="1932" y="1427"/>
                        <a:pt x="1916" y="1427"/>
                      </a:cubicBezTo>
                      <a:cubicBezTo>
                        <a:pt x="1905" y="1427"/>
                        <a:pt x="1893" y="1430"/>
                        <a:pt x="1884" y="1437"/>
                      </a:cubicBezTo>
                      <a:cubicBezTo>
                        <a:pt x="1877" y="1445"/>
                        <a:pt x="1872" y="1449"/>
                        <a:pt x="1871" y="1449"/>
                      </a:cubicBezTo>
                      <a:cubicBezTo>
                        <a:pt x="1870" y="1449"/>
                        <a:pt x="1873" y="1444"/>
                        <a:pt x="1881" y="1434"/>
                      </a:cubicBezTo>
                      <a:cubicBezTo>
                        <a:pt x="1897" y="1412"/>
                        <a:pt x="1890" y="1409"/>
                        <a:pt x="1884" y="1402"/>
                      </a:cubicBezTo>
                      <a:lnTo>
                        <a:pt x="1884" y="1402"/>
                      </a:lnTo>
                      <a:cubicBezTo>
                        <a:pt x="1879" y="1406"/>
                        <a:pt x="1877" y="1408"/>
                        <a:pt x="1876" y="1408"/>
                      </a:cubicBezTo>
                      <a:cubicBezTo>
                        <a:pt x="1874" y="1408"/>
                        <a:pt x="1885" y="1394"/>
                        <a:pt x="1897" y="1380"/>
                      </a:cubicBezTo>
                      <a:cubicBezTo>
                        <a:pt x="1916" y="1365"/>
                        <a:pt x="1912" y="1358"/>
                        <a:pt x="1900" y="1352"/>
                      </a:cubicBezTo>
                      <a:lnTo>
                        <a:pt x="1900" y="1352"/>
                      </a:lnTo>
                      <a:cubicBezTo>
                        <a:pt x="1894" y="1355"/>
                        <a:pt x="1889" y="1357"/>
                        <a:pt x="1883" y="1357"/>
                      </a:cubicBezTo>
                      <a:cubicBezTo>
                        <a:pt x="1868" y="1357"/>
                        <a:pt x="1854" y="1346"/>
                        <a:pt x="1840" y="1336"/>
                      </a:cubicBezTo>
                      <a:cubicBezTo>
                        <a:pt x="1832" y="1328"/>
                        <a:pt x="1823" y="1324"/>
                        <a:pt x="1815" y="1324"/>
                      </a:cubicBezTo>
                      <a:cubicBezTo>
                        <a:pt x="1798" y="1324"/>
                        <a:pt x="1779" y="1338"/>
                        <a:pt x="1753" y="1358"/>
                      </a:cubicBezTo>
                      <a:lnTo>
                        <a:pt x="1715" y="1393"/>
                      </a:lnTo>
                      <a:lnTo>
                        <a:pt x="1746" y="1355"/>
                      </a:lnTo>
                      <a:cubicBezTo>
                        <a:pt x="1762" y="1333"/>
                        <a:pt x="1787" y="1289"/>
                        <a:pt x="1787" y="1289"/>
                      </a:cubicBezTo>
                      <a:cubicBezTo>
                        <a:pt x="1787" y="1289"/>
                        <a:pt x="1786" y="1289"/>
                        <a:pt x="1786" y="1289"/>
                      </a:cubicBezTo>
                      <a:cubicBezTo>
                        <a:pt x="1782" y="1289"/>
                        <a:pt x="1767" y="1307"/>
                        <a:pt x="1753" y="1327"/>
                      </a:cubicBezTo>
                      <a:cubicBezTo>
                        <a:pt x="1747" y="1334"/>
                        <a:pt x="1742" y="1338"/>
                        <a:pt x="1739" y="1338"/>
                      </a:cubicBezTo>
                      <a:cubicBezTo>
                        <a:pt x="1733" y="1338"/>
                        <a:pt x="1732" y="1329"/>
                        <a:pt x="1734" y="1311"/>
                      </a:cubicBezTo>
                      <a:cubicBezTo>
                        <a:pt x="1738" y="1294"/>
                        <a:pt x="1737" y="1286"/>
                        <a:pt x="1731" y="1286"/>
                      </a:cubicBezTo>
                      <a:cubicBezTo>
                        <a:pt x="1728" y="1286"/>
                        <a:pt x="1722" y="1290"/>
                        <a:pt x="1715" y="1296"/>
                      </a:cubicBezTo>
                      <a:cubicBezTo>
                        <a:pt x="1709" y="1289"/>
                        <a:pt x="1702" y="1286"/>
                        <a:pt x="1712" y="1261"/>
                      </a:cubicBezTo>
                      <a:cubicBezTo>
                        <a:pt x="1711" y="1260"/>
                        <a:pt x="1710" y="1260"/>
                        <a:pt x="1709" y="1260"/>
                      </a:cubicBezTo>
                      <a:cubicBezTo>
                        <a:pt x="1707" y="1260"/>
                        <a:pt x="1704" y="1264"/>
                        <a:pt x="1693" y="1277"/>
                      </a:cubicBezTo>
                      <a:cubicBezTo>
                        <a:pt x="1686" y="1285"/>
                        <a:pt x="1681" y="1289"/>
                        <a:pt x="1679" y="1289"/>
                      </a:cubicBezTo>
                      <a:cubicBezTo>
                        <a:pt x="1675" y="1289"/>
                        <a:pt x="1675" y="1282"/>
                        <a:pt x="1680" y="1267"/>
                      </a:cubicBezTo>
                      <a:cubicBezTo>
                        <a:pt x="1700" y="1237"/>
                        <a:pt x="1697" y="1221"/>
                        <a:pt x="1688" y="1221"/>
                      </a:cubicBezTo>
                      <a:cubicBezTo>
                        <a:pt x="1684" y="1221"/>
                        <a:pt x="1679" y="1224"/>
                        <a:pt x="1674" y="1230"/>
                      </a:cubicBezTo>
                      <a:cubicBezTo>
                        <a:pt x="1664" y="1242"/>
                        <a:pt x="1660" y="1245"/>
                        <a:pt x="1656" y="1245"/>
                      </a:cubicBezTo>
                      <a:cubicBezTo>
                        <a:pt x="1653" y="1245"/>
                        <a:pt x="1651" y="1244"/>
                        <a:pt x="1649" y="1242"/>
                      </a:cubicBezTo>
                      <a:cubicBezTo>
                        <a:pt x="1646" y="1240"/>
                        <a:pt x="1644" y="1237"/>
                        <a:pt x="1640" y="1237"/>
                      </a:cubicBezTo>
                      <a:cubicBezTo>
                        <a:pt x="1636" y="1237"/>
                        <a:pt x="1630" y="1240"/>
                        <a:pt x="1618" y="1249"/>
                      </a:cubicBezTo>
                      <a:lnTo>
                        <a:pt x="1608" y="1239"/>
                      </a:lnTo>
                      <a:cubicBezTo>
                        <a:pt x="1603" y="1234"/>
                        <a:pt x="1620" y="1223"/>
                        <a:pt x="1626" y="1223"/>
                      </a:cubicBezTo>
                      <a:cubicBezTo>
                        <a:pt x="1626" y="1223"/>
                        <a:pt x="1627" y="1223"/>
                        <a:pt x="1627" y="1224"/>
                      </a:cubicBezTo>
                      <a:lnTo>
                        <a:pt x="1637" y="1199"/>
                      </a:lnTo>
                      <a:cubicBezTo>
                        <a:pt x="1632" y="1194"/>
                        <a:pt x="1628" y="1191"/>
                        <a:pt x="1623" y="1191"/>
                      </a:cubicBezTo>
                      <a:cubicBezTo>
                        <a:pt x="1618" y="1191"/>
                        <a:pt x="1612" y="1194"/>
                        <a:pt x="1602" y="1202"/>
                      </a:cubicBezTo>
                      <a:cubicBezTo>
                        <a:pt x="1584" y="1218"/>
                        <a:pt x="1575" y="1227"/>
                        <a:pt x="1573" y="1227"/>
                      </a:cubicBezTo>
                      <a:cubicBezTo>
                        <a:pt x="1572" y="1227"/>
                        <a:pt x="1580" y="1217"/>
                        <a:pt x="1596" y="1195"/>
                      </a:cubicBezTo>
                      <a:cubicBezTo>
                        <a:pt x="1608" y="1181"/>
                        <a:pt x="1616" y="1162"/>
                        <a:pt x="1609" y="1162"/>
                      </a:cubicBezTo>
                      <a:cubicBezTo>
                        <a:pt x="1607" y="1162"/>
                        <a:pt x="1604" y="1164"/>
                        <a:pt x="1599" y="1167"/>
                      </a:cubicBezTo>
                      <a:cubicBezTo>
                        <a:pt x="1586" y="1181"/>
                        <a:pt x="1579" y="1187"/>
                        <a:pt x="1577" y="1187"/>
                      </a:cubicBezTo>
                      <a:cubicBezTo>
                        <a:pt x="1572" y="1187"/>
                        <a:pt x="1580" y="1172"/>
                        <a:pt x="1590" y="1158"/>
                      </a:cubicBezTo>
                      <a:cubicBezTo>
                        <a:pt x="1611" y="1139"/>
                        <a:pt x="1620" y="1130"/>
                        <a:pt x="1615" y="1130"/>
                      </a:cubicBezTo>
                      <a:cubicBezTo>
                        <a:pt x="1611" y="1130"/>
                        <a:pt x="1598" y="1136"/>
                        <a:pt x="1574" y="1145"/>
                      </a:cubicBezTo>
                      <a:cubicBezTo>
                        <a:pt x="1561" y="1136"/>
                        <a:pt x="1527" y="1139"/>
                        <a:pt x="1508" y="1126"/>
                      </a:cubicBezTo>
                      <a:cubicBezTo>
                        <a:pt x="1489" y="1108"/>
                        <a:pt x="1477" y="1098"/>
                        <a:pt x="1486" y="1074"/>
                      </a:cubicBezTo>
                      <a:lnTo>
                        <a:pt x="1486" y="1074"/>
                      </a:lnTo>
                      <a:cubicBezTo>
                        <a:pt x="1478" y="1082"/>
                        <a:pt x="1473" y="1086"/>
                        <a:pt x="1468" y="1086"/>
                      </a:cubicBezTo>
                      <a:cubicBezTo>
                        <a:pt x="1463" y="1086"/>
                        <a:pt x="1458" y="1082"/>
                        <a:pt x="1452" y="1076"/>
                      </a:cubicBezTo>
                      <a:cubicBezTo>
                        <a:pt x="1450" y="1061"/>
                        <a:pt x="1444" y="1056"/>
                        <a:pt x="1435" y="1056"/>
                      </a:cubicBezTo>
                      <a:cubicBezTo>
                        <a:pt x="1425" y="1056"/>
                        <a:pt x="1413" y="1062"/>
                        <a:pt x="1402" y="1070"/>
                      </a:cubicBezTo>
                      <a:lnTo>
                        <a:pt x="1414" y="1079"/>
                      </a:lnTo>
                      <a:cubicBezTo>
                        <a:pt x="1398" y="1100"/>
                        <a:pt x="1389" y="1108"/>
                        <a:pt x="1384" y="1108"/>
                      </a:cubicBezTo>
                      <a:cubicBezTo>
                        <a:pt x="1380" y="1108"/>
                        <a:pt x="1380" y="1100"/>
                        <a:pt x="1383" y="1086"/>
                      </a:cubicBezTo>
                      <a:cubicBezTo>
                        <a:pt x="1376" y="1083"/>
                        <a:pt x="1392" y="1061"/>
                        <a:pt x="1408" y="1042"/>
                      </a:cubicBezTo>
                      <a:cubicBezTo>
                        <a:pt x="1423" y="1023"/>
                        <a:pt x="1433" y="998"/>
                        <a:pt x="1427" y="992"/>
                      </a:cubicBezTo>
                      <a:cubicBezTo>
                        <a:pt x="1426" y="991"/>
                        <a:pt x="1424" y="989"/>
                        <a:pt x="1422" y="989"/>
                      </a:cubicBezTo>
                      <a:cubicBezTo>
                        <a:pt x="1419" y="989"/>
                        <a:pt x="1414" y="993"/>
                        <a:pt x="1408" y="1007"/>
                      </a:cubicBezTo>
                      <a:cubicBezTo>
                        <a:pt x="1398" y="1022"/>
                        <a:pt x="1394" y="1027"/>
                        <a:pt x="1391" y="1027"/>
                      </a:cubicBezTo>
                      <a:cubicBezTo>
                        <a:pt x="1389" y="1027"/>
                        <a:pt x="1388" y="1025"/>
                        <a:pt x="1386" y="1023"/>
                      </a:cubicBezTo>
                      <a:cubicBezTo>
                        <a:pt x="1383" y="1021"/>
                        <a:pt x="1380" y="1019"/>
                        <a:pt x="1376" y="1019"/>
                      </a:cubicBezTo>
                      <a:cubicBezTo>
                        <a:pt x="1372" y="1019"/>
                        <a:pt x="1366" y="1021"/>
                        <a:pt x="1355" y="1029"/>
                      </a:cubicBezTo>
                      <a:cubicBezTo>
                        <a:pt x="1346" y="1042"/>
                        <a:pt x="1340" y="1045"/>
                        <a:pt x="1336" y="1045"/>
                      </a:cubicBezTo>
                      <a:cubicBezTo>
                        <a:pt x="1333" y="1045"/>
                        <a:pt x="1331" y="1043"/>
                        <a:pt x="1329" y="1042"/>
                      </a:cubicBezTo>
                      <a:cubicBezTo>
                        <a:pt x="1339" y="1017"/>
                        <a:pt x="1326" y="1007"/>
                        <a:pt x="1326" y="1007"/>
                      </a:cubicBezTo>
                      <a:lnTo>
                        <a:pt x="1342" y="989"/>
                      </a:lnTo>
                      <a:cubicBezTo>
                        <a:pt x="1355" y="973"/>
                        <a:pt x="1361" y="960"/>
                        <a:pt x="1370" y="945"/>
                      </a:cubicBezTo>
                      <a:cubicBezTo>
                        <a:pt x="1369" y="944"/>
                        <a:pt x="1369" y="944"/>
                        <a:pt x="1367" y="944"/>
                      </a:cubicBezTo>
                      <a:cubicBezTo>
                        <a:pt x="1360" y="944"/>
                        <a:pt x="1348" y="960"/>
                        <a:pt x="1348" y="960"/>
                      </a:cubicBezTo>
                      <a:cubicBezTo>
                        <a:pt x="1347" y="962"/>
                        <a:pt x="1345" y="963"/>
                        <a:pt x="1342" y="963"/>
                      </a:cubicBezTo>
                      <a:cubicBezTo>
                        <a:pt x="1313" y="963"/>
                        <a:pt x="1203" y="872"/>
                        <a:pt x="1188" y="860"/>
                      </a:cubicBezTo>
                      <a:cubicBezTo>
                        <a:pt x="1190" y="842"/>
                        <a:pt x="1185" y="829"/>
                        <a:pt x="1178" y="829"/>
                      </a:cubicBezTo>
                      <a:cubicBezTo>
                        <a:pt x="1174" y="829"/>
                        <a:pt x="1170" y="833"/>
                        <a:pt x="1167" y="841"/>
                      </a:cubicBezTo>
                      <a:cubicBezTo>
                        <a:pt x="1162" y="846"/>
                        <a:pt x="1157" y="848"/>
                        <a:pt x="1152" y="848"/>
                      </a:cubicBezTo>
                      <a:cubicBezTo>
                        <a:pt x="1136" y="848"/>
                        <a:pt x="1114" y="832"/>
                        <a:pt x="1091" y="813"/>
                      </a:cubicBezTo>
                      <a:cubicBezTo>
                        <a:pt x="1063" y="790"/>
                        <a:pt x="1041" y="772"/>
                        <a:pt x="1024" y="772"/>
                      </a:cubicBezTo>
                      <a:cubicBezTo>
                        <a:pt x="1019" y="772"/>
                        <a:pt x="1014" y="774"/>
                        <a:pt x="1010" y="779"/>
                      </a:cubicBezTo>
                      <a:lnTo>
                        <a:pt x="994" y="766"/>
                      </a:lnTo>
                      <a:cubicBezTo>
                        <a:pt x="991" y="763"/>
                        <a:pt x="985" y="762"/>
                        <a:pt x="979" y="762"/>
                      </a:cubicBezTo>
                      <a:cubicBezTo>
                        <a:pt x="971" y="762"/>
                        <a:pt x="961" y="764"/>
                        <a:pt x="957" y="764"/>
                      </a:cubicBezTo>
                      <a:cubicBezTo>
                        <a:pt x="955" y="764"/>
                        <a:pt x="954" y="763"/>
                        <a:pt x="953" y="763"/>
                      </a:cubicBezTo>
                      <a:cubicBezTo>
                        <a:pt x="944" y="770"/>
                        <a:pt x="937" y="773"/>
                        <a:pt x="934" y="773"/>
                      </a:cubicBezTo>
                      <a:cubicBezTo>
                        <a:pt x="932" y="773"/>
                        <a:pt x="935" y="768"/>
                        <a:pt x="947" y="760"/>
                      </a:cubicBezTo>
                      <a:cubicBezTo>
                        <a:pt x="963" y="738"/>
                        <a:pt x="978" y="719"/>
                        <a:pt x="972" y="716"/>
                      </a:cubicBezTo>
                      <a:cubicBezTo>
                        <a:pt x="970" y="714"/>
                        <a:pt x="969" y="713"/>
                        <a:pt x="966" y="713"/>
                      </a:cubicBezTo>
                      <a:cubicBezTo>
                        <a:pt x="957" y="713"/>
                        <a:pt x="944" y="729"/>
                        <a:pt x="931" y="744"/>
                      </a:cubicBezTo>
                      <a:cubicBezTo>
                        <a:pt x="922" y="758"/>
                        <a:pt x="915" y="761"/>
                        <a:pt x="912" y="761"/>
                      </a:cubicBezTo>
                      <a:cubicBezTo>
                        <a:pt x="910" y="761"/>
                        <a:pt x="910" y="760"/>
                        <a:pt x="910" y="760"/>
                      </a:cubicBezTo>
                      <a:cubicBezTo>
                        <a:pt x="903" y="757"/>
                        <a:pt x="903" y="757"/>
                        <a:pt x="919" y="738"/>
                      </a:cubicBezTo>
                      <a:lnTo>
                        <a:pt x="950" y="697"/>
                      </a:lnTo>
                      <a:lnTo>
                        <a:pt x="947" y="691"/>
                      </a:lnTo>
                      <a:cubicBezTo>
                        <a:pt x="937" y="705"/>
                        <a:pt x="931" y="707"/>
                        <a:pt x="928" y="707"/>
                      </a:cubicBezTo>
                      <a:cubicBezTo>
                        <a:pt x="926" y="707"/>
                        <a:pt x="925" y="707"/>
                        <a:pt x="925" y="707"/>
                      </a:cubicBezTo>
                      <a:cubicBezTo>
                        <a:pt x="919" y="703"/>
                        <a:pt x="919" y="703"/>
                        <a:pt x="950" y="663"/>
                      </a:cubicBezTo>
                      <a:cubicBezTo>
                        <a:pt x="968" y="642"/>
                        <a:pt x="973" y="631"/>
                        <a:pt x="969" y="631"/>
                      </a:cubicBezTo>
                      <a:cubicBezTo>
                        <a:pt x="966" y="631"/>
                        <a:pt x="956" y="638"/>
                        <a:pt x="941" y="653"/>
                      </a:cubicBezTo>
                      <a:lnTo>
                        <a:pt x="913" y="666"/>
                      </a:lnTo>
                      <a:cubicBezTo>
                        <a:pt x="923" y="649"/>
                        <a:pt x="924" y="643"/>
                        <a:pt x="919" y="643"/>
                      </a:cubicBezTo>
                      <a:cubicBezTo>
                        <a:pt x="911" y="643"/>
                        <a:pt x="890" y="659"/>
                        <a:pt x="878" y="669"/>
                      </a:cubicBezTo>
                      <a:cubicBezTo>
                        <a:pt x="892" y="644"/>
                        <a:pt x="897" y="631"/>
                        <a:pt x="891" y="631"/>
                      </a:cubicBezTo>
                      <a:cubicBezTo>
                        <a:pt x="886" y="631"/>
                        <a:pt x="876" y="638"/>
                        <a:pt x="859" y="653"/>
                      </a:cubicBezTo>
                      <a:cubicBezTo>
                        <a:pt x="853" y="662"/>
                        <a:pt x="848" y="667"/>
                        <a:pt x="846" y="667"/>
                      </a:cubicBezTo>
                      <a:cubicBezTo>
                        <a:pt x="843" y="667"/>
                        <a:pt x="845" y="658"/>
                        <a:pt x="850" y="644"/>
                      </a:cubicBezTo>
                      <a:cubicBezTo>
                        <a:pt x="859" y="622"/>
                        <a:pt x="856" y="616"/>
                        <a:pt x="844" y="606"/>
                      </a:cubicBezTo>
                      <a:cubicBezTo>
                        <a:pt x="840" y="609"/>
                        <a:pt x="835" y="610"/>
                        <a:pt x="830" y="610"/>
                      </a:cubicBezTo>
                      <a:cubicBezTo>
                        <a:pt x="808" y="610"/>
                        <a:pt x="777" y="584"/>
                        <a:pt x="743" y="556"/>
                      </a:cubicBezTo>
                      <a:cubicBezTo>
                        <a:pt x="705" y="525"/>
                        <a:pt x="677" y="503"/>
                        <a:pt x="660" y="503"/>
                      </a:cubicBezTo>
                      <a:cubicBezTo>
                        <a:pt x="654" y="503"/>
                        <a:pt x="650" y="505"/>
                        <a:pt x="646" y="509"/>
                      </a:cubicBezTo>
                      <a:cubicBezTo>
                        <a:pt x="640" y="506"/>
                        <a:pt x="640" y="506"/>
                        <a:pt x="653" y="481"/>
                      </a:cubicBezTo>
                      <a:cubicBezTo>
                        <a:pt x="660" y="472"/>
                        <a:pt x="663" y="466"/>
                        <a:pt x="659" y="466"/>
                      </a:cubicBezTo>
                      <a:cubicBezTo>
                        <a:pt x="655" y="466"/>
                        <a:pt x="644" y="473"/>
                        <a:pt x="624" y="490"/>
                      </a:cubicBezTo>
                      <a:cubicBezTo>
                        <a:pt x="612" y="499"/>
                        <a:pt x="601" y="510"/>
                        <a:pt x="600" y="510"/>
                      </a:cubicBezTo>
                      <a:cubicBezTo>
                        <a:pt x="600" y="510"/>
                        <a:pt x="605" y="504"/>
                        <a:pt x="618" y="487"/>
                      </a:cubicBezTo>
                      <a:cubicBezTo>
                        <a:pt x="634" y="468"/>
                        <a:pt x="624" y="459"/>
                        <a:pt x="602" y="440"/>
                      </a:cubicBezTo>
                      <a:cubicBezTo>
                        <a:pt x="592" y="432"/>
                        <a:pt x="579" y="421"/>
                        <a:pt x="566" y="421"/>
                      </a:cubicBezTo>
                      <a:cubicBezTo>
                        <a:pt x="560" y="421"/>
                        <a:pt x="554" y="423"/>
                        <a:pt x="549" y="431"/>
                      </a:cubicBezTo>
                      <a:cubicBezTo>
                        <a:pt x="538" y="435"/>
                        <a:pt x="532" y="437"/>
                        <a:pt x="530" y="437"/>
                      </a:cubicBezTo>
                      <a:cubicBezTo>
                        <a:pt x="528" y="437"/>
                        <a:pt x="532" y="433"/>
                        <a:pt x="543" y="424"/>
                      </a:cubicBezTo>
                      <a:cubicBezTo>
                        <a:pt x="572" y="397"/>
                        <a:pt x="571" y="367"/>
                        <a:pt x="546" y="367"/>
                      </a:cubicBezTo>
                      <a:cubicBezTo>
                        <a:pt x="540" y="367"/>
                        <a:pt x="531" y="369"/>
                        <a:pt x="521" y="374"/>
                      </a:cubicBezTo>
                      <a:cubicBezTo>
                        <a:pt x="518" y="368"/>
                        <a:pt x="512" y="365"/>
                        <a:pt x="527" y="346"/>
                      </a:cubicBezTo>
                      <a:cubicBezTo>
                        <a:pt x="523" y="342"/>
                        <a:pt x="521" y="340"/>
                        <a:pt x="511" y="340"/>
                      </a:cubicBezTo>
                      <a:cubicBezTo>
                        <a:pt x="505" y="340"/>
                        <a:pt x="497" y="341"/>
                        <a:pt x="483" y="343"/>
                      </a:cubicBezTo>
                      <a:lnTo>
                        <a:pt x="446" y="312"/>
                      </a:lnTo>
                      <a:cubicBezTo>
                        <a:pt x="443" y="309"/>
                        <a:pt x="439" y="308"/>
                        <a:pt x="435" y="308"/>
                      </a:cubicBezTo>
                      <a:cubicBezTo>
                        <a:pt x="425" y="308"/>
                        <a:pt x="411" y="315"/>
                        <a:pt x="411" y="315"/>
                      </a:cubicBezTo>
                      <a:cubicBezTo>
                        <a:pt x="407" y="310"/>
                        <a:pt x="402" y="307"/>
                        <a:pt x="402" y="307"/>
                      </a:cubicBezTo>
                      <a:lnTo>
                        <a:pt x="402" y="307"/>
                      </a:lnTo>
                      <a:cubicBezTo>
                        <a:pt x="403" y="307"/>
                        <a:pt x="403" y="308"/>
                        <a:pt x="405" y="309"/>
                      </a:cubicBezTo>
                      <a:cubicBezTo>
                        <a:pt x="421" y="290"/>
                        <a:pt x="392" y="268"/>
                        <a:pt x="355" y="236"/>
                      </a:cubicBezTo>
                      <a:cubicBezTo>
                        <a:pt x="317" y="205"/>
                        <a:pt x="286" y="177"/>
                        <a:pt x="295" y="155"/>
                      </a:cubicBezTo>
                      <a:cubicBezTo>
                        <a:pt x="295" y="155"/>
                        <a:pt x="294" y="154"/>
                        <a:pt x="291" y="154"/>
                      </a:cubicBezTo>
                      <a:cubicBezTo>
                        <a:pt x="287" y="154"/>
                        <a:pt x="281" y="156"/>
                        <a:pt x="270" y="164"/>
                      </a:cubicBezTo>
                      <a:cubicBezTo>
                        <a:pt x="251" y="182"/>
                        <a:pt x="240" y="190"/>
                        <a:pt x="235" y="190"/>
                      </a:cubicBezTo>
                      <a:cubicBezTo>
                        <a:pt x="231" y="190"/>
                        <a:pt x="233" y="183"/>
                        <a:pt x="239" y="171"/>
                      </a:cubicBezTo>
                      <a:cubicBezTo>
                        <a:pt x="255" y="143"/>
                        <a:pt x="252" y="125"/>
                        <a:pt x="238" y="125"/>
                      </a:cubicBezTo>
                      <a:cubicBezTo>
                        <a:pt x="230" y="125"/>
                        <a:pt x="218" y="132"/>
                        <a:pt x="204" y="146"/>
                      </a:cubicBezTo>
                      <a:lnTo>
                        <a:pt x="220" y="124"/>
                      </a:lnTo>
                      <a:cubicBezTo>
                        <a:pt x="234" y="103"/>
                        <a:pt x="233" y="93"/>
                        <a:pt x="225" y="93"/>
                      </a:cubicBezTo>
                      <a:cubicBezTo>
                        <a:pt x="217" y="93"/>
                        <a:pt x="199" y="104"/>
                        <a:pt x="179" y="124"/>
                      </a:cubicBezTo>
                      <a:cubicBezTo>
                        <a:pt x="187" y="104"/>
                        <a:pt x="194" y="84"/>
                        <a:pt x="188" y="84"/>
                      </a:cubicBezTo>
                      <a:cubicBezTo>
                        <a:pt x="186" y="84"/>
                        <a:pt x="183" y="86"/>
                        <a:pt x="179" y="89"/>
                      </a:cubicBezTo>
                      <a:cubicBezTo>
                        <a:pt x="173" y="86"/>
                        <a:pt x="173" y="86"/>
                        <a:pt x="204" y="45"/>
                      </a:cubicBezTo>
                      <a:cubicBezTo>
                        <a:pt x="220" y="26"/>
                        <a:pt x="236" y="5"/>
                        <a:pt x="230" y="1"/>
                      </a:cubicBezTo>
                      <a:cubicBezTo>
                        <a:pt x="229" y="1"/>
                        <a:pt x="228" y="0"/>
                        <a:pt x="22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dirty="0"/>
                </a:p>
              </p:txBody>
            </p:sp>
          </p:grpSp>
        </p:grpSp>
      </p:grpSp>
      <p:grpSp>
        <p:nvGrpSpPr>
          <p:cNvPr id="9579" name="Google Shape;9579;p37"/>
          <p:cNvGrpSpPr/>
          <p:nvPr/>
        </p:nvGrpSpPr>
        <p:grpSpPr>
          <a:xfrm rot="5400000">
            <a:off x="4290912" y="1453279"/>
            <a:ext cx="562162" cy="583510"/>
            <a:chOff x="1450887" y="1588641"/>
            <a:chExt cx="562162" cy="583510"/>
          </a:xfrm>
        </p:grpSpPr>
        <p:grpSp>
          <p:nvGrpSpPr>
            <p:cNvPr id="9580" name="Google Shape;9580;p37"/>
            <p:cNvGrpSpPr/>
            <p:nvPr/>
          </p:nvGrpSpPr>
          <p:grpSpPr>
            <a:xfrm>
              <a:off x="1450887" y="1588641"/>
              <a:ext cx="518589" cy="515370"/>
              <a:chOff x="841987" y="1277966"/>
              <a:chExt cx="518589" cy="515370"/>
            </a:xfrm>
          </p:grpSpPr>
          <p:sp>
            <p:nvSpPr>
              <p:cNvPr id="9581" name="Google Shape;9581;p37"/>
              <p:cNvSpPr/>
              <p:nvPr/>
            </p:nvSpPr>
            <p:spPr>
              <a:xfrm>
                <a:off x="1287630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82" name="Google Shape;9582;p37"/>
              <p:cNvSpPr/>
              <p:nvPr/>
            </p:nvSpPr>
            <p:spPr>
              <a:xfrm>
                <a:off x="1237977" y="1773261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83" name="Google Shape;9583;p37"/>
              <p:cNvSpPr/>
              <p:nvPr/>
            </p:nvSpPr>
            <p:spPr>
              <a:xfrm>
                <a:off x="1237977" y="1723609"/>
                <a:ext cx="23753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3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84" name="Google Shape;9584;p37"/>
              <p:cNvSpPr/>
              <p:nvPr/>
            </p:nvSpPr>
            <p:spPr>
              <a:xfrm>
                <a:off x="1188632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85" name="Google Shape;9585;p37"/>
              <p:cNvSpPr/>
              <p:nvPr/>
            </p:nvSpPr>
            <p:spPr>
              <a:xfrm>
                <a:off x="118863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86" name="Google Shape;9586;p37"/>
              <p:cNvSpPr/>
              <p:nvPr/>
            </p:nvSpPr>
            <p:spPr>
              <a:xfrm>
                <a:off x="1139133" y="1773261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87" name="Google Shape;9587;p37"/>
              <p:cNvSpPr/>
              <p:nvPr/>
            </p:nvSpPr>
            <p:spPr>
              <a:xfrm>
                <a:off x="1139133" y="1723609"/>
                <a:ext cx="23447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88" name="Google Shape;9588;p37"/>
              <p:cNvSpPr/>
              <p:nvPr/>
            </p:nvSpPr>
            <p:spPr>
              <a:xfrm>
                <a:off x="1089481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89" name="Google Shape;9589;p37"/>
              <p:cNvSpPr/>
              <p:nvPr/>
            </p:nvSpPr>
            <p:spPr>
              <a:xfrm>
                <a:off x="1089481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7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90" name="Google Shape;9590;p37"/>
              <p:cNvSpPr/>
              <p:nvPr/>
            </p:nvSpPr>
            <p:spPr>
              <a:xfrm>
                <a:off x="1039982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91" name="Google Shape;9591;p37"/>
              <p:cNvSpPr/>
              <p:nvPr/>
            </p:nvSpPr>
            <p:spPr>
              <a:xfrm>
                <a:off x="1039982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7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92" name="Google Shape;9592;p37"/>
              <p:cNvSpPr/>
              <p:nvPr/>
            </p:nvSpPr>
            <p:spPr>
              <a:xfrm>
                <a:off x="990483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93" name="Google Shape;9593;p37"/>
              <p:cNvSpPr/>
              <p:nvPr/>
            </p:nvSpPr>
            <p:spPr>
              <a:xfrm>
                <a:off x="990483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7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94" name="Google Shape;9594;p37"/>
              <p:cNvSpPr/>
              <p:nvPr/>
            </p:nvSpPr>
            <p:spPr>
              <a:xfrm>
                <a:off x="940984" y="1773261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95" name="Google Shape;9595;p37"/>
              <p:cNvSpPr/>
              <p:nvPr/>
            </p:nvSpPr>
            <p:spPr>
              <a:xfrm>
                <a:off x="940984" y="1723609"/>
                <a:ext cx="23600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3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96" name="Google Shape;9596;p37"/>
              <p:cNvSpPr/>
              <p:nvPr/>
            </p:nvSpPr>
            <p:spPr>
              <a:xfrm>
                <a:off x="891486" y="1723609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7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7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97" name="Google Shape;9597;p37"/>
              <p:cNvSpPr/>
              <p:nvPr/>
            </p:nvSpPr>
            <p:spPr>
              <a:xfrm>
                <a:off x="1337128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98" name="Google Shape;9598;p37"/>
              <p:cNvSpPr/>
              <p:nvPr/>
            </p:nvSpPr>
            <p:spPr>
              <a:xfrm>
                <a:off x="1287630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599" name="Google Shape;9599;p37"/>
              <p:cNvSpPr/>
              <p:nvPr/>
            </p:nvSpPr>
            <p:spPr>
              <a:xfrm>
                <a:off x="1237977" y="1674110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00" name="Google Shape;9600;p37"/>
              <p:cNvSpPr/>
              <p:nvPr/>
            </p:nvSpPr>
            <p:spPr>
              <a:xfrm>
                <a:off x="1188632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2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01" name="Google Shape;9601;p37"/>
              <p:cNvSpPr/>
              <p:nvPr/>
            </p:nvSpPr>
            <p:spPr>
              <a:xfrm>
                <a:off x="1139133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02" name="Google Shape;9602;p37"/>
              <p:cNvSpPr/>
              <p:nvPr/>
            </p:nvSpPr>
            <p:spPr>
              <a:xfrm>
                <a:off x="1089481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03" name="Google Shape;9603;p37"/>
              <p:cNvSpPr/>
              <p:nvPr/>
            </p:nvSpPr>
            <p:spPr>
              <a:xfrm>
                <a:off x="1039982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04" name="Google Shape;9604;p37"/>
              <p:cNvSpPr/>
              <p:nvPr/>
            </p:nvSpPr>
            <p:spPr>
              <a:xfrm>
                <a:off x="990483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05" name="Google Shape;9605;p37"/>
              <p:cNvSpPr/>
              <p:nvPr/>
            </p:nvSpPr>
            <p:spPr>
              <a:xfrm>
                <a:off x="940984" y="1674110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06" name="Google Shape;9606;p37"/>
              <p:cNvSpPr/>
              <p:nvPr/>
            </p:nvSpPr>
            <p:spPr>
              <a:xfrm>
                <a:off x="891486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07" name="Google Shape;9607;p37"/>
              <p:cNvSpPr/>
              <p:nvPr/>
            </p:nvSpPr>
            <p:spPr>
              <a:xfrm>
                <a:off x="841987" y="1674110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08" name="Google Shape;9608;p37"/>
              <p:cNvSpPr/>
              <p:nvPr/>
            </p:nvSpPr>
            <p:spPr>
              <a:xfrm>
                <a:off x="1337128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09" name="Google Shape;9609;p37"/>
              <p:cNvSpPr/>
              <p:nvPr/>
            </p:nvSpPr>
            <p:spPr>
              <a:xfrm>
                <a:off x="1287630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10" name="Google Shape;9610;p37"/>
              <p:cNvSpPr/>
              <p:nvPr/>
            </p:nvSpPr>
            <p:spPr>
              <a:xfrm>
                <a:off x="1237977" y="1624765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11" name="Google Shape;9611;p37"/>
              <p:cNvSpPr/>
              <p:nvPr/>
            </p:nvSpPr>
            <p:spPr>
              <a:xfrm>
                <a:off x="1188632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0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12" name="Google Shape;9612;p37"/>
              <p:cNvSpPr/>
              <p:nvPr/>
            </p:nvSpPr>
            <p:spPr>
              <a:xfrm>
                <a:off x="1139133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13" name="Google Shape;9613;p37"/>
              <p:cNvSpPr/>
              <p:nvPr/>
            </p:nvSpPr>
            <p:spPr>
              <a:xfrm>
                <a:off x="1089481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0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14" name="Google Shape;9614;p37"/>
              <p:cNvSpPr/>
              <p:nvPr/>
            </p:nvSpPr>
            <p:spPr>
              <a:xfrm>
                <a:off x="1039982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15" name="Google Shape;9615;p37"/>
              <p:cNvSpPr/>
              <p:nvPr/>
            </p:nvSpPr>
            <p:spPr>
              <a:xfrm>
                <a:off x="990483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16" name="Google Shape;9616;p37"/>
              <p:cNvSpPr/>
              <p:nvPr/>
            </p:nvSpPr>
            <p:spPr>
              <a:xfrm>
                <a:off x="940984" y="1624765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17" name="Google Shape;9617;p37"/>
              <p:cNvSpPr/>
              <p:nvPr/>
            </p:nvSpPr>
            <p:spPr>
              <a:xfrm>
                <a:off x="891486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0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18" name="Google Shape;9618;p37"/>
              <p:cNvSpPr/>
              <p:nvPr/>
            </p:nvSpPr>
            <p:spPr>
              <a:xfrm>
                <a:off x="841987" y="1624765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0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19" name="Google Shape;9619;p37"/>
              <p:cNvSpPr/>
              <p:nvPr/>
            </p:nvSpPr>
            <p:spPr>
              <a:xfrm>
                <a:off x="1337128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30" y="0"/>
                      <a:pt x="0" y="29"/>
                      <a:pt x="0" y="66"/>
                    </a:cubicBezTo>
                    <a:cubicBezTo>
                      <a:pt x="0" y="102"/>
                      <a:pt x="30" y="131"/>
                      <a:pt x="65" y="131"/>
                    </a:cubicBezTo>
                    <a:cubicBezTo>
                      <a:pt x="102" y="131"/>
                      <a:pt x="132" y="102"/>
                      <a:pt x="132" y="66"/>
                    </a:cubicBezTo>
                    <a:cubicBezTo>
                      <a:pt x="132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20" name="Google Shape;9620;p37"/>
              <p:cNvSpPr/>
              <p:nvPr/>
            </p:nvSpPr>
            <p:spPr>
              <a:xfrm>
                <a:off x="1287630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21" name="Google Shape;9621;p37"/>
              <p:cNvSpPr/>
              <p:nvPr/>
            </p:nvSpPr>
            <p:spPr>
              <a:xfrm>
                <a:off x="1237977" y="157511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22" name="Google Shape;9622;p37"/>
              <p:cNvSpPr/>
              <p:nvPr/>
            </p:nvSpPr>
            <p:spPr>
              <a:xfrm>
                <a:off x="118863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23" name="Google Shape;9623;p37"/>
              <p:cNvSpPr/>
              <p:nvPr/>
            </p:nvSpPr>
            <p:spPr>
              <a:xfrm>
                <a:off x="1139133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24" name="Google Shape;9624;p37"/>
              <p:cNvSpPr/>
              <p:nvPr/>
            </p:nvSpPr>
            <p:spPr>
              <a:xfrm>
                <a:off x="1089481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25" name="Google Shape;9625;p37"/>
              <p:cNvSpPr/>
              <p:nvPr/>
            </p:nvSpPr>
            <p:spPr>
              <a:xfrm>
                <a:off x="1039982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2"/>
                      <a:pt x="30" y="131"/>
                      <a:pt x="66" y="131"/>
                    </a:cubicBezTo>
                    <a:cubicBezTo>
                      <a:pt x="103" y="131"/>
                      <a:pt x="132" y="102"/>
                      <a:pt x="132" y="66"/>
                    </a:cubicBezTo>
                    <a:cubicBezTo>
                      <a:pt x="132" y="29"/>
                      <a:pt x="103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26" name="Google Shape;9626;p37"/>
              <p:cNvSpPr/>
              <p:nvPr/>
            </p:nvSpPr>
            <p:spPr>
              <a:xfrm>
                <a:off x="990483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27" name="Google Shape;9627;p37"/>
              <p:cNvSpPr/>
              <p:nvPr/>
            </p:nvSpPr>
            <p:spPr>
              <a:xfrm>
                <a:off x="940984" y="157511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5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28" name="Google Shape;9628;p37"/>
              <p:cNvSpPr/>
              <p:nvPr/>
            </p:nvSpPr>
            <p:spPr>
              <a:xfrm>
                <a:off x="891486" y="1575113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6"/>
                    </a:cubicBezTo>
                    <a:cubicBezTo>
                      <a:pt x="0" y="102"/>
                      <a:pt x="29" y="131"/>
                      <a:pt x="65" y="131"/>
                    </a:cubicBezTo>
                    <a:cubicBezTo>
                      <a:pt x="102" y="131"/>
                      <a:pt x="131" y="102"/>
                      <a:pt x="131" y="66"/>
                    </a:cubicBezTo>
                    <a:cubicBezTo>
                      <a:pt x="131" y="29"/>
                      <a:pt x="102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29" name="Google Shape;9629;p37"/>
              <p:cNvSpPr/>
              <p:nvPr/>
            </p:nvSpPr>
            <p:spPr>
              <a:xfrm>
                <a:off x="841987" y="157511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6"/>
                    </a:cubicBezTo>
                    <a:cubicBezTo>
                      <a:pt x="1" y="105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30" name="Google Shape;9630;p37"/>
              <p:cNvSpPr/>
              <p:nvPr/>
            </p:nvSpPr>
            <p:spPr>
              <a:xfrm>
                <a:off x="1337128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31" name="Google Shape;9631;p37"/>
              <p:cNvSpPr/>
              <p:nvPr/>
            </p:nvSpPr>
            <p:spPr>
              <a:xfrm>
                <a:off x="1287630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32" name="Google Shape;9632;p37"/>
              <p:cNvSpPr/>
              <p:nvPr/>
            </p:nvSpPr>
            <p:spPr>
              <a:xfrm>
                <a:off x="1237977" y="1525614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33" name="Google Shape;9633;p37"/>
              <p:cNvSpPr/>
              <p:nvPr/>
            </p:nvSpPr>
            <p:spPr>
              <a:xfrm>
                <a:off x="1188632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1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34" name="Google Shape;9634;p37"/>
              <p:cNvSpPr/>
              <p:nvPr/>
            </p:nvSpPr>
            <p:spPr>
              <a:xfrm>
                <a:off x="1139133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35" name="Google Shape;9635;p37"/>
              <p:cNvSpPr/>
              <p:nvPr/>
            </p:nvSpPr>
            <p:spPr>
              <a:xfrm>
                <a:off x="1089481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36" name="Google Shape;9636;p37"/>
              <p:cNvSpPr/>
              <p:nvPr/>
            </p:nvSpPr>
            <p:spPr>
              <a:xfrm>
                <a:off x="1039982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37" name="Google Shape;9637;p37"/>
              <p:cNvSpPr/>
              <p:nvPr/>
            </p:nvSpPr>
            <p:spPr>
              <a:xfrm>
                <a:off x="990483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38" name="Google Shape;9638;p37"/>
              <p:cNvSpPr/>
              <p:nvPr/>
            </p:nvSpPr>
            <p:spPr>
              <a:xfrm>
                <a:off x="940984" y="1525614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39" name="Google Shape;9639;p37"/>
              <p:cNvSpPr/>
              <p:nvPr/>
            </p:nvSpPr>
            <p:spPr>
              <a:xfrm>
                <a:off x="891486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40" name="Google Shape;9640;p37"/>
              <p:cNvSpPr/>
              <p:nvPr/>
            </p:nvSpPr>
            <p:spPr>
              <a:xfrm>
                <a:off x="841987" y="1525614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41" name="Google Shape;9641;p37"/>
              <p:cNvSpPr/>
              <p:nvPr/>
            </p:nvSpPr>
            <p:spPr>
              <a:xfrm>
                <a:off x="1337128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7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42" name="Google Shape;9642;p37"/>
              <p:cNvSpPr/>
              <p:nvPr/>
            </p:nvSpPr>
            <p:spPr>
              <a:xfrm>
                <a:off x="1287630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43" name="Google Shape;9643;p37"/>
              <p:cNvSpPr/>
              <p:nvPr/>
            </p:nvSpPr>
            <p:spPr>
              <a:xfrm>
                <a:off x="1237977" y="147611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44" name="Google Shape;9644;p37"/>
              <p:cNvSpPr/>
              <p:nvPr/>
            </p:nvSpPr>
            <p:spPr>
              <a:xfrm>
                <a:off x="1188632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2" y="70"/>
                      <a:pt x="123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45" name="Google Shape;9645;p37"/>
              <p:cNvSpPr/>
              <p:nvPr/>
            </p:nvSpPr>
            <p:spPr>
              <a:xfrm>
                <a:off x="1139133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46" name="Google Shape;9646;p37"/>
              <p:cNvSpPr/>
              <p:nvPr/>
            </p:nvSpPr>
            <p:spPr>
              <a:xfrm>
                <a:off x="1089481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2"/>
                    </a:cubicBezTo>
                    <a:cubicBezTo>
                      <a:pt x="154" y="70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47" name="Google Shape;9647;p37"/>
              <p:cNvSpPr/>
              <p:nvPr/>
            </p:nvSpPr>
            <p:spPr>
              <a:xfrm>
                <a:off x="1039982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48" name="Google Shape;9648;p37"/>
              <p:cNvSpPr/>
              <p:nvPr/>
            </p:nvSpPr>
            <p:spPr>
              <a:xfrm>
                <a:off x="990483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49" name="Google Shape;9649;p37"/>
              <p:cNvSpPr/>
              <p:nvPr/>
            </p:nvSpPr>
            <p:spPr>
              <a:xfrm>
                <a:off x="940984" y="147611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4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50" name="Google Shape;9650;p37"/>
              <p:cNvSpPr/>
              <p:nvPr/>
            </p:nvSpPr>
            <p:spPr>
              <a:xfrm>
                <a:off x="891486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2"/>
                    </a:cubicBezTo>
                    <a:cubicBezTo>
                      <a:pt x="153" y="70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51" name="Google Shape;9651;p37"/>
              <p:cNvSpPr/>
              <p:nvPr/>
            </p:nvSpPr>
            <p:spPr>
              <a:xfrm>
                <a:off x="841987" y="147611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2"/>
                    </a:cubicBezTo>
                    <a:cubicBezTo>
                      <a:pt x="153" y="70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52" name="Google Shape;9652;p37"/>
              <p:cNvSpPr/>
              <p:nvPr/>
            </p:nvSpPr>
            <p:spPr>
              <a:xfrm>
                <a:off x="1337128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30" y="1"/>
                      <a:pt x="0" y="30"/>
                      <a:pt x="0" y="66"/>
                    </a:cubicBezTo>
                    <a:cubicBezTo>
                      <a:pt x="0" y="103"/>
                      <a:pt x="30" y="132"/>
                      <a:pt x="65" y="132"/>
                    </a:cubicBezTo>
                    <a:cubicBezTo>
                      <a:pt x="102" y="132"/>
                      <a:pt x="132" y="103"/>
                      <a:pt x="132" y="66"/>
                    </a:cubicBezTo>
                    <a:cubicBezTo>
                      <a:pt x="132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53" name="Google Shape;9653;p37"/>
              <p:cNvSpPr/>
              <p:nvPr/>
            </p:nvSpPr>
            <p:spPr>
              <a:xfrm>
                <a:off x="1287630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54" name="Google Shape;9654;p37"/>
              <p:cNvSpPr/>
              <p:nvPr/>
            </p:nvSpPr>
            <p:spPr>
              <a:xfrm>
                <a:off x="1237977" y="1426463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2" y="30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100" y="126"/>
                      <a:pt x="113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55" name="Google Shape;9655;p37"/>
              <p:cNvSpPr/>
              <p:nvPr/>
            </p:nvSpPr>
            <p:spPr>
              <a:xfrm>
                <a:off x="118863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56" name="Google Shape;9656;p37"/>
              <p:cNvSpPr/>
              <p:nvPr/>
            </p:nvSpPr>
            <p:spPr>
              <a:xfrm>
                <a:off x="1139133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2" y="132"/>
                      <a:pt x="98" y="126"/>
                      <a:pt x="111" y="113"/>
                    </a:cubicBezTo>
                    <a:cubicBezTo>
                      <a:pt x="153" y="72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57" name="Google Shape;9657;p37"/>
              <p:cNvSpPr/>
              <p:nvPr/>
            </p:nvSpPr>
            <p:spPr>
              <a:xfrm>
                <a:off x="1089481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58" name="Google Shape;9658;p37"/>
              <p:cNvSpPr/>
              <p:nvPr/>
            </p:nvSpPr>
            <p:spPr>
              <a:xfrm>
                <a:off x="1039982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59" name="Google Shape;9659;p37"/>
              <p:cNvSpPr/>
              <p:nvPr/>
            </p:nvSpPr>
            <p:spPr>
              <a:xfrm>
                <a:off x="990483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4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60" name="Google Shape;9660;p37"/>
              <p:cNvSpPr/>
              <p:nvPr/>
            </p:nvSpPr>
            <p:spPr>
              <a:xfrm>
                <a:off x="940984" y="1426463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2" y="113"/>
                    </a:cubicBezTo>
                    <a:cubicBezTo>
                      <a:pt x="154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61" name="Google Shape;9661;p37"/>
              <p:cNvSpPr/>
              <p:nvPr/>
            </p:nvSpPr>
            <p:spPr>
              <a:xfrm>
                <a:off x="891486" y="1426463"/>
                <a:ext cx="20229" cy="20382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3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62" name="Google Shape;9662;p37"/>
              <p:cNvSpPr/>
              <p:nvPr/>
            </p:nvSpPr>
            <p:spPr>
              <a:xfrm>
                <a:off x="841987" y="1426463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8" y="126"/>
                      <a:pt x="112" y="113"/>
                    </a:cubicBezTo>
                    <a:cubicBezTo>
                      <a:pt x="153" y="72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63" name="Google Shape;9663;p37"/>
              <p:cNvSpPr/>
              <p:nvPr/>
            </p:nvSpPr>
            <p:spPr>
              <a:xfrm>
                <a:off x="1337128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7" y="0"/>
                    </a:moveTo>
                    <a:cubicBezTo>
                      <a:pt x="30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64" name="Google Shape;9664;p37"/>
              <p:cNvSpPr/>
              <p:nvPr/>
            </p:nvSpPr>
            <p:spPr>
              <a:xfrm>
                <a:off x="1287630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65" name="Google Shape;9665;p37"/>
              <p:cNvSpPr/>
              <p:nvPr/>
            </p:nvSpPr>
            <p:spPr>
              <a:xfrm>
                <a:off x="1237977" y="1377117"/>
                <a:ext cx="2375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1" extrusionOk="0">
                    <a:moveTo>
                      <a:pt x="67" y="0"/>
                    </a:moveTo>
                    <a:cubicBezTo>
                      <a:pt x="31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66" name="Google Shape;9666;p37"/>
              <p:cNvSpPr/>
              <p:nvPr/>
            </p:nvSpPr>
            <p:spPr>
              <a:xfrm>
                <a:off x="1188632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67" name="Google Shape;9667;p37"/>
              <p:cNvSpPr/>
              <p:nvPr/>
            </p:nvSpPr>
            <p:spPr>
              <a:xfrm>
                <a:off x="1139133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1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68" name="Google Shape;9668;p37"/>
              <p:cNvSpPr/>
              <p:nvPr/>
            </p:nvSpPr>
            <p:spPr>
              <a:xfrm>
                <a:off x="1089481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7" y="0"/>
                    </a:moveTo>
                    <a:cubicBezTo>
                      <a:pt x="31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3" y="131"/>
                      <a:pt x="99" y="125"/>
                      <a:pt x="112" y="111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69" name="Google Shape;9669;p37"/>
              <p:cNvSpPr/>
              <p:nvPr/>
            </p:nvSpPr>
            <p:spPr>
              <a:xfrm>
                <a:off x="1039982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99" y="125"/>
                      <a:pt x="113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70" name="Google Shape;9670;p37"/>
              <p:cNvSpPr/>
              <p:nvPr/>
            </p:nvSpPr>
            <p:spPr>
              <a:xfrm>
                <a:off x="990483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71" name="Google Shape;9671;p37"/>
              <p:cNvSpPr/>
              <p:nvPr/>
            </p:nvSpPr>
            <p:spPr>
              <a:xfrm>
                <a:off x="940984" y="1377117"/>
                <a:ext cx="23600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1" extrusionOk="0">
                    <a:moveTo>
                      <a:pt x="66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2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72" name="Google Shape;9672;p37"/>
              <p:cNvSpPr/>
              <p:nvPr/>
            </p:nvSpPr>
            <p:spPr>
              <a:xfrm>
                <a:off x="891486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5" y="0"/>
                    </a:moveTo>
                    <a:cubicBezTo>
                      <a:pt x="29" y="0"/>
                      <a:pt x="0" y="29"/>
                      <a:pt x="0" y="65"/>
                    </a:cubicBezTo>
                    <a:cubicBezTo>
                      <a:pt x="0" y="105"/>
                      <a:pt x="33" y="131"/>
                      <a:pt x="66" y="131"/>
                    </a:cubicBezTo>
                    <a:cubicBezTo>
                      <a:pt x="82" y="131"/>
                      <a:pt x="99" y="125"/>
                      <a:pt x="112" y="111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73" name="Google Shape;9673;p37"/>
              <p:cNvSpPr/>
              <p:nvPr/>
            </p:nvSpPr>
            <p:spPr>
              <a:xfrm>
                <a:off x="841987" y="1377117"/>
                <a:ext cx="23447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1" extrusionOk="0">
                    <a:moveTo>
                      <a:pt x="66" y="0"/>
                    </a:moveTo>
                    <a:cubicBezTo>
                      <a:pt x="30" y="0"/>
                      <a:pt x="1" y="29"/>
                      <a:pt x="1" y="65"/>
                    </a:cubicBezTo>
                    <a:cubicBezTo>
                      <a:pt x="1" y="105"/>
                      <a:pt x="32" y="131"/>
                      <a:pt x="66" y="131"/>
                    </a:cubicBezTo>
                    <a:cubicBezTo>
                      <a:pt x="82" y="131"/>
                      <a:pt x="98" y="125"/>
                      <a:pt x="112" y="111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74" name="Google Shape;9674;p37"/>
              <p:cNvSpPr/>
              <p:nvPr/>
            </p:nvSpPr>
            <p:spPr>
              <a:xfrm>
                <a:off x="1287630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75" name="Google Shape;9675;p37"/>
              <p:cNvSpPr/>
              <p:nvPr/>
            </p:nvSpPr>
            <p:spPr>
              <a:xfrm>
                <a:off x="1237977" y="1327465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0"/>
                    </a:moveTo>
                    <a:cubicBezTo>
                      <a:pt x="31" y="0"/>
                      <a:pt x="2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76" name="Google Shape;9676;p37"/>
              <p:cNvSpPr/>
              <p:nvPr/>
            </p:nvSpPr>
            <p:spPr>
              <a:xfrm>
                <a:off x="1188632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2" y="71"/>
                      <a:pt x="123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77" name="Google Shape;9677;p37"/>
              <p:cNvSpPr/>
              <p:nvPr/>
            </p:nvSpPr>
            <p:spPr>
              <a:xfrm>
                <a:off x="1139133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8" y="126"/>
                      <a:pt x="111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78" name="Google Shape;9678;p37"/>
              <p:cNvSpPr/>
              <p:nvPr/>
            </p:nvSpPr>
            <p:spPr>
              <a:xfrm>
                <a:off x="1089481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0"/>
                    </a:moveTo>
                    <a:cubicBezTo>
                      <a:pt x="31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3" y="132"/>
                      <a:pt x="99" y="126"/>
                      <a:pt x="112" y="112"/>
                    </a:cubicBezTo>
                    <a:cubicBezTo>
                      <a:pt x="154" y="71"/>
                      <a:pt x="125" y="0"/>
                      <a:pt x="6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79" name="Google Shape;9679;p37"/>
              <p:cNvSpPr/>
              <p:nvPr/>
            </p:nvSpPr>
            <p:spPr>
              <a:xfrm>
                <a:off x="1039982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7" y="132"/>
                    </a:cubicBezTo>
                    <a:cubicBezTo>
                      <a:pt x="83" y="132"/>
                      <a:pt x="99" y="126"/>
                      <a:pt x="113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80" name="Google Shape;9680;p37"/>
              <p:cNvSpPr/>
              <p:nvPr/>
            </p:nvSpPr>
            <p:spPr>
              <a:xfrm>
                <a:off x="990483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30" y="0"/>
                      <a:pt x="1" y="31"/>
                      <a:pt x="1" y="66"/>
                    </a:cubicBezTo>
                    <a:cubicBezTo>
                      <a:pt x="1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81" name="Google Shape;9681;p37"/>
              <p:cNvSpPr/>
              <p:nvPr/>
            </p:nvSpPr>
            <p:spPr>
              <a:xfrm>
                <a:off x="940984" y="1327465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2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4" y="71"/>
                      <a:pt x="124" y="0"/>
                      <a:pt x="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82" name="Google Shape;9682;p37"/>
              <p:cNvSpPr/>
              <p:nvPr/>
            </p:nvSpPr>
            <p:spPr>
              <a:xfrm>
                <a:off x="891486" y="1327465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0"/>
                    </a:moveTo>
                    <a:cubicBezTo>
                      <a:pt x="29" y="0"/>
                      <a:pt x="0" y="31"/>
                      <a:pt x="0" y="66"/>
                    </a:cubicBezTo>
                    <a:cubicBezTo>
                      <a:pt x="0" y="106"/>
                      <a:pt x="33" y="132"/>
                      <a:pt x="66" y="132"/>
                    </a:cubicBezTo>
                    <a:cubicBezTo>
                      <a:pt x="82" y="132"/>
                      <a:pt x="99" y="126"/>
                      <a:pt x="112" y="112"/>
                    </a:cubicBezTo>
                    <a:cubicBezTo>
                      <a:pt x="153" y="71"/>
                      <a:pt x="124" y="0"/>
                      <a:pt x="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83" name="Google Shape;9683;p37"/>
              <p:cNvSpPr/>
              <p:nvPr/>
            </p:nvSpPr>
            <p:spPr>
              <a:xfrm>
                <a:off x="1237977" y="1277966"/>
                <a:ext cx="23753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5" h="132" extrusionOk="0">
                    <a:moveTo>
                      <a:pt x="67" y="1"/>
                    </a:moveTo>
                    <a:cubicBezTo>
                      <a:pt x="31" y="1"/>
                      <a:pt x="1" y="30"/>
                      <a:pt x="1" y="66"/>
                    </a:cubicBezTo>
                    <a:cubicBezTo>
                      <a:pt x="1" y="105"/>
                      <a:pt x="33" y="131"/>
                      <a:pt x="67" y="131"/>
                    </a:cubicBezTo>
                    <a:cubicBezTo>
                      <a:pt x="83" y="131"/>
                      <a:pt x="100" y="126"/>
                      <a:pt x="113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84" name="Google Shape;9684;p37"/>
              <p:cNvSpPr/>
              <p:nvPr/>
            </p:nvSpPr>
            <p:spPr>
              <a:xfrm>
                <a:off x="118863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3"/>
                      <a:pt x="29" y="132"/>
                      <a:pt x="65" y="132"/>
                    </a:cubicBezTo>
                    <a:cubicBezTo>
                      <a:pt x="102" y="132"/>
                      <a:pt x="131" y="103"/>
                      <a:pt x="131" y="66"/>
                    </a:cubicBezTo>
                    <a:cubicBezTo>
                      <a:pt x="131" y="30"/>
                      <a:pt x="102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85" name="Google Shape;9685;p37"/>
              <p:cNvSpPr/>
              <p:nvPr/>
            </p:nvSpPr>
            <p:spPr>
              <a:xfrm>
                <a:off x="1139133" y="1277966"/>
                <a:ext cx="23447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3" h="132" extrusionOk="0">
                    <a:moveTo>
                      <a:pt x="65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2" y="131"/>
                      <a:pt x="98" y="126"/>
                      <a:pt x="111" y="113"/>
                    </a:cubicBezTo>
                    <a:cubicBezTo>
                      <a:pt x="153" y="71"/>
                      <a:pt x="124" y="1"/>
                      <a:pt x="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86" name="Google Shape;9686;p37"/>
              <p:cNvSpPr/>
              <p:nvPr/>
            </p:nvSpPr>
            <p:spPr>
              <a:xfrm>
                <a:off x="1089481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7" y="1"/>
                    </a:moveTo>
                    <a:cubicBezTo>
                      <a:pt x="31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5" y="1"/>
                      <a:pt x="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87" name="Google Shape;9687;p37"/>
              <p:cNvSpPr/>
              <p:nvPr/>
            </p:nvSpPr>
            <p:spPr>
              <a:xfrm>
                <a:off x="1039982" y="1277966"/>
                <a:ext cx="20229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3"/>
                      <a:pt x="30" y="132"/>
                      <a:pt x="66" y="132"/>
                    </a:cubicBezTo>
                    <a:cubicBezTo>
                      <a:pt x="103" y="132"/>
                      <a:pt x="132" y="103"/>
                      <a:pt x="132" y="66"/>
                    </a:cubicBezTo>
                    <a:cubicBezTo>
                      <a:pt x="132" y="30"/>
                      <a:pt x="103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88" name="Google Shape;9688;p37"/>
              <p:cNvSpPr/>
              <p:nvPr/>
            </p:nvSpPr>
            <p:spPr>
              <a:xfrm>
                <a:off x="990483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30" y="1"/>
                      <a:pt x="1" y="30"/>
                      <a:pt x="1" y="66"/>
                    </a:cubicBezTo>
                    <a:cubicBezTo>
                      <a:pt x="1" y="105"/>
                      <a:pt x="34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3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89" name="Google Shape;9689;p37"/>
              <p:cNvSpPr/>
              <p:nvPr/>
            </p:nvSpPr>
            <p:spPr>
              <a:xfrm>
                <a:off x="940984" y="1277966"/>
                <a:ext cx="23600" cy="20229"/>
              </a:xfrm>
              <a:custGeom>
                <a:avLst/>
                <a:gdLst/>
                <a:ahLst/>
                <a:cxnLst/>
                <a:rect l="l" t="t" r="r" b="b"/>
                <a:pathLst>
                  <a:path w="154" h="132" extrusionOk="0">
                    <a:moveTo>
                      <a:pt x="66" y="1"/>
                    </a:moveTo>
                    <a:cubicBezTo>
                      <a:pt x="29" y="1"/>
                      <a:pt x="0" y="30"/>
                      <a:pt x="0" y="66"/>
                    </a:cubicBezTo>
                    <a:cubicBezTo>
                      <a:pt x="0" y="105"/>
                      <a:pt x="33" y="131"/>
                      <a:pt x="67" y="131"/>
                    </a:cubicBezTo>
                    <a:cubicBezTo>
                      <a:pt x="83" y="131"/>
                      <a:pt x="99" y="126"/>
                      <a:pt x="112" y="113"/>
                    </a:cubicBezTo>
                    <a:cubicBezTo>
                      <a:pt x="154" y="71"/>
                      <a:pt x="124" y="1"/>
                      <a:pt x="6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690" name="Google Shape;9690;p37"/>
            <p:cNvGrpSpPr/>
            <p:nvPr/>
          </p:nvGrpSpPr>
          <p:grpSpPr>
            <a:xfrm>
              <a:off x="1515648" y="1674751"/>
              <a:ext cx="497400" cy="497400"/>
              <a:chOff x="1515648" y="1674751"/>
              <a:chExt cx="497400" cy="497400"/>
            </a:xfrm>
          </p:grpSpPr>
          <p:sp>
            <p:nvSpPr>
              <p:cNvPr id="9691" name="Google Shape;9691;p37"/>
              <p:cNvSpPr/>
              <p:nvPr/>
            </p:nvSpPr>
            <p:spPr>
              <a:xfrm>
                <a:off x="1515648" y="1674751"/>
                <a:ext cx="497400" cy="497400"/>
              </a:xfrm>
              <a:prstGeom prst="roundRect">
                <a:avLst>
                  <a:gd name="adj" fmla="val 23388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692" name="Google Shape;9692;p37"/>
              <p:cNvSpPr/>
              <p:nvPr/>
            </p:nvSpPr>
            <p:spPr>
              <a:xfrm>
                <a:off x="1624885" y="1781164"/>
                <a:ext cx="278929" cy="284564"/>
              </a:xfrm>
              <a:custGeom>
                <a:avLst/>
                <a:gdLst/>
                <a:ahLst/>
                <a:cxnLst/>
                <a:rect l="l" t="t" r="r" b="b"/>
                <a:pathLst>
                  <a:path w="5284" h="5391" extrusionOk="0">
                    <a:moveTo>
                      <a:pt x="1837" y="185"/>
                    </a:moveTo>
                    <a:lnTo>
                      <a:pt x="1837" y="185"/>
                    </a:lnTo>
                    <a:cubicBezTo>
                      <a:pt x="1847" y="210"/>
                      <a:pt x="1853" y="232"/>
                      <a:pt x="1834" y="238"/>
                    </a:cubicBezTo>
                    <a:lnTo>
                      <a:pt x="1809" y="222"/>
                    </a:lnTo>
                    <a:lnTo>
                      <a:pt x="1818" y="191"/>
                    </a:lnTo>
                    <a:lnTo>
                      <a:pt x="1837" y="185"/>
                    </a:lnTo>
                    <a:close/>
                    <a:moveTo>
                      <a:pt x="2492" y="197"/>
                    </a:moveTo>
                    <a:cubicBezTo>
                      <a:pt x="2508" y="197"/>
                      <a:pt x="2508" y="219"/>
                      <a:pt x="2508" y="219"/>
                    </a:cubicBezTo>
                    <a:cubicBezTo>
                      <a:pt x="2508" y="219"/>
                      <a:pt x="2511" y="244"/>
                      <a:pt x="2492" y="247"/>
                    </a:cubicBezTo>
                    <a:cubicBezTo>
                      <a:pt x="2483" y="232"/>
                      <a:pt x="2473" y="216"/>
                      <a:pt x="2470" y="197"/>
                    </a:cubicBezTo>
                    <a:lnTo>
                      <a:pt x="2489" y="197"/>
                    </a:lnTo>
                    <a:cubicBezTo>
                      <a:pt x="2490" y="197"/>
                      <a:pt x="2491" y="197"/>
                      <a:pt x="2492" y="197"/>
                    </a:cubicBezTo>
                    <a:close/>
                    <a:moveTo>
                      <a:pt x="2325" y="262"/>
                    </a:moveTo>
                    <a:cubicBezTo>
                      <a:pt x="2332" y="262"/>
                      <a:pt x="2333" y="266"/>
                      <a:pt x="2335" y="285"/>
                    </a:cubicBezTo>
                    <a:lnTo>
                      <a:pt x="2317" y="288"/>
                    </a:lnTo>
                    <a:lnTo>
                      <a:pt x="2295" y="266"/>
                    </a:lnTo>
                    <a:lnTo>
                      <a:pt x="2313" y="263"/>
                    </a:lnTo>
                    <a:cubicBezTo>
                      <a:pt x="2318" y="262"/>
                      <a:pt x="2322" y="262"/>
                      <a:pt x="2325" y="262"/>
                    </a:cubicBezTo>
                    <a:close/>
                    <a:moveTo>
                      <a:pt x="2148" y="288"/>
                    </a:moveTo>
                    <a:cubicBezTo>
                      <a:pt x="2154" y="288"/>
                      <a:pt x="2155" y="293"/>
                      <a:pt x="2157" y="310"/>
                    </a:cubicBezTo>
                    <a:lnTo>
                      <a:pt x="2141" y="313"/>
                    </a:lnTo>
                    <a:lnTo>
                      <a:pt x="2119" y="294"/>
                    </a:lnTo>
                    <a:lnTo>
                      <a:pt x="2135" y="291"/>
                    </a:lnTo>
                    <a:cubicBezTo>
                      <a:pt x="2141" y="289"/>
                      <a:pt x="2145" y="288"/>
                      <a:pt x="2148" y="288"/>
                    </a:cubicBezTo>
                    <a:close/>
                    <a:moveTo>
                      <a:pt x="2278" y="306"/>
                    </a:moveTo>
                    <a:cubicBezTo>
                      <a:pt x="2276" y="306"/>
                      <a:pt x="2272" y="309"/>
                      <a:pt x="2266" y="319"/>
                    </a:cubicBezTo>
                    <a:cubicBezTo>
                      <a:pt x="2279" y="317"/>
                      <a:pt x="2282" y="306"/>
                      <a:pt x="2278" y="306"/>
                    </a:cubicBezTo>
                    <a:close/>
                    <a:moveTo>
                      <a:pt x="3232" y="257"/>
                    </a:moveTo>
                    <a:cubicBezTo>
                      <a:pt x="3235" y="257"/>
                      <a:pt x="3237" y="261"/>
                      <a:pt x="3235" y="269"/>
                    </a:cubicBezTo>
                    <a:cubicBezTo>
                      <a:pt x="3229" y="285"/>
                      <a:pt x="3219" y="301"/>
                      <a:pt x="3203" y="313"/>
                    </a:cubicBezTo>
                    <a:cubicBezTo>
                      <a:pt x="3203" y="313"/>
                      <a:pt x="3196" y="320"/>
                      <a:pt x="3191" y="320"/>
                    </a:cubicBezTo>
                    <a:cubicBezTo>
                      <a:pt x="3187" y="320"/>
                      <a:pt x="3185" y="317"/>
                      <a:pt x="3188" y="307"/>
                    </a:cubicBezTo>
                    <a:lnTo>
                      <a:pt x="3194" y="285"/>
                    </a:lnTo>
                    <a:cubicBezTo>
                      <a:pt x="3209" y="270"/>
                      <a:pt x="3224" y="257"/>
                      <a:pt x="3232" y="257"/>
                    </a:cubicBezTo>
                    <a:close/>
                    <a:moveTo>
                      <a:pt x="1623" y="291"/>
                    </a:moveTo>
                    <a:cubicBezTo>
                      <a:pt x="1629" y="291"/>
                      <a:pt x="1632" y="296"/>
                      <a:pt x="1640" y="310"/>
                    </a:cubicBezTo>
                    <a:cubicBezTo>
                      <a:pt x="1640" y="310"/>
                      <a:pt x="1649" y="335"/>
                      <a:pt x="1630" y="341"/>
                    </a:cubicBezTo>
                    <a:lnTo>
                      <a:pt x="1605" y="326"/>
                    </a:lnTo>
                    <a:cubicBezTo>
                      <a:pt x="1593" y="304"/>
                      <a:pt x="1611" y="294"/>
                      <a:pt x="1611" y="294"/>
                    </a:cubicBezTo>
                    <a:cubicBezTo>
                      <a:pt x="1617" y="292"/>
                      <a:pt x="1620" y="291"/>
                      <a:pt x="1623" y="291"/>
                    </a:cubicBezTo>
                    <a:close/>
                    <a:moveTo>
                      <a:pt x="2017" y="299"/>
                    </a:moveTo>
                    <a:cubicBezTo>
                      <a:pt x="2023" y="299"/>
                      <a:pt x="2029" y="305"/>
                      <a:pt x="2031" y="316"/>
                    </a:cubicBezTo>
                    <a:cubicBezTo>
                      <a:pt x="2038" y="341"/>
                      <a:pt x="2038" y="341"/>
                      <a:pt x="2019" y="344"/>
                    </a:cubicBezTo>
                    <a:cubicBezTo>
                      <a:pt x="2007" y="348"/>
                      <a:pt x="1999" y="350"/>
                      <a:pt x="1994" y="350"/>
                    </a:cubicBezTo>
                    <a:cubicBezTo>
                      <a:pt x="1986" y="350"/>
                      <a:pt x="1989" y="343"/>
                      <a:pt x="1997" y="322"/>
                    </a:cubicBezTo>
                    <a:lnTo>
                      <a:pt x="1997" y="322"/>
                    </a:lnTo>
                    <a:lnTo>
                      <a:pt x="1994" y="326"/>
                    </a:lnTo>
                    <a:cubicBezTo>
                      <a:pt x="2001" y="308"/>
                      <a:pt x="2010" y="299"/>
                      <a:pt x="2017" y="299"/>
                    </a:cubicBezTo>
                    <a:close/>
                    <a:moveTo>
                      <a:pt x="2107" y="403"/>
                    </a:moveTo>
                    <a:cubicBezTo>
                      <a:pt x="2107" y="410"/>
                      <a:pt x="2108" y="417"/>
                      <a:pt x="2110" y="426"/>
                    </a:cubicBezTo>
                    <a:cubicBezTo>
                      <a:pt x="2113" y="428"/>
                      <a:pt x="2115" y="430"/>
                      <a:pt x="2117" y="432"/>
                    </a:cubicBezTo>
                    <a:lnTo>
                      <a:pt x="2117" y="432"/>
                    </a:lnTo>
                    <a:cubicBezTo>
                      <a:pt x="2114" y="426"/>
                      <a:pt x="2110" y="417"/>
                      <a:pt x="2107" y="403"/>
                    </a:cubicBezTo>
                    <a:close/>
                    <a:moveTo>
                      <a:pt x="2117" y="432"/>
                    </a:moveTo>
                    <a:lnTo>
                      <a:pt x="2117" y="432"/>
                    </a:lnTo>
                    <a:cubicBezTo>
                      <a:pt x="2119" y="437"/>
                      <a:pt x="2122" y="439"/>
                      <a:pt x="2122" y="439"/>
                    </a:cubicBezTo>
                    <a:cubicBezTo>
                      <a:pt x="2123" y="439"/>
                      <a:pt x="2121" y="436"/>
                      <a:pt x="2117" y="432"/>
                    </a:cubicBezTo>
                    <a:close/>
                    <a:moveTo>
                      <a:pt x="3843" y="398"/>
                    </a:moveTo>
                    <a:cubicBezTo>
                      <a:pt x="3862" y="407"/>
                      <a:pt x="3862" y="407"/>
                      <a:pt x="3849" y="429"/>
                    </a:cubicBezTo>
                    <a:cubicBezTo>
                      <a:pt x="3839" y="446"/>
                      <a:pt x="3820" y="457"/>
                      <a:pt x="3805" y="457"/>
                    </a:cubicBezTo>
                    <a:cubicBezTo>
                      <a:pt x="3800" y="457"/>
                      <a:pt x="3796" y="456"/>
                      <a:pt x="3793" y="454"/>
                    </a:cubicBezTo>
                    <a:cubicBezTo>
                      <a:pt x="3774" y="448"/>
                      <a:pt x="3799" y="401"/>
                      <a:pt x="3843" y="398"/>
                    </a:cubicBezTo>
                    <a:close/>
                    <a:moveTo>
                      <a:pt x="880" y="750"/>
                    </a:moveTo>
                    <a:lnTo>
                      <a:pt x="880" y="750"/>
                    </a:lnTo>
                    <a:cubicBezTo>
                      <a:pt x="880" y="750"/>
                      <a:pt x="883" y="754"/>
                      <a:pt x="888" y="760"/>
                    </a:cubicBezTo>
                    <a:lnTo>
                      <a:pt x="888" y="760"/>
                    </a:lnTo>
                    <a:cubicBezTo>
                      <a:pt x="888" y="759"/>
                      <a:pt x="888" y="759"/>
                      <a:pt x="888" y="758"/>
                    </a:cubicBezTo>
                    <a:cubicBezTo>
                      <a:pt x="882" y="753"/>
                      <a:pt x="880" y="750"/>
                      <a:pt x="880" y="750"/>
                    </a:cubicBezTo>
                    <a:close/>
                    <a:moveTo>
                      <a:pt x="549" y="1397"/>
                    </a:moveTo>
                    <a:cubicBezTo>
                      <a:pt x="568" y="1413"/>
                      <a:pt x="590" y="1426"/>
                      <a:pt x="580" y="1441"/>
                    </a:cubicBezTo>
                    <a:lnTo>
                      <a:pt x="571" y="1454"/>
                    </a:lnTo>
                    <a:cubicBezTo>
                      <a:pt x="559" y="1444"/>
                      <a:pt x="546" y="1432"/>
                      <a:pt x="540" y="1413"/>
                    </a:cubicBezTo>
                    <a:lnTo>
                      <a:pt x="549" y="1397"/>
                    </a:lnTo>
                    <a:close/>
                    <a:moveTo>
                      <a:pt x="293" y="2074"/>
                    </a:moveTo>
                    <a:cubicBezTo>
                      <a:pt x="297" y="2074"/>
                      <a:pt x="301" y="2076"/>
                      <a:pt x="308" y="2077"/>
                    </a:cubicBezTo>
                    <a:cubicBezTo>
                      <a:pt x="333" y="2084"/>
                      <a:pt x="323" y="2118"/>
                      <a:pt x="320" y="2134"/>
                    </a:cubicBezTo>
                    <a:cubicBezTo>
                      <a:pt x="315" y="2136"/>
                      <a:pt x="310" y="2137"/>
                      <a:pt x="305" y="2137"/>
                    </a:cubicBezTo>
                    <a:cubicBezTo>
                      <a:pt x="285" y="2137"/>
                      <a:pt x="271" y="2118"/>
                      <a:pt x="276" y="2106"/>
                    </a:cubicBezTo>
                    <a:cubicBezTo>
                      <a:pt x="283" y="2081"/>
                      <a:pt x="285" y="2074"/>
                      <a:pt x="293" y="2074"/>
                    </a:cubicBezTo>
                    <a:close/>
                    <a:moveTo>
                      <a:pt x="5183" y="2524"/>
                    </a:moveTo>
                    <a:cubicBezTo>
                      <a:pt x="5200" y="2524"/>
                      <a:pt x="5212" y="2528"/>
                      <a:pt x="5212" y="2541"/>
                    </a:cubicBezTo>
                    <a:cubicBezTo>
                      <a:pt x="5238" y="2559"/>
                      <a:pt x="5237" y="2568"/>
                      <a:pt x="5224" y="2568"/>
                    </a:cubicBezTo>
                    <a:cubicBezTo>
                      <a:pt x="5211" y="2568"/>
                      <a:pt x="5187" y="2560"/>
                      <a:pt x="5162" y="2541"/>
                    </a:cubicBezTo>
                    <a:cubicBezTo>
                      <a:pt x="5112" y="2526"/>
                      <a:pt x="5112" y="2526"/>
                      <a:pt x="5162" y="2526"/>
                    </a:cubicBezTo>
                    <a:cubicBezTo>
                      <a:pt x="5169" y="2525"/>
                      <a:pt x="5177" y="2524"/>
                      <a:pt x="5183" y="2524"/>
                    </a:cubicBezTo>
                    <a:close/>
                    <a:moveTo>
                      <a:pt x="4705" y="2908"/>
                    </a:moveTo>
                    <a:lnTo>
                      <a:pt x="4701" y="2924"/>
                    </a:lnTo>
                    <a:cubicBezTo>
                      <a:pt x="4698" y="2939"/>
                      <a:pt x="4723" y="2942"/>
                      <a:pt x="4748" y="2945"/>
                    </a:cubicBezTo>
                    <a:lnTo>
                      <a:pt x="4752" y="2930"/>
                    </a:lnTo>
                    <a:cubicBezTo>
                      <a:pt x="4739" y="2917"/>
                      <a:pt x="4720" y="2911"/>
                      <a:pt x="4705" y="2908"/>
                    </a:cubicBezTo>
                    <a:close/>
                    <a:moveTo>
                      <a:pt x="5099" y="2992"/>
                    </a:moveTo>
                    <a:cubicBezTo>
                      <a:pt x="5124" y="2996"/>
                      <a:pt x="5121" y="3014"/>
                      <a:pt x="5118" y="3030"/>
                    </a:cubicBezTo>
                    <a:cubicBezTo>
                      <a:pt x="5116" y="3043"/>
                      <a:pt x="5115" y="3047"/>
                      <a:pt x="5106" y="3047"/>
                    </a:cubicBezTo>
                    <a:cubicBezTo>
                      <a:pt x="5102" y="3047"/>
                      <a:pt x="5097" y="3047"/>
                      <a:pt x="5090" y="3046"/>
                    </a:cubicBezTo>
                    <a:cubicBezTo>
                      <a:pt x="5090" y="3046"/>
                      <a:pt x="5068" y="3024"/>
                      <a:pt x="5071" y="3005"/>
                    </a:cubicBezTo>
                    <a:lnTo>
                      <a:pt x="5099" y="2992"/>
                    </a:lnTo>
                    <a:close/>
                    <a:moveTo>
                      <a:pt x="5071" y="3199"/>
                    </a:moveTo>
                    <a:cubicBezTo>
                      <a:pt x="5089" y="3199"/>
                      <a:pt x="5087" y="3206"/>
                      <a:pt x="5081" y="3231"/>
                    </a:cubicBezTo>
                    <a:cubicBezTo>
                      <a:pt x="5075" y="3247"/>
                      <a:pt x="5072" y="3260"/>
                      <a:pt x="5056" y="3260"/>
                    </a:cubicBezTo>
                    <a:cubicBezTo>
                      <a:pt x="5053" y="3260"/>
                      <a:pt x="5050" y="3260"/>
                      <a:pt x="5046" y="3259"/>
                    </a:cubicBezTo>
                    <a:lnTo>
                      <a:pt x="5049" y="3243"/>
                    </a:lnTo>
                    <a:cubicBezTo>
                      <a:pt x="5052" y="3244"/>
                      <a:pt x="5054" y="3244"/>
                      <a:pt x="5056" y="3244"/>
                    </a:cubicBezTo>
                    <a:cubicBezTo>
                      <a:pt x="5067" y="3244"/>
                      <a:pt x="5059" y="3233"/>
                      <a:pt x="5043" y="3233"/>
                    </a:cubicBezTo>
                    <a:cubicBezTo>
                      <a:pt x="5039" y="3233"/>
                      <a:pt x="5033" y="3234"/>
                      <a:pt x="5027" y="3237"/>
                    </a:cubicBezTo>
                    <a:lnTo>
                      <a:pt x="4977" y="3224"/>
                    </a:lnTo>
                    <a:cubicBezTo>
                      <a:pt x="4980" y="3212"/>
                      <a:pt x="5001" y="3201"/>
                      <a:pt x="5023" y="3201"/>
                    </a:cubicBezTo>
                    <a:cubicBezTo>
                      <a:pt x="5027" y="3201"/>
                      <a:pt x="5032" y="3201"/>
                      <a:pt x="5037" y="3202"/>
                    </a:cubicBezTo>
                    <a:cubicBezTo>
                      <a:pt x="5053" y="3201"/>
                      <a:pt x="5064" y="3199"/>
                      <a:pt x="5071" y="3199"/>
                    </a:cubicBezTo>
                    <a:close/>
                    <a:moveTo>
                      <a:pt x="5193" y="3296"/>
                    </a:moveTo>
                    <a:lnTo>
                      <a:pt x="5162" y="3309"/>
                    </a:lnTo>
                    <a:lnTo>
                      <a:pt x="5159" y="3328"/>
                    </a:lnTo>
                    <a:cubicBezTo>
                      <a:pt x="5167" y="3330"/>
                      <a:pt x="5172" y="3332"/>
                      <a:pt x="5176" y="3332"/>
                    </a:cubicBezTo>
                    <a:cubicBezTo>
                      <a:pt x="5182" y="3332"/>
                      <a:pt x="5183" y="3327"/>
                      <a:pt x="5187" y="3315"/>
                    </a:cubicBezTo>
                    <a:lnTo>
                      <a:pt x="5193" y="3296"/>
                    </a:lnTo>
                    <a:close/>
                    <a:moveTo>
                      <a:pt x="323" y="3334"/>
                    </a:moveTo>
                    <a:cubicBezTo>
                      <a:pt x="331" y="3334"/>
                      <a:pt x="338" y="3336"/>
                      <a:pt x="339" y="3343"/>
                    </a:cubicBezTo>
                    <a:lnTo>
                      <a:pt x="320" y="3369"/>
                    </a:lnTo>
                    <a:lnTo>
                      <a:pt x="292" y="3359"/>
                    </a:lnTo>
                    <a:lnTo>
                      <a:pt x="289" y="3340"/>
                    </a:lnTo>
                    <a:cubicBezTo>
                      <a:pt x="301" y="3337"/>
                      <a:pt x="313" y="3334"/>
                      <a:pt x="323" y="3334"/>
                    </a:cubicBezTo>
                    <a:close/>
                    <a:moveTo>
                      <a:pt x="257" y="3608"/>
                    </a:moveTo>
                    <a:cubicBezTo>
                      <a:pt x="265" y="3608"/>
                      <a:pt x="271" y="3611"/>
                      <a:pt x="273" y="3619"/>
                    </a:cubicBezTo>
                    <a:lnTo>
                      <a:pt x="280" y="3635"/>
                    </a:lnTo>
                    <a:cubicBezTo>
                      <a:pt x="269" y="3639"/>
                      <a:pt x="258" y="3640"/>
                      <a:pt x="247" y="3640"/>
                    </a:cubicBezTo>
                    <a:cubicBezTo>
                      <a:pt x="240" y="3640"/>
                      <a:pt x="233" y="3639"/>
                      <a:pt x="226" y="3638"/>
                    </a:cubicBezTo>
                    <a:lnTo>
                      <a:pt x="220" y="3619"/>
                    </a:lnTo>
                    <a:cubicBezTo>
                      <a:pt x="233" y="3614"/>
                      <a:pt x="246" y="3608"/>
                      <a:pt x="257" y="3608"/>
                    </a:cubicBezTo>
                    <a:close/>
                    <a:moveTo>
                      <a:pt x="584" y="3814"/>
                    </a:moveTo>
                    <a:cubicBezTo>
                      <a:pt x="593" y="3829"/>
                      <a:pt x="540" y="3839"/>
                      <a:pt x="518" y="3851"/>
                    </a:cubicBezTo>
                    <a:cubicBezTo>
                      <a:pt x="508" y="3835"/>
                      <a:pt x="508" y="3835"/>
                      <a:pt x="530" y="3823"/>
                    </a:cubicBezTo>
                    <a:cubicBezTo>
                      <a:pt x="546" y="3817"/>
                      <a:pt x="565" y="3814"/>
                      <a:pt x="584" y="3814"/>
                    </a:cubicBezTo>
                    <a:close/>
                    <a:moveTo>
                      <a:pt x="4551" y="4064"/>
                    </a:moveTo>
                    <a:cubicBezTo>
                      <a:pt x="4567" y="4086"/>
                      <a:pt x="4570" y="4114"/>
                      <a:pt x="4557" y="4139"/>
                    </a:cubicBezTo>
                    <a:cubicBezTo>
                      <a:pt x="4555" y="4142"/>
                      <a:pt x="4552" y="4144"/>
                      <a:pt x="4550" y="4144"/>
                    </a:cubicBezTo>
                    <a:cubicBezTo>
                      <a:pt x="4539" y="4144"/>
                      <a:pt x="4527" y="4127"/>
                      <a:pt x="4529" y="4092"/>
                    </a:cubicBezTo>
                    <a:lnTo>
                      <a:pt x="4551" y="4064"/>
                    </a:lnTo>
                    <a:close/>
                    <a:moveTo>
                      <a:pt x="802" y="4158"/>
                    </a:moveTo>
                    <a:cubicBezTo>
                      <a:pt x="806" y="4158"/>
                      <a:pt x="810" y="4160"/>
                      <a:pt x="812" y="4165"/>
                    </a:cubicBezTo>
                    <a:lnTo>
                      <a:pt x="806" y="4193"/>
                    </a:lnTo>
                    <a:lnTo>
                      <a:pt x="775" y="4196"/>
                    </a:lnTo>
                    <a:lnTo>
                      <a:pt x="765" y="4180"/>
                    </a:lnTo>
                    <a:cubicBezTo>
                      <a:pt x="779" y="4169"/>
                      <a:pt x="792" y="4158"/>
                      <a:pt x="802" y="4158"/>
                    </a:cubicBezTo>
                    <a:close/>
                    <a:moveTo>
                      <a:pt x="4452" y="4127"/>
                    </a:moveTo>
                    <a:cubicBezTo>
                      <a:pt x="4441" y="4127"/>
                      <a:pt x="4431" y="4139"/>
                      <a:pt x="4413" y="4155"/>
                    </a:cubicBezTo>
                    <a:cubicBezTo>
                      <a:pt x="4404" y="4168"/>
                      <a:pt x="4410" y="4199"/>
                      <a:pt x="4410" y="4199"/>
                    </a:cubicBezTo>
                    <a:cubicBezTo>
                      <a:pt x="4416" y="4204"/>
                      <a:pt x="4422" y="4206"/>
                      <a:pt x="4427" y="4206"/>
                    </a:cubicBezTo>
                    <a:cubicBezTo>
                      <a:pt x="4437" y="4206"/>
                      <a:pt x="4445" y="4198"/>
                      <a:pt x="4454" y="4190"/>
                    </a:cubicBezTo>
                    <a:cubicBezTo>
                      <a:pt x="4498" y="4180"/>
                      <a:pt x="4485" y="4149"/>
                      <a:pt x="4466" y="4133"/>
                    </a:cubicBezTo>
                    <a:cubicBezTo>
                      <a:pt x="4461" y="4129"/>
                      <a:pt x="4457" y="4127"/>
                      <a:pt x="4452" y="4127"/>
                    </a:cubicBezTo>
                    <a:close/>
                    <a:moveTo>
                      <a:pt x="2313" y="4502"/>
                    </a:moveTo>
                    <a:cubicBezTo>
                      <a:pt x="2307" y="4502"/>
                      <a:pt x="2298" y="4513"/>
                      <a:pt x="2285" y="4541"/>
                    </a:cubicBezTo>
                    <a:cubicBezTo>
                      <a:pt x="2279" y="4566"/>
                      <a:pt x="2279" y="4566"/>
                      <a:pt x="2295" y="4566"/>
                    </a:cubicBezTo>
                    <a:cubicBezTo>
                      <a:pt x="2304" y="4553"/>
                      <a:pt x="2313" y="4537"/>
                      <a:pt x="2317" y="4519"/>
                    </a:cubicBezTo>
                    <a:cubicBezTo>
                      <a:pt x="2318" y="4508"/>
                      <a:pt x="2316" y="4502"/>
                      <a:pt x="2313" y="4502"/>
                    </a:cubicBezTo>
                    <a:close/>
                    <a:moveTo>
                      <a:pt x="3981" y="4757"/>
                    </a:moveTo>
                    <a:lnTo>
                      <a:pt x="4009" y="4769"/>
                    </a:lnTo>
                    <a:cubicBezTo>
                      <a:pt x="4024" y="4791"/>
                      <a:pt x="4006" y="4801"/>
                      <a:pt x="3990" y="4810"/>
                    </a:cubicBezTo>
                    <a:lnTo>
                      <a:pt x="3977" y="4788"/>
                    </a:lnTo>
                    <a:lnTo>
                      <a:pt x="3981" y="4757"/>
                    </a:lnTo>
                    <a:close/>
                    <a:moveTo>
                      <a:pt x="3896" y="4691"/>
                    </a:moveTo>
                    <a:cubicBezTo>
                      <a:pt x="3896" y="4691"/>
                      <a:pt x="3893" y="4722"/>
                      <a:pt x="3893" y="4751"/>
                    </a:cubicBezTo>
                    <a:cubicBezTo>
                      <a:pt x="3897" y="4800"/>
                      <a:pt x="3898" y="4820"/>
                      <a:pt x="3894" y="4820"/>
                    </a:cubicBezTo>
                    <a:cubicBezTo>
                      <a:pt x="3891" y="4820"/>
                      <a:pt x="3885" y="4810"/>
                      <a:pt x="3874" y="4791"/>
                    </a:cubicBezTo>
                    <a:cubicBezTo>
                      <a:pt x="3855" y="4769"/>
                      <a:pt x="3852" y="4735"/>
                      <a:pt x="3865" y="4710"/>
                    </a:cubicBezTo>
                    <a:lnTo>
                      <a:pt x="3896" y="4691"/>
                    </a:lnTo>
                    <a:close/>
                    <a:moveTo>
                      <a:pt x="1680" y="4899"/>
                    </a:moveTo>
                    <a:cubicBezTo>
                      <a:pt x="1682" y="4899"/>
                      <a:pt x="1684" y="4900"/>
                      <a:pt x="1687" y="4901"/>
                    </a:cubicBezTo>
                    <a:lnTo>
                      <a:pt x="1693" y="4932"/>
                    </a:lnTo>
                    <a:lnTo>
                      <a:pt x="1665" y="4945"/>
                    </a:lnTo>
                    <a:lnTo>
                      <a:pt x="1649" y="4939"/>
                    </a:lnTo>
                    <a:cubicBezTo>
                      <a:pt x="1657" y="4920"/>
                      <a:pt x="1667" y="4899"/>
                      <a:pt x="1680" y="4899"/>
                    </a:cubicBezTo>
                    <a:close/>
                    <a:moveTo>
                      <a:pt x="3036" y="4966"/>
                    </a:moveTo>
                    <a:cubicBezTo>
                      <a:pt x="3039" y="4966"/>
                      <a:pt x="3042" y="4969"/>
                      <a:pt x="3044" y="4976"/>
                    </a:cubicBezTo>
                    <a:lnTo>
                      <a:pt x="3040" y="4976"/>
                    </a:lnTo>
                    <a:cubicBezTo>
                      <a:pt x="3059" y="4976"/>
                      <a:pt x="3028" y="5004"/>
                      <a:pt x="3012" y="5008"/>
                    </a:cubicBezTo>
                    <a:lnTo>
                      <a:pt x="3006" y="4982"/>
                    </a:lnTo>
                    <a:cubicBezTo>
                      <a:pt x="3019" y="4980"/>
                      <a:pt x="3029" y="4966"/>
                      <a:pt x="3036" y="4966"/>
                    </a:cubicBezTo>
                    <a:close/>
                    <a:moveTo>
                      <a:pt x="3395" y="4948"/>
                    </a:moveTo>
                    <a:cubicBezTo>
                      <a:pt x="3398" y="4964"/>
                      <a:pt x="3398" y="4982"/>
                      <a:pt x="3391" y="5001"/>
                    </a:cubicBezTo>
                    <a:lnTo>
                      <a:pt x="3376" y="5008"/>
                    </a:lnTo>
                    <a:cubicBezTo>
                      <a:pt x="3370" y="4982"/>
                      <a:pt x="3360" y="4957"/>
                      <a:pt x="3379" y="4954"/>
                    </a:cubicBezTo>
                    <a:lnTo>
                      <a:pt x="3395" y="4948"/>
                    </a:lnTo>
                    <a:close/>
                    <a:moveTo>
                      <a:pt x="1790" y="4942"/>
                    </a:moveTo>
                    <a:cubicBezTo>
                      <a:pt x="1793" y="4942"/>
                      <a:pt x="1797" y="4944"/>
                      <a:pt x="1803" y="4948"/>
                    </a:cubicBezTo>
                    <a:cubicBezTo>
                      <a:pt x="1806" y="4964"/>
                      <a:pt x="1806" y="4982"/>
                      <a:pt x="1803" y="5001"/>
                    </a:cubicBezTo>
                    <a:cubicBezTo>
                      <a:pt x="1799" y="5009"/>
                      <a:pt x="1795" y="5013"/>
                      <a:pt x="1791" y="5013"/>
                    </a:cubicBezTo>
                    <a:cubicBezTo>
                      <a:pt x="1783" y="5013"/>
                      <a:pt x="1776" y="4998"/>
                      <a:pt x="1778" y="4964"/>
                    </a:cubicBezTo>
                    <a:cubicBezTo>
                      <a:pt x="1783" y="4948"/>
                      <a:pt x="1786" y="4942"/>
                      <a:pt x="1790" y="4942"/>
                    </a:cubicBezTo>
                    <a:close/>
                    <a:moveTo>
                      <a:pt x="2088" y="4999"/>
                    </a:moveTo>
                    <a:cubicBezTo>
                      <a:pt x="2095" y="4999"/>
                      <a:pt x="2105" y="5015"/>
                      <a:pt x="2116" y="5017"/>
                    </a:cubicBezTo>
                    <a:cubicBezTo>
                      <a:pt x="2124" y="5037"/>
                      <a:pt x="2127" y="5044"/>
                      <a:pt x="2119" y="5044"/>
                    </a:cubicBezTo>
                    <a:cubicBezTo>
                      <a:pt x="2114" y="5044"/>
                      <a:pt x="2106" y="5042"/>
                      <a:pt x="2094" y="5039"/>
                    </a:cubicBezTo>
                    <a:cubicBezTo>
                      <a:pt x="2075" y="5033"/>
                      <a:pt x="2082" y="5008"/>
                      <a:pt x="2082" y="5008"/>
                    </a:cubicBezTo>
                    <a:cubicBezTo>
                      <a:pt x="2083" y="5001"/>
                      <a:pt x="2085" y="4999"/>
                      <a:pt x="2088" y="4999"/>
                    </a:cubicBezTo>
                    <a:close/>
                    <a:moveTo>
                      <a:pt x="3559" y="4969"/>
                    </a:moveTo>
                    <a:cubicBezTo>
                      <a:pt x="3572" y="4969"/>
                      <a:pt x="3564" y="4999"/>
                      <a:pt x="3564" y="5048"/>
                    </a:cubicBezTo>
                    <a:cubicBezTo>
                      <a:pt x="3553" y="5064"/>
                      <a:pt x="3546" y="5072"/>
                      <a:pt x="3543" y="5072"/>
                    </a:cubicBezTo>
                    <a:cubicBezTo>
                      <a:pt x="3539" y="5072"/>
                      <a:pt x="3539" y="5059"/>
                      <a:pt x="3539" y="5029"/>
                    </a:cubicBezTo>
                    <a:lnTo>
                      <a:pt x="3554" y="4970"/>
                    </a:lnTo>
                    <a:cubicBezTo>
                      <a:pt x="3556" y="4969"/>
                      <a:pt x="3557" y="4969"/>
                      <a:pt x="3559" y="4969"/>
                    </a:cubicBezTo>
                    <a:close/>
                    <a:moveTo>
                      <a:pt x="2417" y="5045"/>
                    </a:moveTo>
                    <a:cubicBezTo>
                      <a:pt x="2436" y="5045"/>
                      <a:pt x="2451" y="5073"/>
                      <a:pt x="2451" y="5073"/>
                    </a:cubicBezTo>
                    <a:cubicBezTo>
                      <a:pt x="2449" y="5093"/>
                      <a:pt x="2436" y="5095"/>
                      <a:pt x="2431" y="5095"/>
                    </a:cubicBezTo>
                    <a:cubicBezTo>
                      <a:pt x="2430" y="5095"/>
                      <a:pt x="2429" y="5095"/>
                      <a:pt x="2429" y="5095"/>
                    </a:cubicBezTo>
                    <a:cubicBezTo>
                      <a:pt x="2411" y="5095"/>
                      <a:pt x="2395" y="5095"/>
                      <a:pt x="2398" y="5067"/>
                    </a:cubicBezTo>
                    <a:cubicBezTo>
                      <a:pt x="2398" y="5067"/>
                      <a:pt x="2398" y="5045"/>
                      <a:pt x="2417" y="5045"/>
                    </a:cubicBezTo>
                    <a:close/>
                    <a:moveTo>
                      <a:pt x="2737" y="5158"/>
                    </a:moveTo>
                    <a:lnTo>
                      <a:pt x="2755" y="5180"/>
                    </a:lnTo>
                    <a:lnTo>
                      <a:pt x="2737" y="5183"/>
                    </a:lnTo>
                    <a:cubicBezTo>
                      <a:pt x="2718" y="5183"/>
                      <a:pt x="2718" y="5183"/>
                      <a:pt x="2718" y="5158"/>
                    </a:cubicBezTo>
                    <a:close/>
                    <a:moveTo>
                      <a:pt x="2918" y="5123"/>
                    </a:moveTo>
                    <a:cubicBezTo>
                      <a:pt x="2921" y="5149"/>
                      <a:pt x="2925" y="5174"/>
                      <a:pt x="2906" y="5174"/>
                    </a:cubicBezTo>
                    <a:cubicBezTo>
                      <a:pt x="2900" y="5182"/>
                      <a:pt x="2895" y="5185"/>
                      <a:pt x="2890" y="5185"/>
                    </a:cubicBezTo>
                    <a:cubicBezTo>
                      <a:pt x="2879" y="5185"/>
                      <a:pt x="2872" y="5162"/>
                      <a:pt x="2881" y="5127"/>
                    </a:cubicBezTo>
                    <a:cubicBezTo>
                      <a:pt x="2893" y="5127"/>
                      <a:pt x="2906" y="5123"/>
                      <a:pt x="2918" y="5123"/>
                    </a:cubicBezTo>
                    <a:close/>
                    <a:moveTo>
                      <a:pt x="2530" y="5205"/>
                    </a:moveTo>
                    <a:cubicBezTo>
                      <a:pt x="2514" y="5205"/>
                      <a:pt x="2514" y="5227"/>
                      <a:pt x="2514" y="5227"/>
                    </a:cubicBezTo>
                    <a:cubicBezTo>
                      <a:pt x="2514" y="5227"/>
                      <a:pt x="2511" y="5252"/>
                      <a:pt x="2530" y="5255"/>
                    </a:cubicBezTo>
                    <a:lnTo>
                      <a:pt x="2548" y="5255"/>
                    </a:lnTo>
                    <a:cubicBezTo>
                      <a:pt x="2548" y="5236"/>
                      <a:pt x="2542" y="5221"/>
                      <a:pt x="2533" y="5205"/>
                    </a:cubicBezTo>
                    <a:cubicBezTo>
                      <a:pt x="2532" y="5205"/>
                      <a:pt x="2531" y="5205"/>
                      <a:pt x="2530" y="5205"/>
                    </a:cubicBezTo>
                    <a:close/>
                    <a:moveTo>
                      <a:pt x="3197" y="5208"/>
                    </a:moveTo>
                    <a:lnTo>
                      <a:pt x="3200" y="5233"/>
                    </a:lnTo>
                    <a:lnTo>
                      <a:pt x="3207" y="5255"/>
                    </a:lnTo>
                    <a:lnTo>
                      <a:pt x="3197" y="5208"/>
                    </a:lnTo>
                    <a:close/>
                    <a:moveTo>
                      <a:pt x="2646" y="0"/>
                    </a:moveTo>
                    <a:cubicBezTo>
                      <a:pt x="2624" y="0"/>
                      <a:pt x="2603" y="14"/>
                      <a:pt x="2599" y="40"/>
                    </a:cubicBezTo>
                    <a:cubicBezTo>
                      <a:pt x="2595" y="15"/>
                      <a:pt x="2577" y="15"/>
                      <a:pt x="2558" y="15"/>
                    </a:cubicBezTo>
                    <a:cubicBezTo>
                      <a:pt x="2537" y="31"/>
                      <a:pt x="2505" y="39"/>
                      <a:pt x="2479" y="39"/>
                    </a:cubicBezTo>
                    <a:cubicBezTo>
                      <a:pt x="2457" y="39"/>
                      <a:pt x="2440" y="33"/>
                      <a:pt x="2439" y="22"/>
                    </a:cubicBezTo>
                    <a:lnTo>
                      <a:pt x="2420" y="22"/>
                    </a:lnTo>
                    <a:cubicBezTo>
                      <a:pt x="2409" y="38"/>
                      <a:pt x="2390" y="50"/>
                      <a:pt x="2370" y="50"/>
                    </a:cubicBezTo>
                    <a:cubicBezTo>
                      <a:pt x="2368" y="50"/>
                      <a:pt x="2366" y="50"/>
                      <a:pt x="2364" y="50"/>
                    </a:cubicBezTo>
                    <a:cubicBezTo>
                      <a:pt x="2342" y="50"/>
                      <a:pt x="2320" y="62"/>
                      <a:pt x="2310" y="84"/>
                    </a:cubicBezTo>
                    <a:cubicBezTo>
                      <a:pt x="2304" y="100"/>
                      <a:pt x="2288" y="109"/>
                      <a:pt x="2276" y="116"/>
                    </a:cubicBezTo>
                    <a:cubicBezTo>
                      <a:pt x="2257" y="116"/>
                      <a:pt x="2270" y="91"/>
                      <a:pt x="2285" y="62"/>
                    </a:cubicBezTo>
                    <a:cubicBezTo>
                      <a:pt x="2299" y="51"/>
                      <a:pt x="2300" y="45"/>
                      <a:pt x="2292" y="45"/>
                    </a:cubicBezTo>
                    <a:cubicBezTo>
                      <a:pt x="2280" y="45"/>
                      <a:pt x="2245" y="62"/>
                      <a:pt x="2213" y="97"/>
                    </a:cubicBezTo>
                    <a:cubicBezTo>
                      <a:pt x="2189" y="127"/>
                      <a:pt x="2178" y="142"/>
                      <a:pt x="2175" y="142"/>
                    </a:cubicBezTo>
                    <a:cubicBezTo>
                      <a:pt x="2173" y="142"/>
                      <a:pt x="2180" y="128"/>
                      <a:pt x="2194" y="100"/>
                    </a:cubicBezTo>
                    <a:cubicBezTo>
                      <a:pt x="2205" y="81"/>
                      <a:pt x="2216" y="61"/>
                      <a:pt x="2210" y="61"/>
                    </a:cubicBezTo>
                    <a:cubicBezTo>
                      <a:pt x="2208" y="61"/>
                      <a:pt x="2202" y="65"/>
                      <a:pt x="2191" y="75"/>
                    </a:cubicBezTo>
                    <a:cubicBezTo>
                      <a:pt x="2191" y="75"/>
                      <a:pt x="2150" y="81"/>
                      <a:pt x="2157" y="106"/>
                    </a:cubicBezTo>
                    <a:cubicBezTo>
                      <a:pt x="2138" y="109"/>
                      <a:pt x="2119" y="113"/>
                      <a:pt x="2100" y="116"/>
                    </a:cubicBezTo>
                    <a:cubicBezTo>
                      <a:pt x="2084" y="110"/>
                      <a:pt x="2065" y="106"/>
                      <a:pt x="2047" y="106"/>
                    </a:cubicBezTo>
                    <a:cubicBezTo>
                      <a:pt x="2037" y="106"/>
                      <a:pt x="2028" y="107"/>
                      <a:pt x="2019" y="109"/>
                    </a:cubicBezTo>
                    <a:cubicBezTo>
                      <a:pt x="2012" y="126"/>
                      <a:pt x="2009" y="134"/>
                      <a:pt x="2003" y="134"/>
                    </a:cubicBezTo>
                    <a:cubicBezTo>
                      <a:pt x="1999" y="134"/>
                      <a:pt x="1993" y="129"/>
                      <a:pt x="1981" y="119"/>
                    </a:cubicBezTo>
                    <a:cubicBezTo>
                      <a:pt x="1979" y="109"/>
                      <a:pt x="1975" y="104"/>
                      <a:pt x="1971" y="104"/>
                    </a:cubicBezTo>
                    <a:cubicBezTo>
                      <a:pt x="1965" y="104"/>
                      <a:pt x="1961" y="119"/>
                      <a:pt x="1969" y="150"/>
                    </a:cubicBezTo>
                    <a:cubicBezTo>
                      <a:pt x="1961" y="167"/>
                      <a:pt x="1952" y="174"/>
                      <a:pt x="1940" y="174"/>
                    </a:cubicBezTo>
                    <a:cubicBezTo>
                      <a:pt x="1932" y="174"/>
                      <a:pt x="1923" y="170"/>
                      <a:pt x="1912" y="163"/>
                    </a:cubicBezTo>
                    <a:cubicBezTo>
                      <a:pt x="1904" y="137"/>
                      <a:pt x="1894" y="126"/>
                      <a:pt x="1888" y="126"/>
                    </a:cubicBezTo>
                    <a:cubicBezTo>
                      <a:pt x="1883" y="126"/>
                      <a:pt x="1881" y="133"/>
                      <a:pt x="1884" y="144"/>
                    </a:cubicBezTo>
                    <a:cubicBezTo>
                      <a:pt x="1881" y="160"/>
                      <a:pt x="1868" y="172"/>
                      <a:pt x="1856" y="178"/>
                    </a:cubicBezTo>
                    <a:cubicBezTo>
                      <a:pt x="1855" y="175"/>
                      <a:pt x="1849" y="173"/>
                      <a:pt x="1840" y="173"/>
                    </a:cubicBezTo>
                    <a:cubicBezTo>
                      <a:pt x="1793" y="173"/>
                      <a:pt x="1651" y="216"/>
                      <a:pt x="1521" y="282"/>
                    </a:cubicBezTo>
                    <a:cubicBezTo>
                      <a:pt x="1502" y="297"/>
                      <a:pt x="1496" y="322"/>
                      <a:pt x="1505" y="344"/>
                    </a:cubicBezTo>
                    <a:cubicBezTo>
                      <a:pt x="1515" y="364"/>
                      <a:pt x="1518" y="370"/>
                      <a:pt x="1517" y="370"/>
                    </a:cubicBezTo>
                    <a:cubicBezTo>
                      <a:pt x="1515" y="370"/>
                      <a:pt x="1505" y="359"/>
                      <a:pt x="1489" y="351"/>
                    </a:cubicBezTo>
                    <a:cubicBezTo>
                      <a:pt x="1468" y="325"/>
                      <a:pt x="1449" y="314"/>
                      <a:pt x="1438" y="314"/>
                    </a:cubicBezTo>
                    <a:cubicBezTo>
                      <a:pt x="1424" y="314"/>
                      <a:pt x="1424" y="335"/>
                      <a:pt x="1455" y="369"/>
                    </a:cubicBezTo>
                    <a:cubicBezTo>
                      <a:pt x="1476" y="388"/>
                      <a:pt x="1486" y="396"/>
                      <a:pt x="1483" y="396"/>
                    </a:cubicBezTo>
                    <a:cubicBezTo>
                      <a:pt x="1479" y="396"/>
                      <a:pt x="1464" y="389"/>
                      <a:pt x="1436" y="376"/>
                    </a:cubicBezTo>
                    <a:cubicBezTo>
                      <a:pt x="1425" y="371"/>
                      <a:pt x="1418" y="368"/>
                      <a:pt x="1414" y="368"/>
                    </a:cubicBezTo>
                    <a:cubicBezTo>
                      <a:pt x="1407" y="368"/>
                      <a:pt x="1405" y="375"/>
                      <a:pt x="1402" y="395"/>
                    </a:cubicBezTo>
                    <a:cubicBezTo>
                      <a:pt x="1409" y="408"/>
                      <a:pt x="1406" y="416"/>
                      <a:pt x="1400" y="416"/>
                    </a:cubicBezTo>
                    <a:cubicBezTo>
                      <a:pt x="1396" y="416"/>
                      <a:pt x="1391" y="413"/>
                      <a:pt x="1386" y="404"/>
                    </a:cubicBezTo>
                    <a:cubicBezTo>
                      <a:pt x="1369" y="396"/>
                      <a:pt x="1352" y="389"/>
                      <a:pt x="1344" y="389"/>
                    </a:cubicBezTo>
                    <a:cubicBezTo>
                      <a:pt x="1338" y="389"/>
                      <a:pt x="1337" y="392"/>
                      <a:pt x="1342" y="401"/>
                    </a:cubicBezTo>
                    <a:cubicBezTo>
                      <a:pt x="1335" y="404"/>
                      <a:pt x="1327" y="405"/>
                      <a:pt x="1320" y="405"/>
                    </a:cubicBezTo>
                    <a:cubicBezTo>
                      <a:pt x="1311" y="405"/>
                      <a:pt x="1302" y="403"/>
                      <a:pt x="1295" y="398"/>
                    </a:cubicBezTo>
                    <a:cubicBezTo>
                      <a:pt x="1291" y="397"/>
                      <a:pt x="1288" y="396"/>
                      <a:pt x="1285" y="396"/>
                    </a:cubicBezTo>
                    <a:cubicBezTo>
                      <a:pt x="1263" y="396"/>
                      <a:pt x="1260" y="423"/>
                      <a:pt x="1257" y="451"/>
                    </a:cubicBezTo>
                    <a:cubicBezTo>
                      <a:pt x="1245" y="492"/>
                      <a:pt x="1234" y="513"/>
                      <a:pt x="1225" y="513"/>
                    </a:cubicBezTo>
                    <a:cubicBezTo>
                      <a:pt x="1218" y="513"/>
                      <a:pt x="1213" y="502"/>
                      <a:pt x="1207" y="479"/>
                    </a:cubicBezTo>
                    <a:cubicBezTo>
                      <a:pt x="1204" y="466"/>
                      <a:pt x="1198" y="461"/>
                      <a:pt x="1190" y="461"/>
                    </a:cubicBezTo>
                    <a:cubicBezTo>
                      <a:pt x="1166" y="461"/>
                      <a:pt x="1130" y="514"/>
                      <a:pt x="1141" y="554"/>
                    </a:cubicBezTo>
                    <a:cubicBezTo>
                      <a:pt x="1149" y="588"/>
                      <a:pt x="1153" y="600"/>
                      <a:pt x="1152" y="600"/>
                    </a:cubicBezTo>
                    <a:cubicBezTo>
                      <a:pt x="1150" y="600"/>
                      <a:pt x="1147" y="596"/>
                      <a:pt x="1141" y="589"/>
                    </a:cubicBezTo>
                    <a:cubicBezTo>
                      <a:pt x="1134" y="579"/>
                      <a:pt x="1127" y="576"/>
                      <a:pt x="1121" y="576"/>
                    </a:cubicBezTo>
                    <a:cubicBezTo>
                      <a:pt x="1115" y="576"/>
                      <a:pt x="1110" y="579"/>
                      <a:pt x="1110" y="579"/>
                    </a:cubicBezTo>
                    <a:cubicBezTo>
                      <a:pt x="1101" y="585"/>
                      <a:pt x="1092" y="592"/>
                      <a:pt x="1082" y="592"/>
                    </a:cubicBezTo>
                    <a:cubicBezTo>
                      <a:pt x="1076" y="592"/>
                      <a:pt x="1069" y="588"/>
                      <a:pt x="1063" y="579"/>
                    </a:cubicBezTo>
                    <a:cubicBezTo>
                      <a:pt x="1051" y="595"/>
                      <a:pt x="1038" y="614"/>
                      <a:pt x="1032" y="636"/>
                    </a:cubicBezTo>
                    <a:cubicBezTo>
                      <a:pt x="1032" y="678"/>
                      <a:pt x="1003" y="700"/>
                      <a:pt x="970" y="700"/>
                    </a:cubicBezTo>
                    <a:cubicBezTo>
                      <a:pt x="956" y="700"/>
                      <a:pt x="942" y="696"/>
                      <a:pt x="928" y="689"/>
                    </a:cubicBezTo>
                    <a:lnTo>
                      <a:pt x="916" y="733"/>
                    </a:lnTo>
                    <a:cubicBezTo>
                      <a:pt x="929" y="768"/>
                      <a:pt x="934" y="793"/>
                      <a:pt x="925" y="793"/>
                    </a:cubicBezTo>
                    <a:cubicBezTo>
                      <a:pt x="921" y="793"/>
                      <a:pt x="914" y="788"/>
                      <a:pt x="903" y="777"/>
                    </a:cubicBezTo>
                    <a:cubicBezTo>
                      <a:pt x="898" y="771"/>
                      <a:pt x="892" y="764"/>
                      <a:pt x="888" y="760"/>
                    </a:cubicBezTo>
                    <a:lnTo>
                      <a:pt x="888" y="760"/>
                    </a:lnTo>
                    <a:cubicBezTo>
                      <a:pt x="900" y="794"/>
                      <a:pt x="868" y="820"/>
                      <a:pt x="835" y="820"/>
                    </a:cubicBezTo>
                    <a:cubicBezTo>
                      <a:pt x="822" y="820"/>
                      <a:pt x="808" y="815"/>
                      <a:pt x="797" y="805"/>
                    </a:cubicBezTo>
                    <a:cubicBezTo>
                      <a:pt x="788" y="795"/>
                      <a:pt x="784" y="791"/>
                      <a:pt x="779" y="791"/>
                    </a:cubicBezTo>
                    <a:cubicBezTo>
                      <a:pt x="775" y="791"/>
                      <a:pt x="771" y="794"/>
                      <a:pt x="765" y="802"/>
                    </a:cubicBezTo>
                    <a:lnTo>
                      <a:pt x="784" y="818"/>
                    </a:lnTo>
                    <a:cubicBezTo>
                      <a:pt x="800" y="836"/>
                      <a:pt x="819" y="855"/>
                      <a:pt x="806" y="868"/>
                    </a:cubicBezTo>
                    <a:cubicBezTo>
                      <a:pt x="798" y="878"/>
                      <a:pt x="789" y="887"/>
                      <a:pt x="779" y="887"/>
                    </a:cubicBezTo>
                    <a:cubicBezTo>
                      <a:pt x="774" y="887"/>
                      <a:pt x="768" y="885"/>
                      <a:pt x="762" y="880"/>
                    </a:cubicBezTo>
                    <a:cubicBezTo>
                      <a:pt x="750" y="878"/>
                      <a:pt x="738" y="876"/>
                      <a:pt x="729" y="876"/>
                    </a:cubicBezTo>
                    <a:cubicBezTo>
                      <a:pt x="714" y="876"/>
                      <a:pt x="707" y="880"/>
                      <a:pt x="718" y="890"/>
                    </a:cubicBezTo>
                    <a:cubicBezTo>
                      <a:pt x="708" y="897"/>
                      <a:pt x="693" y="903"/>
                      <a:pt x="680" y="903"/>
                    </a:cubicBezTo>
                    <a:cubicBezTo>
                      <a:pt x="677" y="903"/>
                      <a:pt x="674" y="903"/>
                      <a:pt x="671" y="902"/>
                    </a:cubicBezTo>
                    <a:cubicBezTo>
                      <a:pt x="659" y="915"/>
                      <a:pt x="646" y="930"/>
                      <a:pt x="618" y="959"/>
                    </a:cubicBezTo>
                    <a:cubicBezTo>
                      <a:pt x="623" y="984"/>
                      <a:pt x="607" y="1010"/>
                      <a:pt x="591" y="1010"/>
                    </a:cubicBezTo>
                    <a:cubicBezTo>
                      <a:pt x="588" y="1010"/>
                      <a:pt x="584" y="1009"/>
                      <a:pt x="580" y="1006"/>
                    </a:cubicBezTo>
                    <a:cubicBezTo>
                      <a:pt x="568" y="1021"/>
                      <a:pt x="562" y="1043"/>
                      <a:pt x="565" y="1065"/>
                    </a:cubicBezTo>
                    <a:cubicBezTo>
                      <a:pt x="546" y="1088"/>
                      <a:pt x="536" y="1103"/>
                      <a:pt x="524" y="1103"/>
                    </a:cubicBezTo>
                    <a:cubicBezTo>
                      <a:pt x="519" y="1103"/>
                      <a:pt x="514" y="1101"/>
                      <a:pt x="508" y="1097"/>
                    </a:cubicBezTo>
                    <a:cubicBezTo>
                      <a:pt x="501" y="1092"/>
                      <a:pt x="496" y="1088"/>
                      <a:pt x="494" y="1088"/>
                    </a:cubicBezTo>
                    <a:cubicBezTo>
                      <a:pt x="491" y="1088"/>
                      <a:pt x="492" y="1095"/>
                      <a:pt x="496" y="1112"/>
                    </a:cubicBezTo>
                    <a:cubicBezTo>
                      <a:pt x="518" y="1128"/>
                      <a:pt x="505" y="1144"/>
                      <a:pt x="493" y="1159"/>
                    </a:cubicBezTo>
                    <a:cubicBezTo>
                      <a:pt x="483" y="1175"/>
                      <a:pt x="471" y="1191"/>
                      <a:pt x="471" y="1191"/>
                    </a:cubicBezTo>
                    <a:cubicBezTo>
                      <a:pt x="493" y="1206"/>
                      <a:pt x="490" y="1203"/>
                      <a:pt x="480" y="1222"/>
                    </a:cubicBezTo>
                    <a:cubicBezTo>
                      <a:pt x="471" y="1238"/>
                      <a:pt x="417" y="1272"/>
                      <a:pt x="408" y="1288"/>
                    </a:cubicBezTo>
                    <a:cubicBezTo>
                      <a:pt x="383" y="1328"/>
                      <a:pt x="378" y="1336"/>
                      <a:pt x="393" y="1336"/>
                    </a:cubicBezTo>
                    <a:cubicBezTo>
                      <a:pt x="397" y="1336"/>
                      <a:pt x="402" y="1335"/>
                      <a:pt x="408" y="1335"/>
                    </a:cubicBezTo>
                    <a:cubicBezTo>
                      <a:pt x="411" y="1330"/>
                      <a:pt x="415" y="1328"/>
                      <a:pt x="418" y="1328"/>
                    </a:cubicBezTo>
                    <a:cubicBezTo>
                      <a:pt x="425" y="1328"/>
                      <a:pt x="427" y="1338"/>
                      <a:pt x="399" y="1350"/>
                    </a:cubicBezTo>
                    <a:cubicBezTo>
                      <a:pt x="389" y="1369"/>
                      <a:pt x="333" y="1404"/>
                      <a:pt x="308" y="1457"/>
                    </a:cubicBezTo>
                    <a:cubicBezTo>
                      <a:pt x="273" y="1526"/>
                      <a:pt x="273" y="1526"/>
                      <a:pt x="298" y="1538"/>
                    </a:cubicBezTo>
                    <a:cubicBezTo>
                      <a:pt x="344" y="1541"/>
                      <a:pt x="344" y="1555"/>
                      <a:pt x="309" y="1555"/>
                    </a:cubicBezTo>
                    <a:cubicBezTo>
                      <a:pt x="303" y="1555"/>
                      <a:pt x="297" y="1555"/>
                      <a:pt x="289" y="1554"/>
                    </a:cubicBezTo>
                    <a:cubicBezTo>
                      <a:pt x="226" y="1570"/>
                      <a:pt x="217" y="1585"/>
                      <a:pt x="239" y="1598"/>
                    </a:cubicBezTo>
                    <a:cubicBezTo>
                      <a:pt x="255" y="1626"/>
                      <a:pt x="255" y="1623"/>
                      <a:pt x="245" y="1642"/>
                    </a:cubicBezTo>
                    <a:cubicBezTo>
                      <a:pt x="241" y="1640"/>
                      <a:pt x="238" y="1639"/>
                      <a:pt x="234" y="1639"/>
                    </a:cubicBezTo>
                    <a:cubicBezTo>
                      <a:pt x="220" y="1639"/>
                      <a:pt x="216" y="1657"/>
                      <a:pt x="223" y="1695"/>
                    </a:cubicBezTo>
                    <a:cubicBezTo>
                      <a:pt x="220" y="1706"/>
                      <a:pt x="218" y="1711"/>
                      <a:pt x="213" y="1711"/>
                    </a:cubicBezTo>
                    <a:cubicBezTo>
                      <a:pt x="209" y="1711"/>
                      <a:pt x="204" y="1708"/>
                      <a:pt x="195" y="1704"/>
                    </a:cubicBezTo>
                    <a:cubicBezTo>
                      <a:pt x="195" y="1704"/>
                      <a:pt x="186" y="1723"/>
                      <a:pt x="179" y="1742"/>
                    </a:cubicBezTo>
                    <a:cubicBezTo>
                      <a:pt x="214" y="1795"/>
                      <a:pt x="148" y="1893"/>
                      <a:pt x="120" y="1905"/>
                    </a:cubicBezTo>
                    <a:cubicBezTo>
                      <a:pt x="117" y="1924"/>
                      <a:pt x="123" y="1940"/>
                      <a:pt x="132" y="1952"/>
                    </a:cubicBezTo>
                    <a:cubicBezTo>
                      <a:pt x="167" y="1977"/>
                      <a:pt x="172" y="1994"/>
                      <a:pt x="149" y="1994"/>
                    </a:cubicBezTo>
                    <a:cubicBezTo>
                      <a:pt x="142" y="1994"/>
                      <a:pt x="134" y="1992"/>
                      <a:pt x="123" y="1990"/>
                    </a:cubicBezTo>
                    <a:cubicBezTo>
                      <a:pt x="104" y="1983"/>
                      <a:pt x="93" y="1980"/>
                      <a:pt x="89" y="1980"/>
                    </a:cubicBezTo>
                    <a:cubicBezTo>
                      <a:pt x="83" y="1980"/>
                      <a:pt x="94" y="1988"/>
                      <a:pt x="120" y="2008"/>
                    </a:cubicBezTo>
                    <a:cubicBezTo>
                      <a:pt x="136" y="2030"/>
                      <a:pt x="119" y="2102"/>
                      <a:pt x="86" y="2102"/>
                    </a:cubicBezTo>
                    <a:cubicBezTo>
                      <a:pt x="81" y="2102"/>
                      <a:pt x="75" y="2100"/>
                      <a:pt x="70" y="2096"/>
                    </a:cubicBezTo>
                    <a:lnTo>
                      <a:pt x="19" y="2084"/>
                    </a:lnTo>
                    <a:lnTo>
                      <a:pt x="19" y="2084"/>
                    </a:lnTo>
                    <a:cubicBezTo>
                      <a:pt x="32" y="2096"/>
                      <a:pt x="35" y="2112"/>
                      <a:pt x="35" y="2128"/>
                    </a:cubicBezTo>
                    <a:cubicBezTo>
                      <a:pt x="57" y="2134"/>
                      <a:pt x="54" y="2153"/>
                      <a:pt x="45" y="2209"/>
                    </a:cubicBezTo>
                    <a:cubicBezTo>
                      <a:pt x="38" y="2250"/>
                      <a:pt x="51" y="2328"/>
                      <a:pt x="45" y="2369"/>
                    </a:cubicBezTo>
                    <a:cubicBezTo>
                      <a:pt x="38" y="2406"/>
                      <a:pt x="35" y="2463"/>
                      <a:pt x="10" y="2482"/>
                    </a:cubicBezTo>
                    <a:cubicBezTo>
                      <a:pt x="7" y="2510"/>
                      <a:pt x="13" y="2538"/>
                      <a:pt x="29" y="2560"/>
                    </a:cubicBezTo>
                    <a:cubicBezTo>
                      <a:pt x="54" y="2582"/>
                      <a:pt x="51" y="2620"/>
                      <a:pt x="26" y="2620"/>
                    </a:cubicBezTo>
                    <a:lnTo>
                      <a:pt x="26" y="2638"/>
                    </a:lnTo>
                    <a:cubicBezTo>
                      <a:pt x="38" y="2654"/>
                      <a:pt x="45" y="2676"/>
                      <a:pt x="51" y="2695"/>
                    </a:cubicBezTo>
                    <a:cubicBezTo>
                      <a:pt x="26" y="2695"/>
                      <a:pt x="1" y="2717"/>
                      <a:pt x="26" y="2735"/>
                    </a:cubicBezTo>
                    <a:cubicBezTo>
                      <a:pt x="51" y="2735"/>
                      <a:pt x="51" y="2754"/>
                      <a:pt x="54" y="2792"/>
                    </a:cubicBezTo>
                    <a:cubicBezTo>
                      <a:pt x="38" y="2811"/>
                      <a:pt x="41" y="2980"/>
                      <a:pt x="70" y="3143"/>
                    </a:cubicBezTo>
                    <a:cubicBezTo>
                      <a:pt x="97" y="3303"/>
                      <a:pt x="149" y="3453"/>
                      <a:pt x="160" y="3453"/>
                    </a:cubicBezTo>
                    <a:cubicBezTo>
                      <a:pt x="160" y="3453"/>
                      <a:pt x="160" y="3453"/>
                      <a:pt x="161" y="3453"/>
                    </a:cubicBezTo>
                    <a:lnTo>
                      <a:pt x="179" y="3510"/>
                    </a:lnTo>
                    <a:lnTo>
                      <a:pt x="198" y="3563"/>
                    </a:lnTo>
                    <a:cubicBezTo>
                      <a:pt x="151" y="3582"/>
                      <a:pt x="208" y="3666"/>
                      <a:pt x="255" y="3707"/>
                    </a:cubicBezTo>
                    <a:cubicBezTo>
                      <a:pt x="276" y="3713"/>
                      <a:pt x="292" y="3729"/>
                      <a:pt x="302" y="3751"/>
                    </a:cubicBezTo>
                    <a:cubicBezTo>
                      <a:pt x="255" y="3770"/>
                      <a:pt x="280" y="3826"/>
                      <a:pt x="317" y="3848"/>
                    </a:cubicBezTo>
                    <a:cubicBezTo>
                      <a:pt x="322" y="3848"/>
                      <a:pt x="327" y="3848"/>
                      <a:pt x="331" y="3848"/>
                    </a:cubicBezTo>
                    <a:cubicBezTo>
                      <a:pt x="374" y="3848"/>
                      <a:pt x="376" y="3862"/>
                      <a:pt x="336" y="3882"/>
                    </a:cubicBezTo>
                    <a:cubicBezTo>
                      <a:pt x="291" y="3906"/>
                      <a:pt x="306" y="3939"/>
                      <a:pt x="382" y="3939"/>
                    </a:cubicBezTo>
                    <a:cubicBezTo>
                      <a:pt x="385" y="3939"/>
                      <a:pt x="389" y="3939"/>
                      <a:pt x="392" y="3939"/>
                    </a:cubicBezTo>
                    <a:cubicBezTo>
                      <a:pt x="424" y="3942"/>
                      <a:pt x="424" y="3942"/>
                      <a:pt x="414" y="3973"/>
                    </a:cubicBezTo>
                    <a:cubicBezTo>
                      <a:pt x="388" y="4005"/>
                      <a:pt x="387" y="4021"/>
                      <a:pt x="399" y="4021"/>
                    </a:cubicBezTo>
                    <a:cubicBezTo>
                      <a:pt x="402" y="4021"/>
                      <a:pt x="406" y="4020"/>
                      <a:pt x="411" y="4017"/>
                    </a:cubicBezTo>
                    <a:cubicBezTo>
                      <a:pt x="421" y="4015"/>
                      <a:pt x="429" y="4015"/>
                      <a:pt x="436" y="4015"/>
                    </a:cubicBezTo>
                    <a:cubicBezTo>
                      <a:pt x="466" y="4015"/>
                      <a:pt x="468" y="4032"/>
                      <a:pt x="439" y="4067"/>
                    </a:cubicBezTo>
                    <a:cubicBezTo>
                      <a:pt x="424" y="4110"/>
                      <a:pt x="419" y="4123"/>
                      <a:pt x="437" y="4123"/>
                    </a:cubicBezTo>
                    <a:cubicBezTo>
                      <a:pt x="444" y="4123"/>
                      <a:pt x="455" y="4121"/>
                      <a:pt x="471" y="4118"/>
                    </a:cubicBezTo>
                    <a:cubicBezTo>
                      <a:pt x="475" y="4117"/>
                      <a:pt x="479" y="4116"/>
                      <a:pt x="482" y="4116"/>
                    </a:cubicBezTo>
                    <a:cubicBezTo>
                      <a:pt x="530" y="4116"/>
                      <a:pt x="563" y="4168"/>
                      <a:pt x="537" y="4212"/>
                    </a:cubicBezTo>
                    <a:cubicBezTo>
                      <a:pt x="547" y="4224"/>
                      <a:pt x="542" y="4247"/>
                      <a:pt x="550" y="4247"/>
                    </a:cubicBezTo>
                    <a:cubicBezTo>
                      <a:pt x="552" y="4247"/>
                      <a:pt x="555" y="4246"/>
                      <a:pt x="559" y="4243"/>
                    </a:cubicBezTo>
                    <a:lnTo>
                      <a:pt x="559" y="4243"/>
                    </a:lnTo>
                    <a:lnTo>
                      <a:pt x="552" y="4274"/>
                    </a:lnTo>
                    <a:lnTo>
                      <a:pt x="574" y="4306"/>
                    </a:lnTo>
                    <a:lnTo>
                      <a:pt x="593" y="4290"/>
                    </a:lnTo>
                    <a:cubicBezTo>
                      <a:pt x="637" y="4371"/>
                      <a:pt x="690" y="4447"/>
                      <a:pt x="753" y="4512"/>
                    </a:cubicBezTo>
                    <a:cubicBezTo>
                      <a:pt x="866" y="4628"/>
                      <a:pt x="913" y="4669"/>
                      <a:pt x="930" y="4669"/>
                    </a:cubicBezTo>
                    <a:cubicBezTo>
                      <a:pt x="936" y="4669"/>
                      <a:pt x="938" y="4664"/>
                      <a:pt x="938" y="4657"/>
                    </a:cubicBezTo>
                    <a:cubicBezTo>
                      <a:pt x="945" y="4637"/>
                      <a:pt x="953" y="4629"/>
                      <a:pt x="960" y="4629"/>
                    </a:cubicBezTo>
                    <a:cubicBezTo>
                      <a:pt x="971" y="4629"/>
                      <a:pt x="978" y="4651"/>
                      <a:pt x="966" y="4682"/>
                    </a:cubicBezTo>
                    <a:cubicBezTo>
                      <a:pt x="982" y="4713"/>
                      <a:pt x="1004" y="4738"/>
                      <a:pt x="1025" y="4763"/>
                    </a:cubicBezTo>
                    <a:cubicBezTo>
                      <a:pt x="1057" y="4785"/>
                      <a:pt x="1088" y="4810"/>
                      <a:pt x="1072" y="4829"/>
                    </a:cubicBezTo>
                    <a:lnTo>
                      <a:pt x="1088" y="4841"/>
                    </a:lnTo>
                    <a:cubicBezTo>
                      <a:pt x="1093" y="4840"/>
                      <a:pt x="1099" y="4840"/>
                      <a:pt x="1105" y="4840"/>
                    </a:cubicBezTo>
                    <a:cubicBezTo>
                      <a:pt x="1164" y="4840"/>
                      <a:pt x="1248" y="4896"/>
                      <a:pt x="1282" y="4942"/>
                    </a:cubicBezTo>
                    <a:cubicBezTo>
                      <a:pt x="1307" y="4961"/>
                      <a:pt x="1337" y="4970"/>
                      <a:pt x="1367" y="4970"/>
                    </a:cubicBezTo>
                    <a:cubicBezTo>
                      <a:pt x="1371" y="4970"/>
                      <a:pt x="1375" y="4970"/>
                      <a:pt x="1380" y="4970"/>
                    </a:cubicBezTo>
                    <a:cubicBezTo>
                      <a:pt x="1387" y="4970"/>
                      <a:pt x="1393" y="4970"/>
                      <a:pt x="1398" y="4970"/>
                    </a:cubicBezTo>
                    <a:cubicBezTo>
                      <a:pt x="1424" y="4970"/>
                      <a:pt x="1424" y="4972"/>
                      <a:pt x="1430" y="4998"/>
                    </a:cubicBezTo>
                    <a:cubicBezTo>
                      <a:pt x="1420" y="5015"/>
                      <a:pt x="1477" y="5065"/>
                      <a:pt x="1511" y="5065"/>
                    </a:cubicBezTo>
                    <a:cubicBezTo>
                      <a:pt x="1521" y="5065"/>
                      <a:pt x="1529" y="5061"/>
                      <a:pt x="1533" y="5051"/>
                    </a:cubicBezTo>
                    <a:lnTo>
                      <a:pt x="1543" y="5083"/>
                    </a:lnTo>
                    <a:cubicBezTo>
                      <a:pt x="1545" y="5095"/>
                      <a:pt x="1551" y="5100"/>
                      <a:pt x="1558" y="5100"/>
                    </a:cubicBezTo>
                    <a:cubicBezTo>
                      <a:pt x="1569" y="5100"/>
                      <a:pt x="1581" y="5090"/>
                      <a:pt x="1586" y="5076"/>
                    </a:cubicBezTo>
                    <a:cubicBezTo>
                      <a:pt x="1595" y="5058"/>
                      <a:pt x="1603" y="5048"/>
                      <a:pt x="1608" y="5048"/>
                    </a:cubicBezTo>
                    <a:cubicBezTo>
                      <a:pt x="1616" y="5048"/>
                      <a:pt x="1619" y="5070"/>
                      <a:pt x="1611" y="5117"/>
                    </a:cubicBezTo>
                    <a:cubicBezTo>
                      <a:pt x="1600" y="5146"/>
                      <a:pt x="1603" y="5160"/>
                      <a:pt x="1609" y="5160"/>
                    </a:cubicBezTo>
                    <a:cubicBezTo>
                      <a:pt x="1612" y="5160"/>
                      <a:pt x="1617" y="5155"/>
                      <a:pt x="1621" y="5145"/>
                    </a:cubicBezTo>
                    <a:cubicBezTo>
                      <a:pt x="1637" y="5136"/>
                      <a:pt x="1653" y="5127"/>
                      <a:pt x="1665" y="5127"/>
                    </a:cubicBezTo>
                    <a:cubicBezTo>
                      <a:pt x="1674" y="5127"/>
                      <a:pt x="1681" y="5132"/>
                      <a:pt x="1684" y="5145"/>
                    </a:cubicBezTo>
                    <a:cubicBezTo>
                      <a:pt x="1690" y="5148"/>
                      <a:pt x="1696" y="5150"/>
                      <a:pt x="1703" y="5150"/>
                    </a:cubicBezTo>
                    <a:cubicBezTo>
                      <a:pt x="1715" y="5150"/>
                      <a:pt x="1728" y="5142"/>
                      <a:pt x="1740" y="5111"/>
                    </a:cubicBezTo>
                    <a:cubicBezTo>
                      <a:pt x="1745" y="5099"/>
                      <a:pt x="1752" y="5096"/>
                      <a:pt x="1760" y="5096"/>
                    </a:cubicBezTo>
                    <a:cubicBezTo>
                      <a:pt x="1767" y="5096"/>
                      <a:pt x="1775" y="5099"/>
                      <a:pt x="1784" y="5102"/>
                    </a:cubicBezTo>
                    <a:cubicBezTo>
                      <a:pt x="1774" y="5123"/>
                      <a:pt x="1774" y="5123"/>
                      <a:pt x="1749" y="5142"/>
                    </a:cubicBezTo>
                    <a:lnTo>
                      <a:pt x="1787" y="5155"/>
                    </a:lnTo>
                    <a:cubicBezTo>
                      <a:pt x="1803" y="5161"/>
                      <a:pt x="1831" y="5199"/>
                      <a:pt x="1825" y="5224"/>
                    </a:cubicBezTo>
                    <a:cubicBezTo>
                      <a:pt x="1830" y="5239"/>
                      <a:pt x="1838" y="5248"/>
                      <a:pt x="1843" y="5248"/>
                    </a:cubicBezTo>
                    <a:cubicBezTo>
                      <a:pt x="1849" y="5248"/>
                      <a:pt x="1853" y="5236"/>
                      <a:pt x="1850" y="5208"/>
                    </a:cubicBezTo>
                    <a:cubicBezTo>
                      <a:pt x="1860" y="5175"/>
                      <a:pt x="1864" y="5165"/>
                      <a:pt x="1876" y="5165"/>
                    </a:cubicBezTo>
                    <a:cubicBezTo>
                      <a:pt x="1882" y="5165"/>
                      <a:pt x="1890" y="5167"/>
                      <a:pt x="1903" y="5170"/>
                    </a:cubicBezTo>
                    <a:cubicBezTo>
                      <a:pt x="1922" y="5174"/>
                      <a:pt x="1941" y="5180"/>
                      <a:pt x="1934" y="5205"/>
                    </a:cubicBezTo>
                    <a:cubicBezTo>
                      <a:pt x="1928" y="5227"/>
                      <a:pt x="1928" y="5227"/>
                      <a:pt x="1966" y="5239"/>
                    </a:cubicBezTo>
                    <a:cubicBezTo>
                      <a:pt x="1972" y="5241"/>
                      <a:pt x="1978" y="5242"/>
                      <a:pt x="1985" y="5242"/>
                    </a:cubicBezTo>
                    <a:cubicBezTo>
                      <a:pt x="2038" y="5242"/>
                      <a:pt x="2100" y="5191"/>
                      <a:pt x="2125" y="5152"/>
                    </a:cubicBezTo>
                    <a:cubicBezTo>
                      <a:pt x="2130" y="5127"/>
                      <a:pt x="2132" y="5114"/>
                      <a:pt x="2134" y="5114"/>
                    </a:cubicBezTo>
                    <a:cubicBezTo>
                      <a:pt x="2136" y="5114"/>
                      <a:pt x="2138" y="5128"/>
                      <a:pt x="2141" y="5155"/>
                    </a:cubicBezTo>
                    <a:cubicBezTo>
                      <a:pt x="2138" y="5180"/>
                      <a:pt x="2157" y="5183"/>
                      <a:pt x="2176" y="5186"/>
                    </a:cubicBezTo>
                    <a:cubicBezTo>
                      <a:pt x="2177" y="5178"/>
                      <a:pt x="2179" y="5176"/>
                      <a:pt x="2181" y="5176"/>
                    </a:cubicBezTo>
                    <a:lnTo>
                      <a:pt x="2181" y="5176"/>
                    </a:lnTo>
                    <a:cubicBezTo>
                      <a:pt x="2185" y="5176"/>
                      <a:pt x="2188" y="5186"/>
                      <a:pt x="2178" y="5186"/>
                    </a:cubicBezTo>
                    <a:cubicBezTo>
                      <a:pt x="2177" y="5186"/>
                      <a:pt x="2177" y="5186"/>
                      <a:pt x="2176" y="5186"/>
                    </a:cubicBezTo>
                    <a:cubicBezTo>
                      <a:pt x="2171" y="5203"/>
                      <a:pt x="2162" y="5207"/>
                      <a:pt x="2150" y="5207"/>
                    </a:cubicBezTo>
                    <a:cubicBezTo>
                      <a:pt x="2144" y="5207"/>
                      <a:pt x="2138" y="5206"/>
                      <a:pt x="2132" y="5205"/>
                    </a:cubicBezTo>
                    <a:lnTo>
                      <a:pt x="2129" y="5230"/>
                    </a:lnTo>
                    <a:cubicBezTo>
                      <a:pt x="2132" y="5257"/>
                      <a:pt x="2140" y="5270"/>
                      <a:pt x="2151" y="5270"/>
                    </a:cubicBezTo>
                    <a:cubicBezTo>
                      <a:pt x="2160" y="5270"/>
                      <a:pt x="2172" y="5260"/>
                      <a:pt x="2185" y="5239"/>
                    </a:cubicBezTo>
                    <a:cubicBezTo>
                      <a:pt x="2195" y="5229"/>
                      <a:pt x="2201" y="5224"/>
                      <a:pt x="2205" y="5224"/>
                    </a:cubicBezTo>
                    <a:cubicBezTo>
                      <a:pt x="2210" y="5224"/>
                      <a:pt x="2214" y="5231"/>
                      <a:pt x="2223" y="5246"/>
                    </a:cubicBezTo>
                    <a:cubicBezTo>
                      <a:pt x="2234" y="5266"/>
                      <a:pt x="2246" y="5285"/>
                      <a:pt x="2252" y="5285"/>
                    </a:cubicBezTo>
                    <a:cubicBezTo>
                      <a:pt x="2254" y="5285"/>
                      <a:pt x="2256" y="5283"/>
                      <a:pt x="2257" y="5277"/>
                    </a:cubicBezTo>
                    <a:cubicBezTo>
                      <a:pt x="2279" y="5280"/>
                      <a:pt x="2298" y="5293"/>
                      <a:pt x="2310" y="5311"/>
                    </a:cubicBezTo>
                    <a:cubicBezTo>
                      <a:pt x="2324" y="5313"/>
                      <a:pt x="2335" y="5314"/>
                      <a:pt x="2344" y="5314"/>
                    </a:cubicBezTo>
                    <a:cubicBezTo>
                      <a:pt x="2362" y="5314"/>
                      <a:pt x="2371" y="5309"/>
                      <a:pt x="2373" y="5293"/>
                    </a:cubicBezTo>
                    <a:cubicBezTo>
                      <a:pt x="2375" y="5273"/>
                      <a:pt x="2388" y="5271"/>
                      <a:pt x="2403" y="5271"/>
                    </a:cubicBezTo>
                    <a:cubicBezTo>
                      <a:pt x="2406" y="5271"/>
                      <a:pt x="2410" y="5271"/>
                      <a:pt x="2414" y="5271"/>
                    </a:cubicBezTo>
                    <a:cubicBezTo>
                      <a:pt x="2419" y="5272"/>
                      <a:pt x="2424" y="5272"/>
                      <a:pt x="2428" y="5272"/>
                    </a:cubicBezTo>
                    <a:cubicBezTo>
                      <a:pt x="2441" y="5272"/>
                      <a:pt x="2452" y="5267"/>
                      <a:pt x="2454" y="5249"/>
                    </a:cubicBezTo>
                    <a:cubicBezTo>
                      <a:pt x="2457" y="5222"/>
                      <a:pt x="2480" y="5202"/>
                      <a:pt x="2508" y="5202"/>
                    </a:cubicBezTo>
                    <a:cubicBezTo>
                      <a:pt x="2510" y="5202"/>
                      <a:pt x="2512" y="5202"/>
                      <a:pt x="2514" y="5202"/>
                    </a:cubicBezTo>
                    <a:cubicBezTo>
                      <a:pt x="2529" y="5193"/>
                      <a:pt x="2538" y="5188"/>
                      <a:pt x="2545" y="5188"/>
                    </a:cubicBezTo>
                    <a:cubicBezTo>
                      <a:pt x="2555" y="5188"/>
                      <a:pt x="2559" y="5200"/>
                      <a:pt x="2570" y="5230"/>
                    </a:cubicBezTo>
                    <a:cubicBezTo>
                      <a:pt x="2567" y="5255"/>
                      <a:pt x="2586" y="5258"/>
                      <a:pt x="2605" y="5258"/>
                    </a:cubicBezTo>
                    <a:cubicBezTo>
                      <a:pt x="2624" y="5261"/>
                      <a:pt x="2636" y="5271"/>
                      <a:pt x="2646" y="5286"/>
                    </a:cubicBezTo>
                    <a:cubicBezTo>
                      <a:pt x="2651" y="5294"/>
                      <a:pt x="2655" y="5297"/>
                      <a:pt x="2658" y="5297"/>
                    </a:cubicBezTo>
                    <a:cubicBezTo>
                      <a:pt x="2664" y="5297"/>
                      <a:pt x="2664" y="5279"/>
                      <a:pt x="2664" y="5261"/>
                    </a:cubicBezTo>
                    <a:cubicBezTo>
                      <a:pt x="2664" y="5236"/>
                      <a:pt x="2664" y="5211"/>
                      <a:pt x="2664" y="5211"/>
                    </a:cubicBezTo>
                    <a:cubicBezTo>
                      <a:pt x="2665" y="5211"/>
                      <a:pt x="2666" y="5211"/>
                      <a:pt x="2666" y="5211"/>
                    </a:cubicBezTo>
                    <a:cubicBezTo>
                      <a:pt x="2684" y="5211"/>
                      <a:pt x="2702" y="5259"/>
                      <a:pt x="2702" y="5283"/>
                    </a:cubicBezTo>
                    <a:cubicBezTo>
                      <a:pt x="2711" y="5308"/>
                      <a:pt x="2717" y="5321"/>
                      <a:pt x="2720" y="5321"/>
                    </a:cubicBezTo>
                    <a:cubicBezTo>
                      <a:pt x="2722" y="5321"/>
                      <a:pt x="2722" y="5308"/>
                      <a:pt x="2721" y="5283"/>
                    </a:cubicBezTo>
                    <a:cubicBezTo>
                      <a:pt x="2721" y="5265"/>
                      <a:pt x="2731" y="5247"/>
                      <a:pt x="2751" y="5247"/>
                    </a:cubicBezTo>
                    <a:cubicBezTo>
                      <a:pt x="2758" y="5247"/>
                      <a:pt x="2767" y="5249"/>
                      <a:pt x="2777" y="5255"/>
                    </a:cubicBezTo>
                    <a:cubicBezTo>
                      <a:pt x="2785" y="5255"/>
                      <a:pt x="2793" y="5255"/>
                      <a:pt x="2801" y="5255"/>
                    </a:cubicBezTo>
                    <a:cubicBezTo>
                      <a:pt x="2832" y="5255"/>
                      <a:pt x="2856" y="5257"/>
                      <a:pt x="2856" y="5277"/>
                    </a:cubicBezTo>
                    <a:cubicBezTo>
                      <a:pt x="2860" y="5285"/>
                      <a:pt x="2868" y="5289"/>
                      <a:pt x="2876" y="5289"/>
                    </a:cubicBezTo>
                    <a:cubicBezTo>
                      <a:pt x="2884" y="5289"/>
                      <a:pt x="2892" y="5285"/>
                      <a:pt x="2896" y="5277"/>
                    </a:cubicBezTo>
                    <a:cubicBezTo>
                      <a:pt x="2906" y="5262"/>
                      <a:pt x="2916" y="5255"/>
                      <a:pt x="2936" y="5255"/>
                    </a:cubicBezTo>
                    <a:cubicBezTo>
                      <a:pt x="2949" y="5255"/>
                      <a:pt x="2966" y="5258"/>
                      <a:pt x="2990" y="5264"/>
                    </a:cubicBezTo>
                    <a:cubicBezTo>
                      <a:pt x="3038" y="5282"/>
                      <a:pt x="3065" y="5291"/>
                      <a:pt x="3078" y="5291"/>
                    </a:cubicBezTo>
                    <a:cubicBezTo>
                      <a:pt x="3094" y="5291"/>
                      <a:pt x="3093" y="5279"/>
                      <a:pt x="3087" y="5252"/>
                    </a:cubicBezTo>
                    <a:cubicBezTo>
                      <a:pt x="3086" y="5237"/>
                      <a:pt x="3083" y="5222"/>
                      <a:pt x="3086" y="5222"/>
                    </a:cubicBezTo>
                    <a:lnTo>
                      <a:pt x="3086" y="5222"/>
                    </a:lnTo>
                    <a:cubicBezTo>
                      <a:pt x="3089" y="5222"/>
                      <a:pt x="3095" y="5230"/>
                      <a:pt x="3106" y="5249"/>
                    </a:cubicBezTo>
                    <a:cubicBezTo>
                      <a:pt x="3112" y="5254"/>
                      <a:pt x="3117" y="5257"/>
                      <a:pt x="3122" y="5257"/>
                    </a:cubicBezTo>
                    <a:cubicBezTo>
                      <a:pt x="3137" y="5257"/>
                      <a:pt x="3152" y="5235"/>
                      <a:pt x="3178" y="5211"/>
                    </a:cubicBezTo>
                    <a:cubicBezTo>
                      <a:pt x="3188" y="5177"/>
                      <a:pt x="3185" y="5142"/>
                      <a:pt x="3175" y="5108"/>
                    </a:cubicBezTo>
                    <a:cubicBezTo>
                      <a:pt x="3169" y="5078"/>
                      <a:pt x="3167" y="5067"/>
                      <a:pt x="3177" y="5067"/>
                    </a:cubicBezTo>
                    <a:cubicBezTo>
                      <a:pt x="3182" y="5067"/>
                      <a:pt x="3192" y="5071"/>
                      <a:pt x="3207" y="5076"/>
                    </a:cubicBezTo>
                    <a:cubicBezTo>
                      <a:pt x="3208" y="5076"/>
                      <a:pt x="3210" y="5075"/>
                      <a:pt x="3212" y="5075"/>
                    </a:cubicBezTo>
                    <a:cubicBezTo>
                      <a:pt x="3228" y="5075"/>
                      <a:pt x="3248" y="5095"/>
                      <a:pt x="3254" y="5117"/>
                    </a:cubicBezTo>
                    <a:cubicBezTo>
                      <a:pt x="3260" y="5139"/>
                      <a:pt x="3241" y="5145"/>
                      <a:pt x="3241" y="5145"/>
                    </a:cubicBezTo>
                    <a:lnTo>
                      <a:pt x="3222" y="5149"/>
                    </a:lnTo>
                    <a:cubicBezTo>
                      <a:pt x="3228" y="5170"/>
                      <a:pt x="3233" y="5191"/>
                      <a:pt x="3256" y="5191"/>
                    </a:cubicBezTo>
                    <a:cubicBezTo>
                      <a:pt x="3260" y="5191"/>
                      <a:pt x="3264" y="5191"/>
                      <a:pt x="3269" y="5189"/>
                    </a:cubicBezTo>
                    <a:cubicBezTo>
                      <a:pt x="3280" y="5197"/>
                      <a:pt x="3290" y="5201"/>
                      <a:pt x="3297" y="5201"/>
                    </a:cubicBezTo>
                    <a:cubicBezTo>
                      <a:pt x="3306" y="5201"/>
                      <a:pt x="3310" y="5194"/>
                      <a:pt x="3307" y="5180"/>
                    </a:cubicBezTo>
                    <a:lnTo>
                      <a:pt x="3307" y="5180"/>
                    </a:lnTo>
                    <a:cubicBezTo>
                      <a:pt x="3317" y="5188"/>
                      <a:pt x="3330" y="5191"/>
                      <a:pt x="3344" y="5191"/>
                    </a:cubicBezTo>
                    <a:cubicBezTo>
                      <a:pt x="3364" y="5191"/>
                      <a:pt x="3385" y="5185"/>
                      <a:pt x="3407" y="5180"/>
                    </a:cubicBezTo>
                    <a:cubicBezTo>
                      <a:pt x="3434" y="5173"/>
                      <a:pt x="3471" y="5160"/>
                      <a:pt x="3499" y="5160"/>
                    </a:cubicBezTo>
                    <a:cubicBezTo>
                      <a:pt x="3510" y="5160"/>
                      <a:pt x="3519" y="5162"/>
                      <a:pt x="3526" y="5167"/>
                    </a:cubicBezTo>
                    <a:cubicBezTo>
                      <a:pt x="3564" y="5155"/>
                      <a:pt x="3583" y="5149"/>
                      <a:pt x="3573" y="5123"/>
                    </a:cubicBezTo>
                    <a:cubicBezTo>
                      <a:pt x="3563" y="5094"/>
                      <a:pt x="3566" y="5081"/>
                      <a:pt x="3571" y="5081"/>
                    </a:cubicBezTo>
                    <a:cubicBezTo>
                      <a:pt x="3575" y="5081"/>
                      <a:pt x="3579" y="5086"/>
                      <a:pt x="3583" y="5095"/>
                    </a:cubicBezTo>
                    <a:cubicBezTo>
                      <a:pt x="3590" y="5105"/>
                      <a:pt x="3606" y="5109"/>
                      <a:pt x="3626" y="5109"/>
                    </a:cubicBezTo>
                    <a:cubicBezTo>
                      <a:pt x="3708" y="5109"/>
                      <a:pt x="3863" y="5044"/>
                      <a:pt x="3858" y="5001"/>
                    </a:cubicBezTo>
                    <a:lnTo>
                      <a:pt x="3893" y="4986"/>
                    </a:lnTo>
                    <a:cubicBezTo>
                      <a:pt x="3894" y="4986"/>
                      <a:pt x="3895" y="4986"/>
                      <a:pt x="3896" y="4986"/>
                    </a:cubicBezTo>
                    <a:cubicBezTo>
                      <a:pt x="3945" y="4986"/>
                      <a:pt x="4040" y="4925"/>
                      <a:pt x="4043" y="4898"/>
                    </a:cubicBezTo>
                    <a:lnTo>
                      <a:pt x="4093" y="4866"/>
                    </a:lnTo>
                    <a:cubicBezTo>
                      <a:pt x="4098" y="4867"/>
                      <a:pt x="4102" y="4867"/>
                      <a:pt x="4105" y="4867"/>
                    </a:cubicBezTo>
                    <a:cubicBezTo>
                      <a:pt x="4146" y="4867"/>
                      <a:pt x="4156" y="4851"/>
                      <a:pt x="4159" y="4823"/>
                    </a:cubicBezTo>
                    <a:cubicBezTo>
                      <a:pt x="4159" y="4800"/>
                      <a:pt x="4153" y="4782"/>
                      <a:pt x="4154" y="4782"/>
                    </a:cubicBezTo>
                    <a:lnTo>
                      <a:pt x="4154" y="4782"/>
                    </a:lnTo>
                    <a:cubicBezTo>
                      <a:pt x="4154" y="4782"/>
                      <a:pt x="4156" y="4785"/>
                      <a:pt x="4159" y="4791"/>
                    </a:cubicBezTo>
                    <a:cubicBezTo>
                      <a:pt x="4163" y="4796"/>
                      <a:pt x="4168" y="4798"/>
                      <a:pt x="4174" y="4798"/>
                    </a:cubicBezTo>
                    <a:cubicBezTo>
                      <a:pt x="4192" y="4798"/>
                      <a:pt x="4221" y="4777"/>
                      <a:pt x="4269" y="4741"/>
                    </a:cubicBezTo>
                    <a:cubicBezTo>
                      <a:pt x="4332" y="4697"/>
                      <a:pt x="4332" y="4694"/>
                      <a:pt x="4300" y="4688"/>
                    </a:cubicBezTo>
                    <a:cubicBezTo>
                      <a:pt x="4322" y="4651"/>
                      <a:pt x="4337" y="4639"/>
                      <a:pt x="4349" y="4639"/>
                    </a:cubicBezTo>
                    <a:cubicBezTo>
                      <a:pt x="4359" y="4639"/>
                      <a:pt x="4367" y="4648"/>
                      <a:pt x="4375" y="4657"/>
                    </a:cubicBezTo>
                    <a:cubicBezTo>
                      <a:pt x="4381" y="4675"/>
                      <a:pt x="4389" y="4683"/>
                      <a:pt x="4395" y="4683"/>
                    </a:cubicBezTo>
                    <a:cubicBezTo>
                      <a:pt x="4405" y="4683"/>
                      <a:pt x="4409" y="4657"/>
                      <a:pt x="4385" y="4613"/>
                    </a:cubicBezTo>
                    <a:cubicBezTo>
                      <a:pt x="4370" y="4574"/>
                      <a:pt x="4384" y="4550"/>
                      <a:pt x="4400" y="4550"/>
                    </a:cubicBezTo>
                    <a:cubicBezTo>
                      <a:pt x="4404" y="4550"/>
                      <a:pt x="4409" y="4552"/>
                      <a:pt x="4413" y="4556"/>
                    </a:cubicBezTo>
                    <a:cubicBezTo>
                      <a:pt x="4429" y="4572"/>
                      <a:pt x="4416" y="4588"/>
                      <a:pt x="4401" y="4600"/>
                    </a:cubicBezTo>
                    <a:lnTo>
                      <a:pt x="4435" y="4638"/>
                    </a:lnTo>
                    <a:cubicBezTo>
                      <a:pt x="4448" y="4622"/>
                      <a:pt x="4448" y="4622"/>
                      <a:pt x="4448" y="4591"/>
                    </a:cubicBezTo>
                    <a:cubicBezTo>
                      <a:pt x="4457" y="4581"/>
                      <a:pt x="4460" y="4563"/>
                      <a:pt x="4457" y="4547"/>
                    </a:cubicBezTo>
                    <a:cubicBezTo>
                      <a:pt x="4457" y="4519"/>
                      <a:pt x="4435" y="4497"/>
                      <a:pt x="4407" y="4494"/>
                    </a:cubicBezTo>
                    <a:cubicBezTo>
                      <a:pt x="4375" y="4487"/>
                      <a:pt x="4388" y="4475"/>
                      <a:pt x="4401" y="4462"/>
                    </a:cubicBezTo>
                    <a:cubicBezTo>
                      <a:pt x="4407" y="4461"/>
                      <a:pt x="4414" y="4461"/>
                      <a:pt x="4419" y="4461"/>
                    </a:cubicBezTo>
                    <a:cubicBezTo>
                      <a:pt x="4452" y="4461"/>
                      <a:pt x="4464" y="4476"/>
                      <a:pt x="4470" y="4503"/>
                    </a:cubicBezTo>
                    <a:cubicBezTo>
                      <a:pt x="4454" y="4515"/>
                      <a:pt x="4473" y="4534"/>
                      <a:pt x="4488" y="4553"/>
                    </a:cubicBezTo>
                    <a:cubicBezTo>
                      <a:pt x="4490" y="4555"/>
                      <a:pt x="4492" y="4555"/>
                      <a:pt x="4494" y="4555"/>
                    </a:cubicBezTo>
                    <a:cubicBezTo>
                      <a:pt x="4515" y="4555"/>
                      <a:pt x="4540" y="4462"/>
                      <a:pt x="4517" y="4418"/>
                    </a:cubicBezTo>
                    <a:cubicBezTo>
                      <a:pt x="4509" y="4410"/>
                      <a:pt x="4504" y="4406"/>
                      <a:pt x="4504" y="4406"/>
                    </a:cubicBezTo>
                    <a:lnTo>
                      <a:pt x="4504" y="4406"/>
                    </a:lnTo>
                    <a:cubicBezTo>
                      <a:pt x="4504" y="4406"/>
                      <a:pt x="4514" y="4414"/>
                      <a:pt x="4535" y="4434"/>
                    </a:cubicBezTo>
                    <a:cubicBezTo>
                      <a:pt x="4540" y="4438"/>
                      <a:pt x="4544" y="4440"/>
                      <a:pt x="4549" y="4440"/>
                    </a:cubicBezTo>
                    <a:cubicBezTo>
                      <a:pt x="4565" y="4440"/>
                      <a:pt x="4585" y="4418"/>
                      <a:pt x="4604" y="4396"/>
                    </a:cubicBezTo>
                    <a:cubicBezTo>
                      <a:pt x="4632" y="4368"/>
                      <a:pt x="4645" y="4353"/>
                      <a:pt x="4626" y="4337"/>
                    </a:cubicBezTo>
                    <a:cubicBezTo>
                      <a:pt x="4607" y="4321"/>
                      <a:pt x="4585" y="4302"/>
                      <a:pt x="4601" y="4290"/>
                    </a:cubicBezTo>
                    <a:lnTo>
                      <a:pt x="4601" y="4290"/>
                    </a:lnTo>
                    <a:cubicBezTo>
                      <a:pt x="4597" y="4293"/>
                      <a:pt x="4593" y="4294"/>
                      <a:pt x="4589" y="4294"/>
                    </a:cubicBezTo>
                    <a:cubicBezTo>
                      <a:pt x="4576" y="4294"/>
                      <a:pt x="4562" y="4283"/>
                      <a:pt x="4548" y="4271"/>
                    </a:cubicBezTo>
                    <a:cubicBezTo>
                      <a:pt x="4573" y="4265"/>
                      <a:pt x="4598" y="4262"/>
                      <a:pt x="4623" y="4262"/>
                    </a:cubicBezTo>
                    <a:cubicBezTo>
                      <a:pt x="4628" y="4262"/>
                      <a:pt x="4633" y="4262"/>
                      <a:pt x="4638" y="4262"/>
                    </a:cubicBezTo>
                    <a:cubicBezTo>
                      <a:pt x="4693" y="4262"/>
                      <a:pt x="4745" y="4232"/>
                      <a:pt x="4777" y="4186"/>
                    </a:cubicBezTo>
                    <a:cubicBezTo>
                      <a:pt x="4802" y="4155"/>
                      <a:pt x="4833" y="4108"/>
                      <a:pt x="4864" y="4105"/>
                    </a:cubicBezTo>
                    <a:cubicBezTo>
                      <a:pt x="4883" y="4070"/>
                      <a:pt x="4893" y="4055"/>
                      <a:pt x="4874" y="4042"/>
                    </a:cubicBezTo>
                    <a:lnTo>
                      <a:pt x="4893" y="4008"/>
                    </a:lnTo>
                    <a:cubicBezTo>
                      <a:pt x="4924" y="4005"/>
                      <a:pt x="4946" y="3973"/>
                      <a:pt x="4924" y="3961"/>
                    </a:cubicBezTo>
                    <a:cubicBezTo>
                      <a:pt x="4911" y="3929"/>
                      <a:pt x="4946" y="3926"/>
                      <a:pt x="4952" y="3911"/>
                    </a:cubicBezTo>
                    <a:cubicBezTo>
                      <a:pt x="5015" y="3898"/>
                      <a:pt x="5015" y="3898"/>
                      <a:pt x="4940" y="3879"/>
                    </a:cubicBezTo>
                    <a:cubicBezTo>
                      <a:pt x="4936" y="3878"/>
                      <a:pt x="4932" y="3877"/>
                      <a:pt x="4927" y="3877"/>
                    </a:cubicBezTo>
                    <a:cubicBezTo>
                      <a:pt x="4905" y="3877"/>
                      <a:pt x="4875" y="3894"/>
                      <a:pt x="4867" y="3904"/>
                    </a:cubicBezTo>
                    <a:lnTo>
                      <a:pt x="4839" y="3955"/>
                    </a:lnTo>
                    <a:lnTo>
                      <a:pt x="4846" y="3892"/>
                    </a:lnTo>
                    <a:cubicBezTo>
                      <a:pt x="4858" y="3867"/>
                      <a:pt x="4849" y="3839"/>
                      <a:pt x="4827" y="3820"/>
                    </a:cubicBezTo>
                    <a:cubicBezTo>
                      <a:pt x="4827" y="3820"/>
                      <a:pt x="4805" y="3810"/>
                      <a:pt x="4814" y="3792"/>
                    </a:cubicBezTo>
                    <a:lnTo>
                      <a:pt x="4814" y="3792"/>
                    </a:lnTo>
                    <a:lnTo>
                      <a:pt x="4858" y="3817"/>
                    </a:lnTo>
                    <a:cubicBezTo>
                      <a:pt x="4871" y="3839"/>
                      <a:pt x="4893" y="3857"/>
                      <a:pt x="4918" y="3870"/>
                    </a:cubicBezTo>
                    <a:cubicBezTo>
                      <a:pt x="4921" y="3870"/>
                      <a:pt x="4925" y="3871"/>
                      <a:pt x="4929" y="3871"/>
                    </a:cubicBezTo>
                    <a:cubicBezTo>
                      <a:pt x="4977" y="3871"/>
                      <a:pt x="5015" y="3834"/>
                      <a:pt x="4974" y="3810"/>
                    </a:cubicBezTo>
                    <a:cubicBezTo>
                      <a:pt x="4983" y="3795"/>
                      <a:pt x="4983" y="3795"/>
                      <a:pt x="5012" y="3788"/>
                    </a:cubicBezTo>
                    <a:cubicBezTo>
                      <a:pt x="5016" y="3790"/>
                      <a:pt x="5020" y="3791"/>
                      <a:pt x="5024" y="3791"/>
                    </a:cubicBezTo>
                    <a:cubicBezTo>
                      <a:pt x="5038" y="3791"/>
                      <a:pt x="5037" y="3775"/>
                      <a:pt x="5009" y="3741"/>
                    </a:cubicBezTo>
                    <a:cubicBezTo>
                      <a:pt x="4974" y="3707"/>
                      <a:pt x="4976" y="3691"/>
                      <a:pt x="5021" y="3691"/>
                    </a:cubicBezTo>
                    <a:cubicBezTo>
                      <a:pt x="5025" y="3691"/>
                      <a:pt x="5029" y="3691"/>
                      <a:pt x="5034" y="3691"/>
                    </a:cubicBezTo>
                    <a:cubicBezTo>
                      <a:pt x="5093" y="3676"/>
                      <a:pt x="5121" y="3600"/>
                      <a:pt x="5099" y="3594"/>
                    </a:cubicBezTo>
                    <a:cubicBezTo>
                      <a:pt x="5059" y="3578"/>
                      <a:pt x="5062" y="3522"/>
                      <a:pt x="5103" y="3513"/>
                    </a:cubicBezTo>
                    <a:cubicBezTo>
                      <a:pt x="5131" y="3503"/>
                      <a:pt x="5140" y="3484"/>
                      <a:pt x="5121" y="3459"/>
                    </a:cubicBezTo>
                    <a:lnTo>
                      <a:pt x="5121" y="3459"/>
                    </a:lnTo>
                    <a:cubicBezTo>
                      <a:pt x="5126" y="3461"/>
                      <a:pt x="5131" y="3461"/>
                      <a:pt x="5136" y="3461"/>
                    </a:cubicBezTo>
                    <a:cubicBezTo>
                      <a:pt x="5157" y="3461"/>
                      <a:pt x="5173" y="3451"/>
                      <a:pt x="5156" y="3428"/>
                    </a:cubicBezTo>
                    <a:cubicBezTo>
                      <a:pt x="5156" y="3428"/>
                      <a:pt x="5159" y="3417"/>
                      <a:pt x="5149" y="3417"/>
                    </a:cubicBezTo>
                    <a:cubicBezTo>
                      <a:pt x="5146" y="3417"/>
                      <a:pt x="5141" y="3419"/>
                      <a:pt x="5134" y="3422"/>
                    </a:cubicBezTo>
                    <a:lnTo>
                      <a:pt x="5093" y="3372"/>
                    </a:lnTo>
                    <a:cubicBezTo>
                      <a:pt x="5092" y="3379"/>
                      <a:pt x="5085" y="3381"/>
                      <a:pt x="5077" y="3381"/>
                    </a:cubicBezTo>
                    <a:cubicBezTo>
                      <a:pt x="5067" y="3381"/>
                      <a:pt x="5053" y="3378"/>
                      <a:pt x="5040" y="3375"/>
                    </a:cubicBezTo>
                    <a:cubicBezTo>
                      <a:pt x="5018" y="3369"/>
                      <a:pt x="5059" y="3303"/>
                      <a:pt x="5143" y="3287"/>
                    </a:cubicBezTo>
                    <a:lnTo>
                      <a:pt x="5203" y="3259"/>
                    </a:lnTo>
                    <a:lnTo>
                      <a:pt x="5153" y="3249"/>
                    </a:lnTo>
                    <a:cubicBezTo>
                      <a:pt x="5158" y="3233"/>
                      <a:pt x="5161" y="3217"/>
                      <a:pt x="5178" y="3217"/>
                    </a:cubicBezTo>
                    <a:cubicBezTo>
                      <a:pt x="5181" y="3217"/>
                      <a:pt x="5184" y="3217"/>
                      <a:pt x="5187" y="3218"/>
                    </a:cubicBezTo>
                    <a:cubicBezTo>
                      <a:pt x="5196" y="3220"/>
                      <a:pt x="5202" y="3222"/>
                      <a:pt x="5206" y="3222"/>
                    </a:cubicBezTo>
                    <a:cubicBezTo>
                      <a:pt x="5213" y="3222"/>
                      <a:pt x="5213" y="3217"/>
                      <a:pt x="5215" y="3206"/>
                    </a:cubicBezTo>
                    <a:cubicBezTo>
                      <a:pt x="5215" y="3206"/>
                      <a:pt x="5222" y="3184"/>
                      <a:pt x="5197" y="3180"/>
                    </a:cubicBezTo>
                    <a:cubicBezTo>
                      <a:pt x="5146" y="3171"/>
                      <a:pt x="5146" y="3171"/>
                      <a:pt x="5175" y="3155"/>
                    </a:cubicBezTo>
                    <a:cubicBezTo>
                      <a:pt x="5228" y="3146"/>
                      <a:pt x="5231" y="3127"/>
                      <a:pt x="5184" y="3099"/>
                    </a:cubicBezTo>
                    <a:cubicBezTo>
                      <a:pt x="5134" y="3090"/>
                      <a:pt x="5134" y="3093"/>
                      <a:pt x="5187" y="3080"/>
                    </a:cubicBezTo>
                    <a:cubicBezTo>
                      <a:pt x="5191" y="3081"/>
                      <a:pt x="5195" y="3082"/>
                      <a:pt x="5199" y="3082"/>
                    </a:cubicBezTo>
                    <a:cubicBezTo>
                      <a:pt x="5217" y="3082"/>
                      <a:pt x="5236" y="3070"/>
                      <a:pt x="5244" y="3052"/>
                    </a:cubicBezTo>
                    <a:lnTo>
                      <a:pt x="5218" y="3046"/>
                    </a:lnTo>
                    <a:cubicBezTo>
                      <a:pt x="5168" y="3039"/>
                      <a:pt x="5171" y="3021"/>
                      <a:pt x="5200" y="3005"/>
                    </a:cubicBezTo>
                    <a:lnTo>
                      <a:pt x="5200" y="3005"/>
                    </a:lnTo>
                    <a:cubicBezTo>
                      <a:pt x="5201" y="3005"/>
                      <a:pt x="5203" y="3005"/>
                      <a:pt x="5205" y="3005"/>
                    </a:cubicBezTo>
                    <a:cubicBezTo>
                      <a:pt x="5225" y="3005"/>
                      <a:pt x="5226" y="2986"/>
                      <a:pt x="5206" y="2949"/>
                    </a:cubicBezTo>
                    <a:cubicBezTo>
                      <a:pt x="5212" y="2914"/>
                      <a:pt x="5212" y="2895"/>
                      <a:pt x="5232" y="2895"/>
                    </a:cubicBezTo>
                    <a:cubicBezTo>
                      <a:pt x="5234" y="2895"/>
                      <a:pt x="5235" y="2895"/>
                      <a:pt x="5237" y="2895"/>
                    </a:cubicBezTo>
                    <a:cubicBezTo>
                      <a:pt x="5251" y="2896"/>
                      <a:pt x="5261" y="2897"/>
                      <a:pt x="5267" y="2897"/>
                    </a:cubicBezTo>
                    <a:cubicBezTo>
                      <a:pt x="5284" y="2897"/>
                      <a:pt x="5274" y="2892"/>
                      <a:pt x="5237" y="2877"/>
                    </a:cubicBezTo>
                    <a:cubicBezTo>
                      <a:pt x="5215" y="2855"/>
                      <a:pt x="5215" y="2855"/>
                      <a:pt x="5244" y="2817"/>
                    </a:cubicBezTo>
                    <a:cubicBezTo>
                      <a:pt x="5269" y="2801"/>
                      <a:pt x="5269" y="2801"/>
                      <a:pt x="5244" y="2779"/>
                    </a:cubicBezTo>
                    <a:cubicBezTo>
                      <a:pt x="5229" y="2778"/>
                      <a:pt x="5217" y="2778"/>
                      <a:pt x="5206" y="2778"/>
                    </a:cubicBezTo>
                    <a:cubicBezTo>
                      <a:pt x="5181" y="2778"/>
                      <a:pt x="5168" y="2782"/>
                      <a:pt x="5168" y="2795"/>
                    </a:cubicBezTo>
                    <a:cubicBezTo>
                      <a:pt x="5168" y="2808"/>
                      <a:pt x="5168" y="2812"/>
                      <a:pt x="5158" y="2812"/>
                    </a:cubicBezTo>
                    <a:cubicBezTo>
                      <a:pt x="5154" y="2812"/>
                      <a:pt x="5148" y="2812"/>
                      <a:pt x="5140" y="2811"/>
                    </a:cubicBezTo>
                    <a:cubicBezTo>
                      <a:pt x="5140" y="2811"/>
                      <a:pt x="5143" y="2795"/>
                      <a:pt x="5143" y="2776"/>
                    </a:cubicBezTo>
                    <a:cubicBezTo>
                      <a:pt x="5146" y="2748"/>
                      <a:pt x="5140" y="2723"/>
                      <a:pt x="5124" y="2701"/>
                    </a:cubicBezTo>
                    <a:cubicBezTo>
                      <a:pt x="5112" y="2682"/>
                      <a:pt x="5092" y="2672"/>
                      <a:pt x="5080" y="2672"/>
                    </a:cubicBezTo>
                    <a:cubicBezTo>
                      <a:pt x="5068" y="2672"/>
                      <a:pt x="5062" y="2681"/>
                      <a:pt x="5074" y="2698"/>
                    </a:cubicBezTo>
                    <a:lnTo>
                      <a:pt x="5046" y="2717"/>
                    </a:lnTo>
                    <a:cubicBezTo>
                      <a:pt x="5043" y="2717"/>
                      <a:pt x="5040" y="2716"/>
                      <a:pt x="5037" y="2716"/>
                    </a:cubicBezTo>
                    <a:cubicBezTo>
                      <a:pt x="4971" y="2716"/>
                      <a:pt x="4971" y="2748"/>
                      <a:pt x="5043" y="2751"/>
                    </a:cubicBezTo>
                    <a:cubicBezTo>
                      <a:pt x="5121" y="2754"/>
                      <a:pt x="5121" y="2754"/>
                      <a:pt x="5068" y="2770"/>
                    </a:cubicBezTo>
                    <a:cubicBezTo>
                      <a:pt x="5018" y="2770"/>
                      <a:pt x="5018" y="2786"/>
                      <a:pt x="5015" y="2804"/>
                    </a:cubicBezTo>
                    <a:cubicBezTo>
                      <a:pt x="5015" y="2820"/>
                      <a:pt x="5015" y="2820"/>
                      <a:pt x="4990" y="2820"/>
                    </a:cubicBezTo>
                    <a:cubicBezTo>
                      <a:pt x="4988" y="2820"/>
                      <a:pt x="4985" y="2820"/>
                      <a:pt x="4983" y="2820"/>
                    </a:cubicBezTo>
                    <a:cubicBezTo>
                      <a:pt x="4960" y="2820"/>
                      <a:pt x="4939" y="2834"/>
                      <a:pt x="4936" y="2848"/>
                    </a:cubicBezTo>
                    <a:cubicBezTo>
                      <a:pt x="4936" y="2867"/>
                      <a:pt x="4936" y="2867"/>
                      <a:pt x="4962" y="2870"/>
                    </a:cubicBezTo>
                    <a:cubicBezTo>
                      <a:pt x="4966" y="2867"/>
                      <a:pt x="4970" y="2866"/>
                      <a:pt x="4972" y="2866"/>
                    </a:cubicBezTo>
                    <a:cubicBezTo>
                      <a:pt x="4985" y="2866"/>
                      <a:pt x="4977" y="2891"/>
                      <a:pt x="4933" y="2902"/>
                    </a:cubicBezTo>
                    <a:cubicBezTo>
                      <a:pt x="4908" y="2914"/>
                      <a:pt x="4908" y="2914"/>
                      <a:pt x="4958" y="2920"/>
                    </a:cubicBezTo>
                    <a:cubicBezTo>
                      <a:pt x="5009" y="2927"/>
                      <a:pt x="5002" y="2961"/>
                      <a:pt x="4949" y="2971"/>
                    </a:cubicBezTo>
                    <a:lnTo>
                      <a:pt x="4943" y="3005"/>
                    </a:lnTo>
                    <a:cubicBezTo>
                      <a:pt x="4940" y="3021"/>
                      <a:pt x="4965" y="3027"/>
                      <a:pt x="4990" y="3030"/>
                    </a:cubicBezTo>
                    <a:cubicBezTo>
                      <a:pt x="5040" y="3036"/>
                      <a:pt x="5040" y="3036"/>
                      <a:pt x="5012" y="3052"/>
                    </a:cubicBezTo>
                    <a:cubicBezTo>
                      <a:pt x="4996" y="3058"/>
                      <a:pt x="4977" y="3061"/>
                      <a:pt x="4958" y="3061"/>
                    </a:cubicBezTo>
                    <a:cubicBezTo>
                      <a:pt x="4955" y="3061"/>
                      <a:pt x="4953" y="3060"/>
                      <a:pt x="4950" y="3060"/>
                    </a:cubicBezTo>
                    <a:cubicBezTo>
                      <a:pt x="4936" y="3060"/>
                      <a:pt x="4933" y="3076"/>
                      <a:pt x="4930" y="3090"/>
                    </a:cubicBezTo>
                    <a:cubicBezTo>
                      <a:pt x="4927" y="3105"/>
                      <a:pt x="4921" y="3140"/>
                      <a:pt x="4946" y="3146"/>
                    </a:cubicBezTo>
                    <a:lnTo>
                      <a:pt x="4921" y="3140"/>
                    </a:lnTo>
                    <a:cubicBezTo>
                      <a:pt x="4918" y="3159"/>
                      <a:pt x="4893" y="3152"/>
                      <a:pt x="4918" y="3159"/>
                    </a:cubicBezTo>
                    <a:cubicBezTo>
                      <a:pt x="4918" y="3159"/>
                      <a:pt x="4911" y="3174"/>
                      <a:pt x="4880" y="3199"/>
                    </a:cubicBezTo>
                    <a:cubicBezTo>
                      <a:pt x="4853" y="3221"/>
                      <a:pt x="4868" y="3264"/>
                      <a:pt x="4906" y="3264"/>
                    </a:cubicBezTo>
                    <a:cubicBezTo>
                      <a:pt x="4916" y="3264"/>
                      <a:pt x="4929" y="3261"/>
                      <a:pt x="4943" y="3253"/>
                    </a:cubicBezTo>
                    <a:lnTo>
                      <a:pt x="4943" y="3253"/>
                    </a:lnTo>
                    <a:lnTo>
                      <a:pt x="4940" y="3268"/>
                    </a:lnTo>
                    <a:cubicBezTo>
                      <a:pt x="4933" y="3287"/>
                      <a:pt x="4958" y="3293"/>
                      <a:pt x="4958" y="3293"/>
                    </a:cubicBezTo>
                    <a:cubicBezTo>
                      <a:pt x="4983" y="3300"/>
                      <a:pt x="4977" y="3318"/>
                      <a:pt x="4974" y="3334"/>
                    </a:cubicBezTo>
                    <a:lnTo>
                      <a:pt x="4924" y="3322"/>
                    </a:lnTo>
                    <a:cubicBezTo>
                      <a:pt x="4900" y="3308"/>
                      <a:pt x="4880" y="3303"/>
                      <a:pt x="4868" y="3303"/>
                    </a:cubicBezTo>
                    <a:cubicBezTo>
                      <a:pt x="4845" y="3303"/>
                      <a:pt x="4848" y="3322"/>
                      <a:pt x="4893" y="3347"/>
                    </a:cubicBezTo>
                    <a:lnTo>
                      <a:pt x="4867" y="3340"/>
                    </a:lnTo>
                    <a:cubicBezTo>
                      <a:pt x="4863" y="3339"/>
                      <a:pt x="4860" y="3338"/>
                      <a:pt x="4856" y="3338"/>
                    </a:cubicBezTo>
                    <a:cubicBezTo>
                      <a:pt x="4842" y="3338"/>
                      <a:pt x="4841" y="3356"/>
                      <a:pt x="4852" y="3387"/>
                    </a:cubicBezTo>
                    <a:cubicBezTo>
                      <a:pt x="4846" y="3403"/>
                      <a:pt x="4886" y="3437"/>
                      <a:pt x="4911" y="3444"/>
                    </a:cubicBezTo>
                    <a:cubicBezTo>
                      <a:pt x="4933" y="3453"/>
                      <a:pt x="4927" y="3469"/>
                      <a:pt x="4927" y="3469"/>
                    </a:cubicBezTo>
                    <a:cubicBezTo>
                      <a:pt x="4923" y="3480"/>
                      <a:pt x="4922" y="3484"/>
                      <a:pt x="4917" y="3484"/>
                    </a:cubicBezTo>
                    <a:cubicBezTo>
                      <a:pt x="4913" y="3484"/>
                      <a:pt x="4908" y="3482"/>
                      <a:pt x="4899" y="3478"/>
                    </a:cubicBezTo>
                    <a:cubicBezTo>
                      <a:pt x="4890" y="3475"/>
                      <a:pt x="4882" y="3473"/>
                      <a:pt x="4875" y="3473"/>
                    </a:cubicBezTo>
                    <a:cubicBezTo>
                      <a:pt x="4849" y="3473"/>
                      <a:pt x="4847" y="3501"/>
                      <a:pt x="4880" y="3528"/>
                    </a:cubicBezTo>
                    <a:lnTo>
                      <a:pt x="4855" y="3519"/>
                    </a:lnTo>
                    <a:cubicBezTo>
                      <a:pt x="4850" y="3517"/>
                      <a:pt x="4845" y="3516"/>
                      <a:pt x="4840" y="3516"/>
                    </a:cubicBezTo>
                    <a:cubicBezTo>
                      <a:pt x="4820" y="3516"/>
                      <a:pt x="4802" y="3535"/>
                      <a:pt x="4792" y="3607"/>
                    </a:cubicBezTo>
                    <a:cubicBezTo>
                      <a:pt x="4767" y="3661"/>
                      <a:pt x="4743" y="3705"/>
                      <a:pt x="4723" y="3705"/>
                    </a:cubicBezTo>
                    <a:cubicBezTo>
                      <a:pt x="4721" y="3705"/>
                      <a:pt x="4719" y="3705"/>
                      <a:pt x="4717" y="3704"/>
                    </a:cubicBezTo>
                    <a:cubicBezTo>
                      <a:pt x="4716" y="3703"/>
                      <a:pt x="4714" y="3703"/>
                      <a:pt x="4713" y="3703"/>
                    </a:cubicBezTo>
                    <a:cubicBezTo>
                      <a:pt x="4697" y="3703"/>
                      <a:pt x="4712" y="3780"/>
                      <a:pt x="4736" y="3829"/>
                    </a:cubicBezTo>
                    <a:cubicBezTo>
                      <a:pt x="4731" y="3827"/>
                      <a:pt x="4727" y="3826"/>
                      <a:pt x="4723" y="3826"/>
                    </a:cubicBezTo>
                    <a:cubicBezTo>
                      <a:pt x="4709" y="3826"/>
                      <a:pt x="4700" y="3839"/>
                      <a:pt x="4686" y="3864"/>
                    </a:cubicBezTo>
                    <a:cubicBezTo>
                      <a:pt x="4667" y="3892"/>
                      <a:pt x="4661" y="3902"/>
                      <a:pt x="4653" y="3902"/>
                    </a:cubicBezTo>
                    <a:cubicBezTo>
                      <a:pt x="4648" y="3902"/>
                      <a:pt x="4643" y="3899"/>
                      <a:pt x="4636" y="3895"/>
                    </a:cubicBezTo>
                    <a:cubicBezTo>
                      <a:pt x="4621" y="3876"/>
                      <a:pt x="4613" y="3865"/>
                      <a:pt x="4611" y="3865"/>
                    </a:cubicBezTo>
                    <a:lnTo>
                      <a:pt x="4611" y="3865"/>
                    </a:lnTo>
                    <a:cubicBezTo>
                      <a:pt x="4610" y="3865"/>
                      <a:pt x="4616" y="3878"/>
                      <a:pt x="4629" y="3908"/>
                    </a:cubicBezTo>
                    <a:cubicBezTo>
                      <a:pt x="4652" y="3940"/>
                      <a:pt x="4631" y="3965"/>
                      <a:pt x="4602" y="3965"/>
                    </a:cubicBezTo>
                    <a:cubicBezTo>
                      <a:pt x="4592" y="3965"/>
                      <a:pt x="4581" y="3962"/>
                      <a:pt x="4570" y="3955"/>
                    </a:cubicBezTo>
                    <a:cubicBezTo>
                      <a:pt x="4565" y="3950"/>
                      <a:pt x="4560" y="3948"/>
                      <a:pt x="4556" y="3948"/>
                    </a:cubicBezTo>
                    <a:cubicBezTo>
                      <a:pt x="4545" y="3948"/>
                      <a:pt x="4536" y="3961"/>
                      <a:pt x="4520" y="3980"/>
                    </a:cubicBezTo>
                    <a:cubicBezTo>
                      <a:pt x="4529" y="4008"/>
                      <a:pt x="4510" y="4036"/>
                      <a:pt x="4488" y="4061"/>
                    </a:cubicBezTo>
                    <a:cubicBezTo>
                      <a:pt x="4457" y="4102"/>
                      <a:pt x="4457" y="4102"/>
                      <a:pt x="4498" y="4133"/>
                    </a:cubicBezTo>
                    <a:cubicBezTo>
                      <a:pt x="4535" y="4165"/>
                      <a:pt x="4526" y="4180"/>
                      <a:pt x="4504" y="4208"/>
                    </a:cubicBezTo>
                    <a:cubicBezTo>
                      <a:pt x="4496" y="4217"/>
                      <a:pt x="4487" y="4225"/>
                      <a:pt x="4477" y="4225"/>
                    </a:cubicBezTo>
                    <a:cubicBezTo>
                      <a:pt x="4472" y="4225"/>
                      <a:pt x="4466" y="4223"/>
                      <a:pt x="4460" y="4218"/>
                    </a:cubicBezTo>
                    <a:cubicBezTo>
                      <a:pt x="4460" y="4218"/>
                      <a:pt x="4457" y="4217"/>
                      <a:pt x="4452" y="4217"/>
                    </a:cubicBezTo>
                    <a:cubicBezTo>
                      <a:pt x="4441" y="4217"/>
                      <a:pt x="4425" y="4219"/>
                      <a:pt x="4416" y="4227"/>
                    </a:cubicBezTo>
                    <a:cubicBezTo>
                      <a:pt x="4410" y="4236"/>
                      <a:pt x="4402" y="4244"/>
                      <a:pt x="4392" y="4244"/>
                    </a:cubicBezTo>
                    <a:cubicBezTo>
                      <a:pt x="4387" y="4244"/>
                      <a:pt x="4382" y="4242"/>
                      <a:pt x="4375" y="4237"/>
                    </a:cubicBezTo>
                    <a:cubicBezTo>
                      <a:pt x="4372" y="4236"/>
                      <a:pt x="4368" y="4236"/>
                      <a:pt x="4365" y="4236"/>
                    </a:cubicBezTo>
                    <a:cubicBezTo>
                      <a:pt x="4347" y="4236"/>
                      <a:pt x="4333" y="4242"/>
                      <a:pt x="4322" y="4255"/>
                    </a:cubicBezTo>
                    <a:cubicBezTo>
                      <a:pt x="4303" y="4274"/>
                      <a:pt x="4286" y="4293"/>
                      <a:pt x="4271" y="4293"/>
                    </a:cubicBezTo>
                    <a:cubicBezTo>
                      <a:pt x="4266" y="4293"/>
                      <a:pt x="4261" y="4291"/>
                      <a:pt x="4256" y="4287"/>
                    </a:cubicBezTo>
                    <a:lnTo>
                      <a:pt x="4256" y="4287"/>
                    </a:lnTo>
                    <a:cubicBezTo>
                      <a:pt x="4244" y="4299"/>
                      <a:pt x="4244" y="4299"/>
                      <a:pt x="4263" y="4318"/>
                    </a:cubicBezTo>
                    <a:cubicBezTo>
                      <a:pt x="4278" y="4334"/>
                      <a:pt x="4285" y="4365"/>
                      <a:pt x="4216" y="4393"/>
                    </a:cubicBezTo>
                    <a:cubicBezTo>
                      <a:pt x="4191" y="4415"/>
                      <a:pt x="4150" y="4450"/>
                      <a:pt x="4166" y="4468"/>
                    </a:cubicBezTo>
                    <a:cubicBezTo>
                      <a:pt x="4160" y="4474"/>
                      <a:pt x="4157" y="4477"/>
                      <a:pt x="4154" y="4477"/>
                    </a:cubicBezTo>
                    <a:cubicBezTo>
                      <a:pt x="4150" y="4477"/>
                      <a:pt x="4146" y="4473"/>
                      <a:pt x="4137" y="4462"/>
                    </a:cubicBezTo>
                    <a:cubicBezTo>
                      <a:pt x="4126" y="4448"/>
                      <a:pt x="4116" y="4441"/>
                      <a:pt x="4108" y="4441"/>
                    </a:cubicBezTo>
                    <a:cubicBezTo>
                      <a:pt x="4092" y="4441"/>
                      <a:pt x="4082" y="4464"/>
                      <a:pt x="4084" y="4503"/>
                    </a:cubicBezTo>
                    <a:cubicBezTo>
                      <a:pt x="4096" y="4517"/>
                      <a:pt x="4090" y="4525"/>
                      <a:pt x="4075" y="4525"/>
                    </a:cubicBezTo>
                    <a:cubicBezTo>
                      <a:pt x="4070" y="4525"/>
                      <a:pt x="4063" y="4524"/>
                      <a:pt x="4056" y="4522"/>
                    </a:cubicBezTo>
                    <a:cubicBezTo>
                      <a:pt x="4043" y="4534"/>
                      <a:pt x="4040" y="4550"/>
                      <a:pt x="4043" y="4563"/>
                    </a:cubicBezTo>
                    <a:cubicBezTo>
                      <a:pt x="4043" y="4594"/>
                      <a:pt x="4043" y="4594"/>
                      <a:pt x="3999" y="4594"/>
                    </a:cubicBezTo>
                    <a:cubicBezTo>
                      <a:pt x="3994" y="4585"/>
                      <a:pt x="3989" y="4582"/>
                      <a:pt x="3983" y="4582"/>
                    </a:cubicBezTo>
                    <a:cubicBezTo>
                      <a:pt x="3975" y="4582"/>
                      <a:pt x="3966" y="4588"/>
                      <a:pt x="3959" y="4594"/>
                    </a:cubicBezTo>
                    <a:cubicBezTo>
                      <a:pt x="3944" y="4632"/>
                      <a:pt x="3801" y="4718"/>
                      <a:pt x="3760" y="4718"/>
                    </a:cubicBezTo>
                    <a:cubicBezTo>
                      <a:pt x="3756" y="4718"/>
                      <a:pt x="3754" y="4717"/>
                      <a:pt x="3752" y="4716"/>
                    </a:cubicBezTo>
                    <a:cubicBezTo>
                      <a:pt x="3749" y="4747"/>
                      <a:pt x="3749" y="4747"/>
                      <a:pt x="3733" y="4754"/>
                    </a:cubicBezTo>
                    <a:cubicBezTo>
                      <a:pt x="3720" y="4742"/>
                      <a:pt x="3711" y="4737"/>
                      <a:pt x="3705" y="4737"/>
                    </a:cubicBezTo>
                    <a:cubicBezTo>
                      <a:pt x="3693" y="4737"/>
                      <a:pt x="3696" y="4761"/>
                      <a:pt x="3711" y="4791"/>
                    </a:cubicBezTo>
                    <a:lnTo>
                      <a:pt x="3727" y="4785"/>
                    </a:lnTo>
                    <a:lnTo>
                      <a:pt x="3742" y="4776"/>
                    </a:lnTo>
                    <a:lnTo>
                      <a:pt x="3742" y="4776"/>
                    </a:lnTo>
                    <a:cubicBezTo>
                      <a:pt x="3756" y="4801"/>
                      <a:pt x="3747" y="4819"/>
                      <a:pt x="3732" y="4819"/>
                    </a:cubicBezTo>
                    <a:cubicBezTo>
                      <a:pt x="3718" y="4819"/>
                      <a:pt x="3700" y="4807"/>
                      <a:pt x="3686" y="4776"/>
                    </a:cubicBezTo>
                    <a:cubicBezTo>
                      <a:pt x="3667" y="4758"/>
                      <a:pt x="3658" y="4749"/>
                      <a:pt x="3654" y="4749"/>
                    </a:cubicBezTo>
                    <a:cubicBezTo>
                      <a:pt x="3649" y="4749"/>
                      <a:pt x="3651" y="4762"/>
                      <a:pt x="3655" y="4791"/>
                    </a:cubicBezTo>
                    <a:cubicBezTo>
                      <a:pt x="3657" y="4822"/>
                      <a:pt x="3652" y="4837"/>
                      <a:pt x="3641" y="4837"/>
                    </a:cubicBezTo>
                    <a:cubicBezTo>
                      <a:pt x="3633" y="4837"/>
                      <a:pt x="3622" y="4829"/>
                      <a:pt x="3608" y="4813"/>
                    </a:cubicBezTo>
                    <a:cubicBezTo>
                      <a:pt x="3597" y="4790"/>
                      <a:pt x="3592" y="4779"/>
                      <a:pt x="3589" y="4779"/>
                    </a:cubicBezTo>
                    <a:lnTo>
                      <a:pt x="3589" y="4779"/>
                    </a:lnTo>
                    <a:cubicBezTo>
                      <a:pt x="3587" y="4779"/>
                      <a:pt x="3589" y="4792"/>
                      <a:pt x="3592" y="4819"/>
                    </a:cubicBezTo>
                    <a:cubicBezTo>
                      <a:pt x="3598" y="4887"/>
                      <a:pt x="3582" y="4928"/>
                      <a:pt x="3561" y="4928"/>
                    </a:cubicBezTo>
                    <a:cubicBezTo>
                      <a:pt x="3548" y="4928"/>
                      <a:pt x="3533" y="4912"/>
                      <a:pt x="3520" y="4876"/>
                    </a:cubicBezTo>
                    <a:cubicBezTo>
                      <a:pt x="3503" y="4835"/>
                      <a:pt x="3482" y="4815"/>
                      <a:pt x="3467" y="4815"/>
                    </a:cubicBezTo>
                    <a:cubicBezTo>
                      <a:pt x="3464" y="4815"/>
                      <a:pt x="3462" y="4816"/>
                      <a:pt x="3460" y="4816"/>
                    </a:cubicBezTo>
                    <a:cubicBezTo>
                      <a:pt x="3445" y="4823"/>
                      <a:pt x="3451" y="4845"/>
                      <a:pt x="3460" y="4870"/>
                    </a:cubicBezTo>
                    <a:cubicBezTo>
                      <a:pt x="3480" y="4893"/>
                      <a:pt x="3483" y="4905"/>
                      <a:pt x="3474" y="4905"/>
                    </a:cubicBezTo>
                    <a:cubicBezTo>
                      <a:pt x="3466" y="4905"/>
                      <a:pt x="3451" y="4897"/>
                      <a:pt x="3429" y="4882"/>
                    </a:cubicBezTo>
                    <a:cubicBezTo>
                      <a:pt x="3396" y="4857"/>
                      <a:pt x="3372" y="4846"/>
                      <a:pt x="3352" y="4846"/>
                    </a:cubicBezTo>
                    <a:cubicBezTo>
                      <a:pt x="3327" y="4846"/>
                      <a:pt x="3309" y="4864"/>
                      <a:pt x="3288" y="4898"/>
                    </a:cubicBezTo>
                    <a:cubicBezTo>
                      <a:pt x="3259" y="4934"/>
                      <a:pt x="3230" y="4954"/>
                      <a:pt x="3217" y="4954"/>
                    </a:cubicBezTo>
                    <a:cubicBezTo>
                      <a:pt x="3206" y="4954"/>
                      <a:pt x="3205" y="4941"/>
                      <a:pt x="3222" y="4913"/>
                    </a:cubicBezTo>
                    <a:cubicBezTo>
                      <a:pt x="3235" y="4882"/>
                      <a:pt x="3240" y="4868"/>
                      <a:pt x="3237" y="4868"/>
                    </a:cubicBezTo>
                    <a:lnTo>
                      <a:pt x="3237" y="4868"/>
                    </a:lnTo>
                    <a:cubicBezTo>
                      <a:pt x="3235" y="4868"/>
                      <a:pt x="3228" y="4876"/>
                      <a:pt x="3216" y="4892"/>
                    </a:cubicBezTo>
                    <a:cubicBezTo>
                      <a:pt x="3185" y="4898"/>
                      <a:pt x="3150" y="4907"/>
                      <a:pt x="3134" y="4910"/>
                    </a:cubicBezTo>
                    <a:cubicBezTo>
                      <a:pt x="3119" y="4913"/>
                      <a:pt x="3106" y="4942"/>
                      <a:pt x="3109" y="4967"/>
                    </a:cubicBezTo>
                    <a:cubicBezTo>
                      <a:pt x="3095" y="4940"/>
                      <a:pt x="3076" y="4922"/>
                      <a:pt x="3058" y="4922"/>
                    </a:cubicBezTo>
                    <a:cubicBezTo>
                      <a:pt x="3045" y="4922"/>
                      <a:pt x="3032" y="4932"/>
                      <a:pt x="3022" y="4954"/>
                    </a:cubicBezTo>
                    <a:lnTo>
                      <a:pt x="2987" y="4960"/>
                    </a:lnTo>
                    <a:cubicBezTo>
                      <a:pt x="2972" y="4960"/>
                      <a:pt x="2972" y="4960"/>
                      <a:pt x="2956" y="4989"/>
                    </a:cubicBezTo>
                    <a:cubicBezTo>
                      <a:pt x="2952" y="4998"/>
                      <a:pt x="2946" y="5002"/>
                      <a:pt x="2941" y="5002"/>
                    </a:cubicBezTo>
                    <a:cubicBezTo>
                      <a:pt x="2929" y="5002"/>
                      <a:pt x="2915" y="4987"/>
                      <a:pt x="2903" y="4970"/>
                    </a:cubicBezTo>
                    <a:cubicBezTo>
                      <a:pt x="2889" y="4954"/>
                      <a:pt x="2876" y="4937"/>
                      <a:pt x="2869" y="4937"/>
                    </a:cubicBezTo>
                    <a:cubicBezTo>
                      <a:pt x="2867" y="4937"/>
                      <a:pt x="2865" y="4941"/>
                      <a:pt x="2865" y="4948"/>
                    </a:cubicBezTo>
                    <a:cubicBezTo>
                      <a:pt x="2868" y="4973"/>
                      <a:pt x="2837" y="5001"/>
                      <a:pt x="2821" y="5026"/>
                    </a:cubicBezTo>
                    <a:cubicBezTo>
                      <a:pt x="2816" y="5034"/>
                      <a:pt x="2811" y="5037"/>
                      <a:pt x="2807" y="5037"/>
                    </a:cubicBezTo>
                    <a:cubicBezTo>
                      <a:pt x="2797" y="5037"/>
                      <a:pt x="2791" y="5021"/>
                      <a:pt x="2802" y="5001"/>
                    </a:cubicBezTo>
                    <a:cubicBezTo>
                      <a:pt x="2799" y="4976"/>
                      <a:pt x="2799" y="4976"/>
                      <a:pt x="2765" y="4954"/>
                    </a:cubicBezTo>
                    <a:cubicBezTo>
                      <a:pt x="2749" y="4954"/>
                      <a:pt x="2715" y="4954"/>
                      <a:pt x="2715" y="4979"/>
                    </a:cubicBezTo>
                    <a:cubicBezTo>
                      <a:pt x="2715" y="4993"/>
                      <a:pt x="2689" y="5000"/>
                      <a:pt x="2661" y="5000"/>
                    </a:cubicBezTo>
                    <a:cubicBezTo>
                      <a:pt x="2633" y="5000"/>
                      <a:pt x="2603" y="4993"/>
                      <a:pt x="2595" y="4979"/>
                    </a:cubicBezTo>
                    <a:lnTo>
                      <a:pt x="2561" y="4976"/>
                    </a:lnTo>
                    <a:cubicBezTo>
                      <a:pt x="2546" y="4976"/>
                      <a:pt x="2529" y="4998"/>
                      <a:pt x="2511" y="4998"/>
                    </a:cubicBezTo>
                    <a:cubicBezTo>
                      <a:pt x="2510" y="4998"/>
                      <a:pt x="2509" y="4998"/>
                      <a:pt x="2508" y="4998"/>
                    </a:cubicBezTo>
                    <a:cubicBezTo>
                      <a:pt x="2508" y="4998"/>
                      <a:pt x="2492" y="4998"/>
                      <a:pt x="2473" y="5023"/>
                    </a:cubicBezTo>
                    <a:cubicBezTo>
                      <a:pt x="2454" y="5020"/>
                      <a:pt x="2436" y="5020"/>
                      <a:pt x="2439" y="4995"/>
                    </a:cubicBezTo>
                    <a:lnTo>
                      <a:pt x="2439" y="4995"/>
                    </a:lnTo>
                    <a:cubicBezTo>
                      <a:pt x="2428" y="5020"/>
                      <a:pt x="2423" y="5032"/>
                      <a:pt x="2418" y="5032"/>
                    </a:cubicBezTo>
                    <a:cubicBezTo>
                      <a:pt x="2414" y="5032"/>
                      <a:pt x="2411" y="5019"/>
                      <a:pt x="2404" y="4992"/>
                    </a:cubicBezTo>
                    <a:cubicBezTo>
                      <a:pt x="2408" y="4966"/>
                      <a:pt x="2409" y="4954"/>
                      <a:pt x="2407" y="4954"/>
                    </a:cubicBezTo>
                    <a:lnTo>
                      <a:pt x="2407" y="4954"/>
                    </a:lnTo>
                    <a:cubicBezTo>
                      <a:pt x="2405" y="4954"/>
                      <a:pt x="2399" y="4966"/>
                      <a:pt x="2389" y="4989"/>
                    </a:cubicBezTo>
                    <a:cubicBezTo>
                      <a:pt x="2378" y="4999"/>
                      <a:pt x="2373" y="5005"/>
                      <a:pt x="2368" y="5005"/>
                    </a:cubicBezTo>
                    <a:cubicBezTo>
                      <a:pt x="2364" y="5005"/>
                      <a:pt x="2361" y="4999"/>
                      <a:pt x="2354" y="4986"/>
                    </a:cubicBezTo>
                    <a:cubicBezTo>
                      <a:pt x="2356" y="4972"/>
                      <a:pt x="2352" y="4965"/>
                      <a:pt x="2348" y="4965"/>
                    </a:cubicBezTo>
                    <a:cubicBezTo>
                      <a:pt x="2344" y="4965"/>
                      <a:pt x="2340" y="4971"/>
                      <a:pt x="2339" y="4982"/>
                    </a:cubicBezTo>
                    <a:cubicBezTo>
                      <a:pt x="2324" y="5009"/>
                      <a:pt x="2300" y="5026"/>
                      <a:pt x="2282" y="5026"/>
                    </a:cubicBezTo>
                    <a:cubicBezTo>
                      <a:pt x="2269" y="5026"/>
                      <a:pt x="2261" y="5016"/>
                      <a:pt x="2263" y="4995"/>
                    </a:cubicBezTo>
                    <a:cubicBezTo>
                      <a:pt x="2263" y="4995"/>
                      <a:pt x="2263" y="4995"/>
                      <a:pt x="2261" y="4995"/>
                    </a:cubicBezTo>
                    <a:cubicBezTo>
                      <a:pt x="2256" y="4995"/>
                      <a:pt x="2243" y="4997"/>
                      <a:pt x="2226" y="5014"/>
                    </a:cubicBezTo>
                    <a:cubicBezTo>
                      <a:pt x="2213" y="5037"/>
                      <a:pt x="2206" y="5049"/>
                      <a:pt x="2204" y="5049"/>
                    </a:cubicBezTo>
                    <a:cubicBezTo>
                      <a:pt x="2201" y="5049"/>
                      <a:pt x="2202" y="5036"/>
                      <a:pt x="2207" y="5011"/>
                    </a:cubicBezTo>
                    <a:cubicBezTo>
                      <a:pt x="2204" y="4983"/>
                      <a:pt x="2198" y="4969"/>
                      <a:pt x="2189" y="4969"/>
                    </a:cubicBezTo>
                    <a:cubicBezTo>
                      <a:pt x="2181" y="4969"/>
                      <a:pt x="2170" y="4980"/>
                      <a:pt x="2157" y="5001"/>
                    </a:cubicBezTo>
                    <a:cubicBezTo>
                      <a:pt x="2152" y="5006"/>
                      <a:pt x="2147" y="5008"/>
                      <a:pt x="2142" y="5008"/>
                    </a:cubicBezTo>
                    <a:cubicBezTo>
                      <a:pt x="2133" y="5008"/>
                      <a:pt x="2124" y="5002"/>
                      <a:pt x="2122" y="4992"/>
                    </a:cubicBezTo>
                    <a:cubicBezTo>
                      <a:pt x="2103" y="4968"/>
                      <a:pt x="2053" y="4937"/>
                      <a:pt x="2024" y="4937"/>
                    </a:cubicBezTo>
                    <a:cubicBezTo>
                      <a:pt x="2011" y="4937"/>
                      <a:pt x="2002" y="4944"/>
                      <a:pt x="2003" y="4960"/>
                    </a:cubicBezTo>
                    <a:lnTo>
                      <a:pt x="1969" y="4951"/>
                    </a:lnTo>
                    <a:cubicBezTo>
                      <a:pt x="1952" y="4931"/>
                      <a:pt x="1940" y="4920"/>
                      <a:pt x="1926" y="4920"/>
                    </a:cubicBezTo>
                    <a:cubicBezTo>
                      <a:pt x="1919" y="4920"/>
                      <a:pt x="1912" y="4923"/>
                      <a:pt x="1903" y="4929"/>
                    </a:cubicBezTo>
                    <a:lnTo>
                      <a:pt x="1878" y="4948"/>
                    </a:lnTo>
                    <a:cubicBezTo>
                      <a:pt x="1887" y="4923"/>
                      <a:pt x="1878" y="4895"/>
                      <a:pt x="1862" y="4888"/>
                    </a:cubicBezTo>
                    <a:cubicBezTo>
                      <a:pt x="1857" y="4886"/>
                      <a:pt x="1853" y="4885"/>
                      <a:pt x="1850" y="4885"/>
                    </a:cubicBezTo>
                    <a:cubicBezTo>
                      <a:pt x="1845" y="4885"/>
                      <a:pt x="1843" y="4890"/>
                      <a:pt x="1837" y="4904"/>
                    </a:cubicBezTo>
                    <a:cubicBezTo>
                      <a:pt x="1843" y="4923"/>
                      <a:pt x="1838" y="4928"/>
                      <a:pt x="1831" y="4928"/>
                    </a:cubicBezTo>
                    <a:cubicBezTo>
                      <a:pt x="1825" y="4928"/>
                      <a:pt x="1818" y="4925"/>
                      <a:pt x="1812" y="4923"/>
                    </a:cubicBezTo>
                    <a:cubicBezTo>
                      <a:pt x="1796" y="4917"/>
                      <a:pt x="1787" y="4885"/>
                      <a:pt x="1796" y="4863"/>
                    </a:cubicBezTo>
                    <a:lnTo>
                      <a:pt x="1781" y="4857"/>
                    </a:lnTo>
                    <a:cubicBezTo>
                      <a:pt x="1771" y="4882"/>
                      <a:pt x="1762" y="4892"/>
                      <a:pt x="1757" y="4892"/>
                    </a:cubicBezTo>
                    <a:cubicBezTo>
                      <a:pt x="1752" y="4892"/>
                      <a:pt x="1751" y="4884"/>
                      <a:pt x="1756" y="4873"/>
                    </a:cubicBezTo>
                    <a:cubicBezTo>
                      <a:pt x="1749" y="4854"/>
                      <a:pt x="1737" y="4835"/>
                      <a:pt x="1718" y="4829"/>
                    </a:cubicBezTo>
                    <a:cubicBezTo>
                      <a:pt x="1714" y="4836"/>
                      <a:pt x="1711" y="4839"/>
                      <a:pt x="1710" y="4839"/>
                    </a:cubicBezTo>
                    <a:cubicBezTo>
                      <a:pt x="1706" y="4839"/>
                      <a:pt x="1707" y="4828"/>
                      <a:pt x="1714" y="4828"/>
                    </a:cubicBezTo>
                    <a:cubicBezTo>
                      <a:pt x="1715" y="4828"/>
                      <a:pt x="1717" y="4828"/>
                      <a:pt x="1718" y="4829"/>
                    </a:cubicBezTo>
                    <a:lnTo>
                      <a:pt x="1727" y="4807"/>
                    </a:lnTo>
                    <a:cubicBezTo>
                      <a:pt x="1725" y="4796"/>
                      <a:pt x="1723" y="4792"/>
                      <a:pt x="1720" y="4792"/>
                    </a:cubicBezTo>
                    <a:cubicBezTo>
                      <a:pt x="1715" y="4792"/>
                      <a:pt x="1709" y="4808"/>
                      <a:pt x="1702" y="4823"/>
                    </a:cubicBezTo>
                    <a:cubicBezTo>
                      <a:pt x="1702" y="4823"/>
                      <a:pt x="1687" y="4813"/>
                      <a:pt x="1671" y="4807"/>
                    </a:cubicBezTo>
                    <a:cubicBezTo>
                      <a:pt x="1664" y="4804"/>
                      <a:pt x="1657" y="4801"/>
                      <a:pt x="1651" y="4801"/>
                    </a:cubicBezTo>
                    <a:cubicBezTo>
                      <a:pt x="1645" y="4801"/>
                      <a:pt x="1641" y="4806"/>
                      <a:pt x="1643" y="4823"/>
                    </a:cubicBezTo>
                    <a:cubicBezTo>
                      <a:pt x="1635" y="4842"/>
                      <a:pt x="1624" y="4861"/>
                      <a:pt x="1611" y="4861"/>
                    </a:cubicBezTo>
                    <a:cubicBezTo>
                      <a:pt x="1609" y="4861"/>
                      <a:pt x="1607" y="4861"/>
                      <a:pt x="1605" y="4860"/>
                    </a:cubicBezTo>
                    <a:cubicBezTo>
                      <a:pt x="1603" y="4866"/>
                      <a:pt x="1600" y="4868"/>
                      <a:pt x="1599" y="4868"/>
                    </a:cubicBezTo>
                    <a:cubicBezTo>
                      <a:pt x="1595" y="4868"/>
                      <a:pt x="1594" y="4858"/>
                      <a:pt x="1600" y="4858"/>
                    </a:cubicBezTo>
                    <a:cubicBezTo>
                      <a:pt x="1601" y="4858"/>
                      <a:pt x="1603" y="4859"/>
                      <a:pt x="1605" y="4860"/>
                    </a:cubicBezTo>
                    <a:cubicBezTo>
                      <a:pt x="1618" y="4838"/>
                      <a:pt x="1627" y="4813"/>
                      <a:pt x="1611" y="4807"/>
                    </a:cubicBezTo>
                    <a:cubicBezTo>
                      <a:pt x="1596" y="4798"/>
                      <a:pt x="1608" y="4776"/>
                      <a:pt x="1608" y="4776"/>
                    </a:cubicBezTo>
                    <a:cubicBezTo>
                      <a:pt x="1635" y="4749"/>
                      <a:pt x="1607" y="4738"/>
                      <a:pt x="1579" y="4738"/>
                    </a:cubicBezTo>
                    <a:cubicBezTo>
                      <a:pt x="1567" y="4738"/>
                      <a:pt x="1554" y="4740"/>
                      <a:pt x="1546" y="4744"/>
                    </a:cubicBezTo>
                    <a:cubicBezTo>
                      <a:pt x="1524" y="4756"/>
                      <a:pt x="1509" y="4762"/>
                      <a:pt x="1499" y="4762"/>
                    </a:cubicBezTo>
                    <a:cubicBezTo>
                      <a:pt x="1483" y="4762"/>
                      <a:pt x="1483" y="4747"/>
                      <a:pt x="1499" y="4719"/>
                    </a:cubicBezTo>
                    <a:cubicBezTo>
                      <a:pt x="1507" y="4704"/>
                      <a:pt x="1507" y="4697"/>
                      <a:pt x="1499" y="4697"/>
                    </a:cubicBezTo>
                    <a:cubicBezTo>
                      <a:pt x="1486" y="4697"/>
                      <a:pt x="1452" y="4720"/>
                      <a:pt x="1417" y="4757"/>
                    </a:cubicBezTo>
                    <a:lnTo>
                      <a:pt x="1361" y="4813"/>
                    </a:lnTo>
                    <a:lnTo>
                      <a:pt x="1402" y="4747"/>
                    </a:lnTo>
                    <a:cubicBezTo>
                      <a:pt x="1429" y="4678"/>
                      <a:pt x="1436" y="4660"/>
                      <a:pt x="1412" y="4660"/>
                    </a:cubicBezTo>
                    <a:cubicBezTo>
                      <a:pt x="1402" y="4660"/>
                      <a:pt x="1387" y="4662"/>
                      <a:pt x="1367" y="4666"/>
                    </a:cubicBezTo>
                    <a:cubicBezTo>
                      <a:pt x="1355" y="4667"/>
                      <a:pt x="1346" y="4667"/>
                      <a:pt x="1340" y="4667"/>
                    </a:cubicBezTo>
                    <a:cubicBezTo>
                      <a:pt x="1324" y="4667"/>
                      <a:pt x="1327" y="4663"/>
                      <a:pt x="1339" y="4647"/>
                    </a:cubicBezTo>
                    <a:cubicBezTo>
                      <a:pt x="1351" y="4628"/>
                      <a:pt x="1336" y="4619"/>
                      <a:pt x="1295" y="4588"/>
                    </a:cubicBezTo>
                    <a:cubicBezTo>
                      <a:pt x="1268" y="4567"/>
                      <a:pt x="1254" y="4555"/>
                      <a:pt x="1242" y="4555"/>
                    </a:cubicBezTo>
                    <a:cubicBezTo>
                      <a:pt x="1236" y="4555"/>
                      <a:pt x="1231" y="4558"/>
                      <a:pt x="1226" y="4566"/>
                    </a:cubicBezTo>
                    <a:lnTo>
                      <a:pt x="1198" y="4544"/>
                    </a:lnTo>
                    <a:cubicBezTo>
                      <a:pt x="1207" y="4518"/>
                      <a:pt x="1201" y="4506"/>
                      <a:pt x="1189" y="4506"/>
                    </a:cubicBezTo>
                    <a:cubicBezTo>
                      <a:pt x="1178" y="4506"/>
                      <a:pt x="1163" y="4517"/>
                      <a:pt x="1154" y="4541"/>
                    </a:cubicBezTo>
                    <a:lnTo>
                      <a:pt x="1126" y="4522"/>
                    </a:lnTo>
                    <a:lnTo>
                      <a:pt x="1141" y="4500"/>
                    </a:lnTo>
                    <a:cubicBezTo>
                      <a:pt x="1157" y="4481"/>
                      <a:pt x="1132" y="4459"/>
                      <a:pt x="1032" y="4365"/>
                    </a:cubicBezTo>
                    <a:cubicBezTo>
                      <a:pt x="954" y="4288"/>
                      <a:pt x="928" y="4255"/>
                      <a:pt x="905" y="4255"/>
                    </a:cubicBezTo>
                    <a:cubicBezTo>
                      <a:pt x="896" y="4255"/>
                      <a:pt x="887" y="4261"/>
                      <a:pt x="875" y="4271"/>
                    </a:cubicBezTo>
                    <a:cubicBezTo>
                      <a:pt x="859" y="4278"/>
                      <a:pt x="847" y="4281"/>
                      <a:pt x="839" y="4281"/>
                    </a:cubicBezTo>
                    <a:cubicBezTo>
                      <a:pt x="822" y="4281"/>
                      <a:pt x="824" y="4267"/>
                      <a:pt x="850" y="4246"/>
                    </a:cubicBezTo>
                    <a:cubicBezTo>
                      <a:pt x="867" y="4231"/>
                      <a:pt x="875" y="4210"/>
                      <a:pt x="868" y="4210"/>
                    </a:cubicBezTo>
                    <a:cubicBezTo>
                      <a:pt x="866" y="4210"/>
                      <a:pt x="863" y="4211"/>
                      <a:pt x="859" y="4215"/>
                    </a:cubicBezTo>
                    <a:cubicBezTo>
                      <a:pt x="847" y="4202"/>
                      <a:pt x="841" y="4180"/>
                      <a:pt x="844" y="4161"/>
                    </a:cubicBezTo>
                    <a:cubicBezTo>
                      <a:pt x="850" y="4111"/>
                      <a:pt x="838" y="4096"/>
                      <a:pt x="824" y="4096"/>
                    </a:cubicBezTo>
                    <a:cubicBezTo>
                      <a:pt x="817" y="4096"/>
                      <a:pt x="809" y="4100"/>
                      <a:pt x="803" y="4105"/>
                    </a:cubicBezTo>
                    <a:cubicBezTo>
                      <a:pt x="791" y="4121"/>
                      <a:pt x="786" y="4128"/>
                      <a:pt x="784" y="4128"/>
                    </a:cubicBezTo>
                    <a:cubicBezTo>
                      <a:pt x="780" y="4128"/>
                      <a:pt x="788" y="4109"/>
                      <a:pt x="794" y="4089"/>
                    </a:cubicBezTo>
                    <a:cubicBezTo>
                      <a:pt x="801" y="4067"/>
                      <a:pt x="809" y="4044"/>
                      <a:pt x="802" y="4044"/>
                    </a:cubicBezTo>
                    <a:cubicBezTo>
                      <a:pt x="800" y="4044"/>
                      <a:pt x="797" y="4045"/>
                      <a:pt x="794" y="4049"/>
                    </a:cubicBezTo>
                    <a:cubicBezTo>
                      <a:pt x="762" y="4049"/>
                      <a:pt x="678" y="3980"/>
                      <a:pt x="725" y="3951"/>
                    </a:cubicBezTo>
                    <a:lnTo>
                      <a:pt x="706" y="3920"/>
                    </a:lnTo>
                    <a:cubicBezTo>
                      <a:pt x="702" y="3923"/>
                      <a:pt x="698" y="3924"/>
                      <a:pt x="694" y="3924"/>
                    </a:cubicBezTo>
                    <a:cubicBezTo>
                      <a:pt x="678" y="3924"/>
                      <a:pt x="665" y="3899"/>
                      <a:pt x="649" y="3876"/>
                    </a:cubicBezTo>
                    <a:cubicBezTo>
                      <a:pt x="631" y="3845"/>
                      <a:pt x="624" y="3829"/>
                      <a:pt x="646" y="3820"/>
                    </a:cubicBezTo>
                    <a:cubicBezTo>
                      <a:pt x="674" y="3820"/>
                      <a:pt x="668" y="3807"/>
                      <a:pt x="627" y="3788"/>
                    </a:cubicBezTo>
                    <a:cubicBezTo>
                      <a:pt x="618" y="3776"/>
                      <a:pt x="568" y="3782"/>
                      <a:pt x="559" y="3767"/>
                    </a:cubicBezTo>
                    <a:cubicBezTo>
                      <a:pt x="550" y="3771"/>
                      <a:pt x="542" y="3773"/>
                      <a:pt x="533" y="3773"/>
                    </a:cubicBezTo>
                    <a:cubicBezTo>
                      <a:pt x="518" y="3773"/>
                      <a:pt x="505" y="3767"/>
                      <a:pt x="499" y="3757"/>
                    </a:cubicBezTo>
                    <a:lnTo>
                      <a:pt x="521" y="3748"/>
                    </a:lnTo>
                    <a:lnTo>
                      <a:pt x="568" y="3723"/>
                    </a:lnTo>
                    <a:cubicBezTo>
                      <a:pt x="561" y="3711"/>
                      <a:pt x="556" y="3699"/>
                      <a:pt x="544" y="3699"/>
                    </a:cubicBezTo>
                    <a:cubicBezTo>
                      <a:pt x="540" y="3699"/>
                      <a:pt x="536" y="3701"/>
                      <a:pt x="530" y="3704"/>
                    </a:cubicBezTo>
                    <a:cubicBezTo>
                      <a:pt x="546" y="3676"/>
                      <a:pt x="537" y="3660"/>
                      <a:pt x="524" y="3629"/>
                    </a:cubicBezTo>
                    <a:cubicBezTo>
                      <a:pt x="508" y="3597"/>
                      <a:pt x="493" y="3569"/>
                      <a:pt x="464" y="3560"/>
                    </a:cubicBezTo>
                    <a:cubicBezTo>
                      <a:pt x="505" y="3525"/>
                      <a:pt x="474" y="3431"/>
                      <a:pt x="421" y="3428"/>
                    </a:cubicBezTo>
                    <a:cubicBezTo>
                      <a:pt x="416" y="3430"/>
                      <a:pt x="412" y="3431"/>
                      <a:pt x="409" y="3431"/>
                    </a:cubicBezTo>
                    <a:cubicBezTo>
                      <a:pt x="394" y="3431"/>
                      <a:pt x="393" y="3415"/>
                      <a:pt x="408" y="3397"/>
                    </a:cubicBezTo>
                    <a:cubicBezTo>
                      <a:pt x="427" y="3372"/>
                      <a:pt x="424" y="3372"/>
                      <a:pt x="396" y="3362"/>
                    </a:cubicBezTo>
                    <a:cubicBezTo>
                      <a:pt x="367" y="3353"/>
                      <a:pt x="389" y="3328"/>
                      <a:pt x="408" y="3306"/>
                    </a:cubicBezTo>
                    <a:cubicBezTo>
                      <a:pt x="452" y="3275"/>
                      <a:pt x="449" y="3259"/>
                      <a:pt x="421" y="3249"/>
                    </a:cubicBezTo>
                    <a:cubicBezTo>
                      <a:pt x="399" y="3231"/>
                      <a:pt x="383" y="3202"/>
                      <a:pt x="377" y="3171"/>
                    </a:cubicBezTo>
                    <a:cubicBezTo>
                      <a:pt x="354" y="3152"/>
                      <a:pt x="346" y="3139"/>
                      <a:pt x="336" y="3139"/>
                    </a:cubicBezTo>
                    <a:cubicBezTo>
                      <a:pt x="331" y="3139"/>
                      <a:pt x="325" y="3142"/>
                      <a:pt x="317" y="3149"/>
                    </a:cubicBezTo>
                    <a:cubicBezTo>
                      <a:pt x="302" y="3149"/>
                      <a:pt x="283" y="3149"/>
                      <a:pt x="267" y="3140"/>
                    </a:cubicBezTo>
                    <a:cubicBezTo>
                      <a:pt x="248" y="3121"/>
                      <a:pt x="250" y="3112"/>
                      <a:pt x="255" y="3112"/>
                    </a:cubicBezTo>
                    <a:cubicBezTo>
                      <a:pt x="258" y="3112"/>
                      <a:pt x="263" y="3116"/>
                      <a:pt x="264" y="3124"/>
                    </a:cubicBezTo>
                    <a:cubicBezTo>
                      <a:pt x="276" y="3135"/>
                      <a:pt x="283" y="3139"/>
                      <a:pt x="288" y="3139"/>
                    </a:cubicBezTo>
                    <a:cubicBezTo>
                      <a:pt x="297" y="3139"/>
                      <a:pt x="301" y="3128"/>
                      <a:pt x="314" y="3115"/>
                    </a:cubicBezTo>
                    <a:cubicBezTo>
                      <a:pt x="330" y="3093"/>
                      <a:pt x="336" y="3065"/>
                      <a:pt x="330" y="3039"/>
                    </a:cubicBezTo>
                    <a:lnTo>
                      <a:pt x="317" y="2971"/>
                    </a:lnTo>
                    <a:cubicBezTo>
                      <a:pt x="336" y="2917"/>
                      <a:pt x="333" y="2902"/>
                      <a:pt x="311" y="2902"/>
                    </a:cubicBezTo>
                    <a:lnTo>
                      <a:pt x="286" y="2905"/>
                    </a:lnTo>
                    <a:cubicBezTo>
                      <a:pt x="333" y="2883"/>
                      <a:pt x="327" y="2695"/>
                      <a:pt x="276" y="2676"/>
                    </a:cubicBezTo>
                    <a:lnTo>
                      <a:pt x="302" y="2676"/>
                    </a:lnTo>
                    <a:cubicBezTo>
                      <a:pt x="327" y="2676"/>
                      <a:pt x="327" y="2660"/>
                      <a:pt x="330" y="2626"/>
                    </a:cubicBezTo>
                    <a:cubicBezTo>
                      <a:pt x="320" y="2579"/>
                      <a:pt x="314" y="2535"/>
                      <a:pt x="311" y="2488"/>
                    </a:cubicBezTo>
                    <a:cubicBezTo>
                      <a:pt x="314" y="2416"/>
                      <a:pt x="327" y="2366"/>
                      <a:pt x="302" y="2363"/>
                    </a:cubicBezTo>
                    <a:cubicBezTo>
                      <a:pt x="304" y="2352"/>
                      <a:pt x="304" y="2348"/>
                      <a:pt x="313" y="2348"/>
                    </a:cubicBezTo>
                    <a:cubicBezTo>
                      <a:pt x="317" y="2348"/>
                      <a:pt x="322" y="2349"/>
                      <a:pt x="330" y="2350"/>
                    </a:cubicBezTo>
                    <a:cubicBezTo>
                      <a:pt x="337" y="2356"/>
                      <a:pt x="342" y="2359"/>
                      <a:pt x="346" y="2359"/>
                    </a:cubicBezTo>
                    <a:cubicBezTo>
                      <a:pt x="354" y="2359"/>
                      <a:pt x="356" y="2347"/>
                      <a:pt x="358" y="2334"/>
                    </a:cubicBezTo>
                    <a:cubicBezTo>
                      <a:pt x="361" y="2319"/>
                      <a:pt x="336" y="2316"/>
                      <a:pt x="311" y="2312"/>
                    </a:cubicBezTo>
                    <a:cubicBezTo>
                      <a:pt x="286" y="2306"/>
                      <a:pt x="289" y="2290"/>
                      <a:pt x="317" y="2259"/>
                    </a:cubicBezTo>
                    <a:cubicBezTo>
                      <a:pt x="349" y="2222"/>
                      <a:pt x="361" y="2171"/>
                      <a:pt x="349" y="2121"/>
                    </a:cubicBezTo>
                    <a:cubicBezTo>
                      <a:pt x="351" y="2108"/>
                      <a:pt x="356" y="2095"/>
                      <a:pt x="373" y="2095"/>
                    </a:cubicBezTo>
                    <a:cubicBezTo>
                      <a:pt x="376" y="2095"/>
                      <a:pt x="379" y="2095"/>
                      <a:pt x="383" y="2096"/>
                    </a:cubicBezTo>
                    <a:cubicBezTo>
                      <a:pt x="411" y="2084"/>
                      <a:pt x="443" y="2059"/>
                      <a:pt x="405" y="2012"/>
                    </a:cubicBezTo>
                    <a:cubicBezTo>
                      <a:pt x="407" y="2002"/>
                      <a:pt x="408" y="1998"/>
                      <a:pt x="414" y="1998"/>
                    </a:cubicBezTo>
                    <a:cubicBezTo>
                      <a:pt x="417" y="1998"/>
                      <a:pt x="423" y="2000"/>
                      <a:pt x="433" y="2002"/>
                    </a:cubicBezTo>
                    <a:cubicBezTo>
                      <a:pt x="461" y="1993"/>
                      <a:pt x="486" y="2002"/>
                      <a:pt x="443" y="1971"/>
                    </a:cubicBezTo>
                    <a:cubicBezTo>
                      <a:pt x="433" y="1927"/>
                      <a:pt x="449" y="1883"/>
                      <a:pt x="486" y="1858"/>
                    </a:cubicBezTo>
                    <a:cubicBezTo>
                      <a:pt x="493" y="1842"/>
                      <a:pt x="499" y="1827"/>
                      <a:pt x="474" y="1817"/>
                    </a:cubicBezTo>
                    <a:lnTo>
                      <a:pt x="452" y="1808"/>
                    </a:lnTo>
                    <a:lnTo>
                      <a:pt x="452" y="1808"/>
                    </a:lnTo>
                    <a:cubicBezTo>
                      <a:pt x="464" y="1809"/>
                      <a:pt x="473" y="1809"/>
                      <a:pt x="480" y="1809"/>
                    </a:cubicBezTo>
                    <a:cubicBezTo>
                      <a:pt x="502" y="1809"/>
                      <a:pt x="494" y="1803"/>
                      <a:pt x="464" y="1773"/>
                    </a:cubicBezTo>
                    <a:cubicBezTo>
                      <a:pt x="445" y="1766"/>
                      <a:pt x="444" y="1755"/>
                      <a:pt x="457" y="1755"/>
                    </a:cubicBezTo>
                    <a:cubicBezTo>
                      <a:pt x="461" y="1755"/>
                      <a:pt x="465" y="1756"/>
                      <a:pt x="471" y="1758"/>
                    </a:cubicBezTo>
                    <a:cubicBezTo>
                      <a:pt x="483" y="1758"/>
                      <a:pt x="499" y="1748"/>
                      <a:pt x="508" y="1736"/>
                    </a:cubicBezTo>
                    <a:cubicBezTo>
                      <a:pt x="524" y="1673"/>
                      <a:pt x="543" y="1614"/>
                      <a:pt x="571" y="1554"/>
                    </a:cubicBezTo>
                    <a:cubicBezTo>
                      <a:pt x="643" y="1435"/>
                      <a:pt x="671" y="1391"/>
                      <a:pt x="649" y="1379"/>
                    </a:cubicBezTo>
                    <a:cubicBezTo>
                      <a:pt x="637" y="1350"/>
                      <a:pt x="637" y="1347"/>
                      <a:pt x="668" y="1347"/>
                    </a:cubicBezTo>
                    <a:cubicBezTo>
                      <a:pt x="690" y="1347"/>
                      <a:pt x="709" y="1338"/>
                      <a:pt x="718" y="1319"/>
                    </a:cubicBezTo>
                    <a:cubicBezTo>
                      <a:pt x="727" y="1310"/>
                      <a:pt x="734" y="1300"/>
                      <a:pt x="745" y="1300"/>
                    </a:cubicBezTo>
                    <a:cubicBezTo>
                      <a:pt x="750" y="1300"/>
                      <a:pt x="756" y="1302"/>
                      <a:pt x="762" y="1306"/>
                    </a:cubicBezTo>
                    <a:cubicBezTo>
                      <a:pt x="753" y="1278"/>
                      <a:pt x="753" y="1278"/>
                      <a:pt x="762" y="1266"/>
                    </a:cubicBezTo>
                    <a:cubicBezTo>
                      <a:pt x="767" y="1269"/>
                      <a:pt x="772" y="1271"/>
                      <a:pt x="775" y="1271"/>
                    </a:cubicBezTo>
                    <a:cubicBezTo>
                      <a:pt x="786" y="1271"/>
                      <a:pt x="791" y="1258"/>
                      <a:pt x="784" y="1238"/>
                    </a:cubicBezTo>
                    <a:cubicBezTo>
                      <a:pt x="767" y="1212"/>
                      <a:pt x="759" y="1200"/>
                      <a:pt x="762" y="1200"/>
                    </a:cubicBezTo>
                    <a:lnTo>
                      <a:pt x="762" y="1200"/>
                    </a:lnTo>
                    <a:cubicBezTo>
                      <a:pt x="765" y="1200"/>
                      <a:pt x="775" y="1208"/>
                      <a:pt x="794" y="1222"/>
                    </a:cubicBezTo>
                    <a:cubicBezTo>
                      <a:pt x="798" y="1226"/>
                      <a:pt x="804" y="1227"/>
                      <a:pt x="811" y="1227"/>
                    </a:cubicBezTo>
                    <a:cubicBezTo>
                      <a:pt x="833" y="1227"/>
                      <a:pt x="858" y="1212"/>
                      <a:pt x="834" y="1212"/>
                    </a:cubicBezTo>
                    <a:cubicBezTo>
                      <a:pt x="815" y="1194"/>
                      <a:pt x="834" y="1169"/>
                      <a:pt x="828" y="1140"/>
                    </a:cubicBezTo>
                    <a:cubicBezTo>
                      <a:pt x="836" y="1130"/>
                      <a:pt x="844" y="1122"/>
                      <a:pt x="854" y="1122"/>
                    </a:cubicBezTo>
                    <a:cubicBezTo>
                      <a:pt x="859" y="1122"/>
                      <a:pt x="865" y="1124"/>
                      <a:pt x="872" y="1131"/>
                    </a:cubicBezTo>
                    <a:cubicBezTo>
                      <a:pt x="872" y="1131"/>
                      <a:pt x="873" y="1131"/>
                      <a:pt x="874" y="1131"/>
                    </a:cubicBezTo>
                    <a:cubicBezTo>
                      <a:pt x="905" y="1131"/>
                      <a:pt x="944" y="1052"/>
                      <a:pt x="938" y="1024"/>
                    </a:cubicBezTo>
                    <a:cubicBezTo>
                      <a:pt x="925" y="1012"/>
                      <a:pt x="927" y="1002"/>
                      <a:pt x="935" y="1002"/>
                    </a:cubicBezTo>
                    <a:cubicBezTo>
                      <a:pt x="939" y="1002"/>
                      <a:pt x="944" y="1004"/>
                      <a:pt x="950" y="1009"/>
                    </a:cubicBezTo>
                    <a:cubicBezTo>
                      <a:pt x="956" y="1016"/>
                      <a:pt x="961" y="1018"/>
                      <a:pt x="966" y="1018"/>
                    </a:cubicBezTo>
                    <a:cubicBezTo>
                      <a:pt x="975" y="1018"/>
                      <a:pt x="983" y="1010"/>
                      <a:pt x="991" y="1003"/>
                    </a:cubicBezTo>
                    <a:cubicBezTo>
                      <a:pt x="990" y="991"/>
                      <a:pt x="991" y="987"/>
                      <a:pt x="995" y="987"/>
                    </a:cubicBezTo>
                    <a:cubicBezTo>
                      <a:pt x="1001" y="987"/>
                      <a:pt x="1011" y="997"/>
                      <a:pt x="1022" y="1009"/>
                    </a:cubicBezTo>
                    <a:cubicBezTo>
                      <a:pt x="1024" y="1022"/>
                      <a:pt x="1027" y="1028"/>
                      <a:pt x="1032" y="1028"/>
                    </a:cubicBezTo>
                    <a:cubicBezTo>
                      <a:pt x="1039" y="1028"/>
                      <a:pt x="1050" y="1018"/>
                      <a:pt x="1066" y="1006"/>
                    </a:cubicBezTo>
                    <a:cubicBezTo>
                      <a:pt x="1060" y="974"/>
                      <a:pt x="1113" y="930"/>
                      <a:pt x="1151" y="896"/>
                    </a:cubicBezTo>
                    <a:cubicBezTo>
                      <a:pt x="1217" y="843"/>
                      <a:pt x="1217" y="814"/>
                      <a:pt x="1213" y="752"/>
                    </a:cubicBezTo>
                    <a:lnTo>
                      <a:pt x="1201" y="702"/>
                    </a:lnTo>
                    <a:lnTo>
                      <a:pt x="1229" y="742"/>
                    </a:lnTo>
                    <a:cubicBezTo>
                      <a:pt x="1248" y="761"/>
                      <a:pt x="1267" y="777"/>
                      <a:pt x="1289" y="793"/>
                    </a:cubicBezTo>
                    <a:cubicBezTo>
                      <a:pt x="1301" y="783"/>
                      <a:pt x="1286" y="761"/>
                      <a:pt x="1273" y="742"/>
                    </a:cubicBezTo>
                    <a:cubicBezTo>
                      <a:pt x="1257" y="720"/>
                      <a:pt x="1273" y="711"/>
                      <a:pt x="1314" y="711"/>
                    </a:cubicBezTo>
                    <a:cubicBezTo>
                      <a:pt x="1358" y="711"/>
                      <a:pt x="1373" y="705"/>
                      <a:pt x="1373" y="673"/>
                    </a:cubicBezTo>
                    <a:cubicBezTo>
                      <a:pt x="1385" y="666"/>
                      <a:pt x="1397" y="662"/>
                      <a:pt x="1410" y="662"/>
                    </a:cubicBezTo>
                    <a:cubicBezTo>
                      <a:pt x="1418" y="662"/>
                      <a:pt x="1425" y="663"/>
                      <a:pt x="1433" y="667"/>
                    </a:cubicBezTo>
                    <a:cubicBezTo>
                      <a:pt x="1449" y="658"/>
                      <a:pt x="1449" y="658"/>
                      <a:pt x="1436" y="639"/>
                    </a:cubicBezTo>
                    <a:cubicBezTo>
                      <a:pt x="1427" y="624"/>
                      <a:pt x="1432" y="615"/>
                      <a:pt x="1444" y="615"/>
                    </a:cubicBezTo>
                    <a:cubicBezTo>
                      <a:pt x="1450" y="615"/>
                      <a:pt x="1457" y="616"/>
                      <a:pt x="1464" y="620"/>
                    </a:cubicBezTo>
                    <a:cubicBezTo>
                      <a:pt x="1478" y="632"/>
                      <a:pt x="1492" y="636"/>
                      <a:pt x="1505" y="636"/>
                    </a:cubicBezTo>
                    <a:cubicBezTo>
                      <a:pt x="1529" y="636"/>
                      <a:pt x="1546" y="620"/>
                      <a:pt x="1539" y="608"/>
                    </a:cubicBezTo>
                    <a:cubicBezTo>
                      <a:pt x="1527" y="586"/>
                      <a:pt x="1543" y="576"/>
                      <a:pt x="1558" y="570"/>
                    </a:cubicBezTo>
                    <a:cubicBezTo>
                      <a:pt x="1577" y="564"/>
                      <a:pt x="1593" y="545"/>
                      <a:pt x="1596" y="526"/>
                    </a:cubicBezTo>
                    <a:lnTo>
                      <a:pt x="1627" y="510"/>
                    </a:lnTo>
                    <a:cubicBezTo>
                      <a:pt x="1629" y="509"/>
                      <a:pt x="1631" y="509"/>
                      <a:pt x="1632" y="509"/>
                    </a:cubicBezTo>
                    <a:cubicBezTo>
                      <a:pt x="1641" y="509"/>
                      <a:pt x="1635" y="533"/>
                      <a:pt x="1621" y="539"/>
                    </a:cubicBezTo>
                    <a:lnTo>
                      <a:pt x="1649" y="554"/>
                    </a:lnTo>
                    <a:cubicBezTo>
                      <a:pt x="1680" y="542"/>
                      <a:pt x="1696" y="532"/>
                      <a:pt x="1699" y="504"/>
                    </a:cubicBezTo>
                    <a:cubicBezTo>
                      <a:pt x="1698" y="475"/>
                      <a:pt x="1697" y="461"/>
                      <a:pt x="1699" y="461"/>
                    </a:cubicBezTo>
                    <a:lnTo>
                      <a:pt x="1699" y="461"/>
                    </a:lnTo>
                    <a:cubicBezTo>
                      <a:pt x="1701" y="461"/>
                      <a:pt x="1706" y="472"/>
                      <a:pt x="1715" y="495"/>
                    </a:cubicBezTo>
                    <a:cubicBezTo>
                      <a:pt x="1723" y="510"/>
                      <a:pt x="1735" y="522"/>
                      <a:pt x="1745" y="522"/>
                    </a:cubicBezTo>
                    <a:cubicBezTo>
                      <a:pt x="1751" y="522"/>
                      <a:pt x="1756" y="518"/>
                      <a:pt x="1759" y="507"/>
                    </a:cubicBezTo>
                    <a:cubicBezTo>
                      <a:pt x="1757" y="481"/>
                      <a:pt x="1762" y="472"/>
                      <a:pt x="1769" y="472"/>
                    </a:cubicBezTo>
                    <a:cubicBezTo>
                      <a:pt x="1776" y="472"/>
                      <a:pt x="1785" y="482"/>
                      <a:pt x="1790" y="495"/>
                    </a:cubicBezTo>
                    <a:cubicBezTo>
                      <a:pt x="1792" y="519"/>
                      <a:pt x="1792" y="533"/>
                      <a:pt x="1797" y="533"/>
                    </a:cubicBezTo>
                    <a:cubicBezTo>
                      <a:pt x="1803" y="533"/>
                      <a:pt x="1815" y="515"/>
                      <a:pt x="1840" y="476"/>
                    </a:cubicBezTo>
                    <a:cubicBezTo>
                      <a:pt x="1872" y="467"/>
                      <a:pt x="1928" y="416"/>
                      <a:pt x="1981" y="404"/>
                    </a:cubicBezTo>
                    <a:cubicBezTo>
                      <a:pt x="2021" y="395"/>
                      <a:pt x="2049" y="388"/>
                      <a:pt x="2069" y="388"/>
                    </a:cubicBezTo>
                    <a:cubicBezTo>
                      <a:pt x="2084" y="388"/>
                      <a:pt x="2096" y="392"/>
                      <a:pt x="2107" y="401"/>
                    </a:cubicBezTo>
                    <a:cubicBezTo>
                      <a:pt x="2107" y="402"/>
                      <a:pt x="2107" y="403"/>
                      <a:pt x="2107" y="403"/>
                    </a:cubicBezTo>
                    <a:lnTo>
                      <a:pt x="2107" y="403"/>
                    </a:lnTo>
                    <a:cubicBezTo>
                      <a:pt x="2107" y="374"/>
                      <a:pt x="2125" y="370"/>
                      <a:pt x="2166" y="360"/>
                    </a:cubicBezTo>
                    <a:cubicBezTo>
                      <a:pt x="2176" y="364"/>
                      <a:pt x="2186" y="366"/>
                      <a:pt x="2196" y="366"/>
                    </a:cubicBezTo>
                    <a:cubicBezTo>
                      <a:pt x="2226" y="366"/>
                      <a:pt x="2255" y="348"/>
                      <a:pt x="2266" y="319"/>
                    </a:cubicBezTo>
                    <a:lnTo>
                      <a:pt x="2266" y="319"/>
                    </a:lnTo>
                    <a:lnTo>
                      <a:pt x="2232" y="322"/>
                    </a:lnTo>
                    <a:cubicBezTo>
                      <a:pt x="2226" y="293"/>
                      <a:pt x="2231" y="280"/>
                      <a:pt x="2247" y="280"/>
                    </a:cubicBezTo>
                    <a:cubicBezTo>
                      <a:pt x="2255" y="280"/>
                      <a:pt x="2267" y="284"/>
                      <a:pt x="2282" y="291"/>
                    </a:cubicBezTo>
                    <a:cubicBezTo>
                      <a:pt x="2283" y="291"/>
                      <a:pt x="2284" y="291"/>
                      <a:pt x="2285" y="291"/>
                    </a:cubicBezTo>
                    <a:cubicBezTo>
                      <a:pt x="2298" y="291"/>
                      <a:pt x="2301" y="315"/>
                      <a:pt x="2307" y="338"/>
                    </a:cubicBezTo>
                    <a:cubicBezTo>
                      <a:pt x="2310" y="363"/>
                      <a:pt x="2329" y="385"/>
                      <a:pt x="2348" y="385"/>
                    </a:cubicBezTo>
                    <a:cubicBezTo>
                      <a:pt x="2364" y="382"/>
                      <a:pt x="2379" y="379"/>
                      <a:pt x="2360" y="357"/>
                    </a:cubicBezTo>
                    <a:cubicBezTo>
                      <a:pt x="2357" y="332"/>
                      <a:pt x="2357" y="332"/>
                      <a:pt x="2376" y="329"/>
                    </a:cubicBezTo>
                    <a:cubicBezTo>
                      <a:pt x="2395" y="329"/>
                      <a:pt x="2414" y="316"/>
                      <a:pt x="2426" y="297"/>
                    </a:cubicBezTo>
                    <a:cubicBezTo>
                      <a:pt x="2423" y="272"/>
                      <a:pt x="2442" y="272"/>
                      <a:pt x="2458" y="272"/>
                    </a:cubicBezTo>
                    <a:cubicBezTo>
                      <a:pt x="2473" y="288"/>
                      <a:pt x="2492" y="294"/>
                      <a:pt x="2513" y="294"/>
                    </a:cubicBezTo>
                    <a:lnTo>
                      <a:pt x="2513" y="294"/>
                    </a:lnTo>
                    <a:cubicBezTo>
                      <a:pt x="2514" y="301"/>
                      <a:pt x="2514" y="310"/>
                      <a:pt x="2514" y="319"/>
                    </a:cubicBezTo>
                    <a:cubicBezTo>
                      <a:pt x="2517" y="338"/>
                      <a:pt x="2523" y="354"/>
                      <a:pt x="2533" y="369"/>
                    </a:cubicBezTo>
                    <a:cubicBezTo>
                      <a:pt x="2552" y="369"/>
                      <a:pt x="2548" y="344"/>
                      <a:pt x="2548" y="344"/>
                    </a:cubicBezTo>
                    <a:cubicBezTo>
                      <a:pt x="2548" y="330"/>
                      <a:pt x="2613" y="324"/>
                      <a:pt x="2695" y="324"/>
                    </a:cubicBezTo>
                    <a:cubicBezTo>
                      <a:pt x="2821" y="324"/>
                      <a:pt x="2987" y="337"/>
                      <a:pt x="3015" y="351"/>
                    </a:cubicBezTo>
                    <a:cubicBezTo>
                      <a:pt x="3034" y="369"/>
                      <a:pt x="3058" y="379"/>
                      <a:pt x="3073" y="379"/>
                    </a:cubicBezTo>
                    <a:cubicBezTo>
                      <a:pt x="3084" y="379"/>
                      <a:pt x="3090" y="374"/>
                      <a:pt x="3084" y="363"/>
                    </a:cubicBezTo>
                    <a:cubicBezTo>
                      <a:pt x="3087" y="354"/>
                      <a:pt x="3098" y="349"/>
                      <a:pt x="3116" y="349"/>
                    </a:cubicBezTo>
                    <a:cubicBezTo>
                      <a:pt x="3151" y="349"/>
                      <a:pt x="3211" y="365"/>
                      <a:pt x="3279" y="385"/>
                    </a:cubicBezTo>
                    <a:cubicBezTo>
                      <a:pt x="3369" y="407"/>
                      <a:pt x="3436" y="435"/>
                      <a:pt x="3467" y="435"/>
                    </a:cubicBezTo>
                    <a:cubicBezTo>
                      <a:pt x="3477" y="435"/>
                      <a:pt x="3483" y="433"/>
                      <a:pt x="3485" y="426"/>
                    </a:cubicBezTo>
                    <a:lnTo>
                      <a:pt x="3536" y="448"/>
                    </a:lnTo>
                    <a:cubicBezTo>
                      <a:pt x="3570" y="457"/>
                      <a:pt x="3611" y="451"/>
                      <a:pt x="3627" y="457"/>
                    </a:cubicBezTo>
                    <a:cubicBezTo>
                      <a:pt x="3637" y="453"/>
                      <a:pt x="3646" y="451"/>
                      <a:pt x="3651" y="451"/>
                    </a:cubicBezTo>
                    <a:cubicBezTo>
                      <a:pt x="3660" y="451"/>
                      <a:pt x="3660" y="457"/>
                      <a:pt x="3642" y="467"/>
                    </a:cubicBezTo>
                    <a:cubicBezTo>
                      <a:pt x="3633" y="489"/>
                      <a:pt x="3623" y="510"/>
                      <a:pt x="3639" y="520"/>
                    </a:cubicBezTo>
                    <a:cubicBezTo>
                      <a:pt x="3646" y="524"/>
                      <a:pt x="3652" y="525"/>
                      <a:pt x="3658" y="525"/>
                    </a:cubicBezTo>
                    <a:cubicBezTo>
                      <a:pt x="3675" y="525"/>
                      <a:pt x="3683" y="508"/>
                      <a:pt x="3692" y="489"/>
                    </a:cubicBezTo>
                    <a:cubicBezTo>
                      <a:pt x="3697" y="477"/>
                      <a:pt x="3705" y="474"/>
                      <a:pt x="3711" y="474"/>
                    </a:cubicBezTo>
                    <a:cubicBezTo>
                      <a:pt x="3717" y="474"/>
                      <a:pt x="3721" y="476"/>
                      <a:pt x="3721" y="476"/>
                    </a:cubicBezTo>
                    <a:cubicBezTo>
                      <a:pt x="3736" y="482"/>
                      <a:pt x="3736" y="482"/>
                      <a:pt x="3724" y="507"/>
                    </a:cubicBezTo>
                    <a:lnTo>
                      <a:pt x="3702" y="551"/>
                    </a:lnTo>
                    <a:lnTo>
                      <a:pt x="3717" y="558"/>
                    </a:lnTo>
                    <a:cubicBezTo>
                      <a:pt x="3724" y="546"/>
                      <a:pt x="3732" y="543"/>
                      <a:pt x="3737" y="543"/>
                    </a:cubicBezTo>
                    <a:cubicBezTo>
                      <a:pt x="3742" y="543"/>
                      <a:pt x="3746" y="545"/>
                      <a:pt x="3746" y="545"/>
                    </a:cubicBezTo>
                    <a:cubicBezTo>
                      <a:pt x="3761" y="551"/>
                      <a:pt x="3761" y="551"/>
                      <a:pt x="3736" y="595"/>
                    </a:cubicBezTo>
                    <a:cubicBezTo>
                      <a:pt x="3724" y="622"/>
                      <a:pt x="3722" y="635"/>
                      <a:pt x="3731" y="635"/>
                    </a:cubicBezTo>
                    <a:cubicBezTo>
                      <a:pt x="3737" y="635"/>
                      <a:pt x="3750" y="627"/>
                      <a:pt x="3768" y="611"/>
                    </a:cubicBezTo>
                    <a:lnTo>
                      <a:pt x="3808" y="608"/>
                    </a:lnTo>
                    <a:lnTo>
                      <a:pt x="3808" y="608"/>
                    </a:lnTo>
                    <a:cubicBezTo>
                      <a:pt x="3804" y="632"/>
                      <a:pt x="3813" y="640"/>
                      <a:pt x="3827" y="640"/>
                    </a:cubicBezTo>
                    <a:cubicBezTo>
                      <a:pt x="3844" y="640"/>
                      <a:pt x="3867" y="630"/>
                      <a:pt x="3883" y="623"/>
                    </a:cubicBezTo>
                    <a:lnTo>
                      <a:pt x="3883" y="623"/>
                    </a:lnTo>
                    <a:cubicBezTo>
                      <a:pt x="3876" y="656"/>
                      <a:pt x="3877" y="672"/>
                      <a:pt x="3890" y="672"/>
                    </a:cubicBezTo>
                    <a:cubicBezTo>
                      <a:pt x="3898" y="672"/>
                      <a:pt x="3910" y="665"/>
                      <a:pt x="3927" y="652"/>
                    </a:cubicBezTo>
                    <a:cubicBezTo>
                      <a:pt x="3932" y="643"/>
                      <a:pt x="3937" y="640"/>
                      <a:pt x="3942" y="640"/>
                    </a:cubicBezTo>
                    <a:cubicBezTo>
                      <a:pt x="3950" y="640"/>
                      <a:pt x="3957" y="651"/>
                      <a:pt x="3959" y="670"/>
                    </a:cubicBezTo>
                    <a:cubicBezTo>
                      <a:pt x="3959" y="702"/>
                      <a:pt x="3974" y="711"/>
                      <a:pt x="3999" y="733"/>
                    </a:cubicBezTo>
                    <a:cubicBezTo>
                      <a:pt x="4001" y="732"/>
                      <a:pt x="4003" y="732"/>
                      <a:pt x="4006" y="732"/>
                    </a:cubicBezTo>
                    <a:cubicBezTo>
                      <a:pt x="4041" y="732"/>
                      <a:pt x="4141" y="796"/>
                      <a:pt x="4234" y="890"/>
                    </a:cubicBezTo>
                    <a:cubicBezTo>
                      <a:pt x="4343" y="984"/>
                      <a:pt x="4407" y="1065"/>
                      <a:pt x="4432" y="1065"/>
                    </a:cubicBezTo>
                    <a:cubicBezTo>
                      <a:pt x="4434" y="1065"/>
                      <a:pt x="4436" y="1064"/>
                      <a:pt x="4438" y="1062"/>
                    </a:cubicBezTo>
                    <a:cubicBezTo>
                      <a:pt x="4451" y="1075"/>
                      <a:pt x="4451" y="1075"/>
                      <a:pt x="4444" y="1106"/>
                    </a:cubicBezTo>
                    <a:cubicBezTo>
                      <a:pt x="4432" y="1116"/>
                      <a:pt x="4432" y="1125"/>
                      <a:pt x="4446" y="1125"/>
                    </a:cubicBezTo>
                    <a:cubicBezTo>
                      <a:pt x="4455" y="1125"/>
                      <a:pt x="4467" y="1122"/>
                      <a:pt x="4485" y="1115"/>
                    </a:cubicBezTo>
                    <a:cubicBezTo>
                      <a:pt x="4502" y="1114"/>
                      <a:pt x="4514" y="1109"/>
                      <a:pt x="4518" y="1109"/>
                    </a:cubicBezTo>
                    <a:cubicBezTo>
                      <a:pt x="4521" y="1109"/>
                      <a:pt x="4516" y="1113"/>
                      <a:pt x="4498" y="1128"/>
                    </a:cubicBezTo>
                    <a:cubicBezTo>
                      <a:pt x="4479" y="1144"/>
                      <a:pt x="4501" y="1172"/>
                      <a:pt x="4542" y="1228"/>
                    </a:cubicBezTo>
                    <a:cubicBezTo>
                      <a:pt x="4569" y="1267"/>
                      <a:pt x="4604" y="1315"/>
                      <a:pt x="4627" y="1315"/>
                    </a:cubicBezTo>
                    <a:cubicBezTo>
                      <a:pt x="4630" y="1315"/>
                      <a:pt x="4633" y="1315"/>
                      <a:pt x="4636" y="1313"/>
                    </a:cubicBezTo>
                    <a:cubicBezTo>
                      <a:pt x="4667" y="1325"/>
                      <a:pt x="4674" y="1330"/>
                      <a:pt x="4661" y="1330"/>
                    </a:cubicBezTo>
                    <a:cubicBezTo>
                      <a:pt x="4657" y="1330"/>
                      <a:pt x="4652" y="1329"/>
                      <a:pt x="4645" y="1328"/>
                    </a:cubicBezTo>
                    <a:lnTo>
                      <a:pt x="4645" y="1328"/>
                    </a:lnTo>
                    <a:cubicBezTo>
                      <a:pt x="4595" y="1341"/>
                      <a:pt x="4617" y="1429"/>
                      <a:pt x="4689" y="1448"/>
                    </a:cubicBezTo>
                    <a:cubicBezTo>
                      <a:pt x="4695" y="1463"/>
                      <a:pt x="4705" y="1479"/>
                      <a:pt x="4683" y="1491"/>
                    </a:cubicBezTo>
                    <a:cubicBezTo>
                      <a:pt x="4692" y="1507"/>
                      <a:pt x="4705" y="1520"/>
                      <a:pt x="4748" y="1554"/>
                    </a:cubicBezTo>
                    <a:lnTo>
                      <a:pt x="4802" y="1667"/>
                    </a:lnTo>
                    <a:cubicBezTo>
                      <a:pt x="4802" y="1667"/>
                      <a:pt x="4802" y="1667"/>
                      <a:pt x="4802" y="1667"/>
                    </a:cubicBezTo>
                    <a:lnTo>
                      <a:pt x="4802" y="1667"/>
                    </a:lnTo>
                    <a:cubicBezTo>
                      <a:pt x="4785" y="1659"/>
                      <a:pt x="4767" y="1655"/>
                      <a:pt x="4749" y="1655"/>
                    </a:cubicBezTo>
                    <a:cubicBezTo>
                      <a:pt x="4667" y="1655"/>
                      <a:pt x="4585" y="1736"/>
                      <a:pt x="4629" y="1833"/>
                    </a:cubicBezTo>
                    <a:cubicBezTo>
                      <a:pt x="4654" y="1885"/>
                      <a:pt x="4698" y="1908"/>
                      <a:pt x="4742" y="1908"/>
                    </a:cubicBezTo>
                    <a:cubicBezTo>
                      <a:pt x="4796" y="1908"/>
                      <a:pt x="4850" y="1873"/>
                      <a:pt x="4866" y="1820"/>
                    </a:cubicBezTo>
                    <a:lnTo>
                      <a:pt x="4866" y="1820"/>
                    </a:lnTo>
                    <a:cubicBezTo>
                      <a:pt x="4876" y="1854"/>
                      <a:pt x="4891" y="1897"/>
                      <a:pt x="4908" y="1946"/>
                    </a:cubicBezTo>
                    <a:cubicBezTo>
                      <a:pt x="4943" y="2065"/>
                      <a:pt x="4965" y="2168"/>
                      <a:pt x="4946" y="2187"/>
                    </a:cubicBezTo>
                    <a:cubicBezTo>
                      <a:pt x="4946" y="2187"/>
                      <a:pt x="4949" y="2206"/>
                      <a:pt x="4974" y="2218"/>
                    </a:cubicBezTo>
                    <a:cubicBezTo>
                      <a:pt x="5027" y="2225"/>
                      <a:pt x="5030" y="2243"/>
                      <a:pt x="5009" y="2265"/>
                    </a:cubicBezTo>
                    <a:cubicBezTo>
                      <a:pt x="4962" y="2290"/>
                      <a:pt x="4971" y="2363"/>
                      <a:pt x="5021" y="2372"/>
                    </a:cubicBezTo>
                    <a:lnTo>
                      <a:pt x="5021" y="2372"/>
                    </a:lnTo>
                    <a:cubicBezTo>
                      <a:pt x="5014" y="2373"/>
                      <a:pt x="5005" y="2374"/>
                      <a:pt x="4996" y="2375"/>
                    </a:cubicBezTo>
                    <a:cubicBezTo>
                      <a:pt x="4949" y="2397"/>
                      <a:pt x="4983" y="2444"/>
                      <a:pt x="5030" y="2460"/>
                    </a:cubicBezTo>
                    <a:cubicBezTo>
                      <a:pt x="5009" y="2479"/>
                      <a:pt x="4983" y="2497"/>
                      <a:pt x="5009" y="2513"/>
                    </a:cubicBezTo>
                    <a:cubicBezTo>
                      <a:pt x="5009" y="2532"/>
                      <a:pt x="5009" y="2532"/>
                      <a:pt x="4958" y="2535"/>
                    </a:cubicBezTo>
                    <a:cubicBezTo>
                      <a:pt x="4933" y="2535"/>
                      <a:pt x="4908" y="2538"/>
                      <a:pt x="4908" y="2554"/>
                    </a:cubicBezTo>
                    <a:cubicBezTo>
                      <a:pt x="4911" y="2569"/>
                      <a:pt x="4936" y="2569"/>
                      <a:pt x="4962" y="2569"/>
                    </a:cubicBezTo>
                    <a:lnTo>
                      <a:pt x="4962" y="2604"/>
                    </a:lnTo>
                    <a:cubicBezTo>
                      <a:pt x="4962" y="2604"/>
                      <a:pt x="4962" y="2620"/>
                      <a:pt x="4987" y="2620"/>
                    </a:cubicBezTo>
                    <a:cubicBezTo>
                      <a:pt x="5012" y="2620"/>
                      <a:pt x="5015" y="2635"/>
                      <a:pt x="5015" y="2654"/>
                    </a:cubicBezTo>
                    <a:cubicBezTo>
                      <a:pt x="4998" y="2654"/>
                      <a:pt x="5004" y="2662"/>
                      <a:pt x="5017" y="2662"/>
                    </a:cubicBezTo>
                    <a:cubicBezTo>
                      <a:pt x="5023" y="2662"/>
                      <a:pt x="5031" y="2660"/>
                      <a:pt x="5040" y="2654"/>
                    </a:cubicBezTo>
                    <a:cubicBezTo>
                      <a:pt x="5065" y="2654"/>
                      <a:pt x="5090" y="2654"/>
                      <a:pt x="5090" y="2673"/>
                    </a:cubicBezTo>
                    <a:lnTo>
                      <a:pt x="5140" y="2673"/>
                    </a:lnTo>
                    <a:cubicBezTo>
                      <a:pt x="5190" y="2673"/>
                      <a:pt x="5215" y="2673"/>
                      <a:pt x="5240" y="2635"/>
                    </a:cubicBezTo>
                    <a:cubicBezTo>
                      <a:pt x="5262" y="2559"/>
                      <a:pt x="5283" y="2500"/>
                      <a:pt x="5238" y="2500"/>
                    </a:cubicBezTo>
                    <a:cubicBezTo>
                      <a:pt x="5237" y="2500"/>
                      <a:pt x="5235" y="2500"/>
                      <a:pt x="5234" y="2500"/>
                    </a:cubicBezTo>
                    <a:cubicBezTo>
                      <a:pt x="5234" y="2500"/>
                      <a:pt x="5209" y="2482"/>
                      <a:pt x="5209" y="2463"/>
                    </a:cubicBezTo>
                    <a:cubicBezTo>
                      <a:pt x="5206" y="2444"/>
                      <a:pt x="5231" y="2425"/>
                      <a:pt x="5231" y="2425"/>
                    </a:cubicBezTo>
                    <a:cubicBezTo>
                      <a:pt x="5259" y="2422"/>
                      <a:pt x="5247" y="2344"/>
                      <a:pt x="5234" y="2250"/>
                    </a:cubicBezTo>
                    <a:cubicBezTo>
                      <a:pt x="5222" y="2134"/>
                      <a:pt x="5203" y="2077"/>
                      <a:pt x="5222" y="2052"/>
                    </a:cubicBezTo>
                    <a:cubicBezTo>
                      <a:pt x="5234" y="2040"/>
                      <a:pt x="5240" y="2024"/>
                      <a:pt x="5237" y="2008"/>
                    </a:cubicBezTo>
                    <a:lnTo>
                      <a:pt x="5237" y="2008"/>
                    </a:lnTo>
                    <a:cubicBezTo>
                      <a:pt x="5237" y="2009"/>
                      <a:pt x="5236" y="2009"/>
                      <a:pt x="5235" y="2009"/>
                    </a:cubicBezTo>
                    <a:cubicBezTo>
                      <a:pt x="5211" y="2009"/>
                      <a:pt x="5189" y="1895"/>
                      <a:pt x="5140" y="1770"/>
                    </a:cubicBezTo>
                    <a:cubicBezTo>
                      <a:pt x="5101" y="1643"/>
                      <a:pt x="5038" y="1525"/>
                      <a:pt x="5017" y="1525"/>
                    </a:cubicBezTo>
                    <a:cubicBezTo>
                      <a:pt x="5016" y="1525"/>
                      <a:pt x="5015" y="1526"/>
                      <a:pt x="5015" y="1526"/>
                    </a:cubicBezTo>
                    <a:lnTo>
                      <a:pt x="4996" y="1491"/>
                    </a:lnTo>
                    <a:cubicBezTo>
                      <a:pt x="5018" y="1479"/>
                      <a:pt x="5002" y="1444"/>
                      <a:pt x="4987" y="1410"/>
                    </a:cubicBezTo>
                    <a:cubicBezTo>
                      <a:pt x="4962" y="1397"/>
                      <a:pt x="4940" y="1375"/>
                      <a:pt x="4924" y="1353"/>
                    </a:cubicBezTo>
                    <a:cubicBezTo>
                      <a:pt x="4946" y="1341"/>
                      <a:pt x="4936" y="1325"/>
                      <a:pt x="4915" y="1291"/>
                    </a:cubicBezTo>
                    <a:cubicBezTo>
                      <a:pt x="4900" y="1264"/>
                      <a:pt x="4891" y="1249"/>
                      <a:pt x="4878" y="1249"/>
                    </a:cubicBezTo>
                    <a:cubicBezTo>
                      <a:pt x="4874" y="1249"/>
                      <a:pt x="4869" y="1250"/>
                      <a:pt x="4864" y="1253"/>
                    </a:cubicBezTo>
                    <a:cubicBezTo>
                      <a:pt x="4858" y="1234"/>
                      <a:pt x="4780" y="1125"/>
                      <a:pt x="4764" y="1062"/>
                    </a:cubicBezTo>
                    <a:cubicBezTo>
                      <a:pt x="4770" y="1031"/>
                      <a:pt x="4739" y="1031"/>
                      <a:pt x="4708" y="1031"/>
                    </a:cubicBezTo>
                    <a:cubicBezTo>
                      <a:pt x="4698" y="1039"/>
                      <a:pt x="4687" y="1042"/>
                      <a:pt x="4676" y="1042"/>
                    </a:cubicBezTo>
                    <a:cubicBezTo>
                      <a:pt x="4665" y="1042"/>
                      <a:pt x="4654" y="1039"/>
                      <a:pt x="4645" y="1031"/>
                    </a:cubicBezTo>
                    <a:cubicBezTo>
                      <a:pt x="4645" y="1031"/>
                      <a:pt x="4667" y="1015"/>
                      <a:pt x="4686" y="999"/>
                    </a:cubicBezTo>
                    <a:cubicBezTo>
                      <a:pt x="4717" y="999"/>
                      <a:pt x="4717" y="996"/>
                      <a:pt x="4692" y="968"/>
                    </a:cubicBezTo>
                    <a:lnTo>
                      <a:pt x="4667" y="937"/>
                    </a:lnTo>
                    <a:cubicBezTo>
                      <a:pt x="4665" y="939"/>
                      <a:pt x="4662" y="940"/>
                      <a:pt x="4659" y="940"/>
                    </a:cubicBezTo>
                    <a:cubicBezTo>
                      <a:pt x="4632" y="940"/>
                      <a:pt x="4575" y="870"/>
                      <a:pt x="4488" y="783"/>
                    </a:cubicBezTo>
                    <a:cubicBezTo>
                      <a:pt x="4380" y="682"/>
                      <a:pt x="4331" y="638"/>
                      <a:pt x="4310" y="638"/>
                    </a:cubicBezTo>
                    <a:cubicBezTo>
                      <a:pt x="4306" y="638"/>
                      <a:pt x="4303" y="639"/>
                      <a:pt x="4300" y="642"/>
                    </a:cubicBezTo>
                    <a:cubicBezTo>
                      <a:pt x="4295" y="649"/>
                      <a:pt x="4291" y="652"/>
                      <a:pt x="4285" y="652"/>
                    </a:cubicBezTo>
                    <a:cubicBezTo>
                      <a:pt x="4274" y="652"/>
                      <a:pt x="4259" y="634"/>
                      <a:pt x="4238" y="595"/>
                    </a:cubicBezTo>
                    <a:cubicBezTo>
                      <a:pt x="4200" y="492"/>
                      <a:pt x="4190" y="470"/>
                      <a:pt x="4174" y="470"/>
                    </a:cubicBezTo>
                    <a:cubicBezTo>
                      <a:pt x="4169" y="470"/>
                      <a:pt x="4165" y="471"/>
                      <a:pt x="4159" y="473"/>
                    </a:cubicBezTo>
                    <a:cubicBezTo>
                      <a:pt x="4175" y="485"/>
                      <a:pt x="4159" y="504"/>
                      <a:pt x="4147" y="526"/>
                    </a:cubicBezTo>
                    <a:cubicBezTo>
                      <a:pt x="4134" y="543"/>
                      <a:pt x="4124" y="551"/>
                      <a:pt x="4118" y="551"/>
                    </a:cubicBezTo>
                    <a:cubicBezTo>
                      <a:pt x="4109" y="551"/>
                      <a:pt x="4108" y="535"/>
                      <a:pt x="4115" y="504"/>
                    </a:cubicBezTo>
                    <a:cubicBezTo>
                      <a:pt x="4140" y="469"/>
                      <a:pt x="3945" y="358"/>
                      <a:pt x="3864" y="358"/>
                    </a:cubicBezTo>
                    <a:cubicBezTo>
                      <a:pt x="3852" y="358"/>
                      <a:pt x="3842" y="361"/>
                      <a:pt x="3836" y="366"/>
                    </a:cubicBezTo>
                    <a:lnTo>
                      <a:pt x="3849" y="344"/>
                    </a:lnTo>
                    <a:cubicBezTo>
                      <a:pt x="3862" y="322"/>
                      <a:pt x="3843" y="313"/>
                      <a:pt x="3774" y="279"/>
                    </a:cubicBezTo>
                    <a:lnTo>
                      <a:pt x="3721" y="250"/>
                    </a:lnTo>
                    <a:cubicBezTo>
                      <a:pt x="3716" y="261"/>
                      <a:pt x="3707" y="265"/>
                      <a:pt x="3696" y="265"/>
                    </a:cubicBezTo>
                    <a:cubicBezTo>
                      <a:pt x="3661" y="265"/>
                      <a:pt x="3607" y="223"/>
                      <a:pt x="3614" y="207"/>
                    </a:cubicBezTo>
                    <a:cubicBezTo>
                      <a:pt x="3605" y="175"/>
                      <a:pt x="3605" y="175"/>
                      <a:pt x="3567" y="163"/>
                    </a:cubicBezTo>
                    <a:cubicBezTo>
                      <a:pt x="3554" y="167"/>
                      <a:pt x="3541" y="169"/>
                      <a:pt x="3528" y="169"/>
                    </a:cubicBezTo>
                    <a:cubicBezTo>
                      <a:pt x="3468" y="169"/>
                      <a:pt x="3411" y="127"/>
                      <a:pt x="3417" y="109"/>
                    </a:cubicBezTo>
                    <a:lnTo>
                      <a:pt x="3379" y="97"/>
                    </a:lnTo>
                    <a:cubicBezTo>
                      <a:pt x="3365" y="106"/>
                      <a:pt x="3349" y="110"/>
                      <a:pt x="3332" y="110"/>
                    </a:cubicBezTo>
                    <a:cubicBezTo>
                      <a:pt x="3320" y="110"/>
                      <a:pt x="3307" y="107"/>
                      <a:pt x="3294" y="103"/>
                    </a:cubicBezTo>
                    <a:cubicBezTo>
                      <a:pt x="3267" y="96"/>
                      <a:pt x="3249" y="90"/>
                      <a:pt x="3238" y="90"/>
                    </a:cubicBezTo>
                    <a:cubicBezTo>
                      <a:pt x="3227" y="90"/>
                      <a:pt x="3225" y="96"/>
                      <a:pt x="3232" y="113"/>
                    </a:cubicBezTo>
                    <a:cubicBezTo>
                      <a:pt x="3229" y="133"/>
                      <a:pt x="3223" y="157"/>
                      <a:pt x="3207" y="157"/>
                    </a:cubicBezTo>
                    <a:cubicBezTo>
                      <a:pt x="3206" y="157"/>
                      <a:pt x="3205" y="157"/>
                      <a:pt x="3203" y="156"/>
                    </a:cubicBezTo>
                    <a:lnTo>
                      <a:pt x="3210" y="131"/>
                    </a:lnTo>
                    <a:cubicBezTo>
                      <a:pt x="3216" y="106"/>
                      <a:pt x="3156" y="91"/>
                      <a:pt x="3081" y="81"/>
                    </a:cubicBezTo>
                    <a:cubicBezTo>
                      <a:pt x="2984" y="65"/>
                      <a:pt x="2946" y="59"/>
                      <a:pt x="2931" y="31"/>
                    </a:cubicBezTo>
                    <a:lnTo>
                      <a:pt x="2909" y="53"/>
                    </a:lnTo>
                    <a:cubicBezTo>
                      <a:pt x="2899" y="65"/>
                      <a:pt x="2889" y="70"/>
                      <a:pt x="2882" y="70"/>
                    </a:cubicBezTo>
                    <a:cubicBezTo>
                      <a:pt x="2873" y="70"/>
                      <a:pt x="2868" y="63"/>
                      <a:pt x="2868" y="50"/>
                    </a:cubicBezTo>
                    <a:cubicBezTo>
                      <a:pt x="2859" y="36"/>
                      <a:pt x="2831" y="28"/>
                      <a:pt x="2800" y="28"/>
                    </a:cubicBezTo>
                    <a:cubicBezTo>
                      <a:pt x="2776" y="28"/>
                      <a:pt x="2751" y="33"/>
                      <a:pt x="2733" y="44"/>
                    </a:cubicBezTo>
                    <a:lnTo>
                      <a:pt x="2696" y="40"/>
                    </a:lnTo>
                    <a:cubicBezTo>
                      <a:pt x="2689" y="14"/>
                      <a:pt x="2668" y="0"/>
                      <a:pt x="2646" y="0"/>
                    </a:cubicBezTo>
                    <a:close/>
                    <a:moveTo>
                      <a:pt x="2141" y="5358"/>
                    </a:moveTo>
                    <a:lnTo>
                      <a:pt x="2141" y="5358"/>
                    </a:lnTo>
                    <a:cubicBezTo>
                      <a:pt x="2138" y="5384"/>
                      <a:pt x="2138" y="5384"/>
                      <a:pt x="2157" y="5387"/>
                    </a:cubicBezTo>
                    <a:cubicBezTo>
                      <a:pt x="2170" y="5389"/>
                      <a:pt x="2179" y="5390"/>
                      <a:pt x="2184" y="5390"/>
                    </a:cubicBezTo>
                    <a:cubicBezTo>
                      <a:pt x="2196" y="5390"/>
                      <a:pt x="2192" y="5384"/>
                      <a:pt x="2182" y="5365"/>
                    </a:cubicBezTo>
                    <a:lnTo>
                      <a:pt x="2141" y="535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9693" name="Google Shape;9693;p37"/>
          <p:cNvSpPr txBox="1">
            <a:spLocks noGrp="1"/>
          </p:cNvSpPr>
          <p:nvPr>
            <p:ph type="subTitle" idx="2"/>
          </p:nvPr>
        </p:nvSpPr>
        <p:spPr>
          <a:xfrm>
            <a:off x="9726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OLAP</a:t>
            </a:r>
            <a:endParaRPr dirty="0"/>
          </a:p>
        </p:txBody>
      </p:sp>
      <p:sp>
        <p:nvSpPr>
          <p:cNvPr id="9694" name="Google Shape;9694;p37"/>
          <p:cNvSpPr txBox="1">
            <a:spLocks noGrp="1"/>
          </p:cNvSpPr>
          <p:nvPr>
            <p:ph type="subTitle" idx="4"/>
          </p:nvPr>
        </p:nvSpPr>
        <p:spPr>
          <a:xfrm>
            <a:off x="642870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ETL</a:t>
            </a:r>
            <a:endParaRPr dirty="0"/>
          </a:p>
        </p:txBody>
      </p:sp>
      <p:sp>
        <p:nvSpPr>
          <p:cNvPr id="9695" name="Google Shape;9695;p37"/>
          <p:cNvSpPr txBox="1">
            <a:spLocks noGrp="1"/>
          </p:cNvSpPr>
          <p:nvPr>
            <p:ph type="subTitle" idx="6"/>
          </p:nvPr>
        </p:nvSpPr>
        <p:spPr>
          <a:xfrm>
            <a:off x="3700650" y="2150850"/>
            <a:ext cx="17427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Mining</a:t>
            </a:r>
            <a:endParaRPr dirty="0"/>
          </a:p>
        </p:txBody>
      </p:sp>
      <p:grpSp>
        <p:nvGrpSpPr>
          <p:cNvPr id="9696" name="Google Shape;9696;p37"/>
          <p:cNvGrpSpPr/>
          <p:nvPr/>
        </p:nvGrpSpPr>
        <p:grpSpPr>
          <a:xfrm>
            <a:off x="6018551" y="3574773"/>
            <a:ext cx="1871306" cy="986261"/>
            <a:chOff x="2383028" y="3214264"/>
            <a:chExt cx="3355792" cy="1943544"/>
          </a:xfrm>
        </p:grpSpPr>
        <p:sp>
          <p:nvSpPr>
            <p:cNvPr id="9697" name="Google Shape;9697;p37"/>
            <p:cNvSpPr/>
            <p:nvPr/>
          </p:nvSpPr>
          <p:spPr>
            <a:xfrm>
              <a:off x="3191625" y="3588303"/>
              <a:ext cx="1335845" cy="1569505"/>
            </a:xfrm>
            <a:custGeom>
              <a:avLst/>
              <a:gdLst/>
              <a:ahLst/>
              <a:cxnLst/>
              <a:rect l="l" t="t" r="r" b="b"/>
              <a:pathLst>
                <a:path w="73388" h="86893" extrusionOk="0">
                  <a:moveTo>
                    <a:pt x="35398" y="121"/>
                  </a:moveTo>
                  <a:cubicBezTo>
                    <a:pt x="35439" y="121"/>
                    <a:pt x="35494" y="125"/>
                    <a:pt x="35568" y="136"/>
                  </a:cubicBezTo>
                  <a:lnTo>
                    <a:pt x="35847" y="189"/>
                  </a:lnTo>
                  <a:cubicBezTo>
                    <a:pt x="35840" y="210"/>
                    <a:pt x="35753" y="214"/>
                    <a:pt x="35676" y="214"/>
                  </a:cubicBezTo>
                  <a:cubicBezTo>
                    <a:pt x="35611" y="214"/>
                    <a:pt x="35553" y="211"/>
                    <a:pt x="35553" y="211"/>
                  </a:cubicBezTo>
                  <a:cubicBezTo>
                    <a:pt x="35474" y="195"/>
                    <a:pt x="35393" y="186"/>
                    <a:pt x="35311" y="180"/>
                  </a:cubicBezTo>
                  <a:lnTo>
                    <a:pt x="35277" y="177"/>
                  </a:lnTo>
                  <a:cubicBezTo>
                    <a:pt x="35281" y="154"/>
                    <a:pt x="35286" y="121"/>
                    <a:pt x="35398" y="121"/>
                  </a:cubicBezTo>
                  <a:close/>
                  <a:moveTo>
                    <a:pt x="39542" y="8569"/>
                  </a:moveTo>
                  <a:cubicBezTo>
                    <a:pt x="39547" y="8569"/>
                    <a:pt x="39552" y="8572"/>
                    <a:pt x="39558" y="8575"/>
                  </a:cubicBezTo>
                  <a:cubicBezTo>
                    <a:pt x="39589" y="8597"/>
                    <a:pt x="39285" y="9077"/>
                    <a:pt x="39116" y="9318"/>
                  </a:cubicBezTo>
                  <a:cubicBezTo>
                    <a:pt x="39066" y="9374"/>
                    <a:pt x="39038" y="9398"/>
                    <a:pt x="39027" y="9398"/>
                  </a:cubicBezTo>
                  <a:cubicBezTo>
                    <a:pt x="38996" y="9398"/>
                    <a:pt x="39099" y="9208"/>
                    <a:pt x="39219" y="9030"/>
                  </a:cubicBezTo>
                  <a:cubicBezTo>
                    <a:pt x="39477" y="8634"/>
                    <a:pt x="39516" y="8569"/>
                    <a:pt x="39542" y="8569"/>
                  </a:cubicBezTo>
                  <a:close/>
                  <a:moveTo>
                    <a:pt x="16762" y="14034"/>
                  </a:moveTo>
                  <a:cubicBezTo>
                    <a:pt x="16787" y="14062"/>
                    <a:pt x="16568" y="14254"/>
                    <a:pt x="16568" y="14254"/>
                  </a:cubicBezTo>
                  <a:cubicBezTo>
                    <a:pt x="16412" y="14387"/>
                    <a:pt x="16367" y="14426"/>
                    <a:pt x="16345" y="14426"/>
                  </a:cubicBezTo>
                  <a:cubicBezTo>
                    <a:pt x="16336" y="14426"/>
                    <a:pt x="16331" y="14419"/>
                    <a:pt x="16324" y="14410"/>
                  </a:cubicBezTo>
                  <a:cubicBezTo>
                    <a:pt x="16324" y="14410"/>
                    <a:pt x="16302" y="14382"/>
                    <a:pt x="16521" y="14194"/>
                  </a:cubicBezTo>
                  <a:lnTo>
                    <a:pt x="16762" y="14034"/>
                  </a:lnTo>
                  <a:close/>
                  <a:moveTo>
                    <a:pt x="14152" y="16328"/>
                  </a:moveTo>
                  <a:lnTo>
                    <a:pt x="13958" y="16548"/>
                  </a:lnTo>
                  <a:lnTo>
                    <a:pt x="13738" y="16736"/>
                  </a:lnTo>
                  <a:cubicBezTo>
                    <a:pt x="13713" y="16707"/>
                    <a:pt x="13691" y="16676"/>
                    <a:pt x="13911" y="16488"/>
                  </a:cubicBezTo>
                  <a:lnTo>
                    <a:pt x="14152" y="16328"/>
                  </a:lnTo>
                  <a:close/>
                  <a:moveTo>
                    <a:pt x="12440" y="17555"/>
                  </a:moveTo>
                  <a:cubicBezTo>
                    <a:pt x="12448" y="17555"/>
                    <a:pt x="12409" y="17613"/>
                    <a:pt x="12334" y="17713"/>
                  </a:cubicBezTo>
                  <a:cubicBezTo>
                    <a:pt x="12180" y="17942"/>
                    <a:pt x="12006" y="18148"/>
                    <a:pt x="11967" y="18148"/>
                  </a:cubicBezTo>
                  <a:cubicBezTo>
                    <a:pt x="11964" y="18148"/>
                    <a:pt x="11963" y="18147"/>
                    <a:pt x="11961" y="18146"/>
                  </a:cubicBezTo>
                  <a:cubicBezTo>
                    <a:pt x="11936" y="18124"/>
                    <a:pt x="11930" y="18118"/>
                    <a:pt x="12118" y="17901"/>
                  </a:cubicBezTo>
                  <a:cubicBezTo>
                    <a:pt x="12332" y="17657"/>
                    <a:pt x="12428" y="17555"/>
                    <a:pt x="12440" y="17555"/>
                  </a:cubicBezTo>
                  <a:close/>
                  <a:moveTo>
                    <a:pt x="11264" y="18736"/>
                  </a:moveTo>
                  <a:cubicBezTo>
                    <a:pt x="11228" y="18758"/>
                    <a:pt x="11195" y="18797"/>
                    <a:pt x="11200" y="18797"/>
                  </a:cubicBezTo>
                  <a:cubicBezTo>
                    <a:pt x="11203" y="18797"/>
                    <a:pt x="11221" y="18781"/>
                    <a:pt x="11264" y="18736"/>
                  </a:cubicBezTo>
                  <a:close/>
                  <a:moveTo>
                    <a:pt x="11118" y="19296"/>
                  </a:moveTo>
                  <a:lnTo>
                    <a:pt x="10965" y="19534"/>
                  </a:lnTo>
                  <a:cubicBezTo>
                    <a:pt x="10850" y="19724"/>
                    <a:pt x="10827" y="19768"/>
                    <a:pt x="10807" y="19768"/>
                  </a:cubicBezTo>
                  <a:cubicBezTo>
                    <a:pt x="10802" y="19768"/>
                    <a:pt x="10796" y="19765"/>
                    <a:pt x="10789" y="19760"/>
                  </a:cubicBezTo>
                  <a:lnTo>
                    <a:pt x="10933" y="19512"/>
                  </a:lnTo>
                  <a:lnTo>
                    <a:pt x="11118" y="19296"/>
                  </a:lnTo>
                  <a:close/>
                  <a:moveTo>
                    <a:pt x="9993" y="21280"/>
                  </a:moveTo>
                  <a:cubicBezTo>
                    <a:pt x="9941" y="21415"/>
                    <a:pt x="9924" y="21485"/>
                    <a:pt x="9929" y="21485"/>
                  </a:cubicBezTo>
                  <a:cubicBezTo>
                    <a:pt x="9934" y="21485"/>
                    <a:pt x="9959" y="21419"/>
                    <a:pt x="9993" y="21280"/>
                  </a:cubicBezTo>
                  <a:close/>
                  <a:moveTo>
                    <a:pt x="9859" y="21844"/>
                  </a:moveTo>
                  <a:lnTo>
                    <a:pt x="9768" y="22113"/>
                  </a:lnTo>
                  <a:cubicBezTo>
                    <a:pt x="9695" y="22338"/>
                    <a:pt x="9685" y="22377"/>
                    <a:pt x="9664" y="22377"/>
                  </a:cubicBezTo>
                  <a:cubicBezTo>
                    <a:pt x="9660" y="22377"/>
                    <a:pt x="9655" y="22376"/>
                    <a:pt x="9649" y="22373"/>
                  </a:cubicBezTo>
                  <a:lnTo>
                    <a:pt x="9730" y="22101"/>
                  </a:lnTo>
                  <a:lnTo>
                    <a:pt x="9859" y="21844"/>
                  </a:lnTo>
                  <a:close/>
                  <a:moveTo>
                    <a:pt x="9309" y="24633"/>
                  </a:moveTo>
                  <a:cubicBezTo>
                    <a:pt x="9309" y="24633"/>
                    <a:pt x="9310" y="24633"/>
                    <a:pt x="9310" y="24633"/>
                  </a:cubicBezTo>
                  <a:lnTo>
                    <a:pt x="9282" y="24915"/>
                  </a:lnTo>
                  <a:cubicBezTo>
                    <a:pt x="9260" y="25191"/>
                    <a:pt x="9224" y="25194"/>
                    <a:pt x="9222" y="25194"/>
                  </a:cubicBezTo>
                  <a:cubicBezTo>
                    <a:pt x="9222" y="25194"/>
                    <a:pt x="9222" y="25194"/>
                    <a:pt x="9222" y="25194"/>
                  </a:cubicBezTo>
                  <a:cubicBezTo>
                    <a:pt x="9222" y="25194"/>
                    <a:pt x="9185" y="25187"/>
                    <a:pt x="9207" y="24902"/>
                  </a:cubicBezTo>
                  <a:cubicBezTo>
                    <a:pt x="9207" y="24902"/>
                    <a:pt x="9271" y="24633"/>
                    <a:pt x="9309" y="24633"/>
                  </a:cubicBezTo>
                  <a:close/>
                  <a:moveTo>
                    <a:pt x="28044" y="25589"/>
                  </a:moveTo>
                  <a:lnTo>
                    <a:pt x="28044" y="25589"/>
                  </a:lnTo>
                  <a:cubicBezTo>
                    <a:pt x="28075" y="25611"/>
                    <a:pt x="28104" y="25636"/>
                    <a:pt x="27941" y="25874"/>
                  </a:cubicBezTo>
                  <a:lnTo>
                    <a:pt x="27749" y="26090"/>
                  </a:lnTo>
                  <a:lnTo>
                    <a:pt x="27881" y="25830"/>
                  </a:lnTo>
                  <a:lnTo>
                    <a:pt x="28044" y="25589"/>
                  </a:lnTo>
                  <a:close/>
                  <a:moveTo>
                    <a:pt x="25756" y="28569"/>
                  </a:moveTo>
                  <a:lnTo>
                    <a:pt x="25756" y="28569"/>
                  </a:lnTo>
                  <a:cubicBezTo>
                    <a:pt x="25788" y="28594"/>
                    <a:pt x="25819" y="28616"/>
                    <a:pt x="25656" y="28857"/>
                  </a:cubicBezTo>
                  <a:lnTo>
                    <a:pt x="25493" y="29095"/>
                  </a:lnTo>
                  <a:cubicBezTo>
                    <a:pt x="25465" y="29073"/>
                    <a:pt x="25597" y="28810"/>
                    <a:pt x="25597" y="28810"/>
                  </a:cubicBezTo>
                  <a:lnTo>
                    <a:pt x="25756" y="28569"/>
                  </a:lnTo>
                  <a:close/>
                  <a:moveTo>
                    <a:pt x="27120" y="31508"/>
                  </a:moveTo>
                  <a:cubicBezTo>
                    <a:pt x="27187" y="31508"/>
                    <a:pt x="27248" y="31511"/>
                    <a:pt x="27248" y="31511"/>
                  </a:cubicBezTo>
                  <a:cubicBezTo>
                    <a:pt x="27533" y="31562"/>
                    <a:pt x="27229" y="31584"/>
                    <a:pt x="27223" y="31621"/>
                  </a:cubicBezTo>
                  <a:cubicBezTo>
                    <a:pt x="26938" y="31571"/>
                    <a:pt x="26938" y="31571"/>
                    <a:pt x="26944" y="31533"/>
                  </a:cubicBezTo>
                  <a:cubicBezTo>
                    <a:pt x="26949" y="31513"/>
                    <a:pt x="27039" y="31508"/>
                    <a:pt x="27120" y="31508"/>
                  </a:cubicBezTo>
                  <a:close/>
                  <a:moveTo>
                    <a:pt x="33880" y="32703"/>
                  </a:moveTo>
                  <a:cubicBezTo>
                    <a:pt x="33924" y="32703"/>
                    <a:pt x="33990" y="32710"/>
                    <a:pt x="34089" y="32727"/>
                  </a:cubicBezTo>
                  <a:lnTo>
                    <a:pt x="34365" y="32815"/>
                  </a:lnTo>
                  <a:lnTo>
                    <a:pt x="34070" y="32803"/>
                  </a:lnTo>
                  <a:lnTo>
                    <a:pt x="33785" y="32749"/>
                  </a:lnTo>
                  <a:cubicBezTo>
                    <a:pt x="33791" y="32727"/>
                    <a:pt x="33797" y="32703"/>
                    <a:pt x="33880" y="32703"/>
                  </a:cubicBezTo>
                  <a:close/>
                  <a:moveTo>
                    <a:pt x="52385" y="36074"/>
                  </a:moveTo>
                  <a:cubicBezTo>
                    <a:pt x="52429" y="36074"/>
                    <a:pt x="52495" y="36081"/>
                    <a:pt x="52597" y="36099"/>
                  </a:cubicBezTo>
                  <a:lnTo>
                    <a:pt x="52873" y="36187"/>
                  </a:lnTo>
                  <a:lnTo>
                    <a:pt x="52579" y="36171"/>
                  </a:lnTo>
                  <a:lnTo>
                    <a:pt x="52293" y="36121"/>
                  </a:lnTo>
                  <a:cubicBezTo>
                    <a:pt x="52299" y="36097"/>
                    <a:pt x="52306" y="36074"/>
                    <a:pt x="52385" y="36074"/>
                  </a:cubicBezTo>
                  <a:close/>
                  <a:moveTo>
                    <a:pt x="54332" y="36414"/>
                  </a:moveTo>
                  <a:cubicBezTo>
                    <a:pt x="54367" y="36414"/>
                    <a:pt x="54438" y="36427"/>
                    <a:pt x="54591" y="36453"/>
                  </a:cubicBezTo>
                  <a:cubicBezTo>
                    <a:pt x="54591" y="36453"/>
                    <a:pt x="54866" y="36541"/>
                    <a:pt x="54860" y="36579"/>
                  </a:cubicBezTo>
                  <a:cubicBezTo>
                    <a:pt x="54858" y="36587"/>
                    <a:pt x="54844" y="36591"/>
                    <a:pt x="54820" y="36591"/>
                  </a:cubicBezTo>
                  <a:cubicBezTo>
                    <a:pt x="54730" y="36591"/>
                    <a:pt x="54508" y="36537"/>
                    <a:pt x="54296" y="36441"/>
                  </a:cubicBezTo>
                  <a:cubicBezTo>
                    <a:pt x="54300" y="36423"/>
                    <a:pt x="54303" y="36414"/>
                    <a:pt x="54332" y="36414"/>
                  </a:cubicBezTo>
                  <a:close/>
                  <a:moveTo>
                    <a:pt x="10228" y="36087"/>
                  </a:moveTo>
                  <a:cubicBezTo>
                    <a:pt x="10307" y="36369"/>
                    <a:pt x="10388" y="36651"/>
                    <a:pt x="10351" y="36654"/>
                  </a:cubicBezTo>
                  <a:cubicBezTo>
                    <a:pt x="10351" y="36654"/>
                    <a:pt x="10351" y="36654"/>
                    <a:pt x="10351" y="36654"/>
                  </a:cubicBezTo>
                  <a:cubicBezTo>
                    <a:pt x="10349" y="36654"/>
                    <a:pt x="10311" y="36651"/>
                    <a:pt x="10231" y="36375"/>
                  </a:cubicBezTo>
                  <a:cubicBezTo>
                    <a:pt x="10231" y="36375"/>
                    <a:pt x="10153" y="36093"/>
                    <a:pt x="10191" y="36090"/>
                  </a:cubicBezTo>
                  <a:lnTo>
                    <a:pt x="10228" y="36087"/>
                  </a:lnTo>
                  <a:close/>
                  <a:moveTo>
                    <a:pt x="61194" y="36790"/>
                  </a:moveTo>
                  <a:cubicBezTo>
                    <a:pt x="61145" y="36790"/>
                    <a:pt x="61094" y="36791"/>
                    <a:pt x="61043" y="36795"/>
                  </a:cubicBezTo>
                  <a:cubicBezTo>
                    <a:pt x="61037" y="36833"/>
                    <a:pt x="61037" y="36833"/>
                    <a:pt x="61322" y="36883"/>
                  </a:cubicBezTo>
                  <a:cubicBezTo>
                    <a:pt x="61322" y="36883"/>
                    <a:pt x="61382" y="36886"/>
                    <a:pt x="61449" y="36886"/>
                  </a:cubicBezTo>
                  <a:cubicBezTo>
                    <a:pt x="61529" y="36886"/>
                    <a:pt x="61618" y="36881"/>
                    <a:pt x="61623" y="36861"/>
                  </a:cubicBezTo>
                  <a:cubicBezTo>
                    <a:pt x="61631" y="36830"/>
                    <a:pt x="61435" y="36790"/>
                    <a:pt x="61194" y="36790"/>
                  </a:cubicBezTo>
                  <a:close/>
                  <a:moveTo>
                    <a:pt x="59183" y="37220"/>
                  </a:moveTo>
                  <a:cubicBezTo>
                    <a:pt x="59256" y="37220"/>
                    <a:pt x="59490" y="37289"/>
                    <a:pt x="59730" y="37331"/>
                  </a:cubicBezTo>
                  <a:cubicBezTo>
                    <a:pt x="59862" y="37373"/>
                    <a:pt x="59931" y="37395"/>
                    <a:pt x="59904" y="37395"/>
                  </a:cubicBezTo>
                  <a:cubicBezTo>
                    <a:pt x="59875" y="37395"/>
                    <a:pt x="59732" y="37369"/>
                    <a:pt x="59435" y="37315"/>
                  </a:cubicBezTo>
                  <a:cubicBezTo>
                    <a:pt x="59150" y="37265"/>
                    <a:pt x="59160" y="37228"/>
                    <a:pt x="59160" y="37228"/>
                  </a:cubicBezTo>
                  <a:cubicBezTo>
                    <a:pt x="59161" y="37222"/>
                    <a:pt x="59169" y="37220"/>
                    <a:pt x="59183" y="37220"/>
                  </a:cubicBezTo>
                  <a:close/>
                  <a:moveTo>
                    <a:pt x="61043" y="38064"/>
                  </a:moveTo>
                  <a:lnTo>
                    <a:pt x="61043" y="38064"/>
                  </a:lnTo>
                  <a:cubicBezTo>
                    <a:pt x="61034" y="38099"/>
                    <a:pt x="61034" y="38099"/>
                    <a:pt x="61319" y="38152"/>
                  </a:cubicBezTo>
                  <a:cubicBezTo>
                    <a:pt x="61614" y="38204"/>
                    <a:pt x="61756" y="38229"/>
                    <a:pt x="61786" y="38229"/>
                  </a:cubicBezTo>
                  <a:cubicBezTo>
                    <a:pt x="61815" y="38229"/>
                    <a:pt x="61745" y="38207"/>
                    <a:pt x="61610" y="38165"/>
                  </a:cubicBezTo>
                  <a:lnTo>
                    <a:pt x="61043" y="38064"/>
                  </a:lnTo>
                  <a:close/>
                  <a:moveTo>
                    <a:pt x="64357" y="38129"/>
                  </a:moveTo>
                  <a:cubicBezTo>
                    <a:pt x="64400" y="38129"/>
                    <a:pt x="64470" y="38135"/>
                    <a:pt x="64584" y="38155"/>
                  </a:cubicBezTo>
                  <a:cubicBezTo>
                    <a:pt x="64772" y="38190"/>
                    <a:pt x="64960" y="38237"/>
                    <a:pt x="65145" y="38293"/>
                  </a:cubicBezTo>
                  <a:cubicBezTo>
                    <a:pt x="65143" y="38303"/>
                    <a:pt x="65120" y="38307"/>
                    <a:pt x="65087" y="38307"/>
                  </a:cubicBezTo>
                  <a:cubicBezTo>
                    <a:pt x="65001" y="38307"/>
                    <a:pt x="64851" y="38280"/>
                    <a:pt x="64851" y="38280"/>
                  </a:cubicBezTo>
                  <a:cubicBezTo>
                    <a:pt x="64565" y="38230"/>
                    <a:pt x="64280" y="38180"/>
                    <a:pt x="64290" y="38143"/>
                  </a:cubicBezTo>
                  <a:cubicBezTo>
                    <a:pt x="64290" y="38143"/>
                    <a:pt x="64293" y="38129"/>
                    <a:pt x="64357" y="38129"/>
                  </a:cubicBezTo>
                  <a:close/>
                  <a:moveTo>
                    <a:pt x="66300" y="38706"/>
                  </a:moveTo>
                  <a:cubicBezTo>
                    <a:pt x="66236" y="38706"/>
                    <a:pt x="66233" y="38719"/>
                    <a:pt x="66233" y="38719"/>
                  </a:cubicBezTo>
                  <a:cubicBezTo>
                    <a:pt x="66233" y="38719"/>
                    <a:pt x="66223" y="38754"/>
                    <a:pt x="66508" y="38807"/>
                  </a:cubicBezTo>
                  <a:lnTo>
                    <a:pt x="66794" y="38857"/>
                  </a:lnTo>
                  <a:cubicBezTo>
                    <a:pt x="66803" y="38820"/>
                    <a:pt x="66527" y="38732"/>
                    <a:pt x="66527" y="38732"/>
                  </a:cubicBezTo>
                  <a:cubicBezTo>
                    <a:pt x="66413" y="38712"/>
                    <a:pt x="66343" y="38706"/>
                    <a:pt x="66300" y="38706"/>
                  </a:cubicBezTo>
                  <a:close/>
                  <a:moveTo>
                    <a:pt x="67529" y="39767"/>
                  </a:moveTo>
                  <a:cubicBezTo>
                    <a:pt x="67534" y="39767"/>
                    <a:pt x="67539" y="39769"/>
                    <a:pt x="67546" y="39772"/>
                  </a:cubicBezTo>
                  <a:lnTo>
                    <a:pt x="67452" y="40045"/>
                  </a:lnTo>
                  <a:lnTo>
                    <a:pt x="67317" y="40302"/>
                  </a:lnTo>
                  <a:lnTo>
                    <a:pt x="67414" y="40029"/>
                  </a:lnTo>
                  <a:cubicBezTo>
                    <a:pt x="67492" y="39809"/>
                    <a:pt x="67508" y="39767"/>
                    <a:pt x="67529" y="39767"/>
                  </a:cubicBezTo>
                  <a:close/>
                  <a:moveTo>
                    <a:pt x="66698" y="42107"/>
                  </a:moveTo>
                  <a:cubicBezTo>
                    <a:pt x="66713" y="42107"/>
                    <a:pt x="66719" y="42146"/>
                    <a:pt x="66706" y="42257"/>
                  </a:cubicBezTo>
                  <a:cubicBezTo>
                    <a:pt x="66574" y="42624"/>
                    <a:pt x="66574" y="42624"/>
                    <a:pt x="66446" y="42991"/>
                  </a:cubicBezTo>
                  <a:cubicBezTo>
                    <a:pt x="66436" y="42994"/>
                    <a:pt x="66426" y="42997"/>
                    <a:pt x="66418" y="42997"/>
                  </a:cubicBezTo>
                  <a:cubicBezTo>
                    <a:pt x="66387" y="42997"/>
                    <a:pt x="66381" y="42945"/>
                    <a:pt x="66493" y="42627"/>
                  </a:cubicBezTo>
                  <a:cubicBezTo>
                    <a:pt x="66543" y="42436"/>
                    <a:pt x="66624" y="42207"/>
                    <a:pt x="66662" y="42144"/>
                  </a:cubicBezTo>
                  <a:cubicBezTo>
                    <a:pt x="66675" y="42123"/>
                    <a:pt x="66688" y="42107"/>
                    <a:pt x="66698" y="42107"/>
                  </a:cubicBezTo>
                  <a:close/>
                  <a:moveTo>
                    <a:pt x="68295" y="43483"/>
                  </a:moveTo>
                  <a:cubicBezTo>
                    <a:pt x="68567" y="43573"/>
                    <a:pt x="68859" y="43624"/>
                    <a:pt x="68846" y="43661"/>
                  </a:cubicBezTo>
                  <a:cubicBezTo>
                    <a:pt x="68908" y="43681"/>
                    <a:pt x="68927" y="43689"/>
                    <a:pt x="68918" y="43689"/>
                  </a:cubicBezTo>
                  <a:cubicBezTo>
                    <a:pt x="68884" y="43689"/>
                    <a:pt x="68494" y="43588"/>
                    <a:pt x="68279" y="43520"/>
                  </a:cubicBezTo>
                  <a:lnTo>
                    <a:pt x="68295" y="43483"/>
                  </a:lnTo>
                  <a:close/>
                  <a:moveTo>
                    <a:pt x="70370" y="44528"/>
                  </a:moveTo>
                  <a:lnTo>
                    <a:pt x="70370" y="44528"/>
                  </a:lnTo>
                  <a:cubicBezTo>
                    <a:pt x="70369" y="44528"/>
                    <a:pt x="70368" y="44532"/>
                    <a:pt x="70363" y="44542"/>
                  </a:cubicBezTo>
                  <a:cubicBezTo>
                    <a:pt x="70363" y="44542"/>
                    <a:pt x="70360" y="44550"/>
                    <a:pt x="70355" y="44563"/>
                  </a:cubicBezTo>
                  <a:lnTo>
                    <a:pt x="70355" y="44563"/>
                  </a:lnTo>
                  <a:cubicBezTo>
                    <a:pt x="70363" y="44544"/>
                    <a:pt x="70370" y="44528"/>
                    <a:pt x="70370" y="44528"/>
                  </a:cubicBezTo>
                  <a:close/>
                  <a:moveTo>
                    <a:pt x="70355" y="44563"/>
                  </a:moveTo>
                  <a:cubicBezTo>
                    <a:pt x="70354" y="44567"/>
                    <a:pt x="70352" y="44572"/>
                    <a:pt x="70350" y="44576"/>
                  </a:cubicBezTo>
                  <a:lnTo>
                    <a:pt x="70338" y="44614"/>
                  </a:lnTo>
                  <a:cubicBezTo>
                    <a:pt x="70344" y="44595"/>
                    <a:pt x="70351" y="44577"/>
                    <a:pt x="70355" y="44563"/>
                  </a:cubicBezTo>
                  <a:close/>
                  <a:moveTo>
                    <a:pt x="73039" y="45507"/>
                  </a:moveTo>
                  <a:cubicBezTo>
                    <a:pt x="73058" y="45507"/>
                    <a:pt x="73080" y="45510"/>
                    <a:pt x="73086" y="45538"/>
                  </a:cubicBezTo>
                  <a:cubicBezTo>
                    <a:pt x="73093" y="45570"/>
                    <a:pt x="73089" y="45617"/>
                    <a:pt x="73052" y="45764"/>
                  </a:cubicBezTo>
                  <a:lnTo>
                    <a:pt x="72980" y="46043"/>
                  </a:lnTo>
                  <a:cubicBezTo>
                    <a:pt x="72942" y="46030"/>
                    <a:pt x="72980" y="45739"/>
                    <a:pt x="72980" y="45739"/>
                  </a:cubicBezTo>
                  <a:lnTo>
                    <a:pt x="73039" y="45507"/>
                  </a:lnTo>
                  <a:close/>
                  <a:moveTo>
                    <a:pt x="11870" y="45601"/>
                  </a:moveTo>
                  <a:cubicBezTo>
                    <a:pt x="11895" y="45601"/>
                    <a:pt x="11951" y="45737"/>
                    <a:pt x="12024" y="46068"/>
                  </a:cubicBezTo>
                  <a:cubicBezTo>
                    <a:pt x="12068" y="46356"/>
                    <a:pt x="12068" y="46356"/>
                    <a:pt x="12030" y="46359"/>
                  </a:cubicBezTo>
                  <a:cubicBezTo>
                    <a:pt x="12030" y="46359"/>
                    <a:pt x="12030" y="46359"/>
                    <a:pt x="12030" y="46359"/>
                  </a:cubicBezTo>
                  <a:cubicBezTo>
                    <a:pt x="11992" y="46359"/>
                    <a:pt x="11911" y="46079"/>
                    <a:pt x="11867" y="45792"/>
                  </a:cubicBezTo>
                  <a:cubicBezTo>
                    <a:pt x="11849" y="45672"/>
                    <a:pt x="11851" y="45601"/>
                    <a:pt x="11870" y="45601"/>
                  </a:cubicBezTo>
                  <a:close/>
                  <a:moveTo>
                    <a:pt x="72357" y="47466"/>
                  </a:moveTo>
                  <a:cubicBezTo>
                    <a:pt x="72366" y="47466"/>
                    <a:pt x="72366" y="47540"/>
                    <a:pt x="72366" y="47666"/>
                  </a:cubicBezTo>
                  <a:lnTo>
                    <a:pt x="72290" y="48252"/>
                  </a:lnTo>
                  <a:cubicBezTo>
                    <a:pt x="72270" y="48331"/>
                    <a:pt x="72258" y="48365"/>
                    <a:pt x="72252" y="48365"/>
                  </a:cubicBezTo>
                  <a:cubicBezTo>
                    <a:pt x="72237" y="48365"/>
                    <a:pt x="72256" y="48153"/>
                    <a:pt x="72256" y="47936"/>
                  </a:cubicBezTo>
                  <a:cubicBezTo>
                    <a:pt x="72319" y="47605"/>
                    <a:pt x="72346" y="47466"/>
                    <a:pt x="72357" y="47466"/>
                  </a:cubicBezTo>
                  <a:close/>
                  <a:moveTo>
                    <a:pt x="70846" y="53860"/>
                  </a:moveTo>
                  <a:cubicBezTo>
                    <a:pt x="70854" y="53860"/>
                    <a:pt x="70865" y="53864"/>
                    <a:pt x="70877" y="53868"/>
                  </a:cubicBezTo>
                  <a:cubicBezTo>
                    <a:pt x="70915" y="53881"/>
                    <a:pt x="70949" y="53890"/>
                    <a:pt x="70839" y="54463"/>
                  </a:cubicBezTo>
                  <a:cubicBezTo>
                    <a:pt x="70767" y="54742"/>
                    <a:pt x="70695" y="55024"/>
                    <a:pt x="70695" y="55024"/>
                  </a:cubicBezTo>
                  <a:lnTo>
                    <a:pt x="70767" y="54438"/>
                  </a:lnTo>
                  <a:cubicBezTo>
                    <a:pt x="70798" y="53944"/>
                    <a:pt x="70804" y="53860"/>
                    <a:pt x="70846" y="53860"/>
                  </a:cubicBezTo>
                  <a:close/>
                  <a:moveTo>
                    <a:pt x="70407" y="55234"/>
                  </a:moveTo>
                  <a:lnTo>
                    <a:pt x="70441" y="55247"/>
                  </a:lnTo>
                  <a:lnTo>
                    <a:pt x="70407" y="55538"/>
                  </a:lnTo>
                  <a:lnTo>
                    <a:pt x="70297" y="55805"/>
                  </a:lnTo>
                  <a:cubicBezTo>
                    <a:pt x="70263" y="55795"/>
                    <a:pt x="70335" y="55513"/>
                    <a:pt x="70407" y="55234"/>
                  </a:cubicBezTo>
                  <a:close/>
                  <a:moveTo>
                    <a:pt x="66121" y="65776"/>
                  </a:moveTo>
                  <a:cubicBezTo>
                    <a:pt x="66073" y="65776"/>
                    <a:pt x="65904" y="65987"/>
                    <a:pt x="65700" y="66162"/>
                  </a:cubicBezTo>
                  <a:cubicBezTo>
                    <a:pt x="65255" y="66525"/>
                    <a:pt x="65067" y="66751"/>
                    <a:pt x="65089" y="66779"/>
                  </a:cubicBezTo>
                  <a:cubicBezTo>
                    <a:pt x="65091" y="66781"/>
                    <a:pt x="65093" y="66783"/>
                    <a:pt x="65097" y="66783"/>
                  </a:cubicBezTo>
                  <a:cubicBezTo>
                    <a:pt x="65144" y="66783"/>
                    <a:pt x="65353" y="66586"/>
                    <a:pt x="65750" y="66218"/>
                  </a:cubicBezTo>
                  <a:cubicBezTo>
                    <a:pt x="65850" y="66131"/>
                    <a:pt x="65941" y="66033"/>
                    <a:pt x="66020" y="65924"/>
                  </a:cubicBezTo>
                  <a:lnTo>
                    <a:pt x="66129" y="65780"/>
                  </a:lnTo>
                  <a:cubicBezTo>
                    <a:pt x="66127" y="65777"/>
                    <a:pt x="66124" y="65776"/>
                    <a:pt x="66121" y="65776"/>
                  </a:cubicBezTo>
                  <a:close/>
                  <a:moveTo>
                    <a:pt x="64503" y="67122"/>
                  </a:moveTo>
                  <a:cubicBezTo>
                    <a:pt x="64525" y="67122"/>
                    <a:pt x="64433" y="67225"/>
                    <a:pt x="64164" y="67469"/>
                  </a:cubicBezTo>
                  <a:lnTo>
                    <a:pt x="63688" y="67792"/>
                  </a:lnTo>
                  <a:cubicBezTo>
                    <a:pt x="63666" y="67754"/>
                    <a:pt x="64133" y="67419"/>
                    <a:pt x="64349" y="67227"/>
                  </a:cubicBezTo>
                  <a:cubicBezTo>
                    <a:pt x="64433" y="67160"/>
                    <a:pt x="64489" y="67122"/>
                    <a:pt x="64503" y="67122"/>
                  </a:cubicBezTo>
                  <a:close/>
                  <a:moveTo>
                    <a:pt x="53983" y="77064"/>
                  </a:moveTo>
                  <a:cubicBezTo>
                    <a:pt x="53961" y="77064"/>
                    <a:pt x="53949" y="77104"/>
                    <a:pt x="53882" y="77331"/>
                  </a:cubicBezTo>
                  <a:lnTo>
                    <a:pt x="53804" y="77610"/>
                  </a:lnTo>
                  <a:lnTo>
                    <a:pt x="53920" y="77343"/>
                  </a:lnTo>
                  <a:lnTo>
                    <a:pt x="53998" y="77068"/>
                  </a:lnTo>
                  <a:cubicBezTo>
                    <a:pt x="53992" y="77065"/>
                    <a:pt x="53987" y="77064"/>
                    <a:pt x="53983" y="77064"/>
                  </a:cubicBezTo>
                  <a:close/>
                  <a:moveTo>
                    <a:pt x="54015" y="77685"/>
                  </a:moveTo>
                  <a:cubicBezTo>
                    <a:pt x="54016" y="77685"/>
                    <a:pt x="54016" y="77685"/>
                    <a:pt x="54017" y="77685"/>
                  </a:cubicBezTo>
                  <a:lnTo>
                    <a:pt x="53939" y="77964"/>
                  </a:lnTo>
                  <a:cubicBezTo>
                    <a:pt x="53938" y="77964"/>
                    <a:pt x="53937" y="77963"/>
                    <a:pt x="53936" y="77963"/>
                  </a:cubicBezTo>
                  <a:cubicBezTo>
                    <a:pt x="53911" y="77963"/>
                    <a:pt x="53885" y="78089"/>
                    <a:pt x="53906" y="78089"/>
                  </a:cubicBezTo>
                  <a:cubicBezTo>
                    <a:pt x="53916" y="78089"/>
                    <a:pt x="53937" y="78061"/>
                    <a:pt x="53973" y="77976"/>
                  </a:cubicBezTo>
                  <a:cubicBezTo>
                    <a:pt x="54011" y="77989"/>
                    <a:pt x="54045" y="78001"/>
                    <a:pt x="54045" y="78001"/>
                  </a:cubicBezTo>
                  <a:cubicBezTo>
                    <a:pt x="53969" y="78274"/>
                    <a:pt x="53856" y="78532"/>
                    <a:pt x="53816" y="78532"/>
                  </a:cubicBezTo>
                  <a:cubicBezTo>
                    <a:pt x="53815" y="78532"/>
                    <a:pt x="53814" y="78531"/>
                    <a:pt x="53813" y="78531"/>
                  </a:cubicBezTo>
                  <a:cubicBezTo>
                    <a:pt x="53753" y="78634"/>
                    <a:pt x="53716" y="78695"/>
                    <a:pt x="53705" y="78695"/>
                  </a:cubicBezTo>
                  <a:cubicBezTo>
                    <a:pt x="53689" y="78695"/>
                    <a:pt x="53727" y="78561"/>
                    <a:pt x="53823" y="78230"/>
                  </a:cubicBezTo>
                  <a:cubicBezTo>
                    <a:pt x="53899" y="77957"/>
                    <a:pt x="53979" y="77685"/>
                    <a:pt x="54015" y="77685"/>
                  </a:cubicBezTo>
                  <a:close/>
                  <a:moveTo>
                    <a:pt x="53041" y="81018"/>
                  </a:moveTo>
                  <a:cubicBezTo>
                    <a:pt x="53046" y="81018"/>
                    <a:pt x="53052" y="81020"/>
                    <a:pt x="53058" y="81022"/>
                  </a:cubicBezTo>
                  <a:cubicBezTo>
                    <a:pt x="53027" y="81214"/>
                    <a:pt x="52986" y="81405"/>
                    <a:pt x="52933" y="81593"/>
                  </a:cubicBezTo>
                  <a:lnTo>
                    <a:pt x="52817" y="81859"/>
                  </a:lnTo>
                  <a:cubicBezTo>
                    <a:pt x="52782" y="81847"/>
                    <a:pt x="52861" y="81568"/>
                    <a:pt x="52942" y="81289"/>
                  </a:cubicBezTo>
                  <a:cubicBezTo>
                    <a:pt x="53007" y="81059"/>
                    <a:pt x="53018" y="81018"/>
                    <a:pt x="53041" y="81018"/>
                  </a:cubicBezTo>
                  <a:close/>
                  <a:moveTo>
                    <a:pt x="53318" y="82032"/>
                  </a:moveTo>
                  <a:lnTo>
                    <a:pt x="53237" y="82310"/>
                  </a:lnTo>
                  <a:cubicBezTo>
                    <a:pt x="53237" y="82310"/>
                    <a:pt x="53193" y="82602"/>
                    <a:pt x="53230" y="82614"/>
                  </a:cubicBezTo>
                  <a:lnTo>
                    <a:pt x="53309" y="82336"/>
                  </a:lnTo>
                  <a:cubicBezTo>
                    <a:pt x="53390" y="82057"/>
                    <a:pt x="53353" y="82044"/>
                    <a:pt x="53318" y="82032"/>
                  </a:cubicBezTo>
                  <a:close/>
                  <a:moveTo>
                    <a:pt x="839" y="84674"/>
                  </a:moveTo>
                  <a:cubicBezTo>
                    <a:pt x="849" y="84674"/>
                    <a:pt x="861" y="84679"/>
                    <a:pt x="877" y="84686"/>
                  </a:cubicBezTo>
                  <a:cubicBezTo>
                    <a:pt x="912" y="84698"/>
                    <a:pt x="949" y="84714"/>
                    <a:pt x="861" y="84990"/>
                  </a:cubicBezTo>
                  <a:cubicBezTo>
                    <a:pt x="811" y="85272"/>
                    <a:pt x="768" y="85410"/>
                    <a:pt x="749" y="85410"/>
                  </a:cubicBezTo>
                  <a:cubicBezTo>
                    <a:pt x="729" y="85410"/>
                    <a:pt x="736" y="85258"/>
                    <a:pt x="789" y="84962"/>
                  </a:cubicBezTo>
                  <a:cubicBezTo>
                    <a:pt x="804" y="84729"/>
                    <a:pt x="807" y="84674"/>
                    <a:pt x="839" y="84674"/>
                  </a:cubicBezTo>
                  <a:close/>
                  <a:moveTo>
                    <a:pt x="34897" y="1"/>
                  </a:moveTo>
                  <a:cubicBezTo>
                    <a:pt x="34889" y="1"/>
                    <a:pt x="34881" y="1"/>
                    <a:pt x="34873" y="1"/>
                  </a:cubicBezTo>
                  <a:cubicBezTo>
                    <a:pt x="34855" y="1"/>
                    <a:pt x="34839" y="1"/>
                    <a:pt x="34822" y="1"/>
                  </a:cubicBezTo>
                  <a:cubicBezTo>
                    <a:pt x="34357" y="1"/>
                    <a:pt x="34161" y="42"/>
                    <a:pt x="34161" y="61"/>
                  </a:cubicBezTo>
                  <a:cubicBezTo>
                    <a:pt x="33879" y="126"/>
                    <a:pt x="33882" y="120"/>
                    <a:pt x="33600" y="142"/>
                  </a:cubicBezTo>
                  <a:cubicBezTo>
                    <a:pt x="33312" y="148"/>
                    <a:pt x="33039" y="242"/>
                    <a:pt x="32767" y="324"/>
                  </a:cubicBezTo>
                  <a:cubicBezTo>
                    <a:pt x="32535" y="420"/>
                    <a:pt x="32301" y="514"/>
                    <a:pt x="32240" y="514"/>
                  </a:cubicBezTo>
                  <a:cubicBezTo>
                    <a:pt x="32231" y="514"/>
                    <a:pt x="32226" y="513"/>
                    <a:pt x="32225" y="509"/>
                  </a:cubicBezTo>
                  <a:cubicBezTo>
                    <a:pt x="32071" y="625"/>
                    <a:pt x="31905" y="728"/>
                    <a:pt x="31736" y="816"/>
                  </a:cubicBezTo>
                  <a:cubicBezTo>
                    <a:pt x="31734" y="813"/>
                    <a:pt x="31730" y="811"/>
                    <a:pt x="31725" y="811"/>
                  </a:cubicBezTo>
                  <a:cubicBezTo>
                    <a:pt x="31673" y="811"/>
                    <a:pt x="31456" y="959"/>
                    <a:pt x="31259" y="1136"/>
                  </a:cubicBezTo>
                  <a:cubicBezTo>
                    <a:pt x="31143" y="1298"/>
                    <a:pt x="31104" y="1352"/>
                    <a:pt x="31078" y="1352"/>
                  </a:cubicBezTo>
                  <a:cubicBezTo>
                    <a:pt x="31065" y="1352"/>
                    <a:pt x="31055" y="1338"/>
                    <a:pt x="31040" y="1317"/>
                  </a:cubicBezTo>
                  <a:cubicBezTo>
                    <a:pt x="31039" y="1316"/>
                    <a:pt x="31038" y="1316"/>
                    <a:pt x="31036" y="1316"/>
                  </a:cubicBezTo>
                  <a:cubicBezTo>
                    <a:pt x="30981" y="1316"/>
                    <a:pt x="30500" y="1689"/>
                    <a:pt x="30524" y="1689"/>
                  </a:cubicBezTo>
                  <a:cubicBezTo>
                    <a:pt x="30528" y="1689"/>
                    <a:pt x="30544" y="1680"/>
                    <a:pt x="30576" y="1659"/>
                  </a:cubicBezTo>
                  <a:lnTo>
                    <a:pt x="30576" y="1659"/>
                  </a:lnTo>
                  <a:cubicBezTo>
                    <a:pt x="30598" y="1690"/>
                    <a:pt x="30159" y="2066"/>
                    <a:pt x="29965" y="2286"/>
                  </a:cubicBezTo>
                  <a:cubicBezTo>
                    <a:pt x="29761" y="2461"/>
                    <a:pt x="29553" y="2636"/>
                    <a:pt x="29508" y="2636"/>
                  </a:cubicBezTo>
                  <a:cubicBezTo>
                    <a:pt x="29505" y="2636"/>
                    <a:pt x="29503" y="2635"/>
                    <a:pt x="29501" y="2633"/>
                  </a:cubicBezTo>
                  <a:cubicBezTo>
                    <a:pt x="29257" y="2793"/>
                    <a:pt x="28185" y="3765"/>
                    <a:pt x="27988" y="3984"/>
                  </a:cubicBezTo>
                  <a:cubicBezTo>
                    <a:pt x="28011" y="4013"/>
                    <a:pt x="27825" y="4176"/>
                    <a:pt x="27777" y="4176"/>
                  </a:cubicBezTo>
                  <a:cubicBezTo>
                    <a:pt x="27773" y="4176"/>
                    <a:pt x="27770" y="4175"/>
                    <a:pt x="27768" y="4172"/>
                  </a:cubicBezTo>
                  <a:cubicBezTo>
                    <a:pt x="27767" y="4170"/>
                    <a:pt x="27764" y="4169"/>
                    <a:pt x="27761" y="4169"/>
                  </a:cubicBezTo>
                  <a:cubicBezTo>
                    <a:pt x="27717" y="4169"/>
                    <a:pt x="27512" y="4345"/>
                    <a:pt x="27308" y="4520"/>
                  </a:cubicBezTo>
                  <a:cubicBezTo>
                    <a:pt x="27178" y="4664"/>
                    <a:pt x="27124" y="4700"/>
                    <a:pt x="27095" y="4700"/>
                  </a:cubicBezTo>
                  <a:cubicBezTo>
                    <a:pt x="27080" y="4700"/>
                    <a:pt x="27072" y="4690"/>
                    <a:pt x="27063" y="4680"/>
                  </a:cubicBezTo>
                  <a:cubicBezTo>
                    <a:pt x="27120" y="4616"/>
                    <a:pt x="27143" y="4587"/>
                    <a:pt x="27135" y="4587"/>
                  </a:cubicBezTo>
                  <a:cubicBezTo>
                    <a:pt x="27115" y="4587"/>
                    <a:pt x="26914" y="4761"/>
                    <a:pt x="26603" y="5028"/>
                  </a:cubicBezTo>
                  <a:cubicBezTo>
                    <a:pt x="26405" y="5247"/>
                    <a:pt x="25528" y="6002"/>
                    <a:pt x="24870" y="6566"/>
                  </a:cubicBezTo>
                  <a:cubicBezTo>
                    <a:pt x="23770" y="7510"/>
                    <a:pt x="23575" y="7729"/>
                    <a:pt x="23184" y="8165"/>
                  </a:cubicBezTo>
                  <a:lnTo>
                    <a:pt x="23011" y="8415"/>
                  </a:lnTo>
                  <a:lnTo>
                    <a:pt x="22964" y="8356"/>
                  </a:lnTo>
                  <a:cubicBezTo>
                    <a:pt x="22961" y="8352"/>
                    <a:pt x="22956" y="8351"/>
                    <a:pt x="22949" y="8351"/>
                  </a:cubicBezTo>
                  <a:cubicBezTo>
                    <a:pt x="22885" y="8351"/>
                    <a:pt x="22673" y="8456"/>
                    <a:pt x="22673" y="8456"/>
                  </a:cubicBezTo>
                  <a:cubicBezTo>
                    <a:pt x="22453" y="8644"/>
                    <a:pt x="22478" y="8672"/>
                    <a:pt x="22500" y="8704"/>
                  </a:cubicBezTo>
                  <a:cubicBezTo>
                    <a:pt x="22525" y="8732"/>
                    <a:pt x="22306" y="8920"/>
                    <a:pt x="21842" y="9268"/>
                  </a:cubicBezTo>
                  <a:cubicBezTo>
                    <a:pt x="21382" y="9616"/>
                    <a:pt x="21162" y="9807"/>
                    <a:pt x="20965" y="10023"/>
                  </a:cubicBezTo>
                  <a:cubicBezTo>
                    <a:pt x="20749" y="10217"/>
                    <a:pt x="20523" y="10396"/>
                    <a:pt x="20282" y="10562"/>
                  </a:cubicBezTo>
                  <a:cubicBezTo>
                    <a:pt x="20062" y="10750"/>
                    <a:pt x="20062" y="10750"/>
                    <a:pt x="20087" y="10778"/>
                  </a:cubicBezTo>
                  <a:cubicBezTo>
                    <a:pt x="20109" y="10810"/>
                    <a:pt x="19890" y="10998"/>
                    <a:pt x="19649" y="11157"/>
                  </a:cubicBezTo>
                  <a:cubicBezTo>
                    <a:pt x="19382" y="11286"/>
                    <a:pt x="18724" y="11853"/>
                    <a:pt x="18746" y="11881"/>
                  </a:cubicBezTo>
                  <a:cubicBezTo>
                    <a:pt x="18771" y="11913"/>
                    <a:pt x="18552" y="12101"/>
                    <a:pt x="18332" y="12289"/>
                  </a:cubicBezTo>
                  <a:cubicBezTo>
                    <a:pt x="18107" y="12474"/>
                    <a:pt x="17894" y="12671"/>
                    <a:pt x="17696" y="12884"/>
                  </a:cubicBezTo>
                  <a:lnTo>
                    <a:pt x="17257" y="13263"/>
                  </a:lnTo>
                  <a:cubicBezTo>
                    <a:pt x="17198" y="13314"/>
                    <a:pt x="17169" y="13335"/>
                    <a:pt x="17163" y="13335"/>
                  </a:cubicBezTo>
                  <a:cubicBezTo>
                    <a:pt x="17145" y="13335"/>
                    <a:pt x="17292" y="13181"/>
                    <a:pt x="17452" y="13044"/>
                  </a:cubicBezTo>
                  <a:lnTo>
                    <a:pt x="17452" y="13044"/>
                  </a:lnTo>
                  <a:lnTo>
                    <a:pt x="17210" y="13204"/>
                  </a:lnTo>
                  <a:cubicBezTo>
                    <a:pt x="16772" y="13580"/>
                    <a:pt x="16552" y="13768"/>
                    <a:pt x="16355" y="13987"/>
                  </a:cubicBezTo>
                  <a:cubicBezTo>
                    <a:pt x="16239" y="14153"/>
                    <a:pt x="16201" y="14208"/>
                    <a:pt x="16175" y="14208"/>
                  </a:cubicBezTo>
                  <a:cubicBezTo>
                    <a:pt x="16161" y="14208"/>
                    <a:pt x="16151" y="14195"/>
                    <a:pt x="16136" y="14175"/>
                  </a:cubicBezTo>
                  <a:cubicBezTo>
                    <a:pt x="16134" y="14173"/>
                    <a:pt x="16131" y="14172"/>
                    <a:pt x="16127" y="14172"/>
                  </a:cubicBezTo>
                  <a:cubicBezTo>
                    <a:pt x="16076" y="14172"/>
                    <a:pt x="15854" y="14324"/>
                    <a:pt x="15675" y="14523"/>
                  </a:cubicBezTo>
                  <a:cubicBezTo>
                    <a:pt x="15516" y="14752"/>
                    <a:pt x="15295" y="14906"/>
                    <a:pt x="15243" y="14906"/>
                  </a:cubicBezTo>
                  <a:cubicBezTo>
                    <a:pt x="15238" y="14906"/>
                    <a:pt x="15235" y="14904"/>
                    <a:pt x="15233" y="14902"/>
                  </a:cubicBezTo>
                  <a:cubicBezTo>
                    <a:pt x="15294" y="14814"/>
                    <a:pt x="15334" y="14757"/>
                    <a:pt x="15322" y="14757"/>
                  </a:cubicBezTo>
                  <a:cubicBezTo>
                    <a:pt x="15300" y="14757"/>
                    <a:pt x="15110" y="14944"/>
                    <a:pt x="14575" y="15466"/>
                  </a:cubicBezTo>
                  <a:lnTo>
                    <a:pt x="13682" y="16262"/>
                  </a:lnTo>
                  <a:cubicBezTo>
                    <a:pt x="13331" y="16576"/>
                    <a:pt x="12949" y="16908"/>
                    <a:pt x="12651" y="17218"/>
                  </a:cubicBezTo>
                  <a:cubicBezTo>
                    <a:pt x="11849" y="18042"/>
                    <a:pt x="11526" y="18525"/>
                    <a:pt x="11322" y="18729"/>
                  </a:cubicBezTo>
                  <a:cubicBezTo>
                    <a:pt x="11316" y="18724"/>
                    <a:pt x="11310" y="18722"/>
                    <a:pt x="11303" y="18722"/>
                  </a:cubicBezTo>
                  <a:cubicBezTo>
                    <a:pt x="11302" y="18722"/>
                    <a:pt x="11302" y="18722"/>
                    <a:pt x="11302" y="18722"/>
                  </a:cubicBezTo>
                  <a:lnTo>
                    <a:pt x="11302" y="18722"/>
                  </a:lnTo>
                  <a:cubicBezTo>
                    <a:pt x="11300" y="18716"/>
                    <a:pt x="11296" y="18711"/>
                    <a:pt x="11291" y="18707"/>
                  </a:cubicBezTo>
                  <a:lnTo>
                    <a:pt x="11291" y="18707"/>
                  </a:lnTo>
                  <a:cubicBezTo>
                    <a:pt x="11281" y="18718"/>
                    <a:pt x="11272" y="18727"/>
                    <a:pt x="11264" y="18736"/>
                  </a:cubicBezTo>
                  <a:lnTo>
                    <a:pt x="11264" y="18736"/>
                  </a:lnTo>
                  <a:cubicBezTo>
                    <a:pt x="11277" y="18728"/>
                    <a:pt x="11290" y="18723"/>
                    <a:pt x="11302" y="18722"/>
                  </a:cubicBezTo>
                  <a:lnTo>
                    <a:pt x="11302" y="18722"/>
                  </a:lnTo>
                  <a:cubicBezTo>
                    <a:pt x="11325" y="18796"/>
                    <a:pt x="11133" y="19039"/>
                    <a:pt x="10727" y="19719"/>
                  </a:cubicBezTo>
                  <a:cubicBezTo>
                    <a:pt x="10257" y="20446"/>
                    <a:pt x="10072" y="21004"/>
                    <a:pt x="9993" y="21280"/>
                  </a:cubicBezTo>
                  <a:cubicBezTo>
                    <a:pt x="10050" y="21148"/>
                    <a:pt x="10106" y="21016"/>
                    <a:pt x="10150" y="20919"/>
                  </a:cubicBezTo>
                  <a:cubicBezTo>
                    <a:pt x="10191" y="20819"/>
                    <a:pt x="10225" y="20756"/>
                    <a:pt x="10225" y="20756"/>
                  </a:cubicBezTo>
                  <a:lnTo>
                    <a:pt x="10225" y="20756"/>
                  </a:lnTo>
                  <a:cubicBezTo>
                    <a:pt x="10291" y="20791"/>
                    <a:pt x="10163" y="21045"/>
                    <a:pt x="9924" y="21562"/>
                  </a:cubicBezTo>
                  <a:cubicBezTo>
                    <a:pt x="9841" y="21770"/>
                    <a:pt x="9808" y="21810"/>
                    <a:pt x="9779" y="21810"/>
                  </a:cubicBezTo>
                  <a:cubicBezTo>
                    <a:pt x="9771" y="21810"/>
                    <a:pt x="9763" y="21806"/>
                    <a:pt x="9755" y="21803"/>
                  </a:cubicBezTo>
                  <a:cubicBezTo>
                    <a:pt x="9754" y="21802"/>
                    <a:pt x="9753" y="21802"/>
                    <a:pt x="9752" y="21802"/>
                  </a:cubicBezTo>
                  <a:cubicBezTo>
                    <a:pt x="9716" y="21802"/>
                    <a:pt x="9581" y="22052"/>
                    <a:pt x="9504" y="22323"/>
                  </a:cubicBezTo>
                  <a:cubicBezTo>
                    <a:pt x="9444" y="22520"/>
                    <a:pt x="9393" y="22720"/>
                    <a:pt x="9408" y="22720"/>
                  </a:cubicBezTo>
                  <a:cubicBezTo>
                    <a:pt x="9414" y="22720"/>
                    <a:pt x="9430" y="22688"/>
                    <a:pt x="9461" y="22611"/>
                  </a:cubicBezTo>
                  <a:lnTo>
                    <a:pt x="9461" y="22611"/>
                  </a:lnTo>
                  <a:cubicBezTo>
                    <a:pt x="9495" y="22624"/>
                    <a:pt x="9495" y="22624"/>
                    <a:pt x="9426" y="22903"/>
                  </a:cubicBezTo>
                  <a:cubicBezTo>
                    <a:pt x="9348" y="23182"/>
                    <a:pt x="9301" y="23467"/>
                    <a:pt x="9282" y="23755"/>
                  </a:cubicBezTo>
                  <a:cubicBezTo>
                    <a:pt x="9320" y="23765"/>
                    <a:pt x="9269" y="24047"/>
                    <a:pt x="9232" y="24332"/>
                  </a:cubicBezTo>
                  <a:cubicBezTo>
                    <a:pt x="9191" y="24504"/>
                    <a:pt x="9160" y="24683"/>
                    <a:pt x="9141" y="24858"/>
                  </a:cubicBezTo>
                  <a:cubicBezTo>
                    <a:pt x="9119" y="25037"/>
                    <a:pt x="9113" y="25181"/>
                    <a:pt x="9113" y="25181"/>
                  </a:cubicBezTo>
                  <a:lnTo>
                    <a:pt x="9075" y="25175"/>
                  </a:lnTo>
                  <a:cubicBezTo>
                    <a:pt x="9075" y="25175"/>
                    <a:pt x="9075" y="25175"/>
                    <a:pt x="9074" y="25175"/>
                  </a:cubicBezTo>
                  <a:cubicBezTo>
                    <a:pt x="9034" y="25175"/>
                    <a:pt x="8984" y="25457"/>
                    <a:pt x="8984" y="25457"/>
                  </a:cubicBezTo>
                  <a:cubicBezTo>
                    <a:pt x="8972" y="25745"/>
                    <a:pt x="9009" y="25748"/>
                    <a:pt x="9009" y="25748"/>
                  </a:cubicBezTo>
                  <a:cubicBezTo>
                    <a:pt x="9016" y="25773"/>
                    <a:pt x="9019" y="25802"/>
                    <a:pt x="9016" y="25827"/>
                  </a:cubicBezTo>
                  <a:cubicBezTo>
                    <a:pt x="9016" y="25877"/>
                    <a:pt x="9019" y="25952"/>
                    <a:pt x="9019" y="26049"/>
                  </a:cubicBezTo>
                  <a:cubicBezTo>
                    <a:pt x="9028" y="26240"/>
                    <a:pt x="9038" y="26513"/>
                    <a:pt x="9050" y="26845"/>
                  </a:cubicBezTo>
                  <a:cubicBezTo>
                    <a:pt x="9053" y="27177"/>
                    <a:pt x="9085" y="27566"/>
                    <a:pt x="9113" y="27989"/>
                  </a:cubicBezTo>
                  <a:cubicBezTo>
                    <a:pt x="9135" y="28409"/>
                    <a:pt x="9175" y="28860"/>
                    <a:pt x="9222" y="29321"/>
                  </a:cubicBezTo>
                  <a:cubicBezTo>
                    <a:pt x="9392" y="31157"/>
                    <a:pt x="9652" y="33091"/>
                    <a:pt x="9711" y="33523"/>
                  </a:cubicBezTo>
                  <a:cubicBezTo>
                    <a:pt x="9746" y="34021"/>
                    <a:pt x="9840" y="34728"/>
                    <a:pt x="9863" y="34728"/>
                  </a:cubicBezTo>
                  <a:cubicBezTo>
                    <a:pt x="9867" y="34728"/>
                    <a:pt x="9868" y="34710"/>
                    <a:pt x="9868" y="34670"/>
                  </a:cubicBezTo>
                  <a:cubicBezTo>
                    <a:pt x="9868" y="34670"/>
                    <a:pt x="9868" y="34670"/>
                    <a:pt x="9868" y="34670"/>
                  </a:cubicBezTo>
                  <a:cubicBezTo>
                    <a:pt x="9878" y="34670"/>
                    <a:pt x="9897" y="34761"/>
                    <a:pt x="9924" y="34918"/>
                  </a:cubicBezTo>
                  <a:lnTo>
                    <a:pt x="10037" y="35598"/>
                  </a:lnTo>
                  <a:cubicBezTo>
                    <a:pt x="10125" y="36168"/>
                    <a:pt x="10247" y="36955"/>
                    <a:pt x="10379" y="37814"/>
                  </a:cubicBezTo>
                  <a:cubicBezTo>
                    <a:pt x="10539" y="38813"/>
                    <a:pt x="10676" y="39672"/>
                    <a:pt x="10777" y="40277"/>
                  </a:cubicBezTo>
                  <a:cubicBezTo>
                    <a:pt x="10830" y="40581"/>
                    <a:pt x="10874" y="40822"/>
                    <a:pt x="10902" y="40985"/>
                  </a:cubicBezTo>
                  <a:cubicBezTo>
                    <a:pt x="10937" y="41151"/>
                    <a:pt x="10959" y="41239"/>
                    <a:pt x="10968" y="41239"/>
                  </a:cubicBezTo>
                  <a:lnTo>
                    <a:pt x="11109" y="42094"/>
                  </a:lnTo>
                  <a:cubicBezTo>
                    <a:pt x="11203" y="42668"/>
                    <a:pt x="11335" y="43235"/>
                    <a:pt x="11382" y="43520"/>
                  </a:cubicBezTo>
                  <a:cubicBezTo>
                    <a:pt x="11442" y="43720"/>
                    <a:pt x="11483" y="43922"/>
                    <a:pt x="11471" y="43922"/>
                  </a:cubicBezTo>
                  <a:cubicBezTo>
                    <a:pt x="11467" y="43922"/>
                    <a:pt x="11453" y="43888"/>
                    <a:pt x="11429" y="43805"/>
                  </a:cubicBezTo>
                  <a:cubicBezTo>
                    <a:pt x="11391" y="43809"/>
                    <a:pt x="11353" y="43812"/>
                    <a:pt x="11400" y="44100"/>
                  </a:cubicBezTo>
                  <a:cubicBezTo>
                    <a:pt x="11485" y="44614"/>
                    <a:pt x="11524" y="44662"/>
                    <a:pt x="11558" y="44662"/>
                  </a:cubicBezTo>
                  <a:cubicBezTo>
                    <a:pt x="11562" y="44662"/>
                    <a:pt x="11566" y="44662"/>
                    <a:pt x="11570" y="44661"/>
                  </a:cubicBezTo>
                  <a:cubicBezTo>
                    <a:pt x="11570" y="44661"/>
                    <a:pt x="11570" y="44661"/>
                    <a:pt x="11570" y="44661"/>
                  </a:cubicBezTo>
                  <a:cubicBezTo>
                    <a:pt x="11608" y="44661"/>
                    <a:pt x="11654" y="44943"/>
                    <a:pt x="11654" y="44943"/>
                  </a:cubicBezTo>
                  <a:cubicBezTo>
                    <a:pt x="11701" y="45231"/>
                    <a:pt x="11701" y="45231"/>
                    <a:pt x="11664" y="45234"/>
                  </a:cubicBezTo>
                  <a:lnTo>
                    <a:pt x="11588" y="45241"/>
                  </a:lnTo>
                  <a:lnTo>
                    <a:pt x="11632" y="45529"/>
                  </a:lnTo>
                  <a:cubicBezTo>
                    <a:pt x="11633" y="45529"/>
                    <a:pt x="11633" y="45529"/>
                    <a:pt x="11634" y="45529"/>
                  </a:cubicBezTo>
                  <a:cubicBezTo>
                    <a:pt x="11674" y="45529"/>
                    <a:pt x="11717" y="45811"/>
                    <a:pt x="11717" y="45811"/>
                  </a:cubicBezTo>
                  <a:cubicBezTo>
                    <a:pt x="11761" y="46096"/>
                    <a:pt x="11761" y="46096"/>
                    <a:pt x="11686" y="46102"/>
                  </a:cubicBezTo>
                  <a:cubicBezTo>
                    <a:pt x="11610" y="46112"/>
                    <a:pt x="11654" y="46397"/>
                    <a:pt x="11776" y="46676"/>
                  </a:cubicBezTo>
                  <a:lnTo>
                    <a:pt x="11899" y="47246"/>
                  </a:lnTo>
                  <a:cubicBezTo>
                    <a:pt x="11880" y="47394"/>
                    <a:pt x="11914" y="47607"/>
                    <a:pt x="11955" y="47823"/>
                  </a:cubicBezTo>
                  <a:cubicBezTo>
                    <a:pt x="11974" y="47929"/>
                    <a:pt x="11996" y="48036"/>
                    <a:pt x="12021" y="48136"/>
                  </a:cubicBezTo>
                  <a:cubicBezTo>
                    <a:pt x="12046" y="48240"/>
                    <a:pt x="12068" y="48337"/>
                    <a:pt x="12087" y="48412"/>
                  </a:cubicBezTo>
                  <a:cubicBezTo>
                    <a:pt x="12084" y="48456"/>
                    <a:pt x="12068" y="48497"/>
                    <a:pt x="12043" y="48531"/>
                  </a:cubicBezTo>
                  <a:lnTo>
                    <a:pt x="11990" y="48641"/>
                  </a:lnTo>
                  <a:cubicBezTo>
                    <a:pt x="11961" y="48707"/>
                    <a:pt x="11933" y="48772"/>
                    <a:pt x="11911" y="48841"/>
                  </a:cubicBezTo>
                  <a:cubicBezTo>
                    <a:pt x="11867" y="48982"/>
                    <a:pt x="11842" y="49130"/>
                    <a:pt x="11833" y="49277"/>
                  </a:cubicBezTo>
                  <a:cubicBezTo>
                    <a:pt x="11870" y="49290"/>
                    <a:pt x="11783" y="49565"/>
                    <a:pt x="11661" y="49829"/>
                  </a:cubicBezTo>
                  <a:cubicBezTo>
                    <a:pt x="11538" y="50092"/>
                    <a:pt x="11451" y="50368"/>
                    <a:pt x="11275" y="50919"/>
                  </a:cubicBezTo>
                  <a:cubicBezTo>
                    <a:pt x="11222" y="51207"/>
                    <a:pt x="10614" y="53141"/>
                    <a:pt x="9915" y="55347"/>
                  </a:cubicBezTo>
                  <a:cubicBezTo>
                    <a:pt x="9523" y="56591"/>
                    <a:pt x="9197" y="57625"/>
                    <a:pt x="8969" y="58353"/>
                  </a:cubicBezTo>
                  <a:cubicBezTo>
                    <a:pt x="8859" y="58716"/>
                    <a:pt x="8774" y="59001"/>
                    <a:pt x="8715" y="59196"/>
                  </a:cubicBezTo>
                  <a:cubicBezTo>
                    <a:pt x="8658" y="59393"/>
                    <a:pt x="8633" y="59499"/>
                    <a:pt x="8643" y="59503"/>
                  </a:cubicBezTo>
                  <a:cubicBezTo>
                    <a:pt x="8589" y="59688"/>
                    <a:pt x="8517" y="59869"/>
                    <a:pt x="8433" y="60042"/>
                  </a:cubicBezTo>
                  <a:cubicBezTo>
                    <a:pt x="8432" y="60041"/>
                    <a:pt x="8431" y="60041"/>
                    <a:pt x="8430" y="60041"/>
                  </a:cubicBezTo>
                  <a:cubicBezTo>
                    <a:pt x="8391" y="60041"/>
                    <a:pt x="8307" y="60311"/>
                    <a:pt x="8292" y="60606"/>
                  </a:cubicBezTo>
                  <a:cubicBezTo>
                    <a:pt x="8252" y="60835"/>
                    <a:pt x="8265" y="60892"/>
                    <a:pt x="8237" y="60892"/>
                  </a:cubicBezTo>
                  <a:cubicBezTo>
                    <a:pt x="8230" y="60892"/>
                    <a:pt x="8219" y="60888"/>
                    <a:pt x="8204" y="60881"/>
                  </a:cubicBezTo>
                  <a:cubicBezTo>
                    <a:pt x="8204" y="60881"/>
                    <a:pt x="8203" y="60881"/>
                    <a:pt x="8203" y="60881"/>
                  </a:cubicBezTo>
                  <a:cubicBezTo>
                    <a:pt x="8166" y="60881"/>
                    <a:pt x="7990" y="61433"/>
                    <a:pt x="7646" y="62527"/>
                  </a:cubicBezTo>
                  <a:cubicBezTo>
                    <a:pt x="7518" y="62940"/>
                    <a:pt x="7364" y="63423"/>
                    <a:pt x="7248" y="63802"/>
                  </a:cubicBezTo>
                  <a:cubicBezTo>
                    <a:pt x="7132" y="64185"/>
                    <a:pt x="7054" y="64463"/>
                    <a:pt x="7069" y="64470"/>
                  </a:cubicBezTo>
                  <a:cubicBezTo>
                    <a:pt x="6989" y="64800"/>
                    <a:pt x="6956" y="64938"/>
                    <a:pt x="6952" y="64938"/>
                  </a:cubicBezTo>
                  <a:cubicBezTo>
                    <a:pt x="6950" y="64938"/>
                    <a:pt x="6963" y="64867"/>
                    <a:pt x="6985" y="64745"/>
                  </a:cubicBezTo>
                  <a:cubicBezTo>
                    <a:pt x="6986" y="64717"/>
                    <a:pt x="6983" y="64703"/>
                    <a:pt x="6976" y="64703"/>
                  </a:cubicBezTo>
                  <a:cubicBezTo>
                    <a:pt x="6912" y="64703"/>
                    <a:pt x="6509" y="65893"/>
                    <a:pt x="6336" y="66666"/>
                  </a:cubicBezTo>
                  <a:cubicBezTo>
                    <a:pt x="6250" y="66936"/>
                    <a:pt x="6168" y="67206"/>
                    <a:pt x="6129" y="67206"/>
                  </a:cubicBezTo>
                  <a:cubicBezTo>
                    <a:pt x="6128" y="67206"/>
                    <a:pt x="6127" y="67206"/>
                    <a:pt x="6126" y="67206"/>
                  </a:cubicBezTo>
                  <a:cubicBezTo>
                    <a:pt x="6038" y="67481"/>
                    <a:pt x="5954" y="67757"/>
                    <a:pt x="5725" y="68597"/>
                  </a:cubicBezTo>
                  <a:cubicBezTo>
                    <a:pt x="5640" y="68873"/>
                    <a:pt x="5289" y="69979"/>
                    <a:pt x="5114" y="70530"/>
                  </a:cubicBezTo>
                  <a:cubicBezTo>
                    <a:pt x="4942" y="71082"/>
                    <a:pt x="4801" y="71646"/>
                    <a:pt x="4801" y="71646"/>
                  </a:cubicBezTo>
                  <a:cubicBezTo>
                    <a:pt x="4770" y="71747"/>
                    <a:pt x="4738" y="71848"/>
                    <a:pt x="4715" y="71922"/>
                  </a:cubicBezTo>
                  <a:lnTo>
                    <a:pt x="4715" y="71922"/>
                  </a:lnTo>
                  <a:cubicBezTo>
                    <a:pt x="4715" y="71922"/>
                    <a:pt x="4715" y="71922"/>
                    <a:pt x="4715" y="71922"/>
                  </a:cubicBezTo>
                  <a:cubicBezTo>
                    <a:pt x="4705" y="71922"/>
                    <a:pt x="4671" y="72006"/>
                    <a:pt x="4616" y="72160"/>
                  </a:cubicBezTo>
                  <a:cubicBezTo>
                    <a:pt x="4562" y="72320"/>
                    <a:pt x="4487" y="72552"/>
                    <a:pt x="4390" y="72843"/>
                  </a:cubicBezTo>
                  <a:lnTo>
                    <a:pt x="3632" y="75222"/>
                  </a:lnTo>
                  <a:cubicBezTo>
                    <a:pt x="3021" y="77155"/>
                    <a:pt x="2497" y="78810"/>
                    <a:pt x="2375" y="79073"/>
                  </a:cubicBezTo>
                  <a:cubicBezTo>
                    <a:pt x="2319" y="79258"/>
                    <a:pt x="2272" y="79446"/>
                    <a:pt x="2237" y="79637"/>
                  </a:cubicBezTo>
                  <a:cubicBezTo>
                    <a:pt x="2215" y="79932"/>
                    <a:pt x="2140" y="80217"/>
                    <a:pt x="2012" y="80480"/>
                  </a:cubicBezTo>
                  <a:cubicBezTo>
                    <a:pt x="1852" y="80728"/>
                    <a:pt x="1504" y="81834"/>
                    <a:pt x="1485" y="82135"/>
                  </a:cubicBezTo>
                  <a:cubicBezTo>
                    <a:pt x="1496" y="82140"/>
                    <a:pt x="1501" y="82142"/>
                    <a:pt x="1501" y="82142"/>
                  </a:cubicBezTo>
                  <a:cubicBezTo>
                    <a:pt x="1500" y="82142"/>
                    <a:pt x="1475" y="82131"/>
                    <a:pt x="1451" y="82122"/>
                  </a:cubicBezTo>
                  <a:cubicBezTo>
                    <a:pt x="1294" y="82373"/>
                    <a:pt x="1068" y="83213"/>
                    <a:pt x="1049" y="83517"/>
                  </a:cubicBezTo>
                  <a:cubicBezTo>
                    <a:pt x="927" y="83780"/>
                    <a:pt x="805" y="84040"/>
                    <a:pt x="755" y="84332"/>
                  </a:cubicBezTo>
                  <a:cubicBezTo>
                    <a:pt x="688" y="84541"/>
                    <a:pt x="672" y="84591"/>
                    <a:pt x="637" y="84591"/>
                  </a:cubicBezTo>
                  <a:cubicBezTo>
                    <a:pt x="626" y="84591"/>
                    <a:pt x="612" y="84586"/>
                    <a:pt x="595" y="84579"/>
                  </a:cubicBezTo>
                  <a:cubicBezTo>
                    <a:pt x="588" y="84577"/>
                    <a:pt x="581" y="84574"/>
                    <a:pt x="573" y="84574"/>
                  </a:cubicBezTo>
                  <a:cubicBezTo>
                    <a:pt x="543" y="84574"/>
                    <a:pt x="505" y="84612"/>
                    <a:pt x="438" y="84830"/>
                  </a:cubicBezTo>
                  <a:cubicBezTo>
                    <a:pt x="351" y="85106"/>
                    <a:pt x="385" y="85118"/>
                    <a:pt x="420" y="85131"/>
                  </a:cubicBezTo>
                  <a:cubicBezTo>
                    <a:pt x="420" y="85131"/>
                    <a:pt x="335" y="85410"/>
                    <a:pt x="247" y="85686"/>
                  </a:cubicBezTo>
                  <a:cubicBezTo>
                    <a:pt x="247" y="85686"/>
                    <a:pt x="159" y="85961"/>
                    <a:pt x="194" y="85974"/>
                  </a:cubicBezTo>
                  <a:cubicBezTo>
                    <a:pt x="228" y="85986"/>
                    <a:pt x="144" y="86262"/>
                    <a:pt x="56" y="86538"/>
                  </a:cubicBezTo>
                  <a:cubicBezTo>
                    <a:pt x="55" y="86538"/>
                    <a:pt x="55" y="86538"/>
                    <a:pt x="54" y="86538"/>
                  </a:cubicBezTo>
                  <a:cubicBezTo>
                    <a:pt x="30" y="86538"/>
                    <a:pt x="0" y="86663"/>
                    <a:pt x="21" y="86663"/>
                  </a:cubicBezTo>
                  <a:cubicBezTo>
                    <a:pt x="31" y="86663"/>
                    <a:pt x="52" y="86635"/>
                    <a:pt x="90" y="86554"/>
                  </a:cubicBezTo>
                  <a:lnTo>
                    <a:pt x="90" y="86554"/>
                  </a:lnTo>
                  <a:cubicBezTo>
                    <a:pt x="125" y="86566"/>
                    <a:pt x="163" y="86579"/>
                    <a:pt x="75" y="86854"/>
                  </a:cubicBezTo>
                  <a:lnTo>
                    <a:pt x="144" y="86883"/>
                  </a:lnTo>
                  <a:cubicBezTo>
                    <a:pt x="158" y="86888"/>
                    <a:pt x="171" y="86892"/>
                    <a:pt x="184" y="86892"/>
                  </a:cubicBezTo>
                  <a:cubicBezTo>
                    <a:pt x="236" y="86892"/>
                    <a:pt x="292" y="86817"/>
                    <a:pt x="460" y="86384"/>
                  </a:cubicBezTo>
                  <a:cubicBezTo>
                    <a:pt x="846" y="85294"/>
                    <a:pt x="1143" y="84479"/>
                    <a:pt x="1071" y="84451"/>
                  </a:cubicBezTo>
                  <a:cubicBezTo>
                    <a:pt x="1109" y="84260"/>
                    <a:pt x="1153" y="84072"/>
                    <a:pt x="1212" y="83887"/>
                  </a:cubicBezTo>
                  <a:cubicBezTo>
                    <a:pt x="1272" y="83702"/>
                    <a:pt x="1341" y="83523"/>
                    <a:pt x="1422" y="83348"/>
                  </a:cubicBezTo>
                  <a:cubicBezTo>
                    <a:pt x="1423" y="83348"/>
                    <a:pt x="1423" y="83348"/>
                    <a:pt x="1423" y="83348"/>
                  </a:cubicBezTo>
                  <a:cubicBezTo>
                    <a:pt x="1440" y="83348"/>
                    <a:pt x="1537" y="83076"/>
                    <a:pt x="1682" y="82636"/>
                  </a:cubicBezTo>
                  <a:cubicBezTo>
                    <a:pt x="1823" y="82188"/>
                    <a:pt x="2021" y="81568"/>
                    <a:pt x="2240" y="80878"/>
                  </a:cubicBezTo>
                  <a:cubicBezTo>
                    <a:pt x="2764" y="79221"/>
                    <a:pt x="3027" y="78393"/>
                    <a:pt x="3149" y="78130"/>
                  </a:cubicBezTo>
                  <a:cubicBezTo>
                    <a:pt x="3231" y="77954"/>
                    <a:pt x="3300" y="77776"/>
                    <a:pt x="3359" y="77591"/>
                  </a:cubicBezTo>
                  <a:cubicBezTo>
                    <a:pt x="3350" y="77588"/>
                    <a:pt x="3378" y="77481"/>
                    <a:pt x="3431" y="77293"/>
                  </a:cubicBezTo>
                  <a:cubicBezTo>
                    <a:pt x="3488" y="77108"/>
                    <a:pt x="3566" y="76839"/>
                    <a:pt x="3666" y="76510"/>
                  </a:cubicBezTo>
                  <a:cubicBezTo>
                    <a:pt x="3873" y="75855"/>
                    <a:pt x="4155" y="74955"/>
                    <a:pt x="4459" y="73990"/>
                  </a:cubicBezTo>
                  <a:cubicBezTo>
                    <a:pt x="4763" y="73022"/>
                    <a:pt x="5067" y="72057"/>
                    <a:pt x="5293" y="71333"/>
                  </a:cubicBezTo>
                  <a:lnTo>
                    <a:pt x="5559" y="70452"/>
                  </a:lnTo>
                  <a:cubicBezTo>
                    <a:pt x="5622" y="70239"/>
                    <a:pt x="5653" y="70117"/>
                    <a:pt x="5644" y="70111"/>
                  </a:cubicBezTo>
                  <a:cubicBezTo>
                    <a:pt x="5731" y="69835"/>
                    <a:pt x="5819" y="69559"/>
                    <a:pt x="5819" y="69559"/>
                  </a:cubicBezTo>
                  <a:cubicBezTo>
                    <a:pt x="5820" y="69559"/>
                    <a:pt x="5820" y="69559"/>
                    <a:pt x="5821" y="69559"/>
                  </a:cubicBezTo>
                  <a:cubicBezTo>
                    <a:pt x="5858" y="69559"/>
                    <a:pt x="6031" y="69012"/>
                    <a:pt x="6205" y="68468"/>
                  </a:cubicBezTo>
                  <a:cubicBezTo>
                    <a:pt x="6342" y="67904"/>
                    <a:pt x="6518" y="67353"/>
                    <a:pt x="6518" y="67353"/>
                  </a:cubicBezTo>
                  <a:cubicBezTo>
                    <a:pt x="6519" y="67353"/>
                    <a:pt x="6519" y="67353"/>
                    <a:pt x="6520" y="67353"/>
                  </a:cubicBezTo>
                  <a:cubicBezTo>
                    <a:pt x="6556" y="67353"/>
                    <a:pt x="6644" y="67078"/>
                    <a:pt x="6816" y="66538"/>
                  </a:cubicBezTo>
                  <a:cubicBezTo>
                    <a:pt x="6988" y="65983"/>
                    <a:pt x="7076" y="65708"/>
                    <a:pt x="7041" y="65695"/>
                  </a:cubicBezTo>
                  <a:cubicBezTo>
                    <a:pt x="7129" y="65419"/>
                    <a:pt x="7740" y="63489"/>
                    <a:pt x="8035" y="62674"/>
                  </a:cubicBezTo>
                  <a:cubicBezTo>
                    <a:pt x="8157" y="62411"/>
                    <a:pt x="8210" y="62119"/>
                    <a:pt x="8263" y="61831"/>
                  </a:cubicBezTo>
                  <a:cubicBezTo>
                    <a:pt x="8226" y="61818"/>
                    <a:pt x="8279" y="61527"/>
                    <a:pt x="8367" y="61251"/>
                  </a:cubicBezTo>
                  <a:lnTo>
                    <a:pt x="8436" y="61279"/>
                  </a:lnTo>
                  <a:cubicBezTo>
                    <a:pt x="8415" y="61400"/>
                    <a:pt x="8403" y="61471"/>
                    <a:pt x="8408" y="61471"/>
                  </a:cubicBezTo>
                  <a:cubicBezTo>
                    <a:pt x="8416" y="61471"/>
                    <a:pt x="8458" y="61336"/>
                    <a:pt x="8558" y="61016"/>
                  </a:cubicBezTo>
                  <a:cubicBezTo>
                    <a:pt x="8646" y="60740"/>
                    <a:pt x="8734" y="60465"/>
                    <a:pt x="8734" y="60465"/>
                  </a:cubicBezTo>
                  <a:cubicBezTo>
                    <a:pt x="8724" y="60462"/>
                    <a:pt x="8746" y="60374"/>
                    <a:pt x="8790" y="60211"/>
                  </a:cubicBezTo>
                  <a:cubicBezTo>
                    <a:pt x="8840" y="60051"/>
                    <a:pt x="8909" y="59816"/>
                    <a:pt x="8997" y="59521"/>
                  </a:cubicBezTo>
                  <a:cubicBezTo>
                    <a:pt x="9182" y="58935"/>
                    <a:pt x="9442" y="58105"/>
                    <a:pt x="9746" y="57140"/>
                  </a:cubicBezTo>
                  <a:cubicBezTo>
                    <a:pt x="10134" y="55896"/>
                    <a:pt x="10394" y="55068"/>
                    <a:pt x="10557" y="54548"/>
                  </a:cubicBezTo>
                  <a:cubicBezTo>
                    <a:pt x="10717" y="54031"/>
                    <a:pt x="10774" y="53821"/>
                    <a:pt x="10758" y="53812"/>
                  </a:cubicBezTo>
                  <a:cubicBezTo>
                    <a:pt x="10720" y="53799"/>
                    <a:pt x="10808" y="53523"/>
                    <a:pt x="11106" y="52709"/>
                  </a:cubicBezTo>
                  <a:cubicBezTo>
                    <a:pt x="11736" y="51095"/>
                    <a:pt x="11736" y="51095"/>
                    <a:pt x="11789" y="50803"/>
                  </a:cubicBezTo>
                  <a:lnTo>
                    <a:pt x="11789" y="50803"/>
                  </a:lnTo>
                  <a:cubicBezTo>
                    <a:pt x="11720" y="51021"/>
                    <a:pt x="11682" y="51059"/>
                    <a:pt x="11652" y="51059"/>
                  </a:cubicBezTo>
                  <a:cubicBezTo>
                    <a:pt x="11644" y="51059"/>
                    <a:pt x="11636" y="51056"/>
                    <a:pt x="11629" y="51054"/>
                  </a:cubicBezTo>
                  <a:cubicBezTo>
                    <a:pt x="11557" y="51026"/>
                    <a:pt x="11645" y="50750"/>
                    <a:pt x="11805" y="50502"/>
                  </a:cubicBezTo>
                  <a:cubicBezTo>
                    <a:pt x="11805" y="50502"/>
                    <a:pt x="11805" y="50502"/>
                    <a:pt x="11805" y="50502"/>
                  </a:cubicBezTo>
                  <a:cubicBezTo>
                    <a:pt x="11823" y="50502"/>
                    <a:pt x="11916" y="50247"/>
                    <a:pt x="12043" y="49863"/>
                  </a:cubicBezTo>
                  <a:cubicBezTo>
                    <a:pt x="12109" y="49666"/>
                    <a:pt x="12181" y="49437"/>
                    <a:pt x="12262" y="49192"/>
                  </a:cubicBezTo>
                  <a:cubicBezTo>
                    <a:pt x="12300" y="49067"/>
                    <a:pt x="12341" y="48939"/>
                    <a:pt x="12381" y="48807"/>
                  </a:cubicBezTo>
                  <a:lnTo>
                    <a:pt x="12472" y="48512"/>
                  </a:lnTo>
                  <a:cubicBezTo>
                    <a:pt x="12472" y="48453"/>
                    <a:pt x="12469" y="48393"/>
                    <a:pt x="12460" y="48337"/>
                  </a:cubicBezTo>
                  <a:lnTo>
                    <a:pt x="12441" y="48196"/>
                  </a:lnTo>
                  <a:cubicBezTo>
                    <a:pt x="12300" y="47055"/>
                    <a:pt x="12074" y="45921"/>
                    <a:pt x="12018" y="45780"/>
                  </a:cubicBezTo>
                  <a:lnTo>
                    <a:pt x="12055" y="45777"/>
                  </a:lnTo>
                  <a:cubicBezTo>
                    <a:pt x="12096" y="45770"/>
                    <a:pt x="12049" y="45485"/>
                    <a:pt x="11861" y="44341"/>
                  </a:cubicBezTo>
                  <a:cubicBezTo>
                    <a:pt x="11767" y="43768"/>
                    <a:pt x="11720" y="43483"/>
                    <a:pt x="11720" y="43483"/>
                  </a:cubicBezTo>
                  <a:cubicBezTo>
                    <a:pt x="11720" y="43483"/>
                    <a:pt x="11720" y="43483"/>
                    <a:pt x="11719" y="43483"/>
                  </a:cubicBezTo>
                  <a:cubicBezTo>
                    <a:pt x="11644" y="43483"/>
                    <a:pt x="11401" y="41775"/>
                    <a:pt x="11438" y="41768"/>
                  </a:cubicBezTo>
                  <a:cubicBezTo>
                    <a:pt x="11429" y="41480"/>
                    <a:pt x="11429" y="41480"/>
                    <a:pt x="11335" y="40910"/>
                  </a:cubicBezTo>
                  <a:cubicBezTo>
                    <a:pt x="11228" y="40484"/>
                    <a:pt x="11121" y="39913"/>
                    <a:pt x="11056" y="39449"/>
                  </a:cubicBezTo>
                  <a:cubicBezTo>
                    <a:pt x="10984" y="38986"/>
                    <a:pt x="10946" y="38628"/>
                    <a:pt x="10965" y="38625"/>
                  </a:cubicBezTo>
                  <a:lnTo>
                    <a:pt x="10874" y="38055"/>
                  </a:lnTo>
                  <a:cubicBezTo>
                    <a:pt x="10792" y="37773"/>
                    <a:pt x="10705" y="37202"/>
                    <a:pt x="10661" y="36917"/>
                  </a:cubicBezTo>
                  <a:cubicBezTo>
                    <a:pt x="10562" y="36274"/>
                    <a:pt x="10515" y="35953"/>
                    <a:pt x="10498" y="35953"/>
                  </a:cubicBezTo>
                  <a:cubicBezTo>
                    <a:pt x="10493" y="35953"/>
                    <a:pt x="10491" y="35989"/>
                    <a:pt x="10492" y="36062"/>
                  </a:cubicBezTo>
                  <a:cubicBezTo>
                    <a:pt x="10488" y="36062"/>
                    <a:pt x="10484" y="36062"/>
                    <a:pt x="10480" y="36062"/>
                  </a:cubicBezTo>
                  <a:cubicBezTo>
                    <a:pt x="10446" y="36062"/>
                    <a:pt x="10412" y="36038"/>
                    <a:pt x="10376" y="35783"/>
                  </a:cubicBezTo>
                  <a:lnTo>
                    <a:pt x="10413" y="35780"/>
                  </a:lnTo>
                  <a:cubicBezTo>
                    <a:pt x="10432" y="35780"/>
                    <a:pt x="10410" y="35563"/>
                    <a:pt x="10363" y="35206"/>
                  </a:cubicBezTo>
                  <a:cubicBezTo>
                    <a:pt x="10313" y="34849"/>
                    <a:pt x="10244" y="34348"/>
                    <a:pt x="10166" y="33777"/>
                  </a:cubicBezTo>
                  <a:cubicBezTo>
                    <a:pt x="9971" y="32345"/>
                    <a:pt x="9909" y="31775"/>
                    <a:pt x="9909" y="31486"/>
                  </a:cubicBezTo>
                  <a:lnTo>
                    <a:pt x="9837" y="31201"/>
                  </a:lnTo>
                  <a:cubicBezTo>
                    <a:pt x="9768" y="30916"/>
                    <a:pt x="9736" y="30631"/>
                    <a:pt x="9774" y="30628"/>
                  </a:cubicBezTo>
                  <a:cubicBezTo>
                    <a:pt x="9774" y="30339"/>
                    <a:pt x="9667" y="29199"/>
                    <a:pt x="9580" y="28625"/>
                  </a:cubicBezTo>
                  <a:cubicBezTo>
                    <a:pt x="9561" y="28340"/>
                    <a:pt x="9542" y="28055"/>
                    <a:pt x="9542" y="28055"/>
                  </a:cubicBezTo>
                  <a:cubicBezTo>
                    <a:pt x="9573" y="27911"/>
                    <a:pt x="9573" y="27626"/>
                    <a:pt x="9555" y="27340"/>
                  </a:cubicBezTo>
                  <a:cubicBezTo>
                    <a:pt x="9536" y="27055"/>
                    <a:pt x="9520" y="26773"/>
                    <a:pt x="9476" y="26629"/>
                  </a:cubicBezTo>
                  <a:lnTo>
                    <a:pt x="9476" y="26629"/>
                  </a:lnTo>
                  <a:cubicBezTo>
                    <a:pt x="9476" y="26629"/>
                    <a:pt x="9477" y="26629"/>
                    <a:pt x="9477" y="26629"/>
                  </a:cubicBezTo>
                  <a:cubicBezTo>
                    <a:pt x="9514" y="26629"/>
                    <a:pt x="9508" y="26345"/>
                    <a:pt x="9501" y="26065"/>
                  </a:cubicBezTo>
                  <a:cubicBezTo>
                    <a:pt x="9479" y="25717"/>
                    <a:pt x="9483" y="25366"/>
                    <a:pt x="9511" y="25018"/>
                  </a:cubicBezTo>
                  <a:cubicBezTo>
                    <a:pt x="9539" y="24672"/>
                    <a:pt x="9585" y="24401"/>
                    <a:pt x="9604" y="24401"/>
                  </a:cubicBezTo>
                  <a:cubicBezTo>
                    <a:pt x="9605" y="24401"/>
                    <a:pt x="9605" y="24401"/>
                    <a:pt x="9605" y="24401"/>
                  </a:cubicBezTo>
                  <a:lnTo>
                    <a:pt x="9645" y="24125"/>
                  </a:lnTo>
                  <a:cubicBezTo>
                    <a:pt x="9645" y="23840"/>
                    <a:pt x="9702" y="23567"/>
                    <a:pt x="9761" y="23295"/>
                  </a:cubicBezTo>
                  <a:cubicBezTo>
                    <a:pt x="9821" y="23025"/>
                    <a:pt x="9887" y="22756"/>
                    <a:pt x="9934" y="22477"/>
                  </a:cubicBezTo>
                  <a:cubicBezTo>
                    <a:pt x="9953" y="22348"/>
                    <a:pt x="9981" y="22223"/>
                    <a:pt x="10018" y="22101"/>
                  </a:cubicBezTo>
                  <a:lnTo>
                    <a:pt x="10072" y="21931"/>
                  </a:lnTo>
                  <a:cubicBezTo>
                    <a:pt x="10097" y="21857"/>
                    <a:pt x="10111" y="21826"/>
                    <a:pt x="10117" y="21826"/>
                  </a:cubicBezTo>
                  <a:cubicBezTo>
                    <a:pt x="10131" y="21826"/>
                    <a:pt x="10090" y="22025"/>
                    <a:pt x="10050" y="22223"/>
                  </a:cubicBezTo>
                  <a:cubicBezTo>
                    <a:pt x="10022" y="22348"/>
                    <a:pt x="10011" y="22402"/>
                    <a:pt x="10015" y="22402"/>
                  </a:cubicBezTo>
                  <a:cubicBezTo>
                    <a:pt x="10028" y="22402"/>
                    <a:pt x="10203" y="21784"/>
                    <a:pt x="10413" y="21170"/>
                  </a:cubicBezTo>
                  <a:cubicBezTo>
                    <a:pt x="10566" y="20734"/>
                    <a:pt x="10639" y="20538"/>
                    <a:pt x="10644" y="20538"/>
                  </a:cubicBezTo>
                  <a:lnTo>
                    <a:pt x="10644" y="20538"/>
                  </a:lnTo>
                  <a:cubicBezTo>
                    <a:pt x="10649" y="20538"/>
                    <a:pt x="10607" y="20672"/>
                    <a:pt x="10526" y="20916"/>
                  </a:cubicBezTo>
                  <a:cubicBezTo>
                    <a:pt x="10479" y="21075"/>
                    <a:pt x="10433" y="21233"/>
                    <a:pt x="10441" y="21233"/>
                  </a:cubicBezTo>
                  <a:cubicBezTo>
                    <a:pt x="10446" y="21233"/>
                    <a:pt x="10479" y="21152"/>
                    <a:pt x="10557" y="20932"/>
                  </a:cubicBezTo>
                  <a:cubicBezTo>
                    <a:pt x="10557" y="20932"/>
                    <a:pt x="10799" y="20433"/>
                    <a:pt x="10774" y="20415"/>
                  </a:cubicBezTo>
                  <a:cubicBezTo>
                    <a:pt x="10899" y="20167"/>
                    <a:pt x="11040" y="19926"/>
                    <a:pt x="11184" y="19688"/>
                  </a:cubicBezTo>
                  <a:cubicBezTo>
                    <a:pt x="11513" y="19236"/>
                    <a:pt x="11673" y="19014"/>
                    <a:pt x="11842" y="18791"/>
                  </a:cubicBezTo>
                  <a:cubicBezTo>
                    <a:pt x="11980" y="18544"/>
                    <a:pt x="11983" y="18544"/>
                    <a:pt x="12187" y="18353"/>
                  </a:cubicBezTo>
                  <a:cubicBezTo>
                    <a:pt x="12188" y="18354"/>
                    <a:pt x="12190" y="18355"/>
                    <a:pt x="12192" y="18355"/>
                  </a:cubicBezTo>
                  <a:cubicBezTo>
                    <a:pt x="12231" y="18355"/>
                    <a:pt x="12388" y="18162"/>
                    <a:pt x="12337" y="18114"/>
                  </a:cubicBezTo>
                  <a:cubicBezTo>
                    <a:pt x="12491" y="17879"/>
                    <a:pt x="12682" y="17669"/>
                    <a:pt x="12905" y="17497"/>
                  </a:cubicBezTo>
                  <a:cubicBezTo>
                    <a:pt x="12911" y="17504"/>
                    <a:pt x="12920" y="17507"/>
                    <a:pt x="12930" y="17507"/>
                  </a:cubicBezTo>
                  <a:cubicBezTo>
                    <a:pt x="13002" y="17507"/>
                    <a:pt x="13152" y="17356"/>
                    <a:pt x="13130" y="17331"/>
                  </a:cubicBezTo>
                  <a:cubicBezTo>
                    <a:pt x="13205" y="17231"/>
                    <a:pt x="13290" y="17134"/>
                    <a:pt x="13384" y="17049"/>
                  </a:cubicBezTo>
                  <a:lnTo>
                    <a:pt x="13519" y="16927"/>
                  </a:lnTo>
                  <a:cubicBezTo>
                    <a:pt x="13519" y="16927"/>
                    <a:pt x="13519" y="16927"/>
                    <a:pt x="13520" y="16927"/>
                  </a:cubicBezTo>
                  <a:cubicBezTo>
                    <a:pt x="13533" y="16927"/>
                    <a:pt x="13660" y="16827"/>
                    <a:pt x="13873" y="16651"/>
                  </a:cubicBezTo>
                  <a:lnTo>
                    <a:pt x="14772" y="15889"/>
                  </a:lnTo>
                  <a:cubicBezTo>
                    <a:pt x="15515" y="15253"/>
                    <a:pt x="16505" y="14407"/>
                    <a:pt x="17493" y="13558"/>
                  </a:cubicBezTo>
                  <a:cubicBezTo>
                    <a:pt x="17712" y="13370"/>
                    <a:pt x="17909" y="13151"/>
                    <a:pt x="17884" y="13122"/>
                  </a:cubicBezTo>
                  <a:cubicBezTo>
                    <a:pt x="17837" y="13063"/>
                    <a:pt x="17862" y="13091"/>
                    <a:pt x="18104" y="12934"/>
                  </a:cubicBezTo>
                  <a:cubicBezTo>
                    <a:pt x="18362" y="12846"/>
                    <a:pt x="18735" y="12538"/>
                    <a:pt x="18615" y="12538"/>
                  </a:cubicBezTo>
                  <a:cubicBezTo>
                    <a:pt x="18600" y="12538"/>
                    <a:pt x="18576" y="12544"/>
                    <a:pt x="18542" y="12555"/>
                  </a:cubicBezTo>
                  <a:cubicBezTo>
                    <a:pt x="18438" y="12607"/>
                    <a:pt x="18375" y="12638"/>
                    <a:pt x="18365" y="12638"/>
                  </a:cubicBezTo>
                  <a:cubicBezTo>
                    <a:pt x="18350" y="12638"/>
                    <a:pt x="18466" y="12562"/>
                    <a:pt x="18762" y="12367"/>
                  </a:cubicBezTo>
                  <a:cubicBezTo>
                    <a:pt x="19006" y="12207"/>
                    <a:pt x="19006" y="12207"/>
                    <a:pt x="19200" y="11991"/>
                  </a:cubicBezTo>
                  <a:cubicBezTo>
                    <a:pt x="19180" y="11962"/>
                    <a:pt x="19369" y="11797"/>
                    <a:pt x="19413" y="11797"/>
                  </a:cubicBezTo>
                  <a:cubicBezTo>
                    <a:pt x="19416" y="11797"/>
                    <a:pt x="19418" y="11798"/>
                    <a:pt x="19420" y="11800"/>
                  </a:cubicBezTo>
                  <a:cubicBezTo>
                    <a:pt x="19664" y="11643"/>
                    <a:pt x="19906" y="11483"/>
                    <a:pt x="19884" y="11452"/>
                  </a:cubicBezTo>
                  <a:cubicBezTo>
                    <a:pt x="20031" y="11330"/>
                    <a:pt x="20184" y="11214"/>
                    <a:pt x="20344" y="11104"/>
                  </a:cubicBezTo>
                  <a:cubicBezTo>
                    <a:pt x="20589" y="10947"/>
                    <a:pt x="20786" y="10728"/>
                    <a:pt x="20980" y="10509"/>
                  </a:cubicBezTo>
                  <a:cubicBezTo>
                    <a:pt x="21418" y="10063"/>
                    <a:pt x="21654" y="9838"/>
                    <a:pt x="21691" y="9838"/>
                  </a:cubicBezTo>
                  <a:cubicBezTo>
                    <a:pt x="21705" y="9838"/>
                    <a:pt x="21688" y="9873"/>
                    <a:pt x="21639" y="9945"/>
                  </a:cubicBezTo>
                  <a:cubicBezTo>
                    <a:pt x="21619" y="9972"/>
                    <a:pt x="21616" y="9985"/>
                    <a:pt x="21624" y="9985"/>
                  </a:cubicBezTo>
                  <a:cubicBezTo>
                    <a:pt x="21694" y="9985"/>
                    <a:pt x="22560" y="9190"/>
                    <a:pt x="22713" y="8970"/>
                  </a:cubicBezTo>
                  <a:cubicBezTo>
                    <a:pt x="22842" y="8785"/>
                    <a:pt x="22875" y="8738"/>
                    <a:pt x="22892" y="8738"/>
                  </a:cubicBezTo>
                  <a:cubicBezTo>
                    <a:pt x="22898" y="8738"/>
                    <a:pt x="22902" y="8744"/>
                    <a:pt x="22908" y="8751"/>
                  </a:cubicBezTo>
                  <a:cubicBezTo>
                    <a:pt x="22910" y="8753"/>
                    <a:pt x="22913" y="8754"/>
                    <a:pt x="22917" y="8754"/>
                  </a:cubicBezTo>
                  <a:cubicBezTo>
                    <a:pt x="22965" y="8754"/>
                    <a:pt x="23152" y="8594"/>
                    <a:pt x="23152" y="8594"/>
                  </a:cubicBezTo>
                  <a:cubicBezTo>
                    <a:pt x="23355" y="8417"/>
                    <a:pt x="23558" y="8243"/>
                    <a:pt x="23605" y="8243"/>
                  </a:cubicBezTo>
                  <a:cubicBezTo>
                    <a:pt x="23609" y="8243"/>
                    <a:pt x="23611" y="8244"/>
                    <a:pt x="23613" y="8246"/>
                  </a:cubicBezTo>
                  <a:cubicBezTo>
                    <a:pt x="23613" y="8246"/>
                    <a:pt x="23832" y="8055"/>
                    <a:pt x="24249" y="7648"/>
                  </a:cubicBezTo>
                  <a:cubicBezTo>
                    <a:pt x="24641" y="7212"/>
                    <a:pt x="25324" y="6676"/>
                    <a:pt x="25590" y="6548"/>
                  </a:cubicBezTo>
                  <a:lnTo>
                    <a:pt x="26004" y="6140"/>
                  </a:lnTo>
                  <a:cubicBezTo>
                    <a:pt x="26157" y="5918"/>
                    <a:pt x="26329" y="5723"/>
                    <a:pt x="26399" y="5723"/>
                  </a:cubicBezTo>
                  <a:cubicBezTo>
                    <a:pt x="26408" y="5723"/>
                    <a:pt x="26415" y="5726"/>
                    <a:pt x="26421" y="5733"/>
                  </a:cubicBezTo>
                  <a:lnTo>
                    <a:pt x="26443" y="5761"/>
                  </a:lnTo>
                  <a:cubicBezTo>
                    <a:pt x="26609" y="5523"/>
                    <a:pt x="27451" y="4843"/>
                    <a:pt x="27556" y="4843"/>
                  </a:cubicBezTo>
                  <a:cubicBezTo>
                    <a:pt x="27560" y="4843"/>
                    <a:pt x="27563" y="4844"/>
                    <a:pt x="27565" y="4846"/>
                  </a:cubicBezTo>
                  <a:cubicBezTo>
                    <a:pt x="27572" y="4855"/>
                    <a:pt x="27577" y="4861"/>
                    <a:pt x="27586" y="4861"/>
                  </a:cubicBezTo>
                  <a:cubicBezTo>
                    <a:pt x="27608" y="4861"/>
                    <a:pt x="27653" y="4823"/>
                    <a:pt x="27809" y="4689"/>
                  </a:cubicBezTo>
                  <a:lnTo>
                    <a:pt x="27784" y="4658"/>
                  </a:lnTo>
                  <a:cubicBezTo>
                    <a:pt x="27762" y="4630"/>
                    <a:pt x="27737" y="4598"/>
                    <a:pt x="27956" y="4410"/>
                  </a:cubicBezTo>
                  <a:cubicBezTo>
                    <a:pt x="28161" y="4235"/>
                    <a:pt x="28365" y="4060"/>
                    <a:pt x="28412" y="4060"/>
                  </a:cubicBezTo>
                  <a:cubicBezTo>
                    <a:pt x="28416" y="4060"/>
                    <a:pt x="28418" y="4061"/>
                    <a:pt x="28420" y="4062"/>
                  </a:cubicBezTo>
                  <a:cubicBezTo>
                    <a:pt x="28661" y="3903"/>
                    <a:pt x="28906" y="3746"/>
                    <a:pt x="28881" y="3715"/>
                  </a:cubicBezTo>
                  <a:cubicBezTo>
                    <a:pt x="29028" y="3589"/>
                    <a:pt x="29185" y="3473"/>
                    <a:pt x="29345" y="3367"/>
                  </a:cubicBezTo>
                  <a:lnTo>
                    <a:pt x="30222" y="2612"/>
                  </a:lnTo>
                  <a:cubicBezTo>
                    <a:pt x="30412" y="2404"/>
                    <a:pt x="30824" y="2046"/>
                    <a:pt x="30876" y="2046"/>
                  </a:cubicBezTo>
                  <a:cubicBezTo>
                    <a:pt x="30878" y="2046"/>
                    <a:pt x="30879" y="2046"/>
                    <a:pt x="30880" y="2047"/>
                  </a:cubicBezTo>
                  <a:cubicBezTo>
                    <a:pt x="30880" y="2047"/>
                    <a:pt x="30990" y="1950"/>
                    <a:pt x="31125" y="1831"/>
                  </a:cubicBezTo>
                  <a:cubicBezTo>
                    <a:pt x="31253" y="1722"/>
                    <a:pt x="31375" y="1606"/>
                    <a:pt x="31494" y="1483"/>
                  </a:cubicBezTo>
                  <a:cubicBezTo>
                    <a:pt x="31711" y="1327"/>
                    <a:pt x="31877" y="1220"/>
                    <a:pt x="31990" y="1151"/>
                  </a:cubicBezTo>
                  <a:cubicBezTo>
                    <a:pt x="32084" y="1107"/>
                    <a:pt x="32142" y="1084"/>
                    <a:pt x="32168" y="1084"/>
                  </a:cubicBezTo>
                  <a:cubicBezTo>
                    <a:pt x="32174" y="1084"/>
                    <a:pt x="32179" y="1085"/>
                    <a:pt x="32181" y="1089"/>
                  </a:cubicBezTo>
                  <a:cubicBezTo>
                    <a:pt x="32186" y="1100"/>
                    <a:pt x="32189" y="1107"/>
                    <a:pt x="32198" y="1107"/>
                  </a:cubicBezTo>
                  <a:cubicBezTo>
                    <a:pt x="32218" y="1107"/>
                    <a:pt x="32265" y="1073"/>
                    <a:pt x="32413" y="966"/>
                  </a:cubicBezTo>
                  <a:cubicBezTo>
                    <a:pt x="32394" y="922"/>
                    <a:pt x="32641" y="828"/>
                    <a:pt x="32886" y="725"/>
                  </a:cubicBezTo>
                  <a:lnTo>
                    <a:pt x="33393" y="568"/>
                  </a:lnTo>
                  <a:cubicBezTo>
                    <a:pt x="33387" y="531"/>
                    <a:pt x="33384" y="531"/>
                    <a:pt x="33647" y="481"/>
                  </a:cubicBezTo>
                  <a:cubicBezTo>
                    <a:pt x="33713" y="468"/>
                    <a:pt x="33813" y="446"/>
                    <a:pt x="33926" y="430"/>
                  </a:cubicBezTo>
                  <a:lnTo>
                    <a:pt x="34309" y="408"/>
                  </a:lnTo>
                  <a:cubicBezTo>
                    <a:pt x="34374" y="405"/>
                    <a:pt x="34439" y="404"/>
                    <a:pt x="34502" y="404"/>
                  </a:cubicBezTo>
                  <a:cubicBezTo>
                    <a:pt x="34697" y="404"/>
                    <a:pt x="34874" y="416"/>
                    <a:pt x="34973" y="418"/>
                  </a:cubicBezTo>
                  <a:lnTo>
                    <a:pt x="35427" y="459"/>
                  </a:lnTo>
                  <a:lnTo>
                    <a:pt x="35631" y="493"/>
                  </a:lnTo>
                  <a:cubicBezTo>
                    <a:pt x="35638" y="494"/>
                    <a:pt x="35644" y="494"/>
                    <a:pt x="35648" y="494"/>
                  </a:cubicBezTo>
                  <a:cubicBezTo>
                    <a:pt x="35682" y="494"/>
                    <a:pt x="35620" y="472"/>
                    <a:pt x="35509" y="434"/>
                  </a:cubicBezTo>
                  <a:cubicBezTo>
                    <a:pt x="35377" y="408"/>
                    <a:pt x="35311" y="405"/>
                    <a:pt x="35346" y="399"/>
                  </a:cubicBezTo>
                  <a:cubicBezTo>
                    <a:pt x="35350" y="398"/>
                    <a:pt x="35354" y="398"/>
                    <a:pt x="35360" y="398"/>
                  </a:cubicBezTo>
                  <a:cubicBezTo>
                    <a:pt x="35410" y="398"/>
                    <a:pt x="35539" y="422"/>
                    <a:pt x="35769" y="484"/>
                  </a:cubicBezTo>
                  <a:cubicBezTo>
                    <a:pt x="35904" y="502"/>
                    <a:pt x="36157" y="587"/>
                    <a:pt x="36471" y="694"/>
                  </a:cubicBezTo>
                  <a:cubicBezTo>
                    <a:pt x="36621" y="763"/>
                    <a:pt x="36794" y="828"/>
                    <a:pt x="36963" y="913"/>
                  </a:cubicBezTo>
                  <a:cubicBezTo>
                    <a:pt x="37126" y="1010"/>
                    <a:pt x="37314" y="1085"/>
                    <a:pt x="37477" y="1198"/>
                  </a:cubicBezTo>
                  <a:cubicBezTo>
                    <a:pt x="38223" y="1704"/>
                    <a:pt x="38301" y="1825"/>
                    <a:pt x="38328" y="1825"/>
                  </a:cubicBezTo>
                  <a:cubicBezTo>
                    <a:pt x="38333" y="1825"/>
                    <a:pt x="38337" y="1822"/>
                    <a:pt x="38342" y="1816"/>
                  </a:cubicBezTo>
                  <a:cubicBezTo>
                    <a:pt x="38298" y="1736"/>
                    <a:pt x="38288" y="1703"/>
                    <a:pt x="38301" y="1703"/>
                  </a:cubicBezTo>
                  <a:cubicBezTo>
                    <a:pt x="38326" y="1703"/>
                    <a:pt x="38442" y="1843"/>
                    <a:pt x="38533" y="2004"/>
                  </a:cubicBezTo>
                  <a:cubicBezTo>
                    <a:pt x="38831" y="2419"/>
                    <a:pt x="38970" y="2638"/>
                    <a:pt x="39008" y="2638"/>
                  </a:cubicBezTo>
                  <a:cubicBezTo>
                    <a:pt x="39010" y="2638"/>
                    <a:pt x="39011" y="2637"/>
                    <a:pt x="39012" y="2637"/>
                  </a:cubicBezTo>
                  <a:cubicBezTo>
                    <a:pt x="39197" y="2834"/>
                    <a:pt x="39204" y="2834"/>
                    <a:pt x="39332" y="3066"/>
                  </a:cubicBezTo>
                  <a:cubicBezTo>
                    <a:pt x="39316" y="3075"/>
                    <a:pt x="39341" y="3138"/>
                    <a:pt x="39407" y="3251"/>
                  </a:cubicBezTo>
                  <a:cubicBezTo>
                    <a:pt x="39461" y="3373"/>
                    <a:pt x="39567" y="3542"/>
                    <a:pt x="39677" y="3787"/>
                  </a:cubicBezTo>
                  <a:cubicBezTo>
                    <a:pt x="39768" y="4037"/>
                    <a:pt x="39768" y="4037"/>
                    <a:pt x="39730" y="4047"/>
                  </a:cubicBezTo>
                  <a:cubicBezTo>
                    <a:pt x="39749" y="4100"/>
                    <a:pt x="39764" y="4153"/>
                    <a:pt x="39780" y="4207"/>
                  </a:cubicBezTo>
                  <a:cubicBezTo>
                    <a:pt x="39802" y="4301"/>
                    <a:pt x="39843" y="4429"/>
                    <a:pt x="39871" y="4558"/>
                  </a:cubicBezTo>
                  <a:cubicBezTo>
                    <a:pt x="39962" y="4808"/>
                    <a:pt x="40059" y="5341"/>
                    <a:pt x="40040" y="5842"/>
                  </a:cubicBezTo>
                  <a:cubicBezTo>
                    <a:pt x="40018" y="6344"/>
                    <a:pt x="39909" y="6798"/>
                    <a:pt x="39855" y="6921"/>
                  </a:cubicBezTo>
                  <a:lnTo>
                    <a:pt x="39746" y="7444"/>
                  </a:lnTo>
                  <a:cubicBezTo>
                    <a:pt x="39734" y="7708"/>
                    <a:pt x="39626" y="7942"/>
                    <a:pt x="39561" y="7942"/>
                  </a:cubicBezTo>
                  <a:cubicBezTo>
                    <a:pt x="39556" y="7942"/>
                    <a:pt x="39552" y="7941"/>
                    <a:pt x="39548" y="7939"/>
                  </a:cubicBezTo>
                  <a:cubicBezTo>
                    <a:pt x="39530" y="7930"/>
                    <a:pt x="39518" y="7923"/>
                    <a:pt x="39508" y="7923"/>
                  </a:cubicBezTo>
                  <a:cubicBezTo>
                    <a:pt x="39481" y="7923"/>
                    <a:pt x="39475" y="7976"/>
                    <a:pt x="39429" y="8177"/>
                  </a:cubicBezTo>
                  <a:cubicBezTo>
                    <a:pt x="39392" y="8312"/>
                    <a:pt x="39194" y="8647"/>
                    <a:pt x="38987" y="8945"/>
                  </a:cubicBezTo>
                  <a:cubicBezTo>
                    <a:pt x="38824" y="9180"/>
                    <a:pt x="38681" y="9372"/>
                    <a:pt x="38652" y="9372"/>
                  </a:cubicBezTo>
                  <a:cubicBezTo>
                    <a:pt x="38644" y="9372"/>
                    <a:pt x="38645" y="9358"/>
                    <a:pt x="38655" y="9327"/>
                  </a:cubicBezTo>
                  <a:lnTo>
                    <a:pt x="38596" y="9280"/>
                  </a:lnTo>
                  <a:cubicBezTo>
                    <a:pt x="38508" y="9453"/>
                    <a:pt x="38408" y="9622"/>
                    <a:pt x="38301" y="9785"/>
                  </a:cubicBezTo>
                  <a:cubicBezTo>
                    <a:pt x="38332" y="9807"/>
                    <a:pt x="38169" y="10048"/>
                    <a:pt x="37684" y="10766"/>
                  </a:cubicBezTo>
                  <a:lnTo>
                    <a:pt x="36418" y="12709"/>
                  </a:lnTo>
                  <a:cubicBezTo>
                    <a:pt x="36095" y="13191"/>
                    <a:pt x="35609" y="13909"/>
                    <a:pt x="35415" y="14125"/>
                  </a:cubicBezTo>
                  <a:cubicBezTo>
                    <a:pt x="35255" y="14366"/>
                    <a:pt x="35092" y="14608"/>
                    <a:pt x="34797" y="15109"/>
                  </a:cubicBezTo>
                  <a:cubicBezTo>
                    <a:pt x="34669" y="15367"/>
                    <a:pt x="34357" y="15831"/>
                    <a:pt x="34314" y="15831"/>
                  </a:cubicBezTo>
                  <a:cubicBezTo>
                    <a:pt x="34313" y="15831"/>
                    <a:pt x="34312" y="15830"/>
                    <a:pt x="34312" y="15830"/>
                  </a:cubicBezTo>
                  <a:lnTo>
                    <a:pt x="34149" y="16071"/>
                  </a:lnTo>
                  <a:cubicBezTo>
                    <a:pt x="33857" y="16573"/>
                    <a:pt x="33694" y="16814"/>
                    <a:pt x="33694" y="16814"/>
                  </a:cubicBezTo>
                  <a:cubicBezTo>
                    <a:pt x="33693" y="16813"/>
                    <a:pt x="33691" y="16812"/>
                    <a:pt x="33688" y="16812"/>
                  </a:cubicBezTo>
                  <a:cubicBezTo>
                    <a:pt x="33643" y="16812"/>
                    <a:pt x="33465" y="17022"/>
                    <a:pt x="33340" y="17268"/>
                  </a:cubicBezTo>
                  <a:cubicBezTo>
                    <a:pt x="33372" y="17293"/>
                    <a:pt x="33209" y="17532"/>
                    <a:pt x="32886" y="18014"/>
                  </a:cubicBezTo>
                  <a:cubicBezTo>
                    <a:pt x="32707" y="18240"/>
                    <a:pt x="31281" y="20336"/>
                    <a:pt x="29906" y="22376"/>
                  </a:cubicBezTo>
                  <a:cubicBezTo>
                    <a:pt x="29219" y="23398"/>
                    <a:pt x="28542" y="24404"/>
                    <a:pt x="28038" y="25156"/>
                  </a:cubicBezTo>
                  <a:lnTo>
                    <a:pt x="27436" y="26065"/>
                  </a:lnTo>
                  <a:lnTo>
                    <a:pt x="27270" y="26319"/>
                  </a:lnTo>
                  <a:cubicBezTo>
                    <a:pt x="27251" y="26350"/>
                    <a:pt x="27232" y="26381"/>
                    <a:pt x="27217" y="26413"/>
                  </a:cubicBezTo>
                  <a:lnTo>
                    <a:pt x="26731" y="27134"/>
                  </a:lnTo>
                  <a:lnTo>
                    <a:pt x="26245" y="27851"/>
                  </a:lnTo>
                  <a:cubicBezTo>
                    <a:pt x="26244" y="27850"/>
                    <a:pt x="26243" y="27850"/>
                    <a:pt x="26241" y="27850"/>
                  </a:cubicBezTo>
                  <a:cubicBezTo>
                    <a:pt x="26155" y="27850"/>
                    <a:pt x="25397" y="29043"/>
                    <a:pt x="24948" y="29772"/>
                  </a:cubicBezTo>
                  <a:lnTo>
                    <a:pt x="24898" y="29869"/>
                  </a:lnTo>
                  <a:lnTo>
                    <a:pt x="24810" y="30017"/>
                  </a:lnTo>
                  <a:lnTo>
                    <a:pt x="24622" y="30314"/>
                  </a:lnTo>
                  <a:lnTo>
                    <a:pt x="24236" y="30894"/>
                  </a:lnTo>
                  <a:cubicBezTo>
                    <a:pt x="24199" y="30900"/>
                    <a:pt x="24070" y="31063"/>
                    <a:pt x="23889" y="31314"/>
                  </a:cubicBezTo>
                  <a:cubicBezTo>
                    <a:pt x="24124" y="31367"/>
                    <a:pt x="24456" y="31427"/>
                    <a:pt x="24804" y="31486"/>
                  </a:cubicBezTo>
                  <a:lnTo>
                    <a:pt x="25327" y="31571"/>
                  </a:lnTo>
                  <a:lnTo>
                    <a:pt x="25578" y="31609"/>
                  </a:lnTo>
                  <a:lnTo>
                    <a:pt x="25738" y="31627"/>
                  </a:lnTo>
                  <a:cubicBezTo>
                    <a:pt x="25786" y="31624"/>
                    <a:pt x="25834" y="31622"/>
                    <a:pt x="25881" y="31622"/>
                  </a:cubicBezTo>
                  <a:cubicBezTo>
                    <a:pt x="26123" y="31622"/>
                    <a:pt x="26321" y="31667"/>
                    <a:pt x="26308" y="31728"/>
                  </a:cubicBezTo>
                  <a:cubicBezTo>
                    <a:pt x="26290" y="31800"/>
                    <a:pt x="26810" y="31894"/>
                    <a:pt x="27376" y="31894"/>
                  </a:cubicBezTo>
                  <a:cubicBezTo>
                    <a:pt x="27402" y="31894"/>
                    <a:pt x="27429" y="31894"/>
                    <a:pt x="27455" y="31894"/>
                  </a:cubicBezTo>
                  <a:cubicBezTo>
                    <a:pt x="27749" y="31909"/>
                    <a:pt x="27749" y="31909"/>
                    <a:pt x="28025" y="31997"/>
                  </a:cubicBezTo>
                  <a:cubicBezTo>
                    <a:pt x="28235" y="32093"/>
                    <a:pt x="28457" y="32147"/>
                    <a:pt x="28546" y="32147"/>
                  </a:cubicBezTo>
                  <a:cubicBezTo>
                    <a:pt x="28570" y="32147"/>
                    <a:pt x="28584" y="32143"/>
                    <a:pt x="28586" y="32135"/>
                  </a:cubicBezTo>
                  <a:cubicBezTo>
                    <a:pt x="28634" y="32131"/>
                    <a:pt x="28681" y="32129"/>
                    <a:pt x="28729" y="32129"/>
                  </a:cubicBezTo>
                  <a:cubicBezTo>
                    <a:pt x="28975" y="32129"/>
                    <a:pt x="29218" y="32183"/>
                    <a:pt x="29442" y="32286"/>
                  </a:cubicBezTo>
                  <a:cubicBezTo>
                    <a:pt x="29849" y="32415"/>
                    <a:pt x="29956" y="32449"/>
                    <a:pt x="30106" y="32449"/>
                  </a:cubicBezTo>
                  <a:cubicBezTo>
                    <a:pt x="30159" y="32449"/>
                    <a:pt x="30218" y="32445"/>
                    <a:pt x="30297" y="32439"/>
                  </a:cubicBezTo>
                  <a:cubicBezTo>
                    <a:pt x="30313" y="32438"/>
                    <a:pt x="30330" y="32437"/>
                    <a:pt x="30350" y="32437"/>
                  </a:cubicBezTo>
                  <a:cubicBezTo>
                    <a:pt x="30712" y="32437"/>
                    <a:pt x="31752" y="32624"/>
                    <a:pt x="32005" y="32743"/>
                  </a:cubicBezTo>
                  <a:cubicBezTo>
                    <a:pt x="32242" y="32785"/>
                    <a:pt x="32475" y="32852"/>
                    <a:pt x="32550" y="32852"/>
                  </a:cubicBezTo>
                  <a:cubicBezTo>
                    <a:pt x="32566" y="32852"/>
                    <a:pt x="32574" y="32850"/>
                    <a:pt x="32576" y="32843"/>
                  </a:cubicBezTo>
                  <a:lnTo>
                    <a:pt x="32854" y="32931"/>
                  </a:lnTo>
                  <a:lnTo>
                    <a:pt x="33422" y="33035"/>
                  </a:lnTo>
                  <a:lnTo>
                    <a:pt x="33431" y="32997"/>
                  </a:lnTo>
                  <a:cubicBezTo>
                    <a:pt x="33716" y="33047"/>
                    <a:pt x="35418" y="33389"/>
                    <a:pt x="37414" y="33743"/>
                  </a:cubicBezTo>
                  <a:cubicBezTo>
                    <a:pt x="39916" y="34188"/>
                    <a:pt x="40784" y="34344"/>
                    <a:pt x="40892" y="34344"/>
                  </a:cubicBezTo>
                  <a:cubicBezTo>
                    <a:pt x="40919" y="34344"/>
                    <a:pt x="40898" y="34334"/>
                    <a:pt x="40843" y="34316"/>
                  </a:cubicBezTo>
                  <a:cubicBezTo>
                    <a:pt x="40756" y="34276"/>
                    <a:pt x="40756" y="34259"/>
                    <a:pt x="40805" y="34259"/>
                  </a:cubicBezTo>
                  <a:cubicBezTo>
                    <a:pt x="40909" y="34259"/>
                    <a:pt x="41230" y="34334"/>
                    <a:pt x="41413" y="34417"/>
                  </a:cubicBezTo>
                  <a:cubicBezTo>
                    <a:pt x="41698" y="34467"/>
                    <a:pt x="42259" y="34608"/>
                    <a:pt x="42829" y="34708"/>
                  </a:cubicBezTo>
                  <a:cubicBezTo>
                    <a:pt x="43400" y="34808"/>
                    <a:pt x="43967" y="34912"/>
                    <a:pt x="43961" y="34946"/>
                  </a:cubicBezTo>
                  <a:lnTo>
                    <a:pt x="44246" y="34999"/>
                  </a:lnTo>
                  <a:cubicBezTo>
                    <a:pt x="44832" y="35028"/>
                    <a:pt x="46543" y="35332"/>
                    <a:pt x="47389" y="35520"/>
                  </a:cubicBezTo>
                  <a:cubicBezTo>
                    <a:pt x="47959" y="35620"/>
                    <a:pt x="48245" y="35673"/>
                    <a:pt x="48821" y="35736"/>
                  </a:cubicBezTo>
                  <a:cubicBezTo>
                    <a:pt x="49401" y="35802"/>
                    <a:pt x="49401" y="35802"/>
                    <a:pt x="49677" y="35889"/>
                  </a:cubicBezTo>
                  <a:cubicBezTo>
                    <a:pt x="49668" y="35921"/>
                    <a:pt x="51061" y="36203"/>
                    <a:pt x="51340" y="36203"/>
                  </a:cubicBezTo>
                  <a:cubicBezTo>
                    <a:pt x="51369" y="36203"/>
                    <a:pt x="51386" y="36200"/>
                    <a:pt x="51388" y="36193"/>
                  </a:cubicBezTo>
                  <a:lnTo>
                    <a:pt x="51664" y="36281"/>
                  </a:lnTo>
                  <a:cubicBezTo>
                    <a:pt x="51844" y="36339"/>
                    <a:pt x="52033" y="36364"/>
                    <a:pt x="52144" y="36364"/>
                  </a:cubicBezTo>
                  <a:cubicBezTo>
                    <a:pt x="52203" y="36364"/>
                    <a:pt x="52240" y="36357"/>
                    <a:pt x="52243" y="36344"/>
                  </a:cubicBezTo>
                  <a:cubicBezTo>
                    <a:pt x="52248" y="36322"/>
                    <a:pt x="52277" y="36312"/>
                    <a:pt x="52321" y="36312"/>
                  </a:cubicBezTo>
                  <a:cubicBezTo>
                    <a:pt x="52427" y="36312"/>
                    <a:pt x="52622" y="36370"/>
                    <a:pt x="52804" y="36485"/>
                  </a:cubicBezTo>
                  <a:cubicBezTo>
                    <a:pt x="52790" y="36541"/>
                    <a:pt x="52959" y="36584"/>
                    <a:pt x="53039" y="36584"/>
                  </a:cubicBezTo>
                  <a:cubicBezTo>
                    <a:pt x="53062" y="36584"/>
                    <a:pt x="53078" y="36580"/>
                    <a:pt x="53080" y="36573"/>
                  </a:cubicBezTo>
                  <a:cubicBezTo>
                    <a:pt x="53375" y="36585"/>
                    <a:pt x="53666" y="36598"/>
                    <a:pt x="53945" y="36685"/>
                  </a:cubicBezTo>
                  <a:cubicBezTo>
                    <a:pt x="54126" y="36718"/>
                    <a:pt x="54308" y="36751"/>
                    <a:pt x="54420" y="36751"/>
                  </a:cubicBezTo>
                  <a:cubicBezTo>
                    <a:pt x="54483" y="36751"/>
                    <a:pt x="54524" y="36741"/>
                    <a:pt x="54531" y="36714"/>
                  </a:cubicBezTo>
                  <a:cubicBezTo>
                    <a:pt x="54533" y="36705"/>
                    <a:pt x="54551" y="36701"/>
                    <a:pt x="54580" y="36701"/>
                  </a:cubicBezTo>
                  <a:cubicBezTo>
                    <a:pt x="54675" y="36701"/>
                    <a:pt x="54893" y="36741"/>
                    <a:pt x="55111" y="36779"/>
                  </a:cubicBezTo>
                  <a:cubicBezTo>
                    <a:pt x="55105" y="36802"/>
                    <a:pt x="55103" y="36811"/>
                    <a:pt x="55036" y="36811"/>
                  </a:cubicBezTo>
                  <a:cubicBezTo>
                    <a:pt x="54993" y="36811"/>
                    <a:pt x="54922" y="36807"/>
                    <a:pt x="54807" y="36801"/>
                  </a:cubicBezTo>
                  <a:lnTo>
                    <a:pt x="54807" y="36801"/>
                  </a:lnTo>
                  <a:lnTo>
                    <a:pt x="55377" y="36902"/>
                  </a:lnTo>
                  <a:cubicBezTo>
                    <a:pt x="55662" y="36955"/>
                    <a:pt x="56223" y="37093"/>
                    <a:pt x="56214" y="37130"/>
                  </a:cubicBezTo>
                  <a:cubicBezTo>
                    <a:pt x="56371" y="37180"/>
                    <a:pt x="56531" y="37218"/>
                    <a:pt x="56591" y="37218"/>
                  </a:cubicBezTo>
                  <a:cubicBezTo>
                    <a:pt x="56636" y="37218"/>
                    <a:pt x="56623" y="37197"/>
                    <a:pt x="56508" y="37143"/>
                  </a:cubicBezTo>
                  <a:cubicBezTo>
                    <a:pt x="56517" y="37108"/>
                    <a:pt x="56522" y="37090"/>
                    <a:pt x="56580" y="37090"/>
                  </a:cubicBezTo>
                  <a:cubicBezTo>
                    <a:pt x="56648" y="37090"/>
                    <a:pt x="56790" y="37115"/>
                    <a:pt x="57098" y="37171"/>
                  </a:cubicBezTo>
                  <a:cubicBezTo>
                    <a:pt x="57380" y="37221"/>
                    <a:pt x="57665" y="37271"/>
                    <a:pt x="57659" y="37309"/>
                  </a:cubicBezTo>
                  <a:cubicBezTo>
                    <a:pt x="57649" y="37347"/>
                    <a:pt x="57649" y="37347"/>
                    <a:pt x="58219" y="37447"/>
                  </a:cubicBezTo>
                  <a:cubicBezTo>
                    <a:pt x="58935" y="37575"/>
                    <a:pt x="59667" y="37625"/>
                    <a:pt x="60064" y="37625"/>
                  </a:cubicBezTo>
                  <a:cubicBezTo>
                    <a:pt x="60142" y="37625"/>
                    <a:pt x="60207" y="37623"/>
                    <a:pt x="60256" y="37619"/>
                  </a:cubicBezTo>
                  <a:cubicBezTo>
                    <a:pt x="60265" y="37586"/>
                    <a:pt x="60269" y="37568"/>
                    <a:pt x="60294" y="37568"/>
                  </a:cubicBezTo>
                  <a:cubicBezTo>
                    <a:pt x="60326" y="37568"/>
                    <a:pt x="60392" y="37599"/>
                    <a:pt x="60542" y="37669"/>
                  </a:cubicBezTo>
                  <a:cubicBezTo>
                    <a:pt x="60532" y="37707"/>
                    <a:pt x="60817" y="37757"/>
                    <a:pt x="61103" y="37807"/>
                  </a:cubicBezTo>
                  <a:cubicBezTo>
                    <a:pt x="61104" y="37800"/>
                    <a:pt x="61115" y="37798"/>
                    <a:pt x="61130" y="37798"/>
                  </a:cubicBezTo>
                  <a:cubicBezTo>
                    <a:pt x="61177" y="37798"/>
                    <a:pt x="61261" y="37823"/>
                    <a:pt x="61221" y="37823"/>
                  </a:cubicBezTo>
                  <a:cubicBezTo>
                    <a:pt x="61205" y="37823"/>
                    <a:pt x="61169" y="37819"/>
                    <a:pt x="61103" y="37807"/>
                  </a:cubicBezTo>
                  <a:cubicBezTo>
                    <a:pt x="61101" y="37816"/>
                    <a:pt x="61083" y="37820"/>
                    <a:pt x="61053" y="37820"/>
                  </a:cubicBezTo>
                  <a:cubicBezTo>
                    <a:pt x="60958" y="37820"/>
                    <a:pt x="60742" y="37782"/>
                    <a:pt x="60526" y="37741"/>
                  </a:cubicBezTo>
                  <a:lnTo>
                    <a:pt x="60517" y="37779"/>
                  </a:lnTo>
                  <a:cubicBezTo>
                    <a:pt x="60740" y="37884"/>
                    <a:pt x="60983" y="37939"/>
                    <a:pt x="61230" y="37939"/>
                  </a:cubicBezTo>
                  <a:cubicBezTo>
                    <a:pt x="61277" y="37939"/>
                    <a:pt x="61325" y="37937"/>
                    <a:pt x="61372" y="37933"/>
                  </a:cubicBezTo>
                  <a:cubicBezTo>
                    <a:pt x="61664" y="37945"/>
                    <a:pt x="61664" y="37945"/>
                    <a:pt x="61942" y="38033"/>
                  </a:cubicBezTo>
                  <a:cubicBezTo>
                    <a:pt x="62173" y="38106"/>
                    <a:pt x="62404" y="38180"/>
                    <a:pt x="62479" y="38180"/>
                  </a:cubicBezTo>
                  <a:cubicBezTo>
                    <a:pt x="62493" y="38180"/>
                    <a:pt x="62502" y="38177"/>
                    <a:pt x="62503" y="38171"/>
                  </a:cubicBezTo>
                  <a:cubicBezTo>
                    <a:pt x="62503" y="38171"/>
                    <a:pt x="63074" y="38274"/>
                    <a:pt x="63350" y="38362"/>
                  </a:cubicBezTo>
                  <a:cubicBezTo>
                    <a:pt x="63791" y="38440"/>
                    <a:pt x="64062" y="38487"/>
                    <a:pt x="64165" y="38487"/>
                  </a:cubicBezTo>
                  <a:cubicBezTo>
                    <a:pt x="64194" y="38487"/>
                    <a:pt x="64210" y="38483"/>
                    <a:pt x="64211" y="38475"/>
                  </a:cubicBezTo>
                  <a:cubicBezTo>
                    <a:pt x="64213" y="38467"/>
                    <a:pt x="64230" y="38463"/>
                    <a:pt x="64258" y="38463"/>
                  </a:cubicBezTo>
                  <a:cubicBezTo>
                    <a:pt x="64352" y="38463"/>
                    <a:pt x="64572" y="38502"/>
                    <a:pt x="64791" y="38541"/>
                  </a:cubicBezTo>
                  <a:cubicBezTo>
                    <a:pt x="65011" y="38579"/>
                    <a:pt x="65230" y="38618"/>
                    <a:pt x="65324" y="38618"/>
                  </a:cubicBezTo>
                  <a:cubicBezTo>
                    <a:pt x="65352" y="38618"/>
                    <a:pt x="65369" y="38614"/>
                    <a:pt x="65371" y="38606"/>
                  </a:cubicBezTo>
                  <a:cubicBezTo>
                    <a:pt x="65373" y="38594"/>
                    <a:pt x="65406" y="38587"/>
                    <a:pt x="65471" y="38587"/>
                  </a:cubicBezTo>
                  <a:cubicBezTo>
                    <a:pt x="65602" y="38587"/>
                    <a:pt x="65860" y="38616"/>
                    <a:pt x="66242" y="38685"/>
                  </a:cubicBezTo>
                  <a:cubicBezTo>
                    <a:pt x="66822" y="38747"/>
                    <a:pt x="66822" y="38747"/>
                    <a:pt x="67088" y="38873"/>
                  </a:cubicBezTo>
                  <a:cubicBezTo>
                    <a:pt x="67085" y="38892"/>
                    <a:pt x="67154" y="38914"/>
                    <a:pt x="67257" y="38935"/>
                  </a:cubicBezTo>
                  <a:lnTo>
                    <a:pt x="67470" y="38979"/>
                  </a:lnTo>
                  <a:cubicBezTo>
                    <a:pt x="67524" y="38989"/>
                    <a:pt x="67574" y="39008"/>
                    <a:pt x="67621" y="39036"/>
                  </a:cubicBezTo>
                  <a:lnTo>
                    <a:pt x="67599" y="39067"/>
                  </a:lnTo>
                  <a:cubicBezTo>
                    <a:pt x="67546" y="39137"/>
                    <a:pt x="67550" y="39151"/>
                    <a:pt x="67572" y="39151"/>
                  </a:cubicBezTo>
                  <a:cubicBezTo>
                    <a:pt x="67582" y="39151"/>
                    <a:pt x="67597" y="39147"/>
                    <a:pt x="67612" y="39145"/>
                  </a:cubicBezTo>
                  <a:lnTo>
                    <a:pt x="67696" y="39127"/>
                  </a:lnTo>
                  <a:lnTo>
                    <a:pt x="67696" y="39127"/>
                  </a:lnTo>
                  <a:cubicBezTo>
                    <a:pt x="67674" y="39192"/>
                    <a:pt x="67637" y="39252"/>
                    <a:pt x="67590" y="39299"/>
                  </a:cubicBezTo>
                  <a:cubicBezTo>
                    <a:pt x="67547" y="39359"/>
                    <a:pt x="67496" y="39429"/>
                    <a:pt x="67476" y="39429"/>
                  </a:cubicBezTo>
                  <a:cubicBezTo>
                    <a:pt x="67474" y="39429"/>
                    <a:pt x="67472" y="39429"/>
                    <a:pt x="67470" y="39427"/>
                  </a:cubicBezTo>
                  <a:cubicBezTo>
                    <a:pt x="67304" y="39672"/>
                    <a:pt x="67304" y="39672"/>
                    <a:pt x="67373" y="39700"/>
                  </a:cubicBezTo>
                  <a:cubicBezTo>
                    <a:pt x="67408" y="39716"/>
                    <a:pt x="67345" y="40004"/>
                    <a:pt x="67116" y="40534"/>
                  </a:cubicBezTo>
                  <a:cubicBezTo>
                    <a:pt x="66927" y="41073"/>
                    <a:pt x="66735" y="41612"/>
                    <a:pt x="66698" y="41612"/>
                  </a:cubicBezTo>
                  <a:cubicBezTo>
                    <a:pt x="66697" y="41612"/>
                    <a:pt x="66697" y="41612"/>
                    <a:pt x="66696" y="41612"/>
                  </a:cubicBezTo>
                  <a:cubicBezTo>
                    <a:pt x="66637" y="41731"/>
                    <a:pt x="66587" y="41853"/>
                    <a:pt x="66549" y="41982"/>
                  </a:cubicBezTo>
                  <a:cubicBezTo>
                    <a:pt x="66518" y="42097"/>
                    <a:pt x="66496" y="42176"/>
                    <a:pt x="66496" y="42176"/>
                  </a:cubicBezTo>
                  <a:cubicBezTo>
                    <a:pt x="66418" y="42461"/>
                    <a:pt x="66336" y="42721"/>
                    <a:pt x="66157" y="43213"/>
                  </a:cubicBezTo>
                  <a:lnTo>
                    <a:pt x="67317" y="43611"/>
                  </a:lnTo>
                  <a:cubicBezTo>
                    <a:pt x="68301" y="43982"/>
                    <a:pt x="68570" y="44084"/>
                    <a:pt x="68653" y="44084"/>
                  </a:cubicBezTo>
                  <a:cubicBezTo>
                    <a:pt x="68684" y="44084"/>
                    <a:pt x="68689" y="44070"/>
                    <a:pt x="68696" y="44050"/>
                  </a:cubicBezTo>
                  <a:cubicBezTo>
                    <a:pt x="68702" y="44035"/>
                    <a:pt x="68708" y="44021"/>
                    <a:pt x="68732" y="44021"/>
                  </a:cubicBezTo>
                  <a:cubicBezTo>
                    <a:pt x="68764" y="44021"/>
                    <a:pt x="68828" y="44048"/>
                    <a:pt x="68972" y="44141"/>
                  </a:cubicBezTo>
                  <a:cubicBezTo>
                    <a:pt x="69235" y="44263"/>
                    <a:pt x="69523" y="44316"/>
                    <a:pt x="70090" y="44457"/>
                  </a:cubicBezTo>
                  <a:cubicBezTo>
                    <a:pt x="70164" y="44471"/>
                    <a:pt x="70220" y="44476"/>
                    <a:pt x="70264" y="44476"/>
                  </a:cubicBezTo>
                  <a:cubicBezTo>
                    <a:pt x="70391" y="44476"/>
                    <a:pt x="70408" y="44430"/>
                    <a:pt x="70419" y="44404"/>
                  </a:cubicBezTo>
                  <a:cubicBezTo>
                    <a:pt x="70429" y="44377"/>
                    <a:pt x="70434" y="44361"/>
                    <a:pt x="70465" y="44361"/>
                  </a:cubicBezTo>
                  <a:cubicBezTo>
                    <a:pt x="70517" y="44361"/>
                    <a:pt x="70643" y="44410"/>
                    <a:pt x="70983" y="44545"/>
                  </a:cubicBezTo>
                  <a:cubicBezTo>
                    <a:pt x="71259" y="44633"/>
                    <a:pt x="71523" y="44755"/>
                    <a:pt x="71507" y="44789"/>
                  </a:cubicBezTo>
                  <a:cubicBezTo>
                    <a:pt x="71505" y="44796"/>
                    <a:pt x="71494" y="44799"/>
                    <a:pt x="71479" y="44799"/>
                  </a:cubicBezTo>
                  <a:cubicBezTo>
                    <a:pt x="71406" y="44799"/>
                    <a:pt x="71219" y="44739"/>
                    <a:pt x="71219" y="44739"/>
                  </a:cubicBezTo>
                  <a:lnTo>
                    <a:pt x="70943" y="44648"/>
                  </a:lnTo>
                  <a:lnTo>
                    <a:pt x="70943" y="44648"/>
                  </a:lnTo>
                  <a:cubicBezTo>
                    <a:pt x="70930" y="44686"/>
                    <a:pt x="70918" y="44720"/>
                    <a:pt x="71469" y="44896"/>
                  </a:cubicBezTo>
                  <a:cubicBezTo>
                    <a:pt x="71688" y="45001"/>
                    <a:pt x="71918" y="45080"/>
                    <a:pt x="71995" y="45080"/>
                  </a:cubicBezTo>
                  <a:cubicBezTo>
                    <a:pt x="72009" y="45080"/>
                    <a:pt x="72018" y="45077"/>
                    <a:pt x="72021" y="45071"/>
                  </a:cubicBezTo>
                  <a:cubicBezTo>
                    <a:pt x="72137" y="45128"/>
                    <a:pt x="72315" y="45194"/>
                    <a:pt x="72525" y="45266"/>
                  </a:cubicBezTo>
                  <a:lnTo>
                    <a:pt x="72804" y="45363"/>
                  </a:lnTo>
                  <a:lnTo>
                    <a:pt x="72792" y="45413"/>
                  </a:lnTo>
                  <a:cubicBezTo>
                    <a:pt x="72742" y="45601"/>
                    <a:pt x="72679" y="45836"/>
                    <a:pt x="72622" y="46046"/>
                  </a:cubicBezTo>
                  <a:cubicBezTo>
                    <a:pt x="72538" y="46359"/>
                    <a:pt x="72456" y="46635"/>
                    <a:pt x="72403" y="46770"/>
                  </a:cubicBezTo>
                  <a:cubicBezTo>
                    <a:pt x="72256" y="47331"/>
                    <a:pt x="72184" y="47610"/>
                    <a:pt x="72221" y="47622"/>
                  </a:cubicBezTo>
                  <a:cubicBezTo>
                    <a:pt x="72292" y="47647"/>
                    <a:pt x="72224" y="47914"/>
                    <a:pt x="72186" y="47914"/>
                  </a:cubicBezTo>
                  <a:cubicBezTo>
                    <a:pt x="72185" y="47914"/>
                    <a:pt x="72185" y="47914"/>
                    <a:pt x="72184" y="47914"/>
                  </a:cubicBezTo>
                  <a:cubicBezTo>
                    <a:pt x="72040" y="48171"/>
                    <a:pt x="71062" y="51803"/>
                    <a:pt x="71062" y="52107"/>
                  </a:cubicBezTo>
                  <a:cubicBezTo>
                    <a:pt x="71062" y="52107"/>
                    <a:pt x="70987" y="52386"/>
                    <a:pt x="70915" y="52668"/>
                  </a:cubicBezTo>
                  <a:cubicBezTo>
                    <a:pt x="70736" y="53216"/>
                    <a:pt x="70300" y="54899"/>
                    <a:pt x="70263" y="55190"/>
                  </a:cubicBezTo>
                  <a:lnTo>
                    <a:pt x="70046" y="56030"/>
                  </a:lnTo>
                  <a:cubicBezTo>
                    <a:pt x="69865" y="56579"/>
                    <a:pt x="69793" y="56861"/>
                    <a:pt x="69755" y="57152"/>
                  </a:cubicBezTo>
                  <a:cubicBezTo>
                    <a:pt x="69726" y="57402"/>
                    <a:pt x="69747" y="57447"/>
                    <a:pt x="69732" y="57447"/>
                  </a:cubicBezTo>
                  <a:cubicBezTo>
                    <a:pt x="69729" y="57447"/>
                    <a:pt x="69726" y="57446"/>
                    <a:pt x="69721" y="57444"/>
                  </a:cubicBezTo>
                  <a:cubicBezTo>
                    <a:pt x="69720" y="57444"/>
                    <a:pt x="69720" y="57444"/>
                    <a:pt x="69719" y="57444"/>
                  </a:cubicBezTo>
                  <a:cubicBezTo>
                    <a:pt x="69680" y="57444"/>
                    <a:pt x="69536" y="58007"/>
                    <a:pt x="69244" y="59111"/>
                  </a:cubicBezTo>
                  <a:cubicBezTo>
                    <a:pt x="69031" y="59838"/>
                    <a:pt x="68962" y="60076"/>
                    <a:pt x="68973" y="60076"/>
                  </a:cubicBezTo>
                  <a:cubicBezTo>
                    <a:pt x="68979" y="60076"/>
                    <a:pt x="69004" y="60019"/>
                    <a:pt x="69041" y="59935"/>
                  </a:cubicBezTo>
                  <a:lnTo>
                    <a:pt x="69041" y="59935"/>
                  </a:lnTo>
                  <a:cubicBezTo>
                    <a:pt x="68990" y="60145"/>
                    <a:pt x="68925" y="60352"/>
                    <a:pt x="68843" y="60556"/>
                  </a:cubicBezTo>
                  <a:cubicBezTo>
                    <a:pt x="68790" y="60706"/>
                    <a:pt x="68752" y="60803"/>
                    <a:pt x="68721" y="60869"/>
                  </a:cubicBezTo>
                  <a:cubicBezTo>
                    <a:pt x="68678" y="60963"/>
                    <a:pt x="68657" y="60983"/>
                    <a:pt x="68643" y="60983"/>
                  </a:cubicBezTo>
                  <a:cubicBezTo>
                    <a:pt x="68638" y="60983"/>
                    <a:pt x="68634" y="60981"/>
                    <a:pt x="68630" y="60979"/>
                  </a:cubicBezTo>
                  <a:cubicBezTo>
                    <a:pt x="68635" y="60918"/>
                    <a:pt x="68632" y="60892"/>
                    <a:pt x="68623" y="60892"/>
                  </a:cubicBezTo>
                  <a:cubicBezTo>
                    <a:pt x="68588" y="60892"/>
                    <a:pt x="68471" y="61276"/>
                    <a:pt x="68448" y="61515"/>
                  </a:cubicBezTo>
                  <a:cubicBezTo>
                    <a:pt x="68396" y="61797"/>
                    <a:pt x="68173" y="62299"/>
                    <a:pt x="68128" y="62299"/>
                  </a:cubicBezTo>
                  <a:cubicBezTo>
                    <a:pt x="68127" y="62299"/>
                    <a:pt x="68126" y="62298"/>
                    <a:pt x="68125" y="62298"/>
                  </a:cubicBezTo>
                  <a:cubicBezTo>
                    <a:pt x="68097" y="62282"/>
                    <a:pt x="68213" y="62025"/>
                    <a:pt x="68329" y="61768"/>
                  </a:cubicBezTo>
                  <a:lnTo>
                    <a:pt x="68263" y="61734"/>
                  </a:lnTo>
                  <a:cubicBezTo>
                    <a:pt x="68179" y="61903"/>
                    <a:pt x="68113" y="62079"/>
                    <a:pt x="68063" y="62260"/>
                  </a:cubicBezTo>
                  <a:cubicBezTo>
                    <a:pt x="67972" y="62426"/>
                    <a:pt x="67890" y="62596"/>
                    <a:pt x="67821" y="62771"/>
                  </a:cubicBezTo>
                  <a:cubicBezTo>
                    <a:pt x="67766" y="62915"/>
                    <a:pt x="67749" y="62988"/>
                    <a:pt x="67772" y="62988"/>
                  </a:cubicBezTo>
                  <a:cubicBezTo>
                    <a:pt x="67792" y="62988"/>
                    <a:pt x="67841" y="62936"/>
                    <a:pt x="67919" y="62831"/>
                  </a:cubicBezTo>
                  <a:cubicBezTo>
                    <a:pt x="67965" y="62768"/>
                    <a:pt x="67989" y="62742"/>
                    <a:pt x="67995" y="62742"/>
                  </a:cubicBezTo>
                  <a:cubicBezTo>
                    <a:pt x="68012" y="62742"/>
                    <a:pt x="67912" y="62921"/>
                    <a:pt x="67812" y="63100"/>
                  </a:cubicBezTo>
                  <a:cubicBezTo>
                    <a:pt x="67665" y="63342"/>
                    <a:pt x="67558" y="63439"/>
                    <a:pt x="67527" y="63461"/>
                  </a:cubicBezTo>
                  <a:cubicBezTo>
                    <a:pt x="67523" y="63463"/>
                    <a:pt x="67520" y="63464"/>
                    <a:pt x="67518" y="63464"/>
                  </a:cubicBezTo>
                  <a:cubicBezTo>
                    <a:pt x="67498" y="63464"/>
                    <a:pt x="67521" y="63394"/>
                    <a:pt x="67577" y="63282"/>
                  </a:cubicBezTo>
                  <a:cubicBezTo>
                    <a:pt x="67721" y="63041"/>
                    <a:pt x="67684" y="63016"/>
                    <a:pt x="67652" y="62997"/>
                  </a:cubicBezTo>
                  <a:cubicBezTo>
                    <a:pt x="67652" y="62997"/>
                    <a:pt x="67652" y="62996"/>
                    <a:pt x="67651" y="62996"/>
                  </a:cubicBezTo>
                  <a:cubicBezTo>
                    <a:pt x="67643" y="62996"/>
                    <a:pt x="67600" y="63070"/>
                    <a:pt x="67539" y="63185"/>
                  </a:cubicBezTo>
                  <a:cubicBezTo>
                    <a:pt x="67467" y="63301"/>
                    <a:pt x="67370" y="63457"/>
                    <a:pt x="67276" y="63627"/>
                  </a:cubicBezTo>
                  <a:cubicBezTo>
                    <a:pt x="67179" y="63793"/>
                    <a:pt x="67079" y="63971"/>
                    <a:pt x="66997" y="64125"/>
                  </a:cubicBezTo>
                  <a:cubicBezTo>
                    <a:pt x="66928" y="64232"/>
                    <a:pt x="66863" y="64344"/>
                    <a:pt x="66806" y="64460"/>
                  </a:cubicBezTo>
                  <a:lnTo>
                    <a:pt x="66778" y="64435"/>
                  </a:lnTo>
                  <a:cubicBezTo>
                    <a:pt x="66777" y="64435"/>
                    <a:pt x="66776" y="64434"/>
                    <a:pt x="66775" y="64434"/>
                  </a:cubicBezTo>
                  <a:cubicBezTo>
                    <a:pt x="66752" y="64434"/>
                    <a:pt x="66661" y="64535"/>
                    <a:pt x="66537" y="64689"/>
                  </a:cubicBezTo>
                  <a:lnTo>
                    <a:pt x="66311" y="64968"/>
                  </a:lnTo>
                  <a:lnTo>
                    <a:pt x="66032" y="65272"/>
                  </a:lnTo>
                  <a:cubicBezTo>
                    <a:pt x="65841" y="65479"/>
                    <a:pt x="65700" y="65632"/>
                    <a:pt x="65609" y="65739"/>
                  </a:cubicBezTo>
                  <a:cubicBezTo>
                    <a:pt x="65512" y="65839"/>
                    <a:pt x="65465" y="65892"/>
                    <a:pt x="65477" y="65908"/>
                  </a:cubicBezTo>
                  <a:cubicBezTo>
                    <a:pt x="65502" y="65936"/>
                    <a:pt x="65528" y="65965"/>
                    <a:pt x="65321" y="66159"/>
                  </a:cubicBezTo>
                  <a:cubicBezTo>
                    <a:pt x="65454" y="66034"/>
                    <a:pt x="65512" y="66001"/>
                    <a:pt x="65543" y="66001"/>
                  </a:cubicBezTo>
                  <a:cubicBezTo>
                    <a:pt x="65560" y="66001"/>
                    <a:pt x="65569" y="66011"/>
                    <a:pt x="65578" y="66021"/>
                  </a:cubicBezTo>
                  <a:cubicBezTo>
                    <a:pt x="65578" y="66021"/>
                    <a:pt x="65136" y="66381"/>
                    <a:pt x="64904" y="66541"/>
                  </a:cubicBezTo>
                  <a:cubicBezTo>
                    <a:pt x="64666" y="66692"/>
                    <a:pt x="64424" y="66842"/>
                    <a:pt x="64139" y="67046"/>
                  </a:cubicBezTo>
                  <a:cubicBezTo>
                    <a:pt x="64001" y="67149"/>
                    <a:pt x="63835" y="67253"/>
                    <a:pt x="63650" y="67372"/>
                  </a:cubicBezTo>
                  <a:cubicBezTo>
                    <a:pt x="63469" y="67494"/>
                    <a:pt x="63262" y="67629"/>
                    <a:pt x="63030" y="67785"/>
                  </a:cubicBezTo>
                  <a:lnTo>
                    <a:pt x="62203" y="68255"/>
                  </a:lnTo>
                  <a:cubicBezTo>
                    <a:pt x="61989" y="68374"/>
                    <a:pt x="61764" y="68478"/>
                    <a:pt x="61532" y="68559"/>
                  </a:cubicBezTo>
                  <a:cubicBezTo>
                    <a:pt x="61278" y="68685"/>
                    <a:pt x="61090" y="68779"/>
                    <a:pt x="60965" y="68841"/>
                  </a:cubicBezTo>
                  <a:cubicBezTo>
                    <a:pt x="60836" y="68898"/>
                    <a:pt x="60774" y="68935"/>
                    <a:pt x="60780" y="68951"/>
                  </a:cubicBezTo>
                  <a:lnTo>
                    <a:pt x="60256" y="69167"/>
                  </a:lnTo>
                  <a:cubicBezTo>
                    <a:pt x="59987" y="69249"/>
                    <a:pt x="59451" y="69427"/>
                    <a:pt x="59460" y="69462"/>
                  </a:cubicBezTo>
                  <a:cubicBezTo>
                    <a:pt x="59204" y="69590"/>
                    <a:pt x="58925" y="69647"/>
                    <a:pt x="58655" y="69734"/>
                  </a:cubicBezTo>
                  <a:cubicBezTo>
                    <a:pt x="58091" y="69813"/>
                    <a:pt x="58091" y="69813"/>
                    <a:pt x="58392" y="69847"/>
                  </a:cubicBezTo>
                  <a:cubicBezTo>
                    <a:pt x="58393" y="69852"/>
                    <a:pt x="58402" y="69854"/>
                    <a:pt x="58420" y="69854"/>
                  </a:cubicBezTo>
                  <a:cubicBezTo>
                    <a:pt x="58469" y="69854"/>
                    <a:pt x="58581" y="69836"/>
                    <a:pt x="58712" y="69813"/>
                  </a:cubicBezTo>
                  <a:cubicBezTo>
                    <a:pt x="58884" y="69769"/>
                    <a:pt x="59088" y="69709"/>
                    <a:pt x="59222" y="69666"/>
                  </a:cubicBezTo>
                  <a:cubicBezTo>
                    <a:pt x="59492" y="69568"/>
                    <a:pt x="59764" y="69487"/>
                    <a:pt x="60031" y="69383"/>
                  </a:cubicBezTo>
                  <a:lnTo>
                    <a:pt x="60031" y="69383"/>
                  </a:lnTo>
                  <a:cubicBezTo>
                    <a:pt x="59768" y="69499"/>
                    <a:pt x="59498" y="69593"/>
                    <a:pt x="59232" y="69700"/>
                  </a:cubicBezTo>
                  <a:cubicBezTo>
                    <a:pt x="59097" y="69747"/>
                    <a:pt x="58900" y="69825"/>
                    <a:pt x="58730" y="69894"/>
                  </a:cubicBezTo>
                  <a:cubicBezTo>
                    <a:pt x="58561" y="69957"/>
                    <a:pt x="58429" y="70013"/>
                    <a:pt x="58433" y="70032"/>
                  </a:cubicBezTo>
                  <a:cubicBezTo>
                    <a:pt x="58433" y="70032"/>
                    <a:pt x="58442" y="70067"/>
                    <a:pt x="58166" y="70145"/>
                  </a:cubicBezTo>
                  <a:lnTo>
                    <a:pt x="58147" y="70070"/>
                  </a:lnTo>
                  <a:cubicBezTo>
                    <a:pt x="58417" y="69957"/>
                    <a:pt x="58408" y="69919"/>
                    <a:pt x="58398" y="69885"/>
                  </a:cubicBezTo>
                  <a:cubicBezTo>
                    <a:pt x="58107" y="69885"/>
                    <a:pt x="57282" y="70079"/>
                    <a:pt x="57292" y="70142"/>
                  </a:cubicBezTo>
                  <a:cubicBezTo>
                    <a:pt x="57107" y="70189"/>
                    <a:pt x="56919" y="70217"/>
                    <a:pt x="56728" y="70226"/>
                  </a:cubicBezTo>
                  <a:cubicBezTo>
                    <a:pt x="56727" y="70219"/>
                    <a:pt x="56715" y="70216"/>
                    <a:pt x="56695" y="70216"/>
                  </a:cubicBezTo>
                  <a:cubicBezTo>
                    <a:pt x="56665" y="70216"/>
                    <a:pt x="56615" y="70224"/>
                    <a:pt x="56552" y="70239"/>
                  </a:cubicBezTo>
                  <a:cubicBezTo>
                    <a:pt x="56486" y="70258"/>
                    <a:pt x="56361" y="70292"/>
                    <a:pt x="56258" y="70324"/>
                  </a:cubicBezTo>
                  <a:cubicBezTo>
                    <a:pt x="56148" y="70358"/>
                    <a:pt x="56038" y="70399"/>
                    <a:pt x="55935" y="70440"/>
                  </a:cubicBezTo>
                  <a:cubicBezTo>
                    <a:pt x="55900" y="70440"/>
                    <a:pt x="55907" y="70483"/>
                    <a:pt x="55900" y="70512"/>
                  </a:cubicBezTo>
                  <a:lnTo>
                    <a:pt x="55885" y="70606"/>
                  </a:lnTo>
                  <a:cubicBezTo>
                    <a:pt x="55872" y="70665"/>
                    <a:pt x="55863" y="70725"/>
                    <a:pt x="55850" y="70784"/>
                  </a:cubicBezTo>
                  <a:cubicBezTo>
                    <a:pt x="55828" y="70894"/>
                    <a:pt x="55800" y="71016"/>
                    <a:pt x="55775" y="71104"/>
                  </a:cubicBezTo>
                  <a:cubicBezTo>
                    <a:pt x="55734" y="71245"/>
                    <a:pt x="55675" y="71380"/>
                    <a:pt x="55600" y="71505"/>
                  </a:cubicBezTo>
                  <a:cubicBezTo>
                    <a:pt x="55368" y="72035"/>
                    <a:pt x="55048" y="73147"/>
                    <a:pt x="55086" y="73160"/>
                  </a:cubicBezTo>
                  <a:cubicBezTo>
                    <a:pt x="55155" y="73185"/>
                    <a:pt x="54916" y="74022"/>
                    <a:pt x="54801" y="74285"/>
                  </a:cubicBezTo>
                  <a:cubicBezTo>
                    <a:pt x="54685" y="74551"/>
                    <a:pt x="54603" y="74833"/>
                    <a:pt x="54559" y="75121"/>
                  </a:cubicBezTo>
                  <a:cubicBezTo>
                    <a:pt x="54558" y="75121"/>
                    <a:pt x="54558" y="75121"/>
                    <a:pt x="54557" y="75121"/>
                  </a:cubicBezTo>
                  <a:cubicBezTo>
                    <a:pt x="54520" y="75121"/>
                    <a:pt x="54408" y="75382"/>
                    <a:pt x="54365" y="75664"/>
                  </a:cubicBezTo>
                  <a:cubicBezTo>
                    <a:pt x="54365" y="75664"/>
                    <a:pt x="54328" y="75791"/>
                    <a:pt x="54339" y="75791"/>
                  </a:cubicBezTo>
                  <a:cubicBezTo>
                    <a:pt x="54345" y="75791"/>
                    <a:pt x="54362" y="75762"/>
                    <a:pt x="54399" y="75676"/>
                  </a:cubicBezTo>
                  <a:lnTo>
                    <a:pt x="54399" y="75676"/>
                  </a:lnTo>
                  <a:lnTo>
                    <a:pt x="54312" y="76259"/>
                  </a:lnTo>
                  <a:cubicBezTo>
                    <a:pt x="54374" y="76038"/>
                    <a:pt x="54410" y="76000"/>
                    <a:pt x="54440" y="76000"/>
                  </a:cubicBezTo>
                  <a:cubicBezTo>
                    <a:pt x="54448" y="76000"/>
                    <a:pt x="54455" y="76003"/>
                    <a:pt x="54462" y="76005"/>
                  </a:cubicBezTo>
                  <a:cubicBezTo>
                    <a:pt x="54500" y="76018"/>
                    <a:pt x="54142" y="77118"/>
                    <a:pt x="53876" y="77638"/>
                  </a:cubicBezTo>
                  <a:lnTo>
                    <a:pt x="53644" y="78168"/>
                  </a:lnTo>
                  <a:lnTo>
                    <a:pt x="53716" y="78193"/>
                  </a:lnTo>
                  <a:cubicBezTo>
                    <a:pt x="53637" y="78465"/>
                    <a:pt x="53560" y="78738"/>
                    <a:pt x="53521" y="78738"/>
                  </a:cubicBezTo>
                  <a:cubicBezTo>
                    <a:pt x="53520" y="78738"/>
                    <a:pt x="53520" y="78738"/>
                    <a:pt x="53519" y="78738"/>
                  </a:cubicBezTo>
                  <a:cubicBezTo>
                    <a:pt x="53513" y="78736"/>
                    <a:pt x="53508" y="78734"/>
                    <a:pt x="53503" y="78734"/>
                  </a:cubicBezTo>
                  <a:cubicBezTo>
                    <a:pt x="53482" y="78734"/>
                    <a:pt x="53470" y="78774"/>
                    <a:pt x="53403" y="79004"/>
                  </a:cubicBezTo>
                  <a:cubicBezTo>
                    <a:pt x="53403" y="79004"/>
                    <a:pt x="53324" y="79280"/>
                    <a:pt x="53359" y="79293"/>
                  </a:cubicBezTo>
                  <a:cubicBezTo>
                    <a:pt x="53431" y="79318"/>
                    <a:pt x="53431" y="79318"/>
                    <a:pt x="53315" y="79584"/>
                  </a:cubicBezTo>
                  <a:cubicBezTo>
                    <a:pt x="53165" y="79838"/>
                    <a:pt x="53080" y="80123"/>
                    <a:pt x="53074" y="80418"/>
                  </a:cubicBezTo>
                  <a:cubicBezTo>
                    <a:pt x="53146" y="80443"/>
                    <a:pt x="53146" y="80443"/>
                    <a:pt x="52995" y="80697"/>
                  </a:cubicBezTo>
                  <a:cubicBezTo>
                    <a:pt x="52995" y="80696"/>
                    <a:pt x="52994" y="80696"/>
                    <a:pt x="52993" y="80696"/>
                  </a:cubicBezTo>
                  <a:cubicBezTo>
                    <a:pt x="52953" y="80696"/>
                    <a:pt x="52840" y="80957"/>
                    <a:pt x="52764" y="81229"/>
                  </a:cubicBezTo>
                  <a:lnTo>
                    <a:pt x="52798" y="81242"/>
                  </a:lnTo>
                  <a:cubicBezTo>
                    <a:pt x="52870" y="81267"/>
                    <a:pt x="52792" y="81543"/>
                    <a:pt x="52676" y="81809"/>
                  </a:cubicBezTo>
                  <a:cubicBezTo>
                    <a:pt x="52675" y="81809"/>
                    <a:pt x="52674" y="81809"/>
                    <a:pt x="52673" y="81809"/>
                  </a:cubicBezTo>
                  <a:cubicBezTo>
                    <a:pt x="52635" y="81809"/>
                    <a:pt x="52557" y="82088"/>
                    <a:pt x="52434" y="82646"/>
                  </a:cubicBezTo>
                  <a:cubicBezTo>
                    <a:pt x="52278" y="83189"/>
                    <a:pt x="52197" y="83467"/>
                    <a:pt x="52161" y="83467"/>
                  </a:cubicBezTo>
                  <a:cubicBezTo>
                    <a:pt x="52160" y="83467"/>
                    <a:pt x="52159" y="83467"/>
                    <a:pt x="52159" y="83467"/>
                  </a:cubicBezTo>
                  <a:cubicBezTo>
                    <a:pt x="52143" y="83461"/>
                    <a:pt x="52130" y="83457"/>
                    <a:pt x="52120" y="83457"/>
                  </a:cubicBezTo>
                  <a:cubicBezTo>
                    <a:pt x="52086" y="83457"/>
                    <a:pt x="52085" y="83510"/>
                    <a:pt x="52080" y="83746"/>
                  </a:cubicBezTo>
                  <a:cubicBezTo>
                    <a:pt x="52033" y="84034"/>
                    <a:pt x="52033" y="84034"/>
                    <a:pt x="51839" y="84579"/>
                  </a:cubicBezTo>
                  <a:cubicBezTo>
                    <a:pt x="51723" y="84846"/>
                    <a:pt x="51723" y="84846"/>
                    <a:pt x="51679" y="85137"/>
                  </a:cubicBezTo>
                  <a:cubicBezTo>
                    <a:pt x="51697" y="85143"/>
                    <a:pt x="51713" y="85147"/>
                    <a:pt x="51727" y="85147"/>
                  </a:cubicBezTo>
                  <a:cubicBezTo>
                    <a:pt x="51771" y="85147"/>
                    <a:pt x="51806" y="85103"/>
                    <a:pt x="51867" y="84896"/>
                  </a:cubicBezTo>
                  <a:cubicBezTo>
                    <a:pt x="51932" y="84666"/>
                    <a:pt x="51943" y="84625"/>
                    <a:pt x="51966" y="84625"/>
                  </a:cubicBezTo>
                  <a:cubicBezTo>
                    <a:pt x="51971" y="84625"/>
                    <a:pt x="51977" y="84627"/>
                    <a:pt x="51983" y="84629"/>
                  </a:cubicBezTo>
                  <a:cubicBezTo>
                    <a:pt x="51983" y="84629"/>
                    <a:pt x="51902" y="84908"/>
                    <a:pt x="51823" y="85184"/>
                  </a:cubicBezTo>
                  <a:cubicBezTo>
                    <a:pt x="51742" y="85463"/>
                    <a:pt x="51660" y="85742"/>
                    <a:pt x="51538" y="86309"/>
                  </a:cubicBezTo>
                  <a:cubicBezTo>
                    <a:pt x="51474" y="86601"/>
                    <a:pt x="51462" y="86750"/>
                    <a:pt x="51481" y="86750"/>
                  </a:cubicBezTo>
                  <a:cubicBezTo>
                    <a:pt x="51500" y="86750"/>
                    <a:pt x="51549" y="86613"/>
                    <a:pt x="51610" y="86334"/>
                  </a:cubicBezTo>
                  <a:lnTo>
                    <a:pt x="51723" y="86068"/>
                  </a:lnTo>
                  <a:cubicBezTo>
                    <a:pt x="51727" y="86069"/>
                    <a:pt x="51730" y="86070"/>
                    <a:pt x="51734" y="86070"/>
                  </a:cubicBezTo>
                  <a:cubicBezTo>
                    <a:pt x="51843" y="86070"/>
                    <a:pt x="51989" y="85550"/>
                    <a:pt x="51886" y="85513"/>
                  </a:cubicBezTo>
                  <a:cubicBezTo>
                    <a:pt x="51776" y="85476"/>
                    <a:pt x="51776" y="85476"/>
                    <a:pt x="51930" y="85222"/>
                  </a:cubicBezTo>
                  <a:cubicBezTo>
                    <a:pt x="51933" y="85223"/>
                    <a:pt x="51936" y="85223"/>
                    <a:pt x="51939" y="85223"/>
                  </a:cubicBezTo>
                  <a:cubicBezTo>
                    <a:pt x="52006" y="85223"/>
                    <a:pt x="52084" y="84956"/>
                    <a:pt x="52162" y="84689"/>
                  </a:cubicBezTo>
                  <a:cubicBezTo>
                    <a:pt x="52226" y="84462"/>
                    <a:pt x="52238" y="84422"/>
                    <a:pt x="52259" y="84422"/>
                  </a:cubicBezTo>
                  <a:cubicBezTo>
                    <a:pt x="52264" y="84422"/>
                    <a:pt x="52269" y="84424"/>
                    <a:pt x="52275" y="84426"/>
                  </a:cubicBezTo>
                  <a:cubicBezTo>
                    <a:pt x="52276" y="84426"/>
                    <a:pt x="52276" y="84426"/>
                    <a:pt x="52277" y="84426"/>
                  </a:cubicBezTo>
                  <a:cubicBezTo>
                    <a:pt x="52318" y="84426"/>
                    <a:pt x="52430" y="84166"/>
                    <a:pt x="52507" y="83893"/>
                  </a:cubicBezTo>
                  <a:cubicBezTo>
                    <a:pt x="52588" y="83614"/>
                    <a:pt x="52588" y="83614"/>
                    <a:pt x="52550" y="83602"/>
                  </a:cubicBezTo>
                  <a:lnTo>
                    <a:pt x="52550" y="83602"/>
                  </a:lnTo>
                  <a:cubicBezTo>
                    <a:pt x="52530" y="83651"/>
                    <a:pt x="52518" y="83672"/>
                    <a:pt x="52514" y="83672"/>
                  </a:cubicBezTo>
                  <a:cubicBezTo>
                    <a:pt x="52496" y="83672"/>
                    <a:pt x="52625" y="83264"/>
                    <a:pt x="52748" y="83059"/>
                  </a:cubicBezTo>
                  <a:cubicBezTo>
                    <a:pt x="52864" y="82793"/>
                    <a:pt x="52864" y="82793"/>
                    <a:pt x="52792" y="82768"/>
                  </a:cubicBezTo>
                  <a:cubicBezTo>
                    <a:pt x="52720" y="82743"/>
                    <a:pt x="52879" y="82185"/>
                    <a:pt x="53033" y="81934"/>
                  </a:cubicBezTo>
                  <a:lnTo>
                    <a:pt x="53193" y="81377"/>
                  </a:lnTo>
                  <a:cubicBezTo>
                    <a:pt x="53271" y="81098"/>
                    <a:pt x="53237" y="81085"/>
                    <a:pt x="53202" y="81073"/>
                  </a:cubicBezTo>
                  <a:cubicBezTo>
                    <a:pt x="53130" y="81048"/>
                    <a:pt x="53130" y="81048"/>
                    <a:pt x="53246" y="80784"/>
                  </a:cubicBezTo>
                  <a:cubicBezTo>
                    <a:pt x="53352" y="80541"/>
                    <a:pt x="53390" y="80530"/>
                    <a:pt x="53396" y="80530"/>
                  </a:cubicBezTo>
                  <a:cubicBezTo>
                    <a:pt x="53396" y="80530"/>
                    <a:pt x="53397" y="80530"/>
                    <a:pt x="53397" y="80530"/>
                  </a:cubicBezTo>
                  <a:cubicBezTo>
                    <a:pt x="53397" y="80531"/>
                    <a:pt x="53398" y="80531"/>
                    <a:pt x="53399" y="80531"/>
                  </a:cubicBezTo>
                  <a:cubicBezTo>
                    <a:pt x="53435" y="80531"/>
                    <a:pt x="53514" y="80258"/>
                    <a:pt x="53591" y="79985"/>
                  </a:cubicBezTo>
                  <a:cubicBezTo>
                    <a:pt x="53672" y="79706"/>
                    <a:pt x="53832" y="79152"/>
                    <a:pt x="53798" y="79139"/>
                  </a:cubicBezTo>
                  <a:lnTo>
                    <a:pt x="53798" y="79139"/>
                  </a:lnTo>
                  <a:lnTo>
                    <a:pt x="53832" y="79152"/>
                  </a:lnTo>
                  <a:cubicBezTo>
                    <a:pt x="53914" y="78873"/>
                    <a:pt x="53948" y="78885"/>
                    <a:pt x="53914" y="78873"/>
                  </a:cubicBezTo>
                  <a:cubicBezTo>
                    <a:pt x="53914" y="78873"/>
                    <a:pt x="53992" y="78594"/>
                    <a:pt x="54189" y="78052"/>
                  </a:cubicBezTo>
                  <a:cubicBezTo>
                    <a:pt x="54327" y="77666"/>
                    <a:pt x="54451" y="77125"/>
                    <a:pt x="54403" y="77125"/>
                  </a:cubicBezTo>
                  <a:cubicBezTo>
                    <a:pt x="54384" y="77125"/>
                    <a:pt x="54334" y="77219"/>
                    <a:pt x="54243" y="77456"/>
                  </a:cubicBezTo>
                  <a:lnTo>
                    <a:pt x="54321" y="77180"/>
                  </a:lnTo>
                  <a:cubicBezTo>
                    <a:pt x="54403" y="76901"/>
                    <a:pt x="54365" y="76889"/>
                    <a:pt x="54365" y="76889"/>
                  </a:cubicBezTo>
                  <a:cubicBezTo>
                    <a:pt x="54330" y="76876"/>
                    <a:pt x="54409" y="76598"/>
                    <a:pt x="54490" y="76319"/>
                  </a:cubicBezTo>
                  <a:cubicBezTo>
                    <a:pt x="54490" y="76319"/>
                    <a:pt x="54525" y="76331"/>
                    <a:pt x="54562" y="76344"/>
                  </a:cubicBezTo>
                  <a:cubicBezTo>
                    <a:pt x="54568" y="76411"/>
                    <a:pt x="54581" y="76439"/>
                    <a:pt x="54598" y="76439"/>
                  </a:cubicBezTo>
                  <a:cubicBezTo>
                    <a:pt x="54661" y="76439"/>
                    <a:pt x="54779" y="76048"/>
                    <a:pt x="54757" y="75802"/>
                  </a:cubicBezTo>
                  <a:cubicBezTo>
                    <a:pt x="54747" y="75798"/>
                    <a:pt x="54742" y="75796"/>
                    <a:pt x="54742" y="75796"/>
                  </a:cubicBezTo>
                  <a:lnTo>
                    <a:pt x="54742" y="75796"/>
                  </a:lnTo>
                  <a:cubicBezTo>
                    <a:pt x="54743" y="75796"/>
                    <a:pt x="54768" y="75805"/>
                    <a:pt x="54794" y="75814"/>
                  </a:cubicBezTo>
                  <a:cubicBezTo>
                    <a:pt x="54795" y="75814"/>
                    <a:pt x="54796" y="75814"/>
                    <a:pt x="54797" y="75814"/>
                  </a:cubicBezTo>
                  <a:cubicBezTo>
                    <a:pt x="54832" y="75814"/>
                    <a:pt x="54913" y="75535"/>
                    <a:pt x="55032" y="74977"/>
                  </a:cubicBezTo>
                  <a:cubicBezTo>
                    <a:pt x="55114" y="74702"/>
                    <a:pt x="55120" y="74398"/>
                    <a:pt x="55086" y="74385"/>
                  </a:cubicBezTo>
                  <a:cubicBezTo>
                    <a:pt x="55051" y="74373"/>
                    <a:pt x="55130" y="74094"/>
                    <a:pt x="55130" y="74094"/>
                  </a:cubicBezTo>
                  <a:cubicBezTo>
                    <a:pt x="55197" y="73863"/>
                    <a:pt x="55209" y="73823"/>
                    <a:pt x="55230" y="73823"/>
                  </a:cubicBezTo>
                  <a:cubicBezTo>
                    <a:pt x="55235" y="73823"/>
                    <a:pt x="55239" y="73825"/>
                    <a:pt x="55246" y="73827"/>
                  </a:cubicBezTo>
                  <a:cubicBezTo>
                    <a:pt x="55247" y="73828"/>
                    <a:pt x="55249" y="73828"/>
                    <a:pt x="55250" y="73828"/>
                  </a:cubicBezTo>
                  <a:cubicBezTo>
                    <a:pt x="55325" y="73828"/>
                    <a:pt x="55478" y="73291"/>
                    <a:pt x="55487" y="72994"/>
                  </a:cubicBezTo>
                  <a:lnTo>
                    <a:pt x="55521" y="73006"/>
                  </a:lnTo>
                  <a:cubicBezTo>
                    <a:pt x="55522" y="73006"/>
                    <a:pt x="55523" y="73007"/>
                    <a:pt x="55524" y="73007"/>
                  </a:cubicBezTo>
                  <a:cubicBezTo>
                    <a:pt x="55564" y="73007"/>
                    <a:pt x="55680" y="72722"/>
                    <a:pt x="56038" y="71348"/>
                  </a:cubicBezTo>
                  <a:cubicBezTo>
                    <a:pt x="56079" y="71204"/>
                    <a:pt x="56120" y="71066"/>
                    <a:pt x="56157" y="70932"/>
                  </a:cubicBezTo>
                  <a:lnTo>
                    <a:pt x="56189" y="70828"/>
                  </a:lnTo>
                  <a:cubicBezTo>
                    <a:pt x="56198" y="70798"/>
                    <a:pt x="56198" y="70756"/>
                    <a:pt x="56238" y="70756"/>
                  </a:cubicBezTo>
                  <a:cubicBezTo>
                    <a:pt x="56239" y="70756"/>
                    <a:pt x="56241" y="70756"/>
                    <a:pt x="56242" y="70756"/>
                  </a:cubicBezTo>
                  <a:lnTo>
                    <a:pt x="56439" y="70715"/>
                  </a:lnTo>
                  <a:lnTo>
                    <a:pt x="57079" y="70577"/>
                  </a:lnTo>
                  <a:cubicBezTo>
                    <a:pt x="57377" y="70516"/>
                    <a:pt x="57575" y="70480"/>
                    <a:pt x="57630" y="70480"/>
                  </a:cubicBezTo>
                  <a:cubicBezTo>
                    <a:pt x="57640" y="70480"/>
                    <a:pt x="57646" y="70481"/>
                    <a:pt x="57646" y="70483"/>
                  </a:cubicBezTo>
                  <a:cubicBezTo>
                    <a:pt x="57646" y="70485"/>
                    <a:pt x="57649" y="70486"/>
                    <a:pt x="57654" y="70486"/>
                  </a:cubicBezTo>
                  <a:cubicBezTo>
                    <a:pt x="57701" y="70486"/>
                    <a:pt x="57959" y="70404"/>
                    <a:pt x="58273" y="70295"/>
                  </a:cubicBezTo>
                  <a:lnTo>
                    <a:pt x="58809" y="70101"/>
                  </a:lnTo>
                  <a:cubicBezTo>
                    <a:pt x="58984" y="70023"/>
                    <a:pt x="59150" y="69948"/>
                    <a:pt x="59282" y="69882"/>
                  </a:cubicBezTo>
                  <a:cubicBezTo>
                    <a:pt x="59283" y="69887"/>
                    <a:pt x="59290" y="69889"/>
                    <a:pt x="59303" y="69889"/>
                  </a:cubicBezTo>
                  <a:cubicBezTo>
                    <a:pt x="59377" y="69889"/>
                    <a:pt x="59646" y="69803"/>
                    <a:pt x="60109" y="69634"/>
                  </a:cubicBezTo>
                  <a:cubicBezTo>
                    <a:pt x="60706" y="69388"/>
                    <a:pt x="60857" y="69326"/>
                    <a:pt x="60902" y="69326"/>
                  </a:cubicBezTo>
                  <a:cubicBezTo>
                    <a:pt x="60917" y="69326"/>
                    <a:pt x="60920" y="69333"/>
                    <a:pt x="60924" y="69343"/>
                  </a:cubicBezTo>
                  <a:cubicBezTo>
                    <a:pt x="60816" y="69422"/>
                    <a:pt x="60756" y="69466"/>
                    <a:pt x="60767" y="69466"/>
                  </a:cubicBezTo>
                  <a:cubicBezTo>
                    <a:pt x="60780" y="69466"/>
                    <a:pt x="60907" y="69395"/>
                    <a:pt x="61190" y="69230"/>
                  </a:cubicBezTo>
                  <a:cubicBezTo>
                    <a:pt x="61402" y="69049"/>
                    <a:pt x="62078" y="68748"/>
                    <a:pt x="62219" y="68748"/>
                  </a:cubicBezTo>
                  <a:cubicBezTo>
                    <a:pt x="62232" y="68748"/>
                    <a:pt x="62240" y="68751"/>
                    <a:pt x="62243" y="68757"/>
                  </a:cubicBezTo>
                  <a:cubicBezTo>
                    <a:pt x="62245" y="68761"/>
                    <a:pt x="62249" y="68763"/>
                    <a:pt x="62256" y="68763"/>
                  </a:cubicBezTo>
                  <a:cubicBezTo>
                    <a:pt x="62313" y="68763"/>
                    <a:pt x="62562" y="68617"/>
                    <a:pt x="63014" y="68359"/>
                  </a:cubicBezTo>
                  <a:cubicBezTo>
                    <a:pt x="63256" y="68193"/>
                    <a:pt x="63722" y="67851"/>
                    <a:pt x="64205" y="67531"/>
                  </a:cubicBezTo>
                  <a:cubicBezTo>
                    <a:pt x="64888" y="66992"/>
                    <a:pt x="64888" y="66992"/>
                    <a:pt x="64841" y="66933"/>
                  </a:cubicBezTo>
                  <a:cubicBezTo>
                    <a:pt x="64819" y="66902"/>
                    <a:pt x="64866" y="66842"/>
                    <a:pt x="64973" y="66745"/>
                  </a:cubicBezTo>
                  <a:cubicBezTo>
                    <a:pt x="65076" y="66645"/>
                    <a:pt x="65230" y="66494"/>
                    <a:pt x="65440" y="66300"/>
                  </a:cubicBezTo>
                  <a:cubicBezTo>
                    <a:pt x="65637" y="66117"/>
                    <a:pt x="65835" y="65934"/>
                    <a:pt x="65876" y="65934"/>
                  </a:cubicBezTo>
                  <a:cubicBezTo>
                    <a:pt x="65878" y="65934"/>
                    <a:pt x="65880" y="65935"/>
                    <a:pt x="65882" y="65936"/>
                  </a:cubicBezTo>
                  <a:cubicBezTo>
                    <a:pt x="66029" y="65811"/>
                    <a:pt x="66167" y="65679"/>
                    <a:pt x="66298" y="65538"/>
                  </a:cubicBezTo>
                  <a:cubicBezTo>
                    <a:pt x="66487" y="65338"/>
                    <a:pt x="66666" y="65133"/>
                    <a:pt x="66702" y="65133"/>
                  </a:cubicBezTo>
                  <a:cubicBezTo>
                    <a:pt x="66703" y="65133"/>
                    <a:pt x="66705" y="65133"/>
                    <a:pt x="66706" y="65134"/>
                  </a:cubicBezTo>
                  <a:cubicBezTo>
                    <a:pt x="66706" y="65134"/>
                    <a:pt x="66913" y="64933"/>
                    <a:pt x="67270" y="64476"/>
                  </a:cubicBezTo>
                  <a:cubicBezTo>
                    <a:pt x="67597" y="64017"/>
                    <a:pt x="67900" y="63538"/>
                    <a:pt x="67947" y="63538"/>
                  </a:cubicBezTo>
                  <a:cubicBezTo>
                    <a:pt x="67948" y="63538"/>
                    <a:pt x="67949" y="63538"/>
                    <a:pt x="67950" y="63539"/>
                  </a:cubicBezTo>
                  <a:cubicBezTo>
                    <a:pt x="68100" y="63291"/>
                    <a:pt x="68094" y="63285"/>
                    <a:pt x="68063" y="63266"/>
                  </a:cubicBezTo>
                  <a:cubicBezTo>
                    <a:pt x="68047" y="63257"/>
                    <a:pt x="68066" y="63182"/>
                    <a:pt x="68163" y="62987"/>
                  </a:cubicBezTo>
                  <a:cubicBezTo>
                    <a:pt x="68257" y="62790"/>
                    <a:pt x="68451" y="62486"/>
                    <a:pt x="68696" y="61963"/>
                  </a:cubicBezTo>
                  <a:cubicBezTo>
                    <a:pt x="68959" y="61449"/>
                    <a:pt x="69238" y="60625"/>
                    <a:pt x="69210" y="60612"/>
                  </a:cubicBezTo>
                  <a:cubicBezTo>
                    <a:pt x="69291" y="60395"/>
                    <a:pt x="69306" y="60353"/>
                    <a:pt x="69327" y="60353"/>
                  </a:cubicBezTo>
                  <a:cubicBezTo>
                    <a:pt x="69332" y="60353"/>
                    <a:pt x="69338" y="60355"/>
                    <a:pt x="69345" y="60358"/>
                  </a:cubicBezTo>
                  <a:cubicBezTo>
                    <a:pt x="69347" y="60359"/>
                    <a:pt x="69349" y="60359"/>
                    <a:pt x="69351" y="60359"/>
                  </a:cubicBezTo>
                  <a:cubicBezTo>
                    <a:pt x="69431" y="60359"/>
                    <a:pt x="69585" y="59813"/>
                    <a:pt x="69677" y="59249"/>
                  </a:cubicBezTo>
                  <a:cubicBezTo>
                    <a:pt x="69642" y="59239"/>
                    <a:pt x="69717" y="58960"/>
                    <a:pt x="69824" y="58691"/>
                  </a:cubicBezTo>
                  <a:cubicBezTo>
                    <a:pt x="69871" y="58503"/>
                    <a:pt x="69909" y="58312"/>
                    <a:pt x="69934" y="58117"/>
                  </a:cubicBezTo>
                  <a:cubicBezTo>
                    <a:pt x="69971" y="57826"/>
                    <a:pt x="69971" y="57826"/>
                    <a:pt x="70153" y="57278"/>
                  </a:cubicBezTo>
                  <a:cubicBezTo>
                    <a:pt x="70154" y="57278"/>
                    <a:pt x="70155" y="57278"/>
                    <a:pt x="70155" y="57278"/>
                  </a:cubicBezTo>
                  <a:cubicBezTo>
                    <a:pt x="70191" y="57278"/>
                    <a:pt x="70261" y="57002"/>
                    <a:pt x="70332" y="56729"/>
                  </a:cubicBezTo>
                  <a:cubicBezTo>
                    <a:pt x="70441" y="56156"/>
                    <a:pt x="71240" y="53075"/>
                    <a:pt x="71347" y="52806"/>
                  </a:cubicBezTo>
                  <a:cubicBezTo>
                    <a:pt x="71366" y="52611"/>
                    <a:pt x="71403" y="52420"/>
                    <a:pt x="71457" y="52232"/>
                  </a:cubicBezTo>
                  <a:cubicBezTo>
                    <a:pt x="71601" y="51975"/>
                    <a:pt x="71638" y="51684"/>
                    <a:pt x="71566" y="51662"/>
                  </a:cubicBezTo>
                  <a:lnTo>
                    <a:pt x="71566" y="51662"/>
                  </a:lnTo>
                  <a:lnTo>
                    <a:pt x="71494" y="51941"/>
                  </a:lnTo>
                  <a:lnTo>
                    <a:pt x="71419" y="52223"/>
                  </a:lnTo>
                  <a:cubicBezTo>
                    <a:pt x="71348" y="52198"/>
                    <a:pt x="71558" y="51391"/>
                    <a:pt x="71666" y="51391"/>
                  </a:cubicBezTo>
                  <a:cubicBezTo>
                    <a:pt x="71669" y="51391"/>
                    <a:pt x="71671" y="51392"/>
                    <a:pt x="71673" y="51392"/>
                  </a:cubicBezTo>
                  <a:cubicBezTo>
                    <a:pt x="71820" y="51135"/>
                    <a:pt x="71820" y="51135"/>
                    <a:pt x="71820" y="50831"/>
                  </a:cubicBezTo>
                  <a:cubicBezTo>
                    <a:pt x="71817" y="50537"/>
                    <a:pt x="71892" y="50248"/>
                    <a:pt x="72036" y="49992"/>
                  </a:cubicBezTo>
                  <a:cubicBezTo>
                    <a:pt x="72052" y="49996"/>
                    <a:pt x="72064" y="50000"/>
                    <a:pt x="72073" y="50000"/>
                  </a:cubicBezTo>
                  <a:cubicBezTo>
                    <a:pt x="72109" y="50000"/>
                    <a:pt x="72109" y="49949"/>
                    <a:pt x="72109" y="49709"/>
                  </a:cubicBezTo>
                  <a:cubicBezTo>
                    <a:pt x="72109" y="49121"/>
                    <a:pt x="72281" y="48297"/>
                    <a:pt x="72423" y="48297"/>
                  </a:cubicBezTo>
                  <a:cubicBezTo>
                    <a:pt x="72427" y="48297"/>
                    <a:pt x="72431" y="48298"/>
                    <a:pt x="72434" y="48299"/>
                  </a:cubicBezTo>
                  <a:cubicBezTo>
                    <a:pt x="72437" y="48300"/>
                    <a:pt x="72440" y="48301"/>
                    <a:pt x="72443" y="48301"/>
                  </a:cubicBezTo>
                  <a:cubicBezTo>
                    <a:pt x="72515" y="48301"/>
                    <a:pt x="72619" y="48041"/>
                    <a:pt x="72688" y="47773"/>
                  </a:cubicBezTo>
                  <a:cubicBezTo>
                    <a:pt x="72760" y="47491"/>
                    <a:pt x="72726" y="47481"/>
                    <a:pt x="72688" y="47469"/>
                  </a:cubicBezTo>
                  <a:cubicBezTo>
                    <a:pt x="72651" y="47535"/>
                    <a:pt x="72629" y="47565"/>
                    <a:pt x="72619" y="47565"/>
                  </a:cubicBezTo>
                  <a:cubicBezTo>
                    <a:pt x="72591" y="47565"/>
                    <a:pt x="72673" y="47308"/>
                    <a:pt x="72836" y="46908"/>
                  </a:cubicBezTo>
                  <a:cubicBezTo>
                    <a:pt x="72973" y="46566"/>
                    <a:pt x="73077" y="46272"/>
                    <a:pt x="73165" y="45977"/>
                  </a:cubicBezTo>
                  <a:cubicBezTo>
                    <a:pt x="73249" y="45692"/>
                    <a:pt x="73328" y="45360"/>
                    <a:pt x="73387" y="45040"/>
                  </a:cubicBezTo>
                  <a:lnTo>
                    <a:pt x="72992" y="44946"/>
                  </a:lnTo>
                  <a:cubicBezTo>
                    <a:pt x="72136" y="44734"/>
                    <a:pt x="71450" y="44529"/>
                    <a:pt x="71549" y="44529"/>
                  </a:cubicBezTo>
                  <a:cubicBezTo>
                    <a:pt x="71580" y="44529"/>
                    <a:pt x="71688" y="44549"/>
                    <a:pt x="71892" y="44595"/>
                  </a:cubicBezTo>
                  <a:cubicBezTo>
                    <a:pt x="72160" y="44645"/>
                    <a:pt x="72304" y="44671"/>
                    <a:pt x="72324" y="44671"/>
                  </a:cubicBezTo>
                  <a:cubicBezTo>
                    <a:pt x="72347" y="44671"/>
                    <a:pt x="72207" y="44636"/>
                    <a:pt x="71905" y="44561"/>
                  </a:cubicBezTo>
                  <a:lnTo>
                    <a:pt x="70526" y="44119"/>
                  </a:lnTo>
                  <a:cubicBezTo>
                    <a:pt x="70308" y="44049"/>
                    <a:pt x="70082" y="44002"/>
                    <a:pt x="69989" y="44002"/>
                  </a:cubicBezTo>
                  <a:cubicBezTo>
                    <a:pt x="69965" y="44002"/>
                    <a:pt x="69949" y="44005"/>
                    <a:pt x="69946" y="44012"/>
                  </a:cubicBezTo>
                  <a:cubicBezTo>
                    <a:pt x="69699" y="43856"/>
                    <a:pt x="69160" y="43642"/>
                    <a:pt x="68583" y="43539"/>
                  </a:cubicBezTo>
                  <a:lnTo>
                    <a:pt x="68031" y="43360"/>
                  </a:lnTo>
                  <a:cubicBezTo>
                    <a:pt x="67847" y="43298"/>
                    <a:pt x="67659" y="43251"/>
                    <a:pt x="67467" y="43219"/>
                  </a:cubicBezTo>
                  <a:cubicBezTo>
                    <a:pt x="67195" y="43172"/>
                    <a:pt x="66900" y="43047"/>
                    <a:pt x="66693" y="42944"/>
                  </a:cubicBezTo>
                  <a:lnTo>
                    <a:pt x="66725" y="42881"/>
                  </a:lnTo>
                  <a:cubicBezTo>
                    <a:pt x="66872" y="42583"/>
                    <a:pt x="66991" y="42358"/>
                    <a:pt x="66957" y="42342"/>
                  </a:cubicBezTo>
                  <a:cubicBezTo>
                    <a:pt x="66919" y="42336"/>
                    <a:pt x="67079" y="41768"/>
                    <a:pt x="67141" y="41483"/>
                  </a:cubicBezTo>
                  <a:cubicBezTo>
                    <a:pt x="67183" y="41284"/>
                    <a:pt x="67260" y="41100"/>
                    <a:pt x="67283" y="41100"/>
                  </a:cubicBezTo>
                  <a:cubicBezTo>
                    <a:pt x="67293" y="41100"/>
                    <a:pt x="67292" y="41137"/>
                    <a:pt x="67273" y="41226"/>
                  </a:cubicBezTo>
                  <a:cubicBezTo>
                    <a:pt x="67278" y="41228"/>
                    <a:pt x="67282" y="41229"/>
                    <a:pt x="67286" y="41229"/>
                  </a:cubicBezTo>
                  <a:cubicBezTo>
                    <a:pt x="67312" y="41229"/>
                    <a:pt x="67338" y="41168"/>
                    <a:pt x="67536" y="40709"/>
                  </a:cubicBezTo>
                  <a:cubicBezTo>
                    <a:pt x="67633" y="40437"/>
                    <a:pt x="67828" y="39891"/>
                    <a:pt x="67790" y="39876"/>
                  </a:cubicBezTo>
                  <a:cubicBezTo>
                    <a:pt x="67781" y="39872"/>
                    <a:pt x="67831" y="39710"/>
                    <a:pt x="67906" y="39478"/>
                  </a:cubicBezTo>
                  <a:cubicBezTo>
                    <a:pt x="67981" y="39252"/>
                    <a:pt x="68082" y="38973"/>
                    <a:pt x="68179" y="38710"/>
                  </a:cubicBezTo>
                  <a:cubicBezTo>
                    <a:pt x="67856" y="38647"/>
                    <a:pt x="67565" y="38588"/>
                    <a:pt x="67461" y="38553"/>
                  </a:cubicBezTo>
                  <a:lnTo>
                    <a:pt x="66891" y="38453"/>
                  </a:lnTo>
                  <a:cubicBezTo>
                    <a:pt x="66606" y="38403"/>
                    <a:pt x="66311" y="38387"/>
                    <a:pt x="66026" y="38337"/>
                  </a:cubicBezTo>
                  <a:cubicBezTo>
                    <a:pt x="65835" y="38306"/>
                    <a:pt x="65640" y="38284"/>
                    <a:pt x="65446" y="38271"/>
                  </a:cubicBezTo>
                  <a:cubicBezTo>
                    <a:pt x="65161" y="38221"/>
                    <a:pt x="64879" y="38171"/>
                    <a:pt x="64885" y="38133"/>
                  </a:cubicBezTo>
                  <a:lnTo>
                    <a:pt x="64885" y="38133"/>
                  </a:lnTo>
                  <a:cubicBezTo>
                    <a:pt x="64792" y="38141"/>
                    <a:pt x="64728" y="38146"/>
                    <a:pt x="64676" y="38146"/>
                  </a:cubicBezTo>
                  <a:cubicBezTo>
                    <a:pt x="64559" y="38146"/>
                    <a:pt x="64501" y="38120"/>
                    <a:pt x="64315" y="38033"/>
                  </a:cubicBezTo>
                  <a:cubicBezTo>
                    <a:pt x="64327" y="37985"/>
                    <a:pt x="64331" y="37968"/>
                    <a:pt x="64255" y="37968"/>
                  </a:cubicBezTo>
                  <a:cubicBezTo>
                    <a:pt x="64211" y="37968"/>
                    <a:pt x="64141" y="37974"/>
                    <a:pt x="64030" y="37983"/>
                  </a:cubicBezTo>
                  <a:cubicBezTo>
                    <a:pt x="63738" y="37967"/>
                    <a:pt x="63738" y="37967"/>
                    <a:pt x="63462" y="37879"/>
                  </a:cubicBezTo>
                  <a:cubicBezTo>
                    <a:pt x="63467" y="37851"/>
                    <a:pt x="63308" y="37816"/>
                    <a:pt x="63225" y="37816"/>
                  </a:cubicBezTo>
                  <a:cubicBezTo>
                    <a:pt x="63198" y="37816"/>
                    <a:pt x="63179" y="37820"/>
                    <a:pt x="63177" y="37829"/>
                  </a:cubicBezTo>
                  <a:cubicBezTo>
                    <a:pt x="63151" y="37831"/>
                    <a:pt x="63121" y="37832"/>
                    <a:pt x="63087" y="37832"/>
                  </a:cubicBezTo>
                  <a:cubicBezTo>
                    <a:pt x="62731" y="37832"/>
                    <a:pt x="62013" y="37732"/>
                    <a:pt x="62027" y="37663"/>
                  </a:cubicBezTo>
                  <a:cubicBezTo>
                    <a:pt x="61836" y="37632"/>
                    <a:pt x="61642" y="37610"/>
                    <a:pt x="61447" y="37597"/>
                  </a:cubicBezTo>
                  <a:cubicBezTo>
                    <a:pt x="61337" y="37606"/>
                    <a:pt x="61267" y="37612"/>
                    <a:pt x="61224" y="37612"/>
                  </a:cubicBezTo>
                  <a:cubicBezTo>
                    <a:pt x="61149" y="37612"/>
                    <a:pt x="61152" y="37595"/>
                    <a:pt x="61162" y="37547"/>
                  </a:cubicBezTo>
                  <a:cubicBezTo>
                    <a:pt x="60939" y="37445"/>
                    <a:pt x="60696" y="37391"/>
                    <a:pt x="60451" y="37391"/>
                  </a:cubicBezTo>
                  <a:cubicBezTo>
                    <a:pt x="60404" y="37391"/>
                    <a:pt x="60357" y="37393"/>
                    <a:pt x="60310" y="37397"/>
                  </a:cubicBezTo>
                  <a:cubicBezTo>
                    <a:pt x="60115" y="37384"/>
                    <a:pt x="59924" y="37350"/>
                    <a:pt x="59739" y="37293"/>
                  </a:cubicBezTo>
                  <a:cubicBezTo>
                    <a:pt x="59263" y="37176"/>
                    <a:pt x="57963" y="36912"/>
                    <a:pt x="57746" y="36912"/>
                  </a:cubicBezTo>
                  <a:cubicBezTo>
                    <a:pt x="57708" y="36912"/>
                    <a:pt x="57703" y="36920"/>
                    <a:pt x="57743" y="36939"/>
                  </a:cubicBezTo>
                  <a:lnTo>
                    <a:pt x="57173" y="36839"/>
                  </a:lnTo>
                  <a:cubicBezTo>
                    <a:pt x="56612" y="36698"/>
                    <a:pt x="56327" y="36648"/>
                    <a:pt x="56035" y="36635"/>
                  </a:cubicBezTo>
                  <a:lnTo>
                    <a:pt x="55741" y="36620"/>
                  </a:lnTo>
                  <a:cubicBezTo>
                    <a:pt x="55750" y="36585"/>
                    <a:pt x="55471" y="36497"/>
                    <a:pt x="55186" y="36444"/>
                  </a:cubicBezTo>
                  <a:cubicBezTo>
                    <a:pt x="55033" y="36417"/>
                    <a:pt x="54962" y="36405"/>
                    <a:pt x="54928" y="36405"/>
                  </a:cubicBezTo>
                  <a:cubicBezTo>
                    <a:pt x="54899" y="36405"/>
                    <a:pt x="54897" y="36414"/>
                    <a:pt x="54895" y="36432"/>
                  </a:cubicBezTo>
                  <a:cubicBezTo>
                    <a:pt x="55004" y="36466"/>
                    <a:pt x="55025" y="36479"/>
                    <a:pt x="54993" y="36479"/>
                  </a:cubicBezTo>
                  <a:cubicBezTo>
                    <a:pt x="54944" y="36479"/>
                    <a:pt x="54772" y="36449"/>
                    <a:pt x="54600" y="36419"/>
                  </a:cubicBezTo>
                  <a:cubicBezTo>
                    <a:pt x="54315" y="36366"/>
                    <a:pt x="54039" y="36278"/>
                    <a:pt x="54048" y="36244"/>
                  </a:cubicBezTo>
                  <a:lnTo>
                    <a:pt x="53763" y="36193"/>
                  </a:lnTo>
                  <a:cubicBezTo>
                    <a:pt x="53756" y="36220"/>
                    <a:pt x="53713" y="36230"/>
                    <a:pt x="53661" y="36230"/>
                  </a:cubicBezTo>
                  <a:cubicBezTo>
                    <a:pt x="53574" y="36230"/>
                    <a:pt x="53463" y="36201"/>
                    <a:pt x="53469" y="36178"/>
                  </a:cubicBezTo>
                  <a:cubicBezTo>
                    <a:pt x="53190" y="36096"/>
                    <a:pt x="52908" y="36034"/>
                    <a:pt x="52623" y="35990"/>
                  </a:cubicBezTo>
                  <a:cubicBezTo>
                    <a:pt x="52621" y="35997"/>
                    <a:pt x="52610" y="35999"/>
                    <a:pt x="52595" y="35999"/>
                  </a:cubicBezTo>
                  <a:cubicBezTo>
                    <a:pt x="52548" y="35999"/>
                    <a:pt x="52465" y="35974"/>
                    <a:pt x="52504" y="35974"/>
                  </a:cubicBezTo>
                  <a:cubicBezTo>
                    <a:pt x="52520" y="35974"/>
                    <a:pt x="52556" y="35978"/>
                    <a:pt x="52623" y="35990"/>
                  </a:cubicBezTo>
                  <a:lnTo>
                    <a:pt x="52632" y="35952"/>
                  </a:lnTo>
                  <a:cubicBezTo>
                    <a:pt x="52507" y="35912"/>
                    <a:pt x="52437" y="35898"/>
                    <a:pt x="52397" y="35898"/>
                  </a:cubicBezTo>
                  <a:cubicBezTo>
                    <a:pt x="52348" y="35898"/>
                    <a:pt x="52342" y="35919"/>
                    <a:pt x="52337" y="35940"/>
                  </a:cubicBezTo>
                  <a:lnTo>
                    <a:pt x="51767" y="35836"/>
                  </a:lnTo>
                  <a:cubicBezTo>
                    <a:pt x="51595" y="35806"/>
                    <a:pt x="51423" y="35776"/>
                    <a:pt x="51374" y="35776"/>
                  </a:cubicBezTo>
                  <a:cubicBezTo>
                    <a:pt x="51342" y="35776"/>
                    <a:pt x="51363" y="35789"/>
                    <a:pt x="51472" y="35824"/>
                  </a:cubicBezTo>
                  <a:cubicBezTo>
                    <a:pt x="51468" y="35848"/>
                    <a:pt x="51463" y="35871"/>
                    <a:pt x="51384" y="35871"/>
                  </a:cubicBezTo>
                  <a:cubicBezTo>
                    <a:pt x="51340" y="35871"/>
                    <a:pt x="51274" y="35863"/>
                    <a:pt x="51172" y="35846"/>
                  </a:cubicBezTo>
                  <a:cubicBezTo>
                    <a:pt x="51170" y="35853"/>
                    <a:pt x="51159" y="35855"/>
                    <a:pt x="51144" y="35855"/>
                  </a:cubicBezTo>
                  <a:cubicBezTo>
                    <a:pt x="51098" y="35855"/>
                    <a:pt x="51014" y="35830"/>
                    <a:pt x="51053" y="35830"/>
                  </a:cubicBezTo>
                  <a:cubicBezTo>
                    <a:pt x="51069" y="35830"/>
                    <a:pt x="51105" y="35834"/>
                    <a:pt x="51172" y="35846"/>
                  </a:cubicBezTo>
                  <a:cubicBezTo>
                    <a:pt x="51181" y="35808"/>
                    <a:pt x="51187" y="35773"/>
                    <a:pt x="50902" y="35720"/>
                  </a:cubicBezTo>
                  <a:cubicBezTo>
                    <a:pt x="50617" y="35670"/>
                    <a:pt x="50626" y="35632"/>
                    <a:pt x="50626" y="35632"/>
                  </a:cubicBezTo>
                  <a:cubicBezTo>
                    <a:pt x="50930" y="35610"/>
                    <a:pt x="49780" y="35444"/>
                    <a:pt x="49486" y="35432"/>
                  </a:cubicBezTo>
                  <a:cubicBezTo>
                    <a:pt x="48900" y="35404"/>
                    <a:pt x="48614" y="35354"/>
                    <a:pt x="48633" y="35278"/>
                  </a:cubicBezTo>
                  <a:cubicBezTo>
                    <a:pt x="48643" y="35233"/>
                    <a:pt x="48417" y="35205"/>
                    <a:pt x="48170" y="35205"/>
                  </a:cubicBezTo>
                  <a:cubicBezTo>
                    <a:pt x="48022" y="35205"/>
                    <a:pt x="47867" y="35215"/>
                    <a:pt x="47749" y="35238"/>
                  </a:cubicBezTo>
                  <a:lnTo>
                    <a:pt x="47439" y="35297"/>
                  </a:lnTo>
                  <a:lnTo>
                    <a:pt x="47439" y="35297"/>
                  </a:lnTo>
                  <a:lnTo>
                    <a:pt x="47467" y="35187"/>
                  </a:lnTo>
                  <a:cubicBezTo>
                    <a:pt x="47217" y="34987"/>
                    <a:pt x="47217" y="34987"/>
                    <a:pt x="46342" y="34909"/>
                  </a:cubicBezTo>
                  <a:cubicBezTo>
                    <a:pt x="45766" y="34846"/>
                    <a:pt x="45766" y="34846"/>
                    <a:pt x="45772" y="34808"/>
                  </a:cubicBezTo>
                  <a:cubicBezTo>
                    <a:pt x="45781" y="34771"/>
                    <a:pt x="45496" y="34720"/>
                    <a:pt x="44641" y="34570"/>
                  </a:cubicBezTo>
                  <a:cubicBezTo>
                    <a:pt x="43968" y="34449"/>
                    <a:pt x="43648" y="34392"/>
                    <a:pt x="43539" y="34392"/>
                  </a:cubicBezTo>
                  <a:cubicBezTo>
                    <a:pt x="43510" y="34392"/>
                    <a:pt x="43496" y="34396"/>
                    <a:pt x="43494" y="34404"/>
                  </a:cubicBezTo>
                  <a:lnTo>
                    <a:pt x="42923" y="34301"/>
                  </a:lnTo>
                  <a:cubicBezTo>
                    <a:pt x="42759" y="34223"/>
                    <a:pt x="42474" y="34170"/>
                    <a:pt x="42344" y="34170"/>
                  </a:cubicBezTo>
                  <a:cubicBezTo>
                    <a:pt x="42264" y="34170"/>
                    <a:pt x="42242" y="34190"/>
                    <a:pt x="42344" y="34238"/>
                  </a:cubicBezTo>
                  <a:lnTo>
                    <a:pt x="41773" y="34134"/>
                  </a:lnTo>
                  <a:lnTo>
                    <a:pt x="41783" y="34097"/>
                  </a:lnTo>
                  <a:cubicBezTo>
                    <a:pt x="41789" y="34081"/>
                    <a:pt x="41648" y="34044"/>
                    <a:pt x="41222" y="33965"/>
                  </a:cubicBezTo>
                  <a:lnTo>
                    <a:pt x="38943" y="33555"/>
                  </a:lnTo>
                  <a:cubicBezTo>
                    <a:pt x="36972" y="33203"/>
                    <a:pt x="36347" y="33092"/>
                    <a:pt x="36156" y="33092"/>
                  </a:cubicBezTo>
                  <a:cubicBezTo>
                    <a:pt x="36098" y="33092"/>
                    <a:pt x="36080" y="33102"/>
                    <a:pt x="36076" y="33119"/>
                  </a:cubicBezTo>
                  <a:cubicBezTo>
                    <a:pt x="36022" y="33124"/>
                    <a:pt x="35969" y="33126"/>
                    <a:pt x="35918" y="33126"/>
                  </a:cubicBezTo>
                  <a:cubicBezTo>
                    <a:pt x="35681" y="33126"/>
                    <a:pt x="35490" y="33081"/>
                    <a:pt x="35506" y="33019"/>
                  </a:cubicBezTo>
                  <a:cubicBezTo>
                    <a:pt x="35511" y="32988"/>
                    <a:pt x="35322" y="32922"/>
                    <a:pt x="35252" y="32922"/>
                  </a:cubicBezTo>
                  <a:cubicBezTo>
                    <a:pt x="35238" y="32922"/>
                    <a:pt x="35228" y="32925"/>
                    <a:pt x="35227" y="32931"/>
                  </a:cubicBezTo>
                  <a:cubicBezTo>
                    <a:pt x="35227" y="32931"/>
                    <a:pt x="34660" y="32831"/>
                    <a:pt x="34381" y="32743"/>
                  </a:cubicBezTo>
                  <a:cubicBezTo>
                    <a:pt x="33758" y="32575"/>
                    <a:pt x="33436" y="32524"/>
                    <a:pt x="33309" y="32524"/>
                  </a:cubicBezTo>
                  <a:cubicBezTo>
                    <a:pt x="33265" y="32524"/>
                    <a:pt x="33245" y="32530"/>
                    <a:pt x="33243" y="32539"/>
                  </a:cubicBezTo>
                  <a:cubicBezTo>
                    <a:pt x="33338" y="32584"/>
                    <a:pt x="33364" y="32602"/>
                    <a:pt x="33346" y="32602"/>
                  </a:cubicBezTo>
                  <a:cubicBezTo>
                    <a:pt x="33312" y="32602"/>
                    <a:pt x="33135" y="32546"/>
                    <a:pt x="32958" y="32489"/>
                  </a:cubicBezTo>
                  <a:cubicBezTo>
                    <a:pt x="32727" y="32416"/>
                    <a:pt x="32494" y="32342"/>
                    <a:pt x="32421" y="32342"/>
                  </a:cubicBezTo>
                  <a:cubicBezTo>
                    <a:pt x="32406" y="32342"/>
                    <a:pt x="32398" y="32345"/>
                    <a:pt x="32397" y="32351"/>
                  </a:cubicBezTo>
                  <a:cubicBezTo>
                    <a:pt x="32102" y="32336"/>
                    <a:pt x="30382" y="32069"/>
                    <a:pt x="30401" y="31994"/>
                  </a:cubicBezTo>
                  <a:lnTo>
                    <a:pt x="29830" y="31894"/>
                  </a:lnTo>
                  <a:cubicBezTo>
                    <a:pt x="29829" y="31899"/>
                    <a:pt x="29816" y="31902"/>
                    <a:pt x="29793" y="31902"/>
                  </a:cubicBezTo>
                  <a:cubicBezTo>
                    <a:pt x="29657" y="31902"/>
                    <a:pt x="29169" y="31814"/>
                    <a:pt x="28683" y="31728"/>
                  </a:cubicBezTo>
                  <a:cubicBezTo>
                    <a:pt x="28113" y="31627"/>
                    <a:pt x="27828" y="31574"/>
                    <a:pt x="27837" y="31540"/>
                  </a:cubicBezTo>
                  <a:lnTo>
                    <a:pt x="27837" y="31540"/>
                  </a:lnTo>
                  <a:cubicBezTo>
                    <a:pt x="27868" y="31541"/>
                    <a:pt x="27892" y="31542"/>
                    <a:pt x="27910" y="31542"/>
                  </a:cubicBezTo>
                  <a:cubicBezTo>
                    <a:pt x="28066" y="31542"/>
                    <a:pt x="27783" y="31495"/>
                    <a:pt x="27267" y="31436"/>
                  </a:cubicBezTo>
                  <a:cubicBezTo>
                    <a:pt x="26982" y="31386"/>
                    <a:pt x="26678" y="31408"/>
                    <a:pt x="26393" y="31358"/>
                  </a:cubicBezTo>
                  <a:cubicBezTo>
                    <a:pt x="26390" y="31373"/>
                    <a:pt x="26344" y="31380"/>
                    <a:pt x="26272" y="31380"/>
                  </a:cubicBezTo>
                  <a:cubicBezTo>
                    <a:pt x="26158" y="31380"/>
                    <a:pt x="25981" y="31362"/>
                    <a:pt x="25807" y="31330"/>
                  </a:cubicBezTo>
                  <a:lnTo>
                    <a:pt x="25816" y="31295"/>
                  </a:lnTo>
                  <a:cubicBezTo>
                    <a:pt x="25822" y="31258"/>
                    <a:pt x="25832" y="31220"/>
                    <a:pt x="25832" y="31220"/>
                  </a:cubicBezTo>
                  <a:cubicBezTo>
                    <a:pt x="25606" y="31180"/>
                    <a:pt x="25366" y="31139"/>
                    <a:pt x="25260" y="31139"/>
                  </a:cubicBezTo>
                  <a:cubicBezTo>
                    <a:pt x="25233" y="31139"/>
                    <a:pt x="25214" y="31141"/>
                    <a:pt x="25208" y="31148"/>
                  </a:cubicBezTo>
                  <a:cubicBezTo>
                    <a:pt x="25014" y="31088"/>
                    <a:pt x="24816" y="31041"/>
                    <a:pt x="24616" y="31007"/>
                  </a:cubicBezTo>
                  <a:lnTo>
                    <a:pt x="24945" y="30521"/>
                  </a:lnTo>
                  <a:cubicBezTo>
                    <a:pt x="25289" y="30010"/>
                    <a:pt x="25600" y="29550"/>
                    <a:pt x="25734" y="29280"/>
                  </a:cubicBezTo>
                  <a:cubicBezTo>
                    <a:pt x="25957" y="29086"/>
                    <a:pt x="26928" y="27647"/>
                    <a:pt x="27032" y="27362"/>
                  </a:cubicBezTo>
                  <a:cubicBezTo>
                    <a:pt x="27000" y="27337"/>
                    <a:pt x="27163" y="27099"/>
                    <a:pt x="27355" y="26880"/>
                  </a:cubicBezTo>
                  <a:cubicBezTo>
                    <a:pt x="27546" y="26663"/>
                    <a:pt x="27546" y="26663"/>
                    <a:pt x="27677" y="26400"/>
                  </a:cubicBezTo>
                  <a:cubicBezTo>
                    <a:pt x="27812" y="26137"/>
                    <a:pt x="28003" y="25921"/>
                    <a:pt x="28194" y="25705"/>
                  </a:cubicBezTo>
                  <a:cubicBezTo>
                    <a:pt x="28411" y="25507"/>
                    <a:pt x="28586" y="25272"/>
                    <a:pt x="28712" y="25009"/>
                  </a:cubicBezTo>
                  <a:cubicBezTo>
                    <a:pt x="29003" y="24504"/>
                    <a:pt x="29329" y="24025"/>
                    <a:pt x="29489" y="23784"/>
                  </a:cubicBezTo>
                  <a:cubicBezTo>
                    <a:pt x="29709" y="23408"/>
                    <a:pt x="29856" y="23179"/>
                    <a:pt x="29836" y="23179"/>
                  </a:cubicBezTo>
                  <a:cubicBezTo>
                    <a:pt x="29829" y="23179"/>
                    <a:pt x="29803" y="23205"/>
                    <a:pt x="29755" y="23260"/>
                  </a:cubicBezTo>
                  <a:cubicBezTo>
                    <a:pt x="29724" y="23235"/>
                    <a:pt x="29855" y="22972"/>
                    <a:pt x="29855" y="22972"/>
                  </a:cubicBezTo>
                  <a:cubicBezTo>
                    <a:pt x="30025" y="22683"/>
                    <a:pt x="30106" y="22568"/>
                    <a:pt x="30114" y="22568"/>
                  </a:cubicBezTo>
                  <a:lnTo>
                    <a:pt x="30114" y="22568"/>
                  </a:lnTo>
                  <a:cubicBezTo>
                    <a:pt x="30120" y="22568"/>
                    <a:pt x="30086" y="22631"/>
                    <a:pt x="30018" y="22734"/>
                  </a:cubicBezTo>
                  <a:cubicBezTo>
                    <a:pt x="29890" y="22953"/>
                    <a:pt x="29848" y="23031"/>
                    <a:pt x="29858" y="23031"/>
                  </a:cubicBezTo>
                  <a:cubicBezTo>
                    <a:pt x="29872" y="23031"/>
                    <a:pt x="29970" y="22901"/>
                    <a:pt x="30078" y="22778"/>
                  </a:cubicBezTo>
                  <a:cubicBezTo>
                    <a:pt x="30269" y="22561"/>
                    <a:pt x="30595" y="22082"/>
                    <a:pt x="30755" y="21841"/>
                  </a:cubicBezTo>
                  <a:cubicBezTo>
                    <a:pt x="30918" y="21602"/>
                    <a:pt x="31241" y="21123"/>
                    <a:pt x="31403" y="20882"/>
                  </a:cubicBezTo>
                  <a:cubicBezTo>
                    <a:pt x="31921" y="20186"/>
                    <a:pt x="32080" y="19945"/>
                    <a:pt x="32052" y="19923"/>
                  </a:cubicBezTo>
                  <a:cubicBezTo>
                    <a:pt x="32040" y="19913"/>
                    <a:pt x="32030" y="19906"/>
                    <a:pt x="32022" y="19900"/>
                  </a:cubicBezTo>
                  <a:lnTo>
                    <a:pt x="32022" y="19900"/>
                  </a:lnTo>
                  <a:cubicBezTo>
                    <a:pt x="32248" y="19699"/>
                    <a:pt x="34024" y="17064"/>
                    <a:pt x="34127" y="16779"/>
                  </a:cubicBezTo>
                  <a:lnTo>
                    <a:pt x="34155" y="16801"/>
                  </a:lnTo>
                  <a:cubicBezTo>
                    <a:pt x="34156" y="16803"/>
                    <a:pt x="34158" y="16803"/>
                    <a:pt x="34160" y="16803"/>
                  </a:cubicBezTo>
                  <a:cubicBezTo>
                    <a:pt x="34202" y="16803"/>
                    <a:pt x="34365" y="16563"/>
                    <a:pt x="34672" y="16106"/>
                  </a:cubicBezTo>
                  <a:cubicBezTo>
                    <a:pt x="34835" y="15868"/>
                    <a:pt x="35452" y="14884"/>
                    <a:pt x="35938" y="14163"/>
                  </a:cubicBezTo>
                  <a:cubicBezTo>
                    <a:pt x="36261" y="13683"/>
                    <a:pt x="36543" y="13260"/>
                    <a:pt x="36744" y="12959"/>
                  </a:cubicBezTo>
                  <a:cubicBezTo>
                    <a:pt x="36941" y="12659"/>
                    <a:pt x="37057" y="12470"/>
                    <a:pt x="37041" y="12461"/>
                  </a:cubicBezTo>
                  <a:cubicBezTo>
                    <a:pt x="37164" y="12279"/>
                    <a:pt x="37194" y="12234"/>
                    <a:pt x="37214" y="12234"/>
                  </a:cubicBezTo>
                  <a:cubicBezTo>
                    <a:pt x="37220" y="12234"/>
                    <a:pt x="37226" y="12239"/>
                    <a:pt x="37232" y="12245"/>
                  </a:cubicBezTo>
                  <a:cubicBezTo>
                    <a:pt x="37192" y="12326"/>
                    <a:pt x="37179" y="12359"/>
                    <a:pt x="37186" y="12359"/>
                  </a:cubicBezTo>
                  <a:cubicBezTo>
                    <a:pt x="37201" y="12359"/>
                    <a:pt x="37313" y="12192"/>
                    <a:pt x="37424" y="12025"/>
                  </a:cubicBezTo>
                  <a:cubicBezTo>
                    <a:pt x="37587" y="11787"/>
                    <a:pt x="37558" y="11762"/>
                    <a:pt x="37527" y="11740"/>
                  </a:cubicBezTo>
                  <a:cubicBezTo>
                    <a:pt x="37496" y="11718"/>
                    <a:pt x="37659" y="11477"/>
                    <a:pt x="38013" y="11020"/>
                  </a:cubicBezTo>
                  <a:cubicBezTo>
                    <a:pt x="38367" y="10565"/>
                    <a:pt x="39016" y="9603"/>
                    <a:pt x="39307" y="9102"/>
                  </a:cubicBezTo>
                  <a:cubicBezTo>
                    <a:pt x="39463" y="8871"/>
                    <a:pt x="39605" y="8640"/>
                    <a:pt x="39647" y="8640"/>
                  </a:cubicBezTo>
                  <a:cubicBezTo>
                    <a:pt x="39649" y="8640"/>
                    <a:pt x="39650" y="8640"/>
                    <a:pt x="39652" y="8641"/>
                  </a:cubicBezTo>
                  <a:cubicBezTo>
                    <a:pt x="39821" y="8415"/>
                    <a:pt x="40141" y="7911"/>
                    <a:pt x="40219" y="7325"/>
                  </a:cubicBezTo>
                  <a:cubicBezTo>
                    <a:pt x="40284" y="7095"/>
                    <a:pt x="40289" y="7055"/>
                    <a:pt x="40310" y="7055"/>
                  </a:cubicBezTo>
                  <a:cubicBezTo>
                    <a:pt x="40314" y="7055"/>
                    <a:pt x="40319" y="7056"/>
                    <a:pt x="40325" y="7058"/>
                  </a:cubicBezTo>
                  <a:cubicBezTo>
                    <a:pt x="40432" y="6789"/>
                    <a:pt x="40466" y="6792"/>
                    <a:pt x="40432" y="6491"/>
                  </a:cubicBezTo>
                  <a:cubicBezTo>
                    <a:pt x="40460" y="6156"/>
                    <a:pt x="40466" y="5817"/>
                    <a:pt x="40454" y="5479"/>
                  </a:cubicBezTo>
                  <a:cubicBezTo>
                    <a:pt x="40454" y="5300"/>
                    <a:pt x="40426" y="5122"/>
                    <a:pt x="40416" y="4949"/>
                  </a:cubicBezTo>
                  <a:cubicBezTo>
                    <a:pt x="40401" y="4780"/>
                    <a:pt x="40372" y="4620"/>
                    <a:pt x="40357" y="4476"/>
                  </a:cubicBezTo>
                  <a:cubicBezTo>
                    <a:pt x="40292" y="4202"/>
                    <a:pt x="40212" y="3927"/>
                    <a:pt x="40174" y="3927"/>
                  </a:cubicBezTo>
                  <a:cubicBezTo>
                    <a:pt x="40173" y="3927"/>
                    <a:pt x="40173" y="3928"/>
                    <a:pt x="40172" y="3928"/>
                  </a:cubicBezTo>
                  <a:cubicBezTo>
                    <a:pt x="40158" y="3931"/>
                    <a:pt x="40144" y="3935"/>
                    <a:pt x="40134" y="3937"/>
                  </a:cubicBezTo>
                  <a:lnTo>
                    <a:pt x="40134" y="3937"/>
                  </a:lnTo>
                  <a:cubicBezTo>
                    <a:pt x="40103" y="3652"/>
                    <a:pt x="40115" y="3639"/>
                    <a:pt x="39927" y="3404"/>
                  </a:cubicBezTo>
                  <a:cubicBezTo>
                    <a:pt x="39926" y="3405"/>
                    <a:pt x="39925" y="3405"/>
                    <a:pt x="39924" y="3405"/>
                  </a:cubicBezTo>
                  <a:cubicBezTo>
                    <a:pt x="39886" y="3405"/>
                    <a:pt x="39775" y="3163"/>
                    <a:pt x="39808" y="3147"/>
                  </a:cubicBezTo>
                  <a:cubicBezTo>
                    <a:pt x="39764" y="3022"/>
                    <a:pt x="39708" y="2903"/>
                    <a:pt x="39645" y="2787"/>
                  </a:cubicBezTo>
                  <a:lnTo>
                    <a:pt x="39561" y="2630"/>
                  </a:lnTo>
                  <a:lnTo>
                    <a:pt x="39319" y="2295"/>
                  </a:lnTo>
                  <a:cubicBezTo>
                    <a:pt x="39169" y="2101"/>
                    <a:pt x="39006" y="1916"/>
                    <a:pt x="38834" y="1743"/>
                  </a:cubicBezTo>
                  <a:cubicBezTo>
                    <a:pt x="38439" y="1324"/>
                    <a:pt x="37853" y="894"/>
                    <a:pt x="37214" y="581"/>
                  </a:cubicBezTo>
                  <a:cubicBezTo>
                    <a:pt x="36778" y="365"/>
                    <a:pt x="36317" y="208"/>
                    <a:pt x="35838" y="114"/>
                  </a:cubicBezTo>
                  <a:cubicBezTo>
                    <a:pt x="35662" y="73"/>
                    <a:pt x="35484" y="48"/>
                    <a:pt x="35302" y="32"/>
                  </a:cubicBezTo>
                  <a:cubicBezTo>
                    <a:pt x="35153" y="21"/>
                    <a:pt x="35017" y="1"/>
                    <a:pt x="3489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98" name="Google Shape;9698;p37"/>
            <p:cNvSpPr/>
            <p:nvPr/>
          </p:nvSpPr>
          <p:spPr>
            <a:xfrm>
              <a:off x="4270231" y="3282751"/>
              <a:ext cx="527964" cy="515901"/>
            </a:xfrm>
            <a:custGeom>
              <a:avLst/>
              <a:gdLst/>
              <a:ahLst/>
              <a:cxnLst/>
              <a:rect l="l" t="t" r="r" b="b"/>
              <a:pathLst>
                <a:path w="29005" h="28562" extrusionOk="0">
                  <a:moveTo>
                    <a:pt x="24181" y="468"/>
                  </a:moveTo>
                  <a:cubicBezTo>
                    <a:pt x="24208" y="468"/>
                    <a:pt x="24240" y="472"/>
                    <a:pt x="24272" y="480"/>
                  </a:cubicBezTo>
                  <a:lnTo>
                    <a:pt x="24269" y="480"/>
                  </a:lnTo>
                  <a:cubicBezTo>
                    <a:pt x="24463" y="530"/>
                    <a:pt x="24463" y="530"/>
                    <a:pt x="24454" y="568"/>
                  </a:cubicBezTo>
                  <a:cubicBezTo>
                    <a:pt x="24451" y="576"/>
                    <a:pt x="24437" y="580"/>
                    <a:pt x="24417" y="580"/>
                  </a:cubicBezTo>
                  <a:cubicBezTo>
                    <a:pt x="24354" y="580"/>
                    <a:pt x="24227" y="546"/>
                    <a:pt x="24153" y="527"/>
                  </a:cubicBezTo>
                  <a:cubicBezTo>
                    <a:pt x="24096" y="487"/>
                    <a:pt x="24125" y="468"/>
                    <a:pt x="24181" y="468"/>
                  </a:cubicBezTo>
                  <a:close/>
                  <a:moveTo>
                    <a:pt x="18045" y="2464"/>
                  </a:moveTo>
                  <a:cubicBezTo>
                    <a:pt x="18070" y="2492"/>
                    <a:pt x="18099" y="2520"/>
                    <a:pt x="18026" y="2586"/>
                  </a:cubicBezTo>
                  <a:lnTo>
                    <a:pt x="17932" y="2627"/>
                  </a:lnTo>
                  <a:lnTo>
                    <a:pt x="17932" y="2627"/>
                  </a:lnTo>
                  <a:lnTo>
                    <a:pt x="17976" y="2533"/>
                  </a:lnTo>
                  <a:lnTo>
                    <a:pt x="18045" y="2464"/>
                  </a:lnTo>
                  <a:close/>
                  <a:moveTo>
                    <a:pt x="27498" y="2707"/>
                  </a:moveTo>
                  <a:cubicBezTo>
                    <a:pt x="27535" y="2707"/>
                    <a:pt x="27600" y="2749"/>
                    <a:pt x="27600" y="2749"/>
                  </a:cubicBezTo>
                  <a:lnTo>
                    <a:pt x="27660" y="2834"/>
                  </a:lnTo>
                  <a:cubicBezTo>
                    <a:pt x="27646" y="2842"/>
                    <a:pt x="27632" y="2851"/>
                    <a:pt x="27615" y="2851"/>
                  </a:cubicBezTo>
                  <a:cubicBezTo>
                    <a:pt x="27594" y="2851"/>
                    <a:pt x="27570" y="2838"/>
                    <a:pt x="27538" y="2793"/>
                  </a:cubicBezTo>
                  <a:lnTo>
                    <a:pt x="27481" y="2712"/>
                  </a:lnTo>
                  <a:cubicBezTo>
                    <a:pt x="27486" y="2708"/>
                    <a:pt x="27491" y="2707"/>
                    <a:pt x="27498" y="2707"/>
                  </a:cubicBezTo>
                  <a:close/>
                  <a:moveTo>
                    <a:pt x="16989" y="3178"/>
                  </a:moveTo>
                  <a:lnTo>
                    <a:pt x="16989" y="3178"/>
                  </a:lnTo>
                  <a:cubicBezTo>
                    <a:pt x="17014" y="3204"/>
                    <a:pt x="17039" y="3232"/>
                    <a:pt x="16970" y="3301"/>
                  </a:cubicBezTo>
                  <a:lnTo>
                    <a:pt x="16901" y="3367"/>
                  </a:lnTo>
                  <a:cubicBezTo>
                    <a:pt x="16873" y="3341"/>
                    <a:pt x="16917" y="3244"/>
                    <a:pt x="16917" y="3244"/>
                  </a:cubicBezTo>
                  <a:lnTo>
                    <a:pt x="16989" y="3178"/>
                  </a:lnTo>
                  <a:close/>
                  <a:moveTo>
                    <a:pt x="15991" y="4527"/>
                  </a:moveTo>
                  <a:cubicBezTo>
                    <a:pt x="15999" y="4527"/>
                    <a:pt x="16005" y="4534"/>
                    <a:pt x="16015" y="4545"/>
                  </a:cubicBezTo>
                  <a:cubicBezTo>
                    <a:pt x="16040" y="4573"/>
                    <a:pt x="15999" y="4667"/>
                    <a:pt x="15999" y="4667"/>
                  </a:cubicBezTo>
                  <a:cubicBezTo>
                    <a:pt x="15983" y="4682"/>
                    <a:pt x="15972" y="4688"/>
                    <a:pt x="15964" y="4688"/>
                  </a:cubicBezTo>
                  <a:cubicBezTo>
                    <a:pt x="15933" y="4688"/>
                    <a:pt x="15940" y="4608"/>
                    <a:pt x="15921" y="4586"/>
                  </a:cubicBezTo>
                  <a:cubicBezTo>
                    <a:pt x="15963" y="4544"/>
                    <a:pt x="15979" y="4527"/>
                    <a:pt x="15991" y="4527"/>
                  </a:cubicBezTo>
                  <a:close/>
                  <a:moveTo>
                    <a:pt x="14350" y="6165"/>
                  </a:moveTo>
                  <a:lnTo>
                    <a:pt x="14350" y="6165"/>
                  </a:lnTo>
                  <a:cubicBezTo>
                    <a:pt x="14376" y="6193"/>
                    <a:pt x="14401" y="6218"/>
                    <a:pt x="14332" y="6287"/>
                  </a:cubicBezTo>
                  <a:lnTo>
                    <a:pt x="14238" y="6328"/>
                  </a:lnTo>
                  <a:lnTo>
                    <a:pt x="14278" y="6231"/>
                  </a:lnTo>
                  <a:lnTo>
                    <a:pt x="14350" y="6165"/>
                  </a:lnTo>
                  <a:close/>
                  <a:moveTo>
                    <a:pt x="9785" y="10496"/>
                  </a:moveTo>
                  <a:lnTo>
                    <a:pt x="9785" y="10496"/>
                  </a:lnTo>
                  <a:cubicBezTo>
                    <a:pt x="9813" y="10524"/>
                    <a:pt x="9838" y="10549"/>
                    <a:pt x="9769" y="10618"/>
                  </a:cubicBezTo>
                  <a:lnTo>
                    <a:pt x="9672" y="10659"/>
                  </a:lnTo>
                  <a:lnTo>
                    <a:pt x="9672" y="10659"/>
                  </a:lnTo>
                  <a:lnTo>
                    <a:pt x="9716" y="10562"/>
                  </a:lnTo>
                  <a:lnTo>
                    <a:pt x="9785" y="10496"/>
                  </a:lnTo>
                  <a:close/>
                  <a:moveTo>
                    <a:pt x="27136" y="10527"/>
                  </a:moveTo>
                  <a:lnTo>
                    <a:pt x="27136" y="10527"/>
                  </a:lnTo>
                  <a:cubicBezTo>
                    <a:pt x="27165" y="10552"/>
                    <a:pt x="27093" y="10631"/>
                    <a:pt x="27093" y="10631"/>
                  </a:cubicBezTo>
                  <a:cubicBezTo>
                    <a:pt x="27051" y="10674"/>
                    <a:pt x="27035" y="10690"/>
                    <a:pt x="27023" y="10690"/>
                  </a:cubicBezTo>
                  <a:cubicBezTo>
                    <a:pt x="27015" y="10690"/>
                    <a:pt x="27009" y="10683"/>
                    <a:pt x="26999" y="10671"/>
                  </a:cubicBezTo>
                  <a:cubicBezTo>
                    <a:pt x="26999" y="10671"/>
                    <a:pt x="26970" y="10646"/>
                    <a:pt x="27039" y="10574"/>
                  </a:cubicBezTo>
                  <a:lnTo>
                    <a:pt x="27136" y="10527"/>
                  </a:lnTo>
                  <a:close/>
                  <a:moveTo>
                    <a:pt x="9327" y="10994"/>
                  </a:moveTo>
                  <a:lnTo>
                    <a:pt x="9327" y="10994"/>
                  </a:lnTo>
                  <a:cubicBezTo>
                    <a:pt x="9352" y="11022"/>
                    <a:pt x="9352" y="11022"/>
                    <a:pt x="9283" y="11091"/>
                  </a:cubicBezTo>
                  <a:cubicBezTo>
                    <a:pt x="9283" y="11091"/>
                    <a:pt x="9228" y="11112"/>
                    <a:pt x="9191" y="11112"/>
                  </a:cubicBezTo>
                  <a:cubicBezTo>
                    <a:pt x="9178" y="11112"/>
                    <a:pt x="9167" y="11110"/>
                    <a:pt x="9161" y="11104"/>
                  </a:cubicBezTo>
                  <a:cubicBezTo>
                    <a:pt x="9136" y="11076"/>
                    <a:pt x="9205" y="11007"/>
                    <a:pt x="9327" y="10994"/>
                  </a:cubicBezTo>
                  <a:close/>
                  <a:moveTo>
                    <a:pt x="26328" y="11373"/>
                  </a:moveTo>
                  <a:lnTo>
                    <a:pt x="26284" y="11471"/>
                  </a:lnTo>
                  <a:lnTo>
                    <a:pt x="26215" y="11536"/>
                  </a:lnTo>
                  <a:cubicBezTo>
                    <a:pt x="26190" y="11508"/>
                    <a:pt x="26165" y="11483"/>
                    <a:pt x="26234" y="11414"/>
                  </a:cubicBezTo>
                  <a:lnTo>
                    <a:pt x="26328" y="11373"/>
                  </a:lnTo>
                  <a:close/>
                  <a:moveTo>
                    <a:pt x="25640" y="11683"/>
                  </a:moveTo>
                  <a:cubicBezTo>
                    <a:pt x="25647" y="11683"/>
                    <a:pt x="25636" y="11707"/>
                    <a:pt x="25617" y="11749"/>
                  </a:cubicBezTo>
                  <a:cubicBezTo>
                    <a:pt x="25582" y="11829"/>
                    <a:pt x="25525" y="11891"/>
                    <a:pt x="25493" y="11891"/>
                  </a:cubicBezTo>
                  <a:cubicBezTo>
                    <a:pt x="25487" y="11891"/>
                    <a:pt x="25482" y="11889"/>
                    <a:pt x="25479" y="11884"/>
                  </a:cubicBezTo>
                  <a:cubicBezTo>
                    <a:pt x="25454" y="11856"/>
                    <a:pt x="25454" y="11856"/>
                    <a:pt x="25523" y="11790"/>
                  </a:cubicBezTo>
                  <a:cubicBezTo>
                    <a:pt x="25598" y="11717"/>
                    <a:pt x="25632" y="11683"/>
                    <a:pt x="25640" y="11683"/>
                  </a:cubicBezTo>
                  <a:close/>
                  <a:moveTo>
                    <a:pt x="25143" y="11950"/>
                  </a:moveTo>
                  <a:lnTo>
                    <a:pt x="25143" y="11950"/>
                  </a:lnTo>
                  <a:cubicBezTo>
                    <a:pt x="25139" y="11952"/>
                    <a:pt x="25135" y="11953"/>
                    <a:pt x="25131" y="11954"/>
                  </a:cubicBezTo>
                  <a:lnTo>
                    <a:pt x="25131" y="11954"/>
                  </a:lnTo>
                  <a:cubicBezTo>
                    <a:pt x="25127" y="11954"/>
                    <a:pt x="25123" y="11953"/>
                    <a:pt x="25119" y="11953"/>
                  </a:cubicBezTo>
                  <a:cubicBezTo>
                    <a:pt x="25099" y="11953"/>
                    <a:pt x="25088" y="11962"/>
                    <a:pt x="25099" y="11962"/>
                  </a:cubicBezTo>
                  <a:cubicBezTo>
                    <a:pt x="25104" y="11962"/>
                    <a:pt x="25114" y="11960"/>
                    <a:pt x="25131" y="11954"/>
                  </a:cubicBezTo>
                  <a:lnTo>
                    <a:pt x="25131" y="11954"/>
                  </a:lnTo>
                  <a:cubicBezTo>
                    <a:pt x="25138" y="11956"/>
                    <a:pt x="25146" y="11958"/>
                    <a:pt x="25153" y="11963"/>
                  </a:cubicBezTo>
                  <a:lnTo>
                    <a:pt x="25153" y="11963"/>
                  </a:lnTo>
                  <a:cubicBezTo>
                    <a:pt x="25150" y="11958"/>
                    <a:pt x="25147" y="11954"/>
                    <a:pt x="25143" y="11950"/>
                  </a:cubicBezTo>
                  <a:close/>
                  <a:moveTo>
                    <a:pt x="25131" y="12223"/>
                  </a:moveTo>
                  <a:lnTo>
                    <a:pt x="25062" y="12288"/>
                  </a:lnTo>
                  <a:cubicBezTo>
                    <a:pt x="25020" y="12330"/>
                    <a:pt x="25003" y="12347"/>
                    <a:pt x="24991" y="12347"/>
                  </a:cubicBezTo>
                  <a:cubicBezTo>
                    <a:pt x="24984" y="12347"/>
                    <a:pt x="24978" y="12340"/>
                    <a:pt x="24968" y="12329"/>
                  </a:cubicBezTo>
                  <a:lnTo>
                    <a:pt x="25037" y="12260"/>
                  </a:lnTo>
                  <a:lnTo>
                    <a:pt x="25131" y="12223"/>
                  </a:lnTo>
                  <a:close/>
                  <a:moveTo>
                    <a:pt x="8181" y="12192"/>
                  </a:moveTo>
                  <a:cubicBezTo>
                    <a:pt x="8193" y="12192"/>
                    <a:pt x="8199" y="12198"/>
                    <a:pt x="8199" y="12198"/>
                  </a:cubicBezTo>
                  <a:cubicBezTo>
                    <a:pt x="8224" y="12226"/>
                    <a:pt x="8127" y="12263"/>
                    <a:pt x="8058" y="12332"/>
                  </a:cubicBezTo>
                  <a:cubicBezTo>
                    <a:pt x="8024" y="12347"/>
                    <a:pt x="8003" y="12356"/>
                    <a:pt x="7995" y="12356"/>
                  </a:cubicBezTo>
                  <a:cubicBezTo>
                    <a:pt x="7981" y="12356"/>
                    <a:pt x="8013" y="12325"/>
                    <a:pt x="8102" y="12238"/>
                  </a:cubicBezTo>
                  <a:cubicBezTo>
                    <a:pt x="8140" y="12200"/>
                    <a:pt x="8165" y="12192"/>
                    <a:pt x="8181" y="12192"/>
                  </a:cubicBezTo>
                  <a:close/>
                  <a:moveTo>
                    <a:pt x="7352" y="12295"/>
                  </a:moveTo>
                  <a:cubicBezTo>
                    <a:pt x="7340" y="12295"/>
                    <a:pt x="7323" y="12310"/>
                    <a:pt x="7281" y="12351"/>
                  </a:cubicBezTo>
                  <a:cubicBezTo>
                    <a:pt x="7190" y="12438"/>
                    <a:pt x="7157" y="12469"/>
                    <a:pt x="7172" y="12469"/>
                  </a:cubicBezTo>
                  <a:cubicBezTo>
                    <a:pt x="7180" y="12469"/>
                    <a:pt x="7202" y="12460"/>
                    <a:pt x="7237" y="12445"/>
                  </a:cubicBezTo>
                  <a:lnTo>
                    <a:pt x="7375" y="12310"/>
                  </a:lnTo>
                  <a:cubicBezTo>
                    <a:pt x="7365" y="12301"/>
                    <a:pt x="7359" y="12295"/>
                    <a:pt x="7352" y="12295"/>
                  </a:cubicBezTo>
                  <a:close/>
                  <a:moveTo>
                    <a:pt x="7556" y="12505"/>
                  </a:moveTo>
                  <a:cubicBezTo>
                    <a:pt x="7571" y="12521"/>
                    <a:pt x="7545" y="12541"/>
                    <a:pt x="7534" y="12541"/>
                  </a:cubicBezTo>
                  <a:cubicBezTo>
                    <a:pt x="7527" y="12541"/>
                    <a:pt x="7528" y="12532"/>
                    <a:pt x="7556" y="12505"/>
                  </a:cubicBezTo>
                  <a:close/>
                  <a:moveTo>
                    <a:pt x="24526" y="12705"/>
                  </a:moveTo>
                  <a:lnTo>
                    <a:pt x="24526" y="12705"/>
                  </a:lnTo>
                  <a:cubicBezTo>
                    <a:pt x="24489" y="12743"/>
                    <a:pt x="24479" y="12768"/>
                    <a:pt x="24485" y="12768"/>
                  </a:cubicBezTo>
                  <a:cubicBezTo>
                    <a:pt x="24490" y="12768"/>
                    <a:pt x="24506" y="12750"/>
                    <a:pt x="24526" y="12705"/>
                  </a:cubicBezTo>
                  <a:close/>
                  <a:moveTo>
                    <a:pt x="24438" y="12896"/>
                  </a:moveTo>
                  <a:lnTo>
                    <a:pt x="24369" y="12965"/>
                  </a:lnTo>
                  <a:cubicBezTo>
                    <a:pt x="24328" y="13005"/>
                    <a:pt x="24311" y="13021"/>
                    <a:pt x="24298" y="13021"/>
                  </a:cubicBezTo>
                  <a:cubicBezTo>
                    <a:pt x="24290" y="13021"/>
                    <a:pt x="24283" y="13014"/>
                    <a:pt x="24272" y="13003"/>
                  </a:cubicBezTo>
                  <a:lnTo>
                    <a:pt x="24344" y="12937"/>
                  </a:lnTo>
                  <a:lnTo>
                    <a:pt x="24438" y="12896"/>
                  </a:lnTo>
                  <a:close/>
                  <a:moveTo>
                    <a:pt x="8276" y="13136"/>
                  </a:moveTo>
                  <a:cubicBezTo>
                    <a:pt x="8264" y="13136"/>
                    <a:pt x="8247" y="13152"/>
                    <a:pt x="8205" y="13194"/>
                  </a:cubicBezTo>
                  <a:cubicBezTo>
                    <a:pt x="8205" y="13194"/>
                    <a:pt x="8161" y="13288"/>
                    <a:pt x="8186" y="13316"/>
                  </a:cubicBezTo>
                  <a:cubicBezTo>
                    <a:pt x="8190" y="13321"/>
                    <a:pt x="8195" y="13323"/>
                    <a:pt x="8200" y="13323"/>
                  </a:cubicBezTo>
                  <a:cubicBezTo>
                    <a:pt x="8231" y="13323"/>
                    <a:pt x="8283" y="13257"/>
                    <a:pt x="8299" y="13153"/>
                  </a:cubicBezTo>
                  <a:cubicBezTo>
                    <a:pt x="8289" y="13142"/>
                    <a:pt x="8283" y="13136"/>
                    <a:pt x="8276" y="13136"/>
                  </a:cubicBezTo>
                  <a:close/>
                  <a:moveTo>
                    <a:pt x="6933" y="13407"/>
                  </a:moveTo>
                  <a:cubicBezTo>
                    <a:pt x="6939" y="13407"/>
                    <a:pt x="6944" y="13409"/>
                    <a:pt x="6948" y="13413"/>
                  </a:cubicBezTo>
                  <a:cubicBezTo>
                    <a:pt x="6948" y="13413"/>
                    <a:pt x="6974" y="13439"/>
                    <a:pt x="6905" y="13507"/>
                  </a:cubicBezTo>
                  <a:cubicBezTo>
                    <a:pt x="6854" y="13551"/>
                    <a:pt x="6801" y="13589"/>
                    <a:pt x="6738" y="13614"/>
                  </a:cubicBezTo>
                  <a:cubicBezTo>
                    <a:pt x="6713" y="13586"/>
                    <a:pt x="6782" y="13520"/>
                    <a:pt x="6782" y="13520"/>
                  </a:cubicBezTo>
                  <a:cubicBezTo>
                    <a:pt x="6840" y="13462"/>
                    <a:pt x="6900" y="13407"/>
                    <a:pt x="6933" y="13407"/>
                  </a:cubicBezTo>
                  <a:close/>
                  <a:moveTo>
                    <a:pt x="23765" y="13617"/>
                  </a:moveTo>
                  <a:cubicBezTo>
                    <a:pt x="23778" y="13617"/>
                    <a:pt x="23789" y="13619"/>
                    <a:pt x="23796" y="13627"/>
                  </a:cubicBezTo>
                  <a:lnTo>
                    <a:pt x="23727" y="13692"/>
                  </a:lnTo>
                  <a:cubicBezTo>
                    <a:pt x="23689" y="13730"/>
                    <a:pt x="23663" y="13739"/>
                    <a:pt x="23648" y="13739"/>
                  </a:cubicBezTo>
                  <a:cubicBezTo>
                    <a:pt x="23635" y="13739"/>
                    <a:pt x="23630" y="13733"/>
                    <a:pt x="23630" y="13733"/>
                  </a:cubicBezTo>
                  <a:cubicBezTo>
                    <a:pt x="23630" y="13733"/>
                    <a:pt x="23605" y="13705"/>
                    <a:pt x="23674" y="13639"/>
                  </a:cubicBezTo>
                  <a:cubicBezTo>
                    <a:pt x="23674" y="13639"/>
                    <a:pt x="23727" y="13617"/>
                    <a:pt x="23765" y="13617"/>
                  </a:cubicBezTo>
                  <a:close/>
                  <a:moveTo>
                    <a:pt x="6290" y="13713"/>
                  </a:moveTo>
                  <a:cubicBezTo>
                    <a:pt x="6276" y="13713"/>
                    <a:pt x="6251" y="13721"/>
                    <a:pt x="6212" y="13758"/>
                  </a:cubicBezTo>
                  <a:lnTo>
                    <a:pt x="6143" y="13827"/>
                  </a:lnTo>
                  <a:cubicBezTo>
                    <a:pt x="6149" y="13834"/>
                    <a:pt x="6160" y="13837"/>
                    <a:pt x="6173" y="13837"/>
                  </a:cubicBezTo>
                  <a:cubicBezTo>
                    <a:pt x="6210" y="13837"/>
                    <a:pt x="6262" y="13815"/>
                    <a:pt x="6262" y="13815"/>
                  </a:cubicBezTo>
                  <a:cubicBezTo>
                    <a:pt x="6334" y="13746"/>
                    <a:pt x="6306" y="13717"/>
                    <a:pt x="6306" y="13717"/>
                  </a:cubicBezTo>
                  <a:cubicBezTo>
                    <a:pt x="6306" y="13717"/>
                    <a:pt x="6301" y="13713"/>
                    <a:pt x="6290" y="13713"/>
                  </a:cubicBezTo>
                  <a:close/>
                  <a:moveTo>
                    <a:pt x="5596" y="14527"/>
                  </a:moveTo>
                  <a:cubicBezTo>
                    <a:pt x="5604" y="14527"/>
                    <a:pt x="5610" y="14534"/>
                    <a:pt x="5620" y="14545"/>
                  </a:cubicBezTo>
                  <a:lnTo>
                    <a:pt x="5551" y="14611"/>
                  </a:lnTo>
                  <a:lnTo>
                    <a:pt x="5457" y="14651"/>
                  </a:lnTo>
                  <a:lnTo>
                    <a:pt x="5526" y="14582"/>
                  </a:lnTo>
                  <a:cubicBezTo>
                    <a:pt x="5567" y="14543"/>
                    <a:pt x="5584" y="14527"/>
                    <a:pt x="5596" y="14527"/>
                  </a:cubicBezTo>
                  <a:close/>
                  <a:moveTo>
                    <a:pt x="4993" y="15102"/>
                  </a:moveTo>
                  <a:cubicBezTo>
                    <a:pt x="5015" y="15102"/>
                    <a:pt x="5029" y="15124"/>
                    <a:pt x="5021" y="15178"/>
                  </a:cubicBezTo>
                  <a:lnTo>
                    <a:pt x="4883" y="15313"/>
                  </a:lnTo>
                  <a:cubicBezTo>
                    <a:pt x="4858" y="15287"/>
                    <a:pt x="4830" y="15259"/>
                    <a:pt x="4902" y="15190"/>
                  </a:cubicBezTo>
                  <a:cubicBezTo>
                    <a:pt x="4925" y="15138"/>
                    <a:pt x="4965" y="15102"/>
                    <a:pt x="4993" y="15102"/>
                  </a:cubicBezTo>
                  <a:close/>
                  <a:moveTo>
                    <a:pt x="4570" y="15830"/>
                  </a:moveTo>
                  <a:lnTo>
                    <a:pt x="4595" y="15858"/>
                  </a:lnTo>
                  <a:cubicBezTo>
                    <a:pt x="4534" y="15916"/>
                    <a:pt x="4492" y="15997"/>
                    <a:pt x="4466" y="15997"/>
                  </a:cubicBezTo>
                  <a:cubicBezTo>
                    <a:pt x="4463" y="15997"/>
                    <a:pt x="4460" y="15995"/>
                    <a:pt x="4457" y="15993"/>
                  </a:cubicBezTo>
                  <a:cubicBezTo>
                    <a:pt x="4446" y="16003"/>
                    <a:pt x="4439" y="16008"/>
                    <a:pt x="4437" y="16008"/>
                  </a:cubicBezTo>
                  <a:cubicBezTo>
                    <a:pt x="4424" y="16008"/>
                    <a:pt x="4512" y="15885"/>
                    <a:pt x="4570" y="15830"/>
                  </a:cubicBezTo>
                  <a:close/>
                  <a:moveTo>
                    <a:pt x="3730" y="16065"/>
                  </a:moveTo>
                  <a:lnTo>
                    <a:pt x="3755" y="16093"/>
                  </a:lnTo>
                  <a:lnTo>
                    <a:pt x="3783" y="16121"/>
                  </a:lnTo>
                  <a:lnTo>
                    <a:pt x="3730" y="16065"/>
                  </a:lnTo>
                  <a:close/>
                  <a:moveTo>
                    <a:pt x="20955" y="16266"/>
                  </a:moveTo>
                  <a:cubicBezTo>
                    <a:pt x="20959" y="16266"/>
                    <a:pt x="20963" y="16268"/>
                    <a:pt x="20966" y="16272"/>
                  </a:cubicBezTo>
                  <a:lnTo>
                    <a:pt x="20994" y="16297"/>
                  </a:lnTo>
                  <a:cubicBezTo>
                    <a:pt x="20956" y="16382"/>
                    <a:pt x="20917" y="16465"/>
                    <a:pt x="20891" y="16465"/>
                  </a:cubicBezTo>
                  <a:cubicBezTo>
                    <a:pt x="20888" y="16465"/>
                    <a:pt x="20884" y="16463"/>
                    <a:pt x="20881" y="16460"/>
                  </a:cubicBezTo>
                  <a:cubicBezTo>
                    <a:pt x="20881" y="16460"/>
                    <a:pt x="20853" y="16431"/>
                    <a:pt x="20897" y="16337"/>
                  </a:cubicBezTo>
                  <a:cubicBezTo>
                    <a:pt x="20897" y="16337"/>
                    <a:pt x="20930" y="16266"/>
                    <a:pt x="20955" y="16266"/>
                  </a:cubicBezTo>
                  <a:close/>
                  <a:moveTo>
                    <a:pt x="3103" y="17096"/>
                  </a:moveTo>
                  <a:lnTo>
                    <a:pt x="3103" y="17096"/>
                  </a:lnTo>
                  <a:cubicBezTo>
                    <a:pt x="3131" y="17124"/>
                    <a:pt x="3157" y="17152"/>
                    <a:pt x="3088" y="17218"/>
                  </a:cubicBezTo>
                  <a:lnTo>
                    <a:pt x="3019" y="17287"/>
                  </a:lnTo>
                  <a:cubicBezTo>
                    <a:pt x="2990" y="17259"/>
                    <a:pt x="3034" y="17165"/>
                    <a:pt x="3034" y="17165"/>
                  </a:cubicBezTo>
                  <a:lnTo>
                    <a:pt x="3103" y="17096"/>
                  </a:lnTo>
                  <a:close/>
                  <a:moveTo>
                    <a:pt x="2475" y="17466"/>
                  </a:moveTo>
                  <a:cubicBezTo>
                    <a:pt x="2484" y="17466"/>
                    <a:pt x="2479" y="17497"/>
                    <a:pt x="2470" y="17553"/>
                  </a:cubicBezTo>
                  <a:lnTo>
                    <a:pt x="2386" y="17744"/>
                  </a:lnTo>
                  <a:cubicBezTo>
                    <a:pt x="2369" y="17759"/>
                    <a:pt x="2359" y="17766"/>
                    <a:pt x="2353" y="17766"/>
                  </a:cubicBezTo>
                  <a:cubicBezTo>
                    <a:pt x="2332" y="17766"/>
                    <a:pt x="2362" y="17688"/>
                    <a:pt x="2376" y="17594"/>
                  </a:cubicBezTo>
                  <a:cubicBezTo>
                    <a:pt x="2437" y="17507"/>
                    <a:pt x="2465" y="17466"/>
                    <a:pt x="2475" y="17466"/>
                  </a:cubicBezTo>
                  <a:close/>
                  <a:moveTo>
                    <a:pt x="18735" y="18619"/>
                  </a:moveTo>
                  <a:cubicBezTo>
                    <a:pt x="18770" y="18619"/>
                    <a:pt x="18775" y="18680"/>
                    <a:pt x="18694" y="18797"/>
                  </a:cubicBezTo>
                  <a:cubicBezTo>
                    <a:pt x="18652" y="18839"/>
                    <a:pt x="18635" y="18856"/>
                    <a:pt x="18623" y="18856"/>
                  </a:cubicBezTo>
                  <a:cubicBezTo>
                    <a:pt x="18615" y="18856"/>
                    <a:pt x="18608" y="18849"/>
                    <a:pt x="18597" y="18838"/>
                  </a:cubicBezTo>
                  <a:cubicBezTo>
                    <a:pt x="18572" y="18810"/>
                    <a:pt x="18616" y="18716"/>
                    <a:pt x="18685" y="18647"/>
                  </a:cubicBezTo>
                  <a:cubicBezTo>
                    <a:pt x="18704" y="18629"/>
                    <a:pt x="18722" y="18619"/>
                    <a:pt x="18735" y="18619"/>
                  </a:cubicBezTo>
                  <a:close/>
                  <a:moveTo>
                    <a:pt x="1102" y="19276"/>
                  </a:moveTo>
                  <a:cubicBezTo>
                    <a:pt x="1112" y="19276"/>
                    <a:pt x="1126" y="19284"/>
                    <a:pt x="1145" y="19296"/>
                  </a:cubicBezTo>
                  <a:cubicBezTo>
                    <a:pt x="1176" y="19314"/>
                    <a:pt x="1207" y="19336"/>
                    <a:pt x="1138" y="19524"/>
                  </a:cubicBezTo>
                  <a:cubicBezTo>
                    <a:pt x="1091" y="19609"/>
                    <a:pt x="1051" y="19700"/>
                    <a:pt x="1051" y="19700"/>
                  </a:cubicBezTo>
                  <a:cubicBezTo>
                    <a:pt x="1051" y="19700"/>
                    <a:pt x="1057" y="19593"/>
                    <a:pt x="1073" y="19487"/>
                  </a:cubicBezTo>
                  <a:cubicBezTo>
                    <a:pt x="1077" y="19324"/>
                    <a:pt x="1078" y="19276"/>
                    <a:pt x="1102" y="19276"/>
                  </a:cubicBezTo>
                  <a:close/>
                  <a:moveTo>
                    <a:pt x="806" y="19687"/>
                  </a:moveTo>
                  <a:lnTo>
                    <a:pt x="838" y="19703"/>
                  </a:lnTo>
                  <a:lnTo>
                    <a:pt x="828" y="19813"/>
                  </a:lnTo>
                  <a:lnTo>
                    <a:pt x="750" y="19888"/>
                  </a:lnTo>
                  <a:cubicBezTo>
                    <a:pt x="715" y="19872"/>
                    <a:pt x="759" y="19778"/>
                    <a:pt x="806" y="19687"/>
                  </a:cubicBezTo>
                  <a:close/>
                  <a:moveTo>
                    <a:pt x="634" y="23611"/>
                  </a:moveTo>
                  <a:lnTo>
                    <a:pt x="634" y="23611"/>
                  </a:lnTo>
                  <a:cubicBezTo>
                    <a:pt x="599" y="23620"/>
                    <a:pt x="621" y="23714"/>
                    <a:pt x="643" y="23811"/>
                  </a:cubicBezTo>
                  <a:cubicBezTo>
                    <a:pt x="646" y="23999"/>
                    <a:pt x="717" y="24082"/>
                    <a:pt x="752" y="24082"/>
                  </a:cubicBezTo>
                  <a:cubicBezTo>
                    <a:pt x="755" y="24082"/>
                    <a:pt x="757" y="24082"/>
                    <a:pt x="759" y="24081"/>
                  </a:cubicBezTo>
                  <a:cubicBezTo>
                    <a:pt x="800" y="24072"/>
                    <a:pt x="756" y="23984"/>
                    <a:pt x="715" y="23793"/>
                  </a:cubicBezTo>
                  <a:cubicBezTo>
                    <a:pt x="700" y="23730"/>
                    <a:pt x="671" y="23667"/>
                    <a:pt x="634" y="23611"/>
                  </a:cubicBezTo>
                  <a:close/>
                  <a:moveTo>
                    <a:pt x="744" y="24330"/>
                  </a:moveTo>
                  <a:cubicBezTo>
                    <a:pt x="759" y="24330"/>
                    <a:pt x="793" y="24369"/>
                    <a:pt x="847" y="24466"/>
                  </a:cubicBezTo>
                  <a:lnTo>
                    <a:pt x="928" y="24645"/>
                  </a:lnTo>
                  <a:cubicBezTo>
                    <a:pt x="927" y="24645"/>
                    <a:pt x="926" y="24646"/>
                    <a:pt x="925" y="24646"/>
                  </a:cubicBezTo>
                  <a:cubicBezTo>
                    <a:pt x="888" y="24646"/>
                    <a:pt x="771" y="24491"/>
                    <a:pt x="747" y="24397"/>
                  </a:cubicBezTo>
                  <a:cubicBezTo>
                    <a:pt x="733" y="24355"/>
                    <a:pt x="732" y="24330"/>
                    <a:pt x="744" y="24330"/>
                  </a:cubicBezTo>
                  <a:close/>
                  <a:moveTo>
                    <a:pt x="6261" y="27729"/>
                  </a:moveTo>
                  <a:cubicBezTo>
                    <a:pt x="6180" y="27729"/>
                    <a:pt x="6178" y="27765"/>
                    <a:pt x="6178" y="27804"/>
                  </a:cubicBezTo>
                  <a:lnTo>
                    <a:pt x="6268" y="27804"/>
                  </a:lnTo>
                  <a:cubicBezTo>
                    <a:pt x="6268" y="27804"/>
                    <a:pt x="6362" y="27769"/>
                    <a:pt x="6362" y="27729"/>
                  </a:cubicBezTo>
                  <a:lnTo>
                    <a:pt x="6362" y="27729"/>
                  </a:lnTo>
                  <a:cubicBezTo>
                    <a:pt x="6352" y="27730"/>
                    <a:pt x="6342" y="27730"/>
                    <a:pt x="6331" y="27730"/>
                  </a:cubicBezTo>
                  <a:cubicBezTo>
                    <a:pt x="6311" y="27730"/>
                    <a:pt x="6290" y="27729"/>
                    <a:pt x="6272" y="27729"/>
                  </a:cubicBezTo>
                  <a:cubicBezTo>
                    <a:pt x="6268" y="27729"/>
                    <a:pt x="6265" y="27729"/>
                    <a:pt x="6261" y="27729"/>
                  </a:cubicBezTo>
                  <a:close/>
                  <a:moveTo>
                    <a:pt x="8662" y="27860"/>
                  </a:moveTo>
                  <a:cubicBezTo>
                    <a:pt x="8671" y="27860"/>
                    <a:pt x="8678" y="27877"/>
                    <a:pt x="8691" y="27907"/>
                  </a:cubicBezTo>
                  <a:cubicBezTo>
                    <a:pt x="8707" y="27942"/>
                    <a:pt x="8719" y="27979"/>
                    <a:pt x="8625" y="28017"/>
                  </a:cubicBezTo>
                  <a:cubicBezTo>
                    <a:pt x="8561" y="28074"/>
                    <a:pt x="8518" y="28098"/>
                    <a:pt x="8498" y="28098"/>
                  </a:cubicBezTo>
                  <a:cubicBezTo>
                    <a:pt x="8468" y="28098"/>
                    <a:pt x="8497" y="28037"/>
                    <a:pt x="8597" y="27948"/>
                  </a:cubicBezTo>
                  <a:cubicBezTo>
                    <a:pt x="8634" y="27887"/>
                    <a:pt x="8650" y="27860"/>
                    <a:pt x="8662" y="27860"/>
                  </a:cubicBezTo>
                  <a:close/>
                  <a:moveTo>
                    <a:pt x="4792" y="28030"/>
                  </a:moveTo>
                  <a:cubicBezTo>
                    <a:pt x="4890" y="28051"/>
                    <a:pt x="4977" y="28108"/>
                    <a:pt x="4968" y="28145"/>
                  </a:cubicBezTo>
                  <a:cubicBezTo>
                    <a:pt x="5014" y="28203"/>
                    <a:pt x="5034" y="28226"/>
                    <a:pt x="5002" y="28226"/>
                  </a:cubicBezTo>
                  <a:cubicBezTo>
                    <a:pt x="4979" y="28226"/>
                    <a:pt x="4931" y="28215"/>
                    <a:pt x="4849" y="28196"/>
                  </a:cubicBezTo>
                  <a:cubicBezTo>
                    <a:pt x="4752" y="28177"/>
                    <a:pt x="4654" y="28142"/>
                    <a:pt x="4664" y="28108"/>
                  </a:cubicBezTo>
                  <a:lnTo>
                    <a:pt x="4664" y="28108"/>
                  </a:lnTo>
                  <a:lnTo>
                    <a:pt x="4761" y="28136"/>
                  </a:lnTo>
                  <a:cubicBezTo>
                    <a:pt x="4757" y="28150"/>
                    <a:pt x="4771" y="28157"/>
                    <a:pt x="4784" y="28157"/>
                  </a:cubicBezTo>
                  <a:cubicBezTo>
                    <a:pt x="4806" y="28157"/>
                    <a:pt x="4828" y="28139"/>
                    <a:pt x="4774" y="28102"/>
                  </a:cubicBezTo>
                  <a:cubicBezTo>
                    <a:pt x="4783" y="28064"/>
                    <a:pt x="4792" y="28030"/>
                    <a:pt x="4792" y="28030"/>
                  </a:cubicBezTo>
                  <a:close/>
                  <a:moveTo>
                    <a:pt x="4410" y="28230"/>
                  </a:moveTo>
                  <a:lnTo>
                    <a:pt x="4410" y="28230"/>
                  </a:lnTo>
                  <a:cubicBezTo>
                    <a:pt x="4398" y="28268"/>
                    <a:pt x="4398" y="28268"/>
                    <a:pt x="4498" y="28296"/>
                  </a:cubicBezTo>
                  <a:lnTo>
                    <a:pt x="4598" y="28327"/>
                  </a:lnTo>
                  <a:lnTo>
                    <a:pt x="4510" y="28261"/>
                  </a:lnTo>
                  <a:lnTo>
                    <a:pt x="4410" y="28230"/>
                  </a:lnTo>
                  <a:close/>
                  <a:moveTo>
                    <a:pt x="6058" y="28293"/>
                  </a:moveTo>
                  <a:lnTo>
                    <a:pt x="6156" y="28330"/>
                  </a:lnTo>
                  <a:cubicBezTo>
                    <a:pt x="6156" y="28360"/>
                    <a:pt x="6102" y="28367"/>
                    <a:pt x="6032" y="28367"/>
                  </a:cubicBezTo>
                  <a:cubicBezTo>
                    <a:pt x="6007" y="28367"/>
                    <a:pt x="5980" y="28366"/>
                    <a:pt x="5952" y="28365"/>
                  </a:cubicBezTo>
                  <a:cubicBezTo>
                    <a:pt x="5852" y="28355"/>
                    <a:pt x="5852" y="28355"/>
                    <a:pt x="5855" y="28318"/>
                  </a:cubicBezTo>
                  <a:cubicBezTo>
                    <a:pt x="5921" y="28302"/>
                    <a:pt x="5989" y="28293"/>
                    <a:pt x="6058" y="28293"/>
                  </a:cubicBezTo>
                  <a:close/>
                  <a:moveTo>
                    <a:pt x="23109" y="4"/>
                  </a:moveTo>
                  <a:cubicBezTo>
                    <a:pt x="23070" y="5"/>
                    <a:pt x="23031" y="5"/>
                    <a:pt x="22993" y="5"/>
                  </a:cubicBezTo>
                  <a:cubicBezTo>
                    <a:pt x="22954" y="5"/>
                    <a:pt x="22917" y="5"/>
                    <a:pt x="22881" y="5"/>
                  </a:cubicBezTo>
                  <a:cubicBezTo>
                    <a:pt x="22809" y="5"/>
                    <a:pt x="22743" y="5"/>
                    <a:pt x="22690" y="10"/>
                  </a:cubicBezTo>
                  <a:cubicBezTo>
                    <a:pt x="22586" y="15"/>
                    <a:pt x="22456" y="18"/>
                    <a:pt x="22338" y="18"/>
                  </a:cubicBezTo>
                  <a:cubicBezTo>
                    <a:pt x="22220" y="18"/>
                    <a:pt x="22114" y="15"/>
                    <a:pt x="22060" y="7"/>
                  </a:cubicBezTo>
                  <a:cubicBezTo>
                    <a:pt x="21922" y="23"/>
                    <a:pt x="21784" y="54"/>
                    <a:pt x="21649" y="101"/>
                  </a:cubicBezTo>
                  <a:cubicBezTo>
                    <a:pt x="21576" y="141"/>
                    <a:pt x="21443" y="180"/>
                    <a:pt x="21378" y="180"/>
                  </a:cubicBezTo>
                  <a:cubicBezTo>
                    <a:pt x="21358" y="180"/>
                    <a:pt x="21344" y="176"/>
                    <a:pt x="21342" y="167"/>
                  </a:cubicBezTo>
                  <a:lnTo>
                    <a:pt x="21242" y="192"/>
                  </a:lnTo>
                  <a:lnTo>
                    <a:pt x="20947" y="308"/>
                  </a:lnTo>
                  <a:cubicBezTo>
                    <a:pt x="20943" y="291"/>
                    <a:pt x="20919" y="281"/>
                    <a:pt x="20887" y="281"/>
                  </a:cubicBezTo>
                  <a:cubicBezTo>
                    <a:pt x="20845" y="281"/>
                    <a:pt x="20788" y="297"/>
                    <a:pt x="20737" y="336"/>
                  </a:cubicBezTo>
                  <a:cubicBezTo>
                    <a:pt x="20750" y="374"/>
                    <a:pt x="20649" y="405"/>
                    <a:pt x="20455" y="474"/>
                  </a:cubicBezTo>
                  <a:cubicBezTo>
                    <a:pt x="20248" y="546"/>
                    <a:pt x="20045" y="634"/>
                    <a:pt x="19847" y="731"/>
                  </a:cubicBezTo>
                  <a:cubicBezTo>
                    <a:pt x="19694" y="816"/>
                    <a:pt x="19515" y="910"/>
                    <a:pt x="19336" y="1022"/>
                  </a:cubicBezTo>
                  <a:cubicBezTo>
                    <a:pt x="19164" y="1148"/>
                    <a:pt x="18976" y="1270"/>
                    <a:pt x="18804" y="1411"/>
                  </a:cubicBezTo>
                  <a:cubicBezTo>
                    <a:pt x="18641" y="1555"/>
                    <a:pt x="18462" y="1706"/>
                    <a:pt x="18324" y="1837"/>
                  </a:cubicBezTo>
                  <a:lnTo>
                    <a:pt x="17958" y="2204"/>
                  </a:lnTo>
                  <a:lnTo>
                    <a:pt x="17701" y="2464"/>
                  </a:lnTo>
                  <a:cubicBezTo>
                    <a:pt x="17669" y="2495"/>
                    <a:pt x="17638" y="2530"/>
                    <a:pt x="17613" y="2571"/>
                  </a:cubicBezTo>
                  <a:lnTo>
                    <a:pt x="17403" y="2771"/>
                  </a:lnTo>
                  <a:lnTo>
                    <a:pt x="17196" y="2975"/>
                  </a:lnTo>
                  <a:cubicBezTo>
                    <a:pt x="17192" y="2971"/>
                    <a:pt x="17187" y="2969"/>
                    <a:pt x="17181" y="2969"/>
                  </a:cubicBezTo>
                  <a:cubicBezTo>
                    <a:pt x="17099" y="2969"/>
                    <a:pt x="16810" y="3301"/>
                    <a:pt x="16641" y="3514"/>
                  </a:cubicBezTo>
                  <a:cubicBezTo>
                    <a:pt x="16594" y="3602"/>
                    <a:pt x="16532" y="3680"/>
                    <a:pt x="16456" y="3746"/>
                  </a:cubicBezTo>
                  <a:cubicBezTo>
                    <a:pt x="16451" y="3739"/>
                    <a:pt x="16443" y="3736"/>
                    <a:pt x="16433" y="3736"/>
                  </a:cubicBezTo>
                  <a:cubicBezTo>
                    <a:pt x="16359" y="3736"/>
                    <a:pt x="16183" y="3912"/>
                    <a:pt x="16083" y="4053"/>
                  </a:cubicBezTo>
                  <a:cubicBezTo>
                    <a:pt x="16072" y="4148"/>
                    <a:pt x="16029" y="4209"/>
                    <a:pt x="15985" y="4209"/>
                  </a:cubicBezTo>
                  <a:cubicBezTo>
                    <a:pt x="15972" y="4209"/>
                    <a:pt x="15958" y="4203"/>
                    <a:pt x="15946" y="4191"/>
                  </a:cubicBezTo>
                  <a:cubicBezTo>
                    <a:pt x="15938" y="4182"/>
                    <a:pt x="15928" y="4178"/>
                    <a:pt x="15917" y="4178"/>
                  </a:cubicBezTo>
                  <a:cubicBezTo>
                    <a:pt x="15854" y="4178"/>
                    <a:pt x="15745" y="4302"/>
                    <a:pt x="15695" y="4485"/>
                  </a:cubicBezTo>
                  <a:cubicBezTo>
                    <a:pt x="15651" y="4582"/>
                    <a:pt x="15651" y="4582"/>
                    <a:pt x="15557" y="4623"/>
                  </a:cubicBezTo>
                  <a:cubicBezTo>
                    <a:pt x="15435" y="4633"/>
                    <a:pt x="15366" y="4702"/>
                    <a:pt x="15391" y="4730"/>
                  </a:cubicBezTo>
                  <a:cubicBezTo>
                    <a:pt x="15372" y="4852"/>
                    <a:pt x="15303" y="4918"/>
                    <a:pt x="15184" y="4930"/>
                  </a:cubicBezTo>
                  <a:cubicBezTo>
                    <a:pt x="14993" y="5012"/>
                    <a:pt x="14993" y="5012"/>
                    <a:pt x="14974" y="5134"/>
                  </a:cubicBezTo>
                  <a:cubicBezTo>
                    <a:pt x="14958" y="5256"/>
                    <a:pt x="14680" y="5526"/>
                    <a:pt x="14557" y="5538"/>
                  </a:cubicBezTo>
                  <a:cubicBezTo>
                    <a:pt x="14488" y="5607"/>
                    <a:pt x="14394" y="5645"/>
                    <a:pt x="14419" y="5673"/>
                  </a:cubicBezTo>
                  <a:lnTo>
                    <a:pt x="14325" y="5714"/>
                  </a:lnTo>
                  <a:lnTo>
                    <a:pt x="14184" y="5848"/>
                  </a:lnTo>
                  <a:lnTo>
                    <a:pt x="14213" y="5877"/>
                  </a:lnTo>
                  <a:cubicBezTo>
                    <a:pt x="14141" y="5942"/>
                    <a:pt x="13699" y="6322"/>
                    <a:pt x="13213" y="6792"/>
                  </a:cubicBezTo>
                  <a:cubicBezTo>
                    <a:pt x="12525" y="7462"/>
                    <a:pt x="12344" y="7637"/>
                    <a:pt x="12386" y="7637"/>
                  </a:cubicBezTo>
                  <a:cubicBezTo>
                    <a:pt x="12391" y="7637"/>
                    <a:pt x="12398" y="7635"/>
                    <a:pt x="12408" y="7632"/>
                  </a:cubicBezTo>
                  <a:cubicBezTo>
                    <a:pt x="12413" y="7631"/>
                    <a:pt x="12418" y="7631"/>
                    <a:pt x="12422" y="7631"/>
                  </a:cubicBezTo>
                  <a:cubicBezTo>
                    <a:pt x="12514" y="7631"/>
                    <a:pt x="12383" y="7754"/>
                    <a:pt x="12267" y="7766"/>
                  </a:cubicBezTo>
                  <a:cubicBezTo>
                    <a:pt x="12198" y="7832"/>
                    <a:pt x="12035" y="7942"/>
                    <a:pt x="11894" y="8077"/>
                  </a:cubicBezTo>
                  <a:cubicBezTo>
                    <a:pt x="11768" y="8199"/>
                    <a:pt x="11643" y="8322"/>
                    <a:pt x="11600" y="8322"/>
                  </a:cubicBezTo>
                  <a:cubicBezTo>
                    <a:pt x="11596" y="8322"/>
                    <a:pt x="11592" y="8320"/>
                    <a:pt x="11590" y="8318"/>
                  </a:cubicBezTo>
                  <a:lnTo>
                    <a:pt x="11521" y="8384"/>
                  </a:lnTo>
                  <a:cubicBezTo>
                    <a:pt x="11436" y="8575"/>
                    <a:pt x="11019" y="8979"/>
                    <a:pt x="10784" y="9155"/>
                  </a:cubicBezTo>
                  <a:cubicBezTo>
                    <a:pt x="10662" y="9264"/>
                    <a:pt x="10555" y="9387"/>
                    <a:pt x="10461" y="9521"/>
                  </a:cubicBezTo>
                  <a:cubicBezTo>
                    <a:pt x="10349" y="9681"/>
                    <a:pt x="10349" y="9681"/>
                    <a:pt x="10255" y="9722"/>
                  </a:cubicBezTo>
                  <a:cubicBezTo>
                    <a:pt x="10254" y="9721"/>
                    <a:pt x="10252" y="9720"/>
                    <a:pt x="10250" y="9720"/>
                  </a:cubicBezTo>
                  <a:cubicBezTo>
                    <a:pt x="10199" y="9720"/>
                    <a:pt x="9789" y="10075"/>
                    <a:pt x="9838" y="10126"/>
                  </a:cubicBezTo>
                  <a:lnTo>
                    <a:pt x="9744" y="10167"/>
                  </a:lnTo>
                  <a:cubicBezTo>
                    <a:pt x="9647" y="10208"/>
                    <a:pt x="9603" y="10302"/>
                    <a:pt x="9631" y="10330"/>
                  </a:cubicBezTo>
                  <a:cubicBezTo>
                    <a:pt x="9676" y="10380"/>
                    <a:pt x="9625" y="10439"/>
                    <a:pt x="9507" y="10439"/>
                  </a:cubicBezTo>
                  <a:cubicBezTo>
                    <a:pt x="9494" y="10439"/>
                    <a:pt x="9480" y="10438"/>
                    <a:pt x="9465" y="10436"/>
                  </a:cubicBezTo>
                  <a:cubicBezTo>
                    <a:pt x="9451" y="10422"/>
                    <a:pt x="9436" y="10416"/>
                    <a:pt x="9421" y="10416"/>
                  </a:cubicBezTo>
                  <a:cubicBezTo>
                    <a:pt x="9383" y="10416"/>
                    <a:pt x="9350" y="10457"/>
                    <a:pt x="9371" y="10477"/>
                  </a:cubicBezTo>
                  <a:cubicBezTo>
                    <a:pt x="9327" y="10571"/>
                    <a:pt x="9283" y="10668"/>
                    <a:pt x="9189" y="10706"/>
                  </a:cubicBezTo>
                  <a:cubicBezTo>
                    <a:pt x="9117" y="10775"/>
                    <a:pt x="9048" y="10841"/>
                    <a:pt x="9101" y="10897"/>
                  </a:cubicBezTo>
                  <a:cubicBezTo>
                    <a:pt x="9126" y="10925"/>
                    <a:pt x="9057" y="10991"/>
                    <a:pt x="8989" y="11060"/>
                  </a:cubicBezTo>
                  <a:cubicBezTo>
                    <a:pt x="8963" y="11032"/>
                    <a:pt x="8963" y="11032"/>
                    <a:pt x="9004" y="10938"/>
                  </a:cubicBezTo>
                  <a:lnTo>
                    <a:pt x="9004" y="10938"/>
                  </a:lnTo>
                  <a:lnTo>
                    <a:pt x="8866" y="11073"/>
                  </a:lnTo>
                  <a:cubicBezTo>
                    <a:pt x="8805" y="11131"/>
                    <a:pt x="8667" y="11224"/>
                    <a:pt x="8619" y="11224"/>
                  </a:cubicBezTo>
                  <a:cubicBezTo>
                    <a:pt x="8613" y="11224"/>
                    <a:pt x="8609" y="11223"/>
                    <a:pt x="8606" y="11220"/>
                  </a:cubicBezTo>
                  <a:cubicBezTo>
                    <a:pt x="8520" y="11257"/>
                    <a:pt x="8453" y="11315"/>
                    <a:pt x="8535" y="11315"/>
                  </a:cubicBezTo>
                  <a:cubicBezTo>
                    <a:pt x="8543" y="11315"/>
                    <a:pt x="8552" y="11315"/>
                    <a:pt x="8562" y="11314"/>
                  </a:cubicBezTo>
                  <a:lnTo>
                    <a:pt x="8562" y="11314"/>
                  </a:lnTo>
                  <a:cubicBezTo>
                    <a:pt x="8616" y="11370"/>
                    <a:pt x="8616" y="11370"/>
                    <a:pt x="8475" y="11505"/>
                  </a:cubicBezTo>
                  <a:cubicBezTo>
                    <a:pt x="8417" y="11560"/>
                    <a:pt x="8359" y="11618"/>
                    <a:pt x="8327" y="11618"/>
                  </a:cubicBezTo>
                  <a:cubicBezTo>
                    <a:pt x="8321" y="11618"/>
                    <a:pt x="8316" y="11616"/>
                    <a:pt x="8312" y="11612"/>
                  </a:cubicBezTo>
                  <a:cubicBezTo>
                    <a:pt x="8304" y="11603"/>
                    <a:pt x="8298" y="11597"/>
                    <a:pt x="8290" y="11597"/>
                  </a:cubicBezTo>
                  <a:cubicBezTo>
                    <a:pt x="8273" y="11597"/>
                    <a:pt x="8242" y="11626"/>
                    <a:pt x="8146" y="11718"/>
                  </a:cubicBezTo>
                  <a:cubicBezTo>
                    <a:pt x="7939" y="11922"/>
                    <a:pt x="7807" y="12207"/>
                    <a:pt x="7791" y="12329"/>
                  </a:cubicBezTo>
                  <a:cubicBezTo>
                    <a:pt x="7842" y="12386"/>
                    <a:pt x="7842" y="12386"/>
                    <a:pt x="7719" y="12398"/>
                  </a:cubicBezTo>
                  <a:cubicBezTo>
                    <a:pt x="7715" y="12394"/>
                    <a:pt x="7710" y="12391"/>
                    <a:pt x="7704" y="12391"/>
                  </a:cubicBezTo>
                  <a:cubicBezTo>
                    <a:pt x="7672" y="12391"/>
                    <a:pt x="7614" y="12447"/>
                    <a:pt x="7556" y="12505"/>
                  </a:cubicBezTo>
                  <a:cubicBezTo>
                    <a:pt x="7531" y="12476"/>
                    <a:pt x="7600" y="12411"/>
                    <a:pt x="7669" y="12342"/>
                  </a:cubicBezTo>
                  <a:lnTo>
                    <a:pt x="7644" y="12314"/>
                  </a:lnTo>
                  <a:cubicBezTo>
                    <a:pt x="7522" y="12326"/>
                    <a:pt x="7453" y="12395"/>
                    <a:pt x="7434" y="12517"/>
                  </a:cubicBezTo>
                  <a:cubicBezTo>
                    <a:pt x="7390" y="12611"/>
                    <a:pt x="7390" y="12611"/>
                    <a:pt x="7296" y="12652"/>
                  </a:cubicBezTo>
                  <a:cubicBezTo>
                    <a:pt x="7199" y="12693"/>
                    <a:pt x="7105" y="12730"/>
                    <a:pt x="7130" y="12759"/>
                  </a:cubicBezTo>
                  <a:cubicBezTo>
                    <a:pt x="7130" y="12759"/>
                    <a:pt x="6992" y="12893"/>
                    <a:pt x="6898" y="12934"/>
                  </a:cubicBezTo>
                  <a:cubicBezTo>
                    <a:pt x="6757" y="13069"/>
                    <a:pt x="6688" y="13138"/>
                    <a:pt x="6713" y="13163"/>
                  </a:cubicBezTo>
                  <a:cubicBezTo>
                    <a:pt x="6742" y="13191"/>
                    <a:pt x="6673" y="13260"/>
                    <a:pt x="6601" y="13326"/>
                  </a:cubicBezTo>
                  <a:cubicBezTo>
                    <a:pt x="6532" y="13395"/>
                    <a:pt x="6463" y="13460"/>
                    <a:pt x="6488" y="13489"/>
                  </a:cubicBezTo>
                  <a:cubicBezTo>
                    <a:pt x="6516" y="13517"/>
                    <a:pt x="6472" y="13611"/>
                    <a:pt x="6331" y="13746"/>
                  </a:cubicBezTo>
                  <a:cubicBezTo>
                    <a:pt x="6218" y="13909"/>
                    <a:pt x="6218" y="13909"/>
                    <a:pt x="6099" y="13921"/>
                  </a:cubicBezTo>
                  <a:cubicBezTo>
                    <a:pt x="6095" y="13917"/>
                    <a:pt x="6089" y="13915"/>
                    <a:pt x="6083" y="13915"/>
                  </a:cubicBezTo>
                  <a:cubicBezTo>
                    <a:pt x="6049" y="13915"/>
                    <a:pt x="5991" y="13972"/>
                    <a:pt x="5933" y="14028"/>
                  </a:cubicBezTo>
                  <a:cubicBezTo>
                    <a:pt x="5886" y="14075"/>
                    <a:pt x="5830" y="14109"/>
                    <a:pt x="5770" y="14137"/>
                  </a:cubicBezTo>
                  <a:cubicBezTo>
                    <a:pt x="5673" y="14175"/>
                    <a:pt x="5701" y="14203"/>
                    <a:pt x="5726" y="14231"/>
                  </a:cubicBezTo>
                  <a:lnTo>
                    <a:pt x="5776" y="14288"/>
                  </a:lnTo>
                  <a:cubicBezTo>
                    <a:pt x="5730" y="14332"/>
                    <a:pt x="5661" y="14352"/>
                    <a:pt x="5613" y="14352"/>
                  </a:cubicBezTo>
                  <a:cubicBezTo>
                    <a:pt x="5589" y="14352"/>
                    <a:pt x="5569" y="14347"/>
                    <a:pt x="5560" y="14338"/>
                  </a:cubicBezTo>
                  <a:cubicBezTo>
                    <a:pt x="5438" y="14350"/>
                    <a:pt x="5438" y="14350"/>
                    <a:pt x="5491" y="14407"/>
                  </a:cubicBezTo>
                  <a:cubicBezTo>
                    <a:pt x="5516" y="14435"/>
                    <a:pt x="5472" y="14529"/>
                    <a:pt x="5309" y="14636"/>
                  </a:cubicBezTo>
                  <a:cubicBezTo>
                    <a:pt x="5183" y="14759"/>
                    <a:pt x="5054" y="14883"/>
                    <a:pt x="5014" y="14883"/>
                  </a:cubicBezTo>
                  <a:cubicBezTo>
                    <a:pt x="5010" y="14883"/>
                    <a:pt x="5008" y="14882"/>
                    <a:pt x="5005" y="14880"/>
                  </a:cubicBezTo>
                  <a:cubicBezTo>
                    <a:pt x="4946" y="14908"/>
                    <a:pt x="4896" y="14955"/>
                    <a:pt x="4868" y="15015"/>
                  </a:cubicBezTo>
                  <a:cubicBezTo>
                    <a:pt x="4824" y="15109"/>
                    <a:pt x="4755" y="15175"/>
                    <a:pt x="4520" y="15350"/>
                  </a:cubicBezTo>
                  <a:cubicBezTo>
                    <a:pt x="4122" y="15632"/>
                    <a:pt x="4122" y="15632"/>
                    <a:pt x="4172" y="15689"/>
                  </a:cubicBezTo>
                  <a:cubicBezTo>
                    <a:pt x="4200" y="15717"/>
                    <a:pt x="4225" y="15745"/>
                    <a:pt x="4103" y="15754"/>
                  </a:cubicBezTo>
                  <a:cubicBezTo>
                    <a:pt x="4009" y="15795"/>
                    <a:pt x="3965" y="15892"/>
                    <a:pt x="3852" y="16052"/>
                  </a:cubicBezTo>
                  <a:cubicBezTo>
                    <a:pt x="3821" y="16115"/>
                    <a:pt x="3833" y="16187"/>
                    <a:pt x="3887" y="16231"/>
                  </a:cubicBezTo>
                  <a:cubicBezTo>
                    <a:pt x="3937" y="16287"/>
                    <a:pt x="3937" y="16287"/>
                    <a:pt x="3774" y="16394"/>
                  </a:cubicBezTo>
                  <a:cubicBezTo>
                    <a:pt x="3720" y="16445"/>
                    <a:pt x="3649" y="16481"/>
                    <a:pt x="3609" y="16481"/>
                  </a:cubicBezTo>
                  <a:cubicBezTo>
                    <a:pt x="3597" y="16481"/>
                    <a:pt x="3588" y="16478"/>
                    <a:pt x="3583" y="16472"/>
                  </a:cubicBezTo>
                  <a:cubicBezTo>
                    <a:pt x="3558" y="16447"/>
                    <a:pt x="3627" y="16378"/>
                    <a:pt x="3627" y="16378"/>
                  </a:cubicBezTo>
                  <a:lnTo>
                    <a:pt x="3696" y="16312"/>
                  </a:lnTo>
                  <a:cubicBezTo>
                    <a:pt x="3685" y="16301"/>
                    <a:pt x="3674" y="16289"/>
                    <a:pt x="3655" y="16289"/>
                  </a:cubicBezTo>
                  <a:cubicBezTo>
                    <a:pt x="3628" y="16289"/>
                    <a:pt x="3585" y="16312"/>
                    <a:pt x="3504" y="16391"/>
                  </a:cubicBezTo>
                  <a:cubicBezTo>
                    <a:pt x="3410" y="16431"/>
                    <a:pt x="3341" y="16497"/>
                    <a:pt x="3366" y="16525"/>
                  </a:cubicBezTo>
                  <a:cubicBezTo>
                    <a:pt x="3269" y="16566"/>
                    <a:pt x="3131" y="16701"/>
                    <a:pt x="2994" y="16836"/>
                  </a:cubicBezTo>
                  <a:cubicBezTo>
                    <a:pt x="2853" y="16970"/>
                    <a:pt x="2646" y="17174"/>
                    <a:pt x="2552" y="17212"/>
                  </a:cubicBezTo>
                  <a:cubicBezTo>
                    <a:pt x="2411" y="17346"/>
                    <a:pt x="2342" y="17415"/>
                    <a:pt x="2367" y="17444"/>
                  </a:cubicBezTo>
                  <a:cubicBezTo>
                    <a:pt x="2412" y="17488"/>
                    <a:pt x="2370" y="17544"/>
                    <a:pt x="2341" y="17544"/>
                  </a:cubicBezTo>
                  <a:cubicBezTo>
                    <a:pt x="2335" y="17544"/>
                    <a:pt x="2330" y="17542"/>
                    <a:pt x="2326" y="17538"/>
                  </a:cubicBezTo>
                  <a:cubicBezTo>
                    <a:pt x="2295" y="17541"/>
                    <a:pt x="2213" y="17597"/>
                    <a:pt x="2110" y="17679"/>
                  </a:cubicBezTo>
                  <a:cubicBezTo>
                    <a:pt x="1981" y="17782"/>
                    <a:pt x="1859" y="17892"/>
                    <a:pt x="1746" y="18008"/>
                  </a:cubicBezTo>
                  <a:cubicBezTo>
                    <a:pt x="1621" y="18142"/>
                    <a:pt x="1486" y="18271"/>
                    <a:pt x="1405" y="18393"/>
                  </a:cubicBezTo>
                  <a:cubicBezTo>
                    <a:pt x="1323" y="18512"/>
                    <a:pt x="1270" y="18603"/>
                    <a:pt x="1267" y="18634"/>
                  </a:cubicBezTo>
                  <a:lnTo>
                    <a:pt x="1141" y="18800"/>
                  </a:lnTo>
                  <a:cubicBezTo>
                    <a:pt x="991" y="18951"/>
                    <a:pt x="668" y="19499"/>
                    <a:pt x="671" y="19618"/>
                  </a:cubicBezTo>
                  <a:lnTo>
                    <a:pt x="534" y="19900"/>
                  </a:lnTo>
                  <a:cubicBezTo>
                    <a:pt x="424" y="20082"/>
                    <a:pt x="389" y="20182"/>
                    <a:pt x="389" y="20295"/>
                  </a:cubicBezTo>
                  <a:cubicBezTo>
                    <a:pt x="387" y="20384"/>
                    <a:pt x="411" y="20409"/>
                    <a:pt x="402" y="20409"/>
                  </a:cubicBezTo>
                  <a:cubicBezTo>
                    <a:pt x="400" y="20409"/>
                    <a:pt x="396" y="20407"/>
                    <a:pt x="389" y="20405"/>
                  </a:cubicBezTo>
                  <a:cubicBezTo>
                    <a:pt x="388" y="20405"/>
                    <a:pt x="387" y="20404"/>
                    <a:pt x="385" y="20404"/>
                  </a:cubicBezTo>
                  <a:cubicBezTo>
                    <a:pt x="342" y="20404"/>
                    <a:pt x="283" y="20605"/>
                    <a:pt x="186" y="21000"/>
                  </a:cubicBezTo>
                  <a:cubicBezTo>
                    <a:pt x="131" y="21277"/>
                    <a:pt x="119" y="21367"/>
                    <a:pt x="132" y="21367"/>
                  </a:cubicBezTo>
                  <a:cubicBezTo>
                    <a:pt x="138" y="21367"/>
                    <a:pt x="150" y="21346"/>
                    <a:pt x="167" y="21314"/>
                  </a:cubicBezTo>
                  <a:lnTo>
                    <a:pt x="167" y="21314"/>
                  </a:lnTo>
                  <a:cubicBezTo>
                    <a:pt x="138" y="21695"/>
                    <a:pt x="113" y="21725"/>
                    <a:pt x="80" y="21725"/>
                  </a:cubicBezTo>
                  <a:cubicBezTo>
                    <a:pt x="77" y="21725"/>
                    <a:pt x="73" y="21725"/>
                    <a:pt x="70" y="21724"/>
                  </a:cubicBezTo>
                  <a:cubicBezTo>
                    <a:pt x="56" y="21701"/>
                    <a:pt x="44" y="21691"/>
                    <a:pt x="35" y="21691"/>
                  </a:cubicBezTo>
                  <a:cubicBezTo>
                    <a:pt x="1" y="21691"/>
                    <a:pt x="10" y="21844"/>
                    <a:pt x="95" y="21934"/>
                  </a:cubicBezTo>
                  <a:cubicBezTo>
                    <a:pt x="163" y="22046"/>
                    <a:pt x="151" y="22248"/>
                    <a:pt x="114" y="22248"/>
                  </a:cubicBezTo>
                  <a:cubicBezTo>
                    <a:pt x="114" y="22248"/>
                    <a:pt x="114" y="22248"/>
                    <a:pt x="114" y="22248"/>
                  </a:cubicBezTo>
                  <a:cubicBezTo>
                    <a:pt x="76" y="22248"/>
                    <a:pt x="82" y="22144"/>
                    <a:pt x="89" y="22041"/>
                  </a:cubicBezTo>
                  <a:lnTo>
                    <a:pt x="13" y="22035"/>
                  </a:lnTo>
                  <a:lnTo>
                    <a:pt x="13" y="22035"/>
                  </a:lnTo>
                  <a:cubicBezTo>
                    <a:pt x="1" y="22107"/>
                    <a:pt x="10" y="22179"/>
                    <a:pt x="38" y="22248"/>
                  </a:cubicBezTo>
                  <a:cubicBezTo>
                    <a:pt x="42" y="22320"/>
                    <a:pt x="54" y="22389"/>
                    <a:pt x="79" y="22458"/>
                  </a:cubicBezTo>
                  <a:cubicBezTo>
                    <a:pt x="101" y="22509"/>
                    <a:pt x="121" y="22534"/>
                    <a:pt x="140" y="22534"/>
                  </a:cubicBezTo>
                  <a:cubicBezTo>
                    <a:pt x="160" y="22534"/>
                    <a:pt x="178" y="22508"/>
                    <a:pt x="195" y="22458"/>
                  </a:cubicBezTo>
                  <a:cubicBezTo>
                    <a:pt x="205" y="22427"/>
                    <a:pt x="213" y="22415"/>
                    <a:pt x="218" y="22415"/>
                  </a:cubicBezTo>
                  <a:cubicBezTo>
                    <a:pt x="231" y="22415"/>
                    <a:pt x="234" y="22487"/>
                    <a:pt x="236" y="22558"/>
                  </a:cubicBezTo>
                  <a:cubicBezTo>
                    <a:pt x="217" y="22679"/>
                    <a:pt x="196" y="22729"/>
                    <a:pt x="174" y="22729"/>
                  </a:cubicBezTo>
                  <a:cubicBezTo>
                    <a:pt x="159" y="22729"/>
                    <a:pt x="143" y="22705"/>
                    <a:pt x="126" y="22664"/>
                  </a:cubicBezTo>
                  <a:cubicBezTo>
                    <a:pt x="123" y="22561"/>
                    <a:pt x="85" y="22561"/>
                    <a:pt x="48" y="22561"/>
                  </a:cubicBezTo>
                  <a:cubicBezTo>
                    <a:pt x="29" y="22561"/>
                    <a:pt x="42" y="22693"/>
                    <a:pt x="70" y="22837"/>
                  </a:cubicBezTo>
                  <a:cubicBezTo>
                    <a:pt x="107" y="22976"/>
                    <a:pt x="169" y="23125"/>
                    <a:pt x="210" y="23174"/>
                  </a:cubicBezTo>
                  <a:lnTo>
                    <a:pt x="210" y="23174"/>
                  </a:lnTo>
                  <a:cubicBezTo>
                    <a:pt x="200" y="23175"/>
                    <a:pt x="188" y="23177"/>
                    <a:pt x="173" y="23178"/>
                  </a:cubicBezTo>
                  <a:cubicBezTo>
                    <a:pt x="142" y="23182"/>
                    <a:pt x="151" y="23392"/>
                    <a:pt x="204" y="23595"/>
                  </a:cubicBezTo>
                  <a:cubicBezTo>
                    <a:pt x="249" y="23790"/>
                    <a:pt x="274" y="23890"/>
                    <a:pt x="307" y="23890"/>
                  </a:cubicBezTo>
                  <a:cubicBezTo>
                    <a:pt x="308" y="23890"/>
                    <a:pt x="310" y="23890"/>
                    <a:pt x="311" y="23890"/>
                  </a:cubicBezTo>
                  <a:cubicBezTo>
                    <a:pt x="321" y="23888"/>
                    <a:pt x="331" y="23886"/>
                    <a:pt x="341" y="23886"/>
                  </a:cubicBezTo>
                  <a:cubicBezTo>
                    <a:pt x="367" y="23886"/>
                    <a:pt x="392" y="23901"/>
                    <a:pt x="408" y="23974"/>
                  </a:cubicBezTo>
                  <a:cubicBezTo>
                    <a:pt x="386" y="23874"/>
                    <a:pt x="421" y="23865"/>
                    <a:pt x="458" y="23855"/>
                  </a:cubicBezTo>
                  <a:cubicBezTo>
                    <a:pt x="458" y="23855"/>
                    <a:pt x="461" y="23909"/>
                    <a:pt x="461" y="23971"/>
                  </a:cubicBezTo>
                  <a:cubicBezTo>
                    <a:pt x="465" y="24037"/>
                    <a:pt x="474" y="24115"/>
                    <a:pt x="471" y="24169"/>
                  </a:cubicBezTo>
                  <a:cubicBezTo>
                    <a:pt x="465" y="24385"/>
                    <a:pt x="483" y="24601"/>
                    <a:pt x="665" y="24977"/>
                  </a:cubicBezTo>
                  <a:cubicBezTo>
                    <a:pt x="740" y="25175"/>
                    <a:pt x="910" y="25438"/>
                    <a:pt x="925" y="25551"/>
                  </a:cubicBezTo>
                  <a:cubicBezTo>
                    <a:pt x="1015" y="25716"/>
                    <a:pt x="1080" y="25799"/>
                    <a:pt x="1112" y="25799"/>
                  </a:cubicBezTo>
                  <a:cubicBezTo>
                    <a:pt x="1116" y="25799"/>
                    <a:pt x="1120" y="25797"/>
                    <a:pt x="1123" y="25795"/>
                  </a:cubicBezTo>
                  <a:lnTo>
                    <a:pt x="1245" y="25967"/>
                  </a:lnTo>
                  <a:cubicBezTo>
                    <a:pt x="1274" y="26067"/>
                    <a:pt x="1380" y="26224"/>
                    <a:pt x="1422" y="26224"/>
                  </a:cubicBezTo>
                  <a:cubicBezTo>
                    <a:pt x="1425" y="26224"/>
                    <a:pt x="1428" y="26223"/>
                    <a:pt x="1430" y="26221"/>
                  </a:cubicBezTo>
                  <a:cubicBezTo>
                    <a:pt x="1527" y="26275"/>
                    <a:pt x="1568" y="26378"/>
                    <a:pt x="1637" y="26456"/>
                  </a:cubicBezTo>
                  <a:cubicBezTo>
                    <a:pt x="1680" y="26567"/>
                    <a:pt x="1701" y="26619"/>
                    <a:pt x="1712" y="26619"/>
                  </a:cubicBezTo>
                  <a:cubicBezTo>
                    <a:pt x="1723" y="26619"/>
                    <a:pt x="1727" y="26581"/>
                    <a:pt x="1734" y="26510"/>
                  </a:cubicBezTo>
                  <a:cubicBezTo>
                    <a:pt x="1762" y="26485"/>
                    <a:pt x="1655" y="26306"/>
                    <a:pt x="1586" y="26228"/>
                  </a:cubicBezTo>
                  <a:cubicBezTo>
                    <a:pt x="1518" y="26152"/>
                    <a:pt x="1455" y="26071"/>
                    <a:pt x="1398" y="25986"/>
                  </a:cubicBezTo>
                  <a:lnTo>
                    <a:pt x="1398" y="25986"/>
                  </a:lnTo>
                  <a:cubicBezTo>
                    <a:pt x="1467" y="26065"/>
                    <a:pt x="1539" y="26137"/>
                    <a:pt x="1618" y="26206"/>
                  </a:cubicBezTo>
                  <a:cubicBezTo>
                    <a:pt x="1678" y="26274"/>
                    <a:pt x="1819" y="26387"/>
                    <a:pt x="1865" y="26387"/>
                  </a:cubicBezTo>
                  <a:cubicBezTo>
                    <a:pt x="1869" y="26387"/>
                    <a:pt x="1872" y="26386"/>
                    <a:pt x="1875" y="26384"/>
                  </a:cubicBezTo>
                  <a:cubicBezTo>
                    <a:pt x="1875" y="26384"/>
                    <a:pt x="1879" y="26380"/>
                    <a:pt x="1889" y="26380"/>
                  </a:cubicBezTo>
                  <a:cubicBezTo>
                    <a:pt x="1903" y="26380"/>
                    <a:pt x="1929" y="26389"/>
                    <a:pt x="1969" y="26434"/>
                  </a:cubicBezTo>
                  <a:lnTo>
                    <a:pt x="1916" y="26485"/>
                  </a:lnTo>
                  <a:cubicBezTo>
                    <a:pt x="1874" y="26463"/>
                    <a:pt x="1846" y="26456"/>
                    <a:pt x="1824" y="26456"/>
                  </a:cubicBezTo>
                  <a:cubicBezTo>
                    <a:pt x="1795" y="26456"/>
                    <a:pt x="1778" y="26470"/>
                    <a:pt x="1762" y="26485"/>
                  </a:cubicBezTo>
                  <a:cubicBezTo>
                    <a:pt x="1768" y="26603"/>
                    <a:pt x="1931" y="26816"/>
                    <a:pt x="2002" y="26816"/>
                  </a:cubicBezTo>
                  <a:cubicBezTo>
                    <a:pt x="2010" y="26816"/>
                    <a:pt x="2017" y="26813"/>
                    <a:pt x="2022" y="26807"/>
                  </a:cubicBezTo>
                  <a:cubicBezTo>
                    <a:pt x="2078" y="26851"/>
                    <a:pt x="2119" y="26911"/>
                    <a:pt x="2147" y="26980"/>
                  </a:cubicBezTo>
                  <a:cubicBezTo>
                    <a:pt x="2119" y="27008"/>
                    <a:pt x="2201" y="27074"/>
                    <a:pt x="2332" y="27083"/>
                  </a:cubicBezTo>
                  <a:cubicBezTo>
                    <a:pt x="2461" y="27093"/>
                    <a:pt x="2536" y="27161"/>
                    <a:pt x="2574" y="27281"/>
                  </a:cubicBezTo>
                  <a:cubicBezTo>
                    <a:pt x="2652" y="27387"/>
                    <a:pt x="2749" y="27478"/>
                    <a:pt x="2856" y="27556"/>
                  </a:cubicBezTo>
                  <a:cubicBezTo>
                    <a:pt x="2951" y="27619"/>
                    <a:pt x="3035" y="27663"/>
                    <a:pt x="3061" y="27663"/>
                  </a:cubicBezTo>
                  <a:cubicBezTo>
                    <a:pt x="3065" y="27663"/>
                    <a:pt x="3068" y="27662"/>
                    <a:pt x="3069" y="27660"/>
                  </a:cubicBezTo>
                  <a:cubicBezTo>
                    <a:pt x="3075" y="27651"/>
                    <a:pt x="3086" y="27647"/>
                    <a:pt x="3102" y="27647"/>
                  </a:cubicBezTo>
                  <a:cubicBezTo>
                    <a:pt x="3186" y="27647"/>
                    <a:pt x="3388" y="27766"/>
                    <a:pt x="3454" y="27832"/>
                  </a:cubicBezTo>
                  <a:cubicBezTo>
                    <a:pt x="3523" y="27914"/>
                    <a:pt x="3627" y="27964"/>
                    <a:pt x="3733" y="27967"/>
                  </a:cubicBezTo>
                  <a:cubicBezTo>
                    <a:pt x="3717" y="28001"/>
                    <a:pt x="3796" y="28080"/>
                    <a:pt x="3909" y="28089"/>
                  </a:cubicBezTo>
                  <a:cubicBezTo>
                    <a:pt x="3909" y="28089"/>
                    <a:pt x="3935" y="28100"/>
                    <a:pt x="3949" y="28100"/>
                  </a:cubicBezTo>
                  <a:cubicBezTo>
                    <a:pt x="3961" y="28100"/>
                    <a:pt x="3963" y="28091"/>
                    <a:pt x="3924" y="28055"/>
                  </a:cubicBezTo>
                  <a:lnTo>
                    <a:pt x="3924" y="28055"/>
                  </a:lnTo>
                  <a:cubicBezTo>
                    <a:pt x="3924" y="28055"/>
                    <a:pt x="4034" y="28058"/>
                    <a:pt x="4147" y="28058"/>
                  </a:cubicBezTo>
                  <a:cubicBezTo>
                    <a:pt x="4050" y="28020"/>
                    <a:pt x="4062" y="27986"/>
                    <a:pt x="4078" y="27951"/>
                  </a:cubicBezTo>
                  <a:cubicBezTo>
                    <a:pt x="4079" y="27948"/>
                    <a:pt x="4083" y="27947"/>
                    <a:pt x="4089" y="27947"/>
                  </a:cubicBezTo>
                  <a:cubicBezTo>
                    <a:pt x="4153" y="27947"/>
                    <a:pt x="4468" y="28109"/>
                    <a:pt x="4623" y="28255"/>
                  </a:cubicBezTo>
                  <a:cubicBezTo>
                    <a:pt x="4711" y="28321"/>
                    <a:pt x="4758" y="28352"/>
                    <a:pt x="4780" y="28365"/>
                  </a:cubicBezTo>
                  <a:lnTo>
                    <a:pt x="4802" y="28381"/>
                  </a:lnTo>
                  <a:cubicBezTo>
                    <a:pt x="4811" y="28343"/>
                    <a:pt x="4824" y="28308"/>
                    <a:pt x="4824" y="28308"/>
                  </a:cubicBezTo>
                  <a:cubicBezTo>
                    <a:pt x="4924" y="28330"/>
                    <a:pt x="5024" y="28352"/>
                    <a:pt x="5015" y="28390"/>
                  </a:cubicBezTo>
                  <a:cubicBezTo>
                    <a:pt x="5009" y="28428"/>
                    <a:pt x="5005" y="28428"/>
                    <a:pt x="5109" y="28449"/>
                  </a:cubicBezTo>
                  <a:cubicBezTo>
                    <a:pt x="5109" y="28449"/>
                    <a:pt x="5132" y="28453"/>
                    <a:pt x="5158" y="28453"/>
                  </a:cubicBezTo>
                  <a:cubicBezTo>
                    <a:pt x="5185" y="28453"/>
                    <a:pt x="5215" y="28449"/>
                    <a:pt x="5219" y="28431"/>
                  </a:cubicBezTo>
                  <a:cubicBezTo>
                    <a:pt x="5227" y="28390"/>
                    <a:pt x="5231" y="28371"/>
                    <a:pt x="5248" y="28371"/>
                  </a:cubicBezTo>
                  <a:cubicBezTo>
                    <a:pt x="5262" y="28371"/>
                    <a:pt x="5285" y="28384"/>
                    <a:pt x="5328" y="28409"/>
                  </a:cubicBezTo>
                  <a:cubicBezTo>
                    <a:pt x="5382" y="28463"/>
                    <a:pt x="5440" y="28491"/>
                    <a:pt x="5502" y="28491"/>
                  </a:cubicBezTo>
                  <a:cubicBezTo>
                    <a:pt x="5545" y="28491"/>
                    <a:pt x="5589" y="28478"/>
                    <a:pt x="5635" y="28449"/>
                  </a:cubicBezTo>
                  <a:cubicBezTo>
                    <a:pt x="5640" y="28413"/>
                    <a:pt x="5642" y="28394"/>
                    <a:pt x="5654" y="28394"/>
                  </a:cubicBezTo>
                  <a:cubicBezTo>
                    <a:pt x="5667" y="28394"/>
                    <a:pt x="5690" y="28415"/>
                    <a:pt x="5739" y="28459"/>
                  </a:cubicBezTo>
                  <a:cubicBezTo>
                    <a:pt x="5736" y="28496"/>
                    <a:pt x="5836" y="28543"/>
                    <a:pt x="5939" y="28553"/>
                  </a:cubicBezTo>
                  <a:lnTo>
                    <a:pt x="5942" y="28515"/>
                  </a:lnTo>
                  <a:cubicBezTo>
                    <a:pt x="5946" y="28473"/>
                    <a:pt x="5979" y="28455"/>
                    <a:pt x="6026" y="28455"/>
                  </a:cubicBezTo>
                  <a:cubicBezTo>
                    <a:pt x="6062" y="28455"/>
                    <a:pt x="6107" y="28466"/>
                    <a:pt x="6152" y="28484"/>
                  </a:cubicBezTo>
                  <a:cubicBezTo>
                    <a:pt x="6151" y="28502"/>
                    <a:pt x="6181" y="28515"/>
                    <a:pt x="6241" y="28515"/>
                  </a:cubicBezTo>
                  <a:cubicBezTo>
                    <a:pt x="6293" y="28515"/>
                    <a:pt x="6367" y="28506"/>
                    <a:pt x="6463" y="28484"/>
                  </a:cubicBezTo>
                  <a:cubicBezTo>
                    <a:pt x="6542" y="28480"/>
                    <a:pt x="6606" y="28478"/>
                    <a:pt x="6655" y="28478"/>
                  </a:cubicBezTo>
                  <a:cubicBezTo>
                    <a:pt x="6734" y="28478"/>
                    <a:pt x="6773" y="28485"/>
                    <a:pt x="6773" y="28506"/>
                  </a:cubicBezTo>
                  <a:cubicBezTo>
                    <a:pt x="6776" y="28542"/>
                    <a:pt x="6778" y="28561"/>
                    <a:pt x="6789" y="28561"/>
                  </a:cubicBezTo>
                  <a:cubicBezTo>
                    <a:pt x="6802" y="28561"/>
                    <a:pt x="6826" y="28540"/>
                    <a:pt x="6876" y="28496"/>
                  </a:cubicBezTo>
                  <a:cubicBezTo>
                    <a:pt x="6940" y="28464"/>
                    <a:pt x="6964" y="28454"/>
                    <a:pt x="7027" y="28454"/>
                  </a:cubicBezTo>
                  <a:cubicBezTo>
                    <a:pt x="7062" y="28454"/>
                    <a:pt x="7111" y="28457"/>
                    <a:pt x="7187" y="28462"/>
                  </a:cubicBezTo>
                  <a:cubicBezTo>
                    <a:pt x="7227" y="28469"/>
                    <a:pt x="7252" y="28473"/>
                    <a:pt x="7273" y="28473"/>
                  </a:cubicBezTo>
                  <a:cubicBezTo>
                    <a:pt x="7309" y="28473"/>
                    <a:pt x="7332" y="28460"/>
                    <a:pt x="7393" y="28424"/>
                  </a:cubicBezTo>
                  <a:cubicBezTo>
                    <a:pt x="7383" y="28363"/>
                    <a:pt x="7377" y="28327"/>
                    <a:pt x="7314" y="28327"/>
                  </a:cubicBezTo>
                  <a:cubicBezTo>
                    <a:pt x="7303" y="28327"/>
                    <a:pt x="7290" y="28328"/>
                    <a:pt x="7274" y="28330"/>
                  </a:cubicBezTo>
                  <a:cubicBezTo>
                    <a:pt x="7233" y="28338"/>
                    <a:pt x="7208" y="28343"/>
                    <a:pt x="7194" y="28343"/>
                  </a:cubicBezTo>
                  <a:cubicBezTo>
                    <a:pt x="7173" y="28343"/>
                    <a:pt x="7171" y="28334"/>
                    <a:pt x="7168" y="28312"/>
                  </a:cubicBezTo>
                  <a:lnTo>
                    <a:pt x="7368" y="28277"/>
                  </a:lnTo>
                  <a:cubicBezTo>
                    <a:pt x="7503" y="28258"/>
                    <a:pt x="7635" y="28214"/>
                    <a:pt x="7757" y="28155"/>
                  </a:cubicBezTo>
                  <a:cubicBezTo>
                    <a:pt x="7887" y="28096"/>
                    <a:pt x="7917" y="28044"/>
                    <a:pt x="7863" y="28044"/>
                  </a:cubicBezTo>
                  <a:cubicBezTo>
                    <a:pt x="7838" y="28044"/>
                    <a:pt x="7797" y="28054"/>
                    <a:pt x="7741" y="28080"/>
                  </a:cubicBezTo>
                  <a:lnTo>
                    <a:pt x="7738" y="28080"/>
                  </a:lnTo>
                  <a:lnTo>
                    <a:pt x="7635" y="28067"/>
                  </a:lnTo>
                  <a:cubicBezTo>
                    <a:pt x="7625" y="28023"/>
                    <a:pt x="7588" y="28004"/>
                    <a:pt x="7549" y="28004"/>
                  </a:cubicBezTo>
                  <a:cubicBezTo>
                    <a:pt x="7492" y="28004"/>
                    <a:pt x="7429" y="28046"/>
                    <a:pt x="7440" y="28111"/>
                  </a:cubicBezTo>
                  <a:cubicBezTo>
                    <a:pt x="7453" y="28175"/>
                    <a:pt x="7457" y="28202"/>
                    <a:pt x="7437" y="28202"/>
                  </a:cubicBezTo>
                  <a:cubicBezTo>
                    <a:pt x="7423" y="28202"/>
                    <a:pt x="7395" y="28188"/>
                    <a:pt x="7350" y="28164"/>
                  </a:cubicBezTo>
                  <a:cubicBezTo>
                    <a:pt x="7342" y="28122"/>
                    <a:pt x="7308" y="28109"/>
                    <a:pt x="7263" y="28109"/>
                  </a:cubicBezTo>
                  <a:cubicBezTo>
                    <a:pt x="7227" y="28109"/>
                    <a:pt x="7185" y="28117"/>
                    <a:pt x="7143" y="28124"/>
                  </a:cubicBezTo>
                  <a:cubicBezTo>
                    <a:pt x="7108" y="28129"/>
                    <a:pt x="7085" y="28132"/>
                    <a:pt x="7071" y="28132"/>
                  </a:cubicBezTo>
                  <a:cubicBezTo>
                    <a:pt x="7045" y="28132"/>
                    <a:pt x="7044" y="28122"/>
                    <a:pt x="7042" y="28098"/>
                  </a:cubicBezTo>
                  <a:cubicBezTo>
                    <a:pt x="7037" y="28066"/>
                    <a:pt x="6961" y="28040"/>
                    <a:pt x="6879" y="28040"/>
                  </a:cubicBezTo>
                  <a:cubicBezTo>
                    <a:pt x="6867" y="28040"/>
                    <a:pt x="6854" y="28041"/>
                    <a:pt x="6842" y="28042"/>
                  </a:cubicBezTo>
                  <a:cubicBezTo>
                    <a:pt x="6745" y="28055"/>
                    <a:pt x="6745" y="28055"/>
                    <a:pt x="6748" y="28092"/>
                  </a:cubicBezTo>
                  <a:cubicBezTo>
                    <a:pt x="6796" y="28106"/>
                    <a:pt x="6776" y="28117"/>
                    <a:pt x="6731" y="28117"/>
                  </a:cubicBezTo>
                  <a:cubicBezTo>
                    <a:pt x="6683" y="28117"/>
                    <a:pt x="6604" y="28103"/>
                    <a:pt x="6554" y="28064"/>
                  </a:cubicBezTo>
                  <a:cubicBezTo>
                    <a:pt x="6514" y="28050"/>
                    <a:pt x="6491" y="28042"/>
                    <a:pt x="6477" y="28042"/>
                  </a:cubicBezTo>
                  <a:cubicBezTo>
                    <a:pt x="6456" y="28042"/>
                    <a:pt x="6456" y="28060"/>
                    <a:pt x="6456" y="28105"/>
                  </a:cubicBezTo>
                  <a:cubicBezTo>
                    <a:pt x="6458" y="28144"/>
                    <a:pt x="6408" y="28165"/>
                    <a:pt x="6345" y="28165"/>
                  </a:cubicBezTo>
                  <a:cubicBezTo>
                    <a:pt x="6284" y="28165"/>
                    <a:pt x="6212" y="28145"/>
                    <a:pt x="6165" y="28105"/>
                  </a:cubicBezTo>
                  <a:lnTo>
                    <a:pt x="5971" y="28102"/>
                  </a:lnTo>
                  <a:cubicBezTo>
                    <a:pt x="5960" y="28101"/>
                    <a:pt x="5951" y="28100"/>
                    <a:pt x="5943" y="28100"/>
                  </a:cubicBezTo>
                  <a:cubicBezTo>
                    <a:pt x="5873" y="28100"/>
                    <a:pt x="5870" y="28134"/>
                    <a:pt x="5867" y="28167"/>
                  </a:cubicBezTo>
                  <a:cubicBezTo>
                    <a:pt x="5864" y="28209"/>
                    <a:pt x="5862" y="28228"/>
                    <a:pt x="5845" y="28228"/>
                  </a:cubicBezTo>
                  <a:cubicBezTo>
                    <a:pt x="5832" y="28228"/>
                    <a:pt x="5808" y="28216"/>
                    <a:pt x="5767" y="28196"/>
                  </a:cubicBezTo>
                  <a:cubicBezTo>
                    <a:pt x="5673" y="28149"/>
                    <a:pt x="5676" y="28111"/>
                    <a:pt x="5676" y="28111"/>
                  </a:cubicBezTo>
                  <a:cubicBezTo>
                    <a:pt x="5682" y="28073"/>
                    <a:pt x="5585" y="28070"/>
                    <a:pt x="5488" y="28051"/>
                  </a:cubicBezTo>
                  <a:cubicBezTo>
                    <a:pt x="5427" y="28041"/>
                    <a:pt x="5324" y="28024"/>
                    <a:pt x="5257" y="28024"/>
                  </a:cubicBezTo>
                  <a:cubicBezTo>
                    <a:pt x="5225" y="28024"/>
                    <a:pt x="5202" y="28028"/>
                    <a:pt x="5195" y="28038"/>
                  </a:cubicBezTo>
                  <a:lnTo>
                    <a:pt x="5195" y="28038"/>
                  </a:lnTo>
                  <a:cubicBezTo>
                    <a:pt x="5197" y="28029"/>
                    <a:pt x="5200" y="28017"/>
                    <a:pt x="5203" y="28004"/>
                  </a:cubicBezTo>
                  <a:cubicBezTo>
                    <a:pt x="5136" y="27991"/>
                    <a:pt x="5120" y="27970"/>
                    <a:pt x="5113" y="27970"/>
                  </a:cubicBezTo>
                  <a:cubicBezTo>
                    <a:pt x="5110" y="27970"/>
                    <a:pt x="5109" y="27974"/>
                    <a:pt x="5106" y="27986"/>
                  </a:cubicBezTo>
                  <a:cubicBezTo>
                    <a:pt x="5012" y="27957"/>
                    <a:pt x="4921" y="27926"/>
                    <a:pt x="4833" y="27882"/>
                  </a:cubicBezTo>
                  <a:cubicBezTo>
                    <a:pt x="4755" y="27841"/>
                    <a:pt x="4649" y="27816"/>
                    <a:pt x="4582" y="27816"/>
                  </a:cubicBezTo>
                  <a:cubicBezTo>
                    <a:pt x="4500" y="27816"/>
                    <a:pt x="4474" y="27852"/>
                    <a:pt x="4614" y="27936"/>
                  </a:cubicBezTo>
                  <a:cubicBezTo>
                    <a:pt x="4590" y="27928"/>
                    <a:pt x="4559" y="27919"/>
                    <a:pt x="4520" y="27907"/>
                  </a:cubicBezTo>
                  <a:cubicBezTo>
                    <a:pt x="4493" y="27900"/>
                    <a:pt x="4473" y="27898"/>
                    <a:pt x="4457" y="27898"/>
                  </a:cubicBezTo>
                  <a:cubicBezTo>
                    <a:pt x="4420" y="27898"/>
                    <a:pt x="4413" y="27914"/>
                    <a:pt x="4413" y="27914"/>
                  </a:cubicBezTo>
                  <a:cubicBezTo>
                    <a:pt x="4409" y="27925"/>
                    <a:pt x="4398" y="27930"/>
                    <a:pt x="4381" y="27930"/>
                  </a:cubicBezTo>
                  <a:cubicBezTo>
                    <a:pt x="4343" y="27930"/>
                    <a:pt x="4278" y="27906"/>
                    <a:pt x="4213" y="27882"/>
                  </a:cubicBezTo>
                  <a:cubicBezTo>
                    <a:pt x="4213" y="27882"/>
                    <a:pt x="4228" y="27845"/>
                    <a:pt x="4241" y="27810"/>
                  </a:cubicBezTo>
                  <a:cubicBezTo>
                    <a:pt x="4341" y="27755"/>
                    <a:pt x="4268" y="27684"/>
                    <a:pt x="4168" y="27684"/>
                  </a:cubicBezTo>
                  <a:cubicBezTo>
                    <a:pt x="4137" y="27684"/>
                    <a:pt x="4103" y="27690"/>
                    <a:pt x="4072" y="27707"/>
                  </a:cubicBezTo>
                  <a:lnTo>
                    <a:pt x="4087" y="27672"/>
                  </a:lnTo>
                  <a:cubicBezTo>
                    <a:pt x="4103" y="27638"/>
                    <a:pt x="4015" y="27597"/>
                    <a:pt x="3824" y="27553"/>
                  </a:cubicBezTo>
                  <a:cubicBezTo>
                    <a:pt x="3787" y="27538"/>
                    <a:pt x="3746" y="27531"/>
                    <a:pt x="3708" y="27531"/>
                  </a:cubicBezTo>
                  <a:cubicBezTo>
                    <a:pt x="3653" y="27531"/>
                    <a:pt x="3606" y="27545"/>
                    <a:pt x="3595" y="27566"/>
                  </a:cubicBezTo>
                  <a:cubicBezTo>
                    <a:pt x="3590" y="27575"/>
                    <a:pt x="3580" y="27578"/>
                    <a:pt x="3568" y="27578"/>
                  </a:cubicBezTo>
                  <a:cubicBezTo>
                    <a:pt x="3536" y="27578"/>
                    <a:pt x="3489" y="27553"/>
                    <a:pt x="3489" y="27553"/>
                  </a:cubicBezTo>
                  <a:cubicBezTo>
                    <a:pt x="3401" y="27506"/>
                    <a:pt x="3401" y="27506"/>
                    <a:pt x="3420" y="27472"/>
                  </a:cubicBezTo>
                  <a:cubicBezTo>
                    <a:pt x="3456" y="27412"/>
                    <a:pt x="3306" y="27321"/>
                    <a:pt x="3183" y="27321"/>
                  </a:cubicBezTo>
                  <a:cubicBezTo>
                    <a:pt x="3177" y="27321"/>
                    <a:pt x="3172" y="27321"/>
                    <a:pt x="3166" y="27321"/>
                  </a:cubicBezTo>
                  <a:lnTo>
                    <a:pt x="3188" y="27290"/>
                  </a:lnTo>
                  <a:cubicBezTo>
                    <a:pt x="3210" y="27255"/>
                    <a:pt x="3141" y="27183"/>
                    <a:pt x="2727" y="26923"/>
                  </a:cubicBezTo>
                  <a:cubicBezTo>
                    <a:pt x="2423" y="26679"/>
                    <a:pt x="2216" y="26469"/>
                    <a:pt x="2245" y="26444"/>
                  </a:cubicBezTo>
                  <a:cubicBezTo>
                    <a:pt x="2263" y="26425"/>
                    <a:pt x="1953" y="26190"/>
                    <a:pt x="1765" y="26087"/>
                  </a:cubicBezTo>
                  <a:cubicBezTo>
                    <a:pt x="1796" y="26062"/>
                    <a:pt x="1721" y="25993"/>
                    <a:pt x="1612" y="25830"/>
                  </a:cubicBezTo>
                  <a:cubicBezTo>
                    <a:pt x="1442" y="25591"/>
                    <a:pt x="1442" y="25591"/>
                    <a:pt x="1474" y="25570"/>
                  </a:cubicBezTo>
                  <a:lnTo>
                    <a:pt x="1474" y="25570"/>
                  </a:lnTo>
                  <a:cubicBezTo>
                    <a:pt x="1517" y="25583"/>
                    <a:pt x="1544" y="25592"/>
                    <a:pt x="1554" y="25592"/>
                  </a:cubicBezTo>
                  <a:cubicBezTo>
                    <a:pt x="1570" y="25592"/>
                    <a:pt x="1529" y="25565"/>
                    <a:pt x="1417" y="25491"/>
                  </a:cubicBezTo>
                  <a:cubicBezTo>
                    <a:pt x="1298" y="25450"/>
                    <a:pt x="1188" y="25172"/>
                    <a:pt x="1254" y="25137"/>
                  </a:cubicBezTo>
                  <a:cubicBezTo>
                    <a:pt x="1289" y="25118"/>
                    <a:pt x="1232" y="25040"/>
                    <a:pt x="1151" y="24864"/>
                  </a:cubicBezTo>
                  <a:cubicBezTo>
                    <a:pt x="1079" y="24792"/>
                    <a:pt x="997" y="24617"/>
                    <a:pt x="919" y="24438"/>
                  </a:cubicBezTo>
                  <a:cubicBezTo>
                    <a:pt x="849" y="24226"/>
                    <a:pt x="833" y="24177"/>
                    <a:pt x="797" y="24177"/>
                  </a:cubicBezTo>
                  <a:cubicBezTo>
                    <a:pt x="786" y="24177"/>
                    <a:pt x="773" y="24182"/>
                    <a:pt x="756" y="24187"/>
                  </a:cubicBezTo>
                  <a:cubicBezTo>
                    <a:pt x="749" y="24190"/>
                    <a:pt x="743" y="24191"/>
                    <a:pt x="736" y="24191"/>
                  </a:cubicBezTo>
                  <a:cubicBezTo>
                    <a:pt x="677" y="24191"/>
                    <a:pt x="644" y="24097"/>
                    <a:pt x="590" y="23924"/>
                  </a:cubicBezTo>
                  <a:cubicBezTo>
                    <a:pt x="568" y="23830"/>
                    <a:pt x="546" y="23733"/>
                    <a:pt x="584" y="23724"/>
                  </a:cubicBezTo>
                  <a:cubicBezTo>
                    <a:pt x="590" y="23658"/>
                    <a:pt x="590" y="23589"/>
                    <a:pt x="577" y="23526"/>
                  </a:cubicBezTo>
                  <a:cubicBezTo>
                    <a:pt x="552" y="23429"/>
                    <a:pt x="534" y="23332"/>
                    <a:pt x="574" y="23326"/>
                  </a:cubicBezTo>
                  <a:cubicBezTo>
                    <a:pt x="590" y="23229"/>
                    <a:pt x="590" y="23131"/>
                    <a:pt x="574" y="23034"/>
                  </a:cubicBezTo>
                  <a:cubicBezTo>
                    <a:pt x="543" y="22843"/>
                    <a:pt x="540" y="22649"/>
                    <a:pt x="577" y="22649"/>
                  </a:cubicBezTo>
                  <a:cubicBezTo>
                    <a:pt x="574" y="22552"/>
                    <a:pt x="574" y="22552"/>
                    <a:pt x="537" y="22552"/>
                  </a:cubicBezTo>
                  <a:cubicBezTo>
                    <a:pt x="518" y="22552"/>
                    <a:pt x="499" y="22530"/>
                    <a:pt x="487" y="22455"/>
                  </a:cubicBezTo>
                  <a:cubicBezTo>
                    <a:pt x="468" y="22326"/>
                    <a:pt x="474" y="22194"/>
                    <a:pt x="502" y="22066"/>
                  </a:cubicBezTo>
                  <a:cubicBezTo>
                    <a:pt x="508" y="21969"/>
                    <a:pt x="515" y="21850"/>
                    <a:pt x="518" y="21753"/>
                  </a:cubicBezTo>
                  <a:cubicBezTo>
                    <a:pt x="521" y="21652"/>
                    <a:pt x="527" y="21580"/>
                    <a:pt x="505" y="21577"/>
                  </a:cubicBezTo>
                  <a:cubicBezTo>
                    <a:pt x="518" y="21500"/>
                    <a:pt x="520" y="21484"/>
                    <a:pt x="540" y="21484"/>
                  </a:cubicBezTo>
                  <a:cubicBezTo>
                    <a:pt x="545" y="21484"/>
                    <a:pt x="551" y="21485"/>
                    <a:pt x="559" y="21486"/>
                  </a:cubicBezTo>
                  <a:cubicBezTo>
                    <a:pt x="561" y="21487"/>
                    <a:pt x="564" y="21487"/>
                    <a:pt x="566" y="21487"/>
                  </a:cubicBezTo>
                  <a:cubicBezTo>
                    <a:pt x="638" y="21487"/>
                    <a:pt x="658" y="21304"/>
                    <a:pt x="628" y="21104"/>
                  </a:cubicBezTo>
                  <a:cubicBezTo>
                    <a:pt x="590" y="21094"/>
                    <a:pt x="615" y="21000"/>
                    <a:pt x="675" y="20916"/>
                  </a:cubicBezTo>
                  <a:cubicBezTo>
                    <a:pt x="690" y="20850"/>
                    <a:pt x="693" y="20784"/>
                    <a:pt x="687" y="20715"/>
                  </a:cubicBezTo>
                  <a:cubicBezTo>
                    <a:pt x="675" y="20609"/>
                    <a:pt x="675" y="20609"/>
                    <a:pt x="778" y="20436"/>
                  </a:cubicBezTo>
                  <a:cubicBezTo>
                    <a:pt x="780" y="20437"/>
                    <a:pt x="782" y="20437"/>
                    <a:pt x="784" y="20437"/>
                  </a:cubicBezTo>
                  <a:cubicBezTo>
                    <a:pt x="817" y="20437"/>
                    <a:pt x="849" y="20352"/>
                    <a:pt x="881" y="20267"/>
                  </a:cubicBezTo>
                  <a:cubicBezTo>
                    <a:pt x="888" y="20167"/>
                    <a:pt x="1016" y="19875"/>
                    <a:pt x="1151" y="19603"/>
                  </a:cubicBezTo>
                  <a:cubicBezTo>
                    <a:pt x="1304" y="19340"/>
                    <a:pt x="1464" y="19092"/>
                    <a:pt x="1508" y="19067"/>
                  </a:cubicBezTo>
                  <a:cubicBezTo>
                    <a:pt x="1521" y="19001"/>
                    <a:pt x="1552" y="18938"/>
                    <a:pt x="1596" y="18888"/>
                  </a:cubicBezTo>
                  <a:cubicBezTo>
                    <a:pt x="1715" y="18857"/>
                    <a:pt x="1743" y="18757"/>
                    <a:pt x="1687" y="18710"/>
                  </a:cubicBezTo>
                  <a:lnTo>
                    <a:pt x="1687" y="18710"/>
                  </a:lnTo>
                  <a:lnTo>
                    <a:pt x="1627" y="18788"/>
                  </a:lnTo>
                  <a:lnTo>
                    <a:pt x="1568" y="18866"/>
                  </a:lnTo>
                  <a:cubicBezTo>
                    <a:pt x="1513" y="18825"/>
                    <a:pt x="1644" y="18640"/>
                    <a:pt x="1736" y="18640"/>
                  </a:cubicBezTo>
                  <a:cubicBezTo>
                    <a:pt x="1750" y="18640"/>
                    <a:pt x="1763" y="18644"/>
                    <a:pt x="1775" y="18653"/>
                  </a:cubicBezTo>
                  <a:cubicBezTo>
                    <a:pt x="1890" y="18625"/>
                    <a:pt x="1894" y="18631"/>
                    <a:pt x="1903" y="18506"/>
                  </a:cubicBezTo>
                  <a:cubicBezTo>
                    <a:pt x="1903" y="18396"/>
                    <a:pt x="1991" y="18302"/>
                    <a:pt x="2104" y="18293"/>
                  </a:cubicBezTo>
                  <a:cubicBezTo>
                    <a:pt x="2125" y="18314"/>
                    <a:pt x="2137" y="18327"/>
                    <a:pt x="2145" y="18327"/>
                  </a:cubicBezTo>
                  <a:cubicBezTo>
                    <a:pt x="2157" y="18327"/>
                    <a:pt x="2160" y="18297"/>
                    <a:pt x="2169" y="18221"/>
                  </a:cubicBezTo>
                  <a:cubicBezTo>
                    <a:pt x="2195" y="18015"/>
                    <a:pt x="2325" y="17826"/>
                    <a:pt x="2427" y="17826"/>
                  </a:cubicBezTo>
                  <a:cubicBezTo>
                    <a:pt x="2450" y="17826"/>
                    <a:pt x="2471" y="17835"/>
                    <a:pt x="2489" y="17854"/>
                  </a:cubicBezTo>
                  <a:cubicBezTo>
                    <a:pt x="2505" y="17872"/>
                    <a:pt x="2527" y="17879"/>
                    <a:pt x="2551" y="17879"/>
                  </a:cubicBezTo>
                  <a:cubicBezTo>
                    <a:pt x="2600" y="17879"/>
                    <a:pt x="2659" y="17847"/>
                    <a:pt x="2705" y="17801"/>
                  </a:cubicBezTo>
                  <a:cubicBezTo>
                    <a:pt x="2774" y="17735"/>
                    <a:pt x="2749" y="17707"/>
                    <a:pt x="2721" y="17679"/>
                  </a:cubicBezTo>
                  <a:lnTo>
                    <a:pt x="2721" y="17679"/>
                  </a:lnTo>
                  <a:cubicBezTo>
                    <a:pt x="2711" y="17680"/>
                    <a:pt x="2703" y="17680"/>
                    <a:pt x="2696" y="17680"/>
                  </a:cubicBezTo>
                  <a:cubicBezTo>
                    <a:pt x="2614" y="17680"/>
                    <a:pt x="2686" y="17616"/>
                    <a:pt x="2862" y="17544"/>
                  </a:cubicBezTo>
                  <a:cubicBezTo>
                    <a:pt x="3147" y="17425"/>
                    <a:pt x="3285" y="17290"/>
                    <a:pt x="3442" y="17030"/>
                  </a:cubicBezTo>
                  <a:cubicBezTo>
                    <a:pt x="3596" y="16809"/>
                    <a:pt x="3743" y="16644"/>
                    <a:pt x="3770" y="16644"/>
                  </a:cubicBezTo>
                  <a:cubicBezTo>
                    <a:pt x="3783" y="16644"/>
                    <a:pt x="3770" y="16679"/>
                    <a:pt x="3721" y="16760"/>
                  </a:cubicBezTo>
                  <a:cubicBezTo>
                    <a:pt x="3675" y="16860"/>
                    <a:pt x="3653" y="16907"/>
                    <a:pt x="3658" y="16907"/>
                  </a:cubicBezTo>
                  <a:cubicBezTo>
                    <a:pt x="3663" y="16907"/>
                    <a:pt x="3692" y="16867"/>
                    <a:pt x="3746" y="16789"/>
                  </a:cubicBezTo>
                  <a:lnTo>
                    <a:pt x="4094" y="16450"/>
                  </a:lnTo>
                  <a:cubicBezTo>
                    <a:pt x="4162" y="16384"/>
                    <a:pt x="4206" y="16290"/>
                    <a:pt x="4181" y="16262"/>
                  </a:cubicBezTo>
                  <a:cubicBezTo>
                    <a:pt x="4300" y="16250"/>
                    <a:pt x="4466" y="16143"/>
                    <a:pt x="4554" y="15952"/>
                  </a:cubicBezTo>
                  <a:lnTo>
                    <a:pt x="4692" y="15817"/>
                  </a:lnTo>
                  <a:cubicBezTo>
                    <a:pt x="4742" y="15773"/>
                    <a:pt x="4783" y="15717"/>
                    <a:pt x="4805" y="15654"/>
                  </a:cubicBezTo>
                  <a:cubicBezTo>
                    <a:pt x="4849" y="15560"/>
                    <a:pt x="4943" y="15519"/>
                    <a:pt x="5040" y="15479"/>
                  </a:cubicBezTo>
                  <a:cubicBezTo>
                    <a:pt x="5134" y="15438"/>
                    <a:pt x="5228" y="15400"/>
                    <a:pt x="5203" y="15372"/>
                  </a:cubicBezTo>
                  <a:cubicBezTo>
                    <a:pt x="5178" y="15344"/>
                    <a:pt x="5291" y="15181"/>
                    <a:pt x="5335" y="15087"/>
                  </a:cubicBezTo>
                  <a:cubicBezTo>
                    <a:pt x="5361" y="15030"/>
                    <a:pt x="5406" y="14993"/>
                    <a:pt x="5427" y="14993"/>
                  </a:cubicBezTo>
                  <a:cubicBezTo>
                    <a:pt x="5442" y="14993"/>
                    <a:pt x="5446" y="15009"/>
                    <a:pt x="5429" y="15046"/>
                  </a:cubicBezTo>
                  <a:cubicBezTo>
                    <a:pt x="5437" y="15056"/>
                    <a:pt x="5443" y="15062"/>
                    <a:pt x="5453" y="15062"/>
                  </a:cubicBezTo>
                  <a:cubicBezTo>
                    <a:pt x="5473" y="15062"/>
                    <a:pt x="5510" y="15038"/>
                    <a:pt x="5620" y="14968"/>
                  </a:cubicBezTo>
                  <a:cubicBezTo>
                    <a:pt x="5689" y="14899"/>
                    <a:pt x="5830" y="14764"/>
                    <a:pt x="5801" y="14736"/>
                  </a:cubicBezTo>
                  <a:cubicBezTo>
                    <a:pt x="5776" y="14711"/>
                    <a:pt x="6193" y="14303"/>
                    <a:pt x="6287" y="14266"/>
                  </a:cubicBezTo>
                  <a:lnTo>
                    <a:pt x="6428" y="14131"/>
                  </a:lnTo>
                  <a:cubicBezTo>
                    <a:pt x="6497" y="14062"/>
                    <a:pt x="6541" y="13968"/>
                    <a:pt x="6610" y="13899"/>
                  </a:cubicBezTo>
                  <a:cubicBezTo>
                    <a:pt x="6657" y="13852"/>
                    <a:pt x="6695" y="13796"/>
                    <a:pt x="6723" y="13736"/>
                  </a:cubicBezTo>
                  <a:cubicBezTo>
                    <a:pt x="6781" y="13681"/>
                    <a:pt x="6839" y="13623"/>
                    <a:pt x="6871" y="13623"/>
                  </a:cubicBezTo>
                  <a:cubicBezTo>
                    <a:pt x="6877" y="13623"/>
                    <a:pt x="6882" y="13625"/>
                    <a:pt x="6886" y="13630"/>
                  </a:cubicBezTo>
                  <a:cubicBezTo>
                    <a:pt x="6905" y="13507"/>
                    <a:pt x="6905" y="13507"/>
                    <a:pt x="7027" y="13495"/>
                  </a:cubicBezTo>
                  <a:cubicBezTo>
                    <a:pt x="7047" y="13518"/>
                    <a:pt x="7059" y="13531"/>
                    <a:pt x="7067" y="13531"/>
                  </a:cubicBezTo>
                  <a:cubicBezTo>
                    <a:pt x="7080" y="13531"/>
                    <a:pt x="7084" y="13501"/>
                    <a:pt x="7096" y="13426"/>
                  </a:cubicBezTo>
                  <a:cubicBezTo>
                    <a:pt x="7140" y="13332"/>
                    <a:pt x="7140" y="13332"/>
                    <a:pt x="7234" y="13291"/>
                  </a:cubicBezTo>
                  <a:cubicBezTo>
                    <a:pt x="7238" y="13296"/>
                    <a:pt x="7243" y="13298"/>
                    <a:pt x="7250" y="13298"/>
                  </a:cubicBezTo>
                  <a:cubicBezTo>
                    <a:pt x="7279" y="13298"/>
                    <a:pt x="7323" y="13249"/>
                    <a:pt x="7303" y="13225"/>
                  </a:cubicBezTo>
                  <a:cubicBezTo>
                    <a:pt x="7319" y="13116"/>
                    <a:pt x="7467" y="12919"/>
                    <a:pt x="7533" y="12919"/>
                  </a:cubicBezTo>
                  <a:cubicBezTo>
                    <a:pt x="7541" y="12919"/>
                    <a:pt x="7548" y="12922"/>
                    <a:pt x="7553" y="12928"/>
                  </a:cubicBezTo>
                  <a:cubicBezTo>
                    <a:pt x="7600" y="12881"/>
                    <a:pt x="7638" y="12824"/>
                    <a:pt x="7666" y="12765"/>
                  </a:cubicBezTo>
                  <a:cubicBezTo>
                    <a:pt x="7677" y="12691"/>
                    <a:pt x="7682" y="12662"/>
                    <a:pt x="7695" y="12662"/>
                  </a:cubicBezTo>
                  <a:cubicBezTo>
                    <a:pt x="7704" y="12662"/>
                    <a:pt x="7717" y="12675"/>
                    <a:pt x="7738" y="12696"/>
                  </a:cubicBezTo>
                  <a:cubicBezTo>
                    <a:pt x="7857" y="12686"/>
                    <a:pt x="7926" y="12617"/>
                    <a:pt x="7945" y="12495"/>
                  </a:cubicBezTo>
                  <a:cubicBezTo>
                    <a:pt x="7976" y="12436"/>
                    <a:pt x="8023" y="12389"/>
                    <a:pt x="8083" y="12361"/>
                  </a:cubicBezTo>
                  <a:cubicBezTo>
                    <a:pt x="8246" y="12256"/>
                    <a:pt x="8677" y="11887"/>
                    <a:pt x="8574" y="11887"/>
                  </a:cubicBezTo>
                  <a:cubicBezTo>
                    <a:pt x="8572" y="11887"/>
                    <a:pt x="8571" y="11887"/>
                    <a:pt x="8569" y="11887"/>
                  </a:cubicBezTo>
                  <a:lnTo>
                    <a:pt x="8710" y="11753"/>
                  </a:lnTo>
                  <a:cubicBezTo>
                    <a:pt x="8873" y="11646"/>
                    <a:pt x="8942" y="11577"/>
                    <a:pt x="8985" y="11483"/>
                  </a:cubicBezTo>
                  <a:lnTo>
                    <a:pt x="9029" y="11389"/>
                  </a:lnTo>
                  <a:cubicBezTo>
                    <a:pt x="9035" y="11394"/>
                    <a:pt x="9043" y="11397"/>
                    <a:pt x="9054" y="11397"/>
                  </a:cubicBezTo>
                  <a:cubicBezTo>
                    <a:pt x="9094" y="11397"/>
                    <a:pt x="9166" y="11362"/>
                    <a:pt x="9220" y="11308"/>
                  </a:cubicBezTo>
                  <a:cubicBezTo>
                    <a:pt x="9289" y="11242"/>
                    <a:pt x="9289" y="11242"/>
                    <a:pt x="9264" y="11214"/>
                  </a:cubicBezTo>
                  <a:lnTo>
                    <a:pt x="9264" y="11214"/>
                  </a:lnTo>
                  <a:cubicBezTo>
                    <a:pt x="9244" y="11222"/>
                    <a:pt x="9231" y="11226"/>
                    <a:pt x="9224" y="11226"/>
                  </a:cubicBezTo>
                  <a:cubicBezTo>
                    <a:pt x="9197" y="11226"/>
                    <a:pt x="9254" y="11171"/>
                    <a:pt x="9308" y="11116"/>
                  </a:cubicBezTo>
                  <a:cubicBezTo>
                    <a:pt x="9362" y="11065"/>
                    <a:pt x="9431" y="11029"/>
                    <a:pt x="9472" y="11029"/>
                  </a:cubicBezTo>
                  <a:cubicBezTo>
                    <a:pt x="9484" y="11029"/>
                    <a:pt x="9493" y="11032"/>
                    <a:pt x="9499" y="11038"/>
                  </a:cubicBezTo>
                  <a:lnTo>
                    <a:pt x="9568" y="10969"/>
                  </a:lnTo>
                  <a:cubicBezTo>
                    <a:pt x="9524" y="10924"/>
                    <a:pt x="9565" y="10869"/>
                    <a:pt x="9596" y="10869"/>
                  </a:cubicBezTo>
                  <a:cubicBezTo>
                    <a:pt x="9602" y="10869"/>
                    <a:pt x="9608" y="10871"/>
                    <a:pt x="9612" y="10875"/>
                  </a:cubicBezTo>
                  <a:cubicBezTo>
                    <a:pt x="9700" y="10831"/>
                    <a:pt x="9778" y="10775"/>
                    <a:pt x="9847" y="10700"/>
                  </a:cubicBezTo>
                  <a:cubicBezTo>
                    <a:pt x="9831" y="10683"/>
                    <a:pt x="9858" y="10663"/>
                    <a:pt x="9868" y="10663"/>
                  </a:cubicBezTo>
                  <a:cubicBezTo>
                    <a:pt x="9876" y="10663"/>
                    <a:pt x="9875" y="10673"/>
                    <a:pt x="9847" y="10700"/>
                  </a:cubicBezTo>
                  <a:lnTo>
                    <a:pt x="9872" y="10728"/>
                  </a:lnTo>
                  <a:cubicBezTo>
                    <a:pt x="9966" y="10687"/>
                    <a:pt x="9941" y="10659"/>
                    <a:pt x="9916" y="10634"/>
                  </a:cubicBezTo>
                  <a:lnTo>
                    <a:pt x="10054" y="10499"/>
                  </a:lnTo>
                  <a:cubicBezTo>
                    <a:pt x="10109" y="10444"/>
                    <a:pt x="10164" y="10391"/>
                    <a:pt x="10136" y="10391"/>
                  </a:cubicBezTo>
                  <a:cubicBezTo>
                    <a:pt x="10129" y="10391"/>
                    <a:pt x="10117" y="10394"/>
                    <a:pt x="10098" y="10402"/>
                  </a:cubicBezTo>
                  <a:cubicBezTo>
                    <a:pt x="10073" y="10377"/>
                    <a:pt x="10045" y="10349"/>
                    <a:pt x="10114" y="10280"/>
                  </a:cubicBezTo>
                  <a:cubicBezTo>
                    <a:pt x="10099" y="10263"/>
                    <a:pt x="10127" y="10243"/>
                    <a:pt x="10137" y="10243"/>
                  </a:cubicBezTo>
                  <a:cubicBezTo>
                    <a:pt x="10144" y="10243"/>
                    <a:pt x="10143" y="10253"/>
                    <a:pt x="10114" y="10280"/>
                  </a:cubicBezTo>
                  <a:cubicBezTo>
                    <a:pt x="10129" y="10295"/>
                    <a:pt x="10143" y="10310"/>
                    <a:pt x="10164" y="10310"/>
                  </a:cubicBezTo>
                  <a:cubicBezTo>
                    <a:pt x="10182" y="10310"/>
                    <a:pt x="10204" y="10299"/>
                    <a:pt x="10236" y="10267"/>
                  </a:cubicBezTo>
                  <a:cubicBezTo>
                    <a:pt x="10275" y="10230"/>
                    <a:pt x="10301" y="10222"/>
                    <a:pt x="10316" y="10222"/>
                  </a:cubicBezTo>
                  <a:cubicBezTo>
                    <a:pt x="10328" y="10222"/>
                    <a:pt x="10333" y="10226"/>
                    <a:pt x="10333" y="10226"/>
                  </a:cubicBezTo>
                  <a:cubicBezTo>
                    <a:pt x="10330" y="10248"/>
                    <a:pt x="10334" y="10257"/>
                    <a:pt x="10344" y="10257"/>
                  </a:cubicBezTo>
                  <a:cubicBezTo>
                    <a:pt x="10393" y="10257"/>
                    <a:pt x="10572" y="10038"/>
                    <a:pt x="10609" y="9957"/>
                  </a:cubicBezTo>
                  <a:cubicBezTo>
                    <a:pt x="10677" y="9811"/>
                    <a:pt x="10733" y="9737"/>
                    <a:pt x="10780" y="9737"/>
                  </a:cubicBezTo>
                  <a:cubicBezTo>
                    <a:pt x="10794" y="9737"/>
                    <a:pt x="10807" y="9744"/>
                    <a:pt x="10819" y="9756"/>
                  </a:cubicBezTo>
                  <a:cubicBezTo>
                    <a:pt x="10825" y="9763"/>
                    <a:pt x="10831" y="9766"/>
                    <a:pt x="10838" y="9766"/>
                  </a:cubicBezTo>
                  <a:cubicBezTo>
                    <a:pt x="10888" y="9766"/>
                    <a:pt x="10955" y="9604"/>
                    <a:pt x="10947" y="9471"/>
                  </a:cubicBezTo>
                  <a:lnTo>
                    <a:pt x="10941" y="9321"/>
                  </a:lnTo>
                  <a:lnTo>
                    <a:pt x="11016" y="9402"/>
                  </a:lnTo>
                  <a:cubicBezTo>
                    <a:pt x="11067" y="9415"/>
                    <a:pt x="11104" y="9424"/>
                    <a:pt x="11133" y="9424"/>
                  </a:cubicBezTo>
                  <a:cubicBezTo>
                    <a:pt x="11205" y="9424"/>
                    <a:pt x="11237" y="9371"/>
                    <a:pt x="11348" y="9189"/>
                  </a:cubicBezTo>
                  <a:cubicBezTo>
                    <a:pt x="11428" y="9074"/>
                    <a:pt x="11451" y="9040"/>
                    <a:pt x="11467" y="9040"/>
                  </a:cubicBezTo>
                  <a:cubicBezTo>
                    <a:pt x="11474" y="9040"/>
                    <a:pt x="11479" y="9046"/>
                    <a:pt x="11486" y="9054"/>
                  </a:cubicBezTo>
                  <a:cubicBezTo>
                    <a:pt x="11490" y="9058"/>
                    <a:pt x="11494" y="9059"/>
                    <a:pt x="11499" y="9059"/>
                  </a:cubicBezTo>
                  <a:cubicBezTo>
                    <a:pt x="11532" y="9059"/>
                    <a:pt x="11608" y="8986"/>
                    <a:pt x="11790" y="8810"/>
                  </a:cubicBezTo>
                  <a:cubicBezTo>
                    <a:pt x="11997" y="8609"/>
                    <a:pt x="12066" y="8540"/>
                    <a:pt x="12041" y="8512"/>
                  </a:cubicBezTo>
                  <a:lnTo>
                    <a:pt x="12179" y="8377"/>
                  </a:lnTo>
                  <a:cubicBezTo>
                    <a:pt x="12297" y="8365"/>
                    <a:pt x="12407" y="8214"/>
                    <a:pt x="12301" y="8214"/>
                  </a:cubicBezTo>
                  <a:cubicBezTo>
                    <a:pt x="12298" y="8214"/>
                    <a:pt x="12295" y="8214"/>
                    <a:pt x="12292" y="8214"/>
                  </a:cubicBezTo>
                  <a:lnTo>
                    <a:pt x="12433" y="8080"/>
                  </a:lnTo>
                  <a:lnTo>
                    <a:pt x="12458" y="8108"/>
                  </a:lnTo>
                  <a:cubicBezTo>
                    <a:pt x="12460" y="8110"/>
                    <a:pt x="12463" y="8111"/>
                    <a:pt x="12466" y="8111"/>
                  </a:cubicBezTo>
                  <a:cubicBezTo>
                    <a:pt x="12509" y="8111"/>
                    <a:pt x="12669" y="7957"/>
                    <a:pt x="13178" y="7462"/>
                  </a:cubicBezTo>
                  <a:cubicBezTo>
                    <a:pt x="13802" y="6854"/>
                    <a:pt x="13871" y="6785"/>
                    <a:pt x="13821" y="6732"/>
                  </a:cubicBezTo>
                  <a:cubicBezTo>
                    <a:pt x="13833" y="6640"/>
                    <a:pt x="13875" y="6578"/>
                    <a:pt x="13918" y="6578"/>
                  </a:cubicBezTo>
                  <a:cubicBezTo>
                    <a:pt x="13932" y="6578"/>
                    <a:pt x="13946" y="6584"/>
                    <a:pt x="13959" y="6597"/>
                  </a:cubicBezTo>
                  <a:cubicBezTo>
                    <a:pt x="13965" y="6603"/>
                    <a:pt x="13974" y="6606"/>
                    <a:pt x="13985" y="6606"/>
                  </a:cubicBezTo>
                  <a:cubicBezTo>
                    <a:pt x="14022" y="6606"/>
                    <a:pt x="14074" y="6578"/>
                    <a:pt x="14053" y="6557"/>
                  </a:cubicBezTo>
                  <a:cubicBezTo>
                    <a:pt x="14053" y="6557"/>
                    <a:pt x="14194" y="6422"/>
                    <a:pt x="14288" y="6381"/>
                  </a:cubicBezTo>
                  <a:cubicBezTo>
                    <a:pt x="14548" y="6234"/>
                    <a:pt x="14592" y="6140"/>
                    <a:pt x="14567" y="6112"/>
                  </a:cubicBezTo>
                  <a:lnTo>
                    <a:pt x="14567" y="6112"/>
                  </a:lnTo>
                  <a:cubicBezTo>
                    <a:pt x="14551" y="6113"/>
                    <a:pt x="14539" y="6114"/>
                    <a:pt x="14530" y="6114"/>
                  </a:cubicBezTo>
                  <a:cubicBezTo>
                    <a:pt x="14468" y="6114"/>
                    <a:pt x="14551" y="6078"/>
                    <a:pt x="14636" y="6043"/>
                  </a:cubicBezTo>
                  <a:cubicBezTo>
                    <a:pt x="14730" y="6005"/>
                    <a:pt x="14827" y="5964"/>
                    <a:pt x="14799" y="5936"/>
                  </a:cubicBezTo>
                  <a:cubicBezTo>
                    <a:pt x="14840" y="5848"/>
                    <a:pt x="15190" y="5458"/>
                    <a:pt x="15272" y="5458"/>
                  </a:cubicBezTo>
                  <a:cubicBezTo>
                    <a:pt x="15277" y="5458"/>
                    <a:pt x="15281" y="5460"/>
                    <a:pt x="15284" y="5463"/>
                  </a:cubicBezTo>
                  <a:lnTo>
                    <a:pt x="15425" y="5328"/>
                  </a:lnTo>
                  <a:cubicBezTo>
                    <a:pt x="15397" y="5303"/>
                    <a:pt x="15538" y="5165"/>
                    <a:pt x="15676" y="5031"/>
                  </a:cubicBezTo>
                  <a:cubicBezTo>
                    <a:pt x="15793" y="4916"/>
                    <a:pt x="15862" y="4852"/>
                    <a:pt x="15896" y="4852"/>
                  </a:cubicBezTo>
                  <a:cubicBezTo>
                    <a:pt x="15902" y="4852"/>
                    <a:pt x="15907" y="4854"/>
                    <a:pt x="15911" y="4858"/>
                  </a:cubicBezTo>
                  <a:cubicBezTo>
                    <a:pt x="15898" y="4887"/>
                    <a:pt x="15895" y="4901"/>
                    <a:pt x="15901" y="4901"/>
                  </a:cubicBezTo>
                  <a:cubicBezTo>
                    <a:pt x="15914" y="4901"/>
                    <a:pt x="15971" y="4834"/>
                    <a:pt x="16049" y="4723"/>
                  </a:cubicBezTo>
                  <a:cubicBezTo>
                    <a:pt x="16118" y="4654"/>
                    <a:pt x="16137" y="4532"/>
                    <a:pt x="16206" y="4463"/>
                  </a:cubicBezTo>
                  <a:cubicBezTo>
                    <a:pt x="16181" y="4438"/>
                    <a:pt x="16225" y="4341"/>
                    <a:pt x="16293" y="4275"/>
                  </a:cubicBezTo>
                  <a:lnTo>
                    <a:pt x="16319" y="4300"/>
                  </a:lnTo>
                  <a:lnTo>
                    <a:pt x="16372" y="4357"/>
                  </a:lnTo>
                  <a:cubicBezTo>
                    <a:pt x="16441" y="4291"/>
                    <a:pt x="16510" y="4222"/>
                    <a:pt x="16485" y="4194"/>
                  </a:cubicBezTo>
                  <a:cubicBezTo>
                    <a:pt x="16579" y="4153"/>
                    <a:pt x="16648" y="4087"/>
                    <a:pt x="16785" y="3953"/>
                  </a:cubicBezTo>
                  <a:cubicBezTo>
                    <a:pt x="16926" y="3818"/>
                    <a:pt x="17064" y="3683"/>
                    <a:pt x="17108" y="3586"/>
                  </a:cubicBezTo>
                  <a:cubicBezTo>
                    <a:pt x="17230" y="3573"/>
                    <a:pt x="17647" y="3169"/>
                    <a:pt x="17663" y="3047"/>
                  </a:cubicBezTo>
                  <a:cubicBezTo>
                    <a:pt x="17638" y="3019"/>
                    <a:pt x="17707" y="2953"/>
                    <a:pt x="17801" y="2912"/>
                  </a:cubicBezTo>
                  <a:cubicBezTo>
                    <a:pt x="17898" y="2871"/>
                    <a:pt x="17898" y="2871"/>
                    <a:pt x="17942" y="2777"/>
                  </a:cubicBezTo>
                  <a:cubicBezTo>
                    <a:pt x="17986" y="2683"/>
                    <a:pt x="18080" y="2643"/>
                    <a:pt x="18174" y="2602"/>
                  </a:cubicBezTo>
                  <a:cubicBezTo>
                    <a:pt x="18280" y="2596"/>
                    <a:pt x="18371" y="2527"/>
                    <a:pt x="18409" y="2426"/>
                  </a:cubicBezTo>
                  <a:cubicBezTo>
                    <a:pt x="18503" y="2295"/>
                    <a:pt x="18612" y="2173"/>
                    <a:pt x="18732" y="2063"/>
                  </a:cubicBezTo>
                  <a:cubicBezTo>
                    <a:pt x="18833" y="1936"/>
                    <a:pt x="18901" y="1869"/>
                    <a:pt x="18866" y="1869"/>
                  </a:cubicBezTo>
                  <a:cubicBezTo>
                    <a:pt x="18858" y="1869"/>
                    <a:pt x="18846" y="1872"/>
                    <a:pt x="18829" y="1878"/>
                  </a:cubicBezTo>
                  <a:cubicBezTo>
                    <a:pt x="18804" y="1850"/>
                    <a:pt x="18854" y="1756"/>
                    <a:pt x="18854" y="1756"/>
                  </a:cubicBezTo>
                  <a:cubicBezTo>
                    <a:pt x="18922" y="1669"/>
                    <a:pt x="18960" y="1638"/>
                    <a:pt x="18969" y="1638"/>
                  </a:cubicBezTo>
                  <a:cubicBezTo>
                    <a:pt x="18977" y="1638"/>
                    <a:pt x="18963" y="1660"/>
                    <a:pt x="18929" y="1690"/>
                  </a:cubicBezTo>
                  <a:cubicBezTo>
                    <a:pt x="18867" y="1769"/>
                    <a:pt x="18854" y="1793"/>
                    <a:pt x="18868" y="1793"/>
                  </a:cubicBezTo>
                  <a:cubicBezTo>
                    <a:pt x="18883" y="1793"/>
                    <a:pt x="18927" y="1767"/>
                    <a:pt x="18976" y="1749"/>
                  </a:cubicBezTo>
                  <a:cubicBezTo>
                    <a:pt x="19070" y="1709"/>
                    <a:pt x="19227" y="1593"/>
                    <a:pt x="19308" y="1539"/>
                  </a:cubicBezTo>
                  <a:cubicBezTo>
                    <a:pt x="19390" y="1483"/>
                    <a:pt x="19546" y="1364"/>
                    <a:pt x="19631" y="1314"/>
                  </a:cubicBezTo>
                  <a:cubicBezTo>
                    <a:pt x="19904" y="1201"/>
                    <a:pt x="19985" y="1154"/>
                    <a:pt x="19969" y="1120"/>
                  </a:cubicBezTo>
                  <a:lnTo>
                    <a:pt x="19951" y="1088"/>
                  </a:lnTo>
                  <a:cubicBezTo>
                    <a:pt x="20007" y="1088"/>
                    <a:pt x="20283" y="982"/>
                    <a:pt x="20549" y="866"/>
                  </a:cubicBezTo>
                  <a:cubicBezTo>
                    <a:pt x="20822" y="759"/>
                    <a:pt x="21098" y="659"/>
                    <a:pt x="21132" y="602"/>
                  </a:cubicBezTo>
                  <a:lnTo>
                    <a:pt x="21141" y="640"/>
                  </a:lnTo>
                  <a:cubicBezTo>
                    <a:pt x="21145" y="652"/>
                    <a:pt x="21159" y="658"/>
                    <a:pt x="21185" y="658"/>
                  </a:cubicBezTo>
                  <a:cubicBezTo>
                    <a:pt x="21232" y="658"/>
                    <a:pt x="21315" y="640"/>
                    <a:pt x="21436" y="612"/>
                  </a:cubicBezTo>
                  <a:cubicBezTo>
                    <a:pt x="21483" y="602"/>
                    <a:pt x="21599" y="559"/>
                    <a:pt x="21740" y="527"/>
                  </a:cubicBezTo>
                  <a:cubicBezTo>
                    <a:pt x="21884" y="499"/>
                    <a:pt x="22053" y="468"/>
                    <a:pt x="22198" y="449"/>
                  </a:cubicBezTo>
                  <a:cubicBezTo>
                    <a:pt x="22589" y="424"/>
                    <a:pt x="22881" y="421"/>
                    <a:pt x="22884" y="389"/>
                  </a:cubicBezTo>
                  <a:cubicBezTo>
                    <a:pt x="22981" y="396"/>
                    <a:pt x="22981" y="396"/>
                    <a:pt x="22978" y="433"/>
                  </a:cubicBezTo>
                  <a:cubicBezTo>
                    <a:pt x="22881" y="465"/>
                    <a:pt x="22978" y="471"/>
                    <a:pt x="23072" y="477"/>
                  </a:cubicBezTo>
                  <a:cubicBezTo>
                    <a:pt x="23079" y="478"/>
                    <a:pt x="23086" y="478"/>
                    <a:pt x="23092" y="478"/>
                  </a:cubicBezTo>
                  <a:cubicBezTo>
                    <a:pt x="23170" y="478"/>
                    <a:pt x="23173" y="443"/>
                    <a:pt x="23178" y="408"/>
                  </a:cubicBezTo>
                  <a:cubicBezTo>
                    <a:pt x="23178" y="393"/>
                    <a:pt x="23199" y="383"/>
                    <a:pt x="23238" y="383"/>
                  </a:cubicBezTo>
                  <a:cubicBezTo>
                    <a:pt x="23287" y="383"/>
                    <a:pt x="23366" y="398"/>
                    <a:pt x="23470" y="436"/>
                  </a:cubicBezTo>
                  <a:cubicBezTo>
                    <a:pt x="23595" y="477"/>
                    <a:pt x="23724" y="505"/>
                    <a:pt x="23852" y="524"/>
                  </a:cubicBezTo>
                  <a:cubicBezTo>
                    <a:pt x="23996" y="549"/>
                    <a:pt x="24137" y="587"/>
                    <a:pt x="24241" y="590"/>
                  </a:cubicBezTo>
                  <a:cubicBezTo>
                    <a:pt x="24335" y="615"/>
                    <a:pt x="24429" y="637"/>
                    <a:pt x="24419" y="675"/>
                  </a:cubicBezTo>
                  <a:cubicBezTo>
                    <a:pt x="24548" y="778"/>
                    <a:pt x="24711" y="838"/>
                    <a:pt x="24877" y="838"/>
                  </a:cubicBezTo>
                  <a:cubicBezTo>
                    <a:pt x="24968" y="872"/>
                    <a:pt x="24968" y="872"/>
                    <a:pt x="24955" y="906"/>
                  </a:cubicBezTo>
                  <a:cubicBezTo>
                    <a:pt x="25011" y="962"/>
                    <a:pt x="25012" y="997"/>
                    <a:pt x="25065" y="997"/>
                  </a:cubicBezTo>
                  <a:cubicBezTo>
                    <a:pt x="25081" y="997"/>
                    <a:pt x="25101" y="994"/>
                    <a:pt x="25128" y="988"/>
                  </a:cubicBezTo>
                  <a:cubicBezTo>
                    <a:pt x="25240" y="1019"/>
                    <a:pt x="25347" y="1060"/>
                    <a:pt x="25447" y="1110"/>
                  </a:cubicBezTo>
                  <a:cubicBezTo>
                    <a:pt x="25548" y="1163"/>
                    <a:pt x="25642" y="1232"/>
                    <a:pt x="25726" y="1308"/>
                  </a:cubicBezTo>
                  <a:cubicBezTo>
                    <a:pt x="25790" y="1347"/>
                    <a:pt x="25856" y="1386"/>
                    <a:pt x="25892" y="1386"/>
                  </a:cubicBezTo>
                  <a:cubicBezTo>
                    <a:pt x="25902" y="1386"/>
                    <a:pt x="25910" y="1383"/>
                    <a:pt x="25914" y="1377"/>
                  </a:cubicBezTo>
                  <a:cubicBezTo>
                    <a:pt x="25921" y="1365"/>
                    <a:pt x="25928" y="1354"/>
                    <a:pt x="25933" y="1346"/>
                  </a:cubicBezTo>
                  <a:lnTo>
                    <a:pt x="25933" y="1346"/>
                  </a:lnTo>
                  <a:cubicBezTo>
                    <a:pt x="25977" y="1458"/>
                    <a:pt x="25974" y="1458"/>
                    <a:pt x="26096" y="1458"/>
                  </a:cubicBezTo>
                  <a:cubicBezTo>
                    <a:pt x="26100" y="1452"/>
                    <a:pt x="26107" y="1449"/>
                    <a:pt x="26114" y="1449"/>
                  </a:cubicBezTo>
                  <a:cubicBezTo>
                    <a:pt x="26145" y="1449"/>
                    <a:pt x="26192" y="1492"/>
                    <a:pt x="26174" y="1518"/>
                  </a:cubicBezTo>
                  <a:cubicBezTo>
                    <a:pt x="26209" y="1574"/>
                    <a:pt x="26256" y="1621"/>
                    <a:pt x="26306" y="1665"/>
                  </a:cubicBezTo>
                  <a:cubicBezTo>
                    <a:pt x="26416" y="1737"/>
                    <a:pt x="26519" y="1815"/>
                    <a:pt x="26616" y="1903"/>
                  </a:cubicBezTo>
                  <a:cubicBezTo>
                    <a:pt x="26798" y="2044"/>
                    <a:pt x="26961" y="2201"/>
                    <a:pt x="27111" y="2376"/>
                  </a:cubicBezTo>
                  <a:cubicBezTo>
                    <a:pt x="27603" y="2950"/>
                    <a:pt x="27732" y="3227"/>
                    <a:pt x="27774" y="3227"/>
                  </a:cubicBezTo>
                  <a:cubicBezTo>
                    <a:pt x="27776" y="3227"/>
                    <a:pt x="27777" y="3226"/>
                    <a:pt x="27779" y="3225"/>
                  </a:cubicBezTo>
                  <a:cubicBezTo>
                    <a:pt x="27860" y="3294"/>
                    <a:pt x="27860" y="3294"/>
                    <a:pt x="27876" y="3398"/>
                  </a:cubicBezTo>
                  <a:cubicBezTo>
                    <a:pt x="27892" y="3501"/>
                    <a:pt x="27942" y="3583"/>
                    <a:pt x="27979" y="3674"/>
                  </a:cubicBezTo>
                  <a:cubicBezTo>
                    <a:pt x="28017" y="3764"/>
                    <a:pt x="28058" y="3855"/>
                    <a:pt x="28023" y="3868"/>
                  </a:cubicBezTo>
                  <a:cubicBezTo>
                    <a:pt x="28077" y="3912"/>
                    <a:pt x="28117" y="3968"/>
                    <a:pt x="28139" y="4034"/>
                  </a:cubicBezTo>
                  <a:cubicBezTo>
                    <a:pt x="28105" y="4047"/>
                    <a:pt x="28142" y="4134"/>
                    <a:pt x="28208" y="4216"/>
                  </a:cubicBezTo>
                  <a:cubicBezTo>
                    <a:pt x="28308" y="4285"/>
                    <a:pt x="28312" y="4285"/>
                    <a:pt x="28240" y="4310"/>
                  </a:cubicBezTo>
                  <a:cubicBezTo>
                    <a:pt x="28208" y="4320"/>
                    <a:pt x="28243" y="4527"/>
                    <a:pt x="28259" y="4527"/>
                  </a:cubicBezTo>
                  <a:cubicBezTo>
                    <a:pt x="28262" y="4527"/>
                    <a:pt x="28264" y="4520"/>
                    <a:pt x="28265" y="4504"/>
                  </a:cubicBezTo>
                  <a:cubicBezTo>
                    <a:pt x="28266" y="4504"/>
                    <a:pt x="28266" y="4504"/>
                    <a:pt x="28267" y="4504"/>
                  </a:cubicBezTo>
                  <a:cubicBezTo>
                    <a:pt x="28305" y="4504"/>
                    <a:pt x="28366" y="4682"/>
                    <a:pt x="28418" y="4767"/>
                  </a:cubicBezTo>
                  <a:cubicBezTo>
                    <a:pt x="28440" y="4864"/>
                    <a:pt x="28462" y="4962"/>
                    <a:pt x="28424" y="4968"/>
                  </a:cubicBezTo>
                  <a:cubicBezTo>
                    <a:pt x="28421" y="5068"/>
                    <a:pt x="28522" y="5544"/>
                    <a:pt x="28572" y="5642"/>
                  </a:cubicBezTo>
                  <a:cubicBezTo>
                    <a:pt x="28573" y="5641"/>
                    <a:pt x="28574" y="5641"/>
                    <a:pt x="28575" y="5641"/>
                  </a:cubicBezTo>
                  <a:cubicBezTo>
                    <a:pt x="28610" y="5641"/>
                    <a:pt x="28621" y="5736"/>
                    <a:pt x="28584" y="5739"/>
                  </a:cubicBezTo>
                  <a:cubicBezTo>
                    <a:pt x="28544" y="5739"/>
                    <a:pt x="28550" y="5839"/>
                    <a:pt x="28553" y="5936"/>
                  </a:cubicBezTo>
                  <a:cubicBezTo>
                    <a:pt x="28594" y="6033"/>
                    <a:pt x="28556" y="6033"/>
                    <a:pt x="28518" y="6033"/>
                  </a:cubicBezTo>
                  <a:cubicBezTo>
                    <a:pt x="28508" y="6008"/>
                    <a:pt x="28500" y="5997"/>
                    <a:pt x="28494" y="5997"/>
                  </a:cubicBezTo>
                  <a:cubicBezTo>
                    <a:pt x="28480" y="5997"/>
                    <a:pt x="28482" y="6085"/>
                    <a:pt x="28487" y="6228"/>
                  </a:cubicBezTo>
                  <a:cubicBezTo>
                    <a:pt x="28512" y="6278"/>
                    <a:pt x="28509" y="6397"/>
                    <a:pt x="28506" y="6544"/>
                  </a:cubicBezTo>
                  <a:cubicBezTo>
                    <a:pt x="28506" y="6698"/>
                    <a:pt x="28493" y="6851"/>
                    <a:pt x="28468" y="7002"/>
                  </a:cubicBezTo>
                  <a:cubicBezTo>
                    <a:pt x="28399" y="7484"/>
                    <a:pt x="28393" y="7581"/>
                    <a:pt x="28418" y="7795"/>
                  </a:cubicBezTo>
                  <a:lnTo>
                    <a:pt x="28468" y="7914"/>
                  </a:lnTo>
                  <a:lnTo>
                    <a:pt x="28396" y="7892"/>
                  </a:lnTo>
                  <a:cubicBezTo>
                    <a:pt x="28393" y="7891"/>
                    <a:pt x="28390" y="7890"/>
                    <a:pt x="28386" y="7890"/>
                  </a:cubicBezTo>
                  <a:cubicBezTo>
                    <a:pt x="28344" y="7890"/>
                    <a:pt x="28261" y="7951"/>
                    <a:pt x="28261" y="7951"/>
                  </a:cubicBezTo>
                  <a:cubicBezTo>
                    <a:pt x="28227" y="8042"/>
                    <a:pt x="28265" y="8055"/>
                    <a:pt x="28299" y="8067"/>
                  </a:cubicBezTo>
                  <a:cubicBezTo>
                    <a:pt x="28334" y="8080"/>
                    <a:pt x="28299" y="8174"/>
                    <a:pt x="28199" y="8343"/>
                  </a:cubicBezTo>
                  <a:cubicBezTo>
                    <a:pt x="28102" y="8515"/>
                    <a:pt x="28048" y="8597"/>
                    <a:pt x="28042" y="8703"/>
                  </a:cubicBezTo>
                  <a:cubicBezTo>
                    <a:pt x="28004" y="8797"/>
                    <a:pt x="27948" y="8882"/>
                    <a:pt x="27879" y="8951"/>
                  </a:cubicBezTo>
                  <a:cubicBezTo>
                    <a:pt x="27838" y="9039"/>
                    <a:pt x="27832" y="9036"/>
                    <a:pt x="27867" y="9057"/>
                  </a:cubicBezTo>
                  <a:cubicBezTo>
                    <a:pt x="27898" y="9076"/>
                    <a:pt x="27848" y="9161"/>
                    <a:pt x="27763" y="9224"/>
                  </a:cubicBezTo>
                  <a:cubicBezTo>
                    <a:pt x="27647" y="9267"/>
                    <a:pt x="27500" y="9518"/>
                    <a:pt x="27522" y="9534"/>
                  </a:cubicBezTo>
                  <a:cubicBezTo>
                    <a:pt x="27553" y="9556"/>
                    <a:pt x="27494" y="9634"/>
                    <a:pt x="27434" y="9712"/>
                  </a:cubicBezTo>
                  <a:cubicBezTo>
                    <a:pt x="27371" y="9791"/>
                    <a:pt x="27318" y="9879"/>
                    <a:pt x="27287" y="9973"/>
                  </a:cubicBezTo>
                  <a:cubicBezTo>
                    <a:pt x="27224" y="10051"/>
                    <a:pt x="27155" y="10120"/>
                    <a:pt x="27155" y="10120"/>
                  </a:cubicBezTo>
                  <a:cubicBezTo>
                    <a:pt x="27138" y="10138"/>
                    <a:pt x="27128" y="10145"/>
                    <a:pt x="27123" y="10145"/>
                  </a:cubicBezTo>
                  <a:cubicBezTo>
                    <a:pt x="27108" y="10145"/>
                    <a:pt x="27143" y="10077"/>
                    <a:pt x="27193" y="10023"/>
                  </a:cubicBezTo>
                  <a:lnTo>
                    <a:pt x="27193" y="10023"/>
                  </a:lnTo>
                  <a:lnTo>
                    <a:pt x="27099" y="10070"/>
                  </a:lnTo>
                  <a:cubicBezTo>
                    <a:pt x="26964" y="10211"/>
                    <a:pt x="26898" y="10283"/>
                    <a:pt x="26858" y="10383"/>
                  </a:cubicBezTo>
                  <a:cubicBezTo>
                    <a:pt x="26848" y="10458"/>
                    <a:pt x="26844" y="10487"/>
                    <a:pt x="26832" y="10487"/>
                  </a:cubicBezTo>
                  <a:cubicBezTo>
                    <a:pt x="26824" y="10487"/>
                    <a:pt x="26812" y="10474"/>
                    <a:pt x="26792" y="10452"/>
                  </a:cubicBezTo>
                  <a:cubicBezTo>
                    <a:pt x="26786" y="10446"/>
                    <a:pt x="26777" y="10443"/>
                    <a:pt x="26766" y="10443"/>
                  </a:cubicBezTo>
                  <a:cubicBezTo>
                    <a:pt x="26726" y="10443"/>
                    <a:pt x="26660" y="10484"/>
                    <a:pt x="26626" y="10559"/>
                  </a:cubicBezTo>
                  <a:cubicBezTo>
                    <a:pt x="26611" y="10656"/>
                    <a:pt x="26548" y="10702"/>
                    <a:pt x="26510" y="10702"/>
                  </a:cubicBezTo>
                  <a:cubicBezTo>
                    <a:pt x="26501" y="10702"/>
                    <a:pt x="26493" y="10699"/>
                    <a:pt x="26488" y="10693"/>
                  </a:cubicBezTo>
                  <a:cubicBezTo>
                    <a:pt x="26494" y="10647"/>
                    <a:pt x="26497" y="10618"/>
                    <a:pt x="26487" y="10618"/>
                  </a:cubicBezTo>
                  <a:cubicBezTo>
                    <a:pt x="26471" y="10618"/>
                    <a:pt x="26418" y="10695"/>
                    <a:pt x="26278" y="10897"/>
                  </a:cubicBezTo>
                  <a:cubicBezTo>
                    <a:pt x="26140" y="11032"/>
                    <a:pt x="25889" y="11329"/>
                    <a:pt x="25679" y="11530"/>
                  </a:cubicBezTo>
                  <a:cubicBezTo>
                    <a:pt x="25403" y="11800"/>
                    <a:pt x="25262" y="11937"/>
                    <a:pt x="25168" y="11975"/>
                  </a:cubicBezTo>
                  <a:cubicBezTo>
                    <a:pt x="25163" y="11970"/>
                    <a:pt x="25158" y="11966"/>
                    <a:pt x="25153" y="11963"/>
                  </a:cubicBezTo>
                  <a:lnTo>
                    <a:pt x="25153" y="11963"/>
                  </a:lnTo>
                  <a:cubicBezTo>
                    <a:pt x="25182" y="12015"/>
                    <a:pt x="25108" y="12088"/>
                    <a:pt x="24915" y="12273"/>
                  </a:cubicBezTo>
                  <a:cubicBezTo>
                    <a:pt x="24683" y="12448"/>
                    <a:pt x="24570" y="12611"/>
                    <a:pt x="24526" y="12705"/>
                  </a:cubicBezTo>
                  <a:lnTo>
                    <a:pt x="24664" y="12570"/>
                  </a:lnTo>
                  <a:lnTo>
                    <a:pt x="24664" y="12570"/>
                  </a:lnTo>
                  <a:cubicBezTo>
                    <a:pt x="24717" y="12627"/>
                    <a:pt x="24648" y="12693"/>
                    <a:pt x="24482" y="12802"/>
                  </a:cubicBezTo>
                  <a:cubicBezTo>
                    <a:pt x="24450" y="12833"/>
                    <a:pt x="24428" y="12843"/>
                    <a:pt x="24410" y="12843"/>
                  </a:cubicBezTo>
                  <a:cubicBezTo>
                    <a:pt x="24389" y="12843"/>
                    <a:pt x="24375" y="12828"/>
                    <a:pt x="24360" y="12815"/>
                  </a:cubicBezTo>
                  <a:cubicBezTo>
                    <a:pt x="24354" y="12808"/>
                    <a:pt x="24345" y="12805"/>
                    <a:pt x="24333" y="12805"/>
                  </a:cubicBezTo>
                  <a:cubicBezTo>
                    <a:pt x="24293" y="12805"/>
                    <a:pt x="24224" y="12840"/>
                    <a:pt x="24169" y="12893"/>
                  </a:cubicBezTo>
                  <a:cubicBezTo>
                    <a:pt x="24114" y="12948"/>
                    <a:pt x="24060" y="13000"/>
                    <a:pt x="24087" y="13000"/>
                  </a:cubicBezTo>
                  <a:cubicBezTo>
                    <a:pt x="24094" y="13000"/>
                    <a:pt x="24107" y="12996"/>
                    <a:pt x="24128" y="12987"/>
                  </a:cubicBezTo>
                  <a:lnTo>
                    <a:pt x="24128" y="12987"/>
                  </a:lnTo>
                  <a:cubicBezTo>
                    <a:pt x="24153" y="13015"/>
                    <a:pt x="24153" y="13015"/>
                    <a:pt x="24084" y="13084"/>
                  </a:cubicBezTo>
                  <a:cubicBezTo>
                    <a:pt x="24009" y="13147"/>
                    <a:pt x="23946" y="13225"/>
                    <a:pt x="23899" y="13313"/>
                  </a:cubicBezTo>
                  <a:cubicBezTo>
                    <a:pt x="23927" y="13341"/>
                    <a:pt x="23858" y="13407"/>
                    <a:pt x="23786" y="13476"/>
                  </a:cubicBezTo>
                  <a:cubicBezTo>
                    <a:pt x="23692" y="13517"/>
                    <a:pt x="23554" y="13652"/>
                    <a:pt x="23554" y="13652"/>
                  </a:cubicBezTo>
                  <a:lnTo>
                    <a:pt x="23526" y="13623"/>
                  </a:lnTo>
                  <a:cubicBezTo>
                    <a:pt x="23520" y="13616"/>
                    <a:pt x="23509" y="13613"/>
                    <a:pt x="23496" y="13613"/>
                  </a:cubicBezTo>
                  <a:cubicBezTo>
                    <a:pt x="23459" y="13613"/>
                    <a:pt x="23407" y="13636"/>
                    <a:pt x="23407" y="13636"/>
                  </a:cubicBezTo>
                  <a:cubicBezTo>
                    <a:pt x="23338" y="13702"/>
                    <a:pt x="23363" y="13730"/>
                    <a:pt x="23363" y="13730"/>
                  </a:cubicBezTo>
                  <a:cubicBezTo>
                    <a:pt x="23370" y="13736"/>
                    <a:pt x="23269" y="13843"/>
                    <a:pt x="23116" y="14003"/>
                  </a:cubicBezTo>
                  <a:lnTo>
                    <a:pt x="22527" y="14589"/>
                  </a:lnTo>
                  <a:cubicBezTo>
                    <a:pt x="22085" y="15021"/>
                    <a:pt x="21618" y="15479"/>
                    <a:pt x="21514" y="15579"/>
                  </a:cubicBezTo>
                  <a:cubicBezTo>
                    <a:pt x="21365" y="15679"/>
                    <a:pt x="21176" y="15856"/>
                    <a:pt x="21220" y="15856"/>
                  </a:cubicBezTo>
                  <a:cubicBezTo>
                    <a:pt x="21224" y="15856"/>
                    <a:pt x="21230" y="15855"/>
                    <a:pt x="21239" y="15852"/>
                  </a:cubicBezTo>
                  <a:lnTo>
                    <a:pt x="21239" y="15852"/>
                  </a:lnTo>
                  <a:cubicBezTo>
                    <a:pt x="21264" y="15877"/>
                    <a:pt x="20916" y="16215"/>
                    <a:pt x="20499" y="16619"/>
                  </a:cubicBezTo>
                  <a:cubicBezTo>
                    <a:pt x="20013" y="17093"/>
                    <a:pt x="19665" y="17431"/>
                    <a:pt x="19694" y="17456"/>
                  </a:cubicBezTo>
                  <a:lnTo>
                    <a:pt x="19484" y="17660"/>
                  </a:lnTo>
                  <a:cubicBezTo>
                    <a:pt x="19346" y="17795"/>
                    <a:pt x="19233" y="17957"/>
                    <a:pt x="19164" y="18023"/>
                  </a:cubicBezTo>
                  <a:cubicBezTo>
                    <a:pt x="19135" y="18087"/>
                    <a:pt x="19095" y="18138"/>
                    <a:pt x="19084" y="18138"/>
                  </a:cubicBezTo>
                  <a:cubicBezTo>
                    <a:pt x="19078" y="18138"/>
                    <a:pt x="19080" y="18124"/>
                    <a:pt x="19095" y="18092"/>
                  </a:cubicBezTo>
                  <a:cubicBezTo>
                    <a:pt x="19080" y="18077"/>
                    <a:pt x="19066" y="18062"/>
                    <a:pt x="19045" y="18062"/>
                  </a:cubicBezTo>
                  <a:cubicBezTo>
                    <a:pt x="19027" y="18062"/>
                    <a:pt x="19005" y="18073"/>
                    <a:pt x="18973" y="18105"/>
                  </a:cubicBezTo>
                  <a:cubicBezTo>
                    <a:pt x="18835" y="18240"/>
                    <a:pt x="18860" y="18268"/>
                    <a:pt x="18885" y="18296"/>
                  </a:cubicBezTo>
                  <a:cubicBezTo>
                    <a:pt x="18910" y="18321"/>
                    <a:pt x="18841" y="18390"/>
                    <a:pt x="18841" y="18390"/>
                  </a:cubicBezTo>
                  <a:cubicBezTo>
                    <a:pt x="18799" y="18431"/>
                    <a:pt x="18782" y="18446"/>
                    <a:pt x="18770" y="18446"/>
                  </a:cubicBezTo>
                  <a:cubicBezTo>
                    <a:pt x="18763" y="18446"/>
                    <a:pt x="18757" y="18440"/>
                    <a:pt x="18747" y="18431"/>
                  </a:cubicBezTo>
                  <a:lnTo>
                    <a:pt x="18694" y="18374"/>
                  </a:lnTo>
                  <a:lnTo>
                    <a:pt x="18625" y="18443"/>
                  </a:lnTo>
                  <a:cubicBezTo>
                    <a:pt x="18650" y="18468"/>
                    <a:pt x="18581" y="18537"/>
                    <a:pt x="18581" y="18537"/>
                  </a:cubicBezTo>
                  <a:cubicBezTo>
                    <a:pt x="18545" y="18572"/>
                    <a:pt x="18528" y="18588"/>
                    <a:pt x="18512" y="18588"/>
                  </a:cubicBezTo>
                  <a:cubicBezTo>
                    <a:pt x="18497" y="18588"/>
                    <a:pt x="18484" y="18575"/>
                    <a:pt x="18459" y="18550"/>
                  </a:cubicBezTo>
                  <a:cubicBezTo>
                    <a:pt x="18447" y="18536"/>
                    <a:pt x="18434" y="18530"/>
                    <a:pt x="18420" y="18530"/>
                  </a:cubicBezTo>
                  <a:cubicBezTo>
                    <a:pt x="18378" y="18530"/>
                    <a:pt x="18335" y="18592"/>
                    <a:pt x="18321" y="18685"/>
                  </a:cubicBezTo>
                  <a:lnTo>
                    <a:pt x="18208" y="18847"/>
                  </a:lnTo>
                  <a:cubicBezTo>
                    <a:pt x="18086" y="18860"/>
                    <a:pt x="18001" y="19048"/>
                    <a:pt x="17958" y="19145"/>
                  </a:cubicBezTo>
                  <a:cubicBezTo>
                    <a:pt x="17835" y="19158"/>
                    <a:pt x="17766" y="19224"/>
                    <a:pt x="17748" y="19346"/>
                  </a:cubicBezTo>
                  <a:cubicBezTo>
                    <a:pt x="17776" y="19374"/>
                    <a:pt x="17704" y="19443"/>
                    <a:pt x="17610" y="19481"/>
                  </a:cubicBezTo>
                  <a:cubicBezTo>
                    <a:pt x="17516" y="19521"/>
                    <a:pt x="17444" y="19590"/>
                    <a:pt x="17306" y="19725"/>
                  </a:cubicBezTo>
                  <a:cubicBezTo>
                    <a:pt x="17262" y="19819"/>
                    <a:pt x="16776" y="20292"/>
                    <a:pt x="16221" y="20831"/>
                  </a:cubicBezTo>
                  <a:cubicBezTo>
                    <a:pt x="15598" y="21439"/>
                    <a:pt x="15181" y="21843"/>
                    <a:pt x="15206" y="21872"/>
                  </a:cubicBezTo>
                  <a:cubicBezTo>
                    <a:pt x="15162" y="21922"/>
                    <a:pt x="15106" y="21959"/>
                    <a:pt x="15043" y="21978"/>
                  </a:cubicBezTo>
                  <a:cubicBezTo>
                    <a:pt x="15039" y="21974"/>
                    <a:pt x="15034" y="21972"/>
                    <a:pt x="15028" y="21972"/>
                  </a:cubicBezTo>
                  <a:cubicBezTo>
                    <a:pt x="14995" y="21972"/>
                    <a:pt x="14944" y="22037"/>
                    <a:pt x="14930" y="22141"/>
                  </a:cubicBezTo>
                  <a:cubicBezTo>
                    <a:pt x="14902" y="22203"/>
                    <a:pt x="14902" y="22236"/>
                    <a:pt x="14891" y="22236"/>
                  </a:cubicBezTo>
                  <a:cubicBezTo>
                    <a:pt x="14886" y="22236"/>
                    <a:pt x="14877" y="22226"/>
                    <a:pt x="14858" y="22207"/>
                  </a:cubicBezTo>
                  <a:cubicBezTo>
                    <a:pt x="14856" y="22205"/>
                    <a:pt x="14854" y="22204"/>
                    <a:pt x="14850" y="22204"/>
                  </a:cubicBezTo>
                  <a:cubicBezTo>
                    <a:pt x="14810" y="22204"/>
                    <a:pt x="14673" y="22338"/>
                    <a:pt x="14416" y="22586"/>
                  </a:cubicBezTo>
                  <a:cubicBezTo>
                    <a:pt x="14209" y="22787"/>
                    <a:pt x="13931" y="23059"/>
                    <a:pt x="13956" y="23084"/>
                  </a:cubicBezTo>
                  <a:cubicBezTo>
                    <a:pt x="13892" y="23177"/>
                    <a:pt x="13864" y="23217"/>
                    <a:pt x="13860" y="23217"/>
                  </a:cubicBezTo>
                  <a:cubicBezTo>
                    <a:pt x="13857" y="23217"/>
                    <a:pt x="13868" y="23194"/>
                    <a:pt x="13887" y="23153"/>
                  </a:cubicBezTo>
                  <a:cubicBezTo>
                    <a:pt x="13890" y="23134"/>
                    <a:pt x="13883" y="23126"/>
                    <a:pt x="13870" y="23126"/>
                  </a:cubicBezTo>
                  <a:cubicBezTo>
                    <a:pt x="13795" y="23126"/>
                    <a:pt x="13508" y="23381"/>
                    <a:pt x="13376" y="23598"/>
                  </a:cubicBezTo>
                  <a:cubicBezTo>
                    <a:pt x="13318" y="23654"/>
                    <a:pt x="13260" y="23711"/>
                    <a:pt x="13226" y="23711"/>
                  </a:cubicBezTo>
                  <a:cubicBezTo>
                    <a:pt x="13220" y="23711"/>
                    <a:pt x="13214" y="23709"/>
                    <a:pt x="13210" y="23705"/>
                  </a:cubicBezTo>
                  <a:cubicBezTo>
                    <a:pt x="13094" y="23818"/>
                    <a:pt x="12987" y="23940"/>
                    <a:pt x="12890" y="24072"/>
                  </a:cubicBezTo>
                  <a:cubicBezTo>
                    <a:pt x="12821" y="24137"/>
                    <a:pt x="12542" y="24407"/>
                    <a:pt x="12404" y="24542"/>
                  </a:cubicBezTo>
                  <a:cubicBezTo>
                    <a:pt x="12314" y="24636"/>
                    <a:pt x="12229" y="24733"/>
                    <a:pt x="12154" y="24839"/>
                  </a:cubicBezTo>
                  <a:lnTo>
                    <a:pt x="12085" y="24908"/>
                  </a:lnTo>
                  <a:cubicBezTo>
                    <a:pt x="12084" y="24907"/>
                    <a:pt x="12082" y="24907"/>
                    <a:pt x="12080" y="24907"/>
                  </a:cubicBezTo>
                  <a:cubicBezTo>
                    <a:pt x="12029" y="24907"/>
                    <a:pt x="11693" y="25237"/>
                    <a:pt x="11223" y="25689"/>
                  </a:cubicBezTo>
                  <a:cubicBezTo>
                    <a:pt x="10737" y="26162"/>
                    <a:pt x="10324" y="26566"/>
                    <a:pt x="10223" y="26607"/>
                  </a:cubicBezTo>
                  <a:cubicBezTo>
                    <a:pt x="10176" y="26651"/>
                    <a:pt x="10132" y="26707"/>
                    <a:pt x="10101" y="26763"/>
                  </a:cubicBezTo>
                  <a:cubicBezTo>
                    <a:pt x="10082" y="26870"/>
                    <a:pt x="10001" y="26955"/>
                    <a:pt x="9894" y="26980"/>
                  </a:cubicBezTo>
                  <a:cubicBezTo>
                    <a:pt x="9775" y="26986"/>
                    <a:pt x="9455" y="27208"/>
                    <a:pt x="9408" y="27321"/>
                  </a:cubicBezTo>
                  <a:lnTo>
                    <a:pt x="9390" y="27287"/>
                  </a:lnTo>
                  <a:cubicBezTo>
                    <a:pt x="9387" y="27287"/>
                    <a:pt x="9383" y="27286"/>
                    <a:pt x="9380" y="27286"/>
                  </a:cubicBezTo>
                  <a:cubicBezTo>
                    <a:pt x="9256" y="27286"/>
                    <a:pt x="9034" y="27456"/>
                    <a:pt x="8979" y="27566"/>
                  </a:cubicBezTo>
                  <a:cubicBezTo>
                    <a:pt x="8873" y="27575"/>
                    <a:pt x="8769" y="27581"/>
                    <a:pt x="8697" y="27660"/>
                  </a:cubicBezTo>
                  <a:cubicBezTo>
                    <a:pt x="8658" y="27676"/>
                    <a:pt x="8636" y="27685"/>
                    <a:pt x="8621" y="27685"/>
                  </a:cubicBezTo>
                  <a:cubicBezTo>
                    <a:pt x="8601" y="27685"/>
                    <a:pt x="8594" y="27668"/>
                    <a:pt x="8578" y="27628"/>
                  </a:cubicBezTo>
                  <a:cubicBezTo>
                    <a:pt x="8567" y="27602"/>
                    <a:pt x="8558" y="27579"/>
                    <a:pt x="8522" y="27579"/>
                  </a:cubicBezTo>
                  <a:cubicBezTo>
                    <a:pt x="8507" y="27579"/>
                    <a:pt x="8487" y="27583"/>
                    <a:pt x="8459" y="27594"/>
                  </a:cubicBezTo>
                  <a:cubicBezTo>
                    <a:pt x="8371" y="27632"/>
                    <a:pt x="8384" y="27666"/>
                    <a:pt x="8396" y="27700"/>
                  </a:cubicBezTo>
                  <a:cubicBezTo>
                    <a:pt x="8396" y="27700"/>
                    <a:pt x="8309" y="27738"/>
                    <a:pt x="8214" y="27769"/>
                  </a:cubicBezTo>
                  <a:cubicBezTo>
                    <a:pt x="8214" y="27769"/>
                    <a:pt x="8124" y="27801"/>
                    <a:pt x="8136" y="27835"/>
                  </a:cubicBezTo>
                  <a:cubicBezTo>
                    <a:pt x="8146" y="27873"/>
                    <a:pt x="8055" y="27904"/>
                    <a:pt x="7961" y="27932"/>
                  </a:cubicBezTo>
                  <a:cubicBezTo>
                    <a:pt x="7958" y="27924"/>
                    <a:pt x="7951" y="27920"/>
                    <a:pt x="7944" y="27920"/>
                  </a:cubicBezTo>
                  <a:cubicBezTo>
                    <a:pt x="7920" y="27920"/>
                    <a:pt x="7888" y="27960"/>
                    <a:pt x="7970" y="27967"/>
                  </a:cubicBezTo>
                  <a:cubicBezTo>
                    <a:pt x="7979" y="28004"/>
                    <a:pt x="7989" y="28039"/>
                    <a:pt x="7895" y="28067"/>
                  </a:cubicBezTo>
                  <a:lnTo>
                    <a:pt x="7914" y="28142"/>
                  </a:lnTo>
                  <a:cubicBezTo>
                    <a:pt x="7929" y="28201"/>
                    <a:pt x="7936" y="28236"/>
                    <a:pt x="8049" y="28236"/>
                  </a:cubicBezTo>
                  <a:cubicBezTo>
                    <a:pt x="8076" y="28236"/>
                    <a:pt x="8108" y="28234"/>
                    <a:pt x="8149" y="28230"/>
                  </a:cubicBezTo>
                  <a:cubicBezTo>
                    <a:pt x="8556" y="28142"/>
                    <a:pt x="8860" y="28039"/>
                    <a:pt x="8829" y="27970"/>
                  </a:cubicBezTo>
                  <a:cubicBezTo>
                    <a:pt x="8882" y="27923"/>
                    <a:pt x="8938" y="27882"/>
                    <a:pt x="9001" y="27848"/>
                  </a:cubicBezTo>
                  <a:cubicBezTo>
                    <a:pt x="9067" y="27820"/>
                    <a:pt x="9133" y="27798"/>
                    <a:pt x="9205" y="27788"/>
                  </a:cubicBezTo>
                  <a:cubicBezTo>
                    <a:pt x="9206" y="27791"/>
                    <a:pt x="9209" y="27792"/>
                    <a:pt x="9213" y="27792"/>
                  </a:cubicBezTo>
                  <a:cubicBezTo>
                    <a:pt x="9273" y="27792"/>
                    <a:pt x="9627" y="27609"/>
                    <a:pt x="10016" y="27318"/>
                  </a:cubicBezTo>
                  <a:cubicBezTo>
                    <a:pt x="10267" y="27130"/>
                    <a:pt x="10443" y="26970"/>
                    <a:pt x="10568" y="26857"/>
                  </a:cubicBezTo>
                  <a:cubicBezTo>
                    <a:pt x="10700" y="26745"/>
                    <a:pt x="10765" y="26688"/>
                    <a:pt x="10816" y="26666"/>
                  </a:cubicBezTo>
                  <a:cubicBezTo>
                    <a:pt x="10875" y="26641"/>
                    <a:pt x="10932" y="26604"/>
                    <a:pt x="10979" y="26560"/>
                  </a:cubicBezTo>
                  <a:cubicBezTo>
                    <a:pt x="10953" y="26532"/>
                    <a:pt x="11370" y="26127"/>
                    <a:pt x="11856" y="25654"/>
                  </a:cubicBezTo>
                  <a:cubicBezTo>
                    <a:pt x="12342" y="25184"/>
                    <a:pt x="12827" y="24711"/>
                    <a:pt x="12802" y="24683"/>
                  </a:cubicBezTo>
                  <a:lnTo>
                    <a:pt x="12940" y="24548"/>
                  </a:lnTo>
                  <a:cubicBezTo>
                    <a:pt x="12943" y="24550"/>
                    <a:pt x="12946" y="24552"/>
                    <a:pt x="12951" y="24552"/>
                  </a:cubicBezTo>
                  <a:cubicBezTo>
                    <a:pt x="12993" y="24552"/>
                    <a:pt x="13119" y="24429"/>
                    <a:pt x="13244" y="24307"/>
                  </a:cubicBezTo>
                  <a:cubicBezTo>
                    <a:pt x="13319" y="24200"/>
                    <a:pt x="13404" y="24100"/>
                    <a:pt x="13495" y="24009"/>
                  </a:cubicBezTo>
                  <a:cubicBezTo>
                    <a:pt x="13499" y="24012"/>
                    <a:pt x="13504" y="24014"/>
                    <a:pt x="13509" y="24014"/>
                  </a:cubicBezTo>
                  <a:cubicBezTo>
                    <a:pt x="13544" y="24014"/>
                    <a:pt x="13611" y="23949"/>
                    <a:pt x="13730" y="23833"/>
                  </a:cubicBezTo>
                  <a:cubicBezTo>
                    <a:pt x="13868" y="23699"/>
                    <a:pt x="13940" y="23630"/>
                    <a:pt x="13912" y="23605"/>
                  </a:cubicBezTo>
                  <a:cubicBezTo>
                    <a:pt x="13981" y="23536"/>
                    <a:pt x="14470" y="23062"/>
                    <a:pt x="14701" y="22887"/>
                  </a:cubicBezTo>
                  <a:cubicBezTo>
                    <a:pt x="14799" y="22849"/>
                    <a:pt x="14842" y="22752"/>
                    <a:pt x="14883" y="22658"/>
                  </a:cubicBezTo>
                  <a:cubicBezTo>
                    <a:pt x="14858" y="22630"/>
                    <a:pt x="14902" y="22536"/>
                    <a:pt x="14971" y="22467"/>
                  </a:cubicBezTo>
                  <a:lnTo>
                    <a:pt x="15024" y="22523"/>
                  </a:lnTo>
                  <a:cubicBezTo>
                    <a:pt x="15004" y="22566"/>
                    <a:pt x="14993" y="22590"/>
                    <a:pt x="15000" y="22590"/>
                  </a:cubicBezTo>
                  <a:cubicBezTo>
                    <a:pt x="15009" y="22590"/>
                    <a:pt x="15043" y="22556"/>
                    <a:pt x="15118" y="22483"/>
                  </a:cubicBezTo>
                  <a:lnTo>
                    <a:pt x="15256" y="22348"/>
                  </a:lnTo>
                  <a:cubicBezTo>
                    <a:pt x="15231" y="22320"/>
                    <a:pt x="15579" y="21984"/>
                    <a:pt x="16065" y="21511"/>
                  </a:cubicBezTo>
                  <a:cubicBezTo>
                    <a:pt x="16688" y="20903"/>
                    <a:pt x="16898" y="20703"/>
                    <a:pt x="16870" y="20675"/>
                  </a:cubicBezTo>
                  <a:cubicBezTo>
                    <a:pt x="16845" y="20646"/>
                    <a:pt x="16914" y="20580"/>
                    <a:pt x="17149" y="20405"/>
                  </a:cubicBezTo>
                  <a:cubicBezTo>
                    <a:pt x="17644" y="20082"/>
                    <a:pt x="17644" y="20082"/>
                    <a:pt x="17688" y="19988"/>
                  </a:cubicBezTo>
                  <a:lnTo>
                    <a:pt x="17688" y="19988"/>
                  </a:lnTo>
                  <a:cubicBezTo>
                    <a:pt x="17655" y="20018"/>
                    <a:pt x="17632" y="20029"/>
                    <a:pt x="17614" y="20029"/>
                  </a:cubicBezTo>
                  <a:cubicBezTo>
                    <a:pt x="17593" y="20029"/>
                    <a:pt x="17579" y="20014"/>
                    <a:pt x="17566" y="20001"/>
                  </a:cubicBezTo>
                  <a:cubicBezTo>
                    <a:pt x="17513" y="19944"/>
                    <a:pt x="17581" y="19875"/>
                    <a:pt x="17704" y="19863"/>
                  </a:cubicBezTo>
                  <a:cubicBezTo>
                    <a:pt x="17705" y="19864"/>
                    <a:pt x="17707" y="19865"/>
                    <a:pt x="17710" y="19865"/>
                  </a:cubicBezTo>
                  <a:cubicBezTo>
                    <a:pt x="17810" y="19865"/>
                    <a:pt x="18773" y="18876"/>
                    <a:pt x="18788" y="18757"/>
                  </a:cubicBezTo>
                  <a:cubicBezTo>
                    <a:pt x="18778" y="18745"/>
                    <a:pt x="18771" y="18738"/>
                    <a:pt x="18772" y="18738"/>
                  </a:cubicBezTo>
                  <a:lnTo>
                    <a:pt x="18772" y="18738"/>
                  </a:lnTo>
                  <a:cubicBezTo>
                    <a:pt x="18772" y="18738"/>
                    <a:pt x="18785" y="18752"/>
                    <a:pt x="18816" y="18785"/>
                  </a:cubicBezTo>
                  <a:cubicBezTo>
                    <a:pt x="18820" y="18789"/>
                    <a:pt x="18824" y="18791"/>
                    <a:pt x="18829" y="18791"/>
                  </a:cubicBezTo>
                  <a:cubicBezTo>
                    <a:pt x="18864" y="18791"/>
                    <a:pt x="18948" y="18708"/>
                    <a:pt x="19189" y="18475"/>
                  </a:cubicBezTo>
                  <a:lnTo>
                    <a:pt x="19396" y="18271"/>
                  </a:lnTo>
                  <a:cubicBezTo>
                    <a:pt x="19345" y="18220"/>
                    <a:pt x="19756" y="17865"/>
                    <a:pt x="19808" y="17865"/>
                  </a:cubicBezTo>
                  <a:cubicBezTo>
                    <a:pt x="19810" y="17865"/>
                    <a:pt x="19812" y="17866"/>
                    <a:pt x="19813" y="17867"/>
                  </a:cubicBezTo>
                  <a:cubicBezTo>
                    <a:pt x="19907" y="17826"/>
                    <a:pt x="19907" y="17826"/>
                    <a:pt x="20048" y="17691"/>
                  </a:cubicBezTo>
                  <a:cubicBezTo>
                    <a:pt x="20198" y="17445"/>
                    <a:pt x="20546" y="17150"/>
                    <a:pt x="20597" y="17150"/>
                  </a:cubicBezTo>
                  <a:cubicBezTo>
                    <a:pt x="20600" y="17150"/>
                    <a:pt x="20601" y="17151"/>
                    <a:pt x="20602" y="17152"/>
                  </a:cubicBezTo>
                  <a:lnTo>
                    <a:pt x="20740" y="17017"/>
                  </a:lnTo>
                  <a:cubicBezTo>
                    <a:pt x="20784" y="16923"/>
                    <a:pt x="20922" y="16789"/>
                    <a:pt x="20991" y="16720"/>
                  </a:cubicBezTo>
                  <a:cubicBezTo>
                    <a:pt x="21163" y="16556"/>
                    <a:pt x="21240" y="16480"/>
                    <a:pt x="21211" y="16480"/>
                  </a:cubicBezTo>
                  <a:cubicBezTo>
                    <a:pt x="21205" y="16480"/>
                    <a:pt x="21193" y="16483"/>
                    <a:pt x="21176" y="16491"/>
                  </a:cubicBezTo>
                  <a:cubicBezTo>
                    <a:pt x="21148" y="16463"/>
                    <a:pt x="21123" y="16434"/>
                    <a:pt x="21192" y="16369"/>
                  </a:cubicBezTo>
                  <a:lnTo>
                    <a:pt x="21217" y="16394"/>
                  </a:lnTo>
                  <a:cubicBezTo>
                    <a:pt x="21218" y="16396"/>
                    <a:pt x="21221" y="16396"/>
                    <a:pt x="21224" y="16396"/>
                  </a:cubicBezTo>
                  <a:cubicBezTo>
                    <a:pt x="21271" y="16396"/>
                    <a:pt x="21469" y="16204"/>
                    <a:pt x="21731" y="15949"/>
                  </a:cubicBezTo>
                  <a:cubicBezTo>
                    <a:pt x="22078" y="15613"/>
                    <a:pt x="22216" y="15479"/>
                    <a:pt x="22310" y="15438"/>
                  </a:cubicBezTo>
                  <a:lnTo>
                    <a:pt x="22354" y="15344"/>
                  </a:lnTo>
                  <a:cubicBezTo>
                    <a:pt x="22391" y="15262"/>
                    <a:pt x="22446" y="15203"/>
                    <a:pt x="22477" y="15203"/>
                  </a:cubicBezTo>
                  <a:cubicBezTo>
                    <a:pt x="22483" y="15203"/>
                    <a:pt x="22488" y="15205"/>
                    <a:pt x="22492" y="15209"/>
                  </a:cubicBezTo>
                  <a:cubicBezTo>
                    <a:pt x="22589" y="15168"/>
                    <a:pt x="22865" y="14899"/>
                    <a:pt x="22978" y="14736"/>
                  </a:cubicBezTo>
                  <a:lnTo>
                    <a:pt x="23119" y="14601"/>
                  </a:lnTo>
                  <a:cubicBezTo>
                    <a:pt x="23238" y="14589"/>
                    <a:pt x="23448" y="14385"/>
                    <a:pt x="23464" y="14263"/>
                  </a:cubicBezTo>
                  <a:cubicBezTo>
                    <a:pt x="23468" y="14267"/>
                    <a:pt x="23474" y="14269"/>
                    <a:pt x="23480" y="14269"/>
                  </a:cubicBezTo>
                  <a:cubicBezTo>
                    <a:pt x="23514" y="14269"/>
                    <a:pt x="23572" y="14212"/>
                    <a:pt x="23630" y="14156"/>
                  </a:cubicBezTo>
                  <a:cubicBezTo>
                    <a:pt x="23737" y="14001"/>
                    <a:pt x="23994" y="13750"/>
                    <a:pt x="24041" y="13750"/>
                  </a:cubicBezTo>
                  <a:cubicBezTo>
                    <a:pt x="24043" y="13750"/>
                    <a:pt x="24045" y="13751"/>
                    <a:pt x="24046" y="13752"/>
                  </a:cubicBezTo>
                  <a:lnTo>
                    <a:pt x="24115" y="13683"/>
                  </a:lnTo>
                  <a:cubicBezTo>
                    <a:pt x="24162" y="13595"/>
                    <a:pt x="24222" y="13517"/>
                    <a:pt x="24297" y="13454"/>
                  </a:cubicBezTo>
                  <a:cubicBezTo>
                    <a:pt x="24372" y="13388"/>
                    <a:pt x="24435" y="13310"/>
                    <a:pt x="24479" y="13222"/>
                  </a:cubicBezTo>
                  <a:cubicBezTo>
                    <a:pt x="24507" y="13163"/>
                    <a:pt x="24548" y="13109"/>
                    <a:pt x="24592" y="13062"/>
                  </a:cubicBezTo>
                  <a:cubicBezTo>
                    <a:pt x="24609" y="13046"/>
                    <a:pt x="24620" y="13039"/>
                    <a:pt x="24625" y="13039"/>
                  </a:cubicBezTo>
                  <a:cubicBezTo>
                    <a:pt x="24643" y="13039"/>
                    <a:pt x="24609" y="13111"/>
                    <a:pt x="24576" y="13185"/>
                  </a:cubicBezTo>
                  <a:cubicBezTo>
                    <a:pt x="24548" y="13225"/>
                    <a:pt x="24540" y="13243"/>
                    <a:pt x="24546" y="13243"/>
                  </a:cubicBezTo>
                  <a:cubicBezTo>
                    <a:pt x="24563" y="13243"/>
                    <a:pt x="24709" y="13080"/>
                    <a:pt x="24827" y="12887"/>
                  </a:cubicBezTo>
                  <a:cubicBezTo>
                    <a:pt x="24911" y="12748"/>
                    <a:pt x="24950" y="12685"/>
                    <a:pt x="24954" y="12685"/>
                  </a:cubicBezTo>
                  <a:lnTo>
                    <a:pt x="24954" y="12685"/>
                  </a:lnTo>
                  <a:cubicBezTo>
                    <a:pt x="24958" y="12685"/>
                    <a:pt x="24936" y="12731"/>
                    <a:pt x="24896" y="12818"/>
                  </a:cubicBezTo>
                  <a:cubicBezTo>
                    <a:pt x="24869" y="12877"/>
                    <a:pt x="24844" y="12935"/>
                    <a:pt x="24853" y="12935"/>
                  </a:cubicBezTo>
                  <a:cubicBezTo>
                    <a:pt x="24859" y="12935"/>
                    <a:pt x="24880" y="12910"/>
                    <a:pt x="24924" y="12846"/>
                  </a:cubicBezTo>
                  <a:cubicBezTo>
                    <a:pt x="24924" y="12846"/>
                    <a:pt x="25062" y="12712"/>
                    <a:pt x="25037" y="12683"/>
                  </a:cubicBezTo>
                  <a:lnTo>
                    <a:pt x="25244" y="12483"/>
                  </a:lnTo>
                  <a:cubicBezTo>
                    <a:pt x="25353" y="12411"/>
                    <a:pt x="25457" y="12332"/>
                    <a:pt x="25548" y="12238"/>
                  </a:cubicBezTo>
                  <a:cubicBezTo>
                    <a:pt x="25591" y="12144"/>
                    <a:pt x="25591" y="12144"/>
                    <a:pt x="25685" y="12104"/>
                  </a:cubicBezTo>
                  <a:cubicBezTo>
                    <a:pt x="25690" y="12108"/>
                    <a:pt x="25696" y="12110"/>
                    <a:pt x="25701" y="12110"/>
                  </a:cubicBezTo>
                  <a:cubicBezTo>
                    <a:pt x="25733" y="12110"/>
                    <a:pt x="25774" y="12054"/>
                    <a:pt x="25729" y="12010"/>
                  </a:cubicBezTo>
                  <a:cubicBezTo>
                    <a:pt x="25770" y="11916"/>
                    <a:pt x="25845" y="11843"/>
                    <a:pt x="25939" y="11806"/>
                  </a:cubicBezTo>
                  <a:cubicBezTo>
                    <a:pt x="25953" y="11821"/>
                    <a:pt x="25968" y="11827"/>
                    <a:pt x="25983" y="11827"/>
                  </a:cubicBezTo>
                  <a:cubicBezTo>
                    <a:pt x="26020" y="11827"/>
                    <a:pt x="26051" y="11786"/>
                    <a:pt x="26033" y="11765"/>
                  </a:cubicBezTo>
                  <a:cubicBezTo>
                    <a:pt x="26062" y="11706"/>
                    <a:pt x="26099" y="11652"/>
                    <a:pt x="26146" y="11605"/>
                  </a:cubicBezTo>
                  <a:cubicBezTo>
                    <a:pt x="26147" y="11606"/>
                    <a:pt x="26147" y="11606"/>
                    <a:pt x="26148" y="11606"/>
                  </a:cubicBezTo>
                  <a:cubicBezTo>
                    <a:pt x="26172" y="11606"/>
                    <a:pt x="26331" y="11465"/>
                    <a:pt x="26560" y="11248"/>
                  </a:cubicBezTo>
                  <a:cubicBezTo>
                    <a:pt x="26798" y="11019"/>
                    <a:pt x="27105" y="10740"/>
                    <a:pt x="27431" y="10377"/>
                  </a:cubicBezTo>
                  <a:cubicBezTo>
                    <a:pt x="27503" y="10298"/>
                    <a:pt x="27547" y="10198"/>
                    <a:pt x="27516" y="10170"/>
                  </a:cubicBezTo>
                  <a:cubicBezTo>
                    <a:pt x="27456" y="10120"/>
                    <a:pt x="27484" y="10145"/>
                    <a:pt x="27578" y="10089"/>
                  </a:cubicBezTo>
                  <a:cubicBezTo>
                    <a:pt x="27722" y="10077"/>
                    <a:pt x="27846" y="9921"/>
                    <a:pt x="27722" y="9921"/>
                  </a:cubicBezTo>
                  <a:cubicBezTo>
                    <a:pt x="27717" y="9921"/>
                    <a:pt x="27710" y="9922"/>
                    <a:pt x="27704" y="9922"/>
                  </a:cubicBezTo>
                  <a:cubicBezTo>
                    <a:pt x="27661" y="9934"/>
                    <a:pt x="27633" y="9942"/>
                    <a:pt x="27623" y="9942"/>
                  </a:cubicBezTo>
                  <a:cubicBezTo>
                    <a:pt x="27604" y="9942"/>
                    <a:pt x="27646" y="9915"/>
                    <a:pt x="27766" y="9838"/>
                  </a:cubicBezTo>
                  <a:cubicBezTo>
                    <a:pt x="27857" y="9778"/>
                    <a:pt x="27860" y="9778"/>
                    <a:pt x="27889" y="9672"/>
                  </a:cubicBezTo>
                  <a:cubicBezTo>
                    <a:pt x="27860" y="9652"/>
                    <a:pt x="27901" y="9578"/>
                    <a:pt x="27932" y="9578"/>
                  </a:cubicBezTo>
                  <a:cubicBezTo>
                    <a:pt x="27936" y="9578"/>
                    <a:pt x="27939" y="9579"/>
                    <a:pt x="27942" y="9581"/>
                  </a:cubicBezTo>
                  <a:cubicBezTo>
                    <a:pt x="28030" y="9515"/>
                    <a:pt x="28117" y="9446"/>
                    <a:pt x="28083" y="9424"/>
                  </a:cubicBezTo>
                  <a:cubicBezTo>
                    <a:pt x="28124" y="9365"/>
                    <a:pt x="28171" y="9311"/>
                    <a:pt x="28224" y="9264"/>
                  </a:cubicBezTo>
                  <a:cubicBezTo>
                    <a:pt x="28315" y="9195"/>
                    <a:pt x="28321" y="9076"/>
                    <a:pt x="28334" y="8967"/>
                  </a:cubicBezTo>
                  <a:cubicBezTo>
                    <a:pt x="28383" y="8740"/>
                    <a:pt x="28419" y="8629"/>
                    <a:pt x="28445" y="8629"/>
                  </a:cubicBezTo>
                  <a:cubicBezTo>
                    <a:pt x="28456" y="8629"/>
                    <a:pt x="28464" y="8647"/>
                    <a:pt x="28471" y="8681"/>
                  </a:cubicBezTo>
                  <a:cubicBezTo>
                    <a:pt x="28475" y="8696"/>
                    <a:pt x="28481" y="8703"/>
                    <a:pt x="28487" y="8703"/>
                  </a:cubicBezTo>
                  <a:cubicBezTo>
                    <a:pt x="28537" y="8703"/>
                    <a:pt x="28652" y="8288"/>
                    <a:pt x="28619" y="8180"/>
                  </a:cubicBezTo>
                  <a:cubicBezTo>
                    <a:pt x="28593" y="8087"/>
                    <a:pt x="28586" y="8065"/>
                    <a:pt x="28600" y="8065"/>
                  </a:cubicBezTo>
                  <a:cubicBezTo>
                    <a:pt x="28604" y="8065"/>
                    <a:pt x="28610" y="8067"/>
                    <a:pt x="28619" y="8070"/>
                  </a:cubicBezTo>
                  <a:cubicBezTo>
                    <a:pt x="28621" y="8071"/>
                    <a:pt x="28623" y="8071"/>
                    <a:pt x="28625" y="8071"/>
                  </a:cubicBezTo>
                  <a:cubicBezTo>
                    <a:pt x="28659" y="8071"/>
                    <a:pt x="28681" y="7983"/>
                    <a:pt x="28681" y="7983"/>
                  </a:cubicBezTo>
                  <a:cubicBezTo>
                    <a:pt x="28708" y="7887"/>
                    <a:pt x="28732" y="7791"/>
                    <a:pt x="28767" y="7791"/>
                  </a:cubicBezTo>
                  <a:cubicBezTo>
                    <a:pt x="28769" y="7791"/>
                    <a:pt x="28771" y="7791"/>
                    <a:pt x="28772" y="7791"/>
                  </a:cubicBezTo>
                  <a:cubicBezTo>
                    <a:pt x="28794" y="7688"/>
                    <a:pt x="28807" y="7585"/>
                    <a:pt x="28813" y="7478"/>
                  </a:cubicBezTo>
                  <a:cubicBezTo>
                    <a:pt x="28769" y="7256"/>
                    <a:pt x="28860" y="6961"/>
                    <a:pt x="28945" y="6864"/>
                  </a:cubicBezTo>
                  <a:lnTo>
                    <a:pt x="28920" y="6654"/>
                  </a:lnTo>
                  <a:cubicBezTo>
                    <a:pt x="28853" y="6544"/>
                    <a:pt x="28821" y="6444"/>
                    <a:pt x="28888" y="6444"/>
                  </a:cubicBezTo>
                  <a:cubicBezTo>
                    <a:pt x="28890" y="6444"/>
                    <a:pt x="28892" y="6444"/>
                    <a:pt x="28894" y="6444"/>
                  </a:cubicBezTo>
                  <a:lnTo>
                    <a:pt x="28932" y="6444"/>
                  </a:lnTo>
                  <a:cubicBezTo>
                    <a:pt x="28876" y="6337"/>
                    <a:pt x="28888" y="5927"/>
                    <a:pt x="28967" y="5924"/>
                  </a:cubicBezTo>
                  <a:cubicBezTo>
                    <a:pt x="29004" y="5924"/>
                    <a:pt x="29004" y="5924"/>
                    <a:pt x="29001" y="5817"/>
                  </a:cubicBezTo>
                  <a:lnTo>
                    <a:pt x="29001" y="5817"/>
                  </a:lnTo>
                  <a:lnTo>
                    <a:pt x="28963" y="5820"/>
                  </a:lnTo>
                  <a:cubicBezTo>
                    <a:pt x="28961" y="5820"/>
                    <a:pt x="28959" y="5820"/>
                    <a:pt x="28957" y="5820"/>
                  </a:cubicBezTo>
                  <a:cubicBezTo>
                    <a:pt x="28922" y="5820"/>
                    <a:pt x="28888" y="5817"/>
                    <a:pt x="28885" y="5720"/>
                  </a:cubicBezTo>
                  <a:cubicBezTo>
                    <a:pt x="28873" y="5617"/>
                    <a:pt x="28857" y="5513"/>
                    <a:pt x="28894" y="5510"/>
                  </a:cubicBezTo>
                  <a:cubicBezTo>
                    <a:pt x="28919" y="5405"/>
                    <a:pt x="28944" y="5297"/>
                    <a:pt x="28909" y="5297"/>
                  </a:cubicBezTo>
                  <a:cubicBezTo>
                    <a:pt x="28908" y="5297"/>
                    <a:pt x="28908" y="5297"/>
                    <a:pt x="28907" y="5297"/>
                  </a:cubicBezTo>
                  <a:cubicBezTo>
                    <a:pt x="28901" y="5228"/>
                    <a:pt x="28904" y="5156"/>
                    <a:pt x="28913" y="5084"/>
                  </a:cubicBezTo>
                  <a:cubicBezTo>
                    <a:pt x="28891" y="4980"/>
                    <a:pt x="28866" y="4880"/>
                    <a:pt x="28819" y="4673"/>
                  </a:cubicBezTo>
                  <a:cubicBezTo>
                    <a:pt x="28766" y="4576"/>
                    <a:pt x="28700" y="4379"/>
                    <a:pt x="28735" y="4369"/>
                  </a:cubicBezTo>
                  <a:cubicBezTo>
                    <a:pt x="28735" y="4369"/>
                    <a:pt x="28669" y="4169"/>
                    <a:pt x="28600" y="4081"/>
                  </a:cubicBezTo>
                  <a:cubicBezTo>
                    <a:pt x="28537" y="3880"/>
                    <a:pt x="28478" y="3790"/>
                    <a:pt x="28518" y="3774"/>
                  </a:cubicBezTo>
                  <a:cubicBezTo>
                    <a:pt x="28553" y="3761"/>
                    <a:pt x="28553" y="3758"/>
                    <a:pt x="28475" y="3677"/>
                  </a:cubicBezTo>
                  <a:cubicBezTo>
                    <a:pt x="28472" y="3678"/>
                    <a:pt x="28470" y="3678"/>
                    <a:pt x="28467" y="3678"/>
                  </a:cubicBezTo>
                  <a:cubicBezTo>
                    <a:pt x="28434" y="3678"/>
                    <a:pt x="28396" y="3588"/>
                    <a:pt x="28355" y="3501"/>
                  </a:cubicBezTo>
                  <a:cubicBezTo>
                    <a:pt x="28327" y="3435"/>
                    <a:pt x="28296" y="3373"/>
                    <a:pt x="28261" y="3313"/>
                  </a:cubicBezTo>
                  <a:cubicBezTo>
                    <a:pt x="28251" y="3318"/>
                    <a:pt x="28244" y="3321"/>
                    <a:pt x="28238" y="3321"/>
                  </a:cubicBezTo>
                  <a:cubicBezTo>
                    <a:pt x="28223" y="3321"/>
                    <a:pt x="28212" y="3302"/>
                    <a:pt x="28177" y="3238"/>
                  </a:cubicBezTo>
                  <a:cubicBezTo>
                    <a:pt x="28120" y="3150"/>
                    <a:pt x="28008" y="2853"/>
                    <a:pt x="27939" y="2771"/>
                  </a:cubicBezTo>
                  <a:cubicBezTo>
                    <a:pt x="27828" y="2615"/>
                    <a:pt x="27785" y="2554"/>
                    <a:pt x="27775" y="2554"/>
                  </a:cubicBezTo>
                  <a:lnTo>
                    <a:pt x="27775" y="2554"/>
                  </a:lnTo>
                  <a:cubicBezTo>
                    <a:pt x="27769" y="2554"/>
                    <a:pt x="27776" y="2579"/>
                    <a:pt x="27788" y="2621"/>
                  </a:cubicBezTo>
                  <a:cubicBezTo>
                    <a:pt x="27815" y="2658"/>
                    <a:pt x="27823" y="2683"/>
                    <a:pt x="27817" y="2683"/>
                  </a:cubicBezTo>
                  <a:cubicBezTo>
                    <a:pt x="27809" y="2683"/>
                    <a:pt x="27776" y="2643"/>
                    <a:pt x="27726" y="2536"/>
                  </a:cubicBezTo>
                  <a:cubicBezTo>
                    <a:pt x="27694" y="2495"/>
                    <a:pt x="27647" y="2398"/>
                    <a:pt x="27569" y="2298"/>
                  </a:cubicBezTo>
                  <a:cubicBezTo>
                    <a:pt x="27491" y="2191"/>
                    <a:pt x="27393" y="2069"/>
                    <a:pt x="27290" y="1950"/>
                  </a:cubicBezTo>
                  <a:cubicBezTo>
                    <a:pt x="27071" y="1722"/>
                    <a:pt x="27010" y="1672"/>
                    <a:pt x="26983" y="1672"/>
                  </a:cubicBezTo>
                  <a:cubicBezTo>
                    <a:pt x="26974" y="1672"/>
                    <a:pt x="26970" y="1677"/>
                    <a:pt x="26964" y="1684"/>
                  </a:cubicBezTo>
                  <a:cubicBezTo>
                    <a:pt x="26972" y="1729"/>
                    <a:pt x="26967" y="1748"/>
                    <a:pt x="26956" y="1748"/>
                  </a:cubicBezTo>
                  <a:cubicBezTo>
                    <a:pt x="26938" y="1748"/>
                    <a:pt x="26902" y="1691"/>
                    <a:pt x="26886" y="1612"/>
                  </a:cubicBezTo>
                  <a:cubicBezTo>
                    <a:pt x="26804" y="1442"/>
                    <a:pt x="26729" y="1369"/>
                    <a:pt x="26692" y="1369"/>
                  </a:cubicBezTo>
                  <a:cubicBezTo>
                    <a:pt x="26685" y="1369"/>
                    <a:pt x="26680" y="1372"/>
                    <a:pt x="26676" y="1377"/>
                  </a:cubicBezTo>
                  <a:cubicBezTo>
                    <a:pt x="26607" y="1361"/>
                    <a:pt x="26541" y="1326"/>
                    <a:pt x="26485" y="1279"/>
                  </a:cubicBezTo>
                  <a:cubicBezTo>
                    <a:pt x="26510" y="1248"/>
                    <a:pt x="26425" y="1185"/>
                    <a:pt x="26234" y="1091"/>
                  </a:cubicBezTo>
                  <a:cubicBezTo>
                    <a:pt x="26149" y="1032"/>
                    <a:pt x="26146" y="1035"/>
                    <a:pt x="26168" y="1004"/>
                  </a:cubicBezTo>
                  <a:lnTo>
                    <a:pt x="25989" y="894"/>
                  </a:lnTo>
                  <a:cubicBezTo>
                    <a:pt x="25779" y="831"/>
                    <a:pt x="25234" y="537"/>
                    <a:pt x="25153" y="455"/>
                  </a:cubicBezTo>
                  <a:cubicBezTo>
                    <a:pt x="25084" y="433"/>
                    <a:pt x="25012" y="421"/>
                    <a:pt x="24940" y="418"/>
                  </a:cubicBezTo>
                  <a:cubicBezTo>
                    <a:pt x="24906" y="427"/>
                    <a:pt x="24875" y="431"/>
                    <a:pt x="24847" y="431"/>
                  </a:cubicBezTo>
                  <a:cubicBezTo>
                    <a:pt x="24771" y="431"/>
                    <a:pt x="24724" y="398"/>
                    <a:pt x="24742" y="346"/>
                  </a:cubicBezTo>
                  <a:cubicBezTo>
                    <a:pt x="24759" y="305"/>
                    <a:pt x="24764" y="288"/>
                    <a:pt x="24742" y="288"/>
                  </a:cubicBezTo>
                  <a:cubicBezTo>
                    <a:pt x="24726" y="288"/>
                    <a:pt x="24696" y="297"/>
                    <a:pt x="24645" y="311"/>
                  </a:cubicBezTo>
                  <a:cubicBezTo>
                    <a:pt x="24535" y="308"/>
                    <a:pt x="24031" y="186"/>
                    <a:pt x="24150" y="136"/>
                  </a:cubicBezTo>
                  <a:lnTo>
                    <a:pt x="24169" y="63"/>
                  </a:lnTo>
                  <a:lnTo>
                    <a:pt x="24169" y="63"/>
                  </a:lnTo>
                  <a:cubicBezTo>
                    <a:pt x="24148" y="65"/>
                    <a:pt x="24127" y="66"/>
                    <a:pt x="24106" y="66"/>
                  </a:cubicBezTo>
                  <a:cubicBezTo>
                    <a:pt x="24077" y="66"/>
                    <a:pt x="24048" y="64"/>
                    <a:pt x="24018" y="60"/>
                  </a:cubicBezTo>
                  <a:lnTo>
                    <a:pt x="23952" y="54"/>
                  </a:lnTo>
                  <a:cubicBezTo>
                    <a:pt x="23950" y="68"/>
                    <a:pt x="23935" y="74"/>
                    <a:pt x="23902" y="74"/>
                  </a:cubicBezTo>
                  <a:cubicBezTo>
                    <a:pt x="23844" y="74"/>
                    <a:pt x="23729" y="55"/>
                    <a:pt x="23529" y="23"/>
                  </a:cubicBezTo>
                  <a:cubicBezTo>
                    <a:pt x="23426" y="1"/>
                    <a:pt x="23266" y="7"/>
                    <a:pt x="23109" y="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99" name="Google Shape;9699;p37"/>
            <p:cNvSpPr/>
            <p:nvPr/>
          </p:nvSpPr>
          <p:spPr>
            <a:xfrm>
              <a:off x="3566214" y="3223343"/>
              <a:ext cx="945056" cy="1511091"/>
            </a:xfrm>
            <a:custGeom>
              <a:avLst/>
              <a:gdLst/>
              <a:ahLst/>
              <a:cxnLst/>
              <a:rect l="l" t="t" r="r" b="b"/>
              <a:pathLst>
                <a:path w="51919" h="83659" extrusionOk="0">
                  <a:moveTo>
                    <a:pt x="41969" y="1"/>
                  </a:moveTo>
                  <a:cubicBezTo>
                    <a:pt x="41889" y="1"/>
                    <a:pt x="41808" y="4"/>
                    <a:pt x="41727" y="12"/>
                  </a:cubicBezTo>
                  <a:lnTo>
                    <a:pt x="2501" y="3660"/>
                  </a:lnTo>
                  <a:cubicBezTo>
                    <a:pt x="1060" y="3794"/>
                    <a:pt x="0" y="5070"/>
                    <a:pt x="135" y="6511"/>
                  </a:cubicBezTo>
                  <a:lnTo>
                    <a:pt x="7340" y="81281"/>
                  </a:lnTo>
                  <a:cubicBezTo>
                    <a:pt x="7467" y="82639"/>
                    <a:pt x="8607" y="83658"/>
                    <a:pt x="9944" y="83658"/>
                  </a:cubicBezTo>
                  <a:cubicBezTo>
                    <a:pt x="10026" y="83658"/>
                    <a:pt x="10108" y="83655"/>
                    <a:pt x="10191" y="83647"/>
                  </a:cubicBezTo>
                  <a:lnTo>
                    <a:pt x="49417" y="79999"/>
                  </a:lnTo>
                  <a:cubicBezTo>
                    <a:pt x="50859" y="79864"/>
                    <a:pt x="51918" y="78589"/>
                    <a:pt x="51783" y="77147"/>
                  </a:cubicBezTo>
                  <a:lnTo>
                    <a:pt x="44579" y="2378"/>
                  </a:lnTo>
                  <a:cubicBezTo>
                    <a:pt x="44452" y="1020"/>
                    <a:pt x="43309" y="1"/>
                    <a:pt x="4196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0" name="Google Shape;9700;p37"/>
            <p:cNvSpPr/>
            <p:nvPr/>
          </p:nvSpPr>
          <p:spPr>
            <a:xfrm>
              <a:off x="3664725" y="3214275"/>
              <a:ext cx="945001" cy="1511036"/>
            </a:xfrm>
            <a:custGeom>
              <a:avLst/>
              <a:gdLst/>
              <a:ahLst/>
              <a:cxnLst/>
              <a:rect l="l" t="t" r="r" b="b"/>
              <a:pathLst>
                <a:path w="51916" h="83656" extrusionOk="0">
                  <a:moveTo>
                    <a:pt x="41974" y="1"/>
                  </a:moveTo>
                  <a:cubicBezTo>
                    <a:pt x="41892" y="1"/>
                    <a:pt x="41810" y="5"/>
                    <a:pt x="41727" y="12"/>
                  </a:cubicBezTo>
                  <a:lnTo>
                    <a:pt x="2498" y="3660"/>
                  </a:lnTo>
                  <a:cubicBezTo>
                    <a:pt x="1060" y="3792"/>
                    <a:pt x="0" y="5070"/>
                    <a:pt x="132" y="6512"/>
                  </a:cubicBezTo>
                  <a:lnTo>
                    <a:pt x="7337" y="81278"/>
                  </a:lnTo>
                  <a:cubicBezTo>
                    <a:pt x="7464" y="82637"/>
                    <a:pt x="8604" y="83656"/>
                    <a:pt x="9941" y="83656"/>
                  </a:cubicBezTo>
                  <a:cubicBezTo>
                    <a:pt x="10023" y="83656"/>
                    <a:pt x="10105" y="83652"/>
                    <a:pt x="10188" y="83644"/>
                  </a:cubicBezTo>
                  <a:lnTo>
                    <a:pt x="49414" y="79997"/>
                  </a:lnTo>
                  <a:cubicBezTo>
                    <a:pt x="50856" y="79865"/>
                    <a:pt x="51915" y="78586"/>
                    <a:pt x="51780" y="77145"/>
                  </a:cubicBezTo>
                  <a:lnTo>
                    <a:pt x="44576" y="2378"/>
                  </a:lnTo>
                  <a:cubicBezTo>
                    <a:pt x="44452" y="1020"/>
                    <a:pt x="43309" y="1"/>
                    <a:pt x="41974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1" name="Google Shape;9701;p37"/>
            <p:cNvSpPr/>
            <p:nvPr/>
          </p:nvSpPr>
          <p:spPr>
            <a:xfrm>
              <a:off x="3716348" y="3267886"/>
              <a:ext cx="842084" cy="1407791"/>
            </a:xfrm>
            <a:custGeom>
              <a:avLst/>
              <a:gdLst/>
              <a:ahLst/>
              <a:cxnLst/>
              <a:rect l="l" t="t" r="r" b="b"/>
              <a:pathLst>
                <a:path w="46262" h="77940" extrusionOk="0">
                  <a:moveTo>
                    <a:pt x="38067" y="1"/>
                  </a:moveTo>
                  <a:cubicBezTo>
                    <a:pt x="38030" y="1"/>
                    <a:pt x="37994" y="2"/>
                    <a:pt x="37957" y="6"/>
                  </a:cubicBezTo>
                  <a:lnTo>
                    <a:pt x="26046" y="1112"/>
                  </a:lnTo>
                  <a:cubicBezTo>
                    <a:pt x="25676" y="1147"/>
                    <a:pt x="25378" y="1425"/>
                    <a:pt x="25315" y="1789"/>
                  </a:cubicBezTo>
                  <a:lnTo>
                    <a:pt x="25156" y="2707"/>
                  </a:lnTo>
                  <a:cubicBezTo>
                    <a:pt x="25080" y="3146"/>
                    <a:pt x="24720" y="3481"/>
                    <a:pt x="24275" y="3522"/>
                  </a:cubicBezTo>
                  <a:lnTo>
                    <a:pt x="15221" y="4365"/>
                  </a:lnTo>
                  <a:cubicBezTo>
                    <a:pt x="15191" y="4368"/>
                    <a:pt x="15160" y="4369"/>
                    <a:pt x="15130" y="4369"/>
                  </a:cubicBezTo>
                  <a:cubicBezTo>
                    <a:pt x="14720" y="4369"/>
                    <a:pt x="14349" y="4117"/>
                    <a:pt x="14206" y="3726"/>
                  </a:cubicBezTo>
                  <a:lnTo>
                    <a:pt x="13880" y="2851"/>
                  </a:lnTo>
                  <a:cubicBezTo>
                    <a:pt x="13761" y="2530"/>
                    <a:pt x="13454" y="2318"/>
                    <a:pt x="13113" y="2318"/>
                  </a:cubicBezTo>
                  <a:cubicBezTo>
                    <a:pt x="13088" y="2318"/>
                    <a:pt x="13063" y="2319"/>
                    <a:pt x="13037" y="2322"/>
                  </a:cubicBezTo>
                  <a:lnTo>
                    <a:pt x="1126" y="3431"/>
                  </a:lnTo>
                  <a:cubicBezTo>
                    <a:pt x="477" y="3491"/>
                    <a:pt x="1" y="4067"/>
                    <a:pt x="60" y="4716"/>
                  </a:cubicBezTo>
                  <a:lnTo>
                    <a:pt x="7020" y="76869"/>
                  </a:lnTo>
                  <a:cubicBezTo>
                    <a:pt x="7076" y="77481"/>
                    <a:pt x="7593" y="77939"/>
                    <a:pt x="8196" y="77939"/>
                  </a:cubicBezTo>
                  <a:cubicBezTo>
                    <a:pt x="8232" y="77939"/>
                    <a:pt x="8268" y="77938"/>
                    <a:pt x="8305" y="77934"/>
                  </a:cubicBezTo>
                  <a:lnTo>
                    <a:pt x="45137" y="74509"/>
                  </a:lnTo>
                  <a:cubicBezTo>
                    <a:pt x="45785" y="74449"/>
                    <a:pt x="46262" y="73873"/>
                    <a:pt x="46202" y="73224"/>
                  </a:cubicBezTo>
                  <a:lnTo>
                    <a:pt x="39242" y="1071"/>
                  </a:lnTo>
                  <a:cubicBezTo>
                    <a:pt x="39183" y="459"/>
                    <a:pt x="38669" y="1"/>
                    <a:pt x="380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2" name="Google Shape;9702;p37"/>
            <p:cNvSpPr/>
            <p:nvPr/>
          </p:nvSpPr>
          <p:spPr>
            <a:xfrm>
              <a:off x="3786391" y="3433468"/>
              <a:ext cx="184391" cy="179017"/>
            </a:xfrm>
            <a:custGeom>
              <a:avLst/>
              <a:gdLst/>
              <a:ahLst/>
              <a:cxnLst/>
              <a:rect l="l" t="t" r="r" b="b"/>
              <a:pathLst>
                <a:path w="10130" h="9911" extrusionOk="0">
                  <a:moveTo>
                    <a:pt x="7336" y="1"/>
                  </a:moveTo>
                  <a:cubicBezTo>
                    <a:pt x="7264" y="1"/>
                    <a:pt x="7191" y="4"/>
                    <a:pt x="7118" y="12"/>
                  </a:cubicBezTo>
                  <a:lnTo>
                    <a:pt x="2066" y="522"/>
                  </a:lnTo>
                  <a:cubicBezTo>
                    <a:pt x="872" y="641"/>
                    <a:pt x="1" y="1707"/>
                    <a:pt x="123" y="2904"/>
                  </a:cubicBezTo>
                  <a:lnTo>
                    <a:pt x="631" y="7953"/>
                  </a:lnTo>
                  <a:cubicBezTo>
                    <a:pt x="742" y="9074"/>
                    <a:pt x="1685" y="9910"/>
                    <a:pt x="2788" y="9910"/>
                  </a:cubicBezTo>
                  <a:cubicBezTo>
                    <a:pt x="2862" y="9910"/>
                    <a:pt x="2937" y="9906"/>
                    <a:pt x="3012" y="9899"/>
                  </a:cubicBezTo>
                  <a:lnTo>
                    <a:pt x="8061" y="9391"/>
                  </a:lnTo>
                  <a:cubicBezTo>
                    <a:pt x="9258" y="9269"/>
                    <a:pt x="10129" y="8203"/>
                    <a:pt x="10007" y="7009"/>
                  </a:cubicBezTo>
                  <a:lnTo>
                    <a:pt x="9499" y="1958"/>
                  </a:lnTo>
                  <a:cubicBezTo>
                    <a:pt x="9388" y="837"/>
                    <a:pt x="8439" y="1"/>
                    <a:pt x="7336" y="1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3" name="Google Shape;9703;p37"/>
            <p:cNvSpPr/>
            <p:nvPr/>
          </p:nvSpPr>
          <p:spPr>
            <a:xfrm>
              <a:off x="4000543" y="3412082"/>
              <a:ext cx="184319" cy="178999"/>
            </a:xfrm>
            <a:custGeom>
              <a:avLst/>
              <a:gdLst/>
              <a:ahLst/>
              <a:cxnLst/>
              <a:rect l="l" t="t" r="r" b="b"/>
              <a:pathLst>
                <a:path w="10126" h="9910" extrusionOk="0">
                  <a:moveTo>
                    <a:pt x="7335" y="0"/>
                  </a:moveTo>
                  <a:cubicBezTo>
                    <a:pt x="7263" y="0"/>
                    <a:pt x="7190" y="4"/>
                    <a:pt x="7117" y="11"/>
                  </a:cubicBezTo>
                  <a:lnTo>
                    <a:pt x="2065" y="522"/>
                  </a:lnTo>
                  <a:cubicBezTo>
                    <a:pt x="871" y="641"/>
                    <a:pt x="0" y="1706"/>
                    <a:pt x="119" y="2903"/>
                  </a:cubicBezTo>
                  <a:lnTo>
                    <a:pt x="630" y="7952"/>
                  </a:lnTo>
                  <a:cubicBezTo>
                    <a:pt x="742" y="9074"/>
                    <a:pt x="1684" y="9910"/>
                    <a:pt x="2785" y="9910"/>
                  </a:cubicBezTo>
                  <a:cubicBezTo>
                    <a:pt x="2859" y="9910"/>
                    <a:pt x="2934" y="9906"/>
                    <a:pt x="3009" y="9898"/>
                  </a:cubicBezTo>
                  <a:lnTo>
                    <a:pt x="8060" y="9390"/>
                  </a:lnTo>
                  <a:cubicBezTo>
                    <a:pt x="9257" y="9268"/>
                    <a:pt x="10125" y="8203"/>
                    <a:pt x="10006" y="7009"/>
                  </a:cubicBezTo>
                  <a:lnTo>
                    <a:pt x="9499" y="1957"/>
                  </a:lnTo>
                  <a:cubicBezTo>
                    <a:pt x="9384" y="836"/>
                    <a:pt x="8438" y="0"/>
                    <a:pt x="7335" y="0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4" name="Google Shape;9704;p37"/>
            <p:cNvSpPr/>
            <p:nvPr/>
          </p:nvSpPr>
          <p:spPr>
            <a:xfrm>
              <a:off x="4038477" y="3448027"/>
              <a:ext cx="108614" cy="107075"/>
            </a:xfrm>
            <a:custGeom>
              <a:avLst/>
              <a:gdLst/>
              <a:ahLst/>
              <a:cxnLst/>
              <a:rect l="l" t="t" r="r" b="b"/>
              <a:pathLst>
                <a:path w="5967" h="5928" extrusionOk="0">
                  <a:moveTo>
                    <a:pt x="4794" y="196"/>
                  </a:moveTo>
                  <a:cubicBezTo>
                    <a:pt x="4797" y="196"/>
                    <a:pt x="4801" y="197"/>
                    <a:pt x="4804" y="199"/>
                  </a:cubicBezTo>
                  <a:cubicBezTo>
                    <a:pt x="4829" y="211"/>
                    <a:pt x="4829" y="211"/>
                    <a:pt x="4817" y="233"/>
                  </a:cubicBezTo>
                  <a:cubicBezTo>
                    <a:pt x="4813" y="242"/>
                    <a:pt x="4804" y="247"/>
                    <a:pt x="4795" y="247"/>
                  </a:cubicBezTo>
                  <a:cubicBezTo>
                    <a:pt x="4791" y="247"/>
                    <a:pt x="4786" y="246"/>
                    <a:pt x="4782" y="243"/>
                  </a:cubicBezTo>
                  <a:lnTo>
                    <a:pt x="4770" y="211"/>
                  </a:lnTo>
                  <a:cubicBezTo>
                    <a:pt x="4774" y="202"/>
                    <a:pt x="4784" y="196"/>
                    <a:pt x="4794" y="196"/>
                  </a:cubicBezTo>
                  <a:close/>
                  <a:moveTo>
                    <a:pt x="2930" y="312"/>
                  </a:moveTo>
                  <a:lnTo>
                    <a:pt x="2930" y="312"/>
                  </a:lnTo>
                  <a:cubicBezTo>
                    <a:pt x="2933" y="337"/>
                    <a:pt x="2936" y="362"/>
                    <a:pt x="2915" y="365"/>
                  </a:cubicBezTo>
                  <a:lnTo>
                    <a:pt x="2893" y="365"/>
                  </a:lnTo>
                  <a:cubicBezTo>
                    <a:pt x="2893" y="346"/>
                    <a:pt x="2899" y="327"/>
                    <a:pt x="2908" y="315"/>
                  </a:cubicBezTo>
                  <a:lnTo>
                    <a:pt x="2930" y="312"/>
                  </a:lnTo>
                  <a:close/>
                  <a:moveTo>
                    <a:pt x="5086" y="349"/>
                  </a:moveTo>
                  <a:lnTo>
                    <a:pt x="5108" y="365"/>
                  </a:lnTo>
                  <a:cubicBezTo>
                    <a:pt x="5097" y="379"/>
                    <a:pt x="5085" y="393"/>
                    <a:pt x="5071" y="393"/>
                  </a:cubicBezTo>
                  <a:cubicBezTo>
                    <a:pt x="5066" y="393"/>
                    <a:pt x="5061" y="391"/>
                    <a:pt x="5055" y="387"/>
                  </a:cubicBezTo>
                  <a:lnTo>
                    <a:pt x="5052" y="352"/>
                  </a:lnTo>
                  <a:lnTo>
                    <a:pt x="5086" y="349"/>
                  </a:lnTo>
                  <a:close/>
                  <a:moveTo>
                    <a:pt x="2073" y="417"/>
                  </a:moveTo>
                  <a:cubicBezTo>
                    <a:pt x="2090" y="417"/>
                    <a:pt x="2090" y="422"/>
                    <a:pt x="2090" y="440"/>
                  </a:cubicBezTo>
                  <a:cubicBezTo>
                    <a:pt x="2094" y="465"/>
                    <a:pt x="2053" y="468"/>
                    <a:pt x="2031" y="468"/>
                  </a:cubicBezTo>
                  <a:cubicBezTo>
                    <a:pt x="2009" y="453"/>
                    <a:pt x="2021" y="418"/>
                    <a:pt x="2046" y="418"/>
                  </a:cubicBezTo>
                  <a:cubicBezTo>
                    <a:pt x="2058" y="417"/>
                    <a:pt x="2066" y="417"/>
                    <a:pt x="2073" y="417"/>
                  </a:cubicBezTo>
                  <a:close/>
                  <a:moveTo>
                    <a:pt x="5099" y="597"/>
                  </a:moveTo>
                  <a:cubicBezTo>
                    <a:pt x="5133" y="597"/>
                    <a:pt x="5149" y="616"/>
                    <a:pt x="5130" y="631"/>
                  </a:cubicBezTo>
                  <a:cubicBezTo>
                    <a:pt x="5121" y="639"/>
                    <a:pt x="5116" y="643"/>
                    <a:pt x="5112" y="643"/>
                  </a:cubicBezTo>
                  <a:cubicBezTo>
                    <a:pt x="5107" y="643"/>
                    <a:pt x="5104" y="639"/>
                    <a:pt x="5096" y="631"/>
                  </a:cubicBezTo>
                  <a:cubicBezTo>
                    <a:pt x="5064" y="597"/>
                    <a:pt x="5064" y="597"/>
                    <a:pt x="5099" y="597"/>
                  </a:cubicBezTo>
                  <a:close/>
                  <a:moveTo>
                    <a:pt x="5092" y="753"/>
                  </a:moveTo>
                  <a:cubicBezTo>
                    <a:pt x="5087" y="756"/>
                    <a:pt x="5082" y="759"/>
                    <a:pt x="5077" y="763"/>
                  </a:cubicBezTo>
                  <a:cubicBezTo>
                    <a:pt x="5076" y="766"/>
                    <a:pt x="5076" y="769"/>
                    <a:pt x="5075" y="771"/>
                  </a:cubicBezTo>
                  <a:lnTo>
                    <a:pt x="5075" y="771"/>
                  </a:lnTo>
                  <a:cubicBezTo>
                    <a:pt x="5079" y="766"/>
                    <a:pt x="5084" y="760"/>
                    <a:pt x="5092" y="753"/>
                  </a:cubicBezTo>
                  <a:close/>
                  <a:moveTo>
                    <a:pt x="5205" y="722"/>
                  </a:moveTo>
                  <a:lnTo>
                    <a:pt x="5218" y="741"/>
                  </a:lnTo>
                  <a:cubicBezTo>
                    <a:pt x="5234" y="760"/>
                    <a:pt x="5234" y="760"/>
                    <a:pt x="5212" y="776"/>
                  </a:cubicBezTo>
                  <a:lnTo>
                    <a:pt x="5199" y="757"/>
                  </a:lnTo>
                  <a:lnTo>
                    <a:pt x="5205" y="722"/>
                  </a:lnTo>
                  <a:close/>
                  <a:moveTo>
                    <a:pt x="5075" y="771"/>
                  </a:moveTo>
                  <a:cubicBezTo>
                    <a:pt x="5070" y="777"/>
                    <a:pt x="5069" y="781"/>
                    <a:pt x="5070" y="781"/>
                  </a:cubicBezTo>
                  <a:cubicBezTo>
                    <a:pt x="5071" y="781"/>
                    <a:pt x="5073" y="778"/>
                    <a:pt x="5075" y="771"/>
                  </a:cubicBezTo>
                  <a:close/>
                  <a:moveTo>
                    <a:pt x="589" y="844"/>
                  </a:moveTo>
                  <a:cubicBezTo>
                    <a:pt x="608" y="863"/>
                    <a:pt x="624" y="882"/>
                    <a:pt x="608" y="898"/>
                  </a:cubicBezTo>
                  <a:lnTo>
                    <a:pt x="577" y="898"/>
                  </a:lnTo>
                  <a:lnTo>
                    <a:pt x="574" y="863"/>
                  </a:lnTo>
                  <a:lnTo>
                    <a:pt x="589" y="844"/>
                  </a:lnTo>
                  <a:close/>
                  <a:moveTo>
                    <a:pt x="5262" y="904"/>
                  </a:moveTo>
                  <a:lnTo>
                    <a:pt x="5262" y="904"/>
                  </a:lnTo>
                  <a:cubicBezTo>
                    <a:pt x="5266" y="913"/>
                    <a:pt x="5272" y="916"/>
                    <a:pt x="5275" y="916"/>
                  </a:cubicBezTo>
                  <a:cubicBezTo>
                    <a:pt x="5280" y="916"/>
                    <a:pt x="5280" y="910"/>
                    <a:pt x="5262" y="904"/>
                  </a:cubicBezTo>
                  <a:close/>
                  <a:moveTo>
                    <a:pt x="5328" y="923"/>
                  </a:moveTo>
                  <a:lnTo>
                    <a:pt x="5337" y="945"/>
                  </a:lnTo>
                  <a:cubicBezTo>
                    <a:pt x="5346" y="967"/>
                    <a:pt x="5346" y="967"/>
                    <a:pt x="5324" y="976"/>
                  </a:cubicBezTo>
                  <a:lnTo>
                    <a:pt x="5315" y="954"/>
                  </a:lnTo>
                  <a:lnTo>
                    <a:pt x="5328" y="923"/>
                  </a:lnTo>
                  <a:close/>
                  <a:moveTo>
                    <a:pt x="270" y="1007"/>
                  </a:moveTo>
                  <a:cubicBezTo>
                    <a:pt x="292" y="1023"/>
                    <a:pt x="314" y="1036"/>
                    <a:pt x="298" y="1058"/>
                  </a:cubicBezTo>
                  <a:lnTo>
                    <a:pt x="285" y="1080"/>
                  </a:lnTo>
                  <a:cubicBezTo>
                    <a:pt x="270" y="1067"/>
                    <a:pt x="260" y="1051"/>
                    <a:pt x="254" y="1033"/>
                  </a:cubicBezTo>
                  <a:lnTo>
                    <a:pt x="270" y="1007"/>
                  </a:lnTo>
                  <a:close/>
                  <a:moveTo>
                    <a:pt x="5459" y="1130"/>
                  </a:moveTo>
                  <a:lnTo>
                    <a:pt x="5465" y="1152"/>
                  </a:lnTo>
                  <a:cubicBezTo>
                    <a:pt x="5469" y="1167"/>
                    <a:pt x="5459" y="1180"/>
                    <a:pt x="5447" y="1183"/>
                  </a:cubicBezTo>
                  <a:cubicBezTo>
                    <a:pt x="5444" y="1183"/>
                    <a:pt x="5442" y="1184"/>
                    <a:pt x="5439" y="1184"/>
                  </a:cubicBezTo>
                  <a:cubicBezTo>
                    <a:pt x="5427" y="1184"/>
                    <a:pt x="5418" y="1177"/>
                    <a:pt x="5415" y="1164"/>
                  </a:cubicBezTo>
                  <a:cubicBezTo>
                    <a:pt x="5425" y="1148"/>
                    <a:pt x="5440" y="1136"/>
                    <a:pt x="5459" y="1130"/>
                  </a:cubicBezTo>
                  <a:close/>
                  <a:moveTo>
                    <a:pt x="272" y="1471"/>
                  </a:moveTo>
                  <a:cubicBezTo>
                    <a:pt x="276" y="1471"/>
                    <a:pt x="281" y="1472"/>
                    <a:pt x="288" y="1474"/>
                  </a:cubicBezTo>
                  <a:cubicBezTo>
                    <a:pt x="307" y="1481"/>
                    <a:pt x="323" y="1490"/>
                    <a:pt x="332" y="1506"/>
                  </a:cubicBezTo>
                  <a:cubicBezTo>
                    <a:pt x="332" y="1511"/>
                    <a:pt x="328" y="1513"/>
                    <a:pt x="323" y="1513"/>
                  </a:cubicBezTo>
                  <a:cubicBezTo>
                    <a:pt x="308" y="1513"/>
                    <a:pt x="279" y="1495"/>
                    <a:pt x="260" y="1490"/>
                  </a:cubicBezTo>
                  <a:cubicBezTo>
                    <a:pt x="264" y="1476"/>
                    <a:pt x="266" y="1471"/>
                    <a:pt x="272" y="1471"/>
                  </a:cubicBezTo>
                  <a:close/>
                  <a:moveTo>
                    <a:pt x="5534" y="2004"/>
                  </a:moveTo>
                  <a:cubicBezTo>
                    <a:pt x="5563" y="2023"/>
                    <a:pt x="5588" y="2042"/>
                    <a:pt x="5563" y="2042"/>
                  </a:cubicBezTo>
                  <a:cubicBezTo>
                    <a:pt x="5544" y="2042"/>
                    <a:pt x="5528" y="2038"/>
                    <a:pt x="5512" y="2026"/>
                  </a:cubicBezTo>
                  <a:cubicBezTo>
                    <a:pt x="5512" y="2026"/>
                    <a:pt x="5484" y="2007"/>
                    <a:pt x="5509" y="2004"/>
                  </a:cubicBezTo>
                  <a:close/>
                  <a:moveTo>
                    <a:pt x="286" y="2010"/>
                  </a:moveTo>
                  <a:cubicBezTo>
                    <a:pt x="305" y="2010"/>
                    <a:pt x="320" y="2012"/>
                    <a:pt x="323" y="2029"/>
                  </a:cubicBezTo>
                  <a:lnTo>
                    <a:pt x="298" y="2051"/>
                  </a:lnTo>
                  <a:lnTo>
                    <a:pt x="273" y="2032"/>
                  </a:lnTo>
                  <a:lnTo>
                    <a:pt x="270" y="2010"/>
                  </a:lnTo>
                  <a:cubicBezTo>
                    <a:pt x="275" y="2010"/>
                    <a:pt x="281" y="2010"/>
                    <a:pt x="286" y="2010"/>
                  </a:cubicBezTo>
                  <a:close/>
                  <a:moveTo>
                    <a:pt x="5675" y="2699"/>
                  </a:moveTo>
                  <a:cubicBezTo>
                    <a:pt x="5692" y="2699"/>
                    <a:pt x="5713" y="2708"/>
                    <a:pt x="5729" y="2728"/>
                  </a:cubicBezTo>
                  <a:cubicBezTo>
                    <a:pt x="5729" y="2750"/>
                    <a:pt x="5729" y="2750"/>
                    <a:pt x="5704" y="2753"/>
                  </a:cubicBezTo>
                  <a:cubicBezTo>
                    <a:pt x="5702" y="2753"/>
                    <a:pt x="5699" y="2753"/>
                    <a:pt x="5697" y="2753"/>
                  </a:cubicBezTo>
                  <a:cubicBezTo>
                    <a:pt x="5675" y="2753"/>
                    <a:pt x="5656" y="2738"/>
                    <a:pt x="5650" y="2715"/>
                  </a:cubicBezTo>
                  <a:cubicBezTo>
                    <a:pt x="5650" y="2705"/>
                    <a:pt x="5661" y="2699"/>
                    <a:pt x="5675" y="2699"/>
                  </a:cubicBezTo>
                  <a:close/>
                  <a:moveTo>
                    <a:pt x="361" y="3386"/>
                  </a:moveTo>
                  <a:cubicBezTo>
                    <a:pt x="380" y="3386"/>
                    <a:pt x="396" y="3388"/>
                    <a:pt x="398" y="3405"/>
                  </a:cubicBezTo>
                  <a:lnTo>
                    <a:pt x="373" y="3427"/>
                  </a:lnTo>
                  <a:lnTo>
                    <a:pt x="348" y="3408"/>
                  </a:lnTo>
                  <a:lnTo>
                    <a:pt x="345" y="3386"/>
                  </a:lnTo>
                  <a:cubicBezTo>
                    <a:pt x="350" y="3386"/>
                    <a:pt x="356" y="3386"/>
                    <a:pt x="361" y="3386"/>
                  </a:cubicBezTo>
                  <a:close/>
                  <a:moveTo>
                    <a:pt x="398" y="3532"/>
                  </a:moveTo>
                  <a:cubicBezTo>
                    <a:pt x="408" y="3532"/>
                    <a:pt x="408" y="3536"/>
                    <a:pt x="411" y="3552"/>
                  </a:cubicBezTo>
                  <a:cubicBezTo>
                    <a:pt x="398" y="3565"/>
                    <a:pt x="379" y="3574"/>
                    <a:pt x="364" y="3577"/>
                  </a:cubicBezTo>
                  <a:cubicBezTo>
                    <a:pt x="362" y="3577"/>
                    <a:pt x="361" y="3577"/>
                    <a:pt x="359" y="3577"/>
                  </a:cubicBezTo>
                  <a:cubicBezTo>
                    <a:pt x="338" y="3577"/>
                    <a:pt x="338" y="3557"/>
                    <a:pt x="382" y="3533"/>
                  </a:cubicBezTo>
                  <a:cubicBezTo>
                    <a:pt x="389" y="3532"/>
                    <a:pt x="394" y="3532"/>
                    <a:pt x="398" y="3532"/>
                  </a:cubicBezTo>
                  <a:close/>
                  <a:moveTo>
                    <a:pt x="210" y="3584"/>
                  </a:moveTo>
                  <a:cubicBezTo>
                    <a:pt x="210" y="3584"/>
                    <a:pt x="210" y="3587"/>
                    <a:pt x="210" y="3593"/>
                  </a:cubicBezTo>
                  <a:cubicBezTo>
                    <a:pt x="210" y="3593"/>
                    <a:pt x="211" y="3593"/>
                    <a:pt x="211" y="3594"/>
                  </a:cubicBezTo>
                  <a:lnTo>
                    <a:pt x="211" y="3594"/>
                  </a:lnTo>
                  <a:cubicBezTo>
                    <a:pt x="211" y="3588"/>
                    <a:pt x="210" y="3584"/>
                    <a:pt x="210" y="3584"/>
                  </a:cubicBezTo>
                  <a:close/>
                  <a:moveTo>
                    <a:pt x="471" y="3887"/>
                  </a:moveTo>
                  <a:cubicBezTo>
                    <a:pt x="489" y="3887"/>
                    <a:pt x="470" y="3908"/>
                    <a:pt x="470" y="3928"/>
                  </a:cubicBezTo>
                  <a:cubicBezTo>
                    <a:pt x="461" y="3939"/>
                    <a:pt x="455" y="3945"/>
                    <a:pt x="452" y="3945"/>
                  </a:cubicBezTo>
                  <a:cubicBezTo>
                    <a:pt x="448" y="3945"/>
                    <a:pt x="447" y="3934"/>
                    <a:pt x="445" y="3909"/>
                  </a:cubicBezTo>
                  <a:cubicBezTo>
                    <a:pt x="442" y="3891"/>
                    <a:pt x="467" y="3887"/>
                    <a:pt x="467" y="3887"/>
                  </a:cubicBezTo>
                  <a:cubicBezTo>
                    <a:pt x="469" y="3887"/>
                    <a:pt x="470" y="3887"/>
                    <a:pt x="471" y="3887"/>
                  </a:cubicBezTo>
                  <a:close/>
                  <a:moveTo>
                    <a:pt x="981" y="3966"/>
                  </a:moveTo>
                  <a:cubicBezTo>
                    <a:pt x="956" y="3969"/>
                    <a:pt x="956" y="3969"/>
                    <a:pt x="956" y="3991"/>
                  </a:cubicBezTo>
                  <a:cubicBezTo>
                    <a:pt x="972" y="4000"/>
                    <a:pt x="990" y="4007"/>
                    <a:pt x="1009" y="4007"/>
                  </a:cubicBezTo>
                  <a:cubicBezTo>
                    <a:pt x="1034" y="4003"/>
                    <a:pt x="1031" y="3981"/>
                    <a:pt x="981" y="3966"/>
                  </a:cubicBezTo>
                  <a:close/>
                  <a:moveTo>
                    <a:pt x="154" y="4066"/>
                  </a:moveTo>
                  <a:cubicBezTo>
                    <a:pt x="129" y="4066"/>
                    <a:pt x="129" y="4066"/>
                    <a:pt x="132" y="4088"/>
                  </a:cubicBezTo>
                  <a:cubicBezTo>
                    <a:pt x="134" y="4113"/>
                    <a:pt x="134" y="4124"/>
                    <a:pt x="139" y="4124"/>
                  </a:cubicBezTo>
                  <a:cubicBezTo>
                    <a:pt x="142" y="4124"/>
                    <a:pt x="147" y="4118"/>
                    <a:pt x="157" y="4107"/>
                  </a:cubicBezTo>
                  <a:cubicBezTo>
                    <a:pt x="157" y="4085"/>
                    <a:pt x="154" y="4066"/>
                    <a:pt x="154" y="4066"/>
                  </a:cubicBezTo>
                  <a:close/>
                  <a:moveTo>
                    <a:pt x="505" y="4266"/>
                  </a:moveTo>
                  <a:cubicBezTo>
                    <a:pt x="512" y="4266"/>
                    <a:pt x="527" y="4268"/>
                    <a:pt x="530" y="4285"/>
                  </a:cubicBezTo>
                  <a:cubicBezTo>
                    <a:pt x="527" y="4301"/>
                    <a:pt x="520" y="4317"/>
                    <a:pt x="508" y="4329"/>
                  </a:cubicBezTo>
                  <a:cubicBezTo>
                    <a:pt x="506" y="4330"/>
                    <a:pt x="505" y="4330"/>
                    <a:pt x="503" y="4330"/>
                  </a:cubicBezTo>
                  <a:cubicBezTo>
                    <a:pt x="492" y="4330"/>
                    <a:pt x="482" y="4321"/>
                    <a:pt x="480" y="4310"/>
                  </a:cubicBezTo>
                  <a:cubicBezTo>
                    <a:pt x="480" y="4289"/>
                    <a:pt x="476" y="4270"/>
                    <a:pt x="502" y="4267"/>
                  </a:cubicBezTo>
                  <a:cubicBezTo>
                    <a:pt x="502" y="4267"/>
                    <a:pt x="503" y="4266"/>
                    <a:pt x="505" y="4266"/>
                  </a:cubicBezTo>
                  <a:close/>
                  <a:moveTo>
                    <a:pt x="367" y="4429"/>
                  </a:moveTo>
                  <a:cubicBezTo>
                    <a:pt x="365" y="4429"/>
                    <a:pt x="364" y="4430"/>
                    <a:pt x="364" y="4430"/>
                  </a:cubicBezTo>
                  <a:cubicBezTo>
                    <a:pt x="364" y="4430"/>
                    <a:pt x="339" y="4430"/>
                    <a:pt x="342" y="4452"/>
                  </a:cubicBezTo>
                  <a:lnTo>
                    <a:pt x="342" y="4473"/>
                  </a:lnTo>
                  <a:cubicBezTo>
                    <a:pt x="361" y="4470"/>
                    <a:pt x="379" y="4461"/>
                    <a:pt x="392" y="4448"/>
                  </a:cubicBezTo>
                  <a:cubicBezTo>
                    <a:pt x="389" y="4431"/>
                    <a:pt x="374" y="4429"/>
                    <a:pt x="367" y="4429"/>
                  </a:cubicBezTo>
                  <a:close/>
                  <a:moveTo>
                    <a:pt x="467" y="4665"/>
                  </a:moveTo>
                  <a:lnTo>
                    <a:pt x="470" y="4690"/>
                  </a:lnTo>
                  <a:lnTo>
                    <a:pt x="451" y="4718"/>
                  </a:lnTo>
                  <a:cubicBezTo>
                    <a:pt x="448" y="4712"/>
                    <a:pt x="445" y="4702"/>
                    <a:pt x="445" y="4693"/>
                  </a:cubicBezTo>
                  <a:cubicBezTo>
                    <a:pt x="442" y="4671"/>
                    <a:pt x="442" y="4671"/>
                    <a:pt x="467" y="4665"/>
                  </a:cubicBezTo>
                  <a:close/>
                  <a:moveTo>
                    <a:pt x="526" y="4870"/>
                  </a:moveTo>
                  <a:cubicBezTo>
                    <a:pt x="532" y="4870"/>
                    <a:pt x="538" y="4870"/>
                    <a:pt x="545" y="4871"/>
                  </a:cubicBezTo>
                  <a:lnTo>
                    <a:pt x="561" y="4915"/>
                  </a:lnTo>
                  <a:cubicBezTo>
                    <a:pt x="548" y="4920"/>
                    <a:pt x="536" y="4925"/>
                    <a:pt x="526" y="4925"/>
                  </a:cubicBezTo>
                  <a:cubicBezTo>
                    <a:pt x="517" y="4925"/>
                    <a:pt x="509" y="4921"/>
                    <a:pt x="505" y="4909"/>
                  </a:cubicBezTo>
                  <a:cubicBezTo>
                    <a:pt x="477" y="4895"/>
                    <a:pt x="486" y="4870"/>
                    <a:pt x="526" y="4870"/>
                  </a:cubicBezTo>
                  <a:close/>
                  <a:moveTo>
                    <a:pt x="730" y="4991"/>
                  </a:moveTo>
                  <a:cubicBezTo>
                    <a:pt x="740" y="5009"/>
                    <a:pt x="774" y="5016"/>
                    <a:pt x="752" y="5028"/>
                  </a:cubicBezTo>
                  <a:cubicBezTo>
                    <a:pt x="755" y="5033"/>
                    <a:pt x="755" y="5035"/>
                    <a:pt x="752" y="5035"/>
                  </a:cubicBezTo>
                  <a:cubicBezTo>
                    <a:pt x="744" y="5035"/>
                    <a:pt x="715" y="5016"/>
                    <a:pt x="708" y="5000"/>
                  </a:cubicBezTo>
                  <a:lnTo>
                    <a:pt x="730" y="4991"/>
                  </a:lnTo>
                  <a:close/>
                  <a:moveTo>
                    <a:pt x="4218" y="5110"/>
                  </a:moveTo>
                  <a:lnTo>
                    <a:pt x="4199" y="5113"/>
                  </a:lnTo>
                  <a:cubicBezTo>
                    <a:pt x="4177" y="5113"/>
                    <a:pt x="4181" y="5138"/>
                    <a:pt x="4184" y="5163"/>
                  </a:cubicBezTo>
                  <a:lnTo>
                    <a:pt x="4203" y="5163"/>
                  </a:lnTo>
                  <a:cubicBezTo>
                    <a:pt x="4215" y="5147"/>
                    <a:pt x="4218" y="5128"/>
                    <a:pt x="4218" y="5110"/>
                  </a:cubicBezTo>
                  <a:close/>
                  <a:moveTo>
                    <a:pt x="617" y="5285"/>
                  </a:moveTo>
                  <a:lnTo>
                    <a:pt x="577" y="5313"/>
                  </a:lnTo>
                  <a:lnTo>
                    <a:pt x="599" y="5301"/>
                  </a:lnTo>
                  <a:lnTo>
                    <a:pt x="617" y="5285"/>
                  </a:lnTo>
                  <a:close/>
                  <a:moveTo>
                    <a:pt x="967" y="5380"/>
                  </a:moveTo>
                  <a:cubicBezTo>
                    <a:pt x="971" y="5380"/>
                    <a:pt x="976" y="5381"/>
                    <a:pt x="981" y="5385"/>
                  </a:cubicBezTo>
                  <a:lnTo>
                    <a:pt x="997" y="5398"/>
                  </a:lnTo>
                  <a:cubicBezTo>
                    <a:pt x="984" y="5410"/>
                    <a:pt x="965" y="5420"/>
                    <a:pt x="947" y="5423"/>
                  </a:cubicBezTo>
                  <a:lnTo>
                    <a:pt x="931" y="5407"/>
                  </a:lnTo>
                  <a:cubicBezTo>
                    <a:pt x="942" y="5393"/>
                    <a:pt x="954" y="5380"/>
                    <a:pt x="967" y="5380"/>
                  </a:cubicBezTo>
                  <a:close/>
                  <a:moveTo>
                    <a:pt x="4193" y="5492"/>
                  </a:moveTo>
                  <a:lnTo>
                    <a:pt x="4215" y="5514"/>
                  </a:lnTo>
                  <a:cubicBezTo>
                    <a:pt x="4218" y="5539"/>
                    <a:pt x="4196" y="5542"/>
                    <a:pt x="4174" y="5545"/>
                  </a:cubicBezTo>
                  <a:cubicBezTo>
                    <a:pt x="4156" y="5545"/>
                    <a:pt x="4156" y="5545"/>
                    <a:pt x="4152" y="5520"/>
                  </a:cubicBezTo>
                  <a:cubicBezTo>
                    <a:pt x="4152" y="5520"/>
                    <a:pt x="4171" y="5495"/>
                    <a:pt x="4193" y="5492"/>
                  </a:cubicBezTo>
                  <a:close/>
                  <a:moveTo>
                    <a:pt x="3914" y="5467"/>
                  </a:moveTo>
                  <a:lnTo>
                    <a:pt x="3914" y="5467"/>
                  </a:lnTo>
                  <a:cubicBezTo>
                    <a:pt x="3939" y="5470"/>
                    <a:pt x="3958" y="5489"/>
                    <a:pt x="3961" y="5514"/>
                  </a:cubicBezTo>
                  <a:cubicBezTo>
                    <a:pt x="3986" y="5561"/>
                    <a:pt x="3986" y="5561"/>
                    <a:pt x="3942" y="5564"/>
                  </a:cubicBezTo>
                  <a:cubicBezTo>
                    <a:pt x="3936" y="5565"/>
                    <a:pt x="3930" y="5566"/>
                    <a:pt x="3923" y="5566"/>
                  </a:cubicBezTo>
                  <a:cubicBezTo>
                    <a:pt x="3911" y="5566"/>
                    <a:pt x="3901" y="5562"/>
                    <a:pt x="3899" y="5545"/>
                  </a:cubicBezTo>
                  <a:lnTo>
                    <a:pt x="3921" y="5542"/>
                  </a:lnTo>
                  <a:cubicBezTo>
                    <a:pt x="3921" y="5549"/>
                    <a:pt x="3923" y="5552"/>
                    <a:pt x="3925" y="5552"/>
                  </a:cubicBezTo>
                  <a:cubicBezTo>
                    <a:pt x="3931" y="5552"/>
                    <a:pt x="3935" y="5533"/>
                    <a:pt x="3917" y="5517"/>
                  </a:cubicBezTo>
                  <a:lnTo>
                    <a:pt x="3914" y="5467"/>
                  </a:lnTo>
                  <a:close/>
                  <a:moveTo>
                    <a:pt x="4773" y="5452"/>
                  </a:moveTo>
                  <a:cubicBezTo>
                    <a:pt x="4776" y="5452"/>
                    <a:pt x="4779" y="5464"/>
                    <a:pt x="4785" y="5489"/>
                  </a:cubicBezTo>
                  <a:cubicBezTo>
                    <a:pt x="4792" y="5514"/>
                    <a:pt x="4798" y="5536"/>
                    <a:pt x="4773" y="5542"/>
                  </a:cubicBezTo>
                  <a:cubicBezTo>
                    <a:pt x="4760" y="5563"/>
                    <a:pt x="4750" y="5571"/>
                    <a:pt x="4744" y="5571"/>
                  </a:cubicBezTo>
                  <a:cubicBezTo>
                    <a:pt x="4731" y="5571"/>
                    <a:pt x="4735" y="5535"/>
                    <a:pt x="4760" y="5495"/>
                  </a:cubicBezTo>
                  <a:cubicBezTo>
                    <a:pt x="4767" y="5466"/>
                    <a:pt x="4770" y="5452"/>
                    <a:pt x="4773" y="5452"/>
                  </a:cubicBezTo>
                  <a:close/>
                  <a:moveTo>
                    <a:pt x="2612" y="5512"/>
                  </a:moveTo>
                  <a:cubicBezTo>
                    <a:pt x="2603" y="5512"/>
                    <a:pt x="2591" y="5513"/>
                    <a:pt x="2576" y="5514"/>
                  </a:cubicBezTo>
                  <a:cubicBezTo>
                    <a:pt x="2554" y="5514"/>
                    <a:pt x="2535" y="5542"/>
                    <a:pt x="2535" y="5542"/>
                  </a:cubicBezTo>
                  <a:cubicBezTo>
                    <a:pt x="2538" y="5562"/>
                    <a:pt x="2552" y="5564"/>
                    <a:pt x="2569" y="5564"/>
                  </a:cubicBezTo>
                  <a:cubicBezTo>
                    <a:pt x="2574" y="5564"/>
                    <a:pt x="2578" y="5564"/>
                    <a:pt x="2582" y="5564"/>
                  </a:cubicBezTo>
                  <a:cubicBezTo>
                    <a:pt x="2593" y="5570"/>
                    <a:pt x="2603" y="5572"/>
                    <a:pt x="2611" y="5572"/>
                  </a:cubicBezTo>
                  <a:cubicBezTo>
                    <a:pt x="2634" y="5572"/>
                    <a:pt x="2644" y="5551"/>
                    <a:pt x="2642" y="5533"/>
                  </a:cubicBezTo>
                  <a:cubicBezTo>
                    <a:pt x="2640" y="5516"/>
                    <a:pt x="2631" y="5512"/>
                    <a:pt x="2612" y="5512"/>
                  </a:cubicBezTo>
                  <a:close/>
                  <a:moveTo>
                    <a:pt x="2770" y="5545"/>
                  </a:moveTo>
                  <a:cubicBezTo>
                    <a:pt x="2774" y="5570"/>
                    <a:pt x="2733" y="5602"/>
                    <a:pt x="2714" y="5602"/>
                  </a:cubicBezTo>
                  <a:cubicBezTo>
                    <a:pt x="2713" y="5602"/>
                    <a:pt x="2712" y="5602"/>
                    <a:pt x="2710" y="5602"/>
                  </a:cubicBezTo>
                  <a:cubicBezTo>
                    <a:pt x="2692" y="5602"/>
                    <a:pt x="2691" y="5578"/>
                    <a:pt x="2730" y="5551"/>
                  </a:cubicBezTo>
                  <a:lnTo>
                    <a:pt x="2770" y="5545"/>
                  </a:lnTo>
                  <a:close/>
                  <a:moveTo>
                    <a:pt x="1106" y="5567"/>
                  </a:moveTo>
                  <a:lnTo>
                    <a:pt x="1106" y="5567"/>
                  </a:lnTo>
                  <a:cubicBezTo>
                    <a:pt x="1128" y="5580"/>
                    <a:pt x="1094" y="5589"/>
                    <a:pt x="1047" y="5620"/>
                  </a:cubicBezTo>
                  <a:cubicBezTo>
                    <a:pt x="990" y="5614"/>
                    <a:pt x="990" y="5614"/>
                    <a:pt x="1037" y="5586"/>
                  </a:cubicBezTo>
                  <a:lnTo>
                    <a:pt x="1106" y="5567"/>
                  </a:lnTo>
                  <a:close/>
                  <a:moveTo>
                    <a:pt x="3889" y="5671"/>
                  </a:moveTo>
                  <a:lnTo>
                    <a:pt x="3867" y="5674"/>
                  </a:lnTo>
                  <a:cubicBezTo>
                    <a:pt x="3870" y="5692"/>
                    <a:pt x="3870" y="5697"/>
                    <a:pt x="3879" y="5697"/>
                  </a:cubicBezTo>
                  <a:cubicBezTo>
                    <a:pt x="3882" y="5697"/>
                    <a:pt x="3887" y="5696"/>
                    <a:pt x="3892" y="5696"/>
                  </a:cubicBezTo>
                  <a:lnTo>
                    <a:pt x="3914" y="5696"/>
                  </a:lnTo>
                  <a:lnTo>
                    <a:pt x="3889" y="5671"/>
                  </a:lnTo>
                  <a:close/>
                  <a:moveTo>
                    <a:pt x="1620" y="5645"/>
                  </a:moveTo>
                  <a:cubicBezTo>
                    <a:pt x="1642" y="5649"/>
                    <a:pt x="1664" y="5649"/>
                    <a:pt x="1664" y="5649"/>
                  </a:cubicBezTo>
                  <a:lnTo>
                    <a:pt x="1664" y="5652"/>
                  </a:lnTo>
                  <a:cubicBezTo>
                    <a:pt x="1664" y="5652"/>
                    <a:pt x="1639" y="5674"/>
                    <a:pt x="1611" y="5696"/>
                  </a:cubicBezTo>
                  <a:cubicBezTo>
                    <a:pt x="1581" y="5731"/>
                    <a:pt x="1566" y="5747"/>
                    <a:pt x="1560" y="5747"/>
                  </a:cubicBezTo>
                  <a:cubicBezTo>
                    <a:pt x="1555" y="5747"/>
                    <a:pt x="1556" y="5735"/>
                    <a:pt x="1561" y="5711"/>
                  </a:cubicBezTo>
                  <a:cubicBezTo>
                    <a:pt x="1564" y="5680"/>
                    <a:pt x="1586" y="5652"/>
                    <a:pt x="1620" y="5645"/>
                  </a:cubicBezTo>
                  <a:close/>
                  <a:moveTo>
                    <a:pt x="1702" y="5755"/>
                  </a:moveTo>
                  <a:lnTo>
                    <a:pt x="1724" y="5780"/>
                  </a:lnTo>
                  <a:cubicBezTo>
                    <a:pt x="1724" y="5799"/>
                    <a:pt x="1710" y="5804"/>
                    <a:pt x="1693" y="5804"/>
                  </a:cubicBezTo>
                  <a:cubicBezTo>
                    <a:pt x="1687" y="5804"/>
                    <a:pt x="1680" y="5803"/>
                    <a:pt x="1674" y="5802"/>
                  </a:cubicBezTo>
                  <a:lnTo>
                    <a:pt x="1677" y="5777"/>
                  </a:lnTo>
                  <a:lnTo>
                    <a:pt x="1702" y="5755"/>
                  </a:lnTo>
                  <a:close/>
                  <a:moveTo>
                    <a:pt x="4194" y="0"/>
                  </a:moveTo>
                  <a:cubicBezTo>
                    <a:pt x="4158" y="0"/>
                    <a:pt x="4100" y="22"/>
                    <a:pt x="4087" y="55"/>
                  </a:cubicBezTo>
                  <a:cubicBezTo>
                    <a:pt x="4072" y="86"/>
                    <a:pt x="4067" y="99"/>
                    <a:pt x="4065" y="99"/>
                  </a:cubicBezTo>
                  <a:cubicBezTo>
                    <a:pt x="4063" y="99"/>
                    <a:pt x="4063" y="93"/>
                    <a:pt x="4062" y="83"/>
                  </a:cubicBezTo>
                  <a:cubicBezTo>
                    <a:pt x="4062" y="67"/>
                    <a:pt x="4049" y="58"/>
                    <a:pt x="4033" y="58"/>
                  </a:cubicBezTo>
                  <a:cubicBezTo>
                    <a:pt x="4028" y="59"/>
                    <a:pt x="4022" y="59"/>
                    <a:pt x="4017" y="59"/>
                  </a:cubicBezTo>
                  <a:cubicBezTo>
                    <a:pt x="4003" y="59"/>
                    <a:pt x="3992" y="54"/>
                    <a:pt x="3989" y="36"/>
                  </a:cubicBezTo>
                  <a:cubicBezTo>
                    <a:pt x="3968" y="42"/>
                    <a:pt x="3946" y="55"/>
                    <a:pt x="3930" y="67"/>
                  </a:cubicBezTo>
                  <a:cubicBezTo>
                    <a:pt x="3914" y="90"/>
                    <a:pt x="3891" y="100"/>
                    <a:pt x="3868" y="100"/>
                  </a:cubicBezTo>
                  <a:cubicBezTo>
                    <a:pt x="3839" y="100"/>
                    <a:pt x="3810" y="84"/>
                    <a:pt x="3798" y="55"/>
                  </a:cubicBezTo>
                  <a:lnTo>
                    <a:pt x="3761" y="83"/>
                  </a:lnTo>
                  <a:cubicBezTo>
                    <a:pt x="3749" y="116"/>
                    <a:pt x="3737" y="140"/>
                    <a:pt x="3729" y="140"/>
                  </a:cubicBezTo>
                  <a:cubicBezTo>
                    <a:pt x="3725" y="140"/>
                    <a:pt x="3721" y="131"/>
                    <a:pt x="3720" y="111"/>
                  </a:cubicBezTo>
                  <a:cubicBezTo>
                    <a:pt x="3719" y="102"/>
                    <a:pt x="3718" y="93"/>
                    <a:pt x="3717" y="86"/>
                  </a:cubicBezTo>
                  <a:lnTo>
                    <a:pt x="3717" y="86"/>
                  </a:lnTo>
                  <a:cubicBezTo>
                    <a:pt x="3710" y="109"/>
                    <a:pt x="3690" y="119"/>
                    <a:pt x="3669" y="119"/>
                  </a:cubicBezTo>
                  <a:cubicBezTo>
                    <a:pt x="3641" y="119"/>
                    <a:pt x="3612" y="102"/>
                    <a:pt x="3610" y="74"/>
                  </a:cubicBezTo>
                  <a:cubicBezTo>
                    <a:pt x="3607" y="49"/>
                    <a:pt x="3607" y="49"/>
                    <a:pt x="3585" y="49"/>
                  </a:cubicBezTo>
                  <a:lnTo>
                    <a:pt x="3588" y="74"/>
                  </a:lnTo>
                  <a:cubicBezTo>
                    <a:pt x="3591" y="99"/>
                    <a:pt x="3595" y="124"/>
                    <a:pt x="3573" y="127"/>
                  </a:cubicBezTo>
                  <a:cubicBezTo>
                    <a:pt x="3568" y="127"/>
                    <a:pt x="3564" y="127"/>
                    <a:pt x="3560" y="127"/>
                  </a:cubicBezTo>
                  <a:cubicBezTo>
                    <a:pt x="3543" y="127"/>
                    <a:pt x="3529" y="125"/>
                    <a:pt x="3529" y="105"/>
                  </a:cubicBezTo>
                  <a:cubicBezTo>
                    <a:pt x="3511" y="89"/>
                    <a:pt x="3495" y="73"/>
                    <a:pt x="3487" y="73"/>
                  </a:cubicBezTo>
                  <a:cubicBezTo>
                    <a:pt x="3484" y="73"/>
                    <a:pt x="3482" y="76"/>
                    <a:pt x="3482" y="83"/>
                  </a:cubicBezTo>
                  <a:cubicBezTo>
                    <a:pt x="3466" y="83"/>
                    <a:pt x="3450" y="77"/>
                    <a:pt x="3438" y="61"/>
                  </a:cubicBezTo>
                  <a:lnTo>
                    <a:pt x="3353" y="70"/>
                  </a:lnTo>
                  <a:cubicBezTo>
                    <a:pt x="3343" y="86"/>
                    <a:pt x="3326" y="94"/>
                    <a:pt x="3313" y="94"/>
                  </a:cubicBezTo>
                  <a:cubicBezTo>
                    <a:pt x="3301" y="94"/>
                    <a:pt x="3292" y="88"/>
                    <a:pt x="3291" y="77"/>
                  </a:cubicBezTo>
                  <a:cubicBezTo>
                    <a:pt x="3266" y="80"/>
                    <a:pt x="3247" y="89"/>
                    <a:pt x="3231" y="108"/>
                  </a:cubicBezTo>
                  <a:cubicBezTo>
                    <a:pt x="3216" y="109"/>
                    <a:pt x="3204" y="110"/>
                    <a:pt x="3195" y="110"/>
                  </a:cubicBezTo>
                  <a:cubicBezTo>
                    <a:pt x="3175" y="110"/>
                    <a:pt x="3165" y="106"/>
                    <a:pt x="3165" y="89"/>
                  </a:cubicBezTo>
                  <a:cubicBezTo>
                    <a:pt x="3164" y="77"/>
                    <a:pt x="3163" y="70"/>
                    <a:pt x="3160" y="70"/>
                  </a:cubicBezTo>
                  <a:cubicBezTo>
                    <a:pt x="3157" y="70"/>
                    <a:pt x="3153" y="77"/>
                    <a:pt x="3143" y="89"/>
                  </a:cubicBezTo>
                  <a:cubicBezTo>
                    <a:pt x="3146" y="114"/>
                    <a:pt x="3125" y="117"/>
                    <a:pt x="3103" y="117"/>
                  </a:cubicBezTo>
                  <a:lnTo>
                    <a:pt x="3062" y="124"/>
                  </a:lnTo>
                  <a:cubicBezTo>
                    <a:pt x="3062" y="149"/>
                    <a:pt x="3062" y="149"/>
                    <a:pt x="3043" y="149"/>
                  </a:cubicBezTo>
                  <a:cubicBezTo>
                    <a:pt x="3041" y="149"/>
                    <a:pt x="3039" y="149"/>
                    <a:pt x="3037" y="149"/>
                  </a:cubicBezTo>
                  <a:cubicBezTo>
                    <a:pt x="3011" y="149"/>
                    <a:pt x="2954" y="133"/>
                    <a:pt x="2933" y="133"/>
                  </a:cubicBezTo>
                  <a:cubicBezTo>
                    <a:pt x="2871" y="139"/>
                    <a:pt x="2871" y="139"/>
                    <a:pt x="2896" y="164"/>
                  </a:cubicBezTo>
                  <a:cubicBezTo>
                    <a:pt x="2897" y="164"/>
                    <a:pt x="2898" y="164"/>
                    <a:pt x="2899" y="164"/>
                  </a:cubicBezTo>
                  <a:cubicBezTo>
                    <a:pt x="2910" y="164"/>
                    <a:pt x="2913" y="174"/>
                    <a:pt x="2902" y="174"/>
                  </a:cubicBezTo>
                  <a:cubicBezTo>
                    <a:pt x="2897" y="174"/>
                    <a:pt x="2887" y="171"/>
                    <a:pt x="2874" y="164"/>
                  </a:cubicBezTo>
                  <a:cubicBezTo>
                    <a:pt x="2824" y="158"/>
                    <a:pt x="2774" y="155"/>
                    <a:pt x="2723" y="155"/>
                  </a:cubicBezTo>
                  <a:cubicBezTo>
                    <a:pt x="2639" y="161"/>
                    <a:pt x="2639" y="161"/>
                    <a:pt x="2642" y="186"/>
                  </a:cubicBezTo>
                  <a:cubicBezTo>
                    <a:pt x="2655" y="211"/>
                    <a:pt x="2655" y="223"/>
                    <a:pt x="2649" y="223"/>
                  </a:cubicBezTo>
                  <a:cubicBezTo>
                    <a:pt x="2643" y="223"/>
                    <a:pt x="2632" y="212"/>
                    <a:pt x="2620" y="190"/>
                  </a:cubicBezTo>
                  <a:cubicBezTo>
                    <a:pt x="2593" y="162"/>
                    <a:pt x="2574" y="151"/>
                    <a:pt x="2564" y="151"/>
                  </a:cubicBezTo>
                  <a:cubicBezTo>
                    <a:pt x="2556" y="151"/>
                    <a:pt x="2553" y="157"/>
                    <a:pt x="2554" y="168"/>
                  </a:cubicBezTo>
                  <a:cubicBezTo>
                    <a:pt x="2535" y="196"/>
                    <a:pt x="2535" y="196"/>
                    <a:pt x="2513" y="199"/>
                  </a:cubicBezTo>
                  <a:cubicBezTo>
                    <a:pt x="2513" y="187"/>
                    <a:pt x="2509" y="181"/>
                    <a:pt x="2499" y="181"/>
                  </a:cubicBezTo>
                  <a:cubicBezTo>
                    <a:pt x="2489" y="181"/>
                    <a:pt x="2472" y="189"/>
                    <a:pt x="2451" y="205"/>
                  </a:cubicBezTo>
                  <a:cubicBezTo>
                    <a:pt x="2429" y="205"/>
                    <a:pt x="2429" y="205"/>
                    <a:pt x="2429" y="180"/>
                  </a:cubicBezTo>
                  <a:lnTo>
                    <a:pt x="2385" y="183"/>
                  </a:lnTo>
                  <a:cubicBezTo>
                    <a:pt x="2366" y="212"/>
                    <a:pt x="2323" y="222"/>
                    <a:pt x="2283" y="222"/>
                  </a:cubicBezTo>
                  <a:cubicBezTo>
                    <a:pt x="2244" y="222"/>
                    <a:pt x="2208" y="213"/>
                    <a:pt x="2197" y="202"/>
                  </a:cubicBezTo>
                  <a:cubicBezTo>
                    <a:pt x="2178" y="205"/>
                    <a:pt x="2166" y="218"/>
                    <a:pt x="2156" y="230"/>
                  </a:cubicBezTo>
                  <a:cubicBezTo>
                    <a:pt x="2148" y="258"/>
                    <a:pt x="2138" y="272"/>
                    <a:pt x="2130" y="272"/>
                  </a:cubicBezTo>
                  <a:cubicBezTo>
                    <a:pt x="2122" y="272"/>
                    <a:pt x="2115" y="259"/>
                    <a:pt x="2112" y="233"/>
                  </a:cubicBezTo>
                  <a:cubicBezTo>
                    <a:pt x="2111" y="209"/>
                    <a:pt x="2110" y="196"/>
                    <a:pt x="2108" y="196"/>
                  </a:cubicBezTo>
                  <a:cubicBezTo>
                    <a:pt x="2105" y="196"/>
                    <a:pt x="2101" y="209"/>
                    <a:pt x="2094" y="237"/>
                  </a:cubicBezTo>
                  <a:cubicBezTo>
                    <a:pt x="2084" y="250"/>
                    <a:pt x="2055" y="259"/>
                    <a:pt x="2029" y="259"/>
                  </a:cubicBezTo>
                  <a:cubicBezTo>
                    <a:pt x="2001" y="259"/>
                    <a:pt x="1976" y="249"/>
                    <a:pt x="1984" y="221"/>
                  </a:cubicBezTo>
                  <a:lnTo>
                    <a:pt x="1981" y="171"/>
                  </a:lnTo>
                  <a:cubicBezTo>
                    <a:pt x="1971" y="186"/>
                    <a:pt x="1956" y="196"/>
                    <a:pt x="1940" y="199"/>
                  </a:cubicBezTo>
                  <a:cubicBezTo>
                    <a:pt x="1943" y="224"/>
                    <a:pt x="1921" y="227"/>
                    <a:pt x="1858" y="233"/>
                  </a:cubicBezTo>
                  <a:cubicBezTo>
                    <a:pt x="1815" y="237"/>
                    <a:pt x="1733" y="271"/>
                    <a:pt x="1692" y="274"/>
                  </a:cubicBezTo>
                  <a:cubicBezTo>
                    <a:pt x="1673" y="275"/>
                    <a:pt x="1651" y="277"/>
                    <a:pt x="1630" y="277"/>
                  </a:cubicBezTo>
                  <a:cubicBezTo>
                    <a:pt x="1602" y="277"/>
                    <a:pt x="1576" y="274"/>
                    <a:pt x="1564" y="262"/>
                  </a:cubicBezTo>
                  <a:cubicBezTo>
                    <a:pt x="1533" y="262"/>
                    <a:pt x="1504" y="274"/>
                    <a:pt x="1479" y="293"/>
                  </a:cubicBezTo>
                  <a:cubicBezTo>
                    <a:pt x="1469" y="308"/>
                    <a:pt x="1452" y="316"/>
                    <a:pt x="1439" y="316"/>
                  </a:cubicBezTo>
                  <a:cubicBezTo>
                    <a:pt x="1427" y="316"/>
                    <a:pt x="1418" y="311"/>
                    <a:pt x="1417" y="299"/>
                  </a:cubicBezTo>
                  <a:lnTo>
                    <a:pt x="1398" y="299"/>
                  </a:lnTo>
                  <a:cubicBezTo>
                    <a:pt x="1376" y="318"/>
                    <a:pt x="1354" y="327"/>
                    <a:pt x="1329" y="334"/>
                  </a:cubicBezTo>
                  <a:cubicBezTo>
                    <a:pt x="1329" y="314"/>
                    <a:pt x="1314" y="302"/>
                    <a:pt x="1298" y="302"/>
                  </a:cubicBezTo>
                  <a:cubicBezTo>
                    <a:pt x="1289" y="302"/>
                    <a:pt x="1279" y="306"/>
                    <a:pt x="1272" y="315"/>
                  </a:cubicBezTo>
                  <a:cubicBezTo>
                    <a:pt x="1276" y="343"/>
                    <a:pt x="1251" y="343"/>
                    <a:pt x="1197" y="356"/>
                  </a:cubicBezTo>
                  <a:cubicBezTo>
                    <a:pt x="1195" y="355"/>
                    <a:pt x="1191" y="354"/>
                    <a:pt x="1186" y="354"/>
                  </a:cubicBezTo>
                  <a:cubicBezTo>
                    <a:pt x="1132" y="354"/>
                    <a:pt x="920" y="401"/>
                    <a:pt x="740" y="515"/>
                  </a:cubicBezTo>
                  <a:cubicBezTo>
                    <a:pt x="539" y="631"/>
                    <a:pt x="401" y="810"/>
                    <a:pt x="411" y="816"/>
                  </a:cubicBezTo>
                  <a:cubicBezTo>
                    <a:pt x="392" y="835"/>
                    <a:pt x="373" y="857"/>
                    <a:pt x="361" y="879"/>
                  </a:cubicBezTo>
                  <a:lnTo>
                    <a:pt x="310" y="942"/>
                  </a:lnTo>
                  <a:cubicBezTo>
                    <a:pt x="306" y="938"/>
                    <a:pt x="302" y="937"/>
                    <a:pt x="297" y="937"/>
                  </a:cubicBezTo>
                  <a:cubicBezTo>
                    <a:pt x="259" y="937"/>
                    <a:pt x="212" y="1051"/>
                    <a:pt x="204" y="1127"/>
                  </a:cubicBezTo>
                  <a:cubicBezTo>
                    <a:pt x="210" y="1152"/>
                    <a:pt x="207" y="1183"/>
                    <a:pt x="191" y="1208"/>
                  </a:cubicBezTo>
                  <a:cubicBezTo>
                    <a:pt x="186" y="1205"/>
                    <a:pt x="180" y="1204"/>
                    <a:pt x="176" y="1204"/>
                  </a:cubicBezTo>
                  <a:cubicBezTo>
                    <a:pt x="138" y="1204"/>
                    <a:pt x="117" y="1271"/>
                    <a:pt x="122" y="1324"/>
                  </a:cubicBezTo>
                  <a:cubicBezTo>
                    <a:pt x="153" y="1355"/>
                    <a:pt x="157" y="1377"/>
                    <a:pt x="129" y="1377"/>
                  </a:cubicBezTo>
                  <a:cubicBezTo>
                    <a:pt x="123" y="1377"/>
                    <a:pt x="116" y="1376"/>
                    <a:pt x="107" y="1374"/>
                  </a:cubicBezTo>
                  <a:cubicBezTo>
                    <a:pt x="101" y="1372"/>
                    <a:pt x="96" y="1371"/>
                    <a:pt x="92" y="1371"/>
                  </a:cubicBezTo>
                  <a:cubicBezTo>
                    <a:pt x="57" y="1371"/>
                    <a:pt x="51" y="1423"/>
                    <a:pt x="104" y="1484"/>
                  </a:cubicBezTo>
                  <a:cubicBezTo>
                    <a:pt x="125" y="1515"/>
                    <a:pt x="125" y="1512"/>
                    <a:pt x="97" y="1534"/>
                  </a:cubicBezTo>
                  <a:cubicBezTo>
                    <a:pt x="41" y="1553"/>
                    <a:pt x="38" y="1581"/>
                    <a:pt x="63" y="1584"/>
                  </a:cubicBezTo>
                  <a:cubicBezTo>
                    <a:pt x="107" y="1615"/>
                    <a:pt x="107" y="1640"/>
                    <a:pt x="57" y="1662"/>
                  </a:cubicBezTo>
                  <a:cubicBezTo>
                    <a:pt x="0" y="1713"/>
                    <a:pt x="0" y="1716"/>
                    <a:pt x="50" y="1744"/>
                  </a:cubicBezTo>
                  <a:cubicBezTo>
                    <a:pt x="100" y="1772"/>
                    <a:pt x="104" y="1872"/>
                    <a:pt x="57" y="1904"/>
                  </a:cubicBezTo>
                  <a:cubicBezTo>
                    <a:pt x="57" y="1926"/>
                    <a:pt x="35" y="1948"/>
                    <a:pt x="60" y="1948"/>
                  </a:cubicBezTo>
                  <a:lnTo>
                    <a:pt x="38" y="1970"/>
                  </a:lnTo>
                  <a:cubicBezTo>
                    <a:pt x="38" y="1991"/>
                    <a:pt x="41" y="2013"/>
                    <a:pt x="41" y="2013"/>
                  </a:cubicBezTo>
                  <a:lnTo>
                    <a:pt x="66" y="2010"/>
                  </a:lnTo>
                  <a:lnTo>
                    <a:pt x="66" y="2010"/>
                  </a:lnTo>
                  <a:cubicBezTo>
                    <a:pt x="60" y="2107"/>
                    <a:pt x="60" y="2208"/>
                    <a:pt x="69" y="2308"/>
                  </a:cubicBezTo>
                  <a:cubicBezTo>
                    <a:pt x="85" y="2505"/>
                    <a:pt x="92" y="2564"/>
                    <a:pt x="107" y="2564"/>
                  </a:cubicBezTo>
                  <a:cubicBezTo>
                    <a:pt x="110" y="2564"/>
                    <a:pt x="113" y="2562"/>
                    <a:pt x="116" y="2559"/>
                  </a:cubicBezTo>
                  <a:cubicBezTo>
                    <a:pt x="126" y="2553"/>
                    <a:pt x="135" y="2551"/>
                    <a:pt x="141" y="2551"/>
                  </a:cubicBezTo>
                  <a:cubicBezTo>
                    <a:pt x="163" y="2551"/>
                    <a:pt x="158" y="2580"/>
                    <a:pt x="119" y="2599"/>
                  </a:cubicBezTo>
                  <a:cubicBezTo>
                    <a:pt x="113" y="2637"/>
                    <a:pt x="107" y="2672"/>
                    <a:pt x="104" y="2709"/>
                  </a:cubicBezTo>
                  <a:cubicBezTo>
                    <a:pt x="110" y="2750"/>
                    <a:pt x="113" y="2794"/>
                    <a:pt x="88" y="2794"/>
                  </a:cubicBezTo>
                  <a:lnTo>
                    <a:pt x="88" y="2816"/>
                  </a:lnTo>
                  <a:cubicBezTo>
                    <a:pt x="144" y="2853"/>
                    <a:pt x="154" y="2979"/>
                    <a:pt x="135" y="3044"/>
                  </a:cubicBezTo>
                  <a:cubicBezTo>
                    <a:pt x="135" y="3082"/>
                    <a:pt x="147" y="3120"/>
                    <a:pt x="169" y="3148"/>
                  </a:cubicBezTo>
                  <a:cubicBezTo>
                    <a:pt x="198" y="3189"/>
                    <a:pt x="198" y="3189"/>
                    <a:pt x="176" y="3214"/>
                  </a:cubicBezTo>
                  <a:cubicBezTo>
                    <a:pt x="151" y="3214"/>
                    <a:pt x="138" y="3339"/>
                    <a:pt x="186" y="3339"/>
                  </a:cubicBezTo>
                  <a:cubicBezTo>
                    <a:pt x="187" y="3339"/>
                    <a:pt x="188" y="3339"/>
                    <a:pt x="188" y="3339"/>
                  </a:cubicBezTo>
                  <a:lnTo>
                    <a:pt x="188" y="3339"/>
                  </a:lnTo>
                  <a:lnTo>
                    <a:pt x="163" y="3361"/>
                  </a:lnTo>
                  <a:cubicBezTo>
                    <a:pt x="143" y="3384"/>
                    <a:pt x="165" y="3402"/>
                    <a:pt x="189" y="3402"/>
                  </a:cubicBezTo>
                  <a:cubicBezTo>
                    <a:pt x="191" y="3402"/>
                    <a:pt x="193" y="3402"/>
                    <a:pt x="194" y="3402"/>
                  </a:cubicBezTo>
                  <a:cubicBezTo>
                    <a:pt x="198" y="3401"/>
                    <a:pt x="201" y="3401"/>
                    <a:pt x="205" y="3401"/>
                  </a:cubicBezTo>
                  <a:cubicBezTo>
                    <a:pt x="244" y="3401"/>
                    <a:pt x="239" y="3419"/>
                    <a:pt x="172" y="3446"/>
                  </a:cubicBezTo>
                  <a:cubicBezTo>
                    <a:pt x="126" y="3451"/>
                    <a:pt x="125" y="3471"/>
                    <a:pt x="146" y="3471"/>
                  </a:cubicBezTo>
                  <a:cubicBezTo>
                    <a:pt x="147" y="3471"/>
                    <a:pt x="149" y="3471"/>
                    <a:pt x="151" y="3471"/>
                  </a:cubicBezTo>
                  <a:cubicBezTo>
                    <a:pt x="176" y="3489"/>
                    <a:pt x="204" y="3508"/>
                    <a:pt x="179" y="3530"/>
                  </a:cubicBezTo>
                  <a:cubicBezTo>
                    <a:pt x="182" y="3550"/>
                    <a:pt x="184" y="3569"/>
                    <a:pt x="219" y="3569"/>
                  </a:cubicBezTo>
                  <a:cubicBezTo>
                    <a:pt x="224" y="3569"/>
                    <a:pt x="229" y="3569"/>
                    <a:pt x="235" y="3568"/>
                  </a:cubicBezTo>
                  <a:cubicBezTo>
                    <a:pt x="260" y="3568"/>
                    <a:pt x="260" y="3587"/>
                    <a:pt x="263" y="3609"/>
                  </a:cubicBezTo>
                  <a:cubicBezTo>
                    <a:pt x="256" y="3609"/>
                    <a:pt x="251" y="3610"/>
                    <a:pt x="247" y="3610"/>
                  </a:cubicBezTo>
                  <a:cubicBezTo>
                    <a:pt x="236" y="3610"/>
                    <a:pt x="230" y="3606"/>
                    <a:pt x="211" y="3594"/>
                  </a:cubicBezTo>
                  <a:lnTo>
                    <a:pt x="211" y="3594"/>
                  </a:lnTo>
                  <a:cubicBezTo>
                    <a:pt x="212" y="3602"/>
                    <a:pt x="214" y="3616"/>
                    <a:pt x="216" y="3634"/>
                  </a:cubicBezTo>
                  <a:cubicBezTo>
                    <a:pt x="216" y="3656"/>
                    <a:pt x="194" y="3699"/>
                    <a:pt x="169" y="3703"/>
                  </a:cubicBezTo>
                  <a:cubicBezTo>
                    <a:pt x="154" y="3718"/>
                    <a:pt x="151" y="3732"/>
                    <a:pt x="165" y="3732"/>
                  </a:cubicBezTo>
                  <a:cubicBezTo>
                    <a:pt x="172" y="3732"/>
                    <a:pt x="183" y="3729"/>
                    <a:pt x="198" y="3721"/>
                  </a:cubicBezTo>
                  <a:cubicBezTo>
                    <a:pt x="211" y="3720"/>
                    <a:pt x="221" y="3718"/>
                    <a:pt x="229" y="3718"/>
                  </a:cubicBezTo>
                  <a:cubicBezTo>
                    <a:pt x="248" y="3718"/>
                    <a:pt x="249" y="3727"/>
                    <a:pt x="251" y="3759"/>
                  </a:cubicBezTo>
                  <a:cubicBezTo>
                    <a:pt x="254" y="3781"/>
                    <a:pt x="254" y="3800"/>
                    <a:pt x="229" y="3803"/>
                  </a:cubicBezTo>
                  <a:cubicBezTo>
                    <a:pt x="204" y="3806"/>
                    <a:pt x="204" y="3806"/>
                    <a:pt x="210" y="3847"/>
                  </a:cubicBezTo>
                  <a:cubicBezTo>
                    <a:pt x="216" y="3912"/>
                    <a:pt x="295" y="3966"/>
                    <a:pt x="348" y="3985"/>
                  </a:cubicBezTo>
                  <a:cubicBezTo>
                    <a:pt x="365" y="3982"/>
                    <a:pt x="376" y="3981"/>
                    <a:pt x="382" y="3981"/>
                  </a:cubicBezTo>
                  <a:cubicBezTo>
                    <a:pt x="393" y="3981"/>
                    <a:pt x="382" y="3987"/>
                    <a:pt x="351" y="4003"/>
                  </a:cubicBezTo>
                  <a:cubicBezTo>
                    <a:pt x="326" y="4007"/>
                    <a:pt x="326" y="4028"/>
                    <a:pt x="329" y="4050"/>
                  </a:cubicBezTo>
                  <a:cubicBezTo>
                    <a:pt x="331" y="4050"/>
                    <a:pt x="332" y="4050"/>
                    <a:pt x="334" y="4050"/>
                  </a:cubicBezTo>
                  <a:cubicBezTo>
                    <a:pt x="346" y="4050"/>
                    <a:pt x="341" y="4058"/>
                    <a:pt x="335" y="4058"/>
                  </a:cubicBezTo>
                  <a:cubicBezTo>
                    <a:pt x="333" y="4058"/>
                    <a:pt x="330" y="4056"/>
                    <a:pt x="329" y="4050"/>
                  </a:cubicBezTo>
                  <a:cubicBezTo>
                    <a:pt x="304" y="4050"/>
                    <a:pt x="301" y="4032"/>
                    <a:pt x="301" y="4010"/>
                  </a:cubicBezTo>
                  <a:lnTo>
                    <a:pt x="276" y="4013"/>
                  </a:lnTo>
                  <a:cubicBezTo>
                    <a:pt x="226" y="4038"/>
                    <a:pt x="229" y="4060"/>
                    <a:pt x="279" y="4075"/>
                  </a:cubicBezTo>
                  <a:cubicBezTo>
                    <a:pt x="307" y="4094"/>
                    <a:pt x="307" y="4094"/>
                    <a:pt x="285" y="4116"/>
                  </a:cubicBezTo>
                  <a:cubicBezTo>
                    <a:pt x="260" y="4141"/>
                    <a:pt x="238" y="4163"/>
                    <a:pt x="263" y="4163"/>
                  </a:cubicBezTo>
                  <a:cubicBezTo>
                    <a:pt x="266" y="4185"/>
                    <a:pt x="257" y="4210"/>
                    <a:pt x="245" y="4229"/>
                  </a:cubicBezTo>
                  <a:cubicBezTo>
                    <a:pt x="247" y="4267"/>
                    <a:pt x="250" y="4289"/>
                    <a:pt x="271" y="4289"/>
                  </a:cubicBezTo>
                  <a:cubicBezTo>
                    <a:pt x="273" y="4289"/>
                    <a:pt x="274" y="4289"/>
                    <a:pt x="276" y="4289"/>
                  </a:cubicBezTo>
                  <a:cubicBezTo>
                    <a:pt x="278" y="4288"/>
                    <a:pt x="279" y="4288"/>
                    <a:pt x="280" y="4288"/>
                  </a:cubicBezTo>
                  <a:cubicBezTo>
                    <a:pt x="301" y="4288"/>
                    <a:pt x="301" y="4309"/>
                    <a:pt x="304" y="4329"/>
                  </a:cubicBezTo>
                  <a:cubicBezTo>
                    <a:pt x="307" y="4347"/>
                    <a:pt x="307" y="4367"/>
                    <a:pt x="328" y="4367"/>
                  </a:cubicBezTo>
                  <a:cubicBezTo>
                    <a:pt x="329" y="4367"/>
                    <a:pt x="331" y="4367"/>
                    <a:pt x="332" y="4367"/>
                  </a:cubicBezTo>
                  <a:cubicBezTo>
                    <a:pt x="357" y="4367"/>
                    <a:pt x="386" y="4386"/>
                    <a:pt x="389" y="4426"/>
                  </a:cubicBezTo>
                  <a:cubicBezTo>
                    <a:pt x="417" y="4467"/>
                    <a:pt x="417" y="4467"/>
                    <a:pt x="370" y="4492"/>
                  </a:cubicBezTo>
                  <a:cubicBezTo>
                    <a:pt x="345" y="4495"/>
                    <a:pt x="345" y="4517"/>
                    <a:pt x="348" y="4536"/>
                  </a:cubicBezTo>
                  <a:cubicBezTo>
                    <a:pt x="348" y="4555"/>
                    <a:pt x="339" y="4571"/>
                    <a:pt x="326" y="4580"/>
                  </a:cubicBezTo>
                  <a:cubicBezTo>
                    <a:pt x="310" y="4601"/>
                    <a:pt x="320" y="4606"/>
                    <a:pt x="336" y="4606"/>
                  </a:cubicBezTo>
                  <a:cubicBezTo>
                    <a:pt x="342" y="4606"/>
                    <a:pt x="348" y="4606"/>
                    <a:pt x="354" y="4605"/>
                  </a:cubicBezTo>
                  <a:lnTo>
                    <a:pt x="404" y="4599"/>
                  </a:lnTo>
                  <a:lnTo>
                    <a:pt x="404" y="4599"/>
                  </a:lnTo>
                  <a:cubicBezTo>
                    <a:pt x="408" y="4624"/>
                    <a:pt x="364" y="4655"/>
                    <a:pt x="339" y="4658"/>
                  </a:cubicBezTo>
                  <a:cubicBezTo>
                    <a:pt x="306" y="4682"/>
                    <a:pt x="296" y="4691"/>
                    <a:pt x="310" y="4691"/>
                  </a:cubicBezTo>
                  <a:cubicBezTo>
                    <a:pt x="316" y="4691"/>
                    <a:pt x="326" y="4689"/>
                    <a:pt x="342" y="4687"/>
                  </a:cubicBezTo>
                  <a:cubicBezTo>
                    <a:pt x="343" y="4686"/>
                    <a:pt x="345" y="4686"/>
                    <a:pt x="347" y="4686"/>
                  </a:cubicBezTo>
                  <a:cubicBezTo>
                    <a:pt x="370" y="4686"/>
                    <a:pt x="391" y="4706"/>
                    <a:pt x="382" y="4759"/>
                  </a:cubicBezTo>
                  <a:cubicBezTo>
                    <a:pt x="395" y="4812"/>
                    <a:pt x="408" y="4862"/>
                    <a:pt x="382" y="4868"/>
                  </a:cubicBezTo>
                  <a:cubicBezTo>
                    <a:pt x="373" y="4887"/>
                    <a:pt x="382" y="4909"/>
                    <a:pt x="401" y="4918"/>
                  </a:cubicBezTo>
                  <a:cubicBezTo>
                    <a:pt x="436" y="4937"/>
                    <a:pt x="439" y="4962"/>
                    <a:pt x="448" y="5044"/>
                  </a:cubicBezTo>
                  <a:cubicBezTo>
                    <a:pt x="457" y="5147"/>
                    <a:pt x="463" y="5177"/>
                    <a:pt x="482" y="5177"/>
                  </a:cubicBezTo>
                  <a:cubicBezTo>
                    <a:pt x="489" y="5177"/>
                    <a:pt x="499" y="5172"/>
                    <a:pt x="511" y="5166"/>
                  </a:cubicBezTo>
                  <a:cubicBezTo>
                    <a:pt x="521" y="5160"/>
                    <a:pt x="531" y="5153"/>
                    <a:pt x="535" y="5153"/>
                  </a:cubicBezTo>
                  <a:cubicBezTo>
                    <a:pt x="540" y="5153"/>
                    <a:pt x="538" y="5162"/>
                    <a:pt x="523" y="5188"/>
                  </a:cubicBezTo>
                  <a:cubicBezTo>
                    <a:pt x="517" y="5222"/>
                    <a:pt x="552" y="5235"/>
                    <a:pt x="602" y="5263"/>
                  </a:cubicBezTo>
                  <a:cubicBezTo>
                    <a:pt x="636" y="5263"/>
                    <a:pt x="671" y="5251"/>
                    <a:pt x="699" y="5226"/>
                  </a:cubicBezTo>
                  <a:cubicBezTo>
                    <a:pt x="716" y="5214"/>
                    <a:pt x="726" y="5207"/>
                    <a:pt x="733" y="5207"/>
                  </a:cubicBezTo>
                  <a:cubicBezTo>
                    <a:pt x="741" y="5207"/>
                    <a:pt x="744" y="5220"/>
                    <a:pt x="749" y="5251"/>
                  </a:cubicBezTo>
                  <a:cubicBezTo>
                    <a:pt x="762" y="5273"/>
                    <a:pt x="759" y="5301"/>
                    <a:pt x="740" y="5320"/>
                  </a:cubicBezTo>
                  <a:cubicBezTo>
                    <a:pt x="734" y="5324"/>
                    <a:pt x="727" y="5326"/>
                    <a:pt x="721" y="5326"/>
                  </a:cubicBezTo>
                  <a:cubicBezTo>
                    <a:pt x="715" y="5326"/>
                    <a:pt x="709" y="5323"/>
                    <a:pt x="705" y="5316"/>
                  </a:cubicBezTo>
                  <a:lnTo>
                    <a:pt x="690" y="5298"/>
                  </a:lnTo>
                  <a:cubicBezTo>
                    <a:pt x="668" y="5313"/>
                    <a:pt x="649" y="5329"/>
                    <a:pt x="680" y="5370"/>
                  </a:cubicBezTo>
                  <a:cubicBezTo>
                    <a:pt x="680" y="5395"/>
                    <a:pt x="691" y="5414"/>
                    <a:pt x="704" y="5414"/>
                  </a:cubicBezTo>
                  <a:cubicBezTo>
                    <a:pt x="708" y="5414"/>
                    <a:pt x="713" y="5412"/>
                    <a:pt x="718" y="5407"/>
                  </a:cubicBezTo>
                  <a:lnTo>
                    <a:pt x="718" y="5407"/>
                  </a:lnTo>
                  <a:cubicBezTo>
                    <a:pt x="715" y="5445"/>
                    <a:pt x="752" y="5486"/>
                    <a:pt x="793" y="5520"/>
                  </a:cubicBezTo>
                  <a:cubicBezTo>
                    <a:pt x="831" y="5558"/>
                    <a:pt x="893" y="5608"/>
                    <a:pt x="903" y="5642"/>
                  </a:cubicBezTo>
                  <a:cubicBezTo>
                    <a:pt x="931" y="5666"/>
                    <a:pt x="951" y="5679"/>
                    <a:pt x="965" y="5679"/>
                  </a:cubicBezTo>
                  <a:cubicBezTo>
                    <a:pt x="972" y="5679"/>
                    <a:pt x="977" y="5676"/>
                    <a:pt x="981" y="5671"/>
                  </a:cubicBezTo>
                  <a:cubicBezTo>
                    <a:pt x="995" y="5649"/>
                    <a:pt x="1007" y="5641"/>
                    <a:pt x="1015" y="5641"/>
                  </a:cubicBezTo>
                  <a:cubicBezTo>
                    <a:pt x="1022" y="5641"/>
                    <a:pt x="1025" y="5650"/>
                    <a:pt x="1019" y="5661"/>
                  </a:cubicBezTo>
                  <a:cubicBezTo>
                    <a:pt x="1015" y="5689"/>
                    <a:pt x="1088" y="5758"/>
                    <a:pt x="1172" y="5802"/>
                  </a:cubicBezTo>
                  <a:cubicBezTo>
                    <a:pt x="1235" y="5835"/>
                    <a:pt x="1304" y="5857"/>
                    <a:pt x="1344" y="5857"/>
                  </a:cubicBezTo>
                  <a:cubicBezTo>
                    <a:pt x="1357" y="5857"/>
                    <a:pt x="1367" y="5855"/>
                    <a:pt x="1373" y="5849"/>
                  </a:cubicBezTo>
                  <a:lnTo>
                    <a:pt x="1426" y="5862"/>
                  </a:lnTo>
                  <a:cubicBezTo>
                    <a:pt x="1457" y="5893"/>
                    <a:pt x="1549" y="5914"/>
                    <a:pt x="1611" y="5914"/>
                  </a:cubicBezTo>
                  <a:cubicBezTo>
                    <a:pt x="1636" y="5914"/>
                    <a:pt x="1656" y="5911"/>
                    <a:pt x="1664" y="5902"/>
                  </a:cubicBezTo>
                  <a:lnTo>
                    <a:pt x="1746" y="5909"/>
                  </a:lnTo>
                  <a:cubicBezTo>
                    <a:pt x="1770" y="5922"/>
                    <a:pt x="1789" y="5927"/>
                    <a:pt x="1805" y="5927"/>
                  </a:cubicBezTo>
                  <a:cubicBezTo>
                    <a:pt x="1824" y="5927"/>
                    <a:pt x="1839" y="5919"/>
                    <a:pt x="1852" y="5906"/>
                  </a:cubicBezTo>
                  <a:cubicBezTo>
                    <a:pt x="1872" y="5888"/>
                    <a:pt x="1876" y="5870"/>
                    <a:pt x="1877" y="5870"/>
                  </a:cubicBezTo>
                  <a:cubicBezTo>
                    <a:pt x="1878" y="5870"/>
                    <a:pt x="1877" y="5873"/>
                    <a:pt x="1877" y="5881"/>
                  </a:cubicBezTo>
                  <a:cubicBezTo>
                    <a:pt x="1881" y="5895"/>
                    <a:pt x="1900" y="5900"/>
                    <a:pt x="1930" y="5900"/>
                  </a:cubicBezTo>
                  <a:cubicBezTo>
                    <a:pt x="1953" y="5900"/>
                    <a:pt x="1982" y="5897"/>
                    <a:pt x="2015" y="5893"/>
                  </a:cubicBezTo>
                  <a:cubicBezTo>
                    <a:pt x="2100" y="5887"/>
                    <a:pt x="2100" y="5887"/>
                    <a:pt x="2078" y="5865"/>
                  </a:cubicBezTo>
                  <a:cubicBezTo>
                    <a:pt x="2106" y="5853"/>
                    <a:pt x="2125" y="5848"/>
                    <a:pt x="2138" y="5848"/>
                  </a:cubicBezTo>
                  <a:cubicBezTo>
                    <a:pt x="2161" y="5848"/>
                    <a:pt x="2162" y="5864"/>
                    <a:pt x="2162" y="5881"/>
                  </a:cubicBezTo>
                  <a:cubicBezTo>
                    <a:pt x="2156" y="5904"/>
                    <a:pt x="2160" y="5915"/>
                    <a:pt x="2168" y="5915"/>
                  </a:cubicBezTo>
                  <a:cubicBezTo>
                    <a:pt x="2179" y="5915"/>
                    <a:pt x="2196" y="5895"/>
                    <a:pt x="2203" y="5852"/>
                  </a:cubicBezTo>
                  <a:cubicBezTo>
                    <a:pt x="2213" y="5820"/>
                    <a:pt x="2233" y="5806"/>
                    <a:pt x="2248" y="5806"/>
                  </a:cubicBezTo>
                  <a:cubicBezTo>
                    <a:pt x="2257" y="5806"/>
                    <a:pt x="2265" y="5811"/>
                    <a:pt x="2266" y="5821"/>
                  </a:cubicBezTo>
                  <a:cubicBezTo>
                    <a:pt x="2266" y="5846"/>
                    <a:pt x="2247" y="5849"/>
                    <a:pt x="2225" y="5849"/>
                  </a:cubicBezTo>
                  <a:lnTo>
                    <a:pt x="2228" y="5899"/>
                  </a:lnTo>
                  <a:cubicBezTo>
                    <a:pt x="2250" y="5899"/>
                    <a:pt x="2250" y="5899"/>
                    <a:pt x="2269" y="5871"/>
                  </a:cubicBezTo>
                  <a:cubicBezTo>
                    <a:pt x="2285" y="5868"/>
                    <a:pt x="2300" y="5855"/>
                    <a:pt x="2310" y="5843"/>
                  </a:cubicBezTo>
                  <a:cubicBezTo>
                    <a:pt x="2329" y="5821"/>
                    <a:pt x="2325" y="5787"/>
                    <a:pt x="2300" y="5768"/>
                  </a:cubicBezTo>
                  <a:cubicBezTo>
                    <a:pt x="2278" y="5743"/>
                    <a:pt x="2300" y="5743"/>
                    <a:pt x="2319" y="5739"/>
                  </a:cubicBezTo>
                  <a:cubicBezTo>
                    <a:pt x="2366" y="5761"/>
                    <a:pt x="2366" y="5787"/>
                    <a:pt x="2347" y="5812"/>
                  </a:cubicBezTo>
                  <a:cubicBezTo>
                    <a:pt x="2329" y="5815"/>
                    <a:pt x="2329" y="5840"/>
                    <a:pt x="2332" y="5865"/>
                  </a:cubicBezTo>
                  <a:cubicBezTo>
                    <a:pt x="2332" y="5869"/>
                    <a:pt x="2335" y="5871"/>
                    <a:pt x="2340" y="5871"/>
                  </a:cubicBezTo>
                  <a:cubicBezTo>
                    <a:pt x="2365" y="5871"/>
                    <a:pt x="2438" y="5822"/>
                    <a:pt x="2451" y="5777"/>
                  </a:cubicBezTo>
                  <a:cubicBezTo>
                    <a:pt x="2451" y="5767"/>
                    <a:pt x="2451" y="5761"/>
                    <a:pt x="2451" y="5761"/>
                  </a:cubicBezTo>
                  <a:cubicBezTo>
                    <a:pt x="2451" y="5761"/>
                    <a:pt x="2452" y="5773"/>
                    <a:pt x="2454" y="5802"/>
                  </a:cubicBezTo>
                  <a:cubicBezTo>
                    <a:pt x="2456" y="5819"/>
                    <a:pt x="2475" y="5823"/>
                    <a:pt x="2500" y="5823"/>
                  </a:cubicBezTo>
                  <a:cubicBezTo>
                    <a:pt x="2513" y="5823"/>
                    <a:pt x="2527" y="5822"/>
                    <a:pt x="2542" y="5821"/>
                  </a:cubicBezTo>
                  <a:cubicBezTo>
                    <a:pt x="2582" y="5818"/>
                    <a:pt x="2604" y="5815"/>
                    <a:pt x="2601" y="5790"/>
                  </a:cubicBezTo>
                  <a:cubicBezTo>
                    <a:pt x="2601" y="5765"/>
                    <a:pt x="2598" y="5740"/>
                    <a:pt x="2617" y="5736"/>
                  </a:cubicBezTo>
                  <a:lnTo>
                    <a:pt x="2617" y="5736"/>
                  </a:lnTo>
                  <a:cubicBezTo>
                    <a:pt x="2616" y="5737"/>
                    <a:pt x="2615" y="5737"/>
                    <a:pt x="2614" y="5737"/>
                  </a:cubicBezTo>
                  <a:cubicBezTo>
                    <a:pt x="2598" y="5737"/>
                    <a:pt x="2595" y="5713"/>
                    <a:pt x="2592" y="5689"/>
                  </a:cubicBezTo>
                  <a:lnTo>
                    <a:pt x="2592" y="5689"/>
                  </a:lnTo>
                  <a:cubicBezTo>
                    <a:pt x="2617" y="5702"/>
                    <a:pt x="2639" y="5718"/>
                    <a:pt x="2661" y="5733"/>
                  </a:cubicBezTo>
                  <a:cubicBezTo>
                    <a:pt x="2696" y="5774"/>
                    <a:pt x="2747" y="5796"/>
                    <a:pt x="2800" y="5796"/>
                  </a:cubicBezTo>
                  <a:cubicBezTo>
                    <a:pt x="2812" y="5796"/>
                    <a:pt x="2824" y="5795"/>
                    <a:pt x="2836" y="5793"/>
                  </a:cubicBezTo>
                  <a:cubicBezTo>
                    <a:pt x="2854" y="5792"/>
                    <a:pt x="2875" y="5790"/>
                    <a:pt x="2895" y="5790"/>
                  </a:cubicBezTo>
                  <a:cubicBezTo>
                    <a:pt x="2924" y="5790"/>
                    <a:pt x="2952" y="5794"/>
                    <a:pt x="2965" y="5808"/>
                  </a:cubicBezTo>
                  <a:cubicBezTo>
                    <a:pt x="3009" y="5802"/>
                    <a:pt x="3027" y="5802"/>
                    <a:pt x="3027" y="5777"/>
                  </a:cubicBezTo>
                  <a:lnTo>
                    <a:pt x="3068" y="5771"/>
                  </a:lnTo>
                  <a:cubicBezTo>
                    <a:pt x="3080" y="5783"/>
                    <a:pt x="3095" y="5788"/>
                    <a:pt x="3108" y="5788"/>
                  </a:cubicBezTo>
                  <a:cubicBezTo>
                    <a:pt x="3122" y="5788"/>
                    <a:pt x="3132" y="5781"/>
                    <a:pt x="3131" y="5768"/>
                  </a:cubicBezTo>
                  <a:cubicBezTo>
                    <a:pt x="3138" y="5757"/>
                    <a:pt x="3146" y="5753"/>
                    <a:pt x="3155" y="5753"/>
                  </a:cubicBezTo>
                  <a:cubicBezTo>
                    <a:pt x="3169" y="5753"/>
                    <a:pt x="3183" y="5761"/>
                    <a:pt x="3197" y="5761"/>
                  </a:cubicBezTo>
                  <a:cubicBezTo>
                    <a:pt x="3217" y="5782"/>
                    <a:pt x="3229" y="5794"/>
                    <a:pt x="3233" y="5794"/>
                  </a:cubicBezTo>
                  <a:cubicBezTo>
                    <a:pt x="3238" y="5794"/>
                    <a:pt x="3231" y="5775"/>
                    <a:pt x="3215" y="5733"/>
                  </a:cubicBezTo>
                  <a:cubicBezTo>
                    <a:pt x="3212" y="5710"/>
                    <a:pt x="3174" y="5689"/>
                    <a:pt x="3151" y="5689"/>
                  </a:cubicBezTo>
                  <a:cubicBezTo>
                    <a:pt x="3149" y="5689"/>
                    <a:pt x="3148" y="5689"/>
                    <a:pt x="3146" y="5689"/>
                  </a:cubicBezTo>
                  <a:lnTo>
                    <a:pt x="3084" y="5696"/>
                  </a:lnTo>
                  <a:lnTo>
                    <a:pt x="3084" y="5696"/>
                  </a:lnTo>
                  <a:lnTo>
                    <a:pt x="3143" y="5664"/>
                  </a:lnTo>
                  <a:cubicBezTo>
                    <a:pt x="3165" y="5661"/>
                    <a:pt x="3203" y="5633"/>
                    <a:pt x="3203" y="5608"/>
                  </a:cubicBezTo>
                  <a:cubicBezTo>
                    <a:pt x="3203" y="5608"/>
                    <a:pt x="3200" y="5583"/>
                    <a:pt x="3222" y="5580"/>
                  </a:cubicBezTo>
                  <a:lnTo>
                    <a:pt x="3225" y="5633"/>
                  </a:lnTo>
                  <a:cubicBezTo>
                    <a:pt x="3212" y="5655"/>
                    <a:pt x="3206" y="5683"/>
                    <a:pt x="3212" y="5708"/>
                  </a:cubicBezTo>
                  <a:cubicBezTo>
                    <a:pt x="3227" y="5738"/>
                    <a:pt x="3256" y="5756"/>
                    <a:pt x="3276" y="5756"/>
                  </a:cubicBezTo>
                  <a:cubicBezTo>
                    <a:pt x="3290" y="5756"/>
                    <a:pt x="3299" y="5747"/>
                    <a:pt x="3297" y="5727"/>
                  </a:cubicBezTo>
                  <a:cubicBezTo>
                    <a:pt x="3303" y="5726"/>
                    <a:pt x="3307" y="5725"/>
                    <a:pt x="3311" y="5725"/>
                  </a:cubicBezTo>
                  <a:cubicBezTo>
                    <a:pt x="3321" y="5725"/>
                    <a:pt x="3326" y="5730"/>
                    <a:pt x="3344" y="5746"/>
                  </a:cubicBezTo>
                  <a:cubicBezTo>
                    <a:pt x="3344" y="5756"/>
                    <a:pt x="3348" y="5762"/>
                    <a:pt x="3353" y="5762"/>
                  </a:cubicBezTo>
                  <a:cubicBezTo>
                    <a:pt x="3361" y="5762"/>
                    <a:pt x="3372" y="5749"/>
                    <a:pt x="3381" y="5718"/>
                  </a:cubicBezTo>
                  <a:cubicBezTo>
                    <a:pt x="3391" y="5691"/>
                    <a:pt x="3401" y="5678"/>
                    <a:pt x="3412" y="5678"/>
                  </a:cubicBezTo>
                  <a:cubicBezTo>
                    <a:pt x="3423" y="5678"/>
                    <a:pt x="3434" y="5689"/>
                    <a:pt x="3447" y="5711"/>
                  </a:cubicBezTo>
                  <a:cubicBezTo>
                    <a:pt x="3472" y="5736"/>
                    <a:pt x="3507" y="5746"/>
                    <a:pt x="3534" y="5746"/>
                  </a:cubicBezTo>
                  <a:cubicBezTo>
                    <a:pt x="3558" y="5746"/>
                    <a:pt x="3576" y="5739"/>
                    <a:pt x="3576" y="5727"/>
                  </a:cubicBezTo>
                  <a:cubicBezTo>
                    <a:pt x="3572" y="5695"/>
                    <a:pt x="3596" y="5680"/>
                    <a:pt x="3621" y="5680"/>
                  </a:cubicBezTo>
                  <a:cubicBezTo>
                    <a:pt x="3635" y="5680"/>
                    <a:pt x="3648" y="5685"/>
                    <a:pt x="3657" y="5692"/>
                  </a:cubicBezTo>
                  <a:cubicBezTo>
                    <a:pt x="3664" y="5704"/>
                    <a:pt x="3675" y="5709"/>
                    <a:pt x="3687" y="5709"/>
                  </a:cubicBezTo>
                  <a:cubicBezTo>
                    <a:pt x="3700" y="5709"/>
                    <a:pt x="3713" y="5702"/>
                    <a:pt x="3720" y="5686"/>
                  </a:cubicBezTo>
                  <a:cubicBezTo>
                    <a:pt x="3722" y="5703"/>
                    <a:pt x="3733" y="5721"/>
                    <a:pt x="3746" y="5721"/>
                  </a:cubicBezTo>
                  <a:cubicBezTo>
                    <a:pt x="3752" y="5721"/>
                    <a:pt x="3758" y="5717"/>
                    <a:pt x="3764" y="5708"/>
                  </a:cubicBezTo>
                  <a:cubicBezTo>
                    <a:pt x="3764" y="5708"/>
                    <a:pt x="3786" y="5705"/>
                    <a:pt x="3764" y="5683"/>
                  </a:cubicBezTo>
                  <a:lnTo>
                    <a:pt x="3801" y="5630"/>
                  </a:lnTo>
                  <a:cubicBezTo>
                    <a:pt x="3779" y="5630"/>
                    <a:pt x="3776" y="5605"/>
                    <a:pt x="3773" y="5580"/>
                  </a:cubicBezTo>
                  <a:cubicBezTo>
                    <a:pt x="3773" y="5573"/>
                    <a:pt x="3780" y="5569"/>
                    <a:pt x="3790" y="5569"/>
                  </a:cubicBezTo>
                  <a:cubicBezTo>
                    <a:pt x="3818" y="5569"/>
                    <a:pt x="3872" y="5593"/>
                    <a:pt x="3908" y="5645"/>
                  </a:cubicBezTo>
                  <a:lnTo>
                    <a:pt x="3955" y="5692"/>
                  </a:lnTo>
                  <a:cubicBezTo>
                    <a:pt x="3952" y="5667"/>
                    <a:pt x="3949" y="5642"/>
                    <a:pt x="3949" y="5642"/>
                  </a:cubicBezTo>
                  <a:cubicBezTo>
                    <a:pt x="3956" y="5641"/>
                    <a:pt x="3963" y="5640"/>
                    <a:pt x="3970" y="5640"/>
                  </a:cubicBezTo>
                  <a:cubicBezTo>
                    <a:pt x="3983" y="5640"/>
                    <a:pt x="3994" y="5644"/>
                    <a:pt x="3996" y="5661"/>
                  </a:cubicBezTo>
                  <a:cubicBezTo>
                    <a:pt x="3996" y="5686"/>
                    <a:pt x="3996" y="5686"/>
                    <a:pt x="4018" y="5686"/>
                  </a:cubicBezTo>
                  <a:cubicBezTo>
                    <a:pt x="4030" y="5683"/>
                    <a:pt x="4040" y="5671"/>
                    <a:pt x="4036" y="5658"/>
                  </a:cubicBezTo>
                  <a:cubicBezTo>
                    <a:pt x="4035" y="5628"/>
                    <a:pt x="4034" y="5616"/>
                    <a:pt x="4038" y="5616"/>
                  </a:cubicBezTo>
                  <a:cubicBezTo>
                    <a:pt x="4041" y="5616"/>
                    <a:pt x="4047" y="5621"/>
                    <a:pt x="4055" y="5630"/>
                  </a:cubicBezTo>
                  <a:cubicBezTo>
                    <a:pt x="4067" y="5654"/>
                    <a:pt x="4079" y="5666"/>
                    <a:pt x="4089" y="5666"/>
                  </a:cubicBezTo>
                  <a:cubicBezTo>
                    <a:pt x="4100" y="5666"/>
                    <a:pt x="4110" y="5653"/>
                    <a:pt x="4118" y="5627"/>
                  </a:cubicBezTo>
                  <a:cubicBezTo>
                    <a:pt x="4116" y="5601"/>
                    <a:pt x="4116" y="5589"/>
                    <a:pt x="4118" y="5589"/>
                  </a:cubicBezTo>
                  <a:cubicBezTo>
                    <a:pt x="4121" y="5589"/>
                    <a:pt x="4128" y="5600"/>
                    <a:pt x="4140" y="5624"/>
                  </a:cubicBezTo>
                  <a:cubicBezTo>
                    <a:pt x="4143" y="5649"/>
                    <a:pt x="4162" y="5667"/>
                    <a:pt x="4187" y="5671"/>
                  </a:cubicBezTo>
                  <a:lnTo>
                    <a:pt x="4184" y="5645"/>
                  </a:lnTo>
                  <a:cubicBezTo>
                    <a:pt x="4182" y="5615"/>
                    <a:pt x="4189" y="5602"/>
                    <a:pt x="4200" y="5602"/>
                  </a:cubicBezTo>
                  <a:cubicBezTo>
                    <a:pt x="4207" y="5602"/>
                    <a:pt x="4216" y="5607"/>
                    <a:pt x="4224" y="5617"/>
                  </a:cubicBezTo>
                  <a:cubicBezTo>
                    <a:pt x="4226" y="5629"/>
                    <a:pt x="4231" y="5634"/>
                    <a:pt x="4239" y="5634"/>
                  </a:cubicBezTo>
                  <a:cubicBezTo>
                    <a:pt x="4249" y="5634"/>
                    <a:pt x="4265" y="5626"/>
                    <a:pt x="4287" y="5611"/>
                  </a:cubicBezTo>
                  <a:cubicBezTo>
                    <a:pt x="4302" y="5609"/>
                    <a:pt x="4314" y="5608"/>
                    <a:pt x="4323" y="5608"/>
                  </a:cubicBezTo>
                  <a:cubicBezTo>
                    <a:pt x="4342" y="5608"/>
                    <a:pt x="4351" y="5613"/>
                    <a:pt x="4353" y="5630"/>
                  </a:cubicBezTo>
                  <a:cubicBezTo>
                    <a:pt x="4356" y="5655"/>
                    <a:pt x="4358" y="5667"/>
                    <a:pt x="4360" y="5667"/>
                  </a:cubicBezTo>
                  <a:cubicBezTo>
                    <a:pt x="4363" y="5667"/>
                    <a:pt x="4367" y="5654"/>
                    <a:pt x="4375" y="5627"/>
                  </a:cubicBezTo>
                  <a:cubicBezTo>
                    <a:pt x="4385" y="5613"/>
                    <a:pt x="4390" y="5607"/>
                    <a:pt x="4399" y="5607"/>
                  </a:cubicBezTo>
                  <a:cubicBezTo>
                    <a:pt x="4406" y="5607"/>
                    <a:pt x="4417" y="5612"/>
                    <a:pt x="4438" y="5620"/>
                  </a:cubicBezTo>
                  <a:cubicBezTo>
                    <a:pt x="4450" y="5633"/>
                    <a:pt x="4456" y="5639"/>
                    <a:pt x="4461" y="5639"/>
                  </a:cubicBezTo>
                  <a:cubicBezTo>
                    <a:pt x="4467" y="5639"/>
                    <a:pt x="4472" y="5632"/>
                    <a:pt x="4481" y="5617"/>
                  </a:cubicBezTo>
                  <a:cubicBezTo>
                    <a:pt x="4476" y="5570"/>
                    <a:pt x="4472" y="5545"/>
                    <a:pt x="4456" y="5545"/>
                  </a:cubicBezTo>
                  <a:cubicBezTo>
                    <a:pt x="4455" y="5545"/>
                    <a:pt x="4454" y="5545"/>
                    <a:pt x="4453" y="5545"/>
                  </a:cubicBezTo>
                  <a:cubicBezTo>
                    <a:pt x="4431" y="5545"/>
                    <a:pt x="4431" y="5545"/>
                    <a:pt x="4428" y="5520"/>
                  </a:cubicBezTo>
                  <a:lnTo>
                    <a:pt x="4472" y="5517"/>
                  </a:lnTo>
                  <a:cubicBezTo>
                    <a:pt x="4500" y="5514"/>
                    <a:pt x="4528" y="5504"/>
                    <a:pt x="4554" y="5486"/>
                  </a:cubicBezTo>
                  <a:cubicBezTo>
                    <a:pt x="4586" y="5461"/>
                    <a:pt x="4589" y="5424"/>
                    <a:pt x="4568" y="5424"/>
                  </a:cubicBezTo>
                  <a:cubicBezTo>
                    <a:pt x="4563" y="5424"/>
                    <a:pt x="4556" y="5427"/>
                    <a:pt x="4547" y="5432"/>
                  </a:cubicBezTo>
                  <a:lnTo>
                    <a:pt x="4547" y="5436"/>
                  </a:lnTo>
                  <a:lnTo>
                    <a:pt x="4525" y="5410"/>
                  </a:lnTo>
                  <a:cubicBezTo>
                    <a:pt x="4522" y="5374"/>
                    <a:pt x="4510" y="5356"/>
                    <a:pt x="4499" y="5356"/>
                  </a:cubicBezTo>
                  <a:cubicBezTo>
                    <a:pt x="4488" y="5356"/>
                    <a:pt x="4478" y="5375"/>
                    <a:pt x="4481" y="5414"/>
                  </a:cubicBezTo>
                  <a:cubicBezTo>
                    <a:pt x="4487" y="5456"/>
                    <a:pt x="4489" y="5474"/>
                    <a:pt x="4485" y="5474"/>
                  </a:cubicBezTo>
                  <a:cubicBezTo>
                    <a:pt x="4482" y="5474"/>
                    <a:pt x="4475" y="5463"/>
                    <a:pt x="4463" y="5442"/>
                  </a:cubicBezTo>
                  <a:cubicBezTo>
                    <a:pt x="4460" y="5397"/>
                    <a:pt x="4442" y="5395"/>
                    <a:pt x="4423" y="5395"/>
                  </a:cubicBezTo>
                  <a:cubicBezTo>
                    <a:pt x="4421" y="5395"/>
                    <a:pt x="4418" y="5395"/>
                    <a:pt x="4416" y="5395"/>
                  </a:cubicBezTo>
                  <a:cubicBezTo>
                    <a:pt x="4411" y="5396"/>
                    <a:pt x="4407" y="5396"/>
                    <a:pt x="4404" y="5396"/>
                  </a:cubicBezTo>
                  <a:cubicBezTo>
                    <a:pt x="4397" y="5396"/>
                    <a:pt x="4396" y="5391"/>
                    <a:pt x="4394" y="5373"/>
                  </a:cubicBezTo>
                  <a:cubicBezTo>
                    <a:pt x="4391" y="5348"/>
                    <a:pt x="4372" y="5329"/>
                    <a:pt x="4347" y="5326"/>
                  </a:cubicBezTo>
                  <a:cubicBezTo>
                    <a:pt x="4325" y="5329"/>
                    <a:pt x="4325" y="5329"/>
                    <a:pt x="4328" y="5354"/>
                  </a:cubicBezTo>
                  <a:cubicBezTo>
                    <a:pt x="4337" y="5363"/>
                    <a:pt x="4335" y="5369"/>
                    <a:pt x="4328" y="5369"/>
                  </a:cubicBezTo>
                  <a:cubicBezTo>
                    <a:pt x="4318" y="5369"/>
                    <a:pt x="4298" y="5359"/>
                    <a:pt x="4284" y="5332"/>
                  </a:cubicBezTo>
                  <a:cubicBezTo>
                    <a:pt x="4274" y="5323"/>
                    <a:pt x="4268" y="5318"/>
                    <a:pt x="4265" y="5318"/>
                  </a:cubicBezTo>
                  <a:cubicBezTo>
                    <a:pt x="4260" y="5318"/>
                    <a:pt x="4261" y="5330"/>
                    <a:pt x="4265" y="5360"/>
                  </a:cubicBezTo>
                  <a:cubicBezTo>
                    <a:pt x="4267" y="5386"/>
                    <a:pt x="4257" y="5400"/>
                    <a:pt x="4243" y="5400"/>
                  </a:cubicBezTo>
                  <a:cubicBezTo>
                    <a:pt x="4231" y="5400"/>
                    <a:pt x="4215" y="5388"/>
                    <a:pt x="4203" y="5363"/>
                  </a:cubicBezTo>
                  <a:lnTo>
                    <a:pt x="4159" y="5370"/>
                  </a:lnTo>
                  <a:cubicBezTo>
                    <a:pt x="4137" y="5370"/>
                    <a:pt x="4140" y="5395"/>
                    <a:pt x="4143" y="5420"/>
                  </a:cubicBezTo>
                  <a:cubicBezTo>
                    <a:pt x="4145" y="5450"/>
                    <a:pt x="4146" y="5462"/>
                    <a:pt x="4141" y="5462"/>
                  </a:cubicBezTo>
                  <a:cubicBezTo>
                    <a:pt x="4138" y="5462"/>
                    <a:pt x="4133" y="5457"/>
                    <a:pt x="4124" y="5448"/>
                  </a:cubicBezTo>
                  <a:cubicBezTo>
                    <a:pt x="4112" y="5436"/>
                    <a:pt x="4102" y="5417"/>
                    <a:pt x="4099" y="5398"/>
                  </a:cubicBezTo>
                  <a:cubicBezTo>
                    <a:pt x="4097" y="5381"/>
                    <a:pt x="4087" y="5377"/>
                    <a:pt x="4073" y="5377"/>
                  </a:cubicBezTo>
                  <a:cubicBezTo>
                    <a:pt x="4067" y="5377"/>
                    <a:pt x="4059" y="5378"/>
                    <a:pt x="4052" y="5379"/>
                  </a:cubicBezTo>
                  <a:cubicBezTo>
                    <a:pt x="4033" y="5379"/>
                    <a:pt x="3989" y="5385"/>
                    <a:pt x="3993" y="5410"/>
                  </a:cubicBezTo>
                  <a:lnTo>
                    <a:pt x="3989" y="5385"/>
                  </a:lnTo>
                  <a:cubicBezTo>
                    <a:pt x="3977" y="5385"/>
                    <a:pt x="3971" y="5374"/>
                    <a:pt x="3970" y="5374"/>
                  </a:cubicBezTo>
                  <a:lnTo>
                    <a:pt x="3970" y="5374"/>
                  </a:lnTo>
                  <a:cubicBezTo>
                    <a:pt x="3969" y="5374"/>
                    <a:pt x="3970" y="5377"/>
                    <a:pt x="3971" y="5385"/>
                  </a:cubicBezTo>
                  <a:cubicBezTo>
                    <a:pt x="3946" y="5385"/>
                    <a:pt x="3924" y="5379"/>
                    <a:pt x="3905" y="5367"/>
                  </a:cubicBezTo>
                  <a:cubicBezTo>
                    <a:pt x="3898" y="5363"/>
                    <a:pt x="3890" y="5362"/>
                    <a:pt x="3883" y="5362"/>
                  </a:cubicBezTo>
                  <a:cubicBezTo>
                    <a:pt x="3843" y="5362"/>
                    <a:pt x="3812" y="5408"/>
                    <a:pt x="3867" y="5445"/>
                  </a:cubicBezTo>
                  <a:lnTo>
                    <a:pt x="3848" y="5448"/>
                  </a:lnTo>
                  <a:cubicBezTo>
                    <a:pt x="3827" y="5451"/>
                    <a:pt x="3830" y="5476"/>
                    <a:pt x="3830" y="5476"/>
                  </a:cubicBezTo>
                  <a:cubicBezTo>
                    <a:pt x="3830" y="5501"/>
                    <a:pt x="3811" y="5501"/>
                    <a:pt x="3789" y="5504"/>
                  </a:cubicBezTo>
                  <a:lnTo>
                    <a:pt x="3783" y="5454"/>
                  </a:lnTo>
                  <a:cubicBezTo>
                    <a:pt x="3792" y="5410"/>
                    <a:pt x="3781" y="5383"/>
                    <a:pt x="3768" y="5383"/>
                  </a:cubicBezTo>
                  <a:cubicBezTo>
                    <a:pt x="3758" y="5383"/>
                    <a:pt x="3746" y="5399"/>
                    <a:pt x="3739" y="5432"/>
                  </a:cubicBezTo>
                  <a:cubicBezTo>
                    <a:pt x="3738" y="5426"/>
                    <a:pt x="3737" y="5416"/>
                    <a:pt x="3736" y="5407"/>
                  </a:cubicBezTo>
                  <a:cubicBezTo>
                    <a:pt x="3736" y="5396"/>
                    <a:pt x="3731" y="5390"/>
                    <a:pt x="3722" y="5390"/>
                  </a:cubicBezTo>
                  <a:cubicBezTo>
                    <a:pt x="3712" y="5390"/>
                    <a:pt x="3695" y="5398"/>
                    <a:pt x="3673" y="5414"/>
                  </a:cubicBezTo>
                  <a:cubicBezTo>
                    <a:pt x="3654" y="5414"/>
                    <a:pt x="3635" y="5467"/>
                    <a:pt x="3638" y="5492"/>
                  </a:cubicBezTo>
                  <a:cubicBezTo>
                    <a:pt x="3642" y="5504"/>
                    <a:pt x="3632" y="5517"/>
                    <a:pt x="3620" y="5520"/>
                  </a:cubicBezTo>
                  <a:cubicBezTo>
                    <a:pt x="3598" y="5520"/>
                    <a:pt x="3598" y="5520"/>
                    <a:pt x="3598" y="5495"/>
                  </a:cubicBezTo>
                  <a:cubicBezTo>
                    <a:pt x="3595" y="5472"/>
                    <a:pt x="3584" y="5460"/>
                    <a:pt x="3572" y="5460"/>
                  </a:cubicBezTo>
                  <a:cubicBezTo>
                    <a:pt x="3558" y="5460"/>
                    <a:pt x="3542" y="5475"/>
                    <a:pt x="3532" y="5501"/>
                  </a:cubicBezTo>
                  <a:lnTo>
                    <a:pt x="3532" y="5476"/>
                  </a:lnTo>
                  <a:cubicBezTo>
                    <a:pt x="3530" y="5460"/>
                    <a:pt x="3519" y="5446"/>
                    <a:pt x="3486" y="5446"/>
                  </a:cubicBezTo>
                  <a:cubicBezTo>
                    <a:pt x="3466" y="5446"/>
                    <a:pt x="3439" y="5451"/>
                    <a:pt x="3400" y="5464"/>
                  </a:cubicBezTo>
                  <a:cubicBezTo>
                    <a:pt x="3364" y="5467"/>
                    <a:pt x="3331" y="5469"/>
                    <a:pt x="3305" y="5469"/>
                  </a:cubicBezTo>
                  <a:cubicBezTo>
                    <a:pt x="3273" y="5469"/>
                    <a:pt x="3253" y="5465"/>
                    <a:pt x="3253" y="5451"/>
                  </a:cubicBezTo>
                  <a:cubicBezTo>
                    <a:pt x="3253" y="5447"/>
                    <a:pt x="3250" y="5445"/>
                    <a:pt x="3246" y="5445"/>
                  </a:cubicBezTo>
                  <a:cubicBezTo>
                    <a:pt x="3225" y="5445"/>
                    <a:pt x="3162" y="5494"/>
                    <a:pt x="3131" y="5539"/>
                  </a:cubicBezTo>
                  <a:cubicBezTo>
                    <a:pt x="3131" y="5522"/>
                    <a:pt x="3121" y="5518"/>
                    <a:pt x="3102" y="5518"/>
                  </a:cubicBezTo>
                  <a:cubicBezTo>
                    <a:pt x="3093" y="5518"/>
                    <a:pt x="3082" y="5519"/>
                    <a:pt x="3068" y="5520"/>
                  </a:cubicBezTo>
                  <a:cubicBezTo>
                    <a:pt x="3046" y="5522"/>
                    <a:pt x="3032" y="5524"/>
                    <a:pt x="3022" y="5524"/>
                  </a:cubicBezTo>
                  <a:cubicBezTo>
                    <a:pt x="3002" y="5524"/>
                    <a:pt x="3002" y="5518"/>
                    <a:pt x="3002" y="5501"/>
                  </a:cubicBezTo>
                  <a:cubicBezTo>
                    <a:pt x="3010" y="5475"/>
                    <a:pt x="3014" y="5461"/>
                    <a:pt x="3011" y="5461"/>
                  </a:cubicBezTo>
                  <a:lnTo>
                    <a:pt x="3011" y="5461"/>
                  </a:lnTo>
                  <a:cubicBezTo>
                    <a:pt x="3009" y="5461"/>
                    <a:pt x="2999" y="5475"/>
                    <a:pt x="2980" y="5501"/>
                  </a:cubicBezTo>
                  <a:cubicBezTo>
                    <a:pt x="2974" y="5524"/>
                    <a:pt x="2958" y="5533"/>
                    <a:pt x="2942" y="5533"/>
                  </a:cubicBezTo>
                  <a:cubicBezTo>
                    <a:pt x="2920" y="5533"/>
                    <a:pt x="2896" y="5515"/>
                    <a:pt x="2893" y="5486"/>
                  </a:cubicBezTo>
                  <a:cubicBezTo>
                    <a:pt x="2891" y="5469"/>
                    <a:pt x="2881" y="5463"/>
                    <a:pt x="2863" y="5463"/>
                  </a:cubicBezTo>
                  <a:cubicBezTo>
                    <a:pt x="2853" y="5463"/>
                    <a:pt x="2841" y="5465"/>
                    <a:pt x="2827" y="5467"/>
                  </a:cubicBezTo>
                  <a:cubicBezTo>
                    <a:pt x="2808" y="5492"/>
                    <a:pt x="2767" y="5495"/>
                    <a:pt x="2723" y="5501"/>
                  </a:cubicBezTo>
                  <a:cubicBezTo>
                    <a:pt x="2661" y="5504"/>
                    <a:pt x="2661" y="5504"/>
                    <a:pt x="2667" y="5558"/>
                  </a:cubicBezTo>
                  <a:cubicBezTo>
                    <a:pt x="2670" y="5608"/>
                    <a:pt x="2648" y="5608"/>
                    <a:pt x="2607" y="5611"/>
                  </a:cubicBezTo>
                  <a:cubicBezTo>
                    <a:pt x="2600" y="5612"/>
                    <a:pt x="2593" y="5613"/>
                    <a:pt x="2586" y="5613"/>
                  </a:cubicBezTo>
                  <a:cubicBezTo>
                    <a:pt x="2573" y="5613"/>
                    <a:pt x="2564" y="5609"/>
                    <a:pt x="2564" y="5592"/>
                  </a:cubicBezTo>
                  <a:cubicBezTo>
                    <a:pt x="2551" y="5580"/>
                    <a:pt x="2535" y="5570"/>
                    <a:pt x="2517" y="5570"/>
                  </a:cubicBezTo>
                  <a:cubicBezTo>
                    <a:pt x="2513" y="5570"/>
                    <a:pt x="2509" y="5570"/>
                    <a:pt x="2505" y="5570"/>
                  </a:cubicBezTo>
                  <a:cubicBezTo>
                    <a:pt x="2490" y="5570"/>
                    <a:pt x="2475" y="5568"/>
                    <a:pt x="2473" y="5548"/>
                  </a:cubicBezTo>
                  <a:cubicBezTo>
                    <a:pt x="2457" y="5535"/>
                    <a:pt x="2439" y="5529"/>
                    <a:pt x="2419" y="5529"/>
                  </a:cubicBezTo>
                  <a:cubicBezTo>
                    <a:pt x="2415" y="5529"/>
                    <a:pt x="2411" y="5529"/>
                    <a:pt x="2407" y="5530"/>
                  </a:cubicBezTo>
                  <a:cubicBezTo>
                    <a:pt x="2393" y="5531"/>
                    <a:pt x="2379" y="5532"/>
                    <a:pt x="2367" y="5532"/>
                  </a:cubicBezTo>
                  <a:cubicBezTo>
                    <a:pt x="2342" y="5532"/>
                    <a:pt x="2322" y="5527"/>
                    <a:pt x="2322" y="5511"/>
                  </a:cubicBezTo>
                  <a:cubicBezTo>
                    <a:pt x="2300" y="5514"/>
                    <a:pt x="2300" y="5514"/>
                    <a:pt x="2303" y="5539"/>
                  </a:cubicBezTo>
                  <a:cubicBezTo>
                    <a:pt x="2303" y="5558"/>
                    <a:pt x="2292" y="5580"/>
                    <a:pt x="2248" y="5580"/>
                  </a:cubicBezTo>
                  <a:cubicBezTo>
                    <a:pt x="2235" y="5580"/>
                    <a:pt x="2219" y="5578"/>
                    <a:pt x="2200" y="5573"/>
                  </a:cubicBezTo>
                  <a:cubicBezTo>
                    <a:pt x="2156" y="5577"/>
                    <a:pt x="2094" y="5583"/>
                    <a:pt x="2097" y="5608"/>
                  </a:cubicBezTo>
                  <a:cubicBezTo>
                    <a:pt x="2091" y="5609"/>
                    <a:pt x="2087" y="5609"/>
                    <a:pt x="2083" y="5609"/>
                  </a:cubicBezTo>
                  <a:cubicBezTo>
                    <a:pt x="2074" y="5609"/>
                    <a:pt x="2074" y="5604"/>
                    <a:pt x="2072" y="5586"/>
                  </a:cubicBezTo>
                  <a:cubicBezTo>
                    <a:pt x="2070" y="5562"/>
                    <a:pt x="2059" y="5550"/>
                    <a:pt x="2044" y="5550"/>
                  </a:cubicBezTo>
                  <a:cubicBezTo>
                    <a:pt x="2028" y="5550"/>
                    <a:pt x="2007" y="5564"/>
                    <a:pt x="1987" y="5592"/>
                  </a:cubicBezTo>
                  <a:cubicBezTo>
                    <a:pt x="1989" y="5606"/>
                    <a:pt x="1983" y="5613"/>
                    <a:pt x="1974" y="5613"/>
                  </a:cubicBezTo>
                  <a:cubicBezTo>
                    <a:pt x="1966" y="5613"/>
                    <a:pt x="1956" y="5608"/>
                    <a:pt x="1946" y="5598"/>
                  </a:cubicBezTo>
                  <a:cubicBezTo>
                    <a:pt x="1927" y="5602"/>
                    <a:pt x="1915" y="5611"/>
                    <a:pt x="1905" y="5627"/>
                  </a:cubicBezTo>
                  <a:cubicBezTo>
                    <a:pt x="1896" y="5640"/>
                    <a:pt x="1891" y="5646"/>
                    <a:pt x="1882" y="5646"/>
                  </a:cubicBezTo>
                  <a:cubicBezTo>
                    <a:pt x="1874" y="5646"/>
                    <a:pt x="1862" y="5640"/>
                    <a:pt x="1840" y="5630"/>
                  </a:cubicBezTo>
                  <a:cubicBezTo>
                    <a:pt x="1840" y="5605"/>
                    <a:pt x="1818" y="5605"/>
                    <a:pt x="1796" y="5605"/>
                  </a:cubicBezTo>
                  <a:cubicBezTo>
                    <a:pt x="1783" y="5616"/>
                    <a:pt x="1750" y="5620"/>
                    <a:pt x="1710" y="5620"/>
                  </a:cubicBezTo>
                  <a:cubicBezTo>
                    <a:pt x="1624" y="5620"/>
                    <a:pt x="1507" y="5598"/>
                    <a:pt x="1498" y="5570"/>
                  </a:cubicBezTo>
                  <a:cubicBezTo>
                    <a:pt x="1482" y="5582"/>
                    <a:pt x="1476" y="5587"/>
                    <a:pt x="1469" y="5587"/>
                  </a:cubicBezTo>
                  <a:cubicBezTo>
                    <a:pt x="1464" y="5587"/>
                    <a:pt x="1459" y="5585"/>
                    <a:pt x="1451" y="5583"/>
                  </a:cubicBezTo>
                  <a:cubicBezTo>
                    <a:pt x="1448" y="5560"/>
                    <a:pt x="1442" y="5551"/>
                    <a:pt x="1434" y="5551"/>
                  </a:cubicBezTo>
                  <a:cubicBezTo>
                    <a:pt x="1423" y="5551"/>
                    <a:pt x="1410" y="5568"/>
                    <a:pt x="1401" y="5595"/>
                  </a:cubicBezTo>
                  <a:lnTo>
                    <a:pt x="1423" y="5602"/>
                  </a:lnTo>
                  <a:lnTo>
                    <a:pt x="1445" y="5608"/>
                  </a:lnTo>
                  <a:cubicBezTo>
                    <a:pt x="1439" y="5626"/>
                    <a:pt x="1426" y="5635"/>
                    <a:pt x="1414" y="5635"/>
                  </a:cubicBezTo>
                  <a:cubicBezTo>
                    <a:pt x="1393" y="5635"/>
                    <a:pt x="1373" y="5610"/>
                    <a:pt x="1388" y="5564"/>
                  </a:cubicBezTo>
                  <a:cubicBezTo>
                    <a:pt x="1387" y="5534"/>
                    <a:pt x="1386" y="5520"/>
                    <a:pt x="1380" y="5520"/>
                  </a:cubicBezTo>
                  <a:cubicBezTo>
                    <a:pt x="1374" y="5520"/>
                    <a:pt x="1365" y="5530"/>
                    <a:pt x="1348" y="5548"/>
                  </a:cubicBezTo>
                  <a:cubicBezTo>
                    <a:pt x="1333" y="5563"/>
                    <a:pt x="1320" y="5571"/>
                    <a:pt x="1310" y="5571"/>
                  </a:cubicBezTo>
                  <a:cubicBezTo>
                    <a:pt x="1295" y="5571"/>
                    <a:pt x="1286" y="5554"/>
                    <a:pt x="1288" y="5520"/>
                  </a:cubicBezTo>
                  <a:cubicBezTo>
                    <a:pt x="1298" y="5497"/>
                    <a:pt x="1304" y="5486"/>
                    <a:pt x="1301" y="5486"/>
                  </a:cubicBezTo>
                  <a:lnTo>
                    <a:pt x="1301" y="5486"/>
                  </a:lnTo>
                  <a:cubicBezTo>
                    <a:pt x="1298" y="5486"/>
                    <a:pt x="1288" y="5495"/>
                    <a:pt x="1269" y="5511"/>
                  </a:cubicBezTo>
                  <a:cubicBezTo>
                    <a:pt x="1233" y="5543"/>
                    <a:pt x="1198" y="5558"/>
                    <a:pt x="1174" y="5558"/>
                  </a:cubicBezTo>
                  <a:cubicBezTo>
                    <a:pt x="1142" y="5558"/>
                    <a:pt x="1129" y="5531"/>
                    <a:pt x="1160" y="5483"/>
                  </a:cubicBezTo>
                  <a:cubicBezTo>
                    <a:pt x="1185" y="5439"/>
                    <a:pt x="1178" y="5407"/>
                    <a:pt x="1163" y="5395"/>
                  </a:cubicBezTo>
                  <a:cubicBezTo>
                    <a:pt x="1159" y="5393"/>
                    <a:pt x="1156" y="5392"/>
                    <a:pt x="1153" y="5392"/>
                  </a:cubicBezTo>
                  <a:cubicBezTo>
                    <a:pt x="1139" y="5392"/>
                    <a:pt x="1129" y="5408"/>
                    <a:pt x="1116" y="5426"/>
                  </a:cubicBezTo>
                  <a:cubicBezTo>
                    <a:pt x="1112" y="5449"/>
                    <a:pt x="1106" y="5459"/>
                    <a:pt x="1100" y="5459"/>
                  </a:cubicBezTo>
                  <a:cubicBezTo>
                    <a:pt x="1093" y="5459"/>
                    <a:pt x="1085" y="5439"/>
                    <a:pt x="1081" y="5401"/>
                  </a:cubicBezTo>
                  <a:cubicBezTo>
                    <a:pt x="1072" y="5301"/>
                    <a:pt x="1050" y="5276"/>
                    <a:pt x="965" y="5269"/>
                  </a:cubicBezTo>
                  <a:cubicBezTo>
                    <a:pt x="884" y="5245"/>
                    <a:pt x="840" y="5204"/>
                    <a:pt x="883" y="5204"/>
                  </a:cubicBezTo>
                  <a:cubicBezTo>
                    <a:pt x="890" y="5204"/>
                    <a:pt x="898" y="5205"/>
                    <a:pt x="909" y="5207"/>
                  </a:cubicBezTo>
                  <a:cubicBezTo>
                    <a:pt x="975" y="5204"/>
                    <a:pt x="975" y="5204"/>
                    <a:pt x="928" y="5191"/>
                  </a:cubicBezTo>
                  <a:cubicBezTo>
                    <a:pt x="903" y="5163"/>
                    <a:pt x="884" y="5138"/>
                    <a:pt x="862" y="5106"/>
                  </a:cubicBezTo>
                  <a:cubicBezTo>
                    <a:pt x="852" y="5098"/>
                    <a:pt x="839" y="5093"/>
                    <a:pt x="827" y="5093"/>
                  </a:cubicBezTo>
                  <a:cubicBezTo>
                    <a:pt x="817" y="5093"/>
                    <a:pt x="806" y="5096"/>
                    <a:pt x="796" y="5103"/>
                  </a:cubicBezTo>
                  <a:cubicBezTo>
                    <a:pt x="827" y="5056"/>
                    <a:pt x="827" y="5009"/>
                    <a:pt x="762" y="4997"/>
                  </a:cubicBezTo>
                  <a:lnTo>
                    <a:pt x="743" y="4959"/>
                  </a:lnTo>
                  <a:cubicBezTo>
                    <a:pt x="733" y="4940"/>
                    <a:pt x="733" y="4940"/>
                    <a:pt x="702" y="4931"/>
                  </a:cubicBezTo>
                  <a:cubicBezTo>
                    <a:pt x="671" y="4922"/>
                    <a:pt x="683" y="4890"/>
                    <a:pt x="702" y="4862"/>
                  </a:cubicBezTo>
                  <a:cubicBezTo>
                    <a:pt x="716" y="4838"/>
                    <a:pt x="729" y="4813"/>
                    <a:pt x="718" y="4813"/>
                  </a:cubicBezTo>
                  <a:cubicBezTo>
                    <a:pt x="717" y="4813"/>
                    <a:pt x="714" y="4814"/>
                    <a:pt x="711" y="4815"/>
                  </a:cubicBezTo>
                  <a:cubicBezTo>
                    <a:pt x="709" y="4816"/>
                    <a:pt x="707" y="4816"/>
                    <a:pt x="705" y="4816"/>
                  </a:cubicBezTo>
                  <a:cubicBezTo>
                    <a:pt x="680" y="4816"/>
                    <a:pt x="646" y="4789"/>
                    <a:pt x="621" y="4774"/>
                  </a:cubicBezTo>
                  <a:cubicBezTo>
                    <a:pt x="596" y="4762"/>
                    <a:pt x="602" y="4741"/>
                    <a:pt x="622" y="4741"/>
                  </a:cubicBezTo>
                  <a:cubicBezTo>
                    <a:pt x="627" y="4741"/>
                    <a:pt x="633" y="4743"/>
                    <a:pt x="639" y="4746"/>
                  </a:cubicBezTo>
                  <a:cubicBezTo>
                    <a:pt x="661" y="4740"/>
                    <a:pt x="661" y="4740"/>
                    <a:pt x="677" y="4693"/>
                  </a:cubicBezTo>
                  <a:cubicBezTo>
                    <a:pt x="671" y="4675"/>
                    <a:pt x="665" y="4636"/>
                    <a:pt x="642" y="4636"/>
                  </a:cubicBezTo>
                  <a:cubicBezTo>
                    <a:pt x="641" y="4636"/>
                    <a:pt x="640" y="4636"/>
                    <a:pt x="639" y="4636"/>
                  </a:cubicBezTo>
                  <a:cubicBezTo>
                    <a:pt x="639" y="4637"/>
                    <a:pt x="638" y="4637"/>
                    <a:pt x="638" y="4637"/>
                  </a:cubicBezTo>
                  <a:cubicBezTo>
                    <a:pt x="614" y="4637"/>
                    <a:pt x="599" y="4511"/>
                    <a:pt x="624" y="4489"/>
                  </a:cubicBezTo>
                  <a:cubicBezTo>
                    <a:pt x="624" y="4489"/>
                    <a:pt x="621" y="4467"/>
                    <a:pt x="621" y="4448"/>
                  </a:cubicBezTo>
                  <a:cubicBezTo>
                    <a:pt x="617" y="4426"/>
                    <a:pt x="589" y="4408"/>
                    <a:pt x="589" y="4386"/>
                  </a:cubicBezTo>
                  <a:cubicBezTo>
                    <a:pt x="583" y="4370"/>
                    <a:pt x="574" y="4354"/>
                    <a:pt x="558" y="4348"/>
                  </a:cubicBezTo>
                  <a:cubicBezTo>
                    <a:pt x="558" y="4326"/>
                    <a:pt x="555" y="4304"/>
                    <a:pt x="580" y="4301"/>
                  </a:cubicBezTo>
                  <a:cubicBezTo>
                    <a:pt x="530" y="4285"/>
                    <a:pt x="530" y="4285"/>
                    <a:pt x="577" y="4260"/>
                  </a:cubicBezTo>
                  <a:cubicBezTo>
                    <a:pt x="627" y="4254"/>
                    <a:pt x="627" y="4254"/>
                    <a:pt x="574" y="4238"/>
                  </a:cubicBezTo>
                  <a:cubicBezTo>
                    <a:pt x="549" y="4220"/>
                    <a:pt x="549" y="4220"/>
                    <a:pt x="570" y="4198"/>
                  </a:cubicBezTo>
                  <a:cubicBezTo>
                    <a:pt x="594" y="4195"/>
                    <a:pt x="593" y="4175"/>
                    <a:pt x="572" y="4175"/>
                  </a:cubicBezTo>
                  <a:cubicBezTo>
                    <a:pt x="571" y="4175"/>
                    <a:pt x="569" y="4176"/>
                    <a:pt x="567" y="4176"/>
                  </a:cubicBezTo>
                  <a:cubicBezTo>
                    <a:pt x="517" y="4160"/>
                    <a:pt x="486" y="4097"/>
                    <a:pt x="536" y="4094"/>
                  </a:cubicBezTo>
                  <a:cubicBezTo>
                    <a:pt x="533" y="4075"/>
                    <a:pt x="520" y="4063"/>
                    <a:pt x="508" y="4054"/>
                  </a:cubicBezTo>
                  <a:cubicBezTo>
                    <a:pt x="455" y="4038"/>
                    <a:pt x="455" y="4038"/>
                    <a:pt x="505" y="4032"/>
                  </a:cubicBezTo>
                  <a:cubicBezTo>
                    <a:pt x="552" y="4007"/>
                    <a:pt x="552" y="3985"/>
                    <a:pt x="498" y="3969"/>
                  </a:cubicBezTo>
                  <a:cubicBezTo>
                    <a:pt x="483" y="3959"/>
                    <a:pt x="483" y="3938"/>
                    <a:pt x="495" y="3928"/>
                  </a:cubicBezTo>
                  <a:cubicBezTo>
                    <a:pt x="515" y="3886"/>
                    <a:pt x="527" y="3777"/>
                    <a:pt x="495" y="3777"/>
                  </a:cubicBezTo>
                  <a:cubicBezTo>
                    <a:pt x="491" y="3777"/>
                    <a:pt x="487" y="3778"/>
                    <a:pt x="483" y="3781"/>
                  </a:cubicBezTo>
                  <a:lnTo>
                    <a:pt x="476" y="3737"/>
                  </a:lnTo>
                  <a:cubicBezTo>
                    <a:pt x="498" y="3693"/>
                    <a:pt x="498" y="3671"/>
                    <a:pt x="470" y="3652"/>
                  </a:cubicBezTo>
                  <a:lnTo>
                    <a:pt x="442" y="3634"/>
                  </a:lnTo>
                  <a:cubicBezTo>
                    <a:pt x="467" y="3630"/>
                    <a:pt x="489" y="3612"/>
                    <a:pt x="489" y="3587"/>
                  </a:cubicBezTo>
                  <a:cubicBezTo>
                    <a:pt x="487" y="3571"/>
                    <a:pt x="486" y="3566"/>
                    <a:pt x="476" y="3566"/>
                  </a:cubicBezTo>
                  <a:cubicBezTo>
                    <a:pt x="473" y="3566"/>
                    <a:pt x="468" y="3567"/>
                    <a:pt x="461" y="3568"/>
                  </a:cubicBezTo>
                  <a:cubicBezTo>
                    <a:pt x="454" y="3576"/>
                    <a:pt x="449" y="3579"/>
                    <a:pt x="445" y="3579"/>
                  </a:cubicBezTo>
                  <a:cubicBezTo>
                    <a:pt x="437" y="3579"/>
                    <a:pt x="436" y="3564"/>
                    <a:pt x="436" y="3549"/>
                  </a:cubicBezTo>
                  <a:cubicBezTo>
                    <a:pt x="436" y="3524"/>
                    <a:pt x="458" y="3505"/>
                    <a:pt x="483" y="3502"/>
                  </a:cubicBezTo>
                  <a:lnTo>
                    <a:pt x="480" y="3480"/>
                  </a:lnTo>
                  <a:cubicBezTo>
                    <a:pt x="473" y="3481"/>
                    <a:pt x="468" y="3481"/>
                    <a:pt x="463" y="3481"/>
                  </a:cubicBezTo>
                  <a:cubicBezTo>
                    <a:pt x="429" y="3481"/>
                    <a:pt x="429" y="3464"/>
                    <a:pt x="451" y="3461"/>
                  </a:cubicBezTo>
                  <a:cubicBezTo>
                    <a:pt x="470" y="3446"/>
                    <a:pt x="476" y="3420"/>
                    <a:pt x="473" y="3399"/>
                  </a:cubicBezTo>
                  <a:cubicBezTo>
                    <a:pt x="457" y="3399"/>
                    <a:pt x="461" y="3389"/>
                    <a:pt x="466" y="3389"/>
                  </a:cubicBezTo>
                  <a:cubicBezTo>
                    <a:pt x="469" y="3389"/>
                    <a:pt x="472" y="3391"/>
                    <a:pt x="473" y="3399"/>
                  </a:cubicBezTo>
                  <a:lnTo>
                    <a:pt x="498" y="3395"/>
                  </a:lnTo>
                  <a:cubicBezTo>
                    <a:pt x="513" y="3379"/>
                    <a:pt x="507" y="3375"/>
                    <a:pt x="494" y="3375"/>
                  </a:cubicBezTo>
                  <a:cubicBezTo>
                    <a:pt x="487" y="3375"/>
                    <a:pt x="479" y="3376"/>
                    <a:pt x="470" y="3377"/>
                  </a:cubicBezTo>
                  <a:cubicBezTo>
                    <a:pt x="470" y="3377"/>
                    <a:pt x="467" y="3355"/>
                    <a:pt x="467" y="3333"/>
                  </a:cubicBezTo>
                  <a:cubicBezTo>
                    <a:pt x="465" y="3320"/>
                    <a:pt x="463" y="3305"/>
                    <a:pt x="454" y="3305"/>
                  </a:cubicBezTo>
                  <a:cubicBezTo>
                    <a:pt x="450" y="3305"/>
                    <a:pt x="445" y="3307"/>
                    <a:pt x="439" y="3314"/>
                  </a:cubicBezTo>
                  <a:cubicBezTo>
                    <a:pt x="430" y="3315"/>
                    <a:pt x="421" y="3316"/>
                    <a:pt x="413" y="3316"/>
                  </a:cubicBezTo>
                  <a:cubicBezTo>
                    <a:pt x="399" y="3316"/>
                    <a:pt x="388" y="3312"/>
                    <a:pt x="386" y="3298"/>
                  </a:cubicBezTo>
                  <a:cubicBezTo>
                    <a:pt x="384" y="3298"/>
                    <a:pt x="383" y="3299"/>
                    <a:pt x="382" y="3299"/>
                  </a:cubicBezTo>
                  <a:cubicBezTo>
                    <a:pt x="369" y="3299"/>
                    <a:pt x="375" y="3289"/>
                    <a:pt x="381" y="3289"/>
                  </a:cubicBezTo>
                  <a:cubicBezTo>
                    <a:pt x="383" y="3289"/>
                    <a:pt x="386" y="3291"/>
                    <a:pt x="386" y="3298"/>
                  </a:cubicBezTo>
                  <a:cubicBezTo>
                    <a:pt x="411" y="3295"/>
                    <a:pt x="436" y="3295"/>
                    <a:pt x="436" y="3273"/>
                  </a:cubicBezTo>
                  <a:cubicBezTo>
                    <a:pt x="433" y="3251"/>
                    <a:pt x="458" y="3248"/>
                    <a:pt x="458" y="3248"/>
                  </a:cubicBezTo>
                  <a:cubicBezTo>
                    <a:pt x="463" y="3250"/>
                    <a:pt x="467" y="3251"/>
                    <a:pt x="471" y="3251"/>
                  </a:cubicBezTo>
                  <a:cubicBezTo>
                    <a:pt x="504" y="3251"/>
                    <a:pt x="474" y="3180"/>
                    <a:pt x="451" y="3164"/>
                  </a:cubicBezTo>
                  <a:cubicBezTo>
                    <a:pt x="395" y="3126"/>
                    <a:pt x="395" y="3107"/>
                    <a:pt x="445" y="3101"/>
                  </a:cubicBezTo>
                  <a:cubicBezTo>
                    <a:pt x="495" y="3098"/>
                    <a:pt x="442" y="3060"/>
                    <a:pt x="364" y="3044"/>
                  </a:cubicBezTo>
                  <a:lnTo>
                    <a:pt x="285" y="3032"/>
                  </a:lnTo>
                  <a:lnTo>
                    <a:pt x="361" y="3026"/>
                  </a:lnTo>
                  <a:cubicBezTo>
                    <a:pt x="461" y="2994"/>
                    <a:pt x="461" y="2994"/>
                    <a:pt x="404" y="2935"/>
                  </a:cubicBezTo>
                  <a:cubicBezTo>
                    <a:pt x="376" y="2894"/>
                    <a:pt x="376" y="2894"/>
                    <a:pt x="401" y="2894"/>
                  </a:cubicBezTo>
                  <a:cubicBezTo>
                    <a:pt x="426" y="2891"/>
                    <a:pt x="423" y="2869"/>
                    <a:pt x="417" y="2806"/>
                  </a:cubicBezTo>
                  <a:cubicBezTo>
                    <a:pt x="411" y="2747"/>
                    <a:pt x="411" y="2724"/>
                    <a:pt x="390" y="2724"/>
                  </a:cubicBezTo>
                  <a:cubicBezTo>
                    <a:pt x="389" y="2724"/>
                    <a:pt x="387" y="2725"/>
                    <a:pt x="386" y="2725"/>
                  </a:cubicBezTo>
                  <a:cubicBezTo>
                    <a:pt x="386" y="2725"/>
                    <a:pt x="382" y="2703"/>
                    <a:pt x="379" y="2681"/>
                  </a:cubicBezTo>
                  <a:cubicBezTo>
                    <a:pt x="417" y="2662"/>
                    <a:pt x="410" y="2634"/>
                    <a:pt x="383" y="2634"/>
                  </a:cubicBezTo>
                  <a:cubicBezTo>
                    <a:pt x="374" y="2634"/>
                    <a:pt x="363" y="2637"/>
                    <a:pt x="351" y="2643"/>
                  </a:cubicBezTo>
                  <a:cubicBezTo>
                    <a:pt x="351" y="2643"/>
                    <a:pt x="351" y="2621"/>
                    <a:pt x="348" y="2599"/>
                  </a:cubicBezTo>
                  <a:lnTo>
                    <a:pt x="373" y="2596"/>
                  </a:lnTo>
                  <a:cubicBezTo>
                    <a:pt x="398" y="2596"/>
                    <a:pt x="395" y="2552"/>
                    <a:pt x="379" y="2383"/>
                  </a:cubicBezTo>
                  <a:cubicBezTo>
                    <a:pt x="362" y="2205"/>
                    <a:pt x="361" y="2176"/>
                    <a:pt x="318" y="2176"/>
                  </a:cubicBezTo>
                  <a:cubicBezTo>
                    <a:pt x="316" y="2176"/>
                    <a:pt x="313" y="2176"/>
                    <a:pt x="310" y="2176"/>
                  </a:cubicBezTo>
                  <a:cubicBezTo>
                    <a:pt x="257" y="2161"/>
                    <a:pt x="254" y="2142"/>
                    <a:pt x="304" y="2136"/>
                  </a:cubicBezTo>
                  <a:cubicBezTo>
                    <a:pt x="328" y="2133"/>
                    <a:pt x="351" y="2113"/>
                    <a:pt x="334" y="2113"/>
                  </a:cubicBezTo>
                  <a:cubicBezTo>
                    <a:pt x="332" y="2113"/>
                    <a:pt x="331" y="2113"/>
                    <a:pt x="329" y="2114"/>
                  </a:cubicBezTo>
                  <a:cubicBezTo>
                    <a:pt x="326" y="2089"/>
                    <a:pt x="332" y="2067"/>
                    <a:pt x="348" y="2048"/>
                  </a:cubicBezTo>
                  <a:cubicBezTo>
                    <a:pt x="389" y="1984"/>
                    <a:pt x="367" y="1963"/>
                    <a:pt x="344" y="1963"/>
                  </a:cubicBezTo>
                  <a:cubicBezTo>
                    <a:pt x="342" y="1963"/>
                    <a:pt x="340" y="1963"/>
                    <a:pt x="339" y="1963"/>
                  </a:cubicBezTo>
                  <a:cubicBezTo>
                    <a:pt x="325" y="1971"/>
                    <a:pt x="317" y="1974"/>
                    <a:pt x="313" y="1974"/>
                  </a:cubicBezTo>
                  <a:cubicBezTo>
                    <a:pt x="305" y="1974"/>
                    <a:pt x="321" y="1957"/>
                    <a:pt x="339" y="1941"/>
                  </a:cubicBezTo>
                  <a:cubicBezTo>
                    <a:pt x="359" y="1918"/>
                    <a:pt x="382" y="1897"/>
                    <a:pt x="365" y="1897"/>
                  </a:cubicBezTo>
                  <a:cubicBezTo>
                    <a:pt x="364" y="1897"/>
                    <a:pt x="362" y="1897"/>
                    <a:pt x="361" y="1897"/>
                  </a:cubicBezTo>
                  <a:cubicBezTo>
                    <a:pt x="332" y="1879"/>
                    <a:pt x="301" y="1747"/>
                    <a:pt x="354" y="1747"/>
                  </a:cubicBezTo>
                  <a:cubicBezTo>
                    <a:pt x="354" y="1747"/>
                    <a:pt x="354" y="1728"/>
                    <a:pt x="354" y="1706"/>
                  </a:cubicBezTo>
                  <a:cubicBezTo>
                    <a:pt x="332" y="1706"/>
                    <a:pt x="332" y="1662"/>
                    <a:pt x="339" y="1619"/>
                  </a:cubicBezTo>
                  <a:cubicBezTo>
                    <a:pt x="344" y="1580"/>
                    <a:pt x="347" y="1558"/>
                    <a:pt x="365" y="1558"/>
                  </a:cubicBezTo>
                  <a:cubicBezTo>
                    <a:pt x="368" y="1558"/>
                    <a:pt x="370" y="1558"/>
                    <a:pt x="373" y="1559"/>
                  </a:cubicBezTo>
                  <a:cubicBezTo>
                    <a:pt x="380" y="1567"/>
                    <a:pt x="385" y="1570"/>
                    <a:pt x="388" y="1570"/>
                  </a:cubicBezTo>
                  <a:cubicBezTo>
                    <a:pt x="395" y="1570"/>
                    <a:pt x="393" y="1551"/>
                    <a:pt x="382" y="1518"/>
                  </a:cubicBezTo>
                  <a:cubicBezTo>
                    <a:pt x="386" y="1496"/>
                    <a:pt x="345" y="1465"/>
                    <a:pt x="348" y="1443"/>
                  </a:cubicBezTo>
                  <a:cubicBezTo>
                    <a:pt x="323" y="1434"/>
                    <a:pt x="307" y="1409"/>
                    <a:pt x="314" y="1384"/>
                  </a:cubicBezTo>
                  <a:lnTo>
                    <a:pt x="314" y="1384"/>
                  </a:lnTo>
                  <a:lnTo>
                    <a:pt x="339" y="1393"/>
                  </a:lnTo>
                  <a:lnTo>
                    <a:pt x="386" y="1409"/>
                  </a:lnTo>
                  <a:cubicBezTo>
                    <a:pt x="392" y="1387"/>
                    <a:pt x="401" y="1368"/>
                    <a:pt x="376" y="1358"/>
                  </a:cubicBezTo>
                  <a:cubicBezTo>
                    <a:pt x="408" y="1346"/>
                    <a:pt x="414" y="1327"/>
                    <a:pt x="433" y="1286"/>
                  </a:cubicBezTo>
                  <a:cubicBezTo>
                    <a:pt x="455" y="1255"/>
                    <a:pt x="464" y="1217"/>
                    <a:pt x="461" y="1180"/>
                  </a:cubicBezTo>
                  <a:lnTo>
                    <a:pt x="461" y="1180"/>
                  </a:lnTo>
                  <a:cubicBezTo>
                    <a:pt x="462" y="1180"/>
                    <a:pt x="462" y="1180"/>
                    <a:pt x="463" y="1180"/>
                  </a:cubicBezTo>
                  <a:cubicBezTo>
                    <a:pt x="516" y="1180"/>
                    <a:pt x="583" y="1079"/>
                    <a:pt x="558" y="1033"/>
                  </a:cubicBezTo>
                  <a:cubicBezTo>
                    <a:pt x="539" y="1017"/>
                    <a:pt x="552" y="998"/>
                    <a:pt x="586" y="998"/>
                  </a:cubicBezTo>
                  <a:cubicBezTo>
                    <a:pt x="621" y="998"/>
                    <a:pt x="617" y="998"/>
                    <a:pt x="614" y="967"/>
                  </a:cubicBezTo>
                  <a:cubicBezTo>
                    <a:pt x="612" y="940"/>
                    <a:pt x="632" y="934"/>
                    <a:pt x="655" y="934"/>
                  </a:cubicBezTo>
                  <a:cubicBezTo>
                    <a:pt x="662" y="934"/>
                    <a:pt x="670" y="935"/>
                    <a:pt x="677" y="935"/>
                  </a:cubicBezTo>
                  <a:cubicBezTo>
                    <a:pt x="695" y="943"/>
                    <a:pt x="708" y="946"/>
                    <a:pt x="718" y="946"/>
                  </a:cubicBezTo>
                  <a:cubicBezTo>
                    <a:pt x="737" y="946"/>
                    <a:pt x="743" y="933"/>
                    <a:pt x="743" y="910"/>
                  </a:cubicBezTo>
                  <a:cubicBezTo>
                    <a:pt x="755" y="876"/>
                    <a:pt x="777" y="844"/>
                    <a:pt x="809" y="826"/>
                  </a:cubicBezTo>
                  <a:cubicBezTo>
                    <a:pt x="827" y="779"/>
                    <a:pt x="846" y="766"/>
                    <a:pt x="815" y="757"/>
                  </a:cubicBezTo>
                  <a:cubicBezTo>
                    <a:pt x="806" y="741"/>
                    <a:pt x="802" y="722"/>
                    <a:pt x="806" y="703"/>
                  </a:cubicBezTo>
                  <a:cubicBezTo>
                    <a:pt x="819" y="683"/>
                    <a:pt x="829" y="676"/>
                    <a:pt x="833" y="676"/>
                  </a:cubicBezTo>
                  <a:cubicBezTo>
                    <a:pt x="839" y="676"/>
                    <a:pt x="837" y="684"/>
                    <a:pt x="827" y="691"/>
                  </a:cubicBezTo>
                  <a:cubicBezTo>
                    <a:pt x="799" y="738"/>
                    <a:pt x="821" y="725"/>
                    <a:pt x="853" y="735"/>
                  </a:cubicBezTo>
                  <a:cubicBezTo>
                    <a:pt x="857" y="735"/>
                    <a:pt x="861" y="735"/>
                    <a:pt x="865" y="735"/>
                  </a:cubicBezTo>
                  <a:cubicBezTo>
                    <a:pt x="892" y="735"/>
                    <a:pt x="919" y="727"/>
                    <a:pt x="943" y="713"/>
                  </a:cubicBezTo>
                  <a:lnTo>
                    <a:pt x="1022" y="675"/>
                  </a:lnTo>
                  <a:cubicBezTo>
                    <a:pt x="1091" y="672"/>
                    <a:pt x="1113" y="666"/>
                    <a:pt x="1103" y="644"/>
                  </a:cubicBezTo>
                  <a:cubicBezTo>
                    <a:pt x="1100" y="634"/>
                    <a:pt x="1098" y="626"/>
                    <a:pt x="1096" y="620"/>
                  </a:cubicBezTo>
                  <a:lnTo>
                    <a:pt x="1096" y="620"/>
                  </a:lnTo>
                  <a:cubicBezTo>
                    <a:pt x="1105" y="626"/>
                    <a:pt x="1122" y="628"/>
                    <a:pt x="1144" y="628"/>
                  </a:cubicBezTo>
                  <a:cubicBezTo>
                    <a:pt x="1223" y="628"/>
                    <a:pt x="1362" y="595"/>
                    <a:pt x="1379" y="556"/>
                  </a:cubicBezTo>
                  <a:lnTo>
                    <a:pt x="1379" y="581"/>
                  </a:lnTo>
                  <a:cubicBezTo>
                    <a:pt x="1381" y="598"/>
                    <a:pt x="1392" y="602"/>
                    <a:pt x="1410" y="602"/>
                  </a:cubicBezTo>
                  <a:cubicBezTo>
                    <a:pt x="1420" y="602"/>
                    <a:pt x="1431" y="601"/>
                    <a:pt x="1445" y="600"/>
                  </a:cubicBezTo>
                  <a:cubicBezTo>
                    <a:pt x="1501" y="584"/>
                    <a:pt x="1558" y="569"/>
                    <a:pt x="1614" y="559"/>
                  </a:cubicBezTo>
                  <a:cubicBezTo>
                    <a:pt x="1696" y="550"/>
                    <a:pt x="1761" y="547"/>
                    <a:pt x="1758" y="522"/>
                  </a:cubicBezTo>
                  <a:cubicBezTo>
                    <a:pt x="1764" y="521"/>
                    <a:pt x="1768" y="520"/>
                    <a:pt x="1771" y="520"/>
                  </a:cubicBezTo>
                  <a:cubicBezTo>
                    <a:pt x="1780" y="520"/>
                    <a:pt x="1780" y="525"/>
                    <a:pt x="1780" y="544"/>
                  </a:cubicBezTo>
                  <a:cubicBezTo>
                    <a:pt x="1767" y="563"/>
                    <a:pt x="1773" y="568"/>
                    <a:pt x="1786" y="568"/>
                  </a:cubicBezTo>
                  <a:cubicBezTo>
                    <a:pt x="1791" y="568"/>
                    <a:pt x="1798" y="567"/>
                    <a:pt x="1805" y="566"/>
                  </a:cubicBezTo>
                  <a:cubicBezTo>
                    <a:pt x="1827" y="566"/>
                    <a:pt x="1824" y="541"/>
                    <a:pt x="1821" y="515"/>
                  </a:cubicBezTo>
                  <a:cubicBezTo>
                    <a:pt x="1819" y="502"/>
                    <a:pt x="1825" y="495"/>
                    <a:pt x="1838" y="495"/>
                  </a:cubicBezTo>
                  <a:cubicBezTo>
                    <a:pt x="1848" y="495"/>
                    <a:pt x="1864" y="499"/>
                    <a:pt x="1884" y="509"/>
                  </a:cubicBezTo>
                  <a:cubicBezTo>
                    <a:pt x="1905" y="516"/>
                    <a:pt x="1928" y="520"/>
                    <a:pt x="1950" y="520"/>
                  </a:cubicBezTo>
                  <a:cubicBezTo>
                    <a:pt x="1986" y="520"/>
                    <a:pt x="2022" y="511"/>
                    <a:pt x="2053" y="494"/>
                  </a:cubicBezTo>
                  <a:cubicBezTo>
                    <a:pt x="2058" y="493"/>
                    <a:pt x="2064" y="492"/>
                    <a:pt x="2070" y="492"/>
                  </a:cubicBezTo>
                  <a:cubicBezTo>
                    <a:pt x="2085" y="492"/>
                    <a:pt x="2097" y="497"/>
                    <a:pt x="2097" y="515"/>
                  </a:cubicBezTo>
                  <a:cubicBezTo>
                    <a:pt x="2110" y="531"/>
                    <a:pt x="2128" y="539"/>
                    <a:pt x="2147" y="539"/>
                  </a:cubicBezTo>
                  <a:cubicBezTo>
                    <a:pt x="2169" y="539"/>
                    <a:pt x="2191" y="528"/>
                    <a:pt x="2203" y="506"/>
                  </a:cubicBezTo>
                  <a:cubicBezTo>
                    <a:pt x="2209" y="505"/>
                    <a:pt x="2213" y="505"/>
                    <a:pt x="2216" y="505"/>
                  </a:cubicBezTo>
                  <a:cubicBezTo>
                    <a:pt x="2225" y="505"/>
                    <a:pt x="2226" y="509"/>
                    <a:pt x="2228" y="528"/>
                  </a:cubicBezTo>
                  <a:cubicBezTo>
                    <a:pt x="2241" y="541"/>
                    <a:pt x="2247" y="554"/>
                    <a:pt x="2253" y="554"/>
                  </a:cubicBezTo>
                  <a:cubicBezTo>
                    <a:pt x="2258" y="554"/>
                    <a:pt x="2262" y="546"/>
                    <a:pt x="2269" y="525"/>
                  </a:cubicBezTo>
                  <a:cubicBezTo>
                    <a:pt x="2295" y="506"/>
                    <a:pt x="2326" y="498"/>
                    <a:pt x="2356" y="498"/>
                  </a:cubicBezTo>
                  <a:cubicBezTo>
                    <a:pt x="2377" y="498"/>
                    <a:pt x="2397" y="502"/>
                    <a:pt x="2416" y="509"/>
                  </a:cubicBezTo>
                  <a:cubicBezTo>
                    <a:pt x="2438" y="509"/>
                    <a:pt x="2460" y="506"/>
                    <a:pt x="2457" y="481"/>
                  </a:cubicBezTo>
                  <a:cubicBezTo>
                    <a:pt x="2456" y="472"/>
                    <a:pt x="2455" y="463"/>
                    <a:pt x="2454" y="456"/>
                  </a:cubicBezTo>
                  <a:lnTo>
                    <a:pt x="2454" y="456"/>
                  </a:lnTo>
                  <a:cubicBezTo>
                    <a:pt x="2466" y="481"/>
                    <a:pt x="2473" y="493"/>
                    <a:pt x="2478" y="493"/>
                  </a:cubicBezTo>
                  <a:cubicBezTo>
                    <a:pt x="2484" y="493"/>
                    <a:pt x="2488" y="480"/>
                    <a:pt x="2498" y="453"/>
                  </a:cubicBezTo>
                  <a:cubicBezTo>
                    <a:pt x="2496" y="439"/>
                    <a:pt x="2502" y="432"/>
                    <a:pt x="2507" y="432"/>
                  </a:cubicBezTo>
                  <a:cubicBezTo>
                    <a:pt x="2512" y="432"/>
                    <a:pt x="2517" y="438"/>
                    <a:pt x="2517" y="450"/>
                  </a:cubicBezTo>
                  <a:cubicBezTo>
                    <a:pt x="2529" y="462"/>
                    <a:pt x="2545" y="472"/>
                    <a:pt x="2564" y="472"/>
                  </a:cubicBezTo>
                  <a:cubicBezTo>
                    <a:pt x="2639" y="453"/>
                    <a:pt x="2714" y="437"/>
                    <a:pt x="2792" y="425"/>
                  </a:cubicBezTo>
                  <a:cubicBezTo>
                    <a:pt x="2962" y="409"/>
                    <a:pt x="3024" y="403"/>
                    <a:pt x="3021" y="378"/>
                  </a:cubicBezTo>
                  <a:cubicBezTo>
                    <a:pt x="3031" y="365"/>
                    <a:pt x="3036" y="358"/>
                    <a:pt x="3041" y="358"/>
                  </a:cubicBezTo>
                  <a:cubicBezTo>
                    <a:pt x="3047" y="358"/>
                    <a:pt x="3053" y="364"/>
                    <a:pt x="3065" y="374"/>
                  </a:cubicBezTo>
                  <a:cubicBezTo>
                    <a:pt x="3077" y="389"/>
                    <a:pt x="3094" y="396"/>
                    <a:pt x="3112" y="396"/>
                  </a:cubicBezTo>
                  <a:cubicBezTo>
                    <a:pt x="3118" y="396"/>
                    <a:pt x="3125" y="395"/>
                    <a:pt x="3131" y="393"/>
                  </a:cubicBezTo>
                  <a:cubicBezTo>
                    <a:pt x="3135" y="393"/>
                    <a:pt x="3138" y="393"/>
                    <a:pt x="3142" y="393"/>
                  </a:cubicBezTo>
                  <a:cubicBezTo>
                    <a:pt x="3158" y="393"/>
                    <a:pt x="3172" y="395"/>
                    <a:pt x="3175" y="415"/>
                  </a:cubicBezTo>
                  <a:cubicBezTo>
                    <a:pt x="3193" y="390"/>
                    <a:pt x="3193" y="390"/>
                    <a:pt x="3212" y="387"/>
                  </a:cubicBezTo>
                  <a:cubicBezTo>
                    <a:pt x="3214" y="399"/>
                    <a:pt x="3219" y="404"/>
                    <a:pt x="3227" y="404"/>
                  </a:cubicBezTo>
                  <a:cubicBezTo>
                    <a:pt x="3235" y="404"/>
                    <a:pt x="3246" y="397"/>
                    <a:pt x="3256" y="384"/>
                  </a:cubicBezTo>
                  <a:cubicBezTo>
                    <a:pt x="3264" y="357"/>
                    <a:pt x="3268" y="343"/>
                    <a:pt x="3271" y="343"/>
                  </a:cubicBezTo>
                  <a:cubicBezTo>
                    <a:pt x="3273" y="343"/>
                    <a:pt x="3275" y="356"/>
                    <a:pt x="3278" y="381"/>
                  </a:cubicBezTo>
                  <a:cubicBezTo>
                    <a:pt x="3278" y="398"/>
                    <a:pt x="3309" y="412"/>
                    <a:pt x="3322" y="412"/>
                  </a:cubicBezTo>
                  <a:cubicBezTo>
                    <a:pt x="3327" y="412"/>
                    <a:pt x="3329" y="409"/>
                    <a:pt x="3322" y="403"/>
                  </a:cubicBezTo>
                  <a:cubicBezTo>
                    <a:pt x="3319" y="378"/>
                    <a:pt x="3363" y="374"/>
                    <a:pt x="3381" y="346"/>
                  </a:cubicBezTo>
                  <a:cubicBezTo>
                    <a:pt x="3386" y="345"/>
                    <a:pt x="3392" y="345"/>
                    <a:pt x="3396" y="345"/>
                  </a:cubicBezTo>
                  <a:cubicBezTo>
                    <a:pt x="3410" y="345"/>
                    <a:pt x="3423" y="350"/>
                    <a:pt x="3425" y="368"/>
                  </a:cubicBezTo>
                  <a:cubicBezTo>
                    <a:pt x="3430" y="373"/>
                    <a:pt x="3439" y="375"/>
                    <a:pt x="3450" y="375"/>
                  </a:cubicBezTo>
                  <a:cubicBezTo>
                    <a:pt x="3489" y="375"/>
                    <a:pt x="3555" y="349"/>
                    <a:pt x="3570" y="327"/>
                  </a:cubicBezTo>
                  <a:cubicBezTo>
                    <a:pt x="3568" y="315"/>
                    <a:pt x="3573" y="309"/>
                    <a:pt x="3578" y="309"/>
                  </a:cubicBezTo>
                  <a:cubicBezTo>
                    <a:pt x="3584" y="309"/>
                    <a:pt x="3590" y="315"/>
                    <a:pt x="3591" y="327"/>
                  </a:cubicBezTo>
                  <a:cubicBezTo>
                    <a:pt x="3594" y="347"/>
                    <a:pt x="3607" y="349"/>
                    <a:pt x="3623" y="349"/>
                  </a:cubicBezTo>
                  <a:cubicBezTo>
                    <a:pt x="3627" y="349"/>
                    <a:pt x="3631" y="349"/>
                    <a:pt x="3635" y="349"/>
                  </a:cubicBezTo>
                  <a:cubicBezTo>
                    <a:pt x="3641" y="340"/>
                    <a:pt x="3646" y="337"/>
                    <a:pt x="3649" y="337"/>
                  </a:cubicBezTo>
                  <a:cubicBezTo>
                    <a:pt x="3656" y="337"/>
                    <a:pt x="3658" y="354"/>
                    <a:pt x="3660" y="371"/>
                  </a:cubicBezTo>
                  <a:cubicBezTo>
                    <a:pt x="3648" y="391"/>
                    <a:pt x="3652" y="395"/>
                    <a:pt x="3671" y="395"/>
                  </a:cubicBezTo>
                  <a:cubicBezTo>
                    <a:pt x="3679" y="395"/>
                    <a:pt x="3690" y="394"/>
                    <a:pt x="3704" y="393"/>
                  </a:cubicBezTo>
                  <a:cubicBezTo>
                    <a:pt x="3723" y="365"/>
                    <a:pt x="3808" y="359"/>
                    <a:pt x="3870" y="352"/>
                  </a:cubicBezTo>
                  <a:cubicBezTo>
                    <a:pt x="3977" y="343"/>
                    <a:pt x="3996" y="315"/>
                    <a:pt x="4033" y="262"/>
                  </a:cubicBezTo>
                  <a:lnTo>
                    <a:pt x="4049" y="208"/>
                  </a:lnTo>
                  <a:lnTo>
                    <a:pt x="4052" y="258"/>
                  </a:lnTo>
                  <a:cubicBezTo>
                    <a:pt x="4058" y="284"/>
                    <a:pt x="4068" y="309"/>
                    <a:pt x="4080" y="334"/>
                  </a:cubicBezTo>
                  <a:cubicBezTo>
                    <a:pt x="4102" y="334"/>
                    <a:pt x="4102" y="305"/>
                    <a:pt x="4099" y="280"/>
                  </a:cubicBezTo>
                  <a:cubicBezTo>
                    <a:pt x="4099" y="268"/>
                    <a:pt x="4105" y="262"/>
                    <a:pt x="4116" y="262"/>
                  </a:cubicBezTo>
                  <a:cubicBezTo>
                    <a:pt x="4127" y="262"/>
                    <a:pt x="4145" y="268"/>
                    <a:pt x="4168" y="280"/>
                  </a:cubicBezTo>
                  <a:cubicBezTo>
                    <a:pt x="4192" y="292"/>
                    <a:pt x="4209" y="300"/>
                    <a:pt x="4223" y="300"/>
                  </a:cubicBezTo>
                  <a:cubicBezTo>
                    <a:pt x="4235" y="300"/>
                    <a:pt x="4245" y="295"/>
                    <a:pt x="4256" y="284"/>
                  </a:cubicBezTo>
                  <a:cubicBezTo>
                    <a:pt x="4258" y="283"/>
                    <a:pt x="4261" y="283"/>
                    <a:pt x="4264" y="283"/>
                  </a:cubicBezTo>
                  <a:cubicBezTo>
                    <a:pt x="4286" y="283"/>
                    <a:pt x="4307" y="295"/>
                    <a:pt x="4319" y="312"/>
                  </a:cubicBezTo>
                  <a:cubicBezTo>
                    <a:pt x="4326" y="314"/>
                    <a:pt x="4331" y="315"/>
                    <a:pt x="4334" y="315"/>
                  </a:cubicBezTo>
                  <a:cubicBezTo>
                    <a:pt x="4341" y="315"/>
                    <a:pt x="4341" y="310"/>
                    <a:pt x="4344" y="293"/>
                  </a:cubicBezTo>
                  <a:cubicBezTo>
                    <a:pt x="4345" y="282"/>
                    <a:pt x="4351" y="276"/>
                    <a:pt x="4359" y="276"/>
                  </a:cubicBezTo>
                  <a:cubicBezTo>
                    <a:pt x="4368" y="276"/>
                    <a:pt x="4379" y="284"/>
                    <a:pt x="4387" y="299"/>
                  </a:cubicBezTo>
                  <a:cubicBezTo>
                    <a:pt x="4398" y="335"/>
                    <a:pt x="4431" y="353"/>
                    <a:pt x="4452" y="353"/>
                  </a:cubicBezTo>
                  <a:cubicBezTo>
                    <a:pt x="4461" y="353"/>
                    <a:pt x="4467" y="350"/>
                    <a:pt x="4469" y="343"/>
                  </a:cubicBezTo>
                  <a:cubicBezTo>
                    <a:pt x="4472" y="329"/>
                    <a:pt x="4481" y="325"/>
                    <a:pt x="4491" y="325"/>
                  </a:cubicBezTo>
                  <a:cubicBezTo>
                    <a:pt x="4499" y="325"/>
                    <a:pt x="4509" y="328"/>
                    <a:pt x="4519" y="331"/>
                  </a:cubicBezTo>
                  <a:cubicBezTo>
                    <a:pt x="4528" y="334"/>
                    <a:pt x="4539" y="336"/>
                    <a:pt x="4549" y="336"/>
                  </a:cubicBezTo>
                  <a:cubicBezTo>
                    <a:pt x="4564" y="336"/>
                    <a:pt x="4578" y="333"/>
                    <a:pt x="4591" y="327"/>
                  </a:cubicBezTo>
                  <a:lnTo>
                    <a:pt x="4632" y="343"/>
                  </a:lnTo>
                  <a:cubicBezTo>
                    <a:pt x="4650" y="348"/>
                    <a:pt x="4631" y="360"/>
                    <a:pt x="4613" y="360"/>
                  </a:cubicBezTo>
                  <a:cubicBezTo>
                    <a:pt x="4610" y="360"/>
                    <a:pt x="4607" y="360"/>
                    <a:pt x="4604" y="359"/>
                  </a:cubicBezTo>
                  <a:lnTo>
                    <a:pt x="4604" y="359"/>
                  </a:lnTo>
                  <a:lnTo>
                    <a:pt x="4613" y="390"/>
                  </a:lnTo>
                  <a:cubicBezTo>
                    <a:pt x="4642" y="399"/>
                    <a:pt x="4659" y="409"/>
                    <a:pt x="4678" y="409"/>
                  </a:cubicBezTo>
                  <a:cubicBezTo>
                    <a:pt x="4686" y="409"/>
                    <a:pt x="4695" y="407"/>
                    <a:pt x="4704" y="403"/>
                  </a:cubicBezTo>
                  <a:cubicBezTo>
                    <a:pt x="4725" y="386"/>
                    <a:pt x="4736" y="378"/>
                    <a:pt x="4739" y="378"/>
                  </a:cubicBezTo>
                  <a:cubicBezTo>
                    <a:pt x="4743" y="378"/>
                    <a:pt x="4738" y="389"/>
                    <a:pt x="4726" y="412"/>
                  </a:cubicBezTo>
                  <a:cubicBezTo>
                    <a:pt x="4715" y="434"/>
                    <a:pt x="4718" y="458"/>
                    <a:pt x="4740" y="458"/>
                  </a:cubicBezTo>
                  <a:cubicBezTo>
                    <a:pt x="4743" y="458"/>
                    <a:pt x="4747" y="457"/>
                    <a:pt x="4751" y="456"/>
                  </a:cubicBezTo>
                  <a:cubicBezTo>
                    <a:pt x="4764" y="445"/>
                    <a:pt x="4774" y="441"/>
                    <a:pt x="4781" y="441"/>
                  </a:cubicBezTo>
                  <a:cubicBezTo>
                    <a:pt x="4797" y="441"/>
                    <a:pt x="4797" y="463"/>
                    <a:pt x="4789" y="478"/>
                  </a:cubicBezTo>
                  <a:cubicBezTo>
                    <a:pt x="4745" y="509"/>
                    <a:pt x="4745" y="509"/>
                    <a:pt x="4845" y="512"/>
                  </a:cubicBezTo>
                  <a:cubicBezTo>
                    <a:pt x="4879" y="537"/>
                    <a:pt x="4964" y="572"/>
                    <a:pt x="5011" y="619"/>
                  </a:cubicBezTo>
                  <a:cubicBezTo>
                    <a:pt x="5074" y="682"/>
                    <a:pt x="5105" y="716"/>
                    <a:pt x="5099" y="747"/>
                  </a:cubicBezTo>
                  <a:cubicBezTo>
                    <a:pt x="5096" y="749"/>
                    <a:pt x="5094" y="751"/>
                    <a:pt x="5092" y="753"/>
                  </a:cubicBezTo>
                  <a:lnTo>
                    <a:pt x="5092" y="753"/>
                  </a:lnTo>
                  <a:cubicBezTo>
                    <a:pt x="5098" y="750"/>
                    <a:pt x="5104" y="748"/>
                    <a:pt x="5110" y="748"/>
                  </a:cubicBezTo>
                  <a:cubicBezTo>
                    <a:pt x="5129" y="748"/>
                    <a:pt x="5144" y="768"/>
                    <a:pt x="5171" y="804"/>
                  </a:cubicBezTo>
                  <a:cubicBezTo>
                    <a:pt x="5177" y="854"/>
                    <a:pt x="5212" y="895"/>
                    <a:pt x="5262" y="904"/>
                  </a:cubicBezTo>
                  <a:lnTo>
                    <a:pt x="5240" y="866"/>
                  </a:lnTo>
                  <a:cubicBezTo>
                    <a:pt x="5252" y="859"/>
                    <a:pt x="5262" y="855"/>
                    <a:pt x="5270" y="855"/>
                  </a:cubicBezTo>
                  <a:cubicBezTo>
                    <a:pt x="5288" y="855"/>
                    <a:pt x="5295" y="876"/>
                    <a:pt x="5293" y="913"/>
                  </a:cubicBezTo>
                  <a:cubicBezTo>
                    <a:pt x="5303" y="935"/>
                    <a:pt x="5281" y="945"/>
                    <a:pt x="5259" y="957"/>
                  </a:cubicBezTo>
                  <a:cubicBezTo>
                    <a:pt x="5237" y="967"/>
                    <a:pt x="5224" y="992"/>
                    <a:pt x="5230" y="1017"/>
                  </a:cubicBezTo>
                  <a:cubicBezTo>
                    <a:pt x="5236" y="1029"/>
                    <a:pt x="5242" y="1041"/>
                    <a:pt x="5250" y="1041"/>
                  </a:cubicBezTo>
                  <a:cubicBezTo>
                    <a:pt x="5254" y="1041"/>
                    <a:pt x="5259" y="1037"/>
                    <a:pt x="5265" y="1026"/>
                  </a:cubicBezTo>
                  <a:cubicBezTo>
                    <a:pt x="5274" y="1022"/>
                    <a:pt x="5279" y="1020"/>
                    <a:pt x="5283" y="1020"/>
                  </a:cubicBezTo>
                  <a:cubicBezTo>
                    <a:pt x="5288" y="1020"/>
                    <a:pt x="5291" y="1025"/>
                    <a:pt x="5296" y="1036"/>
                  </a:cubicBezTo>
                  <a:cubicBezTo>
                    <a:pt x="5299" y="1061"/>
                    <a:pt x="5318" y="1083"/>
                    <a:pt x="5340" y="1092"/>
                  </a:cubicBezTo>
                  <a:cubicBezTo>
                    <a:pt x="5344" y="1091"/>
                    <a:pt x="5348" y="1090"/>
                    <a:pt x="5351" y="1090"/>
                  </a:cubicBezTo>
                  <a:cubicBezTo>
                    <a:pt x="5368" y="1090"/>
                    <a:pt x="5376" y="1108"/>
                    <a:pt x="5381" y="1127"/>
                  </a:cubicBezTo>
                  <a:cubicBezTo>
                    <a:pt x="5368" y="1148"/>
                    <a:pt x="5365" y="1177"/>
                    <a:pt x="5371" y="1199"/>
                  </a:cubicBezTo>
                  <a:lnTo>
                    <a:pt x="5346" y="1205"/>
                  </a:lnTo>
                  <a:cubicBezTo>
                    <a:pt x="5331" y="1211"/>
                    <a:pt x="5315" y="1224"/>
                    <a:pt x="5303" y="1239"/>
                  </a:cubicBezTo>
                  <a:cubicBezTo>
                    <a:pt x="5307" y="1253"/>
                    <a:pt x="5323" y="1255"/>
                    <a:pt x="5330" y="1255"/>
                  </a:cubicBezTo>
                  <a:cubicBezTo>
                    <a:pt x="5332" y="1255"/>
                    <a:pt x="5334" y="1255"/>
                    <a:pt x="5334" y="1255"/>
                  </a:cubicBezTo>
                  <a:cubicBezTo>
                    <a:pt x="5334" y="1255"/>
                    <a:pt x="5334" y="1255"/>
                    <a:pt x="5334" y="1255"/>
                  </a:cubicBezTo>
                  <a:cubicBezTo>
                    <a:pt x="5365" y="1255"/>
                    <a:pt x="5412" y="1760"/>
                    <a:pt x="5415" y="1822"/>
                  </a:cubicBezTo>
                  <a:cubicBezTo>
                    <a:pt x="5399" y="1860"/>
                    <a:pt x="5402" y="1911"/>
                    <a:pt x="5416" y="1911"/>
                  </a:cubicBezTo>
                  <a:cubicBezTo>
                    <a:pt x="5419" y="1911"/>
                    <a:pt x="5422" y="1910"/>
                    <a:pt x="5425" y="1907"/>
                  </a:cubicBezTo>
                  <a:cubicBezTo>
                    <a:pt x="5425" y="1907"/>
                    <a:pt x="5425" y="1907"/>
                    <a:pt x="5426" y="1907"/>
                  </a:cubicBezTo>
                  <a:cubicBezTo>
                    <a:pt x="5450" y="1907"/>
                    <a:pt x="5459" y="2012"/>
                    <a:pt x="5472" y="2136"/>
                  </a:cubicBezTo>
                  <a:cubicBezTo>
                    <a:pt x="5484" y="2281"/>
                    <a:pt x="5493" y="2386"/>
                    <a:pt x="5518" y="2386"/>
                  </a:cubicBezTo>
                  <a:cubicBezTo>
                    <a:pt x="5518" y="2386"/>
                    <a:pt x="5518" y="2386"/>
                    <a:pt x="5519" y="2386"/>
                  </a:cubicBezTo>
                  <a:lnTo>
                    <a:pt x="5525" y="2449"/>
                  </a:lnTo>
                  <a:cubicBezTo>
                    <a:pt x="5528" y="2493"/>
                    <a:pt x="5559" y="2534"/>
                    <a:pt x="5559" y="2552"/>
                  </a:cubicBezTo>
                  <a:cubicBezTo>
                    <a:pt x="5580" y="2566"/>
                    <a:pt x="5586" y="2582"/>
                    <a:pt x="5577" y="2582"/>
                  </a:cubicBezTo>
                  <a:cubicBezTo>
                    <a:pt x="5574" y="2582"/>
                    <a:pt x="5569" y="2579"/>
                    <a:pt x="5563" y="2574"/>
                  </a:cubicBezTo>
                  <a:cubicBezTo>
                    <a:pt x="5538" y="2577"/>
                    <a:pt x="5512" y="2581"/>
                    <a:pt x="5512" y="2599"/>
                  </a:cubicBezTo>
                  <a:cubicBezTo>
                    <a:pt x="5517" y="2632"/>
                    <a:pt x="5532" y="2639"/>
                    <a:pt x="5550" y="2639"/>
                  </a:cubicBezTo>
                  <a:cubicBezTo>
                    <a:pt x="5556" y="2639"/>
                    <a:pt x="5562" y="2638"/>
                    <a:pt x="5569" y="2637"/>
                  </a:cubicBezTo>
                  <a:cubicBezTo>
                    <a:pt x="5571" y="2637"/>
                    <a:pt x="5572" y="2636"/>
                    <a:pt x="5574" y="2636"/>
                  </a:cubicBezTo>
                  <a:cubicBezTo>
                    <a:pt x="5585" y="2636"/>
                    <a:pt x="5594" y="2645"/>
                    <a:pt x="5594" y="2656"/>
                  </a:cubicBezTo>
                  <a:cubicBezTo>
                    <a:pt x="5597" y="2678"/>
                    <a:pt x="5597" y="2678"/>
                    <a:pt x="5572" y="2681"/>
                  </a:cubicBezTo>
                  <a:lnTo>
                    <a:pt x="5522" y="2684"/>
                  </a:lnTo>
                  <a:lnTo>
                    <a:pt x="5522" y="2706"/>
                  </a:lnTo>
                  <a:cubicBezTo>
                    <a:pt x="5524" y="2706"/>
                    <a:pt x="5526" y="2705"/>
                    <a:pt x="5528" y="2705"/>
                  </a:cubicBezTo>
                  <a:cubicBezTo>
                    <a:pt x="5541" y="2705"/>
                    <a:pt x="5550" y="2714"/>
                    <a:pt x="5550" y="2725"/>
                  </a:cubicBezTo>
                  <a:cubicBezTo>
                    <a:pt x="5553" y="2747"/>
                    <a:pt x="5553" y="2747"/>
                    <a:pt x="5503" y="2750"/>
                  </a:cubicBezTo>
                  <a:cubicBezTo>
                    <a:pt x="5453" y="2756"/>
                    <a:pt x="5453" y="2775"/>
                    <a:pt x="5506" y="2794"/>
                  </a:cubicBezTo>
                  <a:lnTo>
                    <a:pt x="5534" y="2831"/>
                  </a:lnTo>
                  <a:cubicBezTo>
                    <a:pt x="5487" y="2860"/>
                    <a:pt x="5541" y="2897"/>
                    <a:pt x="5569" y="2916"/>
                  </a:cubicBezTo>
                  <a:cubicBezTo>
                    <a:pt x="5519" y="2941"/>
                    <a:pt x="5522" y="2963"/>
                    <a:pt x="5575" y="2979"/>
                  </a:cubicBezTo>
                  <a:cubicBezTo>
                    <a:pt x="5577" y="2978"/>
                    <a:pt x="5578" y="2978"/>
                    <a:pt x="5580" y="2978"/>
                  </a:cubicBezTo>
                  <a:cubicBezTo>
                    <a:pt x="5600" y="2978"/>
                    <a:pt x="5599" y="2999"/>
                    <a:pt x="5578" y="3019"/>
                  </a:cubicBezTo>
                  <a:cubicBezTo>
                    <a:pt x="5553" y="3044"/>
                    <a:pt x="5556" y="3063"/>
                    <a:pt x="5559" y="3107"/>
                  </a:cubicBezTo>
                  <a:cubicBezTo>
                    <a:pt x="5588" y="3126"/>
                    <a:pt x="5600" y="3273"/>
                    <a:pt x="5616" y="3442"/>
                  </a:cubicBezTo>
                  <a:cubicBezTo>
                    <a:pt x="5634" y="3631"/>
                    <a:pt x="5644" y="3756"/>
                    <a:pt x="5668" y="3756"/>
                  </a:cubicBezTo>
                  <a:cubicBezTo>
                    <a:pt x="5669" y="3756"/>
                    <a:pt x="5669" y="3756"/>
                    <a:pt x="5669" y="3756"/>
                  </a:cubicBezTo>
                  <a:lnTo>
                    <a:pt x="5669" y="3756"/>
                  </a:lnTo>
                  <a:cubicBezTo>
                    <a:pt x="5672" y="3778"/>
                    <a:pt x="5672" y="3778"/>
                    <a:pt x="5650" y="3800"/>
                  </a:cubicBezTo>
                  <a:cubicBezTo>
                    <a:pt x="5625" y="3803"/>
                    <a:pt x="5625" y="3825"/>
                    <a:pt x="5679" y="3840"/>
                  </a:cubicBezTo>
                  <a:cubicBezTo>
                    <a:pt x="5707" y="3859"/>
                    <a:pt x="5732" y="3856"/>
                    <a:pt x="5682" y="3862"/>
                  </a:cubicBezTo>
                  <a:cubicBezTo>
                    <a:pt x="5654" y="3865"/>
                    <a:pt x="5660" y="3906"/>
                    <a:pt x="5666" y="3991"/>
                  </a:cubicBezTo>
                  <a:cubicBezTo>
                    <a:pt x="5675" y="4050"/>
                    <a:pt x="5675" y="4144"/>
                    <a:pt x="5701" y="4144"/>
                  </a:cubicBezTo>
                  <a:cubicBezTo>
                    <a:pt x="5717" y="4172"/>
                    <a:pt x="5723" y="4183"/>
                    <a:pt x="5720" y="4183"/>
                  </a:cubicBezTo>
                  <a:cubicBezTo>
                    <a:pt x="5718" y="4183"/>
                    <a:pt x="5711" y="4177"/>
                    <a:pt x="5701" y="4166"/>
                  </a:cubicBezTo>
                  <a:cubicBezTo>
                    <a:pt x="5697" y="4165"/>
                    <a:pt x="5693" y="4164"/>
                    <a:pt x="5689" y="4164"/>
                  </a:cubicBezTo>
                  <a:cubicBezTo>
                    <a:pt x="5649" y="4164"/>
                    <a:pt x="5629" y="4257"/>
                    <a:pt x="5666" y="4323"/>
                  </a:cubicBezTo>
                  <a:cubicBezTo>
                    <a:pt x="5663" y="4344"/>
                    <a:pt x="5657" y="4364"/>
                    <a:pt x="5636" y="4364"/>
                  </a:cubicBezTo>
                  <a:cubicBezTo>
                    <a:pt x="5635" y="4364"/>
                    <a:pt x="5633" y="4364"/>
                    <a:pt x="5632" y="4364"/>
                  </a:cubicBezTo>
                  <a:lnTo>
                    <a:pt x="5632" y="4364"/>
                  </a:lnTo>
                  <a:cubicBezTo>
                    <a:pt x="5628" y="4401"/>
                    <a:pt x="5628" y="4439"/>
                    <a:pt x="5635" y="4477"/>
                  </a:cubicBezTo>
                  <a:cubicBezTo>
                    <a:pt x="5619" y="4530"/>
                    <a:pt x="5603" y="4577"/>
                    <a:pt x="5585" y="4627"/>
                  </a:cubicBezTo>
                  <a:cubicBezTo>
                    <a:pt x="5572" y="4655"/>
                    <a:pt x="5569" y="4687"/>
                    <a:pt x="5569" y="4718"/>
                  </a:cubicBezTo>
                  <a:cubicBezTo>
                    <a:pt x="5560" y="4733"/>
                    <a:pt x="5553" y="4749"/>
                    <a:pt x="5553" y="4749"/>
                  </a:cubicBezTo>
                  <a:cubicBezTo>
                    <a:pt x="5552" y="4749"/>
                    <a:pt x="5554" y="4746"/>
                    <a:pt x="5556" y="4740"/>
                  </a:cubicBezTo>
                  <a:cubicBezTo>
                    <a:pt x="5555" y="4739"/>
                    <a:pt x="5554" y="4739"/>
                    <a:pt x="5552" y="4739"/>
                  </a:cubicBezTo>
                  <a:cubicBezTo>
                    <a:pt x="5529" y="4739"/>
                    <a:pt x="5479" y="4837"/>
                    <a:pt x="5384" y="4950"/>
                  </a:cubicBezTo>
                  <a:cubicBezTo>
                    <a:pt x="5289" y="5065"/>
                    <a:pt x="5184" y="5139"/>
                    <a:pt x="5146" y="5139"/>
                  </a:cubicBezTo>
                  <a:cubicBezTo>
                    <a:pt x="5143" y="5139"/>
                    <a:pt x="5141" y="5138"/>
                    <a:pt x="5140" y="5138"/>
                  </a:cubicBezTo>
                  <a:cubicBezTo>
                    <a:pt x="5127" y="5150"/>
                    <a:pt x="5121" y="5166"/>
                    <a:pt x="5118" y="5185"/>
                  </a:cubicBezTo>
                  <a:cubicBezTo>
                    <a:pt x="5123" y="5228"/>
                    <a:pt x="5112" y="5244"/>
                    <a:pt x="5089" y="5244"/>
                  </a:cubicBezTo>
                  <a:cubicBezTo>
                    <a:pt x="5084" y="5244"/>
                    <a:pt x="5077" y="5243"/>
                    <a:pt x="5071" y="5241"/>
                  </a:cubicBezTo>
                  <a:cubicBezTo>
                    <a:pt x="5058" y="5234"/>
                    <a:pt x="5044" y="5231"/>
                    <a:pt x="5031" y="5231"/>
                  </a:cubicBezTo>
                  <a:cubicBezTo>
                    <a:pt x="4992" y="5231"/>
                    <a:pt x="4956" y="5258"/>
                    <a:pt x="4949" y="5300"/>
                  </a:cubicBezTo>
                  <a:lnTo>
                    <a:pt x="4949" y="5300"/>
                  </a:lnTo>
                  <a:cubicBezTo>
                    <a:pt x="4946" y="5294"/>
                    <a:pt x="4942" y="5286"/>
                    <a:pt x="4939" y="5279"/>
                  </a:cubicBezTo>
                  <a:cubicBezTo>
                    <a:pt x="4929" y="5269"/>
                    <a:pt x="4919" y="5265"/>
                    <a:pt x="4908" y="5265"/>
                  </a:cubicBezTo>
                  <a:cubicBezTo>
                    <a:pt x="4878" y="5265"/>
                    <a:pt x="4849" y="5300"/>
                    <a:pt x="4842" y="5342"/>
                  </a:cubicBezTo>
                  <a:cubicBezTo>
                    <a:pt x="4824" y="5332"/>
                    <a:pt x="4807" y="5321"/>
                    <a:pt x="4793" y="5321"/>
                  </a:cubicBezTo>
                  <a:cubicBezTo>
                    <a:pt x="4785" y="5321"/>
                    <a:pt x="4778" y="5325"/>
                    <a:pt x="4773" y="5335"/>
                  </a:cubicBezTo>
                  <a:cubicBezTo>
                    <a:pt x="4767" y="5337"/>
                    <a:pt x="4763" y="5338"/>
                    <a:pt x="4760" y="5338"/>
                  </a:cubicBezTo>
                  <a:cubicBezTo>
                    <a:pt x="4750" y="5338"/>
                    <a:pt x="4748" y="5328"/>
                    <a:pt x="4738" y="5291"/>
                  </a:cubicBezTo>
                  <a:cubicBezTo>
                    <a:pt x="4733" y="5268"/>
                    <a:pt x="4727" y="5247"/>
                    <a:pt x="4711" y="5247"/>
                  </a:cubicBezTo>
                  <a:cubicBezTo>
                    <a:pt x="4709" y="5247"/>
                    <a:pt x="4708" y="5247"/>
                    <a:pt x="4707" y="5247"/>
                  </a:cubicBezTo>
                  <a:cubicBezTo>
                    <a:pt x="4685" y="5254"/>
                    <a:pt x="4691" y="5279"/>
                    <a:pt x="4698" y="5304"/>
                  </a:cubicBezTo>
                  <a:cubicBezTo>
                    <a:pt x="4698" y="5304"/>
                    <a:pt x="4676" y="5307"/>
                    <a:pt x="4654" y="5310"/>
                  </a:cubicBezTo>
                  <a:cubicBezTo>
                    <a:pt x="4641" y="5310"/>
                    <a:pt x="4632" y="5326"/>
                    <a:pt x="4638" y="5338"/>
                  </a:cubicBezTo>
                  <a:cubicBezTo>
                    <a:pt x="4641" y="5363"/>
                    <a:pt x="4619" y="5367"/>
                    <a:pt x="4597" y="5370"/>
                  </a:cubicBezTo>
                  <a:cubicBezTo>
                    <a:pt x="4597" y="5363"/>
                    <a:pt x="4594" y="5360"/>
                    <a:pt x="4592" y="5360"/>
                  </a:cubicBezTo>
                  <a:cubicBezTo>
                    <a:pt x="4587" y="5360"/>
                    <a:pt x="4582" y="5379"/>
                    <a:pt x="4601" y="5395"/>
                  </a:cubicBezTo>
                  <a:cubicBezTo>
                    <a:pt x="4604" y="5420"/>
                    <a:pt x="4607" y="5445"/>
                    <a:pt x="4582" y="5448"/>
                  </a:cubicBezTo>
                  <a:cubicBezTo>
                    <a:pt x="4582" y="5448"/>
                    <a:pt x="4585" y="5473"/>
                    <a:pt x="4588" y="5498"/>
                  </a:cubicBezTo>
                  <a:cubicBezTo>
                    <a:pt x="4591" y="5548"/>
                    <a:pt x="4594" y="5573"/>
                    <a:pt x="4648" y="5589"/>
                  </a:cubicBezTo>
                  <a:cubicBezTo>
                    <a:pt x="4685" y="5594"/>
                    <a:pt x="4719" y="5598"/>
                    <a:pt x="4748" y="5598"/>
                  </a:cubicBezTo>
                  <a:cubicBezTo>
                    <a:pt x="4804" y="5598"/>
                    <a:pt x="4838" y="5586"/>
                    <a:pt x="4829" y="5555"/>
                  </a:cubicBezTo>
                  <a:cubicBezTo>
                    <a:pt x="4839" y="5539"/>
                    <a:pt x="4854" y="5526"/>
                    <a:pt x="4873" y="5517"/>
                  </a:cubicBezTo>
                  <a:cubicBezTo>
                    <a:pt x="4878" y="5516"/>
                    <a:pt x="4883" y="5516"/>
                    <a:pt x="4889" y="5516"/>
                  </a:cubicBezTo>
                  <a:cubicBezTo>
                    <a:pt x="4903" y="5516"/>
                    <a:pt x="4918" y="5519"/>
                    <a:pt x="4930" y="5523"/>
                  </a:cubicBezTo>
                  <a:cubicBezTo>
                    <a:pt x="4932" y="5529"/>
                    <a:pt x="4939" y="5532"/>
                    <a:pt x="4949" y="5532"/>
                  </a:cubicBezTo>
                  <a:cubicBezTo>
                    <a:pt x="4986" y="5532"/>
                    <a:pt x="5069" y="5500"/>
                    <a:pt x="5162" y="5451"/>
                  </a:cubicBezTo>
                  <a:cubicBezTo>
                    <a:pt x="5295" y="5377"/>
                    <a:pt x="5356" y="5322"/>
                    <a:pt x="5394" y="5322"/>
                  </a:cubicBezTo>
                  <a:cubicBezTo>
                    <a:pt x="5396" y="5322"/>
                    <a:pt x="5398" y="5322"/>
                    <a:pt x="5400" y="5323"/>
                  </a:cubicBezTo>
                  <a:cubicBezTo>
                    <a:pt x="5422" y="5323"/>
                    <a:pt x="5444" y="5316"/>
                    <a:pt x="5459" y="5304"/>
                  </a:cubicBezTo>
                  <a:cubicBezTo>
                    <a:pt x="5440" y="5285"/>
                    <a:pt x="5572" y="5182"/>
                    <a:pt x="5682" y="5022"/>
                  </a:cubicBezTo>
                  <a:cubicBezTo>
                    <a:pt x="5795" y="4865"/>
                    <a:pt x="5860" y="4680"/>
                    <a:pt x="5835" y="4674"/>
                  </a:cubicBezTo>
                  <a:lnTo>
                    <a:pt x="5854" y="4621"/>
                  </a:lnTo>
                  <a:cubicBezTo>
                    <a:pt x="5856" y="4621"/>
                    <a:pt x="5858" y="4622"/>
                    <a:pt x="5860" y="4622"/>
                  </a:cubicBezTo>
                  <a:cubicBezTo>
                    <a:pt x="5882" y="4622"/>
                    <a:pt x="5896" y="4573"/>
                    <a:pt x="5907" y="4524"/>
                  </a:cubicBezTo>
                  <a:cubicBezTo>
                    <a:pt x="5904" y="4486"/>
                    <a:pt x="5901" y="4448"/>
                    <a:pt x="5907" y="4411"/>
                  </a:cubicBezTo>
                  <a:cubicBezTo>
                    <a:pt x="5910" y="4411"/>
                    <a:pt x="5912" y="4412"/>
                    <a:pt x="5914" y="4412"/>
                  </a:cubicBezTo>
                  <a:cubicBezTo>
                    <a:pt x="5933" y="4412"/>
                    <a:pt x="5936" y="4384"/>
                    <a:pt x="5945" y="4332"/>
                  </a:cubicBezTo>
                  <a:cubicBezTo>
                    <a:pt x="5948" y="4279"/>
                    <a:pt x="5948" y="4251"/>
                    <a:pt x="5926" y="4251"/>
                  </a:cubicBezTo>
                  <a:cubicBezTo>
                    <a:pt x="5926" y="4235"/>
                    <a:pt x="5932" y="4182"/>
                    <a:pt x="5929" y="4119"/>
                  </a:cubicBezTo>
                  <a:cubicBezTo>
                    <a:pt x="5929" y="4069"/>
                    <a:pt x="5932" y="4016"/>
                    <a:pt x="5942" y="3966"/>
                  </a:cubicBezTo>
                  <a:cubicBezTo>
                    <a:pt x="5967" y="3941"/>
                    <a:pt x="5939" y="3922"/>
                    <a:pt x="5910" y="3903"/>
                  </a:cubicBezTo>
                  <a:cubicBezTo>
                    <a:pt x="5908" y="3903"/>
                    <a:pt x="5906" y="3903"/>
                    <a:pt x="5904" y="3903"/>
                  </a:cubicBezTo>
                  <a:cubicBezTo>
                    <a:pt x="5882" y="3903"/>
                    <a:pt x="5863" y="3888"/>
                    <a:pt x="5857" y="3865"/>
                  </a:cubicBezTo>
                  <a:lnTo>
                    <a:pt x="5907" y="3862"/>
                  </a:lnTo>
                  <a:cubicBezTo>
                    <a:pt x="5919" y="3870"/>
                    <a:pt x="5925" y="3874"/>
                    <a:pt x="5929" y="3874"/>
                  </a:cubicBezTo>
                  <a:cubicBezTo>
                    <a:pt x="5935" y="3874"/>
                    <a:pt x="5934" y="3864"/>
                    <a:pt x="5932" y="3837"/>
                  </a:cubicBezTo>
                  <a:cubicBezTo>
                    <a:pt x="5929" y="3818"/>
                    <a:pt x="5926" y="3797"/>
                    <a:pt x="5926" y="3797"/>
                  </a:cubicBezTo>
                  <a:cubicBezTo>
                    <a:pt x="5926" y="3797"/>
                    <a:pt x="5925" y="3797"/>
                    <a:pt x="5925" y="3797"/>
                  </a:cubicBezTo>
                  <a:cubicBezTo>
                    <a:pt x="5901" y="3797"/>
                    <a:pt x="5892" y="3691"/>
                    <a:pt x="5879" y="3546"/>
                  </a:cubicBezTo>
                  <a:cubicBezTo>
                    <a:pt x="5861" y="3359"/>
                    <a:pt x="5854" y="3295"/>
                    <a:pt x="5831" y="3295"/>
                  </a:cubicBezTo>
                  <a:cubicBezTo>
                    <a:pt x="5830" y="3295"/>
                    <a:pt x="5830" y="3295"/>
                    <a:pt x="5829" y="3295"/>
                  </a:cubicBezTo>
                  <a:cubicBezTo>
                    <a:pt x="5827" y="3295"/>
                    <a:pt x="5826" y="3295"/>
                    <a:pt x="5825" y="3295"/>
                  </a:cubicBezTo>
                  <a:cubicBezTo>
                    <a:pt x="5804" y="3295"/>
                    <a:pt x="5805" y="3272"/>
                    <a:pt x="5823" y="3211"/>
                  </a:cubicBezTo>
                  <a:cubicBezTo>
                    <a:pt x="5885" y="3076"/>
                    <a:pt x="5885" y="3076"/>
                    <a:pt x="5860" y="3057"/>
                  </a:cubicBezTo>
                  <a:lnTo>
                    <a:pt x="5860" y="3057"/>
                  </a:lnTo>
                  <a:cubicBezTo>
                    <a:pt x="5860" y="3079"/>
                    <a:pt x="5835" y="3082"/>
                    <a:pt x="5810" y="3082"/>
                  </a:cubicBezTo>
                  <a:cubicBezTo>
                    <a:pt x="5804" y="3083"/>
                    <a:pt x="5799" y="3083"/>
                    <a:pt x="5795" y="3083"/>
                  </a:cubicBezTo>
                  <a:cubicBezTo>
                    <a:pt x="5761" y="3083"/>
                    <a:pt x="5766" y="3063"/>
                    <a:pt x="5807" y="3041"/>
                  </a:cubicBezTo>
                  <a:cubicBezTo>
                    <a:pt x="5857" y="3035"/>
                    <a:pt x="5804" y="2722"/>
                    <a:pt x="5751" y="2706"/>
                  </a:cubicBezTo>
                  <a:lnTo>
                    <a:pt x="5776" y="2703"/>
                  </a:lnTo>
                  <a:cubicBezTo>
                    <a:pt x="5801" y="2703"/>
                    <a:pt x="5801" y="2681"/>
                    <a:pt x="5791" y="2596"/>
                  </a:cubicBezTo>
                  <a:cubicBezTo>
                    <a:pt x="5788" y="2552"/>
                    <a:pt x="5785" y="2534"/>
                    <a:pt x="5785" y="2534"/>
                  </a:cubicBezTo>
                  <a:cubicBezTo>
                    <a:pt x="5785" y="2534"/>
                    <a:pt x="5784" y="2534"/>
                    <a:pt x="5783" y="2534"/>
                  </a:cubicBezTo>
                  <a:cubicBezTo>
                    <a:pt x="5735" y="2534"/>
                    <a:pt x="5748" y="2408"/>
                    <a:pt x="5773" y="2405"/>
                  </a:cubicBezTo>
                  <a:cubicBezTo>
                    <a:pt x="5798" y="2383"/>
                    <a:pt x="5798" y="2383"/>
                    <a:pt x="5795" y="2339"/>
                  </a:cubicBezTo>
                  <a:cubicBezTo>
                    <a:pt x="5738" y="2283"/>
                    <a:pt x="5754" y="2173"/>
                    <a:pt x="5779" y="2170"/>
                  </a:cubicBezTo>
                  <a:cubicBezTo>
                    <a:pt x="5779" y="2170"/>
                    <a:pt x="5776" y="2151"/>
                    <a:pt x="5773" y="2129"/>
                  </a:cubicBezTo>
                  <a:cubicBezTo>
                    <a:pt x="5751" y="2107"/>
                    <a:pt x="5741" y="2079"/>
                    <a:pt x="5741" y="2048"/>
                  </a:cubicBezTo>
                  <a:cubicBezTo>
                    <a:pt x="5737" y="2001"/>
                    <a:pt x="5734" y="1977"/>
                    <a:pt x="5723" y="1977"/>
                  </a:cubicBezTo>
                  <a:cubicBezTo>
                    <a:pt x="5720" y="1977"/>
                    <a:pt x="5715" y="1980"/>
                    <a:pt x="5710" y="1985"/>
                  </a:cubicBezTo>
                  <a:cubicBezTo>
                    <a:pt x="5701" y="1986"/>
                    <a:pt x="5692" y="1987"/>
                    <a:pt x="5684" y="1987"/>
                  </a:cubicBezTo>
                  <a:cubicBezTo>
                    <a:pt x="5670" y="1987"/>
                    <a:pt x="5659" y="1984"/>
                    <a:pt x="5657" y="1970"/>
                  </a:cubicBezTo>
                  <a:lnTo>
                    <a:pt x="5682" y="1966"/>
                  </a:lnTo>
                  <a:cubicBezTo>
                    <a:pt x="5707" y="1966"/>
                    <a:pt x="5704" y="1901"/>
                    <a:pt x="5694" y="1816"/>
                  </a:cubicBezTo>
                  <a:cubicBezTo>
                    <a:pt x="5685" y="1713"/>
                    <a:pt x="5682" y="1669"/>
                    <a:pt x="5704" y="1647"/>
                  </a:cubicBezTo>
                  <a:lnTo>
                    <a:pt x="5679" y="1628"/>
                  </a:lnTo>
                  <a:cubicBezTo>
                    <a:pt x="5650" y="1609"/>
                    <a:pt x="5647" y="1587"/>
                    <a:pt x="5672" y="1584"/>
                  </a:cubicBezTo>
                  <a:cubicBezTo>
                    <a:pt x="5697" y="1562"/>
                    <a:pt x="5688" y="1478"/>
                    <a:pt x="5660" y="1437"/>
                  </a:cubicBezTo>
                  <a:cubicBezTo>
                    <a:pt x="5657" y="1418"/>
                    <a:pt x="5657" y="1396"/>
                    <a:pt x="5657" y="1396"/>
                  </a:cubicBezTo>
                  <a:cubicBezTo>
                    <a:pt x="5679" y="1387"/>
                    <a:pt x="5691" y="1362"/>
                    <a:pt x="5688" y="1340"/>
                  </a:cubicBezTo>
                  <a:cubicBezTo>
                    <a:pt x="5685" y="1311"/>
                    <a:pt x="5666" y="1286"/>
                    <a:pt x="5641" y="1274"/>
                  </a:cubicBezTo>
                  <a:cubicBezTo>
                    <a:pt x="5666" y="1271"/>
                    <a:pt x="5663" y="1246"/>
                    <a:pt x="5660" y="1217"/>
                  </a:cubicBezTo>
                  <a:cubicBezTo>
                    <a:pt x="5625" y="1167"/>
                    <a:pt x="5597" y="1064"/>
                    <a:pt x="5622" y="1054"/>
                  </a:cubicBezTo>
                  <a:cubicBezTo>
                    <a:pt x="5622" y="1054"/>
                    <a:pt x="5622" y="1054"/>
                    <a:pt x="5613" y="1029"/>
                  </a:cubicBezTo>
                  <a:cubicBezTo>
                    <a:pt x="5588" y="1014"/>
                    <a:pt x="5569" y="989"/>
                    <a:pt x="5559" y="960"/>
                  </a:cubicBezTo>
                  <a:cubicBezTo>
                    <a:pt x="5556" y="932"/>
                    <a:pt x="5534" y="907"/>
                    <a:pt x="5506" y="895"/>
                  </a:cubicBezTo>
                  <a:cubicBezTo>
                    <a:pt x="5487" y="888"/>
                    <a:pt x="5472" y="876"/>
                    <a:pt x="5462" y="857"/>
                  </a:cubicBezTo>
                  <a:cubicBezTo>
                    <a:pt x="5457" y="848"/>
                    <a:pt x="5460" y="844"/>
                    <a:pt x="5468" y="844"/>
                  </a:cubicBezTo>
                  <a:cubicBezTo>
                    <a:pt x="5479" y="844"/>
                    <a:pt x="5499" y="851"/>
                    <a:pt x="5519" y="860"/>
                  </a:cubicBezTo>
                  <a:cubicBezTo>
                    <a:pt x="5528" y="868"/>
                    <a:pt x="5534" y="872"/>
                    <a:pt x="5537" y="872"/>
                  </a:cubicBezTo>
                  <a:cubicBezTo>
                    <a:pt x="5550" y="872"/>
                    <a:pt x="5515" y="813"/>
                    <a:pt x="5447" y="776"/>
                  </a:cubicBezTo>
                  <a:cubicBezTo>
                    <a:pt x="5396" y="749"/>
                    <a:pt x="5375" y="739"/>
                    <a:pt x="5383" y="739"/>
                  </a:cubicBezTo>
                  <a:cubicBezTo>
                    <a:pt x="5388" y="739"/>
                    <a:pt x="5406" y="743"/>
                    <a:pt x="5434" y="750"/>
                  </a:cubicBezTo>
                  <a:cubicBezTo>
                    <a:pt x="5451" y="757"/>
                    <a:pt x="5468" y="762"/>
                    <a:pt x="5476" y="762"/>
                  </a:cubicBezTo>
                  <a:cubicBezTo>
                    <a:pt x="5484" y="762"/>
                    <a:pt x="5482" y="756"/>
                    <a:pt x="5456" y="738"/>
                  </a:cubicBezTo>
                  <a:cubicBezTo>
                    <a:pt x="5456" y="738"/>
                    <a:pt x="5435" y="703"/>
                    <a:pt x="5416" y="703"/>
                  </a:cubicBezTo>
                  <a:cubicBezTo>
                    <a:pt x="5412" y="703"/>
                    <a:pt x="5409" y="704"/>
                    <a:pt x="5406" y="707"/>
                  </a:cubicBezTo>
                  <a:cubicBezTo>
                    <a:pt x="5393" y="682"/>
                    <a:pt x="5378" y="660"/>
                    <a:pt x="5362" y="641"/>
                  </a:cubicBezTo>
                  <a:cubicBezTo>
                    <a:pt x="5356" y="603"/>
                    <a:pt x="5340" y="566"/>
                    <a:pt x="5315" y="537"/>
                  </a:cubicBezTo>
                  <a:cubicBezTo>
                    <a:pt x="5277" y="534"/>
                    <a:pt x="5281" y="534"/>
                    <a:pt x="5281" y="497"/>
                  </a:cubicBezTo>
                  <a:cubicBezTo>
                    <a:pt x="5292" y="487"/>
                    <a:pt x="5290" y="475"/>
                    <a:pt x="5277" y="475"/>
                  </a:cubicBezTo>
                  <a:cubicBezTo>
                    <a:pt x="5269" y="475"/>
                    <a:pt x="5258" y="480"/>
                    <a:pt x="5243" y="494"/>
                  </a:cubicBezTo>
                  <a:cubicBezTo>
                    <a:pt x="5241" y="494"/>
                    <a:pt x="5240" y="494"/>
                    <a:pt x="5238" y="494"/>
                  </a:cubicBezTo>
                  <a:cubicBezTo>
                    <a:pt x="5209" y="494"/>
                    <a:pt x="5187" y="467"/>
                    <a:pt x="5187" y="437"/>
                  </a:cubicBezTo>
                  <a:cubicBezTo>
                    <a:pt x="5212" y="410"/>
                    <a:pt x="5208" y="392"/>
                    <a:pt x="5198" y="392"/>
                  </a:cubicBezTo>
                  <a:cubicBezTo>
                    <a:pt x="5194" y="392"/>
                    <a:pt x="5188" y="394"/>
                    <a:pt x="5183" y="399"/>
                  </a:cubicBezTo>
                  <a:cubicBezTo>
                    <a:pt x="5165" y="399"/>
                    <a:pt x="5143" y="393"/>
                    <a:pt x="5127" y="384"/>
                  </a:cubicBezTo>
                  <a:cubicBezTo>
                    <a:pt x="5146" y="365"/>
                    <a:pt x="4958" y="196"/>
                    <a:pt x="4726" y="108"/>
                  </a:cubicBezTo>
                  <a:cubicBezTo>
                    <a:pt x="4720" y="106"/>
                    <a:pt x="4714" y="105"/>
                    <a:pt x="4708" y="105"/>
                  </a:cubicBezTo>
                  <a:cubicBezTo>
                    <a:pt x="4688" y="105"/>
                    <a:pt x="4667" y="117"/>
                    <a:pt x="4657" y="136"/>
                  </a:cubicBezTo>
                  <a:cubicBezTo>
                    <a:pt x="4651" y="156"/>
                    <a:pt x="4648" y="163"/>
                    <a:pt x="4647" y="163"/>
                  </a:cubicBezTo>
                  <a:cubicBezTo>
                    <a:pt x="4644" y="163"/>
                    <a:pt x="4643" y="147"/>
                    <a:pt x="4632" y="127"/>
                  </a:cubicBezTo>
                  <a:cubicBezTo>
                    <a:pt x="4632" y="83"/>
                    <a:pt x="4616" y="59"/>
                    <a:pt x="4602" y="59"/>
                  </a:cubicBezTo>
                  <a:cubicBezTo>
                    <a:pt x="4591" y="59"/>
                    <a:pt x="4580" y="75"/>
                    <a:pt x="4582" y="111"/>
                  </a:cubicBezTo>
                  <a:cubicBezTo>
                    <a:pt x="4588" y="139"/>
                    <a:pt x="4591" y="153"/>
                    <a:pt x="4588" y="153"/>
                  </a:cubicBezTo>
                  <a:cubicBezTo>
                    <a:pt x="4585" y="153"/>
                    <a:pt x="4576" y="137"/>
                    <a:pt x="4557" y="105"/>
                  </a:cubicBezTo>
                  <a:cubicBezTo>
                    <a:pt x="4546" y="87"/>
                    <a:pt x="4541" y="80"/>
                    <a:pt x="4534" y="80"/>
                  </a:cubicBezTo>
                  <a:cubicBezTo>
                    <a:pt x="4528" y="80"/>
                    <a:pt x="4520" y="84"/>
                    <a:pt x="4507" y="92"/>
                  </a:cubicBezTo>
                  <a:cubicBezTo>
                    <a:pt x="4504" y="103"/>
                    <a:pt x="4497" y="108"/>
                    <a:pt x="4492" y="108"/>
                  </a:cubicBezTo>
                  <a:cubicBezTo>
                    <a:pt x="4484" y="108"/>
                    <a:pt x="4478" y="100"/>
                    <a:pt x="4481" y="86"/>
                  </a:cubicBezTo>
                  <a:cubicBezTo>
                    <a:pt x="4465" y="63"/>
                    <a:pt x="4449" y="42"/>
                    <a:pt x="4441" y="42"/>
                  </a:cubicBezTo>
                  <a:cubicBezTo>
                    <a:pt x="4438" y="42"/>
                    <a:pt x="4435" y="45"/>
                    <a:pt x="4434" y="52"/>
                  </a:cubicBezTo>
                  <a:cubicBezTo>
                    <a:pt x="4413" y="45"/>
                    <a:pt x="4397" y="33"/>
                    <a:pt x="4384" y="17"/>
                  </a:cubicBezTo>
                  <a:cubicBezTo>
                    <a:pt x="4375" y="7"/>
                    <a:pt x="4366" y="3"/>
                    <a:pt x="4356" y="3"/>
                  </a:cubicBezTo>
                  <a:cubicBezTo>
                    <a:pt x="4337" y="3"/>
                    <a:pt x="4318" y="17"/>
                    <a:pt x="4300" y="33"/>
                  </a:cubicBezTo>
                  <a:cubicBezTo>
                    <a:pt x="4258" y="54"/>
                    <a:pt x="4231" y="65"/>
                    <a:pt x="4217" y="65"/>
                  </a:cubicBezTo>
                  <a:cubicBezTo>
                    <a:pt x="4203" y="65"/>
                    <a:pt x="4204" y="54"/>
                    <a:pt x="4218" y="30"/>
                  </a:cubicBezTo>
                  <a:cubicBezTo>
                    <a:pt x="4230" y="9"/>
                    <a:pt x="4217" y="0"/>
                    <a:pt x="4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5" name="Google Shape;9705;p37"/>
            <p:cNvSpPr/>
            <p:nvPr/>
          </p:nvSpPr>
          <p:spPr>
            <a:xfrm>
              <a:off x="4214677" y="3390677"/>
              <a:ext cx="184319" cy="178999"/>
            </a:xfrm>
            <a:custGeom>
              <a:avLst/>
              <a:gdLst/>
              <a:ahLst/>
              <a:cxnLst/>
              <a:rect l="l" t="t" r="r" b="b"/>
              <a:pathLst>
                <a:path w="10126" h="9910" extrusionOk="0">
                  <a:moveTo>
                    <a:pt x="7336" y="0"/>
                  </a:moveTo>
                  <a:cubicBezTo>
                    <a:pt x="7263" y="0"/>
                    <a:pt x="7191" y="4"/>
                    <a:pt x="7117" y="11"/>
                  </a:cubicBezTo>
                  <a:lnTo>
                    <a:pt x="2066" y="522"/>
                  </a:lnTo>
                  <a:cubicBezTo>
                    <a:pt x="872" y="641"/>
                    <a:pt x="0" y="1707"/>
                    <a:pt x="120" y="2901"/>
                  </a:cubicBezTo>
                  <a:lnTo>
                    <a:pt x="630" y="7952"/>
                  </a:lnTo>
                  <a:cubicBezTo>
                    <a:pt x="742" y="9074"/>
                    <a:pt x="1685" y="9910"/>
                    <a:pt x="2786" y="9910"/>
                  </a:cubicBezTo>
                  <a:cubicBezTo>
                    <a:pt x="2859" y="9910"/>
                    <a:pt x="2934" y="9906"/>
                    <a:pt x="3009" y="9899"/>
                  </a:cubicBezTo>
                  <a:lnTo>
                    <a:pt x="8061" y="9391"/>
                  </a:lnTo>
                  <a:cubicBezTo>
                    <a:pt x="9255" y="9269"/>
                    <a:pt x="10126" y="8203"/>
                    <a:pt x="10007" y="7009"/>
                  </a:cubicBezTo>
                  <a:lnTo>
                    <a:pt x="9499" y="1957"/>
                  </a:lnTo>
                  <a:cubicBezTo>
                    <a:pt x="9384" y="837"/>
                    <a:pt x="8439" y="0"/>
                    <a:pt x="7336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6" name="Google Shape;9706;p37"/>
            <p:cNvSpPr/>
            <p:nvPr/>
          </p:nvSpPr>
          <p:spPr>
            <a:xfrm>
              <a:off x="4259109" y="3429946"/>
              <a:ext cx="96182" cy="97375"/>
            </a:xfrm>
            <a:custGeom>
              <a:avLst/>
              <a:gdLst/>
              <a:ahLst/>
              <a:cxnLst/>
              <a:rect l="l" t="t" r="r" b="b"/>
              <a:pathLst>
                <a:path w="5284" h="5391" extrusionOk="0">
                  <a:moveTo>
                    <a:pt x="1837" y="185"/>
                  </a:moveTo>
                  <a:lnTo>
                    <a:pt x="1837" y="185"/>
                  </a:lnTo>
                  <a:cubicBezTo>
                    <a:pt x="1847" y="210"/>
                    <a:pt x="1853" y="232"/>
                    <a:pt x="1834" y="238"/>
                  </a:cubicBezTo>
                  <a:lnTo>
                    <a:pt x="1809" y="222"/>
                  </a:lnTo>
                  <a:lnTo>
                    <a:pt x="1818" y="191"/>
                  </a:lnTo>
                  <a:lnTo>
                    <a:pt x="1837" y="185"/>
                  </a:lnTo>
                  <a:close/>
                  <a:moveTo>
                    <a:pt x="2492" y="197"/>
                  </a:moveTo>
                  <a:cubicBezTo>
                    <a:pt x="2508" y="197"/>
                    <a:pt x="2508" y="219"/>
                    <a:pt x="2508" y="219"/>
                  </a:cubicBezTo>
                  <a:cubicBezTo>
                    <a:pt x="2508" y="219"/>
                    <a:pt x="2511" y="244"/>
                    <a:pt x="2492" y="247"/>
                  </a:cubicBezTo>
                  <a:cubicBezTo>
                    <a:pt x="2483" y="232"/>
                    <a:pt x="2473" y="216"/>
                    <a:pt x="2470" y="197"/>
                  </a:cubicBezTo>
                  <a:lnTo>
                    <a:pt x="2489" y="197"/>
                  </a:lnTo>
                  <a:cubicBezTo>
                    <a:pt x="2490" y="197"/>
                    <a:pt x="2491" y="197"/>
                    <a:pt x="2492" y="197"/>
                  </a:cubicBezTo>
                  <a:close/>
                  <a:moveTo>
                    <a:pt x="2325" y="262"/>
                  </a:moveTo>
                  <a:cubicBezTo>
                    <a:pt x="2332" y="262"/>
                    <a:pt x="2333" y="266"/>
                    <a:pt x="2335" y="285"/>
                  </a:cubicBezTo>
                  <a:lnTo>
                    <a:pt x="2317" y="288"/>
                  </a:lnTo>
                  <a:lnTo>
                    <a:pt x="2295" y="266"/>
                  </a:lnTo>
                  <a:lnTo>
                    <a:pt x="2313" y="263"/>
                  </a:lnTo>
                  <a:cubicBezTo>
                    <a:pt x="2318" y="262"/>
                    <a:pt x="2322" y="262"/>
                    <a:pt x="2325" y="262"/>
                  </a:cubicBezTo>
                  <a:close/>
                  <a:moveTo>
                    <a:pt x="2148" y="288"/>
                  </a:moveTo>
                  <a:cubicBezTo>
                    <a:pt x="2154" y="288"/>
                    <a:pt x="2155" y="293"/>
                    <a:pt x="2157" y="310"/>
                  </a:cubicBezTo>
                  <a:lnTo>
                    <a:pt x="2141" y="313"/>
                  </a:lnTo>
                  <a:lnTo>
                    <a:pt x="2119" y="294"/>
                  </a:lnTo>
                  <a:lnTo>
                    <a:pt x="2135" y="291"/>
                  </a:lnTo>
                  <a:cubicBezTo>
                    <a:pt x="2141" y="289"/>
                    <a:pt x="2145" y="288"/>
                    <a:pt x="2148" y="288"/>
                  </a:cubicBezTo>
                  <a:close/>
                  <a:moveTo>
                    <a:pt x="2278" y="306"/>
                  </a:moveTo>
                  <a:cubicBezTo>
                    <a:pt x="2276" y="306"/>
                    <a:pt x="2272" y="309"/>
                    <a:pt x="2266" y="319"/>
                  </a:cubicBezTo>
                  <a:cubicBezTo>
                    <a:pt x="2279" y="317"/>
                    <a:pt x="2282" y="306"/>
                    <a:pt x="2278" y="306"/>
                  </a:cubicBezTo>
                  <a:close/>
                  <a:moveTo>
                    <a:pt x="3232" y="257"/>
                  </a:moveTo>
                  <a:cubicBezTo>
                    <a:pt x="3235" y="257"/>
                    <a:pt x="3237" y="261"/>
                    <a:pt x="3235" y="269"/>
                  </a:cubicBezTo>
                  <a:cubicBezTo>
                    <a:pt x="3229" y="285"/>
                    <a:pt x="3219" y="301"/>
                    <a:pt x="3203" y="313"/>
                  </a:cubicBezTo>
                  <a:cubicBezTo>
                    <a:pt x="3203" y="313"/>
                    <a:pt x="3196" y="320"/>
                    <a:pt x="3191" y="320"/>
                  </a:cubicBezTo>
                  <a:cubicBezTo>
                    <a:pt x="3187" y="320"/>
                    <a:pt x="3185" y="317"/>
                    <a:pt x="3188" y="307"/>
                  </a:cubicBezTo>
                  <a:lnTo>
                    <a:pt x="3194" y="285"/>
                  </a:lnTo>
                  <a:cubicBezTo>
                    <a:pt x="3209" y="270"/>
                    <a:pt x="3224" y="257"/>
                    <a:pt x="3232" y="257"/>
                  </a:cubicBezTo>
                  <a:close/>
                  <a:moveTo>
                    <a:pt x="1623" y="291"/>
                  </a:moveTo>
                  <a:cubicBezTo>
                    <a:pt x="1629" y="291"/>
                    <a:pt x="1632" y="296"/>
                    <a:pt x="1640" y="310"/>
                  </a:cubicBezTo>
                  <a:cubicBezTo>
                    <a:pt x="1640" y="310"/>
                    <a:pt x="1649" y="335"/>
                    <a:pt x="1630" y="341"/>
                  </a:cubicBezTo>
                  <a:lnTo>
                    <a:pt x="1605" y="326"/>
                  </a:lnTo>
                  <a:cubicBezTo>
                    <a:pt x="1593" y="304"/>
                    <a:pt x="1611" y="294"/>
                    <a:pt x="1611" y="294"/>
                  </a:cubicBezTo>
                  <a:cubicBezTo>
                    <a:pt x="1617" y="292"/>
                    <a:pt x="1620" y="291"/>
                    <a:pt x="1623" y="291"/>
                  </a:cubicBezTo>
                  <a:close/>
                  <a:moveTo>
                    <a:pt x="2017" y="299"/>
                  </a:moveTo>
                  <a:cubicBezTo>
                    <a:pt x="2023" y="299"/>
                    <a:pt x="2029" y="305"/>
                    <a:pt x="2031" y="316"/>
                  </a:cubicBezTo>
                  <a:cubicBezTo>
                    <a:pt x="2038" y="341"/>
                    <a:pt x="2038" y="341"/>
                    <a:pt x="2019" y="344"/>
                  </a:cubicBezTo>
                  <a:cubicBezTo>
                    <a:pt x="2007" y="348"/>
                    <a:pt x="1999" y="350"/>
                    <a:pt x="1994" y="350"/>
                  </a:cubicBezTo>
                  <a:cubicBezTo>
                    <a:pt x="1986" y="350"/>
                    <a:pt x="1989" y="343"/>
                    <a:pt x="1997" y="322"/>
                  </a:cubicBezTo>
                  <a:lnTo>
                    <a:pt x="1997" y="322"/>
                  </a:lnTo>
                  <a:lnTo>
                    <a:pt x="1994" y="326"/>
                  </a:lnTo>
                  <a:cubicBezTo>
                    <a:pt x="2001" y="308"/>
                    <a:pt x="2010" y="299"/>
                    <a:pt x="2017" y="299"/>
                  </a:cubicBezTo>
                  <a:close/>
                  <a:moveTo>
                    <a:pt x="2107" y="403"/>
                  </a:moveTo>
                  <a:cubicBezTo>
                    <a:pt x="2107" y="410"/>
                    <a:pt x="2108" y="417"/>
                    <a:pt x="2110" y="426"/>
                  </a:cubicBezTo>
                  <a:cubicBezTo>
                    <a:pt x="2113" y="428"/>
                    <a:pt x="2115" y="430"/>
                    <a:pt x="2117" y="432"/>
                  </a:cubicBezTo>
                  <a:lnTo>
                    <a:pt x="2117" y="432"/>
                  </a:lnTo>
                  <a:cubicBezTo>
                    <a:pt x="2114" y="426"/>
                    <a:pt x="2110" y="417"/>
                    <a:pt x="2107" y="403"/>
                  </a:cubicBezTo>
                  <a:close/>
                  <a:moveTo>
                    <a:pt x="2117" y="432"/>
                  </a:moveTo>
                  <a:lnTo>
                    <a:pt x="2117" y="432"/>
                  </a:lnTo>
                  <a:cubicBezTo>
                    <a:pt x="2119" y="437"/>
                    <a:pt x="2122" y="439"/>
                    <a:pt x="2122" y="439"/>
                  </a:cubicBezTo>
                  <a:cubicBezTo>
                    <a:pt x="2123" y="439"/>
                    <a:pt x="2121" y="436"/>
                    <a:pt x="2117" y="432"/>
                  </a:cubicBezTo>
                  <a:close/>
                  <a:moveTo>
                    <a:pt x="3843" y="398"/>
                  </a:moveTo>
                  <a:cubicBezTo>
                    <a:pt x="3862" y="407"/>
                    <a:pt x="3862" y="407"/>
                    <a:pt x="3849" y="429"/>
                  </a:cubicBezTo>
                  <a:cubicBezTo>
                    <a:pt x="3839" y="446"/>
                    <a:pt x="3820" y="457"/>
                    <a:pt x="3805" y="457"/>
                  </a:cubicBezTo>
                  <a:cubicBezTo>
                    <a:pt x="3800" y="457"/>
                    <a:pt x="3796" y="456"/>
                    <a:pt x="3793" y="454"/>
                  </a:cubicBezTo>
                  <a:cubicBezTo>
                    <a:pt x="3774" y="448"/>
                    <a:pt x="3799" y="401"/>
                    <a:pt x="3843" y="398"/>
                  </a:cubicBezTo>
                  <a:close/>
                  <a:moveTo>
                    <a:pt x="880" y="750"/>
                  </a:moveTo>
                  <a:lnTo>
                    <a:pt x="880" y="750"/>
                  </a:lnTo>
                  <a:cubicBezTo>
                    <a:pt x="880" y="750"/>
                    <a:pt x="883" y="754"/>
                    <a:pt x="888" y="760"/>
                  </a:cubicBezTo>
                  <a:lnTo>
                    <a:pt x="888" y="760"/>
                  </a:lnTo>
                  <a:cubicBezTo>
                    <a:pt x="888" y="759"/>
                    <a:pt x="888" y="759"/>
                    <a:pt x="888" y="758"/>
                  </a:cubicBezTo>
                  <a:cubicBezTo>
                    <a:pt x="882" y="753"/>
                    <a:pt x="880" y="750"/>
                    <a:pt x="880" y="750"/>
                  </a:cubicBezTo>
                  <a:close/>
                  <a:moveTo>
                    <a:pt x="549" y="1397"/>
                  </a:moveTo>
                  <a:cubicBezTo>
                    <a:pt x="568" y="1413"/>
                    <a:pt x="590" y="1426"/>
                    <a:pt x="580" y="1441"/>
                  </a:cubicBezTo>
                  <a:lnTo>
                    <a:pt x="571" y="1454"/>
                  </a:lnTo>
                  <a:cubicBezTo>
                    <a:pt x="559" y="1444"/>
                    <a:pt x="546" y="1432"/>
                    <a:pt x="540" y="1413"/>
                  </a:cubicBezTo>
                  <a:lnTo>
                    <a:pt x="549" y="1397"/>
                  </a:lnTo>
                  <a:close/>
                  <a:moveTo>
                    <a:pt x="293" y="2074"/>
                  </a:moveTo>
                  <a:cubicBezTo>
                    <a:pt x="297" y="2074"/>
                    <a:pt x="301" y="2076"/>
                    <a:pt x="308" y="2077"/>
                  </a:cubicBezTo>
                  <a:cubicBezTo>
                    <a:pt x="333" y="2084"/>
                    <a:pt x="323" y="2118"/>
                    <a:pt x="320" y="2134"/>
                  </a:cubicBezTo>
                  <a:cubicBezTo>
                    <a:pt x="315" y="2136"/>
                    <a:pt x="310" y="2137"/>
                    <a:pt x="305" y="2137"/>
                  </a:cubicBezTo>
                  <a:cubicBezTo>
                    <a:pt x="285" y="2137"/>
                    <a:pt x="271" y="2118"/>
                    <a:pt x="276" y="2106"/>
                  </a:cubicBezTo>
                  <a:cubicBezTo>
                    <a:pt x="283" y="2081"/>
                    <a:pt x="285" y="2074"/>
                    <a:pt x="293" y="2074"/>
                  </a:cubicBezTo>
                  <a:close/>
                  <a:moveTo>
                    <a:pt x="5183" y="2524"/>
                  </a:moveTo>
                  <a:cubicBezTo>
                    <a:pt x="5200" y="2524"/>
                    <a:pt x="5212" y="2528"/>
                    <a:pt x="5212" y="2541"/>
                  </a:cubicBezTo>
                  <a:cubicBezTo>
                    <a:pt x="5238" y="2559"/>
                    <a:pt x="5237" y="2568"/>
                    <a:pt x="5224" y="2568"/>
                  </a:cubicBezTo>
                  <a:cubicBezTo>
                    <a:pt x="5211" y="2568"/>
                    <a:pt x="5187" y="2560"/>
                    <a:pt x="5162" y="2541"/>
                  </a:cubicBezTo>
                  <a:cubicBezTo>
                    <a:pt x="5112" y="2526"/>
                    <a:pt x="5112" y="2526"/>
                    <a:pt x="5162" y="2526"/>
                  </a:cubicBezTo>
                  <a:cubicBezTo>
                    <a:pt x="5169" y="2525"/>
                    <a:pt x="5177" y="2524"/>
                    <a:pt x="5183" y="2524"/>
                  </a:cubicBezTo>
                  <a:close/>
                  <a:moveTo>
                    <a:pt x="4705" y="2908"/>
                  </a:moveTo>
                  <a:lnTo>
                    <a:pt x="4701" y="2924"/>
                  </a:lnTo>
                  <a:cubicBezTo>
                    <a:pt x="4698" y="2939"/>
                    <a:pt x="4723" y="2942"/>
                    <a:pt x="4748" y="2945"/>
                  </a:cubicBezTo>
                  <a:lnTo>
                    <a:pt x="4752" y="2930"/>
                  </a:lnTo>
                  <a:cubicBezTo>
                    <a:pt x="4739" y="2917"/>
                    <a:pt x="4720" y="2911"/>
                    <a:pt x="4705" y="2908"/>
                  </a:cubicBezTo>
                  <a:close/>
                  <a:moveTo>
                    <a:pt x="5099" y="2992"/>
                  </a:moveTo>
                  <a:cubicBezTo>
                    <a:pt x="5124" y="2996"/>
                    <a:pt x="5121" y="3014"/>
                    <a:pt x="5118" y="3030"/>
                  </a:cubicBezTo>
                  <a:cubicBezTo>
                    <a:pt x="5116" y="3043"/>
                    <a:pt x="5115" y="3047"/>
                    <a:pt x="5106" y="3047"/>
                  </a:cubicBezTo>
                  <a:cubicBezTo>
                    <a:pt x="5102" y="3047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2"/>
                  </a:lnTo>
                  <a:close/>
                  <a:moveTo>
                    <a:pt x="5071" y="3199"/>
                  </a:moveTo>
                  <a:cubicBezTo>
                    <a:pt x="5089" y="3199"/>
                    <a:pt x="5087" y="3206"/>
                    <a:pt x="5081" y="3231"/>
                  </a:cubicBezTo>
                  <a:cubicBezTo>
                    <a:pt x="5075" y="3247"/>
                    <a:pt x="5072" y="3260"/>
                    <a:pt x="5056" y="3260"/>
                  </a:cubicBezTo>
                  <a:cubicBezTo>
                    <a:pt x="5053" y="3260"/>
                    <a:pt x="5050" y="3260"/>
                    <a:pt x="5046" y="3259"/>
                  </a:cubicBezTo>
                  <a:lnTo>
                    <a:pt x="5049" y="3243"/>
                  </a:lnTo>
                  <a:cubicBezTo>
                    <a:pt x="5052" y="3244"/>
                    <a:pt x="5054" y="3244"/>
                    <a:pt x="5056" y="3244"/>
                  </a:cubicBezTo>
                  <a:cubicBezTo>
                    <a:pt x="5067" y="3244"/>
                    <a:pt x="5059" y="3233"/>
                    <a:pt x="5043" y="3233"/>
                  </a:cubicBezTo>
                  <a:cubicBezTo>
                    <a:pt x="5039" y="3233"/>
                    <a:pt x="5033" y="3234"/>
                    <a:pt x="5027" y="3237"/>
                  </a:cubicBezTo>
                  <a:lnTo>
                    <a:pt x="4977" y="3224"/>
                  </a:lnTo>
                  <a:cubicBezTo>
                    <a:pt x="4980" y="3212"/>
                    <a:pt x="5001" y="3201"/>
                    <a:pt x="5023" y="3201"/>
                  </a:cubicBezTo>
                  <a:cubicBezTo>
                    <a:pt x="5027" y="3201"/>
                    <a:pt x="5032" y="3201"/>
                    <a:pt x="5037" y="3202"/>
                  </a:cubicBezTo>
                  <a:cubicBezTo>
                    <a:pt x="5053" y="3201"/>
                    <a:pt x="5064" y="3199"/>
                    <a:pt x="5071" y="3199"/>
                  </a:cubicBezTo>
                  <a:close/>
                  <a:moveTo>
                    <a:pt x="5193" y="3296"/>
                  </a:moveTo>
                  <a:lnTo>
                    <a:pt x="5162" y="3309"/>
                  </a:lnTo>
                  <a:lnTo>
                    <a:pt x="5159" y="3328"/>
                  </a:lnTo>
                  <a:cubicBezTo>
                    <a:pt x="5167" y="3330"/>
                    <a:pt x="5172" y="3332"/>
                    <a:pt x="5176" y="3332"/>
                  </a:cubicBezTo>
                  <a:cubicBezTo>
                    <a:pt x="5182" y="3332"/>
                    <a:pt x="5183" y="3327"/>
                    <a:pt x="5187" y="3315"/>
                  </a:cubicBezTo>
                  <a:lnTo>
                    <a:pt x="5193" y="3296"/>
                  </a:lnTo>
                  <a:close/>
                  <a:moveTo>
                    <a:pt x="323" y="3334"/>
                  </a:moveTo>
                  <a:cubicBezTo>
                    <a:pt x="331" y="3334"/>
                    <a:pt x="338" y="3336"/>
                    <a:pt x="339" y="3343"/>
                  </a:cubicBezTo>
                  <a:lnTo>
                    <a:pt x="320" y="3369"/>
                  </a:lnTo>
                  <a:lnTo>
                    <a:pt x="292" y="3359"/>
                  </a:lnTo>
                  <a:lnTo>
                    <a:pt x="289" y="3340"/>
                  </a:lnTo>
                  <a:cubicBezTo>
                    <a:pt x="301" y="3337"/>
                    <a:pt x="313" y="3334"/>
                    <a:pt x="323" y="3334"/>
                  </a:cubicBezTo>
                  <a:close/>
                  <a:moveTo>
                    <a:pt x="257" y="3608"/>
                  </a:moveTo>
                  <a:cubicBezTo>
                    <a:pt x="265" y="3608"/>
                    <a:pt x="271" y="3611"/>
                    <a:pt x="273" y="3619"/>
                  </a:cubicBezTo>
                  <a:lnTo>
                    <a:pt x="280" y="3635"/>
                  </a:lnTo>
                  <a:cubicBezTo>
                    <a:pt x="269" y="3639"/>
                    <a:pt x="258" y="3640"/>
                    <a:pt x="247" y="3640"/>
                  </a:cubicBezTo>
                  <a:cubicBezTo>
                    <a:pt x="240" y="3640"/>
                    <a:pt x="233" y="3639"/>
                    <a:pt x="226" y="3638"/>
                  </a:cubicBezTo>
                  <a:lnTo>
                    <a:pt x="220" y="3619"/>
                  </a:lnTo>
                  <a:cubicBezTo>
                    <a:pt x="233" y="3614"/>
                    <a:pt x="246" y="3608"/>
                    <a:pt x="257" y="3608"/>
                  </a:cubicBezTo>
                  <a:close/>
                  <a:moveTo>
                    <a:pt x="584" y="3814"/>
                  </a:moveTo>
                  <a:cubicBezTo>
                    <a:pt x="593" y="3829"/>
                    <a:pt x="540" y="3839"/>
                    <a:pt x="518" y="3851"/>
                  </a:cubicBezTo>
                  <a:cubicBezTo>
                    <a:pt x="508" y="3835"/>
                    <a:pt x="508" y="3835"/>
                    <a:pt x="530" y="3823"/>
                  </a:cubicBezTo>
                  <a:cubicBezTo>
                    <a:pt x="546" y="3817"/>
                    <a:pt x="565" y="3814"/>
                    <a:pt x="584" y="3814"/>
                  </a:cubicBezTo>
                  <a:close/>
                  <a:moveTo>
                    <a:pt x="4551" y="4064"/>
                  </a:moveTo>
                  <a:cubicBezTo>
                    <a:pt x="4567" y="4086"/>
                    <a:pt x="4570" y="4114"/>
                    <a:pt x="4557" y="4139"/>
                  </a:cubicBezTo>
                  <a:cubicBezTo>
                    <a:pt x="4555" y="4142"/>
                    <a:pt x="4552" y="4144"/>
                    <a:pt x="4550" y="4144"/>
                  </a:cubicBezTo>
                  <a:cubicBezTo>
                    <a:pt x="4539" y="4144"/>
                    <a:pt x="4527" y="4127"/>
                    <a:pt x="4529" y="4092"/>
                  </a:cubicBezTo>
                  <a:lnTo>
                    <a:pt x="4551" y="4064"/>
                  </a:lnTo>
                  <a:close/>
                  <a:moveTo>
                    <a:pt x="802" y="4158"/>
                  </a:moveTo>
                  <a:cubicBezTo>
                    <a:pt x="806" y="4158"/>
                    <a:pt x="810" y="4160"/>
                    <a:pt x="812" y="4165"/>
                  </a:cubicBezTo>
                  <a:lnTo>
                    <a:pt x="806" y="4193"/>
                  </a:lnTo>
                  <a:lnTo>
                    <a:pt x="775" y="4196"/>
                  </a:lnTo>
                  <a:lnTo>
                    <a:pt x="765" y="4180"/>
                  </a:lnTo>
                  <a:cubicBezTo>
                    <a:pt x="779" y="4169"/>
                    <a:pt x="792" y="4158"/>
                    <a:pt x="802" y="4158"/>
                  </a:cubicBezTo>
                  <a:close/>
                  <a:moveTo>
                    <a:pt x="4452" y="4127"/>
                  </a:moveTo>
                  <a:cubicBezTo>
                    <a:pt x="4441" y="4127"/>
                    <a:pt x="4431" y="4139"/>
                    <a:pt x="4413" y="4155"/>
                  </a:cubicBezTo>
                  <a:cubicBezTo>
                    <a:pt x="4404" y="4168"/>
                    <a:pt x="4410" y="4199"/>
                    <a:pt x="4410" y="4199"/>
                  </a:cubicBezTo>
                  <a:cubicBezTo>
                    <a:pt x="4416" y="4204"/>
                    <a:pt x="4422" y="4206"/>
                    <a:pt x="4427" y="4206"/>
                  </a:cubicBezTo>
                  <a:cubicBezTo>
                    <a:pt x="4437" y="4206"/>
                    <a:pt x="4445" y="4198"/>
                    <a:pt x="4454" y="4190"/>
                  </a:cubicBezTo>
                  <a:cubicBezTo>
                    <a:pt x="4498" y="4180"/>
                    <a:pt x="4485" y="4149"/>
                    <a:pt x="4466" y="4133"/>
                  </a:cubicBezTo>
                  <a:cubicBezTo>
                    <a:pt x="4461" y="4129"/>
                    <a:pt x="4457" y="4127"/>
                    <a:pt x="4452" y="4127"/>
                  </a:cubicBezTo>
                  <a:close/>
                  <a:moveTo>
                    <a:pt x="2313" y="4502"/>
                  </a:moveTo>
                  <a:cubicBezTo>
                    <a:pt x="2307" y="4502"/>
                    <a:pt x="2298" y="4513"/>
                    <a:pt x="2285" y="4541"/>
                  </a:cubicBezTo>
                  <a:cubicBezTo>
                    <a:pt x="2279" y="4566"/>
                    <a:pt x="2279" y="4566"/>
                    <a:pt x="2295" y="4566"/>
                  </a:cubicBezTo>
                  <a:cubicBezTo>
                    <a:pt x="2304" y="4553"/>
                    <a:pt x="2313" y="4537"/>
                    <a:pt x="2317" y="4519"/>
                  </a:cubicBezTo>
                  <a:cubicBezTo>
                    <a:pt x="2318" y="4508"/>
                    <a:pt x="2316" y="4502"/>
                    <a:pt x="2313" y="4502"/>
                  </a:cubicBezTo>
                  <a:close/>
                  <a:moveTo>
                    <a:pt x="3981" y="4757"/>
                  </a:moveTo>
                  <a:lnTo>
                    <a:pt x="4009" y="4769"/>
                  </a:lnTo>
                  <a:cubicBezTo>
                    <a:pt x="4024" y="4791"/>
                    <a:pt x="4006" y="4801"/>
                    <a:pt x="3990" y="4810"/>
                  </a:cubicBezTo>
                  <a:lnTo>
                    <a:pt x="3977" y="4788"/>
                  </a:lnTo>
                  <a:lnTo>
                    <a:pt x="3981" y="4757"/>
                  </a:lnTo>
                  <a:close/>
                  <a:moveTo>
                    <a:pt x="3896" y="4691"/>
                  </a:moveTo>
                  <a:cubicBezTo>
                    <a:pt x="3896" y="4691"/>
                    <a:pt x="3893" y="4722"/>
                    <a:pt x="3893" y="4751"/>
                  </a:cubicBezTo>
                  <a:cubicBezTo>
                    <a:pt x="3897" y="4800"/>
                    <a:pt x="3898" y="4820"/>
                    <a:pt x="3894" y="4820"/>
                  </a:cubicBezTo>
                  <a:cubicBezTo>
                    <a:pt x="3891" y="4820"/>
                    <a:pt x="3885" y="4810"/>
                    <a:pt x="3874" y="4791"/>
                  </a:cubicBezTo>
                  <a:cubicBezTo>
                    <a:pt x="3855" y="4769"/>
                    <a:pt x="3852" y="4735"/>
                    <a:pt x="3865" y="4710"/>
                  </a:cubicBezTo>
                  <a:lnTo>
                    <a:pt x="3896" y="4691"/>
                  </a:lnTo>
                  <a:close/>
                  <a:moveTo>
                    <a:pt x="1680" y="4899"/>
                  </a:moveTo>
                  <a:cubicBezTo>
                    <a:pt x="1682" y="4899"/>
                    <a:pt x="1684" y="4900"/>
                    <a:pt x="1687" y="4901"/>
                  </a:cubicBezTo>
                  <a:lnTo>
                    <a:pt x="1693" y="4932"/>
                  </a:lnTo>
                  <a:lnTo>
                    <a:pt x="1665" y="4945"/>
                  </a:lnTo>
                  <a:lnTo>
                    <a:pt x="1649" y="4939"/>
                  </a:lnTo>
                  <a:cubicBezTo>
                    <a:pt x="1657" y="4920"/>
                    <a:pt x="1667" y="4899"/>
                    <a:pt x="1680" y="4899"/>
                  </a:cubicBezTo>
                  <a:close/>
                  <a:moveTo>
                    <a:pt x="3036" y="4966"/>
                  </a:moveTo>
                  <a:cubicBezTo>
                    <a:pt x="3039" y="4966"/>
                    <a:pt x="3042" y="4969"/>
                    <a:pt x="3044" y="4976"/>
                  </a:cubicBezTo>
                  <a:lnTo>
                    <a:pt x="3040" y="4976"/>
                  </a:lnTo>
                  <a:cubicBezTo>
                    <a:pt x="3059" y="4976"/>
                    <a:pt x="3028" y="5004"/>
                    <a:pt x="3012" y="5008"/>
                  </a:cubicBezTo>
                  <a:lnTo>
                    <a:pt x="3006" y="4982"/>
                  </a:lnTo>
                  <a:cubicBezTo>
                    <a:pt x="3019" y="4980"/>
                    <a:pt x="3029" y="4966"/>
                    <a:pt x="3036" y="4966"/>
                  </a:cubicBezTo>
                  <a:close/>
                  <a:moveTo>
                    <a:pt x="3395" y="4948"/>
                  </a:moveTo>
                  <a:cubicBezTo>
                    <a:pt x="3398" y="4964"/>
                    <a:pt x="3398" y="4982"/>
                    <a:pt x="3391" y="5001"/>
                  </a:cubicBezTo>
                  <a:lnTo>
                    <a:pt x="3376" y="5008"/>
                  </a:lnTo>
                  <a:cubicBezTo>
                    <a:pt x="3370" y="4982"/>
                    <a:pt x="3360" y="4957"/>
                    <a:pt x="3379" y="4954"/>
                  </a:cubicBezTo>
                  <a:lnTo>
                    <a:pt x="3395" y="4948"/>
                  </a:lnTo>
                  <a:close/>
                  <a:moveTo>
                    <a:pt x="1790" y="4942"/>
                  </a:moveTo>
                  <a:cubicBezTo>
                    <a:pt x="1793" y="4942"/>
                    <a:pt x="1797" y="4944"/>
                    <a:pt x="1803" y="4948"/>
                  </a:cubicBezTo>
                  <a:cubicBezTo>
                    <a:pt x="1806" y="4964"/>
                    <a:pt x="1806" y="4982"/>
                    <a:pt x="1803" y="5001"/>
                  </a:cubicBezTo>
                  <a:cubicBezTo>
                    <a:pt x="1799" y="5009"/>
                    <a:pt x="1795" y="5013"/>
                    <a:pt x="1791" y="5013"/>
                  </a:cubicBezTo>
                  <a:cubicBezTo>
                    <a:pt x="1783" y="5013"/>
                    <a:pt x="1776" y="4998"/>
                    <a:pt x="1778" y="4964"/>
                  </a:cubicBezTo>
                  <a:cubicBezTo>
                    <a:pt x="1783" y="4948"/>
                    <a:pt x="1786" y="4942"/>
                    <a:pt x="1790" y="4942"/>
                  </a:cubicBezTo>
                  <a:close/>
                  <a:moveTo>
                    <a:pt x="2088" y="4999"/>
                  </a:moveTo>
                  <a:cubicBezTo>
                    <a:pt x="2095" y="4999"/>
                    <a:pt x="2105" y="5015"/>
                    <a:pt x="2116" y="5017"/>
                  </a:cubicBezTo>
                  <a:cubicBezTo>
                    <a:pt x="2124" y="5037"/>
                    <a:pt x="2127" y="5044"/>
                    <a:pt x="2119" y="5044"/>
                  </a:cubicBezTo>
                  <a:cubicBezTo>
                    <a:pt x="2114" y="5044"/>
                    <a:pt x="2106" y="5042"/>
                    <a:pt x="2094" y="5039"/>
                  </a:cubicBezTo>
                  <a:cubicBezTo>
                    <a:pt x="2075" y="5033"/>
                    <a:pt x="2082" y="5008"/>
                    <a:pt x="2082" y="5008"/>
                  </a:cubicBezTo>
                  <a:cubicBezTo>
                    <a:pt x="2083" y="5001"/>
                    <a:pt x="2085" y="4999"/>
                    <a:pt x="2088" y="4999"/>
                  </a:cubicBezTo>
                  <a:close/>
                  <a:moveTo>
                    <a:pt x="3559" y="4969"/>
                  </a:moveTo>
                  <a:cubicBezTo>
                    <a:pt x="3572" y="4969"/>
                    <a:pt x="3564" y="4999"/>
                    <a:pt x="3564" y="5048"/>
                  </a:cubicBezTo>
                  <a:cubicBezTo>
                    <a:pt x="3553" y="5064"/>
                    <a:pt x="3546" y="5072"/>
                    <a:pt x="3543" y="5072"/>
                  </a:cubicBezTo>
                  <a:cubicBezTo>
                    <a:pt x="3539" y="5072"/>
                    <a:pt x="3539" y="5059"/>
                    <a:pt x="3539" y="5029"/>
                  </a:cubicBezTo>
                  <a:lnTo>
                    <a:pt x="3554" y="4970"/>
                  </a:lnTo>
                  <a:cubicBezTo>
                    <a:pt x="3556" y="4969"/>
                    <a:pt x="3557" y="4969"/>
                    <a:pt x="3559" y="4969"/>
                  </a:cubicBezTo>
                  <a:close/>
                  <a:moveTo>
                    <a:pt x="2417" y="5045"/>
                  </a:moveTo>
                  <a:cubicBezTo>
                    <a:pt x="2436" y="5045"/>
                    <a:pt x="2451" y="5073"/>
                    <a:pt x="2451" y="5073"/>
                  </a:cubicBezTo>
                  <a:cubicBezTo>
                    <a:pt x="2449" y="5093"/>
                    <a:pt x="2436" y="5095"/>
                    <a:pt x="2431" y="5095"/>
                  </a:cubicBezTo>
                  <a:cubicBezTo>
                    <a:pt x="2430" y="5095"/>
                    <a:pt x="2429" y="5095"/>
                    <a:pt x="2429" y="5095"/>
                  </a:cubicBezTo>
                  <a:cubicBezTo>
                    <a:pt x="2411" y="5095"/>
                    <a:pt x="2395" y="5095"/>
                    <a:pt x="2398" y="5067"/>
                  </a:cubicBezTo>
                  <a:cubicBezTo>
                    <a:pt x="2398" y="5067"/>
                    <a:pt x="2398" y="5045"/>
                    <a:pt x="2417" y="5045"/>
                  </a:cubicBezTo>
                  <a:close/>
                  <a:moveTo>
                    <a:pt x="2737" y="5158"/>
                  </a:moveTo>
                  <a:lnTo>
                    <a:pt x="2755" y="5180"/>
                  </a:lnTo>
                  <a:lnTo>
                    <a:pt x="2737" y="5183"/>
                  </a:lnTo>
                  <a:cubicBezTo>
                    <a:pt x="2718" y="5183"/>
                    <a:pt x="2718" y="5183"/>
                    <a:pt x="2718" y="5158"/>
                  </a:cubicBezTo>
                  <a:close/>
                  <a:moveTo>
                    <a:pt x="2918" y="5123"/>
                  </a:moveTo>
                  <a:cubicBezTo>
                    <a:pt x="2921" y="5149"/>
                    <a:pt x="2925" y="5174"/>
                    <a:pt x="2906" y="5174"/>
                  </a:cubicBezTo>
                  <a:cubicBezTo>
                    <a:pt x="2900" y="5182"/>
                    <a:pt x="2895" y="5185"/>
                    <a:pt x="2890" y="5185"/>
                  </a:cubicBezTo>
                  <a:cubicBezTo>
                    <a:pt x="2879" y="5185"/>
                    <a:pt x="2872" y="5162"/>
                    <a:pt x="2881" y="5127"/>
                  </a:cubicBezTo>
                  <a:cubicBezTo>
                    <a:pt x="2893" y="5127"/>
                    <a:pt x="2906" y="5123"/>
                    <a:pt x="2918" y="5123"/>
                  </a:cubicBezTo>
                  <a:close/>
                  <a:moveTo>
                    <a:pt x="2530" y="5205"/>
                  </a:moveTo>
                  <a:cubicBezTo>
                    <a:pt x="2514" y="5205"/>
                    <a:pt x="2514" y="5227"/>
                    <a:pt x="2514" y="5227"/>
                  </a:cubicBezTo>
                  <a:cubicBezTo>
                    <a:pt x="2514" y="5227"/>
                    <a:pt x="2511" y="5252"/>
                    <a:pt x="2530" y="5255"/>
                  </a:cubicBezTo>
                  <a:lnTo>
                    <a:pt x="2548" y="5255"/>
                  </a:lnTo>
                  <a:cubicBezTo>
                    <a:pt x="2548" y="5236"/>
                    <a:pt x="2542" y="5221"/>
                    <a:pt x="2533" y="5205"/>
                  </a:cubicBezTo>
                  <a:cubicBezTo>
                    <a:pt x="2532" y="5205"/>
                    <a:pt x="2531" y="5205"/>
                    <a:pt x="2530" y="5205"/>
                  </a:cubicBezTo>
                  <a:close/>
                  <a:moveTo>
                    <a:pt x="3197" y="5208"/>
                  </a:moveTo>
                  <a:lnTo>
                    <a:pt x="3200" y="5233"/>
                  </a:lnTo>
                  <a:lnTo>
                    <a:pt x="3207" y="5255"/>
                  </a:lnTo>
                  <a:lnTo>
                    <a:pt x="3197" y="5208"/>
                  </a:lnTo>
                  <a:close/>
                  <a:moveTo>
                    <a:pt x="2646" y="0"/>
                  </a:moveTo>
                  <a:cubicBezTo>
                    <a:pt x="2624" y="0"/>
                    <a:pt x="2603" y="14"/>
                    <a:pt x="2599" y="40"/>
                  </a:cubicBezTo>
                  <a:cubicBezTo>
                    <a:pt x="2595" y="15"/>
                    <a:pt x="2577" y="15"/>
                    <a:pt x="2558" y="15"/>
                  </a:cubicBezTo>
                  <a:cubicBezTo>
                    <a:pt x="2537" y="31"/>
                    <a:pt x="2505" y="39"/>
                    <a:pt x="2479" y="39"/>
                  </a:cubicBezTo>
                  <a:cubicBezTo>
                    <a:pt x="2457" y="39"/>
                    <a:pt x="2440" y="33"/>
                    <a:pt x="2439" y="22"/>
                  </a:cubicBezTo>
                  <a:lnTo>
                    <a:pt x="2420" y="22"/>
                  </a:lnTo>
                  <a:cubicBezTo>
                    <a:pt x="2409" y="38"/>
                    <a:pt x="2390" y="50"/>
                    <a:pt x="2370" y="50"/>
                  </a:cubicBezTo>
                  <a:cubicBezTo>
                    <a:pt x="2368" y="50"/>
                    <a:pt x="2366" y="50"/>
                    <a:pt x="2364" y="50"/>
                  </a:cubicBezTo>
                  <a:cubicBezTo>
                    <a:pt x="2342" y="50"/>
                    <a:pt x="2320" y="62"/>
                    <a:pt x="2310" y="84"/>
                  </a:cubicBezTo>
                  <a:cubicBezTo>
                    <a:pt x="2304" y="100"/>
                    <a:pt x="2288" y="109"/>
                    <a:pt x="2276" y="116"/>
                  </a:cubicBezTo>
                  <a:cubicBezTo>
                    <a:pt x="2257" y="116"/>
                    <a:pt x="2270" y="91"/>
                    <a:pt x="2285" y="62"/>
                  </a:cubicBezTo>
                  <a:cubicBezTo>
                    <a:pt x="2299" y="51"/>
                    <a:pt x="2300" y="45"/>
                    <a:pt x="2292" y="45"/>
                  </a:cubicBezTo>
                  <a:cubicBezTo>
                    <a:pt x="2280" y="45"/>
                    <a:pt x="2245" y="62"/>
                    <a:pt x="2213" y="97"/>
                  </a:cubicBezTo>
                  <a:cubicBezTo>
                    <a:pt x="2189" y="127"/>
                    <a:pt x="2178" y="142"/>
                    <a:pt x="2175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1"/>
                    <a:pt x="2216" y="61"/>
                    <a:pt x="2210" y="61"/>
                  </a:cubicBezTo>
                  <a:cubicBezTo>
                    <a:pt x="2208" y="61"/>
                    <a:pt x="2202" y="65"/>
                    <a:pt x="2191" y="75"/>
                  </a:cubicBezTo>
                  <a:cubicBezTo>
                    <a:pt x="2191" y="75"/>
                    <a:pt x="2150" y="81"/>
                    <a:pt x="2157" y="106"/>
                  </a:cubicBezTo>
                  <a:cubicBezTo>
                    <a:pt x="2138" y="109"/>
                    <a:pt x="2119" y="113"/>
                    <a:pt x="2100" y="116"/>
                  </a:cubicBezTo>
                  <a:cubicBezTo>
                    <a:pt x="2084" y="110"/>
                    <a:pt x="2065" y="106"/>
                    <a:pt x="2047" y="106"/>
                  </a:cubicBezTo>
                  <a:cubicBezTo>
                    <a:pt x="2037" y="106"/>
                    <a:pt x="2028" y="107"/>
                    <a:pt x="2019" y="109"/>
                  </a:cubicBezTo>
                  <a:cubicBezTo>
                    <a:pt x="2012" y="126"/>
                    <a:pt x="2009" y="134"/>
                    <a:pt x="2003" y="134"/>
                  </a:cubicBezTo>
                  <a:cubicBezTo>
                    <a:pt x="1999" y="134"/>
                    <a:pt x="1993" y="129"/>
                    <a:pt x="1981" y="119"/>
                  </a:cubicBezTo>
                  <a:cubicBezTo>
                    <a:pt x="1979" y="109"/>
                    <a:pt x="1975" y="104"/>
                    <a:pt x="1971" y="104"/>
                  </a:cubicBezTo>
                  <a:cubicBezTo>
                    <a:pt x="1965" y="104"/>
                    <a:pt x="1961" y="119"/>
                    <a:pt x="1969" y="150"/>
                  </a:cubicBezTo>
                  <a:cubicBezTo>
                    <a:pt x="1961" y="167"/>
                    <a:pt x="1952" y="174"/>
                    <a:pt x="1940" y="174"/>
                  </a:cubicBezTo>
                  <a:cubicBezTo>
                    <a:pt x="1932" y="174"/>
                    <a:pt x="1923" y="170"/>
                    <a:pt x="1912" y="163"/>
                  </a:cubicBezTo>
                  <a:cubicBezTo>
                    <a:pt x="1904" y="137"/>
                    <a:pt x="1894" y="126"/>
                    <a:pt x="1888" y="126"/>
                  </a:cubicBezTo>
                  <a:cubicBezTo>
                    <a:pt x="1883" y="126"/>
                    <a:pt x="1881" y="133"/>
                    <a:pt x="1884" y="144"/>
                  </a:cubicBezTo>
                  <a:cubicBezTo>
                    <a:pt x="1881" y="160"/>
                    <a:pt x="1868" y="172"/>
                    <a:pt x="1856" y="178"/>
                  </a:cubicBezTo>
                  <a:cubicBezTo>
                    <a:pt x="1855" y="175"/>
                    <a:pt x="1849" y="173"/>
                    <a:pt x="1840" y="173"/>
                  </a:cubicBezTo>
                  <a:cubicBezTo>
                    <a:pt x="1793" y="173"/>
                    <a:pt x="1651" y="216"/>
                    <a:pt x="1521" y="282"/>
                  </a:cubicBezTo>
                  <a:cubicBezTo>
                    <a:pt x="1502" y="297"/>
                    <a:pt x="1496" y="322"/>
                    <a:pt x="1505" y="344"/>
                  </a:cubicBezTo>
                  <a:cubicBezTo>
                    <a:pt x="1515" y="364"/>
                    <a:pt x="1518" y="370"/>
                    <a:pt x="1517" y="370"/>
                  </a:cubicBezTo>
                  <a:cubicBezTo>
                    <a:pt x="1515" y="370"/>
                    <a:pt x="1505" y="359"/>
                    <a:pt x="1489" y="351"/>
                  </a:cubicBezTo>
                  <a:cubicBezTo>
                    <a:pt x="1468" y="325"/>
                    <a:pt x="1449" y="314"/>
                    <a:pt x="1438" y="314"/>
                  </a:cubicBezTo>
                  <a:cubicBezTo>
                    <a:pt x="1424" y="314"/>
                    <a:pt x="1424" y="335"/>
                    <a:pt x="1455" y="369"/>
                  </a:cubicBezTo>
                  <a:cubicBezTo>
                    <a:pt x="1476" y="388"/>
                    <a:pt x="1486" y="396"/>
                    <a:pt x="1483" y="396"/>
                  </a:cubicBezTo>
                  <a:cubicBezTo>
                    <a:pt x="1479" y="396"/>
                    <a:pt x="1464" y="389"/>
                    <a:pt x="1436" y="376"/>
                  </a:cubicBezTo>
                  <a:cubicBezTo>
                    <a:pt x="1425" y="371"/>
                    <a:pt x="1418" y="368"/>
                    <a:pt x="1414" y="368"/>
                  </a:cubicBezTo>
                  <a:cubicBezTo>
                    <a:pt x="1407" y="368"/>
                    <a:pt x="1405" y="375"/>
                    <a:pt x="1402" y="395"/>
                  </a:cubicBezTo>
                  <a:cubicBezTo>
                    <a:pt x="1409" y="408"/>
                    <a:pt x="1406" y="416"/>
                    <a:pt x="1400" y="416"/>
                  </a:cubicBezTo>
                  <a:cubicBezTo>
                    <a:pt x="1396" y="416"/>
                    <a:pt x="1391" y="413"/>
                    <a:pt x="1386" y="404"/>
                  </a:cubicBezTo>
                  <a:cubicBezTo>
                    <a:pt x="1369" y="396"/>
                    <a:pt x="1352" y="389"/>
                    <a:pt x="1344" y="389"/>
                  </a:cubicBezTo>
                  <a:cubicBezTo>
                    <a:pt x="1338" y="389"/>
                    <a:pt x="1337" y="392"/>
                    <a:pt x="1342" y="401"/>
                  </a:cubicBezTo>
                  <a:cubicBezTo>
                    <a:pt x="1335" y="404"/>
                    <a:pt x="1327" y="405"/>
                    <a:pt x="1320" y="405"/>
                  </a:cubicBezTo>
                  <a:cubicBezTo>
                    <a:pt x="1311" y="405"/>
                    <a:pt x="1302" y="403"/>
                    <a:pt x="1295" y="398"/>
                  </a:cubicBezTo>
                  <a:cubicBezTo>
                    <a:pt x="1291" y="397"/>
                    <a:pt x="1288" y="396"/>
                    <a:pt x="1285" y="396"/>
                  </a:cubicBezTo>
                  <a:cubicBezTo>
                    <a:pt x="1263" y="396"/>
                    <a:pt x="1260" y="423"/>
                    <a:pt x="1257" y="451"/>
                  </a:cubicBezTo>
                  <a:cubicBezTo>
                    <a:pt x="1245" y="492"/>
                    <a:pt x="1234" y="513"/>
                    <a:pt x="1225" y="513"/>
                  </a:cubicBezTo>
                  <a:cubicBezTo>
                    <a:pt x="1218" y="513"/>
                    <a:pt x="1213" y="502"/>
                    <a:pt x="1207" y="479"/>
                  </a:cubicBezTo>
                  <a:cubicBezTo>
                    <a:pt x="1204" y="466"/>
                    <a:pt x="1198" y="461"/>
                    <a:pt x="1190" y="461"/>
                  </a:cubicBezTo>
                  <a:cubicBezTo>
                    <a:pt x="1166" y="461"/>
                    <a:pt x="1130" y="514"/>
                    <a:pt x="1141" y="554"/>
                  </a:cubicBezTo>
                  <a:cubicBezTo>
                    <a:pt x="1149" y="588"/>
                    <a:pt x="1153" y="600"/>
                    <a:pt x="1152" y="600"/>
                  </a:cubicBezTo>
                  <a:cubicBezTo>
                    <a:pt x="1150" y="600"/>
                    <a:pt x="1147" y="596"/>
                    <a:pt x="1141" y="589"/>
                  </a:cubicBezTo>
                  <a:cubicBezTo>
                    <a:pt x="1134" y="579"/>
                    <a:pt x="1127" y="576"/>
                    <a:pt x="1121" y="576"/>
                  </a:cubicBezTo>
                  <a:cubicBezTo>
                    <a:pt x="1115" y="576"/>
                    <a:pt x="1110" y="579"/>
                    <a:pt x="1110" y="579"/>
                  </a:cubicBezTo>
                  <a:cubicBezTo>
                    <a:pt x="1101" y="585"/>
                    <a:pt x="1092" y="592"/>
                    <a:pt x="1082" y="592"/>
                  </a:cubicBezTo>
                  <a:cubicBezTo>
                    <a:pt x="1076" y="592"/>
                    <a:pt x="1069" y="588"/>
                    <a:pt x="1063" y="579"/>
                  </a:cubicBezTo>
                  <a:cubicBezTo>
                    <a:pt x="1051" y="595"/>
                    <a:pt x="1038" y="614"/>
                    <a:pt x="1032" y="636"/>
                  </a:cubicBezTo>
                  <a:cubicBezTo>
                    <a:pt x="1032" y="678"/>
                    <a:pt x="1003" y="700"/>
                    <a:pt x="970" y="700"/>
                  </a:cubicBezTo>
                  <a:cubicBezTo>
                    <a:pt x="956" y="700"/>
                    <a:pt x="942" y="696"/>
                    <a:pt x="928" y="689"/>
                  </a:cubicBezTo>
                  <a:lnTo>
                    <a:pt x="916" y="733"/>
                  </a:lnTo>
                  <a:cubicBezTo>
                    <a:pt x="929" y="768"/>
                    <a:pt x="934" y="793"/>
                    <a:pt x="925" y="793"/>
                  </a:cubicBezTo>
                  <a:cubicBezTo>
                    <a:pt x="921" y="793"/>
                    <a:pt x="914" y="788"/>
                    <a:pt x="903" y="777"/>
                  </a:cubicBezTo>
                  <a:cubicBezTo>
                    <a:pt x="898" y="771"/>
                    <a:pt x="892" y="764"/>
                    <a:pt x="888" y="760"/>
                  </a:cubicBezTo>
                  <a:lnTo>
                    <a:pt x="888" y="760"/>
                  </a:lnTo>
                  <a:cubicBezTo>
                    <a:pt x="900" y="794"/>
                    <a:pt x="868" y="820"/>
                    <a:pt x="835" y="820"/>
                  </a:cubicBezTo>
                  <a:cubicBezTo>
                    <a:pt x="822" y="820"/>
                    <a:pt x="808" y="815"/>
                    <a:pt x="797" y="805"/>
                  </a:cubicBezTo>
                  <a:cubicBezTo>
                    <a:pt x="788" y="795"/>
                    <a:pt x="784" y="791"/>
                    <a:pt x="779" y="791"/>
                  </a:cubicBezTo>
                  <a:cubicBezTo>
                    <a:pt x="775" y="791"/>
                    <a:pt x="771" y="794"/>
                    <a:pt x="765" y="802"/>
                  </a:cubicBezTo>
                  <a:lnTo>
                    <a:pt x="784" y="818"/>
                  </a:lnTo>
                  <a:cubicBezTo>
                    <a:pt x="800" y="836"/>
                    <a:pt x="819" y="855"/>
                    <a:pt x="806" y="868"/>
                  </a:cubicBezTo>
                  <a:cubicBezTo>
                    <a:pt x="798" y="878"/>
                    <a:pt x="789" y="887"/>
                    <a:pt x="779" y="887"/>
                  </a:cubicBezTo>
                  <a:cubicBezTo>
                    <a:pt x="774" y="887"/>
                    <a:pt x="768" y="885"/>
                    <a:pt x="762" y="880"/>
                  </a:cubicBezTo>
                  <a:cubicBezTo>
                    <a:pt x="750" y="878"/>
                    <a:pt x="738" y="876"/>
                    <a:pt x="729" y="876"/>
                  </a:cubicBezTo>
                  <a:cubicBezTo>
                    <a:pt x="714" y="876"/>
                    <a:pt x="707" y="880"/>
                    <a:pt x="718" y="890"/>
                  </a:cubicBezTo>
                  <a:cubicBezTo>
                    <a:pt x="708" y="897"/>
                    <a:pt x="693" y="903"/>
                    <a:pt x="680" y="903"/>
                  </a:cubicBezTo>
                  <a:cubicBezTo>
                    <a:pt x="677" y="903"/>
                    <a:pt x="674" y="903"/>
                    <a:pt x="671" y="902"/>
                  </a:cubicBezTo>
                  <a:cubicBezTo>
                    <a:pt x="659" y="915"/>
                    <a:pt x="646" y="930"/>
                    <a:pt x="618" y="959"/>
                  </a:cubicBezTo>
                  <a:cubicBezTo>
                    <a:pt x="623" y="984"/>
                    <a:pt x="607" y="1010"/>
                    <a:pt x="591" y="1010"/>
                  </a:cubicBezTo>
                  <a:cubicBezTo>
                    <a:pt x="588" y="1010"/>
                    <a:pt x="584" y="1009"/>
                    <a:pt x="580" y="1006"/>
                  </a:cubicBezTo>
                  <a:cubicBezTo>
                    <a:pt x="568" y="1021"/>
                    <a:pt x="562" y="1043"/>
                    <a:pt x="565" y="1065"/>
                  </a:cubicBezTo>
                  <a:cubicBezTo>
                    <a:pt x="546" y="1088"/>
                    <a:pt x="536" y="1103"/>
                    <a:pt x="524" y="1103"/>
                  </a:cubicBezTo>
                  <a:cubicBezTo>
                    <a:pt x="519" y="1103"/>
                    <a:pt x="514" y="1101"/>
                    <a:pt x="508" y="1097"/>
                  </a:cubicBezTo>
                  <a:cubicBezTo>
                    <a:pt x="501" y="1092"/>
                    <a:pt x="496" y="1088"/>
                    <a:pt x="494" y="1088"/>
                  </a:cubicBezTo>
                  <a:cubicBezTo>
                    <a:pt x="491" y="1088"/>
                    <a:pt x="492" y="1095"/>
                    <a:pt x="496" y="1112"/>
                  </a:cubicBezTo>
                  <a:cubicBezTo>
                    <a:pt x="518" y="1128"/>
                    <a:pt x="505" y="1144"/>
                    <a:pt x="493" y="1159"/>
                  </a:cubicBezTo>
                  <a:cubicBezTo>
                    <a:pt x="483" y="1175"/>
                    <a:pt x="471" y="1191"/>
                    <a:pt x="471" y="1191"/>
                  </a:cubicBezTo>
                  <a:cubicBezTo>
                    <a:pt x="493" y="1206"/>
                    <a:pt x="490" y="1203"/>
                    <a:pt x="480" y="1222"/>
                  </a:cubicBezTo>
                  <a:cubicBezTo>
                    <a:pt x="471" y="1238"/>
                    <a:pt x="417" y="1272"/>
                    <a:pt x="408" y="1288"/>
                  </a:cubicBezTo>
                  <a:cubicBezTo>
                    <a:pt x="383" y="1328"/>
                    <a:pt x="378" y="1336"/>
                    <a:pt x="393" y="1336"/>
                  </a:cubicBezTo>
                  <a:cubicBezTo>
                    <a:pt x="397" y="1336"/>
                    <a:pt x="402" y="1335"/>
                    <a:pt x="408" y="1335"/>
                  </a:cubicBezTo>
                  <a:cubicBezTo>
                    <a:pt x="411" y="1330"/>
                    <a:pt x="415" y="1328"/>
                    <a:pt x="418" y="1328"/>
                  </a:cubicBezTo>
                  <a:cubicBezTo>
                    <a:pt x="425" y="1328"/>
                    <a:pt x="427" y="1338"/>
                    <a:pt x="399" y="1350"/>
                  </a:cubicBezTo>
                  <a:cubicBezTo>
                    <a:pt x="389" y="1369"/>
                    <a:pt x="333" y="1404"/>
                    <a:pt x="308" y="1457"/>
                  </a:cubicBezTo>
                  <a:cubicBezTo>
                    <a:pt x="273" y="1526"/>
                    <a:pt x="273" y="1526"/>
                    <a:pt x="298" y="1538"/>
                  </a:cubicBezTo>
                  <a:cubicBezTo>
                    <a:pt x="344" y="1541"/>
                    <a:pt x="344" y="1555"/>
                    <a:pt x="309" y="1555"/>
                  </a:cubicBezTo>
                  <a:cubicBezTo>
                    <a:pt x="303" y="1555"/>
                    <a:pt x="297" y="1555"/>
                    <a:pt x="289" y="1554"/>
                  </a:cubicBezTo>
                  <a:cubicBezTo>
                    <a:pt x="226" y="1570"/>
                    <a:pt x="217" y="1585"/>
                    <a:pt x="239" y="1598"/>
                  </a:cubicBezTo>
                  <a:cubicBezTo>
                    <a:pt x="255" y="1626"/>
                    <a:pt x="255" y="1623"/>
                    <a:pt x="245" y="1642"/>
                  </a:cubicBezTo>
                  <a:cubicBezTo>
                    <a:pt x="241" y="1640"/>
                    <a:pt x="238" y="1639"/>
                    <a:pt x="234" y="1639"/>
                  </a:cubicBezTo>
                  <a:cubicBezTo>
                    <a:pt x="220" y="1639"/>
                    <a:pt x="216" y="1657"/>
                    <a:pt x="223" y="1695"/>
                  </a:cubicBezTo>
                  <a:cubicBezTo>
                    <a:pt x="220" y="1706"/>
                    <a:pt x="218" y="1711"/>
                    <a:pt x="213" y="1711"/>
                  </a:cubicBezTo>
                  <a:cubicBezTo>
                    <a:pt x="209" y="1711"/>
                    <a:pt x="204" y="1708"/>
                    <a:pt x="195" y="1704"/>
                  </a:cubicBezTo>
                  <a:cubicBezTo>
                    <a:pt x="195" y="1704"/>
                    <a:pt x="186" y="1723"/>
                    <a:pt x="179" y="1742"/>
                  </a:cubicBezTo>
                  <a:cubicBezTo>
                    <a:pt x="214" y="1795"/>
                    <a:pt x="148" y="1893"/>
                    <a:pt x="120" y="1905"/>
                  </a:cubicBezTo>
                  <a:cubicBezTo>
                    <a:pt x="117" y="1924"/>
                    <a:pt x="123" y="1940"/>
                    <a:pt x="132" y="1952"/>
                  </a:cubicBezTo>
                  <a:cubicBezTo>
                    <a:pt x="167" y="1977"/>
                    <a:pt x="172" y="1994"/>
                    <a:pt x="149" y="1994"/>
                  </a:cubicBezTo>
                  <a:cubicBezTo>
                    <a:pt x="142" y="1994"/>
                    <a:pt x="134" y="1992"/>
                    <a:pt x="123" y="1990"/>
                  </a:cubicBezTo>
                  <a:cubicBezTo>
                    <a:pt x="104" y="1983"/>
                    <a:pt x="93" y="1980"/>
                    <a:pt x="89" y="1980"/>
                  </a:cubicBezTo>
                  <a:cubicBezTo>
                    <a:pt x="83" y="1980"/>
                    <a:pt x="94" y="1988"/>
                    <a:pt x="120" y="2008"/>
                  </a:cubicBezTo>
                  <a:cubicBezTo>
                    <a:pt x="136" y="2030"/>
                    <a:pt x="119" y="2102"/>
                    <a:pt x="86" y="2102"/>
                  </a:cubicBezTo>
                  <a:cubicBezTo>
                    <a:pt x="81" y="2102"/>
                    <a:pt x="75" y="2100"/>
                    <a:pt x="70" y="2096"/>
                  </a:cubicBezTo>
                  <a:lnTo>
                    <a:pt x="19" y="2084"/>
                  </a:lnTo>
                  <a:lnTo>
                    <a:pt x="19" y="2084"/>
                  </a:lnTo>
                  <a:cubicBezTo>
                    <a:pt x="32" y="2096"/>
                    <a:pt x="35" y="2112"/>
                    <a:pt x="35" y="2128"/>
                  </a:cubicBezTo>
                  <a:cubicBezTo>
                    <a:pt x="57" y="2134"/>
                    <a:pt x="54" y="2153"/>
                    <a:pt x="45" y="2209"/>
                  </a:cubicBezTo>
                  <a:cubicBezTo>
                    <a:pt x="38" y="2250"/>
                    <a:pt x="51" y="2328"/>
                    <a:pt x="45" y="2369"/>
                  </a:cubicBezTo>
                  <a:cubicBezTo>
                    <a:pt x="38" y="2406"/>
                    <a:pt x="35" y="2463"/>
                    <a:pt x="10" y="2482"/>
                  </a:cubicBezTo>
                  <a:cubicBezTo>
                    <a:pt x="7" y="2510"/>
                    <a:pt x="13" y="2538"/>
                    <a:pt x="29" y="2560"/>
                  </a:cubicBezTo>
                  <a:cubicBezTo>
                    <a:pt x="54" y="2582"/>
                    <a:pt x="51" y="2620"/>
                    <a:pt x="26" y="2620"/>
                  </a:cubicBezTo>
                  <a:lnTo>
                    <a:pt x="26" y="2638"/>
                  </a:lnTo>
                  <a:cubicBezTo>
                    <a:pt x="38" y="2654"/>
                    <a:pt x="45" y="2676"/>
                    <a:pt x="51" y="2695"/>
                  </a:cubicBezTo>
                  <a:cubicBezTo>
                    <a:pt x="26" y="2695"/>
                    <a:pt x="1" y="2717"/>
                    <a:pt x="26" y="2735"/>
                  </a:cubicBezTo>
                  <a:cubicBezTo>
                    <a:pt x="51" y="2735"/>
                    <a:pt x="51" y="2754"/>
                    <a:pt x="54" y="2792"/>
                  </a:cubicBezTo>
                  <a:cubicBezTo>
                    <a:pt x="38" y="2811"/>
                    <a:pt x="41" y="2980"/>
                    <a:pt x="70" y="3143"/>
                  </a:cubicBezTo>
                  <a:cubicBezTo>
                    <a:pt x="97" y="3303"/>
                    <a:pt x="149" y="3453"/>
                    <a:pt x="160" y="3453"/>
                  </a:cubicBezTo>
                  <a:cubicBezTo>
                    <a:pt x="160" y="3453"/>
                    <a:pt x="160" y="3453"/>
                    <a:pt x="161" y="3453"/>
                  </a:cubicBezTo>
                  <a:lnTo>
                    <a:pt x="179" y="3510"/>
                  </a:lnTo>
                  <a:lnTo>
                    <a:pt x="198" y="3563"/>
                  </a:lnTo>
                  <a:cubicBezTo>
                    <a:pt x="151" y="3582"/>
                    <a:pt x="208" y="3666"/>
                    <a:pt x="255" y="3707"/>
                  </a:cubicBezTo>
                  <a:cubicBezTo>
                    <a:pt x="276" y="3713"/>
                    <a:pt x="292" y="3729"/>
                    <a:pt x="302" y="3751"/>
                  </a:cubicBezTo>
                  <a:cubicBezTo>
                    <a:pt x="255" y="3770"/>
                    <a:pt x="280" y="3826"/>
                    <a:pt x="317" y="3848"/>
                  </a:cubicBezTo>
                  <a:cubicBezTo>
                    <a:pt x="322" y="3848"/>
                    <a:pt x="327" y="3848"/>
                    <a:pt x="331" y="3848"/>
                  </a:cubicBezTo>
                  <a:cubicBezTo>
                    <a:pt x="374" y="3848"/>
                    <a:pt x="376" y="3862"/>
                    <a:pt x="336" y="3882"/>
                  </a:cubicBezTo>
                  <a:cubicBezTo>
                    <a:pt x="291" y="3906"/>
                    <a:pt x="306" y="3939"/>
                    <a:pt x="382" y="3939"/>
                  </a:cubicBezTo>
                  <a:cubicBezTo>
                    <a:pt x="385" y="3939"/>
                    <a:pt x="389" y="3939"/>
                    <a:pt x="392" y="3939"/>
                  </a:cubicBezTo>
                  <a:cubicBezTo>
                    <a:pt x="424" y="3942"/>
                    <a:pt x="424" y="3942"/>
                    <a:pt x="414" y="3973"/>
                  </a:cubicBezTo>
                  <a:cubicBezTo>
                    <a:pt x="388" y="4005"/>
                    <a:pt x="387" y="4021"/>
                    <a:pt x="399" y="4021"/>
                  </a:cubicBezTo>
                  <a:cubicBezTo>
                    <a:pt x="402" y="4021"/>
                    <a:pt x="406" y="4020"/>
                    <a:pt x="411" y="4017"/>
                  </a:cubicBezTo>
                  <a:cubicBezTo>
                    <a:pt x="421" y="4015"/>
                    <a:pt x="429" y="4015"/>
                    <a:pt x="436" y="4015"/>
                  </a:cubicBezTo>
                  <a:cubicBezTo>
                    <a:pt x="466" y="4015"/>
                    <a:pt x="468" y="4032"/>
                    <a:pt x="439" y="4067"/>
                  </a:cubicBezTo>
                  <a:cubicBezTo>
                    <a:pt x="424" y="4110"/>
                    <a:pt x="419" y="4123"/>
                    <a:pt x="437" y="4123"/>
                  </a:cubicBezTo>
                  <a:cubicBezTo>
                    <a:pt x="444" y="4123"/>
                    <a:pt x="455" y="4121"/>
                    <a:pt x="471" y="4118"/>
                  </a:cubicBezTo>
                  <a:cubicBezTo>
                    <a:pt x="475" y="4117"/>
                    <a:pt x="479" y="4116"/>
                    <a:pt x="482" y="4116"/>
                  </a:cubicBezTo>
                  <a:cubicBezTo>
                    <a:pt x="530" y="4116"/>
                    <a:pt x="563" y="4168"/>
                    <a:pt x="537" y="4212"/>
                  </a:cubicBezTo>
                  <a:cubicBezTo>
                    <a:pt x="547" y="4224"/>
                    <a:pt x="542" y="4247"/>
                    <a:pt x="550" y="4247"/>
                  </a:cubicBezTo>
                  <a:cubicBezTo>
                    <a:pt x="552" y="4247"/>
                    <a:pt x="555" y="4246"/>
                    <a:pt x="559" y="4243"/>
                  </a:cubicBezTo>
                  <a:lnTo>
                    <a:pt x="559" y="4243"/>
                  </a:lnTo>
                  <a:lnTo>
                    <a:pt x="552" y="4274"/>
                  </a:lnTo>
                  <a:lnTo>
                    <a:pt x="574" y="4306"/>
                  </a:lnTo>
                  <a:lnTo>
                    <a:pt x="593" y="4290"/>
                  </a:lnTo>
                  <a:cubicBezTo>
                    <a:pt x="637" y="4371"/>
                    <a:pt x="690" y="4447"/>
                    <a:pt x="753" y="4512"/>
                  </a:cubicBezTo>
                  <a:cubicBezTo>
                    <a:pt x="866" y="4628"/>
                    <a:pt x="913" y="4669"/>
                    <a:pt x="930" y="4669"/>
                  </a:cubicBezTo>
                  <a:cubicBezTo>
                    <a:pt x="936" y="4669"/>
                    <a:pt x="938" y="4664"/>
                    <a:pt x="938" y="4657"/>
                  </a:cubicBezTo>
                  <a:cubicBezTo>
                    <a:pt x="945" y="4637"/>
                    <a:pt x="953" y="4629"/>
                    <a:pt x="960" y="4629"/>
                  </a:cubicBezTo>
                  <a:cubicBezTo>
                    <a:pt x="971" y="4629"/>
                    <a:pt x="978" y="4651"/>
                    <a:pt x="966" y="4682"/>
                  </a:cubicBezTo>
                  <a:cubicBezTo>
                    <a:pt x="982" y="4713"/>
                    <a:pt x="1004" y="4738"/>
                    <a:pt x="1025" y="4763"/>
                  </a:cubicBezTo>
                  <a:cubicBezTo>
                    <a:pt x="1057" y="4785"/>
                    <a:pt x="1088" y="4810"/>
                    <a:pt x="1072" y="4829"/>
                  </a:cubicBezTo>
                  <a:lnTo>
                    <a:pt x="1088" y="4841"/>
                  </a:lnTo>
                  <a:cubicBezTo>
                    <a:pt x="1093" y="4840"/>
                    <a:pt x="1099" y="4840"/>
                    <a:pt x="1105" y="4840"/>
                  </a:cubicBezTo>
                  <a:cubicBezTo>
                    <a:pt x="1164" y="4840"/>
                    <a:pt x="1248" y="4896"/>
                    <a:pt x="1282" y="4942"/>
                  </a:cubicBezTo>
                  <a:cubicBezTo>
                    <a:pt x="1307" y="4961"/>
                    <a:pt x="1337" y="4970"/>
                    <a:pt x="1367" y="4970"/>
                  </a:cubicBezTo>
                  <a:cubicBezTo>
                    <a:pt x="1371" y="4970"/>
                    <a:pt x="1375" y="4970"/>
                    <a:pt x="1380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4" y="4970"/>
                    <a:pt x="1424" y="4972"/>
                    <a:pt x="1430" y="4998"/>
                  </a:cubicBezTo>
                  <a:cubicBezTo>
                    <a:pt x="1420" y="5015"/>
                    <a:pt x="1477" y="5065"/>
                    <a:pt x="1511" y="5065"/>
                  </a:cubicBezTo>
                  <a:cubicBezTo>
                    <a:pt x="1521" y="5065"/>
                    <a:pt x="1529" y="5061"/>
                    <a:pt x="1533" y="5051"/>
                  </a:cubicBezTo>
                  <a:lnTo>
                    <a:pt x="1543" y="5083"/>
                  </a:lnTo>
                  <a:cubicBezTo>
                    <a:pt x="1545" y="5095"/>
                    <a:pt x="1551" y="5100"/>
                    <a:pt x="1558" y="5100"/>
                  </a:cubicBezTo>
                  <a:cubicBezTo>
                    <a:pt x="1569" y="5100"/>
                    <a:pt x="1581" y="5090"/>
                    <a:pt x="1586" y="5076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70"/>
                    <a:pt x="1611" y="5117"/>
                  </a:cubicBezTo>
                  <a:cubicBezTo>
                    <a:pt x="1600" y="5146"/>
                    <a:pt x="1603" y="5160"/>
                    <a:pt x="1609" y="5160"/>
                  </a:cubicBezTo>
                  <a:cubicBezTo>
                    <a:pt x="1612" y="5160"/>
                    <a:pt x="1617" y="5155"/>
                    <a:pt x="1621" y="5145"/>
                  </a:cubicBezTo>
                  <a:cubicBezTo>
                    <a:pt x="1637" y="5136"/>
                    <a:pt x="1653" y="5127"/>
                    <a:pt x="1665" y="5127"/>
                  </a:cubicBezTo>
                  <a:cubicBezTo>
                    <a:pt x="1674" y="5127"/>
                    <a:pt x="1681" y="5132"/>
                    <a:pt x="1684" y="5145"/>
                  </a:cubicBezTo>
                  <a:cubicBezTo>
                    <a:pt x="1690" y="5148"/>
                    <a:pt x="1696" y="5150"/>
                    <a:pt x="1703" y="5150"/>
                  </a:cubicBezTo>
                  <a:cubicBezTo>
                    <a:pt x="1715" y="5150"/>
                    <a:pt x="1728" y="5142"/>
                    <a:pt x="1740" y="5111"/>
                  </a:cubicBezTo>
                  <a:cubicBezTo>
                    <a:pt x="1745" y="5099"/>
                    <a:pt x="1752" y="5096"/>
                    <a:pt x="1760" y="5096"/>
                  </a:cubicBezTo>
                  <a:cubicBezTo>
                    <a:pt x="1767" y="5096"/>
                    <a:pt x="1775" y="5099"/>
                    <a:pt x="1784" y="5102"/>
                  </a:cubicBezTo>
                  <a:cubicBezTo>
                    <a:pt x="1774" y="5123"/>
                    <a:pt x="1774" y="5123"/>
                    <a:pt x="1749" y="5142"/>
                  </a:cubicBezTo>
                  <a:lnTo>
                    <a:pt x="1787" y="5155"/>
                  </a:lnTo>
                  <a:cubicBezTo>
                    <a:pt x="1803" y="5161"/>
                    <a:pt x="1831" y="5199"/>
                    <a:pt x="1825" y="5224"/>
                  </a:cubicBezTo>
                  <a:cubicBezTo>
                    <a:pt x="1830" y="5239"/>
                    <a:pt x="1838" y="5248"/>
                    <a:pt x="1843" y="5248"/>
                  </a:cubicBezTo>
                  <a:cubicBezTo>
                    <a:pt x="1849" y="5248"/>
                    <a:pt x="1853" y="5236"/>
                    <a:pt x="1850" y="5208"/>
                  </a:cubicBezTo>
                  <a:cubicBezTo>
                    <a:pt x="1860" y="5175"/>
                    <a:pt x="1864" y="5165"/>
                    <a:pt x="1876" y="5165"/>
                  </a:cubicBezTo>
                  <a:cubicBezTo>
                    <a:pt x="1882" y="5165"/>
                    <a:pt x="1890" y="5167"/>
                    <a:pt x="1903" y="5170"/>
                  </a:cubicBezTo>
                  <a:cubicBezTo>
                    <a:pt x="1922" y="5174"/>
                    <a:pt x="1941" y="5180"/>
                    <a:pt x="1934" y="5205"/>
                  </a:cubicBezTo>
                  <a:cubicBezTo>
                    <a:pt x="1928" y="5227"/>
                    <a:pt x="1928" y="5227"/>
                    <a:pt x="1966" y="5239"/>
                  </a:cubicBezTo>
                  <a:cubicBezTo>
                    <a:pt x="1972" y="5241"/>
                    <a:pt x="1978" y="5242"/>
                    <a:pt x="1985" y="5242"/>
                  </a:cubicBezTo>
                  <a:cubicBezTo>
                    <a:pt x="2038" y="5242"/>
                    <a:pt x="2100" y="5191"/>
                    <a:pt x="2125" y="5152"/>
                  </a:cubicBezTo>
                  <a:cubicBezTo>
                    <a:pt x="2130" y="5127"/>
                    <a:pt x="2132" y="5114"/>
                    <a:pt x="2134" y="5114"/>
                  </a:cubicBezTo>
                  <a:cubicBezTo>
                    <a:pt x="2136" y="5114"/>
                    <a:pt x="2138" y="5128"/>
                    <a:pt x="2141" y="5155"/>
                  </a:cubicBezTo>
                  <a:cubicBezTo>
                    <a:pt x="2138" y="5180"/>
                    <a:pt x="2157" y="5183"/>
                    <a:pt x="2176" y="5186"/>
                  </a:cubicBezTo>
                  <a:cubicBezTo>
                    <a:pt x="2177" y="5178"/>
                    <a:pt x="2179" y="5176"/>
                    <a:pt x="2181" y="5176"/>
                  </a:cubicBezTo>
                  <a:lnTo>
                    <a:pt x="2181" y="5176"/>
                  </a:lnTo>
                  <a:cubicBezTo>
                    <a:pt x="2185" y="5176"/>
                    <a:pt x="2188" y="5186"/>
                    <a:pt x="2178" y="5186"/>
                  </a:cubicBezTo>
                  <a:cubicBezTo>
                    <a:pt x="2177" y="5186"/>
                    <a:pt x="2177" y="5186"/>
                    <a:pt x="2176" y="5186"/>
                  </a:cubicBezTo>
                  <a:cubicBezTo>
                    <a:pt x="2171" y="5203"/>
                    <a:pt x="2162" y="5207"/>
                    <a:pt x="2150" y="5207"/>
                  </a:cubicBezTo>
                  <a:cubicBezTo>
                    <a:pt x="2144" y="5207"/>
                    <a:pt x="2138" y="5206"/>
                    <a:pt x="2132" y="5205"/>
                  </a:cubicBezTo>
                  <a:lnTo>
                    <a:pt x="2129" y="5230"/>
                  </a:lnTo>
                  <a:cubicBezTo>
                    <a:pt x="2132" y="5257"/>
                    <a:pt x="2140" y="5270"/>
                    <a:pt x="2151" y="5270"/>
                  </a:cubicBezTo>
                  <a:cubicBezTo>
                    <a:pt x="2160" y="5270"/>
                    <a:pt x="2172" y="5260"/>
                    <a:pt x="2185" y="5239"/>
                  </a:cubicBezTo>
                  <a:cubicBezTo>
                    <a:pt x="2195" y="5229"/>
                    <a:pt x="2201" y="5224"/>
                    <a:pt x="2205" y="5224"/>
                  </a:cubicBezTo>
                  <a:cubicBezTo>
                    <a:pt x="2210" y="5224"/>
                    <a:pt x="2214" y="5231"/>
                    <a:pt x="2223" y="5246"/>
                  </a:cubicBezTo>
                  <a:cubicBezTo>
                    <a:pt x="2234" y="5266"/>
                    <a:pt x="2246" y="5285"/>
                    <a:pt x="2252" y="5285"/>
                  </a:cubicBezTo>
                  <a:cubicBezTo>
                    <a:pt x="2254" y="5285"/>
                    <a:pt x="2256" y="5283"/>
                    <a:pt x="2257" y="5277"/>
                  </a:cubicBezTo>
                  <a:cubicBezTo>
                    <a:pt x="2279" y="5280"/>
                    <a:pt x="2298" y="5293"/>
                    <a:pt x="2310" y="5311"/>
                  </a:cubicBezTo>
                  <a:cubicBezTo>
                    <a:pt x="2324" y="5313"/>
                    <a:pt x="2335" y="5314"/>
                    <a:pt x="2344" y="5314"/>
                  </a:cubicBezTo>
                  <a:cubicBezTo>
                    <a:pt x="2362" y="5314"/>
                    <a:pt x="2371" y="5309"/>
                    <a:pt x="2373" y="5293"/>
                  </a:cubicBezTo>
                  <a:cubicBezTo>
                    <a:pt x="2375" y="5273"/>
                    <a:pt x="2388" y="5271"/>
                    <a:pt x="2403" y="5271"/>
                  </a:cubicBezTo>
                  <a:cubicBezTo>
                    <a:pt x="2406" y="5271"/>
                    <a:pt x="2410" y="5271"/>
                    <a:pt x="2414" y="5271"/>
                  </a:cubicBezTo>
                  <a:cubicBezTo>
                    <a:pt x="2419" y="5272"/>
                    <a:pt x="2424" y="5272"/>
                    <a:pt x="2428" y="5272"/>
                  </a:cubicBezTo>
                  <a:cubicBezTo>
                    <a:pt x="2441" y="5272"/>
                    <a:pt x="2452" y="5267"/>
                    <a:pt x="2454" y="5249"/>
                  </a:cubicBezTo>
                  <a:cubicBezTo>
                    <a:pt x="2457" y="5222"/>
                    <a:pt x="2480" y="5202"/>
                    <a:pt x="2508" y="5202"/>
                  </a:cubicBezTo>
                  <a:cubicBezTo>
                    <a:pt x="2510" y="5202"/>
                    <a:pt x="2512" y="5202"/>
                    <a:pt x="2514" y="5202"/>
                  </a:cubicBezTo>
                  <a:cubicBezTo>
                    <a:pt x="2529" y="5193"/>
                    <a:pt x="2538" y="5188"/>
                    <a:pt x="2545" y="5188"/>
                  </a:cubicBezTo>
                  <a:cubicBezTo>
                    <a:pt x="2555" y="5188"/>
                    <a:pt x="2559" y="5200"/>
                    <a:pt x="2570" y="5230"/>
                  </a:cubicBezTo>
                  <a:cubicBezTo>
                    <a:pt x="2567" y="5255"/>
                    <a:pt x="2586" y="5258"/>
                    <a:pt x="2605" y="5258"/>
                  </a:cubicBezTo>
                  <a:cubicBezTo>
                    <a:pt x="2624" y="5261"/>
                    <a:pt x="2636" y="5271"/>
                    <a:pt x="2646" y="5286"/>
                  </a:cubicBezTo>
                  <a:cubicBezTo>
                    <a:pt x="2651" y="5294"/>
                    <a:pt x="2655" y="5297"/>
                    <a:pt x="2658" y="5297"/>
                  </a:cubicBezTo>
                  <a:cubicBezTo>
                    <a:pt x="2664" y="5297"/>
                    <a:pt x="2664" y="5279"/>
                    <a:pt x="2664" y="5261"/>
                  </a:cubicBezTo>
                  <a:cubicBezTo>
                    <a:pt x="2664" y="5236"/>
                    <a:pt x="2664" y="5211"/>
                    <a:pt x="2664" y="5211"/>
                  </a:cubicBezTo>
                  <a:cubicBezTo>
                    <a:pt x="2665" y="5211"/>
                    <a:pt x="2666" y="5211"/>
                    <a:pt x="2666" y="5211"/>
                  </a:cubicBezTo>
                  <a:cubicBezTo>
                    <a:pt x="2684" y="5211"/>
                    <a:pt x="2702" y="5259"/>
                    <a:pt x="2702" y="5283"/>
                  </a:cubicBezTo>
                  <a:cubicBezTo>
                    <a:pt x="2711" y="5308"/>
                    <a:pt x="2717" y="5321"/>
                    <a:pt x="2720" y="5321"/>
                  </a:cubicBezTo>
                  <a:cubicBezTo>
                    <a:pt x="2722" y="5321"/>
                    <a:pt x="2722" y="5308"/>
                    <a:pt x="2721" y="5283"/>
                  </a:cubicBezTo>
                  <a:cubicBezTo>
                    <a:pt x="2721" y="5265"/>
                    <a:pt x="2731" y="5247"/>
                    <a:pt x="2751" y="5247"/>
                  </a:cubicBezTo>
                  <a:cubicBezTo>
                    <a:pt x="2758" y="5247"/>
                    <a:pt x="2767" y="5249"/>
                    <a:pt x="2777" y="5255"/>
                  </a:cubicBezTo>
                  <a:cubicBezTo>
                    <a:pt x="2785" y="5255"/>
                    <a:pt x="2793" y="5255"/>
                    <a:pt x="2801" y="5255"/>
                  </a:cubicBezTo>
                  <a:cubicBezTo>
                    <a:pt x="2832" y="5255"/>
                    <a:pt x="2856" y="5257"/>
                    <a:pt x="2856" y="5277"/>
                  </a:cubicBezTo>
                  <a:cubicBezTo>
                    <a:pt x="2860" y="5285"/>
                    <a:pt x="2868" y="5289"/>
                    <a:pt x="2876" y="5289"/>
                  </a:cubicBezTo>
                  <a:cubicBezTo>
                    <a:pt x="2884" y="5289"/>
                    <a:pt x="2892" y="5285"/>
                    <a:pt x="2896" y="5277"/>
                  </a:cubicBezTo>
                  <a:cubicBezTo>
                    <a:pt x="2906" y="5262"/>
                    <a:pt x="2916" y="5255"/>
                    <a:pt x="2936" y="5255"/>
                  </a:cubicBezTo>
                  <a:cubicBezTo>
                    <a:pt x="2949" y="5255"/>
                    <a:pt x="2966" y="5258"/>
                    <a:pt x="2990" y="5264"/>
                  </a:cubicBezTo>
                  <a:cubicBezTo>
                    <a:pt x="3038" y="5282"/>
                    <a:pt x="3065" y="5291"/>
                    <a:pt x="3078" y="5291"/>
                  </a:cubicBezTo>
                  <a:cubicBezTo>
                    <a:pt x="3094" y="5291"/>
                    <a:pt x="3093" y="5279"/>
                    <a:pt x="3087" y="5252"/>
                  </a:cubicBezTo>
                  <a:cubicBezTo>
                    <a:pt x="3086" y="5237"/>
                    <a:pt x="3083" y="5222"/>
                    <a:pt x="3086" y="5222"/>
                  </a:cubicBezTo>
                  <a:lnTo>
                    <a:pt x="3086" y="5222"/>
                  </a:lnTo>
                  <a:cubicBezTo>
                    <a:pt x="3089" y="5222"/>
                    <a:pt x="3095" y="5230"/>
                    <a:pt x="3106" y="5249"/>
                  </a:cubicBezTo>
                  <a:cubicBezTo>
                    <a:pt x="3112" y="5254"/>
                    <a:pt x="3117" y="5257"/>
                    <a:pt x="3122" y="5257"/>
                  </a:cubicBezTo>
                  <a:cubicBezTo>
                    <a:pt x="3137" y="5257"/>
                    <a:pt x="3152" y="5235"/>
                    <a:pt x="3178" y="5211"/>
                  </a:cubicBezTo>
                  <a:cubicBezTo>
                    <a:pt x="3188" y="5177"/>
                    <a:pt x="3185" y="5142"/>
                    <a:pt x="3175" y="5108"/>
                  </a:cubicBezTo>
                  <a:cubicBezTo>
                    <a:pt x="3169" y="5078"/>
                    <a:pt x="3167" y="5067"/>
                    <a:pt x="3177" y="5067"/>
                  </a:cubicBezTo>
                  <a:cubicBezTo>
                    <a:pt x="3182" y="5067"/>
                    <a:pt x="3192" y="5071"/>
                    <a:pt x="3207" y="5076"/>
                  </a:cubicBezTo>
                  <a:cubicBezTo>
                    <a:pt x="3208" y="5076"/>
                    <a:pt x="3210" y="5075"/>
                    <a:pt x="3212" y="5075"/>
                  </a:cubicBezTo>
                  <a:cubicBezTo>
                    <a:pt x="3228" y="5075"/>
                    <a:pt x="3248" y="5095"/>
                    <a:pt x="3254" y="5117"/>
                  </a:cubicBezTo>
                  <a:cubicBezTo>
                    <a:pt x="3260" y="5139"/>
                    <a:pt x="3241" y="5145"/>
                    <a:pt x="3241" y="5145"/>
                  </a:cubicBezTo>
                  <a:lnTo>
                    <a:pt x="3222" y="5149"/>
                  </a:lnTo>
                  <a:cubicBezTo>
                    <a:pt x="3228" y="5170"/>
                    <a:pt x="3233" y="5191"/>
                    <a:pt x="3256" y="5191"/>
                  </a:cubicBezTo>
                  <a:cubicBezTo>
                    <a:pt x="3260" y="5191"/>
                    <a:pt x="3264" y="5191"/>
                    <a:pt x="3269" y="5189"/>
                  </a:cubicBezTo>
                  <a:cubicBezTo>
                    <a:pt x="3280" y="5197"/>
                    <a:pt x="3290" y="5201"/>
                    <a:pt x="3297" y="5201"/>
                  </a:cubicBezTo>
                  <a:cubicBezTo>
                    <a:pt x="3306" y="5201"/>
                    <a:pt x="3310" y="5194"/>
                    <a:pt x="3307" y="5180"/>
                  </a:cubicBezTo>
                  <a:lnTo>
                    <a:pt x="3307" y="5180"/>
                  </a:lnTo>
                  <a:cubicBezTo>
                    <a:pt x="3317" y="5188"/>
                    <a:pt x="3330" y="5191"/>
                    <a:pt x="3344" y="5191"/>
                  </a:cubicBezTo>
                  <a:cubicBezTo>
                    <a:pt x="3364" y="5191"/>
                    <a:pt x="3385" y="5185"/>
                    <a:pt x="3407" y="5180"/>
                  </a:cubicBezTo>
                  <a:cubicBezTo>
                    <a:pt x="3434" y="5173"/>
                    <a:pt x="3471" y="5160"/>
                    <a:pt x="3499" y="5160"/>
                  </a:cubicBezTo>
                  <a:cubicBezTo>
                    <a:pt x="3510" y="5160"/>
                    <a:pt x="3519" y="5162"/>
                    <a:pt x="3526" y="5167"/>
                  </a:cubicBezTo>
                  <a:cubicBezTo>
                    <a:pt x="3564" y="5155"/>
                    <a:pt x="3583" y="5149"/>
                    <a:pt x="3573" y="5123"/>
                  </a:cubicBezTo>
                  <a:cubicBezTo>
                    <a:pt x="3563" y="5094"/>
                    <a:pt x="3566" y="5081"/>
                    <a:pt x="3571" y="5081"/>
                  </a:cubicBezTo>
                  <a:cubicBezTo>
                    <a:pt x="3575" y="5081"/>
                    <a:pt x="3579" y="5086"/>
                    <a:pt x="3583" y="5095"/>
                  </a:cubicBezTo>
                  <a:cubicBezTo>
                    <a:pt x="3590" y="5105"/>
                    <a:pt x="3606" y="5109"/>
                    <a:pt x="3626" y="5109"/>
                  </a:cubicBezTo>
                  <a:cubicBezTo>
                    <a:pt x="3708" y="5109"/>
                    <a:pt x="3863" y="5044"/>
                    <a:pt x="3858" y="5001"/>
                  </a:cubicBezTo>
                  <a:lnTo>
                    <a:pt x="3893" y="4986"/>
                  </a:lnTo>
                  <a:cubicBezTo>
                    <a:pt x="3894" y="4986"/>
                    <a:pt x="3895" y="4986"/>
                    <a:pt x="3896" y="4986"/>
                  </a:cubicBezTo>
                  <a:cubicBezTo>
                    <a:pt x="3945" y="4986"/>
                    <a:pt x="4040" y="4925"/>
                    <a:pt x="4043" y="4898"/>
                  </a:cubicBezTo>
                  <a:lnTo>
                    <a:pt x="4093" y="4866"/>
                  </a:lnTo>
                  <a:cubicBezTo>
                    <a:pt x="4098" y="4867"/>
                    <a:pt x="4102" y="4867"/>
                    <a:pt x="4105" y="4867"/>
                  </a:cubicBezTo>
                  <a:cubicBezTo>
                    <a:pt x="4146" y="4867"/>
                    <a:pt x="4156" y="4851"/>
                    <a:pt x="4159" y="4823"/>
                  </a:cubicBezTo>
                  <a:cubicBezTo>
                    <a:pt x="4159" y="4800"/>
                    <a:pt x="4153" y="4782"/>
                    <a:pt x="4154" y="4782"/>
                  </a:cubicBezTo>
                  <a:lnTo>
                    <a:pt x="4154" y="4782"/>
                  </a:lnTo>
                  <a:cubicBezTo>
                    <a:pt x="4154" y="4782"/>
                    <a:pt x="4156" y="4785"/>
                    <a:pt x="4159" y="4791"/>
                  </a:cubicBezTo>
                  <a:cubicBezTo>
                    <a:pt x="4163" y="4796"/>
                    <a:pt x="4168" y="4798"/>
                    <a:pt x="4174" y="4798"/>
                  </a:cubicBezTo>
                  <a:cubicBezTo>
                    <a:pt x="4192" y="4798"/>
                    <a:pt x="4221" y="4777"/>
                    <a:pt x="4269" y="4741"/>
                  </a:cubicBezTo>
                  <a:cubicBezTo>
                    <a:pt x="4332" y="4697"/>
                    <a:pt x="4332" y="4694"/>
                    <a:pt x="4300" y="4688"/>
                  </a:cubicBezTo>
                  <a:cubicBezTo>
                    <a:pt x="4322" y="4651"/>
                    <a:pt x="4337" y="4639"/>
                    <a:pt x="4349" y="4639"/>
                  </a:cubicBezTo>
                  <a:cubicBezTo>
                    <a:pt x="4359" y="4639"/>
                    <a:pt x="4367" y="4648"/>
                    <a:pt x="4375" y="4657"/>
                  </a:cubicBezTo>
                  <a:cubicBezTo>
                    <a:pt x="4381" y="4675"/>
                    <a:pt x="4389" y="4683"/>
                    <a:pt x="4395" y="4683"/>
                  </a:cubicBezTo>
                  <a:cubicBezTo>
                    <a:pt x="4405" y="4683"/>
                    <a:pt x="4409" y="4657"/>
                    <a:pt x="4385" y="4613"/>
                  </a:cubicBezTo>
                  <a:cubicBezTo>
                    <a:pt x="4370" y="4574"/>
                    <a:pt x="4384" y="4550"/>
                    <a:pt x="4400" y="4550"/>
                  </a:cubicBezTo>
                  <a:cubicBezTo>
                    <a:pt x="4404" y="4550"/>
                    <a:pt x="4409" y="4552"/>
                    <a:pt x="4413" y="4556"/>
                  </a:cubicBezTo>
                  <a:cubicBezTo>
                    <a:pt x="4429" y="4572"/>
                    <a:pt x="4416" y="4588"/>
                    <a:pt x="4401" y="4600"/>
                  </a:cubicBezTo>
                  <a:lnTo>
                    <a:pt x="4435" y="4638"/>
                  </a:lnTo>
                  <a:cubicBezTo>
                    <a:pt x="4448" y="4622"/>
                    <a:pt x="4448" y="4622"/>
                    <a:pt x="4448" y="4591"/>
                  </a:cubicBezTo>
                  <a:cubicBezTo>
                    <a:pt x="4457" y="4581"/>
                    <a:pt x="4460" y="4563"/>
                    <a:pt x="4457" y="4547"/>
                  </a:cubicBezTo>
                  <a:cubicBezTo>
                    <a:pt x="4457" y="4519"/>
                    <a:pt x="4435" y="4497"/>
                    <a:pt x="4407" y="4494"/>
                  </a:cubicBezTo>
                  <a:cubicBezTo>
                    <a:pt x="4375" y="4487"/>
                    <a:pt x="4388" y="4475"/>
                    <a:pt x="4401" y="4462"/>
                  </a:cubicBezTo>
                  <a:cubicBezTo>
                    <a:pt x="4407" y="4461"/>
                    <a:pt x="4414" y="4461"/>
                    <a:pt x="4419" y="4461"/>
                  </a:cubicBezTo>
                  <a:cubicBezTo>
                    <a:pt x="4452" y="4461"/>
                    <a:pt x="4464" y="4476"/>
                    <a:pt x="4470" y="4503"/>
                  </a:cubicBezTo>
                  <a:cubicBezTo>
                    <a:pt x="4454" y="4515"/>
                    <a:pt x="4473" y="4534"/>
                    <a:pt x="4488" y="4553"/>
                  </a:cubicBezTo>
                  <a:cubicBezTo>
                    <a:pt x="4490" y="4555"/>
                    <a:pt x="4492" y="4555"/>
                    <a:pt x="4494" y="4555"/>
                  </a:cubicBezTo>
                  <a:cubicBezTo>
                    <a:pt x="4515" y="4555"/>
                    <a:pt x="4540" y="4462"/>
                    <a:pt x="4517" y="4418"/>
                  </a:cubicBezTo>
                  <a:cubicBezTo>
                    <a:pt x="4509" y="4410"/>
                    <a:pt x="4504" y="4406"/>
                    <a:pt x="4504" y="4406"/>
                  </a:cubicBezTo>
                  <a:lnTo>
                    <a:pt x="4504" y="4406"/>
                  </a:lnTo>
                  <a:cubicBezTo>
                    <a:pt x="4504" y="4406"/>
                    <a:pt x="4514" y="4414"/>
                    <a:pt x="4535" y="4434"/>
                  </a:cubicBezTo>
                  <a:cubicBezTo>
                    <a:pt x="4540" y="4438"/>
                    <a:pt x="4544" y="4440"/>
                    <a:pt x="4549" y="4440"/>
                  </a:cubicBezTo>
                  <a:cubicBezTo>
                    <a:pt x="4565" y="4440"/>
                    <a:pt x="4585" y="4418"/>
                    <a:pt x="4604" y="4396"/>
                  </a:cubicBezTo>
                  <a:cubicBezTo>
                    <a:pt x="4632" y="4368"/>
                    <a:pt x="4645" y="4353"/>
                    <a:pt x="4626" y="4337"/>
                  </a:cubicBezTo>
                  <a:cubicBezTo>
                    <a:pt x="4607" y="4321"/>
                    <a:pt x="4585" y="4302"/>
                    <a:pt x="4601" y="4290"/>
                  </a:cubicBezTo>
                  <a:lnTo>
                    <a:pt x="4601" y="4290"/>
                  </a:lnTo>
                  <a:cubicBezTo>
                    <a:pt x="4597" y="4293"/>
                    <a:pt x="4593" y="4294"/>
                    <a:pt x="4589" y="4294"/>
                  </a:cubicBezTo>
                  <a:cubicBezTo>
                    <a:pt x="4576" y="4294"/>
                    <a:pt x="4562" y="4283"/>
                    <a:pt x="4548" y="4271"/>
                  </a:cubicBezTo>
                  <a:cubicBezTo>
                    <a:pt x="4573" y="4265"/>
                    <a:pt x="4598" y="4262"/>
                    <a:pt x="4623" y="4262"/>
                  </a:cubicBezTo>
                  <a:cubicBezTo>
                    <a:pt x="4628" y="4262"/>
                    <a:pt x="4633" y="4262"/>
                    <a:pt x="4638" y="4262"/>
                  </a:cubicBezTo>
                  <a:cubicBezTo>
                    <a:pt x="4693" y="4262"/>
                    <a:pt x="4745" y="4232"/>
                    <a:pt x="4777" y="4186"/>
                  </a:cubicBezTo>
                  <a:cubicBezTo>
                    <a:pt x="4802" y="4155"/>
                    <a:pt x="4833" y="4108"/>
                    <a:pt x="4864" y="4105"/>
                  </a:cubicBezTo>
                  <a:cubicBezTo>
                    <a:pt x="4883" y="4070"/>
                    <a:pt x="4893" y="4055"/>
                    <a:pt x="4874" y="4042"/>
                  </a:cubicBezTo>
                  <a:lnTo>
                    <a:pt x="4893" y="4008"/>
                  </a:lnTo>
                  <a:cubicBezTo>
                    <a:pt x="4924" y="4005"/>
                    <a:pt x="4946" y="3973"/>
                    <a:pt x="4924" y="3961"/>
                  </a:cubicBezTo>
                  <a:cubicBezTo>
                    <a:pt x="4911" y="3929"/>
                    <a:pt x="4946" y="3926"/>
                    <a:pt x="4952" y="3911"/>
                  </a:cubicBezTo>
                  <a:cubicBezTo>
                    <a:pt x="5015" y="3898"/>
                    <a:pt x="5015" y="3898"/>
                    <a:pt x="4940" y="3879"/>
                  </a:cubicBezTo>
                  <a:cubicBezTo>
                    <a:pt x="4936" y="3878"/>
                    <a:pt x="4932" y="3877"/>
                    <a:pt x="4927" y="3877"/>
                  </a:cubicBezTo>
                  <a:cubicBezTo>
                    <a:pt x="4905" y="3877"/>
                    <a:pt x="4875" y="3894"/>
                    <a:pt x="4867" y="3904"/>
                  </a:cubicBezTo>
                  <a:lnTo>
                    <a:pt x="4839" y="3955"/>
                  </a:lnTo>
                  <a:lnTo>
                    <a:pt x="4846" y="3892"/>
                  </a:lnTo>
                  <a:cubicBezTo>
                    <a:pt x="4858" y="3867"/>
                    <a:pt x="4849" y="3839"/>
                    <a:pt x="4827" y="3820"/>
                  </a:cubicBezTo>
                  <a:cubicBezTo>
                    <a:pt x="4827" y="3820"/>
                    <a:pt x="4805" y="3810"/>
                    <a:pt x="4814" y="3792"/>
                  </a:cubicBezTo>
                  <a:lnTo>
                    <a:pt x="4814" y="3792"/>
                  </a:lnTo>
                  <a:lnTo>
                    <a:pt x="4858" y="3817"/>
                  </a:lnTo>
                  <a:cubicBezTo>
                    <a:pt x="4871" y="3839"/>
                    <a:pt x="4893" y="3857"/>
                    <a:pt x="4918" y="3870"/>
                  </a:cubicBezTo>
                  <a:cubicBezTo>
                    <a:pt x="4921" y="3870"/>
                    <a:pt x="4925" y="3871"/>
                    <a:pt x="4929" y="3871"/>
                  </a:cubicBezTo>
                  <a:cubicBezTo>
                    <a:pt x="4977" y="3871"/>
                    <a:pt x="5015" y="3834"/>
                    <a:pt x="4974" y="3810"/>
                  </a:cubicBezTo>
                  <a:cubicBezTo>
                    <a:pt x="4983" y="3795"/>
                    <a:pt x="4983" y="3795"/>
                    <a:pt x="5012" y="3788"/>
                  </a:cubicBezTo>
                  <a:cubicBezTo>
                    <a:pt x="5016" y="3790"/>
                    <a:pt x="5020" y="3791"/>
                    <a:pt x="5024" y="3791"/>
                  </a:cubicBezTo>
                  <a:cubicBezTo>
                    <a:pt x="5038" y="3791"/>
                    <a:pt x="5037" y="3775"/>
                    <a:pt x="5009" y="3741"/>
                  </a:cubicBezTo>
                  <a:cubicBezTo>
                    <a:pt x="4974" y="3707"/>
                    <a:pt x="4976" y="3691"/>
                    <a:pt x="5021" y="3691"/>
                  </a:cubicBezTo>
                  <a:cubicBezTo>
                    <a:pt x="5025" y="3691"/>
                    <a:pt x="5029" y="3691"/>
                    <a:pt x="5034" y="3691"/>
                  </a:cubicBezTo>
                  <a:cubicBezTo>
                    <a:pt x="5093" y="3676"/>
                    <a:pt x="5121" y="3600"/>
                    <a:pt x="5099" y="3594"/>
                  </a:cubicBezTo>
                  <a:cubicBezTo>
                    <a:pt x="5059" y="3578"/>
                    <a:pt x="5062" y="3522"/>
                    <a:pt x="5103" y="3513"/>
                  </a:cubicBezTo>
                  <a:cubicBezTo>
                    <a:pt x="5131" y="3503"/>
                    <a:pt x="5140" y="3484"/>
                    <a:pt x="5121" y="3459"/>
                  </a:cubicBezTo>
                  <a:lnTo>
                    <a:pt x="5121" y="3459"/>
                  </a:lnTo>
                  <a:cubicBezTo>
                    <a:pt x="5126" y="3461"/>
                    <a:pt x="5131" y="3461"/>
                    <a:pt x="5136" y="3461"/>
                  </a:cubicBezTo>
                  <a:cubicBezTo>
                    <a:pt x="5157" y="3461"/>
                    <a:pt x="5173" y="3451"/>
                    <a:pt x="5156" y="3428"/>
                  </a:cubicBezTo>
                  <a:cubicBezTo>
                    <a:pt x="5156" y="3428"/>
                    <a:pt x="5159" y="3417"/>
                    <a:pt x="5149" y="3417"/>
                  </a:cubicBezTo>
                  <a:cubicBezTo>
                    <a:pt x="5146" y="3417"/>
                    <a:pt x="5141" y="3419"/>
                    <a:pt x="5134" y="3422"/>
                  </a:cubicBezTo>
                  <a:lnTo>
                    <a:pt x="5093" y="3372"/>
                  </a:lnTo>
                  <a:cubicBezTo>
                    <a:pt x="5092" y="3379"/>
                    <a:pt x="5085" y="3381"/>
                    <a:pt x="5077" y="3381"/>
                  </a:cubicBezTo>
                  <a:cubicBezTo>
                    <a:pt x="5067" y="3381"/>
                    <a:pt x="5053" y="3378"/>
                    <a:pt x="5040" y="3375"/>
                  </a:cubicBezTo>
                  <a:cubicBezTo>
                    <a:pt x="5018" y="3369"/>
                    <a:pt x="5059" y="3303"/>
                    <a:pt x="5143" y="3287"/>
                  </a:cubicBezTo>
                  <a:lnTo>
                    <a:pt x="5203" y="3259"/>
                  </a:lnTo>
                  <a:lnTo>
                    <a:pt x="5153" y="3249"/>
                  </a:lnTo>
                  <a:cubicBezTo>
                    <a:pt x="5158" y="3233"/>
                    <a:pt x="5161" y="3217"/>
                    <a:pt x="5178" y="3217"/>
                  </a:cubicBezTo>
                  <a:cubicBezTo>
                    <a:pt x="5181" y="3217"/>
                    <a:pt x="5184" y="3217"/>
                    <a:pt x="5187" y="3218"/>
                  </a:cubicBezTo>
                  <a:cubicBezTo>
                    <a:pt x="5196" y="3220"/>
                    <a:pt x="5202" y="3222"/>
                    <a:pt x="5206" y="3222"/>
                  </a:cubicBezTo>
                  <a:cubicBezTo>
                    <a:pt x="5213" y="3222"/>
                    <a:pt x="5213" y="3217"/>
                    <a:pt x="5215" y="3206"/>
                  </a:cubicBezTo>
                  <a:cubicBezTo>
                    <a:pt x="5215" y="3206"/>
                    <a:pt x="5222" y="3184"/>
                    <a:pt x="5197" y="3180"/>
                  </a:cubicBezTo>
                  <a:cubicBezTo>
                    <a:pt x="5146" y="3171"/>
                    <a:pt x="5146" y="3171"/>
                    <a:pt x="5175" y="3155"/>
                  </a:cubicBezTo>
                  <a:cubicBezTo>
                    <a:pt x="5228" y="3146"/>
                    <a:pt x="5231" y="3127"/>
                    <a:pt x="5184" y="3099"/>
                  </a:cubicBezTo>
                  <a:cubicBezTo>
                    <a:pt x="5134" y="3090"/>
                    <a:pt x="5134" y="3093"/>
                    <a:pt x="5187" y="3080"/>
                  </a:cubicBezTo>
                  <a:cubicBezTo>
                    <a:pt x="5191" y="3081"/>
                    <a:pt x="5195" y="3082"/>
                    <a:pt x="5199" y="3082"/>
                  </a:cubicBezTo>
                  <a:cubicBezTo>
                    <a:pt x="5217" y="3082"/>
                    <a:pt x="5236" y="3070"/>
                    <a:pt x="5244" y="3052"/>
                  </a:cubicBezTo>
                  <a:lnTo>
                    <a:pt x="5218" y="3046"/>
                  </a:lnTo>
                  <a:cubicBezTo>
                    <a:pt x="5168" y="3039"/>
                    <a:pt x="5171" y="3021"/>
                    <a:pt x="5200" y="3005"/>
                  </a:cubicBezTo>
                  <a:lnTo>
                    <a:pt x="5200" y="3005"/>
                  </a:lnTo>
                  <a:cubicBezTo>
                    <a:pt x="5201" y="3005"/>
                    <a:pt x="5203" y="3005"/>
                    <a:pt x="5205" y="3005"/>
                  </a:cubicBezTo>
                  <a:cubicBezTo>
                    <a:pt x="5225" y="3005"/>
                    <a:pt x="5226" y="2986"/>
                    <a:pt x="5206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4" y="2895"/>
                    <a:pt x="5235" y="2895"/>
                    <a:pt x="5237" y="2895"/>
                  </a:cubicBezTo>
                  <a:cubicBezTo>
                    <a:pt x="5251" y="2896"/>
                    <a:pt x="5261" y="2897"/>
                    <a:pt x="5267" y="2897"/>
                  </a:cubicBezTo>
                  <a:cubicBezTo>
                    <a:pt x="5284" y="2897"/>
                    <a:pt x="5274" y="2892"/>
                    <a:pt x="5237" y="2877"/>
                  </a:cubicBezTo>
                  <a:cubicBezTo>
                    <a:pt x="5215" y="2855"/>
                    <a:pt x="5215" y="2855"/>
                    <a:pt x="5244" y="2817"/>
                  </a:cubicBezTo>
                  <a:cubicBezTo>
                    <a:pt x="5269" y="2801"/>
                    <a:pt x="5269" y="2801"/>
                    <a:pt x="5244" y="2779"/>
                  </a:cubicBezTo>
                  <a:cubicBezTo>
                    <a:pt x="5229" y="2778"/>
                    <a:pt x="5217" y="2778"/>
                    <a:pt x="5206" y="2778"/>
                  </a:cubicBezTo>
                  <a:cubicBezTo>
                    <a:pt x="5181" y="2778"/>
                    <a:pt x="5168" y="2782"/>
                    <a:pt x="5168" y="2795"/>
                  </a:cubicBezTo>
                  <a:cubicBezTo>
                    <a:pt x="5168" y="2808"/>
                    <a:pt x="5168" y="2812"/>
                    <a:pt x="5158" y="2812"/>
                  </a:cubicBezTo>
                  <a:cubicBezTo>
                    <a:pt x="5154" y="2812"/>
                    <a:pt x="5148" y="2812"/>
                    <a:pt x="5140" y="2811"/>
                  </a:cubicBezTo>
                  <a:cubicBezTo>
                    <a:pt x="5140" y="2811"/>
                    <a:pt x="5143" y="2795"/>
                    <a:pt x="5143" y="2776"/>
                  </a:cubicBezTo>
                  <a:cubicBezTo>
                    <a:pt x="5146" y="2748"/>
                    <a:pt x="5140" y="2723"/>
                    <a:pt x="5124" y="2701"/>
                  </a:cubicBezTo>
                  <a:cubicBezTo>
                    <a:pt x="5112" y="2682"/>
                    <a:pt x="5092" y="2672"/>
                    <a:pt x="5080" y="2672"/>
                  </a:cubicBezTo>
                  <a:cubicBezTo>
                    <a:pt x="5068" y="2672"/>
                    <a:pt x="5062" y="2681"/>
                    <a:pt x="5074" y="2698"/>
                  </a:cubicBezTo>
                  <a:lnTo>
                    <a:pt x="5046" y="2717"/>
                  </a:lnTo>
                  <a:cubicBezTo>
                    <a:pt x="5043" y="2717"/>
                    <a:pt x="5040" y="2716"/>
                    <a:pt x="5037" y="2716"/>
                  </a:cubicBezTo>
                  <a:cubicBezTo>
                    <a:pt x="4971" y="2716"/>
                    <a:pt x="4971" y="2748"/>
                    <a:pt x="5043" y="2751"/>
                  </a:cubicBezTo>
                  <a:cubicBezTo>
                    <a:pt x="5121" y="2754"/>
                    <a:pt x="5121" y="2754"/>
                    <a:pt x="5068" y="2770"/>
                  </a:cubicBezTo>
                  <a:cubicBezTo>
                    <a:pt x="5018" y="2770"/>
                    <a:pt x="5018" y="2786"/>
                    <a:pt x="5015" y="2804"/>
                  </a:cubicBezTo>
                  <a:cubicBezTo>
                    <a:pt x="5015" y="2820"/>
                    <a:pt x="5015" y="2820"/>
                    <a:pt x="4990" y="2820"/>
                  </a:cubicBezTo>
                  <a:cubicBezTo>
                    <a:pt x="4988" y="2820"/>
                    <a:pt x="4985" y="2820"/>
                    <a:pt x="4983" y="2820"/>
                  </a:cubicBezTo>
                  <a:cubicBezTo>
                    <a:pt x="4960" y="2820"/>
                    <a:pt x="4939" y="2834"/>
                    <a:pt x="4936" y="2848"/>
                  </a:cubicBezTo>
                  <a:cubicBezTo>
                    <a:pt x="4936" y="2867"/>
                    <a:pt x="4936" y="2867"/>
                    <a:pt x="4962" y="2870"/>
                  </a:cubicBezTo>
                  <a:cubicBezTo>
                    <a:pt x="4966" y="2867"/>
                    <a:pt x="4970" y="2866"/>
                    <a:pt x="4972" y="2866"/>
                  </a:cubicBezTo>
                  <a:cubicBezTo>
                    <a:pt x="4985" y="2866"/>
                    <a:pt x="4977" y="2891"/>
                    <a:pt x="4933" y="2902"/>
                  </a:cubicBezTo>
                  <a:cubicBezTo>
                    <a:pt x="4908" y="2914"/>
                    <a:pt x="4908" y="2914"/>
                    <a:pt x="4958" y="2920"/>
                  </a:cubicBezTo>
                  <a:cubicBezTo>
                    <a:pt x="5009" y="2927"/>
                    <a:pt x="5002" y="2961"/>
                    <a:pt x="4949" y="2971"/>
                  </a:cubicBezTo>
                  <a:lnTo>
                    <a:pt x="4943" y="3005"/>
                  </a:lnTo>
                  <a:cubicBezTo>
                    <a:pt x="4940" y="3021"/>
                    <a:pt x="4965" y="3027"/>
                    <a:pt x="4990" y="3030"/>
                  </a:cubicBezTo>
                  <a:cubicBezTo>
                    <a:pt x="5040" y="3036"/>
                    <a:pt x="5040" y="3036"/>
                    <a:pt x="5012" y="3052"/>
                  </a:cubicBezTo>
                  <a:cubicBezTo>
                    <a:pt x="4996" y="3058"/>
                    <a:pt x="4977" y="3061"/>
                    <a:pt x="4958" y="3061"/>
                  </a:cubicBezTo>
                  <a:cubicBezTo>
                    <a:pt x="4955" y="3061"/>
                    <a:pt x="4953" y="3060"/>
                    <a:pt x="4950" y="3060"/>
                  </a:cubicBezTo>
                  <a:cubicBezTo>
                    <a:pt x="4936" y="3060"/>
                    <a:pt x="4933" y="3076"/>
                    <a:pt x="4930" y="3090"/>
                  </a:cubicBezTo>
                  <a:cubicBezTo>
                    <a:pt x="4927" y="3105"/>
                    <a:pt x="4921" y="3140"/>
                    <a:pt x="4946" y="3146"/>
                  </a:cubicBezTo>
                  <a:lnTo>
                    <a:pt x="4921" y="3140"/>
                  </a:lnTo>
                  <a:cubicBezTo>
                    <a:pt x="4918" y="3159"/>
                    <a:pt x="4893" y="3152"/>
                    <a:pt x="4918" y="3159"/>
                  </a:cubicBezTo>
                  <a:cubicBezTo>
                    <a:pt x="4918" y="3159"/>
                    <a:pt x="4911" y="3174"/>
                    <a:pt x="4880" y="3199"/>
                  </a:cubicBezTo>
                  <a:cubicBezTo>
                    <a:pt x="4853" y="3221"/>
                    <a:pt x="4868" y="3264"/>
                    <a:pt x="4906" y="3264"/>
                  </a:cubicBezTo>
                  <a:cubicBezTo>
                    <a:pt x="4916" y="3264"/>
                    <a:pt x="4929" y="3261"/>
                    <a:pt x="4943" y="3253"/>
                  </a:cubicBezTo>
                  <a:lnTo>
                    <a:pt x="4943" y="3253"/>
                  </a:lnTo>
                  <a:lnTo>
                    <a:pt x="4940" y="3268"/>
                  </a:lnTo>
                  <a:cubicBezTo>
                    <a:pt x="4933" y="3287"/>
                    <a:pt x="4958" y="3293"/>
                    <a:pt x="4958" y="3293"/>
                  </a:cubicBezTo>
                  <a:cubicBezTo>
                    <a:pt x="4983" y="3300"/>
                    <a:pt x="4977" y="3318"/>
                    <a:pt x="4974" y="3334"/>
                  </a:cubicBezTo>
                  <a:lnTo>
                    <a:pt x="4924" y="3322"/>
                  </a:lnTo>
                  <a:cubicBezTo>
                    <a:pt x="4900" y="3308"/>
                    <a:pt x="4880" y="3303"/>
                    <a:pt x="4868" y="3303"/>
                  </a:cubicBezTo>
                  <a:cubicBezTo>
                    <a:pt x="4845" y="3303"/>
                    <a:pt x="4848" y="3322"/>
                    <a:pt x="4893" y="3347"/>
                  </a:cubicBezTo>
                  <a:lnTo>
                    <a:pt x="4867" y="3340"/>
                  </a:lnTo>
                  <a:cubicBezTo>
                    <a:pt x="4863" y="3339"/>
                    <a:pt x="4860" y="3338"/>
                    <a:pt x="4856" y="3338"/>
                  </a:cubicBezTo>
                  <a:cubicBezTo>
                    <a:pt x="4842" y="3338"/>
                    <a:pt x="4841" y="3356"/>
                    <a:pt x="4852" y="3387"/>
                  </a:cubicBezTo>
                  <a:cubicBezTo>
                    <a:pt x="4846" y="3403"/>
                    <a:pt x="4886" y="3437"/>
                    <a:pt x="4911" y="3444"/>
                  </a:cubicBezTo>
                  <a:cubicBezTo>
                    <a:pt x="4933" y="3453"/>
                    <a:pt x="4927" y="3469"/>
                    <a:pt x="4927" y="3469"/>
                  </a:cubicBezTo>
                  <a:cubicBezTo>
                    <a:pt x="4923" y="3480"/>
                    <a:pt x="4922" y="3484"/>
                    <a:pt x="4917" y="3484"/>
                  </a:cubicBezTo>
                  <a:cubicBezTo>
                    <a:pt x="4913" y="3484"/>
                    <a:pt x="4908" y="3482"/>
                    <a:pt x="4899" y="3478"/>
                  </a:cubicBezTo>
                  <a:cubicBezTo>
                    <a:pt x="4890" y="3475"/>
                    <a:pt x="4882" y="3473"/>
                    <a:pt x="4875" y="3473"/>
                  </a:cubicBezTo>
                  <a:cubicBezTo>
                    <a:pt x="4849" y="3473"/>
                    <a:pt x="4847" y="3501"/>
                    <a:pt x="4880" y="3528"/>
                  </a:cubicBezTo>
                  <a:lnTo>
                    <a:pt x="4855" y="3519"/>
                  </a:lnTo>
                  <a:cubicBezTo>
                    <a:pt x="4850" y="3517"/>
                    <a:pt x="4845" y="3516"/>
                    <a:pt x="4840" y="3516"/>
                  </a:cubicBezTo>
                  <a:cubicBezTo>
                    <a:pt x="4820" y="3516"/>
                    <a:pt x="4802" y="3535"/>
                    <a:pt x="4792" y="3607"/>
                  </a:cubicBezTo>
                  <a:cubicBezTo>
                    <a:pt x="4767" y="3661"/>
                    <a:pt x="4743" y="3705"/>
                    <a:pt x="4723" y="3705"/>
                  </a:cubicBezTo>
                  <a:cubicBezTo>
                    <a:pt x="4721" y="3705"/>
                    <a:pt x="4719" y="3705"/>
                    <a:pt x="4717" y="3704"/>
                  </a:cubicBezTo>
                  <a:cubicBezTo>
                    <a:pt x="4716" y="3703"/>
                    <a:pt x="4714" y="3703"/>
                    <a:pt x="4713" y="3703"/>
                  </a:cubicBezTo>
                  <a:cubicBezTo>
                    <a:pt x="4697" y="3703"/>
                    <a:pt x="4712" y="3780"/>
                    <a:pt x="4736" y="3829"/>
                  </a:cubicBezTo>
                  <a:cubicBezTo>
                    <a:pt x="4731" y="3827"/>
                    <a:pt x="4727" y="3826"/>
                    <a:pt x="4723" y="3826"/>
                  </a:cubicBezTo>
                  <a:cubicBezTo>
                    <a:pt x="4709" y="3826"/>
                    <a:pt x="4700" y="3839"/>
                    <a:pt x="4686" y="3864"/>
                  </a:cubicBezTo>
                  <a:cubicBezTo>
                    <a:pt x="4667" y="3892"/>
                    <a:pt x="4661" y="3902"/>
                    <a:pt x="4653" y="3902"/>
                  </a:cubicBezTo>
                  <a:cubicBezTo>
                    <a:pt x="4648" y="3902"/>
                    <a:pt x="4643" y="3899"/>
                    <a:pt x="4636" y="3895"/>
                  </a:cubicBezTo>
                  <a:cubicBezTo>
                    <a:pt x="4621" y="3876"/>
                    <a:pt x="4613" y="3865"/>
                    <a:pt x="4611" y="3865"/>
                  </a:cubicBezTo>
                  <a:lnTo>
                    <a:pt x="4611" y="3865"/>
                  </a:lnTo>
                  <a:cubicBezTo>
                    <a:pt x="4610" y="3865"/>
                    <a:pt x="4616" y="3878"/>
                    <a:pt x="4629" y="3908"/>
                  </a:cubicBezTo>
                  <a:cubicBezTo>
                    <a:pt x="4652" y="3940"/>
                    <a:pt x="4631" y="3965"/>
                    <a:pt x="4602" y="3965"/>
                  </a:cubicBezTo>
                  <a:cubicBezTo>
                    <a:pt x="4592" y="3965"/>
                    <a:pt x="4581" y="3962"/>
                    <a:pt x="4570" y="3955"/>
                  </a:cubicBezTo>
                  <a:cubicBezTo>
                    <a:pt x="4565" y="3950"/>
                    <a:pt x="4560" y="3948"/>
                    <a:pt x="4556" y="3948"/>
                  </a:cubicBezTo>
                  <a:cubicBezTo>
                    <a:pt x="4545" y="3948"/>
                    <a:pt x="4536" y="3961"/>
                    <a:pt x="4520" y="3980"/>
                  </a:cubicBezTo>
                  <a:cubicBezTo>
                    <a:pt x="4529" y="4008"/>
                    <a:pt x="4510" y="4036"/>
                    <a:pt x="4488" y="4061"/>
                  </a:cubicBezTo>
                  <a:cubicBezTo>
                    <a:pt x="4457" y="4102"/>
                    <a:pt x="4457" y="4102"/>
                    <a:pt x="4498" y="4133"/>
                  </a:cubicBezTo>
                  <a:cubicBezTo>
                    <a:pt x="4535" y="4165"/>
                    <a:pt x="4526" y="4180"/>
                    <a:pt x="4504" y="4208"/>
                  </a:cubicBezTo>
                  <a:cubicBezTo>
                    <a:pt x="4496" y="4217"/>
                    <a:pt x="4487" y="4225"/>
                    <a:pt x="4477" y="4225"/>
                  </a:cubicBezTo>
                  <a:cubicBezTo>
                    <a:pt x="4472" y="4225"/>
                    <a:pt x="4466" y="4223"/>
                    <a:pt x="4460" y="4218"/>
                  </a:cubicBezTo>
                  <a:cubicBezTo>
                    <a:pt x="4460" y="4218"/>
                    <a:pt x="4457" y="4217"/>
                    <a:pt x="4452" y="4217"/>
                  </a:cubicBezTo>
                  <a:cubicBezTo>
                    <a:pt x="4441" y="4217"/>
                    <a:pt x="4425" y="4219"/>
                    <a:pt x="4416" y="4227"/>
                  </a:cubicBezTo>
                  <a:cubicBezTo>
                    <a:pt x="4410" y="4236"/>
                    <a:pt x="4402" y="4244"/>
                    <a:pt x="4392" y="4244"/>
                  </a:cubicBezTo>
                  <a:cubicBezTo>
                    <a:pt x="4387" y="4244"/>
                    <a:pt x="4382" y="4242"/>
                    <a:pt x="4375" y="4237"/>
                  </a:cubicBezTo>
                  <a:cubicBezTo>
                    <a:pt x="4372" y="4236"/>
                    <a:pt x="4368" y="4236"/>
                    <a:pt x="4365" y="4236"/>
                  </a:cubicBezTo>
                  <a:cubicBezTo>
                    <a:pt x="4347" y="4236"/>
                    <a:pt x="4333" y="4242"/>
                    <a:pt x="4322" y="4255"/>
                  </a:cubicBezTo>
                  <a:cubicBezTo>
                    <a:pt x="4303" y="4274"/>
                    <a:pt x="4286" y="4293"/>
                    <a:pt x="4271" y="4293"/>
                  </a:cubicBezTo>
                  <a:cubicBezTo>
                    <a:pt x="4266" y="4293"/>
                    <a:pt x="4261" y="4291"/>
                    <a:pt x="4256" y="4287"/>
                  </a:cubicBezTo>
                  <a:lnTo>
                    <a:pt x="4256" y="4287"/>
                  </a:lnTo>
                  <a:cubicBezTo>
                    <a:pt x="4244" y="4299"/>
                    <a:pt x="4244" y="4299"/>
                    <a:pt x="4263" y="4318"/>
                  </a:cubicBezTo>
                  <a:cubicBezTo>
                    <a:pt x="4278" y="4334"/>
                    <a:pt x="4285" y="4365"/>
                    <a:pt x="4216" y="4393"/>
                  </a:cubicBezTo>
                  <a:cubicBezTo>
                    <a:pt x="4191" y="4415"/>
                    <a:pt x="4150" y="4450"/>
                    <a:pt x="4166" y="4468"/>
                  </a:cubicBezTo>
                  <a:cubicBezTo>
                    <a:pt x="4160" y="4474"/>
                    <a:pt x="4157" y="4477"/>
                    <a:pt x="4154" y="4477"/>
                  </a:cubicBezTo>
                  <a:cubicBezTo>
                    <a:pt x="4150" y="4477"/>
                    <a:pt x="4146" y="4473"/>
                    <a:pt x="4137" y="4462"/>
                  </a:cubicBezTo>
                  <a:cubicBezTo>
                    <a:pt x="4126" y="4448"/>
                    <a:pt x="4116" y="4441"/>
                    <a:pt x="4108" y="4441"/>
                  </a:cubicBezTo>
                  <a:cubicBezTo>
                    <a:pt x="4092" y="4441"/>
                    <a:pt x="4082" y="4464"/>
                    <a:pt x="4084" y="4503"/>
                  </a:cubicBezTo>
                  <a:cubicBezTo>
                    <a:pt x="4096" y="4517"/>
                    <a:pt x="4090" y="4525"/>
                    <a:pt x="4075" y="4525"/>
                  </a:cubicBezTo>
                  <a:cubicBezTo>
                    <a:pt x="4070" y="4525"/>
                    <a:pt x="4063" y="4524"/>
                    <a:pt x="4056" y="4522"/>
                  </a:cubicBezTo>
                  <a:cubicBezTo>
                    <a:pt x="4043" y="4534"/>
                    <a:pt x="4040" y="4550"/>
                    <a:pt x="4043" y="4563"/>
                  </a:cubicBezTo>
                  <a:cubicBezTo>
                    <a:pt x="4043" y="4594"/>
                    <a:pt x="4043" y="4594"/>
                    <a:pt x="3999" y="4594"/>
                  </a:cubicBezTo>
                  <a:cubicBezTo>
                    <a:pt x="3994" y="4585"/>
                    <a:pt x="3989" y="4582"/>
                    <a:pt x="3983" y="4582"/>
                  </a:cubicBezTo>
                  <a:cubicBezTo>
                    <a:pt x="3975" y="4582"/>
                    <a:pt x="3966" y="4588"/>
                    <a:pt x="3959" y="4594"/>
                  </a:cubicBezTo>
                  <a:cubicBezTo>
                    <a:pt x="3944" y="4632"/>
                    <a:pt x="3801" y="4718"/>
                    <a:pt x="3760" y="4718"/>
                  </a:cubicBezTo>
                  <a:cubicBezTo>
                    <a:pt x="3756" y="4718"/>
                    <a:pt x="3754" y="4717"/>
                    <a:pt x="3752" y="4716"/>
                  </a:cubicBezTo>
                  <a:cubicBezTo>
                    <a:pt x="3749" y="4747"/>
                    <a:pt x="3749" y="4747"/>
                    <a:pt x="3733" y="4754"/>
                  </a:cubicBezTo>
                  <a:cubicBezTo>
                    <a:pt x="3720" y="4742"/>
                    <a:pt x="3711" y="4737"/>
                    <a:pt x="3705" y="4737"/>
                  </a:cubicBezTo>
                  <a:cubicBezTo>
                    <a:pt x="3693" y="4737"/>
                    <a:pt x="3696" y="4761"/>
                    <a:pt x="3711" y="4791"/>
                  </a:cubicBezTo>
                  <a:lnTo>
                    <a:pt x="3727" y="4785"/>
                  </a:lnTo>
                  <a:lnTo>
                    <a:pt x="3742" y="4776"/>
                  </a:lnTo>
                  <a:lnTo>
                    <a:pt x="3742" y="4776"/>
                  </a:lnTo>
                  <a:cubicBezTo>
                    <a:pt x="3756" y="4801"/>
                    <a:pt x="3747" y="4819"/>
                    <a:pt x="3732" y="4819"/>
                  </a:cubicBezTo>
                  <a:cubicBezTo>
                    <a:pt x="3718" y="4819"/>
                    <a:pt x="3700" y="4807"/>
                    <a:pt x="3686" y="4776"/>
                  </a:cubicBezTo>
                  <a:cubicBezTo>
                    <a:pt x="3667" y="4758"/>
                    <a:pt x="3658" y="4749"/>
                    <a:pt x="3654" y="4749"/>
                  </a:cubicBezTo>
                  <a:cubicBezTo>
                    <a:pt x="3649" y="4749"/>
                    <a:pt x="3651" y="4762"/>
                    <a:pt x="3655" y="4791"/>
                  </a:cubicBezTo>
                  <a:cubicBezTo>
                    <a:pt x="3657" y="4822"/>
                    <a:pt x="3652" y="4837"/>
                    <a:pt x="3641" y="4837"/>
                  </a:cubicBezTo>
                  <a:cubicBezTo>
                    <a:pt x="3633" y="4837"/>
                    <a:pt x="3622" y="4829"/>
                    <a:pt x="3608" y="4813"/>
                  </a:cubicBezTo>
                  <a:cubicBezTo>
                    <a:pt x="3597" y="4790"/>
                    <a:pt x="3592" y="4779"/>
                    <a:pt x="3589" y="4779"/>
                  </a:cubicBezTo>
                  <a:lnTo>
                    <a:pt x="3589" y="4779"/>
                  </a:lnTo>
                  <a:cubicBezTo>
                    <a:pt x="3587" y="4779"/>
                    <a:pt x="3589" y="4792"/>
                    <a:pt x="3592" y="4819"/>
                  </a:cubicBezTo>
                  <a:cubicBezTo>
                    <a:pt x="3598" y="4887"/>
                    <a:pt x="3582" y="4928"/>
                    <a:pt x="3561" y="4928"/>
                  </a:cubicBezTo>
                  <a:cubicBezTo>
                    <a:pt x="3548" y="4928"/>
                    <a:pt x="3533" y="4912"/>
                    <a:pt x="3520" y="4876"/>
                  </a:cubicBezTo>
                  <a:cubicBezTo>
                    <a:pt x="3503" y="4835"/>
                    <a:pt x="3482" y="4815"/>
                    <a:pt x="3467" y="4815"/>
                  </a:cubicBezTo>
                  <a:cubicBezTo>
                    <a:pt x="3464" y="4815"/>
                    <a:pt x="3462" y="4816"/>
                    <a:pt x="3460" y="4816"/>
                  </a:cubicBezTo>
                  <a:cubicBezTo>
                    <a:pt x="3445" y="4823"/>
                    <a:pt x="3451" y="4845"/>
                    <a:pt x="3460" y="4870"/>
                  </a:cubicBezTo>
                  <a:cubicBezTo>
                    <a:pt x="3480" y="4893"/>
                    <a:pt x="3483" y="4905"/>
                    <a:pt x="3474" y="4905"/>
                  </a:cubicBezTo>
                  <a:cubicBezTo>
                    <a:pt x="3466" y="4905"/>
                    <a:pt x="3451" y="4897"/>
                    <a:pt x="3429" y="4882"/>
                  </a:cubicBezTo>
                  <a:cubicBezTo>
                    <a:pt x="3396" y="4857"/>
                    <a:pt x="3372" y="4846"/>
                    <a:pt x="3352" y="4846"/>
                  </a:cubicBezTo>
                  <a:cubicBezTo>
                    <a:pt x="3327" y="4846"/>
                    <a:pt x="3309" y="4864"/>
                    <a:pt x="3288" y="4898"/>
                  </a:cubicBezTo>
                  <a:cubicBezTo>
                    <a:pt x="3259" y="4934"/>
                    <a:pt x="3230" y="4954"/>
                    <a:pt x="3217" y="4954"/>
                  </a:cubicBezTo>
                  <a:cubicBezTo>
                    <a:pt x="3206" y="4954"/>
                    <a:pt x="3205" y="4941"/>
                    <a:pt x="3222" y="4913"/>
                  </a:cubicBezTo>
                  <a:cubicBezTo>
                    <a:pt x="3235" y="4882"/>
                    <a:pt x="3240" y="4868"/>
                    <a:pt x="3237" y="4868"/>
                  </a:cubicBezTo>
                  <a:lnTo>
                    <a:pt x="3237" y="4868"/>
                  </a:lnTo>
                  <a:cubicBezTo>
                    <a:pt x="3235" y="4868"/>
                    <a:pt x="3228" y="4876"/>
                    <a:pt x="3216" y="4892"/>
                  </a:cubicBezTo>
                  <a:cubicBezTo>
                    <a:pt x="3185" y="4898"/>
                    <a:pt x="3150" y="4907"/>
                    <a:pt x="3134" y="4910"/>
                  </a:cubicBezTo>
                  <a:cubicBezTo>
                    <a:pt x="3119" y="4913"/>
                    <a:pt x="3106" y="4942"/>
                    <a:pt x="3109" y="4967"/>
                  </a:cubicBezTo>
                  <a:cubicBezTo>
                    <a:pt x="3095" y="4940"/>
                    <a:pt x="3076" y="4922"/>
                    <a:pt x="3058" y="4922"/>
                  </a:cubicBezTo>
                  <a:cubicBezTo>
                    <a:pt x="3045" y="4922"/>
                    <a:pt x="3032" y="4932"/>
                    <a:pt x="3022" y="4954"/>
                  </a:cubicBezTo>
                  <a:lnTo>
                    <a:pt x="2987" y="4960"/>
                  </a:lnTo>
                  <a:cubicBezTo>
                    <a:pt x="2972" y="4960"/>
                    <a:pt x="2972" y="4960"/>
                    <a:pt x="2956" y="4989"/>
                  </a:cubicBezTo>
                  <a:cubicBezTo>
                    <a:pt x="2952" y="4998"/>
                    <a:pt x="2946" y="5002"/>
                    <a:pt x="2941" y="5002"/>
                  </a:cubicBezTo>
                  <a:cubicBezTo>
                    <a:pt x="2929" y="5002"/>
                    <a:pt x="2915" y="4987"/>
                    <a:pt x="2903" y="4970"/>
                  </a:cubicBezTo>
                  <a:cubicBezTo>
                    <a:pt x="2889" y="4954"/>
                    <a:pt x="2876" y="4937"/>
                    <a:pt x="2869" y="4937"/>
                  </a:cubicBezTo>
                  <a:cubicBezTo>
                    <a:pt x="2867" y="4937"/>
                    <a:pt x="2865" y="4941"/>
                    <a:pt x="2865" y="4948"/>
                  </a:cubicBezTo>
                  <a:cubicBezTo>
                    <a:pt x="2868" y="4973"/>
                    <a:pt x="2837" y="5001"/>
                    <a:pt x="2821" y="5026"/>
                  </a:cubicBezTo>
                  <a:cubicBezTo>
                    <a:pt x="2816" y="5034"/>
                    <a:pt x="2811" y="5037"/>
                    <a:pt x="2807" y="5037"/>
                  </a:cubicBezTo>
                  <a:cubicBezTo>
                    <a:pt x="2797" y="5037"/>
                    <a:pt x="2791" y="5021"/>
                    <a:pt x="2802" y="5001"/>
                  </a:cubicBezTo>
                  <a:cubicBezTo>
                    <a:pt x="2799" y="4976"/>
                    <a:pt x="2799" y="4976"/>
                    <a:pt x="2765" y="4954"/>
                  </a:cubicBezTo>
                  <a:cubicBezTo>
                    <a:pt x="2749" y="4954"/>
                    <a:pt x="2715" y="4954"/>
                    <a:pt x="2715" y="4979"/>
                  </a:cubicBezTo>
                  <a:cubicBezTo>
                    <a:pt x="2715" y="4993"/>
                    <a:pt x="2689" y="5000"/>
                    <a:pt x="2661" y="5000"/>
                  </a:cubicBezTo>
                  <a:cubicBezTo>
                    <a:pt x="2633" y="5000"/>
                    <a:pt x="2603" y="4993"/>
                    <a:pt x="2595" y="4979"/>
                  </a:cubicBezTo>
                  <a:lnTo>
                    <a:pt x="2561" y="4976"/>
                  </a:lnTo>
                  <a:cubicBezTo>
                    <a:pt x="2546" y="4976"/>
                    <a:pt x="2529" y="4998"/>
                    <a:pt x="2511" y="4998"/>
                  </a:cubicBezTo>
                  <a:cubicBezTo>
                    <a:pt x="2510" y="4998"/>
                    <a:pt x="2509" y="4998"/>
                    <a:pt x="2508" y="4998"/>
                  </a:cubicBezTo>
                  <a:cubicBezTo>
                    <a:pt x="2508" y="4998"/>
                    <a:pt x="2492" y="4998"/>
                    <a:pt x="2473" y="5023"/>
                  </a:cubicBezTo>
                  <a:cubicBezTo>
                    <a:pt x="2454" y="5020"/>
                    <a:pt x="2436" y="5020"/>
                    <a:pt x="2439" y="4995"/>
                  </a:cubicBezTo>
                  <a:lnTo>
                    <a:pt x="2439" y="4995"/>
                  </a:lnTo>
                  <a:cubicBezTo>
                    <a:pt x="2428" y="5020"/>
                    <a:pt x="2423" y="5032"/>
                    <a:pt x="2418" y="5032"/>
                  </a:cubicBezTo>
                  <a:cubicBezTo>
                    <a:pt x="2414" y="5032"/>
                    <a:pt x="2411" y="5019"/>
                    <a:pt x="2404" y="4992"/>
                  </a:cubicBezTo>
                  <a:cubicBezTo>
                    <a:pt x="2408" y="4966"/>
                    <a:pt x="2409" y="4954"/>
                    <a:pt x="2407" y="4954"/>
                  </a:cubicBezTo>
                  <a:lnTo>
                    <a:pt x="2407" y="4954"/>
                  </a:lnTo>
                  <a:cubicBezTo>
                    <a:pt x="2405" y="4954"/>
                    <a:pt x="2399" y="4966"/>
                    <a:pt x="2389" y="4989"/>
                  </a:cubicBezTo>
                  <a:cubicBezTo>
                    <a:pt x="2378" y="4999"/>
                    <a:pt x="2373" y="5005"/>
                    <a:pt x="2368" y="5005"/>
                  </a:cubicBezTo>
                  <a:cubicBezTo>
                    <a:pt x="2364" y="5005"/>
                    <a:pt x="2361" y="4999"/>
                    <a:pt x="2354" y="4986"/>
                  </a:cubicBezTo>
                  <a:cubicBezTo>
                    <a:pt x="2356" y="4972"/>
                    <a:pt x="2352" y="4965"/>
                    <a:pt x="2348" y="4965"/>
                  </a:cubicBezTo>
                  <a:cubicBezTo>
                    <a:pt x="2344" y="4965"/>
                    <a:pt x="2340" y="4971"/>
                    <a:pt x="2339" y="4982"/>
                  </a:cubicBezTo>
                  <a:cubicBezTo>
                    <a:pt x="2324" y="5009"/>
                    <a:pt x="2300" y="5026"/>
                    <a:pt x="2282" y="5026"/>
                  </a:cubicBezTo>
                  <a:cubicBezTo>
                    <a:pt x="2269" y="5026"/>
                    <a:pt x="2261" y="5016"/>
                    <a:pt x="2263" y="4995"/>
                  </a:cubicBezTo>
                  <a:cubicBezTo>
                    <a:pt x="2263" y="4995"/>
                    <a:pt x="2263" y="4995"/>
                    <a:pt x="2261" y="4995"/>
                  </a:cubicBezTo>
                  <a:cubicBezTo>
                    <a:pt x="2256" y="4995"/>
                    <a:pt x="2243" y="4997"/>
                    <a:pt x="2226" y="5014"/>
                  </a:cubicBezTo>
                  <a:cubicBezTo>
                    <a:pt x="2213" y="5037"/>
                    <a:pt x="2206" y="5049"/>
                    <a:pt x="2204" y="5049"/>
                  </a:cubicBezTo>
                  <a:cubicBezTo>
                    <a:pt x="2201" y="5049"/>
                    <a:pt x="2202" y="5036"/>
                    <a:pt x="2207" y="5011"/>
                  </a:cubicBezTo>
                  <a:cubicBezTo>
                    <a:pt x="2204" y="4983"/>
                    <a:pt x="2198" y="4969"/>
                    <a:pt x="2189" y="4969"/>
                  </a:cubicBezTo>
                  <a:cubicBezTo>
                    <a:pt x="2181" y="4969"/>
                    <a:pt x="2170" y="4980"/>
                    <a:pt x="2157" y="5001"/>
                  </a:cubicBezTo>
                  <a:cubicBezTo>
                    <a:pt x="2152" y="5006"/>
                    <a:pt x="2147" y="5008"/>
                    <a:pt x="2142" y="5008"/>
                  </a:cubicBezTo>
                  <a:cubicBezTo>
                    <a:pt x="2133" y="5008"/>
                    <a:pt x="2124" y="5002"/>
                    <a:pt x="2122" y="4992"/>
                  </a:cubicBezTo>
                  <a:cubicBezTo>
                    <a:pt x="2103" y="4968"/>
                    <a:pt x="2053" y="4937"/>
                    <a:pt x="2024" y="4937"/>
                  </a:cubicBezTo>
                  <a:cubicBezTo>
                    <a:pt x="2011" y="4937"/>
                    <a:pt x="2002" y="4944"/>
                    <a:pt x="2003" y="4960"/>
                  </a:cubicBezTo>
                  <a:lnTo>
                    <a:pt x="1969" y="4951"/>
                  </a:lnTo>
                  <a:cubicBezTo>
                    <a:pt x="1952" y="4931"/>
                    <a:pt x="1940" y="4920"/>
                    <a:pt x="1926" y="4920"/>
                  </a:cubicBezTo>
                  <a:cubicBezTo>
                    <a:pt x="1919" y="4920"/>
                    <a:pt x="1912" y="4923"/>
                    <a:pt x="1903" y="4929"/>
                  </a:cubicBezTo>
                  <a:lnTo>
                    <a:pt x="1878" y="4948"/>
                  </a:lnTo>
                  <a:cubicBezTo>
                    <a:pt x="1887" y="4923"/>
                    <a:pt x="1878" y="4895"/>
                    <a:pt x="1862" y="4888"/>
                  </a:cubicBezTo>
                  <a:cubicBezTo>
                    <a:pt x="1857" y="4886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4"/>
                  </a:cubicBezTo>
                  <a:cubicBezTo>
                    <a:pt x="1843" y="4923"/>
                    <a:pt x="1838" y="4928"/>
                    <a:pt x="1831" y="4928"/>
                  </a:cubicBezTo>
                  <a:cubicBezTo>
                    <a:pt x="1825" y="4928"/>
                    <a:pt x="1818" y="4925"/>
                    <a:pt x="1812" y="4923"/>
                  </a:cubicBezTo>
                  <a:cubicBezTo>
                    <a:pt x="1796" y="4917"/>
                    <a:pt x="1787" y="4885"/>
                    <a:pt x="1796" y="4863"/>
                  </a:cubicBezTo>
                  <a:lnTo>
                    <a:pt x="1781" y="4857"/>
                  </a:lnTo>
                  <a:cubicBezTo>
                    <a:pt x="1771" y="4882"/>
                    <a:pt x="1762" y="4892"/>
                    <a:pt x="1757" y="4892"/>
                  </a:cubicBezTo>
                  <a:cubicBezTo>
                    <a:pt x="1752" y="4892"/>
                    <a:pt x="1751" y="4884"/>
                    <a:pt x="1756" y="4873"/>
                  </a:cubicBezTo>
                  <a:cubicBezTo>
                    <a:pt x="1749" y="4854"/>
                    <a:pt x="1737" y="4835"/>
                    <a:pt x="1718" y="4829"/>
                  </a:cubicBezTo>
                  <a:cubicBezTo>
                    <a:pt x="1714" y="4836"/>
                    <a:pt x="1711" y="4839"/>
                    <a:pt x="1710" y="4839"/>
                  </a:cubicBezTo>
                  <a:cubicBezTo>
                    <a:pt x="1706" y="4839"/>
                    <a:pt x="1707" y="4828"/>
                    <a:pt x="1714" y="4828"/>
                  </a:cubicBezTo>
                  <a:cubicBezTo>
                    <a:pt x="1715" y="4828"/>
                    <a:pt x="1717" y="4828"/>
                    <a:pt x="1718" y="4829"/>
                  </a:cubicBezTo>
                  <a:lnTo>
                    <a:pt x="1727" y="4807"/>
                  </a:lnTo>
                  <a:cubicBezTo>
                    <a:pt x="1725" y="4796"/>
                    <a:pt x="1723" y="4792"/>
                    <a:pt x="1720" y="4792"/>
                  </a:cubicBezTo>
                  <a:cubicBezTo>
                    <a:pt x="1715" y="4792"/>
                    <a:pt x="1709" y="4808"/>
                    <a:pt x="1702" y="4823"/>
                  </a:cubicBezTo>
                  <a:cubicBezTo>
                    <a:pt x="1702" y="4823"/>
                    <a:pt x="1687" y="4813"/>
                    <a:pt x="1671" y="4807"/>
                  </a:cubicBezTo>
                  <a:cubicBezTo>
                    <a:pt x="1664" y="4804"/>
                    <a:pt x="1657" y="4801"/>
                    <a:pt x="1651" y="4801"/>
                  </a:cubicBezTo>
                  <a:cubicBezTo>
                    <a:pt x="1645" y="4801"/>
                    <a:pt x="1641" y="4806"/>
                    <a:pt x="1643" y="4823"/>
                  </a:cubicBezTo>
                  <a:cubicBezTo>
                    <a:pt x="1635" y="4842"/>
                    <a:pt x="1624" y="4861"/>
                    <a:pt x="1611" y="4861"/>
                  </a:cubicBezTo>
                  <a:cubicBezTo>
                    <a:pt x="1609" y="4861"/>
                    <a:pt x="1607" y="4861"/>
                    <a:pt x="1605" y="4860"/>
                  </a:cubicBezTo>
                  <a:cubicBezTo>
                    <a:pt x="1603" y="4866"/>
                    <a:pt x="1600" y="4868"/>
                    <a:pt x="1599" y="4868"/>
                  </a:cubicBezTo>
                  <a:cubicBezTo>
                    <a:pt x="1595" y="4868"/>
                    <a:pt x="1594" y="4858"/>
                    <a:pt x="1600" y="4858"/>
                  </a:cubicBezTo>
                  <a:cubicBezTo>
                    <a:pt x="1601" y="4858"/>
                    <a:pt x="1603" y="4859"/>
                    <a:pt x="1605" y="4860"/>
                  </a:cubicBezTo>
                  <a:cubicBezTo>
                    <a:pt x="1618" y="4838"/>
                    <a:pt x="1627" y="4813"/>
                    <a:pt x="1611" y="4807"/>
                  </a:cubicBezTo>
                  <a:cubicBezTo>
                    <a:pt x="1596" y="4798"/>
                    <a:pt x="1608" y="4776"/>
                    <a:pt x="1608" y="4776"/>
                  </a:cubicBezTo>
                  <a:cubicBezTo>
                    <a:pt x="1635" y="4749"/>
                    <a:pt x="1607" y="4738"/>
                    <a:pt x="1579" y="4738"/>
                  </a:cubicBezTo>
                  <a:cubicBezTo>
                    <a:pt x="1567" y="4738"/>
                    <a:pt x="1554" y="4740"/>
                    <a:pt x="1546" y="4744"/>
                  </a:cubicBezTo>
                  <a:cubicBezTo>
                    <a:pt x="1524" y="4756"/>
                    <a:pt x="1509" y="4762"/>
                    <a:pt x="1499" y="4762"/>
                  </a:cubicBezTo>
                  <a:cubicBezTo>
                    <a:pt x="1483" y="4762"/>
                    <a:pt x="1483" y="4747"/>
                    <a:pt x="1499" y="4719"/>
                  </a:cubicBezTo>
                  <a:cubicBezTo>
                    <a:pt x="1507" y="4704"/>
                    <a:pt x="1507" y="4697"/>
                    <a:pt x="1499" y="4697"/>
                  </a:cubicBezTo>
                  <a:cubicBezTo>
                    <a:pt x="1486" y="4697"/>
                    <a:pt x="1452" y="4720"/>
                    <a:pt x="1417" y="4757"/>
                  </a:cubicBezTo>
                  <a:lnTo>
                    <a:pt x="1361" y="4813"/>
                  </a:lnTo>
                  <a:lnTo>
                    <a:pt x="1402" y="4747"/>
                  </a:lnTo>
                  <a:cubicBezTo>
                    <a:pt x="1429" y="4678"/>
                    <a:pt x="1436" y="4660"/>
                    <a:pt x="1412" y="4660"/>
                  </a:cubicBezTo>
                  <a:cubicBezTo>
                    <a:pt x="1402" y="4660"/>
                    <a:pt x="1387" y="4662"/>
                    <a:pt x="1367" y="4666"/>
                  </a:cubicBezTo>
                  <a:cubicBezTo>
                    <a:pt x="1355" y="4667"/>
                    <a:pt x="1346" y="4667"/>
                    <a:pt x="1340" y="4667"/>
                  </a:cubicBezTo>
                  <a:cubicBezTo>
                    <a:pt x="1324" y="4667"/>
                    <a:pt x="1327" y="4663"/>
                    <a:pt x="1339" y="4647"/>
                  </a:cubicBezTo>
                  <a:cubicBezTo>
                    <a:pt x="1351" y="4628"/>
                    <a:pt x="1336" y="4619"/>
                    <a:pt x="1295" y="4588"/>
                  </a:cubicBezTo>
                  <a:cubicBezTo>
                    <a:pt x="1268" y="4567"/>
                    <a:pt x="1254" y="4555"/>
                    <a:pt x="1242" y="4555"/>
                  </a:cubicBezTo>
                  <a:cubicBezTo>
                    <a:pt x="1236" y="4555"/>
                    <a:pt x="1231" y="4558"/>
                    <a:pt x="1226" y="4566"/>
                  </a:cubicBezTo>
                  <a:lnTo>
                    <a:pt x="1198" y="4544"/>
                  </a:lnTo>
                  <a:cubicBezTo>
                    <a:pt x="1207" y="4518"/>
                    <a:pt x="1201" y="4506"/>
                    <a:pt x="1189" y="4506"/>
                  </a:cubicBezTo>
                  <a:cubicBezTo>
                    <a:pt x="1178" y="4506"/>
                    <a:pt x="1163" y="4517"/>
                    <a:pt x="1154" y="4541"/>
                  </a:cubicBezTo>
                  <a:lnTo>
                    <a:pt x="1126" y="4522"/>
                  </a:lnTo>
                  <a:lnTo>
                    <a:pt x="1141" y="4500"/>
                  </a:lnTo>
                  <a:cubicBezTo>
                    <a:pt x="1157" y="4481"/>
                    <a:pt x="1132" y="4459"/>
                    <a:pt x="1032" y="4365"/>
                  </a:cubicBezTo>
                  <a:cubicBezTo>
                    <a:pt x="954" y="4288"/>
                    <a:pt x="928" y="4255"/>
                    <a:pt x="905" y="4255"/>
                  </a:cubicBezTo>
                  <a:cubicBezTo>
                    <a:pt x="896" y="4255"/>
                    <a:pt x="887" y="4261"/>
                    <a:pt x="875" y="4271"/>
                  </a:cubicBezTo>
                  <a:cubicBezTo>
                    <a:pt x="859" y="4278"/>
                    <a:pt x="847" y="4281"/>
                    <a:pt x="839" y="4281"/>
                  </a:cubicBezTo>
                  <a:cubicBezTo>
                    <a:pt x="822" y="4281"/>
                    <a:pt x="824" y="4267"/>
                    <a:pt x="850" y="4246"/>
                  </a:cubicBezTo>
                  <a:cubicBezTo>
                    <a:pt x="867" y="4231"/>
                    <a:pt x="875" y="4210"/>
                    <a:pt x="868" y="4210"/>
                  </a:cubicBezTo>
                  <a:cubicBezTo>
                    <a:pt x="866" y="4210"/>
                    <a:pt x="863" y="4211"/>
                    <a:pt x="859" y="4215"/>
                  </a:cubicBezTo>
                  <a:cubicBezTo>
                    <a:pt x="847" y="4202"/>
                    <a:pt x="841" y="4180"/>
                    <a:pt x="844" y="4161"/>
                  </a:cubicBezTo>
                  <a:cubicBezTo>
                    <a:pt x="850" y="4111"/>
                    <a:pt x="838" y="4096"/>
                    <a:pt x="824" y="4096"/>
                  </a:cubicBezTo>
                  <a:cubicBezTo>
                    <a:pt x="817" y="4096"/>
                    <a:pt x="809" y="4100"/>
                    <a:pt x="803" y="4105"/>
                  </a:cubicBezTo>
                  <a:cubicBezTo>
                    <a:pt x="791" y="4121"/>
                    <a:pt x="786" y="4128"/>
                    <a:pt x="784" y="4128"/>
                  </a:cubicBezTo>
                  <a:cubicBezTo>
                    <a:pt x="780" y="4128"/>
                    <a:pt x="788" y="4109"/>
                    <a:pt x="794" y="4089"/>
                  </a:cubicBezTo>
                  <a:cubicBezTo>
                    <a:pt x="801" y="4067"/>
                    <a:pt x="809" y="4044"/>
                    <a:pt x="802" y="4044"/>
                  </a:cubicBezTo>
                  <a:cubicBezTo>
                    <a:pt x="800" y="4044"/>
                    <a:pt x="797" y="4045"/>
                    <a:pt x="794" y="4049"/>
                  </a:cubicBezTo>
                  <a:cubicBezTo>
                    <a:pt x="762" y="4049"/>
                    <a:pt x="678" y="3980"/>
                    <a:pt x="725" y="3951"/>
                  </a:cubicBezTo>
                  <a:lnTo>
                    <a:pt x="706" y="3920"/>
                  </a:lnTo>
                  <a:cubicBezTo>
                    <a:pt x="702" y="3923"/>
                    <a:pt x="698" y="3924"/>
                    <a:pt x="694" y="3924"/>
                  </a:cubicBezTo>
                  <a:cubicBezTo>
                    <a:pt x="678" y="3924"/>
                    <a:pt x="665" y="3899"/>
                    <a:pt x="649" y="3876"/>
                  </a:cubicBezTo>
                  <a:cubicBezTo>
                    <a:pt x="631" y="3845"/>
                    <a:pt x="624" y="3829"/>
                    <a:pt x="646" y="3820"/>
                  </a:cubicBezTo>
                  <a:cubicBezTo>
                    <a:pt x="674" y="3820"/>
                    <a:pt x="668" y="3807"/>
                    <a:pt x="627" y="3788"/>
                  </a:cubicBezTo>
                  <a:cubicBezTo>
                    <a:pt x="618" y="3776"/>
                    <a:pt x="568" y="3782"/>
                    <a:pt x="559" y="3767"/>
                  </a:cubicBezTo>
                  <a:cubicBezTo>
                    <a:pt x="550" y="3771"/>
                    <a:pt x="542" y="3773"/>
                    <a:pt x="533" y="3773"/>
                  </a:cubicBezTo>
                  <a:cubicBezTo>
                    <a:pt x="518" y="3773"/>
                    <a:pt x="505" y="3767"/>
                    <a:pt x="499" y="3757"/>
                  </a:cubicBezTo>
                  <a:lnTo>
                    <a:pt x="521" y="3748"/>
                  </a:lnTo>
                  <a:lnTo>
                    <a:pt x="568" y="3723"/>
                  </a:lnTo>
                  <a:cubicBezTo>
                    <a:pt x="561" y="3711"/>
                    <a:pt x="556" y="3699"/>
                    <a:pt x="544" y="3699"/>
                  </a:cubicBezTo>
                  <a:cubicBezTo>
                    <a:pt x="540" y="3699"/>
                    <a:pt x="536" y="3701"/>
                    <a:pt x="530" y="3704"/>
                  </a:cubicBezTo>
                  <a:cubicBezTo>
                    <a:pt x="546" y="3676"/>
                    <a:pt x="537" y="3660"/>
                    <a:pt x="524" y="3629"/>
                  </a:cubicBezTo>
                  <a:cubicBezTo>
                    <a:pt x="508" y="3597"/>
                    <a:pt x="493" y="3569"/>
                    <a:pt x="464" y="3560"/>
                  </a:cubicBezTo>
                  <a:cubicBezTo>
                    <a:pt x="505" y="3525"/>
                    <a:pt x="474" y="3431"/>
                    <a:pt x="421" y="3428"/>
                  </a:cubicBezTo>
                  <a:cubicBezTo>
                    <a:pt x="416" y="3430"/>
                    <a:pt x="412" y="3431"/>
                    <a:pt x="409" y="3431"/>
                  </a:cubicBezTo>
                  <a:cubicBezTo>
                    <a:pt x="394" y="3431"/>
                    <a:pt x="393" y="3415"/>
                    <a:pt x="408" y="3397"/>
                  </a:cubicBezTo>
                  <a:cubicBezTo>
                    <a:pt x="427" y="3372"/>
                    <a:pt x="424" y="3372"/>
                    <a:pt x="396" y="3362"/>
                  </a:cubicBezTo>
                  <a:cubicBezTo>
                    <a:pt x="367" y="3353"/>
                    <a:pt x="389" y="3328"/>
                    <a:pt x="408" y="3306"/>
                  </a:cubicBezTo>
                  <a:cubicBezTo>
                    <a:pt x="452" y="3275"/>
                    <a:pt x="449" y="3259"/>
                    <a:pt x="421" y="3249"/>
                  </a:cubicBezTo>
                  <a:cubicBezTo>
                    <a:pt x="399" y="3231"/>
                    <a:pt x="383" y="3202"/>
                    <a:pt x="377" y="3171"/>
                  </a:cubicBezTo>
                  <a:cubicBezTo>
                    <a:pt x="354" y="3152"/>
                    <a:pt x="346" y="3139"/>
                    <a:pt x="336" y="3139"/>
                  </a:cubicBezTo>
                  <a:cubicBezTo>
                    <a:pt x="331" y="3139"/>
                    <a:pt x="325" y="3142"/>
                    <a:pt x="317" y="3149"/>
                  </a:cubicBezTo>
                  <a:cubicBezTo>
                    <a:pt x="302" y="3149"/>
                    <a:pt x="283" y="3149"/>
                    <a:pt x="267" y="3140"/>
                  </a:cubicBezTo>
                  <a:cubicBezTo>
                    <a:pt x="248" y="3121"/>
                    <a:pt x="250" y="3112"/>
                    <a:pt x="255" y="3112"/>
                  </a:cubicBezTo>
                  <a:cubicBezTo>
                    <a:pt x="258" y="3112"/>
                    <a:pt x="263" y="3116"/>
                    <a:pt x="264" y="3124"/>
                  </a:cubicBezTo>
                  <a:cubicBezTo>
                    <a:pt x="276" y="3135"/>
                    <a:pt x="283" y="3139"/>
                    <a:pt x="288" y="3139"/>
                  </a:cubicBezTo>
                  <a:cubicBezTo>
                    <a:pt x="297" y="3139"/>
                    <a:pt x="301" y="3128"/>
                    <a:pt x="314" y="3115"/>
                  </a:cubicBezTo>
                  <a:cubicBezTo>
                    <a:pt x="330" y="3093"/>
                    <a:pt x="336" y="3065"/>
                    <a:pt x="330" y="3039"/>
                  </a:cubicBezTo>
                  <a:lnTo>
                    <a:pt x="317" y="2971"/>
                  </a:lnTo>
                  <a:cubicBezTo>
                    <a:pt x="336" y="2917"/>
                    <a:pt x="333" y="2902"/>
                    <a:pt x="311" y="2902"/>
                  </a:cubicBezTo>
                  <a:lnTo>
                    <a:pt x="286" y="2905"/>
                  </a:lnTo>
                  <a:cubicBezTo>
                    <a:pt x="333" y="2883"/>
                    <a:pt x="327" y="2695"/>
                    <a:pt x="276" y="2676"/>
                  </a:cubicBezTo>
                  <a:lnTo>
                    <a:pt x="302" y="2676"/>
                  </a:lnTo>
                  <a:cubicBezTo>
                    <a:pt x="327" y="2676"/>
                    <a:pt x="327" y="2660"/>
                    <a:pt x="330" y="2626"/>
                  </a:cubicBezTo>
                  <a:cubicBezTo>
                    <a:pt x="320" y="2579"/>
                    <a:pt x="314" y="2535"/>
                    <a:pt x="311" y="2488"/>
                  </a:cubicBezTo>
                  <a:cubicBezTo>
                    <a:pt x="314" y="2416"/>
                    <a:pt x="327" y="2366"/>
                    <a:pt x="302" y="2363"/>
                  </a:cubicBezTo>
                  <a:cubicBezTo>
                    <a:pt x="304" y="2352"/>
                    <a:pt x="304" y="2348"/>
                    <a:pt x="313" y="2348"/>
                  </a:cubicBezTo>
                  <a:cubicBezTo>
                    <a:pt x="317" y="2348"/>
                    <a:pt x="322" y="2349"/>
                    <a:pt x="330" y="2350"/>
                  </a:cubicBezTo>
                  <a:cubicBezTo>
                    <a:pt x="337" y="2356"/>
                    <a:pt x="342" y="2359"/>
                    <a:pt x="346" y="2359"/>
                  </a:cubicBezTo>
                  <a:cubicBezTo>
                    <a:pt x="354" y="2359"/>
                    <a:pt x="356" y="2347"/>
                    <a:pt x="358" y="2334"/>
                  </a:cubicBezTo>
                  <a:cubicBezTo>
                    <a:pt x="361" y="2319"/>
                    <a:pt x="336" y="2316"/>
                    <a:pt x="311" y="2312"/>
                  </a:cubicBezTo>
                  <a:cubicBezTo>
                    <a:pt x="286" y="2306"/>
                    <a:pt x="289" y="2290"/>
                    <a:pt x="317" y="2259"/>
                  </a:cubicBezTo>
                  <a:cubicBezTo>
                    <a:pt x="349" y="2222"/>
                    <a:pt x="361" y="2171"/>
                    <a:pt x="349" y="2121"/>
                  </a:cubicBezTo>
                  <a:cubicBezTo>
                    <a:pt x="351" y="2108"/>
                    <a:pt x="356" y="2095"/>
                    <a:pt x="373" y="2095"/>
                  </a:cubicBezTo>
                  <a:cubicBezTo>
                    <a:pt x="376" y="2095"/>
                    <a:pt x="379" y="2095"/>
                    <a:pt x="383" y="2096"/>
                  </a:cubicBezTo>
                  <a:cubicBezTo>
                    <a:pt x="411" y="2084"/>
                    <a:pt x="443" y="2059"/>
                    <a:pt x="405" y="2012"/>
                  </a:cubicBezTo>
                  <a:cubicBezTo>
                    <a:pt x="407" y="2002"/>
                    <a:pt x="408" y="1998"/>
                    <a:pt x="414" y="1998"/>
                  </a:cubicBezTo>
                  <a:cubicBezTo>
                    <a:pt x="417" y="1998"/>
                    <a:pt x="423" y="2000"/>
                    <a:pt x="433" y="2002"/>
                  </a:cubicBezTo>
                  <a:cubicBezTo>
                    <a:pt x="461" y="1993"/>
                    <a:pt x="486" y="2002"/>
                    <a:pt x="443" y="1971"/>
                  </a:cubicBezTo>
                  <a:cubicBezTo>
                    <a:pt x="433" y="1927"/>
                    <a:pt x="449" y="1883"/>
                    <a:pt x="486" y="1858"/>
                  </a:cubicBezTo>
                  <a:cubicBezTo>
                    <a:pt x="493" y="1842"/>
                    <a:pt x="499" y="1827"/>
                    <a:pt x="474" y="1817"/>
                  </a:cubicBezTo>
                  <a:lnTo>
                    <a:pt x="452" y="1808"/>
                  </a:lnTo>
                  <a:lnTo>
                    <a:pt x="452" y="1808"/>
                  </a:lnTo>
                  <a:cubicBezTo>
                    <a:pt x="464" y="1809"/>
                    <a:pt x="473" y="1809"/>
                    <a:pt x="480" y="1809"/>
                  </a:cubicBezTo>
                  <a:cubicBezTo>
                    <a:pt x="502" y="1809"/>
                    <a:pt x="494" y="1803"/>
                    <a:pt x="464" y="1773"/>
                  </a:cubicBezTo>
                  <a:cubicBezTo>
                    <a:pt x="445" y="1766"/>
                    <a:pt x="444" y="1755"/>
                    <a:pt x="457" y="1755"/>
                  </a:cubicBezTo>
                  <a:cubicBezTo>
                    <a:pt x="461" y="1755"/>
                    <a:pt x="465" y="1756"/>
                    <a:pt x="471" y="1758"/>
                  </a:cubicBezTo>
                  <a:cubicBezTo>
                    <a:pt x="483" y="1758"/>
                    <a:pt x="499" y="1748"/>
                    <a:pt x="508" y="1736"/>
                  </a:cubicBezTo>
                  <a:cubicBezTo>
                    <a:pt x="524" y="1673"/>
                    <a:pt x="543" y="1614"/>
                    <a:pt x="571" y="1554"/>
                  </a:cubicBezTo>
                  <a:cubicBezTo>
                    <a:pt x="643" y="1435"/>
                    <a:pt x="671" y="1391"/>
                    <a:pt x="649" y="1379"/>
                  </a:cubicBezTo>
                  <a:cubicBezTo>
                    <a:pt x="637" y="1350"/>
                    <a:pt x="637" y="1347"/>
                    <a:pt x="668" y="1347"/>
                  </a:cubicBezTo>
                  <a:cubicBezTo>
                    <a:pt x="690" y="1347"/>
                    <a:pt x="709" y="1338"/>
                    <a:pt x="718" y="1319"/>
                  </a:cubicBezTo>
                  <a:cubicBezTo>
                    <a:pt x="727" y="1310"/>
                    <a:pt x="734" y="1300"/>
                    <a:pt x="745" y="1300"/>
                  </a:cubicBezTo>
                  <a:cubicBezTo>
                    <a:pt x="750" y="1300"/>
                    <a:pt x="756" y="1302"/>
                    <a:pt x="762" y="1306"/>
                  </a:cubicBezTo>
                  <a:cubicBezTo>
                    <a:pt x="753" y="1278"/>
                    <a:pt x="753" y="1278"/>
                    <a:pt x="762" y="1266"/>
                  </a:cubicBezTo>
                  <a:cubicBezTo>
                    <a:pt x="767" y="1269"/>
                    <a:pt x="772" y="1271"/>
                    <a:pt x="775" y="1271"/>
                  </a:cubicBezTo>
                  <a:cubicBezTo>
                    <a:pt x="786" y="1271"/>
                    <a:pt x="791" y="1258"/>
                    <a:pt x="784" y="1238"/>
                  </a:cubicBezTo>
                  <a:cubicBezTo>
                    <a:pt x="767" y="1212"/>
                    <a:pt x="759" y="1200"/>
                    <a:pt x="762" y="1200"/>
                  </a:cubicBezTo>
                  <a:lnTo>
                    <a:pt x="762" y="1200"/>
                  </a:lnTo>
                  <a:cubicBezTo>
                    <a:pt x="765" y="1200"/>
                    <a:pt x="775" y="1208"/>
                    <a:pt x="794" y="1222"/>
                  </a:cubicBezTo>
                  <a:cubicBezTo>
                    <a:pt x="798" y="1226"/>
                    <a:pt x="804" y="1227"/>
                    <a:pt x="811" y="1227"/>
                  </a:cubicBezTo>
                  <a:cubicBezTo>
                    <a:pt x="833" y="1227"/>
                    <a:pt x="858" y="1212"/>
                    <a:pt x="834" y="1212"/>
                  </a:cubicBezTo>
                  <a:cubicBezTo>
                    <a:pt x="815" y="1194"/>
                    <a:pt x="834" y="1169"/>
                    <a:pt x="828" y="1140"/>
                  </a:cubicBezTo>
                  <a:cubicBezTo>
                    <a:pt x="836" y="1130"/>
                    <a:pt x="844" y="1122"/>
                    <a:pt x="854" y="1122"/>
                  </a:cubicBezTo>
                  <a:cubicBezTo>
                    <a:pt x="859" y="1122"/>
                    <a:pt x="865" y="1124"/>
                    <a:pt x="872" y="1131"/>
                  </a:cubicBezTo>
                  <a:cubicBezTo>
                    <a:pt x="872" y="1131"/>
                    <a:pt x="873" y="1131"/>
                    <a:pt x="874" y="1131"/>
                  </a:cubicBezTo>
                  <a:cubicBezTo>
                    <a:pt x="905" y="1131"/>
                    <a:pt x="944" y="1052"/>
                    <a:pt x="938" y="1024"/>
                  </a:cubicBezTo>
                  <a:cubicBezTo>
                    <a:pt x="925" y="1012"/>
                    <a:pt x="927" y="1002"/>
                    <a:pt x="935" y="1002"/>
                  </a:cubicBezTo>
                  <a:cubicBezTo>
                    <a:pt x="939" y="1002"/>
                    <a:pt x="944" y="1004"/>
                    <a:pt x="950" y="1009"/>
                  </a:cubicBezTo>
                  <a:cubicBezTo>
                    <a:pt x="956" y="1016"/>
                    <a:pt x="961" y="1018"/>
                    <a:pt x="966" y="1018"/>
                  </a:cubicBezTo>
                  <a:cubicBezTo>
                    <a:pt x="975" y="1018"/>
                    <a:pt x="983" y="1010"/>
                    <a:pt x="991" y="1003"/>
                  </a:cubicBezTo>
                  <a:cubicBezTo>
                    <a:pt x="990" y="991"/>
                    <a:pt x="991" y="987"/>
                    <a:pt x="995" y="987"/>
                  </a:cubicBezTo>
                  <a:cubicBezTo>
                    <a:pt x="1001" y="987"/>
                    <a:pt x="1011" y="997"/>
                    <a:pt x="1022" y="1009"/>
                  </a:cubicBezTo>
                  <a:cubicBezTo>
                    <a:pt x="1024" y="1022"/>
                    <a:pt x="1027" y="1028"/>
                    <a:pt x="1032" y="1028"/>
                  </a:cubicBezTo>
                  <a:cubicBezTo>
                    <a:pt x="1039" y="1028"/>
                    <a:pt x="1050" y="1018"/>
                    <a:pt x="1066" y="1006"/>
                  </a:cubicBezTo>
                  <a:cubicBezTo>
                    <a:pt x="1060" y="974"/>
                    <a:pt x="1113" y="930"/>
                    <a:pt x="1151" y="896"/>
                  </a:cubicBezTo>
                  <a:cubicBezTo>
                    <a:pt x="1217" y="843"/>
                    <a:pt x="1217" y="814"/>
                    <a:pt x="1213" y="752"/>
                  </a:cubicBezTo>
                  <a:lnTo>
                    <a:pt x="1201" y="702"/>
                  </a:lnTo>
                  <a:lnTo>
                    <a:pt x="1229" y="742"/>
                  </a:lnTo>
                  <a:cubicBezTo>
                    <a:pt x="1248" y="761"/>
                    <a:pt x="1267" y="777"/>
                    <a:pt x="1289" y="793"/>
                  </a:cubicBezTo>
                  <a:cubicBezTo>
                    <a:pt x="1301" y="783"/>
                    <a:pt x="1286" y="761"/>
                    <a:pt x="1273" y="742"/>
                  </a:cubicBezTo>
                  <a:cubicBezTo>
                    <a:pt x="1257" y="720"/>
                    <a:pt x="1273" y="711"/>
                    <a:pt x="1314" y="711"/>
                  </a:cubicBezTo>
                  <a:cubicBezTo>
                    <a:pt x="1358" y="711"/>
                    <a:pt x="1373" y="705"/>
                    <a:pt x="1373" y="673"/>
                  </a:cubicBezTo>
                  <a:cubicBezTo>
                    <a:pt x="1385" y="666"/>
                    <a:pt x="1397" y="662"/>
                    <a:pt x="1410" y="662"/>
                  </a:cubicBezTo>
                  <a:cubicBezTo>
                    <a:pt x="1418" y="662"/>
                    <a:pt x="1425" y="663"/>
                    <a:pt x="1433" y="667"/>
                  </a:cubicBezTo>
                  <a:cubicBezTo>
                    <a:pt x="1449" y="658"/>
                    <a:pt x="1449" y="658"/>
                    <a:pt x="1436" y="639"/>
                  </a:cubicBezTo>
                  <a:cubicBezTo>
                    <a:pt x="1427" y="624"/>
                    <a:pt x="1432" y="615"/>
                    <a:pt x="1444" y="615"/>
                  </a:cubicBezTo>
                  <a:cubicBezTo>
                    <a:pt x="1450" y="615"/>
                    <a:pt x="1457" y="616"/>
                    <a:pt x="1464" y="620"/>
                  </a:cubicBezTo>
                  <a:cubicBezTo>
                    <a:pt x="1478" y="632"/>
                    <a:pt x="1492" y="636"/>
                    <a:pt x="1505" y="636"/>
                  </a:cubicBezTo>
                  <a:cubicBezTo>
                    <a:pt x="1529" y="636"/>
                    <a:pt x="1546" y="620"/>
                    <a:pt x="1539" y="608"/>
                  </a:cubicBezTo>
                  <a:cubicBezTo>
                    <a:pt x="1527" y="586"/>
                    <a:pt x="1543" y="576"/>
                    <a:pt x="1558" y="570"/>
                  </a:cubicBezTo>
                  <a:cubicBezTo>
                    <a:pt x="1577" y="564"/>
                    <a:pt x="1593" y="545"/>
                    <a:pt x="1596" y="526"/>
                  </a:cubicBezTo>
                  <a:lnTo>
                    <a:pt x="1627" y="510"/>
                  </a:lnTo>
                  <a:cubicBezTo>
                    <a:pt x="1629" y="509"/>
                    <a:pt x="1631" y="509"/>
                    <a:pt x="1632" y="509"/>
                  </a:cubicBezTo>
                  <a:cubicBezTo>
                    <a:pt x="1641" y="509"/>
                    <a:pt x="1635" y="533"/>
                    <a:pt x="1621" y="539"/>
                  </a:cubicBezTo>
                  <a:lnTo>
                    <a:pt x="1649" y="554"/>
                  </a:lnTo>
                  <a:cubicBezTo>
                    <a:pt x="1680" y="542"/>
                    <a:pt x="1696" y="532"/>
                    <a:pt x="1699" y="504"/>
                  </a:cubicBezTo>
                  <a:cubicBezTo>
                    <a:pt x="1698" y="475"/>
                    <a:pt x="1697" y="461"/>
                    <a:pt x="1699" y="461"/>
                  </a:cubicBezTo>
                  <a:lnTo>
                    <a:pt x="1699" y="461"/>
                  </a:lnTo>
                  <a:cubicBezTo>
                    <a:pt x="1701" y="461"/>
                    <a:pt x="1706" y="472"/>
                    <a:pt x="1715" y="495"/>
                  </a:cubicBezTo>
                  <a:cubicBezTo>
                    <a:pt x="1723" y="510"/>
                    <a:pt x="1735" y="522"/>
                    <a:pt x="1745" y="522"/>
                  </a:cubicBezTo>
                  <a:cubicBezTo>
                    <a:pt x="1751" y="522"/>
                    <a:pt x="1756" y="518"/>
                    <a:pt x="1759" y="507"/>
                  </a:cubicBezTo>
                  <a:cubicBezTo>
                    <a:pt x="1757" y="481"/>
                    <a:pt x="1762" y="472"/>
                    <a:pt x="1769" y="472"/>
                  </a:cubicBezTo>
                  <a:cubicBezTo>
                    <a:pt x="1776" y="472"/>
                    <a:pt x="1785" y="482"/>
                    <a:pt x="1790" y="495"/>
                  </a:cubicBezTo>
                  <a:cubicBezTo>
                    <a:pt x="1792" y="519"/>
                    <a:pt x="1792" y="533"/>
                    <a:pt x="1797" y="533"/>
                  </a:cubicBezTo>
                  <a:cubicBezTo>
                    <a:pt x="1803" y="533"/>
                    <a:pt x="1815" y="515"/>
                    <a:pt x="1840" y="476"/>
                  </a:cubicBezTo>
                  <a:cubicBezTo>
                    <a:pt x="1872" y="467"/>
                    <a:pt x="1928" y="416"/>
                    <a:pt x="1981" y="404"/>
                  </a:cubicBezTo>
                  <a:cubicBezTo>
                    <a:pt x="2021" y="395"/>
                    <a:pt x="2049" y="388"/>
                    <a:pt x="2069" y="388"/>
                  </a:cubicBezTo>
                  <a:cubicBezTo>
                    <a:pt x="2084" y="388"/>
                    <a:pt x="2096" y="392"/>
                    <a:pt x="2107" y="401"/>
                  </a:cubicBezTo>
                  <a:cubicBezTo>
                    <a:pt x="2107" y="402"/>
                    <a:pt x="2107" y="403"/>
                    <a:pt x="2107" y="403"/>
                  </a:cubicBezTo>
                  <a:lnTo>
                    <a:pt x="2107" y="403"/>
                  </a:lnTo>
                  <a:cubicBezTo>
                    <a:pt x="2107" y="374"/>
                    <a:pt x="2125" y="370"/>
                    <a:pt x="2166" y="360"/>
                  </a:cubicBezTo>
                  <a:cubicBezTo>
                    <a:pt x="2176" y="364"/>
                    <a:pt x="2186" y="366"/>
                    <a:pt x="2196" y="366"/>
                  </a:cubicBezTo>
                  <a:cubicBezTo>
                    <a:pt x="2226" y="366"/>
                    <a:pt x="2255" y="348"/>
                    <a:pt x="2266" y="319"/>
                  </a:cubicBezTo>
                  <a:lnTo>
                    <a:pt x="2266" y="319"/>
                  </a:lnTo>
                  <a:lnTo>
                    <a:pt x="2232" y="322"/>
                  </a:lnTo>
                  <a:cubicBezTo>
                    <a:pt x="2226" y="293"/>
                    <a:pt x="2231" y="280"/>
                    <a:pt x="2247" y="280"/>
                  </a:cubicBezTo>
                  <a:cubicBezTo>
                    <a:pt x="2255" y="280"/>
                    <a:pt x="2267" y="284"/>
                    <a:pt x="2282" y="291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298" y="291"/>
                    <a:pt x="2301" y="315"/>
                    <a:pt x="2307" y="338"/>
                  </a:cubicBezTo>
                  <a:cubicBezTo>
                    <a:pt x="2310" y="363"/>
                    <a:pt x="2329" y="385"/>
                    <a:pt x="2348" y="385"/>
                  </a:cubicBezTo>
                  <a:cubicBezTo>
                    <a:pt x="2364" y="382"/>
                    <a:pt x="2379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5" y="329"/>
                    <a:pt x="2414" y="316"/>
                    <a:pt x="2426" y="297"/>
                  </a:cubicBezTo>
                  <a:cubicBezTo>
                    <a:pt x="2423" y="272"/>
                    <a:pt x="2442" y="272"/>
                    <a:pt x="2458" y="272"/>
                  </a:cubicBezTo>
                  <a:cubicBezTo>
                    <a:pt x="2473" y="288"/>
                    <a:pt x="2492" y="294"/>
                    <a:pt x="2513" y="294"/>
                  </a:cubicBezTo>
                  <a:lnTo>
                    <a:pt x="2513" y="294"/>
                  </a:lnTo>
                  <a:cubicBezTo>
                    <a:pt x="2514" y="301"/>
                    <a:pt x="2514" y="310"/>
                    <a:pt x="2514" y="319"/>
                  </a:cubicBezTo>
                  <a:cubicBezTo>
                    <a:pt x="2517" y="338"/>
                    <a:pt x="2523" y="354"/>
                    <a:pt x="2533" y="369"/>
                  </a:cubicBezTo>
                  <a:cubicBezTo>
                    <a:pt x="2552" y="369"/>
                    <a:pt x="2548" y="344"/>
                    <a:pt x="2548" y="344"/>
                  </a:cubicBezTo>
                  <a:cubicBezTo>
                    <a:pt x="2548" y="330"/>
                    <a:pt x="2613" y="324"/>
                    <a:pt x="2695" y="324"/>
                  </a:cubicBezTo>
                  <a:cubicBezTo>
                    <a:pt x="2821" y="324"/>
                    <a:pt x="2987" y="337"/>
                    <a:pt x="3015" y="351"/>
                  </a:cubicBezTo>
                  <a:cubicBezTo>
                    <a:pt x="3034" y="369"/>
                    <a:pt x="3058" y="379"/>
                    <a:pt x="3073" y="379"/>
                  </a:cubicBezTo>
                  <a:cubicBezTo>
                    <a:pt x="3084" y="379"/>
                    <a:pt x="3090" y="374"/>
                    <a:pt x="3084" y="363"/>
                  </a:cubicBezTo>
                  <a:cubicBezTo>
                    <a:pt x="3087" y="354"/>
                    <a:pt x="3098" y="349"/>
                    <a:pt x="3116" y="349"/>
                  </a:cubicBezTo>
                  <a:cubicBezTo>
                    <a:pt x="3151" y="349"/>
                    <a:pt x="3211" y="365"/>
                    <a:pt x="3279" y="385"/>
                  </a:cubicBezTo>
                  <a:cubicBezTo>
                    <a:pt x="3369" y="407"/>
                    <a:pt x="3436" y="435"/>
                    <a:pt x="3467" y="435"/>
                  </a:cubicBezTo>
                  <a:cubicBezTo>
                    <a:pt x="3477" y="435"/>
                    <a:pt x="3483" y="433"/>
                    <a:pt x="3485" y="426"/>
                  </a:cubicBezTo>
                  <a:lnTo>
                    <a:pt x="3536" y="448"/>
                  </a:lnTo>
                  <a:cubicBezTo>
                    <a:pt x="3570" y="457"/>
                    <a:pt x="3611" y="451"/>
                    <a:pt x="3627" y="457"/>
                  </a:cubicBezTo>
                  <a:cubicBezTo>
                    <a:pt x="3637" y="453"/>
                    <a:pt x="3646" y="451"/>
                    <a:pt x="3651" y="451"/>
                  </a:cubicBezTo>
                  <a:cubicBezTo>
                    <a:pt x="3660" y="451"/>
                    <a:pt x="3660" y="457"/>
                    <a:pt x="3642" y="467"/>
                  </a:cubicBezTo>
                  <a:cubicBezTo>
                    <a:pt x="3633" y="489"/>
                    <a:pt x="3623" y="510"/>
                    <a:pt x="3639" y="520"/>
                  </a:cubicBezTo>
                  <a:cubicBezTo>
                    <a:pt x="3646" y="524"/>
                    <a:pt x="3652" y="525"/>
                    <a:pt x="3658" y="525"/>
                  </a:cubicBezTo>
                  <a:cubicBezTo>
                    <a:pt x="3675" y="525"/>
                    <a:pt x="3683" y="508"/>
                    <a:pt x="3692" y="489"/>
                  </a:cubicBezTo>
                  <a:cubicBezTo>
                    <a:pt x="3697" y="477"/>
                    <a:pt x="3705" y="474"/>
                    <a:pt x="3711" y="474"/>
                  </a:cubicBezTo>
                  <a:cubicBezTo>
                    <a:pt x="3717" y="474"/>
                    <a:pt x="3721" y="476"/>
                    <a:pt x="3721" y="476"/>
                  </a:cubicBezTo>
                  <a:cubicBezTo>
                    <a:pt x="3736" y="482"/>
                    <a:pt x="3736" y="482"/>
                    <a:pt x="3724" y="507"/>
                  </a:cubicBezTo>
                  <a:lnTo>
                    <a:pt x="3702" y="551"/>
                  </a:lnTo>
                  <a:lnTo>
                    <a:pt x="3717" y="558"/>
                  </a:lnTo>
                  <a:cubicBezTo>
                    <a:pt x="3724" y="546"/>
                    <a:pt x="3732" y="543"/>
                    <a:pt x="3737" y="543"/>
                  </a:cubicBezTo>
                  <a:cubicBezTo>
                    <a:pt x="3742" y="543"/>
                    <a:pt x="3746" y="545"/>
                    <a:pt x="3746" y="545"/>
                  </a:cubicBezTo>
                  <a:cubicBezTo>
                    <a:pt x="3761" y="551"/>
                    <a:pt x="3761" y="551"/>
                    <a:pt x="3736" y="595"/>
                  </a:cubicBezTo>
                  <a:cubicBezTo>
                    <a:pt x="3724" y="622"/>
                    <a:pt x="3722" y="635"/>
                    <a:pt x="3731" y="635"/>
                  </a:cubicBezTo>
                  <a:cubicBezTo>
                    <a:pt x="3737" y="635"/>
                    <a:pt x="3750" y="627"/>
                    <a:pt x="3768" y="611"/>
                  </a:cubicBezTo>
                  <a:lnTo>
                    <a:pt x="3808" y="608"/>
                  </a:lnTo>
                  <a:lnTo>
                    <a:pt x="3808" y="608"/>
                  </a:lnTo>
                  <a:cubicBezTo>
                    <a:pt x="3804" y="632"/>
                    <a:pt x="3813" y="640"/>
                    <a:pt x="3827" y="640"/>
                  </a:cubicBezTo>
                  <a:cubicBezTo>
                    <a:pt x="3844" y="640"/>
                    <a:pt x="3867" y="630"/>
                    <a:pt x="3883" y="623"/>
                  </a:cubicBezTo>
                  <a:lnTo>
                    <a:pt x="3883" y="623"/>
                  </a:lnTo>
                  <a:cubicBezTo>
                    <a:pt x="3876" y="656"/>
                    <a:pt x="3877" y="672"/>
                    <a:pt x="3890" y="672"/>
                  </a:cubicBezTo>
                  <a:cubicBezTo>
                    <a:pt x="3898" y="672"/>
                    <a:pt x="3910" y="665"/>
                    <a:pt x="3927" y="652"/>
                  </a:cubicBezTo>
                  <a:cubicBezTo>
                    <a:pt x="3932" y="643"/>
                    <a:pt x="3937" y="640"/>
                    <a:pt x="3942" y="640"/>
                  </a:cubicBezTo>
                  <a:cubicBezTo>
                    <a:pt x="3950" y="640"/>
                    <a:pt x="3957" y="651"/>
                    <a:pt x="3959" y="670"/>
                  </a:cubicBezTo>
                  <a:cubicBezTo>
                    <a:pt x="3959" y="702"/>
                    <a:pt x="3974" y="711"/>
                    <a:pt x="3999" y="733"/>
                  </a:cubicBezTo>
                  <a:cubicBezTo>
                    <a:pt x="4001" y="732"/>
                    <a:pt x="4003" y="732"/>
                    <a:pt x="4006" y="732"/>
                  </a:cubicBezTo>
                  <a:cubicBezTo>
                    <a:pt x="4041" y="732"/>
                    <a:pt x="4141" y="796"/>
                    <a:pt x="4234" y="890"/>
                  </a:cubicBezTo>
                  <a:cubicBezTo>
                    <a:pt x="4343" y="984"/>
                    <a:pt x="4407" y="1065"/>
                    <a:pt x="4432" y="1065"/>
                  </a:cubicBezTo>
                  <a:cubicBezTo>
                    <a:pt x="4434" y="1065"/>
                    <a:pt x="4436" y="1064"/>
                    <a:pt x="4438" y="1062"/>
                  </a:cubicBezTo>
                  <a:cubicBezTo>
                    <a:pt x="4451" y="1075"/>
                    <a:pt x="4451" y="1075"/>
                    <a:pt x="4444" y="1106"/>
                  </a:cubicBezTo>
                  <a:cubicBezTo>
                    <a:pt x="4432" y="1116"/>
                    <a:pt x="4432" y="1125"/>
                    <a:pt x="4446" y="1125"/>
                  </a:cubicBezTo>
                  <a:cubicBezTo>
                    <a:pt x="4455" y="1125"/>
                    <a:pt x="4467" y="1122"/>
                    <a:pt x="4485" y="1115"/>
                  </a:cubicBezTo>
                  <a:cubicBezTo>
                    <a:pt x="4502" y="1114"/>
                    <a:pt x="4514" y="1109"/>
                    <a:pt x="4518" y="1109"/>
                  </a:cubicBezTo>
                  <a:cubicBezTo>
                    <a:pt x="4521" y="1109"/>
                    <a:pt x="4516" y="1113"/>
                    <a:pt x="4498" y="1128"/>
                  </a:cubicBezTo>
                  <a:cubicBezTo>
                    <a:pt x="4479" y="1144"/>
                    <a:pt x="4501" y="1172"/>
                    <a:pt x="4542" y="1228"/>
                  </a:cubicBezTo>
                  <a:cubicBezTo>
                    <a:pt x="4569" y="1267"/>
                    <a:pt x="4604" y="1315"/>
                    <a:pt x="4627" y="1315"/>
                  </a:cubicBezTo>
                  <a:cubicBezTo>
                    <a:pt x="4630" y="1315"/>
                    <a:pt x="4633" y="1315"/>
                    <a:pt x="4636" y="1313"/>
                  </a:cubicBezTo>
                  <a:cubicBezTo>
                    <a:pt x="4667" y="1325"/>
                    <a:pt x="4674" y="1330"/>
                    <a:pt x="4661" y="1330"/>
                  </a:cubicBezTo>
                  <a:cubicBezTo>
                    <a:pt x="4657" y="1330"/>
                    <a:pt x="4652" y="1329"/>
                    <a:pt x="4645" y="1328"/>
                  </a:cubicBezTo>
                  <a:lnTo>
                    <a:pt x="4645" y="1328"/>
                  </a:lnTo>
                  <a:cubicBezTo>
                    <a:pt x="4595" y="1341"/>
                    <a:pt x="4617" y="1429"/>
                    <a:pt x="4689" y="1448"/>
                  </a:cubicBezTo>
                  <a:cubicBezTo>
                    <a:pt x="4695" y="1463"/>
                    <a:pt x="4705" y="1479"/>
                    <a:pt x="4683" y="1491"/>
                  </a:cubicBezTo>
                  <a:cubicBezTo>
                    <a:pt x="4692" y="1507"/>
                    <a:pt x="4705" y="1520"/>
                    <a:pt x="4748" y="1554"/>
                  </a:cubicBezTo>
                  <a:lnTo>
                    <a:pt x="4802" y="1667"/>
                  </a:lnTo>
                  <a:cubicBezTo>
                    <a:pt x="4802" y="1667"/>
                    <a:pt x="4802" y="1667"/>
                    <a:pt x="4802" y="1667"/>
                  </a:cubicBezTo>
                  <a:lnTo>
                    <a:pt x="4802" y="1667"/>
                  </a:lnTo>
                  <a:cubicBezTo>
                    <a:pt x="4785" y="1659"/>
                    <a:pt x="4767" y="1655"/>
                    <a:pt x="4749" y="1655"/>
                  </a:cubicBezTo>
                  <a:cubicBezTo>
                    <a:pt x="4667" y="1655"/>
                    <a:pt x="4585" y="1736"/>
                    <a:pt x="4629" y="1833"/>
                  </a:cubicBezTo>
                  <a:cubicBezTo>
                    <a:pt x="4654" y="1885"/>
                    <a:pt x="4698" y="1908"/>
                    <a:pt x="4742" y="1908"/>
                  </a:cubicBezTo>
                  <a:cubicBezTo>
                    <a:pt x="4796" y="1908"/>
                    <a:pt x="4850" y="1873"/>
                    <a:pt x="4866" y="1820"/>
                  </a:cubicBezTo>
                  <a:lnTo>
                    <a:pt x="4866" y="1820"/>
                  </a:lnTo>
                  <a:cubicBezTo>
                    <a:pt x="4876" y="1854"/>
                    <a:pt x="4891" y="1897"/>
                    <a:pt x="4908" y="1946"/>
                  </a:cubicBezTo>
                  <a:cubicBezTo>
                    <a:pt x="4943" y="2065"/>
                    <a:pt x="4965" y="2168"/>
                    <a:pt x="4946" y="2187"/>
                  </a:cubicBezTo>
                  <a:cubicBezTo>
                    <a:pt x="4946" y="2187"/>
                    <a:pt x="4949" y="2206"/>
                    <a:pt x="4974" y="2218"/>
                  </a:cubicBezTo>
                  <a:cubicBezTo>
                    <a:pt x="5027" y="2225"/>
                    <a:pt x="5030" y="2243"/>
                    <a:pt x="5009" y="2265"/>
                  </a:cubicBezTo>
                  <a:cubicBezTo>
                    <a:pt x="4962" y="2290"/>
                    <a:pt x="4971" y="2363"/>
                    <a:pt x="5021" y="2372"/>
                  </a:cubicBezTo>
                  <a:lnTo>
                    <a:pt x="5021" y="2372"/>
                  </a:lnTo>
                  <a:cubicBezTo>
                    <a:pt x="5014" y="2373"/>
                    <a:pt x="5005" y="2374"/>
                    <a:pt x="4996" y="2375"/>
                  </a:cubicBezTo>
                  <a:cubicBezTo>
                    <a:pt x="4949" y="2397"/>
                    <a:pt x="4983" y="2444"/>
                    <a:pt x="5030" y="2460"/>
                  </a:cubicBezTo>
                  <a:cubicBezTo>
                    <a:pt x="5009" y="2479"/>
                    <a:pt x="4983" y="2497"/>
                    <a:pt x="5009" y="2513"/>
                  </a:cubicBezTo>
                  <a:cubicBezTo>
                    <a:pt x="5009" y="2532"/>
                    <a:pt x="5009" y="2532"/>
                    <a:pt x="4958" y="2535"/>
                  </a:cubicBezTo>
                  <a:cubicBezTo>
                    <a:pt x="4933" y="2535"/>
                    <a:pt x="4908" y="2538"/>
                    <a:pt x="4908" y="2554"/>
                  </a:cubicBezTo>
                  <a:cubicBezTo>
                    <a:pt x="4911" y="2569"/>
                    <a:pt x="4936" y="2569"/>
                    <a:pt x="4962" y="2569"/>
                  </a:cubicBezTo>
                  <a:lnTo>
                    <a:pt x="4962" y="2604"/>
                  </a:lnTo>
                  <a:cubicBezTo>
                    <a:pt x="4962" y="2604"/>
                    <a:pt x="4962" y="2620"/>
                    <a:pt x="4987" y="2620"/>
                  </a:cubicBezTo>
                  <a:cubicBezTo>
                    <a:pt x="5012" y="2620"/>
                    <a:pt x="5015" y="2635"/>
                    <a:pt x="5015" y="2654"/>
                  </a:cubicBezTo>
                  <a:cubicBezTo>
                    <a:pt x="4998" y="2654"/>
                    <a:pt x="5004" y="2662"/>
                    <a:pt x="5017" y="2662"/>
                  </a:cubicBezTo>
                  <a:cubicBezTo>
                    <a:pt x="5023" y="2662"/>
                    <a:pt x="5031" y="2660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0" y="2673"/>
                  </a:lnTo>
                  <a:cubicBezTo>
                    <a:pt x="5190" y="2673"/>
                    <a:pt x="5215" y="2673"/>
                    <a:pt x="5240" y="2635"/>
                  </a:cubicBezTo>
                  <a:cubicBezTo>
                    <a:pt x="5262" y="2559"/>
                    <a:pt x="5283" y="2500"/>
                    <a:pt x="5238" y="2500"/>
                  </a:cubicBezTo>
                  <a:cubicBezTo>
                    <a:pt x="5237" y="2500"/>
                    <a:pt x="5235" y="2500"/>
                    <a:pt x="5234" y="2500"/>
                  </a:cubicBezTo>
                  <a:cubicBezTo>
                    <a:pt x="5234" y="2500"/>
                    <a:pt x="5209" y="2482"/>
                    <a:pt x="5209" y="2463"/>
                  </a:cubicBezTo>
                  <a:cubicBezTo>
                    <a:pt x="5206" y="2444"/>
                    <a:pt x="5231" y="2425"/>
                    <a:pt x="5231" y="2425"/>
                  </a:cubicBezTo>
                  <a:cubicBezTo>
                    <a:pt x="5259" y="2422"/>
                    <a:pt x="5247" y="2344"/>
                    <a:pt x="5234" y="2250"/>
                  </a:cubicBezTo>
                  <a:cubicBezTo>
                    <a:pt x="5222" y="2134"/>
                    <a:pt x="5203" y="2077"/>
                    <a:pt x="5222" y="2052"/>
                  </a:cubicBezTo>
                  <a:cubicBezTo>
                    <a:pt x="5234" y="2040"/>
                    <a:pt x="5240" y="2024"/>
                    <a:pt x="5237" y="2008"/>
                  </a:cubicBezTo>
                  <a:lnTo>
                    <a:pt x="5237" y="2008"/>
                  </a:lnTo>
                  <a:cubicBezTo>
                    <a:pt x="5237" y="2009"/>
                    <a:pt x="5236" y="2009"/>
                    <a:pt x="5235" y="2009"/>
                  </a:cubicBezTo>
                  <a:cubicBezTo>
                    <a:pt x="5211" y="2009"/>
                    <a:pt x="5189" y="1895"/>
                    <a:pt x="5140" y="1770"/>
                  </a:cubicBezTo>
                  <a:cubicBezTo>
                    <a:pt x="5101" y="1643"/>
                    <a:pt x="5038" y="1525"/>
                    <a:pt x="5017" y="1525"/>
                  </a:cubicBezTo>
                  <a:cubicBezTo>
                    <a:pt x="5016" y="1525"/>
                    <a:pt x="5015" y="1526"/>
                    <a:pt x="5015" y="1526"/>
                  </a:cubicBezTo>
                  <a:lnTo>
                    <a:pt x="4996" y="1491"/>
                  </a:lnTo>
                  <a:cubicBezTo>
                    <a:pt x="5018" y="1479"/>
                    <a:pt x="5002" y="1444"/>
                    <a:pt x="4987" y="1410"/>
                  </a:cubicBezTo>
                  <a:cubicBezTo>
                    <a:pt x="4962" y="1397"/>
                    <a:pt x="4940" y="1375"/>
                    <a:pt x="4924" y="1353"/>
                  </a:cubicBezTo>
                  <a:cubicBezTo>
                    <a:pt x="4946" y="1341"/>
                    <a:pt x="4936" y="1325"/>
                    <a:pt x="4915" y="1291"/>
                  </a:cubicBezTo>
                  <a:cubicBezTo>
                    <a:pt x="4900" y="1264"/>
                    <a:pt x="4891" y="1249"/>
                    <a:pt x="4878" y="1249"/>
                  </a:cubicBezTo>
                  <a:cubicBezTo>
                    <a:pt x="4874" y="1249"/>
                    <a:pt x="4869" y="1250"/>
                    <a:pt x="4864" y="1253"/>
                  </a:cubicBezTo>
                  <a:cubicBezTo>
                    <a:pt x="4858" y="1234"/>
                    <a:pt x="4780" y="1125"/>
                    <a:pt x="4764" y="1062"/>
                  </a:cubicBezTo>
                  <a:cubicBezTo>
                    <a:pt x="4770" y="1031"/>
                    <a:pt x="4739" y="1031"/>
                    <a:pt x="4708" y="1031"/>
                  </a:cubicBezTo>
                  <a:cubicBezTo>
                    <a:pt x="4698" y="1039"/>
                    <a:pt x="4687" y="1042"/>
                    <a:pt x="4676" y="1042"/>
                  </a:cubicBezTo>
                  <a:cubicBezTo>
                    <a:pt x="4665" y="1042"/>
                    <a:pt x="4654" y="1039"/>
                    <a:pt x="4645" y="1031"/>
                  </a:cubicBezTo>
                  <a:cubicBezTo>
                    <a:pt x="4645" y="1031"/>
                    <a:pt x="4667" y="1015"/>
                    <a:pt x="4686" y="999"/>
                  </a:cubicBezTo>
                  <a:cubicBezTo>
                    <a:pt x="4717" y="999"/>
                    <a:pt x="4717" y="996"/>
                    <a:pt x="4692" y="968"/>
                  </a:cubicBezTo>
                  <a:lnTo>
                    <a:pt x="4667" y="937"/>
                  </a:lnTo>
                  <a:cubicBezTo>
                    <a:pt x="4665" y="939"/>
                    <a:pt x="4662" y="940"/>
                    <a:pt x="4659" y="940"/>
                  </a:cubicBezTo>
                  <a:cubicBezTo>
                    <a:pt x="4632" y="940"/>
                    <a:pt x="4575" y="870"/>
                    <a:pt x="4488" y="783"/>
                  </a:cubicBezTo>
                  <a:cubicBezTo>
                    <a:pt x="4380" y="682"/>
                    <a:pt x="4331" y="638"/>
                    <a:pt x="4310" y="638"/>
                  </a:cubicBezTo>
                  <a:cubicBezTo>
                    <a:pt x="4306" y="638"/>
                    <a:pt x="4303" y="639"/>
                    <a:pt x="4300" y="642"/>
                  </a:cubicBezTo>
                  <a:cubicBezTo>
                    <a:pt x="4295" y="649"/>
                    <a:pt x="4291" y="652"/>
                    <a:pt x="4285" y="652"/>
                  </a:cubicBezTo>
                  <a:cubicBezTo>
                    <a:pt x="4274" y="652"/>
                    <a:pt x="4259" y="634"/>
                    <a:pt x="4238" y="595"/>
                  </a:cubicBezTo>
                  <a:cubicBezTo>
                    <a:pt x="4200" y="492"/>
                    <a:pt x="4190" y="470"/>
                    <a:pt x="4174" y="470"/>
                  </a:cubicBezTo>
                  <a:cubicBezTo>
                    <a:pt x="4169" y="470"/>
                    <a:pt x="4165" y="471"/>
                    <a:pt x="4159" y="473"/>
                  </a:cubicBezTo>
                  <a:cubicBezTo>
                    <a:pt x="4175" y="485"/>
                    <a:pt x="4159" y="504"/>
                    <a:pt x="4147" y="526"/>
                  </a:cubicBezTo>
                  <a:cubicBezTo>
                    <a:pt x="4134" y="543"/>
                    <a:pt x="4124" y="551"/>
                    <a:pt x="4118" y="551"/>
                  </a:cubicBezTo>
                  <a:cubicBezTo>
                    <a:pt x="4109" y="551"/>
                    <a:pt x="4108" y="535"/>
                    <a:pt x="4115" y="504"/>
                  </a:cubicBezTo>
                  <a:cubicBezTo>
                    <a:pt x="4140" y="469"/>
                    <a:pt x="3945" y="358"/>
                    <a:pt x="3864" y="358"/>
                  </a:cubicBezTo>
                  <a:cubicBezTo>
                    <a:pt x="3852" y="358"/>
                    <a:pt x="3842" y="361"/>
                    <a:pt x="3836" y="366"/>
                  </a:cubicBezTo>
                  <a:lnTo>
                    <a:pt x="3849" y="344"/>
                  </a:lnTo>
                  <a:cubicBezTo>
                    <a:pt x="3862" y="322"/>
                    <a:pt x="3843" y="313"/>
                    <a:pt x="3774" y="279"/>
                  </a:cubicBezTo>
                  <a:lnTo>
                    <a:pt x="3721" y="250"/>
                  </a:lnTo>
                  <a:cubicBezTo>
                    <a:pt x="3716" y="261"/>
                    <a:pt x="3707" y="265"/>
                    <a:pt x="3696" y="265"/>
                  </a:cubicBezTo>
                  <a:cubicBezTo>
                    <a:pt x="3661" y="265"/>
                    <a:pt x="3607" y="223"/>
                    <a:pt x="3614" y="207"/>
                  </a:cubicBezTo>
                  <a:cubicBezTo>
                    <a:pt x="3605" y="175"/>
                    <a:pt x="3605" y="175"/>
                    <a:pt x="3567" y="163"/>
                  </a:cubicBezTo>
                  <a:cubicBezTo>
                    <a:pt x="3554" y="167"/>
                    <a:pt x="3541" y="169"/>
                    <a:pt x="3528" y="169"/>
                  </a:cubicBezTo>
                  <a:cubicBezTo>
                    <a:pt x="3468" y="169"/>
                    <a:pt x="3411" y="127"/>
                    <a:pt x="3417" y="109"/>
                  </a:cubicBezTo>
                  <a:lnTo>
                    <a:pt x="3379" y="97"/>
                  </a:lnTo>
                  <a:cubicBezTo>
                    <a:pt x="3365" y="106"/>
                    <a:pt x="3349" y="110"/>
                    <a:pt x="3332" y="110"/>
                  </a:cubicBezTo>
                  <a:cubicBezTo>
                    <a:pt x="3320" y="110"/>
                    <a:pt x="3307" y="107"/>
                    <a:pt x="3294" y="103"/>
                  </a:cubicBezTo>
                  <a:cubicBezTo>
                    <a:pt x="3267" y="96"/>
                    <a:pt x="3249" y="90"/>
                    <a:pt x="3238" y="90"/>
                  </a:cubicBezTo>
                  <a:cubicBezTo>
                    <a:pt x="3227" y="90"/>
                    <a:pt x="3225" y="96"/>
                    <a:pt x="3232" y="113"/>
                  </a:cubicBezTo>
                  <a:cubicBezTo>
                    <a:pt x="3229" y="133"/>
                    <a:pt x="3223" y="157"/>
                    <a:pt x="3207" y="157"/>
                  </a:cubicBezTo>
                  <a:cubicBezTo>
                    <a:pt x="3206" y="157"/>
                    <a:pt x="3205" y="157"/>
                    <a:pt x="3203" y="156"/>
                  </a:cubicBezTo>
                  <a:lnTo>
                    <a:pt x="3210" y="131"/>
                  </a:lnTo>
                  <a:cubicBezTo>
                    <a:pt x="3216" y="106"/>
                    <a:pt x="3156" y="91"/>
                    <a:pt x="3081" y="81"/>
                  </a:cubicBezTo>
                  <a:cubicBezTo>
                    <a:pt x="2984" y="65"/>
                    <a:pt x="2946" y="59"/>
                    <a:pt x="2931" y="31"/>
                  </a:cubicBezTo>
                  <a:lnTo>
                    <a:pt x="2909" y="53"/>
                  </a:lnTo>
                  <a:cubicBezTo>
                    <a:pt x="2899" y="65"/>
                    <a:pt x="2889" y="70"/>
                    <a:pt x="2882" y="70"/>
                  </a:cubicBezTo>
                  <a:cubicBezTo>
                    <a:pt x="2873" y="70"/>
                    <a:pt x="2868" y="63"/>
                    <a:pt x="2868" y="50"/>
                  </a:cubicBezTo>
                  <a:cubicBezTo>
                    <a:pt x="2859" y="36"/>
                    <a:pt x="2831" y="28"/>
                    <a:pt x="2800" y="28"/>
                  </a:cubicBezTo>
                  <a:cubicBezTo>
                    <a:pt x="2776" y="28"/>
                    <a:pt x="2751" y="33"/>
                    <a:pt x="2733" y="44"/>
                  </a:cubicBezTo>
                  <a:lnTo>
                    <a:pt x="2696" y="40"/>
                  </a:lnTo>
                  <a:cubicBezTo>
                    <a:pt x="2689" y="14"/>
                    <a:pt x="2668" y="0"/>
                    <a:pt x="2646" y="0"/>
                  </a:cubicBezTo>
                  <a:close/>
                  <a:moveTo>
                    <a:pt x="2141" y="5358"/>
                  </a:moveTo>
                  <a:lnTo>
                    <a:pt x="2141" y="5358"/>
                  </a:lnTo>
                  <a:cubicBezTo>
                    <a:pt x="2138" y="5384"/>
                    <a:pt x="2138" y="5384"/>
                    <a:pt x="2157" y="5387"/>
                  </a:cubicBezTo>
                  <a:cubicBezTo>
                    <a:pt x="2170" y="5389"/>
                    <a:pt x="2179" y="5390"/>
                    <a:pt x="2184" y="5390"/>
                  </a:cubicBezTo>
                  <a:cubicBezTo>
                    <a:pt x="2196" y="5390"/>
                    <a:pt x="2192" y="5384"/>
                    <a:pt x="2182" y="5365"/>
                  </a:cubicBezTo>
                  <a:lnTo>
                    <a:pt x="2141" y="53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7" name="Google Shape;9707;p37"/>
            <p:cNvSpPr/>
            <p:nvPr/>
          </p:nvSpPr>
          <p:spPr>
            <a:xfrm>
              <a:off x="3844857" y="3476692"/>
              <a:ext cx="70607" cy="88380"/>
            </a:xfrm>
            <a:custGeom>
              <a:avLst/>
              <a:gdLst/>
              <a:ahLst/>
              <a:cxnLst/>
              <a:rect l="l" t="t" r="r" b="b"/>
              <a:pathLst>
                <a:path w="3879" h="4893" extrusionOk="0">
                  <a:moveTo>
                    <a:pt x="3404" y="0"/>
                  </a:moveTo>
                  <a:lnTo>
                    <a:pt x="3401" y="6"/>
                  </a:lnTo>
                  <a:cubicBezTo>
                    <a:pt x="3395" y="10"/>
                    <a:pt x="3417" y="25"/>
                    <a:pt x="3436" y="41"/>
                  </a:cubicBezTo>
                  <a:lnTo>
                    <a:pt x="3439" y="35"/>
                  </a:lnTo>
                  <a:cubicBezTo>
                    <a:pt x="3429" y="22"/>
                    <a:pt x="3417" y="10"/>
                    <a:pt x="3404" y="0"/>
                  </a:cubicBezTo>
                  <a:close/>
                  <a:moveTo>
                    <a:pt x="3689" y="251"/>
                  </a:moveTo>
                  <a:lnTo>
                    <a:pt x="3715" y="260"/>
                  </a:lnTo>
                  <a:cubicBezTo>
                    <a:pt x="3733" y="276"/>
                    <a:pt x="3727" y="282"/>
                    <a:pt x="3724" y="285"/>
                  </a:cubicBezTo>
                  <a:cubicBezTo>
                    <a:pt x="3723" y="288"/>
                    <a:pt x="3722" y="289"/>
                    <a:pt x="3720" y="289"/>
                  </a:cubicBezTo>
                  <a:cubicBezTo>
                    <a:pt x="3718" y="289"/>
                    <a:pt x="3712" y="286"/>
                    <a:pt x="3699" y="276"/>
                  </a:cubicBezTo>
                  <a:cubicBezTo>
                    <a:pt x="3699" y="276"/>
                    <a:pt x="3683" y="254"/>
                    <a:pt x="3689" y="251"/>
                  </a:cubicBezTo>
                  <a:close/>
                  <a:moveTo>
                    <a:pt x="3597" y="287"/>
                  </a:moveTo>
                  <a:cubicBezTo>
                    <a:pt x="3606" y="287"/>
                    <a:pt x="3625" y="295"/>
                    <a:pt x="3639" y="307"/>
                  </a:cubicBezTo>
                  <a:cubicBezTo>
                    <a:pt x="3683" y="336"/>
                    <a:pt x="3683" y="336"/>
                    <a:pt x="3674" y="345"/>
                  </a:cubicBezTo>
                  <a:cubicBezTo>
                    <a:pt x="3672" y="348"/>
                    <a:pt x="3670" y="352"/>
                    <a:pt x="3666" y="352"/>
                  </a:cubicBezTo>
                  <a:cubicBezTo>
                    <a:pt x="3662" y="352"/>
                    <a:pt x="3656" y="349"/>
                    <a:pt x="3646" y="342"/>
                  </a:cubicBezTo>
                  <a:lnTo>
                    <a:pt x="3652" y="336"/>
                  </a:lnTo>
                  <a:cubicBezTo>
                    <a:pt x="3657" y="339"/>
                    <a:pt x="3659" y="341"/>
                    <a:pt x="3660" y="341"/>
                  </a:cubicBezTo>
                  <a:cubicBezTo>
                    <a:pt x="3662" y="341"/>
                    <a:pt x="3649" y="327"/>
                    <a:pt x="3630" y="320"/>
                  </a:cubicBezTo>
                  <a:lnTo>
                    <a:pt x="3592" y="289"/>
                  </a:lnTo>
                  <a:cubicBezTo>
                    <a:pt x="3593" y="287"/>
                    <a:pt x="3595" y="287"/>
                    <a:pt x="3597" y="287"/>
                  </a:cubicBezTo>
                  <a:close/>
                  <a:moveTo>
                    <a:pt x="3740" y="423"/>
                  </a:moveTo>
                  <a:lnTo>
                    <a:pt x="3736" y="430"/>
                  </a:lnTo>
                  <a:cubicBezTo>
                    <a:pt x="3748" y="439"/>
                    <a:pt x="3752" y="443"/>
                    <a:pt x="3756" y="443"/>
                  </a:cubicBezTo>
                  <a:cubicBezTo>
                    <a:pt x="3758" y="443"/>
                    <a:pt x="3759" y="441"/>
                    <a:pt x="3762" y="439"/>
                  </a:cubicBezTo>
                  <a:lnTo>
                    <a:pt x="3765" y="433"/>
                  </a:lnTo>
                  <a:lnTo>
                    <a:pt x="3740" y="423"/>
                  </a:lnTo>
                  <a:close/>
                  <a:moveTo>
                    <a:pt x="3332" y="564"/>
                  </a:moveTo>
                  <a:cubicBezTo>
                    <a:pt x="3351" y="580"/>
                    <a:pt x="3364" y="605"/>
                    <a:pt x="3357" y="611"/>
                  </a:cubicBezTo>
                  <a:cubicBezTo>
                    <a:pt x="3357" y="612"/>
                    <a:pt x="3357" y="612"/>
                    <a:pt x="3356" y="612"/>
                  </a:cubicBezTo>
                  <a:cubicBezTo>
                    <a:pt x="3351" y="612"/>
                    <a:pt x="3331" y="597"/>
                    <a:pt x="3323" y="574"/>
                  </a:cubicBezTo>
                  <a:lnTo>
                    <a:pt x="3332" y="564"/>
                  </a:lnTo>
                  <a:close/>
                  <a:moveTo>
                    <a:pt x="3265" y="570"/>
                  </a:moveTo>
                  <a:cubicBezTo>
                    <a:pt x="3259" y="570"/>
                    <a:pt x="3256" y="575"/>
                    <a:pt x="3251" y="580"/>
                  </a:cubicBezTo>
                  <a:cubicBezTo>
                    <a:pt x="3248" y="586"/>
                    <a:pt x="3263" y="605"/>
                    <a:pt x="3263" y="605"/>
                  </a:cubicBezTo>
                  <a:cubicBezTo>
                    <a:pt x="3273" y="613"/>
                    <a:pt x="3279" y="616"/>
                    <a:pt x="3283" y="616"/>
                  </a:cubicBezTo>
                  <a:cubicBezTo>
                    <a:pt x="3286" y="616"/>
                    <a:pt x="3289" y="614"/>
                    <a:pt x="3291" y="611"/>
                  </a:cubicBezTo>
                  <a:cubicBezTo>
                    <a:pt x="3295" y="612"/>
                    <a:pt x="3298" y="612"/>
                    <a:pt x="3300" y="612"/>
                  </a:cubicBezTo>
                  <a:cubicBezTo>
                    <a:pt x="3316" y="612"/>
                    <a:pt x="3302" y="594"/>
                    <a:pt x="3285" y="580"/>
                  </a:cubicBezTo>
                  <a:cubicBezTo>
                    <a:pt x="3276" y="573"/>
                    <a:pt x="3270" y="570"/>
                    <a:pt x="3265" y="570"/>
                  </a:cubicBezTo>
                  <a:close/>
                  <a:moveTo>
                    <a:pt x="3119" y="859"/>
                  </a:moveTo>
                  <a:lnTo>
                    <a:pt x="3150" y="900"/>
                  </a:lnTo>
                  <a:cubicBezTo>
                    <a:pt x="3179" y="932"/>
                    <a:pt x="3191" y="946"/>
                    <a:pt x="3190" y="946"/>
                  </a:cubicBezTo>
                  <a:cubicBezTo>
                    <a:pt x="3188" y="946"/>
                    <a:pt x="3179" y="938"/>
                    <a:pt x="3163" y="925"/>
                  </a:cubicBezTo>
                  <a:cubicBezTo>
                    <a:pt x="3141" y="912"/>
                    <a:pt x="3122" y="893"/>
                    <a:pt x="3110" y="868"/>
                  </a:cubicBezTo>
                  <a:lnTo>
                    <a:pt x="3119" y="859"/>
                  </a:lnTo>
                  <a:close/>
                  <a:moveTo>
                    <a:pt x="3207" y="909"/>
                  </a:moveTo>
                  <a:lnTo>
                    <a:pt x="3232" y="918"/>
                  </a:lnTo>
                  <a:cubicBezTo>
                    <a:pt x="3254" y="934"/>
                    <a:pt x="3248" y="940"/>
                    <a:pt x="3244" y="947"/>
                  </a:cubicBezTo>
                  <a:lnTo>
                    <a:pt x="3223" y="931"/>
                  </a:lnTo>
                  <a:lnTo>
                    <a:pt x="3207" y="909"/>
                  </a:lnTo>
                  <a:close/>
                  <a:moveTo>
                    <a:pt x="2997" y="1047"/>
                  </a:moveTo>
                  <a:cubicBezTo>
                    <a:pt x="3009" y="1056"/>
                    <a:pt x="3022" y="1069"/>
                    <a:pt x="3031" y="1081"/>
                  </a:cubicBezTo>
                  <a:lnTo>
                    <a:pt x="3028" y="1088"/>
                  </a:lnTo>
                  <a:cubicBezTo>
                    <a:pt x="3009" y="1072"/>
                    <a:pt x="2987" y="1056"/>
                    <a:pt x="2994" y="1050"/>
                  </a:cubicBezTo>
                  <a:lnTo>
                    <a:pt x="2997" y="1047"/>
                  </a:lnTo>
                  <a:close/>
                  <a:moveTo>
                    <a:pt x="3096" y="1049"/>
                  </a:moveTo>
                  <a:cubicBezTo>
                    <a:pt x="3101" y="1049"/>
                    <a:pt x="3117" y="1070"/>
                    <a:pt x="3147" y="1100"/>
                  </a:cubicBezTo>
                  <a:cubicBezTo>
                    <a:pt x="3153" y="1113"/>
                    <a:pt x="3156" y="1120"/>
                    <a:pt x="3154" y="1120"/>
                  </a:cubicBezTo>
                  <a:cubicBezTo>
                    <a:pt x="3152" y="1120"/>
                    <a:pt x="3142" y="1111"/>
                    <a:pt x="3122" y="1091"/>
                  </a:cubicBezTo>
                  <a:lnTo>
                    <a:pt x="3094" y="1050"/>
                  </a:lnTo>
                  <a:cubicBezTo>
                    <a:pt x="3094" y="1049"/>
                    <a:pt x="3095" y="1049"/>
                    <a:pt x="3096" y="1049"/>
                  </a:cubicBezTo>
                  <a:close/>
                  <a:moveTo>
                    <a:pt x="2289" y="1086"/>
                  </a:moveTo>
                  <a:cubicBezTo>
                    <a:pt x="2285" y="1086"/>
                    <a:pt x="2291" y="1096"/>
                    <a:pt x="2314" y="1119"/>
                  </a:cubicBezTo>
                  <a:cubicBezTo>
                    <a:pt x="2327" y="1130"/>
                    <a:pt x="2331" y="1133"/>
                    <a:pt x="2334" y="1133"/>
                  </a:cubicBezTo>
                  <a:cubicBezTo>
                    <a:pt x="2336" y="1133"/>
                    <a:pt x="2337" y="1132"/>
                    <a:pt x="2339" y="1132"/>
                  </a:cubicBezTo>
                  <a:cubicBezTo>
                    <a:pt x="2329" y="1116"/>
                    <a:pt x="2317" y="1103"/>
                    <a:pt x="2304" y="1094"/>
                  </a:cubicBezTo>
                  <a:cubicBezTo>
                    <a:pt x="2297" y="1089"/>
                    <a:pt x="2292" y="1086"/>
                    <a:pt x="2289" y="1086"/>
                  </a:cubicBezTo>
                  <a:close/>
                  <a:moveTo>
                    <a:pt x="2860" y="1117"/>
                  </a:moveTo>
                  <a:cubicBezTo>
                    <a:pt x="2861" y="1117"/>
                    <a:pt x="2864" y="1118"/>
                    <a:pt x="2868" y="1122"/>
                  </a:cubicBezTo>
                  <a:cubicBezTo>
                    <a:pt x="2869" y="1121"/>
                    <a:pt x="2870" y="1121"/>
                    <a:pt x="2870" y="1121"/>
                  </a:cubicBezTo>
                  <a:cubicBezTo>
                    <a:pt x="2876" y="1121"/>
                    <a:pt x="2884" y="1144"/>
                    <a:pt x="2881" y="1147"/>
                  </a:cubicBezTo>
                  <a:lnTo>
                    <a:pt x="2859" y="1132"/>
                  </a:lnTo>
                  <a:cubicBezTo>
                    <a:pt x="2864" y="1129"/>
                    <a:pt x="2856" y="1117"/>
                    <a:pt x="2860" y="1117"/>
                  </a:cubicBezTo>
                  <a:close/>
                  <a:moveTo>
                    <a:pt x="2931" y="1241"/>
                  </a:moveTo>
                  <a:cubicBezTo>
                    <a:pt x="2953" y="1257"/>
                    <a:pt x="2972" y="1273"/>
                    <a:pt x="2969" y="1279"/>
                  </a:cubicBezTo>
                  <a:cubicBezTo>
                    <a:pt x="2974" y="1287"/>
                    <a:pt x="2975" y="1290"/>
                    <a:pt x="2971" y="1290"/>
                  </a:cubicBezTo>
                  <a:cubicBezTo>
                    <a:pt x="2965" y="1290"/>
                    <a:pt x="2947" y="1278"/>
                    <a:pt x="2925" y="1254"/>
                  </a:cubicBezTo>
                  <a:lnTo>
                    <a:pt x="2931" y="1241"/>
                  </a:lnTo>
                  <a:close/>
                  <a:moveTo>
                    <a:pt x="2909" y="1313"/>
                  </a:moveTo>
                  <a:lnTo>
                    <a:pt x="2931" y="1323"/>
                  </a:lnTo>
                  <a:lnTo>
                    <a:pt x="2928" y="1329"/>
                  </a:lnTo>
                  <a:cubicBezTo>
                    <a:pt x="2926" y="1330"/>
                    <a:pt x="2925" y="1331"/>
                    <a:pt x="2923" y="1331"/>
                  </a:cubicBezTo>
                  <a:cubicBezTo>
                    <a:pt x="2920" y="1331"/>
                    <a:pt x="2916" y="1327"/>
                    <a:pt x="2903" y="1316"/>
                  </a:cubicBezTo>
                  <a:lnTo>
                    <a:pt x="2909" y="1313"/>
                  </a:lnTo>
                  <a:close/>
                  <a:moveTo>
                    <a:pt x="2755" y="1346"/>
                  </a:moveTo>
                  <a:cubicBezTo>
                    <a:pt x="2763" y="1346"/>
                    <a:pt x="2778" y="1351"/>
                    <a:pt x="2778" y="1351"/>
                  </a:cubicBezTo>
                  <a:cubicBezTo>
                    <a:pt x="2796" y="1367"/>
                    <a:pt x="2793" y="1373"/>
                    <a:pt x="2793" y="1373"/>
                  </a:cubicBezTo>
                  <a:cubicBezTo>
                    <a:pt x="2790" y="1376"/>
                    <a:pt x="2788" y="1378"/>
                    <a:pt x="2785" y="1378"/>
                  </a:cubicBezTo>
                  <a:cubicBezTo>
                    <a:pt x="2781" y="1378"/>
                    <a:pt x="2775" y="1375"/>
                    <a:pt x="2765" y="1367"/>
                  </a:cubicBezTo>
                  <a:cubicBezTo>
                    <a:pt x="2765" y="1367"/>
                    <a:pt x="2743" y="1351"/>
                    <a:pt x="2749" y="1348"/>
                  </a:cubicBezTo>
                  <a:cubicBezTo>
                    <a:pt x="2750" y="1346"/>
                    <a:pt x="2752" y="1346"/>
                    <a:pt x="2755" y="1346"/>
                  </a:cubicBezTo>
                  <a:close/>
                  <a:moveTo>
                    <a:pt x="2900" y="1401"/>
                  </a:moveTo>
                  <a:cubicBezTo>
                    <a:pt x="2893" y="1407"/>
                    <a:pt x="2912" y="1423"/>
                    <a:pt x="2912" y="1423"/>
                  </a:cubicBezTo>
                  <a:cubicBezTo>
                    <a:pt x="2912" y="1423"/>
                    <a:pt x="2928" y="1434"/>
                    <a:pt x="2934" y="1434"/>
                  </a:cubicBezTo>
                  <a:cubicBezTo>
                    <a:pt x="2936" y="1434"/>
                    <a:pt x="2937" y="1433"/>
                    <a:pt x="2937" y="1432"/>
                  </a:cubicBezTo>
                  <a:lnTo>
                    <a:pt x="2944" y="1429"/>
                  </a:lnTo>
                  <a:cubicBezTo>
                    <a:pt x="2928" y="1417"/>
                    <a:pt x="2915" y="1410"/>
                    <a:pt x="2900" y="1401"/>
                  </a:cubicBezTo>
                  <a:close/>
                  <a:moveTo>
                    <a:pt x="2693" y="1454"/>
                  </a:moveTo>
                  <a:cubicBezTo>
                    <a:pt x="2718" y="1464"/>
                    <a:pt x="2718" y="1464"/>
                    <a:pt x="2709" y="1473"/>
                  </a:cubicBezTo>
                  <a:cubicBezTo>
                    <a:pt x="2708" y="1474"/>
                    <a:pt x="2706" y="1475"/>
                    <a:pt x="2705" y="1475"/>
                  </a:cubicBezTo>
                  <a:cubicBezTo>
                    <a:pt x="2697" y="1475"/>
                    <a:pt x="2684" y="1464"/>
                    <a:pt x="2684" y="1464"/>
                  </a:cubicBezTo>
                  <a:cubicBezTo>
                    <a:pt x="2674" y="1456"/>
                    <a:pt x="2675" y="1454"/>
                    <a:pt x="2679" y="1454"/>
                  </a:cubicBezTo>
                  <a:cubicBezTo>
                    <a:pt x="2681" y="1454"/>
                    <a:pt x="2685" y="1455"/>
                    <a:pt x="2689" y="1455"/>
                  </a:cubicBezTo>
                  <a:cubicBezTo>
                    <a:pt x="2690" y="1455"/>
                    <a:pt x="2692" y="1455"/>
                    <a:pt x="2693" y="1454"/>
                  </a:cubicBezTo>
                  <a:close/>
                  <a:moveTo>
                    <a:pt x="2542" y="1558"/>
                  </a:moveTo>
                  <a:lnTo>
                    <a:pt x="2542" y="1558"/>
                  </a:lnTo>
                  <a:cubicBezTo>
                    <a:pt x="2549" y="1563"/>
                    <a:pt x="2550" y="1565"/>
                    <a:pt x="2549" y="1565"/>
                  </a:cubicBezTo>
                  <a:cubicBezTo>
                    <a:pt x="2547" y="1565"/>
                    <a:pt x="2539" y="1560"/>
                    <a:pt x="2542" y="1558"/>
                  </a:cubicBezTo>
                  <a:close/>
                  <a:moveTo>
                    <a:pt x="2633" y="1567"/>
                  </a:moveTo>
                  <a:lnTo>
                    <a:pt x="2633" y="1567"/>
                  </a:lnTo>
                  <a:cubicBezTo>
                    <a:pt x="2649" y="1573"/>
                    <a:pt x="2662" y="1580"/>
                    <a:pt x="2677" y="1592"/>
                  </a:cubicBezTo>
                  <a:cubicBezTo>
                    <a:pt x="2686" y="1600"/>
                    <a:pt x="2690" y="1604"/>
                    <a:pt x="2687" y="1604"/>
                  </a:cubicBezTo>
                  <a:cubicBezTo>
                    <a:pt x="2684" y="1604"/>
                    <a:pt x="2672" y="1599"/>
                    <a:pt x="2649" y="1586"/>
                  </a:cubicBezTo>
                  <a:cubicBezTo>
                    <a:pt x="2627" y="1570"/>
                    <a:pt x="2627" y="1570"/>
                    <a:pt x="2633" y="1567"/>
                  </a:cubicBezTo>
                  <a:close/>
                  <a:moveTo>
                    <a:pt x="2580" y="1630"/>
                  </a:moveTo>
                  <a:cubicBezTo>
                    <a:pt x="2588" y="1636"/>
                    <a:pt x="2588" y="1638"/>
                    <a:pt x="2586" y="1638"/>
                  </a:cubicBezTo>
                  <a:cubicBezTo>
                    <a:pt x="2584" y="1638"/>
                    <a:pt x="2576" y="1634"/>
                    <a:pt x="2580" y="1630"/>
                  </a:cubicBezTo>
                  <a:close/>
                  <a:moveTo>
                    <a:pt x="2602" y="1605"/>
                  </a:moveTo>
                  <a:lnTo>
                    <a:pt x="2627" y="1614"/>
                  </a:lnTo>
                  <a:lnTo>
                    <a:pt x="2640" y="1633"/>
                  </a:lnTo>
                  <a:lnTo>
                    <a:pt x="2637" y="1639"/>
                  </a:lnTo>
                  <a:cubicBezTo>
                    <a:pt x="2618" y="1624"/>
                    <a:pt x="2596" y="1608"/>
                    <a:pt x="2602" y="1605"/>
                  </a:cubicBezTo>
                  <a:close/>
                  <a:moveTo>
                    <a:pt x="2981" y="1617"/>
                  </a:moveTo>
                  <a:lnTo>
                    <a:pt x="2972" y="1630"/>
                  </a:lnTo>
                  <a:cubicBezTo>
                    <a:pt x="2985" y="1639"/>
                    <a:pt x="2990" y="1643"/>
                    <a:pt x="2993" y="1643"/>
                  </a:cubicBezTo>
                  <a:cubicBezTo>
                    <a:pt x="2995" y="1643"/>
                    <a:pt x="2996" y="1642"/>
                    <a:pt x="2997" y="1639"/>
                  </a:cubicBezTo>
                  <a:cubicBezTo>
                    <a:pt x="3006" y="1630"/>
                    <a:pt x="3006" y="1630"/>
                    <a:pt x="2981" y="1617"/>
                  </a:cubicBezTo>
                  <a:close/>
                  <a:moveTo>
                    <a:pt x="2273" y="1921"/>
                  </a:moveTo>
                  <a:lnTo>
                    <a:pt x="2298" y="1931"/>
                  </a:lnTo>
                  <a:lnTo>
                    <a:pt x="2314" y="1953"/>
                  </a:lnTo>
                  <a:lnTo>
                    <a:pt x="2307" y="1959"/>
                  </a:lnTo>
                  <a:cubicBezTo>
                    <a:pt x="2289" y="1943"/>
                    <a:pt x="2270" y="1927"/>
                    <a:pt x="2273" y="1921"/>
                  </a:cubicBezTo>
                  <a:close/>
                  <a:moveTo>
                    <a:pt x="2168" y="2049"/>
                  </a:moveTo>
                  <a:cubicBezTo>
                    <a:pt x="2175" y="2049"/>
                    <a:pt x="2209" y="2082"/>
                    <a:pt x="2226" y="2097"/>
                  </a:cubicBezTo>
                  <a:cubicBezTo>
                    <a:pt x="2224" y="2099"/>
                    <a:pt x="2222" y="2101"/>
                    <a:pt x="2220" y="2101"/>
                  </a:cubicBezTo>
                  <a:cubicBezTo>
                    <a:pt x="2217" y="2101"/>
                    <a:pt x="2212" y="2097"/>
                    <a:pt x="2201" y="2087"/>
                  </a:cubicBezTo>
                  <a:cubicBezTo>
                    <a:pt x="2188" y="2075"/>
                    <a:pt x="2176" y="2065"/>
                    <a:pt x="2166" y="2050"/>
                  </a:cubicBezTo>
                  <a:cubicBezTo>
                    <a:pt x="2167" y="2049"/>
                    <a:pt x="2167" y="2049"/>
                    <a:pt x="2168" y="2049"/>
                  </a:cubicBezTo>
                  <a:close/>
                  <a:moveTo>
                    <a:pt x="2072" y="2244"/>
                  </a:moveTo>
                  <a:lnTo>
                    <a:pt x="2097" y="2253"/>
                  </a:lnTo>
                  <a:lnTo>
                    <a:pt x="2113" y="2275"/>
                  </a:lnTo>
                  <a:lnTo>
                    <a:pt x="2107" y="2278"/>
                  </a:lnTo>
                  <a:cubicBezTo>
                    <a:pt x="2088" y="2263"/>
                    <a:pt x="2069" y="2247"/>
                    <a:pt x="2072" y="2244"/>
                  </a:cubicBezTo>
                  <a:close/>
                  <a:moveTo>
                    <a:pt x="2254" y="2260"/>
                  </a:moveTo>
                  <a:cubicBezTo>
                    <a:pt x="2267" y="2272"/>
                    <a:pt x="2279" y="2285"/>
                    <a:pt x="2289" y="2297"/>
                  </a:cubicBezTo>
                  <a:lnTo>
                    <a:pt x="2286" y="2304"/>
                  </a:lnTo>
                  <a:cubicBezTo>
                    <a:pt x="2264" y="2288"/>
                    <a:pt x="2245" y="2272"/>
                    <a:pt x="2248" y="2266"/>
                  </a:cubicBezTo>
                  <a:lnTo>
                    <a:pt x="2254" y="2260"/>
                  </a:lnTo>
                  <a:close/>
                  <a:moveTo>
                    <a:pt x="1765" y="2614"/>
                  </a:moveTo>
                  <a:cubicBezTo>
                    <a:pt x="1790" y="2623"/>
                    <a:pt x="1806" y="2645"/>
                    <a:pt x="1800" y="2651"/>
                  </a:cubicBezTo>
                  <a:cubicBezTo>
                    <a:pt x="1797" y="2656"/>
                    <a:pt x="1796" y="2658"/>
                    <a:pt x="1793" y="2658"/>
                  </a:cubicBezTo>
                  <a:cubicBezTo>
                    <a:pt x="1789" y="2658"/>
                    <a:pt x="1784" y="2654"/>
                    <a:pt x="1772" y="2645"/>
                  </a:cubicBezTo>
                  <a:cubicBezTo>
                    <a:pt x="1753" y="2629"/>
                    <a:pt x="1762" y="2620"/>
                    <a:pt x="1765" y="2614"/>
                  </a:cubicBezTo>
                  <a:close/>
                  <a:moveTo>
                    <a:pt x="1602" y="2849"/>
                  </a:moveTo>
                  <a:cubicBezTo>
                    <a:pt x="1615" y="2861"/>
                    <a:pt x="1627" y="2874"/>
                    <a:pt x="1640" y="2886"/>
                  </a:cubicBezTo>
                  <a:lnTo>
                    <a:pt x="1634" y="2893"/>
                  </a:lnTo>
                  <a:cubicBezTo>
                    <a:pt x="1615" y="2877"/>
                    <a:pt x="1593" y="2861"/>
                    <a:pt x="1599" y="2855"/>
                  </a:cubicBezTo>
                  <a:lnTo>
                    <a:pt x="1602" y="2849"/>
                  </a:lnTo>
                  <a:close/>
                  <a:moveTo>
                    <a:pt x="1581" y="3188"/>
                  </a:moveTo>
                  <a:cubicBezTo>
                    <a:pt x="1582" y="3189"/>
                    <a:pt x="1583" y="3190"/>
                    <a:pt x="1584" y="3190"/>
                  </a:cubicBezTo>
                  <a:cubicBezTo>
                    <a:pt x="1589" y="3194"/>
                    <a:pt x="1591" y="3196"/>
                    <a:pt x="1591" y="3196"/>
                  </a:cubicBezTo>
                  <a:cubicBezTo>
                    <a:pt x="1591" y="3196"/>
                    <a:pt x="1587" y="3193"/>
                    <a:pt x="1581" y="3188"/>
                  </a:cubicBezTo>
                  <a:close/>
                  <a:moveTo>
                    <a:pt x="1044" y="3380"/>
                  </a:moveTo>
                  <a:cubicBezTo>
                    <a:pt x="1044" y="3380"/>
                    <a:pt x="1047" y="3382"/>
                    <a:pt x="1052" y="3385"/>
                  </a:cubicBezTo>
                  <a:lnTo>
                    <a:pt x="1052" y="3385"/>
                  </a:lnTo>
                  <a:cubicBezTo>
                    <a:pt x="1047" y="3381"/>
                    <a:pt x="1045" y="3380"/>
                    <a:pt x="1044" y="3380"/>
                  </a:cubicBezTo>
                  <a:close/>
                  <a:moveTo>
                    <a:pt x="1052" y="3385"/>
                  </a:moveTo>
                  <a:cubicBezTo>
                    <a:pt x="1057" y="3388"/>
                    <a:pt x="1064" y="3392"/>
                    <a:pt x="1073" y="3399"/>
                  </a:cubicBezTo>
                  <a:lnTo>
                    <a:pt x="1073" y="3399"/>
                  </a:lnTo>
                  <a:cubicBezTo>
                    <a:pt x="1069" y="3396"/>
                    <a:pt x="1065" y="3392"/>
                    <a:pt x="1060" y="3388"/>
                  </a:cubicBezTo>
                  <a:cubicBezTo>
                    <a:pt x="1057" y="3387"/>
                    <a:pt x="1055" y="3386"/>
                    <a:pt x="1052" y="3385"/>
                  </a:cubicBezTo>
                  <a:close/>
                  <a:moveTo>
                    <a:pt x="1345" y="3400"/>
                  </a:moveTo>
                  <a:lnTo>
                    <a:pt x="1367" y="3410"/>
                  </a:lnTo>
                  <a:cubicBezTo>
                    <a:pt x="1389" y="3425"/>
                    <a:pt x="1383" y="3432"/>
                    <a:pt x="1383" y="3432"/>
                  </a:cubicBezTo>
                  <a:cubicBezTo>
                    <a:pt x="1382" y="3433"/>
                    <a:pt x="1381" y="3433"/>
                    <a:pt x="1380" y="3433"/>
                  </a:cubicBezTo>
                  <a:cubicBezTo>
                    <a:pt x="1378" y="3433"/>
                    <a:pt x="1374" y="3431"/>
                    <a:pt x="1361" y="3422"/>
                  </a:cubicBezTo>
                  <a:cubicBezTo>
                    <a:pt x="1361" y="3422"/>
                    <a:pt x="1339" y="3407"/>
                    <a:pt x="1345" y="3400"/>
                  </a:cubicBezTo>
                  <a:close/>
                  <a:moveTo>
                    <a:pt x="1163" y="3423"/>
                  </a:moveTo>
                  <a:cubicBezTo>
                    <a:pt x="1166" y="3423"/>
                    <a:pt x="1170" y="3428"/>
                    <a:pt x="1179" y="3441"/>
                  </a:cubicBezTo>
                  <a:cubicBezTo>
                    <a:pt x="1189" y="3453"/>
                    <a:pt x="1191" y="3459"/>
                    <a:pt x="1188" y="3459"/>
                  </a:cubicBezTo>
                  <a:cubicBezTo>
                    <a:pt x="1185" y="3459"/>
                    <a:pt x="1180" y="3457"/>
                    <a:pt x="1173" y="3451"/>
                  </a:cubicBezTo>
                  <a:cubicBezTo>
                    <a:pt x="1151" y="3435"/>
                    <a:pt x="1151" y="3435"/>
                    <a:pt x="1157" y="3429"/>
                  </a:cubicBezTo>
                  <a:cubicBezTo>
                    <a:pt x="1160" y="3425"/>
                    <a:pt x="1161" y="3423"/>
                    <a:pt x="1163" y="3423"/>
                  </a:cubicBezTo>
                  <a:close/>
                  <a:moveTo>
                    <a:pt x="1126" y="3466"/>
                  </a:moveTo>
                  <a:lnTo>
                    <a:pt x="1148" y="3479"/>
                  </a:lnTo>
                  <a:lnTo>
                    <a:pt x="1145" y="3482"/>
                  </a:lnTo>
                  <a:cubicBezTo>
                    <a:pt x="1144" y="3484"/>
                    <a:pt x="1143" y="3486"/>
                    <a:pt x="1141" y="3486"/>
                  </a:cubicBezTo>
                  <a:cubicBezTo>
                    <a:pt x="1138" y="3486"/>
                    <a:pt x="1133" y="3482"/>
                    <a:pt x="1120" y="3472"/>
                  </a:cubicBezTo>
                  <a:lnTo>
                    <a:pt x="1126" y="3466"/>
                  </a:lnTo>
                  <a:close/>
                  <a:moveTo>
                    <a:pt x="1073" y="3488"/>
                  </a:moveTo>
                  <a:cubicBezTo>
                    <a:pt x="1071" y="3492"/>
                    <a:pt x="1077" y="3499"/>
                    <a:pt x="1079" y="3499"/>
                  </a:cubicBezTo>
                  <a:cubicBezTo>
                    <a:pt x="1080" y="3499"/>
                    <a:pt x="1079" y="3497"/>
                    <a:pt x="1073" y="3488"/>
                  </a:cubicBezTo>
                  <a:close/>
                  <a:moveTo>
                    <a:pt x="1311" y="3479"/>
                  </a:moveTo>
                  <a:lnTo>
                    <a:pt x="1336" y="3491"/>
                  </a:lnTo>
                  <a:lnTo>
                    <a:pt x="1352" y="3510"/>
                  </a:lnTo>
                  <a:lnTo>
                    <a:pt x="1345" y="3516"/>
                  </a:lnTo>
                  <a:cubicBezTo>
                    <a:pt x="1327" y="3501"/>
                    <a:pt x="1308" y="3485"/>
                    <a:pt x="1311" y="3479"/>
                  </a:cubicBezTo>
                  <a:close/>
                  <a:moveTo>
                    <a:pt x="1079" y="3519"/>
                  </a:moveTo>
                  <a:lnTo>
                    <a:pt x="1104" y="3532"/>
                  </a:lnTo>
                  <a:lnTo>
                    <a:pt x="1101" y="3535"/>
                  </a:lnTo>
                  <a:cubicBezTo>
                    <a:pt x="1099" y="3538"/>
                    <a:pt x="1097" y="3539"/>
                    <a:pt x="1095" y="3539"/>
                  </a:cubicBezTo>
                  <a:cubicBezTo>
                    <a:pt x="1092" y="3539"/>
                    <a:pt x="1087" y="3535"/>
                    <a:pt x="1076" y="3526"/>
                  </a:cubicBezTo>
                  <a:lnTo>
                    <a:pt x="1079" y="3519"/>
                  </a:lnTo>
                  <a:close/>
                  <a:moveTo>
                    <a:pt x="1057" y="3592"/>
                  </a:moveTo>
                  <a:lnTo>
                    <a:pt x="1057" y="3592"/>
                  </a:lnTo>
                  <a:cubicBezTo>
                    <a:pt x="1073" y="3598"/>
                    <a:pt x="1085" y="3604"/>
                    <a:pt x="1101" y="3617"/>
                  </a:cubicBezTo>
                  <a:lnTo>
                    <a:pt x="1095" y="3620"/>
                  </a:lnTo>
                  <a:cubicBezTo>
                    <a:pt x="1094" y="3621"/>
                    <a:pt x="1093" y="3621"/>
                    <a:pt x="1092" y="3621"/>
                  </a:cubicBezTo>
                  <a:cubicBezTo>
                    <a:pt x="1085" y="3621"/>
                    <a:pt x="1070" y="3610"/>
                    <a:pt x="1070" y="3610"/>
                  </a:cubicBezTo>
                  <a:cubicBezTo>
                    <a:pt x="1070" y="3610"/>
                    <a:pt x="1051" y="3595"/>
                    <a:pt x="1057" y="3592"/>
                  </a:cubicBezTo>
                  <a:close/>
                  <a:moveTo>
                    <a:pt x="873" y="3793"/>
                  </a:moveTo>
                  <a:lnTo>
                    <a:pt x="873" y="3793"/>
                  </a:lnTo>
                  <a:cubicBezTo>
                    <a:pt x="874" y="3793"/>
                    <a:pt x="877" y="3794"/>
                    <a:pt x="882" y="3798"/>
                  </a:cubicBezTo>
                  <a:lnTo>
                    <a:pt x="904" y="3814"/>
                  </a:lnTo>
                  <a:cubicBezTo>
                    <a:pt x="913" y="3831"/>
                    <a:pt x="924" y="3848"/>
                    <a:pt x="921" y="3848"/>
                  </a:cubicBezTo>
                  <a:cubicBezTo>
                    <a:pt x="920" y="3848"/>
                    <a:pt x="917" y="3846"/>
                    <a:pt x="913" y="3842"/>
                  </a:cubicBezTo>
                  <a:cubicBezTo>
                    <a:pt x="900" y="3830"/>
                    <a:pt x="888" y="3817"/>
                    <a:pt x="878" y="3805"/>
                  </a:cubicBezTo>
                  <a:cubicBezTo>
                    <a:pt x="878" y="3805"/>
                    <a:pt x="870" y="3793"/>
                    <a:pt x="873" y="3793"/>
                  </a:cubicBezTo>
                  <a:close/>
                  <a:moveTo>
                    <a:pt x="792" y="4029"/>
                  </a:moveTo>
                  <a:cubicBezTo>
                    <a:pt x="801" y="4029"/>
                    <a:pt x="836" y="4058"/>
                    <a:pt x="847" y="4080"/>
                  </a:cubicBezTo>
                  <a:cubicBezTo>
                    <a:pt x="845" y="4083"/>
                    <a:pt x="843" y="4084"/>
                    <a:pt x="841" y="4084"/>
                  </a:cubicBezTo>
                  <a:cubicBezTo>
                    <a:pt x="838" y="4084"/>
                    <a:pt x="834" y="4081"/>
                    <a:pt x="822" y="4071"/>
                  </a:cubicBezTo>
                  <a:cubicBezTo>
                    <a:pt x="800" y="4055"/>
                    <a:pt x="788" y="4033"/>
                    <a:pt x="791" y="4030"/>
                  </a:cubicBezTo>
                  <a:cubicBezTo>
                    <a:pt x="791" y="4030"/>
                    <a:pt x="792" y="4029"/>
                    <a:pt x="792" y="4029"/>
                  </a:cubicBezTo>
                  <a:close/>
                  <a:moveTo>
                    <a:pt x="177" y="4791"/>
                  </a:moveTo>
                  <a:cubicBezTo>
                    <a:pt x="178" y="4791"/>
                    <a:pt x="188" y="4798"/>
                    <a:pt x="208" y="4814"/>
                  </a:cubicBezTo>
                  <a:cubicBezTo>
                    <a:pt x="227" y="4829"/>
                    <a:pt x="249" y="4845"/>
                    <a:pt x="242" y="4848"/>
                  </a:cubicBezTo>
                  <a:cubicBezTo>
                    <a:pt x="253" y="4863"/>
                    <a:pt x="255" y="4869"/>
                    <a:pt x="253" y="4869"/>
                  </a:cubicBezTo>
                  <a:cubicBezTo>
                    <a:pt x="247" y="4869"/>
                    <a:pt x="223" y="4846"/>
                    <a:pt x="205" y="4817"/>
                  </a:cubicBezTo>
                  <a:cubicBezTo>
                    <a:pt x="185" y="4799"/>
                    <a:pt x="176" y="4791"/>
                    <a:pt x="177" y="4791"/>
                  </a:cubicBezTo>
                  <a:close/>
                  <a:moveTo>
                    <a:pt x="3673" y="102"/>
                  </a:moveTo>
                  <a:cubicBezTo>
                    <a:pt x="3666" y="102"/>
                    <a:pt x="3678" y="118"/>
                    <a:pt x="3711" y="144"/>
                  </a:cubicBezTo>
                  <a:cubicBezTo>
                    <a:pt x="3745" y="171"/>
                    <a:pt x="3760" y="182"/>
                    <a:pt x="3758" y="182"/>
                  </a:cubicBezTo>
                  <a:cubicBezTo>
                    <a:pt x="3757" y="182"/>
                    <a:pt x="3746" y="175"/>
                    <a:pt x="3727" y="163"/>
                  </a:cubicBezTo>
                  <a:cubicBezTo>
                    <a:pt x="3703" y="145"/>
                    <a:pt x="3692" y="139"/>
                    <a:pt x="3686" y="139"/>
                  </a:cubicBezTo>
                  <a:cubicBezTo>
                    <a:pt x="3682" y="139"/>
                    <a:pt x="3679" y="142"/>
                    <a:pt x="3677" y="144"/>
                  </a:cubicBezTo>
                  <a:cubicBezTo>
                    <a:pt x="3676" y="145"/>
                    <a:pt x="3675" y="146"/>
                    <a:pt x="3674" y="146"/>
                  </a:cubicBezTo>
                  <a:cubicBezTo>
                    <a:pt x="3672" y="146"/>
                    <a:pt x="3668" y="143"/>
                    <a:pt x="3655" y="135"/>
                  </a:cubicBezTo>
                  <a:cubicBezTo>
                    <a:pt x="3637" y="122"/>
                    <a:pt x="3619" y="111"/>
                    <a:pt x="3610" y="111"/>
                  </a:cubicBezTo>
                  <a:cubicBezTo>
                    <a:pt x="3608" y="111"/>
                    <a:pt x="3606" y="112"/>
                    <a:pt x="3605" y="113"/>
                  </a:cubicBezTo>
                  <a:cubicBezTo>
                    <a:pt x="3602" y="119"/>
                    <a:pt x="3602" y="119"/>
                    <a:pt x="3621" y="135"/>
                  </a:cubicBezTo>
                  <a:cubicBezTo>
                    <a:pt x="3634" y="140"/>
                    <a:pt x="3637" y="145"/>
                    <a:pt x="3632" y="145"/>
                  </a:cubicBezTo>
                  <a:cubicBezTo>
                    <a:pt x="3626" y="145"/>
                    <a:pt x="3613" y="141"/>
                    <a:pt x="3592" y="129"/>
                  </a:cubicBezTo>
                  <a:cubicBezTo>
                    <a:pt x="3583" y="125"/>
                    <a:pt x="3578" y="123"/>
                    <a:pt x="3576" y="123"/>
                  </a:cubicBezTo>
                  <a:cubicBezTo>
                    <a:pt x="3572" y="123"/>
                    <a:pt x="3582" y="130"/>
                    <a:pt x="3608" y="151"/>
                  </a:cubicBezTo>
                  <a:cubicBezTo>
                    <a:pt x="3631" y="170"/>
                    <a:pt x="3638" y="181"/>
                    <a:pt x="3629" y="181"/>
                  </a:cubicBezTo>
                  <a:cubicBezTo>
                    <a:pt x="3624" y="181"/>
                    <a:pt x="3613" y="176"/>
                    <a:pt x="3595" y="166"/>
                  </a:cubicBezTo>
                  <a:lnTo>
                    <a:pt x="3586" y="176"/>
                  </a:lnTo>
                  <a:cubicBezTo>
                    <a:pt x="3580" y="182"/>
                    <a:pt x="3602" y="198"/>
                    <a:pt x="3621" y="213"/>
                  </a:cubicBezTo>
                  <a:cubicBezTo>
                    <a:pt x="3647" y="234"/>
                    <a:pt x="3656" y="241"/>
                    <a:pt x="3653" y="241"/>
                  </a:cubicBezTo>
                  <a:cubicBezTo>
                    <a:pt x="3651" y="241"/>
                    <a:pt x="3645" y="239"/>
                    <a:pt x="3636" y="235"/>
                  </a:cubicBezTo>
                  <a:cubicBezTo>
                    <a:pt x="3621" y="229"/>
                    <a:pt x="3605" y="220"/>
                    <a:pt x="3592" y="210"/>
                  </a:cubicBezTo>
                  <a:cubicBezTo>
                    <a:pt x="3582" y="202"/>
                    <a:pt x="3576" y="199"/>
                    <a:pt x="3571" y="199"/>
                  </a:cubicBezTo>
                  <a:cubicBezTo>
                    <a:pt x="3568" y="199"/>
                    <a:pt x="3566" y="201"/>
                    <a:pt x="3564" y="204"/>
                  </a:cubicBezTo>
                  <a:cubicBezTo>
                    <a:pt x="3558" y="210"/>
                    <a:pt x="3548" y="220"/>
                    <a:pt x="3570" y="235"/>
                  </a:cubicBezTo>
                  <a:lnTo>
                    <a:pt x="3548" y="220"/>
                  </a:lnTo>
                  <a:cubicBezTo>
                    <a:pt x="3548" y="221"/>
                    <a:pt x="3547" y="221"/>
                    <a:pt x="3545" y="221"/>
                  </a:cubicBezTo>
                  <a:cubicBezTo>
                    <a:pt x="3542" y="221"/>
                    <a:pt x="3538" y="219"/>
                    <a:pt x="3537" y="219"/>
                  </a:cubicBezTo>
                  <a:lnTo>
                    <a:pt x="3537" y="219"/>
                  </a:lnTo>
                  <a:cubicBezTo>
                    <a:pt x="3537" y="219"/>
                    <a:pt x="3539" y="220"/>
                    <a:pt x="3545" y="226"/>
                  </a:cubicBezTo>
                  <a:cubicBezTo>
                    <a:pt x="3545" y="226"/>
                    <a:pt x="3544" y="229"/>
                    <a:pt x="3534" y="229"/>
                  </a:cubicBezTo>
                  <a:cubicBezTo>
                    <a:pt x="3529" y="229"/>
                    <a:pt x="3521" y="228"/>
                    <a:pt x="3511" y="226"/>
                  </a:cubicBezTo>
                  <a:cubicBezTo>
                    <a:pt x="3509" y="225"/>
                    <a:pt x="3508" y="225"/>
                    <a:pt x="3506" y="225"/>
                  </a:cubicBezTo>
                  <a:cubicBezTo>
                    <a:pt x="3486" y="225"/>
                    <a:pt x="3514" y="270"/>
                    <a:pt x="3564" y="282"/>
                  </a:cubicBezTo>
                  <a:lnTo>
                    <a:pt x="3558" y="289"/>
                  </a:lnTo>
                  <a:cubicBezTo>
                    <a:pt x="3555" y="295"/>
                    <a:pt x="3574" y="310"/>
                    <a:pt x="3574" y="310"/>
                  </a:cubicBezTo>
                  <a:cubicBezTo>
                    <a:pt x="3592" y="326"/>
                    <a:pt x="3589" y="329"/>
                    <a:pt x="3586" y="336"/>
                  </a:cubicBezTo>
                  <a:lnTo>
                    <a:pt x="3545" y="304"/>
                  </a:lnTo>
                  <a:cubicBezTo>
                    <a:pt x="3516" y="278"/>
                    <a:pt x="3494" y="264"/>
                    <a:pt x="3488" y="264"/>
                  </a:cubicBezTo>
                  <a:cubicBezTo>
                    <a:pt x="3483" y="264"/>
                    <a:pt x="3490" y="276"/>
                    <a:pt x="3517" y="301"/>
                  </a:cubicBezTo>
                  <a:lnTo>
                    <a:pt x="3495" y="285"/>
                  </a:lnTo>
                  <a:cubicBezTo>
                    <a:pt x="3488" y="279"/>
                    <a:pt x="3483" y="276"/>
                    <a:pt x="3480" y="276"/>
                  </a:cubicBezTo>
                  <a:cubicBezTo>
                    <a:pt x="3476" y="276"/>
                    <a:pt x="3477" y="284"/>
                    <a:pt x="3483" y="301"/>
                  </a:cubicBezTo>
                  <a:cubicBezTo>
                    <a:pt x="3480" y="307"/>
                    <a:pt x="3514" y="342"/>
                    <a:pt x="3533" y="357"/>
                  </a:cubicBezTo>
                  <a:cubicBezTo>
                    <a:pt x="3555" y="373"/>
                    <a:pt x="3548" y="379"/>
                    <a:pt x="3548" y="379"/>
                  </a:cubicBezTo>
                  <a:cubicBezTo>
                    <a:pt x="3547" y="382"/>
                    <a:pt x="3546" y="383"/>
                    <a:pt x="3545" y="383"/>
                  </a:cubicBezTo>
                  <a:cubicBezTo>
                    <a:pt x="3542" y="383"/>
                    <a:pt x="3537" y="380"/>
                    <a:pt x="3523" y="370"/>
                  </a:cubicBezTo>
                  <a:cubicBezTo>
                    <a:pt x="3508" y="357"/>
                    <a:pt x="3497" y="351"/>
                    <a:pt x="3492" y="351"/>
                  </a:cubicBezTo>
                  <a:cubicBezTo>
                    <a:pt x="3485" y="351"/>
                    <a:pt x="3491" y="363"/>
                    <a:pt x="3511" y="386"/>
                  </a:cubicBezTo>
                  <a:lnTo>
                    <a:pt x="3492" y="370"/>
                  </a:lnTo>
                  <a:cubicBezTo>
                    <a:pt x="3483" y="363"/>
                    <a:pt x="3473" y="357"/>
                    <a:pt x="3464" y="357"/>
                  </a:cubicBezTo>
                  <a:cubicBezTo>
                    <a:pt x="3454" y="357"/>
                    <a:pt x="3447" y="364"/>
                    <a:pt x="3445" y="386"/>
                  </a:cubicBezTo>
                  <a:cubicBezTo>
                    <a:pt x="3432" y="401"/>
                    <a:pt x="3421" y="414"/>
                    <a:pt x="3410" y="414"/>
                  </a:cubicBezTo>
                  <a:cubicBezTo>
                    <a:pt x="3405" y="414"/>
                    <a:pt x="3400" y="412"/>
                    <a:pt x="3395" y="408"/>
                  </a:cubicBezTo>
                  <a:cubicBezTo>
                    <a:pt x="3392" y="406"/>
                    <a:pt x="3390" y="405"/>
                    <a:pt x="3389" y="405"/>
                  </a:cubicBezTo>
                  <a:cubicBezTo>
                    <a:pt x="3378" y="405"/>
                    <a:pt x="3399" y="450"/>
                    <a:pt x="3426" y="486"/>
                  </a:cubicBezTo>
                  <a:cubicBezTo>
                    <a:pt x="3418" y="479"/>
                    <a:pt x="3413" y="476"/>
                    <a:pt x="3409" y="476"/>
                  </a:cubicBezTo>
                  <a:cubicBezTo>
                    <a:pt x="3403" y="476"/>
                    <a:pt x="3400" y="481"/>
                    <a:pt x="3395" y="486"/>
                  </a:cubicBezTo>
                  <a:cubicBezTo>
                    <a:pt x="3387" y="496"/>
                    <a:pt x="3383" y="500"/>
                    <a:pt x="3378" y="500"/>
                  </a:cubicBezTo>
                  <a:cubicBezTo>
                    <a:pt x="3374" y="500"/>
                    <a:pt x="3369" y="497"/>
                    <a:pt x="3360" y="489"/>
                  </a:cubicBezTo>
                  <a:cubicBezTo>
                    <a:pt x="3344" y="471"/>
                    <a:pt x="3335" y="461"/>
                    <a:pt x="3334" y="461"/>
                  </a:cubicBezTo>
                  <a:lnTo>
                    <a:pt x="3334" y="461"/>
                  </a:lnTo>
                  <a:cubicBezTo>
                    <a:pt x="3333" y="461"/>
                    <a:pt x="3341" y="471"/>
                    <a:pt x="3357" y="492"/>
                  </a:cubicBezTo>
                  <a:cubicBezTo>
                    <a:pt x="3375" y="512"/>
                    <a:pt x="3374" y="521"/>
                    <a:pt x="3364" y="521"/>
                  </a:cubicBezTo>
                  <a:cubicBezTo>
                    <a:pt x="3355" y="521"/>
                    <a:pt x="3338" y="513"/>
                    <a:pt x="3320" y="498"/>
                  </a:cubicBezTo>
                  <a:cubicBezTo>
                    <a:pt x="3310" y="492"/>
                    <a:pt x="3304" y="489"/>
                    <a:pt x="3300" y="489"/>
                  </a:cubicBezTo>
                  <a:cubicBezTo>
                    <a:pt x="3294" y="489"/>
                    <a:pt x="3290" y="493"/>
                    <a:pt x="3285" y="498"/>
                  </a:cubicBezTo>
                  <a:cubicBezTo>
                    <a:pt x="3298" y="511"/>
                    <a:pt x="3298" y="533"/>
                    <a:pt x="3282" y="542"/>
                  </a:cubicBezTo>
                  <a:cubicBezTo>
                    <a:pt x="3270" y="558"/>
                    <a:pt x="3270" y="558"/>
                    <a:pt x="3310" y="589"/>
                  </a:cubicBezTo>
                  <a:cubicBezTo>
                    <a:pt x="3348" y="621"/>
                    <a:pt x="3345" y="627"/>
                    <a:pt x="3335" y="636"/>
                  </a:cubicBezTo>
                  <a:cubicBezTo>
                    <a:pt x="3334" y="640"/>
                    <a:pt x="3331" y="643"/>
                    <a:pt x="3326" y="643"/>
                  </a:cubicBezTo>
                  <a:cubicBezTo>
                    <a:pt x="3322" y="643"/>
                    <a:pt x="3316" y="641"/>
                    <a:pt x="3307" y="633"/>
                  </a:cubicBezTo>
                  <a:cubicBezTo>
                    <a:pt x="3307" y="633"/>
                    <a:pt x="3291" y="625"/>
                    <a:pt x="3283" y="625"/>
                  </a:cubicBezTo>
                  <a:cubicBezTo>
                    <a:pt x="3281" y="625"/>
                    <a:pt x="3280" y="626"/>
                    <a:pt x="3279" y="627"/>
                  </a:cubicBezTo>
                  <a:cubicBezTo>
                    <a:pt x="3276" y="630"/>
                    <a:pt x="3273" y="632"/>
                    <a:pt x="3270" y="632"/>
                  </a:cubicBezTo>
                  <a:cubicBezTo>
                    <a:pt x="3266" y="632"/>
                    <a:pt x="3260" y="630"/>
                    <a:pt x="3251" y="624"/>
                  </a:cubicBezTo>
                  <a:cubicBezTo>
                    <a:pt x="3251" y="624"/>
                    <a:pt x="3240" y="618"/>
                    <a:pt x="3229" y="618"/>
                  </a:cubicBezTo>
                  <a:cubicBezTo>
                    <a:pt x="3224" y="618"/>
                    <a:pt x="3219" y="620"/>
                    <a:pt x="3216" y="624"/>
                  </a:cubicBezTo>
                  <a:cubicBezTo>
                    <a:pt x="3210" y="630"/>
                    <a:pt x="3204" y="638"/>
                    <a:pt x="3195" y="638"/>
                  </a:cubicBezTo>
                  <a:cubicBezTo>
                    <a:pt x="3190" y="638"/>
                    <a:pt x="3185" y="635"/>
                    <a:pt x="3179" y="630"/>
                  </a:cubicBezTo>
                  <a:lnTo>
                    <a:pt x="3179" y="630"/>
                  </a:lnTo>
                  <a:cubicBezTo>
                    <a:pt x="3176" y="633"/>
                    <a:pt x="3176" y="633"/>
                    <a:pt x="3194" y="649"/>
                  </a:cubicBezTo>
                  <a:cubicBezTo>
                    <a:pt x="3213" y="665"/>
                    <a:pt x="3229" y="687"/>
                    <a:pt x="3191" y="693"/>
                  </a:cubicBezTo>
                  <a:cubicBezTo>
                    <a:pt x="3182" y="702"/>
                    <a:pt x="3169" y="718"/>
                    <a:pt x="3188" y="734"/>
                  </a:cubicBezTo>
                  <a:cubicBezTo>
                    <a:pt x="3187" y="736"/>
                    <a:pt x="3186" y="737"/>
                    <a:pt x="3185" y="737"/>
                  </a:cubicBezTo>
                  <a:cubicBezTo>
                    <a:pt x="3182" y="737"/>
                    <a:pt x="3178" y="734"/>
                    <a:pt x="3166" y="724"/>
                  </a:cubicBezTo>
                  <a:cubicBezTo>
                    <a:pt x="3151" y="712"/>
                    <a:pt x="3139" y="707"/>
                    <a:pt x="3134" y="707"/>
                  </a:cubicBezTo>
                  <a:cubicBezTo>
                    <a:pt x="3124" y="707"/>
                    <a:pt x="3128" y="721"/>
                    <a:pt x="3147" y="746"/>
                  </a:cubicBezTo>
                  <a:cubicBezTo>
                    <a:pt x="3159" y="756"/>
                    <a:pt x="3162" y="762"/>
                    <a:pt x="3157" y="762"/>
                  </a:cubicBezTo>
                  <a:cubicBezTo>
                    <a:pt x="3153" y="762"/>
                    <a:pt x="3147" y="760"/>
                    <a:pt x="3138" y="755"/>
                  </a:cubicBezTo>
                  <a:lnTo>
                    <a:pt x="3138" y="755"/>
                  </a:lnTo>
                  <a:cubicBezTo>
                    <a:pt x="3138" y="755"/>
                    <a:pt x="3135" y="762"/>
                    <a:pt x="3150" y="784"/>
                  </a:cubicBezTo>
                  <a:cubicBezTo>
                    <a:pt x="3162" y="797"/>
                    <a:pt x="3165" y="801"/>
                    <a:pt x="3155" y="801"/>
                  </a:cubicBezTo>
                  <a:cubicBezTo>
                    <a:pt x="3150" y="801"/>
                    <a:pt x="3144" y="800"/>
                    <a:pt x="3135" y="799"/>
                  </a:cubicBezTo>
                  <a:cubicBezTo>
                    <a:pt x="3125" y="791"/>
                    <a:pt x="3120" y="789"/>
                    <a:pt x="3116" y="789"/>
                  </a:cubicBezTo>
                  <a:cubicBezTo>
                    <a:pt x="3112" y="789"/>
                    <a:pt x="3110" y="791"/>
                    <a:pt x="3107" y="793"/>
                  </a:cubicBezTo>
                  <a:cubicBezTo>
                    <a:pt x="3118" y="819"/>
                    <a:pt x="3078" y="870"/>
                    <a:pt x="3051" y="870"/>
                  </a:cubicBezTo>
                  <a:cubicBezTo>
                    <a:pt x="3049" y="870"/>
                    <a:pt x="3046" y="869"/>
                    <a:pt x="3044" y="868"/>
                  </a:cubicBezTo>
                  <a:lnTo>
                    <a:pt x="3044" y="868"/>
                  </a:lnTo>
                  <a:cubicBezTo>
                    <a:pt x="3060" y="890"/>
                    <a:pt x="3060" y="890"/>
                    <a:pt x="3056" y="896"/>
                  </a:cubicBezTo>
                  <a:cubicBezTo>
                    <a:pt x="3042" y="888"/>
                    <a:pt x="3034" y="885"/>
                    <a:pt x="3031" y="885"/>
                  </a:cubicBezTo>
                  <a:cubicBezTo>
                    <a:pt x="3025" y="885"/>
                    <a:pt x="3040" y="900"/>
                    <a:pt x="3066" y="922"/>
                  </a:cubicBezTo>
                  <a:lnTo>
                    <a:pt x="3072" y="915"/>
                  </a:lnTo>
                  <a:lnTo>
                    <a:pt x="3075" y="912"/>
                  </a:lnTo>
                  <a:cubicBezTo>
                    <a:pt x="3098" y="929"/>
                    <a:pt x="3104" y="942"/>
                    <a:pt x="3095" y="942"/>
                  </a:cubicBezTo>
                  <a:cubicBezTo>
                    <a:pt x="3088" y="942"/>
                    <a:pt x="3071" y="933"/>
                    <a:pt x="3044" y="912"/>
                  </a:cubicBezTo>
                  <a:cubicBezTo>
                    <a:pt x="3024" y="901"/>
                    <a:pt x="3013" y="894"/>
                    <a:pt x="3010" y="894"/>
                  </a:cubicBezTo>
                  <a:lnTo>
                    <a:pt x="3010" y="894"/>
                  </a:lnTo>
                  <a:cubicBezTo>
                    <a:pt x="3007" y="894"/>
                    <a:pt x="3016" y="903"/>
                    <a:pt x="3035" y="922"/>
                  </a:cubicBezTo>
                  <a:cubicBezTo>
                    <a:pt x="3055" y="944"/>
                    <a:pt x="3062" y="955"/>
                    <a:pt x="3055" y="955"/>
                  </a:cubicBezTo>
                  <a:cubicBezTo>
                    <a:pt x="3049" y="955"/>
                    <a:pt x="3038" y="950"/>
                    <a:pt x="3019" y="940"/>
                  </a:cubicBezTo>
                  <a:cubicBezTo>
                    <a:pt x="3000" y="925"/>
                    <a:pt x="2991" y="917"/>
                    <a:pt x="2990" y="917"/>
                  </a:cubicBezTo>
                  <a:lnTo>
                    <a:pt x="2990" y="917"/>
                  </a:lnTo>
                  <a:cubicBezTo>
                    <a:pt x="2989" y="917"/>
                    <a:pt x="2998" y="926"/>
                    <a:pt x="3016" y="943"/>
                  </a:cubicBezTo>
                  <a:cubicBezTo>
                    <a:pt x="3061" y="991"/>
                    <a:pt x="3080" y="1021"/>
                    <a:pt x="3068" y="1021"/>
                  </a:cubicBezTo>
                  <a:cubicBezTo>
                    <a:pt x="3061" y="1021"/>
                    <a:pt x="3043" y="1011"/>
                    <a:pt x="3013" y="987"/>
                  </a:cubicBezTo>
                  <a:cubicBezTo>
                    <a:pt x="2979" y="960"/>
                    <a:pt x="2956" y="949"/>
                    <a:pt x="2949" y="949"/>
                  </a:cubicBezTo>
                  <a:cubicBezTo>
                    <a:pt x="2948" y="949"/>
                    <a:pt x="2947" y="949"/>
                    <a:pt x="2947" y="950"/>
                  </a:cubicBezTo>
                  <a:cubicBezTo>
                    <a:pt x="2940" y="956"/>
                    <a:pt x="2959" y="972"/>
                    <a:pt x="2981" y="987"/>
                  </a:cubicBezTo>
                  <a:cubicBezTo>
                    <a:pt x="3007" y="1002"/>
                    <a:pt x="3015" y="1010"/>
                    <a:pt x="3009" y="1010"/>
                  </a:cubicBezTo>
                  <a:cubicBezTo>
                    <a:pt x="3004" y="1010"/>
                    <a:pt x="2991" y="1006"/>
                    <a:pt x="2972" y="997"/>
                  </a:cubicBezTo>
                  <a:cubicBezTo>
                    <a:pt x="2945" y="986"/>
                    <a:pt x="2927" y="981"/>
                    <a:pt x="2916" y="981"/>
                  </a:cubicBezTo>
                  <a:cubicBezTo>
                    <a:pt x="2898" y="981"/>
                    <a:pt x="2900" y="996"/>
                    <a:pt x="2915" y="1025"/>
                  </a:cubicBezTo>
                  <a:cubicBezTo>
                    <a:pt x="2928" y="1056"/>
                    <a:pt x="2929" y="1075"/>
                    <a:pt x="2923" y="1075"/>
                  </a:cubicBezTo>
                  <a:cubicBezTo>
                    <a:pt x="2918" y="1075"/>
                    <a:pt x="2910" y="1066"/>
                    <a:pt x="2900" y="1047"/>
                  </a:cubicBezTo>
                  <a:cubicBezTo>
                    <a:pt x="2882" y="1024"/>
                    <a:pt x="2874" y="1014"/>
                    <a:pt x="2873" y="1014"/>
                  </a:cubicBezTo>
                  <a:lnTo>
                    <a:pt x="2873" y="1014"/>
                  </a:lnTo>
                  <a:cubicBezTo>
                    <a:pt x="2871" y="1014"/>
                    <a:pt x="2874" y="1020"/>
                    <a:pt x="2878" y="1031"/>
                  </a:cubicBezTo>
                  <a:cubicBezTo>
                    <a:pt x="2868" y="1041"/>
                    <a:pt x="2862" y="1053"/>
                    <a:pt x="2856" y="1059"/>
                  </a:cubicBezTo>
                  <a:cubicBezTo>
                    <a:pt x="2853" y="1063"/>
                    <a:pt x="2868" y="1085"/>
                    <a:pt x="2887" y="1100"/>
                  </a:cubicBezTo>
                  <a:cubicBezTo>
                    <a:pt x="2866" y="1088"/>
                    <a:pt x="2849" y="1081"/>
                    <a:pt x="2840" y="1081"/>
                  </a:cubicBezTo>
                  <a:cubicBezTo>
                    <a:pt x="2830" y="1081"/>
                    <a:pt x="2830" y="1090"/>
                    <a:pt x="2846" y="1113"/>
                  </a:cubicBezTo>
                  <a:lnTo>
                    <a:pt x="2837" y="1122"/>
                  </a:lnTo>
                  <a:cubicBezTo>
                    <a:pt x="2831" y="1128"/>
                    <a:pt x="2831" y="1128"/>
                    <a:pt x="2846" y="1147"/>
                  </a:cubicBezTo>
                  <a:cubicBezTo>
                    <a:pt x="2854" y="1157"/>
                    <a:pt x="2852" y="1161"/>
                    <a:pt x="2847" y="1161"/>
                  </a:cubicBezTo>
                  <a:cubicBezTo>
                    <a:pt x="2840" y="1161"/>
                    <a:pt x="2827" y="1155"/>
                    <a:pt x="2815" y="1150"/>
                  </a:cubicBezTo>
                  <a:cubicBezTo>
                    <a:pt x="2799" y="1142"/>
                    <a:pt x="2784" y="1136"/>
                    <a:pt x="2779" y="1136"/>
                  </a:cubicBezTo>
                  <a:cubicBezTo>
                    <a:pt x="2776" y="1136"/>
                    <a:pt x="2777" y="1138"/>
                    <a:pt x="2784" y="1144"/>
                  </a:cubicBezTo>
                  <a:cubicBezTo>
                    <a:pt x="2803" y="1163"/>
                    <a:pt x="2818" y="1185"/>
                    <a:pt x="2831" y="1207"/>
                  </a:cubicBezTo>
                  <a:cubicBezTo>
                    <a:pt x="2837" y="1215"/>
                    <a:pt x="2837" y="1218"/>
                    <a:pt x="2834" y="1218"/>
                  </a:cubicBezTo>
                  <a:cubicBezTo>
                    <a:pt x="2829" y="1218"/>
                    <a:pt x="2816" y="1209"/>
                    <a:pt x="2806" y="1197"/>
                  </a:cubicBezTo>
                  <a:cubicBezTo>
                    <a:pt x="2793" y="1185"/>
                    <a:pt x="2778" y="1175"/>
                    <a:pt x="2759" y="1175"/>
                  </a:cubicBezTo>
                  <a:cubicBezTo>
                    <a:pt x="2756" y="1182"/>
                    <a:pt x="2746" y="1191"/>
                    <a:pt x="2765" y="1207"/>
                  </a:cubicBezTo>
                  <a:cubicBezTo>
                    <a:pt x="2781" y="1220"/>
                    <a:pt x="2765" y="1247"/>
                    <a:pt x="2745" y="1247"/>
                  </a:cubicBezTo>
                  <a:cubicBezTo>
                    <a:pt x="2741" y="1247"/>
                    <a:pt x="2737" y="1246"/>
                    <a:pt x="2734" y="1244"/>
                  </a:cubicBezTo>
                  <a:lnTo>
                    <a:pt x="2724" y="1257"/>
                  </a:lnTo>
                  <a:cubicBezTo>
                    <a:pt x="2721" y="1263"/>
                    <a:pt x="2737" y="1282"/>
                    <a:pt x="2731" y="1288"/>
                  </a:cubicBezTo>
                  <a:cubicBezTo>
                    <a:pt x="2731" y="1288"/>
                    <a:pt x="2727" y="1294"/>
                    <a:pt x="2743" y="1313"/>
                  </a:cubicBezTo>
                  <a:cubicBezTo>
                    <a:pt x="2740" y="1317"/>
                    <a:pt x="2737" y="1320"/>
                    <a:pt x="2733" y="1320"/>
                  </a:cubicBezTo>
                  <a:cubicBezTo>
                    <a:pt x="2729" y="1320"/>
                    <a:pt x="2724" y="1317"/>
                    <a:pt x="2715" y="1310"/>
                  </a:cubicBezTo>
                  <a:lnTo>
                    <a:pt x="2715" y="1310"/>
                  </a:lnTo>
                  <a:cubicBezTo>
                    <a:pt x="2733" y="1329"/>
                    <a:pt x="2742" y="1337"/>
                    <a:pt x="2739" y="1337"/>
                  </a:cubicBezTo>
                  <a:cubicBezTo>
                    <a:pt x="2737" y="1337"/>
                    <a:pt x="2726" y="1331"/>
                    <a:pt x="2705" y="1320"/>
                  </a:cubicBezTo>
                  <a:cubicBezTo>
                    <a:pt x="2686" y="1305"/>
                    <a:pt x="2676" y="1297"/>
                    <a:pt x="2674" y="1297"/>
                  </a:cubicBezTo>
                  <a:lnTo>
                    <a:pt x="2674" y="1297"/>
                  </a:lnTo>
                  <a:cubicBezTo>
                    <a:pt x="2673" y="1297"/>
                    <a:pt x="2681" y="1306"/>
                    <a:pt x="2699" y="1326"/>
                  </a:cubicBezTo>
                  <a:cubicBezTo>
                    <a:pt x="2708" y="1338"/>
                    <a:pt x="2712" y="1344"/>
                    <a:pt x="2709" y="1344"/>
                  </a:cubicBezTo>
                  <a:cubicBezTo>
                    <a:pt x="2707" y="1344"/>
                    <a:pt x="2701" y="1341"/>
                    <a:pt x="2690" y="1335"/>
                  </a:cubicBezTo>
                  <a:cubicBezTo>
                    <a:pt x="2682" y="1329"/>
                    <a:pt x="2677" y="1326"/>
                    <a:pt x="2675" y="1326"/>
                  </a:cubicBezTo>
                  <a:cubicBezTo>
                    <a:pt x="2672" y="1326"/>
                    <a:pt x="2675" y="1332"/>
                    <a:pt x="2687" y="1341"/>
                  </a:cubicBezTo>
                  <a:cubicBezTo>
                    <a:pt x="2711" y="1368"/>
                    <a:pt x="2721" y="1392"/>
                    <a:pt x="2712" y="1392"/>
                  </a:cubicBezTo>
                  <a:cubicBezTo>
                    <a:pt x="2708" y="1392"/>
                    <a:pt x="2701" y="1388"/>
                    <a:pt x="2690" y="1379"/>
                  </a:cubicBezTo>
                  <a:lnTo>
                    <a:pt x="2690" y="1379"/>
                  </a:lnTo>
                  <a:cubicBezTo>
                    <a:pt x="2690" y="1379"/>
                    <a:pt x="2684" y="1385"/>
                    <a:pt x="2699" y="1404"/>
                  </a:cubicBezTo>
                  <a:cubicBezTo>
                    <a:pt x="2717" y="1424"/>
                    <a:pt x="2726" y="1433"/>
                    <a:pt x="2725" y="1433"/>
                  </a:cubicBezTo>
                  <a:cubicBezTo>
                    <a:pt x="2723" y="1433"/>
                    <a:pt x="2714" y="1425"/>
                    <a:pt x="2696" y="1410"/>
                  </a:cubicBezTo>
                  <a:cubicBezTo>
                    <a:pt x="2678" y="1400"/>
                    <a:pt x="2666" y="1395"/>
                    <a:pt x="2662" y="1395"/>
                  </a:cubicBezTo>
                  <a:cubicBezTo>
                    <a:pt x="2654" y="1395"/>
                    <a:pt x="2661" y="1406"/>
                    <a:pt x="2684" y="1426"/>
                  </a:cubicBezTo>
                  <a:cubicBezTo>
                    <a:pt x="2684" y="1426"/>
                    <a:pt x="2692" y="1441"/>
                    <a:pt x="2683" y="1441"/>
                  </a:cubicBezTo>
                  <a:cubicBezTo>
                    <a:pt x="2681" y="1441"/>
                    <a:pt x="2678" y="1440"/>
                    <a:pt x="2674" y="1439"/>
                  </a:cubicBezTo>
                  <a:cubicBezTo>
                    <a:pt x="2670" y="1438"/>
                    <a:pt x="2665" y="1437"/>
                    <a:pt x="2661" y="1437"/>
                  </a:cubicBezTo>
                  <a:cubicBezTo>
                    <a:pt x="2634" y="1437"/>
                    <a:pt x="2605" y="1452"/>
                    <a:pt x="2643" y="1476"/>
                  </a:cubicBezTo>
                  <a:lnTo>
                    <a:pt x="2633" y="1486"/>
                  </a:lnTo>
                  <a:cubicBezTo>
                    <a:pt x="2628" y="1485"/>
                    <a:pt x="2623" y="1485"/>
                    <a:pt x="2619" y="1485"/>
                  </a:cubicBezTo>
                  <a:cubicBezTo>
                    <a:pt x="2604" y="1485"/>
                    <a:pt x="2602" y="1490"/>
                    <a:pt x="2615" y="1508"/>
                  </a:cubicBezTo>
                  <a:lnTo>
                    <a:pt x="2630" y="1530"/>
                  </a:lnTo>
                  <a:cubicBezTo>
                    <a:pt x="2615" y="1517"/>
                    <a:pt x="2595" y="1506"/>
                    <a:pt x="2587" y="1506"/>
                  </a:cubicBezTo>
                  <a:cubicBezTo>
                    <a:pt x="2585" y="1506"/>
                    <a:pt x="2584" y="1506"/>
                    <a:pt x="2583" y="1508"/>
                  </a:cubicBezTo>
                  <a:cubicBezTo>
                    <a:pt x="2577" y="1514"/>
                    <a:pt x="2577" y="1514"/>
                    <a:pt x="2599" y="1530"/>
                  </a:cubicBezTo>
                  <a:cubicBezTo>
                    <a:pt x="2621" y="1539"/>
                    <a:pt x="2618" y="1545"/>
                    <a:pt x="2611" y="1548"/>
                  </a:cubicBezTo>
                  <a:cubicBezTo>
                    <a:pt x="2611" y="1550"/>
                    <a:pt x="2609" y="1550"/>
                    <a:pt x="2607" y="1550"/>
                  </a:cubicBezTo>
                  <a:cubicBezTo>
                    <a:pt x="2598" y="1550"/>
                    <a:pt x="2579" y="1542"/>
                    <a:pt x="2564" y="1530"/>
                  </a:cubicBezTo>
                  <a:lnTo>
                    <a:pt x="2561" y="1536"/>
                  </a:lnTo>
                  <a:cubicBezTo>
                    <a:pt x="2585" y="1555"/>
                    <a:pt x="2592" y="1564"/>
                    <a:pt x="2589" y="1564"/>
                  </a:cubicBezTo>
                  <a:cubicBezTo>
                    <a:pt x="2588" y="1564"/>
                    <a:pt x="2582" y="1561"/>
                    <a:pt x="2574" y="1555"/>
                  </a:cubicBezTo>
                  <a:cubicBezTo>
                    <a:pt x="2566" y="1551"/>
                    <a:pt x="2560" y="1550"/>
                    <a:pt x="2555" y="1550"/>
                  </a:cubicBezTo>
                  <a:cubicBezTo>
                    <a:pt x="2548" y="1550"/>
                    <a:pt x="2544" y="1554"/>
                    <a:pt x="2542" y="1558"/>
                  </a:cubicBezTo>
                  <a:lnTo>
                    <a:pt x="2521" y="1542"/>
                  </a:lnTo>
                  <a:cubicBezTo>
                    <a:pt x="2515" y="1539"/>
                    <a:pt x="2512" y="1537"/>
                    <a:pt x="2511" y="1537"/>
                  </a:cubicBezTo>
                  <a:lnTo>
                    <a:pt x="2511" y="1537"/>
                  </a:lnTo>
                  <a:cubicBezTo>
                    <a:pt x="2508" y="1537"/>
                    <a:pt x="2522" y="1549"/>
                    <a:pt x="2536" y="1561"/>
                  </a:cubicBezTo>
                  <a:cubicBezTo>
                    <a:pt x="2536" y="1561"/>
                    <a:pt x="2533" y="1567"/>
                    <a:pt x="2530" y="1573"/>
                  </a:cubicBezTo>
                  <a:cubicBezTo>
                    <a:pt x="2524" y="1577"/>
                    <a:pt x="2521" y="1583"/>
                    <a:pt x="2542" y="1592"/>
                  </a:cubicBezTo>
                  <a:cubicBezTo>
                    <a:pt x="2564" y="1608"/>
                    <a:pt x="2583" y="1624"/>
                    <a:pt x="2580" y="1630"/>
                  </a:cubicBezTo>
                  <a:cubicBezTo>
                    <a:pt x="2562" y="1617"/>
                    <a:pt x="2545" y="1603"/>
                    <a:pt x="2539" y="1603"/>
                  </a:cubicBezTo>
                  <a:cubicBezTo>
                    <a:pt x="2538" y="1603"/>
                    <a:pt x="2537" y="1604"/>
                    <a:pt x="2536" y="1605"/>
                  </a:cubicBezTo>
                  <a:cubicBezTo>
                    <a:pt x="2535" y="1606"/>
                    <a:pt x="2534" y="1606"/>
                    <a:pt x="2533" y="1606"/>
                  </a:cubicBezTo>
                  <a:cubicBezTo>
                    <a:pt x="2525" y="1606"/>
                    <a:pt x="2511" y="1592"/>
                    <a:pt x="2511" y="1592"/>
                  </a:cubicBezTo>
                  <a:cubicBezTo>
                    <a:pt x="2501" y="1582"/>
                    <a:pt x="2494" y="1578"/>
                    <a:pt x="2489" y="1578"/>
                  </a:cubicBezTo>
                  <a:cubicBezTo>
                    <a:pt x="2478" y="1578"/>
                    <a:pt x="2481" y="1601"/>
                    <a:pt x="2492" y="1614"/>
                  </a:cubicBezTo>
                  <a:cubicBezTo>
                    <a:pt x="2510" y="1639"/>
                    <a:pt x="2517" y="1651"/>
                    <a:pt x="2512" y="1651"/>
                  </a:cubicBezTo>
                  <a:cubicBezTo>
                    <a:pt x="2508" y="1651"/>
                    <a:pt x="2498" y="1643"/>
                    <a:pt x="2480" y="1630"/>
                  </a:cubicBezTo>
                  <a:cubicBezTo>
                    <a:pt x="2471" y="1623"/>
                    <a:pt x="2465" y="1621"/>
                    <a:pt x="2463" y="1621"/>
                  </a:cubicBezTo>
                  <a:cubicBezTo>
                    <a:pt x="2455" y="1621"/>
                    <a:pt x="2483" y="1654"/>
                    <a:pt x="2527" y="1692"/>
                  </a:cubicBezTo>
                  <a:lnTo>
                    <a:pt x="2580" y="1746"/>
                  </a:lnTo>
                  <a:lnTo>
                    <a:pt x="2580" y="1746"/>
                  </a:lnTo>
                  <a:lnTo>
                    <a:pt x="2521" y="1699"/>
                  </a:lnTo>
                  <a:cubicBezTo>
                    <a:pt x="2478" y="1669"/>
                    <a:pt x="2458" y="1655"/>
                    <a:pt x="2452" y="1655"/>
                  </a:cubicBezTo>
                  <a:cubicBezTo>
                    <a:pt x="2446" y="1655"/>
                    <a:pt x="2452" y="1667"/>
                    <a:pt x="2464" y="1689"/>
                  </a:cubicBezTo>
                  <a:cubicBezTo>
                    <a:pt x="2470" y="1705"/>
                    <a:pt x="2472" y="1712"/>
                    <a:pt x="2469" y="1712"/>
                  </a:cubicBezTo>
                  <a:cubicBezTo>
                    <a:pt x="2467" y="1712"/>
                    <a:pt x="2463" y="1709"/>
                    <a:pt x="2455" y="1702"/>
                  </a:cubicBezTo>
                  <a:cubicBezTo>
                    <a:pt x="2446" y="1695"/>
                    <a:pt x="2440" y="1692"/>
                    <a:pt x="2435" y="1692"/>
                  </a:cubicBezTo>
                  <a:cubicBezTo>
                    <a:pt x="2429" y="1692"/>
                    <a:pt x="2424" y="1696"/>
                    <a:pt x="2417" y="1705"/>
                  </a:cubicBezTo>
                  <a:cubicBezTo>
                    <a:pt x="2405" y="1724"/>
                    <a:pt x="2398" y="1727"/>
                    <a:pt x="2420" y="1743"/>
                  </a:cubicBezTo>
                  <a:cubicBezTo>
                    <a:pt x="2420" y="1743"/>
                    <a:pt x="2414" y="1749"/>
                    <a:pt x="2411" y="1755"/>
                  </a:cubicBezTo>
                  <a:cubicBezTo>
                    <a:pt x="2398" y="1747"/>
                    <a:pt x="2390" y="1743"/>
                    <a:pt x="2385" y="1743"/>
                  </a:cubicBezTo>
                  <a:cubicBezTo>
                    <a:pt x="2376" y="1743"/>
                    <a:pt x="2389" y="1763"/>
                    <a:pt x="2420" y="1780"/>
                  </a:cubicBezTo>
                  <a:cubicBezTo>
                    <a:pt x="2420" y="1780"/>
                    <a:pt x="2417" y="1786"/>
                    <a:pt x="2414" y="1793"/>
                  </a:cubicBezTo>
                  <a:lnTo>
                    <a:pt x="2392" y="1777"/>
                  </a:lnTo>
                  <a:cubicBezTo>
                    <a:pt x="2387" y="1772"/>
                    <a:pt x="2382" y="1770"/>
                    <a:pt x="2377" y="1770"/>
                  </a:cubicBezTo>
                  <a:cubicBezTo>
                    <a:pt x="2366" y="1770"/>
                    <a:pt x="2354" y="1784"/>
                    <a:pt x="2329" y="1815"/>
                  </a:cubicBezTo>
                  <a:cubicBezTo>
                    <a:pt x="2289" y="1862"/>
                    <a:pt x="2286" y="1868"/>
                    <a:pt x="2323" y="1899"/>
                  </a:cubicBezTo>
                  <a:cubicBezTo>
                    <a:pt x="2342" y="1919"/>
                    <a:pt x="2350" y="1929"/>
                    <a:pt x="2346" y="1929"/>
                  </a:cubicBezTo>
                  <a:cubicBezTo>
                    <a:pt x="2342" y="1929"/>
                    <a:pt x="2332" y="1923"/>
                    <a:pt x="2314" y="1909"/>
                  </a:cubicBezTo>
                  <a:cubicBezTo>
                    <a:pt x="2302" y="1899"/>
                    <a:pt x="2287" y="1891"/>
                    <a:pt x="2284" y="1891"/>
                  </a:cubicBezTo>
                  <a:cubicBezTo>
                    <a:pt x="2282" y="1891"/>
                    <a:pt x="2284" y="1894"/>
                    <a:pt x="2292" y="1899"/>
                  </a:cubicBezTo>
                  <a:cubicBezTo>
                    <a:pt x="2292" y="1899"/>
                    <a:pt x="2288" y="1903"/>
                    <a:pt x="2277" y="1903"/>
                  </a:cubicBezTo>
                  <a:cubicBezTo>
                    <a:pt x="2272" y="1903"/>
                    <a:pt x="2266" y="1902"/>
                    <a:pt x="2257" y="1899"/>
                  </a:cubicBezTo>
                  <a:cubicBezTo>
                    <a:pt x="2244" y="1895"/>
                    <a:pt x="2236" y="1894"/>
                    <a:pt x="2230" y="1894"/>
                  </a:cubicBezTo>
                  <a:cubicBezTo>
                    <a:pt x="2212" y="1894"/>
                    <a:pt x="2224" y="1909"/>
                    <a:pt x="2239" y="1921"/>
                  </a:cubicBezTo>
                  <a:cubicBezTo>
                    <a:pt x="2259" y="1933"/>
                    <a:pt x="2265" y="1937"/>
                    <a:pt x="2263" y="1937"/>
                  </a:cubicBezTo>
                  <a:cubicBezTo>
                    <a:pt x="2261" y="1937"/>
                    <a:pt x="2248" y="1932"/>
                    <a:pt x="2235" y="1927"/>
                  </a:cubicBezTo>
                  <a:cubicBezTo>
                    <a:pt x="2220" y="1920"/>
                    <a:pt x="2204" y="1913"/>
                    <a:pt x="2200" y="1913"/>
                  </a:cubicBezTo>
                  <a:cubicBezTo>
                    <a:pt x="2197" y="1913"/>
                    <a:pt x="2199" y="1915"/>
                    <a:pt x="2207" y="1921"/>
                  </a:cubicBezTo>
                  <a:cubicBezTo>
                    <a:pt x="2219" y="1938"/>
                    <a:pt x="2216" y="1969"/>
                    <a:pt x="2198" y="1969"/>
                  </a:cubicBezTo>
                  <a:cubicBezTo>
                    <a:pt x="2192" y="1969"/>
                    <a:pt x="2185" y="1966"/>
                    <a:pt x="2176" y="1959"/>
                  </a:cubicBezTo>
                  <a:lnTo>
                    <a:pt x="2166" y="1971"/>
                  </a:lnTo>
                  <a:cubicBezTo>
                    <a:pt x="2185" y="1987"/>
                    <a:pt x="2176" y="1996"/>
                    <a:pt x="2170" y="2006"/>
                  </a:cubicBezTo>
                  <a:cubicBezTo>
                    <a:pt x="2164" y="2013"/>
                    <a:pt x="2160" y="2018"/>
                    <a:pt x="2153" y="2018"/>
                  </a:cubicBezTo>
                  <a:cubicBezTo>
                    <a:pt x="2149" y="2018"/>
                    <a:pt x="2143" y="2016"/>
                    <a:pt x="2135" y="2009"/>
                  </a:cubicBezTo>
                  <a:cubicBezTo>
                    <a:pt x="2129" y="2000"/>
                    <a:pt x="2124" y="1996"/>
                    <a:pt x="2122" y="1996"/>
                  </a:cubicBezTo>
                  <a:lnTo>
                    <a:pt x="2122" y="1996"/>
                  </a:lnTo>
                  <a:cubicBezTo>
                    <a:pt x="2119" y="1996"/>
                    <a:pt x="2120" y="2004"/>
                    <a:pt x="2126" y="2018"/>
                  </a:cubicBezTo>
                  <a:cubicBezTo>
                    <a:pt x="2123" y="2025"/>
                    <a:pt x="2157" y="2059"/>
                    <a:pt x="2154" y="2065"/>
                  </a:cubicBezTo>
                  <a:cubicBezTo>
                    <a:pt x="2173" y="2081"/>
                    <a:pt x="2188" y="2103"/>
                    <a:pt x="2182" y="2109"/>
                  </a:cubicBezTo>
                  <a:lnTo>
                    <a:pt x="2163" y="2094"/>
                  </a:lnTo>
                  <a:lnTo>
                    <a:pt x="2123" y="2062"/>
                  </a:lnTo>
                  <a:lnTo>
                    <a:pt x="2123" y="2062"/>
                  </a:lnTo>
                  <a:cubicBezTo>
                    <a:pt x="2119" y="2065"/>
                    <a:pt x="2116" y="2072"/>
                    <a:pt x="2135" y="2087"/>
                  </a:cubicBezTo>
                  <a:cubicBezTo>
                    <a:pt x="2125" y="2084"/>
                    <a:pt x="2119" y="2082"/>
                    <a:pt x="2114" y="2082"/>
                  </a:cubicBezTo>
                  <a:cubicBezTo>
                    <a:pt x="2107" y="2082"/>
                    <a:pt x="2103" y="2086"/>
                    <a:pt x="2097" y="2094"/>
                  </a:cubicBezTo>
                  <a:cubicBezTo>
                    <a:pt x="2085" y="2103"/>
                    <a:pt x="2082" y="2125"/>
                    <a:pt x="2094" y="2134"/>
                  </a:cubicBezTo>
                  <a:cubicBezTo>
                    <a:pt x="2083" y="2128"/>
                    <a:pt x="2074" y="2125"/>
                    <a:pt x="2066" y="2125"/>
                  </a:cubicBezTo>
                  <a:cubicBezTo>
                    <a:pt x="2042" y="2125"/>
                    <a:pt x="2034" y="2150"/>
                    <a:pt x="2060" y="2178"/>
                  </a:cubicBezTo>
                  <a:cubicBezTo>
                    <a:pt x="2073" y="2189"/>
                    <a:pt x="2075" y="2195"/>
                    <a:pt x="2068" y="2195"/>
                  </a:cubicBezTo>
                  <a:cubicBezTo>
                    <a:pt x="2064" y="2195"/>
                    <a:pt x="2059" y="2194"/>
                    <a:pt x="2050" y="2191"/>
                  </a:cubicBezTo>
                  <a:cubicBezTo>
                    <a:pt x="2040" y="2185"/>
                    <a:pt x="2034" y="2182"/>
                    <a:pt x="2031" y="2182"/>
                  </a:cubicBezTo>
                  <a:cubicBezTo>
                    <a:pt x="2028" y="2182"/>
                    <a:pt x="2032" y="2188"/>
                    <a:pt x="2041" y="2200"/>
                  </a:cubicBezTo>
                  <a:cubicBezTo>
                    <a:pt x="2048" y="2209"/>
                    <a:pt x="2047" y="2212"/>
                    <a:pt x="2043" y="2212"/>
                  </a:cubicBezTo>
                  <a:cubicBezTo>
                    <a:pt x="2037" y="2212"/>
                    <a:pt x="2023" y="2206"/>
                    <a:pt x="2010" y="2200"/>
                  </a:cubicBezTo>
                  <a:cubicBezTo>
                    <a:pt x="1988" y="2188"/>
                    <a:pt x="1976" y="2184"/>
                    <a:pt x="1970" y="2184"/>
                  </a:cubicBezTo>
                  <a:cubicBezTo>
                    <a:pt x="1964" y="2184"/>
                    <a:pt x="1967" y="2190"/>
                    <a:pt x="1975" y="2200"/>
                  </a:cubicBezTo>
                  <a:cubicBezTo>
                    <a:pt x="1985" y="2228"/>
                    <a:pt x="1978" y="2238"/>
                    <a:pt x="1972" y="2244"/>
                  </a:cubicBezTo>
                  <a:cubicBezTo>
                    <a:pt x="1985" y="2269"/>
                    <a:pt x="1978" y="2275"/>
                    <a:pt x="2003" y="2285"/>
                  </a:cubicBezTo>
                  <a:cubicBezTo>
                    <a:pt x="2016" y="2297"/>
                    <a:pt x="2029" y="2310"/>
                    <a:pt x="2038" y="2322"/>
                  </a:cubicBezTo>
                  <a:cubicBezTo>
                    <a:pt x="2043" y="2333"/>
                    <a:pt x="2042" y="2336"/>
                    <a:pt x="2040" y="2336"/>
                  </a:cubicBezTo>
                  <a:cubicBezTo>
                    <a:pt x="2037" y="2336"/>
                    <a:pt x="2031" y="2330"/>
                    <a:pt x="2035" y="2329"/>
                  </a:cubicBezTo>
                  <a:cubicBezTo>
                    <a:pt x="2022" y="2300"/>
                    <a:pt x="2019" y="2307"/>
                    <a:pt x="1994" y="2297"/>
                  </a:cubicBezTo>
                  <a:cubicBezTo>
                    <a:pt x="1986" y="2293"/>
                    <a:pt x="1980" y="2292"/>
                    <a:pt x="1976" y="2292"/>
                  </a:cubicBezTo>
                  <a:cubicBezTo>
                    <a:pt x="1965" y="2292"/>
                    <a:pt x="1961" y="2299"/>
                    <a:pt x="1956" y="2304"/>
                  </a:cubicBezTo>
                  <a:lnTo>
                    <a:pt x="1938" y="2322"/>
                  </a:lnTo>
                  <a:cubicBezTo>
                    <a:pt x="1906" y="2325"/>
                    <a:pt x="1900" y="2329"/>
                    <a:pt x="1922" y="2344"/>
                  </a:cubicBezTo>
                  <a:lnTo>
                    <a:pt x="1941" y="2360"/>
                  </a:lnTo>
                  <a:cubicBezTo>
                    <a:pt x="1933" y="2356"/>
                    <a:pt x="1926" y="2354"/>
                    <a:pt x="1918" y="2354"/>
                  </a:cubicBezTo>
                  <a:cubicBezTo>
                    <a:pt x="1883" y="2354"/>
                    <a:pt x="1856" y="2398"/>
                    <a:pt x="1884" y="2432"/>
                  </a:cubicBezTo>
                  <a:cubicBezTo>
                    <a:pt x="1890" y="2437"/>
                    <a:pt x="1892" y="2439"/>
                    <a:pt x="1892" y="2439"/>
                  </a:cubicBezTo>
                  <a:cubicBezTo>
                    <a:pt x="1892" y="2439"/>
                    <a:pt x="1878" y="2427"/>
                    <a:pt x="1862" y="2416"/>
                  </a:cubicBezTo>
                  <a:cubicBezTo>
                    <a:pt x="1854" y="2409"/>
                    <a:pt x="1848" y="2406"/>
                    <a:pt x="1844" y="2406"/>
                  </a:cubicBezTo>
                  <a:cubicBezTo>
                    <a:pt x="1839" y="2406"/>
                    <a:pt x="1836" y="2410"/>
                    <a:pt x="1831" y="2416"/>
                  </a:cubicBezTo>
                  <a:cubicBezTo>
                    <a:pt x="1825" y="2420"/>
                    <a:pt x="1828" y="2457"/>
                    <a:pt x="1815" y="2476"/>
                  </a:cubicBezTo>
                  <a:cubicBezTo>
                    <a:pt x="1797" y="2495"/>
                    <a:pt x="1784" y="2514"/>
                    <a:pt x="1803" y="2526"/>
                  </a:cubicBezTo>
                  <a:cubicBezTo>
                    <a:pt x="1802" y="2528"/>
                    <a:pt x="1801" y="2530"/>
                    <a:pt x="1799" y="2530"/>
                  </a:cubicBezTo>
                  <a:cubicBezTo>
                    <a:pt x="1796" y="2530"/>
                    <a:pt x="1791" y="2526"/>
                    <a:pt x="1778" y="2517"/>
                  </a:cubicBezTo>
                  <a:cubicBezTo>
                    <a:pt x="1771" y="2506"/>
                    <a:pt x="1766" y="2502"/>
                    <a:pt x="1762" y="2502"/>
                  </a:cubicBezTo>
                  <a:cubicBezTo>
                    <a:pt x="1759" y="2502"/>
                    <a:pt x="1757" y="2505"/>
                    <a:pt x="1756" y="2507"/>
                  </a:cubicBezTo>
                  <a:cubicBezTo>
                    <a:pt x="1750" y="2514"/>
                    <a:pt x="1772" y="2529"/>
                    <a:pt x="1790" y="2545"/>
                  </a:cubicBezTo>
                  <a:cubicBezTo>
                    <a:pt x="1805" y="2557"/>
                    <a:pt x="1806" y="2562"/>
                    <a:pt x="1793" y="2562"/>
                  </a:cubicBezTo>
                  <a:cubicBezTo>
                    <a:pt x="1789" y="2562"/>
                    <a:pt x="1784" y="2561"/>
                    <a:pt x="1778" y="2561"/>
                  </a:cubicBezTo>
                  <a:cubicBezTo>
                    <a:pt x="1774" y="2559"/>
                    <a:pt x="1770" y="2559"/>
                    <a:pt x="1767" y="2559"/>
                  </a:cubicBezTo>
                  <a:cubicBezTo>
                    <a:pt x="1744" y="2559"/>
                    <a:pt x="1729" y="2583"/>
                    <a:pt x="1740" y="2604"/>
                  </a:cubicBezTo>
                  <a:cubicBezTo>
                    <a:pt x="1739" y="2606"/>
                    <a:pt x="1736" y="2608"/>
                    <a:pt x="1732" y="2608"/>
                  </a:cubicBezTo>
                  <a:cubicBezTo>
                    <a:pt x="1728" y="2608"/>
                    <a:pt x="1721" y="2606"/>
                    <a:pt x="1712" y="2598"/>
                  </a:cubicBezTo>
                  <a:cubicBezTo>
                    <a:pt x="1702" y="2595"/>
                    <a:pt x="1692" y="2591"/>
                    <a:pt x="1685" y="2591"/>
                  </a:cubicBezTo>
                  <a:cubicBezTo>
                    <a:pt x="1674" y="2591"/>
                    <a:pt x="1671" y="2599"/>
                    <a:pt x="1690" y="2626"/>
                  </a:cubicBezTo>
                  <a:cubicBezTo>
                    <a:pt x="1689" y="2627"/>
                    <a:pt x="1688" y="2628"/>
                    <a:pt x="1687" y="2628"/>
                  </a:cubicBezTo>
                  <a:cubicBezTo>
                    <a:pt x="1685" y="2628"/>
                    <a:pt x="1680" y="2625"/>
                    <a:pt x="1665" y="2614"/>
                  </a:cubicBezTo>
                  <a:cubicBezTo>
                    <a:pt x="1654" y="2609"/>
                    <a:pt x="1642" y="2602"/>
                    <a:pt x="1639" y="2602"/>
                  </a:cubicBezTo>
                  <a:cubicBezTo>
                    <a:pt x="1635" y="2602"/>
                    <a:pt x="1639" y="2608"/>
                    <a:pt x="1656" y="2626"/>
                  </a:cubicBezTo>
                  <a:cubicBezTo>
                    <a:pt x="1667" y="2649"/>
                    <a:pt x="1658" y="2664"/>
                    <a:pt x="1632" y="2664"/>
                  </a:cubicBezTo>
                  <a:cubicBezTo>
                    <a:pt x="1629" y="2664"/>
                    <a:pt x="1627" y="2664"/>
                    <a:pt x="1624" y="2664"/>
                  </a:cubicBezTo>
                  <a:lnTo>
                    <a:pt x="1624" y="2664"/>
                  </a:lnTo>
                  <a:cubicBezTo>
                    <a:pt x="1621" y="2667"/>
                    <a:pt x="1618" y="2673"/>
                    <a:pt x="1637" y="2689"/>
                  </a:cubicBezTo>
                  <a:cubicBezTo>
                    <a:pt x="1650" y="2700"/>
                    <a:pt x="1665" y="2711"/>
                    <a:pt x="1665" y="2711"/>
                  </a:cubicBezTo>
                  <a:cubicBezTo>
                    <a:pt x="1665" y="2711"/>
                    <a:pt x="1662" y="2709"/>
                    <a:pt x="1656" y="2705"/>
                  </a:cubicBezTo>
                  <a:cubicBezTo>
                    <a:pt x="1636" y="2693"/>
                    <a:pt x="1625" y="2687"/>
                    <a:pt x="1622" y="2687"/>
                  </a:cubicBezTo>
                  <a:cubicBezTo>
                    <a:pt x="1619" y="2687"/>
                    <a:pt x="1627" y="2697"/>
                    <a:pt x="1646" y="2717"/>
                  </a:cubicBezTo>
                  <a:cubicBezTo>
                    <a:pt x="1658" y="2726"/>
                    <a:pt x="1662" y="2731"/>
                    <a:pt x="1659" y="2731"/>
                  </a:cubicBezTo>
                  <a:cubicBezTo>
                    <a:pt x="1657" y="2731"/>
                    <a:pt x="1652" y="2727"/>
                    <a:pt x="1643" y="2720"/>
                  </a:cubicBezTo>
                  <a:cubicBezTo>
                    <a:pt x="1632" y="2716"/>
                    <a:pt x="1626" y="2715"/>
                    <a:pt x="1621" y="2715"/>
                  </a:cubicBezTo>
                  <a:cubicBezTo>
                    <a:pt x="1616" y="2715"/>
                    <a:pt x="1615" y="2717"/>
                    <a:pt x="1615" y="2717"/>
                  </a:cubicBezTo>
                  <a:cubicBezTo>
                    <a:pt x="1609" y="2742"/>
                    <a:pt x="1599" y="2767"/>
                    <a:pt x="1587" y="2792"/>
                  </a:cubicBezTo>
                  <a:cubicBezTo>
                    <a:pt x="1549" y="2833"/>
                    <a:pt x="1537" y="2849"/>
                    <a:pt x="1555" y="2865"/>
                  </a:cubicBezTo>
                  <a:cubicBezTo>
                    <a:pt x="1565" y="2878"/>
                    <a:pt x="1569" y="2883"/>
                    <a:pt x="1565" y="2883"/>
                  </a:cubicBezTo>
                  <a:cubicBezTo>
                    <a:pt x="1562" y="2883"/>
                    <a:pt x="1556" y="2881"/>
                    <a:pt x="1546" y="2877"/>
                  </a:cubicBezTo>
                  <a:cubicBezTo>
                    <a:pt x="1536" y="2873"/>
                    <a:pt x="1529" y="2871"/>
                    <a:pt x="1525" y="2871"/>
                  </a:cubicBezTo>
                  <a:cubicBezTo>
                    <a:pt x="1519" y="2871"/>
                    <a:pt x="1516" y="2874"/>
                    <a:pt x="1515" y="2877"/>
                  </a:cubicBezTo>
                  <a:cubicBezTo>
                    <a:pt x="1513" y="2880"/>
                    <a:pt x="1511" y="2882"/>
                    <a:pt x="1507" y="2882"/>
                  </a:cubicBezTo>
                  <a:cubicBezTo>
                    <a:pt x="1503" y="2882"/>
                    <a:pt x="1496" y="2879"/>
                    <a:pt x="1486" y="2871"/>
                  </a:cubicBezTo>
                  <a:lnTo>
                    <a:pt x="1486" y="2871"/>
                  </a:lnTo>
                  <a:cubicBezTo>
                    <a:pt x="1502" y="2893"/>
                    <a:pt x="1502" y="2893"/>
                    <a:pt x="1496" y="2899"/>
                  </a:cubicBezTo>
                  <a:cubicBezTo>
                    <a:pt x="1488" y="2893"/>
                    <a:pt x="1483" y="2890"/>
                    <a:pt x="1480" y="2890"/>
                  </a:cubicBezTo>
                  <a:cubicBezTo>
                    <a:pt x="1475" y="2890"/>
                    <a:pt x="1477" y="2897"/>
                    <a:pt x="1486" y="2908"/>
                  </a:cubicBezTo>
                  <a:cubicBezTo>
                    <a:pt x="1506" y="2928"/>
                    <a:pt x="1515" y="2937"/>
                    <a:pt x="1514" y="2937"/>
                  </a:cubicBezTo>
                  <a:cubicBezTo>
                    <a:pt x="1513" y="2937"/>
                    <a:pt x="1503" y="2930"/>
                    <a:pt x="1483" y="2915"/>
                  </a:cubicBezTo>
                  <a:cubicBezTo>
                    <a:pt x="1473" y="2906"/>
                    <a:pt x="1457" y="2902"/>
                    <a:pt x="1450" y="2902"/>
                  </a:cubicBezTo>
                  <a:cubicBezTo>
                    <a:pt x="1445" y="2902"/>
                    <a:pt x="1444" y="2904"/>
                    <a:pt x="1455" y="2908"/>
                  </a:cubicBezTo>
                  <a:cubicBezTo>
                    <a:pt x="1474" y="2924"/>
                    <a:pt x="1464" y="2937"/>
                    <a:pt x="1480" y="2959"/>
                  </a:cubicBezTo>
                  <a:cubicBezTo>
                    <a:pt x="1479" y="2960"/>
                    <a:pt x="1476" y="2962"/>
                    <a:pt x="1472" y="2962"/>
                  </a:cubicBezTo>
                  <a:cubicBezTo>
                    <a:pt x="1468" y="2962"/>
                    <a:pt x="1461" y="2960"/>
                    <a:pt x="1452" y="2952"/>
                  </a:cubicBezTo>
                  <a:cubicBezTo>
                    <a:pt x="1449" y="2951"/>
                    <a:pt x="1447" y="2951"/>
                    <a:pt x="1445" y="2951"/>
                  </a:cubicBezTo>
                  <a:cubicBezTo>
                    <a:pt x="1427" y="2951"/>
                    <a:pt x="1428" y="2986"/>
                    <a:pt x="1439" y="3006"/>
                  </a:cubicBezTo>
                  <a:cubicBezTo>
                    <a:pt x="1452" y="3015"/>
                    <a:pt x="1456" y="3021"/>
                    <a:pt x="1452" y="3021"/>
                  </a:cubicBezTo>
                  <a:cubicBezTo>
                    <a:pt x="1449" y="3021"/>
                    <a:pt x="1444" y="3018"/>
                    <a:pt x="1436" y="3012"/>
                  </a:cubicBezTo>
                  <a:cubicBezTo>
                    <a:pt x="1426" y="3003"/>
                    <a:pt x="1420" y="3000"/>
                    <a:pt x="1415" y="3000"/>
                  </a:cubicBezTo>
                  <a:cubicBezTo>
                    <a:pt x="1412" y="3000"/>
                    <a:pt x="1410" y="3003"/>
                    <a:pt x="1408" y="3006"/>
                  </a:cubicBezTo>
                  <a:cubicBezTo>
                    <a:pt x="1414" y="3013"/>
                    <a:pt x="1414" y="3016"/>
                    <a:pt x="1412" y="3016"/>
                  </a:cubicBezTo>
                  <a:cubicBezTo>
                    <a:pt x="1409" y="3016"/>
                    <a:pt x="1395" y="3006"/>
                    <a:pt x="1383" y="2996"/>
                  </a:cubicBezTo>
                  <a:cubicBezTo>
                    <a:pt x="1375" y="2985"/>
                    <a:pt x="1370" y="2981"/>
                    <a:pt x="1367" y="2981"/>
                  </a:cubicBezTo>
                  <a:cubicBezTo>
                    <a:pt x="1363" y="2981"/>
                    <a:pt x="1359" y="2985"/>
                    <a:pt x="1355" y="2990"/>
                  </a:cubicBezTo>
                  <a:cubicBezTo>
                    <a:pt x="1370" y="3012"/>
                    <a:pt x="1352" y="3034"/>
                    <a:pt x="1339" y="3049"/>
                  </a:cubicBezTo>
                  <a:cubicBezTo>
                    <a:pt x="1317" y="3078"/>
                    <a:pt x="1333" y="3096"/>
                    <a:pt x="1364" y="3140"/>
                  </a:cubicBezTo>
                  <a:lnTo>
                    <a:pt x="1399" y="3175"/>
                  </a:lnTo>
                  <a:lnTo>
                    <a:pt x="1358" y="3143"/>
                  </a:lnTo>
                  <a:cubicBezTo>
                    <a:pt x="1339" y="3128"/>
                    <a:pt x="1295" y="3103"/>
                    <a:pt x="1295" y="3103"/>
                  </a:cubicBezTo>
                  <a:lnTo>
                    <a:pt x="1295" y="3103"/>
                  </a:lnTo>
                  <a:cubicBezTo>
                    <a:pt x="1289" y="3109"/>
                    <a:pt x="1311" y="3125"/>
                    <a:pt x="1330" y="3140"/>
                  </a:cubicBezTo>
                  <a:cubicBezTo>
                    <a:pt x="1344" y="3152"/>
                    <a:pt x="1346" y="3158"/>
                    <a:pt x="1334" y="3158"/>
                  </a:cubicBezTo>
                  <a:cubicBezTo>
                    <a:pt x="1330" y="3158"/>
                    <a:pt x="1324" y="3158"/>
                    <a:pt x="1317" y="3156"/>
                  </a:cubicBezTo>
                  <a:cubicBezTo>
                    <a:pt x="1310" y="3154"/>
                    <a:pt x="1305" y="3154"/>
                    <a:pt x="1301" y="3154"/>
                  </a:cubicBezTo>
                  <a:cubicBezTo>
                    <a:pt x="1287" y="3154"/>
                    <a:pt x="1287" y="3161"/>
                    <a:pt x="1298" y="3178"/>
                  </a:cubicBezTo>
                  <a:cubicBezTo>
                    <a:pt x="1297" y="3181"/>
                    <a:pt x="1294" y="3184"/>
                    <a:pt x="1288" y="3184"/>
                  </a:cubicBezTo>
                  <a:cubicBezTo>
                    <a:pt x="1284" y="3184"/>
                    <a:pt x="1277" y="3182"/>
                    <a:pt x="1267" y="3178"/>
                  </a:cubicBezTo>
                  <a:lnTo>
                    <a:pt x="1267" y="3178"/>
                  </a:lnTo>
                  <a:cubicBezTo>
                    <a:pt x="1261" y="3184"/>
                    <a:pt x="1261" y="3184"/>
                    <a:pt x="1280" y="3200"/>
                  </a:cubicBezTo>
                  <a:cubicBezTo>
                    <a:pt x="1293" y="3210"/>
                    <a:pt x="1296" y="3215"/>
                    <a:pt x="1291" y="3215"/>
                  </a:cubicBezTo>
                  <a:cubicBezTo>
                    <a:pt x="1288" y="3215"/>
                    <a:pt x="1282" y="3213"/>
                    <a:pt x="1273" y="3209"/>
                  </a:cubicBezTo>
                  <a:cubicBezTo>
                    <a:pt x="1257" y="3200"/>
                    <a:pt x="1244" y="3196"/>
                    <a:pt x="1236" y="3196"/>
                  </a:cubicBezTo>
                  <a:cubicBezTo>
                    <a:pt x="1223" y="3196"/>
                    <a:pt x="1222" y="3206"/>
                    <a:pt x="1236" y="3215"/>
                  </a:cubicBezTo>
                  <a:cubicBezTo>
                    <a:pt x="1255" y="3231"/>
                    <a:pt x="1251" y="3237"/>
                    <a:pt x="1245" y="3241"/>
                  </a:cubicBezTo>
                  <a:cubicBezTo>
                    <a:pt x="1242" y="3247"/>
                    <a:pt x="1236" y="3253"/>
                    <a:pt x="1251" y="3275"/>
                  </a:cubicBezTo>
                  <a:lnTo>
                    <a:pt x="1242" y="3284"/>
                  </a:lnTo>
                  <a:cubicBezTo>
                    <a:pt x="1242" y="3285"/>
                    <a:pt x="1241" y="3286"/>
                    <a:pt x="1240" y="3286"/>
                  </a:cubicBezTo>
                  <a:cubicBezTo>
                    <a:pt x="1235" y="3286"/>
                    <a:pt x="1224" y="3268"/>
                    <a:pt x="1226" y="3262"/>
                  </a:cubicBezTo>
                  <a:lnTo>
                    <a:pt x="1204" y="3253"/>
                  </a:lnTo>
                  <a:cubicBezTo>
                    <a:pt x="1195" y="3266"/>
                    <a:pt x="1189" y="3269"/>
                    <a:pt x="1204" y="3291"/>
                  </a:cubicBezTo>
                  <a:cubicBezTo>
                    <a:pt x="1224" y="3310"/>
                    <a:pt x="1233" y="3320"/>
                    <a:pt x="1232" y="3320"/>
                  </a:cubicBezTo>
                  <a:cubicBezTo>
                    <a:pt x="1231" y="3320"/>
                    <a:pt x="1221" y="3312"/>
                    <a:pt x="1201" y="3297"/>
                  </a:cubicBezTo>
                  <a:cubicBezTo>
                    <a:pt x="1190" y="3287"/>
                    <a:pt x="1176" y="3279"/>
                    <a:pt x="1170" y="3279"/>
                  </a:cubicBezTo>
                  <a:cubicBezTo>
                    <a:pt x="1167" y="3279"/>
                    <a:pt x="1167" y="3282"/>
                    <a:pt x="1173" y="3291"/>
                  </a:cubicBezTo>
                  <a:cubicBezTo>
                    <a:pt x="1190" y="3310"/>
                    <a:pt x="1193" y="3316"/>
                    <a:pt x="1188" y="3316"/>
                  </a:cubicBezTo>
                  <a:cubicBezTo>
                    <a:pt x="1184" y="3316"/>
                    <a:pt x="1173" y="3310"/>
                    <a:pt x="1164" y="3303"/>
                  </a:cubicBezTo>
                  <a:cubicBezTo>
                    <a:pt x="1148" y="3286"/>
                    <a:pt x="1139" y="3277"/>
                    <a:pt x="1137" y="3277"/>
                  </a:cubicBezTo>
                  <a:lnTo>
                    <a:pt x="1137" y="3277"/>
                  </a:lnTo>
                  <a:cubicBezTo>
                    <a:pt x="1134" y="3277"/>
                    <a:pt x="1139" y="3290"/>
                    <a:pt x="1151" y="3319"/>
                  </a:cubicBezTo>
                  <a:cubicBezTo>
                    <a:pt x="1142" y="3328"/>
                    <a:pt x="1142" y="3366"/>
                    <a:pt x="1129" y="3382"/>
                  </a:cubicBezTo>
                  <a:cubicBezTo>
                    <a:pt x="1118" y="3398"/>
                    <a:pt x="1109" y="3407"/>
                    <a:pt x="1096" y="3407"/>
                  </a:cubicBezTo>
                  <a:cubicBezTo>
                    <a:pt x="1091" y="3407"/>
                    <a:pt x="1086" y="3406"/>
                    <a:pt x="1079" y="3404"/>
                  </a:cubicBezTo>
                  <a:cubicBezTo>
                    <a:pt x="1077" y="3402"/>
                    <a:pt x="1075" y="3400"/>
                    <a:pt x="1073" y="3399"/>
                  </a:cubicBezTo>
                  <a:lnTo>
                    <a:pt x="1073" y="3399"/>
                  </a:lnTo>
                  <a:cubicBezTo>
                    <a:pt x="1097" y="3421"/>
                    <a:pt x="1093" y="3427"/>
                    <a:pt x="1082" y="3441"/>
                  </a:cubicBezTo>
                  <a:cubicBezTo>
                    <a:pt x="1048" y="3441"/>
                    <a:pt x="1060" y="3466"/>
                    <a:pt x="1073" y="3488"/>
                  </a:cubicBezTo>
                  <a:lnTo>
                    <a:pt x="1082" y="3479"/>
                  </a:lnTo>
                  <a:cubicBezTo>
                    <a:pt x="1115" y="3504"/>
                    <a:pt x="1119" y="3511"/>
                    <a:pt x="1103" y="3511"/>
                  </a:cubicBezTo>
                  <a:cubicBezTo>
                    <a:pt x="1099" y="3511"/>
                    <a:pt x="1094" y="3511"/>
                    <a:pt x="1088" y="3510"/>
                  </a:cubicBezTo>
                  <a:cubicBezTo>
                    <a:pt x="1088" y="3511"/>
                    <a:pt x="1087" y="3511"/>
                    <a:pt x="1086" y="3511"/>
                  </a:cubicBezTo>
                  <a:cubicBezTo>
                    <a:pt x="1079" y="3511"/>
                    <a:pt x="1063" y="3498"/>
                    <a:pt x="1045" y="3485"/>
                  </a:cubicBezTo>
                  <a:cubicBezTo>
                    <a:pt x="1029" y="3472"/>
                    <a:pt x="1009" y="3461"/>
                    <a:pt x="1001" y="3461"/>
                  </a:cubicBezTo>
                  <a:cubicBezTo>
                    <a:pt x="999" y="3461"/>
                    <a:pt x="998" y="3462"/>
                    <a:pt x="998" y="3463"/>
                  </a:cubicBezTo>
                  <a:cubicBezTo>
                    <a:pt x="991" y="3469"/>
                    <a:pt x="988" y="3476"/>
                    <a:pt x="1013" y="3485"/>
                  </a:cubicBezTo>
                  <a:cubicBezTo>
                    <a:pt x="1032" y="3501"/>
                    <a:pt x="1032" y="3501"/>
                    <a:pt x="1029" y="3504"/>
                  </a:cubicBezTo>
                  <a:cubicBezTo>
                    <a:pt x="1023" y="3510"/>
                    <a:pt x="1019" y="3516"/>
                    <a:pt x="1035" y="3538"/>
                  </a:cubicBezTo>
                  <a:cubicBezTo>
                    <a:pt x="1054" y="3554"/>
                    <a:pt x="1051" y="3557"/>
                    <a:pt x="1045" y="3563"/>
                  </a:cubicBezTo>
                  <a:cubicBezTo>
                    <a:pt x="1036" y="3560"/>
                    <a:pt x="1030" y="3559"/>
                    <a:pt x="1025" y="3559"/>
                  </a:cubicBezTo>
                  <a:cubicBezTo>
                    <a:pt x="1016" y="3559"/>
                    <a:pt x="1013" y="3563"/>
                    <a:pt x="1013" y="3563"/>
                  </a:cubicBezTo>
                  <a:cubicBezTo>
                    <a:pt x="1019" y="3568"/>
                    <a:pt x="1021" y="3570"/>
                    <a:pt x="1021" y="3570"/>
                  </a:cubicBezTo>
                  <a:cubicBezTo>
                    <a:pt x="1021" y="3570"/>
                    <a:pt x="1007" y="3559"/>
                    <a:pt x="991" y="3548"/>
                  </a:cubicBezTo>
                  <a:cubicBezTo>
                    <a:pt x="979" y="3538"/>
                    <a:pt x="963" y="3529"/>
                    <a:pt x="947" y="3523"/>
                  </a:cubicBezTo>
                  <a:lnTo>
                    <a:pt x="947" y="3523"/>
                  </a:lnTo>
                  <a:cubicBezTo>
                    <a:pt x="944" y="3529"/>
                    <a:pt x="963" y="3545"/>
                    <a:pt x="963" y="3545"/>
                  </a:cubicBezTo>
                  <a:cubicBezTo>
                    <a:pt x="982" y="3560"/>
                    <a:pt x="875" y="3689"/>
                    <a:pt x="863" y="3704"/>
                  </a:cubicBezTo>
                  <a:cubicBezTo>
                    <a:pt x="858" y="3703"/>
                    <a:pt x="854" y="3703"/>
                    <a:pt x="851" y="3703"/>
                  </a:cubicBezTo>
                  <a:cubicBezTo>
                    <a:pt x="831" y="3703"/>
                    <a:pt x="825" y="3716"/>
                    <a:pt x="844" y="3726"/>
                  </a:cubicBezTo>
                  <a:cubicBezTo>
                    <a:pt x="866" y="3742"/>
                    <a:pt x="844" y="3767"/>
                    <a:pt x="816" y="3802"/>
                  </a:cubicBezTo>
                  <a:cubicBezTo>
                    <a:pt x="784" y="3839"/>
                    <a:pt x="762" y="3864"/>
                    <a:pt x="784" y="3880"/>
                  </a:cubicBezTo>
                  <a:lnTo>
                    <a:pt x="769" y="3896"/>
                  </a:lnTo>
                  <a:cubicBezTo>
                    <a:pt x="759" y="3908"/>
                    <a:pt x="772" y="3933"/>
                    <a:pt x="766" y="3939"/>
                  </a:cubicBezTo>
                  <a:cubicBezTo>
                    <a:pt x="775" y="3950"/>
                    <a:pt x="777" y="3957"/>
                    <a:pt x="775" y="3957"/>
                  </a:cubicBezTo>
                  <a:cubicBezTo>
                    <a:pt x="773" y="3957"/>
                    <a:pt x="769" y="3954"/>
                    <a:pt x="762" y="3946"/>
                  </a:cubicBezTo>
                  <a:cubicBezTo>
                    <a:pt x="745" y="3931"/>
                    <a:pt x="726" y="3917"/>
                    <a:pt x="720" y="3917"/>
                  </a:cubicBezTo>
                  <a:cubicBezTo>
                    <a:pt x="719" y="3917"/>
                    <a:pt x="719" y="3917"/>
                    <a:pt x="719" y="3917"/>
                  </a:cubicBezTo>
                  <a:cubicBezTo>
                    <a:pt x="709" y="3930"/>
                    <a:pt x="728" y="3946"/>
                    <a:pt x="750" y="3961"/>
                  </a:cubicBezTo>
                  <a:cubicBezTo>
                    <a:pt x="769" y="3977"/>
                    <a:pt x="766" y="3980"/>
                    <a:pt x="766" y="3980"/>
                  </a:cubicBezTo>
                  <a:cubicBezTo>
                    <a:pt x="763" y="3983"/>
                    <a:pt x="762" y="3984"/>
                    <a:pt x="760" y="3984"/>
                  </a:cubicBezTo>
                  <a:cubicBezTo>
                    <a:pt x="757" y="3984"/>
                    <a:pt x="752" y="3980"/>
                    <a:pt x="741" y="3971"/>
                  </a:cubicBezTo>
                  <a:lnTo>
                    <a:pt x="700" y="3939"/>
                  </a:lnTo>
                  <a:lnTo>
                    <a:pt x="697" y="3946"/>
                  </a:lnTo>
                  <a:cubicBezTo>
                    <a:pt x="715" y="3961"/>
                    <a:pt x="712" y="3964"/>
                    <a:pt x="712" y="3964"/>
                  </a:cubicBezTo>
                  <a:cubicBezTo>
                    <a:pt x="710" y="3966"/>
                    <a:pt x="709" y="3968"/>
                    <a:pt x="707" y="3968"/>
                  </a:cubicBezTo>
                  <a:cubicBezTo>
                    <a:pt x="702" y="3968"/>
                    <a:pt x="694" y="3961"/>
                    <a:pt x="668" y="3939"/>
                  </a:cubicBezTo>
                  <a:cubicBezTo>
                    <a:pt x="651" y="3926"/>
                    <a:pt x="640" y="3919"/>
                    <a:pt x="637" y="3919"/>
                  </a:cubicBezTo>
                  <a:cubicBezTo>
                    <a:pt x="632" y="3919"/>
                    <a:pt x="640" y="3931"/>
                    <a:pt x="659" y="3952"/>
                  </a:cubicBezTo>
                  <a:lnTo>
                    <a:pt x="668" y="3977"/>
                  </a:lnTo>
                  <a:cubicBezTo>
                    <a:pt x="659" y="3971"/>
                    <a:pt x="653" y="3969"/>
                    <a:pt x="649" y="3969"/>
                  </a:cubicBezTo>
                  <a:cubicBezTo>
                    <a:pt x="638" y="3969"/>
                    <a:pt x="659" y="3998"/>
                    <a:pt x="672" y="4015"/>
                  </a:cubicBezTo>
                  <a:cubicBezTo>
                    <a:pt x="653" y="4004"/>
                    <a:pt x="642" y="3998"/>
                    <a:pt x="638" y="3998"/>
                  </a:cubicBezTo>
                  <a:cubicBezTo>
                    <a:pt x="632" y="3998"/>
                    <a:pt x="639" y="4009"/>
                    <a:pt x="659" y="4030"/>
                  </a:cubicBezTo>
                  <a:cubicBezTo>
                    <a:pt x="672" y="4041"/>
                    <a:pt x="675" y="4047"/>
                    <a:pt x="667" y="4047"/>
                  </a:cubicBezTo>
                  <a:cubicBezTo>
                    <a:pt x="663" y="4047"/>
                    <a:pt x="658" y="4046"/>
                    <a:pt x="650" y="4043"/>
                  </a:cubicBezTo>
                  <a:cubicBezTo>
                    <a:pt x="640" y="4038"/>
                    <a:pt x="633" y="4036"/>
                    <a:pt x="628" y="4036"/>
                  </a:cubicBezTo>
                  <a:cubicBezTo>
                    <a:pt x="621" y="4036"/>
                    <a:pt x="618" y="4040"/>
                    <a:pt x="612" y="4046"/>
                  </a:cubicBezTo>
                  <a:cubicBezTo>
                    <a:pt x="628" y="4068"/>
                    <a:pt x="596" y="4105"/>
                    <a:pt x="562" y="4149"/>
                  </a:cubicBezTo>
                  <a:cubicBezTo>
                    <a:pt x="521" y="4196"/>
                    <a:pt x="493" y="4231"/>
                    <a:pt x="515" y="4243"/>
                  </a:cubicBezTo>
                  <a:cubicBezTo>
                    <a:pt x="512" y="4246"/>
                    <a:pt x="511" y="4248"/>
                    <a:pt x="507" y="4248"/>
                  </a:cubicBezTo>
                  <a:cubicBezTo>
                    <a:pt x="504" y="4248"/>
                    <a:pt x="497" y="4245"/>
                    <a:pt x="484" y="4240"/>
                  </a:cubicBezTo>
                  <a:cubicBezTo>
                    <a:pt x="477" y="4235"/>
                    <a:pt x="473" y="4232"/>
                    <a:pt x="471" y="4232"/>
                  </a:cubicBezTo>
                  <a:cubicBezTo>
                    <a:pt x="467" y="4232"/>
                    <a:pt x="473" y="4243"/>
                    <a:pt x="496" y="4265"/>
                  </a:cubicBezTo>
                  <a:cubicBezTo>
                    <a:pt x="505" y="4278"/>
                    <a:pt x="516" y="4289"/>
                    <a:pt x="514" y="4289"/>
                  </a:cubicBezTo>
                  <a:cubicBezTo>
                    <a:pt x="513" y="4289"/>
                    <a:pt x="506" y="4284"/>
                    <a:pt x="490" y="4272"/>
                  </a:cubicBezTo>
                  <a:cubicBezTo>
                    <a:pt x="484" y="4267"/>
                    <a:pt x="479" y="4264"/>
                    <a:pt x="474" y="4264"/>
                  </a:cubicBezTo>
                  <a:cubicBezTo>
                    <a:pt x="464" y="4264"/>
                    <a:pt x="457" y="4274"/>
                    <a:pt x="446" y="4287"/>
                  </a:cubicBezTo>
                  <a:cubicBezTo>
                    <a:pt x="430" y="4306"/>
                    <a:pt x="415" y="4325"/>
                    <a:pt x="433" y="4341"/>
                  </a:cubicBezTo>
                  <a:cubicBezTo>
                    <a:pt x="440" y="4356"/>
                    <a:pt x="443" y="4363"/>
                    <a:pt x="442" y="4363"/>
                  </a:cubicBezTo>
                  <a:cubicBezTo>
                    <a:pt x="442" y="4363"/>
                    <a:pt x="438" y="4357"/>
                    <a:pt x="430" y="4347"/>
                  </a:cubicBezTo>
                  <a:cubicBezTo>
                    <a:pt x="415" y="4332"/>
                    <a:pt x="400" y="4325"/>
                    <a:pt x="388" y="4325"/>
                  </a:cubicBezTo>
                  <a:cubicBezTo>
                    <a:pt x="371" y="4325"/>
                    <a:pt x="362" y="4341"/>
                    <a:pt x="377" y="4369"/>
                  </a:cubicBezTo>
                  <a:cubicBezTo>
                    <a:pt x="375" y="4372"/>
                    <a:pt x="374" y="4375"/>
                    <a:pt x="369" y="4375"/>
                  </a:cubicBezTo>
                  <a:cubicBezTo>
                    <a:pt x="365" y="4375"/>
                    <a:pt x="359" y="4373"/>
                    <a:pt x="349" y="4366"/>
                  </a:cubicBezTo>
                  <a:cubicBezTo>
                    <a:pt x="346" y="4369"/>
                    <a:pt x="339" y="4375"/>
                    <a:pt x="346" y="4406"/>
                  </a:cubicBezTo>
                  <a:lnTo>
                    <a:pt x="317" y="4444"/>
                  </a:lnTo>
                  <a:cubicBezTo>
                    <a:pt x="308" y="4456"/>
                    <a:pt x="317" y="4482"/>
                    <a:pt x="317" y="4482"/>
                  </a:cubicBezTo>
                  <a:cubicBezTo>
                    <a:pt x="316" y="4484"/>
                    <a:pt x="315" y="4486"/>
                    <a:pt x="313" y="4487"/>
                  </a:cubicBezTo>
                  <a:lnTo>
                    <a:pt x="313" y="4487"/>
                  </a:lnTo>
                  <a:cubicBezTo>
                    <a:pt x="309" y="4484"/>
                    <a:pt x="305" y="4483"/>
                    <a:pt x="301" y="4483"/>
                  </a:cubicBezTo>
                  <a:cubicBezTo>
                    <a:pt x="283" y="4483"/>
                    <a:pt x="264" y="4505"/>
                    <a:pt x="239" y="4535"/>
                  </a:cubicBezTo>
                  <a:cubicBezTo>
                    <a:pt x="212" y="4567"/>
                    <a:pt x="190" y="4597"/>
                    <a:pt x="168" y="4597"/>
                  </a:cubicBezTo>
                  <a:cubicBezTo>
                    <a:pt x="165" y="4597"/>
                    <a:pt x="161" y="4596"/>
                    <a:pt x="158" y="4594"/>
                  </a:cubicBezTo>
                  <a:lnTo>
                    <a:pt x="158" y="4594"/>
                  </a:lnTo>
                  <a:cubicBezTo>
                    <a:pt x="158" y="4594"/>
                    <a:pt x="155" y="4601"/>
                    <a:pt x="170" y="4623"/>
                  </a:cubicBezTo>
                  <a:cubicBezTo>
                    <a:pt x="195" y="4648"/>
                    <a:pt x="199" y="4658"/>
                    <a:pt x="190" y="4658"/>
                  </a:cubicBezTo>
                  <a:cubicBezTo>
                    <a:pt x="187" y="4658"/>
                    <a:pt x="182" y="4656"/>
                    <a:pt x="176" y="4654"/>
                  </a:cubicBezTo>
                  <a:cubicBezTo>
                    <a:pt x="163" y="4646"/>
                    <a:pt x="151" y="4642"/>
                    <a:pt x="143" y="4642"/>
                  </a:cubicBezTo>
                  <a:cubicBezTo>
                    <a:pt x="126" y="4642"/>
                    <a:pt x="125" y="4659"/>
                    <a:pt x="148" y="4685"/>
                  </a:cubicBezTo>
                  <a:lnTo>
                    <a:pt x="129" y="4670"/>
                  </a:lnTo>
                  <a:cubicBezTo>
                    <a:pt x="118" y="4663"/>
                    <a:pt x="111" y="4661"/>
                    <a:pt x="106" y="4661"/>
                  </a:cubicBezTo>
                  <a:cubicBezTo>
                    <a:pt x="90" y="4661"/>
                    <a:pt x="100" y="4685"/>
                    <a:pt x="126" y="4713"/>
                  </a:cubicBezTo>
                  <a:cubicBezTo>
                    <a:pt x="112" y="4706"/>
                    <a:pt x="99" y="4700"/>
                    <a:pt x="93" y="4700"/>
                  </a:cubicBezTo>
                  <a:cubicBezTo>
                    <a:pt x="88" y="4700"/>
                    <a:pt x="88" y="4704"/>
                    <a:pt x="95" y="4713"/>
                  </a:cubicBezTo>
                  <a:cubicBezTo>
                    <a:pt x="93" y="4715"/>
                    <a:pt x="92" y="4717"/>
                    <a:pt x="90" y="4717"/>
                  </a:cubicBezTo>
                  <a:cubicBezTo>
                    <a:pt x="85" y="4717"/>
                    <a:pt x="76" y="4710"/>
                    <a:pt x="48" y="4688"/>
                  </a:cubicBezTo>
                  <a:cubicBezTo>
                    <a:pt x="31" y="4674"/>
                    <a:pt x="14" y="4660"/>
                    <a:pt x="6" y="4660"/>
                  </a:cubicBezTo>
                  <a:cubicBezTo>
                    <a:pt x="5" y="4660"/>
                    <a:pt x="5" y="4660"/>
                    <a:pt x="4" y="4660"/>
                  </a:cubicBezTo>
                  <a:cubicBezTo>
                    <a:pt x="1" y="4666"/>
                    <a:pt x="20" y="4682"/>
                    <a:pt x="42" y="4698"/>
                  </a:cubicBezTo>
                  <a:cubicBezTo>
                    <a:pt x="42" y="4698"/>
                    <a:pt x="35" y="4704"/>
                    <a:pt x="32" y="4707"/>
                  </a:cubicBezTo>
                  <a:cubicBezTo>
                    <a:pt x="32" y="4707"/>
                    <a:pt x="26" y="4713"/>
                    <a:pt x="48" y="4729"/>
                  </a:cubicBezTo>
                  <a:cubicBezTo>
                    <a:pt x="67" y="4745"/>
                    <a:pt x="64" y="4751"/>
                    <a:pt x="57" y="4757"/>
                  </a:cubicBezTo>
                  <a:cubicBezTo>
                    <a:pt x="52" y="4753"/>
                    <a:pt x="50" y="4751"/>
                    <a:pt x="49" y="4751"/>
                  </a:cubicBezTo>
                  <a:lnTo>
                    <a:pt x="49" y="4751"/>
                  </a:lnTo>
                  <a:cubicBezTo>
                    <a:pt x="48" y="4751"/>
                    <a:pt x="60" y="4764"/>
                    <a:pt x="76" y="4773"/>
                  </a:cubicBezTo>
                  <a:cubicBezTo>
                    <a:pt x="98" y="4789"/>
                    <a:pt x="117" y="4804"/>
                    <a:pt x="114" y="4807"/>
                  </a:cubicBezTo>
                  <a:lnTo>
                    <a:pt x="151" y="4839"/>
                  </a:lnTo>
                  <a:cubicBezTo>
                    <a:pt x="176" y="4864"/>
                    <a:pt x="208" y="4883"/>
                    <a:pt x="242" y="4892"/>
                  </a:cubicBezTo>
                  <a:cubicBezTo>
                    <a:pt x="280" y="4886"/>
                    <a:pt x="311" y="4886"/>
                    <a:pt x="270" y="4854"/>
                  </a:cubicBezTo>
                  <a:cubicBezTo>
                    <a:pt x="270" y="4854"/>
                    <a:pt x="258" y="4833"/>
                    <a:pt x="261" y="4826"/>
                  </a:cubicBezTo>
                  <a:cubicBezTo>
                    <a:pt x="262" y="4826"/>
                    <a:pt x="262" y="4826"/>
                    <a:pt x="264" y="4826"/>
                  </a:cubicBezTo>
                  <a:cubicBezTo>
                    <a:pt x="271" y="4826"/>
                    <a:pt x="289" y="4833"/>
                    <a:pt x="289" y="4833"/>
                  </a:cubicBezTo>
                  <a:cubicBezTo>
                    <a:pt x="294" y="4836"/>
                    <a:pt x="298" y="4838"/>
                    <a:pt x="302" y="4838"/>
                  </a:cubicBezTo>
                  <a:cubicBezTo>
                    <a:pt x="317" y="4838"/>
                    <a:pt x="332" y="4820"/>
                    <a:pt x="349" y="4798"/>
                  </a:cubicBezTo>
                  <a:cubicBezTo>
                    <a:pt x="372" y="4773"/>
                    <a:pt x="384" y="4758"/>
                    <a:pt x="401" y="4758"/>
                  </a:cubicBezTo>
                  <a:cubicBezTo>
                    <a:pt x="405" y="4758"/>
                    <a:pt x="410" y="4759"/>
                    <a:pt x="415" y="4760"/>
                  </a:cubicBezTo>
                  <a:cubicBezTo>
                    <a:pt x="428" y="4766"/>
                    <a:pt x="435" y="4767"/>
                    <a:pt x="439" y="4767"/>
                  </a:cubicBezTo>
                  <a:cubicBezTo>
                    <a:pt x="442" y="4767"/>
                    <a:pt x="443" y="4767"/>
                    <a:pt x="443" y="4767"/>
                  </a:cubicBezTo>
                  <a:cubicBezTo>
                    <a:pt x="424" y="4751"/>
                    <a:pt x="449" y="4717"/>
                    <a:pt x="480" y="4679"/>
                  </a:cubicBezTo>
                  <a:cubicBezTo>
                    <a:pt x="512" y="4641"/>
                    <a:pt x="543" y="4604"/>
                    <a:pt x="524" y="4588"/>
                  </a:cubicBezTo>
                  <a:lnTo>
                    <a:pt x="531" y="4579"/>
                  </a:lnTo>
                  <a:cubicBezTo>
                    <a:pt x="539" y="4585"/>
                    <a:pt x="545" y="4587"/>
                    <a:pt x="550" y="4587"/>
                  </a:cubicBezTo>
                  <a:cubicBezTo>
                    <a:pt x="559" y="4587"/>
                    <a:pt x="564" y="4580"/>
                    <a:pt x="568" y="4572"/>
                  </a:cubicBezTo>
                  <a:cubicBezTo>
                    <a:pt x="559" y="4547"/>
                    <a:pt x="568" y="4535"/>
                    <a:pt x="568" y="4535"/>
                  </a:cubicBezTo>
                  <a:cubicBezTo>
                    <a:pt x="577" y="4542"/>
                    <a:pt x="582" y="4545"/>
                    <a:pt x="587" y="4545"/>
                  </a:cubicBezTo>
                  <a:cubicBezTo>
                    <a:pt x="591" y="4545"/>
                    <a:pt x="595" y="4541"/>
                    <a:pt x="600" y="4535"/>
                  </a:cubicBezTo>
                  <a:cubicBezTo>
                    <a:pt x="609" y="4525"/>
                    <a:pt x="615" y="4519"/>
                    <a:pt x="593" y="4503"/>
                  </a:cubicBezTo>
                  <a:cubicBezTo>
                    <a:pt x="600" y="4497"/>
                    <a:pt x="631" y="4460"/>
                    <a:pt x="662" y="4460"/>
                  </a:cubicBezTo>
                  <a:cubicBezTo>
                    <a:pt x="667" y="4461"/>
                    <a:pt x="670" y="4462"/>
                    <a:pt x="672" y="4462"/>
                  </a:cubicBezTo>
                  <a:cubicBezTo>
                    <a:pt x="682" y="4462"/>
                    <a:pt x="669" y="4446"/>
                    <a:pt x="656" y="4428"/>
                  </a:cubicBezTo>
                  <a:cubicBezTo>
                    <a:pt x="637" y="4413"/>
                    <a:pt x="621" y="4391"/>
                    <a:pt x="625" y="4388"/>
                  </a:cubicBezTo>
                  <a:lnTo>
                    <a:pt x="625" y="4388"/>
                  </a:lnTo>
                  <a:lnTo>
                    <a:pt x="665" y="4419"/>
                  </a:lnTo>
                  <a:cubicBezTo>
                    <a:pt x="675" y="4430"/>
                    <a:pt x="678" y="4434"/>
                    <a:pt x="682" y="4434"/>
                  </a:cubicBezTo>
                  <a:cubicBezTo>
                    <a:pt x="684" y="4434"/>
                    <a:pt x="687" y="4432"/>
                    <a:pt x="690" y="4428"/>
                  </a:cubicBezTo>
                  <a:lnTo>
                    <a:pt x="700" y="4416"/>
                  </a:lnTo>
                  <a:cubicBezTo>
                    <a:pt x="678" y="4400"/>
                    <a:pt x="700" y="4375"/>
                    <a:pt x="731" y="4337"/>
                  </a:cubicBezTo>
                  <a:cubicBezTo>
                    <a:pt x="772" y="4290"/>
                    <a:pt x="784" y="4272"/>
                    <a:pt x="766" y="4256"/>
                  </a:cubicBezTo>
                  <a:cubicBezTo>
                    <a:pt x="747" y="4240"/>
                    <a:pt x="750" y="4237"/>
                    <a:pt x="784" y="4237"/>
                  </a:cubicBezTo>
                  <a:cubicBezTo>
                    <a:pt x="821" y="4243"/>
                    <a:pt x="842" y="4246"/>
                    <a:pt x="852" y="4246"/>
                  </a:cubicBezTo>
                  <a:cubicBezTo>
                    <a:pt x="866" y="4246"/>
                    <a:pt x="862" y="4240"/>
                    <a:pt x="853" y="4228"/>
                  </a:cubicBezTo>
                  <a:lnTo>
                    <a:pt x="853" y="4228"/>
                  </a:lnTo>
                  <a:cubicBezTo>
                    <a:pt x="853" y="4229"/>
                    <a:pt x="852" y="4229"/>
                    <a:pt x="851" y="4229"/>
                  </a:cubicBezTo>
                  <a:cubicBezTo>
                    <a:pt x="844" y="4229"/>
                    <a:pt x="825" y="4216"/>
                    <a:pt x="809" y="4203"/>
                  </a:cubicBezTo>
                  <a:cubicBezTo>
                    <a:pt x="787" y="4185"/>
                    <a:pt x="779" y="4177"/>
                    <a:pt x="784" y="4177"/>
                  </a:cubicBezTo>
                  <a:cubicBezTo>
                    <a:pt x="787" y="4177"/>
                    <a:pt x="799" y="4182"/>
                    <a:pt x="819" y="4193"/>
                  </a:cubicBezTo>
                  <a:cubicBezTo>
                    <a:pt x="824" y="4197"/>
                    <a:pt x="830" y="4199"/>
                    <a:pt x="836" y="4199"/>
                  </a:cubicBezTo>
                  <a:cubicBezTo>
                    <a:pt x="871" y="4199"/>
                    <a:pt x="902" y="4122"/>
                    <a:pt x="869" y="4090"/>
                  </a:cubicBezTo>
                  <a:lnTo>
                    <a:pt x="869" y="4090"/>
                  </a:lnTo>
                  <a:lnTo>
                    <a:pt x="891" y="4105"/>
                  </a:lnTo>
                  <a:cubicBezTo>
                    <a:pt x="899" y="4112"/>
                    <a:pt x="904" y="4115"/>
                    <a:pt x="909" y="4115"/>
                  </a:cubicBezTo>
                  <a:cubicBezTo>
                    <a:pt x="915" y="4115"/>
                    <a:pt x="921" y="4109"/>
                    <a:pt x="932" y="4096"/>
                  </a:cubicBezTo>
                  <a:lnTo>
                    <a:pt x="944" y="4080"/>
                  </a:lnTo>
                  <a:cubicBezTo>
                    <a:pt x="916" y="4057"/>
                    <a:pt x="936" y="4040"/>
                    <a:pt x="955" y="4040"/>
                  </a:cubicBezTo>
                  <a:cubicBezTo>
                    <a:pt x="961" y="4040"/>
                    <a:pt x="968" y="4042"/>
                    <a:pt x="972" y="4046"/>
                  </a:cubicBezTo>
                  <a:cubicBezTo>
                    <a:pt x="985" y="4052"/>
                    <a:pt x="991" y="4055"/>
                    <a:pt x="995" y="4055"/>
                  </a:cubicBezTo>
                  <a:cubicBezTo>
                    <a:pt x="999" y="4055"/>
                    <a:pt x="1001" y="4052"/>
                    <a:pt x="1004" y="4046"/>
                  </a:cubicBezTo>
                  <a:cubicBezTo>
                    <a:pt x="985" y="4012"/>
                    <a:pt x="1002" y="3996"/>
                    <a:pt x="1021" y="3996"/>
                  </a:cubicBezTo>
                  <a:cubicBezTo>
                    <a:pt x="1028" y="3996"/>
                    <a:pt x="1035" y="3998"/>
                    <a:pt x="1041" y="4002"/>
                  </a:cubicBezTo>
                  <a:lnTo>
                    <a:pt x="1051" y="3993"/>
                  </a:lnTo>
                  <a:cubicBezTo>
                    <a:pt x="1035" y="3971"/>
                    <a:pt x="1045" y="3961"/>
                    <a:pt x="1048" y="3955"/>
                  </a:cubicBezTo>
                  <a:cubicBezTo>
                    <a:pt x="1060" y="3939"/>
                    <a:pt x="1066" y="3933"/>
                    <a:pt x="1041" y="3924"/>
                  </a:cubicBezTo>
                  <a:cubicBezTo>
                    <a:pt x="1023" y="3908"/>
                    <a:pt x="1001" y="3892"/>
                    <a:pt x="1007" y="3886"/>
                  </a:cubicBezTo>
                  <a:lnTo>
                    <a:pt x="1007" y="3886"/>
                  </a:lnTo>
                  <a:lnTo>
                    <a:pt x="1026" y="3902"/>
                  </a:lnTo>
                  <a:cubicBezTo>
                    <a:pt x="1031" y="3906"/>
                    <a:pt x="1036" y="3908"/>
                    <a:pt x="1041" y="3908"/>
                  </a:cubicBezTo>
                  <a:cubicBezTo>
                    <a:pt x="1053" y="3908"/>
                    <a:pt x="1065" y="3896"/>
                    <a:pt x="1076" y="3880"/>
                  </a:cubicBezTo>
                  <a:cubicBezTo>
                    <a:pt x="1092" y="3862"/>
                    <a:pt x="1101" y="3850"/>
                    <a:pt x="1115" y="3850"/>
                  </a:cubicBezTo>
                  <a:cubicBezTo>
                    <a:pt x="1120" y="3850"/>
                    <a:pt x="1126" y="3851"/>
                    <a:pt x="1132" y="3855"/>
                  </a:cubicBezTo>
                  <a:lnTo>
                    <a:pt x="1117" y="3833"/>
                  </a:lnTo>
                  <a:cubicBezTo>
                    <a:pt x="1107" y="3819"/>
                    <a:pt x="1104" y="3813"/>
                    <a:pt x="1109" y="3813"/>
                  </a:cubicBezTo>
                  <a:cubicBezTo>
                    <a:pt x="1112" y="3813"/>
                    <a:pt x="1118" y="3815"/>
                    <a:pt x="1126" y="3820"/>
                  </a:cubicBezTo>
                  <a:cubicBezTo>
                    <a:pt x="1131" y="3823"/>
                    <a:pt x="1136" y="3824"/>
                    <a:pt x="1140" y="3824"/>
                  </a:cubicBezTo>
                  <a:cubicBezTo>
                    <a:pt x="1156" y="3824"/>
                    <a:pt x="1165" y="3805"/>
                    <a:pt x="1157" y="3783"/>
                  </a:cubicBezTo>
                  <a:lnTo>
                    <a:pt x="1167" y="3773"/>
                  </a:lnTo>
                  <a:cubicBezTo>
                    <a:pt x="1181" y="3782"/>
                    <a:pt x="1193" y="3785"/>
                    <a:pt x="1200" y="3785"/>
                  </a:cubicBezTo>
                  <a:cubicBezTo>
                    <a:pt x="1214" y="3785"/>
                    <a:pt x="1212" y="3770"/>
                    <a:pt x="1189" y="3745"/>
                  </a:cubicBezTo>
                  <a:lnTo>
                    <a:pt x="1189" y="3745"/>
                  </a:lnTo>
                  <a:cubicBezTo>
                    <a:pt x="1199" y="3754"/>
                    <a:pt x="1204" y="3757"/>
                    <a:pt x="1208" y="3757"/>
                  </a:cubicBezTo>
                  <a:cubicBezTo>
                    <a:pt x="1212" y="3757"/>
                    <a:pt x="1214" y="3754"/>
                    <a:pt x="1217" y="3751"/>
                  </a:cubicBezTo>
                  <a:cubicBezTo>
                    <a:pt x="1207" y="3732"/>
                    <a:pt x="1216" y="3715"/>
                    <a:pt x="1229" y="3715"/>
                  </a:cubicBezTo>
                  <a:cubicBezTo>
                    <a:pt x="1233" y="3715"/>
                    <a:pt x="1238" y="3716"/>
                    <a:pt x="1242" y="3720"/>
                  </a:cubicBezTo>
                  <a:lnTo>
                    <a:pt x="1248" y="3714"/>
                  </a:lnTo>
                  <a:cubicBezTo>
                    <a:pt x="1233" y="3692"/>
                    <a:pt x="1236" y="3689"/>
                    <a:pt x="1242" y="3682"/>
                  </a:cubicBezTo>
                  <a:cubicBezTo>
                    <a:pt x="1245" y="3676"/>
                    <a:pt x="1251" y="3670"/>
                    <a:pt x="1236" y="3651"/>
                  </a:cubicBezTo>
                  <a:cubicBezTo>
                    <a:pt x="1220" y="3629"/>
                    <a:pt x="1223" y="3623"/>
                    <a:pt x="1223" y="3623"/>
                  </a:cubicBezTo>
                  <a:cubicBezTo>
                    <a:pt x="1224" y="3623"/>
                    <a:pt x="1224" y="3623"/>
                    <a:pt x="1225" y="3623"/>
                  </a:cubicBezTo>
                  <a:cubicBezTo>
                    <a:pt x="1231" y="3623"/>
                    <a:pt x="1243" y="3640"/>
                    <a:pt x="1258" y="3660"/>
                  </a:cubicBezTo>
                  <a:cubicBezTo>
                    <a:pt x="1262" y="3669"/>
                    <a:pt x="1266" y="3672"/>
                    <a:pt x="1268" y="3672"/>
                  </a:cubicBezTo>
                  <a:cubicBezTo>
                    <a:pt x="1274" y="3672"/>
                    <a:pt x="1275" y="3655"/>
                    <a:pt x="1258" y="3623"/>
                  </a:cubicBezTo>
                  <a:cubicBezTo>
                    <a:pt x="1243" y="3599"/>
                    <a:pt x="1236" y="3587"/>
                    <a:pt x="1237" y="3587"/>
                  </a:cubicBezTo>
                  <a:lnTo>
                    <a:pt x="1237" y="3587"/>
                  </a:lnTo>
                  <a:cubicBezTo>
                    <a:pt x="1238" y="3587"/>
                    <a:pt x="1245" y="3598"/>
                    <a:pt x="1261" y="3620"/>
                  </a:cubicBezTo>
                  <a:cubicBezTo>
                    <a:pt x="1271" y="3633"/>
                    <a:pt x="1282" y="3647"/>
                    <a:pt x="1284" y="3647"/>
                  </a:cubicBezTo>
                  <a:cubicBezTo>
                    <a:pt x="1285" y="3647"/>
                    <a:pt x="1284" y="3643"/>
                    <a:pt x="1280" y="3635"/>
                  </a:cubicBezTo>
                  <a:cubicBezTo>
                    <a:pt x="1280" y="3635"/>
                    <a:pt x="1289" y="3623"/>
                    <a:pt x="1270" y="3607"/>
                  </a:cubicBezTo>
                  <a:lnTo>
                    <a:pt x="1283" y="3592"/>
                  </a:lnTo>
                  <a:cubicBezTo>
                    <a:pt x="1291" y="3593"/>
                    <a:pt x="1297" y="3594"/>
                    <a:pt x="1302" y="3594"/>
                  </a:cubicBezTo>
                  <a:cubicBezTo>
                    <a:pt x="1314" y="3594"/>
                    <a:pt x="1318" y="3590"/>
                    <a:pt x="1320" y="3585"/>
                  </a:cubicBezTo>
                  <a:cubicBezTo>
                    <a:pt x="1311" y="3573"/>
                    <a:pt x="1308" y="3567"/>
                    <a:pt x="1311" y="3567"/>
                  </a:cubicBezTo>
                  <a:cubicBezTo>
                    <a:pt x="1313" y="3567"/>
                    <a:pt x="1319" y="3570"/>
                    <a:pt x="1330" y="3576"/>
                  </a:cubicBezTo>
                  <a:cubicBezTo>
                    <a:pt x="1336" y="3581"/>
                    <a:pt x="1341" y="3584"/>
                    <a:pt x="1343" y="3584"/>
                  </a:cubicBezTo>
                  <a:cubicBezTo>
                    <a:pt x="1347" y="3584"/>
                    <a:pt x="1341" y="3574"/>
                    <a:pt x="1314" y="3554"/>
                  </a:cubicBezTo>
                  <a:cubicBezTo>
                    <a:pt x="1304" y="3540"/>
                    <a:pt x="1303" y="3533"/>
                    <a:pt x="1310" y="3533"/>
                  </a:cubicBezTo>
                  <a:cubicBezTo>
                    <a:pt x="1313" y="3533"/>
                    <a:pt x="1319" y="3535"/>
                    <a:pt x="1327" y="3538"/>
                  </a:cubicBezTo>
                  <a:cubicBezTo>
                    <a:pt x="1348" y="3554"/>
                    <a:pt x="1359" y="3561"/>
                    <a:pt x="1363" y="3561"/>
                  </a:cubicBezTo>
                  <a:cubicBezTo>
                    <a:pt x="1366" y="3561"/>
                    <a:pt x="1362" y="3555"/>
                    <a:pt x="1352" y="3548"/>
                  </a:cubicBezTo>
                  <a:cubicBezTo>
                    <a:pt x="1336" y="3526"/>
                    <a:pt x="1342" y="3523"/>
                    <a:pt x="1342" y="3523"/>
                  </a:cubicBezTo>
                  <a:lnTo>
                    <a:pt x="1342" y="3523"/>
                  </a:lnTo>
                  <a:cubicBezTo>
                    <a:pt x="1345" y="3525"/>
                    <a:pt x="1347" y="3526"/>
                    <a:pt x="1350" y="3526"/>
                  </a:cubicBezTo>
                  <a:cubicBezTo>
                    <a:pt x="1371" y="3526"/>
                    <a:pt x="1407" y="3482"/>
                    <a:pt x="1443" y="3441"/>
                  </a:cubicBezTo>
                  <a:cubicBezTo>
                    <a:pt x="1446" y="3435"/>
                    <a:pt x="1430" y="3413"/>
                    <a:pt x="1411" y="3397"/>
                  </a:cubicBezTo>
                  <a:cubicBezTo>
                    <a:pt x="1394" y="3384"/>
                    <a:pt x="1387" y="3379"/>
                    <a:pt x="1387" y="3379"/>
                  </a:cubicBezTo>
                  <a:lnTo>
                    <a:pt x="1387" y="3379"/>
                  </a:lnTo>
                  <a:cubicBezTo>
                    <a:pt x="1388" y="3379"/>
                    <a:pt x="1400" y="3387"/>
                    <a:pt x="1414" y="3394"/>
                  </a:cubicBezTo>
                  <a:cubicBezTo>
                    <a:pt x="1442" y="3411"/>
                    <a:pt x="1459" y="3419"/>
                    <a:pt x="1465" y="3419"/>
                  </a:cubicBezTo>
                  <a:cubicBezTo>
                    <a:pt x="1473" y="3419"/>
                    <a:pt x="1460" y="3405"/>
                    <a:pt x="1424" y="3382"/>
                  </a:cubicBezTo>
                  <a:cubicBezTo>
                    <a:pt x="1401" y="3369"/>
                    <a:pt x="1390" y="3362"/>
                    <a:pt x="1391" y="3362"/>
                  </a:cubicBezTo>
                  <a:lnTo>
                    <a:pt x="1391" y="3362"/>
                  </a:lnTo>
                  <a:cubicBezTo>
                    <a:pt x="1392" y="3362"/>
                    <a:pt x="1404" y="3368"/>
                    <a:pt x="1427" y="3378"/>
                  </a:cubicBezTo>
                  <a:cubicBezTo>
                    <a:pt x="1437" y="3382"/>
                    <a:pt x="1443" y="3384"/>
                    <a:pt x="1445" y="3384"/>
                  </a:cubicBezTo>
                  <a:cubicBezTo>
                    <a:pt x="1449" y="3384"/>
                    <a:pt x="1446" y="3379"/>
                    <a:pt x="1436" y="3366"/>
                  </a:cubicBezTo>
                  <a:cubicBezTo>
                    <a:pt x="1425" y="3357"/>
                    <a:pt x="1422" y="3351"/>
                    <a:pt x="1425" y="3351"/>
                  </a:cubicBezTo>
                  <a:cubicBezTo>
                    <a:pt x="1428" y="3351"/>
                    <a:pt x="1434" y="3353"/>
                    <a:pt x="1443" y="3360"/>
                  </a:cubicBezTo>
                  <a:cubicBezTo>
                    <a:pt x="1456" y="3367"/>
                    <a:pt x="1471" y="3374"/>
                    <a:pt x="1476" y="3374"/>
                  </a:cubicBezTo>
                  <a:cubicBezTo>
                    <a:pt x="1479" y="3374"/>
                    <a:pt x="1478" y="3372"/>
                    <a:pt x="1471" y="3366"/>
                  </a:cubicBezTo>
                  <a:cubicBezTo>
                    <a:pt x="1471" y="3366"/>
                    <a:pt x="1472" y="3364"/>
                    <a:pt x="1477" y="3364"/>
                  </a:cubicBezTo>
                  <a:cubicBezTo>
                    <a:pt x="1481" y="3364"/>
                    <a:pt x="1488" y="3365"/>
                    <a:pt x="1499" y="3369"/>
                  </a:cubicBezTo>
                  <a:cubicBezTo>
                    <a:pt x="1504" y="3372"/>
                    <a:pt x="1507" y="3373"/>
                    <a:pt x="1509" y="3373"/>
                  </a:cubicBezTo>
                  <a:cubicBezTo>
                    <a:pt x="1518" y="3373"/>
                    <a:pt x="1505" y="3355"/>
                    <a:pt x="1493" y="3338"/>
                  </a:cubicBezTo>
                  <a:cubicBezTo>
                    <a:pt x="1479" y="3311"/>
                    <a:pt x="1473" y="3299"/>
                    <a:pt x="1478" y="3299"/>
                  </a:cubicBezTo>
                  <a:cubicBezTo>
                    <a:pt x="1481" y="3299"/>
                    <a:pt x="1490" y="3307"/>
                    <a:pt x="1505" y="3322"/>
                  </a:cubicBezTo>
                  <a:cubicBezTo>
                    <a:pt x="1515" y="3332"/>
                    <a:pt x="1522" y="3336"/>
                    <a:pt x="1526" y="3336"/>
                  </a:cubicBezTo>
                  <a:cubicBezTo>
                    <a:pt x="1539" y="3336"/>
                    <a:pt x="1533" y="3306"/>
                    <a:pt x="1508" y="3281"/>
                  </a:cubicBezTo>
                  <a:cubicBezTo>
                    <a:pt x="1487" y="3258"/>
                    <a:pt x="1479" y="3249"/>
                    <a:pt x="1480" y="3249"/>
                  </a:cubicBezTo>
                  <a:lnTo>
                    <a:pt x="1480" y="3249"/>
                  </a:lnTo>
                  <a:cubicBezTo>
                    <a:pt x="1481" y="3249"/>
                    <a:pt x="1485" y="3253"/>
                    <a:pt x="1493" y="3259"/>
                  </a:cubicBezTo>
                  <a:cubicBezTo>
                    <a:pt x="1503" y="3268"/>
                    <a:pt x="1510" y="3270"/>
                    <a:pt x="1513" y="3270"/>
                  </a:cubicBezTo>
                  <a:cubicBezTo>
                    <a:pt x="1517" y="3270"/>
                    <a:pt x="1518" y="3269"/>
                    <a:pt x="1518" y="3269"/>
                  </a:cubicBezTo>
                  <a:cubicBezTo>
                    <a:pt x="1519" y="3267"/>
                    <a:pt x="1522" y="3265"/>
                    <a:pt x="1526" y="3265"/>
                  </a:cubicBezTo>
                  <a:cubicBezTo>
                    <a:pt x="1530" y="3265"/>
                    <a:pt x="1537" y="3267"/>
                    <a:pt x="1546" y="3275"/>
                  </a:cubicBezTo>
                  <a:cubicBezTo>
                    <a:pt x="1546" y="3275"/>
                    <a:pt x="1549" y="3269"/>
                    <a:pt x="1540" y="3244"/>
                  </a:cubicBezTo>
                  <a:cubicBezTo>
                    <a:pt x="1522" y="3219"/>
                    <a:pt x="1525" y="3208"/>
                    <a:pt x="1540" y="3208"/>
                  </a:cubicBezTo>
                  <a:cubicBezTo>
                    <a:pt x="1551" y="3208"/>
                    <a:pt x="1568" y="3214"/>
                    <a:pt x="1587" y="3225"/>
                  </a:cubicBezTo>
                  <a:lnTo>
                    <a:pt x="1574" y="3200"/>
                  </a:lnTo>
                  <a:cubicBezTo>
                    <a:pt x="1552" y="3175"/>
                    <a:pt x="1537" y="3159"/>
                    <a:pt x="1541" y="3159"/>
                  </a:cubicBezTo>
                  <a:lnTo>
                    <a:pt x="1541" y="3159"/>
                  </a:lnTo>
                  <a:cubicBezTo>
                    <a:pt x="1543" y="3159"/>
                    <a:pt x="1550" y="3164"/>
                    <a:pt x="1565" y="3175"/>
                  </a:cubicBezTo>
                  <a:cubicBezTo>
                    <a:pt x="1571" y="3180"/>
                    <a:pt x="1577" y="3184"/>
                    <a:pt x="1581" y="3188"/>
                  </a:cubicBezTo>
                  <a:lnTo>
                    <a:pt x="1581" y="3188"/>
                  </a:lnTo>
                  <a:cubicBezTo>
                    <a:pt x="1564" y="3168"/>
                    <a:pt x="1568" y="3158"/>
                    <a:pt x="1581" y="3158"/>
                  </a:cubicBezTo>
                  <a:cubicBezTo>
                    <a:pt x="1592" y="3158"/>
                    <a:pt x="1608" y="3164"/>
                    <a:pt x="1624" y="3178"/>
                  </a:cubicBezTo>
                  <a:cubicBezTo>
                    <a:pt x="1638" y="3187"/>
                    <a:pt x="1643" y="3191"/>
                    <a:pt x="1646" y="3191"/>
                  </a:cubicBezTo>
                  <a:cubicBezTo>
                    <a:pt x="1647" y="3191"/>
                    <a:pt x="1648" y="3190"/>
                    <a:pt x="1649" y="3187"/>
                  </a:cubicBezTo>
                  <a:lnTo>
                    <a:pt x="1631" y="3172"/>
                  </a:lnTo>
                  <a:cubicBezTo>
                    <a:pt x="1612" y="3156"/>
                    <a:pt x="1590" y="3140"/>
                    <a:pt x="1596" y="3137"/>
                  </a:cubicBezTo>
                  <a:cubicBezTo>
                    <a:pt x="1598" y="3134"/>
                    <a:pt x="1600" y="3130"/>
                    <a:pt x="1605" y="3130"/>
                  </a:cubicBezTo>
                  <a:cubicBezTo>
                    <a:pt x="1610" y="3130"/>
                    <a:pt x="1616" y="3133"/>
                    <a:pt x="1624" y="3140"/>
                  </a:cubicBezTo>
                  <a:cubicBezTo>
                    <a:pt x="1641" y="3146"/>
                    <a:pt x="1656" y="3154"/>
                    <a:pt x="1659" y="3154"/>
                  </a:cubicBezTo>
                  <a:cubicBezTo>
                    <a:pt x="1661" y="3154"/>
                    <a:pt x="1659" y="3152"/>
                    <a:pt x="1652" y="3147"/>
                  </a:cubicBezTo>
                  <a:cubicBezTo>
                    <a:pt x="1652" y="3147"/>
                    <a:pt x="1654" y="3145"/>
                    <a:pt x="1659" y="3145"/>
                  </a:cubicBezTo>
                  <a:cubicBezTo>
                    <a:pt x="1663" y="3145"/>
                    <a:pt x="1670" y="3146"/>
                    <a:pt x="1681" y="3150"/>
                  </a:cubicBezTo>
                  <a:lnTo>
                    <a:pt x="1700" y="3128"/>
                  </a:lnTo>
                  <a:cubicBezTo>
                    <a:pt x="1689" y="3115"/>
                    <a:pt x="1690" y="3105"/>
                    <a:pt x="1697" y="3105"/>
                  </a:cubicBezTo>
                  <a:cubicBezTo>
                    <a:pt x="1701" y="3105"/>
                    <a:pt x="1706" y="3107"/>
                    <a:pt x="1712" y="3112"/>
                  </a:cubicBezTo>
                  <a:cubicBezTo>
                    <a:pt x="1712" y="3112"/>
                    <a:pt x="1721" y="3103"/>
                    <a:pt x="1706" y="3081"/>
                  </a:cubicBezTo>
                  <a:cubicBezTo>
                    <a:pt x="1711" y="3075"/>
                    <a:pt x="1714" y="3071"/>
                    <a:pt x="1720" y="3071"/>
                  </a:cubicBezTo>
                  <a:cubicBezTo>
                    <a:pt x="1725" y="3071"/>
                    <a:pt x="1731" y="3074"/>
                    <a:pt x="1740" y="3081"/>
                  </a:cubicBezTo>
                  <a:cubicBezTo>
                    <a:pt x="1749" y="3088"/>
                    <a:pt x="1754" y="3092"/>
                    <a:pt x="1755" y="3092"/>
                  </a:cubicBezTo>
                  <a:cubicBezTo>
                    <a:pt x="1756" y="3092"/>
                    <a:pt x="1752" y="3086"/>
                    <a:pt x="1743" y="3074"/>
                  </a:cubicBezTo>
                  <a:cubicBezTo>
                    <a:pt x="1725" y="3059"/>
                    <a:pt x="1728" y="3053"/>
                    <a:pt x="1734" y="3049"/>
                  </a:cubicBezTo>
                  <a:cubicBezTo>
                    <a:pt x="1737" y="3043"/>
                    <a:pt x="1740" y="3037"/>
                    <a:pt x="1740" y="3037"/>
                  </a:cubicBezTo>
                  <a:cubicBezTo>
                    <a:pt x="1721" y="3021"/>
                    <a:pt x="1721" y="3021"/>
                    <a:pt x="1725" y="3018"/>
                  </a:cubicBezTo>
                  <a:cubicBezTo>
                    <a:pt x="1731" y="3012"/>
                    <a:pt x="1762" y="3012"/>
                    <a:pt x="1768" y="3006"/>
                  </a:cubicBezTo>
                  <a:cubicBezTo>
                    <a:pt x="1781" y="2990"/>
                    <a:pt x="1781" y="2990"/>
                    <a:pt x="1756" y="2980"/>
                  </a:cubicBezTo>
                  <a:cubicBezTo>
                    <a:pt x="1756" y="2981"/>
                    <a:pt x="1755" y="2981"/>
                    <a:pt x="1755" y="2981"/>
                  </a:cubicBezTo>
                  <a:cubicBezTo>
                    <a:pt x="1751" y="2981"/>
                    <a:pt x="1741" y="2973"/>
                    <a:pt x="1752" y="2973"/>
                  </a:cubicBezTo>
                  <a:cubicBezTo>
                    <a:pt x="1754" y="2973"/>
                    <a:pt x="1757" y="2973"/>
                    <a:pt x="1762" y="2974"/>
                  </a:cubicBezTo>
                  <a:cubicBezTo>
                    <a:pt x="1765" y="2968"/>
                    <a:pt x="1800" y="2968"/>
                    <a:pt x="1812" y="2952"/>
                  </a:cubicBezTo>
                  <a:cubicBezTo>
                    <a:pt x="1831" y="2930"/>
                    <a:pt x="1831" y="2930"/>
                    <a:pt x="1809" y="2915"/>
                  </a:cubicBezTo>
                  <a:cubicBezTo>
                    <a:pt x="1785" y="2901"/>
                    <a:pt x="1776" y="2892"/>
                    <a:pt x="1780" y="2892"/>
                  </a:cubicBezTo>
                  <a:cubicBezTo>
                    <a:pt x="1784" y="2892"/>
                    <a:pt x="1796" y="2897"/>
                    <a:pt x="1815" y="2908"/>
                  </a:cubicBezTo>
                  <a:cubicBezTo>
                    <a:pt x="1837" y="2918"/>
                    <a:pt x="1850" y="2923"/>
                    <a:pt x="1856" y="2923"/>
                  </a:cubicBezTo>
                  <a:cubicBezTo>
                    <a:pt x="1862" y="2923"/>
                    <a:pt x="1859" y="2917"/>
                    <a:pt x="1847" y="2908"/>
                  </a:cubicBezTo>
                  <a:cubicBezTo>
                    <a:pt x="1831" y="2890"/>
                    <a:pt x="1831" y="2890"/>
                    <a:pt x="1837" y="2883"/>
                  </a:cubicBezTo>
                  <a:lnTo>
                    <a:pt x="1837" y="2883"/>
                  </a:lnTo>
                  <a:cubicBezTo>
                    <a:pt x="1844" y="2889"/>
                    <a:pt x="1849" y="2892"/>
                    <a:pt x="1853" y="2892"/>
                  </a:cubicBezTo>
                  <a:cubicBezTo>
                    <a:pt x="1858" y="2892"/>
                    <a:pt x="1858" y="2884"/>
                    <a:pt x="1850" y="2868"/>
                  </a:cubicBezTo>
                  <a:cubicBezTo>
                    <a:pt x="1852" y="2865"/>
                    <a:pt x="1854" y="2864"/>
                    <a:pt x="1856" y="2864"/>
                  </a:cubicBezTo>
                  <a:cubicBezTo>
                    <a:pt x="1859" y="2864"/>
                    <a:pt x="1863" y="2867"/>
                    <a:pt x="1875" y="2877"/>
                  </a:cubicBezTo>
                  <a:cubicBezTo>
                    <a:pt x="1875" y="2877"/>
                    <a:pt x="1878" y="2871"/>
                    <a:pt x="1884" y="2865"/>
                  </a:cubicBezTo>
                  <a:cubicBezTo>
                    <a:pt x="1859" y="2831"/>
                    <a:pt x="1885" y="2815"/>
                    <a:pt x="1909" y="2815"/>
                  </a:cubicBezTo>
                  <a:cubicBezTo>
                    <a:pt x="1915" y="2815"/>
                    <a:pt x="1920" y="2816"/>
                    <a:pt x="1925" y="2817"/>
                  </a:cubicBezTo>
                  <a:cubicBezTo>
                    <a:pt x="1925" y="2817"/>
                    <a:pt x="1928" y="2811"/>
                    <a:pt x="1913" y="2792"/>
                  </a:cubicBezTo>
                  <a:cubicBezTo>
                    <a:pt x="1893" y="2771"/>
                    <a:pt x="1886" y="2760"/>
                    <a:pt x="1890" y="2760"/>
                  </a:cubicBezTo>
                  <a:cubicBezTo>
                    <a:pt x="1894" y="2760"/>
                    <a:pt x="1904" y="2766"/>
                    <a:pt x="1922" y="2780"/>
                  </a:cubicBezTo>
                  <a:cubicBezTo>
                    <a:pt x="1941" y="2795"/>
                    <a:pt x="1952" y="2803"/>
                    <a:pt x="1953" y="2803"/>
                  </a:cubicBezTo>
                  <a:cubicBezTo>
                    <a:pt x="1954" y="2803"/>
                    <a:pt x="1945" y="2793"/>
                    <a:pt x="1925" y="2774"/>
                  </a:cubicBezTo>
                  <a:cubicBezTo>
                    <a:pt x="1915" y="2762"/>
                    <a:pt x="1920" y="2746"/>
                    <a:pt x="1936" y="2746"/>
                  </a:cubicBezTo>
                  <a:cubicBezTo>
                    <a:pt x="1944" y="2746"/>
                    <a:pt x="1955" y="2751"/>
                    <a:pt x="1969" y="2764"/>
                  </a:cubicBezTo>
                  <a:lnTo>
                    <a:pt x="2007" y="2796"/>
                  </a:lnTo>
                  <a:cubicBezTo>
                    <a:pt x="1991" y="2774"/>
                    <a:pt x="1997" y="2767"/>
                    <a:pt x="1997" y="2767"/>
                  </a:cubicBezTo>
                  <a:cubicBezTo>
                    <a:pt x="1978" y="2752"/>
                    <a:pt x="1982" y="2749"/>
                    <a:pt x="1994" y="2733"/>
                  </a:cubicBezTo>
                  <a:cubicBezTo>
                    <a:pt x="2003" y="2720"/>
                    <a:pt x="2000" y="2683"/>
                    <a:pt x="2010" y="2673"/>
                  </a:cubicBezTo>
                  <a:cubicBezTo>
                    <a:pt x="2017" y="2662"/>
                    <a:pt x="2028" y="2654"/>
                    <a:pt x="2041" y="2654"/>
                  </a:cubicBezTo>
                  <a:cubicBezTo>
                    <a:pt x="2046" y="2654"/>
                    <a:pt x="2052" y="2655"/>
                    <a:pt x="2057" y="2658"/>
                  </a:cubicBezTo>
                  <a:cubicBezTo>
                    <a:pt x="2060" y="2651"/>
                    <a:pt x="2066" y="2645"/>
                    <a:pt x="2054" y="2620"/>
                  </a:cubicBezTo>
                  <a:cubicBezTo>
                    <a:pt x="2043" y="2606"/>
                    <a:pt x="2044" y="2597"/>
                    <a:pt x="2052" y="2597"/>
                  </a:cubicBezTo>
                  <a:cubicBezTo>
                    <a:pt x="2056" y="2597"/>
                    <a:pt x="2062" y="2599"/>
                    <a:pt x="2069" y="2604"/>
                  </a:cubicBezTo>
                  <a:lnTo>
                    <a:pt x="2072" y="2598"/>
                  </a:lnTo>
                  <a:cubicBezTo>
                    <a:pt x="2063" y="2573"/>
                    <a:pt x="2066" y="2567"/>
                    <a:pt x="2066" y="2567"/>
                  </a:cubicBezTo>
                  <a:lnTo>
                    <a:pt x="2066" y="2567"/>
                  </a:lnTo>
                  <a:cubicBezTo>
                    <a:pt x="2077" y="2576"/>
                    <a:pt x="2090" y="2583"/>
                    <a:pt x="2096" y="2583"/>
                  </a:cubicBezTo>
                  <a:cubicBezTo>
                    <a:pt x="2100" y="2583"/>
                    <a:pt x="2101" y="2579"/>
                    <a:pt x="2094" y="2570"/>
                  </a:cubicBezTo>
                  <a:cubicBezTo>
                    <a:pt x="2076" y="2554"/>
                    <a:pt x="2079" y="2551"/>
                    <a:pt x="2088" y="2539"/>
                  </a:cubicBezTo>
                  <a:lnTo>
                    <a:pt x="2088" y="2539"/>
                  </a:lnTo>
                  <a:cubicBezTo>
                    <a:pt x="2089" y="2539"/>
                    <a:pt x="2089" y="2539"/>
                    <a:pt x="2090" y="2539"/>
                  </a:cubicBezTo>
                  <a:cubicBezTo>
                    <a:pt x="2121" y="2539"/>
                    <a:pt x="2263" y="2366"/>
                    <a:pt x="2245" y="2351"/>
                  </a:cubicBezTo>
                  <a:lnTo>
                    <a:pt x="2257" y="2335"/>
                  </a:lnTo>
                  <a:lnTo>
                    <a:pt x="2270" y="2319"/>
                  </a:lnTo>
                  <a:cubicBezTo>
                    <a:pt x="2280" y="2327"/>
                    <a:pt x="2287" y="2330"/>
                    <a:pt x="2293" y="2330"/>
                  </a:cubicBezTo>
                  <a:cubicBezTo>
                    <a:pt x="2312" y="2330"/>
                    <a:pt x="2312" y="2299"/>
                    <a:pt x="2307" y="2275"/>
                  </a:cubicBezTo>
                  <a:cubicBezTo>
                    <a:pt x="2292" y="2253"/>
                    <a:pt x="2295" y="2250"/>
                    <a:pt x="2301" y="2244"/>
                  </a:cubicBezTo>
                  <a:lnTo>
                    <a:pt x="2301" y="2244"/>
                  </a:lnTo>
                  <a:cubicBezTo>
                    <a:pt x="2316" y="2256"/>
                    <a:pt x="2327" y="2261"/>
                    <a:pt x="2334" y="2261"/>
                  </a:cubicBezTo>
                  <a:cubicBezTo>
                    <a:pt x="2345" y="2261"/>
                    <a:pt x="2348" y="2249"/>
                    <a:pt x="2342" y="2231"/>
                  </a:cubicBezTo>
                  <a:cubicBezTo>
                    <a:pt x="2323" y="2212"/>
                    <a:pt x="2315" y="2202"/>
                    <a:pt x="2319" y="2202"/>
                  </a:cubicBezTo>
                  <a:cubicBezTo>
                    <a:pt x="2323" y="2202"/>
                    <a:pt x="2333" y="2208"/>
                    <a:pt x="2351" y="2222"/>
                  </a:cubicBezTo>
                  <a:cubicBezTo>
                    <a:pt x="2365" y="2234"/>
                    <a:pt x="2375" y="2240"/>
                    <a:pt x="2380" y="2240"/>
                  </a:cubicBezTo>
                  <a:cubicBezTo>
                    <a:pt x="2388" y="2240"/>
                    <a:pt x="2380" y="2222"/>
                    <a:pt x="2348" y="2184"/>
                  </a:cubicBezTo>
                  <a:cubicBezTo>
                    <a:pt x="2339" y="2173"/>
                    <a:pt x="2335" y="2169"/>
                    <a:pt x="2339" y="2169"/>
                  </a:cubicBezTo>
                  <a:cubicBezTo>
                    <a:pt x="2341" y="2169"/>
                    <a:pt x="2347" y="2171"/>
                    <a:pt x="2358" y="2175"/>
                  </a:cubicBezTo>
                  <a:cubicBezTo>
                    <a:pt x="2379" y="2187"/>
                    <a:pt x="2390" y="2192"/>
                    <a:pt x="2395" y="2192"/>
                  </a:cubicBezTo>
                  <a:cubicBezTo>
                    <a:pt x="2399" y="2192"/>
                    <a:pt x="2396" y="2186"/>
                    <a:pt x="2386" y="2178"/>
                  </a:cubicBezTo>
                  <a:cubicBezTo>
                    <a:pt x="2365" y="2158"/>
                    <a:pt x="2358" y="2147"/>
                    <a:pt x="2365" y="2147"/>
                  </a:cubicBezTo>
                  <a:cubicBezTo>
                    <a:pt x="2369" y="2147"/>
                    <a:pt x="2380" y="2152"/>
                    <a:pt x="2398" y="2163"/>
                  </a:cubicBezTo>
                  <a:cubicBezTo>
                    <a:pt x="2420" y="2172"/>
                    <a:pt x="2432" y="2177"/>
                    <a:pt x="2437" y="2177"/>
                  </a:cubicBezTo>
                  <a:cubicBezTo>
                    <a:pt x="2442" y="2177"/>
                    <a:pt x="2434" y="2168"/>
                    <a:pt x="2414" y="2147"/>
                  </a:cubicBezTo>
                  <a:cubicBezTo>
                    <a:pt x="2388" y="2121"/>
                    <a:pt x="2389" y="2104"/>
                    <a:pt x="2406" y="2104"/>
                  </a:cubicBezTo>
                  <a:cubicBezTo>
                    <a:pt x="2414" y="2104"/>
                    <a:pt x="2425" y="2108"/>
                    <a:pt x="2439" y="2116"/>
                  </a:cubicBezTo>
                  <a:cubicBezTo>
                    <a:pt x="2445" y="2109"/>
                    <a:pt x="2467" y="2119"/>
                    <a:pt x="2448" y="2103"/>
                  </a:cubicBezTo>
                  <a:lnTo>
                    <a:pt x="2448" y="2103"/>
                  </a:lnTo>
                  <a:lnTo>
                    <a:pt x="2474" y="2116"/>
                  </a:lnTo>
                  <a:cubicBezTo>
                    <a:pt x="2477" y="2109"/>
                    <a:pt x="2483" y="2103"/>
                    <a:pt x="2483" y="2103"/>
                  </a:cubicBezTo>
                  <a:lnTo>
                    <a:pt x="2461" y="2087"/>
                  </a:lnTo>
                  <a:cubicBezTo>
                    <a:pt x="2492" y="2072"/>
                    <a:pt x="2521" y="2053"/>
                    <a:pt x="2542" y="2028"/>
                  </a:cubicBezTo>
                  <a:cubicBezTo>
                    <a:pt x="2593" y="1968"/>
                    <a:pt x="2602" y="1959"/>
                    <a:pt x="2577" y="1949"/>
                  </a:cubicBezTo>
                  <a:cubicBezTo>
                    <a:pt x="2551" y="1933"/>
                    <a:pt x="2543" y="1922"/>
                    <a:pt x="2551" y="1922"/>
                  </a:cubicBezTo>
                  <a:cubicBezTo>
                    <a:pt x="2557" y="1922"/>
                    <a:pt x="2569" y="1927"/>
                    <a:pt x="2586" y="1937"/>
                  </a:cubicBezTo>
                  <a:cubicBezTo>
                    <a:pt x="2590" y="1931"/>
                    <a:pt x="2621" y="1937"/>
                    <a:pt x="2627" y="1927"/>
                  </a:cubicBezTo>
                  <a:cubicBezTo>
                    <a:pt x="2633" y="1920"/>
                    <a:pt x="2639" y="1913"/>
                    <a:pt x="2647" y="1913"/>
                  </a:cubicBezTo>
                  <a:cubicBezTo>
                    <a:pt x="2652" y="1913"/>
                    <a:pt x="2658" y="1915"/>
                    <a:pt x="2665" y="1921"/>
                  </a:cubicBezTo>
                  <a:lnTo>
                    <a:pt x="2671" y="1915"/>
                  </a:lnTo>
                  <a:cubicBezTo>
                    <a:pt x="2640" y="1874"/>
                    <a:pt x="2668" y="1840"/>
                    <a:pt x="2699" y="1840"/>
                  </a:cubicBezTo>
                  <a:cubicBezTo>
                    <a:pt x="2709" y="1830"/>
                    <a:pt x="2712" y="1824"/>
                    <a:pt x="2702" y="1799"/>
                  </a:cubicBezTo>
                  <a:cubicBezTo>
                    <a:pt x="2694" y="1781"/>
                    <a:pt x="2691" y="1775"/>
                    <a:pt x="2697" y="1775"/>
                  </a:cubicBezTo>
                  <a:cubicBezTo>
                    <a:pt x="2700" y="1775"/>
                    <a:pt x="2706" y="1777"/>
                    <a:pt x="2715" y="1780"/>
                  </a:cubicBezTo>
                  <a:cubicBezTo>
                    <a:pt x="2720" y="1784"/>
                    <a:pt x="2727" y="1786"/>
                    <a:pt x="2734" y="1786"/>
                  </a:cubicBezTo>
                  <a:cubicBezTo>
                    <a:pt x="2753" y="1786"/>
                    <a:pt x="2771" y="1772"/>
                    <a:pt x="2743" y="1749"/>
                  </a:cubicBezTo>
                  <a:lnTo>
                    <a:pt x="2743" y="1749"/>
                  </a:lnTo>
                  <a:lnTo>
                    <a:pt x="2765" y="1758"/>
                  </a:lnTo>
                  <a:cubicBezTo>
                    <a:pt x="2770" y="1761"/>
                    <a:pt x="2774" y="1762"/>
                    <a:pt x="2776" y="1762"/>
                  </a:cubicBezTo>
                  <a:cubicBezTo>
                    <a:pt x="2783" y="1762"/>
                    <a:pt x="2771" y="1746"/>
                    <a:pt x="2756" y="1733"/>
                  </a:cubicBezTo>
                  <a:cubicBezTo>
                    <a:pt x="2735" y="1718"/>
                    <a:pt x="2727" y="1708"/>
                    <a:pt x="2731" y="1708"/>
                  </a:cubicBezTo>
                  <a:cubicBezTo>
                    <a:pt x="2735" y="1708"/>
                    <a:pt x="2752" y="1718"/>
                    <a:pt x="2784" y="1739"/>
                  </a:cubicBezTo>
                  <a:cubicBezTo>
                    <a:pt x="2806" y="1755"/>
                    <a:pt x="2817" y="1761"/>
                    <a:pt x="2819" y="1761"/>
                  </a:cubicBezTo>
                  <a:cubicBezTo>
                    <a:pt x="2822" y="1761"/>
                    <a:pt x="2818" y="1756"/>
                    <a:pt x="2809" y="1749"/>
                  </a:cubicBezTo>
                  <a:cubicBezTo>
                    <a:pt x="2796" y="1731"/>
                    <a:pt x="2784" y="1714"/>
                    <a:pt x="2792" y="1714"/>
                  </a:cubicBezTo>
                  <a:cubicBezTo>
                    <a:pt x="2794" y="1714"/>
                    <a:pt x="2798" y="1715"/>
                    <a:pt x="2803" y="1718"/>
                  </a:cubicBezTo>
                  <a:cubicBezTo>
                    <a:pt x="2806" y="1711"/>
                    <a:pt x="2812" y="1705"/>
                    <a:pt x="2771" y="1674"/>
                  </a:cubicBezTo>
                  <a:cubicBezTo>
                    <a:pt x="2752" y="1658"/>
                    <a:pt x="2756" y="1655"/>
                    <a:pt x="2759" y="1649"/>
                  </a:cubicBezTo>
                  <a:lnTo>
                    <a:pt x="2759" y="1649"/>
                  </a:lnTo>
                  <a:cubicBezTo>
                    <a:pt x="2774" y="1658"/>
                    <a:pt x="2787" y="1671"/>
                    <a:pt x="2796" y="1686"/>
                  </a:cubicBezTo>
                  <a:lnTo>
                    <a:pt x="2806" y="1674"/>
                  </a:lnTo>
                  <a:cubicBezTo>
                    <a:pt x="2807" y="1672"/>
                    <a:pt x="2809" y="1671"/>
                    <a:pt x="2813" y="1671"/>
                  </a:cubicBezTo>
                  <a:cubicBezTo>
                    <a:pt x="2823" y="1671"/>
                    <a:pt x="2842" y="1678"/>
                    <a:pt x="2856" y="1689"/>
                  </a:cubicBezTo>
                  <a:cubicBezTo>
                    <a:pt x="2863" y="1692"/>
                    <a:pt x="2869" y="1693"/>
                    <a:pt x="2872" y="1693"/>
                  </a:cubicBezTo>
                  <a:cubicBezTo>
                    <a:pt x="2880" y="1693"/>
                    <a:pt x="2874" y="1685"/>
                    <a:pt x="2843" y="1667"/>
                  </a:cubicBezTo>
                  <a:cubicBezTo>
                    <a:pt x="2803" y="1636"/>
                    <a:pt x="2803" y="1636"/>
                    <a:pt x="2812" y="1627"/>
                  </a:cubicBezTo>
                  <a:cubicBezTo>
                    <a:pt x="2814" y="1623"/>
                    <a:pt x="2816" y="1620"/>
                    <a:pt x="2821" y="1620"/>
                  </a:cubicBezTo>
                  <a:cubicBezTo>
                    <a:pt x="2825" y="1620"/>
                    <a:pt x="2831" y="1622"/>
                    <a:pt x="2840" y="1630"/>
                  </a:cubicBezTo>
                  <a:cubicBezTo>
                    <a:pt x="2851" y="1639"/>
                    <a:pt x="2855" y="1642"/>
                    <a:pt x="2859" y="1642"/>
                  </a:cubicBezTo>
                  <a:cubicBezTo>
                    <a:pt x="2862" y="1642"/>
                    <a:pt x="2864" y="1640"/>
                    <a:pt x="2868" y="1636"/>
                  </a:cubicBezTo>
                  <a:cubicBezTo>
                    <a:pt x="2881" y="1620"/>
                    <a:pt x="2837" y="1558"/>
                    <a:pt x="2799" y="1520"/>
                  </a:cubicBezTo>
                  <a:cubicBezTo>
                    <a:pt x="2780" y="1504"/>
                    <a:pt x="2770" y="1496"/>
                    <a:pt x="2772" y="1496"/>
                  </a:cubicBezTo>
                  <a:lnTo>
                    <a:pt x="2772" y="1496"/>
                  </a:lnTo>
                  <a:cubicBezTo>
                    <a:pt x="2774" y="1496"/>
                    <a:pt x="2785" y="1502"/>
                    <a:pt x="2806" y="1514"/>
                  </a:cubicBezTo>
                  <a:cubicBezTo>
                    <a:pt x="2816" y="1522"/>
                    <a:pt x="2821" y="1525"/>
                    <a:pt x="2825" y="1525"/>
                  </a:cubicBezTo>
                  <a:cubicBezTo>
                    <a:pt x="2829" y="1525"/>
                    <a:pt x="2831" y="1523"/>
                    <a:pt x="2834" y="1520"/>
                  </a:cubicBezTo>
                  <a:cubicBezTo>
                    <a:pt x="2826" y="1514"/>
                    <a:pt x="2825" y="1512"/>
                    <a:pt x="2827" y="1512"/>
                  </a:cubicBezTo>
                  <a:lnTo>
                    <a:pt x="2827" y="1512"/>
                  </a:lnTo>
                  <a:cubicBezTo>
                    <a:pt x="2829" y="1512"/>
                    <a:pt x="2836" y="1516"/>
                    <a:pt x="2834" y="1520"/>
                  </a:cubicBezTo>
                  <a:cubicBezTo>
                    <a:pt x="2853" y="1536"/>
                    <a:pt x="2850" y="1542"/>
                    <a:pt x="2843" y="1545"/>
                  </a:cubicBezTo>
                  <a:lnTo>
                    <a:pt x="2865" y="1561"/>
                  </a:lnTo>
                  <a:cubicBezTo>
                    <a:pt x="2884" y="1573"/>
                    <a:pt x="2895" y="1578"/>
                    <a:pt x="2899" y="1578"/>
                  </a:cubicBezTo>
                  <a:cubicBezTo>
                    <a:pt x="2905" y="1578"/>
                    <a:pt x="2898" y="1567"/>
                    <a:pt x="2878" y="1545"/>
                  </a:cubicBezTo>
                  <a:cubicBezTo>
                    <a:pt x="2869" y="1533"/>
                    <a:pt x="2865" y="1527"/>
                    <a:pt x="2868" y="1527"/>
                  </a:cubicBezTo>
                  <a:cubicBezTo>
                    <a:pt x="2870" y="1527"/>
                    <a:pt x="2876" y="1530"/>
                    <a:pt x="2887" y="1536"/>
                  </a:cubicBezTo>
                  <a:cubicBezTo>
                    <a:pt x="2903" y="1542"/>
                    <a:pt x="2917" y="1547"/>
                    <a:pt x="2921" y="1547"/>
                  </a:cubicBezTo>
                  <a:cubicBezTo>
                    <a:pt x="2924" y="1547"/>
                    <a:pt x="2923" y="1545"/>
                    <a:pt x="2915" y="1539"/>
                  </a:cubicBezTo>
                  <a:cubicBezTo>
                    <a:pt x="2915" y="1539"/>
                    <a:pt x="2920" y="1535"/>
                    <a:pt x="2930" y="1535"/>
                  </a:cubicBezTo>
                  <a:cubicBezTo>
                    <a:pt x="2935" y="1535"/>
                    <a:pt x="2942" y="1536"/>
                    <a:pt x="2950" y="1539"/>
                  </a:cubicBezTo>
                  <a:cubicBezTo>
                    <a:pt x="2956" y="1530"/>
                    <a:pt x="2962" y="1523"/>
                    <a:pt x="2940" y="1508"/>
                  </a:cubicBezTo>
                  <a:cubicBezTo>
                    <a:pt x="2922" y="1492"/>
                    <a:pt x="2928" y="1486"/>
                    <a:pt x="2931" y="1482"/>
                  </a:cubicBezTo>
                  <a:cubicBezTo>
                    <a:pt x="2934" y="1476"/>
                    <a:pt x="2940" y="1470"/>
                    <a:pt x="2922" y="1454"/>
                  </a:cubicBezTo>
                  <a:cubicBezTo>
                    <a:pt x="2900" y="1439"/>
                    <a:pt x="2884" y="1417"/>
                    <a:pt x="2893" y="1407"/>
                  </a:cubicBezTo>
                  <a:cubicBezTo>
                    <a:pt x="2889" y="1395"/>
                    <a:pt x="2886" y="1388"/>
                    <a:pt x="2891" y="1388"/>
                  </a:cubicBezTo>
                  <a:cubicBezTo>
                    <a:pt x="2895" y="1388"/>
                    <a:pt x="2906" y="1395"/>
                    <a:pt x="2928" y="1407"/>
                  </a:cubicBezTo>
                  <a:cubicBezTo>
                    <a:pt x="2937" y="1415"/>
                    <a:pt x="2942" y="1417"/>
                    <a:pt x="2946" y="1417"/>
                  </a:cubicBezTo>
                  <a:cubicBezTo>
                    <a:pt x="2950" y="1417"/>
                    <a:pt x="2953" y="1414"/>
                    <a:pt x="2956" y="1410"/>
                  </a:cubicBezTo>
                  <a:cubicBezTo>
                    <a:pt x="2956" y="1410"/>
                    <a:pt x="2957" y="1410"/>
                    <a:pt x="2959" y="1410"/>
                  </a:cubicBezTo>
                  <a:cubicBezTo>
                    <a:pt x="2962" y="1410"/>
                    <a:pt x="2969" y="1411"/>
                    <a:pt x="2984" y="1417"/>
                  </a:cubicBezTo>
                  <a:cubicBezTo>
                    <a:pt x="2990" y="1419"/>
                    <a:pt x="2993" y="1420"/>
                    <a:pt x="2994" y="1420"/>
                  </a:cubicBezTo>
                  <a:cubicBezTo>
                    <a:pt x="3000" y="1420"/>
                    <a:pt x="2984" y="1407"/>
                    <a:pt x="2969" y="1395"/>
                  </a:cubicBezTo>
                  <a:lnTo>
                    <a:pt x="2928" y="1363"/>
                  </a:lnTo>
                  <a:cubicBezTo>
                    <a:pt x="2928" y="1363"/>
                    <a:pt x="2929" y="1363"/>
                    <a:pt x="2929" y="1363"/>
                  </a:cubicBezTo>
                  <a:cubicBezTo>
                    <a:pt x="2939" y="1363"/>
                    <a:pt x="2979" y="1386"/>
                    <a:pt x="2997" y="1401"/>
                  </a:cubicBezTo>
                  <a:cubicBezTo>
                    <a:pt x="3018" y="1413"/>
                    <a:pt x="3029" y="1419"/>
                    <a:pt x="3030" y="1419"/>
                  </a:cubicBezTo>
                  <a:cubicBezTo>
                    <a:pt x="3032" y="1419"/>
                    <a:pt x="3023" y="1411"/>
                    <a:pt x="3003" y="1395"/>
                  </a:cubicBezTo>
                  <a:cubicBezTo>
                    <a:pt x="2984" y="1381"/>
                    <a:pt x="2969" y="1362"/>
                    <a:pt x="2988" y="1362"/>
                  </a:cubicBezTo>
                  <a:cubicBezTo>
                    <a:pt x="2990" y="1362"/>
                    <a:pt x="2993" y="1363"/>
                    <a:pt x="2997" y="1363"/>
                  </a:cubicBezTo>
                  <a:cubicBezTo>
                    <a:pt x="3001" y="1357"/>
                    <a:pt x="3006" y="1350"/>
                    <a:pt x="3016" y="1350"/>
                  </a:cubicBezTo>
                  <a:cubicBezTo>
                    <a:pt x="3021" y="1350"/>
                    <a:pt x="3027" y="1352"/>
                    <a:pt x="3035" y="1357"/>
                  </a:cubicBezTo>
                  <a:cubicBezTo>
                    <a:pt x="3039" y="1359"/>
                    <a:pt x="3042" y="1360"/>
                    <a:pt x="3044" y="1360"/>
                  </a:cubicBezTo>
                  <a:cubicBezTo>
                    <a:pt x="3051" y="1360"/>
                    <a:pt x="3041" y="1348"/>
                    <a:pt x="3041" y="1348"/>
                  </a:cubicBezTo>
                  <a:cubicBezTo>
                    <a:pt x="3028" y="1326"/>
                    <a:pt x="3031" y="1320"/>
                    <a:pt x="3066" y="1320"/>
                  </a:cubicBezTo>
                  <a:cubicBezTo>
                    <a:pt x="3081" y="1320"/>
                    <a:pt x="3092" y="1321"/>
                    <a:pt x="3100" y="1321"/>
                  </a:cubicBezTo>
                  <a:cubicBezTo>
                    <a:pt x="3123" y="1321"/>
                    <a:pt x="3116" y="1316"/>
                    <a:pt x="3088" y="1294"/>
                  </a:cubicBezTo>
                  <a:cubicBezTo>
                    <a:pt x="3074" y="1285"/>
                    <a:pt x="3062" y="1275"/>
                    <a:pt x="3065" y="1275"/>
                  </a:cubicBezTo>
                  <a:lnTo>
                    <a:pt x="3065" y="1275"/>
                  </a:lnTo>
                  <a:cubicBezTo>
                    <a:pt x="3067" y="1275"/>
                    <a:pt x="3074" y="1279"/>
                    <a:pt x="3091" y="1288"/>
                  </a:cubicBezTo>
                  <a:cubicBezTo>
                    <a:pt x="3095" y="1290"/>
                    <a:pt x="3098" y="1290"/>
                    <a:pt x="3100" y="1290"/>
                  </a:cubicBezTo>
                  <a:cubicBezTo>
                    <a:pt x="3111" y="1290"/>
                    <a:pt x="3098" y="1272"/>
                    <a:pt x="3088" y="1251"/>
                  </a:cubicBezTo>
                  <a:cubicBezTo>
                    <a:pt x="3066" y="1226"/>
                    <a:pt x="3041" y="1204"/>
                    <a:pt x="3016" y="1182"/>
                  </a:cubicBezTo>
                  <a:cubicBezTo>
                    <a:pt x="2988" y="1160"/>
                    <a:pt x="2979" y="1153"/>
                    <a:pt x="2985" y="1153"/>
                  </a:cubicBezTo>
                  <a:cubicBezTo>
                    <a:pt x="2988" y="1153"/>
                    <a:pt x="2994" y="1155"/>
                    <a:pt x="3003" y="1157"/>
                  </a:cubicBezTo>
                  <a:cubicBezTo>
                    <a:pt x="3004" y="1155"/>
                    <a:pt x="3005" y="1155"/>
                    <a:pt x="3007" y="1155"/>
                  </a:cubicBezTo>
                  <a:cubicBezTo>
                    <a:pt x="3015" y="1155"/>
                    <a:pt x="3035" y="1165"/>
                    <a:pt x="3053" y="1175"/>
                  </a:cubicBezTo>
                  <a:cubicBezTo>
                    <a:pt x="3072" y="1191"/>
                    <a:pt x="3066" y="1197"/>
                    <a:pt x="3066" y="1197"/>
                  </a:cubicBezTo>
                  <a:lnTo>
                    <a:pt x="3063" y="1204"/>
                  </a:lnTo>
                  <a:cubicBezTo>
                    <a:pt x="3077" y="1215"/>
                    <a:pt x="3092" y="1227"/>
                    <a:pt x="3103" y="1227"/>
                  </a:cubicBezTo>
                  <a:cubicBezTo>
                    <a:pt x="3107" y="1227"/>
                    <a:pt x="3110" y="1226"/>
                    <a:pt x="3113" y="1222"/>
                  </a:cubicBezTo>
                  <a:cubicBezTo>
                    <a:pt x="3121" y="1227"/>
                    <a:pt x="3127" y="1229"/>
                    <a:pt x="3130" y="1229"/>
                  </a:cubicBezTo>
                  <a:cubicBezTo>
                    <a:pt x="3136" y="1229"/>
                    <a:pt x="3133" y="1223"/>
                    <a:pt x="3119" y="1213"/>
                  </a:cubicBezTo>
                  <a:lnTo>
                    <a:pt x="3119" y="1213"/>
                  </a:lnTo>
                  <a:cubicBezTo>
                    <a:pt x="3124" y="1216"/>
                    <a:pt x="3129" y="1217"/>
                    <a:pt x="3135" y="1217"/>
                  </a:cubicBezTo>
                  <a:cubicBezTo>
                    <a:pt x="3146" y="1217"/>
                    <a:pt x="3157" y="1211"/>
                    <a:pt x="3163" y="1200"/>
                  </a:cubicBezTo>
                  <a:cubicBezTo>
                    <a:pt x="3170" y="1189"/>
                    <a:pt x="3182" y="1182"/>
                    <a:pt x="3196" y="1182"/>
                  </a:cubicBezTo>
                  <a:cubicBezTo>
                    <a:pt x="3200" y="1182"/>
                    <a:pt x="3205" y="1183"/>
                    <a:pt x="3210" y="1185"/>
                  </a:cubicBezTo>
                  <a:cubicBezTo>
                    <a:pt x="3216" y="1175"/>
                    <a:pt x="3223" y="1169"/>
                    <a:pt x="3204" y="1153"/>
                  </a:cubicBezTo>
                  <a:cubicBezTo>
                    <a:pt x="3177" y="1133"/>
                    <a:pt x="3169" y="1123"/>
                    <a:pt x="3173" y="1123"/>
                  </a:cubicBezTo>
                  <a:cubicBezTo>
                    <a:pt x="3175" y="1123"/>
                    <a:pt x="3180" y="1126"/>
                    <a:pt x="3188" y="1132"/>
                  </a:cubicBezTo>
                  <a:cubicBezTo>
                    <a:pt x="3196" y="1136"/>
                    <a:pt x="3205" y="1138"/>
                    <a:pt x="3214" y="1138"/>
                  </a:cubicBezTo>
                  <a:cubicBezTo>
                    <a:pt x="3255" y="1138"/>
                    <a:pt x="3301" y="1097"/>
                    <a:pt x="3273" y="1069"/>
                  </a:cubicBezTo>
                  <a:lnTo>
                    <a:pt x="3282" y="1056"/>
                  </a:lnTo>
                  <a:cubicBezTo>
                    <a:pt x="3284" y="1057"/>
                    <a:pt x="3287" y="1057"/>
                    <a:pt x="3289" y="1057"/>
                  </a:cubicBezTo>
                  <a:cubicBezTo>
                    <a:pt x="3315" y="1057"/>
                    <a:pt x="3337" y="1027"/>
                    <a:pt x="3323" y="1009"/>
                  </a:cubicBezTo>
                  <a:lnTo>
                    <a:pt x="3335" y="994"/>
                  </a:lnTo>
                  <a:cubicBezTo>
                    <a:pt x="3340" y="994"/>
                    <a:pt x="3344" y="994"/>
                    <a:pt x="3347" y="994"/>
                  </a:cubicBezTo>
                  <a:cubicBezTo>
                    <a:pt x="3365" y="994"/>
                    <a:pt x="3367" y="987"/>
                    <a:pt x="3354" y="972"/>
                  </a:cubicBezTo>
                  <a:cubicBezTo>
                    <a:pt x="3343" y="956"/>
                    <a:pt x="3330" y="943"/>
                    <a:pt x="3331" y="943"/>
                  </a:cubicBezTo>
                  <a:lnTo>
                    <a:pt x="3331" y="943"/>
                  </a:lnTo>
                  <a:cubicBezTo>
                    <a:pt x="3331" y="943"/>
                    <a:pt x="3333" y="945"/>
                    <a:pt x="3338" y="950"/>
                  </a:cubicBezTo>
                  <a:cubicBezTo>
                    <a:pt x="3345" y="955"/>
                    <a:pt x="3350" y="958"/>
                    <a:pt x="3355" y="958"/>
                  </a:cubicBezTo>
                  <a:cubicBezTo>
                    <a:pt x="3365" y="958"/>
                    <a:pt x="3373" y="949"/>
                    <a:pt x="3385" y="934"/>
                  </a:cubicBezTo>
                  <a:cubicBezTo>
                    <a:pt x="3401" y="912"/>
                    <a:pt x="3401" y="912"/>
                    <a:pt x="3379" y="903"/>
                  </a:cubicBezTo>
                  <a:cubicBezTo>
                    <a:pt x="3378" y="886"/>
                    <a:pt x="3381" y="879"/>
                    <a:pt x="3387" y="879"/>
                  </a:cubicBezTo>
                  <a:cubicBezTo>
                    <a:pt x="3394" y="879"/>
                    <a:pt x="3405" y="888"/>
                    <a:pt x="3417" y="896"/>
                  </a:cubicBezTo>
                  <a:cubicBezTo>
                    <a:pt x="3430" y="910"/>
                    <a:pt x="3440" y="917"/>
                    <a:pt x="3443" y="917"/>
                  </a:cubicBezTo>
                  <a:cubicBezTo>
                    <a:pt x="3449" y="917"/>
                    <a:pt x="3439" y="901"/>
                    <a:pt x="3404" y="868"/>
                  </a:cubicBezTo>
                  <a:cubicBezTo>
                    <a:pt x="3380" y="844"/>
                    <a:pt x="3377" y="830"/>
                    <a:pt x="3385" y="830"/>
                  </a:cubicBezTo>
                  <a:cubicBezTo>
                    <a:pt x="3388" y="830"/>
                    <a:pt x="3393" y="832"/>
                    <a:pt x="3398" y="837"/>
                  </a:cubicBezTo>
                  <a:cubicBezTo>
                    <a:pt x="3417" y="853"/>
                    <a:pt x="3414" y="859"/>
                    <a:pt x="3411" y="865"/>
                  </a:cubicBezTo>
                  <a:lnTo>
                    <a:pt x="3448" y="896"/>
                  </a:lnTo>
                  <a:cubicBezTo>
                    <a:pt x="3454" y="890"/>
                    <a:pt x="3454" y="890"/>
                    <a:pt x="3439" y="868"/>
                  </a:cubicBezTo>
                  <a:cubicBezTo>
                    <a:pt x="3439" y="868"/>
                    <a:pt x="3442" y="862"/>
                    <a:pt x="3426" y="843"/>
                  </a:cubicBezTo>
                  <a:cubicBezTo>
                    <a:pt x="3411" y="821"/>
                    <a:pt x="3392" y="806"/>
                    <a:pt x="3367" y="796"/>
                  </a:cubicBezTo>
                  <a:cubicBezTo>
                    <a:pt x="3345" y="787"/>
                    <a:pt x="3348" y="781"/>
                    <a:pt x="3351" y="774"/>
                  </a:cubicBezTo>
                  <a:lnTo>
                    <a:pt x="3351" y="774"/>
                  </a:lnTo>
                  <a:cubicBezTo>
                    <a:pt x="3379" y="781"/>
                    <a:pt x="3401" y="793"/>
                    <a:pt x="3417" y="815"/>
                  </a:cubicBezTo>
                  <a:cubicBezTo>
                    <a:pt x="3411" y="821"/>
                    <a:pt x="3432" y="837"/>
                    <a:pt x="3451" y="853"/>
                  </a:cubicBezTo>
                  <a:cubicBezTo>
                    <a:pt x="3453" y="854"/>
                    <a:pt x="3455" y="855"/>
                    <a:pt x="3456" y="855"/>
                  </a:cubicBezTo>
                  <a:cubicBezTo>
                    <a:pt x="3466" y="855"/>
                    <a:pt x="3451" y="805"/>
                    <a:pt x="3420" y="774"/>
                  </a:cubicBezTo>
                  <a:lnTo>
                    <a:pt x="3420" y="774"/>
                  </a:lnTo>
                  <a:lnTo>
                    <a:pt x="3439" y="790"/>
                  </a:lnTo>
                  <a:cubicBezTo>
                    <a:pt x="3445" y="795"/>
                    <a:pt x="3451" y="797"/>
                    <a:pt x="3455" y="797"/>
                  </a:cubicBezTo>
                  <a:cubicBezTo>
                    <a:pt x="3464" y="797"/>
                    <a:pt x="3470" y="790"/>
                    <a:pt x="3476" y="784"/>
                  </a:cubicBezTo>
                  <a:cubicBezTo>
                    <a:pt x="3486" y="771"/>
                    <a:pt x="3489" y="768"/>
                    <a:pt x="3470" y="752"/>
                  </a:cubicBezTo>
                  <a:cubicBezTo>
                    <a:pt x="3448" y="737"/>
                    <a:pt x="3429" y="721"/>
                    <a:pt x="3436" y="715"/>
                  </a:cubicBezTo>
                  <a:lnTo>
                    <a:pt x="3436" y="715"/>
                  </a:lnTo>
                  <a:cubicBezTo>
                    <a:pt x="3435" y="716"/>
                    <a:pt x="3433" y="716"/>
                    <a:pt x="3432" y="716"/>
                  </a:cubicBezTo>
                  <a:cubicBezTo>
                    <a:pt x="3423" y="716"/>
                    <a:pt x="3407" y="703"/>
                    <a:pt x="3389" y="690"/>
                  </a:cubicBezTo>
                  <a:lnTo>
                    <a:pt x="3389" y="690"/>
                  </a:lnTo>
                  <a:cubicBezTo>
                    <a:pt x="3407" y="693"/>
                    <a:pt x="3426" y="699"/>
                    <a:pt x="3442" y="705"/>
                  </a:cubicBezTo>
                  <a:cubicBezTo>
                    <a:pt x="3470" y="716"/>
                    <a:pt x="3491" y="722"/>
                    <a:pt x="3507" y="722"/>
                  </a:cubicBezTo>
                  <a:cubicBezTo>
                    <a:pt x="3521" y="722"/>
                    <a:pt x="3531" y="718"/>
                    <a:pt x="3539" y="708"/>
                  </a:cubicBezTo>
                  <a:cubicBezTo>
                    <a:pt x="3546" y="697"/>
                    <a:pt x="3558" y="689"/>
                    <a:pt x="3571" y="689"/>
                  </a:cubicBezTo>
                  <a:cubicBezTo>
                    <a:pt x="3576" y="689"/>
                    <a:pt x="3581" y="690"/>
                    <a:pt x="3586" y="693"/>
                  </a:cubicBezTo>
                  <a:cubicBezTo>
                    <a:pt x="3592" y="680"/>
                    <a:pt x="3599" y="674"/>
                    <a:pt x="3577" y="658"/>
                  </a:cubicBezTo>
                  <a:lnTo>
                    <a:pt x="3586" y="649"/>
                  </a:lnTo>
                  <a:cubicBezTo>
                    <a:pt x="3593" y="651"/>
                    <a:pt x="3599" y="653"/>
                    <a:pt x="3603" y="653"/>
                  </a:cubicBezTo>
                  <a:cubicBezTo>
                    <a:pt x="3614" y="653"/>
                    <a:pt x="3615" y="645"/>
                    <a:pt x="3602" y="633"/>
                  </a:cubicBezTo>
                  <a:cubicBezTo>
                    <a:pt x="3592" y="620"/>
                    <a:pt x="3597" y="618"/>
                    <a:pt x="3603" y="618"/>
                  </a:cubicBezTo>
                  <a:cubicBezTo>
                    <a:pt x="3605" y="618"/>
                    <a:pt x="3607" y="618"/>
                    <a:pt x="3610" y="618"/>
                  </a:cubicBezTo>
                  <a:cubicBezTo>
                    <a:pt x="3611" y="618"/>
                    <a:pt x="3613" y="618"/>
                    <a:pt x="3614" y="618"/>
                  </a:cubicBezTo>
                  <a:cubicBezTo>
                    <a:pt x="3633" y="625"/>
                    <a:pt x="3645" y="630"/>
                    <a:pt x="3647" y="630"/>
                  </a:cubicBezTo>
                  <a:cubicBezTo>
                    <a:pt x="3651" y="630"/>
                    <a:pt x="3636" y="620"/>
                    <a:pt x="3599" y="596"/>
                  </a:cubicBezTo>
                  <a:cubicBezTo>
                    <a:pt x="3584" y="583"/>
                    <a:pt x="3562" y="579"/>
                    <a:pt x="3551" y="579"/>
                  </a:cubicBezTo>
                  <a:cubicBezTo>
                    <a:pt x="3548" y="579"/>
                    <a:pt x="3546" y="579"/>
                    <a:pt x="3545" y="580"/>
                  </a:cubicBezTo>
                  <a:lnTo>
                    <a:pt x="3533" y="596"/>
                  </a:lnTo>
                  <a:lnTo>
                    <a:pt x="3527" y="564"/>
                  </a:lnTo>
                  <a:cubicBezTo>
                    <a:pt x="3530" y="561"/>
                    <a:pt x="3520" y="533"/>
                    <a:pt x="3498" y="517"/>
                  </a:cubicBezTo>
                  <a:cubicBezTo>
                    <a:pt x="3498" y="517"/>
                    <a:pt x="3480" y="502"/>
                    <a:pt x="3483" y="498"/>
                  </a:cubicBezTo>
                  <a:lnTo>
                    <a:pt x="3483" y="498"/>
                  </a:lnTo>
                  <a:lnTo>
                    <a:pt x="3523" y="530"/>
                  </a:lnTo>
                  <a:cubicBezTo>
                    <a:pt x="3539" y="549"/>
                    <a:pt x="3558" y="564"/>
                    <a:pt x="3580" y="580"/>
                  </a:cubicBezTo>
                  <a:cubicBezTo>
                    <a:pt x="3601" y="592"/>
                    <a:pt x="3618" y="598"/>
                    <a:pt x="3628" y="598"/>
                  </a:cubicBezTo>
                  <a:cubicBezTo>
                    <a:pt x="3638" y="598"/>
                    <a:pt x="3637" y="590"/>
                    <a:pt x="3617" y="574"/>
                  </a:cubicBezTo>
                  <a:cubicBezTo>
                    <a:pt x="3619" y="573"/>
                    <a:pt x="3619" y="572"/>
                    <a:pt x="3621" y="572"/>
                  </a:cubicBezTo>
                  <a:cubicBezTo>
                    <a:pt x="3624" y="572"/>
                    <a:pt x="3630" y="574"/>
                    <a:pt x="3646" y="580"/>
                  </a:cubicBezTo>
                  <a:cubicBezTo>
                    <a:pt x="3652" y="585"/>
                    <a:pt x="3656" y="588"/>
                    <a:pt x="3658" y="588"/>
                  </a:cubicBezTo>
                  <a:cubicBezTo>
                    <a:pt x="3662" y="588"/>
                    <a:pt x="3656" y="577"/>
                    <a:pt x="3633" y="552"/>
                  </a:cubicBezTo>
                  <a:cubicBezTo>
                    <a:pt x="3613" y="531"/>
                    <a:pt x="3605" y="521"/>
                    <a:pt x="3612" y="521"/>
                  </a:cubicBezTo>
                  <a:cubicBezTo>
                    <a:pt x="3617" y="521"/>
                    <a:pt x="3628" y="526"/>
                    <a:pt x="3646" y="536"/>
                  </a:cubicBezTo>
                  <a:cubicBezTo>
                    <a:pt x="3661" y="543"/>
                    <a:pt x="3673" y="545"/>
                    <a:pt x="3682" y="545"/>
                  </a:cubicBezTo>
                  <a:cubicBezTo>
                    <a:pt x="3703" y="545"/>
                    <a:pt x="3708" y="531"/>
                    <a:pt x="3693" y="520"/>
                  </a:cubicBezTo>
                  <a:cubicBezTo>
                    <a:pt x="3662" y="495"/>
                    <a:pt x="3665" y="480"/>
                    <a:pt x="3680" y="480"/>
                  </a:cubicBezTo>
                  <a:cubicBezTo>
                    <a:pt x="3683" y="480"/>
                    <a:pt x="3688" y="481"/>
                    <a:pt x="3693" y="483"/>
                  </a:cubicBezTo>
                  <a:cubicBezTo>
                    <a:pt x="3700" y="486"/>
                    <a:pt x="3706" y="488"/>
                    <a:pt x="3709" y="488"/>
                  </a:cubicBezTo>
                  <a:cubicBezTo>
                    <a:pt x="3716" y="488"/>
                    <a:pt x="3715" y="482"/>
                    <a:pt x="3705" y="467"/>
                  </a:cubicBezTo>
                  <a:lnTo>
                    <a:pt x="3705" y="467"/>
                  </a:lnTo>
                  <a:cubicBezTo>
                    <a:pt x="3717" y="477"/>
                    <a:pt x="3730" y="484"/>
                    <a:pt x="3736" y="484"/>
                  </a:cubicBezTo>
                  <a:cubicBezTo>
                    <a:pt x="3739" y="484"/>
                    <a:pt x="3740" y="481"/>
                    <a:pt x="3733" y="473"/>
                  </a:cubicBezTo>
                  <a:cubicBezTo>
                    <a:pt x="3733" y="473"/>
                    <a:pt x="3736" y="467"/>
                    <a:pt x="3715" y="458"/>
                  </a:cubicBezTo>
                  <a:lnTo>
                    <a:pt x="3683" y="414"/>
                  </a:lnTo>
                  <a:cubicBezTo>
                    <a:pt x="3683" y="415"/>
                    <a:pt x="3682" y="415"/>
                    <a:pt x="3680" y="415"/>
                  </a:cubicBezTo>
                  <a:cubicBezTo>
                    <a:pt x="3673" y="415"/>
                    <a:pt x="3655" y="402"/>
                    <a:pt x="3639" y="389"/>
                  </a:cubicBezTo>
                  <a:cubicBezTo>
                    <a:pt x="3631" y="382"/>
                    <a:pt x="3634" y="376"/>
                    <a:pt x="3646" y="376"/>
                  </a:cubicBezTo>
                  <a:cubicBezTo>
                    <a:pt x="3661" y="376"/>
                    <a:pt x="3688" y="384"/>
                    <a:pt x="3724" y="404"/>
                  </a:cubicBezTo>
                  <a:lnTo>
                    <a:pt x="3774" y="423"/>
                  </a:lnTo>
                  <a:cubicBezTo>
                    <a:pt x="3755" y="408"/>
                    <a:pt x="3733" y="392"/>
                    <a:pt x="3733" y="392"/>
                  </a:cubicBezTo>
                  <a:cubicBezTo>
                    <a:pt x="3736" y="389"/>
                    <a:pt x="3738" y="387"/>
                    <a:pt x="3742" y="387"/>
                  </a:cubicBezTo>
                  <a:cubicBezTo>
                    <a:pt x="3746" y="387"/>
                    <a:pt x="3751" y="390"/>
                    <a:pt x="3762" y="398"/>
                  </a:cubicBezTo>
                  <a:cubicBezTo>
                    <a:pt x="3775" y="408"/>
                    <a:pt x="3780" y="412"/>
                    <a:pt x="3783" y="412"/>
                  </a:cubicBezTo>
                  <a:cubicBezTo>
                    <a:pt x="3785" y="412"/>
                    <a:pt x="3785" y="410"/>
                    <a:pt x="3787" y="408"/>
                  </a:cubicBezTo>
                  <a:cubicBezTo>
                    <a:pt x="3787" y="408"/>
                    <a:pt x="3793" y="401"/>
                    <a:pt x="3771" y="386"/>
                  </a:cubicBezTo>
                  <a:cubicBezTo>
                    <a:pt x="3748" y="366"/>
                    <a:pt x="3739" y="359"/>
                    <a:pt x="3741" y="359"/>
                  </a:cubicBezTo>
                  <a:lnTo>
                    <a:pt x="3741" y="359"/>
                  </a:lnTo>
                  <a:cubicBezTo>
                    <a:pt x="3742" y="359"/>
                    <a:pt x="3747" y="362"/>
                    <a:pt x="3755" y="367"/>
                  </a:cubicBezTo>
                  <a:cubicBezTo>
                    <a:pt x="3773" y="377"/>
                    <a:pt x="3784" y="382"/>
                    <a:pt x="3790" y="382"/>
                  </a:cubicBezTo>
                  <a:cubicBezTo>
                    <a:pt x="3798" y="382"/>
                    <a:pt x="3792" y="371"/>
                    <a:pt x="3771" y="348"/>
                  </a:cubicBezTo>
                  <a:cubicBezTo>
                    <a:pt x="3750" y="332"/>
                    <a:pt x="3740" y="324"/>
                    <a:pt x="3741" y="324"/>
                  </a:cubicBezTo>
                  <a:lnTo>
                    <a:pt x="3741" y="324"/>
                  </a:lnTo>
                  <a:cubicBezTo>
                    <a:pt x="3742" y="324"/>
                    <a:pt x="3753" y="331"/>
                    <a:pt x="3774" y="345"/>
                  </a:cubicBezTo>
                  <a:cubicBezTo>
                    <a:pt x="3789" y="357"/>
                    <a:pt x="3808" y="366"/>
                    <a:pt x="3816" y="366"/>
                  </a:cubicBezTo>
                  <a:cubicBezTo>
                    <a:pt x="3819" y="366"/>
                    <a:pt x="3820" y="365"/>
                    <a:pt x="3821" y="364"/>
                  </a:cubicBezTo>
                  <a:lnTo>
                    <a:pt x="3802" y="348"/>
                  </a:lnTo>
                  <a:cubicBezTo>
                    <a:pt x="3774" y="327"/>
                    <a:pt x="3769" y="318"/>
                    <a:pt x="3776" y="318"/>
                  </a:cubicBezTo>
                  <a:cubicBezTo>
                    <a:pt x="3779" y="318"/>
                    <a:pt x="3785" y="320"/>
                    <a:pt x="3793" y="323"/>
                  </a:cubicBezTo>
                  <a:cubicBezTo>
                    <a:pt x="3800" y="329"/>
                    <a:pt x="3805" y="332"/>
                    <a:pt x="3807" y="332"/>
                  </a:cubicBezTo>
                  <a:cubicBezTo>
                    <a:pt x="3812" y="332"/>
                    <a:pt x="3811" y="323"/>
                    <a:pt x="3805" y="307"/>
                  </a:cubicBezTo>
                  <a:cubicBezTo>
                    <a:pt x="3811" y="300"/>
                    <a:pt x="3814" y="296"/>
                    <a:pt x="3819" y="296"/>
                  </a:cubicBezTo>
                  <a:cubicBezTo>
                    <a:pt x="3823" y="296"/>
                    <a:pt x="3829" y="299"/>
                    <a:pt x="3837" y="304"/>
                  </a:cubicBezTo>
                  <a:cubicBezTo>
                    <a:pt x="3857" y="319"/>
                    <a:pt x="3867" y="327"/>
                    <a:pt x="3868" y="327"/>
                  </a:cubicBezTo>
                  <a:cubicBezTo>
                    <a:pt x="3869" y="327"/>
                    <a:pt x="3861" y="319"/>
                    <a:pt x="3843" y="301"/>
                  </a:cubicBezTo>
                  <a:cubicBezTo>
                    <a:pt x="3833" y="287"/>
                    <a:pt x="3829" y="282"/>
                    <a:pt x="3836" y="282"/>
                  </a:cubicBezTo>
                  <a:cubicBezTo>
                    <a:pt x="3839" y="282"/>
                    <a:pt x="3846" y="283"/>
                    <a:pt x="3856" y="285"/>
                  </a:cubicBezTo>
                  <a:cubicBezTo>
                    <a:pt x="3865" y="289"/>
                    <a:pt x="3871" y="291"/>
                    <a:pt x="3874" y="291"/>
                  </a:cubicBezTo>
                  <a:cubicBezTo>
                    <a:pt x="3878" y="291"/>
                    <a:pt x="3874" y="286"/>
                    <a:pt x="3865" y="273"/>
                  </a:cubicBezTo>
                  <a:cubicBezTo>
                    <a:pt x="3830" y="246"/>
                    <a:pt x="3811" y="231"/>
                    <a:pt x="3805" y="231"/>
                  </a:cubicBezTo>
                  <a:cubicBezTo>
                    <a:pt x="3804" y="231"/>
                    <a:pt x="3803" y="231"/>
                    <a:pt x="3802" y="232"/>
                  </a:cubicBezTo>
                  <a:cubicBezTo>
                    <a:pt x="3800" y="235"/>
                    <a:pt x="3798" y="236"/>
                    <a:pt x="3796" y="236"/>
                  </a:cubicBezTo>
                  <a:cubicBezTo>
                    <a:pt x="3793" y="236"/>
                    <a:pt x="3789" y="232"/>
                    <a:pt x="3777" y="223"/>
                  </a:cubicBezTo>
                  <a:cubicBezTo>
                    <a:pt x="3777" y="223"/>
                    <a:pt x="3780" y="216"/>
                    <a:pt x="3787" y="210"/>
                  </a:cubicBezTo>
                  <a:cubicBezTo>
                    <a:pt x="3790" y="207"/>
                    <a:pt x="3796" y="201"/>
                    <a:pt x="3783" y="173"/>
                  </a:cubicBezTo>
                  <a:cubicBezTo>
                    <a:pt x="3777" y="154"/>
                    <a:pt x="3752" y="132"/>
                    <a:pt x="3744" y="132"/>
                  </a:cubicBezTo>
                  <a:cubicBezTo>
                    <a:pt x="3741" y="132"/>
                    <a:pt x="3740" y="134"/>
                    <a:pt x="3742" y="140"/>
                  </a:cubicBezTo>
                  <a:lnTo>
                    <a:pt x="3742" y="140"/>
                  </a:lnTo>
                  <a:lnTo>
                    <a:pt x="3721" y="132"/>
                  </a:lnTo>
                  <a:cubicBezTo>
                    <a:pt x="3695" y="111"/>
                    <a:pt x="3679" y="102"/>
                    <a:pt x="3673" y="1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8" name="Google Shape;9708;p37"/>
            <p:cNvSpPr/>
            <p:nvPr/>
          </p:nvSpPr>
          <p:spPr>
            <a:xfrm>
              <a:off x="3832825" y="3486916"/>
              <a:ext cx="89010" cy="69974"/>
            </a:xfrm>
            <a:custGeom>
              <a:avLst/>
              <a:gdLst/>
              <a:ahLst/>
              <a:cxnLst/>
              <a:rect l="l" t="t" r="r" b="b"/>
              <a:pathLst>
                <a:path w="4890" h="3874" extrusionOk="0">
                  <a:moveTo>
                    <a:pt x="102" y="173"/>
                  </a:moveTo>
                  <a:cubicBezTo>
                    <a:pt x="103" y="173"/>
                    <a:pt x="95" y="183"/>
                    <a:pt x="79" y="202"/>
                  </a:cubicBezTo>
                  <a:cubicBezTo>
                    <a:pt x="65" y="222"/>
                    <a:pt x="50" y="240"/>
                    <a:pt x="43" y="240"/>
                  </a:cubicBezTo>
                  <a:cubicBezTo>
                    <a:pt x="42" y="240"/>
                    <a:pt x="42" y="240"/>
                    <a:pt x="41" y="240"/>
                  </a:cubicBezTo>
                  <a:cubicBezTo>
                    <a:pt x="31" y="247"/>
                    <a:pt x="26" y="250"/>
                    <a:pt x="24" y="250"/>
                  </a:cubicBezTo>
                  <a:cubicBezTo>
                    <a:pt x="17" y="250"/>
                    <a:pt x="42" y="222"/>
                    <a:pt x="73" y="199"/>
                  </a:cubicBezTo>
                  <a:cubicBezTo>
                    <a:pt x="91" y="182"/>
                    <a:pt x="101" y="173"/>
                    <a:pt x="102" y="173"/>
                  </a:cubicBezTo>
                  <a:close/>
                  <a:moveTo>
                    <a:pt x="861" y="784"/>
                  </a:moveTo>
                  <a:cubicBezTo>
                    <a:pt x="861" y="784"/>
                    <a:pt x="862" y="785"/>
                    <a:pt x="863" y="785"/>
                  </a:cubicBezTo>
                  <a:cubicBezTo>
                    <a:pt x="866" y="791"/>
                    <a:pt x="834" y="829"/>
                    <a:pt x="809" y="841"/>
                  </a:cubicBezTo>
                  <a:cubicBezTo>
                    <a:pt x="803" y="835"/>
                    <a:pt x="803" y="835"/>
                    <a:pt x="819" y="816"/>
                  </a:cubicBezTo>
                  <a:cubicBezTo>
                    <a:pt x="833" y="799"/>
                    <a:pt x="853" y="784"/>
                    <a:pt x="861" y="784"/>
                  </a:cubicBezTo>
                  <a:close/>
                  <a:moveTo>
                    <a:pt x="1096" y="867"/>
                  </a:moveTo>
                  <a:cubicBezTo>
                    <a:pt x="1098" y="867"/>
                    <a:pt x="1098" y="870"/>
                    <a:pt x="1091" y="879"/>
                  </a:cubicBezTo>
                  <a:lnTo>
                    <a:pt x="1076" y="898"/>
                  </a:lnTo>
                  <a:cubicBezTo>
                    <a:pt x="1061" y="908"/>
                    <a:pt x="1047" y="918"/>
                    <a:pt x="1043" y="918"/>
                  </a:cubicBezTo>
                  <a:cubicBezTo>
                    <a:pt x="1041" y="918"/>
                    <a:pt x="1042" y="915"/>
                    <a:pt x="1047" y="907"/>
                  </a:cubicBezTo>
                  <a:cubicBezTo>
                    <a:pt x="1060" y="895"/>
                    <a:pt x="1073" y="882"/>
                    <a:pt x="1085" y="873"/>
                  </a:cubicBezTo>
                  <a:cubicBezTo>
                    <a:pt x="1085" y="873"/>
                    <a:pt x="1093" y="867"/>
                    <a:pt x="1096" y="867"/>
                  </a:cubicBezTo>
                  <a:close/>
                  <a:moveTo>
                    <a:pt x="1511" y="1039"/>
                  </a:moveTo>
                  <a:cubicBezTo>
                    <a:pt x="1510" y="1039"/>
                    <a:pt x="1508" y="1043"/>
                    <a:pt x="1504" y="1051"/>
                  </a:cubicBezTo>
                  <a:lnTo>
                    <a:pt x="1504" y="1051"/>
                  </a:lnTo>
                  <a:cubicBezTo>
                    <a:pt x="1509" y="1043"/>
                    <a:pt x="1511" y="1039"/>
                    <a:pt x="1511" y="1039"/>
                  </a:cubicBezTo>
                  <a:close/>
                  <a:moveTo>
                    <a:pt x="1504" y="1051"/>
                  </a:moveTo>
                  <a:lnTo>
                    <a:pt x="1504" y="1051"/>
                  </a:lnTo>
                  <a:cubicBezTo>
                    <a:pt x="1500" y="1056"/>
                    <a:pt x="1494" y="1064"/>
                    <a:pt x="1486" y="1073"/>
                  </a:cubicBezTo>
                  <a:cubicBezTo>
                    <a:pt x="1486" y="1073"/>
                    <a:pt x="1486" y="1073"/>
                    <a:pt x="1486" y="1074"/>
                  </a:cubicBezTo>
                  <a:lnTo>
                    <a:pt x="1486" y="1074"/>
                  </a:lnTo>
                  <a:cubicBezTo>
                    <a:pt x="1490" y="1069"/>
                    <a:pt x="1496" y="1063"/>
                    <a:pt x="1502" y="1054"/>
                  </a:cubicBezTo>
                  <a:cubicBezTo>
                    <a:pt x="1503" y="1053"/>
                    <a:pt x="1503" y="1052"/>
                    <a:pt x="1504" y="1051"/>
                  </a:cubicBezTo>
                  <a:close/>
                  <a:moveTo>
                    <a:pt x="1401" y="1070"/>
                  </a:moveTo>
                  <a:cubicBezTo>
                    <a:pt x="1398" y="1070"/>
                    <a:pt x="1391" y="1076"/>
                    <a:pt x="1393" y="1076"/>
                  </a:cubicBezTo>
                  <a:cubicBezTo>
                    <a:pt x="1393" y="1076"/>
                    <a:pt x="1396" y="1075"/>
                    <a:pt x="1402" y="1070"/>
                  </a:cubicBezTo>
                  <a:cubicBezTo>
                    <a:pt x="1401" y="1070"/>
                    <a:pt x="1401" y="1070"/>
                    <a:pt x="1401" y="1070"/>
                  </a:cubicBezTo>
                  <a:close/>
                  <a:moveTo>
                    <a:pt x="1300" y="1051"/>
                  </a:moveTo>
                  <a:cubicBezTo>
                    <a:pt x="1300" y="1051"/>
                    <a:pt x="1301" y="1051"/>
                    <a:pt x="1301" y="1051"/>
                  </a:cubicBezTo>
                  <a:cubicBezTo>
                    <a:pt x="1295" y="1067"/>
                    <a:pt x="1286" y="1083"/>
                    <a:pt x="1273" y="1095"/>
                  </a:cubicBezTo>
                  <a:lnTo>
                    <a:pt x="1270" y="1092"/>
                  </a:lnTo>
                  <a:cubicBezTo>
                    <a:pt x="1264" y="1086"/>
                    <a:pt x="1279" y="1067"/>
                    <a:pt x="1279" y="1067"/>
                  </a:cubicBezTo>
                  <a:cubicBezTo>
                    <a:pt x="1279" y="1067"/>
                    <a:pt x="1293" y="1051"/>
                    <a:pt x="1300" y="1051"/>
                  </a:cubicBezTo>
                  <a:close/>
                  <a:moveTo>
                    <a:pt x="1364" y="1070"/>
                  </a:moveTo>
                  <a:lnTo>
                    <a:pt x="1370" y="1076"/>
                  </a:lnTo>
                  <a:lnTo>
                    <a:pt x="1361" y="1101"/>
                  </a:lnTo>
                  <a:lnTo>
                    <a:pt x="1355" y="1095"/>
                  </a:lnTo>
                  <a:cubicBezTo>
                    <a:pt x="1348" y="1092"/>
                    <a:pt x="1348" y="1092"/>
                    <a:pt x="1364" y="1070"/>
                  </a:cubicBezTo>
                  <a:close/>
                  <a:moveTo>
                    <a:pt x="1417" y="1117"/>
                  </a:moveTo>
                  <a:lnTo>
                    <a:pt x="1423" y="1120"/>
                  </a:lnTo>
                  <a:lnTo>
                    <a:pt x="1414" y="1145"/>
                  </a:lnTo>
                  <a:lnTo>
                    <a:pt x="1408" y="1139"/>
                  </a:lnTo>
                  <a:cubicBezTo>
                    <a:pt x="1402" y="1136"/>
                    <a:pt x="1402" y="1136"/>
                    <a:pt x="1417" y="1117"/>
                  </a:cubicBezTo>
                  <a:close/>
                  <a:moveTo>
                    <a:pt x="1457" y="1150"/>
                  </a:moveTo>
                  <a:cubicBezTo>
                    <a:pt x="1458" y="1150"/>
                    <a:pt x="1459" y="1151"/>
                    <a:pt x="1461" y="1152"/>
                  </a:cubicBezTo>
                  <a:cubicBezTo>
                    <a:pt x="1470" y="1161"/>
                    <a:pt x="1470" y="1161"/>
                    <a:pt x="1452" y="1177"/>
                  </a:cubicBezTo>
                  <a:cubicBezTo>
                    <a:pt x="1443" y="1183"/>
                    <a:pt x="1437" y="1185"/>
                    <a:pt x="1434" y="1185"/>
                  </a:cubicBezTo>
                  <a:cubicBezTo>
                    <a:pt x="1428" y="1185"/>
                    <a:pt x="1430" y="1179"/>
                    <a:pt x="1439" y="1167"/>
                  </a:cubicBezTo>
                  <a:cubicBezTo>
                    <a:pt x="1450" y="1154"/>
                    <a:pt x="1454" y="1150"/>
                    <a:pt x="1457" y="1150"/>
                  </a:cubicBezTo>
                  <a:close/>
                  <a:moveTo>
                    <a:pt x="1409" y="1305"/>
                  </a:moveTo>
                  <a:cubicBezTo>
                    <a:pt x="1410" y="1305"/>
                    <a:pt x="1410" y="1305"/>
                    <a:pt x="1411" y="1305"/>
                  </a:cubicBezTo>
                  <a:lnTo>
                    <a:pt x="1402" y="1330"/>
                  </a:lnTo>
                  <a:lnTo>
                    <a:pt x="1380" y="1346"/>
                  </a:lnTo>
                  <a:lnTo>
                    <a:pt x="1373" y="1343"/>
                  </a:lnTo>
                  <a:cubicBezTo>
                    <a:pt x="1388" y="1322"/>
                    <a:pt x="1402" y="1305"/>
                    <a:pt x="1409" y="1305"/>
                  </a:cubicBezTo>
                  <a:close/>
                  <a:moveTo>
                    <a:pt x="1488" y="1339"/>
                  </a:moveTo>
                  <a:cubicBezTo>
                    <a:pt x="1489" y="1339"/>
                    <a:pt x="1489" y="1339"/>
                    <a:pt x="1489" y="1340"/>
                  </a:cubicBezTo>
                  <a:lnTo>
                    <a:pt x="1480" y="1365"/>
                  </a:lnTo>
                  <a:cubicBezTo>
                    <a:pt x="1468" y="1379"/>
                    <a:pt x="1462" y="1380"/>
                    <a:pt x="1459" y="1380"/>
                  </a:cubicBezTo>
                  <a:cubicBezTo>
                    <a:pt x="1458" y="1380"/>
                    <a:pt x="1458" y="1380"/>
                    <a:pt x="1458" y="1380"/>
                  </a:cubicBezTo>
                  <a:cubicBezTo>
                    <a:pt x="1455" y="1374"/>
                    <a:pt x="1455" y="1374"/>
                    <a:pt x="1470" y="1355"/>
                  </a:cubicBezTo>
                  <a:cubicBezTo>
                    <a:pt x="1470" y="1355"/>
                    <a:pt x="1484" y="1339"/>
                    <a:pt x="1488" y="1339"/>
                  </a:cubicBezTo>
                  <a:close/>
                  <a:moveTo>
                    <a:pt x="2034" y="1593"/>
                  </a:moveTo>
                  <a:cubicBezTo>
                    <a:pt x="2034" y="1593"/>
                    <a:pt x="2034" y="1593"/>
                    <a:pt x="2035" y="1593"/>
                  </a:cubicBezTo>
                  <a:lnTo>
                    <a:pt x="2041" y="1600"/>
                  </a:lnTo>
                  <a:cubicBezTo>
                    <a:pt x="2031" y="1612"/>
                    <a:pt x="2019" y="1625"/>
                    <a:pt x="2003" y="1634"/>
                  </a:cubicBezTo>
                  <a:lnTo>
                    <a:pt x="2000" y="1628"/>
                  </a:lnTo>
                  <a:cubicBezTo>
                    <a:pt x="2015" y="1610"/>
                    <a:pt x="2029" y="1593"/>
                    <a:pt x="2034" y="1593"/>
                  </a:cubicBezTo>
                  <a:close/>
                  <a:moveTo>
                    <a:pt x="2265" y="1755"/>
                  </a:moveTo>
                  <a:cubicBezTo>
                    <a:pt x="2270" y="1755"/>
                    <a:pt x="2274" y="1758"/>
                    <a:pt x="2276" y="1759"/>
                  </a:cubicBezTo>
                  <a:cubicBezTo>
                    <a:pt x="2267" y="1782"/>
                    <a:pt x="2248" y="1797"/>
                    <a:pt x="2243" y="1797"/>
                  </a:cubicBezTo>
                  <a:cubicBezTo>
                    <a:pt x="2242" y="1797"/>
                    <a:pt x="2242" y="1797"/>
                    <a:pt x="2241" y="1797"/>
                  </a:cubicBezTo>
                  <a:cubicBezTo>
                    <a:pt x="2229" y="1788"/>
                    <a:pt x="2229" y="1788"/>
                    <a:pt x="2245" y="1769"/>
                  </a:cubicBezTo>
                  <a:cubicBezTo>
                    <a:pt x="2252" y="1758"/>
                    <a:pt x="2259" y="1755"/>
                    <a:pt x="2265" y="1755"/>
                  </a:cubicBezTo>
                  <a:close/>
                  <a:moveTo>
                    <a:pt x="2647" y="2066"/>
                  </a:moveTo>
                  <a:cubicBezTo>
                    <a:pt x="2648" y="2066"/>
                    <a:pt x="2648" y="2066"/>
                    <a:pt x="2649" y="2067"/>
                  </a:cubicBezTo>
                  <a:lnTo>
                    <a:pt x="2636" y="2092"/>
                  </a:lnTo>
                  <a:lnTo>
                    <a:pt x="2617" y="2107"/>
                  </a:lnTo>
                  <a:lnTo>
                    <a:pt x="2611" y="2104"/>
                  </a:lnTo>
                  <a:cubicBezTo>
                    <a:pt x="2626" y="2084"/>
                    <a:pt x="2640" y="2066"/>
                    <a:pt x="2647" y="2066"/>
                  </a:cubicBezTo>
                  <a:close/>
                  <a:moveTo>
                    <a:pt x="2840" y="2161"/>
                  </a:moveTo>
                  <a:cubicBezTo>
                    <a:pt x="2846" y="2167"/>
                    <a:pt x="2809" y="2201"/>
                    <a:pt x="2793" y="2220"/>
                  </a:cubicBezTo>
                  <a:cubicBezTo>
                    <a:pt x="2787" y="2217"/>
                    <a:pt x="2787" y="2217"/>
                    <a:pt x="2802" y="2195"/>
                  </a:cubicBezTo>
                  <a:cubicBezTo>
                    <a:pt x="2815" y="2183"/>
                    <a:pt x="2827" y="2173"/>
                    <a:pt x="2840" y="2161"/>
                  </a:cubicBezTo>
                  <a:close/>
                  <a:moveTo>
                    <a:pt x="2621" y="2244"/>
                  </a:moveTo>
                  <a:cubicBezTo>
                    <a:pt x="2622" y="2244"/>
                    <a:pt x="2623" y="2244"/>
                    <a:pt x="2624" y="2245"/>
                  </a:cubicBezTo>
                  <a:lnTo>
                    <a:pt x="2630" y="2248"/>
                  </a:lnTo>
                  <a:cubicBezTo>
                    <a:pt x="2617" y="2261"/>
                    <a:pt x="2605" y="2273"/>
                    <a:pt x="2592" y="2283"/>
                  </a:cubicBezTo>
                  <a:lnTo>
                    <a:pt x="2586" y="2280"/>
                  </a:lnTo>
                  <a:cubicBezTo>
                    <a:pt x="2600" y="2263"/>
                    <a:pt x="2614" y="2244"/>
                    <a:pt x="2621" y="2244"/>
                  </a:cubicBezTo>
                  <a:close/>
                  <a:moveTo>
                    <a:pt x="2968" y="2267"/>
                  </a:moveTo>
                  <a:cubicBezTo>
                    <a:pt x="2968" y="2267"/>
                    <a:pt x="2968" y="2267"/>
                    <a:pt x="2968" y="2267"/>
                  </a:cubicBezTo>
                  <a:lnTo>
                    <a:pt x="2959" y="2292"/>
                  </a:lnTo>
                  <a:lnTo>
                    <a:pt x="2937" y="2308"/>
                  </a:lnTo>
                  <a:lnTo>
                    <a:pt x="2934" y="2305"/>
                  </a:lnTo>
                  <a:cubicBezTo>
                    <a:pt x="2949" y="2284"/>
                    <a:pt x="2963" y="2267"/>
                    <a:pt x="2968" y="2267"/>
                  </a:cubicBezTo>
                  <a:close/>
                  <a:moveTo>
                    <a:pt x="3802" y="2283"/>
                  </a:moveTo>
                  <a:cubicBezTo>
                    <a:pt x="3799" y="2283"/>
                    <a:pt x="3788" y="2290"/>
                    <a:pt x="3771" y="2308"/>
                  </a:cubicBezTo>
                  <a:cubicBezTo>
                    <a:pt x="3755" y="2330"/>
                    <a:pt x="3755" y="2330"/>
                    <a:pt x="3761" y="2333"/>
                  </a:cubicBezTo>
                  <a:cubicBezTo>
                    <a:pt x="3774" y="2324"/>
                    <a:pt x="3786" y="2311"/>
                    <a:pt x="3796" y="2299"/>
                  </a:cubicBezTo>
                  <a:cubicBezTo>
                    <a:pt x="3803" y="2289"/>
                    <a:pt x="3806" y="2283"/>
                    <a:pt x="3802" y="2283"/>
                  </a:cubicBezTo>
                  <a:close/>
                  <a:moveTo>
                    <a:pt x="3287" y="2596"/>
                  </a:moveTo>
                  <a:cubicBezTo>
                    <a:pt x="3287" y="2596"/>
                    <a:pt x="3288" y="2596"/>
                    <a:pt x="3288" y="2596"/>
                  </a:cubicBezTo>
                  <a:lnTo>
                    <a:pt x="3276" y="2621"/>
                  </a:lnTo>
                  <a:lnTo>
                    <a:pt x="3257" y="2637"/>
                  </a:lnTo>
                  <a:lnTo>
                    <a:pt x="3251" y="2631"/>
                  </a:lnTo>
                  <a:cubicBezTo>
                    <a:pt x="3265" y="2613"/>
                    <a:pt x="3280" y="2596"/>
                    <a:pt x="3287" y="2596"/>
                  </a:cubicBezTo>
                  <a:close/>
                  <a:moveTo>
                    <a:pt x="3321" y="2626"/>
                  </a:moveTo>
                  <a:cubicBezTo>
                    <a:pt x="3323" y="2626"/>
                    <a:pt x="3324" y="2627"/>
                    <a:pt x="3326" y="2628"/>
                  </a:cubicBezTo>
                  <a:cubicBezTo>
                    <a:pt x="3316" y="2643"/>
                    <a:pt x="3310" y="2659"/>
                    <a:pt x="3298" y="2671"/>
                  </a:cubicBezTo>
                  <a:cubicBezTo>
                    <a:pt x="3292" y="2678"/>
                    <a:pt x="3288" y="2682"/>
                    <a:pt x="3286" y="2682"/>
                  </a:cubicBezTo>
                  <a:cubicBezTo>
                    <a:pt x="3283" y="2682"/>
                    <a:pt x="3288" y="2671"/>
                    <a:pt x="3304" y="2643"/>
                  </a:cubicBezTo>
                  <a:cubicBezTo>
                    <a:pt x="3315" y="2630"/>
                    <a:pt x="3318" y="2626"/>
                    <a:pt x="3321" y="2626"/>
                  </a:cubicBezTo>
                  <a:close/>
                  <a:moveTo>
                    <a:pt x="3434" y="2671"/>
                  </a:moveTo>
                  <a:lnTo>
                    <a:pt x="3434" y="2671"/>
                  </a:lnTo>
                  <a:cubicBezTo>
                    <a:pt x="3438" y="2671"/>
                    <a:pt x="3434" y="2685"/>
                    <a:pt x="3439" y="2687"/>
                  </a:cubicBezTo>
                  <a:cubicBezTo>
                    <a:pt x="3431" y="2703"/>
                    <a:pt x="3428" y="2709"/>
                    <a:pt x="3424" y="2709"/>
                  </a:cubicBezTo>
                  <a:cubicBezTo>
                    <a:pt x="3422" y="2709"/>
                    <a:pt x="3420" y="2706"/>
                    <a:pt x="3417" y="2703"/>
                  </a:cubicBezTo>
                  <a:cubicBezTo>
                    <a:pt x="3410" y="2700"/>
                    <a:pt x="3426" y="2678"/>
                    <a:pt x="3426" y="2678"/>
                  </a:cubicBezTo>
                  <a:cubicBezTo>
                    <a:pt x="3430" y="2673"/>
                    <a:pt x="3433" y="2671"/>
                    <a:pt x="3434" y="2671"/>
                  </a:cubicBezTo>
                  <a:close/>
                  <a:moveTo>
                    <a:pt x="3543" y="2743"/>
                  </a:moveTo>
                  <a:cubicBezTo>
                    <a:pt x="3544" y="2743"/>
                    <a:pt x="3545" y="2743"/>
                    <a:pt x="3545" y="2744"/>
                  </a:cubicBezTo>
                  <a:cubicBezTo>
                    <a:pt x="3548" y="2750"/>
                    <a:pt x="3539" y="2772"/>
                    <a:pt x="3539" y="2772"/>
                  </a:cubicBezTo>
                  <a:cubicBezTo>
                    <a:pt x="3529" y="2786"/>
                    <a:pt x="3523" y="2788"/>
                    <a:pt x="3520" y="2788"/>
                  </a:cubicBezTo>
                  <a:cubicBezTo>
                    <a:pt x="3518" y="2788"/>
                    <a:pt x="3517" y="2787"/>
                    <a:pt x="3517" y="2787"/>
                  </a:cubicBezTo>
                  <a:cubicBezTo>
                    <a:pt x="3514" y="2784"/>
                    <a:pt x="3507" y="2778"/>
                    <a:pt x="3523" y="2759"/>
                  </a:cubicBezTo>
                  <a:cubicBezTo>
                    <a:pt x="3523" y="2759"/>
                    <a:pt x="3536" y="2743"/>
                    <a:pt x="3543" y="2743"/>
                  </a:cubicBezTo>
                  <a:close/>
                  <a:moveTo>
                    <a:pt x="3773" y="2853"/>
                  </a:moveTo>
                  <a:cubicBezTo>
                    <a:pt x="3775" y="2853"/>
                    <a:pt x="3774" y="2855"/>
                    <a:pt x="3768" y="2863"/>
                  </a:cubicBezTo>
                  <a:cubicBezTo>
                    <a:pt x="3773" y="2868"/>
                    <a:pt x="3755" y="2876"/>
                    <a:pt x="3746" y="2876"/>
                  </a:cubicBezTo>
                  <a:cubicBezTo>
                    <a:pt x="3745" y="2876"/>
                    <a:pt x="3743" y="2876"/>
                    <a:pt x="3743" y="2875"/>
                  </a:cubicBezTo>
                  <a:lnTo>
                    <a:pt x="3758" y="2856"/>
                  </a:lnTo>
                  <a:cubicBezTo>
                    <a:pt x="3759" y="2857"/>
                    <a:pt x="3760" y="2857"/>
                    <a:pt x="3760" y="2857"/>
                  </a:cubicBezTo>
                  <a:cubicBezTo>
                    <a:pt x="3765" y="2857"/>
                    <a:pt x="3771" y="2853"/>
                    <a:pt x="3773" y="2853"/>
                  </a:cubicBezTo>
                  <a:close/>
                  <a:moveTo>
                    <a:pt x="3573" y="2897"/>
                  </a:moveTo>
                  <a:lnTo>
                    <a:pt x="3580" y="2903"/>
                  </a:lnTo>
                  <a:lnTo>
                    <a:pt x="3567" y="2928"/>
                  </a:lnTo>
                  <a:lnTo>
                    <a:pt x="3564" y="2922"/>
                  </a:lnTo>
                  <a:cubicBezTo>
                    <a:pt x="3558" y="2919"/>
                    <a:pt x="3558" y="2919"/>
                    <a:pt x="3573" y="2897"/>
                  </a:cubicBezTo>
                  <a:close/>
                  <a:moveTo>
                    <a:pt x="3486" y="2893"/>
                  </a:moveTo>
                  <a:cubicBezTo>
                    <a:pt x="3479" y="2893"/>
                    <a:pt x="3467" y="2910"/>
                    <a:pt x="3467" y="2910"/>
                  </a:cubicBezTo>
                  <a:cubicBezTo>
                    <a:pt x="3467" y="2910"/>
                    <a:pt x="3451" y="2928"/>
                    <a:pt x="3457" y="2935"/>
                  </a:cubicBezTo>
                  <a:lnTo>
                    <a:pt x="3464" y="2938"/>
                  </a:lnTo>
                  <a:cubicBezTo>
                    <a:pt x="3473" y="2925"/>
                    <a:pt x="3482" y="2910"/>
                    <a:pt x="3489" y="2894"/>
                  </a:cubicBezTo>
                  <a:cubicBezTo>
                    <a:pt x="3488" y="2893"/>
                    <a:pt x="3487" y="2893"/>
                    <a:pt x="3486" y="2893"/>
                  </a:cubicBezTo>
                  <a:close/>
                  <a:moveTo>
                    <a:pt x="3636" y="2919"/>
                  </a:moveTo>
                  <a:cubicBezTo>
                    <a:pt x="3642" y="2922"/>
                    <a:pt x="3642" y="2922"/>
                    <a:pt x="3648" y="2928"/>
                  </a:cubicBezTo>
                  <a:cubicBezTo>
                    <a:pt x="3634" y="2946"/>
                    <a:pt x="3619" y="2963"/>
                    <a:pt x="3612" y="2963"/>
                  </a:cubicBezTo>
                  <a:cubicBezTo>
                    <a:pt x="3612" y="2963"/>
                    <a:pt x="3611" y="2963"/>
                    <a:pt x="3611" y="2963"/>
                  </a:cubicBezTo>
                  <a:cubicBezTo>
                    <a:pt x="3606" y="2966"/>
                    <a:pt x="3603" y="2968"/>
                    <a:pt x="3602" y="2968"/>
                  </a:cubicBezTo>
                  <a:cubicBezTo>
                    <a:pt x="3595" y="2968"/>
                    <a:pt x="3609" y="2946"/>
                    <a:pt x="3636" y="2919"/>
                  </a:cubicBezTo>
                  <a:close/>
                  <a:moveTo>
                    <a:pt x="3260" y="2969"/>
                  </a:moveTo>
                  <a:cubicBezTo>
                    <a:pt x="3244" y="2988"/>
                    <a:pt x="3244" y="2988"/>
                    <a:pt x="3251" y="2991"/>
                  </a:cubicBezTo>
                  <a:cubicBezTo>
                    <a:pt x="3255" y="2995"/>
                    <a:pt x="3258" y="2997"/>
                    <a:pt x="3261" y="2997"/>
                  </a:cubicBezTo>
                  <a:cubicBezTo>
                    <a:pt x="3264" y="2997"/>
                    <a:pt x="3267" y="2991"/>
                    <a:pt x="3272" y="2975"/>
                  </a:cubicBezTo>
                  <a:lnTo>
                    <a:pt x="3260" y="2969"/>
                  </a:lnTo>
                  <a:close/>
                  <a:moveTo>
                    <a:pt x="3838" y="2988"/>
                  </a:moveTo>
                  <a:cubicBezTo>
                    <a:pt x="3839" y="2988"/>
                    <a:pt x="3839" y="2988"/>
                    <a:pt x="3840" y="2988"/>
                  </a:cubicBezTo>
                  <a:lnTo>
                    <a:pt x="3846" y="2994"/>
                  </a:lnTo>
                  <a:cubicBezTo>
                    <a:pt x="3833" y="3007"/>
                    <a:pt x="3821" y="3019"/>
                    <a:pt x="3808" y="3029"/>
                  </a:cubicBezTo>
                  <a:lnTo>
                    <a:pt x="3802" y="3022"/>
                  </a:lnTo>
                  <a:cubicBezTo>
                    <a:pt x="3817" y="3005"/>
                    <a:pt x="3831" y="2988"/>
                    <a:pt x="3838" y="2988"/>
                  </a:cubicBezTo>
                  <a:close/>
                  <a:moveTo>
                    <a:pt x="3645" y="3088"/>
                  </a:moveTo>
                  <a:lnTo>
                    <a:pt x="3614" y="3129"/>
                  </a:lnTo>
                  <a:lnTo>
                    <a:pt x="3630" y="3110"/>
                  </a:lnTo>
                  <a:lnTo>
                    <a:pt x="3645" y="3088"/>
                  </a:lnTo>
                  <a:close/>
                  <a:moveTo>
                    <a:pt x="3843" y="3088"/>
                  </a:moveTo>
                  <a:cubicBezTo>
                    <a:pt x="3846" y="3091"/>
                    <a:pt x="3824" y="3107"/>
                    <a:pt x="3790" y="3141"/>
                  </a:cubicBezTo>
                  <a:cubicBezTo>
                    <a:pt x="3779" y="3146"/>
                    <a:pt x="3772" y="3149"/>
                    <a:pt x="3770" y="3149"/>
                  </a:cubicBezTo>
                  <a:cubicBezTo>
                    <a:pt x="3767" y="3149"/>
                    <a:pt x="3775" y="3141"/>
                    <a:pt x="3799" y="3120"/>
                  </a:cubicBezTo>
                  <a:lnTo>
                    <a:pt x="3843" y="3088"/>
                  </a:lnTo>
                  <a:close/>
                  <a:moveTo>
                    <a:pt x="4021" y="3107"/>
                  </a:moveTo>
                  <a:cubicBezTo>
                    <a:pt x="4028" y="3110"/>
                    <a:pt x="4034" y="3116"/>
                    <a:pt x="4034" y="3116"/>
                  </a:cubicBezTo>
                  <a:lnTo>
                    <a:pt x="3990" y="3145"/>
                  </a:lnTo>
                  <a:cubicBezTo>
                    <a:pt x="3960" y="3173"/>
                    <a:pt x="3946" y="3186"/>
                    <a:pt x="3944" y="3186"/>
                  </a:cubicBezTo>
                  <a:cubicBezTo>
                    <a:pt x="3943" y="3186"/>
                    <a:pt x="3950" y="3176"/>
                    <a:pt x="3965" y="3157"/>
                  </a:cubicBezTo>
                  <a:cubicBezTo>
                    <a:pt x="3978" y="3135"/>
                    <a:pt x="3999" y="3116"/>
                    <a:pt x="4021" y="3107"/>
                  </a:cubicBezTo>
                  <a:close/>
                  <a:moveTo>
                    <a:pt x="3981" y="3204"/>
                  </a:moveTo>
                  <a:lnTo>
                    <a:pt x="3971" y="3229"/>
                  </a:lnTo>
                  <a:cubicBezTo>
                    <a:pt x="3963" y="3239"/>
                    <a:pt x="3957" y="3242"/>
                    <a:pt x="3953" y="3242"/>
                  </a:cubicBezTo>
                  <a:cubicBezTo>
                    <a:pt x="3949" y="3242"/>
                    <a:pt x="3946" y="3240"/>
                    <a:pt x="3943" y="3239"/>
                  </a:cubicBezTo>
                  <a:lnTo>
                    <a:pt x="3959" y="3220"/>
                  </a:lnTo>
                  <a:lnTo>
                    <a:pt x="3981" y="3204"/>
                  </a:lnTo>
                  <a:close/>
                  <a:moveTo>
                    <a:pt x="4306" y="3247"/>
                  </a:moveTo>
                  <a:cubicBezTo>
                    <a:pt x="4298" y="3247"/>
                    <a:pt x="4285" y="3257"/>
                    <a:pt x="4285" y="3257"/>
                  </a:cubicBezTo>
                  <a:cubicBezTo>
                    <a:pt x="4269" y="3276"/>
                    <a:pt x="4275" y="3283"/>
                    <a:pt x="4278" y="3286"/>
                  </a:cubicBezTo>
                  <a:cubicBezTo>
                    <a:pt x="4277" y="3297"/>
                    <a:pt x="4279" y="3301"/>
                    <a:pt x="4283" y="3301"/>
                  </a:cubicBezTo>
                  <a:cubicBezTo>
                    <a:pt x="4290" y="3301"/>
                    <a:pt x="4300" y="3291"/>
                    <a:pt x="4310" y="3279"/>
                  </a:cubicBezTo>
                  <a:cubicBezTo>
                    <a:pt x="4325" y="3261"/>
                    <a:pt x="4322" y="3254"/>
                    <a:pt x="4310" y="3248"/>
                  </a:cubicBezTo>
                  <a:cubicBezTo>
                    <a:pt x="4309" y="3247"/>
                    <a:pt x="4307" y="3247"/>
                    <a:pt x="4306" y="3247"/>
                  </a:cubicBezTo>
                  <a:close/>
                  <a:moveTo>
                    <a:pt x="4316" y="3317"/>
                  </a:moveTo>
                  <a:lnTo>
                    <a:pt x="4329" y="3326"/>
                  </a:lnTo>
                  <a:cubicBezTo>
                    <a:pt x="4316" y="3342"/>
                    <a:pt x="4294" y="3353"/>
                    <a:pt x="4285" y="3353"/>
                  </a:cubicBezTo>
                  <a:cubicBezTo>
                    <a:pt x="4283" y="3353"/>
                    <a:pt x="4282" y="3353"/>
                    <a:pt x="4282" y="3351"/>
                  </a:cubicBezTo>
                  <a:cubicBezTo>
                    <a:pt x="4275" y="3348"/>
                    <a:pt x="4291" y="3330"/>
                    <a:pt x="4316" y="3317"/>
                  </a:cubicBezTo>
                  <a:close/>
                  <a:moveTo>
                    <a:pt x="4885" y="3395"/>
                  </a:moveTo>
                  <a:cubicBezTo>
                    <a:pt x="4878" y="3395"/>
                    <a:pt x="4863" y="3412"/>
                    <a:pt x="4849" y="3430"/>
                  </a:cubicBezTo>
                  <a:lnTo>
                    <a:pt x="4855" y="3436"/>
                  </a:lnTo>
                  <a:cubicBezTo>
                    <a:pt x="4868" y="3424"/>
                    <a:pt x="4880" y="3414"/>
                    <a:pt x="4889" y="3398"/>
                  </a:cubicBezTo>
                  <a:lnTo>
                    <a:pt x="4886" y="3395"/>
                  </a:lnTo>
                  <a:cubicBezTo>
                    <a:pt x="4886" y="3395"/>
                    <a:pt x="4885" y="3395"/>
                    <a:pt x="4885" y="3395"/>
                  </a:cubicBezTo>
                  <a:close/>
                  <a:moveTo>
                    <a:pt x="4601" y="3586"/>
                  </a:moveTo>
                  <a:lnTo>
                    <a:pt x="4601" y="3586"/>
                  </a:lnTo>
                  <a:cubicBezTo>
                    <a:pt x="4607" y="3590"/>
                    <a:pt x="4598" y="3615"/>
                    <a:pt x="4582" y="3634"/>
                  </a:cubicBezTo>
                  <a:lnTo>
                    <a:pt x="4582" y="3637"/>
                  </a:lnTo>
                  <a:cubicBezTo>
                    <a:pt x="4565" y="3667"/>
                    <a:pt x="4560" y="3676"/>
                    <a:pt x="4554" y="3676"/>
                  </a:cubicBezTo>
                  <a:cubicBezTo>
                    <a:pt x="4551" y="3676"/>
                    <a:pt x="4549" y="3674"/>
                    <a:pt x="4545" y="3671"/>
                  </a:cubicBezTo>
                  <a:cubicBezTo>
                    <a:pt x="4538" y="3665"/>
                    <a:pt x="4535" y="3662"/>
                    <a:pt x="4551" y="3643"/>
                  </a:cubicBezTo>
                  <a:lnTo>
                    <a:pt x="4554" y="3646"/>
                  </a:lnTo>
                  <a:cubicBezTo>
                    <a:pt x="4549" y="3652"/>
                    <a:pt x="4548" y="3654"/>
                    <a:pt x="4549" y="3654"/>
                  </a:cubicBezTo>
                  <a:cubicBezTo>
                    <a:pt x="4551" y="3654"/>
                    <a:pt x="4563" y="3642"/>
                    <a:pt x="4570" y="3627"/>
                  </a:cubicBezTo>
                  <a:lnTo>
                    <a:pt x="4601" y="3586"/>
                  </a:lnTo>
                  <a:close/>
                  <a:moveTo>
                    <a:pt x="4640" y="3683"/>
                  </a:moveTo>
                  <a:cubicBezTo>
                    <a:pt x="4641" y="3683"/>
                    <a:pt x="4641" y="3683"/>
                    <a:pt x="4642" y="3684"/>
                  </a:cubicBezTo>
                  <a:lnTo>
                    <a:pt x="4629" y="3709"/>
                  </a:lnTo>
                  <a:cubicBezTo>
                    <a:pt x="4621" y="3719"/>
                    <a:pt x="4616" y="3723"/>
                    <a:pt x="4612" y="3723"/>
                  </a:cubicBezTo>
                  <a:cubicBezTo>
                    <a:pt x="4609" y="3723"/>
                    <a:pt x="4607" y="3721"/>
                    <a:pt x="4604" y="3718"/>
                  </a:cubicBezTo>
                  <a:cubicBezTo>
                    <a:pt x="4598" y="3715"/>
                    <a:pt x="4598" y="3715"/>
                    <a:pt x="4614" y="3696"/>
                  </a:cubicBezTo>
                  <a:cubicBezTo>
                    <a:pt x="4614" y="3696"/>
                    <a:pt x="4632" y="3683"/>
                    <a:pt x="4640" y="3683"/>
                  </a:cubicBezTo>
                  <a:close/>
                  <a:moveTo>
                    <a:pt x="4460" y="3731"/>
                  </a:moveTo>
                  <a:cubicBezTo>
                    <a:pt x="4444" y="3753"/>
                    <a:pt x="4444" y="3753"/>
                    <a:pt x="4451" y="3756"/>
                  </a:cubicBezTo>
                  <a:lnTo>
                    <a:pt x="4457" y="3759"/>
                  </a:lnTo>
                  <a:lnTo>
                    <a:pt x="4466" y="3737"/>
                  </a:lnTo>
                  <a:lnTo>
                    <a:pt x="4460" y="3731"/>
                  </a:lnTo>
                  <a:close/>
                  <a:moveTo>
                    <a:pt x="227" y="0"/>
                  </a:moveTo>
                  <a:cubicBezTo>
                    <a:pt x="220" y="0"/>
                    <a:pt x="206" y="19"/>
                    <a:pt x="192" y="36"/>
                  </a:cubicBezTo>
                  <a:lnTo>
                    <a:pt x="183" y="26"/>
                  </a:lnTo>
                  <a:cubicBezTo>
                    <a:pt x="183" y="26"/>
                    <a:pt x="182" y="26"/>
                    <a:pt x="181" y="26"/>
                  </a:cubicBezTo>
                  <a:cubicBezTo>
                    <a:pt x="179" y="26"/>
                    <a:pt x="172" y="28"/>
                    <a:pt x="161" y="42"/>
                  </a:cubicBezTo>
                  <a:cubicBezTo>
                    <a:pt x="152" y="55"/>
                    <a:pt x="147" y="58"/>
                    <a:pt x="143" y="58"/>
                  </a:cubicBezTo>
                  <a:cubicBezTo>
                    <a:pt x="140" y="58"/>
                    <a:pt x="138" y="56"/>
                    <a:pt x="135" y="55"/>
                  </a:cubicBezTo>
                  <a:cubicBezTo>
                    <a:pt x="141" y="47"/>
                    <a:pt x="142" y="44"/>
                    <a:pt x="140" y="44"/>
                  </a:cubicBezTo>
                  <a:lnTo>
                    <a:pt x="140" y="44"/>
                  </a:lnTo>
                  <a:cubicBezTo>
                    <a:pt x="138" y="44"/>
                    <a:pt x="126" y="57"/>
                    <a:pt x="120" y="74"/>
                  </a:cubicBezTo>
                  <a:cubicBezTo>
                    <a:pt x="106" y="90"/>
                    <a:pt x="92" y="109"/>
                    <a:pt x="85" y="109"/>
                  </a:cubicBezTo>
                  <a:cubicBezTo>
                    <a:pt x="84" y="109"/>
                    <a:pt x="83" y="109"/>
                    <a:pt x="82" y="108"/>
                  </a:cubicBezTo>
                  <a:lnTo>
                    <a:pt x="51" y="149"/>
                  </a:lnTo>
                  <a:cubicBezTo>
                    <a:pt x="26" y="174"/>
                    <a:pt x="10" y="202"/>
                    <a:pt x="1" y="236"/>
                  </a:cubicBezTo>
                  <a:cubicBezTo>
                    <a:pt x="5" y="262"/>
                    <a:pt x="6" y="286"/>
                    <a:pt x="17" y="286"/>
                  </a:cubicBezTo>
                  <a:cubicBezTo>
                    <a:pt x="22" y="286"/>
                    <a:pt x="28" y="281"/>
                    <a:pt x="38" y="268"/>
                  </a:cubicBezTo>
                  <a:cubicBezTo>
                    <a:pt x="38" y="268"/>
                    <a:pt x="54" y="257"/>
                    <a:pt x="60" y="257"/>
                  </a:cubicBezTo>
                  <a:cubicBezTo>
                    <a:pt x="62" y="257"/>
                    <a:pt x="63" y="257"/>
                    <a:pt x="63" y="258"/>
                  </a:cubicBezTo>
                  <a:cubicBezTo>
                    <a:pt x="70" y="262"/>
                    <a:pt x="60" y="287"/>
                    <a:pt x="60" y="287"/>
                  </a:cubicBezTo>
                  <a:cubicBezTo>
                    <a:pt x="45" y="305"/>
                    <a:pt x="67" y="324"/>
                    <a:pt x="92" y="346"/>
                  </a:cubicBezTo>
                  <a:cubicBezTo>
                    <a:pt x="123" y="371"/>
                    <a:pt x="142" y="387"/>
                    <a:pt x="129" y="409"/>
                  </a:cubicBezTo>
                  <a:cubicBezTo>
                    <a:pt x="120" y="434"/>
                    <a:pt x="126" y="437"/>
                    <a:pt x="126" y="437"/>
                  </a:cubicBezTo>
                  <a:cubicBezTo>
                    <a:pt x="130" y="433"/>
                    <a:pt x="134" y="431"/>
                    <a:pt x="139" y="431"/>
                  </a:cubicBezTo>
                  <a:cubicBezTo>
                    <a:pt x="156" y="431"/>
                    <a:pt x="181" y="453"/>
                    <a:pt x="211" y="478"/>
                  </a:cubicBezTo>
                  <a:cubicBezTo>
                    <a:pt x="240" y="500"/>
                    <a:pt x="270" y="524"/>
                    <a:pt x="289" y="524"/>
                  </a:cubicBezTo>
                  <a:cubicBezTo>
                    <a:pt x="294" y="524"/>
                    <a:pt x="298" y="522"/>
                    <a:pt x="302" y="519"/>
                  </a:cubicBezTo>
                  <a:lnTo>
                    <a:pt x="311" y="528"/>
                  </a:lnTo>
                  <a:cubicBezTo>
                    <a:pt x="295" y="547"/>
                    <a:pt x="308" y="556"/>
                    <a:pt x="317" y="566"/>
                  </a:cubicBezTo>
                  <a:cubicBezTo>
                    <a:pt x="329" y="560"/>
                    <a:pt x="337" y="559"/>
                    <a:pt x="343" y="559"/>
                  </a:cubicBezTo>
                  <a:cubicBezTo>
                    <a:pt x="351" y="559"/>
                    <a:pt x="355" y="562"/>
                    <a:pt x="355" y="562"/>
                  </a:cubicBezTo>
                  <a:cubicBezTo>
                    <a:pt x="339" y="584"/>
                    <a:pt x="345" y="587"/>
                    <a:pt x="355" y="597"/>
                  </a:cubicBezTo>
                  <a:cubicBezTo>
                    <a:pt x="361" y="601"/>
                    <a:pt x="365" y="604"/>
                    <a:pt x="370" y="604"/>
                  </a:cubicBezTo>
                  <a:cubicBezTo>
                    <a:pt x="375" y="604"/>
                    <a:pt x="380" y="601"/>
                    <a:pt x="386" y="591"/>
                  </a:cubicBezTo>
                  <a:cubicBezTo>
                    <a:pt x="392" y="594"/>
                    <a:pt x="430" y="625"/>
                    <a:pt x="430" y="660"/>
                  </a:cubicBezTo>
                  <a:cubicBezTo>
                    <a:pt x="426" y="668"/>
                    <a:pt x="427" y="671"/>
                    <a:pt x="431" y="671"/>
                  </a:cubicBezTo>
                  <a:cubicBezTo>
                    <a:pt x="437" y="671"/>
                    <a:pt x="450" y="663"/>
                    <a:pt x="461" y="653"/>
                  </a:cubicBezTo>
                  <a:cubicBezTo>
                    <a:pt x="475" y="635"/>
                    <a:pt x="493" y="621"/>
                    <a:pt x="501" y="621"/>
                  </a:cubicBezTo>
                  <a:cubicBezTo>
                    <a:pt x="503" y="621"/>
                    <a:pt x="504" y="621"/>
                    <a:pt x="505" y="622"/>
                  </a:cubicBezTo>
                  <a:lnTo>
                    <a:pt x="474" y="663"/>
                  </a:lnTo>
                  <a:cubicBezTo>
                    <a:pt x="452" y="675"/>
                    <a:pt x="452" y="675"/>
                    <a:pt x="465" y="685"/>
                  </a:cubicBezTo>
                  <a:lnTo>
                    <a:pt x="474" y="694"/>
                  </a:lnTo>
                  <a:cubicBezTo>
                    <a:pt x="478" y="689"/>
                    <a:pt x="483" y="687"/>
                    <a:pt x="488" y="687"/>
                  </a:cubicBezTo>
                  <a:cubicBezTo>
                    <a:pt x="505" y="687"/>
                    <a:pt x="527" y="705"/>
                    <a:pt x="555" y="728"/>
                  </a:cubicBezTo>
                  <a:cubicBezTo>
                    <a:pt x="587" y="756"/>
                    <a:pt x="604" y="770"/>
                    <a:pt x="617" y="770"/>
                  </a:cubicBezTo>
                  <a:cubicBezTo>
                    <a:pt x="623" y="770"/>
                    <a:pt x="629" y="767"/>
                    <a:pt x="634" y="760"/>
                  </a:cubicBezTo>
                  <a:cubicBezTo>
                    <a:pt x="640" y="753"/>
                    <a:pt x="644" y="749"/>
                    <a:pt x="648" y="749"/>
                  </a:cubicBezTo>
                  <a:cubicBezTo>
                    <a:pt x="653" y="749"/>
                    <a:pt x="656" y="759"/>
                    <a:pt x="656" y="779"/>
                  </a:cubicBezTo>
                  <a:cubicBezTo>
                    <a:pt x="645" y="840"/>
                    <a:pt x="641" y="859"/>
                    <a:pt x="648" y="859"/>
                  </a:cubicBezTo>
                  <a:cubicBezTo>
                    <a:pt x="651" y="859"/>
                    <a:pt x="655" y="855"/>
                    <a:pt x="662" y="851"/>
                  </a:cubicBezTo>
                  <a:cubicBezTo>
                    <a:pt x="656" y="844"/>
                    <a:pt x="671" y="826"/>
                    <a:pt x="687" y="807"/>
                  </a:cubicBezTo>
                  <a:cubicBezTo>
                    <a:pt x="702" y="788"/>
                    <a:pt x="711" y="778"/>
                    <a:pt x="714" y="778"/>
                  </a:cubicBezTo>
                  <a:lnTo>
                    <a:pt x="714" y="778"/>
                  </a:lnTo>
                  <a:cubicBezTo>
                    <a:pt x="717" y="778"/>
                    <a:pt x="713" y="791"/>
                    <a:pt x="700" y="816"/>
                  </a:cubicBezTo>
                  <a:cubicBezTo>
                    <a:pt x="676" y="845"/>
                    <a:pt x="724" y="878"/>
                    <a:pt x="765" y="878"/>
                  </a:cubicBezTo>
                  <a:cubicBezTo>
                    <a:pt x="778" y="878"/>
                    <a:pt x="791" y="875"/>
                    <a:pt x="800" y="866"/>
                  </a:cubicBezTo>
                  <a:lnTo>
                    <a:pt x="800" y="866"/>
                  </a:lnTo>
                  <a:lnTo>
                    <a:pt x="784" y="885"/>
                  </a:lnTo>
                  <a:cubicBezTo>
                    <a:pt x="769" y="907"/>
                    <a:pt x="775" y="910"/>
                    <a:pt x="797" y="929"/>
                  </a:cubicBezTo>
                  <a:lnTo>
                    <a:pt x="812" y="942"/>
                  </a:lnTo>
                  <a:cubicBezTo>
                    <a:pt x="821" y="930"/>
                    <a:pt x="829" y="925"/>
                    <a:pt x="835" y="925"/>
                  </a:cubicBezTo>
                  <a:cubicBezTo>
                    <a:pt x="850" y="925"/>
                    <a:pt x="855" y="953"/>
                    <a:pt x="844" y="967"/>
                  </a:cubicBezTo>
                  <a:cubicBezTo>
                    <a:pt x="834" y="992"/>
                    <a:pt x="834" y="992"/>
                    <a:pt x="844" y="1001"/>
                  </a:cubicBezTo>
                  <a:cubicBezTo>
                    <a:pt x="854" y="995"/>
                    <a:pt x="863" y="993"/>
                    <a:pt x="870" y="993"/>
                  </a:cubicBezTo>
                  <a:cubicBezTo>
                    <a:pt x="895" y="993"/>
                    <a:pt x="900" y="1021"/>
                    <a:pt x="888" y="1036"/>
                  </a:cubicBezTo>
                  <a:lnTo>
                    <a:pt x="900" y="1045"/>
                  </a:lnTo>
                  <a:cubicBezTo>
                    <a:pt x="908" y="1039"/>
                    <a:pt x="914" y="1036"/>
                    <a:pt x="920" y="1036"/>
                  </a:cubicBezTo>
                  <a:cubicBezTo>
                    <a:pt x="928" y="1036"/>
                    <a:pt x="933" y="1041"/>
                    <a:pt x="935" y="1045"/>
                  </a:cubicBezTo>
                  <a:cubicBezTo>
                    <a:pt x="942" y="1051"/>
                    <a:pt x="947" y="1054"/>
                    <a:pt x="951" y="1054"/>
                  </a:cubicBezTo>
                  <a:cubicBezTo>
                    <a:pt x="957" y="1054"/>
                    <a:pt x="961" y="1049"/>
                    <a:pt x="966" y="1036"/>
                  </a:cubicBezTo>
                  <a:cubicBezTo>
                    <a:pt x="980" y="1018"/>
                    <a:pt x="995" y="1001"/>
                    <a:pt x="1002" y="1001"/>
                  </a:cubicBezTo>
                  <a:cubicBezTo>
                    <a:pt x="1003" y="1001"/>
                    <a:pt x="1003" y="1001"/>
                    <a:pt x="1004" y="1001"/>
                  </a:cubicBezTo>
                  <a:lnTo>
                    <a:pt x="988" y="1023"/>
                  </a:lnTo>
                  <a:cubicBezTo>
                    <a:pt x="972" y="1042"/>
                    <a:pt x="988" y="1054"/>
                    <a:pt x="1010" y="1073"/>
                  </a:cubicBezTo>
                  <a:cubicBezTo>
                    <a:pt x="1038" y="1095"/>
                    <a:pt x="1047" y="1105"/>
                    <a:pt x="1038" y="1126"/>
                  </a:cubicBezTo>
                  <a:lnTo>
                    <a:pt x="1060" y="1114"/>
                  </a:lnTo>
                  <a:cubicBezTo>
                    <a:pt x="1068" y="1107"/>
                    <a:pt x="1074" y="1104"/>
                    <a:pt x="1077" y="1104"/>
                  </a:cubicBezTo>
                  <a:cubicBezTo>
                    <a:pt x="1080" y="1104"/>
                    <a:pt x="1078" y="1110"/>
                    <a:pt x="1069" y="1120"/>
                  </a:cubicBezTo>
                  <a:cubicBezTo>
                    <a:pt x="1062" y="1140"/>
                    <a:pt x="1074" y="1156"/>
                    <a:pt x="1091" y="1156"/>
                  </a:cubicBezTo>
                  <a:cubicBezTo>
                    <a:pt x="1096" y="1156"/>
                    <a:pt x="1101" y="1154"/>
                    <a:pt x="1107" y="1152"/>
                  </a:cubicBezTo>
                  <a:lnTo>
                    <a:pt x="1116" y="1161"/>
                  </a:lnTo>
                  <a:cubicBezTo>
                    <a:pt x="1101" y="1188"/>
                    <a:pt x="1101" y="1203"/>
                    <a:pt x="1112" y="1203"/>
                  </a:cubicBezTo>
                  <a:cubicBezTo>
                    <a:pt x="1118" y="1203"/>
                    <a:pt x="1130" y="1196"/>
                    <a:pt x="1145" y="1183"/>
                  </a:cubicBezTo>
                  <a:lnTo>
                    <a:pt x="1145" y="1183"/>
                  </a:lnTo>
                  <a:cubicBezTo>
                    <a:pt x="1129" y="1202"/>
                    <a:pt x="1135" y="1208"/>
                    <a:pt x="1138" y="1211"/>
                  </a:cubicBezTo>
                  <a:cubicBezTo>
                    <a:pt x="1143" y="1209"/>
                    <a:pt x="1148" y="1209"/>
                    <a:pt x="1153" y="1209"/>
                  </a:cubicBezTo>
                  <a:cubicBezTo>
                    <a:pt x="1173" y="1209"/>
                    <a:pt x="1186" y="1224"/>
                    <a:pt x="1173" y="1239"/>
                  </a:cubicBezTo>
                  <a:lnTo>
                    <a:pt x="1176" y="1242"/>
                  </a:lnTo>
                  <a:cubicBezTo>
                    <a:pt x="1187" y="1235"/>
                    <a:pt x="1194" y="1232"/>
                    <a:pt x="1199" y="1232"/>
                  </a:cubicBezTo>
                  <a:cubicBezTo>
                    <a:pt x="1204" y="1232"/>
                    <a:pt x="1207" y="1235"/>
                    <a:pt x="1210" y="1236"/>
                  </a:cubicBezTo>
                  <a:cubicBezTo>
                    <a:pt x="1212" y="1239"/>
                    <a:pt x="1214" y="1241"/>
                    <a:pt x="1218" y="1241"/>
                  </a:cubicBezTo>
                  <a:cubicBezTo>
                    <a:pt x="1223" y="1241"/>
                    <a:pt x="1230" y="1238"/>
                    <a:pt x="1242" y="1230"/>
                  </a:cubicBezTo>
                  <a:cubicBezTo>
                    <a:pt x="1252" y="1221"/>
                    <a:pt x="1259" y="1219"/>
                    <a:pt x="1263" y="1219"/>
                  </a:cubicBezTo>
                  <a:cubicBezTo>
                    <a:pt x="1266" y="1219"/>
                    <a:pt x="1267" y="1220"/>
                    <a:pt x="1267" y="1220"/>
                  </a:cubicBezTo>
                  <a:cubicBezTo>
                    <a:pt x="1273" y="1224"/>
                    <a:pt x="1251" y="1239"/>
                    <a:pt x="1229" y="1255"/>
                  </a:cubicBezTo>
                  <a:cubicBezTo>
                    <a:pt x="1215" y="1260"/>
                    <a:pt x="1214" y="1268"/>
                    <a:pt x="1225" y="1268"/>
                  </a:cubicBezTo>
                  <a:cubicBezTo>
                    <a:pt x="1233" y="1268"/>
                    <a:pt x="1247" y="1264"/>
                    <a:pt x="1267" y="1252"/>
                  </a:cubicBezTo>
                  <a:cubicBezTo>
                    <a:pt x="1289" y="1240"/>
                    <a:pt x="1301" y="1234"/>
                    <a:pt x="1303" y="1234"/>
                  </a:cubicBezTo>
                  <a:lnTo>
                    <a:pt x="1303" y="1234"/>
                  </a:lnTo>
                  <a:cubicBezTo>
                    <a:pt x="1305" y="1234"/>
                    <a:pt x="1295" y="1242"/>
                    <a:pt x="1273" y="1258"/>
                  </a:cubicBezTo>
                  <a:cubicBezTo>
                    <a:pt x="1257" y="1270"/>
                    <a:pt x="1242" y="1281"/>
                    <a:pt x="1246" y="1281"/>
                  </a:cubicBezTo>
                  <a:cubicBezTo>
                    <a:pt x="1247" y="1281"/>
                    <a:pt x="1251" y="1280"/>
                    <a:pt x="1257" y="1277"/>
                  </a:cubicBezTo>
                  <a:cubicBezTo>
                    <a:pt x="1257" y="1277"/>
                    <a:pt x="1260" y="1279"/>
                    <a:pt x="1264" y="1279"/>
                  </a:cubicBezTo>
                  <a:cubicBezTo>
                    <a:pt x="1268" y="1279"/>
                    <a:pt x="1275" y="1277"/>
                    <a:pt x="1282" y="1267"/>
                  </a:cubicBezTo>
                  <a:lnTo>
                    <a:pt x="1301" y="1280"/>
                  </a:lnTo>
                  <a:cubicBezTo>
                    <a:pt x="1295" y="1308"/>
                    <a:pt x="1301" y="1311"/>
                    <a:pt x="1304" y="1318"/>
                  </a:cubicBezTo>
                  <a:cubicBezTo>
                    <a:pt x="1314" y="1311"/>
                    <a:pt x="1320" y="1307"/>
                    <a:pt x="1322" y="1307"/>
                  </a:cubicBezTo>
                  <a:cubicBezTo>
                    <a:pt x="1325" y="1307"/>
                    <a:pt x="1322" y="1313"/>
                    <a:pt x="1317" y="1327"/>
                  </a:cubicBezTo>
                  <a:cubicBezTo>
                    <a:pt x="1310" y="1335"/>
                    <a:pt x="1307" y="1341"/>
                    <a:pt x="1309" y="1341"/>
                  </a:cubicBezTo>
                  <a:cubicBezTo>
                    <a:pt x="1312" y="1341"/>
                    <a:pt x="1321" y="1332"/>
                    <a:pt x="1339" y="1311"/>
                  </a:cubicBezTo>
                  <a:cubicBezTo>
                    <a:pt x="1346" y="1305"/>
                    <a:pt x="1352" y="1302"/>
                    <a:pt x="1355" y="1302"/>
                  </a:cubicBezTo>
                  <a:cubicBezTo>
                    <a:pt x="1360" y="1302"/>
                    <a:pt x="1360" y="1309"/>
                    <a:pt x="1355" y="1324"/>
                  </a:cubicBezTo>
                  <a:cubicBezTo>
                    <a:pt x="1335" y="1349"/>
                    <a:pt x="1329" y="1360"/>
                    <a:pt x="1331" y="1360"/>
                  </a:cubicBezTo>
                  <a:cubicBezTo>
                    <a:pt x="1332" y="1360"/>
                    <a:pt x="1336" y="1356"/>
                    <a:pt x="1342" y="1349"/>
                  </a:cubicBezTo>
                  <a:cubicBezTo>
                    <a:pt x="1358" y="1338"/>
                    <a:pt x="1365" y="1336"/>
                    <a:pt x="1368" y="1336"/>
                  </a:cubicBezTo>
                  <a:cubicBezTo>
                    <a:pt x="1370" y="1336"/>
                    <a:pt x="1370" y="1336"/>
                    <a:pt x="1370" y="1336"/>
                  </a:cubicBezTo>
                  <a:cubicBezTo>
                    <a:pt x="1355" y="1358"/>
                    <a:pt x="1402" y="1396"/>
                    <a:pt x="1452" y="1437"/>
                  </a:cubicBezTo>
                  <a:cubicBezTo>
                    <a:pt x="1452" y="1438"/>
                    <a:pt x="1453" y="1438"/>
                    <a:pt x="1454" y="1438"/>
                  </a:cubicBezTo>
                  <a:cubicBezTo>
                    <a:pt x="1461" y="1438"/>
                    <a:pt x="1479" y="1424"/>
                    <a:pt x="1492" y="1405"/>
                  </a:cubicBezTo>
                  <a:cubicBezTo>
                    <a:pt x="1505" y="1390"/>
                    <a:pt x="1510" y="1384"/>
                    <a:pt x="1511" y="1384"/>
                  </a:cubicBezTo>
                  <a:lnTo>
                    <a:pt x="1511" y="1384"/>
                  </a:lnTo>
                  <a:cubicBezTo>
                    <a:pt x="1512" y="1384"/>
                    <a:pt x="1504" y="1397"/>
                    <a:pt x="1499" y="1412"/>
                  </a:cubicBezTo>
                  <a:cubicBezTo>
                    <a:pt x="1477" y="1445"/>
                    <a:pt x="1469" y="1464"/>
                    <a:pt x="1474" y="1464"/>
                  </a:cubicBezTo>
                  <a:cubicBezTo>
                    <a:pt x="1477" y="1464"/>
                    <a:pt x="1489" y="1450"/>
                    <a:pt x="1508" y="1421"/>
                  </a:cubicBezTo>
                  <a:cubicBezTo>
                    <a:pt x="1520" y="1398"/>
                    <a:pt x="1527" y="1386"/>
                    <a:pt x="1528" y="1386"/>
                  </a:cubicBezTo>
                  <a:lnTo>
                    <a:pt x="1528" y="1386"/>
                  </a:lnTo>
                  <a:cubicBezTo>
                    <a:pt x="1529" y="1386"/>
                    <a:pt x="1524" y="1399"/>
                    <a:pt x="1514" y="1424"/>
                  </a:cubicBezTo>
                  <a:cubicBezTo>
                    <a:pt x="1509" y="1438"/>
                    <a:pt x="1507" y="1444"/>
                    <a:pt x="1509" y="1444"/>
                  </a:cubicBezTo>
                  <a:cubicBezTo>
                    <a:pt x="1511" y="1444"/>
                    <a:pt x="1515" y="1440"/>
                    <a:pt x="1524" y="1434"/>
                  </a:cubicBezTo>
                  <a:cubicBezTo>
                    <a:pt x="1531" y="1424"/>
                    <a:pt x="1536" y="1420"/>
                    <a:pt x="1538" y="1420"/>
                  </a:cubicBezTo>
                  <a:lnTo>
                    <a:pt x="1538" y="1420"/>
                  </a:lnTo>
                  <a:cubicBezTo>
                    <a:pt x="1541" y="1420"/>
                    <a:pt x="1539" y="1426"/>
                    <a:pt x="1530" y="1437"/>
                  </a:cubicBezTo>
                  <a:cubicBezTo>
                    <a:pt x="1523" y="1455"/>
                    <a:pt x="1516" y="1473"/>
                    <a:pt x="1519" y="1473"/>
                  </a:cubicBezTo>
                  <a:cubicBezTo>
                    <a:pt x="1520" y="1473"/>
                    <a:pt x="1523" y="1471"/>
                    <a:pt x="1527" y="1465"/>
                  </a:cubicBezTo>
                  <a:lnTo>
                    <a:pt x="1527" y="1465"/>
                  </a:lnTo>
                  <a:cubicBezTo>
                    <a:pt x="1527" y="1465"/>
                    <a:pt x="1530" y="1471"/>
                    <a:pt x="1521" y="1496"/>
                  </a:cubicBezTo>
                  <a:cubicBezTo>
                    <a:pt x="1517" y="1504"/>
                    <a:pt x="1518" y="1507"/>
                    <a:pt x="1520" y="1507"/>
                  </a:cubicBezTo>
                  <a:cubicBezTo>
                    <a:pt x="1525" y="1507"/>
                    <a:pt x="1538" y="1497"/>
                    <a:pt x="1552" y="1487"/>
                  </a:cubicBezTo>
                  <a:cubicBezTo>
                    <a:pt x="1571" y="1477"/>
                    <a:pt x="1584" y="1472"/>
                    <a:pt x="1589" y="1472"/>
                  </a:cubicBezTo>
                  <a:cubicBezTo>
                    <a:pt x="1597" y="1472"/>
                    <a:pt x="1590" y="1482"/>
                    <a:pt x="1568" y="1503"/>
                  </a:cubicBezTo>
                  <a:cubicBezTo>
                    <a:pt x="1550" y="1521"/>
                    <a:pt x="1552" y="1530"/>
                    <a:pt x="1564" y="1530"/>
                  </a:cubicBezTo>
                  <a:cubicBezTo>
                    <a:pt x="1575" y="1530"/>
                    <a:pt x="1594" y="1522"/>
                    <a:pt x="1612" y="1506"/>
                  </a:cubicBezTo>
                  <a:cubicBezTo>
                    <a:pt x="1633" y="1484"/>
                    <a:pt x="1642" y="1475"/>
                    <a:pt x="1643" y="1475"/>
                  </a:cubicBezTo>
                  <a:lnTo>
                    <a:pt x="1643" y="1475"/>
                  </a:lnTo>
                  <a:cubicBezTo>
                    <a:pt x="1644" y="1475"/>
                    <a:pt x="1640" y="1480"/>
                    <a:pt x="1633" y="1490"/>
                  </a:cubicBezTo>
                  <a:cubicBezTo>
                    <a:pt x="1618" y="1509"/>
                    <a:pt x="1621" y="1512"/>
                    <a:pt x="1621" y="1512"/>
                  </a:cubicBezTo>
                  <a:cubicBezTo>
                    <a:pt x="1627" y="1518"/>
                    <a:pt x="1633" y="1521"/>
                    <a:pt x="1618" y="1543"/>
                  </a:cubicBezTo>
                  <a:cubicBezTo>
                    <a:pt x="1618" y="1543"/>
                    <a:pt x="1618" y="1544"/>
                    <a:pt x="1620" y="1544"/>
                  </a:cubicBezTo>
                  <a:cubicBezTo>
                    <a:pt x="1623" y="1544"/>
                    <a:pt x="1630" y="1542"/>
                    <a:pt x="1649" y="1534"/>
                  </a:cubicBezTo>
                  <a:cubicBezTo>
                    <a:pt x="1660" y="1526"/>
                    <a:pt x="1668" y="1523"/>
                    <a:pt x="1673" y="1523"/>
                  </a:cubicBezTo>
                  <a:cubicBezTo>
                    <a:pt x="1688" y="1523"/>
                    <a:pt x="1683" y="1549"/>
                    <a:pt x="1665" y="1581"/>
                  </a:cubicBezTo>
                  <a:lnTo>
                    <a:pt x="1693" y="1571"/>
                  </a:lnTo>
                  <a:cubicBezTo>
                    <a:pt x="1713" y="1551"/>
                    <a:pt x="1730" y="1537"/>
                    <a:pt x="1733" y="1537"/>
                  </a:cubicBezTo>
                  <a:lnTo>
                    <a:pt x="1733" y="1537"/>
                  </a:lnTo>
                  <a:cubicBezTo>
                    <a:pt x="1735" y="1537"/>
                    <a:pt x="1731" y="1544"/>
                    <a:pt x="1718" y="1559"/>
                  </a:cubicBezTo>
                  <a:lnTo>
                    <a:pt x="1702" y="1581"/>
                  </a:lnTo>
                  <a:cubicBezTo>
                    <a:pt x="1713" y="1570"/>
                    <a:pt x="1722" y="1565"/>
                    <a:pt x="1727" y="1565"/>
                  </a:cubicBezTo>
                  <a:cubicBezTo>
                    <a:pt x="1740" y="1565"/>
                    <a:pt x="1737" y="1593"/>
                    <a:pt x="1715" y="1622"/>
                  </a:cubicBezTo>
                  <a:cubicBezTo>
                    <a:pt x="1699" y="1640"/>
                    <a:pt x="1699" y="1640"/>
                    <a:pt x="1702" y="1647"/>
                  </a:cubicBezTo>
                  <a:lnTo>
                    <a:pt x="1718" y="1625"/>
                  </a:lnTo>
                  <a:cubicBezTo>
                    <a:pt x="1733" y="1607"/>
                    <a:pt x="1747" y="1590"/>
                    <a:pt x="1754" y="1590"/>
                  </a:cubicBezTo>
                  <a:cubicBezTo>
                    <a:pt x="1755" y="1590"/>
                    <a:pt x="1755" y="1590"/>
                    <a:pt x="1756" y="1590"/>
                  </a:cubicBezTo>
                  <a:cubicBezTo>
                    <a:pt x="1762" y="1597"/>
                    <a:pt x="1765" y="1600"/>
                    <a:pt x="1749" y="1618"/>
                  </a:cubicBezTo>
                  <a:cubicBezTo>
                    <a:pt x="1742" y="1637"/>
                    <a:pt x="1735" y="1656"/>
                    <a:pt x="1739" y="1656"/>
                  </a:cubicBezTo>
                  <a:cubicBezTo>
                    <a:pt x="1740" y="1656"/>
                    <a:pt x="1742" y="1654"/>
                    <a:pt x="1746" y="1650"/>
                  </a:cubicBezTo>
                  <a:lnTo>
                    <a:pt x="1746" y="1650"/>
                  </a:lnTo>
                  <a:cubicBezTo>
                    <a:pt x="1746" y="1650"/>
                    <a:pt x="1753" y="1653"/>
                    <a:pt x="1740" y="1678"/>
                  </a:cubicBezTo>
                  <a:lnTo>
                    <a:pt x="1762" y="1694"/>
                  </a:lnTo>
                  <a:cubicBezTo>
                    <a:pt x="1769" y="1688"/>
                    <a:pt x="1775" y="1686"/>
                    <a:pt x="1780" y="1686"/>
                  </a:cubicBezTo>
                  <a:cubicBezTo>
                    <a:pt x="1787" y="1686"/>
                    <a:pt x="1788" y="1695"/>
                    <a:pt x="1778" y="1709"/>
                  </a:cubicBezTo>
                  <a:cubicBezTo>
                    <a:pt x="1778" y="1709"/>
                    <a:pt x="1781" y="1711"/>
                    <a:pt x="1786" y="1711"/>
                  </a:cubicBezTo>
                  <a:cubicBezTo>
                    <a:pt x="1792" y="1711"/>
                    <a:pt x="1800" y="1709"/>
                    <a:pt x="1809" y="1703"/>
                  </a:cubicBezTo>
                  <a:cubicBezTo>
                    <a:pt x="1821" y="1709"/>
                    <a:pt x="1828" y="1716"/>
                    <a:pt x="1812" y="1734"/>
                  </a:cubicBezTo>
                  <a:cubicBezTo>
                    <a:pt x="1803" y="1745"/>
                    <a:pt x="1800" y="1749"/>
                    <a:pt x="1801" y="1749"/>
                  </a:cubicBezTo>
                  <a:cubicBezTo>
                    <a:pt x="1802" y="1749"/>
                    <a:pt x="1807" y="1746"/>
                    <a:pt x="1815" y="1741"/>
                  </a:cubicBezTo>
                  <a:cubicBezTo>
                    <a:pt x="1824" y="1728"/>
                    <a:pt x="1830" y="1725"/>
                    <a:pt x="1835" y="1725"/>
                  </a:cubicBezTo>
                  <a:cubicBezTo>
                    <a:pt x="1838" y="1725"/>
                    <a:pt x="1841" y="1727"/>
                    <a:pt x="1843" y="1728"/>
                  </a:cubicBezTo>
                  <a:lnTo>
                    <a:pt x="1853" y="1738"/>
                  </a:lnTo>
                  <a:cubicBezTo>
                    <a:pt x="1864" y="1724"/>
                    <a:pt x="1867" y="1720"/>
                    <a:pt x="1870" y="1720"/>
                  </a:cubicBezTo>
                  <a:cubicBezTo>
                    <a:pt x="1872" y="1720"/>
                    <a:pt x="1873" y="1721"/>
                    <a:pt x="1875" y="1722"/>
                  </a:cubicBezTo>
                  <a:cubicBezTo>
                    <a:pt x="1881" y="1725"/>
                    <a:pt x="1881" y="1759"/>
                    <a:pt x="1884" y="1763"/>
                  </a:cubicBezTo>
                  <a:cubicBezTo>
                    <a:pt x="1892" y="1770"/>
                    <a:pt x="1897" y="1773"/>
                    <a:pt x="1900" y="1773"/>
                  </a:cubicBezTo>
                  <a:cubicBezTo>
                    <a:pt x="1905" y="1773"/>
                    <a:pt x="1907" y="1767"/>
                    <a:pt x="1912" y="1753"/>
                  </a:cubicBezTo>
                  <a:cubicBezTo>
                    <a:pt x="1908" y="1751"/>
                    <a:pt x="1913" y="1742"/>
                    <a:pt x="1916" y="1742"/>
                  </a:cubicBezTo>
                  <a:cubicBezTo>
                    <a:pt x="1918" y="1742"/>
                    <a:pt x="1920" y="1746"/>
                    <a:pt x="1919" y="1756"/>
                  </a:cubicBezTo>
                  <a:cubicBezTo>
                    <a:pt x="1922" y="1763"/>
                    <a:pt x="1922" y="1794"/>
                    <a:pt x="1941" y="1810"/>
                  </a:cubicBezTo>
                  <a:cubicBezTo>
                    <a:pt x="1950" y="1817"/>
                    <a:pt x="1954" y="1821"/>
                    <a:pt x="1958" y="1821"/>
                  </a:cubicBezTo>
                  <a:cubicBezTo>
                    <a:pt x="1963" y="1821"/>
                    <a:pt x="1967" y="1816"/>
                    <a:pt x="1975" y="1806"/>
                  </a:cubicBezTo>
                  <a:cubicBezTo>
                    <a:pt x="1989" y="1785"/>
                    <a:pt x="1996" y="1775"/>
                    <a:pt x="1998" y="1775"/>
                  </a:cubicBezTo>
                  <a:lnTo>
                    <a:pt x="1998" y="1775"/>
                  </a:lnTo>
                  <a:cubicBezTo>
                    <a:pt x="2000" y="1775"/>
                    <a:pt x="1994" y="1787"/>
                    <a:pt x="1981" y="1810"/>
                  </a:cubicBezTo>
                  <a:cubicBezTo>
                    <a:pt x="1969" y="1842"/>
                    <a:pt x="1966" y="1855"/>
                    <a:pt x="1970" y="1855"/>
                  </a:cubicBezTo>
                  <a:cubicBezTo>
                    <a:pt x="1972" y="1855"/>
                    <a:pt x="1976" y="1851"/>
                    <a:pt x="1981" y="1844"/>
                  </a:cubicBezTo>
                  <a:cubicBezTo>
                    <a:pt x="1996" y="1833"/>
                    <a:pt x="2001" y="1830"/>
                    <a:pt x="2005" y="1830"/>
                  </a:cubicBezTo>
                  <a:cubicBezTo>
                    <a:pt x="2006" y="1830"/>
                    <a:pt x="2008" y="1831"/>
                    <a:pt x="2010" y="1832"/>
                  </a:cubicBezTo>
                  <a:cubicBezTo>
                    <a:pt x="1999" y="1846"/>
                    <a:pt x="1997" y="1852"/>
                    <a:pt x="2005" y="1852"/>
                  </a:cubicBezTo>
                  <a:cubicBezTo>
                    <a:pt x="2009" y="1852"/>
                    <a:pt x="2015" y="1850"/>
                    <a:pt x="2025" y="1847"/>
                  </a:cubicBezTo>
                  <a:lnTo>
                    <a:pt x="2025" y="1847"/>
                  </a:lnTo>
                  <a:cubicBezTo>
                    <a:pt x="2031" y="1850"/>
                    <a:pt x="2031" y="1850"/>
                    <a:pt x="2016" y="1869"/>
                  </a:cubicBezTo>
                  <a:lnTo>
                    <a:pt x="2025" y="1879"/>
                  </a:lnTo>
                  <a:cubicBezTo>
                    <a:pt x="2034" y="1872"/>
                    <a:pt x="2043" y="1869"/>
                    <a:pt x="2050" y="1869"/>
                  </a:cubicBezTo>
                  <a:cubicBezTo>
                    <a:pt x="2073" y="1869"/>
                    <a:pt x="2083" y="1900"/>
                    <a:pt x="2075" y="1919"/>
                  </a:cubicBezTo>
                  <a:cubicBezTo>
                    <a:pt x="2075" y="1919"/>
                    <a:pt x="2076" y="1921"/>
                    <a:pt x="2079" y="1921"/>
                  </a:cubicBezTo>
                  <a:cubicBezTo>
                    <a:pt x="2082" y="1921"/>
                    <a:pt x="2088" y="1919"/>
                    <a:pt x="2100" y="1910"/>
                  </a:cubicBezTo>
                  <a:cubicBezTo>
                    <a:pt x="2118" y="1893"/>
                    <a:pt x="2128" y="1885"/>
                    <a:pt x="2130" y="1885"/>
                  </a:cubicBezTo>
                  <a:lnTo>
                    <a:pt x="2130" y="1885"/>
                  </a:lnTo>
                  <a:cubicBezTo>
                    <a:pt x="2134" y="1885"/>
                    <a:pt x="2127" y="1896"/>
                    <a:pt x="2110" y="1916"/>
                  </a:cubicBezTo>
                  <a:cubicBezTo>
                    <a:pt x="2093" y="1937"/>
                    <a:pt x="2086" y="1948"/>
                    <a:pt x="2087" y="1948"/>
                  </a:cubicBezTo>
                  <a:cubicBezTo>
                    <a:pt x="2089" y="1948"/>
                    <a:pt x="2098" y="1939"/>
                    <a:pt x="2116" y="1922"/>
                  </a:cubicBezTo>
                  <a:cubicBezTo>
                    <a:pt x="2121" y="1919"/>
                    <a:pt x="2126" y="1917"/>
                    <a:pt x="2131" y="1917"/>
                  </a:cubicBezTo>
                  <a:cubicBezTo>
                    <a:pt x="2146" y="1917"/>
                    <a:pt x="2155" y="1936"/>
                    <a:pt x="2129" y="1963"/>
                  </a:cubicBezTo>
                  <a:lnTo>
                    <a:pt x="2097" y="2004"/>
                  </a:lnTo>
                  <a:cubicBezTo>
                    <a:pt x="2111" y="1993"/>
                    <a:pt x="2118" y="1991"/>
                    <a:pt x="2121" y="1991"/>
                  </a:cubicBezTo>
                  <a:cubicBezTo>
                    <a:pt x="2122" y="1991"/>
                    <a:pt x="2122" y="1991"/>
                    <a:pt x="2122" y="1991"/>
                  </a:cubicBezTo>
                  <a:cubicBezTo>
                    <a:pt x="2129" y="1983"/>
                    <a:pt x="2135" y="1980"/>
                    <a:pt x="2140" y="1980"/>
                  </a:cubicBezTo>
                  <a:cubicBezTo>
                    <a:pt x="2146" y="1980"/>
                    <a:pt x="2151" y="1985"/>
                    <a:pt x="2160" y="1991"/>
                  </a:cubicBezTo>
                  <a:cubicBezTo>
                    <a:pt x="2169" y="2001"/>
                    <a:pt x="2207" y="1998"/>
                    <a:pt x="2219" y="2007"/>
                  </a:cubicBezTo>
                  <a:cubicBezTo>
                    <a:pt x="2235" y="2016"/>
                    <a:pt x="2241" y="2035"/>
                    <a:pt x="2235" y="2054"/>
                  </a:cubicBezTo>
                  <a:cubicBezTo>
                    <a:pt x="2238" y="2056"/>
                    <a:pt x="2241" y="2057"/>
                    <a:pt x="2246" y="2057"/>
                  </a:cubicBezTo>
                  <a:cubicBezTo>
                    <a:pt x="2251" y="2057"/>
                    <a:pt x="2259" y="2056"/>
                    <a:pt x="2273" y="2051"/>
                  </a:cubicBezTo>
                  <a:cubicBezTo>
                    <a:pt x="2279" y="2045"/>
                    <a:pt x="2285" y="2043"/>
                    <a:pt x="2289" y="2043"/>
                  </a:cubicBezTo>
                  <a:cubicBezTo>
                    <a:pt x="2297" y="2043"/>
                    <a:pt x="2299" y="2051"/>
                    <a:pt x="2288" y="2063"/>
                  </a:cubicBezTo>
                  <a:lnTo>
                    <a:pt x="2295" y="2070"/>
                  </a:lnTo>
                  <a:cubicBezTo>
                    <a:pt x="2307" y="2063"/>
                    <a:pt x="2315" y="2062"/>
                    <a:pt x="2320" y="2062"/>
                  </a:cubicBezTo>
                  <a:cubicBezTo>
                    <a:pt x="2324" y="2062"/>
                    <a:pt x="2326" y="2063"/>
                    <a:pt x="2326" y="2063"/>
                  </a:cubicBezTo>
                  <a:cubicBezTo>
                    <a:pt x="2314" y="2078"/>
                    <a:pt x="2305" y="2097"/>
                    <a:pt x="2311" y="2097"/>
                  </a:cubicBezTo>
                  <a:cubicBezTo>
                    <a:pt x="2313" y="2097"/>
                    <a:pt x="2316" y="2095"/>
                    <a:pt x="2320" y="2092"/>
                  </a:cubicBezTo>
                  <a:cubicBezTo>
                    <a:pt x="2328" y="2081"/>
                    <a:pt x="2333" y="2077"/>
                    <a:pt x="2338" y="2077"/>
                  </a:cubicBezTo>
                  <a:cubicBezTo>
                    <a:pt x="2342" y="2077"/>
                    <a:pt x="2346" y="2081"/>
                    <a:pt x="2351" y="2085"/>
                  </a:cubicBezTo>
                  <a:cubicBezTo>
                    <a:pt x="2348" y="2112"/>
                    <a:pt x="2500" y="2241"/>
                    <a:pt x="2534" y="2241"/>
                  </a:cubicBezTo>
                  <a:cubicBezTo>
                    <a:pt x="2536" y="2241"/>
                    <a:pt x="2538" y="2240"/>
                    <a:pt x="2539" y="2239"/>
                  </a:cubicBezTo>
                  <a:lnTo>
                    <a:pt x="2555" y="2255"/>
                  </a:lnTo>
                  <a:lnTo>
                    <a:pt x="2574" y="2267"/>
                  </a:lnTo>
                  <a:cubicBezTo>
                    <a:pt x="2550" y="2295"/>
                    <a:pt x="2567" y="2304"/>
                    <a:pt x="2590" y="2304"/>
                  </a:cubicBezTo>
                  <a:cubicBezTo>
                    <a:pt x="2598" y="2304"/>
                    <a:pt x="2607" y="2303"/>
                    <a:pt x="2614" y="2302"/>
                  </a:cubicBezTo>
                  <a:cubicBezTo>
                    <a:pt x="2625" y="2294"/>
                    <a:pt x="2632" y="2291"/>
                    <a:pt x="2637" y="2291"/>
                  </a:cubicBezTo>
                  <a:cubicBezTo>
                    <a:pt x="2642" y="2291"/>
                    <a:pt x="2644" y="2294"/>
                    <a:pt x="2646" y="2295"/>
                  </a:cubicBezTo>
                  <a:cubicBezTo>
                    <a:pt x="2621" y="2328"/>
                    <a:pt x="2627" y="2342"/>
                    <a:pt x="2644" y="2342"/>
                  </a:cubicBezTo>
                  <a:cubicBezTo>
                    <a:pt x="2648" y="2342"/>
                    <a:pt x="2653" y="2341"/>
                    <a:pt x="2658" y="2339"/>
                  </a:cubicBezTo>
                  <a:cubicBezTo>
                    <a:pt x="2675" y="2322"/>
                    <a:pt x="2685" y="2314"/>
                    <a:pt x="2689" y="2314"/>
                  </a:cubicBezTo>
                  <a:cubicBezTo>
                    <a:pt x="2692" y="2314"/>
                    <a:pt x="2686" y="2325"/>
                    <a:pt x="2671" y="2346"/>
                  </a:cubicBezTo>
                  <a:cubicBezTo>
                    <a:pt x="2654" y="2367"/>
                    <a:pt x="2649" y="2380"/>
                    <a:pt x="2656" y="2380"/>
                  </a:cubicBezTo>
                  <a:cubicBezTo>
                    <a:pt x="2662" y="2380"/>
                    <a:pt x="2678" y="2369"/>
                    <a:pt x="2705" y="2346"/>
                  </a:cubicBezTo>
                  <a:cubicBezTo>
                    <a:pt x="2715" y="2339"/>
                    <a:pt x="2720" y="2335"/>
                    <a:pt x="2723" y="2335"/>
                  </a:cubicBezTo>
                  <a:cubicBezTo>
                    <a:pt x="2725" y="2335"/>
                    <a:pt x="2723" y="2341"/>
                    <a:pt x="2718" y="2355"/>
                  </a:cubicBezTo>
                  <a:cubicBezTo>
                    <a:pt x="2702" y="2383"/>
                    <a:pt x="2697" y="2394"/>
                    <a:pt x="2700" y="2394"/>
                  </a:cubicBezTo>
                  <a:cubicBezTo>
                    <a:pt x="2702" y="2394"/>
                    <a:pt x="2706" y="2390"/>
                    <a:pt x="2711" y="2383"/>
                  </a:cubicBezTo>
                  <a:cubicBezTo>
                    <a:pt x="2728" y="2366"/>
                    <a:pt x="2739" y="2358"/>
                    <a:pt x="2743" y="2358"/>
                  </a:cubicBezTo>
                  <a:cubicBezTo>
                    <a:pt x="2748" y="2358"/>
                    <a:pt x="2743" y="2371"/>
                    <a:pt x="2727" y="2396"/>
                  </a:cubicBezTo>
                  <a:cubicBezTo>
                    <a:pt x="2717" y="2421"/>
                    <a:pt x="2712" y="2433"/>
                    <a:pt x="2716" y="2433"/>
                  </a:cubicBezTo>
                  <a:cubicBezTo>
                    <a:pt x="2719" y="2433"/>
                    <a:pt x="2729" y="2424"/>
                    <a:pt x="2746" y="2408"/>
                  </a:cubicBezTo>
                  <a:cubicBezTo>
                    <a:pt x="2758" y="2396"/>
                    <a:pt x="2769" y="2390"/>
                    <a:pt x="2777" y="2390"/>
                  </a:cubicBezTo>
                  <a:cubicBezTo>
                    <a:pt x="2790" y="2390"/>
                    <a:pt x="2793" y="2408"/>
                    <a:pt x="2777" y="2436"/>
                  </a:cubicBezTo>
                  <a:cubicBezTo>
                    <a:pt x="2782" y="2439"/>
                    <a:pt x="2776" y="2453"/>
                    <a:pt x="2779" y="2453"/>
                  </a:cubicBezTo>
                  <a:cubicBezTo>
                    <a:pt x="2780" y="2453"/>
                    <a:pt x="2782" y="2451"/>
                    <a:pt x="2787" y="2446"/>
                  </a:cubicBezTo>
                  <a:lnTo>
                    <a:pt x="2787" y="2446"/>
                  </a:lnTo>
                  <a:lnTo>
                    <a:pt x="2777" y="2468"/>
                  </a:lnTo>
                  <a:lnTo>
                    <a:pt x="2787" y="2477"/>
                  </a:lnTo>
                  <a:lnTo>
                    <a:pt x="2802" y="2458"/>
                  </a:lnTo>
                  <a:cubicBezTo>
                    <a:pt x="2818" y="2490"/>
                    <a:pt x="2840" y="2515"/>
                    <a:pt x="2862" y="2540"/>
                  </a:cubicBezTo>
                  <a:cubicBezTo>
                    <a:pt x="2900" y="2572"/>
                    <a:pt x="2919" y="2588"/>
                    <a:pt x="2930" y="2588"/>
                  </a:cubicBezTo>
                  <a:cubicBezTo>
                    <a:pt x="2936" y="2588"/>
                    <a:pt x="2940" y="2583"/>
                    <a:pt x="2943" y="2574"/>
                  </a:cubicBezTo>
                  <a:cubicBezTo>
                    <a:pt x="2955" y="2555"/>
                    <a:pt x="2963" y="2546"/>
                    <a:pt x="2967" y="2546"/>
                  </a:cubicBezTo>
                  <a:cubicBezTo>
                    <a:pt x="2972" y="2546"/>
                    <a:pt x="2968" y="2559"/>
                    <a:pt x="2953" y="2584"/>
                  </a:cubicBezTo>
                  <a:cubicBezTo>
                    <a:pt x="2959" y="2587"/>
                    <a:pt x="2956" y="2615"/>
                    <a:pt x="2965" y="2624"/>
                  </a:cubicBezTo>
                  <a:cubicBezTo>
                    <a:pt x="2975" y="2634"/>
                    <a:pt x="2987" y="2643"/>
                    <a:pt x="2972" y="2662"/>
                  </a:cubicBezTo>
                  <a:lnTo>
                    <a:pt x="2978" y="2665"/>
                  </a:lnTo>
                  <a:cubicBezTo>
                    <a:pt x="2990" y="2657"/>
                    <a:pt x="3002" y="2653"/>
                    <a:pt x="3012" y="2653"/>
                  </a:cubicBezTo>
                  <a:cubicBezTo>
                    <a:pt x="3035" y="2653"/>
                    <a:pt x="3050" y="2672"/>
                    <a:pt x="3050" y="2696"/>
                  </a:cubicBezTo>
                  <a:cubicBezTo>
                    <a:pt x="3057" y="2702"/>
                    <a:pt x="3062" y="2705"/>
                    <a:pt x="3070" y="2705"/>
                  </a:cubicBezTo>
                  <a:cubicBezTo>
                    <a:pt x="3076" y="2705"/>
                    <a:pt x="3083" y="2704"/>
                    <a:pt x="3094" y="2700"/>
                  </a:cubicBezTo>
                  <a:cubicBezTo>
                    <a:pt x="3104" y="2694"/>
                    <a:pt x="3110" y="2691"/>
                    <a:pt x="3113" y="2691"/>
                  </a:cubicBezTo>
                  <a:cubicBezTo>
                    <a:pt x="3117" y="2691"/>
                    <a:pt x="3115" y="2697"/>
                    <a:pt x="3109" y="2712"/>
                  </a:cubicBezTo>
                  <a:cubicBezTo>
                    <a:pt x="3098" y="2726"/>
                    <a:pt x="3105" y="2753"/>
                    <a:pt x="3119" y="2753"/>
                  </a:cubicBezTo>
                  <a:cubicBezTo>
                    <a:pt x="3125" y="2753"/>
                    <a:pt x="3133" y="2749"/>
                    <a:pt x="3141" y="2737"/>
                  </a:cubicBezTo>
                  <a:lnTo>
                    <a:pt x="3141" y="2737"/>
                  </a:lnTo>
                  <a:lnTo>
                    <a:pt x="3131" y="2762"/>
                  </a:lnTo>
                  <a:cubicBezTo>
                    <a:pt x="3128" y="2772"/>
                    <a:pt x="3129" y="2775"/>
                    <a:pt x="3132" y="2775"/>
                  </a:cubicBezTo>
                  <a:cubicBezTo>
                    <a:pt x="3137" y="2775"/>
                    <a:pt x="3150" y="2765"/>
                    <a:pt x="3160" y="2753"/>
                  </a:cubicBezTo>
                  <a:cubicBezTo>
                    <a:pt x="3173" y="2736"/>
                    <a:pt x="3181" y="2726"/>
                    <a:pt x="3183" y="2726"/>
                  </a:cubicBezTo>
                  <a:lnTo>
                    <a:pt x="3183" y="2726"/>
                  </a:lnTo>
                  <a:cubicBezTo>
                    <a:pt x="3186" y="2726"/>
                    <a:pt x="3177" y="2743"/>
                    <a:pt x="3153" y="2781"/>
                  </a:cubicBezTo>
                  <a:cubicBezTo>
                    <a:pt x="3134" y="2804"/>
                    <a:pt x="3129" y="2816"/>
                    <a:pt x="3132" y="2816"/>
                  </a:cubicBezTo>
                  <a:cubicBezTo>
                    <a:pt x="3133" y="2816"/>
                    <a:pt x="3138" y="2811"/>
                    <a:pt x="3144" y="2803"/>
                  </a:cubicBezTo>
                  <a:cubicBezTo>
                    <a:pt x="3156" y="2795"/>
                    <a:pt x="3169" y="2786"/>
                    <a:pt x="3175" y="2786"/>
                  </a:cubicBezTo>
                  <a:cubicBezTo>
                    <a:pt x="3178" y="2786"/>
                    <a:pt x="3179" y="2789"/>
                    <a:pt x="3175" y="2797"/>
                  </a:cubicBezTo>
                  <a:cubicBezTo>
                    <a:pt x="3177" y="2799"/>
                    <a:pt x="3179" y="2801"/>
                    <a:pt x="3182" y="2801"/>
                  </a:cubicBezTo>
                  <a:cubicBezTo>
                    <a:pt x="3187" y="2801"/>
                    <a:pt x="3195" y="2794"/>
                    <a:pt x="3216" y="2769"/>
                  </a:cubicBezTo>
                  <a:cubicBezTo>
                    <a:pt x="3225" y="2756"/>
                    <a:pt x="3231" y="2753"/>
                    <a:pt x="3235" y="2753"/>
                  </a:cubicBezTo>
                  <a:cubicBezTo>
                    <a:pt x="3239" y="2753"/>
                    <a:pt x="3242" y="2755"/>
                    <a:pt x="3244" y="2756"/>
                  </a:cubicBezTo>
                  <a:cubicBezTo>
                    <a:pt x="3235" y="2772"/>
                    <a:pt x="3222" y="2781"/>
                    <a:pt x="3207" y="2791"/>
                  </a:cubicBezTo>
                  <a:lnTo>
                    <a:pt x="3216" y="2800"/>
                  </a:lnTo>
                  <a:cubicBezTo>
                    <a:pt x="3222" y="2806"/>
                    <a:pt x="3219" y="2834"/>
                    <a:pt x="3203" y="2853"/>
                  </a:cubicBezTo>
                  <a:cubicBezTo>
                    <a:pt x="3198" y="2865"/>
                    <a:pt x="3196" y="2871"/>
                    <a:pt x="3198" y="2871"/>
                  </a:cubicBezTo>
                  <a:cubicBezTo>
                    <a:pt x="3201" y="2871"/>
                    <a:pt x="3209" y="2861"/>
                    <a:pt x="3222" y="2838"/>
                  </a:cubicBezTo>
                  <a:cubicBezTo>
                    <a:pt x="3245" y="2811"/>
                    <a:pt x="3251" y="2803"/>
                    <a:pt x="3257" y="2803"/>
                  </a:cubicBezTo>
                  <a:cubicBezTo>
                    <a:pt x="3260" y="2803"/>
                    <a:pt x="3263" y="2804"/>
                    <a:pt x="3266" y="2806"/>
                  </a:cubicBezTo>
                  <a:cubicBezTo>
                    <a:pt x="3269" y="2812"/>
                    <a:pt x="3276" y="2816"/>
                    <a:pt x="3260" y="2838"/>
                  </a:cubicBezTo>
                  <a:cubicBezTo>
                    <a:pt x="3244" y="2856"/>
                    <a:pt x="3244" y="2856"/>
                    <a:pt x="3257" y="2866"/>
                  </a:cubicBezTo>
                  <a:cubicBezTo>
                    <a:pt x="3259" y="2867"/>
                    <a:pt x="3261" y="2868"/>
                    <a:pt x="3264" y="2868"/>
                  </a:cubicBezTo>
                  <a:cubicBezTo>
                    <a:pt x="3286" y="2868"/>
                    <a:pt x="3339" y="2827"/>
                    <a:pt x="3373" y="2797"/>
                  </a:cubicBezTo>
                  <a:cubicBezTo>
                    <a:pt x="3388" y="2777"/>
                    <a:pt x="3396" y="2767"/>
                    <a:pt x="3397" y="2767"/>
                  </a:cubicBezTo>
                  <a:lnTo>
                    <a:pt x="3397" y="2767"/>
                  </a:lnTo>
                  <a:cubicBezTo>
                    <a:pt x="3397" y="2767"/>
                    <a:pt x="3390" y="2778"/>
                    <a:pt x="3376" y="2800"/>
                  </a:cubicBezTo>
                  <a:cubicBezTo>
                    <a:pt x="3360" y="2822"/>
                    <a:pt x="3366" y="2825"/>
                    <a:pt x="3373" y="2831"/>
                  </a:cubicBezTo>
                  <a:cubicBezTo>
                    <a:pt x="3378" y="2824"/>
                    <a:pt x="3380" y="2822"/>
                    <a:pt x="3380" y="2822"/>
                  </a:cubicBezTo>
                  <a:lnTo>
                    <a:pt x="3380" y="2822"/>
                  </a:lnTo>
                  <a:cubicBezTo>
                    <a:pt x="3381" y="2822"/>
                    <a:pt x="3376" y="2832"/>
                    <a:pt x="3373" y="2832"/>
                  </a:cubicBezTo>
                  <a:cubicBezTo>
                    <a:pt x="3373" y="2832"/>
                    <a:pt x="3373" y="2831"/>
                    <a:pt x="3373" y="2831"/>
                  </a:cubicBezTo>
                  <a:cubicBezTo>
                    <a:pt x="3364" y="2841"/>
                    <a:pt x="3359" y="2844"/>
                    <a:pt x="3354" y="2844"/>
                  </a:cubicBezTo>
                  <a:cubicBezTo>
                    <a:pt x="3350" y="2844"/>
                    <a:pt x="3347" y="2842"/>
                    <a:pt x="3345" y="2841"/>
                  </a:cubicBezTo>
                  <a:lnTo>
                    <a:pt x="3329" y="2859"/>
                  </a:lnTo>
                  <a:cubicBezTo>
                    <a:pt x="3315" y="2884"/>
                    <a:pt x="3310" y="2897"/>
                    <a:pt x="3316" y="2897"/>
                  </a:cubicBezTo>
                  <a:cubicBezTo>
                    <a:pt x="3320" y="2897"/>
                    <a:pt x="3330" y="2890"/>
                    <a:pt x="3345" y="2875"/>
                  </a:cubicBezTo>
                  <a:cubicBezTo>
                    <a:pt x="3355" y="2868"/>
                    <a:pt x="3360" y="2864"/>
                    <a:pt x="3362" y="2864"/>
                  </a:cubicBezTo>
                  <a:lnTo>
                    <a:pt x="3362" y="2864"/>
                  </a:lnTo>
                  <a:cubicBezTo>
                    <a:pt x="3364" y="2864"/>
                    <a:pt x="3362" y="2870"/>
                    <a:pt x="3357" y="2881"/>
                  </a:cubicBezTo>
                  <a:cubicBezTo>
                    <a:pt x="3350" y="2900"/>
                    <a:pt x="3341" y="2919"/>
                    <a:pt x="3344" y="2919"/>
                  </a:cubicBezTo>
                  <a:cubicBezTo>
                    <a:pt x="3345" y="2919"/>
                    <a:pt x="3347" y="2917"/>
                    <a:pt x="3351" y="2913"/>
                  </a:cubicBezTo>
                  <a:cubicBezTo>
                    <a:pt x="3351" y="2913"/>
                    <a:pt x="3363" y="2919"/>
                    <a:pt x="3351" y="2944"/>
                  </a:cubicBezTo>
                  <a:cubicBezTo>
                    <a:pt x="3357" y="2949"/>
                    <a:pt x="3361" y="2952"/>
                    <a:pt x="3366" y="2952"/>
                  </a:cubicBezTo>
                  <a:cubicBezTo>
                    <a:pt x="3371" y="2952"/>
                    <a:pt x="3377" y="2948"/>
                    <a:pt x="3385" y="2938"/>
                  </a:cubicBezTo>
                  <a:cubicBezTo>
                    <a:pt x="3394" y="2927"/>
                    <a:pt x="3399" y="2924"/>
                    <a:pt x="3403" y="2924"/>
                  </a:cubicBezTo>
                  <a:cubicBezTo>
                    <a:pt x="3405" y="2924"/>
                    <a:pt x="3408" y="2926"/>
                    <a:pt x="3410" y="2928"/>
                  </a:cubicBezTo>
                  <a:cubicBezTo>
                    <a:pt x="3413" y="2930"/>
                    <a:pt x="3415" y="2931"/>
                    <a:pt x="3417" y="2931"/>
                  </a:cubicBezTo>
                  <a:cubicBezTo>
                    <a:pt x="3421" y="2931"/>
                    <a:pt x="3426" y="2928"/>
                    <a:pt x="3435" y="2916"/>
                  </a:cubicBezTo>
                  <a:cubicBezTo>
                    <a:pt x="3448" y="2901"/>
                    <a:pt x="3464" y="2888"/>
                    <a:pt x="3475" y="2888"/>
                  </a:cubicBezTo>
                  <a:cubicBezTo>
                    <a:pt x="3478" y="2888"/>
                    <a:pt x="3480" y="2889"/>
                    <a:pt x="3482" y="2891"/>
                  </a:cubicBezTo>
                  <a:cubicBezTo>
                    <a:pt x="3492" y="2886"/>
                    <a:pt x="3499" y="2884"/>
                    <a:pt x="3502" y="2884"/>
                  </a:cubicBezTo>
                  <a:cubicBezTo>
                    <a:pt x="3508" y="2884"/>
                    <a:pt x="3502" y="2894"/>
                    <a:pt x="3486" y="2922"/>
                  </a:cubicBezTo>
                  <a:cubicBezTo>
                    <a:pt x="3470" y="2944"/>
                    <a:pt x="3473" y="2947"/>
                    <a:pt x="3479" y="2953"/>
                  </a:cubicBezTo>
                  <a:cubicBezTo>
                    <a:pt x="3479" y="2953"/>
                    <a:pt x="3486" y="2957"/>
                    <a:pt x="3476" y="2982"/>
                  </a:cubicBezTo>
                  <a:cubicBezTo>
                    <a:pt x="3472" y="2989"/>
                    <a:pt x="3471" y="2992"/>
                    <a:pt x="3472" y="2992"/>
                  </a:cubicBezTo>
                  <a:cubicBezTo>
                    <a:pt x="3474" y="2992"/>
                    <a:pt x="3484" y="2979"/>
                    <a:pt x="3495" y="2966"/>
                  </a:cubicBezTo>
                  <a:cubicBezTo>
                    <a:pt x="3511" y="2944"/>
                    <a:pt x="3526" y="2925"/>
                    <a:pt x="3526" y="2925"/>
                  </a:cubicBezTo>
                  <a:lnTo>
                    <a:pt x="3526" y="2925"/>
                  </a:lnTo>
                  <a:cubicBezTo>
                    <a:pt x="3533" y="2932"/>
                    <a:pt x="3507" y="2975"/>
                    <a:pt x="3492" y="2994"/>
                  </a:cubicBezTo>
                  <a:cubicBezTo>
                    <a:pt x="3479" y="3017"/>
                    <a:pt x="3473" y="3028"/>
                    <a:pt x="3473" y="3028"/>
                  </a:cubicBezTo>
                  <a:cubicBezTo>
                    <a:pt x="3474" y="3028"/>
                    <a:pt x="3481" y="3017"/>
                    <a:pt x="3495" y="2997"/>
                  </a:cubicBezTo>
                  <a:cubicBezTo>
                    <a:pt x="3504" y="2986"/>
                    <a:pt x="3516" y="2976"/>
                    <a:pt x="3523" y="2976"/>
                  </a:cubicBezTo>
                  <a:cubicBezTo>
                    <a:pt x="3528" y="2976"/>
                    <a:pt x="3531" y="2980"/>
                    <a:pt x="3529" y="2991"/>
                  </a:cubicBezTo>
                  <a:cubicBezTo>
                    <a:pt x="3539" y="3000"/>
                    <a:pt x="3548" y="3010"/>
                    <a:pt x="3533" y="3029"/>
                  </a:cubicBezTo>
                  <a:cubicBezTo>
                    <a:pt x="3528" y="3040"/>
                    <a:pt x="3530" y="3043"/>
                    <a:pt x="3534" y="3043"/>
                  </a:cubicBezTo>
                  <a:cubicBezTo>
                    <a:pt x="3538" y="3043"/>
                    <a:pt x="3545" y="3038"/>
                    <a:pt x="3545" y="3038"/>
                  </a:cubicBezTo>
                  <a:cubicBezTo>
                    <a:pt x="3553" y="3033"/>
                    <a:pt x="3558" y="3030"/>
                    <a:pt x="3562" y="3030"/>
                  </a:cubicBezTo>
                  <a:cubicBezTo>
                    <a:pt x="3569" y="3030"/>
                    <a:pt x="3571" y="3040"/>
                    <a:pt x="3573" y="3060"/>
                  </a:cubicBezTo>
                  <a:cubicBezTo>
                    <a:pt x="3570" y="3095"/>
                    <a:pt x="3568" y="3110"/>
                    <a:pt x="3573" y="3110"/>
                  </a:cubicBezTo>
                  <a:cubicBezTo>
                    <a:pt x="3577" y="3110"/>
                    <a:pt x="3584" y="3100"/>
                    <a:pt x="3598" y="3082"/>
                  </a:cubicBezTo>
                  <a:cubicBezTo>
                    <a:pt x="3607" y="3072"/>
                    <a:pt x="3616" y="3061"/>
                    <a:pt x="3617" y="3061"/>
                  </a:cubicBezTo>
                  <a:lnTo>
                    <a:pt x="3617" y="3061"/>
                  </a:lnTo>
                  <a:cubicBezTo>
                    <a:pt x="3619" y="3061"/>
                    <a:pt x="3616" y="3068"/>
                    <a:pt x="3605" y="3088"/>
                  </a:cubicBezTo>
                  <a:cubicBezTo>
                    <a:pt x="3601" y="3097"/>
                    <a:pt x="3602" y="3100"/>
                    <a:pt x="3606" y="3100"/>
                  </a:cubicBezTo>
                  <a:cubicBezTo>
                    <a:pt x="3612" y="3100"/>
                    <a:pt x="3625" y="3093"/>
                    <a:pt x="3642" y="3085"/>
                  </a:cubicBezTo>
                  <a:cubicBezTo>
                    <a:pt x="3667" y="3063"/>
                    <a:pt x="3689" y="3038"/>
                    <a:pt x="3708" y="3010"/>
                  </a:cubicBezTo>
                  <a:cubicBezTo>
                    <a:pt x="3725" y="2990"/>
                    <a:pt x="3733" y="2980"/>
                    <a:pt x="3736" y="2980"/>
                  </a:cubicBezTo>
                  <a:cubicBezTo>
                    <a:pt x="3738" y="2980"/>
                    <a:pt x="3738" y="2987"/>
                    <a:pt x="3736" y="3000"/>
                  </a:cubicBezTo>
                  <a:cubicBezTo>
                    <a:pt x="3739" y="3004"/>
                    <a:pt x="3730" y="3029"/>
                    <a:pt x="3714" y="3047"/>
                  </a:cubicBezTo>
                  <a:cubicBezTo>
                    <a:pt x="3704" y="3061"/>
                    <a:pt x="3698" y="3064"/>
                    <a:pt x="3695" y="3064"/>
                  </a:cubicBezTo>
                  <a:cubicBezTo>
                    <a:pt x="3693" y="3064"/>
                    <a:pt x="3692" y="3063"/>
                    <a:pt x="3692" y="3063"/>
                  </a:cubicBezTo>
                  <a:lnTo>
                    <a:pt x="3689" y="3060"/>
                  </a:lnTo>
                  <a:cubicBezTo>
                    <a:pt x="3674" y="3079"/>
                    <a:pt x="3658" y="3098"/>
                    <a:pt x="3667" y="3107"/>
                  </a:cubicBezTo>
                  <a:cubicBezTo>
                    <a:pt x="3662" y="3121"/>
                    <a:pt x="3662" y="3129"/>
                    <a:pt x="3665" y="3129"/>
                  </a:cubicBezTo>
                  <a:cubicBezTo>
                    <a:pt x="3668" y="3129"/>
                    <a:pt x="3673" y="3124"/>
                    <a:pt x="3680" y="3116"/>
                  </a:cubicBezTo>
                  <a:lnTo>
                    <a:pt x="3680" y="3116"/>
                  </a:lnTo>
                  <a:cubicBezTo>
                    <a:pt x="3670" y="3132"/>
                    <a:pt x="3674" y="3151"/>
                    <a:pt x="3689" y="3157"/>
                  </a:cubicBezTo>
                  <a:cubicBezTo>
                    <a:pt x="3708" y="3167"/>
                    <a:pt x="3714" y="3189"/>
                    <a:pt x="3708" y="3204"/>
                  </a:cubicBezTo>
                  <a:cubicBezTo>
                    <a:pt x="3713" y="3209"/>
                    <a:pt x="3717" y="3213"/>
                    <a:pt x="3721" y="3213"/>
                  </a:cubicBezTo>
                  <a:cubicBezTo>
                    <a:pt x="3726" y="3213"/>
                    <a:pt x="3732" y="3209"/>
                    <a:pt x="3739" y="3198"/>
                  </a:cubicBezTo>
                  <a:cubicBezTo>
                    <a:pt x="3757" y="3177"/>
                    <a:pt x="3766" y="3169"/>
                    <a:pt x="3767" y="3169"/>
                  </a:cubicBezTo>
                  <a:lnTo>
                    <a:pt x="3767" y="3169"/>
                  </a:lnTo>
                  <a:cubicBezTo>
                    <a:pt x="3768" y="3169"/>
                    <a:pt x="3765" y="3174"/>
                    <a:pt x="3758" y="3182"/>
                  </a:cubicBezTo>
                  <a:cubicBezTo>
                    <a:pt x="3737" y="3219"/>
                    <a:pt x="3770" y="3279"/>
                    <a:pt x="3804" y="3279"/>
                  </a:cubicBezTo>
                  <a:cubicBezTo>
                    <a:pt x="3811" y="3279"/>
                    <a:pt x="3818" y="3276"/>
                    <a:pt x="3824" y="3270"/>
                  </a:cubicBezTo>
                  <a:lnTo>
                    <a:pt x="3837" y="3279"/>
                  </a:lnTo>
                  <a:cubicBezTo>
                    <a:pt x="3831" y="3302"/>
                    <a:pt x="3851" y="3323"/>
                    <a:pt x="3871" y="3323"/>
                  </a:cubicBezTo>
                  <a:cubicBezTo>
                    <a:pt x="3875" y="3323"/>
                    <a:pt x="3880" y="3322"/>
                    <a:pt x="3884" y="3320"/>
                  </a:cubicBezTo>
                  <a:lnTo>
                    <a:pt x="3899" y="3333"/>
                  </a:lnTo>
                  <a:cubicBezTo>
                    <a:pt x="3897" y="3350"/>
                    <a:pt x="3898" y="3358"/>
                    <a:pt x="3903" y="3358"/>
                  </a:cubicBezTo>
                  <a:cubicBezTo>
                    <a:pt x="3907" y="3358"/>
                    <a:pt x="3913" y="3354"/>
                    <a:pt x="3921" y="3348"/>
                  </a:cubicBezTo>
                  <a:cubicBezTo>
                    <a:pt x="3936" y="3340"/>
                    <a:pt x="3949" y="3326"/>
                    <a:pt x="3949" y="3326"/>
                  </a:cubicBezTo>
                  <a:lnTo>
                    <a:pt x="3949" y="3326"/>
                  </a:lnTo>
                  <a:cubicBezTo>
                    <a:pt x="3950" y="3326"/>
                    <a:pt x="3948" y="3329"/>
                    <a:pt x="3943" y="3336"/>
                  </a:cubicBezTo>
                  <a:cubicBezTo>
                    <a:pt x="3927" y="3355"/>
                    <a:pt x="3937" y="3364"/>
                    <a:pt x="3959" y="3380"/>
                  </a:cubicBezTo>
                  <a:cubicBezTo>
                    <a:pt x="3969" y="3388"/>
                    <a:pt x="3974" y="3393"/>
                    <a:pt x="3978" y="3393"/>
                  </a:cubicBezTo>
                  <a:cubicBezTo>
                    <a:pt x="3983" y="3393"/>
                    <a:pt x="3985" y="3387"/>
                    <a:pt x="3990" y="3373"/>
                  </a:cubicBezTo>
                  <a:cubicBezTo>
                    <a:pt x="4028" y="3373"/>
                    <a:pt x="4012" y="3392"/>
                    <a:pt x="3996" y="3411"/>
                  </a:cubicBezTo>
                  <a:cubicBezTo>
                    <a:pt x="3978" y="3429"/>
                    <a:pt x="3971" y="3440"/>
                    <a:pt x="3976" y="3440"/>
                  </a:cubicBezTo>
                  <a:cubicBezTo>
                    <a:pt x="3980" y="3440"/>
                    <a:pt x="3996" y="3429"/>
                    <a:pt x="4021" y="3402"/>
                  </a:cubicBezTo>
                  <a:cubicBezTo>
                    <a:pt x="4040" y="3384"/>
                    <a:pt x="4052" y="3377"/>
                    <a:pt x="4057" y="3377"/>
                  </a:cubicBezTo>
                  <a:cubicBezTo>
                    <a:pt x="4062" y="3377"/>
                    <a:pt x="4061" y="3384"/>
                    <a:pt x="4053" y="3395"/>
                  </a:cubicBezTo>
                  <a:cubicBezTo>
                    <a:pt x="4046" y="3406"/>
                    <a:pt x="4041" y="3410"/>
                    <a:pt x="4036" y="3410"/>
                  </a:cubicBezTo>
                  <a:cubicBezTo>
                    <a:pt x="4033" y="3410"/>
                    <a:pt x="4030" y="3407"/>
                    <a:pt x="4028" y="3405"/>
                  </a:cubicBezTo>
                  <a:lnTo>
                    <a:pt x="3996" y="3445"/>
                  </a:lnTo>
                  <a:cubicBezTo>
                    <a:pt x="3998" y="3446"/>
                    <a:pt x="4000" y="3447"/>
                    <a:pt x="4001" y="3447"/>
                  </a:cubicBezTo>
                  <a:cubicBezTo>
                    <a:pt x="4005" y="3447"/>
                    <a:pt x="4009" y="3444"/>
                    <a:pt x="4025" y="3433"/>
                  </a:cubicBezTo>
                  <a:cubicBezTo>
                    <a:pt x="4025" y="3433"/>
                    <a:pt x="4025" y="3434"/>
                    <a:pt x="4028" y="3434"/>
                  </a:cubicBezTo>
                  <a:cubicBezTo>
                    <a:pt x="4031" y="3434"/>
                    <a:pt x="4037" y="3432"/>
                    <a:pt x="4050" y="3424"/>
                  </a:cubicBezTo>
                  <a:cubicBezTo>
                    <a:pt x="4072" y="3408"/>
                    <a:pt x="4087" y="3389"/>
                    <a:pt x="4097" y="3364"/>
                  </a:cubicBezTo>
                  <a:cubicBezTo>
                    <a:pt x="4102" y="3349"/>
                    <a:pt x="4107" y="3345"/>
                    <a:pt x="4111" y="3345"/>
                  </a:cubicBezTo>
                  <a:cubicBezTo>
                    <a:pt x="4113" y="3345"/>
                    <a:pt x="4116" y="3347"/>
                    <a:pt x="4119" y="3348"/>
                  </a:cubicBezTo>
                  <a:cubicBezTo>
                    <a:pt x="4112" y="3373"/>
                    <a:pt x="4097" y="3398"/>
                    <a:pt x="4075" y="3411"/>
                  </a:cubicBezTo>
                  <a:cubicBezTo>
                    <a:pt x="4074" y="3411"/>
                    <a:pt x="4074" y="3411"/>
                    <a:pt x="4074" y="3411"/>
                  </a:cubicBezTo>
                  <a:cubicBezTo>
                    <a:pt x="4069" y="3411"/>
                    <a:pt x="4055" y="3428"/>
                    <a:pt x="4040" y="3449"/>
                  </a:cubicBezTo>
                  <a:cubicBezTo>
                    <a:pt x="4036" y="3454"/>
                    <a:pt x="4037" y="3456"/>
                    <a:pt x="4042" y="3456"/>
                  </a:cubicBezTo>
                  <a:cubicBezTo>
                    <a:pt x="4054" y="3456"/>
                    <a:pt x="4091" y="3439"/>
                    <a:pt x="4119" y="3414"/>
                  </a:cubicBezTo>
                  <a:lnTo>
                    <a:pt x="4119" y="3414"/>
                  </a:lnTo>
                  <a:lnTo>
                    <a:pt x="4103" y="3436"/>
                  </a:lnTo>
                  <a:cubicBezTo>
                    <a:pt x="4087" y="3455"/>
                    <a:pt x="4097" y="3464"/>
                    <a:pt x="4109" y="3474"/>
                  </a:cubicBezTo>
                  <a:cubicBezTo>
                    <a:pt x="4114" y="3477"/>
                    <a:pt x="4117" y="3480"/>
                    <a:pt x="4122" y="3480"/>
                  </a:cubicBezTo>
                  <a:cubicBezTo>
                    <a:pt x="4127" y="3480"/>
                    <a:pt x="4132" y="3476"/>
                    <a:pt x="4141" y="3464"/>
                  </a:cubicBezTo>
                  <a:cubicBezTo>
                    <a:pt x="4155" y="3447"/>
                    <a:pt x="4170" y="3429"/>
                    <a:pt x="4177" y="3429"/>
                  </a:cubicBezTo>
                  <a:cubicBezTo>
                    <a:pt x="4177" y="3429"/>
                    <a:pt x="4178" y="3430"/>
                    <a:pt x="4178" y="3430"/>
                  </a:cubicBezTo>
                  <a:cubicBezTo>
                    <a:pt x="4172" y="3427"/>
                    <a:pt x="4188" y="3405"/>
                    <a:pt x="4203" y="3386"/>
                  </a:cubicBezTo>
                  <a:lnTo>
                    <a:pt x="4203" y="3386"/>
                  </a:lnTo>
                  <a:cubicBezTo>
                    <a:pt x="4200" y="3405"/>
                    <a:pt x="4194" y="3424"/>
                    <a:pt x="4188" y="3439"/>
                  </a:cubicBezTo>
                  <a:cubicBezTo>
                    <a:pt x="4166" y="3489"/>
                    <a:pt x="4162" y="3518"/>
                    <a:pt x="4184" y="3533"/>
                  </a:cubicBezTo>
                  <a:cubicBezTo>
                    <a:pt x="4200" y="3543"/>
                    <a:pt x="4206" y="3565"/>
                    <a:pt x="4200" y="3580"/>
                  </a:cubicBezTo>
                  <a:cubicBezTo>
                    <a:pt x="4204" y="3585"/>
                    <a:pt x="4208" y="3588"/>
                    <a:pt x="4213" y="3588"/>
                  </a:cubicBezTo>
                  <a:cubicBezTo>
                    <a:pt x="4217" y="3588"/>
                    <a:pt x="4223" y="3584"/>
                    <a:pt x="4231" y="3574"/>
                  </a:cubicBezTo>
                  <a:lnTo>
                    <a:pt x="4244" y="3583"/>
                  </a:lnTo>
                  <a:cubicBezTo>
                    <a:pt x="4236" y="3599"/>
                    <a:pt x="4238" y="3608"/>
                    <a:pt x="4244" y="3608"/>
                  </a:cubicBezTo>
                  <a:cubicBezTo>
                    <a:pt x="4248" y="3608"/>
                    <a:pt x="4254" y="3604"/>
                    <a:pt x="4260" y="3596"/>
                  </a:cubicBezTo>
                  <a:cubicBezTo>
                    <a:pt x="4264" y="3592"/>
                    <a:pt x="4267" y="3591"/>
                    <a:pt x="4269" y="3591"/>
                  </a:cubicBezTo>
                  <a:cubicBezTo>
                    <a:pt x="4275" y="3591"/>
                    <a:pt x="4270" y="3606"/>
                    <a:pt x="4275" y="3608"/>
                  </a:cubicBezTo>
                  <a:cubicBezTo>
                    <a:pt x="4265" y="3632"/>
                    <a:pt x="4259" y="3645"/>
                    <a:pt x="4261" y="3645"/>
                  </a:cubicBezTo>
                  <a:cubicBezTo>
                    <a:pt x="4263" y="3645"/>
                    <a:pt x="4274" y="3629"/>
                    <a:pt x="4297" y="3596"/>
                  </a:cubicBezTo>
                  <a:cubicBezTo>
                    <a:pt x="4313" y="3574"/>
                    <a:pt x="4316" y="3546"/>
                    <a:pt x="4310" y="3543"/>
                  </a:cubicBezTo>
                  <a:lnTo>
                    <a:pt x="4294" y="3527"/>
                  </a:lnTo>
                  <a:lnTo>
                    <a:pt x="4325" y="3521"/>
                  </a:lnTo>
                  <a:cubicBezTo>
                    <a:pt x="4327" y="3522"/>
                    <a:pt x="4328" y="3522"/>
                    <a:pt x="4330" y="3522"/>
                  </a:cubicBezTo>
                  <a:cubicBezTo>
                    <a:pt x="4340" y="3522"/>
                    <a:pt x="4360" y="3511"/>
                    <a:pt x="4372" y="3496"/>
                  </a:cubicBezTo>
                  <a:cubicBezTo>
                    <a:pt x="4372" y="3496"/>
                    <a:pt x="4386" y="3480"/>
                    <a:pt x="4393" y="3480"/>
                  </a:cubicBezTo>
                  <a:cubicBezTo>
                    <a:pt x="4393" y="3480"/>
                    <a:pt x="4394" y="3480"/>
                    <a:pt x="4394" y="3480"/>
                  </a:cubicBezTo>
                  <a:lnTo>
                    <a:pt x="4363" y="3521"/>
                  </a:lnTo>
                  <a:cubicBezTo>
                    <a:pt x="4344" y="3536"/>
                    <a:pt x="4325" y="3555"/>
                    <a:pt x="4310" y="3574"/>
                  </a:cubicBezTo>
                  <a:cubicBezTo>
                    <a:pt x="4293" y="3604"/>
                    <a:pt x="4287" y="3630"/>
                    <a:pt x="4296" y="3630"/>
                  </a:cubicBezTo>
                  <a:cubicBezTo>
                    <a:pt x="4299" y="3630"/>
                    <a:pt x="4306" y="3624"/>
                    <a:pt x="4316" y="3612"/>
                  </a:cubicBezTo>
                  <a:lnTo>
                    <a:pt x="4316" y="3612"/>
                  </a:lnTo>
                  <a:cubicBezTo>
                    <a:pt x="4322" y="3618"/>
                    <a:pt x="4322" y="3618"/>
                    <a:pt x="4313" y="3640"/>
                  </a:cubicBezTo>
                  <a:cubicBezTo>
                    <a:pt x="4305" y="3650"/>
                    <a:pt x="4303" y="3656"/>
                    <a:pt x="4306" y="3656"/>
                  </a:cubicBezTo>
                  <a:cubicBezTo>
                    <a:pt x="4309" y="3656"/>
                    <a:pt x="4320" y="3649"/>
                    <a:pt x="4338" y="3630"/>
                  </a:cubicBezTo>
                  <a:cubicBezTo>
                    <a:pt x="4355" y="3615"/>
                    <a:pt x="4365" y="3607"/>
                    <a:pt x="4369" y="3607"/>
                  </a:cubicBezTo>
                  <a:cubicBezTo>
                    <a:pt x="4374" y="3607"/>
                    <a:pt x="4369" y="3619"/>
                    <a:pt x="4354" y="3643"/>
                  </a:cubicBezTo>
                  <a:cubicBezTo>
                    <a:pt x="4340" y="3679"/>
                    <a:pt x="4348" y="3698"/>
                    <a:pt x="4359" y="3698"/>
                  </a:cubicBezTo>
                  <a:cubicBezTo>
                    <a:pt x="4363" y="3698"/>
                    <a:pt x="4368" y="3695"/>
                    <a:pt x="4372" y="3690"/>
                  </a:cubicBezTo>
                  <a:cubicBezTo>
                    <a:pt x="4387" y="3672"/>
                    <a:pt x="4398" y="3665"/>
                    <a:pt x="4404" y="3665"/>
                  </a:cubicBezTo>
                  <a:cubicBezTo>
                    <a:pt x="4412" y="3665"/>
                    <a:pt x="4414" y="3675"/>
                    <a:pt x="4407" y="3687"/>
                  </a:cubicBezTo>
                  <a:cubicBezTo>
                    <a:pt x="4401" y="3703"/>
                    <a:pt x="4401" y="3710"/>
                    <a:pt x="4408" y="3710"/>
                  </a:cubicBezTo>
                  <a:cubicBezTo>
                    <a:pt x="4412" y="3710"/>
                    <a:pt x="4418" y="3707"/>
                    <a:pt x="4426" y="3702"/>
                  </a:cubicBezTo>
                  <a:lnTo>
                    <a:pt x="4426" y="3702"/>
                  </a:lnTo>
                  <a:cubicBezTo>
                    <a:pt x="4413" y="3717"/>
                    <a:pt x="4403" y="3736"/>
                    <a:pt x="4410" y="3736"/>
                  </a:cubicBezTo>
                  <a:cubicBezTo>
                    <a:pt x="4411" y="3736"/>
                    <a:pt x="4415" y="3734"/>
                    <a:pt x="4419" y="3731"/>
                  </a:cubicBezTo>
                  <a:cubicBezTo>
                    <a:pt x="4419" y="3731"/>
                    <a:pt x="4420" y="3731"/>
                    <a:pt x="4420" y="3731"/>
                  </a:cubicBezTo>
                  <a:cubicBezTo>
                    <a:pt x="4422" y="3731"/>
                    <a:pt x="4428" y="3729"/>
                    <a:pt x="4435" y="3709"/>
                  </a:cubicBezTo>
                  <a:lnTo>
                    <a:pt x="4476" y="3681"/>
                  </a:lnTo>
                  <a:cubicBezTo>
                    <a:pt x="4473" y="3674"/>
                    <a:pt x="4488" y="3655"/>
                    <a:pt x="4504" y="3637"/>
                  </a:cubicBezTo>
                  <a:cubicBezTo>
                    <a:pt x="4507" y="3632"/>
                    <a:pt x="4510" y="3630"/>
                    <a:pt x="4512" y="3630"/>
                  </a:cubicBezTo>
                  <a:cubicBezTo>
                    <a:pt x="4520" y="3630"/>
                    <a:pt x="4519" y="3666"/>
                    <a:pt x="4488" y="3721"/>
                  </a:cubicBezTo>
                  <a:lnTo>
                    <a:pt x="4470" y="3771"/>
                  </a:lnTo>
                  <a:lnTo>
                    <a:pt x="4501" y="3731"/>
                  </a:lnTo>
                  <a:lnTo>
                    <a:pt x="4501" y="3731"/>
                  </a:lnTo>
                  <a:cubicBezTo>
                    <a:pt x="4504" y="3734"/>
                    <a:pt x="4510" y="3740"/>
                    <a:pt x="4495" y="3759"/>
                  </a:cubicBezTo>
                  <a:cubicBezTo>
                    <a:pt x="4479" y="3778"/>
                    <a:pt x="4479" y="3778"/>
                    <a:pt x="4485" y="3784"/>
                  </a:cubicBezTo>
                  <a:cubicBezTo>
                    <a:pt x="4485" y="3784"/>
                    <a:pt x="4485" y="3784"/>
                    <a:pt x="4486" y="3784"/>
                  </a:cubicBezTo>
                  <a:cubicBezTo>
                    <a:pt x="4488" y="3784"/>
                    <a:pt x="4492" y="3782"/>
                    <a:pt x="4504" y="3768"/>
                  </a:cubicBezTo>
                  <a:cubicBezTo>
                    <a:pt x="4522" y="3745"/>
                    <a:pt x="4529" y="3735"/>
                    <a:pt x="4531" y="3735"/>
                  </a:cubicBezTo>
                  <a:lnTo>
                    <a:pt x="4531" y="3735"/>
                  </a:lnTo>
                  <a:cubicBezTo>
                    <a:pt x="4532" y="3735"/>
                    <a:pt x="4530" y="3742"/>
                    <a:pt x="4526" y="3753"/>
                  </a:cubicBezTo>
                  <a:cubicBezTo>
                    <a:pt x="4512" y="3777"/>
                    <a:pt x="4508" y="3789"/>
                    <a:pt x="4513" y="3789"/>
                  </a:cubicBezTo>
                  <a:cubicBezTo>
                    <a:pt x="4516" y="3789"/>
                    <a:pt x="4526" y="3781"/>
                    <a:pt x="4542" y="3765"/>
                  </a:cubicBezTo>
                  <a:cubicBezTo>
                    <a:pt x="4557" y="3747"/>
                    <a:pt x="4565" y="3738"/>
                    <a:pt x="4566" y="3738"/>
                  </a:cubicBezTo>
                  <a:lnTo>
                    <a:pt x="4566" y="3738"/>
                  </a:lnTo>
                  <a:cubicBezTo>
                    <a:pt x="4567" y="3738"/>
                    <a:pt x="4561" y="3749"/>
                    <a:pt x="4548" y="3771"/>
                  </a:cubicBezTo>
                  <a:cubicBezTo>
                    <a:pt x="4532" y="3790"/>
                    <a:pt x="4523" y="3815"/>
                    <a:pt x="4526" y="3818"/>
                  </a:cubicBezTo>
                  <a:lnTo>
                    <a:pt x="4542" y="3800"/>
                  </a:lnTo>
                  <a:cubicBezTo>
                    <a:pt x="4558" y="3778"/>
                    <a:pt x="4568" y="3770"/>
                    <a:pt x="4572" y="3770"/>
                  </a:cubicBezTo>
                  <a:cubicBezTo>
                    <a:pt x="4575" y="3770"/>
                    <a:pt x="4574" y="3777"/>
                    <a:pt x="4570" y="3787"/>
                  </a:cubicBezTo>
                  <a:cubicBezTo>
                    <a:pt x="4560" y="3801"/>
                    <a:pt x="4559" y="3808"/>
                    <a:pt x="4566" y="3808"/>
                  </a:cubicBezTo>
                  <a:cubicBezTo>
                    <a:pt x="4570" y="3808"/>
                    <a:pt x="4577" y="3806"/>
                    <a:pt x="4586" y="3803"/>
                  </a:cubicBezTo>
                  <a:cubicBezTo>
                    <a:pt x="4595" y="3809"/>
                    <a:pt x="4601" y="3815"/>
                    <a:pt x="4586" y="3834"/>
                  </a:cubicBezTo>
                  <a:cubicBezTo>
                    <a:pt x="4569" y="3855"/>
                    <a:pt x="4561" y="3865"/>
                    <a:pt x="4563" y="3865"/>
                  </a:cubicBezTo>
                  <a:cubicBezTo>
                    <a:pt x="4564" y="3865"/>
                    <a:pt x="4574" y="3857"/>
                    <a:pt x="4592" y="3840"/>
                  </a:cubicBezTo>
                  <a:cubicBezTo>
                    <a:pt x="4601" y="3834"/>
                    <a:pt x="4607" y="3830"/>
                    <a:pt x="4609" y="3830"/>
                  </a:cubicBezTo>
                  <a:cubicBezTo>
                    <a:pt x="4613" y="3830"/>
                    <a:pt x="4611" y="3837"/>
                    <a:pt x="4607" y="3853"/>
                  </a:cubicBezTo>
                  <a:cubicBezTo>
                    <a:pt x="4602" y="3867"/>
                    <a:pt x="4600" y="3873"/>
                    <a:pt x="4602" y="3873"/>
                  </a:cubicBezTo>
                  <a:cubicBezTo>
                    <a:pt x="4604" y="3873"/>
                    <a:pt x="4609" y="3869"/>
                    <a:pt x="4617" y="3862"/>
                  </a:cubicBezTo>
                  <a:cubicBezTo>
                    <a:pt x="4648" y="3822"/>
                    <a:pt x="4664" y="3803"/>
                    <a:pt x="4661" y="3796"/>
                  </a:cubicBezTo>
                  <a:cubicBezTo>
                    <a:pt x="4654" y="3793"/>
                    <a:pt x="4654" y="3793"/>
                    <a:pt x="4670" y="3775"/>
                  </a:cubicBezTo>
                  <a:lnTo>
                    <a:pt x="4680" y="3781"/>
                  </a:lnTo>
                  <a:cubicBezTo>
                    <a:pt x="4683" y="3784"/>
                    <a:pt x="4686" y="3787"/>
                    <a:pt x="4693" y="3787"/>
                  </a:cubicBezTo>
                  <a:cubicBezTo>
                    <a:pt x="4698" y="3787"/>
                    <a:pt x="4706" y="3785"/>
                    <a:pt x="4717" y="3781"/>
                  </a:cubicBezTo>
                  <a:cubicBezTo>
                    <a:pt x="4742" y="3770"/>
                    <a:pt x="4766" y="3738"/>
                    <a:pt x="4756" y="3738"/>
                  </a:cubicBezTo>
                  <a:cubicBezTo>
                    <a:pt x="4754" y="3738"/>
                    <a:pt x="4752" y="3738"/>
                    <a:pt x="4748" y="3740"/>
                  </a:cubicBezTo>
                  <a:lnTo>
                    <a:pt x="4758" y="3715"/>
                  </a:lnTo>
                  <a:cubicBezTo>
                    <a:pt x="4783" y="3683"/>
                    <a:pt x="4792" y="3665"/>
                    <a:pt x="4788" y="3665"/>
                  </a:cubicBezTo>
                  <a:lnTo>
                    <a:pt x="4788" y="3665"/>
                  </a:lnTo>
                  <a:cubicBezTo>
                    <a:pt x="4784" y="3665"/>
                    <a:pt x="4770" y="3678"/>
                    <a:pt x="4748" y="3706"/>
                  </a:cubicBezTo>
                  <a:cubicBezTo>
                    <a:pt x="4723" y="3738"/>
                    <a:pt x="4711" y="3752"/>
                    <a:pt x="4710" y="3752"/>
                  </a:cubicBezTo>
                  <a:cubicBezTo>
                    <a:pt x="4709" y="3752"/>
                    <a:pt x="4715" y="3742"/>
                    <a:pt x="4727" y="3721"/>
                  </a:cubicBezTo>
                  <a:cubicBezTo>
                    <a:pt x="4758" y="3684"/>
                    <a:pt x="4752" y="3677"/>
                    <a:pt x="4745" y="3674"/>
                  </a:cubicBezTo>
                  <a:cubicBezTo>
                    <a:pt x="4742" y="3668"/>
                    <a:pt x="4742" y="3668"/>
                    <a:pt x="4758" y="3649"/>
                  </a:cubicBezTo>
                  <a:cubicBezTo>
                    <a:pt x="4774" y="3630"/>
                    <a:pt x="4783" y="3605"/>
                    <a:pt x="4777" y="3599"/>
                  </a:cubicBezTo>
                  <a:cubicBezTo>
                    <a:pt x="4776" y="3598"/>
                    <a:pt x="4775" y="3597"/>
                    <a:pt x="4774" y="3597"/>
                  </a:cubicBezTo>
                  <a:cubicBezTo>
                    <a:pt x="4772" y="3597"/>
                    <a:pt x="4769" y="3601"/>
                    <a:pt x="4758" y="3615"/>
                  </a:cubicBezTo>
                  <a:cubicBezTo>
                    <a:pt x="4753" y="3624"/>
                    <a:pt x="4749" y="3628"/>
                    <a:pt x="4747" y="3628"/>
                  </a:cubicBezTo>
                  <a:cubicBezTo>
                    <a:pt x="4743" y="3628"/>
                    <a:pt x="4745" y="3614"/>
                    <a:pt x="4761" y="3586"/>
                  </a:cubicBezTo>
                  <a:cubicBezTo>
                    <a:pt x="4765" y="3575"/>
                    <a:pt x="4767" y="3569"/>
                    <a:pt x="4766" y="3569"/>
                  </a:cubicBezTo>
                  <a:lnTo>
                    <a:pt x="4766" y="3569"/>
                  </a:lnTo>
                  <a:cubicBezTo>
                    <a:pt x="4764" y="3569"/>
                    <a:pt x="4757" y="3579"/>
                    <a:pt x="4739" y="3602"/>
                  </a:cubicBezTo>
                  <a:cubicBezTo>
                    <a:pt x="4725" y="3620"/>
                    <a:pt x="4716" y="3628"/>
                    <a:pt x="4712" y="3628"/>
                  </a:cubicBezTo>
                  <a:cubicBezTo>
                    <a:pt x="4706" y="3628"/>
                    <a:pt x="4709" y="3614"/>
                    <a:pt x="4723" y="3590"/>
                  </a:cubicBezTo>
                  <a:lnTo>
                    <a:pt x="4714" y="3580"/>
                  </a:lnTo>
                  <a:cubicBezTo>
                    <a:pt x="4714" y="3580"/>
                    <a:pt x="4713" y="3580"/>
                    <a:pt x="4712" y="3580"/>
                  </a:cubicBezTo>
                  <a:cubicBezTo>
                    <a:pt x="4705" y="3580"/>
                    <a:pt x="4691" y="3597"/>
                    <a:pt x="4676" y="3615"/>
                  </a:cubicBezTo>
                  <a:cubicBezTo>
                    <a:pt x="4659" y="3638"/>
                    <a:pt x="4651" y="3648"/>
                    <a:pt x="4649" y="3648"/>
                  </a:cubicBezTo>
                  <a:cubicBezTo>
                    <a:pt x="4648" y="3648"/>
                    <a:pt x="4650" y="3641"/>
                    <a:pt x="4654" y="3630"/>
                  </a:cubicBezTo>
                  <a:cubicBezTo>
                    <a:pt x="4664" y="3615"/>
                    <a:pt x="4670" y="3599"/>
                    <a:pt x="4683" y="3586"/>
                  </a:cubicBezTo>
                  <a:cubicBezTo>
                    <a:pt x="4698" y="3568"/>
                    <a:pt x="4692" y="3561"/>
                    <a:pt x="4686" y="3558"/>
                  </a:cubicBezTo>
                  <a:cubicBezTo>
                    <a:pt x="4684" y="3557"/>
                    <a:pt x="4680" y="3553"/>
                    <a:pt x="4674" y="3553"/>
                  </a:cubicBezTo>
                  <a:cubicBezTo>
                    <a:pt x="4668" y="3553"/>
                    <a:pt x="4662" y="3556"/>
                    <a:pt x="4654" y="3565"/>
                  </a:cubicBezTo>
                  <a:lnTo>
                    <a:pt x="4654" y="3565"/>
                  </a:lnTo>
                  <a:cubicBezTo>
                    <a:pt x="4659" y="3560"/>
                    <a:pt x="4664" y="3553"/>
                    <a:pt x="4670" y="3546"/>
                  </a:cubicBezTo>
                  <a:cubicBezTo>
                    <a:pt x="4666" y="3541"/>
                    <a:pt x="4672" y="3531"/>
                    <a:pt x="4671" y="3531"/>
                  </a:cubicBezTo>
                  <a:lnTo>
                    <a:pt x="4671" y="3531"/>
                  </a:lnTo>
                  <a:cubicBezTo>
                    <a:pt x="4671" y="3531"/>
                    <a:pt x="4669" y="3534"/>
                    <a:pt x="4664" y="3539"/>
                  </a:cubicBezTo>
                  <a:cubicBezTo>
                    <a:pt x="4664" y="3539"/>
                    <a:pt x="4661" y="3536"/>
                    <a:pt x="4664" y="3508"/>
                  </a:cubicBezTo>
                  <a:cubicBezTo>
                    <a:pt x="4666" y="3500"/>
                    <a:pt x="4663" y="3496"/>
                    <a:pt x="4658" y="3496"/>
                  </a:cubicBezTo>
                  <a:cubicBezTo>
                    <a:pt x="4646" y="3496"/>
                    <a:pt x="4619" y="3520"/>
                    <a:pt x="4608" y="3557"/>
                  </a:cubicBezTo>
                  <a:lnTo>
                    <a:pt x="4608" y="3557"/>
                  </a:lnTo>
                  <a:cubicBezTo>
                    <a:pt x="4606" y="3556"/>
                    <a:pt x="4604" y="3554"/>
                    <a:pt x="4601" y="3552"/>
                  </a:cubicBezTo>
                  <a:cubicBezTo>
                    <a:pt x="4601" y="3552"/>
                    <a:pt x="4600" y="3552"/>
                    <a:pt x="4600" y="3552"/>
                  </a:cubicBezTo>
                  <a:cubicBezTo>
                    <a:pt x="4593" y="3552"/>
                    <a:pt x="4579" y="3568"/>
                    <a:pt x="4579" y="3568"/>
                  </a:cubicBezTo>
                  <a:cubicBezTo>
                    <a:pt x="4570" y="3580"/>
                    <a:pt x="4565" y="3584"/>
                    <a:pt x="4562" y="3584"/>
                  </a:cubicBezTo>
                  <a:cubicBezTo>
                    <a:pt x="4559" y="3584"/>
                    <a:pt x="4557" y="3582"/>
                    <a:pt x="4554" y="3580"/>
                  </a:cubicBezTo>
                  <a:lnTo>
                    <a:pt x="4586" y="3539"/>
                  </a:lnTo>
                  <a:cubicBezTo>
                    <a:pt x="4619" y="3506"/>
                    <a:pt x="4633" y="3481"/>
                    <a:pt x="4626" y="3481"/>
                  </a:cubicBezTo>
                  <a:cubicBezTo>
                    <a:pt x="4622" y="3481"/>
                    <a:pt x="4611" y="3490"/>
                    <a:pt x="4592" y="3511"/>
                  </a:cubicBezTo>
                  <a:lnTo>
                    <a:pt x="4607" y="3492"/>
                  </a:lnTo>
                  <a:cubicBezTo>
                    <a:pt x="4618" y="3478"/>
                    <a:pt x="4619" y="3472"/>
                    <a:pt x="4610" y="3472"/>
                  </a:cubicBezTo>
                  <a:cubicBezTo>
                    <a:pt x="4605" y="3472"/>
                    <a:pt x="4598" y="3474"/>
                    <a:pt x="4589" y="3477"/>
                  </a:cubicBezTo>
                  <a:cubicBezTo>
                    <a:pt x="4589" y="3477"/>
                    <a:pt x="4588" y="3477"/>
                    <a:pt x="4588" y="3477"/>
                  </a:cubicBezTo>
                  <a:cubicBezTo>
                    <a:pt x="4582" y="3477"/>
                    <a:pt x="4547" y="3509"/>
                    <a:pt x="4532" y="3530"/>
                  </a:cubicBezTo>
                  <a:cubicBezTo>
                    <a:pt x="4520" y="3544"/>
                    <a:pt x="4514" y="3546"/>
                    <a:pt x="4512" y="3546"/>
                  </a:cubicBezTo>
                  <a:cubicBezTo>
                    <a:pt x="4511" y="3546"/>
                    <a:pt x="4510" y="3546"/>
                    <a:pt x="4510" y="3546"/>
                  </a:cubicBezTo>
                  <a:cubicBezTo>
                    <a:pt x="4507" y="3539"/>
                    <a:pt x="4507" y="3539"/>
                    <a:pt x="4523" y="3521"/>
                  </a:cubicBezTo>
                  <a:cubicBezTo>
                    <a:pt x="4541" y="3498"/>
                    <a:pt x="4544" y="3484"/>
                    <a:pt x="4538" y="3484"/>
                  </a:cubicBezTo>
                  <a:cubicBezTo>
                    <a:pt x="4533" y="3484"/>
                    <a:pt x="4522" y="3492"/>
                    <a:pt x="4507" y="3508"/>
                  </a:cubicBezTo>
                  <a:lnTo>
                    <a:pt x="4523" y="3486"/>
                  </a:lnTo>
                  <a:cubicBezTo>
                    <a:pt x="4538" y="3467"/>
                    <a:pt x="4548" y="3442"/>
                    <a:pt x="4504" y="3439"/>
                  </a:cubicBezTo>
                  <a:cubicBezTo>
                    <a:pt x="4482" y="3424"/>
                    <a:pt x="4466" y="3408"/>
                    <a:pt x="4482" y="3389"/>
                  </a:cubicBezTo>
                  <a:cubicBezTo>
                    <a:pt x="4486" y="3384"/>
                    <a:pt x="4486" y="3382"/>
                    <a:pt x="4482" y="3382"/>
                  </a:cubicBezTo>
                  <a:cubicBezTo>
                    <a:pt x="4471" y="3382"/>
                    <a:pt x="4434" y="3400"/>
                    <a:pt x="4404" y="3424"/>
                  </a:cubicBezTo>
                  <a:cubicBezTo>
                    <a:pt x="4419" y="3402"/>
                    <a:pt x="4413" y="3398"/>
                    <a:pt x="4404" y="3389"/>
                  </a:cubicBezTo>
                  <a:cubicBezTo>
                    <a:pt x="4388" y="3377"/>
                    <a:pt x="4388" y="3377"/>
                    <a:pt x="4404" y="3355"/>
                  </a:cubicBezTo>
                  <a:cubicBezTo>
                    <a:pt x="4421" y="3337"/>
                    <a:pt x="4430" y="3328"/>
                    <a:pt x="4429" y="3328"/>
                  </a:cubicBezTo>
                  <a:lnTo>
                    <a:pt x="4429" y="3328"/>
                  </a:lnTo>
                  <a:cubicBezTo>
                    <a:pt x="4428" y="3328"/>
                    <a:pt x="4417" y="3336"/>
                    <a:pt x="4397" y="3351"/>
                  </a:cubicBezTo>
                  <a:cubicBezTo>
                    <a:pt x="4386" y="3362"/>
                    <a:pt x="4378" y="3366"/>
                    <a:pt x="4374" y="3366"/>
                  </a:cubicBezTo>
                  <a:cubicBezTo>
                    <a:pt x="4363" y="3366"/>
                    <a:pt x="4369" y="3342"/>
                    <a:pt x="4391" y="3314"/>
                  </a:cubicBezTo>
                  <a:cubicBezTo>
                    <a:pt x="4407" y="3295"/>
                    <a:pt x="4401" y="3289"/>
                    <a:pt x="4391" y="3279"/>
                  </a:cubicBezTo>
                  <a:cubicBezTo>
                    <a:pt x="4385" y="3286"/>
                    <a:pt x="4377" y="3289"/>
                    <a:pt x="4369" y="3289"/>
                  </a:cubicBezTo>
                  <a:cubicBezTo>
                    <a:pt x="4361" y="3289"/>
                    <a:pt x="4354" y="3286"/>
                    <a:pt x="4347" y="3279"/>
                  </a:cubicBezTo>
                  <a:cubicBezTo>
                    <a:pt x="4341" y="3273"/>
                    <a:pt x="4338" y="3270"/>
                    <a:pt x="4334" y="3270"/>
                  </a:cubicBezTo>
                  <a:cubicBezTo>
                    <a:pt x="4327" y="3270"/>
                    <a:pt x="4320" y="3279"/>
                    <a:pt x="4300" y="3304"/>
                  </a:cubicBezTo>
                  <a:cubicBezTo>
                    <a:pt x="4281" y="3329"/>
                    <a:pt x="4273" y="3336"/>
                    <a:pt x="4266" y="3336"/>
                  </a:cubicBezTo>
                  <a:cubicBezTo>
                    <a:pt x="4262" y="3336"/>
                    <a:pt x="4258" y="3333"/>
                    <a:pt x="4253" y="3330"/>
                  </a:cubicBezTo>
                  <a:cubicBezTo>
                    <a:pt x="4247" y="3326"/>
                    <a:pt x="4244" y="3323"/>
                    <a:pt x="4260" y="3301"/>
                  </a:cubicBezTo>
                  <a:cubicBezTo>
                    <a:pt x="4260" y="3301"/>
                    <a:pt x="4269" y="3279"/>
                    <a:pt x="4263" y="3273"/>
                  </a:cubicBezTo>
                  <a:cubicBezTo>
                    <a:pt x="4256" y="3270"/>
                    <a:pt x="4253" y="3264"/>
                    <a:pt x="4269" y="3245"/>
                  </a:cubicBezTo>
                  <a:cubicBezTo>
                    <a:pt x="4269" y="3245"/>
                    <a:pt x="4278" y="3220"/>
                    <a:pt x="4269" y="3210"/>
                  </a:cubicBezTo>
                  <a:cubicBezTo>
                    <a:pt x="4256" y="3204"/>
                    <a:pt x="4247" y="3195"/>
                    <a:pt x="4263" y="3173"/>
                  </a:cubicBezTo>
                  <a:cubicBezTo>
                    <a:pt x="4261" y="3172"/>
                    <a:pt x="4260" y="3171"/>
                    <a:pt x="4258" y="3171"/>
                  </a:cubicBezTo>
                  <a:cubicBezTo>
                    <a:pt x="4255" y="3171"/>
                    <a:pt x="4252" y="3175"/>
                    <a:pt x="4241" y="3189"/>
                  </a:cubicBezTo>
                  <a:cubicBezTo>
                    <a:pt x="4232" y="3201"/>
                    <a:pt x="4221" y="3211"/>
                    <a:pt x="4212" y="3211"/>
                  </a:cubicBezTo>
                  <a:cubicBezTo>
                    <a:pt x="4205" y="3211"/>
                    <a:pt x="4200" y="3205"/>
                    <a:pt x="4197" y="3189"/>
                  </a:cubicBezTo>
                  <a:cubicBezTo>
                    <a:pt x="4191" y="3183"/>
                    <a:pt x="4183" y="3174"/>
                    <a:pt x="4173" y="3174"/>
                  </a:cubicBezTo>
                  <a:cubicBezTo>
                    <a:pt x="4168" y="3174"/>
                    <a:pt x="4162" y="3177"/>
                    <a:pt x="4156" y="3185"/>
                  </a:cubicBezTo>
                  <a:cubicBezTo>
                    <a:pt x="4150" y="3179"/>
                    <a:pt x="4150" y="3179"/>
                    <a:pt x="4166" y="3160"/>
                  </a:cubicBezTo>
                  <a:cubicBezTo>
                    <a:pt x="4184" y="3136"/>
                    <a:pt x="4188" y="3124"/>
                    <a:pt x="4180" y="3124"/>
                  </a:cubicBezTo>
                  <a:cubicBezTo>
                    <a:pt x="4174" y="3124"/>
                    <a:pt x="4162" y="3130"/>
                    <a:pt x="4144" y="3141"/>
                  </a:cubicBezTo>
                  <a:cubicBezTo>
                    <a:pt x="4137" y="3151"/>
                    <a:pt x="4133" y="3155"/>
                    <a:pt x="4131" y="3155"/>
                  </a:cubicBezTo>
                  <a:cubicBezTo>
                    <a:pt x="4128" y="3155"/>
                    <a:pt x="4129" y="3147"/>
                    <a:pt x="4134" y="3132"/>
                  </a:cubicBezTo>
                  <a:cubicBezTo>
                    <a:pt x="4134" y="3132"/>
                    <a:pt x="4134" y="3132"/>
                    <a:pt x="4132" y="3132"/>
                  </a:cubicBezTo>
                  <a:cubicBezTo>
                    <a:pt x="4129" y="3132"/>
                    <a:pt x="4122" y="3133"/>
                    <a:pt x="4106" y="3145"/>
                  </a:cubicBezTo>
                  <a:cubicBezTo>
                    <a:pt x="4098" y="3151"/>
                    <a:pt x="4093" y="3155"/>
                    <a:pt x="4091" y="3155"/>
                  </a:cubicBezTo>
                  <a:cubicBezTo>
                    <a:pt x="4088" y="3155"/>
                    <a:pt x="4089" y="3148"/>
                    <a:pt x="4090" y="3132"/>
                  </a:cubicBezTo>
                  <a:cubicBezTo>
                    <a:pt x="4106" y="3110"/>
                    <a:pt x="4103" y="3107"/>
                    <a:pt x="4097" y="3104"/>
                  </a:cubicBezTo>
                  <a:lnTo>
                    <a:pt x="4097" y="3104"/>
                  </a:lnTo>
                  <a:cubicBezTo>
                    <a:pt x="4094" y="3105"/>
                    <a:pt x="4092" y="3105"/>
                    <a:pt x="4089" y="3105"/>
                  </a:cubicBezTo>
                  <a:cubicBezTo>
                    <a:pt x="4059" y="3105"/>
                    <a:pt x="4013" y="3061"/>
                    <a:pt x="4021" y="3041"/>
                  </a:cubicBezTo>
                  <a:lnTo>
                    <a:pt x="4021" y="3041"/>
                  </a:lnTo>
                  <a:cubicBezTo>
                    <a:pt x="4008" y="3051"/>
                    <a:pt x="4003" y="3055"/>
                    <a:pt x="3999" y="3055"/>
                  </a:cubicBezTo>
                  <a:cubicBezTo>
                    <a:pt x="3997" y="3055"/>
                    <a:pt x="3996" y="3053"/>
                    <a:pt x="3993" y="3051"/>
                  </a:cubicBezTo>
                  <a:cubicBezTo>
                    <a:pt x="4005" y="3032"/>
                    <a:pt x="4008" y="3024"/>
                    <a:pt x="4005" y="3024"/>
                  </a:cubicBezTo>
                  <a:lnTo>
                    <a:pt x="4005" y="3024"/>
                  </a:lnTo>
                  <a:cubicBezTo>
                    <a:pt x="4001" y="3024"/>
                    <a:pt x="3986" y="3039"/>
                    <a:pt x="3968" y="3063"/>
                  </a:cubicBezTo>
                  <a:lnTo>
                    <a:pt x="3974" y="3066"/>
                  </a:lnTo>
                  <a:lnTo>
                    <a:pt x="3978" y="3073"/>
                  </a:lnTo>
                  <a:cubicBezTo>
                    <a:pt x="3966" y="3087"/>
                    <a:pt x="3956" y="3094"/>
                    <a:pt x="3951" y="3094"/>
                  </a:cubicBezTo>
                  <a:cubicBezTo>
                    <a:pt x="3943" y="3094"/>
                    <a:pt x="3948" y="3075"/>
                    <a:pt x="3978" y="3038"/>
                  </a:cubicBezTo>
                  <a:cubicBezTo>
                    <a:pt x="3992" y="3015"/>
                    <a:pt x="4000" y="3004"/>
                    <a:pt x="3997" y="3004"/>
                  </a:cubicBezTo>
                  <a:lnTo>
                    <a:pt x="3997" y="3004"/>
                  </a:lnTo>
                  <a:cubicBezTo>
                    <a:pt x="3995" y="3004"/>
                    <a:pt x="3986" y="3012"/>
                    <a:pt x="3968" y="3029"/>
                  </a:cubicBezTo>
                  <a:cubicBezTo>
                    <a:pt x="3951" y="3044"/>
                    <a:pt x="3941" y="3052"/>
                    <a:pt x="3938" y="3052"/>
                  </a:cubicBezTo>
                  <a:cubicBezTo>
                    <a:pt x="3933" y="3052"/>
                    <a:pt x="3939" y="3040"/>
                    <a:pt x="3952" y="3016"/>
                  </a:cubicBezTo>
                  <a:cubicBezTo>
                    <a:pt x="3969" y="2995"/>
                    <a:pt x="3977" y="2985"/>
                    <a:pt x="3975" y="2985"/>
                  </a:cubicBezTo>
                  <a:lnTo>
                    <a:pt x="3975" y="2985"/>
                  </a:lnTo>
                  <a:cubicBezTo>
                    <a:pt x="3974" y="2985"/>
                    <a:pt x="3964" y="2993"/>
                    <a:pt x="3946" y="3010"/>
                  </a:cubicBezTo>
                  <a:cubicBezTo>
                    <a:pt x="3909" y="3047"/>
                    <a:pt x="3883" y="3066"/>
                    <a:pt x="3874" y="3066"/>
                  </a:cubicBezTo>
                  <a:cubicBezTo>
                    <a:pt x="3866" y="3066"/>
                    <a:pt x="3873" y="3048"/>
                    <a:pt x="3902" y="3010"/>
                  </a:cubicBezTo>
                  <a:cubicBezTo>
                    <a:pt x="3934" y="2969"/>
                    <a:pt x="3946" y="2944"/>
                    <a:pt x="3940" y="2941"/>
                  </a:cubicBezTo>
                  <a:cubicBezTo>
                    <a:pt x="3939" y="2940"/>
                    <a:pt x="3938" y="2940"/>
                    <a:pt x="3937" y="2940"/>
                  </a:cubicBezTo>
                  <a:cubicBezTo>
                    <a:pt x="3930" y="2940"/>
                    <a:pt x="3916" y="2959"/>
                    <a:pt x="3902" y="2975"/>
                  </a:cubicBezTo>
                  <a:cubicBezTo>
                    <a:pt x="3891" y="2996"/>
                    <a:pt x="3883" y="3006"/>
                    <a:pt x="3880" y="3006"/>
                  </a:cubicBezTo>
                  <a:cubicBezTo>
                    <a:pt x="3878" y="3006"/>
                    <a:pt x="3881" y="2993"/>
                    <a:pt x="3893" y="2966"/>
                  </a:cubicBezTo>
                  <a:cubicBezTo>
                    <a:pt x="3914" y="2918"/>
                    <a:pt x="3915" y="2898"/>
                    <a:pt x="3900" y="2898"/>
                  </a:cubicBezTo>
                  <a:cubicBezTo>
                    <a:pt x="3893" y="2898"/>
                    <a:pt x="3881" y="2903"/>
                    <a:pt x="3865" y="2913"/>
                  </a:cubicBezTo>
                  <a:cubicBezTo>
                    <a:pt x="3847" y="2920"/>
                    <a:pt x="3833" y="2923"/>
                    <a:pt x="3825" y="2923"/>
                  </a:cubicBezTo>
                  <a:cubicBezTo>
                    <a:pt x="3808" y="2923"/>
                    <a:pt x="3811" y="2911"/>
                    <a:pt x="3843" y="2894"/>
                  </a:cubicBezTo>
                  <a:cubicBezTo>
                    <a:pt x="3870" y="2875"/>
                    <a:pt x="3880" y="2867"/>
                    <a:pt x="3878" y="2867"/>
                  </a:cubicBezTo>
                  <a:lnTo>
                    <a:pt x="3878" y="2867"/>
                  </a:lnTo>
                  <a:cubicBezTo>
                    <a:pt x="3876" y="2867"/>
                    <a:pt x="3869" y="2870"/>
                    <a:pt x="3858" y="2875"/>
                  </a:cubicBezTo>
                  <a:lnTo>
                    <a:pt x="3833" y="2850"/>
                  </a:lnTo>
                  <a:cubicBezTo>
                    <a:pt x="3833" y="2850"/>
                    <a:pt x="3832" y="2850"/>
                    <a:pt x="3831" y="2850"/>
                  </a:cubicBezTo>
                  <a:cubicBezTo>
                    <a:pt x="3823" y="2850"/>
                    <a:pt x="3804" y="2864"/>
                    <a:pt x="3790" y="2881"/>
                  </a:cubicBezTo>
                  <a:cubicBezTo>
                    <a:pt x="3809" y="2850"/>
                    <a:pt x="3817" y="2827"/>
                    <a:pt x="3805" y="2827"/>
                  </a:cubicBezTo>
                  <a:cubicBezTo>
                    <a:pt x="3800" y="2827"/>
                    <a:pt x="3792" y="2831"/>
                    <a:pt x="3780" y="2841"/>
                  </a:cubicBezTo>
                  <a:lnTo>
                    <a:pt x="3768" y="2831"/>
                  </a:lnTo>
                  <a:cubicBezTo>
                    <a:pt x="3767" y="2830"/>
                    <a:pt x="3766" y="2830"/>
                    <a:pt x="3765" y="2830"/>
                  </a:cubicBezTo>
                  <a:cubicBezTo>
                    <a:pt x="3762" y="2830"/>
                    <a:pt x="3758" y="2833"/>
                    <a:pt x="3743" y="2844"/>
                  </a:cubicBezTo>
                  <a:cubicBezTo>
                    <a:pt x="3738" y="2846"/>
                    <a:pt x="3735" y="2847"/>
                    <a:pt x="3733" y="2847"/>
                  </a:cubicBezTo>
                  <a:cubicBezTo>
                    <a:pt x="3724" y="2847"/>
                    <a:pt x="3732" y="2829"/>
                    <a:pt x="3743" y="2809"/>
                  </a:cubicBezTo>
                  <a:cubicBezTo>
                    <a:pt x="3749" y="2791"/>
                    <a:pt x="3756" y="2773"/>
                    <a:pt x="3753" y="2773"/>
                  </a:cubicBezTo>
                  <a:lnTo>
                    <a:pt x="3753" y="2773"/>
                  </a:lnTo>
                  <a:cubicBezTo>
                    <a:pt x="3752" y="2773"/>
                    <a:pt x="3750" y="2775"/>
                    <a:pt x="3746" y="2781"/>
                  </a:cubicBezTo>
                  <a:cubicBezTo>
                    <a:pt x="3727" y="2800"/>
                    <a:pt x="3708" y="2812"/>
                    <a:pt x="3683" y="2825"/>
                  </a:cubicBezTo>
                  <a:cubicBezTo>
                    <a:pt x="3678" y="2829"/>
                    <a:pt x="3676" y="2830"/>
                    <a:pt x="3674" y="2830"/>
                  </a:cubicBezTo>
                  <a:cubicBezTo>
                    <a:pt x="3669" y="2830"/>
                    <a:pt x="3678" y="2815"/>
                    <a:pt x="3692" y="2803"/>
                  </a:cubicBezTo>
                  <a:cubicBezTo>
                    <a:pt x="3708" y="2791"/>
                    <a:pt x="3714" y="2772"/>
                    <a:pt x="3714" y="2753"/>
                  </a:cubicBezTo>
                  <a:cubicBezTo>
                    <a:pt x="3711" y="2751"/>
                    <a:pt x="3707" y="2748"/>
                    <a:pt x="3701" y="2748"/>
                  </a:cubicBezTo>
                  <a:cubicBezTo>
                    <a:pt x="3696" y="2748"/>
                    <a:pt x="3690" y="2750"/>
                    <a:pt x="3683" y="2759"/>
                  </a:cubicBezTo>
                  <a:cubicBezTo>
                    <a:pt x="3679" y="2765"/>
                    <a:pt x="3674" y="2767"/>
                    <a:pt x="3669" y="2767"/>
                  </a:cubicBezTo>
                  <a:cubicBezTo>
                    <a:pt x="3654" y="2767"/>
                    <a:pt x="3638" y="2747"/>
                    <a:pt x="3645" y="2728"/>
                  </a:cubicBezTo>
                  <a:lnTo>
                    <a:pt x="3633" y="2722"/>
                  </a:lnTo>
                  <a:cubicBezTo>
                    <a:pt x="3632" y="2721"/>
                    <a:pt x="3631" y="2720"/>
                    <a:pt x="3630" y="2720"/>
                  </a:cubicBezTo>
                  <a:cubicBezTo>
                    <a:pt x="3623" y="2720"/>
                    <a:pt x="3610" y="2728"/>
                    <a:pt x="3604" y="2728"/>
                  </a:cubicBezTo>
                  <a:cubicBezTo>
                    <a:pt x="3603" y="2728"/>
                    <a:pt x="3602" y="2728"/>
                    <a:pt x="3601" y="2728"/>
                  </a:cubicBezTo>
                  <a:cubicBezTo>
                    <a:pt x="3601" y="2728"/>
                    <a:pt x="3601" y="2727"/>
                    <a:pt x="3598" y="2727"/>
                  </a:cubicBezTo>
                  <a:cubicBezTo>
                    <a:pt x="3595" y="2727"/>
                    <a:pt x="3589" y="2729"/>
                    <a:pt x="3576" y="2737"/>
                  </a:cubicBezTo>
                  <a:cubicBezTo>
                    <a:pt x="3570" y="2734"/>
                    <a:pt x="3567" y="2728"/>
                    <a:pt x="3580" y="2709"/>
                  </a:cubicBezTo>
                  <a:lnTo>
                    <a:pt x="3580" y="2709"/>
                  </a:lnTo>
                  <a:cubicBezTo>
                    <a:pt x="3563" y="2725"/>
                    <a:pt x="3555" y="2734"/>
                    <a:pt x="3553" y="2734"/>
                  </a:cubicBezTo>
                  <a:cubicBezTo>
                    <a:pt x="3551" y="2734"/>
                    <a:pt x="3557" y="2723"/>
                    <a:pt x="3570" y="2700"/>
                  </a:cubicBezTo>
                  <a:cubicBezTo>
                    <a:pt x="3586" y="2679"/>
                    <a:pt x="3594" y="2669"/>
                    <a:pt x="3593" y="2669"/>
                  </a:cubicBezTo>
                  <a:lnTo>
                    <a:pt x="3593" y="2669"/>
                  </a:lnTo>
                  <a:cubicBezTo>
                    <a:pt x="3592" y="2669"/>
                    <a:pt x="3582" y="2678"/>
                    <a:pt x="3564" y="2696"/>
                  </a:cubicBezTo>
                  <a:cubicBezTo>
                    <a:pt x="3556" y="2703"/>
                    <a:pt x="3551" y="2707"/>
                    <a:pt x="3549" y="2707"/>
                  </a:cubicBezTo>
                  <a:cubicBezTo>
                    <a:pt x="3547" y="2707"/>
                    <a:pt x="3549" y="2701"/>
                    <a:pt x="3554" y="2687"/>
                  </a:cubicBezTo>
                  <a:cubicBezTo>
                    <a:pt x="3564" y="2676"/>
                    <a:pt x="3565" y="2669"/>
                    <a:pt x="3562" y="2669"/>
                  </a:cubicBezTo>
                  <a:cubicBezTo>
                    <a:pt x="3560" y="2669"/>
                    <a:pt x="3555" y="2673"/>
                    <a:pt x="3548" y="2681"/>
                  </a:cubicBezTo>
                  <a:cubicBezTo>
                    <a:pt x="3530" y="2701"/>
                    <a:pt x="3512" y="2712"/>
                    <a:pt x="3503" y="2712"/>
                  </a:cubicBezTo>
                  <a:cubicBezTo>
                    <a:pt x="3496" y="2712"/>
                    <a:pt x="3496" y="2703"/>
                    <a:pt x="3511" y="2684"/>
                  </a:cubicBezTo>
                  <a:cubicBezTo>
                    <a:pt x="3511" y="2684"/>
                    <a:pt x="3510" y="2684"/>
                    <a:pt x="3509" y="2684"/>
                  </a:cubicBezTo>
                  <a:cubicBezTo>
                    <a:pt x="3507" y="2684"/>
                    <a:pt x="3501" y="2685"/>
                    <a:pt x="3486" y="2696"/>
                  </a:cubicBezTo>
                  <a:cubicBezTo>
                    <a:pt x="3468" y="2713"/>
                    <a:pt x="3458" y="2722"/>
                    <a:pt x="3457" y="2722"/>
                  </a:cubicBezTo>
                  <a:cubicBezTo>
                    <a:pt x="3455" y="2722"/>
                    <a:pt x="3463" y="2711"/>
                    <a:pt x="3479" y="2690"/>
                  </a:cubicBezTo>
                  <a:cubicBezTo>
                    <a:pt x="3493" y="2666"/>
                    <a:pt x="3498" y="2654"/>
                    <a:pt x="3494" y="2654"/>
                  </a:cubicBezTo>
                  <a:cubicBezTo>
                    <a:pt x="3490" y="2654"/>
                    <a:pt x="3481" y="2662"/>
                    <a:pt x="3464" y="2678"/>
                  </a:cubicBezTo>
                  <a:cubicBezTo>
                    <a:pt x="3464" y="2678"/>
                    <a:pt x="3457" y="2683"/>
                    <a:pt x="3453" y="2683"/>
                  </a:cubicBezTo>
                  <a:cubicBezTo>
                    <a:pt x="3450" y="2683"/>
                    <a:pt x="3449" y="2679"/>
                    <a:pt x="3454" y="2668"/>
                  </a:cubicBezTo>
                  <a:cubicBezTo>
                    <a:pt x="3456" y="2648"/>
                    <a:pt x="3449" y="2619"/>
                    <a:pt x="3436" y="2619"/>
                  </a:cubicBezTo>
                  <a:cubicBezTo>
                    <a:pt x="3430" y="2619"/>
                    <a:pt x="3424" y="2624"/>
                    <a:pt x="3417" y="2637"/>
                  </a:cubicBezTo>
                  <a:lnTo>
                    <a:pt x="3404" y="2628"/>
                  </a:lnTo>
                  <a:cubicBezTo>
                    <a:pt x="3408" y="2610"/>
                    <a:pt x="3407" y="2603"/>
                    <a:pt x="3401" y="2603"/>
                  </a:cubicBezTo>
                  <a:cubicBezTo>
                    <a:pt x="3397" y="2603"/>
                    <a:pt x="3391" y="2606"/>
                    <a:pt x="3382" y="2612"/>
                  </a:cubicBezTo>
                  <a:lnTo>
                    <a:pt x="3363" y="2628"/>
                  </a:lnTo>
                  <a:cubicBezTo>
                    <a:pt x="3379" y="2606"/>
                    <a:pt x="3388" y="2581"/>
                    <a:pt x="3382" y="2577"/>
                  </a:cubicBezTo>
                  <a:cubicBezTo>
                    <a:pt x="3380" y="2577"/>
                    <a:pt x="3379" y="2576"/>
                    <a:pt x="3378" y="2576"/>
                  </a:cubicBezTo>
                  <a:cubicBezTo>
                    <a:pt x="3375" y="2576"/>
                    <a:pt x="3372" y="2580"/>
                    <a:pt x="3363" y="2593"/>
                  </a:cubicBezTo>
                  <a:cubicBezTo>
                    <a:pt x="3356" y="2608"/>
                    <a:pt x="3352" y="2612"/>
                    <a:pt x="3348" y="2612"/>
                  </a:cubicBezTo>
                  <a:cubicBezTo>
                    <a:pt x="3346" y="2612"/>
                    <a:pt x="3344" y="2610"/>
                    <a:pt x="3341" y="2609"/>
                  </a:cubicBezTo>
                  <a:cubicBezTo>
                    <a:pt x="3335" y="2602"/>
                    <a:pt x="3345" y="2581"/>
                    <a:pt x="3360" y="2559"/>
                  </a:cubicBezTo>
                  <a:lnTo>
                    <a:pt x="3357" y="2555"/>
                  </a:lnTo>
                  <a:cubicBezTo>
                    <a:pt x="3340" y="2577"/>
                    <a:pt x="3331" y="2586"/>
                    <a:pt x="3328" y="2586"/>
                  </a:cubicBezTo>
                  <a:cubicBezTo>
                    <a:pt x="3325" y="2586"/>
                    <a:pt x="3328" y="2580"/>
                    <a:pt x="3335" y="2571"/>
                  </a:cubicBezTo>
                  <a:cubicBezTo>
                    <a:pt x="3345" y="2546"/>
                    <a:pt x="3338" y="2543"/>
                    <a:pt x="3335" y="2537"/>
                  </a:cubicBezTo>
                  <a:cubicBezTo>
                    <a:pt x="3330" y="2543"/>
                    <a:pt x="3328" y="2546"/>
                    <a:pt x="3327" y="2546"/>
                  </a:cubicBezTo>
                  <a:cubicBezTo>
                    <a:pt x="3325" y="2546"/>
                    <a:pt x="3330" y="2536"/>
                    <a:pt x="3334" y="2536"/>
                  </a:cubicBezTo>
                  <a:cubicBezTo>
                    <a:pt x="3334" y="2536"/>
                    <a:pt x="3335" y="2536"/>
                    <a:pt x="3335" y="2537"/>
                  </a:cubicBezTo>
                  <a:lnTo>
                    <a:pt x="3351" y="2518"/>
                  </a:lnTo>
                  <a:cubicBezTo>
                    <a:pt x="3354" y="2510"/>
                    <a:pt x="3354" y="2507"/>
                    <a:pt x="3353" y="2507"/>
                  </a:cubicBezTo>
                  <a:lnTo>
                    <a:pt x="3353" y="2507"/>
                  </a:lnTo>
                  <a:cubicBezTo>
                    <a:pt x="3350" y="2507"/>
                    <a:pt x="3339" y="2521"/>
                    <a:pt x="3329" y="2534"/>
                  </a:cubicBezTo>
                  <a:lnTo>
                    <a:pt x="3319" y="2524"/>
                  </a:lnTo>
                  <a:cubicBezTo>
                    <a:pt x="3317" y="2523"/>
                    <a:pt x="3314" y="2521"/>
                    <a:pt x="3312" y="2521"/>
                  </a:cubicBezTo>
                  <a:cubicBezTo>
                    <a:pt x="3308" y="2521"/>
                    <a:pt x="3303" y="2525"/>
                    <a:pt x="3298" y="2540"/>
                  </a:cubicBezTo>
                  <a:cubicBezTo>
                    <a:pt x="3284" y="2556"/>
                    <a:pt x="3270" y="2575"/>
                    <a:pt x="3263" y="2575"/>
                  </a:cubicBezTo>
                  <a:cubicBezTo>
                    <a:pt x="3262" y="2575"/>
                    <a:pt x="3261" y="2575"/>
                    <a:pt x="3260" y="2574"/>
                  </a:cubicBezTo>
                  <a:cubicBezTo>
                    <a:pt x="3255" y="2580"/>
                    <a:pt x="3253" y="2582"/>
                    <a:pt x="3252" y="2582"/>
                  </a:cubicBezTo>
                  <a:cubicBezTo>
                    <a:pt x="3251" y="2582"/>
                    <a:pt x="3256" y="2574"/>
                    <a:pt x="3259" y="2574"/>
                  </a:cubicBezTo>
                  <a:cubicBezTo>
                    <a:pt x="3259" y="2574"/>
                    <a:pt x="3260" y="2574"/>
                    <a:pt x="3260" y="2574"/>
                  </a:cubicBezTo>
                  <a:cubicBezTo>
                    <a:pt x="3276" y="2555"/>
                    <a:pt x="3291" y="2537"/>
                    <a:pt x="3288" y="2530"/>
                  </a:cubicBezTo>
                  <a:cubicBezTo>
                    <a:pt x="3282" y="2527"/>
                    <a:pt x="3298" y="2505"/>
                    <a:pt x="3298" y="2505"/>
                  </a:cubicBezTo>
                  <a:cubicBezTo>
                    <a:pt x="3317" y="2486"/>
                    <a:pt x="3314" y="2478"/>
                    <a:pt x="3305" y="2478"/>
                  </a:cubicBezTo>
                  <a:cubicBezTo>
                    <a:pt x="3297" y="2478"/>
                    <a:pt x="3285" y="2483"/>
                    <a:pt x="3276" y="2490"/>
                  </a:cubicBezTo>
                  <a:cubicBezTo>
                    <a:pt x="3258" y="2502"/>
                    <a:pt x="3247" y="2508"/>
                    <a:pt x="3242" y="2508"/>
                  </a:cubicBezTo>
                  <a:cubicBezTo>
                    <a:pt x="3236" y="2508"/>
                    <a:pt x="3242" y="2497"/>
                    <a:pt x="3260" y="2474"/>
                  </a:cubicBezTo>
                  <a:cubicBezTo>
                    <a:pt x="3269" y="2463"/>
                    <a:pt x="3272" y="2457"/>
                    <a:pt x="3270" y="2457"/>
                  </a:cubicBezTo>
                  <a:cubicBezTo>
                    <a:pt x="3264" y="2457"/>
                    <a:pt x="3232" y="2484"/>
                    <a:pt x="3197" y="2521"/>
                  </a:cubicBezTo>
                  <a:lnTo>
                    <a:pt x="3144" y="2577"/>
                  </a:lnTo>
                  <a:lnTo>
                    <a:pt x="3191" y="2518"/>
                  </a:lnTo>
                  <a:cubicBezTo>
                    <a:pt x="3227" y="2463"/>
                    <a:pt x="3240" y="2444"/>
                    <a:pt x="3232" y="2444"/>
                  </a:cubicBezTo>
                  <a:cubicBezTo>
                    <a:pt x="3228" y="2444"/>
                    <a:pt x="3217" y="2449"/>
                    <a:pt x="3200" y="2458"/>
                  </a:cubicBezTo>
                  <a:cubicBezTo>
                    <a:pt x="3189" y="2464"/>
                    <a:pt x="3183" y="2467"/>
                    <a:pt x="3181" y="2467"/>
                  </a:cubicBezTo>
                  <a:cubicBezTo>
                    <a:pt x="3178" y="2467"/>
                    <a:pt x="3182" y="2462"/>
                    <a:pt x="3191" y="2452"/>
                  </a:cubicBezTo>
                  <a:cubicBezTo>
                    <a:pt x="3207" y="2430"/>
                    <a:pt x="3200" y="2427"/>
                    <a:pt x="3185" y="2414"/>
                  </a:cubicBezTo>
                  <a:cubicBezTo>
                    <a:pt x="3177" y="2406"/>
                    <a:pt x="3171" y="2402"/>
                    <a:pt x="3165" y="2402"/>
                  </a:cubicBezTo>
                  <a:cubicBezTo>
                    <a:pt x="3160" y="2402"/>
                    <a:pt x="3155" y="2405"/>
                    <a:pt x="3147" y="2414"/>
                  </a:cubicBezTo>
                  <a:lnTo>
                    <a:pt x="3138" y="2405"/>
                  </a:lnTo>
                  <a:cubicBezTo>
                    <a:pt x="3148" y="2386"/>
                    <a:pt x="3149" y="2378"/>
                    <a:pt x="3145" y="2378"/>
                  </a:cubicBezTo>
                  <a:cubicBezTo>
                    <a:pt x="3139" y="2378"/>
                    <a:pt x="3124" y="2393"/>
                    <a:pt x="3109" y="2418"/>
                  </a:cubicBezTo>
                  <a:lnTo>
                    <a:pt x="3100" y="2408"/>
                  </a:lnTo>
                  <a:lnTo>
                    <a:pt x="3116" y="2389"/>
                  </a:lnTo>
                  <a:cubicBezTo>
                    <a:pt x="3131" y="2367"/>
                    <a:pt x="3119" y="2361"/>
                    <a:pt x="3078" y="2324"/>
                  </a:cubicBezTo>
                  <a:cubicBezTo>
                    <a:pt x="3052" y="2302"/>
                    <a:pt x="3038" y="2291"/>
                    <a:pt x="3026" y="2291"/>
                  </a:cubicBezTo>
                  <a:cubicBezTo>
                    <a:pt x="3015" y="2291"/>
                    <a:pt x="3005" y="2301"/>
                    <a:pt x="2990" y="2320"/>
                  </a:cubicBezTo>
                  <a:cubicBezTo>
                    <a:pt x="2975" y="2336"/>
                    <a:pt x="2965" y="2343"/>
                    <a:pt x="2962" y="2343"/>
                  </a:cubicBezTo>
                  <a:cubicBezTo>
                    <a:pt x="2958" y="2343"/>
                    <a:pt x="2964" y="2332"/>
                    <a:pt x="2981" y="2311"/>
                  </a:cubicBezTo>
                  <a:cubicBezTo>
                    <a:pt x="2993" y="2297"/>
                    <a:pt x="3001" y="2279"/>
                    <a:pt x="2998" y="2279"/>
                  </a:cubicBezTo>
                  <a:lnTo>
                    <a:pt x="2998" y="2279"/>
                  </a:lnTo>
                  <a:cubicBezTo>
                    <a:pt x="2997" y="2279"/>
                    <a:pt x="2994" y="2281"/>
                    <a:pt x="2990" y="2286"/>
                  </a:cubicBezTo>
                  <a:cubicBezTo>
                    <a:pt x="2990" y="2286"/>
                    <a:pt x="2981" y="2277"/>
                    <a:pt x="2990" y="2251"/>
                  </a:cubicBezTo>
                  <a:cubicBezTo>
                    <a:pt x="2998" y="2226"/>
                    <a:pt x="2997" y="2217"/>
                    <a:pt x="2991" y="2217"/>
                  </a:cubicBezTo>
                  <a:cubicBezTo>
                    <a:pt x="2985" y="2217"/>
                    <a:pt x="2976" y="2225"/>
                    <a:pt x="2968" y="2236"/>
                  </a:cubicBezTo>
                  <a:cubicBezTo>
                    <a:pt x="2959" y="2253"/>
                    <a:pt x="2954" y="2260"/>
                    <a:pt x="2953" y="2260"/>
                  </a:cubicBezTo>
                  <a:cubicBezTo>
                    <a:pt x="2951" y="2260"/>
                    <a:pt x="2958" y="2245"/>
                    <a:pt x="2965" y="2230"/>
                  </a:cubicBezTo>
                  <a:cubicBezTo>
                    <a:pt x="2972" y="2213"/>
                    <a:pt x="2979" y="2195"/>
                    <a:pt x="2976" y="2195"/>
                  </a:cubicBezTo>
                  <a:lnTo>
                    <a:pt x="2976" y="2195"/>
                  </a:lnTo>
                  <a:cubicBezTo>
                    <a:pt x="2975" y="2195"/>
                    <a:pt x="2972" y="2197"/>
                    <a:pt x="2968" y="2201"/>
                  </a:cubicBezTo>
                  <a:cubicBezTo>
                    <a:pt x="2961" y="2206"/>
                    <a:pt x="2951" y="2209"/>
                    <a:pt x="2943" y="2209"/>
                  </a:cubicBezTo>
                  <a:cubicBezTo>
                    <a:pt x="2924" y="2209"/>
                    <a:pt x="2910" y="2197"/>
                    <a:pt x="2931" y="2170"/>
                  </a:cubicBezTo>
                  <a:lnTo>
                    <a:pt x="2921" y="2161"/>
                  </a:lnTo>
                  <a:cubicBezTo>
                    <a:pt x="2914" y="2171"/>
                    <a:pt x="2908" y="2174"/>
                    <a:pt x="2902" y="2174"/>
                  </a:cubicBezTo>
                  <a:cubicBezTo>
                    <a:pt x="2895" y="2174"/>
                    <a:pt x="2889" y="2169"/>
                    <a:pt x="2884" y="2164"/>
                  </a:cubicBezTo>
                  <a:cubicBezTo>
                    <a:pt x="2871" y="2154"/>
                    <a:pt x="2868" y="2151"/>
                    <a:pt x="2884" y="2129"/>
                  </a:cubicBezTo>
                  <a:cubicBezTo>
                    <a:pt x="2895" y="2122"/>
                    <a:pt x="2899" y="2116"/>
                    <a:pt x="2893" y="2116"/>
                  </a:cubicBezTo>
                  <a:cubicBezTo>
                    <a:pt x="2889" y="2116"/>
                    <a:pt x="2882" y="2118"/>
                    <a:pt x="2871" y="2123"/>
                  </a:cubicBezTo>
                  <a:cubicBezTo>
                    <a:pt x="2871" y="2122"/>
                    <a:pt x="2871" y="2122"/>
                    <a:pt x="2870" y="2122"/>
                  </a:cubicBezTo>
                  <a:cubicBezTo>
                    <a:pt x="2862" y="2122"/>
                    <a:pt x="2833" y="2148"/>
                    <a:pt x="2825" y="2148"/>
                  </a:cubicBezTo>
                  <a:cubicBezTo>
                    <a:pt x="2825" y="2148"/>
                    <a:pt x="2825" y="2148"/>
                    <a:pt x="2824" y="2148"/>
                  </a:cubicBezTo>
                  <a:cubicBezTo>
                    <a:pt x="2810" y="2165"/>
                    <a:pt x="2790" y="2180"/>
                    <a:pt x="2785" y="2180"/>
                  </a:cubicBezTo>
                  <a:cubicBezTo>
                    <a:pt x="2784" y="2180"/>
                    <a:pt x="2784" y="2180"/>
                    <a:pt x="2784" y="2179"/>
                  </a:cubicBezTo>
                  <a:lnTo>
                    <a:pt x="2799" y="2161"/>
                  </a:lnTo>
                  <a:lnTo>
                    <a:pt x="2831" y="2120"/>
                  </a:lnTo>
                  <a:cubicBezTo>
                    <a:pt x="2828" y="2117"/>
                    <a:pt x="2825" y="2115"/>
                    <a:pt x="2822" y="2115"/>
                  </a:cubicBezTo>
                  <a:cubicBezTo>
                    <a:pt x="2817" y="2115"/>
                    <a:pt x="2811" y="2119"/>
                    <a:pt x="2802" y="2129"/>
                  </a:cubicBezTo>
                  <a:cubicBezTo>
                    <a:pt x="2815" y="2107"/>
                    <a:pt x="2809" y="2101"/>
                    <a:pt x="2796" y="2092"/>
                  </a:cubicBezTo>
                  <a:cubicBezTo>
                    <a:pt x="2791" y="2085"/>
                    <a:pt x="2784" y="2082"/>
                    <a:pt x="2777" y="2082"/>
                  </a:cubicBezTo>
                  <a:cubicBezTo>
                    <a:pt x="2769" y="2082"/>
                    <a:pt x="2762" y="2085"/>
                    <a:pt x="2755" y="2092"/>
                  </a:cubicBezTo>
                  <a:cubicBezTo>
                    <a:pt x="2773" y="2061"/>
                    <a:pt x="2763" y="2039"/>
                    <a:pt x="2743" y="2039"/>
                  </a:cubicBezTo>
                  <a:cubicBezTo>
                    <a:pt x="2734" y="2039"/>
                    <a:pt x="2723" y="2043"/>
                    <a:pt x="2711" y="2054"/>
                  </a:cubicBezTo>
                  <a:cubicBezTo>
                    <a:pt x="2705" y="2063"/>
                    <a:pt x="2700" y="2067"/>
                    <a:pt x="2697" y="2067"/>
                  </a:cubicBezTo>
                  <a:cubicBezTo>
                    <a:pt x="2694" y="2067"/>
                    <a:pt x="2695" y="2059"/>
                    <a:pt x="2702" y="2045"/>
                  </a:cubicBezTo>
                  <a:cubicBezTo>
                    <a:pt x="2707" y="2033"/>
                    <a:pt x="2710" y="2027"/>
                    <a:pt x="2707" y="2027"/>
                  </a:cubicBezTo>
                  <a:lnTo>
                    <a:pt x="2707" y="2027"/>
                  </a:lnTo>
                  <a:cubicBezTo>
                    <a:pt x="2705" y="2027"/>
                    <a:pt x="2700" y="2031"/>
                    <a:pt x="2690" y="2038"/>
                  </a:cubicBezTo>
                  <a:cubicBezTo>
                    <a:pt x="2686" y="2041"/>
                    <a:pt x="2683" y="2042"/>
                    <a:pt x="2681" y="2042"/>
                  </a:cubicBezTo>
                  <a:cubicBezTo>
                    <a:pt x="2675" y="2042"/>
                    <a:pt x="2682" y="2024"/>
                    <a:pt x="2690" y="2004"/>
                  </a:cubicBezTo>
                  <a:cubicBezTo>
                    <a:pt x="2707" y="1974"/>
                    <a:pt x="2711" y="1963"/>
                    <a:pt x="2704" y="1963"/>
                  </a:cubicBezTo>
                  <a:cubicBezTo>
                    <a:pt x="2702" y="1963"/>
                    <a:pt x="2697" y="1965"/>
                    <a:pt x="2690" y="1969"/>
                  </a:cubicBezTo>
                  <a:cubicBezTo>
                    <a:pt x="2680" y="1974"/>
                    <a:pt x="2672" y="1976"/>
                    <a:pt x="2666" y="1976"/>
                  </a:cubicBezTo>
                  <a:cubicBezTo>
                    <a:pt x="2656" y="1976"/>
                    <a:pt x="2650" y="1971"/>
                    <a:pt x="2646" y="1969"/>
                  </a:cubicBezTo>
                  <a:cubicBezTo>
                    <a:pt x="2621" y="1979"/>
                    <a:pt x="2614" y="1976"/>
                    <a:pt x="2605" y="1998"/>
                  </a:cubicBezTo>
                  <a:cubicBezTo>
                    <a:pt x="2596" y="2013"/>
                    <a:pt x="2583" y="2023"/>
                    <a:pt x="2567" y="2035"/>
                  </a:cubicBezTo>
                  <a:cubicBezTo>
                    <a:pt x="2562" y="2037"/>
                    <a:pt x="2559" y="2038"/>
                    <a:pt x="2557" y="2038"/>
                  </a:cubicBezTo>
                  <a:cubicBezTo>
                    <a:pt x="2549" y="2038"/>
                    <a:pt x="2557" y="2029"/>
                    <a:pt x="2563" y="2029"/>
                  </a:cubicBezTo>
                  <a:cubicBezTo>
                    <a:pt x="2563" y="2029"/>
                    <a:pt x="2564" y="2029"/>
                    <a:pt x="2564" y="2029"/>
                  </a:cubicBezTo>
                  <a:cubicBezTo>
                    <a:pt x="2589" y="2020"/>
                    <a:pt x="2583" y="2013"/>
                    <a:pt x="2596" y="1991"/>
                  </a:cubicBezTo>
                  <a:cubicBezTo>
                    <a:pt x="2605" y="1966"/>
                    <a:pt x="2596" y="1957"/>
                    <a:pt x="2589" y="1954"/>
                  </a:cubicBezTo>
                  <a:lnTo>
                    <a:pt x="2567" y="1935"/>
                  </a:lnTo>
                  <a:cubicBezTo>
                    <a:pt x="2567" y="1914"/>
                    <a:pt x="2565" y="1905"/>
                    <a:pt x="2560" y="1905"/>
                  </a:cubicBezTo>
                  <a:cubicBezTo>
                    <a:pt x="2556" y="1905"/>
                    <a:pt x="2552" y="1909"/>
                    <a:pt x="2545" y="1916"/>
                  </a:cubicBezTo>
                  <a:lnTo>
                    <a:pt x="2530" y="1938"/>
                  </a:lnTo>
                  <a:cubicBezTo>
                    <a:pt x="2549" y="1902"/>
                    <a:pt x="2520" y="1868"/>
                    <a:pt x="2489" y="1868"/>
                  </a:cubicBezTo>
                  <a:cubicBezTo>
                    <a:pt x="2479" y="1868"/>
                    <a:pt x="2470" y="1871"/>
                    <a:pt x="2461" y="1879"/>
                  </a:cubicBezTo>
                  <a:lnTo>
                    <a:pt x="2476" y="1860"/>
                  </a:lnTo>
                  <a:cubicBezTo>
                    <a:pt x="2492" y="1841"/>
                    <a:pt x="2486" y="1835"/>
                    <a:pt x="2476" y="1825"/>
                  </a:cubicBezTo>
                  <a:cubicBezTo>
                    <a:pt x="2470" y="1822"/>
                    <a:pt x="2433" y="1825"/>
                    <a:pt x="2417" y="1810"/>
                  </a:cubicBezTo>
                  <a:cubicBezTo>
                    <a:pt x="2403" y="1800"/>
                    <a:pt x="2391" y="1789"/>
                    <a:pt x="2381" y="1789"/>
                  </a:cubicBezTo>
                  <a:cubicBezTo>
                    <a:pt x="2375" y="1789"/>
                    <a:pt x="2369" y="1792"/>
                    <a:pt x="2364" y="1800"/>
                  </a:cubicBezTo>
                  <a:cubicBezTo>
                    <a:pt x="2357" y="1794"/>
                    <a:pt x="2357" y="1794"/>
                    <a:pt x="2373" y="1775"/>
                  </a:cubicBezTo>
                  <a:cubicBezTo>
                    <a:pt x="2395" y="1759"/>
                    <a:pt x="2389" y="1756"/>
                    <a:pt x="2382" y="1750"/>
                  </a:cubicBezTo>
                  <a:cubicBezTo>
                    <a:pt x="2382" y="1750"/>
                    <a:pt x="2382" y="1750"/>
                    <a:pt x="2382" y="1750"/>
                  </a:cubicBezTo>
                  <a:cubicBezTo>
                    <a:pt x="2377" y="1750"/>
                    <a:pt x="2362" y="1767"/>
                    <a:pt x="2348" y="1785"/>
                  </a:cubicBezTo>
                  <a:cubicBezTo>
                    <a:pt x="2342" y="1793"/>
                    <a:pt x="2337" y="1798"/>
                    <a:pt x="2334" y="1798"/>
                  </a:cubicBezTo>
                  <a:cubicBezTo>
                    <a:pt x="2329" y="1798"/>
                    <a:pt x="2329" y="1789"/>
                    <a:pt x="2332" y="1772"/>
                  </a:cubicBezTo>
                  <a:cubicBezTo>
                    <a:pt x="2337" y="1752"/>
                    <a:pt x="2322" y="1734"/>
                    <a:pt x="2303" y="1734"/>
                  </a:cubicBezTo>
                  <a:cubicBezTo>
                    <a:pt x="2298" y="1734"/>
                    <a:pt x="2293" y="1735"/>
                    <a:pt x="2288" y="1738"/>
                  </a:cubicBezTo>
                  <a:cubicBezTo>
                    <a:pt x="2282" y="1731"/>
                    <a:pt x="2276" y="1728"/>
                    <a:pt x="2292" y="1709"/>
                  </a:cubicBezTo>
                  <a:cubicBezTo>
                    <a:pt x="2300" y="1692"/>
                    <a:pt x="2304" y="1674"/>
                    <a:pt x="2293" y="1674"/>
                  </a:cubicBezTo>
                  <a:cubicBezTo>
                    <a:pt x="2288" y="1674"/>
                    <a:pt x="2279" y="1678"/>
                    <a:pt x="2266" y="1687"/>
                  </a:cubicBezTo>
                  <a:cubicBezTo>
                    <a:pt x="2260" y="1681"/>
                    <a:pt x="2260" y="1681"/>
                    <a:pt x="2276" y="1662"/>
                  </a:cubicBezTo>
                  <a:cubicBezTo>
                    <a:pt x="2282" y="1647"/>
                    <a:pt x="2290" y="1634"/>
                    <a:pt x="2287" y="1634"/>
                  </a:cubicBezTo>
                  <a:lnTo>
                    <a:pt x="2287" y="1634"/>
                  </a:lnTo>
                  <a:cubicBezTo>
                    <a:pt x="2286" y="1634"/>
                    <a:pt x="2280" y="1639"/>
                    <a:pt x="2266" y="1653"/>
                  </a:cubicBezTo>
                  <a:cubicBezTo>
                    <a:pt x="2260" y="1655"/>
                    <a:pt x="2255" y="1656"/>
                    <a:pt x="2250" y="1656"/>
                  </a:cubicBezTo>
                  <a:cubicBezTo>
                    <a:pt x="2232" y="1656"/>
                    <a:pt x="2224" y="1644"/>
                    <a:pt x="2229" y="1622"/>
                  </a:cubicBezTo>
                  <a:cubicBezTo>
                    <a:pt x="2226" y="1620"/>
                    <a:pt x="2223" y="1618"/>
                    <a:pt x="2220" y="1618"/>
                  </a:cubicBezTo>
                  <a:cubicBezTo>
                    <a:pt x="2215" y="1618"/>
                    <a:pt x="2210" y="1622"/>
                    <a:pt x="2201" y="1634"/>
                  </a:cubicBezTo>
                  <a:lnTo>
                    <a:pt x="2185" y="1653"/>
                  </a:lnTo>
                  <a:cubicBezTo>
                    <a:pt x="2200" y="1630"/>
                    <a:pt x="2207" y="1619"/>
                    <a:pt x="2205" y="1619"/>
                  </a:cubicBezTo>
                  <a:lnTo>
                    <a:pt x="2205" y="1619"/>
                  </a:lnTo>
                  <a:cubicBezTo>
                    <a:pt x="2203" y="1619"/>
                    <a:pt x="2193" y="1627"/>
                    <a:pt x="2176" y="1644"/>
                  </a:cubicBezTo>
                  <a:cubicBezTo>
                    <a:pt x="2168" y="1652"/>
                    <a:pt x="2163" y="1656"/>
                    <a:pt x="2161" y="1656"/>
                  </a:cubicBezTo>
                  <a:cubicBezTo>
                    <a:pt x="2159" y="1656"/>
                    <a:pt x="2161" y="1651"/>
                    <a:pt x="2169" y="1640"/>
                  </a:cubicBezTo>
                  <a:cubicBezTo>
                    <a:pt x="2179" y="1615"/>
                    <a:pt x="2176" y="1609"/>
                    <a:pt x="2176" y="1609"/>
                  </a:cubicBezTo>
                  <a:cubicBezTo>
                    <a:pt x="2147" y="1606"/>
                    <a:pt x="2122" y="1597"/>
                    <a:pt x="2100" y="1581"/>
                  </a:cubicBezTo>
                  <a:cubicBezTo>
                    <a:pt x="2070" y="1557"/>
                    <a:pt x="2054" y="1544"/>
                    <a:pt x="2041" y="1544"/>
                  </a:cubicBezTo>
                  <a:cubicBezTo>
                    <a:pt x="2035" y="1544"/>
                    <a:pt x="2030" y="1547"/>
                    <a:pt x="2025" y="1553"/>
                  </a:cubicBezTo>
                  <a:cubicBezTo>
                    <a:pt x="2015" y="1560"/>
                    <a:pt x="2010" y="1563"/>
                    <a:pt x="2008" y="1563"/>
                  </a:cubicBezTo>
                  <a:cubicBezTo>
                    <a:pt x="2006" y="1563"/>
                    <a:pt x="2009" y="1557"/>
                    <a:pt x="2016" y="1543"/>
                  </a:cubicBezTo>
                  <a:cubicBezTo>
                    <a:pt x="2025" y="1518"/>
                    <a:pt x="2019" y="1515"/>
                    <a:pt x="2013" y="1509"/>
                  </a:cubicBezTo>
                  <a:cubicBezTo>
                    <a:pt x="2010" y="1506"/>
                    <a:pt x="2003" y="1503"/>
                    <a:pt x="2019" y="1481"/>
                  </a:cubicBezTo>
                  <a:lnTo>
                    <a:pt x="2019" y="1481"/>
                  </a:lnTo>
                  <a:cubicBezTo>
                    <a:pt x="2004" y="1491"/>
                    <a:pt x="1999" y="1495"/>
                    <a:pt x="1997" y="1495"/>
                  </a:cubicBezTo>
                  <a:cubicBezTo>
                    <a:pt x="1995" y="1495"/>
                    <a:pt x="1995" y="1494"/>
                    <a:pt x="1994" y="1493"/>
                  </a:cubicBezTo>
                  <a:cubicBezTo>
                    <a:pt x="2003" y="1480"/>
                    <a:pt x="2005" y="1474"/>
                    <a:pt x="2000" y="1474"/>
                  </a:cubicBezTo>
                  <a:cubicBezTo>
                    <a:pt x="1997" y="1474"/>
                    <a:pt x="1990" y="1477"/>
                    <a:pt x="1981" y="1484"/>
                  </a:cubicBezTo>
                  <a:cubicBezTo>
                    <a:pt x="1963" y="1501"/>
                    <a:pt x="1954" y="1509"/>
                    <a:pt x="1952" y="1509"/>
                  </a:cubicBezTo>
                  <a:cubicBezTo>
                    <a:pt x="1951" y="1509"/>
                    <a:pt x="1959" y="1500"/>
                    <a:pt x="1975" y="1481"/>
                  </a:cubicBezTo>
                  <a:cubicBezTo>
                    <a:pt x="1987" y="1464"/>
                    <a:pt x="1990" y="1442"/>
                    <a:pt x="1986" y="1442"/>
                  </a:cubicBezTo>
                  <a:lnTo>
                    <a:pt x="1986" y="1442"/>
                  </a:lnTo>
                  <a:cubicBezTo>
                    <a:pt x="1985" y="1442"/>
                    <a:pt x="1984" y="1444"/>
                    <a:pt x="1981" y="1449"/>
                  </a:cubicBezTo>
                  <a:cubicBezTo>
                    <a:pt x="1966" y="1471"/>
                    <a:pt x="1956" y="1462"/>
                    <a:pt x="1934" y="1477"/>
                  </a:cubicBezTo>
                  <a:cubicBezTo>
                    <a:pt x="1928" y="1471"/>
                    <a:pt x="1922" y="1468"/>
                    <a:pt x="1937" y="1449"/>
                  </a:cubicBezTo>
                  <a:cubicBezTo>
                    <a:pt x="1945" y="1434"/>
                    <a:pt x="1932" y="1427"/>
                    <a:pt x="1916" y="1427"/>
                  </a:cubicBezTo>
                  <a:cubicBezTo>
                    <a:pt x="1905" y="1427"/>
                    <a:pt x="1893" y="1430"/>
                    <a:pt x="1884" y="1437"/>
                  </a:cubicBezTo>
                  <a:cubicBezTo>
                    <a:pt x="1877" y="1445"/>
                    <a:pt x="1872" y="1449"/>
                    <a:pt x="1871" y="1449"/>
                  </a:cubicBezTo>
                  <a:cubicBezTo>
                    <a:pt x="1870" y="1449"/>
                    <a:pt x="1873" y="1444"/>
                    <a:pt x="1881" y="1434"/>
                  </a:cubicBezTo>
                  <a:cubicBezTo>
                    <a:pt x="1897" y="1412"/>
                    <a:pt x="1890" y="1409"/>
                    <a:pt x="1884" y="1402"/>
                  </a:cubicBezTo>
                  <a:lnTo>
                    <a:pt x="1884" y="1402"/>
                  </a:lnTo>
                  <a:cubicBezTo>
                    <a:pt x="1879" y="1406"/>
                    <a:pt x="1877" y="1408"/>
                    <a:pt x="1876" y="1408"/>
                  </a:cubicBezTo>
                  <a:cubicBezTo>
                    <a:pt x="1874" y="1408"/>
                    <a:pt x="1885" y="1394"/>
                    <a:pt x="1897" y="1380"/>
                  </a:cubicBezTo>
                  <a:cubicBezTo>
                    <a:pt x="1916" y="1365"/>
                    <a:pt x="1912" y="1358"/>
                    <a:pt x="1900" y="1352"/>
                  </a:cubicBezTo>
                  <a:lnTo>
                    <a:pt x="1900" y="1352"/>
                  </a:lnTo>
                  <a:cubicBezTo>
                    <a:pt x="1894" y="1355"/>
                    <a:pt x="1889" y="1357"/>
                    <a:pt x="1883" y="1357"/>
                  </a:cubicBezTo>
                  <a:cubicBezTo>
                    <a:pt x="1868" y="1357"/>
                    <a:pt x="1854" y="1346"/>
                    <a:pt x="1840" y="1336"/>
                  </a:cubicBezTo>
                  <a:cubicBezTo>
                    <a:pt x="1832" y="1328"/>
                    <a:pt x="1823" y="1324"/>
                    <a:pt x="1815" y="1324"/>
                  </a:cubicBezTo>
                  <a:cubicBezTo>
                    <a:pt x="1798" y="1324"/>
                    <a:pt x="1779" y="1338"/>
                    <a:pt x="1753" y="1358"/>
                  </a:cubicBezTo>
                  <a:lnTo>
                    <a:pt x="1715" y="1393"/>
                  </a:lnTo>
                  <a:lnTo>
                    <a:pt x="1746" y="1355"/>
                  </a:lnTo>
                  <a:cubicBezTo>
                    <a:pt x="1762" y="1333"/>
                    <a:pt x="1787" y="1289"/>
                    <a:pt x="1787" y="1289"/>
                  </a:cubicBezTo>
                  <a:cubicBezTo>
                    <a:pt x="1787" y="1289"/>
                    <a:pt x="1786" y="1289"/>
                    <a:pt x="1786" y="1289"/>
                  </a:cubicBezTo>
                  <a:cubicBezTo>
                    <a:pt x="1782" y="1289"/>
                    <a:pt x="1767" y="1307"/>
                    <a:pt x="1753" y="1327"/>
                  </a:cubicBezTo>
                  <a:cubicBezTo>
                    <a:pt x="1747" y="1334"/>
                    <a:pt x="1742" y="1338"/>
                    <a:pt x="1739" y="1338"/>
                  </a:cubicBezTo>
                  <a:cubicBezTo>
                    <a:pt x="1733" y="1338"/>
                    <a:pt x="1732" y="1329"/>
                    <a:pt x="1734" y="1311"/>
                  </a:cubicBezTo>
                  <a:cubicBezTo>
                    <a:pt x="1738" y="1294"/>
                    <a:pt x="1737" y="1286"/>
                    <a:pt x="1731" y="1286"/>
                  </a:cubicBezTo>
                  <a:cubicBezTo>
                    <a:pt x="1728" y="1286"/>
                    <a:pt x="1722" y="1290"/>
                    <a:pt x="1715" y="1296"/>
                  </a:cubicBezTo>
                  <a:cubicBezTo>
                    <a:pt x="1709" y="1289"/>
                    <a:pt x="1702" y="1286"/>
                    <a:pt x="1712" y="1261"/>
                  </a:cubicBezTo>
                  <a:cubicBezTo>
                    <a:pt x="1711" y="1260"/>
                    <a:pt x="1710" y="1260"/>
                    <a:pt x="1709" y="1260"/>
                  </a:cubicBezTo>
                  <a:cubicBezTo>
                    <a:pt x="1707" y="1260"/>
                    <a:pt x="1704" y="1264"/>
                    <a:pt x="1693" y="1277"/>
                  </a:cubicBezTo>
                  <a:cubicBezTo>
                    <a:pt x="1686" y="1285"/>
                    <a:pt x="1681" y="1289"/>
                    <a:pt x="1679" y="1289"/>
                  </a:cubicBezTo>
                  <a:cubicBezTo>
                    <a:pt x="1675" y="1289"/>
                    <a:pt x="1675" y="1282"/>
                    <a:pt x="1680" y="1267"/>
                  </a:cubicBezTo>
                  <a:cubicBezTo>
                    <a:pt x="1700" y="1237"/>
                    <a:pt x="1697" y="1221"/>
                    <a:pt x="1688" y="1221"/>
                  </a:cubicBezTo>
                  <a:cubicBezTo>
                    <a:pt x="1684" y="1221"/>
                    <a:pt x="1679" y="1224"/>
                    <a:pt x="1674" y="1230"/>
                  </a:cubicBezTo>
                  <a:cubicBezTo>
                    <a:pt x="1664" y="1242"/>
                    <a:pt x="1660" y="1245"/>
                    <a:pt x="1656" y="1245"/>
                  </a:cubicBezTo>
                  <a:cubicBezTo>
                    <a:pt x="1653" y="1245"/>
                    <a:pt x="1651" y="1244"/>
                    <a:pt x="1649" y="1242"/>
                  </a:cubicBezTo>
                  <a:cubicBezTo>
                    <a:pt x="1646" y="1240"/>
                    <a:pt x="1644" y="1237"/>
                    <a:pt x="1640" y="1237"/>
                  </a:cubicBezTo>
                  <a:cubicBezTo>
                    <a:pt x="1636" y="1237"/>
                    <a:pt x="1630" y="1240"/>
                    <a:pt x="1618" y="1249"/>
                  </a:cubicBezTo>
                  <a:lnTo>
                    <a:pt x="1608" y="1239"/>
                  </a:lnTo>
                  <a:cubicBezTo>
                    <a:pt x="1603" y="1234"/>
                    <a:pt x="1620" y="1223"/>
                    <a:pt x="1626" y="1223"/>
                  </a:cubicBezTo>
                  <a:cubicBezTo>
                    <a:pt x="1626" y="1223"/>
                    <a:pt x="1627" y="1223"/>
                    <a:pt x="1627" y="1224"/>
                  </a:cubicBezTo>
                  <a:lnTo>
                    <a:pt x="1637" y="1199"/>
                  </a:lnTo>
                  <a:cubicBezTo>
                    <a:pt x="1632" y="1194"/>
                    <a:pt x="1628" y="1191"/>
                    <a:pt x="1623" y="1191"/>
                  </a:cubicBezTo>
                  <a:cubicBezTo>
                    <a:pt x="1618" y="1191"/>
                    <a:pt x="1612" y="1194"/>
                    <a:pt x="1602" y="1202"/>
                  </a:cubicBezTo>
                  <a:cubicBezTo>
                    <a:pt x="1584" y="1218"/>
                    <a:pt x="1575" y="1227"/>
                    <a:pt x="1573" y="1227"/>
                  </a:cubicBezTo>
                  <a:cubicBezTo>
                    <a:pt x="1572" y="1227"/>
                    <a:pt x="1580" y="1217"/>
                    <a:pt x="1596" y="1195"/>
                  </a:cubicBezTo>
                  <a:cubicBezTo>
                    <a:pt x="1608" y="1181"/>
                    <a:pt x="1616" y="1162"/>
                    <a:pt x="1609" y="1162"/>
                  </a:cubicBezTo>
                  <a:cubicBezTo>
                    <a:pt x="1607" y="1162"/>
                    <a:pt x="1604" y="1164"/>
                    <a:pt x="1599" y="1167"/>
                  </a:cubicBezTo>
                  <a:cubicBezTo>
                    <a:pt x="1586" y="1181"/>
                    <a:pt x="1579" y="1187"/>
                    <a:pt x="1577" y="1187"/>
                  </a:cubicBezTo>
                  <a:cubicBezTo>
                    <a:pt x="1572" y="1187"/>
                    <a:pt x="1580" y="1172"/>
                    <a:pt x="1590" y="1158"/>
                  </a:cubicBezTo>
                  <a:cubicBezTo>
                    <a:pt x="1611" y="1139"/>
                    <a:pt x="1620" y="1130"/>
                    <a:pt x="1615" y="1130"/>
                  </a:cubicBezTo>
                  <a:cubicBezTo>
                    <a:pt x="1611" y="1130"/>
                    <a:pt x="1598" y="1136"/>
                    <a:pt x="1574" y="1145"/>
                  </a:cubicBezTo>
                  <a:cubicBezTo>
                    <a:pt x="1561" y="1136"/>
                    <a:pt x="1527" y="1139"/>
                    <a:pt x="1508" y="1126"/>
                  </a:cubicBezTo>
                  <a:cubicBezTo>
                    <a:pt x="1489" y="1108"/>
                    <a:pt x="1477" y="1098"/>
                    <a:pt x="1486" y="1074"/>
                  </a:cubicBezTo>
                  <a:lnTo>
                    <a:pt x="1486" y="1074"/>
                  </a:lnTo>
                  <a:cubicBezTo>
                    <a:pt x="1478" y="1082"/>
                    <a:pt x="1473" y="1086"/>
                    <a:pt x="1468" y="1086"/>
                  </a:cubicBezTo>
                  <a:cubicBezTo>
                    <a:pt x="1463" y="1086"/>
                    <a:pt x="1458" y="1082"/>
                    <a:pt x="1452" y="1076"/>
                  </a:cubicBezTo>
                  <a:cubicBezTo>
                    <a:pt x="1450" y="1061"/>
                    <a:pt x="1444" y="1056"/>
                    <a:pt x="1435" y="1056"/>
                  </a:cubicBezTo>
                  <a:cubicBezTo>
                    <a:pt x="1425" y="1056"/>
                    <a:pt x="1413" y="1062"/>
                    <a:pt x="1402" y="1070"/>
                  </a:cubicBezTo>
                  <a:lnTo>
                    <a:pt x="1414" y="1079"/>
                  </a:lnTo>
                  <a:cubicBezTo>
                    <a:pt x="1398" y="1100"/>
                    <a:pt x="1389" y="1108"/>
                    <a:pt x="1384" y="1108"/>
                  </a:cubicBezTo>
                  <a:cubicBezTo>
                    <a:pt x="1380" y="1108"/>
                    <a:pt x="1380" y="1100"/>
                    <a:pt x="1383" y="1086"/>
                  </a:cubicBezTo>
                  <a:cubicBezTo>
                    <a:pt x="1376" y="1083"/>
                    <a:pt x="1392" y="1061"/>
                    <a:pt x="1408" y="1042"/>
                  </a:cubicBezTo>
                  <a:cubicBezTo>
                    <a:pt x="1423" y="1023"/>
                    <a:pt x="1433" y="998"/>
                    <a:pt x="1427" y="992"/>
                  </a:cubicBezTo>
                  <a:cubicBezTo>
                    <a:pt x="1426" y="991"/>
                    <a:pt x="1424" y="989"/>
                    <a:pt x="1422" y="989"/>
                  </a:cubicBezTo>
                  <a:cubicBezTo>
                    <a:pt x="1419" y="989"/>
                    <a:pt x="1414" y="993"/>
                    <a:pt x="1408" y="1007"/>
                  </a:cubicBezTo>
                  <a:cubicBezTo>
                    <a:pt x="1398" y="1022"/>
                    <a:pt x="1394" y="1027"/>
                    <a:pt x="1391" y="1027"/>
                  </a:cubicBezTo>
                  <a:cubicBezTo>
                    <a:pt x="1389" y="1027"/>
                    <a:pt x="1388" y="1025"/>
                    <a:pt x="1386" y="1023"/>
                  </a:cubicBezTo>
                  <a:cubicBezTo>
                    <a:pt x="1383" y="1021"/>
                    <a:pt x="1380" y="1019"/>
                    <a:pt x="1376" y="1019"/>
                  </a:cubicBezTo>
                  <a:cubicBezTo>
                    <a:pt x="1372" y="1019"/>
                    <a:pt x="1366" y="1021"/>
                    <a:pt x="1355" y="1029"/>
                  </a:cubicBezTo>
                  <a:cubicBezTo>
                    <a:pt x="1346" y="1042"/>
                    <a:pt x="1340" y="1045"/>
                    <a:pt x="1336" y="1045"/>
                  </a:cubicBezTo>
                  <a:cubicBezTo>
                    <a:pt x="1333" y="1045"/>
                    <a:pt x="1331" y="1043"/>
                    <a:pt x="1329" y="1042"/>
                  </a:cubicBezTo>
                  <a:cubicBezTo>
                    <a:pt x="1339" y="1017"/>
                    <a:pt x="1326" y="1007"/>
                    <a:pt x="1326" y="1007"/>
                  </a:cubicBezTo>
                  <a:lnTo>
                    <a:pt x="1342" y="989"/>
                  </a:lnTo>
                  <a:cubicBezTo>
                    <a:pt x="1355" y="973"/>
                    <a:pt x="1361" y="960"/>
                    <a:pt x="1370" y="945"/>
                  </a:cubicBezTo>
                  <a:cubicBezTo>
                    <a:pt x="1369" y="944"/>
                    <a:pt x="1369" y="944"/>
                    <a:pt x="1367" y="944"/>
                  </a:cubicBezTo>
                  <a:cubicBezTo>
                    <a:pt x="1360" y="944"/>
                    <a:pt x="1348" y="960"/>
                    <a:pt x="1348" y="960"/>
                  </a:cubicBezTo>
                  <a:cubicBezTo>
                    <a:pt x="1347" y="962"/>
                    <a:pt x="1345" y="963"/>
                    <a:pt x="1342" y="963"/>
                  </a:cubicBezTo>
                  <a:cubicBezTo>
                    <a:pt x="1313" y="963"/>
                    <a:pt x="1203" y="872"/>
                    <a:pt x="1188" y="860"/>
                  </a:cubicBezTo>
                  <a:cubicBezTo>
                    <a:pt x="1190" y="842"/>
                    <a:pt x="1185" y="829"/>
                    <a:pt x="1178" y="829"/>
                  </a:cubicBezTo>
                  <a:cubicBezTo>
                    <a:pt x="1174" y="829"/>
                    <a:pt x="1170" y="833"/>
                    <a:pt x="1167" y="841"/>
                  </a:cubicBezTo>
                  <a:cubicBezTo>
                    <a:pt x="1162" y="846"/>
                    <a:pt x="1157" y="848"/>
                    <a:pt x="1152" y="848"/>
                  </a:cubicBezTo>
                  <a:cubicBezTo>
                    <a:pt x="1136" y="848"/>
                    <a:pt x="1114" y="832"/>
                    <a:pt x="1091" y="813"/>
                  </a:cubicBezTo>
                  <a:cubicBezTo>
                    <a:pt x="1063" y="790"/>
                    <a:pt x="1041" y="772"/>
                    <a:pt x="1024" y="772"/>
                  </a:cubicBezTo>
                  <a:cubicBezTo>
                    <a:pt x="1019" y="772"/>
                    <a:pt x="1014" y="774"/>
                    <a:pt x="1010" y="779"/>
                  </a:cubicBezTo>
                  <a:lnTo>
                    <a:pt x="994" y="766"/>
                  </a:lnTo>
                  <a:cubicBezTo>
                    <a:pt x="991" y="763"/>
                    <a:pt x="985" y="762"/>
                    <a:pt x="979" y="762"/>
                  </a:cubicBezTo>
                  <a:cubicBezTo>
                    <a:pt x="971" y="762"/>
                    <a:pt x="961" y="764"/>
                    <a:pt x="957" y="764"/>
                  </a:cubicBezTo>
                  <a:cubicBezTo>
                    <a:pt x="955" y="764"/>
                    <a:pt x="954" y="763"/>
                    <a:pt x="953" y="763"/>
                  </a:cubicBezTo>
                  <a:cubicBezTo>
                    <a:pt x="944" y="770"/>
                    <a:pt x="937" y="773"/>
                    <a:pt x="934" y="773"/>
                  </a:cubicBezTo>
                  <a:cubicBezTo>
                    <a:pt x="932" y="773"/>
                    <a:pt x="935" y="768"/>
                    <a:pt x="947" y="760"/>
                  </a:cubicBezTo>
                  <a:cubicBezTo>
                    <a:pt x="963" y="738"/>
                    <a:pt x="978" y="719"/>
                    <a:pt x="972" y="716"/>
                  </a:cubicBezTo>
                  <a:cubicBezTo>
                    <a:pt x="970" y="714"/>
                    <a:pt x="969" y="713"/>
                    <a:pt x="966" y="713"/>
                  </a:cubicBezTo>
                  <a:cubicBezTo>
                    <a:pt x="957" y="713"/>
                    <a:pt x="944" y="729"/>
                    <a:pt x="931" y="744"/>
                  </a:cubicBezTo>
                  <a:cubicBezTo>
                    <a:pt x="922" y="758"/>
                    <a:pt x="915" y="761"/>
                    <a:pt x="912" y="761"/>
                  </a:cubicBezTo>
                  <a:cubicBezTo>
                    <a:pt x="910" y="761"/>
                    <a:pt x="910" y="760"/>
                    <a:pt x="910" y="760"/>
                  </a:cubicBezTo>
                  <a:cubicBezTo>
                    <a:pt x="903" y="757"/>
                    <a:pt x="903" y="757"/>
                    <a:pt x="919" y="738"/>
                  </a:cubicBezTo>
                  <a:lnTo>
                    <a:pt x="950" y="697"/>
                  </a:lnTo>
                  <a:lnTo>
                    <a:pt x="947" y="691"/>
                  </a:lnTo>
                  <a:cubicBezTo>
                    <a:pt x="937" y="705"/>
                    <a:pt x="931" y="707"/>
                    <a:pt x="928" y="707"/>
                  </a:cubicBezTo>
                  <a:cubicBezTo>
                    <a:pt x="926" y="707"/>
                    <a:pt x="925" y="707"/>
                    <a:pt x="925" y="707"/>
                  </a:cubicBezTo>
                  <a:cubicBezTo>
                    <a:pt x="919" y="703"/>
                    <a:pt x="919" y="703"/>
                    <a:pt x="950" y="663"/>
                  </a:cubicBezTo>
                  <a:cubicBezTo>
                    <a:pt x="968" y="642"/>
                    <a:pt x="973" y="631"/>
                    <a:pt x="969" y="631"/>
                  </a:cubicBezTo>
                  <a:cubicBezTo>
                    <a:pt x="966" y="631"/>
                    <a:pt x="956" y="638"/>
                    <a:pt x="941" y="653"/>
                  </a:cubicBezTo>
                  <a:lnTo>
                    <a:pt x="913" y="666"/>
                  </a:lnTo>
                  <a:cubicBezTo>
                    <a:pt x="923" y="649"/>
                    <a:pt x="924" y="643"/>
                    <a:pt x="919" y="643"/>
                  </a:cubicBezTo>
                  <a:cubicBezTo>
                    <a:pt x="911" y="643"/>
                    <a:pt x="890" y="659"/>
                    <a:pt x="878" y="669"/>
                  </a:cubicBezTo>
                  <a:cubicBezTo>
                    <a:pt x="892" y="644"/>
                    <a:pt x="897" y="631"/>
                    <a:pt x="891" y="631"/>
                  </a:cubicBezTo>
                  <a:cubicBezTo>
                    <a:pt x="886" y="631"/>
                    <a:pt x="876" y="638"/>
                    <a:pt x="859" y="653"/>
                  </a:cubicBezTo>
                  <a:cubicBezTo>
                    <a:pt x="853" y="662"/>
                    <a:pt x="848" y="667"/>
                    <a:pt x="846" y="667"/>
                  </a:cubicBezTo>
                  <a:cubicBezTo>
                    <a:pt x="843" y="667"/>
                    <a:pt x="845" y="658"/>
                    <a:pt x="850" y="644"/>
                  </a:cubicBezTo>
                  <a:cubicBezTo>
                    <a:pt x="859" y="622"/>
                    <a:pt x="856" y="616"/>
                    <a:pt x="844" y="606"/>
                  </a:cubicBezTo>
                  <a:cubicBezTo>
                    <a:pt x="840" y="609"/>
                    <a:pt x="835" y="610"/>
                    <a:pt x="830" y="610"/>
                  </a:cubicBezTo>
                  <a:cubicBezTo>
                    <a:pt x="808" y="610"/>
                    <a:pt x="777" y="584"/>
                    <a:pt x="743" y="556"/>
                  </a:cubicBezTo>
                  <a:cubicBezTo>
                    <a:pt x="705" y="525"/>
                    <a:pt x="677" y="503"/>
                    <a:pt x="660" y="503"/>
                  </a:cubicBezTo>
                  <a:cubicBezTo>
                    <a:pt x="654" y="503"/>
                    <a:pt x="650" y="505"/>
                    <a:pt x="646" y="509"/>
                  </a:cubicBezTo>
                  <a:cubicBezTo>
                    <a:pt x="640" y="506"/>
                    <a:pt x="640" y="506"/>
                    <a:pt x="653" y="481"/>
                  </a:cubicBezTo>
                  <a:cubicBezTo>
                    <a:pt x="660" y="472"/>
                    <a:pt x="663" y="466"/>
                    <a:pt x="659" y="466"/>
                  </a:cubicBezTo>
                  <a:cubicBezTo>
                    <a:pt x="655" y="466"/>
                    <a:pt x="644" y="473"/>
                    <a:pt x="624" y="490"/>
                  </a:cubicBezTo>
                  <a:cubicBezTo>
                    <a:pt x="612" y="499"/>
                    <a:pt x="601" y="510"/>
                    <a:pt x="600" y="510"/>
                  </a:cubicBezTo>
                  <a:cubicBezTo>
                    <a:pt x="600" y="510"/>
                    <a:pt x="605" y="504"/>
                    <a:pt x="618" y="487"/>
                  </a:cubicBezTo>
                  <a:cubicBezTo>
                    <a:pt x="634" y="468"/>
                    <a:pt x="624" y="459"/>
                    <a:pt x="602" y="440"/>
                  </a:cubicBezTo>
                  <a:cubicBezTo>
                    <a:pt x="592" y="432"/>
                    <a:pt x="579" y="421"/>
                    <a:pt x="566" y="421"/>
                  </a:cubicBezTo>
                  <a:cubicBezTo>
                    <a:pt x="560" y="421"/>
                    <a:pt x="554" y="423"/>
                    <a:pt x="549" y="431"/>
                  </a:cubicBezTo>
                  <a:cubicBezTo>
                    <a:pt x="538" y="435"/>
                    <a:pt x="532" y="437"/>
                    <a:pt x="530" y="437"/>
                  </a:cubicBezTo>
                  <a:cubicBezTo>
                    <a:pt x="528" y="437"/>
                    <a:pt x="532" y="433"/>
                    <a:pt x="543" y="424"/>
                  </a:cubicBezTo>
                  <a:cubicBezTo>
                    <a:pt x="572" y="397"/>
                    <a:pt x="571" y="367"/>
                    <a:pt x="546" y="367"/>
                  </a:cubicBezTo>
                  <a:cubicBezTo>
                    <a:pt x="540" y="367"/>
                    <a:pt x="531" y="369"/>
                    <a:pt x="521" y="374"/>
                  </a:cubicBezTo>
                  <a:cubicBezTo>
                    <a:pt x="518" y="368"/>
                    <a:pt x="512" y="365"/>
                    <a:pt x="527" y="346"/>
                  </a:cubicBezTo>
                  <a:cubicBezTo>
                    <a:pt x="523" y="342"/>
                    <a:pt x="521" y="340"/>
                    <a:pt x="511" y="340"/>
                  </a:cubicBezTo>
                  <a:cubicBezTo>
                    <a:pt x="505" y="340"/>
                    <a:pt x="497" y="341"/>
                    <a:pt x="483" y="343"/>
                  </a:cubicBezTo>
                  <a:lnTo>
                    <a:pt x="446" y="312"/>
                  </a:lnTo>
                  <a:cubicBezTo>
                    <a:pt x="443" y="309"/>
                    <a:pt x="439" y="308"/>
                    <a:pt x="435" y="308"/>
                  </a:cubicBezTo>
                  <a:cubicBezTo>
                    <a:pt x="425" y="308"/>
                    <a:pt x="411" y="315"/>
                    <a:pt x="411" y="315"/>
                  </a:cubicBezTo>
                  <a:cubicBezTo>
                    <a:pt x="407" y="310"/>
                    <a:pt x="402" y="307"/>
                    <a:pt x="402" y="307"/>
                  </a:cubicBezTo>
                  <a:lnTo>
                    <a:pt x="402" y="307"/>
                  </a:lnTo>
                  <a:cubicBezTo>
                    <a:pt x="403" y="307"/>
                    <a:pt x="403" y="308"/>
                    <a:pt x="405" y="309"/>
                  </a:cubicBezTo>
                  <a:cubicBezTo>
                    <a:pt x="421" y="290"/>
                    <a:pt x="392" y="268"/>
                    <a:pt x="355" y="236"/>
                  </a:cubicBezTo>
                  <a:cubicBezTo>
                    <a:pt x="317" y="205"/>
                    <a:pt x="286" y="177"/>
                    <a:pt x="295" y="155"/>
                  </a:cubicBezTo>
                  <a:cubicBezTo>
                    <a:pt x="295" y="155"/>
                    <a:pt x="294" y="154"/>
                    <a:pt x="291" y="154"/>
                  </a:cubicBezTo>
                  <a:cubicBezTo>
                    <a:pt x="287" y="154"/>
                    <a:pt x="281" y="156"/>
                    <a:pt x="270" y="164"/>
                  </a:cubicBezTo>
                  <a:cubicBezTo>
                    <a:pt x="251" y="182"/>
                    <a:pt x="240" y="190"/>
                    <a:pt x="235" y="190"/>
                  </a:cubicBezTo>
                  <a:cubicBezTo>
                    <a:pt x="231" y="190"/>
                    <a:pt x="233" y="183"/>
                    <a:pt x="239" y="171"/>
                  </a:cubicBezTo>
                  <a:cubicBezTo>
                    <a:pt x="255" y="143"/>
                    <a:pt x="252" y="125"/>
                    <a:pt x="238" y="125"/>
                  </a:cubicBezTo>
                  <a:cubicBezTo>
                    <a:pt x="230" y="125"/>
                    <a:pt x="218" y="132"/>
                    <a:pt x="204" y="146"/>
                  </a:cubicBezTo>
                  <a:lnTo>
                    <a:pt x="220" y="124"/>
                  </a:lnTo>
                  <a:cubicBezTo>
                    <a:pt x="234" y="103"/>
                    <a:pt x="233" y="93"/>
                    <a:pt x="225" y="93"/>
                  </a:cubicBezTo>
                  <a:cubicBezTo>
                    <a:pt x="217" y="93"/>
                    <a:pt x="199" y="104"/>
                    <a:pt x="179" y="124"/>
                  </a:cubicBezTo>
                  <a:cubicBezTo>
                    <a:pt x="187" y="104"/>
                    <a:pt x="194" y="84"/>
                    <a:pt x="188" y="84"/>
                  </a:cubicBezTo>
                  <a:cubicBezTo>
                    <a:pt x="186" y="84"/>
                    <a:pt x="183" y="86"/>
                    <a:pt x="179" y="89"/>
                  </a:cubicBezTo>
                  <a:cubicBezTo>
                    <a:pt x="173" y="86"/>
                    <a:pt x="173" y="86"/>
                    <a:pt x="204" y="45"/>
                  </a:cubicBezTo>
                  <a:cubicBezTo>
                    <a:pt x="220" y="26"/>
                    <a:pt x="236" y="5"/>
                    <a:pt x="230" y="1"/>
                  </a:cubicBezTo>
                  <a:cubicBezTo>
                    <a:pt x="229" y="1"/>
                    <a:pt x="228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09" name="Google Shape;9709;p37"/>
            <p:cNvSpPr/>
            <p:nvPr/>
          </p:nvSpPr>
          <p:spPr>
            <a:xfrm>
              <a:off x="3810418" y="3660898"/>
              <a:ext cx="184373" cy="179017"/>
            </a:xfrm>
            <a:custGeom>
              <a:avLst/>
              <a:gdLst/>
              <a:ahLst/>
              <a:cxnLst/>
              <a:rect l="l" t="t" r="r" b="b"/>
              <a:pathLst>
                <a:path w="10129" h="9911" extrusionOk="0">
                  <a:moveTo>
                    <a:pt x="7340" y="1"/>
                  </a:moveTo>
                  <a:cubicBezTo>
                    <a:pt x="7267" y="1"/>
                    <a:pt x="7192" y="4"/>
                    <a:pt x="7117" y="12"/>
                  </a:cubicBezTo>
                  <a:lnTo>
                    <a:pt x="2065" y="520"/>
                  </a:lnTo>
                  <a:cubicBezTo>
                    <a:pt x="871" y="639"/>
                    <a:pt x="0" y="1708"/>
                    <a:pt x="122" y="2902"/>
                  </a:cubicBezTo>
                  <a:lnTo>
                    <a:pt x="630" y="7953"/>
                  </a:lnTo>
                  <a:cubicBezTo>
                    <a:pt x="742" y="9074"/>
                    <a:pt x="1687" y="9910"/>
                    <a:pt x="2793" y="9910"/>
                  </a:cubicBezTo>
                  <a:cubicBezTo>
                    <a:pt x="2865" y="9910"/>
                    <a:pt x="2938" y="9907"/>
                    <a:pt x="3012" y="9899"/>
                  </a:cubicBezTo>
                  <a:lnTo>
                    <a:pt x="8063" y="9388"/>
                  </a:lnTo>
                  <a:cubicBezTo>
                    <a:pt x="9257" y="9269"/>
                    <a:pt x="10129" y="8204"/>
                    <a:pt x="10006" y="7007"/>
                  </a:cubicBezTo>
                  <a:lnTo>
                    <a:pt x="9499" y="1958"/>
                  </a:lnTo>
                  <a:cubicBezTo>
                    <a:pt x="9387" y="836"/>
                    <a:pt x="8442" y="1"/>
                    <a:pt x="7340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0" name="Google Shape;9710;p37"/>
            <p:cNvSpPr/>
            <p:nvPr/>
          </p:nvSpPr>
          <p:spPr>
            <a:xfrm>
              <a:off x="4024552" y="3639511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41" y="0"/>
                  </a:moveTo>
                  <a:cubicBezTo>
                    <a:pt x="7267" y="0"/>
                    <a:pt x="7192" y="4"/>
                    <a:pt x="7117" y="12"/>
                  </a:cubicBezTo>
                  <a:lnTo>
                    <a:pt x="2066" y="519"/>
                  </a:lnTo>
                  <a:cubicBezTo>
                    <a:pt x="872" y="638"/>
                    <a:pt x="0" y="1707"/>
                    <a:pt x="123" y="2901"/>
                  </a:cubicBezTo>
                  <a:lnTo>
                    <a:pt x="630" y="7953"/>
                  </a:lnTo>
                  <a:cubicBezTo>
                    <a:pt x="742" y="9073"/>
                    <a:pt x="1688" y="9910"/>
                    <a:pt x="2793" y="9910"/>
                  </a:cubicBezTo>
                  <a:cubicBezTo>
                    <a:pt x="2866" y="9910"/>
                    <a:pt x="2939" y="9906"/>
                    <a:pt x="3012" y="9899"/>
                  </a:cubicBezTo>
                  <a:lnTo>
                    <a:pt x="8061" y="9388"/>
                  </a:lnTo>
                  <a:cubicBezTo>
                    <a:pt x="9258" y="9269"/>
                    <a:pt x="10129" y="8203"/>
                    <a:pt x="10007" y="7006"/>
                  </a:cubicBezTo>
                  <a:lnTo>
                    <a:pt x="9499" y="1958"/>
                  </a:lnTo>
                  <a:cubicBezTo>
                    <a:pt x="9387" y="836"/>
                    <a:pt x="8442" y="0"/>
                    <a:pt x="7341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1" name="Google Shape;9711;p37"/>
            <p:cNvSpPr/>
            <p:nvPr/>
          </p:nvSpPr>
          <p:spPr>
            <a:xfrm>
              <a:off x="4238686" y="3618107"/>
              <a:ext cx="184337" cy="178963"/>
            </a:xfrm>
            <a:custGeom>
              <a:avLst/>
              <a:gdLst/>
              <a:ahLst/>
              <a:cxnLst/>
              <a:rect l="l" t="t" r="r" b="b"/>
              <a:pathLst>
                <a:path w="10127" h="9908" extrusionOk="0">
                  <a:moveTo>
                    <a:pt x="7341" y="1"/>
                  </a:moveTo>
                  <a:cubicBezTo>
                    <a:pt x="7267" y="1"/>
                    <a:pt x="7193" y="4"/>
                    <a:pt x="7118" y="12"/>
                  </a:cubicBezTo>
                  <a:lnTo>
                    <a:pt x="2066" y="520"/>
                  </a:lnTo>
                  <a:cubicBezTo>
                    <a:pt x="872" y="639"/>
                    <a:pt x="1" y="1707"/>
                    <a:pt x="120" y="2901"/>
                  </a:cubicBezTo>
                  <a:lnTo>
                    <a:pt x="631" y="7953"/>
                  </a:lnTo>
                  <a:cubicBezTo>
                    <a:pt x="742" y="9072"/>
                    <a:pt x="1685" y="9907"/>
                    <a:pt x="2786" y="9907"/>
                  </a:cubicBezTo>
                  <a:cubicBezTo>
                    <a:pt x="2860" y="9907"/>
                    <a:pt x="2934" y="9904"/>
                    <a:pt x="3009" y="9896"/>
                  </a:cubicBezTo>
                  <a:lnTo>
                    <a:pt x="8061" y="9388"/>
                  </a:lnTo>
                  <a:cubicBezTo>
                    <a:pt x="9255" y="9269"/>
                    <a:pt x="10126" y="8204"/>
                    <a:pt x="10007" y="7007"/>
                  </a:cubicBezTo>
                  <a:lnTo>
                    <a:pt x="9499" y="1955"/>
                  </a:lnTo>
                  <a:cubicBezTo>
                    <a:pt x="9385" y="836"/>
                    <a:pt x="8442" y="1"/>
                    <a:pt x="7341" y="1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2" name="Google Shape;9712;p37"/>
            <p:cNvSpPr/>
            <p:nvPr/>
          </p:nvSpPr>
          <p:spPr>
            <a:xfrm>
              <a:off x="3847769" y="3695885"/>
              <a:ext cx="108633" cy="107056"/>
            </a:xfrm>
            <a:custGeom>
              <a:avLst/>
              <a:gdLst/>
              <a:ahLst/>
              <a:cxnLst/>
              <a:rect l="l" t="t" r="r" b="b"/>
              <a:pathLst>
                <a:path w="5968" h="5927" extrusionOk="0">
                  <a:moveTo>
                    <a:pt x="4792" y="197"/>
                  </a:moveTo>
                  <a:cubicBezTo>
                    <a:pt x="4796" y="197"/>
                    <a:pt x="4801" y="198"/>
                    <a:pt x="4805" y="200"/>
                  </a:cubicBezTo>
                  <a:cubicBezTo>
                    <a:pt x="4830" y="212"/>
                    <a:pt x="4830" y="212"/>
                    <a:pt x="4817" y="234"/>
                  </a:cubicBezTo>
                  <a:cubicBezTo>
                    <a:pt x="4813" y="243"/>
                    <a:pt x="4805" y="247"/>
                    <a:pt x="4796" y="247"/>
                  </a:cubicBezTo>
                  <a:cubicBezTo>
                    <a:pt x="4792" y="247"/>
                    <a:pt x="4787" y="246"/>
                    <a:pt x="4783" y="244"/>
                  </a:cubicBezTo>
                  <a:lnTo>
                    <a:pt x="4770" y="209"/>
                  </a:lnTo>
                  <a:cubicBezTo>
                    <a:pt x="4775" y="201"/>
                    <a:pt x="4783" y="197"/>
                    <a:pt x="4792" y="197"/>
                  </a:cubicBezTo>
                  <a:close/>
                  <a:moveTo>
                    <a:pt x="2931" y="313"/>
                  </a:moveTo>
                  <a:cubicBezTo>
                    <a:pt x="2934" y="338"/>
                    <a:pt x="2937" y="363"/>
                    <a:pt x="2915" y="363"/>
                  </a:cubicBezTo>
                  <a:lnTo>
                    <a:pt x="2893" y="366"/>
                  </a:lnTo>
                  <a:cubicBezTo>
                    <a:pt x="2893" y="347"/>
                    <a:pt x="2900" y="328"/>
                    <a:pt x="2912" y="313"/>
                  </a:cubicBezTo>
                  <a:close/>
                  <a:moveTo>
                    <a:pt x="5090" y="347"/>
                  </a:moveTo>
                  <a:lnTo>
                    <a:pt x="5109" y="366"/>
                  </a:lnTo>
                  <a:cubicBezTo>
                    <a:pt x="5097" y="380"/>
                    <a:pt x="5086" y="394"/>
                    <a:pt x="5072" y="394"/>
                  </a:cubicBezTo>
                  <a:cubicBezTo>
                    <a:pt x="5067" y="394"/>
                    <a:pt x="5061" y="392"/>
                    <a:pt x="5056" y="388"/>
                  </a:cubicBezTo>
                  <a:lnTo>
                    <a:pt x="5052" y="353"/>
                  </a:lnTo>
                  <a:lnTo>
                    <a:pt x="5090" y="347"/>
                  </a:lnTo>
                  <a:close/>
                  <a:moveTo>
                    <a:pt x="2078" y="416"/>
                  </a:moveTo>
                  <a:cubicBezTo>
                    <a:pt x="2091" y="416"/>
                    <a:pt x="2092" y="421"/>
                    <a:pt x="2094" y="438"/>
                  </a:cubicBezTo>
                  <a:cubicBezTo>
                    <a:pt x="2094" y="463"/>
                    <a:pt x="2053" y="469"/>
                    <a:pt x="2032" y="469"/>
                  </a:cubicBezTo>
                  <a:cubicBezTo>
                    <a:pt x="2013" y="454"/>
                    <a:pt x="2022" y="419"/>
                    <a:pt x="2047" y="419"/>
                  </a:cubicBezTo>
                  <a:cubicBezTo>
                    <a:pt x="2062" y="417"/>
                    <a:pt x="2072" y="416"/>
                    <a:pt x="2078" y="416"/>
                  </a:cubicBezTo>
                  <a:close/>
                  <a:moveTo>
                    <a:pt x="5100" y="598"/>
                  </a:moveTo>
                  <a:cubicBezTo>
                    <a:pt x="5134" y="598"/>
                    <a:pt x="5150" y="617"/>
                    <a:pt x="5131" y="632"/>
                  </a:cubicBezTo>
                  <a:cubicBezTo>
                    <a:pt x="5121" y="640"/>
                    <a:pt x="5117" y="644"/>
                    <a:pt x="5112" y="644"/>
                  </a:cubicBezTo>
                  <a:cubicBezTo>
                    <a:pt x="5108" y="644"/>
                    <a:pt x="5104" y="640"/>
                    <a:pt x="5096" y="632"/>
                  </a:cubicBezTo>
                  <a:cubicBezTo>
                    <a:pt x="5065" y="598"/>
                    <a:pt x="5065" y="598"/>
                    <a:pt x="5100" y="598"/>
                  </a:cubicBezTo>
                  <a:close/>
                  <a:moveTo>
                    <a:pt x="5092" y="754"/>
                  </a:moveTo>
                  <a:cubicBezTo>
                    <a:pt x="5088" y="757"/>
                    <a:pt x="5083" y="760"/>
                    <a:pt x="5078" y="764"/>
                  </a:cubicBezTo>
                  <a:cubicBezTo>
                    <a:pt x="5077" y="767"/>
                    <a:pt x="5076" y="769"/>
                    <a:pt x="5076" y="772"/>
                  </a:cubicBezTo>
                  <a:lnTo>
                    <a:pt x="5076" y="772"/>
                  </a:lnTo>
                  <a:cubicBezTo>
                    <a:pt x="5079" y="767"/>
                    <a:pt x="5084" y="761"/>
                    <a:pt x="5092" y="754"/>
                  </a:cubicBezTo>
                  <a:close/>
                  <a:moveTo>
                    <a:pt x="5206" y="723"/>
                  </a:moveTo>
                  <a:lnTo>
                    <a:pt x="5219" y="742"/>
                  </a:lnTo>
                  <a:cubicBezTo>
                    <a:pt x="5234" y="761"/>
                    <a:pt x="5234" y="761"/>
                    <a:pt x="5212" y="776"/>
                  </a:cubicBezTo>
                  <a:lnTo>
                    <a:pt x="5200" y="758"/>
                  </a:lnTo>
                  <a:lnTo>
                    <a:pt x="5206" y="723"/>
                  </a:lnTo>
                  <a:close/>
                  <a:moveTo>
                    <a:pt x="5076" y="772"/>
                  </a:moveTo>
                  <a:cubicBezTo>
                    <a:pt x="5071" y="778"/>
                    <a:pt x="5070" y="782"/>
                    <a:pt x="5071" y="782"/>
                  </a:cubicBezTo>
                  <a:cubicBezTo>
                    <a:pt x="5072" y="782"/>
                    <a:pt x="5074" y="779"/>
                    <a:pt x="5076" y="772"/>
                  </a:cubicBezTo>
                  <a:close/>
                  <a:moveTo>
                    <a:pt x="590" y="845"/>
                  </a:moveTo>
                  <a:cubicBezTo>
                    <a:pt x="609" y="864"/>
                    <a:pt x="624" y="880"/>
                    <a:pt x="612" y="899"/>
                  </a:cubicBezTo>
                  <a:lnTo>
                    <a:pt x="577" y="899"/>
                  </a:lnTo>
                  <a:lnTo>
                    <a:pt x="574" y="864"/>
                  </a:lnTo>
                  <a:lnTo>
                    <a:pt x="590" y="845"/>
                  </a:lnTo>
                  <a:close/>
                  <a:moveTo>
                    <a:pt x="5262" y="905"/>
                  </a:moveTo>
                  <a:lnTo>
                    <a:pt x="5262" y="905"/>
                  </a:lnTo>
                  <a:cubicBezTo>
                    <a:pt x="5266" y="914"/>
                    <a:pt x="5272" y="917"/>
                    <a:pt x="5276" y="917"/>
                  </a:cubicBezTo>
                  <a:cubicBezTo>
                    <a:pt x="5281" y="917"/>
                    <a:pt x="5281" y="911"/>
                    <a:pt x="5262" y="905"/>
                  </a:cubicBezTo>
                  <a:close/>
                  <a:moveTo>
                    <a:pt x="5328" y="924"/>
                  </a:moveTo>
                  <a:lnTo>
                    <a:pt x="5338" y="946"/>
                  </a:lnTo>
                  <a:cubicBezTo>
                    <a:pt x="5347" y="968"/>
                    <a:pt x="5347" y="968"/>
                    <a:pt x="5325" y="977"/>
                  </a:cubicBezTo>
                  <a:lnTo>
                    <a:pt x="5316" y="955"/>
                  </a:lnTo>
                  <a:lnTo>
                    <a:pt x="5328" y="924"/>
                  </a:lnTo>
                  <a:close/>
                  <a:moveTo>
                    <a:pt x="270" y="1008"/>
                  </a:moveTo>
                  <a:cubicBezTo>
                    <a:pt x="292" y="1021"/>
                    <a:pt x="314" y="1037"/>
                    <a:pt x="299" y="1059"/>
                  </a:cubicBezTo>
                  <a:lnTo>
                    <a:pt x="286" y="1080"/>
                  </a:lnTo>
                  <a:cubicBezTo>
                    <a:pt x="270" y="1068"/>
                    <a:pt x="261" y="1049"/>
                    <a:pt x="258" y="1030"/>
                  </a:cubicBezTo>
                  <a:lnTo>
                    <a:pt x="270" y="1008"/>
                  </a:lnTo>
                  <a:close/>
                  <a:moveTo>
                    <a:pt x="5460" y="1131"/>
                  </a:moveTo>
                  <a:lnTo>
                    <a:pt x="5466" y="1153"/>
                  </a:lnTo>
                  <a:cubicBezTo>
                    <a:pt x="5469" y="1165"/>
                    <a:pt x="5460" y="1181"/>
                    <a:pt x="5447" y="1184"/>
                  </a:cubicBezTo>
                  <a:cubicBezTo>
                    <a:pt x="5446" y="1184"/>
                    <a:pt x="5444" y="1184"/>
                    <a:pt x="5442" y="1184"/>
                  </a:cubicBezTo>
                  <a:cubicBezTo>
                    <a:pt x="5431" y="1184"/>
                    <a:pt x="5419" y="1176"/>
                    <a:pt x="5416" y="1165"/>
                  </a:cubicBezTo>
                  <a:cubicBezTo>
                    <a:pt x="5425" y="1149"/>
                    <a:pt x="5441" y="1137"/>
                    <a:pt x="5460" y="1131"/>
                  </a:cubicBezTo>
                  <a:close/>
                  <a:moveTo>
                    <a:pt x="274" y="1469"/>
                  </a:moveTo>
                  <a:cubicBezTo>
                    <a:pt x="278" y="1469"/>
                    <a:pt x="284" y="1470"/>
                    <a:pt x="292" y="1472"/>
                  </a:cubicBezTo>
                  <a:cubicBezTo>
                    <a:pt x="308" y="1478"/>
                    <a:pt x="324" y="1491"/>
                    <a:pt x="333" y="1507"/>
                  </a:cubicBezTo>
                  <a:cubicBezTo>
                    <a:pt x="332" y="1512"/>
                    <a:pt x="329" y="1514"/>
                    <a:pt x="324" y="1514"/>
                  </a:cubicBezTo>
                  <a:cubicBezTo>
                    <a:pt x="309" y="1514"/>
                    <a:pt x="280" y="1496"/>
                    <a:pt x="261" y="1491"/>
                  </a:cubicBezTo>
                  <a:cubicBezTo>
                    <a:pt x="265" y="1474"/>
                    <a:pt x="266" y="1469"/>
                    <a:pt x="274" y="1469"/>
                  </a:cubicBezTo>
                  <a:close/>
                  <a:moveTo>
                    <a:pt x="5535" y="2002"/>
                  </a:moveTo>
                  <a:cubicBezTo>
                    <a:pt x="5563" y="2021"/>
                    <a:pt x="5592" y="2039"/>
                    <a:pt x="5566" y="2043"/>
                  </a:cubicBezTo>
                  <a:cubicBezTo>
                    <a:pt x="5548" y="2043"/>
                    <a:pt x="5529" y="2036"/>
                    <a:pt x="5513" y="2027"/>
                  </a:cubicBezTo>
                  <a:cubicBezTo>
                    <a:pt x="5513" y="2027"/>
                    <a:pt x="5485" y="2008"/>
                    <a:pt x="5510" y="2005"/>
                  </a:cubicBezTo>
                  <a:lnTo>
                    <a:pt x="5535" y="2002"/>
                  </a:lnTo>
                  <a:close/>
                  <a:moveTo>
                    <a:pt x="292" y="2010"/>
                  </a:moveTo>
                  <a:cubicBezTo>
                    <a:pt x="308" y="2010"/>
                    <a:pt x="321" y="2014"/>
                    <a:pt x="324" y="2027"/>
                  </a:cubicBezTo>
                  <a:lnTo>
                    <a:pt x="299" y="2052"/>
                  </a:lnTo>
                  <a:lnTo>
                    <a:pt x="273" y="2033"/>
                  </a:lnTo>
                  <a:lnTo>
                    <a:pt x="270" y="2011"/>
                  </a:lnTo>
                  <a:cubicBezTo>
                    <a:pt x="278" y="2010"/>
                    <a:pt x="285" y="2010"/>
                    <a:pt x="292" y="2010"/>
                  </a:cubicBezTo>
                  <a:close/>
                  <a:moveTo>
                    <a:pt x="5676" y="2700"/>
                  </a:moveTo>
                  <a:cubicBezTo>
                    <a:pt x="5693" y="2700"/>
                    <a:pt x="5714" y="2709"/>
                    <a:pt x="5729" y="2729"/>
                  </a:cubicBezTo>
                  <a:cubicBezTo>
                    <a:pt x="5733" y="2751"/>
                    <a:pt x="5733" y="2751"/>
                    <a:pt x="5707" y="2754"/>
                  </a:cubicBezTo>
                  <a:cubicBezTo>
                    <a:pt x="5705" y="2754"/>
                    <a:pt x="5703" y="2754"/>
                    <a:pt x="5701" y="2754"/>
                  </a:cubicBezTo>
                  <a:cubicBezTo>
                    <a:pt x="5678" y="2754"/>
                    <a:pt x="5657" y="2739"/>
                    <a:pt x="5651" y="2716"/>
                  </a:cubicBezTo>
                  <a:cubicBezTo>
                    <a:pt x="5651" y="2706"/>
                    <a:pt x="5662" y="2700"/>
                    <a:pt x="5676" y="2700"/>
                  </a:cubicBezTo>
                  <a:close/>
                  <a:moveTo>
                    <a:pt x="367" y="3385"/>
                  </a:moveTo>
                  <a:cubicBezTo>
                    <a:pt x="383" y="3385"/>
                    <a:pt x="397" y="3389"/>
                    <a:pt x="399" y="3403"/>
                  </a:cubicBezTo>
                  <a:lnTo>
                    <a:pt x="374" y="3428"/>
                  </a:lnTo>
                  <a:lnTo>
                    <a:pt x="349" y="3409"/>
                  </a:lnTo>
                  <a:lnTo>
                    <a:pt x="346" y="3387"/>
                  </a:lnTo>
                  <a:cubicBezTo>
                    <a:pt x="353" y="3386"/>
                    <a:pt x="360" y="3385"/>
                    <a:pt x="367" y="3385"/>
                  </a:cubicBezTo>
                  <a:close/>
                  <a:moveTo>
                    <a:pt x="399" y="3533"/>
                  </a:moveTo>
                  <a:cubicBezTo>
                    <a:pt x="408" y="3533"/>
                    <a:pt x="409" y="3537"/>
                    <a:pt x="411" y="3553"/>
                  </a:cubicBezTo>
                  <a:cubicBezTo>
                    <a:pt x="399" y="3566"/>
                    <a:pt x="383" y="3575"/>
                    <a:pt x="364" y="3578"/>
                  </a:cubicBezTo>
                  <a:cubicBezTo>
                    <a:pt x="363" y="3578"/>
                    <a:pt x="361" y="3578"/>
                    <a:pt x="360" y="3578"/>
                  </a:cubicBezTo>
                  <a:cubicBezTo>
                    <a:pt x="339" y="3578"/>
                    <a:pt x="339" y="3558"/>
                    <a:pt x="383" y="3534"/>
                  </a:cubicBezTo>
                  <a:cubicBezTo>
                    <a:pt x="390" y="3533"/>
                    <a:pt x="395" y="3533"/>
                    <a:pt x="399" y="3533"/>
                  </a:cubicBezTo>
                  <a:close/>
                  <a:moveTo>
                    <a:pt x="211" y="3583"/>
                  </a:moveTo>
                  <a:cubicBezTo>
                    <a:pt x="211" y="3583"/>
                    <a:pt x="211" y="3586"/>
                    <a:pt x="211" y="3591"/>
                  </a:cubicBezTo>
                  <a:cubicBezTo>
                    <a:pt x="211" y="3591"/>
                    <a:pt x="211" y="3591"/>
                    <a:pt x="212" y="3591"/>
                  </a:cubicBezTo>
                  <a:lnTo>
                    <a:pt x="212" y="3591"/>
                  </a:lnTo>
                  <a:cubicBezTo>
                    <a:pt x="211" y="3586"/>
                    <a:pt x="211" y="3583"/>
                    <a:pt x="211" y="3583"/>
                  </a:cubicBezTo>
                  <a:close/>
                  <a:moveTo>
                    <a:pt x="472" y="3888"/>
                  </a:moveTo>
                  <a:cubicBezTo>
                    <a:pt x="490" y="3888"/>
                    <a:pt x="471" y="3909"/>
                    <a:pt x="471" y="3929"/>
                  </a:cubicBezTo>
                  <a:cubicBezTo>
                    <a:pt x="461" y="3940"/>
                    <a:pt x="456" y="3946"/>
                    <a:pt x="453" y="3946"/>
                  </a:cubicBezTo>
                  <a:cubicBezTo>
                    <a:pt x="448" y="3946"/>
                    <a:pt x="448" y="3935"/>
                    <a:pt x="446" y="3910"/>
                  </a:cubicBezTo>
                  <a:cubicBezTo>
                    <a:pt x="443" y="3888"/>
                    <a:pt x="468" y="3888"/>
                    <a:pt x="468" y="3888"/>
                  </a:cubicBezTo>
                  <a:cubicBezTo>
                    <a:pt x="469" y="3888"/>
                    <a:pt x="471" y="3888"/>
                    <a:pt x="472" y="3888"/>
                  </a:cubicBezTo>
                  <a:close/>
                  <a:moveTo>
                    <a:pt x="982" y="3967"/>
                  </a:moveTo>
                  <a:cubicBezTo>
                    <a:pt x="957" y="3970"/>
                    <a:pt x="957" y="3970"/>
                    <a:pt x="960" y="3989"/>
                  </a:cubicBezTo>
                  <a:cubicBezTo>
                    <a:pt x="972" y="4001"/>
                    <a:pt x="991" y="4007"/>
                    <a:pt x="1010" y="4007"/>
                  </a:cubicBezTo>
                  <a:cubicBezTo>
                    <a:pt x="1035" y="4004"/>
                    <a:pt x="1035" y="3982"/>
                    <a:pt x="982" y="3967"/>
                  </a:cubicBezTo>
                  <a:close/>
                  <a:moveTo>
                    <a:pt x="154" y="4067"/>
                  </a:moveTo>
                  <a:cubicBezTo>
                    <a:pt x="129" y="4067"/>
                    <a:pt x="129" y="4067"/>
                    <a:pt x="132" y="4089"/>
                  </a:cubicBezTo>
                  <a:cubicBezTo>
                    <a:pt x="134" y="4112"/>
                    <a:pt x="135" y="4122"/>
                    <a:pt x="140" y="4122"/>
                  </a:cubicBezTo>
                  <a:cubicBezTo>
                    <a:pt x="143" y="4122"/>
                    <a:pt x="148" y="4117"/>
                    <a:pt x="157" y="4108"/>
                  </a:cubicBezTo>
                  <a:cubicBezTo>
                    <a:pt x="157" y="4086"/>
                    <a:pt x="154" y="4067"/>
                    <a:pt x="154" y="4067"/>
                  </a:cubicBezTo>
                  <a:close/>
                  <a:moveTo>
                    <a:pt x="505" y="4267"/>
                  </a:moveTo>
                  <a:cubicBezTo>
                    <a:pt x="512" y="4267"/>
                    <a:pt x="528" y="4269"/>
                    <a:pt x="530" y="4286"/>
                  </a:cubicBezTo>
                  <a:cubicBezTo>
                    <a:pt x="527" y="4302"/>
                    <a:pt x="521" y="4318"/>
                    <a:pt x="508" y="4330"/>
                  </a:cubicBezTo>
                  <a:cubicBezTo>
                    <a:pt x="507" y="4331"/>
                    <a:pt x="505" y="4331"/>
                    <a:pt x="504" y="4331"/>
                  </a:cubicBezTo>
                  <a:cubicBezTo>
                    <a:pt x="493" y="4331"/>
                    <a:pt x="483" y="4322"/>
                    <a:pt x="480" y="4311"/>
                  </a:cubicBezTo>
                  <a:cubicBezTo>
                    <a:pt x="480" y="4289"/>
                    <a:pt x="477" y="4271"/>
                    <a:pt x="502" y="4268"/>
                  </a:cubicBezTo>
                  <a:cubicBezTo>
                    <a:pt x="502" y="4268"/>
                    <a:pt x="503" y="4267"/>
                    <a:pt x="505" y="4267"/>
                  </a:cubicBezTo>
                  <a:close/>
                  <a:moveTo>
                    <a:pt x="364" y="4427"/>
                  </a:moveTo>
                  <a:cubicBezTo>
                    <a:pt x="364" y="4427"/>
                    <a:pt x="339" y="4430"/>
                    <a:pt x="342" y="4452"/>
                  </a:cubicBezTo>
                  <a:lnTo>
                    <a:pt x="346" y="4474"/>
                  </a:lnTo>
                  <a:cubicBezTo>
                    <a:pt x="361" y="4468"/>
                    <a:pt x="380" y="4462"/>
                    <a:pt x="393" y="4446"/>
                  </a:cubicBezTo>
                  <a:cubicBezTo>
                    <a:pt x="389" y="4427"/>
                    <a:pt x="364" y="4427"/>
                    <a:pt x="364" y="4427"/>
                  </a:cubicBezTo>
                  <a:close/>
                  <a:moveTo>
                    <a:pt x="468" y="4666"/>
                  </a:moveTo>
                  <a:lnTo>
                    <a:pt x="471" y="4691"/>
                  </a:lnTo>
                  <a:lnTo>
                    <a:pt x="452" y="4719"/>
                  </a:lnTo>
                  <a:cubicBezTo>
                    <a:pt x="449" y="4709"/>
                    <a:pt x="449" y="4703"/>
                    <a:pt x="446" y="4694"/>
                  </a:cubicBezTo>
                  <a:cubicBezTo>
                    <a:pt x="443" y="4669"/>
                    <a:pt x="443" y="4669"/>
                    <a:pt x="468" y="4666"/>
                  </a:cubicBezTo>
                  <a:close/>
                  <a:moveTo>
                    <a:pt x="532" y="4868"/>
                  </a:moveTo>
                  <a:cubicBezTo>
                    <a:pt x="536" y="4868"/>
                    <a:pt x="541" y="4869"/>
                    <a:pt x="546" y="4869"/>
                  </a:cubicBezTo>
                  <a:lnTo>
                    <a:pt x="562" y="4916"/>
                  </a:lnTo>
                  <a:cubicBezTo>
                    <a:pt x="549" y="4921"/>
                    <a:pt x="536" y="4926"/>
                    <a:pt x="526" y="4926"/>
                  </a:cubicBezTo>
                  <a:cubicBezTo>
                    <a:pt x="517" y="4926"/>
                    <a:pt x="510" y="4922"/>
                    <a:pt x="505" y="4910"/>
                  </a:cubicBezTo>
                  <a:cubicBezTo>
                    <a:pt x="477" y="4896"/>
                    <a:pt x="487" y="4868"/>
                    <a:pt x="532" y="4868"/>
                  </a:cubicBezTo>
                  <a:close/>
                  <a:moveTo>
                    <a:pt x="731" y="4988"/>
                  </a:moveTo>
                  <a:cubicBezTo>
                    <a:pt x="740" y="5010"/>
                    <a:pt x="775" y="5017"/>
                    <a:pt x="753" y="5029"/>
                  </a:cubicBezTo>
                  <a:cubicBezTo>
                    <a:pt x="756" y="5033"/>
                    <a:pt x="756" y="5034"/>
                    <a:pt x="753" y="5034"/>
                  </a:cubicBezTo>
                  <a:cubicBezTo>
                    <a:pt x="745" y="5034"/>
                    <a:pt x="716" y="5018"/>
                    <a:pt x="709" y="5001"/>
                  </a:cubicBezTo>
                  <a:lnTo>
                    <a:pt x="731" y="4988"/>
                  </a:lnTo>
                  <a:close/>
                  <a:moveTo>
                    <a:pt x="4200" y="5111"/>
                  </a:moveTo>
                  <a:cubicBezTo>
                    <a:pt x="4178" y="5114"/>
                    <a:pt x="4181" y="5139"/>
                    <a:pt x="4184" y="5164"/>
                  </a:cubicBezTo>
                  <a:lnTo>
                    <a:pt x="4203" y="5161"/>
                  </a:lnTo>
                  <a:cubicBezTo>
                    <a:pt x="4216" y="5145"/>
                    <a:pt x="4222" y="5129"/>
                    <a:pt x="4222" y="5111"/>
                  </a:cubicBezTo>
                  <a:close/>
                  <a:moveTo>
                    <a:pt x="618" y="5286"/>
                  </a:moveTo>
                  <a:lnTo>
                    <a:pt x="599" y="5299"/>
                  </a:lnTo>
                  <a:lnTo>
                    <a:pt x="577" y="5314"/>
                  </a:lnTo>
                  <a:lnTo>
                    <a:pt x="577" y="5314"/>
                  </a:lnTo>
                  <a:lnTo>
                    <a:pt x="618" y="5286"/>
                  </a:lnTo>
                  <a:close/>
                  <a:moveTo>
                    <a:pt x="968" y="5377"/>
                  </a:moveTo>
                  <a:cubicBezTo>
                    <a:pt x="972" y="5377"/>
                    <a:pt x="977" y="5379"/>
                    <a:pt x="982" y="5383"/>
                  </a:cubicBezTo>
                  <a:lnTo>
                    <a:pt x="997" y="5399"/>
                  </a:lnTo>
                  <a:cubicBezTo>
                    <a:pt x="985" y="5411"/>
                    <a:pt x="966" y="5421"/>
                    <a:pt x="947" y="5424"/>
                  </a:cubicBezTo>
                  <a:lnTo>
                    <a:pt x="932" y="5405"/>
                  </a:lnTo>
                  <a:cubicBezTo>
                    <a:pt x="943" y="5391"/>
                    <a:pt x="955" y="5377"/>
                    <a:pt x="968" y="5377"/>
                  </a:cubicBezTo>
                  <a:close/>
                  <a:moveTo>
                    <a:pt x="4194" y="5493"/>
                  </a:moveTo>
                  <a:lnTo>
                    <a:pt x="4216" y="5515"/>
                  </a:lnTo>
                  <a:cubicBezTo>
                    <a:pt x="4219" y="5540"/>
                    <a:pt x="4197" y="5543"/>
                    <a:pt x="4178" y="5543"/>
                  </a:cubicBezTo>
                  <a:cubicBezTo>
                    <a:pt x="4172" y="5544"/>
                    <a:pt x="4168" y="5544"/>
                    <a:pt x="4165" y="5544"/>
                  </a:cubicBezTo>
                  <a:cubicBezTo>
                    <a:pt x="4156" y="5544"/>
                    <a:pt x="4155" y="5540"/>
                    <a:pt x="4153" y="5521"/>
                  </a:cubicBezTo>
                  <a:cubicBezTo>
                    <a:pt x="4153" y="5521"/>
                    <a:pt x="4172" y="5493"/>
                    <a:pt x="4194" y="5493"/>
                  </a:cubicBezTo>
                  <a:close/>
                  <a:moveTo>
                    <a:pt x="3915" y="5468"/>
                  </a:moveTo>
                  <a:cubicBezTo>
                    <a:pt x="3940" y="5468"/>
                    <a:pt x="3959" y="5490"/>
                    <a:pt x="3962" y="5515"/>
                  </a:cubicBezTo>
                  <a:cubicBezTo>
                    <a:pt x="3987" y="5562"/>
                    <a:pt x="3987" y="5562"/>
                    <a:pt x="3943" y="5565"/>
                  </a:cubicBezTo>
                  <a:cubicBezTo>
                    <a:pt x="3938" y="5566"/>
                    <a:pt x="3933" y="5566"/>
                    <a:pt x="3928" y="5566"/>
                  </a:cubicBezTo>
                  <a:cubicBezTo>
                    <a:pt x="3914" y="5566"/>
                    <a:pt x="3902" y="5562"/>
                    <a:pt x="3899" y="5543"/>
                  </a:cubicBezTo>
                  <a:lnTo>
                    <a:pt x="3921" y="5543"/>
                  </a:lnTo>
                  <a:cubicBezTo>
                    <a:pt x="3922" y="5550"/>
                    <a:pt x="3924" y="5553"/>
                    <a:pt x="3926" y="5553"/>
                  </a:cubicBezTo>
                  <a:cubicBezTo>
                    <a:pt x="3931" y="5553"/>
                    <a:pt x="3936" y="5534"/>
                    <a:pt x="3918" y="5518"/>
                  </a:cubicBezTo>
                  <a:lnTo>
                    <a:pt x="3915" y="5468"/>
                  </a:lnTo>
                  <a:close/>
                  <a:moveTo>
                    <a:pt x="2613" y="5511"/>
                  </a:moveTo>
                  <a:cubicBezTo>
                    <a:pt x="2604" y="5511"/>
                    <a:pt x="2591" y="5513"/>
                    <a:pt x="2577" y="5515"/>
                  </a:cubicBezTo>
                  <a:cubicBezTo>
                    <a:pt x="2558" y="5515"/>
                    <a:pt x="2539" y="5543"/>
                    <a:pt x="2539" y="5543"/>
                  </a:cubicBezTo>
                  <a:cubicBezTo>
                    <a:pt x="2539" y="5563"/>
                    <a:pt x="2553" y="5565"/>
                    <a:pt x="2570" y="5565"/>
                  </a:cubicBezTo>
                  <a:cubicBezTo>
                    <a:pt x="2574" y="5565"/>
                    <a:pt x="2579" y="5565"/>
                    <a:pt x="2583" y="5565"/>
                  </a:cubicBezTo>
                  <a:cubicBezTo>
                    <a:pt x="2594" y="5570"/>
                    <a:pt x="2603" y="5571"/>
                    <a:pt x="2611" y="5571"/>
                  </a:cubicBezTo>
                  <a:cubicBezTo>
                    <a:pt x="2635" y="5571"/>
                    <a:pt x="2645" y="5553"/>
                    <a:pt x="2643" y="5534"/>
                  </a:cubicBezTo>
                  <a:cubicBezTo>
                    <a:pt x="2643" y="5517"/>
                    <a:pt x="2633" y="5511"/>
                    <a:pt x="2613" y="5511"/>
                  </a:cubicBezTo>
                  <a:close/>
                  <a:moveTo>
                    <a:pt x="4775" y="5453"/>
                  </a:moveTo>
                  <a:cubicBezTo>
                    <a:pt x="4778" y="5453"/>
                    <a:pt x="4780" y="5465"/>
                    <a:pt x="4786" y="5490"/>
                  </a:cubicBezTo>
                  <a:cubicBezTo>
                    <a:pt x="4792" y="5512"/>
                    <a:pt x="4799" y="5537"/>
                    <a:pt x="4774" y="5543"/>
                  </a:cubicBezTo>
                  <a:cubicBezTo>
                    <a:pt x="4760" y="5563"/>
                    <a:pt x="4750" y="5572"/>
                    <a:pt x="4744" y="5572"/>
                  </a:cubicBezTo>
                  <a:cubicBezTo>
                    <a:pt x="4732" y="5572"/>
                    <a:pt x="4737" y="5536"/>
                    <a:pt x="4764" y="5496"/>
                  </a:cubicBezTo>
                  <a:cubicBezTo>
                    <a:pt x="4771" y="5467"/>
                    <a:pt x="4773" y="5453"/>
                    <a:pt x="4775" y="5453"/>
                  </a:cubicBezTo>
                  <a:close/>
                  <a:moveTo>
                    <a:pt x="2771" y="5546"/>
                  </a:moveTo>
                  <a:cubicBezTo>
                    <a:pt x="2774" y="5571"/>
                    <a:pt x="2733" y="5599"/>
                    <a:pt x="2715" y="5603"/>
                  </a:cubicBezTo>
                  <a:cubicBezTo>
                    <a:pt x="2713" y="5603"/>
                    <a:pt x="2712" y="5603"/>
                    <a:pt x="2711" y="5603"/>
                  </a:cubicBezTo>
                  <a:cubicBezTo>
                    <a:pt x="2693" y="5603"/>
                    <a:pt x="2692" y="5579"/>
                    <a:pt x="2730" y="5549"/>
                  </a:cubicBezTo>
                  <a:lnTo>
                    <a:pt x="2771" y="5546"/>
                  </a:lnTo>
                  <a:close/>
                  <a:moveTo>
                    <a:pt x="1107" y="5568"/>
                  </a:moveTo>
                  <a:cubicBezTo>
                    <a:pt x="1129" y="5581"/>
                    <a:pt x="1095" y="5590"/>
                    <a:pt x="1047" y="5618"/>
                  </a:cubicBezTo>
                  <a:cubicBezTo>
                    <a:pt x="991" y="5615"/>
                    <a:pt x="991" y="5612"/>
                    <a:pt x="1038" y="5584"/>
                  </a:cubicBezTo>
                  <a:lnTo>
                    <a:pt x="1107" y="5568"/>
                  </a:lnTo>
                  <a:close/>
                  <a:moveTo>
                    <a:pt x="3890" y="5671"/>
                  </a:moveTo>
                  <a:lnTo>
                    <a:pt x="3871" y="5675"/>
                  </a:lnTo>
                  <a:cubicBezTo>
                    <a:pt x="3871" y="5693"/>
                    <a:pt x="3871" y="5698"/>
                    <a:pt x="3880" y="5698"/>
                  </a:cubicBezTo>
                  <a:cubicBezTo>
                    <a:pt x="3883" y="5698"/>
                    <a:pt x="3887" y="5697"/>
                    <a:pt x="3893" y="5697"/>
                  </a:cubicBezTo>
                  <a:lnTo>
                    <a:pt x="3915" y="5697"/>
                  </a:lnTo>
                  <a:lnTo>
                    <a:pt x="3890" y="5671"/>
                  </a:lnTo>
                  <a:close/>
                  <a:moveTo>
                    <a:pt x="1621" y="5643"/>
                  </a:moveTo>
                  <a:cubicBezTo>
                    <a:pt x="1643" y="5650"/>
                    <a:pt x="1665" y="5650"/>
                    <a:pt x="1665" y="5650"/>
                  </a:cubicBezTo>
                  <a:cubicBezTo>
                    <a:pt x="1665" y="5650"/>
                    <a:pt x="1640" y="5675"/>
                    <a:pt x="1612" y="5693"/>
                  </a:cubicBezTo>
                  <a:cubicBezTo>
                    <a:pt x="1581" y="5731"/>
                    <a:pt x="1566" y="5748"/>
                    <a:pt x="1560" y="5748"/>
                  </a:cubicBezTo>
                  <a:cubicBezTo>
                    <a:pt x="1555" y="5748"/>
                    <a:pt x="1557" y="5735"/>
                    <a:pt x="1561" y="5712"/>
                  </a:cubicBezTo>
                  <a:cubicBezTo>
                    <a:pt x="1565" y="5681"/>
                    <a:pt x="1587" y="5653"/>
                    <a:pt x="1621" y="5643"/>
                  </a:cubicBezTo>
                  <a:close/>
                  <a:moveTo>
                    <a:pt x="1702" y="5753"/>
                  </a:moveTo>
                  <a:lnTo>
                    <a:pt x="1724" y="5781"/>
                  </a:lnTo>
                  <a:cubicBezTo>
                    <a:pt x="1724" y="5801"/>
                    <a:pt x="1708" y="5803"/>
                    <a:pt x="1689" y="5803"/>
                  </a:cubicBezTo>
                  <a:cubicBezTo>
                    <a:pt x="1684" y="5803"/>
                    <a:pt x="1679" y="5803"/>
                    <a:pt x="1674" y="5803"/>
                  </a:cubicBezTo>
                  <a:lnTo>
                    <a:pt x="1677" y="5778"/>
                  </a:lnTo>
                  <a:lnTo>
                    <a:pt x="1702" y="5753"/>
                  </a:lnTo>
                  <a:close/>
                  <a:moveTo>
                    <a:pt x="4196" y="0"/>
                  </a:moveTo>
                  <a:cubicBezTo>
                    <a:pt x="4161" y="0"/>
                    <a:pt x="4101" y="23"/>
                    <a:pt x="4087" y="56"/>
                  </a:cubicBezTo>
                  <a:cubicBezTo>
                    <a:pt x="4073" y="85"/>
                    <a:pt x="4068" y="97"/>
                    <a:pt x="4065" y="97"/>
                  </a:cubicBezTo>
                  <a:cubicBezTo>
                    <a:pt x="4064" y="97"/>
                    <a:pt x="4064" y="91"/>
                    <a:pt x="4062" y="81"/>
                  </a:cubicBezTo>
                  <a:cubicBezTo>
                    <a:pt x="4062" y="68"/>
                    <a:pt x="4050" y="59"/>
                    <a:pt x="4034" y="59"/>
                  </a:cubicBezTo>
                  <a:cubicBezTo>
                    <a:pt x="4029" y="60"/>
                    <a:pt x="4024" y="60"/>
                    <a:pt x="4019" y="60"/>
                  </a:cubicBezTo>
                  <a:cubicBezTo>
                    <a:pt x="4005" y="60"/>
                    <a:pt x="3992" y="55"/>
                    <a:pt x="3990" y="37"/>
                  </a:cubicBezTo>
                  <a:cubicBezTo>
                    <a:pt x="3968" y="43"/>
                    <a:pt x="3946" y="53"/>
                    <a:pt x="3931" y="68"/>
                  </a:cubicBezTo>
                  <a:cubicBezTo>
                    <a:pt x="3915" y="90"/>
                    <a:pt x="3892" y="100"/>
                    <a:pt x="3868" y="100"/>
                  </a:cubicBezTo>
                  <a:cubicBezTo>
                    <a:pt x="3840" y="100"/>
                    <a:pt x="3813" y="85"/>
                    <a:pt x="3799" y="56"/>
                  </a:cubicBezTo>
                  <a:lnTo>
                    <a:pt x="3761" y="84"/>
                  </a:lnTo>
                  <a:cubicBezTo>
                    <a:pt x="3752" y="117"/>
                    <a:pt x="3739" y="139"/>
                    <a:pt x="3731" y="139"/>
                  </a:cubicBezTo>
                  <a:cubicBezTo>
                    <a:pt x="3726" y="139"/>
                    <a:pt x="3722" y="131"/>
                    <a:pt x="3721" y="112"/>
                  </a:cubicBezTo>
                  <a:cubicBezTo>
                    <a:pt x="3718" y="94"/>
                    <a:pt x="3718" y="77"/>
                    <a:pt x="3718" y="77"/>
                  </a:cubicBezTo>
                  <a:cubicBezTo>
                    <a:pt x="3717" y="77"/>
                    <a:pt x="3717" y="80"/>
                    <a:pt x="3717" y="87"/>
                  </a:cubicBezTo>
                  <a:cubicBezTo>
                    <a:pt x="3711" y="109"/>
                    <a:pt x="3692" y="119"/>
                    <a:pt x="3671" y="119"/>
                  </a:cubicBezTo>
                  <a:cubicBezTo>
                    <a:pt x="3643" y="119"/>
                    <a:pt x="3613" y="100"/>
                    <a:pt x="3611" y="71"/>
                  </a:cubicBezTo>
                  <a:cubicBezTo>
                    <a:pt x="3609" y="53"/>
                    <a:pt x="3608" y="48"/>
                    <a:pt x="3599" y="48"/>
                  </a:cubicBezTo>
                  <a:cubicBezTo>
                    <a:pt x="3596" y="48"/>
                    <a:pt x="3592" y="49"/>
                    <a:pt x="3586" y="49"/>
                  </a:cubicBezTo>
                  <a:lnTo>
                    <a:pt x="3589" y="75"/>
                  </a:lnTo>
                  <a:cubicBezTo>
                    <a:pt x="3592" y="100"/>
                    <a:pt x="3595" y="125"/>
                    <a:pt x="3573" y="128"/>
                  </a:cubicBezTo>
                  <a:cubicBezTo>
                    <a:pt x="3569" y="128"/>
                    <a:pt x="3565" y="128"/>
                    <a:pt x="3560" y="128"/>
                  </a:cubicBezTo>
                  <a:cubicBezTo>
                    <a:pt x="3544" y="128"/>
                    <a:pt x="3529" y="126"/>
                    <a:pt x="3529" y="106"/>
                  </a:cubicBezTo>
                  <a:cubicBezTo>
                    <a:pt x="3512" y="89"/>
                    <a:pt x="3496" y="73"/>
                    <a:pt x="3488" y="73"/>
                  </a:cubicBezTo>
                  <a:cubicBezTo>
                    <a:pt x="3485" y="73"/>
                    <a:pt x="3482" y="76"/>
                    <a:pt x="3482" y="84"/>
                  </a:cubicBezTo>
                  <a:cubicBezTo>
                    <a:pt x="3467" y="84"/>
                    <a:pt x="3451" y="75"/>
                    <a:pt x="3439" y="62"/>
                  </a:cubicBezTo>
                  <a:lnTo>
                    <a:pt x="3354" y="71"/>
                  </a:lnTo>
                  <a:cubicBezTo>
                    <a:pt x="3343" y="85"/>
                    <a:pt x="3326" y="94"/>
                    <a:pt x="3312" y="94"/>
                  </a:cubicBezTo>
                  <a:cubicBezTo>
                    <a:pt x="3301" y="94"/>
                    <a:pt x="3293" y="89"/>
                    <a:pt x="3291" y="78"/>
                  </a:cubicBezTo>
                  <a:cubicBezTo>
                    <a:pt x="3269" y="78"/>
                    <a:pt x="3247" y="90"/>
                    <a:pt x="3232" y="106"/>
                  </a:cubicBezTo>
                  <a:cubicBezTo>
                    <a:pt x="3217" y="108"/>
                    <a:pt x="3205" y="109"/>
                    <a:pt x="3195" y="109"/>
                  </a:cubicBezTo>
                  <a:cubicBezTo>
                    <a:pt x="3176" y="109"/>
                    <a:pt x="3166" y="104"/>
                    <a:pt x="3166" y="87"/>
                  </a:cubicBezTo>
                  <a:cubicBezTo>
                    <a:pt x="3164" y="75"/>
                    <a:pt x="3164" y="69"/>
                    <a:pt x="3161" y="69"/>
                  </a:cubicBezTo>
                  <a:cubicBezTo>
                    <a:pt x="3158" y="69"/>
                    <a:pt x="3154" y="76"/>
                    <a:pt x="3144" y="90"/>
                  </a:cubicBezTo>
                  <a:cubicBezTo>
                    <a:pt x="3147" y="115"/>
                    <a:pt x="3125" y="118"/>
                    <a:pt x="3103" y="118"/>
                  </a:cubicBezTo>
                  <a:lnTo>
                    <a:pt x="3063" y="122"/>
                  </a:lnTo>
                  <a:cubicBezTo>
                    <a:pt x="3066" y="147"/>
                    <a:pt x="3066" y="147"/>
                    <a:pt x="3044" y="150"/>
                  </a:cubicBezTo>
                  <a:cubicBezTo>
                    <a:pt x="3042" y="150"/>
                    <a:pt x="3040" y="150"/>
                    <a:pt x="3038" y="150"/>
                  </a:cubicBezTo>
                  <a:cubicBezTo>
                    <a:pt x="3012" y="150"/>
                    <a:pt x="2954" y="134"/>
                    <a:pt x="2934" y="134"/>
                  </a:cubicBezTo>
                  <a:cubicBezTo>
                    <a:pt x="2871" y="140"/>
                    <a:pt x="2871" y="140"/>
                    <a:pt x="2896" y="162"/>
                  </a:cubicBezTo>
                  <a:cubicBezTo>
                    <a:pt x="2910" y="162"/>
                    <a:pt x="2915" y="174"/>
                    <a:pt x="2902" y="174"/>
                  </a:cubicBezTo>
                  <a:cubicBezTo>
                    <a:pt x="2897" y="174"/>
                    <a:pt x="2888" y="172"/>
                    <a:pt x="2875" y="165"/>
                  </a:cubicBezTo>
                  <a:cubicBezTo>
                    <a:pt x="2824" y="159"/>
                    <a:pt x="2774" y="153"/>
                    <a:pt x="2724" y="153"/>
                  </a:cubicBezTo>
                  <a:cubicBezTo>
                    <a:pt x="2639" y="162"/>
                    <a:pt x="2639" y="162"/>
                    <a:pt x="2643" y="187"/>
                  </a:cubicBezTo>
                  <a:cubicBezTo>
                    <a:pt x="2655" y="211"/>
                    <a:pt x="2656" y="224"/>
                    <a:pt x="2650" y="224"/>
                  </a:cubicBezTo>
                  <a:cubicBezTo>
                    <a:pt x="2645" y="224"/>
                    <a:pt x="2633" y="212"/>
                    <a:pt x="2621" y="187"/>
                  </a:cubicBezTo>
                  <a:cubicBezTo>
                    <a:pt x="2594" y="162"/>
                    <a:pt x="2575" y="152"/>
                    <a:pt x="2565" y="152"/>
                  </a:cubicBezTo>
                  <a:cubicBezTo>
                    <a:pt x="2557" y="152"/>
                    <a:pt x="2554" y="158"/>
                    <a:pt x="2555" y="169"/>
                  </a:cubicBezTo>
                  <a:cubicBezTo>
                    <a:pt x="2536" y="197"/>
                    <a:pt x="2536" y="197"/>
                    <a:pt x="2514" y="197"/>
                  </a:cubicBezTo>
                  <a:cubicBezTo>
                    <a:pt x="2514" y="185"/>
                    <a:pt x="2510" y="180"/>
                    <a:pt x="2501" y="180"/>
                  </a:cubicBezTo>
                  <a:cubicBezTo>
                    <a:pt x="2490" y="180"/>
                    <a:pt x="2474" y="188"/>
                    <a:pt x="2451" y="203"/>
                  </a:cubicBezTo>
                  <a:cubicBezTo>
                    <a:pt x="2447" y="204"/>
                    <a:pt x="2443" y="204"/>
                    <a:pt x="2440" y="204"/>
                  </a:cubicBezTo>
                  <a:cubicBezTo>
                    <a:pt x="2432" y="204"/>
                    <a:pt x="2432" y="200"/>
                    <a:pt x="2430" y="181"/>
                  </a:cubicBezTo>
                  <a:lnTo>
                    <a:pt x="2386" y="184"/>
                  </a:lnTo>
                  <a:cubicBezTo>
                    <a:pt x="2366" y="212"/>
                    <a:pt x="2322" y="222"/>
                    <a:pt x="2281" y="222"/>
                  </a:cubicBezTo>
                  <a:cubicBezTo>
                    <a:pt x="2243" y="222"/>
                    <a:pt x="2208" y="213"/>
                    <a:pt x="2198" y="203"/>
                  </a:cubicBezTo>
                  <a:cubicBezTo>
                    <a:pt x="2179" y="206"/>
                    <a:pt x="2166" y="216"/>
                    <a:pt x="2157" y="231"/>
                  </a:cubicBezTo>
                  <a:cubicBezTo>
                    <a:pt x="2149" y="258"/>
                    <a:pt x="2139" y="272"/>
                    <a:pt x="2131" y="272"/>
                  </a:cubicBezTo>
                  <a:cubicBezTo>
                    <a:pt x="2124" y="272"/>
                    <a:pt x="2118" y="259"/>
                    <a:pt x="2116" y="234"/>
                  </a:cubicBezTo>
                  <a:cubicBezTo>
                    <a:pt x="2113" y="210"/>
                    <a:pt x="2111" y="197"/>
                    <a:pt x="2109" y="197"/>
                  </a:cubicBezTo>
                  <a:cubicBezTo>
                    <a:pt x="2106" y="197"/>
                    <a:pt x="2102" y="210"/>
                    <a:pt x="2094" y="237"/>
                  </a:cubicBezTo>
                  <a:cubicBezTo>
                    <a:pt x="2085" y="250"/>
                    <a:pt x="2055" y="259"/>
                    <a:pt x="2028" y="259"/>
                  </a:cubicBezTo>
                  <a:cubicBezTo>
                    <a:pt x="2000" y="259"/>
                    <a:pt x="1977" y="249"/>
                    <a:pt x="1985" y="222"/>
                  </a:cubicBezTo>
                  <a:lnTo>
                    <a:pt x="1981" y="172"/>
                  </a:lnTo>
                  <a:cubicBezTo>
                    <a:pt x="1972" y="187"/>
                    <a:pt x="1959" y="197"/>
                    <a:pt x="1941" y="200"/>
                  </a:cubicBezTo>
                  <a:cubicBezTo>
                    <a:pt x="1944" y="225"/>
                    <a:pt x="1922" y="228"/>
                    <a:pt x="1859" y="234"/>
                  </a:cubicBezTo>
                  <a:cubicBezTo>
                    <a:pt x="1818" y="237"/>
                    <a:pt x="1734" y="269"/>
                    <a:pt x="1693" y="275"/>
                  </a:cubicBezTo>
                  <a:cubicBezTo>
                    <a:pt x="1675" y="276"/>
                    <a:pt x="1654" y="278"/>
                    <a:pt x="1634" y="278"/>
                  </a:cubicBezTo>
                  <a:cubicBezTo>
                    <a:pt x="1605" y="278"/>
                    <a:pt x="1578" y="274"/>
                    <a:pt x="1565" y="259"/>
                  </a:cubicBezTo>
                  <a:cubicBezTo>
                    <a:pt x="1533" y="263"/>
                    <a:pt x="1505" y="275"/>
                    <a:pt x="1480" y="294"/>
                  </a:cubicBezTo>
                  <a:cubicBezTo>
                    <a:pt x="1471" y="308"/>
                    <a:pt x="1453" y="316"/>
                    <a:pt x="1439" y="316"/>
                  </a:cubicBezTo>
                  <a:cubicBezTo>
                    <a:pt x="1428" y="316"/>
                    <a:pt x="1419" y="311"/>
                    <a:pt x="1417" y="300"/>
                  </a:cubicBezTo>
                  <a:lnTo>
                    <a:pt x="1398" y="300"/>
                  </a:lnTo>
                  <a:cubicBezTo>
                    <a:pt x="1377" y="316"/>
                    <a:pt x="1355" y="328"/>
                    <a:pt x="1330" y="335"/>
                  </a:cubicBezTo>
                  <a:cubicBezTo>
                    <a:pt x="1330" y="315"/>
                    <a:pt x="1314" y="302"/>
                    <a:pt x="1299" y="302"/>
                  </a:cubicBezTo>
                  <a:cubicBezTo>
                    <a:pt x="1289" y="302"/>
                    <a:pt x="1280" y="307"/>
                    <a:pt x="1273" y="316"/>
                  </a:cubicBezTo>
                  <a:cubicBezTo>
                    <a:pt x="1276" y="341"/>
                    <a:pt x="1251" y="344"/>
                    <a:pt x="1198" y="353"/>
                  </a:cubicBezTo>
                  <a:cubicBezTo>
                    <a:pt x="1196" y="353"/>
                    <a:pt x="1194" y="353"/>
                    <a:pt x="1191" y="353"/>
                  </a:cubicBezTo>
                  <a:cubicBezTo>
                    <a:pt x="1144" y="353"/>
                    <a:pt x="926" y="399"/>
                    <a:pt x="740" y="516"/>
                  </a:cubicBezTo>
                  <a:cubicBezTo>
                    <a:pt x="540" y="632"/>
                    <a:pt x="402" y="811"/>
                    <a:pt x="411" y="817"/>
                  </a:cubicBezTo>
                  <a:cubicBezTo>
                    <a:pt x="393" y="836"/>
                    <a:pt x="374" y="855"/>
                    <a:pt x="361" y="877"/>
                  </a:cubicBezTo>
                  <a:lnTo>
                    <a:pt x="311" y="943"/>
                  </a:lnTo>
                  <a:cubicBezTo>
                    <a:pt x="307" y="939"/>
                    <a:pt x="302" y="938"/>
                    <a:pt x="298" y="938"/>
                  </a:cubicBezTo>
                  <a:cubicBezTo>
                    <a:pt x="259" y="938"/>
                    <a:pt x="213" y="1051"/>
                    <a:pt x="204" y="1124"/>
                  </a:cubicBezTo>
                  <a:cubicBezTo>
                    <a:pt x="211" y="1153"/>
                    <a:pt x="208" y="1184"/>
                    <a:pt x="192" y="1209"/>
                  </a:cubicBezTo>
                  <a:cubicBezTo>
                    <a:pt x="186" y="1206"/>
                    <a:pt x="181" y="1205"/>
                    <a:pt x="176" y="1205"/>
                  </a:cubicBezTo>
                  <a:cubicBezTo>
                    <a:pt x="139" y="1205"/>
                    <a:pt x="117" y="1272"/>
                    <a:pt x="123" y="1322"/>
                  </a:cubicBezTo>
                  <a:cubicBezTo>
                    <a:pt x="154" y="1355"/>
                    <a:pt x="157" y="1378"/>
                    <a:pt x="129" y="1378"/>
                  </a:cubicBezTo>
                  <a:cubicBezTo>
                    <a:pt x="124" y="1378"/>
                    <a:pt x="116" y="1377"/>
                    <a:pt x="107" y="1375"/>
                  </a:cubicBezTo>
                  <a:cubicBezTo>
                    <a:pt x="102" y="1373"/>
                    <a:pt x="97" y="1372"/>
                    <a:pt x="93" y="1372"/>
                  </a:cubicBezTo>
                  <a:cubicBezTo>
                    <a:pt x="58" y="1372"/>
                    <a:pt x="51" y="1423"/>
                    <a:pt x="104" y="1482"/>
                  </a:cubicBezTo>
                  <a:cubicBezTo>
                    <a:pt x="126" y="1513"/>
                    <a:pt x="126" y="1513"/>
                    <a:pt x="98" y="1535"/>
                  </a:cubicBezTo>
                  <a:cubicBezTo>
                    <a:pt x="42" y="1554"/>
                    <a:pt x="38" y="1582"/>
                    <a:pt x="63" y="1582"/>
                  </a:cubicBezTo>
                  <a:cubicBezTo>
                    <a:pt x="107" y="1616"/>
                    <a:pt x="107" y="1641"/>
                    <a:pt x="57" y="1663"/>
                  </a:cubicBezTo>
                  <a:cubicBezTo>
                    <a:pt x="1" y="1713"/>
                    <a:pt x="1" y="1717"/>
                    <a:pt x="51" y="1745"/>
                  </a:cubicBezTo>
                  <a:cubicBezTo>
                    <a:pt x="101" y="1773"/>
                    <a:pt x="104" y="1870"/>
                    <a:pt x="57" y="1905"/>
                  </a:cubicBezTo>
                  <a:cubicBezTo>
                    <a:pt x="57" y="1925"/>
                    <a:pt x="38" y="1946"/>
                    <a:pt x="56" y="1946"/>
                  </a:cubicBezTo>
                  <a:cubicBezTo>
                    <a:pt x="57" y="1946"/>
                    <a:pt x="59" y="1946"/>
                    <a:pt x="60" y="1945"/>
                  </a:cubicBezTo>
                  <a:lnTo>
                    <a:pt x="60" y="1945"/>
                  </a:lnTo>
                  <a:lnTo>
                    <a:pt x="38" y="1970"/>
                  </a:lnTo>
                  <a:lnTo>
                    <a:pt x="42" y="2011"/>
                  </a:lnTo>
                  <a:lnTo>
                    <a:pt x="67" y="2011"/>
                  </a:lnTo>
                  <a:cubicBezTo>
                    <a:pt x="60" y="2108"/>
                    <a:pt x="60" y="2209"/>
                    <a:pt x="70" y="2309"/>
                  </a:cubicBezTo>
                  <a:cubicBezTo>
                    <a:pt x="86" y="2506"/>
                    <a:pt x="93" y="2565"/>
                    <a:pt x="108" y="2565"/>
                  </a:cubicBezTo>
                  <a:cubicBezTo>
                    <a:pt x="110" y="2565"/>
                    <a:pt x="113" y="2563"/>
                    <a:pt x="117" y="2560"/>
                  </a:cubicBezTo>
                  <a:cubicBezTo>
                    <a:pt x="127" y="2553"/>
                    <a:pt x="136" y="2550"/>
                    <a:pt x="142" y="2550"/>
                  </a:cubicBezTo>
                  <a:cubicBezTo>
                    <a:pt x="164" y="2550"/>
                    <a:pt x="159" y="2581"/>
                    <a:pt x="120" y="2600"/>
                  </a:cubicBezTo>
                  <a:cubicBezTo>
                    <a:pt x="123" y="2622"/>
                    <a:pt x="101" y="2666"/>
                    <a:pt x="104" y="2707"/>
                  </a:cubicBezTo>
                  <a:cubicBezTo>
                    <a:pt x="110" y="2751"/>
                    <a:pt x="114" y="2792"/>
                    <a:pt x="89" y="2795"/>
                  </a:cubicBezTo>
                  <a:lnTo>
                    <a:pt x="89" y="2817"/>
                  </a:lnTo>
                  <a:cubicBezTo>
                    <a:pt x="145" y="2854"/>
                    <a:pt x="154" y="2980"/>
                    <a:pt x="136" y="3045"/>
                  </a:cubicBezTo>
                  <a:cubicBezTo>
                    <a:pt x="136" y="3083"/>
                    <a:pt x="148" y="3121"/>
                    <a:pt x="170" y="3149"/>
                  </a:cubicBezTo>
                  <a:cubicBezTo>
                    <a:pt x="201" y="3190"/>
                    <a:pt x="201" y="3190"/>
                    <a:pt x="176" y="3211"/>
                  </a:cubicBezTo>
                  <a:cubicBezTo>
                    <a:pt x="152" y="3215"/>
                    <a:pt x="139" y="3340"/>
                    <a:pt x="187" y="3340"/>
                  </a:cubicBezTo>
                  <a:cubicBezTo>
                    <a:pt x="188" y="3340"/>
                    <a:pt x="188" y="3340"/>
                    <a:pt x="189" y="3340"/>
                  </a:cubicBezTo>
                  <a:lnTo>
                    <a:pt x="189" y="3340"/>
                  </a:lnTo>
                  <a:lnTo>
                    <a:pt x="164" y="3362"/>
                  </a:lnTo>
                  <a:cubicBezTo>
                    <a:pt x="143" y="3385"/>
                    <a:pt x="166" y="3403"/>
                    <a:pt x="190" y="3403"/>
                  </a:cubicBezTo>
                  <a:cubicBezTo>
                    <a:pt x="191" y="3403"/>
                    <a:pt x="193" y="3403"/>
                    <a:pt x="195" y="3403"/>
                  </a:cubicBezTo>
                  <a:cubicBezTo>
                    <a:pt x="201" y="3402"/>
                    <a:pt x="206" y="3402"/>
                    <a:pt x="211" y="3402"/>
                  </a:cubicBezTo>
                  <a:cubicBezTo>
                    <a:pt x="244" y="3402"/>
                    <a:pt x="237" y="3422"/>
                    <a:pt x="173" y="3446"/>
                  </a:cubicBezTo>
                  <a:cubicBezTo>
                    <a:pt x="123" y="3453"/>
                    <a:pt x="126" y="3472"/>
                    <a:pt x="151" y="3472"/>
                  </a:cubicBezTo>
                  <a:cubicBezTo>
                    <a:pt x="176" y="3490"/>
                    <a:pt x="204" y="3509"/>
                    <a:pt x="179" y="3531"/>
                  </a:cubicBezTo>
                  <a:cubicBezTo>
                    <a:pt x="182" y="3550"/>
                    <a:pt x="185" y="3570"/>
                    <a:pt x="220" y="3570"/>
                  </a:cubicBezTo>
                  <a:cubicBezTo>
                    <a:pt x="225" y="3570"/>
                    <a:pt x="230" y="3569"/>
                    <a:pt x="236" y="3569"/>
                  </a:cubicBezTo>
                  <a:cubicBezTo>
                    <a:pt x="237" y="3568"/>
                    <a:pt x="239" y="3568"/>
                    <a:pt x="240" y="3568"/>
                  </a:cubicBezTo>
                  <a:cubicBezTo>
                    <a:pt x="261" y="3568"/>
                    <a:pt x="261" y="3589"/>
                    <a:pt x="264" y="3609"/>
                  </a:cubicBezTo>
                  <a:cubicBezTo>
                    <a:pt x="239" y="3609"/>
                    <a:pt x="239" y="3609"/>
                    <a:pt x="212" y="3591"/>
                  </a:cubicBezTo>
                  <a:lnTo>
                    <a:pt x="212" y="3591"/>
                  </a:lnTo>
                  <a:cubicBezTo>
                    <a:pt x="213" y="3600"/>
                    <a:pt x="214" y="3614"/>
                    <a:pt x="217" y="3635"/>
                  </a:cubicBezTo>
                  <a:cubicBezTo>
                    <a:pt x="217" y="3656"/>
                    <a:pt x="195" y="3700"/>
                    <a:pt x="170" y="3703"/>
                  </a:cubicBezTo>
                  <a:cubicBezTo>
                    <a:pt x="155" y="3718"/>
                    <a:pt x="152" y="3733"/>
                    <a:pt x="166" y="3733"/>
                  </a:cubicBezTo>
                  <a:cubicBezTo>
                    <a:pt x="173" y="3733"/>
                    <a:pt x="183" y="3730"/>
                    <a:pt x="198" y="3722"/>
                  </a:cubicBezTo>
                  <a:cubicBezTo>
                    <a:pt x="212" y="3721"/>
                    <a:pt x="222" y="3719"/>
                    <a:pt x="229" y="3719"/>
                  </a:cubicBezTo>
                  <a:cubicBezTo>
                    <a:pt x="249" y="3719"/>
                    <a:pt x="249" y="3728"/>
                    <a:pt x="252" y="3760"/>
                  </a:cubicBezTo>
                  <a:cubicBezTo>
                    <a:pt x="255" y="3779"/>
                    <a:pt x="255" y="3801"/>
                    <a:pt x="230" y="3804"/>
                  </a:cubicBezTo>
                  <a:cubicBezTo>
                    <a:pt x="204" y="3807"/>
                    <a:pt x="204" y="3807"/>
                    <a:pt x="211" y="3848"/>
                  </a:cubicBezTo>
                  <a:cubicBezTo>
                    <a:pt x="217" y="3910"/>
                    <a:pt x="295" y="3967"/>
                    <a:pt x="349" y="3982"/>
                  </a:cubicBezTo>
                  <a:cubicBezTo>
                    <a:pt x="362" y="3982"/>
                    <a:pt x="371" y="3981"/>
                    <a:pt x="378" y="3981"/>
                  </a:cubicBezTo>
                  <a:cubicBezTo>
                    <a:pt x="396" y="3981"/>
                    <a:pt x="387" y="3986"/>
                    <a:pt x="352" y="4004"/>
                  </a:cubicBezTo>
                  <a:cubicBezTo>
                    <a:pt x="327" y="4007"/>
                    <a:pt x="327" y="4029"/>
                    <a:pt x="330" y="4048"/>
                  </a:cubicBezTo>
                  <a:cubicBezTo>
                    <a:pt x="347" y="4048"/>
                    <a:pt x="342" y="4058"/>
                    <a:pt x="337" y="4058"/>
                  </a:cubicBezTo>
                  <a:cubicBezTo>
                    <a:pt x="334" y="4058"/>
                    <a:pt x="331" y="4055"/>
                    <a:pt x="330" y="4048"/>
                  </a:cubicBezTo>
                  <a:cubicBezTo>
                    <a:pt x="328" y="4048"/>
                    <a:pt x="327" y="4048"/>
                    <a:pt x="325" y="4048"/>
                  </a:cubicBezTo>
                  <a:cubicBezTo>
                    <a:pt x="304" y="4048"/>
                    <a:pt x="302" y="4028"/>
                    <a:pt x="302" y="4011"/>
                  </a:cubicBezTo>
                  <a:lnTo>
                    <a:pt x="277" y="4011"/>
                  </a:lnTo>
                  <a:cubicBezTo>
                    <a:pt x="226" y="4039"/>
                    <a:pt x="230" y="4058"/>
                    <a:pt x="283" y="4076"/>
                  </a:cubicBezTo>
                  <a:cubicBezTo>
                    <a:pt x="308" y="4095"/>
                    <a:pt x="308" y="4095"/>
                    <a:pt x="286" y="4117"/>
                  </a:cubicBezTo>
                  <a:cubicBezTo>
                    <a:pt x="263" y="4141"/>
                    <a:pt x="242" y="4161"/>
                    <a:pt x="260" y="4161"/>
                  </a:cubicBezTo>
                  <a:cubicBezTo>
                    <a:pt x="261" y="4161"/>
                    <a:pt x="262" y="4161"/>
                    <a:pt x="264" y="4161"/>
                  </a:cubicBezTo>
                  <a:lnTo>
                    <a:pt x="264" y="4161"/>
                  </a:lnTo>
                  <a:cubicBezTo>
                    <a:pt x="267" y="4186"/>
                    <a:pt x="258" y="4208"/>
                    <a:pt x="245" y="4227"/>
                  </a:cubicBezTo>
                  <a:cubicBezTo>
                    <a:pt x="248" y="4271"/>
                    <a:pt x="252" y="4289"/>
                    <a:pt x="277" y="4289"/>
                  </a:cubicBezTo>
                  <a:cubicBezTo>
                    <a:pt x="278" y="4289"/>
                    <a:pt x="280" y="4289"/>
                    <a:pt x="281" y="4289"/>
                  </a:cubicBezTo>
                  <a:cubicBezTo>
                    <a:pt x="302" y="4289"/>
                    <a:pt x="302" y="4309"/>
                    <a:pt x="305" y="4327"/>
                  </a:cubicBezTo>
                  <a:cubicBezTo>
                    <a:pt x="308" y="4348"/>
                    <a:pt x="308" y="4368"/>
                    <a:pt x="328" y="4368"/>
                  </a:cubicBezTo>
                  <a:cubicBezTo>
                    <a:pt x="330" y="4368"/>
                    <a:pt x="331" y="4368"/>
                    <a:pt x="333" y="4368"/>
                  </a:cubicBezTo>
                  <a:cubicBezTo>
                    <a:pt x="335" y="4368"/>
                    <a:pt x="337" y="4367"/>
                    <a:pt x="338" y="4367"/>
                  </a:cubicBezTo>
                  <a:cubicBezTo>
                    <a:pt x="362" y="4367"/>
                    <a:pt x="386" y="4387"/>
                    <a:pt x="389" y="4427"/>
                  </a:cubicBezTo>
                  <a:cubicBezTo>
                    <a:pt x="418" y="4468"/>
                    <a:pt x="418" y="4468"/>
                    <a:pt x="371" y="4493"/>
                  </a:cubicBezTo>
                  <a:cubicBezTo>
                    <a:pt x="346" y="4496"/>
                    <a:pt x="346" y="4515"/>
                    <a:pt x="349" y="4537"/>
                  </a:cubicBezTo>
                  <a:cubicBezTo>
                    <a:pt x="349" y="4553"/>
                    <a:pt x="339" y="4572"/>
                    <a:pt x="327" y="4581"/>
                  </a:cubicBezTo>
                  <a:cubicBezTo>
                    <a:pt x="312" y="4600"/>
                    <a:pt x="319" y="4605"/>
                    <a:pt x="333" y="4605"/>
                  </a:cubicBezTo>
                  <a:cubicBezTo>
                    <a:pt x="339" y="4605"/>
                    <a:pt x="347" y="4604"/>
                    <a:pt x="355" y="4603"/>
                  </a:cubicBezTo>
                  <a:lnTo>
                    <a:pt x="405" y="4600"/>
                  </a:lnTo>
                  <a:lnTo>
                    <a:pt x="405" y="4600"/>
                  </a:lnTo>
                  <a:cubicBezTo>
                    <a:pt x="408" y="4625"/>
                    <a:pt x="364" y="4656"/>
                    <a:pt x="339" y="4659"/>
                  </a:cubicBezTo>
                  <a:cubicBezTo>
                    <a:pt x="306" y="4683"/>
                    <a:pt x="296" y="4691"/>
                    <a:pt x="311" y="4691"/>
                  </a:cubicBezTo>
                  <a:cubicBezTo>
                    <a:pt x="317" y="4691"/>
                    <a:pt x="327" y="4689"/>
                    <a:pt x="342" y="4687"/>
                  </a:cubicBezTo>
                  <a:cubicBezTo>
                    <a:pt x="345" y="4687"/>
                    <a:pt x="348" y="4686"/>
                    <a:pt x="351" y="4686"/>
                  </a:cubicBezTo>
                  <a:cubicBezTo>
                    <a:pt x="373" y="4686"/>
                    <a:pt x="391" y="4709"/>
                    <a:pt x="383" y="4760"/>
                  </a:cubicBezTo>
                  <a:cubicBezTo>
                    <a:pt x="396" y="4810"/>
                    <a:pt x="408" y="4863"/>
                    <a:pt x="383" y="4869"/>
                  </a:cubicBezTo>
                  <a:cubicBezTo>
                    <a:pt x="374" y="4888"/>
                    <a:pt x="383" y="4910"/>
                    <a:pt x="402" y="4919"/>
                  </a:cubicBezTo>
                  <a:cubicBezTo>
                    <a:pt x="436" y="4935"/>
                    <a:pt x="440" y="4960"/>
                    <a:pt x="449" y="5045"/>
                  </a:cubicBezTo>
                  <a:cubicBezTo>
                    <a:pt x="458" y="5146"/>
                    <a:pt x="464" y="5176"/>
                    <a:pt x="482" y="5176"/>
                  </a:cubicBezTo>
                  <a:cubicBezTo>
                    <a:pt x="489" y="5176"/>
                    <a:pt x="499" y="5171"/>
                    <a:pt x="512" y="5164"/>
                  </a:cubicBezTo>
                  <a:cubicBezTo>
                    <a:pt x="521" y="5158"/>
                    <a:pt x="531" y="5153"/>
                    <a:pt x="535" y="5153"/>
                  </a:cubicBezTo>
                  <a:cubicBezTo>
                    <a:pt x="541" y="5153"/>
                    <a:pt x="540" y="5161"/>
                    <a:pt x="524" y="5189"/>
                  </a:cubicBezTo>
                  <a:cubicBezTo>
                    <a:pt x="518" y="5223"/>
                    <a:pt x="552" y="5236"/>
                    <a:pt x="602" y="5264"/>
                  </a:cubicBezTo>
                  <a:cubicBezTo>
                    <a:pt x="637" y="5264"/>
                    <a:pt x="671" y="5252"/>
                    <a:pt x="700" y="5226"/>
                  </a:cubicBezTo>
                  <a:cubicBezTo>
                    <a:pt x="717" y="5214"/>
                    <a:pt x="727" y="5207"/>
                    <a:pt x="734" y="5207"/>
                  </a:cubicBezTo>
                  <a:cubicBezTo>
                    <a:pt x="742" y="5207"/>
                    <a:pt x="744" y="5220"/>
                    <a:pt x="750" y="5252"/>
                  </a:cubicBezTo>
                  <a:cubicBezTo>
                    <a:pt x="762" y="5273"/>
                    <a:pt x="759" y="5302"/>
                    <a:pt x="740" y="5320"/>
                  </a:cubicBezTo>
                  <a:cubicBezTo>
                    <a:pt x="735" y="5325"/>
                    <a:pt x="728" y="5327"/>
                    <a:pt x="722" y="5327"/>
                  </a:cubicBezTo>
                  <a:cubicBezTo>
                    <a:pt x="715" y="5327"/>
                    <a:pt x="709" y="5324"/>
                    <a:pt x="706" y="5317"/>
                  </a:cubicBezTo>
                  <a:lnTo>
                    <a:pt x="690" y="5295"/>
                  </a:lnTo>
                  <a:cubicBezTo>
                    <a:pt x="668" y="5311"/>
                    <a:pt x="649" y="5330"/>
                    <a:pt x="681" y="5368"/>
                  </a:cubicBezTo>
                  <a:cubicBezTo>
                    <a:pt x="681" y="5396"/>
                    <a:pt x="692" y="5414"/>
                    <a:pt x="705" y="5414"/>
                  </a:cubicBezTo>
                  <a:cubicBezTo>
                    <a:pt x="709" y="5414"/>
                    <a:pt x="714" y="5412"/>
                    <a:pt x="718" y="5408"/>
                  </a:cubicBezTo>
                  <a:lnTo>
                    <a:pt x="718" y="5408"/>
                  </a:lnTo>
                  <a:cubicBezTo>
                    <a:pt x="715" y="5446"/>
                    <a:pt x="753" y="5487"/>
                    <a:pt x="794" y="5521"/>
                  </a:cubicBezTo>
                  <a:cubicBezTo>
                    <a:pt x="831" y="5559"/>
                    <a:pt x="894" y="5606"/>
                    <a:pt x="903" y="5643"/>
                  </a:cubicBezTo>
                  <a:cubicBezTo>
                    <a:pt x="930" y="5666"/>
                    <a:pt x="950" y="5679"/>
                    <a:pt x="964" y="5679"/>
                  </a:cubicBezTo>
                  <a:cubicBezTo>
                    <a:pt x="972" y="5679"/>
                    <a:pt x="977" y="5676"/>
                    <a:pt x="982" y="5668"/>
                  </a:cubicBezTo>
                  <a:cubicBezTo>
                    <a:pt x="995" y="5649"/>
                    <a:pt x="1007" y="5642"/>
                    <a:pt x="1015" y="5642"/>
                  </a:cubicBezTo>
                  <a:cubicBezTo>
                    <a:pt x="1023" y="5642"/>
                    <a:pt x="1026" y="5651"/>
                    <a:pt x="1019" y="5662"/>
                  </a:cubicBezTo>
                  <a:cubicBezTo>
                    <a:pt x="1016" y="5690"/>
                    <a:pt x="1088" y="5756"/>
                    <a:pt x="1173" y="5803"/>
                  </a:cubicBezTo>
                  <a:cubicBezTo>
                    <a:pt x="1236" y="5836"/>
                    <a:pt x="1305" y="5858"/>
                    <a:pt x="1344" y="5858"/>
                  </a:cubicBezTo>
                  <a:cubicBezTo>
                    <a:pt x="1358" y="5858"/>
                    <a:pt x="1368" y="5856"/>
                    <a:pt x="1373" y="5850"/>
                  </a:cubicBezTo>
                  <a:lnTo>
                    <a:pt x="1427" y="5863"/>
                  </a:lnTo>
                  <a:cubicBezTo>
                    <a:pt x="1458" y="5894"/>
                    <a:pt x="1551" y="5914"/>
                    <a:pt x="1612" y="5914"/>
                  </a:cubicBezTo>
                  <a:cubicBezTo>
                    <a:pt x="1637" y="5914"/>
                    <a:pt x="1657" y="5911"/>
                    <a:pt x="1665" y="5903"/>
                  </a:cubicBezTo>
                  <a:lnTo>
                    <a:pt x="1746" y="5907"/>
                  </a:lnTo>
                  <a:cubicBezTo>
                    <a:pt x="1772" y="5920"/>
                    <a:pt x="1792" y="5927"/>
                    <a:pt x="1809" y="5927"/>
                  </a:cubicBezTo>
                  <a:cubicBezTo>
                    <a:pt x="1826" y="5927"/>
                    <a:pt x="1840" y="5919"/>
                    <a:pt x="1853" y="5907"/>
                  </a:cubicBezTo>
                  <a:cubicBezTo>
                    <a:pt x="1873" y="5886"/>
                    <a:pt x="1877" y="5868"/>
                    <a:pt x="1878" y="5868"/>
                  </a:cubicBezTo>
                  <a:cubicBezTo>
                    <a:pt x="1878" y="5868"/>
                    <a:pt x="1878" y="5871"/>
                    <a:pt x="1878" y="5878"/>
                  </a:cubicBezTo>
                  <a:cubicBezTo>
                    <a:pt x="1882" y="5895"/>
                    <a:pt x="1902" y="5901"/>
                    <a:pt x="1933" y="5901"/>
                  </a:cubicBezTo>
                  <a:cubicBezTo>
                    <a:pt x="1956" y="5901"/>
                    <a:pt x="1984" y="5898"/>
                    <a:pt x="2016" y="5894"/>
                  </a:cubicBezTo>
                  <a:cubicBezTo>
                    <a:pt x="2100" y="5888"/>
                    <a:pt x="2100" y="5888"/>
                    <a:pt x="2079" y="5863"/>
                  </a:cubicBezTo>
                  <a:cubicBezTo>
                    <a:pt x="2106" y="5852"/>
                    <a:pt x="2124" y="5848"/>
                    <a:pt x="2137" y="5848"/>
                  </a:cubicBezTo>
                  <a:cubicBezTo>
                    <a:pt x="2162" y="5848"/>
                    <a:pt x="2163" y="5865"/>
                    <a:pt x="2163" y="5881"/>
                  </a:cubicBezTo>
                  <a:cubicBezTo>
                    <a:pt x="2156" y="5903"/>
                    <a:pt x="2161" y="5915"/>
                    <a:pt x="2169" y="5915"/>
                  </a:cubicBezTo>
                  <a:cubicBezTo>
                    <a:pt x="2180" y="5915"/>
                    <a:pt x="2197" y="5896"/>
                    <a:pt x="2204" y="5853"/>
                  </a:cubicBezTo>
                  <a:cubicBezTo>
                    <a:pt x="2213" y="5821"/>
                    <a:pt x="2234" y="5807"/>
                    <a:pt x="2249" y="5807"/>
                  </a:cubicBezTo>
                  <a:cubicBezTo>
                    <a:pt x="2258" y="5807"/>
                    <a:pt x="2265" y="5812"/>
                    <a:pt x="2267" y="5822"/>
                  </a:cubicBezTo>
                  <a:cubicBezTo>
                    <a:pt x="2267" y="5847"/>
                    <a:pt x="2248" y="5847"/>
                    <a:pt x="2226" y="5850"/>
                  </a:cubicBezTo>
                  <a:lnTo>
                    <a:pt x="2229" y="5900"/>
                  </a:lnTo>
                  <a:cubicBezTo>
                    <a:pt x="2251" y="5897"/>
                    <a:pt x="2251" y="5897"/>
                    <a:pt x="2270" y="5872"/>
                  </a:cubicBezTo>
                  <a:cubicBezTo>
                    <a:pt x="2285" y="5869"/>
                    <a:pt x="2301" y="5856"/>
                    <a:pt x="2310" y="5841"/>
                  </a:cubicBezTo>
                  <a:cubicBezTo>
                    <a:pt x="2329" y="5819"/>
                    <a:pt x="2326" y="5784"/>
                    <a:pt x="2301" y="5765"/>
                  </a:cubicBezTo>
                  <a:cubicBezTo>
                    <a:pt x="2279" y="5744"/>
                    <a:pt x="2301" y="5740"/>
                    <a:pt x="2320" y="5740"/>
                  </a:cubicBezTo>
                  <a:cubicBezTo>
                    <a:pt x="2367" y="5762"/>
                    <a:pt x="2367" y="5787"/>
                    <a:pt x="2348" y="5813"/>
                  </a:cubicBezTo>
                  <a:cubicBezTo>
                    <a:pt x="2329" y="5816"/>
                    <a:pt x="2329" y="5841"/>
                    <a:pt x="2332" y="5866"/>
                  </a:cubicBezTo>
                  <a:cubicBezTo>
                    <a:pt x="2333" y="5870"/>
                    <a:pt x="2336" y="5872"/>
                    <a:pt x="2341" y="5872"/>
                  </a:cubicBezTo>
                  <a:cubicBezTo>
                    <a:pt x="2366" y="5872"/>
                    <a:pt x="2438" y="5823"/>
                    <a:pt x="2451" y="5778"/>
                  </a:cubicBezTo>
                  <a:cubicBezTo>
                    <a:pt x="2451" y="5768"/>
                    <a:pt x="2451" y="5762"/>
                    <a:pt x="2452" y="5762"/>
                  </a:cubicBezTo>
                  <a:cubicBezTo>
                    <a:pt x="2452" y="5762"/>
                    <a:pt x="2453" y="5774"/>
                    <a:pt x="2455" y="5803"/>
                  </a:cubicBezTo>
                  <a:cubicBezTo>
                    <a:pt x="2457" y="5820"/>
                    <a:pt x="2475" y="5824"/>
                    <a:pt x="2501" y="5824"/>
                  </a:cubicBezTo>
                  <a:cubicBezTo>
                    <a:pt x="2513" y="5824"/>
                    <a:pt x="2528" y="5823"/>
                    <a:pt x="2542" y="5822"/>
                  </a:cubicBezTo>
                  <a:cubicBezTo>
                    <a:pt x="2583" y="5816"/>
                    <a:pt x="2605" y="5816"/>
                    <a:pt x="2602" y="5791"/>
                  </a:cubicBezTo>
                  <a:cubicBezTo>
                    <a:pt x="2602" y="5766"/>
                    <a:pt x="2599" y="5740"/>
                    <a:pt x="2618" y="5737"/>
                  </a:cubicBezTo>
                  <a:lnTo>
                    <a:pt x="2618" y="5737"/>
                  </a:lnTo>
                  <a:cubicBezTo>
                    <a:pt x="2616" y="5737"/>
                    <a:pt x="2615" y="5738"/>
                    <a:pt x="2614" y="5738"/>
                  </a:cubicBezTo>
                  <a:cubicBezTo>
                    <a:pt x="2598" y="5738"/>
                    <a:pt x="2595" y="5714"/>
                    <a:pt x="2592" y="5690"/>
                  </a:cubicBezTo>
                  <a:lnTo>
                    <a:pt x="2592" y="5690"/>
                  </a:lnTo>
                  <a:cubicBezTo>
                    <a:pt x="2618" y="5700"/>
                    <a:pt x="2639" y="5715"/>
                    <a:pt x="2661" y="5734"/>
                  </a:cubicBezTo>
                  <a:cubicBezTo>
                    <a:pt x="2698" y="5773"/>
                    <a:pt x="2749" y="5797"/>
                    <a:pt x="2803" y="5797"/>
                  </a:cubicBezTo>
                  <a:cubicBezTo>
                    <a:pt x="2814" y="5797"/>
                    <a:pt x="2826" y="5796"/>
                    <a:pt x="2837" y="5794"/>
                  </a:cubicBezTo>
                  <a:cubicBezTo>
                    <a:pt x="2856" y="5792"/>
                    <a:pt x="2878" y="5790"/>
                    <a:pt x="2899" y="5790"/>
                  </a:cubicBezTo>
                  <a:cubicBezTo>
                    <a:pt x="2927" y="5790"/>
                    <a:pt x="2953" y="5794"/>
                    <a:pt x="2965" y="5806"/>
                  </a:cubicBezTo>
                  <a:cubicBezTo>
                    <a:pt x="3009" y="5803"/>
                    <a:pt x="3028" y="5800"/>
                    <a:pt x="3028" y="5775"/>
                  </a:cubicBezTo>
                  <a:lnTo>
                    <a:pt x="3069" y="5772"/>
                  </a:lnTo>
                  <a:cubicBezTo>
                    <a:pt x="3080" y="5783"/>
                    <a:pt x="3094" y="5788"/>
                    <a:pt x="3106" y="5788"/>
                  </a:cubicBezTo>
                  <a:cubicBezTo>
                    <a:pt x="3121" y="5788"/>
                    <a:pt x="3133" y="5780"/>
                    <a:pt x="3131" y="5765"/>
                  </a:cubicBezTo>
                  <a:cubicBezTo>
                    <a:pt x="3139" y="5756"/>
                    <a:pt x="3146" y="5753"/>
                    <a:pt x="3155" y="5753"/>
                  </a:cubicBezTo>
                  <a:cubicBezTo>
                    <a:pt x="3167" y="5753"/>
                    <a:pt x="3180" y="5760"/>
                    <a:pt x="3193" y="5760"/>
                  </a:cubicBezTo>
                  <a:cubicBezTo>
                    <a:pt x="3194" y="5760"/>
                    <a:pt x="3196" y="5759"/>
                    <a:pt x="3197" y="5759"/>
                  </a:cubicBezTo>
                  <a:cubicBezTo>
                    <a:pt x="3218" y="5780"/>
                    <a:pt x="3230" y="5792"/>
                    <a:pt x="3234" y="5792"/>
                  </a:cubicBezTo>
                  <a:cubicBezTo>
                    <a:pt x="3239" y="5792"/>
                    <a:pt x="3232" y="5774"/>
                    <a:pt x="3216" y="5734"/>
                  </a:cubicBezTo>
                  <a:cubicBezTo>
                    <a:pt x="3213" y="5711"/>
                    <a:pt x="3175" y="5690"/>
                    <a:pt x="3152" y="5690"/>
                  </a:cubicBezTo>
                  <a:cubicBezTo>
                    <a:pt x="3150" y="5690"/>
                    <a:pt x="3149" y="5690"/>
                    <a:pt x="3147" y="5690"/>
                  </a:cubicBezTo>
                  <a:lnTo>
                    <a:pt x="3084" y="5697"/>
                  </a:lnTo>
                  <a:lnTo>
                    <a:pt x="3144" y="5665"/>
                  </a:lnTo>
                  <a:cubicBezTo>
                    <a:pt x="3166" y="5662"/>
                    <a:pt x="3204" y="5634"/>
                    <a:pt x="3204" y="5609"/>
                  </a:cubicBezTo>
                  <a:cubicBezTo>
                    <a:pt x="3204" y="5609"/>
                    <a:pt x="3200" y="5584"/>
                    <a:pt x="3222" y="5581"/>
                  </a:cubicBezTo>
                  <a:cubicBezTo>
                    <a:pt x="3222" y="5581"/>
                    <a:pt x="3222" y="5606"/>
                    <a:pt x="3225" y="5631"/>
                  </a:cubicBezTo>
                  <a:cubicBezTo>
                    <a:pt x="3213" y="5656"/>
                    <a:pt x="3207" y="5681"/>
                    <a:pt x="3213" y="5709"/>
                  </a:cubicBezTo>
                  <a:cubicBezTo>
                    <a:pt x="3228" y="5737"/>
                    <a:pt x="3256" y="5754"/>
                    <a:pt x="3276" y="5754"/>
                  </a:cubicBezTo>
                  <a:cubicBezTo>
                    <a:pt x="3290" y="5754"/>
                    <a:pt x="3300" y="5746"/>
                    <a:pt x="3298" y="5725"/>
                  </a:cubicBezTo>
                  <a:cubicBezTo>
                    <a:pt x="3320" y="5725"/>
                    <a:pt x="3320" y="5725"/>
                    <a:pt x="3345" y="5747"/>
                  </a:cubicBezTo>
                  <a:cubicBezTo>
                    <a:pt x="3345" y="5757"/>
                    <a:pt x="3348" y="5763"/>
                    <a:pt x="3354" y="5763"/>
                  </a:cubicBezTo>
                  <a:cubicBezTo>
                    <a:pt x="3361" y="5763"/>
                    <a:pt x="3373" y="5750"/>
                    <a:pt x="3382" y="5718"/>
                  </a:cubicBezTo>
                  <a:cubicBezTo>
                    <a:pt x="3392" y="5691"/>
                    <a:pt x="3402" y="5678"/>
                    <a:pt x="3413" y="5678"/>
                  </a:cubicBezTo>
                  <a:cubicBezTo>
                    <a:pt x="3423" y="5678"/>
                    <a:pt x="3434" y="5689"/>
                    <a:pt x="3448" y="5712"/>
                  </a:cubicBezTo>
                  <a:cubicBezTo>
                    <a:pt x="3472" y="5736"/>
                    <a:pt x="3505" y="5746"/>
                    <a:pt x="3532" y="5746"/>
                  </a:cubicBezTo>
                  <a:cubicBezTo>
                    <a:pt x="3557" y="5746"/>
                    <a:pt x="3576" y="5737"/>
                    <a:pt x="3576" y="5725"/>
                  </a:cubicBezTo>
                  <a:cubicBezTo>
                    <a:pt x="3573" y="5693"/>
                    <a:pt x="3596" y="5679"/>
                    <a:pt x="3620" y="5679"/>
                  </a:cubicBezTo>
                  <a:cubicBezTo>
                    <a:pt x="3634" y="5679"/>
                    <a:pt x="3649" y="5684"/>
                    <a:pt x="3658" y="5693"/>
                  </a:cubicBezTo>
                  <a:cubicBezTo>
                    <a:pt x="3665" y="5703"/>
                    <a:pt x="3677" y="5708"/>
                    <a:pt x="3688" y="5708"/>
                  </a:cubicBezTo>
                  <a:cubicBezTo>
                    <a:pt x="3702" y="5708"/>
                    <a:pt x="3715" y="5701"/>
                    <a:pt x="3721" y="5687"/>
                  </a:cubicBezTo>
                  <a:cubicBezTo>
                    <a:pt x="3723" y="5704"/>
                    <a:pt x="3734" y="5720"/>
                    <a:pt x="3747" y="5720"/>
                  </a:cubicBezTo>
                  <a:cubicBezTo>
                    <a:pt x="3752" y="5720"/>
                    <a:pt x="3759" y="5717"/>
                    <a:pt x="3765" y="5709"/>
                  </a:cubicBezTo>
                  <a:cubicBezTo>
                    <a:pt x="3765" y="5709"/>
                    <a:pt x="3786" y="5706"/>
                    <a:pt x="3765" y="5684"/>
                  </a:cubicBezTo>
                  <a:lnTo>
                    <a:pt x="3802" y="5631"/>
                  </a:lnTo>
                  <a:cubicBezTo>
                    <a:pt x="3780" y="5631"/>
                    <a:pt x="3777" y="5606"/>
                    <a:pt x="3774" y="5581"/>
                  </a:cubicBezTo>
                  <a:cubicBezTo>
                    <a:pt x="3774" y="5574"/>
                    <a:pt x="3781" y="5570"/>
                    <a:pt x="3791" y="5570"/>
                  </a:cubicBezTo>
                  <a:cubicBezTo>
                    <a:pt x="3819" y="5570"/>
                    <a:pt x="3873" y="5594"/>
                    <a:pt x="3909" y="5643"/>
                  </a:cubicBezTo>
                  <a:lnTo>
                    <a:pt x="3956" y="5690"/>
                  </a:lnTo>
                  <a:lnTo>
                    <a:pt x="3949" y="5640"/>
                  </a:lnTo>
                  <a:cubicBezTo>
                    <a:pt x="3954" y="5640"/>
                    <a:pt x="3958" y="5640"/>
                    <a:pt x="3962" y="5640"/>
                  </a:cubicBezTo>
                  <a:cubicBezTo>
                    <a:pt x="3979" y="5640"/>
                    <a:pt x="3994" y="5642"/>
                    <a:pt x="3996" y="5662"/>
                  </a:cubicBezTo>
                  <a:cubicBezTo>
                    <a:pt x="3996" y="5681"/>
                    <a:pt x="3996" y="5685"/>
                    <a:pt x="4005" y="5685"/>
                  </a:cubicBezTo>
                  <a:cubicBezTo>
                    <a:pt x="4008" y="5685"/>
                    <a:pt x="4013" y="5685"/>
                    <a:pt x="4018" y="5684"/>
                  </a:cubicBezTo>
                  <a:cubicBezTo>
                    <a:pt x="4031" y="5684"/>
                    <a:pt x="4040" y="5671"/>
                    <a:pt x="4037" y="5659"/>
                  </a:cubicBezTo>
                  <a:cubicBezTo>
                    <a:pt x="4035" y="5629"/>
                    <a:pt x="4035" y="5617"/>
                    <a:pt x="4039" y="5617"/>
                  </a:cubicBezTo>
                  <a:cubicBezTo>
                    <a:pt x="4042" y="5617"/>
                    <a:pt x="4047" y="5622"/>
                    <a:pt x="4056" y="5631"/>
                  </a:cubicBezTo>
                  <a:cubicBezTo>
                    <a:pt x="4068" y="5655"/>
                    <a:pt x="4079" y="5666"/>
                    <a:pt x="4089" y="5666"/>
                  </a:cubicBezTo>
                  <a:cubicBezTo>
                    <a:pt x="4101" y="5666"/>
                    <a:pt x="4110" y="5652"/>
                    <a:pt x="4119" y="5624"/>
                  </a:cubicBezTo>
                  <a:cubicBezTo>
                    <a:pt x="4117" y="5599"/>
                    <a:pt x="4116" y="5587"/>
                    <a:pt x="4119" y="5587"/>
                  </a:cubicBezTo>
                  <a:cubicBezTo>
                    <a:pt x="4122" y="5587"/>
                    <a:pt x="4128" y="5599"/>
                    <a:pt x="4141" y="5624"/>
                  </a:cubicBezTo>
                  <a:cubicBezTo>
                    <a:pt x="4144" y="5650"/>
                    <a:pt x="4162" y="5668"/>
                    <a:pt x="4188" y="5668"/>
                  </a:cubicBezTo>
                  <a:lnTo>
                    <a:pt x="4184" y="5643"/>
                  </a:lnTo>
                  <a:cubicBezTo>
                    <a:pt x="4183" y="5613"/>
                    <a:pt x="4190" y="5601"/>
                    <a:pt x="4201" y="5601"/>
                  </a:cubicBezTo>
                  <a:cubicBezTo>
                    <a:pt x="4208" y="5601"/>
                    <a:pt x="4216" y="5606"/>
                    <a:pt x="4225" y="5615"/>
                  </a:cubicBezTo>
                  <a:cubicBezTo>
                    <a:pt x="4227" y="5627"/>
                    <a:pt x="4232" y="5633"/>
                    <a:pt x="4242" y="5633"/>
                  </a:cubicBezTo>
                  <a:cubicBezTo>
                    <a:pt x="4253" y="5633"/>
                    <a:pt x="4268" y="5625"/>
                    <a:pt x="4288" y="5609"/>
                  </a:cubicBezTo>
                  <a:cubicBezTo>
                    <a:pt x="4302" y="5608"/>
                    <a:pt x="4314" y="5607"/>
                    <a:pt x="4324" y="5607"/>
                  </a:cubicBezTo>
                  <a:cubicBezTo>
                    <a:pt x="4343" y="5607"/>
                    <a:pt x="4352" y="5611"/>
                    <a:pt x="4354" y="5628"/>
                  </a:cubicBezTo>
                  <a:cubicBezTo>
                    <a:pt x="4357" y="5654"/>
                    <a:pt x="4358" y="5668"/>
                    <a:pt x="4361" y="5668"/>
                  </a:cubicBezTo>
                  <a:cubicBezTo>
                    <a:pt x="4364" y="5668"/>
                    <a:pt x="4368" y="5654"/>
                    <a:pt x="4376" y="5628"/>
                  </a:cubicBezTo>
                  <a:cubicBezTo>
                    <a:pt x="4386" y="5613"/>
                    <a:pt x="4390" y="5606"/>
                    <a:pt x="4399" y="5606"/>
                  </a:cubicBezTo>
                  <a:cubicBezTo>
                    <a:pt x="4407" y="5606"/>
                    <a:pt x="4418" y="5611"/>
                    <a:pt x="4438" y="5621"/>
                  </a:cubicBezTo>
                  <a:cubicBezTo>
                    <a:pt x="4450" y="5632"/>
                    <a:pt x="4457" y="5637"/>
                    <a:pt x="4462" y="5637"/>
                  </a:cubicBezTo>
                  <a:cubicBezTo>
                    <a:pt x="4468" y="5637"/>
                    <a:pt x="4472" y="5631"/>
                    <a:pt x="4482" y="5618"/>
                  </a:cubicBezTo>
                  <a:cubicBezTo>
                    <a:pt x="4476" y="5568"/>
                    <a:pt x="4473" y="5543"/>
                    <a:pt x="4454" y="5543"/>
                  </a:cubicBezTo>
                  <a:cubicBezTo>
                    <a:pt x="4448" y="5544"/>
                    <a:pt x="4444" y="5544"/>
                    <a:pt x="4441" y="5544"/>
                  </a:cubicBezTo>
                  <a:cubicBezTo>
                    <a:pt x="4432" y="5544"/>
                    <a:pt x="4431" y="5540"/>
                    <a:pt x="4429" y="5521"/>
                  </a:cubicBezTo>
                  <a:lnTo>
                    <a:pt x="4473" y="5518"/>
                  </a:lnTo>
                  <a:cubicBezTo>
                    <a:pt x="4501" y="5515"/>
                    <a:pt x="4529" y="5502"/>
                    <a:pt x="4554" y="5483"/>
                  </a:cubicBezTo>
                  <a:cubicBezTo>
                    <a:pt x="4587" y="5461"/>
                    <a:pt x="4589" y="5425"/>
                    <a:pt x="4569" y="5425"/>
                  </a:cubicBezTo>
                  <a:cubicBezTo>
                    <a:pt x="4563" y="5425"/>
                    <a:pt x="4556" y="5427"/>
                    <a:pt x="4548" y="5433"/>
                  </a:cubicBezTo>
                  <a:lnTo>
                    <a:pt x="4526" y="5411"/>
                  </a:lnTo>
                  <a:cubicBezTo>
                    <a:pt x="4523" y="5375"/>
                    <a:pt x="4511" y="5357"/>
                    <a:pt x="4500" y="5357"/>
                  </a:cubicBezTo>
                  <a:cubicBezTo>
                    <a:pt x="4489" y="5357"/>
                    <a:pt x="4479" y="5376"/>
                    <a:pt x="4482" y="5415"/>
                  </a:cubicBezTo>
                  <a:cubicBezTo>
                    <a:pt x="4487" y="5457"/>
                    <a:pt x="4490" y="5475"/>
                    <a:pt x="4486" y="5475"/>
                  </a:cubicBezTo>
                  <a:cubicBezTo>
                    <a:pt x="4484" y="5475"/>
                    <a:pt x="4478" y="5463"/>
                    <a:pt x="4466" y="5443"/>
                  </a:cubicBezTo>
                  <a:cubicBezTo>
                    <a:pt x="4461" y="5403"/>
                    <a:pt x="4446" y="5395"/>
                    <a:pt x="4431" y="5395"/>
                  </a:cubicBezTo>
                  <a:cubicBezTo>
                    <a:pt x="4427" y="5395"/>
                    <a:pt x="4423" y="5395"/>
                    <a:pt x="4419" y="5396"/>
                  </a:cubicBezTo>
                  <a:cubicBezTo>
                    <a:pt x="4414" y="5397"/>
                    <a:pt x="4410" y="5397"/>
                    <a:pt x="4406" y="5397"/>
                  </a:cubicBezTo>
                  <a:cubicBezTo>
                    <a:pt x="4397" y="5397"/>
                    <a:pt x="4397" y="5392"/>
                    <a:pt x="4394" y="5374"/>
                  </a:cubicBezTo>
                  <a:cubicBezTo>
                    <a:pt x="4391" y="5349"/>
                    <a:pt x="4372" y="5327"/>
                    <a:pt x="4347" y="5327"/>
                  </a:cubicBezTo>
                  <a:cubicBezTo>
                    <a:pt x="4325" y="5327"/>
                    <a:pt x="4325" y="5327"/>
                    <a:pt x="4329" y="5352"/>
                  </a:cubicBezTo>
                  <a:cubicBezTo>
                    <a:pt x="4340" y="5363"/>
                    <a:pt x="4337" y="5370"/>
                    <a:pt x="4329" y="5370"/>
                  </a:cubicBezTo>
                  <a:cubicBezTo>
                    <a:pt x="4318" y="5370"/>
                    <a:pt x="4299" y="5359"/>
                    <a:pt x="4285" y="5333"/>
                  </a:cubicBezTo>
                  <a:cubicBezTo>
                    <a:pt x="4274" y="5323"/>
                    <a:pt x="4268" y="5317"/>
                    <a:pt x="4265" y="5317"/>
                  </a:cubicBezTo>
                  <a:cubicBezTo>
                    <a:pt x="4261" y="5317"/>
                    <a:pt x="4262" y="5329"/>
                    <a:pt x="4266" y="5358"/>
                  </a:cubicBezTo>
                  <a:cubicBezTo>
                    <a:pt x="4268" y="5385"/>
                    <a:pt x="4257" y="5399"/>
                    <a:pt x="4243" y="5399"/>
                  </a:cubicBezTo>
                  <a:cubicBezTo>
                    <a:pt x="4230" y="5399"/>
                    <a:pt x="4215" y="5388"/>
                    <a:pt x="4203" y="5364"/>
                  </a:cubicBezTo>
                  <a:lnTo>
                    <a:pt x="4159" y="5368"/>
                  </a:lnTo>
                  <a:cubicBezTo>
                    <a:pt x="4137" y="5371"/>
                    <a:pt x="4141" y="5396"/>
                    <a:pt x="4144" y="5421"/>
                  </a:cubicBezTo>
                  <a:cubicBezTo>
                    <a:pt x="4146" y="5451"/>
                    <a:pt x="4146" y="5463"/>
                    <a:pt x="4142" y="5463"/>
                  </a:cubicBezTo>
                  <a:cubicBezTo>
                    <a:pt x="4139" y="5463"/>
                    <a:pt x="4134" y="5458"/>
                    <a:pt x="4125" y="5449"/>
                  </a:cubicBezTo>
                  <a:cubicBezTo>
                    <a:pt x="4112" y="5436"/>
                    <a:pt x="4103" y="5418"/>
                    <a:pt x="4100" y="5399"/>
                  </a:cubicBezTo>
                  <a:cubicBezTo>
                    <a:pt x="4097" y="5379"/>
                    <a:pt x="4083" y="5377"/>
                    <a:pt x="4067" y="5377"/>
                  </a:cubicBezTo>
                  <a:cubicBezTo>
                    <a:pt x="4064" y="5377"/>
                    <a:pt x="4060" y="5377"/>
                    <a:pt x="4056" y="5377"/>
                  </a:cubicBezTo>
                  <a:cubicBezTo>
                    <a:pt x="4034" y="5380"/>
                    <a:pt x="3990" y="5383"/>
                    <a:pt x="3993" y="5408"/>
                  </a:cubicBezTo>
                  <a:lnTo>
                    <a:pt x="3990" y="5383"/>
                  </a:lnTo>
                  <a:cubicBezTo>
                    <a:pt x="3989" y="5383"/>
                    <a:pt x="3988" y="5383"/>
                    <a:pt x="3987" y="5383"/>
                  </a:cubicBezTo>
                  <a:cubicBezTo>
                    <a:pt x="3977" y="5383"/>
                    <a:pt x="3972" y="5375"/>
                    <a:pt x="3971" y="5375"/>
                  </a:cubicBezTo>
                  <a:lnTo>
                    <a:pt x="3971" y="5375"/>
                  </a:lnTo>
                  <a:cubicBezTo>
                    <a:pt x="3970" y="5375"/>
                    <a:pt x="3970" y="5378"/>
                    <a:pt x="3971" y="5386"/>
                  </a:cubicBezTo>
                  <a:cubicBezTo>
                    <a:pt x="3946" y="5386"/>
                    <a:pt x="3924" y="5377"/>
                    <a:pt x="3906" y="5368"/>
                  </a:cubicBezTo>
                  <a:cubicBezTo>
                    <a:pt x="3898" y="5364"/>
                    <a:pt x="3891" y="5363"/>
                    <a:pt x="3884" y="5363"/>
                  </a:cubicBezTo>
                  <a:cubicBezTo>
                    <a:pt x="3844" y="5363"/>
                    <a:pt x="3812" y="5409"/>
                    <a:pt x="3868" y="5446"/>
                  </a:cubicBezTo>
                  <a:lnTo>
                    <a:pt x="3849" y="5449"/>
                  </a:lnTo>
                  <a:cubicBezTo>
                    <a:pt x="3827" y="5449"/>
                    <a:pt x="3830" y="5474"/>
                    <a:pt x="3830" y="5474"/>
                  </a:cubicBezTo>
                  <a:cubicBezTo>
                    <a:pt x="3830" y="5499"/>
                    <a:pt x="3812" y="5502"/>
                    <a:pt x="3790" y="5505"/>
                  </a:cubicBezTo>
                  <a:lnTo>
                    <a:pt x="3786" y="5455"/>
                  </a:lnTo>
                  <a:cubicBezTo>
                    <a:pt x="3794" y="5411"/>
                    <a:pt x="3782" y="5384"/>
                    <a:pt x="3769" y="5384"/>
                  </a:cubicBezTo>
                  <a:cubicBezTo>
                    <a:pt x="3759" y="5384"/>
                    <a:pt x="3747" y="5399"/>
                    <a:pt x="3740" y="5430"/>
                  </a:cubicBezTo>
                  <a:lnTo>
                    <a:pt x="3740" y="5430"/>
                  </a:lnTo>
                  <a:cubicBezTo>
                    <a:pt x="3740" y="5424"/>
                    <a:pt x="3739" y="5416"/>
                    <a:pt x="3739" y="5408"/>
                  </a:cubicBezTo>
                  <a:cubicBezTo>
                    <a:pt x="3738" y="5396"/>
                    <a:pt x="3732" y="5390"/>
                    <a:pt x="3722" y="5390"/>
                  </a:cubicBezTo>
                  <a:cubicBezTo>
                    <a:pt x="3711" y="5390"/>
                    <a:pt x="3695" y="5398"/>
                    <a:pt x="3674" y="5415"/>
                  </a:cubicBezTo>
                  <a:cubicBezTo>
                    <a:pt x="3655" y="5415"/>
                    <a:pt x="3636" y="5468"/>
                    <a:pt x="3639" y="5493"/>
                  </a:cubicBezTo>
                  <a:cubicBezTo>
                    <a:pt x="3642" y="5505"/>
                    <a:pt x="3633" y="5518"/>
                    <a:pt x="3620" y="5518"/>
                  </a:cubicBezTo>
                  <a:cubicBezTo>
                    <a:pt x="3615" y="5519"/>
                    <a:pt x="3610" y="5519"/>
                    <a:pt x="3607" y="5519"/>
                  </a:cubicBezTo>
                  <a:cubicBezTo>
                    <a:pt x="3598" y="5519"/>
                    <a:pt x="3598" y="5515"/>
                    <a:pt x="3598" y="5496"/>
                  </a:cubicBezTo>
                  <a:cubicBezTo>
                    <a:pt x="3595" y="5472"/>
                    <a:pt x="3585" y="5460"/>
                    <a:pt x="3572" y="5460"/>
                  </a:cubicBezTo>
                  <a:cubicBezTo>
                    <a:pt x="3558" y="5460"/>
                    <a:pt x="3542" y="5474"/>
                    <a:pt x="3533" y="5502"/>
                  </a:cubicBezTo>
                  <a:lnTo>
                    <a:pt x="3533" y="5477"/>
                  </a:lnTo>
                  <a:cubicBezTo>
                    <a:pt x="3531" y="5461"/>
                    <a:pt x="3520" y="5447"/>
                    <a:pt x="3487" y="5447"/>
                  </a:cubicBezTo>
                  <a:cubicBezTo>
                    <a:pt x="3467" y="5447"/>
                    <a:pt x="3439" y="5452"/>
                    <a:pt x="3401" y="5465"/>
                  </a:cubicBezTo>
                  <a:cubicBezTo>
                    <a:pt x="3365" y="5467"/>
                    <a:pt x="3331" y="5470"/>
                    <a:pt x="3306" y="5470"/>
                  </a:cubicBezTo>
                  <a:cubicBezTo>
                    <a:pt x="3274" y="5470"/>
                    <a:pt x="3254" y="5466"/>
                    <a:pt x="3254" y="5452"/>
                  </a:cubicBezTo>
                  <a:cubicBezTo>
                    <a:pt x="3253" y="5448"/>
                    <a:pt x="3250" y="5446"/>
                    <a:pt x="3246" y="5446"/>
                  </a:cubicBezTo>
                  <a:cubicBezTo>
                    <a:pt x="3224" y="5446"/>
                    <a:pt x="3163" y="5493"/>
                    <a:pt x="3131" y="5540"/>
                  </a:cubicBezTo>
                  <a:cubicBezTo>
                    <a:pt x="3131" y="5523"/>
                    <a:pt x="3122" y="5518"/>
                    <a:pt x="3103" y="5518"/>
                  </a:cubicBezTo>
                  <a:cubicBezTo>
                    <a:pt x="3094" y="5518"/>
                    <a:pt x="3082" y="5519"/>
                    <a:pt x="3069" y="5521"/>
                  </a:cubicBezTo>
                  <a:cubicBezTo>
                    <a:pt x="3052" y="5522"/>
                    <a:pt x="3039" y="5522"/>
                    <a:pt x="3030" y="5522"/>
                  </a:cubicBezTo>
                  <a:cubicBezTo>
                    <a:pt x="3003" y="5522"/>
                    <a:pt x="3003" y="5518"/>
                    <a:pt x="3003" y="5499"/>
                  </a:cubicBezTo>
                  <a:cubicBezTo>
                    <a:pt x="3011" y="5474"/>
                    <a:pt x="3015" y="5462"/>
                    <a:pt x="3012" y="5462"/>
                  </a:cubicBezTo>
                  <a:lnTo>
                    <a:pt x="3012" y="5462"/>
                  </a:lnTo>
                  <a:cubicBezTo>
                    <a:pt x="3010" y="5462"/>
                    <a:pt x="3000" y="5475"/>
                    <a:pt x="2981" y="5502"/>
                  </a:cubicBezTo>
                  <a:cubicBezTo>
                    <a:pt x="2975" y="5524"/>
                    <a:pt x="2960" y="5533"/>
                    <a:pt x="2945" y="5533"/>
                  </a:cubicBezTo>
                  <a:cubicBezTo>
                    <a:pt x="2922" y="5533"/>
                    <a:pt x="2897" y="5513"/>
                    <a:pt x="2893" y="5483"/>
                  </a:cubicBezTo>
                  <a:cubicBezTo>
                    <a:pt x="2891" y="5467"/>
                    <a:pt x="2882" y="5463"/>
                    <a:pt x="2863" y="5463"/>
                  </a:cubicBezTo>
                  <a:cubicBezTo>
                    <a:pt x="2854" y="5463"/>
                    <a:pt x="2842" y="5464"/>
                    <a:pt x="2827" y="5465"/>
                  </a:cubicBezTo>
                  <a:cubicBezTo>
                    <a:pt x="2809" y="5493"/>
                    <a:pt x="2768" y="5496"/>
                    <a:pt x="2724" y="5499"/>
                  </a:cubicBezTo>
                  <a:cubicBezTo>
                    <a:pt x="2661" y="5505"/>
                    <a:pt x="2661" y="5505"/>
                    <a:pt x="2668" y="5556"/>
                  </a:cubicBezTo>
                  <a:cubicBezTo>
                    <a:pt x="2671" y="5606"/>
                    <a:pt x="2649" y="5609"/>
                    <a:pt x="2608" y="5612"/>
                  </a:cubicBezTo>
                  <a:cubicBezTo>
                    <a:pt x="2602" y="5613"/>
                    <a:pt x="2597" y="5613"/>
                    <a:pt x="2591" y="5613"/>
                  </a:cubicBezTo>
                  <a:cubicBezTo>
                    <a:pt x="2576" y="5613"/>
                    <a:pt x="2564" y="5609"/>
                    <a:pt x="2564" y="5590"/>
                  </a:cubicBezTo>
                  <a:cubicBezTo>
                    <a:pt x="2552" y="5577"/>
                    <a:pt x="2536" y="5571"/>
                    <a:pt x="2517" y="5571"/>
                  </a:cubicBezTo>
                  <a:cubicBezTo>
                    <a:pt x="2513" y="5571"/>
                    <a:pt x="2510" y="5571"/>
                    <a:pt x="2506" y="5571"/>
                  </a:cubicBezTo>
                  <a:cubicBezTo>
                    <a:pt x="2490" y="5571"/>
                    <a:pt x="2476" y="5569"/>
                    <a:pt x="2473" y="5549"/>
                  </a:cubicBezTo>
                  <a:cubicBezTo>
                    <a:pt x="2458" y="5536"/>
                    <a:pt x="2440" y="5530"/>
                    <a:pt x="2420" y="5530"/>
                  </a:cubicBezTo>
                  <a:cubicBezTo>
                    <a:pt x="2416" y="5530"/>
                    <a:pt x="2412" y="5530"/>
                    <a:pt x="2408" y="5530"/>
                  </a:cubicBezTo>
                  <a:cubicBezTo>
                    <a:pt x="2394" y="5532"/>
                    <a:pt x="2380" y="5533"/>
                    <a:pt x="2368" y="5533"/>
                  </a:cubicBezTo>
                  <a:cubicBezTo>
                    <a:pt x="2342" y="5533"/>
                    <a:pt x="2323" y="5528"/>
                    <a:pt x="2323" y="5512"/>
                  </a:cubicBezTo>
                  <a:cubicBezTo>
                    <a:pt x="2301" y="5515"/>
                    <a:pt x="2301" y="5515"/>
                    <a:pt x="2304" y="5540"/>
                  </a:cubicBezTo>
                  <a:cubicBezTo>
                    <a:pt x="2304" y="5560"/>
                    <a:pt x="2293" y="5579"/>
                    <a:pt x="2247" y="5579"/>
                  </a:cubicBezTo>
                  <a:cubicBezTo>
                    <a:pt x="2234" y="5579"/>
                    <a:pt x="2219" y="5578"/>
                    <a:pt x="2201" y="5574"/>
                  </a:cubicBezTo>
                  <a:cubicBezTo>
                    <a:pt x="2157" y="5577"/>
                    <a:pt x="2094" y="5584"/>
                    <a:pt x="2097" y="5609"/>
                  </a:cubicBezTo>
                  <a:cubicBezTo>
                    <a:pt x="2092" y="5610"/>
                    <a:pt x="2087" y="5610"/>
                    <a:pt x="2084" y="5610"/>
                  </a:cubicBezTo>
                  <a:cubicBezTo>
                    <a:pt x="2075" y="5610"/>
                    <a:pt x="2075" y="5605"/>
                    <a:pt x="2072" y="5587"/>
                  </a:cubicBezTo>
                  <a:cubicBezTo>
                    <a:pt x="2071" y="5563"/>
                    <a:pt x="2060" y="5551"/>
                    <a:pt x="2045" y="5551"/>
                  </a:cubicBezTo>
                  <a:cubicBezTo>
                    <a:pt x="2029" y="5551"/>
                    <a:pt x="2007" y="5565"/>
                    <a:pt x="1988" y="5593"/>
                  </a:cubicBezTo>
                  <a:cubicBezTo>
                    <a:pt x="1989" y="5606"/>
                    <a:pt x="1984" y="5614"/>
                    <a:pt x="1975" y="5614"/>
                  </a:cubicBezTo>
                  <a:cubicBezTo>
                    <a:pt x="1967" y="5614"/>
                    <a:pt x="1957" y="5608"/>
                    <a:pt x="1947" y="5596"/>
                  </a:cubicBezTo>
                  <a:cubicBezTo>
                    <a:pt x="1931" y="5599"/>
                    <a:pt x="1916" y="5612"/>
                    <a:pt x="1906" y="5628"/>
                  </a:cubicBezTo>
                  <a:cubicBezTo>
                    <a:pt x="1896" y="5641"/>
                    <a:pt x="1892" y="5647"/>
                    <a:pt x="1883" y="5647"/>
                  </a:cubicBezTo>
                  <a:cubicBezTo>
                    <a:pt x="1875" y="5647"/>
                    <a:pt x="1863" y="5641"/>
                    <a:pt x="1840" y="5631"/>
                  </a:cubicBezTo>
                  <a:cubicBezTo>
                    <a:pt x="1840" y="5606"/>
                    <a:pt x="1818" y="5606"/>
                    <a:pt x="1796" y="5606"/>
                  </a:cubicBezTo>
                  <a:cubicBezTo>
                    <a:pt x="1784" y="5615"/>
                    <a:pt x="1753" y="5619"/>
                    <a:pt x="1716" y="5619"/>
                  </a:cubicBezTo>
                  <a:cubicBezTo>
                    <a:pt x="1629" y="5619"/>
                    <a:pt x="1508" y="5597"/>
                    <a:pt x="1499" y="5571"/>
                  </a:cubicBezTo>
                  <a:cubicBezTo>
                    <a:pt x="1483" y="5583"/>
                    <a:pt x="1477" y="5587"/>
                    <a:pt x="1469" y="5587"/>
                  </a:cubicBezTo>
                  <a:cubicBezTo>
                    <a:pt x="1465" y="5587"/>
                    <a:pt x="1460" y="5586"/>
                    <a:pt x="1452" y="5584"/>
                  </a:cubicBezTo>
                  <a:cubicBezTo>
                    <a:pt x="1449" y="5560"/>
                    <a:pt x="1442" y="5550"/>
                    <a:pt x="1434" y="5550"/>
                  </a:cubicBezTo>
                  <a:cubicBezTo>
                    <a:pt x="1423" y="5550"/>
                    <a:pt x="1410" y="5567"/>
                    <a:pt x="1402" y="5593"/>
                  </a:cubicBezTo>
                  <a:lnTo>
                    <a:pt x="1424" y="5603"/>
                  </a:lnTo>
                  <a:lnTo>
                    <a:pt x="1445" y="5609"/>
                  </a:lnTo>
                  <a:cubicBezTo>
                    <a:pt x="1440" y="5627"/>
                    <a:pt x="1428" y="5635"/>
                    <a:pt x="1416" y="5635"/>
                  </a:cubicBezTo>
                  <a:cubicBezTo>
                    <a:pt x="1394" y="5635"/>
                    <a:pt x="1373" y="5608"/>
                    <a:pt x="1389" y="5562"/>
                  </a:cubicBezTo>
                  <a:cubicBezTo>
                    <a:pt x="1387" y="5533"/>
                    <a:pt x="1387" y="5520"/>
                    <a:pt x="1380" y="5520"/>
                  </a:cubicBezTo>
                  <a:cubicBezTo>
                    <a:pt x="1375" y="5520"/>
                    <a:pt x="1366" y="5529"/>
                    <a:pt x="1348" y="5546"/>
                  </a:cubicBezTo>
                  <a:cubicBezTo>
                    <a:pt x="1333" y="5563"/>
                    <a:pt x="1320" y="5571"/>
                    <a:pt x="1309" y="5571"/>
                  </a:cubicBezTo>
                  <a:cubicBezTo>
                    <a:pt x="1295" y="5571"/>
                    <a:pt x="1287" y="5554"/>
                    <a:pt x="1289" y="5521"/>
                  </a:cubicBezTo>
                  <a:cubicBezTo>
                    <a:pt x="1299" y="5498"/>
                    <a:pt x="1304" y="5487"/>
                    <a:pt x="1301" y="5487"/>
                  </a:cubicBezTo>
                  <a:lnTo>
                    <a:pt x="1301" y="5487"/>
                  </a:lnTo>
                  <a:cubicBezTo>
                    <a:pt x="1299" y="5487"/>
                    <a:pt x="1289" y="5495"/>
                    <a:pt x="1270" y="5512"/>
                  </a:cubicBezTo>
                  <a:cubicBezTo>
                    <a:pt x="1234" y="5544"/>
                    <a:pt x="1199" y="5559"/>
                    <a:pt x="1175" y="5559"/>
                  </a:cubicBezTo>
                  <a:cubicBezTo>
                    <a:pt x="1143" y="5559"/>
                    <a:pt x="1130" y="5531"/>
                    <a:pt x="1160" y="5480"/>
                  </a:cubicBezTo>
                  <a:cubicBezTo>
                    <a:pt x="1185" y="5440"/>
                    <a:pt x="1182" y="5405"/>
                    <a:pt x="1163" y="5396"/>
                  </a:cubicBezTo>
                  <a:cubicBezTo>
                    <a:pt x="1160" y="5393"/>
                    <a:pt x="1156" y="5392"/>
                    <a:pt x="1153" y="5392"/>
                  </a:cubicBezTo>
                  <a:cubicBezTo>
                    <a:pt x="1139" y="5392"/>
                    <a:pt x="1129" y="5410"/>
                    <a:pt x="1116" y="5427"/>
                  </a:cubicBezTo>
                  <a:cubicBezTo>
                    <a:pt x="1113" y="5449"/>
                    <a:pt x="1107" y="5460"/>
                    <a:pt x="1101" y="5460"/>
                  </a:cubicBezTo>
                  <a:cubicBezTo>
                    <a:pt x="1094" y="5460"/>
                    <a:pt x="1086" y="5439"/>
                    <a:pt x="1082" y="5399"/>
                  </a:cubicBezTo>
                  <a:cubicBezTo>
                    <a:pt x="1073" y="5302"/>
                    <a:pt x="1051" y="5277"/>
                    <a:pt x="966" y="5270"/>
                  </a:cubicBezTo>
                  <a:cubicBezTo>
                    <a:pt x="886" y="5246"/>
                    <a:pt x="842" y="5204"/>
                    <a:pt x="882" y="5204"/>
                  </a:cubicBezTo>
                  <a:cubicBezTo>
                    <a:pt x="889" y="5204"/>
                    <a:pt x="898" y="5205"/>
                    <a:pt x="910" y="5208"/>
                  </a:cubicBezTo>
                  <a:cubicBezTo>
                    <a:pt x="975" y="5205"/>
                    <a:pt x="975" y="5205"/>
                    <a:pt x="928" y="5189"/>
                  </a:cubicBezTo>
                  <a:cubicBezTo>
                    <a:pt x="906" y="5164"/>
                    <a:pt x="885" y="5136"/>
                    <a:pt x="863" y="5107"/>
                  </a:cubicBezTo>
                  <a:cubicBezTo>
                    <a:pt x="853" y="5098"/>
                    <a:pt x="840" y="5093"/>
                    <a:pt x="826" y="5093"/>
                  </a:cubicBezTo>
                  <a:cubicBezTo>
                    <a:pt x="816" y="5093"/>
                    <a:pt x="806" y="5096"/>
                    <a:pt x="797" y="5101"/>
                  </a:cubicBezTo>
                  <a:cubicBezTo>
                    <a:pt x="828" y="5054"/>
                    <a:pt x="828" y="5010"/>
                    <a:pt x="762" y="4998"/>
                  </a:cubicBezTo>
                  <a:lnTo>
                    <a:pt x="744" y="4960"/>
                  </a:lnTo>
                  <a:cubicBezTo>
                    <a:pt x="734" y="4941"/>
                    <a:pt x="737" y="4941"/>
                    <a:pt x="703" y="4932"/>
                  </a:cubicBezTo>
                  <a:cubicBezTo>
                    <a:pt x="671" y="4923"/>
                    <a:pt x="684" y="4891"/>
                    <a:pt x="703" y="4863"/>
                  </a:cubicBezTo>
                  <a:cubicBezTo>
                    <a:pt x="717" y="4835"/>
                    <a:pt x="731" y="4812"/>
                    <a:pt x="718" y="4812"/>
                  </a:cubicBezTo>
                  <a:cubicBezTo>
                    <a:pt x="716" y="4812"/>
                    <a:pt x="714" y="4812"/>
                    <a:pt x="712" y="4813"/>
                  </a:cubicBezTo>
                  <a:cubicBezTo>
                    <a:pt x="709" y="4814"/>
                    <a:pt x="706" y="4815"/>
                    <a:pt x="702" y="4815"/>
                  </a:cubicBezTo>
                  <a:cubicBezTo>
                    <a:pt x="678" y="4815"/>
                    <a:pt x="646" y="4789"/>
                    <a:pt x="621" y="4775"/>
                  </a:cubicBezTo>
                  <a:cubicBezTo>
                    <a:pt x="596" y="4763"/>
                    <a:pt x="603" y="4742"/>
                    <a:pt x="623" y="4742"/>
                  </a:cubicBezTo>
                  <a:cubicBezTo>
                    <a:pt x="628" y="4742"/>
                    <a:pt x="634" y="4744"/>
                    <a:pt x="640" y="4747"/>
                  </a:cubicBezTo>
                  <a:cubicBezTo>
                    <a:pt x="665" y="4741"/>
                    <a:pt x="662" y="4741"/>
                    <a:pt x="678" y="4694"/>
                  </a:cubicBezTo>
                  <a:cubicBezTo>
                    <a:pt x="672" y="4676"/>
                    <a:pt x="666" y="4637"/>
                    <a:pt x="643" y="4637"/>
                  </a:cubicBezTo>
                  <a:cubicBezTo>
                    <a:pt x="642" y="4637"/>
                    <a:pt x="641" y="4637"/>
                    <a:pt x="640" y="4637"/>
                  </a:cubicBezTo>
                  <a:cubicBezTo>
                    <a:pt x="640" y="4637"/>
                    <a:pt x="639" y="4637"/>
                    <a:pt x="639" y="4637"/>
                  </a:cubicBezTo>
                  <a:cubicBezTo>
                    <a:pt x="615" y="4637"/>
                    <a:pt x="600" y="4512"/>
                    <a:pt x="624" y="4490"/>
                  </a:cubicBezTo>
                  <a:cubicBezTo>
                    <a:pt x="624" y="4490"/>
                    <a:pt x="621" y="4468"/>
                    <a:pt x="621" y="4446"/>
                  </a:cubicBezTo>
                  <a:cubicBezTo>
                    <a:pt x="618" y="4427"/>
                    <a:pt x="590" y="4409"/>
                    <a:pt x="590" y="4387"/>
                  </a:cubicBezTo>
                  <a:cubicBezTo>
                    <a:pt x="587" y="4371"/>
                    <a:pt x="574" y="4355"/>
                    <a:pt x="559" y="4346"/>
                  </a:cubicBezTo>
                  <a:cubicBezTo>
                    <a:pt x="559" y="4327"/>
                    <a:pt x="555" y="4305"/>
                    <a:pt x="581" y="4302"/>
                  </a:cubicBezTo>
                  <a:cubicBezTo>
                    <a:pt x="530" y="4286"/>
                    <a:pt x="530" y="4286"/>
                    <a:pt x="577" y="4261"/>
                  </a:cubicBezTo>
                  <a:cubicBezTo>
                    <a:pt x="628" y="4255"/>
                    <a:pt x="628" y="4255"/>
                    <a:pt x="574" y="4239"/>
                  </a:cubicBezTo>
                  <a:cubicBezTo>
                    <a:pt x="549" y="4221"/>
                    <a:pt x="549" y="4221"/>
                    <a:pt x="571" y="4195"/>
                  </a:cubicBezTo>
                  <a:cubicBezTo>
                    <a:pt x="595" y="4195"/>
                    <a:pt x="596" y="4176"/>
                    <a:pt x="573" y="4176"/>
                  </a:cubicBezTo>
                  <a:cubicBezTo>
                    <a:pt x="572" y="4176"/>
                    <a:pt x="570" y="4176"/>
                    <a:pt x="568" y="4177"/>
                  </a:cubicBezTo>
                  <a:cubicBezTo>
                    <a:pt x="518" y="4158"/>
                    <a:pt x="487" y="4098"/>
                    <a:pt x="537" y="4095"/>
                  </a:cubicBezTo>
                  <a:cubicBezTo>
                    <a:pt x="534" y="4076"/>
                    <a:pt x="521" y="4064"/>
                    <a:pt x="508" y="4054"/>
                  </a:cubicBezTo>
                  <a:cubicBezTo>
                    <a:pt x="455" y="4039"/>
                    <a:pt x="455" y="4039"/>
                    <a:pt x="505" y="4033"/>
                  </a:cubicBezTo>
                  <a:cubicBezTo>
                    <a:pt x="555" y="4007"/>
                    <a:pt x="552" y="3985"/>
                    <a:pt x="499" y="3970"/>
                  </a:cubicBezTo>
                  <a:cubicBezTo>
                    <a:pt x="483" y="3960"/>
                    <a:pt x="483" y="3938"/>
                    <a:pt x="496" y="3926"/>
                  </a:cubicBezTo>
                  <a:cubicBezTo>
                    <a:pt x="516" y="3886"/>
                    <a:pt x="528" y="3775"/>
                    <a:pt x="494" y="3775"/>
                  </a:cubicBezTo>
                  <a:cubicBezTo>
                    <a:pt x="491" y="3775"/>
                    <a:pt x="488" y="3776"/>
                    <a:pt x="483" y="3779"/>
                  </a:cubicBezTo>
                  <a:lnTo>
                    <a:pt x="477" y="3738"/>
                  </a:lnTo>
                  <a:cubicBezTo>
                    <a:pt x="499" y="3694"/>
                    <a:pt x="499" y="3672"/>
                    <a:pt x="471" y="3653"/>
                  </a:cubicBezTo>
                  <a:lnTo>
                    <a:pt x="443" y="3635"/>
                  </a:lnTo>
                  <a:cubicBezTo>
                    <a:pt x="468" y="3631"/>
                    <a:pt x="490" y="3613"/>
                    <a:pt x="490" y="3588"/>
                  </a:cubicBezTo>
                  <a:cubicBezTo>
                    <a:pt x="490" y="3572"/>
                    <a:pt x="490" y="3567"/>
                    <a:pt x="480" y="3567"/>
                  </a:cubicBezTo>
                  <a:cubicBezTo>
                    <a:pt x="476" y="3567"/>
                    <a:pt x="471" y="3568"/>
                    <a:pt x="465" y="3569"/>
                  </a:cubicBezTo>
                  <a:cubicBezTo>
                    <a:pt x="457" y="3576"/>
                    <a:pt x="451" y="3578"/>
                    <a:pt x="447" y="3578"/>
                  </a:cubicBezTo>
                  <a:cubicBezTo>
                    <a:pt x="438" y="3578"/>
                    <a:pt x="436" y="3565"/>
                    <a:pt x="436" y="3550"/>
                  </a:cubicBezTo>
                  <a:cubicBezTo>
                    <a:pt x="436" y="3525"/>
                    <a:pt x="458" y="3506"/>
                    <a:pt x="483" y="3503"/>
                  </a:cubicBezTo>
                  <a:lnTo>
                    <a:pt x="480" y="3481"/>
                  </a:lnTo>
                  <a:cubicBezTo>
                    <a:pt x="474" y="3482"/>
                    <a:pt x="469" y="3482"/>
                    <a:pt x="464" y="3482"/>
                  </a:cubicBezTo>
                  <a:cubicBezTo>
                    <a:pt x="430" y="3482"/>
                    <a:pt x="430" y="3465"/>
                    <a:pt x="452" y="3462"/>
                  </a:cubicBezTo>
                  <a:cubicBezTo>
                    <a:pt x="471" y="3446"/>
                    <a:pt x="477" y="3421"/>
                    <a:pt x="474" y="3396"/>
                  </a:cubicBezTo>
                  <a:lnTo>
                    <a:pt x="474" y="3396"/>
                  </a:lnTo>
                  <a:cubicBezTo>
                    <a:pt x="472" y="3397"/>
                    <a:pt x="471" y="3397"/>
                    <a:pt x="469" y="3397"/>
                  </a:cubicBezTo>
                  <a:cubicBezTo>
                    <a:pt x="458" y="3397"/>
                    <a:pt x="462" y="3389"/>
                    <a:pt x="468" y="3389"/>
                  </a:cubicBezTo>
                  <a:cubicBezTo>
                    <a:pt x="470" y="3389"/>
                    <a:pt x="473" y="3391"/>
                    <a:pt x="474" y="3396"/>
                  </a:cubicBezTo>
                  <a:lnTo>
                    <a:pt x="499" y="3396"/>
                  </a:lnTo>
                  <a:cubicBezTo>
                    <a:pt x="514" y="3380"/>
                    <a:pt x="507" y="3375"/>
                    <a:pt x="494" y="3375"/>
                  </a:cubicBezTo>
                  <a:cubicBezTo>
                    <a:pt x="488" y="3375"/>
                    <a:pt x="479" y="3376"/>
                    <a:pt x="471" y="3378"/>
                  </a:cubicBezTo>
                  <a:lnTo>
                    <a:pt x="468" y="3334"/>
                  </a:lnTo>
                  <a:cubicBezTo>
                    <a:pt x="466" y="3319"/>
                    <a:pt x="463" y="3305"/>
                    <a:pt x="455" y="3305"/>
                  </a:cubicBezTo>
                  <a:cubicBezTo>
                    <a:pt x="451" y="3305"/>
                    <a:pt x="446" y="3308"/>
                    <a:pt x="440" y="3315"/>
                  </a:cubicBezTo>
                  <a:cubicBezTo>
                    <a:pt x="431" y="3316"/>
                    <a:pt x="422" y="3317"/>
                    <a:pt x="414" y="3317"/>
                  </a:cubicBezTo>
                  <a:cubicBezTo>
                    <a:pt x="399" y="3317"/>
                    <a:pt x="388" y="3313"/>
                    <a:pt x="386" y="3299"/>
                  </a:cubicBezTo>
                  <a:cubicBezTo>
                    <a:pt x="385" y="3299"/>
                    <a:pt x="383" y="3299"/>
                    <a:pt x="382" y="3299"/>
                  </a:cubicBezTo>
                  <a:cubicBezTo>
                    <a:pt x="370" y="3299"/>
                    <a:pt x="376" y="3290"/>
                    <a:pt x="381" y="3290"/>
                  </a:cubicBezTo>
                  <a:cubicBezTo>
                    <a:pt x="384" y="3290"/>
                    <a:pt x="386" y="3292"/>
                    <a:pt x="386" y="3299"/>
                  </a:cubicBezTo>
                  <a:cubicBezTo>
                    <a:pt x="411" y="3296"/>
                    <a:pt x="436" y="3293"/>
                    <a:pt x="436" y="3274"/>
                  </a:cubicBezTo>
                  <a:cubicBezTo>
                    <a:pt x="433" y="3252"/>
                    <a:pt x="458" y="3249"/>
                    <a:pt x="458" y="3249"/>
                  </a:cubicBezTo>
                  <a:cubicBezTo>
                    <a:pt x="463" y="3250"/>
                    <a:pt x="467" y="3251"/>
                    <a:pt x="470" y="3251"/>
                  </a:cubicBezTo>
                  <a:cubicBezTo>
                    <a:pt x="506" y="3251"/>
                    <a:pt x="475" y="3182"/>
                    <a:pt x="452" y="3164"/>
                  </a:cubicBezTo>
                  <a:cubicBezTo>
                    <a:pt x="396" y="3127"/>
                    <a:pt x="396" y="3105"/>
                    <a:pt x="446" y="3102"/>
                  </a:cubicBezTo>
                  <a:cubicBezTo>
                    <a:pt x="496" y="3095"/>
                    <a:pt x="443" y="3061"/>
                    <a:pt x="364" y="3045"/>
                  </a:cubicBezTo>
                  <a:lnTo>
                    <a:pt x="286" y="3033"/>
                  </a:lnTo>
                  <a:lnTo>
                    <a:pt x="361" y="3023"/>
                  </a:lnTo>
                  <a:cubicBezTo>
                    <a:pt x="461" y="2995"/>
                    <a:pt x="461" y="2995"/>
                    <a:pt x="405" y="2936"/>
                  </a:cubicBezTo>
                  <a:cubicBezTo>
                    <a:pt x="377" y="2895"/>
                    <a:pt x="377" y="2895"/>
                    <a:pt x="402" y="2892"/>
                  </a:cubicBezTo>
                  <a:cubicBezTo>
                    <a:pt x="427" y="2892"/>
                    <a:pt x="424" y="2870"/>
                    <a:pt x="418" y="2807"/>
                  </a:cubicBezTo>
                  <a:cubicBezTo>
                    <a:pt x="412" y="2748"/>
                    <a:pt x="411" y="2725"/>
                    <a:pt x="391" y="2725"/>
                  </a:cubicBezTo>
                  <a:cubicBezTo>
                    <a:pt x="389" y="2725"/>
                    <a:pt x="388" y="2726"/>
                    <a:pt x="386" y="2726"/>
                  </a:cubicBezTo>
                  <a:cubicBezTo>
                    <a:pt x="386" y="2726"/>
                    <a:pt x="383" y="2704"/>
                    <a:pt x="380" y="2682"/>
                  </a:cubicBezTo>
                  <a:cubicBezTo>
                    <a:pt x="419" y="2662"/>
                    <a:pt x="411" y="2633"/>
                    <a:pt x="381" y="2633"/>
                  </a:cubicBezTo>
                  <a:cubicBezTo>
                    <a:pt x="373" y="2633"/>
                    <a:pt x="363" y="2636"/>
                    <a:pt x="352" y="2641"/>
                  </a:cubicBezTo>
                  <a:lnTo>
                    <a:pt x="349" y="2600"/>
                  </a:lnTo>
                  <a:lnTo>
                    <a:pt x="374" y="2597"/>
                  </a:lnTo>
                  <a:cubicBezTo>
                    <a:pt x="399" y="2594"/>
                    <a:pt x="396" y="2553"/>
                    <a:pt x="380" y="2384"/>
                  </a:cubicBezTo>
                  <a:cubicBezTo>
                    <a:pt x="362" y="2204"/>
                    <a:pt x="361" y="2177"/>
                    <a:pt x="319" y="2177"/>
                  </a:cubicBezTo>
                  <a:cubicBezTo>
                    <a:pt x="317" y="2177"/>
                    <a:pt x="314" y="2177"/>
                    <a:pt x="311" y="2177"/>
                  </a:cubicBezTo>
                  <a:cubicBezTo>
                    <a:pt x="258" y="2162"/>
                    <a:pt x="255" y="2140"/>
                    <a:pt x="305" y="2137"/>
                  </a:cubicBezTo>
                  <a:cubicBezTo>
                    <a:pt x="330" y="2133"/>
                    <a:pt x="355" y="2111"/>
                    <a:pt x="330" y="2111"/>
                  </a:cubicBezTo>
                  <a:cubicBezTo>
                    <a:pt x="327" y="2090"/>
                    <a:pt x="333" y="2064"/>
                    <a:pt x="349" y="2046"/>
                  </a:cubicBezTo>
                  <a:cubicBezTo>
                    <a:pt x="393" y="1980"/>
                    <a:pt x="364" y="1961"/>
                    <a:pt x="339" y="1961"/>
                  </a:cubicBezTo>
                  <a:cubicBezTo>
                    <a:pt x="324" y="1970"/>
                    <a:pt x="316" y="1974"/>
                    <a:pt x="313" y="1974"/>
                  </a:cubicBezTo>
                  <a:cubicBezTo>
                    <a:pt x="307" y="1974"/>
                    <a:pt x="322" y="1957"/>
                    <a:pt x="339" y="1942"/>
                  </a:cubicBezTo>
                  <a:cubicBezTo>
                    <a:pt x="361" y="1917"/>
                    <a:pt x="386" y="1895"/>
                    <a:pt x="361" y="1895"/>
                  </a:cubicBezTo>
                  <a:cubicBezTo>
                    <a:pt x="333" y="1880"/>
                    <a:pt x="302" y="1748"/>
                    <a:pt x="355" y="1748"/>
                  </a:cubicBezTo>
                  <a:cubicBezTo>
                    <a:pt x="355" y="1748"/>
                    <a:pt x="355" y="1726"/>
                    <a:pt x="358" y="1707"/>
                  </a:cubicBezTo>
                  <a:cubicBezTo>
                    <a:pt x="333" y="1704"/>
                    <a:pt x="333" y="1660"/>
                    <a:pt x="339" y="1619"/>
                  </a:cubicBezTo>
                  <a:cubicBezTo>
                    <a:pt x="345" y="1581"/>
                    <a:pt x="348" y="1559"/>
                    <a:pt x="366" y="1559"/>
                  </a:cubicBezTo>
                  <a:cubicBezTo>
                    <a:pt x="368" y="1559"/>
                    <a:pt x="371" y="1559"/>
                    <a:pt x="374" y="1560"/>
                  </a:cubicBezTo>
                  <a:cubicBezTo>
                    <a:pt x="380" y="1567"/>
                    <a:pt x="385" y="1570"/>
                    <a:pt x="388" y="1570"/>
                  </a:cubicBezTo>
                  <a:cubicBezTo>
                    <a:pt x="396" y="1570"/>
                    <a:pt x="394" y="1550"/>
                    <a:pt x="383" y="1519"/>
                  </a:cubicBezTo>
                  <a:cubicBezTo>
                    <a:pt x="386" y="1497"/>
                    <a:pt x="346" y="1463"/>
                    <a:pt x="349" y="1444"/>
                  </a:cubicBezTo>
                  <a:cubicBezTo>
                    <a:pt x="324" y="1435"/>
                    <a:pt x="311" y="1410"/>
                    <a:pt x="314" y="1384"/>
                  </a:cubicBezTo>
                  <a:lnTo>
                    <a:pt x="314" y="1384"/>
                  </a:lnTo>
                  <a:lnTo>
                    <a:pt x="339" y="1394"/>
                  </a:lnTo>
                  <a:lnTo>
                    <a:pt x="386" y="1410"/>
                  </a:lnTo>
                  <a:cubicBezTo>
                    <a:pt x="393" y="1388"/>
                    <a:pt x="402" y="1369"/>
                    <a:pt x="377" y="1359"/>
                  </a:cubicBezTo>
                  <a:cubicBezTo>
                    <a:pt x="411" y="1347"/>
                    <a:pt x="414" y="1325"/>
                    <a:pt x="433" y="1287"/>
                  </a:cubicBezTo>
                  <a:cubicBezTo>
                    <a:pt x="455" y="1256"/>
                    <a:pt x="465" y="1218"/>
                    <a:pt x="461" y="1178"/>
                  </a:cubicBezTo>
                  <a:lnTo>
                    <a:pt x="461" y="1178"/>
                  </a:lnTo>
                  <a:cubicBezTo>
                    <a:pt x="463" y="1178"/>
                    <a:pt x="465" y="1178"/>
                    <a:pt x="466" y="1178"/>
                  </a:cubicBezTo>
                  <a:cubicBezTo>
                    <a:pt x="519" y="1178"/>
                    <a:pt x="583" y="1079"/>
                    <a:pt x="559" y="1033"/>
                  </a:cubicBezTo>
                  <a:cubicBezTo>
                    <a:pt x="540" y="1018"/>
                    <a:pt x="552" y="999"/>
                    <a:pt x="587" y="999"/>
                  </a:cubicBezTo>
                  <a:cubicBezTo>
                    <a:pt x="621" y="999"/>
                    <a:pt x="618" y="999"/>
                    <a:pt x="615" y="968"/>
                  </a:cubicBezTo>
                  <a:cubicBezTo>
                    <a:pt x="613" y="941"/>
                    <a:pt x="632" y="935"/>
                    <a:pt x="656" y="935"/>
                  </a:cubicBezTo>
                  <a:cubicBezTo>
                    <a:pt x="663" y="935"/>
                    <a:pt x="670" y="936"/>
                    <a:pt x="678" y="936"/>
                  </a:cubicBezTo>
                  <a:cubicBezTo>
                    <a:pt x="696" y="944"/>
                    <a:pt x="709" y="947"/>
                    <a:pt x="719" y="947"/>
                  </a:cubicBezTo>
                  <a:cubicBezTo>
                    <a:pt x="738" y="947"/>
                    <a:pt x="744" y="934"/>
                    <a:pt x="744" y="911"/>
                  </a:cubicBezTo>
                  <a:cubicBezTo>
                    <a:pt x="756" y="877"/>
                    <a:pt x="778" y="845"/>
                    <a:pt x="809" y="827"/>
                  </a:cubicBezTo>
                  <a:cubicBezTo>
                    <a:pt x="828" y="780"/>
                    <a:pt x="850" y="767"/>
                    <a:pt x="816" y="758"/>
                  </a:cubicBezTo>
                  <a:cubicBezTo>
                    <a:pt x="806" y="742"/>
                    <a:pt x="803" y="723"/>
                    <a:pt x="806" y="704"/>
                  </a:cubicBezTo>
                  <a:cubicBezTo>
                    <a:pt x="819" y="683"/>
                    <a:pt x="829" y="676"/>
                    <a:pt x="834" y="676"/>
                  </a:cubicBezTo>
                  <a:cubicBezTo>
                    <a:pt x="839" y="676"/>
                    <a:pt x="838" y="685"/>
                    <a:pt x="828" y="692"/>
                  </a:cubicBezTo>
                  <a:cubicBezTo>
                    <a:pt x="800" y="736"/>
                    <a:pt x="822" y="723"/>
                    <a:pt x="853" y="736"/>
                  </a:cubicBezTo>
                  <a:cubicBezTo>
                    <a:pt x="857" y="736"/>
                    <a:pt x="861" y="736"/>
                    <a:pt x="865" y="736"/>
                  </a:cubicBezTo>
                  <a:cubicBezTo>
                    <a:pt x="893" y="736"/>
                    <a:pt x="922" y="727"/>
                    <a:pt x="944" y="711"/>
                  </a:cubicBezTo>
                  <a:lnTo>
                    <a:pt x="1022" y="673"/>
                  </a:lnTo>
                  <a:cubicBezTo>
                    <a:pt x="1091" y="673"/>
                    <a:pt x="1113" y="667"/>
                    <a:pt x="1104" y="642"/>
                  </a:cubicBezTo>
                  <a:lnTo>
                    <a:pt x="1095" y="620"/>
                  </a:lnTo>
                  <a:lnTo>
                    <a:pt x="1095" y="620"/>
                  </a:lnTo>
                  <a:cubicBezTo>
                    <a:pt x="1103" y="626"/>
                    <a:pt x="1120" y="629"/>
                    <a:pt x="1142" y="629"/>
                  </a:cubicBezTo>
                  <a:cubicBezTo>
                    <a:pt x="1222" y="629"/>
                    <a:pt x="1365" y="594"/>
                    <a:pt x="1380" y="557"/>
                  </a:cubicBezTo>
                  <a:lnTo>
                    <a:pt x="1380" y="582"/>
                  </a:lnTo>
                  <a:cubicBezTo>
                    <a:pt x="1382" y="598"/>
                    <a:pt x="1394" y="602"/>
                    <a:pt x="1416" y="602"/>
                  </a:cubicBezTo>
                  <a:cubicBezTo>
                    <a:pt x="1425" y="602"/>
                    <a:pt x="1434" y="602"/>
                    <a:pt x="1445" y="601"/>
                  </a:cubicBezTo>
                  <a:cubicBezTo>
                    <a:pt x="1502" y="582"/>
                    <a:pt x="1558" y="570"/>
                    <a:pt x="1615" y="560"/>
                  </a:cubicBezTo>
                  <a:cubicBezTo>
                    <a:pt x="1699" y="551"/>
                    <a:pt x="1762" y="545"/>
                    <a:pt x="1759" y="520"/>
                  </a:cubicBezTo>
                  <a:cubicBezTo>
                    <a:pt x="1781" y="520"/>
                    <a:pt x="1781" y="520"/>
                    <a:pt x="1781" y="545"/>
                  </a:cubicBezTo>
                  <a:cubicBezTo>
                    <a:pt x="1767" y="563"/>
                    <a:pt x="1775" y="568"/>
                    <a:pt x="1789" y="568"/>
                  </a:cubicBezTo>
                  <a:cubicBezTo>
                    <a:pt x="1794" y="568"/>
                    <a:pt x="1800" y="567"/>
                    <a:pt x="1806" y="567"/>
                  </a:cubicBezTo>
                  <a:cubicBezTo>
                    <a:pt x="1828" y="567"/>
                    <a:pt x="1825" y="541"/>
                    <a:pt x="1822" y="516"/>
                  </a:cubicBezTo>
                  <a:cubicBezTo>
                    <a:pt x="1820" y="503"/>
                    <a:pt x="1826" y="495"/>
                    <a:pt x="1839" y="495"/>
                  </a:cubicBezTo>
                  <a:cubicBezTo>
                    <a:pt x="1849" y="495"/>
                    <a:pt x="1864" y="500"/>
                    <a:pt x="1884" y="510"/>
                  </a:cubicBezTo>
                  <a:cubicBezTo>
                    <a:pt x="1906" y="517"/>
                    <a:pt x="1928" y="521"/>
                    <a:pt x="1951" y="521"/>
                  </a:cubicBezTo>
                  <a:cubicBezTo>
                    <a:pt x="1987" y="521"/>
                    <a:pt x="2023" y="512"/>
                    <a:pt x="2053" y="494"/>
                  </a:cubicBezTo>
                  <a:cubicBezTo>
                    <a:pt x="2060" y="493"/>
                    <a:pt x="2067" y="492"/>
                    <a:pt x="2074" y="492"/>
                  </a:cubicBezTo>
                  <a:cubicBezTo>
                    <a:pt x="2087" y="492"/>
                    <a:pt x="2097" y="497"/>
                    <a:pt x="2097" y="516"/>
                  </a:cubicBezTo>
                  <a:cubicBezTo>
                    <a:pt x="2110" y="531"/>
                    <a:pt x="2127" y="539"/>
                    <a:pt x="2145" y="539"/>
                  </a:cubicBezTo>
                  <a:cubicBezTo>
                    <a:pt x="2168" y="539"/>
                    <a:pt x="2192" y="527"/>
                    <a:pt x="2204" y="504"/>
                  </a:cubicBezTo>
                  <a:cubicBezTo>
                    <a:pt x="2226" y="504"/>
                    <a:pt x="2226" y="504"/>
                    <a:pt x="2229" y="529"/>
                  </a:cubicBezTo>
                  <a:cubicBezTo>
                    <a:pt x="2241" y="541"/>
                    <a:pt x="2248" y="555"/>
                    <a:pt x="2254" y="555"/>
                  </a:cubicBezTo>
                  <a:cubicBezTo>
                    <a:pt x="2259" y="555"/>
                    <a:pt x="2263" y="547"/>
                    <a:pt x="2270" y="526"/>
                  </a:cubicBezTo>
                  <a:cubicBezTo>
                    <a:pt x="2296" y="507"/>
                    <a:pt x="2326" y="498"/>
                    <a:pt x="2357" y="498"/>
                  </a:cubicBezTo>
                  <a:cubicBezTo>
                    <a:pt x="2377" y="498"/>
                    <a:pt x="2398" y="502"/>
                    <a:pt x="2417" y="510"/>
                  </a:cubicBezTo>
                  <a:cubicBezTo>
                    <a:pt x="2439" y="510"/>
                    <a:pt x="2461" y="507"/>
                    <a:pt x="2458" y="482"/>
                  </a:cubicBezTo>
                  <a:cubicBezTo>
                    <a:pt x="2457" y="473"/>
                    <a:pt x="2455" y="464"/>
                    <a:pt x="2455" y="457"/>
                  </a:cubicBezTo>
                  <a:lnTo>
                    <a:pt x="2455" y="457"/>
                  </a:lnTo>
                  <a:cubicBezTo>
                    <a:pt x="2467" y="480"/>
                    <a:pt x="2473" y="492"/>
                    <a:pt x="2479" y="492"/>
                  </a:cubicBezTo>
                  <a:cubicBezTo>
                    <a:pt x="2484" y="492"/>
                    <a:pt x="2489" y="479"/>
                    <a:pt x="2498" y="454"/>
                  </a:cubicBezTo>
                  <a:cubicBezTo>
                    <a:pt x="2497" y="440"/>
                    <a:pt x="2502" y="433"/>
                    <a:pt x="2508" y="433"/>
                  </a:cubicBezTo>
                  <a:cubicBezTo>
                    <a:pt x="2512" y="433"/>
                    <a:pt x="2517" y="439"/>
                    <a:pt x="2517" y="451"/>
                  </a:cubicBezTo>
                  <a:cubicBezTo>
                    <a:pt x="2530" y="463"/>
                    <a:pt x="2545" y="473"/>
                    <a:pt x="2564" y="473"/>
                  </a:cubicBezTo>
                  <a:cubicBezTo>
                    <a:pt x="2639" y="451"/>
                    <a:pt x="2715" y="435"/>
                    <a:pt x="2793" y="425"/>
                  </a:cubicBezTo>
                  <a:cubicBezTo>
                    <a:pt x="2962" y="410"/>
                    <a:pt x="3025" y="404"/>
                    <a:pt x="3022" y="378"/>
                  </a:cubicBezTo>
                  <a:cubicBezTo>
                    <a:pt x="3032" y="366"/>
                    <a:pt x="3036" y="359"/>
                    <a:pt x="3042" y="359"/>
                  </a:cubicBezTo>
                  <a:cubicBezTo>
                    <a:pt x="3047" y="359"/>
                    <a:pt x="3054" y="365"/>
                    <a:pt x="3066" y="375"/>
                  </a:cubicBezTo>
                  <a:cubicBezTo>
                    <a:pt x="3077" y="389"/>
                    <a:pt x="3094" y="397"/>
                    <a:pt x="3113" y="397"/>
                  </a:cubicBezTo>
                  <a:cubicBezTo>
                    <a:pt x="3119" y="397"/>
                    <a:pt x="3125" y="396"/>
                    <a:pt x="3131" y="394"/>
                  </a:cubicBezTo>
                  <a:cubicBezTo>
                    <a:pt x="3135" y="394"/>
                    <a:pt x="3139" y="394"/>
                    <a:pt x="3143" y="394"/>
                  </a:cubicBezTo>
                  <a:cubicBezTo>
                    <a:pt x="3158" y="394"/>
                    <a:pt x="3173" y="396"/>
                    <a:pt x="3175" y="416"/>
                  </a:cubicBezTo>
                  <a:cubicBezTo>
                    <a:pt x="3194" y="388"/>
                    <a:pt x="3194" y="388"/>
                    <a:pt x="3216" y="388"/>
                  </a:cubicBezTo>
                  <a:cubicBezTo>
                    <a:pt x="3216" y="399"/>
                    <a:pt x="3221" y="405"/>
                    <a:pt x="3227" y="405"/>
                  </a:cubicBezTo>
                  <a:cubicBezTo>
                    <a:pt x="3235" y="405"/>
                    <a:pt x="3247" y="397"/>
                    <a:pt x="3257" y="382"/>
                  </a:cubicBezTo>
                  <a:cubicBezTo>
                    <a:pt x="3265" y="357"/>
                    <a:pt x="3269" y="344"/>
                    <a:pt x="3271" y="344"/>
                  </a:cubicBezTo>
                  <a:cubicBezTo>
                    <a:pt x="3274" y="344"/>
                    <a:pt x="3276" y="357"/>
                    <a:pt x="3279" y="382"/>
                  </a:cubicBezTo>
                  <a:cubicBezTo>
                    <a:pt x="3281" y="399"/>
                    <a:pt x="3311" y="413"/>
                    <a:pt x="3323" y="413"/>
                  </a:cubicBezTo>
                  <a:cubicBezTo>
                    <a:pt x="3328" y="413"/>
                    <a:pt x="3329" y="410"/>
                    <a:pt x="3323" y="404"/>
                  </a:cubicBezTo>
                  <a:cubicBezTo>
                    <a:pt x="3320" y="378"/>
                    <a:pt x="3363" y="372"/>
                    <a:pt x="3382" y="347"/>
                  </a:cubicBezTo>
                  <a:cubicBezTo>
                    <a:pt x="3388" y="346"/>
                    <a:pt x="3394" y="345"/>
                    <a:pt x="3400" y="345"/>
                  </a:cubicBezTo>
                  <a:cubicBezTo>
                    <a:pt x="3413" y="345"/>
                    <a:pt x="3424" y="350"/>
                    <a:pt x="3426" y="369"/>
                  </a:cubicBezTo>
                  <a:cubicBezTo>
                    <a:pt x="3431" y="374"/>
                    <a:pt x="3440" y="376"/>
                    <a:pt x="3451" y="376"/>
                  </a:cubicBezTo>
                  <a:cubicBezTo>
                    <a:pt x="3490" y="376"/>
                    <a:pt x="3556" y="350"/>
                    <a:pt x="3570" y="328"/>
                  </a:cubicBezTo>
                  <a:cubicBezTo>
                    <a:pt x="3570" y="316"/>
                    <a:pt x="3575" y="310"/>
                    <a:pt x="3580" y="310"/>
                  </a:cubicBezTo>
                  <a:cubicBezTo>
                    <a:pt x="3585" y="310"/>
                    <a:pt x="3591" y="316"/>
                    <a:pt x="3592" y="328"/>
                  </a:cubicBezTo>
                  <a:cubicBezTo>
                    <a:pt x="3594" y="345"/>
                    <a:pt x="3605" y="349"/>
                    <a:pt x="3617" y="349"/>
                  </a:cubicBezTo>
                  <a:cubicBezTo>
                    <a:pt x="3623" y="349"/>
                    <a:pt x="3630" y="348"/>
                    <a:pt x="3636" y="347"/>
                  </a:cubicBezTo>
                  <a:cubicBezTo>
                    <a:pt x="3642" y="340"/>
                    <a:pt x="3646" y="337"/>
                    <a:pt x="3649" y="337"/>
                  </a:cubicBezTo>
                  <a:cubicBezTo>
                    <a:pt x="3657" y="337"/>
                    <a:pt x="3659" y="354"/>
                    <a:pt x="3661" y="372"/>
                  </a:cubicBezTo>
                  <a:cubicBezTo>
                    <a:pt x="3647" y="391"/>
                    <a:pt x="3654" y="396"/>
                    <a:pt x="3676" y="396"/>
                  </a:cubicBezTo>
                  <a:cubicBezTo>
                    <a:pt x="3684" y="396"/>
                    <a:pt x="3694" y="395"/>
                    <a:pt x="3705" y="394"/>
                  </a:cubicBezTo>
                  <a:cubicBezTo>
                    <a:pt x="3724" y="366"/>
                    <a:pt x="3808" y="357"/>
                    <a:pt x="3871" y="353"/>
                  </a:cubicBezTo>
                  <a:cubicBezTo>
                    <a:pt x="3978" y="341"/>
                    <a:pt x="3996" y="316"/>
                    <a:pt x="4034" y="263"/>
                  </a:cubicBezTo>
                  <a:lnTo>
                    <a:pt x="4050" y="209"/>
                  </a:lnTo>
                  <a:lnTo>
                    <a:pt x="4053" y="259"/>
                  </a:lnTo>
                  <a:cubicBezTo>
                    <a:pt x="4059" y="284"/>
                    <a:pt x="4068" y="310"/>
                    <a:pt x="4081" y="335"/>
                  </a:cubicBezTo>
                  <a:cubicBezTo>
                    <a:pt x="4103" y="331"/>
                    <a:pt x="4103" y="306"/>
                    <a:pt x="4100" y="281"/>
                  </a:cubicBezTo>
                  <a:cubicBezTo>
                    <a:pt x="4100" y="268"/>
                    <a:pt x="4106" y="262"/>
                    <a:pt x="4118" y="262"/>
                  </a:cubicBezTo>
                  <a:cubicBezTo>
                    <a:pt x="4129" y="262"/>
                    <a:pt x="4146" y="268"/>
                    <a:pt x="4169" y="278"/>
                  </a:cubicBezTo>
                  <a:cubicBezTo>
                    <a:pt x="4192" y="292"/>
                    <a:pt x="4208" y="299"/>
                    <a:pt x="4222" y="299"/>
                  </a:cubicBezTo>
                  <a:cubicBezTo>
                    <a:pt x="4234" y="299"/>
                    <a:pt x="4245" y="293"/>
                    <a:pt x="4257" y="281"/>
                  </a:cubicBezTo>
                  <a:cubicBezTo>
                    <a:pt x="4282" y="281"/>
                    <a:pt x="4307" y="291"/>
                    <a:pt x="4319" y="313"/>
                  </a:cubicBezTo>
                  <a:cubicBezTo>
                    <a:pt x="4325" y="313"/>
                    <a:pt x="4329" y="314"/>
                    <a:pt x="4332" y="314"/>
                  </a:cubicBezTo>
                  <a:cubicBezTo>
                    <a:pt x="4341" y="314"/>
                    <a:pt x="4342" y="309"/>
                    <a:pt x="4344" y="291"/>
                  </a:cubicBezTo>
                  <a:cubicBezTo>
                    <a:pt x="4346" y="280"/>
                    <a:pt x="4351" y="275"/>
                    <a:pt x="4358" y="275"/>
                  </a:cubicBezTo>
                  <a:cubicBezTo>
                    <a:pt x="4367" y="275"/>
                    <a:pt x="4379" y="284"/>
                    <a:pt x="4388" y="300"/>
                  </a:cubicBezTo>
                  <a:cubicBezTo>
                    <a:pt x="4399" y="335"/>
                    <a:pt x="4432" y="354"/>
                    <a:pt x="4453" y="354"/>
                  </a:cubicBezTo>
                  <a:cubicBezTo>
                    <a:pt x="4461" y="354"/>
                    <a:pt x="4468" y="350"/>
                    <a:pt x="4470" y="344"/>
                  </a:cubicBezTo>
                  <a:cubicBezTo>
                    <a:pt x="4473" y="329"/>
                    <a:pt x="4483" y="325"/>
                    <a:pt x="4494" y="325"/>
                  </a:cubicBezTo>
                  <a:cubicBezTo>
                    <a:pt x="4502" y="325"/>
                    <a:pt x="4511" y="327"/>
                    <a:pt x="4520" y="328"/>
                  </a:cubicBezTo>
                  <a:cubicBezTo>
                    <a:pt x="4530" y="334"/>
                    <a:pt x="4541" y="337"/>
                    <a:pt x="4553" y="337"/>
                  </a:cubicBezTo>
                  <a:cubicBezTo>
                    <a:pt x="4567" y="337"/>
                    <a:pt x="4580" y="333"/>
                    <a:pt x="4592" y="328"/>
                  </a:cubicBezTo>
                  <a:lnTo>
                    <a:pt x="4633" y="344"/>
                  </a:lnTo>
                  <a:cubicBezTo>
                    <a:pt x="4651" y="349"/>
                    <a:pt x="4632" y="361"/>
                    <a:pt x="4614" y="361"/>
                  </a:cubicBezTo>
                  <a:cubicBezTo>
                    <a:pt x="4611" y="361"/>
                    <a:pt x="4607" y="361"/>
                    <a:pt x="4604" y="360"/>
                  </a:cubicBezTo>
                  <a:lnTo>
                    <a:pt x="4604" y="360"/>
                  </a:lnTo>
                  <a:lnTo>
                    <a:pt x="4614" y="391"/>
                  </a:lnTo>
                  <a:cubicBezTo>
                    <a:pt x="4645" y="400"/>
                    <a:pt x="4662" y="409"/>
                    <a:pt x="4680" y="409"/>
                  </a:cubicBezTo>
                  <a:cubicBezTo>
                    <a:pt x="4688" y="409"/>
                    <a:pt x="4695" y="407"/>
                    <a:pt x="4705" y="404"/>
                  </a:cubicBezTo>
                  <a:cubicBezTo>
                    <a:pt x="4725" y="387"/>
                    <a:pt x="4736" y="379"/>
                    <a:pt x="4740" y="379"/>
                  </a:cubicBezTo>
                  <a:cubicBezTo>
                    <a:pt x="4744" y="379"/>
                    <a:pt x="4738" y="390"/>
                    <a:pt x="4727" y="413"/>
                  </a:cubicBezTo>
                  <a:cubicBezTo>
                    <a:pt x="4716" y="432"/>
                    <a:pt x="4719" y="459"/>
                    <a:pt x="4741" y="459"/>
                  </a:cubicBezTo>
                  <a:cubicBezTo>
                    <a:pt x="4744" y="459"/>
                    <a:pt x="4748" y="458"/>
                    <a:pt x="4752" y="457"/>
                  </a:cubicBezTo>
                  <a:cubicBezTo>
                    <a:pt x="4765" y="446"/>
                    <a:pt x="4775" y="442"/>
                    <a:pt x="4782" y="442"/>
                  </a:cubicBezTo>
                  <a:cubicBezTo>
                    <a:pt x="4798" y="442"/>
                    <a:pt x="4798" y="464"/>
                    <a:pt x="4789" y="479"/>
                  </a:cubicBezTo>
                  <a:cubicBezTo>
                    <a:pt x="4745" y="510"/>
                    <a:pt x="4745" y="510"/>
                    <a:pt x="4846" y="513"/>
                  </a:cubicBezTo>
                  <a:cubicBezTo>
                    <a:pt x="4880" y="538"/>
                    <a:pt x="4965" y="570"/>
                    <a:pt x="5012" y="620"/>
                  </a:cubicBezTo>
                  <a:cubicBezTo>
                    <a:pt x="5074" y="682"/>
                    <a:pt x="5106" y="717"/>
                    <a:pt x="5100" y="748"/>
                  </a:cubicBezTo>
                  <a:cubicBezTo>
                    <a:pt x="5097" y="750"/>
                    <a:pt x="5094" y="752"/>
                    <a:pt x="5092" y="754"/>
                  </a:cubicBezTo>
                  <a:lnTo>
                    <a:pt x="5092" y="754"/>
                  </a:lnTo>
                  <a:cubicBezTo>
                    <a:pt x="5099" y="751"/>
                    <a:pt x="5105" y="749"/>
                    <a:pt x="5111" y="749"/>
                  </a:cubicBezTo>
                  <a:cubicBezTo>
                    <a:pt x="5130" y="749"/>
                    <a:pt x="5144" y="769"/>
                    <a:pt x="5172" y="805"/>
                  </a:cubicBezTo>
                  <a:cubicBezTo>
                    <a:pt x="5178" y="852"/>
                    <a:pt x="5212" y="892"/>
                    <a:pt x="5262" y="905"/>
                  </a:cubicBezTo>
                  <a:lnTo>
                    <a:pt x="5241" y="867"/>
                  </a:lnTo>
                  <a:cubicBezTo>
                    <a:pt x="5253" y="860"/>
                    <a:pt x="5262" y="856"/>
                    <a:pt x="5270" y="856"/>
                  </a:cubicBezTo>
                  <a:cubicBezTo>
                    <a:pt x="5289" y="856"/>
                    <a:pt x="5296" y="877"/>
                    <a:pt x="5294" y="914"/>
                  </a:cubicBezTo>
                  <a:cubicBezTo>
                    <a:pt x="5303" y="933"/>
                    <a:pt x="5281" y="946"/>
                    <a:pt x="5259" y="958"/>
                  </a:cubicBezTo>
                  <a:cubicBezTo>
                    <a:pt x="5237" y="968"/>
                    <a:pt x="5225" y="993"/>
                    <a:pt x="5231" y="1018"/>
                  </a:cubicBezTo>
                  <a:cubicBezTo>
                    <a:pt x="5237" y="1030"/>
                    <a:pt x="5243" y="1042"/>
                    <a:pt x="5251" y="1042"/>
                  </a:cubicBezTo>
                  <a:cubicBezTo>
                    <a:pt x="5255" y="1042"/>
                    <a:pt x="5260" y="1038"/>
                    <a:pt x="5266" y="1027"/>
                  </a:cubicBezTo>
                  <a:cubicBezTo>
                    <a:pt x="5275" y="1023"/>
                    <a:pt x="5280" y="1021"/>
                    <a:pt x="5284" y="1021"/>
                  </a:cubicBezTo>
                  <a:cubicBezTo>
                    <a:pt x="5289" y="1021"/>
                    <a:pt x="5291" y="1026"/>
                    <a:pt x="5297" y="1037"/>
                  </a:cubicBezTo>
                  <a:cubicBezTo>
                    <a:pt x="5300" y="1062"/>
                    <a:pt x="5319" y="1084"/>
                    <a:pt x="5341" y="1093"/>
                  </a:cubicBezTo>
                  <a:cubicBezTo>
                    <a:pt x="5345" y="1091"/>
                    <a:pt x="5349" y="1091"/>
                    <a:pt x="5352" y="1091"/>
                  </a:cubicBezTo>
                  <a:cubicBezTo>
                    <a:pt x="5369" y="1091"/>
                    <a:pt x="5376" y="1109"/>
                    <a:pt x="5382" y="1127"/>
                  </a:cubicBezTo>
                  <a:cubicBezTo>
                    <a:pt x="5369" y="1149"/>
                    <a:pt x="5366" y="1174"/>
                    <a:pt x="5372" y="1200"/>
                  </a:cubicBezTo>
                  <a:cubicBezTo>
                    <a:pt x="5365" y="1201"/>
                    <a:pt x="5356" y="1204"/>
                    <a:pt x="5347" y="1206"/>
                  </a:cubicBezTo>
                  <a:cubicBezTo>
                    <a:pt x="5331" y="1212"/>
                    <a:pt x="5316" y="1225"/>
                    <a:pt x="5303" y="1237"/>
                  </a:cubicBezTo>
                  <a:cubicBezTo>
                    <a:pt x="5307" y="1251"/>
                    <a:pt x="5319" y="1254"/>
                    <a:pt x="5327" y="1254"/>
                  </a:cubicBezTo>
                  <a:cubicBezTo>
                    <a:pt x="5331" y="1254"/>
                    <a:pt x="5335" y="1253"/>
                    <a:pt x="5335" y="1253"/>
                  </a:cubicBezTo>
                  <a:cubicBezTo>
                    <a:pt x="5366" y="1253"/>
                    <a:pt x="5413" y="1760"/>
                    <a:pt x="5419" y="1823"/>
                  </a:cubicBezTo>
                  <a:cubicBezTo>
                    <a:pt x="5400" y="1861"/>
                    <a:pt x="5402" y="1912"/>
                    <a:pt x="5417" y="1912"/>
                  </a:cubicBezTo>
                  <a:cubicBezTo>
                    <a:pt x="5420" y="1912"/>
                    <a:pt x="5422" y="1911"/>
                    <a:pt x="5425" y="1908"/>
                  </a:cubicBezTo>
                  <a:cubicBezTo>
                    <a:pt x="5426" y="1908"/>
                    <a:pt x="5426" y="1908"/>
                    <a:pt x="5426" y="1908"/>
                  </a:cubicBezTo>
                  <a:cubicBezTo>
                    <a:pt x="5451" y="1908"/>
                    <a:pt x="5460" y="2013"/>
                    <a:pt x="5472" y="2137"/>
                  </a:cubicBezTo>
                  <a:cubicBezTo>
                    <a:pt x="5485" y="2282"/>
                    <a:pt x="5494" y="2387"/>
                    <a:pt x="5518" y="2387"/>
                  </a:cubicBezTo>
                  <a:cubicBezTo>
                    <a:pt x="5519" y="2387"/>
                    <a:pt x="5519" y="2387"/>
                    <a:pt x="5519" y="2387"/>
                  </a:cubicBezTo>
                  <a:lnTo>
                    <a:pt x="5526" y="2450"/>
                  </a:lnTo>
                  <a:cubicBezTo>
                    <a:pt x="5529" y="2494"/>
                    <a:pt x="5560" y="2531"/>
                    <a:pt x="5560" y="2553"/>
                  </a:cubicBezTo>
                  <a:cubicBezTo>
                    <a:pt x="5581" y="2567"/>
                    <a:pt x="5586" y="2582"/>
                    <a:pt x="5578" y="2582"/>
                  </a:cubicBezTo>
                  <a:cubicBezTo>
                    <a:pt x="5575" y="2582"/>
                    <a:pt x="5570" y="2580"/>
                    <a:pt x="5563" y="2575"/>
                  </a:cubicBezTo>
                  <a:cubicBezTo>
                    <a:pt x="5538" y="2578"/>
                    <a:pt x="5513" y="2578"/>
                    <a:pt x="5513" y="2600"/>
                  </a:cubicBezTo>
                  <a:cubicBezTo>
                    <a:pt x="5518" y="2633"/>
                    <a:pt x="5533" y="2640"/>
                    <a:pt x="5550" y="2640"/>
                  </a:cubicBezTo>
                  <a:cubicBezTo>
                    <a:pt x="5557" y="2640"/>
                    <a:pt x="5563" y="2639"/>
                    <a:pt x="5570" y="2638"/>
                  </a:cubicBezTo>
                  <a:cubicBezTo>
                    <a:pt x="5571" y="2638"/>
                    <a:pt x="5573" y="2637"/>
                    <a:pt x="5574" y="2637"/>
                  </a:cubicBezTo>
                  <a:cubicBezTo>
                    <a:pt x="5585" y="2637"/>
                    <a:pt x="5595" y="2646"/>
                    <a:pt x="5595" y="2657"/>
                  </a:cubicBezTo>
                  <a:cubicBezTo>
                    <a:pt x="5598" y="2679"/>
                    <a:pt x="5598" y="2679"/>
                    <a:pt x="5573" y="2682"/>
                  </a:cubicBezTo>
                  <a:lnTo>
                    <a:pt x="5523" y="2685"/>
                  </a:lnTo>
                  <a:lnTo>
                    <a:pt x="5526" y="2707"/>
                  </a:lnTo>
                  <a:cubicBezTo>
                    <a:pt x="5527" y="2706"/>
                    <a:pt x="5529" y="2706"/>
                    <a:pt x="5531" y="2706"/>
                  </a:cubicBezTo>
                  <a:cubicBezTo>
                    <a:pt x="5541" y="2706"/>
                    <a:pt x="5551" y="2715"/>
                    <a:pt x="5551" y="2726"/>
                  </a:cubicBezTo>
                  <a:cubicBezTo>
                    <a:pt x="5554" y="2748"/>
                    <a:pt x="5554" y="2748"/>
                    <a:pt x="5504" y="2751"/>
                  </a:cubicBezTo>
                  <a:cubicBezTo>
                    <a:pt x="5454" y="2757"/>
                    <a:pt x="5454" y="2776"/>
                    <a:pt x="5507" y="2795"/>
                  </a:cubicBezTo>
                  <a:lnTo>
                    <a:pt x="5535" y="2832"/>
                  </a:lnTo>
                  <a:cubicBezTo>
                    <a:pt x="5488" y="2857"/>
                    <a:pt x="5541" y="2895"/>
                    <a:pt x="5570" y="2914"/>
                  </a:cubicBezTo>
                  <a:cubicBezTo>
                    <a:pt x="5519" y="2942"/>
                    <a:pt x="5523" y="2961"/>
                    <a:pt x="5576" y="2980"/>
                  </a:cubicBezTo>
                  <a:cubicBezTo>
                    <a:pt x="5577" y="2979"/>
                    <a:pt x="5579" y="2979"/>
                    <a:pt x="5580" y="2979"/>
                  </a:cubicBezTo>
                  <a:cubicBezTo>
                    <a:pt x="5601" y="2979"/>
                    <a:pt x="5599" y="3000"/>
                    <a:pt x="5579" y="3020"/>
                  </a:cubicBezTo>
                  <a:cubicBezTo>
                    <a:pt x="5554" y="3045"/>
                    <a:pt x="5557" y="3064"/>
                    <a:pt x="5560" y="3108"/>
                  </a:cubicBezTo>
                  <a:cubicBezTo>
                    <a:pt x="5588" y="3127"/>
                    <a:pt x="5601" y="3274"/>
                    <a:pt x="5617" y="3443"/>
                  </a:cubicBezTo>
                  <a:cubicBezTo>
                    <a:pt x="5635" y="3629"/>
                    <a:pt x="5645" y="3757"/>
                    <a:pt x="5669" y="3757"/>
                  </a:cubicBezTo>
                  <a:cubicBezTo>
                    <a:pt x="5669" y="3757"/>
                    <a:pt x="5670" y="3757"/>
                    <a:pt x="5670" y="3757"/>
                  </a:cubicBezTo>
                  <a:lnTo>
                    <a:pt x="5670" y="3757"/>
                  </a:lnTo>
                  <a:cubicBezTo>
                    <a:pt x="5673" y="3779"/>
                    <a:pt x="5673" y="3779"/>
                    <a:pt x="5651" y="3801"/>
                  </a:cubicBezTo>
                  <a:cubicBezTo>
                    <a:pt x="5626" y="3804"/>
                    <a:pt x="5626" y="3826"/>
                    <a:pt x="5679" y="3841"/>
                  </a:cubicBezTo>
                  <a:cubicBezTo>
                    <a:pt x="5707" y="3860"/>
                    <a:pt x="5733" y="3857"/>
                    <a:pt x="5682" y="3863"/>
                  </a:cubicBezTo>
                  <a:cubicBezTo>
                    <a:pt x="5657" y="3863"/>
                    <a:pt x="5660" y="3907"/>
                    <a:pt x="5667" y="3992"/>
                  </a:cubicBezTo>
                  <a:cubicBezTo>
                    <a:pt x="5676" y="4051"/>
                    <a:pt x="5676" y="4145"/>
                    <a:pt x="5701" y="4145"/>
                  </a:cubicBezTo>
                  <a:cubicBezTo>
                    <a:pt x="5718" y="4171"/>
                    <a:pt x="5724" y="4183"/>
                    <a:pt x="5721" y="4183"/>
                  </a:cubicBezTo>
                  <a:cubicBezTo>
                    <a:pt x="5719" y="4183"/>
                    <a:pt x="5713" y="4177"/>
                    <a:pt x="5704" y="4167"/>
                  </a:cubicBezTo>
                  <a:cubicBezTo>
                    <a:pt x="5700" y="4165"/>
                    <a:pt x="5695" y="4164"/>
                    <a:pt x="5691" y="4164"/>
                  </a:cubicBezTo>
                  <a:cubicBezTo>
                    <a:pt x="5650" y="4164"/>
                    <a:pt x="5630" y="4258"/>
                    <a:pt x="5667" y="4324"/>
                  </a:cubicBezTo>
                  <a:cubicBezTo>
                    <a:pt x="5664" y="4344"/>
                    <a:pt x="5658" y="4365"/>
                    <a:pt x="5639" y="4365"/>
                  </a:cubicBezTo>
                  <a:cubicBezTo>
                    <a:pt x="5638" y="4365"/>
                    <a:pt x="5637" y="4365"/>
                    <a:pt x="5635" y="4365"/>
                  </a:cubicBezTo>
                  <a:cubicBezTo>
                    <a:pt x="5629" y="4402"/>
                    <a:pt x="5629" y="4440"/>
                    <a:pt x="5635" y="4478"/>
                  </a:cubicBezTo>
                  <a:cubicBezTo>
                    <a:pt x="5620" y="4528"/>
                    <a:pt x="5604" y="4578"/>
                    <a:pt x="5585" y="4628"/>
                  </a:cubicBezTo>
                  <a:cubicBezTo>
                    <a:pt x="5573" y="4656"/>
                    <a:pt x="5570" y="4687"/>
                    <a:pt x="5570" y="4719"/>
                  </a:cubicBezTo>
                  <a:lnTo>
                    <a:pt x="5560" y="4741"/>
                  </a:lnTo>
                  <a:cubicBezTo>
                    <a:pt x="5559" y="4740"/>
                    <a:pt x="5558" y="4740"/>
                    <a:pt x="5556" y="4740"/>
                  </a:cubicBezTo>
                  <a:cubicBezTo>
                    <a:pt x="5532" y="4740"/>
                    <a:pt x="5479" y="4835"/>
                    <a:pt x="5385" y="4951"/>
                  </a:cubicBezTo>
                  <a:cubicBezTo>
                    <a:pt x="5290" y="5066"/>
                    <a:pt x="5184" y="5140"/>
                    <a:pt x="5146" y="5140"/>
                  </a:cubicBezTo>
                  <a:cubicBezTo>
                    <a:pt x="5144" y="5140"/>
                    <a:pt x="5142" y="5139"/>
                    <a:pt x="5140" y="5139"/>
                  </a:cubicBezTo>
                  <a:cubicBezTo>
                    <a:pt x="5128" y="5151"/>
                    <a:pt x="5121" y="5167"/>
                    <a:pt x="5118" y="5186"/>
                  </a:cubicBezTo>
                  <a:cubicBezTo>
                    <a:pt x="5123" y="5228"/>
                    <a:pt x="5112" y="5245"/>
                    <a:pt x="5091" y="5245"/>
                  </a:cubicBezTo>
                  <a:cubicBezTo>
                    <a:pt x="5086" y="5245"/>
                    <a:pt x="5081" y="5244"/>
                    <a:pt x="5074" y="5242"/>
                  </a:cubicBezTo>
                  <a:cubicBezTo>
                    <a:pt x="5061" y="5235"/>
                    <a:pt x="5047" y="5232"/>
                    <a:pt x="5033" y="5232"/>
                  </a:cubicBezTo>
                  <a:cubicBezTo>
                    <a:pt x="4993" y="5232"/>
                    <a:pt x="4957" y="5260"/>
                    <a:pt x="4952" y="5302"/>
                  </a:cubicBezTo>
                  <a:lnTo>
                    <a:pt x="4940" y="5280"/>
                  </a:lnTo>
                  <a:cubicBezTo>
                    <a:pt x="4930" y="5270"/>
                    <a:pt x="4919" y="5266"/>
                    <a:pt x="4909" y="5266"/>
                  </a:cubicBezTo>
                  <a:cubicBezTo>
                    <a:pt x="4879" y="5266"/>
                    <a:pt x="4850" y="5301"/>
                    <a:pt x="4846" y="5342"/>
                  </a:cubicBezTo>
                  <a:cubicBezTo>
                    <a:pt x="4826" y="5333"/>
                    <a:pt x="4807" y="5320"/>
                    <a:pt x="4793" y="5320"/>
                  </a:cubicBezTo>
                  <a:cubicBezTo>
                    <a:pt x="4785" y="5320"/>
                    <a:pt x="4778" y="5325"/>
                    <a:pt x="4774" y="5336"/>
                  </a:cubicBezTo>
                  <a:cubicBezTo>
                    <a:pt x="4768" y="5338"/>
                    <a:pt x="4764" y="5339"/>
                    <a:pt x="4760" y="5339"/>
                  </a:cubicBezTo>
                  <a:cubicBezTo>
                    <a:pt x="4751" y="5339"/>
                    <a:pt x="4748" y="5329"/>
                    <a:pt x="4739" y="5292"/>
                  </a:cubicBezTo>
                  <a:cubicBezTo>
                    <a:pt x="4734" y="5270"/>
                    <a:pt x="4728" y="5247"/>
                    <a:pt x="4713" y="5247"/>
                  </a:cubicBezTo>
                  <a:cubicBezTo>
                    <a:pt x="4712" y="5247"/>
                    <a:pt x="4710" y="5248"/>
                    <a:pt x="4708" y="5248"/>
                  </a:cubicBezTo>
                  <a:cubicBezTo>
                    <a:pt x="4686" y="5255"/>
                    <a:pt x="4692" y="5277"/>
                    <a:pt x="4698" y="5302"/>
                  </a:cubicBezTo>
                  <a:cubicBezTo>
                    <a:pt x="4698" y="5302"/>
                    <a:pt x="4676" y="5308"/>
                    <a:pt x="4655" y="5311"/>
                  </a:cubicBezTo>
                  <a:cubicBezTo>
                    <a:pt x="4642" y="5311"/>
                    <a:pt x="4636" y="5324"/>
                    <a:pt x="4639" y="5336"/>
                  </a:cubicBezTo>
                  <a:cubicBezTo>
                    <a:pt x="4642" y="5361"/>
                    <a:pt x="4620" y="5364"/>
                    <a:pt x="4598" y="5368"/>
                  </a:cubicBezTo>
                  <a:cubicBezTo>
                    <a:pt x="4597" y="5361"/>
                    <a:pt x="4595" y="5358"/>
                    <a:pt x="4593" y="5358"/>
                  </a:cubicBezTo>
                  <a:cubicBezTo>
                    <a:pt x="4588" y="5358"/>
                    <a:pt x="4583" y="5377"/>
                    <a:pt x="4601" y="5393"/>
                  </a:cubicBezTo>
                  <a:cubicBezTo>
                    <a:pt x="4604" y="5418"/>
                    <a:pt x="4607" y="5443"/>
                    <a:pt x="4582" y="5449"/>
                  </a:cubicBezTo>
                  <a:cubicBezTo>
                    <a:pt x="4582" y="5449"/>
                    <a:pt x="4586" y="5474"/>
                    <a:pt x="4589" y="5499"/>
                  </a:cubicBezTo>
                  <a:cubicBezTo>
                    <a:pt x="4592" y="5549"/>
                    <a:pt x="4595" y="5574"/>
                    <a:pt x="4648" y="5590"/>
                  </a:cubicBezTo>
                  <a:cubicBezTo>
                    <a:pt x="4686" y="5595"/>
                    <a:pt x="4720" y="5598"/>
                    <a:pt x="4749" y="5598"/>
                  </a:cubicBezTo>
                  <a:cubicBezTo>
                    <a:pt x="4804" y="5598"/>
                    <a:pt x="4838" y="5587"/>
                    <a:pt x="4830" y="5556"/>
                  </a:cubicBezTo>
                  <a:cubicBezTo>
                    <a:pt x="4839" y="5540"/>
                    <a:pt x="4855" y="5527"/>
                    <a:pt x="4874" y="5518"/>
                  </a:cubicBezTo>
                  <a:cubicBezTo>
                    <a:pt x="4879" y="5517"/>
                    <a:pt x="4884" y="5517"/>
                    <a:pt x="4889" y="5517"/>
                  </a:cubicBezTo>
                  <a:cubicBezTo>
                    <a:pt x="4904" y="5517"/>
                    <a:pt x="4919" y="5520"/>
                    <a:pt x="4930" y="5524"/>
                  </a:cubicBezTo>
                  <a:cubicBezTo>
                    <a:pt x="4932" y="5530"/>
                    <a:pt x="4939" y="5532"/>
                    <a:pt x="4950" y="5532"/>
                  </a:cubicBezTo>
                  <a:cubicBezTo>
                    <a:pt x="4987" y="5532"/>
                    <a:pt x="5070" y="5501"/>
                    <a:pt x="5162" y="5452"/>
                  </a:cubicBezTo>
                  <a:cubicBezTo>
                    <a:pt x="5299" y="5376"/>
                    <a:pt x="5360" y="5320"/>
                    <a:pt x="5397" y="5320"/>
                  </a:cubicBezTo>
                  <a:cubicBezTo>
                    <a:pt x="5398" y="5320"/>
                    <a:pt x="5399" y="5320"/>
                    <a:pt x="5400" y="5320"/>
                  </a:cubicBezTo>
                  <a:cubicBezTo>
                    <a:pt x="5404" y="5321"/>
                    <a:pt x="5408" y="5321"/>
                    <a:pt x="5412" y="5321"/>
                  </a:cubicBezTo>
                  <a:cubicBezTo>
                    <a:pt x="5430" y="5321"/>
                    <a:pt x="5447" y="5315"/>
                    <a:pt x="5460" y="5305"/>
                  </a:cubicBezTo>
                  <a:cubicBezTo>
                    <a:pt x="5441" y="5286"/>
                    <a:pt x="5573" y="5179"/>
                    <a:pt x="5682" y="5023"/>
                  </a:cubicBezTo>
                  <a:cubicBezTo>
                    <a:pt x="5795" y="4866"/>
                    <a:pt x="5861" y="4681"/>
                    <a:pt x="5836" y="4672"/>
                  </a:cubicBezTo>
                  <a:cubicBezTo>
                    <a:pt x="5845" y="4647"/>
                    <a:pt x="5855" y="4622"/>
                    <a:pt x="5855" y="4622"/>
                  </a:cubicBezTo>
                  <a:cubicBezTo>
                    <a:pt x="5857" y="4622"/>
                    <a:pt x="5859" y="4623"/>
                    <a:pt x="5860" y="4623"/>
                  </a:cubicBezTo>
                  <a:cubicBezTo>
                    <a:pt x="5882" y="4623"/>
                    <a:pt x="5896" y="4574"/>
                    <a:pt x="5908" y="4525"/>
                  </a:cubicBezTo>
                  <a:cubicBezTo>
                    <a:pt x="5905" y="4487"/>
                    <a:pt x="5902" y="4449"/>
                    <a:pt x="5908" y="4412"/>
                  </a:cubicBezTo>
                  <a:cubicBezTo>
                    <a:pt x="5909" y="4412"/>
                    <a:pt x="5911" y="4412"/>
                    <a:pt x="5912" y="4412"/>
                  </a:cubicBezTo>
                  <a:cubicBezTo>
                    <a:pt x="5933" y="4412"/>
                    <a:pt x="5937" y="4387"/>
                    <a:pt x="5946" y="4333"/>
                  </a:cubicBezTo>
                  <a:cubicBezTo>
                    <a:pt x="5949" y="4280"/>
                    <a:pt x="5952" y="4252"/>
                    <a:pt x="5927" y="4249"/>
                  </a:cubicBezTo>
                  <a:cubicBezTo>
                    <a:pt x="5927" y="4236"/>
                    <a:pt x="5933" y="4183"/>
                    <a:pt x="5930" y="4120"/>
                  </a:cubicBezTo>
                  <a:cubicBezTo>
                    <a:pt x="5930" y="4070"/>
                    <a:pt x="5933" y="4017"/>
                    <a:pt x="5943" y="3964"/>
                  </a:cubicBezTo>
                  <a:cubicBezTo>
                    <a:pt x="5968" y="3942"/>
                    <a:pt x="5939" y="3923"/>
                    <a:pt x="5911" y="3904"/>
                  </a:cubicBezTo>
                  <a:cubicBezTo>
                    <a:pt x="5909" y="3904"/>
                    <a:pt x="5907" y="3904"/>
                    <a:pt x="5906" y="3904"/>
                  </a:cubicBezTo>
                  <a:cubicBezTo>
                    <a:pt x="5885" y="3904"/>
                    <a:pt x="5864" y="3889"/>
                    <a:pt x="5858" y="3866"/>
                  </a:cubicBezTo>
                  <a:lnTo>
                    <a:pt x="5908" y="3863"/>
                  </a:lnTo>
                  <a:cubicBezTo>
                    <a:pt x="5919" y="3871"/>
                    <a:pt x="5926" y="3875"/>
                    <a:pt x="5930" y="3875"/>
                  </a:cubicBezTo>
                  <a:cubicBezTo>
                    <a:pt x="5936" y="3875"/>
                    <a:pt x="5935" y="3865"/>
                    <a:pt x="5933" y="3838"/>
                  </a:cubicBezTo>
                  <a:cubicBezTo>
                    <a:pt x="5930" y="3816"/>
                    <a:pt x="5927" y="3797"/>
                    <a:pt x="5927" y="3797"/>
                  </a:cubicBezTo>
                  <a:cubicBezTo>
                    <a:pt x="5902" y="3797"/>
                    <a:pt x="5892" y="3694"/>
                    <a:pt x="5880" y="3547"/>
                  </a:cubicBezTo>
                  <a:cubicBezTo>
                    <a:pt x="5861" y="3360"/>
                    <a:pt x="5858" y="3296"/>
                    <a:pt x="5835" y="3296"/>
                  </a:cubicBezTo>
                  <a:cubicBezTo>
                    <a:pt x="5834" y="3296"/>
                    <a:pt x="5833" y="3296"/>
                    <a:pt x="5833" y="3296"/>
                  </a:cubicBezTo>
                  <a:cubicBezTo>
                    <a:pt x="5808" y="3296"/>
                    <a:pt x="5805" y="3277"/>
                    <a:pt x="5823" y="3211"/>
                  </a:cubicBezTo>
                  <a:cubicBezTo>
                    <a:pt x="5886" y="3077"/>
                    <a:pt x="5886" y="3077"/>
                    <a:pt x="5861" y="3058"/>
                  </a:cubicBezTo>
                  <a:lnTo>
                    <a:pt x="5861" y="3058"/>
                  </a:lnTo>
                  <a:cubicBezTo>
                    <a:pt x="5861" y="3080"/>
                    <a:pt x="5836" y="3083"/>
                    <a:pt x="5811" y="3083"/>
                  </a:cubicBezTo>
                  <a:cubicBezTo>
                    <a:pt x="5805" y="3084"/>
                    <a:pt x="5800" y="3084"/>
                    <a:pt x="5795" y="3084"/>
                  </a:cubicBezTo>
                  <a:cubicBezTo>
                    <a:pt x="5761" y="3084"/>
                    <a:pt x="5766" y="3064"/>
                    <a:pt x="5808" y="3042"/>
                  </a:cubicBezTo>
                  <a:cubicBezTo>
                    <a:pt x="5858" y="3036"/>
                    <a:pt x="5805" y="2723"/>
                    <a:pt x="5751" y="2707"/>
                  </a:cubicBezTo>
                  <a:lnTo>
                    <a:pt x="5751" y="2707"/>
                  </a:lnTo>
                  <a:cubicBezTo>
                    <a:pt x="5758" y="2706"/>
                    <a:pt x="5766" y="2705"/>
                    <a:pt x="5776" y="2704"/>
                  </a:cubicBezTo>
                  <a:cubicBezTo>
                    <a:pt x="5801" y="2701"/>
                    <a:pt x="5801" y="2682"/>
                    <a:pt x="5792" y="2597"/>
                  </a:cubicBezTo>
                  <a:lnTo>
                    <a:pt x="5786" y="2531"/>
                  </a:lnTo>
                  <a:cubicBezTo>
                    <a:pt x="5785" y="2532"/>
                    <a:pt x="5783" y="2532"/>
                    <a:pt x="5782" y="2532"/>
                  </a:cubicBezTo>
                  <a:cubicBezTo>
                    <a:pt x="5736" y="2532"/>
                    <a:pt x="5752" y="2409"/>
                    <a:pt x="5776" y="2406"/>
                  </a:cubicBezTo>
                  <a:cubicBezTo>
                    <a:pt x="5798" y="2384"/>
                    <a:pt x="5798" y="2384"/>
                    <a:pt x="5795" y="2340"/>
                  </a:cubicBezTo>
                  <a:cubicBezTo>
                    <a:pt x="5739" y="2281"/>
                    <a:pt x="5754" y="2174"/>
                    <a:pt x="5780" y="2171"/>
                  </a:cubicBezTo>
                  <a:cubicBezTo>
                    <a:pt x="5780" y="2171"/>
                    <a:pt x="5776" y="2149"/>
                    <a:pt x="5773" y="2130"/>
                  </a:cubicBezTo>
                  <a:cubicBezTo>
                    <a:pt x="5751" y="2108"/>
                    <a:pt x="5742" y="2077"/>
                    <a:pt x="5742" y="2049"/>
                  </a:cubicBezTo>
                  <a:cubicBezTo>
                    <a:pt x="5737" y="2000"/>
                    <a:pt x="5734" y="1977"/>
                    <a:pt x="5724" y="1977"/>
                  </a:cubicBezTo>
                  <a:cubicBezTo>
                    <a:pt x="5721" y="1977"/>
                    <a:pt x="5716" y="1980"/>
                    <a:pt x="5711" y="1986"/>
                  </a:cubicBezTo>
                  <a:cubicBezTo>
                    <a:pt x="5702" y="1987"/>
                    <a:pt x="5693" y="1988"/>
                    <a:pt x="5685" y="1988"/>
                  </a:cubicBezTo>
                  <a:cubicBezTo>
                    <a:pt x="5671" y="1988"/>
                    <a:pt x="5659" y="1985"/>
                    <a:pt x="5657" y="1970"/>
                  </a:cubicBezTo>
                  <a:lnTo>
                    <a:pt x="5682" y="1967"/>
                  </a:lnTo>
                  <a:cubicBezTo>
                    <a:pt x="5707" y="1964"/>
                    <a:pt x="5704" y="1902"/>
                    <a:pt x="5695" y="1817"/>
                  </a:cubicBezTo>
                  <a:cubicBezTo>
                    <a:pt x="5686" y="1713"/>
                    <a:pt x="5682" y="1670"/>
                    <a:pt x="5704" y="1648"/>
                  </a:cubicBezTo>
                  <a:lnTo>
                    <a:pt x="5679" y="1629"/>
                  </a:lnTo>
                  <a:cubicBezTo>
                    <a:pt x="5651" y="1610"/>
                    <a:pt x="5648" y="1588"/>
                    <a:pt x="5673" y="1585"/>
                  </a:cubicBezTo>
                  <a:cubicBezTo>
                    <a:pt x="5698" y="1563"/>
                    <a:pt x="5689" y="1478"/>
                    <a:pt x="5660" y="1438"/>
                  </a:cubicBezTo>
                  <a:lnTo>
                    <a:pt x="5657" y="1397"/>
                  </a:lnTo>
                  <a:cubicBezTo>
                    <a:pt x="5679" y="1384"/>
                    <a:pt x="5692" y="1363"/>
                    <a:pt x="5689" y="1337"/>
                  </a:cubicBezTo>
                  <a:cubicBezTo>
                    <a:pt x="5686" y="1309"/>
                    <a:pt x="5670" y="1287"/>
                    <a:pt x="5642" y="1275"/>
                  </a:cubicBezTo>
                  <a:cubicBezTo>
                    <a:pt x="5667" y="1272"/>
                    <a:pt x="5664" y="1243"/>
                    <a:pt x="5660" y="1218"/>
                  </a:cubicBezTo>
                  <a:cubicBezTo>
                    <a:pt x="5626" y="1168"/>
                    <a:pt x="5598" y="1065"/>
                    <a:pt x="5623" y="1055"/>
                  </a:cubicBezTo>
                  <a:cubicBezTo>
                    <a:pt x="5623" y="1055"/>
                    <a:pt x="5623" y="1055"/>
                    <a:pt x="5613" y="1030"/>
                  </a:cubicBezTo>
                  <a:cubicBezTo>
                    <a:pt x="5588" y="1015"/>
                    <a:pt x="5570" y="990"/>
                    <a:pt x="5563" y="961"/>
                  </a:cubicBezTo>
                  <a:cubicBezTo>
                    <a:pt x="5557" y="930"/>
                    <a:pt x="5535" y="905"/>
                    <a:pt x="5507" y="896"/>
                  </a:cubicBezTo>
                  <a:cubicBezTo>
                    <a:pt x="5488" y="889"/>
                    <a:pt x="5472" y="874"/>
                    <a:pt x="5463" y="858"/>
                  </a:cubicBezTo>
                  <a:cubicBezTo>
                    <a:pt x="5458" y="848"/>
                    <a:pt x="5461" y="844"/>
                    <a:pt x="5468" y="844"/>
                  </a:cubicBezTo>
                  <a:cubicBezTo>
                    <a:pt x="5479" y="844"/>
                    <a:pt x="5499" y="852"/>
                    <a:pt x="5519" y="861"/>
                  </a:cubicBezTo>
                  <a:cubicBezTo>
                    <a:pt x="5528" y="869"/>
                    <a:pt x="5534" y="872"/>
                    <a:pt x="5538" y="872"/>
                  </a:cubicBezTo>
                  <a:cubicBezTo>
                    <a:pt x="5552" y="872"/>
                    <a:pt x="5516" y="812"/>
                    <a:pt x="5447" y="776"/>
                  </a:cubicBezTo>
                  <a:cubicBezTo>
                    <a:pt x="5396" y="750"/>
                    <a:pt x="5377" y="739"/>
                    <a:pt x="5385" y="739"/>
                  </a:cubicBezTo>
                  <a:cubicBezTo>
                    <a:pt x="5391" y="739"/>
                    <a:pt x="5408" y="744"/>
                    <a:pt x="5435" y="751"/>
                  </a:cubicBezTo>
                  <a:cubicBezTo>
                    <a:pt x="5452" y="756"/>
                    <a:pt x="5470" y="762"/>
                    <a:pt x="5478" y="762"/>
                  </a:cubicBezTo>
                  <a:cubicBezTo>
                    <a:pt x="5485" y="762"/>
                    <a:pt x="5482" y="756"/>
                    <a:pt x="5457" y="739"/>
                  </a:cubicBezTo>
                  <a:cubicBezTo>
                    <a:pt x="5457" y="739"/>
                    <a:pt x="5436" y="704"/>
                    <a:pt x="5416" y="704"/>
                  </a:cubicBezTo>
                  <a:cubicBezTo>
                    <a:pt x="5413" y="704"/>
                    <a:pt x="5410" y="705"/>
                    <a:pt x="5407" y="708"/>
                  </a:cubicBezTo>
                  <a:cubicBezTo>
                    <a:pt x="5394" y="682"/>
                    <a:pt x="5378" y="661"/>
                    <a:pt x="5363" y="639"/>
                  </a:cubicBezTo>
                  <a:cubicBezTo>
                    <a:pt x="5356" y="601"/>
                    <a:pt x="5341" y="567"/>
                    <a:pt x="5316" y="538"/>
                  </a:cubicBezTo>
                  <a:cubicBezTo>
                    <a:pt x="5278" y="535"/>
                    <a:pt x="5281" y="535"/>
                    <a:pt x="5281" y="498"/>
                  </a:cubicBezTo>
                  <a:cubicBezTo>
                    <a:pt x="5293" y="488"/>
                    <a:pt x="5290" y="476"/>
                    <a:pt x="5278" y="476"/>
                  </a:cubicBezTo>
                  <a:cubicBezTo>
                    <a:pt x="5270" y="476"/>
                    <a:pt x="5258" y="481"/>
                    <a:pt x="5244" y="494"/>
                  </a:cubicBezTo>
                  <a:cubicBezTo>
                    <a:pt x="5212" y="494"/>
                    <a:pt x="5187" y="469"/>
                    <a:pt x="5187" y="438"/>
                  </a:cubicBezTo>
                  <a:cubicBezTo>
                    <a:pt x="5212" y="411"/>
                    <a:pt x="5209" y="393"/>
                    <a:pt x="5198" y="393"/>
                  </a:cubicBezTo>
                  <a:cubicBezTo>
                    <a:pt x="5194" y="393"/>
                    <a:pt x="5189" y="395"/>
                    <a:pt x="5184" y="400"/>
                  </a:cubicBezTo>
                  <a:cubicBezTo>
                    <a:pt x="5165" y="400"/>
                    <a:pt x="5143" y="394"/>
                    <a:pt x="5128" y="382"/>
                  </a:cubicBezTo>
                  <a:cubicBezTo>
                    <a:pt x="5147" y="363"/>
                    <a:pt x="4962" y="197"/>
                    <a:pt x="4727" y="109"/>
                  </a:cubicBezTo>
                  <a:cubicBezTo>
                    <a:pt x="4721" y="107"/>
                    <a:pt x="4715" y="106"/>
                    <a:pt x="4709" y="106"/>
                  </a:cubicBezTo>
                  <a:cubicBezTo>
                    <a:pt x="4688" y="106"/>
                    <a:pt x="4667" y="118"/>
                    <a:pt x="4658" y="137"/>
                  </a:cubicBezTo>
                  <a:cubicBezTo>
                    <a:pt x="4651" y="156"/>
                    <a:pt x="4649" y="164"/>
                    <a:pt x="4648" y="164"/>
                  </a:cubicBezTo>
                  <a:cubicBezTo>
                    <a:pt x="4645" y="164"/>
                    <a:pt x="4645" y="148"/>
                    <a:pt x="4636" y="128"/>
                  </a:cubicBezTo>
                  <a:cubicBezTo>
                    <a:pt x="4634" y="83"/>
                    <a:pt x="4617" y="60"/>
                    <a:pt x="4603" y="60"/>
                  </a:cubicBezTo>
                  <a:cubicBezTo>
                    <a:pt x="4591" y="60"/>
                    <a:pt x="4581" y="76"/>
                    <a:pt x="4582" y="112"/>
                  </a:cubicBezTo>
                  <a:cubicBezTo>
                    <a:pt x="4589" y="140"/>
                    <a:pt x="4592" y="154"/>
                    <a:pt x="4589" y="154"/>
                  </a:cubicBezTo>
                  <a:cubicBezTo>
                    <a:pt x="4586" y="154"/>
                    <a:pt x="4577" y="138"/>
                    <a:pt x="4557" y="106"/>
                  </a:cubicBezTo>
                  <a:cubicBezTo>
                    <a:pt x="4547" y="88"/>
                    <a:pt x="4542" y="80"/>
                    <a:pt x="4535" y="80"/>
                  </a:cubicBezTo>
                  <a:cubicBezTo>
                    <a:pt x="4529" y="80"/>
                    <a:pt x="4521" y="85"/>
                    <a:pt x="4507" y="93"/>
                  </a:cubicBezTo>
                  <a:cubicBezTo>
                    <a:pt x="4505" y="102"/>
                    <a:pt x="4499" y="107"/>
                    <a:pt x="4493" y="107"/>
                  </a:cubicBezTo>
                  <a:cubicBezTo>
                    <a:pt x="4485" y="107"/>
                    <a:pt x="4478" y="99"/>
                    <a:pt x="4482" y="84"/>
                  </a:cubicBezTo>
                  <a:cubicBezTo>
                    <a:pt x="4466" y="63"/>
                    <a:pt x="4449" y="42"/>
                    <a:pt x="4441" y="42"/>
                  </a:cubicBezTo>
                  <a:cubicBezTo>
                    <a:pt x="4438" y="42"/>
                    <a:pt x="4436" y="44"/>
                    <a:pt x="4435" y="49"/>
                  </a:cubicBezTo>
                  <a:cubicBezTo>
                    <a:pt x="4413" y="46"/>
                    <a:pt x="4398" y="34"/>
                    <a:pt x="4385" y="18"/>
                  </a:cubicBezTo>
                  <a:cubicBezTo>
                    <a:pt x="4376" y="7"/>
                    <a:pt x="4367" y="3"/>
                    <a:pt x="4357" y="3"/>
                  </a:cubicBezTo>
                  <a:cubicBezTo>
                    <a:pt x="4338" y="3"/>
                    <a:pt x="4319" y="18"/>
                    <a:pt x="4300" y="34"/>
                  </a:cubicBezTo>
                  <a:cubicBezTo>
                    <a:pt x="4259" y="55"/>
                    <a:pt x="4233" y="66"/>
                    <a:pt x="4220" y="66"/>
                  </a:cubicBezTo>
                  <a:cubicBezTo>
                    <a:pt x="4206" y="66"/>
                    <a:pt x="4206" y="53"/>
                    <a:pt x="4219" y="28"/>
                  </a:cubicBezTo>
                  <a:cubicBezTo>
                    <a:pt x="4231" y="9"/>
                    <a:pt x="4218" y="0"/>
                    <a:pt x="4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3" name="Google Shape;9713;p37"/>
            <p:cNvSpPr/>
            <p:nvPr/>
          </p:nvSpPr>
          <p:spPr>
            <a:xfrm>
              <a:off x="4068529" y="3679521"/>
              <a:ext cx="96182" cy="97375"/>
            </a:xfrm>
            <a:custGeom>
              <a:avLst/>
              <a:gdLst/>
              <a:ahLst/>
              <a:cxnLst/>
              <a:rect l="l" t="t" r="r" b="b"/>
              <a:pathLst>
                <a:path w="5284" h="5391" extrusionOk="0">
                  <a:moveTo>
                    <a:pt x="1837" y="185"/>
                  </a:moveTo>
                  <a:lnTo>
                    <a:pt x="1837" y="185"/>
                  </a:lnTo>
                  <a:cubicBezTo>
                    <a:pt x="1846" y="210"/>
                    <a:pt x="1853" y="232"/>
                    <a:pt x="1834" y="238"/>
                  </a:cubicBezTo>
                  <a:lnTo>
                    <a:pt x="1809" y="222"/>
                  </a:lnTo>
                  <a:lnTo>
                    <a:pt x="1818" y="191"/>
                  </a:lnTo>
                  <a:lnTo>
                    <a:pt x="1837" y="185"/>
                  </a:lnTo>
                  <a:close/>
                  <a:moveTo>
                    <a:pt x="2492" y="197"/>
                  </a:moveTo>
                  <a:cubicBezTo>
                    <a:pt x="2508" y="197"/>
                    <a:pt x="2511" y="219"/>
                    <a:pt x="2511" y="219"/>
                  </a:cubicBezTo>
                  <a:cubicBezTo>
                    <a:pt x="2511" y="219"/>
                    <a:pt x="2511" y="244"/>
                    <a:pt x="2492" y="247"/>
                  </a:cubicBezTo>
                  <a:cubicBezTo>
                    <a:pt x="2483" y="232"/>
                    <a:pt x="2473" y="216"/>
                    <a:pt x="2470" y="197"/>
                  </a:cubicBezTo>
                  <a:lnTo>
                    <a:pt x="2489" y="197"/>
                  </a:lnTo>
                  <a:cubicBezTo>
                    <a:pt x="2490" y="197"/>
                    <a:pt x="2491" y="197"/>
                    <a:pt x="2492" y="197"/>
                  </a:cubicBezTo>
                  <a:close/>
                  <a:moveTo>
                    <a:pt x="2325" y="261"/>
                  </a:moveTo>
                  <a:cubicBezTo>
                    <a:pt x="2332" y="261"/>
                    <a:pt x="2333" y="266"/>
                    <a:pt x="2335" y="285"/>
                  </a:cubicBezTo>
                  <a:lnTo>
                    <a:pt x="2317" y="288"/>
                  </a:lnTo>
                  <a:lnTo>
                    <a:pt x="2295" y="263"/>
                  </a:lnTo>
                  <a:lnTo>
                    <a:pt x="2313" y="263"/>
                  </a:lnTo>
                  <a:cubicBezTo>
                    <a:pt x="2318" y="262"/>
                    <a:pt x="2322" y="261"/>
                    <a:pt x="2325" y="261"/>
                  </a:cubicBezTo>
                  <a:close/>
                  <a:moveTo>
                    <a:pt x="2146" y="287"/>
                  </a:moveTo>
                  <a:cubicBezTo>
                    <a:pt x="2154" y="287"/>
                    <a:pt x="2154" y="291"/>
                    <a:pt x="2157" y="310"/>
                  </a:cubicBezTo>
                  <a:lnTo>
                    <a:pt x="2141" y="313"/>
                  </a:lnTo>
                  <a:lnTo>
                    <a:pt x="2119" y="294"/>
                  </a:lnTo>
                  <a:lnTo>
                    <a:pt x="2135" y="288"/>
                  </a:lnTo>
                  <a:cubicBezTo>
                    <a:pt x="2140" y="287"/>
                    <a:pt x="2143" y="287"/>
                    <a:pt x="2146" y="287"/>
                  </a:cubicBezTo>
                  <a:close/>
                  <a:moveTo>
                    <a:pt x="2278" y="306"/>
                  </a:moveTo>
                  <a:cubicBezTo>
                    <a:pt x="2276" y="306"/>
                    <a:pt x="2272" y="309"/>
                    <a:pt x="2266" y="319"/>
                  </a:cubicBezTo>
                  <a:cubicBezTo>
                    <a:pt x="2279" y="317"/>
                    <a:pt x="2282" y="306"/>
                    <a:pt x="2278" y="306"/>
                  </a:cubicBezTo>
                  <a:close/>
                  <a:moveTo>
                    <a:pt x="3232" y="257"/>
                  </a:moveTo>
                  <a:cubicBezTo>
                    <a:pt x="3235" y="257"/>
                    <a:pt x="3237" y="261"/>
                    <a:pt x="3235" y="269"/>
                  </a:cubicBezTo>
                  <a:cubicBezTo>
                    <a:pt x="3228" y="285"/>
                    <a:pt x="3219" y="300"/>
                    <a:pt x="3207" y="313"/>
                  </a:cubicBezTo>
                  <a:cubicBezTo>
                    <a:pt x="3207" y="313"/>
                    <a:pt x="3197" y="320"/>
                    <a:pt x="3192" y="320"/>
                  </a:cubicBezTo>
                  <a:cubicBezTo>
                    <a:pt x="3188" y="320"/>
                    <a:pt x="3185" y="317"/>
                    <a:pt x="3188" y="307"/>
                  </a:cubicBezTo>
                  <a:lnTo>
                    <a:pt x="3194" y="285"/>
                  </a:lnTo>
                  <a:cubicBezTo>
                    <a:pt x="3208" y="270"/>
                    <a:pt x="3224" y="257"/>
                    <a:pt x="3232" y="257"/>
                  </a:cubicBezTo>
                  <a:close/>
                  <a:moveTo>
                    <a:pt x="1625" y="291"/>
                  </a:moveTo>
                  <a:cubicBezTo>
                    <a:pt x="1631" y="291"/>
                    <a:pt x="1633" y="296"/>
                    <a:pt x="1640" y="310"/>
                  </a:cubicBezTo>
                  <a:cubicBezTo>
                    <a:pt x="1640" y="310"/>
                    <a:pt x="1649" y="332"/>
                    <a:pt x="1630" y="341"/>
                  </a:cubicBezTo>
                  <a:lnTo>
                    <a:pt x="1605" y="326"/>
                  </a:lnTo>
                  <a:cubicBezTo>
                    <a:pt x="1593" y="304"/>
                    <a:pt x="1611" y="294"/>
                    <a:pt x="1611" y="294"/>
                  </a:cubicBezTo>
                  <a:cubicBezTo>
                    <a:pt x="1618" y="292"/>
                    <a:pt x="1622" y="291"/>
                    <a:pt x="1625" y="291"/>
                  </a:cubicBezTo>
                  <a:close/>
                  <a:moveTo>
                    <a:pt x="2017" y="299"/>
                  </a:moveTo>
                  <a:cubicBezTo>
                    <a:pt x="2023" y="299"/>
                    <a:pt x="2028" y="305"/>
                    <a:pt x="2031" y="316"/>
                  </a:cubicBezTo>
                  <a:cubicBezTo>
                    <a:pt x="2038" y="338"/>
                    <a:pt x="2038" y="338"/>
                    <a:pt x="2019" y="344"/>
                  </a:cubicBezTo>
                  <a:cubicBezTo>
                    <a:pt x="2006" y="347"/>
                    <a:pt x="1999" y="348"/>
                    <a:pt x="1994" y="348"/>
                  </a:cubicBezTo>
                  <a:cubicBezTo>
                    <a:pt x="1986" y="348"/>
                    <a:pt x="1989" y="343"/>
                    <a:pt x="1997" y="322"/>
                  </a:cubicBezTo>
                  <a:cubicBezTo>
                    <a:pt x="2002" y="307"/>
                    <a:pt x="2010" y="299"/>
                    <a:pt x="2017" y="299"/>
                  </a:cubicBezTo>
                  <a:close/>
                  <a:moveTo>
                    <a:pt x="2107" y="403"/>
                  </a:moveTo>
                  <a:cubicBezTo>
                    <a:pt x="2107" y="410"/>
                    <a:pt x="2108" y="417"/>
                    <a:pt x="2110" y="426"/>
                  </a:cubicBezTo>
                  <a:cubicBezTo>
                    <a:pt x="2113" y="428"/>
                    <a:pt x="2115" y="430"/>
                    <a:pt x="2117" y="432"/>
                  </a:cubicBezTo>
                  <a:lnTo>
                    <a:pt x="2117" y="432"/>
                  </a:lnTo>
                  <a:cubicBezTo>
                    <a:pt x="2114" y="426"/>
                    <a:pt x="2110" y="417"/>
                    <a:pt x="2107" y="403"/>
                  </a:cubicBezTo>
                  <a:close/>
                  <a:moveTo>
                    <a:pt x="2117" y="432"/>
                  </a:moveTo>
                  <a:cubicBezTo>
                    <a:pt x="2119" y="437"/>
                    <a:pt x="2122" y="439"/>
                    <a:pt x="2122" y="439"/>
                  </a:cubicBezTo>
                  <a:cubicBezTo>
                    <a:pt x="2123" y="439"/>
                    <a:pt x="2121" y="436"/>
                    <a:pt x="2117" y="432"/>
                  </a:cubicBezTo>
                  <a:close/>
                  <a:moveTo>
                    <a:pt x="3843" y="398"/>
                  </a:moveTo>
                  <a:cubicBezTo>
                    <a:pt x="3861" y="404"/>
                    <a:pt x="3861" y="404"/>
                    <a:pt x="3849" y="426"/>
                  </a:cubicBezTo>
                  <a:cubicBezTo>
                    <a:pt x="3839" y="445"/>
                    <a:pt x="3820" y="457"/>
                    <a:pt x="3805" y="457"/>
                  </a:cubicBezTo>
                  <a:cubicBezTo>
                    <a:pt x="3800" y="457"/>
                    <a:pt x="3796" y="456"/>
                    <a:pt x="3793" y="454"/>
                  </a:cubicBezTo>
                  <a:cubicBezTo>
                    <a:pt x="3774" y="448"/>
                    <a:pt x="3799" y="401"/>
                    <a:pt x="3843" y="398"/>
                  </a:cubicBezTo>
                  <a:close/>
                  <a:moveTo>
                    <a:pt x="549" y="1397"/>
                  </a:moveTo>
                  <a:cubicBezTo>
                    <a:pt x="571" y="1410"/>
                    <a:pt x="590" y="1426"/>
                    <a:pt x="580" y="1438"/>
                  </a:cubicBezTo>
                  <a:lnTo>
                    <a:pt x="571" y="1454"/>
                  </a:lnTo>
                  <a:cubicBezTo>
                    <a:pt x="558" y="1444"/>
                    <a:pt x="546" y="1429"/>
                    <a:pt x="540" y="1413"/>
                  </a:cubicBezTo>
                  <a:lnTo>
                    <a:pt x="549" y="1397"/>
                  </a:lnTo>
                  <a:close/>
                  <a:moveTo>
                    <a:pt x="293" y="2074"/>
                  </a:moveTo>
                  <a:cubicBezTo>
                    <a:pt x="297" y="2074"/>
                    <a:pt x="301" y="2075"/>
                    <a:pt x="308" y="2077"/>
                  </a:cubicBezTo>
                  <a:cubicBezTo>
                    <a:pt x="333" y="2084"/>
                    <a:pt x="323" y="2118"/>
                    <a:pt x="320" y="2134"/>
                  </a:cubicBezTo>
                  <a:cubicBezTo>
                    <a:pt x="315" y="2136"/>
                    <a:pt x="310" y="2137"/>
                    <a:pt x="305" y="2137"/>
                  </a:cubicBezTo>
                  <a:cubicBezTo>
                    <a:pt x="285" y="2137"/>
                    <a:pt x="271" y="2118"/>
                    <a:pt x="276" y="2106"/>
                  </a:cubicBezTo>
                  <a:cubicBezTo>
                    <a:pt x="283" y="2081"/>
                    <a:pt x="285" y="2074"/>
                    <a:pt x="293" y="2074"/>
                  </a:cubicBezTo>
                  <a:close/>
                  <a:moveTo>
                    <a:pt x="5162" y="2522"/>
                  </a:moveTo>
                  <a:cubicBezTo>
                    <a:pt x="5187" y="2522"/>
                    <a:pt x="5212" y="2522"/>
                    <a:pt x="5212" y="2541"/>
                  </a:cubicBezTo>
                  <a:cubicBezTo>
                    <a:pt x="5239" y="2559"/>
                    <a:pt x="5239" y="2568"/>
                    <a:pt x="5225" y="2568"/>
                  </a:cubicBezTo>
                  <a:cubicBezTo>
                    <a:pt x="5212" y="2568"/>
                    <a:pt x="5187" y="2560"/>
                    <a:pt x="5162" y="2541"/>
                  </a:cubicBezTo>
                  <a:cubicBezTo>
                    <a:pt x="5112" y="2525"/>
                    <a:pt x="5112" y="2525"/>
                    <a:pt x="5162" y="2522"/>
                  </a:cubicBezTo>
                  <a:close/>
                  <a:moveTo>
                    <a:pt x="4704" y="2908"/>
                  </a:moveTo>
                  <a:lnTo>
                    <a:pt x="4701" y="2923"/>
                  </a:lnTo>
                  <a:cubicBezTo>
                    <a:pt x="4698" y="2939"/>
                    <a:pt x="4723" y="2942"/>
                    <a:pt x="4748" y="2945"/>
                  </a:cubicBezTo>
                  <a:lnTo>
                    <a:pt x="4751" y="2930"/>
                  </a:lnTo>
                  <a:cubicBezTo>
                    <a:pt x="4739" y="2917"/>
                    <a:pt x="4720" y="2911"/>
                    <a:pt x="4704" y="2908"/>
                  </a:cubicBezTo>
                  <a:close/>
                  <a:moveTo>
                    <a:pt x="5099" y="2992"/>
                  </a:moveTo>
                  <a:cubicBezTo>
                    <a:pt x="5124" y="2996"/>
                    <a:pt x="5121" y="3014"/>
                    <a:pt x="5118" y="3030"/>
                  </a:cubicBezTo>
                  <a:cubicBezTo>
                    <a:pt x="5116" y="3043"/>
                    <a:pt x="5115" y="3047"/>
                    <a:pt x="5106" y="3047"/>
                  </a:cubicBezTo>
                  <a:cubicBezTo>
                    <a:pt x="5102" y="3047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2"/>
                  </a:lnTo>
                  <a:close/>
                  <a:moveTo>
                    <a:pt x="5071" y="3199"/>
                  </a:moveTo>
                  <a:cubicBezTo>
                    <a:pt x="5089" y="3199"/>
                    <a:pt x="5087" y="3206"/>
                    <a:pt x="5081" y="3231"/>
                  </a:cubicBezTo>
                  <a:cubicBezTo>
                    <a:pt x="5075" y="3247"/>
                    <a:pt x="5072" y="3260"/>
                    <a:pt x="5056" y="3260"/>
                  </a:cubicBezTo>
                  <a:cubicBezTo>
                    <a:pt x="5053" y="3260"/>
                    <a:pt x="5050" y="3260"/>
                    <a:pt x="5046" y="3259"/>
                  </a:cubicBezTo>
                  <a:lnTo>
                    <a:pt x="5049" y="3243"/>
                  </a:lnTo>
                  <a:cubicBezTo>
                    <a:pt x="5052" y="3244"/>
                    <a:pt x="5054" y="3244"/>
                    <a:pt x="5056" y="3244"/>
                  </a:cubicBezTo>
                  <a:cubicBezTo>
                    <a:pt x="5067" y="3244"/>
                    <a:pt x="5059" y="3233"/>
                    <a:pt x="5043" y="3233"/>
                  </a:cubicBezTo>
                  <a:cubicBezTo>
                    <a:pt x="5038" y="3233"/>
                    <a:pt x="5033" y="3234"/>
                    <a:pt x="5027" y="3237"/>
                  </a:cubicBezTo>
                  <a:lnTo>
                    <a:pt x="4977" y="3224"/>
                  </a:lnTo>
                  <a:cubicBezTo>
                    <a:pt x="4980" y="3211"/>
                    <a:pt x="5001" y="3201"/>
                    <a:pt x="5023" y="3201"/>
                  </a:cubicBezTo>
                  <a:cubicBezTo>
                    <a:pt x="5027" y="3201"/>
                    <a:pt x="5032" y="3201"/>
                    <a:pt x="5037" y="3202"/>
                  </a:cubicBezTo>
                  <a:cubicBezTo>
                    <a:pt x="5053" y="3201"/>
                    <a:pt x="5064" y="3199"/>
                    <a:pt x="5071" y="3199"/>
                  </a:cubicBezTo>
                  <a:close/>
                  <a:moveTo>
                    <a:pt x="5193" y="3296"/>
                  </a:moveTo>
                  <a:lnTo>
                    <a:pt x="5162" y="3309"/>
                  </a:lnTo>
                  <a:lnTo>
                    <a:pt x="5159" y="3328"/>
                  </a:lnTo>
                  <a:cubicBezTo>
                    <a:pt x="5168" y="3330"/>
                    <a:pt x="5174" y="3331"/>
                    <a:pt x="5178" y="3331"/>
                  </a:cubicBezTo>
                  <a:cubicBezTo>
                    <a:pt x="5184" y="3331"/>
                    <a:pt x="5185" y="3327"/>
                    <a:pt x="5187" y="3315"/>
                  </a:cubicBezTo>
                  <a:lnTo>
                    <a:pt x="5193" y="3296"/>
                  </a:lnTo>
                  <a:close/>
                  <a:moveTo>
                    <a:pt x="323" y="3334"/>
                  </a:moveTo>
                  <a:cubicBezTo>
                    <a:pt x="332" y="3334"/>
                    <a:pt x="339" y="3336"/>
                    <a:pt x="342" y="3343"/>
                  </a:cubicBezTo>
                  <a:lnTo>
                    <a:pt x="320" y="3368"/>
                  </a:lnTo>
                  <a:lnTo>
                    <a:pt x="292" y="3356"/>
                  </a:lnTo>
                  <a:lnTo>
                    <a:pt x="289" y="3340"/>
                  </a:lnTo>
                  <a:cubicBezTo>
                    <a:pt x="301" y="3337"/>
                    <a:pt x="313" y="3334"/>
                    <a:pt x="323" y="3334"/>
                  </a:cubicBezTo>
                  <a:close/>
                  <a:moveTo>
                    <a:pt x="257" y="3608"/>
                  </a:moveTo>
                  <a:cubicBezTo>
                    <a:pt x="265" y="3608"/>
                    <a:pt x="271" y="3611"/>
                    <a:pt x="273" y="3619"/>
                  </a:cubicBezTo>
                  <a:lnTo>
                    <a:pt x="280" y="3635"/>
                  </a:lnTo>
                  <a:cubicBezTo>
                    <a:pt x="270" y="3638"/>
                    <a:pt x="261" y="3640"/>
                    <a:pt x="252" y="3640"/>
                  </a:cubicBezTo>
                  <a:cubicBezTo>
                    <a:pt x="243" y="3640"/>
                    <a:pt x="234" y="3638"/>
                    <a:pt x="226" y="3635"/>
                  </a:cubicBezTo>
                  <a:lnTo>
                    <a:pt x="220" y="3619"/>
                  </a:lnTo>
                  <a:cubicBezTo>
                    <a:pt x="233" y="3614"/>
                    <a:pt x="246" y="3608"/>
                    <a:pt x="257" y="3608"/>
                  </a:cubicBezTo>
                  <a:close/>
                  <a:moveTo>
                    <a:pt x="584" y="3813"/>
                  </a:moveTo>
                  <a:cubicBezTo>
                    <a:pt x="593" y="3829"/>
                    <a:pt x="540" y="3839"/>
                    <a:pt x="518" y="3851"/>
                  </a:cubicBezTo>
                  <a:cubicBezTo>
                    <a:pt x="508" y="3835"/>
                    <a:pt x="508" y="3835"/>
                    <a:pt x="530" y="3823"/>
                  </a:cubicBezTo>
                  <a:cubicBezTo>
                    <a:pt x="546" y="3817"/>
                    <a:pt x="565" y="3813"/>
                    <a:pt x="584" y="3813"/>
                  </a:cubicBezTo>
                  <a:close/>
                  <a:moveTo>
                    <a:pt x="4551" y="4064"/>
                  </a:moveTo>
                  <a:cubicBezTo>
                    <a:pt x="4567" y="4086"/>
                    <a:pt x="4573" y="4114"/>
                    <a:pt x="4557" y="4136"/>
                  </a:cubicBezTo>
                  <a:cubicBezTo>
                    <a:pt x="4555" y="4140"/>
                    <a:pt x="4552" y="4142"/>
                    <a:pt x="4549" y="4142"/>
                  </a:cubicBezTo>
                  <a:cubicBezTo>
                    <a:pt x="4539" y="4142"/>
                    <a:pt x="4529" y="4125"/>
                    <a:pt x="4529" y="4092"/>
                  </a:cubicBezTo>
                  <a:lnTo>
                    <a:pt x="4551" y="4064"/>
                  </a:lnTo>
                  <a:close/>
                  <a:moveTo>
                    <a:pt x="803" y="4158"/>
                  </a:moveTo>
                  <a:cubicBezTo>
                    <a:pt x="808" y="4158"/>
                    <a:pt x="812" y="4160"/>
                    <a:pt x="815" y="4164"/>
                  </a:cubicBezTo>
                  <a:lnTo>
                    <a:pt x="806" y="4193"/>
                  </a:lnTo>
                  <a:lnTo>
                    <a:pt x="775" y="4196"/>
                  </a:lnTo>
                  <a:lnTo>
                    <a:pt x="765" y="4180"/>
                  </a:lnTo>
                  <a:cubicBezTo>
                    <a:pt x="779" y="4169"/>
                    <a:pt x="792" y="4158"/>
                    <a:pt x="803" y="4158"/>
                  </a:cubicBezTo>
                  <a:close/>
                  <a:moveTo>
                    <a:pt x="4452" y="4127"/>
                  </a:moveTo>
                  <a:cubicBezTo>
                    <a:pt x="4441" y="4127"/>
                    <a:pt x="4431" y="4139"/>
                    <a:pt x="4413" y="4155"/>
                  </a:cubicBezTo>
                  <a:cubicBezTo>
                    <a:pt x="4404" y="4168"/>
                    <a:pt x="4410" y="4199"/>
                    <a:pt x="4410" y="4199"/>
                  </a:cubicBezTo>
                  <a:cubicBezTo>
                    <a:pt x="4416" y="4204"/>
                    <a:pt x="4422" y="4206"/>
                    <a:pt x="4427" y="4206"/>
                  </a:cubicBezTo>
                  <a:cubicBezTo>
                    <a:pt x="4437" y="4206"/>
                    <a:pt x="4445" y="4198"/>
                    <a:pt x="4454" y="4190"/>
                  </a:cubicBezTo>
                  <a:cubicBezTo>
                    <a:pt x="4498" y="4180"/>
                    <a:pt x="4485" y="4149"/>
                    <a:pt x="4466" y="4133"/>
                  </a:cubicBezTo>
                  <a:cubicBezTo>
                    <a:pt x="4461" y="4129"/>
                    <a:pt x="4456" y="4127"/>
                    <a:pt x="4452" y="4127"/>
                  </a:cubicBezTo>
                  <a:close/>
                  <a:moveTo>
                    <a:pt x="2314" y="4501"/>
                  </a:moveTo>
                  <a:cubicBezTo>
                    <a:pt x="2308" y="4501"/>
                    <a:pt x="2298" y="4512"/>
                    <a:pt x="2285" y="4541"/>
                  </a:cubicBezTo>
                  <a:cubicBezTo>
                    <a:pt x="2279" y="4562"/>
                    <a:pt x="2279" y="4562"/>
                    <a:pt x="2295" y="4566"/>
                  </a:cubicBezTo>
                  <a:cubicBezTo>
                    <a:pt x="2304" y="4553"/>
                    <a:pt x="2313" y="4537"/>
                    <a:pt x="2317" y="4519"/>
                  </a:cubicBezTo>
                  <a:cubicBezTo>
                    <a:pt x="2319" y="4508"/>
                    <a:pt x="2318" y="4501"/>
                    <a:pt x="2314" y="4501"/>
                  </a:cubicBezTo>
                  <a:close/>
                  <a:moveTo>
                    <a:pt x="3981" y="4757"/>
                  </a:moveTo>
                  <a:lnTo>
                    <a:pt x="4009" y="4769"/>
                  </a:lnTo>
                  <a:cubicBezTo>
                    <a:pt x="4024" y="4791"/>
                    <a:pt x="4009" y="4801"/>
                    <a:pt x="3993" y="4810"/>
                  </a:cubicBezTo>
                  <a:lnTo>
                    <a:pt x="3977" y="4788"/>
                  </a:lnTo>
                  <a:lnTo>
                    <a:pt x="3981" y="4757"/>
                  </a:lnTo>
                  <a:close/>
                  <a:moveTo>
                    <a:pt x="3896" y="4691"/>
                  </a:moveTo>
                  <a:lnTo>
                    <a:pt x="3893" y="4750"/>
                  </a:lnTo>
                  <a:cubicBezTo>
                    <a:pt x="3896" y="4800"/>
                    <a:pt x="3898" y="4820"/>
                    <a:pt x="3894" y="4820"/>
                  </a:cubicBezTo>
                  <a:cubicBezTo>
                    <a:pt x="3891" y="4820"/>
                    <a:pt x="3885" y="4810"/>
                    <a:pt x="3874" y="4791"/>
                  </a:cubicBezTo>
                  <a:cubicBezTo>
                    <a:pt x="3855" y="4766"/>
                    <a:pt x="3852" y="4735"/>
                    <a:pt x="3868" y="4710"/>
                  </a:cubicBezTo>
                  <a:lnTo>
                    <a:pt x="3896" y="4691"/>
                  </a:lnTo>
                  <a:close/>
                  <a:moveTo>
                    <a:pt x="1679" y="4899"/>
                  </a:moveTo>
                  <a:cubicBezTo>
                    <a:pt x="1682" y="4899"/>
                    <a:pt x="1684" y="4899"/>
                    <a:pt x="1687" y="4901"/>
                  </a:cubicBezTo>
                  <a:lnTo>
                    <a:pt x="1693" y="4932"/>
                  </a:lnTo>
                  <a:lnTo>
                    <a:pt x="1665" y="4945"/>
                  </a:lnTo>
                  <a:lnTo>
                    <a:pt x="1649" y="4939"/>
                  </a:lnTo>
                  <a:cubicBezTo>
                    <a:pt x="1657" y="4917"/>
                    <a:pt x="1667" y="4899"/>
                    <a:pt x="1679" y="4899"/>
                  </a:cubicBezTo>
                  <a:close/>
                  <a:moveTo>
                    <a:pt x="3036" y="4966"/>
                  </a:moveTo>
                  <a:cubicBezTo>
                    <a:pt x="3039" y="4966"/>
                    <a:pt x="3042" y="4969"/>
                    <a:pt x="3044" y="4976"/>
                  </a:cubicBezTo>
                  <a:cubicBezTo>
                    <a:pt x="3044" y="4976"/>
                    <a:pt x="3045" y="4976"/>
                    <a:pt x="3045" y="4976"/>
                  </a:cubicBezTo>
                  <a:cubicBezTo>
                    <a:pt x="3056" y="4976"/>
                    <a:pt x="3027" y="5004"/>
                    <a:pt x="3012" y="5007"/>
                  </a:cubicBezTo>
                  <a:lnTo>
                    <a:pt x="3009" y="4982"/>
                  </a:lnTo>
                  <a:cubicBezTo>
                    <a:pt x="3020" y="4980"/>
                    <a:pt x="3029" y="4966"/>
                    <a:pt x="3036" y="4966"/>
                  </a:cubicBezTo>
                  <a:close/>
                  <a:moveTo>
                    <a:pt x="3395" y="4948"/>
                  </a:moveTo>
                  <a:cubicBezTo>
                    <a:pt x="3398" y="4964"/>
                    <a:pt x="3398" y="4982"/>
                    <a:pt x="3395" y="5001"/>
                  </a:cubicBezTo>
                  <a:lnTo>
                    <a:pt x="3376" y="5007"/>
                  </a:lnTo>
                  <a:cubicBezTo>
                    <a:pt x="3369" y="4982"/>
                    <a:pt x="3360" y="4957"/>
                    <a:pt x="3379" y="4951"/>
                  </a:cubicBezTo>
                  <a:lnTo>
                    <a:pt x="3395" y="4948"/>
                  </a:lnTo>
                  <a:close/>
                  <a:moveTo>
                    <a:pt x="1791" y="4941"/>
                  </a:moveTo>
                  <a:cubicBezTo>
                    <a:pt x="1794" y="4941"/>
                    <a:pt x="1797" y="4943"/>
                    <a:pt x="1803" y="4945"/>
                  </a:cubicBezTo>
                  <a:cubicBezTo>
                    <a:pt x="1809" y="4964"/>
                    <a:pt x="1806" y="4982"/>
                    <a:pt x="1803" y="5001"/>
                  </a:cubicBezTo>
                  <a:cubicBezTo>
                    <a:pt x="1799" y="5009"/>
                    <a:pt x="1795" y="5013"/>
                    <a:pt x="1791" y="5013"/>
                  </a:cubicBezTo>
                  <a:cubicBezTo>
                    <a:pt x="1783" y="5013"/>
                    <a:pt x="1775" y="4998"/>
                    <a:pt x="1778" y="4964"/>
                  </a:cubicBezTo>
                  <a:cubicBezTo>
                    <a:pt x="1784" y="4947"/>
                    <a:pt x="1786" y="4941"/>
                    <a:pt x="1791" y="4941"/>
                  </a:cubicBezTo>
                  <a:close/>
                  <a:moveTo>
                    <a:pt x="2088" y="4998"/>
                  </a:moveTo>
                  <a:cubicBezTo>
                    <a:pt x="2095" y="4998"/>
                    <a:pt x="2105" y="5015"/>
                    <a:pt x="2116" y="5017"/>
                  </a:cubicBezTo>
                  <a:cubicBezTo>
                    <a:pt x="2124" y="5037"/>
                    <a:pt x="2127" y="5044"/>
                    <a:pt x="2119" y="5044"/>
                  </a:cubicBezTo>
                  <a:cubicBezTo>
                    <a:pt x="2114" y="5044"/>
                    <a:pt x="2106" y="5042"/>
                    <a:pt x="2094" y="5039"/>
                  </a:cubicBezTo>
                  <a:cubicBezTo>
                    <a:pt x="2075" y="5033"/>
                    <a:pt x="2081" y="5007"/>
                    <a:pt x="2081" y="5007"/>
                  </a:cubicBezTo>
                  <a:cubicBezTo>
                    <a:pt x="2083" y="5000"/>
                    <a:pt x="2086" y="4998"/>
                    <a:pt x="2088" y="4998"/>
                  </a:cubicBezTo>
                  <a:close/>
                  <a:moveTo>
                    <a:pt x="3561" y="4969"/>
                  </a:moveTo>
                  <a:cubicBezTo>
                    <a:pt x="3572" y="4969"/>
                    <a:pt x="3567" y="4997"/>
                    <a:pt x="3567" y="5045"/>
                  </a:cubicBezTo>
                  <a:cubicBezTo>
                    <a:pt x="3554" y="5062"/>
                    <a:pt x="3547" y="5072"/>
                    <a:pt x="3543" y="5072"/>
                  </a:cubicBezTo>
                  <a:cubicBezTo>
                    <a:pt x="3539" y="5072"/>
                    <a:pt x="3539" y="5058"/>
                    <a:pt x="3539" y="5029"/>
                  </a:cubicBezTo>
                  <a:lnTo>
                    <a:pt x="3558" y="4970"/>
                  </a:lnTo>
                  <a:cubicBezTo>
                    <a:pt x="3559" y="4969"/>
                    <a:pt x="3560" y="4969"/>
                    <a:pt x="3561" y="4969"/>
                  </a:cubicBezTo>
                  <a:close/>
                  <a:moveTo>
                    <a:pt x="2417" y="5045"/>
                  </a:moveTo>
                  <a:cubicBezTo>
                    <a:pt x="2436" y="5045"/>
                    <a:pt x="2451" y="5073"/>
                    <a:pt x="2451" y="5073"/>
                  </a:cubicBezTo>
                  <a:cubicBezTo>
                    <a:pt x="2449" y="5093"/>
                    <a:pt x="2436" y="5095"/>
                    <a:pt x="2431" y="5095"/>
                  </a:cubicBezTo>
                  <a:cubicBezTo>
                    <a:pt x="2430" y="5095"/>
                    <a:pt x="2429" y="5095"/>
                    <a:pt x="2429" y="5095"/>
                  </a:cubicBezTo>
                  <a:cubicBezTo>
                    <a:pt x="2414" y="5095"/>
                    <a:pt x="2395" y="5095"/>
                    <a:pt x="2398" y="5067"/>
                  </a:cubicBezTo>
                  <a:cubicBezTo>
                    <a:pt x="2398" y="5067"/>
                    <a:pt x="2401" y="5045"/>
                    <a:pt x="2417" y="5045"/>
                  </a:cubicBezTo>
                  <a:close/>
                  <a:moveTo>
                    <a:pt x="2736" y="5155"/>
                  </a:moveTo>
                  <a:lnTo>
                    <a:pt x="2755" y="5180"/>
                  </a:lnTo>
                  <a:lnTo>
                    <a:pt x="2740" y="5183"/>
                  </a:lnTo>
                  <a:cubicBezTo>
                    <a:pt x="2721" y="5183"/>
                    <a:pt x="2721" y="5183"/>
                    <a:pt x="2718" y="5158"/>
                  </a:cubicBezTo>
                  <a:lnTo>
                    <a:pt x="2736" y="5155"/>
                  </a:lnTo>
                  <a:close/>
                  <a:moveTo>
                    <a:pt x="2918" y="5120"/>
                  </a:moveTo>
                  <a:cubicBezTo>
                    <a:pt x="2921" y="5145"/>
                    <a:pt x="2924" y="5170"/>
                    <a:pt x="2906" y="5174"/>
                  </a:cubicBezTo>
                  <a:cubicBezTo>
                    <a:pt x="2901" y="5182"/>
                    <a:pt x="2896" y="5185"/>
                    <a:pt x="2892" y="5185"/>
                  </a:cubicBezTo>
                  <a:cubicBezTo>
                    <a:pt x="2880" y="5185"/>
                    <a:pt x="2872" y="5162"/>
                    <a:pt x="2881" y="5127"/>
                  </a:cubicBezTo>
                  <a:cubicBezTo>
                    <a:pt x="2893" y="5127"/>
                    <a:pt x="2906" y="5123"/>
                    <a:pt x="2918" y="5120"/>
                  </a:cubicBezTo>
                  <a:close/>
                  <a:moveTo>
                    <a:pt x="2533" y="5202"/>
                  </a:moveTo>
                  <a:cubicBezTo>
                    <a:pt x="2514" y="5202"/>
                    <a:pt x="2514" y="5227"/>
                    <a:pt x="2514" y="5227"/>
                  </a:cubicBezTo>
                  <a:cubicBezTo>
                    <a:pt x="2514" y="5227"/>
                    <a:pt x="2511" y="5252"/>
                    <a:pt x="2530" y="5255"/>
                  </a:cubicBezTo>
                  <a:lnTo>
                    <a:pt x="2548" y="5255"/>
                  </a:lnTo>
                  <a:cubicBezTo>
                    <a:pt x="2548" y="5236"/>
                    <a:pt x="2542" y="5217"/>
                    <a:pt x="2533" y="5202"/>
                  </a:cubicBezTo>
                  <a:close/>
                  <a:moveTo>
                    <a:pt x="3194" y="5198"/>
                  </a:moveTo>
                  <a:cubicBezTo>
                    <a:pt x="3194" y="5198"/>
                    <a:pt x="3198" y="5215"/>
                    <a:pt x="3200" y="5230"/>
                  </a:cubicBezTo>
                  <a:lnTo>
                    <a:pt x="3207" y="5255"/>
                  </a:lnTo>
                  <a:cubicBezTo>
                    <a:pt x="3200" y="5230"/>
                    <a:pt x="3197" y="5208"/>
                    <a:pt x="3197" y="5208"/>
                  </a:cubicBezTo>
                  <a:cubicBezTo>
                    <a:pt x="3195" y="5201"/>
                    <a:pt x="3195" y="5198"/>
                    <a:pt x="3194" y="5198"/>
                  </a:cubicBezTo>
                  <a:close/>
                  <a:moveTo>
                    <a:pt x="2645" y="0"/>
                  </a:moveTo>
                  <a:cubicBezTo>
                    <a:pt x="2624" y="0"/>
                    <a:pt x="2602" y="14"/>
                    <a:pt x="2595" y="40"/>
                  </a:cubicBezTo>
                  <a:cubicBezTo>
                    <a:pt x="2595" y="15"/>
                    <a:pt x="2577" y="15"/>
                    <a:pt x="2558" y="15"/>
                  </a:cubicBezTo>
                  <a:cubicBezTo>
                    <a:pt x="2537" y="31"/>
                    <a:pt x="2505" y="39"/>
                    <a:pt x="2479" y="39"/>
                  </a:cubicBezTo>
                  <a:cubicBezTo>
                    <a:pt x="2457" y="39"/>
                    <a:pt x="2440" y="33"/>
                    <a:pt x="2439" y="22"/>
                  </a:cubicBezTo>
                  <a:lnTo>
                    <a:pt x="2420" y="22"/>
                  </a:lnTo>
                  <a:cubicBezTo>
                    <a:pt x="2409" y="38"/>
                    <a:pt x="2390" y="50"/>
                    <a:pt x="2370" y="50"/>
                  </a:cubicBezTo>
                  <a:cubicBezTo>
                    <a:pt x="2368" y="50"/>
                    <a:pt x="2366" y="50"/>
                    <a:pt x="2364" y="50"/>
                  </a:cubicBezTo>
                  <a:cubicBezTo>
                    <a:pt x="2342" y="50"/>
                    <a:pt x="2320" y="62"/>
                    <a:pt x="2310" y="84"/>
                  </a:cubicBezTo>
                  <a:cubicBezTo>
                    <a:pt x="2301" y="100"/>
                    <a:pt x="2288" y="109"/>
                    <a:pt x="2273" y="116"/>
                  </a:cubicBezTo>
                  <a:cubicBezTo>
                    <a:pt x="2254" y="116"/>
                    <a:pt x="2270" y="91"/>
                    <a:pt x="2285" y="62"/>
                  </a:cubicBezTo>
                  <a:cubicBezTo>
                    <a:pt x="2299" y="51"/>
                    <a:pt x="2300" y="45"/>
                    <a:pt x="2292" y="45"/>
                  </a:cubicBezTo>
                  <a:cubicBezTo>
                    <a:pt x="2280" y="45"/>
                    <a:pt x="2245" y="61"/>
                    <a:pt x="2213" y="97"/>
                  </a:cubicBezTo>
                  <a:cubicBezTo>
                    <a:pt x="2188" y="127"/>
                    <a:pt x="2176" y="142"/>
                    <a:pt x="2174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0"/>
                    <a:pt x="2216" y="61"/>
                    <a:pt x="2210" y="61"/>
                  </a:cubicBezTo>
                  <a:cubicBezTo>
                    <a:pt x="2208" y="61"/>
                    <a:pt x="2202" y="65"/>
                    <a:pt x="2191" y="75"/>
                  </a:cubicBezTo>
                  <a:cubicBezTo>
                    <a:pt x="2191" y="75"/>
                    <a:pt x="2150" y="81"/>
                    <a:pt x="2157" y="106"/>
                  </a:cubicBezTo>
                  <a:cubicBezTo>
                    <a:pt x="2138" y="109"/>
                    <a:pt x="2116" y="112"/>
                    <a:pt x="2100" y="116"/>
                  </a:cubicBezTo>
                  <a:cubicBezTo>
                    <a:pt x="2082" y="110"/>
                    <a:pt x="2064" y="106"/>
                    <a:pt x="2046" y="106"/>
                  </a:cubicBezTo>
                  <a:cubicBezTo>
                    <a:pt x="2037" y="106"/>
                    <a:pt x="2028" y="107"/>
                    <a:pt x="2019" y="109"/>
                  </a:cubicBezTo>
                  <a:cubicBezTo>
                    <a:pt x="2010" y="126"/>
                    <a:pt x="2007" y="134"/>
                    <a:pt x="2002" y="134"/>
                  </a:cubicBezTo>
                  <a:cubicBezTo>
                    <a:pt x="1998" y="134"/>
                    <a:pt x="1993" y="129"/>
                    <a:pt x="1981" y="119"/>
                  </a:cubicBezTo>
                  <a:cubicBezTo>
                    <a:pt x="1979" y="109"/>
                    <a:pt x="1974" y="104"/>
                    <a:pt x="1970" y="104"/>
                  </a:cubicBezTo>
                  <a:cubicBezTo>
                    <a:pt x="1964" y="104"/>
                    <a:pt x="1959" y="119"/>
                    <a:pt x="1969" y="150"/>
                  </a:cubicBezTo>
                  <a:cubicBezTo>
                    <a:pt x="1961" y="167"/>
                    <a:pt x="1952" y="174"/>
                    <a:pt x="1940" y="174"/>
                  </a:cubicBezTo>
                  <a:cubicBezTo>
                    <a:pt x="1932" y="174"/>
                    <a:pt x="1923" y="170"/>
                    <a:pt x="1912" y="163"/>
                  </a:cubicBezTo>
                  <a:cubicBezTo>
                    <a:pt x="1904" y="136"/>
                    <a:pt x="1894" y="126"/>
                    <a:pt x="1888" y="126"/>
                  </a:cubicBezTo>
                  <a:cubicBezTo>
                    <a:pt x="1883" y="126"/>
                    <a:pt x="1881" y="133"/>
                    <a:pt x="1884" y="144"/>
                  </a:cubicBezTo>
                  <a:cubicBezTo>
                    <a:pt x="1881" y="159"/>
                    <a:pt x="1868" y="172"/>
                    <a:pt x="1856" y="178"/>
                  </a:cubicBezTo>
                  <a:cubicBezTo>
                    <a:pt x="1855" y="175"/>
                    <a:pt x="1849" y="173"/>
                    <a:pt x="1840" y="173"/>
                  </a:cubicBezTo>
                  <a:cubicBezTo>
                    <a:pt x="1793" y="173"/>
                    <a:pt x="1651" y="216"/>
                    <a:pt x="1521" y="282"/>
                  </a:cubicBezTo>
                  <a:cubicBezTo>
                    <a:pt x="1499" y="297"/>
                    <a:pt x="1495" y="322"/>
                    <a:pt x="1505" y="344"/>
                  </a:cubicBezTo>
                  <a:cubicBezTo>
                    <a:pt x="1514" y="364"/>
                    <a:pt x="1518" y="370"/>
                    <a:pt x="1517" y="370"/>
                  </a:cubicBezTo>
                  <a:cubicBezTo>
                    <a:pt x="1515" y="370"/>
                    <a:pt x="1505" y="359"/>
                    <a:pt x="1489" y="351"/>
                  </a:cubicBezTo>
                  <a:cubicBezTo>
                    <a:pt x="1468" y="325"/>
                    <a:pt x="1449" y="314"/>
                    <a:pt x="1438" y="314"/>
                  </a:cubicBezTo>
                  <a:cubicBezTo>
                    <a:pt x="1424" y="314"/>
                    <a:pt x="1424" y="335"/>
                    <a:pt x="1455" y="369"/>
                  </a:cubicBezTo>
                  <a:cubicBezTo>
                    <a:pt x="1474" y="388"/>
                    <a:pt x="1485" y="396"/>
                    <a:pt x="1481" y="396"/>
                  </a:cubicBezTo>
                  <a:cubicBezTo>
                    <a:pt x="1478" y="396"/>
                    <a:pt x="1464" y="389"/>
                    <a:pt x="1436" y="376"/>
                  </a:cubicBezTo>
                  <a:cubicBezTo>
                    <a:pt x="1425" y="371"/>
                    <a:pt x="1418" y="368"/>
                    <a:pt x="1414" y="368"/>
                  </a:cubicBezTo>
                  <a:cubicBezTo>
                    <a:pt x="1407" y="368"/>
                    <a:pt x="1405" y="375"/>
                    <a:pt x="1401" y="394"/>
                  </a:cubicBezTo>
                  <a:cubicBezTo>
                    <a:pt x="1409" y="408"/>
                    <a:pt x="1406" y="416"/>
                    <a:pt x="1400" y="416"/>
                  </a:cubicBezTo>
                  <a:cubicBezTo>
                    <a:pt x="1396" y="416"/>
                    <a:pt x="1391" y="413"/>
                    <a:pt x="1386" y="404"/>
                  </a:cubicBezTo>
                  <a:cubicBezTo>
                    <a:pt x="1369" y="396"/>
                    <a:pt x="1351" y="389"/>
                    <a:pt x="1342" y="389"/>
                  </a:cubicBezTo>
                  <a:cubicBezTo>
                    <a:pt x="1336" y="389"/>
                    <a:pt x="1334" y="392"/>
                    <a:pt x="1339" y="401"/>
                  </a:cubicBezTo>
                  <a:cubicBezTo>
                    <a:pt x="1333" y="404"/>
                    <a:pt x="1326" y="405"/>
                    <a:pt x="1319" y="405"/>
                  </a:cubicBezTo>
                  <a:cubicBezTo>
                    <a:pt x="1311" y="405"/>
                    <a:pt x="1302" y="403"/>
                    <a:pt x="1295" y="398"/>
                  </a:cubicBezTo>
                  <a:cubicBezTo>
                    <a:pt x="1291" y="396"/>
                    <a:pt x="1288" y="396"/>
                    <a:pt x="1285" y="396"/>
                  </a:cubicBezTo>
                  <a:cubicBezTo>
                    <a:pt x="1263" y="396"/>
                    <a:pt x="1260" y="423"/>
                    <a:pt x="1257" y="451"/>
                  </a:cubicBezTo>
                  <a:cubicBezTo>
                    <a:pt x="1243" y="492"/>
                    <a:pt x="1232" y="513"/>
                    <a:pt x="1223" y="513"/>
                  </a:cubicBezTo>
                  <a:cubicBezTo>
                    <a:pt x="1216" y="513"/>
                    <a:pt x="1211" y="502"/>
                    <a:pt x="1207" y="479"/>
                  </a:cubicBezTo>
                  <a:cubicBezTo>
                    <a:pt x="1204" y="466"/>
                    <a:pt x="1198" y="461"/>
                    <a:pt x="1190" y="461"/>
                  </a:cubicBezTo>
                  <a:cubicBezTo>
                    <a:pt x="1166" y="461"/>
                    <a:pt x="1129" y="514"/>
                    <a:pt x="1141" y="554"/>
                  </a:cubicBezTo>
                  <a:cubicBezTo>
                    <a:pt x="1149" y="587"/>
                    <a:pt x="1152" y="599"/>
                    <a:pt x="1150" y="599"/>
                  </a:cubicBezTo>
                  <a:cubicBezTo>
                    <a:pt x="1149" y="599"/>
                    <a:pt x="1146" y="594"/>
                    <a:pt x="1141" y="586"/>
                  </a:cubicBezTo>
                  <a:cubicBezTo>
                    <a:pt x="1135" y="578"/>
                    <a:pt x="1128" y="575"/>
                    <a:pt x="1122" y="575"/>
                  </a:cubicBezTo>
                  <a:cubicBezTo>
                    <a:pt x="1115" y="575"/>
                    <a:pt x="1110" y="579"/>
                    <a:pt x="1110" y="579"/>
                  </a:cubicBezTo>
                  <a:cubicBezTo>
                    <a:pt x="1101" y="585"/>
                    <a:pt x="1092" y="592"/>
                    <a:pt x="1082" y="592"/>
                  </a:cubicBezTo>
                  <a:cubicBezTo>
                    <a:pt x="1076" y="592"/>
                    <a:pt x="1069" y="588"/>
                    <a:pt x="1063" y="579"/>
                  </a:cubicBezTo>
                  <a:cubicBezTo>
                    <a:pt x="1050" y="595"/>
                    <a:pt x="1038" y="614"/>
                    <a:pt x="1032" y="636"/>
                  </a:cubicBezTo>
                  <a:cubicBezTo>
                    <a:pt x="1032" y="678"/>
                    <a:pt x="1003" y="700"/>
                    <a:pt x="970" y="700"/>
                  </a:cubicBezTo>
                  <a:cubicBezTo>
                    <a:pt x="956" y="700"/>
                    <a:pt x="942" y="696"/>
                    <a:pt x="928" y="689"/>
                  </a:cubicBezTo>
                  <a:lnTo>
                    <a:pt x="916" y="733"/>
                  </a:lnTo>
                  <a:cubicBezTo>
                    <a:pt x="929" y="768"/>
                    <a:pt x="934" y="793"/>
                    <a:pt x="925" y="793"/>
                  </a:cubicBezTo>
                  <a:cubicBezTo>
                    <a:pt x="921" y="793"/>
                    <a:pt x="914" y="788"/>
                    <a:pt x="903" y="777"/>
                  </a:cubicBezTo>
                  <a:lnTo>
                    <a:pt x="884" y="758"/>
                  </a:lnTo>
                  <a:lnTo>
                    <a:pt x="884" y="758"/>
                  </a:lnTo>
                  <a:cubicBezTo>
                    <a:pt x="900" y="793"/>
                    <a:pt x="867" y="820"/>
                    <a:pt x="834" y="820"/>
                  </a:cubicBezTo>
                  <a:cubicBezTo>
                    <a:pt x="820" y="820"/>
                    <a:pt x="807" y="815"/>
                    <a:pt x="797" y="805"/>
                  </a:cubicBezTo>
                  <a:cubicBezTo>
                    <a:pt x="787" y="795"/>
                    <a:pt x="782" y="790"/>
                    <a:pt x="778" y="790"/>
                  </a:cubicBezTo>
                  <a:cubicBezTo>
                    <a:pt x="774" y="790"/>
                    <a:pt x="771" y="794"/>
                    <a:pt x="765" y="802"/>
                  </a:cubicBezTo>
                  <a:lnTo>
                    <a:pt x="784" y="818"/>
                  </a:lnTo>
                  <a:cubicBezTo>
                    <a:pt x="800" y="836"/>
                    <a:pt x="819" y="855"/>
                    <a:pt x="806" y="868"/>
                  </a:cubicBezTo>
                  <a:cubicBezTo>
                    <a:pt x="798" y="878"/>
                    <a:pt x="788" y="887"/>
                    <a:pt x="777" y="887"/>
                  </a:cubicBezTo>
                  <a:cubicBezTo>
                    <a:pt x="772" y="887"/>
                    <a:pt x="767" y="885"/>
                    <a:pt x="762" y="880"/>
                  </a:cubicBezTo>
                  <a:cubicBezTo>
                    <a:pt x="750" y="878"/>
                    <a:pt x="738" y="876"/>
                    <a:pt x="728" y="876"/>
                  </a:cubicBezTo>
                  <a:cubicBezTo>
                    <a:pt x="714" y="876"/>
                    <a:pt x="706" y="880"/>
                    <a:pt x="715" y="890"/>
                  </a:cubicBezTo>
                  <a:cubicBezTo>
                    <a:pt x="705" y="897"/>
                    <a:pt x="692" y="903"/>
                    <a:pt x="680" y="903"/>
                  </a:cubicBezTo>
                  <a:cubicBezTo>
                    <a:pt x="677" y="903"/>
                    <a:pt x="674" y="903"/>
                    <a:pt x="671" y="902"/>
                  </a:cubicBezTo>
                  <a:cubicBezTo>
                    <a:pt x="659" y="915"/>
                    <a:pt x="646" y="930"/>
                    <a:pt x="618" y="959"/>
                  </a:cubicBezTo>
                  <a:cubicBezTo>
                    <a:pt x="623" y="985"/>
                    <a:pt x="607" y="1009"/>
                    <a:pt x="590" y="1009"/>
                  </a:cubicBezTo>
                  <a:cubicBezTo>
                    <a:pt x="587" y="1009"/>
                    <a:pt x="584" y="1008"/>
                    <a:pt x="580" y="1006"/>
                  </a:cubicBezTo>
                  <a:cubicBezTo>
                    <a:pt x="568" y="1021"/>
                    <a:pt x="562" y="1043"/>
                    <a:pt x="565" y="1065"/>
                  </a:cubicBezTo>
                  <a:cubicBezTo>
                    <a:pt x="546" y="1088"/>
                    <a:pt x="536" y="1103"/>
                    <a:pt x="524" y="1103"/>
                  </a:cubicBezTo>
                  <a:cubicBezTo>
                    <a:pt x="519" y="1103"/>
                    <a:pt x="514" y="1101"/>
                    <a:pt x="508" y="1096"/>
                  </a:cubicBezTo>
                  <a:cubicBezTo>
                    <a:pt x="501" y="1091"/>
                    <a:pt x="496" y="1088"/>
                    <a:pt x="494" y="1088"/>
                  </a:cubicBezTo>
                  <a:cubicBezTo>
                    <a:pt x="491" y="1088"/>
                    <a:pt x="492" y="1095"/>
                    <a:pt x="496" y="1112"/>
                  </a:cubicBezTo>
                  <a:cubicBezTo>
                    <a:pt x="518" y="1128"/>
                    <a:pt x="505" y="1143"/>
                    <a:pt x="493" y="1159"/>
                  </a:cubicBezTo>
                  <a:lnTo>
                    <a:pt x="471" y="1190"/>
                  </a:lnTo>
                  <a:cubicBezTo>
                    <a:pt x="490" y="1206"/>
                    <a:pt x="490" y="1203"/>
                    <a:pt x="480" y="1222"/>
                  </a:cubicBezTo>
                  <a:cubicBezTo>
                    <a:pt x="471" y="1237"/>
                    <a:pt x="417" y="1272"/>
                    <a:pt x="408" y="1288"/>
                  </a:cubicBezTo>
                  <a:cubicBezTo>
                    <a:pt x="383" y="1328"/>
                    <a:pt x="378" y="1336"/>
                    <a:pt x="393" y="1336"/>
                  </a:cubicBezTo>
                  <a:cubicBezTo>
                    <a:pt x="397" y="1336"/>
                    <a:pt x="402" y="1335"/>
                    <a:pt x="408" y="1335"/>
                  </a:cubicBezTo>
                  <a:cubicBezTo>
                    <a:pt x="411" y="1330"/>
                    <a:pt x="415" y="1328"/>
                    <a:pt x="418" y="1328"/>
                  </a:cubicBezTo>
                  <a:cubicBezTo>
                    <a:pt x="425" y="1328"/>
                    <a:pt x="426" y="1337"/>
                    <a:pt x="399" y="1350"/>
                  </a:cubicBezTo>
                  <a:cubicBezTo>
                    <a:pt x="389" y="1369"/>
                    <a:pt x="333" y="1404"/>
                    <a:pt x="308" y="1457"/>
                  </a:cubicBezTo>
                  <a:cubicBezTo>
                    <a:pt x="273" y="1526"/>
                    <a:pt x="273" y="1526"/>
                    <a:pt x="295" y="1538"/>
                  </a:cubicBezTo>
                  <a:cubicBezTo>
                    <a:pt x="341" y="1541"/>
                    <a:pt x="343" y="1555"/>
                    <a:pt x="309" y="1555"/>
                  </a:cubicBezTo>
                  <a:cubicBezTo>
                    <a:pt x="303" y="1555"/>
                    <a:pt x="296" y="1555"/>
                    <a:pt x="289" y="1554"/>
                  </a:cubicBezTo>
                  <a:cubicBezTo>
                    <a:pt x="226" y="1567"/>
                    <a:pt x="217" y="1585"/>
                    <a:pt x="239" y="1598"/>
                  </a:cubicBezTo>
                  <a:cubicBezTo>
                    <a:pt x="254" y="1626"/>
                    <a:pt x="254" y="1623"/>
                    <a:pt x="245" y="1642"/>
                  </a:cubicBezTo>
                  <a:cubicBezTo>
                    <a:pt x="241" y="1640"/>
                    <a:pt x="237" y="1639"/>
                    <a:pt x="234" y="1639"/>
                  </a:cubicBezTo>
                  <a:cubicBezTo>
                    <a:pt x="220" y="1639"/>
                    <a:pt x="215" y="1657"/>
                    <a:pt x="223" y="1695"/>
                  </a:cubicBezTo>
                  <a:cubicBezTo>
                    <a:pt x="219" y="1706"/>
                    <a:pt x="218" y="1711"/>
                    <a:pt x="212" y="1711"/>
                  </a:cubicBezTo>
                  <a:cubicBezTo>
                    <a:pt x="208" y="1711"/>
                    <a:pt x="202" y="1708"/>
                    <a:pt x="192" y="1704"/>
                  </a:cubicBezTo>
                  <a:cubicBezTo>
                    <a:pt x="192" y="1704"/>
                    <a:pt x="186" y="1723"/>
                    <a:pt x="179" y="1742"/>
                  </a:cubicBezTo>
                  <a:cubicBezTo>
                    <a:pt x="214" y="1795"/>
                    <a:pt x="148" y="1892"/>
                    <a:pt x="120" y="1905"/>
                  </a:cubicBezTo>
                  <a:cubicBezTo>
                    <a:pt x="117" y="1924"/>
                    <a:pt x="123" y="1939"/>
                    <a:pt x="132" y="1952"/>
                  </a:cubicBezTo>
                  <a:cubicBezTo>
                    <a:pt x="167" y="1977"/>
                    <a:pt x="172" y="1994"/>
                    <a:pt x="149" y="1994"/>
                  </a:cubicBezTo>
                  <a:cubicBezTo>
                    <a:pt x="142" y="1994"/>
                    <a:pt x="134" y="1992"/>
                    <a:pt x="123" y="1990"/>
                  </a:cubicBezTo>
                  <a:cubicBezTo>
                    <a:pt x="104" y="1983"/>
                    <a:pt x="93" y="1980"/>
                    <a:pt x="89" y="1980"/>
                  </a:cubicBezTo>
                  <a:cubicBezTo>
                    <a:pt x="82" y="1980"/>
                    <a:pt x="92" y="1988"/>
                    <a:pt x="117" y="2008"/>
                  </a:cubicBezTo>
                  <a:cubicBezTo>
                    <a:pt x="136" y="2030"/>
                    <a:pt x="119" y="2102"/>
                    <a:pt x="86" y="2102"/>
                  </a:cubicBezTo>
                  <a:cubicBezTo>
                    <a:pt x="81" y="2102"/>
                    <a:pt x="75" y="2100"/>
                    <a:pt x="70" y="2096"/>
                  </a:cubicBezTo>
                  <a:lnTo>
                    <a:pt x="19" y="2084"/>
                  </a:lnTo>
                  <a:lnTo>
                    <a:pt x="19" y="2084"/>
                  </a:lnTo>
                  <a:cubicBezTo>
                    <a:pt x="32" y="2096"/>
                    <a:pt x="35" y="2112"/>
                    <a:pt x="35" y="2127"/>
                  </a:cubicBezTo>
                  <a:cubicBezTo>
                    <a:pt x="57" y="2134"/>
                    <a:pt x="54" y="2153"/>
                    <a:pt x="45" y="2209"/>
                  </a:cubicBezTo>
                  <a:cubicBezTo>
                    <a:pt x="38" y="2250"/>
                    <a:pt x="51" y="2328"/>
                    <a:pt x="45" y="2369"/>
                  </a:cubicBezTo>
                  <a:cubicBezTo>
                    <a:pt x="38" y="2406"/>
                    <a:pt x="35" y="2463"/>
                    <a:pt x="10" y="2482"/>
                  </a:cubicBezTo>
                  <a:cubicBezTo>
                    <a:pt x="7" y="2510"/>
                    <a:pt x="13" y="2538"/>
                    <a:pt x="29" y="2560"/>
                  </a:cubicBezTo>
                  <a:cubicBezTo>
                    <a:pt x="54" y="2582"/>
                    <a:pt x="51" y="2619"/>
                    <a:pt x="26" y="2619"/>
                  </a:cubicBezTo>
                  <a:lnTo>
                    <a:pt x="26" y="2638"/>
                  </a:lnTo>
                  <a:cubicBezTo>
                    <a:pt x="35" y="2654"/>
                    <a:pt x="45" y="2676"/>
                    <a:pt x="48" y="2695"/>
                  </a:cubicBezTo>
                  <a:cubicBezTo>
                    <a:pt x="23" y="2695"/>
                    <a:pt x="1" y="2717"/>
                    <a:pt x="26" y="2735"/>
                  </a:cubicBezTo>
                  <a:cubicBezTo>
                    <a:pt x="51" y="2735"/>
                    <a:pt x="51" y="2754"/>
                    <a:pt x="54" y="2792"/>
                  </a:cubicBezTo>
                  <a:cubicBezTo>
                    <a:pt x="38" y="2811"/>
                    <a:pt x="38" y="2980"/>
                    <a:pt x="70" y="3143"/>
                  </a:cubicBezTo>
                  <a:cubicBezTo>
                    <a:pt x="97" y="3303"/>
                    <a:pt x="146" y="3453"/>
                    <a:pt x="160" y="3453"/>
                  </a:cubicBezTo>
                  <a:cubicBezTo>
                    <a:pt x="160" y="3453"/>
                    <a:pt x="160" y="3453"/>
                    <a:pt x="160" y="3453"/>
                  </a:cubicBezTo>
                  <a:lnTo>
                    <a:pt x="179" y="3509"/>
                  </a:lnTo>
                  <a:lnTo>
                    <a:pt x="198" y="3563"/>
                  </a:lnTo>
                  <a:cubicBezTo>
                    <a:pt x="151" y="3582"/>
                    <a:pt x="207" y="3666"/>
                    <a:pt x="251" y="3707"/>
                  </a:cubicBezTo>
                  <a:cubicBezTo>
                    <a:pt x="276" y="3713"/>
                    <a:pt x="292" y="3729"/>
                    <a:pt x="301" y="3751"/>
                  </a:cubicBezTo>
                  <a:cubicBezTo>
                    <a:pt x="254" y="3770"/>
                    <a:pt x="280" y="3826"/>
                    <a:pt x="317" y="3848"/>
                  </a:cubicBezTo>
                  <a:cubicBezTo>
                    <a:pt x="324" y="3847"/>
                    <a:pt x="331" y="3847"/>
                    <a:pt x="336" y="3847"/>
                  </a:cubicBezTo>
                  <a:cubicBezTo>
                    <a:pt x="372" y="3847"/>
                    <a:pt x="374" y="3863"/>
                    <a:pt x="336" y="3882"/>
                  </a:cubicBezTo>
                  <a:cubicBezTo>
                    <a:pt x="291" y="3906"/>
                    <a:pt x="303" y="3939"/>
                    <a:pt x="381" y="3939"/>
                  </a:cubicBezTo>
                  <a:cubicBezTo>
                    <a:pt x="385" y="3939"/>
                    <a:pt x="389" y="3939"/>
                    <a:pt x="392" y="3939"/>
                  </a:cubicBezTo>
                  <a:cubicBezTo>
                    <a:pt x="424" y="3942"/>
                    <a:pt x="424" y="3942"/>
                    <a:pt x="411" y="3973"/>
                  </a:cubicBezTo>
                  <a:cubicBezTo>
                    <a:pt x="387" y="4005"/>
                    <a:pt x="387" y="4021"/>
                    <a:pt x="399" y="4021"/>
                  </a:cubicBezTo>
                  <a:cubicBezTo>
                    <a:pt x="402" y="4021"/>
                    <a:pt x="406" y="4020"/>
                    <a:pt x="411" y="4017"/>
                  </a:cubicBezTo>
                  <a:cubicBezTo>
                    <a:pt x="421" y="4015"/>
                    <a:pt x="429" y="4015"/>
                    <a:pt x="436" y="4015"/>
                  </a:cubicBezTo>
                  <a:cubicBezTo>
                    <a:pt x="466" y="4015"/>
                    <a:pt x="467" y="4032"/>
                    <a:pt x="439" y="4067"/>
                  </a:cubicBezTo>
                  <a:cubicBezTo>
                    <a:pt x="424" y="4110"/>
                    <a:pt x="419" y="4123"/>
                    <a:pt x="437" y="4123"/>
                  </a:cubicBezTo>
                  <a:cubicBezTo>
                    <a:pt x="444" y="4123"/>
                    <a:pt x="455" y="4121"/>
                    <a:pt x="471" y="4117"/>
                  </a:cubicBezTo>
                  <a:cubicBezTo>
                    <a:pt x="475" y="4117"/>
                    <a:pt x="479" y="4116"/>
                    <a:pt x="482" y="4116"/>
                  </a:cubicBezTo>
                  <a:cubicBezTo>
                    <a:pt x="530" y="4116"/>
                    <a:pt x="563" y="4168"/>
                    <a:pt x="537" y="4211"/>
                  </a:cubicBezTo>
                  <a:cubicBezTo>
                    <a:pt x="547" y="4224"/>
                    <a:pt x="542" y="4247"/>
                    <a:pt x="550" y="4247"/>
                  </a:cubicBezTo>
                  <a:cubicBezTo>
                    <a:pt x="552" y="4247"/>
                    <a:pt x="555" y="4246"/>
                    <a:pt x="558" y="4243"/>
                  </a:cubicBezTo>
                  <a:lnTo>
                    <a:pt x="558" y="4243"/>
                  </a:lnTo>
                  <a:lnTo>
                    <a:pt x="552" y="4274"/>
                  </a:lnTo>
                  <a:lnTo>
                    <a:pt x="574" y="4305"/>
                  </a:lnTo>
                  <a:lnTo>
                    <a:pt x="593" y="4290"/>
                  </a:lnTo>
                  <a:cubicBezTo>
                    <a:pt x="637" y="4371"/>
                    <a:pt x="690" y="4446"/>
                    <a:pt x="753" y="4512"/>
                  </a:cubicBezTo>
                  <a:cubicBezTo>
                    <a:pt x="866" y="4628"/>
                    <a:pt x="913" y="4669"/>
                    <a:pt x="930" y="4669"/>
                  </a:cubicBezTo>
                  <a:cubicBezTo>
                    <a:pt x="936" y="4669"/>
                    <a:pt x="938" y="4664"/>
                    <a:pt x="938" y="4656"/>
                  </a:cubicBezTo>
                  <a:cubicBezTo>
                    <a:pt x="945" y="4637"/>
                    <a:pt x="953" y="4629"/>
                    <a:pt x="960" y="4629"/>
                  </a:cubicBezTo>
                  <a:cubicBezTo>
                    <a:pt x="971" y="4629"/>
                    <a:pt x="977" y="4651"/>
                    <a:pt x="966" y="4682"/>
                  </a:cubicBezTo>
                  <a:cubicBezTo>
                    <a:pt x="982" y="4710"/>
                    <a:pt x="1003" y="4738"/>
                    <a:pt x="1025" y="4763"/>
                  </a:cubicBezTo>
                  <a:cubicBezTo>
                    <a:pt x="1057" y="4785"/>
                    <a:pt x="1088" y="4810"/>
                    <a:pt x="1072" y="4829"/>
                  </a:cubicBezTo>
                  <a:lnTo>
                    <a:pt x="1088" y="4841"/>
                  </a:lnTo>
                  <a:cubicBezTo>
                    <a:pt x="1094" y="4840"/>
                    <a:pt x="1099" y="4840"/>
                    <a:pt x="1105" y="4840"/>
                  </a:cubicBezTo>
                  <a:cubicBezTo>
                    <a:pt x="1165" y="4840"/>
                    <a:pt x="1248" y="4893"/>
                    <a:pt x="1282" y="4942"/>
                  </a:cubicBezTo>
                  <a:cubicBezTo>
                    <a:pt x="1307" y="4961"/>
                    <a:pt x="1337" y="4970"/>
                    <a:pt x="1367" y="4970"/>
                  </a:cubicBezTo>
                  <a:cubicBezTo>
                    <a:pt x="1371" y="4970"/>
                    <a:pt x="1375" y="4970"/>
                    <a:pt x="1380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4" y="4970"/>
                    <a:pt x="1424" y="4972"/>
                    <a:pt x="1430" y="4998"/>
                  </a:cubicBezTo>
                  <a:cubicBezTo>
                    <a:pt x="1420" y="5015"/>
                    <a:pt x="1475" y="5065"/>
                    <a:pt x="1510" y="5065"/>
                  </a:cubicBezTo>
                  <a:cubicBezTo>
                    <a:pt x="1520" y="5065"/>
                    <a:pt x="1528" y="5061"/>
                    <a:pt x="1533" y="5051"/>
                  </a:cubicBezTo>
                  <a:lnTo>
                    <a:pt x="1539" y="5083"/>
                  </a:lnTo>
                  <a:cubicBezTo>
                    <a:pt x="1543" y="5095"/>
                    <a:pt x="1550" y="5100"/>
                    <a:pt x="1557" y="5100"/>
                  </a:cubicBezTo>
                  <a:cubicBezTo>
                    <a:pt x="1568" y="5100"/>
                    <a:pt x="1581" y="5089"/>
                    <a:pt x="1586" y="5076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70"/>
                    <a:pt x="1611" y="5117"/>
                  </a:cubicBezTo>
                  <a:cubicBezTo>
                    <a:pt x="1597" y="5145"/>
                    <a:pt x="1600" y="5159"/>
                    <a:pt x="1607" y="5159"/>
                  </a:cubicBezTo>
                  <a:cubicBezTo>
                    <a:pt x="1611" y="5159"/>
                    <a:pt x="1616" y="5154"/>
                    <a:pt x="1621" y="5145"/>
                  </a:cubicBezTo>
                  <a:cubicBezTo>
                    <a:pt x="1637" y="5136"/>
                    <a:pt x="1652" y="5127"/>
                    <a:pt x="1664" y="5127"/>
                  </a:cubicBezTo>
                  <a:cubicBezTo>
                    <a:pt x="1673" y="5127"/>
                    <a:pt x="1680" y="5132"/>
                    <a:pt x="1683" y="5145"/>
                  </a:cubicBezTo>
                  <a:cubicBezTo>
                    <a:pt x="1690" y="5147"/>
                    <a:pt x="1696" y="5150"/>
                    <a:pt x="1703" y="5150"/>
                  </a:cubicBezTo>
                  <a:cubicBezTo>
                    <a:pt x="1715" y="5150"/>
                    <a:pt x="1728" y="5142"/>
                    <a:pt x="1740" y="5111"/>
                  </a:cubicBezTo>
                  <a:cubicBezTo>
                    <a:pt x="1745" y="5098"/>
                    <a:pt x="1751" y="5094"/>
                    <a:pt x="1758" y="5094"/>
                  </a:cubicBezTo>
                  <a:cubicBezTo>
                    <a:pt x="1766" y="5094"/>
                    <a:pt x="1774" y="5098"/>
                    <a:pt x="1784" y="5101"/>
                  </a:cubicBezTo>
                  <a:cubicBezTo>
                    <a:pt x="1774" y="5123"/>
                    <a:pt x="1774" y="5123"/>
                    <a:pt x="1749" y="5142"/>
                  </a:cubicBezTo>
                  <a:lnTo>
                    <a:pt x="1784" y="5155"/>
                  </a:lnTo>
                  <a:cubicBezTo>
                    <a:pt x="1803" y="5161"/>
                    <a:pt x="1831" y="5199"/>
                    <a:pt x="1825" y="5224"/>
                  </a:cubicBezTo>
                  <a:cubicBezTo>
                    <a:pt x="1829" y="5238"/>
                    <a:pt x="1835" y="5247"/>
                    <a:pt x="1841" y="5247"/>
                  </a:cubicBezTo>
                  <a:cubicBezTo>
                    <a:pt x="1847" y="5247"/>
                    <a:pt x="1851" y="5235"/>
                    <a:pt x="1850" y="5205"/>
                  </a:cubicBezTo>
                  <a:cubicBezTo>
                    <a:pt x="1860" y="5172"/>
                    <a:pt x="1864" y="5162"/>
                    <a:pt x="1877" y="5162"/>
                  </a:cubicBezTo>
                  <a:cubicBezTo>
                    <a:pt x="1883" y="5162"/>
                    <a:pt x="1891" y="5164"/>
                    <a:pt x="1903" y="5167"/>
                  </a:cubicBezTo>
                  <a:cubicBezTo>
                    <a:pt x="1922" y="5174"/>
                    <a:pt x="1940" y="5180"/>
                    <a:pt x="1934" y="5202"/>
                  </a:cubicBezTo>
                  <a:cubicBezTo>
                    <a:pt x="1925" y="5227"/>
                    <a:pt x="1925" y="5227"/>
                    <a:pt x="1962" y="5236"/>
                  </a:cubicBezTo>
                  <a:cubicBezTo>
                    <a:pt x="1969" y="5238"/>
                    <a:pt x="1976" y="5239"/>
                    <a:pt x="1984" y="5239"/>
                  </a:cubicBezTo>
                  <a:cubicBezTo>
                    <a:pt x="2038" y="5239"/>
                    <a:pt x="2097" y="5190"/>
                    <a:pt x="2122" y="5148"/>
                  </a:cubicBezTo>
                  <a:cubicBezTo>
                    <a:pt x="2128" y="5126"/>
                    <a:pt x="2131" y="5114"/>
                    <a:pt x="2134" y="5114"/>
                  </a:cubicBezTo>
                  <a:cubicBezTo>
                    <a:pt x="2136" y="5114"/>
                    <a:pt x="2138" y="5127"/>
                    <a:pt x="2141" y="5155"/>
                  </a:cubicBezTo>
                  <a:cubicBezTo>
                    <a:pt x="2138" y="5180"/>
                    <a:pt x="2157" y="5183"/>
                    <a:pt x="2176" y="5186"/>
                  </a:cubicBezTo>
                  <a:cubicBezTo>
                    <a:pt x="2176" y="5178"/>
                    <a:pt x="2178" y="5176"/>
                    <a:pt x="2180" y="5176"/>
                  </a:cubicBezTo>
                  <a:lnTo>
                    <a:pt x="2180" y="5176"/>
                  </a:lnTo>
                  <a:cubicBezTo>
                    <a:pt x="2183" y="5176"/>
                    <a:pt x="2186" y="5186"/>
                    <a:pt x="2178" y="5186"/>
                  </a:cubicBezTo>
                  <a:cubicBezTo>
                    <a:pt x="2177" y="5186"/>
                    <a:pt x="2176" y="5186"/>
                    <a:pt x="2176" y="5186"/>
                  </a:cubicBezTo>
                  <a:cubicBezTo>
                    <a:pt x="2171" y="5203"/>
                    <a:pt x="2162" y="5207"/>
                    <a:pt x="2150" y="5207"/>
                  </a:cubicBezTo>
                  <a:cubicBezTo>
                    <a:pt x="2144" y="5207"/>
                    <a:pt x="2138" y="5206"/>
                    <a:pt x="2132" y="5205"/>
                  </a:cubicBezTo>
                  <a:lnTo>
                    <a:pt x="2125" y="5227"/>
                  </a:lnTo>
                  <a:cubicBezTo>
                    <a:pt x="2130" y="5255"/>
                    <a:pt x="2139" y="5269"/>
                    <a:pt x="2150" y="5269"/>
                  </a:cubicBezTo>
                  <a:cubicBezTo>
                    <a:pt x="2160" y="5269"/>
                    <a:pt x="2172" y="5258"/>
                    <a:pt x="2185" y="5236"/>
                  </a:cubicBezTo>
                  <a:cubicBezTo>
                    <a:pt x="2195" y="5227"/>
                    <a:pt x="2201" y="5223"/>
                    <a:pt x="2205" y="5223"/>
                  </a:cubicBezTo>
                  <a:cubicBezTo>
                    <a:pt x="2210" y="5223"/>
                    <a:pt x="2214" y="5229"/>
                    <a:pt x="2223" y="5242"/>
                  </a:cubicBezTo>
                  <a:cubicBezTo>
                    <a:pt x="2232" y="5263"/>
                    <a:pt x="2242" y="5284"/>
                    <a:pt x="2250" y="5284"/>
                  </a:cubicBezTo>
                  <a:cubicBezTo>
                    <a:pt x="2253" y="5284"/>
                    <a:pt x="2255" y="5281"/>
                    <a:pt x="2257" y="5274"/>
                  </a:cubicBezTo>
                  <a:cubicBezTo>
                    <a:pt x="2279" y="5280"/>
                    <a:pt x="2298" y="5293"/>
                    <a:pt x="2310" y="5308"/>
                  </a:cubicBezTo>
                  <a:cubicBezTo>
                    <a:pt x="2325" y="5311"/>
                    <a:pt x="2337" y="5313"/>
                    <a:pt x="2347" y="5313"/>
                  </a:cubicBezTo>
                  <a:cubicBezTo>
                    <a:pt x="2362" y="5313"/>
                    <a:pt x="2370" y="5308"/>
                    <a:pt x="2370" y="5293"/>
                  </a:cubicBezTo>
                  <a:cubicBezTo>
                    <a:pt x="2372" y="5273"/>
                    <a:pt x="2385" y="5271"/>
                    <a:pt x="2401" y="5271"/>
                  </a:cubicBezTo>
                  <a:cubicBezTo>
                    <a:pt x="2405" y="5271"/>
                    <a:pt x="2409" y="5271"/>
                    <a:pt x="2414" y="5271"/>
                  </a:cubicBezTo>
                  <a:cubicBezTo>
                    <a:pt x="2419" y="5272"/>
                    <a:pt x="2423" y="5272"/>
                    <a:pt x="2428" y="5272"/>
                  </a:cubicBezTo>
                  <a:cubicBezTo>
                    <a:pt x="2441" y="5272"/>
                    <a:pt x="2452" y="5267"/>
                    <a:pt x="2454" y="5249"/>
                  </a:cubicBezTo>
                  <a:cubicBezTo>
                    <a:pt x="2454" y="5220"/>
                    <a:pt x="2479" y="5201"/>
                    <a:pt x="2507" y="5201"/>
                  </a:cubicBezTo>
                  <a:cubicBezTo>
                    <a:pt x="2509" y="5201"/>
                    <a:pt x="2512" y="5202"/>
                    <a:pt x="2514" y="5202"/>
                  </a:cubicBezTo>
                  <a:cubicBezTo>
                    <a:pt x="2529" y="5193"/>
                    <a:pt x="2538" y="5188"/>
                    <a:pt x="2544" y="5188"/>
                  </a:cubicBezTo>
                  <a:cubicBezTo>
                    <a:pt x="2554" y="5188"/>
                    <a:pt x="2558" y="5200"/>
                    <a:pt x="2567" y="5230"/>
                  </a:cubicBezTo>
                  <a:cubicBezTo>
                    <a:pt x="2567" y="5255"/>
                    <a:pt x="2586" y="5258"/>
                    <a:pt x="2605" y="5258"/>
                  </a:cubicBezTo>
                  <a:cubicBezTo>
                    <a:pt x="2621" y="5261"/>
                    <a:pt x="2636" y="5271"/>
                    <a:pt x="2642" y="5286"/>
                  </a:cubicBezTo>
                  <a:cubicBezTo>
                    <a:pt x="2649" y="5294"/>
                    <a:pt x="2653" y="5297"/>
                    <a:pt x="2657" y="5297"/>
                  </a:cubicBezTo>
                  <a:cubicBezTo>
                    <a:pt x="2664" y="5297"/>
                    <a:pt x="2664" y="5279"/>
                    <a:pt x="2664" y="5261"/>
                  </a:cubicBezTo>
                  <a:cubicBezTo>
                    <a:pt x="2664" y="5236"/>
                    <a:pt x="2664" y="5208"/>
                    <a:pt x="2664" y="5208"/>
                  </a:cubicBezTo>
                  <a:cubicBezTo>
                    <a:pt x="2680" y="5208"/>
                    <a:pt x="2702" y="5258"/>
                    <a:pt x="2702" y="5283"/>
                  </a:cubicBezTo>
                  <a:cubicBezTo>
                    <a:pt x="2711" y="5308"/>
                    <a:pt x="2716" y="5321"/>
                    <a:pt x="2718" y="5321"/>
                  </a:cubicBezTo>
                  <a:cubicBezTo>
                    <a:pt x="2721" y="5321"/>
                    <a:pt x="2721" y="5308"/>
                    <a:pt x="2721" y="5283"/>
                  </a:cubicBezTo>
                  <a:cubicBezTo>
                    <a:pt x="2721" y="5265"/>
                    <a:pt x="2731" y="5247"/>
                    <a:pt x="2751" y="5247"/>
                  </a:cubicBezTo>
                  <a:cubicBezTo>
                    <a:pt x="2758" y="5247"/>
                    <a:pt x="2767" y="5249"/>
                    <a:pt x="2777" y="5255"/>
                  </a:cubicBezTo>
                  <a:cubicBezTo>
                    <a:pt x="2785" y="5255"/>
                    <a:pt x="2792" y="5255"/>
                    <a:pt x="2799" y="5255"/>
                  </a:cubicBezTo>
                  <a:cubicBezTo>
                    <a:pt x="2828" y="5255"/>
                    <a:pt x="2853" y="5257"/>
                    <a:pt x="2856" y="5277"/>
                  </a:cubicBezTo>
                  <a:cubicBezTo>
                    <a:pt x="2860" y="5284"/>
                    <a:pt x="2867" y="5288"/>
                    <a:pt x="2874" y="5288"/>
                  </a:cubicBezTo>
                  <a:cubicBezTo>
                    <a:pt x="2882" y="5288"/>
                    <a:pt x="2890" y="5284"/>
                    <a:pt x="2893" y="5277"/>
                  </a:cubicBezTo>
                  <a:cubicBezTo>
                    <a:pt x="2904" y="5262"/>
                    <a:pt x="2916" y="5255"/>
                    <a:pt x="2935" y="5255"/>
                  </a:cubicBezTo>
                  <a:cubicBezTo>
                    <a:pt x="2949" y="5255"/>
                    <a:pt x="2966" y="5258"/>
                    <a:pt x="2990" y="5264"/>
                  </a:cubicBezTo>
                  <a:cubicBezTo>
                    <a:pt x="3038" y="5282"/>
                    <a:pt x="3064" y="5291"/>
                    <a:pt x="3077" y="5291"/>
                  </a:cubicBezTo>
                  <a:cubicBezTo>
                    <a:pt x="3092" y="5291"/>
                    <a:pt x="3091" y="5279"/>
                    <a:pt x="3087" y="5252"/>
                  </a:cubicBezTo>
                  <a:cubicBezTo>
                    <a:pt x="3084" y="5237"/>
                    <a:pt x="3081" y="5222"/>
                    <a:pt x="3085" y="5222"/>
                  </a:cubicBezTo>
                  <a:lnTo>
                    <a:pt x="3085" y="5222"/>
                  </a:lnTo>
                  <a:cubicBezTo>
                    <a:pt x="3088" y="5222"/>
                    <a:pt x="3095" y="5229"/>
                    <a:pt x="3106" y="5249"/>
                  </a:cubicBezTo>
                  <a:cubicBezTo>
                    <a:pt x="3112" y="5254"/>
                    <a:pt x="3117" y="5257"/>
                    <a:pt x="3122" y="5257"/>
                  </a:cubicBezTo>
                  <a:cubicBezTo>
                    <a:pt x="3137" y="5257"/>
                    <a:pt x="3152" y="5235"/>
                    <a:pt x="3178" y="5211"/>
                  </a:cubicBezTo>
                  <a:cubicBezTo>
                    <a:pt x="3185" y="5177"/>
                    <a:pt x="3185" y="5142"/>
                    <a:pt x="3175" y="5108"/>
                  </a:cubicBezTo>
                  <a:cubicBezTo>
                    <a:pt x="3169" y="5076"/>
                    <a:pt x="3167" y="5064"/>
                    <a:pt x="3177" y="5064"/>
                  </a:cubicBezTo>
                  <a:cubicBezTo>
                    <a:pt x="3183" y="5064"/>
                    <a:pt x="3192" y="5068"/>
                    <a:pt x="3207" y="5073"/>
                  </a:cubicBezTo>
                  <a:cubicBezTo>
                    <a:pt x="3208" y="5073"/>
                    <a:pt x="3209" y="5073"/>
                    <a:pt x="3210" y="5073"/>
                  </a:cubicBezTo>
                  <a:cubicBezTo>
                    <a:pt x="3226" y="5073"/>
                    <a:pt x="3248" y="5091"/>
                    <a:pt x="3254" y="5114"/>
                  </a:cubicBezTo>
                  <a:cubicBezTo>
                    <a:pt x="3260" y="5139"/>
                    <a:pt x="3241" y="5145"/>
                    <a:pt x="3241" y="5145"/>
                  </a:cubicBezTo>
                  <a:lnTo>
                    <a:pt x="3222" y="5148"/>
                  </a:lnTo>
                  <a:cubicBezTo>
                    <a:pt x="3228" y="5170"/>
                    <a:pt x="3231" y="5191"/>
                    <a:pt x="3255" y="5191"/>
                  </a:cubicBezTo>
                  <a:cubicBezTo>
                    <a:pt x="3259" y="5191"/>
                    <a:pt x="3264" y="5191"/>
                    <a:pt x="3269" y="5189"/>
                  </a:cubicBezTo>
                  <a:cubicBezTo>
                    <a:pt x="3280" y="5197"/>
                    <a:pt x="3290" y="5201"/>
                    <a:pt x="3296" y="5201"/>
                  </a:cubicBezTo>
                  <a:cubicBezTo>
                    <a:pt x="3306" y="5201"/>
                    <a:pt x="3310" y="5194"/>
                    <a:pt x="3307" y="5180"/>
                  </a:cubicBezTo>
                  <a:lnTo>
                    <a:pt x="3307" y="5180"/>
                  </a:lnTo>
                  <a:cubicBezTo>
                    <a:pt x="3317" y="5188"/>
                    <a:pt x="3330" y="5191"/>
                    <a:pt x="3344" y="5191"/>
                  </a:cubicBezTo>
                  <a:cubicBezTo>
                    <a:pt x="3364" y="5191"/>
                    <a:pt x="3385" y="5185"/>
                    <a:pt x="3407" y="5180"/>
                  </a:cubicBezTo>
                  <a:cubicBezTo>
                    <a:pt x="3434" y="5173"/>
                    <a:pt x="3469" y="5160"/>
                    <a:pt x="3497" y="5160"/>
                  </a:cubicBezTo>
                  <a:cubicBezTo>
                    <a:pt x="3508" y="5160"/>
                    <a:pt x="3518" y="5162"/>
                    <a:pt x="3526" y="5167"/>
                  </a:cubicBezTo>
                  <a:cubicBezTo>
                    <a:pt x="3564" y="5155"/>
                    <a:pt x="3583" y="5148"/>
                    <a:pt x="3573" y="5123"/>
                  </a:cubicBezTo>
                  <a:cubicBezTo>
                    <a:pt x="3561" y="5094"/>
                    <a:pt x="3564" y="5081"/>
                    <a:pt x="3570" y="5081"/>
                  </a:cubicBezTo>
                  <a:cubicBezTo>
                    <a:pt x="3574" y="5081"/>
                    <a:pt x="3579" y="5086"/>
                    <a:pt x="3583" y="5095"/>
                  </a:cubicBezTo>
                  <a:cubicBezTo>
                    <a:pt x="3590" y="5105"/>
                    <a:pt x="3606" y="5109"/>
                    <a:pt x="3626" y="5109"/>
                  </a:cubicBezTo>
                  <a:cubicBezTo>
                    <a:pt x="3708" y="5109"/>
                    <a:pt x="3863" y="5044"/>
                    <a:pt x="3858" y="5001"/>
                  </a:cubicBezTo>
                  <a:lnTo>
                    <a:pt x="3893" y="4986"/>
                  </a:lnTo>
                  <a:cubicBezTo>
                    <a:pt x="3894" y="4986"/>
                    <a:pt x="3895" y="4986"/>
                    <a:pt x="3896" y="4986"/>
                  </a:cubicBezTo>
                  <a:cubicBezTo>
                    <a:pt x="3945" y="4986"/>
                    <a:pt x="4040" y="4925"/>
                    <a:pt x="4043" y="4895"/>
                  </a:cubicBezTo>
                  <a:lnTo>
                    <a:pt x="4093" y="4866"/>
                  </a:lnTo>
                  <a:cubicBezTo>
                    <a:pt x="4140" y="4866"/>
                    <a:pt x="4156" y="4854"/>
                    <a:pt x="4159" y="4823"/>
                  </a:cubicBezTo>
                  <a:cubicBezTo>
                    <a:pt x="4159" y="4800"/>
                    <a:pt x="4151" y="4782"/>
                    <a:pt x="4152" y="4782"/>
                  </a:cubicBezTo>
                  <a:lnTo>
                    <a:pt x="4152" y="4782"/>
                  </a:lnTo>
                  <a:cubicBezTo>
                    <a:pt x="4153" y="4782"/>
                    <a:pt x="4155" y="4785"/>
                    <a:pt x="4159" y="4791"/>
                  </a:cubicBezTo>
                  <a:cubicBezTo>
                    <a:pt x="4163" y="4796"/>
                    <a:pt x="4168" y="4798"/>
                    <a:pt x="4174" y="4798"/>
                  </a:cubicBezTo>
                  <a:cubicBezTo>
                    <a:pt x="4192" y="4798"/>
                    <a:pt x="4221" y="4777"/>
                    <a:pt x="4269" y="4741"/>
                  </a:cubicBezTo>
                  <a:cubicBezTo>
                    <a:pt x="4332" y="4697"/>
                    <a:pt x="4332" y="4694"/>
                    <a:pt x="4300" y="4688"/>
                  </a:cubicBezTo>
                  <a:cubicBezTo>
                    <a:pt x="4322" y="4651"/>
                    <a:pt x="4337" y="4639"/>
                    <a:pt x="4348" y="4639"/>
                  </a:cubicBezTo>
                  <a:cubicBezTo>
                    <a:pt x="4358" y="4639"/>
                    <a:pt x="4365" y="4648"/>
                    <a:pt x="4372" y="4656"/>
                  </a:cubicBezTo>
                  <a:cubicBezTo>
                    <a:pt x="4379" y="4675"/>
                    <a:pt x="4387" y="4683"/>
                    <a:pt x="4394" y="4683"/>
                  </a:cubicBezTo>
                  <a:cubicBezTo>
                    <a:pt x="4405" y="4683"/>
                    <a:pt x="4409" y="4657"/>
                    <a:pt x="4385" y="4613"/>
                  </a:cubicBezTo>
                  <a:cubicBezTo>
                    <a:pt x="4370" y="4572"/>
                    <a:pt x="4385" y="4548"/>
                    <a:pt x="4401" y="4548"/>
                  </a:cubicBezTo>
                  <a:cubicBezTo>
                    <a:pt x="4405" y="4548"/>
                    <a:pt x="4409" y="4550"/>
                    <a:pt x="4413" y="4553"/>
                  </a:cubicBezTo>
                  <a:cubicBezTo>
                    <a:pt x="4429" y="4572"/>
                    <a:pt x="4413" y="4584"/>
                    <a:pt x="4401" y="4600"/>
                  </a:cubicBezTo>
                  <a:lnTo>
                    <a:pt x="4435" y="4638"/>
                  </a:lnTo>
                  <a:cubicBezTo>
                    <a:pt x="4448" y="4622"/>
                    <a:pt x="4448" y="4622"/>
                    <a:pt x="4444" y="4591"/>
                  </a:cubicBezTo>
                  <a:cubicBezTo>
                    <a:pt x="4457" y="4578"/>
                    <a:pt x="4460" y="4562"/>
                    <a:pt x="4457" y="4547"/>
                  </a:cubicBezTo>
                  <a:cubicBezTo>
                    <a:pt x="4457" y="4519"/>
                    <a:pt x="4435" y="4494"/>
                    <a:pt x="4407" y="4494"/>
                  </a:cubicBezTo>
                  <a:cubicBezTo>
                    <a:pt x="4375" y="4487"/>
                    <a:pt x="4388" y="4475"/>
                    <a:pt x="4401" y="4462"/>
                  </a:cubicBezTo>
                  <a:cubicBezTo>
                    <a:pt x="4407" y="4461"/>
                    <a:pt x="4414" y="4461"/>
                    <a:pt x="4419" y="4461"/>
                  </a:cubicBezTo>
                  <a:cubicBezTo>
                    <a:pt x="4452" y="4461"/>
                    <a:pt x="4464" y="4476"/>
                    <a:pt x="4469" y="4503"/>
                  </a:cubicBezTo>
                  <a:cubicBezTo>
                    <a:pt x="4454" y="4515"/>
                    <a:pt x="4473" y="4534"/>
                    <a:pt x="4488" y="4553"/>
                  </a:cubicBezTo>
                  <a:cubicBezTo>
                    <a:pt x="4490" y="4555"/>
                    <a:pt x="4492" y="4555"/>
                    <a:pt x="4494" y="4555"/>
                  </a:cubicBezTo>
                  <a:cubicBezTo>
                    <a:pt x="4515" y="4555"/>
                    <a:pt x="4540" y="4461"/>
                    <a:pt x="4516" y="4415"/>
                  </a:cubicBezTo>
                  <a:lnTo>
                    <a:pt x="4516" y="4415"/>
                  </a:lnTo>
                  <a:lnTo>
                    <a:pt x="4535" y="4434"/>
                  </a:lnTo>
                  <a:cubicBezTo>
                    <a:pt x="4539" y="4438"/>
                    <a:pt x="4543" y="4440"/>
                    <a:pt x="4548" y="4440"/>
                  </a:cubicBezTo>
                  <a:cubicBezTo>
                    <a:pt x="4563" y="4440"/>
                    <a:pt x="4585" y="4418"/>
                    <a:pt x="4604" y="4396"/>
                  </a:cubicBezTo>
                  <a:cubicBezTo>
                    <a:pt x="4632" y="4365"/>
                    <a:pt x="4645" y="4352"/>
                    <a:pt x="4626" y="4337"/>
                  </a:cubicBezTo>
                  <a:cubicBezTo>
                    <a:pt x="4604" y="4321"/>
                    <a:pt x="4585" y="4302"/>
                    <a:pt x="4598" y="4290"/>
                  </a:cubicBezTo>
                  <a:lnTo>
                    <a:pt x="4598" y="4290"/>
                  </a:lnTo>
                  <a:cubicBezTo>
                    <a:pt x="4595" y="4293"/>
                    <a:pt x="4591" y="4294"/>
                    <a:pt x="4587" y="4294"/>
                  </a:cubicBezTo>
                  <a:cubicBezTo>
                    <a:pt x="4576" y="4294"/>
                    <a:pt x="4562" y="4283"/>
                    <a:pt x="4548" y="4271"/>
                  </a:cubicBezTo>
                  <a:cubicBezTo>
                    <a:pt x="4573" y="4265"/>
                    <a:pt x="4598" y="4262"/>
                    <a:pt x="4623" y="4262"/>
                  </a:cubicBezTo>
                  <a:cubicBezTo>
                    <a:pt x="4626" y="4262"/>
                    <a:pt x="4629" y="4262"/>
                    <a:pt x="4632" y="4262"/>
                  </a:cubicBezTo>
                  <a:cubicBezTo>
                    <a:pt x="4688" y="4262"/>
                    <a:pt x="4744" y="4234"/>
                    <a:pt x="4777" y="4186"/>
                  </a:cubicBezTo>
                  <a:cubicBezTo>
                    <a:pt x="4798" y="4155"/>
                    <a:pt x="4833" y="4108"/>
                    <a:pt x="4861" y="4105"/>
                  </a:cubicBezTo>
                  <a:cubicBezTo>
                    <a:pt x="4883" y="4070"/>
                    <a:pt x="4893" y="4055"/>
                    <a:pt x="4871" y="4042"/>
                  </a:cubicBezTo>
                  <a:lnTo>
                    <a:pt x="4893" y="4008"/>
                  </a:lnTo>
                  <a:cubicBezTo>
                    <a:pt x="4924" y="4005"/>
                    <a:pt x="4946" y="3970"/>
                    <a:pt x="4924" y="3958"/>
                  </a:cubicBezTo>
                  <a:cubicBezTo>
                    <a:pt x="4911" y="3929"/>
                    <a:pt x="4943" y="3926"/>
                    <a:pt x="4952" y="3907"/>
                  </a:cubicBezTo>
                  <a:cubicBezTo>
                    <a:pt x="5015" y="3898"/>
                    <a:pt x="5015" y="3898"/>
                    <a:pt x="4940" y="3879"/>
                  </a:cubicBezTo>
                  <a:cubicBezTo>
                    <a:pt x="4935" y="3877"/>
                    <a:pt x="4930" y="3876"/>
                    <a:pt x="4924" y="3876"/>
                  </a:cubicBezTo>
                  <a:cubicBezTo>
                    <a:pt x="4902" y="3876"/>
                    <a:pt x="4875" y="3892"/>
                    <a:pt x="4867" y="3904"/>
                  </a:cubicBezTo>
                  <a:lnTo>
                    <a:pt x="4836" y="3954"/>
                  </a:lnTo>
                  <a:lnTo>
                    <a:pt x="4846" y="3892"/>
                  </a:lnTo>
                  <a:cubicBezTo>
                    <a:pt x="4855" y="3867"/>
                    <a:pt x="4849" y="3839"/>
                    <a:pt x="4827" y="3820"/>
                  </a:cubicBezTo>
                  <a:cubicBezTo>
                    <a:pt x="4827" y="3820"/>
                    <a:pt x="4805" y="3807"/>
                    <a:pt x="4814" y="3792"/>
                  </a:cubicBezTo>
                  <a:lnTo>
                    <a:pt x="4814" y="3792"/>
                  </a:lnTo>
                  <a:lnTo>
                    <a:pt x="4858" y="3817"/>
                  </a:lnTo>
                  <a:cubicBezTo>
                    <a:pt x="4871" y="3839"/>
                    <a:pt x="4893" y="3857"/>
                    <a:pt x="4918" y="3867"/>
                  </a:cubicBezTo>
                  <a:cubicBezTo>
                    <a:pt x="4923" y="3868"/>
                    <a:pt x="4928" y="3868"/>
                    <a:pt x="4932" y="3868"/>
                  </a:cubicBezTo>
                  <a:cubicBezTo>
                    <a:pt x="4979" y="3868"/>
                    <a:pt x="5014" y="3830"/>
                    <a:pt x="4974" y="3810"/>
                  </a:cubicBezTo>
                  <a:cubicBezTo>
                    <a:pt x="4980" y="3795"/>
                    <a:pt x="4980" y="3795"/>
                    <a:pt x="5012" y="3788"/>
                  </a:cubicBezTo>
                  <a:cubicBezTo>
                    <a:pt x="5016" y="3790"/>
                    <a:pt x="5020" y="3791"/>
                    <a:pt x="5024" y="3791"/>
                  </a:cubicBezTo>
                  <a:cubicBezTo>
                    <a:pt x="5037" y="3791"/>
                    <a:pt x="5036" y="3774"/>
                    <a:pt x="5005" y="3741"/>
                  </a:cubicBezTo>
                  <a:cubicBezTo>
                    <a:pt x="4974" y="3707"/>
                    <a:pt x="4976" y="3691"/>
                    <a:pt x="5021" y="3691"/>
                  </a:cubicBezTo>
                  <a:cubicBezTo>
                    <a:pt x="5025" y="3691"/>
                    <a:pt x="5029" y="3691"/>
                    <a:pt x="5034" y="3691"/>
                  </a:cubicBezTo>
                  <a:cubicBezTo>
                    <a:pt x="5093" y="3676"/>
                    <a:pt x="5121" y="3600"/>
                    <a:pt x="5096" y="3591"/>
                  </a:cubicBezTo>
                  <a:cubicBezTo>
                    <a:pt x="5059" y="3578"/>
                    <a:pt x="5062" y="3522"/>
                    <a:pt x="5099" y="3513"/>
                  </a:cubicBezTo>
                  <a:cubicBezTo>
                    <a:pt x="5131" y="3503"/>
                    <a:pt x="5137" y="3484"/>
                    <a:pt x="5121" y="3456"/>
                  </a:cubicBezTo>
                  <a:lnTo>
                    <a:pt x="5121" y="3456"/>
                  </a:lnTo>
                  <a:cubicBezTo>
                    <a:pt x="5128" y="3459"/>
                    <a:pt x="5134" y="3460"/>
                    <a:pt x="5140" y="3460"/>
                  </a:cubicBezTo>
                  <a:cubicBezTo>
                    <a:pt x="5158" y="3460"/>
                    <a:pt x="5170" y="3449"/>
                    <a:pt x="5156" y="3428"/>
                  </a:cubicBezTo>
                  <a:cubicBezTo>
                    <a:pt x="5156" y="3428"/>
                    <a:pt x="5159" y="3417"/>
                    <a:pt x="5148" y="3417"/>
                  </a:cubicBezTo>
                  <a:cubicBezTo>
                    <a:pt x="5144" y="3417"/>
                    <a:pt x="5139" y="3419"/>
                    <a:pt x="5131" y="3422"/>
                  </a:cubicBezTo>
                  <a:lnTo>
                    <a:pt x="5093" y="3368"/>
                  </a:lnTo>
                  <a:cubicBezTo>
                    <a:pt x="5092" y="3378"/>
                    <a:pt x="5084" y="3381"/>
                    <a:pt x="5075" y="3381"/>
                  </a:cubicBezTo>
                  <a:cubicBezTo>
                    <a:pt x="5065" y="3381"/>
                    <a:pt x="5052" y="3378"/>
                    <a:pt x="5040" y="3375"/>
                  </a:cubicBezTo>
                  <a:cubicBezTo>
                    <a:pt x="5018" y="3365"/>
                    <a:pt x="5059" y="3303"/>
                    <a:pt x="5143" y="3284"/>
                  </a:cubicBezTo>
                  <a:lnTo>
                    <a:pt x="5203" y="3259"/>
                  </a:lnTo>
                  <a:lnTo>
                    <a:pt x="5153" y="3249"/>
                  </a:lnTo>
                  <a:cubicBezTo>
                    <a:pt x="5155" y="3233"/>
                    <a:pt x="5160" y="3217"/>
                    <a:pt x="5178" y="3217"/>
                  </a:cubicBezTo>
                  <a:cubicBezTo>
                    <a:pt x="5181" y="3217"/>
                    <a:pt x="5184" y="3217"/>
                    <a:pt x="5187" y="3218"/>
                  </a:cubicBezTo>
                  <a:cubicBezTo>
                    <a:pt x="5194" y="3219"/>
                    <a:pt x="5200" y="3220"/>
                    <a:pt x="5203" y="3220"/>
                  </a:cubicBezTo>
                  <a:cubicBezTo>
                    <a:pt x="5212" y="3220"/>
                    <a:pt x="5213" y="3216"/>
                    <a:pt x="5215" y="3202"/>
                  </a:cubicBezTo>
                  <a:cubicBezTo>
                    <a:pt x="5215" y="3202"/>
                    <a:pt x="5218" y="3184"/>
                    <a:pt x="5196" y="3180"/>
                  </a:cubicBezTo>
                  <a:cubicBezTo>
                    <a:pt x="5146" y="3168"/>
                    <a:pt x="5146" y="3171"/>
                    <a:pt x="5175" y="3155"/>
                  </a:cubicBezTo>
                  <a:cubicBezTo>
                    <a:pt x="5225" y="3146"/>
                    <a:pt x="5228" y="3127"/>
                    <a:pt x="5184" y="3099"/>
                  </a:cubicBezTo>
                  <a:cubicBezTo>
                    <a:pt x="5134" y="3090"/>
                    <a:pt x="5134" y="3090"/>
                    <a:pt x="5187" y="3080"/>
                  </a:cubicBezTo>
                  <a:cubicBezTo>
                    <a:pt x="5191" y="3081"/>
                    <a:pt x="5195" y="3082"/>
                    <a:pt x="5199" y="3082"/>
                  </a:cubicBezTo>
                  <a:cubicBezTo>
                    <a:pt x="5217" y="3082"/>
                    <a:pt x="5235" y="3070"/>
                    <a:pt x="5240" y="3052"/>
                  </a:cubicBezTo>
                  <a:lnTo>
                    <a:pt x="5215" y="3046"/>
                  </a:lnTo>
                  <a:cubicBezTo>
                    <a:pt x="5168" y="3039"/>
                    <a:pt x="5168" y="3021"/>
                    <a:pt x="5196" y="3005"/>
                  </a:cubicBezTo>
                  <a:lnTo>
                    <a:pt x="5196" y="3005"/>
                  </a:lnTo>
                  <a:cubicBezTo>
                    <a:pt x="5198" y="3005"/>
                    <a:pt x="5200" y="3005"/>
                    <a:pt x="5202" y="3005"/>
                  </a:cubicBezTo>
                  <a:cubicBezTo>
                    <a:pt x="5222" y="3005"/>
                    <a:pt x="5223" y="2986"/>
                    <a:pt x="5206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4" y="2895"/>
                    <a:pt x="5235" y="2895"/>
                    <a:pt x="5237" y="2895"/>
                  </a:cubicBezTo>
                  <a:cubicBezTo>
                    <a:pt x="5251" y="2896"/>
                    <a:pt x="5261" y="2897"/>
                    <a:pt x="5267" y="2897"/>
                  </a:cubicBezTo>
                  <a:cubicBezTo>
                    <a:pt x="5284" y="2897"/>
                    <a:pt x="5274" y="2892"/>
                    <a:pt x="5237" y="2876"/>
                  </a:cubicBezTo>
                  <a:cubicBezTo>
                    <a:pt x="5215" y="2855"/>
                    <a:pt x="5215" y="2855"/>
                    <a:pt x="5240" y="2817"/>
                  </a:cubicBezTo>
                  <a:cubicBezTo>
                    <a:pt x="5269" y="2801"/>
                    <a:pt x="5269" y="2798"/>
                    <a:pt x="5243" y="2779"/>
                  </a:cubicBezTo>
                  <a:cubicBezTo>
                    <a:pt x="5229" y="2778"/>
                    <a:pt x="5217" y="2778"/>
                    <a:pt x="5206" y="2778"/>
                  </a:cubicBezTo>
                  <a:cubicBezTo>
                    <a:pt x="5181" y="2778"/>
                    <a:pt x="5168" y="2782"/>
                    <a:pt x="5168" y="2795"/>
                  </a:cubicBezTo>
                  <a:cubicBezTo>
                    <a:pt x="5166" y="2808"/>
                    <a:pt x="5165" y="2812"/>
                    <a:pt x="5156" y="2812"/>
                  </a:cubicBezTo>
                  <a:cubicBezTo>
                    <a:pt x="5153" y="2812"/>
                    <a:pt x="5147" y="2812"/>
                    <a:pt x="5140" y="2811"/>
                  </a:cubicBezTo>
                  <a:lnTo>
                    <a:pt x="5143" y="2776"/>
                  </a:lnTo>
                  <a:cubicBezTo>
                    <a:pt x="5146" y="2748"/>
                    <a:pt x="5137" y="2723"/>
                    <a:pt x="5121" y="2701"/>
                  </a:cubicBezTo>
                  <a:cubicBezTo>
                    <a:pt x="5110" y="2682"/>
                    <a:pt x="5092" y="2672"/>
                    <a:pt x="5079" y="2672"/>
                  </a:cubicBezTo>
                  <a:cubicBezTo>
                    <a:pt x="5068" y="2672"/>
                    <a:pt x="5062" y="2681"/>
                    <a:pt x="5074" y="2698"/>
                  </a:cubicBezTo>
                  <a:lnTo>
                    <a:pt x="5046" y="2717"/>
                  </a:lnTo>
                  <a:cubicBezTo>
                    <a:pt x="5043" y="2717"/>
                    <a:pt x="5040" y="2716"/>
                    <a:pt x="5037" y="2716"/>
                  </a:cubicBezTo>
                  <a:cubicBezTo>
                    <a:pt x="4971" y="2716"/>
                    <a:pt x="4974" y="2748"/>
                    <a:pt x="5046" y="2751"/>
                  </a:cubicBezTo>
                  <a:cubicBezTo>
                    <a:pt x="5121" y="2754"/>
                    <a:pt x="5121" y="2754"/>
                    <a:pt x="5068" y="2770"/>
                  </a:cubicBezTo>
                  <a:cubicBezTo>
                    <a:pt x="5064" y="2770"/>
                    <a:pt x="5061" y="2770"/>
                    <a:pt x="5058" y="2770"/>
                  </a:cubicBezTo>
                  <a:cubicBezTo>
                    <a:pt x="5018" y="2770"/>
                    <a:pt x="5018" y="2787"/>
                    <a:pt x="5018" y="2804"/>
                  </a:cubicBezTo>
                  <a:cubicBezTo>
                    <a:pt x="5015" y="2820"/>
                    <a:pt x="5015" y="2820"/>
                    <a:pt x="4990" y="2820"/>
                  </a:cubicBezTo>
                  <a:cubicBezTo>
                    <a:pt x="4987" y="2820"/>
                    <a:pt x="4985" y="2820"/>
                    <a:pt x="4983" y="2820"/>
                  </a:cubicBezTo>
                  <a:cubicBezTo>
                    <a:pt x="4960" y="2820"/>
                    <a:pt x="4939" y="2834"/>
                    <a:pt x="4936" y="2848"/>
                  </a:cubicBezTo>
                  <a:cubicBezTo>
                    <a:pt x="4936" y="2867"/>
                    <a:pt x="4936" y="2867"/>
                    <a:pt x="4961" y="2867"/>
                  </a:cubicBezTo>
                  <a:cubicBezTo>
                    <a:pt x="4966" y="2865"/>
                    <a:pt x="4969" y="2864"/>
                    <a:pt x="4972" y="2864"/>
                  </a:cubicBezTo>
                  <a:cubicBezTo>
                    <a:pt x="4988" y="2864"/>
                    <a:pt x="4979" y="2891"/>
                    <a:pt x="4933" y="2902"/>
                  </a:cubicBezTo>
                  <a:cubicBezTo>
                    <a:pt x="4908" y="2914"/>
                    <a:pt x="4908" y="2914"/>
                    <a:pt x="4958" y="2920"/>
                  </a:cubicBezTo>
                  <a:cubicBezTo>
                    <a:pt x="5008" y="2927"/>
                    <a:pt x="5002" y="2961"/>
                    <a:pt x="4949" y="2970"/>
                  </a:cubicBezTo>
                  <a:cubicBezTo>
                    <a:pt x="4949" y="2970"/>
                    <a:pt x="4946" y="2986"/>
                    <a:pt x="4943" y="3005"/>
                  </a:cubicBezTo>
                  <a:cubicBezTo>
                    <a:pt x="4940" y="3021"/>
                    <a:pt x="4965" y="3027"/>
                    <a:pt x="4990" y="3030"/>
                  </a:cubicBezTo>
                  <a:cubicBezTo>
                    <a:pt x="5040" y="3036"/>
                    <a:pt x="5040" y="3036"/>
                    <a:pt x="5012" y="3052"/>
                  </a:cubicBezTo>
                  <a:cubicBezTo>
                    <a:pt x="5000" y="3057"/>
                    <a:pt x="4987" y="3059"/>
                    <a:pt x="4975" y="3059"/>
                  </a:cubicBezTo>
                  <a:cubicBezTo>
                    <a:pt x="4970" y="3059"/>
                    <a:pt x="4966" y="3059"/>
                    <a:pt x="4961" y="3058"/>
                  </a:cubicBezTo>
                  <a:cubicBezTo>
                    <a:pt x="4960" y="3058"/>
                    <a:pt x="4958" y="3058"/>
                    <a:pt x="4956" y="3058"/>
                  </a:cubicBezTo>
                  <a:cubicBezTo>
                    <a:pt x="4936" y="3058"/>
                    <a:pt x="4933" y="3075"/>
                    <a:pt x="4930" y="3090"/>
                  </a:cubicBezTo>
                  <a:cubicBezTo>
                    <a:pt x="4927" y="3104"/>
                    <a:pt x="4922" y="3135"/>
                    <a:pt x="4941" y="3144"/>
                  </a:cubicBezTo>
                  <a:lnTo>
                    <a:pt x="4941" y="3144"/>
                  </a:lnTo>
                  <a:cubicBezTo>
                    <a:pt x="4935" y="3143"/>
                    <a:pt x="4928" y="3141"/>
                    <a:pt x="4921" y="3140"/>
                  </a:cubicBezTo>
                  <a:cubicBezTo>
                    <a:pt x="4918" y="3155"/>
                    <a:pt x="4893" y="3152"/>
                    <a:pt x="4918" y="3155"/>
                  </a:cubicBezTo>
                  <a:cubicBezTo>
                    <a:pt x="4918" y="3155"/>
                    <a:pt x="4911" y="3174"/>
                    <a:pt x="4880" y="3199"/>
                  </a:cubicBezTo>
                  <a:cubicBezTo>
                    <a:pt x="4853" y="3221"/>
                    <a:pt x="4868" y="3264"/>
                    <a:pt x="4906" y="3264"/>
                  </a:cubicBezTo>
                  <a:cubicBezTo>
                    <a:pt x="4916" y="3264"/>
                    <a:pt x="4929" y="3261"/>
                    <a:pt x="4943" y="3253"/>
                  </a:cubicBezTo>
                  <a:cubicBezTo>
                    <a:pt x="4945" y="3245"/>
                    <a:pt x="4947" y="3240"/>
                    <a:pt x="4947" y="3240"/>
                  </a:cubicBezTo>
                  <a:lnTo>
                    <a:pt x="4947" y="3240"/>
                  </a:lnTo>
                  <a:cubicBezTo>
                    <a:pt x="4947" y="3240"/>
                    <a:pt x="4945" y="3248"/>
                    <a:pt x="4940" y="3268"/>
                  </a:cubicBezTo>
                  <a:cubicBezTo>
                    <a:pt x="4933" y="3287"/>
                    <a:pt x="4958" y="3293"/>
                    <a:pt x="4958" y="3293"/>
                  </a:cubicBezTo>
                  <a:cubicBezTo>
                    <a:pt x="4983" y="3300"/>
                    <a:pt x="4977" y="3315"/>
                    <a:pt x="4974" y="3334"/>
                  </a:cubicBezTo>
                  <a:lnTo>
                    <a:pt x="4924" y="3318"/>
                  </a:lnTo>
                  <a:cubicBezTo>
                    <a:pt x="4902" y="3307"/>
                    <a:pt x="4883" y="3302"/>
                    <a:pt x="4871" y="3302"/>
                  </a:cubicBezTo>
                  <a:cubicBezTo>
                    <a:pt x="4847" y="3302"/>
                    <a:pt x="4847" y="3321"/>
                    <a:pt x="4893" y="3347"/>
                  </a:cubicBezTo>
                  <a:cubicBezTo>
                    <a:pt x="4899" y="3348"/>
                    <a:pt x="4902" y="3349"/>
                    <a:pt x="4902" y="3349"/>
                  </a:cubicBezTo>
                  <a:cubicBezTo>
                    <a:pt x="4901" y="3349"/>
                    <a:pt x="4885" y="3345"/>
                    <a:pt x="4867" y="3340"/>
                  </a:cubicBezTo>
                  <a:cubicBezTo>
                    <a:pt x="4863" y="3339"/>
                    <a:pt x="4859" y="3338"/>
                    <a:pt x="4856" y="3338"/>
                  </a:cubicBezTo>
                  <a:cubicBezTo>
                    <a:pt x="4842" y="3338"/>
                    <a:pt x="4842" y="3354"/>
                    <a:pt x="4852" y="3387"/>
                  </a:cubicBezTo>
                  <a:cubicBezTo>
                    <a:pt x="4846" y="3403"/>
                    <a:pt x="4886" y="3437"/>
                    <a:pt x="4911" y="3444"/>
                  </a:cubicBezTo>
                  <a:cubicBezTo>
                    <a:pt x="4933" y="3453"/>
                    <a:pt x="4927" y="3469"/>
                    <a:pt x="4927" y="3469"/>
                  </a:cubicBezTo>
                  <a:cubicBezTo>
                    <a:pt x="4923" y="3480"/>
                    <a:pt x="4922" y="3484"/>
                    <a:pt x="4917" y="3484"/>
                  </a:cubicBezTo>
                  <a:cubicBezTo>
                    <a:pt x="4913" y="3484"/>
                    <a:pt x="4908" y="3482"/>
                    <a:pt x="4899" y="3478"/>
                  </a:cubicBezTo>
                  <a:cubicBezTo>
                    <a:pt x="4890" y="3474"/>
                    <a:pt x="4882" y="3473"/>
                    <a:pt x="4875" y="3473"/>
                  </a:cubicBezTo>
                  <a:cubicBezTo>
                    <a:pt x="4849" y="3473"/>
                    <a:pt x="4847" y="3501"/>
                    <a:pt x="4880" y="3528"/>
                  </a:cubicBezTo>
                  <a:lnTo>
                    <a:pt x="4855" y="3519"/>
                  </a:lnTo>
                  <a:cubicBezTo>
                    <a:pt x="4850" y="3517"/>
                    <a:pt x="4846" y="3516"/>
                    <a:pt x="4841" y="3516"/>
                  </a:cubicBezTo>
                  <a:cubicBezTo>
                    <a:pt x="4822" y="3516"/>
                    <a:pt x="4802" y="3535"/>
                    <a:pt x="4792" y="3607"/>
                  </a:cubicBezTo>
                  <a:cubicBezTo>
                    <a:pt x="4766" y="3661"/>
                    <a:pt x="4743" y="3705"/>
                    <a:pt x="4723" y="3705"/>
                  </a:cubicBezTo>
                  <a:cubicBezTo>
                    <a:pt x="4721" y="3705"/>
                    <a:pt x="4719" y="3705"/>
                    <a:pt x="4717" y="3704"/>
                  </a:cubicBezTo>
                  <a:cubicBezTo>
                    <a:pt x="4716" y="3703"/>
                    <a:pt x="4714" y="3703"/>
                    <a:pt x="4713" y="3703"/>
                  </a:cubicBezTo>
                  <a:cubicBezTo>
                    <a:pt x="4697" y="3703"/>
                    <a:pt x="4712" y="3779"/>
                    <a:pt x="4736" y="3829"/>
                  </a:cubicBezTo>
                  <a:cubicBezTo>
                    <a:pt x="4731" y="3826"/>
                    <a:pt x="4726" y="3825"/>
                    <a:pt x="4722" y="3825"/>
                  </a:cubicBezTo>
                  <a:cubicBezTo>
                    <a:pt x="4709" y="3825"/>
                    <a:pt x="4700" y="3840"/>
                    <a:pt x="4686" y="3864"/>
                  </a:cubicBezTo>
                  <a:cubicBezTo>
                    <a:pt x="4667" y="3892"/>
                    <a:pt x="4661" y="3902"/>
                    <a:pt x="4653" y="3902"/>
                  </a:cubicBezTo>
                  <a:cubicBezTo>
                    <a:pt x="4649" y="3902"/>
                    <a:pt x="4645" y="3899"/>
                    <a:pt x="4639" y="3895"/>
                  </a:cubicBezTo>
                  <a:cubicBezTo>
                    <a:pt x="4622" y="3876"/>
                    <a:pt x="4614" y="3865"/>
                    <a:pt x="4612" y="3865"/>
                  </a:cubicBezTo>
                  <a:lnTo>
                    <a:pt x="4612" y="3865"/>
                  </a:lnTo>
                  <a:cubicBezTo>
                    <a:pt x="4610" y="3865"/>
                    <a:pt x="4616" y="3878"/>
                    <a:pt x="4629" y="3907"/>
                  </a:cubicBezTo>
                  <a:cubicBezTo>
                    <a:pt x="4652" y="3940"/>
                    <a:pt x="4633" y="3965"/>
                    <a:pt x="4604" y="3965"/>
                  </a:cubicBezTo>
                  <a:cubicBezTo>
                    <a:pt x="4593" y="3965"/>
                    <a:pt x="4581" y="3962"/>
                    <a:pt x="4570" y="3954"/>
                  </a:cubicBezTo>
                  <a:cubicBezTo>
                    <a:pt x="4565" y="3950"/>
                    <a:pt x="4560" y="3948"/>
                    <a:pt x="4556" y="3948"/>
                  </a:cubicBezTo>
                  <a:cubicBezTo>
                    <a:pt x="4545" y="3948"/>
                    <a:pt x="4535" y="3961"/>
                    <a:pt x="4520" y="3980"/>
                  </a:cubicBezTo>
                  <a:cubicBezTo>
                    <a:pt x="4529" y="4008"/>
                    <a:pt x="4510" y="4036"/>
                    <a:pt x="4488" y="4061"/>
                  </a:cubicBezTo>
                  <a:cubicBezTo>
                    <a:pt x="4457" y="4102"/>
                    <a:pt x="4457" y="4102"/>
                    <a:pt x="4498" y="4133"/>
                  </a:cubicBezTo>
                  <a:cubicBezTo>
                    <a:pt x="4535" y="4164"/>
                    <a:pt x="4526" y="4180"/>
                    <a:pt x="4504" y="4208"/>
                  </a:cubicBezTo>
                  <a:cubicBezTo>
                    <a:pt x="4496" y="4217"/>
                    <a:pt x="4487" y="4225"/>
                    <a:pt x="4477" y="4225"/>
                  </a:cubicBezTo>
                  <a:cubicBezTo>
                    <a:pt x="4472" y="4225"/>
                    <a:pt x="4466" y="4223"/>
                    <a:pt x="4460" y="4218"/>
                  </a:cubicBezTo>
                  <a:cubicBezTo>
                    <a:pt x="4460" y="4218"/>
                    <a:pt x="4457" y="4217"/>
                    <a:pt x="4451" y="4217"/>
                  </a:cubicBezTo>
                  <a:cubicBezTo>
                    <a:pt x="4441" y="4217"/>
                    <a:pt x="4425" y="4219"/>
                    <a:pt x="4416" y="4227"/>
                  </a:cubicBezTo>
                  <a:cubicBezTo>
                    <a:pt x="4410" y="4235"/>
                    <a:pt x="4402" y="4244"/>
                    <a:pt x="4392" y="4244"/>
                  </a:cubicBezTo>
                  <a:cubicBezTo>
                    <a:pt x="4387" y="4244"/>
                    <a:pt x="4382" y="4242"/>
                    <a:pt x="4375" y="4237"/>
                  </a:cubicBezTo>
                  <a:cubicBezTo>
                    <a:pt x="4372" y="4236"/>
                    <a:pt x="4368" y="4236"/>
                    <a:pt x="4365" y="4236"/>
                  </a:cubicBezTo>
                  <a:cubicBezTo>
                    <a:pt x="4347" y="4236"/>
                    <a:pt x="4333" y="4242"/>
                    <a:pt x="4322" y="4255"/>
                  </a:cubicBezTo>
                  <a:cubicBezTo>
                    <a:pt x="4303" y="4274"/>
                    <a:pt x="4286" y="4293"/>
                    <a:pt x="4271" y="4293"/>
                  </a:cubicBezTo>
                  <a:cubicBezTo>
                    <a:pt x="4266" y="4293"/>
                    <a:pt x="4261" y="4291"/>
                    <a:pt x="4256" y="4287"/>
                  </a:cubicBezTo>
                  <a:lnTo>
                    <a:pt x="4256" y="4287"/>
                  </a:lnTo>
                  <a:cubicBezTo>
                    <a:pt x="4244" y="4299"/>
                    <a:pt x="4244" y="4299"/>
                    <a:pt x="4263" y="4318"/>
                  </a:cubicBezTo>
                  <a:cubicBezTo>
                    <a:pt x="4278" y="4334"/>
                    <a:pt x="4285" y="4365"/>
                    <a:pt x="4216" y="4393"/>
                  </a:cubicBezTo>
                  <a:cubicBezTo>
                    <a:pt x="4191" y="4415"/>
                    <a:pt x="4150" y="4450"/>
                    <a:pt x="4165" y="4468"/>
                  </a:cubicBezTo>
                  <a:cubicBezTo>
                    <a:pt x="4160" y="4474"/>
                    <a:pt x="4157" y="4477"/>
                    <a:pt x="4154" y="4477"/>
                  </a:cubicBezTo>
                  <a:cubicBezTo>
                    <a:pt x="4150" y="4477"/>
                    <a:pt x="4146" y="4473"/>
                    <a:pt x="4137" y="4462"/>
                  </a:cubicBezTo>
                  <a:cubicBezTo>
                    <a:pt x="4126" y="4448"/>
                    <a:pt x="4116" y="4441"/>
                    <a:pt x="4108" y="4441"/>
                  </a:cubicBezTo>
                  <a:cubicBezTo>
                    <a:pt x="4092" y="4441"/>
                    <a:pt x="4082" y="4464"/>
                    <a:pt x="4084" y="4503"/>
                  </a:cubicBezTo>
                  <a:cubicBezTo>
                    <a:pt x="4095" y="4517"/>
                    <a:pt x="4090" y="4525"/>
                    <a:pt x="4075" y="4525"/>
                  </a:cubicBezTo>
                  <a:cubicBezTo>
                    <a:pt x="4070" y="4525"/>
                    <a:pt x="4063" y="4524"/>
                    <a:pt x="4056" y="4522"/>
                  </a:cubicBezTo>
                  <a:cubicBezTo>
                    <a:pt x="4043" y="4534"/>
                    <a:pt x="4040" y="4547"/>
                    <a:pt x="4043" y="4562"/>
                  </a:cubicBezTo>
                  <a:cubicBezTo>
                    <a:pt x="4043" y="4594"/>
                    <a:pt x="4043" y="4594"/>
                    <a:pt x="3999" y="4594"/>
                  </a:cubicBezTo>
                  <a:cubicBezTo>
                    <a:pt x="3994" y="4585"/>
                    <a:pt x="3989" y="4582"/>
                    <a:pt x="3983" y="4582"/>
                  </a:cubicBezTo>
                  <a:cubicBezTo>
                    <a:pt x="3975" y="4582"/>
                    <a:pt x="3966" y="4588"/>
                    <a:pt x="3959" y="4594"/>
                  </a:cubicBezTo>
                  <a:cubicBezTo>
                    <a:pt x="3944" y="4632"/>
                    <a:pt x="3800" y="4718"/>
                    <a:pt x="3760" y="4718"/>
                  </a:cubicBezTo>
                  <a:cubicBezTo>
                    <a:pt x="3756" y="4718"/>
                    <a:pt x="3754" y="4717"/>
                    <a:pt x="3752" y="4716"/>
                  </a:cubicBezTo>
                  <a:cubicBezTo>
                    <a:pt x="3749" y="4747"/>
                    <a:pt x="3749" y="4747"/>
                    <a:pt x="3733" y="4754"/>
                  </a:cubicBezTo>
                  <a:cubicBezTo>
                    <a:pt x="3720" y="4742"/>
                    <a:pt x="3711" y="4737"/>
                    <a:pt x="3705" y="4737"/>
                  </a:cubicBezTo>
                  <a:cubicBezTo>
                    <a:pt x="3693" y="4737"/>
                    <a:pt x="3696" y="4761"/>
                    <a:pt x="3711" y="4791"/>
                  </a:cubicBezTo>
                  <a:lnTo>
                    <a:pt x="3727" y="4785"/>
                  </a:lnTo>
                  <a:lnTo>
                    <a:pt x="3742" y="4776"/>
                  </a:lnTo>
                  <a:lnTo>
                    <a:pt x="3742" y="4776"/>
                  </a:lnTo>
                  <a:cubicBezTo>
                    <a:pt x="3756" y="4800"/>
                    <a:pt x="3747" y="4818"/>
                    <a:pt x="3730" y="4818"/>
                  </a:cubicBezTo>
                  <a:cubicBezTo>
                    <a:pt x="3717" y="4818"/>
                    <a:pt x="3698" y="4806"/>
                    <a:pt x="3683" y="4776"/>
                  </a:cubicBezTo>
                  <a:cubicBezTo>
                    <a:pt x="3666" y="4758"/>
                    <a:pt x="3657" y="4749"/>
                    <a:pt x="3653" y="4749"/>
                  </a:cubicBezTo>
                  <a:cubicBezTo>
                    <a:pt x="3648" y="4749"/>
                    <a:pt x="3650" y="4762"/>
                    <a:pt x="3652" y="4791"/>
                  </a:cubicBezTo>
                  <a:cubicBezTo>
                    <a:pt x="3655" y="4822"/>
                    <a:pt x="3651" y="4837"/>
                    <a:pt x="3640" y="4837"/>
                  </a:cubicBezTo>
                  <a:cubicBezTo>
                    <a:pt x="3632" y="4837"/>
                    <a:pt x="3620" y="4829"/>
                    <a:pt x="3605" y="4813"/>
                  </a:cubicBezTo>
                  <a:cubicBezTo>
                    <a:pt x="3595" y="4790"/>
                    <a:pt x="3591" y="4779"/>
                    <a:pt x="3589" y="4779"/>
                  </a:cubicBezTo>
                  <a:lnTo>
                    <a:pt x="3589" y="4779"/>
                  </a:lnTo>
                  <a:cubicBezTo>
                    <a:pt x="3586" y="4779"/>
                    <a:pt x="3587" y="4792"/>
                    <a:pt x="3589" y="4819"/>
                  </a:cubicBezTo>
                  <a:cubicBezTo>
                    <a:pt x="3595" y="4887"/>
                    <a:pt x="3580" y="4928"/>
                    <a:pt x="3560" y="4928"/>
                  </a:cubicBezTo>
                  <a:cubicBezTo>
                    <a:pt x="3548" y="4928"/>
                    <a:pt x="3533" y="4912"/>
                    <a:pt x="3520" y="4876"/>
                  </a:cubicBezTo>
                  <a:cubicBezTo>
                    <a:pt x="3503" y="4835"/>
                    <a:pt x="3482" y="4815"/>
                    <a:pt x="3467" y="4815"/>
                  </a:cubicBezTo>
                  <a:cubicBezTo>
                    <a:pt x="3464" y="4815"/>
                    <a:pt x="3462" y="4816"/>
                    <a:pt x="3460" y="4816"/>
                  </a:cubicBezTo>
                  <a:cubicBezTo>
                    <a:pt x="3445" y="4823"/>
                    <a:pt x="3451" y="4844"/>
                    <a:pt x="3460" y="4870"/>
                  </a:cubicBezTo>
                  <a:cubicBezTo>
                    <a:pt x="3480" y="4892"/>
                    <a:pt x="3482" y="4904"/>
                    <a:pt x="3472" y="4904"/>
                  </a:cubicBezTo>
                  <a:cubicBezTo>
                    <a:pt x="3465" y="4904"/>
                    <a:pt x="3450" y="4897"/>
                    <a:pt x="3429" y="4882"/>
                  </a:cubicBezTo>
                  <a:cubicBezTo>
                    <a:pt x="3396" y="4857"/>
                    <a:pt x="3372" y="4846"/>
                    <a:pt x="3352" y="4846"/>
                  </a:cubicBezTo>
                  <a:cubicBezTo>
                    <a:pt x="3327" y="4846"/>
                    <a:pt x="3309" y="4864"/>
                    <a:pt x="3288" y="4898"/>
                  </a:cubicBezTo>
                  <a:cubicBezTo>
                    <a:pt x="3258" y="4934"/>
                    <a:pt x="3230" y="4954"/>
                    <a:pt x="3217" y="4954"/>
                  </a:cubicBezTo>
                  <a:cubicBezTo>
                    <a:pt x="3206" y="4954"/>
                    <a:pt x="3205" y="4941"/>
                    <a:pt x="3222" y="4913"/>
                  </a:cubicBezTo>
                  <a:cubicBezTo>
                    <a:pt x="3235" y="4882"/>
                    <a:pt x="3240" y="4868"/>
                    <a:pt x="3237" y="4868"/>
                  </a:cubicBezTo>
                  <a:lnTo>
                    <a:pt x="3237" y="4868"/>
                  </a:lnTo>
                  <a:cubicBezTo>
                    <a:pt x="3235" y="4868"/>
                    <a:pt x="3228" y="4876"/>
                    <a:pt x="3216" y="4891"/>
                  </a:cubicBezTo>
                  <a:lnTo>
                    <a:pt x="3134" y="4910"/>
                  </a:lnTo>
                  <a:cubicBezTo>
                    <a:pt x="3119" y="4913"/>
                    <a:pt x="3106" y="4942"/>
                    <a:pt x="3109" y="4967"/>
                  </a:cubicBezTo>
                  <a:cubicBezTo>
                    <a:pt x="3095" y="4940"/>
                    <a:pt x="3076" y="4922"/>
                    <a:pt x="3058" y="4922"/>
                  </a:cubicBezTo>
                  <a:cubicBezTo>
                    <a:pt x="3045" y="4922"/>
                    <a:pt x="3032" y="4932"/>
                    <a:pt x="3022" y="4954"/>
                  </a:cubicBezTo>
                  <a:lnTo>
                    <a:pt x="2987" y="4960"/>
                  </a:lnTo>
                  <a:cubicBezTo>
                    <a:pt x="2968" y="4960"/>
                    <a:pt x="2971" y="4960"/>
                    <a:pt x="2956" y="4989"/>
                  </a:cubicBezTo>
                  <a:cubicBezTo>
                    <a:pt x="2952" y="4998"/>
                    <a:pt x="2946" y="5002"/>
                    <a:pt x="2941" y="5002"/>
                  </a:cubicBezTo>
                  <a:cubicBezTo>
                    <a:pt x="2929" y="5002"/>
                    <a:pt x="2915" y="4987"/>
                    <a:pt x="2903" y="4970"/>
                  </a:cubicBezTo>
                  <a:cubicBezTo>
                    <a:pt x="2889" y="4954"/>
                    <a:pt x="2876" y="4937"/>
                    <a:pt x="2869" y="4937"/>
                  </a:cubicBezTo>
                  <a:cubicBezTo>
                    <a:pt x="2867" y="4937"/>
                    <a:pt x="2865" y="4940"/>
                    <a:pt x="2865" y="4948"/>
                  </a:cubicBezTo>
                  <a:cubicBezTo>
                    <a:pt x="2868" y="4973"/>
                    <a:pt x="2837" y="5001"/>
                    <a:pt x="2821" y="5026"/>
                  </a:cubicBezTo>
                  <a:cubicBezTo>
                    <a:pt x="2816" y="5034"/>
                    <a:pt x="2811" y="5037"/>
                    <a:pt x="2807" y="5037"/>
                  </a:cubicBezTo>
                  <a:cubicBezTo>
                    <a:pt x="2797" y="5037"/>
                    <a:pt x="2791" y="5021"/>
                    <a:pt x="2802" y="5001"/>
                  </a:cubicBezTo>
                  <a:cubicBezTo>
                    <a:pt x="2799" y="4976"/>
                    <a:pt x="2799" y="4976"/>
                    <a:pt x="2765" y="4954"/>
                  </a:cubicBezTo>
                  <a:cubicBezTo>
                    <a:pt x="2749" y="4954"/>
                    <a:pt x="2715" y="4954"/>
                    <a:pt x="2715" y="4979"/>
                  </a:cubicBezTo>
                  <a:cubicBezTo>
                    <a:pt x="2715" y="4993"/>
                    <a:pt x="2689" y="5000"/>
                    <a:pt x="2661" y="5000"/>
                  </a:cubicBezTo>
                  <a:cubicBezTo>
                    <a:pt x="2633" y="5000"/>
                    <a:pt x="2603" y="4993"/>
                    <a:pt x="2595" y="4979"/>
                  </a:cubicBezTo>
                  <a:lnTo>
                    <a:pt x="2561" y="4976"/>
                  </a:lnTo>
                  <a:cubicBezTo>
                    <a:pt x="2546" y="4976"/>
                    <a:pt x="2529" y="4998"/>
                    <a:pt x="2511" y="4998"/>
                  </a:cubicBezTo>
                  <a:cubicBezTo>
                    <a:pt x="2510" y="4998"/>
                    <a:pt x="2509" y="4998"/>
                    <a:pt x="2508" y="4998"/>
                  </a:cubicBezTo>
                  <a:cubicBezTo>
                    <a:pt x="2508" y="4998"/>
                    <a:pt x="2492" y="4998"/>
                    <a:pt x="2470" y="5023"/>
                  </a:cubicBezTo>
                  <a:cubicBezTo>
                    <a:pt x="2454" y="5023"/>
                    <a:pt x="2436" y="5020"/>
                    <a:pt x="2439" y="4995"/>
                  </a:cubicBezTo>
                  <a:lnTo>
                    <a:pt x="2439" y="4995"/>
                  </a:lnTo>
                  <a:cubicBezTo>
                    <a:pt x="2428" y="5020"/>
                    <a:pt x="2422" y="5032"/>
                    <a:pt x="2418" y="5032"/>
                  </a:cubicBezTo>
                  <a:cubicBezTo>
                    <a:pt x="2414" y="5032"/>
                    <a:pt x="2411" y="5019"/>
                    <a:pt x="2404" y="4992"/>
                  </a:cubicBezTo>
                  <a:cubicBezTo>
                    <a:pt x="2407" y="4966"/>
                    <a:pt x="2409" y="4954"/>
                    <a:pt x="2407" y="4954"/>
                  </a:cubicBezTo>
                  <a:lnTo>
                    <a:pt x="2407" y="4954"/>
                  </a:lnTo>
                  <a:cubicBezTo>
                    <a:pt x="2405" y="4954"/>
                    <a:pt x="2399" y="4966"/>
                    <a:pt x="2389" y="4989"/>
                  </a:cubicBezTo>
                  <a:cubicBezTo>
                    <a:pt x="2378" y="4999"/>
                    <a:pt x="2373" y="5005"/>
                    <a:pt x="2368" y="5005"/>
                  </a:cubicBezTo>
                  <a:cubicBezTo>
                    <a:pt x="2364" y="5005"/>
                    <a:pt x="2361" y="4998"/>
                    <a:pt x="2354" y="4986"/>
                  </a:cubicBezTo>
                  <a:cubicBezTo>
                    <a:pt x="2356" y="4972"/>
                    <a:pt x="2352" y="4965"/>
                    <a:pt x="2347" y="4965"/>
                  </a:cubicBezTo>
                  <a:cubicBezTo>
                    <a:pt x="2343" y="4965"/>
                    <a:pt x="2338" y="4971"/>
                    <a:pt x="2335" y="4982"/>
                  </a:cubicBezTo>
                  <a:cubicBezTo>
                    <a:pt x="2323" y="5009"/>
                    <a:pt x="2299" y="5026"/>
                    <a:pt x="2282" y="5026"/>
                  </a:cubicBezTo>
                  <a:cubicBezTo>
                    <a:pt x="2269" y="5026"/>
                    <a:pt x="2261" y="5016"/>
                    <a:pt x="2263" y="4995"/>
                  </a:cubicBezTo>
                  <a:cubicBezTo>
                    <a:pt x="2263" y="4995"/>
                    <a:pt x="2262" y="4995"/>
                    <a:pt x="2261" y="4995"/>
                  </a:cubicBezTo>
                  <a:cubicBezTo>
                    <a:pt x="2256" y="4995"/>
                    <a:pt x="2243" y="4997"/>
                    <a:pt x="2226" y="5014"/>
                  </a:cubicBezTo>
                  <a:cubicBezTo>
                    <a:pt x="2212" y="5037"/>
                    <a:pt x="2205" y="5049"/>
                    <a:pt x="2202" y="5049"/>
                  </a:cubicBezTo>
                  <a:cubicBezTo>
                    <a:pt x="2200" y="5049"/>
                    <a:pt x="2202" y="5036"/>
                    <a:pt x="2207" y="5011"/>
                  </a:cubicBezTo>
                  <a:cubicBezTo>
                    <a:pt x="2204" y="4983"/>
                    <a:pt x="2198" y="4969"/>
                    <a:pt x="2189" y="4969"/>
                  </a:cubicBezTo>
                  <a:cubicBezTo>
                    <a:pt x="2181" y="4969"/>
                    <a:pt x="2170" y="4980"/>
                    <a:pt x="2157" y="5001"/>
                  </a:cubicBezTo>
                  <a:cubicBezTo>
                    <a:pt x="2152" y="5006"/>
                    <a:pt x="2147" y="5008"/>
                    <a:pt x="2141" y="5008"/>
                  </a:cubicBezTo>
                  <a:cubicBezTo>
                    <a:pt x="2132" y="5008"/>
                    <a:pt x="2124" y="5002"/>
                    <a:pt x="2122" y="4992"/>
                  </a:cubicBezTo>
                  <a:cubicBezTo>
                    <a:pt x="2103" y="4970"/>
                    <a:pt x="2051" y="4938"/>
                    <a:pt x="2023" y="4938"/>
                  </a:cubicBezTo>
                  <a:cubicBezTo>
                    <a:pt x="2010" y="4938"/>
                    <a:pt x="2002" y="4944"/>
                    <a:pt x="2003" y="4960"/>
                  </a:cubicBezTo>
                  <a:lnTo>
                    <a:pt x="1969" y="4951"/>
                  </a:lnTo>
                  <a:cubicBezTo>
                    <a:pt x="1952" y="4931"/>
                    <a:pt x="1940" y="4919"/>
                    <a:pt x="1926" y="4919"/>
                  </a:cubicBezTo>
                  <a:cubicBezTo>
                    <a:pt x="1919" y="4919"/>
                    <a:pt x="1912" y="4923"/>
                    <a:pt x="1903" y="4929"/>
                  </a:cubicBezTo>
                  <a:lnTo>
                    <a:pt x="1878" y="4948"/>
                  </a:lnTo>
                  <a:cubicBezTo>
                    <a:pt x="1887" y="4923"/>
                    <a:pt x="1878" y="4895"/>
                    <a:pt x="1862" y="4888"/>
                  </a:cubicBezTo>
                  <a:cubicBezTo>
                    <a:pt x="1857" y="4886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4"/>
                  </a:cubicBezTo>
                  <a:cubicBezTo>
                    <a:pt x="1841" y="4923"/>
                    <a:pt x="1837" y="4928"/>
                    <a:pt x="1830" y="4928"/>
                  </a:cubicBezTo>
                  <a:cubicBezTo>
                    <a:pt x="1825" y="4928"/>
                    <a:pt x="1818" y="4925"/>
                    <a:pt x="1812" y="4923"/>
                  </a:cubicBezTo>
                  <a:cubicBezTo>
                    <a:pt x="1796" y="4917"/>
                    <a:pt x="1787" y="4885"/>
                    <a:pt x="1796" y="4863"/>
                  </a:cubicBezTo>
                  <a:lnTo>
                    <a:pt x="1781" y="4857"/>
                  </a:lnTo>
                  <a:cubicBezTo>
                    <a:pt x="1771" y="4882"/>
                    <a:pt x="1761" y="4892"/>
                    <a:pt x="1757" y="4892"/>
                  </a:cubicBezTo>
                  <a:cubicBezTo>
                    <a:pt x="1752" y="4892"/>
                    <a:pt x="1751" y="4884"/>
                    <a:pt x="1756" y="4873"/>
                  </a:cubicBezTo>
                  <a:cubicBezTo>
                    <a:pt x="1749" y="4854"/>
                    <a:pt x="1737" y="4838"/>
                    <a:pt x="1715" y="4829"/>
                  </a:cubicBezTo>
                  <a:cubicBezTo>
                    <a:pt x="1712" y="4836"/>
                    <a:pt x="1710" y="4839"/>
                    <a:pt x="1708" y="4839"/>
                  </a:cubicBezTo>
                  <a:cubicBezTo>
                    <a:pt x="1704" y="4839"/>
                    <a:pt x="1704" y="4828"/>
                    <a:pt x="1711" y="4828"/>
                  </a:cubicBezTo>
                  <a:cubicBezTo>
                    <a:pt x="1712" y="4828"/>
                    <a:pt x="1713" y="4828"/>
                    <a:pt x="1715" y="4829"/>
                  </a:cubicBezTo>
                  <a:lnTo>
                    <a:pt x="1727" y="4807"/>
                  </a:lnTo>
                  <a:cubicBezTo>
                    <a:pt x="1725" y="4796"/>
                    <a:pt x="1723" y="4792"/>
                    <a:pt x="1720" y="4792"/>
                  </a:cubicBezTo>
                  <a:cubicBezTo>
                    <a:pt x="1714" y="4792"/>
                    <a:pt x="1707" y="4808"/>
                    <a:pt x="1699" y="4823"/>
                  </a:cubicBezTo>
                  <a:lnTo>
                    <a:pt x="1668" y="4807"/>
                  </a:lnTo>
                  <a:cubicBezTo>
                    <a:pt x="1661" y="4804"/>
                    <a:pt x="1654" y="4801"/>
                    <a:pt x="1648" y="4801"/>
                  </a:cubicBezTo>
                  <a:cubicBezTo>
                    <a:pt x="1642" y="4801"/>
                    <a:pt x="1639" y="4806"/>
                    <a:pt x="1643" y="4823"/>
                  </a:cubicBezTo>
                  <a:cubicBezTo>
                    <a:pt x="1634" y="4842"/>
                    <a:pt x="1624" y="4861"/>
                    <a:pt x="1611" y="4861"/>
                  </a:cubicBezTo>
                  <a:cubicBezTo>
                    <a:pt x="1609" y="4861"/>
                    <a:pt x="1607" y="4861"/>
                    <a:pt x="1605" y="4860"/>
                  </a:cubicBezTo>
                  <a:cubicBezTo>
                    <a:pt x="1602" y="4866"/>
                    <a:pt x="1599" y="4868"/>
                    <a:pt x="1597" y="4868"/>
                  </a:cubicBezTo>
                  <a:cubicBezTo>
                    <a:pt x="1593" y="4868"/>
                    <a:pt x="1593" y="4858"/>
                    <a:pt x="1600" y="4858"/>
                  </a:cubicBezTo>
                  <a:cubicBezTo>
                    <a:pt x="1601" y="4858"/>
                    <a:pt x="1603" y="4859"/>
                    <a:pt x="1605" y="4860"/>
                  </a:cubicBezTo>
                  <a:cubicBezTo>
                    <a:pt x="1615" y="4838"/>
                    <a:pt x="1627" y="4813"/>
                    <a:pt x="1611" y="4807"/>
                  </a:cubicBezTo>
                  <a:cubicBezTo>
                    <a:pt x="1596" y="4797"/>
                    <a:pt x="1608" y="4776"/>
                    <a:pt x="1608" y="4776"/>
                  </a:cubicBezTo>
                  <a:cubicBezTo>
                    <a:pt x="1635" y="4749"/>
                    <a:pt x="1607" y="4738"/>
                    <a:pt x="1579" y="4738"/>
                  </a:cubicBezTo>
                  <a:cubicBezTo>
                    <a:pt x="1567" y="4738"/>
                    <a:pt x="1554" y="4740"/>
                    <a:pt x="1546" y="4744"/>
                  </a:cubicBezTo>
                  <a:cubicBezTo>
                    <a:pt x="1524" y="4756"/>
                    <a:pt x="1509" y="4762"/>
                    <a:pt x="1499" y="4762"/>
                  </a:cubicBezTo>
                  <a:cubicBezTo>
                    <a:pt x="1483" y="4762"/>
                    <a:pt x="1483" y="4746"/>
                    <a:pt x="1499" y="4719"/>
                  </a:cubicBezTo>
                  <a:cubicBezTo>
                    <a:pt x="1507" y="4704"/>
                    <a:pt x="1507" y="4697"/>
                    <a:pt x="1499" y="4697"/>
                  </a:cubicBezTo>
                  <a:cubicBezTo>
                    <a:pt x="1486" y="4697"/>
                    <a:pt x="1452" y="4720"/>
                    <a:pt x="1417" y="4757"/>
                  </a:cubicBezTo>
                  <a:lnTo>
                    <a:pt x="1361" y="4813"/>
                  </a:lnTo>
                  <a:lnTo>
                    <a:pt x="1401" y="4747"/>
                  </a:lnTo>
                  <a:cubicBezTo>
                    <a:pt x="1428" y="4678"/>
                    <a:pt x="1436" y="4660"/>
                    <a:pt x="1412" y="4660"/>
                  </a:cubicBezTo>
                  <a:cubicBezTo>
                    <a:pt x="1402" y="4660"/>
                    <a:pt x="1387" y="4662"/>
                    <a:pt x="1367" y="4666"/>
                  </a:cubicBezTo>
                  <a:cubicBezTo>
                    <a:pt x="1355" y="4667"/>
                    <a:pt x="1346" y="4667"/>
                    <a:pt x="1340" y="4667"/>
                  </a:cubicBezTo>
                  <a:cubicBezTo>
                    <a:pt x="1324" y="4667"/>
                    <a:pt x="1327" y="4663"/>
                    <a:pt x="1339" y="4647"/>
                  </a:cubicBezTo>
                  <a:cubicBezTo>
                    <a:pt x="1351" y="4628"/>
                    <a:pt x="1336" y="4619"/>
                    <a:pt x="1295" y="4588"/>
                  </a:cubicBezTo>
                  <a:cubicBezTo>
                    <a:pt x="1268" y="4567"/>
                    <a:pt x="1254" y="4555"/>
                    <a:pt x="1242" y="4555"/>
                  </a:cubicBezTo>
                  <a:cubicBezTo>
                    <a:pt x="1236" y="4555"/>
                    <a:pt x="1231" y="4558"/>
                    <a:pt x="1226" y="4566"/>
                  </a:cubicBezTo>
                  <a:lnTo>
                    <a:pt x="1198" y="4544"/>
                  </a:lnTo>
                  <a:cubicBezTo>
                    <a:pt x="1207" y="4518"/>
                    <a:pt x="1201" y="4506"/>
                    <a:pt x="1189" y="4506"/>
                  </a:cubicBezTo>
                  <a:cubicBezTo>
                    <a:pt x="1178" y="4506"/>
                    <a:pt x="1163" y="4517"/>
                    <a:pt x="1154" y="4541"/>
                  </a:cubicBezTo>
                  <a:lnTo>
                    <a:pt x="1126" y="4522"/>
                  </a:lnTo>
                  <a:lnTo>
                    <a:pt x="1141" y="4500"/>
                  </a:lnTo>
                  <a:cubicBezTo>
                    <a:pt x="1157" y="4481"/>
                    <a:pt x="1132" y="4459"/>
                    <a:pt x="1032" y="4365"/>
                  </a:cubicBezTo>
                  <a:cubicBezTo>
                    <a:pt x="952" y="4287"/>
                    <a:pt x="925" y="4255"/>
                    <a:pt x="903" y="4255"/>
                  </a:cubicBezTo>
                  <a:cubicBezTo>
                    <a:pt x="894" y="4255"/>
                    <a:pt x="886" y="4261"/>
                    <a:pt x="875" y="4271"/>
                  </a:cubicBezTo>
                  <a:cubicBezTo>
                    <a:pt x="859" y="4278"/>
                    <a:pt x="847" y="4281"/>
                    <a:pt x="839" y="4281"/>
                  </a:cubicBezTo>
                  <a:cubicBezTo>
                    <a:pt x="822" y="4281"/>
                    <a:pt x="824" y="4267"/>
                    <a:pt x="850" y="4246"/>
                  </a:cubicBezTo>
                  <a:cubicBezTo>
                    <a:pt x="867" y="4231"/>
                    <a:pt x="875" y="4210"/>
                    <a:pt x="868" y="4210"/>
                  </a:cubicBezTo>
                  <a:cubicBezTo>
                    <a:pt x="866" y="4210"/>
                    <a:pt x="863" y="4211"/>
                    <a:pt x="859" y="4215"/>
                  </a:cubicBezTo>
                  <a:cubicBezTo>
                    <a:pt x="847" y="4199"/>
                    <a:pt x="840" y="4180"/>
                    <a:pt x="844" y="4161"/>
                  </a:cubicBezTo>
                  <a:cubicBezTo>
                    <a:pt x="850" y="4111"/>
                    <a:pt x="838" y="4096"/>
                    <a:pt x="824" y="4096"/>
                  </a:cubicBezTo>
                  <a:cubicBezTo>
                    <a:pt x="817" y="4096"/>
                    <a:pt x="809" y="4100"/>
                    <a:pt x="803" y="4105"/>
                  </a:cubicBezTo>
                  <a:cubicBezTo>
                    <a:pt x="791" y="4121"/>
                    <a:pt x="785" y="4128"/>
                    <a:pt x="783" y="4128"/>
                  </a:cubicBezTo>
                  <a:cubicBezTo>
                    <a:pt x="779" y="4128"/>
                    <a:pt x="786" y="4109"/>
                    <a:pt x="793" y="4089"/>
                  </a:cubicBezTo>
                  <a:cubicBezTo>
                    <a:pt x="801" y="4067"/>
                    <a:pt x="809" y="4044"/>
                    <a:pt x="802" y="4044"/>
                  </a:cubicBezTo>
                  <a:cubicBezTo>
                    <a:pt x="800" y="4044"/>
                    <a:pt x="797" y="4045"/>
                    <a:pt x="793" y="4049"/>
                  </a:cubicBezTo>
                  <a:cubicBezTo>
                    <a:pt x="762" y="4049"/>
                    <a:pt x="678" y="3980"/>
                    <a:pt x="725" y="3951"/>
                  </a:cubicBezTo>
                  <a:cubicBezTo>
                    <a:pt x="725" y="3951"/>
                    <a:pt x="715" y="3936"/>
                    <a:pt x="706" y="3920"/>
                  </a:cubicBezTo>
                  <a:cubicBezTo>
                    <a:pt x="702" y="3923"/>
                    <a:pt x="698" y="3924"/>
                    <a:pt x="694" y="3924"/>
                  </a:cubicBezTo>
                  <a:cubicBezTo>
                    <a:pt x="678" y="3924"/>
                    <a:pt x="665" y="3899"/>
                    <a:pt x="649" y="3876"/>
                  </a:cubicBezTo>
                  <a:cubicBezTo>
                    <a:pt x="631" y="3845"/>
                    <a:pt x="621" y="3829"/>
                    <a:pt x="643" y="3817"/>
                  </a:cubicBezTo>
                  <a:lnTo>
                    <a:pt x="643" y="3817"/>
                  </a:lnTo>
                  <a:cubicBezTo>
                    <a:pt x="646" y="3817"/>
                    <a:pt x="649" y="3817"/>
                    <a:pt x="652" y="3817"/>
                  </a:cubicBezTo>
                  <a:cubicBezTo>
                    <a:pt x="673" y="3817"/>
                    <a:pt x="664" y="3805"/>
                    <a:pt x="627" y="3788"/>
                  </a:cubicBezTo>
                  <a:cubicBezTo>
                    <a:pt x="618" y="3776"/>
                    <a:pt x="568" y="3782"/>
                    <a:pt x="558" y="3766"/>
                  </a:cubicBezTo>
                  <a:cubicBezTo>
                    <a:pt x="550" y="3771"/>
                    <a:pt x="542" y="3773"/>
                    <a:pt x="533" y="3773"/>
                  </a:cubicBezTo>
                  <a:cubicBezTo>
                    <a:pt x="518" y="3773"/>
                    <a:pt x="505" y="3767"/>
                    <a:pt x="499" y="3757"/>
                  </a:cubicBezTo>
                  <a:lnTo>
                    <a:pt x="521" y="3748"/>
                  </a:lnTo>
                  <a:lnTo>
                    <a:pt x="568" y="3723"/>
                  </a:lnTo>
                  <a:cubicBezTo>
                    <a:pt x="561" y="3711"/>
                    <a:pt x="556" y="3699"/>
                    <a:pt x="544" y="3699"/>
                  </a:cubicBezTo>
                  <a:cubicBezTo>
                    <a:pt x="540" y="3699"/>
                    <a:pt x="536" y="3701"/>
                    <a:pt x="530" y="3704"/>
                  </a:cubicBezTo>
                  <a:cubicBezTo>
                    <a:pt x="546" y="3676"/>
                    <a:pt x="537" y="3660"/>
                    <a:pt x="524" y="3629"/>
                  </a:cubicBezTo>
                  <a:cubicBezTo>
                    <a:pt x="508" y="3597"/>
                    <a:pt x="493" y="3569"/>
                    <a:pt x="464" y="3560"/>
                  </a:cubicBezTo>
                  <a:cubicBezTo>
                    <a:pt x="505" y="3525"/>
                    <a:pt x="474" y="3428"/>
                    <a:pt x="421" y="3428"/>
                  </a:cubicBezTo>
                  <a:cubicBezTo>
                    <a:pt x="416" y="3430"/>
                    <a:pt x="412" y="3430"/>
                    <a:pt x="409" y="3430"/>
                  </a:cubicBezTo>
                  <a:cubicBezTo>
                    <a:pt x="394" y="3430"/>
                    <a:pt x="393" y="3415"/>
                    <a:pt x="408" y="3397"/>
                  </a:cubicBezTo>
                  <a:cubicBezTo>
                    <a:pt x="427" y="3372"/>
                    <a:pt x="424" y="3372"/>
                    <a:pt x="395" y="3362"/>
                  </a:cubicBezTo>
                  <a:cubicBezTo>
                    <a:pt x="367" y="3353"/>
                    <a:pt x="389" y="3328"/>
                    <a:pt x="408" y="3306"/>
                  </a:cubicBezTo>
                  <a:cubicBezTo>
                    <a:pt x="452" y="3274"/>
                    <a:pt x="449" y="3259"/>
                    <a:pt x="421" y="3249"/>
                  </a:cubicBezTo>
                  <a:cubicBezTo>
                    <a:pt x="399" y="3231"/>
                    <a:pt x="383" y="3202"/>
                    <a:pt x="377" y="3171"/>
                  </a:cubicBezTo>
                  <a:cubicBezTo>
                    <a:pt x="354" y="3152"/>
                    <a:pt x="345" y="3139"/>
                    <a:pt x="334" y="3139"/>
                  </a:cubicBezTo>
                  <a:cubicBezTo>
                    <a:pt x="330" y="3139"/>
                    <a:pt x="324" y="3142"/>
                    <a:pt x="317" y="3149"/>
                  </a:cubicBezTo>
                  <a:cubicBezTo>
                    <a:pt x="301" y="3149"/>
                    <a:pt x="283" y="3149"/>
                    <a:pt x="267" y="3140"/>
                  </a:cubicBezTo>
                  <a:cubicBezTo>
                    <a:pt x="248" y="3121"/>
                    <a:pt x="250" y="3112"/>
                    <a:pt x="254" y="3112"/>
                  </a:cubicBezTo>
                  <a:cubicBezTo>
                    <a:pt x="258" y="3112"/>
                    <a:pt x="263" y="3116"/>
                    <a:pt x="264" y="3124"/>
                  </a:cubicBezTo>
                  <a:cubicBezTo>
                    <a:pt x="275" y="3135"/>
                    <a:pt x="281" y="3139"/>
                    <a:pt x="287" y="3139"/>
                  </a:cubicBezTo>
                  <a:cubicBezTo>
                    <a:pt x="295" y="3139"/>
                    <a:pt x="301" y="3128"/>
                    <a:pt x="314" y="3115"/>
                  </a:cubicBezTo>
                  <a:cubicBezTo>
                    <a:pt x="330" y="3093"/>
                    <a:pt x="336" y="3064"/>
                    <a:pt x="330" y="3039"/>
                  </a:cubicBezTo>
                  <a:cubicBezTo>
                    <a:pt x="327" y="3024"/>
                    <a:pt x="320" y="2989"/>
                    <a:pt x="317" y="2970"/>
                  </a:cubicBezTo>
                  <a:cubicBezTo>
                    <a:pt x="336" y="2917"/>
                    <a:pt x="333" y="2902"/>
                    <a:pt x="311" y="2902"/>
                  </a:cubicBezTo>
                  <a:lnTo>
                    <a:pt x="286" y="2905"/>
                  </a:lnTo>
                  <a:cubicBezTo>
                    <a:pt x="333" y="2883"/>
                    <a:pt x="327" y="2695"/>
                    <a:pt x="276" y="2676"/>
                  </a:cubicBezTo>
                  <a:lnTo>
                    <a:pt x="301" y="2676"/>
                  </a:lnTo>
                  <a:cubicBezTo>
                    <a:pt x="327" y="2676"/>
                    <a:pt x="327" y="2660"/>
                    <a:pt x="330" y="2626"/>
                  </a:cubicBezTo>
                  <a:cubicBezTo>
                    <a:pt x="320" y="2579"/>
                    <a:pt x="314" y="2532"/>
                    <a:pt x="311" y="2488"/>
                  </a:cubicBezTo>
                  <a:cubicBezTo>
                    <a:pt x="314" y="2416"/>
                    <a:pt x="327" y="2366"/>
                    <a:pt x="301" y="2363"/>
                  </a:cubicBezTo>
                  <a:cubicBezTo>
                    <a:pt x="304" y="2352"/>
                    <a:pt x="304" y="2348"/>
                    <a:pt x="313" y="2348"/>
                  </a:cubicBezTo>
                  <a:cubicBezTo>
                    <a:pt x="317" y="2348"/>
                    <a:pt x="322" y="2349"/>
                    <a:pt x="330" y="2350"/>
                  </a:cubicBezTo>
                  <a:cubicBezTo>
                    <a:pt x="337" y="2356"/>
                    <a:pt x="342" y="2358"/>
                    <a:pt x="346" y="2358"/>
                  </a:cubicBezTo>
                  <a:cubicBezTo>
                    <a:pt x="354" y="2358"/>
                    <a:pt x="356" y="2347"/>
                    <a:pt x="358" y="2334"/>
                  </a:cubicBezTo>
                  <a:cubicBezTo>
                    <a:pt x="361" y="2319"/>
                    <a:pt x="336" y="2316"/>
                    <a:pt x="311" y="2312"/>
                  </a:cubicBezTo>
                  <a:cubicBezTo>
                    <a:pt x="286" y="2306"/>
                    <a:pt x="289" y="2290"/>
                    <a:pt x="317" y="2259"/>
                  </a:cubicBezTo>
                  <a:cubicBezTo>
                    <a:pt x="348" y="2221"/>
                    <a:pt x="361" y="2171"/>
                    <a:pt x="348" y="2121"/>
                  </a:cubicBezTo>
                  <a:cubicBezTo>
                    <a:pt x="351" y="2108"/>
                    <a:pt x="356" y="2095"/>
                    <a:pt x="373" y="2095"/>
                  </a:cubicBezTo>
                  <a:cubicBezTo>
                    <a:pt x="376" y="2095"/>
                    <a:pt x="379" y="2095"/>
                    <a:pt x="383" y="2096"/>
                  </a:cubicBezTo>
                  <a:cubicBezTo>
                    <a:pt x="411" y="2084"/>
                    <a:pt x="443" y="2059"/>
                    <a:pt x="405" y="2012"/>
                  </a:cubicBezTo>
                  <a:cubicBezTo>
                    <a:pt x="407" y="2002"/>
                    <a:pt x="408" y="1998"/>
                    <a:pt x="414" y="1998"/>
                  </a:cubicBezTo>
                  <a:cubicBezTo>
                    <a:pt x="417" y="1998"/>
                    <a:pt x="423" y="2000"/>
                    <a:pt x="433" y="2002"/>
                  </a:cubicBezTo>
                  <a:cubicBezTo>
                    <a:pt x="461" y="1993"/>
                    <a:pt x="486" y="2002"/>
                    <a:pt x="443" y="1971"/>
                  </a:cubicBezTo>
                  <a:cubicBezTo>
                    <a:pt x="433" y="1927"/>
                    <a:pt x="449" y="1883"/>
                    <a:pt x="486" y="1858"/>
                  </a:cubicBezTo>
                  <a:cubicBezTo>
                    <a:pt x="493" y="1842"/>
                    <a:pt x="499" y="1827"/>
                    <a:pt x="474" y="1817"/>
                  </a:cubicBezTo>
                  <a:lnTo>
                    <a:pt x="452" y="1808"/>
                  </a:lnTo>
                  <a:lnTo>
                    <a:pt x="452" y="1808"/>
                  </a:lnTo>
                  <a:cubicBezTo>
                    <a:pt x="464" y="1809"/>
                    <a:pt x="473" y="1809"/>
                    <a:pt x="479" y="1809"/>
                  </a:cubicBezTo>
                  <a:cubicBezTo>
                    <a:pt x="502" y="1809"/>
                    <a:pt x="494" y="1803"/>
                    <a:pt x="464" y="1773"/>
                  </a:cubicBezTo>
                  <a:cubicBezTo>
                    <a:pt x="445" y="1766"/>
                    <a:pt x="444" y="1755"/>
                    <a:pt x="457" y="1755"/>
                  </a:cubicBezTo>
                  <a:cubicBezTo>
                    <a:pt x="461" y="1755"/>
                    <a:pt x="465" y="1756"/>
                    <a:pt x="471" y="1758"/>
                  </a:cubicBezTo>
                  <a:cubicBezTo>
                    <a:pt x="483" y="1758"/>
                    <a:pt x="499" y="1748"/>
                    <a:pt x="508" y="1736"/>
                  </a:cubicBezTo>
                  <a:cubicBezTo>
                    <a:pt x="524" y="1673"/>
                    <a:pt x="543" y="1614"/>
                    <a:pt x="568" y="1554"/>
                  </a:cubicBezTo>
                  <a:cubicBezTo>
                    <a:pt x="643" y="1435"/>
                    <a:pt x="671" y="1391"/>
                    <a:pt x="649" y="1379"/>
                  </a:cubicBezTo>
                  <a:cubicBezTo>
                    <a:pt x="637" y="1347"/>
                    <a:pt x="637" y="1347"/>
                    <a:pt x="668" y="1347"/>
                  </a:cubicBezTo>
                  <a:cubicBezTo>
                    <a:pt x="690" y="1347"/>
                    <a:pt x="709" y="1338"/>
                    <a:pt x="718" y="1319"/>
                  </a:cubicBezTo>
                  <a:cubicBezTo>
                    <a:pt x="727" y="1310"/>
                    <a:pt x="734" y="1300"/>
                    <a:pt x="745" y="1300"/>
                  </a:cubicBezTo>
                  <a:cubicBezTo>
                    <a:pt x="750" y="1300"/>
                    <a:pt x="756" y="1302"/>
                    <a:pt x="762" y="1306"/>
                  </a:cubicBezTo>
                  <a:cubicBezTo>
                    <a:pt x="753" y="1278"/>
                    <a:pt x="753" y="1278"/>
                    <a:pt x="762" y="1266"/>
                  </a:cubicBezTo>
                  <a:cubicBezTo>
                    <a:pt x="767" y="1269"/>
                    <a:pt x="772" y="1271"/>
                    <a:pt x="775" y="1271"/>
                  </a:cubicBezTo>
                  <a:cubicBezTo>
                    <a:pt x="786" y="1271"/>
                    <a:pt x="791" y="1258"/>
                    <a:pt x="784" y="1237"/>
                  </a:cubicBezTo>
                  <a:cubicBezTo>
                    <a:pt x="767" y="1212"/>
                    <a:pt x="759" y="1200"/>
                    <a:pt x="762" y="1200"/>
                  </a:cubicBezTo>
                  <a:lnTo>
                    <a:pt x="762" y="1200"/>
                  </a:lnTo>
                  <a:cubicBezTo>
                    <a:pt x="765" y="1200"/>
                    <a:pt x="775" y="1208"/>
                    <a:pt x="793" y="1222"/>
                  </a:cubicBezTo>
                  <a:cubicBezTo>
                    <a:pt x="798" y="1226"/>
                    <a:pt x="804" y="1227"/>
                    <a:pt x="811" y="1227"/>
                  </a:cubicBezTo>
                  <a:cubicBezTo>
                    <a:pt x="833" y="1227"/>
                    <a:pt x="858" y="1212"/>
                    <a:pt x="834" y="1212"/>
                  </a:cubicBezTo>
                  <a:cubicBezTo>
                    <a:pt x="815" y="1194"/>
                    <a:pt x="834" y="1169"/>
                    <a:pt x="828" y="1140"/>
                  </a:cubicBezTo>
                  <a:cubicBezTo>
                    <a:pt x="836" y="1130"/>
                    <a:pt x="844" y="1121"/>
                    <a:pt x="854" y="1121"/>
                  </a:cubicBezTo>
                  <a:cubicBezTo>
                    <a:pt x="859" y="1121"/>
                    <a:pt x="865" y="1124"/>
                    <a:pt x="872" y="1131"/>
                  </a:cubicBezTo>
                  <a:cubicBezTo>
                    <a:pt x="872" y="1131"/>
                    <a:pt x="873" y="1131"/>
                    <a:pt x="874" y="1131"/>
                  </a:cubicBezTo>
                  <a:cubicBezTo>
                    <a:pt x="905" y="1131"/>
                    <a:pt x="944" y="1052"/>
                    <a:pt x="938" y="1024"/>
                  </a:cubicBezTo>
                  <a:cubicBezTo>
                    <a:pt x="925" y="1012"/>
                    <a:pt x="927" y="1002"/>
                    <a:pt x="935" y="1002"/>
                  </a:cubicBezTo>
                  <a:cubicBezTo>
                    <a:pt x="939" y="1002"/>
                    <a:pt x="944" y="1004"/>
                    <a:pt x="950" y="1009"/>
                  </a:cubicBezTo>
                  <a:cubicBezTo>
                    <a:pt x="956" y="1016"/>
                    <a:pt x="961" y="1018"/>
                    <a:pt x="966" y="1018"/>
                  </a:cubicBezTo>
                  <a:cubicBezTo>
                    <a:pt x="975" y="1018"/>
                    <a:pt x="983" y="1010"/>
                    <a:pt x="991" y="1002"/>
                  </a:cubicBezTo>
                  <a:cubicBezTo>
                    <a:pt x="990" y="991"/>
                    <a:pt x="991" y="987"/>
                    <a:pt x="995" y="987"/>
                  </a:cubicBezTo>
                  <a:cubicBezTo>
                    <a:pt x="1001" y="987"/>
                    <a:pt x="1011" y="997"/>
                    <a:pt x="1022" y="1009"/>
                  </a:cubicBezTo>
                  <a:cubicBezTo>
                    <a:pt x="1024" y="1022"/>
                    <a:pt x="1027" y="1028"/>
                    <a:pt x="1032" y="1028"/>
                  </a:cubicBezTo>
                  <a:cubicBezTo>
                    <a:pt x="1039" y="1028"/>
                    <a:pt x="1050" y="1018"/>
                    <a:pt x="1066" y="1006"/>
                  </a:cubicBezTo>
                  <a:cubicBezTo>
                    <a:pt x="1060" y="974"/>
                    <a:pt x="1113" y="930"/>
                    <a:pt x="1151" y="896"/>
                  </a:cubicBezTo>
                  <a:cubicBezTo>
                    <a:pt x="1217" y="839"/>
                    <a:pt x="1217" y="814"/>
                    <a:pt x="1213" y="752"/>
                  </a:cubicBezTo>
                  <a:lnTo>
                    <a:pt x="1201" y="702"/>
                  </a:lnTo>
                  <a:lnTo>
                    <a:pt x="1229" y="742"/>
                  </a:lnTo>
                  <a:cubicBezTo>
                    <a:pt x="1248" y="761"/>
                    <a:pt x="1267" y="777"/>
                    <a:pt x="1289" y="792"/>
                  </a:cubicBezTo>
                  <a:cubicBezTo>
                    <a:pt x="1301" y="783"/>
                    <a:pt x="1285" y="761"/>
                    <a:pt x="1273" y="739"/>
                  </a:cubicBezTo>
                  <a:cubicBezTo>
                    <a:pt x="1259" y="722"/>
                    <a:pt x="1270" y="711"/>
                    <a:pt x="1302" y="711"/>
                  </a:cubicBezTo>
                  <a:cubicBezTo>
                    <a:pt x="1306" y="711"/>
                    <a:pt x="1309" y="711"/>
                    <a:pt x="1314" y="711"/>
                  </a:cubicBezTo>
                  <a:cubicBezTo>
                    <a:pt x="1358" y="711"/>
                    <a:pt x="1373" y="705"/>
                    <a:pt x="1376" y="673"/>
                  </a:cubicBezTo>
                  <a:cubicBezTo>
                    <a:pt x="1386" y="666"/>
                    <a:pt x="1398" y="662"/>
                    <a:pt x="1410" y="662"/>
                  </a:cubicBezTo>
                  <a:cubicBezTo>
                    <a:pt x="1417" y="662"/>
                    <a:pt x="1425" y="663"/>
                    <a:pt x="1433" y="667"/>
                  </a:cubicBezTo>
                  <a:cubicBezTo>
                    <a:pt x="1448" y="658"/>
                    <a:pt x="1448" y="658"/>
                    <a:pt x="1436" y="636"/>
                  </a:cubicBezTo>
                  <a:cubicBezTo>
                    <a:pt x="1427" y="623"/>
                    <a:pt x="1432" y="614"/>
                    <a:pt x="1444" y="614"/>
                  </a:cubicBezTo>
                  <a:cubicBezTo>
                    <a:pt x="1449" y="614"/>
                    <a:pt x="1456" y="616"/>
                    <a:pt x="1464" y="620"/>
                  </a:cubicBezTo>
                  <a:cubicBezTo>
                    <a:pt x="1478" y="632"/>
                    <a:pt x="1492" y="636"/>
                    <a:pt x="1505" y="636"/>
                  </a:cubicBezTo>
                  <a:cubicBezTo>
                    <a:pt x="1529" y="636"/>
                    <a:pt x="1546" y="620"/>
                    <a:pt x="1539" y="608"/>
                  </a:cubicBezTo>
                  <a:cubicBezTo>
                    <a:pt x="1527" y="586"/>
                    <a:pt x="1542" y="576"/>
                    <a:pt x="1558" y="570"/>
                  </a:cubicBezTo>
                  <a:cubicBezTo>
                    <a:pt x="1577" y="564"/>
                    <a:pt x="1593" y="545"/>
                    <a:pt x="1596" y="526"/>
                  </a:cubicBezTo>
                  <a:lnTo>
                    <a:pt x="1627" y="510"/>
                  </a:lnTo>
                  <a:cubicBezTo>
                    <a:pt x="1629" y="509"/>
                    <a:pt x="1631" y="509"/>
                    <a:pt x="1632" y="509"/>
                  </a:cubicBezTo>
                  <a:cubicBezTo>
                    <a:pt x="1641" y="509"/>
                    <a:pt x="1634" y="533"/>
                    <a:pt x="1621" y="539"/>
                  </a:cubicBezTo>
                  <a:lnTo>
                    <a:pt x="1649" y="554"/>
                  </a:lnTo>
                  <a:cubicBezTo>
                    <a:pt x="1680" y="542"/>
                    <a:pt x="1696" y="532"/>
                    <a:pt x="1699" y="504"/>
                  </a:cubicBezTo>
                  <a:cubicBezTo>
                    <a:pt x="1698" y="475"/>
                    <a:pt x="1697" y="461"/>
                    <a:pt x="1699" y="461"/>
                  </a:cubicBezTo>
                  <a:lnTo>
                    <a:pt x="1699" y="461"/>
                  </a:lnTo>
                  <a:cubicBezTo>
                    <a:pt x="1701" y="461"/>
                    <a:pt x="1706" y="472"/>
                    <a:pt x="1715" y="495"/>
                  </a:cubicBezTo>
                  <a:cubicBezTo>
                    <a:pt x="1723" y="509"/>
                    <a:pt x="1736" y="522"/>
                    <a:pt x="1746" y="522"/>
                  </a:cubicBezTo>
                  <a:cubicBezTo>
                    <a:pt x="1752" y="522"/>
                    <a:pt x="1756" y="517"/>
                    <a:pt x="1759" y="507"/>
                  </a:cubicBezTo>
                  <a:cubicBezTo>
                    <a:pt x="1757" y="481"/>
                    <a:pt x="1762" y="472"/>
                    <a:pt x="1769" y="472"/>
                  </a:cubicBezTo>
                  <a:cubicBezTo>
                    <a:pt x="1776" y="472"/>
                    <a:pt x="1785" y="482"/>
                    <a:pt x="1790" y="495"/>
                  </a:cubicBezTo>
                  <a:cubicBezTo>
                    <a:pt x="1791" y="519"/>
                    <a:pt x="1792" y="533"/>
                    <a:pt x="1797" y="533"/>
                  </a:cubicBezTo>
                  <a:cubicBezTo>
                    <a:pt x="1803" y="533"/>
                    <a:pt x="1815" y="515"/>
                    <a:pt x="1840" y="476"/>
                  </a:cubicBezTo>
                  <a:cubicBezTo>
                    <a:pt x="1872" y="467"/>
                    <a:pt x="1928" y="416"/>
                    <a:pt x="1981" y="404"/>
                  </a:cubicBezTo>
                  <a:cubicBezTo>
                    <a:pt x="2021" y="395"/>
                    <a:pt x="2048" y="388"/>
                    <a:pt x="2069" y="388"/>
                  </a:cubicBezTo>
                  <a:cubicBezTo>
                    <a:pt x="2084" y="388"/>
                    <a:pt x="2096" y="392"/>
                    <a:pt x="2107" y="401"/>
                  </a:cubicBezTo>
                  <a:cubicBezTo>
                    <a:pt x="2107" y="402"/>
                    <a:pt x="2107" y="403"/>
                    <a:pt x="2107" y="403"/>
                  </a:cubicBezTo>
                  <a:lnTo>
                    <a:pt x="2107" y="403"/>
                  </a:lnTo>
                  <a:cubicBezTo>
                    <a:pt x="2107" y="373"/>
                    <a:pt x="2125" y="368"/>
                    <a:pt x="2166" y="360"/>
                  </a:cubicBezTo>
                  <a:cubicBezTo>
                    <a:pt x="2176" y="364"/>
                    <a:pt x="2186" y="366"/>
                    <a:pt x="2196" y="366"/>
                  </a:cubicBezTo>
                  <a:cubicBezTo>
                    <a:pt x="2226" y="366"/>
                    <a:pt x="2254" y="348"/>
                    <a:pt x="2266" y="319"/>
                  </a:cubicBezTo>
                  <a:lnTo>
                    <a:pt x="2266" y="319"/>
                  </a:lnTo>
                  <a:lnTo>
                    <a:pt x="2232" y="322"/>
                  </a:lnTo>
                  <a:cubicBezTo>
                    <a:pt x="2226" y="291"/>
                    <a:pt x="2231" y="280"/>
                    <a:pt x="2245" y="280"/>
                  </a:cubicBezTo>
                  <a:cubicBezTo>
                    <a:pt x="2254" y="280"/>
                    <a:pt x="2267" y="284"/>
                    <a:pt x="2282" y="291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298" y="291"/>
                    <a:pt x="2301" y="314"/>
                    <a:pt x="2307" y="338"/>
                  </a:cubicBezTo>
                  <a:cubicBezTo>
                    <a:pt x="2310" y="363"/>
                    <a:pt x="2329" y="385"/>
                    <a:pt x="2348" y="385"/>
                  </a:cubicBezTo>
                  <a:cubicBezTo>
                    <a:pt x="2364" y="382"/>
                    <a:pt x="2379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5" y="329"/>
                    <a:pt x="2414" y="316"/>
                    <a:pt x="2426" y="297"/>
                  </a:cubicBezTo>
                  <a:cubicBezTo>
                    <a:pt x="2423" y="272"/>
                    <a:pt x="2442" y="272"/>
                    <a:pt x="2458" y="272"/>
                  </a:cubicBezTo>
                  <a:cubicBezTo>
                    <a:pt x="2473" y="288"/>
                    <a:pt x="2492" y="294"/>
                    <a:pt x="2513" y="294"/>
                  </a:cubicBezTo>
                  <a:lnTo>
                    <a:pt x="2513" y="294"/>
                  </a:lnTo>
                  <a:cubicBezTo>
                    <a:pt x="2514" y="301"/>
                    <a:pt x="2514" y="310"/>
                    <a:pt x="2514" y="319"/>
                  </a:cubicBezTo>
                  <a:cubicBezTo>
                    <a:pt x="2517" y="338"/>
                    <a:pt x="2523" y="354"/>
                    <a:pt x="2533" y="369"/>
                  </a:cubicBezTo>
                  <a:cubicBezTo>
                    <a:pt x="2552" y="369"/>
                    <a:pt x="2548" y="344"/>
                    <a:pt x="2548" y="344"/>
                  </a:cubicBezTo>
                  <a:cubicBezTo>
                    <a:pt x="2548" y="330"/>
                    <a:pt x="2613" y="324"/>
                    <a:pt x="2695" y="324"/>
                  </a:cubicBezTo>
                  <a:cubicBezTo>
                    <a:pt x="2821" y="324"/>
                    <a:pt x="2987" y="337"/>
                    <a:pt x="3015" y="351"/>
                  </a:cubicBezTo>
                  <a:cubicBezTo>
                    <a:pt x="3034" y="369"/>
                    <a:pt x="3058" y="379"/>
                    <a:pt x="3073" y="379"/>
                  </a:cubicBezTo>
                  <a:cubicBezTo>
                    <a:pt x="3084" y="379"/>
                    <a:pt x="3090" y="374"/>
                    <a:pt x="3084" y="363"/>
                  </a:cubicBezTo>
                  <a:cubicBezTo>
                    <a:pt x="3086" y="353"/>
                    <a:pt x="3098" y="349"/>
                    <a:pt x="3116" y="349"/>
                  </a:cubicBezTo>
                  <a:cubicBezTo>
                    <a:pt x="3151" y="349"/>
                    <a:pt x="3211" y="365"/>
                    <a:pt x="3279" y="385"/>
                  </a:cubicBezTo>
                  <a:cubicBezTo>
                    <a:pt x="3369" y="407"/>
                    <a:pt x="3436" y="435"/>
                    <a:pt x="3467" y="435"/>
                  </a:cubicBezTo>
                  <a:cubicBezTo>
                    <a:pt x="3477" y="435"/>
                    <a:pt x="3483" y="433"/>
                    <a:pt x="3485" y="426"/>
                  </a:cubicBezTo>
                  <a:lnTo>
                    <a:pt x="3536" y="445"/>
                  </a:lnTo>
                  <a:cubicBezTo>
                    <a:pt x="3570" y="457"/>
                    <a:pt x="3611" y="451"/>
                    <a:pt x="3626" y="457"/>
                  </a:cubicBezTo>
                  <a:cubicBezTo>
                    <a:pt x="3637" y="451"/>
                    <a:pt x="3645" y="449"/>
                    <a:pt x="3651" y="449"/>
                  </a:cubicBezTo>
                  <a:cubicBezTo>
                    <a:pt x="3660" y="449"/>
                    <a:pt x="3660" y="457"/>
                    <a:pt x="3642" y="467"/>
                  </a:cubicBezTo>
                  <a:cubicBezTo>
                    <a:pt x="3633" y="489"/>
                    <a:pt x="3623" y="510"/>
                    <a:pt x="3639" y="520"/>
                  </a:cubicBezTo>
                  <a:cubicBezTo>
                    <a:pt x="3646" y="523"/>
                    <a:pt x="3652" y="525"/>
                    <a:pt x="3658" y="525"/>
                  </a:cubicBezTo>
                  <a:cubicBezTo>
                    <a:pt x="3675" y="525"/>
                    <a:pt x="3683" y="508"/>
                    <a:pt x="3692" y="489"/>
                  </a:cubicBezTo>
                  <a:cubicBezTo>
                    <a:pt x="3697" y="477"/>
                    <a:pt x="3705" y="474"/>
                    <a:pt x="3711" y="474"/>
                  </a:cubicBezTo>
                  <a:cubicBezTo>
                    <a:pt x="3716" y="474"/>
                    <a:pt x="3720" y="476"/>
                    <a:pt x="3720" y="476"/>
                  </a:cubicBezTo>
                  <a:cubicBezTo>
                    <a:pt x="3736" y="482"/>
                    <a:pt x="3736" y="482"/>
                    <a:pt x="3724" y="504"/>
                  </a:cubicBezTo>
                  <a:lnTo>
                    <a:pt x="3702" y="551"/>
                  </a:lnTo>
                  <a:lnTo>
                    <a:pt x="3717" y="557"/>
                  </a:lnTo>
                  <a:cubicBezTo>
                    <a:pt x="3724" y="546"/>
                    <a:pt x="3732" y="543"/>
                    <a:pt x="3737" y="543"/>
                  </a:cubicBezTo>
                  <a:cubicBezTo>
                    <a:pt x="3742" y="543"/>
                    <a:pt x="3746" y="545"/>
                    <a:pt x="3746" y="545"/>
                  </a:cubicBezTo>
                  <a:cubicBezTo>
                    <a:pt x="3761" y="551"/>
                    <a:pt x="3761" y="551"/>
                    <a:pt x="3736" y="595"/>
                  </a:cubicBezTo>
                  <a:cubicBezTo>
                    <a:pt x="3724" y="622"/>
                    <a:pt x="3722" y="635"/>
                    <a:pt x="3731" y="635"/>
                  </a:cubicBezTo>
                  <a:cubicBezTo>
                    <a:pt x="3737" y="635"/>
                    <a:pt x="3750" y="627"/>
                    <a:pt x="3767" y="611"/>
                  </a:cubicBezTo>
                  <a:lnTo>
                    <a:pt x="3808" y="608"/>
                  </a:lnTo>
                  <a:lnTo>
                    <a:pt x="3808" y="608"/>
                  </a:lnTo>
                  <a:cubicBezTo>
                    <a:pt x="3804" y="632"/>
                    <a:pt x="3814" y="640"/>
                    <a:pt x="3828" y="640"/>
                  </a:cubicBezTo>
                  <a:cubicBezTo>
                    <a:pt x="3845" y="640"/>
                    <a:pt x="3868" y="630"/>
                    <a:pt x="3883" y="623"/>
                  </a:cubicBezTo>
                  <a:lnTo>
                    <a:pt x="3883" y="623"/>
                  </a:lnTo>
                  <a:cubicBezTo>
                    <a:pt x="3876" y="656"/>
                    <a:pt x="3877" y="672"/>
                    <a:pt x="3890" y="672"/>
                  </a:cubicBezTo>
                  <a:cubicBezTo>
                    <a:pt x="3898" y="672"/>
                    <a:pt x="3910" y="665"/>
                    <a:pt x="3927" y="651"/>
                  </a:cubicBezTo>
                  <a:cubicBezTo>
                    <a:pt x="3932" y="643"/>
                    <a:pt x="3937" y="640"/>
                    <a:pt x="3942" y="640"/>
                  </a:cubicBezTo>
                  <a:cubicBezTo>
                    <a:pt x="3950" y="640"/>
                    <a:pt x="3957" y="651"/>
                    <a:pt x="3959" y="670"/>
                  </a:cubicBezTo>
                  <a:cubicBezTo>
                    <a:pt x="3959" y="702"/>
                    <a:pt x="3974" y="711"/>
                    <a:pt x="3999" y="733"/>
                  </a:cubicBezTo>
                  <a:cubicBezTo>
                    <a:pt x="4001" y="732"/>
                    <a:pt x="4003" y="732"/>
                    <a:pt x="4006" y="732"/>
                  </a:cubicBezTo>
                  <a:cubicBezTo>
                    <a:pt x="4041" y="732"/>
                    <a:pt x="4141" y="796"/>
                    <a:pt x="4234" y="890"/>
                  </a:cubicBezTo>
                  <a:cubicBezTo>
                    <a:pt x="4343" y="984"/>
                    <a:pt x="4407" y="1065"/>
                    <a:pt x="4432" y="1065"/>
                  </a:cubicBezTo>
                  <a:cubicBezTo>
                    <a:pt x="4434" y="1065"/>
                    <a:pt x="4436" y="1064"/>
                    <a:pt x="4438" y="1062"/>
                  </a:cubicBezTo>
                  <a:cubicBezTo>
                    <a:pt x="4451" y="1075"/>
                    <a:pt x="4451" y="1075"/>
                    <a:pt x="4444" y="1106"/>
                  </a:cubicBezTo>
                  <a:cubicBezTo>
                    <a:pt x="4432" y="1116"/>
                    <a:pt x="4432" y="1125"/>
                    <a:pt x="4446" y="1125"/>
                  </a:cubicBezTo>
                  <a:cubicBezTo>
                    <a:pt x="4454" y="1125"/>
                    <a:pt x="4467" y="1122"/>
                    <a:pt x="4485" y="1115"/>
                  </a:cubicBezTo>
                  <a:cubicBezTo>
                    <a:pt x="4501" y="1114"/>
                    <a:pt x="4515" y="1109"/>
                    <a:pt x="4519" y="1109"/>
                  </a:cubicBezTo>
                  <a:cubicBezTo>
                    <a:pt x="4522" y="1109"/>
                    <a:pt x="4517" y="1113"/>
                    <a:pt x="4498" y="1128"/>
                  </a:cubicBezTo>
                  <a:cubicBezTo>
                    <a:pt x="4479" y="1143"/>
                    <a:pt x="4501" y="1172"/>
                    <a:pt x="4542" y="1228"/>
                  </a:cubicBezTo>
                  <a:cubicBezTo>
                    <a:pt x="4569" y="1267"/>
                    <a:pt x="4604" y="1315"/>
                    <a:pt x="4627" y="1315"/>
                  </a:cubicBezTo>
                  <a:cubicBezTo>
                    <a:pt x="4630" y="1315"/>
                    <a:pt x="4633" y="1315"/>
                    <a:pt x="4636" y="1313"/>
                  </a:cubicBezTo>
                  <a:cubicBezTo>
                    <a:pt x="4667" y="1325"/>
                    <a:pt x="4674" y="1329"/>
                    <a:pt x="4661" y="1329"/>
                  </a:cubicBezTo>
                  <a:cubicBezTo>
                    <a:pt x="4657" y="1329"/>
                    <a:pt x="4652" y="1329"/>
                    <a:pt x="4645" y="1328"/>
                  </a:cubicBezTo>
                  <a:lnTo>
                    <a:pt x="4645" y="1328"/>
                  </a:lnTo>
                  <a:cubicBezTo>
                    <a:pt x="4595" y="1341"/>
                    <a:pt x="4617" y="1429"/>
                    <a:pt x="4689" y="1447"/>
                  </a:cubicBezTo>
                  <a:cubicBezTo>
                    <a:pt x="4695" y="1463"/>
                    <a:pt x="4704" y="1479"/>
                    <a:pt x="4683" y="1491"/>
                  </a:cubicBezTo>
                  <a:cubicBezTo>
                    <a:pt x="4692" y="1507"/>
                    <a:pt x="4701" y="1520"/>
                    <a:pt x="4748" y="1554"/>
                  </a:cubicBezTo>
                  <a:lnTo>
                    <a:pt x="4802" y="1667"/>
                  </a:lnTo>
                  <a:cubicBezTo>
                    <a:pt x="4803" y="1669"/>
                    <a:pt x="4804" y="1671"/>
                    <a:pt x="4806" y="1674"/>
                  </a:cubicBezTo>
                  <a:lnTo>
                    <a:pt x="4806" y="1674"/>
                  </a:lnTo>
                  <a:cubicBezTo>
                    <a:pt x="4792" y="1667"/>
                    <a:pt x="4777" y="1664"/>
                    <a:pt x="4762" y="1664"/>
                  </a:cubicBezTo>
                  <a:cubicBezTo>
                    <a:pt x="4689" y="1664"/>
                    <a:pt x="4617" y="1737"/>
                    <a:pt x="4657" y="1824"/>
                  </a:cubicBezTo>
                  <a:cubicBezTo>
                    <a:pt x="4678" y="1868"/>
                    <a:pt x="4716" y="1887"/>
                    <a:pt x="4754" y="1887"/>
                  </a:cubicBezTo>
                  <a:cubicBezTo>
                    <a:pt x="4801" y="1887"/>
                    <a:pt x="4848" y="1858"/>
                    <a:pt x="4864" y="1812"/>
                  </a:cubicBezTo>
                  <a:lnTo>
                    <a:pt x="4864" y="1812"/>
                  </a:lnTo>
                  <a:cubicBezTo>
                    <a:pt x="4874" y="1847"/>
                    <a:pt x="4890" y="1893"/>
                    <a:pt x="4908" y="1946"/>
                  </a:cubicBezTo>
                  <a:cubicBezTo>
                    <a:pt x="4943" y="2065"/>
                    <a:pt x="4965" y="2168"/>
                    <a:pt x="4946" y="2187"/>
                  </a:cubicBezTo>
                  <a:cubicBezTo>
                    <a:pt x="4946" y="2187"/>
                    <a:pt x="4949" y="2206"/>
                    <a:pt x="4974" y="2218"/>
                  </a:cubicBezTo>
                  <a:cubicBezTo>
                    <a:pt x="5027" y="2225"/>
                    <a:pt x="5030" y="2243"/>
                    <a:pt x="5008" y="2265"/>
                  </a:cubicBezTo>
                  <a:cubicBezTo>
                    <a:pt x="4961" y="2290"/>
                    <a:pt x="4971" y="2363"/>
                    <a:pt x="5021" y="2372"/>
                  </a:cubicBezTo>
                  <a:lnTo>
                    <a:pt x="4996" y="2375"/>
                  </a:lnTo>
                  <a:cubicBezTo>
                    <a:pt x="4949" y="2397"/>
                    <a:pt x="4983" y="2444"/>
                    <a:pt x="5030" y="2460"/>
                  </a:cubicBezTo>
                  <a:cubicBezTo>
                    <a:pt x="5008" y="2478"/>
                    <a:pt x="4983" y="2497"/>
                    <a:pt x="5008" y="2513"/>
                  </a:cubicBezTo>
                  <a:cubicBezTo>
                    <a:pt x="5008" y="2532"/>
                    <a:pt x="5008" y="2532"/>
                    <a:pt x="4958" y="2535"/>
                  </a:cubicBezTo>
                  <a:cubicBezTo>
                    <a:pt x="4933" y="2535"/>
                    <a:pt x="4908" y="2538"/>
                    <a:pt x="4908" y="2554"/>
                  </a:cubicBezTo>
                  <a:cubicBezTo>
                    <a:pt x="4911" y="2569"/>
                    <a:pt x="4936" y="2569"/>
                    <a:pt x="4961" y="2569"/>
                  </a:cubicBezTo>
                  <a:lnTo>
                    <a:pt x="4961" y="2604"/>
                  </a:lnTo>
                  <a:cubicBezTo>
                    <a:pt x="4961" y="2604"/>
                    <a:pt x="4961" y="2619"/>
                    <a:pt x="4987" y="2619"/>
                  </a:cubicBezTo>
                  <a:cubicBezTo>
                    <a:pt x="5012" y="2619"/>
                    <a:pt x="5015" y="2635"/>
                    <a:pt x="5015" y="2654"/>
                  </a:cubicBezTo>
                  <a:cubicBezTo>
                    <a:pt x="4998" y="2654"/>
                    <a:pt x="5004" y="2662"/>
                    <a:pt x="5017" y="2662"/>
                  </a:cubicBezTo>
                  <a:cubicBezTo>
                    <a:pt x="5023" y="2662"/>
                    <a:pt x="5031" y="2660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0" y="2673"/>
                  </a:lnTo>
                  <a:cubicBezTo>
                    <a:pt x="5190" y="2673"/>
                    <a:pt x="5215" y="2673"/>
                    <a:pt x="5240" y="2635"/>
                  </a:cubicBezTo>
                  <a:cubicBezTo>
                    <a:pt x="5262" y="2559"/>
                    <a:pt x="5283" y="2500"/>
                    <a:pt x="5238" y="2500"/>
                  </a:cubicBezTo>
                  <a:cubicBezTo>
                    <a:pt x="5237" y="2500"/>
                    <a:pt x="5235" y="2500"/>
                    <a:pt x="5234" y="2500"/>
                  </a:cubicBezTo>
                  <a:cubicBezTo>
                    <a:pt x="5234" y="2500"/>
                    <a:pt x="5209" y="2482"/>
                    <a:pt x="5209" y="2463"/>
                  </a:cubicBezTo>
                  <a:cubicBezTo>
                    <a:pt x="5206" y="2444"/>
                    <a:pt x="5231" y="2425"/>
                    <a:pt x="5231" y="2425"/>
                  </a:cubicBezTo>
                  <a:cubicBezTo>
                    <a:pt x="5259" y="2422"/>
                    <a:pt x="5247" y="2344"/>
                    <a:pt x="5234" y="2250"/>
                  </a:cubicBezTo>
                  <a:cubicBezTo>
                    <a:pt x="5218" y="2134"/>
                    <a:pt x="5203" y="2077"/>
                    <a:pt x="5222" y="2052"/>
                  </a:cubicBezTo>
                  <a:cubicBezTo>
                    <a:pt x="5234" y="2040"/>
                    <a:pt x="5240" y="2024"/>
                    <a:pt x="5237" y="2008"/>
                  </a:cubicBezTo>
                  <a:lnTo>
                    <a:pt x="5237" y="2008"/>
                  </a:lnTo>
                  <a:cubicBezTo>
                    <a:pt x="5237" y="2009"/>
                    <a:pt x="5236" y="2009"/>
                    <a:pt x="5235" y="2009"/>
                  </a:cubicBezTo>
                  <a:cubicBezTo>
                    <a:pt x="5211" y="2009"/>
                    <a:pt x="5189" y="1895"/>
                    <a:pt x="5140" y="1770"/>
                  </a:cubicBezTo>
                  <a:cubicBezTo>
                    <a:pt x="5101" y="1643"/>
                    <a:pt x="5038" y="1525"/>
                    <a:pt x="5014" y="1525"/>
                  </a:cubicBezTo>
                  <a:cubicBezTo>
                    <a:pt x="5013" y="1525"/>
                    <a:pt x="5012" y="1525"/>
                    <a:pt x="5012" y="1526"/>
                  </a:cubicBezTo>
                  <a:lnTo>
                    <a:pt x="4996" y="1491"/>
                  </a:lnTo>
                  <a:cubicBezTo>
                    <a:pt x="5018" y="1479"/>
                    <a:pt x="5002" y="1444"/>
                    <a:pt x="4987" y="1410"/>
                  </a:cubicBezTo>
                  <a:cubicBezTo>
                    <a:pt x="4961" y="1394"/>
                    <a:pt x="4940" y="1375"/>
                    <a:pt x="4924" y="1353"/>
                  </a:cubicBezTo>
                  <a:cubicBezTo>
                    <a:pt x="4946" y="1341"/>
                    <a:pt x="4936" y="1325"/>
                    <a:pt x="4914" y="1291"/>
                  </a:cubicBezTo>
                  <a:cubicBezTo>
                    <a:pt x="4900" y="1264"/>
                    <a:pt x="4891" y="1249"/>
                    <a:pt x="4878" y="1249"/>
                  </a:cubicBezTo>
                  <a:cubicBezTo>
                    <a:pt x="4874" y="1249"/>
                    <a:pt x="4869" y="1250"/>
                    <a:pt x="4864" y="1253"/>
                  </a:cubicBezTo>
                  <a:cubicBezTo>
                    <a:pt x="4858" y="1234"/>
                    <a:pt x="4780" y="1125"/>
                    <a:pt x="4764" y="1062"/>
                  </a:cubicBezTo>
                  <a:cubicBezTo>
                    <a:pt x="4770" y="1031"/>
                    <a:pt x="4739" y="1031"/>
                    <a:pt x="4708" y="1031"/>
                  </a:cubicBezTo>
                  <a:cubicBezTo>
                    <a:pt x="4698" y="1038"/>
                    <a:pt x="4687" y="1042"/>
                    <a:pt x="4676" y="1042"/>
                  </a:cubicBezTo>
                  <a:cubicBezTo>
                    <a:pt x="4665" y="1042"/>
                    <a:pt x="4654" y="1038"/>
                    <a:pt x="4645" y="1031"/>
                  </a:cubicBezTo>
                  <a:lnTo>
                    <a:pt x="4686" y="999"/>
                  </a:lnTo>
                  <a:cubicBezTo>
                    <a:pt x="4717" y="999"/>
                    <a:pt x="4717" y="996"/>
                    <a:pt x="4692" y="968"/>
                  </a:cubicBezTo>
                  <a:lnTo>
                    <a:pt x="4667" y="937"/>
                  </a:lnTo>
                  <a:cubicBezTo>
                    <a:pt x="4665" y="939"/>
                    <a:pt x="4662" y="940"/>
                    <a:pt x="4659" y="940"/>
                  </a:cubicBezTo>
                  <a:cubicBezTo>
                    <a:pt x="4632" y="940"/>
                    <a:pt x="4575" y="870"/>
                    <a:pt x="4488" y="783"/>
                  </a:cubicBezTo>
                  <a:cubicBezTo>
                    <a:pt x="4380" y="682"/>
                    <a:pt x="4331" y="638"/>
                    <a:pt x="4310" y="638"/>
                  </a:cubicBezTo>
                  <a:cubicBezTo>
                    <a:pt x="4306" y="638"/>
                    <a:pt x="4303" y="639"/>
                    <a:pt x="4300" y="642"/>
                  </a:cubicBezTo>
                  <a:cubicBezTo>
                    <a:pt x="4295" y="649"/>
                    <a:pt x="4291" y="652"/>
                    <a:pt x="4285" y="652"/>
                  </a:cubicBezTo>
                  <a:cubicBezTo>
                    <a:pt x="4274" y="652"/>
                    <a:pt x="4259" y="634"/>
                    <a:pt x="4238" y="595"/>
                  </a:cubicBezTo>
                  <a:cubicBezTo>
                    <a:pt x="4200" y="492"/>
                    <a:pt x="4190" y="470"/>
                    <a:pt x="4174" y="470"/>
                  </a:cubicBezTo>
                  <a:cubicBezTo>
                    <a:pt x="4169" y="470"/>
                    <a:pt x="4165" y="471"/>
                    <a:pt x="4159" y="473"/>
                  </a:cubicBezTo>
                  <a:cubicBezTo>
                    <a:pt x="4175" y="485"/>
                    <a:pt x="4159" y="504"/>
                    <a:pt x="4147" y="526"/>
                  </a:cubicBezTo>
                  <a:cubicBezTo>
                    <a:pt x="4134" y="543"/>
                    <a:pt x="4124" y="551"/>
                    <a:pt x="4118" y="551"/>
                  </a:cubicBezTo>
                  <a:cubicBezTo>
                    <a:pt x="4109" y="551"/>
                    <a:pt x="4108" y="535"/>
                    <a:pt x="4115" y="504"/>
                  </a:cubicBezTo>
                  <a:cubicBezTo>
                    <a:pt x="4140" y="469"/>
                    <a:pt x="3945" y="358"/>
                    <a:pt x="3864" y="358"/>
                  </a:cubicBezTo>
                  <a:cubicBezTo>
                    <a:pt x="3852" y="358"/>
                    <a:pt x="3842" y="360"/>
                    <a:pt x="3836" y="366"/>
                  </a:cubicBezTo>
                  <a:lnTo>
                    <a:pt x="3849" y="344"/>
                  </a:lnTo>
                  <a:cubicBezTo>
                    <a:pt x="3861" y="322"/>
                    <a:pt x="3843" y="313"/>
                    <a:pt x="3774" y="279"/>
                  </a:cubicBezTo>
                  <a:lnTo>
                    <a:pt x="3720" y="250"/>
                  </a:lnTo>
                  <a:cubicBezTo>
                    <a:pt x="3716" y="261"/>
                    <a:pt x="3707" y="265"/>
                    <a:pt x="3696" y="265"/>
                  </a:cubicBezTo>
                  <a:cubicBezTo>
                    <a:pt x="3661" y="265"/>
                    <a:pt x="3606" y="223"/>
                    <a:pt x="3611" y="206"/>
                  </a:cubicBezTo>
                  <a:cubicBezTo>
                    <a:pt x="3605" y="175"/>
                    <a:pt x="3601" y="175"/>
                    <a:pt x="3567" y="163"/>
                  </a:cubicBezTo>
                  <a:cubicBezTo>
                    <a:pt x="3554" y="167"/>
                    <a:pt x="3540" y="169"/>
                    <a:pt x="3527" y="169"/>
                  </a:cubicBezTo>
                  <a:cubicBezTo>
                    <a:pt x="3466" y="169"/>
                    <a:pt x="3411" y="127"/>
                    <a:pt x="3416" y="109"/>
                  </a:cubicBezTo>
                  <a:lnTo>
                    <a:pt x="3379" y="97"/>
                  </a:lnTo>
                  <a:cubicBezTo>
                    <a:pt x="3365" y="106"/>
                    <a:pt x="3349" y="109"/>
                    <a:pt x="3332" y="109"/>
                  </a:cubicBezTo>
                  <a:cubicBezTo>
                    <a:pt x="3319" y="109"/>
                    <a:pt x="3307" y="107"/>
                    <a:pt x="3294" y="103"/>
                  </a:cubicBezTo>
                  <a:cubicBezTo>
                    <a:pt x="3267" y="95"/>
                    <a:pt x="3249" y="90"/>
                    <a:pt x="3238" y="90"/>
                  </a:cubicBezTo>
                  <a:cubicBezTo>
                    <a:pt x="3227" y="90"/>
                    <a:pt x="3225" y="96"/>
                    <a:pt x="3232" y="112"/>
                  </a:cubicBezTo>
                  <a:cubicBezTo>
                    <a:pt x="3229" y="133"/>
                    <a:pt x="3223" y="157"/>
                    <a:pt x="3207" y="157"/>
                  </a:cubicBezTo>
                  <a:cubicBezTo>
                    <a:pt x="3206" y="157"/>
                    <a:pt x="3204" y="156"/>
                    <a:pt x="3203" y="156"/>
                  </a:cubicBezTo>
                  <a:lnTo>
                    <a:pt x="3210" y="131"/>
                  </a:lnTo>
                  <a:cubicBezTo>
                    <a:pt x="3213" y="106"/>
                    <a:pt x="3156" y="91"/>
                    <a:pt x="3081" y="81"/>
                  </a:cubicBezTo>
                  <a:cubicBezTo>
                    <a:pt x="2984" y="65"/>
                    <a:pt x="2946" y="59"/>
                    <a:pt x="2931" y="31"/>
                  </a:cubicBezTo>
                  <a:lnTo>
                    <a:pt x="2909" y="53"/>
                  </a:lnTo>
                  <a:cubicBezTo>
                    <a:pt x="2899" y="65"/>
                    <a:pt x="2889" y="70"/>
                    <a:pt x="2882" y="70"/>
                  </a:cubicBezTo>
                  <a:cubicBezTo>
                    <a:pt x="2873" y="70"/>
                    <a:pt x="2868" y="63"/>
                    <a:pt x="2868" y="50"/>
                  </a:cubicBezTo>
                  <a:cubicBezTo>
                    <a:pt x="2859" y="36"/>
                    <a:pt x="2831" y="28"/>
                    <a:pt x="2800" y="28"/>
                  </a:cubicBezTo>
                  <a:cubicBezTo>
                    <a:pt x="2776" y="28"/>
                    <a:pt x="2751" y="33"/>
                    <a:pt x="2733" y="44"/>
                  </a:cubicBezTo>
                  <a:lnTo>
                    <a:pt x="2693" y="40"/>
                  </a:lnTo>
                  <a:cubicBezTo>
                    <a:pt x="2688" y="14"/>
                    <a:pt x="2667" y="0"/>
                    <a:pt x="2645" y="0"/>
                  </a:cubicBezTo>
                  <a:close/>
                  <a:moveTo>
                    <a:pt x="2141" y="5358"/>
                  </a:moveTo>
                  <a:cubicBezTo>
                    <a:pt x="2138" y="5384"/>
                    <a:pt x="2138" y="5384"/>
                    <a:pt x="2157" y="5387"/>
                  </a:cubicBezTo>
                  <a:cubicBezTo>
                    <a:pt x="2170" y="5389"/>
                    <a:pt x="2179" y="5390"/>
                    <a:pt x="2184" y="5390"/>
                  </a:cubicBezTo>
                  <a:cubicBezTo>
                    <a:pt x="2196" y="5390"/>
                    <a:pt x="2192" y="5384"/>
                    <a:pt x="2182" y="5365"/>
                  </a:cubicBezTo>
                  <a:lnTo>
                    <a:pt x="2141" y="53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4" name="Google Shape;9714;p37"/>
            <p:cNvSpPr/>
            <p:nvPr/>
          </p:nvSpPr>
          <p:spPr>
            <a:xfrm>
              <a:off x="4297444" y="3659344"/>
              <a:ext cx="70589" cy="88326"/>
            </a:xfrm>
            <a:custGeom>
              <a:avLst/>
              <a:gdLst/>
              <a:ahLst/>
              <a:cxnLst/>
              <a:rect l="l" t="t" r="r" b="b"/>
              <a:pathLst>
                <a:path w="3878" h="4890" extrusionOk="0">
                  <a:moveTo>
                    <a:pt x="3404" y="1"/>
                  </a:moveTo>
                  <a:lnTo>
                    <a:pt x="3398" y="4"/>
                  </a:lnTo>
                  <a:cubicBezTo>
                    <a:pt x="3395" y="10"/>
                    <a:pt x="3413" y="26"/>
                    <a:pt x="3435" y="42"/>
                  </a:cubicBezTo>
                  <a:lnTo>
                    <a:pt x="3438" y="35"/>
                  </a:lnTo>
                  <a:cubicBezTo>
                    <a:pt x="3429" y="23"/>
                    <a:pt x="3416" y="10"/>
                    <a:pt x="3404" y="1"/>
                  </a:cubicBezTo>
                  <a:close/>
                  <a:moveTo>
                    <a:pt x="3686" y="249"/>
                  </a:moveTo>
                  <a:lnTo>
                    <a:pt x="3711" y="261"/>
                  </a:lnTo>
                  <a:cubicBezTo>
                    <a:pt x="3733" y="277"/>
                    <a:pt x="3727" y="280"/>
                    <a:pt x="3724" y="286"/>
                  </a:cubicBezTo>
                  <a:cubicBezTo>
                    <a:pt x="3721" y="289"/>
                    <a:pt x="3720" y="290"/>
                    <a:pt x="3718" y="290"/>
                  </a:cubicBezTo>
                  <a:cubicBezTo>
                    <a:pt x="3714" y="290"/>
                    <a:pt x="3710" y="286"/>
                    <a:pt x="3699" y="277"/>
                  </a:cubicBezTo>
                  <a:cubicBezTo>
                    <a:pt x="3699" y="277"/>
                    <a:pt x="3683" y="255"/>
                    <a:pt x="3686" y="249"/>
                  </a:cubicBezTo>
                  <a:close/>
                  <a:moveTo>
                    <a:pt x="3595" y="287"/>
                  </a:moveTo>
                  <a:cubicBezTo>
                    <a:pt x="3606" y="287"/>
                    <a:pt x="3624" y="296"/>
                    <a:pt x="3639" y="308"/>
                  </a:cubicBezTo>
                  <a:cubicBezTo>
                    <a:pt x="3683" y="336"/>
                    <a:pt x="3683" y="336"/>
                    <a:pt x="3673" y="346"/>
                  </a:cubicBezTo>
                  <a:cubicBezTo>
                    <a:pt x="3672" y="349"/>
                    <a:pt x="3670" y="351"/>
                    <a:pt x="3666" y="351"/>
                  </a:cubicBezTo>
                  <a:cubicBezTo>
                    <a:pt x="3662" y="351"/>
                    <a:pt x="3655" y="348"/>
                    <a:pt x="3645" y="339"/>
                  </a:cubicBezTo>
                  <a:lnTo>
                    <a:pt x="3648" y="336"/>
                  </a:lnTo>
                  <a:cubicBezTo>
                    <a:pt x="3654" y="340"/>
                    <a:pt x="3657" y="342"/>
                    <a:pt x="3658" y="342"/>
                  </a:cubicBezTo>
                  <a:cubicBezTo>
                    <a:pt x="3662" y="342"/>
                    <a:pt x="3648" y="328"/>
                    <a:pt x="3630" y="321"/>
                  </a:cubicBezTo>
                  <a:lnTo>
                    <a:pt x="3589" y="289"/>
                  </a:lnTo>
                  <a:cubicBezTo>
                    <a:pt x="3590" y="288"/>
                    <a:pt x="3592" y="287"/>
                    <a:pt x="3595" y="287"/>
                  </a:cubicBezTo>
                  <a:close/>
                  <a:moveTo>
                    <a:pt x="3739" y="424"/>
                  </a:moveTo>
                  <a:lnTo>
                    <a:pt x="3736" y="430"/>
                  </a:lnTo>
                  <a:cubicBezTo>
                    <a:pt x="3748" y="440"/>
                    <a:pt x="3752" y="444"/>
                    <a:pt x="3755" y="444"/>
                  </a:cubicBezTo>
                  <a:cubicBezTo>
                    <a:pt x="3756" y="444"/>
                    <a:pt x="3757" y="442"/>
                    <a:pt x="3758" y="440"/>
                  </a:cubicBezTo>
                  <a:lnTo>
                    <a:pt x="3764" y="433"/>
                  </a:lnTo>
                  <a:lnTo>
                    <a:pt x="3739" y="424"/>
                  </a:lnTo>
                  <a:close/>
                  <a:moveTo>
                    <a:pt x="3329" y="562"/>
                  </a:moveTo>
                  <a:cubicBezTo>
                    <a:pt x="3351" y="578"/>
                    <a:pt x="3360" y="606"/>
                    <a:pt x="3357" y="612"/>
                  </a:cubicBezTo>
                  <a:cubicBezTo>
                    <a:pt x="3356" y="612"/>
                    <a:pt x="3356" y="612"/>
                    <a:pt x="3355" y="612"/>
                  </a:cubicBezTo>
                  <a:cubicBezTo>
                    <a:pt x="3348" y="612"/>
                    <a:pt x="3331" y="597"/>
                    <a:pt x="3322" y="574"/>
                  </a:cubicBezTo>
                  <a:lnTo>
                    <a:pt x="3329" y="562"/>
                  </a:lnTo>
                  <a:close/>
                  <a:moveTo>
                    <a:pt x="3265" y="571"/>
                  </a:moveTo>
                  <a:cubicBezTo>
                    <a:pt x="3259" y="571"/>
                    <a:pt x="3256" y="575"/>
                    <a:pt x="3250" y="581"/>
                  </a:cubicBezTo>
                  <a:cubicBezTo>
                    <a:pt x="3247" y="587"/>
                    <a:pt x="3260" y="606"/>
                    <a:pt x="3260" y="606"/>
                  </a:cubicBezTo>
                  <a:cubicBezTo>
                    <a:pt x="3272" y="614"/>
                    <a:pt x="3278" y="617"/>
                    <a:pt x="3282" y="617"/>
                  </a:cubicBezTo>
                  <a:cubicBezTo>
                    <a:pt x="3286" y="617"/>
                    <a:pt x="3288" y="615"/>
                    <a:pt x="3291" y="612"/>
                  </a:cubicBezTo>
                  <a:cubicBezTo>
                    <a:pt x="3293" y="612"/>
                    <a:pt x="3295" y="612"/>
                    <a:pt x="3297" y="612"/>
                  </a:cubicBezTo>
                  <a:cubicBezTo>
                    <a:pt x="3317" y="612"/>
                    <a:pt x="3302" y="595"/>
                    <a:pt x="3285" y="581"/>
                  </a:cubicBezTo>
                  <a:cubicBezTo>
                    <a:pt x="3275" y="574"/>
                    <a:pt x="3269" y="571"/>
                    <a:pt x="3265" y="571"/>
                  </a:cubicBezTo>
                  <a:close/>
                  <a:moveTo>
                    <a:pt x="3432" y="716"/>
                  </a:moveTo>
                  <a:cubicBezTo>
                    <a:pt x="3432" y="716"/>
                    <a:pt x="3432" y="716"/>
                    <a:pt x="3432" y="716"/>
                  </a:cubicBezTo>
                  <a:lnTo>
                    <a:pt x="3432" y="716"/>
                  </a:lnTo>
                  <a:cubicBezTo>
                    <a:pt x="3432" y="716"/>
                    <a:pt x="3432" y="716"/>
                    <a:pt x="3432" y="716"/>
                  </a:cubicBezTo>
                  <a:close/>
                  <a:moveTo>
                    <a:pt x="3119" y="860"/>
                  </a:moveTo>
                  <a:lnTo>
                    <a:pt x="3150" y="900"/>
                  </a:lnTo>
                  <a:cubicBezTo>
                    <a:pt x="3179" y="933"/>
                    <a:pt x="3191" y="947"/>
                    <a:pt x="3189" y="947"/>
                  </a:cubicBezTo>
                  <a:cubicBezTo>
                    <a:pt x="3187" y="947"/>
                    <a:pt x="3177" y="939"/>
                    <a:pt x="3159" y="925"/>
                  </a:cubicBezTo>
                  <a:cubicBezTo>
                    <a:pt x="3138" y="913"/>
                    <a:pt x="3122" y="891"/>
                    <a:pt x="3109" y="869"/>
                  </a:cubicBezTo>
                  <a:lnTo>
                    <a:pt x="3119" y="860"/>
                  </a:lnTo>
                  <a:close/>
                  <a:moveTo>
                    <a:pt x="3206" y="910"/>
                  </a:moveTo>
                  <a:lnTo>
                    <a:pt x="3232" y="919"/>
                  </a:lnTo>
                  <a:cubicBezTo>
                    <a:pt x="3250" y="935"/>
                    <a:pt x="3247" y="941"/>
                    <a:pt x="3241" y="947"/>
                  </a:cubicBezTo>
                  <a:lnTo>
                    <a:pt x="3222" y="932"/>
                  </a:lnTo>
                  <a:lnTo>
                    <a:pt x="3206" y="910"/>
                  </a:lnTo>
                  <a:close/>
                  <a:moveTo>
                    <a:pt x="2997" y="1045"/>
                  </a:moveTo>
                  <a:cubicBezTo>
                    <a:pt x="3009" y="1057"/>
                    <a:pt x="3022" y="1070"/>
                    <a:pt x="3031" y="1082"/>
                  </a:cubicBezTo>
                  <a:lnTo>
                    <a:pt x="3028" y="1088"/>
                  </a:lnTo>
                  <a:cubicBezTo>
                    <a:pt x="3006" y="1073"/>
                    <a:pt x="2987" y="1057"/>
                    <a:pt x="2990" y="1051"/>
                  </a:cubicBezTo>
                  <a:lnTo>
                    <a:pt x="2997" y="1045"/>
                  </a:lnTo>
                  <a:close/>
                  <a:moveTo>
                    <a:pt x="3093" y="1050"/>
                  </a:moveTo>
                  <a:cubicBezTo>
                    <a:pt x="3101" y="1050"/>
                    <a:pt x="3116" y="1070"/>
                    <a:pt x="3147" y="1101"/>
                  </a:cubicBezTo>
                  <a:cubicBezTo>
                    <a:pt x="3151" y="1114"/>
                    <a:pt x="3154" y="1121"/>
                    <a:pt x="3151" y="1121"/>
                  </a:cubicBezTo>
                  <a:cubicBezTo>
                    <a:pt x="3149" y="1121"/>
                    <a:pt x="3140" y="1112"/>
                    <a:pt x="3122" y="1092"/>
                  </a:cubicBezTo>
                  <a:lnTo>
                    <a:pt x="3091" y="1051"/>
                  </a:lnTo>
                  <a:cubicBezTo>
                    <a:pt x="3091" y="1050"/>
                    <a:pt x="3092" y="1050"/>
                    <a:pt x="3093" y="1050"/>
                  </a:cubicBezTo>
                  <a:close/>
                  <a:moveTo>
                    <a:pt x="2288" y="1087"/>
                  </a:moveTo>
                  <a:cubicBezTo>
                    <a:pt x="2284" y="1087"/>
                    <a:pt x="2291" y="1097"/>
                    <a:pt x="2313" y="1120"/>
                  </a:cubicBezTo>
                  <a:cubicBezTo>
                    <a:pt x="2326" y="1131"/>
                    <a:pt x="2330" y="1134"/>
                    <a:pt x="2334" y="1134"/>
                  </a:cubicBezTo>
                  <a:cubicBezTo>
                    <a:pt x="2335" y="1134"/>
                    <a:pt x="2336" y="1133"/>
                    <a:pt x="2338" y="1132"/>
                  </a:cubicBezTo>
                  <a:cubicBezTo>
                    <a:pt x="2326" y="1117"/>
                    <a:pt x="2316" y="1104"/>
                    <a:pt x="2301" y="1095"/>
                  </a:cubicBezTo>
                  <a:cubicBezTo>
                    <a:pt x="2294" y="1089"/>
                    <a:pt x="2290" y="1087"/>
                    <a:pt x="2288" y="1087"/>
                  </a:cubicBezTo>
                  <a:close/>
                  <a:moveTo>
                    <a:pt x="2859" y="1117"/>
                  </a:moveTo>
                  <a:lnTo>
                    <a:pt x="2859" y="1117"/>
                  </a:lnTo>
                  <a:cubicBezTo>
                    <a:pt x="2860" y="1117"/>
                    <a:pt x="2863" y="1118"/>
                    <a:pt x="2868" y="1123"/>
                  </a:cubicBezTo>
                  <a:cubicBezTo>
                    <a:pt x="2868" y="1122"/>
                    <a:pt x="2869" y="1122"/>
                    <a:pt x="2869" y="1122"/>
                  </a:cubicBezTo>
                  <a:cubicBezTo>
                    <a:pt x="2874" y="1122"/>
                    <a:pt x="2883" y="1142"/>
                    <a:pt x="2877" y="1148"/>
                  </a:cubicBezTo>
                  <a:lnTo>
                    <a:pt x="2859" y="1132"/>
                  </a:lnTo>
                  <a:cubicBezTo>
                    <a:pt x="2861" y="1128"/>
                    <a:pt x="2855" y="1117"/>
                    <a:pt x="2859" y="1117"/>
                  </a:cubicBezTo>
                  <a:close/>
                  <a:moveTo>
                    <a:pt x="3085" y="1239"/>
                  </a:moveTo>
                  <a:cubicBezTo>
                    <a:pt x="3084" y="1239"/>
                    <a:pt x="3099" y="1250"/>
                    <a:pt x="3112" y="1261"/>
                  </a:cubicBezTo>
                  <a:lnTo>
                    <a:pt x="3112" y="1261"/>
                  </a:lnTo>
                  <a:lnTo>
                    <a:pt x="3094" y="1245"/>
                  </a:lnTo>
                  <a:cubicBezTo>
                    <a:pt x="3087" y="1241"/>
                    <a:pt x="3085" y="1239"/>
                    <a:pt x="3085" y="1239"/>
                  </a:cubicBezTo>
                  <a:close/>
                  <a:moveTo>
                    <a:pt x="3112" y="1261"/>
                  </a:moveTo>
                  <a:lnTo>
                    <a:pt x="3128" y="1273"/>
                  </a:lnTo>
                  <a:lnTo>
                    <a:pt x="3112" y="1261"/>
                  </a:lnTo>
                  <a:close/>
                  <a:moveTo>
                    <a:pt x="3128" y="1273"/>
                  </a:moveTo>
                  <a:lnTo>
                    <a:pt x="3128" y="1273"/>
                  </a:lnTo>
                  <a:lnTo>
                    <a:pt x="3128" y="1273"/>
                  </a:lnTo>
                  <a:close/>
                  <a:moveTo>
                    <a:pt x="3128" y="1273"/>
                  </a:moveTo>
                  <a:lnTo>
                    <a:pt x="3128" y="1274"/>
                  </a:lnTo>
                  <a:lnTo>
                    <a:pt x="3128" y="1273"/>
                  </a:lnTo>
                  <a:close/>
                  <a:moveTo>
                    <a:pt x="3128" y="1274"/>
                  </a:moveTo>
                  <a:lnTo>
                    <a:pt x="3131" y="1276"/>
                  </a:lnTo>
                  <a:lnTo>
                    <a:pt x="3128" y="1274"/>
                  </a:lnTo>
                  <a:close/>
                  <a:moveTo>
                    <a:pt x="2931" y="1242"/>
                  </a:moveTo>
                  <a:cubicBezTo>
                    <a:pt x="2950" y="1258"/>
                    <a:pt x="2971" y="1273"/>
                    <a:pt x="2965" y="1280"/>
                  </a:cubicBezTo>
                  <a:cubicBezTo>
                    <a:pt x="2971" y="1287"/>
                    <a:pt x="2971" y="1290"/>
                    <a:pt x="2969" y="1290"/>
                  </a:cubicBezTo>
                  <a:cubicBezTo>
                    <a:pt x="2964" y="1290"/>
                    <a:pt x="2946" y="1277"/>
                    <a:pt x="2921" y="1255"/>
                  </a:cubicBezTo>
                  <a:lnTo>
                    <a:pt x="2931" y="1242"/>
                  </a:lnTo>
                  <a:close/>
                  <a:moveTo>
                    <a:pt x="2906" y="1311"/>
                  </a:moveTo>
                  <a:lnTo>
                    <a:pt x="2931" y="1323"/>
                  </a:lnTo>
                  <a:lnTo>
                    <a:pt x="2928" y="1327"/>
                  </a:lnTo>
                  <a:cubicBezTo>
                    <a:pt x="2925" y="1329"/>
                    <a:pt x="2924" y="1331"/>
                    <a:pt x="2922" y="1331"/>
                  </a:cubicBezTo>
                  <a:cubicBezTo>
                    <a:pt x="2918" y="1331"/>
                    <a:pt x="2914" y="1327"/>
                    <a:pt x="2903" y="1317"/>
                  </a:cubicBezTo>
                  <a:lnTo>
                    <a:pt x="2906" y="1311"/>
                  </a:lnTo>
                  <a:close/>
                  <a:moveTo>
                    <a:pt x="2750" y="1345"/>
                  </a:moveTo>
                  <a:cubicBezTo>
                    <a:pt x="2759" y="1345"/>
                    <a:pt x="2777" y="1352"/>
                    <a:pt x="2777" y="1352"/>
                  </a:cubicBezTo>
                  <a:cubicBezTo>
                    <a:pt x="2796" y="1367"/>
                    <a:pt x="2790" y="1374"/>
                    <a:pt x="2790" y="1374"/>
                  </a:cubicBezTo>
                  <a:cubicBezTo>
                    <a:pt x="2788" y="1375"/>
                    <a:pt x="2787" y="1378"/>
                    <a:pt x="2783" y="1378"/>
                  </a:cubicBezTo>
                  <a:cubicBezTo>
                    <a:pt x="2779" y="1378"/>
                    <a:pt x="2772" y="1375"/>
                    <a:pt x="2761" y="1367"/>
                  </a:cubicBezTo>
                  <a:cubicBezTo>
                    <a:pt x="2761" y="1367"/>
                    <a:pt x="2743" y="1352"/>
                    <a:pt x="2746" y="1345"/>
                  </a:cubicBezTo>
                  <a:cubicBezTo>
                    <a:pt x="2747" y="1345"/>
                    <a:pt x="2748" y="1345"/>
                    <a:pt x="2750" y="1345"/>
                  </a:cubicBezTo>
                  <a:close/>
                  <a:moveTo>
                    <a:pt x="2896" y="1402"/>
                  </a:moveTo>
                  <a:cubicBezTo>
                    <a:pt x="2893" y="1408"/>
                    <a:pt x="2912" y="1424"/>
                    <a:pt x="2912" y="1424"/>
                  </a:cubicBezTo>
                  <a:cubicBezTo>
                    <a:pt x="2912" y="1424"/>
                    <a:pt x="2927" y="1435"/>
                    <a:pt x="2934" y="1435"/>
                  </a:cubicBezTo>
                  <a:cubicBezTo>
                    <a:pt x="2935" y="1435"/>
                    <a:pt x="2936" y="1434"/>
                    <a:pt x="2937" y="1433"/>
                  </a:cubicBezTo>
                  <a:lnTo>
                    <a:pt x="2940" y="1430"/>
                  </a:lnTo>
                  <a:cubicBezTo>
                    <a:pt x="2928" y="1417"/>
                    <a:pt x="2912" y="1408"/>
                    <a:pt x="2896" y="1402"/>
                  </a:cubicBezTo>
                  <a:close/>
                  <a:moveTo>
                    <a:pt x="2693" y="1455"/>
                  </a:moveTo>
                  <a:cubicBezTo>
                    <a:pt x="2714" y="1464"/>
                    <a:pt x="2714" y="1464"/>
                    <a:pt x="2708" y="1474"/>
                  </a:cubicBezTo>
                  <a:cubicBezTo>
                    <a:pt x="2707" y="1475"/>
                    <a:pt x="2706" y="1475"/>
                    <a:pt x="2704" y="1475"/>
                  </a:cubicBezTo>
                  <a:cubicBezTo>
                    <a:pt x="2696" y="1475"/>
                    <a:pt x="2683" y="1464"/>
                    <a:pt x="2683" y="1464"/>
                  </a:cubicBezTo>
                  <a:cubicBezTo>
                    <a:pt x="2674" y="1457"/>
                    <a:pt x="2675" y="1455"/>
                    <a:pt x="2678" y="1455"/>
                  </a:cubicBezTo>
                  <a:cubicBezTo>
                    <a:pt x="2681" y="1455"/>
                    <a:pt x="2685" y="1456"/>
                    <a:pt x="2688" y="1456"/>
                  </a:cubicBezTo>
                  <a:cubicBezTo>
                    <a:pt x="2690" y="1456"/>
                    <a:pt x="2692" y="1456"/>
                    <a:pt x="2693" y="1455"/>
                  </a:cubicBezTo>
                  <a:close/>
                  <a:moveTo>
                    <a:pt x="2539" y="1555"/>
                  </a:moveTo>
                  <a:cubicBezTo>
                    <a:pt x="2548" y="1562"/>
                    <a:pt x="2549" y="1564"/>
                    <a:pt x="2548" y="1564"/>
                  </a:cubicBezTo>
                  <a:cubicBezTo>
                    <a:pt x="2545" y="1564"/>
                    <a:pt x="2537" y="1559"/>
                    <a:pt x="2539" y="1555"/>
                  </a:cubicBezTo>
                  <a:close/>
                  <a:moveTo>
                    <a:pt x="2630" y="1565"/>
                  </a:moveTo>
                  <a:lnTo>
                    <a:pt x="2630" y="1565"/>
                  </a:lnTo>
                  <a:cubicBezTo>
                    <a:pt x="2646" y="1574"/>
                    <a:pt x="2661" y="1580"/>
                    <a:pt x="2674" y="1593"/>
                  </a:cubicBezTo>
                  <a:cubicBezTo>
                    <a:pt x="2684" y="1600"/>
                    <a:pt x="2688" y="1605"/>
                    <a:pt x="2685" y="1605"/>
                  </a:cubicBezTo>
                  <a:cubicBezTo>
                    <a:pt x="2681" y="1605"/>
                    <a:pt x="2668" y="1600"/>
                    <a:pt x="2646" y="1587"/>
                  </a:cubicBezTo>
                  <a:cubicBezTo>
                    <a:pt x="2627" y="1571"/>
                    <a:pt x="2627" y="1571"/>
                    <a:pt x="2630" y="1565"/>
                  </a:cubicBezTo>
                  <a:close/>
                  <a:moveTo>
                    <a:pt x="2577" y="1631"/>
                  </a:moveTo>
                  <a:cubicBezTo>
                    <a:pt x="2585" y="1637"/>
                    <a:pt x="2587" y="1639"/>
                    <a:pt x="2585" y="1639"/>
                  </a:cubicBezTo>
                  <a:cubicBezTo>
                    <a:pt x="2583" y="1639"/>
                    <a:pt x="2575" y="1634"/>
                    <a:pt x="2577" y="1631"/>
                  </a:cubicBezTo>
                  <a:close/>
                  <a:moveTo>
                    <a:pt x="2599" y="1602"/>
                  </a:moveTo>
                  <a:lnTo>
                    <a:pt x="2624" y="1615"/>
                  </a:lnTo>
                  <a:lnTo>
                    <a:pt x="2639" y="1634"/>
                  </a:lnTo>
                  <a:lnTo>
                    <a:pt x="2636" y="1640"/>
                  </a:lnTo>
                  <a:cubicBezTo>
                    <a:pt x="2614" y="1624"/>
                    <a:pt x="2595" y="1609"/>
                    <a:pt x="2599" y="1602"/>
                  </a:cubicBezTo>
                  <a:close/>
                  <a:moveTo>
                    <a:pt x="2981" y="1618"/>
                  </a:moveTo>
                  <a:cubicBezTo>
                    <a:pt x="2975" y="1624"/>
                    <a:pt x="2971" y="1631"/>
                    <a:pt x="2971" y="1631"/>
                  </a:cubicBezTo>
                  <a:cubicBezTo>
                    <a:pt x="2983" y="1640"/>
                    <a:pt x="2987" y="1644"/>
                    <a:pt x="2991" y="1644"/>
                  </a:cubicBezTo>
                  <a:cubicBezTo>
                    <a:pt x="2993" y="1644"/>
                    <a:pt x="2994" y="1642"/>
                    <a:pt x="2997" y="1640"/>
                  </a:cubicBezTo>
                  <a:cubicBezTo>
                    <a:pt x="3006" y="1627"/>
                    <a:pt x="3006" y="1627"/>
                    <a:pt x="2981" y="1618"/>
                  </a:cubicBezTo>
                  <a:close/>
                  <a:moveTo>
                    <a:pt x="2273" y="1922"/>
                  </a:moveTo>
                  <a:lnTo>
                    <a:pt x="2295" y="1931"/>
                  </a:lnTo>
                  <a:lnTo>
                    <a:pt x="2310" y="1953"/>
                  </a:lnTo>
                  <a:lnTo>
                    <a:pt x="2307" y="1960"/>
                  </a:lnTo>
                  <a:cubicBezTo>
                    <a:pt x="2288" y="1944"/>
                    <a:pt x="2266" y="1928"/>
                    <a:pt x="2273" y="1922"/>
                  </a:cubicBezTo>
                  <a:close/>
                  <a:moveTo>
                    <a:pt x="2167" y="2050"/>
                  </a:moveTo>
                  <a:cubicBezTo>
                    <a:pt x="2174" y="2050"/>
                    <a:pt x="2205" y="2083"/>
                    <a:pt x="2226" y="2098"/>
                  </a:cubicBezTo>
                  <a:cubicBezTo>
                    <a:pt x="2223" y="2100"/>
                    <a:pt x="2222" y="2101"/>
                    <a:pt x="2220" y="2101"/>
                  </a:cubicBezTo>
                  <a:cubicBezTo>
                    <a:pt x="2217" y="2101"/>
                    <a:pt x="2212" y="2098"/>
                    <a:pt x="2201" y="2088"/>
                  </a:cubicBezTo>
                  <a:cubicBezTo>
                    <a:pt x="2188" y="2076"/>
                    <a:pt x="2175" y="2063"/>
                    <a:pt x="2166" y="2051"/>
                  </a:cubicBezTo>
                  <a:cubicBezTo>
                    <a:pt x="2166" y="2050"/>
                    <a:pt x="2167" y="2050"/>
                    <a:pt x="2167" y="2050"/>
                  </a:cubicBezTo>
                  <a:close/>
                  <a:moveTo>
                    <a:pt x="2072" y="2245"/>
                  </a:moveTo>
                  <a:lnTo>
                    <a:pt x="2094" y="2254"/>
                  </a:lnTo>
                  <a:lnTo>
                    <a:pt x="2110" y="2273"/>
                  </a:lnTo>
                  <a:lnTo>
                    <a:pt x="2107" y="2279"/>
                  </a:lnTo>
                  <a:cubicBezTo>
                    <a:pt x="2088" y="2264"/>
                    <a:pt x="2066" y="2248"/>
                    <a:pt x="2072" y="2245"/>
                  </a:cubicBezTo>
                  <a:close/>
                  <a:moveTo>
                    <a:pt x="2251" y="2260"/>
                  </a:moveTo>
                  <a:cubicBezTo>
                    <a:pt x="2266" y="2273"/>
                    <a:pt x="2276" y="2286"/>
                    <a:pt x="2288" y="2298"/>
                  </a:cubicBezTo>
                  <a:lnTo>
                    <a:pt x="2282" y="2304"/>
                  </a:lnTo>
                  <a:cubicBezTo>
                    <a:pt x="2263" y="2289"/>
                    <a:pt x="2244" y="2273"/>
                    <a:pt x="2248" y="2267"/>
                  </a:cubicBezTo>
                  <a:lnTo>
                    <a:pt x="2251" y="2260"/>
                  </a:lnTo>
                  <a:close/>
                  <a:moveTo>
                    <a:pt x="1765" y="2615"/>
                  </a:moveTo>
                  <a:lnTo>
                    <a:pt x="1765" y="2615"/>
                  </a:lnTo>
                  <a:cubicBezTo>
                    <a:pt x="1790" y="2624"/>
                    <a:pt x="1803" y="2646"/>
                    <a:pt x="1799" y="2649"/>
                  </a:cubicBezTo>
                  <a:lnTo>
                    <a:pt x="1799" y="2652"/>
                  </a:lnTo>
                  <a:cubicBezTo>
                    <a:pt x="1795" y="2656"/>
                    <a:pt x="1793" y="2659"/>
                    <a:pt x="1790" y="2659"/>
                  </a:cubicBezTo>
                  <a:cubicBezTo>
                    <a:pt x="1786" y="2659"/>
                    <a:pt x="1782" y="2655"/>
                    <a:pt x="1771" y="2646"/>
                  </a:cubicBezTo>
                  <a:cubicBezTo>
                    <a:pt x="1752" y="2630"/>
                    <a:pt x="1759" y="2621"/>
                    <a:pt x="1765" y="2615"/>
                  </a:cubicBezTo>
                  <a:close/>
                  <a:moveTo>
                    <a:pt x="1602" y="2850"/>
                  </a:moveTo>
                  <a:cubicBezTo>
                    <a:pt x="1615" y="2862"/>
                    <a:pt x="1627" y="2872"/>
                    <a:pt x="1636" y="2887"/>
                  </a:cubicBezTo>
                  <a:lnTo>
                    <a:pt x="1633" y="2890"/>
                  </a:lnTo>
                  <a:cubicBezTo>
                    <a:pt x="1611" y="2875"/>
                    <a:pt x="1593" y="2862"/>
                    <a:pt x="1599" y="2856"/>
                  </a:cubicBezTo>
                  <a:lnTo>
                    <a:pt x="1602" y="2850"/>
                  </a:lnTo>
                  <a:close/>
                  <a:moveTo>
                    <a:pt x="1342" y="3401"/>
                  </a:moveTo>
                  <a:lnTo>
                    <a:pt x="1367" y="3411"/>
                  </a:lnTo>
                  <a:cubicBezTo>
                    <a:pt x="1386" y="3426"/>
                    <a:pt x="1383" y="3433"/>
                    <a:pt x="1383" y="3433"/>
                  </a:cubicBezTo>
                  <a:cubicBezTo>
                    <a:pt x="1382" y="3433"/>
                    <a:pt x="1381" y="3434"/>
                    <a:pt x="1380" y="3434"/>
                  </a:cubicBezTo>
                  <a:cubicBezTo>
                    <a:pt x="1377" y="3434"/>
                    <a:pt x="1373" y="3431"/>
                    <a:pt x="1358" y="3420"/>
                  </a:cubicBezTo>
                  <a:cubicBezTo>
                    <a:pt x="1358" y="3420"/>
                    <a:pt x="1339" y="3404"/>
                    <a:pt x="1342" y="3401"/>
                  </a:cubicBezTo>
                  <a:close/>
                  <a:moveTo>
                    <a:pt x="1162" y="3423"/>
                  </a:moveTo>
                  <a:cubicBezTo>
                    <a:pt x="1166" y="3423"/>
                    <a:pt x="1170" y="3428"/>
                    <a:pt x="1179" y="3439"/>
                  </a:cubicBezTo>
                  <a:cubicBezTo>
                    <a:pt x="1189" y="3452"/>
                    <a:pt x="1191" y="3460"/>
                    <a:pt x="1186" y="3460"/>
                  </a:cubicBezTo>
                  <a:cubicBezTo>
                    <a:pt x="1183" y="3460"/>
                    <a:pt x="1178" y="3457"/>
                    <a:pt x="1170" y="3451"/>
                  </a:cubicBezTo>
                  <a:cubicBezTo>
                    <a:pt x="1151" y="3436"/>
                    <a:pt x="1151" y="3436"/>
                    <a:pt x="1154" y="3429"/>
                  </a:cubicBezTo>
                  <a:cubicBezTo>
                    <a:pt x="1158" y="3425"/>
                    <a:pt x="1160" y="3423"/>
                    <a:pt x="1162" y="3423"/>
                  </a:cubicBezTo>
                  <a:close/>
                  <a:moveTo>
                    <a:pt x="1123" y="3467"/>
                  </a:moveTo>
                  <a:lnTo>
                    <a:pt x="1148" y="3476"/>
                  </a:lnTo>
                  <a:lnTo>
                    <a:pt x="1144" y="3483"/>
                  </a:lnTo>
                  <a:cubicBezTo>
                    <a:pt x="1142" y="3485"/>
                    <a:pt x="1141" y="3487"/>
                    <a:pt x="1139" y="3487"/>
                  </a:cubicBezTo>
                  <a:cubicBezTo>
                    <a:pt x="1135" y="3487"/>
                    <a:pt x="1131" y="3483"/>
                    <a:pt x="1119" y="3473"/>
                  </a:cubicBezTo>
                  <a:lnTo>
                    <a:pt x="1123" y="3467"/>
                  </a:lnTo>
                  <a:close/>
                  <a:moveTo>
                    <a:pt x="1072" y="3489"/>
                  </a:moveTo>
                  <a:cubicBezTo>
                    <a:pt x="1070" y="3493"/>
                    <a:pt x="1077" y="3500"/>
                    <a:pt x="1078" y="3500"/>
                  </a:cubicBezTo>
                  <a:cubicBezTo>
                    <a:pt x="1079" y="3500"/>
                    <a:pt x="1078" y="3497"/>
                    <a:pt x="1072" y="3489"/>
                  </a:cubicBezTo>
                  <a:close/>
                  <a:moveTo>
                    <a:pt x="1311" y="3480"/>
                  </a:moveTo>
                  <a:lnTo>
                    <a:pt x="1332" y="3492"/>
                  </a:lnTo>
                  <a:lnTo>
                    <a:pt x="1348" y="3511"/>
                  </a:lnTo>
                  <a:lnTo>
                    <a:pt x="1345" y="3517"/>
                  </a:lnTo>
                  <a:cubicBezTo>
                    <a:pt x="1326" y="3501"/>
                    <a:pt x="1304" y="3486"/>
                    <a:pt x="1311" y="3480"/>
                  </a:cubicBezTo>
                  <a:close/>
                  <a:moveTo>
                    <a:pt x="1079" y="3520"/>
                  </a:moveTo>
                  <a:lnTo>
                    <a:pt x="1104" y="3533"/>
                  </a:lnTo>
                  <a:lnTo>
                    <a:pt x="1101" y="3536"/>
                  </a:lnTo>
                  <a:cubicBezTo>
                    <a:pt x="1098" y="3538"/>
                    <a:pt x="1097" y="3540"/>
                    <a:pt x="1095" y="3540"/>
                  </a:cubicBezTo>
                  <a:cubicBezTo>
                    <a:pt x="1091" y="3540"/>
                    <a:pt x="1087" y="3536"/>
                    <a:pt x="1076" y="3527"/>
                  </a:cubicBezTo>
                  <a:lnTo>
                    <a:pt x="1079" y="3520"/>
                  </a:lnTo>
                  <a:close/>
                  <a:moveTo>
                    <a:pt x="1054" y="3589"/>
                  </a:moveTo>
                  <a:lnTo>
                    <a:pt x="1054" y="3589"/>
                  </a:lnTo>
                  <a:cubicBezTo>
                    <a:pt x="1069" y="3599"/>
                    <a:pt x="1085" y="3605"/>
                    <a:pt x="1097" y="3617"/>
                  </a:cubicBezTo>
                  <a:lnTo>
                    <a:pt x="1094" y="3621"/>
                  </a:lnTo>
                  <a:cubicBezTo>
                    <a:pt x="1094" y="3622"/>
                    <a:pt x="1093" y="3622"/>
                    <a:pt x="1091" y="3622"/>
                  </a:cubicBezTo>
                  <a:cubicBezTo>
                    <a:pt x="1084" y="3622"/>
                    <a:pt x="1069" y="3611"/>
                    <a:pt x="1069" y="3611"/>
                  </a:cubicBezTo>
                  <a:cubicBezTo>
                    <a:pt x="1069" y="3611"/>
                    <a:pt x="1050" y="3595"/>
                    <a:pt x="1054" y="3589"/>
                  </a:cubicBezTo>
                  <a:close/>
                  <a:moveTo>
                    <a:pt x="873" y="3794"/>
                  </a:moveTo>
                  <a:cubicBezTo>
                    <a:pt x="874" y="3794"/>
                    <a:pt x="876" y="3795"/>
                    <a:pt x="881" y="3799"/>
                  </a:cubicBezTo>
                  <a:lnTo>
                    <a:pt x="900" y="3815"/>
                  </a:lnTo>
                  <a:cubicBezTo>
                    <a:pt x="912" y="3832"/>
                    <a:pt x="924" y="3848"/>
                    <a:pt x="921" y="3848"/>
                  </a:cubicBezTo>
                  <a:cubicBezTo>
                    <a:pt x="920" y="3848"/>
                    <a:pt x="917" y="3847"/>
                    <a:pt x="913" y="3843"/>
                  </a:cubicBezTo>
                  <a:cubicBezTo>
                    <a:pt x="900" y="3831"/>
                    <a:pt x="887" y="3818"/>
                    <a:pt x="878" y="3805"/>
                  </a:cubicBezTo>
                  <a:cubicBezTo>
                    <a:pt x="878" y="3805"/>
                    <a:pt x="870" y="3794"/>
                    <a:pt x="873" y="3794"/>
                  </a:cubicBezTo>
                  <a:close/>
                  <a:moveTo>
                    <a:pt x="792" y="4030"/>
                  </a:moveTo>
                  <a:cubicBezTo>
                    <a:pt x="800" y="4030"/>
                    <a:pt x="835" y="4058"/>
                    <a:pt x="844" y="4081"/>
                  </a:cubicBezTo>
                  <a:cubicBezTo>
                    <a:pt x="842" y="4084"/>
                    <a:pt x="842" y="4085"/>
                    <a:pt x="840" y="4085"/>
                  </a:cubicBezTo>
                  <a:cubicBezTo>
                    <a:pt x="838" y="4085"/>
                    <a:pt x="833" y="4081"/>
                    <a:pt x="822" y="4072"/>
                  </a:cubicBezTo>
                  <a:cubicBezTo>
                    <a:pt x="800" y="4056"/>
                    <a:pt x="784" y="4034"/>
                    <a:pt x="790" y="4031"/>
                  </a:cubicBezTo>
                  <a:cubicBezTo>
                    <a:pt x="791" y="4031"/>
                    <a:pt x="791" y="4030"/>
                    <a:pt x="792" y="4030"/>
                  </a:cubicBezTo>
                  <a:close/>
                  <a:moveTo>
                    <a:pt x="176" y="4791"/>
                  </a:moveTo>
                  <a:cubicBezTo>
                    <a:pt x="177" y="4791"/>
                    <a:pt x="188" y="4799"/>
                    <a:pt x="207" y="4815"/>
                  </a:cubicBezTo>
                  <a:cubicBezTo>
                    <a:pt x="226" y="4830"/>
                    <a:pt x="245" y="4846"/>
                    <a:pt x="242" y="4849"/>
                  </a:cubicBezTo>
                  <a:cubicBezTo>
                    <a:pt x="253" y="4864"/>
                    <a:pt x="255" y="4870"/>
                    <a:pt x="252" y="4870"/>
                  </a:cubicBezTo>
                  <a:cubicBezTo>
                    <a:pt x="247" y="4870"/>
                    <a:pt x="222" y="4847"/>
                    <a:pt x="201" y="4818"/>
                  </a:cubicBezTo>
                  <a:cubicBezTo>
                    <a:pt x="184" y="4800"/>
                    <a:pt x="175" y="4791"/>
                    <a:pt x="176" y="4791"/>
                  </a:cubicBezTo>
                  <a:close/>
                  <a:moveTo>
                    <a:pt x="3671" y="103"/>
                  </a:moveTo>
                  <a:cubicBezTo>
                    <a:pt x="3665" y="103"/>
                    <a:pt x="3677" y="119"/>
                    <a:pt x="3711" y="145"/>
                  </a:cubicBezTo>
                  <a:cubicBezTo>
                    <a:pt x="3745" y="170"/>
                    <a:pt x="3760" y="181"/>
                    <a:pt x="3758" y="181"/>
                  </a:cubicBezTo>
                  <a:cubicBezTo>
                    <a:pt x="3756" y="181"/>
                    <a:pt x="3746" y="175"/>
                    <a:pt x="3727" y="164"/>
                  </a:cubicBezTo>
                  <a:cubicBezTo>
                    <a:pt x="3703" y="145"/>
                    <a:pt x="3691" y="140"/>
                    <a:pt x="3684" y="140"/>
                  </a:cubicBezTo>
                  <a:cubicBezTo>
                    <a:pt x="3680" y="140"/>
                    <a:pt x="3678" y="143"/>
                    <a:pt x="3677" y="145"/>
                  </a:cubicBezTo>
                  <a:cubicBezTo>
                    <a:pt x="3676" y="146"/>
                    <a:pt x="3675" y="147"/>
                    <a:pt x="3674" y="147"/>
                  </a:cubicBezTo>
                  <a:cubicBezTo>
                    <a:pt x="3671" y="147"/>
                    <a:pt x="3667" y="143"/>
                    <a:pt x="3651" y="133"/>
                  </a:cubicBezTo>
                  <a:cubicBezTo>
                    <a:pt x="3637" y="120"/>
                    <a:pt x="3618" y="112"/>
                    <a:pt x="3609" y="112"/>
                  </a:cubicBezTo>
                  <a:cubicBezTo>
                    <a:pt x="3607" y="112"/>
                    <a:pt x="3605" y="112"/>
                    <a:pt x="3604" y="114"/>
                  </a:cubicBezTo>
                  <a:cubicBezTo>
                    <a:pt x="3598" y="120"/>
                    <a:pt x="3598" y="120"/>
                    <a:pt x="3620" y="136"/>
                  </a:cubicBezTo>
                  <a:cubicBezTo>
                    <a:pt x="3632" y="141"/>
                    <a:pt x="3635" y="146"/>
                    <a:pt x="3630" y="146"/>
                  </a:cubicBezTo>
                  <a:cubicBezTo>
                    <a:pt x="3625" y="146"/>
                    <a:pt x="3613" y="141"/>
                    <a:pt x="3592" y="129"/>
                  </a:cubicBezTo>
                  <a:cubicBezTo>
                    <a:pt x="3583" y="126"/>
                    <a:pt x="3577" y="124"/>
                    <a:pt x="3575" y="124"/>
                  </a:cubicBezTo>
                  <a:cubicBezTo>
                    <a:pt x="3572" y="124"/>
                    <a:pt x="3580" y="131"/>
                    <a:pt x="3604" y="151"/>
                  </a:cubicBezTo>
                  <a:cubicBezTo>
                    <a:pt x="3629" y="170"/>
                    <a:pt x="3636" y="181"/>
                    <a:pt x="3627" y="181"/>
                  </a:cubicBezTo>
                  <a:cubicBezTo>
                    <a:pt x="3621" y="181"/>
                    <a:pt x="3609" y="177"/>
                    <a:pt x="3592" y="167"/>
                  </a:cubicBezTo>
                  <a:lnTo>
                    <a:pt x="3583" y="176"/>
                  </a:lnTo>
                  <a:cubicBezTo>
                    <a:pt x="3579" y="183"/>
                    <a:pt x="3598" y="198"/>
                    <a:pt x="3620" y="214"/>
                  </a:cubicBezTo>
                  <a:cubicBezTo>
                    <a:pt x="3644" y="234"/>
                    <a:pt x="3653" y="242"/>
                    <a:pt x="3650" y="242"/>
                  </a:cubicBezTo>
                  <a:cubicBezTo>
                    <a:pt x="3649" y="242"/>
                    <a:pt x="3644" y="239"/>
                    <a:pt x="3636" y="236"/>
                  </a:cubicBezTo>
                  <a:cubicBezTo>
                    <a:pt x="3620" y="227"/>
                    <a:pt x="3604" y="220"/>
                    <a:pt x="3589" y="208"/>
                  </a:cubicBezTo>
                  <a:cubicBezTo>
                    <a:pt x="3580" y="201"/>
                    <a:pt x="3575" y="198"/>
                    <a:pt x="3571" y="198"/>
                  </a:cubicBezTo>
                  <a:cubicBezTo>
                    <a:pt x="3566" y="198"/>
                    <a:pt x="3564" y="201"/>
                    <a:pt x="3561" y="205"/>
                  </a:cubicBezTo>
                  <a:cubicBezTo>
                    <a:pt x="3557" y="211"/>
                    <a:pt x="3548" y="220"/>
                    <a:pt x="3567" y="236"/>
                  </a:cubicBezTo>
                  <a:lnTo>
                    <a:pt x="3548" y="220"/>
                  </a:lnTo>
                  <a:cubicBezTo>
                    <a:pt x="3548" y="222"/>
                    <a:pt x="3546" y="222"/>
                    <a:pt x="3545" y="222"/>
                  </a:cubicBezTo>
                  <a:cubicBezTo>
                    <a:pt x="3541" y="222"/>
                    <a:pt x="3536" y="219"/>
                    <a:pt x="3535" y="219"/>
                  </a:cubicBezTo>
                  <a:lnTo>
                    <a:pt x="3535" y="219"/>
                  </a:lnTo>
                  <a:cubicBezTo>
                    <a:pt x="3535" y="219"/>
                    <a:pt x="3537" y="221"/>
                    <a:pt x="3545" y="227"/>
                  </a:cubicBezTo>
                  <a:cubicBezTo>
                    <a:pt x="3545" y="227"/>
                    <a:pt x="3542" y="228"/>
                    <a:pt x="3532" y="228"/>
                  </a:cubicBezTo>
                  <a:cubicBezTo>
                    <a:pt x="3527" y="228"/>
                    <a:pt x="3520" y="228"/>
                    <a:pt x="3510" y="227"/>
                  </a:cubicBezTo>
                  <a:cubicBezTo>
                    <a:pt x="3509" y="226"/>
                    <a:pt x="3507" y="226"/>
                    <a:pt x="3506" y="226"/>
                  </a:cubicBezTo>
                  <a:cubicBezTo>
                    <a:pt x="3485" y="226"/>
                    <a:pt x="3511" y="268"/>
                    <a:pt x="3561" y="283"/>
                  </a:cubicBezTo>
                  <a:cubicBezTo>
                    <a:pt x="3563" y="282"/>
                    <a:pt x="3564" y="281"/>
                    <a:pt x="3565" y="281"/>
                  </a:cubicBezTo>
                  <a:lnTo>
                    <a:pt x="3565" y="281"/>
                  </a:lnTo>
                  <a:cubicBezTo>
                    <a:pt x="3566" y="281"/>
                    <a:pt x="3563" y="283"/>
                    <a:pt x="3557" y="289"/>
                  </a:cubicBezTo>
                  <a:cubicBezTo>
                    <a:pt x="3551" y="296"/>
                    <a:pt x="3573" y="311"/>
                    <a:pt x="3573" y="311"/>
                  </a:cubicBezTo>
                  <a:cubicBezTo>
                    <a:pt x="3592" y="327"/>
                    <a:pt x="3589" y="330"/>
                    <a:pt x="3583" y="336"/>
                  </a:cubicBezTo>
                  <a:lnTo>
                    <a:pt x="3542" y="305"/>
                  </a:lnTo>
                  <a:cubicBezTo>
                    <a:pt x="3514" y="278"/>
                    <a:pt x="3494" y="263"/>
                    <a:pt x="3487" y="263"/>
                  </a:cubicBezTo>
                  <a:cubicBezTo>
                    <a:pt x="3481" y="263"/>
                    <a:pt x="3488" y="276"/>
                    <a:pt x="3514" y="302"/>
                  </a:cubicBezTo>
                  <a:lnTo>
                    <a:pt x="3495" y="286"/>
                  </a:lnTo>
                  <a:cubicBezTo>
                    <a:pt x="3487" y="280"/>
                    <a:pt x="3482" y="277"/>
                    <a:pt x="3479" y="277"/>
                  </a:cubicBezTo>
                  <a:cubicBezTo>
                    <a:pt x="3474" y="277"/>
                    <a:pt x="3475" y="285"/>
                    <a:pt x="3482" y="302"/>
                  </a:cubicBezTo>
                  <a:cubicBezTo>
                    <a:pt x="3476" y="305"/>
                    <a:pt x="3514" y="343"/>
                    <a:pt x="3532" y="358"/>
                  </a:cubicBezTo>
                  <a:cubicBezTo>
                    <a:pt x="3551" y="374"/>
                    <a:pt x="3548" y="380"/>
                    <a:pt x="3548" y="380"/>
                  </a:cubicBezTo>
                  <a:cubicBezTo>
                    <a:pt x="3546" y="381"/>
                    <a:pt x="3545" y="382"/>
                    <a:pt x="3543" y="382"/>
                  </a:cubicBezTo>
                  <a:cubicBezTo>
                    <a:pt x="3540" y="382"/>
                    <a:pt x="3536" y="378"/>
                    <a:pt x="3523" y="368"/>
                  </a:cubicBezTo>
                  <a:cubicBezTo>
                    <a:pt x="3507" y="355"/>
                    <a:pt x="3496" y="350"/>
                    <a:pt x="3491" y="350"/>
                  </a:cubicBezTo>
                  <a:cubicBezTo>
                    <a:pt x="3484" y="350"/>
                    <a:pt x="3489" y="364"/>
                    <a:pt x="3510" y="386"/>
                  </a:cubicBezTo>
                  <a:lnTo>
                    <a:pt x="3489" y="371"/>
                  </a:lnTo>
                  <a:cubicBezTo>
                    <a:pt x="3479" y="363"/>
                    <a:pt x="3469" y="356"/>
                    <a:pt x="3460" y="356"/>
                  </a:cubicBezTo>
                  <a:cubicBezTo>
                    <a:pt x="3451" y="356"/>
                    <a:pt x="3445" y="364"/>
                    <a:pt x="3445" y="386"/>
                  </a:cubicBezTo>
                  <a:cubicBezTo>
                    <a:pt x="3431" y="402"/>
                    <a:pt x="3421" y="415"/>
                    <a:pt x="3408" y="415"/>
                  </a:cubicBezTo>
                  <a:cubicBezTo>
                    <a:pt x="3403" y="415"/>
                    <a:pt x="3398" y="413"/>
                    <a:pt x="3391" y="408"/>
                  </a:cubicBezTo>
                  <a:cubicBezTo>
                    <a:pt x="3389" y="406"/>
                    <a:pt x="3387" y="406"/>
                    <a:pt x="3386" y="406"/>
                  </a:cubicBezTo>
                  <a:lnTo>
                    <a:pt x="3386" y="406"/>
                  </a:lnTo>
                  <a:cubicBezTo>
                    <a:pt x="3378" y="406"/>
                    <a:pt x="3398" y="451"/>
                    <a:pt x="3426" y="487"/>
                  </a:cubicBezTo>
                  <a:cubicBezTo>
                    <a:pt x="3418" y="480"/>
                    <a:pt x="3412" y="477"/>
                    <a:pt x="3407" y="477"/>
                  </a:cubicBezTo>
                  <a:cubicBezTo>
                    <a:pt x="3401" y="477"/>
                    <a:pt x="3397" y="481"/>
                    <a:pt x="3391" y="487"/>
                  </a:cubicBezTo>
                  <a:cubicBezTo>
                    <a:pt x="3385" y="495"/>
                    <a:pt x="3382" y="498"/>
                    <a:pt x="3378" y="498"/>
                  </a:cubicBezTo>
                  <a:cubicBezTo>
                    <a:pt x="3374" y="498"/>
                    <a:pt x="3369" y="495"/>
                    <a:pt x="3360" y="487"/>
                  </a:cubicBezTo>
                  <a:cubicBezTo>
                    <a:pt x="3342" y="470"/>
                    <a:pt x="3333" y="462"/>
                    <a:pt x="3331" y="462"/>
                  </a:cubicBezTo>
                  <a:lnTo>
                    <a:pt x="3331" y="462"/>
                  </a:lnTo>
                  <a:cubicBezTo>
                    <a:pt x="3330" y="462"/>
                    <a:pt x="3337" y="472"/>
                    <a:pt x="3354" y="493"/>
                  </a:cubicBezTo>
                  <a:cubicBezTo>
                    <a:pt x="3373" y="513"/>
                    <a:pt x="3373" y="522"/>
                    <a:pt x="3363" y="522"/>
                  </a:cubicBezTo>
                  <a:cubicBezTo>
                    <a:pt x="3354" y="522"/>
                    <a:pt x="3336" y="514"/>
                    <a:pt x="3316" y="499"/>
                  </a:cubicBezTo>
                  <a:cubicBezTo>
                    <a:pt x="3308" y="492"/>
                    <a:pt x="3303" y="490"/>
                    <a:pt x="3299" y="490"/>
                  </a:cubicBezTo>
                  <a:cubicBezTo>
                    <a:pt x="3293" y="490"/>
                    <a:pt x="3290" y="494"/>
                    <a:pt x="3285" y="499"/>
                  </a:cubicBezTo>
                  <a:cubicBezTo>
                    <a:pt x="3297" y="512"/>
                    <a:pt x="3294" y="531"/>
                    <a:pt x="3282" y="543"/>
                  </a:cubicBezTo>
                  <a:cubicBezTo>
                    <a:pt x="3269" y="559"/>
                    <a:pt x="3269" y="559"/>
                    <a:pt x="3307" y="590"/>
                  </a:cubicBezTo>
                  <a:cubicBezTo>
                    <a:pt x="3348" y="621"/>
                    <a:pt x="3344" y="628"/>
                    <a:pt x="3335" y="637"/>
                  </a:cubicBezTo>
                  <a:cubicBezTo>
                    <a:pt x="3332" y="640"/>
                    <a:pt x="3330" y="642"/>
                    <a:pt x="3326" y="642"/>
                  </a:cubicBezTo>
                  <a:cubicBezTo>
                    <a:pt x="3322" y="642"/>
                    <a:pt x="3317" y="639"/>
                    <a:pt x="3307" y="631"/>
                  </a:cubicBezTo>
                  <a:cubicBezTo>
                    <a:pt x="3307" y="631"/>
                    <a:pt x="3293" y="626"/>
                    <a:pt x="3283" y="626"/>
                  </a:cubicBezTo>
                  <a:cubicBezTo>
                    <a:pt x="3280" y="626"/>
                    <a:pt x="3277" y="626"/>
                    <a:pt x="3275" y="628"/>
                  </a:cubicBezTo>
                  <a:cubicBezTo>
                    <a:pt x="3274" y="631"/>
                    <a:pt x="3273" y="633"/>
                    <a:pt x="3269" y="633"/>
                  </a:cubicBezTo>
                  <a:cubicBezTo>
                    <a:pt x="3265" y="633"/>
                    <a:pt x="3259" y="630"/>
                    <a:pt x="3247" y="621"/>
                  </a:cubicBezTo>
                  <a:cubicBezTo>
                    <a:pt x="3247" y="621"/>
                    <a:pt x="3238" y="618"/>
                    <a:pt x="3230" y="618"/>
                  </a:cubicBezTo>
                  <a:cubicBezTo>
                    <a:pt x="3224" y="618"/>
                    <a:pt x="3218" y="620"/>
                    <a:pt x="3216" y="625"/>
                  </a:cubicBezTo>
                  <a:cubicBezTo>
                    <a:pt x="3210" y="630"/>
                    <a:pt x="3204" y="636"/>
                    <a:pt x="3196" y="636"/>
                  </a:cubicBezTo>
                  <a:cubicBezTo>
                    <a:pt x="3191" y="636"/>
                    <a:pt x="3186" y="634"/>
                    <a:pt x="3178" y="628"/>
                  </a:cubicBezTo>
                  <a:lnTo>
                    <a:pt x="3178" y="628"/>
                  </a:lnTo>
                  <a:cubicBezTo>
                    <a:pt x="3172" y="634"/>
                    <a:pt x="3172" y="634"/>
                    <a:pt x="3194" y="650"/>
                  </a:cubicBezTo>
                  <a:cubicBezTo>
                    <a:pt x="3213" y="665"/>
                    <a:pt x="3228" y="687"/>
                    <a:pt x="3191" y="694"/>
                  </a:cubicBezTo>
                  <a:cubicBezTo>
                    <a:pt x="3181" y="703"/>
                    <a:pt x="3169" y="719"/>
                    <a:pt x="3188" y="734"/>
                  </a:cubicBezTo>
                  <a:cubicBezTo>
                    <a:pt x="3186" y="737"/>
                    <a:pt x="3186" y="738"/>
                    <a:pt x="3184" y="738"/>
                  </a:cubicBezTo>
                  <a:cubicBezTo>
                    <a:pt x="3181" y="738"/>
                    <a:pt x="3176" y="735"/>
                    <a:pt x="3163" y="725"/>
                  </a:cubicBezTo>
                  <a:cubicBezTo>
                    <a:pt x="3148" y="712"/>
                    <a:pt x="3137" y="706"/>
                    <a:pt x="3132" y="706"/>
                  </a:cubicBezTo>
                  <a:cubicBezTo>
                    <a:pt x="3124" y="706"/>
                    <a:pt x="3128" y="720"/>
                    <a:pt x="3147" y="747"/>
                  </a:cubicBezTo>
                  <a:cubicBezTo>
                    <a:pt x="3159" y="757"/>
                    <a:pt x="3161" y="762"/>
                    <a:pt x="3155" y="762"/>
                  </a:cubicBezTo>
                  <a:cubicBezTo>
                    <a:pt x="3152" y="762"/>
                    <a:pt x="3146" y="760"/>
                    <a:pt x="3138" y="756"/>
                  </a:cubicBezTo>
                  <a:lnTo>
                    <a:pt x="3138" y="756"/>
                  </a:lnTo>
                  <a:cubicBezTo>
                    <a:pt x="3138" y="756"/>
                    <a:pt x="3131" y="763"/>
                    <a:pt x="3147" y="784"/>
                  </a:cubicBezTo>
                  <a:cubicBezTo>
                    <a:pt x="3158" y="798"/>
                    <a:pt x="3161" y="802"/>
                    <a:pt x="3152" y="802"/>
                  </a:cubicBezTo>
                  <a:cubicBezTo>
                    <a:pt x="3148" y="802"/>
                    <a:pt x="3143" y="801"/>
                    <a:pt x="3134" y="800"/>
                  </a:cubicBezTo>
                  <a:cubicBezTo>
                    <a:pt x="3125" y="792"/>
                    <a:pt x="3119" y="790"/>
                    <a:pt x="3114" y="790"/>
                  </a:cubicBezTo>
                  <a:cubicBezTo>
                    <a:pt x="3110" y="790"/>
                    <a:pt x="3108" y="792"/>
                    <a:pt x="3106" y="794"/>
                  </a:cubicBezTo>
                  <a:cubicBezTo>
                    <a:pt x="3115" y="820"/>
                    <a:pt x="3075" y="870"/>
                    <a:pt x="3050" y="870"/>
                  </a:cubicBezTo>
                  <a:cubicBezTo>
                    <a:pt x="3047" y="870"/>
                    <a:pt x="3045" y="870"/>
                    <a:pt x="3044" y="869"/>
                  </a:cubicBezTo>
                  <a:lnTo>
                    <a:pt x="3044" y="869"/>
                  </a:lnTo>
                  <a:cubicBezTo>
                    <a:pt x="3059" y="891"/>
                    <a:pt x="3059" y="891"/>
                    <a:pt x="3053" y="897"/>
                  </a:cubicBezTo>
                  <a:cubicBezTo>
                    <a:pt x="3039" y="888"/>
                    <a:pt x="3031" y="884"/>
                    <a:pt x="3028" y="884"/>
                  </a:cubicBezTo>
                  <a:cubicBezTo>
                    <a:pt x="3022" y="884"/>
                    <a:pt x="3038" y="901"/>
                    <a:pt x="3065" y="922"/>
                  </a:cubicBezTo>
                  <a:lnTo>
                    <a:pt x="3069" y="916"/>
                  </a:lnTo>
                  <a:lnTo>
                    <a:pt x="3075" y="913"/>
                  </a:lnTo>
                  <a:cubicBezTo>
                    <a:pt x="3096" y="930"/>
                    <a:pt x="3101" y="943"/>
                    <a:pt x="3092" y="943"/>
                  </a:cubicBezTo>
                  <a:cubicBezTo>
                    <a:pt x="3085" y="943"/>
                    <a:pt x="3067" y="934"/>
                    <a:pt x="3040" y="913"/>
                  </a:cubicBezTo>
                  <a:cubicBezTo>
                    <a:pt x="3020" y="901"/>
                    <a:pt x="3009" y="895"/>
                    <a:pt x="3007" y="895"/>
                  </a:cubicBezTo>
                  <a:lnTo>
                    <a:pt x="3007" y="895"/>
                  </a:lnTo>
                  <a:cubicBezTo>
                    <a:pt x="3004" y="895"/>
                    <a:pt x="3012" y="904"/>
                    <a:pt x="3031" y="922"/>
                  </a:cubicBezTo>
                  <a:cubicBezTo>
                    <a:pt x="3053" y="944"/>
                    <a:pt x="3060" y="956"/>
                    <a:pt x="3053" y="956"/>
                  </a:cubicBezTo>
                  <a:cubicBezTo>
                    <a:pt x="3049" y="956"/>
                    <a:pt x="3037" y="950"/>
                    <a:pt x="3018" y="938"/>
                  </a:cubicBezTo>
                  <a:cubicBezTo>
                    <a:pt x="2999" y="923"/>
                    <a:pt x="2989" y="915"/>
                    <a:pt x="2988" y="915"/>
                  </a:cubicBezTo>
                  <a:lnTo>
                    <a:pt x="2988" y="915"/>
                  </a:lnTo>
                  <a:cubicBezTo>
                    <a:pt x="2986" y="915"/>
                    <a:pt x="2996" y="925"/>
                    <a:pt x="3015" y="944"/>
                  </a:cubicBezTo>
                  <a:cubicBezTo>
                    <a:pt x="3059" y="990"/>
                    <a:pt x="3078" y="1021"/>
                    <a:pt x="3065" y="1021"/>
                  </a:cubicBezTo>
                  <a:cubicBezTo>
                    <a:pt x="3058" y="1021"/>
                    <a:pt x="3041" y="1011"/>
                    <a:pt x="3012" y="988"/>
                  </a:cubicBezTo>
                  <a:cubicBezTo>
                    <a:pt x="2978" y="962"/>
                    <a:pt x="2955" y="949"/>
                    <a:pt x="2947" y="949"/>
                  </a:cubicBezTo>
                  <a:cubicBezTo>
                    <a:pt x="2945" y="949"/>
                    <a:pt x="2944" y="949"/>
                    <a:pt x="2943" y="951"/>
                  </a:cubicBezTo>
                  <a:cubicBezTo>
                    <a:pt x="2940" y="957"/>
                    <a:pt x="2959" y="972"/>
                    <a:pt x="2978" y="988"/>
                  </a:cubicBezTo>
                  <a:cubicBezTo>
                    <a:pt x="3003" y="1003"/>
                    <a:pt x="3013" y="1011"/>
                    <a:pt x="3007" y="1011"/>
                  </a:cubicBezTo>
                  <a:cubicBezTo>
                    <a:pt x="3002" y="1011"/>
                    <a:pt x="2989" y="1007"/>
                    <a:pt x="2968" y="998"/>
                  </a:cubicBezTo>
                  <a:cubicBezTo>
                    <a:pt x="2942" y="986"/>
                    <a:pt x="2923" y="980"/>
                    <a:pt x="2913" y="980"/>
                  </a:cubicBezTo>
                  <a:cubicBezTo>
                    <a:pt x="2894" y="980"/>
                    <a:pt x="2897" y="996"/>
                    <a:pt x="2915" y="1026"/>
                  </a:cubicBezTo>
                  <a:cubicBezTo>
                    <a:pt x="2928" y="1057"/>
                    <a:pt x="2929" y="1076"/>
                    <a:pt x="2922" y="1076"/>
                  </a:cubicBezTo>
                  <a:cubicBezTo>
                    <a:pt x="2917" y="1076"/>
                    <a:pt x="2908" y="1067"/>
                    <a:pt x="2896" y="1048"/>
                  </a:cubicBezTo>
                  <a:cubicBezTo>
                    <a:pt x="2879" y="1023"/>
                    <a:pt x="2871" y="1012"/>
                    <a:pt x="2870" y="1012"/>
                  </a:cubicBezTo>
                  <a:lnTo>
                    <a:pt x="2870" y="1012"/>
                  </a:lnTo>
                  <a:cubicBezTo>
                    <a:pt x="2869" y="1012"/>
                    <a:pt x="2872" y="1019"/>
                    <a:pt x="2877" y="1032"/>
                  </a:cubicBezTo>
                  <a:lnTo>
                    <a:pt x="2856" y="1057"/>
                  </a:lnTo>
                  <a:cubicBezTo>
                    <a:pt x="2849" y="1063"/>
                    <a:pt x="2865" y="1085"/>
                    <a:pt x="2887" y="1101"/>
                  </a:cubicBezTo>
                  <a:cubicBezTo>
                    <a:pt x="2864" y="1089"/>
                    <a:pt x="2845" y="1081"/>
                    <a:pt x="2836" y="1081"/>
                  </a:cubicBezTo>
                  <a:cubicBezTo>
                    <a:pt x="2826" y="1081"/>
                    <a:pt x="2827" y="1090"/>
                    <a:pt x="2843" y="1110"/>
                  </a:cubicBezTo>
                  <a:lnTo>
                    <a:pt x="2834" y="1123"/>
                  </a:lnTo>
                  <a:cubicBezTo>
                    <a:pt x="2830" y="1129"/>
                    <a:pt x="2830" y="1129"/>
                    <a:pt x="2846" y="1148"/>
                  </a:cubicBezTo>
                  <a:cubicBezTo>
                    <a:pt x="2853" y="1158"/>
                    <a:pt x="2852" y="1161"/>
                    <a:pt x="2847" y="1161"/>
                  </a:cubicBezTo>
                  <a:cubicBezTo>
                    <a:pt x="2840" y="1161"/>
                    <a:pt x="2826" y="1155"/>
                    <a:pt x="2812" y="1148"/>
                  </a:cubicBezTo>
                  <a:cubicBezTo>
                    <a:pt x="2796" y="1142"/>
                    <a:pt x="2782" y="1136"/>
                    <a:pt x="2778" y="1136"/>
                  </a:cubicBezTo>
                  <a:cubicBezTo>
                    <a:pt x="2775" y="1136"/>
                    <a:pt x="2776" y="1139"/>
                    <a:pt x="2783" y="1145"/>
                  </a:cubicBezTo>
                  <a:cubicBezTo>
                    <a:pt x="2802" y="1164"/>
                    <a:pt x="2818" y="1186"/>
                    <a:pt x="2830" y="1208"/>
                  </a:cubicBezTo>
                  <a:cubicBezTo>
                    <a:pt x="2836" y="1216"/>
                    <a:pt x="2836" y="1219"/>
                    <a:pt x="2833" y="1219"/>
                  </a:cubicBezTo>
                  <a:cubicBezTo>
                    <a:pt x="2829" y="1219"/>
                    <a:pt x="2815" y="1210"/>
                    <a:pt x="2805" y="1198"/>
                  </a:cubicBezTo>
                  <a:cubicBezTo>
                    <a:pt x="2793" y="1186"/>
                    <a:pt x="2774" y="1176"/>
                    <a:pt x="2758" y="1176"/>
                  </a:cubicBezTo>
                  <a:cubicBezTo>
                    <a:pt x="2752" y="1182"/>
                    <a:pt x="2743" y="1192"/>
                    <a:pt x="2765" y="1208"/>
                  </a:cubicBezTo>
                  <a:cubicBezTo>
                    <a:pt x="2781" y="1221"/>
                    <a:pt x="2762" y="1247"/>
                    <a:pt x="2742" y="1247"/>
                  </a:cubicBezTo>
                  <a:cubicBezTo>
                    <a:pt x="2739" y="1247"/>
                    <a:pt x="2736" y="1246"/>
                    <a:pt x="2733" y="1245"/>
                  </a:cubicBezTo>
                  <a:cubicBezTo>
                    <a:pt x="2733" y="1245"/>
                    <a:pt x="2727" y="1251"/>
                    <a:pt x="2724" y="1258"/>
                  </a:cubicBezTo>
                  <a:cubicBezTo>
                    <a:pt x="2718" y="1261"/>
                    <a:pt x="2733" y="1283"/>
                    <a:pt x="2730" y="1289"/>
                  </a:cubicBezTo>
                  <a:cubicBezTo>
                    <a:pt x="2730" y="1289"/>
                    <a:pt x="2724" y="1295"/>
                    <a:pt x="2740" y="1314"/>
                  </a:cubicBezTo>
                  <a:cubicBezTo>
                    <a:pt x="2738" y="1317"/>
                    <a:pt x="2736" y="1321"/>
                    <a:pt x="2732" y="1321"/>
                  </a:cubicBezTo>
                  <a:cubicBezTo>
                    <a:pt x="2728" y="1321"/>
                    <a:pt x="2722" y="1318"/>
                    <a:pt x="2711" y="1311"/>
                  </a:cubicBezTo>
                  <a:lnTo>
                    <a:pt x="2711" y="1311"/>
                  </a:lnTo>
                  <a:cubicBezTo>
                    <a:pt x="2730" y="1330"/>
                    <a:pt x="2739" y="1338"/>
                    <a:pt x="2736" y="1338"/>
                  </a:cubicBezTo>
                  <a:cubicBezTo>
                    <a:pt x="2733" y="1338"/>
                    <a:pt x="2722" y="1332"/>
                    <a:pt x="2702" y="1320"/>
                  </a:cubicBezTo>
                  <a:cubicBezTo>
                    <a:pt x="2684" y="1305"/>
                    <a:pt x="2675" y="1298"/>
                    <a:pt x="2673" y="1298"/>
                  </a:cubicBezTo>
                  <a:lnTo>
                    <a:pt x="2673" y="1298"/>
                  </a:lnTo>
                  <a:cubicBezTo>
                    <a:pt x="2672" y="1298"/>
                    <a:pt x="2681" y="1307"/>
                    <a:pt x="2699" y="1327"/>
                  </a:cubicBezTo>
                  <a:cubicBezTo>
                    <a:pt x="2708" y="1338"/>
                    <a:pt x="2712" y="1342"/>
                    <a:pt x="2708" y="1342"/>
                  </a:cubicBezTo>
                  <a:cubicBezTo>
                    <a:pt x="2706" y="1342"/>
                    <a:pt x="2700" y="1340"/>
                    <a:pt x="2689" y="1336"/>
                  </a:cubicBezTo>
                  <a:cubicBezTo>
                    <a:pt x="2682" y="1330"/>
                    <a:pt x="2676" y="1327"/>
                    <a:pt x="2674" y="1327"/>
                  </a:cubicBezTo>
                  <a:cubicBezTo>
                    <a:pt x="2670" y="1327"/>
                    <a:pt x="2673" y="1333"/>
                    <a:pt x="2686" y="1342"/>
                  </a:cubicBezTo>
                  <a:cubicBezTo>
                    <a:pt x="2711" y="1369"/>
                    <a:pt x="2721" y="1393"/>
                    <a:pt x="2710" y="1393"/>
                  </a:cubicBezTo>
                  <a:cubicBezTo>
                    <a:pt x="2706" y="1393"/>
                    <a:pt x="2698" y="1389"/>
                    <a:pt x="2686" y="1380"/>
                  </a:cubicBezTo>
                  <a:lnTo>
                    <a:pt x="2686" y="1380"/>
                  </a:lnTo>
                  <a:cubicBezTo>
                    <a:pt x="2686" y="1380"/>
                    <a:pt x="2683" y="1383"/>
                    <a:pt x="2699" y="1405"/>
                  </a:cubicBezTo>
                  <a:cubicBezTo>
                    <a:pt x="2717" y="1425"/>
                    <a:pt x="2725" y="1434"/>
                    <a:pt x="2724" y="1434"/>
                  </a:cubicBezTo>
                  <a:cubicBezTo>
                    <a:pt x="2722" y="1434"/>
                    <a:pt x="2712" y="1426"/>
                    <a:pt x="2693" y="1411"/>
                  </a:cubicBezTo>
                  <a:cubicBezTo>
                    <a:pt x="2674" y="1401"/>
                    <a:pt x="2663" y="1395"/>
                    <a:pt x="2658" y="1395"/>
                  </a:cubicBezTo>
                  <a:cubicBezTo>
                    <a:pt x="2653" y="1395"/>
                    <a:pt x="2660" y="1405"/>
                    <a:pt x="2680" y="1427"/>
                  </a:cubicBezTo>
                  <a:cubicBezTo>
                    <a:pt x="2680" y="1427"/>
                    <a:pt x="2689" y="1440"/>
                    <a:pt x="2682" y="1440"/>
                  </a:cubicBezTo>
                  <a:cubicBezTo>
                    <a:pt x="2680" y="1440"/>
                    <a:pt x="2676" y="1439"/>
                    <a:pt x="2671" y="1436"/>
                  </a:cubicBezTo>
                  <a:cubicBezTo>
                    <a:pt x="2668" y="1436"/>
                    <a:pt x="2666" y="1436"/>
                    <a:pt x="2663" y="1436"/>
                  </a:cubicBezTo>
                  <a:cubicBezTo>
                    <a:pt x="2635" y="1436"/>
                    <a:pt x="2599" y="1451"/>
                    <a:pt x="2639" y="1474"/>
                  </a:cubicBezTo>
                  <a:lnTo>
                    <a:pt x="2630" y="1486"/>
                  </a:lnTo>
                  <a:cubicBezTo>
                    <a:pt x="2623" y="1485"/>
                    <a:pt x="2618" y="1484"/>
                    <a:pt x="2614" y="1484"/>
                  </a:cubicBezTo>
                  <a:cubicBezTo>
                    <a:pt x="2601" y="1484"/>
                    <a:pt x="2602" y="1492"/>
                    <a:pt x="2614" y="1508"/>
                  </a:cubicBezTo>
                  <a:lnTo>
                    <a:pt x="2630" y="1527"/>
                  </a:lnTo>
                  <a:cubicBezTo>
                    <a:pt x="2613" y="1515"/>
                    <a:pt x="2595" y="1506"/>
                    <a:pt x="2586" y="1506"/>
                  </a:cubicBezTo>
                  <a:cubicBezTo>
                    <a:pt x="2583" y="1506"/>
                    <a:pt x="2581" y="1507"/>
                    <a:pt x="2580" y="1508"/>
                  </a:cubicBezTo>
                  <a:cubicBezTo>
                    <a:pt x="2577" y="1515"/>
                    <a:pt x="2577" y="1515"/>
                    <a:pt x="2595" y="1530"/>
                  </a:cubicBezTo>
                  <a:cubicBezTo>
                    <a:pt x="2620" y="1540"/>
                    <a:pt x="2614" y="1546"/>
                    <a:pt x="2611" y="1549"/>
                  </a:cubicBezTo>
                  <a:cubicBezTo>
                    <a:pt x="2610" y="1550"/>
                    <a:pt x="2609" y="1551"/>
                    <a:pt x="2606" y="1551"/>
                  </a:cubicBezTo>
                  <a:cubicBezTo>
                    <a:pt x="2598" y="1551"/>
                    <a:pt x="2579" y="1543"/>
                    <a:pt x="2564" y="1530"/>
                  </a:cubicBezTo>
                  <a:lnTo>
                    <a:pt x="2558" y="1533"/>
                  </a:lnTo>
                  <a:cubicBezTo>
                    <a:pt x="2584" y="1554"/>
                    <a:pt x="2591" y="1564"/>
                    <a:pt x="2587" y="1564"/>
                  </a:cubicBezTo>
                  <a:cubicBezTo>
                    <a:pt x="2585" y="1564"/>
                    <a:pt x="2580" y="1561"/>
                    <a:pt x="2573" y="1555"/>
                  </a:cubicBezTo>
                  <a:cubicBezTo>
                    <a:pt x="2564" y="1552"/>
                    <a:pt x="2557" y="1550"/>
                    <a:pt x="2553" y="1550"/>
                  </a:cubicBezTo>
                  <a:cubicBezTo>
                    <a:pt x="2545" y="1550"/>
                    <a:pt x="2543" y="1553"/>
                    <a:pt x="2539" y="1555"/>
                  </a:cubicBezTo>
                  <a:lnTo>
                    <a:pt x="2520" y="1540"/>
                  </a:lnTo>
                  <a:cubicBezTo>
                    <a:pt x="2515" y="1538"/>
                    <a:pt x="2512" y="1537"/>
                    <a:pt x="2510" y="1537"/>
                  </a:cubicBezTo>
                  <a:cubicBezTo>
                    <a:pt x="2504" y="1537"/>
                    <a:pt x="2521" y="1549"/>
                    <a:pt x="2536" y="1562"/>
                  </a:cubicBezTo>
                  <a:lnTo>
                    <a:pt x="2526" y="1571"/>
                  </a:lnTo>
                  <a:cubicBezTo>
                    <a:pt x="2523" y="1577"/>
                    <a:pt x="2517" y="1584"/>
                    <a:pt x="2542" y="1593"/>
                  </a:cubicBezTo>
                  <a:cubicBezTo>
                    <a:pt x="2561" y="1609"/>
                    <a:pt x="2583" y="1624"/>
                    <a:pt x="2577" y="1631"/>
                  </a:cubicBezTo>
                  <a:cubicBezTo>
                    <a:pt x="2561" y="1617"/>
                    <a:pt x="2545" y="1604"/>
                    <a:pt x="2536" y="1604"/>
                  </a:cubicBezTo>
                  <a:cubicBezTo>
                    <a:pt x="2535" y="1604"/>
                    <a:pt x="2534" y="1605"/>
                    <a:pt x="2533" y="1606"/>
                  </a:cubicBezTo>
                  <a:cubicBezTo>
                    <a:pt x="2532" y="1606"/>
                    <a:pt x="2532" y="1606"/>
                    <a:pt x="2532" y="1606"/>
                  </a:cubicBezTo>
                  <a:cubicBezTo>
                    <a:pt x="2526" y="1606"/>
                    <a:pt x="2511" y="1593"/>
                    <a:pt x="2511" y="1593"/>
                  </a:cubicBezTo>
                  <a:cubicBezTo>
                    <a:pt x="2500" y="1583"/>
                    <a:pt x="2492" y="1579"/>
                    <a:pt x="2487" y="1579"/>
                  </a:cubicBezTo>
                  <a:cubicBezTo>
                    <a:pt x="2476" y="1579"/>
                    <a:pt x="2481" y="1602"/>
                    <a:pt x="2492" y="1615"/>
                  </a:cubicBezTo>
                  <a:cubicBezTo>
                    <a:pt x="2510" y="1640"/>
                    <a:pt x="2515" y="1651"/>
                    <a:pt x="2510" y="1651"/>
                  </a:cubicBezTo>
                  <a:cubicBezTo>
                    <a:pt x="2506" y="1651"/>
                    <a:pt x="2496" y="1644"/>
                    <a:pt x="2479" y="1631"/>
                  </a:cubicBezTo>
                  <a:cubicBezTo>
                    <a:pt x="2470" y="1623"/>
                    <a:pt x="2464" y="1620"/>
                    <a:pt x="2462" y="1620"/>
                  </a:cubicBezTo>
                  <a:cubicBezTo>
                    <a:pt x="2455" y="1620"/>
                    <a:pt x="2482" y="1655"/>
                    <a:pt x="2523" y="1693"/>
                  </a:cubicBezTo>
                  <a:lnTo>
                    <a:pt x="2580" y="1747"/>
                  </a:lnTo>
                  <a:lnTo>
                    <a:pt x="2520" y="1700"/>
                  </a:lnTo>
                  <a:cubicBezTo>
                    <a:pt x="2476" y="1670"/>
                    <a:pt x="2455" y="1656"/>
                    <a:pt x="2449" y="1656"/>
                  </a:cubicBezTo>
                  <a:cubicBezTo>
                    <a:pt x="2443" y="1656"/>
                    <a:pt x="2450" y="1668"/>
                    <a:pt x="2464" y="1690"/>
                  </a:cubicBezTo>
                  <a:cubicBezTo>
                    <a:pt x="2469" y="1704"/>
                    <a:pt x="2471" y="1710"/>
                    <a:pt x="2469" y="1710"/>
                  </a:cubicBezTo>
                  <a:cubicBezTo>
                    <a:pt x="2467" y="1710"/>
                    <a:pt x="2463" y="1706"/>
                    <a:pt x="2454" y="1700"/>
                  </a:cubicBezTo>
                  <a:cubicBezTo>
                    <a:pt x="2446" y="1693"/>
                    <a:pt x="2440" y="1690"/>
                    <a:pt x="2435" y="1690"/>
                  </a:cubicBezTo>
                  <a:cubicBezTo>
                    <a:pt x="2428" y="1690"/>
                    <a:pt x="2424" y="1696"/>
                    <a:pt x="2417" y="1706"/>
                  </a:cubicBezTo>
                  <a:cubicBezTo>
                    <a:pt x="2401" y="1721"/>
                    <a:pt x="2398" y="1728"/>
                    <a:pt x="2417" y="1743"/>
                  </a:cubicBezTo>
                  <a:lnTo>
                    <a:pt x="2411" y="1756"/>
                  </a:lnTo>
                  <a:cubicBezTo>
                    <a:pt x="2397" y="1748"/>
                    <a:pt x="2388" y="1744"/>
                    <a:pt x="2384" y="1744"/>
                  </a:cubicBezTo>
                  <a:cubicBezTo>
                    <a:pt x="2374" y="1744"/>
                    <a:pt x="2389" y="1763"/>
                    <a:pt x="2420" y="1781"/>
                  </a:cubicBezTo>
                  <a:lnTo>
                    <a:pt x="2411" y="1790"/>
                  </a:lnTo>
                  <a:lnTo>
                    <a:pt x="2392" y="1775"/>
                  </a:lnTo>
                  <a:cubicBezTo>
                    <a:pt x="2387" y="1770"/>
                    <a:pt x="2382" y="1768"/>
                    <a:pt x="2378" y="1768"/>
                  </a:cubicBezTo>
                  <a:cubicBezTo>
                    <a:pt x="2366" y="1768"/>
                    <a:pt x="2353" y="1784"/>
                    <a:pt x="2326" y="1815"/>
                  </a:cubicBezTo>
                  <a:cubicBezTo>
                    <a:pt x="2288" y="1862"/>
                    <a:pt x="2282" y="1869"/>
                    <a:pt x="2323" y="1900"/>
                  </a:cubicBezTo>
                  <a:cubicBezTo>
                    <a:pt x="2342" y="1919"/>
                    <a:pt x="2350" y="1930"/>
                    <a:pt x="2345" y="1930"/>
                  </a:cubicBezTo>
                  <a:cubicBezTo>
                    <a:pt x="2342" y="1930"/>
                    <a:pt x="2331" y="1923"/>
                    <a:pt x="2313" y="1909"/>
                  </a:cubicBezTo>
                  <a:cubicBezTo>
                    <a:pt x="2301" y="1899"/>
                    <a:pt x="2287" y="1892"/>
                    <a:pt x="2283" y="1892"/>
                  </a:cubicBezTo>
                  <a:cubicBezTo>
                    <a:pt x="2280" y="1892"/>
                    <a:pt x="2281" y="1894"/>
                    <a:pt x="2288" y="1900"/>
                  </a:cubicBezTo>
                  <a:cubicBezTo>
                    <a:pt x="2288" y="1900"/>
                    <a:pt x="2284" y="1904"/>
                    <a:pt x="2275" y="1904"/>
                  </a:cubicBezTo>
                  <a:cubicBezTo>
                    <a:pt x="2270" y="1904"/>
                    <a:pt x="2264" y="1903"/>
                    <a:pt x="2257" y="1900"/>
                  </a:cubicBezTo>
                  <a:cubicBezTo>
                    <a:pt x="2244" y="1896"/>
                    <a:pt x="2235" y="1895"/>
                    <a:pt x="2229" y="1895"/>
                  </a:cubicBezTo>
                  <a:cubicBezTo>
                    <a:pt x="2211" y="1895"/>
                    <a:pt x="2224" y="1910"/>
                    <a:pt x="2238" y="1922"/>
                  </a:cubicBezTo>
                  <a:cubicBezTo>
                    <a:pt x="2259" y="1934"/>
                    <a:pt x="2264" y="1938"/>
                    <a:pt x="2262" y="1938"/>
                  </a:cubicBezTo>
                  <a:cubicBezTo>
                    <a:pt x="2259" y="1938"/>
                    <a:pt x="2246" y="1933"/>
                    <a:pt x="2235" y="1928"/>
                  </a:cubicBezTo>
                  <a:cubicBezTo>
                    <a:pt x="2219" y="1920"/>
                    <a:pt x="2204" y="1914"/>
                    <a:pt x="2199" y="1914"/>
                  </a:cubicBezTo>
                  <a:cubicBezTo>
                    <a:pt x="2196" y="1914"/>
                    <a:pt x="2197" y="1916"/>
                    <a:pt x="2204" y="1922"/>
                  </a:cubicBezTo>
                  <a:cubicBezTo>
                    <a:pt x="2216" y="1939"/>
                    <a:pt x="2215" y="1970"/>
                    <a:pt x="2196" y="1970"/>
                  </a:cubicBezTo>
                  <a:cubicBezTo>
                    <a:pt x="2190" y="1970"/>
                    <a:pt x="2182" y="1967"/>
                    <a:pt x="2172" y="1960"/>
                  </a:cubicBezTo>
                  <a:lnTo>
                    <a:pt x="2166" y="1972"/>
                  </a:lnTo>
                  <a:cubicBezTo>
                    <a:pt x="2185" y="1988"/>
                    <a:pt x="2175" y="1997"/>
                    <a:pt x="2166" y="2007"/>
                  </a:cubicBezTo>
                  <a:cubicBezTo>
                    <a:pt x="2161" y="2014"/>
                    <a:pt x="2157" y="2018"/>
                    <a:pt x="2152" y="2018"/>
                  </a:cubicBezTo>
                  <a:cubicBezTo>
                    <a:pt x="2148" y="2018"/>
                    <a:pt x="2143" y="2015"/>
                    <a:pt x="2135" y="2010"/>
                  </a:cubicBezTo>
                  <a:cubicBezTo>
                    <a:pt x="2128" y="2001"/>
                    <a:pt x="2123" y="1996"/>
                    <a:pt x="2121" y="1996"/>
                  </a:cubicBezTo>
                  <a:lnTo>
                    <a:pt x="2121" y="1996"/>
                  </a:lnTo>
                  <a:cubicBezTo>
                    <a:pt x="2117" y="1996"/>
                    <a:pt x="2118" y="2005"/>
                    <a:pt x="2125" y="2019"/>
                  </a:cubicBezTo>
                  <a:cubicBezTo>
                    <a:pt x="2119" y="2025"/>
                    <a:pt x="2157" y="2060"/>
                    <a:pt x="2150" y="2066"/>
                  </a:cubicBezTo>
                  <a:cubicBezTo>
                    <a:pt x="2172" y="2082"/>
                    <a:pt x="2185" y="2104"/>
                    <a:pt x="2182" y="2107"/>
                  </a:cubicBezTo>
                  <a:lnTo>
                    <a:pt x="2163" y="2091"/>
                  </a:lnTo>
                  <a:lnTo>
                    <a:pt x="2122" y="2060"/>
                  </a:lnTo>
                  <a:lnTo>
                    <a:pt x="2122" y="2060"/>
                  </a:lnTo>
                  <a:cubicBezTo>
                    <a:pt x="2119" y="2066"/>
                    <a:pt x="2113" y="2072"/>
                    <a:pt x="2135" y="2088"/>
                  </a:cubicBezTo>
                  <a:cubicBezTo>
                    <a:pt x="2125" y="2084"/>
                    <a:pt x="2118" y="2083"/>
                    <a:pt x="2113" y="2083"/>
                  </a:cubicBezTo>
                  <a:cubicBezTo>
                    <a:pt x="2105" y="2083"/>
                    <a:pt x="2101" y="2087"/>
                    <a:pt x="2097" y="2094"/>
                  </a:cubicBezTo>
                  <a:cubicBezTo>
                    <a:pt x="2081" y="2104"/>
                    <a:pt x="2081" y="2123"/>
                    <a:pt x="2094" y="2135"/>
                  </a:cubicBezTo>
                  <a:cubicBezTo>
                    <a:pt x="2083" y="2129"/>
                    <a:pt x="2073" y="2126"/>
                    <a:pt x="2065" y="2126"/>
                  </a:cubicBezTo>
                  <a:cubicBezTo>
                    <a:pt x="2040" y="2126"/>
                    <a:pt x="2031" y="2151"/>
                    <a:pt x="2056" y="2179"/>
                  </a:cubicBezTo>
                  <a:cubicBezTo>
                    <a:pt x="2070" y="2189"/>
                    <a:pt x="2073" y="2195"/>
                    <a:pt x="2067" y="2195"/>
                  </a:cubicBezTo>
                  <a:cubicBezTo>
                    <a:pt x="2064" y="2195"/>
                    <a:pt x="2058" y="2193"/>
                    <a:pt x="2050" y="2188"/>
                  </a:cubicBezTo>
                  <a:cubicBezTo>
                    <a:pt x="2040" y="2185"/>
                    <a:pt x="2034" y="2182"/>
                    <a:pt x="2032" y="2182"/>
                  </a:cubicBezTo>
                  <a:cubicBezTo>
                    <a:pt x="2028" y="2182"/>
                    <a:pt x="2031" y="2188"/>
                    <a:pt x="2041" y="2201"/>
                  </a:cubicBezTo>
                  <a:cubicBezTo>
                    <a:pt x="2047" y="2210"/>
                    <a:pt x="2047" y="2213"/>
                    <a:pt x="2042" y="2213"/>
                  </a:cubicBezTo>
                  <a:cubicBezTo>
                    <a:pt x="2036" y="2213"/>
                    <a:pt x="2021" y="2206"/>
                    <a:pt x="2006" y="2201"/>
                  </a:cubicBezTo>
                  <a:cubicBezTo>
                    <a:pt x="1986" y="2189"/>
                    <a:pt x="1974" y="2184"/>
                    <a:pt x="1969" y="2184"/>
                  </a:cubicBezTo>
                  <a:cubicBezTo>
                    <a:pt x="1964" y="2184"/>
                    <a:pt x="1967" y="2191"/>
                    <a:pt x="1975" y="2201"/>
                  </a:cubicBezTo>
                  <a:cubicBezTo>
                    <a:pt x="1984" y="2229"/>
                    <a:pt x="1975" y="2239"/>
                    <a:pt x="1972" y="2245"/>
                  </a:cubicBezTo>
                  <a:cubicBezTo>
                    <a:pt x="1981" y="2270"/>
                    <a:pt x="1978" y="2276"/>
                    <a:pt x="2003" y="2286"/>
                  </a:cubicBezTo>
                  <a:cubicBezTo>
                    <a:pt x="2016" y="2298"/>
                    <a:pt x="2028" y="2307"/>
                    <a:pt x="2038" y="2323"/>
                  </a:cubicBezTo>
                  <a:cubicBezTo>
                    <a:pt x="2041" y="2333"/>
                    <a:pt x="2041" y="2337"/>
                    <a:pt x="2038" y="2337"/>
                  </a:cubicBezTo>
                  <a:cubicBezTo>
                    <a:pt x="2035" y="2337"/>
                    <a:pt x="2029" y="2330"/>
                    <a:pt x="2031" y="2326"/>
                  </a:cubicBezTo>
                  <a:cubicBezTo>
                    <a:pt x="2022" y="2301"/>
                    <a:pt x="2019" y="2307"/>
                    <a:pt x="1994" y="2295"/>
                  </a:cubicBezTo>
                  <a:cubicBezTo>
                    <a:pt x="1987" y="2292"/>
                    <a:pt x="1982" y="2292"/>
                    <a:pt x="1977" y="2292"/>
                  </a:cubicBezTo>
                  <a:cubicBezTo>
                    <a:pt x="1964" y="2292"/>
                    <a:pt x="1958" y="2299"/>
                    <a:pt x="1956" y="2301"/>
                  </a:cubicBezTo>
                  <a:cubicBezTo>
                    <a:pt x="1950" y="2307"/>
                    <a:pt x="1944" y="2320"/>
                    <a:pt x="1937" y="2323"/>
                  </a:cubicBezTo>
                  <a:cubicBezTo>
                    <a:pt x="1906" y="2323"/>
                    <a:pt x="1900" y="2329"/>
                    <a:pt x="1918" y="2345"/>
                  </a:cubicBezTo>
                  <a:lnTo>
                    <a:pt x="1940" y="2361"/>
                  </a:lnTo>
                  <a:cubicBezTo>
                    <a:pt x="1933" y="2356"/>
                    <a:pt x="1925" y="2355"/>
                    <a:pt x="1918" y="2355"/>
                  </a:cubicBezTo>
                  <a:cubicBezTo>
                    <a:pt x="1883" y="2355"/>
                    <a:pt x="1855" y="2399"/>
                    <a:pt x="1881" y="2430"/>
                  </a:cubicBezTo>
                  <a:lnTo>
                    <a:pt x="1862" y="2414"/>
                  </a:lnTo>
                  <a:cubicBezTo>
                    <a:pt x="1854" y="2407"/>
                    <a:pt x="1849" y="2405"/>
                    <a:pt x="1844" y="2405"/>
                  </a:cubicBezTo>
                  <a:cubicBezTo>
                    <a:pt x="1837" y="2405"/>
                    <a:pt x="1833" y="2410"/>
                    <a:pt x="1828" y="2417"/>
                  </a:cubicBezTo>
                  <a:cubicBezTo>
                    <a:pt x="1824" y="2420"/>
                    <a:pt x="1828" y="2458"/>
                    <a:pt x="1812" y="2474"/>
                  </a:cubicBezTo>
                  <a:cubicBezTo>
                    <a:pt x="1796" y="2496"/>
                    <a:pt x="1784" y="2511"/>
                    <a:pt x="1803" y="2527"/>
                  </a:cubicBezTo>
                  <a:cubicBezTo>
                    <a:pt x="1800" y="2529"/>
                    <a:pt x="1799" y="2531"/>
                    <a:pt x="1797" y="2531"/>
                  </a:cubicBezTo>
                  <a:cubicBezTo>
                    <a:pt x="1793" y="2531"/>
                    <a:pt x="1789" y="2527"/>
                    <a:pt x="1777" y="2517"/>
                  </a:cubicBezTo>
                  <a:cubicBezTo>
                    <a:pt x="1769" y="2506"/>
                    <a:pt x="1764" y="2502"/>
                    <a:pt x="1761" y="2502"/>
                  </a:cubicBezTo>
                  <a:cubicBezTo>
                    <a:pt x="1758" y="2502"/>
                    <a:pt x="1755" y="2505"/>
                    <a:pt x="1752" y="2508"/>
                  </a:cubicBezTo>
                  <a:cubicBezTo>
                    <a:pt x="1749" y="2514"/>
                    <a:pt x="1768" y="2527"/>
                    <a:pt x="1790" y="2543"/>
                  </a:cubicBezTo>
                  <a:cubicBezTo>
                    <a:pt x="1806" y="2556"/>
                    <a:pt x="1806" y="2562"/>
                    <a:pt x="1788" y="2562"/>
                  </a:cubicBezTo>
                  <a:cubicBezTo>
                    <a:pt x="1784" y="2562"/>
                    <a:pt x="1780" y="2562"/>
                    <a:pt x="1774" y="2561"/>
                  </a:cubicBezTo>
                  <a:cubicBezTo>
                    <a:pt x="1771" y="2560"/>
                    <a:pt x="1768" y="2559"/>
                    <a:pt x="1764" y="2559"/>
                  </a:cubicBezTo>
                  <a:cubicBezTo>
                    <a:pt x="1744" y="2559"/>
                    <a:pt x="1729" y="2583"/>
                    <a:pt x="1740" y="2602"/>
                  </a:cubicBezTo>
                  <a:cubicBezTo>
                    <a:pt x="1738" y="2605"/>
                    <a:pt x="1736" y="2609"/>
                    <a:pt x="1731" y="2609"/>
                  </a:cubicBezTo>
                  <a:cubicBezTo>
                    <a:pt x="1726" y="2609"/>
                    <a:pt x="1720" y="2606"/>
                    <a:pt x="1712" y="2599"/>
                  </a:cubicBezTo>
                  <a:cubicBezTo>
                    <a:pt x="1702" y="2595"/>
                    <a:pt x="1691" y="2592"/>
                    <a:pt x="1684" y="2592"/>
                  </a:cubicBezTo>
                  <a:cubicBezTo>
                    <a:pt x="1674" y="2592"/>
                    <a:pt x="1671" y="2599"/>
                    <a:pt x="1690" y="2624"/>
                  </a:cubicBezTo>
                  <a:cubicBezTo>
                    <a:pt x="1687" y="2626"/>
                    <a:pt x="1686" y="2628"/>
                    <a:pt x="1684" y="2628"/>
                  </a:cubicBezTo>
                  <a:cubicBezTo>
                    <a:pt x="1681" y="2628"/>
                    <a:pt x="1676" y="2624"/>
                    <a:pt x="1665" y="2615"/>
                  </a:cubicBezTo>
                  <a:cubicBezTo>
                    <a:pt x="1652" y="2610"/>
                    <a:pt x="1640" y="2603"/>
                    <a:pt x="1637" y="2603"/>
                  </a:cubicBezTo>
                  <a:lnTo>
                    <a:pt x="1637" y="2603"/>
                  </a:lnTo>
                  <a:cubicBezTo>
                    <a:pt x="1634" y="2603"/>
                    <a:pt x="1639" y="2609"/>
                    <a:pt x="1655" y="2627"/>
                  </a:cubicBezTo>
                  <a:cubicBezTo>
                    <a:pt x="1667" y="2650"/>
                    <a:pt x="1655" y="2665"/>
                    <a:pt x="1631" y="2665"/>
                  </a:cubicBezTo>
                  <a:cubicBezTo>
                    <a:pt x="1629" y="2665"/>
                    <a:pt x="1626" y="2665"/>
                    <a:pt x="1624" y="2665"/>
                  </a:cubicBezTo>
                  <a:lnTo>
                    <a:pt x="1624" y="2665"/>
                  </a:lnTo>
                  <a:cubicBezTo>
                    <a:pt x="1621" y="2668"/>
                    <a:pt x="1615" y="2674"/>
                    <a:pt x="1636" y="2690"/>
                  </a:cubicBezTo>
                  <a:lnTo>
                    <a:pt x="1655" y="2705"/>
                  </a:lnTo>
                  <a:cubicBezTo>
                    <a:pt x="1635" y="2694"/>
                    <a:pt x="1624" y="2688"/>
                    <a:pt x="1622" y="2688"/>
                  </a:cubicBezTo>
                  <a:lnTo>
                    <a:pt x="1622" y="2688"/>
                  </a:lnTo>
                  <a:cubicBezTo>
                    <a:pt x="1619" y="2688"/>
                    <a:pt x="1627" y="2696"/>
                    <a:pt x="1646" y="2715"/>
                  </a:cubicBezTo>
                  <a:cubicBezTo>
                    <a:pt x="1657" y="2724"/>
                    <a:pt x="1660" y="2730"/>
                    <a:pt x="1657" y="2730"/>
                  </a:cubicBezTo>
                  <a:cubicBezTo>
                    <a:pt x="1655" y="2730"/>
                    <a:pt x="1650" y="2727"/>
                    <a:pt x="1643" y="2721"/>
                  </a:cubicBezTo>
                  <a:cubicBezTo>
                    <a:pt x="1632" y="2717"/>
                    <a:pt x="1625" y="2716"/>
                    <a:pt x="1621" y="2716"/>
                  </a:cubicBezTo>
                  <a:cubicBezTo>
                    <a:pt x="1616" y="2716"/>
                    <a:pt x="1615" y="2718"/>
                    <a:pt x="1615" y="2718"/>
                  </a:cubicBezTo>
                  <a:cubicBezTo>
                    <a:pt x="1608" y="2743"/>
                    <a:pt x="1599" y="2768"/>
                    <a:pt x="1583" y="2790"/>
                  </a:cubicBezTo>
                  <a:cubicBezTo>
                    <a:pt x="1549" y="2834"/>
                    <a:pt x="1536" y="2850"/>
                    <a:pt x="1555" y="2865"/>
                  </a:cubicBezTo>
                  <a:cubicBezTo>
                    <a:pt x="1564" y="2879"/>
                    <a:pt x="1568" y="2884"/>
                    <a:pt x="1564" y="2884"/>
                  </a:cubicBezTo>
                  <a:cubicBezTo>
                    <a:pt x="1561" y="2884"/>
                    <a:pt x="1555" y="2882"/>
                    <a:pt x="1546" y="2878"/>
                  </a:cubicBezTo>
                  <a:cubicBezTo>
                    <a:pt x="1535" y="2873"/>
                    <a:pt x="1528" y="2871"/>
                    <a:pt x="1524" y="2871"/>
                  </a:cubicBezTo>
                  <a:cubicBezTo>
                    <a:pt x="1518" y="2871"/>
                    <a:pt x="1516" y="2874"/>
                    <a:pt x="1514" y="2878"/>
                  </a:cubicBezTo>
                  <a:cubicBezTo>
                    <a:pt x="1511" y="2881"/>
                    <a:pt x="1509" y="2883"/>
                    <a:pt x="1505" y="2883"/>
                  </a:cubicBezTo>
                  <a:cubicBezTo>
                    <a:pt x="1501" y="2883"/>
                    <a:pt x="1495" y="2880"/>
                    <a:pt x="1483" y="2872"/>
                  </a:cubicBezTo>
                  <a:lnTo>
                    <a:pt x="1483" y="2872"/>
                  </a:lnTo>
                  <a:cubicBezTo>
                    <a:pt x="1499" y="2893"/>
                    <a:pt x="1499" y="2893"/>
                    <a:pt x="1495" y="2900"/>
                  </a:cubicBezTo>
                  <a:cubicBezTo>
                    <a:pt x="1488" y="2893"/>
                    <a:pt x="1482" y="2890"/>
                    <a:pt x="1479" y="2890"/>
                  </a:cubicBezTo>
                  <a:cubicBezTo>
                    <a:pt x="1475" y="2890"/>
                    <a:pt x="1477" y="2896"/>
                    <a:pt x="1486" y="2909"/>
                  </a:cubicBezTo>
                  <a:cubicBezTo>
                    <a:pt x="1504" y="2929"/>
                    <a:pt x="1513" y="2938"/>
                    <a:pt x="1511" y="2938"/>
                  </a:cubicBezTo>
                  <a:cubicBezTo>
                    <a:pt x="1510" y="2938"/>
                    <a:pt x="1501" y="2930"/>
                    <a:pt x="1483" y="2915"/>
                  </a:cubicBezTo>
                  <a:cubicBezTo>
                    <a:pt x="1471" y="2907"/>
                    <a:pt x="1455" y="2903"/>
                    <a:pt x="1449" y="2903"/>
                  </a:cubicBezTo>
                  <a:cubicBezTo>
                    <a:pt x="1444" y="2903"/>
                    <a:pt x="1444" y="2905"/>
                    <a:pt x="1455" y="2909"/>
                  </a:cubicBezTo>
                  <a:cubicBezTo>
                    <a:pt x="1473" y="2925"/>
                    <a:pt x="1464" y="2937"/>
                    <a:pt x="1480" y="2956"/>
                  </a:cubicBezTo>
                  <a:cubicBezTo>
                    <a:pt x="1476" y="2960"/>
                    <a:pt x="1474" y="2963"/>
                    <a:pt x="1470" y="2963"/>
                  </a:cubicBezTo>
                  <a:cubicBezTo>
                    <a:pt x="1466" y="2963"/>
                    <a:pt x="1460" y="2960"/>
                    <a:pt x="1452" y="2953"/>
                  </a:cubicBezTo>
                  <a:cubicBezTo>
                    <a:pt x="1449" y="2952"/>
                    <a:pt x="1447" y="2952"/>
                    <a:pt x="1445" y="2952"/>
                  </a:cubicBezTo>
                  <a:cubicBezTo>
                    <a:pt x="1426" y="2952"/>
                    <a:pt x="1425" y="2987"/>
                    <a:pt x="1439" y="3006"/>
                  </a:cubicBezTo>
                  <a:cubicBezTo>
                    <a:pt x="1450" y="3015"/>
                    <a:pt x="1453" y="3020"/>
                    <a:pt x="1451" y="3020"/>
                  </a:cubicBezTo>
                  <a:cubicBezTo>
                    <a:pt x="1449" y="3020"/>
                    <a:pt x="1444" y="3018"/>
                    <a:pt x="1436" y="3013"/>
                  </a:cubicBezTo>
                  <a:cubicBezTo>
                    <a:pt x="1424" y="3004"/>
                    <a:pt x="1418" y="3001"/>
                    <a:pt x="1414" y="3001"/>
                  </a:cubicBezTo>
                  <a:cubicBezTo>
                    <a:pt x="1411" y="3001"/>
                    <a:pt x="1409" y="3003"/>
                    <a:pt x="1408" y="3006"/>
                  </a:cubicBezTo>
                  <a:cubicBezTo>
                    <a:pt x="1412" y="3014"/>
                    <a:pt x="1413" y="3017"/>
                    <a:pt x="1411" y="3017"/>
                  </a:cubicBezTo>
                  <a:cubicBezTo>
                    <a:pt x="1407" y="3017"/>
                    <a:pt x="1395" y="3007"/>
                    <a:pt x="1383" y="2997"/>
                  </a:cubicBezTo>
                  <a:cubicBezTo>
                    <a:pt x="1375" y="2986"/>
                    <a:pt x="1370" y="2982"/>
                    <a:pt x="1366" y="2982"/>
                  </a:cubicBezTo>
                  <a:cubicBezTo>
                    <a:pt x="1362" y="2982"/>
                    <a:pt x="1359" y="2986"/>
                    <a:pt x="1354" y="2991"/>
                  </a:cubicBezTo>
                  <a:cubicBezTo>
                    <a:pt x="1370" y="3013"/>
                    <a:pt x="1351" y="3035"/>
                    <a:pt x="1339" y="3050"/>
                  </a:cubicBezTo>
                  <a:cubicBezTo>
                    <a:pt x="1317" y="3075"/>
                    <a:pt x="1329" y="3097"/>
                    <a:pt x="1361" y="3141"/>
                  </a:cubicBezTo>
                  <a:lnTo>
                    <a:pt x="1398" y="3176"/>
                  </a:lnTo>
                  <a:lnTo>
                    <a:pt x="1358" y="3144"/>
                  </a:lnTo>
                  <a:cubicBezTo>
                    <a:pt x="1339" y="3129"/>
                    <a:pt x="1292" y="3103"/>
                    <a:pt x="1292" y="3103"/>
                  </a:cubicBezTo>
                  <a:lnTo>
                    <a:pt x="1292" y="3103"/>
                  </a:lnTo>
                  <a:cubicBezTo>
                    <a:pt x="1289" y="3110"/>
                    <a:pt x="1307" y="3125"/>
                    <a:pt x="1329" y="3141"/>
                  </a:cubicBezTo>
                  <a:cubicBezTo>
                    <a:pt x="1344" y="3153"/>
                    <a:pt x="1345" y="3158"/>
                    <a:pt x="1331" y="3158"/>
                  </a:cubicBezTo>
                  <a:cubicBezTo>
                    <a:pt x="1326" y="3158"/>
                    <a:pt x="1321" y="3157"/>
                    <a:pt x="1314" y="3157"/>
                  </a:cubicBezTo>
                  <a:cubicBezTo>
                    <a:pt x="1307" y="3155"/>
                    <a:pt x="1301" y="3154"/>
                    <a:pt x="1297" y="3154"/>
                  </a:cubicBezTo>
                  <a:cubicBezTo>
                    <a:pt x="1285" y="3154"/>
                    <a:pt x="1286" y="3162"/>
                    <a:pt x="1298" y="3179"/>
                  </a:cubicBezTo>
                  <a:cubicBezTo>
                    <a:pt x="1294" y="3181"/>
                    <a:pt x="1292" y="3184"/>
                    <a:pt x="1284" y="3184"/>
                  </a:cubicBezTo>
                  <a:cubicBezTo>
                    <a:pt x="1280" y="3184"/>
                    <a:pt x="1273" y="3182"/>
                    <a:pt x="1264" y="3179"/>
                  </a:cubicBezTo>
                  <a:lnTo>
                    <a:pt x="1264" y="3179"/>
                  </a:lnTo>
                  <a:cubicBezTo>
                    <a:pt x="1260" y="3185"/>
                    <a:pt x="1260" y="3185"/>
                    <a:pt x="1279" y="3197"/>
                  </a:cubicBezTo>
                  <a:cubicBezTo>
                    <a:pt x="1292" y="3208"/>
                    <a:pt x="1295" y="3214"/>
                    <a:pt x="1287" y="3214"/>
                  </a:cubicBezTo>
                  <a:cubicBezTo>
                    <a:pt x="1284" y="3214"/>
                    <a:pt x="1278" y="3213"/>
                    <a:pt x="1270" y="3210"/>
                  </a:cubicBezTo>
                  <a:cubicBezTo>
                    <a:pt x="1253" y="3200"/>
                    <a:pt x="1241" y="3197"/>
                    <a:pt x="1233" y="3197"/>
                  </a:cubicBezTo>
                  <a:cubicBezTo>
                    <a:pt x="1221" y="3197"/>
                    <a:pt x="1221" y="3207"/>
                    <a:pt x="1232" y="3216"/>
                  </a:cubicBezTo>
                  <a:cubicBezTo>
                    <a:pt x="1254" y="3232"/>
                    <a:pt x="1248" y="3235"/>
                    <a:pt x="1245" y="3241"/>
                  </a:cubicBezTo>
                  <a:cubicBezTo>
                    <a:pt x="1238" y="3248"/>
                    <a:pt x="1235" y="3254"/>
                    <a:pt x="1251" y="3273"/>
                  </a:cubicBezTo>
                  <a:lnTo>
                    <a:pt x="1242" y="3285"/>
                  </a:lnTo>
                  <a:cubicBezTo>
                    <a:pt x="1241" y="3285"/>
                    <a:pt x="1241" y="3286"/>
                    <a:pt x="1241" y="3286"/>
                  </a:cubicBezTo>
                  <a:cubicBezTo>
                    <a:pt x="1236" y="3286"/>
                    <a:pt x="1223" y="3269"/>
                    <a:pt x="1226" y="3263"/>
                  </a:cubicBezTo>
                  <a:lnTo>
                    <a:pt x="1201" y="3254"/>
                  </a:lnTo>
                  <a:lnTo>
                    <a:pt x="1201" y="3254"/>
                  </a:lnTo>
                  <a:cubicBezTo>
                    <a:pt x="1195" y="3263"/>
                    <a:pt x="1188" y="3270"/>
                    <a:pt x="1204" y="3291"/>
                  </a:cubicBezTo>
                  <a:cubicBezTo>
                    <a:pt x="1222" y="3309"/>
                    <a:pt x="1230" y="3318"/>
                    <a:pt x="1229" y="3318"/>
                  </a:cubicBezTo>
                  <a:cubicBezTo>
                    <a:pt x="1229" y="3318"/>
                    <a:pt x="1219" y="3310"/>
                    <a:pt x="1201" y="3295"/>
                  </a:cubicBezTo>
                  <a:cubicBezTo>
                    <a:pt x="1188" y="3286"/>
                    <a:pt x="1175" y="3279"/>
                    <a:pt x="1169" y="3279"/>
                  </a:cubicBezTo>
                  <a:cubicBezTo>
                    <a:pt x="1165" y="3279"/>
                    <a:pt x="1164" y="3282"/>
                    <a:pt x="1170" y="3291"/>
                  </a:cubicBezTo>
                  <a:cubicBezTo>
                    <a:pt x="1188" y="3309"/>
                    <a:pt x="1191" y="3315"/>
                    <a:pt x="1188" y="3315"/>
                  </a:cubicBezTo>
                  <a:cubicBezTo>
                    <a:pt x="1184" y="3315"/>
                    <a:pt x="1173" y="3309"/>
                    <a:pt x="1163" y="3301"/>
                  </a:cubicBezTo>
                  <a:cubicBezTo>
                    <a:pt x="1146" y="3285"/>
                    <a:pt x="1137" y="3277"/>
                    <a:pt x="1134" y="3277"/>
                  </a:cubicBezTo>
                  <a:lnTo>
                    <a:pt x="1134" y="3277"/>
                  </a:lnTo>
                  <a:cubicBezTo>
                    <a:pt x="1130" y="3277"/>
                    <a:pt x="1136" y="3289"/>
                    <a:pt x="1148" y="3317"/>
                  </a:cubicBezTo>
                  <a:cubicBezTo>
                    <a:pt x="1141" y="3329"/>
                    <a:pt x="1141" y="3367"/>
                    <a:pt x="1129" y="3382"/>
                  </a:cubicBezTo>
                  <a:cubicBezTo>
                    <a:pt x="1115" y="3399"/>
                    <a:pt x="1106" y="3408"/>
                    <a:pt x="1094" y="3408"/>
                  </a:cubicBezTo>
                  <a:cubicBezTo>
                    <a:pt x="1089" y="3408"/>
                    <a:pt x="1084" y="3407"/>
                    <a:pt x="1079" y="3404"/>
                  </a:cubicBezTo>
                  <a:cubicBezTo>
                    <a:pt x="1056" y="3387"/>
                    <a:pt x="1045" y="3381"/>
                    <a:pt x="1043" y="3381"/>
                  </a:cubicBezTo>
                  <a:lnTo>
                    <a:pt x="1043" y="3381"/>
                  </a:lnTo>
                  <a:cubicBezTo>
                    <a:pt x="1042" y="3381"/>
                    <a:pt x="1047" y="3385"/>
                    <a:pt x="1057" y="3389"/>
                  </a:cubicBezTo>
                  <a:cubicBezTo>
                    <a:pt x="1097" y="3420"/>
                    <a:pt x="1094" y="3426"/>
                    <a:pt x="1079" y="3442"/>
                  </a:cubicBezTo>
                  <a:cubicBezTo>
                    <a:pt x="1047" y="3442"/>
                    <a:pt x="1057" y="3467"/>
                    <a:pt x="1072" y="3489"/>
                  </a:cubicBezTo>
                  <a:lnTo>
                    <a:pt x="1082" y="3476"/>
                  </a:lnTo>
                  <a:cubicBezTo>
                    <a:pt x="1116" y="3503"/>
                    <a:pt x="1117" y="3512"/>
                    <a:pt x="1099" y="3512"/>
                  </a:cubicBezTo>
                  <a:cubicBezTo>
                    <a:pt x="1096" y="3512"/>
                    <a:pt x="1092" y="3511"/>
                    <a:pt x="1088" y="3511"/>
                  </a:cubicBezTo>
                  <a:cubicBezTo>
                    <a:pt x="1088" y="3511"/>
                    <a:pt x="1087" y="3511"/>
                    <a:pt x="1087" y="3511"/>
                  </a:cubicBezTo>
                  <a:cubicBezTo>
                    <a:pt x="1081" y="3511"/>
                    <a:pt x="1061" y="3497"/>
                    <a:pt x="1044" y="3483"/>
                  </a:cubicBezTo>
                  <a:cubicBezTo>
                    <a:pt x="1029" y="3470"/>
                    <a:pt x="1011" y="3462"/>
                    <a:pt x="1000" y="3462"/>
                  </a:cubicBezTo>
                  <a:cubicBezTo>
                    <a:pt x="998" y="3462"/>
                    <a:pt x="995" y="3463"/>
                    <a:pt x="994" y="3464"/>
                  </a:cubicBezTo>
                  <a:cubicBezTo>
                    <a:pt x="991" y="3470"/>
                    <a:pt x="988" y="3473"/>
                    <a:pt x="1010" y="3486"/>
                  </a:cubicBezTo>
                  <a:cubicBezTo>
                    <a:pt x="1032" y="3501"/>
                    <a:pt x="1032" y="3501"/>
                    <a:pt x="1025" y="3505"/>
                  </a:cubicBezTo>
                  <a:cubicBezTo>
                    <a:pt x="1022" y="3511"/>
                    <a:pt x="1016" y="3517"/>
                    <a:pt x="1032" y="3536"/>
                  </a:cubicBezTo>
                  <a:cubicBezTo>
                    <a:pt x="1054" y="3552"/>
                    <a:pt x="1047" y="3558"/>
                    <a:pt x="1044" y="3564"/>
                  </a:cubicBezTo>
                  <a:cubicBezTo>
                    <a:pt x="1036" y="3560"/>
                    <a:pt x="1029" y="3559"/>
                    <a:pt x="1024" y="3559"/>
                  </a:cubicBezTo>
                  <a:cubicBezTo>
                    <a:pt x="1014" y="3559"/>
                    <a:pt x="1010" y="3564"/>
                    <a:pt x="1010" y="3564"/>
                  </a:cubicBezTo>
                  <a:lnTo>
                    <a:pt x="991" y="3548"/>
                  </a:lnTo>
                  <a:cubicBezTo>
                    <a:pt x="978" y="3539"/>
                    <a:pt x="963" y="3530"/>
                    <a:pt x="947" y="3523"/>
                  </a:cubicBezTo>
                  <a:lnTo>
                    <a:pt x="947" y="3523"/>
                  </a:lnTo>
                  <a:cubicBezTo>
                    <a:pt x="941" y="3527"/>
                    <a:pt x="963" y="3542"/>
                    <a:pt x="963" y="3542"/>
                  </a:cubicBezTo>
                  <a:cubicBezTo>
                    <a:pt x="981" y="3558"/>
                    <a:pt x="875" y="3686"/>
                    <a:pt x="862" y="3705"/>
                  </a:cubicBezTo>
                  <a:cubicBezTo>
                    <a:pt x="858" y="3704"/>
                    <a:pt x="854" y="3704"/>
                    <a:pt x="850" y="3704"/>
                  </a:cubicBezTo>
                  <a:cubicBezTo>
                    <a:pt x="830" y="3704"/>
                    <a:pt x="823" y="3716"/>
                    <a:pt x="844" y="3724"/>
                  </a:cubicBezTo>
                  <a:cubicBezTo>
                    <a:pt x="862" y="3740"/>
                    <a:pt x="840" y="3768"/>
                    <a:pt x="815" y="3799"/>
                  </a:cubicBezTo>
                  <a:cubicBezTo>
                    <a:pt x="784" y="3837"/>
                    <a:pt x="762" y="3865"/>
                    <a:pt x="781" y="3881"/>
                  </a:cubicBezTo>
                  <a:lnTo>
                    <a:pt x="768" y="3896"/>
                  </a:lnTo>
                  <a:cubicBezTo>
                    <a:pt x="759" y="3906"/>
                    <a:pt x="772" y="3934"/>
                    <a:pt x="765" y="3940"/>
                  </a:cubicBezTo>
                  <a:cubicBezTo>
                    <a:pt x="774" y="3951"/>
                    <a:pt x="777" y="3957"/>
                    <a:pt x="775" y="3957"/>
                  </a:cubicBezTo>
                  <a:cubicBezTo>
                    <a:pt x="774" y="3957"/>
                    <a:pt x="769" y="3953"/>
                    <a:pt x="762" y="3943"/>
                  </a:cubicBezTo>
                  <a:cubicBezTo>
                    <a:pt x="744" y="3930"/>
                    <a:pt x="727" y="3917"/>
                    <a:pt x="721" y="3917"/>
                  </a:cubicBezTo>
                  <a:cubicBezTo>
                    <a:pt x="720" y="3917"/>
                    <a:pt x="719" y="3917"/>
                    <a:pt x="718" y="3918"/>
                  </a:cubicBezTo>
                  <a:cubicBezTo>
                    <a:pt x="709" y="3928"/>
                    <a:pt x="728" y="3943"/>
                    <a:pt x="746" y="3959"/>
                  </a:cubicBezTo>
                  <a:cubicBezTo>
                    <a:pt x="768" y="3975"/>
                    <a:pt x="762" y="3981"/>
                    <a:pt x="762" y="3981"/>
                  </a:cubicBezTo>
                  <a:cubicBezTo>
                    <a:pt x="761" y="3983"/>
                    <a:pt x="760" y="3985"/>
                    <a:pt x="759" y="3985"/>
                  </a:cubicBezTo>
                  <a:cubicBezTo>
                    <a:pt x="756" y="3985"/>
                    <a:pt x="752" y="3981"/>
                    <a:pt x="740" y="3972"/>
                  </a:cubicBezTo>
                  <a:lnTo>
                    <a:pt x="699" y="3940"/>
                  </a:lnTo>
                  <a:lnTo>
                    <a:pt x="696" y="3946"/>
                  </a:lnTo>
                  <a:cubicBezTo>
                    <a:pt x="715" y="3962"/>
                    <a:pt x="709" y="3965"/>
                    <a:pt x="709" y="3965"/>
                  </a:cubicBezTo>
                  <a:cubicBezTo>
                    <a:pt x="708" y="3967"/>
                    <a:pt x="707" y="3969"/>
                    <a:pt x="706" y="3969"/>
                  </a:cubicBezTo>
                  <a:cubicBezTo>
                    <a:pt x="702" y="3969"/>
                    <a:pt x="693" y="3962"/>
                    <a:pt x="665" y="3940"/>
                  </a:cubicBezTo>
                  <a:cubicBezTo>
                    <a:pt x="648" y="3926"/>
                    <a:pt x="638" y="3920"/>
                    <a:pt x="635" y="3920"/>
                  </a:cubicBezTo>
                  <a:cubicBezTo>
                    <a:pt x="630" y="3920"/>
                    <a:pt x="638" y="3930"/>
                    <a:pt x="659" y="3950"/>
                  </a:cubicBezTo>
                  <a:lnTo>
                    <a:pt x="668" y="3978"/>
                  </a:lnTo>
                  <a:cubicBezTo>
                    <a:pt x="658" y="3972"/>
                    <a:pt x="652" y="3970"/>
                    <a:pt x="649" y="3970"/>
                  </a:cubicBezTo>
                  <a:cubicBezTo>
                    <a:pt x="637" y="3970"/>
                    <a:pt x="659" y="3998"/>
                    <a:pt x="671" y="4015"/>
                  </a:cubicBezTo>
                  <a:cubicBezTo>
                    <a:pt x="653" y="4004"/>
                    <a:pt x="641" y="3998"/>
                    <a:pt x="636" y="3998"/>
                  </a:cubicBezTo>
                  <a:cubicBezTo>
                    <a:pt x="629" y="3998"/>
                    <a:pt x="635" y="4009"/>
                    <a:pt x="656" y="4031"/>
                  </a:cubicBezTo>
                  <a:cubicBezTo>
                    <a:pt x="669" y="4041"/>
                    <a:pt x="672" y="4047"/>
                    <a:pt x="667" y="4047"/>
                  </a:cubicBezTo>
                  <a:cubicBezTo>
                    <a:pt x="663" y="4047"/>
                    <a:pt x="657" y="4045"/>
                    <a:pt x="649" y="4040"/>
                  </a:cubicBezTo>
                  <a:cubicBezTo>
                    <a:pt x="641" y="4037"/>
                    <a:pt x="634" y="4036"/>
                    <a:pt x="629" y="4036"/>
                  </a:cubicBezTo>
                  <a:cubicBezTo>
                    <a:pt x="620" y="4036"/>
                    <a:pt x="616" y="4041"/>
                    <a:pt x="612" y="4047"/>
                  </a:cubicBezTo>
                  <a:cubicBezTo>
                    <a:pt x="624" y="4069"/>
                    <a:pt x="596" y="4106"/>
                    <a:pt x="558" y="4150"/>
                  </a:cubicBezTo>
                  <a:cubicBezTo>
                    <a:pt x="518" y="4197"/>
                    <a:pt x="493" y="4228"/>
                    <a:pt x="511" y="4244"/>
                  </a:cubicBezTo>
                  <a:cubicBezTo>
                    <a:pt x="510" y="4247"/>
                    <a:pt x="509" y="4249"/>
                    <a:pt x="507" y="4249"/>
                  </a:cubicBezTo>
                  <a:cubicBezTo>
                    <a:pt x="503" y="4249"/>
                    <a:pt x="497" y="4246"/>
                    <a:pt x="483" y="4241"/>
                  </a:cubicBezTo>
                  <a:cubicBezTo>
                    <a:pt x="476" y="4235"/>
                    <a:pt x="471" y="4232"/>
                    <a:pt x="469" y="4232"/>
                  </a:cubicBezTo>
                  <a:lnTo>
                    <a:pt x="469" y="4232"/>
                  </a:lnTo>
                  <a:cubicBezTo>
                    <a:pt x="465" y="4232"/>
                    <a:pt x="471" y="4242"/>
                    <a:pt x="493" y="4266"/>
                  </a:cubicBezTo>
                  <a:cubicBezTo>
                    <a:pt x="502" y="4279"/>
                    <a:pt x="514" y="4290"/>
                    <a:pt x="513" y="4290"/>
                  </a:cubicBezTo>
                  <a:cubicBezTo>
                    <a:pt x="512" y="4290"/>
                    <a:pt x="506" y="4285"/>
                    <a:pt x="489" y="4272"/>
                  </a:cubicBezTo>
                  <a:cubicBezTo>
                    <a:pt x="483" y="4267"/>
                    <a:pt x="478" y="4265"/>
                    <a:pt x="473" y="4265"/>
                  </a:cubicBezTo>
                  <a:cubicBezTo>
                    <a:pt x="463" y="4265"/>
                    <a:pt x="455" y="4274"/>
                    <a:pt x="442" y="4288"/>
                  </a:cubicBezTo>
                  <a:cubicBezTo>
                    <a:pt x="430" y="4304"/>
                    <a:pt x="411" y="4326"/>
                    <a:pt x="433" y="4341"/>
                  </a:cubicBezTo>
                  <a:cubicBezTo>
                    <a:pt x="438" y="4356"/>
                    <a:pt x="440" y="4363"/>
                    <a:pt x="439" y="4363"/>
                  </a:cubicBezTo>
                  <a:cubicBezTo>
                    <a:pt x="438" y="4363"/>
                    <a:pt x="434" y="4358"/>
                    <a:pt x="427" y="4348"/>
                  </a:cubicBezTo>
                  <a:cubicBezTo>
                    <a:pt x="413" y="4333"/>
                    <a:pt x="398" y="4326"/>
                    <a:pt x="387" y="4326"/>
                  </a:cubicBezTo>
                  <a:cubicBezTo>
                    <a:pt x="370" y="4326"/>
                    <a:pt x="362" y="4341"/>
                    <a:pt x="377" y="4370"/>
                  </a:cubicBezTo>
                  <a:cubicBezTo>
                    <a:pt x="375" y="4372"/>
                    <a:pt x="373" y="4375"/>
                    <a:pt x="369" y="4375"/>
                  </a:cubicBezTo>
                  <a:cubicBezTo>
                    <a:pt x="365" y="4375"/>
                    <a:pt x="359" y="4372"/>
                    <a:pt x="348" y="4363"/>
                  </a:cubicBezTo>
                  <a:cubicBezTo>
                    <a:pt x="342" y="4370"/>
                    <a:pt x="339" y="4376"/>
                    <a:pt x="345" y="4407"/>
                  </a:cubicBezTo>
                  <a:lnTo>
                    <a:pt x="314" y="4445"/>
                  </a:lnTo>
                  <a:cubicBezTo>
                    <a:pt x="305" y="4454"/>
                    <a:pt x="317" y="4482"/>
                    <a:pt x="317" y="4482"/>
                  </a:cubicBezTo>
                  <a:lnTo>
                    <a:pt x="311" y="4485"/>
                  </a:lnTo>
                  <a:cubicBezTo>
                    <a:pt x="307" y="4482"/>
                    <a:pt x="303" y="4481"/>
                    <a:pt x="300" y="4481"/>
                  </a:cubicBezTo>
                  <a:cubicBezTo>
                    <a:pt x="283" y="4481"/>
                    <a:pt x="264" y="4505"/>
                    <a:pt x="239" y="4536"/>
                  </a:cubicBezTo>
                  <a:cubicBezTo>
                    <a:pt x="211" y="4569"/>
                    <a:pt x="189" y="4597"/>
                    <a:pt x="166" y="4597"/>
                  </a:cubicBezTo>
                  <a:cubicBezTo>
                    <a:pt x="163" y="4597"/>
                    <a:pt x="160" y="4596"/>
                    <a:pt x="157" y="4595"/>
                  </a:cubicBezTo>
                  <a:lnTo>
                    <a:pt x="157" y="4595"/>
                  </a:lnTo>
                  <a:cubicBezTo>
                    <a:pt x="157" y="4595"/>
                    <a:pt x="151" y="4601"/>
                    <a:pt x="167" y="4620"/>
                  </a:cubicBezTo>
                  <a:cubicBezTo>
                    <a:pt x="192" y="4648"/>
                    <a:pt x="197" y="4659"/>
                    <a:pt x="188" y="4659"/>
                  </a:cubicBezTo>
                  <a:cubicBezTo>
                    <a:pt x="185" y="4659"/>
                    <a:pt x="180" y="4657"/>
                    <a:pt x="173" y="4655"/>
                  </a:cubicBezTo>
                  <a:cubicBezTo>
                    <a:pt x="159" y="4646"/>
                    <a:pt x="148" y="4642"/>
                    <a:pt x="141" y="4642"/>
                  </a:cubicBezTo>
                  <a:cubicBezTo>
                    <a:pt x="124" y="4642"/>
                    <a:pt x="124" y="4660"/>
                    <a:pt x="148" y="4686"/>
                  </a:cubicBezTo>
                  <a:lnTo>
                    <a:pt x="126" y="4670"/>
                  </a:lnTo>
                  <a:cubicBezTo>
                    <a:pt x="115" y="4664"/>
                    <a:pt x="107" y="4661"/>
                    <a:pt x="102" y="4661"/>
                  </a:cubicBezTo>
                  <a:cubicBezTo>
                    <a:pt x="87" y="4661"/>
                    <a:pt x="98" y="4685"/>
                    <a:pt x="126" y="4711"/>
                  </a:cubicBezTo>
                  <a:cubicBezTo>
                    <a:pt x="112" y="4706"/>
                    <a:pt x="98" y="4701"/>
                    <a:pt x="91" y="4701"/>
                  </a:cubicBezTo>
                  <a:cubicBezTo>
                    <a:pt x="86" y="4701"/>
                    <a:pt x="84" y="4704"/>
                    <a:pt x="91" y="4714"/>
                  </a:cubicBezTo>
                  <a:cubicBezTo>
                    <a:pt x="91" y="4715"/>
                    <a:pt x="90" y="4716"/>
                    <a:pt x="89" y="4716"/>
                  </a:cubicBezTo>
                  <a:cubicBezTo>
                    <a:pt x="86" y="4716"/>
                    <a:pt x="79" y="4710"/>
                    <a:pt x="48" y="4686"/>
                  </a:cubicBezTo>
                  <a:cubicBezTo>
                    <a:pt x="32" y="4673"/>
                    <a:pt x="14" y="4660"/>
                    <a:pt x="6" y="4660"/>
                  </a:cubicBezTo>
                  <a:cubicBezTo>
                    <a:pt x="5" y="4660"/>
                    <a:pt x="4" y="4660"/>
                    <a:pt x="4" y="4661"/>
                  </a:cubicBezTo>
                  <a:cubicBezTo>
                    <a:pt x="1" y="4667"/>
                    <a:pt x="19" y="4683"/>
                    <a:pt x="38" y="4699"/>
                  </a:cubicBezTo>
                  <a:lnTo>
                    <a:pt x="29" y="4708"/>
                  </a:lnTo>
                  <a:cubicBezTo>
                    <a:pt x="29" y="4708"/>
                    <a:pt x="26" y="4714"/>
                    <a:pt x="44" y="4730"/>
                  </a:cubicBezTo>
                  <a:cubicBezTo>
                    <a:pt x="66" y="4746"/>
                    <a:pt x="60" y="4752"/>
                    <a:pt x="57" y="4755"/>
                  </a:cubicBezTo>
                  <a:cubicBezTo>
                    <a:pt x="52" y="4751"/>
                    <a:pt x="48" y="4749"/>
                    <a:pt x="47" y="4749"/>
                  </a:cubicBezTo>
                  <a:lnTo>
                    <a:pt x="47" y="4749"/>
                  </a:lnTo>
                  <a:cubicBezTo>
                    <a:pt x="44" y="4749"/>
                    <a:pt x="57" y="4764"/>
                    <a:pt x="76" y="4771"/>
                  </a:cubicBezTo>
                  <a:cubicBezTo>
                    <a:pt x="95" y="4786"/>
                    <a:pt x="117" y="4802"/>
                    <a:pt x="110" y="4808"/>
                  </a:cubicBezTo>
                  <a:lnTo>
                    <a:pt x="151" y="4840"/>
                  </a:lnTo>
                  <a:cubicBezTo>
                    <a:pt x="176" y="4865"/>
                    <a:pt x="207" y="4880"/>
                    <a:pt x="239" y="4890"/>
                  </a:cubicBezTo>
                  <a:cubicBezTo>
                    <a:pt x="276" y="4887"/>
                    <a:pt x="311" y="4883"/>
                    <a:pt x="270" y="4852"/>
                  </a:cubicBezTo>
                  <a:cubicBezTo>
                    <a:pt x="270" y="4852"/>
                    <a:pt x="254" y="4833"/>
                    <a:pt x="261" y="4827"/>
                  </a:cubicBezTo>
                  <a:cubicBezTo>
                    <a:pt x="261" y="4826"/>
                    <a:pt x="263" y="4825"/>
                    <a:pt x="265" y="4825"/>
                  </a:cubicBezTo>
                  <a:cubicBezTo>
                    <a:pt x="273" y="4825"/>
                    <a:pt x="289" y="4833"/>
                    <a:pt x="289" y="4833"/>
                  </a:cubicBezTo>
                  <a:cubicBezTo>
                    <a:pt x="293" y="4837"/>
                    <a:pt x="298" y="4839"/>
                    <a:pt x="302" y="4839"/>
                  </a:cubicBezTo>
                  <a:cubicBezTo>
                    <a:pt x="317" y="4839"/>
                    <a:pt x="332" y="4821"/>
                    <a:pt x="348" y="4799"/>
                  </a:cubicBezTo>
                  <a:cubicBezTo>
                    <a:pt x="369" y="4774"/>
                    <a:pt x="383" y="4759"/>
                    <a:pt x="399" y="4759"/>
                  </a:cubicBezTo>
                  <a:cubicBezTo>
                    <a:pt x="403" y="4759"/>
                    <a:pt x="407" y="4759"/>
                    <a:pt x="411" y="4761"/>
                  </a:cubicBezTo>
                  <a:cubicBezTo>
                    <a:pt x="422" y="4765"/>
                    <a:pt x="429" y="4766"/>
                    <a:pt x="434" y="4766"/>
                  </a:cubicBezTo>
                  <a:cubicBezTo>
                    <a:pt x="440" y="4766"/>
                    <a:pt x="442" y="4764"/>
                    <a:pt x="442" y="4764"/>
                  </a:cubicBezTo>
                  <a:cubicBezTo>
                    <a:pt x="421" y="4749"/>
                    <a:pt x="449" y="4717"/>
                    <a:pt x="480" y="4680"/>
                  </a:cubicBezTo>
                  <a:cubicBezTo>
                    <a:pt x="511" y="4642"/>
                    <a:pt x="540" y="4605"/>
                    <a:pt x="521" y="4589"/>
                  </a:cubicBezTo>
                  <a:cubicBezTo>
                    <a:pt x="527" y="4586"/>
                    <a:pt x="530" y="4579"/>
                    <a:pt x="530" y="4579"/>
                  </a:cubicBezTo>
                  <a:cubicBezTo>
                    <a:pt x="537" y="4585"/>
                    <a:pt x="542" y="4587"/>
                    <a:pt x="547" y="4587"/>
                  </a:cubicBezTo>
                  <a:cubicBezTo>
                    <a:pt x="555" y="4587"/>
                    <a:pt x="562" y="4579"/>
                    <a:pt x="568" y="4573"/>
                  </a:cubicBezTo>
                  <a:cubicBezTo>
                    <a:pt x="558" y="4548"/>
                    <a:pt x="565" y="4536"/>
                    <a:pt x="565" y="4536"/>
                  </a:cubicBezTo>
                  <a:lnTo>
                    <a:pt x="565" y="4536"/>
                  </a:lnTo>
                  <a:cubicBezTo>
                    <a:pt x="574" y="4543"/>
                    <a:pt x="580" y="4545"/>
                    <a:pt x="585" y="4545"/>
                  </a:cubicBezTo>
                  <a:cubicBezTo>
                    <a:pt x="591" y="4545"/>
                    <a:pt x="594" y="4541"/>
                    <a:pt x="599" y="4536"/>
                  </a:cubicBezTo>
                  <a:cubicBezTo>
                    <a:pt x="609" y="4523"/>
                    <a:pt x="612" y="4520"/>
                    <a:pt x="593" y="4504"/>
                  </a:cubicBezTo>
                  <a:cubicBezTo>
                    <a:pt x="596" y="4498"/>
                    <a:pt x="627" y="4460"/>
                    <a:pt x="662" y="4460"/>
                  </a:cubicBezTo>
                  <a:cubicBezTo>
                    <a:pt x="666" y="4462"/>
                    <a:pt x="669" y="4463"/>
                    <a:pt x="671" y="4463"/>
                  </a:cubicBezTo>
                  <a:cubicBezTo>
                    <a:pt x="682" y="4463"/>
                    <a:pt x="669" y="4445"/>
                    <a:pt x="656" y="4429"/>
                  </a:cubicBezTo>
                  <a:cubicBezTo>
                    <a:pt x="634" y="4413"/>
                    <a:pt x="618" y="4391"/>
                    <a:pt x="624" y="4385"/>
                  </a:cubicBezTo>
                  <a:lnTo>
                    <a:pt x="624" y="4385"/>
                  </a:lnTo>
                  <a:lnTo>
                    <a:pt x="665" y="4417"/>
                  </a:lnTo>
                  <a:cubicBezTo>
                    <a:pt x="673" y="4430"/>
                    <a:pt x="676" y="4435"/>
                    <a:pt x="679" y="4435"/>
                  </a:cubicBezTo>
                  <a:cubicBezTo>
                    <a:pt x="681" y="4435"/>
                    <a:pt x="683" y="4433"/>
                    <a:pt x="687" y="4429"/>
                  </a:cubicBezTo>
                  <a:cubicBezTo>
                    <a:pt x="693" y="4423"/>
                    <a:pt x="696" y="4417"/>
                    <a:pt x="696" y="4417"/>
                  </a:cubicBezTo>
                  <a:cubicBezTo>
                    <a:pt x="678" y="4401"/>
                    <a:pt x="699" y="4376"/>
                    <a:pt x="731" y="4338"/>
                  </a:cubicBezTo>
                  <a:cubicBezTo>
                    <a:pt x="772" y="4288"/>
                    <a:pt x="784" y="4272"/>
                    <a:pt x="765" y="4257"/>
                  </a:cubicBezTo>
                  <a:cubicBezTo>
                    <a:pt x="743" y="4241"/>
                    <a:pt x="750" y="4235"/>
                    <a:pt x="781" y="4235"/>
                  </a:cubicBezTo>
                  <a:cubicBezTo>
                    <a:pt x="821" y="4242"/>
                    <a:pt x="843" y="4246"/>
                    <a:pt x="853" y="4246"/>
                  </a:cubicBezTo>
                  <a:cubicBezTo>
                    <a:pt x="865" y="4246"/>
                    <a:pt x="861" y="4240"/>
                    <a:pt x="853" y="4228"/>
                  </a:cubicBezTo>
                  <a:cubicBezTo>
                    <a:pt x="852" y="4229"/>
                    <a:pt x="851" y="4230"/>
                    <a:pt x="849" y="4230"/>
                  </a:cubicBezTo>
                  <a:cubicBezTo>
                    <a:pt x="841" y="4230"/>
                    <a:pt x="825" y="4217"/>
                    <a:pt x="809" y="4203"/>
                  </a:cubicBezTo>
                  <a:cubicBezTo>
                    <a:pt x="786" y="4186"/>
                    <a:pt x="777" y="4176"/>
                    <a:pt x="782" y="4176"/>
                  </a:cubicBezTo>
                  <a:cubicBezTo>
                    <a:pt x="786" y="4176"/>
                    <a:pt x="798" y="4182"/>
                    <a:pt x="819" y="4194"/>
                  </a:cubicBezTo>
                  <a:cubicBezTo>
                    <a:pt x="824" y="4198"/>
                    <a:pt x="829" y="4200"/>
                    <a:pt x="834" y="4200"/>
                  </a:cubicBezTo>
                  <a:cubicBezTo>
                    <a:pt x="867" y="4200"/>
                    <a:pt x="898" y="4123"/>
                    <a:pt x="869" y="4091"/>
                  </a:cubicBezTo>
                  <a:lnTo>
                    <a:pt x="869" y="4091"/>
                  </a:lnTo>
                  <a:cubicBezTo>
                    <a:pt x="873" y="4095"/>
                    <a:pt x="880" y="4100"/>
                    <a:pt x="887" y="4106"/>
                  </a:cubicBezTo>
                  <a:cubicBezTo>
                    <a:pt x="896" y="4112"/>
                    <a:pt x="902" y="4115"/>
                    <a:pt x="907" y="4115"/>
                  </a:cubicBezTo>
                  <a:cubicBezTo>
                    <a:pt x="914" y="4115"/>
                    <a:pt x="920" y="4108"/>
                    <a:pt x="931" y="4097"/>
                  </a:cubicBezTo>
                  <a:lnTo>
                    <a:pt x="944" y="4078"/>
                  </a:lnTo>
                  <a:cubicBezTo>
                    <a:pt x="914" y="4055"/>
                    <a:pt x="931" y="4041"/>
                    <a:pt x="950" y="4041"/>
                  </a:cubicBezTo>
                  <a:cubicBezTo>
                    <a:pt x="957" y="4041"/>
                    <a:pt x="964" y="4043"/>
                    <a:pt x="969" y="4047"/>
                  </a:cubicBezTo>
                  <a:cubicBezTo>
                    <a:pt x="981" y="4051"/>
                    <a:pt x="988" y="4054"/>
                    <a:pt x="992" y="4054"/>
                  </a:cubicBezTo>
                  <a:cubicBezTo>
                    <a:pt x="996" y="4054"/>
                    <a:pt x="999" y="4051"/>
                    <a:pt x="1003" y="4047"/>
                  </a:cubicBezTo>
                  <a:cubicBezTo>
                    <a:pt x="985" y="4012"/>
                    <a:pt x="1002" y="3996"/>
                    <a:pt x="1020" y="3996"/>
                  </a:cubicBezTo>
                  <a:cubicBezTo>
                    <a:pt x="1026" y="3996"/>
                    <a:pt x="1033" y="3999"/>
                    <a:pt x="1038" y="4003"/>
                  </a:cubicBezTo>
                  <a:cubicBezTo>
                    <a:pt x="1038" y="4003"/>
                    <a:pt x="1044" y="3997"/>
                    <a:pt x="1047" y="3993"/>
                  </a:cubicBezTo>
                  <a:cubicBezTo>
                    <a:pt x="1032" y="3972"/>
                    <a:pt x="1041" y="3962"/>
                    <a:pt x="1047" y="3956"/>
                  </a:cubicBezTo>
                  <a:cubicBezTo>
                    <a:pt x="1060" y="3940"/>
                    <a:pt x="1063" y="3934"/>
                    <a:pt x="1041" y="3925"/>
                  </a:cubicBezTo>
                  <a:cubicBezTo>
                    <a:pt x="1019" y="3909"/>
                    <a:pt x="1000" y="3893"/>
                    <a:pt x="1003" y="3887"/>
                  </a:cubicBezTo>
                  <a:lnTo>
                    <a:pt x="1003" y="3887"/>
                  </a:lnTo>
                  <a:lnTo>
                    <a:pt x="1025" y="3903"/>
                  </a:lnTo>
                  <a:cubicBezTo>
                    <a:pt x="1031" y="3907"/>
                    <a:pt x="1035" y="3909"/>
                    <a:pt x="1040" y="3909"/>
                  </a:cubicBezTo>
                  <a:cubicBezTo>
                    <a:pt x="1052" y="3909"/>
                    <a:pt x="1062" y="3896"/>
                    <a:pt x="1076" y="3881"/>
                  </a:cubicBezTo>
                  <a:cubicBezTo>
                    <a:pt x="1093" y="3861"/>
                    <a:pt x="1102" y="3849"/>
                    <a:pt x="1117" y="3849"/>
                  </a:cubicBezTo>
                  <a:cubicBezTo>
                    <a:pt x="1121" y="3849"/>
                    <a:pt x="1126" y="3850"/>
                    <a:pt x="1132" y="3852"/>
                  </a:cubicBezTo>
                  <a:lnTo>
                    <a:pt x="1116" y="3834"/>
                  </a:lnTo>
                  <a:cubicBezTo>
                    <a:pt x="1106" y="3820"/>
                    <a:pt x="1104" y="3812"/>
                    <a:pt x="1108" y="3812"/>
                  </a:cubicBezTo>
                  <a:cubicBezTo>
                    <a:pt x="1111" y="3812"/>
                    <a:pt x="1115" y="3815"/>
                    <a:pt x="1123" y="3821"/>
                  </a:cubicBezTo>
                  <a:cubicBezTo>
                    <a:pt x="1127" y="3824"/>
                    <a:pt x="1132" y="3825"/>
                    <a:pt x="1136" y="3825"/>
                  </a:cubicBezTo>
                  <a:cubicBezTo>
                    <a:pt x="1154" y="3825"/>
                    <a:pt x="1164" y="3806"/>
                    <a:pt x="1154" y="3783"/>
                  </a:cubicBezTo>
                  <a:lnTo>
                    <a:pt x="1163" y="3774"/>
                  </a:lnTo>
                  <a:cubicBezTo>
                    <a:pt x="1178" y="3782"/>
                    <a:pt x="1189" y="3786"/>
                    <a:pt x="1197" y="3786"/>
                  </a:cubicBezTo>
                  <a:cubicBezTo>
                    <a:pt x="1212" y="3786"/>
                    <a:pt x="1210" y="3771"/>
                    <a:pt x="1185" y="3746"/>
                  </a:cubicBezTo>
                  <a:lnTo>
                    <a:pt x="1185" y="3746"/>
                  </a:lnTo>
                  <a:cubicBezTo>
                    <a:pt x="1197" y="3754"/>
                    <a:pt x="1203" y="3757"/>
                    <a:pt x="1207" y="3757"/>
                  </a:cubicBezTo>
                  <a:cubicBezTo>
                    <a:pt x="1210" y="3757"/>
                    <a:pt x="1212" y="3755"/>
                    <a:pt x="1213" y="3752"/>
                  </a:cubicBezTo>
                  <a:cubicBezTo>
                    <a:pt x="1206" y="3731"/>
                    <a:pt x="1215" y="3715"/>
                    <a:pt x="1228" y="3715"/>
                  </a:cubicBezTo>
                  <a:cubicBezTo>
                    <a:pt x="1232" y="3715"/>
                    <a:pt x="1237" y="3717"/>
                    <a:pt x="1242" y="3721"/>
                  </a:cubicBezTo>
                  <a:lnTo>
                    <a:pt x="1245" y="3715"/>
                  </a:lnTo>
                  <a:cubicBezTo>
                    <a:pt x="1229" y="3693"/>
                    <a:pt x="1235" y="3686"/>
                    <a:pt x="1238" y="3683"/>
                  </a:cubicBezTo>
                  <a:cubicBezTo>
                    <a:pt x="1245" y="3677"/>
                    <a:pt x="1248" y="3671"/>
                    <a:pt x="1232" y="3652"/>
                  </a:cubicBezTo>
                  <a:cubicBezTo>
                    <a:pt x="1217" y="3630"/>
                    <a:pt x="1223" y="3624"/>
                    <a:pt x="1223" y="3624"/>
                  </a:cubicBezTo>
                  <a:cubicBezTo>
                    <a:pt x="1223" y="3623"/>
                    <a:pt x="1224" y="3623"/>
                    <a:pt x="1224" y="3623"/>
                  </a:cubicBezTo>
                  <a:cubicBezTo>
                    <a:pt x="1230" y="3623"/>
                    <a:pt x="1243" y="3642"/>
                    <a:pt x="1257" y="3661"/>
                  </a:cubicBezTo>
                  <a:cubicBezTo>
                    <a:pt x="1261" y="3669"/>
                    <a:pt x="1265" y="3673"/>
                    <a:pt x="1268" y="3673"/>
                  </a:cubicBezTo>
                  <a:cubicBezTo>
                    <a:pt x="1274" y="3673"/>
                    <a:pt x="1273" y="3656"/>
                    <a:pt x="1254" y="3624"/>
                  </a:cubicBezTo>
                  <a:cubicBezTo>
                    <a:pt x="1241" y="3599"/>
                    <a:pt x="1235" y="3588"/>
                    <a:pt x="1236" y="3588"/>
                  </a:cubicBezTo>
                  <a:lnTo>
                    <a:pt x="1236" y="3588"/>
                  </a:lnTo>
                  <a:cubicBezTo>
                    <a:pt x="1237" y="3588"/>
                    <a:pt x="1245" y="3598"/>
                    <a:pt x="1260" y="3617"/>
                  </a:cubicBezTo>
                  <a:cubicBezTo>
                    <a:pt x="1271" y="3632"/>
                    <a:pt x="1281" y="3646"/>
                    <a:pt x="1283" y="3646"/>
                  </a:cubicBezTo>
                  <a:cubicBezTo>
                    <a:pt x="1284" y="3646"/>
                    <a:pt x="1283" y="3643"/>
                    <a:pt x="1279" y="3633"/>
                  </a:cubicBezTo>
                  <a:cubicBezTo>
                    <a:pt x="1279" y="3633"/>
                    <a:pt x="1289" y="3624"/>
                    <a:pt x="1270" y="3608"/>
                  </a:cubicBezTo>
                  <a:lnTo>
                    <a:pt x="1282" y="3592"/>
                  </a:lnTo>
                  <a:cubicBezTo>
                    <a:pt x="1290" y="3593"/>
                    <a:pt x="1296" y="3594"/>
                    <a:pt x="1300" y="3594"/>
                  </a:cubicBezTo>
                  <a:cubicBezTo>
                    <a:pt x="1312" y="3594"/>
                    <a:pt x="1315" y="3591"/>
                    <a:pt x="1320" y="3586"/>
                  </a:cubicBezTo>
                  <a:cubicBezTo>
                    <a:pt x="1310" y="3573"/>
                    <a:pt x="1307" y="3568"/>
                    <a:pt x="1311" y="3568"/>
                  </a:cubicBezTo>
                  <a:cubicBezTo>
                    <a:pt x="1313" y="3568"/>
                    <a:pt x="1319" y="3570"/>
                    <a:pt x="1329" y="3574"/>
                  </a:cubicBezTo>
                  <a:cubicBezTo>
                    <a:pt x="1336" y="3579"/>
                    <a:pt x="1341" y="3583"/>
                    <a:pt x="1343" y="3583"/>
                  </a:cubicBezTo>
                  <a:cubicBezTo>
                    <a:pt x="1345" y="3583"/>
                    <a:pt x="1337" y="3574"/>
                    <a:pt x="1314" y="3555"/>
                  </a:cubicBezTo>
                  <a:cubicBezTo>
                    <a:pt x="1303" y="3540"/>
                    <a:pt x="1301" y="3533"/>
                    <a:pt x="1308" y="3533"/>
                  </a:cubicBezTo>
                  <a:cubicBezTo>
                    <a:pt x="1312" y="3533"/>
                    <a:pt x="1318" y="3535"/>
                    <a:pt x="1326" y="3539"/>
                  </a:cubicBezTo>
                  <a:cubicBezTo>
                    <a:pt x="1347" y="3555"/>
                    <a:pt x="1358" y="3561"/>
                    <a:pt x="1361" y="3561"/>
                  </a:cubicBezTo>
                  <a:cubicBezTo>
                    <a:pt x="1364" y="3561"/>
                    <a:pt x="1360" y="3556"/>
                    <a:pt x="1351" y="3548"/>
                  </a:cubicBezTo>
                  <a:cubicBezTo>
                    <a:pt x="1336" y="3527"/>
                    <a:pt x="1339" y="3520"/>
                    <a:pt x="1339" y="3520"/>
                  </a:cubicBezTo>
                  <a:lnTo>
                    <a:pt x="1339" y="3520"/>
                  </a:lnTo>
                  <a:cubicBezTo>
                    <a:pt x="1342" y="3522"/>
                    <a:pt x="1345" y="3523"/>
                    <a:pt x="1348" y="3523"/>
                  </a:cubicBezTo>
                  <a:cubicBezTo>
                    <a:pt x="1371" y="3523"/>
                    <a:pt x="1404" y="3483"/>
                    <a:pt x="1439" y="3442"/>
                  </a:cubicBezTo>
                  <a:cubicBezTo>
                    <a:pt x="1445" y="3436"/>
                    <a:pt x="1430" y="3414"/>
                    <a:pt x="1408" y="3398"/>
                  </a:cubicBezTo>
                  <a:cubicBezTo>
                    <a:pt x="1391" y="3384"/>
                    <a:pt x="1385" y="3379"/>
                    <a:pt x="1387" y="3379"/>
                  </a:cubicBezTo>
                  <a:lnTo>
                    <a:pt x="1387" y="3379"/>
                  </a:lnTo>
                  <a:cubicBezTo>
                    <a:pt x="1388" y="3379"/>
                    <a:pt x="1400" y="3387"/>
                    <a:pt x="1414" y="3392"/>
                  </a:cubicBezTo>
                  <a:cubicBezTo>
                    <a:pt x="1441" y="3411"/>
                    <a:pt x="1459" y="3419"/>
                    <a:pt x="1464" y="3419"/>
                  </a:cubicBezTo>
                  <a:cubicBezTo>
                    <a:pt x="1471" y="3419"/>
                    <a:pt x="1459" y="3405"/>
                    <a:pt x="1423" y="3382"/>
                  </a:cubicBezTo>
                  <a:cubicBezTo>
                    <a:pt x="1400" y="3369"/>
                    <a:pt x="1389" y="3363"/>
                    <a:pt x="1391" y="3363"/>
                  </a:cubicBezTo>
                  <a:lnTo>
                    <a:pt x="1391" y="3363"/>
                  </a:lnTo>
                  <a:cubicBezTo>
                    <a:pt x="1393" y="3363"/>
                    <a:pt x="1405" y="3367"/>
                    <a:pt x="1426" y="3376"/>
                  </a:cubicBezTo>
                  <a:cubicBezTo>
                    <a:pt x="1437" y="3381"/>
                    <a:pt x="1443" y="3385"/>
                    <a:pt x="1446" y="3385"/>
                  </a:cubicBezTo>
                  <a:cubicBezTo>
                    <a:pt x="1449" y="3385"/>
                    <a:pt x="1445" y="3379"/>
                    <a:pt x="1436" y="3367"/>
                  </a:cubicBezTo>
                  <a:cubicBezTo>
                    <a:pt x="1425" y="3357"/>
                    <a:pt x="1421" y="3351"/>
                    <a:pt x="1424" y="3351"/>
                  </a:cubicBezTo>
                  <a:lnTo>
                    <a:pt x="1424" y="3351"/>
                  </a:lnTo>
                  <a:cubicBezTo>
                    <a:pt x="1426" y="3351"/>
                    <a:pt x="1431" y="3354"/>
                    <a:pt x="1439" y="3360"/>
                  </a:cubicBezTo>
                  <a:cubicBezTo>
                    <a:pt x="1455" y="3367"/>
                    <a:pt x="1472" y="3374"/>
                    <a:pt x="1475" y="3374"/>
                  </a:cubicBezTo>
                  <a:cubicBezTo>
                    <a:pt x="1477" y="3374"/>
                    <a:pt x="1475" y="3372"/>
                    <a:pt x="1467" y="3367"/>
                  </a:cubicBezTo>
                  <a:cubicBezTo>
                    <a:pt x="1467" y="3367"/>
                    <a:pt x="1469" y="3365"/>
                    <a:pt x="1476" y="3365"/>
                  </a:cubicBezTo>
                  <a:cubicBezTo>
                    <a:pt x="1481" y="3365"/>
                    <a:pt x="1488" y="3366"/>
                    <a:pt x="1499" y="3370"/>
                  </a:cubicBezTo>
                  <a:cubicBezTo>
                    <a:pt x="1503" y="3372"/>
                    <a:pt x="1505" y="3372"/>
                    <a:pt x="1507" y="3372"/>
                  </a:cubicBezTo>
                  <a:cubicBezTo>
                    <a:pt x="1515" y="3372"/>
                    <a:pt x="1503" y="3356"/>
                    <a:pt x="1492" y="3338"/>
                  </a:cubicBezTo>
                  <a:cubicBezTo>
                    <a:pt x="1476" y="3312"/>
                    <a:pt x="1471" y="3298"/>
                    <a:pt x="1476" y="3298"/>
                  </a:cubicBezTo>
                  <a:cubicBezTo>
                    <a:pt x="1480" y="3298"/>
                    <a:pt x="1490" y="3306"/>
                    <a:pt x="1505" y="3323"/>
                  </a:cubicBezTo>
                  <a:cubicBezTo>
                    <a:pt x="1514" y="3333"/>
                    <a:pt x="1521" y="3337"/>
                    <a:pt x="1526" y="3337"/>
                  </a:cubicBezTo>
                  <a:cubicBezTo>
                    <a:pt x="1538" y="3337"/>
                    <a:pt x="1533" y="3306"/>
                    <a:pt x="1508" y="3279"/>
                  </a:cubicBezTo>
                  <a:cubicBezTo>
                    <a:pt x="1486" y="3258"/>
                    <a:pt x="1476" y="3250"/>
                    <a:pt x="1477" y="3250"/>
                  </a:cubicBezTo>
                  <a:lnTo>
                    <a:pt x="1477" y="3250"/>
                  </a:lnTo>
                  <a:cubicBezTo>
                    <a:pt x="1478" y="3250"/>
                    <a:pt x="1483" y="3254"/>
                    <a:pt x="1492" y="3260"/>
                  </a:cubicBezTo>
                  <a:cubicBezTo>
                    <a:pt x="1503" y="3269"/>
                    <a:pt x="1508" y="3271"/>
                    <a:pt x="1511" y="3271"/>
                  </a:cubicBezTo>
                  <a:cubicBezTo>
                    <a:pt x="1514" y="3271"/>
                    <a:pt x="1514" y="3270"/>
                    <a:pt x="1514" y="3270"/>
                  </a:cubicBezTo>
                  <a:cubicBezTo>
                    <a:pt x="1517" y="3267"/>
                    <a:pt x="1519" y="3264"/>
                    <a:pt x="1523" y="3264"/>
                  </a:cubicBezTo>
                  <a:cubicBezTo>
                    <a:pt x="1527" y="3264"/>
                    <a:pt x="1534" y="3267"/>
                    <a:pt x="1546" y="3276"/>
                  </a:cubicBezTo>
                  <a:cubicBezTo>
                    <a:pt x="1546" y="3276"/>
                    <a:pt x="1549" y="3270"/>
                    <a:pt x="1539" y="3241"/>
                  </a:cubicBezTo>
                  <a:cubicBezTo>
                    <a:pt x="1522" y="3219"/>
                    <a:pt x="1524" y="3208"/>
                    <a:pt x="1537" y="3208"/>
                  </a:cubicBezTo>
                  <a:cubicBezTo>
                    <a:pt x="1547" y="3208"/>
                    <a:pt x="1564" y="3215"/>
                    <a:pt x="1583" y="3226"/>
                  </a:cubicBezTo>
                  <a:lnTo>
                    <a:pt x="1574" y="3201"/>
                  </a:lnTo>
                  <a:cubicBezTo>
                    <a:pt x="1551" y="3176"/>
                    <a:pt x="1536" y="3157"/>
                    <a:pt x="1540" y="3157"/>
                  </a:cubicBezTo>
                  <a:lnTo>
                    <a:pt x="1540" y="3157"/>
                  </a:lnTo>
                  <a:cubicBezTo>
                    <a:pt x="1542" y="3157"/>
                    <a:pt x="1549" y="3162"/>
                    <a:pt x="1561" y="3172"/>
                  </a:cubicBezTo>
                  <a:lnTo>
                    <a:pt x="1583" y="3188"/>
                  </a:lnTo>
                  <a:cubicBezTo>
                    <a:pt x="1562" y="3169"/>
                    <a:pt x="1565" y="3158"/>
                    <a:pt x="1578" y="3158"/>
                  </a:cubicBezTo>
                  <a:cubicBezTo>
                    <a:pt x="1589" y="3158"/>
                    <a:pt x="1606" y="3165"/>
                    <a:pt x="1624" y="3179"/>
                  </a:cubicBezTo>
                  <a:cubicBezTo>
                    <a:pt x="1635" y="3188"/>
                    <a:pt x="1640" y="3192"/>
                    <a:pt x="1643" y="3192"/>
                  </a:cubicBezTo>
                  <a:cubicBezTo>
                    <a:pt x="1645" y="3192"/>
                    <a:pt x="1647" y="3191"/>
                    <a:pt x="1649" y="3188"/>
                  </a:cubicBezTo>
                  <a:lnTo>
                    <a:pt x="1630" y="3172"/>
                  </a:lnTo>
                  <a:cubicBezTo>
                    <a:pt x="1608" y="3157"/>
                    <a:pt x="1589" y="3141"/>
                    <a:pt x="1593" y="3135"/>
                  </a:cubicBezTo>
                  <a:cubicBezTo>
                    <a:pt x="1596" y="3133"/>
                    <a:pt x="1598" y="3131"/>
                    <a:pt x="1602" y="3131"/>
                  </a:cubicBezTo>
                  <a:cubicBezTo>
                    <a:pt x="1606" y="3131"/>
                    <a:pt x="1611" y="3133"/>
                    <a:pt x="1621" y="3141"/>
                  </a:cubicBezTo>
                  <a:cubicBezTo>
                    <a:pt x="1636" y="3147"/>
                    <a:pt x="1651" y="3153"/>
                    <a:pt x="1657" y="3153"/>
                  </a:cubicBezTo>
                  <a:cubicBezTo>
                    <a:pt x="1660" y="3153"/>
                    <a:pt x="1659" y="3150"/>
                    <a:pt x="1652" y="3144"/>
                  </a:cubicBezTo>
                  <a:cubicBezTo>
                    <a:pt x="1652" y="3144"/>
                    <a:pt x="1653" y="3144"/>
                    <a:pt x="1655" y="3144"/>
                  </a:cubicBezTo>
                  <a:cubicBezTo>
                    <a:pt x="1658" y="3144"/>
                    <a:pt x="1665" y="3145"/>
                    <a:pt x="1680" y="3150"/>
                  </a:cubicBezTo>
                  <a:lnTo>
                    <a:pt x="1696" y="3129"/>
                  </a:lnTo>
                  <a:cubicBezTo>
                    <a:pt x="1688" y="3114"/>
                    <a:pt x="1688" y="3105"/>
                    <a:pt x="1695" y="3105"/>
                  </a:cubicBezTo>
                  <a:cubicBezTo>
                    <a:pt x="1699" y="3105"/>
                    <a:pt x="1704" y="3108"/>
                    <a:pt x="1712" y="3113"/>
                  </a:cubicBezTo>
                  <a:cubicBezTo>
                    <a:pt x="1712" y="3113"/>
                    <a:pt x="1721" y="3100"/>
                    <a:pt x="1705" y="3082"/>
                  </a:cubicBezTo>
                  <a:cubicBezTo>
                    <a:pt x="1709" y="3075"/>
                    <a:pt x="1712" y="3071"/>
                    <a:pt x="1717" y="3071"/>
                  </a:cubicBezTo>
                  <a:cubicBezTo>
                    <a:pt x="1722" y="3071"/>
                    <a:pt x="1728" y="3074"/>
                    <a:pt x="1737" y="3082"/>
                  </a:cubicBezTo>
                  <a:cubicBezTo>
                    <a:pt x="1747" y="3089"/>
                    <a:pt x="1752" y="3093"/>
                    <a:pt x="1754" y="3093"/>
                  </a:cubicBezTo>
                  <a:cubicBezTo>
                    <a:pt x="1755" y="3093"/>
                    <a:pt x="1751" y="3087"/>
                    <a:pt x="1743" y="3075"/>
                  </a:cubicBezTo>
                  <a:cubicBezTo>
                    <a:pt x="1721" y="3060"/>
                    <a:pt x="1727" y="3053"/>
                    <a:pt x="1730" y="3050"/>
                  </a:cubicBezTo>
                  <a:lnTo>
                    <a:pt x="1740" y="3038"/>
                  </a:lnTo>
                  <a:cubicBezTo>
                    <a:pt x="1721" y="3022"/>
                    <a:pt x="1721" y="3022"/>
                    <a:pt x="1724" y="3016"/>
                  </a:cubicBezTo>
                  <a:cubicBezTo>
                    <a:pt x="1730" y="3013"/>
                    <a:pt x="1762" y="3013"/>
                    <a:pt x="1768" y="3006"/>
                  </a:cubicBezTo>
                  <a:cubicBezTo>
                    <a:pt x="1781" y="2991"/>
                    <a:pt x="1781" y="2991"/>
                    <a:pt x="1756" y="2978"/>
                  </a:cubicBezTo>
                  <a:cubicBezTo>
                    <a:pt x="1755" y="2979"/>
                    <a:pt x="1754" y="2980"/>
                    <a:pt x="1753" y="2980"/>
                  </a:cubicBezTo>
                  <a:cubicBezTo>
                    <a:pt x="1748" y="2980"/>
                    <a:pt x="1740" y="2973"/>
                    <a:pt x="1748" y="2973"/>
                  </a:cubicBezTo>
                  <a:cubicBezTo>
                    <a:pt x="1750" y="2973"/>
                    <a:pt x="1754" y="2974"/>
                    <a:pt x="1759" y="2975"/>
                  </a:cubicBezTo>
                  <a:cubicBezTo>
                    <a:pt x="1765" y="2969"/>
                    <a:pt x="1796" y="2969"/>
                    <a:pt x="1812" y="2953"/>
                  </a:cubicBezTo>
                  <a:cubicBezTo>
                    <a:pt x="1828" y="2931"/>
                    <a:pt x="1828" y="2931"/>
                    <a:pt x="1809" y="2915"/>
                  </a:cubicBezTo>
                  <a:cubicBezTo>
                    <a:pt x="1784" y="2901"/>
                    <a:pt x="1774" y="2893"/>
                    <a:pt x="1778" y="2893"/>
                  </a:cubicBezTo>
                  <a:cubicBezTo>
                    <a:pt x="1781" y="2893"/>
                    <a:pt x="1793" y="2898"/>
                    <a:pt x="1812" y="2909"/>
                  </a:cubicBezTo>
                  <a:cubicBezTo>
                    <a:pt x="1835" y="2919"/>
                    <a:pt x="1848" y="2923"/>
                    <a:pt x="1854" y="2923"/>
                  </a:cubicBezTo>
                  <a:cubicBezTo>
                    <a:pt x="1860" y="2923"/>
                    <a:pt x="1857" y="2918"/>
                    <a:pt x="1846" y="2909"/>
                  </a:cubicBezTo>
                  <a:cubicBezTo>
                    <a:pt x="1831" y="2887"/>
                    <a:pt x="1831" y="2887"/>
                    <a:pt x="1837" y="2884"/>
                  </a:cubicBezTo>
                  <a:lnTo>
                    <a:pt x="1837" y="2884"/>
                  </a:lnTo>
                  <a:cubicBezTo>
                    <a:pt x="1844" y="2890"/>
                    <a:pt x="1848" y="2892"/>
                    <a:pt x="1851" y="2892"/>
                  </a:cubicBezTo>
                  <a:cubicBezTo>
                    <a:pt x="1856" y="2892"/>
                    <a:pt x="1856" y="2883"/>
                    <a:pt x="1850" y="2865"/>
                  </a:cubicBezTo>
                  <a:cubicBezTo>
                    <a:pt x="1851" y="2864"/>
                    <a:pt x="1851" y="2864"/>
                    <a:pt x="1852" y="2864"/>
                  </a:cubicBezTo>
                  <a:cubicBezTo>
                    <a:pt x="1855" y="2864"/>
                    <a:pt x="1859" y="2867"/>
                    <a:pt x="1875" y="2878"/>
                  </a:cubicBezTo>
                  <a:lnTo>
                    <a:pt x="1881" y="2865"/>
                  </a:lnTo>
                  <a:cubicBezTo>
                    <a:pt x="1859" y="2833"/>
                    <a:pt x="1882" y="2814"/>
                    <a:pt x="1905" y="2814"/>
                  </a:cubicBezTo>
                  <a:cubicBezTo>
                    <a:pt x="1910" y="2814"/>
                    <a:pt x="1916" y="2816"/>
                    <a:pt x="1922" y="2818"/>
                  </a:cubicBezTo>
                  <a:cubicBezTo>
                    <a:pt x="1922" y="2818"/>
                    <a:pt x="1928" y="2812"/>
                    <a:pt x="1912" y="2790"/>
                  </a:cubicBezTo>
                  <a:cubicBezTo>
                    <a:pt x="1891" y="2771"/>
                    <a:pt x="1884" y="2760"/>
                    <a:pt x="1888" y="2760"/>
                  </a:cubicBezTo>
                  <a:cubicBezTo>
                    <a:pt x="1891" y="2760"/>
                    <a:pt x="1902" y="2767"/>
                    <a:pt x="1918" y="2781"/>
                  </a:cubicBezTo>
                  <a:cubicBezTo>
                    <a:pt x="1938" y="2796"/>
                    <a:pt x="1948" y="2803"/>
                    <a:pt x="1950" y="2803"/>
                  </a:cubicBezTo>
                  <a:cubicBezTo>
                    <a:pt x="1951" y="2803"/>
                    <a:pt x="1943" y="2794"/>
                    <a:pt x="1925" y="2774"/>
                  </a:cubicBezTo>
                  <a:cubicBezTo>
                    <a:pt x="1915" y="2762"/>
                    <a:pt x="1920" y="2746"/>
                    <a:pt x="1934" y="2746"/>
                  </a:cubicBezTo>
                  <a:cubicBezTo>
                    <a:pt x="1942" y="2746"/>
                    <a:pt x="1953" y="2751"/>
                    <a:pt x="1966" y="2765"/>
                  </a:cubicBezTo>
                  <a:lnTo>
                    <a:pt x="2006" y="2796"/>
                  </a:lnTo>
                  <a:cubicBezTo>
                    <a:pt x="1991" y="2774"/>
                    <a:pt x="1997" y="2768"/>
                    <a:pt x="1997" y="2768"/>
                  </a:cubicBezTo>
                  <a:cubicBezTo>
                    <a:pt x="1975" y="2752"/>
                    <a:pt x="1981" y="2749"/>
                    <a:pt x="1994" y="2731"/>
                  </a:cubicBezTo>
                  <a:cubicBezTo>
                    <a:pt x="2003" y="2721"/>
                    <a:pt x="2000" y="2684"/>
                    <a:pt x="2009" y="2674"/>
                  </a:cubicBezTo>
                  <a:cubicBezTo>
                    <a:pt x="2016" y="2660"/>
                    <a:pt x="2029" y="2653"/>
                    <a:pt x="2042" y="2653"/>
                  </a:cubicBezTo>
                  <a:cubicBezTo>
                    <a:pt x="2047" y="2653"/>
                    <a:pt x="2052" y="2654"/>
                    <a:pt x="2056" y="2655"/>
                  </a:cubicBezTo>
                  <a:cubicBezTo>
                    <a:pt x="2060" y="2652"/>
                    <a:pt x="2066" y="2646"/>
                    <a:pt x="2053" y="2621"/>
                  </a:cubicBezTo>
                  <a:cubicBezTo>
                    <a:pt x="2042" y="2606"/>
                    <a:pt x="2044" y="2595"/>
                    <a:pt x="2051" y="2595"/>
                  </a:cubicBezTo>
                  <a:cubicBezTo>
                    <a:pt x="2055" y="2595"/>
                    <a:pt x="2060" y="2597"/>
                    <a:pt x="2066" y="2602"/>
                  </a:cubicBezTo>
                  <a:lnTo>
                    <a:pt x="2072" y="2599"/>
                  </a:lnTo>
                  <a:cubicBezTo>
                    <a:pt x="2060" y="2571"/>
                    <a:pt x="2066" y="2568"/>
                    <a:pt x="2066" y="2568"/>
                  </a:cubicBezTo>
                  <a:lnTo>
                    <a:pt x="2066" y="2568"/>
                  </a:lnTo>
                  <a:cubicBezTo>
                    <a:pt x="2077" y="2577"/>
                    <a:pt x="2090" y="2584"/>
                    <a:pt x="2096" y="2584"/>
                  </a:cubicBezTo>
                  <a:cubicBezTo>
                    <a:pt x="2100" y="2584"/>
                    <a:pt x="2101" y="2580"/>
                    <a:pt x="2094" y="2571"/>
                  </a:cubicBezTo>
                  <a:cubicBezTo>
                    <a:pt x="2072" y="2555"/>
                    <a:pt x="2078" y="2549"/>
                    <a:pt x="2088" y="2539"/>
                  </a:cubicBezTo>
                  <a:lnTo>
                    <a:pt x="2088" y="2539"/>
                  </a:lnTo>
                  <a:cubicBezTo>
                    <a:pt x="2088" y="2539"/>
                    <a:pt x="2089" y="2540"/>
                    <a:pt x="2089" y="2540"/>
                  </a:cubicBezTo>
                  <a:cubicBezTo>
                    <a:pt x="2121" y="2540"/>
                    <a:pt x="2263" y="2367"/>
                    <a:pt x="2241" y="2351"/>
                  </a:cubicBezTo>
                  <a:lnTo>
                    <a:pt x="2257" y="2336"/>
                  </a:lnTo>
                  <a:lnTo>
                    <a:pt x="2269" y="2320"/>
                  </a:lnTo>
                  <a:cubicBezTo>
                    <a:pt x="2279" y="2328"/>
                    <a:pt x="2287" y="2331"/>
                    <a:pt x="2292" y="2331"/>
                  </a:cubicBezTo>
                  <a:cubicBezTo>
                    <a:pt x="2310" y="2331"/>
                    <a:pt x="2309" y="2300"/>
                    <a:pt x="2304" y="2276"/>
                  </a:cubicBezTo>
                  <a:cubicBezTo>
                    <a:pt x="2288" y="2254"/>
                    <a:pt x="2295" y="2251"/>
                    <a:pt x="2298" y="2245"/>
                  </a:cubicBezTo>
                  <a:lnTo>
                    <a:pt x="2298" y="2245"/>
                  </a:lnTo>
                  <a:cubicBezTo>
                    <a:pt x="2314" y="2257"/>
                    <a:pt x="2325" y="2262"/>
                    <a:pt x="2333" y="2262"/>
                  </a:cubicBezTo>
                  <a:cubicBezTo>
                    <a:pt x="2345" y="2262"/>
                    <a:pt x="2347" y="2250"/>
                    <a:pt x="2342" y="2232"/>
                  </a:cubicBezTo>
                  <a:cubicBezTo>
                    <a:pt x="2321" y="2213"/>
                    <a:pt x="2313" y="2203"/>
                    <a:pt x="2317" y="2203"/>
                  </a:cubicBezTo>
                  <a:cubicBezTo>
                    <a:pt x="2321" y="2203"/>
                    <a:pt x="2331" y="2209"/>
                    <a:pt x="2348" y="2223"/>
                  </a:cubicBezTo>
                  <a:cubicBezTo>
                    <a:pt x="2362" y="2234"/>
                    <a:pt x="2373" y="2240"/>
                    <a:pt x="2378" y="2240"/>
                  </a:cubicBezTo>
                  <a:cubicBezTo>
                    <a:pt x="2388" y="2240"/>
                    <a:pt x="2380" y="2222"/>
                    <a:pt x="2348" y="2185"/>
                  </a:cubicBezTo>
                  <a:cubicBezTo>
                    <a:pt x="2339" y="2173"/>
                    <a:pt x="2335" y="2167"/>
                    <a:pt x="2338" y="2167"/>
                  </a:cubicBezTo>
                  <a:cubicBezTo>
                    <a:pt x="2340" y="2167"/>
                    <a:pt x="2346" y="2170"/>
                    <a:pt x="2357" y="2176"/>
                  </a:cubicBezTo>
                  <a:cubicBezTo>
                    <a:pt x="2378" y="2188"/>
                    <a:pt x="2390" y="2193"/>
                    <a:pt x="2394" y="2193"/>
                  </a:cubicBezTo>
                  <a:cubicBezTo>
                    <a:pt x="2399" y="2193"/>
                    <a:pt x="2395" y="2187"/>
                    <a:pt x="2385" y="2179"/>
                  </a:cubicBezTo>
                  <a:cubicBezTo>
                    <a:pt x="2366" y="2157"/>
                    <a:pt x="2358" y="2147"/>
                    <a:pt x="2364" y="2147"/>
                  </a:cubicBezTo>
                  <a:cubicBezTo>
                    <a:pt x="2368" y="2147"/>
                    <a:pt x="2379" y="2153"/>
                    <a:pt x="2398" y="2163"/>
                  </a:cubicBezTo>
                  <a:cubicBezTo>
                    <a:pt x="2419" y="2171"/>
                    <a:pt x="2432" y="2176"/>
                    <a:pt x="2436" y="2176"/>
                  </a:cubicBezTo>
                  <a:cubicBezTo>
                    <a:pt x="2441" y="2176"/>
                    <a:pt x="2432" y="2167"/>
                    <a:pt x="2411" y="2148"/>
                  </a:cubicBezTo>
                  <a:cubicBezTo>
                    <a:pt x="2387" y="2122"/>
                    <a:pt x="2388" y="2104"/>
                    <a:pt x="2406" y="2104"/>
                  </a:cubicBezTo>
                  <a:cubicBezTo>
                    <a:pt x="2414" y="2104"/>
                    <a:pt x="2425" y="2107"/>
                    <a:pt x="2439" y="2116"/>
                  </a:cubicBezTo>
                  <a:cubicBezTo>
                    <a:pt x="2442" y="2110"/>
                    <a:pt x="2467" y="2119"/>
                    <a:pt x="2448" y="2104"/>
                  </a:cubicBezTo>
                  <a:lnTo>
                    <a:pt x="2448" y="2104"/>
                  </a:lnTo>
                  <a:lnTo>
                    <a:pt x="2470" y="2113"/>
                  </a:lnTo>
                  <a:cubicBezTo>
                    <a:pt x="2476" y="2110"/>
                    <a:pt x="2479" y="2104"/>
                    <a:pt x="2479" y="2104"/>
                  </a:cubicBezTo>
                  <a:lnTo>
                    <a:pt x="2461" y="2088"/>
                  </a:lnTo>
                  <a:cubicBezTo>
                    <a:pt x="2492" y="2072"/>
                    <a:pt x="2517" y="2054"/>
                    <a:pt x="2542" y="2029"/>
                  </a:cubicBezTo>
                  <a:cubicBezTo>
                    <a:pt x="2592" y="1969"/>
                    <a:pt x="2602" y="1960"/>
                    <a:pt x="2577" y="1947"/>
                  </a:cubicBezTo>
                  <a:cubicBezTo>
                    <a:pt x="2551" y="1932"/>
                    <a:pt x="2543" y="1923"/>
                    <a:pt x="2551" y="1923"/>
                  </a:cubicBezTo>
                  <a:cubicBezTo>
                    <a:pt x="2556" y="1923"/>
                    <a:pt x="2568" y="1927"/>
                    <a:pt x="2586" y="1938"/>
                  </a:cubicBezTo>
                  <a:cubicBezTo>
                    <a:pt x="2589" y="1931"/>
                    <a:pt x="2617" y="1938"/>
                    <a:pt x="2627" y="1925"/>
                  </a:cubicBezTo>
                  <a:cubicBezTo>
                    <a:pt x="2633" y="1919"/>
                    <a:pt x="2639" y="1911"/>
                    <a:pt x="2648" y="1911"/>
                  </a:cubicBezTo>
                  <a:cubicBezTo>
                    <a:pt x="2653" y="1911"/>
                    <a:pt x="2658" y="1914"/>
                    <a:pt x="2664" y="1919"/>
                  </a:cubicBezTo>
                  <a:lnTo>
                    <a:pt x="2667" y="1916"/>
                  </a:lnTo>
                  <a:cubicBezTo>
                    <a:pt x="2639" y="1872"/>
                    <a:pt x="2664" y="1841"/>
                    <a:pt x="2699" y="1841"/>
                  </a:cubicBezTo>
                  <a:cubicBezTo>
                    <a:pt x="2708" y="1828"/>
                    <a:pt x="2711" y="1825"/>
                    <a:pt x="2702" y="1797"/>
                  </a:cubicBezTo>
                  <a:cubicBezTo>
                    <a:pt x="2694" y="1781"/>
                    <a:pt x="2691" y="1775"/>
                    <a:pt x="2696" y="1775"/>
                  </a:cubicBezTo>
                  <a:cubicBezTo>
                    <a:pt x="2699" y="1775"/>
                    <a:pt x="2705" y="1777"/>
                    <a:pt x="2714" y="1781"/>
                  </a:cubicBezTo>
                  <a:cubicBezTo>
                    <a:pt x="2720" y="1785"/>
                    <a:pt x="2727" y="1787"/>
                    <a:pt x="2733" y="1787"/>
                  </a:cubicBezTo>
                  <a:cubicBezTo>
                    <a:pt x="2752" y="1787"/>
                    <a:pt x="2769" y="1773"/>
                    <a:pt x="2740" y="1750"/>
                  </a:cubicBezTo>
                  <a:lnTo>
                    <a:pt x="2740" y="1750"/>
                  </a:lnTo>
                  <a:lnTo>
                    <a:pt x="2765" y="1759"/>
                  </a:lnTo>
                  <a:cubicBezTo>
                    <a:pt x="2769" y="1761"/>
                    <a:pt x="2773" y="1762"/>
                    <a:pt x="2775" y="1762"/>
                  </a:cubicBezTo>
                  <a:cubicBezTo>
                    <a:pt x="2784" y="1762"/>
                    <a:pt x="2771" y="1747"/>
                    <a:pt x="2755" y="1734"/>
                  </a:cubicBezTo>
                  <a:cubicBezTo>
                    <a:pt x="2734" y="1718"/>
                    <a:pt x="2725" y="1709"/>
                    <a:pt x="2730" y="1709"/>
                  </a:cubicBezTo>
                  <a:cubicBezTo>
                    <a:pt x="2734" y="1709"/>
                    <a:pt x="2751" y="1717"/>
                    <a:pt x="2783" y="1737"/>
                  </a:cubicBezTo>
                  <a:cubicBezTo>
                    <a:pt x="2804" y="1754"/>
                    <a:pt x="2815" y="1760"/>
                    <a:pt x="2817" y="1760"/>
                  </a:cubicBezTo>
                  <a:cubicBezTo>
                    <a:pt x="2820" y="1760"/>
                    <a:pt x="2816" y="1755"/>
                    <a:pt x="2805" y="1750"/>
                  </a:cubicBezTo>
                  <a:cubicBezTo>
                    <a:pt x="2795" y="1731"/>
                    <a:pt x="2782" y="1713"/>
                    <a:pt x="2791" y="1713"/>
                  </a:cubicBezTo>
                  <a:cubicBezTo>
                    <a:pt x="2793" y="1713"/>
                    <a:pt x="2796" y="1714"/>
                    <a:pt x="2799" y="1715"/>
                  </a:cubicBezTo>
                  <a:cubicBezTo>
                    <a:pt x="2805" y="1712"/>
                    <a:pt x="2809" y="1706"/>
                    <a:pt x="2771" y="1674"/>
                  </a:cubicBezTo>
                  <a:cubicBezTo>
                    <a:pt x="2749" y="1659"/>
                    <a:pt x="2755" y="1653"/>
                    <a:pt x="2758" y="1649"/>
                  </a:cubicBezTo>
                  <a:lnTo>
                    <a:pt x="2758" y="1649"/>
                  </a:lnTo>
                  <a:cubicBezTo>
                    <a:pt x="2774" y="1659"/>
                    <a:pt x="2783" y="1671"/>
                    <a:pt x="2793" y="1684"/>
                  </a:cubicBezTo>
                  <a:lnTo>
                    <a:pt x="2802" y="1674"/>
                  </a:lnTo>
                  <a:cubicBezTo>
                    <a:pt x="2804" y="1673"/>
                    <a:pt x="2807" y="1672"/>
                    <a:pt x="2811" y="1672"/>
                  </a:cubicBezTo>
                  <a:cubicBezTo>
                    <a:pt x="2822" y="1672"/>
                    <a:pt x="2842" y="1678"/>
                    <a:pt x="2856" y="1690"/>
                  </a:cubicBezTo>
                  <a:cubicBezTo>
                    <a:pt x="2863" y="1693"/>
                    <a:pt x="2868" y="1694"/>
                    <a:pt x="2871" y="1694"/>
                  </a:cubicBezTo>
                  <a:cubicBezTo>
                    <a:pt x="2878" y="1694"/>
                    <a:pt x="2871" y="1686"/>
                    <a:pt x="2840" y="1668"/>
                  </a:cubicBezTo>
                  <a:cubicBezTo>
                    <a:pt x="2802" y="1637"/>
                    <a:pt x="2802" y="1637"/>
                    <a:pt x="2809" y="1627"/>
                  </a:cubicBezTo>
                  <a:cubicBezTo>
                    <a:pt x="2812" y="1624"/>
                    <a:pt x="2814" y="1621"/>
                    <a:pt x="2819" y="1621"/>
                  </a:cubicBezTo>
                  <a:cubicBezTo>
                    <a:pt x="2823" y="1621"/>
                    <a:pt x="2830" y="1623"/>
                    <a:pt x="2840" y="1631"/>
                  </a:cubicBezTo>
                  <a:cubicBezTo>
                    <a:pt x="2850" y="1639"/>
                    <a:pt x="2855" y="1643"/>
                    <a:pt x="2859" y="1643"/>
                  </a:cubicBezTo>
                  <a:cubicBezTo>
                    <a:pt x="2862" y="1643"/>
                    <a:pt x="2864" y="1641"/>
                    <a:pt x="2868" y="1637"/>
                  </a:cubicBezTo>
                  <a:cubicBezTo>
                    <a:pt x="2881" y="1621"/>
                    <a:pt x="2834" y="1555"/>
                    <a:pt x="2799" y="1521"/>
                  </a:cubicBezTo>
                  <a:cubicBezTo>
                    <a:pt x="2778" y="1504"/>
                    <a:pt x="2767" y="1497"/>
                    <a:pt x="2769" y="1497"/>
                  </a:cubicBezTo>
                  <a:lnTo>
                    <a:pt x="2769" y="1497"/>
                  </a:lnTo>
                  <a:cubicBezTo>
                    <a:pt x="2771" y="1497"/>
                    <a:pt x="2782" y="1503"/>
                    <a:pt x="2802" y="1515"/>
                  </a:cubicBezTo>
                  <a:cubicBezTo>
                    <a:pt x="2813" y="1522"/>
                    <a:pt x="2819" y="1525"/>
                    <a:pt x="2824" y="1525"/>
                  </a:cubicBezTo>
                  <a:cubicBezTo>
                    <a:pt x="2828" y="1525"/>
                    <a:pt x="2830" y="1522"/>
                    <a:pt x="2834" y="1521"/>
                  </a:cubicBezTo>
                  <a:cubicBezTo>
                    <a:pt x="2825" y="1515"/>
                    <a:pt x="2824" y="1512"/>
                    <a:pt x="2825" y="1512"/>
                  </a:cubicBezTo>
                  <a:lnTo>
                    <a:pt x="2825" y="1512"/>
                  </a:lnTo>
                  <a:cubicBezTo>
                    <a:pt x="2827" y="1512"/>
                    <a:pt x="2835" y="1517"/>
                    <a:pt x="2834" y="1521"/>
                  </a:cubicBezTo>
                  <a:cubicBezTo>
                    <a:pt x="2852" y="1537"/>
                    <a:pt x="2846" y="1540"/>
                    <a:pt x="2843" y="1546"/>
                  </a:cubicBezTo>
                  <a:lnTo>
                    <a:pt x="2862" y="1562"/>
                  </a:lnTo>
                  <a:cubicBezTo>
                    <a:pt x="2880" y="1572"/>
                    <a:pt x="2892" y="1578"/>
                    <a:pt x="2897" y="1578"/>
                  </a:cubicBezTo>
                  <a:cubicBezTo>
                    <a:pt x="2904" y="1578"/>
                    <a:pt x="2897" y="1568"/>
                    <a:pt x="2877" y="1546"/>
                  </a:cubicBezTo>
                  <a:cubicBezTo>
                    <a:pt x="2868" y="1533"/>
                    <a:pt x="2864" y="1527"/>
                    <a:pt x="2868" y="1527"/>
                  </a:cubicBezTo>
                  <a:cubicBezTo>
                    <a:pt x="2870" y="1527"/>
                    <a:pt x="2875" y="1530"/>
                    <a:pt x="2884" y="1533"/>
                  </a:cubicBezTo>
                  <a:cubicBezTo>
                    <a:pt x="2899" y="1541"/>
                    <a:pt x="2915" y="1548"/>
                    <a:pt x="2920" y="1548"/>
                  </a:cubicBezTo>
                  <a:cubicBezTo>
                    <a:pt x="2923" y="1548"/>
                    <a:pt x="2922" y="1546"/>
                    <a:pt x="2915" y="1540"/>
                  </a:cubicBezTo>
                  <a:cubicBezTo>
                    <a:pt x="2915" y="1540"/>
                    <a:pt x="2918" y="1536"/>
                    <a:pt x="2927" y="1536"/>
                  </a:cubicBezTo>
                  <a:cubicBezTo>
                    <a:pt x="2932" y="1536"/>
                    <a:pt x="2938" y="1537"/>
                    <a:pt x="2946" y="1540"/>
                  </a:cubicBezTo>
                  <a:cubicBezTo>
                    <a:pt x="2956" y="1527"/>
                    <a:pt x="2959" y="1524"/>
                    <a:pt x="2940" y="1508"/>
                  </a:cubicBezTo>
                  <a:cubicBezTo>
                    <a:pt x="2921" y="1493"/>
                    <a:pt x="2924" y="1486"/>
                    <a:pt x="2931" y="1480"/>
                  </a:cubicBezTo>
                  <a:cubicBezTo>
                    <a:pt x="2934" y="1477"/>
                    <a:pt x="2937" y="1471"/>
                    <a:pt x="2918" y="1455"/>
                  </a:cubicBezTo>
                  <a:cubicBezTo>
                    <a:pt x="2899" y="1439"/>
                    <a:pt x="2884" y="1417"/>
                    <a:pt x="2893" y="1408"/>
                  </a:cubicBezTo>
                  <a:cubicBezTo>
                    <a:pt x="2887" y="1394"/>
                    <a:pt x="2884" y="1387"/>
                    <a:pt x="2888" y="1387"/>
                  </a:cubicBezTo>
                  <a:cubicBezTo>
                    <a:pt x="2892" y="1387"/>
                    <a:pt x="2903" y="1394"/>
                    <a:pt x="2924" y="1408"/>
                  </a:cubicBezTo>
                  <a:cubicBezTo>
                    <a:pt x="2935" y="1415"/>
                    <a:pt x="2941" y="1418"/>
                    <a:pt x="2945" y="1418"/>
                  </a:cubicBezTo>
                  <a:cubicBezTo>
                    <a:pt x="2950" y="1418"/>
                    <a:pt x="2952" y="1415"/>
                    <a:pt x="2956" y="1411"/>
                  </a:cubicBezTo>
                  <a:cubicBezTo>
                    <a:pt x="2956" y="1411"/>
                    <a:pt x="2957" y="1410"/>
                    <a:pt x="2960" y="1410"/>
                  </a:cubicBezTo>
                  <a:cubicBezTo>
                    <a:pt x="2964" y="1410"/>
                    <a:pt x="2971" y="1411"/>
                    <a:pt x="2984" y="1417"/>
                  </a:cubicBezTo>
                  <a:cubicBezTo>
                    <a:pt x="2989" y="1419"/>
                    <a:pt x="2991" y="1420"/>
                    <a:pt x="2993" y="1420"/>
                  </a:cubicBezTo>
                  <a:cubicBezTo>
                    <a:pt x="2998" y="1420"/>
                    <a:pt x="2983" y="1408"/>
                    <a:pt x="2968" y="1396"/>
                  </a:cubicBezTo>
                  <a:lnTo>
                    <a:pt x="2928" y="1364"/>
                  </a:lnTo>
                  <a:cubicBezTo>
                    <a:pt x="2928" y="1364"/>
                    <a:pt x="2929" y="1363"/>
                    <a:pt x="2930" y="1363"/>
                  </a:cubicBezTo>
                  <a:cubicBezTo>
                    <a:pt x="2942" y="1363"/>
                    <a:pt x="2980" y="1388"/>
                    <a:pt x="2997" y="1402"/>
                  </a:cubicBezTo>
                  <a:cubicBezTo>
                    <a:pt x="3017" y="1414"/>
                    <a:pt x="3028" y="1420"/>
                    <a:pt x="3030" y="1420"/>
                  </a:cubicBezTo>
                  <a:cubicBezTo>
                    <a:pt x="3031" y="1420"/>
                    <a:pt x="3021" y="1412"/>
                    <a:pt x="3000" y="1396"/>
                  </a:cubicBezTo>
                  <a:cubicBezTo>
                    <a:pt x="2983" y="1382"/>
                    <a:pt x="2969" y="1363"/>
                    <a:pt x="2985" y="1363"/>
                  </a:cubicBezTo>
                  <a:cubicBezTo>
                    <a:pt x="2987" y="1363"/>
                    <a:pt x="2990" y="1363"/>
                    <a:pt x="2993" y="1364"/>
                  </a:cubicBezTo>
                  <a:cubicBezTo>
                    <a:pt x="2999" y="1356"/>
                    <a:pt x="3005" y="1350"/>
                    <a:pt x="3013" y="1350"/>
                  </a:cubicBezTo>
                  <a:cubicBezTo>
                    <a:pt x="3018" y="1350"/>
                    <a:pt x="3024" y="1352"/>
                    <a:pt x="3031" y="1358"/>
                  </a:cubicBezTo>
                  <a:cubicBezTo>
                    <a:pt x="3035" y="1360"/>
                    <a:pt x="3039" y="1360"/>
                    <a:pt x="3041" y="1360"/>
                  </a:cubicBezTo>
                  <a:cubicBezTo>
                    <a:pt x="3051" y="1360"/>
                    <a:pt x="3040" y="1345"/>
                    <a:pt x="3040" y="1345"/>
                  </a:cubicBezTo>
                  <a:cubicBezTo>
                    <a:pt x="3025" y="1327"/>
                    <a:pt x="3031" y="1320"/>
                    <a:pt x="3062" y="1320"/>
                  </a:cubicBezTo>
                  <a:cubicBezTo>
                    <a:pt x="3077" y="1321"/>
                    <a:pt x="3089" y="1322"/>
                    <a:pt x="3097" y="1322"/>
                  </a:cubicBezTo>
                  <a:cubicBezTo>
                    <a:pt x="3123" y="1322"/>
                    <a:pt x="3115" y="1316"/>
                    <a:pt x="3084" y="1292"/>
                  </a:cubicBezTo>
                  <a:cubicBezTo>
                    <a:pt x="3073" y="1283"/>
                    <a:pt x="3062" y="1273"/>
                    <a:pt x="3064" y="1273"/>
                  </a:cubicBezTo>
                  <a:lnTo>
                    <a:pt x="3064" y="1273"/>
                  </a:lnTo>
                  <a:cubicBezTo>
                    <a:pt x="3065" y="1273"/>
                    <a:pt x="3073" y="1278"/>
                    <a:pt x="3091" y="1289"/>
                  </a:cubicBezTo>
                  <a:cubicBezTo>
                    <a:pt x="3094" y="1291"/>
                    <a:pt x="3097" y="1291"/>
                    <a:pt x="3099" y="1291"/>
                  </a:cubicBezTo>
                  <a:cubicBezTo>
                    <a:pt x="3108" y="1291"/>
                    <a:pt x="3098" y="1272"/>
                    <a:pt x="3087" y="1251"/>
                  </a:cubicBezTo>
                  <a:cubicBezTo>
                    <a:pt x="3065" y="1226"/>
                    <a:pt x="3040" y="1201"/>
                    <a:pt x="3012" y="1182"/>
                  </a:cubicBezTo>
                  <a:cubicBezTo>
                    <a:pt x="2986" y="1161"/>
                    <a:pt x="2978" y="1154"/>
                    <a:pt x="2985" y="1154"/>
                  </a:cubicBezTo>
                  <a:cubicBezTo>
                    <a:pt x="2988" y="1154"/>
                    <a:pt x="2994" y="1155"/>
                    <a:pt x="3003" y="1157"/>
                  </a:cubicBezTo>
                  <a:cubicBezTo>
                    <a:pt x="3003" y="1156"/>
                    <a:pt x="3005" y="1155"/>
                    <a:pt x="3008" y="1155"/>
                  </a:cubicBezTo>
                  <a:cubicBezTo>
                    <a:pt x="3016" y="1155"/>
                    <a:pt x="3035" y="1164"/>
                    <a:pt x="3050" y="1176"/>
                  </a:cubicBezTo>
                  <a:cubicBezTo>
                    <a:pt x="3072" y="1192"/>
                    <a:pt x="3065" y="1198"/>
                    <a:pt x="3065" y="1198"/>
                  </a:cubicBezTo>
                  <a:lnTo>
                    <a:pt x="3062" y="1204"/>
                  </a:lnTo>
                  <a:cubicBezTo>
                    <a:pt x="3076" y="1216"/>
                    <a:pt x="3090" y="1228"/>
                    <a:pt x="3100" y="1228"/>
                  </a:cubicBezTo>
                  <a:cubicBezTo>
                    <a:pt x="3104" y="1228"/>
                    <a:pt x="3107" y="1226"/>
                    <a:pt x="3109" y="1223"/>
                  </a:cubicBezTo>
                  <a:cubicBezTo>
                    <a:pt x="3119" y="1227"/>
                    <a:pt x="3125" y="1228"/>
                    <a:pt x="3128" y="1228"/>
                  </a:cubicBezTo>
                  <a:cubicBezTo>
                    <a:pt x="3134" y="1228"/>
                    <a:pt x="3130" y="1224"/>
                    <a:pt x="3119" y="1214"/>
                  </a:cubicBezTo>
                  <a:lnTo>
                    <a:pt x="3119" y="1214"/>
                  </a:lnTo>
                  <a:cubicBezTo>
                    <a:pt x="3124" y="1217"/>
                    <a:pt x="3129" y="1218"/>
                    <a:pt x="3134" y="1218"/>
                  </a:cubicBezTo>
                  <a:cubicBezTo>
                    <a:pt x="3145" y="1218"/>
                    <a:pt x="3155" y="1212"/>
                    <a:pt x="3159" y="1201"/>
                  </a:cubicBezTo>
                  <a:cubicBezTo>
                    <a:pt x="3166" y="1190"/>
                    <a:pt x="3180" y="1183"/>
                    <a:pt x="3193" y="1183"/>
                  </a:cubicBezTo>
                  <a:cubicBezTo>
                    <a:pt x="3198" y="1183"/>
                    <a:pt x="3202" y="1184"/>
                    <a:pt x="3206" y="1186"/>
                  </a:cubicBezTo>
                  <a:cubicBezTo>
                    <a:pt x="3216" y="1173"/>
                    <a:pt x="3222" y="1170"/>
                    <a:pt x="3200" y="1154"/>
                  </a:cubicBezTo>
                  <a:cubicBezTo>
                    <a:pt x="3176" y="1134"/>
                    <a:pt x="3169" y="1124"/>
                    <a:pt x="3172" y="1124"/>
                  </a:cubicBezTo>
                  <a:lnTo>
                    <a:pt x="3172" y="1124"/>
                  </a:lnTo>
                  <a:cubicBezTo>
                    <a:pt x="3173" y="1124"/>
                    <a:pt x="3178" y="1127"/>
                    <a:pt x="3185" y="1132"/>
                  </a:cubicBezTo>
                  <a:cubicBezTo>
                    <a:pt x="3192" y="1137"/>
                    <a:pt x="3201" y="1139"/>
                    <a:pt x="3211" y="1139"/>
                  </a:cubicBezTo>
                  <a:cubicBezTo>
                    <a:pt x="3253" y="1139"/>
                    <a:pt x="3301" y="1097"/>
                    <a:pt x="3272" y="1066"/>
                  </a:cubicBezTo>
                  <a:lnTo>
                    <a:pt x="3282" y="1057"/>
                  </a:lnTo>
                  <a:cubicBezTo>
                    <a:pt x="3283" y="1057"/>
                    <a:pt x="3284" y="1057"/>
                    <a:pt x="3286" y="1057"/>
                  </a:cubicBezTo>
                  <a:cubicBezTo>
                    <a:pt x="3312" y="1057"/>
                    <a:pt x="3334" y="1028"/>
                    <a:pt x="3322" y="1007"/>
                  </a:cubicBezTo>
                  <a:lnTo>
                    <a:pt x="3335" y="991"/>
                  </a:lnTo>
                  <a:cubicBezTo>
                    <a:pt x="3342" y="993"/>
                    <a:pt x="3347" y="994"/>
                    <a:pt x="3351" y="994"/>
                  </a:cubicBezTo>
                  <a:cubicBezTo>
                    <a:pt x="3364" y="994"/>
                    <a:pt x="3363" y="986"/>
                    <a:pt x="3351" y="969"/>
                  </a:cubicBezTo>
                  <a:cubicBezTo>
                    <a:pt x="3342" y="956"/>
                    <a:pt x="3328" y="944"/>
                    <a:pt x="3329" y="944"/>
                  </a:cubicBezTo>
                  <a:lnTo>
                    <a:pt x="3329" y="944"/>
                  </a:lnTo>
                  <a:cubicBezTo>
                    <a:pt x="3329" y="944"/>
                    <a:pt x="3332" y="946"/>
                    <a:pt x="3338" y="951"/>
                  </a:cubicBezTo>
                  <a:cubicBezTo>
                    <a:pt x="3344" y="955"/>
                    <a:pt x="3349" y="958"/>
                    <a:pt x="3353" y="958"/>
                  </a:cubicBezTo>
                  <a:cubicBezTo>
                    <a:pt x="3363" y="958"/>
                    <a:pt x="3371" y="947"/>
                    <a:pt x="3382" y="932"/>
                  </a:cubicBezTo>
                  <a:cubicBezTo>
                    <a:pt x="3401" y="910"/>
                    <a:pt x="3401" y="910"/>
                    <a:pt x="3376" y="900"/>
                  </a:cubicBezTo>
                  <a:cubicBezTo>
                    <a:pt x="3376" y="883"/>
                    <a:pt x="3380" y="877"/>
                    <a:pt x="3386" y="877"/>
                  </a:cubicBezTo>
                  <a:cubicBezTo>
                    <a:pt x="3393" y="877"/>
                    <a:pt x="3403" y="886"/>
                    <a:pt x="3413" y="894"/>
                  </a:cubicBezTo>
                  <a:cubicBezTo>
                    <a:pt x="3429" y="909"/>
                    <a:pt x="3439" y="917"/>
                    <a:pt x="3442" y="917"/>
                  </a:cubicBezTo>
                  <a:cubicBezTo>
                    <a:pt x="3446" y="917"/>
                    <a:pt x="3436" y="901"/>
                    <a:pt x="3404" y="869"/>
                  </a:cubicBezTo>
                  <a:cubicBezTo>
                    <a:pt x="3380" y="843"/>
                    <a:pt x="3376" y="830"/>
                    <a:pt x="3383" y="830"/>
                  </a:cubicBezTo>
                  <a:cubicBezTo>
                    <a:pt x="3386" y="830"/>
                    <a:pt x="3391" y="833"/>
                    <a:pt x="3398" y="838"/>
                  </a:cubicBezTo>
                  <a:cubicBezTo>
                    <a:pt x="3416" y="853"/>
                    <a:pt x="3413" y="860"/>
                    <a:pt x="3407" y="863"/>
                  </a:cubicBezTo>
                  <a:cubicBezTo>
                    <a:pt x="3407" y="863"/>
                    <a:pt x="3426" y="878"/>
                    <a:pt x="3448" y="894"/>
                  </a:cubicBezTo>
                  <a:cubicBezTo>
                    <a:pt x="3451" y="891"/>
                    <a:pt x="3451" y="891"/>
                    <a:pt x="3435" y="869"/>
                  </a:cubicBezTo>
                  <a:cubicBezTo>
                    <a:pt x="3435" y="869"/>
                    <a:pt x="3442" y="863"/>
                    <a:pt x="3426" y="841"/>
                  </a:cubicBezTo>
                  <a:cubicBezTo>
                    <a:pt x="3410" y="822"/>
                    <a:pt x="3391" y="806"/>
                    <a:pt x="3366" y="794"/>
                  </a:cubicBezTo>
                  <a:cubicBezTo>
                    <a:pt x="3341" y="784"/>
                    <a:pt x="3348" y="778"/>
                    <a:pt x="3351" y="775"/>
                  </a:cubicBezTo>
                  <a:lnTo>
                    <a:pt x="3351" y="775"/>
                  </a:lnTo>
                  <a:cubicBezTo>
                    <a:pt x="3376" y="778"/>
                    <a:pt x="3401" y="794"/>
                    <a:pt x="3413" y="816"/>
                  </a:cubicBezTo>
                  <a:cubicBezTo>
                    <a:pt x="3410" y="822"/>
                    <a:pt x="3429" y="838"/>
                    <a:pt x="3451" y="853"/>
                  </a:cubicBezTo>
                  <a:cubicBezTo>
                    <a:pt x="3453" y="855"/>
                    <a:pt x="3455" y="856"/>
                    <a:pt x="3456" y="856"/>
                  </a:cubicBezTo>
                  <a:cubicBezTo>
                    <a:pt x="3465" y="856"/>
                    <a:pt x="3447" y="805"/>
                    <a:pt x="3416" y="772"/>
                  </a:cubicBezTo>
                  <a:lnTo>
                    <a:pt x="3416" y="772"/>
                  </a:lnTo>
                  <a:lnTo>
                    <a:pt x="3438" y="788"/>
                  </a:lnTo>
                  <a:cubicBezTo>
                    <a:pt x="3446" y="794"/>
                    <a:pt x="3452" y="796"/>
                    <a:pt x="3457" y="796"/>
                  </a:cubicBezTo>
                  <a:cubicBezTo>
                    <a:pt x="3464" y="796"/>
                    <a:pt x="3470" y="790"/>
                    <a:pt x="3476" y="784"/>
                  </a:cubicBezTo>
                  <a:cubicBezTo>
                    <a:pt x="3482" y="772"/>
                    <a:pt x="3489" y="766"/>
                    <a:pt x="3467" y="750"/>
                  </a:cubicBezTo>
                  <a:cubicBezTo>
                    <a:pt x="3449" y="738"/>
                    <a:pt x="3430" y="720"/>
                    <a:pt x="3432" y="716"/>
                  </a:cubicBezTo>
                  <a:lnTo>
                    <a:pt x="3432" y="716"/>
                  </a:lnTo>
                  <a:cubicBezTo>
                    <a:pt x="3431" y="717"/>
                    <a:pt x="3431" y="717"/>
                    <a:pt x="3429" y="717"/>
                  </a:cubicBezTo>
                  <a:cubicBezTo>
                    <a:pt x="3422" y="717"/>
                    <a:pt x="3404" y="704"/>
                    <a:pt x="3388" y="690"/>
                  </a:cubicBezTo>
                  <a:lnTo>
                    <a:pt x="3388" y="690"/>
                  </a:lnTo>
                  <a:cubicBezTo>
                    <a:pt x="3407" y="694"/>
                    <a:pt x="3426" y="697"/>
                    <a:pt x="3442" y="703"/>
                  </a:cubicBezTo>
                  <a:cubicBezTo>
                    <a:pt x="3469" y="715"/>
                    <a:pt x="3491" y="722"/>
                    <a:pt x="3507" y="722"/>
                  </a:cubicBezTo>
                  <a:cubicBezTo>
                    <a:pt x="3519" y="722"/>
                    <a:pt x="3529" y="718"/>
                    <a:pt x="3536" y="709"/>
                  </a:cubicBezTo>
                  <a:cubicBezTo>
                    <a:pt x="3543" y="695"/>
                    <a:pt x="3557" y="688"/>
                    <a:pt x="3570" y="688"/>
                  </a:cubicBezTo>
                  <a:cubicBezTo>
                    <a:pt x="3574" y="688"/>
                    <a:pt x="3579" y="689"/>
                    <a:pt x="3583" y="690"/>
                  </a:cubicBezTo>
                  <a:cubicBezTo>
                    <a:pt x="3592" y="681"/>
                    <a:pt x="3595" y="675"/>
                    <a:pt x="3576" y="659"/>
                  </a:cubicBezTo>
                  <a:lnTo>
                    <a:pt x="3586" y="650"/>
                  </a:lnTo>
                  <a:cubicBezTo>
                    <a:pt x="3593" y="652"/>
                    <a:pt x="3598" y="653"/>
                    <a:pt x="3602" y="653"/>
                  </a:cubicBezTo>
                  <a:cubicBezTo>
                    <a:pt x="3614" y="653"/>
                    <a:pt x="3614" y="645"/>
                    <a:pt x="3598" y="634"/>
                  </a:cubicBezTo>
                  <a:cubicBezTo>
                    <a:pt x="3583" y="612"/>
                    <a:pt x="3608" y="621"/>
                    <a:pt x="3611" y="615"/>
                  </a:cubicBezTo>
                  <a:cubicBezTo>
                    <a:pt x="3632" y="625"/>
                    <a:pt x="3644" y="630"/>
                    <a:pt x="3647" y="630"/>
                  </a:cubicBezTo>
                  <a:cubicBezTo>
                    <a:pt x="3650" y="630"/>
                    <a:pt x="3634" y="620"/>
                    <a:pt x="3598" y="596"/>
                  </a:cubicBezTo>
                  <a:cubicBezTo>
                    <a:pt x="3582" y="585"/>
                    <a:pt x="3562" y="578"/>
                    <a:pt x="3552" y="578"/>
                  </a:cubicBezTo>
                  <a:cubicBezTo>
                    <a:pt x="3548" y="578"/>
                    <a:pt x="3546" y="579"/>
                    <a:pt x="3545" y="581"/>
                  </a:cubicBezTo>
                  <a:lnTo>
                    <a:pt x="3529" y="596"/>
                  </a:lnTo>
                  <a:lnTo>
                    <a:pt x="3523" y="565"/>
                  </a:lnTo>
                  <a:cubicBezTo>
                    <a:pt x="3529" y="559"/>
                    <a:pt x="3517" y="534"/>
                    <a:pt x="3498" y="518"/>
                  </a:cubicBezTo>
                  <a:cubicBezTo>
                    <a:pt x="3498" y="518"/>
                    <a:pt x="3479" y="502"/>
                    <a:pt x="3482" y="496"/>
                  </a:cubicBezTo>
                  <a:lnTo>
                    <a:pt x="3482" y="496"/>
                  </a:lnTo>
                  <a:lnTo>
                    <a:pt x="3523" y="527"/>
                  </a:lnTo>
                  <a:cubicBezTo>
                    <a:pt x="3539" y="549"/>
                    <a:pt x="3557" y="565"/>
                    <a:pt x="3576" y="581"/>
                  </a:cubicBezTo>
                  <a:cubicBezTo>
                    <a:pt x="3597" y="593"/>
                    <a:pt x="3616" y="599"/>
                    <a:pt x="3625" y="599"/>
                  </a:cubicBezTo>
                  <a:cubicBezTo>
                    <a:pt x="3636" y="599"/>
                    <a:pt x="3635" y="591"/>
                    <a:pt x="3614" y="574"/>
                  </a:cubicBezTo>
                  <a:cubicBezTo>
                    <a:pt x="3616" y="572"/>
                    <a:pt x="3618" y="570"/>
                    <a:pt x="3620" y="570"/>
                  </a:cubicBezTo>
                  <a:cubicBezTo>
                    <a:pt x="3624" y="570"/>
                    <a:pt x="3629" y="573"/>
                    <a:pt x="3642" y="581"/>
                  </a:cubicBezTo>
                  <a:cubicBezTo>
                    <a:pt x="3649" y="586"/>
                    <a:pt x="3655" y="589"/>
                    <a:pt x="3657" y="589"/>
                  </a:cubicBezTo>
                  <a:cubicBezTo>
                    <a:pt x="3662" y="589"/>
                    <a:pt x="3656" y="578"/>
                    <a:pt x="3633" y="553"/>
                  </a:cubicBezTo>
                  <a:cubicBezTo>
                    <a:pt x="3613" y="531"/>
                    <a:pt x="3605" y="521"/>
                    <a:pt x="3611" y="521"/>
                  </a:cubicBezTo>
                  <a:cubicBezTo>
                    <a:pt x="3615" y="521"/>
                    <a:pt x="3627" y="526"/>
                    <a:pt x="3645" y="537"/>
                  </a:cubicBezTo>
                  <a:cubicBezTo>
                    <a:pt x="3660" y="542"/>
                    <a:pt x="3672" y="545"/>
                    <a:pt x="3681" y="545"/>
                  </a:cubicBezTo>
                  <a:cubicBezTo>
                    <a:pt x="3702" y="545"/>
                    <a:pt x="3705" y="532"/>
                    <a:pt x="3692" y="521"/>
                  </a:cubicBezTo>
                  <a:cubicBezTo>
                    <a:pt x="3659" y="496"/>
                    <a:pt x="3663" y="481"/>
                    <a:pt x="3677" y="481"/>
                  </a:cubicBezTo>
                  <a:cubicBezTo>
                    <a:pt x="3681" y="481"/>
                    <a:pt x="3685" y="482"/>
                    <a:pt x="3689" y="484"/>
                  </a:cubicBezTo>
                  <a:cubicBezTo>
                    <a:pt x="3697" y="487"/>
                    <a:pt x="3703" y="488"/>
                    <a:pt x="3706" y="488"/>
                  </a:cubicBezTo>
                  <a:cubicBezTo>
                    <a:pt x="3715" y="488"/>
                    <a:pt x="3713" y="481"/>
                    <a:pt x="3705" y="468"/>
                  </a:cubicBezTo>
                  <a:lnTo>
                    <a:pt x="3705" y="468"/>
                  </a:lnTo>
                  <a:cubicBezTo>
                    <a:pt x="3716" y="477"/>
                    <a:pt x="3729" y="484"/>
                    <a:pt x="3735" y="484"/>
                  </a:cubicBezTo>
                  <a:cubicBezTo>
                    <a:pt x="3739" y="484"/>
                    <a:pt x="3740" y="480"/>
                    <a:pt x="3733" y="471"/>
                  </a:cubicBezTo>
                  <a:cubicBezTo>
                    <a:pt x="3733" y="471"/>
                    <a:pt x="3736" y="465"/>
                    <a:pt x="3711" y="455"/>
                  </a:cubicBezTo>
                  <a:lnTo>
                    <a:pt x="3683" y="415"/>
                  </a:lnTo>
                  <a:cubicBezTo>
                    <a:pt x="3682" y="416"/>
                    <a:pt x="3681" y="416"/>
                    <a:pt x="3679" y="416"/>
                  </a:cubicBezTo>
                  <a:cubicBezTo>
                    <a:pt x="3671" y="416"/>
                    <a:pt x="3655" y="403"/>
                    <a:pt x="3639" y="390"/>
                  </a:cubicBezTo>
                  <a:cubicBezTo>
                    <a:pt x="3629" y="382"/>
                    <a:pt x="3631" y="377"/>
                    <a:pt x="3644" y="377"/>
                  </a:cubicBezTo>
                  <a:cubicBezTo>
                    <a:pt x="3659" y="377"/>
                    <a:pt x="3687" y="384"/>
                    <a:pt x="3724" y="402"/>
                  </a:cubicBezTo>
                  <a:lnTo>
                    <a:pt x="3771" y="424"/>
                  </a:lnTo>
                  <a:lnTo>
                    <a:pt x="3733" y="393"/>
                  </a:lnTo>
                  <a:cubicBezTo>
                    <a:pt x="3735" y="389"/>
                    <a:pt x="3737" y="386"/>
                    <a:pt x="3742" y="386"/>
                  </a:cubicBezTo>
                  <a:cubicBezTo>
                    <a:pt x="3746" y="386"/>
                    <a:pt x="3752" y="389"/>
                    <a:pt x="3761" y="396"/>
                  </a:cubicBezTo>
                  <a:cubicBezTo>
                    <a:pt x="3774" y="407"/>
                    <a:pt x="3778" y="410"/>
                    <a:pt x="3781" y="410"/>
                  </a:cubicBezTo>
                  <a:cubicBezTo>
                    <a:pt x="3783" y="410"/>
                    <a:pt x="3784" y="409"/>
                    <a:pt x="3786" y="408"/>
                  </a:cubicBezTo>
                  <a:cubicBezTo>
                    <a:pt x="3786" y="408"/>
                    <a:pt x="3789" y="402"/>
                    <a:pt x="3771" y="386"/>
                  </a:cubicBezTo>
                  <a:cubicBezTo>
                    <a:pt x="3744" y="366"/>
                    <a:pt x="3735" y="359"/>
                    <a:pt x="3738" y="359"/>
                  </a:cubicBezTo>
                  <a:cubicBezTo>
                    <a:pt x="3740" y="359"/>
                    <a:pt x="3746" y="361"/>
                    <a:pt x="3755" y="365"/>
                  </a:cubicBezTo>
                  <a:cubicBezTo>
                    <a:pt x="3774" y="375"/>
                    <a:pt x="3785" y="381"/>
                    <a:pt x="3789" y="381"/>
                  </a:cubicBezTo>
                  <a:cubicBezTo>
                    <a:pt x="3795" y="381"/>
                    <a:pt x="3787" y="370"/>
                    <a:pt x="3767" y="349"/>
                  </a:cubicBezTo>
                  <a:cubicBezTo>
                    <a:pt x="3748" y="332"/>
                    <a:pt x="3738" y="324"/>
                    <a:pt x="3740" y="324"/>
                  </a:cubicBezTo>
                  <a:lnTo>
                    <a:pt x="3740" y="324"/>
                  </a:lnTo>
                  <a:cubicBezTo>
                    <a:pt x="3742" y="324"/>
                    <a:pt x="3753" y="331"/>
                    <a:pt x="3774" y="343"/>
                  </a:cubicBezTo>
                  <a:cubicBezTo>
                    <a:pt x="3789" y="355"/>
                    <a:pt x="3809" y="366"/>
                    <a:pt x="3817" y="366"/>
                  </a:cubicBezTo>
                  <a:cubicBezTo>
                    <a:pt x="3819" y="366"/>
                    <a:pt x="3820" y="366"/>
                    <a:pt x="3821" y="365"/>
                  </a:cubicBezTo>
                  <a:lnTo>
                    <a:pt x="3802" y="349"/>
                  </a:lnTo>
                  <a:cubicBezTo>
                    <a:pt x="3772" y="326"/>
                    <a:pt x="3768" y="317"/>
                    <a:pt x="3775" y="317"/>
                  </a:cubicBezTo>
                  <a:cubicBezTo>
                    <a:pt x="3778" y="317"/>
                    <a:pt x="3783" y="318"/>
                    <a:pt x="3789" y="321"/>
                  </a:cubicBezTo>
                  <a:cubicBezTo>
                    <a:pt x="3798" y="327"/>
                    <a:pt x="3804" y="330"/>
                    <a:pt x="3807" y="330"/>
                  </a:cubicBezTo>
                  <a:cubicBezTo>
                    <a:pt x="3812" y="330"/>
                    <a:pt x="3811" y="322"/>
                    <a:pt x="3805" y="305"/>
                  </a:cubicBezTo>
                  <a:cubicBezTo>
                    <a:pt x="3809" y="300"/>
                    <a:pt x="3812" y="295"/>
                    <a:pt x="3818" y="295"/>
                  </a:cubicBezTo>
                  <a:cubicBezTo>
                    <a:pt x="3822" y="295"/>
                    <a:pt x="3828" y="298"/>
                    <a:pt x="3836" y="305"/>
                  </a:cubicBezTo>
                  <a:cubicBezTo>
                    <a:pt x="3856" y="320"/>
                    <a:pt x="3866" y="328"/>
                    <a:pt x="3868" y="328"/>
                  </a:cubicBezTo>
                  <a:cubicBezTo>
                    <a:pt x="3869" y="328"/>
                    <a:pt x="3861" y="318"/>
                    <a:pt x="3843" y="299"/>
                  </a:cubicBezTo>
                  <a:cubicBezTo>
                    <a:pt x="3832" y="285"/>
                    <a:pt x="3828" y="281"/>
                    <a:pt x="3837" y="281"/>
                  </a:cubicBezTo>
                  <a:cubicBezTo>
                    <a:pt x="3841" y="281"/>
                    <a:pt x="3847" y="282"/>
                    <a:pt x="3855" y="283"/>
                  </a:cubicBezTo>
                  <a:cubicBezTo>
                    <a:pt x="3866" y="287"/>
                    <a:pt x="3872" y="289"/>
                    <a:pt x="3874" y="289"/>
                  </a:cubicBezTo>
                  <a:cubicBezTo>
                    <a:pt x="3878" y="289"/>
                    <a:pt x="3874" y="285"/>
                    <a:pt x="3865" y="274"/>
                  </a:cubicBezTo>
                  <a:cubicBezTo>
                    <a:pt x="3830" y="247"/>
                    <a:pt x="3811" y="232"/>
                    <a:pt x="3802" y="232"/>
                  </a:cubicBezTo>
                  <a:cubicBezTo>
                    <a:pt x="3801" y="232"/>
                    <a:pt x="3800" y="232"/>
                    <a:pt x="3799" y="233"/>
                  </a:cubicBezTo>
                  <a:cubicBezTo>
                    <a:pt x="3798" y="234"/>
                    <a:pt x="3797" y="235"/>
                    <a:pt x="3796" y="235"/>
                  </a:cubicBezTo>
                  <a:cubicBezTo>
                    <a:pt x="3794" y="235"/>
                    <a:pt x="3789" y="231"/>
                    <a:pt x="3774" y="220"/>
                  </a:cubicBezTo>
                  <a:cubicBezTo>
                    <a:pt x="3774" y="220"/>
                    <a:pt x="3780" y="217"/>
                    <a:pt x="3783" y="211"/>
                  </a:cubicBezTo>
                  <a:cubicBezTo>
                    <a:pt x="3789" y="205"/>
                    <a:pt x="3793" y="198"/>
                    <a:pt x="3783" y="173"/>
                  </a:cubicBezTo>
                  <a:cubicBezTo>
                    <a:pt x="3774" y="155"/>
                    <a:pt x="3751" y="133"/>
                    <a:pt x="3743" y="133"/>
                  </a:cubicBezTo>
                  <a:cubicBezTo>
                    <a:pt x="3741" y="133"/>
                    <a:pt x="3740" y="136"/>
                    <a:pt x="3742" y="142"/>
                  </a:cubicBezTo>
                  <a:lnTo>
                    <a:pt x="3717" y="133"/>
                  </a:lnTo>
                  <a:cubicBezTo>
                    <a:pt x="3691" y="112"/>
                    <a:pt x="3676" y="103"/>
                    <a:pt x="3671" y="10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5" name="Google Shape;9715;p37"/>
            <p:cNvSpPr/>
            <p:nvPr/>
          </p:nvSpPr>
          <p:spPr>
            <a:xfrm>
              <a:off x="4285412" y="3669586"/>
              <a:ext cx="89010" cy="69902"/>
            </a:xfrm>
            <a:custGeom>
              <a:avLst/>
              <a:gdLst/>
              <a:ahLst/>
              <a:cxnLst/>
              <a:rect l="l" t="t" r="r" b="b"/>
              <a:pathLst>
                <a:path w="4890" h="3870" extrusionOk="0">
                  <a:moveTo>
                    <a:pt x="99" y="173"/>
                  </a:moveTo>
                  <a:cubicBezTo>
                    <a:pt x="99" y="173"/>
                    <a:pt x="92" y="183"/>
                    <a:pt x="76" y="202"/>
                  </a:cubicBezTo>
                  <a:cubicBezTo>
                    <a:pt x="61" y="222"/>
                    <a:pt x="47" y="240"/>
                    <a:pt x="42" y="240"/>
                  </a:cubicBezTo>
                  <a:cubicBezTo>
                    <a:pt x="42" y="240"/>
                    <a:pt x="41" y="240"/>
                    <a:pt x="41" y="239"/>
                  </a:cubicBezTo>
                  <a:cubicBezTo>
                    <a:pt x="30" y="246"/>
                    <a:pt x="24" y="249"/>
                    <a:pt x="21" y="249"/>
                  </a:cubicBezTo>
                  <a:cubicBezTo>
                    <a:pt x="14" y="249"/>
                    <a:pt x="39" y="222"/>
                    <a:pt x="72" y="199"/>
                  </a:cubicBezTo>
                  <a:cubicBezTo>
                    <a:pt x="89" y="182"/>
                    <a:pt x="98" y="173"/>
                    <a:pt x="99" y="173"/>
                  </a:cubicBezTo>
                  <a:close/>
                  <a:moveTo>
                    <a:pt x="858" y="784"/>
                  </a:moveTo>
                  <a:cubicBezTo>
                    <a:pt x="858" y="784"/>
                    <a:pt x="859" y="784"/>
                    <a:pt x="859" y="785"/>
                  </a:cubicBezTo>
                  <a:cubicBezTo>
                    <a:pt x="865" y="791"/>
                    <a:pt x="834" y="829"/>
                    <a:pt x="809" y="841"/>
                  </a:cubicBezTo>
                  <a:cubicBezTo>
                    <a:pt x="803" y="835"/>
                    <a:pt x="803" y="835"/>
                    <a:pt x="818" y="816"/>
                  </a:cubicBezTo>
                  <a:cubicBezTo>
                    <a:pt x="833" y="799"/>
                    <a:pt x="852" y="784"/>
                    <a:pt x="858" y="784"/>
                  </a:cubicBezTo>
                  <a:close/>
                  <a:moveTo>
                    <a:pt x="1096" y="866"/>
                  </a:moveTo>
                  <a:lnTo>
                    <a:pt x="1096" y="866"/>
                  </a:lnTo>
                  <a:cubicBezTo>
                    <a:pt x="1097" y="866"/>
                    <a:pt x="1097" y="868"/>
                    <a:pt x="1091" y="876"/>
                  </a:cubicBezTo>
                  <a:lnTo>
                    <a:pt x="1075" y="897"/>
                  </a:lnTo>
                  <a:cubicBezTo>
                    <a:pt x="1061" y="908"/>
                    <a:pt x="1047" y="918"/>
                    <a:pt x="1043" y="918"/>
                  </a:cubicBezTo>
                  <a:cubicBezTo>
                    <a:pt x="1041" y="918"/>
                    <a:pt x="1042" y="915"/>
                    <a:pt x="1047" y="907"/>
                  </a:cubicBezTo>
                  <a:cubicBezTo>
                    <a:pt x="1060" y="894"/>
                    <a:pt x="1069" y="882"/>
                    <a:pt x="1085" y="872"/>
                  </a:cubicBezTo>
                  <a:cubicBezTo>
                    <a:pt x="1085" y="872"/>
                    <a:pt x="1093" y="866"/>
                    <a:pt x="1096" y="866"/>
                  </a:cubicBezTo>
                  <a:close/>
                  <a:moveTo>
                    <a:pt x="1509" y="1039"/>
                  </a:moveTo>
                  <a:cubicBezTo>
                    <a:pt x="1509" y="1039"/>
                    <a:pt x="1506" y="1043"/>
                    <a:pt x="1503" y="1050"/>
                  </a:cubicBezTo>
                  <a:lnTo>
                    <a:pt x="1503" y="1050"/>
                  </a:lnTo>
                  <a:cubicBezTo>
                    <a:pt x="1508" y="1043"/>
                    <a:pt x="1510" y="1039"/>
                    <a:pt x="1509" y="1039"/>
                  </a:cubicBezTo>
                  <a:close/>
                  <a:moveTo>
                    <a:pt x="1503" y="1050"/>
                  </a:moveTo>
                  <a:cubicBezTo>
                    <a:pt x="1499" y="1056"/>
                    <a:pt x="1494" y="1063"/>
                    <a:pt x="1486" y="1072"/>
                  </a:cubicBezTo>
                  <a:lnTo>
                    <a:pt x="1486" y="1072"/>
                  </a:lnTo>
                  <a:cubicBezTo>
                    <a:pt x="1491" y="1068"/>
                    <a:pt x="1496" y="1062"/>
                    <a:pt x="1501" y="1054"/>
                  </a:cubicBezTo>
                  <a:cubicBezTo>
                    <a:pt x="1502" y="1053"/>
                    <a:pt x="1502" y="1052"/>
                    <a:pt x="1503" y="1050"/>
                  </a:cubicBezTo>
                  <a:close/>
                  <a:moveTo>
                    <a:pt x="1398" y="1069"/>
                  </a:moveTo>
                  <a:cubicBezTo>
                    <a:pt x="1394" y="1069"/>
                    <a:pt x="1388" y="1076"/>
                    <a:pt x="1391" y="1076"/>
                  </a:cubicBezTo>
                  <a:cubicBezTo>
                    <a:pt x="1392" y="1076"/>
                    <a:pt x="1395" y="1074"/>
                    <a:pt x="1401" y="1070"/>
                  </a:cubicBezTo>
                  <a:cubicBezTo>
                    <a:pt x="1400" y="1069"/>
                    <a:pt x="1399" y="1069"/>
                    <a:pt x="1398" y="1069"/>
                  </a:cubicBezTo>
                  <a:close/>
                  <a:moveTo>
                    <a:pt x="1296" y="1050"/>
                  </a:moveTo>
                  <a:cubicBezTo>
                    <a:pt x="1297" y="1050"/>
                    <a:pt x="1297" y="1050"/>
                    <a:pt x="1298" y="1051"/>
                  </a:cubicBezTo>
                  <a:cubicBezTo>
                    <a:pt x="1292" y="1067"/>
                    <a:pt x="1282" y="1079"/>
                    <a:pt x="1273" y="1095"/>
                  </a:cubicBezTo>
                  <a:lnTo>
                    <a:pt x="1266" y="1089"/>
                  </a:lnTo>
                  <a:cubicBezTo>
                    <a:pt x="1263" y="1086"/>
                    <a:pt x="1279" y="1067"/>
                    <a:pt x="1279" y="1067"/>
                  </a:cubicBezTo>
                  <a:cubicBezTo>
                    <a:pt x="1279" y="1067"/>
                    <a:pt x="1291" y="1050"/>
                    <a:pt x="1296" y="1050"/>
                  </a:cubicBezTo>
                  <a:close/>
                  <a:moveTo>
                    <a:pt x="1364" y="1070"/>
                  </a:moveTo>
                  <a:lnTo>
                    <a:pt x="1370" y="1076"/>
                  </a:lnTo>
                  <a:lnTo>
                    <a:pt x="1357" y="1098"/>
                  </a:lnTo>
                  <a:lnTo>
                    <a:pt x="1354" y="1095"/>
                  </a:lnTo>
                  <a:cubicBezTo>
                    <a:pt x="1348" y="1092"/>
                    <a:pt x="1348" y="1092"/>
                    <a:pt x="1364" y="1070"/>
                  </a:cubicBezTo>
                  <a:close/>
                  <a:moveTo>
                    <a:pt x="1417" y="1114"/>
                  </a:moveTo>
                  <a:lnTo>
                    <a:pt x="1423" y="1120"/>
                  </a:lnTo>
                  <a:lnTo>
                    <a:pt x="1411" y="1145"/>
                  </a:lnTo>
                  <a:lnTo>
                    <a:pt x="1407" y="1139"/>
                  </a:lnTo>
                  <a:cubicBezTo>
                    <a:pt x="1401" y="1136"/>
                    <a:pt x="1401" y="1136"/>
                    <a:pt x="1417" y="1114"/>
                  </a:cubicBezTo>
                  <a:close/>
                  <a:moveTo>
                    <a:pt x="1456" y="1148"/>
                  </a:moveTo>
                  <a:cubicBezTo>
                    <a:pt x="1457" y="1148"/>
                    <a:pt x="1459" y="1149"/>
                    <a:pt x="1461" y="1151"/>
                  </a:cubicBezTo>
                  <a:cubicBezTo>
                    <a:pt x="1470" y="1161"/>
                    <a:pt x="1470" y="1161"/>
                    <a:pt x="1448" y="1173"/>
                  </a:cubicBezTo>
                  <a:lnTo>
                    <a:pt x="1448" y="1176"/>
                  </a:lnTo>
                  <a:cubicBezTo>
                    <a:pt x="1441" y="1181"/>
                    <a:pt x="1435" y="1184"/>
                    <a:pt x="1432" y="1184"/>
                  </a:cubicBezTo>
                  <a:cubicBezTo>
                    <a:pt x="1428" y="1184"/>
                    <a:pt x="1429" y="1178"/>
                    <a:pt x="1439" y="1167"/>
                  </a:cubicBezTo>
                  <a:cubicBezTo>
                    <a:pt x="1449" y="1153"/>
                    <a:pt x="1453" y="1148"/>
                    <a:pt x="1456" y="1148"/>
                  </a:cubicBezTo>
                  <a:close/>
                  <a:moveTo>
                    <a:pt x="1409" y="1305"/>
                  </a:moveTo>
                  <a:cubicBezTo>
                    <a:pt x="1410" y="1305"/>
                    <a:pt x="1410" y="1305"/>
                    <a:pt x="1411" y="1305"/>
                  </a:cubicBezTo>
                  <a:lnTo>
                    <a:pt x="1398" y="1330"/>
                  </a:lnTo>
                  <a:lnTo>
                    <a:pt x="1379" y="1346"/>
                  </a:lnTo>
                  <a:lnTo>
                    <a:pt x="1373" y="1339"/>
                  </a:lnTo>
                  <a:cubicBezTo>
                    <a:pt x="1387" y="1322"/>
                    <a:pt x="1402" y="1305"/>
                    <a:pt x="1409" y="1305"/>
                  </a:cubicBezTo>
                  <a:close/>
                  <a:moveTo>
                    <a:pt x="1486" y="1338"/>
                  </a:moveTo>
                  <a:cubicBezTo>
                    <a:pt x="1487" y="1338"/>
                    <a:pt x="1488" y="1339"/>
                    <a:pt x="1489" y="1339"/>
                  </a:cubicBezTo>
                  <a:lnTo>
                    <a:pt x="1480" y="1364"/>
                  </a:lnTo>
                  <a:cubicBezTo>
                    <a:pt x="1470" y="1376"/>
                    <a:pt x="1464" y="1378"/>
                    <a:pt x="1461" y="1378"/>
                  </a:cubicBezTo>
                  <a:cubicBezTo>
                    <a:pt x="1459" y="1378"/>
                    <a:pt x="1458" y="1377"/>
                    <a:pt x="1458" y="1377"/>
                  </a:cubicBezTo>
                  <a:cubicBezTo>
                    <a:pt x="1451" y="1374"/>
                    <a:pt x="1451" y="1374"/>
                    <a:pt x="1467" y="1355"/>
                  </a:cubicBezTo>
                  <a:cubicBezTo>
                    <a:pt x="1467" y="1355"/>
                    <a:pt x="1479" y="1338"/>
                    <a:pt x="1486" y="1338"/>
                  </a:cubicBezTo>
                  <a:close/>
                  <a:moveTo>
                    <a:pt x="1705" y="1575"/>
                  </a:moveTo>
                  <a:lnTo>
                    <a:pt x="1705" y="1575"/>
                  </a:lnTo>
                  <a:cubicBezTo>
                    <a:pt x="1704" y="1576"/>
                    <a:pt x="1703" y="1577"/>
                    <a:pt x="1702" y="1578"/>
                  </a:cubicBezTo>
                  <a:cubicBezTo>
                    <a:pt x="1697" y="1584"/>
                    <a:pt x="1695" y="1587"/>
                    <a:pt x="1696" y="1587"/>
                  </a:cubicBezTo>
                  <a:cubicBezTo>
                    <a:pt x="1696" y="1587"/>
                    <a:pt x="1699" y="1582"/>
                    <a:pt x="1705" y="1575"/>
                  </a:cubicBezTo>
                  <a:close/>
                  <a:moveTo>
                    <a:pt x="2033" y="1593"/>
                  </a:moveTo>
                  <a:cubicBezTo>
                    <a:pt x="2033" y="1593"/>
                    <a:pt x="2034" y="1593"/>
                    <a:pt x="2034" y="1593"/>
                  </a:cubicBezTo>
                  <a:lnTo>
                    <a:pt x="2040" y="1596"/>
                  </a:lnTo>
                  <a:cubicBezTo>
                    <a:pt x="2028" y="1612"/>
                    <a:pt x="2015" y="1621"/>
                    <a:pt x="2003" y="1634"/>
                  </a:cubicBezTo>
                  <a:lnTo>
                    <a:pt x="1997" y="1628"/>
                  </a:lnTo>
                  <a:cubicBezTo>
                    <a:pt x="2011" y="1610"/>
                    <a:pt x="2026" y="1593"/>
                    <a:pt x="2033" y="1593"/>
                  </a:cubicBezTo>
                  <a:close/>
                  <a:moveTo>
                    <a:pt x="2262" y="1754"/>
                  </a:moveTo>
                  <a:cubicBezTo>
                    <a:pt x="2268" y="1754"/>
                    <a:pt x="2272" y="1758"/>
                    <a:pt x="2276" y="1759"/>
                  </a:cubicBezTo>
                  <a:cubicBezTo>
                    <a:pt x="2268" y="1781"/>
                    <a:pt x="2250" y="1795"/>
                    <a:pt x="2242" y="1795"/>
                  </a:cubicBezTo>
                  <a:cubicBezTo>
                    <a:pt x="2240" y="1795"/>
                    <a:pt x="2239" y="1795"/>
                    <a:pt x="2238" y="1794"/>
                  </a:cubicBezTo>
                  <a:cubicBezTo>
                    <a:pt x="2229" y="1787"/>
                    <a:pt x="2229" y="1787"/>
                    <a:pt x="2244" y="1766"/>
                  </a:cubicBezTo>
                  <a:cubicBezTo>
                    <a:pt x="2251" y="1757"/>
                    <a:pt x="2257" y="1754"/>
                    <a:pt x="2262" y="1754"/>
                  </a:cubicBezTo>
                  <a:close/>
                  <a:moveTo>
                    <a:pt x="2644" y="2066"/>
                  </a:moveTo>
                  <a:cubicBezTo>
                    <a:pt x="2645" y="2066"/>
                    <a:pt x="2645" y="2066"/>
                    <a:pt x="2645" y="2066"/>
                  </a:cubicBezTo>
                  <a:lnTo>
                    <a:pt x="2636" y="2091"/>
                  </a:lnTo>
                  <a:lnTo>
                    <a:pt x="2614" y="2107"/>
                  </a:lnTo>
                  <a:lnTo>
                    <a:pt x="2611" y="2101"/>
                  </a:lnTo>
                  <a:cubicBezTo>
                    <a:pt x="2625" y="2083"/>
                    <a:pt x="2640" y="2066"/>
                    <a:pt x="2644" y="2066"/>
                  </a:cubicBezTo>
                  <a:close/>
                  <a:moveTo>
                    <a:pt x="2840" y="2160"/>
                  </a:moveTo>
                  <a:cubicBezTo>
                    <a:pt x="2843" y="2164"/>
                    <a:pt x="2808" y="2201"/>
                    <a:pt x="2793" y="2220"/>
                  </a:cubicBezTo>
                  <a:cubicBezTo>
                    <a:pt x="2786" y="2217"/>
                    <a:pt x="2786" y="2217"/>
                    <a:pt x="2802" y="2195"/>
                  </a:cubicBezTo>
                  <a:cubicBezTo>
                    <a:pt x="2815" y="2182"/>
                    <a:pt x="2824" y="2170"/>
                    <a:pt x="2840" y="2160"/>
                  </a:cubicBezTo>
                  <a:close/>
                  <a:moveTo>
                    <a:pt x="2622" y="2242"/>
                  </a:moveTo>
                  <a:cubicBezTo>
                    <a:pt x="2622" y="2242"/>
                    <a:pt x="2623" y="2242"/>
                    <a:pt x="2623" y="2242"/>
                  </a:cubicBezTo>
                  <a:lnTo>
                    <a:pt x="2630" y="2248"/>
                  </a:lnTo>
                  <a:cubicBezTo>
                    <a:pt x="2617" y="2261"/>
                    <a:pt x="2605" y="2273"/>
                    <a:pt x="2592" y="2283"/>
                  </a:cubicBezTo>
                  <a:lnTo>
                    <a:pt x="2586" y="2279"/>
                  </a:lnTo>
                  <a:cubicBezTo>
                    <a:pt x="2600" y="2259"/>
                    <a:pt x="2615" y="2242"/>
                    <a:pt x="2622" y="2242"/>
                  </a:cubicBezTo>
                  <a:close/>
                  <a:moveTo>
                    <a:pt x="2967" y="2267"/>
                  </a:moveTo>
                  <a:cubicBezTo>
                    <a:pt x="2967" y="2267"/>
                    <a:pt x="2968" y="2267"/>
                    <a:pt x="2968" y="2267"/>
                  </a:cubicBezTo>
                  <a:lnTo>
                    <a:pt x="2959" y="2292"/>
                  </a:lnTo>
                  <a:lnTo>
                    <a:pt x="2937" y="2308"/>
                  </a:lnTo>
                  <a:lnTo>
                    <a:pt x="2930" y="2301"/>
                  </a:lnTo>
                  <a:cubicBezTo>
                    <a:pt x="2945" y="2284"/>
                    <a:pt x="2959" y="2267"/>
                    <a:pt x="2967" y="2267"/>
                  </a:cubicBezTo>
                  <a:close/>
                  <a:moveTo>
                    <a:pt x="3802" y="2282"/>
                  </a:moveTo>
                  <a:lnTo>
                    <a:pt x="3802" y="2282"/>
                  </a:lnTo>
                  <a:cubicBezTo>
                    <a:pt x="3799" y="2282"/>
                    <a:pt x="3789" y="2289"/>
                    <a:pt x="3770" y="2308"/>
                  </a:cubicBezTo>
                  <a:cubicBezTo>
                    <a:pt x="3755" y="2330"/>
                    <a:pt x="3755" y="2330"/>
                    <a:pt x="3758" y="2333"/>
                  </a:cubicBezTo>
                  <a:cubicBezTo>
                    <a:pt x="3773" y="2323"/>
                    <a:pt x="3786" y="2311"/>
                    <a:pt x="3795" y="2298"/>
                  </a:cubicBezTo>
                  <a:cubicBezTo>
                    <a:pt x="3803" y="2288"/>
                    <a:pt x="3805" y="2282"/>
                    <a:pt x="3802" y="2282"/>
                  </a:cubicBezTo>
                  <a:close/>
                  <a:moveTo>
                    <a:pt x="3283" y="2595"/>
                  </a:moveTo>
                  <a:cubicBezTo>
                    <a:pt x="3284" y="2595"/>
                    <a:pt x="3284" y="2595"/>
                    <a:pt x="3285" y="2596"/>
                  </a:cubicBezTo>
                  <a:lnTo>
                    <a:pt x="3275" y="2621"/>
                  </a:lnTo>
                  <a:lnTo>
                    <a:pt x="3256" y="2637"/>
                  </a:lnTo>
                  <a:lnTo>
                    <a:pt x="3250" y="2630"/>
                  </a:lnTo>
                  <a:cubicBezTo>
                    <a:pt x="3264" y="2614"/>
                    <a:pt x="3278" y="2595"/>
                    <a:pt x="3283" y="2595"/>
                  </a:cubicBezTo>
                  <a:close/>
                  <a:moveTo>
                    <a:pt x="3319" y="2624"/>
                  </a:moveTo>
                  <a:cubicBezTo>
                    <a:pt x="3320" y="2624"/>
                    <a:pt x="3321" y="2625"/>
                    <a:pt x="3322" y="2627"/>
                  </a:cubicBezTo>
                  <a:cubicBezTo>
                    <a:pt x="3316" y="2643"/>
                    <a:pt x="3307" y="2659"/>
                    <a:pt x="3297" y="2671"/>
                  </a:cubicBezTo>
                  <a:cubicBezTo>
                    <a:pt x="3291" y="2678"/>
                    <a:pt x="3287" y="2682"/>
                    <a:pt x="3286" y="2682"/>
                  </a:cubicBezTo>
                  <a:cubicBezTo>
                    <a:pt x="3283" y="2682"/>
                    <a:pt x="3288" y="2671"/>
                    <a:pt x="3303" y="2643"/>
                  </a:cubicBezTo>
                  <a:cubicBezTo>
                    <a:pt x="3314" y="2629"/>
                    <a:pt x="3317" y="2624"/>
                    <a:pt x="3319" y="2624"/>
                  </a:cubicBezTo>
                  <a:close/>
                  <a:moveTo>
                    <a:pt x="3434" y="2671"/>
                  </a:moveTo>
                  <a:cubicBezTo>
                    <a:pt x="3437" y="2671"/>
                    <a:pt x="3433" y="2685"/>
                    <a:pt x="3435" y="2687"/>
                  </a:cubicBezTo>
                  <a:cubicBezTo>
                    <a:pt x="3429" y="2702"/>
                    <a:pt x="3427" y="2708"/>
                    <a:pt x="3424" y="2708"/>
                  </a:cubicBezTo>
                  <a:cubicBezTo>
                    <a:pt x="3422" y="2708"/>
                    <a:pt x="3420" y="2706"/>
                    <a:pt x="3416" y="2703"/>
                  </a:cubicBezTo>
                  <a:cubicBezTo>
                    <a:pt x="3410" y="2699"/>
                    <a:pt x="3426" y="2677"/>
                    <a:pt x="3426" y="2677"/>
                  </a:cubicBezTo>
                  <a:cubicBezTo>
                    <a:pt x="3430" y="2672"/>
                    <a:pt x="3432" y="2671"/>
                    <a:pt x="3434" y="2671"/>
                  </a:cubicBezTo>
                  <a:close/>
                  <a:moveTo>
                    <a:pt x="3540" y="2742"/>
                  </a:moveTo>
                  <a:cubicBezTo>
                    <a:pt x="3541" y="2742"/>
                    <a:pt x="3541" y="2743"/>
                    <a:pt x="3542" y="2743"/>
                  </a:cubicBezTo>
                  <a:cubicBezTo>
                    <a:pt x="3548" y="2746"/>
                    <a:pt x="3538" y="2771"/>
                    <a:pt x="3538" y="2771"/>
                  </a:cubicBezTo>
                  <a:cubicBezTo>
                    <a:pt x="3527" y="2786"/>
                    <a:pt x="3520" y="2787"/>
                    <a:pt x="3518" y="2787"/>
                  </a:cubicBezTo>
                  <a:cubicBezTo>
                    <a:pt x="3517" y="2787"/>
                    <a:pt x="3517" y="2787"/>
                    <a:pt x="3517" y="2787"/>
                  </a:cubicBezTo>
                  <a:cubicBezTo>
                    <a:pt x="3513" y="2781"/>
                    <a:pt x="3507" y="2778"/>
                    <a:pt x="3523" y="2759"/>
                  </a:cubicBezTo>
                  <a:cubicBezTo>
                    <a:pt x="3523" y="2759"/>
                    <a:pt x="3535" y="2742"/>
                    <a:pt x="3540" y="2742"/>
                  </a:cubicBezTo>
                  <a:close/>
                  <a:moveTo>
                    <a:pt x="3771" y="2853"/>
                  </a:moveTo>
                  <a:cubicBezTo>
                    <a:pt x="3774" y="2853"/>
                    <a:pt x="3774" y="2855"/>
                    <a:pt x="3767" y="2862"/>
                  </a:cubicBezTo>
                  <a:cubicBezTo>
                    <a:pt x="3773" y="2868"/>
                    <a:pt x="3752" y="2876"/>
                    <a:pt x="3745" y="2876"/>
                  </a:cubicBezTo>
                  <a:cubicBezTo>
                    <a:pt x="3743" y="2876"/>
                    <a:pt x="3743" y="2875"/>
                    <a:pt x="3742" y="2875"/>
                  </a:cubicBezTo>
                  <a:lnTo>
                    <a:pt x="3758" y="2853"/>
                  </a:lnTo>
                  <a:cubicBezTo>
                    <a:pt x="3758" y="2854"/>
                    <a:pt x="3760" y="2855"/>
                    <a:pt x="3761" y="2855"/>
                  </a:cubicBezTo>
                  <a:cubicBezTo>
                    <a:pt x="3765" y="2855"/>
                    <a:pt x="3769" y="2853"/>
                    <a:pt x="3771" y="2853"/>
                  </a:cubicBezTo>
                  <a:close/>
                  <a:moveTo>
                    <a:pt x="3573" y="2897"/>
                  </a:moveTo>
                  <a:lnTo>
                    <a:pt x="3576" y="2903"/>
                  </a:lnTo>
                  <a:lnTo>
                    <a:pt x="3567" y="2925"/>
                  </a:lnTo>
                  <a:lnTo>
                    <a:pt x="3560" y="2922"/>
                  </a:lnTo>
                  <a:cubicBezTo>
                    <a:pt x="3557" y="2919"/>
                    <a:pt x="3557" y="2919"/>
                    <a:pt x="3573" y="2897"/>
                  </a:cubicBezTo>
                  <a:close/>
                  <a:moveTo>
                    <a:pt x="3486" y="2893"/>
                  </a:moveTo>
                  <a:cubicBezTo>
                    <a:pt x="3478" y="2893"/>
                    <a:pt x="3466" y="2909"/>
                    <a:pt x="3466" y="2909"/>
                  </a:cubicBezTo>
                  <a:cubicBezTo>
                    <a:pt x="3466" y="2909"/>
                    <a:pt x="3451" y="2928"/>
                    <a:pt x="3457" y="2931"/>
                  </a:cubicBezTo>
                  <a:lnTo>
                    <a:pt x="3460" y="2938"/>
                  </a:lnTo>
                  <a:cubicBezTo>
                    <a:pt x="3473" y="2922"/>
                    <a:pt x="3479" y="2909"/>
                    <a:pt x="3488" y="2894"/>
                  </a:cubicBezTo>
                  <a:cubicBezTo>
                    <a:pt x="3488" y="2893"/>
                    <a:pt x="3487" y="2893"/>
                    <a:pt x="3486" y="2893"/>
                  </a:cubicBezTo>
                  <a:close/>
                  <a:moveTo>
                    <a:pt x="3636" y="2919"/>
                  </a:moveTo>
                  <a:lnTo>
                    <a:pt x="3648" y="2928"/>
                  </a:lnTo>
                  <a:cubicBezTo>
                    <a:pt x="3634" y="2946"/>
                    <a:pt x="3619" y="2963"/>
                    <a:pt x="3612" y="2963"/>
                  </a:cubicBezTo>
                  <a:cubicBezTo>
                    <a:pt x="3612" y="2963"/>
                    <a:pt x="3611" y="2963"/>
                    <a:pt x="3611" y="2963"/>
                  </a:cubicBezTo>
                  <a:cubicBezTo>
                    <a:pt x="3606" y="2966"/>
                    <a:pt x="3603" y="2967"/>
                    <a:pt x="3601" y="2967"/>
                  </a:cubicBezTo>
                  <a:cubicBezTo>
                    <a:pt x="3594" y="2967"/>
                    <a:pt x="3606" y="2946"/>
                    <a:pt x="3636" y="2919"/>
                  </a:cubicBezTo>
                  <a:close/>
                  <a:moveTo>
                    <a:pt x="3260" y="2966"/>
                  </a:moveTo>
                  <a:cubicBezTo>
                    <a:pt x="3244" y="2988"/>
                    <a:pt x="3244" y="2988"/>
                    <a:pt x="3250" y="2991"/>
                  </a:cubicBezTo>
                  <a:cubicBezTo>
                    <a:pt x="3254" y="2994"/>
                    <a:pt x="3256" y="2997"/>
                    <a:pt x="3258" y="2997"/>
                  </a:cubicBezTo>
                  <a:cubicBezTo>
                    <a:pt x="3261" y="2997"/>
                    <a:pt x="3264" y="2991"/>
                    <a:pt x="3272" y="2975"/>
                  </a:cubicBezTo>
                  <a:cubicBezTo>
                    <a:pt x="3266" y="2972"/>
                    <a:pt x="3260" y="2966"/>
                    <a:pt x="3260" y="2966"/>
                  </a:cubicBezTo>
                  <a:close/>
                  <a:moveTo>
                    <a:pt x="3837" y="2987"/>
                  </a:moveTo>
                  <a:cubicBezTo>
                    <a:pt x="3838" y="2987"/>
                    <a:pt x="3839" y="2987"/>
                    <a:pt x="3839" y="2988"/>
                  </a:cubicBezTo>
                  <a:lnTo>
                    <a:pt x="3842" y="2991"/>
                  </a:lnTo>
                  <a:cubicBezTo>
                    <a:pt x="3833" y="3003"/>
                    <a:pt x="3820" y="3016"/>
                    <a:pt x="3808" y="3028"/>
                  </a:cubicBezTo>
                  <a:lnTo>
                    <a:pt x="3802" y="3022"/>
                  </a:lnTo>
                  <a:cubicBezTo>
                    <a:pt x="3815" y="3006"/>
                    <a:pt x="3829" y="2987"/>
                    <a:pt x="3837" y="2987"/>
                  </a:cubicBezTo>
                  <a:close/>
                  <a:moveTo>
                    <a:pt x="3645" y="3088"/>
                  </a:moveTo>
                  <a:cubicBezTo>
                    <a:pt x="3641" y="3093"/>
                    <a:pt x="3635" y="3100"/>
                    <a:pt x="3629" y="3107"/>
                  </a:cubicBezTo>
                  <a:lnTo>
                    <a:pt x="3614" y="3129"/>
                  </a:lnTo>
                  <a:lnTo>
                    <a:pt x="3645" y="3088"/>
                  </a:lnTo>
                  <a:close/>
                  <a:moveTo>
                    <a:pt x="3839" y="3088"/>
                  </a:moveTo>
                  <a:cubicBezTo>
                    <a:pt x="3846" y="3091"/>
                    <a:pt x="3824" y="3107"/>
                    <a:pt x="3789" y="3141"/>
                  </a:cubicBezTo>
                  <a:cubicBezTo>
                    <a:pt x="3779" y="3146"/>
                    <a:pt x="3772" y="3149"/>
                    <a:pt x="3770" y="3149"/>
                  </a:cubicBezTo>
                  <a:cubicBezTo>
                    <a:pt x="3766" y="3149"/>
                    <a:pt x="3775" y="3140"/>
                    <a:pt x="3799" y="3116"/>
                  </a:cubicBezTo>
                  <a:lnTo>
                    <a:pt x="3839" y="3088"/>
                  </a:lnTo>
                  <a:close/>
                  <a:moveTo>
                    <a:pt x="4021" y="3107"/>
                  </a:moveTo>
                  <a:lnTo>
                    <a:pt x="4030" y="3113"/>
                  </a:lnTo>
                  <a:lnTo>
                    <a:pt x="3990" y="3144"/>
                  </a:lnTo>
                  <a:cubicBezTo>
                    <a:pt x="3959" y="3171"/>
                    <a:pt x="3945" y="3184"/>
                    <a:pt x="3944" y="3184"/>
                  </a:cubicBezTo>
                  <a:cubicBezTo>
                    <a:pt x="3942" y="3184"/>
                    <a:pt x="3950" y="3174"/>
                    <a:pt x="3965" y="3157"/>
                  </a:cubicBezTo>
                  <a:cubicBezTo>
                    <a:pt x="3977" y="3135"/>
                    <a:pt x="3996" y="3116"/>
                    <a:pt x="4021" y="3107"/>
                  </a:cubicBezTo>
                  <a:close/>
                  <a:moveTo>
                    <a:pt x="3980" y="3204"/>
                  </a:moveTo>
                  <a:lnTo>
                    <a:pt x="3971" y="3226"/>
                  </a:lnTo>
                  <a:cubicBezTo>
                    <a:pt x="3962" y="3238"/>
                    <a:pt x="3956" y="3242"/>
                    <a:pt x="3952" y="3242"/>
                  </a:cubicBezTo>
                  <a:cubicBezTo>
                    <a:pt x="3948" y="3242"/>
                    <a:pt x="3945" y="3240"/>
                    <a:pt x="3943" y="3238"/>
                  </a:cubicBezTo>
                  <a:lnTo>
                    <a:pt x="3958" y="3216"/>
                  </a:lnTo>
                  <a:lnTo>
                    <a:pt x="3980" y="3204"/>
                  </a:lnTo>
                  <a:close/>
                  <a:moveTo>
                    <a:pt x="4307" y="3244"/>
                  </a:moveTo>
                  <a:cubicBezTo>
                    <a:pt x="4300" y="3244"/>
                    <a:pt x="4284" y="3257"/>
                    <a:pt x="4284" y="3257"/>
                  </a:cubicBezTo>
                  <a:cubicBezTo>
                    <a:pt x="4269" y="3276"/>
                    <a:pt x="4272" y="3282"/>
                    <a:pt x="4278" y="3285"/>
                  </a:cubicBezTo>
                  <a:cubicBezTo>
                    <a:pt x="4276" y="3297"/>
                    <a:pt x="4277" y="3301"/>
                    <a:pt x="4282" y="3301"/>
                  </a:cubicBezTo>
                  <a:cubicBezTo>
                    <a:pt x="4288" y="3301"/>
                    <a:pt x="4300" y="3291"/>
                    <a:pt x="4309" y="3279"/>
                  </a:cubicBezTo>
                  <a:cubicBezTo>
                    <a:pt x="4325" y="3260"/>
                    <a:pt x="4319" y="3254"/>
                    <a:pt x="4309" y="3245"/>
                  </a:cubicBezTo>
                  <a:cubicBezTo>
                    <a:pt x="4309" y="3244"/>
                    <a:pt x="4308" y="3244"/>
                    <a:pt x="4307" y="3244"/>
                  </a:cubicBezTo>
                  <a:close/>
                  <a:moveTo>
                    <a:pt x="4316" y="3317"/>
                  </a:moveTo>
                  <a:lnTo>
                    <a:pt x="4325" y="3326"/>
                  </a:lnTo>
                  <a:cubicBezTo>
                    <a:pt x="4312" y="3342"/>
                    <a:pt x="4293" y="3353"/>
                    <a:pt x="4283" y="3353"/>
                  </a:cubicBezTo>
                  <a:cubicBezTo>
                    <a:pt x="4281" y="3353"/>
                    <a:pt x="4279" y="3352"/>
                    <a:pt x="4278" y="3351"/>
                  </a:cubicBezTo>
                  <a:cubicBezTo>
                    <a:pt x="4275" y="3348"/>
                    <a:pt x="4291" y="3326"/>
                    <a:pt x="4316" y="3317"/>
                  </a:cubicBezTo>
                  <a:close/>
                  <a:moveTo>
                    <a:pt x="4881" y="3394"/>
                  </a:moveTo>
                  <a:cubicBezTo>
                    <a:pt x="4876" y="3394"/>
                    <a:pt x="4862" y="3413"/>
                    <a:pt x="4848" y="3430"/>
                  </a:cubicBezTo>
                  <a:lnTo>
                    <a:pt x="4852" y="3436"/>
                  </a:lnTo>
                  <a:cubicBezTo>
                    <a:pt x="4867" y="3423"/>
                    <a:pt x="4880" y="3411"/>
                    <a:pt x="4889" y="3398"/>
                  </a:cubicBezTo>
                  <a:lnTo>
                    <a:pt x="4883" y="3395"/>
                  </a:lnTo>
                  <a:cubicBezTo>
                    <a:pt x="4882" y="3394"/>
                    <a:pt x="4882" y="3394"/>
                    <a:pt x="4881" y="3394"/>
                  </a:cubicBezTo>
                  <a:close/>
                  <a:moveTo>
                    <a:pt x="4601" y="3586"/>
                  </a:moveTo>
                  <a:cubicBezTo>
                    <a:pt x="4607" y="3589"/>
                    <a:pt x="4598" y="3614"/>
                    <a:pt x="4582" y="3633"/>
                  </a:cubicBezTo>
                  <a:cubicBezTo>
                    <a:pt x="4562" y="3665"/>
                    <a:pt x="4556" y="3674"/>
                    <a:pt x="4551" y="3674"/>
                  </a:cubicBezTo>
                  <a:cubicBezTo>
                    <a:pt x="4549" y="3674"/>
                    <a:pt x="4547" y="3673"/>
                    <a:pt x="4544" y="3671"/>
                  </a:cubicBezTo>
                  <a:cubicBezTo>
                    <a:pt x="4538" y="3665"/>
                    <a:pt x="4532" y="3661"/>
                    <a:pt x="4548" y="3640"/>
                  </a:cubicBezTo>
                  <a:lnTo>
                    <a:pt x="4554" y="3646"/>
                  </a:lnTo>
                  <a:cubicBezTo>
                    <a:pt x="4549" y="3652"/>
                    <a:pt x="4548" y="3654"/>
                    <a:pt x="4549" y="3654"/>
                  </a:cubicBezTo>
                  <a:cubicBezTo>
                    <a:pt x="4550" y="3654"/>
                    <a:pt x="4563" y="3641"/>
                    <a:pt x="4569" y="3624"/>
                  </a:cubicBezTo>
                  <a:lnTo>
                    <a:pt x="4601" y="3586"/>
                  </a:lnTo>
                  <a:close/>
                  <a:moveTo>
                    <a:pt x="4635" y="3682"/>
                  </a:moveTo>
                  <a:cubicBezTo>
                    <a:pt x="4637" y="3682"/>
                    <a:pt x="4638" y="3682"/>
                    <a:pt x="4638" y="3683"/>
                  </a:cubicBezTo>
                  <a:lnTo>
                    <a:pt x="4629" y="3709"/>
                  </a:lnTo>
                  <a:cubicBezTo>
                    <a:pt x="4620" y="3719"/>
                    <a:pt x="4615" y="3723"/>
                    <a:pt x="4612" y="3723"/>
                  </a:cubicBezTo>
                  <a:cubicBezTo>
                    <a:pt x="4609" y="3723"/>
                    <a:pt x="4607" y="3721"/>
                    <a:pt x="4604" y="3718"/>
                  </a:cubicBezTo>
                  <a:cubicBezTo>
                    <a:pt x="4598" y="3715"/>
                    <a:pt x="4598" y="3715"/>
                    <a:pt x="4613" y="3693"/>
                  </a:cubicBezTo>
                  <a:cubicBezTo>
                    <a:pt x="4613" y="3693"/>
                    <a:pt x="4629" y="3682"/>
                    <a:pt x="4635" y="3682"/>
                  </a:cubicBezTo>
                  <a:close/>
                  <a:moveTo>
                    <a:pt x="4460" y="3730"/>
                  </a:moveTo>
                  <a:cubicBezTo>
                    <a:pt x="4444" y="3749"/>
                    <a:pt x="4444" y="3749"/>
                    <a:pt x="4450" y="3756"/>
                  </a:cubicBezTo>
                  <a:lnTo>
                    <a:pt x="4457" y="3759"/>
                  </a:lnTo>
                  <a:lnTo>
                    <a:pt x="4466" y="3737"/>
                  </a:lnTo>
                  <a:lnTo>
                    <a:pt x="4460" y="3730"/>
                  </a:lnTo>
                  <a:close/>
                  <a:moveTo>
                    <a:pt x="227" y="0"/>
                  </a:moveTo>
                  <a:cubicBezTo>
                    <a:pt x="219" y="0"/>
                    <a:pt x="205" y="19"/>
                    <a:pt x="192" y="36"/>
                  </a:cubicBezTo>
                  <a:lnTo>
                    <a:pt x="182" y="26"/>
                  </a:lnTo>
                  <a:cubicBezTo>
                    <a:pt x="182" y="26"/>
                    <a:pt x="182" y="26"/>
                    <a:pt x="181" y="26"/>
                  </a:cubicBezTo>
                  <a:cubicBezTo>
                    <a:pt x="178" y="26"/>
                    <a:pt x="172" y="28"/>
                    <a:pt x="160" y="42"/>
                  </a:cubicBezTo>
                  <a:cubicBezTo>
                    <a:pt x="151" y="53"/>
                    <a:pt x="145" y="56"/>
                    <a:pt x="141" y="56"/>
                  </a:cubicBezTo>
                  <a:cubicBezTo>
                    <a:pt x="138" y="56"/>
                    <a:pt x="136" y="54"/>
                    <a:pt x="135" y="51"/>
                  </a:cubicBezTo>
                  <a:cubicBezTo>
                    <a:pt x="140" y="46"/>
                    <a:pt x="141" y="43"/>
                    <a:pt x="140" y="43"/>
                  </a:cubicBezTo>
                  <a:lnTo>
                    <a:pt x="140" y="43"/>
                  </a:lnTo>
                  <a:cubicBezTo>
                    <a:pt x="139" y="43"/>
                    <a:pt x="126" y="56"/>
                    <a:pt x="119" y="73"/>
                  </a:cubicBezTo>
                  <a:cubicBezTo>
                    <a:pt x="105" y="91"/>
                    <a:pt x="90" y="108"/>
                    <a:pt x="83" y="108"/>
                  </a:cubicBezTo>
                  <a:cubicBezTo>
                    <a:pt x="83" y="108"/>
                    <a:pt x="82" y="108"/>
                    <a:pt x="82" y="108"/>
                  </a:cubicBezTo>
                  <a:lnTo>
                    <a:pt x="51" y="149"/>
                  </a:lnTo>
                  <a:cubicBezTo>
                    <a:pt x="25" y="170"/>
                    <a:pt x="7" y="202"/>
                    <a:pt x="0" y="236"/>
                  </a:cubicBezTo>
                  <a:cubicBezTo>
                    <a:pt x="3" y="262"/>
                    <a:pt x="5" y="285"/>
                    <a:pt x="16" y="285"/>
                  </a:cubicBezTo>
                  <a:cubicBezTo>
                    <a:pt x="21" y="285"/>
                    <a:pt x="28" y="280"/>
                    <a:pt x="38" y="268"/>
                  </a:cubicBezTo>
                  <a:cubicBezTo>
                    <a:pt x="38" y="268"/>
                    <a:pt x="54" y="255"/>
                    <a:pt x="61" y="255"/>
                  </a:cubicBezTo>
                  <a:cubicBezTo>
                    <a:pt x="62" y="255"/>
                    <a:pt x="62" y="255"/>
                    <a:pt x="63" y="255"/>
                  </a:cubicBezTo>
                  <a:cubicBezTo>
                    <a:pt x="69" y="261"/>
                    <a:pt x="57" y="283"/>
                    <a:pt x="57" y="283"/>
                  </a:cubicBezTo>
                  <a:cubicBezTo>
                    <a:pt x="41" y="305"/>
                    <a:pt x="63" y="321"/>
                    <a:pt x="91" y="343"/>
                  </a:cubicBezTo>
                  <a:cubicBezTo>
                    <a:pt x="123" y="371"/>
                    <a:pt x="138" y="384"/>
                    <a:pt x="129" y="409"/>
                  </a:cubicBezTo>
                  <a:cubicBezTo>
                    <a:pt x="119" y="434"/>
                    <a:pt x="123" y="437"/>
                    <a:pt x="123" y="437"/>
                  </a:cubicBezTo>
                  <a:cubicBezTo>
                    <a:pt x="126" y="432"/>
                    <a:pt x="131" y="430"/>
                    <a:pt x="137" y="430"/>
                  </a:cubicBezTo>
                  <a:cubicBezTo>
                    <a:pt x="155" y="430"/>
                    <a:pt x="182" y="451"/>
                    <a:pt x="210" y="474"/>
                  </a:cubicBezTo>
                  <a:cubicBezTo>
                    <a:pt x="240" y="499"/>
                    <a:pt x="270" y="524"/>
                    <a:pt x="289" y="524"/>
                  </a:cubicBezTo>
                  <a:cubicBezTo>
                    <a:pt x="294" y="524"/>
                    <a:pt x="298" y="522"/>
                    <a:pt x="301" y="518"/>
                  </a:cubicBezTo>
                  <a:lnTo>
                    <a:pt x="311" y="528"/>
                  </a:lnTo>
                  <a:cubicBezTo>
                    <a:pt x="295" y="546"/>
                    <a:pt x="307" y="556"/>
                    <a:pt x="317" y="565"/>
                  </a:cubicBezTo>
                  <a:cubicBezTo>
                    <a:pt x="327" y="560"/>
                    <a:pt x="335" y="559"/>
                    <a:pt x="341" y="559"/>
                  </a:cubicBezTo>
                  <a:cubicBezTo>
                    <a:pt x="350" y="559"/>
                    <a:pt x="354" y="562"/>
                    <a:pt x="354" y="562"/>
                  </a:cubicBezTo>
                  <a:cubicBezTo>
                    <a:pt x="339" y="581"/>
                    <a:pt x="345" y="587"/>
                    <a:pt x="354" y="597"/>
                  </a:cubicBezTo>
                  <a:cubicBezTo>
                    <a:pt x="359" y="600"/>
                    <a:pt x="363" y="603"/>
                    <a:pt x="367" y="603"/>
                  </a:cubicBezTo>
                  <a:cubicBezTo>
                    <a:pt x="372" y="603"/>
                    <a:pt x="378" y="599"/>
                    <a:pt x="386" y="587"/>
                  </a:cubicBezTo>
                  <a:cubicBezTo>
                    <a:pt x="392" y="594"/>
                    <a:pt x="430" y="625"/>
                    <a:pt x="430" y="656"/>
                  </a:cubicBezTo>
                  <a:cubicBezTo>
                    <a:pt x="426" y="666"/>
                    <a:pt x="427" y="669"/>
                    <a:pt x="430" y="669"/>
                  </a:cubicBezTo>
                  <a:cubicBezTo>
                    <a:pt x="435" y="669"/>
                    <a:pt x="447" y="660"/>
                    <a:pt x="461" y="650"/>
                  </a:cubicBezTo>
                  <a:cubicBezTo>
                    <a:pt x="474" y="634"/>
                    <a:pt x="492" y="620"/>
                    <a:pt x="501" y="620"/>
                  </a:cubicBezTo>
                  <a:cubicBezTo>
                    <a:pt x="503" y="620"/>
                    <a:pt x="504" y="621"/>
                    <a:pt x="505" y="622"/>
                  </a:cubicBezTo>
                  <a:lnTo>
                    <a:pt x="474" y="659"/>
                  </a:lnTo>
                  <a:cubicBezTo>
                    <a:pt x="452" y="675"/>
                    <a:pt x="452" y="675"/>
                    <a:pt x="461" y="684"/>
                  </a:cubicBezTo>
                  <a:lnTo>
                    <a:pt x="474" y="694"/>
                  </a:lnTo>
                  <a:cubicBezTo>
                    <a:pt x="478" y="688"/>
                    <a:pt x="483" y="685"/>
                    <a:pt x="488" y="685"/>
                  </a:cubicBezTo>
                  <a:cubicBezTo>
                    <a:pt x="504" y="685"/>
                    <a:pt x="524" y="704"/>
                    <a:pt x="552" y="725"/>
                  </a:cubicBezTo>
                  <a:cubicBezTo>
                    <a:pt x="587" y="753"/>
                    <a:pt x="605" y="768"/>
                    <a:pt x="618" y="768"/>
                  </a:cubicBezTo>
                  <a:cubicBezTo>
                    <a:pt x="624" y="768"/>
                    <a:pt x="629" y="765"/>
                    <a:pt x="633" y="760"/>
                  </a:cubicBezTo>
                  <a:cubicBezTo>
                    <a:pt x="640" y="752"/>
                    <a:pt x="644" y="748"/>
                    <a:pt x="648" y="748"/>
                  </a:cubicBezTo>
                  <a:cubicBezTo>
                    <a:pt x="653" y="748"/>
                    <a:pt x="655" y="758"/>
                    <a:pt x="655" y="778"/>
                  </a:cubicBezTo>
                  <a:cubicBezTo>
                    <a:pt x="644" y="838"/>
                    <a:pt x="641" y="855"/>
                    <a:pt x="648" y="855"/>
                  </a:cubicBezTo>
                  <a:cubicBezTo>
                    <a:pt x="650" y="855"/>
                    <a:pt x="655" y="852"/>
                    <a:pt x="662" y="847"/>
                  </a:cubicBezTo>
                  <a:cubicBezTo>
                    <a:pt x="655" y="844"/>
                    <a:pt x="671" y="825"/>
                    <a:pt x="687" y="803"/>
                  </a:cubicBezTo>
                  <a:cubicBezTo>
                    <a:pt x="701" y="786"/>
                    <a:pt x="710" y="777"/>
                    <a:pt x="713" y="777"/>
                  </a:cubicBezTo>
                  <a:lnTo>
                    <a:pt x="713" y="777"/>
                  </a:lnTo>
                  <a:cubicBezTo>
                    <a:pt x="716" y="777"/>
                    <a:pt x="711" y="789"/>
                    <a:pt x="696" y="813"/>
                  </a:cubicBezTo>
                  <a:cubicBezTo>
                    <a:pt x="672" y="844"/>
                    <a:pt x="722" y="878"/>
                    <a:pt x="764" y="878"/>
                  </a:cubicBezTo>
                  <a:cubicBezTo>
                    <a:pt x="776" y="878"/>
                    <a:pt x="787" y="875"/>
                    <a:pt x="796" y="869"/>
                  </a:cubicBezTo>
                  <a:lnTo>
                    <a:pt x="796" y="869"/>
                  </a:lnTo>
                  <a:cubicBezTo>
                    <a:pt x="793" y="873"/>
                    <a:pt x="789" y="879"/>
                    <a:pt x="784" y="885"/>
                  </a:cubicBezTo>
                  <a:cubicBezTo>
                    <a:pt x="768" y="904"/>
                    <a:pt x="774" y="910"/>
                    <a:pt x="793" y="926"/>
                  </a:cubicBezTo>
                  <a:lnTo>
                    <a:pt x="812" y="941"/>
                  </a:lnTo>
                  <a:cubicBezTo>
                    <a:pt x="821" y="930"/>
                    <a:pt x="829" y="925"/>
                    <a:pt x="835" y="925"/>
                  </a:cubicBezTo>
                  <a:cubicBezTo>
                    <a:pt x="850" y="925"/>
                    <a:pt x="855" y="953"/>
                    <a:pt x="843" y="966"/>
                  </a:cubicBezTo>
                  <a:cubicBezTo>
                    <a:pt x="834" y="991"/>
                    <a:pt x="834" y="991"/>
                    <a:pt x="843" y="1001"/>
                  </a:cubicBezTo>
                  <a:cubicBezTo>
                    <a:pt x="854" y="994"/>
                    <a:pt x="863" y="992"/>
                    <a:pt x="871" y="992"/>
                  </a:cubicBezTo>
                  <a:cubicBezTo>
                    <a:pt x="895" y="992"/>
                    <a:pt x="899" y="1021"/>
                    <a:pt x="887" y="1035"/>
                  </a:cubicBezTo>
                  <a:lnTo>
                    <a:pt x="897" y="1045"/>
                  </a:lnTo>
                  <a:cubicBezTo>
                    <a:pt x="906" y="1038"/>
                    <a:pt x="913" y="1036"/>
                    <a:pt x="919" y="1036"/>
                  </a:cubicBezTo>
                  <a:cubicBezTo>
                    <a:pt x="926" y="1036"/>
                    <a:pt x="931" y="1040"/>
                    <a:pt x="934" y="1042"/>
                  </a:cubicBezTo>
                  <a:cubicBezTo>
                    <a:pt x="942" y="1048"/>
                    <a:pt x="948" y="1053"/>
                    <a:pt x="952" y="1053"/>
                  </a:cubicBezTo>
                  <a:cubicBezTo>
                    <a:pt x="957" y="1053"/>
                    <a:pt x="961" y="1048"/>
                    <a:pt x="966" y="1035"/>
                  </a:cubicBezTo>
                  <a:cubicBezTo>
                    <a:pt x="979" y="1019"/>
                    <a:pt x="993" y="1000"/>
                    <a:pt x="1001" y="1000"/>
                  </a:cubicBezTo>
                  <a:cubicBezTo>
                    <a:pt x="1002" y="1000"/>
                    <a:pt x="1002" y="1000"/>
                    <a:pt x="1003" y="1001"/>
                  </a:cubicBezTo>
                  <a:lnTo>
                    <a:pt x="988" y="1020"/>
                  </a:lnTo>
                  <a:cubicBezTo>
                    <a:pt x="972" y="1039"/>
                    <a:pt x="988" y="1054"/>
                    <a:pt x="1009" y="1070"/>
                  </a:cubicBezTo>
                  <a:cubicBezTo>
                    <a:pt x="1035" y="1095"/>
                    <a:pt x="1047" y="1101"/>
                    <a:pt x="1038" y="1126"/>
                  </a:cubicBezTo>
                  <a:lnTo>
                    <a:pt x="1056" y="1111"/>
                  </a:lnTo>
                  <a:cubicBezTo>
                    <a:pt x="1065" y="1104"/>
                    <a:pt x="1071" y="1102"/>
                    <a:pt x="1075" y="1102"/>
                  </a:cubicBezTo>
                  <a:cubicBezTo>
                    <a:pt x="1080" y="1102"/>
                    <a:pt x="1079" y="1109"/>
                    <a:pt x="1069" y="1120"/>
                  </a:cubicBezTo>
                  <a:cubicBezTo>
                    <a:pt x="1059" y="1140"/>
                    <a:pt x="1071" y="1154"/>
                    <a:pt x="1091" y="1154"/>
                  </a:cubicBezTo>
                  <a:cubicBezTo>
                    <a:pt x="1096" y="1154"/>
                    <a:pt x="1101" y="1153"/>
                    <a:pt x="1107" y="1151"/>
                  </a:cubicBezTo>
                  <a:lnTo>
                    <a:pt x="1116" y="1161"/>
                  </a:lnTo>
                  <a:cubicBezTo>
                    <a:pt x="1101" y="1187"/>
                    <a:pt x="1101" y="1202"/>
                    <a:pt x="1111" y="1202"/>
                  </a:cubicBezTo>
                  <a:cubicBezTo>
                    <a:pt x="1118" y="1202"/>
                    <a:pt x="1129" y="1196"/>
                    <a:pt x="1144" y="1183"/>
                  </a:cubicBezTo>
                  <a:lnTo>
                    <a:pt x="1144" y="1183"/>
                  </a:lnTo>
                  <a:cubicBezTo>
                    <a:pt x="1129" y="1201"/>
                    <a:pt x="1132" y="1208"/>
                    <a:pt x="1138" y="1211"/>
                  </a:cubicBezTo>
                  <a:cubicBezTo>
                    <a:pt x="1144" y="1209"/>
                    <a:pt x="1149" y="1208"/>
                    <a:pt x="1154" y="1208"/>
                  </a:cubicBezTo>
                  <a:cubicBezTo>
                    <a:pt x="1172" y="1208"/>
                    <a:pt x="1182" y="1222"/>
                    <a:pt x="1169" y="1239"/>
                  </a:cubicBezTo>
                  <a:lnTo>
                    <a:pt x="1176" y="1242"/>
                  </a:lnTo>
                  <a:cubicBezTo>
                    <a:pt x="1187" y="1234"/>
                    <a:pt x="1194" y="1232"/>
                    <a:pt x="1198" y="1232"/>
                  </a:cubicBezTo>
                  <a:cubicBezTo>
                    <a:pt x="1203" y="1232"/>
                    <a:pt x="1205" y="1234"/>
                    <a:pt x="1207" y="1236"/>
                  </a:cubicBezTo>
                  <a:cubicBezTo>
                    <a:pt x="1210" y="1237"/>
                    <a:pt x="1213" y="1240"/>
                    <a:pt x="1218" y="1240"/>
                  </a:cubicBezTo>
                  <a:cubicBezTo>
                    <a:pt x="1223" y="1240"/>
                    <a:pt x="1229" y="1237"/>
                    <a:pt x="1238" y="1230"/>
                  </a:cubicBezTo>
                  <a:cubicBezTo>
                    <a:pt x="1254" y="1218"/>
                    <a:pt x="1262" y="1217"/>
                    <a:pt x="1265" y="1217"/>
                  </a:cubicBezTo>
                  <a:cubicBezTo>
                    <a:pt x="1266" y="1217"/>
                    <a:pt x="1266" y="1217"/>
                    <a:pt x="1266" y="1217"/>
                  </a:cubicBezTo>
                  <a:cubicBezTo>
                    <a:pt x="1273" y="1223"/>
                    <a:pt x="1251" y="1239"/>
                    <a:pt x="1229" y="1255"/>
                  </a:cubicBezTo>
                  <a:cubicBezTo>
                    <a:pt x="1215" y="1260"/>
                    <a:pt x="1214" y="1266"/>
                    <a:pt x="1224" y="1266"/>
                  </a:cubicBezTo>
                  <a:cubicBezTo>
                    <a:pt x="1231" y="1266"/>
                    <a:pt x="1246" y="1263"/>
                    <a:pt x="1266" y="1252"/>
                  </a:cubicBezTo>
                  <a:cubicBezTo>
                    <a:pt x="1289" y="1239"/>
                    <a:pt x="1301" y="1233"/>
                    <a:pt x="1302" y="1233"/>
                  </a:cubicBezTo>
                  <a:lnTo>
                    <a:pt x="1302" y="1233"/>
                  </a:lnTo>
                  <a:cubicBezTo>
                    <a:pt x="1304" y="1233"/>
                    <a:pt x="1294" y="1240"/>
                    <a:pt x="1273" y="1255"/>
                  </a:cubicBezTo>
                  <a:cubicBezTo>
                    <a:pt x="1255" y="1267"/>
                    <a:pt x="1238" y="1280"/>
                    <a:pt x="1245" y="1280"/>
                  </a:cubicBezTo>
                  <a:cubicBezTo>
                    <a:pt x="1247" y="1280"/>
                    <a:pt x="1251" y="1279"/>
                    <a:pt x="1257" y="1277"/>
                  </a:cubicBezTo>
                  <a:cubicBezTo>
                    <a:pt x="1257" y="1277"/>
                    <a:pt x="1259" y="1279"/>
                    <a:pt x="1263" y="1279"/>
                  </a:cubicBezTo>
                  <a:cubicBezTo>
                    <a:pt x="1267" y="1279"/>
                    <a:pt x="1274" y="1276"/>
                    <a:pt x="1282" y="1264"/>
                  </a:cubicBezTo>
                  <a:lnTo>
                    <a:pt x="1298" y="1277"/>
                  </a:lnTo>
                  <a:cubicBezTo>
                    <a:pt x="1295" y="1308"/>
                    <a:pt x="1298" y="1311"/>
                    <a:pt x="1304" y="1314"/>
                  </a:cubicBezTo>
                  <a:cubicBezTo>
                    <a:pt x="1313" y="1309"/>
                    <a:pt x="1319" y="1306"/>
                    <a:pt x="1321" y="1306"/>
                  </a:cubicBezTo>
                  <a:cubicBezTo>
                    <a:pt x="1324" y="1306"/>
                    <a:pt x="1322" y="1311"/>
                    <a:pt x="1317" y="1324"/>
                  </a:cubicBezTo>
                  <a:cubicBezTo>
                    <a:pt x="1310" y="1334"/>
                    <a:pt x="1306" y="1340"/>
                    <a:pt x="1308" y="1340"/>
                  </a:cubicBezTo>
                  <a:cubicBezTo>
                    <a:pt x="1309" y="1340"/>
                    <a:pt x="1318" y="1330"/>
                    <a:pt x="1335" y="1308"/>
                  </a:cubicBezTo>
                  <a:cubicBezTo>
                    <a:pt x="1344" y="1303"/>
                    <a:pt x="1350" y="1301"/>
                    <a:pt x="1353" y="1301"/>
                  </a:cubicBezTo>
                  <a:cubicBezTo>
                    <a:pt x="1359" y="1301"/>
                    <a:pt x="1359" y="1308"/>
                    <a:pt x="1351" y="1324"/>
                  </a:cubicBezTo>
                  <a:cubicBezTo>
                    <a:pt x="1332" y="1347"/>
                    <a:pt x="1327" y="1358"/>
                    <a:pt x="1329" y="1358"/>
                  </a:cubicBezTo>
                  <a:cubicBezTo>
                    <a:pt x="1331" y="1358"/>
                    <a:pt x="1336" y="1354"/>
                    <a:pt x="1342" y="1346"/>
                  </a:cubicBezTo>
                  <a:cubicBezTo>
                    <a:pt x="1356" y="1337"/>
                    <a:pt x="1364" y="1336"/>
                    <a:pt x="1367" y="1336"/>
                  </a:cubicBezTo>
                  <a:cubicBezTo>
                    <a:pt x="1369" y="1336"/>
                    <a:pt x="1370" y="1336"/>
                    <a:pt x="1370" y="1336"/>
                  </a:cubicBezTo>
                  <a:cubicBezTo>
                    <a:pt x="1354" y="1355"/>
                    <a:pt x="1401" y="1396"/>
                    <a:pt x="1448" y="1436"/>
                  </a:cubicBezTo>
                  <a:cubicBezTo>
                    <a:pt x="1449" y="1437"/>
                    <a:pt x="1449" y="1437"/>
                    <a:pt x="1450" y="1437"/>
                  </a:cubicBezTo>
                  <a:cubicBezTo>
                    <a:pt x="1458" y="1437"/>
                    <a:pt x="1478" y="1422"/>
                    <a:pt x="1492" y="1405"/>
                  </a:cubicBezTo>
                  <a:cubicBezTo>
                    <a:pt x="1505" y="1389"/>
                    <a:pt x="1510" y="1382"/>
                    <a:pt x="1511" y="1382"/>
                  </a:cubicBezTo>
                  <a:lnTo>
                    <a:pt x="1511" y="1382"/>
                  </a:lnTo>
                  <a:cubicBezTo>
                    <a:pt x="1512" y="1382"/>
                    <a:pt x="1504" y="1395"/>
                    <a:pt x="1498" y="1408"/>
                  </a:cubicBezTo>
                  <a:cubicBezTo>
                    <a:pt x="1475" y="1444"/>
                    <a:pt x="1468" y="1463"/>
                    <a:pt x="1472" y="1463"/>
                  </a:cubicBezTo>
                  <a:cubicBezTo>
                    <a:pt x="1476" y="1463"/>
                    <a:pt x="1489" y="1448"/>
                    <a:pt x="1508" y="1418"/>
                  </a:cubicBezTo>
                  <a:cubicBezTo>
                    <a:pt x="1520" y="1396"/>
                    <a:pt x="1526" y="1386"/>
                    <a:pt x="1527" y="1386"/>
                  </a:cubicBezTo>
                  <a:lnTo>
                    <a:pt x="1527" y="1386"/>
                  </a:lnTo>
                  <a:cubicBezTo>
                    <a:pt x="1528" y="1386"/>
                    <a:pt x="1524" y="1398"/>
                    <a:pt x="1514" y="1424"/>
                  </a:cubicBezTo>
                  <a:cubicBezTo>
                    <a:pt x="1507" y="1436"/>
                    <a:pt x="1504" y="1441"/>
                    <a:pt x="1506" y="1441"/>
                  </a:cubicBezTo>
                  <a:cubicBezTo>
                    <a:pt x="1508" y="1441"/>
                    <a:pt x="1513" y="1437"/>
                    <a:pt x="1523" y="1430"/>
                  </a:cubicBezTo>
                  <a:cubicBezTo>
                    <a:pt x="1530" y="1422"/>
                    <a:pt x="1535" y="1419"/>
                    <a:pt x="1537" y="1419"/>
                  </a:cubicBezTo>
                  <a:cubicBezTo>
                    <a:pt x="1540" y="1419"/>
                    <a:pt x="1539" y="1426"/>
                    <a:pt x="1530" y="1436"/>
                  </a:cubicBezTo>
                  <a:cubicBezTo>
                    <a:pt x="1523" y="1455"/>
                    <a:pt x="1514" y="1472"/>
                    <a:pt x="1516" y="1472"/>
                  </a:cubicBezTo>
                  <a:cubicBezTo>
                    <a:pt x="1517" y="1472"/>
                    <a:pt x="1519" y="1470"/>
                    <a:pt x="1523" y="1465"/>
                  </a:cubicBezTo>
                  <a:lnTo>
                    <a:pt x="1523" y="1465"/>
                  </a:lnTo>
                  <a:cubicBezTo>
                    <a:pt x="1523" y="1465"/>
                    <a:pt x="1530" y="1471"/>
                    <a:pt x="1520" y="1493"/>
                  </a:cubicBezTo>
                  <a:cubicBezTo>
                    <a:pt x="1516" y="1502"/>
                    <a:pt x="1516" y="1506"/>
                    <a:pt x="1519" y="1506"/>
                  </a:cubicBezTo>
                  <a:cubicBezTo>
                    <a:pt x="1524" y="1506"/>
                    <a:pt x="1538" y="1496"/>
                    <a:pt x="1552" y="1487"/>
                  </a:cubicBezTo>
                  <a:cubicBezTo>
                    <a:pt x="1572" y="1476"/>
                    <a:pt x="1585" y="1470"/>
                    <a:pt x="1590" y="1470"/>
                  </a:cubicBezTo>
                  <a:cubicBezTo>
                    <a:pt x="1596" y="1470"/>
                    <a:pt x="1589" y="1480"/>
                    <a:pt x="1567" y="1499"/>
                  </a:cubicBezTo>
                  <a:cubicBezTo>
                    <a:pt x="1548" y="1518"/>
                    <a:pt x="1550" y="1528"/>
                    <a:pt x="1562" y="1528"/>
                  </a:cubicBezTo>
                  <a:cubicBezTo>
                    <a:pt x="1573" y="1528"/>
                    <a:pt x="1593" y="1519"/>
                    <a:pt x="1611" y="1502"/>
                  </a:cubicBezTo>
                  <a:cubicBezTo>
                    <a:pt x="1631" y="1482"/>
                    <a:pt x="1639" y="1474"/>
                    <a:pt x="1640" y="1474"/>
                  </a:cubicBezTo>
                  <a:lnTo>
                    <a:pt x="1640" y="1474"/>
                  </a:lnTo>
                  <a:cubicBezTo>
                    <a:pt x="1640" y="1474"/>
                    <a:pt x="1637" y="1479"/>
                    <a:pt x="1630" y="1487"/>
                  </a:cubicBezTo>
                  <a:cubicBezTo>
                    <a:pt x="1614" y="1509"/>
                    <a:pt x="1621" y="1512"/>
                    <a:pt x="1621" y="1512"/>
                  </a:cubicBezTo>
                  <a:cubicBezTo>
                    <a:pt x="1627" y="1515"/>
                    <a:pt x="1630" y="1521"/>
                    <a:pt x="1614" y="1540"/>
                  </a:cubicBezTo>
                  <a:cubicBezTo>
                    <a:pt x="1614" y="1540"/>
                    <a:pt x="1616" y="1541"/>
                    <a:pt x="1621" y="1541"/>
                  </a:cubicBezTo>
                  <a:cubicBezTo>
                    <a:pt x="1626" y="1541"/>
                    <a:pt x="1635" y="1540"/>
                    <a:pt x="1649" y="1534"/>
                  </a:cubicBezTo>
                  <a:cubicBezTo>
                    <a:pt x="1660" y="1525"/>
                    <a:pt x="1668" y="1522"/>
                    <a:pt x="1673" y="1522"/>
                  </a:cubicBezTo>
                  <a:cubicBezTo>
                    <a:pt x="1688" y="1522"/>
                    <a:pt x="1683" y="1549"/>
                    <a:pt x="1664" y="1581"/>
                  </a:cubicBezTo>
                  <a:lnTo>
                    <a:pt x="1689" y="1568"/>
                  </a:lnTo>
                  <a:cubicBezTo>
                    <a:pt x="1711" y="1548"/>
                    <a:pt x="1728" y="1534"/>
                    <a:pt x="1732" y="1534"/>
                  </a:cubicBezTo>
                  <a:lnTo>
                    <a:pt x="1732" y="1534"/>
                  </a:lnTo>
                  <a:cubicBezTo>
                    <a:pt x="1735" y="1534"/>
                    <a:pt x="1731" y="1542"/>
                    <a:pt x="1718" y="1559"/>
                  </a:cubicBezTo>
                  <a:cubicBezTo>
                    <a:pt x="1713" y="1564"/>
                    <a:pt x="1708" y="1570"/>
                    <a:pt x="1705" y="1575"/>
                  </a:cubicBezTo>
                  <a:lnTo>
                    <a:pt x="1705" y="1575"/>
                  </a:lnTo>
                  <a:cubicBezTo>
                    <a:pt x="1713" y="1567"/>
                    <a:pt x="1719" y="1564"/>
                    <a:pt x="1724" y="1564"/>
                  </a:cubicBezTo>
                  <a:cubicBezTo>
                    <a:pt x="1737" y="1564"/>
                    <a:pt x="1734" y="1592"/>
                    <a:pt x="1711" y="1621"/>
                  </a:cubicBezTo>
                  <a:cubicBezTo>
                    <a:pt x="1696" y="1640"/>
                    <a:pt x="1696" y="1640"/>
                    <a:pt x="1702" y="1643"/>
                  </a:cubicBezTo>
                  <a:lnTo>
                    <a:pt x="1718" y="1625"/>
                  </a:lnTo>
                  <a:cubicBezTo>
                    <a:pt x="1732" y="1607"/>
                    <a:pt x="1747" y="1590"/>
                    <a:pt x="1754" y="1590"/>
                  </a:cubicBezTo>
                  <a:cubicBezTo>
                    <a:pt x="1754" y="1590"/>
                    <a:pt x="1755" y="1590"/>
                    <a:pt x="1755" y="1590"/>
                  </a:cubicBezTo>
                  <a:cubicBezTo>
                    <a:pt x="1758" y="1593"/>
                    <a:pt x="1765" y="1599"/>
                    <a:pt x="1749" y="1618"/>
                  </a:cubicBezTo>
                  <a:cubicBezTo>
                    <a:pt x="1742" y="1637"/>
                    <a:pt x="1735" y="1655"/>
                    <a:pt x="1738" y="1655"/>
                  </a:cubicBezTo>
                  <a:cubicBezTo>
                    <a:pt x="1739" y="1655"/>
                    <a:pt x="1742" y="1652"/>
                    <a:pt x="1746" y="1646"/>
                  </a:cubicBezTo>
                  <a:lnTo>
                    <a:pt x="1746" y="1646"/>
                  </a:lnTo>
                  <a:cubicBezTo>
                    <a:pt x="1746" y="1646"/>
                    <a:pt x="1749" y="1653"/>
                    <a:pt x="1740" y="1675"/>
                  </a:cubicBezTo>
                  <a:cubicBezTo>
                    <a:pt x="1746" y="1681"/>
                    <a:pt x="1749" y="1684"/>
                    <a:pt x="1762" y="1693"/>
                  </a:cubicBezTo>
                  <a:cubicBezTo>
                    <a:pt x="1769" y="1688"/>
                    <a:pt x="1775" y="1686"/>
                    <a:pt x="1779" y="1686"/>
                  </a:cubicBezTo>
                  <a:cubicBezTo>
                    <a:pt x="1787" y="1686"/>
                    <a:pt x="1787" y="1694"/>
                    <a:pt x="1777" y="1706"/>
                  </a:cubicBezTo>
                  <a:cubicBezTo>
                    <a:pt x="1777" y="1706"/>
                    <a:pt x="1780" y="1709"/>
                    <a:pt x="1786" y="1709"/>
                  </a:cubicBezTo>
                  <a:cubicBezTo>
                    <a:pt x="1791" y="1709"/>
                    <a:pt x="1799" y="1707"/>
                    <a:pt x="1809" y="1700"/>
                  </a:cubicBezTo>
                  <a:cubicBezTo>
                    <a:pt x="1821" y="1709"/>
                    <a:pt x="1824" y="1712"/>
                    <a:pt x="1809" y="1734"/>
                  </a:cubicBezTo>
                  <a:cubicBezTo>
                    <a:pt x="1800" y="1744"/>
                    <a:pt x="1796" y="1749"/>
                    <a:pt x="1798" y="1749"/>
                  </a:cubicBezTo>
                  <a:cubicBezTo>
                    <a:pt x="1799" y="1749"/>
                    <a:pt x="1804" y="1745"/>
                    <a:pt x="1815" y="1737"/>
                  </a:cubicBezTo>
                  <a:cubicBezTo>
                    <a:pt x="1824" y="1727"/>
                    <a:pt x="1830" y="1723"/>
                    <a:pt x="1834" y="1723"/>
                  </a:cubicBezTo>
                  <a:cubicBezTo>
                    <a:pt x="1837" y="1723"/>
                    <a:pt x="1839" y="1725"/>
                    <a:pt x="1840" y="1728"/>
                  </a:cubicBezTo>
                  <a:lnTo>
                    <a:pt x="1852" y="1737"/>
                  </a:lnTo>
                  <a:cubicBezTo>
                    <a:pt x="1863" y="1723"/>
                    <a:pt x="1866" y="1718"/>
                    <a:pt x="1869" y="1718"/>
                  </a:cubicBezTo>
                  <a:cubicBezTo>
                    <a:pt x="1871" y="1718"/>
                    <a:pt x="1872" y="1719"/>
                    <a:pt x="1874" y="1722"/>
                  </a:cubicBezTo>
                  <a:cubicBezTo>
                    <a:pt x="1878" y="1725"/>
                    <a:pt x="1878" y="1759"/>
                    <a:pt x="1884" y="1762"/>
                  </a:cubicBezTo>
                  <a:cubicBezTo>
                    <a:pt x="1891" y="1768"/>
                    <a:pt x="1894" y="1771"/>
                    <a:pt x="1898" y="1771"/>
                  </a:cubicBezTo>
                  <a:cubicBezTo>
                    <a:pt x="1902" y="1771"/>
                    <a:pt x="1905" y="1766"/>
                    <a:pt x="1912" y="1753"/>
                  </a:cubicBezTo>
                  <a:cubicBezTo>
                    <a:pt x="1908" y="1749"/>
                    <a:pt x="1912" y="1741"/>
                    <a:pt x="1915" y="1741"/>
                  </a:cubicBezTo>
                  <a:cubicBezTo>
                    <a:pt x="1917" y="1741"/>
                    <a:pt x="1918" y="1745"/>
                    <a:pt x="1915" y="1756"/>
                  </a:cubicBezTo>
                  <a:cubicBezTo>
                    <a:pt x="1921" y="1759"/>
                    <a:pt x="1921" y="1794"/>
                    <a:pt x="1937" y="1806"/>
                  </a:cubicBezTo>
                  <a:cubicBezTo>
                    <a:pt x="1948" y="1816"/>
                    <a:pt x="1954" y="1820"/>
                    <a:pt x="1958" y="1820"/>
                  </a:cubicBezTo>
                  <a:cubicBezTo>
                    <a:pt x="1963" y="1820"/>
                    <a:pt x="1967" y="1816"/>
                    <a:pt x="1975" y="1806"/>
                  </a:cubicBezTo>
                  <a:cubicBezTo>
                    <a:pt x="1987" y="1785"/>
                    <a:pt x="1994" y="1775"/>
                    <a:pt x="1996" y="1775"/>
                  </a:cubicBezTo>
                  <a:lnTo>
                    <a:pt x="1996" y="1775"/>
                  </a:lnTo>
                  <a:cubicBezTo>
                    <a:pt x="1999" y="1775"/>
                    <a:pt x="1994" y="1787"/>
                    <a:pt x="1981" y="1809"/>
                  </a:cubicBezTo>
                  <a:cubicBezTo>
                    <a:pt x="1967" y="1842"/>
                    <a:pt x="1964" y="1854"/>
                    <a:pt x="1969" y="1854"/>
                  </a:cubicBezTo>
                  <a:cubicBezTo>
                    <a:pt x="1971" y="1854"/>
                    <a:pt x="1975" y="1851"/>
                    <a:pt x="1981" y="1844"/>
                  </a:cubicBezTo>
                  <a:cubicBezTo>
                    <a:pt x="1996" y="1833"/>
                    <a:pt x="2001" y="1830"/>
                    <a:pt x="2003" y="1830"/>
                  </a:cubicBezTo>
                  <a:cubicBezTo>
                    <a:pt x="2004" y="1830"/>
                    <a:pt x="2005" y="1830"/>
                    <a:pt x="2006" y="1831"/>
                  </a:cubicBezTo>
                  <a:cubicBezTo>
                    <a:pt x="1996" y="1843"/>
                    <a:pt x="1995" y="1850"/>
                    <a:pt x="2003" y="1850"/>
                  </a:cubicBezTo>
                  <a:cubicBezTo>
                    <a:pt x="2008" y="1850"/>
                    <a:pt x="2015" y="1848"/>
                    <a:pt x="2025" y="1844"/>
                  </a:cubicBezTo>
                  <a:lnTo>
                    <a:pt x="2025" y="1844"/>
                  </a:lnTo>
                  <a:cubicBezTo>
                    <a:pt x="2028" y="1850"/>
                    <a:pt x="2028" y="1850"/>
                    <a:pt x="2012" y="1869"/>
                  </a:cubicBezTo>
                  <a:lnTo>
                    <a:pt x="2025" y="1878"/>
                  </a:lnTo>
                  <a:cubicBezTo>
                    <a:pt x="2034" y="1871"/>
                    <a:pt x="2043" y="1868"/>
                    <a:pt x="2050" y="1868"/>
                  </a:cubicBezTo>
                  <a:cubicBezTo>
                    <a:pt x="2073" y="1868"/>
                    <a:pt x="2081" y="1900"/>
                    <a:pt x="2072" y="1919"/>
                  </a:cubicBezTo>
                  <a:cubicBezTo>
                    <a:pt x="2072" y="1919"/>
                    <a:pt x="2072" y="1919"/>
                    <a:pt x="2074" y="1919"/>
                  </a:cubicBezTo>
                  <a:cubicBezTo>
                    <a:pt x="2077" y="1919"/>
                    <a:pt x="2084" y="1918"/>
                    <a:pt x="2100" y="1907"/>
                  </a:cubicBezTo>
                  <a:cubicBezTo>
                    <a:pt x="2116" y="1891"/>
                    <a:pt x="2126" y="1883"/>
                    <a:pt x="2129" y="1883"/>
                  </a:cubicBezTo>
                  <a:lnTo>
                    <a:pt x="2129" y="1883"/>
                  </a:lnTo>
                  <a:cubicBezTo>
                    <a:pt x="2132" y="1883"/>
                    <a:pt x="2126" y="1894"/>
                    <a:pt x="2109" y="1916"/>
                  </a:cubicBezTo>
                  <a:cubicBezTo>
                    <a:pt x="2093" y="1937"/>
                    <a:pt x="2085" y="1947"/>
                    <a:pt x="2087" y="1947"/>
                  </a:cubicBezTo>
                  <a:cubicBezTo>
                    <a:pt x="2088" y="1947"/>
                    <a:pt x="2098" y="1939"/>
                    <a:pt x="2116" y="1922"/>
                  </a:cubicBezTo>
                  <a:cubicBezTo>
                    <a:pt x="2120" y="1919"/>
                    <a:pt x="2125" y="1917"/>
                    <a:pt x="2129" y="1917"/>
                  </a:cubicBezTo>
                  <a:cubicBezTo>
                    <a:pt x="2144" y="1917"/>
                    <a:pt x="2154" y="1936"/>
                    <a:pt x="2125" y="1963"/>
                  </a:cubicBezTo>
                  <a:lnTo>
                    <a:pt x="2094" y="2004"/>
                  </a:lnTo>
                  <a:cubicBezTo>
                    <a:pt x="2109" y="1993"/>
                    <a:pt x="2117" y="1991"/>
                    <a:pt x="2120" y="1991"/>
                  </a:cubicBezTo>
                  <a:cubicBezTo>
                    <a:pt x="2121" y="1991"/>
                    <a:pt x="2122" y="1991"/>
                    <a:pt x="2122" y="1991"/>
                  </a:cubicBezTo>
                  <a:cubicBezTo>
                    <a:pt x="2130" y="1982"/>
                    <a:pt x="2134" y="1978"/>
                    <a:pt x="2140" y="1978"/>
                  </a:cubicBezTo>
                  <a:cubicBezTo>
                    <a:pt x="2145" y="1978"/>
                    <a:pt x="2150" y="1982"/>
                    <a:pt x="2160" y="1988"/>
                  </a:cubicBezTo>
                  <a:cubicBezTo>
                    <a:pt x="2169" y="1997"/>
                    <a:pt x="2207" y="1997"/>
                    <a:pt x="2216" y="2004"/>
                  </a:cubicBezTo>
                  <a:cubicBezTo>
                    <a:pt x="2235" y="2013"/>
                    <a:pt x="2241" y="2035"/>
                    <a:pt x="2235" y="2051"/>
                  </a:cubicBezTo>
                  <a:cubicBezTo>
                    <a:pt x="2236" y="2054"/>
                    <a:pt x="2239" y="2057"/>
                    <a:pt x="2245" y="2057"/>
                  </a:cubicBezTo>
                  <a:cubicBezTo>
                    <a:pt x="2250" y="2057"/>
                    <a:pt x="2258" y="2055"/>
                    <a:pt x="2269" y="2051"/>
                  </a:cubicBezTo>
                  <a:cubicBezTo>
                    <a:pt x="2277" y="2045"/>
                    <a:pt x="2283" y="2043"/>
                    <a:pt x="2288" y="2043"/>
                  </a:cubicBezTo>
                  <a:cubicBezTo>
                    <a:pt x="2297" y="2043"/>
                    <a:pt x="2298" y="2051"/>
                    <a:pt x="2288" y="2063"/>
                  </a:cubicBezTo>
                  <a:lnTo>
                    <a:pt x="2291" y="2066"/>
                  </a:lnTo>
                  <a:cubicBezTo>
                    <a:pt x="2308" y="2061"/>
                    <a:pt x="2316" y="2060"/>
                    <a:pt x="2320" y="2060"/>
                  </a:cubicBezTo>
                  <a:cubicBezTo>
                    <a:pt x="2322" y="2060"/>
                    <a:pt x="2323" y="2060"/>
                    <a:pt x="2323" y="2060"/>
                  </a:cubicBezTo>
                  <a:cubicBezTo>
                    <a:pt x="2311" y="2077"/>
                    <a:pt x="2302" y="2094"/>
                    <a:pt x="2309" y="2094"/>
                  </a:cubicBezTo>
                  <a:cubicBezTo>
                    <a:pt x="2311" y="2094"/>
                    <a:pt x="2314" y="2092"/>
                    <a:pt x="2319" y="2088"/>
                  </a:cubicBezTo>
                  <a:cubicBezTo>
                    <a:pt x="2327" y="2079"/>
                    <a:pt x="2333" y="2076"/>
                    <a:pt x="2337" y="2076"/>
                  </a:cubicBezTo>
                  <a:cubicBezTo>
                    <a:pt x="2342" y="2076"/>
                    <a:pt x="2346" y="2079"/>
                    <a:pt x="2351" y="2082"/>
                  </a:cubicBezTo>
                  <a:cubicBezTo>
                    <a:pt x="2345" y="2111"/>
                    <a:pt x="2502" y="2240"/>
                    <a:pt x="2534" y="2240"/>
                  </a:cubicBezTo>
                  <a:cubicBezTo>
                    <a:pt x="2536" y="2240"/>
                    <a:pt x="2538" y="2240"/>
                    <a:pt x="2539" y="2239"/>
                  </a:cubicBezTo>
                  <a:cubicBezTo>
                    <a:pt x="2539" y="2239"/>
                    <a:pt x="2545" y="2242"/>
                    <a:pt x="2554" y="2251"/>
                  </a:cubicBezTo>
                  <a:lnTo>
                    <a:pt x="2570" y="2267"/>
                  </a:lnTo>
                  <a:cubicBezTo>
                    <a:pt x="2547" y="2295"/>
                    <a:pt x="2565" y="2304"/>
                    <a:pt x="2589" y="2304"/>
                  </a:cubicBezTo>
                  <a:cubicBezTo>
                    <a:pt x="2598" y="2304"/>
                    <a:pt x="2606" y="2303"/>
                    <a:pt x="2614" y="2301"/>
                  </a:cubicBezTo>
                  <a:cubicBezTo>
                    <a:pt x="2626" y="2293"/>
                    <a:pt x="2632" y="2290"/>
                    <a:pt x="2636" y="2290"/>
                  </a:cubicBezTo>
                  <a:cubicBezTo>
                    <a:pt x="2640" y="2290"/>
                    <a:pt x="2642" y="2292"/>
                    <a:pt x="2645" y="2295"/>
                  </a:cubicBezTo>
                  <a:cubicBezTo>
                    <a:pt x="2621" y="2324"/>
                    <a:pt x="2625" y="2340"/>
                    <a:pt x="2641" y="2340"/>
                  </a:cubicBezTo>
                  <a:cubicBezTo>
                    <a:pt x="2646" y="2340"/>
                    <a:pt x="2651" y="2339"/>
                    <a:pt x="2658" y="2336"/>
                  </a:cubicBezTo>
                  <a:cubicBezTo>
                    <a:pt x="2674" y="2320"/>
                    <a:pt x="2684" y="2312"/>
                    <a:pt x="2687" y="2312"/>
                  </a:cubicBezTo>
                  <a:lnTo>
                    <a:pt x="2687" y="2312"/>
                  </a:lnTo>
                  <a:cubicBezTo>
                    <a:pt x="2690" y="2312"/>
                    <a:pt x="2684" y="2323"/>
                    <a:pt x="2667" y="2345"/>
                  </a:cubicBezTo>
                  <a:cubicBezTo>
                    <a:pt x="2651" y="2366"/>
                    <a:pt x="2647" y="2379"/>
                    <a:pt x="2654" y="2379"/>
                  </a:cubicBezTo>
                  <a:cubicBezTo>
                    <a:pt x="2661" y="2379"/>
                    <a:pt x="2678" y="2368"/>
                    <a:pt x="2705" y="2342"/>
                  </a:cubicBezTo>
                  <a:cubicBezTo>
                    <a:pt x="2715" y="2335"/>
                    <a:pt x="2720" y="2331"/>
                    <a:pt x="2722" y="2331"/>
                  </a:cubicBezTo>
                  <a:lnTo>
                    <a:pt x="2722" y="2331"/>
                  </a:lnTo>
                  <a:cubicBezTo>
                    <a:pt x="2724" y="2331"/>
                    <a:pt x="2721" y="2338"/>
                    <a:pt x="2714" y="2352"/>
                  </a:cubicBezTo>
                  <a:cubicBezTo>
                    <a:pt x="2698" y="2379"/>
                    <a:pt x="2695" y="2392"/>
                    <a:pt x="2699" y="2392"/>
                  </a:cubicBezTo>
                  <a:cubicBezTo>
                    <a:pt x="2701" y="2392"/>
                    <a:pt x="2705" y="2388"/>
                    <a:pt x="2711" y="2380"/>
                  </a:cubicBezTo>
                  <a:cubicBezTo>
                    <a:pt x="2727" y="2365"/>
                    <a:pt x="2737" y="2358"/>
                    <a:pt x="2741" y="2358"/>
                  </a:cubicBezTo>
                  <a:cubicBezTo>
                    <a:pt x="2746" y="2358"/>
                    <a:pt x="2741" y="2370"/>
                    <a:pt x="2727" y="2395"/>
                  </a:cubicBezTo>
                  <a:cubicBezTo>
                    <a:pt x="2717" y="2421"/>
                    <a:pt x="2712" y="2432"/>
                    <a:pt x="2715" y="2432"/>
                  </a:cubicBezTo>
                  <a:cubicBezTo>
                    <a:pt x="2718" y="2432"/>
                    <a:pt x="2727" y="2424"/>
                    <a:pt x="2742" y="2408"/>
                  </a:cubicBezTo>
                  <a:cubicBezTo>
                    <a:pt x="2757" y="2395"/>
                    <a:pt x="2768" y="2389"/>
                    <a:pt x="2776" y="2389"/>
                  </a:cubicBezTo>
                  <a:cubicBezTo>
                    <a:pt x="2789" y="2389"/>
                    <a:pt x="2791" y="2406"/>
                    <a:pt x="2774" y="2433"/>
                  </a:cubicBezTo>
                  <a:cubicBezTo>
                    <a:pt x="2778" y="2437"/>
                    <a:pt x="2775" y="2451"/>
                    <a:pt x="2778" y="2451"/>
                  </a:cubicBezTo>
                  <a:cubicBezTo>
                    <a:pt x="2779" y="2451"/>
                    <a:pt x="2782" y="2449"/>
                    <a:pt x="2786" y="2442"/>
                  </a:cubicBezTo>
                  <a:lnTo>
                    <a:pt x="2786" y="2442"/>
                  </a:lnTo>
                  <a:lnTo>
                    <a:pt x="2777" y="2468"/>
                  </a:lnTo>
                  <a:lnTo>
                    <a:pt x="2786" y="2477"/>
                  </a:lnTo>
                  <a:lnTo>
                    <a:pt x="2802" y="2458"/>
                  </a:lnTo>
                  <a:cubicBezTo>
                    <a:pt x="2818" y="2486"/>
                    <a:pt x="2836" y="2515"/>
                    <a:pt x="2862" y="2540"/>
                  </a:cubicBezTo>
                  <a:cubicBezTo>
                    <a:pt x="2900" y="2570"/>
                    <a:pt x="2917" y="2584"/>
                    <a:pt x="2928" y="2584"/>
                  </a:cubicBezTo>
                  <a:cubicBezTo>
                    <a:pt x="2934" y="2584"/>
                    <a:pt x="2939" y="2580"/>
                    <a:pt x="2943" y="2571"/>
                  </a:cubicBezTo>
                  <a:cubicBezTo>
                    <a:pt x="2954" y="2551"/>
                    <a:pt x="2962" y="2542"/>
                    <a:pt x="2966" y="2542"/>
                  </a:cubicBezTo>
                  <a:lnTo>
                    <a:pt x="2966" y="2542"/>
                  </a:lnTo>
                  <a:cubicBezTo>
                    <a:pt x="2970" y="2542"/>
                    <a:pt x="2966" y="2556"/>
                    <a:pt x="2952" y="2580"/>
                  </a:cubicBezTo>
                  <a:cubicBezTo>
                    <a:pt x="2959" y="2587"/>
                    <a:pt x="2952" y="2615"/>
                    <a:pt x="2965" y="2624"/>
                  </a:cubicBezTo>
                  <a:cubicBezTo>
                    <a:pt x="2974" y="2634"/>
                    <a:pt x="2987" y="2640"/>
                    <a:pt x="2971" y="2662"/>
                  </a:cubicBezTo>
                  <a:lnTo>
                    <a:pt x="2974" y="2665"/>
                  </a:lnTo>
                  <a:cubicBezTo>
                    <a:pt x="2988" y="2655"/>
                    <a:pt x="3000" y="2651"/>
                    <a:pt x="3011" y="2651"/>
                  </a:cubicBezTo>
                  <a:cubicBezTo>
                    <a:pt x="3035" y="2651"/>
                    <a:pt x="3050" y="2671"/>
                    <a:pt x="3050" y="2693"/>
                  </a:cubicBezTo>
                  <a:cubicBezTo>
                    <a:pt x="3057" y="2699"/>
                    <a:pt x="3061" y="2703"/>
                    <a:pt x="3069" y="2703"/>
                  </a:cubicBezTo>
                  <a:cubicBezTo>
                    <a:pt x="3075" y="2703"/>
                    <a:pt x="3082" y="2701"/>
                    <a:pt x="3093" y="2696"/>
                  </a:cubicBezTo>
                  <a:cubicBezTo>
                    <a:pt x="3103" y="2693"/>
                    <a:pt x="3109" y="2690"/>
                    <a:pt x="3112" y="2690"/>
                  </a:cubicBezTo>
                  <a:cubicBezTo>
                    <a:pt x="3117" y="2690"/>
                    <a:pt x="3115" y="2696"/>
                    <a:pt x="3109" y="2709"/>
                  </a:cubicBezTo>
                  <a:cubicBezTo>
                    <a:pt x="3098" y="2725"/>
                    <a:pt x="3103" y="2753"/>
                    <a:pt x="3118" y="2753"/>
                  </a:cubicBezTo>
                  <a:cubicBezTo>
                    <a:pt x="3124" y="2753"/>
                    <a:pt x="3132" y="2749"/>
                    <a:pt x="3140" y="2737"/>
                  </a:cubicBezTo>
                  <a:lnTo>
                    <a:pt x="3140" y="2737"/>
                  </a:lnTo>
                  <a:lnTo>
                    <a:pt x="3131" y="2762"/>
                  </a:lnTo>
                  <a:cubicBezTo>
                    <a:pt x="3128" y="2770"/>
                    <a:pt x="3128" y="2774"/>
                    <a:pt x="3131" y="2774"/>
                  </a:cubicBezTo>
                  <a:cubicBezTo>
                    <a:pt x="3135" y="2774"/>
                    <a:pt x="3146" y="2763"/>
                    <a:pt x="3156" y="2750"/>
                  </a:cubicBezTo>
                  <a:cubicBezTo>
                    <a:pt x="3169" y="2734"/>
                    <a:pt x="3178" y="2725"/>
                    <a:pt x="3181" y="2725"/>
                  </a:cubicBezTo>
                  <a:lnTo>
                    <a:pt x="3181" y="2725"/>
                  </a:lnTo>
                  <a:cubicBezTo>
                    <a:pt x="3184" y="2725"/>
                    <a:pt x="3177" y="2741"/>
                    <a:pt x="3153" y="2778"/>
                  </a:cubicBezTo>
                  <a:cubicBezTo>
                    <a:pt x="3133" y="2803"/>
                    <a:pt x="3127" y="2814"/>
                    <a:pt x="3129" y="2814"/>
                  </a:cubicBezTo>
                  <a:cubicBezTo>
                    <a:pt x="3130" y="2814"/>
                    <a:pt x="3135" y="2810"/>
                    <a:pt x="3140" y="2803"/>
                  </a:cubicBezTo>
                  <a:cubicBezTo>
                    <a:pt x="3154" y="2793"/>
                    <a:pt x="3168" y="2783"/>
                    <a:pt x="3174" y="2783"/>
                  </a:cubicBezTo>
                  <a:cubicBezTo>
                    <a:pt x="3178" y="2783"/>
                    <a:pt x="3178" y="2787"/>
                    <a:pt x="3175" y="2797"/>
                  </a:cubicBezTo>
                  <a:cubicBezTo>
                    <a:pt x="3176" y="2798"/>
                    <a:pt x="3177" y="2799"/>
                    <a:pt x="3180" y="2799"/>
                  </a:cubicBezTo>
                  <a:cubicBezTo>
                    <a:pt x="3185" y="2799"/>
                    <a:pt x="3194" y="2793"/>
                    <a:pt x="3216" y="2765"/>
                  </a:cubicBezTo>
                  <a:cubicBezTo>
                    <a:pt x="3225" y="2755"/>
                    <a:pt x="3230" y="2751"/>
                    <a:pt x="3234" y="2751"/>
                  </a:cubicBezTo>
                  <a:cubicBezTo>
                    <a:pt x="3237" y="2751"/>
                    <a:pt x="3239" y="2753"/>
                    <a:pt x="3241" y="2756"/>
                  </a:cubicBezTo>
                  <a:cubicBezTo>
                    <a:pt x="3231" y="2768"/>
                    <a:pt x="3219" y="2781"/>
                    <a:pt x="3206" y="2790"/>
                  </a:cubicBezTo>
                  <a:lnTo>
                    <a:pt x="3216" y="2800"/>
                  </a:lnTo>
                  <a:cubicBezTo>
                    <a:pt x="3222" y="2803"/>
                    <a:pt x="3216" y="2831"/>
                    <a:pt x="3200" y="2853"/>
                  </a:cubicBezTo>
                  <a:cubicBezTo>
                    <a:pt x="3196" y="2863"/>
                    <a:pt x="3195" y="2870"/>
                    <a:pt x="3197" y="2870"/>
                  </a:cubicBezTo>
                  <a:cubicBezTo>
                    <a:pt x="3200" y="2870"/>
                    <a:pt x="3208" y="2861"/>
                    <a:pt x="3222" y="2837"/>
                  </a:cubicBezTo>
                  <a:cubicBezTo>
                    <a:pt x="3243" y="2810"/>
                    <a:pt x="3250" y="2801"/>
                    <a:pt x="3255" y="2801"/>
                  </a:cubicBezTo>
                  <a:cubicBezTo>
                    <a:pt x="3258" y="2801"/>
                    <a:pt x="3260" y="2803"/>
                    <a:pt x="3263" y="2806"/>
                  </a:cubicBezTo>
                  <a:cubicBezTo>
                    <a:pt x="3269" y="2809"/>
                    <a:pt x="3275" y="2815"/>
                    <a:pt x="3260" y="2834"/>
                  </a:cubicBezTo>
                  <a:cubicBezTo>
                    <a:pt x="3244" y="2853"/>
                    <a:pt x="3244" y="2853"/>
                    <a:pt x="3253" y="2862"/>
                  </a:cubicBezTo>
                  <a:cubicBezTo>
                    <a:pt x="3255" y="2865"/>
                    <a:pt x="3258" y="2865"/>
                    <a:pt x="3262" y="2865"/>
                  </a:cubicBezTo>
                  <a:cubicBezTo>
                    <a:pt x="3286" y="2865"/>
                    <a:pt x="3339" y="2826"/>
                    <a:pt x="3369" y="2797"/>
                  </a:cubicBezTo>
                  <a:cubicBezTo>
                    <a:pt x="3385" y="2777"/>
                    <a:pt x="3392" y="2766"/>
                    <a:pt x="3393" y="2766"/>
                  </a:cubicBezTo>
                  <a:lnTo>
                    <a:pt x="3393" y="2766"/>
                  </a:lnTo>
                  <a:cubicBezTo>
                    <a:pt x="3395" y="2766"/>
                    <a:pt x="3388" y="2777"/>
                    <a:pt x="3375" y="2800"/>
                  </a:cubicBezTo>
                  <a:cubicBezTo>
                    <a:pt x="3360" y="2819"/>
                    <a:pt x="3366" y="2825"/>
                    <a:pt x="3369" y="2828"/>
                  </a:cubicBezTo>
                  <a:cubicBezTo>
                    <a:pt x="3374" y="2823"/>
                    <a:pt x="3376" y="2821"/>
                    <a:pt x="3377" y="2821"/>
                  </a:cubicBezTo>
                  <a:lnTo>
                    <a:pt x="3377" y="2821"/>
                  </a:lnTo>
                  <a:cubicBezTo>
                    <a:pt x="3379" y="2821"/>
                    <a:pt x="3375" y="2829"/>
                    <a:pt x="3371" y="2829"/>
                  </a:cubicBezTo>
                  <a:cubicBezTo>
                    <a:pt x="3371" y="2829"/>
                    <a:pt x="3370" y="2829"/>
                    <a:pt x="3369" y="2828"/>
                  </a:cubicBezTo>
                  <a:cubicBezTo>
                    <a:pt x="3360" y="2840"/>
                    <a:pt x="3355" y="2844"/>
                    <a:pt x="3352" y="2844"/>
                  </a:cubicBezTo>
                  <a:cubicBezTo>
                    <a:pt x="3349" y="2844"/>
                    <a:pt x="3347" y="2842"/>
                    <a:pt x="3344" y="2840"/>
                  </a:cubicBezTo>
                  <a:lnTo>
                    <a:pt x="3328" y="2859"/>
                  </a:lnTo>
                  <a:cubicBezTo>
                    <a:pt x="3315" y="2884"/>
                    <a:pt x="3309" y="2896"/>
                    <a:pt x="3314" y="2896"/>
                  </a:cubicBezTo>
                  <a:cubicBezTo>
                    <a:pt x="3318" y="2896"/>
                    <a:pt x="3328" y="2888"/>
                    <a:pt x="3344" y="2872"/>
                  </a:cubicBezTo>
                  <a:cubicBezTo>
                    <a:pt x="3354" y="2865"/>
                    <a:pt x="3359" y="2861"/>
                    <a:pt x="3361" y="2861"/>
                  </a:cubicBezTo>
                  <a:lnTo>
                    <a:pt x="3361" y="2861"/>
                  </a:lnTo>
                  <a:cubicBezTo>
                    <a:pt x="3364" y="2861"/>
                    <a:pt x="3362" y="2867"/>
                    <a:pt x="3357" y="2881"/>
                  </a:cubicBezTo>
                  <a:cubicBezTo>
                    <a:pt x="3348" y="2899"/>
                    <a:pt x="3340" y="2918"/>
                    <a:pt x="3343" y="2918"/>
                  </a:cubicBezTo>
                  <a:cubicBezTo>
                    <a:pt x="3344" y="2918"/>
                    <a:pt x="3346" y="2915"/>
                    <a:pt x="3350" y="2909"/>
                  </a:cubicBezTo>
                  <a:cubicBezTo>
                    <a:pt x="3350" y="2909"/>
                    <a:pt x="3360" y="2919"/>
                    <a:pt x="3350" y="2944"/>
                  </a:cubicBezTo>
                  <a:cubicBezTo>
                    <a:pt x="3356" y="2948"/>
                    <a:pt x="3360" y="2951"/>
                    <a:pt x="3364" y="2951"/>
                  </a:cubicBezTo>
                  <a:cubicBezTo>
                    <a:pt x="3369" y="2951"/>
                    <a:pt x="3373" y="2948"/>
                    <a:pt x="3382" y="2938"/>
                  </a:cubicBezTo>
                  <a:cubicBezTo>
                    <a:pt x="3391" y="2925"/>
                    <a:pt x="3397" y="2922"/>
                    <a:pt x="3401" y="2922"/>
                  </a:cubicBezTo>
                  <a:cubicBezTo>
                    <a:pt x="3405" y="2922"/>
                    <a:pt x="3407" y="2924"/>
                    <a:pt x="3410" y="2925"/>
                  </a:cubicBezTo>
                  <a:cubicBezTo>
                    <a:pt x="3411" y="2928"/>
                    <a:pt x="3413" y="2930"/>
                    <a:pt x="3416" y="2930"/>
                  </a:cubicBezTo>
                  <a:cubicBezTo>
                    <a:pt x="3420" y="2930"/>
                    <a:pt x="3426" y="2926"/>
                    <a:pt x="3435" y="2916"/>
                  </a:cubicBezTo>
                  <a:cubicBezTo>
                    <a:pt x="3448" y="2898"/>
                    <a:pt x="3465" y="2886"/>
                    <a:pt x="3476" y="2886"/>
                  </a:cubicBezTo>
                  <a:cubicBezTo>
                    <a:pt x="3478" y="2886"/>
                    <a:pt x="3480" y="2886"/>
                    <a:pt x="3482" y="2887"/>
                  </a:cubicBezTo>
                  <a:cubicBezTo>
                    <a:pt x="3491" y="2884"/>
                    <a:pt x="3497" y="2882"/>
                    <a:pt x="3500" y="2882"/>
                  </a:cubicBezTo>
                  <a:cubicBezTo>
                    <a:pt x="3507" y="2882"/>
                    <a:pt x="3501" y="2892"/>
                    <a:pt x="3482" y="2922"/>
                  </a:cubicBezTo>
                  <a:cubicBezTo>
                    <a:pt x="3466" y="2941"/>
                    <a:pt x="3473" y="2947"/>
                    <a:pt x="3479" y="2950"/>
                  </a:cubicBezTo>
                  <a:cubicBezTo>
                    <a:pt x="3479" y="2950"/>
                    <a:pt x="3482" y="2956"/>
                    <a:pt x="3473" y="2978"/>
                  </a:cubicBezTo>
                  <a:cubicBezTo>
                    <a:pt x="3469" y="2987"/>
                    <a:pt x="3469" y="2990"/>
                    <a:pt x="3471" y="2990"/>
                  </a:cubicBezTo>
                  <a:cubicBezTo>
                    <a:pt x="3474" y="2990"/>
                    <a:pt x="3484" y="2977"/>
                    <a:pt x="3495" y="2963"/>
                  </a:cubicBezTo>
                  <a:lnTo>
                    <a:pt x="3526" y="2925"/>
                  </a:lnTo>
                  <a:lnTo>
                    <a:pt x="3526" y="2925"/>
                  </a:lnTo>
                  <a:cubicBezTo>
                    <a:pt x="3532" y="2928"/>
                    <a:pt x="3504" y="2972"/>
                    <a:pt x="3488" y="2994"/>
                  </a:cubicBezTo>
                  <a:cubicBezTo>
                    <a:pt x="3476" y="3016"/>
                    <a:pt x="3469" y="3027"/>
                    <a:pt x="3470" y="3027"/>
                  </a:cubicBezTo>
                  <a:cubicBezTo>
                    <a:pt x="3471" y="3027"/>
                    <a:pt x="3479" y="3017"/>
                    <a:pt x="3495" y="2997"/>
                  </a:cubicBezTo>
                  <a:cubicBezTo>
                    <a:pt x="3504" y="2986"/>
                    <a:pt x="3516" y="2975"/>
                    <a:pt x="3522" y="2975"/>
                  </a:cubicBezTo>
                  <a:cubicBezTo>
                    <a:pt x="3526" y="2975"/>
                    <a:pt x="3528" y="2980"/>
                    <a:pt x="3526" y="2991"/>
                  </a:cubicBezTo>
                  <a:cubicBezTo>
                    <a:pt x="3538" y="3000"/>
                    <a:pt x="3548" y="3010"/>
                    <a:pt x="3532" y="3028"/>
                  </a:cubicBezTo>
                  <a:cubicBezTo>
                    <a:pt x="3528" y="3040"/>
                    <a:pt x="3530" y="3043"/>
                    <a:pt x="3534" y="3043"/>
                  </a:cubicBezTo>
                  <a:cubicBezTo>
                    <a:pt x="3538" y="3043"/>
                    <a:pt x="3545" y="3038"/>
                    <a:pt x="3545" y="3038"/>
                  </a:cubicBezTo>
                  <a:cubicBezTo>
                    <a:pt x="3552" y="3032"/>
                    <a:pt x="3557" y="3029"/>
                    <a:pt x="3561" y="3029"/>
                  </a:cubicBezTo>
                  <a:cubicBezTo>
                    <a:pt x="3567" y="3029"/>
                    <a:pt x="3570" y="3038"/>
                    <a:pt x="3570" y="3060"/>
                  </a:cubicBezTo>
                  <a:cubicBezTo>
                    <a:pt x="3568" y="3095"/>
                    <a:pt x="3567" y="3110"/>
                    <a:pt x="3572" y="3110"/>
                  </a:cubicBezTo>
                  <a:cubicBezTo>
                    <a:pt x="3576" y="3110"/>
                    <a:pt x="3584" y="3100"/>
                    <a:pt x="3598" y="3082"/>
                  </a:cubicBezTo>
                  <a:cubicBezTo>
                    <a:pt x="3607" y="3071"/>
                    <a:pt x="3616" y="3059"/>
                    <a:pt x="3617" y="3059"/>
                  </a:cubicBezTo>
                  <a:lnTo>
                    <a:pt x="3617" y="3059"/>
                  </a:lnTo>
                  <a:cubicBezTo>
                    <a:pt x="3617" y="3059"/>
                    <a:pt x="3613" y="3066"/>
                    <a:pt x="3601" y="3085"/>
                  </a:cubicBezTo>
                  <a:cubicBezTo>
                    <a:pt x="3597" y="3095"/>
                    <a:pt x="3599" y="3098"/>
                    <a:pt x="3603" y="3098"/>
                  </a:cubicBezTo>
                  <a:cubicBezTo>
                    <a:pt x="3610" y="3098"/>
                    <a:pt x="3624" y="3091"/>
                    <a:pt x="3639" y="3085"/>
                  </a:cubicBezTo>
                  <a:cubicBezTo>
                    <a:pt x="3664" y="3063"/>
                    <a:pt x="3689" y="3038"/>
                    <a:pt x="3708" y="3010"/>
                  </a:cubicBezTo>
                  <a:cubicBezTo>
                    <a:pt x="3725" y="2987"/>
                    <a:pt x="3733" y="2977"/>
                    <a:pt x="3735" y="2977"/>
                  </a:cubicBezTo>
                  <a:lnTo>
                    <a:pt x="3735" y="2977"/>
                  </a:lnTo>
                  <a:cubicBezTo>
                    <a:pt x="3737" y="2977"/>
                    <a:pt x="3736" y="2984"/>
                    <a:pt x="3733" y="2997"/>
                  </a:cubicBezTo>
                  <a:cubicBezTo>
                    <a:pt x="3739" y="3003"/>
                    <a:pt x="3730" y="3028"/>
                    <a:pt x="3714" y="3047"/>
                  </a:cubicBezTo>
                  <a:cubicBezTo>
                    <a:pt x="3702" y="3061"/>
                    <a:pt x="3696" y="3063"/>
                    <a:pt x="3693" y="3063"/>
                  </a:cubicBezTo>
                  <a:cubicBezTo>
                    <a:pt x="3692" y="3063"/>
                    <a:pt x="3692" y="3063"/>
                    <a:pt x="3692" y="3063"/>
                  </a:cubicBezTo>
                  <a:lnTo>
                    <a:pt x="3686" y="3057"/>
                  </a:lnTo>
                  <a:cubicBezTo>
                    <a:pt x="3670" y="3079"/>
                    <a:pt x="3654" y="3097"/>
                    <a:pt x="3667" y="3107"/>
                  </a:cubicBezTo>
                  <a:cubicBezTo>
                    <a:pt x="3662" y="3121"/>
                    <a:pt x="3660" y="3128"/>
                    <a:pt x="3663" y="3128"/>
                  </a:cubicBezTo>
                  <a:cubicBezTo>
                    <a:pt x="3665" y="3128"/>
                    <a:pt x="3670" y="3124"/>
                    <a:pt x="3676" y="3116"/>
                  </a:cubicBezTo>
                  <a:lnTo>
                    <a:pt x="3676" y="3116"/>
                  </a:lnTo>
                  <a:cubicBezTo>
                    <a:pt x="3667" y="3129"/>
                    <a:pt x="3673" y="3148"/>
                    <a:pt x="3689" y="3157"/>
                  </a:cubicBezTo>
                  <a:cubicBezTo>
                    <a:pt x="3705" y="3166"/>
                    <a:pt x="3711" y="3185"/>
                    <a:pt x="3705" y="3204"/>
                  </a:cubicBezTo>
                  <a:cubicBezTo>
                    <a:pt x="3710" y="3208"/>
                    <a:pt x="3714" y="3211"/>
                    <a:pt x="3718" y="3211"/>
                  </a:cubicBezTo>
                  <a:cubicBezTo>
                    <a:pt x="3723" y="3211"/>
                    <a:pt x="3728" y="3208"/>
                    <a:pt x="3736" y="3198"/>
                  </a:cubicBezTo>
                  <a:cubicBezTo>
                    <a:pt x="3753" y="3176"/>
                    <a:pt x="3762" y="3167"/>
                    <a:pt x="3765" y="3167"/>
                  </a:cubicBezTo>
                  <a:lnTo>
                    <a:pt x="3765" y="3167"/>
                  </a:lnTo>
                  <a:cubicBezTo>
                    <a:pt x="3768" y="3167"/>
                    <a:pt x="3765" y="3173"/>
                    <a:pt x="3758" y="3182"/>
                  </a:cubicBezTo>
                  <a:cubicBezTo>
                    <a:pt x="3737" y="3218"/>
                    <a:pt x="3770" y="3278"/>
                    <a:pt x="3803" y="3278"/>
                  </a:cubicBezTo>
                  <a:cubicBezTo>
                    <a:pt x="3810" y="3278"/>
                    <a:pt x="3817" y="3276"/>
                    <a:pt x="3824" y="3270"/>
                  </a:cubicBezTo>
                  <a:lnTo>
                    <a:pt x="3833" y="3276"/>
                  </a:lnTo>
                  <a:cubicBezTo>
                    <a:pt x="3831" y="3301"/>
                    <a:pt x="3850" y="3322"/>
                    <a:pt x="3868" y="3322"/>
                  </a:cubicBezTo>
                  <a:cubicBezTo>
                    <a:pt x="3873" y="3322"/>
                    <a:pt x="3879" y="3320"/>
                    <a:pt x="3883" y="3317"/>
                  </a:cubicBezTo>
                  <a:lnTo>
                    <a:pt x="3899" y="3329"/>
                  </a:lnTo>
                  <a:cubicBezTo>
                    <a:pt x="3895" y="3349"/>
                    <a:pt x="3896" y="3357"/>
                    <a:pt x="3902" y="3357"/>
                  </a:cubicBezTo>
                  <a:cubicBezTo>
                    <a:pt x="3906" y="3357"/>
                    <a:pt x="3912" y="3354"/>
                    <a:pt x="3921" y="3348"/>
                  </a:cubicBezTo>
                  <a:cubicBezTo>
                    <a:pt x="3934" y="3337"/>
                    <a:pt x="3946" y="3325"/>
                    <a:pt x="3946" y="3325"/>
                  </a:cubicBezTo>
                  <a:lnTo>
                    <a:pt x="3946" y="3325"/>
                  </a:lnTo>
                  <a:cubicBezTo>
                    <a:pt x="3946" y="3325"/>
                    <a:pt x="3944" y="3327"/>
                    <a:pt x="3940" y="3332"/>
                  </a:cubicBezTo>
                  <a:cubicBezTo>
                    <a:pt x="3924" y="3354"/>
                    <a:pt x="3936" y="3361"/>
                    <a:pt x="3958" y="3379"/>
                  </a:cubicBezTo>
                  <a:cubicBezTo>
                    <a:pt x="3969" y="3388"/>
                    <a:pt x="3973" y="3393"/>
                    <a:pt x="3977" y="3393"/>
                  </a:cubicBezTo>
                  <a:cubicBezTo>
                    <a:pt x="3981" y="3393"/>
                    <a:pt x="3983" y="3387"/>
                    <a:pt x="3990" y="3373"/>
                  </a:cubicBezTo>
                  <a:cubicBezTo>
                    <a:pt x="3992" y="3373"/>
                    <a:pt x="3994" y="3373"/>
                    <a:pt x="3996" y="3373"/>
                  </a:cubicBezTo>
                  <a:cubicBezTo>
                    <a:pt x="4025" y="3373"/>
                    <a:pt x="4011" y="3393"/>
                    <a:pt x="3996" y="3411"/>
                  </a:cubicBezTo>
                  <a:cubicBezTo>
                    <a:pt x="3978" y="3428"/>
                    <a:pt x="3970" y="3439"/>
                    <a:pt x="3974" y="3439"/>
                  </a:cubicBezTo>
                  <a:cubicBezTo>
                    <a:pt x="3978" y="3439"/>
                    <a:pt x="3994" y="3427"/>
                    <a:pt x="4021" y="3398"/>
                  </a:cubicBezTo>
                  <a:cubicBezTo>
                    <a:pt x="4039" y="3382"/>
                    <a:pt x="4051" y="3375"/>
                    <a:pt x="4056" y="3375"/>
                  </a:cubicBezTo>
                  <a:cubicBezTo>
                    <a:pt x="4062" y="3375"/>
                    <a:pt x="4060" y="3382"/>
                    <a:pt x="4052" y="3392"/>
                  </a:cubicBezTo>
                  <a:cubicBezTo>
                    <a:pt x="4043" y="3404"/>
                    <a:pt x="4038" y="3408"/>
                    <a:pt x="4034" y="3408"/>
                  </a:cubicBezTo>
                  <a:cubicBezTo>
                    <a:pt x="4031" y="3408"/>
                    <a:pt x="4029" y="3406"/>
                    <a:pt x="4027" y="3405"/>
                  </a:cubicBezTo>
                  <a:lnTo>
                    <a:pt x="3996" y="3445"/>
                  </a:lnTo>
                  <a:cubicBezTo>
                    <a:pt x="3997" y="3446"/>
                    <a:pt x="3998" y="3447"/>
                    <a:pt x="3999" y="3447"/>
                  </a:cubicBezTo>
                  <a:cubicBezTo>
                    <a:pt x="4001" y="3447"/>
                    <a:pt x="4006" y="3444"/>
                    <a:pt x="4021" y="3433"/>
                  </a:cubicBezTo>
                  <a:cubicBezTo>
                    <a:pt x="4021" y="3433"/>
                    <a:pt x="4022" y="3433"/>
                    <a:pt x="4023" y="3433"/>
                  </a:cubicBezTo>
                  <a:cubicBezTo>
                    <a:pt x="4027" y="3433"/>
                    <a:pt x="4035" y="3432"/>
                    <a:pt x="4049" y="3423"/>
                  </a:cubicBezTo>
                  <a:cubicBezTo>
                    <a:pt x="4068" y="3408"/>
                    <a:pt x="4084" y="3386"/>
                    <a:pt x="4093" y="3364"/>
                  </a:cubicBezTo>
                  <a:cubicBezTo>
                    <a:pt x="4101" y="3349"/>
                    <a:pt x="4105" y="3344"/>
                    <a:pt x="4108" y="3344"/>
                  </a:cubicBezTo>
                  <a:cubicBezTo>
                    <a:pt x="4111" y="3344"/>
                    <a:pt x="4113" y="3346"/>
                    <a:pt x="4115" y="3348"/>
                  </a:cubicBezTo>
                  <a:cubicBezTo>
                    <a:pt x="4112" y="3373"/>
                    <a:pt x="4096" y="3395"/>
                    <a:pt x="4074" y="3411"/>
                  </a:cubicBezTo>
                  <a:cubicBezTo>
                    <a:pt x="4074" y="3411"/>
                    <a:pt x="4073" y="3410"/>
                    <a:pt x="4073" y="3410"/>
                  </a:cubicBezTo>
                  <a:cubicBezTo>
                    <a:pt x="4066" y="3410"/>
                    <a:pt x="4051" y="3428"/>
                    <a:pt x="4037" y="3445"/>
                  </a:cubicBezTo>
                  <a:cubicBezTo>
                    <a:pt x="4032" y="3452"/>
                    <a:pt x="4034" y="3455"/>
                    <a:pt x="4040" y="3455"/>
                  </a:cubicBezTo>
                  <a:cubicBezTo>
                    <a:pt x="4054" y="3455"/>
                    <a:pt x="4091" y="3438"/>
                    <a:pt x="4115" y="3414"/>
                  </a:cubicBezTo>
                  <a:lnTo>
                    <a:pt x="4115" y="3414"/>
                  </a:lnTo>
                  <a:cubicBezTo>
                    <a:pt x="4111" y="3419"/>
                    <a:pt x="4106" y="3425"/>
                    <a:pt x="4099" y="3433"/>
                  </a:cubicBezTo>
                  <a:cubicBezTo>
                    <a:pt x="4084" y="3452"/>
                    <a:pt x="4096" y="3461"/>
                    <a:pt x="4106" y="3470"/>
                  </a:cubicBezTo>
                  <a:cubicBezTo>
                    <a:pt x="4112" y="3475"/>
                    <a:pt x="4116" y="3478"/>
                    <a:pt x="4121" y="3478"/>
                  </a:cubicBezTo>
                  <a:cubicBezTo>
                    <a:pt x="4126" y="3478"/>
                    <a:pt x="4130" y="3474"/>
                    <a:pt x="4137" y="3464"/>
                  </a:cubicBezTo>
                  <a:cubicBezTo>
                    <a:pt x="4151" y="3448"/>
                    <a:pt x="4165" y="3429"/>
                    <a:pt x="4172" y="3429"/>
                  </a:cubicBezTo>
                  <a:cubicBezTo>
                    <a:pt x="4173" y="3429"/>
                    <a:pt x="4174" y="3429"/>
                    <a:pt x="4175" y="3430"/>
                  </a:cubicBezTo>
                  <a:cubicBezTo>
                    <a:pt x="4168" y="3423"/>
                    <a:pt x="4184" y="3405"/>
                    <a:pt x="4200" y="3386"/>
                  </a:cubicBezTo>
                  <a:lnTo>
                    <a:pt x="4200" y="3386"/>
                  </a:lnTo>
                  <a:cubicBezTo>
                    <a:pt x="4197" y="3405"/>
                    <a:pt x="4193" y="3420"/>
                    <a:pt x="4187" y="3439"/>
                  </a:cubicBezTo>
                  <a:cubicBezTo>
                    <a:pt x="4165" y="3486"/>
                    <a:pt x="4162" y="3514"/>
                    <a:pt x="4181" y="3533"/>
                  </a:cubicBezTo>
                  <a:cubicBezTo>
                    <a:pt x="4200" y="3542"/>
                    <a:pt x="4206" y="3561"/>
                    <a:pt x="4200" y="3580"/>
                  </a:cubicBezTo>
                  <a:cubicBezTo>
                    <a:pt x="4204" y="3584"/>
                    <a:pt x="4208" y="3587"/>
                    <a:pt x="4212" y="3587"/>
                  </a:cubicBezTo>
                  <a:cubicBezTo>
                    <a:pt x="4217" y="3587"/>
                    <a:pt x="4223" y="3584"/>
                    <a:pt x="4231" y="3574"/>
                  </a:cubicBezTo>
                  <a:lnTo>
                    <a:pt x="4240" y="3583"/>
                  </a:lnTo>
                  <a:cubicBezTo>
                    <a:pt x="4235" y="3597"/>
                    <a:pt x="4236" y="3606"/>
                    <a:pt x="4242" y="3606"/>
                  </a:cubicBezTo>
                  <a:cubicBezTo>
                    <a:pt x="4245" y="3606"/>
                    <a:pt x="4250" y="3603"/>
                    <a:pt x="4256" y="3596"/>
                  </a:cubicBezTo>
                  <a:cubicBezTo>
                    <a:pt x="4261" y="3592"/>
                    <a:pt x="4265" y="3591"/>
                    <a:pt x="4267" y="3591"/>
                  </a:cubicBezTo>
                  <a:cubicBezTo>
                    <a:pt x="4274" y="3591"/>
                    <a:pt x="4270" y="3606"/>
                    <a:pt x="4275" y="3608"/>
                  </a:cubicBezTo>
                  <a:cubicBezTo>
                    <a:pt x="4265" y="3632"/>
                    <a:pt x="4259" y="3644"/>
                    <a:pt x="4260" y="3644"/>
                  </a:cubicBezTo>
                  <a:cubicBezTo>
                    <a:pt x="4262" y="3644"/>
                    <a:pt x="4272" y="3628"/>
                    <a:pt x="4294" y="3593"/>
                  </a:cubicBezTo>
                  <a:cubicBezTo>
                    <a:pt x="4309" y="3574"/>
                    <a:pt x="4316" y="3546"/>
                    <a:pt x="4309" y="3539"/>
                  </a:cubicBezTo>
                  <a:lnTo>
                    <a:pt x="4294" y="3527"/>
                  </a:lnTo>
                  <a:lnTo>
                    <a:pt x="4325" y="3520"/>
                  </a:lnTo>
                  <a:cubicBezTo>
                    <a:pt x="4326" y="3521"/>
                    <a:pt x="4327" y="3521"/>
                    <a:pt x="4328" y="3521"/>
                  </a:cubicBezTo>
                  <a:cubicBezTo>
                    <a:pt x="4338" y="3521"/>
                    <a:pt x="4358" y="3512"/>
                    <a:pt x="4372" y="3495"/>
                  </a:cubicBezTo>
                  <a:cubicBezTo>
                    <a:pt x="4372" y="3495"/>
                    <a:pt x="4384" y="3479"/>
                    <a:pt x="4391" y="3479"/>
                  </a:cubicBezTo>
                  <a:cubicBezTo>
                    <a:pt x="4392" y="3479"/>
                    <a:pt x="4393" y="3479"/>
                    <a:pt x="4394" y="3480"/>
                  </a:cubicBezTo>
                  <a:lnTo>
                    <a:pt x="4363" y="3517"/>
                  </a:lnTo>
                  <a:cubicBezTo>
                    <a:pt x="4341" y="3533"/>
                    <a:pt x="4325" y="3552"/>
                    <a:pt x="4309" y="3574"/>
                  </a:cubicBezTo>
                  <a:cubicBezTo>
                    <a:pt x="4292" y="3604"/>
                    <a:pt x="4287" y="3628"/>
                    <a:pt x="4295" y="3628"/>
                  </a:cubicBezTo>
                  <a:cubicBezTo>
                    <a:pt x="4299" y="3628"/>
                    <a:pt x="4306" y="3623"/>
                    <a:pt x="4316" y="3611"/>
                  </a:cubicBezTo>
                  <a:lnTo>
                    <a:pt x="4316" y="3611"/>
                  </a:lnTo>
                  <a:cubicBezTo>
                    <a:pt x="4322" y="3614"/>
                    <a:pt x="4322" y="3614"/>
                    <a:pt x="4309" y="3640"/>
                  </a:cubicBezTo>
                  <a:cubicBezTo>
                    <a:pt x="4302" y="3649"/>
                    <a:pt x="4299" y="3655"/>
                    <a:pt x="4303" y="3655"/>
                  </a:cubicBezTo>
                  <a:cubicBezTo>
                    <a:pt x="4307" y="3655"/>
                    <a:pt x="4318" y="3648"/>
                    <a:pt x="4338" y="3630"/>
                  </a:cubicBezTo>
                  <a:cubicBezTo>
                    <a:pt x="4354" y="3614"/>
                    <a:pt x="4364" y="3605"/>
                    <a:pt x="4368" y="3605"/>
                  </a:cubicBezTo>
                  <a:cubicBezTo>
                    <a:pt x="4372" y="3605"/>
                    <a:pt x="4367" y="3618"/>
                    <a:pt x="4353" y="3643"/>
                  </a:cubicBezTo>
                  <a:cubicBezTo>
                    <a:pt x="4339" y="3678"/>
                    <a:pt x="4346" y="3697"/>
                    <a:pt x="4357" y="3697"/>
                  </a:cubicBezTo>
                  <a:cubicBezTo>
                    <a:pt x="4361" y="3697"/>
                    <a:pt x="4365" y="3695"/>
                    <a:pt x="4369" y="3690"/>
                  </a:cubicBezTo>
                  <a:cubicBezTo>
                    <a:pt x="4383" y="3671"/>
                    <a:pt x="4395" y="3663"/>
                    <a:pt x="4402" y="3663"/>
                  </a:cubicBezTo>
                  <a:cubicBezTo>
                    <a:pt x="4409" y="3663"/>
                    <a:pt x="4412" y="3673"/>
                    <a:pt x="4407" y="3687"/>
                  </a:cubicBezTo>
                  <a:cubicBezTo>
                    <a:pt x="4401" y="3702"/>
                    <a:pt x="4401" y="3709"/>
                    <a:pt x="4406" y="3709"/>
                  </a:cubicBezTo>
                  <a:cubicBezTo>
                    <a:pt x="4409" y="3709"/>
                    <a:pt x="4415" y="3705"/>
                    <a:pt x="4422" y="3699"/>
                  </a:cubicBezTo>
                  <a:lnTo>
                    <a:pt x="4422" y="3699"/>
                  </a:lnTo>
                  <a:cubicBezTo>
                    <a:pt x="4410" y="3716"/>
                    <a:pt x="4402" y="3733"/>
                    <a:pt x="4408" y="3733"/>
                  </a:cubicBezTo>
                  <a:cubicBezTo>
                    <a:pt x="4410" y="3733"/>
                    <a:pt x="4414" y="3731"/>
                    <a:pt x="4419" y="3727"/>
                  </a:cubicBezTo>
                  <a:cubicBezTo>
                    <a:pt x="4419" y="3727"/>
                    <a:pt x="4420" y="3728"/>
                    <a:pt x="4421" y="3728"/>
                  </a:cubicBezTo>
                  <a:cubicBezTo>
                    <a:pt x="4424" y="3728"/>
                    <a:pt x="4428" y="3725"/>
                    <a:pt x="4435" y="3709"/>
                  </a:cubicBezTo>
                  <a:lnTo>
                    <a:pt x="4475" y="3677"/>
                  </a:lnTo>
                  <a:cubicBezTo>
                    <a:pt x="4469" y="3674"/>
                    <a:pt x="4485" y="3652"/>
                    <a:pt x="4501" y="3633"/>
                  </a:cubicBezTo>
                  <a:cubicBezTo>
                    <a:pt x="4503" y="3630"/>
                    <a:pt x="4506" y="3628"/>
                    <a:pt x="4508" y="3628"/>
                  </a:cubicBezTo>
                  <a:cubicBezTo>
                    <a:pt x="4517" y="3628"/>
                    <a:pt x="4516" y="3664"/>
                    <a:pt x="4488" y="3721"/>
                  </a:cubicBezTo>
                  <a:lnTo>
                    <a:pt x="4466" y="3768"/>
                  </a:lnTo>
                  <a:cubicBezTo>
                    <a:pt x="4482" y="3749"/>
                    <a:pt x="4497" y="3730"/>
                    <a:pt x="4497" y="3730"/>
                  </a:cubicBezTo>
                  <a:lnTo>
                    <a:pt x="4497" y="3730"/>
                  </a:lnTo>
                  <a:cubicBezTo>
                    <a:pt x="4504" y="3734"/>
                    <a:pt x="4510" y="3737"/>
                    <a:pt x="4494" y="3759"/>
                  </a:cubicBezTo>
                  <a:cubicBezTo>
                    <a:pt x="4479" y="3777"/>
                    <a:pt x="4479" y="3777"/>
                    <a:pt x="4482" y="3781"/>
                  </a:cubicBezTo>
                  <a:cubicBezTo>
                    <a:pt x="4482" y="3781"/>
                    <a:pt x="4483" y="3782"/>
                    <a:pt x="4485" y="3782"/>
                  </a:cubicBezTo>
                  <a:cubicBezTo>
                    <a:pt x="4488" y="3782"/>
                    <a:pt x="4494" y="3779"/>
                    <a:pt x="4504" y="3768"/>
                  </a:cubicBezTo>
                  <a:cubicBezTo>
                    <a:pt x="4521" y="3745"/>
                    <a:pt x="4529" y="3735"/>
                    <a:pt x="4531" y="3735"/>
                  </a:cubicBezTo>
                  <a:lnTo>
                    <a:pt x="4531" y="3735"/>
                  </a:lnTo>
                  <a:cubicBezTo>
                    <a:pt x="4532" y="3735"/>
                    <a:pt x="4530" y="3741"/>
                    <a:pt x="4526" y="3752"/>
                  </a:cubicBezTo>
                  <a:cubicBezTo>
                    <a:pt x="4512" y="3777"/>
                    <a:pt x="4507" y="3788"/>
                    <a:pt x="4511" y="3788"/>
                  </a:cubicBezTo>
                  <a:cubicBezTo>
                    <a:pt x="4514" y="3788"/>
                    <a:pt x="4524" y="3780"/>
                    <a:pt x="4541" y="3765"/>
                  </a:cubicBezTo>
                  <a:cubicBezTo>
                    <a:pt x="4557" y="3745"/>
                    <a:pt x="4564" y="3735"/>
                    <a:pt x="4565" y="3735"/>
                  </a:cubicBezTo>
                  <a:lnTo>
                    <a:pt x="4565" y="3735"/>
                  </a:lnTo>
                  <a:cubicBezTo>
                    <a:pt x="4567" y="3735"/>
                    <a:pt x="4560" y="3746"/>
                    <a:pt x="4548" y="3768"/>
                  </a:cubicBezTo>
                  <a:cubicBezTo>
                    <a:pt x="4532" y="3790"/>
                    <a:pt x="4519" y="3812"/>
                    <a:pt x="4526" y="3818"/>
                  </a:cubicBezTo>
                  <a:lnTo>
                    <a:pt x="4541" y="3796"/>
                  </a:lnTo>
                  <a:cubicBezTo>
                    <a:pt x="4558" y="3776"/>
                    <a:pt x="4567" y="3768"/>
                    <a:pt x="4571" y="3768"/>
                  </a:cubicBezTo>
                  <a:cubicBezTo>
                    <a:pt x="4575" y="3768"/>
                    <a:pt x="4574" y="3775"/>
                    <a:pt x="4569" y="3787"/>
                  </a:cubicBezTo>
                  <a:cubicBezTo>
                    <a:pt x="4559" y="3799"/>
                    <a:pt x="4557" y="3806"/>
                    <a:pt x="4564" y="3806"/>
                  </a:cubicBezTo>
                  <a:cubicBezTo>
                    <a:pt x="4568" y="3806"/>
                    <a:pt x="4575" y="3804"/>
                    <a:pt x="4585" y="3799"/>
                  </a:cubicBezTo>
                  <a:cubicBezTo>
                    <a:pt x="4595" y="3809"/>
                    <a:pt x="4601" y="3812"/>
                    <a:pt x="4585" y="3834"/>
                  </a:cubicBezTo>
                  <a:cubicBezTo>
                    <a:pt x="4569" y="3853"/>
                    <a:pt x="4561" y="3862"/>
                    <a:pt x="4562" y="3862"/>
                  </a:cubicBezTo>
                  <a:cubicBezTo>
                    <a:pt x="4564" y="3862"/>
                    <a:pt x="4573" y="3854"/>
                    <a:pt x="4591" y="3837"/>
                  </a:cubicBezTo>
                  <a:cubicBezTo>
                    <a:pt x="4599" y="3830"/>
                    <a:pt x="4604" y="3826"/>
                    <a:pt x="4606" y="3826"/>
                  </a:cubicBezTo>
                  <a:cubicBezTo>
                    <a:pt x="4610" y="3826"/>
                    <a:pt x="4609" y="3833"/>
                    <a:pt x="4607" y="3850"/>
                  </a:cubicBezTo>
                  <a:cubicBezTo>
                    <a:pt x="4600" y="3864"/>
                    <a:pt x="4597" y="3870"/>
                    <a:pt x="4599" y="3870"/>
                  </a:cubicBezTo>
                  <a:cubicBezTo>
                    <a:pt x="4601" y="3870"/>
                    <a:pt x="4607" y="3866"/>
                    <a:pt x="4616" y="3859"/>
                  </a:cubicBezTo>
                  <a:cubicBezTo>
                    <a:pt x="4648" y="3821"/>
                    <a:pt x="4663" y="3799"/>
                    <a:pt x="4657" y="3796"/>
                  </a:cubicBezTo>
                  <a:cubicBezTo>
                    <a:pt x="4654" y="3790"/>
                    <a:pt x="4654" y="3790"/>
                    <a:pt x="4670" y="3771"/>
                  </a:cubicBezTo>
                  <a:lnTo>
                    <a:pt x="4679" y="3781"/>
                  </a:lnTo>
                  <a:cubicBezTo>
                    <a:pt x="4683" y="3782"/>
                    <a:pt x="4685" y="3785"/>
                    <a:pt x="4691" y="3785"/>
                  </a:cubicBezTo>
                  <a:cubicBezTo>
                    <a:pt x="4696" y="3785"/>
                    <a:pt x="4704" y="3783"/>
                    <a:pt x="4717" y="3777"/>
                  </a:cubicBezTo>
                  <a:cubicBezTo>
                    <a:pt x="4739" y="3769"/>
                    <a:pt x="4765" y="3737"/>
                    <a:pt x="4755" y="3737"/>
                  </a:cubicBezTo>
                  <a:cubicBezTo>
                    <a:pt x="4754" y="3737"/>
                    <a:pt x="4751" y="3738"/>
                    <a:pt x="4748" y="3740"/>
                  </a:cubicBezTo>
                  <a:lnTo>
                    <a:pt x="4757" y="3715"/>
                  </a:lnTo>
                  <a:cubicBezTo>
                    <a:pt x="4783" y="3683"/>
                    <a:pt x="4791" y="3665"/>
                    <a:pt x="4786" y="3665"/>
                  </a:cubicBezTo>
                  <a:lnTo>
                    <a:pt x="4786" y="3665"/>
                  </a:lnTo>
                  <a:cubicBezTo>
                    <a:pt x="4781" y="3665"/>
                    <a:pt x="4767" y="3678"/>
                    <a:pt x="4745" y="3705"/>
                  </a:cubicBezTo>
                  <a:cubicBezTo>
                    <a:pt x="4720" y="3737"/>
                    <a:pt x="4708" y="3752"/>
                    <a:pt x="4707" y="3752"/>
                  </a:cubicBezTo>
                  <a:cubicBezTo>
                    <a:pt x="4706" y="3752"/>
                    <a:pt x="4713" y="3741"/>
                    <a:pt x="4726" y="3721"/>
                  </a:cubicBezTo>
                  <a:cubicBezTo>
                    <a:pt x="4757" y="3680"/>
                    <a:pt x="4751" y="3677"/>
                    <a:pt x="4745" y="3671"/>
                  </a:cubicBezTo>
                  <a:cubicBezTo>
                    <a:pt x="4742" y="3668"/>
                    <a:pt x="4742" y="3668"/>
                    <a:pt x="4754" y="3649"/>
                  </a:cubicBezTo>
                  <a:cubicBezTo>
                    <a:pt x="4770" y="3627"/>
                    <a:pt x="4783" y="3605"/>
                    <a:pt x="4776" y="3599"/>
                  </a:cubicBezTo>
                  <a:cubicBezTo>
                    <a:pt x="4774" y="3598"/>
                    <a:pt x="4773" y="3597"/>
                    <a:pt x="4772" y="3597"/>
                  </a:cubicBezTo>
                  <a:cubicBezTo>
                    <a:pt x="4769" y="3597"/>
                    <a:pt x="4765" y="3601"/>
                    <a:pt x="4754" y="3614"/>
                  </a:cubicBezTo>
                  <a:cubicBezTo>
                    <a:pt x="4751" y="3624"/>
                    <a:pt x="4748" y="3628"/>
                    <a:pt x="4746" y="3628"/>
                  </a:cubicBezTo>
                  <a:cubicBezTo>
                    <a:pt x="4743" y="3628"/>
                    <a:pt x="4745" y="3614"/>
                    <a:pt x="4761" y="3586"/>
                  </a:cubicBezTo>
                  <a:cubicBezTo>
                    <a:pt x="4765" y="3575"/>
                    <a:pt x="4767" y="3569"/>
                    <a:pt x="4766" y="3569"/>
                  </a:cubicBezTo>
                  <a:lnTo>
                    <a:pt x="4766" y="3569"/>
                  </a:lnTo>
                  <a:cubicBezTo>
                    <a:pt x="4764" y="3569"/>
                    <a:pt x="4756" y="3579"/>
                    <a:pt x="4739" y="3602"/>
                  </a:cubicBezTo>
                  <a:cubicBezTo>
                    <a:pt x="4725" y="3620"/>
                    <a:pt x="4716" y="3628"/>
                    <a:pt x="4711" y="3628"/>
                  </a:cubicBezTo>
                  <a:cubicBezTo>
                    <a:pt x="4706" y="3628"/>
                    <a:pt x="4709" y="3614"/>
                    <a:pt x="4723" y="3589"/>
                  </a:cubicBezTo>
                  <a:lnTo>
                    <a:pt x="4714" y="3580"/>
                  </a:lnTo>
                  <a:cubicBezTo>
                    <a:pt x="4713" y="3579"/>
                    <a:pt x="4712" y="3579"/>
                    <a:pt x="4711" y="3579"/>
                  </a:cubicBezTo>
                  <a:cubicBezTo>
                    <a:pt x="4704" y="3579"/>
                    <a:pt x="4690" y="3598"/>
                    <a:pt x="4676" y="3614"/>
                  </a:cubicBezTo>
                  <a:cubicBezTo>
                    <a:pt x="4658" y="3637"/>
                    <a:pt x="4651" y="3647"/>
                    <a:pt x="4649" y="3647"/>
                  </a:cubicBezTo>
                  <a:cubicBezTo>
                    <a:pt x="4648" y="3647"/>
                    <a:pt x="4650" y="3641"/>
                    <a:pt x="4654" y="3630"/>
                  </a:cubicBezTo>
                  <a:cubicBezTo>
                    <a:pt x="4660" y="3614"/>
                    <a:pt x="4670" y="3599"/>
                    <a:pt x="4679" y="3586"/>
                  </a:cubicBezTo>
                  <a:cubicBezTo>
                    <a:pt x="4695" y="3567"/>
                    <a:pt x="4692" y="3561"/>
                    <a:pt x="4685" y="3558"/>
                  </a:cubicBezTo>
                  <a:cubicBezTo>
                    <a:pt x="4682" y="3555"/>
                    <a:pt x="4678" y="3551"/>
                    <a:pt x="4672" y="3551"/>
                  </a:cubicBezTo>
                  <a:cubicBezTo>
                    <a:pt x="4668" y="3551"/>
                    <a:pt x="4661" y="3554"/>
                    <a:pt x="4654" y="3564"/>
                  </a:cubicBezTo>
                  <a:lnTo>
                    <a:pt x="4670" y="3542"/>
                  </a:lnTo>
                  <a:cubicBezTo>
                    <a:pt x="4666" y="3540"/>
                    <a:pt x="4671" y="3531"/>
                    <a:pt x="4671" y="3531"/>
                  </a:cubicBezTo>
                  <a:lnTo>
                    <a:pt x="4671" y="3531"/>
                  </a:lnTo>
                  <a:cubicBezTo>
                    <a:pt x="4670" y="3531"/>
                    <a:pt x="4669" y="3533"/>
                    <a:pt x="4663" y="3539"/>
                  </a:cubicBezTo>
                  <a:cubicBezTo>
                    <a:pt x="4663" y="3539"/>
                    <a:pt x="4657" y="3536"/>
                    <a:pt x="4663" y="3505"/>
                  </a:cubicBezTo>
                  <a:cubicBezTo>
                    <a:pt x="4665" y="3497"/>
                    <a:pt x="4663" y="3494"/>
                    <a:pt x="4658" y="3494"/>
                  </a:cubicBezTo>
                  <a:cubicBezTo>
                    <a:pt x="4645" y="3494"/>
                    <a:pt x="4616" y="3519"/>
                    <a:pt x="4607" y="3558"/>
                  </a:cubicBezTo>
                  <a:lnTo>
                    <a:pt x="4601" y="3552"/>
                  </a:lnTo>
                  <a:cubicBezTo>
                    <a:pt x="4600" y="3552"/>
                    <a:pt x="4600" y="3551"/>
                    <a:pt x="4599" y="3551"/>
                  </a:cubicBezTo>
                  <a:cubicBezTo>
                    <a:pt x="4592" y="3551"/>
                    <a:pt x="4579" y="3567"/>
                    <a:pt x="4579" y="3567"/>
                  </a:cubicBezTo>
                  <a:cubicBezTo>
                    <a:pt x="4569" y="3579"/>
                    <a:pt x="4564" y="3582"/>
                    <a:pt x="4560" y="3582"/>
                  </a:cubicBezTo>
                  <a:cubicBezTo>
                    <a:pt x="4558" y="3582"/>
                    <a:pt x="4556" y="3581"/>
                    <a:pt x="4554" y="3580"/>
                  </a:cubicBezTo>
                  <a:lnTo>
                    <a:pt x="4585" y="3539"/>
                  </a:lnTo>
                  <a:cubicBezTo>
                    <a:pt x="4616" y="3504"/>
                    <a:pt x="4630" y="3480"/>
                    <a:pt x="4624" y="3480"/>
                  </a:cubicBezTo>
                  <a:lnTo>
                    <a:pt x="4624" y="3480"/>
                  </a:lnTo>
                  <a:cubicBezTo>
                    <a:pt x="4620" y="3480"/>
                    <a:pt x="4609" y="3490"/>
                    <a:pt x="4588" y="3511"/>
                  </a:cubicBezTo>
                  <a:lnTo>
                    <a:pt x="4604" y="3489"/>
                  </a:lnTo>
                  <a:cubicBezTo>
                    <a:pt x="4614" y="3477"/>
                    <a:pt x="4616" y="3471"/>
                    <a:pt x="4609" y="3471"/>
                  </a:cubicBezTo>
                  <a:cubicBezTo>
                    <a:pt x="4605" y="3471"/>
                    <a:pt x="4598" y="3473"/>
                    <a:pt x="4588" y="3477"/>
                  </a:cubicBezTo>
                  <a:cubicBezTo>
                    <a:pt x="4588" y="3476"/>
                    <a:pt x="4588" y="3476"/>
                    <a:pt x="4588" y="3476"/>
                  </a:cubicBezTo>
                  <a:cubicBezTo>
                    <a:pt x="4582" y="3476"/>
                    <a:pt x="4547" y="3509"/>
                    <a:pt x="4532" y="3527"/>
                  </a:cubicBezTo>
                  <a:cubicBezTo>
                    <a:pt x="4522" y="3541"/>
                    <a:pt x="4516" y="3543"/>
                    <a:pt x="4513" y="3543"/>
                  </a:cubicBezTo>
                  <a:cubicBezTo>
                    <a:pt x="4511" y="3543"/>
                    <a:pt x="4510" y="3542"/>
                    <a:pt x="4510" y="3542"/>
                  </a:cubicBezTo>
                  <a:cubicBezTo>
                    <a:pt x="4507" y="3539"/>
                    <a:pt x="4507" y="3539"/>
                    <a:pt x="4519" y="3517"/>
                  </a:cubicBezTo>
                  <a:cubicBezTo>
                    <a:pt x="4537" y="3496"/>
                    <a:pt x="4542" y="3483"/>
                    <a:pt x="4535" y="3483"/>
                  </a:cubicBezTo>
                  <a:cubicBezTo>
                    <a:pt x="4531" y="3483"/>
                    <a:pt x="4520" y="3490"/>
                    <a:pt x="4504" y="3505"/>
                  </a:cubicBezTo>
                  <a:lnTo>
                    <a:pt x="4519" y="3486"/>
                  </a:lnTo>
                  <a:cubicBezTo>
                    <a:pt x="4535" y="3467"/>
                    <a:pt x="4548" y="3442"/>
                    <a:pt x="4504" y="3439"/>
                  </a:cubicBezTo>
                  <a:cubicBezTo>
                    <a:pt x="4482" y="3420"/>
                    <a:pt x="4466" y="3408"/>
                    <a:pt x="4482" y="3389"/>
                  </a:cubicBezTo>
                  <a:cubicBezTo>
                    <a:pt x="4486" y="3384"/>
                    <a:pt x="4485" y="3381"/>
                    <a:pt x="4481" y="3381"/>
                  </a:cubicBezTo>
                  <a:cubicBezTo>
                    <a:pt x="4469" y="3381"/>
                    <a:pt x="4433" y="3397"/>
                    <a:pt x="4403" y="3420"/>
                  </a:cubicBezTo>
                  <a:cubicBezTo>
                    <a:pt x="4419" y="3401"/>
                    <a:pt x="4413" y="3398"/>
                    <a:pt x="4403" y="3389"/>
                  </a:cubicBezTo>
                  <a:cubicBezTo>
                    <a:pt x="4385" y="3373"/>
                    <a:pt x="4385" y="3373"/>
                    <a:pt x="4400" y="3354"/>
                  </a:cubicBezTo>
                  <a:cubicBezTo>
                    <a:pt x="4419" y="3337"/>
                    <a:pt x="4429" y="3328"/>
                    <a:pt x="4428" y="3328"/>
                  </a:cubicBezTo>
                  <a:lnTo>
                    <a:pt x="4428" y="3328"/>
                  </a:lnTo>
                  <a:cubicBezTo>
                    <a:pt x="4427" y="3328"/>
                    <a:pt x="4417" y="3336"/>
                    <a:pt x="4397" y="3351"/>
                  </a:cubicBezTo>
                  <a:cubicBezTo>
                    <a:pt x="4386" y="3361"/>
                    <a:pt x="4378" y="3365"/>
                    <a:pt x="4374" y="3365"/>
                  </a:cubicBezTo>
                  <a:cubicBezTo>
                    <a:pt x="4362" y="3365"/>
                    <a:pt x="4369" y="3340"/>
                    <a:pt x="4391" y="3314"/>
                  </a:cubicBezTo>
                  <a:cubicBezTo>
                    <a:pt x="4407" y="3292"/>
                    <a:pt x="4400" y="3289"/>
                    <a:pt x="4391" y="3279"/>
                  </a:cubicBezTo>
                  <a:cubicBezTo>
                    <a:pt x="4385" y="3285"/>
                    <a:pt x="4378" y="3288"/>
                    <a:pt x="4370" y="3288"/>
                  </a:cubicBezTo>
                  <a:cubicBezTo>
                    <a:pt x="4362" y="3288"/>
                    <a:pt x="4354" y="3284"/>
                    <a:pt x="4347" y="3276"/>
                  </a:cubicBezTo>
                  <a:cubicBezTo>
                    <a:pt x="4341" y="3272"/>
                    <a:pt x="4338" y="3269"/>
                    <a:pt x="4334" y="3269"/>
                  </a:cubicBezTo>
                  <a:cubicBezTo>
                    <a:pt x="4327" y="3269"/>
                    <a:pt x="4320" y="3278"/>
                    <a:pt x="4300" y="3304"/>
                  </a:cubicBezTo>
                  <a:cubicBezTo>
                    <a:pt x="4280" y="3328"/>
                    <a:pt x="4270" y="3335"/>
                    <a:pt x="4264" y="3335"/>
                  </a:cubicBezTo>
                  <a:cubicBezTo>
                    <a:pt x="4259" y="3335"/>
                    <a:pt x="4256" y="3333"/>
                    <a:pt x="4253" y="3329"/>
                  </a:cubicBezTo>
                  <a:cubicBezTo>
                    <a:pt x="4247" y="3326"/>
                    <a:pt x="4244" y="3320"/>
                    <a:pt x="4256" y="3301"/>
                  </a:cubicBezTo>
                  <a:cubicBezTo>
                    <a:pt x="4256" y="3301"/>
                    <a:pt x="4269" y="3276"/>
                    <a:pt x="4262" y="3273"/>
                  </a:cubicBezTo>
                  <a:cubicBezTo>
                    <a:pt x="4256" y="3267"/>
                    <a:pt x="4253" y="3264"/>
                    <a:pt x="4269" y="3245"/>
                  </a:cubicBezTo>
                  <a:cubicBezTo>
                    <a:pt x="4269" y="3245"/>
                    <a:pt x="4278" y="3220"/>
                    <a:pt x="4265" y="3210"/>
                  </a:cubicBezTo>
                  <a:cubicBezTo>
                    <a:pt x="4256" y="3201"/>
                    <a:pt x="4247" y="3191"/>
                    <a:pt x="4262" y="3173"/>
                  </a:cubicBezTo>
                  <a:cubicBezTo>
                    <a:pt x="4261" y="3172"/>
                    <a:pt x="4259" y="3171"/>
                    <a:pt x="4258" y="3171"/>
                  </a:cubicBezTo>
                  <a:cubicBezTo>
                    <a:pt x="4255" y="3171"/>
                    <a:pt x="4252" y="3175"/>
                    <a:pt x="4240" y="3188"/>
                  </a:cubicBezTo>
                  <a:cubicBezTo>
                    <a:pt x="4232" y="3199"/>
                    <a:pt x="4221" y="3208"/>
                    <a:pt x="4212" y="3208"/>
                  </a:cubicBezTo>
                  <a:cubicBezTo>
                    <a:pt x="4205" y="3208"/>
                    <a:pt x="4199" y="3202"/>
                    <a:pt x="4197" y="3185"/>
                  </a:cubicBezTo>
                  <a:cubicBezTo>
                    <a:pt x="4191" y="3179"/>
                    <a:pt x="4182" y="3172"/>
                    <a:pt x="4173" y="3172"/>
                  </a:cubicBezTo>
                  <a:cubicBezTo>
                    <a:pt x="4168" y="3172"/>
                    <a:pt x="4162" y="3175"/>
                    <a:pt x="4156" y="3182"/>
                  </a:cubicBezTo>
                  <a:cubicBezTo>
                    <a:pt x="4150" y="3179"/>
                    <a:pt x="4150" y="3179"/>
                    <a:pt x="4165" y="3160"/>
                  </a:cubicBezTo>
                  <a:cubicBezTo>
                    <a:pt x="4184" y="3136"/>
                    <a:pt x="4188" y="3123"/>
                    <a:pt x="4179" y="3123"/>
                  </a:cubicBezTo>
                  <a:cubicBezTo>
                    <a:pt x="4173" y="3123"/>
                    <a:pt x="4161" y="3129"/>
                    <a:pt x="4143" y="3141"/>
                  </a:cubicBezTo>
                  <a:cubicBezTo>
                    <a:pt x="4137" y="3149"/>
                    <a:pt x="4132" y="3153"/>
                    <a:pt x="4129" y="3153"/>
                  </a:cubicBezTo>
                  <a:cubicBezTo>
                    <a:pt x="4126" y="3153"/>
                    <a:pt x="4127" y="3146"/>
                    <a:pt x="4134" y="3132"/>
                  </a:cubicBezTo>
                  <a:cubicBezTo>
                    <a:pt x="4134" y="3132"/>
                    <a:pt x="4133" y="3132"/>
                    <a:pt x="4132" y="3132"/>
                  </a:cubicBezTo>
                  <a:cubicBezTo>
                    <a:pt x="4129" y="3132"/>
                    <a:pt x="4121" y="3133"/>
                    <a:pt x="4106" y="3144"/>
                  </a:cubicBezTo>
                  <a:cubicBezTo>
                    <a:pt x="4098" y="3151"/>
                    <a:pt x="4093" y="3155"/>
                    <a:pt x="4091" y="3155"/>
                  </a:cubicBezTo>
                  <a:cubicBezTo>
                    <a:pt x="4087" y="3155"/>
                    <a:pt x="4088" y="3147"/>
                    <a:pt x="4090" y="3129"/>
                  </a:cubicBezTo>
                  <a:cubicBezTo>
                    <a:pt x="4106" y="3110"/>
                    <a:pt x="4099" y="3107"/>
                    <a:pt x="4096" y="3101"/>
                  </a:cubicBezTo>
                  <a:lnTo>
                    <a:pt x="4096" y="3101"/>
                  </a:lnTo>
                  <a:cubicBezTo>
                    <a:pt x="4093" y="3102"/>
                    <a:pt x="4090" y="3103"/>
                    <a:pt x="4086" y="3103"/>
                  </a:cubicBezTo>
                  <a:cubicBezTo>
                    <a:pt x="4056" y="3103"/>
                    <a:pt x="4010" y="3060"/>
                    <a:pt x="4021" y="3038"/>
                  </a:cubicBezTo>
                  <a:lnTo>
                    <a:pt x="4021" y="3038"/>
                  </a:lnTo>
                  <a:cubicBezTo>
                    <a:pt x="4006" y="3049"/>
                    <a:pt x="4001" y="3052"/>
                    <a:pt x="3998" y="3052"/>
                  </a:cubicBezTo>
                  <a:cubicBezTo>
                    <a:pt x="3996" y="3052"/>
                    <a:pt x="3995" y="3051"/>
                    <a:pt x="3993" y="3050"/>
                  </a:cubicBezTo>
                  <a:cubicBezTo>
                    <a:pt x="4005" y="3032"/>
                    <a:pt x="4008" y="3024"/>
                    <a:pt x="4005" y="3024"/>
                  </a:cubicBezTo>
                  <a:lnTo>
                    <a:pt x="4005" y="3024"/>
                  </a:lnTo>
                  <a:cubicBezTo>
                    <a:pt x="4001" y="3024"/>
                    <a:pt x="3986" y="3038"/>
                    <a:pt x="3968" y="3060"/>
                  </a:cubicBezTo>
                  <a:lnTo>
                    <a:pt x="3974" y="3066"/>
                  </a:lnTo>
                  <a:lnTo>
                    <a:pt x="3977" y="3069"/>
                  </a:lnTo>
                  <a:cubicBezTo>
                    <a:pt x="3965" y="3085"/>
                    <a:pt x="3955" y="3093"/>
                    <a:pt x="3950" y="3093"/>
                  </a:cubicBezTo>
                  <a:cubicBezTo>
                    <a:pt x="3943" y="3093"/>
                    <a:pt x="3949" y="3074"/>
                    <a:pt x="3977" y="3038"/>
                  </a:cubicBezTo>
                  <a:cubicBezTo>
                    <a:pt x="3990" y="3015"/>
                    <a:pt x="3997" y="3004"/>
                    <a:pt x="3995" y="3004"/>
                  </a:cubicBezTo>
                  <a:lnTo>
                    <a:pt x="3995" y="3004"/>
                  </a:lnTo>
                  <a:cubicBezTo>
                    <a:pt x="3993" y="3004"/>
                    <a:pt x="3984" y="3012"/>
                    <a:pt x="3968" y="3028"/>
                  </a:cubicBezTo>
                  <a:cubicBezTo>
                    <a:pt x="3951" y="3044"/>
                    <a:pt x="3940" y="3052"/>
                    <a:pt x="3936" y="3052"/>
                  </a:cubicBezTo>
                  <a:cubicBezTo>
                    <a:pt x="3932" y="3052"/>
                    <a:pt x="3937" y="3040"/>
                    <a:pt x="3952" y="3016"/>
                  </a:cubicBezTo>
                  <a:cubicBezTo>
                    <a:pt x="3968" y="2995"/>
                    <a:pt x="3976" y="2985"/>
                    <a:pt x="3975" y="2985"/>
                  </a:cubicBezTo>
                  <a:lnTo>
                    <a:pt x="3975" y="2985"/>
                  </a:lnTo>
                  <a:cubicBezTo>
                    <a:pt x="3973" y="2985"/>
                    <a:pt x="3964" y="2993"/>
                    <a:pt x="3946" y="3010"/>
                  </a:cubicBezTo>
                  <a:cubicBezTo>
                    <a:pt x="3909" y="3046"/>
                    <a:pt x="3883" y="3066"/>
                    <a:pt x="3873" y="3066"/>
                  </a:cubicBezTo>
                  <a:cubicBezTo>
                    <a:pt x="3864" y="3066"/>
                    <a:pt x="3871" y="3047"/>
                    <a:pt x="3902" y="3007"/>
                  </a:cubicBezTo>
                  <a:cubicBezTo>
                    <a:pt x="3933" y="2969"/>
                    <a:pt x="3946" y="2944"/>
                    <a:pt x="3940" y="2941"/>
                  </a:cubicBezTo>
                  <a:cubicBezTo>
                    <a:pt x="3939" y="2940"/>
                    <a:pt x="3938" y="2939"/>
                    <a:pt x="3937" y="2939"/>
                  </a:cubicBezTo>
                  <a:cubicBezTo>
                    <a:pt x="3929" y="2939"/>
                    <a:pt x="3916" y="2956"/>
                    <a:pt x="3902" y="2975"/>
                  </a:cubicBezTo>
                  <a:cubicBezTo>
                    <a:pt x="3891" y="2995"/>
                    <a:pt x="3883" y="3005"/>
                    <a:pt x="3880" y="3005"/>
                  </a:cubicBezTo>
                  <a:cubicBezTo>
                    <a:pt x="3877" y="3005"/>
                    <a:pt x="3881" y="2991"/>
                    <a:pt x="3893" y="2966"/>
                  </a:cubicBezTo>
                  <a:cubicBezTo>
                    <a:pt x="3912" y="2917"/>
                    <a:pt x="3914" y="2897"/>
                    <a:pt x="3898" y="2897"/>
                  </a:cubicBezTo>
                  <a:cubicBezTo>
                    <a:pt x="3891" y="2897"/>
                    <a:pt x="3879" y="2901"/>
                    <a:pt x="3864" y="2909"/>
                  </a:cubicBezTo>
                  <a:cubicBezTo>
                    <a:pt x="3845" y="2917"/>
                    <a:pt x="3831" y="2921"/>
                    <a:pt x="3823" y="2921"/>
                  </a:cubicBezTo>
                  <a:cubicBezTo>
                    <a:pt x="3808" y="2921"/>
                    <a:pt x="3812" y="2910"/>
                    <a:pt x="3842" y="2894"/>
                  </a:cubicBezTo>
                  <a:cubicBezTo>
                    <a:pt x="3869" y="2873"/>
                    <a:pt x="3878" y="2866"/>
                    <a:pt x="3875" y="2866"/>
                  </a:cubicBezTo>
                  <a:cubicBezTo>
                    <a:pt x="3873" y="2866"/>
                    <a:pt x="3867" y="2868"/>
                    <a:pt x="3858" y="2872"/>
                  </a:cubicBezTo>
                  <a:lnTo>
                    <a:pt x="3833" y="2850"/>
                  </a:lnTo>
                  <a:cubicBezTo>
                    <a:pt x="3832" y="2850"/>
                    <a:pt x="3832" y="2849"/>
                    <a:pt x="3831" y="2849"/>
                  </a:cubicBezTo>
                  <a:cubicBezTo>
                    <a:pt x="3823" y="2849"/>
                    <a:pt x="3803" y="2864"/>
                    <a:pt x="3789" y="2881"/>
                  </a:cubicBezTo>
                  <a:cubicBezTo>
                    <a:pt x="3807" y="2850"/>
                    <a:pt x="3815" y="2827"/>
                    <a:pt x="3804" y="2827"/>
                  </a:cubicBezTo>
                  <a:cubicBezTo>
                    <a:pt x="3800" y="2827"/>
                    <a:pt x="3792" y="2831"/>
                    <a:pt x="3780" y="2840"/>
                  </a:cubicBezTo>
                  <a:lnTo>
                    <a:pt x="3767" y="2831"/>
                  </a:lnTo>
                  <a:cubicBezTo>
                    <a:pt x="3765" y="2829"/>
                    <a:pt x="3763" y="2827"/>
                    <a:pt x="3761" y="2827"/>
                  </a:cubicBezTo>
                  <a:cubicBezTo>
                    <a:pt x="3758" y="2827"/>
                    <a:pt x="3754" y="2831"/>
                    <a:pt x="3742" y="2840"/>
                  </a:cubicBezTo>
                  <a:cubicBezTo>
                    <a:pt x="3737" y="2844"/>
                    <a:pt x="3734" y="2845"/>
                    <a:pt x="3732" y="2845"/>
                  </a:cubicBezTo>
                  <a:cubicBezTo>
                    <a:pt x="3724" y="2845"/>
                    <a:pt x="3732" y="2826"/>
                    <a:pt x="3742" y="2809"/>
                  </a:cubicBezTo>
                  <a:cubicBezTo>
                    <a:pt x="3749" y="2791"/>
                    <a:pt x="3756" y="2772"/>
                    <a:pt x="3753" y="2772"/>
                  </a:cubicBezTo>
                  <a:lnTo>
                    <a:pt x="3753" y="2772"/>
                  </a:lnTo>
                  <a:cubicBezTo>
                    <a:pt x="3752" y="2772"/>
                    <a:pt x="3750" y="2775"/>
                    <a:pt x="3745" y="2781"/>
                  </a:cubicBezTo>
                  <a:cubicBezTo>
                    <a:pt x="3726" y="2797"/>
                    <a:pt x="3705" y="2812"/>
                    <a:pt x="3683" y="2825"/>
                  </a:cubicBezTo>
                  <a:cubicBezTo>
                    <a:pt x="3678" y="2828"/>
                    <a:pt x="3674" y="2830"/>
                    <a:pt x="3673" y="2830"/>
                  </a:cubicBezTo>
                  <a:cubicBezTo>
                    <a:pt x="3667" y="2830"/>
                    <a:pt x="3677" y="2813"/>
                    <a:pt x="3692" y="2803"/>
                  </a:cubicBezTo>
                  <a:cubicBezTo>
                    <a:pt x="3705" y="2787"/>
                    <a:pt x="3714" y="2771"/>
                    <a:pt x="3714" y="2753"/>
                  </a:cubicBezTo>
                  <a:cubicBezTo>
                    <a:pt x="3711" y="2751"/>
                    <a:pt x="3706" y="2748"/>
                    <a:pt x="3701" y="2748"/>
                  </a:cubicBezTo>
                  <a:cubicBezTo>
                    <a:pt x="3696" y="2748"/>
                    <a:pt x="3690" y="2750"/>
                    <a:pt x="3683" y="2759"/>
                  </a:cubicBezTo>
                  <a:cubicBezTo>
                    <a:pt x="3679" y="2764"/>
                    <a:pt x="3674" y="2766"/>
                    <a:pt x="3669" y="2766"/>
                  </a:cubicBezTo>
                  <a:cubicBezTo>
                    <a:pt x="3653" y="2766"/>
                    <a:pt x="3636" y="2747"/>
                    <a:pt x="3645" y="2728"/>
                  </a:cubicBezTo>
                  <a:lnTo>
                    <a:pt x="3632" y="2718"/>
                  </a:lnTo>
                  <a:cubicBezTo>
                    <a:pt x="3632" y="2718"/>
                    <a:pt x="3632" y="2718"/>
                    <a:pt x="3631" y="2718"/>
                  </a:cubicBezTo>
                  <a:cubicBezTo>
                    <a:pt x="3626" y="2718"/>
                    <a:pt x="3613" y="2726"/>
                    <a:pt x="3605" y="2726"/>
                  </a:cubicBezTo>
                  <a:cubicBezTo>
                    <a:pt x="3604" y="2726"/>
                    <a:pt x="3602" y="2726"/>
                    <a:pt x="3601" y="2724"/>
                  </a:cubicBezTo>
                  <a:cubicBezTo>
                    <a:pt x="3601" y="2724"/>
                    <a:pt x="3601" y="2724"/>
                    <a:pt x="3599" y="2724"/>
                  </a:cubicBezTo>
                  <a:cubicBezTo>
                    <a:pt x="3597" y="2724"/>
                    <a:pt x="3589" y="2726"/>
                    <a:pt x="3576" y="2737"/>
                  </a:cubicBezTo>
                  <a:cubicBezTo>
                    <a:pt x="3570" y="2731"/>
                    <a:pt x="3564" y="2728"/>
                    <a:pt x="3579" y="2709"/>
                  </a:cubicBezTo>
                  <a:lnTo>
                    <a:pt x="3579" y="2709"/>
                  </a:lnTo>
                  <a:cubicBezTo>
                    <a:pt x="3563" y="2725"/>
                    <a:pt x="3554" y="2734"/>
                    <a:pt x="3552" y="2734"/>
                  </a:cubicBezTo>
                  <a:cubicBezTo>
                    <a:pt x="3550" y="2734"/>
                    <a:pt x="3556" y="2723"/>
                    <a:pt x="3570" y="2699"/>
                  </a:cubicBezTo>
                  <a:cubicBezTo>
                    <a:pt x="3586" y="2678"/>
                    <a:pt x="3594" y="2668"/>
                    <a:pt x="3592" y="2668"/>
                  </a:cubicBezTo>
                  <a:lnTo>
                    <a:pt x="3592" y="2668"/>
                  </a:lnTo>
                  <a:cubicBezTo>
                    <a:pt x="3591" y="2668"/>
                    <a:pt x="3582" y="2677"/>
                    <a:pt x="3564" y="2693"/>
                  </a:cubicBezTo>
                  <a:cubicBezTo>
                    <a:pt x="3553" y="2700"/>
                    <a:pt x="3548" y="2704"/>
                    <a:pt x="3546" y="2704"/>
                  </a:cubicBezTo>
                  <a:cubicBezTo>
                    <a:pt x="3544" y="2704"/>
                    <a:pt x="3547" y="2699"/>
                    <a:pt x="3554" y="2687"/>
                  </a:cubicBezTo>
                  <a:cubicBezTo>
                    <a:pt x="3563" y="2675"/>
                    <a:pt x="3565" y="2668"/>
                    <a:pt x="3562" y="2668"/>
                  </a:cubicBezTo>
                  <a:lnTo>
                    <a:pt x="3562" y="2668"/>
                  </a:lnTo>
                  <a:cubicBezTo>
                    <a:pt x="3560" y="2668"/>
                    <a:pt x="3555" y="2672"/>
                    <a:pt x="3548" y="2681"/>
                  </a:cubicBezTo>
                  <a:cubicBezTo>
                    <a:pt x="3527" y="2699"/>
                    <a:pt x="3509" y="2711"/>
                    <a:pt x="3501" y="2711"/>
                  </a:cubicBezTo>
                  <a:cubicBezTo>
                    <a:pt x="3495" y="2711"/>
                    <a:pt x="3496" y="2702"/>
                    <a:pt x="3510" y="2684"/>
                  </a:cubicBezTo>
                  <a:cubicBezTo>
                    <a:pt x="3510" y="2684"/>
                    <a:pt x="3509" y="2683"/>
                    <a:pt x="3506" y="2683"/>
                  </a:cubicBezTo>
                  <a:cubicBezTo>
                    <a:pt x="3502" y="2683"/>
                    <a:pt x="3496" y="2684"/>
                    <a:pt x="3485" y="2693"/>
                  </a:cubicBezTo>
                  <a:cubicBezTo>
                    <a:pt x="3467" y="2712"/>
                    <a:pt x="3457" y="2721"/>
                    <a:pt x="3456" y="2721"/>
                  </a:cubicBezTo>
                  <a:cubicBezTo>
                    <a:pt x="3455" y="2721"/>
                    <a:pt x="3463" y="2711"/>
                    <a:pt x="3479" y="2690"/>
                  </a:cubicBezTo>
                  <a:cubicBezTo>
                    <a:pt x="3493" y="2666"/>
                    <a:pt x="3498" y="2653"/>
                    <a:pt x="3493" y="2653"/>
                  </a:cubicBezTo>
                  <a:cubicBezTo>
                    <a:pt x="3490" y="2653"/>
                    <a:pt x="3480" y="2661"/>
                    <a:pt x="3463" y="2677"/>
                  </a:cubicBezTo>
                  <a:cubicBezTo>
                    <a:pt x="3463" y="2677"/>
                    <a:pt x="3456" y="2682"/>
                    <a:pt x="3452" y="2682"/>
                  </a:cubicBezTo>
                  <a:cubicBezTo>
                    <a:pt x="3449" y="2682"/>
                    <a:pt x="3447" y="2679"/>
                    <a:pt x="3451" y="2668"/>
                  </a:cubicBezTo>
                  <a:cubicBezTo>
                    <a:pt x="3455" y="2648"/>
                    <a:pt x="3449" y="2619"/>
                    <a:pt x="3434" y="2619"/>
                  </a:cubicBezTo>
                  <a:cubicBezTo>
                    <a:pt x="3429" y="2619"/>
                    <a:pt x="3421" y="2624"/>
                    <a:pt x="3413" y="2637"/>
                  </a:cubicBezTo>
                  <a:lnTo>
                    <a:pt x="3404" y="2627"/>
                  </a:lnTo>
                  <a:cubicBezTo>
                    <a:pt x="3408" y="2609"/>
                    <a:pt x="3407" y="2600"/>
                    <a:pt x="3399" y="2600"/>
                  </a:cubicBezTo>
                  <a:cubicBezTo>
                    <a:pt x="3395" y="2600"/>
                    <a:pt x="3390" y="2603"/>
                    <a:pt x="3382" y="2609"/>
                  </a:cubicBezTo>
                  <a:lnTo>
                    <a:pt x="3360" y="2624"/>
                  </a:lnTo>
                  <a:cubicBezTo>
                    <a:pt x="3375" y="2605"/>
                    <a:pt x="3388" y="2580"/>
                    <a:pt x="3382" y="2577"/>
                  </a:cubicBezTo>
                  <a:cubicBezTo>
                    <a:pt x="3380" y="2575"/>
                    <a:pt x="3378" y="2574"/>
                    <a:pt x="3377" y="2574"/>
                  </a:cubicBezTo>
                  <a:cubicBezTo>
                    <a:pt x="3374" y="2574"/>
                    <a:pt x="3370" y="2579"/>
                    <a:pt x="3360" y="2593"/>
                  </a:cubicBezTo>
                  <a:cubicBezTo>
                    <a:pt x="3354" y="2607"/>
                    <a:pt x="3349" y="2611"/>
                    <a:pt x="3346" y="2611"/>
                  </a:cubicBezTo>
                  <a:cubicBezTo>
                    <a:pt x="3344" y="2611"/>
                    <a:pt x="3342" y="2610"/>
                    <a:pt x="3341" y="2609"/>
                  </a:cubicBezTo>
                  <a:cubicBezTo>
                    <a:pt x="3335" y="2602"/>
                    <a:pt x="3344" y="2577"/>
                    <a:pt x="3360" y="2558"/>
                  </a:cubicBezTo>
                  <a:lnTo>
                    <a:pt x="3354" y="2555"/>
                  </a:lnTo>
                  <a:cubicBezTo>
                    <a:pt x="3336" y="2576"/>
                    <a:pt x="3327" y="2585"/>
                    <a:pt x="3326" y="2585"/>
                  </a:cubicBezTo>
                  <a:cubicBezTo>
                    <a:pt x="3325" y="2585"/>
                    <a:pt x="3328" y="2579"/>
                    <a:pt x="3335" y="2571"/>
                  </a:cubicBezTo>
                  <a:cubicBezTo>
                    <a:pt x="3344" y="2546"/>
                    <a:pt x="3338" y="2540"/>
                    <a:pt x="3335" y="2536"/>
                  </a:cubicBezTo>
                  <a:cubicBezTo>
                    <a:pt x="3330" y="2542"/>
                    <a:pt x="3327" y="2544"/>
                    <a:pt x="3327" y="2544"/>
                  </a:cubicBezTo>
                  <a:cubicBezTo>
                    <a:pt x="3325" y="2544"/>
                    <a:pt x="3329" y="2536"/>
                    <a:pt x="3333" y="2536"/>
                  </a:cubicBezTo>
                  <a:cubicBezTo>
                    <a:pt x="3334" y="2536"/>
                    <a:pt x="3334" y="2536"/>
                    <a:pt x="3335" y="2536"/>
                  </a:cubicBezTo>
                  <a:lnTo>
                    <a:pt x="3350" y="2518"/>
                  </a:lnTo>
                  <a:cubicBezTo>
                    <a:pt x="3354" y="2509"/>
                    <a:pt x="3354" y="2506"/>
                    <a:pt x="3352" y="2506"/>
                  </a:cubicBezTo>
                  <a:lnTo>
                    <a:pt x="3352" y="2506"/>
                  </a:lnTo>
                  <a:cubicBezTo>
                    <a:pt x="3349" y="2506"/>
                    <a:pt x="3339" y="2519"/>
                    <a:pt x="3328" y="2533"/>
                  </a:cubicBezTo>
                  <a:lnTo>
                    <a:pt x="3316" y="2524"/>
                  </a:lnTo>
                  <a:cubicBezTo>
                    <a:pt x="3315" y="2521"/>
                    <a:pt x="3313" y="2520"/>
                    <a:pt x="3311" y="2520"/>
                  </a:cubicBezTo>
                  <a:cubicBezTo>
                    <a:pt x="3307" y="2520"/>
                    <a:pt x="3303" y="2524"/>
                    <a:pt x="3297" y="2540"/>
                  </a:cubicBezTo>
                  <a:cubicBezTo>
                    <a:pt x="3283" y="2557"/>
                    <a:pt x="3268" y="2574"/>
                    <a:pt x="3261" y="2574"/>
                  </a:cubicBezTo>
                  <a:cubicBezTo>
                    <a:pt x="3261" y="2574"/>
                    <a:pt x="3260" y="2574"/>
                    <a:pt x="3260" y="2574"/>
                  </a:cubicBezTo>
                  <a:cubicBezTo>
                    <a:pt x="3255" y="2580"/>
                    <a:pt x="3252" y="2582"/>
                    <a:pt x="3251" y="2582"/>
                  </a:cubicBezTo>
                  <a:cubicBezTo>
                    <a:pt x="3250" y="2582"/>
                    <a:pt x="3254" y="2574"/>
                    <a:pt x="3258" y="2574"/>
                  </a:cubicBezTo>
                  <a:cubicBezTo>
                    <a:pt x="3259" y="2574"/>
                    <a:pt x="3259" y="2574"/>
                    <a:pt x="3260" y="2574"/>
                  </a:cubicBezTo>
                  <a:cubicBezTo>
                    <a:pt x="3275" y="2555"/>
                    <a:pt x="3291" y="2533"/>
                    <a:pt x="3285" y="2530"/>
                  </a:cubicBezTo>
                  <a:cubicBezTo>
                    <a:pt x="3281" y="2524"/>
                    <a:pt x="3297" y="2505"/>
                    <a:pt x="3297" y="2505"/>
                  </a:cubicBezTo>
                  <a:cubicBezTo>
                    <a:pt x="3317" y="2485"/>
                    <a:pt x="3313" y="2478"/>
                    <a:pt x="3302" y="2478"/>
                  </a:cubicBezTo>
                  <a:cubicBezTo>
                    <a:pt x="3294" y="2478"/>
                    <a:pt x="3283" y="2481"/>
                    <a:pt x="3275" y="2486"/>
                  </a:cubicBezTo>
                  <a:cubicBezTo>
                    <a:pt x="3256" y="2500"/>
                    <a:pt x="3244" y="2507"/>
                    <a:pt x="3240" y="2507"/>
                  </a:cubicBezTo>
                  <a:cubicBezTo>
                    <a:pt x="3235" y="2507"/>
                    <a:pt x="3242" y="2496"/>
                    <a:pt x="3260" y="2474"/>
                  </a:cubicBezTo>
                  <a:cubicBezTo>
                    <a:pt x="3269" y="2462"/>
                    <a:pt x="3272" y="2457"/>
                    <a:pt x="3269" y="2457"/>
                  </a:cubicBezTo>
                  <a:lnTo>
                    <a:pt x="3269" y="2457"/>
                  </a:lnTo>
                  <a:cubicBezTo>
                    <a:pt x="3263" y="2457"/>
                    <a:pt x="3231" y="2482"/>
                    <a:pt x="3197" y="2521"/>
                  </a:cubicBezTo>
                  <a:lnTo>
                    <a:pt x="3144" y="2574"/>
                  </a:lnTo>
                  <a:lnTo>
                    <a:pt x="3191" y="2515"/>
                  </a:lnTo>
                  <a:cubicBezTo>
                    <a:pt x="3227" y="2462"/>
                    <a:pt x="3240" y="2443"/>
                    <a:pt x="3232" y="2443"/>
                  </a:cubicBezTo>
                  <a:cubicBezTo>
                    <a:pt x="3228" y="2443"/>
                    <a:pt x="3217" y="2449"/>
                    <a:pt x="3200" y="2458"/>
                  </a:cubicBezTo>
                  <a:cubicBezTo>
                    <a:pt x="3189" y="2464"/>
                    <a:pt x="3183" y="2467"/>
                    <a:pt x="3181" y="2467"/>
                  </a:cubicBezTo>
                  <a:cubicBezTo>
                    <a:pt x="3177" y="2467"/>
                    <a:pt x="3180" y="2461"/>
                    <a:pt x="3187" y="2449"/>
                  </a:cubicBezTo>
                  <a:cubicBezTo>
                    <a:pt x="3203" y="2430"/>
                    <a:pt x="3200" y="2427"/>
                    <a:pt x="3184" y="2411"/>
                  </a:cubicBezTo>
                  <a:cubicBezTo>
                    <a:pt x="3175" y="2405"/>
                    <a:pt x="3169" y="2401"/>
                    <a:pt x="3164" y="2401"/>
                  </a:cubicBezTo>
                  <a:cubicBezTo>
                    <a:pt x="3159" y="2401"/>
                    <a:pt x="3155" y="2405"/>
                    <a:pt x="3147" y="2414"/>
                  </a:cubicBezTo>
                  <a:lnTo>
                    <a:pt x="3134" y="2405"/>
                  </a:lnTo>
                  <a:cubicBezTo>
                    <a:pt x="3146" y="2386"/>
                    <a:pt x="3148" y="2378"/>
                    <a:pt x="3144" y="2378"/>
                  </a:cubicBezTo>
                  <a:cubicBezTo>
                    <a:pt x="3139" y="2378"/>
                    <a:pt x="3123" y="2392"/>
                    <a:pt x="3109" y="2417"/>
                  </a:cubicBezTo>
                  <a:lnTo>
                    <a:pt x="3097" y="2408"/>
                  </a:lnTo>
                  <a:lnTo>
                    <a:pt x="3112" y="2386"/>
                  </a:lnTo>
                  <a:cubicBezTo>
                    <a:pt x="3128" y="2367"/>
                    <a:pt x="3119" y="2358"/>
                    <a:pt x="3075" y="2323"/>
                  </a:cubicBezTo>
                  <a:cubicBezTo>
                    <a:pt x="3050" y="2302"/>
                    <a:pt x="3036" y="2291"/>
                    <a:pt x="3024" y="2291"/>
                  </a:cubicBezTo>
                  <a:cubicBezTo>
                    <a:pt x="3014" y="2291"/>
                    <a:pt x="3005" y="2299"/>
                    <a:pt x="2990" y="2317"/>
                  </a:cubicBezTo>
                  <a:cubicBezTo>
                    <a:pt x="2974" y="2334"/>
                    <a:pt x="2964" y="2342"/>
                    <a:pt x="2961" y="2342"/>
                  </a:cubicBezTo>
                  <a:cubicBezTo>
                    <a:pt x="2958" y="2342"/>
                    <a:pt x="2964" y="2331"/>
                    <a:pt x="2981" y="2311"/>
                  </a:cubicBezTo>
                  <a:cubicBezTo>
                    <a:pt x="2992" y="2295"/>
                    <a:pt x="3000" y="2277"/>
                    <a:pt x="2998" y="2277"/>
                  </a:cubicBezTo>
                  <a:lnTo>
                    <a:pt x="2998" y="2277"/>
                  </a:lnTo>
                  <a:cubicBezTo>
                    <a:pt x="2997" y="2277"/>
                    <a:pt x="2994" y="2280"/>
                    <a:pt x="2990" y="2286"/>
                  </a:cubicBezTo>
                  <a:cubicBezTo>
                    <a:pt x="2990" y="2286"/>
                    <a:pt x="2981" y="2276"/>
                    <a:pt x="2990" y="2251"/>
                  </a:cubicBezTo>
                  <a:cubicBezTo>
                    <a:pt x="2998" y="2225"/>
                    <a:pt x="2996" y="2215"/>
                    <a:pt x="2991" y="2215"/>
                  </a:cubicBezTo>
                  <a:cubicBezTo>
                    <a:pt x="2985" y="2215"/>
                    <a:pt x="2976" y="2225"/>
                    <a:pt x="2968" y="2236"/>
                  </a:cubicBezTo>
                  <a:cubicBezTo>
                    <a:pt x="2958" y="2253"/>
                    <a:pt x="2954" y="2260"/>
                    <a:pt x="2952" y="2260"/>
                  </a:cubicBezTo>
                  <a:cubicBezTo>
                    <a:pt x="2950" y="2260"/>
                    <a:pt x="2956" y="2244"/>
                    <a:pt x="2962" y="2229"/>
                  </a:cubicBezTo>
                  <a:cubicBezTo>
                    <a:pt x="2971" y="2211"/>
                    <a:pt x="2979" y="2194"/>
                    <a:pt x="2976" y="2194"/>
                  </a:cubicBezTo>
                  <a:lnTo>
                    <a:pt x="2976" y="2194"/>
                  </a:lnTo>
                  <a:cubicBezTo>
                    <a:pt x="2975" y="2194"/>
                    <a:pt x="2972" y="2196"/>
                    <a:pt x="2968" y="2201"/>
                  </a:cubicBezTo>
                  <a:cubicBezTo>
                    <a:pt x="2961" y="2206"/>
                    <a:pt x="2951" y="2209"/>
                    <a:pt x="2942" y="2209"/>
                  </a:cubicBezTo>
                  <a:cubicBezTo>
                    <a:pt x="2924" y="2209"/>
                    <a:pt x="2909" y="2197"/>
                    <a:pt x="2930" y="2170"/>
                  </a:cubicBezTo>
                  <a:lnTo>
                    <a:pt x="2918" y="2160"/>
                  </a:lnTo>
                  <a:cubicBezTo>
                    <a:pt x="2911" y="2170"/>
                    <a:pt x="2905" y="2174"/>
                    <a:pt x="2900" y="2174"/>
                  </a:cubicBezTo>
                  <a:cubicBezTo>
                    <a:pt x="2894" y="2174"/>
                    <a:pt x="2889" y="2169"/>
                    <a:pt x="2883" y="2164"/>
                  </a:cubicBezTo>
                  <a:cubicBezTo>
                    <a:pt x="2871" y="2154"/>
                    <a:pt x="2865" y="2151"/>
                    <a:pt x="2880" y="2129"/>
                  </a:cubicBezTo>
                  <a:cubicBezTo>
                    <a:pt x="2894" y="2119"/>
                    <a:pt x="2897" y="2114"/>
                    <a:pt x="2891" y="2114"/>
                  </a:cubicBezTo>
                  <a:cubicBezTo>
                    <a:pt x="2887" y="2114"/>
                    <a:pt x="2880" y="2116"/>
                    <a:pt x="2871" y="2120"/>
                  </a:cubicBezTo>
                  <a:cubicBezTo>
                    <a:pt x="2871" y="2120"/>
                    <a:pt x="2870" y="2119"/>
                    <a:pt x="2870" y="2119"/>
                  </a:cubicBezTo>
                  <a:cubicBezTo>
                    <a:pt x="2862" y="2119"/>
                    <a:pt x="2833" y="2148"/>
                    <a:pt x="2825" y="2148"/>
                  </a:cubicBezTo>
                  <a:cubicBezTo>
                    <a:pt x="2825" y="2148"/>
                    <a:pt x="2824" y="2148"/>
                    <a:pt x="2824" y="2148"/>
                  </a:cubicBezTo>
                  <a:cubicBezTo>
                    <a:pt x="2810" y="2165"/>
                    <a:pt x="2790" y="2180"/>
                    <a:pt x="2784" y="2180"/>
                  </a:cubicBezTo>
                  <a:cubicBezTo>
                    <a:pt x="2784" y="2180"/>
                    <a:pt x="2783" y="2179"/>
                    <a:pt x="2783" y="2179"/>
                  </a:cubicBezTo>
                  <a:lnTo>
                    <a:pt x="2799" y="2157"/>
                  </a:lnTo>
                  <a:lnTo>
                    <a:pt x="2830" y="2120"/>
                  </a:lnTo>
                  <a:cubicBezTo>
                    <a:pt x="2827" y="2117"/>
                    <a:pt x="2825" y="2115"/>
                    <a:pt x="2821" y="2115"/>
                  </a:cubicBezTo>
                  <a:cubicBezTo>
                    <a:pt x="2817" y="2115"/>
                    <a:pt x="2811" y="2118"/>
                    <a:pt x="2802" y="2129"/>
                  </a:cubicBezTo>
                  <a:cubicBezTo>
                    <a:pt x="2811" y="2104"/>
                    <a:pt x="2808" y="2101"/>
                    <a:pt x="2796" y="2091"/>
                  </a:cubicBezTo>
                  <a:cubicBezTo>
                    <a:pt x="2791" y="2085"/>
                    <a:pt x="2783" y="2082"/>
                    <a:pt x="2775" y="2082"/>
                  </a:cubicBezTo>
                  <a:cubicBezTo>
                    <a:pt x="2768" y="2082"/>
                    <a:pt x="2761" y="2084"/>
                    <a:pt x="2755" y="2088"/>
                  </a:cubicBezTo>
                  <a:cubicBezTo>
                    <a:pt x="2772" y="2059"/>
                    <a:pt x="2763" y="2038"/>
                    <a:pt x="2744" y="2038"/>
                  </a:cubicBezTo>
                  <a:cubicBezTo>
                    <a:pt x="2735" y="2038"/>
                    <a:pt x="2723" y="2043"/>
                    <a:pt x="2711" y="2054"/>
                  </a:cubicBezTo>
                  <a:cubicBezTo>
                    <a:pt x="2704" y="2062"/>
                    <a:pt x="2699" y="2066"/>
                    <a:pt x="2697" y="2066"/>
                  </a:cubicBezTo>
                  <a:cubicBezTo>
                    <a:pt x="2693" y="2066"/>
                    <a:pt x="2693" y="2059"/>
                    <a:pt x="2699" y="2044"/>
                  </a:cubicBezTo>
                  <a:cubicBezTo>
                    <a:pt x="2706" y="2030"/>
                    <a:pt x="2709" y="2024"/>
                    <a:pt x="2706" y="2024"/>
                  </a:cubicBezTo>
                  <a:lnTo>
                    <a:pt x="2706" y="2024"/>
                  </a:lnTo>
                  <a:cubicBezTo>
                    <a:pt x="2704" y="2024"/>
                    <a:pt x="2699" y="2028"/>
                    <a:pt x="2689" y="2035"/>
                  </a:cubicBezTo>
                  <a:cubicBezTo>
                    <a:pt x="2684" y="2039"/>
                    <a:pt x="2681" y="2040"/>
                    <a:pt x="2679" y="2040"/>
                  </a:cubicBezTo>
                  <a:cubicBezTo>
                    <a:pt x="2673" y="2040"/>
                    <a:pt x="2682" y="2023"/>
                    <a:pt x="2689" y="2004"/>
                  </a:cubicBezTo>
                  <a:cubicBezTo>
                    <a:pt x="2706" y="1974"/>
                    <a:pt x="2709" y="1961"/>
                    <a:pt x="2703" y="1961"/>
                  </a:cubicBezTo>
                  <a:cubicBezTo>
                    <a:pt x="2700" y="1961"/>
                    <a:pt x="2695" y="1964"/>
                    <a:pt x="2689" y="1969"/>
                  </a:cubicBezTo>
                  <a:cubicBezTo>
                    <a:pt x="2679" y="1974"/>
                    <a:pt x="2671" y="1975"/>
                    <a:pt x="2665" y="1975"/>
                  </a:cubicBezTo>
                  <a:cubicBezTo>
                    <a:pt x="2655" y="1975"/>
                    <a:pt x="2649" y="1970"/>
                    <a:pt x="2645" y="1966"/>
                  </a:cubicBezTo>
                  <a:cubicBezTo>
                    <a:pt x="2620" y="1979"/>
                    <a:pt x="2614" y="1976"/>
                    <a:pt x="2605" y="1997"/>
                  </a:cubicBezTo>
                  <a:cubicBezTo>
                    <a:pt x="2592" y="2010"/>
                    <a:pt x="2579" y="2023"/>
                    <a:pt x="2567" y="2032"/>
                  </a:cubicBezTo>
                  <a:cubicBezTo>
                    <a:pt x="2561" y="2035"/>
                    <a:pt x="2557" y="2036"/>
                    <a:pt x="2555" y="2036"/>
                  </a:cubicBezTo>
                  <a:cubicBezTo>
                    <a:pt x="2550" y="2036"/>
                    <a:pt x="2557" y="2028"/>
                    <a:pt x="2560" y="2028"/>
                  </a:cubicBezTo>
                  <a:cubicBezTo>
                    <a:pt x="2560" y="2028"/>
                    <a:pt x="2560" y="2029"/>
                    <a:pt x="2561" y="2029"/>
                  </a:cubicBezTo>
                  <a:cubicBezTo>
                    <a:pt x="2589" y="2019"/>
                    <a:pt x="2583" y="2013"/>
                    <a:pt x="2592" y="1988"/>
                  </a:cubicBezTo>
                  <a:cubicBezTo>
                    <a:pt x="2605" y="1966"/>
                    <a:pt x="2592" y="1957"/>
                    <a:pt x="2586" y="1950"/>
                  </a:cubicBezTo>
                  <a:cubicBezTo>
                    <a:pt x="2583" y="1947"/>
                    <a:pt x="2570" y="1938"/>
                    <a:pt x="2567" y="1935"/>
                  </a:cubicBezTo>
                  <a:cubicBezTo>
                    <a:pt x="2565" y="1914"/>
                    <a:pt x="2563" y="1905"/>
                    <a:pt x="2559" y="1905"/>
                  </a:cubicBezTo>
                  <a:cubicBezTo>
                    <a:pt x="2555" y="1905"/>
                    <a:pt x="2551" y="1909"/>
                    <a:pt x="2545" y="1916"/>
                  </a:cubicBezTo>
                  <a:lnTo>
                    <a:pt x="2529" y="1935"/>
                  </a:lnTo>
                  <a:cubicBezTo>
                    <a:pt x="2548" y="1902"/>
                    <a:pt x="2521" y="1866"/>
                    <a:pt x="2488" y="1866"/>
                  </a:cubicBezTo>
                  <a:cubicBezTo>
                    <a:pt x="2478" y="1866"/>
                    <a:pt x="2467" y="1870"/>
                    <a:pt x="2457" y="1878"/>
                  </a:cubicBezTo>
                  <a:lnTo>
                    <a:pt x="2473" y="1860"/>
                  </a:lnTo>
                  <a:cubicBezTo>
                    <a:pt x="2489" y="1838"/>
                    <a:pt x="2485" y="1834"/>
                    <a:pt x="2473" y="1825"/>
                  </a:cubicBezTo>
                  <a:cubicBezTo>
                    <a:pt x="2470" y="1822"/>
                    <a:pt x="2432" y="1822"/>
                    <a:pt x="2417" y="1809"/>
                  </a:cubicBezTo>
                  <a:cubicBezTo>
                    <a:pt x="2402" y="1797"/>
                    <a:pt x="2391" y="1788"/>
                    <a:pt x="2380" y="1788"/>
                  </a:cubicBezTo>
                  <a:cubicBezTo>
                    <a:pt x="2374" y="1788"/>
                    <a:pt x="2369" y="1790"/>
                    <a:pt x="2363" y="1797"/>
                  </a:cubicBezTo>
                  <a:cubicBezTo>
                    <a:pt x="2357" y="1794"/>
                    <a:pt x="2357" y="1794"/>
                    <a:pt x="2373" y="1775"/>
                  </a:cubicBezTo>
                  <a:cubicBezTo>
                    <a:pt x="2395" y="1759"/>
                    <a:pt x="2388" y="1753"/>
                    <a:pt x="2382" y="1750"/>
                  </a:cubicBezTo>
                  <a:cubicBezTo>
                    <a:pt x="2382" y="1750"/>
                    <a:pt x="2381" y="1750"/>
                    <a:pt x="2381" y="1750"/>
                  </a:cubicBezTo>
                  <a:cubicBezTo>
                    <a:pt x="2373" y="1750"/>
                    <a:pt x="2359" y="1767"/>
                    <a:pt x="2344" y="1784"/>
                  </a:cubicBezTo>
                  <a:cubicBezTo>
                    <a:pt x="2339" y="1793"/>
                    <a:pt x="2335" y="1798"/>
                    <a:pt x="2332" y="1798"/>
                  </a:cubicBezTo>
                  <a:cubicBezTo>
                    <a:pt x="2328" y="1798"/>
                    <a:pt x="2327" y="1789"/>
                    <a:pt x="2329" y="1772"/>
                  </a:cubicBezTo>
                  <a:cubicBezTo>
                    <a:pt x="2336" y="1752"/>
                    <a:pt x="2320" y="1732"/>
                    <a:pt x="2303" y="1732"/>
                  </a:cubicBezTo>
                  <a:cubicBezTo>
                    <a:pt x="2298" y="1732"/>
                    <a:pt x="2293" y="1734"/>
                    <a:pt x="2288" y="1737"/>
                  </a:cubicBezTo>
                  <a:cubicBezTo>
                    <a:pt x="2282" y="1731"/>
                    <a:pt x="2276" y="1728"/>
                    <a:pt x="2291" y="1706"/>
                  </a:cubicBezTo>
                  <a:cubicBezTo>
                    <a:pt x="2298" y="1691"/>
                    <a:pt x="2303" y="1672"/>
                    <a:pt x="2291" y="1672"/>
                  </a:cubicBezTo>
                  <a:cubicBezTo>
                    <a:pt x="2286" y="1672"/>
                    <a:pt x="2278" y="1676"/>
                    <a:pt x="2266" y="1684"/>
                  </a:cubicBezTo>
                  <a:cubicBezTo>
                    <a:pt x="2260" y="1681"/>
                    <a:pt x="2260" y="1681"/>
                    <a:pt x="2276" y="1662"/>
                  </a:cubicBezTo>
                  <a:cubicBezTo>
                    <a:pt x="2281" y="1647"/>
                    <a:pt x="2289" y="1634"/>
                    <a:pt x="2286" y="1634"/>
                  </a:cubicBezTo>
                  <a:lnTo>
                    <a:pt x="2286" y="1634"/>
                  </a:lnTo>
                  <a:cubicBezTo>
                    <a:pt x="2284" y="1634"/>
                    <a:pt x="2278" y="1639"/>
                    <a:pt x="2263" y="1653"/>
                  </a:cubicBezTo>
                  <a:cubicBezTo>
                    <a:pt x="2257" y="1655"/>
                    <a:pt x="2252" y="1656"/>
                    <a:pt x="2248" y="1656"/>
                  </a:cubicBezTo>
                  <a:cubicBezTo>
                    <a:pt x="2232" y="1656"/>
                    <a:pt x="2223" y="1643"/>
                    <a:pt x="2225" y="1621"/>
                  </a:cubicBezTo>
                  <a:cubicBezTo>
                    <a:pt x="2224" y="1619"/>
                    <a:pt x="2222" y="1617"/>
                    <a:pt x="2219" y="1617"/>
                  </a:cubicBezTo>
                  <a:cubicBezTo>
                    <a:pt x="2215" y="1617"/>
                    <a:pt x="2209" y="1620"/>
                    <a:pt x="2200" y="1631"/>
                  </a:cubicBezTo>
                  <a:lnTo>
                    <a:pt x="2185" y="1653"/>
                  </a:lnTo>
                  <a:cubicBezTo>
                    <a:pt x="2198" y="1629"/>
                    <a:pt x="2204" y="1619"/>
                    <a:pt x="2202" y="1619"/>
                  </a:cubicBezTo>
                  <a:lnTo>
                    <a:pt x="2202" y="1619"/>
                  </a:lnTo>
                  <a:cubicBezTo>
                    <a:pt x="2200" y="1619"/>
                    <a:pt x="2191" y="1627"/>
                    <a:pt x="2175" y="1643"/>
                  </a:cubicBezTo>
                  <a:cubicBezTo>
                    <a:pt x="2168" y="1652"/>
                    <a:pt x="2163" y="1656"/>
                    <a:pt x="2161" y="1656"/>
                  </a:cubicBezTo>
                  <a:cubicBezTo>
                    <a:pt x="2158" y="1656"/>
                    <a:pt x="2160" y="1649"/>
                    <a:pt x="2169" y="1637"/>
                  </a:cubicBezTo>
                  <a:cubicBezTo>
                    <a:pt x="2178" y="1615"/>
                    <a:pt x="2172" y="1609"/>
                    <a:pt x="2172" y="1609"/>
                  </a:cubicBezTo>
                  <a:cubicBezTo>
                    <a:pt x="2147" y="1606"/>
                    <a:pt x="2122" y="1593"/>
                    <a:pt x="2100" y="1581"/>
                  </a:cubicBezTo>
                  <a:cubicBezTo>
                    <a:pt x="2070" y="1557"/>
                    <a:pt x="2053" y="1542"/>
                    <a:pt x="2041" y="1542"/>
                  </a:cubicBezTo>
                  <a:cubicBezTo>
                    <a:pt x="2035" y="1542"/>
                    <a:pt x="2030" y="1545"/>
                    <a:pt x="2025" y="1552"/>
                  </a:cubicBezTo>
                  <a:cubicBezTo>
                    <a:pt x="2015" y="1559"/>
                    <a:pt x="2010" y="1563"/>
                    <a:pt x="2008" y="1563"/>
                  </a:cubicBezTo>
                  <a:cubicBezTo>
                    <a:pt x="2005" y="1563"/>
                    <a:pt x="2007" y="1557"/>
                    <a:pt x="2012" y="1543"/>
                  </a:cubicBezTo>
                  <a:cubicBezTo>
                    <a:pt x="2025" y="1518"/>
                    <a:pt x="2019" y="1515"/>
                    <a:pt x="2012" y="1509"/>
                  </a:cubicBezTo>
                  <a:cubicBezTo>
                    <a:pt x="2006" y="1505"/>
                    <a:pt x="2003" y="1499"/>
                    <a:pt x="2019" y="1480"/>
                  </a:cubicBezTo>
                  <a:lnTo>
                    <a:pt x="2019" y="1480"/>
                  </a:lnTo>
                  <a:cubicBezTo>
                    <a:pt x="2003" y="1491"/>
                    <a:pt x="1999" y="1495"/>
                    <a:pt x="1995" y="1495"/>
                  </a:cubicBezTo>
                  <a:cubicBezTo>
                    <a:pt x="1994" y="1495"/>
                    <a:pt x="1992" y="1494"/>
                    <a:pt x="1990" y="1493"/>
                  </a:cubicBezTo>
                  <a:cubicBezTo>
                    <a:pt x="1999" y="1480"/>
                    <a:pt x="2001" y="1474"/>
                    <a:pt x="1997" y="1474"/>
                  </a:cubicBezTo>
                  <a:cubicBezTo>
                    <a:pt x="1994" y="1474"/>
                    <a:pt x="1989" y="1477"/>
                    <a:pt x="1981" y="1484"/>
                  </a:cubicBezTo>
                  <a:cubicBezTo>
                    <a:pt x="1963" y="1500"/>
                    <a:pt x="1954" y="1509"/>
                    <a:pt x="1952" y="1509"/>
                  </a:cubicBezTo>
                  <a:cubicBezTo>
                    <a:pt x="1951" y="1509"/>
                    <a:pt x="1958" y="1498"/>
                    <a:pt x="1975" y="1477"/>
                  </a:cubicBezTo>
                  <a:cubicBezTo>
                    <a:pt x="1986" y="1463"/>
                    <a:pt x="1989" y="1440"/>
                    <a:pt x="1986" y="1440"/>
                  </a:cubicBezTo>
                  <a:lnTo>
                    <a:pt x="1986" y="1440"/>
                  </a:lnTo>
                  <a:cubicBezTo>
                    <a:pt x="1985" y="1440"/>
                    <a:pt x="1983" y="1443"/>
                    <a:pt x="1981" y="1449"/>
                  </a:cubicBezTo>
                  <a:cubicBezTo>
                    <a:pt x="1965" y="1468"/>
                    <a:pt x="1953" y="1462"/>
                    <a:pt x="1934" y="1477"/>
                  </a:cubicBezTo>
                  <a:cubicBezTo>
                    <a:pt x="1928" y="1471"/>
                    <a:pt x="1921" y="1468"/>
                    <a:pt x="1937" y="1446"/>
                  </a:cubicBezTo>
                  <a:cubicBezTo>
                    <a:pt x="1943" y="1433"/>
                    <a:pt x="1931" y="1427"/>
                    <a:pt x="1916" y="1427"/>
                  </a:cubicBezTo>
                  <a:cubicBezTo>
                    <a:pt x="1905" y="1427"/>
                    <a:pt x="1893" y="1430"/>
                    <a:pt x="1884" y="1436"/>
                  </a:cubicBezTo>
                  <a:cubicBezTo>
                    <a:pt x="1877" y="1445"/>
                    <a:pt x="1872" y="1449"/>
                    <a:pt x="1870" y="1449"/>
                  </a:cubicBezTo>
                  <a:cubicBezTo>
                    <a:pt x="1867" y="1449"/>
                    <a:pt x="1869" y="1442"/>
                    <a:pt x="1878" y="1430"/>
                  </a:cubicBezTo>
                  <a:cubicBezTo>
                    <a:pt x="1893" y="1411"/>
                    <a:pt x="1890" y="1408"/>
                    <a:pt x="1884" y="1402"/>
                  </a:cubicBezTo>
                  <a:lnTo>
                    <a:pt x="1884" y="1402"/>
                  </a:lnTo>
                  <a:cubicBezTo>
                    <a:pt x="1878" y="1406"/>
                    <a:pt x="1875" y="1408"/>
                    <a:pt x="1874" y="1408"/>
                  </a:cubicBezTo>
                  <a:cubicBezTo>
                    <a:pt x="1870" y="1408"/>
                    <a:pt x="1882" y="1393"/>
                    <a:pt x="1893" y="1377"/>
                  </a:cubicBezTo>
                  <a:cubicBezTo>
                    <a:pt x="1915" y="1364"/>
                    <a:pt x="1909" y="1358"/>
                    <a:pt x="1899" y="1349"/>
                  </a:cubicBezTo>
                  <a:lnTo>
                    <a:pt x="1899" y="1349"/>
                  </a:lnTo>
                  <a:cubicBezTo>
                    <a:pt x="1893" y="1353"/>
                    <a:pt x="1887" y="1355"/>
                    <a:pt x="1880" y="1355"/>
                  </a:cubicBezTo>
                  <a:cubicBezTo>
                    <a:pt x="1865" y="1355"/>
                    <a:pt x="1851" y="1344"/>
                    <a:pt x="1840" y="1333"/>
                  </a:cubicBezTo>
                  <a:cubicBezTo>
                    <a:pt x="1831" y="1326"/>
                    <a:pt x="1823" y="1323"/>
                    <a:pt x="1814" y="1323"/>
                  </a:cubicBezTo>
                  <a:cubicBezTo>
                    <a:pt x="1797" y="1323"/>
                    <a:pt x="1779" y="1337"/>
                    <a:pt x="1749" y="1358"/>
                  </a:cubicBezTo>
                  <a:lnTo>
                    <a:pt x="1715" y="1393"/>
                  </a:lnTo>
                  <a:lnTo>
                    <a:pt x="1746" y="1355"/>
                  </a:lnTo>
                  <a:cubicBezTo>
                    <a:pt x="1762" y="1333"/>
                    <a:pt x="1787" y="1289"/>
                    <a:pt x="1787" y="1289"/>
                  </a:cubicBezTo>
                  <a:cubicBezTo>
                    <a:pt x="1786" y="1289"/>
                    <a:pt x="1786" y="1289"/>
                    <a:pt x="1785" y="1289"/>
                  </a:cubicBezTo>
                  <a:cubicBezTo>
                    <a:pt x="1778" y="1289"/>
                    <a:pt x="1764" y="1306"/>
                    <a:pt x="1749" y="1324"/>
                  </a:cubicBezTo>
                  <a:cubicBezTo>
                    <a:pt x="1743" y="1333"/>
                    <a:pt x="1738" y="1337"/>
                    <a:pt x="1736" y="1337"/>
                  </a:cubicBezTo>
                  <a:cubicBezTo>
                    <a:pt x="1732" y="1337"/>
                    <a:pt x="1732" y="1328"/>
                    <a:pt x="1733" y="1311"/>
                  </a:cubicBezTo>
                  <a:cubicBezTo>
                    <a:pt x="1737" y="1293"/>
                    <a:pt x="1736" y="1285"/>
                    <a:pt x="1729" y="1285"/>
                  </a:cubicBezTo>
                  <a:cubicBezTo>
                    <a:pt x="1725" y="1285"/>
                    <a:pt x="1719" y="1288"/>
                    <a:pt x="1711" y="1292"/>
                  </a:cubicBezTo>
                  <a:cubicBezTo>
                    <a:pt x="1708" y="1289"/>
                    <a:pt x="1702" y="1286"/>
                    <a:pt x="1711" y="1261"/>
                  </a:cubicBezTo>
                  <a:cubicBezTo>
                    <a:pt x="1709" y="1259"/>
                    <a:pt x="1708" y="1257"/>
                    <a:pt x="1706" y="1257"/>
                  </a:cubicBezTo>
                  <a:cubicBezTo>
                    <a:pt x="1703" y="1257"/>
                    <a:pt x="1700" y="1262"/>
                    <a:pt x="1689" y="1277"/>
                  </a:cubicBezTo>
                  <a:cubicBezTo>
                    <a:pt x="1683" y="1285"/>
                    <a:pt x="1678" y="1289"/>
                    <a:pt x="1676" y="1289"/>
                  </a:cubicBezTo>
                  <a:cubicBezTo>
                    <a:pt x="1673" y="1289"/>
                    <a:pt x="1675" y="1282"/>
                    <a:pt x="1680" y="1267"/>
                  </a:cubicBezTo>
                  <a:cubicBezTo>
                    <a:pt x="1698" y="1237"/>
                    <a:pt x="1695" y="1221"/>
                    <a:pt x="1687" y="1221"/>
                  </a:cubicBezTo>
                  <a:cubicBezTo>
                    <a:pt x="1683" y="1221"/>
                    <a:pt x="1679" y="1224"/>
                    <a:pt x="1674" y="1230"/>
                  </a:cubicBezTo>
                  <a:cubicBezTo>
                    <a:pt x="1665" y="1240"/>
                    <a:pt x="1659" y="1244"/>
                    <a:pt x="1655" y="1244"/>
                  </a:cubicBezTo>
                  <a:cubicBezTo>
                    <a:pt x="1652" y="1244"/>
                    <a:pt x="1650" y="1242"/>
                    <a:pt x="1649" y="1239"/>
                  </a:cubicBezTo>
                  <a:cubicBezTo>
                    <a:pt x="1646" y="1238"/>
                    <a:pt x="1643" y="1236"/>
                    <a:pt x="1639" y="1236"/>
                  </a:cubicBezTo>
                  <a:cubicBezTo>
                    <a:pt x="1634" y="1236"/>
                    <a:pt x="1628" y="1238"/>
                    <a:pt x="1617" y="1245"/>
                  </a:cubicBezTo>
                  <a:lnTo>
                    <a:pt x="1605" y="1239"/>
                  </a:lnTo>
                  <a:cubicBezTo>
                    <a:pt x="1600" y="1234"/>
                    <a:pt x="1614" y="1222"/>
                    <a:pt x="1623" y="1222"/>
                  </a:cubicBezTo>
                  <a:cubicBezTo>
                    <a:pt x="1624" y="1222"/>
                    <a:pt x="1626" y="1222"/>
                    <a:pt x="1627" y="1223"/>
                  </a:cubicBezTo>
                  <a:lnTo>
                    <a:pt x="1636" y="1198"/>
                  </a:lnTo>
                  <a:cubicBezTo>
                    <a:pt x="1632" y="1194"/>
                    <a:pt x="1628" y="1190"/>
                    <a:pt x="1622" y="1190"/>
                  </a:cubicBezTo>
                  <a:cubicBezTo>
                    <a:pt x="1617" y="1190"/>
                    <a:pt x="1610" y="1194"/>
                    <a:pt x="1599" y="1201"/>
                  </a:cubicBezTo>
                  <a:cubicBezTo>
                    <a:pt x="1582" y="1218"/>
                    <a:pt x="1573" y="1227"/>
                    <a:pt x="1572" y="1227"/>
                  </a:cubicBezTo>
                  <a:cubicBezTo>
                    <a:pt x="1571" y="1227"/>
                    <a:pt x="1579" y="1216"/>
                    <a:pt x="1595" y="1195"/>
                  </a:cubicBezTo>
                  <a:cubicBezTo>
                    <a:pt x="1608" y="1181"/>
                    <a:pt x="1616" y="1162"/>
                    <a:pt x="1609" y="1162"/>
                  </a:cubicBezTo>
                  <a:cubicBezTo>
                    <a:pt x="1607" y="1162"/>
                    <a:pt x="1603" y="1164"/>
                    <a:pt x="1599" y="1167"/>
                  </a:cubicBezTo>
                  <a:cubicBezTo>
                    <a:pt x="1584" y="1180"/>
                    <a:pt x="1577" y="1185"/>
                    <a:pt x="1575" y="1185"/>
                  </a:cubicBezTo>
                  <a:cubicBezTo>
                    <a:pt x="1571" y="1185"/>
                    <a:pt x="1579" y="1171"/>
                    <a:pt x="1589" y="1158"/>
                  </a:cubicBezTo>
                  <a:cubicBezTo>
                    <a:pt x="1608" y="1138"/>
                    <a:pt x="1617" y="1130"/>
                    <a:pt x="1612" y="1130"/>
                  </a:cubicBezTo>
                  <a:cubicBezTo>
                    <a:pt x="1608" y="1130"/>
                    <a:pt x="1596" y="1135"/>
                    <a:pt x="1574" y="1145"/>
                  </a:cubicBezTo>
                  <a:cubicBezTo>
                    <a:pt x="1561" y="1136"/>
                    <a:pt x="1523" y="1139"/>
                    <a:pt x="1508" y="1126"/>
                  </a:cubicBezTo>
                  <a:cubicBezTo>
                    <a:pt x="1486" y="1107"/>
                    <a:pt x="1476" y="1098"/>
                    <a:pt x="1486" y="1073"/>
                  </a:cubicBezTo>
                  <a:cubicBezTo>
                    <a:pt x="1486" y="1073"/>
                    <a:pt x="1486" y="1072"/>
                    <a:pt x="1486" y="1072"/>
                  </a:cubicBezTo>
                  <a:lnTo>
                    <a:pt x="1486" y="1072"/>
                  </a:lnTo>
                  <a:cubicBezTo>
                    <a:pt x="1477" y="1082"/>
                    <a:pt x="1471" y="1086"/>
                    <a:pt x="1466" y="1086"/>
                  </a:cubicBezTo>
                  <a:cubicBezTo>
                    <a:pt x="1460" y="1086"/>
                    <a:pt x="1455" y="1081"/>
                    <a:pt x="1448" y="1076"/>
                  </a:cubicBezTo>
                  <a:cubicBezTo>
                    <a:pt x="1448" y="1060"/>
                    <a:pt x="1443" y="1054"/>
                    <a:pt x="1435" y="1054"/>
                  </a:cubicBezTo>
                  <a:cubicBezTo>
                    <a:pt x="1425" y="1054"/>
                    <a:pt x="1413" y="1062"/>
                    <a:pt x="1401" y="1070"/>
                  </a:cubicBezTo>
                  <a:lnTo>
                    <a:pt x="1411" y="1079"/>
                  </a:lnTo>
                  <a:cubicBezTo>
                    <a:pt x="1395" y="1098"/>
                    <a:pt x="1386" y="1107"/>
                    <a:pt x="1382" y="1107"/>
                  </a:cubicBezTo>
                  <a:cubicBezTo>
                    <a:pt x="1378" y="1107"/>
                    <a:pt x="1378" y="1099"/>
                    <a:pt x="1379" y="1086"/>
                  </a:cubicBezTo>
                  <a:cubicBezTo>
                    <a:pt x="1376" y="1079"/>
                    <a:pt x="1392" y="1060"/>
                    <a:pt x="1407" y="1042"/>
                  </a:cubicBezTo>
                  <a:cubicBezTo>
                    <a:pt x="1423" y="1020"/>
                    <a:pt x="1433" y="998"/>
                    <a:pt x="1426" y="991"/>
                  </a:cubicBezTo>
                  <a:cubicBezTo>
                    <a:pt x="1424" y="990"/>
                    <a:pt x="1422" y="988"/>
                    <a:pt x="1419" y="988"/>
                  </a:cubicBezTo>
                  <a:cubicBezTo>
                    <a:pt x="1416" y="988"/>
                    <a:pt x="1412" y="992"/>
                    <a:pt x="1404" y="1007"/>
                  </a:cubicBezTo>
                  <a:cubicBezTo>
                    <a:pt x="1393" y="1021"/>
                    <a:pt x="1390" y="1024"/>
                    <a:pt x="1388" y="1024"/>
                  </a:cubicBezTo>
                  <a:cubicBezTo>
                    <a:pt x="1387" y="1024"/>
                    <a:pt x="1386" y="1024"/>
                    <a:pt x="1386" y="1023"/>
                  </a:cubicBezTo>
                  <a:cubicBezTo>
                    <a:pt x="1382" y="1021"/>
                    <a:pt x="1379" y="1019"/>
                    <a:pt x="1375" y="1019"/>
                  </a:cubicBezTo>
                  <a:cubicBezTo>
                    <a:pt x="1370" y="1019"/>
                    <a:pt x="1364" y="1021"/>
                    <a:pt x="1354" y="1029"/>
                  </a:cubicBezTo>
                  <a:cubicBezTo>
                    <a:pt x="1345" y="1040"/>
                    <a:pt x="1339" y="1043"/>
                    <a:pt x="1335" y="1043"/>
                  </a:cubicBezTo>
                  <a:cubicBezTo>
                    <a:pt x="1331" y="1043"/>
                    <a:pt x="1329" y="1041"/>
                    <a:pt x="1326" y="1039"/>
                  </a:cubicBezTo>
                  <a:cubicBezTo>
                    <a:pt x="1335" y="1017"/>
                    <a:pt x="1326" y="1007"/>
                    <a:pt x="1326" y="1007"/>
                  </a:cubicBezTo>
                  <a:lnTo>
                    <a:pt x="1342" y="988"/>
                  </a:lnTo>
                  <a:cubicBezTo>
                    <a:pt x="1351" y="973"/>
                    <a:pt x="1360" y="957"/>
                    <a:pt x="1367" y="941"/>
                  </a:cubicBezTo>
                  <a:cubicBezTo>
                    <a:pt x="1366" y="941"/>
                    <a:pt x="1366" y="941"/>
                    <a:pt x="1366" y="941"/>
                  </a:cubicBezTo>
                  <a:cubicBezTo>
                    <a:pt x="1361" y="941"/>
                    <a:pt x="1348" y="957"/>
                    <a:pt x="1348" y="957"/>
                  </a:cubicBezTo>
                  <a:cubicBezTo>
                    <a:pt x="1346" y="959"/>
                    <a:pt x="1344" y="960"/>
                    <a:pt x="1341" y="960"/>
                  </a:cubicBezTo>
                  <a:cubicBezTo>
                    <a:pt x="1309" y="960"/>
                    <a:pt x="1199" y="871"/>
                    <a:pt x="1185" y="857"/>
                  </a:cubicBezTo>
                  <a:cubicBezTo>
                    <a:pt x="1189" y="839"/>
                    <a:pt x="1184" y="828"/>
                    <a:pt x="1177" y="828"/>
                  </a:cubicBezTo>
                  <a:cubicBezTo>
                    <a:pt x="1173" y="828"/>
                    <a:pt x="1168" y="832"/>
                    <a:pt x="1163" y="841"/>
                  </a:cubicBezTo>
                  <a:cubicBezTo>
                    <a:pt x="1159" y="846"/>
                    <a:pt x="1154" y="848"/>
                    <a:pt x="1149" y="848"/>
                  </a:cubicBezTo>
                  <a:cubicBezTo>
                    <a:pt x="1134" y="848"/>
                    <a:pt x="1114" y="831"/>
                    <a:pt x="1091" y="810"/>
                  </a:cubicBezTo>
                  <a:cubicBezTo>
                    <a:pt x="1063" y="789"/>
                    <a:pt x="1041" y="770"/>
                    <a:pt x="1025" y="770"/>
                  </a:cubicBezTo>
                  <a:cubicBezTo>
                    <a:pt x="1019" y="770"/>
                    <a:pt x="1014" y="773"/>
                    <a:pt x="1009" y="778"/>
                  </a:cubicBezTo>
                  <a:lnTo>
                    <a:pt x="994" y="766"/>
                  </a:lnTo>
                  <a:cubicBezTo>
                    <a:pt x="990" y="763"/>
                    <a:pt x="985" y="762"/>
                    <a:pt x="978" y="762"/>
                  </a:cubicBezTo>
                  <a:cubicBezTo>
                    <a:pt x="970" y="762"/>
                    <a:pt x="960" y="763"/>
                    <a:pt x="954" y="763"/>
                  </a:cubicBezTo>
                  <a:cubicBezTo>
                    <a:pt x="952" y="763"/>
                    <a:pt x="951" y="763"/>
                    <a:pt x="950" y="763"/>
                  </a:cubicBezTo>
                  <a:cubicBezTo>
                    <a:pt x="942" y="769"/>
                    <a:pt x="937" y="772"/>
                    <a:pt x="934" y="772"/>
                  </a:cubicBezTo>
                  <a:cubicBezTo>
                    <a:pt x="931" y="772"/>
                    <a:pt x="934" y="766"/>
                    <a:pt x="947" y="756"/>
                  </a:cubicBezTo>
                  <a:cubicBezTo>
                    <a:pt x="962" y="738"/>
                    <a:pt x="978" y="719"/>
                    <a:pt x="972" y="713"/>
                  </a:cubicBezTo>
                  <a:cubicBezTo>
                    <a:pt x="970" y="711"/>
                    <a:pt x="968" y="710"/>
                    <a:pt x="966" y="710"/>
                  </a:cubicBezTo>
                  <a:cubicBezTo>
                    <a:pt x="955" y="710"/>
                    <a:pt x="944" y="728"/>
                    <a:pt x="931" y="744"/>
                  </a:cubicBezTo>
                  <a:cubicBezTo>
                    <a:pt x="919" y="758"/>
                    <a:pt x="913" y="760"/>
                    <a:pt x="910" y="760"/>
                  </a:cubicBezTo>
                  <a:cubicBezTo>
                    <a:pt x="910" y="760"/>
                    <a:pt x="909" y="760"/>
                    <a:pt x="909" y="760"/>
                  </a:cubicBezTo>
                  <a:cubicBezTo>
                    <a:pt x="903" y="756"/>
                    <a:pt x="903" y="756"/>
                    <a:pt x="919" y="735"/>
                  </a:cubicBezTo>
                  <a:lnTo>
                    <a:pt x="950" y="697"/>
                  </a:lnTo>
                  <a:lnTo>
                    <a:pt x="944" y="691"/>
                  </a:lnTo>
                  <a:cubicBezTo>
                    <a:pt x="932" y="705"/>
                    <a:pt x="927" y="707"/>
                    <a:pt x="926" y="707"/>
                  </a:cubicBezTo>
                  <a:cubicBezTo>
                    <a:pt x="925" y="707"/>
                    <a:pt x="925" y="706"/>
                    <a:pt x="925" y="706"/>
                  </a:cubicBezTo>
                  <a:cubicBezTo>
                    <a:pt x="919" y="703"/>
                    <a:pt x="919" y="703"/>
                    <a:pt x="950" y="662"/>
                  </a:cubicBezTo>
                  <a:cubicBezTo>
                    <a:pt x="967" y="640"/>
                    <a:pt x="973" y="629"/>
                    <a:pt x="969" y="629"/>
                  </a:cubicBezTo>
                  <a:lnTo>
                    <a:pt x="969" y="629"/>
                  </a:lnTo>
                  <a:cubicBezTo>
                    <a:pt x="966" y="629"/>
                    <a:pt x="956" y="637"/>
                    <a:pt x="941" y="653"/>
                  </a:cubicBezTo>
                  <a:lnTo>
                    <a:pt x="912" y="666"/>
                  </a:lnTo>
                  <a:cubicBezTo>
                    <a:pt x="922" y="648"/>
                    <a:pt x="922" y="642"/>
                    <a:pt x="916" y="642"/>
                  </a:cubicBezTo>
                  <a:cubicBezTo>
                    <a:pt x="908" y="642"/>
                    <a:pt x="888" y="656"/>
                    <a:pt x="875" y="666"/>
                  </a:cubicBezTo>
                  <a:cubicBezTo>
                    <a:pt x="888" y="641"/>
                    <a:pt x="894" y="630"/>
                    <a:pt x="889" y="630"/>
                  </a:cubicBezTo>
                  <a:lnTo>
                    <a:pt x="889" y="630"/>
                  </a:lnTo>
                  <a:cubicBezTo>
                    <a:pt x="886" y="630"/>
                    <a:pt x="876" y="638"/>
                    <a:pt x="859" y="653"/>
                  </a:cubicBezTo>
                  <a:cubicBezTo>
                    <a:pt x="852" y="661"/>
                    <a:pt x="847" y="665"/>
                    <a:pt x="845" y="665"/>
                  </a:cubicBezTo>
                  <a:cubicBezTo>
                    <a:pt x="841" y="665"/>
                    <a:pt x="842" y="658"/>
                    <a:pt x="850" y="644"/>
                  </a:cubicBezTo>
                  <a:cubicBezTo>
                    <a:pt x="859" y="619"/>
                    <a:pt x="853" y="615"/>
                    <a:pt x="843" y="606"/>
                  </a:cubicBezTo>
                  <a:cubicBezTo>
                    <a:pt x="839" y="609"/>
                    <a:pt x="835" y="610"/>
                    <a:pt x="830" y="610"/>
                  </a:cubicBezTo>
                  <a:cubicBezTo>
                    <a:pt x="808" y="610"/>
                    <a:pt x="776" y="584"/>
                    <a:pt x="740" y="556"/>
                  </a:cubicBezTo>
                  <a:cubicBezTo>
                    <a:pt x="704" y="525"/>
                    <a:pt x="677" y="503"/>
                    <a:pt x="659" y="503"/>
                  </a:cubicBezTo>
                  <a:cubicBezTo>
                    <a:pt x="654" y="503"/>
                    <a:pt x="650" y="505"/>
                    <a:pt x="646" y="509"/>
                  </a:cubicBezTo>
                  <a:cubicBezTo>
                    <a:pt x="640" y="503"/>
                    <a:pt x="640" y="503"/>
                    <a:pt x="649" y="481"/>
                  </a:cubicBezTo>
                  <a:cubicBezTo>
                    <a:pt x="656" y="470"/>
                    <a:pt x="659" y="464"/>
                    <a:pt x="656" y="464"/>
                  </a:cubicBezTo>
                  <a:lnTo>
                    <a:pt x="656" y="464"/>
                  </a:lnTo>
                  <a:cubicBezTo>
                    <a:pt x="653" y="464"/>
                    <a:pt x="642" y="472"/>
                    <a:pt x="624" y="490"/>
                  </a:cubicBezTo>
                  <a:cubicBezTo>
                    <a:pt x="612" y="499"/>
                    <a:pt x="601" y="509"/>
                    <a:pt x="600" y="509"/>
                  </a:cubicBezTo>
                  <a:cubicBezTo>
                    <a:pt x="599" y="509"/>
                    <a:pt x="604" y="503"/>
                    <a:pt x="618" y="487"/>
                  </a:cubicBezTo>
                  <a:cubicBezTo>
                    <a:pt x="633" y="465"/>
                    <a:pt x="624" y="459"/>
                    <a:pt x="602" y="440"/>
                  </a:cubicBezTo>
                  <a:cubicBezTo>
                    <a:pt x="591" y="431"/>
                    <a:pt x="577" y="419"/>
                    <a:pt x="564" y="419"/>
                  </a:cubicBezTo>
                  <a:cubicBezTo>
                    <a:pt x="559" y="419"/>
                    <a:pt x="554" y="422"/>
                    <a:pt x="549" y="427"/>
                  </a:cubicBezTo>
                  <a:cubicBezTo>
                    <a:pt x="535" y="433"/>
                    <a:pt x="528" y="436"/>
                    <a:pt x="527" y="436"/>
                  </a:cubicBezTo>
                  <a:cubicBezTo>
                    <a:pt x="525" y="436"/>
                    <a:pt x="531" y="433"/>
                    <a:pt x="543" y="424"/>
                  </a:cubicBezTo>
                  <a:cubicBezTo>
                    <a:pt x="572" y="398"/>
                    <a:pt x="571" y="365"/>
                    <a:pt x="547" y="365"/>
                  </a:cubicBezTo>
                  <a:cubicBezTo>
                    <a:pt x="540" y="365"/>
                    <a:pt x="531" y="368"/>
                    <a:pt x="521" y="374"/>
                  </a:cubicBezTo>
                  <a:cubicBezTo>
                    <a:pt x="514" y="368"/>
                    <a:pt x="511" y="365"/>
                    <a:pt x="527" y="343"/>
                  </a:cubicBezTo>
                  <a:cubicBezTo>
                    <a:pt x="523" y="341"/>
                    <a:pt x="520" y="339"/>
                    <a:pt x="511" y="339"/>
                  </a:cubicBezTo>
                  <a:cubicBezTo>
                    <a:pt x="505" y="339"/>
                    <a:pt x="496" y="340"/>
                    <a:pt x="483" y="343"/>
                  </a:cubicBezTo>
                  <a:lnTo>
                    <a:pt x="445" y="311"/>
                  </a:lnTo>
                  <a:cubicBezTo>
                    <a:pt x="442" y="308"/>
                    <a:pt x="437" y="307"/>
                    <a:pt x="431" y="307"/>
                  </a:cubicBezTo>
                  <a:cubicBezTo>
                    <a:pt x="420" y="307"/>
                    <a:pt x="408" y="311"/>
                    <a:pt x="408" y="311"/>
                  </a:cubicBezTo>
                  <a:lnTo>
                    <a:pt x="405" y="308"/>
                  </a:lnTo>
                  <a:cubicBezTo>
                    <a:pt x="420" y="290"/>
                    <a:pt x="392" y="268"/>
                    <a:pt x="354" y="236"/>
                  </a:cubicBezTo>
                  <a:cubicBezTo>
                    <a:pt x="317" y="205"/>
                    <a:pt x="286" y="177"/>
                    <a:pt x="295" y="152"/>
                  </a:cubicBezTo>
                  <a:cubicBezTo>
                    <a:pt x="295" y="152"/>
                    <a:pt x="294" y="151"/>
                    <a:pt x="293" y="151"/>
                  </a:cubicBezTo>
                  <a:cubicBezTo>
                    <a:pt x="290" y="151"/>
                    <a:pt x="282" y="153"/>
                    <a:pt x="267" y="164"/>
                  </a:cubicBezTo>
                  <a:cubicBezTo>
                    <a:pt x="249" y="182"/>
                    <a:pt x="239" y="190"/>
                    <a:pt x="234" y="190"/>
                  </a:cubicBezTo>
                  <a:cubicBezTo>
                    <a:pt x="230" y="190"/>
                    <a:pt x="231" y="183"/>
                    <a:pt x="235" y="170"/>
                  </a:cubicBezTo>
                  <a:cubicBezTo>
                    <a:pt x="254" y="142"/>
                    <a:pt x="251" y="124"/>
                    <a:pt x="237" y="124"/>
                  </a:cubicBezTo>
                  <a:cubicBezTo>
                    <a:pt x="229" y="124"/>
                    <a:pt x="218" y="130"/>
                    <a:pt x="204" y="142"/>
                  </a:cubicBezTo>
                  <a:lnTo>
                    <a:pt x="220" y="123"/>
                  </a:lnTo>
                  <a:cubicBezTo>
                    <a:pt x="232" y="102"/>
                    <a:pt x="231" y="92"/>
                    <a:pt x="222" y="92"/>
                  </a:cubicBezTo>
                  <a:cubicBezTo>
                    <a:pt x="213" y="92"/>
                    <a:pt x="197" y="103"/>
                    <a:pt x="179" y="120"/>
                  </a:cubicBezTo>
                  <a:cubicBezTo>
                    <a:pt x="186" y="103"/>
                    <a:pt x="194" y="84"/>
                    <a:pt x="186" y="84"/>
                  </a:cubicBezTo>
                  <a:cubicBezTo>
                    <a:pt x="184" y="84"/>
                    <a:pt x="181" y="86"/>
                    <a:pt x="176" y="89"/>
                  </a:cubicBezTo>
                  <a:cubicBezTo>
                    <a:pt x="173" y="83"/>
                    <a:pt x="173" y="83"/>
                    <a:pt x="204" y="45"/>
                  </a:cubicBezTo>
                  <a:cubicBezTo>
                    <a:pt x="220" y="23"/>
                    <a:pt x="235" y="4"/>
                    <a:pt x="229" y="1"/>
                  </a:cubicBezTo>
                  <a:cubicBezTo>
                    <a:pt x="228" y="0"/>
                    <a:pt x="228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6" name="Google Shape;9716;p37"/>
            <p:cNvSpPr/>
            <p:nvPr/>
          </p:nvSpPr>
          <p:spPr>
            <a:xfrm>
              <a:off x="3830714" y="3885979"/>
              <a:ext cx="184391" cy="178999"/>
            </a:xfrm>
            <a:custGeom>
              <a:avLst/>
              <a:gdLst/>
              <a:ahLst/>
              <a:cxnLst/>
              <a:rect l="l" t="t" r="r" b="b"/>
              <a:pathLst>
                <a:path w="10130" h="9910" extrusionOk="0">
                  <a:moveTo>
                    <a:pt x="7336" y="0"/>
                  </a:moveTo>
                  <a:cubicBezTo>
                    <a:pt x="7264" y="0"/>
                    <a:pt x="7191" y="4"/>
                    <a:pt x="7118" y="11"/>
                  </a:cubicBezTo>
                  <a:lnTo>
                    <a:pt x="2069" y="522"/>
                  </a:lnTo>
                  <a:cubicBezTo>
                    <a:pt x="872" y="641"/>
                    <a:pt x="1" y="1707"/>
                    <a:pt x="123" y="2904"/>
                  </a:cubicBezTo>
                  <a:lnTo>
                    <a:pt x="631" y="7952"/>
                  </a:lnTo>
                  <a:cubicBezTo>
                    <a:pt x="742" y="9074"/>
                    <a:pt x="1688" y="9910"/>
                    <a:pt x="2789" y="9910"/>
                  </a:cubicBezTo>
                  <a:cubicBezTo>
                    <a:pt x="2863" y="9910"/>
                    <a:pt x="2937" y="9906"/>
                    <a:pt x="3012" y="9898"/>
                  </a:cubicBezTo>
                  <a:lnTo>
                    <a:pt x="8064" y="9391"/>
                  </a:lnTo>
                  <a:cubicBezTo>
                    <a:pt x="9258" y="9268"/>
                    <a:pt x="10129" y="8203"/>
                    <a:pt x="10010" y="7009"/>
                  </a:cubicBezTo>
                  <a:lnTo>
                    <a:pt x="9499" y="1957"/>
                  </a:lnTo>
                  <a:cubicBezTo>
                    <a:pt x="9388" y="837"/>
                    <a:pt x="8442" y="0"/>
                    <a:pt x="7336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7" name="Google Shape;9717;p37"/>
            <p:cNvSpPr/>
            <p:nvPr/>
          </p:nvSpPr>
          <p:spPr>
            <a:xfrm>
              <a:off x="4044866" y="3864575"/>
              <a:ext cx="184373" cy="179017"/>
            </a:xfrm>
            <a:custGeom>
              <a:avLst/>
              <a:gdLst/>
              <a:ahLst/>
              <a:cxnLst/>
              <a:rect l="l" t="t" r="r" b="b"/>
              <a:pathLst>
                <a:path w="10129" h="9911" extrusionOk="0">
                  <a:moveTo>
                    <a:pt x="7335" y="1"/>
                  </a:moveTo>
                  <a:cubicBezTo>
                    <a:pt x="7263" y="1"/>
                    <a:pt x="7190" y="4"/>
                    <a:pt x="7117" y="12"/>
                  </a:cubicBezTo>
                  <a:lnTo>
                    <a:pt x="2065" y="522"/>
                  </a:lnTo>
                  <a:cubicBezTo>
                    <a:pt x="871" y="641"/>
                    <a:pt x="0" y="1707"/>
                    <a:pt x="122" y="2904"/>
                  </a:cubicBezTo>
                  <a:lnTo>
                    <a:pt x="630" y="7953"/>
                  </a:lnTo>
                  <a:cubicBezTo>
                    <a:pt x="742" y="9075"/>
                    <a:pt x="1684" y="9910"/>
                    <a:pt x="2788" y="9910"/>
                  </a:cubicBezTo>
                  <a:cubicBezTo>
                    <a:pt x="2862" y="9910"/>
                    <a:pt x="2936" y="9906"/>
                    <a:pt x="3012" y="9899"/>
                  </a:cubicBezTo>
                  <a:lnTo>
                    <a:pt x="8063" y="9391"/>
                  </a:lnTo>
                  <a:cubicBezTo>
                    <a:pt x="9257" y="9269"/>
                    <a:pt x="10129" y="8203"/>
                    <a:pt x="10006" y="7009"/>
                  </a:cubicBezTo>
                  <a:lnTo>
                    <a:pt x="9499" y="1958"/>
                  </a:lnTo>
                  <a:cubicBezTo>
                    <a:pt x="9387" y="837"/>
                    <a:pt x="8439" y="1"/>
                    <a:pt x="7335" y="1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8" name="Google Shape;9718;p37"/>
            <p:cNvSpPr/>
            <p:nvPr/>
          </p:nvSpPr>
          <p:spPr>
            <a:xfrm>
              <a:off x="4259000" y="3843188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36" y="0"/>
                  </a:moveTo>
                  <a:cubicBezTo>
                    <a:pt x="7263" y="0"/>
                    <a:pt x="7191" y="4"/>
                    <a:pt x="7117" y="11"/>
                  </a:cubicBezTo>
                  <a:lnTo>
                    <a:pt x="2066" y="522"/>
                  </a:lnTo>
                  <a:cubicBezTo>
                    <a:pt x="872" y="641"/>
                    <a:pt x="0" y="1706"/>
                    <a:pt x="123" y="2900"/>
                  </a:cubicBezTo>
                  <a:lnTo>
                    <a:pt x="630" y="7952"/>
                  </a:lnTo>
                  <a:cubicBezTo>
                    <a:pt x="742" y="9075"/>
                    <a:pt x="1687" y="9909"/>
                    <a:pt x="2793" y="9909"/>
                  </a:cubicBezTo>
                  <a:cubicBezTo>
                    <a:pt x="2865" y="9909"/>
                    <a:pt x="2938" y="9905"/>
                    <a:pt x="3012" y="9898"/>
                  </a:cubicBezTo>
                  <a:lnTo>
                    <a:pt x="8061" y="9390"/>
                  </a:lnTo>
                  <a:cubicBezTo>
                    <a:pt x="9258" y="9268"/>
                    <a:pt x="10129" y="8203"/>
                    <a:pt x="10007" y="7009"/>
                  </a:cubicBezTo>
                  <a:lnTo>
                    <a:pt x="9499" y="1957"/>
                  </a:lnTo>
                  <a:cubicBezTo>
                    <a:pt x="9387" y="836"/>
                    <a:pt x="8439" y="0"/>
                    <a:pt x="7336" y="0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19" name="Google Shape;9719;p37"/>
            <p:cNvSpPr/>
            <p:nvPr/>
          </p:nvSpPr>
          <p:spPr>
            <a:xfrm>
              <a:off x="3872470" y="3927452"/>
              <a:ext cx="96237" cy="97375"/>
            </a:xfrm>
            <a:custGeom>
              <a:avLst/>
              <a:gdLst/>
              <a:ahLst/>
              <a:cxnLst/>
              <a:rect l="l" t="t" r="r" b="b"/>
              <a:pathLst>
                <a:path w="5287" h="5391" extrusionOk="0">
                  <a:moveTo>
                    <a:pt x="1840" y="185"/>
                  </a:moveTo>
                  <a:cubicBezTo>
                    <a:pt x="1847" y="210"/>
                    <a:pt x="1853" y="232"/>
                    <a:pt x="1837" y="238"/>
                  </a:cubicBezTo>
                  <a:lnTo>
                    <a:pt x="1809" y="222"/>
                  </a:lnTo>
                  <a:lnTo>
                    <a:pt x="1821" y="191"/>
                  </a:lnTo>
                  <a:lnTo>
                    <a:pt x="1840" y="185"/>
                  </a:lnTo>
                  <a:close/>
                  <a:moveTo>
                    <a:pt x="2492" y="194"/>
                  </a:moveTo>
                  <a:cubicBezTo>
                    <a:pt x="2511" y="194"/>
                    <a:pt x="2511" y="219"/>
                    <a:pt x="2511" y="219"/>
                  </a:cubicBezTo>
                  <a:cubicBezTo>
                    <a:pt x="2511" y="219"/>
                    <a:pt x="2511" y="244"/>
                    <a:pt x="2495" y="244"/>
                  </a:cubicBezTo>
                  <a:cubicBezTo>
                    <a:pt x="2483" y="232"/>
                    <a:pt x="2476" y="213"/>
                    <a:pt x="2473" y="197"/>
                  </a:cubicBezTo>
                  <a:lnTo>
                    <a:pt x="2492" y="194"/>
                  </a:lnTo>
                  <a:close/>
                  <a:moveTo>
                    <a:pt x="2325" y="262"/>
                  </a:moveTo>
                  <a:cubicBezTo>
                    <a:pt x="2333" y="262"/>
                    <a:pt x="2333" y="266"/>
                    <a:pt x="2335" y="285"/>
                  </a:cubicBezTo>
                  <a:lnTo>
                    <a:pt x="2320" y="288"/>
                  </a:lnTo>
                  <a:lnTo>
                    <a:pt x="2298" y="263"/>
                  </a:lnTo>
                  <a:lnTo>
                    <a:pt x="2313" y="263"/>
                  </a:lnTo>
                  <a:cubicBezTo>
                    <a:pt x="2318" y="262"/>
                    <a:pt x="2322" y="262"/>
                    <a:pt x="2325" y="262"/>
                  </a:cubicBezTo>
                  <a:close/>
                  <a:moveTo>
                    <a:pt x="2147" y="287"/>
                  </a:moveTo>
                  <a:cubicBezTo>
                    <a:pt x="2154" y="287"/>
                    <a:pt x="2155" y="291"/>
                    <a:pt x="2160" y="310"/>
                  </a:cubicBezTo>
                  <a:lnTo>
                    <a:pt x="2141" y="313"/>
                  </a:lnTo>
                  <a:lnTo>
                    <a:pt x="2119" y="294"/>
                  </a:lnTo>
                  <a:lnTo>
                    <a:pt x="2138" y="288"/>
                  </a:lnTo>
                  <a:cubicBezTo>
                    <a:pt x="2142" y="287"/>
                    <a:pt x="2145" y="287"/>
                    <a:pt x="2147" y="287"/>
                  </a:cubicBezTo>
                  <a:close/>
                  <a:moveTo>
                    <a:pt x="2279" y="306"/>
                  </a:moveTo>
                  <a:lnTo>
                    <a:pt x="2279" y="306"/>
                  </a:lnTo>
                  <a:cubicBezTo>
                    <a:pt x="2277" y="306"/>
                    <a:pt x="2274" y="309"/>
                    <a:pt x="2270" y="319"/>
                  </a:cubicBezTo>
                  <a:cubicBezTo>
                    <a:pt x="2280" y="317"/>
                    <a:pt x="2282" y="306"/>
                    <a:pt x="2279" y="306"/>
                  </a:cubicBezTo>
                  <a:close/>
                  <a:moveTo>
                    <a:pt x="3232" y="257"/>
                  </a:moveTo>
                  <a:cubicBezTo>
                    <a:pt x="3236" y="257"/>
                    <a:pt x="3237" y="261"/>
                    <a:pt x="3235" y="269"/>
                  </a:cubicBezTo>
                  <a:cubicBezTo>
                    <a:pt x="3232" y="285"/>
                    <a:pt x="3219" y="301"/>
                    <a:pt x="3207" y="313"/>
                  </a:cubicBezTo>
                  <a:cubicBezTo>
                    <a:pt x="3207" y="313"/>
                    <a:pt x="3199" y="320"/>
                    <a:pt x="3193" y="320"/>
                  </a:cubicBezTo>
                  <a:cubicBezTo>
                    <a:pt x="3189" y="320"/>
                    <a:pt x="3187" y="317"/>
                    <a:pt x="3188" y="307"/>
                  </a:cubicBezTo>
                  <a:lnTo>
                    <a:pt x="3194" y="282"/>
                  </a:lnTo>
                  <a:cubicBezTo>
                    <a:pt x="3211" y="269"/>
                    <a:pt x="3226" y="257"/>
                    <a:pt x="3232" y="257"/>
                  </a:cubicBezTo>
                  <a:close/>
                  <a:moveTo>
                    <a:pt x="1626" y="288"/>
                  </a:moveTo>
                  <a:cubicBezTo>
                    <a:pt x="1632" y="288"/>
                    <a:pt x="1634" y="294"/>
                    <a:pt x="1640" y="310"/>
                  </a:cubicBezTo>
                  <a:cubicBezTo>
                    <a:pt x="1640" y="310"/>
                    <a:pt x="1649" y="332"/>
                    <a:pt x="1633" y="341"/>
                  </a:cubicBezTo>
                  <a:lnTo>
                    <a:pt x="1605" y="326"/>
                  </a:lnTo>
                  <a:cubicBezTo>
                    <a:pt x="1596" y="304"/>
                    <a:pt x="1612" y="294"/>
                    <a:pt x="1612" y="294"/>
                  </a:cubicBezTo>
                  <a:cubicBezTo>
                    <a:pt x="1619" y="291"/>
                    <a:pt x="1623" y="288"/>
                    <a:pt x="1626" y="288"/>
                  </a:cubicBezTo>
                  <a:close/>
                  <a:moveTo>
                    <a:pt x="2017" y="299"/>
                  </a:moveTo>
                  <a:cubicBezTo>
                    <a:pt x="2023" y="299"/>
                    <a:pt x="2029" y="305"/>
                    <a:pt x="2031" y="316"/>
                  </a:cubicBezTo>
                  <a:cubicBezTo>
                    <a:pt x="2038" y="338"/>
                    <a:pt x="2038" y="338"/>
                    <a:pt x="2022" y="344"/>
                  </a:cubicBezTo>
                  <a:cubicBezTo>
                    <a:pt x="2010" y="346"/>
                    <a:pt x="2002" y="348"/>
                    <a:pt x="1997" y="348"/>
                  </a:cubicBezTo>
                  <a:cubicBezTo>
                    <a:pt x="1986" y="348"/>
                    <a:pt x="1988" y="342"/>
                    <a:pt x="1997" y="322"/>
                  </a:cubicBezTo>
                  <a:cubicBezTo>
                    <a:pt x="2002" y="307"/>
                    <a:pt x="2010" y="299"/>
                    <a:pt x="2017" y="299"/>
                  </a:cubicBezTo>
                  <a:close/>
                  <a:moveTo>
                    <a:pt x="2111" y="415"/>
                  </a:moveTo>
                  <a:cubicBezTo>
                    <a:pt x="2112" y="418"/>
                    <a:pt x="2112" y="420"/>
                    <a:pt x="2113" y="423"/>
                  </a:cubicBezTo>
                  <a:cubicBezTo>
                    <a:pt x="2114" y="423"/>
                    <a:pt x="2114" y="424"/>
                    <a:pt x="2115" y="425"/>
                  </a:cubicBezTo>
                  <a:lnTo>
                    <a:pt x="2115" y="425"/>
                  </a:lnTo>
                  <a:cubicBezTo>
                    <a:pt x="2114" y="422"/>
                    <a:pt x="2112" y="419"/>
                    <a:pt x="2111" y="415"/>
                  </a:cubicBezTo>
                  <a:close/>
                  <a:moveTo>
                    <a:pt x="2115" y="425"/>
                  </a:moveTo>
                  <a:cubicBezTo>
                    <a:pt x="2119" y="434"/>
                    <a:pt x="2123" y="438"/>
                    <a:pt x="2124" y="438"/>
                  </a:cubicBezTo>
                  <a:cubicBezTo>
                    <a:pt x="2125" y="438"/>
                    <a:pt x="2123" y="433"/>
                    <a:pt x="2115" y="425"/>
                  </a:cubicBezTo>
                  <a:close/>
                  <a:moveTo>
                    <a:pt x="3846" y="398"/>
                  </a:moveTo>
                  <a:cubicBezTo>
                    <a:pt x="3862" y="404"/>
                    <a:pt x="3862" y="404"/>
                    <a:pt x="3849" y="426"/>
                  </a:cubicBezTo>
                  <a:cubicBezTo>
                    <a:pt x="3839" y="443"/>
                    <a:pt x="3819" y="457"/>
                    <a:pt x="3804" y="457"/>
                  </a:cubicBezTo>
                  <a:cubicBezTo>
                    <a:pt x="3800" y="457"/>
                    <a:pt x="3796" y="456"/>
                    <a:pt x="3793" y="454"/>
                  </a:cubicBezTo>
                  <a:cubicBezTo>
                    <a:pt x="3777" y="448"/>
                    <a:pt x="3799" y="401"/>
                    <a:pt x="3846" y="398"/>
                  </a:cubicBezTo>
                  <a:close/>
                  <a:moveTo>
                    <a:pt x="549" y="1397"/>
                  </a:moveTo>
                  <a:cubicBezTo>
                    <a:pt x="571" y="1410"/>
                    <a:pt x="593" y="1426"/>
                    <a:pt x="584" y="1438"/>
                  </a:cubicBezTo>
                  <a:lnTo>
                    <a:pt x="574" y="1454"/>
                  </a:lnTo>
                  <a:cubicBezTo>
                    <a:pt x="559" y="1444"/>
                    <a:pt x="546" y="1429"/>
                    <a:pt x="540" y="1413"/>
                  </a:cubicBezTo>
                  <a:lnTo>
                    <a:pt x="549" y="1397"/>
                  </a:lnTo>
                  <a:close/>
                  <a:moveTo>
                    <a:pt x="294" y="2074"/>
                  </a:moveTo>
                  <a:cubicBezTo>
                    <a:pt x="298" y="2074"/>
                    <a:pt x="303" y="2076"/>
                    <a:pt x="311" y="2077"/>
                  </a:cubicBezTo>
                  <a:cubicBezTo>
                    <a:pt x="336" y="2084"/>
                    <a:pt x="327" y="2118"/>
                    <a:pt x="320" y="2134"/>
                  </a:cubicBezTo>
                  <a:cubicBezTo>
                    <a:pt x="315" y="2136"/>
                    <a:pt x="310" y="2137"/>
                    <a:pt x="305" y="2137"/>
                  </a:cubicBezTo>
                  <a:cubicBezTo>
                    <a:pt x="286" y="2137"/>
                    <a:pt x="274" y="2118"/>
                    <a:pt x="277" y="2106"/>
                  </a:cubicBezTo>
                  <a:cubicBezTo>
                    <a:pt x="283" y="2081"/>
                    <a:pt x="285" y="2074"/>
                    <a:pt x="294" y="2074"/>
                  </a:cubicBezTo>
                  <a:close/>
                  <a:moveTo>
                    <a:pt x="5179" y="2522"/>
                  </a:moveTo>
                  <a:cubicBezTo>
                    <a:pt x="5197" y="2522"/>
                    <a:pt x="5212" y="2524"/>
                    <a:pt x="5212" y="2541"/>
                  </a:cubicBezTo>
                  <a:cubicBezTo>
                    <a:pt x="5239" y="2559"/>
                    <a:pt x="5240" y="2568"/>
                    <a:pt x="5226" y="2568"/>
                  </a:cubicBezTo>
                  <a:cubicBezTo>
                    <a:pt x="5213" y="2568"/>
                    <a:pt x="5188" y="2560"/>
                    <a:pt x="5162" y="2541"/>
                  </a:cubicBezTo>
                  <a:cubicBezTo>
                    <a:pt x="5112" y="2526"/>
                    <a:pt x="5112" y="2526"/>
                    <a:pt x="5162" y="2522"/>
                  </a:cubicBezTo>
                  <a:cubicBezTo>
                    <a:pt x="5168" y="2522"/>
                    <a:pt x="5173" y="2522"/>
                    <a:pt x="5179" y="2522"/>
                  </a:cubicBezTo>
                  <a:close/>
                  <a:moveTo>
                    <a:pt x="4705" y="2908"/>
                  </a:moveTo>
                  <a:lnTo>
                    <a:pt x="4701" y="2924"/>
                  </a:lnTo>
                  <a:cubicBezTo>
                    <a:pt x="4701" y="2936"/>
                    <a:pt x="4727" y="2942"/>
                    <a:pt x="4752" y="2945"/>
                  </a:cubicBezTo>
                  <a:lnTo>
                    <a:pt x="4752" y="2930"/>
                  </a:lnTo>
                  <a:cubicBezTo>
                    <a:pt x="4739" y="2917"/>
                    <a:pt x="4723" y="2911"/>
                    <a:pt x="4705" y="2908"/>
                  </a:cubicBezTo>
                  <a:close/>
                  <a:moveTo>
                    <a:pt x="5099" y="2992"/>
                  </a:moveTo>
                  <a:cubicBezTo>
                    <a:pt x="5125" y="2996"/>
                    <a:pt x="5121" y="3011"/>
                    <a:pt x="5118" y="3030"/>
                  </a:cubicBezTo>
                  <a:cubicBezTo>
                    <a:pt x="5116" y="3043"/>
                    <a:pt x="5115" y="3047"/>
                    <a:pt x="5106" y="3047"/>
                  </a:cubicBezTo>
                  <a:cubicBezTo>
                    <a:pt x="5102" y="3047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2"/>
                  </a:lnTo>
                  <a:close/>
                  <a:moveTo>
                    <a:pt x="5074" y="3199"/>
                  </a:moveTo>
                  <a:cubicBezTo>
                    <a:pt x="5089" y="3199"/>
                    <a:pt x="5087" y="3206"/>
                    <a:pt x="5081" y="3231"/>
                  </a:cubicBezTo>
                  <a:cubicBezTo>
                    <a:pt x="5078" y="3247"/>
                    <a:pt x="5073" y="3260"/>
                    <a:pt x="5056" y="3260"/>
                  </a:cubicBezTo>
                  <a:cubicBezTo>
                    <a:pt x="5053" y="3260"/>
                    <a:pt x="5050" y="3260"/>
                    <a:pt x="5046" y="3259"/>
                  </a:cubicBezTo>
                  <a:lnTo>
                    <a:pt x="5052" y="3243"/>
                  </a:lnTo>
                  <a:cubicBezTo>
                    <a:pt x="5055" y="3244"/>
                    <a:pt x="5058" y="3244"/>
                    <a:pt x="5059" y="3244"/>
                  </a:cubicBezTo>
                  <a:cubicBezTo>
                    <a:pt x="5069" y="3244"/>
                    <a:pt x="5060" y="3233"/>
                    <a:pt x="5044" y="3233"/>
                  </a:cubicBezTo>
                  <a:cubicBezTo>
                    <a:pt x="5039" y="3233"/>
                    <a:pt x="5033" y="3234"/>
                    <a:pt x="5027" y="3237"/>
                  </a:cubicBezTo>
                  <a:lnTo>
                    <a:pt x="4977" y="3224"/>
                  </a:lnTo>
                  <a:cubicBezTo>
                    <a:pt x="4982" y="3212"/>
                    <a:pt x="5002" y="3201"/>
                    <a:pt x="5023" y="3201"/>
                  </a:cubicBezTo>
                  <a:cubicBezTo>
                    <a:pt x="5028" y="3201"/>
                    <a:pt x="5032" y="3201"/>
                    <a:pt x="5037" y="3202"/>
                  </a:cubicBezTo>
                  <a:cubicBezTo>
                    <a:pt x="5055" y="3200"/>
                    <a:pt x="5066" y="3199"/>
                    <a:pt x="5074" y="3199"/>
                  </a:cubicBezTo>
                  <a:close/>
                  <a:moveTo>
                    <a:pt x="5193" y="3296"/>
                  </a:moveTo>
                  <a:lnTo>
                    <a:pt x="5165" y="3309"/>
                  </a:lnTo>
                  <a:lnTo>
                    <a:pt x="5159" y="3328"/>
                  </a:lnTo>
                  <a:cubicBezTo>
                    <a:pt x="5168" y="3330"/>
                    <a:pt x="5174" y="3332"/>
                    <a:pt x="5178" y="3332"/>
                  </a:cubicBezTo>
                  <a:cubicBezTo>
                    <a:pt x="5184" y="3332"/>
                    <a:pt x="5185" y="3327"/>
                    <a:pt x="5187" y="3315"/>
                  </a:cubicBezTo>
                  <a:lnTo>
                    <a:pt x="5193" y="3296"/>
                  </a:lnTo>
                  <a:close/>
                  <a:moveTo>
                    <a:pt x="327" y="3332"/>
                  </a:moveTo>
                  <a:cubicBezTo>
                    <a:pt x="335" y="3332"/>
                    <a:pt x="341" y="3335"/>
                    <a:pt x="342" y="3343"/>
                  </a:cubicBezTo>
                  <a:lnTo>
                    <a:pt x="324" y="3369"/>
                  </a:lnTo>
                  <a:lnTo>
                    <a:pt x="292" y="3356"/>
                  </a:lnTo>
                  <a:lnTo>
                    <a:pt x="289" y="3340"/>
                  </a:lnTo>
                  <a:cubicBezTo>
                    <a:pt x="303" y="3337"/>
                    <a:pt x="317" y="3332"/>
                    <a:pt x="327" y="3332"/>
                  </a:cubicBezTo>
                  <a:close/>
                  <a:moveTo>
                    <a:pt x="258" y="3608"/>
                  </a:moveTo>
                  <a:cubicBezTo>
                    <a:pt x="265" y="3608"/>
                    <a:pt x="271" y="3611"/>
                    <a:pt x="273" y="3619"/>
                  </a:cubicBezTo>
                  <a:lnTo>
                    <a:pt x="280" y="3635"/>
                  </a:lnTo>
                  <a:cubicBezTo>
                    <a:pt x="272" y="3638"/>
                    <a:pt x="263" y="3640"/>
                    <a:pt x="254" y="3640"/>
                  </a:cubicBezTo>
                  <a:cubicBezTo>
                    <a:pt x="245" y="3640"/>
                    <a:pt x="236" y="3638"/>
                    <a:pt x="226" y="3635"/>
                  </a:cubicBezTo>
                  <a:lnTo>
                    <a:pt x="220" y="3619"/>
                  </a:lnTo>
                  <a:cubicBezTo>
                    <a:pt x="235" y="3614"/>
                    <a:pt x="248" y="3608"/>
                    <a:pt x="258" y="3608"/>
                  </a:cubicBezTo>
                  <a:close/>
                  <a:moveTo>
                    <a:pt x="571" y="3812"/>
                  </a:moveTo>
                  <a:cubicBezTo>
                    <a:pt x="576" y="3812"/>
                    <a:pt x="580" y="3813"/>
                    <a:pt x="584" y="3814"/>
                  </a:cubicBezTo>
                  <a:cubicBezTo>
                    <a:pt x="593" y="3829"/>
                    <a:pt x="540" y="3839"/>
                    <a:pt x="518" y="3851"/>
                  </a:cubicBezTo>
                  <a:cubicBezTo>
                    <a:pt x="508" y="3835"/>
                    <a:pt x="508" y="3835"/>
                    <a:pt x="530" y="3823"/>
                  </a:cubicBezTo>
                  <a:cubicBezTo>
                    <a:pt x="544" y="3816"/>
                    <a:pt x="559" y="3812"/>
                    <a:pt x="571" y="3812"/>
                  </a:cubicBezTo>
                  <a:close/>
                  <a:moveTo>
                    <a:pt x="4551" y="4064"/>
                  </a:moveTo>
                  <a:cubicBezTo>
                    <a:pt x="4570" y="4086"/>
                    <a:pt x="4573" y="4114"/>
                    <a:pt x="4560" y="4136"/>
                  </a:cubicBezTo>
                  <a:cubicBezTo>
                    <a:pt x="4557" y="4140"/>
                    <a:pt x="4554" y="4142"/>
                    <a:pt x="4550" y="4142"/>
                  </a:cubicBezTo>
                  <a:cubicBezTo>
                    <a:pt x="4540" y="4142"/>
                    <a:pt x="4529" y="4125"/>
                    <a:pt x="4529" y="4092"/>
                  </a:cubicBezTo>
                  <a:lnTo>
                    <a:pt x="4551" y="4064"/>
                  </a:lnTo>
                  <a:close/>
                  <a:moveTo>
                    <a:pt x="806" y="4157"/>
                  </a:moveTo>
                  <a:cubicBezTo>
                    <a:pt x="810" y="4157"/>
                    <a:pt x="813" y="4158"/>
                    <a:pt x="816" y="4161"/>
                  </a:cubicBezTo>
                  <a:lnTo>
                    <a:pt x="806" y="4193"/>
                  </a:lnTo>
                  <a:lnTo>
                    <a:pt x="775" y="4193"/>
                  </a:lnTo>
                  <a:lnTo>
                    <a:pt x="765" y="4180"/>
                  </a:lnTo>
                  <a:cubicBezTo>
                    <a:pt x="779" y="4169"/>
                    <a:pt x="795" y="4157"/>
                    <a:pt x="806" y="4157"/>
                  </a:cubicBezTo>
                  <a:close/>
                  <a:moveTo>
                    <a:pt x="4452" y="4125"/>
                  </a:moveTo>
                  <a:cubicBezTo>
                    <a:pt x="4441" y="4125"/>
                    <a:pt x="4431" y="4138"/>
                    <a:pt x="4416" y="4155"/>
                  </a:cubicBezTo>
                  <a:cubicBezTo>
                    <a:pt x="4404" y="4168"/>
                    <a:pt x="4410" y="4196"/>
                    <a:pt x="4410" y="4196"/>
                  </a:cubicBezTo>
                  <a:cubicBezTo>
                    <a:pt x="4418" y="4203"/>
                    <a:pt x="4424" y="4205"/>
                    <a:pt x="4430" y="4205"/>
                  </a:cubicBezTo>
                  <a:cubicBezTo>
                    <a:pt x="4439" y="4205"/>
                    <a:pt x="4446" y="4198"/>
                    <a:pt x="4454" y="4190"/>
                  </a:cubicBezTo>
                  <a:cubicBezTo>
                    <a:pt x="4498" y="4180"/>
                    <a:pt x="4488" y="4149"/>
                    <a:pt x="4466" y="4133"/>
                  </a:cubicBezTo>
                  <a:lnTo>
                    <a:pt x="4470" y="4133"/>
                  </a:lnTo>
                  <a:cubicBezTo>
                    <a:pt x="4463" y="4127"/>
                    <a:pt x="4457" y="4125"/>
                    <a:pt x="4452" y="4125"/>
                  </a:cubicBezTo>
                  <a:close/>
                  <a:moveTo>
                    <a:pt x="2315" y="4501"/>
                  </a:moveTo>
                  <a:cubicBezTo>
                    <a:pt x="2309" y="4501"/>
                    <a:pt x="2299" y="4511"/>
                    <a:pt x="2285" y="4537"/>
                  </a:cubicBezTo>
                  <a:cubicBezTo>
                    <a:pt x="2282" y="4563"/>
                    <a:pt x="2282" y="4563"/>
                    <a:pt x="2295" y="4566"/>
                  </a:cubicBezTo>
                  <a:cubicBezTo>
                    <a:pt x="2307" y="4553"/>
                    <a:pt x="2313" y="4534"/>
                    <a:pt x="2320" y="4519"/>
                  </a:cubicBezTo>
                  <a:cubicBezTo>
                    <a:pt x="2321" y="4507"/>
                    <a:pt x="2319" y="4501"/>
                    <a:pt x="2315" y="4501"/>
                  </a:cubicBezTo>
                  <a:close/>
                  <a:moveTo>
                    <a:pt x="3981" y="4757"/>
                  </a:moveTo>
                  <a:lnTo>
                    <a:pt x="4012" y="4769"/>
                  </a:lnTo>
                  <a:cubicBezTo>
                    <a:pt x="4025" y="4791"/>
                    <a:pt x="4009" y="4801"/>
                    <a:pt x="3993" y="4810"/>
                  </a:cubicBezTo>
                  <a:lnTo>
                    <a:pt x="3981" y="4788"/>
                  </a:lnTo>
                  <a:lnTo>
                    <a:pt x="3981" y="4757"/>
                  </a:lnTo>
                  <a:close/>
                  <a:moveTo>
                    <a:pt x="3899" y="4691"/>
                  </a:moveTo>
                  <a:lnTo>
                    <a:pt x="3893" y="4751"/>
                  </a:lnTo>
                  <a:cubicBezTo>
                    <a:pt x="3897" y="4800"/>
                    <a:pt x="3898" y="4820"/>
                    <a:pt x="3894" y="4820"/>
                  </a:cubicBezTo>
                  <a:cubicBezTo>
                    <a:pt x="3891" y="4820"/>
                    <a:pt x="3885" y="4810"/>
                    <a:pt x="3874" y="4791"/>
                  </a:cubicBezTo>
                  <a:cubicBezTo>
                    <a:pt x="3855" y="4766"/>
                    <a:pt x="3855" y="4735"/>
                    <a:pt x="3868" y="4707"/>
                  </a:cubicBezTo>
                  <a:lnTo>
                    <a:pt x="3899" y="4691"/>
                  </a:lnTo>
                  <a:close/>
                  <a:moveTo>
                    <a:pt x="1680" y="4899"/>
                  </a:moveTo>
                  <a:cubicBezTo>
                    <a:pt x="1682" y="4899"/>
                    <a:pt x="1684" y="4899"/>
                    <a:pt x="1687" y="4901"/>
                  </a:cubicBezTo>
                  <a:lnTo>
                    <a:pt x="1693" y="4929"/>
                  </a:lnTo>
                  <a:lnTo>
                    <a:pt x="1668" y="4945"/>
                  </a:lnTo>
                  <a:lnTo>
                    <a:pt x="1649" y="4939"/>
                  </a:lnTo>
                  <a:cubicBezTo>
                    <a:pt x="1660" y="4918"/>
                    <a:pt x="1668" y="4899"/>
                    <a:pt x="1680" y="4899"/>
                  </a:cubicBezTo>
                  <a:close/>
                  <a:moveTo>
                    <a:pt x="3038" y="4966"/>
                  </a:moveTo>
                  <a:cubicBezTo>
                    <a:pt x="3041" y="4966"/>
                    <a:pt x="3043" y="4969"/>
                    <a:pt x="3044" y="4976"/>
                  </a:cubicBezTo>
                  <a:cubicBezTo>
                    <a:pt x="3044" y="4976"/>
                    <a:pt x="3045" y="4976"/>
                    <a:pt x="3046" y="4976"/>
                  </a:cubicBezTo>
                  <a:cubicBezTo>
                    <a:pt x="3057" y="4976"/>
                    <a:pt x="3030" y="5005"/>
                    <a:pt x="3012" y="5008"/>
                  </a:cubicBezTo>
                  <a:lnTo>
                    <a:pt x="3009" y="4982"/>
                  </a:lnTo>
                  <a:cubicBezTo>
                    <a:pt x="3020" y="4980"/>
                    <a:pt x="3031" y="4966"/>
                    <a:pt x="3038" y="4966"/>
                  </a:cubicBezTo>
                  <a:close/>
                  <a:moveTo>
                    <a:pt x="3395" y="4945"/>
                  </a:moveTo>
                  <a:cubicBezTo>
                    <a:pt x="3401" y="4964"/>
                    <a:pt x="3401" y="4982"/>
                    <a:pt x="3395" y="5001"/>
                  </a:cubicBezTo>
                  <a:lnTo>
                    <a:pt x="3376" y="5008"/>
                  </a:lnTo>
                  <a:cubicBezTo>
                    <a:pt x="3370" y="4982"/>
                    <a:pt x="3363" y="4957"/>
                    <a:pt x="3379" y="4951"/>
                  </a:cubicBezTo>
                  <a:lnTo>
                    <a:pt x="3395" y="4945"/>
                  </a:lnTo>
                  <a:close/>
                  <a:moveTo>
                    <a:pt x="1791" y="4941"/>
                  </a:moveTo>
                  <a:cubicBezTo>
                    <a:pt x="1794" y="4941"/>
                    <a:pt x="1797" y="4943"/>
                    <a:pt x="1803" y="4945"/>
                  </a:cubicBezTo>
                  <a:cubicBezTo>
                    <a:pt x="1809" y="4964"/>
                    <a:pt x="1809" y="4982"/>
                    <a:pt x="1803" y="4998"/>
                  </a:cubicBezTo>
                  <a:cubicBezTo>
                    <a:pt x="1799" y="5007"/>
                    <a:pt x="1795" y="5012"/>
                    <a:pt x="1791" y="5012"/>
                  </a:cubicBezTo>
                  <a:cubicBezTo>
                    <a:pt x="1784" y="5012"/>
                    <a:pt x="1778" y="4997"/>
                    <a:pt x="1778" y="4964"/>
                  </a:cubicBezTo>
                  <a:cubicBezTo>
                    <a:pt x="1784" y="4947"/>
                    <a:pt x="1786" y="4941"/>
                    <a:pt x="1791" y="4941"/>
                  </a:cubicBezTo>
                  <a:close/>
                  <a:moveTo>
                    <a:pt x="2091" y="4998"/>
                  </a:moveTo>
                  <a:cubicBezTo>
                    <a:pt x="2097" y="4998"/>
                    <a:pt x="2106" y="5015"/>
                    <a:pt x="2119" y="5017"/>
                  </a:cubicBezTo>
                  <a:cubicBezTo>
                    <a:pt x="2126" y="5036"/>
                    <a:pt x="2128" y="5042"/>
                    <a:pt x="2117" y="5042"/>
                  </a:cubicBezTo>
                  <a:cubicBezTo>
                    <a:pt x="2113" y="5042"/>
                    <a:pt x="2105" y="5041"/>
                    <a:pt x="2094" y="5039"/>
                  </a:cubicBezTo>
                  <a:cubicBezTo>
                    <a:pt x="2078" y="5033"/>
                    <a:pt x="2085" y="5008"/>
                    <a:pt x="2085" y="5008"/>
                  </a:cubicBezTo>
                  <a:cubicBezTo>
                    <a:pt x="2086" y="5000"/>
                    <a:pt x="2089" y="4998"/>
                    <a:pt x="2091" y="4998"/>
                  </a:cubicBezTo>
                  <a:close/>
                  <a:moveTo>
                    <a:pt x="3561" y="4969"/>
                  </a:moveTo>
                  <a:cubicBezTo>
                    <a:pt x="3572" y="4969"/>
                    <a:pt x="3567" y="4997"/>
                    <a:pt x="3567" y="5045"/>
                  </a:cubicBezTo>
                  <a:cubicBezTo>
                    <a:pt x="3554" y="5062"/>
                    <a:pt x="3547" y="5072"/>
                    <a:pt x="3543" y="5072"/>
                  </a:cubicBezTo>
                  <a:cubicBezTo>
                    <a:pt x="3539" y="5072"/>
                    <a:pt x="3539" y="5058"/>
                    <a:pt x="3539" y="5029"/>
                  </a:cubicBezTo>
                  <a:lnTo>
                    <a:pt x="3558" y="4970"/>
                  </a:lnTo>
                  <a:cubicBezTo>
                    <a:pt x="3559" y="4969"/>
                    <a:pt x="3560" y="4969"/>
                    <a:pt x="3561" y="4969"/>
                  </a:cubicBezTo>
                  <a:close/>
                  <a:moveTo>
                    <a:pt x="2417" y="5045"/>
                  </a:moveTo>
                  <a:cubicBezTo>
                    <a:pt x="2418" y="5045"/>
                    <a:pt x="2419" y="5045"/>
                    <a:pt x="2420" y="5045"/>
                  </a:cubicBezTo>
                  <a:cubicBezTo>
                    <a:pt x="2436" y="5045"/>
                    <a:pt x="2451" y="5070"/>
                    <a:pt x="2451" y="5070"/>
                  </a:cubicBezTo>
                  <a:cubicBezTo>
                    <a:pt x="2449" y="5093"/>
                    <a:pt x="2438" y="5095"/>
                    <a:pt x="2434" y="5095"/>
                  </a:cubicBezTo>
                  <a:cubicBezTo>
                    <a:pt x="2433" y="5095"/>
                    <a:pt x="2433" y="5095"/>
                    <a:pt x="2433" y="5095"/>
                  </a:cubicBezTo>
                  <a:cubicBezTo>
                    <a:pt x="2414" y="5095"/>
                    <a:pt x="2395" y="5092"/>
                    <a:pt x="2398" y="5067"/>
                  </a:cubicBezTo>
                  <a:cubicBezTo>
                    <a:pt x="2398" y="5067"/>
                    <a:pt x="2401" y="5045"/>
                    <a:pt x="2417" y="5045"/>
                  </a:cubicBezTo>
                  <a:close/>
                  <a:moveTo>
                    <a:pt x="2740" y="5155"/>
                  </a:moveTo>
                  <a:lnTo>
                    <a:pt x="2758" y="5180"/>
                  </a:lnTo>
                  <a:lnTo>
                    <a:pt x="2740" y="5180"/>
                  </a:lnTo>
                  <a:cubicBezTo>
                    <a:pt x="2735" y="5181"/>
                    <a:pt x="2731" y="5181"/>
                    <a:pt x="2728" y="5181"/>
                  </a:cubicBezTo>
                  <a:cubicBezTo>
                    <a:pt x="2721" y="5181"/>
                    <a:pt x="2721" y="5176"/>
                    <a:pt x="2721" y="5158"/>
                  </a:cubicBezTo>
                  <a:lnTo>
                    <a:pt x="2740" y="5155"/>
                  </a:lnTo>
                  <a:close/>
                  <a:moveTo>
                    <a:pt x="2918" y="5120"/>
                  </a:moveTo>
                  <a:cubicBezTo>
                    <a:pt x="2921" y="5145"/>
                    <a:pt x="2925" y="5170"/>
                    <a:pt x="2906" y="5174"/>
                  </a:cubicBezTo>
                  <a:cubicBezTo>
                    <a:pt x="2901" y="5181"/>
                    <a:pt x="2897" y="5184"/>
                    <a:pt x="2892" y="5184"/>
                  </a:cubicBezTo>
                  <a:cubicBezTo>
                    <a:pt x="2881" y="5184"/>
                    <a:pt x="2873" y="5162"/>
                    <a:pt x="2884" y="5123"/>
                  </a:cubicBezTo>
                  <a:cubicBezTo>
                    <a:pt x="2896" y="5123"/>
                    <a:pt x="2909" y="5123"/>
                    <a:pt x="2918" y="5120"/>
                  </a:cubicBezTo>
                  <a:close/>
                  <a:moveTo>
                    <a:pt x="2533" y="5202"/>
                  </a:moveTo>
                  <a:cubicBezTo>
                    <a:pt x="2514" y="5202"/>
                    <a:pt x="2514" y="5227"/>
                    <a:pt x="2514" y="5227"/>
                  </a:cubicBezTo>
                  <a:cubicBezTo>
                    <a:pt x="2514" y="5227"/>
                    <a:pt x="2514" y="5252"/>
                    <a:pt x="2533" y="5252"/>
                  </a:cubicBezTo>
                  <a:lnTo>
                    <a:pt x="2552" y="5255"/>
                  </a:lnTo>
                  <a:cubicBezTo>
                    <a:pt x="2549" y="5236"/>
                    <a:pt x="2545" y="5217"/>
                    <a:pt x="2533" y="5202"/>
                  </a:cubicBezTo>
                  <a:close/>
                  <a:moveTo>
                    <a:pt x="2648" y="0"/>
                  </a:moveTo>
                  <a:cubicBezTo>
                    <a:pt x="2627" y="0"/>
                    <a:pt x="2605" y="14"/>
                    <a:pt x="2599" y="40"/>
                  </a:cubicBezTo>
                  <a:cubicBezTo>
                    <a:pt x="2599" y="15"/>
                    <a:pt x="2580" y="15"/>
                    <a:pt x="2558" y="15"/>
                  </a:cubicBezTo>
                  <a:cubicBezTo>
                    <a:pt x="2537" y="31"/>
                    <a:pt x="2505" y="39"/>
                    <a:pt x="2480" y="39"/>
                  </a:cubicBezTo>
                  <a:cubicBezTo>
                    <a:pt x="2458" y="39"/>
                    <a:pt x="2442" y="33"/>
                    <a:pt x="2442" y="22"/>
                  </a:cubicBezTo>
                  <a:lnTo>
                    <a:pt x="2420" y="22"/>
                  </a:lnTo>
                  <a:cubicBezTo>
                    <a:pt x="2408" y="40"/>
                    <a:pt x="2389" y="50"/>
                    <a:pt x="2364" y="50"/>
                  </a:cubicBezTo>
                  <a:cubicBezTo>
                    <a:pt x="2342" y="50"/>
                    <a:pt x="2320" y="62"/>
                    <a:pt x="2310" y="84"/>
                  </a:cubicBezTo>
                  <a:cubicBezTo>
                    <a:pt x="2304" y="97"/>
                    <a:pt x="2292" y="109"/>
                    <a:pt x="2276" y="113"/>
                  </a:cubicBezTo>
                  <a:cubicBezTo>
                    <a:pt x="2275" y="113"/>
                    <a:pt x="2274" y="113"/>
                    <a:pt x="2273" y="113"/>
                  </a:cubicBezTo>
                  <a:cubicBezTo>
                    <a:pt x="2259" y="113"/>
                    <a:pt x="2274" y="86"/>
                    <a:pt x="2288" y="62"/>
                  </a:cubicBezTo>
                  <a:cubicBezTo>
                    <a:pt x="2302" y="50"/>
                    <a:pt x="2301" y="44"/>
                    <a:pt x="2292" y="44"/>
                  </a:cubicBezTo>
                  <a:cubicBezTo>
                    <a:pt x="2278" y="44"/>
                    <a:pt x="2244" y="60"/>
                    <a:pt x="2213" y="97"/>
                  </a:cubicBezTo>
                  <a:cubicBezTo>
                    <a:pt x="2189" y="127"/>
                    <a:pt x="2178" y="142"/>
                    <a:pt x="2176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1"/>
                    <a:pt x="2216" y="61"/>
                    <a:pt x="2210" y="61"/>
                  </a:cubicBezTo>
                  <a:cubicBezTo>
                    <a:pt x="2208" y="61"/>
                    <a:pt x="2202" y="65"/>
                    <a:pt x="2191" y="75"/>
                  </a:cubicBezTo>
                  <a:cubicBezTo>
                    <a:pt x="2191" y="75"/>
                    <a:pt x="2154" y="81"/>
                    <a:pt x="2157" y="106"/>
                  </a:cubicBezTo>
                  <a:cubicBezTo>
                    <a:pt x="2138" y="106"/>
                    <a:pt x="2119" y="113"/>
                    <a:pt x="2100" y="116"/>
                  </a:cubicBezTo>
                  <a:cubicBezTo>
                    <a:pt x="2086" y="108"/>
                    <a:pt x="2070" y="105"/>
                    <a:pt x="2054" y="105"/>
                  </a:cubicBezTo>
                  <a:cubicBezTo>
                    <a:pt x="2042" y="105"/>
                    <a:pt x="2031" y="107"/>
                    <a:pt x="2019" y="109"/>
                  </a:cubicBezTo>
                  <a:cubicBezTo>
                    <a:pt x="2012" y="125"/>
                    <a:pt x="2009" y="132"/>
                    <a:pt x="2003" y="132"/>
                  </a:cubicBezTo>
                  <a:cubicBezTo>
                    <a:pt x="1999" y="132"/>
                    <a:pt x="1993" y="127"/>
                    <a:pt x="1981" y="119"/>
                  </a:cubicBezTo>
                  <a:cubicBezTo>
                    <a:pt x="1979" y="109"/>
                    <a:pt x="1975" y="104"/>
                    <a:pt x="1971" y="104"/>
                  </a:cubicBezTo>
                  <a:cubicBezTo>
                    <a:pt x="1965" y="104"/>
                    <a:pt x="1961" y="118"/>
                    <a:pt x="1969" y="147"/>
                  </a:cubicBezTo>
                  <a:cubicBezTo>
                    <a:pt x="1961" y="166"/>
                    <a:pt x="1952" y="174"/>
                    <a:pt x="1940" y="174"/>
                  </a:cubicBezTo>
                  <a:cubicBezTo>
                    <a:pt x="1932" y="174"/>
                    <a:pt x="1923" y="170"/>
                    <a:pt x="1912" y="163"/>
                  </a:cubicBezTo>
                  <a:cubicBezTo>
                    <a:pt x="1906" y="135"/>
                    <a:pt x="1896" y="125"/>
                    <a:pt x="1890" y="125"/>
                  </a:cubicBezTo>
                  <a:cubicBezTo>
                    <a:pt x="1885" y="125"/>
                    <a:pt x="1883" y="132"/>
                    <a:pt x="1887" y="144"/>
                  </a:cubicBezTo>
                  <a:cubicBezTo>
                    <a:pt x="1881" y="156"/>
                    <a:pt x="1872" y="169"/>
                    <a:pt x="1856" y="178"/>
                  </a:cubicBezTo>
                  <a:cubicBezTo>
                    <a:pt x="1855" y="175"/>
                    <a:pt x="1849" y="173"/>
                    <a:pt x="1840" y="173"/>
                  </a:cubicBezTo>
                  <a:cubicBezTo>
                    <a:pt x="1794" y="173"/>
                    <a:pt x="1654" y="216"/>
                    <a:pt x="1521" y="282"/>
                  </a:cubicBezTo>
                  <a:cubicBezTo>
                    <a:pt x="1502" y="294"/>
                    <a:pt x="1496" y="322"/>
                    <a:pt x="1508" y="341"/>
                  </a:cubicBezTo>
                  <a:cubicBezTo>
                    <a:pt x="1518" y="363"/>
                    <a:pt x="1521" y="370"/>
                    <a:pt x="1518" y="370"/>
                  </a:cubicBezTo>
                  <a:cubicBezTo>
                    <a:pt x="1515" y="370"/>
                    <a:pt x="1505" y="359"/>
                    <a:pt x="1489" y="351"/>
                  </a:cubicBezTo>
                  <a:cubicBezTo>
                    <a:pt x="1468" y="325"/>
                    <a:pt x="1449" y="314"/>
                    <a:pt x="1438" y="314"/>
                  </a:cubicBezTo>
                  <a:cubicBezTo>
                    <a:pt x="1424" y="314"/>
                    <a:pt x="1424" y="334"/>
                    <a:pt x="1455" y="366"/>
                  </a:cubicBezTo>
                  <a:cubicBezTo>
                    <a:pt x="1477" y="386"/>
                    <a:pt x="1487" y="396"/>
                    <a:pt x="1483" y="396"/>
                  </a:cubicBezTo>
                  <a:cubicBezTo>
                    <a:pt x="1479" y="396"/>
                    <a:pt x="1465" y="389"/>
                    <a:pt x="1439" y="376"/>
                  </a:cubicBezTo>
                  <a:cubicBezTo>
                    <a:pt x="1426" y="370"/>
                    <a:pt x="1418" y="367"/>
                    <a:pt x="1414" y="367"/>
                  </a:cubicBezTo>
                  <a:cubicBezTo>
                    <a:pt x="1407" y="367"/>
                    <a:pt x="1406" y="373"/>
                    <a:pt x="1405" y="391"/>
                  </a:cubicBezTo>
                  <a:cubicBezTo>
                    <a:pt x="1411" y="405"/>
                    <a:pt x="1407" y="415"/>
                    <a:pt x="1400" y="415"/>
                  </a:cubicBezTo>
                  <a:cubicBezTo>
                    <a:pt x="1396" y="415"/>
                    <a:pt x="1390" y="412"/>
                    <a:pt x="1386" y="404"/>
                  </a:cubicBezTo>
                  <a:cubicBezTo>
                    <a:pt x="1369" y="396"/>
                    <a:pt x="1352" y="389"/>
                    <a:pt x="1344" y="389"/>
                  </a:cubicBezTo>
                  <a:cubicBezTo>
                    <a:pt x="1338" y="389"/>
                    <a:pt x="1337" y="392"/>
                    <a:pt x="1342" y="401"/>
                  </a:cubicBezTo>
                  <a:cubicBezTo>
                    <a:pt x="1336" y="403"/>
                    <a:pt x="1330" y="404"/>
                    <a:pt x="1324" y="404"/>
                  </a:cubicBezTo>
                  <a:cubicBezTo>
                    <a:pt x="1314" y="404"/>
                    <a:pt x="1305" y="402"/>
                    <a:pt x="1295" y="398"/>
                  </a:cubicBezTo>
                  <a:cubicBezTo>
                    <a:pt x="1291" y="396"/>
                    <a:pt x="1287" y="395"/>
                    <a:pt x="1284" y="395"/>
                  </a:cubicBezTo>
                  <a:cubicBezTo>
                    <a:pt x="1265" y="395"/>
                    <a:pt x="1260" y="424"/>
                    <a:pt x="1257" y="451"/>
                  </a:cubicBezTo>
                  <a:cubicBezTo>
                    <a:pt x="1245" y="492"/>
                    <a:pt x="1234" y="513"/>
                    <a:pt x="1225" y="513"/>
                  </a:cubicBezTo>
                  <a:cubicBezTo>
                    <a:pt x="1218" y="513"/>
                    <a:pt x="1213" y="502"/>
                    <a:pt x="1207" y="479"/>
                  </a:cubicBezTo>
                  <a:cubicBezTo>
                    <a:pt x="1205" y="466"/>
                    <a:pt x="1199" y="461"/>
                    <a:pt x="1192" y="461"/>
                  </a:cubicBezTo>
                  <a:cubicBezTo>
                    <a:pt x="1169" y="461"/>
                    <a:pt x="1132" y="514"/>
                    <a:pt x="1141" y="554"/>
                  </a:cubicBezTo>
                  <a:cubicBezTo>
                    <a:pt x="1151" y="587"/>
                    <a:pt x="1155" y="600"/>
                    <a:pt x="1153" y="600"/>
                  </a:cubicBezTo>
                  <a:cubicBezTo>
                    <a:pt x="1151" y="600"/>
                    <a:pt x="1148" y="594"/>
                    <a:pt x="1141" y="586"/>
                  </a:cubicBezTo>
                  <a:cubicBezTo>
                    <a:pt x="1134" y="576"/>
                    <a:pt x="1127" y="574"/>
                    <a:pt x="1121" y="574"/>
                  </a:cubicBezTo>
                  <a:cubicBezTo>
                    <a:pt x="1116" y="574"/>
                    <a:pt x="1113" y="576"/>
                    <a:pt x="1113" y="576"/>
                  </a:cubicBezTo>
                  <a:cubicBezTo>
                    <a:pt x="1104" y="584"/>
                    <a:pt x="1094" y="591"/>
                    <a:pt x="1085" y="591"/>
                  </a:cubicBezTo>
                  <a:cubicBezTo>
                    <a:pt x="1079" y="591"/>
                    <a:pt x="1072" y="588"/>
                    <a:pt x="1066" y="579"/>
                  </a:cubicBezTo>
                  <a:cubicBezTo>
                    <a:pt x="1051" y="595"/>
                    <a:pt x="1041" y="614"/>
                    <a:pt x="1035" y="633"/>
                  </a:cubicBezTo>
                  <a:cubicBezTo>
                    <a:pt x="1035" y="677"/>
                    <a:pt x="1005" y="700"/>
                    <a:pt x="970" y="700"/>
                  </a:cubicBezTo>
                  <a:cubicBezTo>
                    <a:pt x="956" y="700"/>
                    <a:pt x="942" y="696"/>
                    <a:pt x="928" y="689"/>
                  </a:cubicBezTo>
                  <a:lnTo>
                    <a:pt x="916" y="733"/>
                  </a:lnTo>
                  <a:cubicBezTo>
                    <a:pt x="929" y="768"/>
                    <a:pt x="934" y="793"/>
                    <a:pt x="925" y="793"/>
                  </a:cubicBezTo>
                  <a:cubicBezTo>
                    <a:pt x="921" y="793"/>
                    <a:pt x="914" y="788"/>
                    <a:pt x="903" y="777"/>
                  </a:cubicBezTo>
                  <a:cubicBezTo>
                    <a:pt x="898" y="770"/>
                    <a:pt x="892" y="763"/>
                    <a:pt x="888" y="758"/>
                  </a:cubicBezTo>
                  <a:lnTo>
                    <a:pt x="888" y="758"/>
                  </a:lnTo>
                  <a:cubicBezTo>
                    <a:pt x="901" y="794"/>
                    <a:pt x="869" y="820"/>
                    <a:pt x="835" y="820"/>
                  </a:cubicBezTo>
                  <a:cubicBezTo>
                    <a:pt x="822" y="820"/>
                    <a:pt x="808" y="815"/>
                    <a:pt x="797" y="805"/>
                  </a:cubicBezTo>
                  <a:cubicBezTo>
                    <a:pt x="788" y="795"/>
                    <a:pt x="784" y="790"/>
                    <a:pt x="780" y="790"/>
                  </a:cubicBezTo>
                  <a:cubicBezTo>
                    <a:pt x="776" y="790"/>
                    <a:pt x="772" y="793"/>
                    <a:pt x="765" y="799"/>
                  </a:cubicBezTo>
                  <a:lnTo>
                    <a:pt x="784" y="818"/>
                  </a:lnTo>
                  <a:cubicBezTo>
                    <a:pt x="803" y="836"/>
                    <a:pt x="819" y="855"/>
                    <a:pt x="806" y="868"/>
                  </a:cubicBezTo>
                  <a:cubicBezTo>
                    <a:pt x="798" y="876"/>
                    <a:pt x="789" y="886"/>
                    <a:pt x="779" y="886"/>
                  </a:cubicBezTo>
                  <a:cubicBezTo>
                    <a:pt x="774" y="886"/>
                    <a:pt x="769" y="883"/>
                    <a:pt x="762" y="877"/>
                  </a:cubicBezTo>
                  <a:cubicBezTo>
                    <a:pt x="750" y="876"/>
                    <a:pt x="739" y="875"/>
                    <a:pt x="729" y="875"/>
                  </a:cubicBezTo>
                  <a:cubicBezTo>
                    <a:pt x="714" y="875"/>
                    <a:pt x="707" y="878"/>
                    <a:pt x="718" y="890"/>
                  </a:cubicBezTo>
                  <a:cubicBezTo>
                    <a:pt x="706" y="899"/>
                    <a:pt x="690" y="902"/>
                    <a:pt x="671" y="902"/>
                  </a:cubicBezTo>
                  <a:cubicBezTo>
                    <a:pt x="659" y="915"/>
                    <a:pt x="646" y="930"/>
                    <a:pt x="618" y="959"/>
                  </a:cubicBezTo>
                  <a:cubicBezTo>
                    <a:pt x="623" y="984"/>
                    <a:pt x="610" y="1007"/>
                    <a:pt x="593" y="1007"/>
                  </a:cubicBezTo>
                  <a:cubicBezTo>
                    <a:pt x="589" y="1007"/>
                    <a:pt x="585" y="1006"/>
                    <a:pt x="580" y="1003"/>
                  </a:cubicBezTo>
                  <a:cubicBezTo>
                    <a:pt x="568" y="1021"/>
                    <a:pt x="562" y="1043"/>
                    <a:pt x="565" y="1065"/>
                  </a:cubicBezTo>
                  <a:cubicBezTo>
                    <a:pt x="549" y="1088"/>
                    <a:pt x="538" y="1103"/>
                    <a:pt x="524" y="1103"/>
                  </a:cubicBezTo>
                  <a:cubicBezTo>
                    <a:pt x="519" y="1103"/>
                    <a:pt x="514" y="1101"/>
                    <a:pt x="508" y="1097"/>
                  </a:cubicBezTo>
                  <a:cubicBezTo>
                    <a:pt x="501" y="1090"/>
                    <a:pt x="496" y="1086"/>
                    <a:pt x="494" y="1086"/>
                  </a:cubicBezTo>
                  <a:lnTo>
                    <a:pt x="494" y="1086"/>
                  </a:lnTo>
                  <a:cubicBezTo>
                    <a:pt x="491" y="1086"/>
                    <a:pt x="494" y="1094"/>
                    <a:pt x="499" y="1112"/>
                  </a:cubicBezTo>
                  <a:cubicBezTo>
                    <a:pt x="518" y="1128"/>
                    <a:pt x="505" y="1144"/>
                    <a:pt x="496" y="1159"/>
                  </a:cubicBezTo>
                  <a:cubicBezTo>
                    <a:pt x="483" y="1175"/>
                    <a:pt x="471" y="1191"/>
                    <a:pt x="471" y="1191"/>
                  </a:cubicBezTo>
                  <a:cubicBezTo>
                    <a:pt x="493" y="1203"/>
                    <a:pt x="493" y="1203"/>
                    <a:pt x="480" y="1219"/>
                  </a:cubicBezTo>
                  <a:cubicBezTo>
                    <a:pt x="471" y="1238"/>
                    <a:pt x="418" y="1272"/>
                    <a:pt x="408" y="1288"/>
                  </a:cubicBezTo>
                  <a:cubicBezTo>
                    <a:pt x="383" y="1328"/>
                    <a:pt x="378" y="1336"/>
                    <a:pt x="393" y="1336"/>
                  </a:cubicBezTo>
                  <a:cubicBezTo>
                    <a:pt x="397" y="1336"/>
                    <a:pt x="402" y="1335"/>
                    <a:pt x="408" y="1335"/>
                  </a:cubicBezTo>
                  <a:cubicBezTo>
                    <a:pt x="412" y="1330"/>
                    <a:pt x="417" y="1328"/>
                    <a:pt x="420" y="1328"/>
                  </a:cubicBezTo>
                  <a:cubicBezTo>
                    <a:pt x="428" y="1328"/>
                    <a:pt x="429" y="1338"/>
                    <a:pt x="399" y="1350"/>
                  </a:cubicBezTo>
                  <a:cubicBezTo>
                    <a:pt x="389" y="1369"/>
                    <a:pt x="333" y="1404"/>
                    <a:pt x="311" y="1457"/>
                  </a:cubicBezTo>
                  <a:cubicBezTo>
                    <a:pt x="277" y="1526"/>
                    <a:pt x="277" y="1526"/>
                    <a:pt x="298" y="1538"/>
                  </a:cubicBezTo>
                  <a:cubicBezTo>
                    <a:pt x="344" y="1541"/>
                    <a:pt x="344" y="1555"/>
                    <a:pt x="309" y="1555"/>
                  </a:cubicBezTo>
                  <a:cubicBezTo>
                    <a:pt x="303" y="1555"/>
                    <a:pt x="297" y="1555"/>
                    <a:pt x="289" y="1554"/>
                  </a:cubicBezTo>
                  <a:cubicBezTo>
                    <a:pt x="226" y="1567"/>
                    <a:pt x="217" y="1585"/>
                    <a:pt x="242" y="1595"/>
                  </a:cubicBezTo>
                  <a:cubicBezTo>
                    <a:pt x="255" y="1623"/>
                    <a:pt x="255" y="1623"/>
                    <a:pt x="245" y="1642"/>
                  </a:cubicBezTo>
                  <a:cubicBezTo>
                    <a:pt x="241" y="1640"/>
                    <a:pt x="238" y="1639"/>
                    <a:pt x="234" y="1639"/>
                  </a:cubicBezTo>
                  <a:cubicBezTo>
                    <a:pt x="220" y="1639"/>
                    <a:pt x="216" y="1657"/>
                    <a:pt x="223" y="1695"/>
                  </a:cubicBezTo>
                  <a:cubicBezTo>
                    <a:pt x="220" y="1706"/>
                    <a:pt x="218" y="1711"/>
                    <a:pt x="213" y="1711"/>
                  </a:cubicBezTo>
                  <a:cubicBezTo>
                    <a:pt x="209" y="1711"/>
                    <a:pt x="204" y="1708"/>
                    <a:pt x="195" y="1704"/>
                  </a:cubicBezTo>
                  <a:cubicBezTo>
                    <a:pt x="195" y="1704"/>
                    <a:pt x="189" y="1723"/>
                    <a:pt x="179" y="1739"/>
                  </a:cubicBezTo>
                  <a:cubicBezTo>
                    <a:pt x="214" y="1795"/>
                    <a:pt x="148" y="1893"/>
                    <a:pt x="120" y="1905"/>
                  </a:cubicBezTo>
                  <a:cubicBezTo>
                    <a:pt x="120" y="1921"/>
                    <a:pt x="123" y="1940"/>
                    <a:pt x="135" y="1949"/>
                  </a:cubicBezTo>
                  <a:cubicBezTo>
                    <a:pt x="169" y="1975"/>
                    <a:pt x="173" y="1992"/>
                    <a:pt x="152" y="1992"/>
                  </a:cubicBezTo>
                  <a:cubicBezTo>
                    <a:pt x="145" y="1992"/>
                    <a:pt x="135" y="1990"/>
                    <a:pt x="123" y="1987"/>
                  </a:cubicBezTo>
                  <a:cubicBezTo>
                    <a:pt x="105" y="1982"/>
                    <a:pt x="94" y="1979"/>
                    <a:pt x="89" y="1979"/>
                  </a:cubicBezTo>
                  <a:cubicBezTo>
                    <a:pt x="83" y="1979"/>
                    <a:pt x="93" y="1986"/>
                    <a:pt x="120" y="2005"/>
                  </a:cubicBezTo>
                  <a:cubicBezTo>
                    <a:pt x="136" y="2027"/>
                    <a:pt x="120" y="2099"/>
                    <a:pt x="87" y="2099"/>
                  </a:cubicBezTo>
                  <a:cubicBezTo>
                    <a:pt x="82" y="2099"/>
                    <a:pt x="76" y="2097"/>
                    <a:pt x="70" y="2093"/>
                  </a:cubicBezTo>
                  <a:lnTo>
                    <a:pt x="20" y="2084"/>
                  </a:lnTo>
                  <a:lnTo>
                    <a:pt x="20" y="2084"/>
                  </a:lnTo>
                  <a:cubicBezTo>
                    <a:pt x="32" y="2096"/>
                    <a:pt x="38" y="2112"/>
                    <a:pt x="35" y="2128"/>
                  </a:cubicBezTo>
                  <a:cubicBezTo>
                    <a:pt x="60" y="2131"/>
                    <a:pt x="57" y="2153"/>
                    <a:pt x="48" y="2209"/>
                  </a:cubicBezTo>
                  <a:cubicBezTo>
                    <a:pt x="41" y="2247"/>
                    <a:pt x="54" y="2328"/>
                    <a:pt x="48" y="2366"/>
                  </a:cubicBezTo>
                  <a:cubicBezTo>
                    <a:pt x="38" y="2406"/>
                    <a:pt x="38" y="2463"/>
                    <a:pt x="10" y="2482"/>
                  </a:cubicBezTo>
                  <a:cubicBezTo>
                    <a:pt x="7" y="2510"/>
                    <a:pt x="16" y="2535"/>
                    <a:pt x="32" y="2560"/>
                  </a:cubicBezTo>
                  <a:cubicBezTo>
                    <a:pt x="53" y="2578"/>
                    <a:pt x="54" y="2617"/>
                    <a:pt x="32" y="2617"/>
                  </a:cubicBezTo>
                  <a:cubicBezTo>
                    <a:pt x="31" y="2617"/>
                    <a:pt x="30" y="2617"/>
                    <a:pt x="29" y="2616"/>
                  </a:cubicBezTo>
                  <a:lnTo>
                    <a:pt x="26" y="2638"/>
                  </a:lnTo>
                  <a:cubicBezTo>
                    <a:pt x="38" y="2654"/>
                    <a:pt x="45" y="2673"/>
                    <a:pt x="51" y="2695"/>
                  </a:cubicBezTo>
                  <a:cubicBezTo>
                    <a:pt x="26" y="2695"/>
                    <a:pt x="1" y="2714"/>
                    <a:pt x="26" y="2732"/>
                  </a:cubicBezTo>
                  <a:cubicBezTo>
                    <a:pt x="51" y="2732"/>
                    <a:pt x="54" y="2751"/>
                    <a:pt x="54" y="2792"/>
                  </a:cubicBezTo>
                  <a:cubicBezTo>
                    <a:pt x="41" y="2811"/>
                    <a:pt x="41" y="2980"/>
                    <a:pt x="70" y="3143"/>
                  </a:cubicBezTo>
                  <a:cubicBezTo>
                    <a:pt x="97" y="3303"/>
                    <a:pt x="149" y="3453"/>
                    <a:pt x="160" y="3453"/>
                  </a:cubicBezTo>
                  <a:cubicBezTo>
                    <a:pt x="160" y="3453"/>
                    <a:pt x="160" y="3453"/>
                    <a:pt x="161" y="3453"/>
                  </a:cubicBezTo>
                  <a:lnTo>
                    <a:pt x="179" y="3510"/>
                  </a:lnTo>
                  <a:lnTo>
                    <a:pt x="201" y="3563"/>
                  </a:lnTo>
                  <a:cubicBezTo>
                    <a:pt x="154" y="3578"/>
                    <a:pt x="208" y="3666"/>
                    <a:pt x="255" y="3707"/>
                  </a:cubicBezTo>
                  <a:cubicBezTo>
                    <a:pt x="277" y="3713"/>
                    <a:pt x="295" y="3729"/>
                    <a:pt x="302" y="3751"/>
                  </a:cubicBezTo>
                  <a:cubicBezTo>
                    <a:pt x="255" y="3770"/>
                    <a:pt x="280" y="3823"/>
                    <a:pt x="320" y="3848"/>
                  </a:cubicBezTo>
                  <a:cubicBezTo>
                    <a:pt x="327" y="3847"/>
                    <a:pt x="334" y="3847"/>
                    <a:pt x="339" y="3847"/>
                  </a:cubicBezTo>
                  <a:cubicBezTo>
                    <a:pt x="374" y="3847"/>
                    <a:pt x="374" y="3863"/>
                    <a:pt x="336" y="3882"/>
                  </a:cubicBezTo>
                  <a:cubicBezTo>
                    <a:pt x="294" y="3904"/>
                    <a:pt x="307" y="3939"/>
                    <a:pt x="386" y="3939"/>
                  </a:cubicBezTo>
                  <a:cubicBezTo>
                    <a:pt x="389" y="3939"/>
                    <a:pt x="392" y="3939"/>
                    <a:pt x="396" y="3939"/>
                  </a:cubicBezTo>
                  <a:cubicBezTo>
                    <a:pt x="427" y="3942"/>
                    <a:pt x="427" y="3942"/>
                    <a:pt x="414" y="3970"/>
                  </a:cubicBezTo>
                  <a:cubicBezTo>
                    <a:pt x="388" y="4004"/>
                    <a:pt x="387" y="4021"/>
                    <a:pt x="399" y="4021"/>
                  </a:cubicBezTo>
                  <a:cubicBezTo>
                    <a:pt x="402" y="4021"/>
                    <a:pt x="406" y="4020"/>
                    <a:pt x="411" y="4017"/>
                  </a:cubicBezTo>
                  <a:cubicBezTo>
                    <a:pt x="421" y="4015"/>
                    <a:pt x="430" y="4015"/>
                    <a:pt x="436" y="4015"/>
                  </a:cubicBezTo>
                  <a:cubicBezTo>
                    <a:pt x="467" y="4015"/>
                    <a:pt x="468" y="4032"/>
                    <a:pt x="443" y="4067"/>
                  </a:cubicBezTo>
                  <a:cubicBezTo>
                    <a:pt x="425" y="4110"/>
                    <a:pt x="421" y="4122"/>
                    <a:pt x="439" y="4122"/>
                  </a:cubicBezTo>
                  <a:cubicBezTo>
                    <a:pt x="446" y="4122"/>
                    <a:pt x="457" y="4120"/>
                    <a:pt x="471" y="4118"/>
                  </a:cubicBezTo>
                  <a:cubicBezTo>
                    <a:pt x="475" y="4117"/>
                    <a:pt x="479" y="4116"/>
                    <a:pt x="483" y="4116"/>
                  </a:cubicBezTo>
                  <a:cubicBezTo>
                    <a:pt x="530" y="4116"/>
                    <a:pt x="563" y="4168"/>
                    <a:pt x="537" y="4212"/>
                  </a:cubicBezTo>
                  <a:cubicBezTo>
                    <a:pt x="547" y="4224"/>
                    <a:pt x="543" y="4247"/>
                    <a:pt x="552" y="4247"/>
                  </a:cubicBezTo>
                  <a:cubicBezTo>
                    <a:pt x="554" y="4247"/>
                    <a:pt x="558" y="4246"/>
                    <a:pt x="562" y="4243"/>
                  </a:cubicBezTo>
                  <a:lnTo>
                    <a:pt x="562" y="4243"/>
                  </a:lnTo>
                  <a:lnTo>
                    <a:pt x="552" y="4274"/>
                  </a:lnTo>
                  <a:lnTo>
                    <a:pt x="574" y="4306"/>
                  </a:lnTo>
                  <a:lnTo>
                    <a:pt x="596" y="4290"/>
                  </a:lnTo>
                  <a:cubicBezTo>
                    <a:pt x="640" y="4368"/>
                    <a:pt x="690" y="4443"/>
                    <a:pt x="753" y="4512"/>
                  </a:cubicBezTo>
                  <a:cubicBezTo>
                    <a:pt x="869" y="4626"/>
                    <a:pt x="915" y="4668"/>
                    <a:pt x="931" y="4668"/>
                  </a:cubicBezTo>
                  <a:cubicBezTo>
                    <a:pt x="936" y="4668"/>
                    <a:pt x="938" y="4664"/>
                    <a:pt x="938" y="4657"/>
                  </a:cubicBezTo>
                  <a:cubicBezTo>
                    <a:pt x="945" y="4636"/>
                    <a:pt x="953" y="4628"/>
                    <a:pt x="960" y="4628"/>
                  </a:cubicBezTo>
                  <a:cubicBezTo>
                    <a:pt x="971" y="4628"/>
                    <a:pt x="978" y="4650"/>
                    <a:pt x="966" y="4682"/>
                  </a:cubicBezTo>
                  <a:cubicBezTo>
                    <a:pt x="985" y="4710"/>
                    <a:pt x="1004" y="4738"/>
                    <a:pt x="1029" y="4763"/>
                  </a:cubicBezTo>
                  <a:cubicBezTo>
                    <a:pt x="1060" y="4785"/>
                    <a:pt x="1088" y="4810"/>
                    <a:pt x="1076" y="4829"/>
                  </a:cubicBezTo>
                  <a:lnTo>
                    <a:pt x="1091" y="4841"/>
                  </a:lnTo>
                  <a:cubicBezTo>
                    <a:pt x="1097" y="4840"/>
                    <a:pt x="1102" y="4840"/>
                    <a:pt x="1108" y="4840"/>
                  </a:cubicBezTo>
                  <a:cubicBezTo>
                    <a:pt x="1168" y="4840"/>
                    <a:pt x="1248" y="4893"/>
                    <a:pt x="1282" y="4942"/>
                  </a:cubicBezTo>
                  <a:cubicBezTo>
                    <a:pt x="1307" y="4961"/>
                    <a:pt x="1337" y="4970"/>
                    <a:pt x="1367" y="4970"/>
                  </a:cubicBezTo>
                  <a:cubicBezTo>
                    <a:pt x="1371" y="4970"/>
                    <a:pt x="1375" y="4970"/>
                    <a:pt x="1380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5" y="4970"/>
                    <a:pt x="1427" y="4972"/>
                    <a:pt x="1430" y="4998"/>
                  </a:cubicBezTo>
                  <a:cubicBezTo>
                    <a:pt x="1420" y="5015"/>
                    <a:pt x="1475" y="5063"/>
                    <a:pt x="1511" y="5063"/>
                  </a:cubicBezTo>
                  <a:cubicBezTo>
                    <a:pt x="1522" y="5063"/>
                    <a:pt x="1531" y="5059"/>
                    <a:pt x="1536" y="5048"/>
                  </a:cubicBezTo>
                  <a:lnTo>
                    <a:pt x="1543" y="5080"/>
                  </a:lnTo>
                  <a:cubicBezTo>
                    <a:pt x="1545" y="5093"/>
                    <a:pt x="1552" y="5098"/>
                    <a:pt x="1560" y="5098"/>
                  </a:cubicBezTo>
                  <a:cubicBezTo>
                    <a:pt x="1570" y="5098"/>
                    <a:pt x="1581" y="5089"/>
                    <a:pt x="1586" y="5076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69"/>
                    <a:pt x="1612" y="5114"/>
                  </a:cubicBezTo>
                  <a:cubicBezTo>
                    <a:pt x="1599" y="5144"/>
                    <a:pt x="1603" y="5159"/>
                    <a:pt x="1609" y="5159"/>
                  </a:cubicBezTo>
                  <a:cubicBezTo>
                    <a:pt x="1613" y="5159"/>
                    <a:pt x="1618" y="5154"/>
                    <a:pt x="1621" y="5145"/>
                  </a:cubicBezTo>
                  <a:cubicBezTo>
                    <a:pt x="1638" y="5136"/>
                    <a:pt x="1655" y="5127"/>
                    <a:pt x="1667" y="5127"/>
                  </a:cubicBezTo>
                  <a:cubicBezTo>
                    <a:pt x="1676" y="5127"/>
                    <a:pt x="1683" y="5131"/>
                    <a:pt x="1687" y="5142"/>
                  </a:cubicBezTo>
                  <a:cubicBezTo>
                    <a:pt x="1694" y="5146"/>
                    <a:pt x="1701" y="5149"/>
                    <a:pt x="1708" y="5149"/>
                  </a:cubicBezTo>
                  <a:cubicBezTo>
                    <a:pt x="1719" y="5149"/>
                    <a:pt x="1730" y="5140"/>
                    <a:pt x="1740" y="5111"/>
                  </a:cubicBezTo>
                  <a:cubicBezTo>
                    <a:pt x="1745" y="5098"/>
                    <a:pt x="1752" y="5093"/>
                    <a:pt x="1761" y="5093"/>
                  </a:cubicBezTo>
                  <a:cubicBezTo>
                    <a:pt x="1768" y="5093"/>
                    <a:pt x="1776" y="5097"/>
                    <a:pt x="1784" y="5102"/>
                  </a:cubicBezTo>
                  <a:cubicBezTo>
                    <a:pt x="1778" y="5123"/>
                    <a:pt x="1778" y="5123"/>
                    <a:pt x="1750" y="5142"/>
                  </a:cubicBezTo>
                  <a:lnTo>
                    <a:pt x="1750" y="5142"/>
                  </a:lnTo>
                  <a:cubicBezTo>
                    <a:pt x="1745" y="5140"/>
                    <a:pt x="1742" y="5138"/>
                    <a:pt x="1742" y="5138"/>
                  </a:cubicBezTo>
                  <a:lnTo>
                    <a:pt x="1742" y="5138"/>
                  </a:lnTo>
                  <a:cubicBezTo>
                    <a:pt x="1742" y="5138"/>
                    <a:pt x="1744" y="5140"/>
                    <a:pt x="1749" y="5142"/>
                  </a:cubicBezTo>
                  <a:cubicBezTo>
                    <a:pt x="1750" y="5142"/>
                    <a:pt x="1750" y="5142"/>
                    <a:pt x="1750" y="5142"/>
                  </a:cubicBezTo>
                  <a:lnTo>
                    <a:pt x="1750" y="5142"/>
                  </a:lnTo>
                  <a:cubicBezTo>
                    <a:pt x="1758" y="5145"/>
                    <a:pt x="1771" y="5149"/>
                    <a:pt x="1787" y="5155"/>
                  </a:cubicBezTo>
                  <a:cubicBezTo>
                    <a:pt x="1806" y="5161"/>
                    <a:pt x="1834" y="5199"/>
                    <a:pt x="1825" y="5224"/>
                  </a:cubicBezTo>
                  <a:cubicBezTo>
                    <a:pt x="1830" y="5238"/>
                    <a:pt x="1838" y="5247"/>
                    <a:pt x="1843" y="5247"/>
                  </a:cubicBezTo>
                  <a:cubicBezTo>
                    <a:pt x="1850" y="5247"/>
                    <a:pt x="1855" y="5235"/>
                    <a:pt x="1853" y="5205"/>
                  </a:cubicBezTo>
                  <a:cubicBezTo>
                    <a:pt x="1864" y="5172"/>
                    <a:pt x="1865" y="5162"/>
                    <a:pt x="1878" y="5162"/>
                  </a:cubicBezTo>
                  <a:cubicBezTo>
                    <a:pt x="1884" y="5162"/>
                    <a:pt x="1891" y="5164"/>
                    <a:pt x="1903" y="5167"/>
                  </a:cubicBezTo>
                  <a:cubicBezTo>
                    <a:pt x="1922" y="5174"/>
                    <a:pt x="1941" y="5180"/>
                    <a:pt x="1934" y="5202"/>
                  </a:cubicBezTo>
                  <a:cubicBezTo>
                    <a:pt x="1928" y="5227"/>
                    <a:pt x="1928" y="5227"/>
                    <a:pt x="1966" y="5236"/>
                  </a:cubicBezTo>
                  <a:cubicBezTo>
                    <a:pt x="1972" y="5238"/>
                    <a:pt x="1978" y="5239"/>
                    <a:pt x="1985" y="5239"/>
                  </a:cubicBezTo>
                  <a:cubicBezTo>
                    <a:pt x="2038" y="5239"/>
                    <a:pt x="2100" y="5188"/>
                    <a:pt x="2125" y="5149"/>
                  </a:cubicBezTo>
                  <a:cubicBezTo>
                    <a:pt x="2130" y="5125"/>
                    <a:pt x="2132" y="5113"/>
                    <a:pt x="2135" y="5113"/>
                  </a:cubicBezTo>
                  <a:cubicBezTo>
                    <a:pt x="2137" y="5113"/>
                    <a:pt x="2139" y="5127"/>
                    <a:pt x="2144" y="5155"/>
                  </a:cubicBezTo>
                  <a:cubicBezTo>
                    <a:pt x="2138" y="5177"/>
                    <a:pt x="2157" y="5180"/>
                    <a:pt x="2176" y="5183"/>
                  </a:cubicBezTo>
                  <a:cubicBezTo>
                    <a:pt x="2178" y="5176"/>
                    <a:pt x="2180" y="5174"/>
                    <a:pt x="2182" y="5174"/>
                  </a:cubicBezTo>
                  <a:cubicBezTo>
                    <a:pt x="2186" y="5174"/>
                    <a:pt x="2188" y="5183"/>
                    <a:pt x="2179" y="5183"/>
                  </a:cubicBezTo>
                  <a:cubicBezTo>
                    <a:pt x="2178" y="5183"/>
                    <a:pt x="2177" y="5183"/>
                    <a:pt x="2176" y="5183"/>
                  </a:cubicBezTo>
                  <a:cubicBezTo>
                    <a:pt x="2171" y="5200"/>
                    <a:pt x="2162" y="5204"/>
                    <a:pt x="2150" y="5204"/>
                  </a:cubicBezTo>
                  <a:cubicBezTo>
                    <a:pt x="2144" y="5204"/>
                    <a:pt x="2138" y="5203"/>
                    <a:pt x="2132" y="5202"/>
                  </a:cubicBezTo>
                  <a:lnTo>
                    <a:pt x="2129" y="5227"/>
                  </a:lnTo>
                  <a:cubicBezTo>
                    <a:pt x="2134" y="5255"/>
                    <a:pt x="2141" y="5269"/>
                    <a:pt x="2152" y="5269"/>
                  </a:cubicBezTo>
                  <a:cubicBezTo>
                    <a:pt x="2161" y="5269"/>
                    <a:pt x="2172" y="5258"/>
                    <a:pt x="2185" y="5236"/>
                  </a:cubicBezTo>
                  <a:cubicBezTo>
                    <a:pt x="2197" y="5226"/>
                    <a:pt x="2202" y="5221"/>
                    <a:pt x="2207" y="5221"/>
                  </a:cubicBezTo>
                  <a:cubicBezTo>
                    <a:pt x="2211" y="5221"/>
                    <a:pt x="2214" y="5228"/>
                    <a:pt x="2223" y="5243"/>
                  </a:cubicBezTo>
                  <a:cubicBezTo>
                    <a:pt x="2234" y="5263"/>
                    <a:pt x="2245" y="5284"/>
                    <a:pt x="2252" y="5284"/>
                  </a:cubicBezTo>
                  <a:cubicBezTo>
                    <a:pt x="2254" y="5284"/>
                    <a:pt x="2256" y="5281"/>
                    <a:pt x="2257" y="5274"/>
                  </a:cubicBezTo>
                  <a:cubicBezTo>
                    <a:pt x="2279" y="5280"/>
                    <a:pt x="2298" y="5290"/>
                    <a:pt x="2310" y="5308"/>
                  </a:cubicBezTo>
                  <a:cubicBezTo>
                    <a:pt x="2326" y="5311"/>
                    <a:pt x="2339" y="5313"/>
                    <a:pt x="2348" y="5313"/>
                  </a:cubicBezTo>
                  <a:cubicBezTo>
                    <a:pt x="2363" y="5313"/>
                    <a:pt x="2371" y="5308"/>
                    <a:pt x="2373" y="5293"/>
                  </a:cubicBezTo>
                  <a:cubicBezTo>
                    <a:pt x="2376" y="5273"/>
                    <a:pt x="2388" y="5271"/>
                    <a:pt x="2403" y="5271"/>
                  </a:cubicBezTo>
                  <a:cubicBezTo>
                    <a:pt x="2406" y="5271"/>
                    <a:pt x="2410" y="5271"/>
                    <a:pt x="2414" y="5271"/>
                  </a:cubicBezTo>
                  <a:cubicBezTo>
                    <a:pt x="2419" y="5272"/>
                    <a:pt x="2424" y="5272"/>
                    <a:pt x="2428" y="5272"/>
                  </a:cubicBezTo>
                  <a:cubicBezTo>
                    <a:pt x="2441" y="5272"/>
                    <a:pt x="2452" y="5267"/>
                    <a:pt x="2455" y="5249"/>
                  </a:cubicBezTo>
                  <a:cubicBezTo>
                    <a:pt x="2457" y="5220"/>
                    <a:pt x="2482" y="5201"/>
                    <a:pt x="2508" y="5201"/>
                  </a:cubicBezTo>
                  <a:cubicBezTo>
                    <a:pt x="2510" y="5201"/>
                    <a:pt x="2512" y="5202"/>
                    <a:pt x="2514" y="5202"/>
                  </a:cubicBezTo>
                  <a:cubicBezTo>
                    <a:pt x="2530" y="5193"/>
                    <a:pt x="2540" y="5188"/>
                    <a:pt x="2546" y="5188"/>
                  </a:cubicBezTo>
                  <a:cubicBezTo>
                    <a:pt x="2556" y="5188"/>
                    <a:pt x="2559" y="5200"/>
                    <a:pt x="2570" y="5230"/>
                  </a:cubicBezTo>
                  <a:cubicBezTo>
                    <a:pt x="2570" y="5255"/>
                    <a:pt x="2589" y="5255"/>
                    <a:pt x="2608" y="5258"/>
                  </a:cubicBezTo>
                  <a:cubicBezTo>
                    <a:pt x="2624" y="5261"/>
                    <a:pt x="2636" y="5271"/>
                    <a:pt x="2646" y="5286"/>
                  </a:cubicBezTo>
                  <a:cubicBezTo>
                    <a:pt x="2651" y="5293"/>
                    <a:pt x="2655" y="5296"/>
                    <a:pt x="2657" y="5296"/>
                  </a:cubicBezTo>
                  <a:cubicBezTo>
                    <a:pt x="2664" y="5296"/>
                    <a:pt x="2664" y="5276"/>
                    <a:pt x="2664" y="5258"/>
                  </a:cubicBezTo>
                  <a:cubicBezTo>
                    <a:pt x="2664" y="5233"/>
                    <a:pt x="2664" y="5208"/>
                    <a:pt x="2664" y="5208"/>
                  </a:cubicBezTo>
                  <a:cubicBezTo>
                    <a:pt x="2683" y="5208"/>
                    <a:pt x="2702" y="5258"/>
                    <a:pt x="2702" y="5283"/>
                  </a:cubicBezTo>
                  <a:cubicBezTo>
                    <a:pt x="2713" y="5308"/>
                    <a:pt x="2719" y="5321"/>
                    <a:pt x="2721" y="5321"/>
                  </a:cubicBezTo>
                  <a:cubicBezTo>
                    <a:pt x="2723" y="5321"/>
                    <a:pt x="2722" y="5308"/>
                    <a:pt x="2721" y="5283"/>
                  </a:cubicBezTo>
                  <a:cubicBezTo>
                    <a:pt x="2721" y="5265"/>
                    <a:pt x="2731" y="5247"/>
                    <a:pt x="2752" y="5247"/>
                  </a:cubicBezTo>
                  <a:cubicBezTo>
                    <a:pt x="2760" y="5247"/>
                    <a:pt x="2769" y="5249"/>
                    <a:pt x="2780" y="5255"/>
                  </a:cubicBezTo>
                  <a:cubicBezTo>
                    <a:pt x="2788" y="5255"/>
                    <a:pt x="2795" y="5255"/>
                    <a:pt x="2803" y="5255"/>
                  </a:cubicBezTo>
                  <a:cubicBezTo>
                    <a:pt x="2832" y="5255"/>
                    <a:pt x="2856" y="5257"/>
                    <a:pt x="2859" y="5277"/>
                  </a:cubicBezTo>
                  <a:cubicBezTo>
                    <a:pt x="2863" y="5284"/>
                    <a:pt x="2870" y="5288"/>
                    <a:pt x="2876" y="5288"/>
                  </a:cubicBezTo>
                  <a:cubicBezTo>
                    <a:pt x="2884" y="5288"/>
                    <a:pt x="2891" y="5284"/>
                    <a:pt x="2896" y="5277"/>
                  </a:cubicBezTo>
                  <a:cubicBezTo>
                    <a:pt x="2906" y="5261"/>
                    <a:pt x="2916" y="5253"/>
                    <a:pt x="2935" y="5253"/>
                  </a:cubicBezTo>
                  <a:cubicBezTo>
                    <a:pt x="2948" y="5253"/>
                    <a:pt x="2966" y="5257"/>
                    <a:pt x="2990" y="5264"/>
                  </a:cubicBezTo>
                  <a:cubicBezTo>
                    <a:pt x="3038" y="5280"/>
                    <a:pt x="3064" y="5289"/>
                    <a:pt x="3078" y="5289"/>
                  </a:cubicBezTo>
                  <a:cubicBezTo>
                    <a:pt x="3094" y="5289"/>
                    <a:pt x="3093" y="5277"/>
                    <a:pt x="3088" y="5252"/>
                  </a:cubicBezTo>
                  <a:cubicBezTo>
                    <a:pt x="3086" y="5237"/>
                    <a:pt x="3083" y="5222"/>
                    <a:pt x="3086" y="5222"/>
                  </a:cubicBezTo>
                  <a:lnTo>
                    <a:pt x="3086" y="5222"/>
                  </a:lnTo>
                  <a:cubicBezTo>
                    <a:pt x="3089" y="5222"/>
                    <a:pt x="3095" y="5230"/>
                    <a:pt x="3106" y="5249"/>
                  </a:cubicBezTo>
                  <a:cubicBezTo>
                    <a:pt x="3113" y="5254"/>
                    <a:pt x="3118" y="5257"/>
                    <a:pt x="3124" y="5257"/>
                  </a:cubicBezTo>
                  <a:cubicBezTo>
                    <a:pt x="3140" y="5257"/>
                    <a:pt x="3155" y="5235"/>
                    <a:pt x="3178" y="5211"/>
                  </a:cubicBezTo>
                  <a:cubicBezTo>
                    <a:pt x="3188" y="5177"/>
                    <a:pt x="3188" y="5142"/>
                    <a:pt x="3175" y="5108"/>
                  </a:cubicBezTo>
                  <a:cubicBezTo>
                    <a:pt x="3169" y="5076"/>
                    <a:pt x="3167" y="5064"/>
                    <a:pt x="3177" y="5064"/>
                  </a:cubicBezTo>
                  <a:cubicBezTo>
                    <a:pt x="3183" y="5064"/>
                    <a:pt x="3192" y="5068"/>
                    <a:pt x="3207" y="5073"/>
                  </a:cubicBezTo>
                  <a:cubicBezTo>
                    <a:pt x="3208" y="5073"/>
                    <a:pt x="3209" y="5073"/>
                    <a:pt x="3211" y="5073"/>
                  </a:cubicBezTo>
                  <a:cubicBezTo>
                    <a:pt x="3229" y="5073"/>
                    <a:pt x="3248" y="5091"/>
                    <a:pt x="3254" y="5114"/>
                  </a:cubicBezTo>
                  <a:cubicBezTo>
                    <a:pt x="3260" y="5139"/>
                    <a:pt x="3241" y="5142"/>
                    <a:pt x="3241" y="5142"/>
                  </a:cubicBezTo>
                  <a:lnTo>
                    <a:pt x="3222" y="5149"/>
                  </a:lnTo>
                  <a:cubicBezTo>
                    <a:pt x="3228" y="5170"/>
                    <a:pt x="3233" y="5191"/>
                    <a:pt x="3258" y="5191"/>
                  </a:cubicBezTo>
                  <a:cubicBezTo>
                    <a:pt x="3262" y="5191"/>
                    <a:pt x="3267" y="5191"/>
                    <a:pt x="3272" y="5189"/>
                  </a:cubicBezTo>
                  <a:cubicBezTo>
                    <a:pt x="3283" y="5197"/>
                    <a:pt x="3293" y="5201"/>
                    <a:pt x="3300" y="5201"/>
                  </a:cubicBezTo>
                  <a:cubicBezTo>
                    <a:pt x="3309" y="5201"/>
                    <a:pt x="3314" y="5194"/>
                    <a:pt x="3310" y="5180"/>
                  </a:cubicBezTo>
                  <a:lnTo>
                    <a:pt x="3310" y="5180"/>
                  </a:lnTo>
                  <a:cubicBezTo>
                    <a:pt x="3321" y="5188"/>
                    <a:pt x="3333" y="5191"/>
                    <a:pt x="3348" y="5191"/>
                  </a:cubicBezTo>
                  <a:cubicBezTo>
                    <a:pt x="3367" y="5191"/>
                    <a:pt x="3389" y="5185"/>
                    <a:pt x="3410" y="5180"/>
                  </a:cubicBezTo>
                  <a:cubicBezTo>
                    <a:pt x="3437" y="5173"/>
                    <a:pt x="3472" y="5160"/>
                    <a:pt x="3499" y="5160"/>
                  </a:cubicBezTo>
                  <a:cubicBezTo>
                    <a:pt x="3510" y="5160"/>
                    <a:pt x="3519" y="5162"/>
                    <a:pt x="3526" y="5167"/>
                  </a:cubicBezTo>
                  <a:cubicBezTo>
                    <a:pt x="3564" y="5155"/>
                    <a:pt x="3583" y="5149"/>
                    <a:pt x="3573" y="5123"/>
                  </a:cubicBezTo>
                  <a:cubicBezTo>
                    <a:pt x="3563" y="5093"/>
                    <a:pt x="3566" y="5080"/>
                    <a:pt x="3572" y="5080"/>
                  </a:cubicBezTo>
                  <a:cubicBezTo>
                    <a:pt x="3575" y="5080"/>
                    <a:pt x="3579" y="5084"/>
                    <a:pt x="3583" y="5092"/>
                  </a:cubicBezTo>
                  <a:cubicBezTo>
                    <a:pt x="3591" y="5103"/>
                    <a:pt x="3607" y="5107"/>
                    <a:pt x="3629" y="5107"/>
                  </a:cubicBezTo>
                  <a:cubicBezTo>
                    <a:pt x="3712" y="5107"/>
                    <a:pt x="3863" y="5043"/>
                    <a:pt x="3858" y="5001"/>
                  </a:cubicBezTo>
                  <a:lnTo>
                    <a:pt x="3896" y="4982"/>
                  </a:lnTo>
                  <a:cubicBezTo>
                    <a:pt x="3898" y="4983"/>
                    <a:pt x="3900" y="4983"/>
                    <a:pt x="3903" y="4983"/>
                  </a:cubicBezTo>
                  <a:cubicBezTo>
                    <a:pt x="3949" y="4983"/>
                    <a:pt x="4044" y="4925"/>
                    <a:pt x="4046" y="4895"/>
                  </a:cubicBezTo>
                  <a:lnTo>
                    <a:pt x="4097" y="4866"/>
                  </a:lnTo>
                  <a:cubicBezTo>
                    <a:pt x="4144" y="4866"/>
                    <a:pt x="4156" y="4854"/>
                    <a:pt x="4159" y="4823"/>
                  </a:cubicBezTo>
                  <a:cubicBezTo>
                    <a:pt x="4159" y="4798"/>
                    <a:pt x="4153" y="4781"/>
                    <a:pt x="4154" y="4781"/>
                  </a:cubicBezTo>
                  <a:lnTo>
                    <a:pt x="4154" y="4781"/>
                  </a:lnTo>
                  <a:cubicBezTo>
                    <a:pt x="4154" y="4781"/>
                    <a:pt x="4156" y="4783"/>
                    <a:pt x="4159" y="4788"/>
                  </a:cubicBezTo>
                  <a:cubicBezTo>
                    <a:pt x="4163" y="4794"/>
                    <a:pt x="4169" y="4797"/>
                    <a:pt x="4175" y="4797"/>
                  </a:cubicBezTo>
                  <a:cubicBezTo>
                    <a:pt x="4194" y="4797"/>
                    <a:pt x="4223" y="4776"/>
                    <a:pt x="4269" y="4741"/>
                  </a:cubicBezTo>
                  <a:cubicBezTo>
                    <a:pt x="4332" y="4694"/>
                    <a:pt x="4332" y="4694"/>
                    <a:pt x="4300" y="4688"/>
                  </a:cubicBezTo>
                  <a:cubicBezTo>
                    <a:pt x="4322" y="4651"/>
                    <a:pt x="4337" y="4639"/>
                    <a:pt x="4349" y="4639"/>
                  </a:cubicBezTo>
                  <a:cubicBezTo>
                    <a:pt x="4359" y="4639"/>
                    <a:pt x="4367" y="4648"/>
                    <a:pt x="4376" y="4657"/>
                  </a:cubicBezTo>
                  <a:cubicBezTo>
                    <a:pt x="4381" y="4674"/>
                    <a:pt x="4389" y="4683"/>
                    <a:pt x="4395" y="4683"/>
                  </a:cubicBezTo>
                  <a:cubicBezTo>
                    <a:pt x="4405" y="4683"/>
                    <a:pt x="4410" y="4656"/>
                    <a:pt x="4388" y="4610"/>
                  </a:cubicBezTo>
                  <a:cubicBezTo>
                    <a:pt x="4374" y="4571"/>
                    <a:pt x="4385" y="4547"/>
                    <a:pt x="4400" y="4547"/>
                  </a:cubicBezTo>
                  <a:cubicBezTo>
                    <a:pt x="4404" y="4547"/>
                    <a:pt x="4409" y="4549"/>
                    <a:pt x="4413" y="4553"/>
                  </a:cubicBezTo>
                  <a:cubicBezTo>
                    <a:pt x="4429" y="4572"/>
                    <a:pt x="4416" y="4584"/>
                    <a:pt x="4401" y="4597"/>
                  </a:cubicBezTo>
                  <a:lnTo>
                    <a:pt x="4435" y="4635"/>
                  </a:lnTo>
                  <a:cubicBezTo>
                    <a:pt x="4451" y="4622"/>
                    <a:pt x="4451" y="4622"/>
                    <a:pt x="4448" y="4591"/>
                  </a:cubicBezTo>
                  <a:cubicBezTo>
                    <a:pt x="4457" y="4578"/>
                    <a:pt x="4463" y="4563"/>
                    <a:pt x="4460" y="4547"/>
                  </a:cubicBezTo>
                  <a:cubicBezTo>
                    <a:pt x="4457" y="4519"/>
                    <a:pt x="4435" y="4494"/>
                    <a:pt x="4407" y="4490"/>
                  </a:cubicBezTo>
                  <a:cubicBezTo>
                    <a:pt x="4376" y="4487"/>
                    <a:pt x="4388" y="4475"/>
                    <a:pt x="4404" y="4462"/>
                  </a:cubicBezTo>
                  <a:cubicBezTo>
                    <a:pt x="4410" y="4461"/>
                    <a:pt x="4416" y="4461"/>
                    <a:pt x="4421" y="4461"/>
                  </a:cubicBezTo>
                  <a:cubicBezTo>
                    <a:pt x="4453" y="4461"/>
                    <a:pt x="4467" y="4476"/>
                    <a:pt x="4470" y="4503"/>
                  </a:cubicBezTo>
                  <a:cubicBezTo>
                    <a:pt x="4457" y="4516"/>
                    <a:pt x="4473" y="4534"/>
                    <a:pt x="4491" y="4553"/>
                  </a:cubicBezTo>
                  <a:cubicBezTo>
                    <a:pt x="4493" y="4555"/>
                    <a:pt x="4495" y="4555"/>
                    <a:pt x="4496" y="4555"/>
                  </a:cubicBezTo>
                  <a:cubicBezTo>
                    <a:pt x="4515" y="4555"/>
                    <a:pt x="4540" y="4461"/>
                    <a:pt x="4517" y="4415"/>
                  </a:cubicBezTo>
                  <a:lnTo>
                    <a:pt x="4517" y="4415"/>
                  </a:lnTo>
                  <a:lnTo>
                    <a:pt x="4535" y="4434"/>
                  </a:lnTo>
                  <a:cubicBezTo>
                    <a:pt x="4539" y="4437"/>
                    <a:pt x="4543" y="4439"/>
                    <a:pt x="4547" y="4439"/>
                  </a:cubicBezTo>
                  <a:cubicBezTo>
                    <a:pt x="4564" y="4439"/>
                    <a:pt x="4585" y="4416"/>
                    <a:pt x="4607" y="4393"/>
                  </a:cubicBezTo>
                  <a:cubicBezTo>
                    <a:pt x="4633" y="4365"/>
                    <a:pt x="4645" y="4353"/>
                    <a:pt x="4626" y="4337"/>
                  </a:cubicBezTo>
                  <a:cubicBezTo>
                    <a:pt x="4607" y="4318"/>
                    <a:pt x="4589" y="4302"/>
                    <a:pt x="4601" y="4290"/>
                  </a:cubicBezTo>
                  <a:lnTo>
                    <a:pt x="4601" y="4290"/>
                  </a:lnTo>
                  <a:cubicBezTo>
                    <a:pt x="4598" y="4293"/>
                    <a:pt x="4594" y="4294"/>
                    <a:pt x="4590" y="4294"/>
                  </a:cubicBezTo>
                  <a:cubicBezTo>
                    <a:pt x="4579" y="4294"/>
                    <a:pt x="4565" y="4283"/>
                    <a:pt x="4551" y="4271"/>
                  </a:cubicBezTo>
                  <a:cubicBezTo>
                    <a:pt x="4573" y="4265"/>
                    <a:pt x="4598" y="4262"/>
                    <a:pt x="4623" y="4259"/>
                  </a:cubicBezTo>
                  <a:cubicBezTo>
                    <a:pt x="4629" y="4259"/>
                    <a:pt x="4635" y="4259"/>
                    <a:pt x="4640" y="4259"/>
                  </a:cubicBezTo>
                  <a:cubicBezTo>
                    <a:pt x="4697" y="4259"/>
                    <a:pt x="4748" y="4232"/>
                    <a:pt x="4777" y="4186"/>
                  </a:cubicBezTo>
                  <a:cubicBezTo>
                    <a:pt x="4802" y="4155"/>
                    <a:pt x="4833" y="4108"/>
                    <a:pt x="4864" y="4105"/>
                  </a:cubicBezTo>
                  <a:cubicBezTo>
                    <a:pt x="4883" y="4071"/>
                    <a:pt x="4896" y="4055"/>
                    <a:pt x="4874" y="4042"/>
                  </a:cubicBezTo>
                  <a:lnTo>
                    <a:pt x="4893" y="4008"/>
                  </a:lnTo>
                  <a:cubicBezTo>
                    <a:pt x="4927" y="4005"/>
                    <a:pt x="4946" y="3970"/>
                    <a:pt x="4924" y="3958"/>
                  </a:cubicBezTo>
                  <a:cubicBezTo>
                    <a:pt x="4911" y="3929"/>
                    <a:pt x="4946" y="3926"/>
                    <a:pt x="4955" y="3908"/>
                  </a:cubicBezTo>
                  <a:cubicBezTo>
                    <a:pt x="5015" y="3898"/>
                    <a:pt x="5015" y="3898"/>
                    <a:pt x="4940" y="3879"/>
                  </a:cubicBezTo>
                  <a:cubicBezTo>
                    <a:pt x="4935" y="3877"/>
                    <a:pt x="4930" y="3876"/>
                    <a:pt x="4924" y="3876"/>
                  </a:cubicBezTo>
                  <a:cubicBezTo>
                    <a:pt x="4903" y="3876"/>
                    <a:pt x="4877" y="3892"/>
                    <a:pt x="4868" y="3904"/>
                  </a:cubicBezTo>
                  <a:lnTo>
                    <a:pt x="4839" y="3951"/>
                  </a:lnTo>
                  <a:lnTo>
                    <a:pt x="4846" y="3892"/>
                  </a:lnTo>
                  <a:cubicBezTo>
                    <a:pt x="4858" y="3867"/>
                    <a:pt x="4852" y="3839"/>
                    <a:pt x="4830" y="3820"/>
                  </a:cubicBezTo>
                  <a:cubicBezTo>
                    <a:pt x="4830" y="3820"/>
                    <a:pt x="4808" y="3807"/>
                    <a:pt x="4814" y="3792"/>
                  </a:cubicBezTo>
                  <a:lnTo>
                    <a:pt x="4814" y="3792"/>
                  </a:lnTo>
                  <a:cubicBezTo>
                    <a:pt x="4814" y="3792"/>
                    <a:pt x="4836" y="3804"/>
                    <a:pt x="4858" y="3817"/>
                  </a:cubicBezTo>
                  <a:cubicBezTo>
                    <a:pt x="4874" y="3839"/>
                    <a:pt x="4893" y="3857"/>
                    <a:pt x="4918" y="3867"/>
                  </a:cubicBezTo>
                  <a:cubicBezTo>
                    <a:pt x="4921" y="3867"/>
                    <a:pt x="4925" y="3867"/>
                    <a:pt x="4929" y="3867"/>
                  </a:cubicBezTo>
                  <a:cubicBezTo>
                    <a:pt x="4978" y="3867"/>
                    <a:pt x="5018" y="3831"/>
                    <a:pt x="4974" y="3810"/>
                  </a:cubicBezTo>
                  <a:cubicBezTo>
                    <a:pt x="4983" y="3795"/>
                    <a:pt x="4983" y="3795"/>
                    <a:pt x="5015" y="3788"/>
                  </a:cubicBezTo>
                  <a:cubicBezTo>
                    <a:pt x="5019" y="3790"/>
                    <a:pt x="5022" y="3791"/>
                    <a:pt x="5025" y="3791"/>
                  </a:cubicBezTo>
                  <a:cubicBezTo>
                    <a:pt x="5039" y="3791"/>
                    <a:pt x="5040" y="3773"/>
                    <a:pt x="5009" y="3741"/>
                  </a:cubicBezTo>
                  <a:cubicBezTo>
                    <a:pt x="4974" y="3707"/>
                    <a:pt x="4979" y="3691"/>
                    <a:pt x="5021" y="3691"/>
                  </a:cubicBezTo>
                  <a:cubicBezTo>
                    <a:pt x="5025" y="3691"/>
                    <a:pt x="5029" y="3691"/>
                    <a:pt x="5034" y="3691"/>
                  </a:cubicBezTo>
                  <a:cubicBezTo>
                    <a:pt x="5096" y="3676"/>
                    <a:pt x="5121" y="3600"/>
                    <a:pt x="5099" y="3591"/>
                  </a:cubicBezTo>
                  <a:cubicBezTo>
                    <a:pt x="5062" y="3578"/>
                    <a:pt x="5062" y="3522"/>
                    <a:pt x="5103" y="3513"/>
                  </a:cubicBezTo>
                  <a:cubicBezTo>
                    <a:pt x="5134" y="3500"/>
                    <a:pt x="5140" y="3484"/>
                    <a:pt x="5121" y="3456"/>
                  </a:cubicBezTo>
                  <a:lnTo>
                    <a:pt x="5121" y="3456"/>
                  </a:lnTo>
                  <a:cubicBezTo>
                    <a:pt x="5127" y="3458"/>
                    <a:pt x="5133" y="3459"/>
                    <a:pt x="5139" y="3459"/>
                  </a:cubicBezTo>
                  <a:cubicBezTo>
                    <a:pt x="5158" y="3459"/>
                    <a:pt x="5174" y="3447"/>
                    <a:pt x="5159" y="3428"/>
                  </a:cubicBezTo>
                  <a:cubicBezTo>
                    <a:pt x="5159" y="3428"/>
                    <a:pt x="5161" y="3417"/>
                    <a:pt x="5150" y="3417"/>
                  </a:cubicBezTo>
                  <a:cubicBezTo>
                    <a:pt x="5146" y="3417"/>
                    <a:pt x="5141" y="3419"/>
                    <a:pt x="5134" y="3422"/>
                  </a:cubicBezTo>
                  <a:lnTo>
                    <a:pt x="5096" y="3369"/>
                  </a:lnTo>
                  <a:cubicBezTo>
                    <a:pt x="5093" y="3378"/>
                    <a:pt x="5085" y="3381"/>
                    <a:pt x="5076" y="3381"/>
                  </a:cubicBezTo>
                  <a:cubicBezTo>
                    <a:pt x="5066" y="3381"/>
                    <a:pt x="5054" y="3378"/>
                    <a:pt x="5043" y="3375"/>
                  </a:cubicBezTo>
                  <a:cubicBezTo>
                    <a:pt x="5018" y="3365"/>
                    <a:pt x="5062" y="3303"/>
                    <a:pt x="5143" y="3284"/>
                  </a:cubicBezTo>
                  <a:lnTo>
                    <a:pt x="5203" y="3259"/>
                  </a:lnTo>
                  <a:lnTo>
                    <a:pt x="5153" y="3249"/>
                  </a:lnTo>
                  <a:cubicBezTo>
                    <a:pt x="5158" y="3233"/>
                    <a:pt x="5161" y="3217"/>
                    <a:pt x="5178" y="3217"/>
                  </a:cubicBezTo>
                  <a:cubicBezTo>
                    <a:pt x="5181" y="3217"/>
                    <a:pt x="5184" y="3217"/>
                    <a:pt x="5187" y="3218"/>
                  </a:cubicBezTo>
                  <a:cubicBezTo>
                    <a:pt x="5194" y="3219"/>
                    <a:pt x="5200" y="3220"/>
                    <a:pt x="5203" y="3220"/>
                  </a:cubicBezTo>
                  <a:cubicBezTo>
                    <a:pt x="5213" y="3220"/>
                    <a:pt x="5214" y="3216"/>
                    <a:pt x="5219" y="3202"/>
                  </a:cubicBezTo>
                  <a:cubicBezTo>
                    <a:pt x="5219" y="3202"/>
                    <a:pt x="5222" y="3184"/>
                    <a:pt x="5197" y="3181"/>
                  </a:cubicBezTo>
                  <a:cubicBezTo>
                    <a:pt x="5146" y="3168"/>
                    <a:pt x="5146" y="3168"/>
                    <a:pt x="5175" y="3155"/>
                  </a:cubicBezTo>
                  <a:cubicBezTo>
                    <a:pt x="5228" y="3146"/>
                    <a:pt x="5231" y="3127"/>
                    <a:pt x="5184" y="3099"/>
                  </a:cubicBezTo>
                  <a:cubicBezTo>
                    <a:pt x="5134" y="3090"/>
                    <a:pt x="5134" y="3090"/>
                    <a:pt x="5187" y="3080"/>
                  </a:cubicBezTo>
                  <a:cubicBezTo>
                    <a:pt x="5191" y="3081"/>
                    <a:pt x="5196" y="3082"/>
                    <a:pt x="5200" y="3082"/>
                  </a:cubicBezTo>
                  <a:cubicBezTo>
                    <a:pt x="5219" y="3082"/>
                    <a:pt x="5236" y="3070"/>
                    <a:pt x="5244" y="3049"/>
                  </a:cubicBezTo>
                  <a:lnTo>
                    <a:pt x="5219" y="3046"/>
                  </a:lnTo>
                  <a:cubicBezTo>
                    <a:pt x="5168" y="3039"/>
                    <a:pt x="5172" y="3021"/>
                    <a:pt x="5200" y="3005"/>
                  </a:cubicBezTo>
                  <a:lnTo>
                    <a:pt x="5200" y="3005"/>
                  </a:lnTo>
                  <a:cubicBezTo>
                    <a:pt x="5202" y="3005"/>
                    <a:pt x="5203" y="3005"/>
                    <a:pt x="5205" y="3005"/>
                  </a:cubicBezTo>
                  <a:cubicBezTo>
                    <a:pt x="5225" y="3005"/>
                    <a:pt x="5227" y="2986"/>
                    <a:pt x="5209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4" y="2895"/>
                    <a:pt x="5236" y="2895"/>
                    <a:pt x="5237" y="2895"/>
                  </a:cubicBezTo>
                  <a:cubicBezTo>
                    <a:pt x="5250" y="2896"/>
                    <a:pt x="5260" y="2897"/>
                    <a:pt x="5266" y="2897"/>
                  </a:cubicBezTo>
                  <a:cubicBezTo>
                    <a:pt x="5284" y="2897"/>
                    <a:pt x="5275" y="2892"/>
                    <a:pt x="5240" y="2873"/>
                  </a:cubicBezTo>
                  <a:cubicBezTo>
                    <a:pt x="5215" y="2855"/>
                    <a:pt x="5215" y="2855"/>
                    <a:pt x="5244" y="2817"/>
                  </a:cubicBezTo>
                  <a:cubicBezTo>
                    <a:pt x="5269" y="2798"/>
                    <a:pt x="5269" y="2798"/>
                    <a:pt x="5247" y="2779"/>
                  </a:cubicBezTo>
                  <a:cubicBezTo>
                    <a:pt x="5232" y="2778"/>
                    <a:pt x="5220" y="2778"/>
                    <a:pt x="5209" y="2778"/>
                  </a:cubicBezTo>
                  <a:cubicBezTo>
                    <a:pt x="5184" y="2778"/>
                    <a:pt x="5171" y="2782"/>
                    <a:pt x="5168" y="2795"/>
                  </a:cubicBezTo>
                  <a:cubicBezTo>
                    <a:pt x="5168" y="2808"/>
                    <a:pt x="5168" y="2812"/>
                    <a:pt x="5159" y="2812"/>
                  </a:cubicBezTo>
                  <a:cubicBezTo>
                    <a:pt x="5156" y="2812"/>
                    <a:pt x="5151" y="2812"/>
                    <a:pt x="5143" y="2811"/>
                  </a:cubicBezTo>
                  <a:lnTo>
                    <a:pt x="5143" y="2773"/>
                  </a:lnTo>
                  <a:cubicBezTo>
                    <a:pt x="5146" y="2748"/>
                    <a:pt x="5140" y="2723"/>
                    <a:pt x="5125" y="2701"/>
                  </a:cubicBezTo>
                  <a:cubicBezTo>
                    <a:pt x="5113" y="2682"/>
                    <a:pt x="5095" y="2672"/>
                    <a:pt x="5082" y="2672"/>
                  </a:cubicBezTo>
                  <a:cubicBezTo>
                    <a:pt x="5070" y="2672"/>
                    <a:pt x="5064" y="2681"/>
                    <a:pt x="5074" y="2698"/>
                  </a:cubicBezTo>
                  <a:lnTo>
                    <a:pt x="5049" y="2717"/>
                  </a:lnTo>
                  <a:cubicBezTo>
                    <a:pt x="5046" y="2717"/>
                    <a:pt x="5043" y="2716"/>
                    <a:pt x="5040" y="2716"/>
                  </a:cubicBezTo>
                  <a:cubicBezTo>
                    <a:pt x="4971" y="2716"/>
                    <a:pt x="4974" y="2748"/>
                    <a:pt x="5046" y="2751"/>
                  </a:cubicBezTo>
                  <a:cubicBezTo>
                    <a:pt x="5121" y="2754"/>
                    <a:pt x="5121" y="2754"/>
                    <a:pt x="5071" y="2770"/>
                  </a:cubicBezTo>
                  <a:cubicBezTo>
                    <a:pt x="5067" y="2770"/>
                    <a:pt x="5064" y="2770"/>
                    <a:pt x="5060" y="2770"/>
                  </a:cubicBezTo>
                  <a:cubicBezTo>
                    <a:pt x="5018" y="2770"/>
                    <a:pt x="5018" y="2787"/>
                    <a:pt x="5018" y="2804"/>
                  </a:cubicBezTo>
                  <a:cubicBezTo>
                    <a:pt x="5015" y="2820"/>
                    <a:pt x="5015" y="2820"/>
                    <a:pt x="4990" y="2820"/>
                  </a:cubicBezTo>
                  <a:cubicBezTo>
                    <a:pt x="4988" y="2820"/>
                    <a:pt x="4985" y="2820"/>
                    <a:pt x="4983" y="2820"/>
                  </a:cubicBezTo>
                  <a:cubicBezTo>
                    <a:pt x="4961" y="2820"/>
                    <a:pt x="4940" y="2834"/>
                    <a:pt x="4940" y="2848"/>
                  </a:cubicBezTo>
                  <a:cubicBezTo>
                    <a:pt x="4936" y="2867"/>
                    <a:pt x="4936" y="2867"/>
                    <a:pt x="4962" y="2867"/>
                  </a:cubicBezTo>
                  <a:cubicBezTo>
                    <a:pt x="4966" y="2865"/>
                    <a:pt x="4969" y="2864"/>
                    <a:pt x="4972" y="2864"/>
                  </a:cubicBezTo>
                  <a:cubicBezTo>
                    <a:pt x="4988" y="2864"/>
                    <a:pt x="4979" y="2891"/>
                    <a:pt x="4936" y="2902"/>
                  </a:cubicBezTo>
                  <a:cubicBezTo>
                    <a:pt x="4908" y="2914"/>
                    <a:pt x="4908" y="2914"/>
                    <a:pt x="4958" y="2920"/>
                  </a:cubicBezTo>
                  <a:cubicBezTo>
                    <a:pt x="5009" y="2927"/>
                    <a:pt x="5002" y="2961"/>
                    <a:pt x="4949" y="2971"/>
                  </a:cubicBezTo>
                  <a:lnTo>
                    <a:pt x="4946" y="3005"/>
                  </a:lnTo>
                  <a:cubicBezTo>
                    <a:pt x="4943" y="3021"/>
                    <a:pt x="4968" y="3024"/>
                    <a:pt x="4993" y="3030"/>
                  </a:cubicBezTo>
                  <a:cubicBezTo>
                    <a:pt x="5040" y="3036"/>
                    <a:pt x="5040" y="3036"/>
                    <a:pt x="5015" y="3052"/>
                  </a:cubicBezTo>
                  <a:cubicBezTo>
                    <a:pt x="5001" y="3057"/>
                    <a:pt x="4989" y="3060"/>
                    <a:pt x="4976" y="3060"/>
                  </a:cubicBezTo>
                  <a:cubicBezTo>
                    <a:pt x="4971" y="3060"/>
                    <a:pt x="4967" y="3059"/>
                    <a:pt x="4962" y="3058"/>
                  </a:cubicBezTo>
                  <a:cubicBezTo>
                    <a:pt x="4959" y="3058"/>
                    <a:pt x="4957" y="3058"/>
                    <a:pt x="4956" y="3058"/>
                  </a:cubicBezTo>
                  <a:cubicBezTo>
                    <a:pt x="4936" y="3058"/>
                    <a:pt x="4933" y="3072"/>
                    <a:pt x="4930" y="3090"/>
                  </a:cubicBezTo>
                  <a:cubicBezTo>
                    <a:pt x="4927" y="3104"/>
                    <a:pt x="4922" y="3135"/>
                    <a:pt x="4941" y="3144"/>
                  </a:cubicBezTo>
                  <a:lnTo>
                    <a:pt x="4941" y="3144"/>
                  </a:lnTo>
                  <a:cubicBezTo>
                    <a:pt x="4935" y="3143"/>
                    <a:pt x="4928" y="3142"/>
                    <a:pt x="4921" y="3140"/>
                  </a:cubicBezTo>
                  <a:cubicBezTo>
                    <a:pt x="4918" y="3155"/>
                    <a:pt x="4893" y="3152"/>
                    <a:pt x="4918" y="3155"/>
                  </a:cubicBezTo>
                  <a:cubicBezTo>
                    <a:pt x="4918" y="3155"/>
                    <a:pt x="4915" y="3174"/>
                    <a:pt x="4880" y="3199"/>
                  </a:cubicBezTo>
                  <a:cubicBezTo>
                    <a:pt x="4853" y="3221"/>
                    <a:pt x="4870" y="3264"/>
                    <a:pt x="4907" y="3264"/>
                  </a:cubicBezTo>
                  <a:cubicBezTo>
                    <a:pt x="4918" y="3264"/>
                    <a:pt x="4930" y="3261"/>
                    <a:pt x="4943" y="3253"/>
                  </a:cubicBezTo>
                  <a:cubicBezTo>
                    <a:pt x="4945" y="3245"/>
                    <a:pt x="4947" y="3240"/>
                    <a:pt x="4947" y="3240"/>
                  </a:cubicBezTo>
                  <a:lnTo>
                    <a:pt x="4947" y="3240"/>
                  </a:lnTo>
                  <a:cubicBezTo>
                    <a:pt x="4947" y="3240"/>
                    <a:pt x="4945" y="3248"/>
                    <a:pt x="4940" y="3268"/>
                  </a:cubicBezTo>
                  <a:cubicBezTo>
                    <a:pt x="4936" y="3287"/>
                    <a:pt x="4958" y="3293"/>
                    <a:pt x="4958" y="3293"/>
                  </a:cubicBezTo>
                  <a:cubicBezTo>
                    <a:pt x="4983" y="3300"/>
                    <a:pt x="4980" y="3315"/>
                    <a:pt x="4974" y="3334"/>
                  </a:cubicBezTo>
                  <a:lnTo>
                    <a:pt x="4927" y="3318"/>
                  </a:lnTo>
                  <a:cubicBezTo>
                    <a:pt x="4904" y="3306"/>
                    <a:pt x="4885" y="3301"/>
                    <a:pt x="4872" y="3301"/>
                  </a:cubicBezTo>
                  <a:cubicBezTo>
                    <a:pt x="4847" y="3301"/>
                    <a:pt x="4847" y="3322"/>
                    <a:pt x="4893" y="3347"/>
                  </a:cubicBezTo>
                  <a:lnTo>
                    <a:pt x="4868" y="3337"/>
                  </a:lnTo>
                  <a:cubicBezTo>
                    <a:pt x="4864" y="3336"/>
                    <a:pt x="4862" y="3336"/>
                    <a:pt x="4859" y="3336"/>
                  </a:cubicBezTo>
                  <a:cubicBezTo>
                    <a:pt x="4845" y="3336"/>
                    <a:pt x="4844" y="3352"/>
                    <a:pt x="4852" y="3387"/>
                  </a:cubicBezTo>
                  <a:cubicBezTo>
                    <a:pt x="4846" y="3403"/>
                    <a:pt x="4889" y="3434"/>
                    <a:pt x="4911" y="3444"/>
                  </a:cubicBezTo>
                  <a:cubicBezTo>
                    <a:pt x="4936" y="3453"/>
                    <a:pt x="4930" y="3469"/>
                    <a:pt x="4930" y="3469"/>
                  </a:cubicBezTo>
                  <a:cubicBezTo>
                    <a:pt x="4926" y="3478"/>
                    <a:pt x="4925" y="3482"/>
                    <a:pt x="4919" y="3482"/>
                  </a:cubicBezTo>
                  <a:cubicBezTo>
                    <a:pt x="4915" y="3482"/>
                    <a:pt x="4909" y="3481"/>
                    <a:pt x="4899" y="3478"/>
                  </a:cubicBezTo>
                  <a:cubicBezTo>
                    <a:pt x="4889" y="3474"/>
                    <a:pt x="4881" y="3473"/>
                    <a:pt x="4874" y="3473"/>
                  </a:cubicBezTo>
                  <a:cubicBezTo>
                    <a:pt x="4849" y="3473"/>
                    <a:pt x="4848" y="3498"/>
                    <a:pt x="4880" y="3528"/>
                  </a:cubicBezTo>
                  <a:lnTo>
                    <a:pt x="4858" y="3519"/>
                  </a:lnTo>
                  <a:cubicBezTo>
                    <a:pt x="4853" y="3517"/>
                    <a:pt x="4848" y="3516"/>
                    <a:pt x="4842" y="3516"/>
                  </a:cubicBezTo>
                  <a:cubicBezTo>
                    <a:pt x="4822" y="3516"/>
                    <a:pt x="4803" y="3534"/>
                    <a:pt x="4795" y="3604"/>
                  </a:cubicBezTo>
                  <a:cubicBezTo>
                    <a:pt x="4768" y="3659"/>
                    <a:pt x="4747" y="3703"/>
                    <a:pt x="4725" y="3703"/>
                  </a:cubicBezTo>
                  <a:cubicBezTo>
                    <a:pt x="4723" y="3703"/>
                    <a:pt x="4720" y="3702"/>
                    <a:pt x="4717" y="3701"/>
                  </a:cubicBezTo>
                  <a:cubicBezTo>
                    <a:pt x="4716" y="3700"/>
                    <a:pt x="4715" y="3700"/>
                    <a:pt x="4714" y="3700"/>
                  </a:cubicBezTo>
                  <a:cubicBezTo>
                    <a:pt x="4697" y="3700"/>
                    <a:pt x="4715" y="3779"/>
                    <a:pt x="4736" y="3829"/>
                  </a:cubicBezTo>
                  <a:cubicBezTo>
                    <a:pt x="4731" y="3826"/>
                    <a:pt x="4726" y="3825"/>
                    <a:pt x="4722" y="3825"/>
                  </a:cubicBezTo>
                  <a:cubicBezTo>
                    <a:pt x="4709" y="3825"/>
                    <a:pt x="4700" y="3840"/>
                    <a:pt x="4686" y="3864"/>
                  </a:cubicBezTo>
                  <a:cubicBezTo>
                    <a:pt x="4669" y="3892"/>
                    <a:pt x="4664" y="3902"/>
                    <a:pt x="4656" y="3902"/>
                  </a:cubicBezTo>
                  <a:cubicBezTo>
                    <a:pt x="4651" y="3902"/>
                    <a:pt x="4646" y="3899"/>
                    <a:pt x="4639" y="3895"/>
                  </a:cubicBezTo>
                  <a:cubicBezTo>
                    <a:pt x="4623" y="3874"/>
                    <a:pt x="4614" y="3864"/>
                    <a:pt x="4612" y="3864"/>
                  </a:cubicBezTo>
                  <a:lnTo>
                    <a:pt x="4612" y="3864"/>
                  </a:lnTo>
                  <a:cubicBezTo>
                    <a:pt x="4610" y="3864"/>
                    <a:pt x="4616" y="3878"/>
                    <a:pt x="4629" y="3908"/>
                  </a:cubicBezTo>
                  <a:cubicBezTo>
                    <a:pt x="4654" y="3939"/>
                    <a:pt x="4635" y="3964"/>
                    <a:pt x="4608" y="3964"/>
                  </a:cubicBezTo>
                  <a:cubicBezTo>
                    <a:pt x="4597" y="3964"/>
                    <a:pt x="4584" y="3960"/>
                    <a:pt x="4573" y="3951"/>
                  </a:cubicBezTo>
                  <a:cubicBezTo>
                    <a:pt x="4568" y="3948"/>
                    <a:pt x="4563" y="3947"/>
                    <a:pt x="4559" y="3947"/>
                  </a:cubicBezTo>
                  <a:cubicBezTo>
                    <a:pt x="4546" y="3947"/>
                    <a:pt x="4536" y="3961"/>
                    <a:pt x="4520" y="3980"/>
                  </a:cubicBezTo>
                  <a:cubicBezTo>
                    <a:pt x="4532" y="4008"/>
                    <a:pt x="4510" y="4036"/>
                    <a:pt x="4488" y="4061"/>
                  </a:cubicBezTo>
                  <a:cubicBezTo>
                    <a:pt x="4457" y="4102"/>
                    <a:pt x="4457" y="4102"/>
                    <a:pt x="4498" y="4133"/>
                  </a:cubicBezTo>
                  <a:cubicBezTo>
                    <a:pt x="4538" y="4165"/>
                    <a:pt x="4526" y="4180"/>
                    <a:pt x="4504" y="4208"/>
                  </a:cubicBezTo>
                  <a:cubicBezTo>
                    <a:pt x="4496" y="4217"/>
                    <a:pt x="4487" y="4225"/>
                    <a:pt x="4477" y="4225"/>
                  </a:cubicBezTo>
                  <a:cubicBezTo>
                    <a:pt x="4472" y="4225"/>
                    <a:pt x="4466" y="4223"/>
                    <a:pt x="4460" y="4218"/>
                  </a:cubicBezTo>
                  <a:cubicBezTo>
                    <a:pt x="4460" y="4218"/>
                    <a:pt x="4457" y="4217"/>
                    <a:pt x="4452" y="4217"/>
                  </a:cubicBezTo>
                  <a:cubicBezTo>
                    <a:pt x="4442" y="4217"/>
                    <a:pt x="4426" y="4219"/>
                    <a:pt x="4419" y="4227"/>
                  </a:cubicBezTo>
                  <a:cubicBezTo>
                    <a:pt x="4411" y="4235"/>
                    <a:pt x="4404" y="4243"/>
                    <a:pt x="4394" y="4243"/>
                  </a:cubicBezTo>
                  <a:cubicBezTo>
                    <a:pt x="4389" y="4243"/>
                    <a:pt x="4382" y="4240"/>
                    <a:pt x="4376" y="4233"/>
                  </a:cubicBezTo>
                  <a:cubicBezTo>
                    <a:pt x="4357" y="4233"/>
                    <a:pt x="4335" y="4240"/>
                    <a:pt x="4322" y="4255"/>
                  </a:cubicBezTo>
                  <a:cubicBezTo>
                    <a:pt x="4306" y="4274"/>
                    <a:pt x="4287" y="4293"/>
                    <a:pt x="4273" y="4293"/>
                  </a:cubicBezTo>
                  <a:cubicBezTo>
                    <a:pt x="4268" y="4293"/>
                    <a:pt x="4263" y="4291"/>
                    <a:pt x="4260" y="4287"/>
                  </a:cubicBezTo>
                  <a:lnTo>
                    <a:pt x="4260" y="4287"/>
                  </a:lnTo>
                  <a:cubicBezTo>
                    <a:pt x="4247" y="4299"/>
                    <a:pt x="4247" y="4299"/>
                    <a:pt x="4263" y="4315"/>
                  </a:cubicBezTo>
                  <a:cubicBezTo>
                    <a:pt x="4282" y="4334"/>
                    <a:pt x="4285" y="4365"/>
                    <a:pt x="4216" y="4393"/>
                  </a:cubicBezTo>
                  <a:cubicBezTo>
                    <a:pt x="4191" y="4415"/>
                    <a:pt x="4153" y="4450"/>
                    <a:pt x="4169" y="4468"/>
                  </a:cubicBezTo>
                  <a:cubicBezTo>
                    <a:pt x="4163" y="4474"/>
                    <a:pt x="4160" y="4477"/>
                    <a:pt x="4157" y="4477"/>
                  </a:cubicBezTo>
                  <a:cubicBezTo>
                    <a:pt x="4153" y="4477"/>
                    <a:pt x="4149" y="4472"/>
                    <a:pt x="4141" y="4459"/>
                  </a:cubicBezTo>
                  <a:cubicBezTo>
                    <a:pt x="4129" y="4446"/>
                    <a:pt x="4118" y="4441"/>
                    <a:pt x="4110" y="4441"/>
                  </a:cubicBezTo>
                  <a:cubicBezTo>
                    <a:pt x="4092" y="4441"/>
                    <a:pt x="4082" y="4463"/>
                    <a:pt x="4084" y="4503"/>
                  </a:cubicBezTo>
                  <a:cubicBezTo>
                    <a:pt x="4096" y="4517"/>
                    <a:pt x="4090" y="4525"/>
                    <a:pt x="4075" y="4525"/>
                  </a:cubicBezTo>
                  <a:cubicBezTo>
                    <a:pt x="4070" y="4525"/>
                    <a:pt x="4063" y="4524"/>
                    <a:pt x="4056" y="4522"/>
                  </a:cubicBezTo>
                  <a:cubicBezTo>
                    <a:pt x="4046" y="4534"/>
                    <a:pt x="4040" y="4547"/>
                    <a:pt x="4043" y="4563"/>
                  </a:cubicBezTo>
                  <a:cubicBezTo>
                    <a:pt x="4043" y="4594"/>
                    <a:pt x="4043" y="4594"/>
                    <a:pt x="4003" y="4594"/>
                  </a:cubicBezTo>
                  <a:cubicBezTo>
                    <a:pt x="3996" y="4585"/>
                    <a:pt x="3990" y="4582"/>
                    <a:pt x="3984" y="4582"/>
                  </a:cubicBezTo>
                  <a:cubicBezTo>
                    <a:pt x="3976" y="4582"/>
                    <a:pt x="3968" y="4588"/>
                    <a:pt x="3959" y="4594"/>
                  </a:cubicBezTo>
                  <a:cubicBezTo>
                    <a:pt x="3947" y="4632"/>
                    <a:pt x="3804" y="4718"/>
                    <a:pt x="3760" y="4718"/>
                  </a:cubicBezTo>
                  <a:cubicBezTo>
                    <a:pt x="3757" y="4718"/>
                    <a:pt x="3754" y="4717"/>
                    <a:pt x="3752" y="4716"/>
                  </a:cubicBezTo>
                  <a:cubicBezTo>
                    <a:pt x="3749" y="4747"/>
                    <a:pt x="3749" y="4747"/>
                    <a:pt x="3733" y="4754"/>
                  </a:cubicBezTo>
                  <a:cubicBezTo>
                    <a:pt x="3721" y="4742"/>
                    <a:pt x="3712" y="4736"/>
                    <a:pt x="3706" y="4736"/>
                  </a:cubicBezTo>
                  <a:cubicBezTo>
                    <a:pt x="3695" y="4736"/>
                    <a:pt x="3697" y="4759"/>
                    <a:pt x="3714" y="4791"/>
                  </a:cubicBezTo>
                  <a:lnTo>
                    <a:pt x="3730" y="4785"/>
                  </a:lnTo>
                  <a:lnTo>
                    <a:pt x="3746" y="4776"/>
                  </a:lnTo>
                  <a:lnTo>
                    <a:pt x="3746" y="4776"/>
                  </a:lnTo>
                  <a:cubicBezTo>
                    <a:pt x="3758" y="4800"/>
                    <a:pt x="3748" y="4818"/>
                    <a:pt x="3731" y="4818"/>
                  </a:cubicBezTo>
                  <a:cubicBezTo>
                    <a:pt x="3718" y="4818"/>
                    <a:pt x="3700" y="4806"/>
                    <a:pt x="3686" y="4776"/>
                  </a:cubicBezTo>
                  <a:cubicBezTo>
                    <a:pt x="3669" y="4758"/>
                    <a:pt x="3660" y="4749"/>
                    <a:pt x="3655" y="4749"/>
                  </a:cubicBezTo>
                  <a:cubicBezTo>
                    <a:pt x="3650" y="4749"/>
                    <a:pt x="3651" y="4762"/>
                    <a:pt x="3655" y="4791"/>
                  </a:cubicBezTo>
                  <a:cubicBezTo>
                    <a:pt x="3658" y="4822"/>
                    <a:pt x="3654" y="4837"/>
                    <a:pt x="3642" y="4837"/>
                  </a:cubicBezTo>
                  <a:cubicBezTo>
                    <a:pt x="3634" y="4837"/>
                    <a:pt x="3622" y="4829"/>
                    <a:pt x="3608" y="4813"/>
                  </a:cubicBezTo>
                  <a:cubicBezTo>
                    <a:pt x="3597" y="4790"/>
                    <a:pt x="3592" y="4779"/>
                    <a:pt x="3590" y="4779"/>
                  </a:cubicBezTo>
                  <a:lnTo>
                    <a:pt x="3590" y="4779"/>
                  </a:lnTo>
                  <a:cubicBezTo>
                    <a:pt x="3587" y="4779"/>
                    <a:pt x="3589" y="4792"/>
                    <a:pt x="3592" y="4819"/>
                  </a:cubicBezTo>
                  <a:cubicBezTo>
                    <a:pt x="3598" y="4887"/>
                    <a:pt x="3584" y="4928"/>
                    <a:pt x="3563" y="4928"/>
                  </a:cubicBezTo>
                  <a:cubicBezTo>
                    <a:pt x="3550" y="4928"/>
                    <a:pt x="3534" y="4912"/>
                    <a:pt x="3520" y="4876"/>
                  </a:cubicBezTo>
                  <a:cubicBezTo>
                    <a:pt x="3504" y="4835"/>
                    <a:pt x="3482" y="4815"/>
                    <a:pt x="3467" y="4815"/>
                  </a:cubicBezTo>
                  <a:cubicBezTo>
                    <a:pt x="3464" y="4815"/>
                    <a:pt x="3462" y="4816"/>
                    <a:pt x="3460" y="4816"/>
                  </a:cubicBezTo>
                  <a:cubicBezTo>
                    <a:pt x="3445" y="4823"/>
                    <a:pt x="3454" y="4845"/>
                    <a:pt x="3464" y="4870"/>
                  </a:cubicBezTo>
                  <a:cubicBezTo>
                    <a:pt x="3481" y="4893"/>
                    <a:pt x="3484" y="4905"/>
                    <a:pt x="3474" y="4905"/>
                  </a:cubicBezTo>
                  <a:cubicBezTo>
                    <a:pt x="3466" y="4905"/>
                    <a:pt x="3451" y="4897"/>
                    <a:pt x="3429" y="4882"/>
                  </a:cubicBezTo>
                  <a:cubicBezTo>
                    <a:pt x="3397" y="4857"/>
                    <a:pt x="3374" y="4846"/>
                    <a:pt x="3355" y="4846"/>
                  </a:cubicBezTo>
                  <a:cubicBezTo>
                    <a:pt x="3330" y="4846"/>
                    <a:pt x="3312" y="4864"/>
                    <a:pt x="3291" y="4898"/>
                  </a:cubicBezTo>
                  <a:cubicBezTo>
                    <a:pt x="3262" y="4934"/>
                    <a:pt x="3232" y="4954"/>
                    <a:pt x="3219" y="4954"/>
                  </a:cubicBezTo>
                  <a:cubicBezTo>
                    <a:pt x="3208" y="4954"/>
                    <a:pt x="3207" y="4941"/>
                    <a:pt x="3225" y="4913"/>
                  </a:cubicBezTo>
                  <a:cubicBezTo>
                    <a:pt x="3236" y="4881"/>
                    <a:pt x="3241" y="4867"/>
                    <a:pt x="3238" y="4867"/>
                  </a:cubicBezTo>
                  <a:lnTo>
                    <a:pt x="3238" y="4867"/>
                  </a:lnTo>
                  <a:cubicBezTo>
                    <a:pt x="3236" y="4867"/>
                    <a:pt x="3230" y="4875"/>
                    <a:pt x="3219" y="4888"/>
                  </a:cubicBezTo>
                  <a:lnTo>
                    <a:pt x="3135" y="4910"/>
                  </a:lnTo>
                  <a:cubicBezTo>
                    <a:pt x="3119" y="4913"/>
                    <a:pt x="3106" y="4942"/>
                    <a:pt x="3113" y="4967"/>
                  </a:cubicBezTo>
                  <a:cubicBezTo>
                    <a:pt x="3096" y="4940"/>
                    <a:pt x="3077" y="4921"/>
                    <a:pt x="3058" y="4921"/>
                  </a:cubicBezTo>
                  <a:cubicBezTo>
                    <a:pt x="3045" y="4921"/>
                    <a:pt x="3032" y="4931"/>
                    <a:pt x="3022" y="4954"/>
                  </a:cubicBezTo>
                  <a:lnTo>
                    <a:pt x="2987" y="4957"/>
                  </a:lnTo>
                  <a:cubicBezTo>
                    <a:pt x="2972" y="4961"/>
                    <a:pt x="2972" y="4961"/>
                    <a:pt x="2959" y="4989"/>
                  </a:cubicBezTo>
                  <a:cubicBezTo>
                    <a:pt x="2954" y="4998"/>
                    <a:pt x="2949" y="5001"/>
                    <a:pt x="2943" y="5001"/>
                  </a:cubicBezTo>
                  <a:cubicBezTo>
                    <a:pt x="2931" y="5001"/>
                    <a:pt x="2918" y="4985"/>
                    <a:pt x="2903" y="4970"/>
                  </a:cubicBezTo>
                  <a:cubicBezTo>
                    <a:pt x="2889" y="4954"/>
                    <a:pt x="2876" y="4938"/>
                    <a:pt x="2871" y="4938"/>
                  </a:cubicBezTo>
                  <a:cubicBezTo>
                    <a:pt x="2868" y="4938"/>
                    <a:pt x="2867" y="4941"/>
                    <a:pt x="2868" y="4948"/>
                  </a:cubicBezTo>
                  <a:cubicBezTo>
                    <a:pt x="2871" y="4973"/>
                    <a:pt x="2837" y="5001"/>
                    <a:pt x="2821" y="5026"/>
                  </a:cubicBezTo>
                  <a:cubicBezTo>
                    <a:pt x="2817" y="5034"/>
                    <a:pt x="2812" y="5037"/>
                    <a:pt x="2808" y="5037"/>
                  </a:cubicBezTo>
                  <a:cubicBezTo>
                    <a:pt x="2797" y="5037"/>
                    <a:pt x="2791" y="5019"/>
                    <a:pt x="2802" y="5001"/>
                  </a:cubicBezTo>
                  <a:cubicBezTo>
                    <a:pt x="2802" y="4976"/>
                    <a:pt x="2802" y="4976"/>
                    <a:pt x="2765" y="4954"/>
                  </a:cubicBezTo>
                  <a:cubicBezTo>
                    <a:pt x="2749" y="4954"/>
                    <a:pt x="2715" y="4954"/>
                    <a:pt x="2715" y="4979"/>
                  </a:cubicBezTo>
                  <a:cubicBezTo>
                    <a:pt x="2716" y="4993"/>
                    <a:pt x="2691" y="5000"/>
                    <a:pt x="2663" y="5000"/>
                  </a:cubicBezTo>
                  <a:cubicBezTo>
                    <a:pt x="2635" y="5000"/>
                    <a:pt x="2605" y="4993"/>
                    <a:pt x="2596" y="4979"/>
                  </a:cubicBezTo>
                  <a:lnTo>
                    <a:pt x="2561" y="4976"/>
                  </a:lnTo>
                  <a:cubicBezTo>
                    <a:pt x="2546" y="4976"/>
                    <a:pt x="2529" y="4998"/>
                    <a:pt x="2514" y="4998"/>
                  </a:cubicBezTo>
                  <a:cubicBezTo>
                    <a:pt x="2513" y="4998"/>
                    <a:pt x="2512" y="4998"/>
                    <a:pt x="2511" y="4998"/>
                  </a:cubicBezTo>
                  <a:cubicBezTo>
                    <a:pt x="2511" y="4998"/>
                    <a:pt x="2492" y="4998"/>
                    <a:pt x="2473" y="5023"/>
                  </a:cubicBezTo>
                  <a:cubicBezTo>
                    <a:pt x="2455" y="5020"/>
                    <a:pt x="2439" y="5020"/>
                    <a:pt x="2442" y="4995"/>
                  </a:cubicBezTo>
                  <a:lnTo>
                    <a:pt x="2442" y="4995"/>
                  </a:lnTo>
                  <a:cubicBezTo>
                    <a:pt x="2431" y="5020"/>
                    <a:pt x="2425" y="5032"/>
                    <a:pt x="2420" y="5032"/>
                  </a:cubicBezTo>
                  <a:cubicBezTo>
                    <a:pt x="2415" y="5032"/>
                    <a:pt x="2412" y="5019"/>
                    <a:pt x="2408" y="4992"/>
                  </a:cubicBezTo>
                  <a:cubicBezTo>
                    <a:pt x="2409" y="4966"/>
                    <a:pt x="2410" y="4954"/>
                    <a:pt x="2407" y="4954"/>
                  </a:cubicBezTo>
                  <a:cubicBezTo>
                    <a:pt x="2405" y="4954"/>
                    <a:pt x="2399" y="4966"/>
                    <a:pt x="2389" y="4989"/>
                  </a:cubicBezTo>
                  <a:cubicBezTo>
                    <a:pt x="2380" y="4999"/>
                    <a:pt x="2375" y="5004"/>
                    <a:pt x="2371" y="5004"/>
                  </a:cubicBezTo>
                  <a:cubicBezTo>
                    <a:pt x="2366" y="5004"/>
                    <a:pt x="2363" y="4997"/>
                    <a:pt x="2354" y="4982"/>
                  </a:cubicBezTo>
                  <a:cubicBezTo>
                    <a:pt x="2356" y="4971"/>
                    <a:pt x="2352" y="4965"/>
                    <a:pt x="2348" y="4965"/>
                  </a:cubicBezTo>
                  <a:cubicBezTo>
                    <a:pt x="2345" y="4965"/>
                    <a:pt x="2340" y="4970"/>
                    <a:pt x="2339" y="4982"/>
                  </a:cubicBezTo>
                  <a:cubicBezTo>
                    <a:pt x="2324" y="5009"/>
                    <a:pt x="2300" y="5026"/>
                    <a:pt x="2283" y="5026"/>
                  </a:cubicBezTo>
                  <a:cubicBezTo>
                    <a:pt x="2271" y="5026"/>
                    <a:pt x="2262" y="5016"/>
                    <a:pt x="2266" y="4995"/>
                  </a:cubicBezTo>
                  <a:cubicBezTo>
                    <a:pt x="2266" y="4995"/>
                    <a:pt x="2266" y="4995"/>
                    <a:pt x="2264" y="4995"/>
                  </a:cubicBezTo>
                  <a:cubicBezTo>
                    <a:pt x="2258" y="4995"/>
                    <a:pt x="2243" y="4997"/>
                    <a:pt x="2226" y="5014"/>
                  </a:cubicBezTo>
                  <a:cubicBezTo>
                    <a:pt x="2213" y="5037"/>
                    <a:pt x="2207" y="5049"/>
                    <a:pt x="2205" y="5049"/>
                  </a:cubicBezTo>
                  <a:cubicBezTo>
                    <a:pt x="2203" y="5049"/>
                    <a:pt x="2205" y="5036"/>
                    <a:pt x="2210" y="5011"/>
                  </a:cubicBezTo>
                  <a:cubicBezTo>
                    <a:pt x="2205" y="4983"/>
                    <a:pt x="2198" y="4969"/>
                    <a:pt x="2189" y="4969"/>
                  </a:cubicBezTo>
                  <a:cubicBezTo>
                    <a:pt x="2181" y="4969"/>
                    <a:pt x="2170" y="4980"/>
                    <a:pt x="2157" y="5001"/>
                  </a:cubicBezTo>
                  <a:cubicBezTo>
                    <a:pt x="2153" y="5006"/>
                    <a:pt x="2149" y="5008"/>
                    <a:pt x="2144" y="5008"/>
                  </a:cubicBezTo>
                  <a:cubicBezTo>
                    <a:pt x="2135" y="5008"/>
                    <a:pt x="2126" y="5002"/>
                    <a:pt x="2122" y="4992"/>
                  </a:cubicBezTo>
                  <a:cubicBezTo>
                    <a:pt x="2103" y="4968"/>
                    <a:pt x="2054" y="4937"/>
                    <a:pt x="2025" y="4937"/>
                  </a:cubicBezTo>
                  <a:cubicBezTo>
                    <a:pt x="2012" y="4937"/>
                    <a:pt x="2003" y="4944"/>
                    <a:pt x="2003" y="4961"/>
                  </a:cubicBezTo>
                  <a:lnTo>
                    <a:pt x="1972" y="4951"/>
                  </a:lnTo>
                  <a:cubicBezTo>
                    <a:pt x="1953" y="4931"/>
                    <a:pt x="1940" y="4920"/>
                    <a:pt x="1927" y="4920"/>
                  </a:cubicBezTo>
                  <a:cubicBezTo>
                    <a:pt x="1919" y="4920"/>
                    <a:pt x="1912" y="4923"/>
                    <a:pt x="1903" y="4929"/>
                  </a:cubicBezTo>
                  <a:lnTo>
                    <a:pt x="1881" y="4948"/>
                  </a:lnTo>
                  <a:cubicBezTo>
                    <a:pt x="1887" y="4923"/>
                    <a:pt x="1881" y="4892"/>
                    <a:pt x="1862" y="4888"/>
                  </a:cubicBezTo>
                  <a:cubicBezTo>
                    <a:pt x="1857" y="4886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4"/>
                  </a:cubicBezTo>
                  <a:cubicBezTo>
                    <a:pt x="1843" y="4923"/>
                    <a:pt x="1839" y="4928"/>
                    <a:pt x="1832" y="4928"/>
                  </a:cubicBezTo>
                  <a:cubicBezTo>
                    <a:pt x="1827" y="4928"/>
                    <a:pt x="1820" y="4925"/>
                    <a:pt x="1812" y="4923"/>
                  </a:cubicBezTo>
                  <a:cubicBezTo>
                    <a:pt x="1796" y="4917"/>
                    <a:pt x="1790" y="4885"/>
                    <a:pt x="1800" y="4863"/>
                  </a:cubicBezTo>
                  <a:lnTo>
                    <a:pt x="1781" y="4857"/>
                  </a:lnTo>
                  <a:cubicBezTo>
                    <a:pt x="1771" y="4882"/>
                    <a:pt x="1762" y="4892"/>
                    <a:pt x="1757" y="4892"/>
                  </a:cubicBezTo>
                  <a:cubicBezTo>
                    <a:pt x="1752" y="4892"/>
                    <a:pt x="1751" y="4884"/>
                    <a:pt x="1756" y="4873"/>
                  </a:cubicBezTo>
                  <a:cubicBezTo>
                    <a:pt x="1753" y="4854"/>
                    <a:pt x="1737" y="4835"/>
                    <a:pt x="1718" y="4829"/>
                  </a:cubicBezTo>
                  <a:cubicBezTo>
                    <a:pt x="1715" y="4836"/>
                    <a:pt x="1713" y="4839"/>
                    <a:pt x="1711" y="4839"/>
                  </a:cubicBezTo>
                  <a:cubicBezTo>
                    <a:pt x="1707" y="4839"/>
                    <a:pt x="1707" y="4828"/>
                    <a:pt x="1714" y="4828"/>
                  </a:cubicBezTo>
                  <a:cubicBezTo>
                    <a:pt x="1715" y="4828"/>
                    <a:pt x="1717" y="4828"/>
                    <a:pt x="1718" y="4829"/>
                  </a:cubicBezTo>
                  <a:lnTo>
                    <a:pt x="1727" y="4807"/>
                  </a:lnTo>
                  <a:cubicBezTo>
                    <a:pt x="1725" y="4796"/>
                    <a:pt x="1723" y="4791"/>
                    <a:pt x="1720" y="4791"/>
                  </a:cubicBezTo>
                  <a:cubicBezTo>
                    <a:pt x="1715" y="4791"/>
                    <a:pt x="1708" y="4806"/>
                    <a:pt x="1702" y="4823"/>
                  </a:cubicBezTo>
                  <a:lnTo>
                    <a:pt x="1671" y="4807"/>
                  </a:lnTo>
                  <a:cubicBezTo>
                    <a:pt x="1664" y="4803"/>
                    <a:pt x="1657" y="4799"/>
                    <a:pt x="1652" y="4799"/>
                  </a:cubicBezTo>
                  <a:cubicBezTo>
                    <a:pt x="1645" y="4799"/>
                    <a:pt x="1641" y="4805"/>
                    <a:pt x="1643" y="4823"/>
                  </a:cubicBezTo>
                  <a:cubicBezTo>
                    <a:pt x="1635" y="4842"/>
                    <a:pt x="1626" y="4861"/>
                    <a:pt x="1612" y="4861"/>
                  </a:cubicBezTo>
                  <a:cubicBezTo>
                    <a:pt x="1610" y="4861"/>
                    <a:pt x="1607" y="4861"/>
                    <a:pt x="1605" y="4860"/>
                  </a:cubicBezTo>
                  <a:cubicBezTo>
                    <a:pt x="1603" y="4866"/>
                    <a:pt x="1600" y="4868"/>
                    <a:pt x="1599" y="4868"/>
                  </a:cubicBezTo>
                  <a:cubicBezTo>
                    <a:pt x="1595" y="4868"/>
                    <a:pt x="1594" y="4858"/>
                    <a:pt x="1600" y="4858"/>
                  </a:cubicBezTo>
                  <a:cubicBezTo>
                    <a:pt x="1601" y="4858"/>
                    <a:pt x="1603" y="4859"/>
                    <a:pt x="1605" y="4860"/>
                  </a:cubicBezTo>
                  <a:cubicBezTo>
                    <a:pt x="1618" y="4835"/>
                    <a:pt x="1627" y="4813"/>
                    <a:pt x="1612" y="4807"/>
                  </a:cubicBezTo>
                  <a:cubicBezTo>
                    <a:pt x="1596" y="4798"/>
                    <a:pt x="1608" y="4776"/>
                    <a:pt x="1608" y="4776"/>
                  </a:cubicBezTo>
                  <a:cubicBezTo>
                    <a:pt x="1635" y="4749"/>
                    <a:pt x="1608" y="4738"/>
                    <a:pt x="1579" y="4738"/>
                  </a:cubicBezTo>
                  <a:cubicBezTo>
                    <a:pt x="1567" y="4738"/>
                    <a:pt x="1554" y="4740"/>
                    <a:pt x="1546" y="4744"/>
                  </a:cubicBezTo>
                  <a:cubicBezTo>
                    <a:pt x="1524" y="4755"/>
                    <a:pt x="1509" y="4760"/>
                    <a:pt x="1500" y="4760"/>
                  </a:cubicBezTo>
                  <a:cubicBezTo>
                    <a:pt x="1485" y="4760"/>
                    <a:pt x="1486" y="4746"/>
                    <a:pt x="1502" y="4719"/>
                  </a:cubicBezTo>
                  <a:cubicBezTo>
                    <a:pt x="1511" y="4704"/>
                    <a:pt x="1510" y="4697"/>
                    <a:pt x="1502" y="4697"/>
                  </a:cubicBezTo>
                  <a:cubicBezTo>
                    <a:pt x="1489" y="4697"/>
                    <a:pt x="1454" y="4720"/>
                    <a:pt x="1417" y="4757"/>
                  </a:cubicBezTo>
                  <a:lnTo>
                    <a:pt x="1364" y="4810"/>
                  </a:lnTo>
                  <a:lnTo>
                    <a:pt x="1402" y="4747"/>
                  </a:lnTo>
                  <a:cubicBezTo>
                    <a:pt x="1429" y="4678"/>
                    <a:pt x="1438" y="4660"/>
                    <a:pt x="1414" y="4660"/>
                  </a:cubicBezTo>
                  <a:cubicBezTo>
                    <a:pt x="1405" y="4660"/>
                    <a:pt x="1391" y="4662"/>
                    <a:pt x="1370" y="4666"/>
                  </a:cubicBezTo>
                  <a:cubicBezTo>
                    <a:pt x="1358" y="4667"/>
                    <a:pt x="1349" y="4667"/>
                    <a:pt x="1343" y="4667"/>
                  </a:cubicBezTo>
                  <a:cubicBezTo>
                    <a:pt x="1327" y="4667"/>
                    <a:pt x="1330" y="4663"/>
                    <a:pt x="1339" y="4647"/>
                  </a:cubicBezTo>
                  <a:cubicBezTo>
                    <a:pt x="1355" y="4628"/>
                    <a:pt x="1339" y="4619"/>
                    <a:pt x="1298" y="4588"/>
                  </a:cubicBezTo>
                  <a:cubicBezTo>
                    <a:pt x="1271" y="4567"/>
                    <a:pt x="1256" y="4555"/>
                    <a:pt x="1243" y="4555"/>
                  </a:cubicBezTo>
                  <a:cubicBezTo>
                    <a:pt x="1237" y="4555"/>
                    <a:pt x="1231" y="4558"/>
                    <a:pt x="1226" y="4566"/>
                  </a:cubicBezTo>
                  <a:lnTo>
                    <a:pt x="1198" y="4544"/>
                  </a:lnTo>
                  <a:cubicBezTo>
                    <a:pt x="1208" y="4518"/>
                    <a:pt x="1201" y="4504"/>
                    <a:pt x="1189" y="4504"/>
                  </a:cubicBezTo>
                  <a:cubicBezTo>
                    <a:pt x="1178" y="4504"/>
                    <a:pt x="1163" y="4516"/>
                    <a:pt x="1154" y="4541"/>
                  </a:cubicBezTo>
                  <a:cubicBezTo>
                    <a:pt x="1154" y="4541"/>
                    <a:pt x="1141" y="4531"/>
                    <a:pt x="1126" y="4519"/>
                  </a:cubicBezTo>
                  <a:lnTo>
                    <a:pt x="1145" y="4500"/>
                  </a:lnTo>
                  <a:cubicBezTo>
                    <a:pt x="1160" y="4481"/>
                    <a:pt x="1135" y="4456"/>
                    <a:pt x="1032" y="4362"/>
                  </a:cubicBezTo>
                  <a:cubicBezTo>
                    <a:pt x="954" y="4287"/>
                    <a:pt x="929" y="4255"/>
                    <a:pt x="906" y="4255"/>
                  </a:cubicBezTo>
                  <a:cubicBezTo>
                    <a:pt x="896" y="4255"/>
                    <a:pt x="887" y="4261"/>
                    <a:pt x="875" y="4271"/>
                  </a:cubicBezTo>
                  <a:cubicBezTo>
                    <a:pt x="860" y="4278"/>
                    <a:pt x="848" y="4281"/>
                    <a:pt x="841" y="4281"/>
                  </a:cubicBezTo>
                  <a:cubicBezTo>
                    <a:pt x="825" y="4281"/>
                    <a:pt x="828" y="4267"/>
                    <a:pt x="853" y="4246"/>
                  </a:cubicBezTo>
                  <a:cubicBezTo>
                    <a:pt x="868" y="4231"/>
                    <a:pt x="875" y="4210"/>
                    <a:pt x="868" y="4210"/>
                  </a:cubicBezTo>
                  <a:cubicBezTo>
                    <a:pt x="866" y="4210"/>
                    <a:pt x="863" y="4211"/>
                    <a:pt x="859" y="4215"/>
                  </a:cubicBezTo>
                  <a:cubicBezTo>
                    <a:pt x="847" y="4199"/>
                    <a:pt x="841" y="4180"/>
                    <a:pt x="844" y="4161"/>
                  </a:cubicBezTo>
                  <a:cubicBezTo>
                    <a:pt x="850" y="4111"/>
                    <a:pt x="840" y="4096"/>
                    <a:pt x="825" y="4096"/>
                  </a:cubicBezTo>
                  <a:cubicBezTo>
                    <a:pt x="818" y="4096"/>
                    <a:pt x="810" y="4100"/>
                    <a:pt x="803" y="4105"/>
                  </a:cubicBezTo>
                  <a:cubicBezTo>
                    <a:pt x="793" y="4121"/>
                    <a:pt x="787" y="4128"/>
                    <a:pt x="785" y="4128"/>
                  </a:cubicBezTo>
                  <a:cubicBezTo>
                    <a:pt x="782" y="4128"/>
                    <a:pt x="788" y="4109"/>
                    <a:pt x="794" y="4089"/>
                  </a:cubicBezTo>
                  <a:cubicBezTo>
                    <a:pt x="801" y="4067"/>
                    <a:pt x="809" y="4044"/>
                    <a:pt x="802" y="4044"/>
                  </a:cubicBezTo>
                  <a:cubicBezTo>
                    <a:pt x="800" y="4044"/>
                    <a:pt x="797" y="4045"/>
                    <a:pt x="794" y="4049"/>
                  </a:cubicBezTo>
                  <a:cubicBezTo>
                    <a:pt x="765" y="4049"/>
                    <a:pt x="681" y="3980"/>
                    <a:pt x="725" y="3951"/>
                  </a:cubicBezTo>
                  <a:lnTo>
                    <a:pt x="706" y="3920"/>
                  </a:lnTo>
                  <a:cubicBezTo>
                    <a:pt x="702" y="3923"/>
                    <a:pt x="699" y="3924"/>
                    <a:pt x="695" y="3924"/>
                  </a:cubicBezTo>
                  <a:cubicBezTo>
                    <a:pt x="680" y="3924"/>
                    <a:pt x="665" y="3899"/>
                    <a:pt x="649" y="3876"/>
                  </a:cubicBezTo>
                  <a:cubicBezTo>
                    <a:pt x="634" y="3845"/>
                    <a:pt x="624" y="3829"/>
                    <a:pt x="646" y="3817"/>
                  </a:cubicBezTo>
                  <a:lnTo>
                    <a:pt x="646" y="3817"/>
                  </a:lnTo>
                  <a:cubicBezTo>
                    <a:pt x="649" y="3817"/>
                    <a:pt x="651" y="3817"/>
                    <a:pt x="654" y="3817"/>
                  </a:cubicBezTo>
                  <a:cubicBezTo>
                    <a:pt x="676" y="3817"/>
                    <a:pt x="665" y="3803"/>
                    <a:pt x="628" y="3788"/>
                  </a:cubicBezTo>
                  <a:cubicBezTo>
                    <a:pt x="618" y="3773"/>
                    <a:pt x="568" y="3782"/>
                    <a:pt x="562" y="3767"/>
                  </a:cubicBezTo>
                  <a:cubicBezTo>
                    <a:pt x="552" y="3771"/>
                    <a:pt x="543" y="3773"/>
                    <a:pt x="534" y="3773"/>
                  </a:cubicBezTo>
                  <a:cubicBezTo>
                    <a:pt x="518" y="3773"/>
                    <a:pt x="505" y="3767"/>
                    <a:pt x="499" y="3757"/>
                  </a:cubicBezTo>
                  <a:lnTo>
                    <a:pt x="524" y="3745"/>
                  </a:lnTo>
                  <a:lnTo>
                    <a:pt x="568" y="3723"/>
                  </a:lnTo>
                  <a:cubicBezTo>
                    <a:pt x="563" y="3711"/>
                    <a:pt x="557" y="3699"/>
                    <a:pt x="545" y="3699"/>
                  </a:cubicBezTo>
                  <a:cubicBezTo>
                    <a:pt x="541" y="3699"/>
                    <a:pt x="536" y="3701"/>
                    <a:pt x="530" y="3704"/>
                  </a:cubicBezTo>
                  <a:cubicBezTo>
                    <a:pt x="546" y="3676"/>
                    <a:pt x="540" y="3660"/>
                    <a:pt x="524" y="3629"/>
                  </a:cubicBezTo>
                  <a:cubicBezTo>
                    <a:pt x="508" y="3597"/>
                    <a:pt x="496" y="3566"/>
                    <a:pt x="468" y="3560"/>
                  </a:cubicBezTo>
                  <a:cubicBezTo>
                    <a:pt x="508" y="3525"/>
                    <a:pt x="474" y="3428"/>
                    <a:pt x="421" y="3428"/>
                  </a:cubicBezTo>
                  <a:cubicBezTo>
                    <a:pt x="416" y="3430"/>
                    <a:pt x="412" y="3431"/>
                    <a:pt x="409" y="3431"/>
                  </a:cubicBezTo>
                  <a:cubicBezTo>
                    <a:pt x="394" y="3431"/>
                    <a:pt x="393" y="3415"/>
                    <a:pt x="408" y="3397"/>
                  </a:cubicBezTo>
                  <a:cubicBezTo>
                    <a:pt x="427" y="3372"/>
                    <a:pt x="427" y="3372"/>
                    <a:pt x="399" y="3362"/>
                  </a:cubicBezTo>
                  <a:cubicBezTo>
                    <a:pt x="371" y="3353"/>
                    <a:pt x="389" y="3328"/>
                    <a:pt x="411" y="3306"/>
                  </a:cubicBezTo>
                  <a:cubicBezTo>
                    <a:pt x="455" y="3275"/>
                    <a:pt x="452" y="3259"/>
                    <a:pt x="421" y="3249"/>
                  </a:cubicBezTo>
                  <a:cubicBezTo>
                    <a:pt x="399" y="3228"/>
                    <a:pt x="383" y="3202"/>
                    <a:pt x="377" y="3171"/>
                  </a:cubicBezTo>
                  <a:cubicBezTo>
                    <a:pt x="354" y="3152"/>
                    <a:pt x="346" y="3137"/>
                    <a:pt x="337" y="3137"/>
                  </a:cubicBezTo>
                  <a:cubicBezTo>
                    <a:pt x="332" y="3137"/>
                    <a:pt x="328" y="3141"/>
                    <a:pt x="320" y="3149"/>
                  </a:cubicBezTo>
                  <a:cubicBezTo>
                    <a:pt x="302" y="3149"/>
                    <a:pt x="283" y="3146"/>
                    <a:pt x="267" y="3140"/>
                  </a:cubicBezTo>
                  <a:cubicBezTo>
                    <a:pt x="250" y="3120"/>
                    <a:pt x="253" y="3112"/>
                    <a:pt x="257" y="3112"/>
                  </a:cubicBezTo>
                  <a:cubicBezTo>
                    <a:pt x="260" y="3112"/>
                    <a:pt x="264" y="3115"/>
                    <a:pt x="264" y="3121"/>
                  </a:cubicBezTo>
                  <a:cubicBezTo>
                    <a:pt x="277" y="3134"/>
                    <a:pt x="284" y="3139"/>
                    <a:pt x="289" y="3139"/>
                  </a:cubicBezTo>
                  <a:cubicBezTo>
                    <a:pt x="297" y="3139"/>
                    <a:pt x="301" y="3128"/>
                    <a:pt x="314" y="3115"/>
                  </a:cubicBezTo>
                  <a:cubicBezTo>
                    <a:pt x="330" y="3093"/>
                    <a:pt x="336" y="3065"/>
                    <a:pt x="330" y="3039"/>
                  </a:cubicBezTo>
                  <a:lnTo>
                    <a:pt x="320" y="2971"/>
                  </a:lnTo>
                  <a:cubicBezTo>
                    <a:pt x="335" y="2921"/>
                    <a:pt x="336" y="2901"/>
                    <a:pt x="316" y="2901"/>
                  </a:cubicBezTo>
                  <a:cubicBezTo>
                    <a:pt x="314" y="2901"/>
                    <a:pt x="313" y="2901"/>
                    <a:pt x="311" y="2902"/>
                  </a:cubicBezTo>
                  <a:lnTo>
                    <a:pt x="286" y="2905"/>
                  </a:lnTo>
                  <a:cubicBezTo>
                    <a:pt x="336" y="2883"/>
                    <a:pt x="330" y="2695"/>
                    <a:pt x="277" y="2676"/>
                  </a:cubicBezTo>
                  <a:lnTo>
                    <a:pt x="302" y="2676"/>
                  </a:lnTo>
                  <a:cubicBezTo>
                    <a:pt x="327" y="2676"/>
                    <a:pt x="327" y="2660"/>
                    <a:pt x="330" y="2626"/>
                  </a:cubicBezTo>
                  <a:cubicBezTo>
                    <a:pt x="320" y="2579"/>
                    <a:pt x="317" y="2532"/>
                    <a:pt x="314" y="2485"/>
                  </a:cubicBezTo>
                  <a:cubicBezTo>
                    <a:pt x="314" y="2416"/>
                    <a:pt x="330" y="2366"/>
                    <a:pt x="302" y="2363"/>
                  </a:cubicBezTo>
                  <a:cubicBezTo>
                    <a:pt x="304" y="2351"/>
                    <a:pt x="304" y="2346"/>
                    <a:pt x="311" y="2346"/>
                  </a:cubicBezTo>
                  <a:cubicBezTo>
                    <a:pt x="315" y="2346"/>
                    <a:pt x="321" y="2348"/>
                    <a:pt x="330" y="2350"/>
                  </a:cubicBezTo>
                  <a:cubicBezTo>
                    <a:pt x="337" y="2356"/>
                    <a:pt x="342" y="2359"/>
                    <a:pt x="346" y="2359"/>
                  </a:cubicBezTo>
                  <a:cubicBezTo>
                    <a:pt x="354" y="2359"/>
                    <a:pt x="356" y="2347"/>
                    <a:pt x="358" y="2334"/>
                  </a:cubicBezTo>
                  <a:cubicBezTo>
                    <a:pt x="361" y="2319"/>
                    <a:pt x="336" y="2316"/>
                    <a:pt x="311" y="2309"/>
                  </a:cubicBezTo>
                  <a:cubicBezTo>
                    <a:pt x="286" y="2306"/>
                    <a:pt x="289" y="2287"/>
                    <a:pt x="320" y="2259"/>
                  </a:cubicBezTo>
                  <a:cubicBezTo>
                    <a:pt x="352" y="2222"/>
                    <a:pt x="361" y="2171"/>
                    <a:pt x="349" y="2121"/>
                  </a:cubicBezTo>
                  <a:cubicBezTo>
                    <a:pt x="354" y="2109"/>
                    <a:pt x="357" y="2094"/>
                    <a:pt x="371" y="2094"/>
                  </a:cubicBezTo>
                  <a:cubicBezTo>
                    <a:pt x="375" y="2094"/>
                    <a:pt x="378" y="2094"/>
                    <a:pt x="383" y="2096"/>
                  </a:cubicBezTo>
                  <a:cubicBezTo>
                    <a:pt x="411" y="2084"/>
                    <a:pt x="446" y="2059"/>
                    <a:pt x="405" y="2012"/>
                  </a:cubicBezTo>
                  <a:cubicBezTo>
                    <a:pt x="409" y="2002"/>
                    <a:pt x="410" y="1998"/>
                    <a:pt x="416" y="1998"/>
                  </a:cubicBezTo>
                  <a:cubicBezTo>
                    <a:pt x="420" y="1998"/>
                    <a:pt x="425" y="2000"/>
                    <a:pt x="433" y="2002"/>
                  </a:cubicBezTo>
                  <a:cubicBezTo>
                    <a:pt x="461" y="1993"/>
                    <a:pt x="486" y="2002"/>
                    <a:pt x="446" y="1971"/>
                  </a:cubicBezTo>
                  <a:cubicBezTo>
                    <a:pt x="433" y="1927"/>
                    <a:pt x="452" y="1883"/>
                    <a:pt x="486" y="1858"/>
                  </a:cubicBezTo>
                  <a:cubicBezTo>
                    <a:pt x="493" y="1842"/>
                    <a:pt x="499" y="1827"/>
                    <a:pt x="477" y="1817"/>
                  </a:cubicBezTo>
                  <a:lnTo>
                    <a:pt x="452" y="1808"/>
                  </a:lnTo>
                  <a:cubicBezTo>
                    <a:pt x="460" y="1808"/>
                    <a:pt x="466" y="1808"/>
                    <a:pt x="472" y="1808"/>
                  </a:cubicBezTo>
                  <a:cubicBezTo>
                    <a:pt x="504" y="1808"/>
                    <a:pt x="499" y="1806"/>
                    <a:pt x="465" y="1773"/>
                  </a:cubicBezTo>
                  <a:cubicBezTo>
                    <a:pt x="447" y="1766"/>
                    <a:pt x="447" y="1755"/>
                    <a:pt x="459" y="1755"/>
                  </a:cubicBezTo>
                  <a:cubicBezTo>
                    <a:pt x="462" y="1755"/>
                    <a:pt x="466" y="1756"/>
                    <a:pt x="471" y="1758"/>
                  </a:cubicBezTo>
                  <a:cubicBezTo>
                    <a:pt x="486" y="1758"/>
                    <a:pt x="499" y="1748"/>
                    <a:pt x="508" y="1736"/>
                  </a:cubicBezTo>
                  <a:cubicBezTo>
                    <a:pt x="524" y="1673"/>
                    <a:pt x="546" y="1614"/>
                    <a:pt x="571" y="1554"/>
                  </a:cubicBezTo>
                  <a:cubicBezTo>
                    <a:pt x="643" y="1435"/>
                    <a:pt x="671" y="1391"/>
                    <a:pt x="649" y="1379"/>
                  </a:cubicBezTo>
                  <a:cubicBezTo>
                    <a:pt x="640" y="1347"/>
                    <a:pt x="640" y="1347"/>
                    <a:pt x="668" y="1347"/>
                  </a:cubicBezTo>
                  <a:cubicBezTo>
                    <a:pt x="690" y="1347"/>
                    <a:pt x="709" y="1338"/>
                    <a:pt x="722" y="1319"/>
                  </a:cubicBezTo>
                  <a:cubicBezTo>
                    <a:pt x="728" y="1310"/>
                    <a:pt x="736" y="1300"/>
                    <a:pt x="747" y="1300"/>
                  </a:cubicBezTo>
                  <a:cubicBezTo>
                    <a:pt x="752" y="1300"/>
                    <a:pt x="757" y="1302"/>
                    <a:pt x="762" y="1306"/>
                  </a:cubicBezTo>
                  <a:cubicBezTo>
                    <a:pt x="753" y="1278"/>
                    <a:pt x="753" y="1278"/>
                    <a:pt x="762" y="1263"/>
                  </a:cubicBezTo>
                  <a:cubicBezTo>
                    <a:pt x="769" y="1267"/>
                    <a:pt x="774" y="1269"/>
                    <a:pt x="778" y="1269"/>
                  </a:cubicBezTo>
                  <a:cubicBezTo>
                    <a:pt x="788" y="1269"/>
                    <a:pt x="791" y="1257"/>
                    <a:pt x="784" y="1238"/>
                  </a:cubicBezTo>
                  <a:cubicBezTo>
                    <a:pt x="769" y="1212"/>
                    <a:pt x="762" y="1200"/>
                    <a:pt x="765" y="1200"/>
                  </a:cubicBezTo>
                  <a:lnTo>
                    <a:pt x="765" y="1200"/>
                  </a:lnTo>
                  <a:cubicBezTo>
                    <a:pt x="767" y="1200"/>
                    <a:pt x="777" y="1208"/>
                    <a:pt x="794" y="1222"/>
                  </a:cubicBezTo>
                  <a:cubicBezTo>
                    <a:pt x="799" y="1226"/>
                    <a:pt x="805" y="1227"/>
                    <a:pt x="812" y="1227"/>
                  </a:cubicBezTo>
                  <a:cubicBezTo>
                    <a:pt x="835" y="1227"/>
                    <a:pt x="858" y="1212"/>
                    <a:pt x="834" y="1209"/>
                  </a:cubicBezTo>
                  <a:cubicBezTo>
                    <a:pt x="816" y="1194"/>
                    <a:pt x="837" y="1169"/>
                    <a:pt x="831" y="1137"/>
                  </a:cubicBezTo>
                  <a:cubicBezTo>
                    <a:pt x="840" y="1129"/>
                    <a:pt x="847" y="1121"/>
                    <a:pt x="857" y="1121"/>
                  </a:cubicBezTo>
                  <a:cubicBezTo>
                    <a:pt x="862" y="1121"/>
                    <a:pt x="868" y="1123"/>
                    <a:pt x="875" y="1128"/>
                  </a:cubicBezTo>
                  <a:cubicBezTo>
                    <a:pt x="876" y="1128"/>
                    <a:pt x="877" y="1128"/>
                    <a:pt x="878" y="1128"/>
                  </a:cubicBezTo>
                  <a:cubicBezTo>
                    <a:pt x="906" y="1128"/>
                    <a:pt x="944" y="1051"/>
                    <a:pt x="938" y="1021"/>
                  </a:cubicBezTo>
                  <a:cubicBezTo>
                    <a:pt x="925" y="1011"/>
                    <a:pt x="927" y="1002"/>
                    <a:pt x="935" y="1002"/>
                  </a:cubicBezTo>
                  <a:cubicBezTo>
                    <a:pt x="939" y="1002"/>
                    <a:pt x="944" y="1004"/>
                    <a:pt x="950" y="1009"/>
                  </a:cubicBezTo>
                  <a:cubicBezTo>
                    <a:pt x="957" y="1016"/>
                    <a:pt x="963" y="1018"/>
                    <a:pt x="968" y="1018"/>
                  </a:cubicBezTo>
                  <a:cubicBezTo>
                    <a:pt x="976" y="1018"/>
                    <a:pt x="983" y="1010"/>
                    <a:pt x="991" y="1003"/>
                  </a:cubicBezTo>
                  <a:cubicBezTo>
                    <a:pt x="990" y="991"/>
                    <a:pt x="992" y="987"/>
                    <a:pt x="996" y="987"/>
                  </a:cubicBezTo>
                  <a:cubicBezTo>
                    <a:pt x="1002" y="987"/>
                    <a:pt x="1013" y="997"/>
                    <a:pt x="1022" y="1009"/>
                  </a:cubicBezTo>
                  <a:cubicBezTo>
                    <a:pt x="1025" y="1022"/>
                    <a:pt x="1029" y="1028"/>
                    <a:pt x="1034" y="1028"/>
                  </a:cubicBezTo>
                  <a:cubicBezTo>
                    <a:pt x="1042" y="1028"/>
                    <a:pt x="1052" y="1018"/>
                    <a:pt x="1066" y="1006"/>
                  </a:cubicBezTo>
                  <a:cubicBezTo>
                    <a:pt x="1063" y="974"/>
                    <a:pt x="1113" y="930"/>
                    <a:pt x="1151" y="896"/>
                  </a:cubicBezTo>
                  <a:cubicBezTo>
                    <a:pt x="1217" y="840"/>
                    <a:pt x="1220" y="814"/>
                    <a:pt x="1217" y="752"/>
                  </a:cubicBezTo>
                  <a:lnTo>
                    <a:pt x="1201" y="699"/>
                  </a:lnTo>
                  <a:lnTo>
                    <a:pt x="1229" y="739"/>
                  </a:lnTo>
                  <a:cubicBezTo>
                    <a:pt x="1248" y="761"/>
                    <a:pt x="1267" y="777"/>
                    <a:pt x="1289" y="793"/>
                  </a:cubicBezTo>
                  <a:cubicBezTo>
                    <a:pt x="1301" y="780"/>
                    <a:pt x="1289" y="761"/>
                    <a:pt x="1273" y="739"/>
                  </a:cubicBezTo>
                  <a:cubicBezTo>
                    <a:pt x="1261" y="720"/>
                    <a:pt x="1273" y="708"/>
                    <a:pt x="1317" y="708"/>
                  </a:cubicBezTo>
                  <a:cubicBezTo>
                    <a:pt x="1323" y="708"/>
                    <a:pt x="1329" y="709"/>
                    <a:pt x="1334" y="709"/>
                  </a:cubicBezTo>
                  <a:cubicBezTo>
                    <a:pt x="1364" y="709"/>
                    <a:pt x="1374" y="700"/>
                    <a:pt x="1376" y="673"/>
                  </a:cubicBezTo>
                  <a:cubicBezTo>
                    <a:pt x="1386" y="666"/>
                    <a:pt x="1398" y="662"/>
                    <a:pt x="1410" y="662"/>
                  </a:cubicBezTo>
                  <a:cubicBezTo>
                    <a:pt x="1418" y="662"/>
                    <a:pt x="1425" y="663"/>
                    <a:pt x="1433" y="667"/>
                  </a:cubicBezTo>
                  <a:cubicBezTo>
                    <a:pt x="1449" y="658"/>
                    <a:pt x="1449" y="658"/>
                    <a:pt x="1436" y="636"/>
                  </a:cubicBezTo>
                  <a:cubicBezTo>
                    <a:pt x="1428" y="621"/>
                    <a:pt x="1432" y="614"/>
                    <a:pt x="1443" y="614"/>
                  </a:cubicBezTo>
                  <a:cubicBezTo>
                    <a:pt x="1449" y="614"/>
                    <a:pt x="1458" y="616"/>
                    <a:pt x="1467" y="620"/>
                  </a:cubicBezTo>
                  <a:cubicBezTo>
                    <a:pt x="1481" y="632"/>
                    <a:pt x="1495" y="636"/>
                    <a:pt x="1507" y="636"/>
                  </a:cubicBezTo>
                  <a:cubicBezTo>
                    <a:pt x="1530" y="636"/>
                    <a:pt x="1546" y="620"/>
                    <a:pt x="1539" y="608"/>
                  </a:cubicBezTo>
                  <a:cubicBezTo>
                    <a:pt x="1527" y="586"/>
                    <a:pt x="1543" y="576"/>
                    <a:pt x="1558" y="570"/>
                  </a:cubicBezTo>
                  <a:cubicBezTo>
                    <a:pt x="1580" y="564"/>
                    <a:pt x="1593" y="545"/>
                    <a:pt x="1596" y="523"/>
                  </a:cubicBezTo>
                  <a:lnTo>
                    <a:pt x="1627" y="511"/>
                  </a:lnTo>
                  <a:cubicBezTo>
                    <a:pt x="1629" y="509"/>
                    <a:pt x="1631" y="509"/>
                    <a:pt x="1632" y="509"/>
                  </a:cubicBezTo>
                  <a:cubicBezTo>
                    <a:pt x="1642" y="509"/>
                    <a:pt x="1637" y="533"/>
                    <a:pt x="1621" y="539"/>
                  </a:cubicBezTo>
                  <a:lnTo>
                    <a:pt x="1649" y="554"/>
                  </a:lnTo>
                  <a:cubicBezTo>
                    <a:pt x="1680" y="539"/>
                    <a:pt x="1696" y="532"/>
                    <a:pt x="1702" y="501"/>
                  </a:cubicBezTo>
                  <a:cubicBezTo>
                    <a:pt x="1701" y="474"/>
                    <a:pt x="1700" y="460"/>
                    <a:pt x="1702" y="460"/>
                  </a:cubicBezTo>
                  <a:lnTo>
                    <a:pt x="1702" y="460"/>
                  </a:lnTo>
                  <a:cubicBezTo>
                    <a:pt x="1704" y="460"/>
                    <a:pt x="1709" y="472"/>
                    <a:pt x="1718" y="495"/>
                  </a:cubicBezTo>
                  <a:cubicBezTo>
                    <a:pt x="1724" y="508"/>
                    <a:pt x="1736" y="521"/>
                    <a:pt x="1745" y="521"/>
                  </a:cubicBezTo>
                  <a:cubicBezTo>
                    <a:pt x="1751" y="521"/>
                    <a:pt x="1756" y="516"/>
                    <a:pt x="1759" y="504"/>
                  </a:cubicBezTo>
                  <a:cubicBezTo>
                    <a:pt x="1757" y="480"/>
                    <a:pt x="1763" y="471"/>
                    <a:pt x="1770" y="471"/>
                  </a:cubicBezTo>
                  <a:cubicBezTo>
                    <a:pt x="1778" y="471"/>
                    <a:pt x="1788" y="482"/>
                    <a:pt x="1793" y="495"/>
                  </a:cubicBezTo>
                  <a:cubicBezTo>
                    <a:pt x="1793" y="519"/>
                    <a:pt x="1793" y="533"/>
                    <a:pt x="1798" y="533"/>
                  </a:cubicBezTo>
                  <a:cubicBezTo>
                    <a:pt x="1803" y="533"/>
                    <a:pt x="1815" y="515"/>
                    <a:pt x="1840" y="476"/>
                  </a:cubicBezTo>
                  <a:cubicBezTo>
                    <a:pt x="1875" y="467"/>
                    <a:pt x="1931" y="413"/>
                    <a:pt x="1981" y="404"/>
                  </a:cubicBezTo>
                  <a:cubicBezTo>
                    <a:pt x="2021" y="395"/>
                    <a:pt x="2050" y="388"/>
                    <a:pt x="2071" y="388"/>
                  </a:cubicBezTo>
                  <a:cubicBezTo>
                    <a:pt x="2086" y="388"/>
                    <a:pt x="2097" y="392"/>
                    <a:pt x="2107" y="401"/>
                  </a:cubicBezTo>
                  <a:cubicBezTo>
                    <a:pt x="2108" y="406"/>
                    <a:pt x="2110" y="411"/>
                    <a:pt x="2111" y="415"/>
                  </a:cubicBezTo>
                  <a:lnTo>
                    <a:pt x="2111" y="415"/>
                  </a:lnTo>
                  <a:cubicBezTo>
                    <a:pt x="2103" y="375"/>
                    <a:pt x="2122" y="369"/>
                    <a:pt x="2169" y="357"/>
                  </a:cubicBezTo>
                  <a:cubicBezTo>
                    <a:pt x="2179" y="361"/>
                    <a:pt x="2189" y="363"/>
                    <a:pt x="2199" y="363"/>
                  </a:cubicBezTo>
                  <a:cubicBezTo>
                    <a:pt x="2228" y="363"/>
                    <a:pt x="2256" y="347"/>
                    <a:pt x="2270" y="319"/>
                  </a:cubicBezTo>
                  <a:lnTo>
                    <a:pt x="2270" y="319"/>
                  </a:lnTo>
                  <a:lnTo>
                    <a:pt x="2235" y="322"/>
                  </a:lnTo>
                  <a:cubicBezTo>
                    <a:pt x="2229" y="291"/>
                    <a:pt x="2234" y="280"/>
                    <a:pt x="2248" y="280"/>
                  </a:cubicBezTo>
                  <a:cubicBezTo>
                    <a:pt x="2256" y="280"/>
                    <a:pt x="2268" y="284"/>
                    <a:pt x="2282" y="291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301" y="291"/>
                    <a:pt x="2304" y="315"/>
                    <a:pt x="2307" y="338"/>
                  </a:cubicBezTo>
                  <a:cubicBezTo>
                    <a:pt x="2310" y="362"/>
                    <a:pt x="2330" y="382"/>
                    <a:pt x="2345" y="382"/>
                  </a:cubicBezTo>
                  <a:cubicBezTo>
                    <a:pt x="2346" y="382"/>
                    <a:pt x="2347" y="382"/>
                    <a:pt x="2348" y="382"/>
                  </a:cubicBezTo>
                  <a:cubicBezTo>
                    <a:pt x="2364" y="382"/>
                    <a:pt x="2382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8" y="329"/>
                    <a:pt x="2417" y="316"/>
                    <a:pt x="2426" y="297"/>
                  </a:cubicBezTo>
                  <a:cubicBezTo>
                    <a:pt x="2423" y="272"/>
                    <a:pt x="2442" y="272"/>
                    <a:pt x="2461" y="272"/>
                  </a:cubicBezTo>
                  <a:cubicBezTo>
                    <a:pt x="2473" y="288"/>
                    <a:pt x="2492" y="294"/>
                    <a:pt x="2514" y="294"/>
                  </a:cubicBezTo>
                  <a:cubicBezTo>
                    <a:pt x="2514" y="301"/>
                    <a:pt x="2514" y="310"/>
                    <a:pt x="2514" y="319"/>
                  </a:cubicBezTo>
                  <a:cubicBezTo>
                    <a:pt x="2517" y="338"/>
                    <a:pt x="2523" y="354"/>
                    <a:pt x="2536" y="369"/>
                  </a:cubicBezTo>
                  <a:cubicBezTo>
                    <a:pt x="2552" y="369"/>
                    <a:pt x="2552" y="344"/>
                    <a:pt x="2552" y="344"/>
                  </a:cubicBezTo>
                  <a:cubicBezTo>
                    <a:pt x="2550" y="330"/>
                    <a:pt x="2615" y="324"/>
                    <a:pt x="2696" y="324"/>
                  </a:cubicBezTo>
                  <a:cubicBezTo>
                    <a:pt x="2821" y="324"/>
                    <a:pt x="2988" y="337"/>
                    <a:pt x="3019" y="351"/>
                  </a:cubicBezTo>
                  <a:cubicBezTo>
                    <a:pt x="3036" y="368"/>
                    <a:pt x="3060" y="378"/>
                    <a:pt x="3075" y="378"/>
                  </a:cubicBezTo>
                  <a:cubicBezTo>
                    <a:pt x="3087" y="378"/>
                    <a:pt x="3093" y="372"/>
                    <a:pt x="3088" y="360"/>
                  </a:cubicBezTo>
                  <a:cubicBezTo>
                    <a:pt x="3089" y="352"/>
                    <a:pt x="3099" y="348"/>
                    <a:pt x="3115" y="348"/>
                  </a:cubicBezTo>
                  <a:cubicBezTo>
                    <a:pt x="3150" y="348"/>
                    <a:pt x="3211" y="363"/>
                    <a:pt x="3279" y="382"/>
                  </a:cubicBezTo>
                  <a:cubicBezTo>
                    <a:pt x="3370" y="406"/>
                    <a:pt x="3437" y="435"/>
                    <a:pt x="3469" y="435"/>
                  </a:cubicBezTo>
                  <a:cubicBezTo>
                    <a:pt x="3479" y="435"/>
                    <a:pt x="3486" y="433"/>
                    <a:pt x="3489" y="426"/>
                  </a:cubicBezTo>
                  <a:lnTo>
                    <a:pt x="3539" y="445"/>
                  </a:lnTo>
                  <a:cubicBezTo>
                    <a:pt x="3570" y="457"/>
                    <a:pt x="3614" y="448"/>
                    <a:pt x="3630" y="457"/>
                  </a:cubicBezTo>
                  <a:cubicBezTo>
                    <a:pt x="3639" y="452"/>
                    <a:pt x="3647" y="449"/>
                    <a:pt x="3652" y="449"/>
                  </a:cubicBezTo>
                  <a:cubicBezTo>
                    <a:pt x="3661" y="449"/>
                    <a:pt x="3661" y="457"/>
                    <a:pt x="3645" y="467"/>
                  </a:cubicBezTo>
                  <a:cubicBezTo>
                    <a:pt x="3636" y="489"/>
                    <a:pt x="3623" y="511"/>
                    <a:pt x="3639" y="520"/>
                  </a:cubicBezTo>
                  <a:cubicBezTo>
                    <a:pt x="3646" y="524"/>
                    <a:pt x="3653" y="525"/>
                    <a:pt x="3658" y="525"/>
                  </a:cubicBezTo>
                  <a:cubicBezTo>
                    <a:pt x="3676" y="525"/>
                    <a:pt x="3685" y="508"/>
                    <a:pt x="3692" y="489"/>
                  </a:cubicBezTo>
                  <a:cubicBezTo>
                    <a:pt x="3699" y="477"/>
                    <a:pt x="3707" y="474"/>
                    <a:pt x="3712" y="474"/>
                  </a:cubicBezTo>
                  <a:cubicBezTo>
                    <a:pt x="3717" y="474"/>
                    <a:pt x="3721" y="476"/>
                    <a:pt x="3721" y="476"/>
                  </a:cubicBezTo>
                  <a:cubicBezTo>
                    <a:pt x="3736" y="482"/>
                    <a:pt x="3736" y="482"/>
                    <a:pt x="3727" y="504"/>
                  </a:cubicBezTo>
                  <a:lnTo>
                    <a:pt x="3702" y="551"/>
                  </a:lnTo>
                  <a:lnTo>
                    <a:pt x="3717" y="558"/>
                  </a:lnTo>
                  <a:cubicBezTo>
                    <a:pt x="3724" y="546"/>
                    <a:pt x="3732" y="543"/>
                    <a:pt x="3737" y="543"/>
                  </a:cubicBezTo>
                  <a:cubicBezTo>
                    <a:pt x="3742" y="543"/>
                    <a:pt x="3746" y="545"/>
                    <a:pt x="3746" y="545"/>
                  </a:cubicBezTo>
                  <a:cubicBezTo>
                    <a:pt x="3761" y="551"/>
                    <a:pt x="3761" y="551"/>
                    <a:pt x="3739" y="595"/>
                  </a:cubicBezTo>
                  <a:cubicBezTo>
                    <a:pt x="3725" y="622"/>
                    <a:pt x="3724" y="635"/>
                    <a:pt x="3732" y="635"/>
                  </a:cubicBezTo>
                  <a:cubicBezTo>
                    <a:pt x="3739" y="635"/>
                    <a:pt x="3751" y="627"/>
                    <a:pt x="3768" y="611"/>
                  </a:cubicBezTo>
                  <a:lnTo>
                    <a:pt x="3811" y="608"/>
                  </a:lnTo>
                  <a:lnTo>
                    <a:pt x="3811" y="608"/>
                  </a:lnTo>
                  <a:cubicBezTo>
                    <a:pt x="3807" y="632"/>
                    <a:pt x="3816" y="640"/>
                    <a:pt x="3830" y="640"/>
                  </a:cubicBezTo>
                  <a:cubicBezTo>
                    <a:pt x="3846" y="640"/>
                    <a:pt x="3868" y="630"/>
                    <a:pt x="3884" y="623"/>
                  </a:cubicBezTo>
                  <a:lnTo>
                    <a:pt x="3884" y="623"/>
                  </a:lnTo>
                  <a:cubicBezTo>
                    <a:pt x="3876" y="656"/>
                    <a:pt x="3879" y="672"/>
                    <a:pt x="3891" y="672"/>
                  </a:cubicBezTo>
                  <a:cubicBezTo>
                    <a:pt x="3899" y="672"/>
                    <a:pt x="3911" y="665"/>
                    <a:pt x="3927" y="652"/>
                  </a:cubicBezTo>
                  <a:cubicBezTo>
                    <a:pt x="3933" y="643"/>
                    <a:pt x="3939" y="640"/>
                    <a:pt x="3944" y="640"/>
                  </a:cubicBezTo>
                  <a:cubicBezTo>
                    <a:pt x="3953" y="640"/>
                    <a:pt x="3959" y="651"/>
                    <a:pt x="3959" y="670"/>
                  </a:cubicBezTo>
                  <a:cubicBezTo>
                    <a:pt x="3959" y="702"/>
                    <a:pt x="3974" y="711"/>
                    <a:pt x="4003" y="730"/>
                  </a:cubicBezTo>
                  <a:cubicBezTo>
                    <a:pt x="4004" y="730"/>
                    <a:pt x="4005" y="729"/>
                    <a:pt x="4006" y="729"/>
                  </a:cubicBezTo>
                  <a:cubicBezTo>
                    <a:pt x="4037" y="729"/>
                    <a:pt x="4139" y="794"/>
                    <a:pt x="4235" y="890"/>
                  </a:cubicBezTo>
                  <a:cubicBezTo>
                    <a:pt x="4347" y="985"/>
                    <a:pt x="4409" y="1064"/>
                    <a:pt x="4435" y="1064"/>
                  </a:cubicBezTo>
                  <a:cubicBezTo>
                    <a:pt x="4438" y="1064"/>
                    <a:pt x="4440" y="1063"/>
                    <a:pt x="4441" y="1062"/>
                  </a:cubicBezTo>
                  <a:cubicBezTo>
                    <a:pt x="4451" y="1075"/>
                    <a:pt x="4451" y="1075"/>
                    <a:pt x="4444" y="1103"/>
                  </a:cubicBezTo>
                  <a:cubicBezTo>
                    <a:pt x="4432" y="1115"/>
                    <a:pt x="4433" y="1125"/>
                    <a:pt x="4449" y="1125"/>
                  </a:cubicBezTo>
                  <a:cubicBezTo>
                    <a:pt x="4458" y="1125"/>
                    <a:pt x="4471" y="1122"/>
                    <a:pt x="4488" y="1115"/>
                  </a:cubicBezTo>
                  <a:cubicBezTo>
                    <a:pt x="4505" y="1114"/>
                    <a:pt x="4518" y="1109"/>
                    <a:pt x="4520" y="1109"/>
                  </a:cubicBezTo>
                  <a:cubicBezTo>
                    <a:pt x="4523" y="1109"/>
                    <a:pt x="4517" y="1113"/>
                    <a:pt x="4498" y="1128"/>
                  </a:cubicBezTo>
                  <a:cubicBezTo>
                    <a:pt x="4479" y="1144"/>
                    <a:pt x="4501" y="1172"/>
                    <a:pt x="4542" y="1228"/>
                  </a:cubicBezTo>
                  <a:cubicBezTo>
                    <a:pt x="4569" y="1267"/>
                    <a:pt x="4607" y="1315"/>
                    <a:pt x="4628" y="1315"/>
                  </a:cubicBezTo>
                  <a:cubicBezTo>
                    <a:pt x="4631" y="1315"/>
                    <a:pt x="4633" y="1315"/>
                    <a:pt x="4636" y="1313"/>
                  </a:cubicBezTo>
                  <a:cubicBezTo>
                    <a:pt x="4680" y="1328"/>
                    <a:pt x="4676" y="1328"/>
                    <a:pt x="4648" y="1328"/>
                  </a:cubicBezTo>
                  <a:cubicBezTo>
                    <a:pt x="4598" y="1341"/>
                    <a:pt x="4620" y="1429"/>
                    <a:pt x="4689" y="1448"/>
                  </a:cubicBezTo>
                  <a:cubicBezTo>
                    <a:pt x="4698" y="1463"/>
                    <a:pt x="4708" y="1479"/>
                    <a:pt x="4686" y="1491"/>
                  </a:cubicBezTo>
                  <a:cubicBezTo>
                    <a:pt x="4692" y="1507"/>
                    <a:pt x="4705" y="1520"/>
                    <a:pt x="4752" y="1554"/>
                  </a:cubicBezTo>
                  <a:cubicBezTo>
                    <a:pt x="4758" y="1569"/>
                    <a:pt x="4784" y="1631"/>
                    <a:pt x="4800" y="1664"/>
                  </a:cubicBezTo>
                  <a:lnTo>
                    <a:pt x="4800" y="1664"/>
                  </a:lnTo>
                  <a:cubicBezTo>
                    <a:pt x="4782" y="1654"/>
                    <a:pt x="4763" y="1650"/>
                    <a:pt x="4744" y="1650"/>
                  </a:cubicBezTo>
                  <a:cubicBezTo>
                    <a:pt x="4657" y="1650"/>
                    <a:pt x="4572" y="1736"/>
                    <a:pt x="4620" y="1839"/>
                  </a:cubicBezTo>
                  <a:cubicBezTo>
                    <a:pt x="4645" y="1894"/>
                    <a:pt x="4690" y="1917"/>
                    <a:pt x="4736" y="1917"/>
                  </a:cubicBezTo>
                  <a:cubicBezTo>
                    <a:pt x="4794" y="1917"/>
                    <a:pt x="4852" y="1880"/>
                    <a:pt x="4869" y="1822"/>
                  </a:cubicBezTo>
                  <a:lnTo>
                    <a:pt x="4869" y="1822"/>
                  </a:lnTo>
                  <a:cubicBezTo>
                    <a:pt x="4879" y="1856"/>
                    <a:pt x="4895" y="1898"/>
                    <a:pt x="4911" y="1946"/>
                  </a:cubicBezTo>
                  <a:cubicBezTo>
                    <a:pt x="4943" y="2062"/>
                    <a:pt x="4965" y="2165"/>
                    <a:pt x="4946" y="2187"/>
                  </a:cubicBezTo>
                  <a:cubicBezTo>
                    <a:pt x="4946" y="2187"/>
                    <a:pt x="4949" y="2206"/>
                    <a:pt x="4977" y="2218"/>
                  </a:cubicBezTo>
                  <a:cubicBezTo>
                    <a:pt x="5027" y="2225"/>
                    <a:pt x="5031" y="2243"/>
                    <a:pt x="5009" y="2265"/>
                  </a:cubicBezTo>
                  <a:cubicBezTo>
                    <a:pt x="4962" y="2291"/>
                    <a:pt x="4971" y="2359"/>
                    <a:pt x="5024" y="2372"/>
                  </a:cubicBezTo>
                  <a:lnTo>
                    <a:pt x="4999" y="2375"/>
                  </a:lnTo>
                  <a:cubicBezTo>
                    <a:pt x="4952" y="2397"/>
                    <a:pt x="4983" y="2444"/>
                    <a:pt x="5034" y="2460"/>
                  </a:cubicBezTo>
                  <a:cubicBezTo>
                    <a:pt x="5009" y="2479"/>
                    <a:pt x="4983" y="2497"/>
                    <a:pt x="5009" y="2513"/>
                  </a:cubicBezTo>
                  <a:cubicBezTo>
                    <a:pt x="5012" y="2532"/>
                    <a:pt x="5012" y="2532"/>
                    <a:pt x="4962" y="2535"/>
                  </a:cubicBezTo>
                  <a:cubicBezTo>
                    <a:pt x="4936" y="2535"/>
                    <a:pt x="4911" y="2535"/>
                    <a:pt x="4911" y="2554"/>
                  </a:cubicBezTo>
                  <a:cubicBezTo>
                    <a:pt x="4911" y="2569"/>
                    <a:pt x="4936" y="2569"/>
                    <a:pt x="4962" y="2569"/>
                  </a:cubicBezTo>
                  <a:cubicBezTo>
                    <a:pt x="4962" y="2569"/>
                    <a:pt x="4962" y="2585"/>
                    <a:pt x="4962" y="2601"/>
                  </a:cubicBezTo>
                  <a:cubicBezTo>
                    <a:pt x="4962" y="2601"/>
                    <a:pt x="4965" y="2620"/>
                    <a:pt x="4990" y="2620"/>
                  </a:cubicBezTo>
                  <a:cubicBezTo>
                    <a:pt x="5015" y="2620"/>
                    <a:pt x="5015" y="2635"/>
                    <a:pt x="5015" y="2654"/>
                  </a:cubicBezTo>
                  <a:cubicBezTo>
                    <a:pt x="4998" y="2654"/>
                    <a:pt x="5004" y="2661"/>
                    <a:pt x="5017" y="2661"/>
                  </a:cubicBezTo>
                  <a:cubicBezTo>
                    <a:pt x="5023" y="2661"/>
                    <a:pt x="5032" y="2659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3" y="2673"/>
                  </a:lnTo>
                  <a:cubicBezTo>
                    <a:pt x="5193" y="2673"/>
                    <a:pt x="5219" y="2673"/>
                    <a:pt x="5240" y="2635"/>
                  </a:cubicBezTo>
                  <a:cubicBezTo>
                    <a:pt x="5262" y="2559"/>
                    <a:pt x="5286" y="2500"/>
                    <a:pt x="5241" y="2500"/>
                  </a:cubicBezTo>
                  <a:cubicBezTo>
                    <a:pt x="5240" y="2500"/>
                    <a:pt x="5239" y="2500"/>
                    <a:pt x="5237" y="2500"/>
                  </a:cubicBezTo>
                  <a:cubicBezTo>
                    <a:pt x="5237" y="2500"/>
                    <a:pt x="5209" y="2482"/>
                    <a:pt x="5209" y="2463"/>
                  </a:cubicBezTo>
                  <a:cubicBezTo>
                    <a:pt x="5209" y="2444"/>
                    <a:pt x="5234" y="2422"/>
                    <a:pt x="5234" y="2422"/>
                  </a:cubicBezTo>
                  <a:cubicBezTo>
                    <a:pt x="5259" y="2422"/>
                    <a:pt x="5250" y="2344"/>
                    <a:pt x="5234" y="2247"/>
                  </a:cubicBezTo>
                  <a:cubicBezTo>
                    <a:pt x="5222" y="2131"/>
                    <a:pt x="5203" y="2077"/>
                    <a:pt x="5225" y="2052"/>
                  </a:cubicBezTo>
                  <a:cubicBezTo>
                    <a:pt x="5234" y="2040"/>
                    <a:pt x="5240" y="2024"/>
                    <a:pt x="5237" y="2008"/>
                  </a:cubicBezTo>
                  <a:lnTo>
                    <a:pt x="5237" y="2008"/>
                  </a:lnTo>
                  <a:cubicBezTo>
                    <a:pt x="5237" y="2009"/>
                    <a:pt x="5236" y="2009"/>
                    <a:pt x="5235" y="2009"/>
                  </a:cubicBezTo>
                  <a:cubicBezTo>
                    <a:pt x="5211" y="2009"/>
                    <a:pt x="5189" y="1895"/>
                    <a:pt x="5140" y="1770"/>
                  </a:cubicBezTo>
                  <a:cubicBezTo>
                    <a:pt x="5101" y="1643"/>
                    <a:pt x="5041" y="1525"/>
                    <a:pt x="5017" y="1525"/>
                  </a:cubicBezTo>
                  <a:cubicBezTo>
                    <a:pt x="5016" y="1525"/>
                    <a:pt x="5016" y="1526"/>
                    <a:pt x="5015" y="1526"/>
                  </a:cubicBezTo>
                  <a:lnTo>
                    <a:pt x="4999" y="1491"/>
                  </a:lnTo>
                  <a:cubicBezTo>
                    <a:pt x="5021" y="1479"/>
                    <a:pt x="5002" y="1444"/>
                    <a:pt x="4987" y="1410"/>
                  </a:cubicBezTo>
                  <a:cubicBezTo>
                    <a:pt x="4962" y="1394"/>
                    <a:pt x="4940" y="1375"/>
                    <a:pt x="4924" y="1353"/>
                  </a:cubicBezTo>
                  <a:cubicBezTo>
                    <a:pt x="4946" y="1341"/>
                    <a:pt x="4936" y="1322"/>
                    <a:pt x="4918" y="1291"/>
                  </a:cubicBezTo>
                  <a:cubicBezTo>
                    <a:pt x="4901" y="1265"/>
                    <a:pt x="4892" y="1248"/>
                    <a:pt x="4879" y="1248"/>
                  </a:cubicBezTo>
                  <a:cubicBezTo>
                    <a:pt x="4874" y="1248"/>
                    <a:pt x="4870" y="1249"/>
                    <a:pt x="4864" y="1253"/>
                  </a:cubicBezTo>
                  <a:cubicBezTo>
                    <a:pt x="4858" y="1234"/>
                    <a:pt x="4780" y="1125"/>
                    <a:pt x="4764" y="1062"/>
                  </a:cubicBezTo>
                  <a:cubicBezTo>
                    <a:pt x="4774" y="1031"/>
                    <a:pt x="4739" y="1031"/>
                    <a:pt x="4708" y="1031"/>
                  </a:cubicBezTo>
                  <a:cubicBezTo>
                    <a:pt x="4700" y="1039"/>
                    <a:pt x="4689" y="1042"/>
                    <a:pt x="4678" y="1042"/>
                  </a:cubicBezTo>
                  <a:cubicBezTo>
                    <a:pt x="4667" y="1042"/>
                    <a:pt x="4656" y="1039"/>
                    <a:pt x="4648" y="1031"/>
                  </a:cubicBezTo>
                  <a:lnTo>
                    <a:pt x="4686" y="999"/>
                  </a:lnTo>
                  <a:cubicBezTo>
                    <a:pt x="4717" y="999"/>
                    <a:pt x="4717" y="996"/>
                    <a:pt x="4692" y="968"/>
                  </a:cubicBezTo>
                  <a:lnTo>
                    <a:pt x="4667" y="937"/>
                  </a:lnTo>
                  <a:cubicBezTo>
                    <a:pt x="4665" y="939"/>
                    <a:pt x="4663" y="940"/>
                    <a:pt x="4660" y="940"/>
                  </a:cubicBezTo>
                  <a:cubicBezTo>
                    <a:pt x="4635" y="940"/>
                    <a:pt x="4575" y="870"/>
                    <a:pt x="4488" y="780"/>
                  </a:cubicBezTo>
                  <a:cubicBezTo>
                    <a:pt x="4381" y="680"/>
                    <a:pt x="4335" y="638"/>
                    <a:pt x="4311" y="638"/>
                  </a:cubicBezTo>
                  <a:cubicBezTo>
                    <a:pt x="4307" y="638"/>
                    <a:pt x="4303" y="639"/>
                    <a:pt x="4300" y="642"/>
                  </a:cubicBezTo>
                  <a:cubicBezTo>
                    <a:pt x="4296" y="648"/>
                    <a:pt x="4291" y="651"/>
                    <a:pt x="4286" y="651"/>
                  </a:cubicBezTo>
                  <a:cubicBezTo>
                    <a:pt x="4274" y="651"/>
                    <a:pt x="4260" y="634"/>
                    <a:pt x="4241" y="595"/>
                  </a:cubicBezTo>
                  <a:cubicBezTo>
                    <a:pt x="4204" y="491"/>
                    <a:pt x="4194" y="469"/>
                    <a:pt x="4176" y="469"/>
                  </a:cubicBezTo>
                  <a:cubicBezTo>
                    <a:pt x="4171" y="469"/>
                    <a:pt x="4166" y="471"/>
                    <a:pt x="4159" y="473"/>
                  </a:cubicBezTo>
                  <a:cubicBezTo>
                    <a:pt x="4175" y="485"/>
                    <a:pt x="4162" y="504"/>
                    <a:pt x="4147" y="526"/>
                  </a:cubicBezTo>
                  <a:cubicBezTo>
                    <a:pt x="4135" y="543"/>
                    <a:pt x="4126" y="550"/>
                    <a:pt x="4120" y="550"/>
                  </a:cubicBezTo>
                  <a:cubicBezTo>
                    <a:pt x="4111" y="550"/>
                    <a:pt x="4108" y="533"/>
                    <a:pt x="4115" y="501"/>
                  </a:cubicBezTo>
                  <a:cubicBezTo>
                    <a:pt x="4140" y="466"/>
                    <a:pt x="3946" y="358"/>
                    <a:pt x="3867" y="358"/>
                  </a:cubicBezTo>
                  <a:cubicBezTo>
                    <a:pt x="3855" y="358"/>
                    <a:pt x="3845" y="360"/>
                    <a:pt x="3840" y="366"/>
                  </a:cubicBezTo>
                  <a:lnTo>
                    <a:pt x="3849" y="341"/>
                  </a:lnTo>
                  <a:cubicBezTo>
                    <a:pt x="3862" y="319"/>
                    <a:pt x="3846" y="310"/>
                    <a:pt x="3774" y="275"/>
                  </a:cubicBezTo>
                  <a:lnTo>
                    <a:pt x="3721" y="250"/>
                  </a:lnTo>
                  <a:cubicBezTo>
                    <a:pt x="3716" y="261"/>
                    <a:pt x="3707" y="265"/>
                    <a:pt x="3696" y="265"/>
                  </a:cubicBezTo>
                  <a:cubicBezTo>
                    <a:pt x="3661" y="265"/>
                    <a:pt x="3607" y="223"/>
                    <a:pt x="3614" y="207"/>
                  </a:cubicBezTo>
                  <a:cubicBezTo>
                    <a:pt x="3605" y="175"/>
                    <a:pt x="3605" y="175"/>
                    <a:pt x="3567" y="160"/>
                  </a:cubicBezTo>
                  <a:cubicBezTo>
                    <a:pt x="3554" y="165"/>
                    <a:pt x="3540" y="167"/>
                    <a:pt x="3527" y="167"/>
                  </a:cubicBezTo>
                  <a:cubicBezTo>
                    <a:pt x="3468" y="167"/>
                    <a:pt x="3414" y="124"/>
                    <a:pt x="3417" y="106"/>
                  </a:cubicBezTo>
                  <a:lnTo>
                    <a:pt x="3379" y="97"/>
                  </a:lnTo>
                  <a:cubicBezTo>
                    <a:pt x="3365" y="104"/>
                    <a:pt x="3349" y="108"/>
                    <a:pt x="3333" y="108"/>
                  </a:cubicBezTo>
                  <a:cubicBezTo>
                    <a:pt x="3321" y="108"/>
                    <a:pt x="3308" y="105"/>
                    <a:pt x="3298" y="100"/>
                  </a:cubicBezTo>
                  <a:cubicBezTo>
                    <a:pt x="3270" y="94"/>
                    <a:pt x="3252" y="89"/>
                    <a:pt x="3242" y="89"/>
                  </a:cubicBezTo>
                  <a:cubicBezTo>
                    <a:pt x="3230" y="89"/>
                    <a:pt x="3228" y="95"/>
                    <a:pt x="3235" y="109"/>
                  </a:cubicBezTo>
                  <a:cubicBezTo>
                    <a:pt x="3229" y="133"/>
                    <a:pt x="3223" y="157"/>
                    <a:pt x="3207" y="157"/>
                  </a:cubicBezTo>
                  <a:cubicBezTo>
                    <a:pt x="3206" y="157"/>
                    <a:pt x="3205" y="157"/>
                    <a:pt x="3203" y="156"/>
                  </a:cubicBezTo>
                  <a:lnTo>
                    <a:pt x="3210" y="131"/>
                  </a:lnTo>
                  <a:cubicBezTo>
                    <a:pt x="3216" y="103"/>
                    <a:pt x="3160" y="91"/>
                    <a:pt x="3081" y="81"/>
                  </a:cubicBezTo>
                  <a:cubicBezTo>
                    <a:pt x="2987" y="66"/>
                    <a:pt x="2947" y="59"/>
                    <a:pt x="2931" y="31"/>
                  </a:cubicBezTo>
                  <a:lnTo>
                    <a:pt x="2909" y="53"/>
                  </a:lnTo>
                  <a:cubicBezTo>
                    <a:pt x="2899" y="65"/>
                    <a:pt x="2889" y="70"/>
                    <a:pt x="2882" y="70"/>
                  </a:cubicBezTo>
                  <a:cubicBezTo>
                    <a:pt x="2874" y="70"/>
                    <a:pt x="2870" y="63"/>
                    <a:pt x="2871" y="50"/>
                  </a:cubicBezTo>
                  <a:cubicBezTo>
                    <a:pt x="2861" y="36"/>
                    <a:pt x="2831" y="28"/>
                    <a:pt x="2801" y="28"/>
                  </a:cubicBezTo>
                  <a:cubicBezTo>
                    <a:pt x="2776" y="28"/>
                    <a:pt x="2751" y="33"/>
                    <a:pt x="2733" y="44"/>
                  </a:cubicBezTo>
                  <a:lnTo>
                    <a:pt x="2696" y="40"/>
                  </a:lnTo>
                  <a:cubicBezTo>
                    <a:pt x="2691" y="14"/>
                    <a:pt x="2670" y="0"/>
                    <a:pt x="2648" y="0"/>
                  </a:cubicBezTo>
                  <a:close/>
                  <a:moveTo>
                    <a:pt x="2144" y="5358"/>
                  </a:moveTo>
                  <a:lnTo>
                    <a:pt x="2144" y="5358"/>
                  </a:lnTo>
                  <a:cubicBezTo>
                    <a:pt x="2138" y="5384"/>
                    <a:pt x="2138" y="5384"/>
                    <a:pt x="2157" y="5387"/>
                  </a:cubicBezTo>
                  <a:cubicBezTo>
                    <a:pt x="2170" y="5389"/>
                    <a:pt x="2179" y="5390"/>
                    <a:pt x="2184" y="5390"/>
                  </a:cubicBezTo>
                  <a:cubicBezTo>
                    <a:pt x="2196" y="5390"/>
                    <a:pt x="2193" y="5384"/>
                    <a:pt x="2182" y="5365"/>
                  </a:cubicBezTo>
                  <a:lnTo>
                    <a:pt x="2144" y="53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0" name="Google Shape;9720;p37"/>
            <p:cNvSpPr/>
            <p:nvPr/>
          </p:nvSpPr>
          <p:spPr>
            <a:xfrm>
              <a:off x="4089244" y="3908305"/>
              <a:ext cx="104792" cy="84984"/>
            </a:xfrm>
            <a:custGeom>
              <a:avLst/>
              <a:gdLst/>
              <a:ahLst/>
              <a:cxnLst/>
              <a:rect l="l" t="t" r="r" b="b"/>
              <a:pathLst>
                <a:path w="5757" h="4705" extrusionOk="0">
                  <a:moveTo>
                    <a:pt x="2351" y="420"/>
                  </a:moveTo>
                  <a:cubicBezTo>
                    <a:pt x="2360" y="452"/>
                    <a:pt x="2360" y="486"/>
                    <a:pt x="2354" y="518"/>
                  </a:cubicBezTo>
                  <a:lnTo>
                    <a:pt x="2335" y="496"/>
                  </a:lnTo>
                  <a:lnTo>
                    <a:pt x="2341" y="439"/>
                  </a:lnTo>
                  <a:lnTo>
                    <a:pt x="2351" y="420"/>
                  </a:lnTo>
                  <a:close/>
                  <a:moveTo>
                    <a:pt x="2255" y="557"/>
                  </a:moveTo>
                  <a:cubicBezTo>
                    <a:pt x="2260" y="557"/>
                    <a:pt x="2270" y="565"/>
                    <a:pt x="2282" y="586"/>
                  </a:cubicBezTo>
                  <a:cubicBezTo>
                    <a:pt x="2291" y="621"/>
                    <a:pt x="2291" y="621"/>
                    <a:pt x="2282" y="637"/>
                  </a:cubicBezTo>
                  <a:cubicBezTo>
                    <a:pt x="2266" y="624"/>
                    <a:pt x="2257" y="608"/>
                    <a:pt x="2250" y="590"/>
                  </a:cubicBezTo>
                  <a:cubicBezTo>
                    <a:pt x="2245" y="572"/>
                    <a:pt x="2247" y="557"/>
                    <a:pt x="2255" y="557"/>
                  </a:cubicBezTo>
                  <a:close/>
                  <a:moveTo>
                    <a:pt x="1780" y="849"/>
                  </a:moveTo>
                  <a:cubicBezTo>
                    <a:pt x="1774" y="849"/>
                    <a:pt x="1770" y="856"/>
                    <a:pt x="1761" y="872"/>
                  </a:cubicBezTo>
                  <a:cubicBezTo>
                    <a:pt x="1738" y="908"/>
                    <a:pt x="1732" y="919"/>
                    <a:pt x="1741" y="919"/>
                  </a:cubicBezTo>
                  <a:cubicBezTo>
                    <a:pt x="1745" y="919"/>
                    <a:pt x="1753" y="916"/>
                    <a:pt x="1765" y="912"/>
                  </a:cubicBezTo>
                  <a:cubicBezTo>
                    <a:pt x="1780" y="884"/>
                    <a:pt x="1799" y="859"/>
                    <a:pt x="1799" y="859"/>
                  </a:cubicBezTo>
                  <a:cubicBezTo>
                    <a:pt x="1790" y="852"/>
                    <a:pt x="1784" y="849"/>
                    <a:pt x="1780" y="849"/>
                  </a:cubicBezTo>
                  <a:close/>
                  <a:moveTo>
                    <a:pt x="2116" y="925"/>
                  </a:moveTo>
                  <a:cubicBezTo>
                    <a:pt x="2125" y="925"/>
                    <a:pt x="2134" y="934"/>
                    <a:pt x="2134" y="934"/>
                  </a:cubicBezTo>
                  <a:cubicBezTo>
                    <a:pt x="2153" y="956"/>
                    <a:pt x="2125" y="950"/>
                    <a:pt x="2116" y="969"/>
                  </a:cubicBezTo>
                  <a:cubicBezTo>
                    <a:pt x="2087" y="966"/>
                    <a:pt x="2084" y="966"/>
                    <a:pt x="2106" y="931"/>
                  </a:cubicBezTo>
                  <a:cubicBezTo>
                    <a:pt x="2109" y="927"/>
                    <a:pt x="2112" y="925"/>
                    <a:pt x="2116" y="925"/>
                  </a:cubicBezTo>
                  <a:close/>
                  <a:moveTo>
                    <a:pt x="1940" y="963"/>
                  </a:moveTo>
                  <a:lnTo>
                    <a:pt x="1940" y="963"/>
                  </a:lnTo>
                  <a:cubicBezTo>
                    <a:pt x="1952" y="971"/>
                    <a:pt x="1947" y="977"/>
                    <a:pt x="1942" y="977"/>
                  </a:cubicBezTo>
                  <a:cubicBezTo>
                    <a:pt x="1938" y="977"/>
                    <a:pt x="1934" y="973"/>
                    <a:pt x="1940" y="963"/>
                  </a:cubicBezTo>
                  <a:close/>
                  <a:moveTo>
                    <a:pt x="1953" y="1205"/>
                  </a:moveTo>
                  <a:cubicBezTo>
                    <a:pt x="1957" y="1205"/>
                    <a:pt x="1962" y="1207"/>
                    <a:pt x="1968" y="1210"/>
                  </a:cubicBezTo>
                  <a:cubicBezTo>
                    <a:pt x="1968" y="1210"/>
                    <a:pt x="1990" y="1223"/>
                    <a:pt x="1984" y="1238"/>
                  </a:cubicBezTo>
                  <a:cubicBezTo>
                    <a:pt x="1975" y="1251"/>
                    <a:pt x="1943" y="1251"/>
                    <a:pt x="1943" y="1251"/>
                  </a:cubicBezTo>
                  <a:cubicBezTo>
                    <a:pt x="1924" y="1238"/>
                    <a:pt x="1931" y="1226"/>
                    <a:pt x="1931" y="1226"/>
                  </a:cubicBezTo>
                  <a:cubicBezTo>
                    <a:pt x="1937" y="1215"/>
                    <a:pt x="1942" y="1205"/>
                    <a:pt x="1953" y="1205"/>
                  </a:cubicBezTo>
                  <a:close/>
                  <a:moveTo>
                    <a:pt x="1764" y="1224"/>
                  </a:moveTo>
                  <a:cubicBezTo>
                    <a:pt x="1759" y="1224"/>
                    <a:pt x="1754" y="1226"/>
                    <a:pt x="1752" y="1232"/>
                  </a:cubicBezTo>
                  <a:lnTo>
                    <a:pt x="1743" y="1245"/>
                  </a:lnTo>
                  <a:cubicBezTo>
                    <a:pt x="1758" y="1254"/>
                    <a:pt x="1777" y="1257"/>
                    <a:pt x="1796" y="1257"/>
                  </a:cubicBezTo>
                  <a:cubicBezTo>
                    <a:pt x="1802" y="1241"/>
                    <a:pt x="1780" y="1229"/>
                    <a:pt x="1780" y="1229"/>
                  </a:cubicBezTo>
                  <a:cubicBezTo>
                    <a:pt x="1780" y="1229"/>
                    <a:pt x="1772" y="1224"/>
                    <a:pt x="1764" y="1224"/>
                  </a:cubicBezTo>
                  <a:close/>
                  <a:moveTo>
                    <a:pt x="3121" y="1235"/>
                  </a:moveTo>
                  <a:lnTo>
                    <a:pt x="3134" y="1248"/>
                  </a:lnTo>
                  <a:cubicBezTo>
                    <a:pt x="3118" y="1259"/>
                    <a:pt x="3103" y="1271"/>
                    <a:pt x="3093" y="1271"/>
                  </a:cubicBezTo>
                  <a:cubicBezTo>
                    <a:pt x="3089" y="1271"/>
                    <a:pt x="3086" y="1270"/>
                    <a:pt x="3084" y="1267"/>
                  </a:cubicBezTo>
                  <a:lnTo>
                    <a:pt x="3093" y="1238"/>
                  </a:lnTo>
                  <a:lnTo>
                    <a:pt x="3121" y="1235"/>
                  </a:lnTo>
                  <a:close/>
                  <a:moveTo>
                    <a:pt x="2457" y="1329"/>
                  </a:moveTo>
                  <a:lnTo>
                    <a:pt x="2457" y="1329"/>
                  </a:lnTo>
                  <a:cubicBezTo>
                    <a:pt x="2470" y="1342"/>
                    <a:pt x="2482" y="1351"/>
                    <a:pt x="2498" y="1361"/>
                  </a:cubicBezTo>
                  <a:cubicBezTo>
                    <a:pt x="2499" y="1361"/>
                    <a:pt x="2500" y="1362"/>
                    <a:pt x="2501" y="1362"/>
                  </a:cubicBezTo>
                  <a:lnTo>
                    <a:pt x="2501" y="1362"/>
                  </a:lnTo>
                  <a:cubicBezTo>
                    <a:pt x="2496" y="1359"/>
                    <a:pt x="2489" y="1353"/>
                    <a:pt x="2479" y="1345"/>
                  </a:cubicBezTo>
                  <a:cubicBezTo>
                    <a:pt x="2457" y="1329"/>
                    <a:pt x="2457" y="1329"/>
                    <a:pt x="2457" y="1329"/>
                  </a:cubicBezTo>
                  <a:close/>
                  <a:moveTo>
                    <a:pt x="2501" y="1362"/>
                  </a:moveTo>
                  <a:lnTo>
                    <a:pt x="2501" y="1362"/>
                  </a:lnTo>
                  <a:cubicBezTo>
                    <a:pt x="2508" y="1367"/>
                    <a:pt x="2511" y="1369"/>
                    <a:pt x="2512" y="1369"/>
                  </a:cubicBezTo>
                  <a:cubicBezTo>
                    <a:pt x="2512" y="1369"/>
                    <a:pt x="2508" y="1367"/>
                    <a:pt x="2501" y="1362"/>
                  </a:cubicBezTo>
                  <a:close/>
                  <a:moveTo>
                    <a:pt x="1735" y="1411"/>
                  </a:moveTo>
                  <a:cubicBezTo>
                    <a:pt x="1739" y="1411"/>
                    <a:pt x="1744" y="1414"/>
                    <a:pt x="1755" y="1420"/>
                  </a:cubicBezTo>
                  <a:lnTo>
                    <a:pt x="1749" y="1433"/>
                  </a:lnTo>
                  <a:lnTo>
                    <a:pt x="1718" y="1436"/>
                  </a:lnTo>
                  <a:lnTo>
                    <a:pt x="1727" y="1420"/>
                  </a:lnTo>
                  <a:cubicBezTo>
                    <a:pt x="1730" y="1414"/>
                    <a:pt x="1732" y="1411"/>
                    <a:pt x="1735" y="1411"/>
                  </a:cubicBezTo>
                  <a:close/>
                  <a:moveTo>
                    <a:pt x="3388" y="1517"/>
                  </a:moveTo>
                  <a:lnTo>
                    <a:pt x="3388" y="1517"/>
                  </a:lnTo>
                  <a:cubicBezTo>
                    <a:pt x="3397" y="1527"/>
                    <a:pt x="3397" y="1527"/>
                    <a:pt x="3378" y="1545"/>
                  </a:cubicBezTo>
                  <a:cubicBezTo>
                    <a:pt x="3363" y="1555"/>
                    <a:pt x="3347" y="1561"/>
                    <a:pt x="3328" y="1564"/>
                  </a:cubicBezTo>
                  <a:cubicBezTo>
                    <a:pt x="3319" y="1552"/>
                    <a:pt x="3369" y="1533"/>
                    <a:pt x="3388" y="1517"/>
                  </a:cubicBezTo>
                  <a:close/>
                  <a:moveTo>
                    <a:pt x="1657" y="1525"/>
                  </a:moveTo>
                  <a:cubicBezTo>
                    <a:pt x="1667" y="1525"/>
                    <a:pt x="1683" y="1535"/>
                    <a:pt x="1702" y="1555"/>
                  </a:cubicBezTo>
                  <a:lnTo>
                    <a:pt x="1686" y="1583"/>
                  </a:lnTo>
                  <a:cubicBezTo>
                    <a:pt x="1664" y="1571"/>
                    <a:pt x="1642" y="1558"/>
                    <a:pt x="1652" y="1545"/>
                  </a:cubicBezTo>
                  <a:cubicBezTo>
                    <a:pt x="1646" y="1532"/>
                    <a:pt x="1649" y="1525"/>
                    <a:pt x="1657" y="1525"/>
                  </a:cubicBezTo>
                  <a:close/>
                  <a:moveTo>
                    <a:pt x="3695" y="1614"/>
                  </a:moveTo>
                  <a:lnTo>
                    <a:pt x="3708" y="1627"/>
                  </a:lnTo>
                  <a:cubicBezTo>
                    <a:pt x="3693" y="1639"/>
                    <a:pt x="3678" y="1650"/>
                    <a:pt x="3667" y="1650"/>
                  </a:cubicBezTo>
                  <a:cubicBezTo>
                    <a:pt x="3663" y="1650"/>
                    <a:pt x="3660" y="1649"/>
                    <a:pt x="3657" y="1646"/>
                  </a:cubicBezTo>
                  <a:lnTo>
                    <a:pt x="3648" y="1633"/>
                  </a:lnTo>
                  <a:cubicBezTo>
                    <a:pt x="3660" y="1624"/>
                    <a:pt x="3679" y="1614"/>
                    <a:pt x="3695" y="1614"/>
                  </a:cubicBezTo>
                  <a:close/>
                  <a:moveTo>
                    <a:pt x="1724" y="1718"/>
                  </a:moveTo>
                  <a:lnTo>
                    <a:pt x="1746" y="1730"/>
                  </a:lnTo>
                  <a:cubicBezTo>
                    <a:pt x="1738" y="1743"/>
                    <a:pt x="1747" y="1762"/>
                    <a:pt x="1739" y="1762"/>
                  </a:cubicBezTo>
                  <a:cubicBezTo>
                    <a:pt x="1737" y="1762"/>
                    <a:pt x="1734" y="1761"/>
                    <a:pt x="1730" y="1759"/>
                  </a:cubicBezTo>
                  <a:cubicBezTo>
                    <a:pt x="1729" y="1760"/>
                    <a:pt x="1728" y="1761"/>
                    <a:pt x="1727" y="1761"/>
                  </a:cubicBezTo>
                  <a:cubicBezTo>
                    <a:pt x="1719" y="1761"/>
                    <a:pt x="1716" y="1729"/>
                    <a:pt x="1724" y="1718"/>
                  </a:cubicBezTo>
                  <a:close/>
                  <a:moveTo>
                    <a:pt x="3714" y="1871"/>
                  </a:moveTo>
                  <a:lnTo>
                    <a:pt x="3723" y="1884"/>
                  </a:lnTo>
                  <a:cubicBezTo>
                    <a:pt x="3709" y="1896"/>
                    <a:pt x="3695" y="1907"/>
                    <a:pt x="3684" y="1907"/>
                  </a:cubicBezTo>
                  <a:cubicBezTo>
                    <a:pt x="3680" y="1907"/>
                    <a:pt x="3676" y="1906"/>
                    <a:pt x="3673" y="1903"/>
                  </a:cubicBezTo>
                  <a:lnTo>
                    <a:pt x="3682" y="1874"/>
                  </a:lnTo>
                  <a:lnTo>
                    <a:pt x="3714" y="1871"/>
                  </a:lnTo>
                  <a:close/>
                  <a:moveTo>
                    <a:pt x="1495" y="1956"/>
                  </a:moveTo>
                  <a:cubicBezTo>
                    <a:pt x="1514" y="1968"/>
                    <a:pt x="1536" y="1981"/>
                    <a:pt x="1530" y="1994"/>
                  </a:cubicBezTo>
                  <a:lnTo>
                    <a:pt x="1520" y="2009"/>
                  </a:lnTo>
                  <a:cubicBezTo>
                    <a:pt x="1504" y="1997"/>
                    <a:pt x="1495" y="1984"/>
                    <a:pt x="1486" y="1968"/>
                  </a:cubicBezTo>
                  <a:lnTo>
                    <a:pt x="1495" y="1956"/>
                  </a:lnTo>
                  <a:close/>
                  <a:moveTo>
                    <a:pt x="1331" y="1997"/>
                  </a:moveTo>
                  <a:cubicBezTo>
                    <a:pt x="1335" y="1997"/>
                    <a:pt x="1345" y="2008"/>
                    <a:pt x="1363" y="2028"/>
                  </a:cubicBezTo>
                  <a:lnTo>
                    <a:pt x="1388" y="2081"/>
                  </a:lnTo>
                  <a:cubicBezTo>
                    <a:pt x="1387" y="2083"/>
                    <a:pt x="1386" y="2084"/>
                    <a:pt x="1385" y="2084"/>
                  </a:cubicBezTo>
                  <a:cubicBezTo>
                    <a:pt x="1377" y="2084"/>
                    <a:pt x="1361" y="2059"/>
                    <a:pt x="1332" y="2028"/>
                  </a:cubicBezTo>
                  <a:cubicBezTo>
                    <a:pt x="1329" y="2008"/>
                    <a:pt x="1327" y="1997"/>
                    <a:pt x="1331" y="1997"/>
                  </a:cubicBezTo>
                  <a:close/>
                  <a:moveTo>
                    <a:pt x="1141" y="2398"/>
                  </a:moveTo>
                  <a:lnTo>
                    <a:pt x="1163" y="2410"/>
                  </a:lnTo>
                  <a:lnTo>
                    <a:pt x="1175" y="2439"/>
                  </a:lnTo>
                  <a:lnTo>
                    <a:pt x="1144" y="2439"/>
                  </a:lnTo>
                  <a:cubicBezTo>
                    <a:pt x="1122" y="2426"/>
                    <a:pt x="1132" y="2413"/>
                    <a:pt x="1141" y="2398"/>
                  </a:cubicBezTo>
                  <a:close/>
                  <a:moveTo>
                    <a:pt x="1217" y="2351"/>
                  </a:moveTo>
                  <a:cubicBezTo>
                    <a:pt x="1220" y="2351"/>
                    <a:pt x="1231" y="2357"/>
                    <a:pt x="1247" y="2366"/>
                  </a:cubicBezTo>
                  <a:cubicBezTo>
                    <a:pt x="1273" y="2379"/>
                    <a:pt x="1291" y="2404"/>
                    <a:pt x="1294" y="2435"/>
                  </a:cubicBezTo>
                  <a:cubicBezTo>
                    <a:pt x="1285" y="2448"/>
                    <a:pt x="1279" y="2461"/>
                    <a:pt x="1279" y="2461"/>
                  </a:cubicBezTo>
                  <a:lnTo>
                    <a:pt x="1251" y="2407"/>
                  </a:lnTo>
                  <a:cubicBezTo>
                    <a:pt x="1222" y="2367"/>
                    <a:pt x="1210" y="2351"/>
                    <a:pt x="1217" y="2351"/>
                  </a:cubicBezTo>
                  <a:close/>
                  <a:moveTo>
                    <a:pt x="4412" y="2732"/>
                  </a:moveTo>
                  <a:cubicBezTo>
                    <a:pt x="4419" y="2732"/>
                    <a:pt x="4425" y="2735"/>
                    <a:pt x="4428" y="2739"/>
                  </a:cubicBezTo>
                  <a:cubicBezTo>
                    <a:pt x="4450" y="2761"/>
                    <a:pt x="4450" y="2761"/>
                    <a:pt x="4428" y="2780"/>
                  </a:cubicBezTo>
                  <a:cubicBezTo>
                    <a:pt x="4424" y="2784"/>
                    <a:pt x="4420" y="2785"/>
                    <a:pt x="4416" y="2785"/>
                  </a:cubicBezTo>
                  <a:cubicBezTo>
                    <a:pt x="4401" y="2785"/>
                    <a:pt x="4388" y="2768"/>
                    <a:pt x="4378" y="2758"/>
                  </a:cubicBezTo>
                  <a:cubicBezTo>
                    <a:pt x="4384" y="2740"/>
                    <a:pt x="4399" y="2732"/>
                    <a:pt x="4412" y="2732"/>
                  </a:cubicBezTo>
                  <a:close/>
                  <a:moveTo>
                    <a:pt x="968" y="3048"/>
                  </a:moveTo>
                  <a:cubicBezTo>
                    <a:pt x="957" y="3048"/>
                    <a:pt x="950" y="3056"/>
                    <a:pt x="943" y="3065"/>
                  </a:cubicBezTo>
                  <a:cubicBezTo>
                    <a:pt x="906" y="3081"/>
                    <a:pt x="922" y="3109"/>
                    <a:pt x="940" y="3122"/>
                  </a:cubicBezTo>
                  <a:cubicBezTo>
                    <a:pt x="946" y="3125"/>
                    <a:pt x="950" y="3126"/>
                    <a:pt x="954" y="3126"/>
                  </a:cubicBezTo>
                  <a:cubicBezTo>
                    <a:pt x="967" y="3126"/>
                    <a:pt x="975" y="3113"/>
                    <a:pt x="987" y="3094"/>
                  </a:cubicBezTo>
                  <a:cubicBezTo>
                    <a:pt x="997" y="3078"/>
                    <a:pt x="984" y="3053"/>
                    <a:pt x="984" y="3053"/>
                  </a:cubicBezTo>
                  <a:cubicBezTo>
                    <a:pt x="978" y="3049"/>
                    <a:pt x="972" y="3048"/>
                    <a:pt x="968" y="3048"/>
                  </a:cubicBezTo>
                  <a:close/>
                  <a:moveTo>
                    <a:pt x="861" y="3118"/>
                  </a:moveTo>
                  <a:cubicBezTo>
                    <a:pt x="870" y="3118"/>
                    <a:pt x="883" y="3133"/>
                    <a:pt x="887" y="3162"/>
                  </a:cubicBezTo>
                  <a:lnTo>
                    <a:pt x="871" y="3191"/>
                  </a:lnTo>
                  <a:cubicBezTo>
                    <a:pt x="853" y="3175"/>
                    <a:pt x="843" y="3147"/>
                    <a:pt x="853" y="3125"/>
                  </a:cubicBezTo>
                  <a:cubicBezTo>
                    <a:pt x="854" y="3121"/>
                    <a:pt x="857" y="3118"/>
                    <a:pt x="861" y="3118"/>
                  </a:cubicBezTo>
                  <a:close/>
                  <a:moveTo>
                    <a:pt x="4877" y="3272"/>
                  </a:moveTo>
                  <a:cubicBezTo>
                    <a:pt x="4886" y="3272"/>
                    <a:pt x="4895" y="3273"/>
                    <a:pt x="4905" y="3275"/>
                  </a:cubicBezTo>
                  <a:lnTo>
                    <a:pt x="4917" y="3291"/>
                  </a:lnTo>
                  <a:cubicBezTo>
                    <a:pt x="4902" y="3295"/>
                    <a:pt x="4886" y="3300"/>
                    <a:pt x="4874" y="3300"/>
                  </a:cubicBezTo>
                  <a:cubicBezTo>
                    <a:pt x="4865" y="3300"/>
                    <a:pt x="4858" y="3297"/>
                    <a:pt x="4854" y="3291"/>
                  </a:cubicBezTo>
                  <a:lnTo>
                    <a:pt x="4842" y="3275"/>
                  </a:lnTo>
                  <a:cubicBezTo>
                    <a:pt x="4853" y="3273"/>
                    <a:pt x="4865" y="3272"/>
                    <a:pt x="4877" y="3272"/>
                  </a:cubicBezTo>
                  <a:close/>
                  <a:moveTo>
                    <a:pt x="234" y="3767"/>
                  </a:moveTo>
                  <a:cubicBezTo>
                    <a:pt x="230" y="3767"/>
                    <a:pt x="227" y="3770"/>
                    <a:pt x="223" y="3777"/>
                  </a:cubicBezTo>
                  <a:lnTo>
                    <a:pt x="216" y="3792"/>
                  </a:lnTo>
                  <a:lnTo>
                    <a:pt x="245" y="3792"/>
                  </a:lnTo>
                  <a:lnTo>
                    <a:pt x="254" y="3777"/>
                  </a:lnTo>
                  <a:cubicBezTo>
                    <a:pt x="243" y="3770"/>
                    <a:pt x="238" y="3767"/>
                    <a:pt x="234" y="3767"/>
                  </a:cubicBezTo>
                  <a:close/>
                  <a:moveTo>
                    <a:pt x="331" y="3863"/>
                  </a:moveTo>
                  <a:cubicBezTo>
                    <a:pt x="335" y="3863"/>
                    <a:pt x="339" y="3864"/>
                    <a:pt x="345" y="3868"/>
                  </a:cubicBezTo>
                  <a:lnTo>
                    <a:pt x="339" y="3883"/>
                  </a:lnTo>
                  <a:cubicBezTo>
                    <a:pt x="334" y="3881"/>
                    <a:pt x="331" y="3880"/>
                    <a:pt x="330" y="3880"/>
                  </a:cubicBezTo>
                  <a:cubicBezTo>
                    <a:pt x="322" y="3880"/>
                    <a:pt x="336" y="3896"/>
                    <a:pt x="361" y="3896"/>
                  </a:cubicBezTo>
                  <a:lnTo>
                    <a:pt x="404" y="3921"/>
                  </a:lnTo>
                  <a:cubicBezTo>
                    <a:pt x="399" y="3928"/>
                    <a:pt x="387" y="3932"/>
                    <a:pt x="373" y="3932"/>
                  </a:cubicBezTo>
                  <a:cubicBezTo>
                    <a:pt x="363" y="3932"/>
                    <a:pt x="351" y="3929"/>
                    <a:pt x="342" y="3924"/>
                  </a:cubicBezTo>
                  <a:cubicBezTo>
                    <a:pt x="292" y="3911"/>
                    <a:pt x="292" y="3911"/>
                    <a:pt x="307" y="3883"/>
                  </a:cubicBezTo>
                  <a:cubicBezTo>
                    <a:pt x="314" y="3874"/>
                    <a:pt x="320" y="3863"/>
                    <a:pt x="331" y="3863"/>
                  </a:cubicBezTo>
                  <a:close/>
                  <a:moveTo>
                    <a:pt x="4106" y="3940"/>
                  </a:moveTo>
                  <a:cubicBezTo>
                    <a:pt x="4105" y="3940"/>
                    <a:pt x="4107" y="3945"/>
                    <a:pt x="4112" y="3952"/>
                  </a:cubicBezTo>
                  <a:lnTo>
                    <a:pt x="4112" y="3952"/>
                  </a:lnTo>
                  <a:cubicBezTo>
                    <a:pt x="4109" y="3944"/>
                    <a:pt x="4107" y="3940"/>
                    <a:pt x="4106" y="3940"/>
                  </a:cubicBezTo>
                  <a:close/>
                  <a:moveTo>
                    <a:pt x="4112" y="3952"/>
                  </a:moveTo>
                  <a:lnTo>
                    <a:pt x="4112" y="3952"/>
                  </a:lnTo>
                  <a:cubicBezTo>
                    <a:pt x="4113" y="3956"/>
                    <a:pt x="4115" y="3961"/>
                    <a:pt x="4116" y="3968"/>
                  </a:cubicBezTo>
                  <a:lnTo>
                    <a:pt x="4116" y="3968"/>
                  </a:lnTo>
                  <a:cubicBezTo>
                    <a:pt x="4116" y="3964"/>
                    <a:pt x="4115" y="3960"/>
                    <a:pt x="4115" y="3955"/>
                  </a:cubicBezTo>
                  <a:cubicBezTo>
                    <a:pt x="4114" y="3954"/>
                    <a:pt x="4113" y="3953"/>
                    <a:pt x="4112" y="3952"/>
                  </a:cubicBezTo>
                  <a:close/>
                  <a:moveTo>
                    <a:pt x="3964" y="4046"/>
                  </a:moveTo>
                  <a:lnTo>
                    <a:pt x="3964" y="4046"/>
                  </a:lnTo>
                  <a:cubicBezTo>
                    <a:pt x="3952" y="4048"/>
                    <a:pt x="3949" y="4059"/>
                    <a:pt x="3953" y="4059"/>
                  </a:cubicBezTo>
                  <a:cubicBezTo>
                    <a:pt x="3955" y="4059"/>
                    <a:pt x="3959" y="4056"/>
                    <a:pt x="3964" y="4046"/>
                  </a:cubicBezTo>
                  <a:close/>
                  <a:moveTo>
                    <a:pt x="227" y="4024"/>
                  </a:moveTo>
                  <a:cubicBezTo>
                    <a:pt x="231" y="4024"/>
                    <a:pt x="237" y="4027"/>
                    <a:pt x="248" y="4034"/>
                  </a:cubicBezTo>
                  <a:cubicBezTo>
                    <a:pt x="248" y="4034"/>
                    <a:pt x="260" y="4062"/>
                    <a:pt x="254" y="4074"/>
                  </a:cubicBezTo>
                  <a:lnTo>
                    <a:pt x="223" y="4074"/>
                  </a:lnTo>
                  <a:cubicBezTo>
                    <a:pt x="201" y="4062"/>
                    <a:pt x="210" y="4049"/>
                    <a:pt x="216" y="4034"/>
                  </a:cubicBezTo>
                  <a:cubicBezTo>
                    <a:pt x="221" y="4027"/>
                    <a:pt x="223" y="4024"/>
                    <a:pt x="227" y="4024"/>
                  </a:cubicBezTo>
                  <a:close/>
                  <a:moveTo>
                    <a:pt x="4077" y="4059"/>
                  </a:moveTo>
                  <a:lnTo>
                    <a:pt x="4096" y="4084"/>
                  </a:lnTo>
                  <a:lnTo>
                    <a:pt x="4080" y="4084"/>
                  </a:lnTo>
                  <a:cubicBezTo>
                    <a:pt x="4076" y="4085"/>
                    <a:pt x="4073" y="4085"/>
                    <a:pt x="4071" y="4085"/>
                  </a:cubicBezTo>
                  <a:cubicBezTo>
                    <a:pt x="4065" y="4085"/>
                    <a:pt x="4064" y="4080"/>
                    <a:pt x="4062" y="4062"/>
                  </a:cubicBezTo>
                  <a:lnTo>
                    <a:pt x="4077" y="4059"/>
                  </a:lnTo>
                  <a:close/>
                  <a:moveTo>
                    <a:pt x="4211" y="4046"/>
                  </a:moveTo>
                  <a:cubicBezTo>
                    <a:pt x="4220" y="4046"/>
                    <a:pt x="4217" y="4052"/>
                    <a:pt x="4209" y="4071"/>
                  </a:cubicBezTo>
                  <a:cubicBezTo>
                    <a:pt x="4201" y="4086"/>
                    <a:pt x="4193" y="4093"/>
                    <a:pt x="4186" y="4093"/>
                  </a:cubicBezTo>
                  <a:cubicBezTo>
                    <a:pt x="4180" y="4093"/>
                    <a:pt x="4176" y="4087"/>
                    <a:pt x="4174" y="4074"/>
                  </a:cubicBezTo>
                  <a:cubicBezTo>
                    <a:pt x="4174" y="4049"/>
                    <a:pt x="4174" y="4049"/>
                    <a:pt x="4190" y="4049"/>
                  </a:cubicBezTo>
                  <a:cubicBezTo>
                    <a:pt x="4200" y="4047"/>
                    <a:pt x="4207" y="4046"/>
                    <a:pt x="4211" y="4046"/>
                  </a:cubicBezTo>
                  <a:close/>
                  <a:moveTo>
                    <a:pt x="3917" y="4078"/>
                  </a:moveTo>
                  <a:lnTo>
                    <a:pt x="3936" y="4099"/>
                  </a:lnTo>
                  <a:lnTo>
                    <a:pt x="3921" y="4103"/>
                  </a:lnTo>
                  <a:cubicBezTo>
                    <a:pt x="3905" y="4103"/>
                    <a:pt x="3905" y="4103"/>
                    <a:pt x="3902" y="4078"/>
                  </a:cubicBezTo>
                  <a:close/>
                  <a:moveTo>
                    <a:pt x="3761" y="4118"/>
                  </a:moveTo>
                  <a:cubicBezTo>
                    <a:pt x="3770" y="4131"/>
                    <a:pt x="3780" y="4150"/>
                    <a:pt x="3783" y="4165"/>
                  </a:cubicBezTo>
                  <a:lnTo>
                    <a:pt x="3767" y="4168"/>
                  </a:lnTo>
                  <a:cubicBezTo>
                    <a:pt x="3751" y="4168"/>
                    <a:pt x="3748" y="4143"/>
                    <a:pt x="3748" y="4143"/>
                  </a:cubicBezTo>
                  <a:cubicBezTo>
                    <a:pt x="3748" y="4143"/>
                    <a:pt x="3745" y="4118"/>
                    <a:pt x="3761" y="4118"/>
                  </a:cubicBezTo>
                  <a:close/>
                  <a:moveTo>
                    <a:pt x="4601" y="4131"/>
                  </a:moveTo>
                  <a:lnTo>
                    <a:pt x="4635" y="4153"/>
                  </a:lnTo>
                  <a:cubicBezTo>
                    <a:pt x="4644" y="4164"/>
                    <a:pt x="4637" y="4178"/>
                    <a:pt x="4626" y="4178"/>
                  </a:cubicBezTo>
                  <a:cubicBezTo>
                    <a:pt x="4625" y="4178"/>
                    <a:pt x="4624" y="4178"/>
                    <a:pt x="4623" y="4178"/>
                  </a:cubicBezTo>
                  <a:cubicBezTo>
                    <a:pt x="4615" y="4179"/>
                    <a:pt x="4609" y="4179"/>
                    <a:pt x="4605" y="4179"/>
                  </a:cubicBezTo>
                  <a:cubicBezTo>
                    <a:pt x="4594" y="4179"/>
                    <a:pt x="4592" y="4175"/>
                    <a:pt x="4585" y="4159"/>
                  </a:cubicBezTo>
                  <a:cubicBezTo>
                    <a:pt x="4585" y="4159"/>
                    <a:pt x="4576" y="4134"/>
                    <a:pt x="4601" y="4131"/>
                  </a:cubicBezTo>
                  <a:close/>
                  <a:moveTo>
                    <a:pt x="4334" y="4184"/>
                  </a:moveTo>
                  <a:lnTo>
                    <a:pt x="4353" y="4209"/>
                  </a:lnTo>
                  <a:lnTo>
                    <a:pt x="4337" y="4234"/>
                  </a:lnTo>
                  <a:lnTo>
                    <a:pt x="4322" y="4237"/>
                  </a:lnTo>
                  <a:cubicBezTo>
                    <a:pt x="4322" y="4212"/>
                    <a:pt x="4319" y="4187"/>
                    <a:pt x="4334" y="4184"/>
                  </a:cubicBezTo>
                  <a:close/>
                  <a:moveTo>
                    <a:pt x="3132" y="4171"/>
                  </a:moveTo>
                  <a:cubicBezTo>
                    <a:pt x="3134" y="4171"/>
                    <a:pt x="3136" y="4173"/>
                    <a:pt x="3137" y="4181"/>
                  </a:cubicBezTo>
                  <a:lnTo>
                    <a:pt x="3140" y="4206"/>
                  </a:lnTo>
                  <a:cubicBezTo>
                    <a:pt x="3131" y="4226"/>
                    <a:pt x="3122" y="4245"/>
                    <a:pt x="3117" y="4245"/>
                  </a:cubicBezTo>
                  <a:cubicBezTo>
                    <a:pt x="3115" y="4245"/>
                    <a:pt x="3113" y="4241"/>
                    <a:pt x="3112" y="4234"/>
                  </a:cubicBezTo>
                  <a:cubicBezTo>
                    <a:pt x="3109" y="4219"/>
                    <a:pt x="3115" y="4200"/>
                    <a:pt x="3121" y="4184"/>
                  </a:cubicBezTo>
                  <a:cubicBezTo>
                    <a:pt x="3121" y="4184"/>
                    <a:pt x="3127" y="4171"/>
                    <a:pt x="3132" y="4171"/>
                  </a:cubicBezTo>
                  <a:close/>
                  <a:moveTo>
                    <a:pt x="527" y="4256"/>
                  </a:moveTo>
                  <a:lnTo>
                    <a:pt x="517" y="4269"/>
                  </a:lnTo>
                  <a:cubicBezTo>
                    <a:pt x="527" y="4284"/>
                    <a:pt x="539" y="4297"/>
                    <a:pt x="552" y="4309"/>
                  </a:cubicBezTo>
                  <a:lnTo>
                    <a:pt x="561" y="4294"/>
                  </a:lnTo>
                  <a:cubicBezTo>
                    <a:pt x="571" y="4281"/>
                    <a:pt x="549" y="4269"/>
                    <a:pt x="527" y="4256"/>
                  </a:cubicBezTo>
                  <a:close/>
                  <a:moveTo>
                    <a:pt x="2604" y="4313"/>
                  </a:moveTo>
                  <a:cubicBezTo>
                    <a:pt x="2620" y="4313"/>
                    <a:pt x="2623" y="4363"/>
                    <a:pt x="2595" y="4391"/>
                  </a:cubicBezTo>
                  <a:cubicBezTo>
                    <a:pt x="2579" y="4391"/>
                    <a:pt x="2579" y="4391"/>
                    <a:pt x="2576" y="4366"/>
                  </a:cubicBezTo>
                  <a:cubicBezTo>
                    <a:pt x="2573" y="4341"/>
                    <a:pt x="2586" y="4316"/>
                    <a:pt x="2604" y="4313"/>
                  </a:cubicBezTo>
                  <a:close/>
                  <a:moveTo>
                    <a:pt x="366" y="4557"/>
                  </a:moveTo>
                  <a:cubicBezTo>
                    <a:pt x="368" y="4557"/>
                    <a:pt x="370" y="4570"/>
                    <a:pt x="373" y="4595"/>
                  </a:cubicBezTo>
                  <a:cubicBezTo>
                    <a:pt x="376" y="4620"/>
                    <a:pt x="379" y="4645"/>
                    <a:pt x="364" y="4645"/>
                  </a:cubicBezTo>
                  <a:cubicBezTo>
                    <a:pt x="355" y="4661"/>
                    <a:pt x="349" y="4667"/>
                    <a:pt x="345" y="4667"/>
                  </a:cubicBezTo>
                  <a:cubicBezTo>
                    <a:pt x="335" y="4667"/>
                    <a:pt x="338" y="4632"/>
                    <a:pt x="357" y="4595"/>
                  </a:cubicBezTo>
                  <a:cubicBezTo>
                    <a:pt x="362" y="4570"/>
                    <a:pt x="365" y="4557"/>
                    <a:pt x="366" y="4557"/>
                  </a:cubicBezTo>
                  <a:close/>
                  <a:moveTo>
                    <a:pt x="2391" y="0"/>
                  </a:moveTo>
                  <a:cubicBezTo>
                    <a:pt x="2366" y="32"/>
                    <a:pt x="2354" y="76"/>
                    <a:pt x="2354" y="120"/>
                  </a:cubicBezTo>
                  <a:lnTo>
                    <a:pt x="2335" y="104"/>
                  </a:lnTo>
                  <a:cubicBezTo>
                    <a:pt x="2333" y="102"/>
                    <a:pt x="2330" y="101"/>
                    <a:pt x="2329" y="101"/>
                  </a:cubicBezTo>
                  <a:cubicBezTo>
                    <a:pt x="2314" y="101"/>
                    <a:pt x="2307" y="155"/>
                    <a:pt x="2313" y="188"/>
                  </a:cubicBezTo>
                  <a:cubicBezTo>
                    <a:pt x="2320" y="231"/>
                    <a:pt x="2319" y="257"/>
                    <a:pt x="2312" y="257"/>
                  </a:cubicBezTo>
                  <a:cubicBezTo>
                    <a:pt x="2305" y="257"/>
                    <a:pt x="2294" y="239"/>
                    <a:pt x="2278" y="198"/>
                  </a:cubicBezTo>
                  <a:cubicBezTo>
                    <a:pt x="2271" y="163"/>
                    <a:pt x="2264" y="150"/>
                    <a:pt x="2259" y="150"/>
                  </a:cubicBezTo>
                  <a:cubicBezTo>
                    <a:pt x="2254" y="150"/>
                    <a:pt x="2252" y="167"/>
                    <a:pt x="2257" y="185"/>
                  </a:cubicBezTo>
                  <a:cubicBezTo>
                    <a:pt x="2248" y="242"/>
                    <a:pt x="2245" y="297"/>
                    <a:pt x="2225" y="297"/>
                  </a:cubicBezTo>
                  <a:cubicBezTo>
                    <a:pt x="2223" y="297"/>
                    <a:pt x="2221" y="296"/>
                    <a:pt x="2219" y="295"/>
                  </a:cubicBezTo>
                  <a:cubicBezTo>
                    <a:pt x="2197" y="330"/>
                    <a:pt x="2194" y="373"/>
                    <a:pt x="2213" y="411"/>
                  </a:cubicBezTo>
                  <a:cubicBezTo>
                    <a:pt x="2219" y="436"/>
                    <a:pt x="2213" y="464"/>
                    <a:pt x="2197" y="486"/>
                  </a:cubicBezTo>
                  <a:cubicBezTo>
                    <a:pt x="2184" y="458"/>
                    <a:pt x="2181" y="430"/>
                    <a:pt x="2188" y="402"/>
                  </a:cubicBezTo>
                  <a:cubicBezTo>
                    <a:pt x="2191" y="395"/>
                    <a:pt x="2193" y="392"/>
                    <a:pt x="2192" y="392"/>
                  </a:cubicBezTo>
                  <a:lnTo>
                    <a:pt x="2192" y="392"/>
                  </a:lnTo>
                  <a:cubicBezTo>
                    <a:pt x="2192" y="392"/>
                    <a:pt x="2180" y="414"/>
                    <a:pt x="2159" y="449"/>
                  </a:cubicBezTo>
                  <a:cubicBezTo>
                    <a:pt x="2151" y="463"/>
                    <a:pt x="2132" y="475"/>
                    <a:pt x="2116" y="475"/>
                  </a:cubicBezTo>
                  <a:cubicBezTo>
                    <a:pt x="2106" y="475"/>
                    <a:pt x="2098" y="471"/>
                    <a:pt x="2094" y="461"/>
                  </a:cubicBezTo>
                  <a:cubicBezTo>
                    <a:pt x="2092" y="461"/>
                    <a:pt x="2091" y="461"/>
                    <a:pt x="2089" y="461"/>
                  </a:cubicBezTo>
                  <a:cubicBezTo>
                    <a:pt x="2064" y="461"/>
                    <a:pt x="2052" y="488"/>
                    <a:pt x="2090" y="514"/>
                  </a:cubicBezTo>
                  <a:cubicBezTo>
                    <a:pt x="2119" y="568"/>
                    <a:pt x="2119" y="568"/>
                    <a:pt x="2090" y="615"/>
                  </a:cubicBezTo>
                  <a:cubicBezTo>
                    <a:pt x="2082" y="630"/>
                    <a:pt x="2071" y="646"/>
                    <a:pt x="2061" y="646"/>
                  </a:cubicBezTo>
                  <a:cubicBezTo>
                    <a:pt x="2057" y="646"/>
                    <a:pt x="2053" y="643"/>
                    <a:pt x="2050" y="637"/>
                  </a:cubicBezTo>
                  <a:cubicBezTo>
                    <a:pt x="2043" y="626"/>
                    <a:pt x="2039" y="620"/>
                    <a:pt x="2035" y="620"/>
                  </a:cubicBezTo>
                  <a:cubicBezTo>
                    <a:pt x="2029" y="620"/>
                    <a:pt x="2021" y="632"/>
                    <a:pt x="2003" y="662"/>
                  </a:cubicBezTo>
                  <a:cubicBezTo>
                    <a:pt x="1965" y="740"/>
                    <a:pt x="1965" y="834"/>
                    <a:pt x="2000" y="919"/>
                  </a:cubicBezTo>
                  <a:cubicBezTo>
                    <a:pt x="2022" y="939"/>
                    <a:pt x="2031" y="946"/>
                    <a:pt x="2024" y="946"/>
                  </a:cubicBezTo>
                  <a:cubicBezTo>
                    <a:pt x="2020" y="946"/>
                    <a:pt x="2008" y="943"/>
                    <a:pt x="1987" y="937"/>
                  </a:cubicBezTo>
                  <a:cubicBezTo>
                    <a:pt x="1983" y="934"/>
                    <a:pt x="1978" y="932"/>
                    <a:pt x="1974" y="932"/>
                  </a:cubicBezTo>
                  <a:cubicBezTo>
                    <a:pt x="1962" y="932"/>
                    <a:pt x="1952" y="948"/>
                    <a:pt x="1940" y="963"/>
                  </a:cubicBezTo>
                  <a:cubicBezTo>
                    <a:pt x="1921" y="950"/>
                    <a:pt x="1934" y="928"/>
                    <a:pt x="1946" y="906"/>
                  </a:cubicBezTo>
                  <a:lnTo>
                    <a:pt x="1928" y="887"/>
                  </a:lnTo>
                  <a:cubicBezTo>
                    <a:pt x="1921" y="886"/>
                    <a:pt x="1914" y="886"/>
                    <a:pt x="1909" y="886"/>
                  </a:cubicBezTo>
                  <a:cubicBezTo>
                    <a:pt x="1871" y="886"/>
                    <a:pt x="1862" y="913"/>
                    <a:pt x="1887" y="956"/>
                  </a:cubicBezTo>
                  <a:cubicBezTo>
                    <a:pt x="1896" y="994"/>
                    <a:pt x="1893" y="997"/>
                    <a:pt x="1862" y="1000"/>
                  </a:cubicBezTo>
                  <a:cubicBezTo>
                    <a:pt x="1833" y="1000"/>
                    <a:pt x="1802" y="1000"/>
                    <a:pt x="1824" y="1013"/>
                  </a:cubicBezTo>
                  <a:cubicBezTo>
                    <a:pt x="1815" y="1031"/>
                    <a:pt x="1796" y="1041"/>
                    <a:pt x="1777" y="1041"/>
                  </a:cubicBezTo>
                  <a:cubicBezTo>
                    <a:pt x="1761" y="1069"/>
                    <a:pt x="1752" y="1085"/>
                    <a:pt x="1774" y="1097"/>
                  </a:cubicBezTo>
                  <a:cubicBezTo>
                    <a:pt x="1796" y="1110"/>
                    <a:pt x="1786" y="1122"/>
                    <a:pt x="1780" y="1138"/>
                  </a:cubicBezTo>
                  <a:cubicBezTo>
                    <a:pt x="1771" y="1151"/>
                    <a:pt x="1761" y="1163"/>
                    <a:pt x="1783" y="1179"/>
                  </a:cubicBezTo>
                  <a:cubicBezTo>
                    <a:pt x="1808" y="1188"/>
                    <a:pt x="1818" y="1220"/>
                    <a:pt x="1802" y="1245"/>
                  </a:cubicBezTo>
                  <a:cubicBezTo>
                    <a:pt x="1806" y="1271"/>
                    <a:pt x="1808" y="1280"/>
                    <a:pt x="1795" y="1280"/>
                  </a:cubicBezTo>
                  <a:cubicBezTo>
                    <a:pt x="1788" y="1280"/>
                    <a:pt x="1776" y="1277"/>
                    <a:pt x="1758" y="1273"/>
                  </a:cubicBezTo>
                  <a:cubicBezTo>
                    <a:pt x="1752" y="1269"/>
                    <a:pt x="1747" y="1268"/>
                    <a:pt x="1742" y="1268"/>
                  </a:cubicBezTo>
                  <a:cubicBezTo>
                    <a:pt x="1731" y="1268"/>
                    <a:pt x="1724" y="1277"/>
                    <a:pt x="1718" y="1288"/>
                  </a:cubicBezTo>
                  <a:cubicBezTo>
                    <a:pt x="1718" y="1288"/>
                    <a:pt x="1711" y="1301"/>
                    <a:pt x="1680" y="1301"/>
                  </a:cubicBezTo>
                  <a:cubicBezTo>
                    <a:pt x="1652" y="1304"/>
                    <a:pt x="1671" y="1317"/>
                    <a:pt x="1692" y="1329"/>
                  </a:cubicBezTo>
                  <a:lnTo>
                    <a:pt x="1736" y="1354"/>
                  </a:lnTo>
                  <a:cubicBezTo>
                    <a:pt x="1734" y="1358"/>
                    <a:pt x="1727" y="1360"/>
                    <a:pt x="1717" y="1360"/>
                  </a:cubicBezTo>
                  <a:cubicBezTo>
                    <a:pt x="1698" y="1360"/>
                    <a:pt x="1669" y="1353"/>
                    <a:pt x="1655" y="1345"/>
                  </a:cubicBezTo>
                  <a:cubicBezTo>
                    <a:pt x="1634" y="1340"/>
                    <a:pt x="1622" y="1337"/>
                    <a:pt x="1618" y="1337"/>
                  </a:cubicBezTo>
                  <a:cubicBezTo>
                    <a:pt x="1612" y="1337"/>
                    <a:pt x="1623" y="1343"/>
                    <a:pt x="1649" y="1357"/>
                  </a:cubicBezTo>
                  <a:cubicBezTo>
                    <a:pt x="1671" y="1370"/>
                    <a:pt x="1683" y="1395"/>
                    <a:pt x="1645" y="1411"/>
                  </a:cubicBezTo>
                  <a:cubicBezTo>
                    <a:pt x="1630" y="1434"/>
                    <a:pt x="1616" y="1458"/>
                    <a:pt x="1600" y="1458"/>
                  </a:cubicBezTo>
                  <a:cubicBezTo>
                    <a:pt x="1596" y="1458"/>
                    <a:pt x="1593" y="1457"/>
                    <a:pt x="1589" y="1455"/>
                  </a:cubicBezTo>
                  <a:cubicBezTo>
                    <a:pt x="1561" y="1455"/>
                    <a:pt x="1573" y="1480"/>
                    <a:pt x="1573" y="1480"/>
                  </a:cubicBezTo>
                  <a:cubicBezTo>
                    <a:pt x="1586" y="1508"/>
                    <a:pt x="1580" y="1520"/>
                    <a:pt x="1533" y="1549"/>
                  </a:cubicBezTo>
                  <a:cubicBezTo>
                    <a:pt x="1448" y="1592"/>
                    <a:pt x="1448" y="1592"/>
                    <a:pt x="1492" y="1618"/>
                  </a:cubicBezTo>
                  <a:cubicBezTo>
                    <a:pt x="1506" y="1627"/>
                    <a:pt x="1521" y="1638"/>
                    <a:pt x="1508" y="1638"/>
                  </a:cubicBezTo>
                  <a:cubicBezTo>
                    <a:pt x="1504" y="1638"/>
                    <a:pt x="1496" y="1636"/>
                    <a:pt x="1483" y="1633"/>
                  </a:cubicBezTo>
                  <a:cubicBezTo>
                    <a:pt x="1451" y="1633"/>
                    <a:pt x="1467" y="1661"/>
                    <a:pt x="1470" y="1699"/>
                  </a:cubicBezTo>
                  <a:cubicBezTo>
                    <a:pt x="1492" y="1727"/>
                    <a:pt x="1517" y="1749"/>
                    <a:pt x="1548" y="1765"/>
                  </a:cubicBezTo>
                  <a:cubicBezTo>
                    <a:pt x="1592" y="1790"/>
                    <a:pt x="1592" y="1790"/>
                    <a:pt x="1555" y="1806"/>
                  </a:cubicBezTo>
                  <a:cubicBezTo>
                    <a:pt x="1549" y="1813"/>
                    <a:pt x="1538" y="1817"/>
                    <a:pt x="1525" y="1817"/>
                  </a:cubicBezTo>
                  <a:cubicBezTo>
                    <a:pt x="1515" y="1817"/>
                    <a:pt x="1505" y="1814"/>
                    <a:pt x="1495" y="1809"/>
                  </a:cubicBezTo>
                  <a:cubicBezTo>
                    <a:pt x="1473" y="1796"/>
                    <a:pt x="1483" y="1780"/>
                    <a:pt x="1483" y="1780"/>
                  </a:cubicBezTo>
                  <a:lnTo>
                    <a:pt x="1489" y="1768"/>
                  </a:lnTo>
                  <a:cubicBezTo>
                    <a:pt x="1476" y="1761"/>
                    <a:pt x="1463" y="1753"/>
                    <a:pt x="1452" y="1753"/>
                  </a:cubicBezTo>
                  <a:cubicBezTo>
                    <a:pt x="1444" y="1753"/>
                    <a:pt x="1436" y="1757"/>
                    <a:pt x="1429" y="1768"/>
                  </a:cubicBezTo>
                  <a:cubicBezTo>
                    <a:pt x="1401" y="1771"/>
                    <a:pt x="1392" y="1784"/>
                    <a:pt x="1414" y="1796"/>
                  </a:cubicBezTo>
                  <a:cubicBezTo>
                    <a:pt x="1382" y="1796"/>
                    <a:pt x="1367" y="1824"/>
                    <a:pt x="1351" y="1853"/>
                  </a:cubicBezTo>
                  <a:cubicBezTo>
                    <a:pt x="1332" y="1881"/>
                    <a:pt x="1310" y="1921"/>
                    <a:pt x="1279" y="1921"/>
                  </a:cubicBezTo>
                  <a:cubicBezTo>
                    <a:pt x="1263" y="1950"/>
                    <a:pt x="1254" y="1962"/>
                    <a:pt x="1276" y="1978"/>
                  </a:cubicBezTo>
                  <a:cubicBezTo>
                    <a:pt x="1308" y="1996"/>
                    <a:pt x="1311" y="2008"/>
                    <a:pt x="1302" y="2008"/>
                  </a:cubicBezTo>
                  <a:cubicBezTo>
                    <a:pt x="1299" y="2008"/>
                    <a:pt x="1294" y="2006"/>
                    <a:pt x="1288" y="2003"/>
                  </a:cubicBezTo>
                  <a:cubicBezTo>
                    <a:pt x="1286" y="2003"/>
                    <a:pt x="1284" y="2002"/>
                    <a:pt x="1282" y="2002"/>
                  </a:cubicBezTo>
                  <a:cubicBezTo>
                    <a:pt x="1229" y="2002"/>
                    <a:pt x="1111" y="2158"/>
                    <a:pt x="1144" y="2197"/>
                  </a:cubicBezTo>
                  <a:lnTo>
                    <a:pt x="1128" y="2225"/>
                  </a:lnTo>
                  <a:cubicBezTo>
                    <a:pt x="1088" y="2238"/>
                    <a:pt x="1041" y="2323"/>
                    <a:pt x="1053" y="2348"/>
                  </a:cubicBezTo>
                  <a:lnTo>
                    <a:pt x="1028" y="2388"/>
                  </a:lnTo>
                  <a:cubicBezTo>
                    <a:pt x="990" y="2404"/>
                    <a:pt x="981" y="2417"/>
                    <a:pt x="994" y="2445"/>
                  </a:cubicBezTo>
                  <a:cubicBezTo>
                    <a:pt x="1005" y="2463"/>
                    <a:pt x="1020" y="2476"/>
                    <a:pt x="1018" y="2476"/>
                  </a:cubicBezTo>
                  <a:cubicBezTo>
                    <a:pt x="1018" y="2476"/>
                    <a:pt x="1015" y="2474"/>
                    <a:pt x="1009" y="2470"/>
                  </a:cubicBezTo>
                  <a:cubicBezTo>
                    <a:pt x="1006" y="2468"/>
                    <a:pt x="1003" y="2467"/>
                    <a:pt x="999" y="2467"/>
                  </a:cubicBezTo>
                  <a:cubicBezTo>
                    <a:pt x="982" y="2467"/>
                    <a:pt x="966" y="2494"/>
                    <a:pt x="937" y="2542"/>
                  </a:cubicBezTo>
                  <a:cubicBezTo>
                    <a:pt x="903" y="2595"/>
                    <a:pt x="903" y="2595"/>
                    <a:pt x="934" y="2595"/>
                  </a:cubicBezTo>
                  <a:cubicBezTo>
                    <a:pt x="927" y="2636"/>
                    <a:pt x="916" y="2647"/>
                    <a:pt x="905" y="2647"/>
                  </a:cubicBezTo>
                  <a:cubicBezTo>
                    <a:pt x="897" y="2647"/>
                    <a:pt x="889" y="2641"/>
                    <a:pt x="881" y="2636"/>
                  </a:cubicBezTo>
                  <a:cubicBezTo>
                    <a:pt x="869" y="2624"/>
                    <a:pt x="859" y="2619"/>
                    <a:pt x="853" y="2619"/>
                  </a:cubicBezTo>
                  <a:cubicBezTo>
                    <a:pt x="841" y="2619"/>
                    <a:pt x="846" y="2643"/>
                    <a:pt x="884" y="2677"/>
                  </a:cubicBezTo>
                  <a:cubicBezTo>
                    <a:pt x="913" y="2711"/>
                    <a:pt x="907" y="2736"/>
                    <a:pt x="891" y="2736"/>
                  </a:cubicBezTo>
                  <a:cubicBezTo>
                    <a:pt x="888" y="2736"/>
                    <a:pt x="884" y="2735"/>
                    <a:pt x="881" y="2733"/>
                  </a:cubicBezTo>
                  <a:cubicBezTo>
                    <a:pt x="859" y="2721"/>
                    <a:pt x="868" y="2705"/>
                    <a:pt x="878" y="2692"/>
                  </a:cubicBezTo>
                  <a:lnTo>
                    <a:pt x="834" y="2667"/>
                  </a:lnTo>
                  <a:lnTo>
                    <a:pt x="834" y="2667"/>
                  </a:lnTo>
                  <a:cubicBezTo>
                    <a:pt x="824" y="2680"/>
                    <a:pt x="824" y="2680"/>
                    <a:pt x="837" y="2705"/>
                  </a:cubicBezTo>
                  <a:cubicBezTo>
                    <a:pt x="837" y="2705"/>
                    <a:pt x="831" y="2721"/>
                    <a:pt x="843" y="2746"/>
                  </a:cubicBezTo>
                  <a:cubicBezTo>
                    <a:pt x="856" y="2771"/>
                    <a:pt x="881" y="2786"/>
                    <a:pt x="909" y="2786"/>
                  </a:cubicBezTo>
                  <a:cubicBezTo>
                    <a:pt x="911" y="2786"/>
                    <a:pt x="914" y="2786"/>
                    <a:pt x="916" y="2786"/>
                  </a:cubicBezTo>
                  <a:cubicBezTo>
                    <a:pt x="936" y="2786"/>
                    <a:pt x="930" y="2800"/>
                    <a:pt x="922" y="2811"/>
                  </a:cubicBezTo>
                  <a:cubicBezTo>
                    <a:pt x="914" y="2816"/>
                    <a:pt x="906" y="2818"/>
                    <a:pt x="897" y="2818"/>
                  </a:cubicBezTo>
                  <a:cubicBezTo>
                    <a:pt x="877" y="2818"/>
                    <a:pt x="856" y="2806"/>
                    <a:pt x="849" y="2786"/>
                  </a:cubicBezTo>
                  <a:cubicBezTo>
                    <a:pt x="856" y="2774"/>
                    <a:pt x="834" y="2761"/>
                    <a:pt x="812" y="2749"/>
                  </a:cubicBezTo>
                  <a:cubicBezTo>
                    <a:pt x="810" y="2748"/>
                    <a:pt x="809" y="2747"/>
                    <a:pt x="807" y="2747"/>
                  </a:cubicBezTo>
                  <a:cubicBezTo>
                    <a:pt x="791" y="2747"/>
                    <a:pt x="796" y="2833"/>
                    <a:pt x="828" y="2868"/>
                  </a:cubicBezTo>
                  <a:lnTo>
                    <a:pt x="806" y="2855"/>
                  </a:lnTo>
                  <a:cubicBezTo>
                    <a:pt x="802" y="2853"/>
                    <a:pt x="799" y="2852"/>
                    <a:pt x="796" y="2852"/>
                  </a:cubicBezTo>
                  <a:cubicBezTo>
                    <a:pt x="781" y="2852"/>
                    <a:pt x="765" y="2876"/>
                    <a:pt x="752" y="2899"/>
                  </a:cubicBezTo>
                  <a:cubicBezTo>
                    <a:pt x="737" y="2924"/>
                    <a:pt x="727" y="2940"/>
                    <a:pt x="749" y="2953"/>
                  </a:cubicBezTo>
                  <a:cubicBezTo>
                    <a:pt x="771" y="2965"/>
                    <a:pt x="793" y="2978"/>
                    <a:pt x="784" y="2990"/>
                  </a:cubicBezTo>
                  <a:cubicBezTo>
                    <a:pt x="786" y="2986"/>
                    <a:pt x="790" y="2985"/>
                    <a:pt x="795" y="2985"/>
                  </a:cubicBezTo>
                  <a:cubicBezTo>
                    <a:pt x="806" y="2985"/>
                    <a:pt x="821" y="2994"/>
                    <a:pt x="837" y="3003"/>
                  </a:cubicBezTo>
                  <a:cubicBezTo>
                    <a:pt x="815" y="3012"/>
                    <a:pt x="790" y="3018"/>
                    <a:pt x="768" y="3018"/>
                  </a:cubicBezTo>
                  <a:cubicBezTo>
                    <a:pt x="765" y="3018"/>
                    <a:pt x="763" y="3018"/>
                    <a:pt x="760" y="3018"/>
                  </a:cubicBezTo>
                  <a:cubicBezTo>
                    <a:pt x="709" y="3018"/>
                    <a:pt x="660" y="3046"/>
                    <a:pt x="636" y="3090"/>
                  </a:cubicBezTo>
                  <a:cubicBezTo>
                    <a:pt x="621" y="3119"/>
                    <a:pt x="596" y="3159"/>
                    <a:pt x="564" y="3159"/>
                  </a:cubicBezTo>
                  <a:cubicBezTo>
                    <a:pt x="549" y="3188"/>
                    <a:pt x="539" y="3203"/>
                    <a:pt x="561" y="3216"/>
                  </a:cubicBezTo>
                  <a:lnTo>
                    <a:pt x="545" y="3241"/>
                  </a:lnTo>
                  <a:cubicBezTo>
                    <a:pt x="517" y="3244"/>
                    <a:pt x="498" y="3272"/>
                    <a:pt x="520" y="3285"/>
                  </a:cubicBezTo>
                  <a:cubicBezTo>
                    <a:pt x="536" y="3310"/>
                    <a:pt x="505" y="3310"/>
                    <a:pt x="495" y="3325"/>
                  </a:cubicBezTo>
                  <a:cubicBezTo>
                    <a:pt x="436" y="3325"/>
                    <a:pt x="436" y="3325"/>
                    <a:pt x="511" y="3351"/>
                  </a:cubicBezTo>
                  <a:cubicBezTo>
                    <a:pt x="518" y="3353"/>
                    <a:pt x="525" y="3355"/>
                    <a:pt x="533" y="3355"/>
                  </a:cubicBezTo>
                  <a:cubicBezTo>
                    <a:pt x="549" y="3355"/>
                    <a:pt x="566" y="3348"/>
                    <a:pt x="577" y="3335"/>
                  </a:cubicBezTo>
                  <a:lnTo>
                    <a:pt x="602" y="3294"/>
                  </a:lnTo>
                  <a:lnTo>
                    <a:pt x="602" y="3294"/>
                  </a:lnTo>
                  <a:lnTo>
                    <a:pt x="599" y="3347"/>
                  </a:lnTo>
                  <a:cubicBezTo>
                    <a:pt x="592" y="3372"/>
                    <a:pt x="599" y="3401"/>
                    <a:pt x="618" y="3416"/>
                  </a:cubicBezTo>
                  <a:cubicBezTo>
                    <a:pt x="618" y="3416"/>
                    <a:pt x="640" y="3429"/>
                    <a:pt x="633" y="3441"/>
                  </a:cubicBezTo>
                  <a:lnTo>
                    <a:pt x="589" y="3416"/>
                  </a:lnTo>
                  <a:cubicBezTo>
                    <a:pt x="577" y="3394"/>
                    <a:pt x="555" y="3376"/>
                    <a:pt x="533" y="3363"/>
                  </a:cubicBezTo>
                  <a:cubicBezTo>
                    <a:pt x="526" y="3362"/>
                    <a:pt x="519" y="3361"/>
                    <a:pt x="512" y="3361"/>
                  </a:cubicBezTo>
                  <a:cubicBezTo>
                    <a:pt x="469" y="3361"/>
                    <a:pt x="439" y="3385"/>
                    <a:pt x="477" y="3407"/>
                  </a:cubicBezTo>
                  <a:cubicBezTo>
                    <a:pt x="467" y="3419"/>
                    <a:pt x="467" y="3419"/>
                    <a:pt x="439" y="3423"/>
                  </a:cubicBezTo>
                  <a:cubicBezTo>
                    <a:pt x="433" y="3419"/>
                    <a:pt x="428" y="3417"/>
                    <a:pt x="425" y="3417"/>
                  </a:cubicBezTo>
                  <a:cubicBezTo>
                    <a:pt x="415" y="3417"/>
                    <a:pt x="417" y="3432"/>
                    <a:pt x="445" y="3460"/>
                  </a:cubicBezTo>
                  <a:cubicBezTo>
                    <a:pt x="473" y="3492"/>
                    <a:pt x="472" y="3507"/>
                    <a:pt x="446" y="3507"/>
                  </a:cubicBezTo>
                  <a:cubicBezTo>
                    <a:pt x="439" y="3507"/>
                    <a:pt x="431" y="3506"/>
                    <a:pt x="420" y="3504"/>
                  </a:cubicBezTo>
                  <a:cubicBezTo>
                    <a:pt x="357" y="3504"/>
                    <a:pt x="326" y="3560"/>
                    <a:pt x="348" y="3573"/>
                  </a:cubicBezTo>
                  <a:cubicBezTo>
                    <a:pt x="386" y="3586"/>
                    <a:pt x="376" y="3639"/>
                    <a:pt x="336" y="3642"/>
                  </a:cubicBezTo>
                  <a:cubicBezTo>
                    <a:pt x="307" y="3642"/>
                    <a:pt x="298" y="3654"/>
                    <a:pt x="310" y="3683"/>
                  </a:cubicBezTo>
                  <a:cubicBezTo>
                    <a:pt x="301" y="3677"/>
                    <a:pt x="291" y="3674"/>
                    <a:pt x="283" y="3674"/>
                  </a:cubicBezTo>
                  <a:cubicBezTo>
                    <a:pt x="272" y="3674"/>
                    <a:pt x="266" y="3681"/>
                    <a:pt x="273" y="3695"/>
                  </a:cubicBezTo>
                  <a:cubicBezTo>
                    <a:pt x="273" y="3695"/>
                    <a:pt x="267" y="3711"/>
                    <a:pt x="295" y="3711"/>
                  </a:cubicBezTo>
                  <a:cubicBezTo>
                    <a:pt x="295" y="3711"/>
                    <a:pt x="307" y="3736"/>
                    <a:pt x="323" y="3761"/>
                  </a:cubicBezTo>
                  <a:cubicBezTo>
                    <a:pt x="325" y="3757"/>
                    <a:pt x="328" y="3756"/>
                    <a:pt x="332" y="3756"/>
                  </a:cubicBezTo>
                  <a:cubicBezTo>
                    <a:pt x="342" y="3756"/>
                    <a:pt x="358" y="3765"/>
                    <a:pt x="373" y="3774"/>
                  </a:cubicBezTo>
                  <a:cubicBezTo>
                    <a:pt x="392" y="3785"/>
                    <a:pt x="354" y="3820"/>
                    <a:pt x="289" y="3820"/>
                  </a:cubicBezTo>
                  <a:cubicBezTo>
                    <a:pt x="280" y="3820"/>
                    <a:pt x="270" y="3819"/>
                    <a:pt x="260" y="3817"/>
                  </a:cubicBezTo>
                  <a:lnTo>
                    <a:pt x="198" y="3821"/>
                  </a:lnTo>
                  <a:lnTo>
                    <a:pt x="242" y="3846"/>
                  </a:lnTo>
                  <a:cubicBezTo>
                    <a:pt x="237" y="3855"/>
                    <a:pt x="231" y="3866"/>
                    <a:pt x="219" y="3866"/>
                  </a:cubicBezTo>
                  <a:cubicBezTo>
                    <a:pt x="214" y="3866"/>
                    <a:pt x="210" y="3865"/>
                    <a:pt x="204" y="3861"/>
                  </a:cubicBezTo>
                  <a:cubicBezTo>
                    <a:pt x="193" y="3855"/>
                    <a:pt x="187" y="3852"/>
                    <a:pt x="184" y="3852"/>
                  </a:cubicBezTo>
                  <a:cubicBezTo>
                    <a:pt x="180" y="3852"/>
                    <a:pt x="179" y="3855"/>
                    <a:pt x="176" y="3861"/>
                  </a:cubicBezTo>
                  <a:cubicBezTo>
                    <a:pt x="176" y="3861"/>
                    <a:pt x="166" y="3877"/>
                    <a:pt x="188" y="3890"/>
                  </a:cubicBezTo>
                  <a:cubicBezTo>
                    <a:pt x="232" y="3915"/>
                    <a:pt x="232" y="3915"/>
                    <a:pt x="201" y="3915"/>
                  </a:cubicBezTo>
                  <a:cubicBezTo>
                    <a:pt x="189" y="3912"/>
                    <a:pt x="180" y="3910"/>
                    <a:pt x="173" y="3910"/>
                  </a:cubicBezTo>
                  <a:cubicBezTo>
                    <a:pt x="149" y="3910"/>
                    <a:pt x="149" y="3926"/>
                    <a:pt x="176" y="3955"/>
                  </a:cubicBezTo>
                  <a:cubicBezTo>
                    <a:pt x="203" y="3971"/>
                    <a:pt x="213" y="3977"/>
                    <a:pt x="205" y="3977"/>
                  </a:cubicBezTo>
                  <a:cubicBezTo>
                    <a:pt x="200" y="3977"/>
                    <a:pt x="188" y="3975"/>
                    <a:pt x="169" y="3971"/>
                  </a:cubicBezTo>
                  <a:cubicBezTo>
                    <a:pt x="158" y="3965"/>
                    <a:pt x="145" y="3962"/>
                    <a:pt x="133" y="3962"/>
                  </a:cubicBezTo>
                  <a:cubicBezTo>
                    <a:pt x="122" y="3962"/>
                    <a:pt x="111" y="3965"/>
                    <a:pt x="107" y="3971"/>
                  </a:cubicBezTo>
                  <a:lnTo>
                    <a:pt x="129" y="3984"/>
                  </a:lnTo>
                  <a:cubicBezTo>
                    <a:pt x="173" y="4012"/>
                    <a:pt x="166" y="4024"/>
                    <a:pt x="135" y="4024"/>
                  </a:cubicBezTo>
                  <a:cubicBezTo>
                    <a:pt x="130" y="4021"/>
                    <a:pt x="126" y="4020"/>
                    <a:pt x="122" y="4020"/>
                  </a:cubicBezTo>
                  <a:cubicBezTo>
                    <a:pt x="111" y="4020"/>
                    <a:pt x="107" y="4036"/>
                    <a:pt x="110" y="4065"/>
                  </a:cubicBezTo>
                  <a:cubicBezTo>
                    <a:pt x="98" y="4087"/>
                    <a:pt x="90" y="4101"/>
                    <a:pt x="77" y="4101"/>
                  </a:cubicBezTo>
                  <a:cubicBezTo>
                    <a:pt x="73" y="4101"/>
                    <a:pt x="68" y="4099"/>
                    <a:pt x="63" y="4096"/>
                  </a:cubicBezTo>
                  <a:cubicBezTo>
                    <a:pt x="43" y="4084"/>
                    <a:pt x="32" y="4077"/>
                    <a:pt x="30" y="4077"/>
                  </a:cubicBezTo>
                  <a:lnTo>
                    <a:pt x="30" y="4077"/>
                  </a:lnTo>
                  <a:cubicBezTo>
                    <a:pt x="27" y="4077"/>
                    <a:pt x="36" y="4087"/>
                    <a:pt x="57" y="4109"/>
                  </a:cubicBezTo>
                  <a:cubicBezTo>
                    <a:pt x="69" y="4134"/>
                    <a:pt x="69" y="4134"/>
                    <a:pt x="32" y="4150"/>
                  </a:cubicBezTo>
                  <a:cubicBezTo>
                    <a:pt x="0" y="4150"/>
                    <a:pt x="0" y="4150"/>
                    <a:pt x="16" y="4178"/>
                  </a:cubicBezTo>
                  <a:cubicBezTo>
                    <a:pt x="46" y="4196"/>
                    <a:pt x="65" y="4208"/>
                    <a:pt x="78" y="4208"/>
                  </a:cubicBezTo>
                  <a:cubicBezTo>
                    <a:pt x="82" y="4208"/>
                    <a:pt x="85" y="4206"/>
                    <a:pt x="88" y="4203"/>
                  </a:cubicBezTo>
                  <a:cubicBezTo>
                    <a:pt x="93" y="4195"/>
                    <a:pt x="95" y="4191"/>
                    <a:pt x="100" y="4191"/>
                  </a:cubicBezTo>
                  <a:cubicBezTo>
                    <a:pt x="103" y="4191"/>
                    <a:pt x="109" y="4194"/>
                    <a:pt x="119" y="4200"/>
                  </a:cubicBezTo>
                  <a:lnTo>
                    <a:pt x="100" y="4228"/>
                  </a:lnTo>
                  <a:cubicBezTo>
                    <a:pt x="88" y="4250"/>
                    <a:pt x="85" y="4272"/>
                    <a:pt x="91" y="4297"/>
                  </a:cubicBezTo>
                  <a:cubicBezTo>
                    <a:pt x="93" y="4323"/>
                    <a:pt x="112" y="4343"/>
                    <a:pt x="124" y="4343"/>
                  </a:cubicBezTo>
                  <a:cubicBezTo>
                    <a:pt x="131" y="4343"/>
                    <a:pt x="136" y="4337"/>
                    <a:pt x="135" y="4322"/>
                  </a:cubicBezTo>
                  <a:lnTo>
                    <a:pt x="163" y="4319"/>
                  </a:lnTo>
                  <a:cubicBezTo>
                    <a:pt x="186" y="4333"/>
                    <a:pt x="203" y="4339"/>
                    <a:pt x="212" y="4339"/>
                  </a:cubicBezTo>
                  <a:cubicBezTo>
                    <a:pt x="230" y="4339"/>
                    <a:pt x="222" y="4318"/>
                    <a:pt x="179" y="4294"/>
                  </a:cubicBezTo>
                  <a:cubicBezTo>
                    <a:pt x="139" y="4268"/>
                    <a:pt x="124" y="4258"/>
                    <a:pt x="132" y="4258"/>
                  </a:cubicBezTo>
                  <a:cubicBezTo>
                    <a:pt x="137" y="4258"/>
                    <a:pt x="148" y="4261"/>
                    <a:pt x="166" y="4266"/>
                  </a:cubicBezTo>
                  <a:cubicBezTo>
                    <a:pt x="185" y="4276"/>
                    <a:pt x="197" y="4280"/>
                    <a:pt x="206" y="4280"/>
                  </a:cubicBezTo>
                  <a:cubicBezTo>
                    <a:pt x="218" y="4280"/>
                    <a:pt x="222" y="4273"/>
                    <a:pt x="226" y="4266"/>
                  </a:cubicBezTo>
                  <a:cubicBezTo>
                    <a:pt x="231" y="4257"/>
                    <a:pt x="233" y="4253"/>
                    <a:pt x="237" y="4253"/>
                  </a:cubicBezTo>
                  <a:cubicBezTo>
                    <a:pt x="241" y="4253"/>
                    <a:pt x="247" y="4257"/>
                    <a:pt x="257" y="4262"/>
                  </a:cubicBezTo>
                  <a:cubicBezTo>
                    <a:pt x="268" y="4269"/>
                    <a:pt x="281" y="4272"/>
                    <a:pt x="292" y="4272"/>
                  </a:cubicBezTo>
                  <a:cubicBezTo>
                    <a:pt x="303" y="4272"/>
                    <a:pt x="312" y="4269"/>
                    <a:pt x="317" y="4262"/>
                  </a:cubicBezTo>
                  <a:cubicBezTo>
                    <a:pt x="326" y="4247"/>
                    <a:pt x="326" y="4247"/>
                    <a:pt x="304" y="4234"/>
                  </a:cubicBezTo>
                  <a:cubicBezTo>
                    <a:pt x="303" y="4234"/>
                    <a:pt x="301" y="4234"/>
                    <a:pt x="300" y="4234"/>
                  </a:cubicBezTo>
                  <a:cubicBezTo>
                    <a:pt x="279" y="4234"/>
                    <a:pt x="286" y="4218"/>
                    <a:pt x="316" y="4218"/>
                  </a:cubicBezTo>
                  <a:cubicBezTo>
                    <a:pt x="323" y="4218"/>
                    <a:pt x="332" y="4219"/>
                    <a:pt x="342" y="4222"/>
                  </a:cubicBezTo>
                  <a:cubicBezTo>
                    <a:pt x="370" y="4219"/>
                    <a:pt x="370" y="4219"/>
                    <a:pt x="329" y="4193"/>
                  </a:cubicBezTo>
                  <a:cubicBezTo>
                    <a:pt x="293" y="4173"/>
                    <a:pt x="297" y="4150"/>
                    <a:pt x="331" y="4150"/>
                  </a:cubicBezTo>
                  <a:cubicBezTo>
                    <a:pt x="337" y="4150"/>
                    <a:pt x="345" y="4151"/>
                    <a:pt x="354" y="4153"/>
                  </a:cubicBezTo>
                  <a:lnTo>
                    <a:pt x="370" y="4125"/>
                  </a:lnTo>
                  <a:cubicBezTo>
                    <a:pt x="376" y="4112"/>
                    <a:pt x="354" y="4099"/>
                    <a:pt x="336" y="4087"/>
                  </a:cubicBezTo>
                  <a:cubicBezTo>
                    <a:pt x="292" y="4059"/>
                    <a:pt x="292" y="4059"/>
                    <a:pt x="320" y="4059"/>
                  </a:cubicBezTo>
                  <a:cubicBezTo>
                    <a:pt x="339" y="4059"/>
                    <a:pt x="357" y="4062"/>
                    <a:pt x="373" y="4071"/>
                  </a:cubicBezTo>
                  <a:cubicBezTo>
                    <a:pt x="379" y="4075"/>
                    <a:pt x="384" y="4076"/>
                    <a:pt x="389" y="4076"/>
                  </a:cubicBezTo>
                  <a:cubicBezTo>
                    <a:pt x="399" y="4076"/>
                    <a:pt x="404" y="4067"/>
                    <a:pt x="411" y="4056"/>
                  </a:cubicBezTo>
                  <a:cubicBezTo>
                    <a:pt x="420" y="4043"/>
                    <a:pt x="436" y="4015"/>
                    <a:pt x="414" y="4002"/>
                  </a:cubicBezTo>
                  <a:lnTo>
                    <a:pt x="414" y="4002"/>
                  </a:lnTo>
                  <a:lnTo>
                    <a:pt x="436" y="4015"/>
                  </a:lnTo>
                  <a:cubicBezTo>
                    <a:pt x="439" y="4009"/>
                    <a:pt x="446" y="4009"/>
                    <a:pt x="450" y="4009"/>
                  </a:cubicBezTo>
                  <a:cubicBezTo>
                    <a:pt x="453" y="4009"/>
                    <a:pt x="453" y="4009"/>
                    <a:pt x="442" y="4002"/>
                  </a:cubicBezTo>
                  <a:cubicBezTo>
                    <a:pt x="442" y="4002"/>
                    <a:pt x="451" y="3987"/>
                    <a:pt x="489" y="3971"/>
                  </a:cubicBezTo>
                  <a:cubicBezTo>
                    <a:pt x="526" y="3960"/>
                    <a:pt x="514" y="3903"/>
                    <a:pt x="461" y="3903"/>
                  </a:cubicBezTo>
                  <a:cubicBezTo>
                    <a:pt x="456" y="3903"/>
                    <a:pt x="449" y="3904"/>
                    <a:pt x="442" y="3905"/>
                  </a:cubicBezTo>
                  <a:lnTo>
                    <a:pt x="448" y="3893"/>
                  </a:lnTo>
                  <a:cubicBezTo>
                    <a:pt x="458" y="3880"/>
                    <a:pt x="436" y="3868"/>
                    <a:pt x="436" y="3868"/>
                  </a:cubicBezTo>
                  <a:cubicBezTo>
                    <a:pt x="414" y="3852"/>
                    <a:pt x="423" y="3839"/>
                    <a:pt x="430" y="3827"/>
                  </a:cubicBezTo>
                  <a:lnTo>
                    <a:pt x="430" y="3827"/>
                  </a:lnTo>
                  <a:lnTo>
                    <a:pt x="473" y="3852"/>
                  </a:lnTo>
                  <a:cubicBezTo>
                    <a:pt x="498" y="3874"/>
                    <a:pt x="519" y="3884"/>
                    <a:pt x="531" y="3884"/>
                  </a:cubicBezTo>
                  <a:cubicBezTo>
                    <a:pt x="547" y="3884"/>
                    <a:pt x="546" y="3866"/>
                    <a:pt x="514" y="3836"/>
                  </a:cubicBezTo>
                  <a:lnTo>
                    <a:pt x="514" y="3836"/>
                  </a:lnTo>
                  <a:lnTo>
                    <a:pt x="533" y="3849"/>
                  </a:lnTo>
                  <a:cubicBezTo>
                    <a:pt x="538" y="3852"/>
                    <a:pt x="543" y="3853"/>
                    <a:pt x="547" y="3853"/>
                  </a:cubicBezTo>
                  <a:cubicBezTo>
                    <a:pt x="559" y="3853"/>
                    <a:pt x="563" y="3839"/>
                    <a:pt x="558" y="3808"/>
                  </a:cubicBezTo>
                  <a:cubicBezTo>
                    <a:pt x="567" y="3796"/>
                    <a:pt x="533" y="3755"/>
                    <a:pt x="511" y="3742"/>
                  </a:cubicBezTo>
                  <a:cubicBezTo>
                    <a:pt x="489" y="3730"/>
                    <a:pt x="498" y="3714"/>
                    <a:pt x="498" y="3714"/>
                  </a:cubicBezTo>
                  <a:cubicBezTo>
                    <a:pt x="502" y="3708"/>
                    <a:pt x="503" y="3705"/>
                    <a:pt x="507" y="3705"/>
                  </a:cubicBezTo>
                  <a:cubicBezTo>
                    <a:pt x="510" y="3705"/>
                    <a:pt x="516" y="3708"/>
                    <a:pt x="527" y="3714"/>
                  </a:cubicBezTo>
                  <a:cubicBezTo>
                    <a:pt x="539" y="3721"/>
                    <a:pt x="549" y="3724"/>
                    <a:pt x="556" y="3724"/>
                  </a:cubicBezTo>
                  <a:cubicBezTo>
                    <a:pt x="575" y="3724"/>
                    <a:pt x="577" y="3703"/>
                    <a:pt x="552" y="3673"/>
                  </a:cubicBezTo>
                  <a:lnTo>
                    <a:pt x="552" y="3673"/>
                  </a:lnTo>
                  <a:lnTo>
                    <a:pt x="574" y="3686"/>
                  </a:lnTo>
                  <a:cubicBezTo>
                    <a:pt x="580" y="3689"/>
                    <a:pt x="587" y="3692"/>
                    <a:pt x="593" y="3692"/>
                  </a:cubicBezTo>
                  <a:cubicBezTo>
                    <a:pt x="611" y="3692"/>
                    <a:pt x="630" y="3675"/>
                    <a:pt x="646" y="3617"/>
                  </a:cubicBezTo>
                  <a:cubicBezTo>
                    <a:pt x="673" y="3567"/>
                    <a:pt x="696" y="3530"/>
                    <a:pt x="716" y="3530"/>
                  </a:cubicBezTo>
                  <a:cubicBezTo>
                    <a:pt x="719" y="3530"/>
                    <a:pt x="721" y="3531"/>
                    <a:pt x="724" y="3532"/>
                  </a:cubicBezTo>
                  <a:cubicBezTo>
                    <a:pt x="726" y="3533"/>
                    <a:pt x="727" y="3534"/>
                    <a:pt x="728" y="3534"/>
                  </a:cubicBezTo>
                  <a:cubicBezTo>
                    <a:pt x="745" y="3534"/>
                    <a:pt x="735" y="3460"/>
                    <a:pt x="708" y="3413"/>
                  </a:cubicBezTo>
                  <a:lnTo>
                    <a:pt x="708" y="3413"/>
                  </a:lnTo>
                  <a:cubicBezTo>
                    <a:pt x="714" y="3416"/>
                    <a:pt x="718" y="3418"/>
                    <a:pt x="722" y="3418"/>
                  </a:cubicBezTo>
                  <a:cubicBezTo>
                    <a:pt x="735" y="3418"/>
                    <a:pt x="744" y="3403"/>
                    <a:pt x="755" y="3382"/>
                  </a:cubicBezTo>
                  <a:cubicBezTo>
                    <a:pt x="772" y="3356"/>
                    <a:pt x="777" y="3346"/>
                    <a:pt x="785" y="3346"/>
                  </a:cubicBezTo>
                  <a:cubicBezTo>
                    <a:pt x="790" y="3346"/>
                    <a:pt x="795" y="3349"/>
                    <a:pt x="802" y="3354"/>
                  </a:cubicBezTo>
                  <a:cubicBezTo>
                    <a:pt x="819" y="3373"/>
                    <a:pt x="827" y="3383"/>
                    <a:pt x="829" y="3383"/>
                  </a:cubicBezTo>
                  <a:cubicBezTo>
                    <a:pt x="831" y="3383"/>
                    <a:pt x="824" y="3370"/>
                    <a:pt x="809" y="3341"/>
                  </a:cubicBezTo>
                  <a:cubicBezTo>
                    <a:pt x="783" y="3311"/>
                    <a:pt x="802" y="3288"/>
                    <a:pt x="832" y="3288"/>
                  </a:cubicBezTo>
                  <a:cubicBezTo>
                    <a:pt x="842" y="3288"/>
                    <a:pt x="854" y="3291"/>
                    <a:pt x="865" y="3297"/>
                  </a:cubicBezTo>
                  <a:cubicBezTo>
                    <a:pt x="871" y="3301"/>
                    <a:pt x="876" y="3303"/>
                    <a:pt x="880" y="3303"/>
                  </a:cubicBezTo>
                  <a:cubicBezTo>
                    <a:pt x="891" y="3303"/>
                    <a:pt x="898" y="3290"/>
                    <a:pt x="912" y="3269"/>
                  </a:cubicBezTo>
                  <a:cubicBezTo>
                    <a:pt x="896" y="3244"/>
                    <a:pt x="915" y="3216"/>
                    <a:pt x="931" y="3188"/>
                  </a:cubicBezTo>
                  <a:cubicBezTo>
                    <a:pt x="956" y="3147"/>
                    <a:pt x="956" y="3147"/>
                    <a:pt x="912" y="3122"/>
                  </a:cubicBezTo>
                  <a:cubicBezTo>
                    <a:pt x="868" y="3097"/>
                    <a:pt x="878" y="3081"/>
                    <a:pt x="893" y="3056"/>
                  </a:cubicBezTo>
                  <a:cubicBezTo>
                    <a:pt x="900" y="3045"/>
                    <a:pt x="905" y="3035"/>
                    <a:pt x="916" y="3035"/>
                  </a:cubicBezTo>
                  <a:cubicBezTo>
                    <a:pt x="920" y="3035"/>
                    <a:pt x="925" y="3037"/>
                    <a:pt x="931" y="3040"/>
                  </a:cubicBezTo>
                  <a:cubicBezTo>
                    <a:pt x="931" y="3040"/>
                    <a:pt x="962" y="3040"/>
                    <a:pt x="969" y="3025"/>
                  </a:cubicBezTo>
                  <a:cubicBezTo>
                    <a:pt x="976" y="3015"/>
                    <a:pt x="982" y="3004"/>
                    <a:pt x="995" y="3004"/>
                  </a:cubicBezTo>
                  <a:cubicBezTo>
                    <a:pt x="999" y="3004"/>
                    <a:pt x="1004" y="3006"/>
                    <a:pt x="1009" y="3009"/>
                  </a:cubicBezTo>
                  <a:cubicBezTo>
                    <a:pt x="1028" y="3009"/>
                    <a:pt x="1044" y="3000"/>
                    <a:pt x="1053" y="2981"/>
                  </a:cubicBezTo>
                  <a:cubicBezTo>
                    <a:pt x="1069" y="2960"/>
                    <a:pt x="1082" y="2937"/>
                    <a:pt x="1099" y="2937"/>
                  </a:cubicBezTo>
                  <a:cubicBezTo>
                    <a:pt x="1102" y="2937"/>
                    <a:pt x="1106" y="2938"/>
                    <a:pt x="1110" y="2940"/>
                  </a:cubicBezTo>
                  <a:cubicBezTo>
                    <a:pt x="1119" y="2924"/>
                    <a:pt x="1119" y="2924"/>
                    <a:pt x="1097" y="2912"/>
                  </a:cubicBezTo>
                  <a:cubicBezTo>
                    <a:pt x="1075" y="2899"/>
                    <a:pt x="1059" y="2874"/>
                    <a:pt x="1116" y="2830"/>
                  </a:cubicBezTo>
                  <a:cubicBezTo>
                    <a:pt x="1132" y="2805"/>
                    <a:pt x="1157" y="2761"/>
                    <a:pt x="1135" y="2749"/>
                  </a:cubicBezTo>
                  <a:cubicBezTo>
                    <a:pt x="1139" y="2743"/>
                    <a:pt x="1142" y="2739"/>
                    <a:pt x="1146" y="2739"/>
                  </a:cubicBezTo>
                  <a:cubicBezTo>
                    <a:pt x="1150" y="2739"/>
                    <a:pt x="1155" y="2743"/>
                    <a:pt x="1166" y="2749"/>
                  </a:cubicBezTo>
                  <a:cubicBezTo>
                    <a:pt x="1177" y="2755"/>
                    <a:pt x="1186" y="2758"/>
                    <a:pt x="1194" y="2758"/>
                  </a:cubicBezTo>
                  <a:cubicBezTo>
                    <a:pt x="1215" y="2758"/>
                    <a:pt x="1218" y="2732"/>
                    <a:pt x="1197" y="2692"/>
                  </a:cubicBezTo>
                  <a:cubicBezTo>
                    <a:pt x="1175" y="2680"/>
                    <a:pt x="1185" y="2667"/>
                    <a:pt x="1216" y="2667"/>
                  </a:cubicBezTo>
                  <a:cubicBezTo>
                    <a:pt x="1216" y="2667"/>
                    <a:pt x="1222" y="2652"/>
                    <a:pt x="1210" y="2627"/>
                  </a:cubicBezTo>
                  <a:cubicBezTo>
                    <a:pt x="1197" y="2598"/>
                    <a:pt x="1197" y="2598"/>
                    <a:pt x="1235" y="2586"/>
                  </a:cubicBezTo>
                  <a:cubicBezTo>
                    <a:pt x="1241" y="2589"/>
                    <a:pt x="1245" y="2590"/>
                    <a:pt x="1249" y="2590"/>
                  </a:cubicBezTo>
                  <a:cubicBezTo>
                    <a:pt x="1260" y="2590"/>
                    <a:pt x="1266" y="2579"/>
                    <a:pt x="1273" y="2570"/>
                  </a:cubicBezTo>
                  <a:cubicBezTo>
                    <a:pt x="1266" y="2529"/>
                    <a:pt x="1357" y="2379"/>
                    <a:pt x="1388" y="2376"/>
                  </a:cubicBezTo>
                  <a:cubicBezTo>
                    <a:pt x="1376" y="2351"/>
                    <a:pt x="1376" y="2351"/>
                    <a:pt x="1382" y="2335"/>
                  </a:cubicBezTo>
                  <a:lnTo>
                    <a:pt x="1382" y="2335"/>
                  </a:lnTo>
                  <a:cubicBezTo>
                    <a:pt x="1392" y="2337"/>
                    <a:pt x="1399" y="2338"/>
                    <a:pt x="1405" y="2338"/>
                  </a:cubicBezTo>
                  <a:cubicBezTo>
                    <a:pt x="1429" y="2338"/>
                    <a:pt x="1412" y="2318"/>
                    <a:pt x="1379" y="2298"/>
                  </a:cubicBezTo>
                  <a:lnTo>
                    <a:pt x="1370" y="2310"/>
                  </a:lnTo>
                  <a:lnTo>
                    <a:pt x="1360" y="2323"/>
                  </a:lnTo>
                  <a:cubicBezTo>
                    <a:pt x="1329" y="2305"/>
                    <a:pt x="1333" y="2279"/>
                    <a:pt x="1361" y="2279"/>
                  </a:cubicBezTo>
                  <a:cubicBezTo>
                    <a:pt x="1372" y="2279"/>
                    <a:pt x="1388" y="2283"/>
                    <a:pt x="1407" y="2294"/>
                  </a:cubicBezTo>
                  <a:cubicBezTo>
                    <a:pt x="1427" y="2299"/>
                    <a:pt x="1439" y="2302"/>
                    <a:pt x="1445" y="2302"/>
                  </a:cubicBezTo>
                  <a:cubicBezTo>
                    <a:pt x="1456" y="2302"/>
                    <a:pt x="1447" y="2293"/>
                    <a:pt x="1423" y="2269"/>
                  </a:cubicBezTo>
                  <a:cubicBezTo>
                    <a:pt x="1396" y="2237"/>
                    <a:pt x="1396" y="2223"/>
                    <a:pt x="1422" y="2223"/>
                  </a:cubicBezTo>
                  <a:cubicBezTo>
                    <a:pt x="1429" y="2223"/>
                    <a:pt x="1438" y="2224"/>
                    <a:pt x="1448" y="2225"/>
                  </a:cubicBezTo>
                  <a:cubicBezTo>
                    <a:pt x="1468" y="2238"/>
                    <a:pt x="1479" y="2245"/>
                    <a:pt x="1482" y="2245"/>
                  </a:cubicBezTo>
                  <a:cubicBezTo>
                    <a:pt x="1485" y="2245"/>
                    <a:pt x="1476" y="2235"/>
                    <a:pt x="1457" y="2213"/>
                  </a:cubicBezTo>
                  <a:cubicBezTo>
                    <a:pt x="1405" y="2156"/>
                    <a:pt x="1392" y="2112"/>
                    <a:pt x="1423" y="2112"/>
                  </a:cubicBezTo>
                  <a:cubicBezTo>
                    <a:pt x="1435" y="2112"/>
                    <a:pt x="1453" y="2118"/>
                    <a:pt x="1476" y="2131"/>
                  </a:cubicBezTo>
                  <a:cubicBezTo>
                    <a:pt x="1501" y="2145"/>
                    <a:pt x="1521" y="2152"/>
                    <a:pt x="1536" y="2152"/>
                  </a:cubicBezTo>
                  <a:cubicBezTo>
                    <a:pt x="1547" y="2152"/>
                    <a:pt x="1555" y="2148"/>
                    <a:pt x="1558" y="2141"/>
                  </a:cubicBezTo>
                  <a:cubicBezTo>
                    <a:pt x="1567" y="2128"/>
                    <a:pt x="1545" y="2116"/>
                    <a:pt x="1523" y="2103"/>
                  </a:cubicBezTo>
                  <a:cubicBezTo>
                    <a:pt x="1470" y="2091"/>
                    <a:pt x="1479" y="2078"/>
                    <a:pt x="1539" y="2075"/>
                  </a:cubicBezTo>
                  <a:cubicBezTo>
                    <a:pt x="1630" y="2072"/>
                    <a:pt x="1645" y="2044"/>
                    <a:pt x="1627" y="1978"/>
                  </a:cubicBezTo>
                  <a:cubicBezTo>
                    <a:pt x="1621" y="1925"/>
                    <a:pt x="1629" y="1890"/>
                    <a:pt x="1641" y="1890"/>
                  </a:cubicBezTo>
                  <a:cubicBezTo>
                    <a:pt x="1647" y="1890"/>
                    <a:pt x="1654" y="1900"/>
                    <a:pt x="1661" y="1925"/>
                  </a:cubicBezTo>
                  <a:cubicBezTo>
                    <a:pt x="1675" y="1951"/>
                    <a:pt x="1681" y="1964"/>
                    <a:pt x="1683" y="1964"/>
                  </a:cubicBezTo>
                  <a:cubicBezTo>
                    <a:pt x="1685" y="1964"/>
                    <a:pt x="1685" y="1955"/>
                    <a:pt x="1683" y="1937"/>
                  </a:cubicBezTo>
                  <a:cubicBezTo>
                    <a:pt x="1699" y="1909"/>
                    <a:pt x="1714" y="1881"/>
                    <a:pt x="1724" y="1868"/>
                  </a:cubicBezTo>
                  <a:cubicBezTo>
                    <a:pt x="1733" y="1853"/>
                    <a:pt x="1718" y="1827"/>
                    <a:pt x="1696" y="1815"/>
                  </a:cubicBezTo>
                  <a:lnTo>
                    <a:pt x="1696" y="1815"/>
                  </a:lnTo>
                  <a:cubicBezTo>
                    <a:pt x="1706" y="1817"/>
                    <a:pt x="1716" y="1818"/>
                    <a:pt x="1725" y="1818"/>
                  </a:cubicBezTo>
                  <a:cubicBezTo>
                    <a:pt x="1761" y="1818"/>
                    <a:pt x="1781" y="1801"/>
                    <a:pt x="1758" y="1759"/>
                  </a:cubicBezTo>
                  <a:cubicBezTo>
                    <a:pt x="1768" y="1743"/>
                    <a:pt x="1777" y="1730"/>
                    <a:pt x="1777" y="1730"/>
                  </a:cubicBezTo>
                  <a:cubicBezTo>
                    <a:pt x="1783" y="1718"/>
                    <a:pt x="1783" y="1718"/>
                    <a:pt x="1771" y="1690"/>
                  </a:cubicBezTo>
                  <a:cubicBezTo>
                    <a:pt x="1758" y="1665"/>
                    <a:pt x="1786" y="1661"/>
                    <a:pt x="1818" y="1661"/>
                  </a:cubicBezTo>
                  <a:cubicBezTo>
                    <a:pt x="1846" y="1661"/>
                    <a:pt x="1877" y="1658"/>
                    <a:pt x="1855" y="1646"/>
                  </a:cubicBezTo>
                  <a:cubicBezTo>
                    <a:pt x="1833" y="1633"/>
                    <a:pt x="1827" y="1592"/>
                    <a:pt x="1815" y="1567"/>
                  </a:cubicBezTo>
                  <a:cubicBezTo>
                    <a:pt x="1808" y="1553"/>
                    <a:pt x="1812" y="1546"/>
                    <a:pt x="1820" y="1546"/>
                  </a:cubicBezTo>
                  <a:cubicBezTo>
                    <a:pt x="1827" y="1546"/>
                    <a:pt x="1838" y="1553"/>
                    <a:pt x="1846" y="1567"/>
                  </a:cubicBezTo>
                  <a:cubicBezTo>
                    <a:pt x="1856" y="1573"/>
                    <a:pt x="1862" y="1576"/>
                    <a:pt x="1869" y="1576"/>
                  </a:cubicBezTo>
                  <a:cubicBezTo>
                    <a:pt x="1876" y="1576"/>
                    <a:pt x="1886" y="1573"/>
                    <a:pt x="1906" y="1564"/>
                  </a:cubicBezTo>
                  <a:cubicBezTo>
                    <a:pt x="1912" y="1552"/>
                    <a:pt x="1931" y="1523"/>
                    <a:pt x="1909" y="1511"/>
                  </a:cubicBezTo>
                  <a:cubicBezTo>
                    <a:pt x="1887" y="1498"/>
                    <a:pt x="1937" y="1414"/>
                    <a:pt x="1965" y="1414"/>
                  </a:cubicBezTo>
                  <a:cubicBezTo>
                    <a:pt x="1965" y="1414"/>
                    <a:pt x="1975" y="1401"/>
                    <a:pt x="1984" y="1386"/>
                  </a:cubicBezTo>
                  <a:cubicBezTo>
                    <a:pt x="1990" y="1373"/>
                    <a:pt x="1978" y="1345"/>
                    <a:pt x="1984" y="1332"/>
                  </a:cubicBezTo>
                  <a:cubicBezTo>
                    <a:pt x="1984" y="1332"/>
                    <a:pt x="1993" y="1320"/>
                    <a:pt x="1981" y="1292"/>
                  </a:cubicBezTo>
                  <a:cubicBezTo>
                    <a:pt x="1985" y="1282"/>
                    <a:pt x="1992" y="1271"/>
                    <a:pt x="2004" y="1271"/>
                  </a:cubicBezTo>
                  <a:cubicBezTo>
                    <a:pt x="2008" y="1271"/>
                    <a:pt x="2013" y="1273"/>
                    <a:pt x="2018" y="1276"/>
                  </a:cubicBezTo>
                  <a:cubicBezTo>
                    <a:pt x="1997" y="1252"/>
                    <a:pt x="1989" y="1243"/>
                    <a:pt x="1998" y="1243"/>
                  </a:cubicBezTo>
                  <a:cubicBezTo>
                    <a:pt x="2004" y="1243"/>
                    <a:pt x="2016" y="1246"/>
                    <a:pt x="2034" y="1251"/>
                  </a:cubicBezTo>
                  <a:cubicBezTo>
                    <a:pt x="2053" y="1262"/>
                    <a:pt x="2064" y="1268"/>
                    <a:pt x="2067" y="1268"/>
                  </a:cubicBezTo>
                  <a:cubicBezTo>
                    <a:pt x="2071" y="1268"/>
                    <a:pt x="2063" y="1258"/>
                    <a:pt x="2043" y="1235"/>
                  </a:cubicBezTo>
                  <a:cubicBezTo>
                    <a:pt x="2031" y="1210"/>
                    <a:pt x="2031" y="1210"/>
                    <a:pt x="2059" y="1207"/>
                  </a:cubicBezTo>
                  <a:cubicBezTo>
                    <a:pt x="2066" y="1212"/>
                    <a:pt x="2071" y="1214"/>
                    <a:pt x="2075" y="1214"/>
                  </a:cubicBezTo>
                  <a:cubicBezTo>
                    <a:pt x="2084" y="1214"/>
                    <a:pt x="2084" y="1203"/>
                    <a:pt x="2069" y="1194"/>
                  </a:cubicBezTo>
                  <a:cubicBezTo>
                    <a:pt x="2040" y="1163"/>
                    <a:pt x="2037" y="1119"/>
                    <a:pt x="2060" y="1119"/>
                  </a:cubicBezTo>
                  <a:cubicBezTo>
                    <a:pt x="2065" y="1119"/>
                    <a:pt x="2071" y="1121"/>
                    <a:pt x="2078" y="1126"/>
                  </a:cubicBezTo>
                  <a:cubicBezTo>
                    <a:pt x="2078" y="1126"/>
                    <a:pt x="2087" y="1113"/>
                    <a:pt x="2075" y="1085"/>
                  </a:cubicBezTo>
                  <a:cubicBezTo>
                    <a:pt x="2057" y="1058"/>
                    <a:pt x="2049" y="1047"/>
                    <a:pt x="2053" y="1047"/>
                  </a:cubicBezTo>
                  <a:lnTo>
                    <a:pt x="2053" y="1047"/>
                  </a:lnTo>
                  <a:cubicBezTo>
                    <a:pt x="2056" y="1047"/>
                    <a:pt x="2066" y="1054"/>
                    <a:pt x="2084" y="1066"/>
                  </a:cubicBezTo>
                  <a:cubicBezTo>
                    <a:pt x="2098" y="1070"/>
                    <a:pt x="2109" y="1072"/>
                    <a:pt x="2117" y="1072"/>
                  </a:cubicBezTo>
                  <a:cubicBezTo>
                    <a:pt x="2138" y="1072"/>
                    <a:pt x="2136" y="1056"/>
                    <a:pt x="2116" y="1019"/>
                  </a:cubicBezTo>
                  <a:cubicBezTo>
                    <a:pt x="2116" y="1019"/>
                    <a:pt x="2107" y="987"/>
                    <a:pt x="2131" y="987"/>
                  </a:cubicBezTo>
                  <a:cubicBezTo>
                    <a:pt x="2132" y="987"/>
                    <a:pt x="2133" y="987"/>
                    <a:pt x="2134" y="988"/>
                  </a:cubicBezTo>
                  <a:cubicBezTo>
                    <a:pt x="2172" y="972"/>
                    <a:pt x="2238" y="909"/>
                    <a:pt x="2200" y="878"/>
                  </a:cubicBezTo>
                  <a:lnTo>
                    <a:pt x="2219" y="847"/>
                  </a:lnTo>
                  <a:cubicBezTo>
                    <a:pt x="2250" y="840"/>
                    <a:pt x="2260" y="828"/>
                    <a:pt x="2257" y="781"/>
                  </a:cubicBezTo>
                  <a:lnTo>
                    <a:pt x="2253" y="737"/>
                  </a:lnTo>
                  <a:lnTo>
                    <a:pt x="2253" y="737"/>
                  </a:lnTo>
                  <a:cubicBezTo>
                    <a:pt x="2263" y="757"/>
                    <a:pt x="2277" y="771"/>
                    <a:pt x="2286" y="771"/>
                  </a:cubicBezTo>
                  <a:cubicBezTo>
                    <a:pt x="2290" y="771"/>
                    <a:pt x="2292" y="769"/>
                    <a:pt x="2294" y="765"/>
                  </a:cubicBezTo>
                  <a:cubicBezTo>
                    <a:pt x="2304" y="753"/>
                    <a:pt x="2304" y="753"/>
                    <a:pt x="2294" y="718"/>
                  </a:cubicBezTo>
                  <a:cubicBezTo>
                    <a:pt x="2272" y="702"/>
                    <a:pt x="2282" y="687"/>
                    <a:pt x="2294" y="671"/>
                  </a:cubicBezTo>
                  <a:cubicBezTo>
                    <a:pt x="2297" y="667"/>
                    <a:pt x="2300" y="665"/>
                    <a:pt x="2303" y="665"/>
                  </a:cubicBezTo>
                  <a:cubicBezTo>
                    <a:pt x="2313" y="665"/>
                    <a:pt x="2325" y="680"/>
                    <a:pt x="2332" y="706"/>
                  </a:cubicBezTo>
                  <a:lnTo>
                    <a:pt x="2341" y="693"/>
                  </a:lnTo>
                  <a:cubicBezTo>
                    <a:pt x="2329" y="645"/>
                    <a:pt x="2329" y="622"/>
                    <a:pt x="2333" y="622"/>
                  </a:cubicBezTo>
                  <a:lnTo>
                    <a:pt x="2333" y="622"/>
                  </a:lnTo>
                  <a:cubicBezTo>
                    <a:pt x="2335" y="622"/>
                    <a:pt x="2338" y="628"/>
                    <a:pt x="2341" y="640"/>
                  </a:cubicBezTo>
                  <a:cubicBezTo>
                    <a:pt x="2347" y="648"/>
                    <a:pt x="2352" y="651"/>
                    <a:pt x="2356" y="651"/>
                  </a:cubicBezTo>
                  <a:cubicBezTo>
                    <a:pt x="2364" y="651"/>
                    <a:pt x="2370" y="641"/>
                    <a:pt x="2376" y="633"/>
                  </a:cubicBezTo>
                  <a:cubicBezTo>
                    <a:pt x="2373" y="617"/>
                    <a:pt x="2374" y="611"/>
                    <a:pt x="2376" y="611"/>
                  </a:cubicBezTo>
                  <a:lnTo>
                    <a:pt x="2376" y="611"/>
                  </a:lnTo>
                  <a:cubicBezTo>
                    <a:pt x="2378" y="611"/>
                    <a:pt x="2381" y="624"/>
                    <a:pt x="2376" y="633"/>
                  </a:cubicBezTo>
                  <a:lnTo>
                    <a:pt x="2382" y="671"/>
                  </a:lnTo>
                  <a:cubicBezTo>
                    <a:pt x="2385" y="676"/>
                    <a:pt x="2388" y="679"/>
                    <a:pt x="2389" y="679"/>
                  </a:cubicBezTo>
                  <a:cubicBezTo>
                    <a:pt x="2395" y="679"/>
                    <a:pt x="2390" y="647"/>
                    <a:pt x="2385" y="618"/>
                  </a:cubicBezTo>
                  <a:lnTo>
                    <a:pt x="2401" y="586"/>
                  </a:lnTo>
                  <a:cubicBezTo>
                    <a:pt x="2416" y="571"/>
                    <a:pt x="2416" y="549"/>
                    <a:pt x="2407" y="533"/>
                  </a:cubicBezTo>
                  <a:cubicBezTo>
                    <a:pt x="2398" y="499"/>
                    <a:pt x="2398" y="464"/>
                    <a:pt x="2407" y="433"/>
                  </a:cubicBezTo>
                  <a:cubicBezTo>
                    <a:pt x="2404" y="415"/>
                    <a:pt x="2406" y="409"/>
                    <a:pt x="2407" y="409"/>
                  </a:cubicBezTo>
                  <a:lnTo>
                    <a:pt x="2407" y="409"/>
                  </a:lnTo>
                  <a:cubicBezTo>
                    <a:pt x="2409" y="409"/>
                    <a:pt x="2413" y="422"/>
                    <a:pt x="2407" y="433"/>
                  </a:cubicBezTo>
                  <a:cubicBezTo>
                    <a:pt x="2410" y="468"/>
                    <a:pt x="2415" y="505"/>
                    <a:pt x="2420" y="505"/>
                  </a:cubicBezTo>
                  <a:cubicBezTo>
                    <a:pt x="2421" y="505"/>
                    <a:pt x="2422" y="504"/>
                    <a:pt x="2423" y="502"/>
                  </a:cubicBezTo>
                  <a:cubicBezTo>
                    <a:pt x="2424" y="499"/>
                    <a:pt x="2425" y="498"/>
                    <a:pt x="2427" y="498"/>
                  </a:cubicBezTo>
                  <a:cubicBezTo>
                    <a:pt x="2434" y="498"/>
                    <a:pt x="2438" y="530"/>
                    <a:pt x="2438" y="530"/>
                  </a:cubicBezTo>
                  <a:cubicBezTo>
                    <a:pt x="2438" y="558"/>
                    <a:pt x="2438" y="571"/>
                    <a:pt x="2441" y="571"/>
                  </a:cubicBezTo>
                  <a:cubicBezTo>
                    <a:pt x="2448" y="586"/>
                    <a:pt x="2457" y="593"/>
                    <a:pt x="2466" y="593"/>
                  </a:cubicBezTo>
                  <a:cubicBezTo>
                    <a:pt x="2473" y="593"/>
                    <a:pt x="2479" y="587"/>
                    <a:pt x="2482" y="577"/>
                  </a:cubicBezTo>
                  <a:cubicBezTo>
                    <a:pt x="2489" y="557"/>
                    <a:pt x="2496" y="547"/>
                    <a:pt x="2502" y="547"/>
                  </a:cubicBezTo>
                  <a:cubicBezTo>
                    <a:pt x="2511" y="547"/>
                    <a:pt x="2517" y="572"/>
                    <a:pt x="2517" y="618"/>
                  </a:cubicBezTo>
                  <a:cubicBezTo>
                    <a:pt x="2517" y="644"/>
                    <a:pt x="2519" y="656"/>
                    <a:pt x="2522" y="656"/>
                  </a:cubicBezTo>
                  <a:cubicBezTo>
                    <a:pt x="2529" y="656"/>
                    <a:pt x="2542" y="611"/>
                    <a:pt x="2554" y="549"/>
                  </a:cubicBezTo>
                  <a:lnTo>
                    <a:pt x="2576" y="458"/>
                  </a:lnTo>
                  <a:lnTo>
                    <a:pt x="2567" y="565"/>
                  </a:lnTo>
                  <a:cubicBezTo>
                    <a:pt x="2569" y="676"/>
                    <a:pt x="2568" y="707"/>
                    <a:pt x="2582" y="707"/>
                  </a:cubicBezTo>
                  <a:cubicBezTo>
                    <a:pt x="2588" y="707"/>
                    <a:pt x="2597" y="701"/>
                    <a:pt x="2611" y="693"/>
                  </a:cubicBezTo>
                  <a:cubicBezTo>
                    <a:pt x="2617" y="692"/>
                    <a:pt x="2623" y="692"/>
                    <a:pt x="2626" y="692"/>
                  </a:cubicBezTo>
                  <a:cubicBezTo>
                    <a:pt x="2639" y="692"/>
                    <a:pt x="2637" y="697"/>
                    <a:pt x="2633" y="721"/>
                  </a:cubicBezTo>
                  <a:cubicBezTo>
                    <a:pt x="2626" y="756"/>
                    <a:pt x="2639" y="768"/>
                    <a:pt x="2673" y="809"/>
                  </a:cubicBezTo>
                  <a:cubicBezTo>
                    <a:pt x="2694" y="836"/>
                    <a:pt x="2706" y="850"/>
                    <a:pt x="2715" y="850"/>
                  </a:cubicBezTo>
                  <a:cubicBezTo>
                    <a:pt x="2720" y="850"/>
                    <a:pt x="2723" y="846"/>
                    <a:pt x="2727" y="837"/>
                  </a:cubicBezTo>
                  <a:cubicBezTo>
                    <a:pt x="2727" y="837"/>
                    <a:pt x="2739" y="850"/>
                    <a:pt x="2752" y="865"/>
                  </a:cubicBezTo>
                  <a:cubicBezTo>
                    <a:pt x="2745" y="897"/>
                    <a:pt x="2750" y="913"/>
                    <a:pt x="2759" y="913"/>
                  </a:cubicBezTo>
                  <a:cubicBezTo>
                    <a:pt x="2767" y="913"/>
                    <a:pt x="2778" y="898"/>
                    <a:pt x="2786" y="869"/>
                  </a:cubicBezTo>
                  <a:lnTo>
                    <a:pt x="2811" y="897"/>
                  </a:lnTo>
                  <a:lnTo>
                    <a:pt x="2796" y="919"/>
                  </a:lnTo>
                  <a:cubicBezTo>
                    <a:pt x="2783" y="941"/>
                    <a:pt x="2805" y="969"/>
                    <a:pt x="2893" y="1075"/>
                  </a:cubicBezTo>
                  <a:cubicBezTo>
                    <a:pt x="2956" y="1152"/>
                    <a:pt x="2980" y="1181"/>
                    <a:pt x="3002" y="1181"/>
                  </a:cubicBezTo>
                  <a:cubicBezTo>
                    <a:pt x="3012" y="1181"/>
                    <a:pt x="3021" y="1176"/>
                    <a:pt x="3034" y="1166"/>
                  </a:cubicBezTo>
                  <a:cubicBezTo>
                    <a:pt x="3050" y="1159"/>
                    <a:pt x="3062" y="1155"/>
                    <a:pt x="3069" y="1155"/>
                  </a:cubicBezTo>
                  <a:cubicBezTo>
                    <a:pt x="3083" y="1155"/>
                    <a:pt x="3079" y="1169"/>
                    <a:pt x="3053" y="1191"/>
                  </a:cubicBezTo>
                  <a:cubicBezTo>
                    <a:pt x="3038" y="1204"/>
                    <a:pt x="3029" y="1224"/>
                    <a:pt x="3035" y="1224"/>
                  </a:cubicBezTo>
                  <a:cubicBezTo>
                    <a:pt x="3037" y="1224"/>
                    <a:pt x="3039" y="1223"/>
                    <a:pt x="3043" y="1220"/>
                  </a:cubicBezTo>
                  <a:cubicBezTo>
                    <a:pt x="3056" y="1235"/>
                    <a:pt x="3059" y="1254"/>
                    <a:pt x="3056" y="1273"/>
                  </a:cubicBezTo>
                  <a:cubicBezTo>
                    <a:pt x="3050" y="1318"/>
                    <a:pt x="3061" y="1332"/>
                    <a:pt x="3075" y="1332"/>
                  </a:cubicBezTo>
                  <a:cubicBezTo>
                    <a:pt x="3082" y="1332"/>
                    <a:pt x="3090" y="1328"/>
                    <a:pt x="3096" y="1323"/>
                  </a:cubicBezTo>
                  <a:cubicBezTo>
                    <a:pt x="3107" y="1305"/>
                    <a:pt x="3112" y="1298"/>
                    <a:pt x="3114" y="1298"/>
                  </a:cubicBezTo>
                  <a:lnTo>
                    <a:pt x="3114" y="1298"/>
                  </a:lnTo>
                  <a:cubicBezTo>
                    <a:pt x="3117" y="1298"/>
                    <a:pt x="3112" y="1316"/>
                    <a:pt x="3106" y="1335"/>
                  </a:cubicBezTo>
                  <a:cubicBezTo>
                    <a:pt x="3098" y="1358"/>
                    <a:pt x="3091" y="1381"/>
                    <a:pt x="3099" y="1381"/>
                  </a:cubicBezTo>
                  <a:cubicBezTo>
                    <a:pt x="3101" y="1381"/>
                    <a:pt x="3105" y="1379"/>
                    <a:pt x="3109" y="1376"/>
                  </a:cubicBezTo>
                  <a:cubicBezTo>
                    <a:pt x="3110" y="1376"/>
                    <a:pt x="3112" y="1376"/>
                    <a:pt x="3113" y="1376"/>
                  </a:cubicBezTo>
                  <a:cubicBezTo>
                    <a:pt x="3145" y="1376"/>
                    <a:pt x="3217" y="1431"/>
                    <a:pt x="3178" y="1461"/>
                  </a:cubicBezTo>
                  <a:lnTo>
                    <a:pt x="3200" y="1486"/>
                  </a:lnTo>
                  <a:cubicBezTo>
                    <a:pt x="3204" y="1483"/>
                    <a:pt x="3208" y="1481"/>
                    <a:pt x="3212" y="1481"/>
                  </a:cubicBezTo>
                  <a:cubicBezTo>
                    <a:pt x="3228" y="1481"/>
                    <a:pt x="3245" y="1501"/>
                    <a:pt x="3259" y="1520"/>
                  </a:cubicBezTo>
                  <a:cubicBezTo>
                    <a:pt x="3281" y="1545"/>
                    <a:pt x="3291" y="1558"/>
                    <a:pt x="3272" y="1574"/>
                  </a:cubicBezTo>
                  <a:cubicBezTo>
                    <a:pt x="3241" y="1577"/>
                    <a:pt x="3253" y="1589"/>
                    <a:pt x="3291" y="1599"/>
                  </a:cubicBezTo>
                  <a:cubicBezTo>
                    <a:pt x="3294" y="1602"/>
                    <a:pt x="3299" y="1603"/>
                    <a:pt x="3305" y="1603"/>
                  </a:cubicBezTo>
                  <a:cubicBezTo>
                    <a:pt x="3318" y="1603"/>
                    <a:pt x="3335" y="1598"/>
                    <a:pt x="3347" y="1598"/>
                  </a:cubicBezTo>
                  <a:cubicBezTo>
                    <a:pt x="3353" y="1598"/>
                    <a:pt x="3357" y="1599"/>
                    <a:pt x="3360" y="1602"/>
                  </a:cubicBezTo>
                  <a:cubicBezTo>
                    <a:pt x="3372" y="1593"/>
                    <a:pt x="3387" y="1588"/>
                    <a:pt x="3399" y="1588"/>
                  </a:cubicBezTo>
                  <a:cubicBezTo>
                    <a:pt x="3408" y="1588"/>
                    <a:pt x="3415" y="1590"/>
                    <a:pt x="3419" y="1596"/>
                  </a:cubicBezTo>
                  <a:lnTo>
                    <a:pt x="3400" y="1611"/>
                  </a:lnTo>
                  <a:lnTo>
                    <a:pt x="3363" y="1643"/>
                  </a:lnTo>
                  <a:cubicBezTo>
                    <a:pt x="3369" y="1651"/>
                    <a:pt x="3375" y="1659"/>
                    <a:pt x="3384" y="1659"/>
                  </a:cubicBezTo>
                  <a:cubicBezTo>
                    <a:pt x="3389" y="1659"/>
                    <a:pt x="3394" y="1657"/>
                    <a:pt x="3400" y="1652"/>
                  </a:cubicBezTo>
                  <a:lnTo>
                    <a:pt x="3400" y="1652"/>
                  </a:lnTo>
                  <a:cubicBezTo>
                    <a:pt x="3391" y="1680"/>
                    <a:pt x="3404" y="1693"/>
                    <a:pt x="3422" y="1718"/>
                  </a:cubicBezTo>
                  <a:cubicBezTo>
                    <a:pt x="3443" y="1741"/>
                    <a:pt x="3461" y="1765"/>
                    <a:pt x="3489" y="1765"/>
                  </a:cubicBezTo>
                  <a:cubicBezTo>
                    <a:pt x="3491" y="1765"/>
                    <a:pt x="3493" y="1765"/>
                    <a:pt x="3494" y="1765"/>
                  </a:cubicBezTo>
                  <a:lnTo>
                    <a:pt x="3494" y="1765"/>
                  </a:lnTo>
                  <a:cubicBezTo>
                    <a:pt x="3470" y="1803"/>
                    <a:pt x="3512" y="1866"/>
                    <a:pt x="3557" y="1866"/>
                  </a:cubicBezTo>
                  <a:cubicBezTo>
                    <a:pt x="3563" y="1866"/>
                    <a:pt x="3570" y="1865"/>
                    <a:pt x="3576" y="1862"/>
                  </a:cubicBezTo>
                  <a:cubicBezTo>
                    <a:pt x="3581" y="1857"/>
                    <a:pt x="3586" y="1855"/>
                    <a:pt x="3590" y="1855"/>
                  </a:cubicBezTo>
                  <a:cubicBezTo>
                    <a:pt x="3599" y="1855"/>
                    <a:pt x="3601" y="1867"/>
                    <a:pt x="3595" y="1887"/>
                  </a:cubicBezTo>
                  <a:cubicBezTo>
                    <a:pt x="3588" y="1908"/>
                    <a:pt x="3586" y="1913"/>
                    <a:pt x="3599" y="1913"/>
                  </a:cubicBezTo>
                  <a:cubicBezTo>
                    <a:pt x="3603" y="1913"/>
                    <a:pt x="3609" y="1913"/>
                    <a:pt x="3617" y="1912"/>
                  </a:cubicBezTo>
                  <a:cubicBezTo>
                    <a:pt x="3618" y="1912"/>
                    <a:pt x="3619" y="1912"/>
                    <a:pt x="3621" y="1912"/>
                  </a:cubicBezTo>
                  <a:cubicBezTo>
                    <a:pt x="3644" y="1912"/>
                    <a:pt x="3635" y="1939"/>
                    <a:pt x="3629" y="1965"/>
                  </a:cubicBezTo>
                  <a:cubicBezTo>
                    <a:pt x="3601" y="2005"/>
                    <a:pt x="3608" y="2019"/>
                    <a:pt x="3631" y="2019"/>
                  </a:cubicBezTo>
                  <a:cubicBezTo>
                    <a:pt x="3633" y="2019"/>
                    <a:pt x="3636" y="2019"/>
                    <a:pt x="3639" y="2019"/>
                  </a:cubicBezTo>
                  <a:cubicBezTo>
                    <a:pt x="3667" y="2025"/>
                    <a:pt x="3692" y="2041"/>
                    <a:pt x="3711" y="2066"/>
                  </a:cubicBezTo>
                  <a:cubicBezTo>
                    <a:pt x="3730" y="2069"/>
                    <a:pt x="3743" y="2074"/>
                    <a:pt x="3752" y="2074"/>
                  </a:cubicBezTo>
                  <a:cubicBezTo>
                    <a:pt x="3760" y="2074"/>
                    <a:pt x="3766" y="2070"/>
                    <a:pt x="3770" y="2056"/>
                  </a:cubicBezTo>
                  <a:cubicBezTo>
                    <a:pt x="3783" y="2047"/>
                    <a:pt x="3798" y="2041"/>
                    <a:pt x="3817" y="2037"/>
                  </a:cubicBezTo>
                  <a:cubicBezTo>
                    <a:pt x="3847" y="2044"/>
                    <a:pt x="3845" y="2055"/>
                    <a:pt x="3837" y="2055"/>
                  </a:cubicBezTo>
                  <a:cubicBezTo>
                    <a:pt x="3834" y="2055"/>
                    <a:pt x="3830" y="2053"/>
                    <a:pt x="3827" y="2050"/>
                  </a:cubicBezTo>
                  <a:cubicBezTo>
                    <a:pt x="3818" y="2048"/>
                    <a:pt x="3812" y="2047"/>
                    <a:pt x="3808" y="2047"/>
                  </a:cubicBezTo>
                  <a:cubicBezTo>
                    <a:pt x="3792" y="2047"/>
                    <a:pt x="3796" y="2059"/>
                    <a:pt x="3789" y="2081"/>
                  </a:cubicBezTo>
                  <a:cubicBezTo>
                    <a:pt x="3786" y="2106"/>
                    <a:pt x="3792" y="2131"/>
                    <a:pt x="3811" y="2147"/>
                  </a:cubicBezTo>
                  <a:lnTo>
                    <a:pt x="3852" y="2197"/>
                  </a:lnTo>
                  <a:cubicBezTo>
                    <a:pt x="3861" y="2237"/>
                    <a:pt x="3868" y="2254"/>
                    <a:pt x="3879" y="2254"/>
                  </a:cubicBezTo>
                  <a:cubicBezTo>
                    <a:pt x="3883" y="2254"/>
                    <a:pt x="3887" y="2252"/>
                    <a:pt x="3892" y="2247"/>
                  </a:cubicBezTo>
                  <a:cubicBezTo>
                    <a:pt x="3914" y="2228"/>
                    <a:pt x="3923" y="2219"/>
                    <a:pt x="3924" y="2219"/>
                  </a:cubicBezTo>
                  <a:lnTo>
                    <a:pt x="3924" y="2219"/>
                  </a:lnTo>
                  <a:cubicBezTo>
                    <a:pt x="3924" y="2219"/>
                    <a:pt x="3919" y="2224"/>
                    <a:pt x="3911" y="2232"/>
                  </a:cubicBezTo>
                  <a:cubicBezTo>
                    <a:pt x="3885" y="2273"/>
                    <a:pt x="3982" y="2393"/>
                    <a:pt x="4036" y="2393"/>
                  </a:cubicBezTo>
                  <a:cubicBezTo>
                    <a:pt x="4039" y="2393"/>
                    <a:pt x="4043" y="2393"/>
                    <a:pt x="4046" y="2392"/>
                  </a:cubicBezTo>
                  <a:lnTo>
                    <a:pt x="4046" y="2392"/>
                  </a:lnTo>
                  <a:lnTo>
                    <a:pt x="4024" y="2407"/>
                  </a:lnTo>
                  <a:cubicBezTo>
                    <a:pt x="4005" y="2423"/>
                    <a:pt x="4015" y="2435"/>
                    <a:pt x="4037" y="2461"/>
                  </a:cubicBezTo>
                  <a:cubicBezTo>
                    <a:pt x="4071" y="2486"/>
                    <a:pt x="4105" y="2514"/>
                    <a:pt x="4137" y="2545"/>
                  </a:cubicBezTo>
                  <a:cubicBezTo>
                    <a:pt x="4171" y="2585"/>
                    <a:pt x="4199" y="2618"/>
                    <a:pt x="4218" y="2618"/>
                  </a:cubicBezTo>
                  <a:cubicBezTo>
                    <a:pt x="4221" y="2618"/>
                    <a:pt x="4225" y="2617"/>
                    <a:pt x="4228" y="2614"/>
                  </a:cubicBezTo>
                  <a:lnTo>
                    <a:pt x="4228" y="2614"/>
                  </a:lnTo>
                  <a:cubicBezTo>
                    <a:pt x="4237" y="2627"/>
                    <a:pt x="4237" y="2627"/>
                    <a:pt x="4218" y="2642"/>
                  </a:cubicBezTo>
                  <a:cubicBezTo>
                    <a:pt x="4190" y="2645"/>
                    <a:pt x="4200" y="2658"/>
                    <a:pt x="4209" y="2670"/>
                  </a:cubicBezTo>
                  <a:cubicBezTo>
                    <a:pt x="4212" y="2674"/>
                    <a:pt x="4216" y="2675"/>
                    <a:pt x="4220" y="2675"/>
                  </a:cubicBezTo>
                  <a:cubicBezTo>
                    <a:pt x="4231" y="2675"/>
                    <a:pt x="4245" y="2663"/>
                    <a:pt x="4259" y="2652"/>
                  </a:cubicBezTo>
                  <a:cubicBezTo>
                    <a:pt x="4264" y="2647"/>
                    <a:pt x="4269" y="2645"/>
                    <a:pt x="4273" y="2645"/>
                  </a:cubicBezTo>
                  <a:cubicBezTo>
                    <a:pt x="4283" y="2645"/>
                    <a:pt x="4288" y="2660"/>
                    <a:pt x="4290" y="2689"/>
                  </a:cubicBezTo>
                  <a:cubicBezTo>
                    <a:pt x="4297" y="2736"/>
                    <a:pt x="4328" y="2774"/>
                    <a:pt x="4372" y="2786"/>
                  </a:cubicBezTo>
                  <a:cubicBezTo>
                    <a:pt x="4381" y="2799"/>
                    <a:pt x="4391" y="2811"/>
                    <a:pt x="4372" y="2830"/>
                  </a:cubicBezTo>
                  <a:cubicBezTo>
                    <a:pt x="4363" y="2856"/>
                    <a:pt x="4365" y="2891"/>
                    <a:pt x="4407" y="2891"/>
                  </a:cubicBezTo>
                  <a:cubicBezTo>
                    <a:pt x="4411" y="2891"/>
                    <a:pt x="4416" y="2891"/>
                    <a:pt x="4422" y="2890"/>
                  </a:cubicBezTo>
                  <a:lnTo>
                    <a:pt x="4422" y="2890"/>
                  </a:lnTo>
                  <a:cubicBezTo>
                    <a:pt x="4435" y="2902"/>
                    <a:pt x="4435" y="2902"/>
                    <a:pt x="4416" y="2918"/>
                  </a:cubicBezTo>
                  <a:cubicBezTo>
                    <a:pt x="4409" y="2939"/>
                    <a:pt x="4399" y="2953"/>
                    <a:pt x="4407" y="2953"/>
                  </a:cubicBezTo>
                  <a:cubicBezTo>
                    <a:pt x="4411" y="2953"/>
                    <a:pt x="4419" y="2950"/>
                    <a:pt x="4435" y="2943"/>
                  </a:cubicBezTo>
                  <a:cubicBezTo>
                    <a:pt x="4475" y="2953"/>
                    <a:pt x="4503" y="2990"/>
                    <a:pt x="4507" y="3031"/>
                  </a:cubicBezTo>
                  <a:cubicBezTo>
                    <a:pt x="4513" y="3039"/>
                    <a:pt x="4519" y="3048"/>
                    <a:pt x="4529" y="3048"/>
                  </a:cubicBezTo>
                  <a:cubicBezTo>
                    <a:pt x="4534" y="3048"/>
                    <a:pt x="4540" y="3045"/>
                    <a:pt x="4547" y="3040"/>
                  </a:cubicBezTo>
                  <a:cubicBezTo>
                    <a:pt x="4561" y="3029"/>
                    <a:pt x="4574" y="3017"/>
                    <a:pt x="4574" y="3017"/>
                  </a:cubicBezTo>
                  <a:lnTo>
                    <a:pt x="4574" y="3017"/>
                  </a:lnTo>
                  <a:cubicBezTo>
                    <a:pt x="4574" y="3017"/>
                    <a:pt x="4572" y="3019"/>
                    <a:pt x="4566" y="3025"/>
                  </a:cubicBezTo>
                  <a:cubicBezTo>
                    <a:pt x="4550" y="3050"/>
                    <a:pt x="4543" y="3061"/>
                    <a:pt x="4549" y="3061"/>
                  </a:cubicBezTo>
                  <a:cubicBezTo>
                    <a:pt x="4554" y="3061"/>
                    <a:pt x="4566" y="3056"/>
                    <a:pt x="4585" y="3047"/>
                  </a:cubicBezTo>
                  <a:cubicBezTo>
                    <a:pt x="4591" y="3041"/>
                    <a:pt x="4597" y="3039"/>
                    <a:pt x="4600" y="3039"/>
                  </a:cubicBezTo>
                  <a:cubicBezTo>
                    <a:pt x="4609" y="3039"/>
                    <a:pt x="4610" y="3048"/>
                    <a:pt x="4598" y="3059"/>
                  </a:cubicBezTo>
                  <a:cubicBezTo>
                    <a:pt x="4588" y="3090"/>
                    <a:pt x="4598" y="3100"/>
                    <a:pt x="4598" y="3100"/>
                  </a:cubicBezTo>
                  <a:cubicBezTo>
                    <a:pt x="4648" y="3141"/>
                    <a:pt x="4692" y="3181"/>
                    <a:pt x="4735" y="3228"/>
                  </a:cubicBezTo>
                  <a:cubicBezTo>
                    <a:pt x="4820" y="3331"/>
                    <a:pt x="4853" y="3373"/>
                    <a:pt x="4880" y="3373"/>
                  </a:cubicBezTo>
                  <a:cubicBezTo>
                    <a:pt x="4882" y="3373"/>
                    <a:pt x="4884" y="3373"/>
                    <a:pt x="4886" y="3372"/>
                  </a:cubicBezTo>
                  <a:cubicBezTo>
                    <a:pt x="4927" y="3382"/>
                    <a:pt x="4930" y="3382"/>
                    <a:pt x="4911" y="3401"/>
                  </a:cubicBezTo>
                  <a:cubicBezTo>
                    <a:pt x="4892" y="3419"/>
                    <a:pt x="4905" y="3432"/>
                    <a:pt x="4914" y="3445"/>
                  </a:cubicBezTo>
                  <a:cubicBezTo>
                    <a:pt x="4927" y="3460"/>
                    <a:pt x="4936" y="3473"/>
                    <a:pt x="4905" y="3473"/>
                  </a:cubicBezTo>
                  <a:cubicBezTo>
                    <a:pt x="4948" y="3485"/>
                    <a:pt x="4948" y="3485"/>
                    <a:pt x="4958" y="3501"/>
                  </a:cubicBezTo>
                  <a:cubicBezTo>
                    <a:pt x="4955" y="3501"/>
                    <a:pt x="4952" y="3500"/>
                    <a:pt x="4949" y="3500"/>
                  </a:cubicBezTo>
                  <a:cubicBezTo>
                    <a:pt x="4929" y="3500"/>
                    <a:pt x="4941" y="3512"/>
                    <a:pt x="4980" y="3526"/>
                  </a:cubicBezTo>
                  <a:cubicBezTo>
                    <a:pt x="5039" y="3539"/>
                    <a:pt x="5057" y="3545"/>
                    <a:pt x="5038" y="3545"/>
                  </a:cubicBezTo>
                  <a:cubicBezTo>
                    <a:pt x="5029" y="3545"/>
                    <a:pt x="5014" y="3544"/>
                    <a:pt x="4992" y="3542"/>
                  </a:cubicBezTo>
                  <a:cubicBezTo>
                    <a:pt x="4991" y="3542"/>
                    <a:pt x="4989" y="3541"/>
                    <a:pt x="4988" y="3541"/>
                  </a:cubicBezTo>
                  <a:cubicBezTo>
                    <a:pt x="4960" y="3541"/>
                    <a:pt x="4954" y="3564"/>
                    <a:pt x="4971" y="3564"/>
                  </a:cubicBezTo>
                  <a:cubicBezTo>
                    <a:pt x="4972" y="3564"/>
                    <a:pt x="4974" y="3564"/>
                    <a:pt x="4977" y="3564"/>
                  </a:cubicBezTo>
                  <a:cubicBezTo>
                    <a:pt x="5014" y="3567"/>
                    <a:pt x="5036" y="3592"/>
                    <a:pt x="5086" y="3614"/>
                  </a:cubicBezTo>
                  <a:cubicBezTo>
                    <a:pt x="5096" y="3626"/>
                    <a:pt x="5104" y="3636"/>
                    <a:pt x="5090" y="3636"/>
                  </a:cubicBezTo>
                  <a:cubicBezTo>
                    <a:pt x="5086" y="3636"/>
                    <a:pt x="5080" y="3635"/>
                    <a:pt x="5071" y="3633"/>
                  </a:cubicBezTo>
                  <a:lnTo>
                    <a:pt x="5071" y="3633"/>
                  </a:lnTo>
                  <a:cubicBezTo>
                    <a:pt x="5039" y="3639"/>
                    <a:pt x="5133" y="3711"/>
                    <a:pt x="5190" y="3739"/>
                  </a:cubicBezTo>
                  <a:cubicBezTo>
                    <a:pt x="5222" y="3748"/>
                    <a:pt x="5238" y="3759"/>
                    <a:pt x="5226" y="3759"/>
                  </a:cubicBezTo>
                  <a:cubicBezTo>
                    <a:pt x="5221" y="3759"/>
                    <a:pt x="5214" y="3758"/>
                    <a:pt x="5202" y="3755"/>
                  </a:cubicBezTo>
                  <a:cubicBezTo>
                    <a:pt x="5189" y="3751"/>
                    <a:pt x="5181" y="3750"/>
                    <a:pt x="5176" y="3750"/>
                  </a:cubicBezTo>
                  <a:cubicBezTo>
                    <a:pt x="5164" y="3750"/>
                    <a:pt x="5172" y="3758"/>
                    <a:pt x="5180" y="3767"/>
                  </a:cubicBezTo>
                  <a:cubicBezTo>
                    <a:pt x="5203" y="3779"/>
                    <a:pt x="5209" y="3783"/>
                    <a:pt x="5205" y="3783"/>
                  </a:cubicBezTo>
                  <a:cubicBezTo>
                    <a:pt x="5199" y="3783"/>
                    <a:pt x="5172" y="3774"/>
                    <a:pt x="5146" y="3764"/>
                  </a:cubicBezTo>
                  <a:cubicBezTo>
                    <a:pt x="5123" y="3753"/>
                    <a:pt x="5111" y="3748"/>
                    <a:pt x="5106" y="3748"/>
                  </a:cubicBezTo>
                  <a:cubicBezTo>
                    <a:pt x="5099" y="3748"/>
                    <a:pt x="5106" y="3759"/>
                    <a:pt x="5118" y="3774"/>
                  </a:cubicBezTo>
                  <a:cubicBezTo>
                    <a:pt x="5152" y="3789"/>
                    <a:pt x="5180" y="3814"/>
                    <a:pt x="5205" y="3843"/>
                  </a:cubicBezTo>
                  <a:lnTo>
                    <a:pt x="5143" y="3849"/>
                  </a:lnTo>
                  <a:cubicBezTo>
                    <a:pt x="5061" y="3858"/>
                    <a:pt x="5086" y="3880"/>
                    <a:pt x="5127" y="3927"/>
                  </a:cubicBezTo>
                  <a:lnTo>
                    <a:pt x="5184" y="3971"/>
                  </a:lnTo>
                  <a:lnTo>
                    <a:pt x="5108" y="3927"/>
                  </a:lnTo>
                  <a:cubicBezTo>
                    <a:pt x="5071" y="3905"/>
                    <a:pt x="4977" y="3868"/>
                    <a:pt x="4977" y="3868"/>
                  </a:cubicBezTo>
                  <a:cubicBezTo>
                    <a:pt x="4961" y="3868"/>
                    <a:pt x="4995" y="3890"/>
                    <a:pt x="5033" y="3911"/>
                  </a:cubicBezTo>
                  <a:cubicBezTo>
                    <a:pt x="5054" y="3922"/>
                    <a:pt x="5057" y="3928"/>
                    <a:pt x="5041" y="3928"/>
                  </a:cubicBezTo>
                  <a:cubicBezTo>
                    <a:pt x="5030" y="3928"/>
                    <a:pt x="5008" y="3924"/>
                    <a:pt x="4977" y="3918"/>
                  </a:cubicBezTo>
                  <a:cubicBezTo>
                    <a:pt x="4945" y="3909"/>
                    <a:pt x="4924" y="3904"/>
                    <a:pt x="4913" y="3904"/>
                  </a:cubicBezTo>
                  <a:cubicBezTo>
                    <a:pt x="4899" y="3904"/>
                    <a:pt x="4898" y="3911"/>
                    <a:pt x="4905" y="3924"/>
                  </a:cubicBezTo>
                  <a:cubicBezTo>
                    <a:pt x="4900" y="3925"/>
                    <a:pt x="4895" y="3925"/>
                    <a:pt x="4890" y="3925"/>
                  </a:cubicBezTo>
                  <a:cubicBezTo>
                    <a:pt x="4867" y="3925"/>
                    <a:pt x="4844" y="3919"/>
                    <a:pt x="4823" y="3908"/>
                  </a:cubicBezTo>
                  <a:cubicBezTo>
                    <a:pt x="4804" y="3908"/>
                    <a:pt x="4804" y="3908"/>
                    <a:pt x="4833" y="3933"/>
                  </a:cubicBezTo>
                  <a:cubicBezTo>
                    <a:pt x="4846" y="3945"/>
                    <a:pt x="4847" y="3950"/>
                    <a:pt x="4839" y="3950"/>
                  </a:cubicBezTo>
                  <a:cubicBezTo>
                    <a:pt x="4831" y="3950"/>
                    <a:pt x="4816" y="3946"/>
                    <a:pt x="4795" y="3937"/>
                  </a:cubicBezTo>
                  <a:cubicBezTo>
                    <a:pt x="4757" y="3913"/>
                    <a:pt x="4727" y="3903"/>
                    <a:pt x="4711" y="3903"/>
                  </a:cubicBezTo>
                  <a:cubicBezTo>
                    <a:pt x="4697" y="3903"/>
                    <a:pt x="4692" y="3909"/>
                    <a:pt x="4701" y="3921"/>
                  </a:cubicBezTo>
                  <a:cubicBezTo>
                    <a:pt x="4723" y="3943"/>
                    <a:pt x="4704" y="3946"/>
                    <a:pt x="4685" y="3946"/>
                  </a:cubicBezTo>
                  <a:cubicBezTo>
                    <a:pt x="4666" y="3949"/>
                    <a:pt x="4651" y="3952"/>
                    <a:pt x="4648" y="3977"/>
                  </a:cubicBezTo>
                  <a:lnTo>
                    <a:pt x="4610" y="3980"/>
                  </a:lnTo>
                  <a:cubicBezTo>
                    <a:pt x="4609" y="3981"/>
                    <a:pt x="4608" y="3981"/>
                    <a:pt x="4607" y="3981"/>
                  </a:cubicBezTo>
                  <a:cubicBezTo>
                    <a:pt x="4592" y="3981"/>
                    <a:pt x="4595" y="3955"/>
                    <a:pt x="4613" y="3955"/>
                  </a:cubicBezTo>
                  <a:lnTo>
                    <a:pt x="4579" y="3933"/>
                  </a:lnTo>
                  <a:cubicBezTo>
                    <a:pt x="4544" y="3937"/>
                    <a:pt x="4529" y="3940"/>
                    <a:pt x="4522" y="3965"/>
                  </a:cubicBezTo>
                  <a:cubicBezTo>
                    <a:pt x="4524" y="3990"/>
                    <a:pt x="4525" y="4002"/>
                    <a:pt x="4522" y="4002"/>
                  </a:cubicBezTo>
                  <a:cubicBezTo>
                    <a:pt x="4520" y="4002"/>
                    <a:pt x="4514" y="3990"/>
                    <a:pt x="4503" y="3965"/>
                  </a:cubicBezTo>
                  <a:cubicBezTo>
                    <a:pt x="4497" y="3950"/>
                    <a:pt x="4483" y="3935"/>
                    <a:pt x="4472" y="3935"/>
                  </a:cubicBezTo>
                  <a:cubicBezTo>
                    <a:pt x="4467" y="3935"/>
                    <a:pt x="4463" y="3938"/>
                    <a:pt x="4460" y="3946"/>
                  </a:cubicBezTo>
                  <a:cubicBezTo>
                    <a:pt x="4460" y="3968"/>
                    <a:pt x="4454" y="3976"/>
                    <a:pt x="4447" y="3976"/>
                  </a:cubicBezTo>
                  <a:cubicBezTo>
                    <a:pt x="4439" y="3976"/>
                    <a:pt x="4429" y="3963"/>
                    <a:pt x="4425" y="3949"/>
                  </a:cubicBezTo>
                  <a:cubicBezTo>
                    <a:pt x="4427" y="3925"/>
                    <a:pt x="4428" y="3912"/>
                    <a:pt x="4423" y="3912"/>
                  </a:cubicBezTo>
                  <a:cubicBezTo>
                    <a:pt x="4417" y="3912"/>
                    <a:pt x="4404" y="3926"/>
                    <a:pt x="4375" y="3955"/>
                  </a:cubicBezTo>
                  <a:cubicBezTo>
                    <a:pt x="4341" y="3958"/>
                    <a:pt x="4281" y="3990"/>
                    <a:pt x="4231" y="3993"/>
                  </a:cubicBezTo>
                  <a:cubicBezTo>
                    <a:pt x="4204" y="3997"/>
                    <a:pt x="4183" y="4000"/>
                    <a:pt x="4166" y="4000"/>
                  </a:cubicBezTo>
                  <a:cubicBezTo>
                    <a:pt x="4144" y="4000"/>
                    <a:pt x="4129" y="3995"/>
                    <a:pt x="4118" y="3980"/>
                  </a:cubicBezTo>
                  <a:cubicBezTo>
                    <a:pt x="4117" y="3976"/>
                    <a:pt x="4117" y="3971"/>
                    <a:pt x="4116" y="3968"/>
                  </a:cubicBezTo>
                  <a:lnTo>
                    <a:pt x="4116" y="3968"/>
                  </a:lnTo>
                  <a:cubicBezTo>
                    <a:pt x="4118" y="4006"/>
                    <a:pt x="4101" y="4009"/>
                    <a:pt x="4055" y="4012"/>
                  </a:cubicBezTo>
                  <a:cubicBezTo>
                    <a:pt x="4046" y="4008"/>
                    <a:pt x="4037" y="4006"/>
                    <a:pt x="4027" y="4006"/>
                  </a:cubicBezTo>
                  <a:cubicBezTo>
                    <a:pt x="4000" y="4006"/>
                    <a:pt x="3974" y="4021"/>
                    <a:pt x="3964" y="4046"/>
                  </a:cubicBezTo>
                  <a:lnTo>
                    <a:pt x="3996" y="4043"/>
                  </a:lnTo>
                  <a:lnTo>
                    <a:pt x="3996" y="4043"/>
                  </a:lnTo>
                  <a:cubicBezTo>
                    <a:pt x="4000" y="4074"/>
                    <a:pt x="3994" y="4087"/>
                    <a:pt x="3981" y="4087"/>
                  </a:cubicBezTo>
                  <a:cubicBezTo>
                    <a:pt x="3973" y="4087"/>
                    <a:pt x="3962" y="4083"/>
                    <a:pt x="3949" y="4074"/>
                  </a:cubicBezTo>
                  <a:cubicBezTo>
                    <a:pt x="3933" y="4074"/>
                    <a:pt x="3930" y="4049"/>
                    <a:pt x="3930" y="4024"/>
                  </a:cubicBezTo>
                  <a:cubicBezTo>
                    <a:pt x="3927" y="4004"/>
                    <a:pt x="3910" y="3980"/>
                    <a:pt x="3895" y="3980"/>
                  </a:cubicBezTo>
                  <a:cubicBezTo>
                    <a:pt x="3894" y="3980"/>
                    <a:pt x="3893" y="3980"/>
                    <a:pt x="3892" y="3980"/>
                  </a:cubicBezTo>
                  <a:cubicBezTo>
                    <a:pt x="3874" y="3980"/>
                    <a:pt x="3858" y="3984"/>
                    <a:pt x="3877" y="4005"/>
                  </a:cubicBezTo>
                  <a:cubicBezTo>
                    <a:pt x="3880" y="4031"/>
                    <a:pt x="3880" y="4031"/>
                    <a:pt x="3864" y="4034"/>
                  </a:cubicBezTo>
                  <a:cubicBezTo>
                    <a:pt x="3862" y="4033"/>
                    <a:pt x="3860" y="4033"/>
                    <a:pt x="3858" y="4033"/>
                  </a:cubicBezTo>
                  <a:cubicBezTo>
                    <a:pt x="3842" y="4033"/>
                    <a:pt x="3826" y="4045"/>
                    <a:pt x="3820" y="4062"/>
                  </a:cubicBezTo>
                  <a:cubicBezTo>
                    <a:pt x="3823" y="4087"/>
                    <a:pt x="3808" y="4090"/>
                    <a:pt x="3789" y="4090"/>
                  </a:cubicBezTo>
                  <a:cubicBezTo>
                    <a:pt x="3778" y="4079"/>
                    <a:pt x="3762" y="4071"/>
                    <a:pt x="3746" y="4071"/>
                  </a:cubicBezTo>
                  <a:cubicBezTo>
                    <a:pt x="3744" y="4071"/>
                    <a:pt x="3741" y="4071"/>
                    <a:pt x="3739" y="4071"/>
                  </a:cubicBezTo>
                  <a:lnTo>
                    <a:pt x="3739" y="4071"/>
                  </a:lnTo>
                  <a:cubicBezTo>
                    <a:pt x="3738" y="4065"/>
                    <a:pt x="3737" y="4055"/>
                    <a:pt x="3736" y="4046"/>
                  </a:cubicBezTo>
                  <a:cubicBezTo>
                    <a:pt x="3733" y="4027"/>
                    <a:pt x="3726" y="4012"/>
                    <a:pt x="3717" y="3996"/>
                  </a:cubicBezTo>
                  <a:cubicBezTo>
                    <a:pt x="3698" y="3999"/>
                    <a:pt x="3701" y="4024"/>
                    <a:pt x="3701" y="4024"/>
                  </a:cubicBezTo>
                  <a:cubicBezTo>
                    <a:pt x="3704" y="4049"/>
                    <a:pt x="3322" y="4087"/>
                    <a:pt x="3275" y="4093"/>
                  </a:cubicBezTo>
                  <a:cubicBezTo>
                    <a:pt x="3260" y="4084"/>
                    <a:pt x="3242" y="4080"/>
                    <a:pt x="3229" y="4080"/>
                  </a:cubicBezTo>
                  <a:cubicBezTo>
                    <a:pt x="3210" y="4080"/>
                    <a:pt x="3199" y="4087"/>
                    <a:pt x="3209" y="4099"/>
                  </a:cubicBezTo>
                  <a:cubicBezTo>
                    <a:pt x="3212" y="4125"/>
                    <a:pt x="3134" y="4134"/>
                    <a:pt x="3037" y="4143"/>
                  </a:cubicBezTo>
                  <a:cubicBezTo>
                    <a:pt x="2924" y="4156"/>
                    <a:pt x="2846" y="4162"/>
                    <a:pt x="2849" y="4187"/>
                  </a:cubicBezTo>
                  <a:lnTo>
                    <a:pt x="2799" y="4193"/>
                  </a:lnTo>
                  <a:cubicBezTo>
                    <a:pt x="2767" y="4197"/>
                    <a:pt x="2739" y="4225"/>
                    <a:pt x="2723" y="4225"/>
                  </a:cubicBezTo>
                  <a:cubicBezTo>
                    <a:pt x="2717" y="4239"/>
                    <a:pt x="2710" y="4246"/>
                    <a:pt x="2706" y="4246"/>
                  </a:cubicBezTo>
                  <a:cubicBezTo>
                    <a:pt x="2702" y="4246"/>
                    <a:pt x="2702" y="4240"/>
                    <a:pt x="2708" y="4228"/>
                  </a:cubicBezTo>
                  <a:cubicBezTo>
                    <a:pt x="2705" y="4203"/>
                    <a:pt x="2702" y="4178"/>
                    <a:pt x="2686" y="4178"/>
                  </a:cubicBezTo>
                  <a:cubicBezTo>
                    <a:pt x="2655" y="4184"/>
                    <a:pt x="2658" y="4209"/>
                    <a:pt x="2658" y="4234"/>
                  </a:cubicBezTo>
                  <a:cubicBezTo>
                    <a:pt x="2661" y="4259"/>
                    <a:pt x="2645" y="4259"/>
                    <a:pt x="2645" y="4259"/>
                  </a:cubicBezTo>
                  <a:cubicBezTo>
                    <a:pt x="2641" y="4260"/>
                    <a:pt x="2638" y="4261"/>
                    <a:pt x="2636" y="4261"/>
                  </a:cubicBezTo>
                  <a:cubicBezTo>
                    <a:pt x="2629" y="4261"/>
                    <a:pt x="2629" y="4256"/>
                    <a:pt x="2626" y="4237"/>
                  </a:cubicBezTo>
                  <a:lnTo>
                    <a:pt x="2623" y="4187"/>
                  </a:lnTo>
                  <a:lnTo>
                    <a:pt x="2604" y="4187"/>
                  </a:lnTo>
                  <a:cubicBezTo>
                    <a:pt x="2608" y="4212"/>
                    <a:pt x="2592" y="4215"/>
                    <a:pt x="2592" y="4215"/>
                  </a:cubicBezTo>
                  <a:cubicBezTo>
                    <a:pt x="2576" y="4215"/>
                    <a:pt x="2576" y="4215"/>
                    <a:pt x="2570" y="4165"/>
                  </a:cubicBezTo>
                  <a:cubicBezTo>
                    <a:pt x="2568" y="4141"/>
                    <a:pt x="2563" y="4129"/>
                    <a:pt x="2557" y="4129"/>
                  </a:cubicBezTo>
                  <a:cubicBezTo>
                    <a:pt x="2551" y="4129"/>
                    <a:pt x="2543" y="4143"/>
                    <a:pt x="2539" y="4168"/>
                  </a:cubicBezTo>
                  <a:lnTo>
                    <a:pt x="2510" y="4197"/>
                  </a:lnTo>
                  <a:cubicBezTo>
                    <a:pt x="2504" y="4183"/>
                    <a:pt x="2498" y="4178"/>
                    <a:pt x="2491" y="4178"/>
                  </a:cubicBezTo>
                  <a:cubicBezTo>
                    <a:pt x="2475" y="4178"/>
                    <a:pt x="2459" y="4210"/>
                    <a:pt x="2448" y="4228"/>
                  </a:cubicBezTo>
                  <a:cubicBezTo>
                    <a:pt x="2437" y="4205"/>
                    <a:pt x="2428" y="4193"/>
                    <a:pt x="2420" y="4193"/>
                  </a:cubicBezTo>
                  <a:cubicBezTo>
                    <a:pt x="2412" y="4193"/>
                    <a:pt x="2406" y="4207"/>
                    <a:pt x="2401" y="4234"/>
                  </a:cubicBezTo>
                  <a:cubicBezTo>
                    <a:pt x="2402" y="4247"/>
                    <a:pt x="2399" y="4253"/>
                    <a:pt x="2393" y="4253"/>
                  </a:cubicBezTo>
                  <a:cubicBezTo>
                    <a:pt x="2387" y="4253"/>
                    <a:pt x="2378" y="4248"/>
                    <a:pt x="2369" y="4237"/>
                  </a:cubicBezTo>
                  <a:cubicBezTo>
                    <a:pt x="2356" y="4221"/>
                    <a:pt x="2344" y="4217"/>
                    <a:pt x="2326" y="4217"/>
                  </a:cubicBezTo>
                  <a:cubicBezTo>
                    <a:pt x="2320" y="4217"/>
                    <a:pt x="2312" y="4218"/>
                    <a:pt x="2304" y="4219"/>
                  </a:cubicBezTo>
                  <a:cubicBezTo>
                    <a:pt x="2288" y="4247"/>
                    <a:pt x="2178" y="4256"/>
                    <a:pt x="2050" y="4272"/>
                  </a:cubicBezTo>
                  <a:cubicBezTo>
                    <a:pt x="1906" y="4284"/>
                    <a:pt x="1812" y="4294"/>
                    <a:pt x="1812" y="4319"/>
                  </a:cubicBezTo>
                  <a:cubicBezTo>
                    <a:pt x="1807" y="4320"/>
                    <a:pt x="1804" y="4320"/>
                    <a:pt x="1802" y="4320"/>
                  </a:cubicBezTo>
                  <a:cubicBezTo>
                    <a:pt x="1795" y="4320"/>
                    <a:pt x="1791" y="4315"/>
                    <a:pt x="1777" y="4297"/>
                  </a:cubicBezTo>
                  <a:cubicBezTo>
                    <a:pt x="1776" y="4287"/>
                    <a:pt x="1773" y="4282"/>
                    <a:pt x="1769" y="4282"/>
                  </a:cubicBezTo>
                  <a:cubicBezTo>
                    <a:pt x="1763" y="4282"/>
                    <a:pt x="1755" y="4296"/>
                    <a:pt x="1749" y="4328"/>
                  </a:cubicBezTo>
                  <a:cubicBezTo>
                    <a:pt x="1742" y="4343"/>
                    <a:pt x="1740" y="4357"/>
                    <a:pt x="1738" y="4357"/>
                  </a:cubicBezTo>
                  <a:cubicBezTo>
                    <a:pt x="1737" y="4357"/>
                    <a:pt x="1736" y="4349"/>
                    <a:pt x="1733" y="4328"/>
                  </a:cubicBezTo>
                  <a:cubicBezTo>
                    <a:pt x="1731" y="4313"/>
                    <a:pt x="1719" y="4308"/>
                    <a:pt x="1695" y="4308"/>
                  </a:cubicBezTo>
                  <a:cubicBezTo>
                    <a:pt x="1679" y="4308"/>
                    <a:pt x="1659" y="4310"/>
                    <a:pt x="1633" y="4313"/>
                  </a:cubicBezTo>
                  <a:cubicBezTo>
                    <a:pt x="1586" y="4319"/>
                    <a:pt x="1523" y="4325"/>
                    <a:pt x="1526" y="4350"/>
                  </a:cubicBezTo>
                  <a:cubicBezTo>
                    <a:pt x="1511" y="4364"/>
                    <a:pt x="1503" y="4371"/>
                    <a:pt x="1501" y="4371"/>
                  </a:cubicBezTo>
                  <a:cubicBezTo>
                    <a:pt x="1499" y="4371"/>
                    <a:pt x="1503" y="4364"/>
                    <a:pt x="1511" y="4350"/>
                  </a:cubicBezTo>
                  <a:cubicBezTo>
                    <a:pt x="1516" y="4322"/>
                    <a:pt x="1492" y="4304"/>
                    <a:pt x="1463" y="4304"/>
                  </a:cubicBezTo>
                  <a:cubicBezTo>
                    <a:pt x="1440" y="4304"/>
                    <a:pt x="1414" y="4315"/>
                    <a:pt x="1395" y="4338"/>
                  </a:cubicBezTo>
                  <a:cubicBezTo>
                    <a:pt x="1391" y="4338"/>
                    <a:pt x="1387" y="4339"/>
                    <a:pt x="1383" y="4339"/>
                  </a:cubicBezTo>
                  <a:cubicBezTo>
                    <a:pt x="1372" y="4339"/>
                    <a:pt x="1363" y="4334"/>
                    <a:pt x="1360" y="4316"/>
                  </a:cubicBezTo>
                  <a:cubicBezTo>
                    <a:pt x="1332" y="4319"/>
                    <a:pt x="1304" y="4331"/>
                    <a:pt x="1282" y="4350"/>
                  </a:cubicBezTo>
                  <a:lnTo>
                    <a:pt x="1172" y="4363"/>
                  </a:lnTo>
                  <a:cubicBezTo>
                    <a:pt x="1147" y="4366"/>
                    <a:pt x="1128" y="4375"/>
                    <a:pt x="1110" y="4394"/>
                  </a:cubicBezTo>
                  <a:lnTo>
                    <a:pt x="1094" y="4394"/>
                  </a:lnTo>
                  <a:cubicBezTo>
                    <a:pt x="1092" y="4382"/>
                    <a:pt x="1074" y="4378"/>
                    <a:pt x="1042" y="4378"/>
                  </a:cubicBezTo>
                  <a:cubicBezTo>
                    <a:pt x="1008" y="4378"/>
                    <a:pt x="959" y="4383"/>
                    <a:pt x="900" y="4388"/>
                  </a:cubicBezTo>
                  <a:cubicBezTo>
                    <a:pt x="836" y="4395"/>
                    <a:pt x="778" y="4401"/>
                    <a:pt x="737" y="4401"/>
                  </a:cubicBezTo>
                  <a:cubicBezTo>
                    <a:pt x="705" y="4401"/>
                    <a:pt x="682" y="4397"/>
                    <a:pt x="674" y="4388"/>
                  </a:cubicBezTo>
                  <a:cubicBezTo>
                    <a:pt x="674" y="4388"/>
                    <a:pt x="658" y="4388"/>
                    <a:pt x="646" y="4416"/>
                  </a:cubicBezTo>
                  <a:cubicBezTo>
                    <a:pt x="638" y="4446"/>
                    <a:pt x="629" y="4460"/>
                    <a:pt x="619" y="4460"/>
                  </a:cubicBezTo>
                  <a:cubicBezTo>
                    <a:pt x="613" y="4460"/>
                    <a:pt x="606" y="4454"/>
                    <a:pt x="599" y="4444"/>
                  </a:cubicBezTo>
                  <a:cubicBezTo>
                    <a:pt x="592" y="4423"/>
                    <a:pt x="573" y="4413"/>
                    <a:pt x="554" y="4413"/>
                  </a:cubicBezTo>
                  <a:cubicBezTo>
                    <a:pt x="531" y="4413"/>
                    <a:pt x="508" y="4428"/>
                    <a:pt x="505" y="4457"/>
                  </a:cubicBezTo>
                  <a:cubicBezTo>
                    <a:pt x="505" y="4464"/>
                    <a:pt x="505" y="4467"/>
                    <a:pt x="505" y="4467"/>
                  </a:cubicBezTo>
                  <a:cubicBezTo>
                    <a:pt x="504" y="4467"/>
                    <a:pt x="504" y="4449"/>
                    <a:pt x="502" y="4432"/>
                  </a:cubicBezTo>
                  <a:cubicBezTo>
                    <a:pt x="494" y="4414"/>
                    <a:pt x="483" y="4406"/>
                    <a:pt x="471" y="4406"/>
                  </a:cubicBezTo>
                  <a:cubicBezTo>
                    <a:pt x="451" y="4406"/>
                    <a:pt x="429" y="4431"/>
                    <a:pt x="423" y="4463"/>
                  </a:cubicBezTo>
                  <a:cubicBezTo>
                    <a:pt x="410" y="4448"/>
                    <a:pt x="398" y="4432"/>
                    <a:pt x="387" y="4432"/>
                  </a:cubicBezTo>
                  <a:cubicBezTo>
                    <a:pt x="382" y="4432"/>
                    <a:pt x="377" y="4435"/>
                    <a:pt x="373" y="4444"/>
                  </a:cubicBezTo>
                  <a:cubicBezTo>
                    <a:pt x="357" y="4444"/>
                    <a:pt x="357" y="4444"/>
                    <a:pt x="351" y="4394"/>
                  </a:cubicBezTo>
                  <a:cubicBezTo>
                    <a:pt x="348" y="4370"/>
                    <a:pt x="345" y="4347"/>
                    <a:pt x="332" y="4347"/>
                  </a:cubicBezTo>
                  <a:cubicBezTo>
                    <a:pt x="331" y="4347"/>
                    <a:pt x="330" y="4347"/>
                    <a:pt x="329" y="4347"/>
                  </a:cubicBezTo>
                  <a:cubicBezTo>
                    <a:pt x="314" y="4347"/>
                    <a:pt x="317" y="4372"/>
                    <a:pt x="320" y="4397"/>
                  </a:cubicBezTo>
                  <a:lnTo>
                    <a:pt x="289" y="4400"/>
                  </a:lnTo>
                  <a:cubicBezTo>
                    <a:pt x="289" y="4400"/>
                    <a:pt x="273" y="4403"/>
                    <a:pt x="273" y="4429"/>
                  </a:cubicBezTo>
                  <a:cubicBezTo>
                    <a:pt x="276" y="4454"/>
                    <a:pt x="260" y="4457"/>
                    <a:pt x="245" y="4457"/>
                  </a:cubicBezTo>
                  <a:cubicBezTo>
                    <a:pt x="244" y="4450"/>
                    <a:pt x="242" y="4447"/>
                    <a:pt x="241" y="4447"/>
                  </a:cubicBezTo>
                  <a:lnTo>
                    <a:pt x="241" y="4447"/>
                  </a:lnTo>
                  <a:cubicBezTo>
                    <a:pt x="237" y="4447"/>
                    <a:pt x="234" y="4466"/>
                    <a:pt x="248" y="4482"/>
                  </a:cubicBezTo>
                  <a:cubicBezTo>
                    <a:pt x="251" y="4507"/>
                    <a:pt x="254" y="4532"/>
                    <a:pt x="238" y="4535"/>
                  </a:cubicBezTo>
                  <a:lnTo>
                    <a:pt x="242" y="4585"/>
                  </a:lnTo>
                  <a:cubicBezTo>
                    <a:pt x="248" y="4635"/>
                    <a:pt x="251" y="4660"/>
                    <a:pt x="285" y="4679"/>
                  </a:cubicBezTo>
                  <a:cubicBezTo>
                    <a:pt x="321" y="4689"/>
                    <a:pt x="353" y="4701"/>
                    <a:pt x="374" y="4701"/>
                  </a:cubicBezTo>
                  <a:cubicBezTo>
                    <a:pt x="392" y="4701"/>
                    <a:pt x="401" y="4693"/>
                    <a:pt x="398" y="4670"/>
                  </a:cubicBezTo>
                  <a:cubicBezTo>
                    <a:pt x="398" y="4670"/>
                    <a:pt x="411" y="4642"/>
                    <a:pt x="426" y="4642"/>
                  </a:cubicBezTo>
                  <a:cubicBezTo>
                    <a:pt x="427" y="4641"/>
                    <a:pt x="428" y="4641"/>
                    <a:pt x="429" y="4641"/>
                  </a:cubicBezTo>
                  <a:cubicBezTo>
                    <a:pt x="444" y="4641"/>
                    <a:pt x="461" y="4664"/>
                    <a:pt x="461" y="4664"/>
                  </a:cubicBezTo>
                  <a:cubicBezTo>
                    <a:pt x="463" y="4677"/>
                    <a:pt x="481" y="4681"/>
                    <a:pt x="510" y="4681"/>
                  </a:cubicBezTo>
                  <a:cubicBezTo>
                    <a:pt x="536" y="4681"/>
                    <a:pt x="571" y="4677"/>
                    <a:pt x="608" y="4673"/>
                  </a:cubicBezTo>
                  <a:cubicBezTo>
                    <a:pt x="654" y="4668"/>
                    <a:pt x="689" y="4665"/>
                    <a:pt x="715" y="4665"/>
                  </a:cubicBezTo>
                  <a:cubicBezTo>
                    <a:pt x="744" y="4665"/>
                    <a:pt x="761" y="4669"/>
                    <a:pt x="771" y="4682"/>
                  </a:cubicBezTo>
                  <a:cubicBezTo>
                    <a:pt x="790" y="4704"/>
                    <a:pt x="806" y="4704"/>
                    <a:pt x="806" y="4704"/>
                  </a:cubicBezTo>
                  <a:cubicBezTo>
                    <a:pt x="802" y="4679"/>
                    <a:pt x="900" y="4667"/>
                    <a:pt x="1009" y="4657"/>
                  </a:cubicBezTo>
                  <a:cubicBezTo>
                    <a:pt x="1122" y="4645"/>
                    <a:pt x="1235" y="4632"/>
                    <a:pt x="1232" y="4607"/>
                  </a:cubicBezTo>
                  <a:lnTo>
                    <a:pt x="1263" y="4604"/>
                  </a:lnTo>
                  <a:cubicBezTo>
                    <a:pt x="1265" y="4621"/>
                    <a:pt x="1280" y="4625"/>
                    <a:pt x="1299" y="4625"/>
                  </a:cubicBezTo>
                  <a:cubicBezTo>
                    <a:pt x="1308" y="4625"/>
                    <a:pt x="1318" y="4624"/>
                    <a:pt x="1329" y="4623"/>
                  </a:cubicBezTo>
                  <a:cubicBezTo>
                    <a:pt x="1345" y="4607"/>
                    <a:pt x="1367" y="4595"/>
                    <a:pt x="1392" y="4591"/>
                  </a:cubicBezTo>
                  <a:cubicBezTo>
                    <a:pt x="1394" y="4610"/>
                    <a:pt x="1403" y="4615"/>
                    <a:pt x="1420" y="4615"/>
                  </a:cubicBezTo>
                  <a:cubicBezTo>
                    <a:pt x="1426" y="4615"/>
                    <a:pt x="1434" y="4614"/>
                    <a:pt x="1442" y="4613"/>
                  </a:cubicBezTo>
                  <a:cubicBezTo>
                    <a:pt x="1473" y="4610"/>
                    <a:pt x="1489" y="4607"/>
                    <a:pt x="1486" y="4582"/>
                  </a:cubicBezTo>
                  <a:cubicBezTo>
                    <a:pt x="1494" y="4580"/>
                    <a:pt x="1530" y="4577"/>
                    <a:pt x="1569" y="4577"/>
                  </a:cubicBezTo>
                  <a:cubicBezTo>
                    <a:pt x="1604" y="4577"/>
                    <a:pt x="1641" y="4580"/>
                    <a:pt x="1664" y="4588"/>
                  </a:cubicBezTo>
                  <a:cubicBezTo>
                    <a:pt x="1669" y="4595"/>
                    <a:pt x="1674" y="4598"/>
                    <a:pt x="1679" y="4598"/>
                  </a:cubicBezTo>
                  <a:cubicBezTo>
                    <a:pt x="1690" y="4598"/>
                    <a:pt x="1700" y="4578"/>
                    <a:pt x="1711" y="4560"/>
                  </a:cubicBezTo>
                  <a:cubicBezTo>
                    <a:pt x="1708" y="4535"/>
                    <a:pt x="1721" y="4507"/>
                    <a:pt x="1736" y="4507"/>
                  </a:cubicBezTo>
                  <a:cubicBezTo>
                    <a:pt x="1736" y="4507"/>
                    <a:pt x="1739" y="4532"/>
                    <a:pt x="1743" y="4557"/>
                  </a:cubicBezTo>
                  <a:cubicBezTo>
                    <a:pt x="1733" y="4576"/>
                    <a:pt x="1731" y="4580"/>
                    <a:pt x="1743" y="4580"/>
                  </a:cubicBezTo>
                  <a:cubicBezTo>
                    <a:pt x="1747" y="4580"/>
                    <a:pt x="1753" y="4580"/>
                    <a:pt x="1761" y="4579"/>
                  </a:cubicBezTo>
                  <a:lnTo>
                    <a:pt x="1793" y="4576"/>
                  </a:lnTo>
                  <a:cubicBezTo>
                    <a:pt x="1790" y="4551"/>
                    <a:pt x="1871" y="4541"/>
                    <a:pt x="1981" y="4532"/>
                  </a:cubicBezTo>
                  <a:cubicBezTo>
                    <a:pt x="2125" y="4516"/>
                    <a:pt x="2172" y="4510"/>
                    <a:pt x="2172" y="4485"/>
                  </a:cubicBezTo>
                  <a:cubicBezTo>
                    <a:pt x="2170" y="4472"/>
                    <a:pt x="2174" y="4465"/>
                    <a:pt x="2186" y="4465"/>
                  </a:cubicBezTo>
                  <a:cubicBezTo>
                    <a:pt x="2195" y="4465"/>
                    <a:pt x="2211" y="4470"/>
                    <a:pt x="2235" y="4479"/>
                  </a:cubicBezTo>
                  <a:cubicBezTo>
                    <a:pt x="2299" y="4519"/>
                    <a:pt x="2323" y="4535"/>
                    <a:pt x="2335" y="4535"/>
                  </a:cubicBezTo>
                  <a:cubicBezTo>
                    <a:pt x="2343" y="4535"/>
                    <a:pt x="2346" y="4529"/>
                    <a:pt x="2351" y="4519"/>
                  </a:cubicBezTo>
                  <a:cubicBezTo>
                    <a:pt x="2335" y="4519"/>
                    <a:pt x="2332" y="4494"/>
                    <a:pt x="2329" y="4469"/>
                  </a:cubicBezTo>
                  <a:cubicBezTo>
                    <a:pt x="2327" y="4444"/>
                    <a:pt x="2330" y="4431"/>
                    <a:pt x="2337" y="4431"/>
                  </a:cubicBezTo>
                  <a:cubicBezTo>
                    <a:pt x="2343" y="4431"/>
                    <a:pt x="2352" y="4443"/>
                    <a:pt x="2363" y="4466"/>
                  </a:cubicBezTo>
                  <a:cubicBezTo>
                    <a:pt x="2364" y="4481"/>
                    <a:pt x="2385" y="4487"/>
                    <a:pt x="2415" y="4487"/>
                  </a:cubicBezTo>
                  <a:cubicBezTo>
                    <a:pt x="2486" y="4487"/>
                    <a:pt x="2607" y="4451"/>
                    <a:pt x="2614" y="4416"/>
                  </a:cubicBezTo>
                  <a:lnTo>
                    <a:pt x="2614" y="4416"/>
                  </a:lnTo>
                  <a:cubicBezTo>
                    <a:pt x="2615" y="4422"/>
                    <a:pt x="2616" y="4431"/>
                    <a:pt x="2617" y="4441"/>
                  </a:cubicBezTo>
                  <a:cubicBezTo>
                    <a:pt x="2619" y="4456"/>
                    <a:pt x="2625" y="4461"/>
                    <a:pt x="2645" y="4461"/>
                  </a:cubicBezTo>
                  <a:cubicBezTo>
                    <a:pt x="2658" y="4461"/>
                    <a:pt x="2676" y="4459"/>
                    <a:pt x="2702" y="4457"/>
                  </a:cubicBezTo>
                  <a:lnTo>
                    <a:pt x="2749" y="4450"/>
                  </a:lnTo>
                  <a:cubicBezTo>
                    <a:pt x="2746" y="4426"/>
                    <a:pt x="2767" y="4418"/>
                    <a:pt x="2790" y="4418"/>
                  </a:cubicBezTo>
                  <a:cubicBezTo>
                    <a:pt x="2815" y="4418"/>
                    <a:pt x="2843" y="4428"/>
                    <a:pt x="2843" y="4441"/>
                  </a:cubicBezTo>
                  <a:cubicBezTo>
                    <a:pt x="2856" y="4460"/>
                    <a:pt x="2860" y="4464"/>
                    <a:pt x="2875" y="4464"/>
                  </a:cubicBezTo>
                  <a:cubicBezTo>
                    <a:pt x="2880" y="4464"/>
                    <a:pt x="2887" y="4464"/>
                    <a:pt x="2896" y="4463"/>
                  </a:cubicBezTo>
                  <a:cubicBezTo>
                    <a:pt x="2915" y="4436"/>
                    <a:pt x="2944" y="4426"/>
                    <a:pt x="2970" y="4426"/>
                  </a:cubicBezTo>
                  <a:cubicBezTo>
                    <a:pt x="2997" y="4426"/>
                    <a:pt x="3020" y="4437"/>
                    <a:pt x="3021" y="4450"/>
                  </a:cubicBezTo>
                  <a:lnTo>
                    <a:pt x="3056" y="4444"/>
                  </a:lnTo>
                  <a:cubicBezTo>
                    <a:pt x="3068" y="4425"/>
                    <a:pt x="3090" y="4413"/>
                    <a:pt x="3115" y="4413"/>
                  </a:cubicBezTo>
                  <a:cubicBezTo>
                    <a:pt x="3162" y="4410"/>
                    <a:pt x="3178" y="4407"/>
                    <a:pt x="3159" y="4385"/>
                  </a:cubicBezTo>
                  <a:cubicBezTo>
                    <a:pt x="3159" y="4360"/>
                    <a:pt x="3156" y="4335"/>
                    <a:pt x="3172" y="4331"/>
                  </a:cubicBezTo>
                  <a:lnTo>
                    <a:pt x="3175" y="4356"/>
                  </a:lnTo>
                  <a:cubicBezTo>
                    <a:pt x="3177" y="4372"/>
                    <a:pt x="3195" y="4377"/>
                    <a:pt x="3223" y="4377"/>
                  </a:cubicBezTo>
                  <a:cubicBezTo>
                    <a:pt x="3241" y="4377"/>
                    <a:pt x="3263" y="4375"/>
                    <a:pt x="3288" y="4372"/>
                  </a:cubicBezTo>
                  <a:cubicBezTo>
                    <a:pt x="3324" y="4368"/>
                    <a:pt x="3351" y="4365"/>
                    <a:pt x="3370" y="4365"/>
                  </a:cubicBezTo>
                  <a:cubicBezTo>
                    <a:pt x="3395" y="4365"/>
                    <a:pt x="3409" y="4369"/>
                    <a:pt x="3419" y="4382"/>
                  </a:cubicBezTo>
                  <a:lnTo>
                    <a:pt x="3432" y="4356"/>
                  </a:lnTo>
                  <a:cubicBezTo>
                    <a:pt x="3438" y="4342"/>
                    <a:pt x="3445" y="4335"/>
                    <a:pt x="3451" y="4335"/>
                  </a:cubicBezTo>
                  <a:cubicBezTo>
                    <a:pt x="3457" y="4335"/>
                    <a:pt x="3462" y="4341"/>
                    <a:pt x="3463" y="4353"/>
                  </a:cubicBezTo>
                  <a:cubicBezTo>
                    <a:pt x="3471" y="4362"/>
                    <a:pt x="3486" y="4367"/>
                    <a:pt x="3504" y="4367"/>
                  </a:cubicBezTo>
                  <a:cubicBezTo>
                    <a:pt x="3529" y="4367"/>
                    <a:pt x="3559" y="4358"/>
                    <a:pt x="3576" y="4341"/>
                  </a:cubicBezTo>
                  <a:lnTo>
                    <a:pt x="3607" y="4338"/>
                  </a:lnTo>
                  <a:cubicBezTo>
                    <a:pt x="3618" y="4360"/>
                    <a:pt x="3633" y="4371"/>
                    <a:pt x="3648" y="4371"/>
                  </a:cubicBezTo>
                  <a:cubicBezTo>
                    <a:pt x="3666" y="4371"/>
                    <a:pt x="3682" y="4357"/>
                    <a:pt x="3689" y="4328"/>
                  </a:cubicBezTo>
                  <a:cubicBezTo>
                    <a:pt x="3691" y="4347"/>
                    <a:pt x="3700" y="4352"/>
                    <a:pt x="3711" y="4352"/>
                  </a:cubicBezTo>
                  <a:cubicBezTo>
                    <a:pt x="3715" y="4352"/>
                    <a:pt x="3719" y="4351"/>
                    <a:pt x="3723" y="4350"/>
                  </a:cubicBezTo>
                  <a:cubicBezTo>
                    <a:pt x="3739" y="4334"/>
                    <a:pt x="3767" y="4325"/>
                    <a:pt x="3788" y="4325"/>
                  </a:cubicBezTo>
                  <a:cubicBezTo>
                    <a:pt x="3804" y="4325"/>
                    <a:pt x="3816" y="4330"/>
                    <a:pt x="3817" y="4341"/>
                  </a:cubicBezTo>
                  <a:lnTo>
                    <a:pt x="3833" y="4341"/>
                  </a:lnTo>
                  <a:cubicBezTo>
                    <a:pt x="3842" y="4322"/>
                    <a:pt x="3858" y="4309"/>
                    <a:pt x="3880" y="4309"/>
                  </a:cubicBezTo>
                  <a:cubicBezTo>
                    <a:pt x="3899" y="4309"/>
                    <a:pt x="3917" y="4297"/>
                    <a:pt x="3924" y="4278"/>
                  </a:cubicBezTo>
                  <a:cubicBezTo>
                    <a:pt x="3936" y="4253"/>
                    <a:pt x="3955" y="4250"/>
                    <a:pt x="3955" y="4250"/>
                  </a:cubicBezTo>
                  <a:cubicBezTo>
                    <a:pt x="3971" y="4250"/>
                    <a:pt x="3955" y="4275"/>
                    <a:pt x="3943" y="4303"/>
                  </a:cubicBezTo>
                  <a:cubicBezTo>
                    <a:pt x="3932" y="4314"/>
                    <a:pt x="3932" y="4320"/>
                    <a:pt x="3939" y="4320"/>
                  </a:cubicBezTo>
                  <a:cubicBezTo>
                    <a:pt x="3950" y="4320"/>
                    <a:pt x="3978" y="4305"/>
                    <a:pt x="4005" y="4272"/>
                  </a:cubicBezTo>
                  <a:cubicBezTo>
                    <a:pt x="4026" y="4243"/>
                    <a:pt x="4036" y="4229"/>
                    <a:pt x="4038" y="4229"/>
                  </a:cubicBezTo>
                  <a:lnTo>
                    <a:pt x="4038" y="4229"/>
                  </a:lnTo>
                  <a:cubicBezTo>
                    <a:pt x="4040" y="4229"/>
                    <a:pt x="4033" y="4242"/>
                    <a:pt x="4021" y="4269"/>
                  </a:cubicBezTo>
                  <a:cubicBezTo>
                    <a:pt x="4012" y="4288"/>
                    <a:pt x="4002" y="4306"/>
                    <a:pt x="4007" y="4306"/>
                  </a:cubicBezTo>
                  <a:cubicBezTo>
                    <a:pt x="4009" y="4306"/>
                    <a:pt x="4014" y="4303"/>
                    <a:pt x="4024" y="4294"/>
                  </a:cubicBezTo>
                  <a:cubicBezTo>
                    <a:pt x="4024" y="4294"/>
                    <a:pt x="4055" y="4291"/>
                    <a:pt x="4052" y="4266"/>
                  </a:cubicBezTo>
                  <a:lnTo>
                    <a:pt x="4099" y="4262"/>
                  </a:lnTo>
                  <a:cubicBezTo>
                    <a:pt x="4116" y="4273"/>
                    <a:pt x="4137" y="4282"/>
                    <a:pt x="4156" y="4282"/>
                  </a:cubicBezTo>
                  <a:cubicBezTo>
                    <a:pt x="4159" y="4282"/>
                    <a:pt x="4162" y="4282"/>
                    <a:pt x="4165" y="4281"/>
                  </a:cubicBezTo>
                  <a:cubicBezTo>
                    <a:pt x="4173" y="4267"/>
                    <a:pt x="4177" y="4260"/>
                    <a:pt x="4181" y="4260"/>
                  </a:cubicBezTo>
                  <a:cubicBezTo>
                    <a:pt x="4186" y="4260"/>
                    <a:pt x="4190" y="4266"/>
                    <a:pt x="4200" y="4278"/>
                  </a:cubicBezTo>
                  <a:cubicBezTo>
                    <a:pt x="4201" y="4287"/>
                    <a:pt x="4204" y="4292"/>
                    <a:pt x="4207" y="4292"/>
                  </a:cubicBezTo>
                  <a:cubicBezTo>
                    <a:pt x="4212" y="4292"/>
                    <a:pt x="4216" y="4280"/>
                    <a:pt x="4212" y="4250"/>
                  </a:cubicBezTo>
                  <a:cubicBezTo>
                    <a:pt x="4219" y="4235"/>
                    <a:pt x="4226" y="4228"/>
                    <a:pt x="4235" y="4228"/>
                  </a:cubicBezTo>
                  <a:cubicBezTo>
                    <a:pt x="4242" y="4228"/>
                    <a:pt x="4250" y="4233"/>
                    <a:pt x="4259" y="4244"/>
                  </a:cubicBezTo>
                  <a:cubicBezTo>
                    <a:pt x="4263" y="4273"/>
                    <a:pt x="4270" y="4285"/>
                    <a:pt x="4274" y="4285"/>
                  </a:cubicBezTo>
                  <a:cubicBezTo>
                    <a:pt x="4277" y="4285"/>
                    <a:pt x="4279" y="4279"/>
                    <a:pt x="4278" y="4269"/>
                  </a:cubicBezTo>
                  <a:cubicBezTo>
                    <a:pt x="4290" y="4241"/>
                    <a:pt x="4306" y="4241"/>
                    <a:pt x="4306" y="4241"/>
                  </a:cubicBezTo>
                  <a:cubicBezTo>
                    <a:pt x="4312" y="4249"/>
                    <a:pt x="4323" y="4253"/>
                    <a:pt x="4352" y="4253"/>
                  </a:cubicBezTo>
                  <a:cubicBezTo>
                    <a:pt x="4367" y="4253"/>
                    <a:pt x="4386" y="4252"/>
                    <a:pt x="4413" y="4250"/>
                  </a:cubicBezTo>
                  <a:cubicBezTo>
                    <a:pt x="4507" y="4241"/>
                    <a:pt x="4632" y="4231"/>
                    <a:pt x="4757" y="4219"/>
                  </a:cubicBezTo>
                  <a:cubicBezTo>
                    <a:pt x="4782" y="4215"/>
                    <a:pt x="4798" y="4184"/>
                    <a:pt x="4779" y="4165"/>
                  </a:cubicBezTo>
                  <a:cubicBezTo>
                    <a:pt x="4766" y="4145"/>
                    <a:pt x="4761" y="4137"/>
                    <a:pt x="4763" y="4137"/>
                  </a:cubicBezTo>
                  <a:lnTo>
                    <a:pt x="4763" y="4137"/>
                  </a:lnTo>
                  <a:cubicBezTo>
                    <a:pt x="4766" y="4137"/>
                    <a:pt x="4781" y="4150"/>
                    <a:pt x="4804" y="4162"/>
                  </a:cubicBezTo>
                  <a:cubicBezTo>
                    <a:pt x="4843" y="4193"/>
                    <a:pt x="4877" y="4208"/>
                    <a:pt x="4892" y="4208"/>
                  </a:cubicBezTo>
                  <a:cubicBezTo>
                    <a:pt x="4909" y="4208"/>
                    <a:pt x="4904" y="4190"/>
                    <a:pt x="4858" y="4156"/>
                  </a:cubicBezTo>
                  <a:cubicBezTo>
                    <a:pt x="4826" y="4134"/>
                    <a:pt x="4810" y="4123"/>
                    <a:pt x="4814" y="4123"/>
                  </a:cubicBezTo>
                  <a:lnTo>
                    <a:pt x="4814" y="4123"/>
                  </a:lnTo>
                  <a:cubicBezTo>
                    <a:pt x="4818" y="4123"/>
                    <a:pt x="4840" y="4133"/>
                    <a:pt x="4883" y="4153"/>
                  </a:cubicBezTo>
                  <a:cubicBezTo>
                    <a:pt x="4904" y="4161"/>
                    <a:pt x="4917" y="4166"/>
                    <a:pt x="4924" y="4166"/>
                  </a:cubicBezTo>
                  <a:cubicBezTo>
                    <a:pt x="4933" y="4166"/>
                    <a:pt x="4934" y="4160"/>
                    <a:pt x="4936" y="4146"/>
                  </a:cubicBezTo>
                  <a:cubicBezTo>
                    <a:pt x="4924" y="4135"/>
                    <a:pt x="4926" y="4128"/>
                    <a:pt x="4934" y="4128"/>
                  </a:cubicBezTo>
                  <a:cubicBezTo>
                    <a:pt x="4941" y="4128"/>
                    <a:pt x="4953" y="4133"/>
                    <a:pt x="4964" y="4143"/>
                  </a:cubicBezTo>
                  <a:cubicBezTo>
                    <a:pt x="4996" y="4158"/>
                    <a:pt x="5031" y="4172"/>
                    <a:pt x="5042" y="4172"/>
                  </a:cubicBezTo>
                  <a:cubicBezTo>
                    <a:pt x="5047" y="4172"/>
                    <a:pt x="5047" y="4169"/>
                    <a:pt x="5039" y="4162"/>
                  </a:cubicBezTo>
                  <a:cubicBezTo>
                    <a:pt x="5068" y="4162"/>
                    <a:pt x="5096" y="4168"/>
                    <a:pt x="5121" y="4178"/>
                  </a:cubicBezTo>
                  <a:cubicBezTo>
                    <a:pt x="5134" y="4182"/>
                    <a:pt x="5144" y="4184"/>
                    <a:pt x="5152" y="4184"/>
                  </a:cubicBezTo>
                  <a:cubicBezTo>
                    <a:pt x="5175" y="4184"/>
                    <a:pt x="5177" y="4165"/>
                    <a:pt x="5177" y="4146"/>
                  </a:cubicBezTo>
                  <a:cubicBezTo>
                    <a:pt x="5189" y="4118"/>
                    <a:pt x="5201" y="4104"/>
                    <a:pt x="5215" y="4104"/>
                  </a:cubicBezTo>
                  <a:cubicBezTo>
                    <a:pt x="5227" y="4104"/>
                    <a:pt x="5241" y="4115"/>
                    <a:pt x="5259" y="4137"/>
                  </a:cubicBezTo>
                  <a:cubicBezTo>
                    <a:pt x="5270" y="4152"/>
                    <a:pt x="5290" y="4159"/>
                    <a:pt x="5309" y="4159"/>
                  </a:cubicBezTo>
                  <a:cubicBezTo>
                    <a:pt x="5350" y="4159"/>
                    <a:pt x="5391" y="4132"/>
                    <a:pt x="5359" y="4103"/>
                  </a:cubicBezTo>
                  <a:cubicBezTo>
                    <a:pt x="5331" y="4075"/>
                    <a:pt x="5320" y="4063"/>
                    <a:pt x="5322" y="4063"/>
                  </a:cubicBezTo>
                  <a:lnTo>
                    <a:pt x="5322" y="4063"/>
                  </a:lnTo>
                  <a:cubicBezTo>
                    <a:pt x="5324" y="4063"/>
                    <a:pt x="5332" y="4069"/>
                    <a:pt x="5346" y="4078"/>
                  </a:cubicBezTo>
                  <a:cubicBezTo>
                    <a:pt x="5368" y="4090"/>
                    <a:pt x="5390" y="4096"/>
                    <a:pt x="5412" y="4096"/>
                  </a:cubicBezTo>
                  <a:cubicBezTo>
                    <a:pt x="5420" y="4095"/>
                    <a:pt x="5428" y="4094"/>
                    <a:pt x="5437" y="4094"/>
                  </a:cubicBezTo>
                  <a:cubicBezTo>
                    <a:pt x="5460" y="4094"/>
                    <a:pt x="5482" y="4100"/>
                    <a:pt x="5503" y="4112"/>
                  </a:cubicBezTo>
                  <a:cubicBezTo>
                    <a:pt x="5522" y="4109"/>
                    <a:pt x="5538" y="4096"/>
                    <a:pt x="5544" y="4081"/>
                  </a:cubicBezTo>
                  <a:cubicBezTo>
                    <a:pt x="5530" y="4059"/>
                    <a:pt x="5545" y="4050"/>
                    <a:pt x="5578" y="4050"/>
                  </a:cubicBezTo>
                  <a:cubicBezTo>
                    <a:pt x="5618" y="4050"/>
                    <a:pt x="5682" y="4063"/>
                    <a:pt x="5751" y="4084"/>
                  </a:cubicBezTo>
                  <a:lnTo>
                    <a:pt x="5757" y="4059"/>
                  </a:lnTo>
                  <a:lnTo>
                    <a:pt x="5754" y="4056"/>
                  </a:lnTo>
                  <a:cubicBezTo>
                    <a:pt x="5671" y="4013"/>
                    <a:pt x="5616" y="3984"/>
                    <a:pt x="5626" y="3984"/>
                  </a:cubicBezTo>
                  <a:cubicBezTo>
                    <a:pt x="5630" y="3984"/>
                    <a:pt x="5644" y="3988"/>
                    <a:pt x="5672" y="3999"/>
                  </a:cubicBezTo>
                  <a:lnTo>
                    <a:pt x="5719" y="4018"/>
                  </a:lnTo>
                  <a:cubicBezTo>
                    <a:pt x="5627" y="3972"/>
                    <a:pt x="5600" y="3923"/>
                    <a:pt x="5644" y="3923"/>
                  </a:cubicBezTo>
                  <a:cubicBezTo>
                    <a:pt x="5653" y="3923"/>
                    <a:pt x="5666" y="3925"/>
                    <a:pt x="5682" y="3930"/>
                  </a:cubicBezTo>
                  <a:cubicBezTo>
                    <a:pt x="5702" y="3937"/>
                    <a:pt x="5713" y="3941"/>
                    <a:pt x="5717" y="3941"/>
                  </a:cubicBezTo>
                  <a:cubicBezTo>
                    <a:pt x="5722" y="3941"/>
                    <a:pt x="5719" y="3936"/>
                    <a:pt x="5710" y="3924"/>
                  </a:cubicBezTo>
                  <a:lnTo>
                    <a:pt x="5663" y="3911"/>
                  </a:lnTo>
                  <a:cubicBezTo>
                    <a:pt x="5625" y="3902"/>
                    <a:pt x="5588" y="3886"/>
                    <a:pt x="5556" y="3861"/>
                  </a:cubicBezTo>
                  <a:cubicBezTo>
                    <a:pt x="5544" y="3847"/>
                    <a:pt x="5532" y="3832"/>
                    <a:pt x="5548" y="3832"/>
                  </a:cubicBezTo>
                  <a:cubicBezTo>
                    <a:pt x="5552" y="3832"/>
                    <a:pt x="5559" y="3833"/>
                    <a:pt x="5569" y="3836"/>
                  </a:cubicBezTo>
                  <a:cubicBezTo>
                    <a:pt x="5594" y="3827"/>
                    <a:pt x="5619" y="3817"/>
                    <a:pt x="5578" y="3805"/>
                  </a:cubicBezTo>
                  <a:cubicBezTo>
                    <a:pt x="5566" y="3796"/>
                    <a:pt x="5569" y="3780"/>
                    <a:pt x="5585" y="3774"/>
                  </a:cubicBezTo>
                  <a:lnTo>
                    <a:pt x="5513" y="3686"/>
                  </a:lnTo>
                  <a:cubicBezTo>
                    <a:pt x="5457" y="3660"/>
                    <a:pt x="5426" y="3622"/>
                    <a:pt x="5450" y="3622"/>
                  </a:cubicBezTo>
                  <a:cubicBezTo>
                    <a:pt x="5452" y="3622"/>
                    <a:pt x="5454" y="3623"/>
                    <a:pt x="5456" y="3623"/>
                  </a:cubicBezTo>
                  <a:cubicBezTo>
                    <a:pt x="5431" y="3595"/>
                    <a:pt x="5403" y="3570"/>
                    <a:pt x="5368" y="3554"/>
                  </a:cubicBezTo>
                  <a:cubicBezTo>
                    <a:pt x="5334" y="3513"/>
                    <a:pt x="5315" y="3492"/>
                    <a:pt x="5350" y="3492"/>
                  </a:cubicBezTo>
                  <a:cubicBezTo>
                    <a:pt x="5381" y="3492"/>
                    <a:pt x="5381" y="3492"/>
                    <a:pt x="5331" y="3470"/>
                  </a:cubicBezTo>
                  <a:cubicBezTo>
                    <a:pt x="5303" y="3466"/>
                    <a:pt x="5278" y="3451"/>
                    <a:pt x="5262" y="3429"/>
                  </a:cubicBezTo>
                  <a:cubicBezTo>
                    <a:pt x="5246" y="3407"/>
                    <a:pt x="5227" y="3385"/>
                    <a:pt x="5227" y="3385"/>
                  </a:cubicBezTo>
                  <a:cubicBezTo>
                    <a:pt x="5218" y="3386"/>
                    <a:pt x="5212" y="3387"/>
                    <a:pt x="5207" y="3387"/>
                  </a:cubicBezTo>
                  <a:cubicBezTo>
                    <a:pt x="5195" y="3387"/>
                    <a:pt x="5192" y="3383"/>
                    <a:pt x="5180" y="3369"/>
                  </a:cubicBezTo>
                  <a:cubicBezTo>
                    <a:pt x="5162" y="3347"/>
                    <a:pt x="5140" y="3282"/>
                    <a:pt x="5121" y="3260"/>
                  </a:cubicBezTo>
                  <a:cubicBezTo>
                    <a:pt x="5090" y="3221"/>
                    <a:pt x="5077" y="3206"/>
                    <a:pt x="5070" y="3206"/>
                  </a:cubicBezTo>
                  <a:cubicBezTo>
                    <a:pt x="5065" y="3206"/>
                    <a:pt x="5064" y="3213"/>
                    <a:pt x="5061" y="3225"/>
                  </a:cubicBezTo>
                  <a:cubicBezTo>
                    <a:pt x="5068" y="3234"/>
                    <a:pt x="5067" y="3240"/>
                    <a:pt x="5063" y="3240"/>
                  </a:cubicBezTo>
                  <a:cubicBezTo>
                    <a:pt x="5057" y="3240"/>
                    <a:pt x="5048" y="3231"/>
                    <a:pt x="5043" y="3203"/>
                  </a:cubicBezTo>
                  <a:cubicBezTo>
                    <a:pt x="5014" y="3150"/>
                    <a:pt x="4980" y="3097"/>
                    <a:pt x="4945" y="3047"/>
                  </a:cubicBezTo>
                  <a:cubicBezTo>
                    <a:pt x="4897" y="2990"/>
                    <a:pt x="4885" y="2975"/>
                    <a:pt x="4876" y="2975"/>
                  </a:cubicBezTo>
                  <a:cubicBezTo>
                    <a:pt x="4872" y="2975"/>
                    <a:pt x="4869" y="2979"/>
                    <a:pt x="4861" y="2984"/>
                  </a:cubicBezTo>
                  <a:cubicBezTo>
                    <a:pt x="4848" y="3004"/>
                    <a:pt x="4840" y="3013"/>
                    <a:pt x="4836" y="3013"/>
                  </a:cubicBezTo>
                  <a:cubicBezTo>
                    <a:pt x="4831" y="3013"/>
                    <a:pt x="4835" y="2998"/>
                    <a:pt x="4851" y="2971"/>
                  </a:cubicBezTo>
                  <a:cubicBezTo>
                    <a:pt x="4863" y="2930"/>
                    <a:pt x="4861" y="2912"/>
                    <a:pt x="4851" y="2912"/>
                  </a:cubicBezTo>
                  <a:cubicBezTo>
                    <a:pt x="4848" y="2912"/>
                    <a:pt x="4844" y="2914"/>
                    <a:pt x="4839" y="2918"/>
                  </a:cubicBezTo>
                  <a:cubicBezTo>
                    <a:pt x="4827" y="2921"/>
                    <a:pt x="4820" y="2922"/>
                    <a:pt x="4815" y="2922"/>
                  </a:cubicBezTo>
                  <a:cubicBezTo>
                    <a:pt x="4808" y="2922"/>
                    <a:pt x="4805" y="2919"/>
                    <a:pt x="4798" y="2912"/>
                  </a:cubicBezTo>
                  <a:cubicBezTo>
                    <a:pt x="4820" y="2896"/>
                    <a:pt x="4807" y="2884"/>
                    <a:pt x="4770" y="2874"/>
                  </a:cubicBezTo>
                  <a:cubicBezTo>
                    <a:pt x="4757" y="2862"/>
                    <a:pt x="4757" y="2862"/>
                    <a:pt x="4776" y="2846"/>
                  </a:cubicBezTo>
                  <a:cubicBezTo>
                    <a:pt x="4776" y="2846"/>
                    <a:pt x="4767" y="2833"/>
                    <a:pt x="4757" y="2821"/>
                  </a:cubicBezTo>
                  <a:cubicBezTo>
                    <a:pt x="4755" y="2821"/>
                    <a:pt x="4753" y="2821"/>
                    <a:pt x="4751" y="2821"/>
                  </a:cubicBezTo>
                  <a:cubicBezTo>
                    <a:pt x="4695" y="2821"/>
                    <a:pt x="4657" y="2735"/>
                    <a:pt x="4666" y="2708"/>
                  </a:cubicBezTo>
                  <a:cubicBezTo>
                    <a:pt x="4666" y="2708"/>
                    <a:pt x="4658" y="2700"/>
                    <a:pt x="4641" y="2700"/>
                  </a:cubicBezTo>
                  <a:cubicBezTo>
                    <a:pt x="4636" y="2700"/>
                    <a:pt x="4631" y="2701"/>
                    <a:pt x="4626" y="2702"/>
                  </a:cubicBezTo>
                  <a:cubicBezTo>
                    <a:pt x="4610" y="2708"/>
                    <a:pt x="4598" y="2711"/>
                    <a:pt x="4590" y="2711"/>
                  </a:cubicBezTo>
                  <a:cubicBezTo>
                    <a:pt x="4574" y="2711"/>
                    <a:pt x="4578" y="2698"/>
                    <a:pt x="4604" y="2677"/>
                  </a:cubicBezTo>
                  <a:cubicBezTo>
                    <a:pt x="4626" y="2658"/>
                    <a:pt x="4636" y="2649"/>
                    <a:pt x="4632" y="2649"/>
                  </a:cubicBezTo>
                  <a:cubicBezTo>
                    <a:pt x="4629" y="2649"/>
                    <a:pt x="4617" y="2654"/>
                    <a:pt x="4594" y="2664"/>
                  </a:cubicBezTo>
                  <a:cubicBezTo>
                    <a:pt x="4594" y="2664"/>
                    <a:pt x="4593" y="2664"/>
                    <a:pt x="4592" y="2664"/>
                  </a:cubicBezTo>
                  <a:cubicBezTo>
                    <a:pt x="4564" y="2664"/>
                    <a:pt x="4514" y="2604"/>
                    <a:pt x="4563" y="2586"/>
                  </a:cubicBezTo>
                  <a:lnTo>
                    <a:pt x="4601" y="2551"/>
                  </a:lnTo>
                  <a:lnTo>
                    <a:pt x="4601" y="2551"/>
                  </a:lnTo>
                  <a:cubicBezTo>
                    <a:pt x="4595" y="2553"/>
                    <a:pt x="4590" y="2553"/>
                    <a:pt x="4586" y="2553"/>
                  </a:cubicBezTo>
                  <a:cubicBezTo>
                    <a:pt x="4569" y="2553"/>
                    <a:pt x="4563" y="2545"/>
                    <a:pt x="4563" y="2545"/>
                  </a:cubicBezTo>
                  <a:cubicBezTo>
                    <a:pt x="4557" y="2550"/>
                    <a:pt x="4552" y="2552"/>
                    <a:pt x="4547" y="2552"/>
                  </a:cubicBezTo>
                  <a:cubicBezTo>
                    <a:pt x="4534" y="2552"/>
                    <a:pt x="4523" y="2538"/>
                    <a:pt x="4500" y="2511"/>
                  </a:cubicBezTo>
                  <a:cubicBezTo>
                    <a:pt x="4482" y="2486"/>
                    <a:pt x="4422" y="2454"/>
                    <a:pt x="4400" y="2429"/>
                  </a:cubicBezTo>
                  <a:cubicBezTo>
                    <a:pt x="4381" y="2404"/>
                    <a:pt x="4350" y="2366"/>
                    <a:pt x="4359" y="2338"/>
                  </a:cubicBezTo>
                  <a:cubicBezTo>
                    <a:pt x="4344" y="2319"/>
                    <a:pt x="4322" y="2307"/>
                    <a:pt x="4300" y="2304"/>
                  </a:cubicBezTo>
                  <a:cubicBezTo>
                    <a:pt x="4298" y="2304"/>
                    <a:pt x="4296" y="2304"/>
                    <a:pt x="4294" y="2304"/>
                  </a:cubicBezTo>
                  <a:cubicBezTo>
                    <a:pt x="4266" y="2304"/>
                    <a:pt x="4251" y="2281"/>
                    <a:pt x="4268" y="2266"/>
                  </a:cubicBezTo>
                  <a:lnTo>
                    <a:pt x="4259" y="2254"/>
                  </a:lnTo>
                  <a:cubicBezTo>
                    <a:pt x="4240" y="2254"/>
                    <a:pt x="4221" y="2244"/>
                    <a:pt x="4209" y="2235"/>
                  </a:cubicBezTo>
                  <a:cubicBezTo>
                    <a:pt x="4226" y="2218"/>
                    <a:pt x="4235" y="2193"/>
                    <a:pt x="4214" y="2193"/>
                  </a:cubicBezTo>
                  <a:cubicBezTo>
                    <a:pt x="4211" y="2193"/>
                    <a:pt x="4209" y="2194"/>
                    <a:pt x="4206" y="2194"/>
                  </a:cubicBezTo>
                  <a:cubicBezTo>
                    <a:pt x="4200" y="2199"/>
                    <a:pt x="4195" y="2201"/>
                    <a:pt x="4191" y="2201"/>
                  </a:cubicBezTo>
                  <a:cubicBezTo>
                    <a:pt x="4180" y="2201"/>
                    <a:pt x="4171" y="2190"/>
                    <a:pt x="4156" y="2172"/>
                  </a:cubicBezTo>
                  <a:cubicBezTo>
                    <a:pt x="4156" y="2132"/>
                    <a:pt x="3832" y="1739"/>
                    <a:pt x="3800" y="1739"/>
                  </a:cubicBezTo>
                  <a:cubicBezTo>
                    <a:pt x="3799" y="1739"/>
                    <a:pt x="3799" y="1739"/>
                    <a:pt x="3798" y="1740"/>
                  </a:cubicBezTo>
                  <a:lnTo>
                    <a:pt x="3767" y="1702"/>
                  </a:lnTo>
                  <a:lnTo>
                    <a:pt x="3739" y="1665"/>
                  </a:lnTo>
                  <a:cubicBezTo>
                    <a:pt x="3776" y="1633"/>
                    <a:pt x="3704" y="1586"/>
                    <a:pt x="3657" y="1564"/>
                  </a:cubicBezTo>
                  <a:cubicBezTo>
                    <a:pt x="3653" y="1566"/>
                    <a:pt x="3648" y="1566"/>
                    <a:pt x="3644" y="1566"/>
                  </a:cubicBezTo>
                  <a:cubicBezTo>
                    <a:pt x="3628" y="1566"/>
                    <a:pt x="3615" y="1558"/>
                    <a:pt x="3607" y="1545"/>
                  </a:cubicBezTo>
                  <a:cubicBezTo>
                    <a:pt x="3645" y="1511"/>
                    <a:pt x="3613" y="1473"/>
                    <a:pt x="3573" y="1467"/>
                  </a:cubicBezTo>
                  <a:cubicBezTo>
                    <a:pt x="3558" y="1473"/>
                    <a:pt x="3546" y="1476"/>
                    <a:pt x="3539" y="1476"/>
                  </a:cubicBezTo>
                  <a:cubicBezTo>
                    <a:pt x="3525" y="1476"/>
                    <a:pt x="3528" y="1463"/>
                    <a:pt x="3554" y="1442"/>
                  </a:cubicBezTo>
                  <a:cubicBezTo>
                    <a:pt x="3581" y="1417"/>
                    <a:pt x="3579" y="1397"/>
                    <a:pt x="3547" y="1397"/>
                  </a:cubicBezTo>
                  <a:cubicBezTo>
                    <a:pt x="3534" y="1397"/>
                    <a:pt x="3517" y="1400"/>
                    <a:pt x="3494" y="1408"/>
                  </a:cubicBezTo>
                  <a:cubicBezTo>
                    <a:pt x="3487" y="1408"/>
                    <a:pt x="3481" y="1409"/>
                    <a:pt x="3476" y="1409"/>
                  </a:cubicBezTo>
                  <a:cubicBezTo>
                    <a:pt x="3464" y="1409"/>
                    <a:pt x="3465" y="1404"/>
                    <a:pt x="3472" y="1382"/>
                  </a:cubicBezTo>
                  <a:cubicBezTo>
                    <a:pt x="3493" y="1351"/>
                    <a:pt x="3494" y="1335"/>
                    <a:pt x="3485" y="1335"/>
                  </a:cubicBezTo>
                  <a:cubicBezTo>
                    <a:pt x="3482" y="1335"/>
                    <a:pt x="3478" y="1337"/>
                    <a:pt x="3472" y="1342"/>
                  </a:cubicBezTo>
                  <a:cubicBezTo>
                    <a:pt x="3457" y="1348"/>
                    <a:pt x="3445" y="1351"/>
                    <a:pt x="3437" y="1351"/>
                  </a:cubicBezTo>
                  <a:cubicBezTo>
                    <a:pt x="3420" y="1351"/>
                    <a:pt x="3422" y="1336"/>
                    <a:pt x="3441" y="1304"/>
                  </a:cubicBezTo>
                  <a:cubicBezTo>
                    <a:pt x="3453" y="1268"/>
                    <a:pt x="3457" y="1255"/>
                    <a:pt x="3446" y="1255"/>
                  </a:cubicBezTo>
                  <a:cubicBezTo>
                    <a:pt x="3440" y="1255"/>
                    <a:pt x="3428" y="1260"/>
                    <a:pt x="3410" y="1267"/>
                  </a:cubicBezTo>
                  <a:cubicBezTo>
                    <a:pt x="3402" y="1271"/>
                    <a:pt x="3394" y="1273"/>
                    <a:pt x="3386" y="1273"/>
                  </a:cubicBezTo>
                  <a:cubicBezTo>
                    <a:pt x="3350" y="1273"/>
                    <a:pt x="3324" y="1228"/>
                    <a:pt x="3350" y="1194"/>
                  </a:cubicBezTo>
                  <a:cubicBezTo>
                    <a:pt x="3340" y="1185"/>
                    <a:pt x="3344" y="1165"/>
                    <a:pt x="3337" y="1165"/>
                  </a:cubicBezTo>
                  <a:cubicBezTo>
                    <a:pt x="3335" y="1165"/>
                    <a:pt x="3332" y="1166"/>
                    <a:pt x="3328" y="1169"/>
                  </a:cubicBezTo>
                  <a:lnTo>
                    <a:pt x="3338" y="1141"/>
                  </a:lnTo>
                  <a:lnTo>
                    <a:pt x="3319" y="1116"/>
                  </a:lnTo>
                  <a:lnTo>
                    <a:pt x="3297" y="1132"/>
                  </a:lnTo>
                  <a:cubicBezTo>
                    <a:pt x="3263" y="1066"/>
                    <a:pt x="3222" y="1000"/>
                    <a:pt x="3175" y="941"/>
                  </a:cubicBezTo>
                  <a:lnTo>
                    <a:pt x="3103" y="856"/>
                  </a:lnTo>
                  <a:lnTo>
                    <a:pt x="3034" y="775"/>
                  </a:lnTo>
                  <a:cubicBezTo>
                    <a:pt x="3015" y="755"/>
                    <a:pt x="3003" y="747"/>
                    <a:pt x="2997" y="747"/>
                  </a:cubicBezTo>
                  <a:cubicBezTo>
                    <a:pt x="2993" y="747"/>
                    <a:pt x="2992" y="752"/>
                    <a:pt x="2993" y="762"/>
                  </a:cubicBezTo>
                  <a:cubicBezTo>
                    <a:pt x="2986" y="783"/>
                    <a:pt x="2978" y="792"/>
                    <a:pt x="2971" y="792"/>
                  </a:cubicBezTo>
                  <a:cubicBezTo>
                    <a:pt x="2958" y="792"/>
                    <a:pt x="2947" y="761"/>
                    <a:pt x="2955" y="718"/>
                  </a:cubicBezTo>
                  <a:cubicBezTo>
                    <a:pt x="2933" y="674"/>
                    <a:pt x="2908" y="630"/>
                    <a:pt x="2880" y="590"/>
                  </a:cubicBezTo>
                  <a:cubicBezTo>
                    <a:pt x="2846" y="546"/>
                    <a:pt x="2811" y="505"/>
                    <a:pt x="2818" y="477"/>
                  </a:cubicBezTo>
                  <a:lnTo>
                    <a:pt x="2802" y="455"/>
                  </a:lnTo>
                  <a:cubicBezTo>
                    <a:pt x="2800" y="455"/>
                    <a:pt x="2798" y="455"/>
                    <a:pt x="2795" y="455"/>
                  </a:cubicBezTo>
                  <a:cubicBezTo>
                    <a:pt x="2738" y="455"/>
                    <a:pt x="2643" y="341"/>
                    <a:pt x="2592" y="242"/>
                  </a:cubicBezTo>
                  <a:cubicBezTo>
                    <a:pt x="2557" y="198"/>
                    <a:pt x="2535" y="176"/>
                    <a:pt x="2501" y="173"/>
                  </a:cubicBezTo>
                  <a:cubicBezTo>
                    <a:pt x="2467" y="170"/>
                    <a:pt x="2467" y="173"/>
                    <a:pt x="2448" y="110"/>
                  </a:cubicBezTo>
                  <a:cubicBezTo>
                    <a:pt x="2438" y="69"/>
                    <a:pt x="2420" y="32"/>
                    <a:pt x="2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1" name="Google Shape;9721;p37"/>
            <p:cNvSpPr/>
            <p:nvPr/>
          </p:nvSpPr>
          <p:spPr>
            <a:xfrm>
              <a:off x="4297789" y="3879115"/>
              <a:ext cx="108578" cy="107093"/>
            </a:xfrm>
            <a:custGeom>
              <a:avLst/>
              <a:gdLst/>
              <a:ahLst/>
              <a:cxnLst/>
              <a:rect l="l" t="t" r="r" b="b"/>
              <a:pathLst>
                <a:path w="5965" h="5929" extrusionOk="0">
                  <a:moveTo>
                    <a:pt x="4794" y="198"/>
                  </a:moveTo>
                  <a:cubicBezTo>
                    <a:pt x="4798" y="198"/>
                    <a:pt x="4801" y="198"/>
                    <a:pt x="4805" y="200"/>
                  </a:cubicBezTo>
                  <a:cubicBezTo>
                    <a:pt x="4826" y="213"/>
                    <a:pt x="4826" y="213"/>
                    <a:pt x="4817" y="234"/>
                  </a:cubicBezTo>
                  <a:cubicBezTo>
                    <a:pt x="4813" y="243"/>
                    <a:pt x="4805" y="248"/>
                    <a:pt x="4796" y="248"/>
                  </a:cubicBezTo>
                  <a:cubicBezTo>
                    <a:pt x="4791" y="248"/>
                    <a:pt x="4787" y="247"/>
                    <a:pt x="4783" y="244"/>
                  </a:cubicBezTo>
                  <a:lnTo>
                    <a:pt x="4770" y="213"/>
                  </a:lnTo>
                  <a:cubicBezTo>
                    <a:pt x="4775" y="203"/>
                    <a:pt x="4784" y="198"/>
                    <a:pt x="4794" y="198"/>
                  </a:cubicBezTo>
                  <a:close/>
                  <a:moveTo>
                    <a:pt x="2931" y="313"/>
                  </a:moveTo>
                  <a:cubicBezTo>
                    <a:pt x="2931" y="338"/>
                    <a:pt x="2934" y="363"/>
                    <a:pt x="2912" y="366"/>
                  </a:cubicBezTo>
                  <a:lnTo>
                    <a:pt x="2893" y="366"/>
                  </a:lnTo>
                  <a:cubicBezTo>
                    <a:pt x="2893" y="347"/>
                    <a:pt x="2899" y="328"/>
                    <a:pt x="2909" y="316"/>
                  </a:cubicBezTo>
                  <a:lnTo>
                    <a:pt x="2931" y="313"/>
                  </a:lnTo>
                  <a:close/>
                  <a:moveTo>
                    <a:pt x="5087" y="350"/>
                  </a:moveTo>
                  <a:lnTo>
                    <a:pt x="5109" y="366"/>
                  </a:lnTo>
                  <a:cubicBezTo>
                    <a:pt x="5095" y="380"/>
                    <a:pt x="5082" y="394"/>
                    <a:pt x="5069" y="394"/>
                  </a:cubicBezTo>
                  <a:cubicBezTo>
                    <a:pt x="5065" y="394"/>
                    <a:pt x="5060" y="392"/>
                    <a:pt x="5055" y="388"/>
                  </a:cubicBezTo>
                  <a:lnTo>
                    <a:pt x="5049" y="354"/>
                  </a:lnTo>
                  <a:lnTo>
                    <a:pt x="5087" y="350"/>
                  </a:lnTo>
                  <a:close/>
                  <a:moveTo>
                    <a:pt x="2071" y="418"/>
                  </a:moveTo>
                  <a:cubicBezTo>
                    <a:pt x="2088" y="418"/>
                    <a:pt x="2088" y="423"/>
                    <a:pt x="2091" y="441"/>
                  </a:cubicBezTo>
                  <a:cubicBezTo>
                    <a:pt x="2094" y="466"/>
                    <a:pt x="2050" y="469"/>
                    <a:pt x="2028" y="473"/>
                  </a:cubicBezTo>
                  <a:cubicBezTo>
                    <a:pt x="2009" y="454"/>
                    <a:pt x="2019" y="419"/>
                    <a:pt x="2047" y="419"/>
                  </a:cubicBezTo>
                  <a:cubicBezTo>
                    <a:pt x="2057" y="419"/>
                    <a:pt x="2065" y="418"/>
                    <a:pt x="2071" y="418"/>
                  </a:cubicBezTo>
                  <a:close/>
                  <a:moveTo>
                    <a:pt x="5096" y="598"/>
                  </a:moveTo>
                  <a:cubicBezTo>
                    <a:pt x="5130" y="598"/>
                    <a:pt x="5149" y="617"/>
                    <a:pt x="5130" y="632"/>
                  </a:cubicBezTo>
                  <a:cubicBezTo>
                    <a:pt x="5121" y="641"/>
                    <a:pt x="5116" y="645"/>
                    <a:pt x="5111" y="645"/>
                  </a:cubicBezTo>
                  <a:cubicBezTo>
                    <a:pt x="5107" y="645"/>
                    <a:pt x="5103" y="641"/>
                    <a:pt x="5096" y="632"/>
                  </a:cubicBezTo>
                  <a:cubicBezTo>
                    <a:pt x="5065" y="598"/>
                    <a:pt x="5065" y="598"/>
                    <a:pt x="5096" y="598"/>
                  </a:cubicBezTo>
                  <a:close/>
                  <a:moveTo>
                    <a:pt x="5083" y="759"/>
                  </a:moveTo>
                  <a:cubicBezTo>
                    <a:pt x="5081" y="761"/>
                    <a:pt x="5079" y="762"/>
                    <a:pt x="5077" y="764"/>
                  </a:cubicBezTo>
                  <a:cubicBezTo>
                    <a:pt x="5077" y="765"/>
                    <a:pt x="5077" y="766"/>
                    <a:pt x="5076" y="767"/>
                  </a:cubicBezTo>
                  <a:lnTo>
                    <a:pt x="5076" y="767"/>
                  </a:lnTo>
                  <a:cubicBezTo>
                    <a:pt x="5078" y="764"/>
                    <a:pt x="5081" y="762"/>
                    <a:pt x="5083" y="759"/>
                  </a:cubicBezTo>
                  <a:close/>
                  <a:moveTo>
                    <a:pt x="5203" y="723"/>
                  </a:moveTo>
                  <a:lnTo>
                    <a:pt x="5218" y="742"/>
                  </a:lnTo>
                  <a:cubicBezTo>
                    <a:pt x="5231" y="761"/>
                    <a:pt x="5231" y="761"/>
                    <a:pt x="5212" y="777"/>
                  </a:cubicBezTo>
                  <a:lnTo>
                    <a:pt x="5196" y="758"/>
                  </a:lnTo>
                  <a:lnTo>
                    <a:pt x="5203" y="723"/>
                  </a:lnTo>
                  <a:close/>
                  <a:moveTo>
                    <a:pt x="5076" y="767"/>
                  </a:moveTo>
                  <a:cubicBezTo>
                    <a:pt x="5068" y="776"/>
                    <a:pt x="5067" y="783"/>
                    <a:pt x="5068" y="783"/>
                  </a:cubicBezTo>
                  <a:cubicBezTo>
                    <a:pt x="5070" y="783"/>
                    <a:pt x="5073" y="778"/>
                    <a:pt x="5076" y="767"/>
                  </a:cubicBezTo>
                  <a:close/>
                  <a:moveTo>
                    <a:pt x="590" y="846"/>
                  </a:moveTo>
                  <a:cubicBezTo>
                    <a:pt x="605" y="864"/>
                    <a:pt x="624" y="883"/>
                    <a:pt x="608" y="899"/>
                  </a:cubicBezTo>
                  <a:lnTo>
                    <a:pt x="574" y="899"/>
                  </a:lnTo>
                  <a:lnTo>
                    <a:pt x="571" y="864"/>
                  </a:lnTo>
                  <a:lnTo>
                    <a:pt x="590" y="846"/>
                  </a:lnTo>
                  <a:close/>
                  <a:moveTo>
                    <a:pt x="5259" y="905"/>
                  </a:moveTo>
                  <a:lnTo>
                    <a:pt x="5259" y="905"/>
                  </a:lnTo>
                  <a:cubicBezTo>
                    <a:pt x="5263" y="914"/>
                    <a:pt x="5269" y="917"/>
                    <a:pt x="5272" y="917"/>
                  </a:cubicBezTo>
                  <a:cubicBezTo>
                    <a:pt x="5277" y="917"/>
                    <a:pt x="5277" y="911"/>
                    <a:pt x="5259" y="905"/>
                  </a:cubicBezTo>
                  <a:close/>
                  <a:moveTo>
                    <a:pt x="5325" y="924"/>
                  </a:moveTo>
                  <a:lnTo>
                    <a:pt x="5334" y="946"/>
                  </a:lnTo>
                  <a:cubicBezTo>
                    <a:pt x="5347" y="968"/>
                    <a:pt x="5347" y="968"/>
                    <a:pt x="5322" y="977"/>
                  </a:cubicBezTo>
                  <a:lnTo>
                    <a:pt x="5312" y="955"/>
                  </a:lnTo>
                  <a:lnTo>
                    <a:pt x="5325" y="924"/>
                  </a:lnTo>
                  <a:close/>
                  <a:moveTo>
                    <a:pt x="267" y="1009"/>
                  </a:moveTo>
                  <a:cubicBezTo>
                    <a:pt x="289" y="1024"/>
                    <a:pt x="311" y="1037"/>
                    <a:pt x="298" y="1059"/>
                  </a:cubicBezTo>
                  <a:lnTo>
                    <a:pt x="286" y="1081"/>
                  </a:lnTo>
                  <a:cubicBezTo>
                    <a:pt x="270" y="1068"/>
                    <a:pt x="257" y="1052"/>
                    <a:pt x="254" y="1034"/>
                  </a:cubicBezTo>
                  <a:lnTo>
                    <a:pt x="267" y="1009"/>
                  </a:lnTo>
                  <a:close/>
                  <a:moveTo>
                    <a:pt x="5456" y="1131"/>
                  </a:moveTo>
                  <a:lnTo>
                    <a:pt x="5463" y="1153"/>
                  </a:lnTo>
                  <a:cubicBezTo>
                    <a:pt x="5466" y="1168"/>
                    <a:pt x="5456" y="1181"/>
                    <a:pt x="5444" y="1184"/>
                  </a:cubicBezTo>
                  <a:cubicBezTo>
                    <a:pt x="5442" y="1185"/>
                    <a:pt x="5440" y="1185"/>
                    <a:pt x="5438" y="1185"/>
                  </a:cubicBezTo>
                  <a:cubicBezTo>
                    <a:pt x="5427" y="1185"/>
                    <a:pt x="5418" y="1178"/>
                    <a:pt x="5412" y="1165"/>
                  </a:cubicBezTo>
                  <a:cubicBezTo>
                    <a:pt x="5425" y="1150"/>
                    <a:pt x="5441" y="1137"/>
                    <a:pt x="5456" y="1131"/>
                  </a:cubicBezTo>
                  <a:close/>
                  <a:moveTo>
                    <a:pt x="270" y="1472"/>
                  </a:moveTo>
                  <a:cubicBezTo>
                    <a:pt x="274" y="1472"/>
                    <a:pt x="280" y="1473"/>
                    <a:pt x="289" y="1475"/>
                  </a:cubicBezTo>
                  <a:cubicBezTo>
                    <a:pt x="308" y="1482"/>
                    <a:pt x="320" y="1491"/>
                    <a:pt x="333" y="1507"/>
                  </a:cubicBezTo>
                  <a:cubicBezTo>
                    <a:pt x="331" y="1512"/>
                    <a:pt x="327" y="1514"/>
                    <a:pt x="322" y="1514"/>
                  </a:cubicBezTo>
                  <a:cubicBezTo>
                    <a:pt x="305" y="1514"/>
                    <a:pt x="276" y="1496"/>
                    <a:pt x="257" y="1491"/>
                  </a:cubicBezTo>
                  <a:cubicBezTo>
                    <a:pt x="261" y="1477"/>
                    <a:pt x="263" y="1472"/>
                    <a:pt x="270" y="1472"/>
                  </a:cubicBezTo>
                  <a:close/>
                  <a:moveTo>
                    <a:pt x="5535" y="2005"/>
                  </a:moveTo>
                  <a:cubicBezTo>
                    <a:pt x="5560" y="2024"/>
                    <a:pt x="5588" y="2043"/>
                    <a:pt x="5563" y="2043"/>
                  </a:cubicBezTo>
                  <a:cubicBezTo>
                    <a:pt x="5544" y="2043"/>
                    <a:pt x="5525" y="2040"/>
                    <a:pt x="5510" y="2027"/>
                  </a:cubicBezTo>
                  <a:cubicBezTo>
                    <a:pt x="5510" y="2027"/>
                    <a:pt x="5485" y="2008"/>
                    <a:pt x="5510" y="2005"/>
                  </a:cubicBezTo>
                  <a:close/>
                  <a:moveTo>
                    <a:pt x="283" y="2011"/>
                  </a:moveTo>
                  <a:cubicBezTo>
                    <a:pt x="302" y="2011"/>
                    <a:pt x="318" y="2013"/>
                    <a:pt x="320" y="2030"/>
                  </a:cubicBezTo>
                  <a:lnTo>
                    <a:pt x="298" y="2052"/>
                  </a:lnTo>
                  <a:lnTo>
                    <a:pt x="270" y="2033"/>
                  </a:lnTo>
                  <a:lnTo>
                    <a:pt x="267" y="2011"/>
                  </a:lnTo>
                  <a:cubicBezTo>
                    <a:pt x="272" y="2011"/>
                    <a:pt x="278" y="2011"/>
                    <a:pt x="283" y="2011"/>
                  </a:cubicBezTo>
                  <a:close/>
                  <a:moveTo>
                    <a:pt x="5673" y="2700"/>
                  </a:moveTo>
                  <a:cubicBezTo>
                    <a:pt x="5689" y="2700"/>
                    <a:pt x="5711" y="2709"/>
                    <a:pt x="5726" y="2729"/>
                  </a:cubicBezTo>
                  <a:cubicBezTo>
                    <a:pt x="5729" y="2751"/>
                    <a:pt x="5729" y="2751"/>
                    <a:pt x="5704" y="2754"/>
                  </a:cubicBezTo>
                  <a:cubicBezTo>
                    <a:pt x="5702" y="2754"/>
                    <a:pt x="5700" y="2754"/>
                    <a:pt x="5698" y="2754"/>
                  </a:cubicBezTo>
                  <a:cubicBezTo>
                    <a:pt x="5675" y="2754"/>
                    <a:pt x="5656" y="2739"/>
                    <a:pt x="5651" y="2716"/>
                  </a:cubicBezTo>
                  <a:cubicBezTo>
                    <a:pt x="5649" y="2706"/>
                    <a:pt x="5659" y="2700"/>
                    <a:pt x="5673" y="2700"/>
                  </a:cubicBezTo>
                  <a:close/>
                  <a:moveTo>
                    <a:pt x="371" y="3388"/>
                  </a:moveTo>
                  <a:cubicBezTo>
                    <a:pt x="385" y="3388"/>
                    <a:pt x="395" y="3392"/>
                    <a:pt x="395" y="3406"/>
                  </a:cubicBezTo>
                  <a:lnTo>
                    <a:pt x="373" y="3428"/>
                  </a:lnTo>
                  <a:lnTo>
                    <a:pt x="345" y="3409"/>
                  </a:lnTo>
                  <a:lnTo>
                    <a:pt x="345" y="3390"/>
                  </a:lnTo>
                  <a:cubicBezTo>
                    <a:pt x="354" y="3389"/>
                    <a:pt x="363" y="3388"/>
                    <a:pt x="371" y="3388"/>
                  </a:cubicBezTo>
                  <a:close/>
                  <a:moveTo>
                    <a:pt x="398" y="3533"/>
                  </a:moveTo>
                  <a:cubicBezTo>
                    <a:pt x="408" y="3533"/>
                    <a:pt x="408" y="3537"/>
                    <a:pt x="408" y="3553"/>
                  </a:cubicBezTo>
                  <a:cubicBezTo>
                    <a:pt x="395" y="3566"/>
                    <a:pt x="380" y="3575"/>
                    <a:pt x="361" y="3578"/>
                  </a:cubicBezTo>
                  <a:cubicBezTo>
                    <a:pt x="359" y="3578"/>
                    <a:pt x="358" y="3579"/>
                    <a:pt x="356" y="3579"/>
                  </a:cubicBezTo>
                  <a:cubicBezTo>
                    <a:pt x="336" y="3579"/>
                    <a:pt x="336" y="3558"/>
                    <a:pt x="383" y="3534"/>
                  </a:cubicBezTo>
                  <a:cubicBezTo>
                    <a:pt x="390" y="3533"/>
                    <a:pt x="395" y="3533"/>
                    <a:pt x="398" y="3533"/>
                  </a:cubicBezTo>
                  <a:close/>
                  <a:moveTo>
                    <a:pt x="469" y="3888"/>
                  </a:moveTo>
                  <a:cubicBezTo>
                    <a:pt x="487" y="3888"/>
                    <a:pt x="468" y="3909"/>
                    <a:pt x="470" y="3929"/>
                  </a:cubicBezTo>
                  <a:cubicBezTo>
                    <a:pt x="460" y="3940"/>
                    <a:pt x="454" y="3946"/>
                    <a:pt x="450" y="3946"/>
                  </a:cubicBezTo>
                  <a:cubicBezTo>
                    <a:pt x="445" y="3946"/>
                    <a:pt x="444" y="3935"/>
                    <a:pt x="442" y="3910"/>
                  </a:cubicBezTo>
                  <a:cubicBezTo>
                    <a:pt x="439" y="3892"/>
                    <a:pt x="464" y="3888"/>
                    <a:pt x="464" y="3888"/>
                  </a:cubicBezTo>
                  <a:cubicBezTo>
                    <a:pt x="466" y="3888"/>
                    <a:pt x="467" y="3888"/>
                    <a:pt x="469" y="3888"/>
                  </a:cubicBezTo>
                  <a:close/>
                  <a:moveTo>
                    <a:pt x="978" y="3967"/>
                  </a:moveTo>
                  <a:cubicBezTo>
                    <a:pt x="953" y="3970"/>
                    <a:pt x="953" y="3970"/>
                    <a:pt x="956" y="3992"/>
                  </a:cubicBezTo>
                  <a:cubicBezTo>
                    <a:pt x="972" y="4001"/>
                    <a:pt x="991" y="4008"/>
                    <a:pt x="1009" y="4008"/>
                  </a:cubicBezTo>
                  <a:cubicBezTo>
                    <a:pt x="1035" y="4004"/>
                    <a:pt x="1031" y="3982"/>
                    <a:pt x="978" y="3967"/>
                  </a:cubicBezTo>
                  <a:close/>
                  <a:moveTo>
                    <a:pt x="154" y="4067"/>
                  </a:moveTo>
                  <a:cubicBezTo>
                    <a:pt x="129" y="4070"/>
                    <a:pt x="129" y="4070"/>
                    <a:pt x="129" y="4089"/>
                  </a:cubicBezTo>
                  <a:cubicBezTo>
                    <a:pt x="131" y="4114"/>
                    <a:pt x="131" y="4125"/>
                    <a:pt x="136" y="4125"/>
                  </a:cubicBezTo>
                  <a:cubicBezTo>
                    <a:pt x="140" y="4125"/>
                    <a:pt x="146" y="4119"/>
                    <a:pt x="157" y="4108"/>
                  </a:cubicBezTo>
                  <a:cubicBezTo>
                    <a:pt x="154" y="4086"/>
                    <a:pt x="154" y="4067"/>
                    <a:pt x="154" y="4067"/>
                  </a:cubicBezTo>
                  <a:close/>
                  <a:moveTo>
                    <a:pt x="502" y="4268"/>
                  </a:moveTo>
                  <a:cubicBezTo>
                    <a:pt x="509" y="4268"/>
                    <a:pt x="524" y="4269"/>
                    <a:pt x="527" y="4286"/>
                  </a:cubicBezTo>
                  <a:cubicBezTo>
                    <a:pt x="527" y="4302"/>
                    <a:pt x="517" y="4318"/>
                    <a:pt x="505" y="4330"/>
                  </a:cubicBezTo>
                  <a:cubicBezTo>
                    <a:pt x="503" y="4331"/>
                    <a:pt x="502" y="4331"/>
                    <a:pt x="500" y="4331"/>
                  </a:cubicBezTo>
                  <a:cubicBezTo>
                    <a:pt x="489" y="4331"/>
                    <a:pt x="480" y="4322"/>
                    <a:pt x="480" y="4312"/>
                  </a:cubicBezTo>
                  <a:cubicBezTo>
                    <a:pt x="477" y="4293"/>
                    <a:pt x="474" y="4271"/>
                    <a:pt x="499" y="4268"/>
                  </a:cubicBezTo>
                  <a:cubicBezTo>
                    <a:pt x="499" y="4268"/>
                    <a:pt x="500" y="4268"/>
                    <a:pt x="502" y="4268"/>
                  </a:cubicBezTo>
                  <a:close/>
                  <a:moveTo>
                    <a:pt x="367" y="4430"/>
                  </a:moveTo>
                  <a:cubicBezTo>
                    <a:pt x="365" y="4430"/>
                    <a:pt x="364" y="4431"/>
                    <a:pt x="364" y="4431"/>
                  </a:cubicBezTo>
                  <a:cubicBezTo>
                    <a:pt x="364" y="4431"/>
                    <a:pt x="339" y="4431"/>
                    <a:pt x="339" y="4453"/>
                  </a:cubicBezTo>
                  <a:lnTo>
                    <a:pt x="342" y="4474"/>
                  </a:lnTo>
                  <a:cubicBezTo>
                    <a:pt x="361" y="4471"/>
                    <a:pt x="376" y="4462"/>
                    <a:pt x="389" y="4449"/>
                  </a:cubicBezTo>
                  <a:cubicBezTo>
                    <a:pt x="389" y="4432"/>
                    <a:pt x="374" y="4430"/>
                    <a:pt x="367" y="4430"/>
                  </a:cubicBezTo>
                  <a:close/>
                  <a:moveTo>
                    <a:pt x="464" y="4666"/>
                  </a:moveTo>
                  <a:lnTo>
                    <a:pt x="470" y="4691"/>
                  </a:lnTo>
                  <a:lnTo>
                    <a:pt x="449" y="4719"/>
                  </a:lnTo>
                  <a:cubicBezTo>
                    <a:pt x="445" y="4713"/>
                    <a:pt x="445" y="4703"/>
                    <a:pt x="445" y="4694"/>
                  </a:cubicBezTo>
                  <a:cubicBezTo>
                    <a:pt x="439" y="4672"/>
                    <a:pt x="439" y="4672"/>
                    <a:pt x="464" y="4666"/>
                  </a:cubicBezTo>
                  <a:close/>
                  <a:moveTo>
                    <a:pt x="523" y="4871"/>
                  </a:moveTo>
                  <a:cubicBezTo>
                    <a:pt x="529" y="4871"/>
                    <a:pt x="535" y="4871"/>
                    <a:pt x="543" y="4872"/>
                  </a:cubicBezTo>
                  <a:lnTo>
                    <a:pt x="558" y="4916"/>
                  </a:lnTo>
                  <a:cubicBezTo>
                    <a:pt x="547" y="4921"/>
                    <a:pt x="534" y="4926"/>
                    <a:pt x="524" y="4926"/>
                  </a:cubicBezTo>
                  <a:cubicBezTo>
                    <a:pt x="515" y="4926"/>
                    <a:pt x="508" y="4922"/>
                    <a:pt x="505" y="4910"/>
                  </a:cubicBezTo>
                  <a:cubicBezTo>
                    <a:pt x="475" y="4896"/>
                    <a:pt x="483" y="4871"/>
                    <a:pt x="523" y="4871"/>
                  </a:cubicBezTo>
                  <a:close/>
                  <a:moveTo>
                    <a:pt x="731" y="4992"/>
                  </a:moveTo>
                  <a:cubicBezTo>
                    <a:pt x="737" y="5010"/>
                    <a:pt x="771" y="5017"/>
                    <a:pt x="749" y="5029"/>
                  </a:cubicBezTo>
                  <a:cubicBezTo>
                    <a:pt x="752" y="5034"/>
                    <a:pt x="752" y="5036"/>
                    <a:pt x="749" y="5036"/>
                  </a:cubicBezTo>
                  <a:cubicBezTo>
                    <a:pt x="741" y="5036"/>
                    <a:pt x="713" y="5017"/>
                    <a:pt x="709" y="5001"/>
                  </a:cubicBezTo>
                  <a:lnTo>
                    <a:pt x="731" y="4992"/>
                  </a:lnTo>
                  <a:close/>
                  <a:moveTo>
                    <a:pt x="4219" y="5111"/>
                  </a:moveTo>
                  <a:lnTo>
                    <a:pt x="4197" y="5114"/>
                  </a:lnTo>
                  <a:cubicBezTo>
                    <a:pt x="4178" y="5114"/>
                    <a:pt x="4178" y="5139"/>
                    <a:pt x="4181" y="5164"/>
                  </a:cubicBezTo>
                  <a:lnTo>
                    <a:pt x="4203" y="5164"/>
                  </a:lnTo>
                  <a:cubicBezTo>
                    <a:pt x="4212" y="5148"/>
                    <a:pt x="4219" y="5129"/>
                    <a:pt x="4219" y="5111"/>
                  </a:cubicBezTo>
                  <a:close/>
                  <a:moveTo>
                    <a:pt x="618" y="5286"/>
                  </a:moveTo>
                  <a:lnTo>
                    <a:pt x="574" y="5314"/>
                  </a:lnTo>
                  <a:lnTo>
                    <a:pt x="596" y="5302"/>
                  </a:lnTo>
                  <a:lnTo>
                    <a:pt x="618" y="5286"/>
                  </a:lnTo>
                  <a:close/>
                  <a:moveTo>
                    <a:pt x="966" y="5381"/>
                  </a:moveTo>
                  <a:cubicBezTo>
                    <a:pt x="970" y="5381"/>
                    <a:pt x="974" y="5382"/>
                    <a:pt x="978" y="5386"/>
                  </a:cubicBezTo>
                  <a:lnTo>
                    <a:pt x="997" y="5399"/>
                  </a:lnTo>
                  <a:cubicBezTo>
                    <a:pt x="981" y="5415"/>
                    <a:pt x="966" y="5421"/>
                    <a:pt x="947" y="5424"/>
                  </a:cubicBezTo>
                  <a:lnTo>
                    <a:pt x="928" y="5408"/>
                  </a:lnTo>
                  <a:cubicBezTo>
                    <a:pt x="942" y="5394"/>
                    <a:pt x="954" y="5381"/>
                    <a:pt x="966" y="5381"/>
                  </a:cubicBezTo>
                  <a:close/>
                  <a:moveTo>
                    <a:pt x="4190" y="5493"/>
                  </a:moveTo>
                  <a:lnTo>
                    <a:pt x="4215" y="5515"/>
                  </a:lnTo>
                  <a:cubicBezTo>
                    <a:pt x="4215" y="5540"/>
                    <a:pt x="4197" y="5543"/>
                    <a:pt x="4175" y="5546"/>
                  </a:cubicBezTo>
                  <a:cubicBezTo>
                    <a:pt x="4153" y="5546"/>
                    <a:pt x="4153" y="5546"/>
                    <a:pt x="4150" y="5521"/>
                  </a:cubicBezTo>
                  <a:cubicBezTo>
                    <a:pt x="4150" y="5521"/>
                    <a:pt x="4168" y="5496"/>
                    <a:pt x="4190" y="5493"/>
                  </a:cubicBezTo>
                  <a:close/>
                  <a:moveTo>
                    <a:pt x="3911" y="5468"/>
                  </a:moveTo>
                  <a:lnTo>
                    <a:pt x="3911" y="5468"/>
                  </a:lnTo>
                  <a:cubicBezTo>
                    <a:pt x="3936" y="5471"/>
                    <a:pt x="3955" y="5490"/>
                    <a:pt x="3958" y="5515"/>
                  </a:cubicBezTo>
                  <a:cubicBezTo>
                    <a:pt x="3983" y="5562"/>
                    <a:pt x="3983" y="5562"/>
                    <a:pt x="3943" y="5565"/>
                  </a:cubicBezTo>
                  <a:cubicBezTo>
                    <a:pt x="3935" y="5566"/>
                    <a:pt x="3928" y="5567"/>
                    <a:pt x="3922" y="5567"/>
                  </a:cubicBezTo>
                  <a:cubicBezTo>
                    <a:pt x="3909" y="5567"/>
                    <a:pt x="3899" y="5563"/>
                    <a:pt x="3899" y="5546"/>
                  </a:cubicBezTo>
                  <a:lnTo>
                    <a:pt x="3918" y="5543"/>
                  </a:lnTo>
                  <a:cubicBezTo>
                    <a:pt x="3919" y="5550"/>
                    <a:pt x="3921" y="5553"/>
                    <a:pt x="3923" y="5553"/>
                  </a:cubicBezTo>
                  <a:cubicBezTo>
                    <a:pt x="3928" y="5553"/>
                    <a:pt x="3933" y="5534"/>
                    <a:pt x="3918" y="5518"/>
                  </a:cubicBezTo>
                  <a:lnTo>
                    <a:pt x="3911" y="5468"/>
                  </a:lnTo>
                  <a:close/>
                  <a:moveTo>
                    <a:pt x="2611" y="5513"/>
                  </a:moveTo>
                  <a:cubicBezTo>
                    <a:pt x="2601" y="5513"/>
                    <a:pt x="2590" y="5514"/>
                    <a:pt x="2576" y="5515"/>
                  </a:cubicBezTo>
                  <a:cubicBezTo>
                    <a:pt x="2554" y="5518"/>
                    <a:pt x="2536" y="5543"/>
                    <a:pt x="2536" y="5543"/>
                  </a:cubicBezTo>
                  <a:cubicBezTo>
                    <a:pt x="2538" y="5562"/>
                    <a:pt x="2549" y="5566"/>
                    <a:pt x="2563" y="5566"/>
                  </a:cubicBezTo>
                  <a:cubicBezTo>
                    <a:pt x="2568" y="5566"/>
                    <a:pt x="2574" y="5566"/>
                    <a:pt x="2580" y="5565"/>
                  </a:cubicBezTo>
                  <a:cubicBezTo>
                    <a:pt x="2591" y="5571"/>
                    <a:pt x="2600" y="5573"/>
                    <a:pt x="2608" y="5573"/>
                  </a:cubicBezTo>
                  <a:cubicBezTo>
                    <a:pt x="2632" y="5573"/>
                    <a:pt x="2642" y="5552"/>
                    <a:pt x="2642" y="5534"/>
                  </a:cubicBezTo>
                  <a:cubicBezTo>
                    <a:pt x="2640" y="5517"/>
                    <a:pt x="2630" y="5513"/>
                    <a:pt x="2611" y="5513"/>
                  </a:cubicBezTo>
                  <a:close/>
                  <a:moveTo>
                    <a:pt x="4773" y="5453"/>
                  </a:moveTo>
                  <a:cubicBezTo>
                    <a:pt x="4777" y="5453"/>
                    <a:pt x="4780" y="5466"/>
                    <a:pt x="4786" y="5490"/>
                  </a:cubicBezTo>
                  <a:cubicBezTo>
                    <a:pt x="4792" y="5515"/>
                    <a:pt x="4795" y="5540"/>
                    <a:pt x="4770" y="5546"/>
                  </a:cubicBezTo>
                  <a:cubicBezTo>
                    <a:pt x="4757" y="5565"/>
                    <a:pt x="4748" y="5573"/>
                    <a:pt x="4742" y="5573"/>
                  </a:cubicBezTo>
                  <a:cubicBezTo>
                    <a:pt x="4730" y="5573"/>
                    <a:pt x="4735" y="5537"/>
                    <a:pt x="4761" y="5496"/>
                  </a:cubicBezTo>
                  <a:cubicBezTo>
                    <a:pt x="4767" y="5467"/>
                    <a:pt x="4770" y="5453"/>
                    <a:pt x="4773" y="5453"/>
                  </a:cubicBezTo>
                  <a:close/>
                  <a:moveTo>
                    <a:pt x="2771" y="5546"/>
                  </a:moveTo>
                  <a:lnTo>
                    <a:pt x="2771" y="5546"/>
                  </a:lnTo>
                  <a:cubicBezTo>
                    <a:pt x="2774" y="5571"/>
                    <a:pt x="2733" y="5603"/>
                    <a:pt x="2711" y="5603"/>
                  </a:cubicBezTo>
                  <a:cubicBezTo>
                    <a:pt x="2710" y="5603"/>
                    <a:pt x="2709" y="5603"/>
                    <a:pt x="2708" y="5603"/>
                  </a:cubicBezTo>
                  <a:cubicBezTo>
                    <a:pt x="2689" y="5603"/>
                    <a:pt x="2691" y="5579"/>
                    <a:pt x="2727" y="5553"/>
                  </a:cubicBezTo>
                  <a:lnTo>
                    <a:pt x="2771" y="5546"/>
                  </a:lnTo>
                  <a:close/>
                  <a:moveTo>
                    <a:pt x="1107" y="5568"/>
                  </a:moveTo>
                  <a:cubicBezTo>
                    <a:pt x="1125" y="5581"/>
                    <a:pt x="1094" y="5590"/>
                    <a:pt x="1044" y="5621"/>
                  </a:cubicBezTo>
                  <a:cubicBezTo>
                    <a:pt x="988" y="5615"/>
                    <a:pt x="988" y="5615"/>
                    <a:pt x="1038" y="5587"/>
                  </a:cubicBezTo>
                  <a:cubicBezTo>
                    <a:pt x="1072" y="5578"/>
                    <a:pt x="1107" y="5568"/>
                    <a:pt x="1107" y="5568"/>
                  </a:cubicBezTo>
                  <a:close/>
                  <a:moveTo>
                    <a:pt x="3889" y="5672"/>
                  </a:moveTo>
                  <a:lnTo>
                    <a:pt x="3868" y="5675"/>
                  </a:lnTo>
                  <a:cubicBezTo>
                    <a:pt x="3870" y="5693"/>
                    <a:pt x="3870" y="5698"/>
                    <a:pt x="3878" y="5698"/>
                  </a:cubicBezTo>
                  <a:cubicBezTo>
                    <a:pt x="3881" y="5698"/>
                    <a:pt x="3885" y="5697"/>
                    <a:pt x="3889" y="5697"/>
                  </a:cubicBezTo>
                  <a:lnTo>
                    <a:pt x="3911" y="5697"/>
                  </a:lnTo>
                  <a:lnTo>
                    <a:pt x="3889" y="5672"/>
                  </a:lnTo>
                  <a:close/>
                  <a:moveTo>
                    <a:pt x="1617" y="5647"/>
                  </a:moveTo>
                  <a:cubicBezTo>
                    <a:pt x="1639" y="5650"/>
                    <a:pt x="1661" y="5650"/>
                    <a:pt x="1661" y="5650"/>
                  </a:cubicBezTo>
                  <a:lnTo>
                    <a:pt x="1661" y="5653"/>
                  </a:lnTo>
                  <a:cubicBezTo>
                    <a:pt x="1661" y="5653"/>
                    <a:pt x="1636" y="5675"/>
                    <a:pt x="1611" y="5697"/>
                  </a:cubicBezTo>
                  <a:cubicBezTo>
                    <a:pt x="1581" y="5732"/>
                    <a:pt x="1566" y="5748"/>
                    <a:pt x="1560" y="5748"/>
                  </a:cubicBezTo>
                  <a:cubicBezTo>
                    <a:pt x="1555" y="5748"/>
                    <a:pt x="1557" y="5736"/>
                    <a:pt x="1561" y="5712"/>
                  </a:cubicBezTo>
                  <a:cubicBezTo>
                    <a:pt x="1561" y="5681"/>
                    <a:pt x="1586" y="5653"/>
                    <a:pt x="1617" y="5647"/>
                  </a:cubicBezTo>
                  <a:close/>
                  <a:moveTo>
                    <a:pt x="1699" y="5756"/>
                  </a:moveTo>
                  <a:lnTo>
                    <a:pt x="1724" y="5781"/>
                  </a:lnTo>
                  <a:cubicBezTo>
                    <a:pt x="1722" y="5800"/>
                    <a:pt x="1707" y="5805"/>
                    <a:pt x="1690" y="5805"/>
                  </a:cubicBezTo>
                  <a:cubicBezTo>
                    <a:pt x="1684" y="5805"/>
                    <a:pt x="1677" y="5804"/>
                    <a:pt x="1671" y="5803"/>
                  </a:cubicBezTo>
                  <a:lnTo>
                    <a:pt x="1674" y="5778"/>
                  </a:lnTo>
                  <a:lnTo>
                    <a:pt x="1699" y="5756"/>
                  </a:lnTo>
                  <a:close/>
                  <a:moveTo>
                    <a:pt x="4193" y="0"/>
                  </a:moveTo>
                  <a:cubicBezTo>
                    <a:pt x="4157" y="0"/>
                    <a:pt x="4097" y="23"/>
                    <a:pt x="4084" y="56"/>
                  </a:cubicBezTo>
                  <a:cubicBezTo>
                    <a:pt x="4071" y="87"/>
                    <a:pt x="4065" y="100"/>
                    <a:pt x="4063" y="100"/>
                  </a:cubicBezTo>
                  <a:cubicBezTo>
                    <a:pt x="4061" y="100"/>
                    <a:pt x="4060" y="94"/>
                    <a:pt x="4059" y="84"/>
                  </a:cubicBezTo>
                  <a:cubicBezTo>
                    <a:pt x="4059" y="68"/>
                    <a:pt x="4046" y="59"/>
                    <a:pt x="4030" y="59"/>
                  </a:cubicBezTo>
                  <a:cubicBezTo>
                    <a:pt x="4026" y="60"/>
                    <a:pt x="4020" y="60"/>
                    <a:pt x="4016" y="60"/>
                  </a:cubicBezTo>
                  <a:cubicBezTo>
                    <a:pt x="4002" y="60"/>
                    <a:pt x="3989" y="56"/>
                    <a:pt x="3987" y="37"/>
                  </a:cubicBezTo>
                  <a:cubicBezTo>
                    <a:pt x="3965" y="43"/>
                    <a:pt x="3943" y="53"/>
                    <a:pt x="3927" y="68"/>
                  </a:cubicBezTo>
                  <a:cubicBezTo>
                    <a:pt x="3912" y="91"/>
                    <a:pt x="3889" y="101"/>
                    <a:pt x="3866" y="101"/>
                  </a:cubicBezTo>
                  <a:cubicBezTo>
                    <a:pt x="3838" y="101"/>
                    <a:pt x="3811" y="85"/>
                    <a:pt x="3799" y="56"/>
                  </a:cubicBezTo>
                  <a:lnTo>
                    <a:pt x="3758" y="84"/>
                  </a:lnTo>
                  <a:cubicBezTo>
                    <a:pt x="3748" y="117"/>
                    <a:pt x="3737" y="139"/>
                    <a:pt x="3729" y="139"/>
                  </a:cubicBezTo>
                  <a:cubicBezTo>
                    <a:pt x="3724" y="139"/>
                    <a:pt x="3719" y="131"/>
                    <a:pt x="3717" y="112"/>
                  </a:cubicBezTo>
                  <a:cubicBezTo>
                    <a:pt x="3715" y="95"/>
                    <a:pt x="3714" y="77"/>
                    <a:pt x="3714" y="77"/>
                  </a:cubicBezTo>
                  <a:cubicBezTo>
                    <a:pt x="3714" y="77"/>
                    <a:pt x="3714" y="80"/>
                    <a:pt x="3714" y="87"/>
                  </a:cubicBezTo>
                  <a:cubicBezTo>
                    <a:pt x="3707" y="110"/>
                    <a:pt x="3689" y="119"/>
                    <a:pt x="3669" y="119"/>
                  </a:cubicBezTo>
                  <a:cubicBezTo>
                    <a:pt x="3641" y="119"/>
                    <a:pt x="3611" y="101"/>
                    <a:pt x="3607" y="71"/>
                  </a:cubicBezTo>
                  <a:cubicBezTo>
                    <a:pt x="3605" y="53"/>
                    <a:pt x="3605" y="48"/>
                    <a:pt x="3597" y="48"/>
                  </a:cubicBezTo>
                  <a:cubicBezTo>
                    <a:pt x="3594" y="48"/>
                    <a:pt x="3590" y="49"/>
                    <a:pt x="3585" y="50"/>
                  </a:cubicBezTo>
                  <a:lnTo>
                    <a:pt x="3585" y="75"/>
                  </a:lnTo>
                  <a:cubicBezTo>
                    <a:pt x="3589" y="100"/>
                    <a:pt x="3592" y="125"/>
                    <a:pt x="3570" y="128"/>
                  </a:cubicBezTo>
                  <a:cubicBezTo>
                    <a:pt x="3565" y="128"/>
                    <a:pt x="3561" y="128"/>
                    <a:pt x="3557" y="128"/>
                  </a:cubicBezTo>
                  <a:cubicBezTo>
                    <a:pt x="3541" y="128"/>
                    <a:pt x="3528" y="126"/>
                    <a:pt x="3526" y="106"/>
                  </a:cubicBezTo>
                  <a:cubicBezTo>
                    <a:pt x="3509" y="89"/>
                    <a:pt x="3493" y="73"/>
                    <a:pt x="3486" y="73"/>
                  </a:cubicBezTo>
                  <a:cubicBezTo>
                    <a:pt x="3483" y="73"/>
                    <a:pt x="3481" y="76"/>
                    <a:pt x="3482" y="84"/>
                  </a:cubicBezTo>
                  <a:cubicBezTo>
                    <a:pt x="3463" y="84"/>
                    <a:pt x="3448" y="75"/>
                    <a:pt x="3435" y="62"/>
                  </a:cubicBezTo>
                  <a:lnTo>
                    <a:pt x="3354" y="71"/>
                  </a:lnTo>
                  <a:cubicBezTo>
                    <a:pt x="3343" y="86"/>
                    <a:pt x="3325" y="94"/>
                    <a:pt x="3310" y="94"/>
                  </a:cubicBezTo>
                  <a:cubicBezTo>
                    <a:pt x="3298" y="94"/>
                    <a:pt x="3289" y="89"/>
                    <a:pt x="3288" y="78"/>
                  </a:cubicBezTo>
                  <a:cubicBezTo>
                    <a:pt x="3266" y="78"/>
                    <a:pt x="3244" y="90"/>
                    <a:pt x="3228" y="109"/>
                  </a:cubicBezTo>
                  <a:cubicBezTo>
                    <a:pt x="3217" y="110"/>
                    <a:pt x="3207" y="111"/>
                    <a:pt x="3199" y="111"/>
                  </a:cubicBezTo>
                  <a:cubicBezTo>
                    <a:pt x="3176" y="111"/>
                    <a:pt x="3165" y="106"/>
                    <a:pt x="3162" y="87"/>
                  </a:cubicBezTo>
                  <a:cubicBezTo>
                    <a:pt x="3161" y="75"/>
                    <a:pt x="3160" y="69"/>
                    <a:pt x="3158" y="69"/>
                  </a:cubicBezTo>
                  <a:cubicBezTo>
                    <a:pt x="3155" y="69"/>
                    <a:pt x="3150" y="76"/>
                    <a:pt x="3140" y="90"/>
                  </a:cubicBezTo>
                  <a:cubicBezTo>
                    <a:pt x="3144" y="115"/>
                    <a:pt x="3122" y="119"/>
                    <a:pt x="3100" y="119"/>
                  </a:cubicBezTo>
                  <a:lnTo>
                    <a:pt x="3059" y="122"/>
                  </a:lnTo>
                  <a:cubicBezTo>
                    <a:pt x="3062" y="150"/>
                    <a:pt x="3062" y="150"/>
                    <a:pt x="3040" y="150"/>
                  </a:cubicBezTo>
                  <a:cubicBezTo>
                    <a:pt x="3039" y="150"/>
                    <a:pt x="3037" y="150"/>
                    <a:pt x="3034" y="150"/>
                  </a:cubicBezTo>
                  <a:cubicBezTo>
                    <a:pt x="3008" y="150"/>
                    <a:pt x="2951" y="134"/>
                    <a:pt x="2934" y="134"/>
                  </a:cubicBezTo>
                  <a:cubicBezTo>
                    <a:pt x="2868" y="140"/>
                    <a:pt x="2868" y="140"/>
                    <a:pt x="2893" y="162"/>
                  </a:cubicBezTo>
                  <a:cubicBezTo>
                    <a:pt x="2908" y="162"/>
                    <a:pt x="2913" y="175"/>
                    <a:pt x="2899" y="175"/>
                  </a:cubicBezTo>
                  <a:cubicBezTo>
                    <a:pt x="2894" y="175"/>
                    <a:pt x="2884" y="172"/>
                    <a:pt x="2871" y="166"/>
                  </a:cubicBezTo>
                  <a:cubicBezTo>
                    <a:pt x="2821" y="159"/>
                    <a:pt x="2771" y="153"/>
                    <a:pt x="2721" y="153"/>
                  </a:cubicBezTo>
                  <a:cubicBezTo>
                    <a:pt x="2636" y="162"/>
                    <a:pt x="2636" y="162"/>
                    <a:pt x="2639" y="187"/>
                  </a:cubicBezTo>
                  <a:cubicBezTo>
                    <a:pt x="2652" y="211"/>
                    <a:pt x="2653" y="224"/>
                    <a:pt x="2648" y="224"/>
                  </a:cubicBezTo>
                  <a:cubicBezTo>
                    <a:pt x="2643" y="224"/>
                    <a:pt x="2631" y="212"/>
                    <a:pt x="2617" y="187"/>
                  </a:cubicBezTo>
                  <a:cubicBezTo>
                    <a:pt x="2590" y="162"/>
                    <a:pt x="2573" y="152"/>
                    <a:pt x="2563" y="152"/>
                  </a:cubicBezTo>
                  <a:cubicBezTo>
                    <a:pt x="2555" y="152"/>
                    <a:pt x="2551" y="158"/>
                    <a:pt x="2551" y="169"/>
                  </a:cubicBezTo>
                  <a:cubicBezTo>
                    <a:pt x="2533" y="197"/>
                    <a:pt x="2533" y="197"/>
                    <a:pt x="2514" y="200"/>
                  </a:cubicBezTo>
                  <a:cubicBezTo>
                    <a:pt x="2512" y="188"/>
                    <a:pt x="2506" y="182"/>
                    <a:pt x="2496" y="182"/>
                  </a:cubicBezTo>
                  <a:cubicBezTo>
                    <a:pt x="2486" y="182"/>
                    <a:pt x="2470" y="189"/>
                    <a:pt x="2451" y="203"/>
                  </a:cubicBezTo>
                  <a:cubicBezTo>
                    <a:pt x="2445" y="204"/>
                    <a:pt x="2441" y="205"/>
                    <a:pt x="2438" y="205"/>
                  </a:cubicBezTo>
                  <a:cubicBezTo>
                    <a:pt x="2429" y="205"/>
                    <a:pt x="2428" y="200"/>
                    <a:pt x="2426" y="181"/>
                  </a:cubicBezTo>
                  <a:lnTo>
                    <a:pt x="2385" y="184"/>
                  </a:lnTo>
                  <a:cubicBezTo>
                    <a:pt x="2366" y="213"/>
                    <a:pt x="2322" y="223"/>
                    <a:pt x="2281" y="223"/>
                  </a:cubicBezTo>
                  <a:cubicBezTo>
                    <a:pt x="2242" y="223"/>
                    <a:pt x="2205" y="214"/>
                    <a:pt x="2194" y="203"/>
                  </a:cubicBezTo>
                  <a:cubicBezTo>
                    <a:pt x="2178" y="206"/>
                    <a:pt x="2163" y="216"/>
                    <a:pt x="2153" y="231"/>
                  </a:cubicBezTo>
                  <a:cubicBezTo>
                    <a:pt x="2145" y="258"/>
                    <a:pt x="2136" y="272"/>
                    <a:pt x="2128" y="272"/>
                  </a:cubicBezTo>
                  <a:cubicBezTo>
                    <a:pt x="2120" y="272"/>
                    <a:pt x="2114" y="259"/>
                    <a:pt x="2113" y="234"/>
                  </a:cubicBezTo>
                  <a:cubicBezTo>
                    <a:pt x="2110" y="210"/>
                    <a:pt x="2108" y="197"/>
                    <a:pt x="2105" y="197"/>
                  </a:cubicBezTo>
                  <a:cubicBezTo>
                    <a:pt x="2103" y="197"/>
                    <a:pt x="2099" y="211"/>
                    <a:pt x="2091" y="238"/>
                  </a:cubicBezTo>
                  <a:cubicBezTo>
                    <a:pt x="2082" y="251"/>
                    <a:pt x="2052" y="260"/>
                    <a:pt x="2026" y="260"/>
                  </a:cubicBezTo>
                  <a:cubicBezTo>
                    <a:pt x="1998" y="260"/>
                    <a:pt x="1974" y="250"/>
                    <a:pt x="1984" y="222"/>
                  </a:cubicBezTo>
                  <a:lnTo>
                    <a:pt x="1978" y="172"/>
                  </a:lnTo>
                  <a:cubicBezTo>
                    <a:pt x="1968" y="187"/>
                    <a:pt x="1956" y="197"/>
                    <a:pt x="1937" y="200"/>
                  </a:cubicBezTo>
                  <a:cubicBezTo>
                    <a:pt x="1940" y="225"/>
                    <a:pt x="1918" y="228"/>
                    <a:pt x="1856" y="234"/>
                  </a:cubicBezTo>
                  <a:cubicBezTo>
                    <a:pt x="1815" y="238"/>
                    <a:pt x="1733" y="269"/>
                    <a:pt x="1690" y="275"/>
                  </a:cubicBezTo>
                  <a:cubicBezTo>
                    <a:pt x="1673" y="276"/>
                    <a:pt x="1652" y="278"/>
                    <a:pt x="1632" y="278"/>
                  </a:cubicBezTo>
                  <a:cubicBezTo>
                    <a:pt x="1603" y="278"/>
                    <a:pt x="1574" y="274"/>
                    <a:pt x="1561" y="260"/>
                  </a:cubicBezTo>
                  <a:cubicBezTo>
                    <a:pt x="1530" y="263"/>
                    <a:pt x="1502" y="275"/>
                    <a:pt x="1480" y="294"/>
                  </a:cubicBezTo>
                  <a:cubicBezTo>
                    <a:pt x="1469" y="308"/>
                    <a:pt x="1451" y="316"/>
                    <a:pt x="1436" y="316"/>
                  </a:cubicBezTo>
                  <a:cubicBezTo>
                    <a:pt x="1425" y="316"/>
                    <a:pt x="1417" y="311"/>
                    <a:pt x="1417" y="300"/>
                  </a:cubicBezTo>
                  <a:lnTo>
                    <a:pt x="1395" y="300"/>
                  </a:lnTo>
                  <a:cubicBezTo>
                    <a:pt x="1376" y="316"/>
                    <a:pt x="1351" y="328"/>
                    <a:pt x="1326" y="335"/>
                  </a:cubicBezTo>
                  <a:cubicBezTo>
                    <a:pt x="1326" y="315"/>
                    <a:pt x="1311" y="303"/>
                    <a:pt x="1296" y="303"/>
                  </a:cubicBezTo>
                  <a:cubicBezTo>
                    <a:pt x="1287" y="303"/>
                    <a:pt x="1278" y="307"/>
                    <a:pt x="1273" y="316"/>
                  </a:cubicBezTo>
                  <a:cubicBezTo>
                    <a:pt x="1276" y="341"/>
                    <a:pt x="1248" y="344"/>
                    <a:pt x="1198" y="354"/>
                  </a:cubicBezTo>
                  <a:cubicBezTo>
                    <a:pt x="1196" y="353"/>
                    <a:pt x="1193" y="353"/>
                    <a:pt x="1190" y="353"/>
                  </a:cubicBezTo>
                  <a:cubicBezTo>
                    <a:pt x="1141" y="353"/>
                    <a:pt x="922" y="399"/>
                    <a:pt x="740" y="517"/>
                  </a:cubicBezTo>
                  <a:cubicBezTo>
                    <a:pt x="539" y="632"/>
                    <a:pt x="398" y="811"/>
                    <a:pt x="408" y="817"/>
                  </a:cubicBezTo>
                  <a:cubicBezTo>
                    <a:pt x="389" y="836"/>
                    <a:pt x="373" y="858"/>
                    <a:pt x="358" y="880"/>
                  </a:cubicBezTo>
                  <a:lnTo>
                    <a:pt x="311" y="943"/>
                  </a:lnTo>
                  <a:cubicBezTo>
                    <a:pt x="306" y="939"/>
                    <a:pt x="301" y="938"/>
                    <a:pt x="297" y="938"/>
                  </a:cubicBezTo>
                  <a:cubicBezTo>
                    <a:pt x="256" y="938"/>
                    <a:pt x="209" y="1051"/>
                    <a:pt x="201" y="1124"/>
                  </a:cubicBezTo>
                  <a:cubicBezTo>
                    <a:pt x="210" y="1153"/>
                    <a:pt x="204" y="1184"/>
                    <a:pt x="188" y="1209"/>
                  </a:cubicBezTo>
                  <a:cubicBezTo>
                    <a:pt x="183" y="1206"/>
                    <a:pt x="178" y="1205"/>
                    <a:pt x="173" y="1205"/>
                  </a:cubicBezTo>
                  <a:cubicBezTo>
                    <a:pt x="135" y="1205"/>
                    <a:pt x="114" y="1272"/>
                    <a:pt x="119" y="1322"/>
                  </a:cubicBezTo>
                  <a:cubicBezTo>
                    <a:pt x="150" y="1355"/>
                    <a:pt x="154" y="1378"/>
                    <a:pt x="126" y="1378"/>
                  </a:cubicBezTo>
                  <a:cubicBezTo>
                    <a:pt x="120" y="1378"/>
                    <a:pt x="113" y="1377"/>
                    <a:pt x="104" y="1375"/>
                  </a:cubicBezTo>
                  <a:cubicBezTo>
                    <a:pt x="98" y="1373"/>
                    <a:pt x="93" y="1373"/>
                    <a:pt x="89" y="1373"/>
                  </a:cubicBezTo>
                  <a:cubicBezTo>
                    <a:pt x="54" y="1373"/>
                    <a:pt x="48" y="1423"/>
                    <a:pt x="104" y="1482"/>
                  </a:cubicBezTo>
                  <a:cubicBezTo>
                    <a:pt x="123" y="1513"/>
                    <a:pt x="123" y="1513"/>
                    <a:pt x="94" y="1535"/>
                  </a:cubicBezTo>
                  <a:cubicBezTo>
                    <a:pt x="41" y="1554"/>
                    <a:pt x="35" y="1582"/>
                    <a:pt x="60" y="1585"/>
                  </a:cubicBezTo>
                  <a:cubicBezTo>
                    <a:pt x="107" y="1616"/>
                    <a:pt x="104" y="1642"/>
                    <a:pt x="54" y="1663"/>
                  </a:cubicBezTo>
                  <a:cubicBezTo>
                    <a:pt x="0" y="1714"/>
                    <a:pt x="0" y="1717"/>
                    <a:pt x="47" y="1745"/>
                  </a:cubicBezTo>
                  <a:cubicBezTo>
                    <a:pt x="98" y="1773"/>
                    <a:pt x="104" y="1873"/>
                    <a:pt x="54" y="1905"/>
                  </a:cubicBezTo>
                  <a:cubicBezTo>
                    <a:pt x="57" y="1925"/>
                    <a:pt x="35" y="1946"/>
                    <a:pt x="53" y="1946"/>
                  </a:cubicBezTo>
                  <a:cubicBezTo>
                    <a:pt x="54" y="1946"/>
                    <a:pt x="55" y="1946"/>
                    <a:pt x="57" y="1946"/>
                  </a:cubicBezTo>
                  <a:lnTo>
                    <a:pt x="57" y="1946"/>
                  </a:lnTo>
                  <a:lnTo>
                    <a:pt x="35" y="1971"/>
                  </a:lnTo>
                  <a:cubicBezTo>
                    <a:pt x="38" y="1993"/>
                    <a:pt x="38" y="2011"/>
                    <a:pt x="38" y="2011"/>
                  </a:cubicBezTo>
                  <a:lnTo>
                    <a:pt x="63" y="2011"/>
                  </a:lnTo>
                  <a:cubicBezTo>
                    <a:pt x="57" y="2108"/>
                    <a:pt x="60" y="2209"/>
                    <a:pt x="66" y="2309"/>
                  </a:cubicBezTo>
                  <a:cubicBezTo>
                    <a:pt x="85" y="2506"/>
                    <a:pt x="90" y="2565"/>
                    <a:pt x="104" y="2565"/>
                  </a:cubicBezTo>
                  <a:cubicBezTo>
                    <a:pt x="107" y="2565"/>
                    <a:pt x="110" y="2563"/>
                    <a:pt x="113" y="2560"/>
                  </a:cubicBezTo>
                  <a:cubicBezTo>
                    <a:pt x="125" y="2553"/>
                    <a:pt x="134" y="2551"/>
                    <a:pt x="140" y="2551"/>
                  </a:cubicBezTo>
                  <a:cubicBezTo>
                    <a:pt x="162" y="2551"/>
                    <a:pt x="155" y="2581"/>
                    <a:pt x="116" y="2600"/>
                  </a:cubicBezTo>
                  <a:cubicBezTo>
                    <a:pt x="119" y="2622"/>
                    <a:pt x="98" y="2666"/>
                    <a:pt x="104" y="2710"/>
                  </a:cubicBezTo>
                  <a:cubicBezTo>
                    <a:pt x="107" y="2751"/>
                    <a:pt x="110" y="2792"/>
                    <a:pt x="85" y="2795"/>
                  </a:cubicBezTo>
                  <a:lnTo>
                    <a:pt x="88" y="2817"/>
                  </a:lnTo>
                  <a:cubicBezTo>
                    <a:pt x="141" y="2854"/>
                    <a:pt x="154" y="2980"/>
                    <a:pt x="132" y="3045"/>
                  </a:cubicBezTo>
                  <a:cubicBezTo>
                    <a:pt x="132" y="3083"/>
                    <a:pt x="145" y="3121"/>
                    <a:pt x="170" y="3149"/>
                  </a:cubicBezTo>
                  <a:cubicBezTo>
                    <a:pt x="198" y="3190"/>
                    <a:pt x="198" y="3190"/>
                    <a:pt x="173" y="3212"/>
                  </a:cubicBezTo>
                  <a:cubicBezTo>
                    <a:pt x="148" y="3215"/>
                    <a:pt x="135" y="3340"/>
                    <a:pt x="184" y="3340"/>
                  </a:cubicBezTo>
                  <a:cubicBezTo>
                    <a:pt x="184" y="3340"/>
                    <a:pt x="185" y="3340"/>
                    <a:pt x="185" y="3340"/>
                  </a:cubicBezTo>
                  <a:lnTo>
                    <a:pt x="185" y="3340"/>
                  </a:lnTo>
                  <a:lnTo>
                    <a:pt x="163" y="3362"/>
                  </a:lnTo>
                  <a:cubicBezTo>
                    <a:pt x="140" y="3385"/>
                    <a:pt x="163" y="3403"/>
                    <a:pt x="186" y="3403"/>
                  </a:cubicBezTo>
                  <a:cubicBezTo>
                    <a:pt x="188" y="3403"/>
                    <a:pt x="190" y="3403"/>
                    <a:pt x="192" y="3403"/>
                  </a:cubicBezTo>
                  <a:cubicBezTo>
                    <a:pt x="197" y="3402"/>
                    <a:pt x="203" y="3402"/>
                    <a:pt x="207" y="3402"/>
                  </a:cubicBezTo>
                  <a:cubicBezTo>
                    <a:pt x="241" y="3402"/>
                    <a:pt x="236" y="3422"/>
                    <a:pt x="170" y="3447"/>
                  </a:cubicBezTo>
                  <a:cubicBezTo>
                    <a:pt x="119" y="3453"/>
                    <a:pt x="123" y="3472"/>
                    <a:pt x="148" y="3472"/>
                  </a:cubicBezTo>
                  <a:cubicBezTo>
                    <a:pt x="173" y="3490"/>
                    <a:pt x="201" y="3509"/>
                    <a:pt x="179" y="3531"/>
                  </a:cubicBezTo>
                  <a:cubicBezTo>
                    <a:pt x="179" y="3551"/>
                    <a:pt x="181" y="3570"/>
                    <a:pt x="216" y="3570"/>
                  </a:cubicBezTo>
                  <a:cubicBezTo>
                    <a:pt x="221" y="3570"/>
                    <a:pt x="226" y="3570"/>
                    <a:pt x="232" y="3569"/>
                  </a:cubicBezTo>
                  <a:cubicBezTo>
                    <a:pt x="234" y="3569"/>
                    <a:pt x="235" y="3569"/>
                    <a:pt x="237" y="3569"/>
                  </a:cubicBezTo>
                  <a:cubicBezTo>
                    <a:pt x="258" y="3569"/>
                    <a:pt x="261" y="3589"/>
                    <a:pt x="261" y="3610"/>
                  </a:cubicBezTo>
                  <a:cubicBezTo>
                    <a:pt x="253" y="3610"/>
                    <a:pt x="248" y="3611"/>
                    <a:pt x="244" y="3611"/>
                  </a:cubicBezTo>
                  <a:cubicBezTo>
                    <a:pt x="233" y="3611"/>
                    <a:pt x="228" y="3607"/>
                    <a:pt x="210" y="3594"/>
                  </a:cubicBezTo>
                  <a:cubicBezTo>
                    <a:pt x="210" y="3588"/>
                    <a:pt x="209" y="3585"/>
                    <a:pt x="209" y="3585"/>
                  </a:cubicBezTo>
                  <a:lnTo>
                    <a:pt x="209" y="3585"/>
                  </a:lnTo>
                  <a:cubicBezTo>
                    <a:pt x="209" y="3585"/>
                    <a:pt x="211" y="3605"/>
                    <a:pt x="214" y="3635"/>
                  </a:cubicBezTo>
                  <a:cubicBezTo>
                    <a:pt x="214" y="3657"/>
                    <a:pt x="195" y="3700"/>
                    <a:pt x="170" y="3704"/>
                  </a:cubicBezTo>
                  <a:cubicBezTo>
                    <a:pt x="153" y="3719"/>
                    <a:pt x="149" y="3734"/>
                    <a:pt x="163" y="3734"/>
                  </a:cubicBezTo>
                  <a:cubicBezTo>
                    <a:pt x="169" y="3734"/>
                    <a:pt x="180" y="3730"/>
                    <a:pt x="195" y="3722"/>
                  </a:cubicBezTo>
                  <a:cubicBezTo>
                    <a:pt x="208" y="3721"/>
                    <a:pt x="218" y="3719"/>
                    <a:pt x="226" y="3719"/>
                  </a:cubicBezTo>
                  <a:cubicBezTo>
                    <a:pt x="245" y="3719"/>
                    <a:pt x="247" y="3728"/>
                    <a:pt x="251" y="3760"/>
                  </a:cubicBezTo>
                  <a:cubicBezTo>
                    <a:pt x="251" y="3779"/>
                    <a:pt x="254" y="3801"/>
                    <a:pt x="229" y="3804"/>
                  </a:cubicBezTo>
                  <a:cubicBezTo>
                    <a:pt x="204" y="3807"/>
                    <a:pt x="204" y="3807"/>
                    <a:pt x="207" y="3848"/>
                  </a:cubicBezTo>
                  <a:cubicBezTo>
                    <a:pt x="214" y="3910"/>
                    <a:pt x="295" y="3967"/>
                    <a:pt x="345" y="3982"/>
                  </a:cubicBezTo>
                  <a:cubicBezTo>
                    <a:pt x="358" y="3982"/>
                    <a:pt x="368" y="3981"/>
                    <a:pt x="374" y="3981"/>
                  </a:cubicBezTo>
                  <a:cubicBezTo>
                    <a:pt x="392" y="3981"/>
                    <a:pt x="383" y="3986"/>
                    <a:pt x="348" y="4004"/>
                  </a:cubicBezTo>
                  <a:cubicBezTo>
                    <a:pt x="323" y="4008"/>
                    <a:pt x="326" y="4029"/>
                    <a:pt x="326" y="4048"/>
                  </a:cubicBezTo>
                  <a:cubicBezTo>
                    <a:pt x="343" y="4048"/>
                    <a:pt x="339" y="4058"/>
                    <a:pt x="333" y="4058"/>
                  </a:cubicBezTo>
                  <a:cubicBezTo>
                    <a:pt x="331" y="4058"/>
                    <a:pt x="327" y="4056"/>
                    <a:pt x="326" y="4048"/>
                  </a:cubicBezTo>
                  <a:cubicBezTo>
                    <a:pt x="325" y="4049"/>
                    <a:pt x="323" y="4049"/>
                    <a:pt x="322" y="4049"/>
                  </a:cubicBezTo>
                  <a:cubicBezTo>
                    <a:pt x="301" y="4049"/>
                    <a:pt x="301" y="4028"/>
                    <a:pt x="298" y="4011"/>
                  </a:cubicBezTo>
                  <a:lnTo>
                    <a:pt x="273" y="4011"/>
                  </a:lnTo>
                  <a:cubicBezTo>
                    <a:pt x="226" y="4039"/>
                    <a:pt x="226" y="4058"/>
                    <a:pt x="279" y="4077"/>
                  </a:cubicBezTo>
                  <a:cubicBezTo>
                    <a:pt x="304" y="4095"/>
                    <a:pt x="304" y="4095"/>
                    <a:pt x="282" y="4117"/>
                  </a:cubicBezTo>
                  <a:cubicBezTo>
                    <a:pt x="262" y="4141"/>
                    <a:pt x="239" y="4161"/>
                    <a:pt x="256" y="4161"/>
                  </a:cubicBezTo>
                  <a:cubicBezTo>
                    <a:pt x="258" y="4161"/>
                    <a:pt x="259" y="4161"/>
                    <a:pt x="261" y="4161"/>
                  </a:cubicBezTo>
                  <a:lnTo>
                    <a:pt x="261" y="4161"/>
                  </a:lnTo>
                  <a:cubicBezTo>
                    <a:pt x="264" y="4186"/>
                    <a:pt x="257" y="4208"/>
                    <a:pt x="242" y="4227"/>
                  </a:cubicBezTo>
                  <a:cubicBezTo>
                    <a:pt x="245" y="4268"/>
                    <a:pt x="248" y="4290"/>
                    <a:pt x="269" y="4290"/>
                  </a:cubicBezTo>
                  <a:cubicBezTo>
                    <a:pt x="270" y="4290"/>
                    <a:pt x="271" y="4290"/>
                    <a:pt x="273" y="4290"/>
                  </a:cubicBezTo>
                  <a:cubicBezTo>
                    <a:pt x="275" y="4289"/>
                    <a:pt x="276" y="4289"/>
                    <a:pt x="278" y="4289"/>
                  </a:cubicBezTo>
                  <a:cubicBezTo>
                    <a:pt x="299" y="4289"/>
                    <a:pt x="301" y="4310"/>
                    <a:pt x="301" y="4327"/>
                  </a:cubicBezTo>
                  <a:cubicBezTo>
                    <a:pt x="304" y="4348"/>
                    <a:pt x="304" y="4368"/>
                    <a:pt x="325" y="4368"/>
                  </a:cubicBezTo>
                  <a:cubicBezTo>
                    <a:pt x="326" y="4368"/>
                    <a:pt x="328" y="4368"/>
                    <a:pt x="329" y="4368"/>
                  </a:cubicBezTo>
                  <a:cubicBezTo>
                    <a:pt x="331" y="4368"/>
                    <a:pt x="333" y="4368"/>
                    <a:pt x="335" y="4368"/>
                  </a:cubicBezTo>
                  <a:cubicBezTo>
                    <a:pt x="358" y="4368"/>
                    <a:pt x="383" y="4387"/>
                    <a:pt x="386" y="4427"/>
                  </a:cubicBezTo>
                  <a:cubicBezTo>
                    <a:pt x="417" y="4468"/>
                    <a:pt x="417" y="4468"/>
                    <a:pt x="367" y="4493"/>
                  </a:cubicBezTo>
                  <a:cubicBezTo>
                    <a:pt x="342" y="4496"/>
                    <a:pt x="345" y="4515"/>
                    <a:pt x="345" y="4537"/>
                  </a:cubicBezTo>
                  <a:cubicBezTo>
                    <a:pt x="345" y="4556"/>
                    <a:pt x="339" y="4572"/>
                    <a:pt x="326" y="4581"/>
                  </a:cubicBezTo>
                  <a:cubicBezTo>
                    <a:pt x="310" y="4602"/>
                    <a:pt x="320" y="4607"/>
                    <a:pt x="336" y="4607"/>
                  </a:cubicBezTo>
                  <a:cubicBezTo>
                    <a:pt x="342" y="4607"/>
                    <a:pt x="348" y="4607"/>
                    <a:pt x="355" y="4606"/>
                  </a:cubicBezTo>
                  <a:lnTo>
                    <a:pt x="405" y="4600"/>
                  </a:lnTo>
                  <a:lnTo>
                    <a:pt x="405" y="4600"/>
                  </a:lnTo>
                  <a:cubicBezTo>
                    <a:pt x="408" y="4625"/>
                    <a:pt x="361" y="4656"/>
                    <a:pt x="336" y="4659"/>
                  </a:cubicBezTo>
                  <a:cubicBezTo>
                    <a:pt x="303" y="4684"/>
                    <a:pt x="293" y="4691"/>
                    <a:pt x="307" y="4691"/>
                  </a:cubicBezTo>
                  <a:cubicBezTo>
                    <a:pt x="313" y="4691"/>
                    <a:pt x="324" y="4689"/>
                    <a:pt x="339" y="4688"/>
                  </a:cubicBezTo>
                  <a:cubicBezTo>
                    <a:pt x="341" y="4687"/>
                    <a:pt x="343" y="4687"/>
                    <a:pt x="345" y="4687"/>
                  </a:cubicBezTo>
                  <a:cubicBezTo>
                    <a:pt x="370" y="4687"/>
                    <a:pt x="391" y="4707"/>
                    <a:pt x="380" y="4760"/>
                  </a:cubicBezTo>
                  <a:cubicBezTo>
                    <a:pt x="392" y="4813"/>
                    <a:pt x="405" y="4863"/>
                    <a:pt x="380" y="4869"/>
                  </a:cubicBezTo>
                  <a:cubicBezTo>
                    <a:pt x="373" y="4888"/>
                    <a:pt x="380" y="4910"/>
                    <a:pt x="398" y="4919"/>
                  </a:cubicBezTo>
                  <a:cubicBezTo>
                    <a:pt x="433" y="4938"/>
                    <a:pt x="436" y="4963"/>
                    <a:pt x="449" y="5045"/>
                  </a:cubicBezTo>
                  <a:cubicBezTo>
                    <a:pt x="455" y="5147"/>
                    <a:pt x="460" y="5177"/>
                    <a:pt x="478" y="5177"/>
                  </a:cubicBezTo>
                  <a:cubicBezTo>
                    <a:pt x="486" y="5177"/>
                    <a:pt x="495" y="5171"/>
                    <a:pt x="508" y="5164"/>
                  </a:cubicBezTo>
                  <a:cubicBezTo>
                    <a:pt x="518" y="5160"/>
                    <a:pt x="528" y="5154"/>
                    <a:pt x="533" y="5154"/>
                  </a:cubicBezTo>
                  <a:cubicBezTo>
                    <a:pt x="539" y="5154"/>
                    <a:pt x="538" y="5162"/>
                    <a:pt x="521" y="5189"/>
                  </a:cubicBezTo>
                  <a:cubicBezTo>
                    <a:pt x="514" y="5223"/>
                    <a:pt x="549" y="5236"/>
                    <a:pt x="599" y="5264"/>
                  </a:cubicBezTo>
                  <a:cubicBezTo>
                    <a:pt x="637" y="5264"/>
                    <a:pt x="671" y="5252"/>
                    <a:pt x="696" y="5227"/>
                  </a:cubicBezTo>
                  <a:cubicBezTo>
                    <a:pt x="713" y="5215"/>
                    <a:pt x="723" y="5208"/>
                    <a:pt x="730" y="5208"/>
                  </a:cubicBezTo>
                  <a:cubicBezTo>
                    <a:pt x="739" y="5208"/>
                    <a:pt x="741" y="5221"/>
                    <a:pt x="746" y="5252"/>
                  </a:cubicBezTo>
                  <a:cubicBezTo>
                    <a:pt x="759" y="5274"/>
                    <a:pt x="756" y="5302"/>
                    <a:pt x="737" y="5321"/>
                  </a:cubicBezTo>
                  <a:cubicBezTo>
                    <a:pt x="732" y="5325"/>
                    <a:pt x="727" y="5327"/>
                    <a:pt x="721" y="5327"/>
                  </a:cubicBezTo>
                  <a:cubicBezTo>
                    <a:pt x="714" y="5327"/>
                    <a:pt x="707" y="5324"/>
                    <a:pt x="702" y="5317"/>
                  </a:cubicBezTo>
                  <a:lnTo>
                    <a:pt x="687" y="5299"/>
                  </a:lnTo>
                  <a:cubicBezTo>
                    <a:pt x="668" y="5311"/>
                    <a:pt x="646" y="5330"/>
                    <a:pt x="680" y="5371"/>
                  </a:cubicBezTo>
                  <a:cubicBezTo>
                    <a:pt x="678" y="5397"/>
                    <a:pt x="688" y="5415"/>
                    <a:pt x="701" y="5415"/>
                  </a:cubicBezTo>
                  <a:cubicBezTo>
                    <a:pt x="705" y="5415"/>
                    <a:pt x="710" y="5413"/>
                    <a:pt x="715" y="5408"/>
                  </a:cubicBezTo>
                  <a:cubicBezTo>
                    <a:pt x="715" y="5446"/>
                    <a:pt x="749" y="5487"/>
                    <a:pt x="790" y="5521"/>
                  </a:cubicBezTo>
                  <a:cubicBezTo>
                    <a:pt x="828" y="5559"/>
                    <a:pt x="894" y="5609"/>
                    <a:pt x="900" y="5643"/>
                  </a:cubicBezTo>
                  <a:cubicBezTo>
                    <a:pt x="930" y="5667"/>
                    <a:pt x="950" y="5680"/>
                    <a:pt x="964" y="5680"/>
                  </a:cubicBezTo>
                  <a:cubicBezTo>
                    <a:pt x="971" y="5680"/>
                    <a:pt x="976" y="5678"/>
                    <a:pt x="981" y="5672"/>
                  </a:cubicBezTo>
                  <a:cubicBezTo>
                    <a:pt x="995" y="5650"/>
                    <a:pt x="1007" y="5642"/>
                    <a:pt x="1014" y="5642"/>
                  </a:cubicBezTo>
                  <a:cubicBezTo>
                    <a:pt x="1022" y="5642"/>
                    <a:pt x="1024" y="5651"/>
                    <a:pt x="1016" y="5662"/>
                  </a:cubicBezTo>
                  <a:cubicBezTo>
                    <a:pt x="1013" y="5690"/>
                    <a:pt x="1085" y="5759"/>
                    <a:pt x="1169" y="5803"/>
                  </a:cubicBezTo>
                  <a:cubicBezTo>
                    <a:pt x="1235" y="5836"/>
                    <a:pt x="1304" y="5858"/>
                    <a:pt x="1343" y="5858"/>
                  </a:cubicBezTo>
                  <a:cubicBezTo>
                    <a:pt x="1356" y="5858"/>
                    <a:pt x="1365" y="5856"/>
                    <a:pt x="1370" y="5850"/>
                  </a:cubicBezTo>
                  <a:lnTo>
                    <a:pt x="1423" y="5863"/>
                  </a:lnTo>
                  <a:cubicBezTo>
                    <a:pt x="1454" y="5894"/>
                    <a:pt x="1546" y="5915"/>
                    <a:pt x="1608" y="5915"/>
                  </a:cubicBezTo>
                  <a:cubicBezTo>
                    <a:pt x="1633" y="5915"/>
                    <a:pt x="1653" y="5912"/>
                    <a:pt x="1661" y="5904"/>
                  </a:cubicBezTo>
                  <a:lnTo>
                    <a:pt x="1743" y="5910"/>
                  </a:lnTo>
                  <a:cubicBezTo>
                    <a:pt x="1767" y="5923"/>
                    <a:pt x="1786" y="5928"/>
                    <a:pt x="1802" y="5928"/>
                  </a:cubicBezTo>
                  <a:cubicBezTo>
                    <a:pt x="1822" y="5928"/>
                    <a:pt x="1837" y="5920"/>
                    <a:pt x="1852" y="5907"/>
                  </a:cubicBezTo>
                  <a:cubicBezTo>
                    <a:pt x="1870" y="5889"/>
                    <a:pt x="1874" y="5871"/>
                    <a:pt x="1876" y="5871"/>
                  </a:cubicBezTo>
                  <a:cubicBezTo>
                    <a:pt x="1876" y="5871"/>
                    <a:pt x="1877" y="5874"/>
                    <a:pt x="1878" y="5882"/>
                  </a:cubicBezTo>
                  <a:cubicBezTo>
                    <a:pt x="1879" y="5896"/>
                    <a:pt x="1898" y="5901"/>
                    <a:pt x="1928" y="5901"/>
                  </a:cubicBezTo>
                  <a:cubicBezTo>
                    <a:pt x="1951" y="5901"/>
                    <a:pt x="1981" y="5898"/>
                    <a:pt x="2015" y="5894"/>
                  </a:cubicBezTo>
                  <a:cubicBezTo>
                    <a:pt x="2097" y="5888"/>
                    <a:pt x="2097" y="5888"/>
                    <a:pt x="2075" y="5863"/>
                  </a:cubicBezTo>
                  <a:cubicBezTo>
                    <a:pt x="2102" y="5852"/>
                    <a:pt x="2121" y="5848"/>
                    <a:pt x="2133" y="5848"/>
                  </a:cubicBezTo>
                  <a:cubicBezTo>
                    <a:pt x="2159" y="5848"/>
                    <a:pt x="2161" y="5865"/>
                    <a:pt x="2163" y="5882"/>
                  </a:cubicBezTo>
                  <a:cubicBezTo>
                    <a:pt x="2155" y="5905"/>
                    <a:pt x="2158" y="5917"/>
                    <a:pt x="2166" y="5917"/>
                  </a:cubicBezTo>
                  <a:cubicBezTo>
                    <a:pt x="2176" y="5917"/>
                    <a:pt x="2193" y="5896"/>
                    <a:pt x="2200" y="5853"/>
                  </a:cubicBezTo>
                  <a:cubicBezTo>
                    <a:pt x="2212" y="5821"/>
                    <a:pt x="2232" y="5807"/>
                    <a:pt x="2246" y="5807"/>
                  </a:cubicBezTo>
                  <a:cubicBezTo>
                    <a:pt x="2255" y="5807"/>
                    <a:pt x="2262" y="5812"/>
                    <a:pt x="2263" y="5822"/>
                  </a:cubicBezTo>
                  <a:cubicBezTo>
                    <a:pt x="2266" y="5847"/>
                    <a:pt x="2244" y="5847"/>
                    <a:pt x="2222" y="5850"/>
                  </a:cubicBezTo>
                  <a:lnTo>
                    <a:pt x="2229" y="5900"/>
                  </a:lnTo>
                  <a:cubicBezTo>
                    <a:pt x="2247" y="5900"/>
                    <a:pt x="2247" y="5900"/>
                    <a:pt x="2266" y="5872"/>
                  </a:cubicBezTo>
                  <a:cubicBezTo>
                    <a:pt x="2285" y="5869"/>
                    <a:pt x="2297" y="5857"/>
                    <a:pt x="2307" y="5844"/>
                  </a:cubicBezTo>
                  <a:cubicBezTo>
                    <a:pt x="2326" y="5819"/>
                    <a:pt x="2323" y="5788"/>
                    <a:pt x="2301" y="5769"/>
                  </a:cubicBezTo>
                  <a:cubicBezTo>
                    <a:pt x="2276" y="5744"/>
                    <a:pt x="2297" y="5744"/>
                    <a:pt x="2319" y="5741"/>
                  </a:cubicBezTo>
                  <a:cubicBezTo>
                    <a:pt x="2363" y="5762"/>
                    <a:pt x="2366" y="5788"/>
                    <a:pt x="2348" y="5813"/>
                  </a:cubicBezTo>
                  <a:cubicBezTo>
                    <a:pt x="2326" y="5816"/>
                    <a:pt x="2329" y="5841"/>
                    <a:pt x="2332" y="5866"/>
                  </a:cubicBezTo>
                  <a:cubicBezTo>
                    <a:pt x="2332" y="5870"/>
                    <a:pt x="2335" y="5872"/>
                    <a:pt x="2339" y="5872"/>
                  </a:cubicBezTo>
                  <a:cubicBezTo>
                    <a:pt x="2362" y="5872"/>
                    <a:pt x="2435" y="5823"/>
                    <a:pt x="2451" y="5778"/>
                  </a:cubicBezTo>
                  <a:lnTo>
                    <a:pt x="2451" y="5803"/>
                  </a:lnTo>
                  <a:cubicBezTo>
                    <a:pt x="2453" y="5820"/>
                    <a:pt x="2473" y="5824"/>
                    <a:pt x="2499" y="5824"/>
                  </a:cubicBezTo>
                  <a:cubicBezTo>
                    <a:pt x="2511" y="5824"/>
                    <a:pt x="2525" y="5823"/>
                    <a:pt x="2539" y="5822"/>
                  </a:cubicBezTo>
                  <a:cubicBezTo>
                    <a:pt x="2583" y="5819"/>
                    <a:pt x="2601" y="5816"/>
                    <a:pt x="2601" y="5791"/>
                  </a:cubicBezTo>
                  <a:cubicBezTo>
                    <a:pt x="2598" y="5766"/>
                    <a:pt x="2595" y="5741"/>
                    <a:pt x="2617" y="5737"/>
                  </a:cubicBezTo>
                  <a:lnTo>
                    <a:pt x="2617" y="5737"/>
                  </a:lnTo>
                  <a:cubicBezTo>
                    <a:pt x="2616" y="5738"/>
                    <a:pt x="2615" y="5738"/>
                    <a:pt x="2614" y="5738"/>
                  </a:cubicBezTo>
                  <a:cubicBezTo>
                    <a:pt x="2595" y="5738"/>
                    <a:pt x="2592" y="5714"/>
                    <a:pt x="2592" y="5690"/>
                  </a:cubicBezTo>
                  <a:lnTo>
                    <a:pt x="2592" y="5690"/>
                  </a:lnTo>
                  <a:cubicBezTo>
                    <a:pt x="2614" y="5703"/>
                    <a:pt x="2639" y="5715"/>
                    <a:pt x="2658" y="5734"/>
                  </a:cubicBezTo>
                  <a:cubicBezTo>
                    <a:pt x="2694" y="5775"/>
                    <a:pt x="2746" y="5797"/>
                    <a:pt x="2798" y="5797"/>
                  </a:cubicBezTo>
                  <a:cubicBezTo>
                    <a:pt x="2810" y="5797"/>
                    <a:pt x="2822" y="5796"/>
                    <a:pt x="2833" y="5794"/>
                  </a:cubicBezTo>
                  <a:cubicBezTo>
                    <a:pt x="2851" y="5793"/>
                    <a:pt x="2872" y="5791"/>
                    <a:pt x="2892" y="5791"/>
                  </a:cubicBezTo>
                  <a:cubicBezTo>
                    <a:pt x="2922" y="5791"/>
                    <a:pt x="2950" y="5795"/>
                    <a:pt x="2965" y="5809"/>
                  </a:cubicBezTo>
                  <a:cubicBezTo>
                    <a:pt x="3006" y="5803"/>
                    <a:pt x="3028" y="5803"/>
                    <a:pt x="3025" y="5778"/>
                  </a:cubicBezTo>
                  <a:lnTo>
                    <a:pt x="3065" y="5772"/>
                  </a:lnTo>
                  <a:cubicBezTo>
                    <a:pt x="3077" y="5784"/>
                    <a:pt x="3092" y="5789"/>
                    <a:pt x="3105" y="5789"/>
                  </a:cubicBezTo>
                  <a:cubicBezTo>
                    <a:pt x="3120" y="5789"/>
                    <a:pt x="3131" y="5782"/>
                    <a:pt x="3131" y="5769"/>
                  </a:cubicBezTo>
                  <a:cubicBezTo>
                    <a:pt x="3138" y="5758"/>
                    <a:pt x="3146" y="5754"/>
                    <a:pt x="3154" y="5754"/>
                  </a:cubicBezTo>
                  <a:cubicBezTo>
                    <a:pt x="3167" y="5754"/>
                    <a:pt x="3180" y="5762"/>
                    <a:pt x="3194" y="5762"/>
                  </a:cubicBezTo>
                  <a:cubicBezTo>
                    <a:pt x="3214" y="5782"/>
                    <a:pt x="3226" y="5793"/>
                    <a:pt x="3230" y="5793"/>
                  </a:cubicBezTo>
                  <a:cubicBezTo>
                    <a:pt x="3235" y="5793"/>
                    <a:pt x="3228" y="5775"/>
                    <a:pt x="3213" y="5734"/>
                  </a:cubicBezTo>
                  <a:cubicBezTo>
                    <a:pt x="3210" y="5711"/>
                    <a:pt x="3171" y="5690"/>
                    <a:pt x="3148" y="5690"/>
                  </a:cubicBezTo>
                  <a:cubicBezTo>
                    <a:pt x="3147" y="5690"/>
                    <a:pt x="3145" y="5690"/>
                    <a:pt x="3144" y="5690"/>
                  </a:cubicBezTo>
                  <a:lnTo>
                    <a:pt x="3081" y="5697"/>
                  </a:lnTo>
                  <a:lnTo>
                    <a:pt x="3140" y="5665"/>
                  </a:lnTo>
                  <a:cubicBezTo>
                    <a:pt x="3162" y="5662"/>
                    <a:pt x="3203" y="5634"/>
                    <a:pt x="3200" y="5609"/>
                  </a:cubicBezTo>
                  <a:cubicBezTo>
                    <a:pt x="3200" y="5609"/>
                    <a:pt x="3197" y="5584"/>
                    <a:pt x="3219" y="5581"/>
                  </a:cubicBezTo>
                  <a:lnTo>
                    <a:pt x="3225" y="5631"/>
                  </a:lnTo>
                  <a:cubicBezTo>
                    <a:pt x="3209" y="5656"/>
                    <a:pt x="3203" y="5684"/>
                    <a:pt x="3209" y="5709"/>
                  </a:cubicBezTo>
                  <a:cubicBezTo>
                    <a:pt x="3224" y="5737"/>
                    <a:pt x="3254" y="5757"/>
                    <a:pt x="3275" y="5757"/>
                  </a:cubicBezTo>
                  <a:cubicBezTo>
                    <a:pt x="3289" y="5757"/>
                    <a:pt x="3298" y="5748"/>
                    <a:pt x="3297" y="5728"/>
                  </a:cubicBezTo>
                  <a:cubicBezTo>
                    <a:pt x="3302" y="5727"/>
                    <a:pt x="3306" y="5727"/>
                    <a:pt x="3309" y="5727"/>
                  </a:cubicBezTo>
                  <a:cubicBezTo>
                    <a:pt x="3318" y="5727"/>
                    <a:pt x="3323" y="5731"/>
                    <a:pt x="3341" y="5747"/>
                  </a:cubicBezTo>
                  <a:cubicBezTo>
                    <a:pt x="3342" y="5757"/>
                    <a:pt x="3346" y="5763"/>
                    <a:pt x="3352" y="5763"/>
                  </a:cubicBezTo>
                  <a:cubicBezTo>
                    <a:pt x="3359" y="5763"/>
                    <a:pt x="3371" y="5750"/>
                    <a:pt x="3382" y="5719"/>
                  </a:cubicBezTo>
                  <a:cubicBezTo>
                    <a:pt x="3390" y="5691"/>
                    <a:pt x="3400" y="5678"/>
                    <a:pt x="3411" y="5678"/>
                  </a:cubicBezTo>
                  <a:cubicBezTo>
                    <a:pt x="3421" y="5678"/>
                    <a:pt x="3432" y="5690"/>
                    <a:pt x="3444" y="5712"/>
                  </a:cubicBezTo>
                  <a:cubicBezTo>
                    <a:pt x="3470" y="5737"/>
                    <a:pt x="3505" y="5747"/>
                    <a:pt x="3533" y="5747"/>
                  </a:cubicBezTo>
                  <a:cubicBezTo>
                    <a:pt x="3557" y="5747"/>
                    <a:pt x="3574" y="5740"/>
                    <a:pt x="3573" y="5728"/>
                  </a:cubicBezTo>
                  <a:cubicBezTo>
                    <a:pt x="3571" y="5696"/>
                    <a:pt x="3596" y="5682"/>
                    <a:pt x="3621" y="5682"/>
                  </a:cubicBezTo>
                  <a:cubicBezTo>
                    <a:pt x="3634" y="5682"/>
                    <a:pt x="3647" y="5686"/>
                    <a:pt x="3654" y="5694"/>
                  </a:cubicBezTo>
                  <a:cubicBezTo>
                    <a:pt x="3662" y="5705"/>
                    <a:pt x="3673" y="5711"/>
                    <a:pt x="3685" y="5711"/>
                  </a:cubicBezTo>
                  <a:cubicBezTo>
                    <a:pt x="3699" y="5711"/>
                    <a:pt x="3712" y="5703"/>
                    <a:pt x="3717" y="5687"/>
                  </a:cubicBezTo>
                  <a:cubicBezTo>
                    <a:pt x="3719" y="5704"/>
                    <a:pt x="3732" y="5722"/>
                    <a:pt x="3745" y="5722"/>
                  </a:cubicBezTo>
                  <a:cubicBezTo>
                    <a:pt x="3752" y="5722"/>
                    <a:pt x="3758" y="5718"/>
                    <a:pt x="3764" y="5709"/>
                  </a:cubicBezTo>
                  <a:cubicBezTo>
                    <a:pt x="3764" y="5709"/>
                    <a:pt x="3783" y="5706"/>
                    <a:pt x="3761" y="5684"/>
                  </a:cubicBezTo>
                  <a:lnTo>
                    <a:pt x="3799" y="5631"/>
                  </a:lnTo>
                  <a:cubicBezTo>
                    <a:pt x="3777" y="5631"/>
                    <a:pt x="3774" y="5606"/>
                    <a:pt x="3774" y="5581"/>
                  </a:cubicBezTo>
                  <a:cubicBezTo>
                    <a:pt x="3773" y="5574"/>
                    <a:pt x="3779" y="5570"/>
                    <a:pt x="3789" y="5570"/>
                  </a:cubicBezTo>
                  <a:cubicBezTo>
                    <a:pt x="3816" y="5570"/>
                    <a:pt x="3871" y="5594"/>
                    <a:pt x="3905" y="5647"/>
                  </a:cubicBezTo>
                  <a:lnTo>
                    <a:pt x="3952" y="5690"/>
                  </a:lnTo>
                  <a:cubicBezTo>
                    <a:pt x="3949" y="5665"/>
                    <a:pt x="3949" y="5640"/>
                    <a:pt x="3949" y="5640"/>
                  </a:cubicBezTo>
                  <a:cubicBezTo>
                    <a:pt x="3953" y="5640"/>
                    <a:pt x="3957" y="5640"/>
                    <a:pt x="3960" y="5640"/>
                  </a:cubicBezTo>
                  <a:cubicBezTo>
                    <a:pt x="3976" y="5640"/>
                    <a:pt x="3990" y="5642"/>
                    <a:pt x="3993" y="5662"/>
                  </a:cubicBezTo>
                  <a:cubicBezTo>
                    <a:pt x="3996" y="5687"/>
                    <a:pt x="3996" y="5687"/>
                    <a:pt x="4015" y="5687"/>
                  </a:cubicBezTo>
                  <a:cubicBezTo>
                    <a:pt x="4030" y="5684"/>
                    <a:pt x="4037" y="5672"/>
                    <a:pt x="4034" y="5659"/>
                  </a:cubicBezTo>
                  <a:cubicBezTo>
                    <a:pt x="4032" y="5629"/>
                    <a:pt x="4031" y="5617"/>
                    <a:pt x="4035" y="5617"/>
                  </a:cubicBezTo>
                  <a:cubicBezTo>
                    <a:pt x="4038" y="5617"/>
                    <a:pt x="4044" y="5622"/>
                    <a:pt x="4052" y="5631"/>
                  </a:cubicBezTo>
                  <a:cubicBezTo>
                    <a:pt x="4066" y="5655"/>
                    <a:pt x="4077" y="5667"/>
                    <a:pt x="4087" y="5667"/>
                  </a:cubicBezTo>
                  <a:cubicBezTo>
                    <a:pt x="4099" y="5667"/>
                    <a:pt x="4108" y="5652"/>
                    <a:pt x="4118" y="5625"/>
                  </a:cubicBezTo>
                  <a:cubicBezTo>
                    <a:pt x="4115" y="5600"/>
                    <a:pt x="4114" y="5587"/>
                    <a:pt x="4116" y="5587"/>
                  </a:cubicBezTo>
                  <a:lnTo>
                    <a:pt x="4116" y="5587"/>
                  </a:lnTo>
                  <a:cubicBezTo>
                    <a:pt x="4118" y="5587"/>
                    <a:pt x="4125" y="5600"/>
                    <a:pt x="4137" y="5625"/>
                  </a:cubicBezTo>
                  <a:cubicBezTo>
                    <a:pt x="4140" y="5650"/>
                    <a:pt x="4159" y="5668"/>
                    <a:pt x="4184" y="5672"/>
                  </a:cubicBezTo>
                  <a:lnTo>
                    <a:pt x="4184" y="5647"/>
                  </a:lnTo>
                  <a:cubicBezTo>
                    <a:pt x="4180" y="5615"/>
                    <a:pt x="4187" y="5602"/>
                    <a:pt x="4198" y="5602"/>
                  </a:cubicBezTo>
                  <a:cubicBezTo>
                    <a:pt x="4205" y="5602"/>
                    <a:pt x="4213" y="5607"/>
                    <a:pt x="4222" y="5615"/>
                  </a:cubicBezTo>
                  <a:cubicBezTo>
                    <a:pt x="4223" y="5627"/>
                    <a:pt x="4229" y="5634"/>
                    <a:pt x="4239" y="5634"/>
                  </a:cubicBezTo>
                  <a:cubicBezTo>
                    <a:pt x="4250" y="5634"/>
                    <a:pt x="4265" y="5627"/>
                    <a:pt x="4284" y="5612"/>
                  </a:cubicBezTo>
                  <a:cubicBezTo>
                    <a:pt x="4299" y="5610"/>
                    <a:pt x="4311" y="5609"/>
                    <a:pt x="4321" y="5609"/>
                  </a:cubicBezTo>
                  <a:cubicBezTo>
                    <a:pt x="4340" y="5609"/>
                    <a:pt x="4350" y="5614"/>
                    <a:pt x="4350" y="5631"/>
                  </a:cubicBezTo>
                  <a:cubicBezTo>
                    <a:pt x="4353" y="5656"/>
                    <a:pt x="4355" y="5668"/>
                    <a:pt x="4357" y="5668"/>
                  </a:cubicBezTo>
                  <a:cubicBezTo>
                    <a:pt x="4360" y="5668"/>
                    <a:pt x="4364" y="5655"/>
                    <a:pt x="4372" y="5628"/>
                  </a:cubicBezTo>
                  <a:cubicBezTo>
                    <a:pt x="4382" y="5613"/>
                    <a:pt x="4387" y="5606"/>
                    <a:pt x="4396" y="5606"/>
                  </a:cubicBezTo>
                  <a:cubicBezTo>
                    <a:pt x="4403" y="5606"/>
                    <a:pt x="4414" y="5611"/>
                    <a:pt x="4435" y="5621"/>
                  </a:cubicBezTo>
                  <a:cubicBezTo>
                    <a:pt x="4447" y="5634"/>
                    <a:pt x="4453" y="5640"/>
                    <a:pt x="4459" y="5640"/>
                  </a:cubicBezTo>
                  <a:cubicBezTo>
                    <a:pt x="4464" y="5640"/>
                    <a:pt x="4469" y="5633"/>
                    <a:pt x="4479" y="5618"/>
                  </a:cubicBezTo>
                  <a:cubicBezTo>
                    <a:pt x="4473" y="5571"/>
                    <a:pt x="4472" y="5546"/>
                    <a:pt x="4454" y="5546"/>
                  </a:cubicBezTo>
                  <a:cubicBezTo>
                    <a:pt x="4453" y="5546"/>
                    <a:pt x="4452" y="5546"/>
                    <a:pt x="4450" y="5546"/>
                  </a:cubicBezTo>
                  <a:cubicBezTo>
                    <a:pt x="4428" y="5546"/>
                    <a:pt x="4428" y="5546"/>
                    <a:pt x="4425" y="5521"/>
                  </a:cubicBezTo>
                  <a:lnTo>
                    <a:pt x="4469" y="5518"/>
                  </a:lnTo>
                  <a:cubicBezTo>
                    <a:pt x="4497" y="5515"/>
                    <a:pt x="4529" y="5506"/>
                    <a:pt x="4551" y="5484"/>
                  </a:cubicBezTo>
                  <a:cubicBezTo>
                    <a:pt x="4583" y="5461"/>
                    <a:pt x="4588" y="5425"/>
                    <a:pt x="4568" y="5425"/>
                  </a:cubicBezTo>
                  <a:cubicBezTo>
                    <a:pt x="4563" y="5425"/>
                    <a:pt x="4556" y="5428"/>
                    <a:pt x="4548" y="5433"/>
                  </a:cubicBezTo>
                  <a:lnTo>
                    <a:pt x="4548" y="5437"/>
                  </a:lnTo>
                  <a:lnTo>
                    <a:pt x="4522" y="5412"/>
                  </a:lnTo>
                  <a:cubicBezTo>
                    <a:pt x="4519" y="5375"/>
                    <a:pt x="4508" y="5357"/>
                    <a:pt x="4498" y="5357"/>
                  </a:cubicBezTo>
                  <a:cubicBezTo>
                    <a:pt x="4488" y="5357"/>
                    <a:pt x="4479" y="5376"/>
                    <a:pt x="4482" y="5415"/>
                  </a:cubicBezTo>
                  <a:cubicBezTo>
                    <a:pt x="4485" y="5457"/>
                    <a:pt x="4487" y="5475"/>
                    <a:pt x="4483" y="5475"/>
                  </a:cubicBezTo>
                  <a:cubicBezTo>
                    <a:pt x="4480" y="5475"/>
                    <a:pt x="4474" y="5464"/>
                    <a:pt x="4463" y="5443"/>
                  </a:cubicBezTo>
                  <a:cubicBezTo>
                    <a:pt x="4457" y="5398"/>
                    <a:pt x="4442" y="5396"/>
                    <a:pt x="4423" y="5396"/>
                  </a:cubicBezTo>
                  <a:cubicBezTo>
                    <a:pt x="4421" y="5396"/>
                    <a:pt x="4418" y="5396"/>
                    <a:pt x="4416" y="5396"/>
                  </a:cubicBezTo>
                  <a:cubicBezTo>
                    <a:pt x="4410" y="5397"/>
                    <a:pt x="4406" y="5397"/>
                    <a:pt x="4403" y="5397"/>
                  </a:cubicBezTo>
                  <a:cubicBezTo>
                    <a:pt x="4394" y="5397"/>
                    <a:pt x="4393" y="5392"/>
                    <a:pt x="4391" y="5374"/>
                  </a:cubicBezTo>
                  <a:cubicBezTo>
                    <a:pt x="4391" y="5349"/>
                    <a:pt x="4369" y="5330"/>
                    <a:pt x="4344" y="5327"/>
                  </a:cubicBezTo>
                  <a:cubicBezTo>
                    <a:pt x="4325" y="5330"/>
                    <a:pt x="4325" y="5330"/>
                    <a:pt x="4325" y="5355"/>
                  </a:cubicBezTo>
                  <a:cubicBezTo>
                    <a:pt x="4336" y="5365"/>
                    <a:pt x="4334" y="5370"/>
                    <a:pt x="4326" y="5370"/>
                  </a:cubicBezTo>
                  <a:cubicBezTo>
                    <a:pt x="4316" y="5370"/>
                    <a:pt x="4295" y="5360"/>
                    <a:pt x="4281" y="5333"/>
                  </a:cubicBezTo>
                  <a:cubicBezTo>
                    <a:pt x="4272" y="5324"/>
                    <a:pt x="4267" y="5319"/>
                    <a:pt x="4264" y="5319"/>
                  </a:cubicBezTo>
                  <a:cubicBezTo>
                    <a:pt x="4260" y="5319"/>
                    <a:pt x="4261" y="5331"/>
                    <a:pt x="4262" y="5361"/>
                  </a:cubicBezTo>
                  <a:cubicBezTo>
                    <a:pt x="4266" y="5387"/>
                    <a:pt x="4256" y="5401"/>
                    <a:pt x="4242" y="5401"/>
                  </a:cubicBezTo>
                  <a:cubicBezTo>
                    <a:pt x="4228" y="5401"/>
                    <a:pt x="4212" y="5389"/>
                    <a:pt x="4200" y="5364"/>
                  </a:cubicBezTo>
                  <a:lnTo>
                    <a:pt x="4159" y="5371"/>
                  </a:lnTo>
                  <a:cubicBezTo>
                    <a:pt x="4137" y="5371"/>
                    <a:pt x="4140" y="5396"/>
                    <a:pt x="4140" y="5421"/>
                  </a:cubicBezTo>
                  <a:cubicBezTo>
                    <a:pt x="4144" y="5451"/>
                    <a:pt x="4145" y="5463"/>
                    <a:pt x="4141" y="5463"/>
                  </a:cubicBezTo>
                  <a:cubicBezTo>
                    <a:pt x="4137" y="5463"/>
                    <a:pt x="4131" y="5458"/>
                    <a:pt x="4121" y="5449"/>
                  </a:cubicBezTo>
                  <a:cubicBezTo>
                    <a:pt x="4109" y="5437"/>
                    <a:pt x="4099" y="5418"/>
                    <a:pt x="4096" y="5402"/>
                  </a:cubicBezTo>
                  <a:cubicBezTo>
                    <a:pt x="4094" y="5384"/>
                    <a:pt x="4083" y="5379"/>
                    <a:pt x="4069" y="5379"/>
                  </a:cubicBezTo>
                  <a:cubicBezTo>
                    <a:pt x="4064" y="5379"/>
                    <a:pt x="4058" y="5379"/>
                    <a:pt x="4052" y="5380"/>
                  </a:cubicBezTo>
                  <a:cubicBezTo>
                    <a:pt x="4030" y="5380"/>
                    <a:pt x="3990" y="5386"/>
                    <a:pt x="3990" y="5412"/>
                  </a:cubicBezTo>
                  <a:lnTo>
                    <a:pt x="3990" y="5386"/>
                  </a:lnTo>
                  <a:cubicBezTo>
                    <a:pt x="3975" y="5386"/>
                    <a:pt x="3969" y="5375"/>
                    <a:pt x="3967" y="5375"/>
                  </a:cubicBezTo>
                  <a:lnTo>
                    <a:pt x="3967" y="5375"/>
                  </a:lnTo>
                  <a:cubicBezTo>
                    <a:pt x="3966" y="5375"/>
                    <a:pt x="3967" y="5378"/>
                    <a:pt x="3968" y="5386"/>
                  </a:cubicBezTo>
                  <a:cubicBezTo>
                    <a:pt x="3946" y="5386"/>
                    <a:pt x="3921" y="5380"/>
                    <a:pt x="3902" y="5368"/>
                  </a:cubicBezTo>
                  <a:cubicBezTo>
                    <a:pt x="3895" y="5364"/>
                    <a:pt x="3888" y="5363"/>
                    <a:pt x="3881" y="5363"/>
                  </a:cubicBezTo>
                  <a:cubicBezTo>
                    <a:pt x="3843" y="5363"/>
                    <a:pt x="3809" y="5409"/>
                    <a:pt x="3868" y="5446"/>
                  </a:cubicBezTo>
                  <a:cubicBezTo>
                    <a:pt x="3889" y="5446"/>
                    <a:pt x="3889" y="5446"/>
                    <a:pt x="3846" y="5449"/>
                  </a:cubicBezTo>
                  <a:cubicBezTo>
                    <a:pt x="3824" y="5452"/>
                    <a:pt x="3827" y="5477"/>
                    <a:pt x="3827" y="5477"/>
                  </a:cubicBezTo>
                  <a:cubicBezTo>
                    <a:pt x="3830" y="5502"/>
                    <a:pt x="3808" y="5502"/>
                    <a:pt x="3786" y="5506"/>
                  </a:cubicBezTo>
                  <a:lnTo>
                    <a:pt x="3783" y="5455"/>
                  </a:lnTo>
                  <a:cubicBezTo>
                    <a:pt x="3790" y="5411"/>
                    <a:pt x="3779" y="5385"/>
                    <a:pt x="3766" y="5385"/>
                  </a:cubicBezTo>
                  <a:cubicBezTo>
                    <a:pt x="3756" y="5385"/>
                    <a:pt x="3744" y="5400"/>
                    <a:pt x="3739" y="5433"/>
                  </a:cubicBezTo>
                  <a:cubicBezTo>
                    <a:pt x="3739" y="5441"/>
                    <a:pt x="3739" y="5444"/>
                    <a:pt x="3739" y="5444"/>
                  </a:cubicBezTo>
                  <a:cubicBezTo>
                    <a:pt x="3739" y="5444"/>
                    <a:pt x="3738" y="5426"/>
                    <a:pt x="3736" y="5408"/>
                  </a:cubicBezTo>
                  <a:cubicBezTo>
                    <a:pt x="3734" y="5397"/>
                    <a:pt x="3729" y="5391"/>
                    <a:pt x="3720" y="5391"/>
                  </a:cubicBezTo>
                  <a:cubicBezTo>
                    <a:pt x="3710" y="5391"/>
                    <a:pt x="3694" y="5399"/>
                    <a:pt x="3673" y="5415"/>
                  </a:cubicBezTo>
                  <a:cubicBezTo>
                    <a:pt x="3651" y="5415"/>
                    <a:pt x="3636" y="5468"/>
                    <a:pt x="3636" y="5493"/>
                  </a:cubicBezTo>
                  <a:cubicBezTo>
                    <a:pt x="3639" y="5506"/>
                    <a:pt x="3632" y="5518"/>
                    <a:pt x="3617" y="5521"/>
                  </a:cubicBezTo>
                  <a:cubicBezTo>
                    <a:pt x="3598" y="5521"/>
                    <a:pt x="3598" y="5521"/>
                    <a:pt x="3595" y="5496"/>
                  </a:cubicBezTo>
                  <a:cubicBezTo>
                    <a:pt x="3592" y="5473"/>
                    <a:pt x="3581" y="5461"/>
                    <a:pt x="3569" y="5461"/>
                  </a:cubicBezTo>
                  <a:cubicBezTo>
                    <a:pt x="3556" y="5461"/>
                    <a:pt x="3541" y="5476"/>
                    <a:pt x="3532" y="5502"/>
                  </a:cubicBezTo>
                  <a:lnTo>
                    <a:pt x="3529" y="5477"/>
                  </a:lnTo>
                  <a:cubicBezTo>
                    <a:pt x="3527" y="5462"/>
                    <a:pt x="3518" y="5447"/>
                    <a:pt x="3485" y="5447"/>
                  </a:cubicBezTo>
                  <a:cubicBezTo>
                    <a:pt x="3466" y="5447"/>
                    <a:pt x="3439" y="5452"/>
                    <a:pt x="3401" y="5465"/>
                  </a:cubicBezTo>
                  <a:cubicBezTo>
                    <a:pt x="3363" y="5468"/>
                    <a:pt x="3329" y="5470"/>
                    <a:pt x="3304" y="5470"/>
                  </a:cubicBezTo>
                  <a:cubicBezTo>
                    <a:pt x="3272" y="5470"/>
                    <a:pt x="3252" y="5466"/>
                    <a:pt x="3250" y="5452"/>
                  </a:cubicBezTo>
                  <a:cubicBezTo>
                    <a:pt x="3250" y="5448"/>
                    <a:pt x="3247" y="5446"/>
                    <a:pt x="3243" y="5446"/>
                  </a:cubicBezTo>
                  <a:cubicBezTo>
                    <a:pt x="3223" y="5446"/>
                    <a:pt x="3163" y="5495"/>
                    <a:pt x="3131" y="5540"/>
                  </a:cubicBezTo>
                  <a:cubicBezTo>
                    <a:pt x="3129" y="5523"/>
                    <a:pt x="3119" y="5518"/>
                    <a:pt x="3100" y="5518"/>
                  </a:cubicBezTo>
                  <a:cubicBezTo>
                    <a:pt x="3090" y="5518"/>
                    <a:pt x="3079" y="5519"/>
                    <a:pt x="3065" y="5521"/>
                  </a:cubicBezTo>
                  <a:cubicBezTo>
                    <a:pt x="3044" y="5523"/>
                    <a:pt x="3030" y="5525"/>
                    <a:pt x="3021" y="5525"/>
                  </a:cubicBezTo>
                  <a:cubicBezTo>
                    <a:pt x="3002" y="5525"/>
                    <a:pt x="3002" y="5519"/>
                    <a:pt x="2999" y="5502"/>
                  </a:cubicBezTo>
                  <a:cubicBezTo>
                    <a:pt x="3007" y="5476"/>
                    <a:pt x="3011" y="5462"/>
                    <a:pt x="3008" y="5462"/>
                  </a:cubicBezTo>
                  <a:lnTo>
                    <a:pt x="3008" y="5462"/>
                  </a:lnTo>
                  <a:cubicBezTo>
                    <a:pt x="3006" y="5462"/>
                    <a:pt x="2996" y="5476"/>
                    <a:pt x="2978" y="5502"/>
                  </a:cubicBezTo>
                  <a:cubicBezTo>
                    <a:pt x="2971" y="5525"/>
                    <a:pt x="2956" y="5534"/>
                    <a:pt x="2939" y="5534"/>
                  </a:cubicBezTo>
                  <a:cubicBezTo>
                    <a:pt x="2917" y="5534"/>
                    <a:pt x="2893" y="5516"/>
                    <a:pt x="2890" y="5487"/>
                  </a:cubicBezTo>
                  <a:cubicBezTo>
                    <a:pt x="2890" y="5468"/>
                    <a:pt x="2878" y="5463"/>
                    <a:pt x="2855" y="5463"/>
                  </a:cubicBezTo>
                  <a:cubicBezTo>
                    <a:pt x="2847" y="5463"/>
                    <a:pt x="2838" y="5464"/>
                    <a:pt x="2827" y="5465"/>
                  </a:cubicBezTo>
                  <a:cubicBezTo>
                    <a:pt x="2808" y="5493"/>
                    <a:pt x="2764" y="5496"/>
                    <a:pt x="2724" y="5502"/>
                  </a:cubicBezTo>
                  <a:cubicBezTo>
                    <a:pt x="2658" y="5506"/>
                    <a:pt x="2658" y="5506"/>
                    <a:pt x="2664" y="5556"/>
                  </a:cubicBezTo>
                  <a:cubicBezTo>
                    <a:pt x="2667" y="5609"/>
                    <a:pt x="2648" y="5609"/>
                    <a:pt x="2605" y="5612"/>
                  </a:cubicBezTo>
                  <a:cubicBezTo>
                    <a:pt x="2597" y="5613"/>
                    <a:pt x="2590" y="5614"/>
                    <a:pt x="2584" y="5614"/>
                  </a:cubicBezTo>
                  <a:cubicBezTo>
                    <a:pt x="2572" y="5614"/>
                    <a:pt x="2563" y="5610"/>
                    <a:pt x="2561" y="5593"/>
                  </a:cubicBezTo>
                  <a:cubicBezTo>
                    <a:pt x="2548" y="5581"/>
                    <a:pt x="2533" y="5571"/>
                    <a:pt x="2517" y="5571"/>
                  </a:cubicBezTo>
                  <a:cubicBezTo>
                    <a:pt x="2512" y="5571"/>
                    <a:pt x="2508" y="5571"/>
                    <a:pt x="2504" y="5571"/>
                  </a:cubicBezTo>
                  <a:cubicBezTo>
                    <a:pt x="2487" y="5571"/>
                    <a:pt x="2473" y="5569"/>
                    <a:pt x="2473" y="5549"/>
                  </a:cubicBezTo>
                  <a:cubicBezTo>
                    <a:pt x="2457" y="5536"/>
                    <a:pt x="2437" y="5530"/>
                    <a:pt x="2418" y="5530"/>
                  </a:cubicBezTo>
                  <a:cubicBezTo>
                    <a:pt x="2415" y="5530"/>
                    <a:pt x="2411" y="5530"/>
                    <a:pt x="2407" y="5531"/>
                  </a:cubicBezTo>
                  <a:cubicBezTo>
                    <a:pt x="2393" y="5532"/>
                    <a:pt x="2378" y="5533"/>
                    <a:pt x="2366" y="5533"/>
                  </a:cubicBezTo>
                  <a:cubicBezTo>
                    <a:pt x="2340" y="5533"/>
                    <a:pt x="2322" y="5528"/>
                    <a:pt x="2319" y="5512"/>
                  </a:cubicBezTo>
                  <a:cubicBezTo>
                    <a:pt x="2297" y="5515"/>
                    <a:pt x="2297" y="5515"/>
                    <a:pt x="2301" y="5540"/>
                  </a:cubicBezTo>
                  <a:cubicBezTo>
                    <a:pt x="2303" y="5559"/>
                    <a:pt x="2292" y="5581"/>
                    <a:pt x="2247" y="5581"/>
                  </a:cubicBezTo>
                  <a:cubicBezTo>
                    <a:pt x="2234" y="5581"/>
                    <a:pt x="2217" y="5579"/>
                    <a:pt x="2197" y="5574"/>
                  </a:cubicBezTo>
                  <a:cubicBezTo>
                    <a:pt x="2156" y="5578"/>
                    <a:pt x="2091" y="5584"/>
                    <a:pt x="2094" y="5609"/>
                  </a:cubicBezTo>
                  <a:cubicBezTo>
                    <a:pt x="2088" y="5610"/>
                    <a:pt x="2084" y="5610"/>
                    <a:pt x="2081" y="5610"/>
                  </a:cubicBezTo>
                  <a:cubicBezTo>
                    <a:pt x="2072" y="5610"/>
                    <a:pt x="2072" y="5606"/>
                    <a:pt x="2072" y="5587"/>
                  </a:cubicBezTo>
                  <a:cubicBezTo>
                    <a:pt x="2069" y="5563"/>
                    <a:pt x="2058" y="5551"/>
                    <a:pt x="2043" y="5551"/>
                  </a:cubicBezTo>
                  <a:cubicBezTo>
                    <a:pt x="2027" y="5551"/>
                    <a:pt x="2007" y="5565"/>
                    <a:pt x="1987" y="5593"/>
                  </a:cubicBezTo>
                  <a:cubicBezTo>
                    <a:pt x="1987" y="5607"/>
                    <a:pt x="1982" y="5614"/>
                    <a:pt x="1972" y="5614"/>
                  </a:cubicBezTo>
                  <a:cubicBezTo>
                    <a:pt x="1965" y="5614"/>
                    <a:pt x="1955" y="5609"/>
                    <a:pt x="1943" y="5600"/>
                  </a:cubicBezTo>
                  <a:cubicBezTo>
                    <a:pt x="1928" y="5603"/>
                    <a:pt x="1912" y="5612"/>
                    <a:pt x="1903" y="5628"/>
                  </a:cubicBezTo>
                  <a:cubicBezTo>
                    <a:pt x="1895" y="5641"/>
                    <a:pt x="1890" y="5647"/>
                    <a:pt x="1881" y="5647"/>
                  </a:cubicBezTo>
                  <a:cubicBezTo>
                    <a:pt x="1873" y="5647"/>
                    <a:pt x="1861" y="5641"/>
                    <a:pt x="1840" y="5631"/>
                  </a:cubicBezTo>
                  <a:cubicBezTo>
                    <a:pt x="1837" y="5606"/>
                    <a:pt x="1815" y="5606"/>
                    <a:pt x="1796" y="5606"/>
                  </a:cubicBezTo>
                  <a:cubicBezTo>
                    <a:pt x="1782" y="5617"/>
                    <a:pt x="1749" y="5621"/>
                    <a:pt x="1709" y="5621"/>
                  </a:cubicBezTo>
                  <a:cubicBezTo>
                    <a:pt x="1622" y="5621"/>
                    <a:pt x="1505" y="5599"/>
                    <a:pt x="1498" y="5571"/>
                  </a:cubicBezTo>
                  <a:cubicBezTo>
                    <a:pt x="1480" y="5583"/>
                    <a:pt x="1474" y="5588"/>
                    <a:pt x="1466" y="5588"/>
                  </a:cubicBezTo>
                  <a:cubicBezTo>
                    <a:pt x="1461" y="5588"/>
                    <a:pt x="1456" y="5586"/>
                    <a:pt x="1448" y="5584"/>
                  </a:cubicBezTo>
                  <a:cubicBezTo>
                    <a:pt x="1446" y="5561"/>
                    <a:pt x="1440" y="5552"/>
                    <a:pt x="1432" y="5552"/>
                  </a:cubicBezTo>
                  <a:cubicBezTo>
                    <a:pt x="1422" y="5552"/>
                    <a:pt x="1409" y="5569"/>
                    <a:pt x="1398" y="5596"/>
                  </a:cubicBezTo>
                  <a:lnTo>
                    <a:pt x="1420" y="5603"/>
                  </a:lnTo>
                  <a:lnTo>
                    <a:pt x="1442" y="5609"/>
                  </a:lnTo>
                  <a:cubicBezTo>
                    <a:pt x="1437" y="5627"/>
                    <a:pt x="1425" y="5636"/>
                    <a:pt x="1413" y="5636"/>
                  </a:cubicBezTo>
                  <a:cubicBezTo>
                    <a:pt x="1391" y="5636"/>
                    <a:pt x="1370" y="5611"/>
                    <a:pt x="1386" y="5565"/>
                  </a:cubicBezTo>
                  <a:cubicBezTo>
                    <a:pt x="1384" y="5535"/>
                    <a:pt x="1384" y="5521"/>
                    <a:pt x="1378" y="5521"/>
                  </a:cubicBezTo>
                  <a:cubicBezTo>
                    <a:pt x="1373" y="5521"/>
                    <a:pt x="1364" y="5531"/>
                    <a:pt x="1345" y="5549"/>
                  </a:cubicBezTo>
                  <a:cubicBezTo>
                    <a:pt x="1330" y="5564"/>
                    <a:pt x="1317" y="5572"/>
                    <a:pt x="1308" y="5572"/>
                  </a:cubicBezTo>
                  <a:cubicBezTo>
                    <a:pt x="1293" y="5572"/>
                    <a:pt x="1285" y="5555"/>
                    <a:pt x="1285" y="5521"/>
                  </a:cubicBezTo>
                  <a:cubicBezTo>
                    <a:pt x="1297" y="5498"/>
                    <a:pt x="1302" y="5487"/>
                    <a:pt x="1299" y="5487"/>
                  </a:cubicBezTo>
                  <a:lnTo>
                    <a:pt x="1299" y="5487"/>
                  </a:lnTo>
                  <a:cubicBezTo>
                    <a:pt x="1296" y="5487"/>
                    <a:pt x="1286" y="5496"/>
                    <a:pt x="1266" y="5512"/>
                  </a:cubicBezTo>
                  <a:cubicBezTo>
                    <a:pt x="1230" y="5544"/>
                    <a:pt x="1195" y="5559"/>
                    <a:pt x="1171" y="5559"/>
                  </a:cubicBezTo>
                  <a:cubicBezTo>
                    <a:pt x="1139" y="5559"/>
                    <a:pt x="1126" y="5532"/>
                    <a:pt x="1157" y="5484"/>
                  </a:cubicBezTo>
                  <a:cubicBezTo>
                    <a:pt x="1182" y="5440"/>
                    <a:pt x="1179" y="5405"/>
                    <a:pt x="1160" y="5396"/>
                  </a:cubicBezTo>
                  <a:cubicBezTo>
                    <a:pt x="1157" y="5394"/>
                    <a:pt x="1154" y="5393"/>
                    <a:pt x="1151" y="5393"/>
                  </a:cubicBezTo>
                  <a:cubicBezTo>
                    <a:pt x="1139" y="5393"/>
                    <a:pt x="1126" y="5409"/>
                    <a:pt x="1113" y="5427"/>
                  </a:cubicBezTo>
                  <a:cubicBezTo>
                    <a:pt x="1110" y="5449"/>
                    <a:pt x="1105" y="5460"/>
                    <a:pt x="1099" y="5460"/>
                  </a:cubicBezTo>
                  <a:cubicBezTo>
                    <a:pt x="1091" y="5460"/>
                    <a:pt x="1082" y="5439"/>
                    <a:pt x="1078" y="5399"/>
                  </a:cubicBezTo>
                  <a:cubicBezTo>
                    <a:pt x="1072" y="5302"/>
                    <a:pt x="1047" y="5277"/>
                    <a:pt x="966" y="5270"/>
                  </a:cubicBezTo>
                  <a:cubicBezTo>
                    <a:pt x="881" y="5246"/>
                    <a:pt x="837" y="5205"/>
                    <a:pt x="880" y="5205"/>
                  </a:cubicBezTo>
                  <a:cubicBezTo>
                    <a:pt x="887" y="5205"/>
                    <a:pt x="895" y="5206"/>
                    <a:pt x="906" y="5208"/>
                  </a:cubicBezTo>
                  <a:cubicBezTo>
                    <a:pt x="972" y="5205"/>
                    <a:pt x="972" y="5205"/>
                    <a:pt x="925" y="5192"/>
                  </a:cubicBezTo>
                  <a:cubicBezTo>
                    <a:pt x="903" y="5164"/>
                    <a:pt x="881" y="5139"/>
                    <a:pt x="862" y="5108"/>
                  </a:cubicBezTo>
                  <a:cubicBezTo>
                    <a:pt x="852" y="5099"/>
                    <a:pt x="839" y="5094"/>
                    <a:pt x="825" y="5094"/>
                  </a:cubicBezTo>
                  <a:cubicBezTo>
                    <a:pt x="814" y="5094"/>
                    <a:pt x="803" y="5097"/>
                    <a:pt x="793" y="5104"/>
                  </a:cubicBezTo>
                  <a:cubicBezTo>
                    <a:pt x="825" y="5057"/>
                    <a:pt x="828" y="5010"/>
                    <a:pt x="762" y="4998"/>
                  </a:cubicBezTo>
                  <a:lnTo>
                    <a:pt x="743" y="4960"/>
                  </a:lnTo>
                  <a:cubicBezTo>
                    <a:pt x="734" y="4941"/>
                    <a:pt x="734" y="4941"/>
                    <a:pt x="702" y="4932"/>
                  </a:cubicBezTo>
                  <a:cubicBezTo>
                    <a:pt x="668" y="4923"/>
                    <a:pt x="684" y="4891"/>
                    <a:pt x="699" y="4863"/>
                  </a:cubicBezTo>
                  <a:cubicBezTo>
                    <a:pt x="713" y="4839"/>
                    <a:pt x="729" y="4814"/>
                    <a:pt x="716" y="4814"/>
                  </a:cubicBezTo>
                  <a:cubicBezTo>
                    <a:pt x="715" y="4814"/>
                    <a:pt x="712" y="4815"/>
                    <a:pt x="709" y="4816"/>
                  </a:cubicBezTo>
                  <a:cubicBezTo>
                    <a:pt x="707" y="4817"/>
                    <a:pt x="705" y="4817"/>
                    <a:pt x="702" y="4817"/>
                  </a:cubicBezTo>
                  <a:cubicBezTo>
                    <a:pt x="680" y="4817"/>
                    <a:pt x="643" y="4790"/>
                    <a:pt x="618" y="4775"/>
                  </a:cubicBezTo>
                  <a:cubicBezTo>
                    <a:pt x="593" y="4763"/>
                    <a:pt x="602" y="4743"/>
                    <a:pt x="620" y="4743"/>
                  </a:cubicBezTo>
                  <a:cubicBezTo>
                    <a:pt x="625" y="4743"/>
                    <a:pt x="631" y="4744"/>
                    <a:pt x="637" y="4747"/>
                  </a:cubicBezTo>
                  <a:cubicBezTo>
                    <a:pt x="662" y="4741"/>
                    <a:pt x="662" y="4741"/>
                    <a:pt x="674" y="4694"/>
                  </a:cubicBezTo>
                  <a:cubicBezTo>
                    <a:pt x="668" y="4676"/>
                    <a:pt x="665" y="4637"/>
                    <a:pt x="642" y="4637"/>
                  </a:cubicBezTo>
                  <a:cubicBezTo>
                    <a:pt x="642" y="4637"/>
                    <a:pt x="641" y="4637"/>
                    <a:pt x="640" y="4637"/>
                  </a:cubicBezTo>
                  <a:cubicBezTo>
                    <a:pt x="639" y="4637"/>
                    <a:pt x="639" y="4638"/>
                    <a:pt x="639" y="4638"/>
                  </a:cubicBezTo>
                  <a:cubicBezTo>
                    <a:pt x="614" y="4638"/>
                    <a:pt x="596" y="4512"/>
                    <a:pt x="621" y="4490"/>
                  </a:cubicBezTo>
                  <a:cubicBezTo>
                    <a:pt x="621" y="4490"/>
                    <a:pt x="618" y="4468"/>
                    <a:pt x="618" y="4449"/>
                  </a:cubicBezTo>
                  <a:cubicBezTo>
                    <a:pt x="615" y="4427"/>
                    <a:pt x="590" y="4409"/>
                    <a:pt x="586" y="4387"/>
                  </a:cubicBezTo>
                  <a:cubicBezTo>
                    <a:pt x="583" y="4371"/>
                    <a:pt x="571" y="4355"/>
                    <a:pt x="558" y="4349"/>
                  </a:cubicBezTo>
                  <a:cubicBezTo>
                    <a:pt x="555" y="4327"/>
                    <a:pt x="552" y="4305"/>
                    <a:pt x="577" y="4302"/>
                  </a:cubicBezTo>
                  <a:cubicBezTo>
                    <a:pt x="527" y="4286"/>
                    <a:pt x="527" y="4286"/>
                    <a:pt x="574" y="4261"/>
                  </a:cubicBezTo>
                  <a:cubicBezTo>
                    <a:pt x="624" y="4255"/>
                    <a:pt x="624" y="4255"/>
                    <a:pt x="574" y="4239"/>
                  </a:cubicBezTo>
                  <a:cubicBezTo>
                    <a:pt x="546" y="4221"/>
                    <a:pt x="546" y="4221"/>
                    <a:pt x="568" y="4199"/>
                  </a:cubicBezTo>
                  <a:cubicBezTo>
                    <a:pt x="591" y="4196"/>
                    <a:pt x="593" y="4176"/>
                    <a:pt x="572" y="4176"/>
                  </a:cubicBezTo>
                  <a:cubicBezTo>
                    <a:pt x="571" y="4176"/>
                    <a:pt x="569" y="4177"/>
                    <a:pt x="568" y="4177"/>
                  </a:cubicBezTo>
                  <a:cubicBezTo>
                    <a:pt x="514" y="4161"/>
                    <a:pt x="483" y="4098"/>
                    <a:pt x="533" y="4095"/>
                  </a:cubicBezTo>
                  <a:cubicBezTo>
                    <a:pt x="530" y="4077"/>
                    <a:pt x="521" y="4064"/>
                    <a:pt x="505" y="4055"/>
                  </a:cubicBezTo>
                  <a:cubicBezTo>
                    <a:pt x="452" y="4039"/>
                    <a:pt x="452" y="4039"/>
                    <a:pt x="502" y="4033"/>
                  </a:cubicBezTo>
                  <a:cubicBezTo>
                    <a:pt x="552" y="4008"/>
                    <a:pt x="549" y="3986"/>
                    <a:pt x="499" y="3970"/>
                  </a:cubicBezTo>
                  <a:cubicBezTo>
                    <a:pt x="483" y="3961"/>
                    <a:pt x="480" y="3939"/>
                    <a:pt x="492" y="3929"/>
                  </a:cubicBezTo>
                  <a:cubicBezTo>
                    <a:pt x="512" y="3886"/>
                    <a:pt x="525" y="3776"/>
                    <a:pt x="491" y="3776"/>
                  </a:cubicBezTo>
                  <a:cubicBezTo>
                    <a:pt x="488" y="3776"/>
                    <a:pt x="484" y="3777"/>
                    <a:pt x="480" y="3779"/>
                  </a:cubicBezTo>
                  <a:lnTo>
                    <a:pt x="477" y="3738"/>
                  </a:lnTo>
                  <a:cubicBezTo>
                    <a:pt x="499" y="3694"/>
                    <a:pt x="496" y="3672"/>
                    <a:pt x="467" y="3653"/>
                  </a:cubicBezTo>
                  <a:lnTo>
                    <a:pt x="442" y="3635"/>
                  </a:lnTo>
                  <a:cubicBezTo>
                    <a:pt x="467" y="3632"/>
                    <a:pt x="486" y="3613"/>
                    <a:pt x="486" y="3588"/>
                  </a:cubicBezTo>
                  <a:cubicBezTo>
                    <a:pt x="486" y="3572"/>
                    <a:pt x="486" y="3567"/>
                    <a:pt x="477" y="3567"/>
                  </a:cubicBezTo>
                  <a:cubicBezTo>
                    <a:pt x="473" y="3567"/>
                    <a:pt x="468" y="3568"/>
                    <a:pt x="461" y="3569"/>
                  </a:cubicBezTo>
                  <a:cubicBezTo>
                    <a:pt x="453" y="3577"/>
                    <a:pt x="448" y="3580"/>
                    <a:pt x="444" y="3580"/>
                  </a:cubicBezTo>
                  <a:cubicBezTo>
                    <a:pt x="436" y="3580"/>
                    <a:pt x="435" y="3565"/>
                    <a:pt x="433" y="3550"/>
                  </a:cubicBezTo>
                  <a:cubicBezTo>
                    <a:pt x="436" y="3525"/>
                    <a:pt x="455" y="3506"/>
                    <a:pt x="480" y="3503"/>
                  </a:cubicBezTo>
                  <a:lnTo>
                    <a:pt x="477" y="3481"/>
                  </a:lnTo>
                  <a:cubicBezTo>
                    <a:pt x="471" y="3482"/>
                    <a:pt x="465" y="3482"/>
                    <a:pt x="460" y="3482"/>
                  </a:cubicBezTo>
                  <a:cubicBezTo>
                    <a:pt x="427" y="3482"/>
                    <a:pt x="430" y="3465"/>
                    <a:pt x="452" y="3462"/>
                  </a:cubicBezTo>
                  <a:cubicBezTo>
                    <a:pt x="467" y="3447"/>
                    <a:pt x="477" y="3422"/>
                    <a:pt x="470" y="3396"/>
                  </a:cubicBezTo>
                  <a:lnTo>
                    <a:pt x="470" y="3396"/>
                  </a:lnTo>
                  <a:cubicBezTo>
                    <a:pt x="469" y="3397"/>
                    <a:pt x="467" y="3397"/>
                    <a:pt x="466" y="3397"/>
                  </a:cubicBezTo>
                  <a:cubicBezTo>
                    <a:pt x="454" y="3397"/>
                    <a:pt x="459" y="3389"/>
                    <a:pt x="464" y="3389"/>
                  </a:cubicBezTo>
                  <a:cubicBezTo>
                    <a:pt x="467" y="3389"/>
                    <a:pt x="470" y="3391"/>
                    <a:pt x="470" y="3396"/>
                  </a:cubicBezTo>
                  <a:lnTo>
                    <a:pt x="496" y="3396"/>
                  </a:lnTo>
                  <a:cubicBezTo>
                    <a:pt x="510" y="3380"/>
                    <a:pt x="504" y="3376"/>
                    <a:pt x="491" y="3376"/>
                  </a:cubicBezTo>
                  <a:cubicBezTo>
                    <a:pt x="484" y="3376"/>
                    <a:pt x="476" y="3377"/>
                    <a:pt x="467" y="3378"/>
                  </a:cubicBezTo>
                  <a:lnTo>
                    <a:pt x="464" y="3334"/>
                  </a:lnTo>
                  <a:cubicBezTo>
                    <a:pt x="462" y="3321"/>
                    <a:pt x="461" y="3306"/>
                    <a:pt x="452" y="3306"/>
                  </a:cubicBezTo>
                  <a:cubicBezTo>
                    <a:pt x="449" y="3306"/>
                    <a:pt x="443" y="3308"/>
                    <a:pt x="436" y="3315"/>
                  </a:cubicBezTo>
                  <a:cubicBezTo>
                    <a:pt x="427" y="3316"/>
                    <a:pt x="418" y="3317"/>
                    <a:pt x="411" y="3317"/>
                  </a:cubicBezTo>
                  <a:cubicBezTo>
                    <a:pt x="396" y="3317"/>
                    <a:pt x="386" y="3313"/>
                    <a:pt x="386" y="3299"/>
                  </a:cubicBezTo>
                  <a:cubicBezTo>
                    <a:pt x="384" y="3300"/>
                    <a:pt x="383" y="3300"/>
                    <a:pt x="382" y="3300"/>
                  </a:cubicBezTo>
                  <a:cubicBezTo>
                    <a:pt x="369" y="3300"/>
                    <a:pt x="374" y="3290"/>
                    <a:pt x="379" y="3290"/>
                  </a:cubicBezTo>
                  <a:cubicBezTo>
                    <a:pt x="382" y="3290"/>
                    <a:pt x="385" y="3293"/>
                    <a:pt x="386" y="3299"/>
                  </a:cubicBezTo>
                  <a:cubicBezTo>
                    <a:pt x="411" y="3296"/>
                    <a:pt x="436" y="3296"/>
                    <a:pt x="433" y="3274"/>
                  </a:cubicBezTo>
                  <a:cubicBezTo>
                    <a:pt x="430" y="3252"/>
                    <a:pt x="455" y="3249"/>
                    <a:pt x="455" y="3249"/>
                  </a:cubicBezTo>
                  <a:cubicBezTo>
                    <a:pt x="460" y="3251"/>
                    <a:pt x="465" y="3252"/>
                    <a:pt x="468" y="3252"/>
                  </a:cubicBezTo>
                  <a:cubicBezTo>
                    <a:pt x="502" y="3252"/>
                    <a:pt x="474" y="3182"/>
                    <a:pt x="449" y="3165"/>
                  </a:cubicBezTo>
                  <a:cubicBezTo>
                    <a:pt x="395" y="3127"/>
                    <a:pt x="392" y="3108"/>
                    <a:pt x="442" y="3102"/>
                  </a:cubicBezTo>
                  <a:cubicBezTo>
                    <a:pt x="492" y="3099"/>
                    <a:pt x="439" y="3061"/>
                    <a:pt x="361" y="3045"/>
                  </a:cubicBezTo>
                  <a:lnTo>
                    <a:pt x="286" y="3033"/>
                  </a:lnTo>
                  <a:lnTo>
                    <a:pt x="361" y="3027"/>
                  </a:lnTo>
                  <a:cubicBezTo>
                    <a:pt x="458" y="2995"/>
                    <a:pt x="458" y="2995"/>
                    <a:pt x="402" y="2936"/>
                  </a:cubicBezTo>
                  <a:cubicBezTo>
                    <a:pt x="373" y="2895"/>
                    <a:pt x="373" y="2895"/>
                    <a:pt x="398" y="2895"/>
                  </a:cubicBezTo>
                  <a:cubicBezTo>
                    <a:pt x="423" y="2892"/>
                    <a:pt x="420" y="2870"/>
                    <a:pt x="414" y="2807"/>
                  </a:cubicBezTo>
                  <a:cubicBezTo>
                    <a:pt x="411" y="2748"/>
                    <a:pt x="408" y="2726"/>
                    <a:pt x="387" y="2726"/>
                  </a:cubicBezTo>
                  <a:cubicBezTo>
                    <a:pt x="386" y="2726"/>
                    <a:pt x="384" y="2726"/>
                    <a:pt x="383" y="2726"/>
                  </a:cubicBezTo>
                  <a:lnTo>
                    <a:pt x="380" y="2682"/>
                  </a:lnTo>
                  <a:cubicBezTo>
                    <a:pt x="415" y="2663"/>
                    <a:pt x="408" y="2635"/>
                    <a:pt x="380" y="2635"/>
                  </a:cubicBezTo>
                  <a:cubicBezTo>
                    <a:pt x="371" y="2635"/>
                    <a:pt x="360" y="2638"/>
                    <a:pt x="348" y="2644"/>
                  </a:cubicBezTo>
                  <a:cubicBezTo>
                    <a:pt x="348" y="2644"/>
                    <a:pt x="348" y="2622"/>
                    <a:pt x="345" y="2600"/>
                  </a:cubicBezTo>
                  <a:lnTo>
                    <a:pt x="370" y="2597"/>
                  </a:lnTo>
                  <a:cubicBezTo>
                    <a:pt x="395" y="2597"/>
                    <a:pt x="392" y="2553"/>
                    <a:pt x="376" y="2384"/>
                  </a:cubicBezTo>
                  <a:cubicBezTo>
                    <a:pt x="362" y="2206"/>
                    <a:pt x="358" y="2177"/>
                    <a:pt x="315" y="2177"/>
                  </a:cubicBezTo>
                  <a:cubicBezTo>
                    <a:pt x="313" y="2177"/>
                    <a:pt x="310" y="2177"/>
                    <a:pt x="308" y="2177"/>
                  </a:cubicBezTo>
                  <a:cubicBezTo>
                    <a:pt x="254" y="2162"/>
                    <a:pt x="254" y="2143"/>
                    <a:pt x="304" y="2137"/>
                  </a:cubicBezTo>
                  <a:cubicBezTo>
                    <a:pt x="328" y="2134"/>
                    <a:pt x="348" y="2114"/>
                    <a:pt x="331" y="2114"/>
                  </a:cubicBezTo>
                  <a:cubicBezTo>
                    <a:pt x="329" y="2114"/>
                    <a:pt x="328" y="2115"/>
                    <a:pt x="326" y="2115"/>
                  </a:cubicBezTo>
                  <a:cubicBezTo>
                    <a:pt x="323" y="2090"/>
                    <a:pt x="333" y="2068"/>
                    <a:pt x="345" y="2049"/>
                  </a:cubicBezTo>
                  <a:cubicBezTo>
                    <a:pt x="386" y="1985"/>
                    <a:pt x="367" y="1964"/>
                    <a:pt x="344" y="1964"/>
                  </a:cubicBezTo>
                  <a:cubicBezTo>
                    <a:pt x="342" y="1964"/>
                    <a:pt x="341" y="1964"/>
                    <a:pt x="339" y="1964"/>
                  </a:cubicBezTo>
                  <a:cubicBezTo>
                    <a:pt x="324" y="1972"/>
                    <a:pt x="316" y="1975"/>
                    <a:pt x="312" y="1975"/>
                  </a:cubicBezTo>
                  <a:cubicBezTo>
                    <a:pt x="303" y="1975"/>
                    <a:pt x="320" y="1958"/>
                    <a:pt x="336" y="1942"/>
                  </a:cubicBezTo>
                  <a:cubicBezTo>
                    <a:pt x="356" y="1919"/>
                    <a:pt x="380" y="1898"/>
                    <a:pt x="362" y="1898"/>
                  </a:cubicBezTo>
                  <a:cubicBezTo>
                    <a:pt x="361" y="1898"/>
                    <a:pt x="359" y="1898"/>
                    <a:pt x="358" y="1899"/>
                  </a:cubicBezTo>
                  <a:cubicBezTo>
                    <a:pt x="329" y="1880"/>
                    <a:pt x="298" y="1748"/>
                    <a:pt x="351" y="1748"/>
                  </a:cubicBezTo>
                  <a:cubicBezTo>
                    <a:pt x="351" y="1748"/>
                    <a:pt x="351" y="1729"/>
                    <a:pt x="355" y="1707"/>
                  </a:cubicBezTo>
                  <a:cubicBezTo>
                    <a:pt x="329" y="1707"/>
                    <a:pt x="329" y="1663"/>
                    <a:pt x="336" y="1620"/>
                  </a:cubicBezTo>
                  <a:cubicBezTo>
                    <a:pt x="341" y="1581"/>
                    <a:pt x="344" y="1559"/>
                    <a:pt x="363" y="1559"/>
                  </a:cubicBezTo>
                  <a:cubicBezTo>
                    <a:pt x="365" y="1559"/>
                    <a:pt x="367" y="1559"/>
                    <a:pt x="370" y="1560"/>
                  </a:cubicBezTo>
                  <a:cubicBezTo>
                    <a:pt x="377" y="1567"/>
                    <a:pt x="381" y="1571"/>
                    <a:pt x="385" y="1571"/>
                  </a:cubicBezTo>
                  <a:cubicBezTo>
                    <a:pt x="392" y="1571"/>
                    <a:pt x="391" y="1551"/>
                    <a:pt x="380" y="1519"/>
                  </a:cubicBezTo>
                  <a:cubicBezTo>
                    <a:pt x="386" y="1497"/>
                    <a:pt x="342" y="1466"/>
                    <a:pt x="348" y="1444"/>
                  </a:cubicBezTo>
                  <a:cubicBezTo>
                    <a:pt x="323" y="1435"/>
                    <a:pt x="308" y="1410"/>
                    <a:pt x="311" y="1385"/>
                  </a:cubicBezTo>
                  <a:lnTo>
                    <a:pt x="311" y="1385"/>
                  </a:lnTo>
                  <a:lnTo>
                    <a:pt x="336" y="1394"/>
                  </a:lnTo>
                  <a:lnTo>
                    <a:pt x="383" y="1410"/>
                  </a:lnTo>
                  <a:cubicBezTo>
                    <a:pt x="392" y="1388"/>
                    <a:pt x="398" y="1369"/>
                    <a:pt x="373" y="1359"/>
                  </a:cubicBezTo>
                  <a:cubicBezTo>
                    <a:pt x="408" y="1347"/>
                    <a:pt x="411" y="1328"/>
                    <a:pt x="430" y="1287"/>
                  </a:cubicBezTo>
                  <a:cubicBezTo>
                    <a:pt x="452" y="1256"/>
                    <a:pt x="461" y="1218"/>
                    <a:pt x="458" y="1181"/>
                  </a:cubicBezTo>
                  <a:lnTo>
                    <a:pt x="458" y="1181"/>
                  </a:lnTo>
                  <a:cubicBezTo>
                    <a:pt x="459" y="1181"/>
                    <a:pt x="460" y="1181"/>
                    <a:pt x="460" y="1181"/>
                  </a:cubicBezTo>
                  <a:cubicBezTo>
                    <a:pt x="513" y="1181"/>
                    <a:pt x="580" y="1080"/>
                    <a:pt x="555" y="1034"/>
                  </a:cubicBezTo>
                  <a:cubicBezTo>
                    <a:pt x="536" y="1018"/>
                    <a:pt x="549" y="999"/>
                    <a:pt x="583" y="999"/>
                  </a:cubicBezTo>
                  <a:cubicBezTo>
                    <a:pt x="618" y="999"/>
                    <a:pt x="618" y="999"/>
                    <a:pt x="615" y="968"/>
                  </a:cubicBezTo>
                  <a:cubicBezTo>
                    <a:pt x="610" y="941"/>
                    <a:pt x="629" y="935"/>
                    <a:pt x="654" y="935"/>
                  </a:cubicBezTo>
                  <a:cubicBezTo>
                    <a:pt x="661" y="935"/>
                    <a:pt x="669" y="936"/>
                    <a:pt x="677" y="936"/>
                  </a:cubicBezTo>
                  <a:cubicBezTo>
                    <a:pt x="694" y="944"/>
                    <a:pt x="707" y="947"/>
                    <a:pt x="716" y="947"/>
                  </a:cubicBezTo>
                  <a:cubicBezTo>
                    <a:pt x="735" y="947"/>
                    <a:pt x="740" y="934"/>
                    <a:pt x="740" y="911"/>
                  </a:cubicBezTo>
                  <a:cubicBezTo>
                    <a:pt x="753" y="877"/>
                    <a:pt x="774" y="846"/>
                    <a:pt x="809" y="827"/>
                  </a:cubicBezTo>
                  <a:cubicBezTo>
                    <a:pt x="828" y="780"/>
                    <a:pt x="847" y="767"/>
                    <a:pt x="812" y="758"/>
                  </a:cubicBezTo>
                  <a:cubicBezTo>
                    <a:pt x="806" y="742"/>
                    <a:pt x="803" y="723"/>
                    <a:pt x="806" y="705"/>
                  </a:cubicBezTo>
                  <a:cubicBezTo>
                    <a:pt x="817" y="683"/>
                    <a:pt x="827" y="676"/>
                    <a:pt x="832" y="676"/>
                  </a:cubicBezTo>
                  <a:cubicBezTo>
                    <a:pt x="837" y="676"/>
                    <a:pt x="836" y="685"/>
                    <a:pt x="825" y="692"/>
                  </a:cubicBezTo>
                  <a:cubicBezTo>
                    <a:pt x="800" y="739"/>
                    <a:pt x="818" y="726"/>
                    <a:pt x="853" y="736"/>
                  </a:cubicBezTo>
                  <a:cubicBezTo>
                    <a:pt x="857" y="736"/>
                    <a:pt x="861" y="736"/>
                    <a:pt x="865" y="736"/>
                  </a:cubicBezTo>
                  <a:cubicBezTo>
                    <a:pt x="892" y="736"/>
                    <a:pt x="919" y="727"/>
                    <a:pt x="941" y="711"/>
                  </a:cubicBezTo>
                  <a:lnTo>
                    <a:pt x="1019" y="673"/>
                  </a:lnTo>
                  <a:cubicBezTo>
                    <a:pt x="1091" y="673"/>
                    <a:pt x="1110" y="667"/>
                    <a:pt x="1100" y="642"/>
                  </a:cubicBezTo>
                  <a:cubicBezTo>
                    <a:pt x="1091" y="615"/>
                    <a:pt x="1088" y="603"/>
                    <a:pt x="1088" y="603"/>
                  </a:cubicBezTo>
                  <a:lnTo>
                    <a:pt x="1088" y="603"/>
                  </a:lnTo>
                  <a:cubicBezTo>
                    <a:pt x="1088" y="603"/>
                    <a:pt x="1090" y="609"/>
                    <a:pt x="1094" y="620"/>
                  </a:cubicBezTo>
                  <a:cubicBezTo>
                    <a:pt x="1102" y="626"/>
                    <a:pt x="1120" y="629"/>
                    <a:pt x="1143" y="629"/>
                  </a:cubicBezTo>
                  <a:cubicBezTo>
                    <a:pt x="1222" y="629"/>
                    <a:pt x="1362" y="596"/>
                    <a:pt x="1376" y="557"/>
                  </a:cubicBezTo>
                  <a:lnTo>
                    <a:pt x="1376" y="557"/>
                  </a:lnTo>
                  <a:cubicBezTo>
                    <a:pt x="1377" y="564"/>
                    <a:pt x="1378" y="573"/>
                    <a:pt x="1379" y="582"/>
                  </a:cubicBezTo>
                  <a:cubicBezTo>
                    <a:pt x="1381" y="599"/>
                    <a:pt x="1390" y="603"/>
                    <a:pt x="1409" y="603"/>
                  </a:cubicBezTo>
                  <a:cubicBezTo>
                    <a:pt x="1419" y="603"/>
                    <a:pt x="1430" y="602"/>
                    <a:pt x="1445" y="601"/>
                  </a:cubicBezTo>
                  <a:cubicBezTo>
                    <a:pt x="1498" y="585"/>
                    <a:pt x="1555" y="570"/>
                    <a:pt x="1611" y="560"/>
                  </a:cubicBezTo>
                  <a:cubicBezTo>
                    <a:pt x="1696" y="551"/>
                    <a:pt x="1758" y="548"/>
                    <a:pt x="1755" y="523"/>
                  </a:cubicBezTo>
                  <a:cubicBezTo>
                    <a:pt x="1761" y="522"/>
                    <a:pt x="1765" y="521"/>
                    <a:pt x="1768" y="521"/>
                  </a:cubicBezTo>
                  <a:cubicBezTo>
                    <a:pt x="1777" y="521"/>
                    <a:pt x="1778" y="526"/>
                    <a:pt x="1780" y="545"/>
                  </a:cubicBezTo>
                  <a:cubicBezTo>
                    <a:pt x="1768" y="564"/>
                    <a:pt x="1772" y="569"/>
                    <a:pt x="1784" y="569"/>
                  </a:cubicBezTo>
                  <a:cubicBezTo>
                    <a:pt x="1789" y="569"/>
                    <a:pt x="1795" y="568"/>
                    <a:pt x="1802" y="567"/>
                  </a:cubicBezTo>
                  <a:cubicBezTo>
                    <a:pt x="1824" y="567"/>
                    <a:pt x="1821" y="542"/>
                    <a:pt x="1818" y="517"/>
                  </a:cubicBezTo>
                  <a:cubicBezTo>
                    <a:pt x="1818" y="503"/>
                    <a:pt x="1824" y="496"/>
                    <a:pt x="1837" y="496"/>
                  </a:cubicBezTo>
                  <a:cubicBezTo>
                    <a:pt x="1847" y="496"/>
                    <a:pt x="1863" y="500"/>
                    <a:pt x="1884" y="510"/>
                  </a:cubicBezTo>
                  <a:cubicBezTo>
                    <a:pt x="1904" y="517"/>
                    <a:pt x="1926" y="521"/>
                    <a:pt x="1948" y="521"/>
                  </a:cubicBezTo>
                  <a:cubicBezTo>
                    <a:pt x="1984" y="521"/>
                    <a:pt x="2020" y="512"/>
                    <a:pt x="2053" y="495"/>
                  </a:cubicBezTo>
                  <a:cubicBezTo>
                    <a:pt x="2058" y="494"/>
                    <a:pt x="2063" y="493"/>
                    <a:pt x="2068" y="493"/>
                  </a:cubicBezTo>
                  <a:cubicBezTo>
                    <a:pt x="2082" y="493"/>
                    <a:pt x="2095" y="498"/>
                    <a:pt x="2097" y="517"/>
                  </a:cubicBezTo>
                  <a:cubicBezTo>
                    <a:pt x="2110" y="532"/>
                    <a:pt x="2129" y="540"/>
                    <a:pt x="2147" y="540"/>
                  </a:cubicBezTo>
                  <a:cubicBezTo>
                    <a:pt x="2169" y="540"/>
                    <a:pt x="2190" y="529"/>
                    <a:pt x="2200" y="507"/>
                  </a:cubicBezTo>
                  <a:cubicBezTo>
                    <a:pt x="2206" y="506"/>
                    <a:pt x="2210" y="506"/>
                    <a:pt x="2213" y="506"/>
                  </a:cubicBezTo>
                  <a:cubicBezTo>
                    <a:pt x="2222" y="506"/>
                    <a:pt x="2223" y="511"/>
                    <a:pt x="2225" y="529"/>
                  </a:cubicBezTo>
                  <a:cubicBezTo>
                    <a:pt x="2238" y="542"/>
                    <a:pt x="2244" y="555"/>
                    <a:pt x="2250" y="555"/>
                  </a:cubicBezTo>
                  <a:cubicBezTo>
                    <a:pt x="2255" y="555"/>
                    <a:pt x="2259" y="547"/>
                    <a:pt x="2266" y="526"/>
                  </a:cubicBezTo>
                  <a:cubicBezTo>
                    <a:pt x="2292" y="507"/>
                    <a:pt x="2323" y="499"/>
                    <a:pt x="2353" y="499"/>
                  </a:cubicBezTo>
                  <a:cubicBezTo>
                    <a:pt x="2374" y="499"/>
                    <a:pt x="2394" y="503"/>
                    <a:pt x="2413" y="510"/>
                  </a:cubicBezTo>
                  <a:cubicBezTo>
                    <a:pt x="2435" y="510"/>
                    <a:pt x="2457" y="507"/>
                    <a:pt x="2454" y="482"/>
                  </a:cubicBezTo>
                  <a:cubicBezTo>
                    <a:pt x="2453" y="474"/>
                    <a:pt x="2452" y="465"/>
                    <a:pt x="2452" y="459"/>
                  </a:cubicBezTo>
                  <a:lnTo>
                    <a:pt x="2452" y="459"/>
                  </a:lnTo>
                  <a:cubicBezTo>
                    <a:pt x="2465" y="482"/>
                    <a:pt x="2472" y="494"/>
                    <a:pt x="2477" y="494"/>
                  </a:cubicBezTo>
                  <a:cubicBezTo>
                    <a:pt x="2483" y="494"/>
                    <a:pt x="2487" y="481"/>
                    <a:pt x="2495" y="454"/>
                  </a:cubicBezTo>
                  <a:cubicBezTo>
                    <a:pt x="2493" y="441"/>
                    <a:pt x="2499" y="433"/>
                    <a:pt x="2505" y="433"/>
                  </a:cubicBezTo>
                  <a:cubicBezTo>
                    <a:pt x="2510" y="433"/>
                    <a:pt x="2515" y="439"/>
                    <a:pt x="2517" y="451"/>
                  </a:cubicBezTo>
                  <a:cubicBezTo>
                    <a:pt x="2526" y="463"/>
                    <a:pt x="2542" y="473"/>
                    <a:pt x="2561" y="473"/>
                  </a:cubicBezTo>
                  <a:cubicBezTo>
                    <a:pt x="2636" y="454"/>
                    <a:pt x="2711" y="438"/>
                    <a:pt x="2790" y="426"/>
                  </a:cubicBezTo>
                  <a:cubicBezTo>
                    <a:pt x="2959" y="410"/>
                    <a:pt x="3021" y="404"/>
                    <a:pt x="3018" y="379"/>
                  </a:cubicBezTo>
                  <a:cubicBezTo>
                    <a:pt x="3028" y="366"/>
                    <a:pt x="3033" y="359"/>
                    <a:pt x="3038" y="359"/>
                  </a:cubicBezTo>
                  <a:cubicBezTo>
                    <a:pt x="3044" y="359"/>
                    <a:pt x="3050" y="365"/>
                    <a:pt x="3062" y="375"/>
                  </a:cubicBezTo>
                  <a:cubicBezTo>
                    <a:pt x="3074" y="390"/>
                    <a:pt x="3091" y="397"/>
                    <a:pt x="3109" y="397"/>
                  </a:cubicBezTo>
                  <a:cubicBezTo>
                    <a:pt x="3115" y="397"/>
                    <a:pt x="3122" y="396"/>
                    <a:pt x="3128" y="394"/>
                  </a:cubicBezTo>
                  <a:cubicBezTo>
                    <a:pt x="3132" y="394"/>
                    <a:pt x="3137" y="394"/>
                    <a:pt x="3141" y="394"/>
                  </a:cubicBezTo>
                  <a:cubicBezTo>
                    <a:pt x="3157" y="394"/>
                    <a:pt x="3169" y="396"/>
                    <a:pt x="3172" y="416"/>
                  </a:cubicBezTo>
                  <a:cubicBezTo>
                    <a:pt x="3191" y="388"/>
                    <a:pt x="3191" y="388"/>
                    <a:pt x="3213" y="388"/>
                  </a:cubicBezTo>
                  <a:cubicBezTo>
                    <a:pt x="3214" y="400"/>
                    <a:pt x="3219" y="405"/>
                    <a:pt x="3226" y="405"/>
                  </a:cubicBezTo>
                  <a:cubicBezTo>
                    <a:pt x="3233" y="405"/>
                    <a:pt x="3243" y="398"/>
                    <a:pt x="3253" y="385"/>
                  </a:cubicBezTo>
                  <a:cubicBezTo>
                    <a:pt x="3263" y="358"/>
                    <a:pt x="3268" y="345"/>
                    <a:pt x="3270" y="345"/>
                  </a:cubicBezTo>
                  <a:cubicBezTo>
                    <a:pt x="3273" y="345"/>
                    <a:pt x="3274" y="357"/>
                    <a:pt x="3275" y="382"/>
                  </a:cubicBezTo>
                  <a:cubicBezTo>
                    <a:pt x="3277" y="399"/>
                    <a:pt x="3309" y="413"/>
                    <a:pt x="3321" y="413"/>
                  </a:cubicBezTo>
                  <a:cubicBezTo>
                    <a:pt x="3326" y="413"/>
                    <a:pt x="3327" y="410"/>
                    <a:pt x="3319" y="404"/>
                  </a:cubicBezTo>
                  <a:cubicBezTo>
                    <a:pt x="3316" y="379"/>
                    <a:pt x="3360" y="372"/>
                    <a:pt x="3379" y="347"/>
                  </a:cubicBezTo>
                  <a:cubicBezTo>
                    <a:pt x="3384" y="346"/>
                    <a:pt x="3390" y="346"/>
                    <a:pt x="3395" y="346"/>
                  </a:cubicBezTo>
                  <a:cubicBezTo>
                    <a:pt x="3409" y="346"/>
                    <a:pt x="3420" y="351"/>
                    <a:pt x="3423" y="369"/>
                  </a:cubicBezTo>
                  <a:cubicBezTo>
                    <a:pt x="3428" y="374"/>
                    <a:pt x="3438" y="376"/>
                    <a:pt x="3449" y="376"/>
                  </a:cubicBezTo>
                  <a:cubicBezTo>
                    <a:pt x="3489" y="376"/>
                    <a:pt x="3555" y="350"/>
                    <a:pt x="3570" y="328"/>
                  </a:cubicBezTo>
                  <a:cubicBezTo>
                    <a:pt x="3568" y="316"/>
                    <a:pt x="3573" y="310"/>
                    <a:pt x="3578" y="310"/>
                  </a:cubicBezTo>
                  <a:cubicBezTo>
                    <a:pt x="3583" y="310"/>
                    <a:pt x="3589" y="316"/>
                    <a:pt x="3589" y="328"/>
                  </a:cubicBezTo>
                  <a:cubicBezTo>
                    <a:pt x="3591" y="345"/>
                    <a:pt x="3601" y="349"/>
                    <a:pt x="3613" y="349"/>
                  </a:cubicBezTo>
                  <a:cubicBezTo>
                    <a:pt x="3620" y="349"/>
                    <a:pt x="3626" y="348"/>
                    <a:pt x="3632" y="347"/>
                  </a:cubicBezTo>
                  <a:cubicBezTo>
                    <a:pt x="3638" y="340"/>
                    <a:pt x="3642" y="337"/>
                    <a:pt x="3645" y="337"/>
                  </a:cubicBezTo>
                  <a:cubicBezTo>
                    <a:pt x="3653" y="337"/>
                    <a:pt x="3655" y="355"/>
                    <a:pt x="3658" y="372"/>
                  </a:cubicBezTo>
                  <a:cubicBezTo>
                    <a:pt x="3644" y="391"/>
                    <a:pt x="3652" y="396"/>
                    <a:pt x="3674" y="396"/>
                  </a:cubicBezTo>
                  <a:cubicBezTo>
                    <a:pt x="3681" y="396"/>
                    <a:pt x="3691" y="395"/>
                    <a:pt x="3701" y="394"/>
                  </a:cubicBezTo>
                  <a:cubicBezTo>
                    <a:pt x="3720" y="366"/>
                    <a:pt x="3805" y="360"/>
                    <a:pt x="3868" y="354"/>
                  </a:cubicBezTo>
                  <a:cubicBezTo>
                    <a:pt x="3974" y="344"/>
                    <a:pt x="3993" y="316"/>
                    <a:pt x="4030" y="263"/>
                  </a:cubicBezTo>
                  <a:lnTo>
                    <a:pt x="4046" y="209"/>
                  </a:lnTo>
                  <a:lnTo>
                    <a:pt x="4052" y="260"/>
                  </a:lnTo>
                  <a:cubicBezTo>
                    <a:pt x="4059" y="285"/>
                    <a:pt x="4068" y="310"/>
                    <a:pt x="4081" y="335"/>
                  </a:cubicBezTo>
                  <a:cubicBezTo>
                    <a:pt x="4103" y="332"/>
                    <a:pt x="4099" y="307"/>
                    <a:pt x="4099" y="281"/>
                  </a:cubicBezTo>
                  <a:cubicBezTo>
                    <a:pt x="4098" y="269"/>
                    <a:pt x="4103" y="263"/>
                    <a:pt x="4115" y="263"/>
                  </a:cubicBezTo>
                  <a:cubicBezTo>
                    <a:pt x="4126" y="263"/>
                    <a:pt x="4143" y="269"/>
                    <a:pt x="4165" y="281"/>
                  </a:cubicBezTo>
                  <a:cubicBezTo>
                    <a:pt x="4189" y="293"/>
                    <a:pt x="4206" y="300"/>
                    <a:pt x="4220" y="300"/>
                  </a:cubicBezTo>
                  <a:cubicBezTo>
                    <a:pt x="4233" y="300"/>
                    <a:pt x="4243" y="295"/>
                    <a:pt x="4253" y="285"/>
                  </a:cubicBezTo>
                  <a:cubicBezTo>
                    <a:pt x="4256" y="284"/>
                    <a:pt x="4258" y="284"/>
                    <a:pt x="4261" y="284"/>
                  </a:cubicBezTo>
                  <a:cubicBezTo>
                    <a:pt x="4283" y="284"/>
                    <a:pt x="4305" y="296"/>
                    <a:pt x="4319" y="313"/>
                  </a:cubicBezTo>
                  <a:cubicBezTo>
                    <a:pt x="4324" y="314"/>
                    <a:pt x="4328" y="314"/>
                    <a:pt x="4331" y="314"/>
                  </a:cubicBezTo>
                  <a:cubicBezTo>
                    <a:pt x="4338" y="314"/>
                    <a:pt x="4339" y="310"/>
                    <a:pt x="4344" y="294"/>
                  </a:cubicBezTo>
                  <a:cubicBezTo>
                    <a:pt x="4345" y="283"/>
                    <a:pt x="4351" y="277"/>
                    <a:pt x="4358" y="277"/>
                  </a:cubicBezTo>
                  <a:cubicBezTo>
                    <a:pt x="4366" y="277"/>
                    <a:pt x="4378" y="285"/>
                    <a:pt x="4388" y="300"/>
                  </a:cubicBezTo>
                  <a:cubicBezTo>
                    <a:pt x="4397" y="336"/>
                    <a:pt x="4429" y="354"/>
                    <a:pt x="4449" y="354"/>
                  </a:cubicBezTo>
                  <a:cubicBezTo>
                    <a:pt x="4458" y="354"/>
                    <a:pt x="4464" y="351"/>
                    <a:pt x="4466" y="344"/>
                  </a:cubicBezTo>
                  <a:cubicBezTo>
                    <a:pt x="4471" y="330"/>
                    <a:pt x="4479" y="326"/>
                    <a:pt x="4489" y="326"/>
                  </a:cubicBezTo>
                  <a:cubicBezTo>
                    <a:pt x="4497" y="326"/>
                    <a:pt x="4506" y="329"/>
                    <a:pt x="4516" y="332"/>
                  </a:cubicBezTo>
                  <a:cubicBezTo>
                    <a:pt x="4527" y="336"/>
                    <a:pt x="4537" y="337"/>
                    <a:pt x="4548" y="337"/>
                  </a:cubicBezTo>
                  <a:cubicBezTo>
                    <a:pt x="4562" y="337"/>
                    <a:pt x="4576" y="334"/>
                    <a:pt x="4588" y="328"/>
                  </a:cubicBezTo>
                  <a:lnTo>
                    <a:pt x="4632" y="344"/>
                  </a:lnTo>
                  <a:cubicBezTo>
                    <a:pt x="4648" y="349"/>
                    <a:pt x="4631" y="361"/>
                    <a:pt x="4612" y="361"/>
                  </a:cubicBezTo>
                  <a:cubicBezTo>
                    <a:pt x="4608" y="361"/>
                    <a:pt x="4604" y="361"/>
                    <a:pt x="4601" y="360"/>
                  </a:cubicBezTo>
                  <a:lnTo>
                    <a:pt x="4601" y="360"/>
                  </a:lnTo>
                  <a:lnTo>
                    <a:pt x="4613" y="391"/>
                  </a:lnTo>
                  <a:cubicBezTo>
                    <a:pt x="4642" y="400"/>
                    <a:pt x="4658" y="409"/>
                    <a:pt x="4677" y="409"/>
                  </a:cubicBezTo>
                  <a:cubicBezTo>
                    <a:pt x="4684" y="409"/>
                    <a:pt x="4692" y="407"/>
                    <a:pt x="4701" y="404"/>
                  </a:cubicBezTo>
                  <a:cubicBezTo>
                    <a:pt x="4722" y="387"/>
                    <a:pt x="4733" y="379"/>
                    <a:pt x="4736" y="379"/>
                  </a:cubicBezTo>
                  <a:lnTo>
                    <a:pt x="4736" y="379"/>
                  </a:lnTo>
                  <a:cubicBezTo>
                    <a:pt x="4740" y="379"/>
                    <a:pt x="4735" y="390"/>
                    <a:pt x="4723" y="413"/>
                  </a:cubicBezTo>
                  <a:cubicBezTo>
                    <a:pt x="4712" y="432"/>
                    <a:pt x="4718" y="459"/>
                    <a:pt x="4741" y="459"/>
                  </a:cubicBezTo>
                  <a:cubicBezTo>
                    <a:pt x="4744" y="459"/>
                    <a:pt x="4747" y="458"/>
                    <a:pt x="4751" y="457"/>
                  </a:cubicBezTo>
                  <a:cubicBezTo>
                    <a:pt x="4764" y="446"/>
                    <a:pt x="4773" y="442"/>
                    <a:pt x="4780" y="442"/>
                  </a:cubicBezTo>
                  <a:cubicBezTo>
                    <a:pt x="4795" y="442"/>
                    <a:pt x="4797" y="464"/>
                    <a:pt x="4786" y="479"/>
                  </a:cubicBezTo>
                  <a:cubicBezTo>
                    <a:pt x="4742" y="510"/>
                    <a:pt x="4742" y="510"/>
                    <a:pt x="4842" y="513"/>
                  </a:cubicBezTo>
                  <a:cubicBezTo>
                    <a:pt x="4877" y="538"/>
                    <a:pt x="4961" y="570"/>
                    <a:pt x="5011" y="620"/>
                  </a:cubicBezTo>
                  <a:cubicBezTo>
                    <a:pt x="5074" y="683"/>
                    <a:pt x="5102" y="717"/>
                    <a:pt x="5096" y="748"/>
                  </a:cubicBezTo>
                  <a:cubicBezTo>
                    <a:pt x="5091" y="752"/>
                    <a:pt x="5087" y="756"/>
                    <a:pt x="5083" y="759"/>
                  </a:cubicBezTo>
                  <a:lnTo>
                    <a:pt x="5083" y="759"/>
                  </a:lnTo>
                  <a:cubicBezTo>
                    <a:pt x="5093" y="752"/>
                    <a:pt x="5101" y="749"/>
                    <a:pt x="5108" y="749"/>
                  </a:cubicBezTo>
                  <a:cubicBezTo>
                    <a:pt x="5126" y="749"/>
                    <a:pt x="5141" y="769"/>
                    <a:pt x="5168" y="805"/>
                  </a:cubicBezTo>
                  <a:cubicBezTo>
                    <a:pt x="5174" y="855"/>
                    <a:pt x="5212" y="893"/>
                    <a:pt x="5259" y="905"/>
                  </a:cubicBezTo>
                  <a:cubicBezTo>
                    <a:pt x="5246" y="886"/>
                    <a:pt x="5237" y="867"/>
                    <a:pt x="5237" y="867"/>
                  </a:cubicBezTo>
                  <a:cubicBezTo>
                    <a:pt x="5249" y="860"/>
                    <a:pt x="5259" y="857"/>
                    <a:pt x="5267" y="857"/>
                  </a:cubicBezTo>
                  <a:cubicBezTo>
                    <a:pt x="5285" y="857"/>
                    <a:pt x="5292" y="877"/>
                    <a:pt x="5290" y="914"/>
                  </a:cubicBezTo>
                  <a:cubicBezTo>
                    <a:pt x="5303" y="936"/>
                    <a:pt x="5278" y="946"/>
                    <a:pt x="5256" y="958"/>
                  </a:cubicBezTo>
                  <a:cubicBezTo>
                    <a:pt x="5234" y="968"/>
                    <a:pt x="5221" y="993"/>
                    <a:pt x="5231" y="1018"/>
                  </a:cubicBezTo>
                  <a:cubicBezTo>
                    <a:pt x="5237" y="1030"/>
                    <a:pt x="5241" y="1042"/>
                    <a:pt x="5248" y="1042"/>
                  </a:cubicBezTo>
                  <a:cubicBezTo>
                    <a:pt x="5252" y="1042"/>
                    <a:pt x="5256" y="1038"/>
                    <a:pt x="5262" y="1027"/>
                  </a:cubicBezTo>
                  <a:cubicBezTo>
                    <a:pt x="5271" y="1023"/>
                    <a:pt x="5277" y="1021"/>
                    <a:pt x="5281" y="1021"/>
                  </a:cubicBezTo>
                  <a:cubicBezTo>
                    <a:pt x="5287" y="1021"/>
                    <a:pt x="5290" y="1026"/>
                    <a:pt x="5293" y="1037"/>
                  </a:cubicBezTo>
                  <a:cubicBezTo>
                    <a:pt x="5300" y="1062"/>
                    <a:pt x="5315" y="1084"/>
                    <a:pt x="5340" y="1093"/>
                  </a:cubicBezTo>
                  <a:cubicBezTo>
                    <a:pt x="5344" y="1092"/>
                    <a:pt x="5347" y="1091"/>
                    <a:pt x="5350" y="1091"/>
                  </a:cubicBezTo>
                  <a:cubicBezTo>
                    <a:pt x="5365" y="1091"/>
                    <a:pt x="5373" y="1109"/>
                    <a:pt x="5378" y="1128"/>
                  </a:cubicBezTo>
                  <a:cubicBezTo>
                    <a:pt x="5365" y="1150"/>
                    <a:pt x="5365" y="1175"/>
                    <a:pt x="5369" y="1200"/>
                  </a:cubicBezTo>
                  <a:lnTo>
                    <a:pt x="5347" y="1206"/>
                  </a:lnTo>
                  <a:cubicBezTo>
                    <a:pt x="5328" y="1212"/>
                    <a:pt x="5312" y="1225"/>
                    <a:pt x="5303" y="1237"/>
                  </a:cubicBezTo>
                  <a:cubicBezTo>
                    <a:pt x="5305" y="1251"/>
                    <a:pt x="5316" y="1254"/>
                    <a:pt x="5323" y="1254"/>
                  </a:cubicBezTo>
                  <a:cubicBezTo>
                    <a:pt x="5328" y="1254"/>
                    <a:pt x="5331" y="1253"/>
                    <a:pt x="5331" y="1253"/>
                  </a:cubicBezTo>
                  <a:cubicBezTo>
                    <a:pt x="5365" y="1253"/>
                    <a:pt x="5409" y="1761"/>
                    <a:pt x="5416" y="1823"/>
                  </a:cubicBezTo>
                  <a:cubicBezTo>
                    <a:pt x="5397" y="1861"/>
                    <a:pt x="5399" y="1912"/>
                    <a:pt x="5414" y="1912"/>
                  </a:cubicBezTo>
                  <a:cubicBezTo>
                    <a:pt x="5416" y="1912"/>
                    <a:pt x="5419" y="1911"/>
                    <a:pt x="5422" y="1908"/>
                  </a:cubicBezTo>
                  <a:cubicBezTo>
                    <a:pt x="5422" y="1908"/>
                    <a:pt x="5423" y="1908"/>
                    <a:pt x="5423" y="1908"/>
                  </a:cubicBezTo>
                  <a:cubicBezTo>
                    <a:pt x="5447" y="1908"/>
                    <a:pt x="5457" y="2013"/>
                    <a:pt x="5469" y="2137"/>
                  </a:cubicBezTo>
                  <a:cubicBezTo>
                    <a:pt x="5481" y="2282"/>
                    <a:pt x="5494" y="2387"/>
                    <a:pt x="5518" y="2387"/>
                  </a:cubicBezTo>
                  <a:cubicBezTo>
                    <a:pt x="5518" y="2387"/>
                    <a:pt x="5519" y="2387"/>
                    <a:pt x="5519" y="2387"/>
                  </a:cubicBezTo>
                  <a:lnTo>
                    <a:pt x="5522" y="2450"/>
                  </a:lnTo>
                  <a:cubicBezTo>
                    <a:pt x="5532" y="2488"/>
                    <a:pt x="5544" y="2522"/>
                    <a:pt x="5560" y="2553"/>
                  </a:cubicBezTo>
                  <a:cubicBezTo>
                    <a:pt x="5578" y="2567"/>
                    <a:pt x="5585" y="2583"/>
                    <a:pt x="5576" y="2583"/>
                  </a:cubicBezTo>
                  <a:cubicBezTo>
                    <a:pt x="5573" y="2583"/>
                    <a:pt x="5567" y="2580"/>
                    <a:pt x="5560" y="2575"/>
                  </a:cubicBezTo>
                  <a:cubicBezTo>
                    <a:pt x="5535" y="2579"/>
                    <a:pt x="5510" y="2579"/>
                    <a:pt x="5513" y="2600"/>
                  </a:cubicBezTo>
                  <a:cubicBezTo>
                    <a:pt x="5515" y="2633"/>
                    <a:pt x="5530" y="2640"/>
                    <a:pt x="5547" y="2640"/>
                  </a:cubicBezTo>
                  <a:cubicBezTo>
                    <a:pt x="5553" y="2640"/>
                    <a:pt x="5560" y="2639"/>
                    <a:pt x="5566" y="2638"/>
                  </a:cubicBezTo>
                  <a:cubicBezTo>
                    <a:pt x="5568" y="2638"/>
                    <a:pt x="5569" y="2637"/>
                    <a:pt x="5571" y="2637"/>
                  </a:cubicBezTo>
                  <a:cubicBezTo>
                    <a:pt x="5582" y="2637"/>
                    <a:pt x="5592" y="2646"/>
                    <a:pt x="5594" y="2657"/>
                  </a:cubicBezTo>
                  <a:cubicBezTo>
                    <a:pt x="5594" y="2679"/>
                    <a:pt x="5594" y="2679"/>
                    <a:pt x="5569" y="2682"/>
                  </a:cubicBezTo>
                  <a:lnTo>
                    <a:pt x="5519" y="2685"/>
                  </a:lnTo>
                  <a:lnTo>
                    <a:pt x="5522" y="2707"/>
                  </a:lnTo>
                  <a:cubicBezTo>
                    <a:pt x="5524" y="2707"/>
                    <a:pt x="5525" y="2706"/>
                    <a:pt x="5527" y="2706"/>
                  </a:cubicBezTo>
                  <a:cubicBezTo>
                    <a:pt x="5538" y="2706"/>
                    <a:pt x="5547" y="2715"/>
                    <a:pt x="5547" y="2726"/>
                  </a:cubicBezTo>
                  <a:cubicBezTo>
                    <a:pt x="5550" y="2748"/>
                    <a:pt x="5550" y="2748"/>
                    <a:pt x="5500" y="2751"/>
                  </a:cubicBezTo>
                  <a:cubicBezTo>
                    <a:pt x="5450" y="2757"/>
                    <a:pt x="5453" y="2776"/>
                    <a:pt x="5503" y="2795"/>
                  </a:cubicBezTo>
                  <a:lnTo>
                    <a:pt x="5535" y="2832"/>
                  </a:lnTo>
                  <a:cubicBezTo>
                    <a:pt x="5485" y="2861"/>
                    <a:pt x="5538" y="2895"/>
                    <a:pt x="5566" y="2914"/>
                  </a:cubicBezTo>
                  <a:cubicBezTo>
                    <a:pt x="5519" y="2942"/>
                    <a:pt x="5519" y="2961"/>
                    <a:pt x="5572" y="2980"/>
                  </a:cubicBezTo>
                  <a:cubicBezTo>
                    <a:pt x="5574" y="2979"/>
                    <a:pt x="5575" y="2979"/>
                    <a:pt x="5577" y="2979"/>
                  </a:cubicBezTo>
                  <a:cubicBezTo>
                    <a:pt x="5597" y="2979"/>
                    <a:pt x="5596" y="3000"/>
                    <a:pt x="5575" y="3020"/>
                  </a:cubicBezTo>
                  <a:cubicBezTo>
                    <a:pt x="5554" y="3045"/>
                    <a:pt x="5554" y="3064"/>
                    <a:pt x="5560" y="3108"/>
                  </a:cubicBezTo>
                  <a:cubicBezTo>
                    <a:pt x="5585" y="3127"/>
                    <a:pt x="5601" y="3274"/>
                    <a:pt x="5613" y="3443"/>
                  </a:cubicBezTo>
                  <a:cubicBezTo>
                    <a:pt x="5632" y="3629"/>
                    <a:pt x="5644" y="3757"/>
                    <a:pt x="5669" y="3757"/>
                  </a:cubicBezTo>
                  <a:cubicBezTo>
                    <a:pt x="5669" y="3757"/>
                    <a:pt x="5669" y="3757"/>
                    <a:pt x="5669" y="3757"/>
                  </a:cubicBezTo>
                  <a:lnTo>
                    <a:pt x="5669" y="3757"/>
                  </a:lnTo>
                  <a:cubicBezTo>
                    <a:pt x="5669" y="3779"/>
                    <a:pt x="5669" y="3779"/>
                    <a:pt x="5648" y="3801"/>
                  </a:cubicBezTo>
                  <a:cubicBezTo>
                    <a:pt x="5622" y="3804"/>
                    <a:pt x="5626" y="3826"/>
                    <a:pt x="5676" y="3841"/>
                  </a:cubicBezTo>
                  <a:cubicBezTo>
                    <a:pt x="5704" y="3860"/>
                    <a:pt x="5729" y="3857"/>
                    <a:pt x="5679" y="3863"/>
                  </a:cubicBezTo>
                  <a:cubicBezTo>
                    <a:pt x="5654" y="3863"/>
                    <a:pt x="5657" y="3907"/>
                    <a:pt x="5666" y="3992"/>
                  </a:cubicBezTo>
                  <a:cubicBezTo>
                    <a:pt x="5673" y="4051"/>
                    <a:pt x="5673" y="4145"/>
                    <a:pt x="5701" y="4145"/>
                  </a:cubicBezTo>
                  <a:cubicBezTo>
                    <a:pt x="5716" y="4171"/>
                    <a:pt x="5721" y="4183"/>
                    <a:pt x="5718" y="4183"/>
                  </a:cubicBezTo>
                  <a:cubicBezTo>
                    <a:pt x="5716" y="4183"/>
                    <a:pt x="5710" y="4178"/>
                    <a:pt x="5701" y="4167"/>
                  </a:cubicBezTo>
                  <a:cubicBezTo>
                    <a:pt x="5696" y="4165"/>
                    <a:pt x="5692" y="4164"/>
                    <a:pt x="5688" y="4164"/>
                  </a:cubicBezTo>
                  <a:cubicBezTo>
                    <a:pt x="5646" y="4164"/>
                    <a:pt x="5626" y="4259"/>
                    <a:pt x="5663" y="4324"/>
                  </a:cubicBezTo>
                  <a:cubicBezTo>
                    <a:pt x="5660" y="4345"/>
                    <a:pt x="5657" y="4365"/>
                    <a:pt x="5636" y="4365"/>
                  </a:cubicBezTo>
                  <a:cubicBezTo>
                    <a:pt x="5635" y="4365"/>
                    <a:pt x="5633" y="4365"/>
                    <a:pt x="5632" y="4365"/>
                  </a:cubicBezTo>
                  <a:cubicBezTo>
                    <a:pt x="5626" y="4402"/>
                    <a:pt x="5626" y="4440"/>
                    <a:pt x="5632" y="4478"/>
                  </a:cubicBezTo>
                  <a:cubicBezTo>
                    <a:pt x="5619" y="4528"/>
                    <a:pt x="5601" y="4578"/>
                    <a:pt x="5582" y="4628"/>
                  </a:cubicBezTo>
                  <a:cubicBezTo>
                    <a:pt x="5572" y="4656"/>
                    <a:pt x="5566" y="4688"/>
                    <a:pt x="5566" y="4719"/>
                  </a:cubicBezTo>
                  <a:lnTo>
                    <a:pt x="5557" y="4741"/>
                  </a:lnTo>
                  <a:cubicBezTo>
                    <a:pt x="5555" y="4740"/>
                    <a:pt x="5554" y="4740"/>
                    <a:pt x="5553" y="4740"/>
                  </a:cubicBezTo>
                  <a:cubicBezTo>
                    <a:pt x="5529" y="4740"/>
                    <a:pt x="5479" y="4836"/>
                    <a:pt x="5384" y="4951"/>
                  </a:cubicBezTo>
                  <a:cubicBezTo>
                    <a:pt x="5290" y="5066"/>
                    <a:pt x="5181" y="5140"/>
                    <a:pt x="5143" y="5140"/>
                  </a:cubicBezTo>
                  <a:cubicBezTo>
                    <a:pt x="5141" y="5140"/>
                    <a:pt x="5138" y="5139"/>
                    <a:pt x="5137" y="5139"/>
                  </a:cubicBezTo>
                  <a:cubicBezTo>
                    <a:pt x="5124" y="5151"/>
                    <a:pt x="5118" y="5167"/>
                    <a:pt x="5115" y="5186"/>
                  </a:cubicBezTo>
                  <a:cubicBezTo>
                    <a:pt x="5122" y="5229"/>
                    <a:pt x="5110" y="5245"/>
                    <a:pt x="5088" y="5245"/>
                  </a:cubicBezTo>
                  <a:cubicBezTo>
                    <a:pt x="5083" y="5245"/>
                    <a:pt x="5077" y="5244"/>
                    <a:pt x="5071" y="5242"/>
                  </a:cubicBezTo>
                  <a:cubicBezTo>
                    <a:pt x="5058" y="5235"/>
                    <a:pt x="5044" y="5232"/>
                    <a:pt x="5031" y="5232"/>
                  </a:cubicBezTo>
                  <a:cubicBezTo>
                    <a:pt x="4991" y="5232"/>
                    <a:pt x="4953" y="5260"/>
                    <a:pt x="4949" y="5302"/>
                  </a:cubicBezTo>
                  <a:cubicBezTo>
                    <a:pt x="4951" y="5309"/>
                    <a:pt x="4953" y="5312"/>
                    <a:pt x="4953" y="5312"/>
                  </a:cubicBezTo>
                  <a:cubicBezTo>
                    <a:pt x="4953" y="5312"/>
                    <a:pt x="4946" y="5295"/>
                    <a:pt x="4939" y="5280"/>
                  </a:cubicBezTo>
                  <a:cubicBezTo>
                    <a:pt x="4929" y="5270"/>
                    <a:pt x="4918" y="5266"/>
                    <a:pt x="4907" y="5266"/>
                  </a:cubicBezTo>
                  <a:cubicBezTo>
                    <a:pt x="4876" y="5266"/>
                    <a:pt x="4847" y="5301"/>
                    <a:pt x="4842" y="5343"/>
                  </a:cubicBezTo>
                  <a:cubicBezTo>
                    <a:pt x="4822" y="5333"/>
                    <a:pt x="4805" y="5320"/>
                    <a:pt x="4791" y="5320"/>
                  </a:cubicBezTo>
                  <a:cubicBezTo>
                    <a:pt x="4783" y="5320"/>
                    <a:pt x="4776" y="5325"/>
                    <a:pt x="4770" y="5336"/>
                  </a:cubicBezTo>
                  <a:cubicBezTo>
                    <a:pt x="4764" y="5338"/>
                    <a:pt x="4760" y="5339"/>
                    <a:pt x="4757" y="5339"/>
                  </a:cubicBezTo>
                  <a:cubicBezTo>
                    <a:pt x="4747" y="5339"/>
                    <a:pt x="4745" y="5329"/>
                    <a:pt x="4736" y="5292"/>
                  </a:cubicBezTo>
                  <a:cubicBezTo>
                    <a:pt x="4730" y="5270"/>
                    <a:pt x="4724" y="5248"/>
                    <a:pt x="4710" y="5248"/>
                  </a:cubicBezTo>
                  <a:cubicBezTo>
                    <a:pt x="4708" y="5248"/>
                    <a:pt x="4706" y="5248"/>
                    <a:pt x="4704" y="5249"/>
                  </a:cubicBezTo>
                  <a:cubicBezTo>
                    <a:pt x="4685" y="5255"/>
                    <a:pt x="4689" y="5277"/>
                    <a:pt x="4695" y="5302"/>
                  </a:cubicBezTo>
                  <a:cubicBezTo>
                    <a:pt x="4695" y="5302"/>
                    <a:pt x="4673" y="5308"/>
                    <a:pt x="4651" y="5311"/>
                  </a:cubicBezTo>
                  <a:cubicBezTo>
                    <a:pt x="4638" y="5311"/>
                    <a:pt x="4632" y="5324"/>
                    <a:pt x="4635" y="5339"/>
                  </a:cubicBezTo>
                  <a:cubicBezTo>
                    <a:pt x="4638" y="5361"/>
                    <a:pt x="4617" y="5364"/>
                    <a:pt x="4595" y="5371"/>
                  </a:cubicBezTo>
                  <a:cubicBezTo>
                    <a:pt x="4594" y="5364"/>
                    <a:pt x="4592" y="5361"/>
                    <a:pt x="4590" y="5361"/>
                  </a:cubicBezTo>
                  <a:lnTo>
                    <a:pt x="4590" y="5361"/>
                  </a:lnTo>
                  <a:cubicBezTo>
                    <a:pt x="4584" y="5361"/>
                    <a:pt x="4580" y="5380"/>
                    <a:pt x="4598" y="5396"/>
                  </a:cubicBezTo>
                  <a:cubicBezTo>
                    <a:pt x="4601" y="5421"/>
                    <a:pt x="4604" y="5446"/>
                    <a:pt x="4579" y="5449"/>
                  </a:cubicBezTo>
                  <a:lnTo>
                    <a:pt x="4585" y="5499"/>
                  </a:lnTo>
                  <a:cubicBezTo>
                    <a:pt x="4588" y="5549"/>
                    <a:pt x="4591" y="5574"/>
                    <a:pt x="4645" y="5590"/>
                  </a:cubicBezTo>
                  <a:cubicBezTo>
                    <a:pt x="4682" y="5595"/>
                    <a:pt x="4716" y="5599"/>
                    <a:pt x="4745" y="5599"/>
                  </a:cubicBezTo>
                  <a:cubicBezTo>
                    <a:pt x="4801" y="5599"/>
                    <a:pt x="4835" y="5587"/>
                    <a:pt x="4826" y="5556"/>
                  </a:cubicBezTo>
                  <a:cubicBezTo>
                    <a:pt x="4839" y="5540"/>
                    <a:pt x="4852" y="5527"/>
                    <a:pt x="4870" y="5518"/>
                  </a:cubicBezTo>
                  <a:cubicBezTo>
                    <a:pt x="4875" y="5517"/>
                    <a:pt x="4881" y="5517"/>
                    <a:pt x="4886" y="5517"/>
                  </a:cubicBezTo>
                  <a:cubicBezTo>
                    <a:pt x="4901" y="5517"/>
                    <a:pt x="4916" y="5520"/>
                    <a:pt x="4930" y="5524"/>
                  </a:cubicBezTo>
                  <a:cubicBezTo>
                    <a:pt x="4931" y="5530"/>
                    <a:pt x="4938" y="5533"/>
                    <a:pt x="4948" y="5533"/>
                  </a:cubicBezTo>
                  <a:cubicBezTo>
                    <a:pt x="4983" y="5533"/>
                    <a:pt x="5066" y="5501"/>
                    <a:pt x="5159" y="5452"/>
                  </a:cubicBezTo>
                  <a:cubicBezTo>
                    <a:pt x="5296" y="5376"/>
                    <a:pt x="5356" y="5320"/>
                    <a:pt x="5397" y="5320"/>
                  </a:cubicBezTo>
                  <a:cubicBezTo>
                    <a:pt x="5398" y="5320"/>
                    <a:pt x="5399" y="5321"/>
                    <a:pt x="5400" y="5321"/>
                  </a:cubicBezTo>
                  <a:cubicBezTo>
                    <a:pt x="5403" y="5321"/>
                    <a:pt x="5407" y="5321"/>
                    <a:pt x="5410" y="5321"/>
                  </a:cubicBezTo>
                  <a:cubicBezTo>
                    <a:pt x="5426" y="5321"/>
                    <a:pt x="5443" y="5315"/>
                    <a:pt x="5456" y="5305"/>
                  </a:cubicBezTo>
                  <a:cubicBezTo>
                    <a:pt x="5441" y="5286"/>
                    <a:pt x="5569" y="5180"/>
                    <a:pt x="5679" y="5023"/>
                  </a:cubicBezTo>
                  <a:cubicBezTo>
                    <a:pt x="5792" y="4866"/>
                    <a:pt x="5857" y="4681"/>
                    <a:pt x="5832" y="4672"/>
                  </a:cubicBezTo>
                  <a:cubicBezTo>
                    <a:pt x="5842" y="4647"/>
                    <a:pt x="5851" y="4622"/>
                    <a:pt x="5851" y="4622"/>
                  </a:cubicBezTo>
                  <a:cubicBezTo>
                    <a:pt x="5853" y="4623"/>
                    <a:pt x="5855" y="4623"/>
                    <a:pt x="5857" y="4623"/>
                  </a:cubicBezTo>
                  <a:cubicBezTo>
                    <a:pt x="5879" y="4623"/>
                    <a:pt x="5893" y="4574"/>
                    <a:pt x="5908" y="4525"/>
                  </a:cubicBezTo>
                  <a:cubicBezTo>
                    <a:pt x="5901" y="4487"/>
                    <a:pt x="5901" y="4449"/>
                    <a:pt x="5905" y="4412"/>
                  </a:cubicBezTo>
                  <a:lnTo>
                    <a:pt x="5905" y="4412"/>
                  </a:lnTo>
                  <a:cubicBezTo>
                    <a:pt x="5906" y="4412"/>
                    <a:pt x="5907" y="4412"/>
                    <a:pt x="5908" y="4412"/>
                  </a:cubicBezTo>
                  <a:cubicBezTo>
                    <a:pt x="5930" y="4412"/>
                    <a:pt x="5933" y="4387"/>
                    <a:pt x="5942" y="4333"/>
                  </a:cubicBezTo>
                  <a:cubicBezTo>
                    <a:pt x="5948" y="4280"/>
                    <a:pt x="5948" y="4252"/>
                    <a:pt x="5923" y="4249"/>
                  </a:cubicBezTo>
                  <a:cubicBezTo>
                    <a:pt x="5923" y="4236"/>
                    <a:pt x="5930" y="4183"/>
                    <a:pt x="5930" y="4120"/>
                  </a:cubicBezTo>
                  <a:cubicBezTo>
                    <a:pt x="5926" y="4070"/>
                    <a:pt x="5930" y="4017"/>
                    <a:pt x="5942" y="3967"/>
                  </a:cubicBezTo>
                  <a:cubicBezTo>
                    <a:pt x="5964" y="3942"/>
                    <a:pt x="5936" y="3923"/>
                    <a:pt x="5911" y="3904"/>
                  </a:cubicBezTo>
                  <a:cubicBezTo>
                    <a:pt x="5909" y="3904"/>
                    <a:pt x="5907" y="3905"/>
                    <a:pt x="5904" y="3905"/>
                  </a:cubicBezTo>
                  <a:cubicBezTo>
                    <a:pt x="5882" y="3905"/>
                    <a:pt x="5860" y="3889"/>
                    <a:pt x="5854" y="3867"/>
                  </a:cubicBezTo>
                  <a:lnTo>
                    <a:pt x="5905" y="3863"/>
                  </a:lnTo>
                  <a:cubicBezTo>
                    <a:pt x="5916" y="3871"/>
                    <a:pt x="5922" y="3875"/>
                    <a:pt x="5926" y="3875"/>
                  </a:cubicBezTo>
                  <a:cubicBezTo>
                    <a:pt x="5932" y="3875"/>
                    <a:pt x="5931" y="3865"/>
                    <a:pt x="5930" y="3838"/>
                  </a:cubicBezTo>
                  <a:lnTo>
                    <a:pt x="5926" y="3798"/>
                  </a:lnTo>
                  <a:cubicBezTo>
                    <a:pt x="5901" y="3798"/>
                    <a:pt x="5892" y="3694"/>
                    <a:pt x="5876" y="3547"/>
                  </a:cubicBezTo>
                  <a:cubicBezTo>
                    <a:pt x="5861" y="3360"/>
                    <a:pt x="5855" y="3296"/>
                    <a:pt x="5831" y="3296"/>
                  </a:cubicBezTo>
                  <a:cubicBezTo>
                    <a:pt x="5830" y="3296"/>
                    <a:pt x="5830" y="3296"/>
                    <a:pt x="5829" y="3296"/>
                  </a:cubicBezTo>
                  <a:cubicBezTo>
                    <a:pt x="5804" y="3296"/>
                    <a:pt x="5801" y="3277"/>
                    <a:pt x="5820" y="3212"/>
                  </a:cubicBezTo>
                  <a:cubicBezTo>
                    <a:pt x="5886" y="3077"/>
                    <a:pt x="5886" y="3077"/>
                    <a:pt x="5857" y="3058"/>
                  </a:cubicBezTo>
                  <a:lnTo>
                    <a:pt x="5857" y="3058"/>
                  </a:lnTo>
                  <a:cubicBezTo>
                    <a:pt x="5861" y="3080"/>
                    <a:pt x="5836" y="3083"/>
                    <a:pt x="5810" y="3083"/>
                  </a:cubicBezTo>
                  <a:cubicBezTo>
                    <a:pt x="5805" y="3084"/>
                    <a:pt x="5799" y="3084"/>
                    <a:pt x="5795" y="3084"/>
                  </a:cubicBezTo>
                  <a:cubicBezTo>
                    <a:pt x="5760" y="3084"/>
                    <a:pt x="5763" y="3064"/>
                    <a:pt x="5804" y="3042"/>
                  </a:cubicBezTo>
                  <a:cubicBezTo>
                    <a:pt x="5854" y="3036"/>
                    <a:pt x="5801" y="2723"/>
                    <a:pt x="5748" y="2707"/>
                  </a:cubicBezTo>
                  <a:lnTo>
                    <a:pt x="5748" y="2707"/>
                  </a:lnTo>
                  <a:cubicBezTo>
                    <a:pt x="5754" y="2706"/>
                    <a:pt x="5762" y="2705"/>
                    <a:pt x="5773" y="2704"/>
                  </a:cubicBezTo>
                  <a:cubicBezTo>
                    <a:pt x="5798" y="2701"/>
                    <a:pt x="5798" y="2682"/>
                    <a:pt x="5789" y="2597"/>
                  </a:cubicBezTo>
                  <a:cubicBezTo>
                    <a:pt x="5785" y="2553"/>
                    <a:pt x="5785" y="2532"/>
                    <a:pt x="5785" y="2532"/>
                  </a:cubicBezTo>
                  <a:cubicBezTo>
                    <a:pt x="5784" y="2532"/>
                    <a:pt x="5783" y="2532"/>
                    <a:pt x="5782" y="2532"/>
                  </a:cubicBezTo>
                  <a:cubicBezTo>
                    <a:pt x="5733" y="2532"/>
                    <a:pt x="5748" y="2409"/>
                    <a:pt x="5773" y="2406"/>
                  </a:cubicBezTo>
                  <a:cubicBezTo>
                    <a:pt x="5795" y="2384"/>
                    <a:pt x="5795" y="2384"/>
                    <a:pt x="5792" y="2340"/>
                  </a:cubicBezTo>
                  <a:cubicBezTo>
                    <a:pt x="5735" y="2281"/>
                    <a:pt x="5751" y="2174"/>
                    <a:pt x="5776" y="2171"/>
                  </a:cubicBezTo>
                  <a:cubicBezTo>
                    <a:pt x="5776" y="2171"/>
                    <a:pt x="5773" y="2152"/>
                    <a:pt x="5773" y="2130"/>
                  </a:cubicBezTo>
                  <a:cubicBezTo>
                    <a:pt x="5751" y="2108"/>
                    <a:pt x="5738" y="2077"/>
                    <a:pt x="5738" y="2049"/>
                  </a:cubicBezTo>
                  <a:cubicBezTo>
                    <a:pt x="5734" y="2000"/>
                    <a:pt x="5733" y="1978"/>
                    <a:pt x="5722" y="1978"/>
                  </a:cubicBezTo>
                  <a:cubicBezTo>
                    <a:pt x="5719" y="1978"/>
                    <a:pt x="5714" y="1980"/>
                    <a:pt x="5707" y="1986"/>
                  </a:cubicBezTo>
                  <a:cubicBezTo>
                    <a:pt x="5698" y="1987"/>
                    <a:pt x="5689" y="1988"/>
                    <a:pt x="5682" y="1988"/>
                  </a:cubicBezTo>
                  <a:cubicBezTo>
                    <a:pt x="5667" y="1988"/>
                    <a:pt x="5657" y="1985"/>
                    <a:pt x="5657" y="1971"/>
                  </a:cubicBezTo>
                  <a:lnTo>
                    <a:pt x="5682" y="1967"/>
                  </a:lnTo>
                  <a:cubicBezTo>
                    <a:pt x="5707" y="1964"/>
                    <a:pt x="5701" y="1902"/>
                    <a:pt x="5691" y="1817"/>
                  </a:cubicBezTo>
                  <a:cubicBezTo>
                    <a:pt x="5682" y="1714"/>
                    <a:pt x="5679" y="1670"/>
                    <a:pt x="5701" y="1648"/>
                  </a:cubicBezTo>
                  <a:lnTo>
                    <a:pt x="5676" y="1629"/>
                  </a:lnTo>
                  <a:cubicBezTo>
                    <a:pt x="5648" y="1610"/>
                    <a:pt x="5648" y="1588"/>
                    <a:pt x="5673" y="1585"/>
                  </a:cubicBezTo>
                  <a:cubicBezTo>
                    <a:pt x="5695" y="1563"/>
                    <a:pt x="5688" y="1479"/>
                    <a:pt x="5657" y="1438"/>
                  </a:cubicBezTo>
                  <a:cubicBezTo>
                    <a:pt x="5657" y="1416"/>
                    <a:pt x="5654" y="1397"/>
                    <a:pt x="5654" y="1397"/>
                  </a:cubicBezTo>
                  <a:cubicBezTo>
                    <a:pt x="5676" y="1385"/>
                    <a:pt x="5688" y="1363"/>
                    <a:pt x="5685" y="1341"/>
                  </a:cubicBezTo>
                  <a:cubicBezTo>
                    <a:pt x="5685" y="1312"/>
                    <a:pt x="5666" y="1287"/>
                    <a:pt x="5638" y="1275"/>
                  </a:cubicBezTo>
                  <a:cubicBezTo>
                    <a:pt x="5663" y="1272"/>
                    <a:pt x="5660" y="1244"/>
                    <a:pt x="5657" y="1218"/>
                  </a:cubicBezTo>
                  <a:cubicBezTo>
                    <a:pt x="5622" y="1168"/>
                    <a:pt x="5594" y="1065"/>
                    <a:pt x="5619" y="1056"/>
                  </a:cubicBezTo>
                  <a:cubicBezTo>
                    <a:pt x="5619" y="1056"/>
                    <a:pt x="5619" y="1056"/>
                    <a:pt x="5610" y="1030"/>
                  </a:cubicBezTo>
                  <a:cubicBezTo>
                    <a:pt x="5585" y="1015"/>
                    <a:pt x="5566" y="990"/>
                    <a:pt x="5560" y="962"/>
                  </a:cubicBezTo>
                  <a:cubicBezTo>
                    <a:pt x="5554" y="930"/>
                    <a:pt x="5532" y="908"/>
                    <a:pt x="5507" y="896"/>
                  </a:cubicBezTo>
                  <a:cubicBezTo>
                    <a:pt x="5488" y="889"/>
                    <a:pt x="5469" y="874"/>
                    <a:pt x="5460" y="858"/>
                  </a:cubicBezTo>
                  <a:cubicBezTo>
                    <a:pt x="5454" y="848"/>
                    <a:pt x="5457" y="844"/>
                    <a:pt x="5465" y="844"/>
                  </a:cubicBezTo>
                  <a:cubicBezTo>
                    <a:pt x="5475" y="844"/>
                    <a:pt x="5496" y="852"/>
                    <a:pt x="5516" y="861"/>
                  </a:cubicBezTo>
                  <a:cubicBezTo>
                    <a:pt x="5525" y="869"/>
                    <a:pt x="5531" y="872"/>
                    <a:pt x="5534" y="872"/>
                  </a:cubicBezTo>
                  <a:cubicBezTo>
                    <a:pt x="5548" y="872"/>
                    <a:pt x="5513" y="812"/>
                    <a:pt x="5447" y="777"/>
                  </a:cubicBezTo>
                  <a:cubicBezTo>
                    <a:pt x="5396" y="750"/>
                    <a:pt x="5376" y="740"/>
                    <a:pt x="5383" y="740"/>
                  </a:cubicBezTo>
                  <a:cubicBezTo>
                    <a:pt x="5388" y="740"/>
                    <a:pt x="5404" y="744"/>
                    <a:pt x="5431" y="752"/>
                  </a:cubicBezTo>
                  <a:cubicBezTo>
                    <a:pt x="5449" y="758"/>
                    <a:pt x="5467" y="763"/>
                    <a:pt x="5474" y="763"/>
                  </a:cubicBezTo>
                  <a:cubicBezTo>
                    <a:pt x="5482" y="763"/>
                    <a:pt x="5479" y="757"/>
                    <a:pt x="5453" y="739"/>
                  </a:cubicBezTo>
                  <a:cubicBezTo>
                    <a:pt x="5453" y="739"/>
                    <a:pt x="5433" y="704"/>
                    <a:pt x="5413" y="704"/>
                  </a:cubicBezTo>
                  <a:cubicBezTo>
                    <a:pt x="5409" y="704"/>
                    <a:pt x="5406" y="705"/>
                    <a:pt x="5403" y="708"/>
                  </a:cubicBezTo>
                  <a:cubicBezTo>
                    <a:pt x="5391" y="683"/>
                    <a:pt x="5375" y="661"/>
                    <a:pt x="5359" y="639"/>
                  </a:cubicBezTo>
                  <a:cubicBezTo>
                    <a:pt x="5353" y="601"/>
                    <a:pt x="5337" y="567"/>
                    <a:pt x="5315" y="538"/>
                  </a:cubicBezTo>
                  <a:cubicBezTo>
                    <a:pt x="5278" y="535"/>
                    <a:pt x="5278" y="535"/>
                    <a:pt x="5278" y="498"/>
                  </a:cubicBezTo>
                  <a:cubicBezTo>
                    <a:pt x="5289" y="488"/>
                    <a:pt x="5287" y="476"/>
                    <a:pt x="5274" y="476"/>
                  </a:cubicBezTo>
                  <a:cubicBezTo>
                    <a:pt x="5267" y="476"/>
                    <a:pt x="5255" y="481"/>
                    <a:pt x="5240" y="495"/>
                  </a:cubicBezTo>
                  <a:cubicBezTo>
                    <a:pt x="5209" y="495"/>
                    <a:pt x="5184" y="469"/>
                    <a:pt x="5184" y="438"/>
                  </a:cubicBezTo>
                  <a:cubicBezTo>
                    <a:pt x="5211" y="411"/>
                    <a:pt x="5207" y="393"/>
                    <a:pt x="5196" y="393"/>
                  </a:cubicBezTo>
                  <a:cubicBezTo>
                    <a:pt x="5193" y="393"/>
                    <a:pt x="5188" y="396"/>
                    <a:pt x="5184" y="401"/>
                  </a:cubicBezTo>
                  <a:cubicBezTo>
                    <a:pt x="5162" y="401"/>
                    <a:pt x="5143" y="394"/>
                    <a:pt x="5124" y="382"/>
                  </a:cubicBezTo>
                  <a:cubicBezTo>
                    <a:pt x="5143" y="366"/>
                    <a:pt x="4958" y="197"/>
                    <a:pt x="4726" y="109"/>
                  </a:cubicBezTo>
                  <a:cubicBezTo>
                    <a:pt x="4720" y="107"/>
                    <a:pt x="4713" y="106"/>
                    <a:pt x="4707" y="106"/>
                  </a:cubicBezTo>
                  <a:cubicBezTo>
                    <a:pt x="4686" y="106"/>
                    <a:pt x="4667" y="118"/>
                    <a:pt x="4657" y="137"/>
                  </a:cubicBezTo>
                  <a:cubicBezTo>
                    <a:pt x="4650" y="157"/>
                    <a:pt x="4647" y="164"/>
                    <a:pt x="4645" y="164"/>
                  </a:cubicBezTo>
                  <a:cubicBezTo>
                    <a:pt x="4642" y="164"/>
                    <a:pt x="4641" y="148"/>
                    <a:pt x="4632" y="128"/>
                  </a:cubicBezTo>
                  <a:cubicBezTo>
                    <a:pt x="4632" y="84"/>
                    <a:pt x="4615" y="60"/>
                    <a:pt x="4601" y="60"/>
                  </a:cubicBezTo>
                  <a:cubicBezTo>
                    <a:pt x="4589" y="60"/>
                    <a:pt x="4579" y="77"/>
                    <a:pt x="4582" y="112"/>
                  </a:cubicBezTo>
                  <a:cubicBezTo>
                    <a:pt x="4587" y="140"/>
                    <a:pt x="4589" y="154"/>
                    <a:pt x="4586" y="154"/>
                  </a:cubicBezTo>
                  <a:cubicBezTo>
                    <a:pt x="4583" y="154"/>
                    <a:pt x="4575" y="138"/>
                    <a:pt x="4557" y="106"/>
                  </a:cubicBezTo>
                  <a:cubicBezTo>
                    <a:pt x="4546" y="88"/>
                    <a:pt x="4541" y="81"/>
                    <a:pt x="4532" y="81"/>
                  </a:cubicBezTo>
                  <a:cubicBezTo>
                    <a:pt x="4526" y="81"/>
                    <a:pt x="4517" y="85"/>
                    <a:pt x="4504" y="93"/>
                  </a:cubicBezTo>
                  <a:cubicBezTo>
                    <a:pt x="4501" y="103"/>
                    <a:pt x="4495" y="107"/>
                    <a:pt x="4489" y="107"/>
                  </a:cubicBezTo>
                  <a:cubicBezTo>
                    <a:pt x="4482" y="107"/>
                    <a:pt x="4475" y="100"/>
                    <a:pt x="4479" y="87"/>
                  </a:cubicBezTo>
                  <a:cubicBezTo>
                    <a:pt x="4465" y="64"/>
                    <a:pt x="4448" y="43"/>
                    <a:pt x="4438" y="43"/>
                  </a:cubicBezTo>
                  <a:cubicBezTo>
                    <a:pt x="4435" y="43"/>
                    <a:pt x="4432" y="46"/>
                    <a:pt x="4432" y="53"/>
                  </a:cubicBezTo>
                  <a:cubicBezTo>
                    <a:pt x="4410" y="46"/>
                    <a:pt x="4394" y="34"/>
                    <a:pt x="4381" y="18"/>
                  </a:cubicBezTo>
                  <a:cubicBezTo>
                    <a:pt x="4373" y="8"/>
                    <a:pt x="4363" y="4"/>
                    <a:pt x="4353" y="4"/>
                  </a:cubicBezTo>
                  <a:cubicBezTo>
                    <a:pt x="4335" y="4"/>
                    <a:pt x="4315" y="18"/>
                    <a:pt x="4297" y="34"/>
                  </a:cubicBezTo>
                  <a:cubicBezTo>
                    <a:pt x="4256" y="55"/>
                    <a:pt x="4230" y="66"/>
                    <a:pt x="4216" y="66"/>
                  </a:cubicBezTo>
                  <a:cubicBezTo>
                    <a:pt x="4202" y="66"/>
                    <a:pt x="4202" y="54"/>
                    <a:pt x="4215" y="28"/>
                  </a:cubicBezTo>
                  <a:cubicBezTo>
                    <a:pt x="4227" y="9"/>
                    <a:pt x="4214" y="0"/>
                    <a:pt x="41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2" name="Google Shape;9722;p37"/>
            <p:cNvSpPr/>
            <p:nvPr/>
          </p:nvSpPr>
          <p:spPr>
            <a:xfrm>
              <a:off x="3881317" y="4431135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36" y="1"/>
                  </a:moveTo>
                  <a:cubicBezTo>
                    <a:pt x="7264" y="1"/>
                    <a:pt x="7191" y="5"/>
                    <a:pt x="7117" y="12"/>
                  </a:cubicBezTo>
                  <a:lnTo>
                    <a:pt x="2069" y="519"/>
                  </a:lnTo>
                  <a:cubicBezTo>
                    <a:pt x="872" y="642"/>
                    <a:pt x="0" y="1707"/>
                    <a:pt x="123" y="2901"/>
                  </a:cubicBezTo>
                  <a:lnTo>
                    <a:pt x="630" y="7953"/>
                  </a:lnTo>
                  <a:cubicBezTo>
                    <a:pt x="742" y="9074"/>
                    <a:pt x="1690" y="9910"/>
                    <a:pt x="2794" y="9910"/>
                  </a:cubicBezTo>
                  <a:cubicBezTo>
                    <a:pt x="2866" y="9910"/>
                    <a:pt x="2939" y="9906"/>
                    <a:pt x="3012" y="9899"/>
                  </a:cubicBezTo>
                  <a:lnTo>
                    <a:pt x="8064" y="9391"/>
                  </a:lnTo>
                  <a:cubicBezTo>
                    <a:pt x="9258" y="9269"/>
                    <a:pt x="10129" y="8204"/>
                    <a:pt x="10007" y="7010"/>
                  </a:cubicBezTo>
                  <a:lnTo>
                    <a:pt x="9499" y="1958"/>
                  </a:lnTo>
                  <a:cubicBezTo>
                    <a:pt x="9387" y="837"/>
                    <a:pt x="8442" y="1"/>
                    <a:pt x="7336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3" name="Google Shape;9723;p37"/>
            <p:cNvSpPr/>
            <p:nvPr/>
          </p:nvSpPr>
          <p:spPr>
            <a:xfrm>
              <a:off x="4095451" y="4409748"/>
              <a:ext cx="184391" cy="178999"/>
            </a:xfrm>
            <a:custGeom>
              <a:avLst/>
              <a:gdLst/>
              <a:ahLst/>
              <a:cxnLst/>
              <a:rect l="l" t="t" r="r" b="b"/>
              <a:pathLst>
                <a:path w="10130" h="9910" extrusionOk="0">
                  <a:moveTo>
                    <a:pt x="7336" y="0"/>
                  </a:moveTo>
                  <a:cubicBezTo>
                    <a:pt x="7264" y="0"/>
                    <a:pt x="7191" y="4"/>
                    <a:pt x="7118" y="11"/>
                  </a:cubicBezTo>
                  <a:lnTo>
                    <a:pt x="2066" y="519"/>
                  </a:lnTo>
                  <a:cubicBezTo>
                    <a:pt x="872" y="641"/>
                    <a:pt x="1" y="1707"/>
                    <a:pt x="123" y="2901"/>
                  </a:cubicBezTo>
                  <a:lnTo>
                    <a:pt x="631" y="7952"/>
                  </a:lnTo>
                  <a:cubicBezTo>
                    <a:pt x="742" y="9073"/>
                    <a:pt x="1688" y="9909"/>
                    <a:pt x="2794" y="9909"/>
                  </a:cubicBezTo>
                  <a:cubicBezTo>
                    <a:pt x="2866" y="9909"/>
                    <a:pt x="2939" y="9906"/>
                    <a:pt x="3012" y="9898"/>
                  </a:cubicBezTo>
                  <a:lnTo>
                    <a:pt x="8064" y="9391"/>
                  </a:lnTo>
                  <a:cubicBezTo>
                    <a:pt x="9258" y="9268"/>
                    <a:pt x="10129" y="8203"/>
                    <a:pt x="10007" y="7009"/>
                  </a:cubicBezTo>
                  <a:lnTo>
                    <a:pt x="9499" y="1957"/>
                  </a:lnTo>
                  <a:cubicBezTo>
                    <a:pt x="9388" y="837"/>
                    <a:pt x="8439" y="0"/>
                    <a:pt x="7336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4" name="Google Shape;9724;p37"/>
            <p:cNvSpPr/>
            <p:nvPr/>
          </p:nvSpPr>
          <p:spPr>
            <a:xfrm>
              <a:off x="4309603" y="4388344"/>
              <a:ext cx="184373" cy="178999"/>
            </a:xfrm>
            <a:custGeom>
              <a:avLst/>
              <a:gdLst/>
              <a:ahLst/>
              <a:cxnLst/>
              <a:rect l="l" t="t" r="r" b="b"/>
              <a:pathLst>
                <a:path w="10129" h="9910" extrusionOk="0">
                  <a:moveTo>
                    <a:pt x="7335" y="1"/>
                  </a:moveTo>
                  <a:cubicBezTo>
                    <a:pt x="7263" y="1"/>
                    <a:pt x="7190" y="4"/>
                    <a:pt x="7117" y="12"/>
                  </a:cubicBezTo>
                  <a:lnTo>
                    <a:pt x="2065" y="519"/>
                  </a:lnTo>
                  <a:cubicBezTo>
                    <a:pt x="871" y="642"/>
                    <a:pt x="0" y="1707"/>
                    <a:pt x="119" y="2901"/>
                  </a:cubicBezTo>
                  <a:lnTo>
                    <a:pt x="630" y="7953"/>
                  </a:lnTo>
                  <a:cubicBezTo>
                    <a:pt x="742" y="9073"/>
                    <a:pt x="1687" y="9910"/>
                    <a:pt x="2793" y="9910"/>
                  </a:cubicBezTo>
                  <a:cubicBezTo>
                    <a:pt x="2865" y="9910"/>
                    <a:pt x="2938" y="9906"/>
                    <a:pt x="3012" y="9899"/>
                  </a:cubicBezTo>
                  <a:lnTo>
                    <a:pt x="8060" y="9388"/>
                  </a:lnTo>
                  <a:cubicBezTo>
                    <a:pt x="9257" y="9269"/>
                    <a:pt x="10129" y="8203"/>
                    <a:pt x="10006" y="7009"/>
                  </a:cubicBezTo>
                  <a:lnTo>
                    <a:pt x="9499" y="1958"/>
                  </a:lnTo>
                  <a:cubicBezTo>
                    <a:pt x="9384" y="837"/>
                    <a:pt x="8438" y="1"/>
                    <a:pt x="7335" y="1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5" name="Google Shape;9725;p37"/>
            <p:cNvSpPr/>
            <p:nvPr/>
          </p:nvSpPr>
          <p:spPr>
            <a:xfrm>
              <a:off x="4354035" y="4426818"/>
              <a:ext cx="96182" cy="97375"/>
            </a:xfrm>
            <a:custGeom>
              <a:avLst/>
              <a:gdLst/>
              <a:ahLst/>
              <a:cxnLst/>
              <a:rect l="l" t="t" r="r" b="b"/>
              <a:pathLst>
                <a:path w="5284" h="5391" extrusionOk="0">
                  <a:moveTo>
                    <a:pt x="1837" y="185"/>
                  </a:moveTo>
                  <a:lnTo>
                    <a:pt x="1837" y="185"/>
                  </a:lnTo>
                  <a:cubicBezTo>
                    <a:pt x="1846" y="210"/>
                    <a:pt x="1852" y="235"/>
                    <a:pt x="1834" y="241"/>
                  </a:cubicBezTo>
                  <a:lnTo>
                    <a:pt x="1809" y="223"/>
                  </a:lnTo>
                  <a:lnTo>
                    <a:pt x="1818" y="191"/>
                  </a:lnTo>
                  <a:lnTo>
                    <a:pt x="1837" y="185"/>
                  </a:lnTo>
                  <a:close/>
                  <a:moveTo>
                    <a:pt x="2491" y="197"/>
                  </a:moveTo>
                  <a:cubicBezTo>
                    <a:pt x="2508" y="197"/>
                    <a:pt x="2511" y="223"/>
                    <a:pt x="2511" y="223"/>
                  </a:cubicBezTo>
                  <a:cubicBezTo>
                    <a:pt x="2511" y="223"/>
                    <a:pt x="2511" y="248"/>
                    <a:pt x="2492" y="248"/>
                  </a:cubicBezTo>
                  <a:cubicBezTo>
                    <a:pt x="2482" y="232"/>
                    <a:pt x="2473" y="216"/>
                    <a:pt x="2470" y="198"/>
                  </a:cubicBezTo>
                  <a:lnTo>
                    <a:pt x="2489" y="198"/>
                  </a:lnTo>
                  <a:cubicBezTo>
                    <a:pt x="2490" y="197"/>
                    <a:pt x="2491" y="197"/>
                    <a:pt x="2491" y="197"/>
                  </a:cubicBezTo>
                  <a:close/>
                  <a:moveTo>
                    <a:pt x="2324" y="262"/>
                  </a:moveTo>
                  <a:cubicBezTo>
                    <a:pt x="2332" y="262"/>
                    <a:pt x="2333" y="267"/>
                    <a:pt x="2335" y="285"/>
                  </a:cubicBezTo>
                  <a:lnTo>
                    <a:pt x="2316" y="288"/>
                  </a:lnTo>
                  <a:lnTo>
                    <a:pt x="2294" y="266"/>
                  </a:lnTo>
                  <a:lnTo>
                    <a:pt x="2313" y="263"/>
                  </a:lnTo>
                  <a:cubicBezTo>
                    <a:pt x="2318" y="263"/>
                    <a:pt x="2322" y="262"/>
                    <a:pt x="2324" y="262"/>
                  </a:cubicBezTo>
                  <a:close/>
                  <a:moveTo>
                    <a:pt x="2148" y="288"/>
                  </a:moveTo>
                  <a:cubicBezTo>
                    <a:pt x="2154" y="288"/>
                    <a:pt x="2154" y="294"/>
                    <a:pt x="2156" y="310"/>
                  </a:cubicBezTo>
                  <a:lnTo>
                    <a:pt x="2141" y="317"/>
                  </a:lnTo>
                  <a:lnTo>
                    <a:pt x="2119" y="295"/>
                  </a:lnTo>
                  <a:lnTo>
                    <a:pt x="2134" y="292"/>
                  </a:lnTo>
                  <a:cubicBezTo>
                    <a:pt x="2141" y="289"/>
                    <a:pt x="2145" y="288"/>
                    <a:pt x="2148" y="288"/>
                  </a:cubicBezTo>
                  <a:close/>
                  <a:moveTo>
                    <a:pt x="2278" y="306"/>
                  </a:moveTo>
                  <a:cubicBezTo>
                    <a:pt x="2276" y="306"/>
                    <a:pt x="2272" y="310"/>
                    <a:pt x="2266" y="320"/>
                  </a:cubicBezTo>
                  <a:cubicBezTo>
                    <a:pt x="2278" y="318"/>
                    <a:pt x="2281" y="306"/>
                    <a:pt x="2278" y="306"/>
                  </a:cubicBezTo>
                  <a:close/>
                  <a:moveTo>
                    <a:pt x="3231" y="258"/>
                  </a:moveTo>
                  <a:cubicBezTo>
                    <a:pt x="3235" y="258"/>
                    <a:pt x="3237" y="261"/>
                    <a:pt x="3234" y="270"/>
                  </a:cubicBezTo>
                  <a:cubicBezTo>
                    <a:pt x="3228" y="285"/>
                    <a:pt x="3219" y="301"/>
                    <a:pt x="3206" y="313"/>
                  </a:cubicBezTo>
                  <a:cubicBezTo>
                    <a:pt x="3206" y="313"/>
                    <a:pt x="3197" y="320"/>
                    <a:pt x="3191" y="320"/>
                  </a:cubicBezTo>
                  <a:cubicBezTo>
                    <a:pt x="3187" y="320"/>
                    <a:pt x="3185" y="317"/>
                    <a:pt x="3187" y="307"/>
                  </a:cubicBezTo>
                  <a:lnTo>
                    <a:pt x="3187" y="307"/>
                  </a:lnTo>
                  <a:lnTo>
                    <a:pt x="3187" y="310"/>
                  </a:lnTo>
                  <a:lnTo>
                    <a:pt x="3194" y="285"/>
                  </a:lnTo>
                  <a:cubicBezTo>
                    <a:pt x="3208" y="271"/>
                    <a:pt x="3224" y="258"/>
                    <a:pt x="3231" y="258"/>
                  </a:cubicBezTo>
                  <a:close/>
                  <a:moveTo>
                    <a:pt x="1625" y="291"/>
                  </a:moveTo>
                  <a:cubicBezTo>
                    <a:pt x="1631" y="291"/>
                    <a:pt x="1633" y="296"/>
                    <a:pt x="1639" y="310"/>
                  </a:cubicBezTo>
                  <a:cubicBezTo>
                    <a:pt x="1639" y="310"/>
                    <a:pt x="1649" y="335"/>
                    <a:pt x="1630" y="342"/>
                  </a:cubicBezTo>
                  <a:lnTo>
                    <a:pt x="1605" y="326"/>
                  </a:lnTo>
                  <a:cubicBezTo>
                    <a:pt x="1592" y="304"/>
                    <a:pt x="1611" y="295"/>
                    <a:pt x="1611" y="295"/>
                  </a:cubicBezTo>
                  <a:cubicBezTo>
                    <a:pt x="1618" y="293"/>
                    <a:pt x="1622" y="291"/>
                    <a:pt x="1625" y="291"/>
                  </a:cubicBezTo>
                  <a:close/>
                  <a:moveTo>
                    <a:pt x="2017" y="300"/>
                  </a:moveTo>
                  <a:cubicBezTo>
                    <a:pt x="2023" y="300"/>
                    <a:pt x="2028" y="305"/>
                    <a:pt x="2031" y="317"/>
                  </a:cubicBezTo>
                  <a:cubicBezTo>
                    <a:pt x="2037" y="342"/>
                    <a:pt x="2037" y="342"/>
                    <a:pt x="2019" y="345"/>
                  </a:cubicBezTo>
                  <a:cubicBezTo>
                    <a:pt x="2006" y="348"/>
                    <a:pt x="1998" y="350"/>
                    <a:pt x="1993" y="350"/>
                  </a:cubicBezTo>
                  <a:cubicBezTo>
                    <a:pt x="1986" y="350"/>
                    <a:pt x="1989" y="344"/>
                    <a:pt x="1997" y="326"/>
                  </a:cubicBezTo>
                  <a:cubicBezTo>
                    <a:pt x="2002" y="309"/>
                    <a:pt x="2010" y="300"/>
                    <a:pt x="2017" y="300"/>
                  </a:cubicBezTo>
                  <a:close/>
                  <a:moveTo>
                    <a:pt x="2111" y="421"/>
                  </a:moveTo>
                  <a:lnTo>
                    <a:pt x="2111" y="421"/>
                  </a:lnTo>
                  <a:cubicBezTo>
                    <a:pt x="2112" y="423"/>
                    <a:pt x="2112" y="425"/>
                    <a:pt x="2113" y="426"/>
                  </a:cubicBezTo>
                  <a:cubicBezTo>
                    <a:pt x="2113" y="427"/>
                    <a:pt x="2113" y="427"/>
                    <a:pt x="2114" y="427"/>
                  </a:cubicBezTo>
                  <a:lnTo>
                    <a:pt x="2114" y="427"/>
                  </a:lnTo>
                  <a:cubicBezTo>
                    <a:pt x="2113" y="425"/>
                    <a:pt x="2112" y="423"/>
                    <a:pt x="2111" y="421"/>
                  </a:cubicBezTo>
                  <a:close/>
                  <a:moveTo>
                    <a:pt x="2114" y="427"/>
                  </a:moveTo>
                  <a:cubicBezTo>
                    <a:pt x="2117" y="436"/>
                    <a:pt x="2121" y="440"/>
                    <a:pt x="2122" y="440"/>
                  </a:cubicBezTo>
                  <a:cubicBezTo>
                    <a:pt x="2124" y="440"/>
                    <a:pt x="2122" y="435"/>
                    <a:pt x="2114" y="427"/>
                  </a:cubicBezTo>
                  <a:close/>
                  <a:moveTo>
                    <a:pt x="3842" y="398"/>
                  </a:moveTo>
                  <a:cubicBezTo>
                    <a:pt x="3861" y="408"/>
                    <a:pt x="3861" y="408"/>
                    <a:pt x="3849" y="429"/>
                  </a:cubicBezTo>
                  <a:cubicBezTo>
                    <a:pt x="3838" y="448"/>
                    <a:pt x="3817" y="459"/>
                    <a:pt x="3801" y="459"/>
                  </a:cubicBezTo>
                  <a:cubicBezTo>
                    <a:pt x="3798" y="459"/>
                    <a:pt x="3795" y="459"/>
                    <a:pt x="3792" y="458"/>
                  </a:cubicBezTo>
                  <a:cubicBezTo>
                    <a:pt x="3777" y="448"/>
                    <a:pt x="3799" y="404"/>
                    <a:pt x="3842" y="398"/>
                  </a:cubicBezTo>
                  <a:close/>
                  <a:moveTo>
                    <a:pt x="549" y="1398"/>
                  </a:moveTo>
                  <a:cubicBezTo>
                    <a:pt x="571" y="1413"/>
                    <a:pt x="590" y="1426"/>
                    <a:pt x="580" y="1442"/>
                  </a:cubicBezTo>
                  <a:lnTo>
                    <a:pt x="571" y="1454"/>
                  </a:lnTo>
                  <a:cubicBezTo>
                    <a:pt x="558" y="1445"/>
                    <a:pt x="546" y="1432"/>
                    <a:pt x="539" y="1413"/>
                  </a:cubicBezTo>
                  <a:lnTo>
                    <a:pt x="549" y="1398"/>
                  </a:lnTo>
                  <a:close/>
                  <a:moveTo>
                    <a:pt x="293" y="2075"/>
                  </a:moveTo>
                  <a:cubicBezTo>
                    <a:pt x="296" y="2075"/>
                    <a:pt x="301" y="2076"/>
                    <a:pt x="307" y="2078"/>
                  </a:cubicBezTo>
                  <a:cubicBezTo>
                    <a:pt x="333" y="2084"/>
                    <a:pt x="323" y="2119"/>
                    <a:pt x="320" y="2134"/>
                  </a:cubicBezTo>
                  <a:cubicBezTo>
                    <a:pt x="314" y="2137"/>
                    <a:pt x="309" y="2138"/>
                    <a:pt x="304" y="2138"/>
                  </a:cubicBezTo>
                  <a:cubicBezTo>
                    <a:pt x="284" y="2138"/>
                    <a:pt x="271" y="2121"/>
                    <a:pt x="276" y="2106"/>
                  </a:cubicBezTo>
                  <a:cubicBezTo>
                    <a:pt x="283" y="2082"/>
                    <a:pt x="285" y="2075"/>
                    <a:pt x="293" y="2075"/>
                  </a:cubicBezTo>
                  <a:close/>
                  <a:moveTo>
                    <a:pt x="5183" y="2524"/>
                  </a:moveTo>
                  <a:cubicBezTo>
                    <a:pt x="5199" y="2524"/>
                    <a:pt x="5212" y="2528"/>
                    <a:pt x="5212" y="2542"/>
                  </a:cubicBezTo>
                  <a:cubicBezTo>
                    <a:pt x="5240" y="2560"/>
                    <a:pt x="5238" y="2569"/>
                    <a:pt x="5224" y="2569"/>
                  </a:cubicBezTo>
                  <a:cubicBezTo>
                    <a:pt x="5210" y="2569"/>
                    <a:pt x="5186" y="2561"/>
                    <a:pt x="5162" y="2545"/>
                  </a:cubicBezTo>
                  <a:cubicBezTo>
                    <a:pt x="5112" y="2526"/>
                    <a:pt x="5112" y="2526"/>
                    <a:pt x="5162" y="2526"/>
                  </a:cubicBezTo>
                  <a:cubicBezTo>
                    <a:pt x="5169" y="2525"/>
                    <a:pt x="5176" y="2524"/>
                    <a:pt x="5183" y="2524"/>
                  </a:cubicBezTo>
                  <a:close/>
                  <a:moveTo>
                    <a:pt x="4704" y="2908"/>
                  </a:moveTo>
                  <a:lnTo>
                    <a:pt x="4701" y="2924"/>
                  </a:lnTo>
                  <a:cubicBezTo>
                    <a:pt x="4698" y="2940"/>
                    <a:pt x="4723" y="2943"/>
                    <a:pt x="4748" y="2946"/>
                  </a:cubicBezTo>
                  <a:lnTo>
                    <a:pt x="4751" y="2930"/>
                  </a:lnTo>
                  <a:cubicBezTo>
                    <a:pt x="4739" y="2918"/>
                    <a:pt x="4720" y="2911"/>
                    <a:pt x="4704" y="2908"/>
                  </a:cubicBezTo>
                  <a:close/>
                  <a:moveTo>
                    <a:pt x="5099" y="2993"/>
                  </a:moveTo>
                  <a:cubicBezTo>
                    <a:pt x="5124" y="2996"/>
                    <a:pt x="5121" y="3015"/>
                    <a:pt x="5118" y="3031"/>
                  </a:cubicBezTo>
                  <a:cubicBezTo>
                    <a:pt x="5116" y="3044"/>
                    <a:pt x="5115" y="3048"/>
                    <a:pt x="5106" y="3048"/>
                  </a:cubicBezTo>
                  <a:cubicBezTo>
                    <a:pt x="5102" y="3048"/>
                    <a:pt x="5097" y="3047"/>
                    <a:pt x="5090" y="3046"/>
                  </a:cubicBezTo>
                  <a:cubicBezTo>
                    <a:pt x="5090" y="3046"/>
                    <a:pt x="5068" y="3024"/>
                    <a:pt x="5071" y="3005"/>
                  </a:cubicBezTo>
                  <a:lnTo>
                    <a:pt x="5099" y="2993"/>
                  </a:lnTo>
                  <a:close/>
                  <a:moveTo>
                    <a:pt x="5071" y="3200"/>
                  </a:moveTo>
                  <a:cubicBezTo>
                    <a:pt x="5089" y="3200"/>
                    <a:pt x="5087" y="3207"/>
                    <a:pt x="5080" y="3231"/>
                  </a:cubicBezTo>
                  <a:cubicBezTo>
                    <a:pt x="5075" y="3247"/>
                    <a:pt x="5072" y="3264"/>
                    <a:pt x="5055" y="3264"/>
                  </a:cubicBezTo>
                  <a:cubicBezTo>
                    <a:pt x="5052" y="3264"/>
                    <a:pt x="5049" y="3263"/>
                    <a:pt x="5046" y="3262"/>
                  </a:cubicBezTo>
                  <a:lnTo>
                    <a:pt x="5052" y="3244"/>
                  </a:lnTo>
                  <a:cubicBezTo>
                    <a:pt x="5055" y="3244"/>
                    <a:pt x="5057" y="3245"/>
                    <a:pt x="5058" y="3245"/>
                  </a:cubicBezTo>
                  <a:cubicBezTo>
                    <a:pt x="5067" y="3245"/>
                    <a:pt x="5059" y="3234"/>
                    <a:pt x="5043" y="3234"/>
                  </a:cubicBezTo>
                  <a:cubicBezTo>
                    <a:pt x="5038" y="3234"/>
                    <a:pt x="5033" y="3235"/>
                    <a:pt x="5027" y="3237"/>
                  </a:cubicBezTo>
                  <a:cubicBezTo>
                    <a:pt x="5002" y="3231"/>
                    <a:pt x="4977" y="3225"/>
                    <a:pt x="4977" y="3225"/>
                  </a:cubicBezTo>
                  <a:cubicBezTo>
                    <a:pt x="4979" y="3212"/>
                    <a:pt x="5001" y="3201"/>
                    <a:pt x="5022" y="3201"/>
                  </a:cubicBezTo>
                  <a:cubicBezTo>
                    <a:pt x="5027" y="3201"/>
                    <a:pt x="5032" y="3202"/>
                    <a:pt x="5036" y="3203"/>
                  </a:cubicBezTo>
                  <a:cubicBezTo>
                    <a:pt x="5052" y="3201"/>
                    <a:pt x="5063" y="3200"/>
                    <a:pt x="5071" y="3200"/>
                  </a:cubicBezTo>
                  <a:close/>
                  <a:moveTo>
                    <a:pt x="5193" y="3297"/>
                  </a:moveTo>
                  <a:lnTo>
                    <a:pt x="5162" y="3309"/>
                  </a:lnTo>
                  <a:lnTo>
                    <a:pt x="5159" y="3328"/>
                  </a:lnTo>
                  <a:cubicBezTo>
                    <a:pt x="5168" y="3331"/>
                    <a:pt x="5174" y="3332"/>
                    <a:pt x="5177" y="3332"/>
                  </a:cubicBezTo>
                  <a:cubicBezTo>
                    <a:pt x="5184" y="3332"/>
                    <a:pt x="5185" y="3328"/>
                    <a:pt x="5187" y="3316"/>
                  </a:cubicBezTo>
                  <a:lnTo>
                    <a:pt x="5193" y="3297"/>
                  </a:lnTo>
                  <a:close/>
                  <a:moveTo>
                    <a:pt x="323" y="3334"/>
                  </a:moveTo>
                  <a:cubicBezTo>
                    <a:pt x="332" y="3334"/>
                    <a:pt x="339" y="3337"/>
                    <a:pt x="342" y="3344"/>
                  </a:cubicBezTo>
                  <a:lnTo>
                    <a:pt x="320" y="3369"/>
                  </a:lnTo>
                  <a:lnTo>
                    <a:pt x="292" y="3360"/>
                  </a:lnTo>
                  <a:lnTo>
                    <a:pt x="289" y="3341"/>
                  </a:lnTo>
                  <a:cubicBezTo>
                    <a:pt x="300" y="3337"/>
                    <a:pt x="313" y="3334"/>
                    <a:pt x="323" y="3334"/>
                  </a:cubicBezTo>
                  <a:close/>
                  <a:moveTo>
                    <a:pt x="257" y="3609"/>
                  </a:moveTo>
                  <a:cubicBezTo>
                    <a:pt x="264" y="3609"/>
                    <a:pt x="270" y="3612"/>
                    <a:pt x="273" y="3620"/>
                  </a:cubicBezTo>
                  <a:lnTo>
                    <a:pt x="279" y="3635"/>
                  </a:lnTo>
                  <a:cubicBezTo>
                    <a:pt x="268" y="3639"/>
                    <a:pt x="257" y="3641"/>
                    <a:pt x="247" y="3641"/>
                  </a:cubicBezTo>
                  <a:cubicBezTo>
                    <a:pt x="239" y="3641"/>
                    <a:pt x="232" y="3640"/>
                    <a:pt x="226" y="3638"/>
                  </a:cubicBezTo>
                  <a:lnTo>
                    <a:pt x="220" y="3620"/>
                  </a:lnTo>
                  <a:cubicBezTo>
                    <a:pt x="232" y="3614"/>
                    <a:pt x="246" y="3609"/>
                    <a:pt x="257" y="3609"/>
                  </a:cubicBezTo>
                  <a:close/>
                  <a:moveTo>
                    <a:pt x="583" y="3814"/>
                  </a:moveTo>
                  <a:cubicBezTo>
                    <a:pt x="593" y="3830"/>
                    <a:pt x="539" y="3839"/>
                    <a:pt x="517" y="3852"/>
                  </a:cubicBezTo>
                  <a:cubicBezTo>
                    <a:pt x="508" y="3836"/>
                    <a:pt x="508" y="3836"/>
                    <a:pt x="530" y="3823"/>
                  </a:cubicBezTo>
                  <a:cubicBezTo>
                    <a:pt x="546" y="3817"/>
                    <a:pt x="564" y="3814"/>
                    <a:pt x="583" y="3814"/>
                  </a:cubicBezTo>
                  <a:close/>
                  <a:moveTo>
                    <a:pt x="4551" y="4068"/>
                  </a:moveTo>
                  <a:cubicBezTo>
                    <a:pt x="4566" y="4087"/>
                    <a:pt x="4569" y="4115"/>
                    <a:pt x="4557" y="4140"/>
                  </a:cubicBezTo>
                  <a:cubicBezTo>
                    <a:pt x="4555" y="4143"/>
                    <a:pt x="4552" y="4144"/>
                    <a:pt x="4550" y="4144"/>
                  </a:cubicBezTo>
                  <a:cubicBezTo>
                    <a:pt x="4540" y="4144"/>
                    <a:pt x="4529" y="4127"/>
                    <a:pt x="4529" y="4093"/>
                  </a:cubicBezTo>
                  <a:lnTo>
                    <a:pt x="4551" y="4068"/>
                  </a:lnTo>
                  <a:close/>
                  <a:moveTo>
                    <a:pt x="803" y="4158"/>
                  </a:moveTo>
                  <a:cubicBezTo>
                    <a:pt x="807" y="4158"/>
                    <a:pt x="811" y="4160"/>
                    <a:pt x="815" y="4165"/>
                  </a:cubicBezTo>
                  <a:lnTo>
                    <a:pt x="806" y="4193"/>
                  </a:lnTo>
                  <a:lnTo>
                    <a:pt x="774" y="4196"/>
                  </a:lnTo>
                  <a:lnTo>
                    <a:pt x="765" y="4181"/>
                  </a:lnTo>
                  <a:cubicBezTo>
                    <a:pt x="778" y="4170"/>
                    <a:pt x="792" y="4158"/>
                    <a:pt x="803" y="4158"/>
                  </a:cubicBezTo>
                  <a:close/>
                  <a:moveTo>
                    <a:pt x="4452" y="4127"/>
                  </a:moveTo>
                  <a:cubicBezTo>
                    <a:pt x="4441" y="4127"/>
                    <a:pt x="4432" y="4141"/>
                    <a:pt x="4416" y="4159"/>
                  </a:cubicBezTo>
                  <a:cubicBezTo>
                    <a:pt x="4403" y="4171"/>
                    <a:pt x="4410" y="4199"/>
                    <a:pt x="4410" y="4199"/>
                  </a:cubicBezTo>
                  <a:cubicBezTo>
                    <a:pt x="4416" y="4205"/>
                    <a:pt x="4421" y="4207"/>
                    <a:pt x="4427" y="4207"/>
                  </a:cubicBezTo>
                  <a:cubicBezTo>
                    <a:pt x="4437" y="4207"/>
                    <a:pt x="4445" y="4198"/>
                    <a:pt x="4453" y="4190"/>
                  </a:cubicBezTo>
                  <a:cubicBezTo>
                    <a:pt x="4497" y="4181"/>
                    <a:pt x="4485" y="4149"/>
                    <a:pt x="4466" y="4134"/>
                  </a:cubicBezTo>
                  <a:cubicBezTo>
                    <a:pt x="4461" y="4129"/>
                    <a:pt x="4456" y="4127"/>
                    <a:pt x="4452" y="4127"/>
                  </a:cubicBezTo>
                  <a:close/>
                  <a:moveTo>
                    <a:pt x="2314" y="4502"/>
                  </a:moveTo>
                  <a:cubicBezTo>
                    <a:pt x="2308" y="4502"/>
                    <a:pt x="2298" y="4514"/>
                    <a:pt x="2285" y="4541"/>
                  </a:cubicBezTo>
                  <a:cubicBezTo>
                    <a:pt x="2279" y="4566"/>
                    <a:pt x="2279" y="4566"/>
                    <a:pt x="2294" y="4566"/>
                  </a:cubicBezTo>
                  <a:cubicBezTo>
                    <a:pt x="2304" y="4554"/>
                    <a:pt x="2313" y="4538"/>
                    <a:pt x="2316" y="4519"/>
                  </a:cubicBezTo>
                  <a:cubicBezTo>
                    <a:pt x="2319" y="4508"/>
                    <a:pt x="2318" y="4502"/>
                    <a:pt x="2314" y="4502"/>
                  </a:cubicBezTo>
                  <a:close/>
                  <a:moveTo>
                    <a:pt x="3980" y="4757"/>
                  </a:moveTo>
                  <a:lnTo>
                    <a:pt x="4008" y="4770"/>
                  </a:lnTo>
                  <a:cubicBezTo>
                    <a:pt x="4024" y="4792"/>
                    <a:pt x="4008" y="4801"/>
                    <a:pt x="3993" y="4811"/>
                  </a:cubicBezTo>
                  <a:lnTo>
                    <a:pt x="3977" y="4789"/>
                  </a:lnTo>
                  <a:lnTo>
                    <a:pt x="3980" y="4757"/>
                  </a:lnTo>
                  <a:close/>
                  <a:moveTo>
                    <a:pt x="3896" y="4691"/>
                  </a:moveTo>
                  <a:cubicBezTo>
                    <a:pt x="3896" y="4691"/>
                    <a:pt x="3896" y="4723"/>
                    <a:pt x="3893" y="4754"/>
                  </a:cubicBezTo>
                  <a:cubicBezTo>
                    <a:pt x="3896" y="4801"/>
                    <a:pt x="3898" y="4821"/>
                    <a:pt x="3894" y="4821"/>
                  </a:cubicBezTo>
                  <a:cubicBezTo>
                    <a:pt x="3890" y="4821"/>
                    <a:pt x="3884" y="4810"/>
                    <a:pt x="3874" y="4792"/>
                  </a:cubicBezTo>
                  <a:cubicBezTo>
                    <a:pt x="3855" y="4770"/>
                    <a:pt x="3852" y="4735"/>
                    <a:pt x="3867" y="4710"/>
                  </a:cubicBezTo>
                  <a:lnTo>
                    <a:pt x="3896" y="4691"/>
                  </a:lnTo>
                  <a:close/>
                  <a:moveTo>
                    <a:pt x="1680" y="4899"/>
                  </a:moveTo>
                  <a:cubicBezTo>
                    <a:pt x="1682" y="4899"/>
                    <a:pt x="1684" y="4900"/>
                    <a:pt x="1686" y="4901"/>
                  </a:cubicBezTo>
                  <a:lnTo>
                    <a:pt x="1693" y="4933"/>
                  </a:lnTo>
                  <a:lnTo>
                    <a:pt x="1664" y="4948"/>
                  </a:lnTo>
                  <a:lnTo>
                    <a:pt x="1649" y="4939"/>
                  </a:lnTo>
                  <a:cubicBezTo>
                    <a:pt x="1657" y="4920"/>
                    <a:pt x="1667" y="4899"/>
                    <a:pt x="1680" y="4899"/>
                  </a:cubicBezTo>
                  <a:close/>
                  <a:moveTo>
                    <a:pt x="3036" y="4968"/>
                  </a:moveTo>
                  <a:cubicBezTo>
                    <a:pt x="3039" y="4968"/>
                    <a:pt x="3041" y="4970"/>
                    <a:pt x="3043" y="4977"/>
                  </a:cubicBezTo>
                  <a:cubicBezTo>
                    <a:pt x="3059" y="4977"/>
                    <a:pt x="3028" y="5005"/>
                    <a:pt x="3012" y="5008"/>
                  </a:cubicBezTo>
                  <a:lnTo>
                    <a:pt x="3009" y="4983"/>
                  </a:lnTo>
                  <a:cubicBezTo>
                    <a:pt x="3020" y="4981"/>
                    <a:pt x="3029" y="4968"/>
                    <a:pt x="3036" y="4968"/>
                  </a:cubicBezTo>
                  <a:close/>
                  <a:moveTo>
                    <a:pt x="3394" y="4948"/>
                  </a:moveTo>
                  <a:cubicBezTo>
                    <a:pt x="3397" y="4964"/>
                    <a:pt x="3397" y="4983"/>
                    <a:pt x="3394" y="5002"/>
                  </a:cubicBezTo>
                  <a:lnTo>
                    <a:pt x="3375" y="5008"/>
                  </a:lnTo>
                  <a:cubicBezTo>
                    <a:pt x="3369" y="4983"/>
                    <a:pt x="3360" y="4958"/>
                    <a:pt x="3379" y="4955"/>
                  </a:cubicBezTo>
                  <a:lnTo>
                    <a:pt x="3394" y="4948"/>
                  </a:lnTo>
                  <a:close/>
                  <a:moveTo>
                    <a:pt x="1791" y="4945"/>
                  </a:moveTo>
                  <a:cubicBezTo>
                    <a:pt x="1793" y="4945"/>
                    <a:pt x="1797" y="4946"/>
                    <a:pt x="1802" y="4948"/>
                  </a:cubicBezTo>
                  <a:cubicBezTo>
                    <a:pt x="1809" y="4964"/>
                    <a:pt x="1805" y="4983"/>
                    <a:pt x="1802" y="5002"/>
                  </a:cubicBezTo>
                  <a:cubicBezTo>
                    <a:pt x="1799" y="5009"/>
                    <a:pt x="1795" y="5014"/>
                    <a:pt x="1790" y="5014"/>
                  </a:cubicBezTo>
                  <a:cubicBezTo>
                    <a:pt x="1782" y="5014"/>
                    <a:pt x="1775" y="4999"/>
                    <a:pt x="1777" y="4964"/>
                  </a:cubicBezTo>
                  <a:cubicBezTo>
                    <a:pt x="1783" y="4950"/>
                    <a:pt x="1785" y="4945"/>
                    <a:pt x="1791" y="4945"/>
                  </a:cubicBezTo>
                  <a:close/>
                  <a:moveTo>
                    <a:pt x="2088" y="5000"/>
                  </a:moveTo>
                  <a:cubicBezTo>
                    <a:pt x="2095" y="5000"/>
                    <a:pt x="2104" y="5015"/>
                    <a:pt x="2116" y="5017"/>
                  </a:cubicBezTo>
                  <a:cubicBezTo>
                    <a:pt x="2124" y="5038"/>
                    <a:pt x="2127" y="5045"/>
                    <a:pt x="2118" y="5045"/>
                  </a:cubicBezTo>
                  <a:cubicBezTo>
                    <a:pt x="2114" y="5045"/>
                    <a:pt x="2106" y="5043"/>
                    <a:pt x="2094" y="5039"/>
                  </a:cubicBezTo>
                  <a:cubicBezTo>
                    <a:pt x="2075" y="5033"/>
                    <a:pt x="2081" y="5008"/>
                    <a:pt x="2081" y="5008"/>
                  </a:cubicBezTo>
                  <a:cubicBezTo>
                    <a:pt x="2083" y="5002"/>
                    <a:pt x="2085" y="5000"/>
                    <a:pt x="2088" y="5000"/>
                  </a:cubicBezTo>
                  <a:close/>
                  <a:moveTo>
                    <a:pt x="3561" y="4970"/>
                  </a:moveTo>
                  <a:cubicBezTo>
                    <a:pt x="3572" y="4970"/>
                    <a:pt x="3567" y="5000"/>
                    <a:pt x="3567" y="5049"/>
                  </a:cubicBezTo>
                  <a:cubicBezTo>
                    <a:pt x="3554" y="5064"/>
                    <a:pt x="3547" y="5073"/>
                    <a:pt x="3543" y="5073"/>
                  </a:cubicBezTo>
                  <a:cubicBezTo>
                    <a:pt x="3538" y="5073"/>
                    <a:pt x="3538" y="5059"/>
                    <a:pt x="3538" y="5030"/>
                  </a:cubicBezTo>
                  <a:lnTo>
                    <a:pt x="3557" y="4970"/>
                  </a:lnTo>
                  <a:cubicBezTo>
                    <a:pt x="3559" y="4970"/>
                    <a:pt x="3560" y="4970"/>
                    <a:pt x="3561" y="4970"/>
                  </a:cubicBezTo>
                  <a:close/>
                  <a:moveTo>
                    <a:pt x="2417" y="5046"/>
                  </a:moveTo>
                  <a:cubicBezTo>
                    <a:pt x="2435" y="5046"/>
                    <a:pt x="2451" y="5074"/>
                    <a:pt x="2451" y="5074"/>
                  </a:cubicBezTo>
                  <a:cubicBezTo>
                    <a:pt x="2448" y="5094"/>
                    <a:pt x="2436" y="5096"/>
                    <a:pt x="2431" y="5096"/>
                  </a:cubicBezTo>
                  <a:cubicBezTo>
                    <a:pt x="2430" y="5096"/>
                    <a:pt x="2429" y="5096"/>
                    <a:pt x="2429" y="5096"/>
                  </a:cubicBezTo>
                  <a:cubicBezTo>
                    <a:pt x="2413" y="5096"/>
                    <a:pt x="2395" y="5096"/>
                    <a:pt x="2398" y="5071"/>
                  </a:cubicBezTo>
                  <a:cubicBezTo>
                    <a:pt x="2398" y="5071"/>
                    <a:pt x="2401" y="5046"/>
                    <a:pt x="2417" y="5046"/>
                  </a:cubicBezTo>
                  <a:close/>
                  <a:moveTo>
                    <a:pt x="2736" y="5158"/>
                  </a:moveTo>
                  <a:lnTo>
                    <a:pt x="2755" y="5180"/>
                  </a:lnTo>
                  <a:lnTo>
                    <a:pt x="2739" y="5183"/>
                  </a:lnTo>
                  <a:cubicBezTo>
                    <a:pt x="2720" y="5183"/>
                    <a:pt x="2720" y="5183"/>
                    <a:pt x="2717" y="5158"/>
                  </a:cubicBezTo>
                  <a:close/>
                  <a:moveTo>
                    <a:pt x="2918" y="5124"/>
                  </a:moveTo>
                  <a:cubicBezTo>
                    <a:pt x="2921" y="5149"/>
                    <a:pt x="2924" y="5174"/>
                    <a:pt x="2905" y="5174"/>
                  </a:cubicBezTo>
                  <a:cubicBezTo>
                    <a:pt x="2901" y="5182"/>
                    <a:pt x="2896" y="5186"/>
                    <a:pt x="2891" y="5186"/>
                  </a:cubicBezTo>
                  <a:cubicBezTo>
                    <a:pt x="2880" y="5186"/>
                    <a:pt x="2872" y="5163"/>
                    <a:pt x="2883" y="5127"/>
                  </a:cubicBezTo>
                  <a:cubicBezTo>
                    <a:pt x="2893" y="5127"/>
                    <a:pt x="2905" y="5124"/>
                    <a:pt x="2918" y="5124"/>
                  </a:cubicBezTo>
                  <a:close/>
                  <a:moveTo>
                    <a:pt x="2529" y="5205"/>
                  </a:moveTo>
                  <a:cubicBezTo>
                    <a:pt x="2514" y="5205"/>
                    <a:pt x="2514" y="5227"/>
                    <a:pt x="2514" y="5227"/>
                  </a:cubicBezTo>
                  <a:cubicBezTo>
                    <a:pt x="2514" y="5227"/>
                    <a:pt x="2511" y="5252"/>
                    <a:pt x="2529" y="5256"/>
                  </a:cubicBezTo>
                  <a:lnTo>
                    <a:pt x="2548" y="5256"/>
                  </a:lnTo>
                  <a:cubicBezTo>
                    <a:pt x="2548" y="5237"/>
                    <a:pt x="2542" y="5221"/>
                    <a:pt x="2532" y="5205"/>
                  </a:cubicBezTo>
                  <a:cubicBezTo>
                    <a:pt x="2531" y="5205"/>
                    <a:pt x="2530" y="5205"/>
                    <a:pt x="2529" y="5205"/>
                  </a:cubicBezTo>
                  <a:close/>
                  <a:moveTo>
                    <a:pt x="3197" y="5209"/>
                  </a:moveTo>
                  <a:cubicBezTo>
                    <a:pt x="3197" y="5209"/>
                    <a:pt x="3203" y="5234"/>
                    <a:pt x="3206" y="5259"/>
                  </a:cubicBezTo>
                  <a:lnTo>
                    <a:pt x="3203" y="5234"/>
                  </a:lnTo>
                  <a:cubicBezTo>
                    <a:pt x="3201" y="5224"/>
                    <a:pt x="3199" y="5215"/>
                    <a:pt x="3197" y="5209"/>
                  </a:cubicBezTo>
                  <a:close/>
                  <a:moveTo>
                    <a:pt x="2646" y="1"/>
                  </a:moveTo>
                  <a:cubicBezTo>
                    <a:pt x="2624" y="1"/>
                    <a:pt x="2603" y="14"/>
                    <a:pt x="2598" y="41"/>
                  </a:cubicBezTo>
                  <a:cubicBezTo>
                    <a:pt x="2598" y="16"/>
                    <a:pt x="2576" y="16"/>
                    <a:pt x="2558" y="16"/>
                  </a:cubicBezTo>
                  <a:cubicBezTo>
                    <a:pt x="2537" y="31"/>
                    <a:pt x="2505" y="39"/>
                    <a:pt x="2479" y="39"/>
                  </a:cubicBezTo>
                  <a:cubicBezTo>
                    <a:pt x="2457" y="39"/>
                    <a:pt x="2440" y="33"/>
                    <a:pt x="2438" y="22"/>
                  </a:cubicBezTo>
                  <a:lnTo>
                    <a:pt x="2420" y="22"/>
                  </a:lnTo>
                  <a:cubicBezTo>
                    <a:pt x="2408" y="39"/>
                    <a:pt x="2390" y="51"/>
                    <a:pt x="2370" y="51"/>
                  </a:cubicBezTo>
                  <a:cubicBezTo>
                    <a:pt x="2368" y="51"/>
                    <a:pt x="2366" y="51"/>
                    <a:pt x="2363" y="50"/>
                  </a:cubicBezTo>
                  <a:cubicBezTo>
                    <a:pt x="2341" y="53"/>
                    <a:pt x="2319" y="66"/>
                    <a:pt x="2310" y="85"/>
                  </a:cubicBezTo>
                  <a:cubicBezTo>
                    <a:pt x="2304" y="100"/>
                    <a:pt x="2291" y="110"/>
                    <a:pt x="2275" y="116"/>
                  </a:cubicBezTo>
                  <a:cubicBezTo>
                    <a:pt x="2275" y="116"/>
                    <a:pt x="2274" y="116"/>
                    <a:pt x="2273" y="116"/>
                  </a:cubicBezTo>
                  <a:cubicBezTo>
                    <a:pt x="2258" y="116"/>
                    <a:pt x="2270" y="90"/>
                    <a:pt x="2288" y="63"/>
                  </a:cubicBezTo>
                  <a:cubicBezTo>
                    <a:pt x="2301" y="51"/>
                    <a:pt x="2301" y="45"/>
                    <a:pt x="2293" y="45"/>
                  </a:cubicBezTo>
                  <a:cubicBezTo>
                    <a:pt x="2279" y="45"/>
                    <a:pt x="2244" y="62"/>
                    <a:pt x="2213" y="97"/>
                  </a:cubicBezTo>
                  <a:cubicBezTo>
                    <a:pt x="2189" y="127"/>
                    <a:pt x="2177" y="142"/>
                    <a:pt x="2175" y="142"/>
                  </a:cubicBezTo>
                  <a:cubicBezTo>
                    <a:pt x="2173" y="142"/>
                    <a:pt x="2180" y="128"/>
                    <a:pt x="2194" y="100"/>
                  </a:cubicBezTo>
                  <a:cubicBezTo>
                    <a:pt x="2205" y="81"/>
                    <a:pt x="2216" y="63"/>
                    <a:pt x="2210" y="63"/>
                  </a:cubicBezTo>
                  <a:cubicBezTo>
                    <a:pt x="2207" y="63"/>
                    <a:pt x="2202" y="67"/>
                    <a:pt x="2191" y="75"/>
                  </a:cubicBezTo>
                  <a:cubicBezTo>
                    <a:pt x="2191" y="75"/>
                    <a:pt x="2150" y="82"/>
                    <a:pt x="2156" y="107"/>
                  </a:cubicBezTo>
                  <a:cubicBezTo>
                    <a:pt x="2138" y="110"/>
                    <a:pt x="2119" y="113"/>
                    <a:pt x="2100" y="116"/>
                  </a:cubicBezTo>
                  <a:cubicBezTo>
                    <a:pt x="2084" y="110"/>
                    <a:pt x="2065" y="107"/>
                    <a:pt x="2047" y="107"/>
                  </a:cubicBezTo>
                  <a:cubicBezTo>
                    <a:pt x="2037" y="107"/>
                    <a:pt x="2027" y="108"/>
                    <a:pt x="2019" y="110"/>
                  </a:cubicBezTo>
                  <a:cubicBezTo>
                    <a:pt x="2012" y="127"/>
                    <a:pt x="2009" y="135"/>
                    <a:pt x="2003" y="135"/>
                  </a:cubicBezTo>
                  <a:cubicBezTo>
                    <a:pt x="1999" y="135"/>
                    <a:pt x="1992" y="129"/>
                    <a:pt x="1981" y="119"/>
                  </a:cubicBezTo>
                  <a:cubicBezTo>
                    <a:pt x="1979" y="111"/>
                    <a:pt x="1974" y="106"/>
                    <a:pt x="1971" y="106"/>
                  </a:cubicBezTo>
                  <a:cubicBezTo>
                    <a:pt x="1965" y="106"/>
                    <a:pt x="1961" y="119"/>
                    <a:pt x="1968" y="151"/>
                  </a:cubicBezTo>
                  <a:cubicBezTo>
                    <a:pt x="1961" y="167"/>
                    <a:pt x="1952" y="175"/>
                    <a:pt x="1940" y="175"/>
                  </a:cubicBezTo>
                  <a:cubicBezTo>
                    <a:pt x="1932" y="175"/>
                    <a:pt x="1922" y="171"/>
                    <a:pt x="1912" y="163"/>
                  </a:cubicBezTo>
                  <a:cubicBezTo>
                    <a:pt x="1903" y="137"/>
                    <a:pt x="1894" y="126"/>
                    <a:pt x="1888" y="126"/>
                  </a:cubicBezTo>
                  <a:cubicBezTo>
                    <a:pt x="1883" y="126"/>
                    <a:pt x="1881" y="133"/>
                    <a:pt x="1884" y="144"/>
                  </a:cubicBezTo>
                  <a:cubicBezTo>
                    <a:pt x="1881" y="160"/>
                    <a:pt x="1868" y="172"/>
                    <a:pt x="1856" y="179"/>
                  </a:cubicBezTo>
                  <a:cubicBezTo>
                    <a:pt x="1855" y="176"/>
                    <a:pt x="1850" y="174"/>
                    <a:pt x="1841" y="174"/>
                  </a:cubicBezTo>
                  <a:cubicBezTo>
                    <a:pt x="1796" y="174"/>
                    <a:pt x="1653" y="216"/>
                    <a:pt x="1520" y="282"/>
                  </a:cubicBezTo>
                  <a:cubicBezTo>
                    <a:pt x="1501" y="298"/>
                    <a:pt x="1495" y="323"/>
                    <a:pt x="1508" y="345"/>
                  </a:cubicBezTo>
                  <a:cubicBezTo>
                    <a:pt x="1517" y="364"/>
                    <a:pt x="1520" y="371"/>
                    <a:pt x="1518" y="371"/>
                  </a:cubicBezTo>
                  <a:cubicBezTo>
                    <a:pt x="1516" y="371"/>
                    <a:pt x="1505" y="360"/>
                    <a:pt x="1489" y="351"/>
                  </a:cubicBezTo>
                  <a:cubicBezTo>
                    <a:pt x="1468" y="326"/>
                    <a:pt x="1449" y="315"/>
                    <a:pt x="1438" y="315"/>
                  </a:cubicBezTo>
                  <a:cubicBezTo>
                    <a:pt x="1423" y="315"/>
                    <a:pt x="1424" y="336"/>
                    <a:pt x="1454" y="370"/>
                  </a:cubicBezTo>
                  <a:cubicBezTo>
                    <a:pt x="1476" y="388"/>
                    <a:pt x="1486" y="397"/>
                    <a:pt x="1482" y="397"/>
                  </a:cubicBezTo>
                  <a:cubicBezTo>
                    <a:pt x="1479" y="397"/>
                    <a:pt x="1464" y="390"/>
                    <a:pt x="1436" y="376"/>
                  </a:cubicBezTo>
                  <a:cubicBezTo>
                    <a:pt x="1425" y="371"/>
                    <a:pt x="1418" y="368"/>
                    <a:pt x="1414" y="368"/>
                  </a:cubicBezTo>
                  <a:cubicBezTo>
                    <a:pt x="1406" y="368"/>
                    <a:pt x="1405" y="376"/>
                    <a:pt x="1401" y="395"/>
                  </a:cubicBezTo>
                  <a:cubicBezTo>
                    <a:pt x="1409" y="408"/>
                    <a:pt x="1406" y="417"/>
                    <a:pt x="1400" y="417"/>
                  </a:cubicBezTo>
                  <a:cubicBezTo>
                    <a:pt x="1396" y="417"/>
                    <a:pt x="1390" y="413"/>
                    <a:pt x="1385" y="404"/>
                  </a:cubicBezTo>
                  <a:cubicBezTo>
                    <a:pt x="1368" y="397"/>
                    <a:pt x="1351" y="389"/>
                    <a:pt x="1343" y="389"/>
                  </a:cubicBezTo>
                  <a:cubicBezTo>
                    <a:pt x="1338" y="389"/>
                    <a:pt x="1337" y="393"/>
                    <a:pt x="1342" y="401"/>
                  </a:cubicBezTo>
                  <a:cubicBezTo>
                    <a:pt x="1335" y="404"/>
                    <a:pt x="1327" y="406"/>
                    <a:pt x="1319" y="406"/>
                  </a:cubicBezTo>
                  <a:cubicBezTo>
                    <a:pt x="1310" y="406"/>
                    <a:pt x="1302" y="403"/>
                    <a:pt x="1295" y="398"/>
                  </a:cubicBezTo>
                  <a:cubicBezTo>
                    <a:pt x="1291" y="397"/>
                    <a:pt x="1287" y="396"/>
                    <a:pt x="1284" y="396"/>
                  </a:cubicBezTo>
                  <a:cubicBezTo>
                    <a:pt x="1263" y="396"/>
                    <a:pt x="1260" y="424"/>
                    <a:pt x="1257" y="451"/>
                  </a:cubicBezTo>
                  <a:cubicBezTo>
                    <a:pt x="1244" y="493"/>
                    <a:pt x="1234" y="514"/>
                    <a:pt x="1225" y="514"/>
                  </a:cubicBezTo>
                  <a:cubicBezTo>
                    <a:pt x="1218" y="514"/>
                    <a:pt x="1212" y="502"/>
                    <a:pt x="1207" y="480"/>
                  </a:cubicBezTo>
                  <a:cubicBezTo>
                    <a:pt x="1204" y="467"/>
                    <a:pt x="1198" y="461"/>
                    <a:pt x="1190" y="461"/>
                  </a:cubicBezTo>
                  <a:cubicBezTo>
                    <a:pt x="1166" y="461"/>
                    <a:pt x="1129" y="514"/>
                    <a:pt x="1141" y="555"/>
                  </a:cubicBezTo>
                  <a:cubicBezTo>
                    <a:pt x="1151" y="588"/>
                    <a:pt x="1155" y="601"/>
                    <a:pt x="1152" y="601"/>
                  </a:cubicBezTo>
                  <a:cubicBezTo>
                    <a:pt x="1151" y="601"/>
                    <a:pt x="1147" y="596"/>
                    <a:pt x="1141" y="589"/>
                  </a:cubicBezTo>
                  <a:cubicBezTo>
                    <a:pt x="1134" y="579"/>
                    <a:pt x="1126" y="576"/>
                    <a:pt x="1121" y="576"/>
                  </a:cubicBezTo>
                  <a:cubicBezTo>
                    <a:pt x="1114" y="576"/>
                    <a:pt x="1110" y="580"/>
                    <a:pt x="1110" y="580"/>
                  </a:cubicBezTo>
                  <a:cubicBezTo>
                    <a:pt x="1100" y="585"/>
                    <a:pt x="1091" y="592"/>
                    <a:pt x="1083" y="592"/>
                  </a:cubicBezTo>
                  <a:cubicBezTo>
                    <a:pt x="1077" y="592"/>
                    <a:pt x="1071" y="589"/>
                    <a:pt x="1066" y="580"/>
                  </a:cubicBezTo>
                  <a:cubicBezTo>
                    <a:pt x="1050" y="596"/>
                    <a:pt x="1038" y="614"/>
                    <a:pt x="1035" y="636"/>
                  </a:cubicBezTo>
                  <a:cubicBezTo>
                    <a:pt x="1032" y="679"/>
                    <a:pt x="1003" y="700"/>
                    <a:pt x="970" y="700"/>
                  </a:cubicBezTo>
                  <a:cubicBezTo>
                    <a:pt x="956" y="700"/>
                    <a:pt x="942" y="697"/>
                    <a:pt x="928" y="690"/>
                  </a:cubicBezTo>
                  <a:lnTo>
                    <a:pt x="915" y="733"/>
                  </a:lnTo>
                  <a:cubicBezTo>
                    <a:pt x="928" y="768"/>
                    <a:pt x="934" y="794"/>
                    <a:pt x="925" y="794"/>
                  </a:cubicBezTo>
                  <a:cubicBezTo>
                    <a:pt x="921" y="794"/>
                    <a:pt x="913" y="789"/>
                    <a:pt x="903" y="777"/>
                  </a:cubicBezTo>
                  <a:lnTo>
                    <a:pt x="887" y="758"/>
                  </a:lnTo>
                  <a:lnTo>
                    <a:pt x="887" y="758"/>
                  </a:lnTo>
                  <a:cubicBezTo>
                    <a:pt x="900" y="794"/>
                    <a:pt x="869" y="821"/>
                    <a:pt x="835" y="821"/>
                  </a:cubicBezTo>
                  <a:cubicBezTo>
                    <a:pt x="822" y="821"/>
                    <a:pt x="807" y="817"/>
                    <a:pt x="796" y="805"/>
                  </a:cubicBezTo>
                  <a:cubicBezTo>
                    <a:pt x="788" y="796"/>
                    <a:pt x="783" y="791"/>
                    <a:pt x="779" y="791"/>
                  </a:cubicBezTo>
                  <a:cubicBezTo>
                    <a:pt x="775" y="791"/>
                    <a:pt x="771" y="795"/>
                    <a:pt x="765" y="802"/>
                  </a:cubicBezTo>
                  <a:lnTo>
                    <a:pt x="784" y="818"/>
                  </a:lnTo>
                  <a:cubicBezTo>
                    <a:pt x="799" y="837"/>
                    <a:pt x="818" y="856"/>
                    <a:pt x="806" y="868"/>
                  </a:cubicBezTo>
                  <a:cubicBezTo>
                    <a:pt x="797" y="879"/>
                    <a:pt x="789" y="888"/>
                    <a:pt x="778" y="888"/>
                  </a:cubicBezTo>
                  <a:cubicBezTo>
                    <a:pt x="773" y="888"/>
                    <a:pt x="768" y="886"/>
                    <a:pt x="762" y="881"/>
                  </a:cubicBezTo>
                  <a:cubicBezTo>
                    <a:pt x="749" y="879"/>
                    <a:pt x="736" y="878"/>
                    <a:pt x="727" y="878"/>
                  </a:cubicBezTo>
                  <a:cubicBezTo>
                    <a:pt x="713" y="878"/>
                    <a:pt x="707" y="881"/>
                    <a:pt x="718" y="890"/>
                  </a:cubicBezTo>
                  <a:cubicBezTo>
                    <a:pt x="708" y="898"/>
                    <a:pt x="693" y="903"/>
                    <a:pt x="680" y="903"/>
                  </a:cubicBezTo>
                  <a:cubicBezTo>
                    <a:pt x="677" y="903"/>
                    <a:pt x="674" y="903"/>
                    <a:pt x="671" y="903"/>
                  </a:cubicBezTo>
                  <a:cubicBezTo>
                    <a:pt x="658" y="918"/>
                    <a:pt x="646" y="931"/>
                    <a:pt x="618" y="959"/>
                  </a:cubicBezTo>
                  <a:cubicBezTo>
                    <a:pt x="623" y="985"/>
                    <a:pt x="607" y="1010"/>
                    <a:pt x="591" y="1010"/>
                  </a:cubicBezTo>
                  <a:cubicBezTo>
                    <a:pt x="587" y="1010"/>
                    <a:pt x="584" y="1009"/>
                    <a:pt x="580" y="1006"/>
                  </a:cubicBezTo>
                  <a:cubicBezTo>
                    <a:pt x="568" y="1022"/>
                    <a:pt x="561" y="1044"/>
                    <a:pt x="564" y="1069"/>
                  </a:cubicBezTo>
                  <a:cubicBezTo>
                    <a:pt x="548" y="1090"/>
                    <a:pt x="536" y="1104"/>
                    <a:pt x="522" y="1104"/>
                  </a:cubicBezTo>
                  <a:cubicBezTo>
                    <a:pt x="518" y="1104"/>
                    <a:pt x="513" y="1103"/>
                    <a:pt x="508" y="1100"/>
                  </a:cubicBezTo>
                  <a:cubicBezTo>
                    <a:pt x="500" y="1094"/>
                    <a:pt x="496" y="1090"/>
                    <a:pt x="494" y="1090"/>
                  </a:cubicBezTo>
                  <a:lnTo>
                    <a:pt x="494" y="1090"/>
                  </a:lnTo>
                  <a:cubicBezTo>
                    <a:pt x="491" y="1090"/>
                    <a:pt x="493" y="1097"/>
                    <a:pt x="499" y="1116"/>
                  </a:cubicBezTo>
                  <a:cubicBezTo>
                    <a:pt x="517" y="1128"/>
                    <a:pt x="505" y="1144"/>
                    <a:pt x="495" y="1160"/>
                  </a:cubicBezTo>
                  <a:lnTo>
                    <a:pt x="470" y="1191"/>
                  </a:lnTo>
                  <a:cubicBezTo>
                    <a:pt x="492" y="1207"/>
                    <a:pt x="489" y="1207"/>
                    <a:pt x="480" y="1222"/>
                  </a:cubicBezTo>
                  <a:cubicBezTo>
                    <a:pt x="470" y="1238"/>
                    <a:pt x="417" y="1272"/>
                    <a:pt x="408" y="1291"/>
                  </a:cubicBezTo>
                  <a:cubicBezTo>
                    <a:pt x="383" y="1329"/>
                    <a:pt x="378" y="1336"/>
                    <a:pt x="392" y="1336"/>
                  </a:cubicBezTo>
                  <a:cubicBezTo>
                    <a:pt x="396" y="1336"/>
                    <a:pt x="401" y="1336"/>
                    <a:pt x="408" y="1335"/>
                  </a:cubicBezTo>
                  <a:cubicBezTo>
                    <a:pt x="412" y="1330"/>
                    <a:pt x="416" y="1328"/>
                    <a:pt x="419" y="1328"/>
                  </a:cubicBezTo>
                  <a:cubicBezTo>
                    <a:pt x="426" y="1328"/>
                    <a:pt x="426" y="1338"/>
                    <a:pt x="398" y="1351"/>
                  </a:cubicBezTo>
                  <a:cubicBezTo>
                    <a:pt x="389" y="1370"/>
                    <a:pt x="333" y="1404"/>
                    <a:pt x="307" y="1457"/>
                  </a:cubicBezTo>
                  <a:cubicBezTo>
                    <a:pt x="273" y="1526"/>
                    <a:pt x="273" y="1526"/>
                    <a:pt x="298" y="1539"/>
                  </a:cubicBezTo>
                  <a:cubicBezTo>
                    <a:pt x="343" y="1544"/>
                    <a:pt x="343" y="1556"/>
                    <a:pt x="311" y="1556"/>
                  </a:cubicBezTo>
                  <a:cubicBezTo>
                    <a:pt x="305" y="1556"/>
                    <a:pt x="297" y="1555"/>
                    <a:pt x="289" y="1554"/>
                  </a:cubicBezTo>
                  <a:cubicBezTo>
                    <a:pt x="226" y="1570"/>
                    <a:pt x="217" y="1586"/>
                    <a:pt x="239" y="1598"/>
                  </a:cubicBezTo>
                  <a:cubicBezTo>
                    <a:pt x="254" y="1627"/>
                    <a:pt x="254" y="1627"/>
                    <a:pt x="245" y="1642"/>
                  </a:cubicBezTo>
                  <a:cubicBezTo>
                    <a:pt x="241" y="1641"/>
                    <a:pt x="238" y="1640"/>
                    <a:pt x="235" y="1640"/>
                  </a:cubicBezTo>
                  <a:cubicBezTo>
                    <a:pt x="220" y="1640"/>
                    <a:pt x="215" y="1659"/>
                    <a:pt x="223" y="1695"/>
                  </a:cubicBezTo>
                  <a:cubicBezTo>
                    <a:pt x="219" y="1707"/>
                    <a:pt x="218" y="1711"/>
                    <a:pt x="213" y="1711"/>
                  </a:cubicBezTo>
                  <a:cubicBezTo>
                    <a:pt x="209" y="1711"/>
                    <a:pt x="204" y="1709"/>
                    <a:pt x="195" y="1705"/>
                  </a:cubicBezTo>
                  <a:lnTo>
                    <a:pt x="179" y="1743"/>
                  </a:lnTo>
                  <a:cubicBezTo>
                    <a:pt x="213" y="1796"/>
                    <a:pt x="148" y="1893"/>
                    <a:pt x="119" y="1905"/>
                  </a:cubicBezTo>
                  <a:cubicBezTo>
                    <a:pt x="116" y="1924"/>
                    <a:pt x="123" y="1940"/>
                    <a:pt x="135" y="1952"/>
                  </a:cubicBezTo>
                  <a:cubicBezTo>
                    <a:pt x="167" y="1977"/>
                    <a:pt x="172" y="1994"/>
                    <a:pt x="148" y="1994"/>
                  </a:cubicBezTo>
                  <a:cubicBezTo>
                    <a:pt x="142" y="1994"/>
                    <a:pt x="133" y="1993"/>
                    <a:pt x="123" y="1990"/>
                  </a:cubicBezTo>
                  <a:cubicBezTo>
                    <a:pt x="104" y="1984"/>
                    <a:pt x="92" y="1980"/>
                    <a:pt x="88" y="1980"/>
                  </a:cubicBezTo>
                  <a:cubicBezTo>
                    <a:pt x="83" y="1980"/>
                    <a:pt x="93" y="1988"/>
                    <a:pt x="119" y="2009"/>
                  </a:cubicBezTo>
                  <a:cubicBezTo>
                    <a:pt x="136" y="2031"/>
                    <a:pt x="119" y="2102"/>
                    <a:pt x="86" y="2102"/>
                  </a:cubicBezTo>
                  <a:cubicBezTo>
                    <a:pt x="81" y="2102"/>
                    <a:pt x="75" y="2100"/>
                    <a:pt x="69" y="2097"/>
                  </a:cubicBezTo>
                  <a:lnTo>
                    <a:pt x="19" y="2084"/>
                  </a:lnTo>
                  <a:lnTo>
                    <a:pt x="19" y="2084"/>
                  </a:lnTo>
                  <a:cubicBezTo>
                    <a:pt x="32" y="2097"/>
                    <a:pt x="35" y="2112"/>
                    <a:pt x="35" y="2128"/>
                  </a:cubicBezTo>
                  <a:cubicBezTo>
                    <a:pt x="60" y="2134"/>
                    <a:pt x="54" y="2153"/>
                    <a:pt x="44" y="2209"/>
                  </a:cubicBezTo>
                  <a:cubicBezTo>
                    <a:pt x="38" y="2250"/>
                    <a:pt x="50" y="2332"/>
                    <a:pt x="44" y="2369"/>
                  </a:cubicBezTo>
                  <a:cubicBezTo>
                    <a:pt x="38" y="2407"/>
                    <a:pt x="38" y="2463"/>
                    <a:pt x="10" y="2482"/>
                  </a:cubicBezTo>
                  <a:cubicBezTo>
                    <a:pt x="7" y="2510"/>
                    <a:pt x="13" y="2538"/>
                    <a:pt x="29" y="2560"/>
                  </a:cubicBezTo>
                  <a:cubicBezTo>
                    <a:pt x="54" y="2582"/>
                    <a:pt x="50" y="2620"/>
                    <a:pt x="25" y="2620"/>
                  </a:cubicBezTo>
                  <a:lnTo>
                    <a:pt x="25" y="2639"/>
                  </a:lnTo>
                  <a:cubicBezTo>
                    <a:pt x="38" y="2658"/>
                    <a:pt x="44" y="2676"/>
                    <a:pt x="50" y="2695"/>
                  </a:cubicBezTo>
                  <a:cubicBezTo>
                    <a:pt x="25" y="2695"/>
                    <a:pt x="0" y="2717"/>
                    <a:pt x="25" y="2736"/>
                  </a:cubicBezTo>
                  <a:cubicBezTo>
                    <a:pt x="50" y="2736"/>
                    <a:pt x="50" y="2755"/>
                    <a:pt x="54" y="2792"/>
                  </a:cubicBezTo>
                  <a:cubicBezTo>
                    <a:pt x="41" y="2811"/>
                    <a:pt x="41" y="2980"/>
                    <a:pt x="69" y="3143"/>
                  </a:cubicBezTo>
                  <a:cubicBezTo>
                    <a:pt x="97" y="3305"/>
                    <a:pt x="150" y="3457"/>
                    <a:pt x="160" y="3457"/>
                  </a:cubicBezTo>
                  <a:cubicBezTo>
                    <a:pt x="160" y="3457"/>
                    <a:pt x="160" y="3457"/>
                    <a:pt x="160" y="3457"/>
                  </a:cubicBezTo>
                  <a:lnTo>
                    <a:pt x="179" y="3510"/>
                  </a:lnTo>
                  <a:lnTo>
                    <a:pt x="198" y="3563"/>
                  </a:lnTo>
                  <a:cubicBezTo>
                    <a:pt x="154" y="3582"/>
                    <a:pt x="207" y="3667"/>
                    <a:pt x="254" y="3711"/>
                  </a:cubicBezTo>
                  <a:cubicBezTo>
                    <a:pt x="276" y="3714"/>
                    <a:pt x="295" y="3729"/>
                    <a:pt x="301" y="3751"/>
                  </a:cubicBezTo>
                  <a:cubicBezTo>
                    <a:pt x="254" y="3773"/>
                    <a:pt x="279" y="3826"/>
                    <a:pt x="320" y="3848"/>
                  </a:cubicBezTo>
                  <a:cubicBezTo>
                    <a:pt x="325" y="3848"/>
                    <a:pt x="329" y="3848"/>
                    <a:pt x="333" y="3848"/>
                  </a:cubicBezTo>
                  <a:cubicBezTo>
                    <a:pt x="374" y="3848"/>
                    <a:pt x="376" y="3863"/>
                    <a:pt x="336" y="3883"/>
                  </a:cubicBezTo>
                  <a:cubicBezTo>
                    <a:pt x="295" y="3906"/>
                    <a:pt x="305" y="3940"/>
                    <a:pt x="374" y="3940"/>
                  </a:cubicBezTo>
                  <a:cubicBezTo>
                    <a:pt x="380" y="3940"/>
                    <a:pt x="386" y="3940"/>
                    <a:pt x="392" y="3939"/>
                  </a:cubicBezTo>
                  <a:cubicBezTo>
                    <a:pt x="427" y="3946"/>
                    <a:pt x="427" y="3942"/>
                    <a:pt x="414" y="3974"/>
                  </a:cubicBezTo>
                  <a:cubicBezTo>
                    <a:pt x="387" y="4005"/>
                    <a:pt x="387" y="4022"/>
                    <a:pt x="398" y="4022"/>
                  </a:cubicBezTo>
                  <a:cubicBezTo>
                    <a:pt x="402" y="4022"/>
                    <a:pt x="406" y="4020"/>
                    <a:pt x="411" y="4018"/>
                  </a:cubicBezTo>
                  <a:cubicBezTo>
                    <a:pt x="421" y="4016"/>
                    <a:pt x="429" y="4015"/>
                    <a:pt x="436" y="4015"/>
                  </a:cubicBezTo>
                  <a:cubicBezTo>
                    <a:pt x="466" y="4015"/>
                    <a:pt x="467" y="4032"/>
                    <a:pt x="439" y="4068"/>
                  </a:cubicBezTo>
                  <a:cubicBezTo>
                    <a:pt x="424" y="4110"/>
                    <a:pt x="419" y="4124"/>
                    <a:pt x="437" y="4124"/>
                  </a:cubicBezTo>
                  <a:cubicBezTo>
                    <a:pt x="444" y="4124"/>
                    <a:pt x="455" y="4122"/>
                    <a:pt x="470" y="4118"/>
                  </a:cubicBezTo>
                  <a:cubicBezTo>
                    <a:pt x="474" y="4117"/>
                    <a:pt x="478" y="4117"/>
                    <a:pt x="482" y="4117"/>
                  </a:cubicBezTo>
                  <a:cubicBezTo>
                    <a:pt x="529" y="4117"/>
                    <a:pt x="562" y="4168"/>
                    <a:pt x="536" y="4212"/>
                  </a:cubicBezTo>
                  <a:cubicBezTo>
                    <a:pt x="546" y="4225"/>
                    <a:pt x="542" y="4248"/>
                    <a:pt x="552" y="4248"/>
                  </a:cubicBezTo>
                  <a:cubicBezTo>
                    <a:pt x="554" y="4248"/>
                    <a:pt x="557" y="4246"/>
                    <a:pt x="561" y="4243"/>
                  </a:cubicBezTo>
                  <a:lnTo>
                    <a:pt x="561" y="4243"/>
                  </a:lnTo>
                  <a:lnTo>
                    <a:pt x="552" y="4275"/>
                  </a:lnTo>
                  <a:lnTo>
                    <a:pt x="574" y="4306"/>
                  </a:lnTo>
                  <a:lnTo>
                    <a:pt x="593" y="4290"/>
                  </a:lnTo>
                  <a:cubicBezTo>
                    <a:pt x="637" y="4372"/>
                    <a:pt x="690" y="4447"/>
                    <a:pt x="752" y="4513"/>
                  </a:cubicBezTo>
                  <a:cubicBezTo>
                    <a:pt x="865" y="4628"/>
                    <a:pt x="913" y="4669"/>
                    <a:pt x="930" y="4669"/>
                  </a:cubicBezTo>
                  <a:cubicBezTo>
                    <a:pt x="935" y="4669"/>
                    <a:pt x="937" y="4665"/>
                    <a:pt x="937" y="4657"/>
                  </a:cubicBezTo>
                  <a:cubicBezTo>
                    <a:pt x="945" y="4638"/>
                    <a:pt x="953" y="4630"/>
                    <a:pt x="960" y="4630"/>
                  </a:cubicBezTo>
                  <a:cubicBezTo>
                    <a:pt x="971" y="4630"/>
                    <a:pt x="977" y="4651"/>
                    <a:pt x="966" y="4682"/>
                  </a:cubicBezTo>
                  <a:cubicBezTo>
                    <a:pt x="984" y="4713"/>
                    <a:pt x="1003" y="4738"/>
                    <a:pt x="1025" y="4763"/>
                  </a:cubicBezTo>
                  <a:cubicBezTo>
                    <a:pt x="1056" y="4789"/>
                    <a:pt x="1088" y="4811"/>
                    <a:pt x="1072" y="4832"/>
                  </a:cubicBezTo>
                  <a:lnTo>
                    <a:pt x="1088" y="4842"/>
                  </a:lnTo>
                  <a:cubicBezTo>
                    <a:pt x="1093" y="4841"/>
                    <a:pt x="1099" y="4840"/>
                    <a:pt x="1104" y="4840"/>
                  </a:cubicBezTo>
                  <a:cubicBezTo>
                    <a:pt x="1164" y="4840"/>
                    <a:pt x="1248" y="4896"/>
                    <a:pt x="1282" y="4942"/>
                  </a:cubicBezTo>
                  <a:cubicBezTo>
                    <a:pt x="1307" y="4961"/>
                    <a:pt x="1336" y="4971"/>
                    <a:pt x="1366" y="4971"/>
                  </a:cubicBezTo>
                  <a:cubicBezTo>
                    <a:pt x="1371" y="4971"/>
                    <a:pt x="1375" y="4971"/>
                    <a:pt x="1379" y="4970"/>
                  </a:cubicBezTo>
                  <a:cubicBezTo>
                    <a:pt x="1387" y="4970"/>
                    <a:pt x="1393" y="4970"/>
                    <a:pt x="1398" y="4970"/>
                  </a:cubicBezTo>
                  <a:cubicBezTo>
                    <a:pt x="1424" y="4970"/>
                    <a:pt x="1427" y="4972"/>
                    <a:pt x="1429" y="4999"/>
                  </a:cubicBezTo>
                  <a:cubicBezTo>
                    <a:pt x="1420" y="5016"/>
                    <a:pt x="1477" y="5065"/>
                    <a:pt x="1513" y="5065"/>
                  </a:cubicBezTo>
                  <a:cubicBezTo>
                    <a:pt x="1523" y="5065"/>
                    <a:pt x="1531" y="5061"/>
                    <a:pt x="1536" y="5052"/>
                  </a:cubicBezTo>
                  <a:lnTo>
                    <a:pt x="1542" y="5083"/>
                  </a:lnTo>
                  <a:cubicBezTo>
                    <a:pt x="1545" y="5096"/>
                    <a:pt x="1551" y="5101"/>
                    <a:pt x="1558" y="5101"/>
                  </a:cubicBezTo>
                  <a:cubicBezTo>
                    <a:pt x="1568" y="5101"/>
                    <a:pt x="1580" y="5090"/>
                    <a:pt x="1586" y="5077"/>
                  </a:cubicBezTo>
                  <a:cubicBezTo>
                    <a:pt x="1595" y="5058"/>
                    <a:pt x="1603" y="5048"/>
                    <a:pt x="1608" y="5048"/>
                  </a:cubicBezTo>
                  <a:cubicBezTo>
                    <a:pt x="1616" y="5048"/>
                    <a:pt x="1619" y="5071"/>
                    <a:pt x="1611" y="5118"/>
                  </a:cubicBezTo>
                  <a:cubicBezTo>
                    <a:pt x="1599" y="5147"/>
                    <a:pt x="1602" y="5160"/>
                    <a:pt x="1608" y="5160"/>
                  </a:cubicBezTo>
                  <a:cubicBezTo>
                    <a:pt x="1612" y="5160"/>
                    <a:pt x="1617" y="5155"/>
                    <a:pt x="1621" y="5146"/>
                  </a:cubicBezTo>
                  <a:cubicBezTo>
                    <a:pt x="1637" y="5137"/>
                    <a:pt x="1653" y="5128"/>
                    <a:pt x="1666" y="5128"/>
                  </a:cubicBezTo>
                  <a:cubicBezTo>
                    <a:pt x="1675" y="5128"/>
                    <a:pt x="1682" y="5133"/>
                    <a:pt x="1686" y="5146"/>
                  </a:cubicBezTo>
                  <a:cubicBezTo>
                    <a:pt x="1692" y="5148"/>
                    <a:pt x="1697" y="5150"/>
                    <a:pt x="1703" y="5150"/>
                  </a:cubicBezTo>
                  <a:cubicBezTo>
                    <a:pt x="1715" y="5150"/>
                    <a:pt x="1727" y="5142"/>
                    <a:pt x="1740" y="5111"/>
                  </a:cubicBezTo>
                  <a:cubicBezTo>
                    <a:pt x="1745" y="5100"/>
                    <a:pt x="1752" y="5096"/>
                    <a:pt x="1761" y="5096"/>
                  </a:cubicBezTo>
                  <a:cubicBezTo>
                    <a:pt x="1768" y="5096"/>
                    <a:pt x="1776" y="5099"/>
                    <a:pt x="1783" y="5102"/>
                  </a:cubicBezTo>
                  <a:cubicBezTo>
                    <a:pt x="1777" y="5124"/>
                    <a:pt x="1777" y="5124"/>
                    <a:pt x="1749" y="5143"/>
                  </a:cubicBezTo>
                  <a:lnTo>
                    <a:pt x="1787" y="5155"/>
                  </a:lnTo>
                  <a:cubicBezTo>
                    <a:pt x="1802" y="5161"/>
                    <a:pt x="1834" y="5199"/>
                    <a:pt x="1824" y="5224"/>
                  </a:cubicBezTo>
                  <a:cubicBezTo>
                    <a:pt x="1830" y="5239"/>
                    <a:pt x="1837" y="5248"/>
                    <a:pt x="1843" y="5248"/>
                  </a:cubicBezTo>
                  <a:cubicBezTo>
                    <a:pt x="1849" y="5248"/>
                    <a:pt x="1853" y="5237"/>
                    <a:pt x="1849" y="5208"/>
                  </a:cubicBezTo>
                  <a:cubicBezTo>
                    <a:pt x="1860" y="5175"/>
                    <a:pt x="1863" y="5165"/>
                    <a:pt x="1876" y="5165"/>
                  </a:cubicBezTo>
                  <a:cubicBezTo>
                    <a:pt x="1882" y="5165"/>
                    <a:pt x="1890" y="5168"/>
                    <a:pt x="1903" y="5171"/>
                  </a:cubicBezTo>
                  <a:cubicBezTo>
                    <a:pt x="1921" y="5174"/>
                    <a:pt x="1940" y="5180"/>
                    <a:pt x="1934" y="5205"/>
                  </a:cubicBezTo>
                  <a:cubicBezTo>
                    <a:pt x="1928" y="5227"/>
                    <a:pt x="1928" y="5227"/>
                    <a:pt x="1965" y="5240"/>
                  </a:cubicBezTo>
                  <a:cubicBezTo>
                    <a:pt x="1972" y="5242"/>
                    <a:pt x="1978" y="5242"/>
                    <a:pt x="1985" y="5242"/>
                  </a:cubicBezTo>
                  <a:cubicBezTo>
                    <a:pt x="2038" y="5242"/>
                    <a:pt x="2100" y="5191"/>
                    <a:pt x="2125" y="5152"/>
                  </a:cubicBezTo>
                  <a:cubicBezTo>
                    <a:pt x="2130" y="5127"/>
                    <a:pt x="2132" y="5115"/>
                    <a:pt x="2134" y="5115"/>
                  </a:cubicBezTo>
                  <a:cubicBezTo>
                    <a:pt x="2137" y="5115"/>
                    <a:pt x="2139" y="5128"/>
                    <a:pt x="2144" y="5155"/>
                  </a:cubicBezTo>
                  <a:cubicBezTo>
                    <a:pt x="2138" y="5180"/>
                    <a:pt x="2156" y="5183"/>
                    <a:pt x="2175" y="5187"/>
                  </a:cubicBezTo>
                  <a:cubicBezTo>
                    <a:pt x="2176" y="5179"/>
                    <a:pt x="2178" y="5176"/>
                    <a:pt x="2180" y="5176"/>
                  </a:cubicBezTo>
                  <a:cubicBezTo>
                    <a:pt x="2184" y="5176"/>
                    <a:pt x="2188" y="5187"/>
                    <a:pt x="2178" y="5187"/>
                  </a:cubicBezTo>
                  <a:cubicBezTo>
                    <a:pt x="2177" y="5187"/>
                    <a:pt x="2176" y="5187"/>
                    <a:pt x="2175" y="5187"/>
                  </a:cubicBezTo>
                  <a:cubicBezTo>
                    <a:pt x="2171" y="5203"/>
                    <a:pt x="2161" y="5207"/>
                    <a:pt x="2150" y="5207"/>
                  </a:cubicBezTo>
                  <a:cubicBezTo>
                    <a:pt x="2144" y="5207"/>
                    <a:pt x="2138" y="5206"/>
                    <a:pt x="2131" y="5205"/>
                  </a:cubicBezTo>
                  <a:lnTo>
                    <a:pt x="2128" y="5230"/>
                  </a:lnTo>
                  <a:cubicBezTo>
                    <a:pt x="2132" y="5257"/>
                    <a:pt x="2139" y="5271"/>
                    <a:pt x="2150" y="5271"/>
                  </a:cubicBezTo>
                  <a:cubicBezTo>
                    <a:pt x="2160" y="5271"/>
                    <a:pt x="2171" y="5260"/>
                    <a:pt x="2185" y="5240"/>
                  </a:cubicBezTo>
                  <a:cubicBezTo>
                    <a:pt x="2195" y="5230"/>
                    <a:pt x="2200" y="5224"/>
                    <a:pt x="2205" y="5224"/>
                  </a:cubicBezTo>
                  <a:cubicBezTo>
                    <a:pt x="2210" y="5224"/>
                    <a:pt x="2214" y="5231"/>
                    <a:pt x="2222" y="5246"/>
                  </a:cubicBezTo>
                  <a:cubicBezTo>
                    <a:pt x="2234" y="5267"/>
                    <a:pt x="2245" y="5286"/>
                    <a:pt x="2252" y="5286"/>
                  </a:cubicBezTo>
                  <a:cubicBezTo>
                    <a:pt x="2254" y="5286"/>
                    <a:pt x="2256" y="5283"/>
                    <a:pt x="2257" y="5277"/>
                  </a:cubicBezTo>
                  <a:cubicBezTo>
                    <a:pt x="2279" y="5281"/>
                    <a:pt x="2297" y="5293"/>
                    <a:pt x="2310" y="5309"/>
                  </a:cubicBezTo>
                  <a:cubicBezTo>
                    <a:pt x="2326" y="5311"/>
                    <a:pt x="2338" y="5313"/>
                    <a:pt x="2348" y="5313"/>
                  </a:cubicBezTo>
                  <a:cubicBezTo>
                    <a:pt x="2363" y="5313"/>
                    <a:pt x="2371" y="5308"/>
                    <a:pt x="2373" y="5293"/>
                  </a:cubicBezTo>
                  <a:cubicBezTo>
                    <a:pt x="2376" y="5271"/>
                    <a:pt x="2395" y="5271"/>
                    <a:pt x="2413" y="5271"/>
                  </a:cubicBezTo>
                  <a:cubicBezTo>
                    <a:pt x="2418" y="5272"/>
                    <a:pt x="2423" y="5273"/>
                    <a:pt x="2428" y="5273"/>
                  </a:cubicBezTo>
                  <a:cubicBezTo>
                    <a:pt x="2441" y="5273"/>
                    <a:pt x="2452" y="5268"/>
                    <a:pt x="2454" y="5249"/>
                  </a:cubicBezTo>
                  <a:cubicBezTo>
                    <a:pt x="2457" y="5223"/>
                    <a:pt x="2482" y="5202"/>
                    <a:pt x="2508" y="5202"/>
                  </a:cubicBezTo>
                  <a:cubicBezTo>
                    <a:pt x="2510" y="5202"/>
                    <a:pt x="2512" y="5202"/>
                    <a:pt x="2514" y="5202"/>
                  </a:cubicBezTo>
                  <a:cubicBezTo>
                    <a:pt x="2529" y="5193"/>
                    <a:pt x="2538" y="5188"/>
                    <a:pt x="2544" y="5188"/>
                  </a:cubicBezTo>
                  <a:cubicBezTo>
                    <a:pt x="2554" y="5188"/>
                    <a:pt x="2559" y="5200"/>
                    <a:pt x="2570" y="5230"/>
                  </a:cubicBezTo>
                  <a:cubicBezTo>
                    <a:pt x="2567" y="5256"/>
                    <a:pt x="2586" y="5259"/>
                    <a:pt x="2608" y="5259"/>
                  </a:cubicBezTo>
                  <a:cubicBezTo>
                    <a:pt x="2623" y="5262"/>
                    <a:pt x="2636" y="5271"/>
                    <a:pt x="2645" y="5287"/>
                  </a:cubicBezTo>
                  <a:cubicBezTo>
                    <a:pt x="2651" y="5294"/>
                    <a:pt x="2655" y="5297"/>
                    <a:pt x="2657" y="5297"/>
                  </a:cubicBezTo>
                  <a:cubicBezTo>
                    <a:pt x="2664" y="5297"/>
                    <a:pt x="2664" y="5280"/>
                    <a:pt x="2664" y="5262"/>
                  </a:cubicBezTo>
                  <a:cubicBezTo>
                    <a:pt x="2664" y="5237"/>
                    <a:pt x="2664" y="5212"/>
                    <a:pt x="2664" y="5212"/>
                  </a:cubicBezTo>
                  <a:cubicBezTo>
                    <a:pt x="2665" y="5212"/>
                    <a:pt x="2665" y="5211"/>
                    <a:pt x="2666" y="5211"/>
                  </a:cubicBezTo>
                  <a:cubicBezTo>
                    <a:pt x="2684" y="5211"/>
                    <a:pt x="2702" y="5259"/>
                    <a:pt x="2702" y="5284"/>
                  </a:cubicBezTo>
                  <a:cubicBezTo>
                    <a:pt x="2713" y="5309"/>
                    <a:pt x="2718" y="5321"/>
                    <a:pt x="2720" y="5321"/>
                  </a:cubicBezTo>
                  <a:cubicBezTo>
                    <a:pt x="2723" y="5321"/>
                    <a:pt x="2722" y="5309"/>
                    <a:pt x="2720" y="5284"/>
                  </a:cubicBezTo>
                  <a:cubicBezTo>
                    <a:pt x="2720" y="5265"/>
                    <a:pt x="2731" y="5247"/>
                    <a:pt x="2751" y="5247"/>
                  </a:cubicBezTo>
                  <a:cubicBezTo>
                    <a:pt x="2758" y="5247"/>
                    <a:pt x="2767" y="5250"/>
                    <a:pt x="2777" y="5256"/>
                  </a:cubicBezTo>
                  <a:cubicBezTo>
                    <a:pt x="2785" y="5256"/>
                    <a:pt x="2793" y="5255"/>
                    <a:pt x="2801" y="5255"/>
                  </a:cubicBezTo>
                  <a:cubicBezTo>
                    <a:pt x="2831" y="5255"/>
                    <a:pt x="2855" y="5257"/>
                    <a:pt x="2855" y="5277"/>
                  </a:cubicBezTo>
                  <a:cubicBezTo>
                    <a:pt x="2860" y="5285"/>
                    <a:pt x="2867" y="5288"/>
                    <a:pt x="2874" y="5288"/>
                  </a:cubicBezTo>
                  <a:cubicBezTo>
                    <a:pt x="2883" y="5288"/>
                    <a:pt x="2891" y="5284"/>
                    <a:pt x="2896" y="5277"/>
                  </a:cubicBezTo>
                  <a:cubicBezTo>
                    <a:pt x="2905" y="5262"/>
                    <a:pt x="2916" y="5255"/>
                    <a:pt x="2935" y="5255"/>
                  </a:cubicBezTo>
                  <a:cubicBezTo>
                    <a:pt x="2949" y="5255"/>
                    <a:pt x="2966" y="5259"/>
                    <a:pt x="2990" y="5265"/>
                  </a:cubicBezTo>
                  <a:cubicBezTo>
                    <a:pt x="3038" y="5282"/>
                    <a:pt x="3064" y="5292"/>
                    <a:pt x="3078" y="5292"/>
                  </a:cubicBezTo>
                  <a:cubicBezTo>
                    <a:pt x="3094" y="5292"/>
                    <a:pt x="3092" y="5279"/>
                    <a:pt x="3087" y="5252"/>
                  </a:cubicBezTo>
                  <a:cubicBezTo>
                    <a:pt x="3085" y="5238"/>
                    <a:pt x="3082" y="5223"/>
                    <a:pt x="3086" y="5223"/>
                  </a:cubicBezTo>
                  <a:cubicBezTo>
                    <a:pt x="3089" y="5223"/>
                    <a:pt x="3094" y="5230"/>
                    <a:pt x="3106" y="5249"/>
                  </a:cubicBezTo>
                  <a:cubicBezTo>
                    <a:pt x="3111" y="5255"/>
                    <a:pt x="3116" y="5257"/>
                    <a:pt x="3121" y="5257"/>
                  </a:cubicBezTo>
                  <a:cubicBezTo>
                    <a:pt x="3137" y="5257"/>
                    <a:pt x="3152" y="5235"/>
                    <a:pt x="3178" y="5212"/>
                  </a:cubicBezTo>
                  <a:cubicBezTo>
                    <a:pt x="3187" y="5177"/>
                    <a:pt x="3184" y="5143"/>
                    <a:pt x="3175" y="5108"/>
                  </a:cubicBezTo>
                  <a:cubicBezTo>
                    <a:pt x="3169" y="5077"/>
                    <a:pt x="3167" y="5067"/>
                    <a:pt x="3176" y="5067"/>
                  </a:cubicBezTo>
                  <a:cubicBezTo>
                    <a:pt x="3181" y="5067"/>
                    <a:pt x="3191" y="5071"/>
                    <a:pt x="3206" y="5077"/>
                  </a:cubicBezTo>
                  <a:cubicBezTo>
                    <a:pt x="3208" y="5076"/>
                    <a:pt x="3210" y="5076"/>
                    <a:pt x="3212" y="5076"/>
                  </a:cubicBezTo>
                  <a:cubicBezTo>
                    <a:pt x="3228" y="5076"/>
                    <a:pt x="3248" y="5095"/>
                    <a:pt x="3253" y="5114"/>
                  </a:cubicBezTo>
                  <a:cubicBezTo>
                    <a:pt x="3260" y="5140"/>
                    <a:pt x="3241" y="5146"/>
                    <a:pt x="3241" y="5146"/>
                  </a:cubicBezTo>
                  <a:lnTo>
                    <a:pt x="3222" y="5149"/>
                  </a:lnTo>
                  <a:cubicBezTo>
                    <a:pt x="3227" y="5170"/>
                    <a:pt x="3233" y="5192"/>
                    <a:pt x="3257" y="5192"/>
                  </a:cubicBezTo>
                  <a:cubicBezTo>
                    <a:pt x="3262" y="5192"/>
                    <a:pt x="3267" y="5191"/>
                    <a:pt x="3272" y="5190"/>
                  </a:cubicBezTo>
                  <a:cubicBezTo>
                    <a:pt x="3281" y="5198"/>
                    <a:pt x="3290" y="5202"/>
                    <a:pt x="3297" y="5202"/>
                  </a:cubicBezTo>
                  <a:cubicBezTo>
                    <a:pt x="3305" y="5202"/>
                    <a:pt x="3310" y="5195"/>
                    <a:pt x="3307" y="5180"/>
                  </a:cubicBezTo>
                  <a:lnTo>
                    <a:pt x="3307" y="5180"/>
                  </a:lnTo>
                  <a:cubicBezTo>
                    <a:pt x="3317" y="5188"/>
                    <a:pt x="3330" y="5191"/>
                    <a:pt x="3344" y="5191"/>
                  </a:cubicBezTo>
                  <a:cubicBezTo>
                    <a:pt x="3363" y="5191"/>
                    <a:pt x="3385" y="5186"/>
                    <a:pt x="3407" y="5180"/>
                  </a:cubicBezTo>
                  <a:cubicBezTo>
                    <a:pt x="3436" y="5174"/>
                    <a:pt x="3472" y="5160"/>
                    <a:pt x="3499" y="5160"/>
                  </a:cubicBezTo>
                  <a:cubicBezTo>
                    <a:pt x="3509" y="5160"/>
                    <a:pt x="3519" y="5162"/>
                    <a:pt x="3526" y="5168"/>
                  </a:cubicBezTo>
                  <a:cubicBezTo>
                    <a:pt x="3563" y="5155"/>
                    <a:pt x="3582" y="5149"/>
                    <a:pt x="3573" y="5124"/>
                  </a:cubicBezTo>
                  <a:cubicBezTo>
                    <a:pt x="3563" y="5095"/>
                    <a:pt x="3566" y="5081"/>
                    <a:pt x="3571" y="5081"/>
                  </a:cubicBezTo>
                  <a:cubicBezTo>
                    <a:pt x="3574" y="5081"/>
                    <a:pt x="3579" y="5086"/>
                    <a:pt x="3582" y="5096"/>
                  </a:cubicBezTo>
                  <a:cubicBezTo>
                    <a:pt x="3590" y="5105"/>
                    <a:pt x="3606" y="5109"/>
                    <a:pt x="3626" y="5109"/>
                  </a:cubicBezTo>
                  <a:cubicBezTo>
                    <a:pt x="3707" y="5109"/>
                    <a:pt x="3863" y="5044"/>
                    <a:pt x="3858" y="5002"/>
                  </a:cubicBezTo>
                  <a:lnTo>
                    <a:pt x="3893" y="4986"/>
                  </a:lnTo>
                  <a:cubicBezTo>
                    <a:pt x="3894" y="4986"/>
                    <a:pt x="3895" y="4986"/>
                    <a:pt x="3896" y="4986"/>
                  </a:cubicBezTo>
                  <a:cubicBezTo>
                    <a:pt x="3944" y="4986"/>
                    <a:pt x="4040" y="4926"/>
                    <a:pt x="4043" y="4895"/>
                  </a:cubicBezTo>
                  <a:lnTo>
                    <a:pt x="4093" y="4867"/>
                  </a:lnTo>
                  <a:cubicBezTo>
                    <a:pt x="4097" y="4867"/>
                    <a:pt x="4101" y="4867"/>
                    <a:pt x="4105" y="4867"/>
                  </a:cubicBezTo>
                  <a:cubicBezTo>
                    <a:pt x="4145" y="4867"/>
                    <a:pt x="4156" y="4852"/>
                    <a:pt x="4159" y="4823"/>
                  </a:cubicBezTo>
                  <a:cubicBezTo>
                    <a:pt x="4159" y="4801"/>
                    <a:pt x="4152" y="4783"/>
                    <a:pt x="4153" y="4783"/>
                  </a:cubicBezTo>
                  <a:lnTo>
                    <a:pt x="4153" y="4783"/>
                  </a:lnTo>
                  <a:cubicBezTo>
                    <a:pt x="4154" y="4783"/>
                    <a:pt x="4155" y="4786"/>
                    <a:pt x="4159" y="4792"/>
                  </a:cubicBezTo>
                  <a:cubicBezTo>
                    <a:pt x="4163" y="4796"/>
                    <a:pt x="4167" y="4798"/>
                    <a:pt x="4173" y="4798"/>
                  </a:cubicBezTo>
                  <a:cubicBezTo>
                    <a:pt x="4192" y="4798"/>
                    <a:pt x="4221" y="4777"/>
                    <a:pt x="4269" y="4742"/>
                  </a:cubicBezTo>
                  <a:cubicBezTo>
                    <a:pt x="4331" y="4698"/>
                    <a:pt x="4331" y="4695"/>
                    <a:pt x="4300" y="4688"/>
                  </a:cubicBezTo>
                  <a:cubicBezTo>
                    <a:pt x="4322" y="4651"/>
                    <a:pt x="4336" y="4640"/>
                    <a:pt x="4348" y="4640"/>
                  </a:cubicBezTo>
                  <a:cubicBezTo>
                    <a:pt x="4358" y="4640"/>
                    <a:pt x="4366" y="4648"/>
                    <a:pt x="4375" y="4657"/>
                  </a:cubicBezTo>
                  <a:cubicBezTo>
                    <a:pt x="4381" y="4675"/>
                    <a:pt x="4388" y="4683"/>
                    <a:pt x="4394" y="4683"/>
                  </a:cubicBezTo>
                  <a:cubicBezTo>
                    <a:pt x="4405" y="4683"/>
                    <a:pt x="4410" y="4657"/>
                    <a:pt x="4388" y="4613"/>
                  </a:cubicBezTo>
                  <a:cubicBezTo>
                    <a:pt x="4371" y="4574"/>
                    <a:pt x="4384" y="4550"/>
                    <a:pt x="4399" y="4550"/>
                  </a:cubicBezTo>
                  <a:cubicBezTo>
                    <a:pt x="4404" y="4550"/>
                    <a:pt x="4409" y="4552"/>
                    <a:pt x="4413" y="4557"/>
                  </a:cubicBezTo>
                  <a:cubicBezTo>
                    <a:pt x="4428" y="4572"/>
                    <a:pt x="4416" y="4588"/>
                    <a:pt x="4400" y="4601"/>
                  </a:cubicBezTo>
                  <a:lnTo>
                    <a:pt x="4435" y="4638"/>
                  </a:lnTo>
                  <a:cubicBezTo>
                    <a:pt x="4447" y="4622"/>
                    <a:pt x="4450" y="4622"/>
                    <a:pt x="4447" y="4591"/>
                  </a:cubicBezTo>
                  <a:cubicBezTo>
                    <a:pt x="4457" y="4579"/>
                    <a:pt x="4460" y="4563"/>
                    <a:pt x="4457" y="4547"/>
                  </a:cubicBezTo>
                  <a:cubicBezTo>
                    <a:pt x="4457" y="4519"/>
                    <a:pt x="4435" y="4497"/>
                    <a:pt x="4406" y="4494"/>
                  </a:cubicBezTo>
                  <a:cubicBezTo>
                    <a:pt x="4375" y="4488"/>
                    <a:pt x="4388" y="4475"/>
                    <a:pt x="4403" y="4463"/>
                  </a:cubicBezTo>
                  <a:cubicBezTo>
                    <a:pt x="4410" y="4462"/>
                    <a:pt x="4416" y="4461"/>
                    <a:pt x="4421" y="4461"/>
                  </a:cubicBezTo>
                  <a:cubicBezTo>
                    <a:pt x="4452" y="4461"/>
                    <a:pt x="4466" y="4477"/>
                    <a:pt x="4469" y="4503"/>
                  </a:cubicBezTo>
                  <a:cubicBezTo>
                    <a:pt x="4453" y="4516"/>
                    <a:pt x="4472" y="4535"/>
                    <a:pt x="4491" y="4554"/>
                  </a:cubicBezTo>
                  <a:cubicBezTo>
                    <a:pt x="4493" y="4555"/>
                    <a:pt x="4494" y="4556"/>
                    <a:pt x="4496" y="4556"/>
                  </a:cubicBezTo>
                  <a:cubicBezTo>
                    <a:pt x="4515" y="4556"/>
                    <a:pt x="4539" y="4462"/>
                    <a:pt x="4516" y="4419"/>
                  </a:cubicBezTo>
                  <a:lnTo>
                    <a:pt x="4516" y="4419"/>
                  </a:lnTo>
                  <a:lnTo>
                    <a:pt x="4535" y="4434"/>
                  </a:lnTo>
                  <a:cubicBezTo>
                    <a:pt x="4539" y="4439"/>
                    <a:pt x="4544" y="4441"/>
                    <a:pt x="4549" y="4441"/>
                  </a:cubicBezTo>
                  <a:cubicBezTo>
                    <a:pt x="4565" y="4441"/>
                    <a:pt x="4584" y="4419"/>
                    <a:pt x="4604" y="4397"/>
                  </a:cubicBezTo>
                  <a:cubicBezTo>
                    <a:pt x="4632" y="4369"/>
                    <a:pt x="4645" y="4353"/>
                    <a:pt x="4626" y="4337"/>
                  </a:cubicBezTo>
                  <a:cubicBezTo>
                    <a:pt x="4607" y="4322"/>
                    <a:pt x="4588" y="4303"/>
                    <a:pt x="4601" y="4290"/>
                  </a:cubicBezTo>
                  <a:lnTo>
                    <a:pt x="4601" y="4290"/>
                  </a:lnTo>
                  <a:cubicBezTo>
                    <a:pt x="4598" y="4293"/>
                    <a:pt x="4594" y="4295"/>
                    <a:pt x="4590" y="4295"/>
                  </a:cubicBezTo>
                  <a:cubicBezTo>
                    <a:pt x="4577" y="4295"/>
                    <a:pt x="4562" y="4283"/>
                    <a:pt x="4548" y="4271"/>
                  </a:cubicBezTo>
                  <a:cubicBezTo>
                    <a:pt x="4573" y="4265"/>
                    <a:pt x="4598" y="4262"/>
                    <a:pt x="4623" y="4262"/>
                  </a:cubicBezTo>
                  <a:cubicBezTo>
                    <a:pt x="4626" y="4262"/>
                    <a:pt x="4629" y="4262"/>
                    <a:pt x="4632" y="4262"/>
                  </a:cubicBezTo>
                  <a:cubicBezTo>
                    <a:pt x="4691" y="4262"/>
                    <a:pt x="4744" y="4234"/>
                    <a:pt x="4776" y="4187"/>
                  </a:cubicBezTo>
                  <a:cubicBezTo>
                    <a:pt x="4801" y="4156"/>
                    <a:pt x="4833" y="4109"/>
                    <a:pt x="4864" y="4105"/>
                  </a:cubicBezTo>
                  <a:cubicBezTo>
                    <a:pt x="4883" y="4071"/>
                    <a:pt x="4895" y="4055"/>
                    <a:pt x="4873" y="4043"/>
                  </a:cubicBezTo>
                  <a:lnTo>
                    <a:pt x="4892" y="4008"/>
                  </a:lnTo>
                  <a:cubicBezTo>
                    <a:pt x="4924" y="4005"/>
                    <a:pt x="4945" y="3971"/>
                    <a:pt x="4924" y="3958"/>
                  </a:cubicBezTo>
                  <a:cubicBezTo>
                    <a:pt x="4911" y="3930"/>
                    <a:pt x="4945" y="3927"/>
                    <a:pt x="4952" y="3911"/>
                  </a:cubicBezTo>
                  <a:cubicBezTo>
                    <a:pt x="5014" y="3899"/>
                    <a:pt x="5014" y="3899"/>
                    <a:pt x="4939" y="3880"/>
                  </a:cubicBezTo>
                  <a:cubicBezTo>
                    <a:pt x="4935" y="3877"/>
                    <a:pt x="4929" y="3876"/>
                    <a:pt x="4924" y="3876"/>
                  </a:cubicBezTo>
                  <a:cubicBezTo>
                    <a:pt x="4903" y="3876"/>
                    <a:pt x="4877" y="3892"/>
                    <a:pt x="4867" y="3905"/>
                  </a:cubicBezTo>
                  <a:lnTo>
                    <a:pt x="4839" y="3955"/>
                  </a:lnTo>
                  <a:lnTo>
                    <a:pt x="4845" y="3892"/>
                  </a:lnTo>
                  <a:cubicBezTo>
                    <a:pt x="4858" y="3867"/>
                    <a:pt x="4848" y="3839"/>
                    <a:pt x="4830" y="3820"/>
                  </a:cubicBezTo>
                  <a:cubicBezTo>
                    <a:pt x="4830" y="3820"/>
                    <a:pt x="4804" y="3811"/>
                    <a:pt x="4814" y="3792"/>
                  </a:cubicBezTo>
                  <a:lnTo>
                    <a:pt x="4814" y="3792"/>
                  </a:lnTo>
                  <a:lnTo>
                    <a:pt x="4858" y="3817"/>
                  </a:lnTo>
                  <a:cubicBezTo>
                    <a:pt x="4870" y="3839"/>
                    <a:pt x="4892" y="3858"/>
                    <a:pt x="4917" y="3867"/>
                  </a:cubicBezTo>
                  <a:cubicBezTo>
                    <a:pt x="4922" y="3868"/>
                    <a:pt x="4927" y="3869"/>
                    <a:pt x="4932" y="3869"/>
                  </a:cubicBezTo>
                  <a:cubicBezTo>
                    <a:pt x="4979" y="3869"/>
                    <a:pt x="5013" y="3831"/>
                    <a:pt x="4974" y="3811"/>
                  </a:cubicBezTo>
                  <a:cubicBezTo>
                    <a:pt x="4983" y="3795"/>
                    <a:pt x="4983" y="3795"/>
                    <a:pt x="5014" y="3789"/>
                  </a:cubicBezTo>
                  <a:cubicBezTo>
                    <a:pt x="5019" y="3791"/>
                    <a:pt x="5022" y="3792"/>
                    <a:pt x="5025" y="3792"/>
                  </a:cubicBezTo>
                  <a:cubicBezTo>
                    <a:pt x="5038" y="3792"/>
                    <a:pt x="5039" y="3775"/>
                    <a:pt x="5008" y="3742"/>
                  </a:cubicBezTo>
                  <a:cubicBezTo>
                    <a:pt x="4974" y="3707"/>
                    <a:pt x="4976" y="3691"/>
                    <a:pt x="5020" y="3691"/>
                  </a:cubicBezTo>
                  <a:cubicBezTo>
                    <a:pt x="5024" y="3691"/>
                    <a:pt x="5029" y="3691"/>
                    <a:pt x="5033" y="3692"/>
                  </a:cubicBezTo>
                  <a:cubicBezTo>
                    <a:pt x="5093" y="3676"/>
                    <a:pt x="5121" y="3601"/>
                    <a:pt x="5099" y="3595"/>
                  </a:cubicBezTo>
                  <a:cubicBezTo>
                    <a:pt x="5058" y="3579"/>
                    <a:pt x="5061" y="3523"/>
                    <a:pt x="5102" y="3513"/>
                  </a:cubicBezTo>
                  <a:cubicBezTo>
                    <a:pt x="5134" y="3504"/>
                    <a:pt x="5140" y="3485"/>
                    <a:pt x="5121" y="3457"/>
                  </a:cubicBezTo>
                  <a:lnTo>
                    <a:pt x="5121" y="3457"/>
                  </a:lnTo>
                  <a:cubicBezTo>
                    <a:pt x="5127" y="3459"/>
                    <a:pt x="5134" y="3460"/>
                    <a:pt x="5140" y="3460"/>
                  </a:cubicBezTo>
                  <a:cubicBezTo>
                    <a:pt x="5158" y="3460"/>
                    <a:pt x="5172" y="3450"/>
                    <a:pt x="5155" y="3428"/>
                  </a:cubicBezTo>
                  <a:cubicBezTo>
                    <a:pt x="5155" y="3428"/>
                    <a:pt x="5159" y="3418"/>
                    <a:pt x="5149" y="3418"/>
                  </a:cubicBezTo>
                  <a:cubicBezTo>
                    <a:pt x="5145" y="3418"/>
                    <a:pt x="5141" y="3419"/>
                    <a:pt x="5134" y="3422"/>
                  </a:cubicBezTo>
                  <a:lnTo>
                    <a:pt x="5096" y="3372"/>
                  </a:lnTo>
                  <a:cubicBezTo>
                    <a:pt x="5093" y="3379"/>
                    <a:pt x="5086" y="3382"/>
                    <a:pt x="5077" y="3382"/>
                  </a:cubicBezTo>
                  <a:cubicBezTo>
                    <a:pt x="5067" y="3382"/>
                    <a:pt x="5054" y="3379"/>
                    <a:pt x="5043" y="3375"/>
                  </a:cubicBezTo>
                  <a:cubicBezTo>
                    <a:pt x="5018" y="3369"/>
                    <a:pt x="5061" y="3303"/>
                    <a:pt x="5143" y="3287"/>
                  </a:cubicBezTo>
                  <a:lnTo>
                    <a:pt x="5202" y="3259"/>
                  </a:lnTo>
                  <a:lnTo>
                    <a:pt x="5152" y="3250"/>
                  </a:lnTo>
                  <a:cubicBezTo>
                    <a:pt x="5158" y="3234"/>
                    <a:pt x="5161" y="3217"/>
                    <a:pt x="5178" y="3217"/>
                  </a:cubicBezTo>
                  <a:cubicBezTo>
                    <a:pt x="5180" y="3217"/>
                    <a:pt x="5183" y="3218"/>
                    <a:pt x="5187" y="3219"/>
                  </a:cubicBezTo>
                  <a:cubicBezTo>
                    <a:pt x="5194" y="3219"/>
                    <a:pt x="5199" y="3220"/>
                    <a:pt x="5203" y="3220"/>
                  </a:cubicBezTo>
                  <a:cubicBezTo>
                    <a:pt x="5212" y="3220"/>
                    <a:pt x="5214" y="3216"/>
                    <a:pt x="5218" y="3203"/>
                  </a:cubicBezTo>
                  <a:cubicBezTo>
                    <a:pt x="5218" y="3203"/>
                    <a:pt x="5221" y="3184"/>
                    <a:pt x="5196" y="3181"/>
                  </a:cubicBezTo>
                  <a:cubicBezTo>
                    <a:pt x="5146" y="3172"/>
                    <a:pt x="5146" y="3172"/>
                    <a:pt x="5174" y="3156"/>
                  </a:cubicBezTo>
                  <a:cubicBezTo>
                    <a:pt x="5228" y="3146"/>
                    <a:pt x="5231" y="3128"/>
                    <a:pt x="5184" y="3099"/>
                  </a:cubicBezTo>
                  <a:cubicBezTo>
                    <a:pt x="5134" y="3090"/>
                    <a:pt x="5134" y="3093"/>
                    <a:pt x="5187" y="3081"/>
                  </a:cubicBezTo>
                  <a:cubicBezTo>
                    <a:pt x="5191" y="3082"/>
                    <a:pt x="5195" y="3082"/>
                    <a:pt x="5198" y="3082"/>
                  </a:cubicBezTo>
                  <a:cubicBezTo>
                    <a:pt x="5217" y="3082"/>
                    <a:pt x="5235" y="3071"/>
                    <a:pt x="5243" y="3052"/>
                  </a:cubicBezTo>
                  <a:lnTo>
                    <a:pt x="5218" y="3046"/>
                  </a:lnTo>
                  <a:cubicBezTo>
                    <a:pt x="5168" y="3040"/>
                    <a:pt x="5171" y="3021"/>
                    <a:pt x="5199" y="3005"/>
                  </a:cubicBezTo>
                  <a:lnTo>
                    <a:pt x="5199" y="3005"/>
                  </a:lnTo>
                  <a:cubicBezTo>
                    <a:pt x="5201" y="3006"/>
                    <a:pt x="5203" y="3006"/>
                    <a:pt x="5204" y="3006"/>
                  </a:cubicBezTo>
                  <a:cubicBezTo>
                    <a:pt x="5225" y="3006"/>
                    <a:pt x="5226" y="2987"/>
                    <a:pt x="5209" y="2949"/>
                  </a:cubicBezTo>
                  <a:cubicBezTo>
                    <a:pt x="5212" y="2914"/>
                    <a:pt x="5212" y="2895"/>
                    <a:pt x="5232" y="2895"/>
                  </a:cubicBezTo>
                  <a:cubicBezTo>
                    <a:pt x="5233" y="2895"/>
                    <a:pt x="5235" y="2896"/>
                    <a:pt x="5237" y="2896"/>
                  </a:cubicBezTo>
                  <a:cubicBezTo>
                    <a:pt x="5251" y="2897"/>
                    <a:pt x="5261" y="2897"/>
                    <a:pt x="5267" y="2897"/>
                  </a:cubicBezTo>
                  <a:cubicBezTo>
                    <a:pt x="5284" y="2897"/>
                    <a:pt x="5274" y="2893"/>
                    <a:pt x="5240" y="2877"/>
                  </a:cubicBezTo>
                  <a:cubicBezTo>
                    <a:pt x="5215" y="2855"/>
                    <a:pt x="5215" y="2855"/>
                    <a:pt x="5243" y="2817"/>
                  </a:cubicBezTo>
                  <a:cubicBezTo>
                    <a:pt x="5268" y="2802"/>
                    <a:pt x="5268" y="2802"/>
                    <a:pt x="5243" y="2780"/>
                  </a:cubicBezTo>
                  <a:cubicBezTo>
                    <a:pt x="5229" y="2779"/>
                    <a:pt x="5216" y="2778"/>
                    <a:pt x="5206" y="2778"/>
                  </a:cubicBezTo>
                  <a:cubicBezTo>
                    <a:pt x="5181" y="2778"/>
                    <a:pt x="5168" y="2782"/>
                    <a:pt x="5168" y="2795"/>
                  </a:cubicBezTo>
                  <a:cubicBezTo>
                    <a:pt x="5168" y="2809"/>
                    <a:pt x="5168" y="2813"/>
                    <a:pt x="5159" y="2813"/>
                  </a:cubicBezTo>
                  <a:cubicBezTo>
                    <a:pt x="5155" y="2813"/>
                    <a:pt x="5150" y="2812"/>
                    <a:pt x="5143" y="2811"/>
                  </a:cubicBezTo>
                  <a:lnTo>
                    <a:pt x="5143" y="2777"/>
                  </a:lnTo>
                  <a:cubicBezTo>
                    <a:pt x="5146" y="2748"/>
                    <a:pt x="5140" y="2723"/>
                    <a:pt x="5124" y="2701"/>
                  </a:cubicBezTo>
                  <a:cubicBezTo>
                    <a:pt x="5112" y="2683"/>
                    <a:pt x="5093" y="2673"/>
                    <a:pt x="5080" y="2673"/>
                  </a:cubicBezTo>
                  <a:cubicBezTo>
                    <a:pt x="5068" y="2673"/>
                    <a:pt x="5061" y="2683"/>
                    <a:pt x="5074" y="2701"/>
                  </a:cubicBezTo>
                  <a:lnTo>
                    <a:pt x="5046" y="2717"/>
                  </a:lnTo>
                  <a:cubicBezTo>
                    <a:pt x="4971" y="2717"/>
                    <a:pt x="4971" y="2748"/>
                    <a:pt x="5046" y="2752"/>
                  </a:cubicBezTo>
                  <a:cubicBezTo>
                    <a:pt x="5121" y="2755"/>
                    <a:pt x="5121" y="2755"/>
                    <a:pt x="5068" y="2770"/>
                  </a:cubicBezTo>
                  <a:cubicBezTo>
                    <a:pt x="5018" y="2770"/>
                    <a:pt x="5018" y="2786"/>
                    <a:pt x="5018" y="2805"/>
                  </a:cubicBezTo>
                  <a:cubicBezTo>
                    <a:pt x="5014" y="2821"/>
                    <a:pt x="5014" y="2821"/>
                    <a:pt x="4989" y="2821"/>
                  </a:cubicBezTo>
                  <a:cubicBezTo>
                    <a:pt x="4987" y="2820"/>
                    <a:pt x="4985" y="2820"/>
                    <a:pt x="4983" y="2820"/>
                  </a:cubicBezTo>
                  <a:cubicBezTo>
                    <a:pt x="4960" y="2820"/>
                    <a:pt x="4939" y="2835"/>
                    <a:pt x="4936" y="2852"/>
                  </a:cubicBezTo>
                  <a:cubicBezTo>
                    <a:pt x="4936" y="2868"/>
                    <a:pt x="4936" y="2868"/>
                    <a:pt x="4961" y="2871"/>
                  </a:cubicBezTo>
                  <a:cubicBezTo>
                    <a:pt x="4966" y="2868"/>
                    <a:pt x="4970" y="2867"/>
                    <a:pt x="4973" y="2867"/>
                  </a:cubicBezTo>
                  <a:cubicBezTo>
                    <a:pt x="4987" y="2867"/>
                    <a:pt x="4977" y="2892"/>
                    <a:pt x="4933" y="2902"/>
                  </a:cubicBezTo>
                  <a:cubicBezTo>
                    <a:pt x="4908" y="2915"/>
                    <a:pt x="4908" y="2915"/>
                    <a:pt x="4958" y="2921"/>
                  </a:cubicBezTo>
                  <a:cubicBezTo>
                    <a:pt x="5008" y="2927"/>
                    <a:pt x="5002" y="2962"/>
                    <a:pt x="4949" y="2971"/>
                  </a:cubicBezTo>
                  <a:cubicBezTo>
                    <a:pt x="4949" y="2971"/>
                    <a:pt x="4945" y="2990"/>
                    <a:pt x="4942" y="3005"/>
                  </a:cubicBezTo>
                  <a:cubicBezTo>
                    <a:pt x="4939" y="3024"/>
                    <a:pt x="4964" y="3027"/>
                    <a:pt x="4989" y="3031"/>
                  </a:cubicBezTo>
                  <a:cubicBezTo>
                    <a:pt x="5040" y="3040"/>
                    <a:pt x="5040" y="3040"/>
                    <a:pt x="5011" y="3052"/>
                  </a:cubicBezTo>
                  <a:cubicBezTo>
                    <a:pt x="4996" y="3059"/>
                    <a:pt x="4977" y="3062"/>
                    <a:pt x="4961" y="3062"/>
                  </a:cubicBezTo>
                  <a:cubicBezTo>
                    <a:pt x="4958" y="3061"/>
                    <a:pt x="4955" y="3061"/>
                    <a:pt x="4952" y="3061"/>
                  </a:cubicBezTo>
                  <a:cubicBezTo>
                    <a:pt x="4935" y="3061"/>
                    <a:pt x="4933" y="3076"/>
                    <a:pt x="4930" y="3090"/>
                  </a:cubicBezTo>
                  <a:cubicBezTo>
                    <a:pt x="4927" y="3109"/>
                    <a:pt x="4920" y="3140"/>
                    <a:pt x="4945" y="3146"/>
                  </a:cubicBezTo>
                  <a:lnTo>
                    <a:pt x="4945" y="3146"/>
                  </a:lnTo>
                  <a:cubicBezTo>
                    <a:pt x="4939" y="3145"/>
                    <a:pt x="4930" y="3142"/>
                    <a:pt x="4920" y="3140"/>
                  </a:cubicBezTo>
                  <a:cubicBezTo>
                    <a:pt x="4917" y="3159"/>
                    <a:pt x="4892" y="3153"/>
                    <a:pt x="4917" y="3159"/>
                  </a:cubicBezTo>
                  <a:cubicBezTo>
                    <a:pt x="4917" y="3159"/>
                    <a:pt x="4911" y="3175"/>
                    <a:pt x="4880" y="3203"/>
                  </a:cubicBezTo>
                  <a:cubicBezTo>
                    <a:pt x="4853" y="3222"/>
                    <a:pt x="4868" y="3265"/>
                    <a:pt x="4905" y="3265"/>
                  </a:cubicBezTo>
                  <a:cubicBezTo>
                    <a:pt x="4916" y="3265"/>
                    <a:pt x="4929" y="3261"/>
                    <a:pt x="4942" y="3253"/>
                  </a:cubicBezTo>
                  <a:cubicBezTo>
                    <a:pt x="4945" y="3247"/>
                    <a:pt x="4946" y="3243"/>
                    <a:pt x="4947" y="3243"/>
                  </a:cubicBezTo>
                  <a:lnTo>
                    <a:pt x="4947" y="3243"/>
                  </a:lnTo>
                  <a:cubicBezTo>
                    <a:pt x="4947" y="3243"/>
                    <a:pt x="4945" y="3250"/>
                    <a:pt x="4939" y="3269"/>
                  </a:cubicBezTo>
                  <a:cubicBezTo>
                    <a:pt x="4933" y="3287"/>
                    <a:pt x="4958" y="3294"/>
                    <a:pt x="4958" y="3294"/>
                  </a:cubicBezTo>
                  <a:cubicBezTo>
                    <a:pt x="4983" y="3300"/>
                    <a:pt x="4977" y="3319"/>
                    <a:pt x="4974" y="3334"/>
                  </a:cubicBezTo>
                  <a:lnTo>
                    <a:pt x="4927" y="3322"/>
                  </a:lnTo>
                  <a:cubicBezTo>
                    <a:pt x="4903" y="3309"/>
                    <a:pt x="4883" y="3303"/>
                    <a:pt x="4870" y="3303"/>
                  </a:cubicBezTo>
                  <a:cubicBezTo>
                    <a:pt x="4846" y="3303"/>
                    <a:pt x="4847" y="3323"/>
                    <a:pt x="4892" y="3347"/>
                  </a:cubicBezTo>
                  <a:lnTo>
                    <a:pt x="4867" y="3341"/>
                  </a:lnTo>
                  <a:cubicBezTo>
                    <a:pt x="4863" y="3339"/>
                    <a:pt x="4859" y="3338"/>
                    <a:pt x="4856" y="3338"/>
                  </a:cubicBezTo>
                  <a:cubicBezTo>
                    <a:pt x="4842" y="3338"/>
                    <a:pt x="4844" y="3357"/>
                    <a:pt x="4851" y="3388"/>
                  </a:cubicBezTo>
                  <a:cubicBezTo>
                    <a:pt x="4845" y="3403"/>
                    <a:pt x="4886" y="3438"/>
                    <a:pt x="4911" y="3444"/>
                  </a:cubicBezTo>
                  <a:cubicBezTo>
                    <a:pt x="4936" y="3454"/>
                    <a:pt x="4930" y="3469"/>
                    <a:pt x="4930" y="3469"/>
                  </a:cubicBezTo>
                  <a:cubicBezTo>
                    <a:pt x="4926" y="3480"/>
                    <a:pt x="4925" y="3485"/>
                    <a:pt x="4919" y="3485"/>
                  </a:cubicBezTo>
                  <a:cubicBezTo>
                    <a:pt x="4915" y="3485"/>
                    <a:pt x="4909" y="3483"/>
                    <a:pt x="4898" y="3479"/>
                  </a:cubicBezTo>
                  <a:cubicBezTo>
                    <a:pt x="4890" y="3476"/>
                    <a:pt x="4883" y="3474"/>
                    <a:pt x="4876" y="3474"/>
                  </a:cubicBezTo>
                  <a:cubicBezTo>
                    <a:pt x="4849" y="3474"/>
                    <a:pt x="4846" y="3501"/>
                    <a:pt x="4880" y="3529"/>
                  </a:cubicBezTo>
                  <a:lnTo>
                    <a:pt x="4858" y="3519"/>
                  </a:lnTo>
                  <a:cubicBezTo>
                    <a:pt x="4853" y="3517"/>
                    <a:pt x="4847" y="3516"/>
                    <a:pt x="4842" y="3516"/>
                  </a:cubicBezTo>
                  <a:cubicBezTo>
                    <a:pt x="4822" y="3516"/>
                    <a:pt x="4803" y="3535"/>
                    <a:pt x="4795" y="3607"/>
                  </a:cubicBezTo>
                  <a:cubicBezTo>
                    <a:pt x="4767" y="3664"/>
                    <a:pt x="4743" y="3706"/>
                    <a:pt x="4723" y="3706"/>
                  </a:cubicBezTo>
                  <a:cubicBezTo>
                    <a:pt x="4721" y="3706"/>
                    <a:pt x="4719" y="3705"/>
                    <a:pt x="4717" y="3704"/>
                  </a:cubicBezTo>
                  <a:cubicBezTo>
                    <a:pt x="4715" y="3703"/>
                    <a:pt x="4714" y="3703"/>
                    <a:pt x="4713" y="3703"/>
                  </a:cubicBezTo>
                  <a:cubicBezTo>
                    <a:pt x="4697" y="3703"/>
                    <a:pt x="4712" y="3780"/>
                    <a:pt x="4736" y="3833"/>
                  </a:cubicBezTo>
                  <a:cubicBezTo>
                    <a:pt x="4730" y="3830"/>
                    <a:pt x="4725" y="3828"/>
                    <a:pt x="4721" y="3828"/>
                  </a:cubicBezTo>
                  <a:cubicBezTo>
                    <a:pt x="4708" y="3828"/>
                    <a:pt x="4699" y="3841"/>
                    <a:pt x="4685" y="3864"/>
                  </a:cubicBezTo>
                  <a:cubicBezTo>
                    <a:pt x="4667" y="3893"/>
                    <a:pt x="4661" y="3903"/>
                    <a:pt x="4653" y="3903"/>
                  </a:cubicBezTo>
                  <a:cubicBezTo>
                    <a:pt x="4649" y="3903"/>
                    <a:pt x="4645" y="3900"/>
                    <a:pt x="4638" y="3895"/>
                  </a:cubicBezTo>
                  <a:cubicBezTo>
                    <a:pt x="4623" y="3877"/>
                    <a:pt x="4614" y="3867"/>
                    <a:pt x="4612" y="3867"/>
                  </a:cubicBezTo>
                  <a:lnTo>
                    <a:pt x="4612" y="3867"/>
                  </a:lnTo>
                  <a:cubicBezTo>
                    <a:pt x="4609" y="3867"/>
                    <a:pt x="4615" y="3881"/>
                    <a:pt x="4629" y="3911"/>
                  </a:cubicBezTo>
                  <a:cubicBezTo>
                    <a:pt x="4652" y="3941"/>
                    <a:pt x="4633" y="3966"/>
                    <a:pt x="4604" y="3966"/>
                  </a:cubicBezTo>
                  <a:cubicBezTo>
                    <a:pt x="4593" y="3966"/>
                    <a:pt x="4581" y="3963"/>
                    <a:pt x="4569" y="3955"/>
                  </a:cubicBezTo>
                  <a:cubicBezTo>
                    <a:pt x="4564" y="3951"/>
                    <a:pt x="4560" y="3949"/>
                    <a:pt x="4556" y="3949"/>
                  </a:cubicBezTo>
                  <a:cubicBezTo>
                    <a:pt x="4544" y="3949"/>
                    <a:pt x="4535" y="3962"/>
                    <a:pt x="4519" y="3980"/>
                  </a:cubicBezTo>
                  <a:cubicBezTo>
                    <a:pt x="4529" y="4008"/>
                    <a:pt x="4510" y="4036"/>
                    <a:pt x="4488" y="4065"/>
                  </a:cubicBezTo>
                  <a:cubicBezTo>
                    <a:pt x="4457" y="4105"/>
                    <a:pt x="4457" y="4105"/>
                    <a:pt x="4497" y="4137"/>
                  </a:cubicBezTo>
                  <a:cubicBezTo>
                    <a:pt x="4535" y="4168"/>
                    <a:pt x="4526" y="4181"/>
                    <a:pt x="4504" y="4209"/>
                  </a:cubicBezTo>
                  <a:cubicBezTo>
                    <a:pt x="4495" y="4217"/>
                    <a:pt x="4487" y="4226"/>
                    <a:pt x="4477" y="4226"/>
                  </a:cubicBezTo>
                  <a:cubicBezTo>
                    <a:pt x="4472" y="4226"/>
                    <a:pt x="4466" y="4223"/>
                    <a:pt x="4460" y="4218"/>
                  </a:cubicBezTo>
                  <a:cubicBezTo>
                    <a:pt x="4460" y="4218"/>
                    <a:pt x="4456" y="4218"/>
                    <a:pt x="4451" y="4218"/>
                  </a:cubicBezTo>
                  <a:cubicBezTo>
                    <a:pt x="4441" y="4218"/>
                    <a:pt x="4424" y="4219"/>
                    <a:pt x="4416" y="4228"/>
                  </a:cubicBezTo>
                  <a:cubicBezTo>
                    <a:pt x="4410" y="4236"/>
                    <a:pt x="4402" y="4244"/>
                    <a:pt x="4392" y="4244"/>
                  </a:cubicBezTo>
                  <a:cubicBezTo>
                    <a:pt x="4387" y="4244"/>
                    <a:pt x="4381" y="4242"/>
                    <a:pt x="4375" y="4237"/>
                  </a:cubicBezTo>
                  <a:cubicBezTo>
                    <a:pt x="4373" y="4237"/>
                    <a:pt x="4370" y="4236"/>
                    <a:pt x="4368" y="4236"/>
                  </a:cubicBezTo>
                  <a:cubicBezTo>
                    <a:pt x="4351" y="4236"/>
                    <a:pt x="4333" y="4245"/>
                    <a:pt x="4322" y="4256"/>
                  </a:cubicBezTo>
                  <a:cubicBezTo>
                    <a:pt x="4303" y="4275"/>
                    <a:pt x="4286" y="4294"/>
                    <a:pt x="4270" y="4294"/>
                  </a:cubicBezTo>
                  <a:cubicBezTo>
                    <a:pt x="4265" y="4294"/>
                    <a:pt x="4261" y="4292"/>
                    <a:pt x="4256" y="4287"/>
                  </a:cubicBezTo>
                  <a:lnTo>
                    <a:pt x="4256" y="4287"/>
                  </a:lnTo>
                  <a:cubicBezTo>
                    <a:pt x="4244" y="4300"/>
                    <a:pt x="4244" y="4300"/>
                    <a:pt x="4262" y="4318"/>
                  </a:cubicBezTo>
                  <a:cubicBezTo>
                    <a:pt x="4281" y="4337"/>
                    <a:pt x="4284" y="4366"/>
                    <a:pt x="4215" y="4394"/>
                  </a:cubicBezTo>
                  <a:cubicBezTo>
                    <a:pt x="4190" y="4416"/>
                    <a:pt x="4150" y="4450"/>
                    <a:pt x="4168" y="4469"/>
                  </a:cubicBezTo>
                  <a:cubicBezTo>
                    <a:pt x="4161" y="4475"/>
                    <a:pt x="4157" y="4478"/>
                    <a:pt x="4154" y="4478"/>
                  </a:cubicBezTo>
                  <a:cubicBezTo>
                    <a:pt x="4149" y="4478"/>
                    <a:pt x="4146" y="4473"/>
                    <a:pt x="4137" y="4463"/>
                  </a:cubicBezTo>
                  <a:cubicBezTo>
                    <a:pt x="4126" y="4449"/>
                    <a:pt x="4116" y="4443"/>
                    <a:pt x="4107" y="4443"/>
                  </a:cubicBezTo>
                  <a:cubicBezTo>
                    <a:pt x="4092" y="4443"/>
                    <a:pt x="4082" y="4465"/>
                    <a:pt x="4084" y="4503"/>
                  </a:cubicBezTo>
                  <a:cubicBezTo>
                    <a:pt x="4095" y="4517"/>
                    <a:pt x="4090" y="4527"/>
                    <a:pt x="4076" y="4527"/>
                  </a:cubicBezTo>
                  <a:cubicBezTo>
                    <a:pt x="4070" y="4527"/>
                    <a:pt x="4063" y="4526"/>
                    <a:pt x="4055" y="4522"/>
                  </a:cubicBezTo>
                  <a:cubicBezTo>
                    <a:pt x="4046" y="4535"/>
                    <a:pt x="4040" y="4550"/>
                    <a:pt x="4043" y="4563"/>
                  </a:cubicBezTo>
                  <a:cubicBezTo>
                    <a:pt x="4043" y="4594"/>
                    <a:pt x="4043" y="4594"/>
                    <a:pt x="3999" y="4594"/>
                  </a:cubicBezTo>
                  <a:cubicBezTo>
                    <a:pt x="3994" y="4586"/>
                    <a:pt x="3988" y="4583"/>
                    <a:pt x="3982" y="4583"/>
                  </a:cubicBezTo>
                  <a:cubicBezTo>
                    <a:pt x="3974" y="4583"/>
                    <a:pt x="3966" y="4589"/>
                    <a:pt x="3958" y="4594"/>
                  </a:cubicBezTo>
                  <a:cubicBezTo>
                    <a:pt x="3944" y="4632"/>
                    <a:pt x="3800" y="4718"/>
                    <a:pt x="3759" y="4718"/>
                  </a:cubicBezTo>
                  <a:cubicBezTo>
                    <a:pt x="3756" y="4718"/>
                    <a:pt x="3753" y="4718"/>
                    <a:pt x="3752" y="4716"/>
                  </a:cubicBezTo>
                  <a:cubicBezTo>
                    <a:pt x="3748" y="4748"/>
                    <a:pt x="3748" y="4748"/>
                    <a:pt x="3733" y="4754"/>
                  </a:cubicBezTo>
                  <a:cubicBezTo>
                    <a:pt x="3720" y="4742"/>
                    <a:pt x="3711" y="4737"/>
                    <a:pt x="3705" y="4737"/>
                  </a:cubicBezTo>
                  <a:cubicBezTo>
                    <a:pt x="3692" y="4737"/>
                    <a:pt x="3696" y="4762"/>
                    <a:pt x="3711" y="4792"/>
                  </a:cubicBezTo>
                  <a:lnTo>
                    <a:pt x="3726" y="4785"/>
                  </a:lnTo>
                  <a:lnTo>
                    <a:pt x="3742" y="4776"/>
                  </a:lnTo>
                  <a:lnTo>
                    <a:pt x="3742" y="4776"/>
                  </a:lnTo>
                  <a:cubicBezTo>
                    <a:pt x="3756" y="4802"/>
                    <a:pt x="3747" y="4820"/>
                    <a:pt x="3731" y="4820"/>
                  </a:cubicBezTo>
                  <a:cubicBezTo>
                    <a:pt x="3718" y="4820"/>
                    <a:pt x="3700" y="4807"/>
                    <a:pt x="3686" y="4776"/>
                  </a:cubicBezTo>
                  <a:cubicBezTo>
                    <a:pt x="3669" y="4759"/>
                    <a:pt x="3659" y="4750"/>
                    <a:pt x="3655" y="4750"/>
                  </a:cubicBezTo>
                  <a:cubicBezTo>
                    <a:pt x="3649" y="4750"/>
                    <a:pt x="3651" y="4763"/>
                    <a:pt x="3654" y="4792"/>
                  </a:cubicBezTo>
                  <a:cubicBezTo>
                    <a:pt x="3658" y="4822"/>
                    <a:pt x="3653" y="4838"/>
                    <a:pt x="3642" y="4838"/>
                  </a:cubicBezTo>
                  <a:cubicBezTo>
                    <a:pt x="3634" y="4838"/>
                    <a:pt x="3622" y="4830"/>
                    <a:pt x="3607" y="4814"/>
                  </a:cubicBezTo>
                  <a:cubicBezTo>
                    <a:pt x="3597" y="4791"/>
                    <a:pt x="3591" y="4779"/>
                    <a:pt x="3589" y="4779"/>
                  </a:cubicBezTo>
                  <a:lnTo>
                    <a:pt x="3589" y="4779"/>
                  </a:lnTo>
                  <a:cubicBezTo>
                    <a:pt x="3587" y="4779"/>
                    <a:pt x="3588" y="4792"/>
                    <a:pt x="3592" y="4820"/>
                  </a:cubicBezTo>
                  <a:cubicBezTo>
                    <a:pt x="3597" y="4887"/>
                    <a:pt x="3582" y="4929"/>
                    <a:pt x="3561" y="4929"/>
                  </a:cubicBezTo>
                  <a:cubicBezTo>
                    <a:pt x="3548" y="4929"/>
                    <a:pt x="3533" y="4913"/>
                    <a:pt x="3520" y="4876"/>
                  </a:cubicBezTo>
                  <a:cubicBezTo>
                    <a:pt x="3503" y="4835"/>
                    <a:pt x="3482" y="4816"/>
                    <a:pt x="3466" y="4816"/>
                  </a:cubicBezTo>
                  <a:cubicBezTo>
                    <a:pt x="3464" y="4816"/>
                    <a:pt x="3462" y="4816"/>
                    <a:pt x="3460" y="4817"/>
                  </a:cubicBezTo>
                  <a:cubicBezTo>
                    <a:pt x="3444" y="4823"/>
                    <a:pt x="3454" y="4848"/>
                    <a:pt x="3460" y="4870"/>
                  </a:cubicBezTo>
                  <a:cubicBezTo>
                    <a:pt x="3479" y="4893"/>
                    <a:pt x="3483" y="4905"/>
                    <a:pt x="3473" y="4905"/>
                  </a:cubicBezTo>
                  <a:cubicBezTo>
                    <a:pt x="3466" y="4905"/>
                    <a:pt x="3451" y="4898"/>
                    <a:pt x="3429" y="4883"/>
                  </a:cubicBezTo>
                  <a:cubicBezTo>
                    <a:pt x="3396" y="4858"/>
                    <a:pt x="3372" y="4846"/>
                    <a:pt x="3352" y="4846"/>
                  </a:cubicBezTo>
                  <a:cubicBezTo>
                    <a:pt x="3327" y="4846"/>
                    <a:pt x="3310" y="4865"/>
                    <a:pt x="3291" y="4898"/>
                  </a:cubicBezTo>
                  <a:cubicBezTo>
                    <a:pt x="3259" y="4935"/>
                    <a:pt x="3229" y="4955"/>
                    <a:pt x="3216" y="4955"/>
                  </a:cubicBezTo>
                  <a:cubicBezTo>
                    <a:pt x="3206" y="4955"/>
                    <a:pt x="3205" y="4943"/>
                    <a:pt x="3222" y="4917"/>
                  </a:cubicBezTo>
                  <a:cubicBezTo>
                    <a:pt x="3234" y="4883"/>
                    <a:pt x="3240" y="4869"/>
                    <a:pt x="3237" y="4869"/>
                  </a:cubicBezTo>
                  <a:lnTo>
                    <a:pt x="3237" y="4869"/>
                  </a:lnTo>
                  <a:cubicBezTo>
                    <a:pt x="3235" y="4869"/>
                    <a:pt x="3228" y="4877"/>
                    <a:pt x="3216" y="4892"/>
                  </a:cubicBezTo>
                  <a:lnTo>
                    <a:pt x="3134" y="4911"/>
                  </a:lnTo>
                  <a:cubicBezTo>
                    <a:pt x="3118" y="4917"/>
                    <a:pt x="3106" y="4945"/>
                    <a:pt x="3112" y="4967"/>
                  </a:cubicBezTo>
                  <a:cubicBezTo>
                    <a:pt x="3096" y="4940"/>
                    <a:pt x="3077" y="4922"/>
                    <a:pt x="3058" y="4922"/>
                  </a:cubicBezTo>
                  <a:cubicBezTo>
                    <a:pt x="3045" y="4922"/>
                    <a:pt x="3032" y="4932"/>
                    <a:pt x="3021" y="4955"/>
                  </a:cubicBezTo>
                  <a:lnTo>
                    <a:pt x="2987" y="4961"/>
                  </a:lnTo>
                  <a:cubicBezTo>
                    <a:pt x="2971" y="4964"/>
                    <a:pt x="2971" y="4964"/>
                    <a:pt x="2956" y="4989"/>
                  </a:cubicBezTo>
                  <a:cubicBezTo>
                    <a:pt x="2951" y="4999"/>
                    <a:pt x="2946" y="5002"/>
                    <a:pt x="2940" y="5002"/>
                  </a:cubicBezTo>
                  <a:cubicBezTo>
                    <a:pt x="2928" y="5002"/>
                    <a:pt x="2915" y="4988"/>
                    <a:pt x="2902" y="4973"/>
                  </a:cubicBezTo>
                  <a:cubicBezTo>
                    <a:pt x="2889" y="4958"/>
                    <a:pt x="2876" y="4941"/>
                    <a:pt x="2870" y="4941"/>
                  </a:cubicBezTo>
                  <a:cubicBezTo>
                    <a:pt x="2868" y="4941"/>
                    <a:pt x="2867" y="4944"/>
                    <a:pt x="2868" y="4952"/>
                  </a:cubicBezTo>
                  <a:cubicBezTo>
                    <a:pt x="2868" y="4977"/>
                    <a:pt x="2836" y="5002"/>
                    <a:pt x="2821" y="5027"/>
                  </a:cubicBezTo>
                  <a:cubicBezTo>
                    <a:pt x="2816" y="5036"/>
                    <a:pt x="2811" y="5039"/>
                    <a:pt x="2806" y="5039"/>
                  </a:cubicBezTo>
                  <a:cubicBezTo>
                    <a:pt x="2797" y="5039"/>
                    <a:pt x="2791" y="5022"/>
                    <a:pt x="2802" y="5005"/>
                  </a:cubicBezTo>
                  <a:cubicBezTo>
                    <a:pt x="2799" y="4977"/>
                    <a:pt x="2799" y="4977"/>
                    <a:pt x="2764" y="4955"/>
                  </a:cubicBezTo>
                  <a:cubicBezTo>
                    <a:pt x="2749" y="4955"/>
                    <a:pt x="2714" y="4958"/>
                    <a:pt x="2714" y="4983"/>
                  </a:cubicBezTo>
                  <a:cubicBezTo>
                    <a:pt x="2714" y="4995"/>
                    <a:pt x="2688" y="5002"/>
                    <a:pt x="2661" y="5002"/>
                  </a:cubicBezTo>
                  <a:cubicBezTo>
                    <a:pt x="2633" y="5002"/>
                    <a:pt x="2603" y="4995"/>
                    <a:pt x="2595" y="4980"/>
                  </a:cubicBezTo>
                  <a:lnTo>
                    <a:pt x="2561" y="4980"/>
                  </a:lnTo>
                  <a:cubicBezTo>
                    <a:pt x="2560" y="4980"/>
                    <a:pt x="2559" y="4979"/>
                    <a:pt x="2558" y="4979"/>
                  </a:cubicBezTo>
                  <a:cubicBezTo>
                    <a:pt x="2543" y="4979"/>
                    <a:pt x="2525" y="5002"/>
                    <a:pt x="2507" y="5002"/>
                  </a:cubicBezTo>
                  <a:cubicBezTo>
                    <a:pt x="2507" y="5002"/>
                    <a:pt x="2507" y="5002"/>
                    <a:pt x="2506" y="5002"/>
                  </a:cubicBezTo>
                  <a:cubicBezTo>
                    <a:pt x="2501" y="5002"/>
                    <a:pt x="2488" y="5004"/>
                    <a:pt x="2473" y="5024"/>
                  </a:cubicBezTo>
                  <a:cubicBezTo>
                    <a:pt x="2454" y="5024"/>
                    <a:pt x="2438" y="5020"/>
                    <a:pt x="2438" y="4995"/>
                  </a:cubicBezTo>
                  <a:cubicBezTo>
                    <a:pt x="2428" y="5020"/>
                    <a:pt x="2422" y="5033"/>
                    <a:pt x="2418" y="5033"/>
                  </a:cubicBezTo>
                  <a:cubicBezTo>
                    <a:pt x="2413" y="5033"/>
                    <a:pt x="2410" y="5019"/>
                    <a:pt x="2404" y="4992"/>
                  </a:cubicBezTo>
                  <a:cubicBezTo>
                    <a:pt x="2407" y="4969"/>
                    <a:pt x="2409" y="4957"/>
                    <a:pt x="2407" y="4957"/>
                  </a:cubicBezTo>
                  <a:lnTo>
                    <a:pt x="2407" y="4957"/>
                  </a:lnTo>
                  <a:cubicBezTo>
                    <a:pt x="2405" y="4957"/>
                    <a:pt x="2399" y="4969"/>
                    <a:pt x="2388" y="4992"/>
                  </a:cubicBezTo>
                  <a:cubicBezTo>
                    <a:pt x="2379" y="5003"/>
                    <a:pt x="2375" y="5008"/>
                    <a:pt x="2371" y="5008"/>
                  </a:cubicBezTo>
                  <a:cubicBezTo>
                    <a:pt x="2366" y="5008"/>
                    <a:pt x="2362" y="5001"/>
                    <a:pt x="2354" y="4986"/>
                  </a:cubicBezTo>
                  <a:cubicBezTo>
                    <a:pt x="2356" y="4973"/>
                    <a:pt x="2352" y="4966"/>
                    <a:pt x="2348" y="4966"/>
                  </a:cubicBezTo>
                  <a:cubicBezTo>
                    <a:pt x="2344" y="4966"/>
                    <a:pt x="2340" y="4971"/>
                    <a:pt x="2338" y="4983"/>
                  </a:cubicBezTo>
                  <a:cubicBezTo>
                    <a:pt x="2324" y="5010"/>
                    <a:pt x="2299" y="5026"/>
                    <a:pt x="2283" y="5026"/>
                  </a:cubicBezTo>
                  <a:cubicBezTo>
                    <a:pt x="2270" y="5026"/>
                    <a:pt x="2262" y="5017"/>
                    <a:pt x="2266" y="4995"/>
                  </a:cubicBezTo>
                  <a:cubicBezTo>
                    <a:pt x="2266" y="4995"/>
                    <a:pt x="2265" y="4995"/>
                    <a:pt x="2263" y="4995"/>
                  </a:cubicBezTo>
                  <a:cubicBezTo>
                    <a:pt x="2258" y="4995"/>
                    <a:pt x="2242" y="4997"/>
                    <a:pt x="2225" y="5014"/>
                  </a:cubicBezTo>
                  <a:cubicBezTo>
                    <a:pt x="2213" y="5038"/>
                    <a:pt x="2207" y="5049"/>
                    <a:pt x="2205" y="5049"/>
                  </a:cubicBezTo>
                  <a:cubicBezTo>
                    <a:pt x="2203" y="5049"/>
                    <a:pt x="2205" y="5038"/>
                    <a:pt x="2210" y="5014"/>
                  </a:cubicBezTo>
                  <a:cubicBezTo>
                    <a:pt x="2205" y="4985"/>
                    <a:pt x="2198" y="4971"/>
                    <a:pt x="2188" y="4971"/>
                  </a:cubicBezTo>
                  <a:cubicBezTo>
                    <a:pt x="2180" y="4971"/>
                    <a:pt x="2169" y="4982"/>
                    <a:pt x="2156" y="5002"/>
                  </a:cubicBezTo>
                  <a:cubicBezTo>
                    <a:pt x="2152" y="5007"/>
                    <a:pt x="2146" y="5009"/>
                    <a:pt x="2140" y="5009"/>
                  </a:cubicBezTo>
                  <a:cubicBezTo>
                    <a:pt x="2132" y="5009"/>
                    <a:pt x="2124" y="5005"/>
                    <a:pt x="2122" y="4995"/>
                  </a:cubicBezTo>
                  <a:cubicBezTo>
                    <a:pt x="2102" y="4971"/>
                    <a:pt x="2051" y="4938"/>
                    <a:pt x="2022" y="4938"/>
                  </a:cubicBezTo>
                  <a:cubicBezTo>
                    <a:pt x="2010" y="4938"/>
                    <a:pt x="2002" y="4945"/>
                    <a:pt x="2003" y="4961"/>
                  </a:cubicBezTo>
                  <a:lnTo>
                    <a:pt x="1968" y="4952"/>
                  </a:lnTo>
                  <a:cubicBezTo>
                    <a:pt x="1952" y="4931"/>
                    <a:pt x="1940" y="4921"/>
                    <a:pt x="1926" y="4921"/>
                  </a:cubicBezTo>
                  <a:cubicBezTo>
                    <a:pt x="1919" y="4921"/>
                    <a:pt x="1911" y="4924"/>
                    <a:pt x="1903" y="4930"/>
                  </a:cubicBezTo>
                  <a:lnTo>
                    <a:pt x="1877" y="4948"/>
                  </a:lnTo>
                  <a:cubicBezTo>
                    <a:pt x="1887" y="4923"/>
                    <a:pt x="1877" y="4895"/>
                    <a:pt x="1862" y="4889"/>
                  </a:cubicBezTo>
                  <a:cubicBezTo>
                    <a:pt x="1856" y="4887"/>
                    <a:pt x="1853" y="4885"/>
                    <a:pt x="1850" y="4885"/>
                  </a:cubicBezTo>
                  <a:cubicBezTo>
                    <a:pt x="1845" y="4885"/>
                    <a:pt x="1843" y="4890"/>
                    <a:pt x="1837" y="4905"/>
                  </a:cubicBezTo>
                  <a:cubicBezTo>
                    <a:pt x="1842" y="4923"/>
                    <a:pt x="1838" y="4928"/>
                    <a:pt x="1830" y="4928"/>
                  </a:cubicBezTo>
                  <a:cubicBezTo>
                    <a:pt x="1825" y="4928"/>
                    <a:pt x="1818" y="4926"/>
                    <a:pt x="1812" y="4923"/>
                  </a:cubicBezTo>
                  <a:cubicBezTo>
                    <a:pt x="1796" y="4917"/>
                    <a:pt x="1787" y="4886"/>
                    <a:pt x="1796" y="4864"/>
                  </a:cubicBezTo>
                  <a:lnTo>
                    <a:pt x="1780" y="4858"/>
                  </a:lnTo>
                  <a:cubicBezTo>
                    <a:pt x="1770" y="4883"/>
                    <a:pt x="1761" y="4892"/>
                    <a:pt x="1756" y="4892"/>
                  </a:cubicBezTo>
                  <a:cubicBezTo>
                    <a:pt x="1752" y="4892"/>
                    <a:pt x="1751" y="4885"/>
                    <a:pt x="1755" y="4873"/>
                  </a:cubicBezTo>
                  <a:cubicBezTo>
                    <a:pt x="1752" y="4854"/>
                    <a:pt x="1736" y="4839"/>
                    <a:pt x="1718" y="4832"/>
                  </a:cubicBezTo>
                  <a:cubicBezTo>
                    <a:pt x="1714" y="4838"/>
                    <a:pt x="1712" y="4840"/>
                    <a:pt x="1710" y="4840"/>
                  </a:cubicBezTo>
                  <a:cubicBezTo>
                    <a:pt x="1706" y="4840"/>
                    <a:pt x="1706" y="4831"/>
                    <a:pt x="1712" y="4831"/>
                  </a:cubicBezTo>
                  <a:cubicBezTo>
                    <a:pt x="1714" y="4831"/>
                    <a:pt x="1716" y="4831"/>
                    <a:pt x="1718" y="4832"/>
                  </a:cubicBezTo>
                  <a:lnTo>
                    <a:pt x="1727" y="4807"/>
                  </a:lnTo>
                  <a:cubicBezTo>
                    <a:pt x="1725" y="4797"/>
                    <a:pt x="1722" y="4793"/>
                    <a:pt x="1720" y="4793"/>
                  </a:cubicBezTo>
                  <a:cubicBezTo>
                    <a:pt x="1714" y="4793"/>
                    <a:pt x="1708" y="4809"/>
                    <a:pt x="1702" y="4823"/>
                  </a:cubicBezTo>
                  <a:lnTo>
                    <a:pt x="1671" y="4807"/>
                  </a:lnTo>
                  <a:cubicBezTo>
                    <a:pt x="1664" y="4805"/>
                    <a:pt x="1656" y="4801"/>
                    <a:pt x="1651" y="4801"/>
                  </a:cubicBezTo>
                  <a:cubicBezTo>
                    <a:pt x="1645" y="4801"/>
                    <a:pt x="1641" y="4806"/>
                    <a:pt x="1642" y="4823"/>
                  </a:cubicBezTo>
                  <a:cubicBezTo>
                    <a:pt x="1634" y="4842"/>
                    <a:pt x="1624" y="4863"/>
                    <a:pt x="1612" y="4863"/>
                  </a:cubicBezTo>
                  <a:cubicBezTo>
                    <a:pt x="1609" y="4863"/>
                    <a:pt x="1607" y="4862"/>
                    <a:pt x="1605" y="4861"/>
                  </a:cubicBezTo>
                  <a:cubicBezTo>
                    <a:pt x="1602" y="4867"/>
                    <a:pt x="1600" y="4869"/>
                    <a:pt x="1598" y="4869"/>
                  </a:cubicBezTo>
                  <a:cubicBezTo>
                    <a:pt x="1594" y="4869"/>
                    <a:pt x="1594" y="4860"/>
                    <a:pt x="1601" y="4860"/>
                  </a:cubicBezTo>
                  <a:cubicBezTo>
                    <a:pt x="1602" y="4860"/>
                    <a:pt x="1603" y="4860"/>
                    <a:pt x="1605" y="4861"/>
                  </a:cubicBezTo>
                  <a:cubicBezTo>
                    <a:pt x="1617" y="4839"/>
                    <a:pt x="1627" y="4817"/>
                    <a:pt x="1611" y="4807"/>
                  </a:cubicBezTo>
                  <a:cubicBezTo>
                    <a:pt x="1595" y="4801"/>
                    <a:pt x="1608" y="4776"/>
                    <a:pt x="1608" y="4776"/>
                  </a:cubicBezTo>
                  <a:cubicBezTo>
                    <a:pt x="1633" y="4751"/>
                    <a:pt x="1609" y="4740"/>
                    <a:pt x="1582" y="4740"/>
                  </a:cubicBezTo>
                  <a:cubicBezTo>
                    <a:pt x="1569" y="4740"/>
                    <a:pt x="1555" y="4743"/>
                    <a:pt x="1545" y="4748"/>
                  </a:cubicBezTo>
                  <a:cubicBezTo>
                    <a:pt x="1525" y="4758"/>
                    <a:pt x="1510" y="4763"/>
                    <a:pt x="1501" y="4763"/>
                  </a:cubicBezTo>
                  <a:cubicBezTo>
                    <a:pt x="1485" y="4763"/>
                    <a:pt x="1485" y="4748"/>
                    <a:pt x="1501" y="4720"/>
                  </a:cubicBezTo>
                  <a:cubicBezTo>
                    <a:pt x="1509" y="4705"/>
                    <a:pt x="1508" y="4698"/>
                    <a:pt x="1501" y="4698"/>
                  </a:cubicBezTo>
                  <a:cubicBezTo>
                    <a:pt x="1487" y="4698"/>
                    <a:pt x="1452" y="4722"/>
                    <a:pt x="1417" y="4757"/>
                  </a:cubicBezTo>
                  <a:lnTo>
                    <a:pt x="1364" y="4814"/>
                  </a:lnTo>
                  <a:lnTo>
                    <a:pt x="1401" y="4748"/>
                  </a:lnTo>
                  <a:cubicBezTo>
                    <a:pt x="1428" y="4681"/>
                    <a:pt x="1436" y="4662"/>
                    <a:pt x="1412" y="4662"/>
                  </a:cubicBezTo>
                  <a:cubicBezTo>
                    <a:pt x="1402" y="4662"/>
                    <a:pt x="1388" y="4665"/>
                    <a:pt x="1367" y="4669"/>
                  </a:cubicBezTo>
                  <a:cubicBezTo>
                    <a:pt x="1326" y="4669"/>
                    <a:pt x="1323" y="4669"/>
                    <a:pt x="1338" y="4651"/>
                  </a:cubicBezTo>
                  <a:cubicBezTo>
                    <a:pt x="1354" y="4629"/>
                    <a:pt x="1338" y="4619"/>
                    <a:pt x="1298" y="4588"/>
                  </a:cubicBezTo>
                  <a:cubicBezTo>
                    <a:pt x="1269" y="4568"/>
                    <a:pt x="1254" y="4556"/>
                    <a:pt x="1242" y="4556"/>
                  </a:cubicBezTo>
                  <a:cubicBezTo>
                    <a:pt x="1236" y="4556"/>
                    <a:pt x="1231" y="4560"/>
                    <a:pt x="1226" y="4566"/>
                  </a:cubicBezTo>
                  <a:lnTo>
                    <a:pt x="1197" y="4544"/>
                  </a:lnTo>
                  <a:cubicBezTo>
                    <a:pt x="1207" y="4519"/>
                    <a:pt x="1201" y="4507"/>
                    <a:pt x="1190" y="4507"/>
                  </a:cubicBezTo>
                  <a:cubicBezTo>
                    <a:pt x="1179" y="4507"/>
                    <a:pt x="1163" y="4519"/>
                    <a:pt x="1154" y="4544"/>
                  </a:cubicBezTo>
                  <a:cubicBezTo>
                    <a:pt x="1154" y="4544"/>
                    <a:pt x="1141" y="4532"/>
                    <a:pt x="1125" y="4522"/>
                  </a:cubicBezTo>
                  <a:lnTo>
                    <a:pt x="1141" y="4503"/>
                  </a:lnTo>
                  <a:cubicBezTo>
                    <a:pt x="1157" y="4481"/>
                    <a:pt x="1132" y="4460"/>
                    <a:pt x="1031" y="4366"/>
                  </a:cubicBezTo>
                  <a:cubicBezTo>
                    <a:pt x="954" y="4288"/>
                    <a:pt x="928" y="4256"/>
                    <a:pt x="905" y="4256"/>
                  </a:cubicBezTo>
                  <a:cubicBezTo>
                    <a:pt x="896" y="4256"/>
                    <a:pt x="887" y="4261"/>
                    <a:pt x="875" y="4271"/>
                  </a:cubicBezTo>
                  <a:cubicBezTo>
                    <a:pt x="858" y="4279"/>
                    <a:pt x="845" y="4282"/>
                    <a:pt x="837" y="4282"/>
                  </a:cubicBezTo>
                  <a:cubicBezTo>
                    <a:pt x="822" y="4282"/>
                    <a:pt x="826" y="4269"/>
                    <a:pt x="853" y="4246"/>
                  </a:cubicBezTo>
                  <a:cubicBezTo>
                    <a:pt x="867" y="4234"/>
                    <a:pt x="874" y="4212"/>
                    <a:pt x="868" y="4212"/>
                  </a:cubicBezTo>
                  <a:cubicBezTo>
                    <a:pt x="866" y="4212"/>
                    <a:pt x="863" y="4214"/>
                    <a:pt x="859" y="4218"/>
                  </a:cubicBezTo>
                  <a:cubicBezTo>
                    <a:pt x="846" y="4203"/>
                    <a:pt x="840" y="4181"/>
                    <a:pt x="843" y="4162"/>
                  </a:cubicBezTo>
                  <a:cubicBezTo>
                    <a:pt x="850" y="4113"/>
                    <a:pt x="839" y="4097"/>
                    <a:pt x="824" y="4097"/>
                  </a:cubicBezTo>
                  <a:cubicBezTo>
                    <a:pt x="817" y="4097"/>
                    <a:pt x="810" y="4100"/>
                    <a:pt x="803" y="4105"/>
                  </a:cubicBezTo>
                  <a:cubicBezTo>
                    <a:pt x="792" y="4122"/>
                    <a:pt x="787" y="4128"/>
                    <a:pt x="785" y="4128"/>
                  </a:cubicBezTo>
                  <a:cubicBezTo>
                    <a:pt x="781" y="4128"/>
                    <a:pt x="787" y="4111"/>
                    <a:pt x="793" y="4093"/>
                  </a:cubicBezTo>
                  <a:cubicBezTo>
                    <a:pt x="801" y="4068"/>
                    <a:pt x="808" y="4045"/>
                    <a:pt x="801" y="4045"/>
                  </a:cubicBezTo>
                  <a:cubicBezTo>
                    <a:pt x="800" y="4045"/>
                    <a:pt x="797" y="4046"/>
                    <a:pt x="793" y="4049"/>
                  </a:cubicBezTo>
                  <a:cubicBezTo>
                    <a:pt x="762" y="4049"/>
                    <a:pt x="677" y="3980"/>
                    <a:pt x="724" y="3952"/>
                  </a:cubicBezTo>
                  <a:lnTo>
                    <a:pt x="705" y="3924"/>
                  </a:lnTo>
                  <a:cubicBezTo>
                    <a:pt x="702" y="3926"/>
                    <a:pt x="699" y="3926"/>
                    <a:pt x="696" y="3926"/>
                  </a:cubicBezTo>
                  <a:cubicBezTo>
                    <a:pt x="679" y="3926"/>
                    <a:pt x="665" y="3900"/>
                    <a:pt x="649" y="3877"/>
                  </a:cubicBezTo>
                  <a:cubicBezTo>
                    <a:pt x="633" y="3845"/>
                    <a:pt x="624" y="3833"/>
                    <a:pt x="646" y="3820"/>
                  </a:cubicBezTo>
                  <a:cubicBezTo>
                    <a:pt x="674" y="3820"/>
                    <a:pt x="668" y="3808"/>
                    <a:pt x="627" y="3789"/>
                  </a:cubicBezTo>
                  <a:cubicBezTo>
                    <a:pt x="618" y="3776"/>
                    <a:pt x="568" y="3783"/>
                    <a:pt x="558" y="3767"/>
                  </a:cubicBezTo>
                  <a:cubicBezTo>
                    <a:pt x="549" y="3772"/>
                    <a:pt x="540" y="3774"/>
                    <a:pt x="530" y="3774"/>
                  </a:cubicBezTo>
                  <a:cubicBezTo>
                    <a:pt x="517" y="3774"/>
                    <a:pt x="504" y="3769"/>
                    <a:pt x="499" y="3758"/>
                  </a:cubicBezTo>
                  <a:lnTo>
                    <a:pt x="521" y="3748"/>
                  </a:lnTo>
                  <a:lnTo>
                    <a:pt x="568" y="3726"/>
                  </a:lnTo>
                  <a:cubicBezTo>
                    <a:pt x="563" y="3714"/>
                    <a:pt x="556" y="3701"/>
                    <a:pt x="542" y="3701"/>
                  </a:cubicBezTo>
                  <a:cubicBezTo>
                    <a:pt x="539" y="3701"/>
                    <a:pt x="535" y="3702"/>
                    <a:pt x="530" y="3704"/>
                  </a:cubicBezTo>
                  <a:cubicBezTo>
                    <a:pt x="546" y="3679"/>
                    <a:pt x="539" y="3664"/>
                    <a:pt x="524" y="3632"/>
                  </a:cubicBezTo>
                  <a:cubicBezTo>
                    <a:pt x="508" y="3601"/>
                    <a:pt x="495" y="3570"/>
                    <a:pt x="467" y="3560"/>
                  </a:cubicBezTo>
                  <a:cubicBezTo>
                    <a:pt x="508" y="3526"/>
                    <a:pt x="474" y="3432"/>
                    <a:pt x="420" y="3428"/>
                  </a:cubicBezTo>
                  <a:cubicBezTo>
                    <a:pt x="415" y="3430"/>
                    <a:pt x="411" y="3431"/>
                    <a:pt x="408" y="3431"/>
                  </a:cubicBezTo>
                  <a:cubicBezTo>
                    <a:pt x="394" y="3431"/>
                    <a:pt x="393" y="3417"/>
                    <a:pt x="408" y="3397"/>
                  </a:cubicBezTo>
                  <a:cubicBezTo>
                    <a:pt x="427" y="3372"/>
                    <a:pt x="427" y="3372"/>
                    <a:pt x="398" y="3363"/>
                  </a:cubicBezTo>
                  <a:cubicBezTo>
                    <a:pt x="370" y="3353"/>
                    <a:pt x="389" y="3331"/>
                    <a:pt x="408" y="3306"/>
                  </a:cubicBezTo>
                  <a:cubicBezTo>
                    <a:pt x="455" y="3275"/>
                    <a:pt x="448" y="3259"/>
                    <a:pt x="420" y="3250"/>
                  </a:cubicBezTo>
                  <a:cubicBezTo>
                    <a:pt x="398" y="3231"/>
                    <a:pt x="383" y="3203"/>
                    <a:pt x="376" y="3172"/>
                  </a:cubicBezTo>
                  <a:cubicBezTo>
                    <a:pt x="353" y="3153"/>
                    <a:pt x="346" y="3139"/>
                    <a:pt x="336" y="3139"/>
                  </a:cubicBezTo>
                  <a:cubicBezTo>
                    <a:pt x="332" y="3139"/>
                    <a:pt x="327" y="3142"/>
                    <a:pt x="320" y="3150"/>
                  </a:cubicBezTo>
                  <a:cubicBezTo>
                    <a:pt x="315" y="3150"/>
                    <a:pt x="311" y="3151"/>
                    <a:pt x="306" y="3151"/>
                  </a:cubicBezTo>
                  <a:cubicBezTo>
                    <a:pt x="292" y="3151"/>
                    <a:pt x="278" y="3147"/>
                    <a:pt x="267" y="3140"/>
                  </a:cubicBezTo>
                  <a:cubicBezTo>
                    <a:pt x="247" y="3123"/>
                    <a:pt x="250" y="3114"/>
                    <a:pt x="255" y="3114"/>
                  </a:cubicBezTo>
                  <a:cubicBezTo>
                    <a:pt x="258" y="3114"/>
                    <a:pt x="262" y="3117"/>
                    <a:pt x="264" y="3125"/>
                  </a:cubicBezTo>
                  <a:cubicBezTo>
                    <a:pt x="276" y="3136"/>
                    <a:pt x="282" y="3141"/>
                    <a:pt x="288" y="3141"/>
                  </a:cubicBezTo>
                  <a:cubicBezTo>
                    <a:pt x="296" y="3141"/>
                    <a:pt x="300" y="3129"/>
                    <a:pt x="314" y="3115"/>
                  </a:cubicBezTo>
                  <a:cubicBezTo>
                    <a:pt x="329" y="3093"/>
                    <a:pt x="336" y="3068"/>
                    <a:pt x="329" y="3040"/>
                  </a:cubicBezTo>
                  <a:lnTo>
                    <a:pt x="320" y="2974"/>
                  </a:lnTo>
                  <a:cubicBezTo>
                    <a:pt x="334" y="2922"/>
                    <a:pt x="336" y="2905"/>
                    <a:pt x="316" y="2905"/>
                  </a:cubicBezTo>
                  <a:cubicBezTo>
                    <a:pt x="314" y="2905"/>
                    <a:pt x="313" y="2905"/>
                    <a:pt x="311" y="2905"/>
                  </a:cubicBezTo>
                  <a:cubicBezTo>
                    <a:pt x="286" y="2907"/>
                    <a:pt x="273" y="2907"/>
                    <a:pt x="270" y="2907"/>
                  </a:cubicBezTo>
                  <a:cubicBezTo>
                    <a:pt x="267" y="2907"/>
                    <a:pt x="273" y="2907"/>
                    <a:pt x="286" y="2905"/>
                  </a:cubicBezTo>
                  <a:cubicBezTo>
                    <a:pt x="336" y="2883"/>
                    <a:pt x="326" y="2695"/>
                    <a:pt x="276" y="2680"/>
                  </a:cubicBezTo>
                  <a:lnTo>
                    <a:pt x="301" y="2680"/>
                  </a:lnTo>
                  <a:cubicBezTo>
                    <a:pt x="326" y="2680"/>
                    <a:pt x="326" y="2661"/>
                    <a:pt x="329" y="2626"/>
                  </a:cubicBezTo>
                  <a:cubicBezTo>
                    <a:pt x="320" y="2582"/>
                    <a:pt x="314" y="2535"/>
                    <a:pt x="314" y="2488"/>
                  </a:cubicBezTo>
                  <a:cubicBezTo>
                    <a:pt x="314" y="2419"/>
                    <a:pt x="329" y="2366"/>
                    <a:pt x="301" y="2363"/>
                  </a:cubicBezTo>
                  <a:cubicBezTo>
                    <a:pt x="303" y="2352"/>
                    <a:pt x="304" y="2349"/>
                    <a:pt x="313" y="2349"/>
                  </a:cubicBezTo>
                  <a:cubicBezTo>
                    <a:pt x="316" y="2349"/>
                    <a:pt x="322" y="2349"/>
                    <a:pt x="329" y="2350"/>
                  </a:cubicBezTo>
                  <a:cubicBezTo>
                    <a:pt x="337" y="2358"/>
                    <a:pt x="342" y="2360"/>
                    <a:pt x="346" y="2360"/>
                  </a:cubicBezTo>
                  <a:cubicBezTo>
                    <a:pt x="353" y="2360"/>
                    <a:pt x="355" y="2348"/>
                    <a:pt x="358" y="2338"/>
                  </a:cubicBezTo>
                  <a:cubicBezTo>
                    <a:pt x="361" y="2319"/>
                    <a:pt x="336" y="2316"/>
                    <a:pt x="311" y="2313"/>
                  </a:cubicBezTo>
                  <a:cubicBezTo>
                    <a:pt x="286" y="2310"/>
                    <a:pt x="289" y="2291"/>
                    <a:pt x="320" y="2260"/>
                  </a:cubicBezTo>
                  <a:cubicBezTo>
                    <a:pt x="348" y="2222"/>
                    <a:pt x="361" y="2172"/>
                    <a:pt x="348" y="2125"/>
                  </a:cubicBezTo>
                  <a:cubicBezTo>
                    <a:pt x="354" y="2109"/>
                    <a:pt x="357" y="2095"/>
                    <a:pt x="373" y="2095"/>
                  </a:cubicBezTo>
                  <a:cubicBezTo>
                    <a:pt x="376" y="2095"/>
                    <a:pt x="379" y="2096"/>
                    <a:pt x="383" y="2097"/>
                  </a:cubicBezTo>
                  <a:cubicBezTo>
                    <a:pt x="411" y="2084"/>
                    <a:pt x="445" y="2059"/>
                    <a:pt x="405" y="2012"/>
                  </a:cubicBezTo>
                  <a:cubicBezTo>
                    <a:pt x="407" y="2002"/>
                    <a:pt x="407" y="1999"/>
                    <a:pt x="413" y="1999"/>
                  </a:cubicBezTo>
                  <a:cubicBezTo>
                    <a:pt x="417" y="1999"/>
                    <a:pt x="423" y="2000"/>
                    <a:pt x="433" y="2003"/>
                  </a:cubicBezTo>
                  <a:cubicBezTo>
                    <a:pt x="461" y="1993"/>
                    <a:pt x="486" y="2003"/>
                    <a:pt x="442" y="1971"/>
                  </a:cubicBezTo>
                  <a:cubicBezTo>
                    <a:pt x="433" y="1927"/>
                    <a:pt x="448" y="1884"/>
                    <a:pt x="486" y="1858"/>
                  </a:cubicBezTo>
                  <a:cubicBezTo>
                    <a:pt x="492" y="1843"/>
                    <a:pt x="499" y="1827"/>
                    <a:pt x="474" y="1818"/>
                  </a:cubicBezTo>
                  <a:lnTo>
                    <a:pt x="452" y="1808"/>
                  </a:lnTo>
                  <a:lnTo>
                    <a:pt x="452" y="1808"/>
                  </a:lnTo>
                  <a:cubicBezTo>
                    <a:pt x="464" y="1809"/>
                    <a:pt x="473" y="1810"/>
                    <a:pt x="480" y="1810"/>
                  </a:cubicBezTo>
                  <a:cubicBezTo>
                    <a:pt x="503" y="1810"/>
                    <a:pt x="495" y="1803"/>
                    <a:pt x="464" y="1777"/>
                  </a:cubicBezTo>
                  <a:cubicBezTo>
                    <a:pt x="444" y="1767"/>
                    <a:pt x="444" y="1755"/>
                    <a:pt x="457" y="1755"/>
                  </a:cubicBezTo>
                  <a:cubicBezTo>
                    <a:pt x="461" y="1755"/>
                    <a:pt x="465" y="1756"/>
                    <a:pt x="470" y="1758"/>
                  </a:cubicBezTo>
                  <a:cubicBezTo>
                    <a:pt x="486" y="1758"/>
                    <a:pt x="499" y="1749"/>
                    <a:pt x="508" y="1739"/>
                  </a:cubicBezTo>
                  <a:cubicBezTo>
                    <a:pt x="524" y="1677"/>
                    <a:pt x="546" y="1614"/>
                    <a:pt x="571" y="1554"/>
                  </a:cubicBezTo>
                  <a:cubicBezTo>
                    <a:pt x="643" y="1435"/>
                    <a:pt x="671" y="1392"/>
                    <a:pt x="649" y="1379"/>
                  </a:cubicBezTo>
                  <a:cubicBezTo>
                    <a:pt x="637" y="1351"/>
                    <a:pt x="637" y="1351"/>
                    <a:pt x="668" y="1348"/>
                  </a:cubicBezTo>
                  <a:cubicBezTo>
                    <a:pt x="670" y="1348"/>
                    <a:pt x="672" y="1348"/>
                    <a:pt x="675" y="1348"/>
                  </a:cubicBezTo>
                  <a:cubicBezTo>
                    <a:pt x="694" y="1348"/>
                    <a:pt x="710" y="1336"/>
                    <a:pt x="721" y="1319"/>
                  </a:cubicBezTo>
                  <a:cubicBezTo>
                    <a:pt x="728" y="1311"/>
                    <a:pt x="734" y="1302"/>
                    <a:pt x="745" y="1302"/>
                  </a:cubicBezTo>
                  <a:cubicBezTo>
                    <a:pt x="750" y="1302"/>
                    <a:pt x="755" y="1303"/>
                    <a:pt x="762" y="1307"/>
                  </a:cubicBezTo>
                  <a:cubicBezTo>
                    <a:pt x="752" y="1279"/>
                    <a:pt x="752" y="1279"/>
                    <a:pt x="762" y="1266"/>
                  </a:cubicBezTo>
                  <a:cubicBezTo>
                    <a:pt x="768" y="1270"/>
                    <a:pt x="773" y="1272"/>
                    <a:pt x="777" y="1272"/>
                  </a:cubicBezTo>
                  <a:cubicBezTo>
                    <a:pt x="788" y="1272"/>
                    <a:pt x="791" y="1258"/>
                    <a:pt x="784" y="1238"/>
                  </a:cubicBezTo>
                  <a:cubicBezTo>
                    <a:pt x="769" y="1214"/>
                    <a:pt x="762" y="1203"/>
                    <a:pt x="764" y="1203"/>
                  </a:cubicBezTo>
                  <a:lnTo>
                    <a:pt x="764" y="1203"/>
                  </a:lnTo>
                  <a:cubicBezTo>
                    <a:pt x="767" y="1203"/>
                    <a:pt x="776" y="1211"/>
                    <a:pt x="793" y="1225"/>
                  </a:cubicBezTo>
                  <a:cubicBezTo>
                    <a:pt x="798" y="1228"/>
                    <a:pt x="804" y="1229"/>
                    <a:pt x="811" y="1229"/>
                  </a:cubicBezTo>
                  <a:cubicBezTo>
                    <a:pt x="833" y="1229"/>
                    <a:pt x="858" y="1215"/>
                    <a:pt x="834" y="1213"/>
                  </a:cubicBezTo>
                  <a:cubicBezTo>
                    <a:pt x="815" y="1197"/>
                    <a:pt x="837" y="1169"/>
                    <a:pt x="831" y="1141"/>
                  </a:cubicBezTo>
                  <a:cubicBezTo>
                    <a:pt x="837" y="1132"/>
                    <a:pt x="845" y="1124"/>
                    <a:pt x="855" y="1124"/>
                  </a:cubicBezTo>
                  <a:cubicBezTo>
                    <a:pt x="860" y="1124"/>
                    <a:pt x="865" y="1126"/>
                    <a:pt x="872" y="1131"/>
                  </a:cubicBezTo>
                  <a:cubicBezTo>
                    <a:pt x="872" y="1131"/>
                    <a:pt x="873" y="1132"/>
                    <a:pt x="873" y="1132"/>
                  </a:cubicBezTo>
                  <a:cubicBezTo>
                    <a:pt x="904" y="1132"/>
                    <a:pt x="944" y="1056"/>
                    <a:pt x="937" y="1025"/>
                  </a:cubicBezTo>
                  <a:cubicBezTo>
                    <a:pt x="925" y="1013"/>
                    <a:pt x="926" y="1003"/>
                    <a:pt x="934" y="1003"/>
                  </a:cubicBezTo>
                  <a:cubicBezTo>
                    <a:pt x="938" y="1003"/>
                    <a:pt x="943" y="1006"/>
                    <a:pt x="950" y="1012"/>
                  </a:cubicBezTo>
                  <a:cubicBezTo>
                    <a:pt x="956" y="1018"/>
                    <a:pt x="961" y="1020"/>
                    <a:pt x="966" y="1020"/>
                  </a:cubicBezTo>
                  <a:cubicBezTo>
                    <a:pt x="975" y="1020"/>
                    <a:pt x="982" y="1011"/>
                    <a:pt x="991" y="1003"/>
                  </a:cubicBezTo>
                  <a:cubicBezTo>
                    <a:pt x="989" y="992"/>
                    <a:pt x="991" y="988"/>
                    <a:pt x="994" y="988"/>
                  </a:cubicBezTo>
                  <a:cubicBezTo>
                    <a:pt x="1000" y="988"/>
                    <a:pt x="1010" y="999"/>
                    <a:pt x="1022" y="1009"/>
                  </a:cubicBezTo>
                  <a:cubicBezTo>
                    <a:pt x="1025" y="1023"/>
                    <a:pt x="1029" y="1028"/>
                    <a:pt x="1034" y="1028"/>
                  </a:cubicBezTo>
                  <a:cubicBezTo>
                    <a:pt x="1041" y="1028"/>
                    <a:pt x="1052" y="1019"/>
                    <a:pt x="1066" y="1006"/>
                  </a:cubicBezTo>
                  <a:cubicBezTo>
                    <a:pt x="1060" y="978"/>
                    <a:pt x="1113" y="931"/>
                    <a:pt x="1150" y="896"/>
                  </a:cubicBezTo>
                  <a:cubicBezTo>
                    <a:pt x="1216" y="843"/>
                    <a:pt x="1216" y="815"/>
                    <a:pt x="1216" y="752"/>
                  </a:cubicBezTo>
                  <a:lnTo>
                    <a:pt x="1201" y="702"/>
                  </a:lnTo>
                  <a:lnTo>
                    <a:pt x="1201" y="702"/>
                  </a:lnTo>
                  <a:lnTo>
                    <a:pt x="1229" y="743"/>
                  </a:lnTo>
                  <a:cubicBezTo>
                    <a:pt x="1248" y="762"/>
                    <a:pt x="1266" y="777"/>
                    <a:pt x="1288" y="793"/>
                  </a:cubicBezTo>
                  <a:cubicBezTo>
                    <a:pt x="1301" y="784"/>
                    <a:pt x="1288" y="762"/>
                    <a:pt x="1273" y="743"/>
                  </a:cubicBezTo>
                  <a:cubicBezTo>
                    <a:pt x="1257" y="721"/>
                    <a:pt x="1273" y="711"/>
                    <a:pt x="1317" y="711"/>
                  </a:cubicBezTo>
                  <a:cubicBezTo>
                    <a:pt x="1357" y="711"/>
                    <a:pt x="1373" y="705"/>
                    <a:pt x="1376" y="674"/>
                  </a:cubicBezTo>
                  <a:cubicBezTo>
                    <a:pt x="1386" y="666"/>
                    <a:pt x="1397" y="662"/>
                    <a:pt x="1409" y="662"/>
                  </a:cubicBezTo>
                  <a:cubicBezTo>
                    <a:pt x="1417" y="662"/>
                    <a:pt x="1425" y="664"/>
                    <a:pt x="1432" y="668"/>
                  </a:cubicBezTo>
                  <a:cubicBezTo>
                    <a:pt x="1448" y="661"/>
                    <a:pt x="1448" y="661"/>
                    <a:pt x="1436" y="639"/>
                  </a:cubicBezTo>
                  <a:cubicBezTo>
                    <a:pt x="1427" y="624"/>
                    <a:pt x="1432" y="615"/>
                    <a:pt x="1445" y="615"/>
                  </a:cubicBezTo>
                  <a:cubicBezTo>
                    <a:pt x="1451" y="615"/>
                    <a:pt x="1458" y="617"/>
                    <a:pt x="1467" y="621"/>
                  </a:cubicBezTo>
                  <a:cubicBezTo>
                    <a:pt x="1480" y="633"/>
                    <a:pt x="1495" y="638"/>
                    <a:pt x="1507" y="638"/>
                  </a:cubicBezTo>
                  <a:cubicBezTo>
                    <a:pt x="1529" y="638"/>
                    <a:pt x="1545" y="622"/>
                    <a:pt x="1539" y="608"/>
                  </a:cubicBezTo>
                  <a:cubicBezTo>
                    <a:pt x="1527" y="586"/>
                    <a:pt x="1542" y="577"/>
                    <a:pt x="1558" y="570"/>
                  </a:cubicBezTo>
                  <a:cubicBezTo>
                    <a:pt x="1577" y="564"/>
                    <a:pt x="1592" y="545"/>
                    <a:pt x="1595" y="527"/>
                  </a:cubicBezTo>
                  <a:cubicBezTo>
                    <a:pt x="1611" y="517"/>
                    <a:pt x="1627" y="511"/>
                    <a:pt x="1627" y="511"/>
                  </a:cubicBezTo>
                  <a:cubicBezTo>
                    <a:pt x="1628" y="510"/>
                    <a:pt x="1630" y="510"/>
                    <a:pt x="1631" y="510"/>
                  </a:cubicBezTo>
                  <a:cubicBezTo>
                    <a:pt x="1641" y="510"/>
                    <a:pt x="1635" y="534"/>
                    <a:pt x="1621" y="542"/>
                  </a:cubicBezTo>
                  <a:lnTo>
                    <a:pt x="1649" y="558"/>
                  </a:lnTo>
                  <a:cubicBezTo>
                    <a:pt x="1680" y="542"/>
                    <a:pt x="1696" y="536"/>
                    <a:pt x="1702" y="505"/>
                  </a:cubicBezTo>
                  <a:cubicBezTo>
                    <a:pt x="1699" y="477"/>
                    <a:pt x="1697" y="463"/>
                    <a:pt x="1700" y="463"/>
                  </a:cubicBezTo>
                  <a:lnTo>
                    <a:pt x="1700" y="463"/>
                  </a:lnTo>
                  <a:cubicBezTo>
                    <a:pt x="1702" y="463"/>
                    <a:pt x="1707" y="474"/>
                    <a:pt x="1718" y="495"/>
                  </a:cubicBezTo>
                  <a:cubicBezTo>
                    <a:pt x="1724" y="511"/>
                    <a:pt x="1735" y="523"/>
                    <a:pt x="1745" y="523"/>
                  </a:cubicBezTo>
                  <a:cubicBezTo>
                    <a:pt x="1751" y="523"/>
                    <a:pt x="1756" y="518"/>
                    <a:pt x="1758" y="508"/>
                  </a:cubicBezTo>
                  <a:cubicBezTo>
                    <a:pt x="1757" y="482"/>
                    <a:pt x="1763" y="473"/>
                    <a:pt x="1770" y="473"/>
                  </a:cubicBezTo>
                  <a:cubicBezTo>
                    <a:pt x="1777" y="473"/>
                    <a:pt x="1786" y="484"/>
                    <a:pt x="1790" y="495"/>
                  </a:cubicBezTo>
                  <a:cubicBezTo>
                    <a:pt x="1791" y="520"/>
                    <a:pt x="1792" y="533"/>
                    <a:pt x="1797" y="533"/>
                  </a:cubicBezTo>
                  <a:cubicBezTo>
                    <a:pt x="1803" y="533"/>
                    <a:pt x="1815" y="516"/>
                    <a:pt x="1840" y="480"/>
                  </a:cubicBezTo>
                  <a:cubicBezTo>
                    <a:pt x="1874" y="467"/>
                    <a:pt x="1928" y="417"/>
                    <a:pt x="1981" y="404"/>
                  </a:cubicBezTo>
                  <a:cubicBezTo>
                    <a:pt x="2021" y="395"/>
                    <a:pt x="2049" y="388"/>
                    <a:pt x="2070" y="388"/>
                  </a:cubicBezTo>
                  <a:cubicBezTo>
                    <a:pt x="2086" y="388"/>
                    <a:pt x="2097" y="392"/>
                    <a:pt x="2106" y="401"/>
                  </a:cubicBezTo>
                  <a:cubicBezTo>
                    <a:pt x="2108" y="409"/>
                    <a:pt x="2110" y="416"/>
                    <a:pt x="2111" y="421"/>
                  </a:cubicBezTo>
                  <a:lnTo>
                    <a:pt x="2111" y="421"/>
                  </a:lnTo>
                  <a:cubicBezTo>
                    <a:pt x="2101" y="376"/>
                    <a:pt x="2118" y="373"/>
                    <a:pt x="2169" y="360"/>
                  </a:cubicBezTo>
                  <a:cubicBezTo>
                    <a:pt x="2178" y="364"/>
                    <a:pt x="2187" y="366"/>
                    <a:pt x="2197" y="366"/>
                  </a:cubicBezTo>
                  <a:cubicBezTo>
                    <a:pt x="2226" y="366"/>
                    <a:pt x="2254" y="348"/>
                    <a:pt x="2266" y="320"/>
                  </a:cubicBezTo>
                  <a:lnTo>
                    <a:pt x="2266" y="320"/>
                  </a:lnTo>
                  <a:lnTo>
                    <a:pt x="2232" y="326"/>
                  </a:lnTo>
                  <a:cubicBezTo>
                    <a:pt x="2228" y="294"/>
                    <a:pt x="2233" y="281"/>
                    <a:pt x="2248" y="281"/>
                  </a:cubicBezTo>
                  <a:cubicBezTo>
                    <a:pt x="2256" y="281"/>
                    <a:pt x="2267" y="285"/>
                    <a:pt x="2282" y="292"/>
                  </a:cubicBezTo>
                  <a:cubicBezTo>
                    <a:pt x="2283" y="291"/>
                    <a:pt x="2284" y="291"/>
                    <a:pt x="2285" y="291"/>
                  </a:cubicBezTo>
                  <a:cubicBezTo>
                    <a:pt x="2301" y="291"/>
                    <a:pt x="2304" y="315"/>
                    <a:pt x="2307" y="339"/>
                  </a:cubicBezTo>
                  <a:cubicBezTo>
                    <a:pt x="2310" y="362"/>
                    <a:pt x="2327" y="386"/>
                    <a:pt x="2344" y="386"/>
                  </a:cubicBezTo>
                  <a:cubicBezTo>
                    <a:pt x="2345" y="386"/>
                    <a:pt x="2346" y="386"/>
                    <a:pt x="2348" y="386"/>
                  </a:cubicBezTo>
                  <a:cubicBezTo>
                    <a:pt x="2363" y="382"/>
                    <a:pt x="2382" y="379"/>
                    <a:pt x="2360" y="357"/>
                  </a:cubicBezTo>
                  <a:cubicBezTo>
                    <a:pt x="2357" y="332"/>
                    <a:pt x="2357" y="332"/>
                    <a:pt x="2376" y="329"/>
                  </a:cubicBezTo>
                  <a:cubicBezTo>
                    <a:pt x="2395" y="329"/>
                    <a:pt x="2413" y="317"/>
                    <a:pt x="2426" y="301"/>
                  </a:cubicBezTo>
                  <a:cubicBezTo>
                    <a:pt x="2423" y="276"/>
                    <a:pt x="2442" y="273"/>
                    <a:pt x="2457" y="273"/>
                  </a:cubicBezTo>
                  <a:cubicBezTo>
                    <a:pt x="2471" y="286"/>
                    <a:pt x="2487" y="295"/>
                    <a:pt x="2505" y="295"/>
                  </a:cubicBezTo>
                  <a:cubicBezTo>
                    <a:pt x="2508" y="295"/>
                    <a:pt x="2511" y="295"/>
                    <a:pt x="2514" y="295"/>
                  </a:cubicBezTo>
                  <a:lnTo>
                    <a:pt x="2514" y="320"/>
                  </a:lnTo>
                  <a:cubicBezTo>
                    <a:pt x="2517" y="339"/>
                    <a:pt x="2523" y="357"/>
                    <a:pt x="2532" y="370"/>
                  </a:cubicBezTo>
                  <a:cubicBezTo>
                    <a:pt x="2551" y="370"/>
                    <a:pt x="2551" y="345"/>
                    <a:pt x="2551" y="345"/>
                  </a:cubicBezTo>
                  <a:cubicBezTo>
                    <a:pt x="2550" y="330"/>
                    <a:pt x="2614" y="324"/>
                    <a:pt x="2695" y="324"/>
                  </a:cubicBezTo>
                  <a:cubicBezTo>
                    <a:pt x="2821" y="324"/>
                    <a:pt x="2988" y="338"/>
                    <a:pt x="3018" y="351"/>
                  </a:cubicBezTo>
                  <a:cubicBezTo>
                    <a:pt x="3035" y="370"/>
                    <a:pt x="3059" y="380"/>
                    <a:pt x="3074" y="380"/>
                  </a:cubicBezTo>
                  <a:cubicBezTo>
                    <a:pt x="3085" y="380"/>
                    <a:pt x="3091" y="375"/>
                    <a:pt x="3087" y="364"/>
                  </a:cubicBezTo>
                  <a:cubicBezTo>
                    <a:pt x="3088" y="354"/>
                    <a:pt x="3098" y="351"/>
                    <a:pt x="3114" y="351"/>
                  </a:cubicBezTo>
                  <a:cubicBezTo>
                    <a:pt x="3148" y="351"/>
                    <a:pt x="3209" y="367"/>
                    <a:pt x="3278" y="386"/>
                  </a:cubicBezTo>
                  <a:cubicBezTo>
                    <a:pt x="3371" y="408"/>
                    <a:pt x="3439" y="437"/>
                    <a:pt x="3469" y="437"/>
                  </a:cubicBezTo>
                  <a:cubicBezTo>
                    <a:pt x="3478" y="437"/>
                    <a:pt x="3483" y="435"/>
                    <a:pt x="3485" y="429"/>
                  </a:cubicBezTo>
                  <a:lnTo>
                    <a:pt x="3535" y="448"/>
                  </a:lnTo>
                  <a:cubicBezTo>
                    <a:pt x="3570" y="458"/>
                    <a:pt x="3610" y="451"/>
                    <a:pt x="3629" y="461"/>
                  </a:cubicBezTo>
                  <a:cubicBezTo>
                    <a:pt x="3639" y="454"/>
                    <a:pt x="3648" y="452"/>
                    <a:pt x="3653" y="452"/>
                  </a:cubicBezTo>
                  <a:cubicBezTo>
                    <a:pt x="3660" y="452"/>
                    <a:pt x="3660" y="458"/>
                    <a:pt x="3645" y="467"/>
                  </a:cubicBezTo>
                  <a:cubicBezTo>
                    <a:pt x="3632" y="489"/>
                    <a:pt x="3623" y="514"/>
                    <a:pt x="3639" y="520"/>
                  </a:cubicBezTo>
                  <a:cubicBezTo>
                    <a:pt x="3646" y="524"/>
                    <a:pt x="3652" y="526"/>
                    <a:pt x="3658" y="526"/>
                  </a:cubicBezTo>
                  <a:cubicBezTo>
                    <a:pt x="3675" y="526"/>
                    <a:pt x="3682" y="509"/>
                    <a:pt x="3692" y="492"/>
                  </a:cubicBezTo>
                  <a:cubicBezTo>
                    <a:pt x="3699" y="478"/>
                    <a:pt x="3707" y="475"/>
                    <a:pt x="3713" y="475"/>
                  </a:cubicBezTo>
                  <a:cubicBezTo>
                    <a:pt x="3717" y="475"/>
                    <a:pt x="3720" y="476"/>
                    <a:pt x="3720" y="476"/>
                  </a:cubicBezTo>
                  <a:cubicBezTo>
                    <a:pt x="3736" y="483"/>
                    <a:pt x="3736" y="483"/>
                    <a:pt x="3723" y="508"/>
                  </a:cubicBezTo>
                  <a:cubicBezTo>
                    <a:pt x="3714" y="530"/>
                    <a:pt x="3701" y="552"/>
                    <a:pt x="3701" y="552"/>
                  </a:cubicBezTo>
                  <a:lnTo>
                    <a:pt x="3717" y="561"/>
                  </a:lnTo>
                  <a:cubicBezTo>
                    <a:pt x="3724" y="547"/>
                    <a:pt x="3732" y="544"/>
                    <a:pt x="3738" y="544"/>
                  </a:cubicBezTo>
                  <a:cubicBezTo>
                    <a:pt x="3742" y="544"/>
                    <a:pt x="3745" y="545"/>
                    <a:pt x="3745" y="545"/>
                  </a:cubicBezTo>
                  <a:cubicBezTo>
                    <a:pt x="3761" y="552"/>
                    <a:pt x="3761" y="552"/>
                    <a:pt x="3736" y="599"/>
                  </a:cubicBezTo>
                  <a:cubicBezTo>
                    <a:pt x="3723" y="624"/>
                    <a:pt x="3723" y="636"/>
                    <a:pt x="3732" y="636"/>
                  </a:cubicBezTo>
                  <a:cubicBezTo>
                    <a:pt x="3739" y="636"/>
                    <a:pt x="3751" y="629"/>
                    <a:pt x="3767" y="614"/>
                  </a:cubicBezTo>
                  <a:lnTo>
                    <a:pt x="3811" y="608"/>
                  </a:lnTo>
                  <a:lnTo>
                    <a:pt x="3811" y="608"/>
                  </a:lnTo>
                  <a:cubicBezTo>
                    <a:pt x="3805" y="633"/>
                    <a:pt x="3814" y="641"/>
                    <a:pt x="3829" y="641"/>
                  </a:cubicBezTo>
                  <a:cubicBezTo>
                    <a:pt x="3845" y="641"/>
                    <a:pt x="3868" y="630"/>
                    <a:pt x="3883" y="624"/>
                  </a:cubicBezTo>
                  <a:lnTo>
                    <a:pt x="3883" y="624"/>
                  </a:lnTo>
                  <a:cubicBezTo>
                    <a:pt x="3876" y="656"/>
                    <a:pt x="3878" y="672"/>
                    <a:pt x="3891" y="672"/>
                  </a:cubicBezTo>
                  <a:cubicBezTo>
                    <a:pt x="3899" y="672"/>
                    <a:pt x="3911" y="665"/>
                    <a:pt x="3927" y="652"/>
                  </a:cubicBezTo>
                  <a:cubicBezTo>
                    <a:pt x="3931" y="645"/>
                    <a:pt x="3936" y="642"/>
                    <a:pt x="3941" y="642"/>
                  </a:cubicBezTo>
                  <a:cubicBezTo>
                    <a:pt x="3949" y="642"/>
                    <a:pt x="3956" y="653"/>
                    <a:pt x="3958" y="671"/>
                  </a:cubicBezTo>
                  <a:cubicBezTo>
                    <a:pt x="3958" y="702"/>
                    <a:pt x="3974" y="711"/>
                    <a:pt x="4002" y="733"/>
                  </a:cubicBezTo>
                  <a:cubicBezTo>
                    <a:pt x="4004" y="733"/>
                    <a:pt x="4006" y="733"/>
                    <a:pt x="4008" y="733"/>
                  </a:cubicBezTo>
                  <a:cubicBezTo>
                    <a:pt x="4040" y="733"/>
                    <a:pt x="4140" y="799"/>
                    <a:pt x="4234" y="890"/>
                  </a:cubicBezTo>
                  <a:cubicBezTo>
                    <a:pt x="4342" y="987"/>
                    <a:pt x="4406" y="1065"/>
                    <a:pt x="4431" y="1065"/>
                  </a:cubicBezTo>
                  <a:cubicBezTo>
                    <a:pt x="4434" y="1065"/>
                    <a:pt x="4436" y="1064"/>
                    <a:pt x="4438" y="1062"/>
                  </a:cubicBezTo>
                  <a:cubicBezTo>
                    <a:pt x="4450" y="1075"/>
                    <a:pt x="4450" y="1075"/>
                    <a:pt x="4444" y="1106"/>
                  </a:cubicBezTo>
                  <a:cubicBezTo>
                    <a:pt x="4432" y="1116"/>
                    <a:pt x="4432" y="1125"/>
                    <a:pt x="4446" y="1125"/>
                  </a:cubicBezTo>
                  <a:cubicBezTo>
                    <a:pt x="4454" y="1125"/>
                    <a:pt x="4467" y="1122"/>
                    <a:pt x="4485" y="1116"/>
                  </a:cubicBezTo>
                  <a:cubicBezTo>
                    <a:pt x="4501" y="1114"/>
                    <a:pt x="4515" y="1109"/>
                    <a:pt x="4519" y="1109"/>
                  </a:cubicBezTo>
                  <a:cubicBezTo>
                    <a:pt x="4522" y="1109"/>
                    <a:pt x="4517" y="1113"/>
                    <a:pt x="4497" y="1128"/>
                  </a:cubicBezTo>
                  <a:cubicBezTo>
                    <a:pt x="4479" y="1144"/>
                    <a:pt x="4500" y="1172"/>
                    <a:pt x="4541" y="1229"/>
                  </a:cubicBezTo>
                  <a:cubicBezTo>
                    <a:pt x="4570" y="1268"/>
                    <a:pt x="4606" y="1318"/>
                    <a:pt x="4628" y="1318"/>
                  </a:cubicBezTo>
                  <a:cubicBezTo>
                    <a:pt x="4631" y="1318"/>
                    <a:pt x="4633" y="1318"/>
                    <a:pt x="4635" y="1316"/>
                  </a:cubicBezTo>
                  <a:cubicBezTo>
                    <a:pt x="4666" y="1326"/>
                    <a:pt x="4674" y="1330"/>
                    <a:pt x="4661" y="1330"/>
                  </a:cubicBezTo>
                  <a:cubicBezTo>
                    <a:pt x="4658" y="1330"/>
                    <a:pt x="4652" y="1330"/>
                    <a:pt x="4645" y="1329"/>
                  </a:cubicBezTo>
                  <a:lnTo>
                    <a:pt x="4645" y="1329"/>
                  </a:lnTo>
                  <a:cubicBezTo>
                    <a:pt x="4595" y="1341"/>
                    <a:pt x="4616" y="1429"/>
                    <a:pt x="4689" y="1448"/>
                  </a:cubicBezTo>
                  <a:cubicBezTo>
                    <a:pt x="4698" y="1464"/>
                    <a:pt x="4707" y="1479"/>
                    <a:pt x="4685" y="1492"/>
                  </a:cubicBezTo>
                  <a:cubicBezTo>
                    <a:pt x="4692" y="1507"/>
                    <a:pt x="4704" y="1520"/>
                    <a:pt x="4748" y="1558"/>
                  </a:cubicBezTo>
                  <a:lnTo>
                    <a:pt x="4801" y="1667"/>
                  </a:lnTo>
                  <a:lnTo>
                    <a:pt x="4801" y="1667"/>
                  </a:lnTo>
                  <a:cubicBezTo>
                    <a:pt x="4784" y="1658"/>
                    <a:pt x="4765" y="1654"/>
                    <a:pt x="4747" y="1654"/>
                  </a:cubicBezTo>
                  <a:cubicBezTo>
                    <a:pt x="4664" y="1654"/>
                    <a:pt x="4583" y="1737"/>
                    <a:pt x="4629" y="1837"/>
                  </a:cubicBezTo>
                  <a:cubicBezTo>
                    <a:pt x="4652" y="1889"/>
                    <a:pt x="4696" y="1911"/>
                    <a:pt x="4739" y="1911"/>
                  </a:cubicBezTo>
                  <a:cubicBezTo>
                    <a:pt x="4794" y="1911"/>
                    <a:pt x="4850" y="1876"/>
                    <a:pt x="4866" y="1821"/>
                  </a:cubicBezTo>
                  <a:lnTo>
                    <a:pt x="4866" y="1821"/>
                  </a:lnTo>
                  <a:cubicBezTo>
                    <a:pt x="4876" y="1855"/>
                    <a:pt x="4891" y="1897"/>
                    <a:pt x="4908" y="1946"/>
                  </a:cubicBezTo>
                  <a:cubicBezTo>
                    <a:pt x="4942" y="2065"/>
                    <a:pt x="4964" y="2169"/>
                    <a:pt x="4945" y="2191"/>
                  </a:cubicBezTo>
                  <a:cubicBezTo>
                    <a:pt x="4945" y="2191"/>
                    <a:pt x="4949" y="2206"/>
                    <a:pt x="4977" y="2219"/>
                  </a:cubicBezTo>
                  <a:cubicBezTo>
                    <a:pt x="5027" y="2228"/>
                    <a:pt x="5030" y="2244"/>
                    <a:pt x="5008" y="2266"/>
                  </a:cubicBezTo>
                  <a:cubicBezTo>
                    <a:pt x="4961" y="2291"/>
                    <a:pt x="4971" y="2363"/>
                    <a:pt x="5024" y="2372"/>
                  </a:cubicBezTo>
                  <a:lnTo>
                    <a:pt x="4999" y="2376"/>
                  </a:lnTo>
                  <a:cubicBezTo>
                    <a:pt x="4952" y="2397"/>
                    <a:pt x="4983" y="2448"/>
                    <a:pt x="5033" y="2460"/>
                  </a:cubicBezTo>
                  <a:cubicBezTo>
                    <a:pt x="5008" y="2479"/>
                    <a:pt x="4983" y="2498"/>
                    <a:pt x="5008" y="2513"/>
                  </a:cubicBezTo>
                  <a:cubicBezTo>
                    <a:pt x="5008" y="2532"/>
                    <a:pt x="5008" y="2532"/>
                    <a:pt x="4958" y="2535"/>
                  </a:cubicBezTo>
                  <a:cubicBezTo>
                    <a:pt x="4933" y="2535"/>
                    <a:pt x="4908" y="2538"/>
                    <a:pt x="4908" y="2554"/>
                  </a:cubicBezTo>
                  <a:cubicBezTo>
                    <a:pt x="4911" y="2570"/>
                    <a:pt x="4936" y="2570"/>
                    <a:pt x="4961" y="2570"/>
                  </a:cubicBezTo>
                  <a:cubicBezTo>
                    <a:pt x="4961" y="2570"/>
                    <a:pt x="4961" y="2586"/>
                    <a:pt x="4961" y="2604"/>
                  </a:cubicBezTo>
                  <a:cubicBezTo>
                    <a:pt x="4961" y="2604"/>
                    <a:pt x="4961" y="2620"/>
                    <a:pt x="4986" y="2620"/>
                  </a:cubicBezTo>
                  <a:cubicBezTo>
                    <a:pt x="5011" y="2620"/>
                    <a:pt x="5014" y="2639"/>
                    <a:pt x="5014" y="2654"/>
                  </a:cubicBezTo>
                  <a:cubicBezTo>
                    <a:pt x="4998" y="2654"/>
                    <a:pt x="5003" y="2663"/>
                    <a:pt x="5016" y="2663"/>
                  </a:cubicBezTo>
                  <a:cubicBezTo>
                    <a:pt x="5023" y="2663"/>
                    <a:pt x="5031" y="2661"/>
                    <a:pt x="5040" y="2654"/>
                  </a:cubicBezTo>
                  <a:cubicBezTo>
                    <a:pt x="5065" y="2654"/>
                    <a:pt x="5090" y="2654"/>
                    <a:pt x="5090" y="2673"/>
                  </a:cubicBezTo>
                  <a:lnTo>
                    <a:pt x="5140" y="2673"/>
                  </a:lnTo>
                  <a:cubicBezTo>
                    <a:pt x="5190" y="2673"/>
                    <a:pt x="5215" y="2673"/>
                    <a:pt x="5240" y="2636"/>
                  </a:cubicBezTo>
                  <a:cubicBezTo>
                    <a:pt x="5261" y="2559"/>
                    <a:pt x="5283" y="2501"/>
                    <a:pt x="5237" y="2501"/>
                  </a:cubicBezTo>
                  <a:cubicBezTo>
                    <a:pt x="5236" y="2501"/>
                    <a:pt x="5235" y="2501"/>
                    <a:pt x="5234" y="2501"/>
                  </a:cubicBezTo>
                  <a:cubicBezTo>
                    <a:pt x="5234" y="2501"/>
                    <a:pt x="5209" y="2485"/>
                    <a:pt x="5209" y="2463"/>
                  </a:cubicBezTo>
                  <a:cubicBezTo>
                    <a:pt x="5209" y="2444"/>
                    <a:pt x="5231" y="2426"/>
                    <a:pt x="5231" y="2426"/>
                  </a:cubicBezTo>
                  <a:cubicBezTo>
                    <a:pt x="5259" y="2423"/>
                    <a:pt x="5246" y="2344"/>
                    <a:pt x="5234" y="2250"/>
                  </a:cubicBezTo>
                  <a:cubicBezTo>
                    <a:pt x="5221" y="2134"/>
                    <a:pt x="5202" y="2078"/>
                    <a:pt x="5221" y="2053"/>
                  </a:cubicBezTo>
                  <a:cubicBezTo>
                    <a:pt x="5234" y="2040"/>
                    <a:pt x="5240" y="2025"/>
                    <a:pt x="5237" y="2009"/>
                  </a:cubicBezTo>
                  <a:lnTo>
                    <a:pt x="5237" y="2009"/>
                  </a:lnTo>
                  <a:cubicBezTo>
                    <a:pt x="5236" y="2009"/>
                    <a:pt x="5236" y="2009"/>
                    <a:pt x="5235" y="2009"/>
                  </a:cubicBezTo>
                  <a:cubicBezTo>
                    <a:pt x="5211" y="2009"/>
                    <a:pt x="5189" y="1896"/>
                    <a:pt x="5140" y="1771"/>
                  </a:cubicBezTo>
                  <a:cubicBezTo>
                    <a:pt x="5101" y="1644"/>
                    <a:pt x="5041" y="1526"/>
                    <a:pt x="5017" y="1526"/>
                  </a:cubicBezTo>
                  <a:cubicBezTo>
                    <a:pt x="5016" y="1526"/>
                    <a:pt x="5015" y="1526"/>
                    <a:pt x="5014" y="1526"/>
                  </a:cubicBezTo>
                  <a:lnTo>
                    <a:pt x="4996" y="1492"/>
                  </a:lnTo>
                  <a:cubicBezTo>
                    <a:pt x="5021" y="1482"/>
                    <a:pt x="5002" y="1445"/>
                    <a:pt x="4986" y="1410"/>
                  </a:cubicBezTo>
                  <a:cubicBezTo>
                    <a:pt x="4961" y="1398"/>
                    <a:pt x="4939" y="1379"/>
                    <a:pt x="4924" y="1354"/>
                  </a:cubicBezTo>
                  <a:cubicBezTo>
                    <a:pt x="4945" y="1341"/>
                    <a:pt x="4936" y="1326"/>
                    <a:pt x="4917" y="1291"/>
                  </a:cubicBezTo>
                  <a:cubicBezTo>
                    <a:pt x="4900" y="1265"/>
                    <a:pt x="4891" y="1249"/>
                    <a:pt x="4878" y="1249"/>
                  </a:cubicBezTo>
                  <a:cubicBezTo>
                    <a:pt x="4873" y="1249"/>
                    <a:pt x="4869" y="1251"/>
                    <a:pt x="4864" y="1254"/>
                  </a:cubicBezTo>
                  <a:cubicBezTo>
                    <a:pt x="4858" y="1235"/>
                    <a:pt x="4779" y="1125"/>
                    <a:pt x="4764" y="1062"/>
                  </a:cubicBezTo>
                  <a:cubicBezTo>
                    <a:pt x="4770" y="1031"/>
                    <a:pt x="4739" y="1031"/>
                    <a:pt x="4707" y="1031"/>
                  </a:cubicBezTo>
                  <a:cubicBezTo>
                    <a:pt x="4699" y="1039"/>
                    <a:pt x="4689" y="1043"/>
                    <a:pt x="4677" y="1043"/>
                  </a:cubicBezTo>
                  <a:cubicBezTo>
                    <a:pt x="4666" y="1043"/>
                    <a:pt x="4654" y="1039"/>
                    <a:pt x="4645" y="1031"/>
                  </a:cubicBezTo>
                  <a:lnTo>
                    <a:pt x="4685" y="1000"/>
                  </a:lnTo>
                  <a:cubicBezTo>
                    <a:pt x="4717" y="1000"/>
                    <a:pt x="4717" y="1000"/>
                    <a:pt x="4692" y="968"/>
                  </a:cubicBezTo>
                  <a:lnTo>
                    <a:pt x="4667" y="940"/>
                  </a:lnTo>
                  <a:cubicBezTo>
                    <a:pt x="4665" y="942"/>
                    <a:pt x="4662" y="942"/>
                    <a:pt x="4660" y="942"/>
                  </a:cubicBezTo>
                  <a:cubicBezTo>
                    <a:pt x="4634" y="942"/>
                    <a:pt x="4576" y="872"/>
                    <a:pt x="4488" y="784"/>
                  </a:cubicBezTo>
                  <a:cubicBezTo>
                    <a:pt x="4381" y="685"/>
                    <a:pt x="4333" y="640"/>
                    <a:pt x="4311" y="640"/>
                  </a:cubicBezTo>
                  <a:cubicBezTo>
                    <a:pt x="4306" y="640"/>
                    <a:pt x="4303" y="642"/>
                    <a:pt x="4300" y="646"/>
                  </a:cubicBezTo>
                  <a:cubicBezTo>
                    <a:pt x="4295" y="651"/>
                    <a:pt x="4291" y="654"/>
                    <a:pt x="4286" y="654"/>
                  </a:cubicBezTo>
                  <a:cubicBezTo>
                    <a:pt x="4274" y="654"/>
                    <a:pt x="4260" y="637"/>
                    <a:pt x="4237" y="599"/>
                  </a:cubicBezTo>
                  <a:cubicBezTo>
                    <a:pt x="4199" y="493"/>
                    <a:pt x="4192" y="470"/>
                    <a:pt x="4174" y="470"/>
                  </a:cubicBezTo>
                  <a:cubicBezTo>
                    <a:pt x="4170" y="470"/>
                    <a:pt x="4165" y="471"/>
                    <a:pt x="4159" y="473"/>
                  </a:cubicBezTo>
                  <a:cubicBezTo>
                    <a:pt x="4175" y="486"/>
                    <a:pt x="4159" y="508"/>
                    <a:pt x="4146" y="527"/>
                  </a:cubicBezTo>
                  <a:cubicBezTo>
                    <a:pt x="4135" y="544"/>
                    <a:pt x="4125" y="552"/>
                    <a:pt x="4119" y="552"/>
                  </a:cubicBezTo>
                  <a:cubicBezTo>
                    <a:pt x="4110" y="552"/>
                    <a:pt x="4108" y="536"/>
                    <a:pt x="4115" y="505"/>
                  </a:cubicBezTo>
                  <a:cubicBezTo>
                    <a:pt x="4140" y="469"/>
                    <a:pt x="3944" y="358"/>
                    <a:pt x="3864" y="358"/>
                  </a:cubicBezTo>
                  <a:cubicBezTo>
                    <a:pt x="3852" y="358"/>
                    <a:pt x="3842" y="361"/>
                    <a:pt x="3836" y="367"/>
                  </a:cubicBezTo>
                  <a:lnTo>
                    <a:pt x="3849" y="345"/>
                  </a:lnTo>
                  <a:cubicBezTo>
                    <a:pt x="3861" y="323"/>
                    <a:pt x="3842" y="313"/>
                    <a:pt x="3773" y="279"/>
                  </a:cubicBezTo>
                  <a:lnTo>
                    <a:pt x="3720" y="254"/>
                  </a:lnTo>
                  <a:cubicBezTo>
                    <a:pt x="3716" y="263"/>
                    <a:pt x="3708" y="267"/>
                    <a:pt x="3697" y="267"/>
                  </a:cubicBezTo>
                  <a:cubicBezTo>
                    <a:pt x="3663" y="267"/>
                    <a:pt x="3606" y="224"/>
                    <a:pt x="3614" y="207"/>
                  </a:cubicBezTo>
                  <a:cubicBezTo>
                    <a:pt x="3604" y="176"/>
                    <a:pt x="3604" y="176"/>
                    <a:pt x="3567" y="163"/>
                  </a:cubicBezTo>
                  <a:cubicBezTo>
                    <a:pt x="3554" y="167"/>
                    <a:pt x="3541" y="169"/>
                    <a:pt x="3528" y="169"/>
                  </a:cubicBezTo>
                  <a:cubicBezTo>
                    <a:pt x="3468" y="169"/>
                    <a:pt x="3411" y="128"/>
                    <a:pt x="3416" y="110"/>
                  </a:cubicBezTo>
                  <a:lnTo>
                    <a:pt x="3379" y="97"/>
                  </a:lnTo>
                  <a:cubicBezTo>
                    <a:pt x="3364" y="106"/>
                    <a:pt x="3348" y="110"/>
                    <a:pt x="3332" y="110"/>
                  </a:cubicBezTo>
                  <a:cubicBezTo>
                    <a:pt x="3320" y="110"/>
                    <a:pt x="3308" y="108"/>
                    <a:pt x="3297" y="104"/>
                  </a:cubicBezTo>
                  <a:cubicBezTo>
                    <a:pt x="3268" y="96"/>
                    <a:pt x="3249" y="91"/>
                    <a:pt x="3239" y="91"/>
                  </a:cubicBezTo>
                  <a:cubicBezTo>
                    <a:pt x="3227" y="91"/>
                    <a:pt x="3226" y="97"/>
                    <a:pt x="3234" y="113"/>
                  </a:cubicBezTo>
                  <a:cubicBezTo>
                    <a:pt x="3229" y="136"/>
                    <a:pt x="3223" y="157"/>
                    <a:pt x="3207" y="157"/>
                  </a:cubicBezTo>
                  <a:cubicBezTo>
                    <a:pt x="3205" y="157"/>
                    <a:pt x="3204" y="157"/>
                    <a:pt x="3203" y="157"/>
                  </a:cubicBezTo>
                  <a:lnTo>
                    <a:pt x="3209" y="132"/>
                  </a:lnTo>
                  <a:cubicBezTo>
                    <a:pt x="3216" y="107"/>
                    <a:pt x="3159" y="91"/>
                    <a:pt x="3081" y="82"/>
                  </a:cubicBezTo>
                  <a:cubicBezTo>
                    <a:pt x="2984" y="66"/>
                    <a:pt x="2946" y="60"/>
                    <a:pt x="2930" y="31"/>
                  </a:cubicBezTo>
                  <a:lnTo>
                    <a:pt x="2909" y="53"/>
                  </a:lnTo>
                  <a:cubicBezTo>
                    <a:pt x="2898" y="66"/>
                    <a:pt x="2887" y="72"/>
                    <a:pt x="2880" y="72"/>
                  </a:cubicBezTo>
                  <a:cubicBezTo>
                    <a:pt x="2872" y="72"/>
                    <a:pt x="2868" y="66"/>
                    <a:pt x="2868" y="53"/>
                  </a:cubicBezTo>
                  <a:cubicBezTo>
                    <a:pt x="2859" y="38"/>
                    <a:pt x="2830" y="30"/>
                    <a:pt x="2800" y="30"/>
                  </a:cubicBezTo>
                  <a:cubicBezTo>
                    <a:pt x="2776" y="30"/>
                    <a:pt x="2751" y="34"/>
                    <a:pt x="2733" y="44"/>
                  </a:cubicBezTo>
                  <a:lnTo>
                    <a:pt x="2695" y="41"/>
                  </a:lnTo>
                  <a:cubicBezTo>
                    <a:pt x="2689" y="14"/>
                    <a:pt x="2667" y="1"/>
                    <a:pt x="2646" y="1"/>
                  </a:cubicBezTo>
                  <a:close/>
                  <a:moveTo>
                    <a:pt x="2141" y="5359"/>
                  </a:moveTo>
                  <a:cubicBezTo>
                    <a:pt x="2138" y="5384"/>
                    <a:pt x="2138" y="5384"/>
                    <a:pt x="2156" y="5387"/>
                  </a:cubicBezTo>
                  <a:cubicBezTo>
                    <a:pt x="2169" y="5389"/>
                    <a:pt x="2178" y="5390"/>
                    <a:pt x="2184" y="5390"/>
                  </a:cubicBezTo>
                  <a:cubicBezTo>
                    <a:pt x="2196" y="5390"/>
                    <a:pt x="2192" y="5384"/>
                    <a:pt x="2181" y="5365"/>
                  </a:cubicBezTo>
                  <a:lnTo>
                    <a:pt x="2141" y="53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6" name="Google Shape;9726;p37"/>
            <p:cNvSpPr/>
            <p:nvPr/>
          </p:nvSpPr>
          <p:spPr>
            <a:xfrm>
              <a:off x="3923929" y="4470964"/>
              <a:ext cx="104755" cy="84984"/>
            </a:xfrm>
            <a:custGeom>
              <a:avLst/>
              <a:gdLst/>
              <a:ahLst/>
              <a:cxnLst/>
              <a:rect l="l" t="t" r="r" b="b"/>
              <a:pathLst>
                <a:path w="5755" h="4705" extrusionOk="0">
                  <a:moveTo>
                    <a:pt x="2191" y="393"/>
                  </a:moveTo>
                  <a:lnTo>
                    <a:pt x="2191" y="393"/>
                  </a:lnTo>
                  <a:cubicBezTo>
                    <a:pt x="2191" y="393"/>
                    <a:pt x="2189" y="396"/>
                    <a:pt x="2185" y="402"/>
                  </a:cubicBezTo>
                  <a:cubicBezTo>
                    <a:pt x="2185" y="402"/>
                    <a:pt x="2184" y="403"/>
                    <a:pt x="2184" y="404"/>
                  </a:cubicBezTo>
                  <a:lnTo>
                    <a:pt x="2184" y="404"/>
                  </a:lnTo>
                  <a:cubicBezTo>
                    <a:pt x="2189" y="397"/>
                    <a:pt x="2191" y="393"/>
                    <a:pt x="2191" y="393"/>
                  </a:cubicBezTo>
                  <a:close/>
                  <a:moveTo>
                    <a:pt x="2351" y="424"/>
                  </a:moveTo>
                  <a:cubicBezTo>
                    <a:pt x="2360" y="455"/>
                    <a:pt x="2360" y="486"/>
                    <a:pt x="2351" y="518"/>
                  </a:cubicBezTo>
                  <a:lnTo>
                    <a:pt x="2335" y="499"/>
                  </a:lnTo>
                  <a:lnTo>
                    <a:pt x="2338" y="442"/>
                  </a:lnTo>
                  <a:lnTo>
                    <a:pt x="2351" y="424"/>
                  </a:lnTo>
                  <a:close/>
                  <a:moveTo>
                    <a:pt x="2252" y="560"/>
                  </a:moveTo>
                  <a:cubicBezTo>
                    <a:pt x="2259" y="560"/>
                    <a:pt x="2268" y="568"/>
                    <a:pt x="2282" y="590"/>
                  </a:cubicBezTo>
                  <a:cubicBezTo>
                    <a:pt x="2291" y="621"/>
                    <a:pt x="2291" y="621"/>
                    <a:pt x="2282" y="640"/>
                  </a:cubicBezTo>
                  <a:cubicBezTo>
                    <a:pt x="2266" y="627"/>
                    <a:pt x="2254" y="612"/>
                    <a:pt x="2251" y="593"/>
                  </a:cubicBezTo>
                  <a:cubicBezTo>
                    <a:pt x="2243" y="575"/>
                    <a:pt x="2244" y="560"/>
                    <a:pt x="2252" y="560"/>
                  </a:cubicBezTo>
                  <a:close/>
                  <a:moveTo>
                    <a:pt x="1777" y="851"/>
                  </a:moveTo>
                  <a:cubicBezTo>
                    <a:pt x="1771" y="851"/>
                    <a:pt x="1768" y="857"/>
                    <a:pt x="1759" y="872"/>
                  </a:cubicBezTo>
                  <a:cubicBezTo>
                    <a:pt x="1737" y="910"/>
                    <a:pt x="1730" y="922"/>
                    <a:pt x="1740" y="922"/>
                  </a:cubicBezTo>
                  <a:cubicBezTo>
                    <a:pt x="1745" y="922"/>
                    <a:pt x="1753" y="920"/>
                    <a:pt x="1765" y="916"/>
                  </a:cubicBezTo>
                  <a:cubicBezTo>
                    <a:pt x="1780" y="887"/>
                    <a:pt x="1796" y="859"/>
                    <a:pt x="1796" y="859"/>
                  </a:cubicBezTo>
                  <a:cubicBezTo>
                    <a:pt x="1787" y="854"/>
                    <a:pt x="1782" y="851"/>
                    <a:pt x="1777" y="851"/>
                  </a:cubicBezTo>
                  <a:close/>
                  <a:moveTo>
                    <a:pt x="2115" y="927"/>
                  </a:moveTo>
                  <a:cubicBezTo>
                    <a:pt x="2124" y="927"/>
                    <a:pt x="2131" y="937"/>
                    <a:pt x="2131" y="937"/>
                  </a:cubicBezTo>
                  <a:cubicBezTo>
                    <a:pt x="2150" y="956"/>
                    <a:pt x="2122" y="953"/>
                    <a:pt x="2113" y="969"/>
                  </a:cubicBezTo>
                  <a:cubicBezTo>
                    <a:pt x="2084" y="969"/>
                    <a:pt x="2084" y="969"/>
                    <a:pt x="2103" y="934"/>
                  </a:cubicBezTo>
                  <a:cubicBezTo>
                    <a:pt x="2107" y="929"/>
                    <a:pt x="2111" y="927"/>
                    <a:pt x="2115" y="927"/>
                  </a:cubicBezTo>
                  <a:close/>
                  <a:moveTo>
                    <a:pt x="1940" y="966"/>
                  </a:moveTo>
                  <a:cubicBezTo>
                    <a:pt x="1950" y="974"/>
                    <a:pt x="1946" y="980"/>
                    <a:pt x="1942" y="980"/>
                  </a:cubicBezTo>
                  <a:cubicBezTo>
                    <a:pt x="1938" y="980"/>
                    <a:pt x="1935" y="976"/>
                    <a:pt x="1940" y="966"/>
                  </a:cubicBezTo>
                  <a:close/>
                  <a:moveTo>
                    <a:pt x="1952" y="1208"/>
                  </a:moveTo>
                  <a:cubicBezTo>
                    <a:pt x="1957" y="1208"/>
                    <a:pt x="1962" y="1210"/>
                    <a:pt x="1968" y="1213"/>
                  </a:cubicBezTo>
                  <a:cubicBezTo>
                    <a:pt x="1968" y="1213"/>
                    <a:pt x="1990" y="1226"/>
                    <a:pt x="1981" y="1238"/>
                  </a:cubicBezTo>
                  <a:cubicBezTo>
                    <a:pt x="1972" y="1254"/>
                    <a:pt x="1943" y="1254"/>
                    <a:pt x="1943" y="1254"/>
                  </a:cubicBezTo>
                  <a:cubicBezTo>
                    <a:pt x="1921" y="1241"/>
                    <a:pt x="1931" y="1226"/>
                    <a:pt x="1931" y="1226"/>
                  </a:cubicBezTo>
                  <a:cubicBezTo>
                    <a:pt x="1935" y="1217"/>
                    <a:pt x="1941" y="1208"/>
                    <a:pt x="1952" y="1208"/>
                  </a:cubicBezTo>
                  <a:close/>
                  <a:moveTo>
                    <a:pt x="1761" y="1226"/>
                  </a:moveTo>
                  <a:cubicBezTo>
                    <a:pt x="1757" y="1226"/>
                    <a:pt x="1752" y="1228"/>
                    <a:pt x="1749" y="1232"/>
                  </a:cubicBezTo>
                  <a:lnTo>
                    <a:pt x="1743" y="1248"/>
                  </a:lnTo>
                  <a:cubicBezTo>
                    <a:pt x="1756" y="1253"/>
                    <a:pt x="1768" y="1258"/>
                    <a:pt x="1783" y="1258"/>
                  </a:cubicBezTo>
                  <a:cubicBezTo>
                    <a:pt x="1786" y="1258"/>
                    <a:pt x="1790" y="1258"/>
                    <a:pt x="1793" y="1257"/>
                  </a:cubicBezTo>
                  <a:cubicBezTo>
                    <a:pt x="1802" y="1245"/>
                    <a:pt x="1780" y="1232"/>
                    <a:pt x="1780" y="1232"/>
                  </a:cubicBezTo>
                  <a:cubicBezTo>
                    <a:pt x="1780" y="1232"/>
                    <a:pt x="1771" y="1226"/>
                    <a:pt x="1761" y="1226"/>
                  </a:cubicBezTo>
                  <a:close/>
                  <a:moveTo>
                    <a:pt x="3122" y="1238"/>
                  </a:moveTo>
                  <a:lnTo>
                    <a:pt x="3131" y="1248"/>
                  </a:lnTo>
                  <a:cubicBezTo>
                    <a:pt x="3117" y="1262"/>
                    <a:pt x="3103" y="1274"/>
                    <a:pt x="3091" y="1274"/>
                  </a:cubicBezTo>
                  <a:cubicBezTo>
                    <a:pt x="3088" y="1274"/>
                    <a:pt x="3084" y="1273"/>
                    <a:pt x="3081" y="1270"/>
                  </a:cubicBezTo>
                  <a:lnTo>
                    <a:pt x="3090" y="1241"/>
                  </a:lnTo>
                  <a:lnTo>
                    <a:pt x="3122" y="1238"/>
                  </a:lnTo>
                  <a:close/>
                  <a:moveTo>
                    <a:pt x="2457" y="1331"/>
                  </a:moveTo>
                  <a:cubicBezTo>
                    <a:pt x="2456" y="1331"/>
                    <a:pt x="2455" y="1331"/>
                    <a:pt x="2454" y="1332"/>
                  </a:cubicBezTo>
                  <a:cubicBezTo>
                    <a:pt x="2467" y="1342"/>
                    <a:pt x="2482" y="1354"/>
                    <a:pt x="2495" y="1361"/>
                  </a:cubicBezTo>
                  <a:cubicBezTo>
                    <a:pt x="2504" y="1367"/>
                    <a:pt x="2509" y="1371"/>
                    <a:pt x="2510" y="1371"/>
                  </a:cubicBezTo>
                  <a:cubicBezTo>
                    <a:pt x="2510" y="1371"/>
                    <a:pt x="2500" y="1363"/>
                    <a:pt x="2476" y="1345"/>
                  </a:cubicBezTo>
                  <a:cubicBezTo>
                    <a:pt x="2463" y="1334"/>
                    <a:pt x="2459" y="1331"/>
                    <a:pt x="2457" y="1331"/>
                  </a:cubicBezTo>
                  <a:close/>
                  <a:moveTo>
                    <a:pt x="1735" y="1414"/>
                  </a:moveTo>
                  <a:cubicBezTo>
                    <a:pt x="1739" y="1414"/>
                    <a:pt x="1744" y="1417"/>
                    <a:pt x="1755" y="1423"/>
                  </a:cubicBezTo>
                  <a:lnTo>
                    <a:pt x="1746" y="1436"/>
                  </a:lnTo>
                  <a:lnTo>
                    <a:pt x="1715" y="1436"/>
                  </a:lnTo>
                  <a:lnTo>
                    <a:pt x="1724" y="1423"/>
                  </a:lnTo>
                  <a:cubicBezTo>
                    <a:pt x="1729" y="1417"/>
                    <a:pt x="1731" y="1414"/>
                    <a:pt x="1735" y="1414"/>
                  </a:cubicBezTo>
                  <a:close/>
                  <a:moveTo>
                    <a:pt x="3385" y="1517"/>
                  </a:moveTo>
                  <a:cubicBezTo>
                    <a:pt x="3394" y="1530"/>
                    <a:pt x="3394" y="1530"/>
                    <a:pt x="3376" y="1545"/>
                  </a:cubicBezTo>
                  <a:cubicBezTo>
                    <a:pt x="3363" y="1558"/>
                    <a:pt x="3344" y="1564"/>
                    <a:pt x="3329" y="1567"/>
                  </a:cubicBezTo>
                  <a:cubicBezTo>
                    <a:pt x="3316" y="1555"/>
                    <a:pt x="3366" y="1533"/>
                    <a:pt x="3385" y="1517"/>
                  </a:cubicBezTo>
                  <a:close/>
                  <a:moveTo>
                    <a:pt x="1654" y="1528"/>
                  </a:moveTo>
                  <a:cubicBezTo>
                    <a:pt x="1664" y="1528"/>
                    <a:pt x="1681" y="1537"/>
                    <a:pt x="1702" y="1558"/>
                  </a:cubicBezTo>
                  <a:lnTo>
                    <a:pt x="1683" y="1586"/>
                  </a:lnTo>
                  <a:cubicBezTo>
                    <a:pt x="1664" y="1574"/>
                    <a:pt x="1643" y="1561"/>
                    <a:pt x="1649" y="1545"/>
                  </a:cubicBezTo>
                  <a:cubicBezTo>
                    <a:pt x="1643" y="1534"/>
                    <a:pt x="1646" y="1528"/>
                    <a:pt x="1654" y="1528"/>
                  </a:cubicBezTo>
                  <a:close/>
                  <a:moveTo>
                    <a:pt x="3695" y="1614"/>
                  </a:moveTo>
                  <a:lnTo>
                    <a:pt x="3705" y="1627"/>
                  </a:lnTo>
                  <a:cubicBezTo>
                    <a:pt x="3690" y="1639"/>
                    <a:pt x="3676" y="1653"/>
                    <a:pt x="3664" y="1653"/>
                  </a:cubicBezTo>
                  <a:cubicBezTo>
                    <a:pt x="3661" y="1653"/>
                    <a:pt x="3657" y="1652"/>
                    <a:pt x="3654" y="1649"/>
                  </a:cubicBezTo>
                  <a:lnTo>
                    <a:pt x="3645" y="1636"/>
                  </a:lnTo>
                  <a:cubicBezTo>
                    <a:pt x="3661" y="1624"/>
                    <a:pt x="3676" y="1618"/>
                    <a:pt x="3695" y="1614"/>
                  </a:cubicBezTo>
                  <a:close/>
                  <a:moveTo>
                    <a:pt x="1721" y="1721"/>
                  </a:moveTo>
                  <a:lnTo>
                    <a:pt x="1743" y="1733"/>
                  </a:lnTo>
                  <a:cubicBezTo>
                    <a:pt x="1738" y="1744"/>
                    <a:pt x="1745" y="1765"/>
                    <a:pt x="1736" y="1765"/>
                  </a:cubicBezTo>
                  <a:cubicBezTo>
                    <a:pt x="1734" y="1765"/>
                    <a:pt x="1731" y="1764"/>
                    <a:pt x="1727" y="1762"/>
                  </a:cubicBezTo>
                  <a:cubicBezTo>
                    <a:pt x="1726" y="1763"/>
                    <a:pt x="1725" y="1764"/>
                    <a:pt x="1724" y="1764"/>
                  </a:cubicBezTo>
                  <a:cubicBezTo>
                    <a:pt x="1717" y="1764"/>
                    <a:pt x="1715" y="1732"/>
                    <a:pt x="1721" y="1721"/>
                  </a:cubicBezTo>
                  <a:close/>
                  <a:moveTo>
                    <a:pt x="3711" y="1874"/>
                  </a:moveTo>
                  <a:lnTo>
                    <a:pt x="3720" y="1887"/>
                  </a:lnTo>
                  <a:cubicBezTo>
                    <a:pt x="3706" y="1899"/>
                    <a:pt x="3692" y="1910"/>
                    <a:pt x="3682" y="1910"/>
                  </a:cubicBezTo>
                  <a:cubicBezTo>
                    <a:pt x="3679" y="1910"/>
                    <a:pt x="3676" y="1909"/>
                    <a:pt x="3673" y="1906"/>
                  </a:cubicBezTo>
                  <a:lnTo>
                    <a:pt x="3683" y="1878"/>
                  </a:lnTo>
                  <a:lnTo>
                    <a:pt x="3711" y="1874"/>
                  </a:lnTo>
                  <a:close/>
                  <a:moveTo>
                    <a:pt x="1492" y="1956"/>
                  </a:moveTo>
                  <a:cubicBezTo>
                    <a:pt x="1514" y="1969"/>
                    <a:pt x="1536" y="1984"/>
                    <a:pt x="1527" y="1997"/>
                  </a:cubicBezTo>
                  <a:lnTo>
                    <a:pt x="1520" y="2009"/>
                  </a:lnTo>
                  <a:cubicBezTo>
                    <a:pt x="1505" y="2000"/>
                    <a:pt x="1492" y="1987"/>
                    <a:pt x="1483" y="1972"/>
                  </a:cubicBezTo>
                  <a:lnTo>
                    <a:pt x="1492" y="1956"/>
                  </a:lnTo>
                  <a:close/>
                  <a:moveTo>
                    <a:pt x="1331" y="2000"/>
                  </a:moveTo>
                  <a:cubicBezTo>
                    <a:pt x="1335" y="2000"/>
                    <a:pt x="1344" y="2010"/>
                    <a:pt x="1361" y="2028"/>
                  </a:cubicBezTo>
                  <a:lnTo>
                    <a:pt x="1389" y="2081"/>
                  </a:lnTo>
                  <a:cubicBezTo>
                    <a:pt x="1387" y="2084"/>
                    <a:pt x="1385" y="2086"/>
                    <a:pt x="1383" y="2086"/>
                  </a:cubicBezTo>
                  <a:cubicBezTo>
                    <a:pt x="1374" y="2086"/>
                    <a:pt x="1360" y="2062"/>
                    <a:pt x="1329" y="2031"/>
                  </a:cubicBezTo>
                  <a:cubicBezTo>
                    <a:pt x="1328" y="2010"/>
                    <a:pt x="1327" y="2000"/>
                    <a:pt x="1331" y="2000"/>
                  </a:cubicBezTo>
                  <a:close/>
                  <a:moveTo>
                    <a:pt x="1138" y="2401"/>
                  </a:moveTo>
                  <a:lnTo>
                    <a:pt x="1160" y="2414"/>
                  </a:lnTo>
                  <a:lnTo>
                    <a:pt x="1172" y="2439"/>
                  </a:lnTo>
                  <a:lnTo>
                    <a:pt x="1144" y="2442"/>
                  </a:lnTo>
                  <a:cubicBezTo>
                    <a:pt x="1122" y="2429"/>
                    <a:pt x="1129" y="2414"/>
                    <a:pt x="1138" y="2401"/>
                  </a:cubicBezTo>
                  <a:close/>
                  <a:moveTo>
                    <a:pt x="1214" y="2354"/>
                  </a:moveTo>
                  <a:cubicBezTo>
                    <a:pt x="1217" y="2354"/>
                    <a:pt x="1228" y="2360"/>
                    <a:pt x="1245" y="2370"/>
                  </a:cubicBezTo>
                  <a:cubicBezTo>
                    <a:pt x="1273" y="2382"/>
                    <a:pt x="1288" y="2407"/>
                    <a:pt x="1292" y="2435"/>
                  </a:cubicBezTo>
                  <a:cubicBezTo>
                    <a:pt x="1285" y="2451"/>
                    <a:pt x="1276" y="2464"/>
                    <a:pt x="1276" y="2464"/>
                  </a:cubicBezTo>
                  <a:lnTo>
                    <a:pt x="1251" y="2410"/>
                  </a:lnTo>
                  <a:cubicBezTo>
                    <a:pt x="1220" y="2370"/>
                    <a:pt x="1208" y="2354"/>
                    <a:pt x="1214" y="2354"/>
                  </a:cubicBezTo>
                  <a:close/>
                  <a:moveTo>
                    <a:pt x="4412" y="2733"/>
                  </a:moveTo>
                  <a:cubicBezTo>
                    <a:pt x="4417" y="2733"/>
                    <a:pt x="4422" y="2735"/>
                    <a:pt x="4425" y="2739"/>
                  </a:cubicBezTo>
                  <a:cubicBezTo>
                    <a:pt x="4447" y="2764"/>
                    <a:pt x="4447" y="2764"/>
                    <a:pt x="4429" y="2780"/>
                  </a:cubicBezTo>
                  <a:cubicBezTo>
                    <a:pt x="4424" y="2784"/>
                    <a:pt x="4419" y="2786"/>
                    <a:pt x="4414" y="2786"/>
                  </a:cubicBezTo>
                  <a:cubicBezTo>
                    <a:pt x="4400" y="2786"/>
                    <a:pt x="4385" y="2771"/>
                    <a:pt x="4378" y="2761"/>
                  </a:cubicBezTo>
                  <a:cubicBezTo>
                    <a:pt x="4385" y="2742"/>
                    <a:pt x="4400" y="2733"/>
                    <a:pt x="4412" y="2733"/>
                  </a:cubicBezTo>
                  <a:close/>
                  <a:moveTo>
                    <a:pt x="782" y="2992"/>
                  </a:moveTo>
                  <a:cubicBezTo>
                    <a:pt x="781" y="2992"/>
                    <a:pt x="781" y="2993"/>
                    <a:pt x="781" y="2993"/>
                  </a:cubicBezTo>
                  <a:cubicBezTo>
                    <a:pt x="781" y="2993"/>
                    <a:pt x="781" y="2992"/>
                    <a:pt x="782" y="2992"/>
                  </a:cubicBezTo>
                  <a:close/>
                  <a:moveTo>
                    <a:pt x="967" y="3048"/>
                  </a:moveTo>
                  <a:cubicBezTo>
                    <a:pt x="955" y="3048"/>
                    <a:pt x="948" y="3059"/>
                    <a:pt x="944" y="3068"/>
                  </a:cubicBezTo>
                  <a:cubicBezTo>
                    <a:pt x="906" y="3084"/>
                    <a:pt x="919" y="3109"/>
                    <a:pt x="941" y="3122"/>
                  </a:cubicBezTo>
                  <a:cubicBezTo>
                    <a:pt x="946" y="3125"/>
                    <a:pt x="951" y="3127"/>
                    <a:pt x="955" y="3127"/>
                  </a:cubicBezTo>
                  <a:cubicBezTo>
                    <a:pt x="967" y="3127"/>
                    <a:pt x="974" y="3114"/>
                    <a:pt x="988" y="3094"/>
                  </a:cubicBezTo>
                  <a:cubicBezTo>
                    <a:pt x="994" y="3081"/>
                    <a:pt x="981" y="3053"/>
                    <a:pt x="981" y="3053"/>
                  </a:cubicBezTo>
                  <a:cubicBezTo>
                    <a:pt x="976" y="3050"/>
                    <a:pt x="971" y="3048"/>
                    <a:pt x="967" y="3048"/>
                  </a:cubicBezTo>
                  <a:close/>
                  <a:moveTo>
                    <a:pt x="858" y="3120"/>
                  </a:moveTo>
                  <a:cubicBezTo>
                    <a:pt x="869" y="3120"/>
                    <a:pt x="882" y="3135"/>
                    <a:pt x="884" y="3166"/>
                  </a:cubicBezTo>
                  <a:lnTo>
                    <a:pt x="868" y="3194"/>
                  </a:lnTo>
                  <a:cubicBezTo>
                    <a:pt x="850" y="3175"/>
                    <a:pt x="840" y="3150"/>
                    <a:pt x="850" y="3125"/>
                  </a:cubicBezTo>
                  <a:cubicBezTo>
                    <a:pt x="852" y="3122"/>
                    <a:pt x="855" y="3120"/>
                    <a:pt x="858" y="3120"/>
                  </a:cubicBezTo>
                  <a:close/>
                  <a:moveTo>
                    <a:pt x="4877" y="3273"/>
                  </a:moveTo>
                  <a:cubicBezTo>
                    <a:pt x="4886" y="3273"/>
                    <a:pt x="4894" y="3274"/>
                    <a:pt x="4902" y="3275"/>
                  </a:cubicBezTo>
                  <a:lnTo>
                    <a:pt x="4917" y="3294"/>
                  </a:lnTo>
                  <a:cubicBezTo>
                    <a:pt x="4901" y="3298"/>
                    <a:pt x="4885" y="3303"/>
                    <a:pt x="4872" y="3303"/>
                  </a:cubicBezTo>
                  <a:cubicBezTo>
                    <a:pt x="4864" y="3303"/>
                    <a:pt x="4857" y="3300"/>
                    <a:pt x="4852" y="3294"/>
                  </a:cubicBezTo>
                  <a:lnTo>
                    <a:pt x="4839" y="3278"/>
                  </a:lnTo>
                  <a:cubicBezTo>
                    <a:pt x="4852" y="3275"/>
                    <a:pt x="4865" y="3273"/>
                    <a:pt x="4877" y="3273"/>
                  </a:cubicBezTo>
                  <a:close/>
                  <a:moveTo>
                    <a:pt x="231" y="3770"/>
                  </a:moveTo>
                  <a:cubicBezTo>
                    <a:pt x="228" y="3770"/>
                    <a:pt x="226" y="3774"/>
                    <a:pt x="223" y="3780"/>
                  </a:cubicBezTo>
                  <a:lnTo>
                    <a:pt x="214" y="3796"/>
                  </a:lnTo>
                  <a:lnTo>
                    <a:pt x="245" y="3792"/>
                  </a:lnTo>
                  <a:lnTo>
                    <a:pt x="251" y="3780"/>
                  </a:lnTo>
                  <a:cubicBezTo>
                    <a:pt x="240" y="3774"/>
                    <a:pt x="235" y="3770"/>
                    <a:pt x="231" y="3770"/>
                  </a:cubicBezTo>
                  <a:close/>
                  <a:moveTo>
                    <a:pt x="329" y="3866"/>
                  </a:moveTo>
                  <a:cubicBezTo>
                    <a:pt x="334" y="3866"/>
                    <a:pt x="339" y="3867"/>
                    <a:pt x="345" y="3871"/>
                  </a:cubicBezTo>
                  <a:lnTo>
                    <a:pt x="336" y="3883"/>
                  </a:lnTo>
                  <a:cubicBezTo>
                    <a:pt x="332" y="3881"/>
                    <a:pt x="329" y="3880"/>
                    <a:pt x="327" y="3880"/>
                  </a:cubicBezTo>
                  <a:cubicBezTo>
                    <a:pt x="320" y="3880"/>
                    <a:pt x="335" y="3899"/>
                    <a:pt x="358" y="3899"/>
                  </a:cubicBezTo>
                  <a:lnTo>
                    <a:pt x="402" y="3924"/>
                  </a:lnTo>
                  <a:cubicBezTo>
                    <a:pt x="397" y="3930"/>
                    <a:pt x="387" y="3933"/>
                    <a:pt x="376" y="3933"/>
                  </a:cubicBezTo>
                  <a:cubicBezTo>
                    <a:pt x="366" y="3933"/>
                    <a:pt x="353" y="3930"/>
                    <a:pt x="342" y="3924"/>
                  </a:cubicBezTo>
                  <a:cubicBezTo>
                    <a:pt x="289" y="3915"/>
                    <a:pt x="289" y="3915"/>
                    <a:pt x="308" y="3886"/>
                  </a:cubicBezTo>
                  <a:cubicBezTo>
                    <a:pt x="312" y="3875"/>
                    <a:pt x="318" y="3866"/>
                    <a:pt x="329" y="3866"/>
                  </a:cubicBezTo>
                  <a:close/>
                  <a:moveTo>
                    <a:pt x="4103" y="3942"/>
                  </a:moveTo>
                  <a:cubicBezTo>
                    <a:pt x="4102" y="3942"/>
                    <a:pt x="4104" y="3947"/>
                    <a:pt x="4109" y="3955"/>
                  </a:cubicBezTo>
                  <a:lnTo>
                    <a:pt x="4109" y="3955"/>
                  </a:lnTo>
                  <a:cubicBezTo>
                    <a:pt x="4107" y="3946"/>
                    <a:pt x="4104" y="3942"/>
                    <a:pt x="4103" y="3942"/>
                  </a:cubicBezTo>
                  <a:close/>
                  <a:moveTo>
                    <a:pt x="4109" y="3955"/>
                  </a:moveTo>
                  <a:lnTo>
                    <a:pt x="4109" y="3955"/>
                  </a:lnTo>
                  <a:cubicBezTo>
                    <a:pt x="4111" y="3959"/>
                    <a:pt x="4112" y="3964"/>
                    <a:pt x="4113" y="3971"/>
                  </a:cubicBezTo>
                  <a:lnTo>
                    <a:pt x="4113" y="3971"/>
                  </a:lnTo>
                  <a:cubicBezTo>
                    <a:pt x="4113" y="3967"/>
                    <a:pt x="4113" y="3963"/>
                    <a:pt x="4112" y="3958"/>
                  </a:cubicBezTo>
                  <a:cubicBezTo>
                    <a:pt x="4111" y="3957"/>
                    <a:pt x="4110" y="3956"/>
                    <a:pt x="4109" y="3955"/>
                  </a:cubicBezTo>
                  <a:close/>
                  <a:moveTo>
                    <a:pt x="3962" y="4049"/>
                  </a:moveTo>
                  <a:cubicBezTo>
                    <a:pt x="3951" y="4051"/>
                    <a:pt x="3949" y="4063"/>
                    <a:pt x="3952" y="4063"/>
                  </a:cubicBezTo>
                  <a:cubicBezTo>
                    <a:pt x="3954" y="4063"/>
                    <a:pt x="3957" y="4059"/>
                    <a:pt x="3962" y="4049"/>
                  </a:cubicBezTo>
                  <a:close/>
                  <a:moveTo>
                    <a:pt x="225" y="4027"/>
                  </a:moveTo>
                  <a:cubicBezTo>
                    <a:pt x="228" y="4027"/>
                    <a:pt x="234" y="4031"/>
                    <a:pt x="245" y="4037"/>
                  </a:cubicBezTo>
                  <a:cubicBezTo>
                    <a:pt x="245" y="4037"/>
                    <a:pt x="257" y="4062"/>
                    <a:pt x="251" y="4078"/>
                  </a:cubicBezTo>
                  <a:lnTo>
                    <a:pt x="220" y="4078"/>
                  </a:lnTo>
                  <a:cubicBezTo>
                    <a:pt x="198" y="4065"/>
                    <a:pt x="207" y="4052"/>
                    <a:pt x="217" y="4037"/>
                  </a:cubicBezTo>
                  <a:cubicBezTo>
                    <a:pt x="220" y="4031"/>
                    <a:pt x="221" y="4027"/>
                    <a:pt x="225" y="4027"/>
                  </a:cubicBezTo>
                  <a:close/>
                  <a:moveTo>
                    <a:pt x="4074" y="4062"/>
                  </a:moveTo>
                  <a:lnTo>
                    <a:pt x="4093" y="4084"/>
                  </a:lnTo>
                  <a:lnTo>
                    <a:pt x="4078" y="4087"/>
                  </a:lnTo>
                  <a:cubicBezTo>
                    <a:pt x="4062" y="4087"/>
                    <a:pt x="4062" y="4087"/>
                    <a:pt x="4059" y="4062"/>
                  </a:cubicBezTo>
                  <a:close/>
                  <a:moveTo>
                    <a:pt x="4205" y="4048"/>
                  </a:moveTo>
                  <a:cubicBezTo>
                    <a:pt x="4218" y="4048"/>
                    <a:pt x="4215" y="4053"/>
                    <a:pt x="4206" y="4074"/>
                  </a:cubicBezTo>
                  <a:cubicBezTo>
                    <a:pt x="4199" y="4088"/>
                    <a:pt x="4192" y="4095"/>
                    <a:pt x="4186" y="4095"/>
                  </a:cubicBezTo>
                  <a:cubicBezTo>
                    <a:pt x="4180" y="4095"/>
                    <a:pt x="4176" y="4089"/>
                    <a:pt x="4175" y="4078"/>
                  </a:cubicBezTo>
                  <a:cubicBezTo>
                    <a:pt x="4172" y="4052"/>
                    <a:pt x="4172" y="4052"/>
                    <a:pt x="4187" y="4049"/>
                  </a:cubicBezTo>
                  <a:cubicBezTo>
                    <a:pt x="4195" y="4049"/>
                    <a:pt x="4201" y="4048"/>
                    <a:pt x="4205" y="4048"/>
                  </a:cubicBezTo>
                  <a:close/>
                  <a:moveTo>
                    <a:pt x="3915" y="4078"/>
                  </a:moveTo>
                  <a:lnTo>
                    <a:pt x="3933" y="4103"/>
                  </a:lnTo>
                  <a:lnTo>
                    <a:pt x="3918" y="4103"/>
                  </a:lnTo>
                  <a:cubicBezTo>
                    <a:pt x="3914" y="4103"/>
                    <a:pt x="3911" y="4104"/>
                    <a:pt x="3908" y="4104"/>
                  </a:cubicBezTo>
                  <a:cubicBezTo>
                    <a:pt x="3902" y="4104"/>
                    <a:pt x="3901" y="4099"/>
                    <a:pt x="3899" y="4081"/>
                  </a:cubicBezTo>
                  <a:lnTo>
                    <a:pt x="3915" y="4078"/>
                  </a:lnTo>
                  <a:close/>
                  <a:moveTo>
                    <a:pt x="3758" y="4118"/>
                  </a:moveTo>
                  <a:cubicBezTo>
                    <a:pt x="3770" y="4134"/>
                    <a:pt x="3777" y="4150"/>
                    <a:pt x="3780" y="4168"/>
                  </a:cubicBezTo>
                  <a:lnTo>
                    <a:pt x="3764" y="4168"/>
                  </a:lnTo>
                  <a:cubicBezTo>
                    <a:pt x="3763" y="4169"/>
                    <a:pt x="3762" y="4169"/>
                    <a:pt x="3762" y="4169"/>
                  </a:cubicBezTo>
                  <a:cubicBezTo>
                    <a:pt x="3748" y="4169"/>
                    <a:pt x="3745" y="4147"/>
                    <a:pt x="3745" y="4147"/>
                  </a:cubicBezTo>
                  <a:cubicBezTo>
                    <a:pt x="3745" y="4147"/>
                    <a:pt x="3742" y="4121"/>
                    <a:pt x="3758" y="4118"/>
                  </a:cubicBezTo>
                  <a:close/>
                  <a:moveTo>
                    <a:pt x="4598" y="4134"/>
                  </a:moveTo>
                  <a:lnTo>
                    <a:pt x="4635" y="4156"/>
                  </a:lnTo>
                  <a:cubicBezTo>
                    <a:pt x="4642" y="4165"/>
                    <a:pt x="4635" y="4181"/>
                    <a:pt x="4620" y="4181"/>
                  </a:cubicBezTo>
                  <a:cubicBezTo>
                    <a:pt x="4613" y="4182"/>
                    <a:pt x="4608" y="4182"/>
                    <a:pt x="4605" y="4182"/>
                  </a:cubicBezTo>
                  <a:cubicBezTo>
                    <a:pt x="4594" y="4182"/>
                    <a:pt x="4592" y="4178"/>
                    <a:pt x="4585" y="4159"/>
                  </a:cubicBezTo>
                  <a:cubicBezTo>
                    <a:pt x="4585" y="4159"/>
                    <a:pt x="4573" y="4137"/>
                    <a:pt x="4598" y="4134"/>
                  </a:cubicBezTo>
                  <a:close/>
                  <a:moveTo>
                    <a:pt x="4331" y="4187"/>
                  </a:moveTo>
                  <a:lnTo>
                    <a:pt x="4350" y="4209"/>
                  </a:lnTo>
                  <a:lnTo>
                    <a:pt x="4338" y="4237"/>
                  </a:lnTo>
                  <a:lnTo>
                    <a:pt x="4322" y="4237"/>
                  </a:lnTo>
                  <a:cubicBezTo>
                    <a:pt x="4319" y="4212"/>
                    <a:pt x="4316" y="4187"/>
                    <a:pt x="4331" y="4187"/>
                  </a:cubicBezTo>
                  <a:close/>
                  <a:moveTo>
                    <a:pt x="3131" y="4173"/>
                  </a:moveTo>
                  <a:cubicBezTo>
                    <a:pt x="3134" y="4173"/>
                    <a:pt x="3136" y="4176"/>
                    <a:pt x="3137" y="4184"/>
                  </a:cubicBezTo>
                  <a:lnTo>
                    <a:pt x="3137" y="4209"/>
                  </a:lnTo>
                  <a:cubicBezTo>
                    <a:pt x="3128" y="4227"/>
                    <a:pt x="3119" y="4247"/>
                    <a:pt x="3114" y="4247"/>
                  </a:cubicBezTo>
                  <a:cubicBezTo>
                    <a:pt x="3112" y="4247"/>
                    <a:pt x="3110" y="4244"/>
                    <a:pt x="3109" y="4237"/>
                  </a:cubicBezTo>
                  <a:cubicBezTo>
                    <a:pt x="3109" y="4219"/>
                    <a:pt x="3112" y="4203"/>
                    <a:pt x="3119" y="4184"/>
                  </a:cubicBezTo>
                  <a:cubicBezTo>
                    <a:pt x="3119" y="4184"/>
                    <a:pt x="3126" y="4173"/>
                    <a:pt x="3131" y="4173"/>
                  </a:cubicBezTo>
                  <a:close/>
                  <a:moveTo>
                    <a:pt x="524" y="4256"/>
                  </a:moveTo>
                  <a:lnTo>
                    <a:pt x="518" y="4272"/>
                  </a:lnTo>
                  <a:cubicBezTo>
                    <a:pt x="524" y="4288"/>
                    <a:pt x="536" y="4300"/>
                    <a:pt x="552" y="4309"/>
                  </a:cubicBezTo>
                  <a:lnTo>
                    <a:pt x="558" y="4297"/>
                  </a:lnTo>
                  <a:cubicBezTo>
                    <a:pt x="568" y="4281"/>
                    <a:pt x="546" y="4269"/>
                    <a:pt x="524" y="4256"/>
                  </a:cubicBezTo>
                  <a:close/>
                  <a:moveTo>
                    <a:pt x="2603" y="4316"/>
                  </a:moveTo>
                  <a:cubicBezTo>
                    <a:pt x="2618" y="4316"/>
                    <a:pt x="2623" y="4364"/>
                    <a:pt x="2595" y="4391"/>
                  </a:cubicBezTo>
                  <a:lnTo>
                    <a:pt x="2592" y="4391"/>
                  </a:lnTo>
                  <a:cubicBezTo>
                    <a:pt x="2588" y="4392"/>
                    <a:pt x="2585" y="4392"/>
                    <a:pt x="2583" y="4392"/>
                  </a:cubicBezTo>
                  <a:cubicBezTo>
                    <a:pt x="2576" y="4392"/>
                    <a:pt x="2576" y="4388"/>
                    <a:pt x="2576" y="4369"/>
                  </a:cubicBezTo>
                  <a:cubicBezTo>
                    <a:pt x="2573" y="4344"/>
                    <a:pt x="2586" y="4316"/>
                    <a:pt x="2601" y="4316"/>
                  </a:cubicBezTo>
                  <a:cubicBezTo>
                    <a:pt x="2602" y="4316"/>
                    <a:pt x="2602" y="4316"/>
                    <a:pt x="2603" y="4316"/>
                  </a:cubicBezTo>
                  <a:close/>
                  <a:moveTo>
                    <a:pt x="364" y="4557"/>
                  </a:moveTo>
                  <a:cubicBezTo>
                    <a:pt x="366" y="4557"/>
                    <a:pt x="367" y="4570"/>
                    <a:pt x="370" y="4595"/>
                  </a:cubicBezTo>
                  <a:cubicBezTo>
                    <a:pt x="373" y="4620"/>
                    <a:pt x="376" y="4645"/>
                    <a:pt x="361" y="4648"/>
                  </a:cubicBezTo>
                  <a:cubicBezTo>
                    <a:pt x="353" y="4664"/>
                    <a:pt x="347" y="4671"/>
                    <a:pt x="344" y="4671"/>
                  </a:cubicBezTo>
                  <a:cubicBezTo>
                    <a:pt x="335" y="4671"/>
                    <a:pt x="337" y="4635"/>
                    <a:pt x="355" y="4598"/>
                  </a:cubicBezTo>
                  <a:cubicBezTo>
                    <a:pt x="359" y="4571"/>
                    <a:pt x="362" y="4557"/>
                    <a:pt x="364" y="4557"/>
                  </a:cubicBezTo>
                  <a:close/>
                  <a:moveTo>
                    <a:pt x="2392" y="0"/>
                  </a:moveTo>
                  <a:cubicBezTo>
                    <a:pt x="2363" y="35"/>
                    <a:pt x="2351" y="79"/>
                    <a:pt x="2351" y="120"/>
                  </a:cubicBezTo>
                  <a:lnTo>
                    <a:pt x="2332" y="104"/>
                  </a:lnTo>
                  <a:cubicBezTo>
                    <a:pt x="2330" y="102"/>
                    <a:pt x="2328" y="102"/>
                    <a:pt x="2326" y="102"/>
                  </a:cubicBezTo>
                  <a:cubicBezTo>
                    <a:pt x="2311" y="102"/>
                    <a:pt x="2304" y="158"/>
                    <a:pt x="2310" y="192"/>
                  </a:cubicBezTo>
                  <a:cubicBezTo>
                    <a:pt x="2317" y="234"/>
                    <a:pt x="2316" y="259"/>
                    <a:pt x="2309" y="259"/>
                  </a:cubicBezTo>
                  <a:cubicBezTo>
                    <a:pt x="2303" y="259"/>
                    <a:pt x="2291" y="241"/>
                    <a:pt x="2276" y="201"/>
                  </a:cubicBezTo>
                  <a:cubicBezTo>
                    <a:pt x="2268" y="165"/>
                    <a:pt x="2261" y="152"/>
                    <a:pt x="2256" y="152"/>
                  </a:cubicBezTo>
                  <a:cubicBezTo>
                    <a:pt x="2251" y="152"/>
                    <a:pt x="2249" y="169"/>
                    <a:pt x="2254" y="189"/>
                  </a:cubicBezTo>
                  <a:cubicBezTo>
                    <a:pt x="2248" y="247"/>
                    <a:pt x="2242" y="299"/>
                    <a:pt x="2224" y="299"/>
                  </a:cubicBezTo>
                  <a:cubicBezTo>
                    <a:pt x="2222" y="299"/>
                    <a:pt x="2221" y="299"/>
                    <a:pt x="2219" y="298"/>
                  </a:cubicBezTo>
                  <a:cubicBezTo>
                    <a:pt x="2194" y="330"/>
                    <a:pt x="2191" y="373"/>
                    <a:pt x="2210" y="411"/>
                  </a:cubicBezTo>
                  <a:cubicBezTo>
                    <a:pt x="2216" y="436"/>
                    <a:pt x="2210" y="467"/>
                    <a:pt x="2194" y="486"/>
                  </a:cubicBezTo>
                  <a:cubicBezTo>
                    <a:pt x="2182" y="462"/>
                    <a:pt x="2179" y="431"/>
                    <a:pt x="2184" y="404"/>
                  </a:cubicBezTo>
                  <a:lnTo>
                    <a:pt x="2184" y="404"/>
                  </a:lnTo>
                  <a:cubicBezTo>
                    <a:pt x="2178" y="413"/>
                    <a:pt x="2169" y="429"/>
                    <a:pt x="2156" y="449"/>
                  </a:cubicBezTo>
                  <a:cubicBezTo>
                    <a:pt x="2148" y="463"/>
                    <a:pt x="2128" y="476"/>
                    <a:pt x="2111" y="476"/>
                  </a:cubicBezTo>
                  <a:cubicBezTo>
                    <a:pt x="2102" y="476"/>
                    <a:pt x="2095" y="473"/>
                    <a:pt x="2091" y="464"/>
                  </a:cubicBezTo>
                  <a:cubicBezTo>
                    <a:pt x="2089" y="464"/>
                    <a:pt x="2088" y="464"/>
                    <a:pt x="2086" y="464"/>
                  </a:cubicBezTo>
                  <a:cubicBezTo>
                    <a:pt x="2061" y="464"/>
                    <a:pt x="2049" y="488"/>
                    <a:pt x="2088" y="514"/>
                  </a:cubicBezTo>
                  <a:cubicBezTo>
                    <a:pt x="2116" y="571"/>
                    <a:pt x="2116" y="571"/>
                    <a:pt x="2088" y="615"/>
                  </a:cubicBezTo>
                  <a:cubicBezTo>
                    <a:pt x="2079" y="632"/>
                    <a:pt x="2070" y="648"/>
                    <a:pt x="2061" y="648"/>
                  </a:cubicBezTo>
                  <a:cubicBezTo>
                    <a:pt x="2056" y="648"/>
                    <a:pt x="2052" y="644"/>
                    <a:pt x="2047" y="637"/>
                  </a:cubicBezTo>
                  <a:cubicBezTo>
                    <a:pt x="2040" y="626"/>
                    <a:pt x="2037" y="620"/>
                    <a:pt x="2032" y="620"/>
                  </a:cubicBezTo>
                  <a:cubicBezTo>
                    <a:pt x="2026" y="620"/>
                    <a:pt x="2019" y="632"/>
                    <a:pt x="2003" y="662"/>
                  </a:cubicBezTo>
                  <a:cubicBezTo>
                    <a:pt x="1965" y="743"/>
                    <a:pt x="1962" y="837"/>
                    <a:pt x="1997" y="919"/>
                  </a:cubicBezTo>
                  <a:cubicBezTo>
                    <a:pt x="2020" y="940"/>
                    <a:pt x="2029" y="948"/>
                    <a:pt x="2020" y="948"/>
                  </a:cubicBezTo>
                  <a:cubicBezTo>
                    <a:pt x="2015" y="948"/>
                    <a:pt x="2003" y="945"/>
                    <a:pt x="1984" y="941"/>
                  </a:cubicBezTo>
                  <a:cubicBezTo>
                    <a:pt x="1979" y="936"/>
                    <a:pt x="1975" y="933"/>
                    <a:pt x="1970" y="933"/>
                  </a:cubicBezTo>
                  <a:cubicBezTo>
                    <a:pt x="1959" y="933"/>
                    <a:pt x="1949" y="950"/>
                    <a:pt x="1940" y="966"/>
                  </a:cubicBezTo>
                  <a:cubicBezTo>
                    <a:pt x="1918" y="950"/>
                    <a:pt x="1931" y="928"/>
                    <a:pt x="1947" y="906"/>
                  </a:cubicBezTo>
                  <a:lnTo>
                    <a:pt x="1925" y="890"/>
                  </a:lnTo>
                  <a:cubicBezTo>
                    <a:pt x="1917" y="889"/>
                    <a:pt x="1911" y="889"/>
                    <a:pt x="1905" y="889"/>
                  </a:cubicBezTo>
                  <a:cubicBezTo>
                    <a:pt x="1868" y="889"/>
                    <a:pt x="1860" y="914"/>
                    <a:pt x="1884" y="959"/>
                  </a:cubicBezTo>
                  <a:cubicBezTo>
                    <a:pt x="1893" y="994"/>
                    <a:pt x="1890" y="997"/>
                    <a:pt x="1859" y="1000"/>
                  </a:cubicBezTo>
                  <a:cubicBezTo>
                    <a:pt x="1831" y="1000"/>
                    <a:pt x="1799" y="1003"/>
                    <a:pt x="1821" y="1016"/>
                  </a:cubicBezTo>
                  <a:cubicBezTo>
                    <a:pt x="1812" y="1032"/>
                    <a:pt x="1793" y="1041"/>
                    <a:pt x="1774" y="1044"/>
                  </a:cubicBezTo>
                  <a:cubicBezTo>
                    <a:pt x="1759" y="1072"/>
                    <a:pt x="1749" y="1085"/>
                    <a:pt x="1771" y="1097"/>
                  </a:cubicBezTo>
                  <a:cubicBezTo>
                    <a:pt x="1793" y="1110"/>
                    <a:pt x="1787" y="1126"/>
                    <a:pt x="1777" y="1138"/>
                  </a:cubicBezTo>
                  <a:cubicBezTo>
                    <a:pt x="1768" y="1151"/>
                    <a:pt x="1762" y="1166"/>
                    <a:pt x="1784" y="1179"/>
                  </a:cubicBezTo>
                  <a:cubicBezTo>
                    <a:pt x="1809" y="1191"/>
                    <a:pt x="1815" y="1223"/>
                    <a:pt x="1802" y="1245"/>
                  </a:cubicBezTo>
                  <a:cubicBezTo>
                    <a:pt x="1804" y="1271"/>
                    <a:pt x="1805" y="1280"/>
                    <a:pt x="1792" y="1280"/>
                  </a:cubicBezTo>
                  <a:cubicBezTo>
                    <a:pt x="1785" y="1280"/>
                    <a:pt x="1773" y="1277"/>
                    <a:pt x="1755" y="1273"/>
                  </a:cubicBezTo>
                  <a:cubicBezTo>
                    <a:pt x="1750" y="1270"/>
                    <a:pt x="1745" y="1268"/>
                    <a:pt x="1741" y="1268"/>
                  </a:cubicBezTo>
                  <a:cubicBezTo>
                    <a:pt x="1729" y="1268"/>
                    <a:pt x="1722" y="1279"/>
                    <a:pt x="1718" y="1288"/>
                  </a:cubicBezTo>
                  <a:cubicBezTo>
                    <a:pt x="1718" y="1288"/>
                    <a:pt x="1708" y="1301"/>
                    <a:pt x="1677" y="1304"/>
                  </a:cubicBezTo>
                  <a:cubicBezTo>
                    <a:pt x="1649" y="1304"/>
                    <a:pt x="1671" y="1317"/>
                    <a:pt x="1693" y="1329"/>
                  </a:cubicBezTo>
                  <a:lnTo>
                    <a:pt x="1737" y="1354"/>
                  </a:lnTo>
                  <a:cubicBezTo>
                    <a:pt x="1733" y="1360"/>
                    <a:pt x="1725" y="1362"/>
                    <a:pt x="1715" y="1362"/>
                  </a:cubicBezTo>
                  <a:cubicBezTo>
                    <a:pt x="1695" y="1362"/>
                    <a:pt x="1667" y="1353"/>
                    <a:pt x="1652" y="1345"/>
                  </a:cubicBezTo>
                  <a:cubicBezTo>
                    <a:pt x="1631" y="1340"/>
                    <a:pt x="1619" y="1337"/>
                    <a:pt x="1615" y="1337"/>
                  </a:cubicBezTo>
                  <a:cubicBezTo>
                    <a:pt x="1609" y="1337"/>
                    <a:pt x="1620" y="1343"/>
                    <a:pt x="1646" y="1357"/>
                  </a:cubicBezTo>
                  <a:cubicBezTo>
                    <a:pt x="1668" y="1370"/>
                    <a:pt x="1680" y="1398"/>
                    <a:pt x="1643" y="1414"/>
                  </a:cubicBezTo>
                  <a:cubicBezTo>
                    <a:pt x="1630" y="1435"/>
                    <a:pt x="1614" y="1458"/>
                    <a:pt x="1597" y="1458"/>
                  </a:cubicBezTo>
                  <a:cubicBezTo>
                    <a:pt x="1593" y="1458"/>
                    <a:pt x="1590" y="1457"/>
                    <a:pt x="1586" y="1455"/>
                  </a:cubicBezTo>
                  <a:cubicBezTo>
                    <a:pt x="1558" y="1455"/>
                    <a:pt x="1570" y="1483"/>
                    <a:pt x="1570" y="1483"/>
                  </a:cubicBezTo>
                  <a:cubicBezTo>
                    <a:pt x="1583" y="1508"/>
                    <a:pt x="1577" y="1524"/>
                    <a:pt x="1530" y="1552"/>
                  </a:cubicBezTo>
                  <a:cubicBezTo>
                    <a:pt x="1445" y="1596"/>
                    <a:pt x="1445" y="1596"/>
                    <a:pt x="1489" y="1621"/>
                  </a:cubicBezTo>
                  <a:cubicBezTo>
                    <a:pt x="1505" y="1630"/>
                    <a:pt x="1520" y="1638"/>
                    <a:pt x="1509" y="1638"/>
                  </a:cubicBezTo>
                  <a:cubicBezTo>
                    <a:pt x="1504" y="1638"/>
                    <a:pt x="1495" y="1637"/>
                    <a:pt x="1480" y="1633"/>
                  </a:cubicBezTo>
                  <a:cubicBezTo>
                    <a:pt x="1451" y="1636"/>
                    <a:pt x="1464" y="1661"/>
                    <a:pt x="1470" y="1702"/>
                  </a:cubicBezTo>
                  <a:cubicBezTo>
                    <a:pt x="1489" y="1730"/>
                    <a:pt x="1517" y="1752"/>
                    <a:pt x="1549" y="1768"/>
                  </a:cubicBezTo>
                  <a:cubicBezTo>
                    <a:pt x="1589" y="1793"/>
                    <a:pt x="1589" y="1793"/>
                    <a:pt x="1552" y="1806"/>
                  </a:cubicBezTo>
                  <a:cubicBezTo>
                    <a:pt x="1548" y="1814"/>
                    <a:pt x="1538" y="1818"/>
                    <a:pt x="1526" y="1818"/>
                  </a:cubicBezTo>
                  <a:cubicBezTo>
                    <a:pt x="1515" y="1818"/>
                    <a:pt x="1502" y="1815"/>
                    <a:pt x="1492" y="1809"/>
                  </a:cubicBezTo>
                  <a:cubicBezTo>
                    <a:pt x="1470" y="1796"/>
                    <a:pt x="1480" y="1784"/>
                    <a:pt x="1480" y="1784"/>
                  </a:cubicBezTo>
                  <a:lnTo>
                    <a:pt x="1486" y="1768"/>
                  </a:lnTo>
                  <a:cubicBezTo>
                    <a:pt x="1475" y="1761"/>
                    <a:pt x="1464" y="1754"/>
                    <a:pt x="1453" y="1754"/>
                  </a:cubicBezTo>
                  <a:cubicBezTo>
                    <a:pt x="1444" y="1754"/>
                    <a:pt x="1435" y="1759"/>
                    <a:pt x="1426" y="1771"/>
                  </a:cubicBezTo>
                  <a:cubicBezTo>
                    <a:pt x="1398" y="1771"/>
                    <a:pt x="1389" y="1787"/>
                    <a:pt x="1411" y="1799"/>
                  </a:cubicBezTo>
                  <a:cubicBezTo>
                    <a:pt x="1382" y="1799"/>
                    <a:pt x="1364" y="1827"/>
                    <a:pt x="1348" y="1853"/>
                  </a:cubicBezTo>
                  <a:cubicBezTo>
                    <a:pt x="1332" y="1881"/>
                    <a:pt x="1307" y="1922"/>
                    <a:pt x="1276" y="1925"/>
                  </a:cubicBezTo>
                  <a:cubicBezTo>
                    <a:pt x="1260" y="1950"/>
                    <a:pt x="1251" y="1965"/>
                    <a:pt x="1273" y="1978"/>
                  </a:cubicBezTo>
                  <a:cubicBezTo>
                    <a:pt x="1304" y="1996"/>
                    <a:pt x="1310" y="2009"/>
                    <a:pt x="1302" y="2009"/>
                  </a:cubicBezTo>
                  <a:cubicBezTo>
                    <a:pt x="1299" y="2009"/>
                    <a:pt x="1295" y="2007"/>
                    <a:pt x="1288" y="2003"/>
                  </a:cubicBezTo>
                  <a:cubicBezTo>
                    <a:pt x="1287" y="2003"/>
                    <a:pt x="1285" y="2003"/>
                    <a:pt x="1284" y="2003"/>
                  </a:cubicBezTo>
                  <a:cubicBezTo>
                    <a:pt x="1228" y="2003"/>
                    <a:pt x="1108" y="2161"/>
                    <a:pt x="1141" y="2197"/>
                  </a:cubicBezTo>
                  <a:lnTo>
                    <a:pt x="1125" y="2225"/>
                  </a:lnTo>
                  <a:cubicBezTo>
                    <a:pt x="1088" y="2241"/>
                    <a:pt x="1038" y="2323"/>
                    <a:pt x="1050" y="2351"/>
                  </a:cubicBezTo>
                  <a:lnTo>
                    <a:pt x="1025" y="2392"/>
                  </a:lnTo>
                  <a:cubicBezTo>
                    <a:pt x="988" y="2404"/>
                    <a:pt x="978" y="2420"/>
                    <a:pt x="994" y="2445"/>
                  </a:cubicBezTo>
                  <a:cubicBezTo>
                    <a:pt x="1003" y="2466"/>
                    <a:pt x="1017" y="2478"/>
                    <a:pt x="1016" y="2478"/>
                  </a:cubicBezTo>
                  <a:cubicBezTo>
                    <a:pt x="1015" y="2478"/>
                    <a:pt x="1012" y="2476"/>
                    <a:pt x="1006" y="2473"/>
                  </a:cubicBezTo>
                  <a:cubicBezTo>
                    <a:pt x="1003" y="2471"/>
                    <a:pt x="1000" y="2470"/>
                    <a:pt x="996" y="2470"/>
                  </a:cubicBezTo>
                  <a:cubicBezTo>
                    <a:pt x="979" y="2470"/>
                    <a:pt x="963" y="2497"/>
                    <a:pt x="934" y="2542"/>
                  </a:cubicBezTo>
                  <a:cubicBezTo>
                    <a:pt x="909" y="2588"/>
                    <a:pt x="904" y="2596"/>
                    <a:pt x="918" y="2596"/>
                  </a:cubicBezTo>
                  <a:cubicBezTo>
                    <a:pt x="921" y="2596"/>
                    <a:pt x="926" y="2596"/>
                    <a:pt x="931" y="2595"/>
                  </a:cubicBezTo>
                  <a:lnTo>
                    <a:pt x="931" y="2595"/>
                  </a:lnTo>
                  <a:cubicBezTo>
                    <a:pt x="925" y="2637"/>
                    <a:pt x="915" y="2649"/>
                    <a:pt x="903" y="2649"/>
                  </a:cubicBezTo>
                  <a:cubicBezTo>
                    <a:pt x="895" y="2649"/>
                    <a:pt x="887" y="2644"/>
                    <a:pt x="878" y="2639"/>
                  </a:cubicBezTo>
                  <a:cubicBezTo>
                    <a:pt x="867" y="2626"/>
                    <a:pt x="857" y="2620"/>
                    <a:pt x="851" y="2620"/>
                  </a:cubicBezTo>
                  <a:cubicBezTo>
                    <a:pt x="839" y="2620"/>
                    <a:pt x="843" y="2644"/>
                    <a:pt x="881" y="2680"/>
                  </a:cubicBezTo>
                  <a:cubicBezTo>
                    <a:pt x="912" y="2711"/>
                    <a:pt x="904" y="2736"/>
                    <a:pt x="888" y="2736"/>
                  </a:cubicBezTo>
                  <a:cubicBezTo>
                    <a:pt x="885" y="2736"/>
                    <a:pt x="882" y="2735"/>
                    <a:pt x="878" y="2733"/>
                  </a:cubicBezTo>
                  <a:cubicBezTo>
                    <a:pt x="859" y="2721"/>
                    <a:pt x="865" y="2708"/>
                    <a:pt x="875" y="2692"/>
                  </a:cubicBezTo>
                  <a:lnTo>
                    <a:pt x="831" y="2667"/>
                  </a:lnTo>
                  <a:lnTo>
                    <a:pt x="831" y="2667"/>
                  </a:lnTo>
                  <a:cubicBezTo>
                    <a:pt x="821" y="2680"/>
                    <a:pt x="821" y="2680"/>
                    <a:pt x="837" y="2708"/>
                  </a:cubicBezTo>
                  <a:cubicBezTo>
                    <a:pt x="837" y="2708"/>
                    <a:pt x="828" y="2721"/>
                    <a:pt x="840" y="2749"/>
                  </a:cubicBezTo>
                  <a:cubicBezTo>
                    <a:pt x="852" y="2772"/>
                    <a:pt x="874" y="2787"/>
                    <a:pt x="899" y="2787"/>
                  </a:cubicBezTo>
                  <a:cubicBezTo>
                    <a:pt x="901" y="2787"/>
                    <a:pt x="904" y="2787"/>
                    <a:pt x="906" y="2786"/>
                  </a:cubicBezTo>
                  <a:cubicBezTo>
                    <a:pt x="937" y="2786"/>
                    <a:pt x="928" y="2799"/>
                    <a:pt x="919" y="2812"/>
                  </a:cubicBezTo>
                  <a:cubicBezTo>
                    <a:pt x="910" y="2818"/>
                    <a:pt x="901" y="2820"/>
                    <a:pt x="892" y="2820"/>
                  </a:cubicBezTo>
                  <a:cubicBezTo>
                    <a:pt x="873" y="2820"/>
                    <a:pt x="855" y="2809"/>
                    <a:pt x="847" y="2790"/>
                  </a:cubicBezTo>
                  <a:cubicBezTo>
                    <a:pt x="856" y="2774"/>
                    <a:pt x="834" y="2761"/>
                    <a:pt x="812" y="2749"/>
                  </a:cubicBezTo>
                  <a:cubicBezTo>
                    <a:pt x="811" y="2748"/>
                    <a:pt x="809" y="2748"/>
                    <a:pt x="808" y="2748"/>
                  </a:cubicBezTo>
                  <a:cubicBezTo>
                    <a:pt x="790" y="2748"/>
                    <a:pt x="792" y="2833"/>
                    <a:pt x="828" y="2871"/>
                  </a:cubicBezTo>
                  <a:lnTo>
                    <a:pt x="806" y="2859"/>
                  </a:lnTo>
                  <a:cubicBezTo>
                    <a:pt x="801" y="2855"/>
                    <a:pt x="797" y="2854"/>
                    <a:pt x="793" y="2854"/>
                  </a:cubicBezTo>
                  <a:cubicBezTo>
                    <a:pt x="778" y="2854"/>
                    <a:pt x="764" y="2877"/>
                    <a:pt x="749" y="2899"/>
                  </a:cubicBezTo>
                  <a:cubicBezTo>
                    <a:pt x="734" y="2927"/>
                    <a:pt x="724" y="2940"/>
                    <a:pt x="746" y="2953"/>
                  </a:cubicBezTo>
                  <a:cubicBezTo>
                    <a:pt x="767" y="2965"/>
                    <a:pt x="789" y="2980"/>
                    <a:pt x="782" y="2992"/>
                  </a:cubicBezTo>
                  <a:lnTo>
                    <a:pt x="782" y="2992"/>
                  </a:lnTo>
                  <a:cubicBezTo>
                    <a:pt x="784" y="2988"/>
                    <a:pt x="788" y="2987"/>
                    <a:pt x="792" y="2987"/>
                  </a:cubicBezTo>
                  <a:cubicBezTo>
                    <a:pt x="803" y="2987"/>
                    <a:pt x="819" y="2997"/>
                    <a:pt x="834" y="3006"/>
                  </a:cubicBezTo>
                  <a:cubicBezTo>
                    <a:pt x="812" y="3012"/>
                    <a:pt x="790" y="3018"/>
                    <a:pt x="765" y="3021"/>
                  </a:cubicBezTo>
                  <a:cubicBezTo>
                    <a:pt x="760" y="3021"/>
                    <a:pt x="755" y="3021"/>
                    <a:pt x="750" y="3021"/>
                  </a:cubicBezTo>
                  <a:cubicBezTo>
                    <a:pt x="703" y="3021"/>
                    <a:pt x="659" y="3048"/>
                    <a:pt x="633" y="3090"/>
                  </a:cubicBezTo>
                  <a:cubicBezTo>
                    <a:pt x="618" y="3119"/>
                    <a:pt x="593" y="3159"/>
                    <a:pt x="565" y="3162"/>
                  </a:cubicBezTo>
                  <a:cubicBezTo>
                    <a:pt x="546" y="3188"/>
                    <a:pt x="539" y="3203"/>
                    <a:pt x="561" y="3216"/>
                  </a:cubicBezTo>
                  <a:lnTo>
                    <a:pt x="543" y="3244"/>
                  </a:lnTo>
                  <a:cubicBezTo>
                    <a:pt x="514" y="3244"/>
                    <a:pt x="499" y="3272"/>
                    <a:pt x="518" y="3285"/>
                  </a:cubicBezTo>
                  <a:cubicBezTo>
                    <a:pt x="533" y="3310"/>
                    <a:pt x="502" y="3313"/>
                    <a:pt x="496" y="3325"/>
                  </a:cubicBezTo>
                  <a:cubicBezTo>
                    <a:pt x="433" y="3329"/>
                    <a:pt x="433" y="3329"/>
                    <a:pt x="508" y="3354"/>
                  </a:cubicBezTo>
                  <a:cubicBezTo>
                    <a:pt x="515" y="3357"/>
                    <a:pt x="522" y="3358"/>
                    <a:pt x="530" y="3358"/>
                  </a:cubicBezTo>
                  <a:cubicBezTo>
                    <a:pt x="547" y="3358"/>
                    <a:pt x="564" y="3351"/>
                    <a:pt x="577" y="3338"/>
                  </a:cubicBezTo>
                  <a:lnTo>
                    <a:pt x="602" y="3294"/>
                  </a:lnTo>
                  <a:lnTo>
                    <a:pt x="602" y="3294"/>
                  </a:lnTo>
                  <a:lnTo>
                    <a:pt x="599" y="3351"/>
                  </a:lnTo>
                  <a:cubicBezTo>
                    <a:pt x="590" y="3372"/>
                    <a:pt x="596" y="3401"/>
                    <a:pt x="618" y="3416"/>
                  </a:cubicBezTo>
                  <a:cubicBezTo>
                    <a:pt x="618" y="3416"/>
                    <a:pt x="637" y="3429"/>
                    <a:pt x="630" y="3445"/>
                  </a:cubicBezTo>
                  <a:lnTo>
                    <a:pt x="586" y="3416"/>
                  </a:lnTo>
                  <a:cubicBezTo>
                    <a:pt x="574" y="3394"/>
                    <a:pt x="552" y="3376"/>
                    <a:pt x="530" y="3366"/>
                  </a:cubicBezTo>
                  <a:cubicBezTo>
                    <a:pt x="521" y="3364"/>
                    <a:pt x="512" y="3363"/>
                    <a:pt x="504" y="3363"/>
                  </a:cubicBezTo>
                  <a:cubicBezTo>
                    <a:pt x="463" y="3363"/>
                    <a:pt x="437" y="3386"/>
                    <a:pt x="474" y="3407"/>
                  </a:cubicBezTo>
                  <a:cubicBezTo>
                    <a:pt x="467" y="3423"/>
                    <a:pt x="467" y="3423"/>
                    <a:pt x="436" y="3423"/>
                  </a:cubicBezTo>
                  <a:cubicBezTo>
                    <a:pt x="431" y="3420"/>
                    <a:pt x="426" y="3418"/>
                    <a:pt x="423" y="3418"/>
                  </a:cubicBezTo>
                  <a:cubicBezTo>
                    <a:pt x="413" y="3418"/>
                    <a:pt x="416" y="3433"/>
                    <a:pt x="442" y="3463"/>
                  </a:cubicBezTo>
                  <a:cubicBezTo>
                    <a:pt x="469" y="3492"/>
                    <a:pt x="469" y="3508"/>
                    <a:pt x="445" y="3508"/>
                  </a:cubicBezTo>
                  <a:cubicBezTo>
                    <a:pt x="438" y="3508"/>
                    <a:pt x="429" y="3507"/>
                    <a:pt x="417" y="3504"/>
                  </a:cubicBezTo>
                  <a:cubicBezTo>
                    <a:pt x="358" y="3507"/>
                    <a:pt x="323" y="3560"/>
                    <a:pt x="345" y="3573"/>
                  </a:cubicBezTo>
                  <a:cubicBezTo>
                    <a:pt x="383" y="3586"/>
                    <a:pt x="373" y="3642"/>
                    <a:pt x="336" y="3642"/>
                  </a:cubicBezTo>
                  <a:cubicBezTo>
                    <a:pt x="304" y="3642"/>
                    <a:pt x="295" y="3658"/>
                    <a:pt x="311" y="3683"/>
                  </a:cubicBezTo>
                  <a:cubicBezTo>
                    <a:pt x="302" y="3678"/>
                    <a:pt x="292" y="3675"/>
                    <a:pt x="283" y="3675"/>
                  </a:cubicBezTo>
                  <a:cubicBezTo>
                    <a:pt x="271" y="3675"/>
                    <a:pt x="262" y="3681"/>
                    <a:pt x="270" y="3698"/>
                  </a:cubicBezTo>
                  <a:cubicBezTo>
                    <a:pt x="270" y="3698"/>
                    <a:pt x="264" y="3711"/>
                    <a:pt x="292" y="3711"/>
                  </a:cubicBezTo>
                  <a:lnTo>
                    <a:pt x="320" y="3764"/>
                  </a:lnTo>
                  <a:cubicBezTo>
                    <a:pt x="323" y="3759"/>
                    <a:pt x="327" y="3758"/>
                    <a:pt x="331" y="3758"/>
                  </a:cubicBezTo>
                  <a:cubicBezTo>
                    <a:pt x="342" y="3758"/>
                    <a:pt x="357" y="3768"/>
                    <a:pt x="370" y="3777"/>
                  </a:cubicBezTo>
                  <a:cubicBezTo>
                    <a:pt x="390" y="3788"/>
                    <a:pt x="349" y="3822"/>
                    <a:pt x="281" y="3822"/>
                  </a:cubicBezTo>
                  <a:cubicBezTo>
                    <a:pt x="274" y="3822"/>
                    <a:pt x="266" y="3822"/>
                    <a:pt x="257" y="3821"/>
                  </a:cubicBezTo>
                  <a:lnTo>
                    <a:pt x="198" y="3821"/>
                  </a:lnTo>
                  <a:lnTo>
                    <a:pt x="242" y="3846"/>
                  </a:lnTo>
                  <a:cubicBezTo>
                    <a:pt x="235" y="3857"/>
                    <a:pt x="228" y="3866"/>
                    <a:pt x="217" y="3866"/>
                  </a:cubicBezTo>
                  <a:cubicBezTo>
                    <a:pt x="213" y="3866"/>
                    <a:pt x="207" y="3865"/>
                    <a:pt x="201" y="3861"/>
                  </a:cubicBezTo>
                  <a:cubicBezTo>
                    <a:pt x="190" y="3855"/>
                    <a:pt x="185" y="3852"/>
                    <a:pt x="181" y="3852"/>
                  </a:cubicBezTo>
                  <a:cubicBezTo>
                    <a:pt x="177" y="3852"/>
                    <a:pt x="176" y="3855"/>
                    <a:pt x="173" y="3861"/>
                  </a:cubicBezTo>
                  <a:cubicBezTo>
                    <a:pt x="173" y="3861"/>
                    <a:pt x="163" y="3877"/>
                    <a:pt x="185" y="3890"/>
                  </a:cubicBezTo>
                  <a:cubicBezTo>
                    <a:pt x="229" y="3915"/>
                    <a:pt x="229" y="3915"/>
                    <a:pt x="198" y="3915"/>
                  </a:cubicBezTo>
                  <a:cubicBezTo>
                    <a:pt x="187" y="3913"/>
                    <a:pt x="179" y="3912"/>
                    <a:pt x="172" y="3912"/>
                  </a:cubicBezTo>
                  <a:cubicBezTo>
                    <a:pt x="146" y="3912"/>
                    <a:pt x="146" y="3926"/>
                    <a:pt x="176" y="3958"/>
                  </a:cubicBezTo>
                  <a:cubicBezTo>
                    <a:pt x="200" y="3973"/>
                    <a:pt x="210" y="3979"/>
                    <a:pt x="204" y="3979"/>
                  </a:cubicBezTo>
                  <a:cubicBezTo>
                    <a:pt x="199" y="3979"/>
                    <a:pt x="187" y="3976"/>
                    <a:pt x="167" y="3971"/>
                  </a:cubicBezTo>
                  <a:cubicBezTo>
                    <a:pt x="156" y="3965"/>
                    <a:pt x="144" y="3962"/>
                    <a:pt x="133" y="3962"/>
                  </a:cubicBezTo>
                  <a:cubicBezTo>
                    <a:pt x="121" y="3962"/>
                    <a:pt x="110" y="3966"/>
                    <a:pt x="107" y="3974"/>
                  </a:cubicBezTo>
                  <a:lnTo>
                    <a:pt x="129" y="3987"/>
                  </a:lnTo>
                  <a:cubicBezTo>
                    <a:pt x="173" y="4012"/>
                    <a:pt x="163" y="4024"/>
                    <a:pt x="132" y="4027"/>
                  </a:cubicBezTo>
                  <a:cubicBezTo>
                    <a:pt x="126" y="4023"/>
                    <a:pt x="122" y="4021"/>
                    <a:pt x="118" y="4021"/>
                  </a:cubicBezTo>
                  <a:cubicBezTo>
                    <a:pt x="108" y="4021"/>
                    <a:pt x="105" y="4038"/>
                    <a:pt x="107" y="4068"/>
                  </a:cubicBezTo>
                  <a:cubicBezTo>
                    <a:pt x="95" y="4087"/>
                    <a:pt x="89" y="4101"/>
                    <a:pt x="77" y="4101"/>
                  </a:cubicBezTo>
                  <a:cubicBezTo>
                    <a:pt x="73" y="4101"/>
                    <a:pt x="68" y="4099"/>
                    <a:pt x="63" y="4096"/>
                  </a:cubicBezTo>
                  <a:cubicBezTo>
                    <a:pt x="43" y="4085"/>
                    <a:pt x="33" y="4079"/>
                    <a:pt x="30" y="4079"/>
                  </a:cubicBezTo>
                  <a:cubicBezTo>
                    <a:pt x="26" y="4079"/>
                    <a:pt x="35" y="4088"/>
                    <a:pt x="54" y="4109"/>
                  </a:cubicBezTo>
                  <a:cubicBezTo>
                    <a:pt x="66" y="4137"/>
                    <a:pt x="66" y="4137"/>
                    <a:pt x="29" y="4150"/>
                  </a:cubicBezTo>
                  <a:cubicBezTo>
                    <a:pt x="0" y="4153"/>
                    <a:pt x="0" y="4153"/>
                    <a:pt x="13" y="4178"/>
                  </a:cubicBezTo>
                  <a:cubicBezTo>
                    <a:pt x="45" y="4196"/>
                    <a:pt x="65" y="4208"/>
                    <a:pt x="77" y="4208"/>
                  </a:cubicBezTo>
                  <a:cubicBezTo>
                    <a:pt x="81" y="4208"/>
                    <a:pt x="83" y="4206"/>
                    <a:pt x="85" y="4203"/>
                  </a:cubicBezTo>
                  <a:cubicBezTo>
                    <a:pt x="90" y="4197"/>
                    <a:pt x="92" y="4194"/>
                    <a:pt x="96" y="4194"/>
                  </a:cubicBezTo>
                  <a:cubicBezTo>
                    <a:pt x="100" y="4194"/>
                    <a:pt x="105" y="4197"/>
                    <a:pt x="116" y="4203"/>
                  </a:cubicBezTo>
                  <a:cubicBezTo>
                    <a:pt x="116" y="4203"/>
                    <a:pt x="107" y="4215"/>
                    <a:pt x="101" y="4228"/>
                  </a:cubicBezTo>
                  <a:cubicBezTo>
                    <a:pt x="85" y="4250"/>
                    <a:pt x="82" y="4275"/>
                    <a:pt x="88" y="4297"/>
                  </a:cubicBezTo>
                  <a:cubicBezTo>
                    <a:pt x="92" y="4324"/>
                    <a:pt x="113" y="4344"/>
                    <a:pt x="124" y="4344"/>
                  </a:cubicBezTo>
                  <a:cubicBezTo>
                    <a:pt x="130" y="4344"/>
                    <a:pt x="134" y="4338"/>
                    <a:pt x="132" y="4325"/>
                  </a:cubicBezTo>
                  <a:lnTo>
                    <a:pt x="132" y="4322"/>
                  </a:lnTo>
                  <a:lnTo>
                    <a:pt x="163" y="4322"/>
                  </a:lnTo>
                  <a:cubicBezTo>
                    <a:pt x="185" y="4335"/>
                    <a:pt x="201" y="4340"/>
                    <a:pt x="211" y="4340"/>
                  </a:cubicBezTo>
                  <a:cubicBezTo>
                    <a:pt x="229" y="4340"/>
                    <a:pt x="222" y="4320"/>
                    <a:pt x="179" y="4294"/>
                  </a:cubicBezTo>
                  <a:cubicBezTo>
                    <a:pt x="137" y="4270"/>
                    <a:pt x="122" y="4261"/>
                    <a:pt x="130" y="4261"/>
                  </a:cubicBezTo>
                  <a:cubicBezTo>
                    <a:pt x="135" y="4261"/>
                    <a:pt x="147" y="4264"/>
                    <a:pt x="167" y="4269"/>
                  </a:cubicBezTo>
                  <a:cubicBezTo>
                    <a:pt x="183" y="4279"/>
                    <a:pt x="195" y="4283"/>
                    <a:pt x="203" y="4283"/>
                  </a:cubicBezTo>
                  <a:cubicBezTo>
                    <a:pt x="215" y="4283"/>
                    <a:pt x="221" y="4275"/>
                    <a:pt x="226" y="4266"/>
                  </a:cubicBezTo>
                  <a:cubicBezTo>
                    <a:pt x="229" y="4259"/>
                    <a:pt x="231" y="4256"/>
                    <a:pt x="234" y="4256"/>
                  </a:cubicBezTo>
                  <a:cubicBezTo>
                    <a:pt x="238" y="4256"/>
                    <a:pt x="243" y="4259"/>
                    <a:pt x="254" y="4266"/>
                  </a:cubicBezTo>
                  <a:cubicBezTo>
                    <a:pt x="265" y="4272"/>
                    <a:pt x="277" y="4275"/>
                    <a:pt x="288" y="4275"/>
                  </a:cubicBezTo>
                  <a:cubicBezTo>
                    <a:pt x="300" y="4275"/>
                    <a:pt x="311" y="4271"/>
                    <a:pt x="314" y="4262"/>
                  </a:cubicBezTo>
                  <a:cubicBezTo>
                    <a:pt x="323" y="4250"/>
                    <a:pt x="323" y="4250"/>
                    <a:pt x="301" y="4237"/>
                  </a:cubicBezTo>
                  <a:cubicBezTo>
                    <a:pt x="278" y="4237"/>
                    <a:pt x="284" y="4219"/>
                    <a:pt x="315" y="4219"/>
                  </a:cubicBezTo>
                  <a:cubicBezTo>
                    <a:pt x="322" y="4219"/>
                    <a:pt x="330" y="4219"/>
                    <a:pt x="339" y="4222"/>
                  </a:cubicBezTo>
                  <a:cubicBezTo>
                    <a:pt x="370" y="4222"/>
                    <a:pt x="370" y="4222"/>
                    <a:pt x="326" y="4197"/>
                  </a:cubicBezTo>
                  <a:cubicBezTo>
                    <a:pt x="290" y="4176"/>
                    <a:pt x="295" y="4153"/>
                    <a:pt x="328" y="4153"/>
                  </a:cubicBezTo>
                  <a:cubicBezTo>
                    <a:pt x="334" y="4153"/>
                    <a:pt x="342" y="4154"/>
                    <a:pt x="351" y="4156"/>
                  </a:cubicBezTo>
                  <a:lnTo>
                    <a:pt x="367" y="4128"/>
                  </a:lnTo>
                  <a:cubicBezTo>
                    <a:pt x="376" y="4112"/>
                    <a:pt x="355" y="4099"/>
                    <a:pt x="333" y="4087"/>
                  </a:cubicBezTo>
                  <a:cubicBezTo>
                    <a:pt x="289" y="4062"/>
                    <a:pt x="289" y="4062"/>
                    <a:pt x="320" y="4062"/>
                  </a:cubicBezTo>
                  <a:cubicBezTo>
                    <a:pt x="336" y="4062"/>
                    <a:pt x="355" y="4065"/>
                    <a:pt x="370" y="4074"/>
                  </a:cubicBezTo>
                  <a:cubicBezTo>
                    <a:pt x="376" y="4078"/>
                    <a:pt x="381" y="4079"/>
                    <a:pt x="385" y="4079"/>
                  </a:cubicBezTo>
                  <a:cubicBezTo>
                    <a:pt x="397" y="4079"/>
                    <a:pt x="403" y="4068"/>
                    <a:pt x="408" y="4059"/>
                  </a:cubicBezTo>
                  <a:cubicBezTo>
                    <a:pt x="417" y="4043"/>
                    <a:pt x="433" y="4018"/>
                    <a:pt x="411" y="4005"/>
                  </a:cubicBezTo>
                  <a:lnTo>
                    <a:pt x="411" y="4005"/>
                  </a:lnTo>
                  <a:lnTo>
                    <a:pt x="433" y="4018"/>
                  </a:lnTo>
                  <a:cubicBezTo>
                    <a:pt x="442" y="4002"/>
                    <a:pt x="464" y="4015"/>
                    <a:pt x="442" y="4002"/>
                  </a:cubicBezTo>
                  <a:cubicBezTo>
                    <a:pt x="442" y="4002"/>
                    <a:pt x="449" y="3990"/>
                    <a:pt x="489" y="3974"/>
                  </a:cubicBezTo>
                  <a:cubicBezTo>
                    <a:pt x="523" y="3960"/>
                    <a:pt x="511" y="3906"/>
                    <a:pt x="459" y="3906"/>
                  </a:cubicBezTo>
                  <a:cubicBezTo>
                    <a:pt x="453" y="3906"/>
                    <a:pt x="446" y="3907"/>
                    <a:pt x="439" y="3908"/>
                  </a:cubicBezTo>
                  <a:lnTo>
                    <a:pt x="439" y="3908"/>
                  </a:lnTo>
                  <a:cubicBezTo>
                    <a:pt x="442" y="3905"/>
                    <a:pt x="445" y="3901"/>
                    <a:pt x="449" y="3896"/>
                  </a:cubicBezTo>
                  <a:cubicBezTo>
                    <a:pt x="455" y="3880"/>
                    <a:pt x="433" y="3868"/>
                    <a:pt x="433" y="3868"/>
                  </a:cubicBezTo>
                  <a:cubicBezTo>
                    <a:pt x="414" y="3855"/>
                    <a:pt x="420" y="3843"/>
                    <a:pt x="430" y="3827"/>
                  </a:cubicBezTo>
                  <a:lnTo>
                    <a:pt x="430" y="3827"/>
                  </a:lnTo>
                  <a:lnTo>
                    <a:pt x="474" y="3855"/>
                  </a:lnTo>
                  <a:cubicBezTo>
                    <a:pt x="498" y="3876"/>
                    <a:pt x="518" y="3886"/>
                    <a:pt x="529" y="3886"/>
                  </a:cubicBezTo>
                  <a:cubicBezTo>
                    <a:pt x="545" y="3886"/>
                    <a:pt x="544" y="3868"/>
                    <a:pt x="511" y="3839"/>
                  </a:cubicBezTo>
                  <a:lnTo>
                    <a:pt x="511" y="3839"/>
                  </a:lnTo>
                  <a:cubicBezTo>
                    <a:pt x="517" y="3843"/>
                    <a:pt x="525" y="3847"/>
                    <a:pt x="533" y="3852"/>
                  </a:cubicBezTo>
                  <a:cubicBezTo>
                    <a:pt x="539" y="3855"/>
                    <a:pt x="543" y="3857"/>
                    <a:pt x="547" y="3857"/>
                  </a:cubicBezTo>
                  <a:cubicBezTo>
                    <a:pt x="558" y="3857"/>
                    <a:pt x="561" y="3842"/>
                    <a:pt x="558" y="3811"/>
                  </a:cubicBezTo>
                  <a:cubicBezTo>
                    <a:pt x="565" y="3796"/>
                    <a:pt x="530" y="3758"/>
                    <a:pt x="508" y="3745"/>
                  </a:cubicBezTo>
                  <a:cubicBezTo>
                    <a:pt x="486" y="3733"/>
                    <a:pt x="496" y="3717"/>
                    <a:pt x="496" y="3717"/>
                  </a:cubicBezTo>
                  <a:cubicBezTo>
                    <a:pt x="500" y="3711"/>
                    <a:pt x="503" y="3708"/>
                    <a:pt x="506" y="3708"/>
                  </a:cubicBezTo>
                  <a:cubicBezTo>
                    <a:pt x="510" y="3708"/>
                    <a:pt x="514" y="3711"/>
                    <a:pt x="524" y="3717"/>
                  </a:cubicBezTo>
                  <a:cubicBezTo>
                    <a:pt x="535" y="3724"/>
                    <a:pt x="545" y="3727"/>
                    <a:pt x="553" y="3727"/>
                  </a:cubicBezTo>
                  <a:cubicBezTo>
                    <a:pt x="574" y="3727"/>
                    <a:pt x="577" y="3704"/>
                    <a:pt x="549" y="3676"/>
                  </a:cubicBezTo>
                  <a:lnTo>
                    <a:pt x="549" y="3676"/>
                  </a:lnTo>
                  <a:lnTo>
                    <a:pt x="571" y="3689"/>
                  </a:lnTo>
                  <a:cubicBezTo>
                    <a:pt x="577" y="3693"/>
                    <a:pt x="584" y="3695"/>
                    <a:pt x="591" y="3695"/>
                  </a:cubicBezTo>
                  <a:cubicBezTo>
                    <a:pt x="609" y="3695"/>
                    <a:pt x="629" y="3679"/>
                    <a:pt x="643" y="3620"/>
                  </a:cubicBezTo>
                  <a:cubicBezTo>
                    <a:pt x="673" y="3571"/>
                    <a:pt x="694" y="3533"/>
                    <a:pt x="713" y="3533"/>
                  </a:cubicBezTo>
                  <a:cubicBezTo>
                    <a:pt x="716" y="3533"/>
                    <a:pt x="719" y="3534"/>
                    <a:pt x="721" y="3535"/>
                  </a:cubicBezTo>
                  <a:cubicBezTo>
                    <a:pt x="723" y="3536"/>
                    <a:pt x="724" y="3537"/>
                    <a:pt x="725" y="3537"/>
                  </a:cubicBezTo>
                  <a:cubicBezTo>
                    <a:pt x="742" y="3537"/>
                    <a:pt x="732" y="3463"/>
                    <a:pt x="706" y="3413"/>
                  </a:cubicBezTo>
                  <a:lnTo>
                    <a:pt x="706" y="3413"/>
                  </a:lnTo>
                  <a:cubicBezTo>
                    <a:pt x="711" y="3416"/>
                    <a:pt x="716" y="3418"/>
                    <a:pt x="721" y="3418"/>
                  </a:cubicBezTo>
                  <a:cubicBezTo>
                    <a:pt x="733" y="3418"/>
                    <a:pt x="741" y="3406"/>
                    <a:pt x="753" y="3385"/>
                  </a:cubicBezTo>
                  <a:cubicBezTo>
                    <a:pt x="769" y="3359"/>
                    <a:pt x="774" y="3349"/>
                    <a:pt x="782" y="3349"/>
                  </a:cubicBezTo>
                  <a:cubicBezTo>
                    <a:pt x="787" y="3349"/>
                    <a:pt x="792" y="3352"/>
                    <a:pt x="800" y="3357"/>
                  </a:cubicBezTo>
                  <a:cubicBezTo>
                    <a:pt x="816" y="3376"/>
                    <a:pt x="824" y="3386"/>
                    <a:pt x="826" y="3386"/>
                  </a:cubicBezTo>
                  <a:cubicBezTo>
                    <a:pt x="829" y="3386"/>
                    <a:pt x="822" y="3373"/>
                    <a:pt x="809" y="3344"/>
                  </a:cubicBezTo>
                  <a:cubicBezTo>
                    <a:pt x="781" y="3314"/>
                    <a:pt x="800" y="3291"/>
                    <a:pt x="829" y="3291"/>
                  </a:cubicBezTo>
                  <a:cubicBezTo>
                    <a:pt x="839" y="3291"/>
                    <a:pt x="851" y="3294"/>
                    <a:pt x="862" y="3300"/>
                  </a:cubicBezTo>
                  <a:cubicBezTo>
                    <a:pt x="868" y="3304"/>
                    <a:pt x="873" y="3305"/>
                    <a:pt x="877" y="3305"/>
                  </a:cubicBezTo>
                  <a:cubicBezTo>
                    <a:pt x="890" y="3305"/>
                    <a:pt x="898" y="3293"/>
                    <a:pt x="909" y="3272"/>
                  </a:cubicBezTo>
                  <a:cubicBezTo>
                    <a:pt x="897" y="3247"/>
                    <a:pt x="912" y="3219"/>
                    <a:pt x="928" y="3191"/>
                  </a:cubicBezTo>
                  <a:cubicBezTo>
                    <a:pt x="953" y="3150"/>
                    <a:pt x="953" y="3150"/>
                    <a:pt x="909" y="3125"/>
                  </a:cubicBezTo>
                  <a:cubicBezTo>
                    <a:pt x="865" y="3097"/>
                    <a:pt x="875" y="3084"/>
                    <a:pt x="890" y="3056"/>
                  </a:cubicBezTo>
                  <a:cubicBezTo>
                    <a:pt x="897" y="3047"/>
                    <a:pt x="904" y="3038"/>
                    <a:pt x="915" y="3038"/>
                  </a:cubicBezTo>
                  <a:cubicBezTo>
                    <a:pt x="919" y="3038"/>
                    <a:pt x="925" y="3040"/>
                    <a:pt x="931" y="3043"/>
                  </a:cubicBezTo>
                  <a:cubicBezTo>
                    <a:pt x="931" y="3043"/>
                    <a:pt x="959" y="3040"/>
                    <a:pt x="969" y="3028"/>
                  </a:cubicBezTo>
                  <a:cubicBezTo>
                    <a:pt x="973" y="3017"/>
                    <a:pt x="979" y="3007"/>
                    <a:pt x="990" y="3007"/>
                  </a:cubicBezTo>
                  <a:cubicBezTo>
                    <a:pt x="995" y="3007"/>
                    <a:pt x="1000" y="3008"/>
                    <a:pt x="1006" y="3012"/>
                  </a:cubicBezTo>
                  <a:cubicBezTo>
                    <a:pt x="1025" y="3012"/>
                    <a:pt x="1044" y="3000"/>
                    <a:pt x="1053" y="2984"/>
                  </a:cubicBezTo>
                  <a:cubicBezTo>
                    <a:pt x="1066" y="2961"/>
                    <a:pt x="1079" y="2940"/>
                    <a:pt x="1095" y="2940"/>
                  </a:cubicBezTo>
                  <a:cubicBezTo>
                    <a:pt x="1099" y="2940"/>
                    <a:pt x="1103" y="2941"/>
                    <a:pt x="1107" y="2943"/>
                  </a:cubicBezTo>
                  <a:cubicBezTo>
                    <a:pt x="1116" y="2927"/>
                    <a:pt x="1116" y="2927"/>
                    <a:pt x="1094" y="2915"/>
                  </a:cubicBezTo>
                  <a:cubicBezTo>
                    <a:pt x="1072" y="2902"/>
                    <a:pt x="1060" y="2877"/>
                    <a:pt x="1113" y="2833"/>
                  </a:cubicBezTo>
                  <a:cubicBezTo>
                    <a:pt x="1129" y="2805"/>
                    <a:pt x="1154" y="2764"/>
                    <a:pt x="1132" y="2752"/>
                  </a:cubicBezTo>
                  <a:cubicBezTo>
                    <a:pt x="1136" y="2746"/>
                    <a:pt x="1139" y="2743"/>
                    <a:pt x="1143" y="2743"/>
                  </a:cubicBezTo>
                  <a:cubicBezTo>
                    <a:pt x="1147" y="2743"/>
                    <a:pt x="1152" y="2746"/>
                    <a:pt x="1163" y="2752"/>
                  </a:cubicBezTo>
                  <a:cubicBezTo>
                    <a:pt x="1174" y="2758"/>
                    <a:pt x="1183" y="2761"/>
                    <a:pt x="1191" y="2761"/>
                  </a:cubicBezTo>
                  <a:cubicBezTo>
                    <a:pt x="1212" y="2761"/>
                    <a:pt x="1216" y="2735"/>
                    <a:pt x="1198" y="2696"/>
                  </a:cubicBezTo>
                  <a:cubicBezTo>
                    <a:pt x="1176" y="2683"/>
                    <a:pt x="1182" y="2670"/>
                    <a:pt x="1213" y="2667"/>
                  </a:cubicBezTo>
                  <a:cubicBezTo>
                    <a:pt x="1213" y="2667"/>
                    <a:pt x="1219" y="2655"/>
                    <a:pt x="1207" y="2627"/>
                  </a:cubicBezTo>
                  <a:cubicBezTo>
                    <a:pt x="1194" y="2602"/>
                    <a:pt x="1194" y="2602"/>
                    <a:pt x="1232" y="2586"/>
                  </a:cubicBezTo>
                  <a:cubicBezTo>
                    <a:pt x="1238" y="2590"/>
                    <a:pt x="1244" y="2591"/>
                    <a:pt x="1248" y="2591"/>
                  </a:cubicBezTo>
                  <a:cubicBezTo>
                    <a:pt x="1259" y="2591"/>
                    <a:pt x="1265" y="2582"/>
                    <a:pt x="1270" y="2573"/>
                  </a:cubicBezTo>
                  <a:cubicBezTo>
                    <a:pt x="1266" y="2533"/>
                    <a:pt x="1357" y="2379"/>
                    <a:pt x="1386" y="2379"/>
                  </a:cubicBezTo>
                  <a:cubicBezTo>
                    <a:pt x="1373" y="2354"/>
                    <a:pt x="1373" y="2354"/>
                    <a:pt x="1379" y="2338"/>
                  </a:cubicBezTo>
                  <a:lnTo>
                    <a:pt x="1379" y="2338"/>
                  </a:lnTo>
                  <a:cubicBezTo>
                    <a:pt x="1389" y="2341"/>
                    <a:pt x="1397" y="2342"/>
                    <a:pt x="1402" y="2342"/>
                  </a:cubicBezTo>
                  <a:cubicBezTo>
                    <a:pt x="1427" y="2342"/>
                    <a:pt x="1412" y="2321"/>
                    <a:pt x="1376" y="2298"/>
                  </a:cubicBezTo>
                  <a:lnTo>
                    <a:pt x="1367" y="2313"/>
                  </a:lnTo>
                  <a:lnTo>
                    <a:pt x="1361" y="2326"/>
                  </a:lnTo>
                  <a:cubicBezTo>
                    <a:pt x="1329" y="2308"/>
                    <a:pt x="1333" y="2282"/>
                    <a:pt x="1360" y="2282"/>
                  </a:cubicBezTo>
                  <a:cubicBezTo>
                    <a:pt x="1371" y="2282"/>
                    <a:pt x="1386" y="2287"/>
                    <a:pt x="1404" y="2298"/>
                  </a:cubicBezTo>
                  <a:cubicBezTo>
                    <a:pt x="1423" y="2302"/>
                    <a:pt x="1436" y="2305"/>
                    <a:pt x="1442" y="2305"/>
                  </a:cubicBezTo>
                  <a:cubicBezTo>
                    <a:pt x="1453" y="2305"/>
                    <a:pt x="1445" y="2296"/>
                    <a:pt x="1423" y="2269"/>
                  </a:cubicBezTo>
                  <a:cubicBezTo>
                    <a:pt x="1394" y="2240"/>
                    <a:pt x="1393" y="2224"/>
                    <a:pt x="1419" y="2224"/>
                  </a:cubicBezTo>
                  <a:cubicBezTo>
                    <a:pt x="1426" y="2224"/>
                    <a:pt x="1436" y="2226"/>
                    <a:pt x="1448" y="2229"/>
                  </a:cubicBezTo>
                  <a:cubicBezTo>
                    <a:pt x="1467" y="2240"/>
                    <a:pt x="1477" y="2246"/>
                    <a:pt x="1479" y="2246"/>
                  </a:cubicBezTo>
                  <a:cubicBezTo>
                    <a:pt x="1482" y="2246"/>
                    <a:pt x="1473" y="2237"/>
                    <a:pt x="1455" y="2216"/>
                  </a:cubicBezTo>
                  <a:cubicBezTo>
                    <a:pt x="1404" y="2159"/>
                    <a:pt x="1392" y="2114"/>
                    <a:pt x="1422" y="2114"/>
                  </a:cubicBezTo>
                  <a:cubicBezTo>
                    <a:pt x="1433" y="2114"/>
                    <a:pt x="1450" y="2120"/>
                    <a:pt x="1473" y="2135"/>
                  </a:cubicBezTo>
                  <a:cubicBezTo>
                    <a:pt x="1498" y="2149"/>
                    <a:pt x="1518" y="2155"/>
                    <a:pt x="1533" y="2155"/>
                  </a:cubicBezTo>
                  <a:cubicBezTo>
                    <a:pt x="1544" y="2155"/>
                    <a:pt x="1552" y="2151"/>
                    <a:pt x="1555" y="2144"/>
                  </a:cubicBezTo>
                  <a:cubicBezTo>
                    <a:pt x="1564" y="2131"/>
                    <a:pt x="1542" y="2119"/>
                    <a:pt x="1520" y="2106"/>
                  </a:cubicBezTo>
                  <a:cubicBezTo>
                    <a:pt x="1470" y="2094"/>
                    <a:pt x="1476" y="2078"/>
                    <a:pt x="1536" y="2078"/>
                  </a:cubicBezTo>
                  <a:cubicBezTo>
                    <a:pt x="1627" y="2075"/>
                    <a:pt x="1643" y="2047"/>
                    <a:pt x="1624" y="1981"/>
                  </a:cubicBezTo>
                  <a:cubicBezTo>
                    <a:pt x="1618" y="1928"/>
                    <a:pt x="1626" y="1892"/>
                    <a:pt x="1638" y="1892"/>
                  </a:cubicBezTo>
                  <a:cubicBezTo>
                    <a:pt x="1644" y="1892"/>
                    <a:pt x="1652" y="1902"/>
                    <a:pt x="1658" y="1925"/>
                  </a:cubicBezTo>
                  <a:cubicBezTo>
                    <a:pt x="1673" y="1953"/>
                    <a:pt x="1680" y="1966"/>
                    <a:pt x="1683" y="1966"/>
                  </a:cubicBezTo>
                  <a:cubicBezTo>
                    <a:pt x="1685" y="1966"/>
                    <a:pt x="1683" y="1956"/>
                    <a:pt x="1680" y="1937"/>
                  </a:cubicBezTo>
                  <a:lnTo>
                    <a:pt x="1721" y="1868"/>
                  </a:lnTo>
                  <a:cubicBezTo>
                    <a:pt x="1730" y="1856"/>
                    <a:pt x="1715" y="1827"/>
                    <a:pt x="1696" y="1815"/>
                  </a:cubicBezTo>
                  <a:lnTo>
                    <a:pt x="1696" y="1815"/>
                  </a:lnTo>
                  <a:cubicBezTo>
                    <a:pt x="1707" y="1818"/>
                    <a:pt x="1717" y="1819"/>
                    <a:pt x="1726" y="1819"/>
                  </a:cubicBezTo>
                  <a:cubicBezTo>
                    <a:pt x="1759" y="1819"/>
                    <a:pt x="1778" y="1801"/>
                    <a:pt x="1759" y="1762"/>
                  </a:cubicBezTo>
                  <a:cubicBezTo>
                    <a:pt x="1765" y="1746"/>
                    <a:pt x="1774" y="1733"/>
                    <a:pt x="1774" y="1733"/>
                  </a:cubicBezTo>
                  <a:cubicBezTo>
                    <a:pt x="1784" y="1718"/>
                    <a:pt x="1784" y="1718"/>
                    <a:pt x="1768" y="1693"/>
                  </a:cubicBezTo>
                  <a:cubicBezTo>
                    <a:pt x="1755" y="1665"/>
                    <a:pt x="1787" y="1665"/>
                    <a:pt x="1815" y="1665"/>
                  </a:cubicBezTo>
                  <a:cubicBezTo>
                    <a:pt x="1846" y="1661"/>
                    <a:pt x="1874" y="1661"/>
                    <a:pt x="1853" y="1649"/>
                  </a:cubicBezTo>
                  <a:cubicBezTo>
                    <a:pt x="1831" y="1636"/>
                    <a:pt x="1827" y="1596"/>
                    <a:pt x="1812" y="1571"/>
                  </a:cubicBezTo>
                  <a:cubicBezTo>
                    <a:pt x="1805" y="1556"/>
                    <a:pt x="1810" y="1549"/>
                    <a:pt x="1819" y="1549"/>
                  </a:cubicBezTo>
                  <a:cubicBezTo>
                    <a:pt x="1827" y="1549"/>
                    <a:pt x="1837" y="1555"/>
                    <a:pt x="1843" y="1567"/>
                  </a:cubicBezTo>
                  <a:cubicBezTo>
                    <a:pt x="1854" y="1574"/>
                    <a:pt x="1860" y="1577"/>
                    <a:pt x="1867" y="1577"/>
                  </a:cubicBezTo>
                  <a:cubicBezTo>
                    <a:pt x="1874" y="1577"/>
                    <a:pt x="1884" y="1574"/>
                    <a:pt x="1903" y="1567"/>
                  </a:cubicBezTo>
                  <a:cubicBezTo>
                    <a:pt x="1912" y="1552"/>
                    <a:pt x="1928" y="1527"/>
                    <a:pt x="1906" y="1511"/>
                  </a:cubicBezTo>
                  <a:cubicBezTo>
                    <a:pt x="1884" y="1498"/>
                    <a:pt x="1934" y="1417"/>
                    <a:pt x="1962" y="1417"/>
                  </a:cubicBezTo>
                  <a:lnTo>
                    <a:pt x="1981" y="1389"/>
                  </a:lnTo>
                  <a:cubicBezTo>
                    <a:pt x="1987" y="1376"/>
                    <a:pt x="1975" y="1348"/>
                    <a:pt x="1984" y="1335"/>
                  </a:cubicBezTo>
                  <a:cubicBezTo>
                    <a:pt x="1984" y="1335"/>
                    <a:pt x="1990" y="1320"/>
                    <a:pt x="1978" y="1295"/>
                  </a:cubicBezTo>
                  <a:cubicBezTo>
                    <a:pt x="1985" y="1284"/>
                    <a:pt x="1990" y="1274"/>
                    <a:pt x="2000" y="1274"/>
                  </a:cubicBezTo>
                  <a:cubicBezTo>
                    <a:pt x="2004" y="1274"/>
                    <a:pt x="2009" y="1275"/>
                    <a:pt x="2015" y="1279"/>
                  </a:cubicBezTo>
                  <a:cubicBezTo>
                    <a:pt x="1992" y="1254"/>
                    <a:pt x="1985" y="1246"/>
                    <a:pt x="1998" y="1246"/>
                  </a:cubicBezTo>
                  <a:cubicBezTo>
                    <a:pt x="2005" y="1246"/>
                    <a:pt x="2017" y="1248"/>
                    <a:pt x="2034" y="1251"/>
                  </a:cubicBezTo>
                  <a:cubicBezTo>
                    <a:pt x="2053" y="1264"/>
                    <a:pt x="2063" y="1271"/>
                    <a:pt x="2065" y="1271"/>
                  </a:cubicBezTo>
                  <a:cubicBezTo>
                    <a:pt x="2068" y="1271"/>
                    <a:pt x="2059" y="1261"/>
                    <a:pt x="2041" y="1238"/>
                  </a:cubicBezTo>
                  <a:cubicBezTo>
                    <a:pt x="2028" y="1210"/>
                    <a:pt x="2028" y="1210"/>
                    <a:pt x="2056" y="1210"/>
                  </a:cubicBezTo>
                  <a:cubicBezTo>
                    <a:pt x="2063" y="1214"/>
                    <a:pt x="2068" y="1215"/>
                    <a:pt x="2072" y="1215"/>
                  </a:cubicBezTo>
                  <a:cubicBezTo>
                    <a:pt x="2081" y="1215"/>
                    <a:pt x="2081" y="1206"/>
                    <a:pt x="2066" y="1198"/>
                  </a:cubicBezTo>
                  <a:cubicBezTo>
                    <a:pt x="2037" y="1164"/>
                    <a:pt x="2034" y="1122"/>
                    <a:pt x="2059" y="1122"/>
                  </a:cubicBezTo>
                  <a:cubicBezTo>
                    <a:pt x="2064" y="1122"/>
                    <a:pt x="2070" y="1124"/>
                    <a:pt x="2078" y="1129"/>
                  </a:cubicBezTo>
                  <a:cubicBezTo>
                    <a:pt x="2078" y="1129"/>
                    <a:pt x="2084" y="1116"/>
                    <a:pt x="2075" y="1085"/>
                  </a:cubicBezTo>
                  <a:cubicBezTo>
                    <a:pt x="2056" y="1060"/>
                    <a:pt x="2048" y="1050"/>
                    <a:pt x="2052" y="1050"/>
                  </a:cubicBezTo>
                  <a:cubicBezTo>
                    <a:pt x="2056" y="1050"/>
                    <a:pt x="2066" y="1057"/>
                    <a:pt x="2084" y="1069"/>
                  </a:cubicBezTo>
                  <a:cubicBezTo>
                    <a:pt x="2097" y="1072"/>
                    <a:pt x="2107" y="1074"/>
                    <a:pt x="2115" y="1074"/>
                  </a:cubicBezTo>
                  <a:cubicBezTo>
                    <a:pt x="2136" y="1074"/>
                    <a:pt x="2134" y="1059"/>
                    <a:pt x="2113" y="1022"/>
                  </a:cubicBezTo>
                  <a:cubicBezTo>
                    <a:pt x="2113" y="1022"/>
                    <a:pt x="2104" y="991"/>
                    <a:pt x="2128" y="991"/>
                  </a:cubicBezTo>
                  <a:cubicBezTo>
                    <a:pt x="2129" y="991"/>
                    <a:pt x="2130" y="991"/>
                    <a:pt x="2131" y="991"/>
                  </a:cubicBezTo>
                  <a:cubicBezTo>
                    <a:pt x="2169" y="975"/>
                    <a:pt x="2235" y="912"/>
                    <a:pt x="2197" y="878"/>
                  </a:cubicBezTo>
                  <a:lnTo>
                    <a:pt x="2216" y="847"/>
                  </a:lnTo>
                  <a:cubicBezTo>
                    <a:pt x="2251" y="840"/>
                    <a:pt x="2257" y="828"/>
                    <a:pt x="2254" y="784"/>
                  </a:cubicBezTo>
                  <a:lnTo>
                    <a:pt x="2251" y="740"/>
                  </a:lnTo>
                  <a:lnTo>
                    <a:pt x="2251" y="740"/>
                  </a:lnTo>
                  <a:cubicBezTo>
                    <a:pt x="2260" y="761"/>
                    <a:pt x="2274" y="774"/>
                    <a:pt x="2284" y="774"/>
                  </a:cubicBezTo>
                  <a:cubicBezTo>
                    <a:pt x="2288" y="774"/>
                    <a:pt x="2292" y="773"/>
                    <a:pt x="2294" y="768"/>
                  </a:cubicBezTo>
                  <a:cubicBezTo>
                    <a:pt x="2301" y="753"/>
                    <a:pt x="2301" y="753"/>
                    <a:pt x="2291" y="721"/>
                  </a:cubicBezTo>
                  <a:cubicBezTo>
                    <a:pt x="2272" y="706"/>
                    <a:pt x="2282" y="690"/>
                    <a:pt x="2291" y="674"/>
                  </a:cubicBezTo>
                  <a:cubicBezTo>
                    <a:pt x="2294" y="669"/>
                    <a:pt x="2297" y="667"/>
                    <a:pt x="2301" y="667"/>
                  </a:cubicBezTo>
                  <a:cubicBezTo>
                    <a:pt x="2310" y="667"/>
                    <a:pt x="2322" y="684"/>
                    <a:pt x="2329" y="709"/>
                  </a:cubicBezTo>
                  <a:lnTo>
                    <a:pt x="2338" y="693"/>
                  </a:lnTo>
                  <a:cubicBezTo>
                    <a:pt x="2326" y="648"/>
                    <a:pt x="2326" y="625"/>
                    <a:pt x="2330" y="625"/>
                  </a:cubicBezTo>
                  <a:lnTo>
                    <a:pt x="2330" y="625"/>
                  </a:lnTo>
                  <a:cubicBezTo>
                    <a:pt x="2332" y="625"/>
                    <a:pt x="2335" y="631"/>
                    <a:pt x="2338" y="643"/>
                  </a:cubicBezTo>
                  <a:cubicBezTo>
                    <a:pt x="2345" y="650"/>
                    <a:pt x="2350" y="652"/>
                    <a:pt x="2354" y="652"/>
                  </a:cubicBezTo>
                  <a:cubicBezTo>
                    <a:pt x="2362" y="652"/>
                    <a:pt x="2367" y="644"/>
                    <a:pt x="2373" y="634"/>
                  </a:cubicBezTo>
                  <a:cubicBezTo>
                    <a:pt x="2370" y="618"/>
                    <a:pt x="2371" y="613"/>
                    <a:pt x="2373" y="613"/>
                  </a:cubicBezTo>
                  <a:lnTo>
                    <a:pt x="2373" y="613"/>
                  </a:lnTo>
                  <a:cubicBezTo>
                    <a:pt x="2375" y="613"/>
                    <a:pt x="2378" y="624"/>
                    <a:pt x="2373" y="634"/>
                  </a:cubicBezTo>
                  <a:lnTo>
                    <a:pt x="2379" y="671"/>
                  </a:lnTo>
                  <a:cubicBezTo>
                    <a:pt x="2383" y="677"/>
                    <a:pt x="2385" y="679"/>
                    <a:pt x="2386" y="679"/>
                  </a:cubicBezTo>
                  <a:cubicBezTo>
                    <a:pt x="2392" y="679"/>
                    <a:pt x="2387" y="649"/>
                    <a:pt x="2382" y="618"/>
                  </a:cubicBezTo>
                  <a:lnTo>
                    <a:pt x="2401" y="590"/>
                  </a:lnTo>
                  <a:cubicBezTo>
                    <a:pt x="2413" y="574"/>
                    <a:pt x="2413" y="552"/>
                    <a:pt x="2404" y="533"/>
                  </a:cubicBezTo>
                  <a:cubicBezTo>
                    <a:pt x="2395" y="502"/>
                    <a:pt x="2395" y="467"/>
                    <a:pt x="2404" y="433"/>
                  </a:cubicBezTo>
                  <a:cubicBezTo>
                    <a:pt x="2402" y="417"/>
                    <a:pt x="2403" y="411"/>
                    <a:pt x="2404" y="411"/>
                  </a:cubicBezTo>
                  <a:lnTo>
                    <a:pt x="2404" y="411"/>
                  </a:lnTo>
                  <a:cubicBezTo>
                    <a:pt x="2406" y="411"/>
                    <a:pt x="2410" y="424"/>
                    <a:pt x="2404" y="433"/>
                  </a:cubicBezTo>
                  <a:cubicBezTo>
                    <a:pt x="2407" y="470"/>
                    <a:pt x="2412" y="505"/>
                    <a:pt x="2419" y="505"/>
                  </a:cubicBezTo>
                  <a:cubicBezTo>
                    <a:pt x="2420" y="505"/>
                    <a:pt x="2421" y="504"/>
                    <a:pt x="2423" y="502"/>
                  </a:cubicBezTo>
                  <a:cubicBezTo>
                    <a:pt x="2424" y="500"/>
                    <a:pt x="2426" y="499"/>
                    <a:pt x="2427" y="499"/>
                  </a:cubicBezTo>
                  <a:cubicBezTo>
                    <a:pt x="2433" y="499"/>
                    <a:pt x="2435" y="530"/>
                    <a:pt x="2435" y="530"/>
                  </a:cubicBezTo>
                  <a:cubicBezTo>
                    <a:pt x="2435" y="558"/>
                    <a:pt x="2439" y="571"/>
                    <a:pt x="2442" y="574"/>
                  </a:cubicBezTo>
                  <a:cubicBezTo>
                    <a:pt x="2447" y="589"/>
                    <a:pt x="2455" y="595"/>
                    <a:pt x="2462" y="595"/>
                  </a:cubicBezTo>
                  <a:cubicBezTo>
                    <a:pt x="2470" y="595"/>
                    <a:pt x="2476" y="589"/>
                    <a:pt x="2479" y="580"/>
                  </a:cubicBezTo>
                  <a:cubicBezTo>
                    <a:pt x="2488" y="560"/>
                    <a:pt x="2495" y="550"/>
                    <a:pt x="2500" y="550"/>
                  </a:cubicBezTo>
                  <a:cubicBezTo>
                    <a:pt x="2509" y="550"/>
                    <a:pt x="2514" y="575"/>
                    <a:pt x="2514" y="621"/>
                  </a:cubicBezTo>
                  <a:cubicBezTo>
                    <a:pt x="2514" y="647"/>
                    <a:pt x="2516" y="659"/>
                    <a:pt x="2520" y="659"/>
                  </a:cubicBezTo>
                  <a:cubicBezTo>
                    <a:pt x="2527" y="659"/>
                    <a:pt x="2540" y="614"/>
                    <a:pt x="2554" y="552"/>
                  </a:cubicBezTo>
                  <a:lnTo>
                    <a:pt x="2573" y="461"/>
                  </a:lnTo>
                  <a:lnTo>
                    <a:pt x="2567" y="568"/>
                  </a:lnTo>
                  <a:cubicBezTo>
                    <a:pt x="2569" y="679"/>
                    <a:pt x="2567" y="710"/>
                    <a:pt x="2580" y="710"/>
                  </a:cubicBezTo>
                  <a:cubicBezTo>
                    <a:pt x="2586" y="710"/>
                    <a:pt x="2594" y="704"/>
                    <a:pt x="2608" y="696"/>
                  </a:cubicBezTo>
                  <a:cubicBezTo>
                    <a:pt x="2615" y="695"/>
                    <a:pt x="2620" y="695"/>
                    <a:pt x="2624" y="695"/>
                  </a:cubicBezTo>
                  <a:cubicBezTo>
                    <a:pt x="2637" y="695"/>
                    <a:pt x="2638" y="701"/>
                    <a:pt x="2633" y="724"/>
                  </a:cubicBezTo>
                  <a:cubicBezTo>
                    <a:pt x="2627" y="756"/>
                    <a:pt x="2636" y="771"/>
                    <a:pt x="2670" y="809"/>
                  </a:cubicBezTo>
                  <a:cubicBezTo>
                    <a:pt x="2691" y="836"/>
                    <a:pt x="2703" y="852"/>
                    <a:pt x="2712" y="852"/>
                  </a:cubicBezTo>
                  <a:cubicBezTo>
                    <a:pt x="2717" y="852"/>
                    <a:pt x="2720" y="847"/>
                    <a:pt x="2724" y="837"/>
                  </a:cubicBezTo>
                  <a:lnTo>
                    <a:pt x="2749" y="865"/>
                  </a:lnTo>
                  <a:cubicBezTo>
                    <a:pt x="2742" y="898"/>
                    <a:pt x="2748" y="914"/>
                    <a:pt x="2758" y="914"/>
                  </a:cubicBezTo>
                  <a:cubicBezTo>
                    <a:pt x="2766" y="914"/>
                    <a:pt x="2777" y="900"/>
                    <a:pt x="2783" y="872"/>
                  </a:cubicBezTo>
                  <a:cubicBezTo>
                    <a:pt x="2783" y="872"/>
                    <a:pt x="2796" y="884"/>
                    <a:pt x="2808" y="900"/>
                  </a:cubicBezTo>
                  <a:lnTo>
                    <a:pt x="2796" y="922"/>
                  </a:lnTo>
                  <a:cubicBezTo>
                    <a:pt x="2780" y="944"/>
                    <a:pt x="2805" y="972"/>
                    <a:pt x="2890" y="1075"/>
                  </a:cubicBezTo>
                  <a:cubicBezTo>
                    <a:pt x="2952" y="1153"/>
                    <a:pt x="2976" y="1183"/>
                    <a:pt x="2998" y="1183"/>
                  </a:cubicBezTo>
                  <a:cubicBezTo>
                    <a:pt x="3008" y="1183"/>
                    <a:pt x="3018" y="1177"/>
                    <a:pt x="3031" y="1166"/>
                  </a:cubicBezTo>
                  <a:cubicBezTo>
                    <a:pt x="3046" y="1160"/>
                    <a:pt x="3057" y="1157"/>
                    <a:pt x="3065" y="1157"/>
                  </a:cubicBezTo>
                  <a:cubicBezTo>
                    <a:pt x="3080" y="1157"/>
                    <a:pt x="3077" y="1170"/>
                    <a:pt x="3050" y="1191"/>
                  </a:cubicBezTo>
                  <a:cubicBezTo>
                    <a:pt x="3035" y="1206"/>
                    <a:pt x="3026" y="1226"/>
                    <a:pt x="3031" y="1226"/>
                  </a:cubicBezTo>
                  <a:cubicBezTo>
                    <a:pt x="3033" y="1226"/>
                    <a:pt x="3036" y="1224"/>
                    <a:pt x="3040" y="1220"/>
                  </a:cubicBezTo>
                  <a:cubicBezTo>
                    <a:pt x="3053" y="1235"/>
                    <a:pt x="3059" y="1257"/>
                    <a:pt x="3053" y="1273"/>
                  </a:cubicBezTo>
                  <a:cubicBezTo>
                    <a:pt x="3049" y="1319"/>
                    <a:pt x="3059" y="1333"/>
                    <a:pt x="3072" y="1333"/>
                  </a:cubicBezTo>
                  <a:cubicBezTo>
                    <a:pt x="3079" y="1333"/>
                    <a:pt x="3087" y="1329"/>
                    <a:pt x="3094" y="1323"/>
                  </a:cubicBezTo>
                  <a:cubicBezTo>
                    <a:pt x="3104" y="1307"/>
                    <a:pt x="3109" y="1300"/>
                    <a:pt x="3111" y="1300"/>
                  </a:cubicBezTo>
                  <a:cubicBezTo>
                    <a:pt x="3115" y="1300"/>
                    <a:pt x="3109" y="1318"/>
                    <a:pt x="3103" y="1335"/>
                  </a:cubicBezTo>
                  <a:cubicBezTo>
                    <a:pt x="3098" y="1358"/>
                    <a:pt x="3091" y="1381"/>
                    <a:pt x="3098" y="1381"/>
                  </a:cubicBezTo>
                  <a:cubicBezTo>
                    <a:pt x="3100" y="1381"/>
                    <a:pt x="3102" y="1379"/>
                    <a:pt x="3106" y="1376"/>
                  </a:cubicBezTo>
                  <a:cubicBezTo>
                    <a:pt x="3107" y="1376"/>
                    <a:pt x="3108" y="1376"/>
                    <a:pt x="3108" y="1376"/>
                  </a:cubicBezTo>
                  <a:cubicBezTo>
                    <a:pt x="3138" y="1376"/>
                    <a:pt x="3215" y="1433"/>
                    <a:pt x="3178" y="1464"/>
                  </a:cubicBezTo>
                  <a:lnTo>
                    <a:pt x="3197" y="1489"/>
                  </a:lnTo>
                  <a:cubicBezTo>
                    <a:pt x="3201" y="1486"/>
                    <a:pt x="3205" y="1484"/>
                    <a:pt x="3209" y="1484"/>
                  </a:cubicBezTo>
                  <a:cubicBezTo>
                    <a:pt x="3225" y="1484"/>
                    <a:pt x="3242" y="1504"/>
                    <a:pt x="3256" y="1524"/>
                  </a:cubicBezTo>
                  <a:cubicBezTo>
                    <a:pt x="3278" y="1545"/>
                    <a:pt x="3288" y="1558"/>
                    <a:pt x="3269" y="1577"/>
                  </a:cubicBezTo>
                  <a:cubicBezTo>
                    <a:pt x="3241" y="1580"/>
                    <a:pt x="3250" y="1592"/>
                    <a:pt x="3288" y="1599"/>
                  </a:cubicBezTo>
                  <a:cubicBezTo>
                    <a:pt x="3291" y="1602"/>
                    <a:pt x="3297" y="1603"/>
                    <a:pt x="3305" y="1603"/>
                  </a:cubicBezTo>
                  <a:cubicBezTo>
                    <a:pt x="3316" y="1603"/>
                    <a:pt x="3331" y="1600"/>
                    <a:pt x="3343" y="1600"/>
                  </a:cubicBezTo>
                  <a:cubicBezTo>
                    <a:pt x="3350" y="1600"/>
                    <a:pt x="3356" y="1602"/>
                    <a:pt x="3360" y="1605"/>
                  </a:cubicBezTo>
                  <a:cubicBezTo>
                    <a:pt x="3371" y="1596"/>
                    <a:pt x="3385" y="1591"/>
                    <a:pt x="3397" y="1591"/>
                  </a:cubicBezTo>
                  <a:cubicBezTo>
                    <a:pt x="3405" y="1591"/>
                    <a:pt x="3412" y="1593"/>
                    <a:pt x="3416" y="1599"/>
                  </a:cubicBezTo>
                  <a:lnTo>
                    <a:pt x="3397" y="1614"/>
                  </a:lnTo>
                  <a:lnTo>
                    <a:pt x="3360" y="1646"/>
                  </a:lnTo>
                  <a:cubicBezTo>
                    <a:pt x="3366" y="1654"/>
                    <a:pt x="3372" y="1662"/>
                    <a:pt x="3382" y="1662"/>
                  </a:cubicBezTo>
                  <a:cubicBezTo>
                    <a:pt x="3387" y="1662"/>
                    <a:pt x="3393" y="1660"/>
                    <a:pt x="3401" y="1655"/>
                  </a:cubicBezTo>
                  <a:lnTo>
                    <a:pt x="3401" y="1655"/>
                  </a:lnTo>
                  <a:cubicBezTo>
                    <a:pt x="3391" y="1683"/>
                    <a:pt x="3401" y="1696"/>
                    <a:pt x="3419" y="1721"/>
                  </a:cubicBezTo>
                  <a:cubicBezTo>
                    <a:pt x="3439" y="1743"/>
                    <a:pt x="3459" y="1766"/>
                    <a:pt x="3483" y="1766"/>
                  </a:cubicBezTo>
                  <a:cubicBezTo>
                    <a:pt x="3486" y="1766"/>
                    <a:pt x="3489" y="1765"/>
                    <a:pt x="3491" y="1765"/>
                  </a:cubicBezTo>
                  <a:lnTo>
                    <a:pt x="3491" y="1765"/>
                  </a:lnTo>
                  <a:cubicBezTo>
                    <a:pt x="3466" y="1807"/>
                    <a:pt x="3511" y="1868"/>
                    <a:pt x="3556" y="1868"/>
                  </a:cubicBezTo>
                  <a:cubicBezTo>
                    <a:pt x="3562" y="1868"/>
                    <a:pt x="3567" y="1867"/>
                    <a:pt x="3573" y="1865"/>
                  </a:cubicBezTo>
                  <a:cubicBezTo>
                    <a:pt x="3579" y="1860"/>
                    <a:pt x="3583" y="1858"/>
                    <a:pt x="3587" y="1858"/>
                  </a:cubicBezTo>
                  <a:cubicBezTo>
                    <a:pt x="3596" y="1858"/>
                    <a:pt x="3599" y="1870"/>
                    <a:pt x="3595" y="1890"/>
                  </a:cubicBezTo>
                  <a:cubicBezTo>
                    <a:pt x="3588" y="1911"/>
                    <a:pt x="3586" y="1917"/>
                    <a:pt x="3598" y="1917"/>
                  </a:cubicBezTo>
                  <a:cubicBezTo>
                    <a:pt x="3601" y="1917"/>
                    <a:pt x="3607" y="1916"/>
                    <a:pt x="3614" y="1915"/>
                  </a:cubicBezTo>
                  <a:cubicBezTo>
                    <a:pt x="3615" y="1915"/>
                    <a:pt x="3617" y="1915"/>
                    <a:pt x="3618" y="1915"/>
                  </a:cubicBezTo>
                  <a:cubicBezTo>
                    <a:pt x="3644" y="1915"/>
                    <a:pt x="3635" y="1942"/>
                    <a:pt x="3626" y="1969"/>
                  </a:cubicBezTo>
                  <a:cubicBezTo>
                    <a:pt x="3601" y="2008"/>
                    <a:pt x="3606" y="2022"/>
                    <a:pt x="3628" y="2022"/>
                  </a:cubicBezTo>
                  <a:cubicBezTo>
                    <a:pt x="3630" y="2022"/>
                    <a:pt x="3633" y="2022"/>
                    <a:pt x="3636" y="2022"/>
                  </a:cubicBezTo>
                  <a:cubicBezTo>
                    <a:pt x="3664" y="2028"/>
                    <a:pt x="3689" y="2044"/>
                    <a:pt x="3708" y="2066"/>
                  </a:cubicBezTo>
                  <a:cubicBezTo>
                    <a:pt x="3730" y="2071"/>
                    <a:pt x="3743" y="2077"/>
                    <a:pt x="3751" y="2077"/>
                  </a:cubicBezTo>
                  <a:cubicBezTo>
                    <a:pt x="3759" y="2077"/>
                    <a:pt x="3763" y="2072"/>
                    <a:pt x="3767" y="2059"/>
                  </a:cubicBezTo>
                  <a:cubicBezTo>
                    <a:pt x="3780" y="2050"/>
                    <a:pt x="3799" y="2041"/>
                    <a:pt x="3814" y="2041"/>
                  </a:cubicBezTo>
                  <a:cubicBezTo>
                    <a:pt x="3846" y="2045"/>
                    <a:pt x="3842" y="2056"/>
                    <a:pt x="3834" y="2056"/>
                  </a:cubicBezTo>
                  <a:cubicBezTo>
                    <a:pt x="3831" y="2056"/>
                    <a:pt x="3829" y="2055"/>
                    <a:pt x="3827" y="2053"/>
                  </a:cubicBezTo>
                  <a:cubicBezTo>
                    <a:pt x="3818" y="2051"/>
                    <a:pt x="3811" y="2050"/>
                    <a:pt x="3806" y="2050"/>
                  </a:cubicBezTo>
                  <a:cubicBezTo>
                    <a:pt x="3789" y="2050"/>
                    <a:pt x="3793" y="2062"/>
                    <a:pt x="3786" y="2084"/>
                  </a:cubicBezTo>
                  <a:cubicBezTo>
                    <a:pt x="3783" y="2110"/>
                    <a:pt x="3789" y="2131"/>
                    <a:pt x="3808" y="2150"/>
                  </a:cubicBezTo>
                  <a:cubicBezTo>
                    <a:pt x="3817" y="2163"/>
                    <a:pt x="3839" y="2188"/>
                    <a:pt x="3849" y="2200"/>
                  </a:cubicBezTo>
                  <a:cubicBezTo>
                    <a:pt x="3858" y="2238"/>
                    <a:pt x="3865" y="2256"/>
                    <a:pt x="3875" y="2256"/>
                  </a:cubicBezTo>
                  <a:cubicBezTo>
                    <a:pt x="3879" y="2256"/>
                    <a:pt x="3884" y="2253"/>
                    <a:pt x="3889" y="2247"/>
                  </a:cubicBezTo>
                  <a:lnTo>
                    <a:pt x="3908" y="2232"/>
                  </a:lnTo>
                  <a:lnTo>
                    <a:pt x="3908" y="2232"/>
                  </a:lnTo>
                  <a:cubicBezTo>
                    <a:pt x="3882" y="2276"/>
                    <a:pt x="3979" y="2396"/>
                    <a:pt x="4033" y="2396"/>
                  </a:cubicBezTo>
                  <a:cubicBezTo>
                    <a:pt x="4036" y="2396"/>
                    <a:pt x="4039" y="2396"/>
                    <a:pt x="4042" y="2395"/>
                  </a:cubicBezTo>
                  <a:lnTo>
                    <a:pt x="4042" y="2395"/>
                  </a:lnTo>
                  <a:cubicBezTo>
                    <a:pt x="4037" y="2400"/>
                    <a:pt x="4031" y="2405"/>
                    <a:pt x="4024" y="2410"/>
                  </a:cubicBezTo>
                  <a:cubicBezTo>
                    <a:pt x="4002" y="2426"/>
                    <a:pt x="4015" y="2439"/>
                    <a:pt x="4034" y="2464"/>
                  </a:cubicBezTo>
                  <a:cubicBezTo>
                    <a:pt x="4071" y="2489"/>
                    <a:pt x="4103" y="2517"/>
                    <a:pt x="4134" y="2545"/>
                  </a:cubicBezTo>
                  <a:cubicBezTo>
                    <a:pt x="4168" y="2587"/>
                    <a:pt x="4196" y="2621"/>
                    <a:pt x="4215" y="2621"/>
                  </a:cubicBezTo>
                  <a:cubicBezTo>
                    <a:pt x="4219" y="2621"/>
                    <a:pt x="4222" y="2620"/>
                    <a:pt x="4225" y="2617"/>
                  </a:cubicBezTo>
                  <a:lnTo>
                    <a:pt x="4225" y="2617"/>
                  </a:lnTo>
                  <a:cubicBezTo>
                    <a:pt x="4237" y="2630"/>
                    <a:pt x="4237" y="2630"/>
                    <a:pt x="4219" y="2645"/>
                  </a:cubicBezTo>
                  <a:cubicBezTo>
                    <a:pt x="4187" y="2649"/>
                    <a:pt x="4197" y="2661"/>
                    <a:pt x="4209" y="2674"/>
                  </a:cubicBezTo>
                  <a:cubicBezTo>
                    <a:pt x="4212" y="2677"/>
                    <a:pt x="4215" y="2678"/>
                    <a:pt x="4218" y="2678"/>
                  </a:cubicBezTo>
                  <a:cubicBezTo>
                    <a:pt x="4228" y="2678"/>
                    <a:pt x="4242" y="2666"/>
                    <a:pt x="4256" y="2655"/>
                  </a:cubicBezTo>
                  <a:cubicBezTo>
                    <a:pt x="4262" y="2650"/>
                    <a:pt x="4267" y="2648"/>
                    <a:pt x="4271" y="2648"/>
                  </a:cubicBezTo>
                  <a:cubicBezTo>
                    <a:pt x="4281" y="2648"/>
                    <a:pt x="4287" y="2661"/>
                    <a:pt x="4287" y="2689"/>
                  </a:cubicBezTo>
                  <a:cubicBezTo>
                    <a:pt x="4294" y="2736"/>
                    <a:pt x="4325" y="2777"/>
                    <a:pt x="4369" y="2790"/>
                  </a:cubicBezTo>
                  <a:cubicBezTo>
                    <a:pt x="4378" y="2802"/>
                    <a:pt x="4391" y="2815"/>
                    <a:pt x="4369" y="2830"/>
                  </a:cubicBezTo>
                  <a:cubicBezTo>
                    <a:pt x="4363" y="2857"/>
                    <a:pt x="4363" y="2894"/>
                    <a:pt x="4411" y="2894"/>
                  </a:cubicBezTo>
                  <a:cubicBezTo>
                    <a:pt x="4414" y="2894"/>
                    <a:pt x="4418" y="2893"/>
                    <a:pt x="4422" y="2893"/>
                  </a:cubicBezTo>
                  <a:lnTo>
                    <a:pt x="4422" y="2893"/>
                  </a:lnTo>
                  <a:cubicBezTo>
                    <a:pt x="4432" y="2906"/>
                    <a:pt x="4432" y="2906"/>
                    <a:pt x="4413" y="2921"/>
                  </a:cubicBezTo>
                  <a:cubicBezTo>
                    <a:pt x="4406" y="2941"/>
                    <a:pt x="4395" y="2954"/>
                    <a:pt x="4405" y="2954"/>
                  </a:cubicBezTo>
                  <a:cubicBezTo>
                    <a:pt x="4409" y="2954"/>
                    <a:pt x="4417" y="2952"/>
                    <a:pt x="4432" y="2946"/>
                  </a:cubicBezTo>
                  <a:cubicBezTo>
                    <a:pt x="4472" y="2956"/>
                    <a:pt x="4504" y="2990"/>
                    <a:pt x="4504" y="3034"/>
                  </a:cubicBezTo>
                  <a:cubicBezTo>
                    <a:pt x="4510" y="3042"/>
                    <a:pt x="4517" y="3050"/>
                    <a:pt x="4526" y="3050"/>
                  </a:cubicBezTo>
                  <a:cubicBezTo>
                    <a:pt x="4531" y="3050"/>
                    <a:pt x="4538" y="3047"/>
                    <a:pt x="4544" y="3040"/>
                  </a:cubicBezTo>
                  <a:lnTo>
                    <a:pt x="4563" y="3025"/>
                  </a:lnTo>
                  <a:lnTo>
                    <a:pt x="4563" y="3025"/>
                  </a:lnTo>
                  <a:cubicBezTo>
                    <a:pt x="4546" y="3051"/>
                    <a:pt x="4539" y="3062"/>
                    <a:pt x="4548" y="3062"/>
                  </a:cubicBezTo>
                  <a:cubicBezTo>
                    <a:pt x="4553" y="3062"/>
                    <a:pt x="4565" y="3057"/>
                    <a:pt x="4585" y="3050"/>
                  </a:cubicBezTo>
                  <a:cubicBezTo>
                    <a:pt x="4591" y="3045"/>
                    <a:pt x="4596" y="3042"/>
                    <a:pt x="4600" y="3042"/>
                  </a:cubicBezTo>
                  <a:cubicBezTo>
                    <a:pt x="4607" y="3042"/>
                    <a:pt x="4607" y="3052"/>
                    <a:pt x="4595" y="3062"/>
                  </a:cubicBezTo>
                  <a:cubicBezTo>
                    <a:pt x="4585" y="3090"/>
                    <a:pt x="4595" y="3103"/>
                    <a:pt x="4595" y="3103"/>
                  </a:cubicBezTo>
                  <a:cubicBezTo>
                    <a:pt x="4645" y="3141"/>
                    <a:pt x="4692" y="3184"/>
                    <a:pt x="4732" y="3231"/>
                  </a:cubicBezTo>
                  <a:cubicBezTo>
                    <a:pt x="4820" y="3334"/>
                    <a:pt x="4852" y="3376"/>
                    <a:pt x="4883" y="3376"/>
                  </a:cubicBezTo>
                  <a:cubicBezTo>
                    <a:pt x="4884" y="3376"/>
                    <a:pt x="4885" y="3376"/>
                    <a:pt x="4886" y="3376"/>
                  </a:cubicBezTo>
                  <a:cubicBezTo>
                    <a:pt x="4927" y="3385"/>
                    <a:pt x="4927" y="3385"/>
                    <a:pt x="4908" y="3404"/>
                  </a:cubicBezTo>
                  <a:cubicBezTo>
                    <a:pt x="4889" y="3423"/>
                    <a:pt x="4902" y="3435"/>
                    <a:pt x="4911" y="3448"/>
                  </a:cubicBezTo>
                  <a:cubicBezTo>
                    <a:pt x="4924" y="3460"/>
                    <a:pt x="4936" y="3476"/>
                    <a:pt x="4902" y="3476"/>
                  </a:cubicBezTo>
                  <a:cubicBezTo>
                    <a:pt x="4946" y="3488"/>
                    <a:pt x="4946" y="3488"/>
                    <a:pt x="4958" y="3501"/>
                  </a:cubicBezTo>
                  <a:cubicBezTo>
                    <a:pt x="4924" y="3501"/>
                    <a:pt x="4933" y="3513"/>
                    <a:pt x="4980" y="3529"/>
                  </a:cubicBezTo>
                  <a:cubicBezTo>
                    <a:pt x="5032" y="3541"/>
                    <a:pt x="5051" y="3545"/>
                    <a:pt x="5039" y="3545"/>
                  </a:cubicBezTo>
                  <a:cubicBezTo>
                    <a:pt x="5033" y="3545"/>
                    <a:pt x="5016" y="3544"/>
                    <a:pt x="4989" y="3542"/>
                  </a:cubicBezTo>
                  <a:cubicBezTo>
                    <a:pt x="4988" y="3542"/>
                    <a:pt x="4986" y="3541"/>
                    <a:pt x="4985" y="3541"/>
                  </a:cubicBezTo>
                  <a:cubicBezTo>
                    <a:pt x="4958" y="3541"/>
                    <a:pt x="4952" y="3565"/>
                    <a:pt x="4968" y="3565"/>
                  </a:cubicBezTo>
                  <a:cubicBezTo>
                    <a:pt x="4971" y="3565"/>
                    <a:pt x="4974" y="3565"/>
                    <a:pt x="4977" y="3564"/>
                  </a:cubicBezTo>
                  <a:cubicBezTo>
                    <a:pt x="5011" y="3570"/>
                    <a:pt x="5033" y="3595"/>
                    <a:pt x="5083" y="3617"/>
                  </a:cubicBezTo>
                  <a:cubicBezTo>
                    <a:pt x="5093" y="3627"/>
                    <a:pt x="5103" y="3639"/>
                    <a:pt x="5087" y="3639"/>
                  </a:cubicBezTo>
                  <a:cubicBezTo>
                    <a:pt x="5083" y="3639"/>
                    <a:pt x="5076" y="3638"/>
                    <a:pt x="5068" y="3636"/>
                  </a:cubicBezTo>
                  <a:lnTo>
                    <a:pt x="5068" y="3636"/>
                  </a:lnTo>
                  <a:cubicBezTo>
                    <a:pt x="5040" y="3642"/>
                    <a:pt x="5134" y="3714"/>
                    <a:pt x="5190" y="3742"/>
                  </a:cubicBezTo>
                  <a:cubicBezTo>
                    <a:pt x="5221" y="3751"/>
                    <a:pt x="5236" y="3761"/>
                    <a:pt x="5226" y="3761"/>
                  </a:cubicBezTo>
                  <a:cubicBezTo>
                    <a:pt x="5222" y="3761"/>
                    <a:pt x="5213" y="3759"/>
                    <a:pt x="5199" y="3755"/>
                  </a:cubicBezTo>
                  <a:cubicBezTo>
                    <a:pt x="5187" y="3751"/>
                    <a:pt x="5179" y="3750"/>
                    <a:pt x="5174" y="3750"/>
                  </a:cubicBezTo>
                  <a:cubicBezTo>
                    <a:pt x="5162" y="3750"/>
                    <a:pt x="5171" y="3759"/>
                    <a:pt x="5177" y="3770"/>
                  </a:cubicBezTo>
                  <a:cubicBezTo>
                    <a:pt x="5200" y="3782"/>
                    <a:pt x="5207" y="3786"/>
                    <a:pt x="5203" y="3786"/>
                  </a:cubicBezTo>
                  <a:cubicBezTo>
                    <a:pt x="5198" y="3786"/>
                    <a:pt x="5171" y="3777"/>
                    <a:pt x="5143" y="3767"/>
                  </a:cubicBezTo>
                  <a:cubicBezTo>
                    <a:pt x="5120" y="3756"/>
                    <a:pt x="5108" y="3751"/>
                    <a:pt x="5103" y="3751"/>
                  </a:cubicBezTo>
                  <a:cubicBezTo>
                    <a:pt x="5096" y="3751"/>
                    <a:pt x="5104" y="3762"/>
                    <a:pt x="5115" y="3777"/>
                  </a:cubicBezTo>
                  <a:cubicBezTo>
                    <a:pt x="5149" y="3792"/>
                    <a:pt x="5177" y="3814"/>
                    <a:pt x="5203" y="3843"/>
                  </a:cubicBezTo>
                  <a:lnTo>
                    <a:pt x="5143" y="3852"/>
                  </a:lnTo>
                  <a:cubicBezTo>
                    <a:pt x="5058" y="3858"/>
                    <a:pt x="5087" y="3883"/>
                    <a:pt x="5124" y="3927"/>
                  </a:cubicBezTo>
                  <a:lnTo>
                    <a:pt x="5181" y="3971"/>
                  </a:lnTo>
                  <a:lnTo>
                    <a:pt x="5105" y="3930"/>
                  </a:lnTo>
                  <a:cubicBezTo>
                    <a:pt x="5068" y="3908"/>
                    <a:pt x="4977" y="3868"/>
                    <a:pt x="4977" y="3868"/>
                  </a:cubicBezTo>
                  <a:lnTo>
                    <a:pt x="4977" y="3868"/>
                  </a:lnTo>
                  <a:cubicBezTo>
                    <a:pt x="4958" y="3871"/>
                    <a:pt x="4996" y="3893"/>
                    <a:pt x="5030" y="3911"/>
                  </a:cubicBezTo>
                  <a:cubicBezTo>
                    <a:pt x="5051" y="3924"/>
                    <a:pt x="5054" y="3930"/>
                    <a:pt x="5040" y="3930"/>
                  </a:cubicBezTo>
                  <a:cubicBezTo>
                    <a:pt x="5029" y="3930"/>
                    <a:pt x="5007" y="3926"/>
                    <a:pt x="4977" y="3918"/>
                  </a:cubicBezTo>
                  <a:cubicBezTo>
                    <a:pt x="4945" y="3911"/>
                    <a:pt x="4925" y="3907"/>
                    <a:pt x="4913" y="3907"/>
                  </a:cubicBezTo>
                  <a:cubicBezTo>
                    <a:pt x="4898" y="3907"/>
                    <a:pt x="4896" y="3913"/>
                    <a:pt x="4902" y="3927"/>
                  </a:cubicBezTo>
                  <a:cubicBezTo>
                    <a:pt x="4897" y="3928"/>
                    <a:pt x="4892" y="3928"/>
                    <a:pt x="4888" y="3928"/>
                  </a:cubicBezTo>
                  <a:cubicBezTo>
                    <a:pt x="4864" y="3928"/>
                    <a:pt x="4841" y="3921"/>
                    <a:pt x="4820" y="3908"/>
                  </a:cubicBezTo>
                  <a:lnTo>
                    <a:pt x="4820" y="3908"/>
                  </a:lnTo>
                  <a:cubicBezTo>
                    <a:pt x="4801" y="3911"/>
                    <a:pt x="4801" y="3911"/>
                    <a:pt x="4830" y="3933"/>
                  </a:cubicBezTo>
                  <a:cubicBezTo>
                    <a:pt x="4843" y="3945"/>
                    <a:pt x="4844" y="3952"/>
                    <a:pt x="4835" y="3952"/>
                  </a:cubicBezTo>
                  <a:cubicBezTo>
                    <a:pt x="4827" y="3952"/>
                    <a:pt x="4812" y="3947"/>
                    <a:pt x="4792" y="3937"/>
                  </a:cubicBezTo>
                  <a:cubicBezTo>
                    <a:pt x="4756" y="3914"/>
                    <a:pt x="4725" y="3905"/>
                    <a:pt x="4708" y="3905"/>
                  </a:cubicBezTo>
                  <a:cubicBezTo>
                    <a:pt x="4694" y="3905"/>
                    <a:pt x="4690" y="3911"/>
                    <a:pt x="4698" y="3921"/>
                  </a:cubicBezTo>
                  <a:cubicBezTo>
                    <a:pt x="4720" y="3946"/>
                    <a:pt x="4701" y="3946"/>
                    <a:pt x="4682" y="3949"/>
                  </a:cubicBezTo>
                  <a:cubicBezTo>
                    <a:pt x="4667" y="3952"/>
                    <a:pt x="4648" y="3952"/>
                    <a:pt x="4645" y="3977"/>
                  </a:cubicBezTo>
                  <a:lnTo>
                    <a:pt x="4607" y="3984"/>
                  </a:lnTo>
                  <a:cubicBezTo>
                    <a:pt x="4588" y="3984"/>
                    <a:pt x="4595" y="3958"/>
                    <a:pt x="4610" y="3955"/>
                  </a:cubicBezTo>
                  <a:lnTo>
                    <a:pt x="4579" y="3933"/>
                  </a:lnTo>
                  <a:cubicBezTo>
                    <a:pt x="4544" y="3940"/>
                    <a:pt x="4526" y="3940"/>
                    <a:pt x="4519" y="3965"/>
                  </a:cubicBezTo>
                  <a:cubicBezTo>
                    <a:pt x="4521" y="3991"/>
                    <a:pt x="4522" y="4004"/>
                    <a:pt x="4520" y="4004"/>
                  </a:cubicBezTo>
                  <a:cubicBezTo>
                    <a:pt x="4518" y="4004"/>
                    <a:pt x="4513" y="3992"/>
                    <a:pt x="4504" y="3968"/>
                  </a:cubicBezTo>
                  <a:cubicBezTo>
                    <a:pt x="4495" y="3951"/>
                    <a:pt x="4481" y="3935"/>
                    <a:pt x="4469" y="3935"/>
                  </a:cubicBezTo>
                  <a:cubicBezTo>
                    <a:pt x="4464" y="3935"/>
                    <a:pt x="4460" y="3938"/>
                    <a:pt x="4457" y="3946"/>
                  </a:cubicBezTo>
                  <a:cubicBezTo>
                    <a:pt x="4457" y="3970"/>
                    <a:pt x="4451" y="3979"/>
                    <a:pt x="4444" y="3979"/>
                  </a:cubicBezTo>
                  <a:cubicBezTo>
                    <a:pt x="4436" y="3979"/>
                    <a:pt x="4426" y="3966"/>
                    <a:pt x="4422" y="3952"/>
                  </a:cubicBezTo>
                  <a:cubicBezTo>
                    <a:pt x="4424" y="3926"/>
                    <a:pt x="4425" y="3913"/>
                    <a:pt x="4420" y="3913"/>
                  </a:cubicBezTo>
                  <a:cubicBezTo>
                    <a:pt x="4414" y="3913"/>
                    <a:pt x="4401" y="3927"/>
                    <a:pt x="4372" y="3955"/>
                  </a:cubicBezTo>
                  <a:cubicBezTo>
                    <a:pt x="4338" y="3958"/>
                    <a:pt x="4278" y="3993"/>
                    <a:pt x="4231" y="3996"/>
                  </a:cubicBezTo>
                  <a:cubicBezTo>
                    <a:pt x="4204" y="3999"/>
                    <a:pt x="4183" y="4001"/>
                    <a:pt x="4166" y="4001"/>
                  </a:cubicBezTo>
                  <a:cubicBezTo>
                    <a:pt x="4142" y="4001"/>
                    <a:pt x="4126" y="3996"/>
                    <a:pt x="4115" y="3984"/>
                  </a:cubicBezTo>
                  <a:cubicBezTo>
                    <a:pt x="4115" y="3979"/>
                    <a:pt x="4114" y="3975"/>
                    <a:pt x="4113" y="3971"/>
                  </a:cubicBezTo>
                  <a:lnTo>
                    <a:pt x="4113" y="3971"/>
                  </a:lnTo>
                  <a:cubicBezTo>
                    <a:pt x="4115" y="4009"/>
                    <a:pt x="4098" y="4009"/>
                    <a:pt x="4056" y="4015"/>
                  </a:cubicBezTo>
                  <a:cubicBezTo>
                    <a:pt x="4045" y="4009"/>
                    <a:pt x="4034" y="4007"/>
                    <a:pt x="4023" y="4007"/>
                  </a:cubicBezTo>
                  <a:cubicBezTo>
                    <a:pt x="3997" y="4007"/>
                    <a:pt x="3973" y="4023"/>
                    <a:pt x="3962" y="4049"/>
                  </a:cubicBezTo>
                  <a:lnTo>
                    <a:pt x="3993" y="4046"/>
                  </a:lnTo>
                  <a:lnTo>
                    <a:pt x="3993" y="4046"/>
                  </a:lnTo>
                  <a:cubicBezTo>
                    <a:pt x="3997" y="4078"/>
                    <a:pt x="3992" y="4091"/>
                    <a:pt x="3980" y="4091"/>
                  </a:cubicBezTo>
                  <a:cubicBezTo>
                    <a:pt x="3972" y="4091"/>
                    <a:pt x="3962" y="4086"/>
                    <a:pt x="3949" y="4078"/>
                  </a:cubicBezTo>
                  <a:cubicBezTo>
                    <a:pt x="3933" y="4078"/>
                    <a:pt x="3930" y="4052"/>
                    <a:pt x="3927" y="4027"/>
                  </a:cubicBezTo>
                  <a:cubicBezTo>
                    <a:pt x="3924" y="4002"/>
                    <a:pt x="3905" y="3980"/>
                    <a:pt x="3889" y="3980"/>
                  </a:cubicBezTo>
                  <a:cubicBezTo>
                    <a:pt x="3874" y="3984"/>
                    <a:pt x="3858" y="3984"/>
                    <a:pt x="3877" y="4009"/>
                  </a:cubicBezTo>
                  <a:cubicBezTo>
                    <a:pt x="3880" y="4034"/>
                    <a:pt x="3880" y="4034"/>
                    <a:pt x="3861" y="4034"/>
                  </a:cubicBezTo>
                  <a:cubicBezTo>
                    <a:pt x="3842" y="4034"/>
                    <a:pt x="3824" y="4046"/>
                    <a:pt x="3817" y="4065"/>
                  </a:cubicBezTo>
                  <a:cubicBezTo>
                    <a:pt x="3821" y="4090"/>
                    <a:pt x="3805" y="4090"/>
                    <a:pt x="3789" y="4093"/>
                  </a:cubicBezTo>
                  <a:cubicBezTo>
                    <a:pt x="3777" y="4078"/>
                    <a:pt x="3758" y="4071"/>
                    <a:pt x="3739" y="4071"/>
                  </a:cubicBezTo>
                  <a:cubicBezTo>
                    <a:pt x="3739" y="4079"/>
                    <a:pt x="3739" y="4082"/>
                    <a:pt x="3739" y="4082"/>
                  </a:cubicBezTo>
                  <a:cubicBezTo>
                    <a:pt x="3739" y="4082"/>
                    <a:pt x="3738" y="4064"/>
                    <a:pt x="3736" y="4046"/>
                  </a:cubicBezTo>
                  <a:cubicBezTo>
                    <a:pt x="3733" y="4031"/>
                    <a:pt x="3723" y="4012"/>
                    <a:pt x="3714" y="3999"/>
                  </a:cubicBezTo>
                  <a:cubicBezTo>
                    <a:pt x="3698" y="3999"/>
                    <a:pt x="3701" y="4024"/>
                    <a:pt x="3701" y="4024"/>
                  </a:cubicBezTo>
                  <a:cubicBezTo>
                    <a:pt x="3701" y="4049"/>
                    <a:pt x="3319" y="4090"/>
                    <a:pt x="3272" y="4096"/>
                  </a:cubicBezTo>
                  <a:cubicBezTo>
                    <a:pt x="3257" y="4086"/>
                    <a:pt x="3239" y="4082"/>
                    <a:pt x="3225" y="4082"/>
                  </a:cubicBezTo>
                  <a:cubicBezTo>
                    <a:pt x="3208" y="4082"/>
                    <a:pt x="3198" y="4089"/>
                    <a:pt x="3206" y="4103"/>
                  </a:cubicBezTo>
                  <a:cubicBezTo>
                    <a:pt x="3209" y="4128"/>
                    <a:pt x="3131" y="4134"/>
                    <a:pt x="3034" y="4143"/>
                  </a:cubicBezTo>
                  <a:cubicBezTo>
                    <a:pt x="2924" y="4156"/>
                    <a:pt x="2843" y="4165"/>
                    <a:pt x="2846" y="4190"/>
                  </a:cubicBezTo>
                  <a:lnTo>
                    <a:pt x="2799" y="4194"/>
                  </a:lnTo>
                  <a:cubicBezTo>
                    <a:pt x="2768" y="4197"/>
                    <a:pt x="2736" y="4225"/>
                    <a:pt x="2721" y="4228"/>
                  </a:cubicBezTo>
                  <a:cubicBezTo>
                    <a:pt x="2714" y="4243"/>
                    <a:pt x="2707" y="4250"/>
                    <a:pt x="2703" y="4250"/>
                  </a:cubicBezTo>
                  <a:cubicBezTo>
                    <a:pt x="2699" y="4250"/>
                    <a:pt x="2699" y="4243"/>
                    <a:pt x="2705" y="4231"/>
                  </a:cubicBezTo>
                  <a:cubicBezTo>
                    <a:pt x="2702" y="4206"/>
                    <a:pt x="2699" y="4181"/>
                    <a:pt x="2683" y="4181"/>
                  </a:cubicBezTo>
                  <a:cubicBezTo>
                    <a:pt x="2652" y="4184"/>
                    <a:pt x="2655" y="4209"/>
                    <a:pt x="2658" y="4234"/>
                  </a:cubicBezTo>
                  <a:cubicBezTo>
                    <a:pt x="2661" y="4259"/>
                    <a:pt x="2645" y="4262"/>
                    <a:pt x="2645" y="4262"/>
                  </a:cubicBezTo>
                  <a:cubicBezTo>
                    <a:pt x="2627" y="4262"/>
                    <a:pt x="2627" y="4262"/>
                    <a:pt x="2627" y="4237"/>
                  </a:cubicBezTo>
                  <a:cubicBezTo>
                    <a:pt x="2623" y="4212"/>
                    <a:pt x="2620" y="4187"/>
                    <a:pt x="2620" y="4187"/>
                  </a:cubicBezTo>
                  <a:lnTo>
                    <a:pt x="2605" y="4190"/>
                  </a:lnTo>
                  <a:cubicBezTo>
                    <a:pt x="2608" y="4215"/>
                    <a:pt x="2592" y="4215"/>
                    <a:pt x="2592" y="4215"/>
                  </a:cubicBezTo>
                  <a:cubicBezTo>
                    <a:pt x="2588" y="4216"/>
                    <a:pt x="2585" y="4217"/>
                    <a:pt x="2583" y="4217"/>
                  </a:cubicBezTo>
                  <a:cubicBezTo>
                    <a:pt x="2573" y="4217"/>
                    <a:pt x="2573" y="4209"/>
                    <a:pt x="2570" y="4168"/>
                  </a:cubicBezTo>
                  <a:cubicBezTo>
                    <a:pt x="2567" y="4144"/>
                    <a:pt x="2562" y="4131"/>
                    <a:pt x="2556" y="4131"/>
                  </a:cubicBezTo>
                  <a:cubicBezTo>
                    <a:pt x="2549" y="4131"/>
                    <a:pt x="2542" y="4145"/>
                    <a:pt x="2536" y="4172"/>
                  </a:cubicBezTo>
                  <a:lnTo>
                    <a:pt x="2507" y="4200"/>
                  </a:lnTo>
                  <a:cubicBezTo>
                    <a:pt x="2501" y="4185"/>
                    <a:pt x="2494" y="4179"/>
                    <a:pt x="2487" y="4179"/>
                  </a:cubicBezTo>
                  <a:cubicBezTo>
                    <a:pt x="2472" y="4179"/>
                    <a:pt x="2457" y="4211"/>
                    <a:pt x="2448" y="4231"/>
                  </a:cubicBezTo>
                  <a:cubicBezTo>
                    <a:pt x="2437" y="4207"/>
                    <a:pt x="2428" y="4195"/>
                    <a:pt x="2420" y="4195"/>
                  </a:cubicBezTo>
                  <a:cubicBezTo>
                    <a:pt x="2412" y="4195"/>
                    <a:pt x="2404" y="4208"/>
                    <a:pt x="2398" y="4234"/>
                  </a:cubicBezTo>
                  <a:cubicBezTo>
                    <a:pt x="2400" y="4248"/>
                    <a:pt x="2396" y="4255"/>
                    <a:pt x="2389" y="4255"/>
                  </a:cubicBezTo>
                  <a:cubicBezTo>
                    <a:pt x="2383" y="4255"/>
                    <a:pt x="2375" y="4250"/>
                    <a:pt x="2366" y="4241"/>
                  </a:cubicBezTo>
                  <a:cubicBezTo>
                    <a:pt x="2354" y="4224"/>
                    <a:pt x="2343" y="4220"/>
                    <a:pt x="2327" y="4220"/>
                  </a:cubicBezTo>
                  <a:cubicBezTo>
                    <a:pt x="2320" y="4220"/>
                    <a:pt x="2311" y="4221"/>
                    <a:pt x="2301" y="4222"/>
                  </a:cubicBezTo>
                  <a:cubicBezTo>
                    <a:pt x="2288" y="4247"/>
                    <a:pt x="2175" y="4259"/>
                    <a:pt x="2047" y="4272"/>
                  </a:cubicBezTo>
                  <a:cubicBezTo>
                    <a:pt x="1903" y="4288"/>
                    <a:pt x="1809" y="4297"/>
                    <a:pt x="1812" y="4322"/>
                  </a:cubicBezTo>
                  <a:cubicBezTo>
                    <a:pt x="1796" y="4322"/>
                    <a:pt x="1796" y="4322"/>
                    <a:pt x="1777" y="4300"/>
                  </a:cubicBezTo>
                  <a:cubicBezTo>
                    <a:pt x="1776" y="4290"/>
                    <a:pt x="1773" y="4284"/>
                    <a:pt x="1768" y="4284"/>
                  </a:cubicBezTo>
                  <a:cubicBezTo>
                    <a:pt x="1762" y="4284"/>
                    <a:pt x="1753" y="4297"/>
                    <a:pt x="1746" y="4328"/>
                  </a:cubicBezTo>
                  <a:cubicBezTo>
                    <a:pt x="1739" y="4345"/>
                    <a:pt x="1737" y="4360"/>
                    <a:pt x="1735" y="4360"/>
                  </a:cubicBezTo>
                  <a:cubicBezTo>
                    <a:pt x="1734" y="4360"/>
                    <a:pt x="1733" y="4352"/>
                    <a:pt x="1730" y="4331"/>
                  </a:cubicBezTo>
                  <a:cubicBezTo>
                    <a:pt x="1728" y="4316"/>
                    <a:pt x="1716" y="4311"/>
                    <a:pt x="1692" y="4311"/>
                  </a:cubicBezTo>
                  <a:cubicBezTo>
                    <a:pt x="1677" y="4311"/>
                    <a:pt x="1658" y="4313"/>
                    <a:pt x="1633" y="4316"/>
                  </a:cubicBezTo>
                  <a:cubicBezTo>
                    <a:pt x="1583" y="4319"/>
                    <a:pt x="1520" y="4325"/>
                    <a:pt x="1523" y="4350"/>
                  </a:cubicBezTo>
                  <a:cubicBezTo>
                    <a:pt x="1509" y="4365"/>
                    <a:pt x="1502" y="4372"/>
                    <a:pt x="1500" y="4372"/>
                  </a:cubicBezTo>
                  <a:cubicBezTo>
                    <a:pt x="1499" y="4372"/>
                    <a:pt x="1502" y="4366"/>
                    <a:pt x="1508" y="4353"/>
                  </a:cubicBezTo>
                  <a:cubicBezTo>
                    <a:pt x="1513" y="4323"/>
                    <a:pt x="1490" y="4305"/>
                    <a:pt x="1460" y="4305"/>
                  </a:cubicBezTo>
                  <a:cubicBezTo>
                    <a:pt x="1437" y="4305"/>
                    <a:pt x="1411" y="4316"/>
                    <a:pt x="1392" y="4341"/>
                  </a:cubicBezTo>
                  <a:cubicBezTo>
                    <a:pt x="1389" y="4341"/>
                    <a:pt x="1386" y="4341"/>
                    <a:pt x="1383" y="4341"/>
                  </a:cubicBezTo>
                  <a:cubicBezTo>
                    <a:pt x="1370" y="4341"/>
                    <a:pt x="1360" y="4339"/>
                    <a:pt x="1357" y="4319"/>
                  </a:cubicBezTo>
                  <a:cubicBezTo>
                    <a:pt x="1329" y="4322"/>
                    <a:pt x="1304" y="4331"/>
                    <a:pt x="1282" y="4350"/>
                  </a:cubicBezTo>
                  <a:cubicBezTo>
                    <a:pt x="1266" y="4353"/>
                    <a:pt x="1201" y="4360"/>
                    <a:pt x="1169" y="4363"/>
                  </a:cubicBezTo>
                  <a:cubicBezTo>
                    <a:pt x="1147" y="4366"/>
                    <a:pt x="1125" y="4378"/>
                    <a:pt x="1107" y="4394"/>
                  </a:cubicBezTo>
                  <a:lnTo>
                    <a:pt x="1091" y="4397"/>
                  </a:lnTo>
                  <a:cubicBezTo>
                    <a:pt x="1089" y="4385"/>
                    <a:pt x="1069" y="4380"/>
                    <a:pt x="1035" y="4380"/>
                  </a:cubicBezTo>
                  <a:cubicBezTo>
                    <a:pt x="1001" y="4380"/>
                    <a:pt x="953" y="4385"/>
                    <a:pt x="897" y="4391"/>
                  </a:cubicBezTo>
                  <a:cubicBezTo>
                    <a:pt x="837" y="4398"/>
                    <a:pt x="782" y="4404"/>
                    <a:pt x="740" y="4404"/>
                  </a:cubicBezTo>
                  <a:cubicBezTo>
                    <a:pt x="705" y="4404"/>
                    <a:pt x="680" y="4399"/>
                    <a:pt x="671" y="4388"/>
                  </a:cubicBezTo>
                  <a:cubicBezTo>
                    <a:pt x="671" y="4388"/>
                    <a:pt x="655" y="4391"/>
                    <a:pt x="643" y="4416"/>
                  </a:cubicBezTo>
                  <a:cubicBezTo>
                    <a:pt x="635" y="4448"/>
                    <a:pt x="626" y="4461"/>
                    <a:pt x="616" y="4461"/>
                  </a:cubicBezTo>
                  <a:cubicBezTo>
                    <a:pt x="610" y="4461"/>
                    <a:pt x="603" y="4456"/>
                    <a:pt x="596" y="4447"/>
                  </a:cubicBezTo>
                  <a:cubicBezTo>
                    <a:pt x="589" y="4425"/>
                    <a:pt x="570" y="4414"/>
                    <a:pt x="551" y="4414"/>
                  </a:cubicBezTo>
                  <a:cubicBezTo>
                    <a:pt x="528" y="4414"/>
                    <a:pt x="505" y="4429"/>
                    <a:pt x="502" y="4457"/>
                  </a:cubicBezTo>
                  <a:cubicBezTo>
                    <a:pt x="501" y="4450"/>
                    <a:pt x="500" y="4441"/>
                    <a:pt x="499" y="4432"/>
                  </a:cubicBezTo>
                  <a:cubicBezTo>
                    <a:pt x="491" y="4415"/>
                    <a:pt x="480" y="4408"/>
                    <a:pt x="469" y="4408"/>
                  </a:cubicBezTo>
                  <a:cubicBezTo>
                    <a:pt x="450" y="4408"/>
                    <a:pt x="428" y="4432"/>
                    <a:pt x="420" y="4466"/>
                  </a:cubicBezTo>
                  <a:cubicBezTo>
                    <a:pt x="407" y="4449"/>
                    <a:pt x="394" y="4433"/>
                    <a:pt x="384" y="4433"/>
                  </a:cubicBezTo>
                  <a:cubicBezTo>
                    <a:pt x="379" y="4433"/>
                    <a:pt x="374" y="4436"/>
                    <a:pt x="370" y="4444"/>
                  </a:cubicBezTo>
                  <a:cubicBezTo>
                    <a:pt x="367" y="4445"/>
                    <a:pt x="365" y="4445"/>
                    <a:pt x="363" y="4445"/>
                  </a:cubicBezTo>
                  <a:cubicBezTo>
                    <a:pt x="354" y="4445"/>
                    <a:pt x="353" y="4437"/>
                    <a:pt x="348" y="4397"/>
                  </a:cubicBezTo>
                  <a:cubicBezTo>
                    <a:pt x="345" y="4372"/>
                    <a:pt x="345" y="4347"/>
                    <a:pt x="326" y="4347"/>
                  </a:cubicBezTo>
                  <a:cubicBezTo>
                    <a:pt x="311" y="4350"/>
                    <a:pt x="314" y="4375"/>
                    <a:pt x="317" y="4400"/>
                  </a:cubicBezTo>
                  <a:lnTo>
                    <a:pt x="286" y="4403"/>
                  </a:lnTo>
                  <a:cubicBezTo>
                    <a:pt x="286" y="4403"/>
                    <a:pt x="270" y="4403"/>
                    <a:pt x="273" y="4429"/>
                  </a:cubicBezTo>
                  <a:cubicBezTo>
                    <a:pt x="276" y="4454"/>
                    <a:pt x="261" y="4457"/>
                    <a:pt x="242" y="4460"/>
                  </a:cubicBezTo>
                  <a:cubicBezTo>
                    <a:pt x="242" y="4453"/>
                    <a:pt x="240" y="4450"/>
                    <a:pt x="239" y="4450"/>
                  </a:cubicBezTo>
                  <a:cubicBezTo>
                    <a:pt x="236" y="4450"/>
                    <a:pt x="232" y="4467"/>
                    <a:pt x="245" y="4485"/>
                  </a:cubicBezTo>
                  <a:cubicBezTo>
                    <a:pt x="248" y="4510"/>
                    <a:pt x="251" y="4532"/>
                    <a:pt x="235" y="4535"/>
                  </a:cubicBezTo>
                  <a:cubicBezTo>
                    <a:pt x="235" y="4535"/>
                    <a:pt x="239" y="4560"/>
                    <a:pt x="242" y="4585"/>
                  </a:cubicBezTo>
                  <a:cubicBezTo>
                    <a:pt x="245" y="4635"/>
                    <a:pt x="248" y="4660"/>
                    <a:pt x="282" y="4682"/>
                  </a:cubicBezTo>
                  <a:cubicBezTo>
                    <a:pt x="318" y="4692"/>
                    <a:pt x="349" y="4702"/>
                    <a:pt x="370" y="4702"/>
                  </a:cubicBezTo>
                  <a:cubicBezTo>
                    <a:pt x="388" y="4702"/>
                    <a:pt x="398" y="4694"/>
                    <a:pt x="395" y="4670"/>
                  </a:cubicBezTo>
                  <a:cubicBezTo>
                    <a:pt x="395" y="4670"/>
                    <a:pt x="408" y="4645"/>
                    <a:pt x="423" y="4642"/>
                  </a:cubicBezTo>
                  <a:cubicBezTo>
                    <a:pt x="442" y="4642"/>
                    <a:pt x="461" y="4664"/>
                    <a:pt x="461" y="4664"/>
                  </a:cubicBezTo>
                  <a:cubicBezTo>
                    <a:pt x="461" y="4677"/>
                    <a:pt x="479" y="4681"/>
                    <a:pt x="508" y="4681"/>
                  </a:cubicBezTo>
                  <a:cubicBezTo>
                    <a:pt x="533" y="4681"/>
                    <a:pt x="568" y="4677"/>
                    <a:pt x="605" y="4673"/>
                  </a:cubicBezTo>
                  <a:cubicBezTo>
                    <a:pt x="649" y="4669"/>
                    <a:pt x="682" y="4666"/>
                    <a:pt x="708" y="4666"/>
                  </a:cubicBezTo>
                  <a:cubicBezTo>
                    <a:pt x="739" y="4666"/>
                    <a:pt x="758" y="4670"/>
                    <a:pt x="768" y="4682"/>
                  </a:cubicBezTo>
                  <a:cubicBezTo>
                    <a:pt x="783" y="4702"/>
                    <a:pt x="796" y="4704"/>
                    <a:pt x="801" y="4704"/>
                  </a:cubicBezTo>
                  <a:cubicBezTo>
                    <a:pt x="802" y="4704"/>
                    <a:pt x="803" y="4704"/>
                    <a:pt x="803" y="4704"/>
                  </a:cubicBezTo>
                  <a:cubicBezTo>
                    <a:pt x="800" y="4679"/>
                    <a:pt x="897" y="4670"/>
                    <a:pt x="1010" y="4657"/>
                  </a:cubicBezTo>
                  <a:cubicBezTo>
                    <a:pt x="1119" y="4648"/>
                    <a:pt x="1232" y="4635"/>
                    <a:pt x="1229" y="4610"/>
                  </a:cubicBezTo>
                  <a:lnTo>
                    <a:pt x="1260" y="4607"/>
                  </a:lnTo>
                  <a:cubicBezTo>
                    <a:pt x="1262" y="4624"/>
                    <a:pt x="1277" y="4628"/>
                    <a:pt x="1296" y="4628"/>
                  </a:cubicBezTo>
                  <a:cubicBezTo>
                    <a:pt x="1305" y="4628"/>
                    <a:pt x="1316" y="4627"/>
                    <a:pt x="1326" y="4626"/>
                  </a:cubicBezTo>
                  <a:cubicBezTo>
                    <a:pt x="1345" y="4607"/>
                    <a:pt x="1367" y="4598"/>
                    <a:pt x="1389" y="4595"/>
                  </a:cubicBezTo>
                  <a:cubicBezTo>
                    <a:pt x="1391" y="4611"/>
                    <a:pt x="1398" y="4616"/>
                    <a:pt x="1413" y="4616"/>
                  </a:cubicBezTo>
                  <a:cubicBezTo>
                    <a:pt x="1420" y="4616"/>
                    <a:pt x="1428" y="4614"/>
                    <a:pt x="1439" y="4613"/>
                  </a:cubicBezTo>
                  <a:cubicBezTo>
                    <a:pt x="1470" y="4610"/>
                    <a:pt x="1486" y="4607"/>
                    <a:pt x="1486" y="4582"/>
                  </a:cubicBezTo>
                  <a:cubicBezTo>
                    <a:pt x="1494" y="4582"/>
                    <a:pt x="1529" y="4579"/>
                    <a:pt x="1568" y="4579"/>
                  </a:cubicBezTo>
                  <a:cubicBezTo>
                    <a:pt x="1602" y="4579"/>
                    <a:pt x="1638" y="4581"/>
                    <a:pt x="1661" y="4592"/>
                  </a:cubicBezTo>
                  <a:cubicBezTo>
                    <a:pt x="1666" y="4597"/>
                    <a:pt x="1671" y="4600"/>
                    <a:pt x="1676" y="4600"/>
                  </a:cubicBezTo>
                  <a:cubicBezTo>
                    <a:pt x="1688" y="4600"/>
                    <a:pt x="1699" y="4581"/>
                    <a:pt x="1708" y="4560"/>
                  </a:cubicBezTo>
                  <a:cubicBezTo>
                    <a:pt x="1705" y="4535"/>
                    <a:pt x="1718" y="4510"/>
                    <a:pt x="1733" y="4507"/>
                  </a:cubicBezTo>
                  <a:cubicBezTo>
                    <a:pt x="1733" y="4507"/>
                    <a:pt x="1737" y="4532"/>
                    <a:pt x="1740" y="4557"/>
                  </a:cubicBezTo>
                  <a:cubicBezTo>
                    <a:pt x="1730" y="4578"/>
                    <a:pt x="1728" y="4583"/>
                    <a:pt x="1741" y="4583"/>
                  </a:cubicBezTo>
                  <a:cubicBezTo>
                    <a:pt x="1745" y="4583"/>
                    <a:pt x="1751" y="4583"/>
                    <a:pt x="1759" y="4582"/>
                  </a:cubicBezTo>
                  <a:lnTo>
                    <a:pt x="1790" y="4579"/>
                  </a:lnTo>
                  <a:cubicBezTo>
                    <a:pt x="1787" y="4554"/>
                    <a:pt x="1868" y="4544"/>
                    <a:pt x="1981" y="4532"/>
                  </a:cubicBezTo>
                  <a:cubicBezTo>
                    <a:pt x="2122" y="4516"/>
                    <a:pt x="2172" y="4513"/>
                    <a:pt x="2169" y="4488"/>
                  </a:cubicBezTo>
                  <a:cubicBezTo>
                    <a:pt x="2167" y="4474"/>
                    <a:pt x="2171" y="4467"/>
                    <a:pt x="2184" y="4467"/>
                  </a:cubicBezTo>
                  <a:cubicBezTo>
                    <a:pt x="2194" y="4467"/>
                    <a:pt x="2209" y="4472"/>
                    <a:pt x="2232" y="4482"/>
                  </a:cubicBezTo>
                  <a:cubicBezTo>
                    <a:pt x="2294" y="4522"/>
                    <a:pt x="2319" y="4537"/>
                    <a:pt x="2332" y="4537"/>
                  </a:cubicBezTo>
                  <a:cubicBezTo>
                    <a:pt x="2341" y="4537"/>
                    <a:pt x="2345" y="4531"/>
                    <a:pt x="2351" y="4519"/>
                  </a:cubicBezTo>
                  <a:lnTo>
                    <a:pt x="2351" y="4519"/>
                  </a:lnTo>
                  <a:cubicBezTo>
                    <a:pt x="2350" y="4520"/>
                    <a:pt x="2349" y="4520"/>
                    <a:pt x="2348" y="4520"/>
                  </a:cubicBezTo>
                  <a:cubicBezTo>
                    <a:pt x="2332" y="4520"/>
                    <a:pt x="2332" y="4496"/>
                    <a:pt x="2329" y="4472"/>
                  </a:cubicBezTo>
                  <a:cubicBezTo>
                    <a:pt x="2326" y="4447"/>
                    <a:pt x="2328" y="4433"/>
                    <a:pt x="2335" y="4433"/>
                  </a:cubicBezTo>
                  <a:cubicBezTo>
                    <a:pt x="2340" y="4433"/>
                    <a:pt x="2350" y="4445"/>
                    <a:pt x="2360" y="4469"/>
                  </a:cubicBezTo>
                  <a:cubicBezTo>
                    <a:pt x="2362" y="4484"/>
                    <a:pt x="2383" y="4490"/>
                    <a:pt x="2413" y="4490"/>
                  </a:cubicBezTo>
                  <a:cubicBezTo>
                    <a:pt x="2482" y="4490"/>
                    <a:pt x="2597" y="4456"/>
                    <a:pt x="2613" y="4420"/>
                  </a:cubicBezTo>
                  <a:lnTo>
                    <a:pt x="2613" y="4420"/>
                  </a:lnTo>
                  <a:cubicBezTo>
                    <a:pt x="2613" y="4426"/>
                    <a:pt x="2614" y="4433"/>
                    <a:pt x="2614" y="4441"/>
                  </a:cubicBezTo>
                  <a:cubicBezTo>
                    <a:pt x="2616" y="4458"/>
                    <a:pt x="2624" y="4463"/>
                    <a:pt x="2648" y="4463"/>
                  </a:cubicBezTo>
                  <a:cubicBezTo>
                    <a:pt x="2660" y="4463"/>
                    <a:pt x="2677" y="4462"/>
                    <a:pt x="2699" y="4460"/>
                  </a:cubicBezTo>
                  <a:lnTo>
                    <a:pt x="2746" y="4454"/>
                  </a:lnTo>
                  <a:cubicBezTo>
                    <a:pt x="2743" y="4430"/>
                    <a:pt x="2764" y="4421"/>
                    <a:pt x="2788" y="4421"/>
                  </a:cubicBezTo>
                  <a:cubicBezTo>
                    <a:pt x="2813" y="4421"/>
                    <a:pt x="2841" y="4431"/>
                    <a:pt x="2843" y="4444"/>
                  </a:cubicBezTo>
                  <a:cubicBezTo>
                    <a:pt x="2856" y="4460"/>
                    <a:pt x="2860" y="4465"/>
                    <a:pt x="2873" y="4465"/>
                  </a:cubicBezTo>
                  <a:cubicBezTo>
                    <a:pt x="2878" y="4465"/>
                    <a:pt x="2884" y="4464"/>
                    <a:pt x="2893" y="4463"/>
                  </a:cubicBezTo>
                  <a:cubicBezTo>
                    <a:pt x="2913" y="4437"/>
                    <a:pt x="2943" y="4427"/>
                    <a:pt x="2970" y="4427"/>
                  </a:cubicBezTo>
                  <a:cubicBezTo>
                    <a:pt x="2997" y="4427"/>
                    <a:pt x="3020" y="4438"/>
                    <a:pt x="3021" y="4450"/>
                  </a:cubicBezTo>
                  <a:lnTo>
                    <a:pt x="3053" y="4447"/>
                  </a:lnTo>
                  <a:cubicBezTo>
                    <a:pt x="3065" y="4425"/>
                    <a:pt x="3090" y="4416"/>
                    <a:pt x="3112" y="4416"/>
                  </a:cubicBezTo>
                  <a:cubicBezTo>
                    <a:pt x="3162" y="4410"/>
                    <a:pt x="3178" y="4410"/>
                    <a:pt x="3159" y="4385"/>
                  </a:cubicBezTo>
                  <a:cubicBezTo>
                    <a:pt x="3156" y="4360"/>
                    <a:pt x="3153" y="4335"/>
                    <a:pt x="3169" y="4335"/>
                  </a:cubicBezTo>
                  <a:lnTo>
                    <a:pt x="3172" y="4360"/>
                  </a:lnTo>
                  <a:cubicBezTo>
                    <a:pt x="3174" y="4373"/>
                    <a:pt x="3189" y="4378"/>
                    <a:pt x="3213" y="4378"/>
                  </a:cubicBezTo>
                  <a:cubicBezTo>
                    <a:pt x="3232" y="4378"/>
                    <a:pt x="3257" y="4375"/>
                    <a:pt x="3285" y="4372"/>
                  </a:cubicBezTo>
                  <a:cubicBezTo>
                    <a:pt x="3320" y="4368"/>
                    <a:pt x="3345" y="4365"/>
                    <a:pt x="3365" y="4365"/>
                  </a:cubicBezTo>
                  <a:cubicBezTo>
                    <a:pt x="3391" y="4365"/>
                    <a:pt x="3406" y="4370"/>
                    <a:pt x="3416" y="4385"/>
                  </a:cubicBezTo>
                  <a:lnTo>
                    <a:pt x="3429" y="4356"/>
                  </a:lnTo>
                  <a:cubicBezTo>
                    <a:pt x="3437" y="4343"/>
                    <a:pt x="3445" y="4336"/>
                    <a:pt x="3452" y="4336"/>
                  </a:cubicBezTo>
                  <a:cubicBezTo>
                    <a:pt x="3458" y="4336"/>
                    <a:pt x="3462" y="4342"/>
                    <a:pt x="3463" y="4353"/>
                  </a:cubicBezTo>
                  <a:cubicBezTo>
                    <a:pt x="3471" y="4364"/>
                    <a:pt x="3487" y="4369"/>
                    <a:pt x="3504" y="4369"/>
                  </a:cubicBezTo>
                  <a:cubicBezTo>
                    <a:pt x="3528" y="4369"/>
                    <a:pt x="3557" y="4359"/>
                    <a:pt x="3573" y="4341"/>
                  </a:cubicBezTo>
                  <a:lnTo>
                    <a:pt x="3604" y="4338"/>
                  </a:lnTo>
                  <a:cubicBezTo>
                    <a:pt x="3615" y="4361"/>
                    <a:pt x="3631" y="4372"/>
                    <a:pt x="3647" y="4372"/>
                  </a:cubicBezTo>
                  <a:cubicBezTo>
                    <a:pt x="3664" y="4372"/>
                    <a:pt x="3681" y="4358"/>
                    <a:pt x="3686" y="4331"/>
                  </a:cubicBezTo>
                  <a:cubicBezTo>
                    <a:pt x="3688" y="4351"/>
                    <a:pt x="3699" y="4353"/>
                    <a:pt x="3711" y="4353"/>
                  </a:cubicBezTo>
                  <a:cubicBezTo>
                    <a:pt x="3714" y="4353"/>
                    <a:pt x="3717" y="4353"/>
                    <a:pt x="3720" y="4353"/>
                  </a:cubicBezTo>
                  <a:cubicBezTo>
                    <a:pt x="3736" y="4337"/>
                    <a:pt x="3765" y="4328"/>
                    <a:pt x="3787" y="4328"/>
                  </a:cubicBezTo>
                  <a:cubicBezTo>
                    <a:pt x="3803" y="4328"/>
                    <a:pt x="3816" y="4333"/>
                    <a:pt x="3817" y="4344"/>
                  </a:cubicBezTo>
                  <a:lnTo>
                    <a:pt x="3833" y="4341"/>
                  </a:lnTo>
                  <a:cubicBezTo>
                    <a:pt x="3839" y="4322"/>
                    <a:pt x="3858" y="4309"/>
                    <a:pt x="3877" y="4309"/>
                  </a:cubicBezTo>
                  <a:cubicBezTo>
                    <a:pt x="3879" y="4310"/>
                    <a:pt x="3881" y="4310"/>
                    <a:pt x="3883" y="4310"/>
                  </a:cubicBezTo>
                  <a:cubicBezTo>
                    <a:pt x="3900" y="4310"/>
                    <a:pt x="3915" y="4298"/>
                    <a:pt x="3921" y="4281"/>
                  </a:cubicBezTo>
                  <a:cubicBezTo>
                    <a:pt x="3936" y="4253"/>
                    <a:pt x="3952" y="4253"/>
                    <a:pt x="3952" y="4253"/>
                  </a:cubicBezTo>
                  <a:cubicBezTo>
                    <a:pt x="3953" y="4253"/>
                    <a:pt x="3954" y="4253"/>
                    <a:pt x="3954" y="4253"/>
                  </a:cubicBezTo>
                  <a:cubicBezTo>
                    <a:pt x="3967" y="4253"/>
                    <a:pt x="3954" y="4279"/>
                    <a:pt x="3940" y="4303"/>
                  </a:cubicBezTo>
                  <a:cubicBezTo>
                    <a:pt x="3928" y="4314"/>
                    <a:pt x="3929" y="4321"/>
                    <a:pt x="3937" y="4321"/>
                  </a:cubicBezTo>
                  <a:cubicBezTo>
                    <a:pt x="3948" y="4321"/>
                    <a:pt x="3976" y="4306"/>
                    <a:pt x="4002" y="4272"/>
                  </a:cubicBezTo>
                  <a:cubicBezTo>
                    <a:pt x="4023" y="4245"/>
                    <a:pt x="4033" y="4232"/>
                    <a:pt x="4035" y="4232"/>
                  </a:cubicBezTo>
                  <a:lnTo>
                    <a:pt x="4035" y="4232"/>
                  </a:lnTo>
                  <a:cubicBezTo>
                    <a:pt x="4037" y="4232"/>
                    <a:pt x="4031" y="4245"/>
                    <a:pt x="4018" y="4272"/>
                  </a:cubicBezTo>
                  <a:cubicBezTo>
                    <a:pt x="4009" y="4289"/>
                    <a:pt x="4000" y="4309"/>
                    <a:pt x="4006" y="4309"/>
                  </a:cubicBezTo>
                  <a:cubicBezTo>
                    <a:pt x="4008" y="4309"/>
                    <a:pt x="4013" y="4305"/>
                    <a:pt x="4021" y="4297"/>
                  </a:cubicBezTo>
                  <a:cubicBezTo>
                    <a:pt x="4021" y="4297"/>
                    <a:pt x="4052" y="4294"/>
                    <a:pt x="4049" y="4269"/>
                  </a:cubicBezTo>
                  <a:lnTo>
                    <a:pt x="4099" y="4262"/>
                  </a:lnTo>
                  <a:cubicBezTo>
                    <a:pt x="4113" y="4276"/>
                    <a:pt x="4132" y="4282"/>
                    <a:pt x="4153" y="4282"/>
                  </a:cubicBezTo>
                  <a:cubicBezTo>
                    <a:pt x="4157" y="4282"/>
                    <a:pt x="4161" y="4282"/>
                    <a:pt x="4165" y="4281"/>
                  </a:cubicBezTo>
                  <a:cubicBezTo>
                    <a:pt x="4172" y="4268"/>
                    <a:pt x="4175" y="4262"/>
                    <a:pt x="4179" y="4262"/>
                  </a:cubicBezTo>
                  <a:cubicBezTo>
                    <a:pt x="4183" y="4262"/>
                    <a:pt x="4188" y="4268"/>
                    <a:pt x="4197" y="4278"/>
                  </a:cubicBezTo>
                  <a:cubicBezTo>
                    <a:pt x="4198" y="4288"/>
                    <a:pt x="4201" y="4293"/>
                    <a:pt x="4204" y="4293"/>
                  </a:cubicBezTo>
                  <a:cubicBezTo>
                    <a:pt x="4209" y="4293"/>
                    <a:pt x="4213" y="4280"/>
                    <a:pt x="4209" y="4250"/>
                  </a:cubicBezTo>
                  <a:cubicBezTo>
                    <a:pt x="4216" y="4237"/>
                    <a:pt x="4223" y="4229"/>
                    <a:pt x="4232" y="4229"/>
                  </a:cubicBezTo>
                  <a:cubicBezTo>
                    <a:pt x="4239" y="4229"/>
                    <a:pt x="4247" y="4235"/>
                    <a:pt x="4256" y="4247"/>
                  </a:cubicBezTo>
                  <a:cubicBezTo>
                    <a:pt x="4260" y="4275"/>
                    <a:pt x="4266" y="4286"/>
                    <a:pt x="4271" y="4286"/>
                  </a:cubicBezTo>
                  <a:cubicBezTo>
                    <a:pt x="4274" y="4286"/>
                    <a:pt x="4276" y="4280"/>
                    <a:pt x="4275" y="4269"/>
                  </a:cubicBezTo>
                  <a:cubicBezTo>
                    <a:pt x="4291" y="4244"/>
                    <a:pt x="4306" y="4241"/>
                    <a:pt x="4306" y="4241"/>
                  </a:cubicBezTo>
                  <a:cubicBezTo>
                    <a:pt x="4311" y="4250"/>
                    <a:pt x="4322" y="4256"/>
                    <a:pt x="4359" y="4256"/>
                  </a:cubicBezTo>
                  <a:cubicBezTo>
                    <a:pt x="4372" y="4256"/>
                    <a:pt x="4389" y="4255"/>
                    <a:pt x="4410" y="4253"/>
                  </a:cubicBezTo>
                  <a:lnTo>
                    <a:pt x="4754" y="4219"/>
                  </a:lnTo>
                  <a:cubicBezTo>
                    <a:pt x="4783" y="4219"/>
                    <a:pt x="4795" y="4187"/>
                    <a:pt x="4776" y="4165"/>
                  </a:cubicBezTo>
                  <a:cubicBezTo>
                    <a:pt x="4763" y="4145"/>
                    <a:pt x="4758" y="4138"/>
                    <a:pt x="4760" y="4138"/>
                  </a:cubicBezTo>
                  <a:cubicBezTo>
                    <a:pt x="4763" y="4138"/>
                    <a:pt x="4779" y="4151"/>
                    <a:pt x="4805" y="4162"/>
                  </a:cubicBezTo>
                  <a:cubicBezTo>
                    <a:pt x="4842" y="4195"/>
                    <a:pt x="4875" y="4211"/>
                    <a:pt x="4890" y="4211"/>
                  </a:cubicBezTo>
                  <a:cubicBezTo>
                    <a:pt x="4906" y="4211"/>
                    <a:pt x="4901" y="4192"/>
                    <a:pt x="4855" y="4156"/>
                  </a:cubicBezTo>
                  <a:cubicBezTo>
                    <a:pt x="4824" y="4134"/>
                    <a:pt x="4808" y="4124"/>
                    <a:pt x="4811" y="4124"/>
                  </a:cubicBezTo>
                  <a:cubicBezTo>
                    <a:pt x="4814" y="4124"/>
                    <a:pt x="4837" y="4135"/>
                    <a:pt x="4883" y="4156"/>
                  </a:cubicBezTo>
                  <a:cubicBezTo>
                    <a:pt x="4905" y="4165"/>
                    <a:pt x="4916" y="4169"/>
                    <a:pt x="4923" y="4169"/>
                  </a:cubicBezTo>
                  <a:cubicBezTo>
                    <a:pt x="4931" y="4169"/>
                    <a:pt x="4931" y="4163"/>
                    <a:pt x="4933" y="4150"/>
                  </a:cubicBezTo>
                  <a:cubicBezTo>
                    <a:pt x="4923" y="4137"/>
                    <a:pt x="4925" y="4130"/>
                    <a:pt x="4933" y="4130"/>
                  </a:cubicBezTo>
                  <a:cubicBezTo>
                    <a:pt x="4939" y="4130"/>
                    <a:pt x="4951" y="4136"/>
                    <a:pt x="4961" y="4147"/>
                  </a:cubicBezTo>
                  <a:cubicBezTo>
                    <a:pt x="4993" y="4159"/>
                    <a:pt x="5028" y="4172"/>
                    <a:pt x="5039" y="4172"/>
                  </a:cubicBezTo>
                  <a:cubicBezTo>
                    <a:pt x="5044" y="4172"/>
                    <a:pt x="5045" y="4169"/>
                    <a:pt x="5036" y="4162"/>
                  </a:cubicBezTo>
                  <a:cubicBezTo>
                    <a:pt x="5065" y="4162"/>
                    <a:pt x="5093" y="4168"/>
                    <a:pt x="5118" y="4178"/>
                  </a:cubicBezTo>
                  <a:cubicBezTo>
                    <a:pt x="5132" y="4183"/>
                    <a:pt x="5143" y="4186"/>
                    <a:pt x="5151" y="4186"/>
                  </a:cubicBezTo>
                  <a:cubicBezTo>
                    <a:pt x="5176" y="4186"/>
                    <a:pt x="5177" y="4165"/>
                    <a:pt x="5174" y="4147"/>
                  </a:cubicBezTo>
                  <a:cubicBezTo>
                    <a:pt x="5186" y="4120"/>
                    <a:pt x="5197" y="4107"/>
                    <a:pt x="5211" y="4107"/>
                  </a:cubicBezTo>
                  <a:cubicBezTo>
                    <a:pt x="5224" y="4107"/>
                    <a:pt x="5238" y="4118"/>
                    <a:pt x="5256" y="4140"/>
                  </a:cubicBezTo>
                  <a:cubicBezTo>
                    <a:pt x="5267" y="4155"/>
                    <a:pt x="5286" y="4162"/>
                    <a:pt x="5306" y="4162"/>
                  </a:cubicBezTo>
                  <a:cubicBezTo>
                    <a:pt x="5347" y="4162"/>
                    <a:pt x="5388" y="4134"/>
                    <a:pt x="5356" y="4103"/>
                  </a:cubicBezTo>
                  <a:cubicBezTo>
                    <a:pt x="5328" y="4076"/>
                    <a:pt x="5316" y="4066"/>
                    <a:pt x="5320" y="4066"/>
                  </a:cubicBezTo>
                  <a:cubicBezTo>
                    <a:pt x="5323" y="4066"/>
                    <a:pt x="5332" y="4070"/>
                    <a:pt x="5347" y="4078"/>
                  </a:cubicBezTo>
                  <a:cubicBezTo>
                    <a:pt x="5366" y="4090"/>
                    <a:pt x="5387" y="4096"/>
                    <a:pt x="5409" y="4096"/>
                  </a:cubicBezTo>
                  <a:cubicBezTo>
                    <a:pt x="5417" y="4095"/>
                    <a:pt x="5426" y="4094"/>
                    <a:pt x="5434" y="4094"/>
                  </a:cubicBezTo>
                  <a:cubicBezTo>
                    <a:pt x="5458" y="4094"/>
                    <a:pt x="5482" y="4100"/>
                    <a:pt x="5503" y="4112"/>
                  </a:cubicBezTo>
                  <a:cubicBezTo>
                    <a:pt x="5519" y="4109"/>
                    <a:pt x="5535" y="4099"/>
                    <a:pt x="5541" y="4084"/>
                  </a:cubicBezTo>
                  <a:cubicBezTo>
                    <a:pt x="5527" y="4062"/>
                    <a:pt x="5543" y="4053"/>
                    <a:pt x="5576" y="4053"/>
                  </a:cubicBezTo>
                  <a:cubicBezTo>
                    <a:pt x="5616" y="4053"/>
                    <a:pt x="5681" y="4066"/>
                    <a:pt x="5748" y="4087"/>
                  </a:cubicBezTo>
                  <a:lnTo>
                    <a:pt x="5754" y="4062"/>
                  </a:lnTo>
                  <a:lnTo>
                    <a:pt x="5751" y="4059"/>
                  </a:lnTo>
                  <a:cubicBezTo>
                    <a:pt x="5667" y="4016"/>
                    <a:pt x="5611" y="3986"/>
                    <a:pt x="5623" y="3986"/>
                  </a:cubicBezTo>
                  <a:cubicBezTo>
                    <a:pt x="5628" y="3986"/>
                    <a:pt x="5643" y="3990"/>
                    <a:pt x="5669" y="3999"/>
                  </a:cubicBezTo>
                  <a:lnTo>
                    <a:pt x="5717" y="4018"/>
                  </a:lnTo>
                  <a:cubicBezTo>
                    <a:pt x="5624" y="3972"/>
                    <a:pt x="5599" y="3926"/>
                    <a:pt x="5641" y="3926"/>
                  </a:cubicBezTo>
                  <a:cubicBezTo>
                    <a:pt x="5650" y="3926"/>
                    <a:pt x="5663" y="3928"/>
                    <a:pt x="5679" y="3933"/>
                  </a:cubicBezTo>
                  <a:cubicBezTo>
                    <a:pt x="5700" y="3939"/>
                    <a:pt x="5712" y="3942"/>
                    <a:pt x="5716" y="3942"/>
                  </a:cubicBezTo>
                  <a:cubicBezTo>
                    <a:pt x="5722" y="3942"/>
                    <a:pt x="5717" y="3937"/>
                    <a:pt x="5707" y="3927"/>
                  </a:cubicBezTo>
                  <a:lnTo>
                    <a:pt x="5663" y="3911"/>
                  </a:lnTo>
                  <a:cubicBezTo>
                    <a:pt x="5622" y="3902"/>
                    <a:pt x="5588" y="3886"/>
                    <a:pt x="5557" y="3864"/>
                  </a:cubicBezTo>
                  <a:cubicBezTo>
                    <a:pt x="5542" y="3847"/>
                    <a:pt x="5529" y="3832"/>
                    <a:pt x="5545" y="3832"/>
                  </a:cubicBezTo>
                  <a:cubicBezTo>
                    <a:pt x="5550" y="3832"/>
                    <a:pt x="5556" y="3833"/>
                    <a:pt x="5566" y="3836"/>
                  </a:cubicBezTo>
                  <a:cubicBezTo>
                    <a:pt x="5594" y="3830"/>
                    <a:pt x="5616" y="3817"/>
                    <a:pt x="5575" y="3808"/>
                  </a:cubicBezTo>
                  <a:cubicBezTo>
                    <a:pt x="5566" y="3799"/>
                    <a:pt x="5569" y="3780"/>
                    <a:pt x="5582" y="3774"/>
                  </a:cubicBezTo>
                  <a:lnTo>
                    <a:pt x="5510" y="3689"/>
                  </a:lnTo>
                  <a:cubicBezTo>
                    <a:pt x="5455" y="3662"/>
                    <a:pt x="5421" y="3623"/>
                    <a:pt x="5450" y="3623"/>
                  </a:cubicBezTo>
                  <a:cubicBezTo>
                    <a:pt x="5451" y="3623"/>
                    <a:pt x="5452" y="3623"/>
                    <a:pt x="5453" y="3623"/>
                  </a:cubicBezTo>
                  <a:cubicBezTo>
                    <a:pt x="5431" y="3595"/>
                    <a:pt x="5400" y="3573"/>
                    <a:pt x="5366" y="3554"/>
                  </a:cubicBezTo>
                  <a:cubicBezTo>
                    <a:pt x="5331" y="3513"/>
                    <a:pt x="5312" y="3492"/>
                    <a:pt x="5347" y="3492"/>
                  </a:cubicBezTo>
                  <a:cubicBezTo>
                    <a:pt x="5353" y="3492"/>
                    <a:pt x="5359" y="3493"/>
                    <a:pt x="5362" y="3493"/>
                  </a:cubicBezTo>
                  <a:cubicBezTo>
                    <a:pt x="5376" y="3493"/>
                    <a:pt x="5367" y="3487"/>
                    <a:pt x="5328" y="3473"/>
                  </a:cubicBezTo>
                  <a:cubicBezTo>
                    <a:pt x="5300" y="3470"/>
                    <a:pt x="5275" y="3454"/>
                    <a:pt x="5259" y="3429"/>
                  </a:cubicBezTo>
                  <a:cubicBezTo>
                    <a:pt x="5243" y="3407"/>
                    <a:pt x="5224" y="3388"/>
                    <a:pt x="5224" y="3388"/>
                  </a:cubicBezTo>
                  <a:cubicBezTo>
                    <a:pt x="5216" y="3389"/>
                    <a:pt x="5210" y="3390"/>
                    <a:pt x="5205" y="3390"/>
                  </a:cubicBezTo>
                  <a:cubicBezTo>
                    <a:pt x="5192" y="3390"/>
                    <a:pt x="5189" y="3385"/>
                    <a:pt x="5177" y="3369"/>
                  </a:cubicBezTo>
                  <a:cubicBezTo>
                    <a:pt x="5162" y="3351"/>
                    <a:pt x="5137" y="3282"/>
                    <a:pt x="5118" y="3260"/>
                  </a:cubicBezTo>
                  <a:cubicBezTo>
                    <a:pt x="5086" y="3222"/>
                    <a:pt x="5074" y="3207"/>
                    <a:pt x="5068" y="3207"/>
                  </a:cubicBezTo>
                  <a:cubicBezTo>
                    <a:pt x="5064" y="3207"/>
                    <a:pt x="5062" y="3214"/>
                    <a:pt x="5058" y="3225"/>
                  </a:cubicBezTo>
                  <a:cubicBezTo>
                    <a:pt x="5066" y="3235"/>
                    <a:pt x="5064" y="3243"/>
                    <a:pt x="5059" y="3243"/>
                  </a:cubicBezTo>
                  <a:cubicBezTo>
                    <a:pt x="5054" y="3243"/>
                    <a:pt x="5045" y="3233"/>
                    <a:pt x="5040" y="3206"/>
                  </a:cubicBezTo>
                  <a:cubicBezTo>
                    <a:pt x="5011" y="3150"/>
                    <a:pt x="4980" y="3100"/>
                    <a:pt x="4942" y="3050"/>
                  </a:cubicBezTo>
                  <a:cubicBezTo>
                    <a:pt x="4895" y="2992"/>
                    <a:pt x="4882" y="2976"/>
                    <a:pt x="4874" y="2976"/>
                  </a:cubicBezTo>
                  <a:cubicBezTo>
                    <a:pt x="4869" y="2976"/>
                    <a:pt x="4866" y="2981"/>
                    <a:pt x="4858" y="2987"/>
                  </a:cubicBezTo>
                  <a:cubicBezTo>
                    <a:pt x="4846" y="3006"/>
                    <a:pt x="4837" y="3014"/>
                    <a:pt x="4833" y="3014"/>
                  </a:cubicBezTo>
                  <a:cubicBezTo>
                    <a:pt x="4829" y="3014"/>
                    <a:pt x="4832" y="2999"/>
                    <a:pt x="4848" y="2974"/>
                  </a:cubicBezTo>
                  <a:cubicBezTo>
                    <a:pt x="4862" y="2933"/>
                    <a:pt x="4859" y="2915"/>
                    <a:pt x="4849" y="2915"/>
                  </a:cubicBezTo>
                  <a:cubicBezTo>
                    <a:pt x="4845" y="2915"/>
                    <a:pt x="4841" y="2917"/>
                    <a:pt x="4836" y="2921"/>
                  </a:cubicBezTo>
                  <a:cubicBezTo>
                    <a:pt x="4826" y="2922"/>
                    <a:pt x="4820" y="2923"/>
                    <a:pt x="4816" y="2923"/>
                  </a:cubicBezTo>
                  <a:cubicBezTo>
                    <a:pt x="4807" y="2923"/>
                    <a:pt x="4805" y="2920"/>
                    <a:pt x="4798" y="2912"/>
                  </a:cubicBezTo>
                  <a:cubicBezTo>
                    <a:pt x="4817" y="2896"/>
                    <a:pt x="4805" y="2884"/>
                    <a:pt x="4767" y="2874"/>
                  </a:cubicBezTo>
                  <a:cubicBezTo>
                    <a:pt x="4758" y="2862"/>
                    <a:pt x="4758" y="2862"/>
                    <a:pt x="4776" y="2846"/>
                  </a:cubicBezTo>
                  <a:lnTo>
                    <a:pt x="4754" y="2821"/>
                  </a:lnTo>
                  <a:cubicBezTo>
                    <a:pt x="4752" y="2821"/>
                    <a:pt x="4749" y="2822"/>
                    <a:pt x="4746" y="2822"/>
                  </a:cubicBezTo>
                  <a:cubicBezTo>
                    <a:pt x="4691" y="2822"/>
                    <a:pt x="4655" y="2738"/>
                    <a:pt x="4664" y="2711"/>
                  </a:cubicBezTo>
                  <a:cubicBezTo>
                    <a:pt x="4664" y="2711"/>
                    <a:pt x="4656" y="2701"/>
                    <a:pt x="4632" y="2701"/>
                  </a:cubicBezTo>
                  <a:cubicBezTo>
                    <a:pt x="4629" y="2701"/>
                    <a:pt x="4626" y="2701"/>
                    <a:pt x="4623" y="2702"/>
                  </a:cubicBezTo>
                  <a:cubicBezTo>
                    <a:pt x="4608" y="2708"/>
                    <a:pt x="4596" y="2711"/>
                    <a:pt x="4589" y="2711"/>
                  </a:cubicBezTo>
                  <a:cubicBezTo>
                    <a:pt x="4573" y="2711"/>
                    <a:pt x="4576" y="2698"/>
                    <a:pt x="4604" y="2677"/>
                  </a:cubicBezTo>
                  <a:cubicBezTo>
                    <a:pt x="4625" y="2659"/>
                    <a:pt x="4634" y="2651"/>
                    <a:pt x="4630" y="2651"/>
                  </a:cubicBezTo>
                  <a:cubicBezTo>
                    <a:pt x="4626" y="2651"/>
                    <a:pt x="4613" y="2656"/>
                    <a:pt x="4591" y="2664"/>
                  </a:cubicBezTo>
                  <a:cubicBezTo>
                    <a:pt x="4591" y="2664"/>
                    <a:pt x="4590" y="2664"/>
                    <a:pt x="4589" y="2664"/>
                  </a:cubicBezTo>
                  <a:cubicBezTo>
                    <a:pt x="4561" y="2664"/>
                    <a:pt x="4514" y="2607"/>
                    <a:pt x="4560" y="2586"/>
                  </a:cubicBezTo>
                  <a:lnTo>
                    <a:pt x="4601" y="2555"/>
                  </a:lnTo>
                  <a:lnTo>
                    <a:pt x="4601" y="2555"/>
                  </a:lnTo>
                  <a:cubicBezTo>
                    <a:pt x="4597" y="2555"/>
                    <a:pt x="4594" y="2555"/>
                    <a:pt x="4591" y="2555"/>
                  </a:cubicBezTo>
                  <a:cubicBezTo>
                    <a:pt x="4568" y="2555"/>
                    <a:pt x="4560" y="2545"/>
                    <a:pt x="4560" y="2545"/>
                  </a:cubicBezTo>
                  <a:cubicBezTo>
                    <a:pt x="4555" y="2550"/>
                    <a:pt x="4550" y="2552"/>
                    <a:pt x="4545" y="2552"/>
                  </a:cubicBezTo>
                  <a:cubicBezTo>
                    <a:pt x="4533" y="2552"/>
                    <a:pt x="4521" y="2538"/>
                    <a:pt x="4501" y="2514"/>
                  </a:cubicBezTo>
                  <a:cubicBezTo>
                    <a:pt x="4479" y="2489"/>
                    <a:pt x="4419" y="2454"/>
                    <a:pt x="4397" y="2429"/>
                  </a:cubicBezTo>
                  <a:cubicBezTo>
                    <a:pt x="4378" y="2404"/>
                    <a:pt x="4347" y="2367"/>
                    <a:pt x="4356" y="2338"/>
                  </a:cubicBezTo>
                  <a:cubicBezTo>
                    <a:pt x="4341" y="2319"/>
                    <a:pt x="4319" y="2307"/>
                    <a:pt x="4297" y="2307"/>
                  </a:cubicBezTo>
                  <a:cubicBezTo>
                    <a:pt x="4295" y="2307"/>
                    <a:pt x="4293" y="2307"/>
                    <a:pt x="4292" y="2307"/>
                  </a:cubicBezTo>
                  <a:cubicBezTo>
                    <a:pt x="4264" y="2307"/>
                    <a:pt x="4248" y="2284"/>
                    <a:pt x="4266" y="2269"/>
                  </a:cubicBezTo>
                  <a:lnTo>
                    <a:pt x="4256" y="2257"/>
                  </a:lnTo>
                  <a:cubicBezTo>
                    <a:pt x="4237" y="2254"/>
                    <a:pt x="4219" y="2247"/>
                    <a:pt x="4206" y="2235"/>
                  </a:cubicBezTo>
                  <a:cubicBezTo>
                    <a:pt x="4224" y="2220"/>
                    <a:pt x="4233" y="2194"/>
                    <a:pt x="4207" y="2194"/>
                  </a:cubicBezTo>
                  <a:cubicBezTo>
                    <a:pt x="4206" y="2194"/>
                    <a:pt x="4204" y="2194"/>
                    <a:pt x="4203" y="2194"/>
                  </a:cubicBezTo>
                  <a:cubicBezTo>
                    <a:pt x="4197" y="2199"/>
                    <a:pt x="4192" y="2201"/>
                    <a:pt x="4188" y="2201"/>
                  </a:cubicBezTo>
                  <a:cubicBezTo>
                    <a:pt x="4178" y="2201"/>
                    <a:pt x="4169" y="2190"/>
                    <a:pt x="4156" y="2172"/>
                  </a:cubicBezTo>
                  <a:cubicBezTo>
                    <a:pt x="4153" y="2132"/>
                    <a:pt x="3830" y="1739"/>
                    <a:pt x="3797" y="1739"/>
                  </a:cubicBezTo>
                  <a:cubicBezTo>
                    <a:pt x="3796" y="1739"/>
                    <a:pt x="3796" y="1739"/>
                    <a:pt x="3795" y="1740"/>
                  </a:cubicBezTo>
                  <a:lnTo>
                    <a:pt x="3767" y="1702"/>
                  </a:lnTo>
                  <a:lnTo>
                    <a:pt x="3736" y="1665"/>
                  </a:lnTo>
                  <a:cubicBezTo>
                    <a:pt x="3774" y="1633"/>
                    <a:pt x="3705" y="1586"/>
                    <a:pt x="3654" y="1567"/>
                  </a:cubicBezTo>
                  <a:cubicBezTo>
                    <a:pt x="3652" y="1568"/>
                    <a:pt x="3650" y="1568"/>
                    <a:pt x="3647" y="1568"/>
                  </a:cubicBezTo>
                  <a:cubicBezTo>
                    <a:pt x="3630" y="1568"/>
                    <a:pt x="3613" y="1559"/>
                    <a:pt x="3604" y="1545"/>
                  </a:cubicBezTo>
                  <a:cubicBezTo>
                    <a:pt x="3642" y="1514"/>
                    <a:pt x="3611" y="1477"/>
                    <a:pt x="3573" y="1467"/>
                  </a:cubicBezTo>
                  <a:cubicBezTo>
                    <a:pt x="3557" y="1473"/>
                    <a:pt x="3545" y="1476"/>
                    <a:pt x="3538" y="1476"/>
                  </a:cubicBezTo>
                  <a:cubicBezTo>
                    <a:pt x="3522" y="1476"/>
                    <a:pt x="3525" y="1463"/>
                    <a:pt x="3551" y="1442"/>
                  </a:cubicBezTo>
                  <a:cubicBezTo>
                    <a:pt x="3578" y="1420"/>
                    <a:pt x="3576" y="1400"/>
                    <a:pt x="3544" y="1400"/>
                  </a:cubicBezTo>
                  <a:cubicBezTo>
                    <a:pt x="3531" y="1400"/>
                    <a:pt x="3514" y="1404"/>
                    <a:pt x="3491" y="1411"/>
                  </a:cubicBezTo>
                  <a:cubicBezTo>
                    <a:pt x="3484" y="1411"/>
                    <a:pt x="3479" y="1412"/>
                    <a:pt x="3475" y="1412"/>
                  </a:cubicBezTo>
                  <a:cubicBezTo>
                    <a:pt x="3464" y="1412"/>
                    <a:pt x="3465" y="1407"/>
                    <a:pt x="3470" y="1386"/>
                  </a:cubicBezTo>
                  <a:cubicBezTo>
                    <a:pt x="3489" y="1353"/>
                    <a:pt x="3491" y="1337"/>
                    <a:pt x="3483" y="1337"/>
                  </a:cubicBezTo>
                  <a:cubicBezTo>
                    <a:pt x="3480" y="1337"/>
                    <a:pt x="3475" y="1339"/>
                    <a:pt x="3470" y="1345"/>
                  </a:cubicBezTo>
                  <a:cubicBezTo>
                    <a:pt x="3455" y="1351"/>
                    <a:pt x="3443" y="1353"/>
                    <a:pt x="3435" y="1353"/>
                  </a:cubicBezTo>
                  <a:cubicBezTo>
                    <a:pt x="3417" y="1353"/>
                    <a:pt x="3418" y="1338"/>
                    <a:pt x="3438" y="1307"/>
                  </a:cubicBezTo>
                  <a:cubicBezTo>
                    <a:pt x="3450" y="1270"/>
                    <a:pt x="3454" y="1256"/>
                    <a:pt x="3444" y="1256"/>
                  </a:cubicBezTo>
                  <a:cubicBezTo>
                    <a:pt x="3438" y="1256"/>
                    <a:pt x="3426" y="1261"/>
                    <a:pt x="3407" y="1270"/>
                  </a:cubicBezTo>
                  <a:cubicBezTo>
                    <a:pt x="3400" y="1273"/>
                    <a:pt x="3393" y="1275"/>
                    <a:pt x="3387" y="1275"/>
                  </a:cubicBezTo>
                  <a:cubicBezTo>
                    <a:pt x="3350" y="1275"/>
                    <a:pt x="3321" y="1229"/>
                    <a:pt x="3347" y="1194"/>
                  </a:cubicBezTo>
                  <a:cubicBezTo>
                    <a:pt x="3340" y="1185"/>
                    <a:pt x="3344" y="1165"/>
                    <a:pt x="3335" y="1165"/>
                  </a:cubicBezTo>
                  <a:cubicBezTo>
                    <a:pt x="3333" y="1165"/>
                    <a:pt x="3330" y="1166"/>
                    <a:pt x="3325" y="1169"/>
                  </a:cubicBezTo>
                  <a:lnTo>
                    <a:pt x="3335" y="1141"/>
                  </a:lnTo>
                  <a:lnTo>
                    <a:pt x="3316" y="1116"/>
                  </a:lnTo>
                  <a:lnTo>
                    <a:pt x="3297" y="1132"/>
                  </a:lnTo>
                  <a:cubicBezTo>
                    <a:pt x="3260" y="1066"/>
                    <a:pt x="3219" y="1003"/>
                    <a:pt x="3172" y="944"/>
                  </a:cubicBezTo>
                  <a:lnTo>
                    <a:pt x="3100" y="856"/>
                  </a:lnTo>
                  <a:lnTo>
                    <a:pt x="3031" y="778"/>
                  </a:lnTo>
                  <a:cubicBezTo>
                    <a:pt x="3011" y="758"/>
                    <a:pt x="3001" y="749"/>
                    <a:pt x="2995" y="749"/>
                  </a:cubicBezTo>
                  <a:cubicBezTo>
                    <a:pt x="2991" y="749"/>
                    <a:pt x="2990" y="754"/>
                    <a:pt x="2990" y="762"/>
                  </a:cubicBezTo>
                  <a:cubicBezTo>
                    <a:pt x="2985" y="783"/>
                    <a:pt x="2977" y="792"/>
                    <a:pt x="2970" y="792"/>
                  </a:cubicBezTo>
                  <a:cubicBezTo>
                    <a:pt x="2958" y="792"/>
                    <a:pt x="2948" y="762"/>
                    <a:pt x="2956" y="721"/>
                  </a:cubicBezTo>
                  <a:cubicBezTo>
                    <a:pt x="2931" y="677"/>
                    <a:pt x="2905" y="634"/>
                    <a:pt x="2880" y="593"/>
                  </a:cubicBezTo>
                  <a:cubicBezTo>
                    <a:pt x="2843" y="549"/>
                    <a:pt x="2808" y="505"/>
                    <a:pt x="2818" y="477"/>
                  </a:cubicBezTo>
                  <a:lnTo>
                    <a:pt x="2799" y="455"/>
                  </a:lnTo>
                  <a:cubicBezTo>
                    <a:pt x="2797" y="455"/>
                    <a:pt x="2795" y="455"/>
                    <a:pt x="2792" y="455"/>
                  </a:cubicBezTo>
                  <a:cubicBezTo>
                    <a:pt x="2735" y="455"/>
                    <a:pt x="2640" y="341"/>
                    <a:pt x="2589" y="245"/>
                  </a:cubicBezTo>
                  <a:cubicBezTo>
                    <a:pt x="2554" y="201"/>
                    <a:pt x="2536" y="179"/>
                    <a:pt x="2498" y="173"/>
                  </a:cubicBezTo>
                  <a:cubicBezTo>
                    <a:pt x="2464" y="173"/>
                    <a:pt x="2467" y="173"/>
                    <a:pt x="2445" y="110"/>
                  </a:cubicBezTo>
                  <a:cubicBezTo>
                    <a:pt x="2435" y="69"/>
                    <a:pt x="2417" y="32"/>
                    <a:pt x="2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7" name="Google Shape;9727;p37"/>
            <p:cNvSpPr/>
            <p:nvPr/>
          </p:nvSpPr>
          <p:spPr>
            <a:xfrm>
              <a:off x="4133439" y="4445675"/>
              <a:ext cx="108578" cy="107056"/>
            </a:xfrm>
            <a:custGeom>
              <a:avLst/>
              <a:gdLst/>
              <a:ahLst/>
              <a:cxnLst/>
              <a:rect l="l" t="t" r="r" b="b"/>
              <a:pathLst>
                <a:path w="5965" h="5927" extrusionOk="0">
                  <a:moveTo>
                    <a:pt x="4789" y="197"/>
                  </a:moveTo>
                  <a:cubicBezTo>
                    <a:pt x="4793" y="197"/>
                    <a:pt x="4798" y="198"/>
                    <a:pt x="4802" y="200"/>
                  </a:cubicBezTo>
                  <a:cubicBezTo>
                    <a:pt x="4827" y="210"/>
                    <a:pt x="4827" y="210"/>
                    <a:pt x="4814" y="235"/>
                  </a:cubicBezTo>
                  <a:cubicBezTo>
                    <a:pt x="4810" y="243"/>
                    <a:pt x="4802" y="247"/>
                    <a:pt x="4793" y="247"/>
                  </a:cubicBezTo>
                  <a:cubicBezTo>
                    <a:pt x="4789" y="247"/>
                    <a:pt x="4784" y="246"/>
                    <a:pt x="4780" y="244"/>
                  </a:cubicBezTo>
                  <a:lnTo>
                    <a:pt x="4767" y="210"/>
                  </a:lnTo>
                  <a:cubicBezTo>
                    <a:pt x="4772" y="201"/>
                    <a:pt x="4780" y="197"/>
                    <a:pt x="4789" y="197"/>
                  </a:cubicBezTo>
                  <a:close/>
                  <a:moveTo>
                    <a:pt x="2928" y="313"/>
                  </a:moveTo>
                  <a:cubicBezTo>
                    <a:pt x="2931" y="338"/>
                    <a:pt x="2934" y="363"/>
                    <a:pt x="2912" y="363"/>
                  </a:cubicBezTo>
                  <a:lnTo>
                    <a:pt x="2890" y="366"/>
                  </a:lnTo>
                  <a:cubicBezTo>
                    <a:pt x="2890" y="348"/>
                    <a:pt x="2897" y="329"/>
                    <a:pt x="2909" y="313"/>
                  </a:cubicBezTo>
                  <a:close/>
                  <a:moveTo>
                    <a:pt x="5087" y="348"/>
                  </a:moveTo>
                  <a:lnTo>
                    <a:pt x="5106" y="363"/>
                  </a:lnTo>
                  <a:cubicBezTo>
                    <a:pt x="5094" y="379"/>
                    <a:pt x="5083" y="394"/>
                    <a:pt x="5068" y="394"/>
                  </a:cubicBezTo>
                  <a:cubicBezTo>
                    <a:pt x="5063" y="394"/>
                    <a:pt x="5058" y="392"/>
                    <a:pt x="5053" y="388"/>
                  </a:cubicBezTo>
                  <a:lnTo>
                    <a:pt x="5049" y="351"/>
                  </a:lnTo>
                  <a:lnTo>
                    <a:pt x="5087" y="348"/>
                  </a:lnTo>
                  <a:close/>
                  <a:moveTo>
                    <a:pt x="2070" y="415"/>
                  </a:moveTo>
                  <a:cubicBezTo>
                    <a:pt x="2088" y="415"/>
                    <a:pt x="2089" y="420"/>
                    <a:pt x="2091" y="438"/>
                  </a:cubicBezTo>
                  <a:cubicBezTo>
                    <a:pt x="2091" y="463"/>
                    <a:pt x="2050" y="470"/>
                    <a:pt x="2028" y="470"/>
                  </a:cubicBezTo>
                  <a:cubicBezTo>
                    <a:pt x="2010" y="454"/>
                    <a:pt x="2019" y="420"/>
                    <a:pt x="2044" y="416"/>
                  </a:cubicBezTo>
                  <a:cubicBezTo>
                    <a:pt x="2056" y="416"/>
                    <a:pt x="2064" y="415"/>
                    <a:pt x="2070" y="415"/>
                  </a:cubicBezTo>
                  <a:close/>
                  <a:moveTo>
                    <a:pt x="5096" y="598"/>
                  </a:moveTo>
                  <a:cubicBezTo>
                    <a:pt x="5131" y="598"/>
                    <a:pt x="5147" y="614"/>
                    <a:pt x="5128" y="633"/>
                  </a:cubicBezTo>
                  <a:cubicBezTo>
                    <a:pt x="5118" y="641"/>
                    <a:pt x="5114" y="644"/>
                    <a:pt x="5109" y="644"/>
                  </a:cubicBezTo>
                  <a:cubicBezTo>
                    <a:pt x="5105" y="644"/>
                    <a:pt x="5101" y="641"/>
                    <a:pt x="5093" y="633"/>
                  </a:cubicBezTo>
                  <a:cubicBezTo>
                    <a:pt x="5062" y="598"/>
                    <a:pt x="5062" y="598"/>
                    <a:pt x="5096" y="598"/>
                  </a:cubicBezTo>
                  <a:close/>
                  <a:moveTo>
                    <a:pt x="5090" y="754"/>
                  </a:moveTo>
                  <a:cubicBezTo>
                    <a:pt x="5085" y="757"/>
                    <a:pt x="5080" y="760"/>
                    <a:pt x="5075" y="764"/>
                  </a:cubicBezTo>
                  <a:cubicBezTo>
                    <a:pt x="5074" y="767"/>
                    <a:pt x="5073" y="769"/>
                    <a:pt x="5073" y="772"/>
                  </a:cubicBezTo>
                  <a:lnTo>
                    <a:pt x="5073" y="772"/>
                  </a:lnTo>
                  <a:cubicBezTo>
                    <a:pt x="5076" y="767"/>
                    <a:pt x="5082" y="761"/>
                    <a:pt x="5090" y="754"/>
                  </a:cubicBezTo>
                  <a:close/>
                  <a:moveTo>
                    <a:pt x="5203" y="724"/>
                  </a:moveTo>
                  <a:lnTo>
                    <a:pt x="5216" y="742"/>
                  </a:lnTo>
                  <a:cubicBezTo>
                    <a:pt x="5231" y="761"/>
                    <a:pt x="5231" y="761"/>
                    <a:pt x="5209" y="774"/>
                  </a:cubicBezTo>
                  <a:lnTo>
                    <a:pt x="5197" y="758"/>
                  </a:lnTo>
                  <a:lnTo>
                    <a:pt x="5203" y="724"/>
                  </a:lnTo>
                  <a:close/>
                  <a:moveTo>
                    <a:pt x="5073" y="772"/>
                  </a:moveTo>
                  <a:cubicBezTo>
                    <a:pt x="5068" y="778"/>
                    <a:pt x="5067" y="781"/>
                    <a:pt x="5068" y="781"/>
                  </a:cubicBezTo>
                  <a:cubicBezTo>
                    <a:pt x="5069" y="781"/>
                    <a:pt x="5071" y="778"/>
                    <a:pt x="5073" y="772"/>
                  </a:cubicBezTo>
                  <a:close/>
                  <a:moveTo>
                    <a:pt x="587" y="846"/>
                  </a:moveTo>
                  <a:cubicBezTo>
                    <a:pt x="606" y="865"/>
                    <a:pt x="621" y="880"/>
                    <a:pt x="609" y="899"/>
                  </a:cubicBezTo>
                  <a:lnTo>
                    <a:pt x="574" y="899"/>
                  </a:lnTo>
                  <a:lnTo>
                    <a:pt x="571" y="865"/>
                  </a:lnTo>
                  <a:lnTo>
                    <a:pt x="587" y="846"/>
                  </a:lnTo>
                  <a:close/>
                  <a:moveTo>
                    <a:pt x="5259" y="905"/>
                  </a:moveTo>
                  <a:cubicBezTo>
                    <a:pt x="5263" y="913"/>
                    <a:pt x="5270" y="916"/>
                    <a:pt x="5273" y="916"/>
                  </a:cubicBezTo>
                  <a:cubicBezTo>
                    <a:pt x="5278" y="916"/>
                    <a:pt x="5278" y="911"/>
                    <a:pt x="5259" y="905"/>
                  </a:cubicBezTo>
                  <a:close/>
                  <a:moveTo>
                    <a:pt x="5325" y="924"/>
                  </a:moveTo>
                  <a:lnTo>
                    <a:pt x="5335" y="946"/>
                  </a:lnTo>
                  <a:cubicBezTo>
                    <a:pt x="5344" y="965"/>
                    <a:pt x="5344" y="965"/>
                    <a:pt x="5322" y="977"/>
                  </a:cubicBezTo>
                  <a:lnTo>
                    <a:pt x="5313" y="955"/>
                  </a:lnTo>
                  <a:lnTo>
                    <a:pt x="5325" y="924"/>
                  </a:lnTo>
                  <a:close/>
                  <a:moveTo>
                    <a:pt x="267" y="1009"/>
                  </a:moveTo>
                  <a:cubicBezTo>
                    <a:pt x="289" y="1021"/>
                    <a:pt x="311" y="1034"/>
                    <a:pt x="295" y="1056"/>
                  </a:cubicBezTo>
                  <a:lnTo>
                    <a:pt x="283" y="1078"/>
                  </a:lnTo>
                  <a:cubicBezTo>
                    <a:pt x="267" y="1068"/>
                    <a:pt x="258" y="1049"/>
                    <a:pt x="255" y="1031"/>
                  </a:cubicBezTo>
                  <a:lnTo>
                    <a:pt x="267" y="1009"/>
                  </a:lnTo>
                  <a:close/>
                  <a:moveTo>
                    <a:pt x="5457" y="1131"/>
                  </a:moveTo>
                  <a:lnTo>
                    <a:pt x="5463" y="1153"/>
                  </a:lnTo>
                  <a:cubicBezTo>
                    <a:pt x="5466" y="1165"/>
                    <a:pt x="5457" y="1181"/>
                    <a:pt x="5444" y="1181"/>
                  </a:cubicBezTo>
                  <a:cubicBezTo>
                    <a:pt x="5442" y="1182"/>
                    <a:pt x="5439" y="1183"/>
                    <a:pt x="5436" y="1183"/>
                  </a:cubicBezTo>
                  <a:cubicBezTo>
                    <a:pt x="5426" y="1183"/>
                    <a:pt x="5415" y="1175"/>
                    <a:pt x="5413" y="1165"/>
                  </a:cubicBezTo>
                  <a:cubicBezTo>
                    <a:pt x="5422" y="1150"/>
                    <a:pt x="5438" y="1137"/>
                    <a:pt x="5457" y="1131"/>
                  </a:cubicBezTo>
                  <a:close/>
                  <a:moveTo>
                    <a:pt x="271" y="1469"/>
                  </a:moveTo>
                  <a:cubicBezTo>
                    <a:pt x="275" y="1469"/>
                    <a:pt x="281" y="1470"/>
                    <a:pt x="289" y="1473"/>
                  </a:cubicBezTo>
                  <a:cubicBezTo>
                    <a:pt x="305" y="1479"/>
                    <a:pt x="321" y="1491"/>
                    <a:pt x="330" y="1507"/>
                  </a:cubicBezTo>
                  <a:cubicBezTo>
                    <a:pt x="329" y="1512"/>
                    <a:pt x="326" y="1514"/>
                    <a:pt x="322" y="1514"/>
                  </a:cubicBezTo>
                  <a:cubicBezTo>
                    <a:pt x="307" y="1514"/>
                    <a:pt x="277" y="1494"/>
                    <a:pt x="258" y="1491"/>
                  </a:cubicBezTo>
                  <a:cubicBezTo>
                    <a:pt x="262" y="1475"/>
                    <a:pt x="263" y="1469"/>
                    <a:pt x="271" y="1469"/>
                  </a:cubicBezTo>
                  <a:close/>
                  <a:moveTo>
                    <a:pt x="5532" y="2002"/>
                  </a:moveTo>
                  <a:cubicBezTo>
                    <a:pt x="5560" y="2021"/>
                    <a:pt x="5588" y="2040"/>
                    <a:pt x="5563" y="2043"/>
                  </a:cubicBezTo>
                  <a:cubicBezTo>
                    <a:pt x="5545" y="2043"/>
                    <a:pt x="5526" y="2037"/>
                    <a:pt x="5510" y="2027"/>
                  </a:cubicBezTo>
                  <a:cubicBezTo>
                    <a:pt x="5510" y="2027"/>
                    <a:pt x="5482" y="2008"/>
                    <a:pt x="5507" y="2005"/>
                  </a:cubicBezTo>
                  <a:lnTo>
                    <a:pt x="5532" y="2002"/>
                  </a:lnTo>
                  <a:close/>
                  <a:moveTo>
                    <a:pt x="293" y="2009"/>
                  </a:moveTo>
                  <a:cubicBezTo>
                    <a:pt x="307" y="2009"/>
                    <a:pt x="319" y="2013"/>
                    <a:pt x="321" y="2027"/>
                  </a:cubicBezTo>
                  <a:lnTo>
                    <a:pt x="295" y="2052"/>
                  </a:lnTo>
                  <a:lnTo>
                    <a:pt x="270" y="2034"/>
                  </a:lnTo>
                  <a:lnTo>
                    <a:pt x="267" y="2012"/>
                  </a:lnTo>
                  <a:cubicBezTo>
                    <a:pt x="276" y="2010"/>
                    <a:pt x="285" y="2009"/>
                    <a:pt x="293" y="2009"/>
                  </a:cubicBezTo>
                  <a:close/>
                  <a:moveTo>
                    <a:pt x="5674" y="2699"/>
                  </a:moveTo>
                  <a:cubicBezTo>
                    <a:pt x="5691" y="2699"/>
                    <a:pt x="5712" y="2708"/>
                    <a:pt x="5726" y="2729"/>
                  </a:cubicBezTo>
                  <a:cubicBezTo>
                    <a:pt x="5730" y="2751"/>
                    <a:pt x="5730" y="2751"/>
                    <a:pt x="5704" y="2754"/>
                  </a:cubicBezTo>
                  <a:cubicBezTo>
                    <a:pt x="5679" y="2754"/>
                    <a:pt x="5654" y="2739"/>
                    <a:pt x="5648" y="2717"/>
                  </a:cubicBezTo>
                  <a:cubicBezTo>
                    <a:pt x="5648" y="2706"/>
                    <a:pt x="5659" y="2699"/>
                    <a:pt x="5674" y="2699"/>
                  </a:cubicBezTo>
                  <a:close/>
                  <a:moveTo>
                    <a:pt x="364" y="3386"/>
                  </a:moveTo>
                  <a:cubicBezTo>
                    <a:pt x="380" y="3386"/>
                    <a:pt x="394" y="3390"/>
                    <a:pt x="396" y="3403"/>
                  </a:cubicBezTo>
                  <a:lnTo>
                    <a:pt x="371" y="3428"/>
                  </a:lnTo>
                  <a:lnTo>
                    <a:pt x="346" y="3409"/>
                  </a:lnTo>
                  <a:lnTo>
                    <a:pt x="342" y="3387"/>
                  </a:lnTo>
                  <a:cubicBezTo>
                    <a:pt x="350" y="3386"/>
                    <a:pt x="357" y="3386"/>
                    <a:pt x="364" y="3386"/>
                  </a:cubicBezTo>
                  <a:close/>
                  <a:moveTo>
                    <a:pt x="399" y="3533"/>
                  </a:moveTo>
                  <a:cubicBezTo>
                    <a:pt x="408" y="3533"/>
                    <a:pt x="408" y="3537"/>
                    <a:pt x="408" y="3550"/>
                  </a:cubicBezTo>
                  <a:cubicBezTo>
                    <a:pt x="396" y="3566"/>
                    <a:pt x="380" y="3575"/>
                    <a:pt x="361" y="3578"/>
                  </a:cubicBezTo>
                  <a:cubicBezTo>
                    <a:pt x="336" y="3578"/>
                    <a:pt x="333" y="3560"/>
                    <a:pt x="383" y="3535"/>
                  </a:cubicBezTo>
                  <a:cubicBezTo>
                    <a:pt x="391" y="3534"/>
                    <a:pt x="396" y="3533"/>
                    <a:pt x="399" y="3533"/>
                  </a:cubicBezTo>
                  <a:close/>
                  <a:moveTo>
                    <a:pt x="465" y="3886"/>
                  </a:moveTo>
                  <a:cubicBezTo>
                    <a:pt x="490" y="3886"/>
                    <a:pt x="468" y="3908"/>
                    <a:pt x="468" y="3929"/>
                  </a:cubicBezTo>
                  <a:cubicBezTo>
                    <a:pt x="459" y="3939"/>
                    <a:pt x="453" y="3944"/>
                    <a:pt x="450" y="3944"/>
                  </a:cubicBezTo>
                  <a:cubicBezTo>
                    <a:pt x="445" y="3944"/>
                    <a:pt x="445" y="3934"/>
                    <a:pt x="443" y="3911"/>
                  </a:cubicBezTo>
                  <a:cubicBezTo>
                    <a:pt x="440" y="3889"/>
                    <a:pt x="465" y="3886"/>
                    <a:pt x="465" y="3886"/>
                  </a:cubicBezTo>
                  <a:close/>
                  <a:moveTo>
                    <a:pt x="979" y="3967"/>
                  </a:moveTo>
                  <a:cubicBezTo>
                    <a:pt x="954" y="3967"/>
                    <a:pt x="954" y="3967"/>
                    <a:pt x="957" y="3989"/>
                  </a:cubicBezTo>
                  <a:cubicBezTo>
                    <a:pt x="969" y="4002"/>
                    <a:pt x="988" y="4005"/>
                    <a:pt x="1007" y="4005"/>
                  </a:cubicBezTo>
                  <a:cubicBezTo>
                    <a:pt x="1032" y="4005"/>
                    <a:pt x="1032" y="3983"/>
                    <a:pt x="979" y="3967"/>
                  </a:cubicBezTo>
                  <a:close/>
                  <a:moveTo>
                    <a:pt x="151" y="4064"/>
                  </a:moveTo>
                  <a:cubicBezTo>
                    <a:pt x="126" y="4067"/>
                    <a:pt x="126" y="4067"/>
                    <a:pt x="129" y="4089"/>
                  </a:cubicBezTo>
                  <a:cubicBezTo>
                    <a:pt x="131" y="4113"/>
                    <a:pt x="132" y="4123"/>
                    <a:pt x="137" y="4123"/>
                  </a:cubicBezTo>
                  <a:cubicBezTo>
                    <a:pt x="141" y="4123"/>
                    <a:pt x="147" y="4117"/>
                    <a:pt x="158" y="4108"/>
                  </a:cubicBezTo>
                  <a:lnTo>
                    <a:pt x="154" y="4108"/>
                  </a:lnTo>
                  <a:lnTo>
                    <a:pt x="151" y="4064"/>
                  </a:lnTo>
                  <a:close/>
                  <a:moveTo>
                    <a:pt x="502" y="4268"/>
                  </a:moveTo>
                  <a:cubicBezTo>
                    <a:pt x="509" y="4268"/>
                    <a:pt x="525" y="4270"/>
                    <a:pt x="527" y="4287"/>
                  </a:cubicBezTo>
                  <a:cubicBezTo>
                    <a:pt x="524" y="4302"/>
                    <a:pt x="518" y="4318"/>
                    <a:pt x="505" y="4331"/>
                  </a:cubicBezTo>
                  <a:cubicBezTo>
                    <a:pt x="504" y="4331"/>
                    <a:pt x="502" y="4331"/>
                    <a:pt x="501" y="4331"/>
                  </a:cubicBezTo>
                  <a:cubicBezTo>
                    <a:pt x="490" y="4331"/>
                    <a:pt x="480" y="4323"/>
                    <a:pt x="477" y="4312"/>
                  </a:cubicBezTo>
                  <a:cubicBezTo>
                    <a:pt x="477" y="4290"/>
                    <a:pt x="474" y="4268"/>
                    <a:pt x="499" y="4268"/>
                  </a:cubicBezTo>
                  <a:cubicBezTo>
                    <a:pt x="499" y="4268"/>
                    <a:pt x="500" y="4268"/>
                    <a:pt x="502" y="4268"/>
                  </a:cubicBezTo>
                  <a:close/>
                  <a:moveTo>
                    <a:pt x="361" y="4428"/>
                  </a:moveTo>
                  <a:cubicBezTo>
                    <a:pt x="361" y="4428"/>
                    <a:pt x="336" y="4431"/>
                    <a:pt x="339" y="4453"/>
                  </a:cubicBezTo>
                  <a:lnTo>
                    <a:pt x="342" y="4475"/>
                  </a:lnTo>
                  <a:cubicBezTo>
                    <a:pt x="358" y="4468"/>
                    <a:pt x="377" y="4462"/>
                    <a:pt x="390" y="4447"/>
                  </a:cubicBezTo>
                  <a:cubicBezTo>
                    <a:pt x="386" y="4428"/>
                    <a:pt x="361" y="4428"/>
                    <a:pt x="361" y="4428"/>
                  </a:cubicBezTo>
                  <a:close/>
                  <a:moveTo>
                    <a:pt x="465" y="4666"/>
                  </a:moveTo>
                  <a:lnTo>
                    <a:pt x="468" y="4691"/>
                  </a:lnTo>
                  <a:lnTo>
                    <a:pt x="449" y="4719"/>
                  </a:lnTo>
                  <a:cubicBezTo>
                    <a:pt x="446" y="4710"/>
                    <a:pt x="446" y="4704"/>
                    <a:pt x="443" y="4694"/>
                  </a:cubicBezTo>
                  <a:cubicBezTo>
                    <a:pt x="440" y="4669"/>
                    <a:pt x="440" y="4669"/>
                    <a:pt x="465" y="4666"/>
                  </a:cubicBezTo>
                  <a:close/>
                  <a:moveTo>
                    <a:pt x="529" y="4869"/>
                  </a:moveTo>
                  <a:cubicBezTo>
                    <a:pt x="533" y="4869"/>
                    <a:pt x="538" y="4869"/>
                    <a:pt x="543" y="4870"/>
                  </a:cubicBezTo>
                  <a:cubicBezTo>
                    <a:pt x="549" y="4895"/>
                    <a:pt x="549" y="4895"/>
                    <a:pt x="559" y="4917"/>
                  </a:cubicBezTo>
                  <a:cubicBezTo>
                    <a:pt x="546" y="4922"/>
                    <a:pt x="533" y="4926"/>
                    <a:pt x="523" y="4926"/>
                  </a:cubicBezTo>
                  <a:cubicBezTo>
                    <a:pt x="514" y="4926"/>
                    <a:pt x="507" y="4922"/>
                    <a:pt x="502" y="4910"/>
                  </a:cubicBezTo>
                  <a:cubicBezTo>
                    <a:pt x="474" y="4896"/>
                    <a:pt x="484" y="4869"/>
                    <a:pt x="529" y="4869"/>
                  </a:cubicBezTo>
                  <a:close/>
                  <a:moveTo>
                    <a:pt x="728" y="4989"/>
                  </a:moveTo>
                  <a:cubicBezTo>
                    <a:pt x="737" y="5011"/>
                    <a:pt x="772" y="5014"/>
                    <a:pt x="750" y="5026"/>
                  </a:cubicBezTo>
                  <a:cubicBezTo>
                    <a:pt x="753" y="5031"/>
                    <a:pt x="752" y="5033"/>
                    <a:pt x="749" y="5033"/>
                  </a:cubicBezTo>
                  <a:cubicBezTo>
                    <a:pt x="740" y="5033"/>
                    <a:pt x="713" y="5017"/>
                    <a:pt x="706" y="5001"/>
                  </a:cubicBezTo>
                  <a:lnTo>
                    <a:pt x="728" y="4989"/>
                  </a:lnTo>
                  <a:close/>
                  <a:moveTo>
                    <a:pt x="4197" y="5111"/>
                  </a:moveTo>
                  <a:cubicBezTo>
                    <a:pt x="4175" y="5114"/>
                    <a:pt x="4178" y="5139"/>
                    <a:pt x="4181" y="5164"/>
                  </a:cubicBezTo>
                  <a:lnTo>
                    <a:pt x="4200" y="5161"/>
                  </a:lnTo>
                  <a:cubicBezTo>
                    <a:pt x="4213" y="5145"/>
                    <a:pt x="4219" y="5130"/>
                    <a:pt x="4219" y="5111"/>
                  </a:cubicBezTo>
                  <a:close/>
                  <a:moveTo>
                    <a:pt x="615" y="5286"/>
                  </a:moveTo>
                  <a:lnTo>
                    <a:pt x="596" y="5299"/>
                  </a:lnTo>
                  <a:lnTo>
                    <a:pt x="574" y="5315"/>
                  </a:lnTo>
                  <a:lnTo>
                    <a:pt x="615" y="5286"/>
                  </a:lnTo>
                  <a:close/>
                  <a:moveTo>
                    <a:pt x="966" y="5378"/>
                  </a:moveTo>
                  <a:cubicBezTo>
                    <a:pt x="970" y="5378"/>
                    <a:pt x="975" y="5379"/>
                    <a:pt x="979" y="5384"/>
                  </a:cubicBezTo>
                  <a:lnTo>
                    <a:pt x="994" y="5399"/>
                  </a:lnTo>
                  <a:cubicBezTo>
                    <a:pt x="982" y="5412"/>
                    <a:pt x="963" y="5421"/>
                    <a:pt x="944" y="5421"/>
                  </a:cubicBezTo>
                  <a:lnTo>
                    <a:pt x="929" y="5405"/>
                  </a:lnTo>
                  <a:cubicBezTo>
                    <a:pt x="940" y="5392"/>
                    <a:pt x="953" y="5378"/>
                    <a:pt x="966" y="5378"/>
                  </a:cubicBezTo>
                  <a:close/>
                  <a:moveTo>
                    <a:pt x="4191" y="5493"/>
                  </a:moveTo>
                  <a:lnTo>
                    <a:pt x="4213" y="5515"/>
                  </a:lnTo>
                  <a:cubicBezTo>
                    <a:pt x="4216" y="5540"/>
                    <a:pt x="4194" y="5543"/>
                    <a:pt x="4175" y="5543"/>
                  </a:cubicBezTo>
                  <a:cubicBezTo>
                    <a:pt x="4169" y="5544"/>
                    <a:pt x="4165" y="5545"/>
                    <a:pt x="4162" y="5545"/>
                  </a:cubicBezTo>
                  <a:cubicBezTo>
                    <a:pt x="4153" y="5545"/>
                    <a:pt x="4152" y="5540"/>
                    <a:pt x="4150" y="5521"/>
                  </a:cubicBezTo>
                  <a:cubicBezTo>
                    <a:pt x="4150" y="5521"/>
                    <a:pt x="4169" y="5493"/>
                    <a:pt x="4191" y="5493"/>
                  </a:cubicBezTo>
                  <a:close/>
                  <a:moveTo>
                    <a:pt x="3912" y="5468"/>
                  </a:moveTo>
                  <a:cubicBezTo>
                    <a:pt x="3937" y="5468"/>
                    <a:pt x="3956" y="5487"/>
                    <a:pt x="3959" y="5512"/>
                  </a:cubicBezTo>
                  <a:cubicBezTo>
                    <a:pt x="3984" y="5562"/>
                    <a:pt x="3984" y="5562"/>
                    <a:pt x="3943" y="5565"/>
                  </a:cubicBezTo>
                  <a:cubicBezTo>
                    <a:pt x="3938" y="5566"/>
                    <a:pt x="3932" y="5567"/>
                    <a:pt x="3926" y="5567"/>
                  </a:cubicBezTo>
                  <a:cubicBezTo>
                    <a:pt x="3911" y="5567"/>
                    <a:pt x="3899" y="5562"/>
                    <a:pt x="3896" y="5543"/>
                  </a:cubicBezTo>
                  <a:lnTo>
                    <a:pt x="3918" y="5543"/>
                  </a:lnTo>
                  <a:cubicBezTo>
                    <a:pt x="3919" y="5550"/>
                    <a:pt x="3921" y="5553"/>
                    <a:pt x="3923" y="5553"/>
                  </a:cubicBezTo>
                  <a:cubicBezTo>
                    <a:pt x="3928" y="5553"/>
                    <a:pt x="3933" y="5534"/>
                    <a:pt x="3915" y="5518"/>
                  </a:cubicBezTo>
                  <a:cubicBezTo>
                    <a:pt x="3915" y="5493"/>
                    <a:pt x="3912" y="5468"/>
                    <a:pt x="3912" y="5468"/>
                  </a:cubicBezTo>
                  <a:close/>
                  <a:moveTo>
                    <a:pt x="2610" y="5512"/>
                  </a:moveTo>
                  <a:cubicBezTo>
                    <a:pt x="2601" y="5512"/>
                    <a:pt x="2588" y="5513"/>
                    <a:pt x="2574" y="5515"/>
                  </a:cubicBezTo>
                  <a:cubicBezTo>
                    <a:pt x="2555" y="5515"/>
                    <a:pt x="2536" y="5543"/>
                    <a:pt x="2536" y="5543"/>
                  </a:cubicBezTo>
                  <a:cubicBezTo>
                    <a:pt x="2536" y="5563"/>
                    <a:pt x="2550" y="5565"/>
                    <a:pt x="2567" y="5565"/>
                  </a:cubicBezTo>
                  <a:cubicBezTo>
                    <a:pt x="2571" y="5565"/>
                    <a:pt x="2576" y="5565"/>
                    <a:pt x="2580" y="5565"/>
                  </a:cubicBezTo>
                  <a:cubicBezTo>
                    <a:pt x="2591" y="5570"/>
                    <a:pt x="2600" y="5572"/>
                    <a:pt x="2608" y="5572"/>
                  </a:cubicBezTo>
                  <a:cubicBezTo>
                    <a:pt x="2632" y="5572"/>
                    <a:pt x="2642" y="5553"/>
                    <a:pt x="2640" y="5534"/>
                  </a:cubicBezTo>
                  <a:cubicBezTo>
                    <a:pt x="2640" y="5517"/>
                    <a:pt x="2630" y="5512"/>
                    <a:pt x="2610" y="5512"/>
                  </a:cubicBezTo>
                  <a:close/>
                  <a:moveTo>
                    <a:pt x="4772" y="5453"/>
                  </a:moveTo>
                  <a:cubicBezTo>
                    <a:pt x="4775" y="5453"/>
                    <a:pt x="4777" y="5466"/>
                    <a:pt x="4783" y="5490"/>
                  </a:cubicBezTo>
                  <a:cubicBezTo>
                    <a:pt x="4789" y="5512"/>
                    <a:pt x="4796" y="5537"/>
                    <a:pt x="4771" y="5543"/>
                  </a:cubicBezTo>
                  <a:cubicBezTo>
                    <a:pt x="4757" y="5564"/>
                    <a:pt x="4747" y="5572"/>
                    <a:pt x="4741" y="5572"/>
                  </a:cubicBezTo>
                  <a:cubicBezTo>
                    <a:pt x="4729" y="5572"/>
                    <a:pt x="4734" y="5536"/>
                    <a:pt x="4761" y="5496"/>
                  </a:cubicBezTo>
                  <a:cubicBezTo>
                    <a:pt x="4768" y="5467"/>
                    <a:pt x="4770" y="5453"/>
                    <a:pt x="4772" y="5453"/>
                  </a:cubicBezTo>
                  <a:close/>
                  <a:moveTo>
                    <a:pt x="2768" y="5547"/>
                  </a:moveTo>
                  <a:lnTo>
                    <a:pt x="2768" y="5547"/>
                  </a:lnTo>
                  <a:cubicBezTo>
                    <a:pt x="2771" y="5572"/>
                    <a:pt x="2734" y="5600"/>
                    <a:pt x="2712" y="5603"/>
                  </a:cubicBezTo>
                  <a:cubicBezTo>
                    <a:pt x="2710" y="5603"/>
                    <a:pt x="2709" y="5603"/>
                    <a:pt x="2708" y="5603"/>
                  </a:cubicBezTo>
                  <a:cubicBezTo>
                    <a:pt x="2690" y="5603"/>
                    <a:pt x="2689" y="5579"/>
                    <a:pt x="2727" y="5550"/>
                  </a:cubicBezTo>
                  <a:lnTo>
                    <a:pt x="2768" y="5547"/>
                  </a:lnTo>
                  <a:close/>
                  <a:moveTo>
                    <a:pt x="1104" y="5568"/>
                  </a:moveTo>
                  <a:cubicBezTo>
                    <a:pt x="1126" y="5581"/>
                    <a:pt x="1095" y="5590"/>
                    <a:pt x="1044" y="5619"/>
                  </a:cubicBezTo>
                  <a:cubicBezTo>
                    <a:pt x="988" y="5612"/>
                    <a:pt x="988" y="5612"/>
                    <a:pt x="1038" y="5584"/>
                  </a:cubicBezTo>
                  <a:lnTo>
                    <a:pt x="1104" y="5568"/>
                  </a:lnTo>
                  <a:close/>
                  <a:moveTo>
                    <a:pt x="3887" y="5672"/>
                  </a:moveTo>
                  <a:lnTo>
                    <a:pt x="3868" y="5675"/>
                  </a:lnTo>
                  <a:cubicBezTo>
                    <a:pt x="3868" y="5694"/>
                    <a:pt x="3868" y="5698"/>
                    <a:pt x="3877" y="5698"/>
                  </a:cubicBezTo>
                  <a:cubicBezTo>
                    <a:pt x="3880" y="5698"/>
                    <a:pt x="3884" y="5698"/>
                    <a:pt x="3890" y="5697"/>
                  </a:cubicBezTo>
                  <a:lnTo>
                    <a:pt x="3912" y="5694"/>
                  </a:lnTo>
                  <a:lnTo>
                    <a:pt x="3887" y="5672"/>
                  </a:lnTo>
                  <a:close/>
                  <a:moveTo>
                    <a:pt x="1618" y="5644"/>
                  </a:moveTo>
                  <a:cubicBezTo>
                    <a:pt x="1640" y="5650"/>
                    <a:pt x="1662" y="5650"/>
                    <a:pt x="1662" y="5650"/>
                  </a:cubicBezTo>
                  <a:cubicBezTo>
                    <a:pt x="1662" y="5650"/>
                    <a:pt x="1637" y="5675"/>
                    <a:pt x="1612" y="5694"/>
                  </a:cubicBezTo>
                  <a:cubicBezTo>
                    <a:pt x="1580" y="5731"/>
                    <a:pt x="1565" y="5748"/>
                    <a:pt x="1559" y="5748"/>
                  </a:cubicBezTo>
                  <a:cubicBezTo>
                    <a:pt x="1554" y="5748"/>
                    <a:pt x="1556" y="5736"/>
                    <a:pt x="1558" y="5713"/>
                  </a:cubicBezTo>
                  <a:cubicBezTo>
                    <a:pt x="1562" y="5678"/>
                    <a:pt x="1587" y="5653"/>
                    <a:pt x="1618" y="5644"/>
                  </a:cubicBezTo>
                  <a:close/>
                  <a:moveTo>
                    <a:pt x="1699" y="5753"/>
                  </a:moveTo>
                  <a:lnTo>
                    <a:pt x="1725" y="5782"/>
                  </a:lnTo>
                  <a:cubicBezTo>
                    <a:pt x="1722" y="5802"/>
                    <a:pt x="1705" y="5804"/>
                    <a:pt x="1686" y="5804"/>
                  </a:cubicBezTo>
                  <a:cubicBezTo>
                    <a:pt x="1681" y="5804"/>
                    <a:pt x="1676" y="5803"/>
                    <a:pt x="1671" y="5803"/>
                  </a:cubicBezTo>
                  <a:lnTo>
                    <a:pt x="1674" y="5778"/>
                  </a:lnTo>
                  <a:lnTo>
                    <a:pt x="1699" y="5753"/>
                  </a:lnTo>
                  <a:close/>
                  <a:moveTo>
                    <a:pt x="4193" y="1"/>
                  </a:moveTo>
                  <a:cubicBezTo>
                    <a:pt x="4158" y="1"/>
                    <a:pt x="4098" y="23"/>
                    <a:pt x="4084" y="56"/>
                  </a:cubicBezTo>
                  <a:cubicBezTo>
                    <a:pt x="4071" y="85"/>
                    <a:pt x="4066" y="98"/>
                    <a:pt x="4063" y="98"/>
                  </a:cubicBezTo>
                  <a:cubicBezTo>
                    <a:pt x="4061" y="98"/>
                    <a:pt x="4060" y="92"/>
                    <a:pt x="4059" y="81"/>
                  </a:cubicBezTo>
                  <a:cubicBezTo>
                    <a:pt x="4059" y="69"/>
                    <a:pt x="4047" y="59"/>
                    <a:pt x="4031" y="59"/>
                  </a:cubicBezTo>
                  <a:cubicBezTo>
                    <a:pt x="4027" y="59"/>
                    <a:pt x="4023" y="59"/>
                    <a:pt x="4020" y="59"/>
                  </a:cubicBezTo>
                  <a:cubicBezTo>
                    <a:pt x="4004" y="59"/>
                    <a:pt x="3990" y="57"/>
                    <a:pt x="3987" y="37"/>
                  </a:cubicBezTo>
                  <a:cubicBezTo>
                    <a:pt x="3965" y="44"/>
                    <a:pt x="3943" y="53"/>
                    <a:pt x="3928" y="69"/>
                  </a:cubicBezTo>
                  <a:cubicBezTo>
                    <a:pt x="3912" y="90"/>
                    <a:pt x="3889" y="100"/>
                    <a:pt x="3866" y="100"/>
                  </a:cubicBezTo>
                  <a:cubicBezTo>
                    <a:pt x="3838" y="100"/>
                    <a:pt x="3811" y="85"/>
                    <a:pt x="3799" y="56"/>
                  </a:cubicBezTo>
                  <a:lnTo>
                    <a:pt x="3758" y="84"/>
                  </a:lnTo>
                  <a:cubicBezTo>
                    <a:pt x="3748" y="116"/>
                    <a:pt x="3737" y="139"/>
                    <a:pt x="3729" y="139"/>
                  </a:cubicBezTo>
                  <a:cubicBezTo>
                    <a:pt x="3724" y="139"/>
                    <a:pt x="3720" y="131"/>
                    <a:pt x="3718" y="112"/>
                  </a:cubicBezTo>
                  <a:cubicBezTo>
                    <a:pt x="3715" y="95"/>
                    <a:pt x="3715" y="77"/>
                    <a:pt x="3715" y="77"/>
                  </a:cubicBezTo>
                  <a:cubicBezTo>
                    <a:pt x="3714" y="77"/>
                    <a:pt x="3714" y="80"/>
                    <a:pt x="3714" y="87"/>
                  </a:cubicBezTo>
                  <a:cubicBezTo>
                    <a:pt x="3708" y="110"/>
                    <a:pt x="3689" y="119"/>
                    <a:pt x="3669" y="119"/>
                  </a:cubicBezTo>
                  <a:cubicBezTo>
                    <a:pt x="3642" y="119"/>
                    <a:pt x="3612" y="101"/>
                    <a:pt x="3608" y="72"/>
                  </a:cubicBezTo>
                  <a:cubicBezTo>
                    <a:pt x="3606" y="53"/>
                    <a:pt x="3605" y="48"/>
                    <a:pt x="3597" y="48"/>
                  </a:cubicBezTo>
                  <a:cubicBezTo>
                    <a:pt x="3595" y="48"/>
                    <a:pt x="3591" y="49"/>
                    <a:pt x="3586" y="50"/>
                  </a:cubicBezTo>
                  <a:lnTo>
                    <a:pt x="3586" y="75"/>
                  </a:lnTo>
                  <a:cubicBezTo>
                    <a:pt x="3589" y="100"/>
                    <a:pt x="3592" y="125"/>
                    <a:pt x="3570" y="125"/>
                  </a:cubicBezTo>
                  <a:cubicBezTo>
                    <a:pt x="3563" y="126"/>
                    <a:pt x="3556" y="127"/>
                    <a:pt x="3550" y="127"/>
                  </a:cubicBezTo>
                  <a:cubicBezTo>
                    <a:pt x="3538" y="127"/>
                    <a:pt x="3529" y="123"/>
                    <a:pt x="3526" y="106"/>
                  </a:cubicBezTo>
                  <a:cubicBezTo>
                    <a:pt x="3509" y="89"/>
                    <a:pt x="3493" y="73"/>
                    <a:pt x="3486" y="73"/>
                  </a:cubicBezTo>
                  <a:cubicBezTo>
                    <a:pt x="3483" y="73"/>
                    <a:pt x="3482" y="76"/>
                    <a:pt x="3483" y="84"/>
                  </a:cubicBezTo>
                  <a:cubicBezTo>
                    <a:pt x="3464" y="84"/>
                    <a:pt x="3448" y="75"/>
                    <a:pt x="3436" y="62"/>
                  </a:cubicBezTo>
                  <a:lnTo>
                    <a:pt x="3351" y="72"/>
                  </a:lnTo>
                  <a:cubicBezTo>
                    <a:pt x="3341" y="85"/>
                    <a:pt x="3325" y="92"/>
                    <a:pt x="3311" y="92"/>
                  </a:cubicBezTo>
                  <a:cubicBezTo>
                    <a:pt x="3299" y="92"/>
                    <a:pt x="3290" y="87"/>
                    <a:pt x="3288" y="75"/>
                  </a:cubicBezTo>
                  <a:cubicBezTo>
                    <a:pt x="3266" y="78"/>
                    <a:pt x="3244" y="91"/>
                    <a:pt x="3229" y="106"/>
                  </a:cubicBezTo>
                  <a:cubicBezTo>
                    <a:pt x="3214" y="108"/>
                    <a:pt x="3202" y="110"/>
                    <a:pt x="3193" y="110"/>
                  </a:cubicBezTo>
                  <a:cubicBezTo>
                    <a:pt x="3174" y="110"/>
                    <a:pt x="3165" y="104"/>
                    <a:pt x="3163" y="87"/>
                  </a:cubicBezTo>
                  <a:cubicBezTo>
                    <a:pt x="3161" y="75"/>
                    <a:pt x="3161" y="69"/>
                    <a:pt x="3158" y="69"/>
                  </a:cubicBezTo>
                  <a:cubicBezTo>
                    <a:pt x="3155" y="69"/>
                    <a:pt x="3151" y="76"/>
                    <a:pt x="3141" y="91"/>
                  </a:cubicBezTo>
                  <a:cubicBezTo>
                    <a:pt x="3144" y="116"/>
                    <a:pt x="3122" y="116"/>
                    <a:pt x="3100" y="119"/>
                  </a:cubicBezTo>
                  <a:lnTo>
                    <a:pt x="3060" y="122"/>
                  </a:lnTo>
                  <a:cubicBezTo>
                    <a:pt x="3063" y="147"/>
                    <a:pt x="3063" y="147"/>
                    <a:pt x="3041" y="150"/>
                  </a:cubicBezTo>
                  <a:cubicBezTo>
                    <a:pt x="3020" y="150"/>
                    <a:pt x="2963" y="134"/>
                    <a:pt x="2939" y="134"/>
                  </a:cubicBezTo>
                  <a:cubicBezTo>
                    <a:pt x="2937" y="134"/>
                    <a:pt x="2936" y="134"/>
                    <a:pt x="2934" y="134"/>
                  </a:cubicBezTo>
                  <a:cubicBezTo>
                    <a:pt x="2868" y="141"/>
                    <a:pt x="2868" y="141"/>
                    <a:pt x="2893" y="163"/>
                  </a:cubicBezTo>
                  <a:cubicBezTo>
                    <a:pt x="2909" y="163"/>
                    <a:pt x="2913" y="175"/>
                    <a:pt x="2900" y="175"/>
                  </a:cubicBezTo>
                  <a:cubicBezTo>
                    <a:pt x="2894" y="175"/>
                    <a:pt x="2885" y="172"/>
                    <a:pt x="2871" y="166"/>
                  </a:cubicBezTo>
                  <a:cubicBezTo>
                    <a:pt x="2821" y="156"/>
                    <a:pt x="2771" y="153"/>
                    <a:pt x="2721" y="153"/>
                  </a:cubicBezTo>
                  <a:cubicBezTo>
                    <a:pt x="2636" y="163"/>
                    <a:pt x="2636" y="163"/>
                    <a:pt x="2640" y="188"/>
                  </a:cubicBezTo>
                  <a:cubicBezTo>
                    <a:pt x="2652" y="212"/>
                    <a:pt x="2654" y="224"/>
                    <a:pt x="2648" y="224"/>
                  </a:cubicBezTo>
                  <a:cubicBezTo>
                    <a:pt x="2643" y="224"/>
                    <a:pt x="2632" y="212"/>
                    <a:pt x="2618" y="188"/>
                  </a:cubicBezTo>
                  <a:cubicBezTo>
                    <a:pt x="2592" y="162"/>
                    <a:pt x="2574" y="151"/>
                    <a:pt x="2564" y="151"/>
                  </a:cubicBezTo>
                  <a:cubicBezTo>
                    <a:pt x="2556" y="151"/>
                    <a:pt x="2552" y="158"/>
                    <a:pt x="2552" y="169"/>
                  </a:cubicBezTo>
                  <a:cubicBezTo>
                    <a:pt x="2533" y="197"/>
                    <a:pt x="2533" y="197"/>
                    <a:pt x="2514" y="197"/>
                  </a:cubicBezTo>
                  <a:cubicBezTo>
                    <a:pt x="2513" y="186"/>
                    <a:pt x="2507" y="180"/>
                    <a:pt x="2498" y="180"/>
                  </a:cubicBezTo>
                  <a:cubicBezTo>
                    <a:pt x="2487" y="180"/>
                    <a:pt x="2471" y="188"/>
                    <a:pt x="2448" y="203"/>
                  </a:cubicBezTo>
                  <a:cubicBezTo>
                    <a:pt x="2444" y="204"/>
                    <a:pt x="2440" y="205"/>
                    <a:pt x="2437" y="205"/>
                  </a:cubicBezTo>
                  <a:cubicBezTo>
                    <a:pt x="2429" y="205"/>
                    <a:pt x="2429" y="200"/>
                    <a:pt x="2426" y="181"/>
                  </a:cubicBezTo>
                  <a:lnTo>
                    <a:pt x="2383" y="185"/>
                  </a:lnTo>
                  <a:cubicBezTo>
                    <a:pt x="2365" y="212"/>
                    <a:pt x="2320" y="222"/>
                    <a:pt x="2279" y="222"/>
                  </a:cubicBezTo>
                  <a:cubicBezTo>
                    <a:pt x="2241" y="222"/>
                    <a:pt x="2205" y="214"/>
                    <a:pt x="2195" y="203"/>
                  </a:cubicBezTo>
                  <a:cubicBezTo>
                    <a:pt x="2179" y="206"/>
                    <a:pt x="2163" y="216"/>
                    <a:pt x="2154" y="232"/>
                  </a:cubicBezTo>
                  <a:cubicBezTo>
                    <a:pt x="2146" y="257"/>
                    <a:pt x="2136" y="271"/>
                    <a:pt x="2128" y="271"/>
                  </a:cubicBezTo>
                  <a:cubicBezTo>
                    <a:pt x="2121" y="271"/>
                    <a:pt x="2115" y="259"/>
                    <a:pt x="2113" y="235"/>
                  </a:cubicBezTo>
                  <a:cubicBezTo>
                    <a:pt x="2110" y="210"/>
                    <a:pt x="2108" y="197"/>
                    <a:pt x="2106" y="197"/>
                  </a:cubicBezTo>
                  <a:cubicBezTo>
                    <a:pt x="2103" y="197"/>
                    <a:pt x="2099" y="211"/>
                    <a:pt x="2091" y="238"/>
                  </a:cubicBezTo>
                  <a:cubicBezTo>
                    <a:pt x="2082" y="250"/>
                    <a:pt x="2053" y="258"/>
                    <a:pt x="2027" y="258"/>
                  </a:cubicBezTo>
                  <a:cubicBezTo>
                    <a:pt x="1999" y="258"/>
                    <a:pt x="1975" y="248"/>
                    <a:pt x="1985" y="222"/>
                  </a:cubicBezTo>
                  <a:cubicBezTo>
                    <a:pt x="1981" y="197"/>
                    <a:pt x="1978" y="172"/>
                    <a:pt x="1978" y="172"/>
                  </a:cubicBezTo>
                  <a:cubicBezTo>
                    <a:pt x="1969" y="185"/>
                    <a:pt x="1956" y="197"/>
                    <a:pt x="1938" y="200"/>
                  </a:cubicBezTo>
                  <a:cubicBezTo>
                    <a:pt x="1941" y="225"/>
                    <a:pt x="1919" y="228"/>
                    <a:pt x="1856" y="232"/>
                  </a:cubicBezTo>
                  <a:cubicBezTo>
                    <a:pt x="1815" y="238"/>
                    <a:pt x="1734" y="269"/>
                    <a:pt x="1690" y="272"/>
                  </a:cubicBezTo>
                  <a:cubicBezTo>
                    <a:pt x="1673" y="275"/>
                    <a:pt x="1652" y="277"/>
                    <a:pt x="1632" y="277"/>
                  </a:cubicBezTo>
                  <a:cubicBezTo>
                    <a:pt x="1603" y="277"/>
                    <a:pt x="1574" y="273"/>
                    <a:pt x="1562" y="260"/>
                  </a:cubicBezTo>
                  <a:cubicBezTo>
                    <a:pt x="1530" y="263"/>
                    <a:pt x="1502" y="272"/>
                    <a:pt x="1480" y="294"/>
                  </a:cubicBezTo>
                  <a:cubicBezTo>
                    <a:pt x="1470" y="308"/>
                    <a:pt x="1453" y="315"/>
                    <a:pt x="1439" y="315"/>
                  </a:cubicBezTo>
                  <a:cubicBezTo>
                    <a:pt x="1427" y="315"/>
                    <a:pt x="1417" y="309"/>
                    <a:pt x="1417" y="297"/>
                  </a:cubicBezTo>
                  <a:lnTo>
                    <a:pt x="1395" y="301"/>
                  </a:lnTo>
                  <a:cubicBezTo>
                    <a:pt x="1377" y="316"/>
                    <a:pt x="1352" y="329"/>
                    <a:pt x="1327" y="335"/>
                  </a:cubicBezTo>
                  <a:cubicBezTo>
                    <a:pt x="1327" y="315"/>
                    <a:pt x="1311" y="303"/>
                    <a:pt x="1296" y="303"/>
                  </a:cubicBezTo>
                  <a:cubicBezTo>
                    <a:pt x="1286" y="303"/>
                    <a:pt x="1277" y="307"/>
                    <a:pt x="1270" y="316"/>
                  </a:cubicBezTo>
                  <a:cubicBezTo>
                    <a:pt x="1276" y="341"/>
                    <a:pt x="1248" y="344"/>
                    <a:pt x="1198" y="354"/>
                  </a:cubicBezTo>
                  <a:cubicBezTo>
                    <a:pt x="1196" y="353"/>
                    <a:pt x="1194" y="353"/>
                    <a:pt x="1191" y="353"/>
                  </a:cubicBezTo>
                  <a:cubicBezTo>
                    <a:pt x="1141" y="353"/>
                    <a:pt x="923" y="399"/>
                    <a:pt x="737" y="517"/>
                  </a:cubicBezTo>
                  <a:cubicBezTo>
                    <a:pt x="540" y="633"/>
                    <a:pt x="399" y="808"/>
                    <a:pt x="408" y="818"/>
                  </a:cubicBezTo>
                  <a:cubicBezTo>
                    <a:pt x="390" y="836"/>
                    <a:pt x="374" y="855"/>
                    <a:pt x="358" y="877"/>
                  </a:cubicBezTo>
                  <a:lnTo>
                    <a:pt x="311" y="943"/>
                  </a:lnTo>
                  <a:cubicBezTo>
                    <a:pt x="307" y="940"/>
                    <a:pt x="302" y="938"/>
                    <a:pt x="297" y="938"/>
                  </a:cubicBezTo>
                  <a:cubicBezTo>
                    <a:pt x="256" y="938"/>
                    <a:pt x="210" y="1049"/>
                    <a:pt x="201" y="1125"/>
                  </a:cubicBezTo>
                  <a:cubicBezTo>
                    <a:pt x="211" y="1153"/>
                    <a:pt x="205" y="1184"/>
                    <a:pt x="189" y="1206"/>
                  </a:cubicBezTo>
                  <a:cubicBezTo>
                    <a:pt x="184" y="1204"/>
                    <a:pt x="179" y="1203"/>
                    <a:pt x="175" y="1203"/>
                  </a:cubicBezTo>
                  <a:cubicBezTo>
                    <a:pt x="136" y="1203"/>
                    <a:pt x="114" y="1269"/>
                    <a:pt x="120" y="1322"/>
                  </a:cubicBezTo>
                  <a:cubicBezTo>
                    <a:pt x="150" y="1355"/>
                    <a:pt x="154" y="1377"/>
                    <a:pt x="129" y="1377"/>
                  </a:cubicBezTo>
                  <a:cubicBezTo>
                    <a:pt x="123" y="1377"/>
                    <a:pt x="115" y="1375"/>
                    <a:pt x="104" y="1372"/>
                  </a:cubicBezTo>
                  <a:cubicBezTo>
                    <a:pt x="100" y="1371"/>
                    <a:pt x="96" y="1371"/>
                    <a:pt x="92" y="1371"/>
                  </a:cubicBezTo>
                  <a:cubicBezTo>
                    <a:pt x="55" y="1371"/>
                    <a:pt x="48" y="1422"/>
                    <a:pt x="104" y="1482"/>
                  </a:cubicBezTo>
                  <a:cubicBezTo>
                    <a:pt x="123" y="1513"/>
                    <a:pt x="123" y="1513"/>
                    <a:pt x="95" y="1535"/>
                  </a:cubicBezTo>
                  <a:cubicBezTo>
                    <a:pt x="42" y="1551"/>
                    <a:pt x="35" y="1579"/>
                    <a:pt x="60" y="1582"/>
                  </a:cubicBezTo>
                  <a:cubicBezTo>
                    <a:pt x="107" y="1617"/>
                    <a:pt x="104" y="1639"/>
                    <a:pt x="54" y="1664"/>
                  </a:cubicBezTo>
                  <a:cubicBezTo>
                    <a:pt x="1" y="1714"/>
                    <a:pt x="1" y="1714"/>
                    <a:pt x="48" y="1742"/>
                  </a:cubicBezTo>
                  <a:cubicBezTo>
                    <a:pt x="98" y="1770"/>
                    <a:pt x="104" y="1871"/>
                    <a:pt x="54" y="1902"/>
                  </a:cubicBezTo>
                  <a:cubicBezTo>
                    <a:pt x="57" y="1925"/>
                    <a:pt x="35" y="1946"/>
                    <a:pt x="53" y="1946"/>
                  </a:cubicBezTo>
                  <a:cubicBezTo>
                    <a:pt x="54" y="1946"/>
                    <a:pt x="56" y="1946"/>
                    <a:pt x="57" y="1946"/>
                  </a:cubicBezTo>
                  <a:lnTo>
                    <a:pt x="57" y="1946"/>
                  </a:lnTo>
                  <a:lnTo>
                    <a:pt x="35" y="1971"/>
                  </a:lnTo>
                  <a:lnTo>
                    <a:pt x="39" y="2012"/>
                  </a:lnTo>
                  <a:lnTo>
                    <a:pt x="64" y="2008"/>
                  </a:lnTo>
                  <a:lnTo>
                    <a:pt x="64" y="2008"/>
                  </a:lnTo>
                  <a:cubicBezTo>
                    <a:pt x="57" y="2109"/>
                    <a:pt x="60" y="2209"/>
                    <a:pt x="67" y="2306"/>
                  </a:cubicBezTo>
                  <a:cubicBezTo>
                    <a:pt x="85" y="2501"/>
                    <a:pt x="90" y="2563"/>
                    <a:pt x="105" y="2563"/>
                  </a:cubicBezTo>
                  <a:cubicBezTo>
                    <a:pt x="107" y="2563"/>
                    <a:pt x="110" y="2561"/>
                    <a:pt x="114" y="2557"/>
                  </a:cubicBezTo>
                  <a:cubicBezTo>
                    <a:pt x="124" y="2552"/>
                    <a:pt x="133" y="2549"/>
                    <a:pt x="139" y="2549"/>
                  </a:cubicBezTo>
                  <a:cubicBezTo>
                    <a:pt x="163" y="2549"/>
                    <a:pt x="156" y="2581"/>
                    <a:pt x="117" y="2601"/>
                  </a:cubicBezTo>
                  <a:cubicBezTo>
                    <a:pt x="111" y="2635"/>
                    <a:pt x="104" y="2673"/>
                    <a:pt x="104" y="2707"/>
                  </a:cubicBezTo>
                  <a:cubicBezTo>
                    <a:pt x="107" y="2751"/>
                    <a:pt x="111" y="2792"/>
                    <a:pt x="86" y="2795"/>
                  </a:cubicBezTo>
                  <a:lnTo>
                    <a:pt x="89" y="2817"/>
                  </a:lnTo>
                  <a:cubicBezTo>
                    <a:pt x="142" y="2855"/>
                    <a:pt x="154" y="2980"/>
                    <a:pt x="133" y="3046"/>
                  </a:cubicBezTo>
                  <a:cubicBezTo>
                    <a:pt x="133" y="3083"/>
                    <a:pt x="145" y="3121"/>
                    <a:pt x="170" y="3149"/>
                  </a:cubicBezTo>
                  <a:cubicBezTo>
                    <a:pt x="198" y="3190"/>
                    <a:pt x="198" y="3190"/>
                    <a:pt x="173" y="3212"/>
                  </a:cubicBezTo>
                  <a:cubicBezTo>
                    <a:pt x="149" y="3215"/>
                    <a:pt x="136" y="3340"/>
                    <a:pt x="184" y="3340"/>
                  </a:cubicBezTo>
                  <a:cubicBezTo>
                    <a:pt x="185" y="3340"/>
                    <a:pt x="185" y="3340"/>
                    <a:pt x="186" y="3340"/>
                  </a:cubicBezTo>
                  <a:lnTo>
                    <a:pt x="186" y="3340"/>
                  </a:lnTo>
                  <a:lnTo>
                    <a:pt x="164" y="3362"/>
                  </a:lnTo>
                  <a:cubicBezTo>
                    <a:pt x="139" y="3387"/>
                    <a:pt x="167" y="3403"/>
                    <a:pt x="192" y="3403"/>
                  </a:cubicBezTo>
                  <a:cubicBezTo>
                    <a:pt x="198" y="3402"/>
                    <a:pt x="203" y="3402"/>
                    <a:pt x="208" y="3402"/>
                  </a:cubicBezTo>
                  <a:cubicBezTo>
                    <a:pt x="242" y="3402"/>
                    <a:pt x="237" y="3422"/>
                    <a:pt x="170" y="3447"/>
                  </a:cubicBezTo>
                  <a:cubicBezTo>
                    <a:pt x="123" y="3450"/>
                    <a:pt x="123" y="3469"/>
                    <a:pt x="144" y="3469"/>
                  </a:cubicBezTo>
                  <a:cubicBezTo>
                    <a:pt x="145" y="3469"/>
                    <a:pt x="147" y="3469"/>
                    <a:pt x="148" y="3469"/>
                  </a:cubicBezTo>
                  <a:cubicBezTo>
                    <a:pt x="173" y="3488"/>
                    <a:pt x="201" y="3506"/>
                    <a:pt x="180" y="3531"/>
                  </a:cubicBezTo>
                  <a:cubicBezTo>
                    <a:pt x="180" y="3552"/>
                    <a:pt x="182" y="3569"/>
                    <a:pt x="222" y="3569"/>
                  </a:cubicBezTo>
                  <a:cubicBezTo>
                    <a:pt x="226" y="3569"/>
                    <a:pt x="229" y="3569"/>
                    <a:pt x="233" y="3569"/>
                  </a:cubicBezTo>
                  <a:cubicBezTo>
                    <a:pt x="234" y="3569"/>
                    <a:pt x="236" y="3569"/>
                    <a:pt x="237" y="3569"/>
                  </a:cubicBezTo>
                  <a:cubicBezTo>
                    <a:pt x="258" y="3569"/>
                    <a:pt x="261" y="3589"/>
                    <a:pt x="261" y="3610"/>
                  </a:cubicBezTo>
                  <a:cubicBezTo>
                    <a:pt x="236" y="3610"/>
                    <a:pt x="236" y="3610"/>
                    <a:pt x="211" y="3591"/>
                  </a:cubicBezTo>
                  <a:cubicBezTo>
                    <a:pt x="210" y="3586"/>
                    <a:pt x="210" y="3584"/>
                    <a:pt x="210" y="3584"/>
                  </a:cubicBezTo>
                  <a:lnTo>
                    <a:pt x="210" y="3584"/>
                  </a:lnTo>
                  <a:cubicBezTo>
                    <a:pt x="209" y="3584"/>
                    <a:pt x="212" y="3602"/>
                    <a:pt x="214" y="3635"/>
                  </a:cubicBezTo>
                  <a:cubicBezTo>
                    <a:pt x="214" y="3657"/>
                    <a:pt x="195" y="3701"/>
                    <a:pt x="170" y="3704"/>
                  </a:cubicBezTo>
                  <a:cubicBezTo>
                    <a:pt x="154" y="3718"/>
                    <a:pt x="149" y="3733"/>
                    <a:pt x="162" y="3733"/>
                  </a:cubicBezTo>
                  <a:cubicBezTo>
                    <a:pt x="168" y="3733"/>
                    <a:pt x="179" y="3729"/>
                    <a:pt x="195" y="3719"/>
                  </a:cubicBezTo>
                  <a:cubicBezTo>
                    <a:pt x="206" y="3719"/>
                    <a:pt x="215" y="3718"/>
                    <a:pt x="221" y="3718"/>
                  </a:cubicBezTo>
                  <a:cubicBezTo>
                    <a:pt x="245" y="3718"/>
                    <a:pt x="246" y="3725"/>
                    <a:pt x="248" y="3757"/>
                  </a:cubicBezTo>
                  <a:cubicBezTo>
                    <a:pt x="252" y="3779"/>
                    <a:pt x="255" y="3801"/>
                    <a:pt x="230" y="3804"/>
                  </a:cubicBezTo>
                  <a:cubicBezTo>
                    <a:pt x="205" y="3804"/>
                    <a:pt x="205" y="3804"/>
                    <a:pt x="208" y="3848"/>
                  </a:cubicBezTo>
                  <a:cubicBezTo>
                    <a:pt x="214" y="3911"/>
                    <a:pt x="295" y="3967"/>
                    <a:pt x="346" y="3983"/>
                  </a:cubicBezTo>
                  <a:cubicBezTo>
                    <a:pt x="359" y="3982"/>
                    <a:pt x="368" y="3981"/>
                    <a:pt x="375" y="3981"/>
                  </a:cubicBezTo>
                  <a:cubicBezTo>
                    <a:pt x="393" y="3981"/>
                    <a:pt x="383" y="3986"/>
                    <a:pt x="349" y="4005"/>
                  </a:cubicBezTo>
                  <a:cubicBezTo>
                    <a:pt x="324" y="4008"/>
                    <a:pt x="327" y="4027"/>
                    <a:pt x="327" y="4049"/>
                  </a:cubicBezTo>
                  <a:cubicBezTo>
                    <a:pt x="328" y="4048"/>
                    <a:pt x="330" y="4048"/>
                    <a:pt x="331" y="4048"/>
                  </a:cubicBezTo>
                  <a:cubicBezTo>
                    <a:pt x="343" y="4048"/>
                    <a:pt x="339" y="4058"/>
                    <a:pt x="333" y="4058"/>
                  </a:cubicBezTo>
                  <a:cubicBezTo>
                    <a:pt x="331" y="4058"/>
                    <a:pt x="328" y="4055"/>
                    <a:pt x="327" y="4049"/>
                  </a:cubicBezTo>
                  <a:cubicBezTo>
                    <a:pt x="325" y="4049"/>
                    <a:pt x="324" y="4049"/>
                    <a:pt x="322" y="4049"/>
                  </a:cubicBezTo>
                  <a:cubicBezTo>
                    <a:pt x="302" y="4049"/>
                    <a:pt x="302" y="4028"/>
                    <a:pt x="299" y="4008"/>
                  </a:cubicBezTo>
                  <a:lnTo>
                    <a:pt x="274" y="4011"/>
                  </a:lnTo>
                  <a:cubicBezTo>
                    <a:pt x="227" y="4036"/>
                    <a:pt x="227" y="4058"/>
                    <a:pt x="280" y="4074"/>
                  </a:cubicBezTo>
                  <a:cubicBezTo>
                    <a:pt x="305" y="4092"/>
                    <a:pt x="305" y="4092"/>
                    <a:pt x="283" y="4117"/>
                  </a:cubicBezTo>
                  <a:cubicBezTo>
                    <a:pt x="262" y="4138"/>
                    <a:pt x="239" y="4162"/>
                    <a:pt x="257" y="4162"/>
                  </a:cubicBezTo>
                  <a:cubicBezTo>
                    <a:pt x="258" y="4162"/>
                    <a:pt x="260" y="4162"/>
                    <a:pt x="261" y="4161"/>
                  </a:cubicBezTo>
                  <a:lnTo>
                    <a:pt x="261" y="4161"/>
                  </a:lnTo>
                  <a:cubicBezTo>
                    <a:pt x="264" y="4186"/>
                    <a:pt x="258" y="4208"/>
                    <a:pt x="242" y="4227"/>
                  </a:cubicBezTo>
                  <a:cubicBezTo>
                    <a:pt x="245" y="4271"/>
                    <a:pt x="248" y="4290"/>
                    <a:pt x="274" y="4290"/>
                  </a:cubicBezTo>
                  <a:cubicBezTo>
                    <a:pt x="275" y="4290"/>
                    <a:pt x="277" y="4290"/>
                    <a:pt x="278" y="4290"/>
                  </a:cubicBezTo>
                  <a:cubicBezTo>
                    <a:pt x="299" y="4290"/>
                    <a:pt x="302" y="4310"/>
                    <a:pt x="302" y="4327"/>
                  </a:cubicBezTo>
                  <a:cubicBezTo>
                    <a:pt x="305" y="4348"/>
                    <a:pt x="305" y="4368"/>
                    <a:pt x="325" y="4368"/>
                  </a:cubicBezTo>
                  <a:cubicBezTo>
                    <a:pt x="327" y="4368"/>
                    <a:pt x="328" y="4368"/>
                    <a:pt x="330" y="4368"/>
                  </a:cubicBezTo>
                  <a:cubicBezTo>
                    <a:pt x="332" y="4368"/>
                    <a:pt x="334" y="4368"/>
                    <a:pt x="335" y="4368"/>
                  </a:cubicBezTo>
                  <a:cubicBezTo>
                    <a:pt x="359" y="4368"/>
                    <a:pt x="383" y="4387"/>
                    <a:pt x="386" y="4428"/>
                  </a:cubicBezTo>
                  <a:cubicBezTo>
                    <a:pt x="418" y="4465"/>
                    <a:pt x="418" y="4465"/>
                    <a:pt x="368" y="4494"/>
                  </a:cubicBezTo>
                  <a:cubicBezTo>
                    <a:pt x="342" y="4494"/>
                    <a:pt x="346" y="4515"/>
                    <a:pt x="346" y="4537"/>
                  </a:cubicBezTo>
                  <a:cubicBezTo>
                    <a:pt x="346" y="4553"/>
                    <a:pt x="339" y="4572"/>
                    <a:pt x="327" y="4581"/>
                  </a:cubicBezTo>
                  <a:cubicBezTo>
                    <a:pt x="312" y="4601"/>
                    <a:pt x="319" y="4605"/>
                    <a:pt x="333" y="4605"/>
                  </a:cubicBezTo>
                  <a:cubicBezTo>
                    <a:pt x="339" y="4605"/>
                    <a:pt x="347" y="4604"/>
                    <a:pt x="355" y="4603"/>
                  </a:cubicBezTo>
                  <a:lnTo>
                    <a:pt x="405" y="4600"/>
                  </a:lnTo>
                  <a:lnTo>
                    <a:pt x="405" y="4600"/>
                  </a:lnTo>
                  <a:cubicBezTo>
                    <a:pt x="408" y="4625"/>
                    <a:pt x="361" y="4657"/>
                    <a:pt x="336" y="4660"/>
                  </a:cubicBezTo>
                  <a:cubicBezTo>
                    <a:pt x="303" y="4684"/>
                    <a:pt x="293" y="4691"/>
                    <a:pt x="308" y="4691"/>
                  </a:cubicBezTo>
                  <a:cubicBezTo>
                    <a:pt x="314" y="4691"/>
                    <a:pt x="324" y="4690"/>
                    <a:pt x="339" y="4688"/>
                  </a:cubicBezTo>
                  <a:cubicBezTo>
                    <a:pt x="342" y="4687"/>
                    <a:pt x="345" y="4687"/>
                    <a:pt x="348" y="4687"/>
                  </a:cubicBezTo>
                  <a:cubicBezTo>
                    <a:pt x="372" y="4687"/>
                    <a:pt x="388" y="4710"/>
                    <a:pt x="380" y="4760"/>
                  </a:cubicBezTo>
                  <a:cubicBezTo>
                    <a:pt x="393" y="4810"/>
                    <a:pt x="405" y="4860"/>
                    <a:pt x="380" y="4870"/>
                  </a:cubicBezTo>
                  <a:cubicBezTo>
                    <a:pt x="371" y="4888"/>
                    <a:pt x="380" y="4910"/>
                    <a:pt x="399" y="4920"/>
                  </a:cubicBezTo>
                  <a:cubicBezTo>
                    <a:pt x="433" y="4935"/>
                    <a:pt x="437" y="4960"/>
                    <a:pt x="449" y="5045"/>
                  </a:cubicBezTo>
                  <a:cubicBezTo>
                    <a:pt x="456" y="5147"/>
                    <a:pt x="461" y="5177"/>
                    <a:pt x="479" y="5177"/>
                  </a:cubicBezTo>
                  <a:cubicBezTo>
                    <a:pt x="486" y="5177"/>
                    <a:pt x="496" y="5172"/>
                    <a:pt x="509" y="5164"/>
                  </a:cubicBezTo>
                  <a:cubicBezTo>
                    <a:pt x="518" y="5159"/>
                    <a:pt x="528" y="5153"/>
                    <a:pt x="533" y="5153"/>
                  </a:cubicBezTo>
                  <a:cubicBezTo>
                    <a:pt x="539" y="5153"/>
                    <a:pt x="538" y="5162"/>
                    <a:pt x="521" y="5189"/>
                  </a:cubicBezTo>
                  <a:cubicBezTo>
                    <a:pt x="515" y="5224"/>
                    <a:pt x="549" y="5236"/>
                    <a:pt x="599" y="5264"/>
                  </a:cubicBezTo>
                  <a:cubicBezTo>
                    <a:pt x="637" y="5264"/>
                    <a:pt x="672" y="5252"/>
                    <a:pt x="697" y="5227"/>
                  </a:cubicBezTo>
                  <a:cubicBezTo>
                    <a:pt x="714" y="5215"/>
                    <a:pt x="724" y="5207"/>
                    <a:pt x="731" y="5207"/>
                  </a:cubicBezTo>
                  <a:cubicBezTo>
                    <a:pt x="739" y="5207"/>
                    <a:pt x="741" y="5220"/>
                    <a:pt x="747" y="5252"/>
                  </a:cubicBezTo>
                  <a:cubicBezTo>
                    <a:pt x="759" y="5274"/>
                    <a:pt x="756" y="5302"/>
                    <a:pt x="737" y="5321"/>
                  </a:cubicBezTo>
                  <a:cubicBezTo>
                    <a:pt x="733" y="5325"/>
                    <a:pt x="728" y="5327"/>
                    <a:pt x="723" y="5327"/>
                  </a:cubicBezTo>
                  <a:cubicBezTo>
                    <a:pt x="716" y="5327"/>
                    <a:pt x="708" y="5323"/>
                    <a:pt x="703" y="5318"/>
                  </a:cubicBezTo>
                  <a:lnTo>
                    <a:pt x="687" y="5296"/>
                  </a:lnTo>
                  <a:cubicBezTo>
                    <a:pt x="668" y="5311"/>
                    <a:pt x="646" y="5327"/>
                    <a:pt x="681" y="5368"/>
                  </a:cubicBezTo>
                  <a:cubicBezTo>
                    <a:pt x="679" y="5396"/>
                    <a:pt x="689" y="5414"/>
                    <a:pt x="702" y="5414"/>
                  </a:cubicBezTo>
                  <a:cubicBezTo>
                    <a:pt x="706" y="5414"/>
                    <a:pt x="711" y="5412"/>
                    <a:pt x="715" y="5409"/>
                  </a:cubicBezTo>
                  <a:cubicBezTo>
                    <a:pt x="715" y="5446"/>
                    <a:pt x="750" y="5487"/>
                    <a:pt x="791" y="5521"/>
                  </a:cubicBezTo>
                  <a:cubicBezTo>
                    <a:pt x="828" y="5559"/>
                    <a:pt x="894" y="5606"/>
                    <a:pt x="900" y="5644"/>
                  </a:cubicBezTo>
                  <a:cubicBezTo>
                    <a:pt x="929" y="5666"/>
                    <a:pt x="949" y="5680"/>
                    <a:pt x="963" y="5680"/>
                  </a:cubicBezTo>
                  <a:cubicBezTo>
                    <a:pt x="970" y="5680"/>
                    <a:pt x="976" y="5676"/>
                    <a:pt x="982" y="5669"/>
                  </a:cubicBezTo>
                  <a:cubicBezTo>
                    <a:pt x="995" y="5649"/>
                    <a:pt x="1007" y="5642"/>
                    <a:pt x="1014" y="5642"/>
                  </a:cubicBezTo>
                  <a:cubicBezTo>
                    <a:pt x="1022" y="5642"/>
                    <a:pt x="1024" y="5651"/>
                    <a:pt x="1016" y="5662"/>
                  </a:cubicBezTo>
                  <a:cubicBezTo>
                    <a:pt x="1013" y="5691"/>
                    <a:pt x="1085" y="5756"/>
                    <a:pt x="1170" y="5803"/>
                  </a:cubicBezTo>
                  <a:cubicBezTo>
                    <a:pt x="1235" y="5836"/>
                    <a:pt x="1305" y="5859"/>
                    <a:pt x="1343" y="5859"/>
                  </a:cubicBezTo>
                  <a:cubicBezTo>
                    <a:pt x="1356" y="5859"/>
                    <a:pt x="1366" y="5856"/>
                    <a:pt x="1370" y="5850"/>
                  </a:cubicBezTo>
                  <a:cubicBezTo>
                    <a:pt x="1370" y="5850"/>
                    <a:pt x="1399" y="5857"/>
                    <a:pt x="1424" y="5863"/>
                  </a:cubicBezTo>
                  <a:cubicBezTo>
                    <a:pt x="1455" y="5894"/>
                    <a:pt x="1548" y="5914"/>
                    <a:pt x="1609" y="5914"/>
                  </a:cubicBezTo>
                  <a:cubicBezTo>
                    <a:pt x="1634" y="5914"/>
                    <a:pt x="1654" y="5911"/>
                    <a:pt x="1662" y="5904"/>
                  </a:cubicBezTo>
                  <a:lnTo>
                    <a:pt x="1743" y="5907"/>
                  </a:lnTo>
                  <a:cubicBezTo>
                    <a:pt x="1769" y="5921"/>
                    <a:pt x="1789" y="5927"/>
                    <a:pt x="1806" y="5927"/>
                  </a:cubicBezTo>
                  <a:cubicBezTo>
                    <a:pt x="1824" y="5927"/>
                    <a:pt x="1838" y="5920"/>
                    <a:pt x="1853" y="5907"/>
                  </a:cubicBezTo>
                  <a:cubicBezTo>
                    <a:pt x="1871" y="5887"/>
                    <a:pt x="1874" y="5868"/>
                    <a:pt x="1876" y="5868"/>
                  </a:cubicBezTo>
                  <a:cubicBezTo>
                    <a:pt x="1877" y="5868"/>
                    <a:pt x="1877" y="5871"/>
                    <a:pt x="1878" y="5879"/>
                  </a:cubicBezTo>
                  <a:cubicBezTo>
                    <a:pt x="1880" y="5895"/>
                    <a:pt x="1899" y="5901"/>
                    <a:pt x="1931" y="5901"/>
                  </a:cubicBezTo>
                  <a:cubicBezTo>
                    <a:pt x="1954" y="5901"/>
                    <a:pt x="1982" y="5898"/>
                    <a:pt x="2016" y="5894"/>
                  </a:cubicBezTo>
                  <a:cubicBezTo>
                    <a:pt x="2097" y="5888"/>
                    <a:pt x="2097" y="5888"/>
                    <a:pt x="2075" y="5863"/>
                  </a:cubicBezTo>
                  <a:cubicBezTo>
                    <a:pt x="2103" y="5853"/>
                    <a:pt x="2121" y="5848"/>
                    <a:pt x="2134" y="5848"/>
                  </a:cubicBezTo>
                  <a:cubicBezTo>
                    <a:pt x="2159" y="5848"/>
                    <a:pt x="2161" y="5865"/>
                    <a:pt x="2163" y="5882"/>
                  </a:cubicBezTo>
                  <a:cubicBezTo>
                    <a:pt x="2155" y="5903"/>
                    <a:pt x="2159" y="5915"/>
                    <a:pt x="2166" y="5915"/>
                  </a:cubicBezTo>
                  <a:cubicBezTo>
                    <a:pt x="2177" y="5915"/>
                    <a:pt x="2194" y="5895"/>
                    <a:pt x="2201" y="5850"/>
                  </a:cubicBezTo>
                  <a:cubicBezTo>
                    <a:pt x="2212" y="5820"/>
                    <a:pt x="2232" y="5807"/>
                    <a:pt x="2246" y="5807"/>
                  </a:cubicBezTo>
                  <a:cubicBezTo>
                    <a:pt x="2255" y="5807"/>
                    <a:pt x="2262" y="5812"/>
                    <a:pt x="2264" y="5822"/>
                  </a:cubicBezTo>
                  <a:cubicBezTo>
                    <a:pt x="2267" y="5847"/>
                    <a:pt x="2245" y="5847"/>
                    <a:pt x="2223" y="5850"/>
                  </a:cubicBezTo>
                  <a:cubicBezTo>
                    <a:pt x="2223" y="5850"/>
                    <a:pt x="2226" y="5876"/>
                    <a:pt x="2229" y="5901"/>
                  </a:cubicBezTo>
                  <a:cubicBezTo>
                    <a:pt x="2248" y="5897"/>
                    <a:pt x="2248" y="5897"/>
                    <a:pt x="2267" y="5872"/>
                  </a:cubicBezTo>
                  <a:cubicBezTo>
                    <a:pt x="2285" y="5866"/>
                    <a:pt x="2298" y="5857"/>
                    <a:pt x="2307" y="5841"/>
                  </a:cubicBezTo>
                  <a:cubicBezTo>
                    <a:pt x="2326" y="5819"/>
                    <a:pt x="2323" y="5785"/>
                    <a:pt x="2301" y="5766"/>
                  </a:cubicBezTo>
                  <a:cubicBezTo>
                    <a:pt x="2276" y="5744"/>
                    <a:pt x="2298" y="5741"/>
                    <a:pt x="2320" y="5741"/>
                  </a:cubicBezTo>
                  <a:cubicBezTo>
                    <a:pt x="2364" y="5760"/>
                    <a:pt x="2367" y="5785"/>
                    <a:pt x="2348" y="5813"/>
                  </a:cubicBezTo>
                  <a:cubicBezTo>
                    <a:pt x="2326" y="5816"/>
                    <a:pt x="2329" y="5841"/>
                    <a:pt x="2332" y="5866"/>
                  </a:cubicBezTo>
                  <a:cubicBezTo>
                    <a:pt x="2332" y="5870"/>
                    <a:pt x="2335" y="5872"/>
                    <a:pt x="2340" y="5872"/>
                  </a:cubicBezTo>
                  <a:cubicBezTo>
                    <a:pt x="2362" y="5872"/>
                    <a:pt x="2432" y="5826"/>
                    <a:pt x="2450" y="5782"/>
                  </a:cubicBezTo>
                  <a:lnTo>
                    <a:pt x="2450" y="5782"/>
                  </a:lnTo>
                  <a:cubicBezTo>
                    <a:pt x="2451" y="5788"/>
                    <a:pt x="2451" y="5795"/>
                    <a:pt x="2452" y="5803"/>
                  </a:cubicBezTo>
                  <a:cubicBezTo>
                    <a:pt x="2454" y="5820"/>
                    <a:pt x="2474" y="5824"/>
                    <a:pt x="2499" y="5824"/>
                  </a:cubicBezTo>
                  <a:cubicBezTo>
                    <a:pt x="2512" y="5824"/>
                    <a:pt x="2526" y="5823"/>
                    <a:pt x="2539" y="5822"/>
                  </a:cubicBezTo>
                  <a:cubicBezTo>
                    <a:pt x="2583" y="5816"/>
                    <a:pt x="2602" y="5816"/>
                    <a:pt x="2602" y="5791"/>
                  </a:cubicBezTo>
                  <a:cubicBezTo>
                    <a:pt x="2599" y="5766"/>
                    <a:pt x="2596" y="5741"/>
                    <a:pt x="2618" y="5738"/>
                  </a:cubicBezTo>
                  <a:lnTo>
                    <a:pt x="2618" y="5738"/>
                  </a:lnTo>
                  <a:cubicBezTo>
                    <a:pt x="2616" y="5738"/>
                    <a:pt x="2615" y="5738"/>
                    <a:pt x="2614" y="5738"/>
                  </a:cubicBezTo>
                  <a:cubicBezTo>
                    <a:pt x="2595" y="5738"/>
                    <a:pt x="2593" y="5714"/>
                    <a:pt x="2593" y="5691"/>
                  </a:cubicBezTo>
                  <a:lnTo>
                    <a:pt x="2593" y="5691"/>
                  </a:lnTo>
                  <a:cubicBezTo>
                    <a:pt x="2615" y="5700"/>
                    <a:pt x="2640" y="5716"/>
                    <a:pt x="2658" y="5735"/>
                  </a:cubicBezTo>
                  <a:cubicBezTo>
                    <a:pt x="2695" y="5773"/>
                    <a:pt x="2748" y="5797"/>
                    <a:pt x="2801" y="5797"/>
                  </a:cubicBezTo>
                  <a:cubicBezTo>
                    <a:pt x="2812" y="5797"/>
                    <a:pt x="2823" y="5796"/>
                    <a:pt x="2834" y="5794"/>
                  </a:cubicBezTo>
                  <a:cubicBezTo>
                    <a:pt x="2853" y="5793"/>
                    <a:pt x="2875" y="5791"/>
                    <a:pt x="2897" y="5791"/>
                  </a:cubicBezTo>
                  <a:cubicBezTo>
                    <a:pt x="2925" y="5791"/>
                    <a:pt x="2951" y="5794"/>
                    <a:pt x="2965" y="5807"/>
                  </a:cubicBezTo>
                  <a:cubicBezTo>
                    <a:pt x="3006" y="5803"/>
                    <a:pt x="3028" y="5800"/>
                    <a:pt x="3025" y="5775"/>
                  </a:cubicBezTo>
                  <a:lnTo>
                    <a:pt x="3066" y="5772"/>
                  </a:lnTo>
                  <a:cubicBezTo>
                    <a:pt x="3077" y="5783"/>
                    <a:pt x="3091" y="5788"/>
                    <a:pt x="3103" y="5788"/>
                  </a:cubicBezTo>
                  <a:cubicBezTo>
                    <a:pt x="3119" y="5788"/>
                    <a:pt x="3132" y="5780"/>
                    <a:pt x="3132" y="5766"/>
                  </a:cubicBezTo>
                  <a:cubicBezTo>
                    <a:pt x="3139" y="5757"/>
                    <a:pt x="3146" y="5754"/>
                    <a:pt x="3154" y="5754"/>
                  </a:cubicBezTo>
                  <a:cubicBezTo>
                    <a:pt x="3165" y="5754"/>
                    <a:pt x="3177" y="5760"/>
                    <a:pt x="3190" y="5760"/>
                  </a:cubicBezTo>
                  <a:cubicBezTo>
                    <a:pt x="3191" y="5760"/>
                    <a:pt x="3193" y="5760"/>
                    <a:pt x="3194" y="5760"/>
                  </a:cubicBezTo>
                  <a:cubicBezTo>
                    <a:pt x="3215" y="5781"/>
                    <a:pt x="3227" y="5792"/>
                    <a:pt x="3231" y="5792"/>
                  </a:cubicBezTo>
                  <a:cubicBezTo>
                    <a:pt x="3236" y="5792"/>
                    <a:pt x="3229" y="5774"/>
                    <a:pt x="3213" y="5735"/>
                  </a:cubicBezTo>
                  <a:cubicBezTo>
                    <a:pt x="3210" y="5711"/>
                    <a:pt x="3172" y="5690"/>
                    <a:pt x="3149" y="5690"/>
                  </a:cubicBezTo>
                  <a:cubicBezTo>
                    <a:pt x="3147" y="5690"/>
                    <a:pt x="3146" y="5690"/>
                    <a:pt x="3144" y="5691"/>
                  </a:cubicBezTo>
                  <a:lnTo>
                    <a:pt x="3081" y="5694"/>
                  </a:lnTo>
                  <a:lnTo>
                    <a:pt x="3141" y="5666"/>
                  </a:lnTo>
                  <a:cubicBezTo>
                    <a:pt x="3163" y="5662"/>
                    <a:pt x="3204" y="5634"/>
                    <a:pt x="3201" y="5609"/>
                  </a:cubicBezTo>
                  <a:cubicBezTo>
                    <a:pt x="3201" y="5609"/>
                    <a:pt x="3197" y="5584"/>
                    <a:pt x="3219" y="5581"/>
                  </a:cubicBezTo>
                  <a:cubicBezTo>
                    <a:pt x="3219" y="5581"/>
                    <a:pt x="3222" y="5606"/>
                    <a:pt x="3226" y="5631"/>
                  </a:cubicBezTo>
                  <a:cubicBezTo>
                    <a:pt x="3210" y="5653"/>
                    <a:pt x="3204" y="5681"/>
                    <a:pt x="3210" y="5709"/>
                  </a:cubicBezTo>
                  <a:cubicBezTo>
                    <a:pt x="3225" y="5737"/>
                    <a:pt x="3253" y="5755"/>
                    <a:pt x="3274" y="5755"/>
                  </a:cubicBezTo>
                  <a:cubicBezTo>
                    <a:pt x="3288" y="5755"/>
                    <a:pt x="3299" y="5746"/>
                    <a:pt x="3298" y="5725"/>
                  </a:cubicBezTo>
                  <a:cubicBezTo>
                    <a:pt x="3320" y="5725"/>
                    <a:pt x="3320" y="5725"/>
                    <a:pt x="3342" y="5747"/>
                  </a:cubicBezTo>
                  <a:cubicBezTo>
                    <a:pt x="3343" y="5757"/>
                    <a:pt x="3347" y="5762"/>
                    <a:pt x="3352" y="5762"/>
                  </a:cubicBezTo>
                  <a:cubicBezTo>
                    <a:pt x="3361" y="5762"/>
                    <a:pt x="3373" y="5749"/>
                    <a:pt x="3382" y="5719"/>
                  </a:cubicBezTo>
                  <a:cubicBezTo>
                    <a:pt x="3390" y="5691"/>
                    <a:pt x="3400" y="5678"/>
                    <a:pt x="3411" y="5678"/>
                  </a:cubicBezTo>
                  <a:cubicBezTo>
                    <a:pt x="3421" y="5678"/>
                    <a:pt x="3433" y="5690"/>
                    <a:pt x="3445" y="5713"/>
                  </a:cubicBezTo>
                  <a:cubicBezTo>
                    <a:pt x="3469" y="5737"/>
                    <a:pt x="3503" y="5746"/>
                    <a:pt x="3530" y="5746"/>
                  </a:cubicBezTo>
                  <a:cubicBezTo>
                    <a:pt x="3556" y="5746"/>
                    <a:pt x="3575" y="5737"/>
                    <a:pt x="3573" y="5725"/>
                  </a:cubicBezTo>
                  <a:cubicBezTo>
                    <a:pt x="3571" y="5694"/>
                    <a:pt x="3595" y="5679"/>
                    <a:pt x="3619" y="5679"/>
                  </a:cubicBezTo>
                  <a:cubicBezTo>
                    <a:pt x="3633" y="5679"/>
                    <a:pt x="3647" y="5684"/>
                    <a:pt x="3655" y="5694"/>
                  </a:cubicBezTo>
                  <a:cubicBezTo>
                    <a:pt x="3662" y="5704"/>
                    <a:pt x="3673" y="5708"/>
                    <a:pt x="3685" y="5708"/>
                  </a:cubicBezTo>
                  <a:cubicBezTo>
                    <a:pt x="3699" y="5708"/>
                    <a:pt x="3712" y="5701"/>
                    <a:pt x="3718" y="5688"/>
                  </a:cubicBezTo>
                  <a:cubicBezTo>
                    <a:pt x="3720" y="5705"/>
                    <a:pt x="3732" y="5721"/>
                    <a:pt x="3746" y="5721"/>
                  </a:cubicBezTo>
                  <a:cubicBezTo>
                    <a:pt x="3752" y="5721"/>
                    <a:pt x="3759" y="5717"/>
                    <a:pt x="3765" y="5709"/>
                  </a:cubicBezTo>
                  <a:cubicBezTo>
                    <a:pt x="3765" y="5709"/>
                    <a:pt x="3783" y="5706"/>
                    <a:pt x="3761" y="5684"/>
                  </a:cubicBezTo>
                  <a:lnTo>
                    <a:pt x="3799" y="5628"/>
                  </a:lnTo>
                  <a:lnTo>
                    <a:pt x="3799" y="5628"/>
                  </a:lnTo>
                  <a:cubicBezTo>
                    <a:pt x="3798" y="5628"/>
                    <a:pt x="3797" y="5628"/>
                    <a:pt x="3796" y="5628"/>
                  </a:cubicBezTo>
                  <a:cubicBezTo>
                    <a:pt x="3777" y="5628"/>
                    <a:pt x="3774" y="5605"/>
                    <a:pt x="3774" y="5581"/>
                  </a:cubicBezTo>
                  <a:cubicBezTo>
                    <a:pt x="3773" y="5574"/>
                    <a:pt x="3779" y="5570"/>
                    <a:pt x="3790" y="5570"/>
                  </a:cubicBezTo>
                  <a:cubicBezTo>
                    <a:pt x="3817" y="5570"/>
                    <a:pt x="3872" y="5594"/>
                    <a:pt x="3906" y="5644"/>
                  </a:cubicBezTo>
                  <a:lnTo>
                    <a:pt x="3953" y="5691"/>
                  </a:lnTo>
                  <a:lnTo>
                    <a:pt x="3950" y="5641"/>
                  </a:lnTo>
                  <a:cubicBezTo>
                    <a:pt x="3954" y="5641"/>
                    <a:pt x="3958" y="5640"/>
                    <a:pt x="3962" y="5640"/>
                  </a:cubicBezTo>
                  <a:cubicBezTo>
                    <a:pt x="3978" y="5640"/>
                    <a:pt x="3991" y="5642"/>
                    <a:pt x="3993" y="5662"/>
                  </a:cubicBezTo>
                  <a:cubicBezTo>
                    <a:pt x="3996" y="5681"/>
                    <a:pt x="3996" y="5686"/>
                    <a:pt x="4004" y="5686"/>
                  </a:cubicBezTo>
                  <a:cubicBezTo>
                    <a:pt x="4007" y="5686"/>
                    <a:pt x="4010" y="5685"/>
                    <a:pt x="4015" y="5684"/>
                  </a:cubicBezTo>
                  <a:cubicBezTo>
                    <a:pt x="4031" y="5684"/>
                    <a:pt x="4037" y="5672"/>
                    <a:pt x="4034" y="5659"/>
                  </a:cubicBezTo>
                  <a:cubicBezTo>
                    <a:pt x="4032" y="5629"/>
                    <a:pt x="4031" y="5617"/>
                    <a:pt x="4036" y="5617"/>
                  </a:cubicBezTo>
                  <a:cubicBezTo>
                    <a:pt x="4039" y="5617"/>
                    <a:pt x="4044" y="5622"/>
                    <a:pt x="4053" y="5631"/>
                  </a:cubicBezTo>
                  <a:cubicBezTo>
                    <a:pt x="4067" y="5654"/>
                    <a:pt x="4078" y="5666"/>
                    <a:pt x="4088" y="5666"/>
                  </a:cubicBezTo>
                  <a:cubicBezTo>
                    <a:pt x="4099" y="5666"/>
                    <a:pt x="4109" y="5652"/>
                    <a:pt x="4119" y="5625"/>
                  </a:cubicBezTo>
                  <a:cubicBezTo>
                    <a:pt x="4116" y="5600"/>
                    <a:pt x="4114" y="5587"/>
                    <a:pt x="4116" y="5587"/>
                  </a:cubicBezTo>
                  <a:lnTo>
                    <a:pt x="4116" y="5587"/>
                  </a:lnTo>
                  <a:cubicBezTo>
                    <a:pt x="4119" y="5587"/>
                    <a:pt x="4125" y="5600"/>
                    <a:pt x="4138" y="5625"/>
                  </a:cubicBezTo>
                  <a:cubicBezTo>
                    <a:pt x="4141" y="5650"/>
                    <a:pt x="4159" y="5669"/>
                    <a:pt x="4185" y="5669"/>
                  </a:cubicBezTo>
                  <a:lnTo>
                    <a:pt x="4185" y="5644"/>
                  </a:lnTo>
                  <a:cubicBezTo>
                    <a:pt x="4181" y="5613"/>
                    <a:pt x="4187" y="5601"/>
                    <a:pt x="4198" y="5601"/>
                  </a:cubicBezTo>
                  <a:cubicBezTo>
                    <a:pt x="4205" y="5601"/>
                    <a:pt x="4213" y="5607"/>
                    <a:pt x="4222" y="5615"/>
                  </a:cubicBezTo>
                  <a:cubicBezTo>
                    <a:pt x="4224" y="5627"/>
                    <a:pt x="4229" y="5634"/>
                    <a:pt x="4239" y="5634"/>
                  </a:cubicBezTo>
                  <a:cubicBezTo>
                    <a:pt x="4250" y="5634"/>
                    <a:pt x="4266" y="5626"/>
                    <a:pt x="4288" y="5609"/>
                  </a:cubicBezTo>
                  <a:cubicBezTo>
                    <a:pt x="4302" y="5608"/>
                    <a:pt x="4313" y="5607"/>
                    <a:pt x="4322" y="5607"/>
                  </a:cubicBezTo>
                  <a:cubicBezTo>
                    <a:pt x="4341" y="5607"/>
                    <a:pt x="4351" y="5611"/>
                    <a:pt x="4351" y="5628"/>
                  </a:cubicBezTo>
                  <a:cubicBezTo>
                    <a:pt x="4354" y="5653"/>
                    <a:pt x="4355" y="5666"/>
                    <a:pt x="4358" y="5666"/>
                  </a:cubicBezTo>
                  <a:cubicBezTo>
                    <a:pt x="4361" y="5666"/>
                    <a:pt x="4365" y="5653"/>
                    <a:pt x="4373" y="5628"/>
                  </a:cubicBezTo>
                  <a:cubicBezTo>
                    <a:pt x="4383" y="5613"/>
                    <a:pt x="4387" y="5606"/>
                    <a:pt x="4396" y="5606"/>
                  </a:cubicBezTo>
                  <a:cubicBezTo>
                    <a:pt x="4404" y="5606"/>
                    <a:pt x="4415" y="5611"/>
                    <a:pt x="4435" y="5622"/>
                  </a:cubicBezTo>
                  <a:cubicBezTo>
                    <a:pt x="4447" y="5632"/>
                    <a:pt x="4454" y="5638"/>
                    <a:pt x="4459" y="5638"/>
                  </a:cubicBezTo>
                  <a:cubicBezTo>
                    <a:pt x="4465" y="5638"/>
                    <a:pt x="4469" y="5632"/>
                    <a:pt x="4479" y="5619"/>
                  </a:cubicBezTo>
                  <a:cubicBezTo>
                    <a:pt x="4473" y="5568"/>
                    <a:pt x="4473" y="5543"/>
                    <a:pt x="4451" y="5543"/>
                  </a:cubicBezTo>
                  <a:cubicBezTo>
                    <a:pt x="4445" y="5544"/>
                    <a:pt x="4441" y="5545"/>
                    <a:pt x="4438" y="5545"/>
                  </a:cubicBezTo>
                  <a:cubicBezTo>
                    <a:pt x="4429" y="5545"/>
                    <a:pt x="4428" y="5540"/>
                    <a:pt x="4426" y="5521"/>
                  </a:cubicBezTo>
                  <a:lnTo>
                    <a:pt x="4470" y="5518"/>
                  </a:lnTo>
                  <a:cubicBezTo>
                    <a:pt x="4498" y="5515"/>
                    <a:pt x="4529" y="5503"/>
                    <a:pt x="4551" y="5484"/>
                  </a:cubicBezTo>
                  <a:cubicBezTo>
                    <a:pt x="4583" y="5461"/>
                    <a:pt x="4586" y="5425"/>
                    <a:pt x="4567" y="5425"/>
                  </a:cubicBezTo>
                  <a:cubicBezTo>
                    <a:pt x="4562" y="5425"/>
                    <a:pt x="4556" y="5428"/>
                    <a:pt x="4548" y="5434"/>
                  </a:cubicBezTo>
                  <a:lnTo>
                    <a:pt x="4523" y="5412"/>
                  </a:lnTo>
                  <a:cubicBezTo>
                    <a:pt x="4520" y="5375"/>
                    <a:pt x="4508" y="5357"/>
                    <a:pt x="4497" y="5357"/>
                  </a:cubicBezTo>
                  <a:cubicBezTo>
                    <a:pt x="4487" y="5357"/>
                    <a:pt x="4477" y="5376"/>
                    <a:pt x="4482" y="5415"/>
                  </a:cubicBezTo>
                  <a:cubicBezTo>
                    <a:pt x="4486" y="5457"/>
                    <a:pt x="4487" y="5475"/>
                    <a:pt x="4484" y="5475"/>
                  </a:cubicBezTo>
                  <a:cubicBezTo>
                    <a:pt x="4481" y="5475"/>
                    <a:pt x="4475" y="5464"/>
                    <a:pt x="4463" y="5443"/>
                  </a:cubicBezTo>
                  <a:cubicBezTo>
                    <a:pt x="4458" y="5403"/>
                    <a:pt x="4443" y="5395"/>
                    <a:pt x="4428" y="5395"/>
                  </a:cubicBezTo>
                  <a:cubicBezTo>
                    <a:pt x="4424" y="5395"/>
                    <a:pt x="4420" y="5395"/>
                    <a:pt x="4416" y="5396"/>
                  </a:cubicBezTo>
                  <a:cubicBezTo>
                    <a:pt x="4395" y="5396"/>
                    <a:pt x="4395" y="5396"/>
                    <a:pt x="4391" y="5371"/>
                  </a:cubicBezTo>
                  <a:cubicBezTo>
                    <a:pt x="4388" y="5349"/>
                    <a:pt x="4369" y="5327"/>
                    <a:pt x="4344" y="5327"/>
                  </a:cubicBezTo>
                  <a:cubicBezTo>
                    <a:pt x="4322" y="5327"/>
                    <a:pt x="4322" y="5327"/>
                    <a:pt x="4326" y="5352"/>
                  </a:cubicBezTo>
                  <a:cubicBezTo>
                    <a:pt x="4337" y="5363"/>
                    <a:pt x="4334" y="5370"/>
                    <a:pt x="4326" y="5370"/>
                  </a:cubicBezTo>
                  <a:cubicBezTo>
                    <a:pt x="4315" y="5370"/>
                    <a:pt x="4296" y="5360"/>
                    <a:pt x="4282" y="5333"/>
                  </a:cubicBezTo>
                  <a:cubicBezTo>
                    <a:pt x="4271" y="5323"/>
                    <a:pt x="4265" y="5317"/>
                    <a:pt x="4262" y="5317"/>
                  </a:cubicBezTo>
                  <a:cubicBezTo>
                    <a:pt x="4258" y="5317"/>
                    <a:pt x="4259" y="5329"/>
                    <a:pt x="4263" y="5358"/>
                  </a:cubicBezTo>
                  <a:cubicBezTo>
                    <a:pt x="4265" y="5385"/>
                    <a:pt x="4254" y="5398"/>
                    <a:pt x="4240" y="5398"/>
                  </a:cubicBezTo>
                  <a:cubicBezTo>
                    <a:pt x="4228" y="5398"/>
                    <a:pt x="4212" y="5387"/>
                    <a:pt x="4200" y="5365"/>
                  </a:cubicBezTo>
                  <a:lnTo>
                    <a:pt x="4156" y="5368"/>
                  </a:lnTo>
                  <a:cubicBezTo>
                    <a:pt x="4138" y="5371"/>
                    <a:pt x="4138" y="5396"/>
                    <a:pt x="4141" y="5421"/>
                  </a:cubicBezTo>
                  <a:cubicBezTo>
                    <a:pt x="4144" y="5451"/>
                    <a:pt x="4146" y="5463"/>
                    <a:pt x="4141" y="5463"/>
                  </a:cubicBezTo>
                  <a:cubicBezTo>
                    <a:pt x="4138" y="5463"/>
                    <a:pt x="4132" y="5458"/>
                    <a:pt x="4122" y="5449"/>
                  </a:cubicBezTo>
                  <a:cubicBezTo>
                    <a:pt x="4109" y="5434"/>
                    <a:pt x="4100" y="5418"/>
                    <a:pt x="4097" y="5399"/>
                  </a:cubicBezTo>
                  <a:cubicBezTo>
                    <a:pt x="4094" y="5379"/>
                    <a:pt x="4080" y="5377"/>
                    <a:pt x="4064" y="5377"/>
                  </a:cubicBezTo>
                  <a:cubicBezTo>
                    <a:pt x="4061" y="5377"/>
                    <a:pt x="4057" y="5377"/>
                    <a:pt x="4053" y="5377"/>
                  </a:cubicBezTo>
                  <a:cubicBezTo>
                    <a:pt x="4031" y="5380"/>
                    <a:pt x="3987" y="5384"/>
                    <a:pt x="3990" y="5409"/>
                  </a:cubicBezTo>
                  <a:lnTo>
                    <a:pt x="3987" y="5384"/>
                  </a:lnTo>
                  <a:cubicBezTo>
                    <a:pt x="3986" y="5384"/>
                    <a:pt x="3985" y="5384"/>
                    <a:pt x="3984" y="5384"/>
                  </a:cubicBezTo>
                  <a:cubicBezTo>
                    <a:pt x="3974" y="5384"/>
                    <a:pt x="3969" y="5375"/>
                    <a:pt x="3968" y="5375"/>
                  </a:cubicBezTo>
                  <a:lnTo>
                    <a:pt x="3968" y="5375"/>
                  </a:lnTo>
                  <a:cubicBezTo>
                    <a:pt x="3967" y="5375"/>
                    <a:pt x="3967" y="5378"/>
                    <a:pt x="3968" y="5387"/>
                  </a:cubicBezTo>
                  <a:cubicBezTo>
                    <a:pt x="3943" y="5384"/>
                    <a:pt x="3921" y="5377"/>
                    <a:pt x="3903" y="5368"/>
                  </a:cubicBezTo>
                  <a:cubicBezTo>
                    <a:pt x="3896" y="5365"/>
                    <a:pt x="3889" y="5363"/>
                    <a:pt x="3882" y="5363"/>
                  </a:cubicBezTo>
                  <a:cubicBezTo>
                    <a:pt x="3843" y="5363"/>
                    <a:pt x="3809" y="5409"/>
                    <a:pt x="3865" y="5446"/>
                  </a:cubicBezTo>
                  <a:cubicBezTo>
                    <a:pt x="3874" y="5445"/>
                    <a:pt x="3879" y="5444"/>
                    <a:pt x="3880" y="5444"/>
                  </a:cubicBezTo>
                  <a:lnTo>
                    <a:pt x="3880" y="5444"/>
                  </a:lnTo>
                  <a:cubicBezTo>
                    <a:pt x="3880" y="5444"/>
                    <a:pt x="3870" y="5446"/>
                    <a:pt x="3846" y="5449"/>
                  </a:cubicBezTo>
                  <a:cubicBezTo>
                    <a:pt x="3824" y="5449"/>
                    <a:pt x="3827" y="5474"/>
                    <a:pt x="3827" y="5474"/>
                  </a:cubicBezTo>
                  <a:cubicBezTo>
                    <a:pt x="3830" y="5499"/>
                    <a:pt x="3808" y="5503"/>
                    <a:pt x="3787" y="5503"/>
                  </a:cubicBezTo>
                  <a:lnTo>
                    <a:pt x="3783" y="5452"/>
                  </a:lnTo>
                  <a:cubicBezTo>
                    <a:pt x="3791" y="5410"/>
                    <a:pt x="3780" y="5385"/>
                    <a:pt x="3766" y="5385"/>
                  </a:cubicBezTo>
                  <a:cubicBezTo>
                    <a:pt x="3756" y="5385"/>
                    <a:pt x="3744" y="5399"/>
                    <a:pt x="3737" y="5431"/>
                  </a:cubicBezTo>
                  <a:lnTo>
                    <a:pt x="3737" y="5431"/>
                  </a:lnTo>
                  <a:cubicBezTo>
                    <a:pt x="3737" y="5424"/>
                    <a:pt x="3736" y="5416"/>
                    <a:pt x="3736" y="5409"/>
                  </a:cubicBezTo>
                  <a:cubicBezTo>
                    <a:pt x="3735" y="5396"/>
                    <a:pt x="3729" y="5390"/>
                    <a:pt x="3719" y="5390"/>
                  </a:cubicBezTo>
                  <a:cubicBezTo>
                    <a:pt x="3708" y="5390"/>
                    <a:pt x="3692" y="5397"/>
                    <a:pt x="3671" y="5412"/>
                  </a:cubicBezTo>
                  <a:cubicBezTo>
                    <a:pt x="3652" y="5415"/>
                    <a:pt x="3633" y="5468"/>
                    <a:pt x="3636" y="5493"/>
                  </a:cubicBezTo>
                  <a:cubicBezTo>
                    <a:pt x="3639" y="5506"/>
                    <a:pt x="3630" y="5518"/>
                    <a:pt x="3617" y="5518"/>
                  </a:cubicBezTo>
                  <a:cubicBezTo>
                    <a:pt x="3612" y="5519"/>
                    <a:pt x="3607" y="5520"/>
                    <a:pt x="3604" y="5520"/>
                  </a:cubicBezTo>
                  <a:cubicBezTo>
                    <a:pt x="3595" y="5520"/>
                    <a:pt x="3595" y="5515"/>
                    <a:pt x="3595" y="5496"/>
                  </a:cubicBezTo>
                  <a:cubicBezTo>
                    <a:pt x="3592" y="5472"/>
                    <a:pt x="3582" y="5461"/>
                    <a:pt x="3569" y="5461"/>
                  </a:cubicBezTo>
                  <a:cubicBezTo>
                    <a:pt x="3555" y="5461"/>
                    <a:pt x="3539" y="5475"/>
                    <a:pt x="3530" y="5503"/>
                  </a:cubicBezTo>
                  <a:lnTo>
                    <a:pt x="3530" y="5478"/>
                  </a:lnTo>
                  <a:cubicBezTo>
                    <a:pt x="3528" y="5462"/>
                    <a:pt x="3517" y="5446"/>
                    <a:pt x="3484" y="5446"/>
                  </a:cubicBezTo>
                  <a:cubicBezTo>
                    <a:pt x="3465" y="5446"/>
                    <a:pt x="3438" y="5451"/>
                    <a:pt x="3401" y="5465"/>
                  </a:cubicBezTo>
                  <a:cubicBezTo>
                    <a:pt x="3363" y="5468"/>
                    <a:pt x="3329" y="5471"/>
                    <a:pt x="3303" y="5471"/>
                  </a:cubicBezTo>
                  <a:cubicBezTo>
                    <a:pt x="3271" y="5471"/>
                    <a:pt x="3251" y="5466"/>
                    <a:pt x="3251" y="5452"/>
                  </a:cubicBezTo>
                  <a:cubicBezTo>
                    <a:pt x="3250" y="5448"/>
                    <a:pt x="3247" y="5446"/>
                    <a:pt x="3243" y="5446"/>
                  </a:cubicBezTo>
                  <a:cubicBezTo>
                    <a:pt x="3221" y="5446"/>
                    <a:pt x="3160" y="5493"/>
                    <a:pt x="3132" y="5540"/>
                  </a:cubicBezTo>
                  <a:cubicBezTo>
                    <a:pt x="3129" y="5522"/>
                    <a:pt x="3117" y="5517"/>
                    <a:pt x="3094" y="5517"/>
                  </a:cubicBezTo>
                  <a:cubicBezTo>
                    <a:pt x="3086" y="5517"/>
                    <a:pt x="3076" y="5517"/>
                    <a:pt x="3066" y="5518"/>
                  </a:cubicBezTo>
                  <a:cubicBezTo>
                    <a:pt x="3044" y="5520"/>
                    <a:pt x="3029" y="5522"/>
                    <a:pt x="3019" y="5522"/>
                  </a:cubicBezTo>
                  <a:cubicBezTo>
                    <a:pt x="3000" y="5522"/>
                    <a:pt x="3000" y="5516"/>
                    <a:pt x="3000" y="5499"/>
                  </a:cubicBezTo>
                  <a:cubicBezTo>
                    <a:pt x="3008" y="5475"/>
                    <a:pt x="3012" y="5462"/>
                    <a:pt x="3009" y="5462"/>
                  </a:cubicBezTo>
                  <a:lnTo>
                    <a:pt x="3009" y="5462"/>
                  </a:lnTo>
                  <a:cubicBezTo>
                    <a:pt x="3007" y="5462"/>
                    <a:pt x="2997" y="5476"/>
                    <a:pt x="2978" y="5503"/>
                  </a:cubicBezTo>
                  <a:cubicBezTo>
                    <a:pt x="2972" y="5523"/>
                    <a:pt x="2957" y="5532"/>
                    <a:pt x="2941" y="5532"/>
                  </a:cubicBezTo>
                  <a:cubicBezTo>
                    <a:pt x="2918" y="5532"/>
                    <a:pt x="2894" y="5513"/>
                    <a:pt x="2890" y="5484"/>
                  </a:cubicBezTo>
                  <a:cubicBezTo>
                    <a:pt x="2888" y="5467"/>
                    <a:pt x="2879" y="5463"/>
                    <a:pt x="2860" y="5463"/>
                  </a:cubicBezTo>
                  <a:cubicBezTo>
                    <a:pt x="2851" y="5463"/>
                    <a:pt x="2839" y="5464"/>
                    <a:pt x="2824" y="5465"/>
                  </a:cubicBezTo>
                  <a:cubicBezTo>
                    <a:pt x="2806" y="5493"/>
                    <a:pt x="2765" y="5496"/>
                    <a:pt x="2721" y="5499"/>
                  </a:cubicBezTo>
                  <a:cubicBezTo>
                    <a:pt x="2658" y="5506"/>
                    <a:pt x="2658" y="5506"/>
                    <a:pt x="2665" y="5556"/>
                  </a:cubicBezTo>
                  <a:cubicBezTo>
                    <a:pt x="2668" y="5606"/>
                    <a:pt x="2646" y="5609"/>
                    <a:pt x="2605" y="5612"/>
                  </a:cubicBezTo>
                  <a:cubicBezTo>
                    <a:pt x="2599" y="5613"/>
                    <a:pt x="2594" y="5614"/>
                    <a:pt x="2588" y="5614"/>
                  </a:cubicBezTo>
                  <a:cubicBezTo>
                    <a:pt x="2573" y="5614"/>
                    <a:pt x="2561" y="5609"/>
                    <a:pt x="2561" y="5590"/>
                  </a:cubicBezTo>
                  <a:cubicBezTo>
                    <a:pt x="2549" y="5578"/>
                    <a:pt x="2533" y="5572"/>
                    <a:pt x="2517" y="5568"/>
                  </a:cubicBezTo>
                  <a:cubicBezTo>
                    <a:pt x="2510" y="5569"/>
                    <a:pt x="2503" y="5571"/>
                    <a:pt x="2496" y="5571"/>
                  </a:cubicBezTo>
                  <a:cubicBezTo>
                    <a:pt x="2483" y="5571"/>
                    <a:pt x="2472" y="5566"/>
                    <a:pt x="2470" y="5550"/>
                  </a:cubicBezTo>
                  <a:cubicBezTo>
                    <a:pt x="2452" y="5534"/>
                    <a:pt x="2430" y="5528"/>
                    <a:pt x="2405" y="5528"/>
                  </a:cubicBezTo>
                  <a:cubicBezTo>
                    <a:pt x="2389" y="5530"/>
                    <a:pt x="2372" y="5532"/>
                    <a:pt x="2358" y="5532"/>
                  </a:cubicBezTo>
                  <a:cubicBezTo>
                    <a:pt x="2336" y="5532"/>
                    <a:pt x="2320" y="5527"/>
                    <a:pt x="2320" y="5512"/>
                  </a:cubicBezTo>
                  <a:cubicBezTo>
                    <a:pt x="2298" y="5515"/>
                    <a:pt x="2298" y="5515"/>
                    <a:pt x="2301" y="5540"/>
                  </a:cubicBezTo>
                  <a:cubicBezTo>
                    <a:pt x="2301" y="5560"/>
                    <a:pt x="2290" y="5580"/>
                    <a:pt x="2244" y="5580"/>
                  </a:cubicBezTo>
                  <a:cubicBezTo>
                    <a:pt x="2231" y="5580"/>
                    <a:pt x="2216" y="5578"/>
                    <a:pt x="2198" y="5575"/>
                  </a:cubicBezTo>
                  <a:cubicBezTo>
                    <a:pt x="2154" y="5578"/>
                    <a:pt x="2091" y="5584"/>
                    <a:pt x="2094" y="5609"/>
                  </a:cubicBezTo>
                  <a:cubicBezTo>
                    <a:pt x="2072" y="5609"/>
                    <a:pt x="2072" y="5609"/>
                    <a:pt x="2069" y="5584"/>
                  </a:cubicBezTo>
                  <a:cubicBezTo>
                    <a:pt x="2068" y="5561"/>
                    <a:pt x="2058" y="5550"/>
                    <a:pt x="2043" y="5550"/>
                  </a:cubicBezTo>
                  <a:cubicBezTo>
                    <a:pt x="2027" y="5550"/>
                    <a:pt x="2005" y="5565"/>
                    <a:pt x="1985" y="5594"/>
                  </a:cubicBezTo>
                  <a:cubicBezTo>
                    <a:pt x="1986" y="5607"/>
                    <a:pt x="1981" y="5614"/>
                    <a:pt x="1972" y="5614"/>
                  </a:cubicBezTo>
                  <a:cubicBezTo>
                    <a:pt x="1964" y="5614"/>
                    <a:pt x="1954" y="5608"/>
                    <a:pt x="1944" y="5597"/>
                  </a:cubicBezTo>
                  <a:cubicBezTo>
                    <a:pt x="1928" y="5600"/>
                    <a:pt x="1913" y="5612"/>
                    <a:pt x="1903" y="5625"/>
                  </a:cubicBezTo>
                  <a:cubicBezTo>
                    <a:pt x="1893" y="5639"/>
                    <a:pt x="1889" y="5646"/>
                    <a:pt x="1880" y="5646"/>
                  </a:cubicBezTo>
                  <a:cubicBezTo>
                    <a:pt x="1872" y="5646"/>
                    <a:pt x="1860" y="5640"/>
                    <a:pt x="1837" y="5628"/>
                  </a:cubicBezTo>
                  <a:cubicBezTo>
                    <a:pt x="1837" y="5608"/>
                    <a:pt x="1823" y="5606"/>
                    <a:pt x="1806" y="5606"/>
                  </a:cubicBezTo>
                  <a:cubicBezTo>
                    <a:pt x="1802" y="5606"/>
                    <a:pt x="1798" y="5606"/>
                    <a:pt x="1793" y="5606"/>
                  </a:cubicBezTo>
                  <a:cubicBezTo>
                    <a:pt x="1781" y="5615"/>
                    <a:pt x="1751" y="5619"/>
                    <a:pt x="1714" y="5619"/>
                  </a:cubicBezTo>
                  <a:cubicBezTo>
                    <a:pt x="1628" y="5619"/>
                    <a:pt x="1505" y="5597"/>
                    <a:pt x="1499" y="5568"/>
                  </a:cubicBezTo>
                  <a:cubicBezTo>
                    <a:pt x="1481" y="5583"/>
                    <a:pt x="1474" y="5586"/>
                    <a:pt x="1466" y="5586"/>
                  </a:cubicBezTo>
                  <a:cubicBezTo>
                    <a:pt x="1462" y="5586"/>
                    <a:pt x="1456" y="5585"/>
                    <a:pt x="1449" y="5584"/>
                  </a:cubicBezTo>
                  <a:cubicBezTo>
                    <a:pt x="1446" y="5561"/>
                    <a:pt x="1439" y="5551"/>
                    <a:pt x="1431" y="5551"/>
                  </a:cubicBezTo>
                  <a:cubicBezTo>
                    <a:pt x="1420" y="5551"/>
                    <a:pt x="1407" y="5567"/>
                    <a:pt x="1399" y="5594"/>
                  </a:cubicBezTo>
                  <a:lnTo>
                    <a:pt x="1421" y="5603"/>
                  </a:lnTo>
                  <a:lnTo>
                    <a:pt x="1442" y="5606"/>
                  </a:lnTo>
                  <a:cubicBezTo>
                    <a:pt x="1437" y="5625"/>
                    <a:pt x="1424" y="5633"/>
                    <a:pt x="1412" y="5633"/>
                  </a:cubicBezTo>
                  <a:cubicBezTo>
                    <a:pt x="1391" y="5633"/>
                    <a:pt x="1370" y="5608"/>
                    <a:pt x="1386" y="5562"/>
                  </a:cubicBezTo>
                  <a:cubicBezTo>
                    <a:pt x="1384" y="5533"/>
                    <a:pt x="1384" y="5520"/>
                    <a:pt x="1377" y="5520"/>
                  </a:cubicBezTo>
                  <a:cubicBezTo>
                    <a:pt x="1372" y="5520"/>
                    <a:pt x="1362" y="5529"/>
                    <a:pt x="1345" y="5547"/>
                  </a:cubicBezTo>
                  <a:cubicBezTo>
                    <a:pt x="1330" y="5563"/>
                    <a:pt x="1316" y="5572"/>
                    <a:pt x="1306" y="5572"/>
                  </a:cubicBezTo>
                  <a:cubicBezTo>
                    <a:pt x="1292" y="5572"/>
                    <a:pt x="1284" y="5555"/>
                    <a:pt x="1286" y="5521"/>
                  </a:cubicBezTo>
                  <a:cubicBezTo>
                    <a:pt x="1297" y="5497"/>
                    <a:pt x="1303" y="5486"/>
                    <a:pt x="1300" y="5486"/>
                  </a:cubicBezTo>
                  <a:cubicBezTo>
                    <a:pt x="1297" y="5486"/>
                    <a:pt x="1287" y="5495"/>
                    <a:pt x="1267" y="5512"/>
                  </a:cubicBezTo>
                  <a:cubicBezTo>
                    <a:pt x="1231" y="5543"/>
                    <a:pt x="1196" y="5558"/>
                    <a:pt x="1172" y="5558"/>
                  </a:cubicBezTo>
                  <a:cubicBezTo>
                    <a:pt x="1139" y="5558"/>
                    <a:pt x="1127" y="5531"/>
                    <a:pt x="1157" y="5481"/>
                  </a:cubicBezTo>
                  <a:cubicBezTo>
                    <a:pt x="1182" y="5437"/>
                    <a:pt x="1179" y="5405"/>
                    <a:pt x="1160" y="5396"/>
                  </a:cubicBezTo>
                  <a:cubicBezTo>
                    <a:pt x="1157" y="5394"/>
                    <a:pt x="1153" y="5392"/>
                    <a:pt x="1150" y="5392"/>
                  </a:cubicBezTo>
                  <a:cubicBezTo>
                    <a:pt x="1136" y="5392"/>
                    <a:pt x="1126" y="5409"/>
                    <a:pt x="1113" y="5424"/>
                  </a:cubicBezTo>
                  <a:cubicBezTo>
                    <a:pt x="1109" y="5448"/>
                    <a:pt x="1104" y="5460"/>
                    <a:pt x="1098" y="5460"/>
                  </a:cubicBezTo>
                  <a:cubicBezTo>
                    <a:pt x="1090" y="5460"/>
                    <a:pt x="1083" y="5439"/>
                    <a:pt x="1079" y="5399"/>
                  </a:cubicBezTo>
                  <a:cubicBezTo>
                    <a:pt x="1070" y="5302"/>
                    <a:pt x="1048" y="5277"/>
                    <a:pt x="963" y="5268"/>
                  </a:cubicBezTo>
                  <a:cubicBezTo>
                    <a:pt x="881" y="5246"/>
                    <a:pt x="837" y="5202"/>
                    <a:pt x="882" y="5202"/>
                  </a:cubicBezTo>
                  <a:cubicBezTo>
                    <a:pt x="888" y="5202"/>
                    <a:pt x="896" y="5203"/>
                    <a:pt x="907" y="5205"/>
                  </a:cubicBezTo>
                  <a:cubicBezTo>
                    <a:pt x="972" y="5205"/>
                    <a:pt x="972" y="5205"/>
                    <a:pt x="925" y="5189"/>
                  </a:cubicBezTo>
                  <a:cubicBezTo>
                    <a:pt x="903" y="5164"/>
                    <a:pt x="882" y="5136"/>
                    <a:pt x="860" y="5108"/>
                  </a:cubicBezTo>
                  <a:cubicBezTo>
                    <a:pt x="850" y="5099"/>
                    <a:pt x="837" y="5094"/>
                    <a:pt x="823" y="5094"/>
                  </a:cubicBezTo>
                  <a:cubicBezTo>
                    <a:pt x="813" y="5094"/>
                    <a:pt x="803" y="5096"/>
                    <a:pt x="794" y="5102"/>
                  </a:cubicBezTo>
                  <a:cubicBezTo>
                    <a:pt x="825" y="5054"/>
                    <a:pt x="825" y="5007"/>
                    <a:pt x="759" y="4998"/>
                  </a:cubicBezTo>
                  <a:lnTo>
                    <a:pt x="740" y="4960"/>
                  </a:lnTo>
                  <a:cubicBezTo>
                    <a:pt x="734" y="4939"/>
                    <a:pt x="734" y="4939"/>
                    <a:pt x="700" y="4932"/>
                  </a:cubicBezTo>
                  <a:cubicBezTo>
                    <a:pt x="668" y="4923"/>
                    <a:pt x="681" y="4892"/>
                    <a:pt x="700" y="4860"/>
                  </a:cubicBezTo>
                  <a:cubicBezTo>
                    <a:pt x="714" y="4835"/>
                    <a:pt x="730" y="4812"/>
                    <a:pt x="716" y="4812"/>
                  </a:cubicBezTo>
                  <a:cubicBezTo>
                    <a:pt x="714" y="4812"/>
                    <a:pt x="712" y="4813"/>
                    <a:pt x="709" y="4813"/>
                  </a:cubicBezTo>
                  <a:cubicBezTo>
                    <a:pt x="706" y="4814"/>
                    <a:pt x="703" y="4815"/>
                    <a:pt x="699" y="4815"/>
                  </a:cubicBezTo>
                  <a:cubicBezTo>
                    <a:pt x="675" y="4815"/>
                    <a:pt x="643" y="4789"/>
                    <a:pt x="618" y="4776"/>
                  </a:cubicBezTo>
                  <a:cubicBezTo>
                    <a:pt x="593" y="4763"/>
                    <a:pt x="600" y="4743"/>
                    <a:pt x="620" y="4743"/>
                  </a:cubicBezTo>
                  <a:cubicBezTo>
                    <a:pt x="625" y="4743"/>
                    <a:pt x="631" y="4744"/>
                    <a:pt x="637" y="4747"/>
                  </a:cubicBezTo>
                  <a:cubicBezTo>
                    <a:pt x="662" y="4741"/>
                    <a:pt x="659" y="4741"/>
                    <a:pt x="675" y="4694"/>
                  </a:cubicBezTo>
                  <a:cubicBezTo>
                    <a:pt x="669" y="4677"/>
                    <a:pt x="663" y="4637"/>
                    <a:pt x="644" y="4637"/>
                  </a:cubicBezTo>
                  <a:cubicBezTo>
                    <a:pt x="643" y="4637"/>
                    <a:pt x="642" y="4637"/>
                    <a:pt x="640" y="4638"/>
                  </a:cubicBezTo>
                  <a:cubicBezTo>
                    <a:pt x="640" y="4638"/>
                    <a:pt x="640" y="4638"/>
                    <a:pt x="639" y="4638"/>
                  </a:cubicBezTo>
                  <a:cubicBezTo>
                    <a:pt x="612" y="4638"/>
                    <a:pt x="597" y="4512"/>
                    <a:pt x="621" y="4490"/>
                  </a:cubicBezTo>
                  <a:cubicBezTo>
                    <a:pt x="621" y="4490"/>
                    <a:pt x="618" y="4468"/>
                    <a:pt x="618" y="4447"/>
                  </a:cubicBezTo>
                  <a:cubicBezTo>
                    <a:pt x="615" y="4428"/>
                    <a:pt x="587" y="4409"/>
                    <a:pt x="587" y="4387"/>
                  </a:cubicBezTo>
                  <a:cubicBezTo>
                    <a:pt x="584" y="4368"/>
                    <a:pt x="571" y="4356"/>
                    <a:pt x="556" y="4346"/>
                  </a:cubicBezTo>
                  <a:cubicBezTo>
                    <a:pt x="556" y="4324"/>
                    <a:pt x="552" y="4306"/>
                    <a:pt x="578" y="4302"/>
                  </a:cubicBezTo>
                  <a:cubicBezTo>
                    <a:pt x="527" y="4287"/>
                    <a:pt x="527" y="4287"/>
                    <a:pt x="574" y="4259"/>
                  </a:cubicBezTo>
                  <a:cubicBezTo>
                    <a:pt x="625" y="4255"/>
                    <a:pt x="625" y="4255"/>
                    <a:pt x="571" y="4240"/>
                  </a:cubicBezTo>
                  <a:cubicBezTo>
                    <a:pt x="546" y="4221"/>
                    <a:pt x="546" y="4221"/>
                    <a:pt x="568" y="4196"/>
                  </a:cubicBezTo>
                  <a:cubicBezTo>
                    <a:pt x="591" y="4193"/>
                    <a:pt x="593" y="4177"/>
                    <a:pt x="573" y="4177"/>
                  </a:cubicBezTo>
                  <a:cubicBezTo>
                    <a:pt x="572" y="4177"/>
                    <a:pt x="570" y="4177"/>
                    <a:pt x="568" y="4177"/>
                  </a:cubicBezTo>
                  <a:cubicBezTo>
                    <a:pt x="515" y="4158"/>
                    <a:pt x="484" y="4099"/>
                    <a:pt x="534" y="4092"/>
                  </a:cubicBezTo>
                  <a:cubicBezTo>
                    <a:pt x="531" y="4077"/>
                    <a:pt x="521" y="4061"/>
                    <a:pt x="505" y="4055"/>
                  </a:cubicBezTo>
                  <a:cubicBezTo>
                    <a:pt x="452" y="4036"/>
                    <a:pt x="452" y="4036"/>
                    <a:pt x="502" y="4033"/>
                  </a:cubicBezTo>
                  <a:cubicBezTo>
                    <a:pt x="552" y="4008"/>
                    <a:pt x="549" y="3986"/>
                    <a:pt x="496" y="3970"/>
                  </a:cubicBezTo>
                  <a:cubicBezTo>
                    <a:pt x="480" y="3961"/>
                    <a:pt x="480" y="3939"/>
                    <a:pt x="493" y="3926"/>
                  </a:cubicBezTo>
                  <a:cubicBezTo>
                    <a:pt x="513" y="3886"/>
                    <a:pt x="525" y="3776"/>
                    <a:pt x="491" y="3776"/>
                  </a:cubicBezTo>
                  <a:cubicBezTo>
                    <a:pt x="488" y="3776"/>
                    <a:pt x="485" y="3777"/>
                    <a:pt x="480" y="3779"/>
                  </a:cubicBezTo>
                  <a:lnTo>
                    <a:pt x="477" y="3738"/>
                  </a:lnTo>
                  <a:cubicBezTo>
                    <a:pt x="496" y="3691"/>
                    <a:pt x="496" y="3672"/>
                    <a:pt x="468" y="3654"/>
                  </a:cubicBezTo>
                  <a:lnTo>
                    <a:pt x="440" y="3635"/>
                  </a:lnTo>
                  <a:cubicBezTo>
                    <a:pt x="465" y="3632"/>
                    <a:pt x="487" y="3613"/>
                    <a:pt x="487" y="3588"/>
                  </a:cubicBezTo>
                  <a:cubicBezTo>
                    <a:pt x="487" y="3572"/>
                    <a:pt x="487" y="3568"/>
                    <a:pt x="477" y="3568"/>
                  </a:cubicBezTo>
                  <a:cubicBezTo>
                    <a:pt x="473" y="3568"/>
                    <a:pt x="468" y="3568"/>
                    <a:pt x="462" y="3569"/>
                  </a:cubicBezTo>
                  <a:cubicBezTo>
                    <a:pt x="454" y="3576"/>
                    <a:pt x="449" y="3578"/>
                    <a:pt x="445" y="3578"/>
                  </a:cubicBezTo>
                  <a:cubicBezTo>
                    <a:pt x="436" y="3578"/>
                    <a:pt x="436" y="3563"/>
                    <a:pt x="433" y="3550"/>
                  </a:cubicBezTo>
                  <a:cubicBezTo>
                    <a:pt x="433" y="3525"/>
                    <a:pt x="455" y="3503"/>
                    <a:pt x="480" y="3503"/>
                  </a:cubicBezTo>
                  <a:lnTo>
                    <a:pt x="477" y="3481"/>
                  </a:lnTo>
                  <a:cubicBezTo>
                    <a:pt x="471" y="3482"/>
                    <a:pt x="466" y="3482"/>
                    <a:pt x="461" y="3482"/>
                  </a:cubicBezTo>
                  <a:cubicBezTo>
                    <a:pt x="427" y="3482"/>
                    <a:pt x="427" y="3465"/>
                    <a:pt x="449" y="3463"/>
                  </a:cubicBezTo>
                  <a:cubicBezTo>
                    <a:pt x="468" y="3447"/>
                    <a:pt x="474" y="3422"/>
                    <a:pt x="471" y="3397"/>
                  </a:cubicBezTo>
                  <a:lnTo>
                    <a:pt x="471" y="3397"/>
                  </a:lnTo>
                  <a:cubicBezTo>
                    <a:pt x="469" y="3397"/>
                    <a:pt x="468" y="3397"/>
                    <a:pt x="467" y="3397"/>
                  </a:cubicBezTo>
                  <a:cubicBezTo>
                    <a:pt x="455" y="3397"/>
                    <a:pt x="459" y="3388"/>
                    <a:pt x="465" y="3388"/>
                  </a:cubicBezTo>
                  <a:cubicBezTo>
                    <a:pt x="467" y="3388"/>
                    <a:pt x="470" y="3390"/>
                    <a:pt x="471" y="3397"/>
                  </a:cubicBezTo>
                  <a:lnTo>
                    <a:pt x="496" y="3394"/>
                  </a:lnTo>
                  <a:cubicBezTo>
                    <a:pt x="513" y="3377"/>
                    <a:pt x="502" y="3375"/>
                    <a:pt x="484" y="3375"/>
                  </a:cubicBezTo>
                  <a:cubicBezTo>
                    <a:pt x="479" y="3375"/>
                    <a:pt x="473" y="3375"/>
                    <a:pt x="468" y="3375"/>
                  </a:cubicBezTo>
                  <a:lnTo>
                    <a:pt x="465" y="3334"/>
                  </a:lnTo>
                  <a:cubicBezTo>
                    <a:pt x="463" y="3319"/>
                    <a:pt x="462" y="3304"/>
                    <a:pt x="454" y="3304"/>
                  </a:cubicBezTo>
                  <a:cubicBezTo>
                    <a:pt x="450" y="3304"/>
                    <a:pt x="444" y="3307"/>
                    <a:pt x="437" y="3315"/>
                  </a:cubicBezTo>
                  <a:cubicBezTo>
                    <a:pt x="429" y="3316"/>
                    <a:pt x="422" y="3317"/>
                    <a:pt x="415" y="3317"/>
                  </a:cubicBezTo>
                  <a:cubicBezTo>
                    <a:pt x="399" y="3317"/>
                    <a:pt x="385" y="3313"/>
                    <a:pt x="383" y="3300"/>
                  </a:cubicBezTo>
                  <a:cubicBezTo>
                    <a:pt x="367" y="3300"/>
                    <a:pt x="372" y="3290"/>
                    <a:pt x="378" y="3290"/>
                  </a:cubicBezTo>
                  <a:cubicBezTo>
                    <a:pt x="380" y="3290"/>
                    <a:pt x="383" y="3292"/>
                    <a:pt x="383" y="3300"/>
                  </a:cubicBezTo>
                  <a:cubicBezTo>
                    <a:pt x="408" y="3296"/>
                    <a:pt x="437" y="3293"/>
                    <a:pt x="433" y="3271"/>
                  </a:cubicBezTo>
                  <a:cubicBezTo>
                    <a:pt x="430" y="3253"/>
                    <a:pt x="455" y="3249"/>
                    <a:pt x="455" y="3249"/>
                  </a:cubicBezTo>
                  <a:cubicBezTo>
                    <a:pt x="460" y="3251"/>
                    <a:pt x="464" y="3251"/>
                    <a:pt x="467" y="3251"/>
                  </a:cubicBezTo>
                  <a:cubicBezTo>
                    <a:pt x="503" y="3251"/>
                    <a:pt x="472" y="3182"/>
                    <a:pt x="449" y="3165"/>
                  </a:cubicBezTo>
                  <a:cubicBezTo>
                    <a:pt x="396" y="3127"/>
                    <a:pt x="393" y="3105"/>
                    <a:pt x="443" y="3102"/>
                  </a:cubicBezTo>
                  <a:cubicBezTo>
                    <a:pt x="493" y="3096"/>
                    <a:pt x="440" y="3058"/>
                    <a:pt x="361" y="3046"/>
                  </a:cubicBezTo>
                  <a:lnTo>
                    <a:pt x="283" y="3030"/>
                  </a:lnTo>
                  <a:lnTo>
                    <a:pt x="358" y="3024"/>
                  </a:lnTo>
                  <a:cubicBezTo>
                    <a:pt x="458" y="2992"/>
                    <a:pt x="458" y="2992"/>
                    <a:pt x="402" y="2936"/>
                  </a:cubicBezTo>
                  <a:cubicBezTo>
                    <a:pt x="374" y="2895"/>
                    <a:pt x="374" y="2895"/>
                    <a:pt x="399" y="2892"/>
                  </a:cubicBezTo>
                  <a:cubicBezTo>
                    <a:pt x="424" y="2889"/>
                    <a:pt x="421" y="2870"/>
                    <a:pt x="415" y="2808"/>
                  </a:cubicBezTo>
                  <a:cubicBezTo>
                    <a:pt x="408" y="2742"/>
                    <a:pt x="408" y="2723"/>
                    <a:pt x="383" y="2723"/>
                  </a:cubicBezTo>
                  <a:lnTo>
                    <a:pt x="380" y="2682"/>
                  </a:lnTo>
                  <a:cubicBezTo>
                    <a:pt x="417" y="2663"/>
                    <a:pt x="408" y="2634"/>
                    <a:pt x="378" y="2634"/>
                  </a:cubicBezTo>
                  <a:cubicBezTo>
                    <a:pt x="370" y="2634"/>
                    <a:pt x="360" y="2636"/>
                    <a:pt x="349" y="2641"/>
                  </a:cubicBezTo>
                  <a:cubicBezTo>
                    <a:pt x="349" y="2641"/>
                    <a:pt x="349" y="2620"/>
                    <a:pt x="346" y="2601"/>
                  </a:cubicBezTo>
                  <a:lnTo>
                    <a:pt x="371" y="2598"/>
                  </a:lnTo>
                  <a:cubicBezTo>
                    <a:pt x="396" y="2594"/>
                    <a:pt x="393" y="2554"/>
                    <a:pt x="377" y="2384"/>
                  </a:cubicBezTo>
                  <a:cubicBezTo>
                    <a:pt x="359" y="2205"/>
                    <a:pt x="358" y="2177"/>
                    <a:pt x="316" y="2177"/>
                  </a:cubicBezTo>
                  <a:cubicBezTo>
                    <a:pt x="314" y="2177"/>
                    <a:pt x="311" y="2177"/>
                    <a:pt x="308" y="2178"/>
                  </a:cubicBezTo>
                  <a:cubicBezTo>
                    <a:pt x="255" y="2162"/>
                    <a:pt x="252" y="2140"/>
                    <a:pt x="302" y="2137"/>
                  </a:cubicBezTo>
                  <a:cubicBezTo>
                    <a:pt x="325" y="2134"/>
                    <a:pt x="349" y="2112"/>
                    <a:pt x="331" y="2112"/>
                  </a:cubicBezTo>
                  <a:cubicBezTo>
                    <a:pt x="330" y="2112"/>
                    <a:pt x="328" y="2112"/>
                    <a:pt x="327" y="2112"/>
                  </a:cubicBezTo>
                  <a:cubicBezTo>
                    <a:pt x="324" y="2090"/>
                    <a:pt x="330" y="2065"/>
                    <a:pt x="346" y="2046"/>
                  </a:cubicBezTo>
                  <a:cubicBezTo>
                    <a:pt x="387" y="1982"/>
                    <a:pt x="368" y="1961"/>
                    <a:pt x="342" y="1961"/>
                  </a:cubicBezTo>
                  <a:cubicBezTo>
                    <a:pt x="340" y="1961"/>
                    <a:pt x="338" y="1961"/>
                    <a:pt x="336" y="1961"/>
                  </a:cubicBezTo>
                  <a:cubicBezTo>
                    <a:pt x="322" y="1969"/>
                    <a:pt x="314" y="1973"/>
                    <a:pt x="310" y="1973"/>
                  </a:cubicBezTo>
                  <a:cubicBezTo>
                    <a:pt x="303" y="1973"/>
                    <a:pt x="319" y="1957"/>
                    <a:pt x="336" y="1939"/>
                  </a:cubicBezTo>
                  <a:cubicBezTo>
                    <a:pt x="357" y="1919"/>
                    <a:pt x="380" y="1895"/>
                    <a:pt x="362" y="1895"/>
                  </a:cubicBezTo>
                  <a:cubicBezTo>
                    <a:pt x="361" y="1895"/>
                    <a:pt x="360" y="1895"/>
                    <a:pt x="358" y="1896"/>
                  </a:cubicBezTo>
                  <a:cubicBezTo>
                    <a:pt x="330" y="1880"/>
                    <a:pt x="299" y="1748"/>
                    <a:pt x="352" y="1748"/>
                  </a:cubicBezTo>
                  <a:cubicBezTo>
                    <a:pt x="352" y="1748"/>
                    <a:pt x="352" y="1726"/>
                    <a:pt x="355" y="1704"/>
                  </a:cubicBezTo>
                  <a:cubicBezTo>
                    <a:pt x="330" y="1704"/>
                    <a:pt x="330" y="1661"/>
                    <a:pt x="336" y="1620"/>
                  </a:cubicBezTo>
                  <a:cubicBezTo>
                    <a:pt x="342" y="1581"/>
                    <a:pt x="345" y="1559"/>
                    <a:pt x="363" y="1559"/>
                  </a:cubicBezTo>
                  <a:cubicBezTo>
                    <a:pt x="365" y="1559"/>
                    <a:pt x="368" y="1560"/>
                    <a:pt x="371" y="1560"/>
                  </a:cubicBezTo>
                  <a:cubicBezTo>
                    <a:pt x="377" y="1567"/>
                    <a:pt x="382" y="1571"/>
                    <a:pt x="385" y="1571"/>
                  </a:cubicBezTo>
                  <a:cubicBezTo>
                    <a:pt x="393" y="1571"/>
                    <a:pt x="391" y="1550"/>
                    <a:pt x="380" y="1516"/>
                  </a:cubicBezTo>
                  <a:cubicBezTo>
                    <a:pt x="383" y="1498"/>
                    <a:pt x="342" y="1463"/>
                    <a:pt x="346" y="1441"/>
                  </a:cubicBezTo>
                  <a:cubicBezTo>
                    <a:pt x="324" y="1435"/>
                    <a:pt x="308" y="1410"/>
                    <a:pt x="311" y="1385"/>
                  </a:cubicBezTo>
                  <a:lnTo>
                    <a:pt x="311" y="1385"/>
                  </a:lnTo>
                  <a:lnTo>
                    <a:pt x="336" y="1391"/>
                  </a:lnTo>
                  <a:lnTo>
                    <a:pt x="383" y="1407"/>
                  </a:lnTo>
                  <a:cubicBezTo>
                    <a:pt x="390" y="1388"/>
                    <a:pt x="399" y="1366"/>
                    <a:pt x="374" y="1360"/>
                  </a:cubicBezTo>
                  <a:cubicBezTo>
                    <a:pt x="408" y="1347"/>
                    <a:pt x="411" y="1325"/>
                    <a:pt x="430" y="1288"/>
                  </a:cubicBezTo>
                  <a:cubicBezTo>
                    <a:pt x="452" y="1256"/>
                    <a:pt x="462" y="1216"/>
                    <a:pt x="458" y="1178"/>
                  </a:cubicBezTo>
                  <a:lnTo>
                    <a:pt x="458" y="1178"/>
                  </a:lnTo>
                  <a:cubicBezTo>
                    <a:pt x="460" y="1178"/>
                    <a:pt x="462" y="1178"/>
                    <a:pt x="463" y="1178"/>
                  </a:cubicBezTo>
                  <a:cubicBezTo>
                    <a:pt x="516" y="1178"/>
                    <a:pt x="580" y="1079"/>
                    <a:pt x="556" y="1034"/>
                  </a:cubicBezTo>
                  <a:cubicBezTo>
                    <a:pt x="537" y="1018"/>
                    <a:pt x="549" y="999"/>
                    <a:pt x="584" y="999"/>
                  </a:cubicBezTo>
                  <a:cubicBezTo>
                    <a:pt x="618" y="999"/>
                    <a:pt x="618" y="999"/>
                    <a:pt x="612" y="965"/>
                  </a:cubicBezTo>
                  <a:cubicBezTo>
                    <a:pt x="610" y="941"/>
                    <a:pt x="629" y="935"/>
                    <a:pt x="652" y="935"/>
                  </a:cubicBezTo>
                  <a:cubicBezTo>
                    <a:pt x="659" y="935"/>
                    <a:pt x="667" y="936"/>
                    <a:pt x="675" y="937"/>
                  </a:cubicBezTo>
                  <a:cubicBezTo>
                    <a:pt x="692" y="944"/>
                    <a:pt x="705" y="947"/>
                    <a:pt x="714" y="947"/>
                  </a:cubicBezTo>
                  <a:cubicBezTo>
                    <a:pt x="735" y="947"/>
                    <a:pt x="740" y="933"/>
                    <a:pt x="740" y="912"/>
                  </a:cubicBezTo>
                  <a:cubicBezTo>
                    <a:pt x="753" y="877"/>
                    <a:pt x="775" y="846"/>
                    <a:pt x="806" y="824"/>
                  </a:cubicBezTo>
                  <a:cubicBezTo>
                    <a:pt x="828" y="780"/>
                    <a:pt x="847" y="764"/>
                    <a:pt x="813" y="758"/>
                  </a:cubicBezTo>
                  <a:cubicBezTo>
                    <a:pt x="803" y="742"/>
                    <a:pt x="800" y="724"/>
                    <a:pt x="803" y="705"/>
                  </a:cubicBezTo>
                  <a:cubicBezTo>
                    <a:pt x="816" y="683"/>
                    <a:pt x="826" y="676"/>
                    <a:pt x="831" y="676"/>
                  </a:cubicBezTo>
                  <a:cubicBezTo>
                    <a:pt x="836" y="676"/>
                    <a:pt x="835" y="686"/>
                    <a:pt x="825" y="692"/>
                  </a:cubicBezTo>
                  <a:cubicBezTo>
                    <a:pt x="797" y="736"/>
                    <a:pt x="819" y="724"/>
                    <a:pt x="850" y="733"/>
                  </a:cubicBezTo>
                  <a:cubicBezTo>
                    <a:pt x="857" y="734"/>
                    <a:pt x="863" y="735"/>
                    <a:pt x="870" y="735"/>
                  </a:cubicBezTo>
                  <a:cubicBezTo>
                    <a:pt x="895" y="735"/>
                    <a:pt x="921" y="726"/>
                    <a:pt x="941" y="711"/>
                  </a:cubicBezTo>
                  <a:lnTo>
                    <a:pt x="1019" y="673"/>
                  </a:lnTo>
                  <a:cubicBezTo>
                    <a:pt x="1088" y="670"/>
                    <a:pt x="1110" y="667"/>
                    <a:pt x="1101" y="642"/>
                  </a:cubicBezTo>
                  <a:cubicBezTo>
                    <a:pt x="1092" y="614"/>
                    <a:pt x="1088" y="603"/>
                    <a:pt x="1088" y="603"/>
                  </a:cubicBezTo>
                  <a:lnTo>
                    <a:pt x="1088" y="603"/>
                  </a:lnTo>
                  <a:cubicBezTo>
                    <a:pt x="1089" y="603"/>
                    <a:pt x="1091" y="608"/>
                    <a:pt x="1095" y="617"/>
                  </a:cubicBezTo>
                  <a:cubicBezTo>
                    <a:pt x="1103" y="624"/>
                    <a:pt x="1121" y="628"/>
                    <a:pt x="1145" y="628"/>
                  </a:cubicBezTo>
                  <a:cubicBezTo>
                    <a:pt x="1224" y="628"/>
                    <a:pt x="1362" y="593"/>
                    <a:pt x="1377" y="554"/>
                  </a:cubicBezTo>
                  <a:lnTo>
                    <a:pt x="1380" y="579"/>
                  </a:lnTo>
                  <a:cubicBezTo>
                    <a:pt x="1380" y="596"/>
                    <a:pt x="1390" y="602"/>
                    <a:pt x="1409" y="602"/>
                  </a:cubicBezTo>
                  <a:cubicBezTo>
                    <a:pt x="1419" y="602"/>
                    <a:pt x="1431" y="600"/>
                    <a:pt x="1446" y="598"/>
                  </a:cubicBezTo>
                  <a:cubicBezTo>
                    <a:pt x="1499" y="583"/>
                    <a:pt x="1555" y="570"/>
                    <a:pt x="1612" y="557"/>
                  </a:cubicBezTo>
                  <a:cubicBezTo>
                    <a:pt x="1696" y="551"/>
                    <a:pt x="1759" y="545"/>
                    <a:pt x="1756" y="520"/>
                  </a:cubicBezTo>
                  <a:cubicBezTo>
                    <a:pt x="1778" y="520"/>
                    <a:pt x="1778" y="520"/>
                    <a:pt x="1778" y="545"/>
                  </a:cubicBezTo>
                  <a:cubicBezTo>
                    <a:pt x="1766" y="563"/>
                    <a:pt x="1773" y="568"/>
                    <a:pt x="1787" y="568"/>
                  </a:cubicBezTo>
                  <a:cubicBezTo>
                    <a:pt x="1792" y="568"/>
                    <a:pt x="1797" y="568"/>
                    <a:pt x="1803" y="567"/>
                  </a:cubicBezTo>
                  <a:cubicBezTo>
                    <a:pt x="1825" y="564"/>
                    <a:pt x="1822" y="539"/>
                    <a:pt x="1819" y="514"/>
                  </a:cubicBezTo>
                  <a:cubicBezTo>
                    <a:pt x="1817" y="500"/>
                    <a:pt x="1822" y="494"/>
                    <a:pt x="1835" y="494"/>
                  </a:cubicBezTo>
                  <a:cubicBezTo>
                    <a:pt x="1845" y="494"/>
                    <a:pt x="1861" y="499"/>
                    <a:pt x="1881" y="507"/>
                  </a:cubicBezTo>
                  <a:cubicBezTo>
                    <a:pt x="1904" y="516"/>
                    <a:pt x="1927" y="520"/>
                    <a:pt x="1950" y="520"/>
                  </a:cubicBezTo>
                  <a:cubicBezTo>
                    <a:pt x="1985" y="520"/>
                    <a:pt x="2020" y="511"/>
                    <a:pt x="2050" y="492"/>
                  </a:cubicBezTo>
                  <a:cubicBezTo>
                    <a:pt x="2055" y="492"/>
                    <a:pt x="2059" y="492"/>
                    <a:pt x="2063" y="492"/>
                  </a:cubicBezTo>
                  <a:cubicBezTo>
                    <a:pt x="2080" y="492"/>
                    <a:pt x="2095" y="494"/>
                    <a:pt x="2097" y="514"/>
                  </a:cubicBezTo>
                  <a:cubicBezTo>
                    <a:pt x="2110" y="531"/>
                    <a:pt x="2128" y="539"/>
                    <a:pt x="2146" y="539"/>
                  </a:cubicBezTo>
                  <a:cubicBezTo>
                    <a:pt x="2167" y="539"/>
                    <a:pt x="2189" y="527"/>
                    <a:pt x="2201" y="504"/>
                  </a:cubicBezTo>
                  <a:cubicBezTo>
                    <a:pt x="2223" y="504"/>
                    <a:pt x="2223" y="504"/>
                    <a:pt x="2226" y="529"/>
                  </a:cubicBezTo>
                  <a:cubicBezTo>
                    <a:pt x="2238" y="542"/>
                    <a:pt x="2245" y="555"/>
                    <a:pt x="2251" y="555"/>
                  </a:cubicBezTo>
                  <a:cubicBezTo>
                    <a:pt x="2255" y="555"/>
                    <a:pt x="2260" y="547"/>
                    <a:pt x="2267" y="523"/>
                  </a:cubicBezTo>
                  <a:cubicBezTo>
                    <a:pt x="2293" y="506"/>
                    <a:pt x="2323" y="497"/>
                    <a:pt x="2353" y="497"/>
                  </a:cubicBezTo>
                  <a:cubicBezTo>
                    <a:pt x="2374" y="497"/>
                    <a:pt x="2395" y="502"/>
                    <a:pt x="2414" y="510"/>
                  </a:cubicBezTo>
                  <a:cubicBezTo>
                    <a:pt x="2436" y="507"/>
                    <a:pt x="2458" y="507"/>
                    <a:pt x="2455" y="482"/>
                  </a:cubicBezTo>
                  <a:cubicBezTo>
                    <a:pt x="2454" y="473"/>
                    <a:pt x="2452" y="464"/>
                    <a:pt x="2452" y="457"/>
                  </a:cubicBezTo>
                  <a:lnTo>
                    <a:pt x="2452" y="457"/>
                  </a:lnTo>
                  <a:cubicBezTo>
                    <a:pt x="2464" y="480"/>
                    <a:pt x="2470" y="492"/>
                    <a:pt x="2475" y="492"/>
                  </a:cubicBezTo>
                  <a:cubicBezTo>
                    <a:pt x="2481" y="492"/>
                    <a:pt x="2486" y="478"/>
                    <a:pt x="2495" y="451"/>
                  </a:cubicBezTo>
                  <a:cubicBezTo>
                    <a:pt x="2494" y="438"/>
                    <a:pt x="2499" y="432"/>
                    <a:pt x="2504" y="432"/>
                  </a:cubicBezTo>
                  <a:cubicBezTo>
                    <a:pt x="2509" y="432"/>
                    <a:pt x="2514" y="438"/>
                    <a:pt x="2514" y="451"/>
                  </a:cubicBezTo>
                  <a:cubicBezTo>
                    <a:pt x="2527" y="463"/>
                    <a:pt x="2542" y="470"/>
                    <a:pt x="2561" y="473"/>
                  </a:cubicBezTo>
                  <a:cubicBezTo>
                    <a:pt x="2636" y="451"/>
                    <a:pt x="2712" y="435"/>
                    <a:pt x="2790" y="426"/>
                  </a:cubicBezTo>
                  <a:cubicBezTo>
                    <a:pt x="2959" y="410"/>
                    <a:pt x="3022" y="404"/>
                    <a:pt x="3019" y="379"/>
                  </a:cubicBezTo>
                  <a:cubicBezTo>
                    <a:pt x="3028" y="364"/>
                    <a:pt x="3033" y="357"/>
                    <a:pt x="3039" y="357"/>
                  </a:cubicBezTo>
                  <a:cubicBezTo>
                    <a:pt x="3044" y="357"/>
                    <a:pt x="3050" y="364"/>
                    <a:pt x="3063" y="376"/>
                  </a:cubicBezTo>
                  <a:cubicBezTo>
                    <a:pt x="3075" y="388"/>
                    <a:pt x="3093" y="396"/>
                    <a:pt x="3112" y="396"/>
                  </a:cubicBezTo>
                  <a:cubicBezTo>
                    <a:pt x="3118" y="396"/>
                    <a:pt x="3123" y="396"/>
                    <a:pt x="3128" y="395"/>
                  </a:cubicBezTo>
                  <a:cubicBezTo>
                    <a:pt x="3133" y="394"/>
                    <a:pt x="3138" y="393"/>
                    <a:pt x="3143" y="393"/>
                  </a:cubicBezTo>
                  <a:cubicBezTo>
                    <a:pt x="3157" y="393"/>
                    <a:pt x="3170" y="398"/>
                    <a:pt x="3172" y="416"/>
                  </a:cubicBezTo>
                  <a:cubicBezTo>
                    <a:pt x="3191" y="388"/>
                    <a:pt x="3191" y="388"/>
                    <a:pt x="3213" y="385"/>
                  </a:cubicBezTo>
                  <a:cubicBezTo>
                    <a:pt x="3213" y="397"/>
                    <a:pt x="3218" y="404"/>
                    <a:pt x="3226" y="404"/>
                  </a:cubicBezTo>
                  <a:cubicBezTo>
                    <a:pt x="3234" y="404"/>
                    <a:pt x="3244" y="397"/>
                    <a:pt x="3254" y="382"/>
                  </a:cubicBezTo>
                  <a:cubicBezTo>
                    <a:pt x="3262" y="357"/>
                    <a:pt x="3266" y="344"/>
                    <a:pt x="3268" y="344"/>
                  </a:cubicBezTo>
                  <a:cubicBezTo>
                    <a:pt x="3271" y="344"/>
                    <a:pt x="3273" y="357"/>
                    <a:pt x="3276" y="382"/>
                  </a:cubicBezTo>
                  <a:cubicBezTo>
                    <a:pt x="3278" y="399"/>
                    <a:pt x="3308" y="413"/>
                    <a:pt x="3320" y="413"/>
                  </a:cubicBezTo>
                  <a:cubicBezTo>
                    <a:pt x="3326" y="413"/>
                    <a:pt x="3328" y="409"/>
                    <a:pt x="3320" y="401"/>
                  </a:cubicBezTo>
                  <a:cubicBezTo>
                    <a:pt x="3316" y="376"/>
                    <a:pt x="3360" y="373"/>
                    <a:pt x="3379" y="344"/>
                  </a:cubicBezTo>
                  <a:cubicBezTo>
                    <a:pt x="3383" y="344"/>
                    <a:pt x="3387" y="344"/>
                    <a:pt x="3391" y="344"/>
                  </a:cubicBezTo>
                  <a:cubicBezTo>
                    <a:pt x="3406" y="344"/>
                    <a:pt x="3421" y="346"/>
                    <a:pt x="3423" y="366"/>
                  </a:cubicBezTo>
                  <a:cubicBezTo>
                    <a:pt x="3428" y="372"/>
                    <a:pt x="3438" y="375"/>
                    <a:pt x="3449" y="375"/>
                  </a:cubicBezTo>
                  <a:cubicBezTo>
                    <a:pt x="3488" y="375"/>
                    <a:pt x="3553" y="348"/>
                    <a:pt x="3567" y="329"/>
                  </a:cubicBezTo>
                  <a:cubicBezTo>
                    <a:pt x="3567" y="315"/>
                    <a:pt x="3572" y="308"/>
                    <a:pt x="3578" y="308"/>
                  </a:cubicBezTo>
                  <a:cubicBezTo>
                    <a:pt x="3583" y="308"/>
                    <a:pt x="3588" y="314"/>
                    <a:pt x="3589" y="326"/>
                  </a:cubicBezTo>
                  <a:cubicBezTo>
                    <a:pt x="3591" y="344"/>
                    <a:pt x="3604" y="349"/>
                    <a:pt x="3618" y="349"/>
                  </a:cubicBezTo>
                  <a:cubicBezTo>
                    <a:pt x="3623" y="349"/>
                    <a:pt x="3628" y="348"/>
                    <a:pt x="3633" y="348"/>
                  </a:cubicBezTo>
                  <a:cubicBezTo>
                    <a:pt x="3639" y="339"/>
                    <a:pt x="3643" y="335"/>
                    <a:pt x="3647" y="335"/>
                  </a:cubicBezTo>
                  <a:cubicBezTo>
                    <a:pt x="3654" y="335"/>
                    <a:pt x="3656" y="352"/>
                    <a:pt x="3658" y="369"/>
                  </a:cubicBezTo>
                  <a:cubicBezTo>
                    <a:pt x="3645" y="389"/>
                    <a:pt x="3651" y="393"/>
                    <a:pt x="3670" y="393"/>
                  </a:cubicBezTo>
                  <a:cubicBezTo>
                    <a:pt x="3678" y="393"/>
                    <a:pt x="3689" y="392"/>
                    <a:pt x="3702" y="391"/>
                  </a:cubicBezTo>
                  <a:cubicBezTo>
                    <a:pt x="3721" y="366"/>
                    <a:pt x="3805" y="357"/>
                    <a:pt x="3868" y="351"/>
                  </a:cubicBezTo>
                  <a:cubicBezTo>
                    <a:pt x="3975" y="341"/>
                    <a:pt x="3993" y="316"/>
                    <a:pt x="4031" y="260"/>
                  </a:cubicBezTo>
                  <a:lnTo>
                    <a:pt x="4047" y="210"/>
                  </a:lnTo>
                  <a:lnTo>
                    <a:pt x="4050" y="260"/>
                  </a:lnTo>
                  <a:cubicBezTo>
                    <a:pt x="4056" y="285"/>
                    <a:pt x="4065" y="310"/>
                    <a:pt x="4078" y="332"/>
                  </a:cubicBezTo>
                  <a:cubicBezTo>
                    <a:pt x="4100" y="332"/>
                    <a:pt x="4100" y="307"/>
                    <a:pt x="4097" y="282"/>
                  </a:cubicBezTo>
                  <a:cubicBezTo>
                    <a:pt x="4097" y="269"/>
                    <a:pt x="4103" y="262"/>
                    <a:pt x="4115" y="262"/>
                  </a:cubicBezTo>
                  <a:cubicBezTo>
                    <a:pt x="4126" y="262"/>
                    <a:pt x="4143" y="268"/>
                    <a:pt x="4166" y="279"/>
                  </a:cubicBezTo>
                  <a:cubicBezTo>
                    <a:pt x="4189" y="292"/>
                    <a:pt x="4205" y="299"/>
                    <a:pt x="4219" y="299"/>
                  </a:cubicBezTo>
                  <a:cubicBezTo>
                    <a:pt x="4231" y="299"/>
                    <a:pt x="4242" y="293"/>
                    <a:pt x="4253" y="282"/>
                  </a:cubicBezTo>
                  <a:cubicBezTo>
                    <a:pt x="4256" y="281"/>
                    <a:pt x="4259" y="281"/>
                    <a:pt x="4261" y="281"/>
                  </a:cubicBezTo>
                  <a:cubicBezTo>
                    <a:pt x="4284" y="281"/>
                    <a:pt x="4305" y="293"/>
                    <a:pt x="4316" y="313"/>
                  </a:cubicBezTo>
                  <a:cubicBezTo>
                    <a:pt x="4322" y="314"/>
                    <a:pt x="4326" y="314"/>
                    <a:pt x="4329" y="314"/>
                  </a:cubicBezTo>
                  <a:cubicBezTo>
                    <a:pt x="4338" y="314"/>
                    <a:pt x="4339" y="310"/>
                    <a:pt x="4341" y="291"/>
                  </a:cubicBezTo>
                  <a:cubicBezTo>
                    <a:pt x="4343" y="280"/>
                    <a:pt x="4349" y="274"/>
                    <a:pt x="4356" y="274"/>
                  </a:cubicBezTo>
                  <a:cubicBezTo>
                    <a:pt x="4365" y="274"/>
                    <a:pt x="4377" y="282"/>
                    <a:pt x="4385" y="297"/>
                  </a:cubicBezTo>
                  <a:cubicBezTo>
                    <a:pt x="4396" y="334"/>
                    <a:pt x="4427" y="353"/>
                    <a:pt x="4448" y="353"/>
                  </a:cubicBezTo>
                  <a:cubicBezTo>
                    <a:pt x="4458" y="353"/>
                    <a:pt x="4465" y="349"/>
                    <a:pt x="4467" y="341"/>
                  </a:cubicBezTo>
                  <a:cubicBezTo>
                    <a:pt x="4470" y="328"/>
                    <a:pt x="4479" y="324"/>
                    <a:pt x="4491" y="324"/>
                  </a:cubicBezTo>
                  <a:cubicBezTo>
                    <a:pt x="4499" y="324"/>
                    <a:pt x="4508" y="326"/>
                    <a:pt x="4517" y="329"/>
                  </a:cubicBezTo>
                  <a:cubicBezTo>
                    <a:pt x="4527" y="333"/>
                    <a:pt x="4538" y="335"/>
                    <a:pt x="4550" y="335"/>
                  </a:cubicBezTo>
                  <a:cubicBezTo>
                    <a:pt x="4563" y="335"/>
                    <a:pt x="4577" y="332"/>
                    <a:pt x="4589" y="326"/>
                  </a:cubicBezTo>
                  <a:lnTo>
                    <a:pt x="4630" y="341"/>
                  </a:lnTo>
                  <a:cubicBezTo>
                    <a:pt x="4647" y="349"/>
                    <a:pt x="4631" y="360"/>
                    <a:pt x="4615" y="360"/>
                  </a:cubicBezTo>
                  <a:cubicBezTo>
                    <a:pt x="4610" y="360"/>
                    <a:pt x="4605" y="359"/>
                    <a:pt x="4601" y="357"/>
                  </a:cubicBezTo>
                  <a:lnTo>
                    <a:pt x="4601" y="357"/>
                  </a:lnTo>
                  <a:lnTo>
                    <a:pt x="4611" y="388"/>
                  </a:lnTo>
                  <a:cubicBezTo>
                    <a:pt x="4642" y="399"/>
                    <a:pt x="4659" y="409"/>
                    <a:pt x="4678" y="409"/>
                  </a:cubicBezTo>
                  <a:cubicBezTo>
                    <a:pt x="4685" y="409"/>
                    <a:pt x="4693" y="408"/>
                    <a:pt x="4702" y="404"/>
                  </a:cubicBezTo>
                  <a:cubicBezTo>
                    <a:pt x="4722" y="386"/>
                    <a:pt x="4733" y="377"/>
                    <a:pt x="4737" y="377"/>
                  </a:cubicBezTo>
                  <a:lnTo>
                    <a:pt x="4737" y="377"/>
                  </a:lnTo>
                  <a:cubicBezTo>
                    <a:pt x="4741" y="377"/>
                    <a:pt x="4735" y="389"/>
                    <a:pt x="4724" y="413"/>
                  </a:cubicBezTo>
                  <a:cubicBezTo>
                    <a:pt x="4713" y="432"/>
                    <a:pt x="4718" y="457"/>
                    <a:pt x="4737" y="457"/>
                  </a:cubicBezTo>
                  <a:cubicBezTo>
                    <a:pt x="4740" y="457"/>
                    <a:pt x="4744" y="456"/>
                    <a:pt x="4749" y="454"/>
                  </a:cubicBezTo>
                  <a:cubicBezTo>
                    <a:pt x="4761" y="445"/>
                    <a:pt x="4771" y="441"/>
                    <a:pt x="4778" y="441"/>
                  </a:cubicBezTo>
                  <a:cubicBezTo>
                    <a:pt x="4795" y="441"/>
                    <a:pt x="4795" y="464"/>
                    <a:pt x="4786" y="479"/>
                  </a:cubicBezTo>
                  <a:cubicBezTo>
                    <a:pt x="4742" y="510"/>
                    <a:pt x="4742" y="507"/>
                    <a:pt x="4843" y="514"/>
                  </a:cubicBezTo>
                  <a:cubicBezTo>
                    <a:pt x="4877" y="539"/>
                    <a:pt x="4962" y="570"/>
                    <a:pt x="5012" y="617"/>
                  </a:cubicBezTo>
                  <a:cubicBezTo>
                    <a:pt x="5071" y="680"/>
                    <a:pt x="5103" y="714"/>
                    <a:pt x="5096" y="749"/>
                  </a:cubicBezTo>
                  <a:cubicBezTo>
                    <a:pt x="5094" y="751"/>
                    <a:pt x="5092" y="752"/>
                    <a:pt x="5090" y="754"/>
                  </a:cubicBezTo>
                  <a:lnTo>
                    <a:pt x="5090" y="754"/>
                  </a:lnTo>
                  <a:cubicBezTo>
                    <a:pt x="5097" y="750"/>
                    <a:pt x="5103" y="748"/>
                    <a:pt x="5109" y="748"/>
                  </a:cubicBezTo>
                  <a:cubicBezTo>
                    <a:pt x="5127" y="748"/>
                    <a:pt x="5142" y="767"/>
                    <a:pt x="5169" y="802"/>
                  </a:cubicBezTo>
                  <a:cubicBezTo>
                    <a:pt x="5175" y="852"/>
                    <a:pt x="5209" y="893"/>
                    <a:pt x="5259" y="905"/>
                  </a:cubicBezTo>
                  <a:lnTo>
                    <a:pt x="5238" y="865"/>
                  </a:lnTo>
                  <a:cubicBezTo>
                    <a:pt x="5249" y="857"/>
                    <a:pt x="5259" y="854"/>
                    <a:pt x="5267" y="854"/>
                  </a:cubicBezTo>
                  <a:cubicBezTo>
                    <a:pt x="5286" y="854"/>
                    <a:pt x="5293" y="875"/>
                    <a:pt x="5291" y="915"/>
                  </a:cubicBezTo>
                  <a:cubicBezTo>
                    <a:pt x="5300" y="934"/>
                    <a:pt x="5278" y="946"/>
                    <a:pt x="5256" y="955"/>
                  </a:cubicBezTo>
                  <a:cubicBezTo>
                    <a:pt x="5234" y="968"/>
                    <a:pt x="5222" y="993"/>
                    <a:pt x="5228" y="1018"/>
                  </a:cubicBezTo>
                  <a:cubicBezTo>
                    <a:pt x="5234" y="1030"/>
                    <a:pt x="5240" y="1042"/>
                    <a:pt x="5248" y="1042"/>
                  </a:cubicBezTo>
                  <a:cubicBezTo>
                    <a:pt x="5252" y="1042"/>
                    <a:pt x="5257" y="1038"/>
                    <a:pt x="5263" y="1028"/>
                  </a:cubicBezTo>
                  <a:cubicBezTo>
                    <a:pt x="5272" y="1022"/>
                    <a:pt x="5277" y="1019"/>
                    <a:pt x="5281" y="1019"/>
                  </a:cubicBezTo>
                  <a:cubicBezTo>
                    <a:pt x="5286" y="1019"/>
                    <a:pt x="5289" y="1024"/>
                    <a:pt x="5294" y="1037"/>
                  </a:cubicBezTo>
                  <a:cubicBezTo>
                    <a:pt x="5297" y="1062"/>
                    <a:pt x="5316" y="1081"/>
                    <a:pt x="5338" y="1090"/>
                  </a:cubicBezTo>
                  <a:cubicBezTo>
                    <a:pt x="5341" y="1089"/>
                    <a:pt x="5343" y="1089"/>
                    <a:pt x="5346" y="1089"/>
                  </a:cubicBezTo>
                  <a:cubicBezTo>
                    <a:pt x="5365" y="1089"/>
                    <a:pt x="5373" y="1108"/>
                    <a:pt x="5379" y="1128"/>
                  </a:cubicBezTo>
                  <a:cubicBezTo>
                    <a:pt x="5366" y="1150"/>
                    <a:pt x="5363" y="1175"/>
                    <a:pt x="5369" y="1200"/>
                  </a:cubicBezTo>
                  <a:lnTo>
                    <a:pt x="5344" y="1206"/>
                  </a:lnTo>
                  <a:cubicBezTo>
                    <a:pt x="5328" y="1212"/>
                    <a:pt x="5313" y="1222"/>
                    <a:pt x="5300" y="1238"/>
                  </a:cubicBezTo>
                  <a:cubicBezTo>
                    <a:pt x="5304" y="1251"/>
                    <a:pt x="5316" y="1254"/>
                    <a:pt x="5324" y="1254"/>
                  </a:cubicBezTo>
                  <a:cubicBezTo>
                    <a:pt x="5328" y="1254"/>
                    <a:pt x="5332" y="1253"/>
                    <a:pt x="5332" y="1253"/>
                  </a:cubicBezTo>
                  <a:cubicBezTo>
                    <a:pt x="5366" y="1253"/>
                    <a:pt x="5410" y="1761"/>
                    <a:pt x="5416" y="1824"/>
                  </a:cubicBezTo>
                  <a:cubicBezTo>
                    <a:pt x="5397" y="1861"/>
                    <a:pt x="5399" y="1913"/>
                    <a:pt x="5414" y="1913"/>
                  </a:cubicBezTo>
                  <a:cubicBezTo>
                    <a:pt x="5416" y="1913"/>
                    <a:pt x="5419" y="1911"/>
                    <a:pt x="5422" y="1908"/>
                  </a:cubicBezTo>
                  <a:cubicBezTo>
                    <a:pt x="5423" y="1908"/>
                    <a:pt x="5423" y="1908"/>
                    <a:pt x="5424" y="1908"/>
                  </a:cubicBezTo>
                  <a:cubicBezTo>
                    <a:pt x="5448" y="1908"/>
                    <a:pt x="5457" y="2010"/>
                    <a:pt x="5469" y="2137"/>
                  </a:cubicBezTo>
                  <a:cubicBezTo>
                    <a:pt x="5482" y="2282"/>
                    <a:pt x="5491" y="2388"/>
                    <a:pt x="5515" y="2388"/>
                  </a:cubicBezTo>
                  <a:cubicBezTo>
                    <a:pt x="5516" y="2388"/>
                    <a:pt x="5516" y="2388"/>
                    <a:pt x="5516" y="2388"/>
                  </a:cubicBezTo>
                  <a:lnTo>
                    <a:pt x="5523" y="2450"/>
                  </a:lnTo>
                  <a:cubicBezTo>
                    <a:pt x="5526" y="2491"/>
                    <a:pt x="5557" y="2532"/>
                    <a:pt x="5557" y="2554"/>
                  </a:cubicBezTo>
                  <a:cubicBezTo>
                    <a:pt x="5578" y="2567"/>
                    <a:pt x="5585" y="2583"/>
                    <a:pt x="5576" y="2583"/>
                  </a:cubicBezTo>
                  <a:cubicBezTo>
                    <a:pt x="5573" y="2583"/>
                    <a:pt x="5568" y="2581"/>
                    <a:pt x="5560" y="2576"/>
                  </a:cubicBezTo>
                  <a:cubicBezTo>
                    <a:pt x="5535" y="2576"/>
                    <a:pt x="5510" y="2579"/>
                    <a:pt x="5513" y="2601"/>
                  </a:cubicBezTo>
                  <a:cubicBezTo>
                    <a:pt x="5516" y="2633"/>
                    <a:pt x="5532" y="2640"/>
                    <a:pt x="5550" y="2640"/>
                  </a:cubicBezTo>
                  <a:cubicBezTo>
                    <a:pt x="5556" y="2640"/>
                    <a:pt x="5561" y="2639"/>
                    <a:pt x="5567" y="2638"/>
                  </a:cubicBezTo>
                  <a:cubicBezTo>
                    <a:pt x="5568" y="2638"/>
                    <a:pt x="5570" y="2638"/>
                    <a:pt x="5571" y="2638"/>
                  </a:cubicBezTo>
                  <a:cubicBezTo>
                    <a:pt x="5582" y="2638"/>
                    <a:pt x="5592" y="2646"/>
                    <a:pt x="5592" y="2657"/>
                  </a:cubicBezTo>
                  <a:cubicBezTo>
                    <a:pt x="5595" y="2679"/>
                    <a:pt x="5595" y="2679"/>
                    <a:pt x="5570" y="2679"/>
                  </a:cubicBezTo>
                  <a:lnTo>
                    <a:pt x="5520" y="2685"/>
                  </a:lnTo>
                  <a:lnTo>
                    <a:pt x="5523" y="2707"/>
                  </a:lnTo>
                  <a:cubicBezTo>
                    <a:pt x="5525" y="2707"/>
                    <a:pt x="5527" y="2706"/>
                    <a:pt x="5529" y="2706"/>
                  </a:cubicBezTo>
                  <a:cubicBezTo>
                    <a:pt x="5539" y="2706"/>
                    <a:pt x="5548" y="2713"/>
                    <a:pt x="5548" y="2726"/>
                  </a:cubicBezTo>
                  <a:cubicBezTo>
                    <a:pt x="5551" y="2745"/>
                    <a:pt x="5551" y="2745"/>
                    <a:pt x="5501" y="2751"/>
                  </a:cubicBezTo>
                  <a:cubicBezTo>
                    <a:pt x="5451" y="2754"/>
                    <a:pt x="5451" y="2776"/>
                    <a:pt x="5504" y="2792"/>
                  </a:cubicBezTo>
                  <a:lnTo>
                    <a:pt x="5532" y="2833"/>
                  </a:lnTo>
                  <a:cubicBezTo>
                    <a:pt x="5485" y="2858"/>
                    <a:pt x="5538" y="2895"/>
                    <a:pt x="5567" y="2914"/>
                  </a:cubicBezTo>
                  <a:cubicBezTo>
                    <a:pt x="5516" y="2939"/>
                    <a:pt x="5520" y="2961"/>
                    <a:pt x="5573" y="2977"/>
                  </a:cubicBezTo>
                  <a:cubicBezTo>
                    <a:pt x="5598" y="2977"/>
                    <a:pt x="5598" y="2996"/>
                    <a:pt x="5576" y="3021"/>
                  </a:cubicBezTo>
                  <a:cubicBezTo>
                    <a:pt x="5554" y="3043"/>
                    <a:pt x="5554" y="3065"/>
                    <a:pt x="5557" y="3105"/>
                  </a:cubicBezTo>
                  <a:cubicBezTo>
                    <a:pt x="5585" y="3124"/>
                    <a:pt x="5598" y="3274"/>
                    <a:pt x="5614" y="3441"/>
                  </a:cubicBezTo>
                  <a:cubicBezTo>
                    <a:pt x="5632" y="3632"/>
                    <a:pt x="5645" y="3757"/>
                    <a:pt x="5670" y="3757"/>
                  </a:cubicBezTo>
                  <a:cubicBezTo>
                    <a:pt x="5670" y="3776"/>
                    <a:pt x="5670" y="3776"/>
                    <a:pt x="5648" y="3801"/>
                  </a:cubicBezTo>
                  <a:cubicBezTo>
                    <a:pt x="5623" y="3804"/>
                    <a:pt x="5623" y="3823"/>
                    <a:pt x="5676" y="3842"/>
                  </a:cubicBezTo>
                  <a:cubicBezTo>
                    <a:pt x="5704" y="3861"/>
                    <a:pt x="5730" y="3857"/>
                    <a:pt x="5679" y="3861"/>
                  </a:cubicBezTo>
                  <a:cubicBezTo>
                    <a:pt x="5654" y="3864"/>
                    <a:pt x="5657" y="3908"/>
                    <a:pt x="5664" y="3992"/>
                  </a:cubicBezTo>
                  <a:cubicBezTo>
                    <a:pt x="5673" y="4051"/>
                    <a:pt x="5673" y="4143"/>
                    <a:pt x="5697" y="4143"/>
                  </a:cubicBezTo>
                  <a:cubicBezTo>
                    <a:pt x="5697" y="4143"/>
                    <a:pt x="5698" y="4143"/>
                    <a:pt x="5698" y="4143"/>
                  </a:cubicBezTo>
                  <a:cubicBezTo>
                    <a:pt x="5715" y="4170"/>
                    <a:pt x="5721" y="4182"/>
                    <a:pt x="5718" y="4182"/>
                  </a:cubicBezTo>
                  <a:cubicBezTo>
                    <a:pt x="5716" y="4182"/>
                    <a:pt x="5710" y="4177"/>
                    <a:pt x="5701" y="4168"/>
                  </a:cubicBezTo>
                  <a:cubicBezTo>
                    <a:pt x="5697" y="4166"/>
                    <a:pt x="5692" y="4165"/>
                    <a:pt x="5688" y="4165"/>
                  </a:cubicBezTo>
                  <a:cubicBezTo>
                    <a:pt x="5647" y="4165"/>
                    <a:pt x="5627" y="4259"/>
                    <a:pt x="5664" y="4324"/>
                  </a:cubicBezTo>
                  <a:cubicBezTo>
                    <a:pt x="5661" y="4345"/>
                    <a:pt x="5658" y="4365"/>
                    <a:pt x="5637" y="4365"/>
                  </a:cubicBezTo>
                  <a:cubicBezTo>
                    <a:pt x="5636" y="4365"/>
                    <a:pt x="5634" y="4365"/>
                    <a:pt x="5632" y="4365"/>
                  </a:cubicBezTo>
                  <a:cubicBezTo>
                    <a:pt x="5626" y="4403"/>
                    <a:pt x="5626" y="4440"/>
                    <a:pt x="5632" y="4478"/>
                  </a:cubicBezTo>
                  <a:cubicBezTo>
                    <a:pt x="5617" y="4528"/>
                    <a:pt x="5601" y="4578"/>
                    <a:pt x="5582" y="4625"/>
                  </a:cubicBezTo>
                  <a:cubicBezTo>
                    <a:pt x="5570" y="4657"/>
                    <a:pt x="5567" y="4688"/>
                    <a:pt x="5567" y="4719"/>
                  </a:cubicBezTo>
                  <a:cubicBezTo>
                    <a:pt x="5563" y="4727"/>
                    <a:pt x="5559" y="4735"/>
                    <a:pt x="5556" y="4741"/>
                  </a:cubicBezTo>
                  <a:lnTo>
                    <a:pt x="5556" y="4741"/>
                  </a:lnTo>
                  <a:cubicBezTo>
                    <a:pt x="5555" y="4740"/>
                    <a:pt x="5554" y="4740"/>
                    <a:pt x="5553" y="4740"/>
                  </a:cubicBezTo>
                  <a:cubicBezTo>
                    <a:pt x="5529" y="4740"/>
                    <a:pt x="5476" y="4836"/>
                    <a:pt x="5385" y="4951"/>
                  </a:cubicBezTo>
                  <a:cubicBezTo>
                    <a:pt x="5288" y="5066"/>
                    <a:pt x="5178" y="5139"/>
                    <a:pt x="5141" y="5139"/>
                  </a:cubicBezTo>
                  <a:cubicBezTo>
                    <a:pt x="5140" y="5139"/>
                    <a:pt x="5138" y="5139"/>
                    <a:pt x="5137" y="5139"/>
                  </a:cubicBezTo>
                  <a:cubicBezTo>
                    <a:pt x="5125" y="5152"/>
                    <a:pt x="5118" y="5167"/>
                    <a:pt x="5115" y="5183"/>
                  </a:cubicBezTo>
                  <a:cubicBezTo>
                    <a:pt x="5123" y="5226"/>
                    <a:pt x="5111" y="5244"/>
                    <a:pt x="5091" y="5244"/>
                  </a:cubicBezTo>
                  <a:cubicBezTo>
                    <a:pt x="5085" y="5244"/>
                    <a:pt x="5079" y="5242"/>
                    <a:pt x="5071" y="5239"/>
                  </a:cubicBezTo>
                  <a:cubicBezTo>
                    <a:pt x="5058" y="5232"/>
                    <a:pt x="5044" y="5229"/>
                    <a:pt x="5030" y="5229"/>
                  </a:cubicBezTo>
                  <a:cubicBezTo>
                    <a:pt x="4990" y="5229"/>
                    <a:pt x="4954" y="5258"/>
                    <a:pt x="4949" y="5302"/>
                  </a:cubicBezTo>
                  <a:lnTo>
                    <a:pt x="4940" y="5280"/>
                  </a:lnTo>
                  <a:cubicBezTo>
                    <a:pt x="4929" y="5270"/>
                    <a:pt x="4918" y="5266"/>
                    <a:pt x="4907" y="5266"/>
                  </a:cubicBezTo>
                  <a:cubicBezTo>
                    <a:pt x="4876" y="5266"/>
                    <a:pt x="4847" y="5301"/>
                    <a:pt x="4843" y="5343"/>
                  </a:cubicBezTo>
                  <a:cubicBezTo>
                    <a:pt x="4823" y="5333"/>
                    <a:pt x="4804" y="5321"/>
                    <a:pt x="4790" y="5321"/>
                  </a:cubicBezTo>
                  <a:cubicBezTo>
                    <a:pt x="4782" y="5321"/>
                    <a:pt x="4775" y="5325"/>
                    <a:pt x="4771" y="5337"/>
                  </a:cubicBezTo>
                  <a:cubicBezTo>
                    <a:pt x="4766" y="5337"/>
                    <a:pt x="4762" y="5338"/>
                    <a:pt x="4760" y="5338"/>
                  </a:cubicBezTo>
                  <a:cubicBezTo>
                    <a:pt x="4748" y="5338"/>
                    <a:pt x="4746" y="5330"/>
                    <a:pt x="4736" y="5293"/>
                  </a:cubicBezTo>
                  <a:cubicBezTo>
                    <a:pt x="4730" y="5270"/>
                    <a:pt x="4725" y="5248"/>
                    <a:pt x="4710" y="5248"/>
                  </a:cubicBezTo>
                  <a:cubicBezTo>
                    <a:pt x="4709" y="5248"/>
                    <a:pt x="4707" y="5248"/>
                    <a:pt x="4705" y="5249"/>
                  </a:cubicBezTo>
                  <a:cubicBezTo>
                    <a:pt x="4686" y="5252"/>
                    <a:pt x="4689" y="5277"/>
                    <a:pt x="4695" y="5302"/>
                  </a:cubicBezTo>
                  <a:cubicBezTo>
                    <a:pt x="4695" y="5302"/>
                    <a:pt x="4673" y="5305"/>
                    <a:pt x="4651" y="5308"/>
                  </a:cubicBezTo>
                  <a:cubicBezTo>
                    <a:pt x="4639" y="5311"/>
                    <a:pt x="4633" y="5324"/>
                    <a:pt x="4636" y="5337"/>
                  </a:cubicBezTo>
                  <a:cubicBezTo>
                    <a:pt x="4639" y="5362"/>
                    <a:pt x="4617" y="5365"/>
                    <a:pt x="4595" y="5368"/>
                  </a:cubicBezTo>
                  <a:cubicBezTo>
                    <a:pt x="4594" y="5361"/>
                    <a:pt x="4592" y="5358"/>
                    <a:pt x="4590" y="5358"/>
                  </a:cubicBezTo>
                  <a:cubicBezTo>
                    <a:pt x="4585" y="5358"/>
                    <a:pt x="4580" y="5377"/>
                    <a:pt x="4598" y="5393"/>
                  </a:cubicBezTo>
                  <a:cubicBezTo>
                    <a:pt x="4601" y="5418"/>
                    <a:pt x="4604" y="5443"/>
                    <a:pt x="4579" y="5446"/>
                  </a:cubicBezTo>
                  <a:lnTo>
                    <a:pt x="4586" y="5496"/>
                  </a:lnTo>
                  <a:cubicBezTo>
                    <a:pt x="4589" y="5547"/>
                    <a:pt x="4592" y="5572"/>
                    <a:pt x="4645" y="5590"/>
                  </a:cubicBezTo>
                  <a:cubicBezTo>
                    <a:pt x="4683" y="5595"/>
                    <a:pt x="4717" y="5597"/>
                    <a:pt x="4746" y="5597"/>
                  </a:cubicBezTo>
                  <a:cubicBezTo>
                    <a:pt x="4801" y="5597"/>
                    <a:pt x="4835" y="5587"/>
                    <a:pt x="4827" y="5556"/>
                  </a:cubicBezTo>
                  <a:cubicBezTo>
                    <a:pt x="4836" y="5537"/>
                    <a:pt x="4852" y="5525"/>
                    <a:pt x="4871" y="5518"/>
                  </a:cubicBezTo>
                  <a:cubicBezTo>
                    <a:pt x="4878" y="5517"/>
                    <a:pt x="4885" y="5516"/>
                    <a:pt x="4892" y="5516"/>
                  </a:cubicBezTo>
                  <a:cubicBezTo>
                    <a:pt x="4905" y="5516"/>
                    <a:pt x="4917" y="5519"/>
                    <a:pt x="4927" y="5525"/>
                  </a:cubicBezTo>
                  <a:cubicBezTo>
                    <a:pt x="4929" y="5530"/>
                    <a:pt x="4936" y="5533"/>
                    <a:pt x="4947" y="5533"/>
                  </a:cubicBezTo>
                  <a:cubicBezTo>
                    <a:pt x="4984" y="5533"/>
                    <a:pt x="5067" y="5501"/>
                    <a:pt x="5159" y="5452"/>
                  </a:cubicBezTo>
                  <a:cubicBezTo>
                    <a:pt x="5296" y="5373"/>
                    <a:pt x="5356" y="5321"/>
                    <a:pt x="5397" y="5321"/>
                  </a:cubicBezTo>
                  <a:cubicBezTo>
                    <a:pt x="5398" y="5321"/>
                    <a:pt x="5399" y="5321"/>
                    <a:pt x="5400" y="5321"/>
                  </a:cubicBezTo>
                  <a:cubicBezTo>
                    <a:pt x="5404" y="5321"/>
                    <a:pt x="5407" y="5322"/>
                    <a:pt x="5410" y="5322"/>
                  </a:cubicBezTo>
                  <a:cubicBezTo>
                    <a:pt x="5427" y="5322"/>
                    <a:pt x="5444" y="5316"/>
                    <a:pt x="5457" y="5305"/>
                  </a:cubicBezTo>
                  <a:cubicBezTo>
                    <a:pt x="5441" y="5286"/>
                    <a:pt x="5570" y="5180"/>
                    <a:pt x="5679" y="5020"/>
                  </a:cubicBezTo>
                  <a:cubicBezTo>
                    <a:pt x="5792" y="4863"/>
                    <a:pt x="5858" y="4682"/>
                    <a:pt x="5833" y="4672"/>
                  </a:cubicBezTo>
                  <a:lnTo>
                    <a:pt x="5852" y="4622"/>
                  </a:lnTo>
                  <a:cubicBezTo>
                    <a:pt x="5854" y="4623"/>
                    <a:pt x="5856" y="4623"/>
                    <a:pt x="5857" y="4623"/>
                  </a:cubicBezTo>
                  <a:cubicBezTo>
                    <a:pt x="5879" y="4623"/>
                    <a:pt x="5893" y="4574"/>
                    <a:pt x="5905" y="4525"/>
                  </a:cubicBezTo>
                  <a:cubicBezTo>
                    <a:pt x="5902" y="4487"/>
                    <a:pt x="5902" y="4450"/>
                    <a:pt x="5905" y="4412"/>
                  </a:cubicBezTo>
                  <a:cubicBezTo>
                    <a:pt x="5906" y="4412"/>
                    <a:pt x="5907" y="4412"/>
                    <a:pt x="5909" y="4412"/>
                  </a:cubicBezTo>
                  <a:cubicBezTo>
                    <a:pt x="5930" y="4412"/>
                    <a:pt x="5934" y="4384"/>
                    <a:pt x="5943" y="4334"/>
                  </a:cubicBezTo>
                  <a:cubicBezTo>
                    <a:pt x="5949" y="4277"/>
                    <a:pt x="5949" y="4252"/>
                    <a:pt x="5924" y="4249"/>
                  </a:cubicBezTo>
                  <a:cubicBezTo>
                    <a:pt x="5924" y="4237"/>
                    <a:pt x="5930" y="4180"/>
                    <a:pt x="5930" y="4121"/>
                  </a:cubicBezTo>
                  <a:cubicBezTo>
                    <a:pt x="5927" y="4067"/>
                    <a:pt x="5930" y="4017"/>
                    <a:pt x="5939" y="3964"/>
                  </a:cubicBezTo>
                  <a:cubicBezTo>
                    <a:pt x="5965" y="3942"/>
                    <a:pt x="5936" y="3923"/>
                    <a:pt x="5911" y="3904"/>
                  </a:cubicBezTo>
                  <a:cubicBezTo>
                    <a:pt x="5909" y="3905"/>
                    <a:pt x="5907" y="3905"/>
                    <a:pt x="5905" y="3905"/>
                  </a:cubicBezTo>
                  <a:cubicBezTo>
                    <a:pt x="5882" y="3905"/>
                    <a:pt x="5861" y="3890"/>
                    <a:pt x="5855" y="3867"/>
                  </a:cubicBezTo>
                  <a:lnTo>
                    <a:pt x="5905" y="3861"/>
                  </a:lnTo>
                  <a:cubicBezTo>
                    <a:pt x="5916" y="3868"/>
                    <a:pt x="5923" y="3873"/>
                    <a:pt x="5927" y="3873"/>
                  </a:cubicBezTo>
                  <a:cubicBezTo>
                    <a:pt x="5933" y="3873"/>
                    <a:pt x="5932" y="3863"/>
                    <a:pt x="5930" y="3839"/>
                  </a:cubicBezTo>
                  <a:lnTo>
                    <a:pt x="5924" y="3795"/>
                  </a:lnTo>
                  <a:cubicBezTo>
                    <a:pt x="5923" y="3795"/>
                    <a:pt x="5923" y="3795"/>
                    <a:pt x="5923" y="3795"/>
                  </a:cubicBezTo>
                  <a:cubicBezTo>
                    <a:pt x="5898" y="3795"/>
                    <a:pt x="5889" y="3689"/>
                    <a:pt x="5877" y="3544"/>
                  </a:cubicBezTo>
                  <a:cubicBezTo>
                    <a:pt x="5861" y="3356"/>
                    <a:pt x="5855" y="3293"/>
                    <a:pt x="5830" y="3293"/>
                  </a:cubicBezTo>
                  <a:cubicBezTo>
                    <a:pt x="5828" y="3293"/>
                    <a:pt x="5827" y="3294"/>
                    <a:pt x="5825" y="3294"/>
                  </a:cubicBezTo>
                  <a:cubicBezTo>
                    <a:pt x="5804" y="3294"/>
                    <a:pt x="5803" y="3270"/>
                    <a:pt x="5820" y="3209"/>
                  </a:cubicBezTo>
                  <a:cubicBezTo>
                    <a:pt x="5883" y="3077"/>
                    <a:pt x="5883" y="3077"/>
                    <a:pt x="5858" y="3058"/>
                  </a:cubicBezTo>
                  <a:lnTo>
                    <a:pt x="5858" y="3058"/>
                  </a:lnTo>
                  <a:cubicBezTo>
                    <a:pt x="5858" y="3080"/>
                    <a:pt x="5833" y="3080"/>
                    <a:pt x="5808" y="3083"/>
                  </a:cubicBezTo>
                  <a:cubicBezTo>
                    <a:pt x="5802" y="3084"/>
                    <a:pt x="5797" y="3084"/>
                    <a:pt x="5792" y="3084"/>
                  </a:cubicBezTo>
                  <a:cubicBezTo>
                    <a:pt x="5758" y="3084"/>
                    <a:pt x="5763" y="3065"/>
                    <a:pt x="5805" y="3043"/>
                  </a:cubicBezTo>
                  <a:cubicBezTo>
                    <a:pt x="5855" y="3036"/>
                    <a:pt x="5802" y="2723"/>
                    <a:pt x="5748" y="2707"/>
                  </a:cubicBezTo>
                  <a:cubicBezTo>
                    <a:pt x="5723" y="2707"/>
                    <a:pt x="5723" y="2707"/>
                    <a:pt x="5773" y="2704"/>
                  </a:cubicBezTo>
                  <a:cubicBezTo>
                    <a:pt x="5798" y="2701"/>
                    <a:pt x="5798" y="2679"/>
                    <a:pt x="5789" y="2594"/>
                  </a:cubicBezTo>
                  <a:cubicBezTo>
                    <a:pt x="5786" y="2554"/>
                    <a:pt x="5783" y="2532"/>
                    <a:pt x="5783" y="2532"/>
                  </a:cubicBezTo>
                  <a:cubicBezTo>
                    <a:pt x="5782" y="2532"/>
                    <a:pt x="5780" y="2532"/>
                    <a:pt x="5779" y="2532"/>
                  </a:cubicBezTo>
                  <a:cubicBezTo>
                    <a:pt x="5733" y="2532"/>
                    <a:pt x="5749" y="2409"/>
                    <a:pt x="5773" y="2406"/>
                  </a:cubicBezTo>
                  <a:cubicBezTo>
                    <a:pt x="5795" y="2381"/>
                    <a:pt x="5795" y="2381"/>
                    <a:pt x="5792" y="2341"/>
                  </a:cubicBezTo>
                  <a:cubicBezTo>
                    <a:pt x="5736" y="2281"/>
                    <a:pt x="5751" y="2175"/>
                    <a:pt x="5777" y="2171"/>
                  </a:cubicBezTo>
                  <a:cubicBezTo>
                    <a:pt x="5777" y="2171"/>
                    <a:pt x="5773" y="2149"/>
                    <a:pt x="5773" y="2131"/>
                  </a:cubicBezTo>
                  <a:cubicBezTo>
                    <a:pt x="5751" y="2109"/>
                    <a:pt x="5739" y="2077"/>
                    <a:pt x="5739" y="2046"/>
                  </a:cubicBezTo>
                  <a:cubicBezTo>
                    <a:pt x="5734" y="2000"/>
                    <a:pt x="5733" y="1976"/>
                    <a:pt x="5723" y="1976"/>
                  </a:cubicBezTo>
                  <a:cubicBezTo>
                    <a:pt x="5719" y="1976"/>
                    <a:pt x="5714" y="1980"/>
                    <a:pt x="5708" y="1987"/>
                  </a:cubicBezTo>
                  <a:cubicBezTo>
                    <a:pt x="5700" y="1987"/>
                    <a:pt x="5693" y="1988"/>
                    <a:pt x="5686" y="1988"/>
                  </a:cubicBezTo>
                  <a:cubicBezTo>
                    <a:pt x="5670" y="1988"/>
                    <a:pt x="5657" y="1984"/>
                    <a:pt x="5657" y="1971"/>
                  </a:cubicBezTo>
                  <a:lnTo>
                    <a:pt x="5683" y="1968"/>
                  </a:lnTo>
                  <a:cubicBezTo>
                    <a:pt x="5708" y="1965"/>
                    <a:pt x="5701" y="1902"/>
                    <a:pt x="5692" y="1817"/>
                  </a:cubicBezTo>
                  <a:cubicBezTo>
                    <a:pt x="5683" y="1711"/>
                    <a:pt x="5679" y="1670"/>
                    <a:pt x="5701" y="1645"/>
                  </a:cubicBezTo>
                  <a:lnTo>
                    <a:pt x="5676" y="1626"/>
                  </a:lnTo>
                  <a:cubicBezTo>
                    <a:pt x="5648" y="1607"/>
                    <a:pt x="5648" y="1589"/>
                    <a:pt x="5673" y="1585"/>
                  </a:cubicBezTo>
                  <a:cubicBezTo>
                    <a:pt x="5695" y="1560"/>
                    <a:pt x="5686" y="1479"/>
                    <a:pt x="5657" y="1438"/>
                  </a:cubicBezTo>
                  <a:cubicBezTo>
                    <a:pt x="5657" y="1416"/>
                    <a:pt x="5654" y="1394"/>
                    <a:pt x="5654" y="1394"/>
                  </a:cubicBezTo>
                  <a:cubicBezTo>
                    <a:pt x="5676" y="1385"/>
                    <a:pt x="5689" y="1363"/>
                    <a:pt x="5686" y="1338"/>
                  </a:cubicBezTo>
                  <a:cubicBezTo>
                    <a:pt x="5686" y="1310"/>
                    <a:pt x="5667" y="1285"/>
                    <a:pt x="5639" y="1275"/>
                  </a:cubicBezTo>
                  <a:cubicBezTo>
                    <a:pt x="5664" y="1272"/>
                    <a:pt x="5661" y="1244"/>
                    <a:pt x="5657" y="1219"/>
                  </a:cubicBezTo>
                  <a:cubicBezTo>
                    <a:pt x="5623" y="1169"/>
                    <a:pt x="5595" y="1065"/>
                    <a:pt x="5620" y="1056"/>
                  </a:cubicBezTo>
                  <a:cubicBezTo>
                    <a:pt x="5620" y="1056"/>
                    <a:pt x="5620" y="1056"/>
                    <a:pt x="5610" y="1031"/>
                  </a:cubicBezTo>
                  <a:cubicBezTo>
                    <a:pt x="5585" y="1015"/>
                    <a:pt x="5567" y="990"/>
                    <a:pt x="5560" y="959"/>
                  </a:cubicBezTo>
                  <a:cubicBezTo>
                    <a:pt x="5554" y="930"/>
                    <a:pt x="5532" y="905"/>
                    <a:pt x="5507" y="896"/>
                  </a:cubicBezTo>
                  <a:cubicBezTo>
                    <a:pt x="5485" y="887"/>
                    <a:pt x="5469" y="874"/>
                    <a:pt x="5460" y="858"/>
                  </a:cubicBezTo>
                  <a:cubicBezTo>
                    <a:pt x="5455" y="848"/>
                    <a:pt x="5458" y="844"/>
                    <a:pt x="5466" y="844"/>
                  </a:cubicBezTo>
                  <a:cubicBezTo>
                    <a:pt x="5477" y="844"/>
                    <a:pt x="5497" y="851"/>
                    <a:pt x="5516" y="858"/>
                  </a:cubicBezTo>
                  <a:cubicBezTo>
                    <a:pt x="5526" y="866"/>
                    <a:pt x="5532" y="870"/>
                    <a:pt x="5535" y="870"/>
                  </a:cubicBezTo>
                  <a:cubicBezTo>
                    <a:pt x="5548" y="870"/>
                    <a:pt x="5513" y="812"/>
                    <a:pt x="5447" y="774"/>
                  </a:cubicBezTo>
                  <a:cubicBezTo>
                    <a:pt x="5397" y="749"/>
                    <a:pt x="5377" y="740"/>
                    <a:pt x="5383" y="740"/>
                  </a:cubicBezTo>
                  <a:cubicBezTo>
                    <a:pt x="5387" y="740"/>
                    <a:pt x="5404" y="744"/>
                    <a:pt x="5432" y="752"/>
                  </a:cubicBezTo>
                  <a:cubicBezTo>
                    <a:pt x="5451" y="756"/>
                    <a:pt x="5469" y="762"/>
                    <a:pt x="5476" y="762"/>
                  </a:cubicBezTo>
                  <a:cubicBezTo>
                    <a:pt x="5483" y="762"/>
                    <a:pt x="5479" y="756"/>
                    <a:pt x="5454" y="739"/>
                  </a:cubicBezTo>
                  <a:cubicBezTo>
                    <a:pt x="5454" y="739"/>
                    <a:pt x="5432" y="703"/>
                    <a:pt x="5412" y="703"/>
                  </a:cubicBezTo>
                  <a:cubicBezTo>
                    <a:pt x="5409" y="703"/>
                    <a:pt x="5406" y="703"/>
                    <a:pt x="5404" y="705"/>
                  </a:cubicBezTo>
                  <a:cubicBezTo>
                    <a:pt x="5391" y="683"/>
                    <a:pt x="5375" y="661"/>
                    <a:pt x="5360" y="639"/>
                  </a:cubicBezTo>
                  <a:cubicBezTo>
                    <a:pt x="5353" y="601"/>
                    <a:pt x="5338" y="567"/>
                    <a:pt x="5316" y="539"/>
                  </a:cubicBezTo>
                  <a:cubicBezTo>
                    <a:pt x="5278" y="532"/>
                    <a:pt x="5278" y="536"/>
                    <a:pt x="5278" y="498"/>
                  </a:cubicBezTo>
                  <a:cubicBezTo>
                    <a:pt x="5289" y="487"/>
                    <a:pt x="5287" y="476"/>
                    <a:pt x="5276" y="476"/>
                  </a:cubicBezTo>
                  <a:cubicBezTo>
                    <a:pt x="5268" y="476"/>
                    <a:pt x="5256" y="481"/>
                    <a:pt x="5241" y="495"/>
                  </a:cubicBezTo>
                  <a:cubicBezTo>
                    <a:pt x="5209" y="495"/>
                    <a:pt x="5184" y="470"/>
                    <a:pt x="5184" y="435"/>
                  </a:cubicBezTo>
                  <a:cubicBezTo>
                    <a:pt x="5212" y="410"/>
                    <a:pt x="5207" y="393"/>
                    <a:pt x="5197" y="393"/>
                  </a:cubicBezTo>
                  <a:cubicBezTo>
                    <a:pt x="5193" y="393"/>
                    <a:pt x="5188" y="396"/>
                    <a:pt x="5184" y="401"/>
                  </a:cubicBezTo>
                  <a:cubicBezTo>
                    <a:pt x="5162" y="401"/>
                    <a:pt x="5143" y="395"/>
                    <a:pt x="5125" y="382"/>
                  </a:cubicBezTo>
                  <a:cubicBezTo>
                    <a:pt x="5143" y="363"/>
                    <a:pt x="4959" y="197"/>
                    <a:pt x="4724" y="109"/>
                  </a:cubicBezTo>
                  <a:cubicBezTo>
                    <a:pt x="4718" y="107"/>
                    <a:pt x="4712" y="106"/>
                    <a:pt x="4706" y="106"/>
                  </a:cubicBezTo>
                  <a:cubicBezTo>
                    <a:pt x="4687" y="106"/>
                    <a:pt x="4667" y="118"/>
                    <a:pt x="4658" y="138"/>
                  </a:cubicBezTo>
                  <a:cubicBezTo>
                    <a:pt x="4650" y="156"/>
                    <a:pt x="4647" y="164"/>
                    <a:pt x="4645" y="164"/>
                  </a:cubicBezTo>
                  <a:cubicBezTo>
                    <a:pt x="4642" y="164"/>
                    <a:pt x="4642" y="147"/>
                    <a:pt x="4633" y="128"/>
                  </a:cubicBezTo>
                  <a:cubicBezTo>
                    <a:pt x="4633" y="84"/>
                    <a:pt x="4616" y="60"/>
                    <a:pt x="4602" y="60"/>
                  </a:cubicBezTo>
                  <a:cubicBezTo>
                    <a:pt x="4590" y="60"/>
                    <a:pt x="4580" y="77"/>
                    <a:pt x="4583" y="112"/>
                  </a:cubicBezTo>
                  <a:cubicBezTo>
                    <a:pt x="4587" y="138"/>
                    <a:pt x="4589" y="152"/>
                    <a:pt x="4586" y="152"/>
                  </a:cubicBezTo>
                  <a:cubicBezTo>
                    <a:pt x="4583" y="152"/>
                    <a:pt x="4574" y="137"/>
                    <a:pt x="4554" y="106"/>
                  </a:cubicBezTo>
                  <a:cubicBezTo>
                    <a:pt x="4543" y="88"/>
                    <a:pt x="4539" y="80"/>
                    <a:pt x="4531" y="80"/>
                  </a:cubicBezTo>
                  <a:cubicBezTo>
                    <a:pt x="4525" y="80"/>
                    <a:pt x="4517" y="84"/>
                    <a:pt x="4504" y="91"/>
                  </a:cubicBezTo>
                  <a:cubicBezTo>
                    <a:pt x="4501" y="102"/>
                    <a:pt x="4495" y="107"/>
                    <a:pt x="4489" y="107"/>
                  </a:cubicBezTo>
                  <a:cubicBezTo>
                    <a:pt x="4482" y="107"/>
                    <a:pt x="4476" y="98"/>
                    <a:pt x="4479" y="84"/>
                  </a:cubicBezTo>
                  <a:cubicBezTo>
                    <a:pt x="4465" y="61"/>
                    <a:pt x="4448" y="42"/>
                    <a:pt x="4439" y="42"/>
                  </a:cubicBezTo>
                  <a:cubicBezTo>
                    <a:pt x="4435" y="42"/>
                    <a:pt x="4433" y="44"/>
                    <a:pt x="4432" y="50"/>
                  </a:cubicBezTo>
                  <a:cubicBezTo>
                    <a:pt x="4410" y="47"/>
                    <a:pt x="4395" y="34"/>
                    <a:pt x="4382" y="18"/>
                  </a:cubicBezTo>
                  <a:cubicBezTo>
                    <a:pt x="4373" y="7"/>
                    <a:pt x="4364" y="3"/>
                    <a:pt x="4354" y="3"/>
                  </a:cubicBezTo>
                  <a:cubicBezTo>
                    <a:pt x="4335" y="3"/>
                    <a:pt x="4316" y="18"/>
                    <a:pt x="4297" y="34"/>
                  </a:cubicBezTo>
                  <a:cubicBezTo>
                    <a:pt x="4256" y="55"/>
                    <a:pt x="4230" y="66"/>
                    <a:pt x="4217" y="66"/>
                  </a:cubicBezTo>
                  <a:cubicBezTo>
                    <a:pt x="4203" y="66"/>
                    <a:pt x="4203" y="54"/>
                    <a:pt x="4216" y="28"/>
                  </a:cubicBezTo>
                  <a:cubicBezTo>
                    <a:pt x="4228" y="9"/>
                    <a:pt x="4215" y="1"/>
                    <a:pt x="41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8" name="Google Shape;9728;p37"/>
            <p:cNvSpPr/>
            <p:nvPr/>
          </p:nvSpPr>
          <p:spPr>
            <a:xfrm>
              <a:off x="4036389" y="3297031"/>
              <a:ext cx="141531" cy="24314"/>
            </a:xfrm>
            <a:custGeom>
              <a:avLst/>
              <a:gdLst/>
              <a:ahLst/>
              <a:cxnLst/>
              <a:rect l="l" t="t" r="r" b="b"/>
              <a:pathLst>
                <a:path w="8168" h="1414" extrusionOk="0">
                  <a:moveTo>
                    <a:pt x="8093" y="58"/>
                  </a:moveTo>
                  <a:lnTo>
                    <a:pt x="8093" y="58"/>
                  </a:lnTo>
                  <a:cubicBezTo>
                    <a:pt x="8099" y="58"/>
                    <a:pt x="8098" y="94"/>
                    <a:pt x="8089" y="132"/>
                  </a:cubicBezTo>
                  <a:cubicBezTo>
                    <a:pt x="8086" y="157"/>
                    <a:pt x="8085" y="170"/>
                    <a:pt x="8083" y="170"/>
                  </a:cubicBezTo>
                  <a:cubicBezTo>
                    <a:pt x="8082" y="170"/>
                    <a:pt x="8082" y="157"/>
                    <a:pt x="8080" y="132"/>
                  </a:cubicBezTo>
                  <a:cubicBezTo>
                    <a:pt x="8077" y="107"/>
                    <a:pt x="8074" y="82"/>
                    <a:pt x="8083" y="79"/>
                  </a:cubicBezTo>
                  <a:cubicBezTo>
                    <a:pt x="8088" y="64"/>
                    <a:pt x="8091" y="58"/>
                    <a:pt x="8093" y="58"/>
                  </a:cubicBezTo>
                  <a:close/>
                  <a:moveTo>
                    <a:pt x="6739" y="220"/>
                  </a:moveTo>
                  <a:cubicBezTo>
                    <a:pt x="6748" y="220"/>
                    <a:pt x="6748" y="220"/>
                    <a:pt x="6751" y="245"/>
                  </a:cubicBezTo>
                  <a:cubicBezTo>
                    <a:pt x="6754" y="270"/>
                    <a:pt x="6745" y="295"/>
                    <a:pt x="6736" y="298"/>
                  </a:cubicBezTo>
                  <a:cubicBezTo>
                    <a:pt x="6726" y="298"/>
                    <a:pt x="6723" y="245"/>
                    <a:pt x="6739" y="220"/>
                  </a:cubicBezTo>
                  <a:close/>
                  <a:moveTo>
                    <a:pt x="5695" y="282"/>
                  </a:moveTo>
                  <a:cubicBezTo>
                    <a:pt x="5698" y="308"/>
                    <a:pt x="5701" y="333"/>
                    <a:pt x="5692" y="333"/>
                  </a:cubicBezTo>
                  <a:lnTo>
                    <a:pt x="5679" y="308"/>
                  </a:lnTo>
                  <a:lnTo>
                    <a:pt x="5686" y="282"/>
                  </a:lnTo>
                  <a:close/>
                  <a:moveTo>
                    <a:pt x="5573" y="317"/>
                  </a:moveTo>
                  <a:cubicBezTo>
                    <a:pt x="5582" y="317"/>
                    <a:pt x="5582" y="317"/>
                    <a:pt x="5585" y="342"/>
                  </a:cubicBezTo>
                  <a:cubicBezTo>
                    <a:pt x="5585" y="342"/>
                    <a:pt x="5589" y="367"/>
                    <a:pt x="5579" y="367"/>
                  </a:cubicBezTo>
                  <a:lnTo>
                    <a:pt x="5567" y="345"/>
                  </a:lnTo>
                  <a:cubicBezTo>
                    <a:pt x="5563" y="317"/>
                    <a:pt x="5573" y="317"/>
                    <a:pt x="5573" y="317"/>
                  </a:cubicBezTo>
                  <a:close/>
                  <a:moveTo>
                    <a:pt x="6428" y="338"/>
                  </a:moveTo>
                  <a:cubicBezTo>
                    <a:pt x="6429" y="338"/>
                    <a:pt x="6431" y="341"/>
                    <a:pt x="6432" y="348"/>
                  </a:cubicBezTo>
                  <a:cubicBezTo>
                    <a:pt x="6432" y="364"/>
                    <a:pt x="6432" y="383"/>
                    <a:pt x="6428" y="398"/>
                  </a:cubicBezTo>
                  <a:cubicBezTo>
                    <a:pt x="6428" y="398"/>
                    <a:pt x="6424" y="412"/>
                    <a:pt x="6420" y="412"/>
                  </a:cubicBezTo>
                  <a:cubicBezTo>
                    <a:pt x="6418" y="412"/>
                    <a:pt x="6417" y="409"/>
                    <a:pt x="6416" y="402"/>
                  </a:cubicBezTo>
                  <a:lnTo>
                    <a:pt x="6416" y="376"/>
                  </a:lnTo>
                  <a:cubicBezTo>
                    <a:pt x="6420" y="356"/>
                    <a:pt x="6425" y="338"/>
                    <a:pt x="6428" y="338"/>
                  </a:cubicBezTo>
                  <a:close/>
                  <a:moveTo>
                    <a:pt x="6038" y="382"/>
                  </a:moveTo>
                  <a:cubicBezTo>
                    <a:pt x="6046" y="382"/>
                    <a:pt x="6049" y="405"/>
                    <a:pt x="6049" y="405"/>
                  </a:cubicBezTo>
                  <a:cubicBezTo>
                    <a:pt x="6049" y="405"/>
                    <a:pt x="6052" y="433"/>
                    <a:pt x="6043" y="433"/>
                  </a:cubicBezTo>
                  <a:cubicBezTo>
                    <a:pt x="6034" y="417"/>
                    <a:pt x="6030" y="398"/>
                    <a:pt x="6027" y="383"/>
                  </a:cubicBezTo>
                  <a:lnTo>
                    <a:pt x="6037" y="383"/>
                  </a:lnTo>
                  <a:cubicBezTo>
                    <a:pt x="6037" y="383"/>
                    <a:pt x="6038" y="382"/>
                    <a:pt x="6038" y="382"/>
                  </a:cubicBezTo>
                  <a:close/>
                  <a:moveTo>
                    <a:pt x="5946" y="439"/>
                  </a:moveTo>
                  <a:cubicBezTo>
                    <a:pt x="5955" y="439"/>
                    <a:pt x="5955" y="439"/>
                    <a:pt x="5958" y="464"/>
                  </a:cubicBezTo>
                  <a:lnTo>
                    <a:pt x="5949" y="467"/>
                  </a:lnTo>
                  <a:lnTo>
                    <a:pt x="5936" y="442"/>
                  </a:lnTo>
                  <a:lnTo>
                    <a:pt x="5946" y="439"/>
                  </a:lnTo>
                  <a:close/>
                  <a:moveTo>
                    <a:pt x="5849" y="449"/>
                  </a:moveTo>
                  <a:cubicBezTo>
                    <a:pt x="5858" y="449"/>
                    <a:pt x="5858" y="449"/>
                    <a:pt x="5861" y="474"/>
                  </a:cubicBezTo>
                  <a:lnTo>
                    <a:pt x="5852" y="474"/>
                  </a:lnTo>
                  <a:lnTo>
                    <a:pt x="5839" y="449"/>
                  </a:lnTo>
                  <a:close/>
                  <a:moveTo>
                    <a:pt x="5784" y="435"/>
                  </a:moveTo>
                  <a:cubicBezTo>
                    <a:pt x="5788" y="435"/>
                    <a:pt x="5791" y="441"/>
                    <a:pt x="5792" y="455"/>
                  </a:cubicBezTo>
                  <a:cubicBezTo>
                    <a:pt x="5795" y="480"/>
                    <a:pt x="5795" y="480"/>
                    <a:pt x="5786" y="480"/>
                  </a:cubicBezTo>
                  <a:cubicBezTo>
                    <a:pt x="5764" y="480"/>
                    <a:pt x="5764" y="480"/>
                    <a:pt x="5773" y="455"/>
                  </a:cubicBezTo>
                  <a:cubicBezTo>
                    <a:pt x="5777" y="442"/>
                    <a:pt x="5781" y="435"/>
                    <a:pt x="5784" y="435"/>
                  </a:cubicBezTo>
                  <a:close/>
                  <a:moveTo>
                    <a:pt x="5926" y="481"/>
                  </a:moveTo>
                  <a:cubicBezTo>
                    <a:pt x="5925" y="481"/>
                    <a:pt x="5923" y="484"/>
                    <a:pt x="5921" y="492"/>
                  </a:cubicBezTo>
                  <a:cubicBezTo>
                    <a:pt x="5927" y="492"/>
                    <a:pt x="5928" y="481"/>
                    <a:pt x="5926" y="481"/>
                  </a:cubicBezTo>
                  <a:close/>
                  <a:moveTo>
                    <a:pt x="2245" y="496"/>
                  </a:moveTo>
                  <a:cubicBezTo>
                    <a:pt x="2223" y="499"/>
                    <a:pt x="2223" y="499"/>
                    <a:pt x="2235" y="524"/>
                  </a:cubicBezTo>
                  <a:lnTo>
                    <a:pt x="2254" y="521"/>
                  </a:lnTo>
                  <a:cubicBezTo>
                    <a:pt x="2254" y="496"/>
                    <a:pt x="2254" y="496"/>
                    <a:pt x="2245" y="496"/>
                  </a:cubicBezTo>
                  <a:close/>
                  <a:moveTo>
                    <a:pt x="3583" y="511"/>
                  </a:moveTo>
                  <a:cubicBezTo>
                    <a:pt x="3586" y="536"/>
                    <a:pt x="3589" y="561"/>
                    <a:pt x="3580" y="564"/>
                  </a:cubicBezTo>
                  <a:lnTo>
                    <a:pt x="3570" y="564"/>
                  </a:lnTo>
                  <a:cubicBezTo>
                    <a:pt x="3570" y="546"/>
                    <a:pt x="3570" y="530"/>
                    <a:pt x="3574" y="511"/>
                  </a:cubicBezTo>
                  <a:close/>
                  <a:moveTo>
                    <a:pt x="4789" y="539"/>
                  </a:moveTo>
                  <a:cubicBezTo>
                    <a:pt x="4793" y="564"/>
                    <a:pt x="4796" y="590"/>
                    <a:pt x="4786" y="590"/>
                  </a:cubicBezTo>
                  <a:lnTo>
                    <a:pt x="4777" y="590"/>
                  </a:lnTo>
                  <a:cubicBezTo>
                    <a:pt x="4777" y="574"/>
                    <a:pt x="4777" y="555"/>
                    <a:pt x="4780" y="539"/>
                  </a:cubicBezTo>
                  <a:close/>
                  <a:moveTo>
                    <a:pt x="4400" y="598"/>
                  </a:moveTo>
                  <a:cubicBezTo>
                    <a:pt x="4407" y="598"/>
                    <a:pt x="4408" y="602"/>
                    <a:pt x="4410" y="621"/>
                  </a:cubicBezTo>
                  <a:cubicBezTo>
                    <a:pt x="4413" y="646"/>
                    <a:pt x="4395" y="649"/>
                    <a:pt x="4385" y="649"/>
                  </a:cubicBezTo>
                  <a:cubicBezTo>
                    <a:pt x="4373" y="624"/>
                    <a:pt x="4379" y="599"/>
                    <a:pt x="4388" y="599"/>
                  </a:cubicBezTo>
                  <a:cubicBezTo>
                    <a:pt x="4393" y="598"/>
                    <a:pt x="4397" y="598"/>
                    <a:pt x="4400" y="598"/>
                  </a:cubicBezTo>
                  <a:close/>
                  <a:moveTo>
                    <a:pt x="1747" y="668"/>
                  </a:moveTo>
                  <a:lnTo>
                    <a:pt x="1747" y="671"/>
                  </a:lnTo>
                  <a:lnTo>
                    <a:pt x="1747" y="668"/>
                  </a:lnTo>
                  <a:close/>
                  <a:moveTo>
                    <a:pt x="1747" y="671"/>
                  </a:moveTo>
                  <a:lnTo>
                    <a:pt x="1747" y="674"/>
                  </a:lnTo>
                  <a:lnTo>
                    <a:pt x="1747" y="671"/>
                  </a:lnTo>
                  <a:close/>
                  <a:moveTo>
                    <a:pt x="1747" y="674"/>
                  </a:moveTo>
                  <a:lnTo>
                    <a:pt x="1748" y="680"/>
                  </a:lnTo>
                  <a:lnTo>
                    <a:pt x="1747" y="674"/>
                  </a:lnTo>
                  <a:close/>
                  <a:moveTo>
                    <a:pt x="1748" y="680"/>
                  </a:moveTo>
                  <a:lnTo>
                    <a:pt x="1748" y="684"/>
                  </a:lnTo>
                  <a:lnTo>
                    <a:pt x="1748" y="680"/>
                  </a:lnTo>
                  <a:close/>
                  <a:moveTo>
                    <a:pt x="1748" y="684"/>
                  </a:moveTo>
                  <a:lnTo>
                    <a:pt x="1749" y="685"/>
                  </a:lnTo>
                  <a:lnTo>
                    <a:pt x="1748" y="684"/>
                  </a:lnTo>
                  <a:close/>
                  <a:moveTo>
                    <a:pt x="1749" y="685"/>
                  </a:moveTo>
                  <a:lnTo>
                    <a:pt x="1749" y="687"/>
                  </a:lnTo>
                  <a:lnTo>
                    <a:pt x="1749" y="685"/>
                  </a:lnTo>
                  <a:close/>
                  <a:moveTo>
                    <a:pt x="1749" y="687"/>
                  </a:moveTo>
                  <a:lnTo>
                    <a:pt x="1749" y="688"/>
                  </a:lnTo>
                  <a:lnTo>
                    <a:pt x="1749" y="687"/>
                  </a:lnTo>
                  <a:close/>
                  <a:moveTo>
                    <a:pt x="1749" y="688"/>
                  </a:moveTo>
                  <a:lnTo>
                    <a:pt x="1749" y="690"/>
                  </a:lnTo>
                  <a:lnTo>
                    <a:pt x="1749" y="688"/>
                  </a:lnTo>
                  <a:close/>
                  <a:moveTo>
                    <a:pt x="1749" y="690"/>
                  </a:moveTo>
                  <a:lnTo>
                    <a:pt x="1750" y="693"/>
                  </a:lnTo>
                  <a:lnTo>
                    <a:pt x="1749" y="690"/>
                  </a:lnTo>
                  <a:close/>
                  <a:moveTo>
                    <a:pt x="1750" y="693"/>
                  </a:moveTo>
                  <a:lnTo>
                    <a:pt x="1750" y="693"/>
                  </a:lnTo>
                  <a:lnTo>
                    <a:pt x="1750" y="693"/>
                  </a:lnTo>
                  <a:close/>
                  <a:moveTo>
                    <a:pt x="1750" y="693"/>
                  </a:moveTo>
                  <a:lnTo>
                    <a:pt x="1750" y="693"/>
                  </a:lnTo>
                  <a:lnTo>
                    <a:pt x="1750" y="693"/>
                  </a:lnTo>
                  <a:close/>
                  <a:moveTo>
                    <a:pt x="1750" y="693"/>
                  </a:moveTo>
                  <a:lnTo>
                    <a:pt x="1750" y="695"/>
                  </a:lnTo>
                  <a:lnTo>
                    <a:pt x="1750" y="693"/>
                  </a:lnTo>
                  <a:lnTo>
                    <a:pt x="1750" y="693"/>
                  </a:lnTo>
                  <a:close/>
                  <a:moveTo>
                    <a:pt x="1750" y="695"/>
                  </a:moveTo>
                  <a:lnTo>
                    <a:pt x="1750" y="697"/>
                  </a:lnTo>
                  <a:lnTo>
                    <a:pt x="1750" y="695"/>
                  </a:lnTo>
                  <a:close/>
                  <a:moveTo>
                    <a:pt x="1750" y="697"/>
                  </a:moveTo>
                  <a:lnTo>
                    <a:pt x="1750" y="699"/>
                  </a:lnTo>
                  <a:lnTo>
                    <a:pt x="1750" y="697"/>
                  </a:lnTo>
                  <a:close/>
                  <a:moveTo>
                    <a:pt x="1750" y="699"/>
                  </a:moveTo>
                  <a:lnTo>
                    <a:pt x="1751" y="701"/>
                  </a:lnTo>
                  <a:lnTo>
                    <a:pt x="1750" y="699"/>
                  </a:lnTo>
                  <a:close/>
                  <a:moveTo>
                    <a:pt x="1751" y="701"/>
                  </a:moveTo>
                  <a:lnTo>
                    <a:pt x="1751" y="701"/>
                  </a:lnTo>
                  <a:lnTo>
                    <a:pt x="1751" y="701"/>
                  </a:lnTo>
                  <a:close/>
                  <a:moveTo>
                    <a:pt x="1751" y="701"/>
                  </a:moveTo>
                  <a:lnTo>
                    <a:pt x="1751" y="702"/>
                  </a:lnTo>
                  <a:lnTo>
                    <a:pt x="1751" y="701"/>
                  </a:lnTo>
                  <a:close/>
                  <a:moveTo>
                    <a:pt x="1751" y="702"/>
                  </a:moveTo>
                  <a:lnTo>
                    <a:pt x="1751" y="704"/>
                  </a:lnTo>
                  <a:lnTo>
                    <a:pt x="1751" y="702"/>
                  </a:lnTo>
                  <a:close/>
                  <a:moveTo>
                    <a:pt x="1751" y="704"/>
                  </a:moveTo>
                  <a:lnTo>
                    <a:pt x="1751" y="705"/>
                  </a:lnTo>
                  <a:lnTo>
                    <a:pt x="1751" y="704"/>
                  </a:lnTo>
                  <a:close/>
                  <a:moveTo>
                    <a:pt x="1751" y="705"/>
                  </a:moveTo>
                  <a:lnTo>
                    <a:pt x="1751" y="706"/>
                  </a:lnTo>
                  <a:lnTo>
                    <a:pt x="1751" y="705"/>
                  </a:lnTo>
                  <a:close/>
                  <a:moveTo>
                    <a:pt x="3724" y="652"/>
                  </a:moveTo>
                  <a:lnTo>
                    <a:pt x="3724" y="652"/>
                  </a:lnTo>
                  <a:cubicBezTo>
                    <a:pt x="3727" y="680"/>
                    <a:pt x="3730" y="706"/>
                    <a:pt x="3721" y="706"/>
                  </a:cubicBezTo>
                  <a:lnTo>
                    <a:pt x="3708" y="680"/>
                  </a:lnTo>
                  <a:lnTo>
                    <a:pt x="3715" y="655"/>
                  </a:lnTo>
                  <a:lnTo>
                    <a:pt x="3724" y="652"/>
                  </a:lnTo>
                  <a:close/>
                  <a:moveTo>
                    <a:pt x="1751" y="706"/>
                  </a:moveTo>
                  <a:lnTo>
                    <a:pt x="1751" y="707"/>
                  </a:lnTo>
                  <a:lnTo>
                    <a:pt x="1751" y="706"/>
                  </a:lnTo>
                  <a:close/>
                  <a:moveTo>
                    <a:pt x="1751" y="707"/>
                  </a:moveTo>
                  <a:lnTo>
                    <a:pt x="1752" y="709"/>
                  </a:lnTo>
                  <a:lnTo>
                    <a:pt x="1751" y="707"/>
                  </a:lnTo>
                  <a:close/>
                  <a:moveTo>
                    <a:pt x="1752" y="709"/>
                  </a:moveTo>
                  <a:lnTo>
                    <a:pt x="1752" y="709"/>
                  </a:lnTo>
                  <a:lnTo>
                    <a:pt x="1752" y="709"/>
                  </a:lnTo>
                  <a:close/>
                  <a:moveTo>
                    <a:pt x="1752" y="709"/>
                  </a:moveTo>
                  <a:lnTo>
                    <a:pt x="1752" y="710"/>
                  </a:lnTo>
                  <a:lnTo>
                    <a:pt x="1752" y="709"/>
                  </a:lnTo>
                  <a:close/>
                  <a:moveTo>
                    <a:pt x="2273" y="699"/>
                  </a:moveTo>
                  <a:cubicBezTo>
                    <a:pt x="2273" y="708"/>
                    <a:pt x="2272" y="710"/>
                    <a:pt x="2271" y="710"/>
                  </a:cubicBezTo>
                  <a:cubicBezTo>
                    <a:pt x="2269" y="710"/>
                    <a:pt x="2267" y="699"/>
                    <a:pt x="2273" y="699"/>
                  </a:cubicBezTo>
                  <a:close/>
                  <a:moveTo>
                    <a:pt x="1752" y="710"/>
                  </a:moveTo>
                  <a:lnTo>
                    <a:pt x="1752" y="712"/>
                  </a:lnTo>
                  <a:lnTo>
                    <a:pt x="1752" y="710"/>
                  </a:lnTo>
                  <a:close/>
                  <a:moveTo>
                    <a:pt x="1752" y="712"/>
                  </a:moveTo>
                  <a:lnTo>
                    <a:pt x="1752" y="712"/>
                  </a:lnTo>
                  <a:lnTo>
                    <a:pt x="1752" y="712"/>
                  </a:lnTo>
                  <a:close/>
                  <a:moveTo>
                    <a:pt x="1752" y="712"/>
                  </a:moveTo>
                  <a:lnTo>
                    <a:pt x="1752" y="712"/>
                  </a:lnTo>
                  <a:lnTo>
                    <a:pt x="1752" y="712"/>
                  </a:lnTo>
                  <a:close/>
                  <a:moveTo>
                    <a:pt x="1752" y="712"/>
                  </a:moveTo>
                  <a:lnTo>
                    <a:pt x="1752" y="715"/>
                  </a:lnTo>
                  <a:lnTo>
                    <a:pt x="1752" y="712"/>
                  </a:lnTo>
                  <a:close/>
                  <a:moveTo>
                    <a:pt x="1752" y="715"/>
                  </a:moveTo>
                  <a:lnTo>
                    <a:pt x="1752" y="715"/>
                  </a:lnTo>
                  <a:lnTo>
                    <a:pt x="1752" y="715"/>
                  </a:lnTo>
                  <a:close/>
                  <a:moveTo>
                    <a:pt x="1752" y="715"/>
                  </a:moveTo>
                  <a:lnTo>
                    <a:pt x="1752" y="716"/>
                  </a:lnTo>
                  <a:lnTo>
                    <a:pt x="1752" y="715"/>
                  </a:lnTo>
                  <a:close/>
                  <a:moveTo>
                    <a:pt x="1752" y="716"/>
                  </a:moveTo>
                  <a:lnTo>
                    <a:pt x="1753" y="718"/>
                  </a:lnTo>
                  <a:lnTo>
                    <a:pt x="1752" y="716"/>
                  </a:lnTo>
                  <a:close/>
                  <a:moveTo>
                    <a:pt x="2079" y="690"/>
                  </a:moveTo>
                  <a:cubicBezTo>
                    <a:pt x="2082" y="709"/>
                    <a:pt x="2085" y="724"/>
                    <a:pt x="2094" y="740"/>
                  </a:cubicBezTo>
                  <a:cubicBezTo>
                    <a:pt x="2104" y="740"/>
                    <a:pt x="2101" y="715"/>
                    <a:pt x="2101" y="715"/>
                  </a:cubicBezTo>
                  <a:cubicBezTo>
                    <a:pt x="2101" y="715"/>
                    <a:pt x="2098" y="690"/>
                    <a:pt x="2088" y="690"/>
                  </a:cubicBezTo>
                  <a:close/>
                  <a:moveTo>
                    <a:pt x="3435" y="704"/>
                  </a:moveTo>
                  <a:cubicBezTo>
                    <a:pt x="3439" y="704"/>
                    <a:pt x="3440" y="709"/>
                    <a:pt x="3442" y="731"/>
                  </a:cubicBezTo>
                  <a:cubicBezTo>
                    <a:pt x="3442" y="746"/>
                    <a:pt x="3442" y="765"/>
                    <a:pt x="3436" y="781"/>
                  </a:cubicBezTo>
                  <a:cubicBezTo>
                    <a:pt x="3426" y="781"/>
                    <a:pt x="3433" y="731"/>
                    <a:pt x="3429" y="706"/>
                  </a:cubicBezTo>
                  <a:cubicBezTo>
                    <a:pt x="3432" y="705"/>
                    <a:pt x="3433" y="704"/>
                    <a:pt x="3435" y="704"/>
                  </a:cubicBezTo>
                  <a:close/>
                  <a:moveTo>
                    <a:pt x="1991" y="774"/>
                  </a:moveTo>
                  <a:cubicBezTo>
                    <a:pt x="2000" y="774"/>
                    <a:pt x="2000" y="774"/>
                    <a:pt x="2003" y="800"/>
                  </a:cubicBezTo>
                  <a:lnTo>
                    <a:pt x="1994" y="800"/>
                  </a:lnTo>
                  <a:lnTo>
                    <a:pt x="1982" y="774"/>
                  </a:lnTo>
                  <a:close/>
                  <a:moveTo>
                    <a:pt x="3210" y="749"/>
                  </a:moveTo>
                  <a:cubicBezTo>
                    <a:pt x="3213" y="774"/>
                    <a:pt x="3216" y="800"/>
                    <a:pt x="3207" y="800"/>
                  </a:cubicBezTo>
                  <a:lnTo>
                    <a:pt x="3194" y="774"/>
                  </a:lnTo>
                  <a:lnTo>
                    <a:pt x="3201" y="749"/>
                  </a:lnTo>
                  <a:close/>
                  <a:moveTo>
                    <a:pt x="2580" y="749"/>
                  </a:moveTo>
                  <a:lnTo>
                    <a:pt x="2580" y="749"/>
                  </a:lnTo>
                  <a:cubicBezTo>
                    <a:pt x="2583" y="774"/>
                    <a:pt x="2586" y="803"/>
                    <a:pt x="2574" y="803"/>
                  </a:cubicBezTo>
                  <a:lnTo>
                    <a:pt x="2564" y="778"/>
                  </a:lnTo>
                  <a:lnTo>
                    <a:pt x="2571" y="753"/>
                  </a:lnTo>
                  <a:lnTo>
                    <a:pt x="2580" y="749"/>
                  </a:lnTo>
                  <a:close/>
                  <a:moveTo>
                    <a:pt x="2496" y="741"/>
                  </a:moveTo>
                  <a:cubicBezTo>
                    <a:pt x="2500" y="741"/>
                    <a:pt x="2507" y="752"/>
                    <a:pt x="2514" y="781"/>
                  </a:cubicBezTo>
                  <a:cubicBezTo>
                    <a:pt x="2517" y="806"/>
                    <a:pt x="2517" y="806"/>
                    <a:pt x="2508" y="809"/>
                  </a:cubicBezTo>
                  <a:cubicBezTo>
                    <a:pt x="2502" y="793"/>
                    <a:pt x="2495" y="774"/>
                    <a:pt x="2492" y="759"/>
                  </a:cubicBezTo>
                  <a:cubicBezTo>
                    <a:pt x="2491" y="748"/>
                    <a:pt x="2493" y="741"/>
                    <a:pt x="2496" y="741"/>
                  </a:cubicBezTo>
                  <a:close/>
                  <a:moveTo>
                    <a:pt x="1909" y="771"/>
                  </a:moveTo>
                  <a:cubicBezTo>
                    <a:pt x="1915" y="771"/>
                    <a:pt x="1921" y="794"/>
                    <a:pt x="1919" y="831"/>
                  </a:cubicBezTo>
                  <a:lnTo>
                    <a:pt x="1900" y="834"/>
                  </a:lnTo>
                  <a:lnTo>
                    <a:pt x="1900" y="834"/>
                  </a:lnTo>
                  <a:cubicBezTo>
                    <a:pt x="1897" y="809"/>
                    <a:pt x="1894" y="784"/>
                    <a:pt x="1903" y="781"/>
                  </a:cubicBezTo>
                  <a:cubicBezTo>
                    <a:pt x="1905" y="774"/>
                    <a:pt x="1907" y="771"/>
                    <a:pt x="1909" y="771"/>
                  </a:cubicBezTo>
                  <a:close/>
                  <a:moveTo>
                    <a:pt x="2345" y="821"/>
                  </a:moveTo>
                  <a:cubicBezTo>
                    <a:pt x="2354" y="821"/>
                    <a:pt x="2358" y="847"/>
                    <a:pt x="2358" y="847"/>
                  </a:cubicBezTo>
                  <a:cubicBezTo>
                    <a:pt x="2358" y="855"/>
                    <a:pt x="2357" y="858"/>
                    <a:pt x="2355" y="858"/>
                  </a:cubicBezTo>
                  <a:cubicBezTo>
                    <a:pt x="2351" y="858"/>
                    <a:pt x="2345" y="847"/>
                    <a:pt x="2339" y="847"/>
                  </a:cubicBezTo>
                  <a:lnTo>
                    <a:pt x="2339" y="850"/>
                  </a:lnTo>
                  <a:cubicBezTo>
                    <a:pt x="2326" y="825"/>
                    <a:pt x="2326" y="825"/>
                    <a:pt x="2345" y="821"/>
                  </a:cubicBezTo>
                  <a:close/>
                  <a:moveTo>
                    <a:pt x="1568" y="768"/>
                  </a:moveTo>
                  <a:cubicBezTo>
                    <a:pt x="1570" y="768"/>
                    <a:pt x="1570" y="781"/>
                    <a:pt x="1568" y="812"/>
                  </a:cubicBezTo>
                  <a:lnTo>
                    <a:pt x="1552" y="862"/>
                  </a:lnTo>
                  <a:cubicBezTo>
                    <a:pt x="1543" y="862"/>
                    <a:pt x="1549" y="837"/>
                    <a:pt x="1555" y="787"/>
                  </a:cubicBezTo>
                  <a:cubicBezTo>
                    <a:pt x="1562" y="775"/>
                    <a:pt x="1566" y="768"/>
                    <a:pt x="1568" y="768"/>
                  </a:cubicBezTo>
                  <a:close/>
                  <a:moveTo>
                    <a:pt x="299" y="840"/>
                  </a:moveTo>
                  <a:lnTo>
                    <a:pt x="311" y="865"/>
                  </a:lnTo>
                  <a:lnTo>
                    <a:pt x="321" y="865"/>
                  </a:lnTo>
                  <a:cubicBezTo>
                    <a:pt x="317" y="840"/>
                    <a:pt x="317" y="840"/>
                    <a:pt x="308" y="840"/>
                  </a:cubicBezTo>
                  <a:close/>
                  <a:moveTo>
                    <a:pt x="1308" y="834"/>
                  </a:moveTo>
                  <a:lnTo>
                    <a:pt x="1311" y="859"/>
                  </a:lnTo>
                  <a:lnTo>
                    <a:pt x="1302" y="884"/>
                  </a:lnTo>
                  <a:lnTo>
                    <a:pt x="1289" y="859"/>
                  </a:lnTo>
                  <a:cubicBezTo>
                    <a:pt x="1289" y="834"/>
                    <a:pt x="1298" y="834"/>
                    <a:pt x="1308" y="834"/>
                  </a:cubicBezTo>
                  <a:close/>
                  <a:moveTo>
                    <a:pt x="2160" y="837"/>
                  </a:moveTo>
                  <a:cubicBezTo>
                    <a:pt x="2170" y="837"/>
                    <a:pt x="2182" y="837"/>
                    <a:pt x="2182" y="862"/>
                  </a:cubicBezTo>
                  <a:cubicBezTo>
                    <a:pt x="2182" y="862"/>
                    <a:pt x="2185" y="887"/>
                    <a:pt x="2176" y="887"/>
                  </a:cubicBezTo>
                  <a:cubicBezTo>
                    <a:pt x="2166" y="887"/>
                    <a:pt x="2154" y="862"/>
                    <a:pt x="2154" y="862"/>
                  </a:cubicBezTo>
                  <a:cubicBezTo>
                    <a:pt x="2151" y="837"/>
                    <a:pt x="2160" y="837"/>
                    <a:pt x="2160" y="837"/>
                  </a:cubicBezTo>
                  <a:close/>
                  <a:moveTo>
                    <a:pt x="1653" y="881"/>
                  </a:moveTo>
                  <a:cubicBezTo>
                    <a:pt x="1653" y="906"/>
                    <a:pt x="1656" y="931"/>
                    <a:pt x="1646" y="931"/>
                  </a:cubicBezTo>
                  <a:lnTo>
                    <a:pt x="1637" y="934"/>
                  </a:lnTo>
                  <a:cubicBezTo>
                    <a:pt x="1637" y="915"/>
                    <a:pt x="1637" y="897"/>
                    <a:pt x="1643" y="881"/>
                  </a:cubicBezTo>
                  <a:close/>
                  <a:moveTo>
                    <a:pt x="1853" y="941"/>
                  </a:moveTo>
                  <a:lnTo>
                    <a:pt x="1853" y="966"/>
                  </a:lnTo>
                  <a:cubicBezTo>
                    <a:pt x="1847" y="966"/>
                    <a:pt x="1842" y="979"/>
                    <a:pt x="1838" y="979"/>
                  </a:cubicBezTo>
                  <a:cubicBezTo>
                    <a:pt x="1836" y="979"/>
                    <a:pt x="1835" y="976"/>
                    <a:pt x="1834" y="969"/>
                  </a:cubicBezTo>
                  <a:cubicBezTo>
                    <a:pt x="1825" y="969"/>
                    <a:pt x="1841" y="941"/>
                    <a:pt x="1853" y="941"/>
                  </a:cubicBezTo>
                  <a:close/>
                  <a:moveTo>
                    <a:pt x="1358" y="869"/>
                  </a:moveTo>
                  <a:cubicBezTo>
                    <a:pt x="1360" y="869"/>
                    <a:pt x="1361" y="882"/>
                    <a:pt x="1364" y="906"/>
                  </a:cubicBezTo>
                  <a:cubicBezTo>
                    <a:pt x="1367" y="931"/>
                    <a:pt x="1364" y="959"/>
                    <a:pt x="1352" y="984"/>
                  </a:cubicBezTo>
                  <a:lnTo>
                    <a:pt x="1333" y="984"/>
                  </a:lnTo>
                  <a:cubicBezTo>
                    <a:pt x="1333" y="984"/>
                    <a:pt x="1339" y="959"/>
                    <a:pt x="1345" y="931"/>
                  </a:cubicBezTo>
                  <a:cubicBezTo>
                    <a:pt x="1352" y="888"/>
                    <a:pt x="1355" y="869"/>
                    <a:pt x="1358" y="869"/>
                  </a:cubicBezTo>
                  <a:close/>
                  <a:moveTo>
                    <a:pt x="186" y="978"/>
                  </a:moveTo>
                  <a:cubicBezTo>
                    <a:pt x="195" y="978"/>
                    <a:pt x="195" y="978"/>
                    <a:pt x="198" y="1003"/>
                  </a:cubicBezTo>
                  <a:cubicBezTo>
                    <a:pt x="198" y="1003"/>
                    <a:pt x="192" y="1028"/>
                    <a:pt x="183" y="1031"/>
                  </a:cubicBezTo>
                  <a:lnTo>
                    <a:pt x="170" y="1006"/>
                  </a:lnTo>
                  <a:cubicBezTo>
                    <a:pt x="167" y="981"/>
                    <a:pt x="176" y="978"/>
                    <a:pt x="186" y="978"/>
                  </a:cubicBezTo>
                  <a:close/>
                  <a:moveTo>
                    <a:pt x="858" y="1000"/>
                  </a:moveTo>
                  <a:cubicBezTo>
                    <a:pt x="866" y="1000"/>
                    <a:pt x="868" y="1024"/>
                    <a:pt x="853" y="1050"/>
                  </a:cubicBezTo>
                  <a:lnTo>
                    <a:pt x="835" y="1053"/>
                  </a:lnTo>
                  <a:cubicBezTo>
                    <a:pt x="831" y="1028"/>
                    <a:pt x="847" y="1000"/>
                    <a:pt x="857" y="1000"/>
                  </a:cubicBezTo>
                  <a:cubicBezTo>
                    <a:pt x="857" y="1000"/>
                    <a:pt x="858" y="1000"/>
                    <a:pt x="858" y="1000"/>
                  </a:cubicBezTo>
                  <a:close/>
                  <a:moveTo>
                    <a:pt x="292" y="969"/>
                  </a:moveTo>
                  <a:cubicBezTo>
                    <a:pt x="302" y="969"/>
                    <a:pt x="311" y="969"/>
                    <a:pt x="314" y="994"/>
                  </a:cubicBezTo>
                  <a:lnTo>
                    <a:pt x="305" y="994"/>
                  </a:lnTo>
                  <a:cubicBezTo>
                    <a:pt x="304" y="986"/>
                    <a:pt x="303" y="983"/>
                    <a:pt x="302" y="983"/>
                  </a:cubicBezTo>
                  <a:lnTo>
                    <a:pt x="302" y="983"/>
                  </a:lnTo>
                  <a:cubicBezTo>
                    <a:pt x="300" y="983"/>
                    <a:pt x="299" y="1001"/>
                    <a:pt x="308" y="1019"/>
                  </a:cubicBezTo>
                  <a:cubicBezTo>
                    <a:pt x="308" y="1044"/>
                    <a:pt x="311" y="1072"/>
                    <a:pt x="311" y="1072"/>
                  </a:cubicBezTo>
                  <a:cubicBezTo>
                    <a:pt x="302" y="1072"/>
                    <a:pt x="289" y="1047"/>
                    <a:pt x="286" y="1022"/>
                  </a:cubicBezTo>
                  <a:cubicBezTo>
                    <a:pt x="274" y="972"/>
                    <a:pt x="274" y="972"/>
                    <a:pt x="292" y="969"/>
                  </a:cubicBezTo>
                  <a:close/>
                  <a:moveTo>
                    <a:pt x="905" y="1036"/>
                  </a:moveTo>
                  <a:cubicBezTo>
                    <a:pt x="895" y="1036"/>
                    <a:pt x="892" y="1054"/>
                    <a:pt x="894" y="1072"/>
                  </a:cubicBezTo>
                  <a:cubicBezTo>
                    <a:pt x="897" y="1097"/>
                    <a:pt x="907" y="1097"/>
                    <a:pt x="925" y="1097"/>
                  </a:cubicBezTo>
                  <a:cubicBezTo>
                    <a:pt x="935" y="1094"/>
                    <a:pt x="941" y="1069"/>
                    <a:pt x="941" y="1069"/>
                  </a:cubicBezTo>
                  <a:cubicBezTo>
                    <a:pt x="941" y="1044"/>
                    <a:pt x="929" y="1044"/>
                    <a:pt x="919" y="1044"/>
                  </a:cubicBezTo>
                  <a:cubicBezTo>
                    <a:pt x="913" y="1038"/>
                    <a:pt x="908" y="1036"/>
                    <a:pt x="905" y="1036"/>
                  </a:cubicBezTo>
                  <a:close/>
                  <a:moveTo>
                    <a:pt x="7812" y="0"/>
                  </a:moveTo>
                  <a:cubicBezTo>
                    <a:pt x="7811" y="0"/>
                    <a:pt x="7810" y="0"/>
                    <a:pt x="7810" y="0"/>
                  </a:cubicBezTo>
                  <a:cubicBezTo>
                    <a:pt x="7814" y="25"/>
                    <a:pt x="7757" y="29"/>
                    <a:pt x="7688" y="35"/>
                  </a:cubicBezTo>
                  <a:cubicBezTo>
                    <a:pt x="7622" y="41"/>
                    <a:pt x="7553" y="47"/>
                    <a:pt x="7557" y="72"/>
                  </a:cubicBezTo>
                  <a:lnTo>
                    <a:pt x="7538" y="76"/>
                  </a:lnTo>
                  <a:cubicBezTo>
                    <a:pt x="7535" y="53"/>
                    <a:pt x="7522" y="50"/>
                    <a:pt x="7507" y="50"/>
                  </a:cubicBezTo>
                  <a:cubicBezTo>
                    <a:pt x="7504" y="50"/>
                    <a:pt x="7500" y="51"/>
                    <a:pt x="7497" y="51"/>
                  </a:cubicBezTo>
                  <a:cubicBezTo>
                    <a:pt x="7488" y="66"/>
                    <a:pt x="7475" y="76"/>
                    <a:pt x="7459" y="82"/>
                  </a:cubicBezTo>
                  <a:cubicBezTo>
                    <a:pt x="7457" y="59"/>
                    <a:pt x="7450" y="57"/>
                    <a:pt x="7437" y="57"/>
                  </a:cubicBezTo>
                  <a:cubicBezTo>
                    <a:pt x="7435" y="57"/>
                    <a:pt x="7432" y="57"/>
                    <a:pt x="7428" y="57"/>
                  </a:cubicBezTo>
                  <a:cubicBezTo>
                    <a:pt x="7409" y="60"/>
                    <a:pt x="7400" y="60"/>
                    <a:pt x="7403" y="85"/>
                  </a:cubicBezTo>
                  <a:cubicBezTo>
                    <a:pt x="7393" y="87"/>
                    <a:pt x="7384" y="87"/>
                    <a:pt x="7374" y="87"/>
                  </a:cubicBezTo>
                  <a:cubicBezTo>
                    <a:pt x="7346" y="87"/>
                    <a:pt x="7319" y="81"/>
                    <a:pt x="7293" y="69"/>
                  </a:cubicBezTo>
                  <a:cubicBezTo>
                    <a:pt x="7290" y="62"/>
                    <a:pt x="7287" y="59"/>
                    <a:pt x="7284" y="59"/>
                  </a:cubicBezTo>
                  <a:cubicBezTo>
                    <a:pt x="7277" y="59"/>
                    <a:pt x="7273" y="78"/>
                    <a:pt x="7268" y="98"/>
                  </a:cubicBezTo>
                  <a:cubicBezTo>
                    <a:pt x="7271" y="123"/>
                    <a:pt x="7262" y="148"/>
                    <a:pt x="7253" y="151"/>
                  </a:cubicBezTo>
                  <a:lnTo>
                    <a:pt x="7249" y="98"/>
                  </a:lnTo>
                  <a:cubicBezTo>
                    <a:pt x="7256" y="72"/>
                    <a:pt x="7256" y="72"/>
                    <a:pt x="7237" y="72"/>
                  </a:cubicBezTo>
                  <a:lnTo>
                    <a:pt x="7218" y="76"/>
                  </a:lnTo>
                  <a:cubicBezTo>
                    <a:pt x="7218" y="101"/>
                    <a:pt x="7171" y="104"/>
                    <a:pt x="7105" y="110"/>
                  </a:cubicBezTo>
                  <a:cubicBezTo>
                    <a:pt x="7018" y="119"/>
                    <a:pt x="6989" y="119"/>
                    <a:pt x="6993" y="145"/>
                  </a:cubicBezTo>
                  <a:cubicBezTo>
                    <a:pt x="6993" y="160"/>
                    <a:pt x="6990" y="167"/>
                    <a:pt x="6983" y="167"/>
                  </a:cubicBezTo>
                  <a:cubicBezTo>
                    <a:pt x="6976" y="167"/>
                    <a:pt x="6966" y="161"/>
                    <a:pt x="6952" y="151"/>
                  </a:cubicBezTo>
                  <a:cubicBezTo>
                    <a:pt x="6910" y="105"/>
                    <a:pt x="6895" y="89"/>
                    <a:pt x="6888" y="89"/>
                  </a:cubicBezTo>
                  <a:cubicBezTo>
                    <a:pt x="6883" y="89"/>
                    <a:pt x="6882" y="95"/>
                    <a:pt x="6880" y="104"/>
                  </a:cubicBezTo>
                  <a:cubicBezTo>
                    <a:pt x="6889" y="104"/>
                    <a:pt x="6892" y="129"/>
                    <a:pt x="6895" y="154"/>
                  </a:cubicBezTo>
                  <a:cubicBezTo>
                    <a:pt x="6899" y="180"/>
                    <a:pt x="6897" y="193"/>
                    <a:pt x="6893" y="193"/>
                  </a:cubicBezTo>
                  <a:cubicBezTo>
                    <a:pt x="6889" y="193"/>
                    <a:pt x="6883" y="181"/>
                    <a:pt x="6877" y="157"/>
                  </a:cubicBezTo>
                  <a:cubicBezTo>
                    <a:pt x="6874" y="139"/>
                    <a:pt x="6857" y="131"/>
                    <a:pt x="6834" y="131"/>
                  </a:cubicBezTo>
                  <a:cubicBezTo>
                    <a:pt x="6790" y="131"/>
                    <a:pt x="6727" y="160"/>
                    <a:pt x="6723" y="195"/>
                  </a:cubicBezTo>
                  <a:lnTo>
                    <a:pt x="6723" y="170"/>
                  </a:lnTo>
                  <a:cubicBezTo>
                    <a:pt x="6721" y="151"/>
                    <a:pt x="6715" y="146"/>
                    <a:pt x="6696" y="146"/>
                  </a:cubicBezTo>
                  <a:cubicBezTo>
                    <a:pt x="6689" y="146"/>
                    <a:pt x="6680" y="147"/>
                    <a:pt x="6670" y="148"/>
                  </a:cubicBezTo>
                  <a:lnTo>
                    <a:pt x="6642" y="151"/>
                  </a:lnTo>
                  <a:cubicBezTo>
                    <a:pt x="6644" y="173"/>
                    <a:pt x="6634" y="181"/>
                    <a:pt x="6622" y="181"/>
                  </a:cubicBezTo>
                  <a:cubicBezTo>
                    <a:pt x="6606" y="181"/>
                    <a:pt x="6587" y="168"/>
                    <a:pt x="6585" y="154"/>
                  </a:cubicBezTo>
                  <a:cubicBezTo>
                    <a:pt x="6576" y="135"/>
                    <a:pt x="6573" y="131"/>
                    <a:pt x="6565" y="131"/>
                  </a:cubicBezTo>
                  <a:cubicBezTo>
                    <a:pt x="6562" y="131"/>
                    <a:pt x="6559" y="131"/>
                    <a:pt x="6554" y="132"/>
                  </a:cubicBezTo>
                  <a:cubicBezTo>
                    <a:pt x="6542" y="156"/>
                    <a:pt x="6526" y="165"/>
                    <a:pt x="6511" y="165"/>
                  </a:cubicBezTo>
                  <a:cubicBezTo>
                    <a:pt x="6493" y="165"/>
                    <a:pt x="6477" y="152"/>
                    <a:pt x="6475" y="138"/>
                  </a:cubicBezTo>
                  <a:lnTo>
                    <a:pt x="6457" y="138"/>
                  </a:lnTo>
                  <a:cubicBezTo>
                    <a:pt x="6453" y="157"/>
                    <a:pt x="6438" y="170"/>
                    <a:pt x="6422" y="170"/>
                  </a:cubicBezTo>
                  <a:cubicBezTo>
                    <a:pt x="6391" y="170"/>
                    <a:pt x="6381" y="173"/>
                    <a:pt x="6394" y="198"/>
                  </a:cubicBezTo>
                  <a:cubicBezTo>
                    <a:pt x="6397" y="223"/>
                    <a:pt x="6400" y="248"/>
                    <a:pt x="6391" y="248"/>
                  </a:cubicBezTo>
                  <a:lnTo>
                    <a:pt x="6388" y="223"/>
                  </a:lnTo>
                  <a:cubicBezTo>
                    <a:pt x="6386" y="206"/>
                    <a:pt x="6372" y="202"/>
                    <a:pt x="6353" y="202"/>
                  </a:cubicBezTo>
                  <a:cubicBezTo>
                    <a:pt x="6343" y="202"/>
                    <a:pt x="6331" y="203"/>
                    <a:pt x="6319" y="204"/>
                  </a:cubicBezTo>
                  <a:cubicBezTo>
                    <a:pt x="6305" y="205"/>
                    <a:pt x="6294" y="206"/>
                    <a:pt x="6284" y="206"/>
                  </a:cubicBezTo>
                  <a:cubicBezTo>
                    <a:pt x="6259" y="206"/>
                    <a:pt x="6246" y="201"/>
                    <a:pt x="6237" y="185"/>
                  </a:cubicBezTo>
                  <a:lnTo>
                    <a:pt x="6231" y="210"/>
                  </a:lnTo>
                  <a:cubicBezTo>
                    <a:pt x="6228" y="223"/>
                    <a:pt x="6224" y="230"/>
                    <a:pt x="6220" y="230"/>
                  </a:cubicBezTo>
                  <a:cubicBezTo>
                    <a:pt x="6217" y="230"/>
                    <a:pt x="6214" y="224"/>
                    <a:pt x="6212" y="210"/>
                  </a:cubicBezTo>
                  <a:cubicBezTo>
                    <a:pt x="6204" y="201"/>
                    <a:pt x="6192" y="196"/>
                    <a:pt x="6180" y="196"/>
                  </a:cubicBezTo>
                  <a:cubicBezTo>
                    <a:pt x="6166" y="196"/>
                    <a:pt x="6152" y="203"/>
                    <a:pt x="6143" y="217"/>
                  </a:cubicBezTo>
                  <a:cubicBezTo>
                    <a:pt x="6134" y="220"/>
                    <a:pt x="6124" y="220"/>
                    <a:pt x="6124" y="220"/>
                  </a:cubicBezTo>
                  <a:cubicBezTo>
                    <a:pt x="6118" y="195"/>
                    <a:pt x="6108" y="184"/>
                    <a:pt x="6098" y="184"/>
                  </a:cubicBezTo>
                  <a:cubicBezTo>
                    <a:pt x="6088" y="184"/>
                    <a:pt x="6079" y="197"/>
                    <a:pt x="6077" y="223"/>
                  </a:cubicBezTo>
                  <a:cubicBezTo>
                    <a:pt x="6074" y="198"/>
                    <a:pt x="6065" y="198"/>
                    <a:pt x="6056" y="198"/>
                  </a:cubicBezTo>
                  <a:cubicBezTo>
                    <a:pt x="6047" y="213"/>
                    <a:pt x="6031" y="221"/>
                    <a:pt x="6018" y="221"/>
                  </a:cubicBezTo>
                  <a:cubicBezTo>
                    <a:pt x="6008" y="221"/>
                    <a:pt x="5999" y="216"/>
                    <a:pt x="5999" y="204"/>
                  </a:cubicBezTo>
                  <a:lnTo>
                    <a:pt x="5987" y="204"/>
                  </a:lnTo>
                  <a:cubicBezTo>
                    <a:pt x="5980" y="232"/>
                    <a:pt x="5971" y="232"/>
                    <a:pt x="5961" y="232"/>
                  </a:cubicBezTo>
                  <a:cubicBezTo>
                    <a:pt x="5952" y="232"/>
                    <a:pt x="5943" y="235"/>
                    <a:pt x="5936" y="261"/>
                  </a:cubicBezTo>
                  <a:cubicBezTo>
                    <a:pt x="5927" y="286"/>
                    <a:pt x="5918" y="289"/>
                    <a:pt x="5918" y="289"/>
                  </a:cubicBezTo>
                  <a:cubicBezTo>
                    <a:pt x="5908" y="289"/>
                    <a:pt x="5918" y="264"/>
                    <a:pt x="5924" y="235"/>
                  </a:cubicBezTo>
                  <a:cubicBezTo>
                    <a:pt x="5930" y="225"/>
                    <a:pt x="5929" y="219"/>
                    <a:pt x="5924" y="219"/>
                  </a:cubicBezTo>
                  <a:cubicBezTo>
                    <a:pt x="5917" y="219"/>
                    <a:pt x="5901" y="232"/>
                    <a:pt x="5886" y="264"/>
                  </a:cubicBezTo>
                  <a:cubicBezTo>
                    <a:pt x="5875" y="291"/>
                    <a:pt x="5870" y="304"/>
                    <a:pt x="5869" y="304"/>
                  </a:cubicBezTo>
                  <a:cubicBezTo>
                    <a:pt x="5868" y="304"/>
                    <a:pt x="5871" y="291"/>
                    <a:pt x="5877" y="267"/>
                  </a:cubicBezTo>
                  <a:cubicBezTo>
                    <a:pt x="5881" y="247"/>
                    <a:pt x="5887" y="229"/>
                    <a:pt x="5884" y="229"/>
                  </a:cubicBezTo>
                  <a:lnTo>
                    <a:pt x="5884" y="229"/>
                  </a:lnTo>
                  <a:cubicBezTo>
                    <a:pt x="5883" y="229"/>
                    <a:pt x="5880" y="233"/>
                    <a:pt x="5874" y="242"/>
                  </a:cubicBezTo>
                  <a:cubicBezTo>
                    <a:pt x="5874" y="242"/>
                    <a:pt x="5855" y="242"/>
                    <a:pt x="5858" y="267"/>
                  </a:cubicBezTo>
                  <a:lnTo>
                    <a:pt x="5830" y="270"/>
                  </a:lnTo>
                  <a:cubicBezTo>
                    <a:pt x="5812" y="250"/>
                    <a:pt x="5803" y="248"/>
                    <a:pt x="5795" y="248"/>
                  </a:cubicBezTo>
                  <a:cubicBezTo>
                    <a:pt x="5793" y="248"/>
                    <a:pt x="5791" y="248"/>
                    <a:pt x="5789" y="248"/>
                  </a:cubicBezTo>
                  <a:cubicBezTo>
                    <a:pt x="5786" y="261"/>
                    <a:pt x="5784" y="267"/>
                    <a:pt x="5782" y="267"/>
                  </a:cubicBezTo>
                  <a:cubicBezTo>
                    <a:pt x="5780" y="267"/>
                    <a:pt x="5777" y="261"/>
                    <a:pt x="5770" y="248"/>
                  </a:cubicBezTo>
                  <a:cubicBezTo>
                    <a:pt x="5769" y="238"/>
                    <a:pt x="5767" y="232"/>
                    <a:pt x="5765" y="232"/>
                  </a:cubicBezTo>
                  <a:cubicBezTo>
                    <a:pt x="5762" y="232"/>
                    <a:pt x="5759" y="245"/>
                    <a:pt x="5761" y="276"/>
                  </a:cubicBezTo>
                  <a:cubicBezTo>
                    <a:pt x="5758" y="289"/>
                    <a:pt x="5754" y="295"/>
                    <a:pt x="5749" y="295"/>
                  </a:cubicBezTo>
                  <a:cubicBezTo>
                    <a:pt x="5744" y="295"/>
                    <a:pt x="5739" y="290"/>
                    <a:pt x="5733" y="279"/>
                  </a:cubicBezTo>
                  <a:cubicBezTo>
                    <a:pt x="5731" y="249"/>
                    <a:pt x="5726" y="237"/>
                    <a:pt x="5723" y="237"/>
                  </a:cubicBezTo>
                  <a:cubicBezTo>
                    <a:pt x="5720" y="237"/>
                    <a:pt x="5719" y="244"/>
                    <a:pt x="5720" y="254"/>
                  </a:cubicBezTo>
                  <a:cubicBezTo>
                    <a:pt x="5714" y="279"/>
                    <a:pt x="5705" y="279"/>
                    <a:pt x="5705" y="279"/>
                  </a:cubicBezTo>
                  <a:cubicBezTo>
                    <a:pt x="5703" y="267"/>
                    <a:pt x="5680" y="263"/>
                    <a:pt x="5647" y="263"/>
                  </a:cubicBezTo>
                  <a:cubicBezTo>
                    <a:pt x="5614" y="263"/>
                    <a:pt x="5571" y="267"/>
                    <a:pt x="5529" y="270"/>
                  </a:cubicBezTo>
                  <a:cubicBezTo>
                    <a:pt x="5520" y="270"/>
                    <a:pt x="5513" y="298"/>
                    <a:pt x="5513" y="323"/>
                  </a:cubicBezTo>
                  <a:cubicBezTo>
                    <a:pt x="5516" y="344"/>
                    <a:pt x="5517" y="352"/>
                    <a:pt x="5516" y="352"/>
                  </a:cubicBezTo>
                  <a:cubicBezTo>
                    <a:pt x="5515" y="352"/>
                    <a:pt x="5511" y="338"/>
                    <a:pt x="5504" y="323"/>
                  </a:cubicBezTo>
                  <a:cubicBezTo>
                    <a:pt x="5496" y="286"/>
                    <a:pt x="5487" y="267"/>
                    <a:pt x="5483" y="267"/>
                  </a:cubicBezTo>
                  <a:lnTo>
                    <a:pt x="5483" y="267"/>
                  </a:lnTo>
                  <a:cubicBezTo>
                    <a:pt x="5478" y="267"/>
                    <a:pt x="5477" y="286"/>
                    <a:pt x="5485" y="323"/>
                  </a:cubicBezTo>
                  <a:cubicBezTo>
                    <a:pt x="5493" y="349"/>
                    <a:pt x="5497" y="361"/>
                    <a:pt x="5496" y="361"/>
                  </a:cubicBezTo>
                  <a:cubicBezTo>
                    <a:pt x="5494" y="361"/>
                    <a:pt x="5488" y="349"/>
                    <a:pt x="5476" y="326"/>
                  </a:cubicBezTo>
                  <a:cubicBezTo>
                    <a:pt x="5469" y="314"/>
                    <a:pt x="5466" y="308"/>
                    <a:pt x="5464" y="308"/>
                  </a:cubicBezTo>
                  <a:cubicBezTo>
                    <a:pt x="5462" y="308"/>
                    <a:pt x="5460" y="314"/>
                    <a:pt x="5457" y="326"/>
                  </a:cubicBezTo>
                  <a:cubicBezTo>
                    <a:pt x="5459" y="339"/>
                    <a:pt x="5457" y="346"/>
                    <a:pt x="5454" y="346"/>
                  </a:cubicBezTo>
                  <a:cubicBezTo>
                    <a:pt x="5452" y="346"/>
                    <a:pt x="5449" y="340"/>
                    <a:pt x="5448" y="326"/>
                  </a:cubicBezTo>
                  <a:cubicBezTo>
                    <a:pt x="5439" y="311"/>
                    <a:pt x="5430" y="294"/>
                    <a:pt x="5427" y="294"/>
                  </a:cubicBezTo>
                  <a:cubicBezTo>
                    <a:pt x="5425" y="294"/>
                    <a:pt x="5425" y="297"/>
                    <a:pt x="5426" y="304"/>
                  </a:cubicBezTo>
                  <a:cubicBezTo>
                    <a:pt x="5426" y="304"/>
                    <a:pt x="5416" y="304"/>
                    <a:pt x="5404" y="279"/>
                  </a:cubicBezTo>
                  <a:cubicBezTo>
                    <a:pt x="5400" y="272"/>
                    <a:pt x="5397" y="270"/>
                    <a:pt x="5395" y="270"/>
                  </a:cubicBezTo>
                  <a:cubicBezTo>
                    <a:pt x="5388" y="270"/>
                    <a:pt x="5383" y="289"/>
                    <a:pt x="5379" y="308"/>
                  </a:cubicBezTo>
                  <a:cubicBezTo>
                    <a:pt x="5366" y="335"/>
                    <a:pt x="5357" y="348"/>
                    <a:pt x="5352" y="348"/>
                  </a:cubicBezTo>
                  <a:cubicBezTo>
                    <a:pt x="5347" y="348"/>
                    <a:pt x="5346" y="335"/>
                    <a:pt x="5347" y="311"/>
                  </a:cubicBezTo>
                  <a:cubicBezTo>
                    <a:pt x="5350" y="291"/>
                    <a:pt x="5345" y="283"/>
                    <a:pt x="5337" y="283"/>
                  </a:cubicBezTo>
                  <a:cubicBezTo>
                    <a:pt x="5325" y="283"/>
                    <a:pt x="5305" y="307"/>
                    <a:pt x="5303" y="339"/>
                  </a:cubicBezTo>
                  <a:cubicBezTo>
                    <a:pt x="5300" y="370"/>
                    <a:pt x="5298" y="383"/>
                    <a:pt x="5298" y="383"/>
                  </a:cubicBezTo>
                  <a:cubicBezTo>
                    <a:pt x="5297" y="383"/>
                    <a:pt x="5297" y="377"/>
                    <a:pt x="5297" y="367"/>
                  </a:cubicBezTo>
                  <a:cubicBezTo>
                    <a:pt x="5294" y="342"/>
                    <a:pt x="5285" y="342"/>
                    <a:pt x="5285" y="342"/>
                  </a:cubicBezTo>
                  <a:cubicBezTo>
                    <a:pt x="5275" y="342"/>
                    <a:pt x="5266" y="342"/>
                    <a:pt x="5263" y="317"/>
                  </a:cubicBezTo>
                  <a:cubicBezTo>
                    <a:pt x="5263" y="317"/>
                    <a:pt x="5253" y="320"/>
                    <a:pt x="5234" y="345"/>
                  </a:cubicBezTo>
                  <a:cubicBezTo>
                    <a:pt x="5229" y="367"/>
                    <a:pt x="5221" y="376"/>
                    <a:pt x="5212" y="376"/>
                  </a:cubicBezTo>
                  <a:cubicBezTo>
                    <a:pt x="5199" y="376"/>
                    <a:pt x="5184" y="356"/>
                    <a:pt x="5175" y="326"/>
                  </a:cubicBezTo>
                  <a:lnTo>
                    <a:pt x="5159" y="351"/>
                  </a:lnTo>
                  <a:cubicBezTo>
                    <a:pt x="5155" y="385"/>
                    <a:pt x="5151" y="407"/>
                    <a:pt x="5148" y="407"/>
                  </a:cubicBezTo>
                  <a:cubicBezTo>
                    <a:pt x="5145" y="407"/>
                    <a:pt x="5143" y="399"/>
                    <a:pt x="5140" y="380"/>
                  </a:cubicBezTo>
                  <a:lnTo>
                    <a:pt x="5140" y="355"/>
                  </a:lnTo>
                  <a:cubicBezTo>
                    <a:pt x="5138" y="374"/>
                    <a:pt x="5130" y="383"/>
                    <a:pt x="5121" y="383"/>
                  </a:cubicBezTo>
                  <a:cubicBezTo>
                    <a:pt x="5107" y="383"/>
                    <a:pt x="5091" y="363"/>
                    <a:pt x="5087" y="333"/>
                  </a:cubicBezTo>
                  <a:cubicBezTo>
                    <a:pt x="5087" y="308"/>
                    <a:pt x="5087" y="308"/>
                    <a:pt x="5078" y="308"/>
                  </a:cubicBezTo>
                  <a:lnTo>
                    <a:pt x="5078" y="333"/>
                  </a:lnTo>
                  <a:cubicBezTo>
                    <a:pt x="5081" y="358"/>
                    <a:pt x="5084" y="383"/>
                    <a:pt x="5075" y="386"/>
                  </a:cubicBezTo>
                  <a:cubicBezTo>
                    <a:pt x="5065" y="386"/>
                    <a:pt x="5056" y="386"/>
                    <a:pt x="5053" y="361"/>
                  </a:cubicBezTo>
                  <a:cubicBezTo>
                    <a:pt x="5044" y="343"/>
                    <a:pt x="5035" y="325"/>
                    <a:pt x="5032" y="325"/>
                  </a:cubicBezTo>
                  <a:cubicBezTo>
                    <a:pt x="5030" y="325"/>
                    <a:pt x="5030" y="328"/>
                    <a:pt x="5031" y="336"/>
                  </a:cubicBezTo>
                  <a:cubicBezTo>
                    <a:pt x="5031" y="336"/>
                    <a:pt x="5030" y="336"/>
                    <a:pt x="5030" y="336"/>
                  </a:cubicBezTo>
                  <a:cubicBezTo>
                    <a:pt x="5027" y="336"/>
                    <a:pt x="5019" y="334"/>
                    <a:pt x="5009" y="314"/>
                  </a:cubicBezTo>
                  <a:lnTo>
                    <a:pt x="4971" y="317"/>
                  </a:lnTo>
                  <a:cubicBezTo>
                    <a:pt x="4966" y="330"/>
                    <a:pt x="4959" y="337"/>
                    <a:pt x="4952" y="337"/>
                  </a:cubicBezTo>
                  <a:cubicBezTo>
                    <a:pt x="4947" y="337"/>
                    <a:pt x="4943" y="332"/>
                    <a:pt x="4943" y="320"/>
                  </a:cubicBezTo>
                  <a:cubicBezTo>
                    <a:pt x="4943" y="320"/>
                    <a:pt x="4921" y="320"/>
                    <a:pt x="4915" y="348"/>
                  </a:cubicBezTo>
                  <a:cubicBezTo>
                    <a:pt x="4896" y="348"/>
                    <a:pt x="4887" y="348"/>
                    <a:pt x="4883" y="323"/>
                  </a:cubicBezTo>
                  <a:cubicBezTo>
                    <a:pt x="4882" y="311"/>
                    <a:pt x="4881" y="304"/>
                    <a:pt x="4880" y="304"/>
                  </a:cubicBezTo>
                  <a:cubicBezTo>
                    <a:pt x="4879" y="304"/>
                    <a:pt x="4877" y="311"/>
                    <a:pt x="4874" y="323"/>
                  </a:cubicBezTo>
                  <a:cubicBezTo>
                    <a:pt x="4877" y="351"/>
                    <a:pt x="4868" y="351"/>
                    <a:pt x="4858" y="351"/>
                  </a:cubicBezTo>
                  <a:lnTo>
                    <a:pt x="4840" y="355"/>
                  </a:lnTo>
                  <a:cubicBezTo>
                    <a:pt x="4840" y="380"/>
                    <a:pt x="4840" y="380"/>
                    <a:pt x="4830" y="380"/>
                  </a:cubicBezTo>
                  <a:cubicBezTo>
                    <a:pt x="4821" y="380"/>
                    <a:pt x="4789" y="358"/>
                    <a:pt x="4780" y="358"/>
                  </a:cubicBezTo>
                  <a:cubicBezTo>
                    <a:pt x="4752" y="361"/>
                    <a:pt x="4752" y="361"/>
                    <a:pt x="4764" y="386"/>
                  </a:cubicBezTo>
                  <a:cubicBezTo>
                    <a:pt x="4771" y="386"/>
                    <a:pt x="4774" y="397"/>
                    <a:pt x="4769" y="397"/>
                  </a:cubicBezTo>
                  <a:cubicBezTo>
                    <a:pt x="4767" y="397"/>
                    <a:pt x="4762" y="394"/>
                    <a:pt x="4755" y="386"/>
                  </a:cubicBezTo>
                  <a:cubicBezTo>
                    <a:pt x="4746" y="386"/>
                    <a:pt x="4718" y="367"/>
                    <a:pt x="4689" y="367"/>
                  </a:cubicBezTo>
                  <a:cubicBezTo>
                    <a:pt x="4687" y="367"/>
                    <a:pt x="4685" y="367"/>
                    <a:pt x="4683" y="367"/>
                  </a:cubicBezTo>
                  <a:cubicBezTo>
                    <a:pt x="4645" y="370"/>
                    <a:pt x="4645" y="370"/>
                    <a:pt x="4648" y="395"/>
                  </a:cubicBezTo>
                  <a:cubicBezTo>
                    <a:pt x="4656" y="420"/>
                    <a:pt x="4658" y="433"/>
                    <a:pt x="4655" y="433"/>
                  </a:cubicBezTo>
                  <a:lnTo>
                    <a:pt x="4655" y="433"/>
                  </a:lnTo>
                  <a:cubicBezTo>
                    <a:pt x="4653" y="433"/>
                    <a:pt x="4647" y="420"/>
                    <a:pt x="4639" y="395"/>
                  </a:cubicBezTo>
                  <a:cubicBezTo>
                    <a:pt x="4625" y="368"/>
                    <a:pt x="4615" y="357"/>
                    <a:pt x="4611" y="357"/>
                  </a:cubicBezTo>
                  <a:cubicBezTo>
                    <a:pt x="4607" y="357"/>
                    <a:pt x="4606" y="363"/>
                    <a:pt x="4608" y="373"/>
                  </a:cubicBezTo>
                  <a:cubicBezTo>
                    <a:pt x="4601" y="398"/>
                    <a:pt x="4601" y="398"/>
                    <a:pt x="4592" y="402"/>
                  </a:cubicBezTo>
                  <a:cubicBezTo>
                    <a:pt x="4590" y="388"/>
                    <a:pt x="4587" y="382"/>
                    <a:pt x="4583" y="382"/>
                  </a:cubicBezTo>
                  <a:cubicBezTo>
                    <a:pt x="4578" y="382"/>
                    <a:pt x="4570" y="389"/>
                    <a:pt x="4561" y="402"/>
                  </a:cubicBezTo>
                  <a:cubicBezTo>
                    <a:pt x="4558" y="402"/>
                    <a:pt x="4556" y="403"/>
                    <a:pt x="4555" y="403"/>
                  </a:cubicBezTo>
                  <a:cubicBezTo>
                    <a:pt x="4551" y="403"/>
                    <a:pt x="4551" y="398"/>
                    <a:pt x="4551" y="380"/>
                  </a:cubicBezTo>
                  <a:lnTo>
                    <a:pt x="4529" y="380"/>
                  </a:lnTo>
                  <a:cubicBezTo>
                    <a:pt x="4524" y="404"/>
                    <a:pt x="4508" y="412"/>
                    <a:pt x="4492" y="412"/>
                  </a:cubicBezTo>
                  <a:cubicBezTo>
                    <a:pt x="4473" y="412"/>
                    <a:pt x="4452" y="400"/>
                    <a:pt x="4445" y="386"/>
                  </a:cubicBezTo>
                  <a:cubicBezTo>
                    <a:pt x="4445" y="386"/>
                    <a:pt x="4435" y="389"/>
                    <a:pt x="4426" y="414"/>
                  </a:cubicBezTo>
                  <a:cubicBezTo>
                    <a:pt x="4424" y="441"/>
                    <a:pt x="4421" y="454"/>
                    <a:pt x="4418" y="454"/>
                  </a:cubicBezTo>
                  <a:cubicBezTo>
                    <a:pt x="4414" y="454"/>
                    <a:pt x="4410" y="442"/>
                    <a:pt x="4407" y="417"/>
                  </a:cubicBezTo>
                  <a:cubicBezTo>
                    <a:pt x="4406" y="391"/>
                    <a:pt x="4405" y="377"/>
                    <a:pt x="4404" y="377"/>
                  </a:cubicBezTo>
                  <a:cubicBezTo>
                    <a:pt x="4402" y="377"/>
                    <a:pt x="4401" y="391"/>
                    <a:pt x="4398" y="417"/>
                  </a:cubicBezTo>
                  <a:cubicBezTo>
                    <a:pt x="4395" y="428"/>
                    <a:pt x="4385" y="435"/>
                    <a:pt x="4374" y="435"/>
                  </a:cubicBezTo>
                  <a:cubicBezTo>
                    <a:pt x="4360" y="435"/>
                    <a:pt x="4346" y="424"/>
                    <a:pt x="4348" y="395"/>
                  </a:cubicBezTo>
                  <a:lnTo>
                    <a:pt x="4341" y="345"/>
                  </a:lnTo>
                  <a:cubicBezTo>
                    <a:pt x="4335" y="370"/>
                    <a:pt x="4326" y="370"/>
                    <a:pt x="4326" y="370"/>
                  </a:cubicBezTo>
                  <a:cubicBezTo>
                    <a:pt x="4329" y="395"/>
                    <a:pt x="4319" y="398"/>
                    <a:pt x="4291" y="402"/>
                  </a:cubicBezTo>
                  <a:cubicBezTo>
                    <a:pt x="4269" y="402"/>
                    <a:pt x="4235" y="430"/>
                    <a:pt x="4216" y="433"/>
                  </a:cubicBezTo>
                  <a:cubicBezTo>
                    <a:pt x="4212" y="433"/>
                    <a:pt x="4208" y="433"/>
                    <a:pt x="4203" y="433"/>
                  </a:cubicBezTo>
                  <a:cubicBezTo>
                    <a:pt x="4185" y="433"/>
                    <a:pt x="4164" y="431"/>
                    <a:pt x="4156" y="411"/>
                  </a:cubicBezTo>
                  <a:cubicBezTo>
                    <a:pt x="4147" y="411"/>
                    <a:pt x="4134" y="414"/>
                    <a:pt x="4119" y="439"/>
                  </a:cubicBezTo>
                  <a:cubicBezTo>
                    <a:pt x="4116" y="454"/>
                    <a:pt x="4109" y="461"/>
                    <a:pt x="4103" y="461"/>
                  </a:cubicBezTo>
                  <a:cubicBezTo>
                    <a:pt x="4097" y="461"/>
                    <a:pt x="4092" y="454"/>
                    <a:pt x="4091" y="442"/>
                  </a:cubicBezTo>
                  <a:lnTo>
                    <a:pt x="4081" y="442"/>
                  </a:lnTo>
                  <a:cubicBezTo>
                    <a:pt x="4066" y="470"/>
                    <a:pt x="4053" y="470"/>
                    <a:pt x="4053" y="470"/>
                  </a:cubicBezTo>
                  <a:cubicBezTo>
                    <a:pt x="4053" y="453"/>
                    <a:pt x="4047" y="436"/>
                    <a:pt x="4040" y="436"/>
                  </a:cubicBezTo>
                  <a:cubicBezTo>
                    <a:pt x="4037" y="436"/>
                    <a:pt x="4034" y="440"/>
                    <a:pt x="4031" y="449"/>
                  </a:cubicBezTo>
                  <a:cubicBezTo>
                    <a:pt x="4034" y="474"/>
                    <a:pt x="4025" y="474"/>
                    <a:pt x="4006" y="477"/>
                  </a:cubicBezTo>
                  <a:cubicBezTo>
                    <a:pt x="4000" y="470"/>
                    <a:pt x="3972" y="467"/>
                    <a:pt x="3934" y="467"/>
                  </a:cubicBezTo>
                  <a:cubicBezTo>
                    <a:pt x="3834" y="467"/>
                    <a:pt x="3668" y="487"/>
                    <a:pt x="3671" y="505"/>
                  </a:cubicBezTo>
                  <a:lnTo>
                    <a:pt x="3639" y="505"/>
                  </a:lnTo>
                  <a:lnTo>
                    <a:pt x="3611" y="508"/>
                  </a:lnTo>
                  <a:cubicBezTo>
                    <a:pt x="3610" y="488"/>
                    <a:pt x="3602" y="481"/>
                    <a:pt x="3591" y="481"/>
                  </a:cubicBezTo>
                  <a:cubicBezTo>
                    <a:pt x="3574" y="481"/>
                    <a:pt x="3551" y="497"/>
                    <a:pt x="3536" y="514"/>
                  </a:cubicBezTo>
                  <a:cubicBezTo>
                    <a:pt x="3527" y="543"/>
                    <a:pt x="3517" y="543"/>
                    <a:pt x="3508" y="543"/>
                  </a:cubicBezTo>
                  <a:cubicBezTo>
                    <a:pt x="3506" y="514"/>
                    <a:pt x="3495" y="503"/>
                    <a:pt x="3483" y="503"/>
                  </a:cubicBezTo>
                  <a:cubicBezTo>
                    <a:pt x="3474" y="503"/>
                    <a:pt x="3464" y="510"/>
                    <a:pt x="3458" y="521"/>
                  </a:cubicBezTo>
                  <a:cubicBezTo>
                    <a:pt x="3456" y="548"/>
                    <a:pt x="3453" y="561"/>
                    <a:pt x="3449" y="561"/>
                  </a:cubicBezTo>
                  <a:cubicBezTo>
                    <a:pt x="3446" y="561"/>
                    <a:pt x="3442" y="548"/>
                    <a:pt x="3439" y="524"/>
                  </a:cubicBezTo>
                  <a:cubicBezTo>
                    <a:pt x="3436" y="501"/>
                    <a:pt x="3431" y="489"/>
                    <a:pt x="3425" y="489"/>
                  </a:cubicBezTo>
                  <a:cubicBezTo>
                    <a:pt x="3417" y="489"/>
                    <a:pt x="3408" y="508"/>
                    <a:pt x="3401" y="552"/>
                  </a:cubicBezTo>
                  <a:cubicBezTo>
                    <a:pt x="3398" y="565"/>
                    <a:pt x="3396" y="571"/>
                    <a:pt x="3394" y="571"/>
                  </a:cubicBezTo>
                  <a:cubicBezTo>
                    <a:pt x="3392" y="571"/>
                    <a:pt x="3388" y="566"/>
                    <a:pt x="3382" y="555"/>
                  </a:cubicBezTo>
                  <a:cubicBezTo>
                    <a:pt x="3375" y="526"/>
                    <a:pt x="3369" y="514"/>
                    <a:pt x="3365" y="514"/>
                  </a:cubicBezTo>
                  <a:cubicBezTo>
                    <a:pt x="3362" y="514"/>
                    <a:pt x="3360" y="520"/>
                    <a:pt x="3360" y="530"/>
                  </a:cubicBezTo>
                  <a:cubicBezTo>
                    <a:pt x="3359" y="556"/>
                    <a:pt x="3356" y="569"/>
                    <a:pt x="3351" y="569"/>
                  </a:cubicBezTo>
                  <a:cubicBezTo>
                    <a:pt x="3346" y="569"/>
                    <a:pt x="3340" y="557"/>
                    <a:pt x="3332" y="533"/>
                  </a:cubicBezTo>
                  <a:cubicBezTo>
                    <a:pt x="3320" y="508"/>
                    <a:pt x="3314" y="496"/>
                    <a:pt x="3310" y="496"/>
                  </a:cubicBezTo>
                  <a:cubicBezTo>
                    <a:pt x="3306" y="496"/>
                    <a:pt x="3306" y="509"/>
                    <a:pt x="3304" y="536"/>
                  </a:cubicBezTo>
                  <a:cubicBezTo>
                    <a:pt x="3301" y="562"/>
                    <a:pt x="3289" y="576"/>
                    <a:pt x="3277" y="576"/>
                  </a:cubicBezTo>
                  <a:cubicBezTo>
                    <a:pt x="3265" y="576"/>
                    <a:pt x="3252" y="564"/>
                    <a:pt x="3244" y="539"/>
                  </a:cubicBezTo>
                  <a:cubicBezTo>
                    <a:pt x="3238" y="539"/>
                    <a:pt x="3232" y="529"/>
                    <a:pt x="3229" y="529"/>
                  </a:cubicBezTo>
                  <a:cubicBezTo>
                    <a:pt x="3227" y="529"/>
                    <a:pt x="3226" y="532"/>
                    <a:pt x="3226" y="543"/>
                  </a:cubicBezTo>
                  <a:lnTo>
                    <a:pt x="3213" y="517"/>
                  </a:lnTo>
                  <a:lnTo>
                    <a:pt x="3194" y="517"/>
                  </a:lnTo>
                  <a:lnTo>
                    <a:pt x="3197" y="543"/>
                  </a:lnTo>
                  <a:cubicBezTo>
                    <a:pt x="3161" y="535"/>
                    <a:pt x="3123" y="529"/>
                    <a:pt x="3085" y="529"/>
                  </a:cubicBezTo>
                  <a:cubicBezTo>
                    <a:pt x="3076" y="529"/>
                    <a:pt x="3068" y="529"/>
                    <a:pt x="3060" y="530"/>
                  </a:cubicBezTo>
                  <a:cubicBezTo>
                    <a:pt x="2956" y="539"/>
                    <a:pt x="2934" y="539"/>
                    <a:pt x="2947" y="564"/>
                  </a:cubicBezTo>
                  <a:cubicBezTo>
                    <a:pt x="2955" y="590"/>
                    <a:pt x="2954" y="604"/>
                    <a:pt x="2949" y="604"/>
                  </a:cubicBezTo>
                  <a:cubicBezTo>
                    <a:pt x="2944" y="604"/>
                    <a:pt x="2936" y="592"/>
                    <a:pt x="2928" y="568"/>
                  </a:cubicBezTo>
                  <a:cubicBezTo>
                    <a:pt x="2919" y="568"/>
                    <a:pt x="2899" y="545"/>
                    <a:pt x="2881" y="545"/>
                  </a:cubicBezTo>
                  <a:cubicBezTo>
                    <a:pt x="2880" y="545"/>
                    <a:pt x="2879" y="546"/>
                    <a:pt x="2878" y="546"/>
                  </a:cubicBezTo>
                  <a:cubicBezTo>
                    <a:pt x="2874" y="546"/>
                    <a:pt x="2870" y="546"/>
                    <a:pt x="2867" y="546"/>
                  </a:cubicBezTo>
                  <a:cubicBezTo>
                    <a:pt x="2852" y="546"/>
                    <a:pt x="2840" y="544"/>
                    <a:pt x="2837" y="524"/>
                  </a:cubicBezTo>
                  <a:lnTo>
                    <a:pt x="2828" y="524"/>
                  </a:lnTo>
                  <a:cubicBezTo>
                    <a:pt x="2819" y="553"/>
                    <a:pt x="2792" y="572"/>
                    <a:pt x="2764" y="572"/>
                  </a:cubicBezTo>
                  <a:cubicBezTo>
                    <a:pt x="2750" y="572"/>
                    <a:pt x="2736" y="567"/>
                    <a:pt x="2724" y="558"/>
                  </a:cubicBezTo>
                  <a:cubicBezTo>
                    <a:pt x="2705" y="558"/>
                    <a:pt x="2696" y="561"/>
                    <a:pt x="2677" y="586"/>
                  </a:cubicBezTo>
                  <a:cubicBezTo>
                    <a:pt x="2669" y="601"/>
                    <a:pt x="2665" y="608"/>
                    <a:pt x="2662" y="608"/>
                  </a:cubicBezTo>
                  <a:cubicBezTo>
                    <a:pt x="2658" y="608"/>
                    <a:pt x="2655" y="602"/>
                    <a:pt x="2649" y="590"/>
                  </a:cubicBezTo>
                  <a:cubicBezTo>
                    <a:pt x="2647" y="576"/>
                    <a:pt x="2629" y="563"/>
                    <a:pt x="2613" y="563"/>
                  </a:cubicBezTo>
                  <a:cubicBezTo>
                    <a:pt x="2600" y="563"/>
                    <a:pt x="2590" y="572"/>
                    <a:pt x="2593" y="596"/>
                  </a:cubicBezTo>
                  <a:lnTo>
                    <a:pt x="2580" y="571"/>
                  </a:lnTo>
                  <a:cubicBezTo>
                    <a:pt x="2576" y="563"/>
                    <a:pt x="2573" y="560"/>
                    <a:pt x="2571" y="560"/>
                  </a:cubicBezTo>
                  <a:cubicBezTo>
                    <a:pt x="2564" y="560"/>
                    <a:pt x="2561" y="578"/>
                    <a:pt x="2561" y="596"/>
                  </a:cubicBezTo>
                  <a:cubicBezTo>
                    <a:pt x="2564" y="620"/>
                    <a:pt x="2564" y="633"/>
                    <a:pt x="2561" y="633"/>
                  </a:cubicBezTo>
                  <a:cubicBezTo>
                    <a:pt x="2557" y="633"/>
                    <a:pt x="2550" y="615"/>
                    <a:pt x="2539" y="574"/>
                  </a:cubicBezTo>
                  <a:cubicBezTo>
                    <a:pt x="2538" y="545"/>
                    <a:pt x="2534" y="532"/>
                    <a:pt x="2531" y="532"/>
                  </a:cubicBezTo>
                  <a:cubicBezTo>
                    <a:pt x="2530" y="532"/>
                    <a:pt x="2529" y="538"/>
                    <a:pt x="2530" y="549"/>
                  </a:cubicBezTo>
                  <a:cubicBezTo>
                    <a:pt x="2523" y="567"/>
                    <a:pt x="2518" y="587"/>
                    <a:pt x="2511" y="587"/>
                  </a:cubicBezTo>
                  <a:cubicBezTo>
                    <a:pt x="2508" y="587"/>
                    <a:pt x="2505" y="584"/>
                    <a:pt x="2502" y="577"/>
                  </a:cubicBezTo>
                  <a:cubicBezTo>
                    <a:pt x="2492" y="577"/>
                    <a:pt x="2483" y="577"/>
                    <a:pt x="2489" y="630"/>
                  </a:cubicBezTo>
                  <a:cubicBezTo>
                    <a:pt x="2489" y="655"/>
                    <a:pt x="2480" y="655"/>
                    <a:pt x="2470" y="655"/>
                  </a:cubicBezTo>
                  <a:cubicBezTo>
                    <a:pt x="2467" y="640"/>
                    <a:pt x="2470" y="621"/>
                    <a:pt x="2477" y="605"/>
                  </a:cubicBezTo>
                  <a:lnTo>
                    <a:pt x="2458" y="605"/>
                  </a:lnTo>
                  <a:cubicBezTo>
                    <a:pt x="2457" y="605"/>
                    <a:pt x="2457" y="606"/>
                    <a:pt x="2456" y="606"/>
                  </a:cubicBezTo>
                  <a:cubicBezTo>
                    <a:pt x="2446" y="606"/>
                    <a:pt x="2426" y="582"/>
                    <a:pt x="2423" y="558"/>
                  </a:cubicBezTo>
                  <a:cubicBezTo>
                    <a:pt x="2418" y="548"/>
                    <a:pt x="2414" y="542"/>
                    <a:pt x="2411" y="542"/>
                  </a:cubicBezTo>
                  <a:lnTo>
                    <a:pt x="2411" y="542"/>
                  </a:lnTo>
                  <a:cubicBezTo>
                    <a:pt x="2407" y="542"/>
                    <a:pt x="2407" y="554"/>
                    <a:pt x="2414" y="583"/>
                  </a:cubicBezTo>
                  <a:cubicBezTo>
                    <a:pt x="2420" y="633"/>
                    <a:pt x="2420" y="633"/>
                    <a:pt x="2401" y="637"/>
                  </a:cubicBezTo>
                  <a:cubicBezTo>
                    <a:pt x="2400" y="637"/>
                    <a:pt x="2398" y="637"/>
                    <a:pt x="2396" y="637"/>
                  </a:cubicBezTo>
                  <a:cubicBezTo>
                    <a:pt x="2389" y="637"/>
                    <a:pt x="2382" y="635"/>
                    <a:pt x="2380" y="612"/>
                  </a:cubicBezTo>
                  <a:cubicBezTo>
                    <a:pt x="2377" y="593"/>
                    <a:pt x="2377" y="588"/>
                    <a:pt x="2369" y="588"/>
                  </a:cubicBezTo>
                  <a:cubicBezTo>
                    <a:pt x="2366" y="588"/>
                    <a:pt x="2363" y="589"/>
                    <a:pt x="2358" y="590"/>
                  </a:cubicBezTo>
                  <a:cubicBezTo>
                    <a:pt x="2329" y="593"/>
                    <a:pt x="2307" y="671"/>
                    <a:pt x="2304" y="721"/>
                  </a:cubicBezTo>
                  <a:cubicBezTo>
                    <a:pt x="2306" y="748"/>
                    <a:pt x="2307" y="762"/>
                    <a:pt x="2305" y="762"/>
                  </a:cubicBezTo>
                  <a:cubicBezTo>
                    <a:pt x="2304" y="762"/>
                    <a:pt x="2301" y="749"/>
                    <a:pt x="2295" y="724"/>
                  </a:cubicBezTo>
                  <a:cubicBezTo>
                    <a:pt x="2292" y="701"/>
                    <a:pt x="2286" y="699"/>
                    <a:pt x="2278" y="699"/>
                  </a:cubicBezTo>
                  <a:cubicBezTo>
                    <a:pt x="2276" y="699"/>
                    <a:pt x="2275" y="699"/>
                    <a:pt x="2273" y="699"/>
                  </a:cubicBezTo>
                  <a:cubicBezTo>
                    <a:pt x="2270" y="674"/>
                    <a:pt x="2279" y="674"/>
                    <a:pt x="2289" y="671"/>
                  </a:cubicBezTo>
                  <a:lnTo>
                    <a:pt x="2286" y="646"/>
                  </a:lnTo>
                  <a:cubicBezTo>
                    <a:pt x="2278" y="621"/>
                    <a:pt x="2272" y="609"/>
                    <a:pt x="2267" y="609"/>
                  </a:cubicBezTo>
                  <a:cubicBezTo>
                    <a:pt x="2262" y="609"/>
                    <a:pt x="2259" y="622"/>
                    <a:pt x="2257" y="649"/>
                  </a:cubicBezTo>
                  <a:cubicBezTo>
                    <a:pt x="2254" y="662"/>
                    <a:pt x="2253" y="668"/>
                    <a:pt x="2250" y="668"/>
                  </a:cubicBezTo>
                  <a:cubicBezTo>
                    <a:pt x="2248" y="668"/>
                    <a:pt x="2245" y="662"/>
                    <a:pt x="2239" y="649"/>
                  </a:cubicBezTo>
                  <a:cubicBezTo>
                    <a:pt x="2230" y="634"/>
                    <a:pt x="2221" y="617"/>
                    <a:pt x="2218" y="617"/>
                  </a:cubicBezTo>
                  <a:cubicBezTo>
                    <a:pt x="2216" y="617"/>
                    <a:pt x="2216" y="620"/>
                    <a:pt x="2217" y="627"/>
                  </a:cubicBezTo>
                  <a:cubicBezTo>
                    <a:pt x="2201" y="627"/>
                    <a:pt x="2188" y="618"/>
                    <a:pt x="2185" y="602"/>
                  </a:cubicBezTo>
                  <a:cubicBezTo>
                    <a:pt x="2166" y="605"/>
                    <a:pt x="2157" y="605"/>
                    <a:pt x="2157" y="630"/>
                  </a:cubicBezTo>
                  <a:cubicBezTo>
                    <a:pt x="2160" y="659"/>
                    <a:pt x="2151" y="659"/>
                    <a:pt x="2141" y="659"/>
                  </a:cubicBezTo>
                  <a:cubicBezTo>
                    <a:pt x="2132" y="659"/>
                    <a:pt x="2123" y="662"/>
                    <a:pt x="2126" y="687"/>
                  </a:cubicBezTo>
                  <a:cubicBezTo>
                    <a:pt x="2129" y="712"/>
                    <a:pt x="2119" y="737"/>
                    <a:pt x="2101" y="740"/>
                  </a:cubicBezTo>
                  <a:cubicBezTo>
                    <a:pt x="2094" y="750"/>
                    <a:pt x="2090" y="756"/>
                    <a:pt x="2087" y="756"/>
                  </a:cubicBezTo>
                  <a:cubicBezTo>
                    <a:pt x="2082" y="756"/>
                    <a:pt x="2078" y="744"/>
                    <a:pt x="2069" y="715"/>
                  </a:cubicBezTo>
                  <a:cubicBezTo>
                    <a:pt x="2067" y="695"/>
                    <a:pt x="2060" y="693"/>
                    <a:pt x="2053" y="693"/>
                  </a:cubicBezTo>
                  <a:cubicBezTo>
                    <a:pt x="2051" y="693"/>
                    <a:pt x="2049" y="693"/>
                    <a:pt x="2047" y="693"/>
                  </a:cubicBezTo>
                  <a:cubicBezTo>
                    <a:pt x="2047" y="693"/>
                    <a:pt x="2038" y="693"/>
                    <a:pt x="2025" y="668"/>
                  </a:cubicBezTo>
                  <a:cubicBezTo>
                    <a:pt x="2022" y="661"/>
                    <a:pt x="2019" y="658"/>
                    <a:pt x="2018" y="658"/>
                  </a:cubicBezTo>
                  <a:lnTo>
                    <a:pt x="2018" y="658"/>
                  </a:lnTo>
                  <a:cubicBezTo>
                    <a:pt x="2015" y="658"/>
                    <a:pt x="2017" y="676"/>
                    <a:pt x="2019" y="696"/>
                  </a:cubicBezTo>
                  <a:lnTo>
                    <a:pt x="2025" y="746"/>
                  </a:lnTo>
                  <a:cubicBezTo>
                    <a:pt x="2016" y="746"/>
                    <a:pt x="2000" y="696"/>
                    <a:pt x="1997" y="671"/>
                  </a:cubicBezTo>
                  <a:cubicBezTo>
                    <a:pt x="1989" y="646"/>
                    <a:pt x="1985" y="633"/>
                    <a:pt x="1984" y="633"/>
                  </a:cubicBezTo>
                  <a:lnTo>
                    <a:pt x="1984" y="633"/>
                  </a:lnTo>
                  <a:cubicBezTo>
                    <a:pt x="1983" y="633"/>
                    <a:pt x="1985" y="646"/>
                    <a:pt x="1988" y="671"/>
                  </a:cubicBezTo>
                  <a:cubicBezTo>
                    <a:pt x="1990" y="689"/>
                    <a:pt x="1987" y="709"/>
                    <a:pt x="1977" y="709"/>
                  </a:cubicBezTo>
                  <a:cubicBezTo>
                    <a:pt x="1974" y="709"/>
                    <a:pt x="1969" y="706"/>
                    <a:pt x="1963" y="699"/>
                  </a:cubicBezTo>
                  <a:cubicBezTo>
                    <a:pt x="1957" y="700"/>
                    <a:pt x="1952" y="701"/>
                    <a:pt x="1946" y="701"/>
                  </a:cubicBezTo>
                  <a:cubicBezTo>
                    <a:pt x="1932" y="701"/>
                    <a:pt x="1922" y="696"/>
                    <a:pt x="1922" y="677"/>
                  </a:cubicBezTo>
                  <a:cubicBezTo>
                    <a:pt x="1918" y="670"/>
                    <a:pt x="1915" y="667"/>
                    <a:pt x="1912" y="667"/>
                  </a:cubicBezTo>
                  <a:cubicBezTo>
                    <a:pt x="1905" y="667"/>
                    <a:pt x="1900" y="680"/>
                    <a:pt x="1900" y="680"/>
                  </a:cubicBezTo>
                  <a:cubicBezTo>
                    <a:pt x="1897" y="693"/>
                    <a:pt x="1893" y="700"/>
                    <a:pt x="1885" y="700"/>
                  </a:cubicBezTo>
                  <a:cubicBezTo>
                    <a:pt x="1878" y="700"/>
                    <a:pt x="1868" y="694"/>
                    <a:pt x="1853" y="684"/>
                  </a:cubicBezTo>
                  <a:cubicBezTo>
                    <a:pt x="1827" y="660"/>
                    <a:pt x="1814" y="649"/>
                    <a:pt x="1808" y="649"/>
                  </a:cubicBezTo>
                  <a:cubicBezTo>
                    <a:pt x="1801" y="649"/>
                    <a:pt x="1803" y="661"/>
                    <a:pt x="1806" y="687"/>
                  </a:cubicBezTo>
                  <a:cubicBezTo>
                    <a:pt x="1806" y="701"/>
                    <a:pt x="1807" y="716"/>
                    <a:pt x="1806" y="716"/>
                  </a:cubicBezTo>
                  <a:cubicBezTo>
                    <a:pt x="1804" y="716"/>
                    <a:pt x="1802" y="708"/>
                    <a:pt x="1797" y="687"/>
                  </a:cubicBezTo>
                  <a:cubicBezTo>
                    <a:pt x="1793" y="680"/>
                    <a:pt x="1790" y="677"/>
                    <a:pt x="1787" y="677"/>
                  </a:cubicBezTo>
                  <a:cubicBezTo>
                    <a:pt x="1778" y="677"/>
                    <a:pt x="1770" y="697"/>
                    <a:pt x="1759" y="715"/>
                  </a:cubicBezTo>
                  <a:cubicBezTo>
                    <a:pt x="1756" y="749"/>
                    <a:pt x="1756" y="784"/>
                    <a:pt x="1759" y="818"/>
                  </a:cubicBezTo>
                  <a:cubicBezTo>
                    <a:pt x="1763" y="849"/>
                    <a:pt x="1764" y="861"/>
                    <a:pt x="1760" y="861"/>
                  </a:cubicBezTo>
                  <a:cubicBezTo>
                    <a:pt x="1757" y="861"/>
                    <a:pt x="1752" y="855"/>
                    <a:pt x="1743" y="847"/>
                  </a:cubicBezTo>
                  <a:cubicBezTo>
                    <a:pt x="1734" y="847"/>
                    <a:pt x="1721" y="821"/>
                    <a:pt x="1718" y="796"/>
                  </a:cubicBezTo>
                  <a:cubicBezTo>
                    <a:pt x="1715" y="771"/>
                    <a:pt x="1728" y="771"/>
                    <a:pt x="1728" y="771"/>
                  </a:cubicBezTo>
                  <a:lnTo>
                    <a:pt x="1737" y="768"/>
                  </a:lnTo>
                  <a:cubicBezTo>
                    <a:pt x="1734" y="745"/>
                    <a:pt x="1731" y="721"/>
                    <a:pt x="1715" y="721"/>
                  </a:cubicBezTo>
                  <a:cubicBezTo>
                    <a:pt x="1714" y="721"/>
                    <a:pt x="1713" y="721"/>
                    <a:pt x="1712" y="721"/>
                  </a:cubicBezTo>
                  <a:cubicBezTo>
                    <a:pt x="1706" y="709"/>
                    <a:pt x="1700" y="702"/>
                    <a:pt x="1697" y="702"/>
                  </a:cubicBezTo>
                  <a:cubicBezTo>
                    <a:pt x="1693" y="702"/>
                    <a:pt x="1692" y="709"/>
                    <a:pt x="1693" y="721"/>
                  </a:cubicBezTo>
                  <a:cubicBezTo>
                    <a:pt x="1683" y="701"/>
                    <a:pt x="1669" y="699"/>
                    <a:pt x="1653" y="699"/>
                  </a:cubicBezTo>
                  <a:cubicBezTo>
                    <a:pt x="1649" y="699"/>
                    <a:pt x="1644" y="699"/>
                    <a:pt x="1640" y="699"/>
                  </a:cubicBezTo>
                  <a:cubicBezTo>
                    <a:pt x="1634" y="700"/>
                    <a:pt x="1626" y="701"/>
                    <a:pt x="1619" y="701"/>
                  </a:cubicBezTo>
                  <a:cubicBezTo>
                    <a:pt x="1604" y="701"/>
                    <a:pt x="1589" y="697"/>
                    <a:pt x="1580" y="680"/>
                  </a:cubicBezTo>
                  <a:cubicBezTo>
                    <a:pt x="1562" y="680"/>
                    <a:pt x="1552" y="684"/>
                    <a:pt x="1555" y="709"/>
                  </a:cubicBezTo>
                  <a:cubicBezTo>
                    <a:pt x="1557" y="738"/>
                    <a:pt x="1555" y="750"/>
                    <a:pt x="1552" y="750"/>
                  </a:cubicBezTo>
                  <a:cubicBezTo>
                    <a:pt x="1551" y="750"/>
                    <a:pt x="1549" y="744"/>
                    <a:pt x="1549" y="734"/>
                  </a:cubicBezTo>
                  <a:cubicBezTo>
                    <a:pt x="1540" y="705"/>
                    <a:pt x="1495" y="688"/>
                    <a:pt x="1457" y="688"/>
                  </a:cubicBezTo>
                  <a:cubicBezTo>
                    <a:pt x="1428" y="688"/>
                    <a:pt x="1403" y="698"/>
                    <a:pt x="1402" y="721"/>
                  </a:cubicBezTo>
                  <a:lnTo>
                    <a:pt x="1380" y="721"/>
                  </a:lnTo>
                  <a:cubicBezTo>
                    <a:pt x="1372" y="712"/>
                    <a:pt x="1356" y="707"/>
                    <a:pt x="1340" y="707"/>
                  </a:cubicBezTo>
                  <a:cubicBezTo>
                    <a:pt x="1319" y="707"/>
                    <a:pt x="1299" y="715"/>
                    <a:pt x="1295" y="731"/>
                  </a:cubicBezTo>
                  <a:lnTo>
                    <a:pt x="1267" y="734"/>
                  </a:lnTo>
                  <a:cubicBezTo>
                    <a:pt x="1256" y="722"/>
                    <a:pt x="1249" y="715"/>
                    <a:pt x="1243" y="715"/>
                  </a:cubicBezTo>
                  <a:cubicBezTo>
                    <a:pt x="1236" y="715"/>
                    <a:pt x="1231" y="722"/>
                    <a:pt x="1226" y="737"/>
                  </a:cubicBezTo>
                  <a:cubicBezTo>
                    <a:pt x="1222" y="755"/>
                    <a:pt x="1222" y="772"/>
                    <a:pt x="1222" y="772"/>
                  </a:cubicBezTo>
                  <a:cubicBezTo>
                    <a:pt x="1221" y="772"/>
                    <a:pt x="1221" y="769"/>
                    <a:pt x="1220" y="762"/>
                  </a:cubicBezTo>
                  <a:cubicBezTo>
                    <a:pt x="1218" y="743"/>
                    <a:pt x="1207" y="739"/>
                    <a:pt x="1186" y="739"/>
                  </a:cubicBezTo>
                  <a:cubicBezTo>
                    <a:pt x="1179" y="739"/>
                    <a:pt x="1170" y="739"/>
                    <a:pt x="1160" y="740"/>
                  </a:cubicBezTo>
                  <a:cubicBezTo>
                    <a:pt x="1123" y="743"/>
                    <a:pt x="1123" y="743"/>
                    <a:pt x="1132" y="768"/>
                  </a:cubicBezTo>
                  <a:cubicBezTo>
                    <a:pt x="1121" y="777"/>
                    <a:pt x="1114" y="781"/>
                    <a:pt x="1108" y="781"/>
                  </a:cubicBezTo>
                  <a:cubicBezTo>
                    <a:pt x="1096" y="781"/>
                    <a:pt x="1094" y="763"/>
                    <a:pt x="1092" y="746"/>
                  </a:cubicBezTo>
                  <a:cubicBezTo>
                    <a:pt x="1094" y="724"/>
                    <a:pt x="1092" y="712"/>
                    <a:pt x="1089" y="712"/>
                  </a:cubicBezTo>
                  <a:cubicBezTo>
                    <a:pt x="1084" y="712"/>
                    <a:pt x="1078" y="731"/>
                    <a:pt x="1076" y="774"/>
                  </a:cubicBezTo>
                  <a:cubicBezTo>
                    <a:pt x="1074" y="805"/>
                    <a:pt x="1065" y="818"/>
                    <a:pt x="1059" y="818"/>
                  </a:cubicBezTo>
                  <a:cubicBezTo>
                    <a:pt x="1054" y="818"/>
                    <a:pt x="1051" y="813"/>
                    <a:pt x="1051" y="803"/>
                  </a:cubicBezTo>
                  <a:cubicBezTo>
                    <a:pt x="1048" y="778"/>
                    <a:pt x="1057" y="774"/>
                    <a:pt x="1066" y="774"/>
                  </a:cubicBezTo>
                  <a:lnTo>
                    <a:pt x="1060" y="724"/>
                  </a:lnTo>
                  <a:cubicBezTo>
                    <a:pt x="1051" y="724"/>
                    <a:pt x="1051" y="724"/>
                    <a:pt x="1045" y="753"/>
                  </a:cubicBezTo>
                  <a:cubicBezTo>
                    <a:pt x="1045" y="753"/>
                    <a:pt x="1035" y="753"/>
                    <a:pt x="1029" y="778"/>
                  </a:cubicBezTo>
                  <a:cubicBezTo>
                    <a:pt x="1019" y="803"/>
                    <a:pt x="1023" y="831"/>
                    <a:pt x="1035" y="856"/>
                  </a:cubicBezTo>
                  <a:cubicBezTo>
                    <a:pt x="1048" y="878"/>
                    <a:pt x="1038" y="881"/>
                    <a:pt x="1029" y="881"/>
                  </a:cubicBezTo>
                  <a:cubicBezTo>
                    <a:pt x="1010" y="862"/>
                    <a:pt x="1004" y="831"/>
                    <a:pt x="1010" y="806"/>
                  </a:cubicBezTo>
                  <a:cubicBezTo>
                    <a:pt x="1019" y="806"/>
                    <a:pt x="1019" y="778"/>
                    <a:pt x="1016" y="753"/>
                  </a:cubicBezTo>
                  <a:cubicBezTo>
                    <a:pt x="1016" y="748"/>
                    <a:pt x="1014" y="746"/>
                    <a:pt x="1012" y="746"/>
                  </a:cubicBezTo>
                  <a:cubicBezTo>
                    <a:pt x="1000" y="746"/>
                    <a:pt x="969" y="792"/>
                    <a:pt x="966" y="834"/>
                  </a:cubicBezTo>
                  <a:cubicBezTo>
                    <a:pt x="965" y="828"/>
                    <a:pt x="964" y="819"/>
                    <a:pt x="963" y="809"/>
                  </a:cubicBezTo>
                  <a:cubicBezTo>
                    <a:pt x="961" y="789"/>
                    <a:pt x="948" y="787"/>
                    <a:pt x="933" y="787"/>
                  </a:cubicBezTo>
                  <a:cubicBezTo>
                    <a:pt x="930" y="787"/>
                    <a:pt x="926" y="787"/>
                    <a:pt x="922" y="787"/>
                  </a:cubicBezTo>
                  <a:cubicBezTo>
                    <a:pt x="904" y="790"/>
                    <a:pt x="894" y="790"/>
                    <a:pt x="897" y="815"/>
                  </a:cubicBezTo>
                  <a:cubicBezTo>
                    <a:pt x="897" y="840"/>
                    <a:pt x="900" y="865"/>
                    <a:pt x="891" y="865"/>
                  </a:cubicBezTo>
                  <a:cubicBezTo>
                    <a:pt x="900" y="865"/>
                    <a:pt x="904" y="890"/>
                    <a:pt x="907" y="915"/>
                  </a:cubicBezTo>
                  <a:cubicBezTo>
                    <a:pt x="894" y="903"/>
                    <a:pt x="882" y="887"/>
                    <a:pt x="872" y="868"/>
                  </a:cubicBezTo>
                  <a:cubicBezTo>
                    <a:pt x="849" y="821"/>
                    <a:pt x="828" y="799"/>
                    <a:pt x="794" y="799"/>
                  </a:cubicBezTo>
                  <a:cubicBezTo>
                    <a:pt x="792" y="799"/>
                    <a:pt x="790" y="799"/>
                    <a:pt x="788" y="800"/>
                  </a:cubicBezTo>
                  <a:cubicBezTo>
                    <a:pt x="784" y="800"/>
                    <a:pt x="780" y="800"/>
                    <a:pt x="775" y="800"/>
                  </a:cubicBezTo>
                  <a:cubicBezTo>
                    <a:pt x="758" y="800"/>
                    <a:pt x="738" y="798"/>
                    <a:pt x="728" y="778"/>
                  </a:cubicBezTo>
                  <a:cubicBezTo>
                    <a:pt x="709" y="781"/>
                    <a:pt x="697" y="781"/>
                    <a:pt x="700" y="806"/>
                  </a:cubicBezTo>
                  <a:lnTo>
                    <a:pt x="681" y="809"/>
                  </a:lnTo>
                  <a:cubicBezTo>
                    <a:pt x="675" y="796"/>
                    <a:pt x="667" y="790"/>
                    <a:pt x="661" y="790"/>
                  </a:cubicBezTo>
                  <a:cubicBezTo>
                    <a:pt x="655" y="790"/>
                    <a:pt x="651" y="796"/>
                    <a:pt x="653" y="809"/>
                  </a:cubicBezTo>
                  <a:cubicBezTo>
                    <a:pt x="651" y="819"/>
                    <a:pt x="647" y="822"/>
                    <a:pt x="644" y="822"/>
                  </a:cubicBezTo>
                  <a:cubicBezTo>
                    <a:pt x="638" y="822"/>
                    <a:pt x="631" y="812"/>
                    <a:pt x="625" y="812"/>
                  </a:cubicBezTo>
                  <a:cubicBezTo>
                    <a:pt x="613" y="790"/>
                    <a:pt x="607" y="777"/>
                    <a:pt x="605" y="777"/>
                  </a:cubicBezTo>
                  <a:lnTo>
                    <a:pt x="605" y="777"/>
                  </a:lnTo>
                  <a:cubicBezTo>
                    <a:pt x="603" y="777"/>
                    <a:pt x="607" y="796"/>
                    <a:pt x="615" y="837"/>
                  </a:cubicBezTo>
                  <a:cubicBezTo>
                    <a:pt x="618" y="865"/>
                    <a:pt x="640" y="887"/>
                    <a:pt x="650" y="887"/>
                  </a:cubicBezTo>
                  <a:lnTo>
                    <a:pt x="681" y="884"/>
                  </a:lnTo>
                  <a:lnTo>
                    <a:pt x="653" y="912"/>
                  </a:lnTo>
                  <a:cubicBezTo>
                    <a:pt x="643" y="912"/>
                    <a:pt x="628" y="941"/>
                    <a:pt x="631" y="966"/>
                  </a:cubicBezTo>
                  <a:cubicBezTo>
                    <a:pt x="631" y="966"/>
                    <a:pt x="631" y="991"/>
                    <a:pt x="621" y="994"/>
                  </a:cubicBezTo>
                  <a:lnTo>
                    <a:pt x="618" y="941"/>
                  </a:lnTo>
                  <a:cubicBezTo>
                    <a:pt x="621" y="915"/>
                    <a:pt x="625" y="890"/>
                    <a:pt x="618" y="865"/>
                  </a:cubicBezTo>
                  <a:cubicBezTo>
                    <a:pt x="611" y="835"/>
                    <a:pt x="596" y="814"/>
                    <a:pt x="587" y="814"/>
                  </a:cubicBezTo>
                  <a:cubicBezTo>
                    <a:pt x="580" y="814"/>
                    <a:pt x="576" y="823"/>
                    <a:pt x="578" y="843"/>
                  </a:cubicBezTo>
                  <a:cubicBezTo>
                    <a:pt x="568" y="843"/>
                    <a:pt x="568" y="843"/>
                    <a:pt x="556" y="818"/>
                  </a:cubicBezTo>
                  <a:cubicBezTo>
                    <a:pt x="554" y="808"/>
                    <a:pt x="552" y="802"/>
                    <a:pt x="550" y="802"/>
                  </a:cubicBezTo>
                  <a:cubicBezTo>
                    <a:pt x="546" y="802"/>
                    <a:pt x="542" y="815"/>
                    <a:pt x="540" y="847"/>
                  </a:cubicBezTo>
                  <a:cubicBezTo>
                    <a:pt x="538" y="872"/>
                    <a:pt x="535" y="884"/>
                    <a:pt x="529" y="884"/>
                  </a:cubicBezTo>
                  <a:cubicBezTo>
                    <a:pt x="524" y="884"/>
                    <a:pt x="518" y="872"/>
                    <a:pt x="512" y="847"/>
                  </a:cubicBezTo>
                  <a:cubicBezTo>
                    <a:pt x="498" y="820"/>
                    <a:pt x="480" y="810"/>
                    <a:pt x="467" y="810"/>
                  </a:cubicBezTo>
                  <a:cubicBezTo>
                    <a:pt x="457" y="810"/>
                    <a:pt x="449" y="817"/>
                    <a:pt x="449" y="828"/>
                  </a:cubicBezTo>
                  <a:cubicBezTo>
                    <a:pt x="453" y="858"/>
                    <a:pt x="444" y="871"/>
                    <a:pt x="434" y="871"/>
                  </a:cubicBezTo>
                  <a:cubicBezTo>
                    <a:pt x="427" y="871"/>
                    <a:pt x="420" y="866"/>
                    <a:pt x="415" y="856"/>
                  </a:cubicBezTo>
                  <a:cubicBezTo>
                    <a:pt x="409" y="844"/>
                    <a:pt x="403" y="838"/>
                    <a:pt x="399" y="838"/>
                  </a:cubicBezTo>
                  <a:cubicBezTo>
                    <a:pt x="394" y="838"/>
                    <a:pt x="390" y="845"/>
                    <a:pt x="386" y="859"/>
                  </a:cubicBezTo>
                  <a:cubicBezTo>
                    <a:pt x="384" y="841"/>
                    <a:pt x="377" y="824"/>
                    <a:pt x="371" y="824"/>
                  </a:cubicBezTo>
                  <a:cubicBezTo>
                    <a:pt x="369" y="824"/>
                    <a:pt x="366" y="827"/>
                    <a:pt x="365" y="834"/>
                  </a:cubicBezTo>
                  <a:cubicBezTo>
                    <a:pt x="365" y="834"/>
                    <a:pt x="355" y="834"/>
                    <a:pt x="368" y="859"/>
                  </a:cubicBezTo>
                  <a:lnTo>
                    <a:pt x="352" y="912"/>
                  </a:lnTo>
                  <a:cubicBezTo>
                    <a:pt x="361" y="912"/>
                    <a:pt x="365" y="937"/>
                    <a:pt x="368" y="962"/>
                  </a:cubicBezTo>
                  <a:cubicBezTo>
                    <a:pt x="368" y="969"/>
                    <a:pt x="366" y="972"/>
                    <a:pt x="362" y="972"/>
                  </a:cubicBezTo>
                  <a:cubicBezTo>
                    <a:pt x="350" y="972"/>
                    <a:pt x="323" y="946"/>
                    <a:pt x="302" y="890"/>
                  </a:cubicBezTo>
                  <a:lnTo>
                    <a:pt x="277" y="840"/>
                  </a:lnTo>
                  <a:lnTo>
                    <a:pt x="283" y="894"/>
                  </a:lnTo>
                  <a:cubicBezTo>
                    <a:pt x="274" y="894"/>
                    <a:pt x="264" y="894"/>
                    <a:pt x="261" y="868"/>
                  </a:cubicBezTo>
                  <a:cubicBezTo>
                    <a:pt x="258" y="843"/>
                    <a:pt x="258" y="843"/>
                    <a:pt x="249" y="843"/>
                  </a:cubicBezTo>
                  <a:cubicBezTo>
                    <a:pt x="249" y="843"/>
                    <a:pt x="239" y="843"/>
                    <a:pt x="242" y="872"/>
                  </a:cubicBezTo>
                  <a:cubicBezTo>
                    <a:pt x="244" y="901"/>
                    <a:pt x="245" y="913"/>
                    <a:pt x="243" y="913"/>
                  </a:cubicBezTo>
                  <a:cubicBezTo>
                    <a:pt x="241" y="913"/>
                    <a:pt x="238" y="907"/>
                    <a:pt x="233" y="897"/>
                  </a:cubicBezTo>
                  <a:cubicBezTo>
                    <a:pt x="227" y="872"/>
                    <a:pt x="221" y="859"/>
                    <a:pt x="217" y="859"/>
                  </a:cubicBezTo>
                  <a:cubicBezTo>
                    <a:pt x="212" y="859"/>
                    <a:pt x="208" y="873"/>
                    <a:pt x="205" y="900"/>
                  </a:cubicBezTo>
                  <a:cubicBezTo>
                    <a:pt x="208" y="925"/>
                    <a:pt x="209" y="937"/>
                    <a:pt x="208" y="937"/>
                  </a:cubicBezTo>
                  <a:lnTo>
                    <a:pt x="208" y="937"/>
                  </a:lnTo>
                  <a:cubicBezTo>
                    <a:pt x="207" y="937"/>
                    <a:pt x="203" y="925"/>
                    <a:pt x="195" y="900"/>
                  </a:cubicBezTo>
                  <a:cubicBezTo>
                    <a:pt x="192" y="875"/>
                    <a:pt x="180" y="850"/>
                    <a:pt x="170" y="850"/>
                  </a:cubicBezTo>
                  <a:lnTo>
                    <a:pt x="170" y="850"/>
                  </a:lnTo>
                  <a:lnTo>
                    <a:pt x="173" y="875"/>
                  </a:lnTo>
                  <a:cubicBezTo>
                    <a:pt x="177" y="906"/>
                    <a:pt x="175" y="919"/>
                    <a:pt x="171" y="919"/>
                  </a:cubicBezTo>
                  <a:cubicBezTo>
                    <a:pt x="167" y="919"/>
                    <a:pt x="163" y="913"/>
                    <a:pt x="158" y="903"/>
                  </a:cubicBezTo>
                  <a:cubicBezTo>
                    <a:pt x="156" y="891"/>
                    <a:pt x="153" y="885"/>
                    <a:pt x="149" y="885"/>
                  </a:cubicBezTo>
                  <a:cubicBezTo>
                    <a:pt x="144" y="885"/>
                    <a:pt x="138" y="892"/>
                    <a:pt x="129" y="906"/>
                  </a:cubicBezTo>
                  <a:cubicBezTo>
                    <a:pt x="126" y="906"/>
                    <a:pt x="123" y="906"/>
                    <a:pt x="120" y="906"/>
                  </a:cubicBezTo>
                  <a:cubicBezTo>
                    <a:pt x="107" y="906"/>
                    <a:pt x="98" y="904"/>
                    <a:pt x="98" y="881"/>
                  </a:cubicBezTo>
                  <a:cubicBezTo>
                    <a:pt x="95" y="856"/>
                    <a:pt x="93" y="844"/>
                    <a:pt x="92" y="844"/>
                  </a:cubicBezTo>
                  <a:cubicBezTo>
                    <a:pt x="91" y="844"/>
                    <a:pt x="90" y="857"/>
                    <a:pt x="89" y="884"/>
                  </a:cubicBezTo>
                  <a:cubicBezTo>
                    <a:pt x="84" y="897"/>
                    <a:pt x="82" y="903"/>
                    <a:pt x="78" y="903"/>
                  </a:cubicBezTo>
                  <a:cubicBezTo>
                    <a:pt x="74" y="903"/>
                    <a:pt x="68" y="897"/>
                    <a:pt x="57" y="884"/>
                  </a:cubicBezTo>
                  <a:cubicBezTo>
                    <a:pt x="53" y="874"/>
                    <a:pt x="51" y="868"/>
                    <a:pt x="48" y="868"/>
                  </a:cubicBezTo>
                  <a:cubicBezTo>
                    <a:pt x="46" y="868"/>
                    <a:pt x="43" y="874"/>
                    <a:pt x="39" y="887"/>
                  </a:cubicBezTo>
                  <a:cubicBezTo>
                    <a:pt x="45" y="937"/>
                    <a:pt x="48" y="962"/>
                    <a:pt x="57" y="962"/>
                  </a:cubicBezTo>
                  <a:cubicBezTo>
                    <a:pt x="67" y="962"/>
                    <a:pt x="67" y="962"/>
                    <a:pt x="70" y="988"/>
                  </a:cubicBezTo>
                  <a:lnTo>
                    <a:pt x="51" y="991"/>
                  </a:lnTo>
                  <a:cubicBezTo>
                    <a:pt x="42" y="991"/>
                    <a:pt x="29" y="991"/>
                    <a:pt x="14" y="1019"/>
                  </a:cubicBezTo>
                  <a:cubicBezTo>
                    <a:pt x="1" y="1039"/>
                    <a:pt x="2" y="1077"/>
                    <a:pt x="12" y="1077"/>
                  </a:cubicBezTo>
                  <a:cubicBezTo>
                    <a:pt x="14" y="1077"/>
                    <a:pt x="17" y="1075"/>
                    <a:pt x="20" y="1069"/>
                  </a:cubicBezTo>
                  <a:lnTo>
                    <a:pt x="32" y="1094"/>
                  </a:lnTo>
                  <a:cubicBezTo>
                    <a:pt x="37" y="1132"/>
                    <a:pt x="44" y="1151"/>
                    <a:pt x="49" y="1151"/>
                  </a:cubicBezTo>
                  <a:cubicBezTo>
                    <a:pt x="53" y="1151"/>
                    <a:pt x="56" y="1132"/>
                    <a:pt x="51" y="1094"/>
                  </a:cubicBezTo>
                  <a:cubicBezTo>
                    <a:pt x="48" y="1051"/>
                    <a:pt x="46" y="1031"/>
                    <a:pt x="48" y="1031"/>
                  </a:cubicBezTo>
                  <a:lnTo>
                    <a:pt x="48" y="1031"/>
                  </a:lnTo>
                  <a:cubicBezTo>
                    <a:pt x="49" y="1031"/>
                    <a:pt x="52" y="1044"/>
                    <a:pt x="57" y="1066"/>
                  </a:cubicBezTo>
                  <a:cubicBezTo>
                    <a:pt x="64" y="1116"/>
                    <a:pt x="73" y="1116"/>
                    <a:pt x="82" y="1116"/>
                  </a:cubicBezTo>
                  <a:cubicBezTo>
                    <a:pt x="92" y="1116"/>
                    <a:pt x="92" y="1116"/>
                    <a:pt x="95" y="1141"/>
                  </a:cubicBezTo>
                  <a:cubicBezTo>
                    <a:pt x="98" y="1166"/>
                    <a:pt x="111" y="1191"/>
                    <a:pt x="120" y="1191"/>
                  </a:cubicBezTo>
                  <a:cubicBezTo>
                    <a:pt x="129" y="1188"/>
                    <a:pt x="129" y="1188"/>
                    <a:pt x="126" y="1163"/>
                  </a:cubicBezTo>
                  <a:cubicBezTo>
                    <a:pt x="121" y="1153"/>
                    <a:pt x="121" y="1147"/>
                    <a:pt x="124" y="1147"/>
                  </a:cubicBezTo>
                  <a:cubicBezTo>
                    <a:pt x="129" y="1147"/>
                    <a:pt x="139" y="1159"/>
                    <a:pt x="148" y="1188"/>
                  </a:cubicBezTo>
                  <a:cubicBezTo>
                    <a:pt x="153" y="1198"/>
                    <a:pt x="156" y="1204"/>
                    <a:pt x="158" y="1204"/>
                  </a:cubicBezTo>
                  <a:cubicBezTo>
                    <a:pt x="160" y="1204"/>
                    <a:pt x="158" y="1192"/>
                    <a:pt x="155" y="1160"/>
                  </a:cubicBezTo>
                  <a:cubicBezTo>
                    <a:pt x="153" y="1135"/>
                    <a:pt x="157" y="1122"/>
                    <a:pt x="163" y="1122"/>
                  </a:cubicBezTo>
                  <a:cubicBezTo>
                    <a:pt x="169" y="1122"/>
                    <a:pt x="178" y="1135"/>
                    <a:pt x="186" y="1160"/>
                  </a:cubicBezTo>
                  <a:lnTo>
                    <a:pt x="205" y="1157"/>
                  </a:lnTo>
                  <a:cubicBezTo>
                    <a:pt x="214" y="1157"/>
                    <a:pt x="211" y="1132"/>
                    <a:pt x="208" y="1107"/>
                  </a:cubicBezTo>
                  <a:cubicBezTo>
                    <a:pt x="206" y="1075"/>
                    <a:pt x="205" y="1062"/>
                    <a:pt x="207" y="1062"/>
                  </a:cubicBezTo>
                  <a:lnTo>
                    <a:pt x="207" y="1062"/>
                  </a:lnTo>
                  <a:cubicBezTo>
                    <a:pt x="208" y="1062"/>
                    <a:pt x="210" y="1068"/>
                    <a:pt x="214" y="1078"/>
                  </a:cubicBezTo>
                  <a:cubicBezTo>
                    <a:pt x="223" y="1094"/>
                    <a:pt x="227" y="1113"/>
                    <a:pt x="230" y="1129"/>
                  </a:cubicBezTo>
                  <a:cubicBezTo>
                    <a:pt x="233" y="1154"/>
                    <a:pt x="242" y="1154"/>
                    <a:pt x="252" y="1154"/>
                  </a:cubicBezTo>
                  <a:cubicBezTo>
                    <a:pt x="261" y="1154"/>
                    <a:pt x="280" y="1151"/>
                    <a:pt x="280" y="1125"/>
                  </a:cubicBezTo>
                  <a:lnTo>
                    <a:pt x="280" y="1151"/>
                  </a:lnTo>
                  <a:cubicBezTo>
                    <a:pt x="286" y="1151"/>
                    <a:pt x="290" y="1162"/>
                    <a:pt x="290" y="1162"/>
                  </a:cubicBezTo>
                  <a:cubicBezTo>
                    <a:pt x="291" y="1162"/>
                    <a:pt x="290" y="1159"/>
                    <a:pt x="289" y="1151"/>
                  </a:cubicBezTo>
                  <a:cubicBezTo>
                    <a:pt x="289" y="1151"/>
                    <a:pt x="290" y="1150"/>
                    <a:pt x="290" y="1150"/>
                  </a:cubicBezTo>
                  <a:cubicBezTo>
                    <a:pt x="294" y="1150"/>
                    <a:pt x="303" y="1152"/>
                    <a:pt x="321" y="1172"/>
                  </a:cubicBezTo>
                  <a:cubicBezTo>
                    <a:pt x="324" y="1177"/>
                    <a:pt x="328" y="1179"/>
                    <a:pt x="332" y="1179"/>
                  </a:cubicBezTo>
                  <a:cubicBezTo>
                    <a:pt x="350" y="1179"/>
                    <a:pt x="362" y="1135"/>
                    <a:pt x="333" y="1094"/>
                  </a:cubicBezTo>
                  <a:lnTo>
                    <a:pt x="343" y="1094"/>
                  </a:lnTo>
                  <a:cubicBezTo>
                    <a:pt x="352" y="1094"/>
                    <a:pt x="349" y="1069"/>
                    <a:pt x="349" y="1069"/>
                  </a:cubicBezTo>
                  <a:cubicBezTo>
                    <a:pt x="349" y="1041"/>
                    <a:pt x="358" y="1041"/>
                    <a:pt x="368" y="1041"/>
                  </a:cubicBezTo>
                  <a:lnTo>
                    <a:pt x="371" y="1091"/>
                  </a:lnTo>
                  <a:cubicBezTo>
                    <a:pt x="371" y="1136"/>
                    <a:pt x="378" y="1162"/>
                    <a:pt x="384" y="1162"/>
                  </a:cubicBezTo>
                  <a:cubicBezTo>
                    <a:pt x="389" y="1162"/>
                    <a:pt x="393" y="1148"/>
                    <a:pt x="393" y="1116"/>
                  </a:cubicBezTo>
                  <a:lnTo>
                    <a:pt x="396" y="1141"/>
                  </a:lnTo>
                  <a:cubicBezTo>
                    <a:pt x="397" y="1153"/>
                    <a:pt x="400" y="1160"/>
                    <a:pt x="405" y="1160"/>
                  </a:cubicBezTo>
                  <a:cubicBezTo>
                    <a:pt x="410" y="1160"/>
                    <a:pt x="416" y="1153"/>
                    <a:pt x="424" y="1138"/>
                  </a:cubicBezTo>
                  <a:cubicBezTo>
                    <a:pt x="433" y="1138"/>
                    <a:pt x="440" y="1085"/>
                    <a:pt x="437" y="1060"/>
                  </a:cubicBezTo>
                  <a:cubicBezTo>
                    <a:pt x="433" y="1035"/>
                    <a:pt x="443" y="1035"/>
                    <a:pt x="443" y="1035"/>
                  </a:cubicBezTo>
                  <a:cubicBezTo>
                    <a:pt x="452" y="1035"/>
                    <a:pt x="452" y="1035"/>
                    <a:pt x="455" y="1060"/>
                  </a:cubicBezTo>
                  <a:cubicBezTo>
                    <a:pt x="458" y="1084"/>
                    <a:pt x="464" y="1096"/>
                    <a:pt x="470" y="1096"/>
                  </a:cubicBezTo>
                  <a:cubicBezTo>
                    <a:pt x="476" y="1096"/>
                    <a:pt x="482" y="1082"/>
                    <a:pt x="484" y="1057"/>
                  </a:cubicBezTo>
                  <a:lnTo>
                    <a:pt x="487" y="1082"/>
                  </a:lnTo>
                  <a:cubicBezTo>
                    <a:pt x="489" y="1099"/>
                    <a:pt x="495" y="1116"/>
                    <a:pt x="514" y="1116"/>
                  </a:cubicBezTo>
                  <a:cubicBezTo>
                    <a:pt x="522" y="1116"/>
                    <a:pt x="532" y="1112"/>
                    <a:pt x="546" y="1104"/>
                  </a:cubicBezTo>
                  <a:cubicBezTo>
                    <a:pt x="560" y="1102"/>
                    <a:pt x="572" y="1101"/>
                    <a:pt x="582" y="1101"/>
                  </a:cubicBezTo>
                  <a:cubicBezTo>
                    <a:pt x="603" y="1101"/>
                    <a:pt x="616" y="1106"/>
                    <a:pt x="618" y="1122"/>
                  </a:cubicBezTo>
                  <a:cubicBezTo>
                    <a:pt x="619" y="1127"/>
                    <a:pt x="620" y="1129"/>
                    <a:pt x="622" y="1129"/>
                  </a:cubicBezTo>
                  <a:cubicBezTo>
                    <a:pt x="632" y="1129"/>
                    <a:pt x="656" y="1085"/>
                    <a:pt x="668" y="1041"/>
                  </a:cubicBezTo>
                  <a:cubicBezTo>
                    <a:pt x="671" y="1059"/>
                    <a:pt x="677" y="1064"/>
                    <a:pt x="687" y="1064"/>
                  </a:cubicBezTo>
                  <a:cubicBezTo>
                    <a:pt x="691" y="1064"/>
                    <a:pt x="695" y="1064"/>
                    <a:pt x="700" y="1063"/>
                  </a:cubicBezTo>
                  <a:cubicBezTo>
                    <a:pt x="728" y="1063"/>
                    <a:pt x="728" y="1063"/>
                    <a:pt x="731" y="1088"/>
                  </a:cubicBezTo>
                  <a:cubicBezTo>
                    <a:pt x="728" y="1113"/>
                    <a:pt x="727" y="1125"/>
                    <a:pt x="728" y="1125"/>
                  </a:cubicBezTo>
                  <a:cubicBezTo>
                    <a:pt x="729" y="1125"/>
                    <a:pt x="733" y="1112"/>
                    <a:pt x="741" y="1085"/>
                  </a:cubicBezTo>
                  <a:cubicBezTo>
                    <a:pt x="742" y="1065"/>
                    <a:pt x="747" y="1056"/>
                    <a:pt x="754" y="1056"/>
                  </a:cubicBezTo>
                  <a:cubicBezTo>
                    <a:pt x="765" y="1056"/>
                    <a:pt x="778" y="1076"/>
                    <a:pt x="781" y="1107"/>
                  </a:cubicBezTo>
                  <a:cubicBezTo>
                    <a:pt x="784" y="1130"/>
                    <a:pt x="791" y="1132"/>
                    <a:pt x="803" y="1132"/>
                  </a:cubicBezTo>
                  <a:cubicBezTo>
                    <a:pt x="806" y="1132"/>
                    <a:pt x="809" y="1132"/>
                    <a:pt x="813" y="1132"/>
                  </a:cubicBezTo>
                  <a:cubicBezTo>
                    <a:pt x="819" y="1104"/>
                    <a:pt x="838" y="1104"/>
                    <a:pt x="857" y="1100"/>
                  </a:cubicBezTo>
                  <a:cubicBezTo>
                    <a:pt x="888" y="1100"/>
                    <a:pt x="888" y="1100"/>
                    <a:pt x="882" y="1047"/>
                  </a:cubicBezTo>
                  <a:cubicBezTo>
                    <a:pt x="875" y="997"/>
                    <a:pt x="885" y="997"/>
                    <a:pt x="907" y="994"/>
                  </a:cubicBezTo>
                  <a:cubicBezTo>
                    <a:pt x="916" y="994"/>
                    <a:pt x="925" y="994"/>
                    <a:pt x="929" y="1019"/>
                  </a:cubicBezTo>
                  <a:cubicBezTo>
                    <a:pt x="929" y="1019"/>
                    <a:pt x="938" y="1044"/>
                    <a:pt x="951" y="1044"/>
                  </a:cubicBezTo>
                  <a:cubicBezTo>
                    <a:pt x="953" y="1043"/>
                    <a:pt x="955" y="1043"/>
                    <a:pt x="958" y="1043"/>
                  </a:cubicBezTo>
                  <a:cubicBezTo>
                    <a:pt x="964" y="1043"/>
                    <a:pt x="969" y="1047"/>
                    <a:pt x="969" y="1066"/>
                  </a:cubicBezTo>
                  <a:cubicBezTo>
                    <a:pt x="969" y="1066"/>
                    <a:pt x="982" y="1091"/>
                    <a:pt x="1001" y="1091"/>
                  </a:cubicBezTo>
                  <a:cubicBezTo>
                    <a:pt x="1008" y="1090"/>
                    <a:pt x="1014" y="1089"/>
                    <a:pt x="1020" y="1089"/>
                  </a:cubicBezTo>
                  <a:cubicBezTo>
                    <a:pt x="1033" y="1089"/>
                    <a:pt x="1042" y="1094"/>
                    <a:pt x="1045" y="1113"/>
                  </a:cubicBezTo>
                  <a:cubicBezTo>
                    <a:pt x="1054" y="1110"/>
                    <a:pt x="1054" y="1110"/>
                    <a:pt x="1051" y="1085"/>
                  </a:cubicBezTo>
                  <a:cubicBezTo>
                    <a:pt x="1049" y="1066"/>
                    <a:pt x="1051" y="1048"/>
                    <a:pt x="1069" y="1048"/>
                  </a:cubicBezTo>
                  <a:cubicBezTo>
                    <a:pt x="1075" y="1048"/>
                    <a:pt x="1084" y="1051"/>
                    <a:pt x="1095" y="1057"/>
                  </a:cubicBezTo>
                  <a:cubicBezTo>
                    <a:pt x="1113" y="1053"/>
                    <a:pt x="1145" y="1053"/>
                    <a:pt x="1142" y="1025"/>
                  </a:cubicBezTo>
                  <a:cubicBezTo>
                    <a:pt x="1151" y="1025"/>
                    <a:pt x="1151" y="1025"/>
                    <a:pt x="1154" y="1050"/>
                  </a:cubicBezTo>
                  <a:cubicBezTo>
                    <a:pt x="1156" y="1075"/>
                    <a:pt x="1162" y="1087"/>
                    <a:pt x="1169" y="1087"/>
                  </a:cubicBezTo>
                  <a:cubicBezTo>
                    <a:pt x="1177" y="1087"/>
                    <a:pt x="1185" y="1074"/>
                    <a:pt x="1192" y="1047"/>
                  </a:cubicBezTo>
                  <a:cubicBezTo>
                    <a:pt x="1190" y="1035"/>
                    <a:pt x="1192" y="1028"/>
                    <a:pt x="1195" y="1028"/>
                  </a:cubicBezTo>
                  <a:cubicBezTo>
                    <a:pt x="1199" y="1028"/>
                    <a:pt x="1204" y="1035"/>
                    <a:pt x="1211" y="1047"/>
                  </a:cubicBezTo>
                  <a:cubicBezTo>
                    <a:pt x="1211" y="1047"/>
                    <a:pt x="1220" y="1044"/>
                    <a:pt x="1229" y="1019"/>
                  </a:cubicBezTo>
                  <a:cubicBezTo>
                    <a:pt x="1233" y="1006"/>
                    <a:pt x="1234" y="1000"/>
                    <a:pt x="1238" y="1000"/>
                  </a:cubicBezTo>
                  <a:cubicBezTo>
                    <a:pt x="1242" y="1000"/>
                    <a:pt x="1247" y="1005"/>
                    <a:pt x="1258" y="1016"/>
                  </a:cubicBezTo>
                  <a:cubicBezTo>
                    <a:pt x="1261" y="1041"/>
                    <a:pt x="1270" y="1041"/>
                    <a:pt x="1280" y="1041"/>
                  </a:cubicBezTo>
                  <a:cubicBezTo>
                    <a:pt x="1289" y="1024"/>
                    <a:pt x="1331" y="1014"/>
                    <a:pt x="1366" y="1014"/>
                  </a:cubicBezTo>
                  <a:cubicBezTo>
                    <a:pt x="1389" y="1014"/>
                    <a:pt x="1409" y="1018"/>
                    <a:pt x="1414" y="1028"/>
                  </a:cubicBezTo>
                  <a:cubicBezTo>
                    <a:pt x="1421" y="1003"/>
                    <a:pt x="1421" y="1003"/>
                    <a:pt x="1430" y="1003"/>
                  </a:cubicBezTo>
                  <a:cubicBezTo>
                    <a:pt x="1436" y="1022"/>
                    <a:pt x="1440" y="1030"/>
                    <a:pt x="1443" y="1030"/>
                  </a:cubicBezTo>
                  <a:cubicBezTo>
                    <a:pt x="1449" y="1030"/>
                    <a:pt x="1450" y="1007"/>
                    <a:pt x="1446" y="975"/>
                  </a:cubicBezTo>
                  <a:lnTo>
                    <a:pt x="1427" y="975"/>
                  </a:lnTo>
                  <a:cubicBezTo>
                    <a:pt x="1425" y="952"/>
                    <a:pt x="1431" y="939"/>
                    <a:pt x="1437" y="939"/>
                  </a:cubicBezTo>
                  <a:cubicBezTo>
                    <a:pt x="1445" y="939"/>
                    <a:pt x="1455" y="958"/>
                    <a:pt x="1458" y="1000"/>
                  </a:cubicBezTo>
                  <a:cubicBezTo>
                    <a:pt x="1466" y="1025"/>
                    <a:pt x="1470" y="1037"/>
                    <a:pt x="1472" y="1037"/>
                  </a:cubicBezTo>
                  <a:cubicBezTo>
                    <a:pt x="1475" y="1037"/>
                    <a:pt x="1475" y="1024"/>
                    <a:pt x="1477" y="997"/>
                  </a:cubicBezTo>
                  <a:cubicBezTo>
                    <a:pt x="1480" y="972"/>
                    <a:pt x="1484" y="959"/>
                    <a:pt x="1489" y="959"/>
                  </a:cubicBezTo>
                  <a:cubicBezTo>
                    <a:pt x="1494" y="959"/>
                    <a:pt x="1501" y="972"/>
                    <a:pt x="1508" y="997"/>
                  </a:cubicBezTo>
                  <a:cubicBezTo>
                    <a:pt x="1510" y="1022"/>
                    <a:pt x="1511" y="1034"/>
                    <a:pt x="1512" y="1034"/>
                  </a:cubicBezTo>
                  <a:cubicBezTo>
                    <a:pt x="1513" y="1034"/>
                    <a:pt x="1515" y="1021"/>
                    <a:pt x="1518" y="994"/>
                  </a:cubicBezTo>
                  <a:cubicBezTo>
                    <a:pt x="1521" y="935"/>
                    <a:pt x="1532" y="901"/>
                    <a:pt x="1542" y="901"/>
                  </a:cubicBezTo>
                  <a:cubicBezTo>
                    <a:pt x="1550" y="901"/>
                    <a:pt x="1558" y="921"/>
                    <a:pt x="1562" y="966"/>
                  </a:cubicBezTo>
                  <a:cubicBezTo>
                    <a:pt x="1568" y="1016"/>
                    <a:pt x="1580" y="1041"/>
                    <a:pt x="1590" y="1041"/>
                  </a:cubicBezTo>
                  <a:cubicBezTo>
                    <a:pt x="1599" y="1038"/>
                    <a:pt x="1596" y="1013"/>
                    <a:pt x="1593" y="988"/>
                  </a:cubicBezTo>
                  <a:cubicBezTo>
                    <a:pt x="1585" y="962"/>
                    <a:pt x="1584" y="950"/>
                    <a:pt x="1588" y="950"/>
                  </a:cubicBezTo>
                  <a:lnTo>
                    <a:pt x="1588" y="950"/>
                  </a:lnTo>
                  <a:cubicBezTo>
                    <a:pt x="1592" y="950"/>
                    <a:pt x="1601" y="962"/>
                    <a:pt x="1612" y="988"/>
                  </a:cubicBezTo>
                  <a:cubicBezTo>
                    <a:pt x="1632" y="1026"/>
                    <a:pt x="1647" y="1044"/>
                    <a:pt x="1660" y="1044"/>
                  </a:cubicBezTo>
                  <a:cubicBezTo>
                    <a:pt x="1671" y="1044"/>
                    <a:pt x="1682" y="1031"/>
                    <a:pt x="1693" y="1006"/>
                  </a:cubicBezTo>
                  <a:cubicBezTo>
                    <a:pt x="1709" y="978"/>
                    <a:pt x="1725" y="964"/>
                    <a:pt x="1734" y="964"/>
                  </a:cubicBezTo>
                  <a:cubicBezTo>
                    <a:pt x="1742" y="964"/>
                    <a:pt x="1743" y="977"/>
                    <a:pt x="1731" y="1003"/>
                  </a:cubicBezTo>
                  <a:cubicBezTo>
                    <a:pt x="1724" y="1033"/>
                    <a:pt x="1720" y="1045"/>
                    <a:pt x="1722" y="1045"/>
                  </a:cubicBezTo>
                  <a:cubicBezTo>
                    <a:pt x="1724" y="1045"/>
                    <a:pt x="1727" y="1039"/>
                    <a:pt x="1734" y="1028"/>
                  </a:cubicBezTo>
                  <a:lnTo>
                    <a:pt x="1781" y="1025"/>
                  </a:lnTo>
                  <a:cubicBezTo>
                    <a:pt x="1790" y="1022"/>
                    <a:pt x="1797" y="997"/>
                    <a:pt x="1797" y="972"/>
                  </a:cubicBezTo>
                  <a:cubicBezTo>
                    <a:pt x="1804" y="1002"/>
                    <a:pt x="1815" y="1022"/>
                    <a:pt x="1826" y="1022"/>
                  </a:cubicBezTo>
                  <a:cubicBezTo>
                    <a:pt x="1833" y="1022"/>
                    <a:pt x="1841" y="1014"/>
                    <a:pt x="1847" y="994"/>
                  </a:cubicBezTo>
                  <a:lnTo>
                    <a:pt x="1866" y="991"/>
                  </a:lnTo>
                  <a:cubicBezTo>
                    <a:pt x="1875" y="991"/>
                    <a:pt x="1875" y="991"/>
                    <a:pt x="1881" y="962"/>
                  </a:cubicBezTo>
                  <a:cubicBezTo>
                    <a:pt x="1884" y="955"/>
                    <a:pt x="1887" y="952"/>
                    <a:pt x="1890" y="952"/>
                  </a:cubicBezTo>
                  <a:cubicBezTo>
                    <a:pt x="1898" y="952"/>
                    <a:pt x="1906" y="970"/>
                    <a:pt x="1913" y="988"/>
                  </a:cubicBezTo>
                  <a:cubicBezTo>
                    <a:pt x="1921" y="1005"/>
                    <a:pt x="1930" y="1022"/>
                    <a:pt x="1933" y="1022"/>
                  </a:cubicBezTo>
                  <a:cubicBezTo>
                    <a:pt x="1935" y="1022"/>
                    <a:pt x="1936" y="1018"/>
                    <a:pt x="1935" y="1010"/>
                  </a:cubicBezTo>
                  <a:cubicBezTo>
                    <a:pt x="1938" y="984"/>
                    <a:pt x="1944" y="956"/>
                    <a:pt x="1956" y="931"/>
                  </a:cubicBezTo>
                  <a:cubicBezTo>
                    <a:pt x="1958" y="924"/>
                    <a:pt x="1961" y="921"/>
                    <a:pt x="1963" y="921"/>
                  </a:cubicBezTo>
                  <a:cubicBezTo>
                    <a:pt x="1968" y="921"/>
                    <a:pt x="1973" y="938"/>
                    <a:pt x="1969" y="956"/>
                  </a:cubicBezTo>
                  <a:cubicBezTo>
                    <a:pt x="1972" y="981"/>
                    <a:pt x="1972" y="981"/>
                    <a:pt x="1994" y="1006"/>
                  </a:cubicBezTo>
                  <a:cubicBezTo>
                    <a:pt x="2003" y="1006"/>
                    <a:pt x="2022" y="1003"/>
                    <a:pt x="2019" y="978"/>
                  </a:cubicBezTo>
                  <a:cubicBezTo>
                    <a:pt x="2017" y="964"/>
                    <a:pt x="2035" y="956"/>
                    <a:pt x="2054" y="956"/>
                  </a:cubicBezTo>
                  <a:cubicBezTo>
                    <a:pt x="2068" y="956"/>
                    <a:pt x="2083" y="961"/>
                    <a:pt x="2088" y="972"/>
                  </a:cubicBezTo>
                  <a:lnTo>
                    <a:pt x="2107" y="972"/>
                  </a:lnTo>
                  <a:cubicBezTo>
                    <a:pt x="2116" y="969"/>
                    <a:pt x="2123" y="944"/>
                    <a:pt x="2132" y="944"/>
                  </a:cubicBezTo>
                  <a:cubicBezTo>
                    <a:pt x="2132" y="944"/>
                    <a:pt x="2141" y="941"/>
                    <a:pt x="2151" y="915"/>
                  </a:cubicBezTo>
                  <a:cubicBezTo>
                    <a:pt x="2160" y="915"/>
                    <a:pt x="2170" y="915"/>
                    <a:pt x="2170" y="941"/>
                  </a:cubicBezTo>
                  <a:cubicBezTo>
                    <a:pt x="2173" y="914"/>
                    <a:pt x="2174" y="900"/>
                    <a:pt x="2177" y="900"/>
                  </a:cubicBezTo>
                  <a:cubicBezTo>
                    <a:pt x="2180" y="900"/>
                    <a:pt x="2184" y="913"/>
                    <a:pt x="2192" y="937"/>
                  </a:cubicBezTo>
                  <a:cubicBezTo>
                    <a:pt x="2193" y="962"/>
                    <a:pt x="2194" y="975"/>
                    <a:pt x="2195" y="975"/>
                  </a:cubicBezTo>
                  <a:cubicBezTo>
                    <a:pt x="2196" y="975"/>
                    <a:pt x="2198" y="962"/>
                    <a:pt x="2201" y="937"/>
                  </a:cubicBezTo>
                  <a:cubicBezTo>
                    <a:pt x="2204" y="924"/>
                    <a:pt x="2206" y="918"/>
                    <a:pt x="2208" y="918"/>
                  </a:cubicBezTo>
                  <a:cubicBezTo>
                    <a:pt x="2211" y="918"/>
                    <a:pt x="2214" y="924"/>
                    <a:pt x="2220" y="934"/>
                  </a:cubicBezTo>
                  <a:cubicBezTo>
                    <a:pt x="2221" y="948"/>
                    <a:pt x="2224" y="954"/>
                    <a:pt x="2227" y="954"/>
                  </a:cubicBezTo>
                  <a:cubicBezTo>
                    <a:pt x="2229" y="954"/>
                    <a:pt x="2231" y="947"/>
                    <a:pt x="2229" y="934"/>
                  </a:cubicBezTo>
                  <a:cubicBezTo>
                    <a:pt x="2231" y="903"/>
                    <a:pt x="2243" y="880"/>
                    <a:pt x="2252" y="880"/>
                  </a:cubicBezTo>
                  <a:cubicBezTo>
                    <a:pt x="2258" y="880"/>
                    <a:pt x="2262" y="888"/>
                    <a:pt x="2264" y="906"/>
                  </a:cubicBezTo>
                  <a:cubicBezTo>
                    <a:pt x="2264" y="906"/>
                    <a:pt x="2273" y="906"/>
                    <a:pt x="2282" y="878"/>
                  </a:cubicBezTo>
                  <a:cubicBezTo>
                    <a:pt x="2284" y="853"/>
                    <a:pt x="2285" y="840"/>
                    <a:pt x="2286" y="840"/>
                  </a:cubicBezTo>
                  <a:cubicBezTo>
                    <a:pt x="2287" y="840"/>
                    <a:pt x="2289" y="853"/>
                    <a:pt x="2292" y="878"/>
                  </a:cubicBezTo>
                  <a:cubicBezTo>
                    <a:pt x="2298" y="903"/>
                    <a:pt x="2304" y="915"/>
                    <a:pt x="2309" y="915"/>
                  </a:cubicBezTo>
                  <a:cubicBezTo>
                    <a:pt x="2314" y="915"/>
                    <a:pt x="2318" y="902"/>
                    <a:pt x="2320" y="875"/>
                  </a:cubicBezTo>
                  <a:cubicBezTo>
                    <a:pt x="2320" y="875"/>
                    <a:pt x="2323" y="864"/>
                    <a:pt x="2328" y="864"/>
                  </a:cubicBezTo>
                  <a:cubicBezTo>
                    <a:pt x="2331" y="864"/>
                    <a:pt x="2335" y="866"/>
                    <a:pt x="2339" y="875"/>
                  </a:cubicBezTo>
                  <a:cubicBezTo>
                    <a:pt x="2351" y="887"/>
                    <a:pt x="2374" y="899"/>
                    <a:pt x="2391" y="899"/>
                  </a:cubicBezTo>
                  <a:cubicBezTo>
                    <a:pt x="2405" y="899"/>
                    <a:pt x="2413" y="891"/>
                    <a:pt x="2408" y="868"/>
                  </a:cubicBezTo>
                  <a:lnTo>
                    <a:pt x="2427" y="865"/>
                  </a:lnTo>
                  <a:cubicBezTo>
                    <a:pt x="2437" y="878"/>
                    <a:pt x="2445" y="884"/>
                    <a:pt x="2451" y="884"/>
                  </a:cubicBezTo>
                  <a:cubicBezTo>
                    <a:pt x="2457" y="884"/>
                    <a:pt x="2461" y="877"/>
                    <a:pt x="2464" y="862"/>
                  </a:cubicBezTo>
                  <a:lnTo>
                    <a:pt x="2470" y="837"/>
                  </a:lnTo>
                  <a:cubicBezTo>
                    <a:pt x="2474" y="862"/>
                    <a:pt x="2486" y="887"/>
                    <a:pt x="2495" y="887"/>
                  </a:cubicBezTo>
                  <a:cubicBezTo>
                    <a:pt x="2505" y="884"/>
                    <a:pt x="2505" y="884"/>
                    <a:pt x="2502" y="859"/>
                  </a:cubicBezTo>
                  <a:cubicBezTo>
                    <a:pt x="2489" y="834"/>
                    <a:pt x="2499" y="834"/>
                    <a:pt x="2511" y="834"/>
                  </a:cubicBezTo>
                  <a:cubicBezTo>
                    <a:pt x="2521" y="834"/>
                    <a:pt x="2533" y="859"/>
                    <a:pt x="2533" y="884"/>
                  </a:cubicBezTo>
                  <a:lnTo>
                    <a:pt x="2543" y="881"/>
                  </a:lnTo>
                  <a:cubicBezTo>
                    <a:pt x="2541" y="852"/>
                    <a:pt x="2543" y="839"/>
                    <a:pt x="2546" y="839"/>
                  </a:cubicBezTo>
                  <a:cubicBezTo>
                    <a:pt x="2548" y="839"/>
                    <a:pt x="2551" y="846"/>
                    <a:pt x="2552" y="856"/>
                  </a:cubicBezTo>
                  <a:cubicBezTo>
                    <a:pt x="2561" y="874"/>
                    <a:pt x="2569" y="879"/>
                    <a:pt x="2576" y="879"/>
                  </a:cubicBezTo>
                  <a:cubicBezTo>
                    <a:pt x="2578" y="879"/>
                    <a:pt x="2581" y="879"/>
                    <a:pt x="2583" y="878"/>
                  </a:cubicBezTo>
                  <a:cubicBezTo>
                    <a:pt x="2582" y="870"/>
                    <a:pt x="2583" y="867"/>
                    <a:pt x="2584" y="867"/>
                  </a:cubicBezTo>
                  <a:lnTo>
                    <a:pt x="2584" y="867"/>
                  </a:lnTo>
                  <a:cubicBezTo>
                    <a:pt x="2586" y="867"/>
                    <a:pt x="2590" y="878"/>
                    <a:pt x="2583" y="878"/>
                  </a:cubicBezTo>
                  <a:lnTo>
                    <a:pt x="2583" y="906"/>
                  </a:lnTo>
                  <a:cubicBezTo>
                    <a:pt x="2587" y="912"/>
                    <a:pt x="2589" y="914"/>
                    <a:pt x="2591" y="914"/>
                  </a:cubicBezTo>
                  <a:cubicBezTo>
                    <a:pt x="2596" y="914"/>
                    <a:pt x="2595" y="896"/>
                    <a:pt x="2593" y="878"/>
                  </a:cubicBezTo>
                  <a:lnTo>
                    <a:pt x="2611" y="878"/>
                  </a:lnTo>
                  <a:cubicBezTo>
                    <a:pt x="2621" y="875"/>
                    <a:pt x="2630" y="875"/>
                    <a:pt x="2618" y="850"/>
                  </a:cubicBezTo>
                  <a:cubicBezTo>
                    <a:pt x="2615" y="825"/>
                    <a:pt x="2611" y="800"/>
                    <a:pt x="2624" y="800"/>
                  </a:cubicBezTo>
                  <a:cubicBezTo>
                    <a:pt x="2623" y="791"/>
                    <a:pt x="2624" y="788"/>
                    <a:pt x="2625" y="788"/>
                  </a:cubicBezTo>
                  <a:lnTo>
                    <a:pt x="2625" y="788"/>
                  </a:lnTo>
                  <a:cubicBezTo>
                    <a:pt x="2627" y="788"/>
                    <a:pt x="2630" y="798"/>
                    <a:pt x="2624" y="800"/>
                  </a:cubicBezTo>
                  <a:cubicBezTo>
                    <a:pt x="2624" y="825"/>
                    <a:pt x="2627" y="850"/>
                    <a:pt x="2637" y="850"/>
                  </a:cubicBezTo>
                  <a:cubicBezTo>
                    <a:pt x="2637" y="850"/>
                    <a:pt x="2637" y="849"/>
                    <a:pt x="2638" y="849"/>
                  </a:cubicBezTo>
                  <a:cubicBezTo>
                    <a:pt x="2646" y="849"/>
                    <a:pt x="2649" y="875"/>
                    <a:pt x="2649" y="875"/>
                  </a:cubicBezTo>
                  <a:cubicBezTo>
                    <a:pt x="2648" y="895"/>
                    <a:pt x="2653" y="903"/>
                    <a:pt x="2659" y="903"/>
                  </a:cubicBezTo>
                  <a:cubicBezTo>
                    <a:pt x="2669" y="903"/>
                    <a:pt x="2683" y="887"/>
                    <a:pt x="2687" y="872"/>
                  </a:cubicBezTo>
                  <a:cubicBezTo>
                    <a:pt x="2695" y="844"/>
                    <a:pt x="2701" y="830"/>
                    <a:pt x="2706" y="830"/>
                  </a:cubicBezTo>
                  <a:cubicBezTo>
                    <a:pt x="2711" y="830"/>
                    <a:pt x="2715" y="843"/>
                    <a:pt x="2718" y="868"/>
                  </a:cubicBezTo>
                  <a:cubicBezTo>
                    <a:pt x="2719" y="882"/>
                    <a:pt x="2721" y="888"/>
                    <a:pt x="2723" y="888"/>
                  </a:cubicBezTo>
                  <a:cubicBezTo>
                    <a:pt x="2728" y="888"/>
                    <a:pt x="2737" y="845"/>
                    <a:pt x="2737" y="790"/>
                  </a:cubicBezTo>
                  <a:lnTo>
                    <a:pt x="2740" y="712"/>
                  </a:lnTo>
                  <a:lnTo>
                    <a:pt x="2746" y="787"/>
                  </a:lnTo>
                  <a:cubicBezTo>
                    <a:pt x="2759" y="847"/>
                    <a:pt x="2764" y="872"/>
                    <a:pt x="2771" y="872"/>
                  </a:cubicBezTo>
                  <a:cubicBezTo>
                    <a:pt x="2776" y="872"/>
                    <a:pt x="2781" y="859"/>
                    <a:pt x="2790" y="837"/>
                  </a:cubicBezTo>
                  <a:cubicBezTo>
                    <a:pt x="2800" y="823"/>
                    <a:pt x="2804" y="816"/>
                    <a:pt x="2807" y="816"/>
                  </a:cubicBezTo>
                  <a:cubicBezTo>
                    <a:pt x="2810" y="816"/>
                    <a:pt x="2810" y="822"/>
                    <a:pt x="2812" y="834"/>
                  </a:cubicBezTo>
                  <a:cubicBezTo>
                    <a:pt x="2812" y="853"/>
                    <a:pt x="2817" y="857"/>
                    <a:pt x="2832" y="857"/>
                  </a:cubicBezTo>
                  <a:cubicBezTo>
                    <a:pt x="2838" y="857"/>
                    <a:pt x="2845" y="857"/>
                    <a:pt x="2853" y="856"/>
                  </a:cubicBezTo>
                  <a:cubicBezTo>
                    <a:pt x="2881" y="853"/>
                    <a:pt x="2890" y="853"/>
                    <a:pt x="2887" y="828"/>
                  </a:cubicBezTo>
                  <a:lnTo>
                    <a:pt x="2906" y="825"/>
                  </a:lnTo>
                  <a:cubicBezTo>
                    <a:pt x="2912" y="844"/>
                    <a:pt x="2918" y="852"/>
                    <a:pt x="2922" y="852"/>
                  </a:cubicBezTo>
                  <a:cubicBezTo>
                    <a:pt x="2930" y="852"/>
                    <a:pt x="2933" y="831"/>
                    <a:pt x="2925" y="800"/>
                  </a:cubicBezTo>
                  <a:lnTo>
                    <a:pt x="2944" y="796"/>
                  </a:lnTo>
                  <a:lnTo>
                    <a:pt x="2947" y="821"/>
                  </a:lnTo>
                  <a:cubicBezTo>
                    <a:pt x="2947" y="839"/>
                    <a:pt x="2955" y="845"/>
                    <a:pt x="2980" y="845"/>
                  </a:cubicBezTo>
                  <a:cubicBezTo>
                    <a:pt x="2995" y="845"/>
                    <a:pt x="3016" y="843"/>
                    <a:pt x="3044" y="840"/>
                  </a:cubicBezTo>
                  <a:cubicBezTo>
                    <a:pt x="3132" y="834"/>
                    <a:pt x="3141" y="831"/>
                    <a:pt x="3135" y="781"/>
                  </a:cubicBezTo>
                  <a:cubicBezTo>
                    <a:pt x="3138" y="755"/>
                    <a:pt x="3142" y="742"/>
                    <a:pt x="3146" y="742"/>
                  </a:cubicBezTo>
                  <a:cubicBezTo>
                    <a:pt x="3149" y="742"/>
                    <a:pt x="3152" y="754"/>
                    <a:pt x="3154" y="781"/>
                  </a:cubicBezTo>
                  <a:cubicBezTo>
                    <a:pt x="3156" y="798"/>
                    <a:pt x="3162" y="815"/>
                    <a:pt x="3165" y="815"/>
                  </a:cubicBezTo>
                  <a:cubicBezTo>
                    <a:pt x="3167" y="815"/>
                    <a:pt x="3167" y="812"/>
                    <a:pt x="3166" y="803"/>
                  </a:cubicBezTo>
                  <a:lnTo>
                    <a:pt x="3166" y="803"/>
                  </a:lnTo>
                  <a:cubicBezTo>
                    <a:pt x="3182" y="806"/>
                    <a:pt x="3194" y="815"/>
                    <a:pt x="3197" y="828"/>
                  </a:cubicBezTo>
                  <a:cubicBezTo>
                    <a:pt x="3212" y="847"/>
                    <a:pt x="3221" y="854"/>
                    <a:pt x="3227" y="854"/>
                  </a:cubicBezTo>
                  <a:cubicBezTo>
                    <a:pt x="3236" y="854"/>
                    <a:pt x="3237" y="839"/>
                    <a:pt x="3235" y="825"/>
                  </a:cubicBezTo>
                  <a:cubicBezTo>
                    <a:pt x="3230" y="803"/>
                    <a:pt x="3229" y="795"/>
                    <a:pt x="3231" y="795"/>
                  </a:cubicBezTo>
                  <a:lnTo>
                    <a:pt x="3231" y="795"/>
                  </a:lnTo>
                  <a:cubicBezTo>
                    <a:pt x="3233" y="795"/>
                    <a:pt x="3240" y="809"/>
                    <a:pt x="3248" y="821"/>
                  </a:cubicBezTo>
                  <a:cubicBezTo>
                    <a:pt x="3254" y="839"/>
                    <a:pt x="3262" y="857"/>
                    <a:pt x="3267" y="857"/>
                  </a:cubicBezTo>
                  <a:cubicBezTo>
                    <a:pt x="3268" y="857"/>
                    <a:pt x="3270" y="854"/>
                    <a:pt x="3270" y="847"/>
                  </a:cubicBezTo>
                  <a:cubicBezTo>
                    <a:pt x="3273" y="831"/>
                    <a:pt x="3295" y="814"/>
                    <a:pt x="3312" y="814"/>
                  </a:cubicBezTo>
                  <a:cubicBezTo>
                    <a:pt x="3323" y="814"/>
                    <a:pt x="3333" y="821"/>
                    <a:pt x="3335" y="840"/>
                  </a:cubicBezTo>
                  <a:lnTo>
                    <a:pt x="3354" y="840"/>
                  </a:lnTo>
                  <a:cubicBezTo>
                    <a:pt x="3351" y="815"/>
                    <a:pt x="3370" y="812"/>
                    <a:pt x="3392" y="812"/>
                  </a:cubicBezTo>
                  <a:cubicBezTo>
                    <a:pt x="3397" y="811"/>
                    <a:pt x="3401" y="811"/>
                    <a:pt x="3405" y="811"/>
                  </a:cubicBezTo>
                  <a:cubicBezTo>
                    <a:pt x="3415" y="811"/>
                    <a:pt x="3421" y="815"/>
                    <a:pt x="3423" y="834"/>
                  </a:cubicBezTo>
                  <a:cubicBezTo>
                    <a:pt x="3419" y="846"/>
                    <a:pt x="3418" y="852"/>
                    <a:pt x="3422" y="852"/>
                  </a:cubicBezTo>
                  <a:cubicBezTo>
                    <a:pt x="3425" y="852"/>
                    <a:pt x="3432" y="845"/>
                    <a:pt x="3442" y="831"/>
                  </a:cubicBezTo>
                  <a:cubicBezTo>
                    <a:pt x="3451" y="831"/>
                    <a:pt x="3454" y="781"/>
                    <a:pt x="3464" y="778"/>
                  </a:cubicBezTo>
                  <a:cubicBezTo>
                    <a:pt x="3461" y="753"/>
                    <a:pt x="3470" y="727"/>
                    <a:pt x="3480" y="727"/>
                  </a:cubicBezTo>
                  <a:lnTo>
                    <a:pt x="3483" y="753"/>
                  </a:lnTo>
                  <a:lnTo>
                    <a:pt x="3486" y="803"/>
                  </a:lnTo>
                  <a:cubicBezTo>
                    <a:pt x="3495" y="803"/>
                    <a:pt x="3505" y="800"/>
                    <a:pt x="3505" y="774"/>
                  </a:cubicBezTo>
                  <a:cubicBezTo>
                    <a:pt x="3512" y="793"/>
                    <a:pt x="3520" y="798"/>
                    <a:pt x="3532" y="798"/>
                  </a:cubicBezTo>
                  <a:cubicBezTo>
                    <a:pt x="3536" y="798"/>
                    <a:pt x="3540" y="797"/>
                    <a:pt x="3545" y="796"/>
                  </a:cubicBezTo>
                  <a:cubicBezTo>
                    <a:pt x="3564" y="796"/>
                    <a:pt x="3583" y="793"/>
                    <a:pt x="3589" y="768"/>
                  </a:cubicBezTo>
                  <a:cubicBezTo>
                    <a:pt x="3597" y="792"/>
                    <a:pt x="3613" y="803"/>
                    <a:pt x="3629" y="803"/>
                  </a:cubicBezTo>
                  <a:cubicBezTo>
                    <a:pt x="3647" y="803"/>
                    <a:pt x="3664" y="789"/>
                    <a:pt x="3668" y="762"/>
                  </a:cubicBezTo>
                  <a:cubicBezTo>
                    <a:pt x="3666" y="749"/>
                    <a:pt x="3668" y="743"/>
                    <a:pt x="3671" y="743"/>
                  </a:cubicBezTo>
                  <a:cubicBezTo>
                    <a:pt x="3675" y="743"/>
                    <a:pt x="3680" y="748"/>
                    <a:pt x="3686" y="759"/>
                  </a:cubicBezTo>
                  <a:cubicBezTo>
                    <a:pt x="3693" y="771"/>
                    <a:pt x="3696" y="778"/>
                    <a:pt x="3698" y="778"/>
                  </a:cubicBezTo>
                  <a:cubicBezTo>
                    <a:pt x="3700" y="778"/>
                    <a:pt x="3702" y="771"/>
                    <a:pt x="3705" y="759"/>
                  </a:cubicBezTo>
                  <a:cubicBezTo>
                    <a:pt x="3707" y="751"/>
                    <a:pt x="3710" y="748"/>
                    <a:pt x="3713" y="748"/>
                  </a:cubicBezTo>
                  <a:cubicBezTo>
                    <a:pt x="3719" y="748"/>
                    <a:pt x="3728" y="763"/>
                    <a:pt x="3736" y="781"/>
                  </a:cubicBezTo>
                  <a:cubicBezTo>
                    <a:pt x="3746" y="810"/>
                    <a:pt x="3753" y="822"/>
                    <a:pt x="3758" y="822"/>
                  </a:cubicBezTo>
                  <a:cubicBezTo>
                    <a:pt x="3762" y="822"/>
                    <a:pt x="3765" y="816"/>
                    <a:pt x="3768" y="806"/>
                  </a:cubicBezTo>
                  <a:cubicBezTo>
                    <a:pt x="3777" y="787"/>
                    <a:pt x="3793" y="774"/>
                    <a:pt x="3815" y="774"/>
                  </a:cubicBezTo>
                  <a:cubicBezTo>
                    <a:pt x="3830" y="749"/>
                    <a:pt x="3840" y="746"/>
                    <a:pt x="3827" y="721"/>
                  </a:cubicBezTo>
                  <a:cubicBezTo>
                    <a:pt x="3827" y="706"/>
                    <a:pt x="3827" y="687"/>
                    <a:pt x="3834" y="671"/>
                  </a:cubicBezTo>
                  <a:cubicBezTo>
                    <a:pt x="3839" y="661"/>
                    <a:pt x="3843" y="658"/>
                    <a:pt x="3846" y="658"/>
                  </a:cubicBezTo>
                  <a:cubicBezTo>
                    <a:pt x="3850" y="658"/>
                    <a:pt x="3849" y="669"/>
                    <a:pt x="3843" y="671"/>
                  </a:cubicBezTo>
                  <a:cubicBezTo>
                    <a:pt x="3824" y="696"/>
                    <a:pt x="3834" y="696"/>
                    <a:pt x="3846" y="721"/>
                  </a:cubicBezTo>
                  <a:cubicBezTo>
                    <a:pt x="3852" y="735"/>
                    <a:pt x="3867" y="744"/>
                    <a:pt x="3881" y="744"/>
                  </a:cubicBezTo>
                  <a:cubicBezTo>
                    <a:pt x="3883" y="744"/>
                    <a:pt x="3885" y="744"/>
                    <a:pt x="3887" y="743"/>
                  </a:cubicBezTo>
                  <a:lnTo>
                    <a:pt x="3928" y="740"/>
                  </a:lnTo>
                  <a:cubicBezTo>
                    <a:pt x="3943" y="751"/>
                    <a:pt x="3953" y="756"/>
                    <a:pt x="3959" y="756"/>
                  </a:cubicBezTo>
                  <a:cubicBezTo>
                    <a:pt x="3965" y="756"/>
                    <a:pt x="3967" y="750"/>
                    <a:pt x="3965" y="737"/>
                  </a:cubicBezTo>
                  <a:cubicBezTo>
                    <a:pt x="3964" y="726"/>
                    <a:pt x="3963" y="718"/>
                    <a:pt x="3962" y="712"/>
                  </a:cubicBezTo>
                  <a:lnTo>
                    <a:pt x="3962" y="712"/>
                  </a:lnTo>
                  <a:cubicBezTo>
                    <a:pt x="3969" y="734"/>
                    <a:pt x="3994" y="745"/>
                    <a:pt x="4020" y="745"/>
                  </a:cubicBezTo>
                  <a:cubicBezTo>
                    <a:pt x="4052" y="745"/>
                    <a:pt x="4086" y="729"/>
                    <a:pt x="4087" y="699"/>
                  </a:cubicBezTo>
                  <a:lnTo>
                    <a:pt x="4091" y="727"/>
                  </a:lnTo>
                  <a:cubicBezTo>
                    <a:pt x="4093" y="748"/>
                    <a:pt x="4100" y="750"/>
                    <a:pt x="4112" y="750"/>
                  </a:cubicBezTo>
                  <a:cubicBezTo>
                    <a:pt x="4115" y="750"/>
                    <a:pt x="4118" y="749"/>
                    <a:pt x="4122" y="749"/>
                  </a:cubicBezTo>
                  <a:cubicBezTo>
                    <a:pt x="4131" y="749"/>
                    <a:pt x="4166" y="718"/>
                    <a:pt x="4197" y="718"/>
                  </a:cubicBezTo>
                  <a:cubicBezTo>
                    <a:pt x="4235" y="715"/>
                    <a:pt x="4263" y="712"/>
                    <a:pt x="4260" y="687"/>
                  </a:cubicBezTo>
                  <a:cubicBezTo>
                    <a:pt x="4262" y="686"/>
                    <a:pt x="4264" y="685"/>
                    <a:pt x="4265" y="685"/>
                  </a:cubicBezTo>
                  <a:cubicBezTo>
                    <a:pt x="4269" y="685"/>
                    <a:pt x="4270" y="691"/>
                    <a:pt x="4272" y="712"/>
                  </a:cubicBezTo>
                  <a:cubicBezTo>
                    <a:pt x="4268" y="730"/>
                    <a:pt x="4272" y="735"/>
                    <a:pt x="4278" y="735"/>
                  </a:cubicBezTo>
                  <a:cubicBezTo>
                    <a:pt x="4280" y="735"/>
                    <a:pt x="4282" y="735"/>
                    <a:pt x="4285" y="734"/>
                  </a:cubicBezTo>
                  <a:cubicBezTo>
                    <a:pt x="4294" y="734"/>
                    <a:pt x="4291" y="709"/>
                    <a:pt x="4288" y="684"/>
                  </a:cubicBezTo>
                  <a:cubicBezTo>
                    <a:pt x="4288" y="670"/>
                    <a:pt x="4291" y="663"/>
                    <a:pt x="4296" y="663"/>
                  </a:cubicBezTo>
                  <a:cubicBezTo>
                    <a:pt x="4302" y="663"/>
                    <a:pt x="4309" y="669"/>
                    <a:pt x="4319" y="680"/>
                  </a:cubicBezTo>
                  <a:cubicBezTo>
                    <a:pt x="4329" y="692"/>
                    <a:pt x="4343" y="697"/>
                    <a:pt x="4356" y="697"/>
                  </a:cubicBezTo>
                  <a:cubicBezTo>
                    <a:pt x="4371" y="697"/>
                    <a:pt x="4386" y="690"/>
                    <a:pt x="4395" y="674"/>
                  </a:cubicBezTo>
                  <a:cubicBezTo>
                    <a:pt x="4404" y="674"/>
                    <a:pt x="4413" y="674"/>
                    <a:pt x="4417" y="699"/>
                  </a:cubicBezTo>
                  <a:cubicBezTo>
                    <a:pt x="4423" y="713"/>
                    <a:pt x="4433" y="726"/>
                    <a:pt x="4443" y="726"/>
                  </a:cubicBezTo>
                  <a:cubicBezTo>
                    <a:pt x="4451" y="726"/>
                    <a:pt x="4460" y="717"/>
                    <a:pt x="4467" y="693"/>
                  </a:cubicBezTo>
                  <a:cubicBezTo>
                    <a:pt x="4476" y="693"/>
                    <a:pt x="4476" y="693"/>
                    <a:pt x="4476" y="718"/>
                  </a:cubicBezTo>
                  <a:cubicBezTo>
                    <a:pt x="4483" y="733"/>
                    <a:pt x="4487" y="747"/>
                    <a:pt x="4491" y="747"/>
                  </a:cubicBezTo>
                  <a:cubicBezTo>
                    <a:pt x="4493" y="747"/>
                    <a:pt x="4495" y="739"/>
                    <a:pt x="4498" y="718"/>
                  </a:cubicBezTo>
                  <a:cubicBezTo>
                    <a:pt x="4505" y="703"/>
                    <a:pt x="4519" y="695"/>
                    <a:pt x="4533" y="695"/>
                  </a:cubicBezTo>
                  <a:cubicBezTo>
                    <a:pt x="4545" y="695"/>
                    <a:pt x="4557" y="700"/>
                    <a:pt x="4564" y="712"/>
                  </a:cubicBezTo>
                  <a:cubicBezTo>
                    <a:pt x="4573" y="712"/>
                    <a:pt x="4583" y="709"/>
                    <a:pt x="4579" y="684"/>
                  </a:cubicBezTo>
                  <a:lnTo>
                    <a:pt x="4579" y="659"/>
                  </a:lnTo>
                  <a:cubicBezTo>
                    <a:pt x="4586" y="684"/>
                    <a:pt x="4589" y="696"/>
                    <a:pt x="4591" y="696"/>
                  </a:cubicBezTo>
                  <a:cubicBezTo>
                    <a:pt x="4594" y="696"/>
                    <a:pt x="4595" y="684"/>
                    <a:pt x="4598" y="659"/>
                  </a:cubicBezTo>
                  <a:cubicBezTo>
                    <a:pt x="4597" y="644"/>
                    <a:pt x="4598" y="637"/>
                    <a:pt x="4601" y="637"/>
                  </a:cubicBezTo>
                  <a:cubicBezTo>
                    <a:pt x="4603" y="637"/>
                    <a:pt x="4606" y="643"/>
                    <a:pt x="4608" y="655"/>
                  </a:cubicBezTo>
                  <a:cubicBezTo>
                    <a:pt x="4620" y="680"/>
                    <a:pt x="4630" y="680"/>
                    <a:pt x="4630" y="680"/>
                  </a:cubicBezTo>
                  <a:cubicBezTo>
                    <a:pt x="4661" y="665"/>
                    <a:pt x="4695" y="652"/>
                    <a:pt x="4733" y="646"/>
                  </a:cubicBezTo>
                  <a:cubicBezTo>
                    <a:pt x="4808" y="640"/>
                    <a:pt x="4840" y="637"/>
                    <a:pt x="4836" y="612"/>
                  </a:cubicBezTo>
                  <a:cubicBezTo>
                    <a:pt x="4840" y="599"/>
                    <a:pt x="4841" y="592"/>
                    <a:pt x="4844" y="592"/>
                  </a:cubicBezTo>
                  <a:cubicBezTo>
                    <a:pt x="4846" y="592"/>
                    <a:pt x="4849" y="598"/>
                    <a:pt x="4855" y="608"/>
                  </a:cubicBezTo>
                  <a:cubicBezTo>
                    <a:pt x="4868" y="633"/>
                    <a:pt x="4877" y="633"/>
                    <a:pt x="4887" y="633"/>
                  </a:cubicBezTo>
                  <a:cubicBezTo>
                    <a:pt x="4888" y="633"/>
                    <a:pt x="4890" y="633"/>
                    <a:pt x="4892" y="633"/>
                  </a:cubicBezTo>
                  <a:cubicBezTo>
                    <a:pt x="4900" y="633"/>
                    <a:pt x="4906" y="635"/>
                    <a:pt x="4909" y="655"/>
                  </a:cubicBezTo>
                  <a:cubicBezTo>
                    <a:pt x="4915" y="630"/>
                    <a:pt x="4915" y="630"/>
                    <a:pt x="4924" y="630"/>
                  </a:cubicBezTo>
                  <a:cubicBezTo>
                    <a:pt x="4926" y="642"/>
                    <a:pt x="4929" y="649"/>
                    <a:pt x="4932" y="649"/>
                  </a:cubicBezTo>
                  <a:cubicBezTo>
                    <a:pt x="4936" y="649"/>
                    <a:pt x="4940" y="642"/>
                    <a:pt x="4943" y="627"/>
                  </a:cubicBezTo>
                  <a:cubicBezTo>
                    <a:pt x="4946" y="602"/>
                    <a:pt x="4948" y="590"/>
                    <a:pt x="4949" y="590"/>
                  </a:cubicBezTo>
                  <a:cubicBezTo>
                    <a:pt x="4950" y="590"/>
                    <a:pt x="4951" y="602"/>
                    <a:pt x="4952" y="627"/>
                  </a:cubicBezTo>
                  <a:cubicBezTo>
                    <a:pt x="4955" y="645"/>
                    <a:pt x="4971" y="663"/>
                    <a:pt x="4976" y="663"/>
                  </a:cubicBezTo>
                  <a:cubicBezTo>
                    <a:pt x="4978" y="663"/>
                    <a:pt x="4978" y="660"/>
                    <a:pt x="4974" y="652"/>
                  </a:cubicBezTo>
                  <a:cubicBezTo>
                    <a:pt x="4974" y="627"/>
                    <a:pt x="4993" y="624"/>
                    <a:pt x="4999" y="599"/>
                  </a:cubicBezTo>
                  <a:cubicBezTo>
                    <a:pt x="5002" y="598"/>
                    <a:pt x="5004" y="598"/>
                    <a:pt x="5007" y="598"/>
                  </a:cubicBezTo>
                  <a:cubicBezTo>
                    <a:pt x="5013" y="598"/>
                    <a:pt x="5019" y="602"/>
                    <a:pt x="5021" y="621"/>
                  </a:cubicBezTo>
                  <a:cubicBezTo>
                    <a:pt x="5025" y="628"/>
                    <a:pt x="5030" y="631"/>
                    <a:pt x="5037" y="631"/>
                  </a:cubicBezTo>
                  <a:cubicBezTo>
                    <a:pt x="5055" y="631"/>
                    <a:pt x="5079" y="610"/>
                    <a:pt x="5084" y="590"/>
                  </a:cubicBezTo>
                  <a:cubicBezTo>
                    <a:pt x="5084" y="577"/>
                    <a:pt x="5086" y="571"/>
                    <a:pt x="5089" y="571"/>
                  </a:cubicBezTo>
                  <a:cubicBezTo>
                    <a:pt x="5092" y="571"/>
                    <a:pt x="5095" y="577"/>
                    <a:pt x="5097" y="590"/>
                  </a:cubicBezTo>
                  <a:cubicBezTo>
                    <a:pt x="5097" y="615"/>
                    <a:pt x="5106" y="615"/>
                    <a:pt x="5118" y="615"/>
                  </a:cubicBezTo>
                  <a:cubicBezTo>
                    <a:pt x="5120" y="606"/>
                    <a:pt x="5122" y="602"/>
                    <a:pt x="5123" y="602"/>
                  </a:cubicBezTo>
                  <a:cubicBezTo>
                    <a:pt x="5126" y="602"/>
                    <a:pt x="5128" y="619"/>
                    <a:pt x="5128" y="637"/>
                  </a:cubicBezTo>
                  <a:cubicBezTo>
                    <a:pt x="5123" y="658"/>
                    <a:pt x="5127" y="663"/>
                    <a:pt x="5138" y="663"/>
                  </a:cubicBezTo>
                  <a:cubicBezTo>
                    <a:pt x="5141" y="663"/>
                    <a:pt x="5145" y="662"/>
                    <a:pt x="5150" y="662"/>
                  </a:cubicBezTo>
                  <a:cubicBezTo>
                    <a:pt x="5159" y="637"/>
                    <a:pt x="5197" y="633"/>
                    <a:pt x="5225" y="630"/>
                  </a:cubicBezTo>
                  <a:cubicBezTo>
                    <a:pt x="5272" y="627"/>
                    <a:pt x="5281" y="599"/>
                    <a:pt x="5294" y="546"/>
                  </a:cubicBezTo>
                  <a:lnTo>
                    <a:pt x="5300" y="496"/>
                  </a:lnTo>
                  <a:lnTo>
                    <a:pt x="5303" y="546"/>
                  </a:lnTo>
                  <a:cubicBezTo>
                    <a:pt x="5310" y="571"/>
                    <a:pt x="5313" y="596"/>
                    <a:pt x="5322" y="621"/>
                  </a:cubicBezTo>
                  <a:cubicBezTo>
                    <a:pt x="5332" y="621"/>
                    <a:pt x="5328" y="596"/>
                    <a:pt x="5325" y="571"/>
                  </a:cubicBezTo>
                  <a:cubicBezTo>
                    <a:pt x="5324" y="557"/>
                    <a:pt x="5326" y="550"/>
                    <a:pt x="5332" y="550"/>
                  </a:cubicBezTo>
                  <a:cubicBezTo>
                    <a:pt x="5337" y="550"/>
                    <a:pt x="5345" y="556"/>
                    <a:pt x="5354" y="568"/>
                  </a:cubicBezTo>
                  <a:cubicBezTo>
                    <a:pt x="5364" y="579"/>
                    <a:pt x="5371" y="585"/>
                    <a:pt x="5377" y="585"/>
                  </a:cubicBezTo>
                  <a:cubicBezTo>
                    <a:pt x="5384" y="585"/>
                    <a:pt x="5389" y="578"/>
                    <a:pt x="5394" y="564"/>
                  </a:cubicBezTo>
                  <a:cubicBezTo>
                    <a:pt x="5396" y="564"/>
                    <a:pt x="5398" y="564"/>
                    <a:pt x="5400" y="564"/>
                  </a:cubicBezTo>
                  <a:cubicBezTo>
                    <a:pt x="5408" y="564"/>
                    <a:pt x="5416" y="566"/>
                    <a:pt x="5426" y="586"/>
                  </a:cubicBezTo>
                  <a:cubicBezTo>
                    <a:pt x="5435" y="586"/>
                    <a:pt x="5435" y="586"/>
                    <a:pt x="5432" y="561"/>
                  </a:cubicBezTo>
                  <a:cubicBezTo>
                    <a:pt x="5430" y="548"/>
                    <a:pt x="5432" y="541"/>
                    <a:pt x="5436" y="541"/>
                  </a:cubicBezTo>
                  <a:cubicBezTo>
                    <a:pt x="5440" y="541"/>
                    <a:pt x="5445" y="546"/>
                    <a:pt x="5451" y="558"/>
                  </a:cubicBezTo>
                  <a:cubicBezTo>
                    <a:pt x="5460" y="587"/>
                    <a:pt x="5473" y="599"/>
                    <a:pt x="5482" y="599"/>
                  </a:cubicBezTo>
                  <a:cubicBezTo>
                    <a:pt x="5488" y="599"/>
                    <a:pt x="5493" y="592"/>
                    <a:pt x="5491" y="580"/>
                  </a:cubicBezTo>
                  <a:cubicBezTo>
                    <a:pt x="5488" y="555"/>
                    <a:pt x="5501" y="555"/>
                    <a:pt x="5510" y="555"/>
                  </a:cubicBezTo>
                  <a:cubicBezTo>
                    <a:pt x="5520" y="555"/>
                    <a:pt x="5529" y="552"/>
                    <a:pt x="5535" y="527"/>
                  </a:cubicBezTo>
                  <a:lnTo>
                    <a:pt x="5554" y="524"/>
                  </a:lnTo>
                  <a:lnTo>
                    <a:pt x="5554" y="524"/>
                  </a:lnTo>
                  <a:cubicBezTo>
                    <a:pt x="5563" y="524"/>
                    <a:pt x="5557" y="549"/>
                    <a:pt x="5548" y="552"/>
                  </a:cubicBezTo>
                  <a:lnTo>
                    <a:pt x="5560" y="577"/>
                  </a:lnTo>
                  <a:cubicBezTo>
                    <a:pt x="5579" y="574"/>
                    <a:pt x="5589" y="574"/>
                    <a:pt x="5595" y="546"/>
                  </a:cubicBezTo>
                  <a:cubicBezTo>
                    <a:pt x="5598" y="521"/>
                    <a:pt x="5600" y="508"/>
                    <a:pt x="5601" y="508"/>
                  </a:cubicBezTo>
                  <a:cubicBezTo>
                    <a:pt x="5602" y="508"/>
                    <a:pt x="5603" y="521"/>
                    <a:pt x="5604" y="546"/>
                  </a:cubicBezTo>
                  <a:cubicBezTo>
                    <a:pt x="5606" y="563"/>
                    <a:pt x="5613" y="581"/>
                    <a:pt x="5619" y="581"/>
                  </a:cubicBezTo>
                  <a:cubicBezTo>
                    <a:pt x="5622" y="581"/>
                    <a:pt x="5624" y="578"/>
                    <a:pt x="5626" y="571"/>
                  </a:cubicBezTo>
                  <a:cubicBezTo>
                    <a:pt x="5629" y="548"/>
                    <a:pt x="5633" y="539"/>
                    <a:pt x="5636" y="539"/>
                  </a:cubicBezTo>
                  <a:cubicBezTo>
                    <a:pt x="5641" y="539"/>
                    <a:pt x="5645" y="553"/>
                    <a:pt x="5645" y="568"/>
                  </a:cubicBezTo>
                  <a:cubicBezTo>
                    <a:pt x="5643" y="594"/>
                    <a:pt x="5643" y="608"/>
                    <a:pt x="5647" y="608"/>
                  </a:cubicBezTo>
                  <a:cubicBezTo>
                    <a:pt x="5650" y="608"/>
                    <a:pt x="5659" y="594"/>
                    <a:pt x="5676" y="568"/>
                  </a:cubicBezTo>
                  <a:cubicBezTo>
                    <a:pt x="5695" y="564"/>
                    <a:pt x="5730" y="536"/>
                    <a:pt x="5758" y="533"/>
                  </a:cubicBezTo>
                  <a:cubicBezTo>
                    <a:pt x="5771" y="532"/>
                    <a:pt x="5783" y="531"/>
                    <a:pt x="5792" y="531"/>
                  </a:cubicBezTo>
                  <a:cubicBezTo>
                    <a:pt x="5810" y="531"/>
                    <a:pt x="5822" y="535"/>
                    <a:pt x="5830" y="552"/>
                  </a:cubicBezTo>
                  <a:cubicBezTo>
                    <a:pt x="5832" y="582"/>
                    <a:pt x="5836" y="594"/>
                    <a:pt x="5837" y="594"/>
                  </a:cubicBezTo>
                  <a:cubicBezTo>
                    <a:pt x="5838" y="594"/>
                    <a:pt x="5837" y="588"/>
                    <a:pt x="5833" y="577"/>
                  </a:cubicBezTo>
                  <a:cubicBezTo>
                    <a:pt x="5827" y="527"/>
                    <a:pt x="5836" y="527"/>
                    <a:pt x="5864" y="524"/>
                  </a:cubicBezTo>
                  <a:cubicBezTo>
                    <a:pt x="5873" y="530"/>
                    <a:pt x="5880" y="532"/>
                    <a:pt x="5887" y="532"/>
                  </a:cubicBezTo>
                  <a:cubicBezTo>
                    <a:pt x="5905" y="532"/>
                    <a:pt x="5916" y="513"/>
                    <a:pt x="5921" y="492"/>
                  </a:cubicBezTo>
                  <a:lnTo>
                    <a:pt x="5921" y="492"/>
                  </a:lnTo>
                  <a:lnTo>
                    <a:pt x="5902" y="496"/>
                  </a:lnTo>
                  <a:cubicBezTo>
                    <a:pt x="5898" y="465"/>
                    <a:pt x="5900" y="452"/>
                    <a:pt x="5907" y="452"/>
                  </a:cubicBezTo>
                  <a:cubicBezTo>
                    <a:pt x="5912" y="452"/>
                    <a:pt x="5918" y="458"/>
                    <a:pt x="5927" y="467"/>
                  </a:cubicBezTo>
                  <a:cubicBezTo>
                    <a:pt x="5936" y="467"/>
                    <a:pt x="5940" y="492"/>
                    <a:pt x="5943" y="517"/>
                  </a:cubicBezTo>
                  <a:cubicBezTo>
                    <a:pt x="5946" y="543"/>
                    <a:pt x="5955" y="568"/>
                    <a:pt x="5968" y="568"/>
                  </a:cubicBezTo>
                  <a:cubicBezTo>
                    <a:pt x="5977" y="568"/>
                    <a:pt x="5987" y="564"/>
                    <a:pt x="5974" y="539"/>
                  </a:cubicBezTo>
                  <a:cubicBezTo>
                    <a:pt x="5971" y="514"/>
                    <a:pt x="5971" y="514"/>
                    <a:pt x="5980" y="514"/>
                  </a:cubicBezTo>
                  <a:cubicBezTo>
                    <a:pt x="5990" y="514"/>
                    <a:pt x="5999" y="511"/>
                    <a:pt x="6005" y="486"/>
                  </a:cubicBezTo>
                  <a:cubicBezTo>
                    <a:pt x="6005" y="461"/>
                    <a:pt x="6015" y="461"/>
                    <a:pt x="6024" y="458"/>
                  </a:cubicBezTo>
                  <a:cubicBezTo>
                    <a:pt x="6027" y="474"/>
                    <a:pt x="6040" y="483"/>
                    <a:pt x="6056" y="483"/>
                  </a:cubicBezTo>
                  <a:lnTo>
                    <a:pt x="6059" y="508"/>
                  </a:lnTo>
                  <a:cubicBezTo>
                    <a:pt x="6059" y="524"/>
                    <a:pt x="6065" y="543"/>
                    <a:pt x="6071" y="558"/>
                  </a:cubicBezTo>
                  <a:cubicBezTo>
                    <a:pt x="6081" y="558"/>
                    <a:pt x="6081" y="533"/>
                    <a:pt x="6081" y="533"/>
                  </a:cubicBezTo>
                  <a:cubicBezTo>
                    <a:pt x="6077" y="505"/>
                    <a:pt x="6306" y="486"/>
                    <a:pt x="6338" y="483"/>
                  </a:cubicBezTo>
                  <a:cubicBezTo>
                    <a:pt x="6348" y="495"/>
                    <a:pt x="6359" y="500"/>
                    <a:pt x="6368" y="500"/>
                  </a:cubicBezTo>
                  <a:cubicBezTo>
                    <a:pt x="6377" y="500"/>
                    <a:pt x="6382" y="493"/>
                    <a:pt x="6375" y="480"/>
                  </a:cubicBezTo>
                  <a:cubicBezTo>
                    <a:pt x="6372" y="455"/>
                    <a:pt x="6419" y="452"/>
                    <a:pt x="6479" y="445"/>
                  </a:cubicBezTo>
                  <a:cubicBezTo>
                    <a:pt x="6544" y="442"/>
                    <a:pt x="6595" y="436"/>
                    <a:pt x="6591" y="411"/>
                  </a:cubicBezTo>
                  <a:lnTo>
                    <a:pt x="6620" y="408"/>
                  </a:lnTo>
                  <a:cubicBezTo>
                    <a:pt x="6638" y="408"/>
                    <a:pt x="6657" y="380"/>
                    <a:pt x="6667" y="380"/>
                  </a:cubicBezTo>
                  <a:cubicBezTo>
                    <a:pt x="6670" y="367"/>
                    <a:pt x="6674" y="360"/>
                    <a:pt x="6676" y="360"/>
                  </a:cubicBezTo>
                  <a:lnTo>
                    <a:pt x="6676" y="360"/>
                  </a:lnTo>
                  <a:cubicBezTo>
                    <a:pt x="6678" y="360"/>
                    <a:pt x="6679" y="366"/>
                    <a:pt x="6676" y="380"/>
                  </a:cubicBezTo>
                  <a:cubicBezTo>
                    <a:pt x="6679" y="405"/>
                    <a:pt x="6679" y="430"/>
                    <a:pt x="6689" y="430"/>
                  </a:cubicBezTo>
                  <a:cubicBezTo>
                    <a:pt x="6710" y="427"/>
                    <a:pt x="6707" y="402"/>
                    <a:pt x="6704" y="376"/>
                  </a:cubicBezTo>
                  <a:cubicBezTo>
                    <a:pt x="6701" y="351"/>
                    <a:pt x="6710" y="348"/>
                    <a:pt x="6710" y="348"/>
                  </a:cubicBezTo>
                  <a:cubicBezTo>
                    <a:pt x="6720" y="348"/>
                    <a:pt x="6720" y="348"/>
                    <a:pt x="6723" y="373"/>
                  </a:cubicBezTo>
                  <a:lnTo>
                    <a:pt x="6729" y="427"/>
                  </a:lnTo>
                  <a:lnTo>
                    <a:pt x="6739" y="423"/>
                  </a:lnTo>
                  <a:cubicBezTo>
                    <a:pt x="6736" y="398"/>
                    <a:pt x="6745" y="398"/>
                    <a:pt x="6745" y="398"/>
                  </a:cubicBezTo>
                  <a:cubicBezTo>
                    <a:pt x="6754" y="398"/>
                    <a:pt x="6754" y="398"/>
                    <a:pt x="6761" y="449"/>
                  </a:cubicBezTo>
                  <a:cubicBezTo>
                    <a:pt x="6762" y="473"/>
                    <a:pt x="6766" y="486"/>
                    <a:pt x="6770" y="486"/>
                  </a:cubicBezTo>
                  <a:cubicBezTo>
                    <a:pt x="6774" y="486"/>
                    <a:pt x="6778" y="472"/>
                    <a:pt x="6779" y="445"/>
                  </a:cubicBezTo>
                  <a:lnTo>
                    <a:pt x="6795" y="420"/>
                  </a:lnTo>
                  <a:cubicBezTo>
                    <a:pt x="6800" y="435"/>
                    <a:pt x="6804" y="441"/>
                    <a:pt x="6808" y="441"/>
                  </a:cubicBezTo>
                  <a:cubicBezTo>
                    <a:pt x="6818" y="441"/>
                    <a:pt x="6826" y="410"/>
                    <a:pt x="6833" y="392"/>
                  </a:cubicBezTo>
                  <a:cubicBezTo>
                    <a:pt x="6839" y="416"/>
                    <a:pt x="6844" y="428"/>
                    <a:pt x="6849" y="428"/>
                  </a:cubicBezTo>
                  <a:cubicBezTo>
                    <a:pt x="6854" y="428"/>
                    <a:pt x="6858" y="415"/>
                    <a:pt x="6861" y="389"/>
                  </a:cubicBezTo>
                  <a:cubicBezTo>
                    <a:pt x="6859" y="376"/>
                    <a:pt x="6861" y="369"/>
                    <a:pt x="6865" y="369"/>
                  </a:cubicBezTo>
                  <a:cubicBezTo>
                    <a:pt x="6869" y="369"/>
                    <a:pt x="6874" y="374"/>
                    <a:pt x="6880" y="386"/>
                  </a:cubicBezTo>
                  <a:cubicBezTo>
                    <a:pt x="6889" y="404"/>
                    <a:pt x="6897" y="409"/>
                    <a:pt x="6907" y="409"/>
                  </a:cubicBezTo>
                  <a:cubicBezTo>
                    <a:pt x="6911" y="409"/>
                    <a:pt x="6916" y="409"/>
                    <a:pt x="6920" y="408"/>
                  </a:cubicBezTo>
                  <a:cubicBezTo>
                    <a:pt x="6927" y="383"/>
                    <a:pt x="6996" y="376"/>
                    <a:pt x="7071" y="370"/>
                  </a:cubicBezTo>
                  <a:cubicBezTo>
                    <a:pt x="7159" y="364"/>
                    <a:pt x="7218" y="358"/>
                    <a:pt x="7215" y="333"/>
                  </a:cubicBezTo>
                  <a:cubicBezTo>
                    <a:pt x="7224" y="333"/>
                    <a:pt x="7224" y="333"/>
                    <a:pt x="7237" y="358"/>
                  </a:cubicBezTo>
                  <a:cubicBezTo>
                    <a:pt x="7238" y="368"/>
                    <a:pt x="7241" y="374"/>
                    <a:pt x="7243" y="374"/>
                  </a:cubicBezTo>
                  <a:cubicBezTo>
                    <a:pt x="7247" y="374"/>
                    <a:pt x="7251" y="361"/>
                    <a:pt x="7253" y="329"/>
                  </a:cubicBezTo>
                  <a:cubicBezTo>
                    <a:pt x="7256" y="315"/>
                    <a:pt x="7257" y="301"/>
                    <a:pt x="7258" y="301"/>
                  </a:cubicBezTo>
                  <a:cubicBezTo>
                    <a:pt x="7258" y="301"/>
                    <a:pt x="7259" y="308"/>
                    <a:pt x="7262" y="329"/>
                  </a:cubicBezTo>
                  <a:cubicBezTo>
                    <a:pt x="7264" y="346"/>
                    <a:pt x="7273" y="350"/>
                    <a:pt x="7290" y="350"/>
                  </a:cubicBezTo>
                  <a:cubicBezTo>
                    <a:pt x="7299" y="350"/>
                    <a:pt x="7309" y="349"/>
                    <a:pt x="7322" y="348"/>
                  </a:cubicBezTo>
                  <a:cubicBezTo>
                    <a:pt x="7353" y="348"/>
                    <a:pt x="7391" y="345"/>
                    <a:pt x="7387" y="317"/>
                  </a:cubicBezTo>
                  <a:cubicBezTo>
                    <a:pt x="7395" y="304"/>
                    <a:pt x="7399" y="298"/>
                    <a:pt x="7400" y="298"/>
                  </a:cubicBezTo>
                  <a:lnTo>
                    <a:pt x="7400" y="298"/>
                  </a:lnTo>
                  <a:cubicBezTo>
                    <a:pt x="7401" y="298"/>
                    <a:pt x="7400" y="304"/>
                    <a:pt x="7397" y="317"/>
                  </a:cubicBezTo>
                  <a:cubicBezTo>
                    <a:pt x="7395" y="348"/>
                    <a:pt x="7412" y="369"/>
                    <a:pt x="7430" y="369"/>
                  </a:cubicBezTo>
                  <a:cubicBezTo>
                    <a:pt x="7443" y="369"/>
                    <a:pt x="7457" y="359"/>
                    <a:pt x="7466" y="336"/>
                  </a:cubicBezTo>
                  <a:cubicBezTo>
                    <a:pt x="7475" y="336"/>
                    <a:pt x="7488" y="336"/>
                    <a:pt x="7488" y="361"/>
                  </a:cubicBezTo>
                  <a:cubicBezTo>
                    <a:pt x="7497" y="361"/>
                    <a:pt x="7506" y="361"/>
                    <a:pt x="7535" y="333"/>
                  </a:cubicBezTo>
                  <a:cubicBezTo>
                    <a:pt x="7544" y="329"/>
                    <a:pt x="7582" y="326"/>
                    <a:pt x="7600" y="326"/>
                  </a:cubicBezTo>
                  <a:cubicBezTo>
                    <a:pt x="7622" y="323"/>
                    <a:pt x="7638" y="298"/>
                    <a:pt x="7638" y="298"/>
                  </a:cubicBezTo>
                  <a:lnTo>
                    <a:pt x="7647" y="295"/>
                  </a:lnTo>
                  <a:cubicBezTo>
                    <a:pt x="7649" y="311"/>
                    <a:pt x="7666" y="316"/>
                    <a:pt x="7692" y="316"/>
                  </a:cubicBezTo>
                  <a:cubicBezTo>
                    <a:pt x="7712" y="316"/>
                    <a:pt x="7737" y="313"/>
                    <a:pt x="7767" y="311"/>
                  </a:cubicBezTo>
                  <a:cubicBezTo>
                    <a:pt x="7793" y="309"/>
                    <a:pt x="7819" y="308"/>
                    <a:pt x="7841" y="308"/>
                  </a:cubicBezTo>
                  <a:cubicBezTo>
                    <a:pt x="7872" y="308"/>
                    <a:pt x="7896" y="311"/>
                    <a:pt x="7901" y="326"/>
                  </a:cubicBezTo>
                  <a:cubicBezTo>
                    <a:pt x="7901" y="326"/>
                    <a:pt x="7911" y="326"/>
                    <a:pt x="7920" y="298"/>
                  </a:cubicBezTo>
                  <a:cubicBezTo>
                    <a:pt x="7922" y="268"/>
                    <a:pt x="7926" y="255"/>
                    <a:pt x="7932" y="255"/>
                  </a:cubicBezTo>
                  <a:cubicBezTo>
                    <a:pt x="7936" y="255"/>
                    <a:pt x="7940" y="260"/>
                    <a:pt x="7945" y="270"/>
                  </a:cubicBezTo>
                  <a:cubicBezTo>
                    <a:pt x="7953" y="294"/>
                    <a:pt x="7966" y="306"/>
                    <a:pt x="7977" y="306"/>
                  </a:cubicBezTo>
                  <a:cubicBezTo>
                    <a:pt x="7990" y="306"/>
                    <a:pt x="8001" y="293"/>
                    <a:pt x="8005" y="267"/>
                  </a:cubicBezTo>
                  <a:lnTo>
                    <a:pt x="8005" y="292"/>
                  </a:lnTo>
                  <a:cubicBezTo>
                    <a:pt x="8010" y="310"/>
                    <a:pt x="8017" y="318"/>
                    <a:pt x="8024" y="318"/>
                  </a:cubicBezTo>
                  <a:cubicBezTo>
                    <a:pt x="8036" y="318"/>
                    <a:pt x="8048" y="294"/>
                    <a:pt x="8052" y="261"/>
                  </a:cubicBezTo>
                  <a:cubicBezTo>
                    <a:pt x="8061" y="278"/>
                    <a:pt x="8069" y="296"/>
                    <a:pt x="8076" y="296"/>
                  </a:cubicBezTo>
                  <a:cubicBezTo>
                    <a:pt x="8079" y="296"/>
                    <a:pt x="8081" y="293"/>
                    <a:pt x="8083" y="286"/>
                  </a:cubicBezTo>
                  <a:cubicBezTo>
                    <a:pt x="8092" y="286"/>
                    <a:pt x="8092" y="286"/>
                    <a:pt x="8099" y="336"/>
                  </a:cubicBezTo>
                  <a:cubicBezTo>
                    <a:pt x="8099" y="361"/>
                    <a:pt x="8102" y="386"/>
                    <a:pt x="8111" y="386"/>
                  </a:cubicBezTo>
                  <a:cubicBezTo>
                    <a:pt x="8121" y="386"/>
                    <a:pt x="8121" y="358"/>
                    <a:pt x="8118" y="333"/>
                  </a:cubicBezTo>
                  <a:lnTo>
                    <a:pt x="8136" y="333"/>
                  </a:lnTo>
                  <a:cubicBezTo>
                    <a:pt x="8136" y="333"/>
                    <a:pt x="8146" y="333"/>
                    <a:pt x="8143" y="304"/>
                  </a:cubicBezTo>
                  <a:cubicBezTo>
                    <a:pt x="8139" y="279"/>
                    <a:pt x="8149" y="279"/>
                    <a:pt x="8158" y="279"/>
                  </a:cubicBezTo>
                  <a:cubicBezTo>
                    <a:pt x="8159" y="287"/>
                    <a:pt x="8161" y="290"/>
                    <a:pt x="8162" y="290"/>
                  </a:cubicBezTo>
                  <a:cubicBezTo>
                    <a:pt x="8165" y="290"/>
                    <a:pt x="8167" y="272"/>
                    <a:pt x="8158" y="254"/>
                  </a:cubicBezTo>
                  <a:cubicBezTo>
                    <a:pt x="8155" y="226"/>
                    <a:pt x="8152" y="201"/>
                    <a:pt x="8161" y="201"/>
                  </a:cubicBezTo>
                  <a:lnTo>
                    <a:pt x="8155" y="151"/>
                  </a:lnTo>
                  <a:cubicBezTo>
                    <a:pt x="8152" y="101"/>
                    <a:pt x="8149" y="72"/>
                    <a:pt x="8127" y="51"/>
                  </a:cubicBezTo>
                  <a:cubicBezTo>
                    <a:pt x="8104" y="38"/>
                    <a:pt x="8084" y="25"/>
                    <a:pt x="8072" y="25"/>
                  </a:cubicBezTo>
                  <a:cubicBezTo>
                    <a:pt x="8062" y="25"/>
                    <a:pt x="8057" y="33"/>
                    <a:pt x="8058" y="57"/>
                  </a:cubicBezTo>
                  <a:cubicBezTo>
                    <a:pt x="8058" y="57"/>
                    <a:pt x="8052" y="82"/>
                    <a:pt x="8042" y="82"/>
                  </a:cubicBezTo>
                  <a:cubicBezTo>
                    <a:pt x="8042" y="82"/>
                    <a:pt x="8041" y="82"/>
                    <a:pt x="8041" y="82"/>
                  </a:cubicBezTo>
                  <a:cubicBezTo>
                    <a:pt x="8032" y="82"/>
                    <a:pt x="8020" y="60"/>
                    <a:pt x="8020" y="60"/>
                  </a:cubicBezTo>
                  <a:cubicBezTo>
                    <a:pt x="8018" y="43"/>
                    <a:pt x="8001" y="39"/>
                    <a:pt x="7976" y="39"/>
                  </a:cubicBezTo>
                  <a:cubicBezTo>
                    <a:pt x="7963" y="39"/>
                    <a:pt x="7948" y="40"/>
                    <a:pt x="7933" y="41"/>
                  </a:cubicBezTo>
                  <a:cubicBezTo>
                    <a:pt x="7913" y="42"/>
                    <a:pt x="7896" y="43"/>
                    <a:pt x="7883" y="43"/>
                  </a:cubicBezTo>
                  <a:cubicBezTo>
                    <a:pt x="7856" y="43"/>
                    <a:pt x="7841" y="39"/>
                    <a:pt x="7832" y="22"/>
                  </a:cubicBezTo>
                  <a:cubicBezTo>
                    <a:pt x="7822" y="2"/>
                    <a:pt x="7814" y="0"/>
                    <a:pt x="7812" y="0"/>
                  </a:cubicBezTo>
                  <a:close/>
                  <a:moveTo>
                    <a:pt x="2339" y="1335"/>
                  </a:moveTo>
                  <a:cubicBezTo>
                    <a:pt x="2336" y="1354"/>
                    <a:pt x="2333" y="1370"/>
                    <a:pt x="2333" y="1389"/>
                  </a:cubicBezTo>
                  <a:cubicBezTo>
                    <a:pt x="2334" y="1399"/>
                    <a:pt x="2336" y="1405"/>
                    <a:pt x="2339" y="1405"/>
                  </a:cubicBezTo>
                  <a:cubicBezTo>
                    <a:pt x="2343" y="1405"/>
                    <a:pt x="2348" y="1392"/>
                    <a:pt x="2351" y="1360"/>
                  </a:cubicBezTo>
                  <a:cubicBezTo>
                    <a:pt x="2348" y="1335"/>
                    <a:pt x="2348" y="1335"/>
                    <a:pt x="2339" y="1335"/>
                  </a:cubicBezTo>
                  <a:close/>
                  <a:moveTo>
                    <a:pt x="195" y="1364"/>
                  </a:moveTo>
                  <a:cubicBezTo>
                    <a:pt x="192" y="1379"/>
                    <a:pt x="189" y="1398"/>
                    <a:pt x="192" y="1414"/>
                  </a:cubicBezTo>
                  <a:lnTo>
                    <a:pt x="202" y="1414"/>
                  </a:lnTo>
                  <a:cubicBezTo>
                    <a:pt x="211" y="1414"/>
                    <a:pt x="208" y="1389"/>
                    <a:pt x="205" y="13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29" name="Google Shape;9729;p37"/>
            <p:cNvSpPr/>
            <p:nvPr/>
          </p:nvSpPr>
          <p:spPr>
            <a:xfrm>
              <a:off x="3354919" y="3586840"/>
              <a:ext cx="582553" cy="876537"/>
            </a:xfrm>
            <a:custGeom>
              <a:avLst/>
              <a:gdLst/>
              <a:ahLst/>
              <a:cxnLst/>
              <a:rect l="l" t="t" r="r" b="b"/>
              <a:pathLst>
                <a:path w="32004" h="48528" extrusionOk="0">
                  <a:moveTo>
                    <a:pt x="25726" y="1"/>
                  </a:moveTo>
                  <a:cubicBezTo>
                    <a:pt x="24327" y="1"/>
                    <a:pt x="22924" y="504"/>
                    <a:pt x="21812" y="1524"/>
                  </a:cubicBezTo>
                  <a:lnTo>
                    <a:pt x="4025" y="16848"/>
                  </a:lnTo>
                  <a:cubicBezTo>
                    <a:pt x="3996" y="16876"/>
                    <a:pt x="3965" y="16904"/>
                    <a:pt x="3934" y="16936"/>
                  </a:cubicBezTo>
                  <a:cubicBezTo>
                    <a:pt x="2041" y="18722"/>
                    <a:pt x="725" y="21044"/>
                    <a:pt x="239" y="23604"/>
                  </a:cubicBezTo>
                  <a:cubicBezTo>
                    <a:pt x="82" y="24429"/>
                    <a:pt x="4" y="25268"/>
                    <a:pt x="1" y="26111"/>
                  </a:cubicBezTo>
                  <a:cubicBezTo>
                    <a:pt x="1" y="32069"/>
                    <a:pt x="2680" y="45350"/>
                    <a:pt x="2993" y="48528"/>
                  </a:cubicBezTo>
                  <a:lnTo>
                    <a:pt x="15930" y="31288"/>
                  </a:lnTo>
                  <a:lnTo>
                    <a:pt x="30477" y="9120"/>
                  </a:lnTo>
                  <a:cubicBezTo>
                    <a:pt x="32003" y="6942"/>
                    <a:pt x="31872" y="3921"/>
                    <a:pt x="30001" y="1881"/>
                  </a:cubicBezTo>
                  <a:cubicBezTo>
                    <a:pt x="28858" y="634"/>
                    <a:pt x="27295" y="1"/>
                    <a:pt x="25726" y="1"/>
                  </a:cubicBezTo>
                  <a:close/>
                </a:path>
              </a:pathLst>
            </a:custGeom>
            <a:solidFill>
              <a:srgbClr val="F4F1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0" name="Google Shape;9730;p37"/>
            <p:cNvSpPr/>
            <p:nvPr/>
          </p:nvSpPr>
          <p:spPr>
            <a:xfrm>
              <a:off x="3355684" y="3586930"/>
              <a:ext cx="577766" cy="876049"/>
            </a:xfrm>
            <a:custGeom>
              <a:avLst/>
              <a:gdLst/>
              <a:ahLst/>
              <a:cxnLst/>
              <a:rect l="l" t="t" r="r" b="b"/>
              <a:pathLst>
                <a:path w="31741" h="48501" extrusionOk="0">
                  <a:moveTo>
                    <a:pt x="25719" y="80"/>
                  </a:moveTo>
                  <a:lnTo>
                    <a:pt x="25831" y="121"/>
                  </a:lnTo>
                  <a:lnTo>
                    <a:pt x="25715" y="159"/>
                  </a:lnTo>
                  <a:lnTo>
                    <a:pt x="25603" y="159"/>
                  </a:lnTo>
                  <a:cubicBezTo>
                    <a:pt x="25603" y="121"/>
                    <a:pt x="25603" y="83"/>
                    <a:pt x="25719" y="80"/>
                  </a:cubicBezTo>
                  <a:close/>
                  <a:moveTo>
                    <a:pt x="23077" y="711"/>
                  </a:moveTo>
                  <a:cubicBezTo>
                    <a:pt x="23117" y="711"/>
                    <a:pt x="23074" y="798"/>
                    <a:pt x="23089" y="826"/>
                  </a:cubicBezTo>
                  <a:lnTo>
                    <a:pt x="23086" y="826"/>
                  </a:lnTo>
                  <a:cubicBezTo>
                    <a:pt x="23031" y="856"/>
                    <a:pt x="23006" y="869"/>
                    <a:pt x="22992" y="869"/>
                  </a:cubicBezTo>
                  <a:cubicBezTo>
                    <a:pt x="22981" y="869"/>
                    <a:pt x="22977" y="860"/>
                    <a:pt x="22970" y="845"/>
                  </a:cubicBezTo>
                  <a:cubicBezTo>
                    <a:pt x="22951" y="814"/>
                    <a:pt x="23036" y="726"/>
                    <a:pt x="23036" y="726"/>
                  </a:cubicBezTo>
                  <a:cubicBezTo>
                    <a:pt x="23055" y="715"/>
                    <a:pt x="23068" y="711"/>
                    <a:pt x="23077" y="711"/>
                  </a:cubicBezTo>
                  <a:close/>
                  <a:moveTo>
                    <a:pt x="21726" y="2045"/>
                  </a:moveTo>
                  <a:lnTo>
                    <a:pt x="21726" y="2045"/>
                  </a:lnTo>
                  <a:cubicBezTo>
                    <a:pt x="21751" y="2073"/>
                    <a:pt x="21685" y="2180"/>
                    <a:pt x="21685" y="2180"/>
                  </a:cubicBezTo>
                  <a:lnTo>
                    <a:pt x="21598" y="2255"/>
                  </a:lnTo>
                  <a:cubicBezTo>
                    <a:pt x="21573" y="2227"/>
                    <a:pt x="21548" y="2199"/>
                    <a:pt x="21638" y="2123"/>
                  </a:cubicBezTo>
                  <a:lnTo>
                    <a:pt x="21726" y="2045"/>
                  </a:lnTo>
                  <a:close/>
                  <a:moveTo>
                    <a:pt x="20444" y="2897"/>
                  </a:moveTo>
                  <a:lnTo>
                    <a:pt x="20379" y="3001"/>
                  </a:lnTo>
                  <a:lnTo>
                    <a:pt x="20288" y="3079"/>
                  </a:lnTo>
                  <a:cubicBezTo>
                    <a:pt x="20266" y="3051"/>
                    <a:pt x="20241" y="3020"/>
                    <a:pt x="20328" y="2945"/>
                  </a:cubicBezTo>
                  <a:lnTo>
                    <a:pt x="20444" y="2897"/>
                  </a:lnTo>
                  <a:close/>
                  <a:moveTo>
                    <a:pt x="31063" y="4327"/>
                  </a:moveTo>
                  <a:cubicBezTo>
                    <a:pt x="31089" y="4327"/>
                    <a:pt x="31114" y="4345"/>
                    <a:pt x="31137" y="4424"/>
                  </a:cubicBezTo>
                  <a:lnTo>
                    <a:pt x="31128" y="4543"/>
                  </a:lnTo>
                  <a:lnTo>
                    <a:pt x="31062" y="4442"/>
                  </a:lnTo>
                  <a:lnTo>
                    <a:pt x="31034" y="4333"/>
                  </a:lnTo>
                  <a:cubicBezTo>
                    <a:pt x="31043" y="4330"/>
                    <a:pt x="31053" y="4327"/>
                    <a:pt x="31063" y="4327"/>
                  </a:cubicBezTo>
                  <a:close/>
                  <a:moveTo>
                    <a:pt x="30975" y="5300"/>
                  </a:moveTo>
                  <a:cubicBezTo>
                    <a:pt x="30975" y="5300"/>
                    <a:pt x="30976" y="5308"/>
                    <a:pt x="30978" y="5326"/>
                  </a:cubicBezTo>
                  <a:lnTo>
                    <a:pt x="30978" y="5326"/>
                  </a:lnTo>
                  <a:cubicBezTo>
                    <a:pt x="30976" y="5309"/>
                    <a:pt x="30975" y="5300"/>
                    <a:pt x="30975" y="5300"/>
                  </a:cubicBezTo>
                  <a:close/>
                  <a:moveTo>
                    <a:pt x="31236" y="5100"/>
                  </a:moveTo>
                  <a:cubicBezTo>
                    <a:pt x="31259" y="5100"/>
                    <a:pt x="31261" y="5114"/>
                    <a:pt x="31272" y="5210"/>
                  </a:cubicBezTo>
                  <a:cubicBezTo>
                    <a:pt x="31272" y="5210"/>
                    <a:pt x="31244" y="5326"/>
                    <a:pt x="31206" y="5329"/>
                  </a:cubicBezTo>
                  <a:cubicBezTo>
                    <a:pt x="31205" y="5329"/>
                    <a:pt x="31205" y="5329"/>
                    <a:pt x="31204" y="5329"/>
                  </a:cubicBezTo>
                  <a:cubicBezTo>
                    <a:pt x="31168" y="5329"/>
                    <a:pt x="31157" y="5221"/>
                    <a:pt x="31222" y="5101"/>
                  </a:cubicBezTo>
                  <a:cubicBezTo>
                    <a:pt x="31227" y="5100"/>
                    <a:pt x="31232" y="5100"/>
                    <a:pt x="31236" y="5100"/>
                  </a:cubicBezTo>
                  <a:close/>
                  <a:moveTo>
                    <a:pt x="31194" y="7034"/>
                  </a:moveTo>
                  <a:cubicBezTo>
                    <a:pt x="31196" y="7034"/>
                    <a:pt x="31196" y="7034"/>
                    <a:pt x="31196" y="7034"/>
                  </a:cubicBezTo>
                  <a:cubicBezTo>
                    <a:pt x="31231" y="7044"/>
                    <a:pt x="31168" y="7144"/>
                    <a:pt x="31143" y="7257"/>
                  </a:cubicBezTo>
                  <a:cubicBezTo>
                    <a:pt x="31117" y="7297"/>
                    <a:pt x="31101" y="7321"/>
                    <a:pt x="31096" y="7321"/>
                  </a:cubicBezTo>
                  <a:cubicBezTo>
                    <a:pt x="31088" y="7321"/>
                    <a:pt x="31102" y="7268"/>
                    <a:pt x="31134" y="7134"/>
                  </a:cubicBezTo>
                  <a:cubicBezTo>
                    <a:pt x="31155" y="7041"/>
                    <a:pt x="31186" y="7034"/>
                    <a:pt x="31194" y="7034"/>
                  </a:cubicBezTo>
                  <a:close/>
                  <a:moveTo>
                    <a:pt x="30758" y="7717"/>
                  </a:moveTo>
                  <a:lnTo>
                    <a:pt x="30758" y="7717"/>
                  </a:lnTo>
                  <a:cubicBezTo>
                    <a:pt x="30780" y="7725"/>
                    <a:pt x="30755" y="7765"/>
                    <a:pt x="30747" y="7765"/>
                  </a:cubicBezTo>
                  <a:cubicBezTo>
                    <a:pt x="30742" y="7765"/>
                    <a:pt x="30742" y="7753"/>
                    <a:pt x="30758" y="7717"/>
                  </a:cubicBezTo>
                  <a:close/>
                  <a:moveTo>
                    <a:pt x="30488" y="7611"/>
                  </a:moveTo>
                  <a:cubicBezTo>
                    <a:pt x="30473" y="7611"/>
                    <a:pt x="30465" y="7630"/>
                    <a:pt x="30435" y="7698"/>
                  </a:cubicBezTo>
                  <a:cubicBezTo>
                    <a:pt x="30385" y="7815"/>
                    <a:pt x="30366" y="7862"/>
                    <a:pt x="30375" y="7862"/>
                  </a:cubicBezTo>
                  <a:cubicBezTo>
                    <a:pt x="30382" y="7862"/>
                    <a:pt x="30399" y="7843"/>
                    <a:pt x="30429" y="7811"/>
                  </a:cubicBezTo>
                  <a:cubicBezTo>
                    <a:pt x="30469" y="7714"/>
                    <a:pt x="30510" y="7617"/>
                    <a:pt x="30510" y="7617"/>
                  </a:cubicBezTo>
                  <a:cubicBezTo>
                    <a:pt x="30501" y="7614"/>
                    <a:pt x="30494" y="7611"/>
                    <a:pt x="30488" y="7611"/>
                  </a:cubicBezTo>
                  <a:close/>
                  <a:moveTo>
                    <a:pt x="31689" y="7961"/>
                  </a:moveTo>
                  <a:cubicBezTo>
                    <a:pt x="31674" y="7961"/>
                    <a:pt x="31670" y="7985"/>
                    <a:pt x="31632" y="8075"/>
                  </a:cubicBezTo>
                  <a:cubicBezTo>
                    <a:pt x="31632" y="8075"/>
                    <a:pt x="31616" y="8209"/>
                    <a:pt x="31651" y="8225"/>
                  </a:cubicBezTo>
                  <a:cubicBezTo>
                    <a:pt x="31652" y="8226"/>
                    <a:pt x="31654" y="8226"/>
                    <a:pt x="31656" y="8226"/>
                  </a:cubicBezTo>
                  <a:cubicBezTo>
                    <a:pt x="31688" y="8226"/>
                    <a:pt x="31740" y="8111"/>
                    <a:pt x="31710" y="7968"/>
                  </a:cubicBezTo>
                  <a:cubicBezTo>
                    <a:pt x="31701" y="7964"/>
                    <a:pt x="31694" y="7961"/>
                    <a:pt x="31689" y="7961"/>
                  </a:cubicBezTo>
                  <a:close/>
                  <a:moveTo>
                    <a:pt x="14210" y="8217"/>
                  </a:moveTo>
                  <a:cubicBezTo>
                    <a:pt x="14257" y="8217"/>
                    <a:pt x="14199" y="8300"/>
                    <a:pt x="14127" y="8363"/>
                  </a:cubicBezTo>
                  <a:cubicBezTo>
                    <a:pt x="14002" y="8470"/>
                    <a:pt x="13964" y="8503"/>
                    <a:pt x="13944" y="8503"/>
                  </a:cubicBezTo>
                  <a:cubicBezTo>
                    <a:pt x="13936" y="8503"/>
                    <a:pt x="13930" y="8497"/>
                    <a:pt x="13923" y="8488"/>
                  </a:cubicBezTo>
                  <a:cubicBezTo>
                    <a:pt x="13898" y="8460"/>
                    <a:pt x="14077" y="8306"/>
                    <a:pt x="14167" y="8228"/>
                  </a:cubicBezTo>
                  <a:cubicBezTo>
                    <a:pt x="14187" y="8220"/>
                    <a:pt x="14201" y="8217"/>
                    <a:pt x="14210" y="8217"/>
                  </a:cubicBezTo>
                  <a:close/>
                  <a:moveTo>
                    <a:pt x="30375" y="8917"/>
                  </a:moveTo>
                  <a:cubicBezTo>
                    <a:pt x="30378" y="8917"/>
                    <a:pt x="30382" y="8918"/>
                    <a:pt x="30385" y="8921"/>
                  </a:cubicBezTo>
                  <a:cubicBezTo>
                    <a:pt x="30385" y="8921"/>
                    <a:pt x="30416" y="8943"/>
                    <a:pt x="30354" y="9040"/>
                  </a:cubicBezTo>
                  <a:cubicBezTo>
                    <a:pt x="30310" y="9106"/>
                    <a:pt x="30253" y="9162"/>
                    <a:pt x="30194" y="9212"/>
                  </a:cubicBezTo>
                  <a:cubicBezTo>
                    <a:pt x="30162" y="9190"/>
                    <a:pt x="30228" y="9093"/>
                    <a:pt x="30228" y="9093"/>
                  </a:cubicBezTo>
                  <a:cubicBezTo>
                    <a:pt x="30287" y="9003"/>
                    <a:pt x="30342" y="8917"/>
                    <a:pt x="30375" y="8917"/>
                  </a:cubicBezTo>
                  <a:close/>
                  <a:moveTo>
                    <a:pt x="29740" y="9473"/>
                  </a:moveTo>
                  <a:cubicBezTo>
                    <a:pt x="29726" y="9473"/>
                    <a:pt x="29698" y="9484"/>
                    <a:pt x="29655" y="9551"/>
                  </a:cubicBezTo>
                  <a:lnTo>
                    <a:pt x="29589" y="9648"/>
                  </a:lnTo>
                  <a:cubicBezTo>
                    <a:pt x="29593" y="9651"/>
                    <a:pt x="29598" y="9652"/>
                    <a:pt x="29604" y="9652"/>
                  </a:cubicBezTo>
                  <a:cubicBezTo>
                    <a:pt x="29643" y="9652"/>
                    <a:pt x="29714" y="9594"/>
                    <a:pt x="29714" y="9594"/>
                  </a:cubicBezTo>
                  <a:cubicBezTo>
                    <a:pt x="29780" y="9497"/>
                    <a:pt x="29749" y="9475"/>
                    <a:pt x="29749" y="9475"/>
                  </a:cubicBezTo>
                  <a:cubicBezTo>
                    <a:pt x="29749" y="9475"/>
                    <a:pt x="29746" y="9473"/>
                    <a:pt x="29740" y="9473"/>
                  </a:cubicBezTo>
                  <a:close/>
                  <a:moveTo>
                    <a:pt x="29105" y="10607"/>
                  </a:moveTo>
                  <a:cubicBezTo>
                    <a:pt x="29111" y="10607"/>
                    <a:pt x="29118" y="10612"/>
                    <a:pt x="29128" y="10619"/>
                  </a:cubicBezTo>
                  <a:lnTo>
                    <a:pt x="29062" y="10719"/>
                  </a:lnTo>
                  <a:lnTo>
                    <a:pt x="28968" y="10795"/>
                  </a:lnTo>
                  <a:lnTo>
                    <a:pt x="29034" y="10698"/>
                  </a:lnTo>
                  <a:cubicBezTo>
                    <a:pt x="29077" y="10629"/>
                    <a:pt x="29090" y="10607"/>
                    <a:pt x="29105" y="10607"/>
                  </a:cubicBezTo>
                  <a:close/>
                  <a:moveTo>
                    <a:pt x="10529" y="11400"/>
                  </a:moveTo>
                  <a:lnTo>
                    <a:pt x="10529" y="11400"/>
                  </a:lnTo>
                  <a:cubicBezTo>
                    <a:pt x="10551" y="11428"/>
                    <a:pt x="10488" y="11531"/>
                    <a:pt x="10488" y="11531"/>
                  </a:cubicBezTo>
                  <a:lnTo>
                    <a:pt x="10397" y="11609"/>
                  </a:lnTo>
                  <a:cubicBezTo>
                    <a:pt x="10372" y="11581"/>
                    <a:pt x="10350" y="11550"/>
                    <a:pt x="10438" y="11475"/>
                  </a:cubicBezTo>
                  <a:lnTo>
                    <a:pt x="10529" y="11400"/>
                  </a:lnTo>
                  <a:close/>
                  <a:moveTo>
                    <a:pt x="28545" y="11450"/>
                  </a:moveTo>
                  <a:cubicBezTo>
                    <a:pt x="28564" y="11450"/>
                    <a:pt x="28578" y="11473"/>
                    <a:pt x="28577" y="11528"/>
                  </a:cubicBezTo>
                  <a:lnTo>
                    <a:pt x="28445" y="11722"/>
                  </a:lnTo>
                  <a:cubicBezTo>
                    <a:pt x="28417" y="11700"/>
                    <a:pt x="28385" y="11678"/>
                    <a:pt x="28448" y="11581"/>
                  </a:cubicBezTo>
                  <a:cubicBezTo>
                    <a:pt x="28469" y="11508"/>
                    <a:pt x="28514" y="11450"/>
                    <a:pt x="28545" y="11450"/>
                  </a:cubicBezTo>
                  <a:close/>
                  <a:moveTo>
                    <a:pt x="28182" y="12399"/>
                  </a:moveTo>
                  <a:lnTo>
                    <a:pt x="28213" y="12421"/>
                  </a:lnTo>
                  <a:cubicBezTo>
                    <a:pt x="28153" y="12513"/>
                    <a:pt x="28119" y="12621"/>
                    <a:pt x="28089" y="12621"/>
                  </a:cubicBezTo>
                  <a:cubicBezTo>
                    <a:pt x="28087" y="12621"/>
                    <a:pt x="28084" y="12620"/>
                    <a:pt x="28081" y="12619"/>
                  </a:cubicBezTo>
                  <a:cubicBezTo>
                    <a:pt x="28070" y="12636"/>
                    <a:pt x="28064" y="12643"/>
                    <a:pt x="28062" y="12643"/>
                  </a:cubicBezTo>
                  <a:cubicBezTo>
                    <a:pt x="28052" y="12643"/>
                    <a:pt x="28128" y="12482"/>
                    <a:pt x="28182" y="12399"/>
                  </a:cubicBezTo>
                  <a:close/>
                  <a:moveTo>
                    <a:pt x="26793" y="14298"/>
                  </a:moveTo>
                  <a:lnTo>
                    <a:pt x="26793" y="14298"/>
                  </a:lnTo>
                  <a:cubicBezTo>
                    <a:pt x="26825" y="14320"/>
                    <a:pt x="26853" y="14342"/>
                    <a:pt x="26790" y="14439"/>
                  </a:cubicBezTo>
                  <a:lnTo>
                    <a:pt x="26725" y="14540"/>
                  </a:lnTo>
                  <a:cubicBezTo>
                    <a:pt x="26693" y="14518"/>
                    <a:pt x="26728" y="14395"/>
                    <a:pt x="26728" y="14395"/>
                  </a:cubicBezTo>
                  <a:lnTo>
                    <a:pt x="26793" y="14298"/>
                  </a:lnTo>
                  <a:close/>
                  <a:moveTo>
                    <a:pt x="7151" y="14690"/>
                  </a:moveTo>
                  <a:cubicBezTo>
                    <a:pt x="7151" y="14690"/>
                    <a:pt x="7151" y="14690"/>
                    <a:pt x="7151" y="14690"/>
                  </a:cubicBezTo>
                  <a:cubicBezTo>
                    <a:pt x="7158" y="14699"/>
                    <a:pt x="7161" y="14703"/>
                    <a:pt x="7161" y="14703"/>
                  </a:cubicBezTo>
                  <a:cubicBezTo>
                    <a:pt x="7161" y="14703"/>
                    <a:pt x="7157" y="14698"/>
                    <a:pt x="7151" y="14690"/>
                  </a:cubicBezTo>
                  <a:close/>
                  <a:moveTo>
                    <a:pt x="26176" y="14921"/>
                  </a:moveTo>
                  <a:cubicBezTo>
                    <a:pt x="26185" y="14921"/>
                    <a:pt x="26184" y="14956"/>
                    <a:pt x="26182" y="15019"/>
                  </a:cubicBezTo>
                  <a:lnTo>
                    <a:pt x="26113" y="15260"/>
                  </a:lnTo>
                  <a:cubicBezTo>
                    <a:pt x="26097" y="15285"/>
                    <a:pt x="26087" y="15296"/>
                    <a:pt x="26081" y="15296"/>
                  </a:cubicBezTo>
                  <a:cubicBezTo>
                    <a:pt x="26063" y="15296"/>
                    <a:pt x="26083" y="15202"/>
                    <a:pt x="26085" y="15094"/>
                  </a:cubicBezTo>
                  <a:cubicBezTo>
                    <a:pt x="26141" y="14975"/>
                    <a:pt x="26166" y="14921"/>
                    <a:pt x="26176" y="14921"/>
                  </a:cubicBezTo>
                  <a:close/>
                  <a:moveTo>
                    <a:pt x="24809" y="17224"/>
                  </a:moveTo>
                  <a:cubicBezTo>
                    <a:pt x="24818" y="17224"/>
                    <a:pt x="24831" y="17232"/>
                    <a:pt x="24847" y="17244"/>
                  </a:cubicBezTo>
                  <a:cubicBezTo>
                    <a:pt x="24879" y="17266"/>
                    <a:pt x="24910" y="17288"/>
                    <a:pt x="24813" y="17507"/>
                  </a:cubicBezTo>
                  <a:lnTo>
                    <a:pt x="24681" y="17705"/>
                  </a:lnTo>
                  <a:cubicBezTo>
                    <a:pt x="24681" y="17705"/>
                    <a:pt x="24716" y="17583"/>
                    <a:pt x="24750" y="17463"/>
                  </a:cubicBezTo>
                  <a:cubicBezTo>
                    <a:pt x="24777" y="17277"/>
                    <a:pt x="24785" y="17224"/>
                    <a:pt x="24809" y="17224"/>
                  </a:cubicBezTo>
                  <a:close/>
                  <a:moveTo>
                    <a:pt x="24431" y="17670"/>
                  </a:moveTo>
                  <a:lnTo>
                    <a:pt x="24462" y="17692"/>
                  </a:lnTo>
                  <a:lnTo>
                    <a:pt x="24427" y="17814"/>
                  </a:lnTo>
                  <a:lnTo>
                    <a:pt x="24333" y="17890"/>
                  </a:lnTo>
                  <a:cubicBezTo>
                    <a:pt x="24302" y="17868"/>
                    <a:pt x="24368" y="17771"/>
                    <a:pt x="24431" y="17670"/>
                  </a:cubicBezTo>
                  <a:close/>
                  <a:moveTo>
                    <a:pt x="3318" y="18090"/>
                  </a:moveTo>
                  <a:lnTo>
                    <a:pt x="3318" y="18090"/>
                  </a:lnTo>
                  <a:cubicBezTo>
                    <a:pt x="3346" y="18115"/>
                    <a:pt x="3271" y="18200"/>
                    <a:pt x="3271" y="18200"/>
                  </a:cubicBezTo>
                  <a:cubicBezTo>
                    <a:pt x="3221" y="18256"/>
                    <a:pt x="3204" y="18276"/>
                    <a:pt x="3191" y="18276"/>
                  </a:cubicBezTo>
                  <a:cubicBezTo>
                    <a:pt x="3184" y="18276"/>
                    <a:pt x="3177" y="18271"/>
                    <a:pt x="3168" y="18263"/>
                  </a:cubicBezTo>
                  <a:cubicBezTo>
                    <a:pt x="3168" y="18263"/>
                    <a:pt x="3136" y="18234"/>
                    <a:pt x="3215" y="18150"/>
                  </a:cubicBezTo>
                  <a:lnTo>
                    <a:pt x="3318" y="18090"/>
                  </a:lnTo>
                  <a:close/>
                  <a:moveTo>
                    <a:pt x="2506" y="19190"/>
                  </a:moveTo>
                  <a:lnTo>
                    <a:pt x="2472" y="19306"/>
                  </a:lnTo>
                  <a:lnTo>
                    <a:pt x="2406" y="19397"/>
                  </a:lnTo>
                  <a:cubicBezTo>
                    <a:pt x="2375" y="19375"/>
                    <a:pt x="2344" y="19356"/>
                    <a:pt x="2409" y="19262"/>
                  </a:cubicBezTo>
                  <a:lnTo>
                    <a:pt x="2506" y="19190"/>
                  </a:lnTo>
                  <a:close/>
                  <a:moveTo>
                    <a:pt x="1833" y="19755"/>
                  </a:moveTo>
                  <a:cubicBezTo>
                    <a:pt x="1839" y="19755"/>
                    <a:pt x="1832" y="19784"/>
                    <a:pt x="1820" y="19836"/>
                  </a:cubicBezTo>
                  <a:cubicBezTo>
                    <a:pt x="1797" y="19945"/>
                    <a:pt x="1745" y="20039"/>
                    <a:pt x="1712" y="20039"/>
                  </a:cubicBezTo>
                  <a:cubicBezTo>
                    <a:pt x="1710" y="20039"/>
                    <a:pt x="1707" y="20038"/>
                    <a:pt x="1704" y="20036"/>
                  </a:cubicBezTo>
                  <a:cubicBezTo>
                    <a:pt x="1670" y="20017"/>
                    <a:pt x="1673" y="20017"/>
                    <a:pt x="1729" y="19917"/>
                  </a:cubicBezTo>
                  <a:cubicBezTo>
                    <a:pt x="1797" y="19804"/>
                    <a:pt x="1826" y="19755"/>
                    <a:pt x="1833" y="19755"/>
                  </a:cubicBezTo>
                  <a:close/>
                  <a:moveTo>
                    <a:pt x="1375" y="20249"/>
                  </a:moveTo>
                  <a:lnTo>
                    <a:pt x="1375" y="20249"/>
                  </a:lnTo>
                  <a:cubicBezTo>
                    <a:pt x="1370" y="20254"/>
                    <a:pt x="1366" y="20258"/>
                    <a:pt x="1362" y="20261"/>
                  </a:cubicBezTo>
                  <a:lnTo>
                    <a:pt x="1362" y="20261"/>
                  </a:lnTo>
                  <a:cubicBezTo>
                    <a:pt x="1366" y="20260"/>
                    <a:pt x="1371" y="20260"/>
                    <a:pt x="1375" y="20260"/>
                  </a:cubicBezTo>
                  <a:cubicBezTo>
                    <a:pt x="1380" y="20260"/>
                    <a:pt x="1385" y="20260"/>
                    <a:pt x="1390" y="20261"/>
                  </a:cubicBezTo>
                  <a:lnTo>
                    <a:pt x="1390" y="20261"/>
                  </a:lnTo>
                  <a:cubicBezTo>
                    <a:pt x="1386" y="20257"/>
                    <a:pt x="1381" y="20253"/>
                    <a:pt x="1375" y="20249"/>
                  </a:cubicBezTo>
                  <a:close/>
                  <a:moveTo>
                    <a:pt x="1362" y="20261"/>
                  </a:moveTo>
                  <a:cubicBezTo>
                    <a:pt x="1338" y="20266"/>
                    <a:pt x="1323" y="20284"/>
                    <a:pt x="1329" y="20284"/>
                  </a:cubicBezTo>
                  <a:cubicBezTo>
                    <a:pt x="1332" y="20284"/>
                    <a:pt x="1343" y="20278"/>
                    <a:pt x="1362" y="20261"/>
                  </a:cubicBezTo>
                  <a:close/>
                  <a:moveTo>
                    <a:pt x="1432" y="20547"/>
                  </a:moveTo>
                  <a:lnTo>
                    <a:pt x="1381" y="20650"/>
                  </a:lnTo>
                  <a:cubicBezTo>
                    <a:pt x="1345" y="20725"/>
                    <a:pt x="1335" y="20746"/>
                    <a:pt x="1320" y="20746"/>
                  </a:cubicBezTo>
                  <a:cubicBezTo>
                    <a:pt x="1313" y="20746"/>
                    <a:pt x="1306" y="20743"/>
                    <a:pt x="1297" y="20738"/>
                  </a:cubicBezTo>
                  <a:lnTo>
                    <a:pt x="1347" y="20635"/>
                  </a:lnTo>
                  <a:lnTo>
                    <a:pt x="1432" y="20547"/>
                  </a:lnTo>
                  <a:close/>
                  <a:moveTo>
                    <a:pt x="977" y="21359"/>
                  </a:moveTo>
                  <a:cubicBezTo>
                    <a:pt x="956" y="21415"/>
                    <a:pt x="955" y="21446"/>
                    <a:pt x="960" y="21446"/>
                  </a:cubicBezTo>
                  <a:cubicBezTo>
                    <a:pt x="964" y="21446"/>
                    <a:pt x="974" y="21418"/>
                    <a:pt x="977" y="21359"/>
                  </a:cubicBezTo>
                  <a:close/>
                  <a:moveTo>
                    <a:pt x="962" y="21606"/>
                  </a:moveTo>
                  <a:lnTo>
                    <a:pt x="921" y="21713"/>
                  </a:lnTo>
                  <a:cubicBezTo>
                    <a:pt x="888" y="21791"/>
                    <a:pt x="882" y="21814"/>
                    <a:pt x="866" y="21814"/>
                  </a:cubicBezTo>
                  <a:cubicBezTo>
                    <a:pt x="861" y="21814"/>
                    <a:pt x="855" y="21811"/>
                    <a:pt x="846" y="21807"/>
                  </a:cubicBezTo>
                  <a:lnTo>
                    <a:pt x="886" y="21700"/>
                  </a:lnTo>
                  <a:lnTo>
                    <a:pt x="962" y="21606"/>
                  </a:lnTo>
                  <a:close/>
                  <a:moveTo>
                    <a:pt x="22078" y="21770"/>
                  </a:moveTo>
                  <a:cubicBezTo>
                    <a:pt x="22045" y="21770"/>
                    <a:pt x="21987" y="21859"/>
                    <a:pt x="21927" y="21948"/>
                  </a:cubicBezTo>
                  <a:cubicBezTo>
                    <a:pt x="21767" y="22123"/>
                    <a:pt x="21732" y="22242"/>
                    <a:pt x="21764" y="22264"/>
                  </a:cubicBezTo>
                  <a:cubicBezTo>
                    <a:pt x="21767" y="22266"/>
                    <a:pt x="21770" y="22267"/>
                    <a:pt x="21773" y="22267"/>
                  </a:cubicBezTo>
                  <a:cubicBezTo>
                    <a:pt x="21807" y="22267"/>
                    <a:pt x="21870" y="22171"/>
                    <a:pt x="21989" y="21992"/>
                  </a:cubicBezTo>
                  <a:cubicBezTo>
                    <a:pt x="22030" y="21923"/>
                    <a:pt x="22065" y="21851"/>
                    <a:pt x="22087" y="21772"/>
                  </a:cubicBezTo>
                  <a:cubicBezTo>
                    <a:pt x="22084" y="21771"/>
                    <a:pt x="22081" y="21770"/>
                    <a:pt x="22078" y="21770"/>
                  </a:cubicBezTo>
                  <a:close/>
                  <a:moveTo>
                    <a:pt x="21529" y="22438"/>
                  </a:moveTo>
                  <a:cubicBezTo>
                    <a:pt x="21547" y="22438"/>
                    <a:pt x="21536" y="22498"/>
                    <a:pt x="21472" y="22637"/>
                  </a:cubicBezTo>
                  <a:lnTo>
                    <a:pt x="21344" y="22832"/>
                  </a:lnTo>
                  <a:cubicBezTo>
                    <a:pt x="21312" y="22810"/>
                    <a:pt x="21410" y="22593"/>
                    <a:pt x="21475" y="22493"/>
                  </a:cubicBezTo>
                  <a:cubicBezTo>
                    <a:pt x="21499" y="22458"/>
                    <a:pt x="21519" y="22438"/>
                    <a:pt x="21529" y="22438"/>
                  </a:cubicBezTo>
                  <a:close/>
                  <a:moveTo>
                    <a:pt x="661" y="22724"/>
                  </a:moveTo>
                  <a:cubicBezTo>
                    <a:pt x="663" y="22724"/>
                    <a:pt x="665" y="22724"/>
                    <a:pt x="667" y="22725"/>
                  </a:cubicBezTo>
                  <a:lnTo>
                    <a:pt x="639" y="22838"/>
                  </a:lnTo>
                  <a:cubicBezTo>
                    <a:pt x="615" y="22932"/>
                    <a:pt x="584" y="22938"/>
                    <a:pt x="575" y="22938"/>
                  </a:cubicBezTo>
                  <a:cubicBezTo>
                    <a:pt x="574" y="22938"/>
                    <a:pt x="573" y="22938"/>
                    <a:pt x="573" y="22938"/>
                  </a:cubicBezTo>
                  <a:cubicBezTo>
                    <a:pt x="573" y="22938"/>
                    <a:pt x="538" y="22929"/>
                    <a:pt x="567" y="22816"/>
                  </a:cubicBezTo>
                  <a:cubicBezTo>
                    <a:pt x="567" y="22816"/>
                    <a:pt x="625" y="22724"/>
                    <a:pt x="661" y="22724"/>
                  </a:cubicBezTo>
                  <a:close/>
                  <a:moveTo>
                    <a:pt x="203" y="27310"/>
                  </a:moveTo>
                  <a:cubicBezTo>
                    <a:pt x="247" y="27426"/>
                    <a:pt x="294" y="27542"/>
                    <a:pt x="256" y="27542"/>
                  </a:cubicBezTo>
                  <a:cubicBezTo>
                    <a:pt x="256" y="27542"/>
                    <a:pt x="256" y="27542"/>
                    <a:pt x="256" y="27542"/>
                  </a:cubicBezTo>
                  <a:cubicBezTo>
                    <a:pt x="253" y="27542"/>
                    <a:pt x="216" y="27539"/>
                    <a:pt x="172" y="27429"/>
                  </a:cubicBezTo>
                  <a:cubicBezTo>
                    <a:pt x="172" y="27429"/>
                    <a:pt x="128" y="27313"/>
                    <a:pt x="166" y="27313"/>
                  </a:cubicBezTo>
                  <a:lnTo>
                    <a:pt x="203" y="27310"/>
                  </a:lnTo>
                  <a:close/>
                  <a:moveTo>
                    <a:pt x="17735" y="27636"/>
                  </a:moveTo>
                  <a:cubicBezTo>
                    <a:pt x="17721" y="27636"/>
                    <a:pt x="17706" y="27658"/>
                    <a:pt x="17662" y="27723"/>
                  </a:cubicBezTo>
                  <a:lnTo>
                    <a:pt x="17599" y="27824"/>
                  </a:lnTo>
                  <a:lnTo>
                    <a:pt x="17693" y="27745"/>
                  </a:lnTo>
                  <a:lnTo>
                    <a:pt x="17759" y="27648"/>
                  </a:lnTo>
                  <a:cubicBezTo>
                    <a:pt x="17749" y="27641"/>
                    <a:pt x="17742" y="27636"/>
                    <a:pt x="17735" y="27636"/>
                  </a:cubicBezTo>
                  <a:close/>
                  <a:moveTo>
                    <a:pt x="17774" y="27949"/>
                  </a:moveTo>
                  <a:cubicBezTo>
                    <a:pt x="17777" y="27949"/>
                    <a:pt x="17781" y="27950"/>
                    <a:pt x="17784" y="27952"/>
                  </a:cubicBezTo>
                  <a:lnTo>
                    <a:pt x="17721" y="28049"/>
                  </a:lnTo>
                  <a:cubicBezTo>
                    <a:pt x="17718" y="28048"/>
                    <a:pt x="17716" y="28047"/>
                    <a:pt x="17713" y="28047"/>
                  </a:cubicBezTo>
                  <a:cubicBezTo>
                    <a:pt x="17693" y="28047"/>
                    <a:pt x="17676" y="28098"/>
                    <a:pt x="17702" y="28098"/>
                  </a:cubicBezTo>
                  <a:cubicBezTo>
                    <a:pt x="17712" y="28098"/>
                    <a:pt x="17728" y="28091"/>
                    <a:pt x="17752" y="28071"/>
                  </a:cubicBezTo>
                  <a:lnTo>
                    <a:pt x="17812" y="28115"/>
                  </a:lnTo>
                  <a:cubicBezTo>
                    <a:pt x="17757" y="28201"/>
                    <a:pt x="17674" y="28272"/>
                    <a:pt x="17634" y="28272"/>
                  </a:cubicBezTo>
                  <a:cubicBezTo>
                    <a:pt x="17629" y="28272"/>
                    <a:pt x="17624" y="28271"/>
                    <a:pt x="17621" y="28269"/>
                  </a:cubicBezTo>
                  <a:cubicBezTo>
                    <a:pt x="17578" y="28287"/>
                    <a:pt x="17549" y="28299"/>
                    <a:pt x="17536" y="28299"/>
                  </a:cubicBezTo>
                  <a:cubicBezTo>
                    <a:pt x="17511" y="28299"/>
                    <a:pt x="17540" y="28255"/>
                    <a:pt x="17624" y="28128"/>
                  </a:cubicBezTo>
                  <a:cubicBezTo>
                    <a:pt x="17683" y="28037"/>
                    <a:pt x="17740" y="27949"/>
                    <a:pt x="17774" y="27949"/>
                  </a:cubicBezTo>
                  <a:close/>
                  <a:moveTo>
                    <a:pt x="16983" y="29119"/>
                  </a:moveTo>
                  <a:cubicBezTo>
                    <a:pt x="16990" y="29119"/>
                    <a:pt x="16997" y="29124"/>
                    <a:pt x="17007" y="29131"/>
                  </a:cubicBezTo>
                  <a:cubicBezTo>
                    <a:pt x="16985" y="29209"/>
                    <a:pt x="16950" y="29281"/>
                    <a:pt x="16909" y="29350"/>
                  </a:cubicBezTo>
                  <a:lnTo>
                    <a:pt x="16812" y="29425"/>
                  </a:lnTo>
                  <a:cubicBezTo>
                    <a:pt x="16781" y="29403"/>
                    <a:pt x="16847" y="29306"/>
                    <a:pt x="16913" y="29206"/>
                  </a:cubicBezTo>
                  <a:cubicBezTo>
                    <a:pt x="16955" y="29140"/>
                    <a:pt x="16969" y="29119"/>
                    <a:pt x="16983" y="29119"/>
                  </a:cubicBezTo>
                  <a:close/>
                  <a:moveTo>
                    <a:pt x="17248" y="29726"/>
                  </a:moveTo>
                  <a:lnTo>
                    <a:pt x="17182" y="29826"/>
                  </a:lnTo>
                  <a:cubicBezTo>
                    <a:pt x="17182" y="29826"/>
                    <a:pt x="17151" y="29945"/>
                    <a:pt x="17182" y="29967"/>
                  </a:cubicBezTo>
                  <a:lnTo>
                    <a:pt x="17245" y="29867"/>
                  </a:lnTo>
                  <a:cubicBezTo>
                    <a:pt x="17311" y="29770"/>
                    <a:pt x="17279" y="29748"/>
                    <a:pt x="17248" y="29726"/>
                  </a:cubicBezTo>
                  <a:close/>
                  <a:moveTo>
                    <a:pt x="644" y="31195"/>
                  </a:moveTo>
                  <a:cubicBezTo>
                    <a:pt x="669" y="31195"/>
                    <a:pt x="709" y="31249"/>
                    <a:pt x="745" y="31381"/>
                  </a:cubicBezTo>
                  <a:cubicBezTo>
                    <a:pt x="758" y="31497"/>
                    <a:pt x="758" y="31497"/>
                    <a:pt x="720" y="31500"/>
                  </a:cubicBezTo>
                  <a:cubicBezTo>
                    <a:pt x="720" y="31500"/>
                    <a:pt x="719" y="31500"/>
                    <a:pt x="719" y="31500"/>
                  </a:cubicBezTo>
                  <a:cubicBezTo>
                    <a:pt x="681" y="31500"/>
                    <a:pt x="632" y="31388"/>
                    <a:pt x="620" y="31274"/>
                  </a:cubicBezTo>
                  <a:cubicBezTo>
                    <a:pt x="615" y="31225"/>
                    <a:pt x="625" y="31195"/>
                    <a:pt x="644" y="31195"/>
                  </a:cubicBezTo>
                  <a:close/>
                  <a:moveTo>
                    <a:pt x="3169" y="47545"/>
                  </a:moveTo>
                  <a:cubicBezTo>
                    <a:pt x="3198" y="47545"/>
                    <a:pt x="3224" y="47563"/>
                    <a:pt x="3237" y="47654"/>
                  </a:cubicBezTo>
                  <a:cubicBezTo>
                    <a:pt x="3291" y="47771"/>
                    <a:pt x="3298" y="47831"/>
                    <a:pt x="3278" y="47831"/>
                  </a:cubicBezTo>
                  <a:cubicBezTo>
                    <a:pt x="3258" y="47831"/>
                    <a:pt x="3214" y="47776"/>
                    <a:pt x="3161" y="47664"/>
                  </a:cubicBezTo>
                  <a:cubicBezTo>
                    <a:pt x="3071" y="47554"/>
                    <a:pt x="3071" y="47554"/>
                    <a:pt x="3146" y="47548"/>
                  </a:cubicBezTo>
                  <a:cubicBezTo>
                    <a:pt x="3154" y="47547"/>
                    <a:pt x="3161" y="47545"/>
                    <a:pt x="3169" y="47545"/>
                  </a:cubicBezTo>
                  <a:close/>
                  <a:moveTo>
                    <a:pt x="25509" y="1"/>
                  </a:moveTo>
                  <a:cubicBezTo>
                    <a:pt x="25408" y="1"/>
                    <a:pt x="25369" y="22"/>
                    <a:pt x="25371" y="46"/>
                  </a:cubicBezTo>
                  <a:cubicBezTo>
                    <a:pt x="25422" y="77"/>
                    <a:pt x="25428" y="88"/>
                    <a:pt x="25409" y="88"/>
                  </a:cubicBezTo>
                  <a:cubicBezTo>
                    <a:pt x="25385" y="88"/>
                    <a:pt x="25320" y="71"/>
                    <a:pt x="25255" y="58"/>
                  </a:cubicBezTo>
                  <a:cubicBezTo>
                    <a:pt x="25179" y="40"/>
                    <a:pt x="25102" y="24"/>
                    <a:pt x="25056" y="24"/>
                  </a:cubicBezTo>
                  <a:cubicBezTo>
                    <a:pt x="25031" y="24"/>
                    <a:pt x="25015" y="29"/>
                    <a:pt x="25017" y="43"/>
                  </a:cubicBezTo>
                  <a:cubicBezTo>
                    <a:pt x="24960" y="61"/>
                    <a:pt x="24904" y="77"/>
                    <a:pt x="24844" y="86"/>
                  </a:cubicBezTo>
                  <a:cubicBezTo>
                    <a:pt x="24763" y="108"/>
                    <a:pt x="24669" y="133"/>
                    <a:pt x="24575" y="152"/>
                  </a:cubicBezTo>
                  <a:cubicBezTo>
                    <a:pt x="24445" y="181"/>
                    <a:pt x="24321" y="203"/>
                    <a:pt x="24256" y="203"/>
                  </a:cubicBezTo>
                  <a:cubicBezTo>
                    <a:pt x="24228" y="203"/>
                    <a:pt x="24211" y="199"/>
                    <a:pt x="24208" y="190"/>
                  </a:cubicBezTo>
                  <a:lnTo>
                    <a:pt x="23982" y="256"/>
                  </a:lnTo>
                  <a:cubicBezTo>
                    <a:pt x="23995" y="296"/>
                    <a:pt x="23766" y="350"/>
                    <a:pt x="23553" y="447"/>
                  </a:cubicBezTo>
                  <a:cubicBezTo>
                    <a:pt x="23386" y="517"/>
                    <a:pt x="23282" y="558"/>
                    <a:pt x="23237" y="558"/>
                  </a:cubicBezTo>
                  <a:cubicBezTo>
                    <a:pt x="23223" y="558"/>
                    <a:pt x="23215" y="554"/>
                    <a:pt x="23212" y="547"/>
                  </a:cubicBezTo>
                  <a:cubicBezTo>
                    <a:pt x="23243" y="520"/>
                    <a:pt x="23252" y="506"/>
                    <a:pt x="23242" y="506"/>
                  </a:cubicBezTo>
                  <a:cubicBezTo>
                    <a:pt x="23222" y="506"/>
                    <a:pt x="23131" y="557"/>
                    <a:pt x="23005" y="657"/>
                  </a:cubicBezTo>
                  <a:cubicBezTo>
                    <a:pt x="22901" y="713"/>
                    <a:pt x="22832" y="832"/>
                    <a:pt x="22732" y="889"/>
                  </a:cubicBezTo>
                  <a:cubicBezTo>
                    <a:pt x="22751" y="923"/>
                    <a:pt x="22673" y="1020"/>
                    <a:pt x="22579" y="1083"/>
                  </a:cubicBezTo>
                  <a:lnTo>
                    <a:pt x="22557" y="1052"/>
                  </a:lnTo>
                  <a:lnTo>
                    <a:pt x="22519" y="986"/>
                  </a:lnTo>
                  <a:cubicBezTo>
                    <a:pt x="22422" y="1052"/>
                    <a:pt x="22322" y="1117"/>
                    <a:pt x="22343" y="1146"/>
                  </a:cubicBezTo>
                  <a:cubicBezTo>
                    <a:pt x="22221" y="1177"/>
                    <a:pt x="22140" y="1262"/>
                    <a:pt x="21955" y="1406"/>
                  </a:cubicBezTo>
                  <a:cubicBezTo>
                    <a:pt x="21773" y="1553"/>
                    <a:pt x="21598" y="1710"/>
                    <a:pt x="21532" y="1813"/>
                  </a:cubicBezTo>
                  <a:cubicBezTo>
                    <a:pt x="21394" y="1832"/>
                    <a:pt x="20858" y="2293"/>
                    <a:pt x="20817" y="2427"/>
                  </a:cubicBezTo>
                  <a:cubicBezTo>
                    <a:pt x="20842" y="2456"/>
                    <a:pt x="20752" y="2534"/>
                    <a:pt x="20639" y="2581"/>
                  </a:cubicBezTo>
                  <a:cubicBezTo>
                    <a:pt x="20526" y="2628"/>
                    <a:pt x="20526" y="2628"/>
                    <a:pt x="20460" y="2735"/>
                  </a:cubicBezTo>
                  <a:cubicBezTo>
                    <a:pt x="20394" y="2838"/>
                    <a:pt x="20281" y="2888"/>
                    <a:pt x="20169" y="2935"/>
                  </a:cubicBezTo>
                  <a:cubicBezTo>
                    <a:pt x="20043" y="2951"/>
                    <a:pt x="19934" y="3026"/>
                    <a:pt x="19874" y="3136"/>
                  </a:cubicBezTo>
                  <a:cubicBezTo>
                    <a:pt x="19746" y="3283"/>
                    <a:pt x="19605" y="3421"/>
                    <a:pt x="19454" y="3546"/>
                  </a:cubicBezTo>
                  <a:cubicBezTo>
                    <a:pt x="19327" y="3693"/>
                    <a:pt x="19246" y="3773"/>
                    <a:pt x="19279" y="3773"/>
                  </a:cubicBezTo>
                  <a:cubicBezTo>
                    <a:pt x="19287" y="3773"/>
                    <a:pt x="19301" y="3768"/>
                    <a:pt x="19323" y="3759"/>
                  </a:cubicBezTo>
                  <a:lnTo>
                    <a:pt x="19323" y="3759"/>
                  </a:lnTo>
                  <a:cubicBezTo>
                    <a:pt x="19348" y="3787"/>
                    <a:pt x="19282" y="3891"/>
                    <a:pt x="19282" y="3891"/>
                  </a:cubicBezTo>
                  <a:cubicBezTo>
                    <a:pt x="19197" y="3991"/>
                    <a:pt x="19152" y="4027"/>
                    <a:pt x="19143" y="4027"/>
                  </a:cubicBezTo>
                  <a:cubicBezTo>
                    <a:pt x="19136" y="4027"/>
                    <a:pt x="19153" y="4003"/>
                    <a:pt x="19194" y="3969"/>
                  </a:cubicBezTo>
                  <a:cubicBezTo>
                    <a:pt x="19268" y="3881"/>
                    <a:pt x="19286" y="3854"/>
                    <a:pt x="19272" y="3854"/>
                  </a:cubicBezTo>
                  <a:cubicBezTo>
                    <a:pt x="19256" y="3854"/>
                    <a:pt x="19204" y="3885"/>
                    <a:pt x="19144" y="3910"/>
                  </a:cubicBezTo>
                  <a:cubicBezTo>
                    <a:pt x="19031" y="3960"/>
                    <a:pt x="18852" y="4113"/>
                    <a:pt x="18762" y="4189"/>
                  </a:cubicBezTo>
                  <a:lnTo>
                    <a:pt x="18404" y="4496"/>
                  </a:lnTo>
                  <a:cubicBezTo>
                    <a:pt x="18113" y="4696"/>
                    <a:pt x="18025" y="4772"/>
                    <a:pt x="18047" y="4803"/>
                  </a:cubicBezTo>
                  <a:cubicBezTo>
                    <a:pt x="18058" y="4815"/>
                    <a:pt x="18066" y="4824"/>
                    <a:pt x="18072" y="4831"/>
                  </a:cubicBezTo>
                  <a:lnTo>
                    <a:pt x="18072" y="4831"/>
                  </a:lnTo>
                  <a:cubicBezTo>
                    <a:pt x="17934" y="4850"/>
                    <a:pt x="16950" y="5693"/>
                    <a:pt x="16913" y="5824"/>
                  </a:cubicBezTo>
                  <a:lnTo>
                    <a:pt x="16888" y="5796"/>
                  </a:lnTo>
                  <a:cubicBezTo>
                    <a:pt x="16884" y="5792"/>
                    <a:pt x="16879" y="5790"/>
                    <a:pt x="16873" y="5790"/>
                  </a:cubicBezTo>
                  <a:cubicBezTo>
                    <a:pt x="16836" y="5790"/>
                    <a:pt x="16747" y="5865"/>
                    <a:pt x="16593" y="5997"/>
                  </a:cubicBezTo>
                  <a:cubicBezTo>
                    <a:pt x="16505" y="6075"/>
                    <a:pt x="16173" y="6410"/>
                    <a:pt x="15904" y="6639"/>
                  </a:cubicBezTo>
                  <a:cubicBezTo>
                    <a:pt x="15546" y="6946"/>
                    <a:pt x="15280" y="7175"/>
                    <a:pt x="15305" y="7203"/>
                  </a:cubicBezTo>
                  <a:cubicBezTo>
                    <a:pt x="15248" y="7252"/>
                    <a:pt x="15227" y="7271"/>
                    <a:pt x="15213" y="7271"/>
                  </a:cubicBezTo>
                  <a:cubicBezTo>
                    <a:pt x="15204" y="7271"/>
                    <a:pt x="15198" y="7264"/>
                    <a:pt x="15189" y="7253"/>
                  </a:cubicBezTo>
                  <a:cubicBezTo>
                    <a:pt x="15212" y="7216"/>
                    <a:pt x="15216" y="7201"/>
                    <a:pt x="15207" y="7201"/>
                  </a:cubicBezTo>
                  <a:cubicBezTo>
                    <a:pt x="15191" y="7201"/>
                    <a:pt x="15133" y="7250"/>
                    <a:pt x="15076" y="7300"/>
                  </a:cubicBezTo>
                  <a:cubicBezTo>
                    <a:pt x="14985" y="7376"/>
                    <a:pt x="15010" y="7404"/>
                    <a:pt x="15035" y="7435"/>
                  </a:cubicBezTo>
                  <a:cubicBezTo>
                    <a:pt x="15061" y="7463"/>
                    <a:pt x="14970" y="7539"/>
                    <a:pt x="14769" y="7664"/>
                  </a:cubicBezTo>
                  <a:cubicBezTo>
                    <a:pt x="14506" y="7840"/>
                    <a:pt x="14265" y="8043"/>
                    <a:pt x="14051" y="8275"/>
                  </a:cubicBezTo>
                  <a:cubicBezTo>
                    <a:pt x="13977" y="8342"/>
                    <a:pt x="13899" y="8407"/>
                    <a:pt x="13865" y="8407"/>
                  </a:cubicBezTo>
                  <a:cubicBezTo>
                    <a:pt x="13859" y="8407"/>
                    <a:pt x="13854" y="8405"/>
                    <a:pt x="13851" y="8400"/>
                  </a:cubicBezTo>
                  <a:cubicBezTo>
                    <a:pt x="13666" y="8482"/>
                    <a:pt x="13512" y="8614"/>
                    <a:pt x="13403" y="8783"/>
                  </a:cubicBezTo>
                  <a:cubicBezTo>
                    <a:pt x="13348" y="8832"/>
                    <a:pt x="13327" y="8850"/>
                    <a:pt x="13313" y="8850"/>
                  </a:cubicBezTo>
                  <a:cubicBezTo>
                    <a:pt x="13305" y="8850"/>
                    <a:pt x="13299" y="8843"/>
                    <a:pt x="13290" y="8833"/>
                  </a:cubicBezTo>
                  <a:cubicBezTo>
                    <a:pt x="13177" y="8880"/>
                    <a:pt x="13152" y="8852"/>
                    <a:pt x="13111" y="8986"/>
                  </a:cubicBezTo>
                  <a:cubicBezTo>
                    <a:pt x="12926" y="9190"/>
                    <a:pt x="12716" y="9372"/>
                    <a:pt x="12485" y="9522"/>
                  </a:cubicBezTo>
                  <a:cubicBezTo>
                    <a:pt x="12397" y="9598"/>
                    <a:pt x="12306" y="9673"/>
                    <a:pt x="12331" y="9704"/>
                  </a:cubicBezTo>
                  <a:cubicBezTo>
                    <a:pt x="12340" y="9714"/>
                    <a:pt x="12349" y="9725"/>
                    <a:pt x="12356" y="9732"/>
                  </a:cubicBezTo>
                  <a:lnTo>
                    <a:pt x="12356" y="9732"/>
                  </a:lnTo>
                  <a:cubicBezTo>
                    <a:pt x="12218" y="9751"/>
                    <a:pt x="12218" y="9751"/>
                    <a:pt x="12177" y="9886"/>
                  </a:cubicBezTo>
                  <a:cubicBezTo>
                    <a:pt x="12199" y="9910"/>
                    <a:pt x="12137" y="9967"/>
                    <a:pt x="12102" y="9967"/>
                  </a:cubicBezTo>
                  <a:cubicBezTo>
                    <a:pt x="12096" y="9967"/>
                    <a:pt x="12090" y="9965"/>
                    <a:pt x="12087" y="9961"/>
                  </a:cubicBezTo>
                  <a:cubicBezTo>
                    <a:pt x="12014" y="9992"/>
                    <a:pt x="11946" y="10036"/>
                    <a:pt x="11886" y="10086"/>
                  </a:cubicBezTo>
                  <a:cubicBezTo>
                    <a:pt x="11795" y="10162"/>
                    <a:pt x="11372" y="10575"/>
                    <a:pt x="10927" y="10958"/>
                  </a:cubicBezTo>
                  <a:cubicBezTo>
                    <a:pt x="10213" y="11569"/>
                    <a:pt x="9943" y="11801"/>
                    <a:pt x="9968" y="11829"/>
                  </a:cubicBezTo>
                  <a:cubicBezTo>
                    <a:pt x="9902" y="11935"/>
                    <a:pt x="9902" y="11935"/>
                    <a:pt x="9789" y="11982"/>
                  </a:cubicBezTo>
                  <a:cubicBezTo>
                    <a:pt x="9683" y="12033"/>
                    <a:pt x="9583" y="12101"/>
                    <a:pt x="9498" y="12183"/>
                  </a:cubicBezTo>
                  <a:cubicBezTo>
                    <a:pt x="9420" y="12247"/>
                    <a:pt x="9345" y="12314"/>
                    <a:pt x="9309" y="12314"/>
                  </a:cubicBezTo>
                  <a:cubicBezTo>
                    <a:pt x="9303" y="12314"/>
                    <a:pt x="9298" y="12312"/>
                    <a:pt x="9294" y="12308"/>
                  </a:cubicBezTo>
                  <a:cubicBezTo>
                    <a:pt x="9257" y="12380"/>
                    <a:pt x="9203" y="12440"/>
                    <a:pt x="9141" y="12490"/>
                  </a:cubicBezTo>
                  <a:cubicBezTo>
                    <a:pt x="9137" y="12485"/>
                    <a:pt x="9132" y="12483"/>
                    <a:pt x="9125" y="12483"/>
                  </a:cubicBezTo>
                  <a:cubicBezTo>
                    <a:pt x="9089" y="12483"/>
                    <a:pt x="9015" y="12553"/>
                    <a:pt x="8962" y="12644"/>
                  </a:cubicBezTo>
                  <a:cubicBezTo>
                    <a:pt x="8938" y="12723"/>
                    <a:pt x="8928" y="12755"/>
                    <a:pt x="8913" y="12755"/>
                  </a:cubicBezTo>
                  <a:cubicBezTo>
                    <a:pt x="8903" y="12755"/>
                    <a:pt x="8891" y="12741"/>
                    <a:pt x="8871" y="12719"/>
                  </a:cubicBezTo>
                  <a:cubicBezTo>
                    <a:pt x="8870" y="12717"/>
                    <a:pt x="8867" y="12716"/>
                    <a:pt x="8863" y="12716"/>
                  </a:cubicBezTo>
                  <a:cubicBezTo>
                    <a:pt x="8815" y="12716"/>
                    <a:pt x="8616" y="12851"/>
                    <a:pt x="8645" y="12851"/>
                  </a:cubicBezTo>
                  <a:cubicBezTo>
                    <a:pt x="8648" y="12851"/>
                    <a:pt x="8656" y="12849"/>
                    <a:pt x="8668" y="12844"/>
                  </a:cubicBezTo>
                  <a:lnTo>
                    <a:pt x="8668" y="12844"/>
                  </a:lnTo>
                  <a:cubicBezTo>
                    <a:pt x="8693" y="12872"/>
                    <a:pt x="8514" y="13026"/>
                    <a:pt x="8451" y="13129"/>
                  </a:cubicBezTo>
                  <a:cubicBezTo>
                    <a:pt x="8374" y="13196"/>
                    <a:pt x="8299" y="13261"/>
                    <a:pt x="8263" y="13261"/>
                  </a:cubicBezTo>
                  <a:cubicBezTo>
                    <a:pt x="8256" y="13261"/>
                    <a:pt x="8251" y="13259"/>
                    <a:pt x="8248" y="13255"/>
                  </a:cubicBezTo>
                  <a:cubicBezTo>
                    <a:pt x="8132" y="13302"/>
                    <a:pt x="7712" y="13715"/>
                    <a:pt x="7646" y="13819"/>
                  </a:cubicBezTo>
                  <a:cubicBezTo>
                    <a:pt x="7667" y="13845"/>
                    <a:pt x="7605" y="13903"/>
                    <a:pt x="7571" y="13903"/>
                  </a:cubicBezTo>
                  <a:cubicBezTo>
                    <a:pt x="7564" y="13903"/>
                    <a:pt x="7559" y="13901"/>
                    <a:pt x="7555" y="13897"/>
                  </a:cubicBezTo>
                  <a:cubicBezTo>
                    <a:pt x="7552" y="13893"/>
                    <a:pt x="7547" y="13891"/>
                    <a:pt x="7541" y="13891"/>
                  </a:cubicBezTo>
                  <a:cubicBezTo>
                    <a:pt x="7506" y="13891"/>
                    <a:pt x="7429" y="13955"/>
                    <a:pt x="7354" y="14019"/>
                  </a:cubicBezTo>
                  <a:cubicBezTo>
                    <a:pt x="7319" y="14077"/>
                    <a:pt x="7295" y="14095"/>
                    <a:pt x="7277" y="14095"/>
                  </a:cubicBezTo>
                  <a:cubicBezTo>
                    <a:pt x="7261" y="14095"/>
                    <a:pt x="7250" y="14082"/>
                    <a:pt x="7239" y="14070"/>
                  </a:cubicBezTo>
                  <a:cubicBezTo>
                    <a:pt x="7260" y="14035"/>
                    <a:pt x="7265" y="14020"/>
                    <a:pt x="7256" y="14020"/>
                  </a:cubicBezTo>
                  <a:cubicBezTo>
                    <a:pt x="7237" y="14020"/>
                    <a:pt x="7156" y="14089"/>
                    <a:pt x="7035" y="14192"/>
                  </a:cubicBezTo>
                  <a:cubicBezTo>
                    <a:pt x="6972" y="14298"/>
                    <a:pt x="6615" y="14605"/>
                    <a:pt x="6345" y="14834"/>
                  </a:cubicBezTo>
                  <a:cubicBezTo>
                    <a:pt x="5900" y="15216"/>
                    <a:pt x="5835" y="15323"/>
                    <a:pt x="5706" y="15533"/>
                  </a:cubicBezTo>
                  <a:lnTo>
                    <a:pt x="5665" y="15668"/>
                  </a:lnTo>
                  <a:lnTo>
                    <a:pt x="5615" y="15611"/>
                  </a:lnTo>
                  <a:cubicBezTo>
                    <a:pt x="5605" y="15598"/>
                    <a:pt x="5575" y="15594"/>
                    <a:pt x="5543" y="15594"/>
                  </a:cubicBezTo>
                  <a:cubicBezTo>
                    <a:pt x="5499" y="15594"/>
                    <a:pt x="5452" y="15602"/>
                    <a:pt x="5452" y="15602"/>
                  </a:cubicBezTo>
                  <a:cubicBezTo>
                    <a:pt x="5365" y="15677"/>
                    <a:pt x="5390" y="15705"/>
                    <a:pt x="5412" y="15734"/>
                  </a:cubicBezTo>
                  <a:cubicBezTo>
                    <a:pt x="5437" y="15762"/>
                    <a:pt x="5349" y="15840"/>
                    <a:pt x="5145" y="15965"/>
                  </a:cubicBezTo>
                  <a:cubicBezTo>
                    <a:pt x="4941" y="16088"/>
                    <a:pt x="4854" y="16166"/>
                    <a:pt x="4788" y="16269"/>
                  </a:cubicBezTo>
                  <a:cubicBezTo>
                    <a:pt x="4700" y="16354"/>
                    <a:pt x="4603" y="16420"/>
                    <a:pt x="4496" y="16473"/>
                  </a:cubicBezTo>
                  <a:cubicBezTo>
                    <a:pt x="4406" y="16548"/>
                    <a:pt x="4406" y="16548"/>
                    <a:pt x="4431" y="16577"/>
                  </a:cubicBezTo>
                  <a:cubicBezTo>
                    <a:pt x="4456" y="16605"/>
                    <a:pt x="4365" y="16683"/>
                    <a:pt x="4252" y="16730"/>
                  </a:cubicBezTo>
                  <a:cubicBezTo>
                    <a:pt x="4111" y="16746"/>
                    <a:pt x="3848" y="16981"/>
                    <a:pt x="3876" y="17015"/>
                  </a:cubicBezTo>
                  <a:cubicBezTo>
                    <a:pt x="3904" y="17040"/>
                    <a:pt x="3820" y="17125"/>
                    <a:pt x="3735" y="17206"/>
                  </a:cubicBezTo>
                  <a:cubicBezTo>
                    <a:pt x="3647" y="17282"/>
                    <a:pt x="3572" y="17376"/>
                    <a:pt x="3516" y="17482"/>
                  </a:cubicBezTo>
                  <a:lnTo>
                    <a:pt x="3356" y="17651"/>
                  </a:lnTo>
                  <a:cubicBezTo>
                    <a:pt x="3335" y="17673"/>
                    <a:pt x="3323" y="17681"/>
                    <a:pt x="3318" y="17681"/>
                  </a:cubicBezTo>
                  <a:cubicBezTo>
                    <a:pt x="3303" y="17681"/>
                    <a:pt x="3348" y="17602"/>
                    <a:pt x="3409" y="17539"/>
                  </a:cubicBezTo>
                  <a:lnTo>
                    <a:pt x="3409" y="17539"/>
                  </a:lnTo>
                  <a:lnTo>
                    <a:pt x="3302" y="17598"/>
                  </a:lnTo>
                  <a:cubicBezTo>
                    <a:pt x="3143" y="17771"/>
                    <a:pt x="3067" y="17861"/>
                    <a:pt x="3017" y="17974"/>
                  </a:cubicBezTo>
                  <a:cubicBezTo>
                    <a:pt x="3004" y="18060"/>
                    <a:pt x="3000" y="18093"/>
                    <a:pt x="2985" y="18093"/>
                  </a:cubicBezTo>
                  <a:cubicBezTo>
                    <a:pt x="2976" y="18093"/>
                    <a:pt x="2963" y="18081"/>
                    <a:pt x="2942" y="18062"/>
                  </a:cubicBezTo>
                  <a:cubicBezTo>
                    <a:pt x="2938" y="18058"/>
                    <a:pt x="2933" y="18057"/>
                    <a:pt x="2926" y="18057"/>
                  </a:cubicBezTo>
                  <a:cubicBezTo>
                    <a:pt x="2886" y="18057"/>
                    <a:pt x="2804" y="18119"/>
                    <a:pt x="2763" y="18219"/>
                  </a:cubicBezTo>
                  <a:cubicBezTo>
                    <a:pt x="2750" y="18339"/>
                    <a:pt x="2669" y="18405"/>
                    <a:pt x="2630" y="18405"/>
                  </a:cubicBezTo>
                  <a:cubicBezTo>
                    <a:pt x="2625" y="18405"/>
                    <a:pt x="2620" y="18403"/>
                    <a:pt x="2616" y="18400"/>
                  </a:cubicBezTo>
                  <a:cubicBezTo>
                    <a:pt x="2622" y="18350"/>
                    <a:pt x="2625" y="18317"/>
                    <a:pt x="2615" y="18317"/>
                  </a:cubicBezTo>
                  <a:cubicBezTo>
                    <a:pt x="2598" y="18317"/>
                    <a:pt x="2545" y="18414"/>
                    <a:pt x="2406" y="18679"/>
                  </a:cubicBezTo>
                  <a:cubicBezTo>
                    <a:pt x="2262" y="18867"/>
                    <a:pt x="2030" y="19278"/>
                    <a:pt x="1845" y="19576"/>
                  </a:cubicBezTo>
                  <a:cubicBezTo>
                    <a:pt x="1604" y="19974"/>
                    <a:pt x="1494" y="20180"/>
                    <a:pt x="1407" y="20268"/>
                  </a:cubicBezTo>
                  <a:cubicBezTo>
                    <a:pt x="1401" y="20265"/>
                    <a:pt x="1396" y="20263"/>
                    <a:pt x="1390" y="20261"/>
                  </a:cubicBezTo>
                  <a:lnTo>
                    <a:pt x="1390" y="20261"/>
                  </a:lnTo>
                  <a:cubicBezTo>
                    <a:pt x="1429" y="20307"/>
                    <a:pt x="1368" y="20416"/>
                    <a:pt x="1231" y="20704"/>
                  </a:cubicBezTo>
                  <a:cubicBezTo>
                    <a:pt x="1043" y="21001"/>
                    <a:pt x="990" y="21237"/>
                    <a:pt x="977" y="21359"/>
                  </a:cubicBezTo>
                  <a:cubicBezTo>
                    <a:pt x="1024" y="21252"/>
                    <a:pt x="1071" y="21146"/>
                    <a:pt x="1071" y="21146"/>
                  </a:cubicBezTo>
                  <a:lnTo>
                    <a:pt x="1071" y="21146"/>
                  </a:lnTo>
                  <a:cubicBezTo>
                    <a:pt x="1140" y="21177"/>
                    <a:pt x="1087" y="21280"/>
                    <a:pt x="971" y="21481"/>
                  </a:cubicBezTo>
                  <a:cubicBezTo>
                    <a:pt x="942" y="21554"/>
                    <a:pt x="917" y="21571"/>
                    <a:pt x="893" y="21571"/>
                  </a:cubicBezTo>
                  <a:cubicBezTo>
                    <a:pt x="881" y="21571"/>
                    <a:pt x="870" y="21567"/>
                    <a:pt x="858" y="21562"/>
                  </a:cubicBezTo>
                  <a:cubicBezTo>
                    <a:pt x="856" y="21561"/>
                    <a:pt x="853" y="21561"/>
                    <a:pt x="850" y="21561"/>
                  </a:cubicBezTo>
                  <a:cubicBezTo>
                    <a:pt x="812" y="21561"/>
                    <a:pt x="742" y="21649"/>
                    <a:pt x="705" y="21754"/>
                  </a:cubicBezTo>
                  <a:cubicBezTo>
                    <a:pt x="677" y="21833"/>
                    <a:pt x="648" y="21915"/>
                    <a:pt x="663" y="21915"/>
                  </a:cubicBezTo>
                  <a:cubicBezTo>
                    <a:pt x="669" y="21915"/>
                    <a:pt x="681" y="21903"/>
                    <a:pt x="701" y="21876"/>
                  </a:cubicBezTo>
                  <a:lnTo>
                    <a:pt x="701" y="21876"/>
                  </a:lnTo>
                  <a:cubicBezTo>
                    <a:pt x="736" y="21891"/>
                    <a:pt x="736" y="21891"/>
                    <a:pt x="698" y="22001"/>
                  </a:cubicBezTo>
                  <a:cubicBezTo>
                    <a:pt x="661" y="22111"/>
                    <a:pt x="620" y="22221"/>
                    <a:pt x="623" y="22346"/>
                  </a:cubicBezTo>
                  <a:cubicBezTo>
                    <a:pt x="661" y="22358"/>
                    <a:pt x="626" y="22468"/>
                    <a:pt x="595" y="22581"/>
                  </a:cubicBezTo>
                  <a:cubicBezTo>
                    <a:pt x="520" y="22681"/>
                    <a:pt x="466" y="22907"/>
                    <a:pt x="466" y="22907"/>
                  </a:cubicBezTo>
                  <a:lnTo>
                    <a:pt x="429" y="22897"/>
                  </a:lnTo>
                  <a:cubicBezTo>
                    <a:pt x="427" y="22897"/>
                    <a:pt x="425" y="22896"/>
                    <a:pt x="423" y="22896"/>
                  </a:cubicBezTo>
                  <a:cubicBezTo>
                    <a:pt x="387" y="22896"/>
                    <a:pt x="328" y="22991"/>
                    <a:pt x="328" y="22991"/>
                  </a:cubicBezTo>
                  <a:cubicBezTo>
                    <a:pt x="297" y="23104"/>
                    <a:pt x="335" y="23114"/>
                    <a:pt x="335" y="23114"/>
                  </a:cubicBezTo>
                  <a:cubicBezTo>
                    <a:pt x="335" y="23154"/>
                    <a:pt x="332" y="23195"/>
                    <a:pt x="322" y="23236"/>
                  </a:cubicBezTo>
                  <a:cubicBezTo>
                    <a:pt x="307" y="23311"/>
                    <a:pt x="288" y="23421"/>
                    <a:pt x="263" y="23556"/>
                  </a:cubicBezTo>
                  <a:cubicBezTo>
                    <a:pt x="213" y="23819"/>
                    <a:pt x="159" y="24176"/>
                    <a:pt x="115" y="24549"/>
                  </a:cubicBezTo>
                  <a:cubicBezTo>
                    <a:pt x="50" y="25116"/>
                    <a:pt x="21" y="25687"/>
                    <a:pt x="28" y="26257"/>
                  </a:cubicBezTo>
                  <a:cubicBezTo>
                    <a:pt x="1" y="26460"/>
                    <a:pt x="2" y="26751"/>
                    <a:pt x="26" y="26751"/>
                  </a:cubicBezTo>
                  <a:cubicBezTo>
                    <a:pt x="30" y="26751"/>
                    <a:pt x="35" y="26743"/>
                    <a:pt x="40" y="26727"/>
                  </a:cubicBezTo>
                  <a:cubicBezTo>
                    <a:pt x="78" y="26727"/>
                    <a:pt x="81" y="27313"/>
                    <a:pt x="134" y="28015"/>
                  </a:cubicBezTo>
                  <a:cubicBezTo>
                    <a:pt x="175" y="28834"/>
                    <a:pt x="247" y="29419"/>
                    <a:pt x="278" y="29419"/>
                  </a:cubicBezTo>
                  <a:cubicBezTo>
                    <a:pt x="278" y="29419"/>
                    <a:pt x="278" y="29419"/>
                    <a:pt x="278" y="29419"/>
                  </a:cubicBezTo>
                  <a:lnTo>
                    <a:pt x="310" y="29770"/>
                  </a:lnTo>
                  <a:cubicBezTo>
                    <a:pt x="328" y="30002"/>
                    <a:pt x="391" y="30234"/>
                    <a:pt x="404" y="30350"/>
                  </a:cubicBezTo>
                  <a:cubicBezTo>
                    <a:pt x="439" y="30432"/>
                    <a:pt x="458" y="30515"/>
                    <a:pt x="446" y="30515"/>
                  </a:cubicBezTo>
                  <a:cubicBezTo>
                    <a:pt x="441" y="30515"/>
                    <a:pt x="432" y="30501"/>
                    <a:pt x="416" y="30469"/>
                  </a:cubicBezTo>
                  <a:cubicBezTo>
                    <a:pt x="379" y="30472"/>
                    <a:pt x="341" y="30475"/>
                    <a:pt x="354" y="30591"/>
                  </a:cubicBezTo>
                  <a:cubicBezTo>
                    <a:pt x="379" y="30796"/>
                    <a:pt x="411" y="30817"/>
                    <a:pt x="444" y="30817"/>
                  </a:cubicBezTo>
                  <a:cubicBezTo>
                    <a:pt x="448" y="30817"/>
                    <a:pt x="453" y="30817"/>
                    <a:pt x="457" y="30817"/>
                  </a:cubicBezTo>
                  <a:cubicBezTo>
                    <a:pt x="457" y="30817"/>
                    <a:pt x="458" y="30816"/>
                    <a:pt x="458" y="30816"/>
                  </a:cubicBezTo>
                  <a:cubicBezTo>
                    <a:pt x="495" y="30816"/>
                    <a:pt x="507" y="30933"/>
                    <a:pt x="507" y="30933"/>
                  </a:cubicBezTo>
                  <a:cubicBezTo>
                    <a:pt x="520" y="31048"/>
                    <a:pt x="520" y="31048"/>
                    <a:pt x="482" y="31052"/>
                  </a:cubicBezTo>
                  <a:lnTo>
                    <a:pt x="407" y="31058"/>
                  </a:lnTo>
                  <a:lnTo>
                    <a:pt x="419" y="31174"/>
                  </a:lnTo>
                  <a:cubicBezTo>
                    <a:pt x="420" y="31174"/>
                    <a:pt x="420" y="31174"/>
                    <a:pt x="421" y="31174"/>
                  </a:cubicBezTo>
                  <a:cubicBezTo>
                    <a:pt x="457" y="31174"/>
                    <a:pt x="470" y="31287"/>
                    <a:pt x="470" y="31287"/>
                  </a:cubicBezTo>
                  <a:cubicBezTo>
                    <a:pt x="482" y="31406"/>
                    <a:pt x="482" y="31406"/>
                    <a:pt x="407" y="31412"/>
                  </a:cubicBezTo>
                  <a:cubicBezTo>
                    <a:pt x="332" y="31418"/>
                    <a:pt x="344" y="31537"/>
                    <a:pt x="432" y="31647"/>
                  </a:cubicBezTo>
                  <a:lnTo>
                    <a:pt x="498" y="31876"/>
                  </a:lnTo>
                  <a:cubicBezTo>
                    <a:pt x="438" y="31998"/>
                    <a:pt x="542" y="32227"/>
                    <a:pt x="595" y="32340"/>
                  </a:cubicBezTo>
                  <a:cubicBezTo>
                    <a:pt x="532" y="32452"/>
                    <a:pt x="551" y="32593"/>
                    <a:pt x="639" y="32687"/>
                  </a:cubicBezTo>
                  <a:cubicBezTo>
                    <a:pt x="639" y="32687"/>
                    <a:pt x="640" y="32687"/>
                    <a:pt x="640" y="32687"/>
                  </a:cubicBezTo>
                  <a:cubicBezTo>
                    <a:pt x="677" y="32687"/>
                    <a:pt x="689" y="32802"/>
                    <a:pt x="667" y="32922"/>
                  </a:cubicBezTo>
                  <a:cubicBezTo>
                    <a:pt x="645" y="33042"/>
                    <a:pt x="658" y="33158"/>
                    <a:pt x="689" y="33393"/>
                  </a:cubicBezTo>
                  <a:cubicBezTo>
                    <a:pt x="745" y="33505"/>
                    <a:pt x="852" y="34320"/>
                    <a:pt x="983" y="35251"/>
                  </a:cubicBezTo>
                  <a:cubicBezTo>
                    <a:pt x="1136" y="36293"/>
                    <a:pt x="1240" y="36990"/>
                    <a:pt x="1278" y="36990"/>
                  </a:cubicBezTo>
                  <a:cubicBezTo>
                    <a:pt x="1278" y="36990"/>
                    <a:pt x="1278" y="36990"/>
                    <a:pt x="1278" y="36990"/>
                  </a:cubicBezTo>
                  <a:cubicBezTo>
                    <a:pt x="1297" y="37068"/>
                    <a:pt x="1297" y="37150"/>
                    <a:pt x="1278" y="37228"/>
                  </a:cubicBezTo>
                  <a:cubicBezTo>
                    <a:pt x="1240" y="37235"/>
                    <a:pt x="1259" y="37351"/>
                    <a:pt x="1350" y="37457"/>
                  </a:cubicBezTo>
                  <a:cubicBezTo>
                    <a:pt x="1407" y="37567"/>
                    <a:pt x="1444" y="37564"/>
                    <a:pt x="1369" y="37573"/>
                  </a:cubicBezTo>
                  <a:cubicBezTo>
                    <a:pt x="1331" y="37576"/>
                    <a:pt x="1366" y="37811"/>
                    <a:pt x="1438" y="38275"/>
                  </a:cubicBezTo>
                  <a:cubicBezTo>
                    <a:pt x="1494" y="38621"/>
                    <a:pt x="1565" y="39084"/>
                    <a:pt x="1603" y="39084"/>
                  </a:cubicBezTo>
                  <a:cubicBezTo>
                    <a:pt x="1603" y="39084"/>
                    <a:pt x="1604" y="39084"/>
                    <a:pt x="1604" y="39084"/>
                  </a:cubicBezTo>
                  <a:cubicBezTo>
                    <a:pt x="1648" y="39216"/>
                    <a:pt x="1666" y="39271"/>
                    <a:pt x="1662" y="39271"/>
                  </a:cubicBezTo>
                  <a:cubicBezTo>
                    <a:pt x="1660" y="39271"/>
                    <a:pt x="1646" y="39245"/>
                    <a:pt x="1623" y="39199"/>
                  </a:cubicBezTo>
                  <a:cubicBezTo>
                    <a:pt x="1615" y="39191"/>
                    <a:pt x="1608" y="39187"/>
                    <a:pt x="1603" y="39187"/>
                  </a:cubicBezTo>
                  <a:cubicBezTo>
                    <a:pt x="1538" y="39187"/>
                    <a:pt x="1596" y="39707"/>
                    <a:pt x="1714" y="40017"/>
                  </a:cubicBezTo>
                  <a:cubicBezTo>
                    <a:pt x="1732" y="40133"/>
                    <a:pt x="1751" y="40249"/>
                    <a:pt x="1714" y="40256"/>
                  </a:cubicBezTo>
                  <a:cubicBezTo>
                    <a:pt x="1745" y="40450"/>
                    <a:pt x="1789" y="40641"/>
                    <a:pt x="1845" y="40832"/>
                  </a:cubicBezTo>
                  <a:cubicBezTo>
                    <a:pt x="1864" y="40948"/>
                    <a:pt x="1939" y="41412"/>
                    <a:pt x="1977" y="41644"/>
                  </a:cubicBezTo>
                  <a:cubicBezTo>
                    <a:pt x="2005" y="41801"/>
                    <a:pt x="2043" y="41954"/>
                    <a:pt x="2093" y="42101"/>
                  </a:cubicBezTo>
                  <a:lnTo>
                    <a:pt x="2112" y="42220"/>
                  </a:lnTo>
                  <a:cubicBezTo>
                    <a:pt x="2074" y="42224"/>
                    <a:pt x="2168" y="42803"/>
                    <a:pt x="2303" y="43618"/>
                  </a:cubicBezTo>
                  <a:cubicBezTo>
                    <a:pt x="2434" y="44430"/>
                    <a:pt x="2547" y="45129"/>
                    <a:pt x="2528" y="45248"/>
                  </a:cubicBezTo>
                  <a:cubicBezTo>
                    <a:pt x="2544" y="45329"/>
                    <a:pt x="2569" y="45404"/>
                    <a:pt x="2604" y="45476"/>
                  </a:cubicBezTo>
                  <a:cubicBezTo>
                    <a:pt x="2688" y="45571"/>
                    <a:pt x="2723" y="45696"/>
                    <a:pt x="2698" y="45821"/>
                  </a:cubicBezTo>
                  <a:cubicBezTo>
                    <a:pt x="2638" y="45947"/>
                    <a:pt x="2710" y="46410"/>
                    <a:pt x="2804" y="46517"/>
                  </a:cubicBezTo>
                  <a:lnTo>
                    <a:pt x="2767" y="46523"/>
                  </a:lnTo>
                  <a:cubicBezTo>
                    <a:pt x="2710" y="46649"/>
                    <a:pt x="2801" y="46993"/>
                    <a:pt x="2892" y="47100"/>
                  </a:cubicBezTo>
                  <a:cubicBezTo>
                    <a:pt x="2870" y="47222"/>
                    <a:pt x="2851" y="47344"/>
                    <a:pt x="2904" y="47457"/>
                  </a:cubicBezTo>
                  <a:cubicBezTo>
                    <a:pt x="2920" y="47573"/>
                    <a:pt x="2920" y="47573"/>
                    <a:pt x="2845" y="47582"/>
                  </a:cubicBezTo>
                  <a:cubicBezTo>
                    <a:pt x="2807" y="47586"/>
                    <a:pt x="2770" y="47589"/>
                    <a:pt x="2785" y="47705"/>
                  </a:cubicBezTo>
                  <a:cubicBezTo>
                    <a:pt x="2801" y="47802"/>
                    <a:pt x="2829" y="47816"/>
                    <a:pt x="2859" y="47816"/>
                  </a:cubicBezTo>
                  <a:cubicBezTo>
                    <a:pt x="2866" y="47816"/>
                    <a:pt x="2873" y="47815"/>
                    <a:pt x="2879" y="47814"/>
                  </a:cubicBezTo>
                  <a:lnTo>
                    <a:pt x="2904" y="48049"/>
                  </a:lnTo>
                  <a:cubicBezTo>
                    <a:pt x="2904" y="48049"/>
                    <a:pt x="2920" y="48162"/>
                    <a:pt x="2956" y="48162"/>
                  </a:cubicBezTo>
                  <a:cubicBezTo>
                    <a:pt x="2957" y="48162"/>
                    <a:pt x="2957" y="48162"/>
                    <a:pt x="2958" y="48162"/>
                  </a:cubicBezTo>
                  <a:cubicBezTo>
                    <a:pt x="2958" y="48162"/>
                    <a:pt x="2959" y="48162"/>
                    <a:pt x="2959" y="48162"/>
                  </a:cubicBezTo>
                  <a:cubicBezTo>
                    <a:pt x="2996" y="48162"/>
                    <a:pt x="3008" y="48277"/>
                    <a:pt x="3020" y="48391"/>
                  </a:cubicBezTo>
                  <a:cubicBezTo>
                    <a:pt x="2996" y="48393"/>
                    <a:pt x="3010" y="48444"/>
                    <a:pt x="3030" y="48444"/>
                  </a:cubicBezTo>
                  <a:cubicBezTo>
                    <a:pt x="3041" y="48444"/>
                    <a:pt x="3053" y="48430"/>
                    <a:pt x="3061" y="48388"/>
                  </a:cubicBezTo>
                  <a:cubicBezTo>
                    <a:pt x="3063" y="48388"/>
                    <a:pt x="3065" y="48388"/>
                    <a:pt x="3067" y="48388"/>
                  </a:cubicBezTo>
                  <a:cubicBezTo>
                    <a:pt x="3103" y="48388"/>
                    <a:pt x="3137" y="48391"/>
                    <a:pt x="3149" y="48501"/>
                  </a:cubicBezTo>
                  <a:lnTo>
                    <a:pt x="3224" y="48494"/>
                  </a:lnTo>
                  <a:cubicBezTo>
                    <a:pt x="3299" y="48491"/>
                    <a:pt x="3337" y="48488"/>
                    <a:pt x="3346" y="48247"/>
                  </a:cubicBezTo>
                  <a:cubicBezTo>
                    <a:pt x="3334" y="47767"/>
                    <a:pt x="3319" y="47416"/>
                    <a:pt x="3246" y="47416"/>
                  </a:cubicBezTo>
                  <a:cubicBezTo>
                    <a:pt x="3245" y="47416"/>
                    <a:pt x="3244" y="47416"/>
                    <a:pt x="3243" y="47416"/>
                  </a:cubicBezTo>
                  <a:cubicBezTo>
                    <a:pt x="3208" y="47341"/>
                    <a:pt x="3183" y="47266"/>
                    <a:pt x="3171" y="47184"/>
                  </a:cubicBezTo>
                  <a:cubicBezTo>
                    <a:pt x="3161" y="47106"/>
                    <a:pt x="3161" y="47025"/>
                    <a:pt x="3174" y="46946"/>
                  </a:cubicBezTo>
                  <a:cubicBezTo>
                    <a:pt x="3215" y="46940"/>
                    <a:pt x="3143" y="46473"/>
                    <a:pt x="3052" y="45890"/>
                  </a:cubicBezTo>
                  <a:cubicBezTo>
                    <a:pt x="2942" y="45191"/>
                    <a:pt x="2883" y="44843"/>
                    <a:pt x="2901" y="44721"/>
                  </a:cubicBezTo>
                  <a:cubicBezTo>
                    <a:pt x="2914" y="44643"/>
                    <a:pt x="2914" y="44561"/>
                    <a:pt x="2901" y="44483"/>
                  </a:cubicBezTo>
                  <a:cubicBezTo>
                    <a:pt x="2901" y="44483"/>
                    <a:pt x="2901" y="44483"/>
                    <a:pt x="2901" y="44483"/>
                  </a:cubicBezTo>
                  <a:cubicBezTo>
                    <a:pt x="2866" y="44483"/>
                    <a:pt x="2750" y="43787"/>
                    <a:pt x="2619" y="42979"/>
                  </a:cubicBezTo>
                  <a:cubicBezTo>
                    <a:pt x="2485" y="42167"/>
                    <a:pt x="2354" y="41359"/>
                    <a:pt x="2316" y="41359"/>
                  </a:cubicBezTo>
                  <a:cubicBezTo>
                    <a:pt x="2316" y="41359"/>
                    <a:pt x="2315" y="41359"/>
                    <a:pt x="2315" y="41359"/>
                  </a:cubicBezTo>
                  <a:cubicBezTo>
                    <a:pt x="2297" y="41243"/>
                    <a:pt x="2278" y="41127"/>
                    <a:pt x="2278" y="41127"/>
                  </a:cubicBezTo>
                  <a:cubicBezTo>
                    <a:pt x="2315" y="41121"/>
                    <a:pt x="2278" y="40889"/>
                    <a:pt x="2240" y="40657"/>
                  </a:cubicBezTo>
                  <a:cubicBezTo>
                    <a:pt x="2190" y="40506"/>
                    <a:pt x="2152" y="40353"/>
                    <a:pt x="2127" y="40199"/>
                  </a:cubicBezTo>
                  <a:cubicBezTo>
                    <a:pt x="2165" y="40193"/>
                    <a:pt x="2146" y="40077"/>
                    <a:pt x="2108" y="39845"/>
                  </a:cubicBezTo>
                  <a:cubicBezTo>
                    <a:pt x="2071" y="39616"/>
                    <a:pt x="2053" y="39500"/>
                    <a:pt x="2016" y="39500"/>
                  </a:cubicBezTo>
                  <a:cubicBezTo>
                    <a:pt x="2015" y="39500"/>
                    <a:pt x="2015" y="39500"/>
                    <a:pt x="2014" y="39500"/>
                  </a:cubicBezTo>
                  <a:cubicBezTo>
                    <a:pt x="1996" y="39384"/>
                    <a:pt x="1867" y="38573"/>
                    <a:pt x="1852" y="38219"/>
                  </a:cubicBezTo>
                  <a:cubicBezTo>
                    <a:pt x="1870" y="38100"/>
                    <a:pt x="1814" y="37987"/>
                    <a:pt x="1761" y="37877"/>
                  </a:cubicBezTo>
                  <a:cubicBezTo>
                    <a:pt x="1760" y="37877"/>
                    <a:pt x="1760" y="37877"/>
                    <a:pt x="1759" y="37877"/>
                  </a:cubicBezTo>
                  <a:cubicBezTo>
                    <a:pt x="1721" y="37877"/>
                    <a:pt x="1666" y="37769"/>
                    <a:pt x="1648" y="37655"/>
                  </a:cubicBezTo>
                  <a:lnTo>
                    <a:pt x="1723" y="37645"/>
                  </a:lnTo>
                  <a:cubicBezTo>
                    <a:pt x="1746" y="37690"/>
                    <a:pt x="1760" y="37716"/>
                    <a:pt x="1765" y="37716"/>
                  </a:cubicBezTo>
                  <a:cubicBezTo>
                    <a:pt x="1773" y="37716"/>
                    <a:pt x="1764" y="37660"/>
                    <a:pt x="1742" y="37523"/>
                  </a:cubicBezTo>
                  <a:cubicBezTo>
                    <a:pt x="1726" y="37407"/>
                    <a:pt x="1707" y="37291"/>
                    <a:pt x="1707" y="37291"/>
                  </a:cubicBezTo>
                  <a:cubicBezTo>
                    <a:pt x="1707" y="37291"/>
                    <a:pt x="1707" y="37291"/>
                    <a:pt x="1707" y="37291"/>
                  </a:cubicBezTo>
                  <a:cubicBezTo>
                    <a:pt x="1669" y="37291"/>
                    <a:pt x="1578" y="36710"/>
                    <a:pt x="1463" y="35903"/>
                  </a:cubicBezTo>
                  <a:cubicBezTo>
                    <a:pt x="1307" y="34861"/>
                    <a:pt x="1263" y="34511"/>
                    <a:pt x="1225" y="34511"/>
                  </a:cubicBezTo>
                  <a:cubicBezTo>
                    <a:pt x="1225" y="34511"/>
                    <a:pt x="1225" y="34511"/>
                    <a:pt x="1225" y="34511"/>
                  </a:cubicBezTo>
                  <a:cubicBezTo>
                    <a:pt x="1224" y="34511"/>
                    <a:pt x="1223" y="34512"/>
                    <a:pt x="1222" y="34512"/>
                  </a:cubicBezTo>
                  <a:cubicBezTo>
                    <a:pt x="1186" y="34512"/>
                    <a:pt x="1171" y="34393"/>
                    <a:pt x="1159" y="34048"/>
                  </a:cubicBezTo>
                  <a:cubicBezTo>
                    <a:pt x="1178" y="33336"/>
                    <a:pt x="1178" y="33339"/>
                    <a:pt x="1124" y="33226"/>
                  </a:cubicBezTo>
                  <a:lnTo>
                    <a:pt x="1124" y="33226"/>
                  </a:lnTo>
                  <a:cubicBezTo>
                    <a:pt x="1140" y="33342"/>
                    <a:pt x="1103" y="33346"/>
                    <a:pt x="1065" y="33349"/>
                  </a:cubicBezTo>
                  <a:cubicBezTo>
                    <a:pt x="1062" y="33349"/>
                    <a:pt x="1059" y="33349"/>
                    <a:pt x="1057" y="33349"/>
                  </a:cubicBezTo>
                  <a:cubicBezTo>
                    <a:pt x="989" y="33349"/>
                    <a:pt x="976" y="33237"/>
                    <a:pt x="1034" y="33117"/>
                  </a:cubicBezTo>
                  <a:cubicBezTo>
                    <a:pt x="1112" y="33111"/>
                    <a:pt x="849" y="31371"/>
                    <a:pt x="770" y="31262"/>
                  </a:cubicBezTo>
                  <a:lnTo>
                    <a:pt x="808" y="31255"/>
                  </a:lnTo>
                  <a:cubicBezTo>
                    <a:pt x="846" y="31252"/>
                    <a:pt x="833" y="31136"/>
                    <a:pt x="783" y="30672"/>
                  </a:cubicBezTo>
                  <a:lnTo>
                    <a:pt x="745" y="30321"/>
                  </a:lnTo>
                  <a:cubicBezTo>
                    <a:pt x="745" y="30321"/>
                    <a:pt x="745" y="30321"/>
                    <a:pt x="744" y="30321"/>
                  </a:cubicBezTo>
                  <a:cubicBezTo>
                    <a:pt x="664" y="30321"/>
                    <a:pt x="636" y="29629"/>
                    <a:pt x="676" y="29626"/>
                  </a:cubicBezTo>
                  <a:cubicBezTo>
                    <a:pt x="705" y="29507"/>
                    <a:pt x="705" y="29507"/>
                    <a:pt x="683" y="29275"/>
                  </a:cubicBezTo>
                  <a:cubicBezTo>
                    <a:pt x="573" y="28930"/>
                    <a:pt x="567" y="28347"/>
                    <a:pt x="607" y="28344"/>
                  </a:cubicBezTo>
                  <a:cubicBezTo>
                    <a:pt x="607" y="28344"/>
                    <a:pt x="601" y="28228"/>
                    <a:pt x="595" y="28112"/>
                  </a:cubicBezTo>
                  <a:cubicBezTo>
                    <a:pt x="548" y="27999"/>
                    <a:pt x="535" y="27767"/>
                    <a:pt x="529" y="27651"/>
                  </a:cubicBezTo>
                  <a:cubicBezTo>
                    <a:pt x="510" y="27391"/>
                    <a:pt x="504" y="27260"/>
                    <a:pt x="489" y="27260"/>
                  </a:cubicBezTo>
                  <a:cubicBezTo>
                    <a:pt x="483" y="27260"/>
                    <a:pt x="477" y="27275"/>
                    <a:pt x="470" y="27304"/>
                  </a:cubicBezTo>
                  <a:cubicBezTo>
                    <a:pt x="468" y="27304"/>
                    <a:pt x="466" y="27304"/>
                    <a:pt x="464" y="27304"/>
                  </a:cubicBezTo>
                  <a:cubicBezTo>
                    <a:pt x="428" y="27304"/>
                    <a:pt x="391" y="27301"/>
                    <a:pt x="391" y="27191"/>
                  </a:cubicBezTo>
                  <a:lnTo>
                    <a:pt x="429" y="27188"/>
                  </a:lnTo>
                  <a:cubicBezTo>
                    <a:pt x="466" y="27188"/>
                    <a:pt x="457" y="26843"/>
                    <a:pt x="448" y="26379"/>
                  </a:cubicBezTo>
                  <a:cubicBezTo>
                    <a:pt x="432" y="25802"/>
                    <a:pt x="457" y="25583"/>
                    <a:pt x="495" y="25470"/>
                  </a:cubicBezTo>
                  <a:lnTo>
                    <a:pt x="463" y="25354"/>
                  </a:lnTo>
                  <a:cubicBezTo>
                    <a:pt x="435" y="25240"/>
                    <a:pt x="441" y="25129"/>
                    <a:pt x="477" y="25129"/>
                  </a:cubicBezTo>
                  <a:cubicBezTo>
                    <a:pt x="478" y="25129"/>
                    <a:pt x="478" y="25129"/>
                    <a:pt x="479" y="25129"/>
                  </a:cubicBezTo>
                  <a:cubicBezTo>
                    <a:pt x="526" y="25019"/>
                    <a:pt x="570" y="24571"/>
                    <a:pt x="567" y="24339"/>
                  </a:cubicBezTo>
                  <a:cubicBezTo>
                    <a:pt x="582" y="24226"/>
                    <a:pt x="601" y="24113"/>
                    <a:pt x="601" y="24113"/>
                  </a:cubicBezTo>
                  <a:cubicBezTo>
                    <a:pt x="692" y="24016"/>
                    <a:pt x="748" y="23684"/>
                    <a:pt x="705" y="23559"/>
                  </a:cubicBezTo>
                  <a:lnTo>
                    <a:pt x="705" y="23559"/>
                  </a:lnTo>
                  <a:cubicBezTo>
                    <a:pt x="705" y="23559"/>
                    <a:pt x="706" y="23559"/>
                    <a:pt x="707" y="23559"/>
                  </a:cubicBezTo>
                  <a:cubicBezTo>
                    <a:pt x="740" y="23559"/>
                    <a:pt x="765" y="23452"/>
                    <a:pt x="786" y="23346"/>
                  </a:cubicBezTo>
                  <a:cubicBezTo>
                    <a:pt x="798" y="23120"/>
                    <a:pt x="911" y="22693"/>
                    <a:pt x="953" y="22693"/>
                  </a:cubicBezTo>
                  <a:cubicBezTo>
                    <a:pt x="954" y="22693"/>
                    <a:pt x="955" y="22694"/>
                    <a:pt x="955" y="22694"/>
                  </a:cubicBezTo>
                  <a:lnTo>
                    <a:pt x="987" y="22584"/>
                  </a:lnTo>
                  <a:cubicBezTo>
                    <a:pt x="987" y="22471"/>
                    <a:pt x="1009" y="22355"/>
                    <a:pt x="1052" y="22252"/>
                  </a:cubicBezTo>
                  <a:cubicBezTo>
                    <a:pt x="1096" y="22145"/>
                    <a:pt x="1121" y="22033"/>
                    <a:pt x="1128" y="21917"/>
                  </a:cubicBezTo>
                  <a:cubicBezTo>
                    <a:pt x="1131" y="21838"/>
                    <a:pt x="1146" y="21763"/>
                    <a:pt x="1175" y="21691"/>
                  </a:cubicBezTo>
                  <a:cubicBezTo>
                    <a:pt x="1186" y="21662"/>
                    <a:pt x="1193" y="21650"/>
                    <a:pt x="1198" y="21650"/>
                  </a:cubicBezTo>
                  <a:cubicBezTo>
                    <a:pt x="1212" y="21650"/>
                    <a:pt x="1207" y="21739"/>
                    <a:pt x="1203" y="21826"/>
                  </a:cubicBezTo>
                  <a:cubicBezTo>
                    <a:pt x="1192" y="21878"/>
                    <a:pt x="1190" y="21900"/>
                    <a:pt x="1194" y="21900"/>
                  </a:cubicBezTo>
                  <a:cubicBezTo>
                    <a:pt x="1208" y="21900"/>
                    <a:pt x="1289" y="21654"/>
                    <a:pt x="1334" y="21390"/>
                  </a:cubicBezTo>
                  <a:cubicBezTo>
                    <a:pt x="1372" y="21202"/>
                    <a:pt x="1389" y="21117"/>
                    <a:pt x="1393" y="21117"/>
                  </a:cubicBezTo>
                  <a:lnTo>
                    <a:pt x="1393" y="21117"/>
                  </a:lnTo>
                  <a:cubicBezTo>
                    <a:pt x="1396" y="21117"/>
                    <a:pt x="1390" y="21177"/>
                    <a:pt x="1378" y="21287"/>
                  </a:cubicBezTo>
                  <a:cubicBezTo>
                    <a:pt x="1373" y="21357"/>
                    <a:pt x="1367" y="21427"/>
                    <a:pt x="1375" y="21427"/>
                  </a:cubicBezTo>
                  <a:cubicBezTo>
                    <a:pt x="1380" y="21427"/>
                    <a:pt x="1391" y="21393"/>
                    <a:pt x="1413" y="21302"/>
                  </a:cubicBezTo>
                  <a:cubicBezTo>
                    <a:pt x="1413" y="21302"/>
                    <a:pt x="1504" y="21095"/>
                    <a:pt x="1469" y="21080"/>
                  </a:cubicBezTo>
                  <a:cubicBezTo>
                    <a:pt x="1516" y="20973"/>
                    <a:pt x="1569" y="20873"/>
                    <a:pt x="1616" y="20773"/>
                  </a:cubicBezTo>
                  <a:cubicBezTo>
                    <a:pt x="1704" y="20650"/>
                    <a:pt x="1786" y="20522"/>
                    <a:pt x="1858" y="20387"/>
                  </a:cubicBezTo>
                  <a:cubicBezTo>
                    <a:pt x="1880" y="20268"/>
                    <a:pt x="1877" y="20268"/>
                    <a:pt x="1964" y="20190"/>
                  </a:cubicBezTo>
                  <a:cubicBezTo>
                    <a:pt x="1967" y="20191"/>
                    <a:pt x="1970" y="20192"/>
                    <a:pt x="1974" y="20192"/>
                  </a:cubicBezTo>
                  <a:cubicBezTo>
                    <a:pt x="2008" y="20192"/>
                    <a:pt x="2050" y="20108"/>
                    <a:pt x="1989" y="20071"/>
                  </a:cubicBezTo>
                  <a:cubicBezTo>
                    <a:pt x="2011" y="19958"/>
                    <a:pt x="2074" y="19855"/>
                    <a:pt x="2162" y="19779"/>
                  </a:cubicBezTo>
                  <a:cubicBezTo>
                    <a:pt x="2173" y="19786"/>
                    <a:pt x="2185" y="19789"/>
                    <a:pt x="2195" y="19789"/>
                  </a:cubicBezTo>
                  <a:cubicBezTo>
                    <a:pt x="2246" y="19789"/>
                    <a:pt x="2282" y="19722"/>
                    <a:pt x="2256" y="19704"/>
                  </a:cubicBezTo>
                  <a:cubicBezTo>
                    <a:pt x="2275" y="19629"/>
                    <a:pt x="2306" y="19560"/>
                    <a:pt x="2347" y="19494"/>
                  </a:cubicBezTo>
                  <a:cubicBezTo>
                    <a:pt x="2347" y="19494"/>
                    <a:pt x="2347" y="19494"/>
                    <a:pt x="2348" y="19494"/>
                  </a:cubicBezTo>
                  <a:cubicBezTo>
                    <a:pt x="2366" y="19494"/>
                    <a:pt x="2515" y="19290"/>
                    <a:pt x="2735" y="18990"/>
                  </a:cubicBezTo>
                  <a:cubicBezTo>
                    <a:pt x="2964" y="18682"/>
                    <a:pt x="3284" y="18288"/>
                    <a:pt x="3628" y="17912"/>
                  </a:cubicBezTo>
                  <a:cubicBezTo>
                    <a:pt x="3707" y="17830"/>
                    <a:pt x="3757" y="17724"/>
                    <a:pt x="3729" y="17695"/>
                  </a:cubicBezTo>
                  <a:cubicBezTo>
                    <a:pt x="3675" y="17642"/>
                    <a:pt x="3704" y="17667"/>
                    <a:pt x="3807" y="17614"/>
                  </a:cubicBezTo>
                  <a:cubicBezTo>
                    <a:pt x="3967" y="17611"/>
                    <a:pt x="4130" y="17457"/>
                    <a:pt x="3970" y="17451"/>
                  </a:cubicBezTo>
                  <a:lnTo>
                    <a:pt x="3970" y="17451"/>
                  </a:lnTo>
                  <a:cubicBezTo>
                    <a:pt x="3926" y="17459"/>
                    <a:pt x="3896" y="17465"/>
                    <a:pt x="3884" y="17465"/>
                  </a:cubicBezTo>
                  <a:cubicBezTo>
                    <a:pt x="3859" y="17465"/>
                    <a:pt x="3907" y="17442"/>
                    <a:pt x="4051" y="17373"/>
                  </a:cubicBezTo>
                  <a:cubicBezTo>
                    <a:pt x="4158" y="17322"/>
                    <a:pt x="4158" y="17319"/>
                    <a:pt x="4211" y="17216"/>
                  </a:cubicBezTo>
                  <a:cubicBezTo>
                    <a:pt x="4190" y="17192"/>
                    <a:pt x="4242" y="17137"/>
                    <a:pt x="4276" y="17137"/>
                  </a:cubicBezTo>
                  <a:cubicBezTo>
                    <a:pt x="4283" y="17137"/>
                    <a:pt x="4288" y="17139"/>
                    <a:pt x="4293" y="17144"/>
                  </a:cubicBezTo>
                  <a:cubicBezTo>
                    <a:pt x="4409" y="17094"/>
                    <a:pt x="4522" y="17047"/>
                    <a:pt x="4496" y="17018"/>
                  </a:cubicBezTo>
                  <a:cubicBezTo>
                    <a:pt x="4559" y="16968"/>
                    <a:pt x="4628" y="16924"/>
                    <a:pt x="4700" y="16893"/>
                  </a:cubicBezTo>
                  <a:cubicBezTo>
                    <a:pt x="4813" y="16846"/>
                    <a:pt x="4879" y="16740"/>
                    <a:pt x="4945" y="16636"/>
                  </a:cubicBezTo>
                  <a:cubicBezTo>
                    <a:pt x="5092" y="16439"/>
                    <a:pt x="5182" y="16342"/>
                    <a:pt x="5210" y="16342"/>
                  </a:cubicBezTo>
                  <a:cubicBezTo>
                    <a:pt x="5224" y="16342"/>
                    <a:pt x="5224" y="16363"/>
                    <a:pt x="5211" y="16404"/>
                  </a:cubicBezTo>
                  <a:cubicBezTo>
                    <a:pt x="5205" y="16423"/>
                    <a:pt x="5209" y="16431"/>
                    <a:pt x="5218" y="16431"/>
                  </a:cubicBezTo>
                  <a:cubicBezTo>
                    <a:pt x="5280" y="16431"/>
                    <a:pt x="5599" y="16110"/>
                    <a:pt x="5634" y="15994"/>
                  </a:cubicBezTo>
                  <a:cubicBezTo>
                    <a:pt x="5662" y="15901"/>
                    <a:pt x="5671" y="15872"/>
                    <a:pt x="5681" y="15872"/>
                  </a:cubicBezTo>
                  <a:cubicBezTo>
                    <a:pt x="5685" y="15872"/>
                    <a:pt x="5690" y="15878"/>
                    <a:pt x="5697" y="15887"/>
                  </a:cubicBezTo>
                  <a:cubicBezTo>
                    <a:pt x="5701" y="15892"/>
                    <a:pt x="5707" y="15895"/>
                    <a:pt x="5714" y="15895"/>
                  </a:cubicBezTo>
                  <a:cubicBezTo>
                    <a:pt x="5750" y="15895"/>
                    <a:pt x="5813" y="15840"/>
                    <a:pt x="5813" y="15840"/>
                  </a:cubicBezTo>
                  <a:cubicBezTo>
                    <a:pt x="5888" y="15776"/>
                    <a:pt x="5965" y="15709"/>
                    <a:pt x="6002" y="15709"/>
                  </a:cubicBezTo>
                  <a:cubicBezTo>
                    <a:pt x="6008" y="15709"/>
                    <a:pt x="6013" y="15711"/>
                    <a:pt x="6016" y="15715"/>
                  </a:cubicBezTo>
                  <a:cubicBezTo>
                    <a:pt x="6101" y="15636"/>
                    <a:pt x="6182" y="15549"/>
                    <a:pt x="6258" y="15458"/>
                  </a:cubicBezTo>
                  <a:cubicBezTo>
                    <a:pt x="6389" y="15248"/>
                    <a:pt x="6681" y="15047"/>
                    <a:pt x="6819" y="15025"/>
                  </a:cubicBezTo>
                  <a:lnTo>
                    <a:pt x="6972" y="14844"/>
                  </a:lnTo>
                  <a:cubicBezTo>
                    <a:pt x="7005" y="14737"/>
                    <a:pt x="7055" y="14646"/>
                    <a:pt x="7099" y="14646"/>
                  </a:cubicBezTo>
                  <a:cubicBezTo>
                    <a:pt x="7109" y="14646"/>
                    <a:pt x="7119" y="14651"/>
                    <a:pt x="7129" y="14662"/>
                  </a:cubicBezTo>
                  <a:cubicBezTo>
                    <a:pt x="7137" y="14672"/>
                    <a:pt x="7145" y="14682"/>
                    <a:pt x="7151" y="14690"/>
                  </a:cubicBezTo>
                  <a:lnTo>
                    <a:pt x="7151" y="14690"/>
                  </a:lnTo>
                  <a:cubicBezTo>
                    <a:pt x="7188" y="14570"/>
                    <a:pt x="7508" y="14328"/>
                    <a:pt x="7603" y="14328"/>
                  </a:cubicBezTo>
                  <a:cubicBezTo>
                    <a:pt x="7612" y="14328"/>
                    <a:pt x="7619" y="14331"/>
                    <a:pt x="7624" y="14336"/>
                  </a:cubicBezTo>
                  <a:cubicBezTo>
                    <a:pt x="7632" y="14348"/>
                    <a:pt x="7638" y="14355"/>
                    <a:pt x="7646" y="14355"/>
                  </a:cubicBezTo>
                  <a:cubicBezTo>
                    <a:pt x="7660" y="14355"/>
                    <a:pt x="7681" y="14337"/>
                    <a:pt x="7737" y="14289"/>
                  </a:cubicBezTo>
                  <a:lnTo>
                    <a:pt x="7712" y="14261"/>
                  </a:lnTo>
                  <a:cubicBezTo>
                    <a:pt x="7687" y="14232"/>
                    <a:pt x="7665" y="14204"/>
                    <a:pt x="7752" y="14126"/>
                  </a:cubicBezTo>
                  <a:cubicBezTo>
                    <a:pt x="7829" y="14062"/>
                    <a:pt x="7904" y="13997"/>
                    <a:pt x="7940" y="13997"/>
                  </a:cubicBezTo>
                  <a:cubicBezTo>
                    <a:pt x="7947" y="13997"/>
                    <a:pt x="7952" y="13999"/>
                    <a:pt x="7956" y="14004"/>
                  </a:cubicBezTo>
                  <a:cubicBezTo>
                    <a:pt x="8069" y="13954"/>
                    <a:pt x="8185" y="13907"/>
                    <a:pt x="8160" y="13878"/>
                  </a:cubicBezTo>
                  <a:cubicBezTo>
                    <a:pt x="8219" y="13828"/>
                    <a:pt x="8288" y="13784"/>
                    <a:pt x="8364" y="13753"/>
                  </a:cubicBezTo>
                  <a:cubicBezTo>
                    <a:pt x="8451" y="13678"/>
                    <a:pt x="8542" y="13599"/>
                    <a:pt x="8721" y="13446"/>
                  </a:cubicBezTo>
                  <a:cubicBezTo>
                    <a:pt x="8778" y="13351"/>
                    <a:pt x="8934" y="13214"/>
                    <a:pt x="8978" y="13214"/>
                  </a:cubicBezTo>
                  <a:cubicBezTo>
                    <a:pt x="8982" y="13214"/>
                    <a:pt x="8985" y="13215"/>
                    <a:pt x="8987" y="13217"/>
                  </a:cubicBezTo>
                  <a:cubicBezTo>
                    <a:pt x="8987" y="13217"/>
                    <a:pt x="9166" y="13064"/>
                    <a:pt x="9232" y="12960"/>
                  </a:cubicBezTo>
                  <a:cubicBezTo>
                    <a:pt x="9386" y="12827"/>
                    <a:pt x="9473" y="12751"/>
                    <a:pt x="9509" y="12751"/>
                  </a:cubicBezTo>
                  <a:cubicBezTo>
                    <a:pt x="9515" y="12751"/>
                    <a:pt x="9520" y="12753"/>
                    <a:pt x="9523" y="12756"/>
                  </a:cubicBezTo>
                  <a:cubicBezTo>
                    <a:pt x="9532" y="12767"/>
                    <a:pt x="9538" y="12775"/>
                    <a:pt x="9544" y="12775"/>
                  </a:cubicBezTo>
                  <a:cubicBezTo>
                    <a:pt x="9556" y="12775"/>
                    <a:pt x="9571" y="12750"/>
                    <a:pt x="9614" y="12681"/>
                  </a:cubicBezTo>
                  <a:cubicBezTo>
                    <a:pt x="9589" y="12653"/>
                    <a:pt x="9677" y="12575"/>
                    <a:pt x="9768" y="12499"/>
                  </a:cubicBezTo>
                  <a:lnTo>
                    <a:pt x="9946" y="12346"/>
                  </a:lnTo>
                  <a:cubicBezTo>
                    <a:pt x="9921" y="12318"/>
                    <a:pt x="9921" y="12318"/>
                    <a:pt x="10009" y="12239"/>
                  </a:cubicBezTo>
                  <a:cubicBezTo>
                    <a:pt x="10100" y="12164"/>
                    <a:pt x="10391" y="11964"/>
                    <a:pt x="10482" y="11885"/>
                  </a:cubicBezTo>
                  <a:cubicBezTo>
                    <a:pt x="10665" y="11728"/>
                    <a:pt x="10722" y="11679"/>
                    <a:pt x="10704" y="11679"/>
                  </a:cubicBezTo>
                  <a:cubicBezTo>
                    <a:pt x="10695" y="11679"/>
                    <a:pt x="10671" y="11689"/>
                    <a:pt x="10636" y="11703"/>
                  </a:cubicBezTo>
                  <a:cubicBezTo>
                    <a:pt x="10602" y="11733"/>
                    <a:pt x="10577" y="11747"/>
                    <a:pt x="10571" y="11747"/>
                  </a:cubicBezTo>
                  <a:cubicBezTo>
                    <a:pt x="10559" y="11747"/>
                    <a:pt x="10598" y="11707"/>
                    <a:pt x="10723" y="11628"/>
                  </a:cubicBezTo>
                  <a:cubicBezTo>
                    <a:pt x="10814" y="11550"/>
                    <a:pt x="11106" y="11349"/>
                    <a:pt x="11375" y="11121"/>
                  </a:cubicBezTo>
                  <a:cubicBezTo>
                    <a:pt x="11732" y="10813"/>
                    <a:pt x="11732" y="10813"/>
                    <a:pt x="11707" y="10785"/>
                  </a:cubicBezTo>
                  <a:lnTo>
                    <a:pt x="11707" y="10785"/>
                  </a:lnTo>
                  <a:cubicBezTo>
                    <a:pt x="11692" y="10787"/>
                    <a:pt x="11680" y="10788"/>
                    <a:pt x="11670" y="10788"/>
                  </a:cubicBezTo>
                  <a:cubicBezTo>
                    <a:pt x="11589" y="10788"/>
                    <a:pt x="11672" y="10727"/>
                    <a:pt x="11795" y="10710"/>
                  </a:cubicBezTo>
                  <a:cubicBezTo>
                    <a:pt x="12024" y="10613"/>
                    <a:pt x="12115" y="10538"/>
                    <a:pt x="12090" y="10510"/>
                  </a:cubicBezTo>
                  <a:cubicBezTo>
                    <a:pt x="12124" y="10437"/>
                    <a:pt x="12177" y="10375"/>
                    <a:pt x="12243" y="10325"/>
                  </a:cubicBezTo>
                  <a:cubicBezTo>
                    <a:pt x="12247" y="10329"/>
                    <a:pt x="12252" y="10331"/>
                    <a:pt x="12258" y="10331"/>
                  </a:cubicBezTo>
                  <a:cubicBezTo>
                    <a:pt x="12295" y="10331"/>
                    <a:pt x="12379" y="10252"/>
                    <a:pt x="12513" y="10096"/>
                  </a:cubicBezTo>
                  <a:cubicBezTo>
                    <a:pt x="12567" y="10049"/>
                    <a:pt x="12588" y="10031"/>
                    <a:pt x="12602" y="10031"/>
                  </a:cubicBezTo>
                  <a:cubicBezTo>
                    <a:pt x="12610" y="10031"/>
                    <a:pt x="12616" y="10038"/>
                    <a:pt x="12626" y="10049"/>
                  </a:cubicBezTo>
                  <a:lnTo>
                    <a:pt x="12804" y="9895"/>
                  </a:lnTo>
                  <a:cubicBezTo>
                    <a:pt x="12933" y="9685"/>
                    <a:pt x="13494" y="9253"/>
                    <a:pt x="13606" y="9206"/>
                  </a:cubicBezTo>
                  <a:cubicBezTo>
                    <a:pt x="13666" y="9153"/>
                    <a:pt x="13719" y="9090"/>
                    <a:pt x="13763" y="9024"/>
                  </a:cubicBezTo>
                  <a:cubicBezTo>
                    <a:pt x="13792" y="8920"/>
                    <a:pt x="13853" y="8852"/>
                    <a:pt x="13902" y="8852"/>
                  </a:cubicBezTo>
                  <a:cubicBezTo>
                    <a:pt x="13917" y="8852"/>
                    <a:pt x="13930" y="8858"/>
                    <a:pt x="13942" y="8871"/>
                  </a:cubicBezTo>
                  <a:cubicBezTo>
                    <a:pt x="13960" y="8893"/>
                    <a:pt x="13972" y="8906"/>
                    <a:pt x="13981" y="8906"/>
                  </a:cubicBezTo>
                  <a:cubicBezTo>
                    <a:pt x="13995" y="8906"/>
                    <a:pt x="14005" y="8875"/>
                    <a:pt x="14029" y="8795"/>
                  </a:cubicBezTo>
                  <a:cubicBezTo>
                    <a:pt x="14086" y="8704"/>
                    <a:pt x="14418" y="8413"/>
                    <a:pt x="14489" y="8413"/>
                  </a:cubicBezTo>
                  <a:cubicBezTo>
                    <a:pt x="14501" y="8413"/>
                    <a:pt x="14506" y="8421"/>
                    <a:pt x="14500" y="8441"/>
                  </a:cubicBezTo>
                  <a:lnTo>
                    <a:pt x="14550" y="8498"/>
                  </a:lnTo>
                  <a:cubicBezTo>
                    <a:pt x="14594" y="8432"/>
                    <a:pt x="14644" y="8369"/>
                    <a:pt x="14703" y="8316"/>
                  </a:cubicBezTo>
                  <a:cubicBezTo>
                    <a:pt x="14678" y="8288"/>
                    <a:pt x="14769" y="8209"/>
                    <a:pt x="15035" y="7981"/>
                  </a:cubicBezTo>
                  <a:cubicBezTo>
                    <a:pt x="15214" y="7827"/>
                    <a:pt x="15549" y="7492"/>
                    <a:pt x="15728" y="7338"/>
                  </a:cubicBezTo>
                  <a:cubicBezTo>
                    <a:pt x="15907" y="7185"/>
                    <a:pt x="16173" y="6956"/>
                    <a:pt x="16289" y="6909"/>
                  </a:cubicBezTo>
                  <a:cubicBezTo>
                    <a:pt x="16408" y="6808"/>
                    <a:pt x="16521" y="6696"/>
                    <a:pt x="16621" y="6573"/>
                  </a:cubicBezTo>
                  <a:cubicBezTo>
                    <a:pt x="16678" y="6476"/>
                    <a:pt x="16831" y="6341"/>
                    <a:pt x="16877" y="6341"/>
                  </a:cubicBezTo>
                  <a:cubicBezTo>
                    <a:pt x="16882" y="6341"/>
                    <a:pt x="16885" y="6342"/>
                    <a:pt x="16888" y="6345"/>
                  </a:cubicBezTo>
                  <a:lnTo>
                    <a:pt x="16978" y="6266"/>
                  </a:lnTo>
                  <a:cubicBezTo>
                    <a:pt x="17054" y="6175"/>
                    <a:pt x="17135" y="6088"/>
                    <a:pt x="17220" y="6009"/>
                  </a:cubicBezTo>
                  <a:cubicBezTo>
                    <a:pt x="17225" y="6015"/>
                    <a:pt x="17233" y="6017"/>
                    <a:pt x="17243" y="6017"/>
                  </a:cubicBezTo>
                  <a:cubicBezTo>
                    <a:pt x="17287" y="6017"/>
                    <a:pt x="17373" y="5970"/>
                    <a:pt x="17423" y="5884"/>
                  </a:cubicBezTo>
                  <a:cubicBezTo>
                    <a:pt x="17398" y="5856"/>
                    <a:pt x="17489" y="5777"/>
                    <a:pt x="17668" y="5624"/>
                  </a:cubicBezTo>
                  <a:cubicBezTo>
                    <a:pt x="17768" y="5564"/>
                    <a:pt x="18558" y="4900"/>
                    <a:pt x="19316" y="4248"/>
                  </a:cubicBezTo>
                  <a:lnTo>
                    <a:pt x="20344" y="3358"/>
                  </a:lnTo>
                  <a:lnTo>
                    <a:pt x="20676" y="3064"/>
                  </a:lnTo>
                  <a:cubicBezTo>
                    <a:pt x="20720" y="3029"/>
                    <a:pt x="20758" y="2988"/>
                    <a:pt x="20795" y="2945"/>
                  </a:cubicBezTo>
                  <a:lnTo>
                    <a:pt x="21062" y="2716"/>
                  </a:lnTo>
                  <a:lnTo>
                    <a:pt x="21331" y="2487"/>
                  </a:lnTo>
                  <a:cubicBezTo>
                    <a:pt x="21334" y="2491"/>
                    <a:pt x="21339" y="2492"/>
                    <a:pt x="21345" y="2492"/>
                  </a:cubicBezTo>
                  <a:cubicBezTo>
                    <a:pt x="21431" y="2492"/>
                    <a:pt x="21817" y="2116"/>
                    <a:pt x="22046" y="1873"/>
                  </a:cubicBezTo>
                  <a:cubicBezTo>
                    <a:pt x="22108" y="1779"/>
                    <a:pt x="22187" y="1697"/>
                    <a:pt x="22278" y="1631"/>
                  </a:cubicBezTo>
                  <a:cubicBezTo>
                    <a:pt x="22283" y="1639"/>
                    <a:pt x="22292" y="1643"/>
                    <a:pt x="22303" y="1643"/>
                  </a:cubicBezTo>
                  <a:cubicBezTo>
                    <a:pt x="22337" y="1643"/>
                    <a:pt x="22396" y="1609"/>
                    <a:pt x="22463" y="1559"/>
                  </a:cubicBezTo>
                  <a:cubicBezTo>
                    <a:pt x="22560" y="1490"/>
                    <a:pt x="22651" y="1415"/>
                    <a:pt x="22741" y="1337"/>
                  </a:cubicBezTo>
                  <a:cubicBezTo>
                    <a:pt x="22775" y="1248"/>
                    <a:pt x="22834" y="1191"/>
                    <a:pt x="22878" y="1191"/>
                  </a:cubicBezTo>
                  <a:cubicBezTo>
                    <a:pt x="22895" y="1191"/>
                    <a:pt x="22910" y="1200"/>
                    <a:pt x="22920" y="1218"/>
                  </a:cubicBezTo>
                  <a:cubicBezTo>
                    <a:pt x="22928" y="1230"/>
                    <a:pt x="22941" y="1235"/>
                    <a:pt x="22959" y="1235"/>
                  </a:cubicBezTo>
                  <a:cubicBezTo>
                    <a:pt x="23030" y="1235"/>
                    <a:pt x="23171" y="1142"/>
                    <a:pt x="23287" y="976"/>
                  </a:cubicBezTo>
                  <a:cubicBezTo>
                    <a:pt x="23365" y="892"/>
                    <a:pt x="23365" y="889"/>
                    <a:pt x="23484" y="886"/>
                  </a:cubicBezTo>
                  <a:cubicBezTo>
                    <a:pt x="23514" y="892"/>
                    <a:pt x="23543" y="895"/>
                    <a:pt x="23568" y="895"/>
                  </a:cubicBezTo>
                  <a:cubicBezTo>
                    <a:pt x="23652" y="895"/>
                    <a:pt x="23707" y="865"/>
                    <a:pt x="23697" y="839"/>
                  </a:cubicBezTo>
                  <a:cubicBezTo>
                    <a:pt x="23753" y="755"/>
                    <a:pt x="23824" y="708"/>
                    <a:pt x="23909" y="708"/>
                  </a:cubicBezTo>
                  <a:cubicBezTo>
                    <a:pt x="23939" y="708"/>
                    <a:pt x="23971" y="714"/>
                    <a:pt x="24004" y="726"/>
                  </a:cubicBezTo>
                  <a:cubicBezTo>
                    <a:pt x="24057" y="728"/>
                    <a:pt x="24098" y="730"/>
                    <a:pt x="24130" y="730"/>
                  </a:cubicBezTo>
                  <a:cubicBezTo>
                    <a:pt x="24235" y="730"/>
                    <a:pt x="24247" y="711"/>
                    <a:pt x="24315" y="632"/>
                  </a:cubicBezTo>
                  <a:cubicBezTo>
                    <a:pt x="24380" y="550"/>
                    <a:pt x="24652" y="483"/>
                    <a:pt x="24827" y="483"/>
                  </a:cubicBezTo>
                  <a:cubicBezTo>
                    <a:pt x="24880" y="483"/>
                    <a:pt x="24924" y="489"/>
                    <a:pt x="24951" y="503"/>
                  </a:cubicBezTo>
                  <a:cubicBezTo>
                    <a:pt x="24968" y="502"/>
                    <a:pt x="24986" y="501"/>
                    <a:pt x="25003" y="501"/>
                  </a:cubicBezTo>
                  <a:cubicBezTo>
                    <a:pt x="25047" y="501"/>
                    <a:pt x="25087" y="505"/>
                    <a:pt x="25117" y="505"/>
                  </a:cubicBezTo>
                  <a:cubicBezTo>
                    <a:pt x="25149" y="505"/>
                    <a:pt x="25168" y="501"/>
                    <a:pt x="25167" y="484"/>
                  </a:cubicBezTo>
                  <a:lnTo>
                    <a:pt x="25167" y="484"/>
                  </a:lnTo>
                  <a:lnTo>
                    <a:pt x="25277" y="510"/>
                  </a:lnTo>
                  <a:cubicBezTo>
                    <a:pt x="25349" y="500"/>
                    <a:pt x="25421" y="497"/>
                    <a:pt x="25493" y="497"/>
                  </a:cubicBezTo>
                  <a:lnTo>
                    <a:pt x="25493" y="459"/>
                  </a:lnTo>
                  <a:cubicBezTo>
                    <a:pt x="25994" y="466"/>
                    <a:pt x="26496" y="531"/>
                    <a:pt x="26985" y="657"/>
                  </a:cubicBezTo>
                  <a:lnTo>
                    <a:pt x="27367" y="770"/>
                  </a:lnTo>
                  <a:cubicBezTo>
                    <a:pt x="27483" y="807"/>
                    <a:pt x="27577" y="851"/>
                    <a:pt x="27662" y="886"/>
                  </a:cubicBezTo>
                  <a:lnTo>
                    <a:pt x="27887" y="973"/>
                  </a:lnTo>
                  <a:lnTo>
                    <a:pt x="28041" y="1049"/>
                  </a:lnTo>
                  <a:cubicBezTo>
                    <a:pt x="28143" y="1100"/>
                    <a:pt x="28194" y="1121"/>
                    <a:pt x="28210" y="1121"/>
                  </a:cubicBezTo>
                  <a:cubicBezTo>
                    <a:pt x="28220" y="1121"/>
                    <a:pt x="28216" y="1112"/>
                    <a:pt x="28201" y="1096"/>
                  </a:cubicBezTo>
                  <a:cubicBezTo>
                    <a:pt x="28182" y="1059"/>
                    <a:pt x="28189" y="1043"/>
                    <a:pt x="28209" y="1043"/>
                  </a:cubicBezTo>
                  <a:cubicBezTo>
                    <a:pt x="28252" y="1043"/>
                    <a:pt x="28355" y="1115"/>
                    <a:pt x="28392" y="1196"/>
                  </a:cubicBezTo>
                  <a:cubicBezTo>
                    <a:pt x="28479" y="1259"/>
                    <a:pt x="28642" y="1403"/>
                    <a:pt x="28818" y="1528"/>
                  </a:cubicBezTo>
                  <a:cubicBezTo>
                    <a:pt x="28984" y="1663"/>
                    <a:pt x="29153" y="1798"/>
                    <a:pt x="29125" y="1826"/>
                  </a:cubicBezTo>
                  <a:cubicBezTo>
                    <a:pt x="29156" y="1845"/>
                    <a:pt x="29181" y="1870"/>
                    <a:pt x="29207" y="1895"/>
                  </a:cubicBezTo>
                  <a:cubicBezTo>
                    <a:pt x="29307" y="1945"/>
                    <a:pt x="29479" y="2080"/>
                    <a:pt x="29639" y="2243"/>
                  </a:cubicBezTo>
                  <a:cubicBezTo>
                    <a:pt x="29789" y="2418"/>
                    <a:pt x="29940" y="2606"/>
                    <a:pt x="30009" y="2756"/>
                  </a:cubicBezTo>
                  <a:cubicBezTo>
                    <a:pt x="30137" y="2929"/>
                    <a:pt x="30187" y="3020"/>
                    <a:pt x="30328" y="3192"/>
                  </a:cubicBezTo>
                  <a:cubicBezTo>
                    <a:pt x="30473" y="3358"/>
                    <a:pt x="30463" y="3364"/>
                    <a:pt x="30476" y="3477"/>
                  </a:cubicBezTo>
                  <a:cubicBezTo>
                    <a:pt x="30457" y="3487"/>
                    <a:pt x="30513" y="3640"/>
                    <a:pt x="30570" y="3787"/>
                  </a:cubicBezTo>
                  <a:cubicBezTo>
                    <a:pt x="30618" y="3935"/>
                    <a:pt x="30680" y="4077"/>
                    <a:pt x="30716" y="4077"/>
                  </a:cubicBezTo>
                  <a:cubicBezTo>
                    <a:pt x="30717" y="4077"/>
                    <a:pt x="30719" y="4076"/>
                    <a:pt x="30720" y="4076"/>
                  </a:cubicBezTo>
                  <a:lnTo>
                    <a:pt x="30720" y="4189"/>
                  </a:lnTo>
                  <a:cubicBezTo>
                    <a:pt x="30711" y="4299"/>
                    <a:pt x="30770" y="4387"/>
                    <a:pt x="30809" y="4387"/>
                  </a:cubicBezTo>
                  <a:cubicBezTo>
                    <a:pt x="30811" y="4387"/>
                    <a:pt x="30812" y="4386"/>
                    <a:pt x="30814" y="4386"/>
                  </a:cubicBezTo>
                  <a:cubicBezTo>
                    <a:pt x="30820" y="4385"/>
                    <a:pt x="30825" y="4384"/>
                    <a:pt x="30830" y="4384"/>
                  </a:cubicBezTo>
                  <a:cubicBezTo>
                    <a:pt x="30890" y="4384"/>
                    <a:pt x="30908" y="4486"/>
                    <a:pt x="30833" y="4602"/>
                  </a:cubicBezTo>
                  <a:cubicBezTo>
                    <a:pt x="30760" y="4617"/>
                    <a:pt x="30776" y="4715"/>
                    <a:pt x="30811" y="4715"/>
                  </a:cubicBezTo>
                  <a:cubicBezTo>
                    <a:pt x="30812" y="4715"/>
                    <a:pt x="30813" y="4715"/>
                    <a:pt x="30814" y="4715"/>
                  </a:cubicBezTo>
                  <a:cubicBezTo>
                    <a:pt x="30871" y="4812"/>
                    <a:pt x="30927" y="4916"/>
                    <a:pt x="30911" y="5025"/>
                  </a:cubicBezTo>
                  <a:cubicBezTo>
                    <a:pt x="30924" y="5129"/>
                    <a:pt x="30930" y="5232"/>
                    <a:pt x="31002" y="5232"/>
                  </a:cubicBezTo>
                  <a:cubicBezTo>
                    <a:pt x="31004" y="5232"/>
                    <a:pt x="31006" y="5232"/>
                    <a:pt x="31008" y="5232"/>
                  </a:cubicBezTo>
                  <a:cubicBezTo>
                    <a:pt x="31009" y="5232"/>
                    <a:pt x="31010" y="5232"/>
                    <a:pt x="31010" y="5232"/>
                  </a:cubicBezTo>
                  <a:cubicBezTo>
                    <a:pt x="31046" y="5232"/>
                    <a:pt x="31056" y="5340"/>
                    <a:pt x="31068" y="5448"/>
                  </a:cubicBezTo>
                  <a:cubicBezTo>
                    <a:pt x="31027" y="5448"/>
                    <a:pt x="31027" y="5448"/>
                    <a:pt x="30980" y="5342"/>
                  </a:cubicBezTo>
                  <a:cubicBezTo>
                    <a:pt x="30979" y="5336"/>
                    <a:pt x="30979" y="5331"/>
                    <a:pt x="30978" y="5326"/>
                  </a:cubicBezTo>
                  <a:lnTo>
                    <a:pt x="30978" y="5326"/>
                  </a:lnTo>
                  <a:cubicBezTo>
                    <a:pt x="30982" y="5366"/>
                    <a:pt x="30990" y="5447"/>
                    <a:pt x="30993" y="5558"/>
                  </a:cubicBezTo>
                  <a:cubicBezTo>
                    <a:pt x="30996" y="5668"/>
                    <a:pt x="30961" y="5881"/>
                    <a:pt x="30924" y="5881"/>
                  </a:cubicBezTo>
                  <a:cubicBezTo>
                    <a:pt x="30895" y="5955"/>
                    <a:pt x="30882" y="6028"/>
                    <a:pt x="30906" y="6028"/>
                  </a:cubicBezTo>
                  <a:cubicBezTo>
                    <a:pt x="30916" y="6028"/>
                    <a:pt x="30932" y="6016"/>
                    <a:pt x="30955" y="5987"/>
                  </a:cubicBezTo>
                  <a:cubicBezTo>
                    <a:pt x="31034" y="5994"/>
                    <a:pt x="31034" y="5994"/>
                    <a:pt x="31018" y="6210"/>
                  </a:cubicBezTo>
                  <a:cubicBezTo>
                    <a:pt x="31015" y="6317"/>
                    <a:pt x="31000" y="6420"/>
                    <a:pt x="30965" y="6420"/>
                  </a:cubicBezTo>
                  <a:cubicBezTo>
                    <a:pt x="30964" y="6420"/>
                    <a:pt x="30963" y="6420"/>
                    <a:pt x="30961" y="6420"/>
                  </a:cubicBezTo>
                  <a:cubicBezTo>
                    <a:pt x="30956" y="6419"/>
                    <a:pt x="30951" y="6418"/>
                    <a:pt x="30947" y="6418"/>
                  </a:cubicBezTo>
                  <a:cubicBezTo>
                    <a:pt x="30922" y="6418"/>
                    <a:pt x="30916" y="6445"/>
                    <a:pt x="30889" y="6627"/>
                  </a:cubicBezTo>
                  <a:cubicBezTo>
                    <a:pt x="30842" y="6943"/>
                    <a:pt x="30864" y="7285"/>
                    <a:pt x="30899" y="7416"/>
                  </a:cubicBezTo>
                  <a:cubicBezTo>
                    <a:pt x="30971" y="7438"/>
                    <a:pt x="30968" y="7442"/>
                    <a:pt x="30864" y="7520"/>
                  </a:cubicBezTo>
                  <a:cubicBezTo>
                    <a:pt x="30862" y="7519"/>
                    <a:pt x="30860" y="7519"/>
                    <a:pt x="30858" y="7519"/>
                  </a:cubicBezTo>
                  <a:cubicBezTo>
                    <a:pt x="30823" y="7519"/>
                    <a:pt x="30793" y="7619"/>
                    <a:pt x="30758" y="7717"/>
                  </a:cubicBezTo>
                  <a:cubicBezTo>
                    <a:pt x="30723" y="7705"/>
                    <a:pt x="30758" y="7598"/>
                    <a:pt x="30792" y="7495"/>
                  </a:cubicBezTo>
                  <a:lnTo>
                    <a:pt x="30758" y="7482"/>
                  </a:lnTo>
                  <a:cubicBezTo>
                    <a:pt x="30651" y="7561"/>
                    <a:pt x="30620" y="7661"/>
                    <a:pt x="30645" y="7789"/>
                  </a:cubicBezTo>
                  <a:cubicBezTo>
                    <a:pt x="30636" y="7902"/>
                    <a:pt x="30636" y="7905"/>
                    <a:pt x="30560" y="7990"/>
                  </a:cubicBezTo>
                  <a:cubicBezTo>
                    <a:pt x="30488" y="8075"/>
                    <a:pt x="30397" y="8147"/>
                    <a:pt x="30432" y="8165"/>
                  </a:cubicBezTo>
                  <a:cubicBezTo>
                    <a:pt x="30432" y="8165"/>
                    <a:pt x="30332" y="8357"/>
                    <a:pt x="30250" y="8432"/>
                  </a:cubicBezTo>
                  <a:cubicBezTo>
                    <a:pt x="30131" y="8617"/>
                    <a:pt x="30071" y="8708"/>
                    <a:pt x="30103" y="8730"/>
                  </a:cubicBezTo>
                  <a:cubicBezTo>
                    <a:pt x="30134" y="8751"/>
                    <a:pt x="30081" y="8839"/>
                    <a:pt x="30012" y="8939"/>
                  </a:cubicBezTo>
                  <a:cubicBezTo>
                    <a:pt x="29946" y="9037"/>
                    <a:pt x="29883" y="9137"/>
                    <a:pt x="29915" y="9159"/>
                  </a:cubicBezTo>
                  <a:cubicBezTo>
                    <a:pt x="29943" y="9181"/>
                    <a:pt x="29912" y="9300"/>
                    <a:pt x="29780" y="9497"/>
                  </a:cubicBezTo>
                  <a:cubicBezTo>
                    <a:pt x="29683" y="9714"/>
                    <a:pt x="29683" y="9714"/>
                    <a:pt x="29554" y="9770"/>
                  </a:cubicBezTo>
                  <a:cubicBezTo>
                    <a:pt x="29551" y="9768"/>
                    <a:pt x="29548" y="9767"/>
                    <a:pt x="29544" y="9767"/>
                  </a:cubicBezTo>
                  <a:cubicBezTo>
                    <a:pt x="29511" y="9767"/>
                    <a:pt x="29454" y="9855"/>
                    <a:pt x="29395" y="9942"/>
                  </a:cubicBezTo>
                  <a:cubicBezTo>
                    <a:pt x="29351" y="10008"/>
                    <a:pt x="29294" y="10068"/>
                    <a:pt x="29235" y="10118"/>
                  </a:cubicBezTo>
                  <a:cubicBezTo>
                    <a:pt x="29138" y="10193"/>
                    <a:pt x="29169" y="10215"/>
                    <a:pt x="29200" y="10237"/>
                  </a:cubicBezTo>
                  <a:lnTo>
                    <a:pt x="29263" y="10281"/>
                  </a:lnTo>
                  <a:cubicBezTo>
                    <a:pt x="29207" y="10366"/>
                    <a:pt x="29108" y="10417"/>
                    <a:pt x="29060" y="10417"/>
                  </a:cubicBezTo>
                  <a:cubicBezTo>
                    <a:pt x="29052" y="10417"/>
                    <a:pt x="29045" y="10416"/>
                    <a:pt x="29040" y="10412"/>
                  </a:cubicBezTo>
                  <a:cubicBezTo>
                    <a:pt x="28912" y="10466"/>
                    <a:pt x="28912" y="10466"/>
                    <a:pt x="28975" y="10510"/>
                  </a:cubicBezTo>
                  <a:cubicBezTo>
                    <a:pt x="29006" y="10531"/>
                    <a:pt x="28971" y="10654"/>
                    <a:pt x="28812" y="10829"/>
                  </a:cubicBezTo>
                  <a:cubicBezTo>
                    <a:pt x="28690" y="11013"/>
                    <a:pt x="28565" y="11201"/>
                    <a:pt x="28526" y="11201"/>
                  </a:cubicBezTo>
                  <a:cubicBezTo>
                    <a:pt x="28524" y="11201"/>
                    <a:pt x="28522" y="11200"/>
                    <a:pt x="28520" y="11199"/>
                  </a:cubicBezTo>
                  <a:cubicBezTo>
                    <a:pt x="28461" y="11252"/>
                    <a:pt x="28417" y="11318"/>
                    <a:pt x="28392" y="11396"/>
                  </a:cubicBezTo>
                  <a:cubicBezTo>
                    <a:pt x="28357" y="11515"/>
                    <a:pt x="28295" y="11613"/>
                    <a:pt x="28069" y="11885"/>
                  </a:cubicBezTo>
                  <a:cubicBezTo>
                    <a:pt x="27680" y="12333"/>
                    <a:pt x="27680" y="12333"/>
                    <a:pt x="27743" y="12377"/>
                  </a:cubicBezTo>
                  <a:cubicBezTo>
                    <a:pt x="27774" y="12399"/>
                    <a:pt x="27806" y="12421"/>
                    <a:pt x="27680" y="12474"/>
                  </a:cubicBezTo>
                  <a:cubicBezTo>
                    <a:pt x="27583" y="12553"/>
                    <a:pt x="27549" y="12672"/>
                    <a:pt x="27452" y="12891"/>
                  </a:cubicBezTo>
                  <a:cubicBezTo>
                    <a:pt x="27417" y="13010"/>
                    <a:pt x="27480" y="13054"/>
                    <a:pt x="27508" y="13076"/>
                  </a:cubicBezTo>
                  <a:cubicBezTo>
                    <a:pt x="27571" y="13120"/>
                    <a:pt x="27571" y="13120"/>
                    <a:pt x="27411" y="13295"/>
                  </a:cubicBezTo>
                  <a:cubicBezTo>
                    <a:pt x="27353" y="13381"/>
                    <a:pt x="27273" y="13450"/>
                    <a:pt x="27233" y="13450"/>
                  </a:cubicBezTo>
                  <a:cubicBezTo>
                    <a:pt x="27228" y="13450"/>
                    <a:pt x="27223" y="13448"/>
                    <a:pt x="27220" y="13446"/>
                  </a:cubicBezTo>
                  <a:cubicBezTo>
                    <a:pt x="27188" y="13427"/>
                    <a:pt x="27254" y="13327"/>
                    <a:pt x="27254" y="13327"/>
                  </a:cubicBezTo>
                  <a:lnTo>
                    <a:pt x="27317" y="13230"/>
                  </a:lnTo>
                  <a:cubicBezTo>
                    <a:pt x="27307" y="13223"/>
                    <a:pt x="27297" y="13216"/>
                    <a:pt x="27285" y="13216"/>
                  </a:cubicBezTo>
                  <a:cubicBezTo>
                    <a:pt x="27257" y="13216"/>
                    <a:pt x="27216" y="13248"/>
                    <a:pt x="27126" y="13383"/>
                  </a:cubicBezTo>
                  <a:cubicBezTo>
                    <a:pt x="27032" y="13458"/>
                    <a:pt x="26966" y="13556"/>
                    <a:pt x="26997" y="13577"/>
                  </a:cubicBezTo>
                  <a:cubicBezTo>
                    <a:pt x="26900" y="13656"/>
                    <a:pt x="26772" y="13850"/>
                    <a:pt x="26643" y="14048"/>
                  </a:cubicBezTo>
                  <a:cubicBezTo>
                    <a:pt x="26511" y="14245"/>
                    <a:pt x="26317" y="14540"/>
                    <a:pt x="26223" y="14615"/>
                  </a:cubicBezTo>
                  <a:cubicBezTo>
                    <a:pt x="26092" y="14812"/>
                    <a:pt x="26029" y="14909"/>
                    <a:pt x="26057" y="14931"/>
                  </a:cubicBezTo>
                  <a:cubicBezTo>
                    <a:pt x="26114" y="14971"/>
                    <a:pt x="26068" y="15054"/>
                    <a:pt x="26036" y="15054"/>
                  </a:cubicBezTo>
                  <a:cubicBezTo>
                    <a:pt x="26032" y="15054"/>
                    <a:pt x="26029" y="15053"/>
                    <a:pt x="26026" y="15050"/>
                  </a:cubicBezTo>
                  <a:cubicBezTo>
                    <a:pt x="25897" y="15107"/>
                    <a:pt x="25026" y="16360"/>
                    <a:pt x="25023" y="16504"/>
                  </a:cubicBezTo>
                  <a:lnTo>
                    <a:pt x="24891" y="16699"/>
                  </a:lnTo>
                  <a:cubicBezTo>
                    <a:pt x="24731" y="16874"/>
                    <a:pt x="24343" y="17463"/>
                    <a:pt x="24308" y="17583"/>
                  </a:cubicBezTo>
                  <a:lnTo>
                    <a:pt x="24114" y="17880"/>
                  </a:lnTo>
                  <a:cubicBezTo>
                    <a:pt x="23954" y="18053"/>
                    <a:pt x="23888" y="18153"/>
                    <a:pt x="23854" y="18272"/>
                  </a:cubicBezTo>
                  <a:cubicBezTo>
                    <a:pt x="23827" y="18365"/>
                    <a:pt x="23840" y="18399"/>
                    <a:pt x="23832" y="18399"/>
                  </a:cubicBezTo>
                  <a:cubicBezTo>
                    <a:pt x="23830" y="18399"/>
                    <a:pt x="23826" y="18396"/>
                    <a:pt x="23820" y="18391"/>
                  </a:cubicBezTo>
                  <a:cubicBezTo>
                    <a:pt x="23818" y="18390"/>
                    <a:pt x="23816" y="18389"/>
                    <a:pt x="23814" y="18389"/>
                  </a:cubicBezTo>
                  <a:cubicBezTo>
                    <a:pt x="23778" y="18389"/>
                    <a:pt x="23647" y="18586"/>
                    <a:pt x="23403" y="18958"/>
                  </a:cubicBezTo>
                  <a:cubicBezTo>
                    <a:pt x="23223" y="19231"/>
                    <a:pt x="23167" y="19316"/>
                    <a:pt x="23181" y="19316"/>
                  </a:cubicBezTo>
                  <a:cubicBezTo>
                    <a:pt x="23188" y="19316"/>
                    <a:pt x="23208" y="19299"/>
                    <a:pt x="23237" y="19275"/>
                  </a:cubicBezTo>
                  <a:lnTo>
                    <a:pt x="23237" y="19275"/>
                  </a:lnTo>
                  <a:cubicBezTo>
                    <a:pt x="23061" y="19598"/>
                    <a:pt x="23003" y="19657"/>
                    <a:pt x="22972" y="19657"/>
                  </a:cubicBezTo>
                  <a:cubicBezTo>
                    <a:pt x="22962" y="19657"/>
                    <a:pt x="22955" y="19653"/>
                    <a:pt x="22948" y="19648"/>
                  </a:cubicBezTo>
                  <a:cubicBezTo>
                    <a:pt x="22949" y="19613"/>
                    <a:pt x="22942" y="19599"/>
                    <a:pt x="22931" y="19599"/>
                  </a:cubicBezTo>
                  <a:cubicBezTo>
                    <a:pt x="22897" y="19599"/>
                    <a:pt x="22827" y="19740"/>
                    <a:pt x="22848" y="19864"/>
                  </a:cubicBezTo>
                  <a:cubicBezTo>
                    <a:pt x="22845" y="20001"/>
                    <a:pt x="22730" y="20182"/>
                    <a:pt x="22691" y="20182"/>
                  </a:cubicBezTo>
                  <a:cubicBezTo>
                    <a:pt x="22689" y="20182"/>
                    <a:pt x="22687" y="20182"/>
                    <a:pt x="22685" y="20180"/>
                  </a:cubicBezTo>
                  <a:cubicBezTo>
                    <a:pt x="22654" y="20158"/>
                    <a:pt x="22720" y="20061"/>
                    <a:pt x="22785" y="19964"/>
                  </a:cubicBezTo>
                  <a:lnTo>
                    <a:pt x="22723" y="19920"/>
                  </a:lnTo>
                  <a:cubicBezTo>
                    <a:pt x="22673" y="19983"/>
                    <a:pt x="22638" y="20058"/>
                    <a:pt x="22622" y="20140"/>
                  </a:cubicBezTo>
                  <a:cubicBezTo>
                    <a:pt x="22582" y="20205"/>
                    <a:pt x="22547" y="20281"/>
                    <a:pt x="22525" y="20356"/>
                  </a:cubicBezTo>
                  <a:cubicBezTo>
                    <a:pt x="22504" y="20429"/>
                    <a:pt x="22508" y="20465"/>
                    <a:pt x="22536" y="20465"/>
                  </a:cubicBezTo>
                  <a:cubicBezTo>
                    <a:pt x="22554" y="20465"/>
                    <a:pt x="22582" y="20451"/>
                    <a:pt x="22619" y="20422"/>
                  </a:cubicBezTo>
                  <a:cubicBezTo>
                    <a:pt x="22643" y="20403"/>
                    <a:pt x="22656" y="20395"/>
                    <a:pt x="22662" y="20395"/>
                  </a:cubicBezTo>
                  <a:cubicBezTo>
                    <a:pt x="22681" y="20395"/>
                    <a:pt x="22632" y="20468"/>
                    <a:pt x="22585" y="20541"/>
                  </a:cubicBezTo>
                  <a:cubicBezTo>
                    <a:pt x="22502" y="20630"/>
                    <a:pt x="22453" y="20669"/>
                    <a:pt x="22431" y="20669"/>
                  </a:cubicBezTo>
                  <a:cubicBezTo>
                    <a:pt x="22409" y="20669"/>
                    <a:pt x="22410" y="20634"/>
                    <a:pt x="22425" y="20575"/>
                  </a:cubicBezTo>
                  <a:cubicBezTo>
                    <a:pt x="22491" y="20475"/>
                    <a:pt x="22459" y="20453"/>
                    <a:pt x="22428" y="20434"/>
                  </a:cubicBezTo>
                  <a:cubicBezTo>
                    <a:pt x="22427" y="20434"/>
                    <a:pt x="22427" y="20434"/>
                    <a:pt x="22426" y="20434"/>
                  </a:cubicBezTo>
                  <a:cubicBezTo>
                    <a:pt x="22386" y="20434"/>
                    <a:pt x="22137" y="20948"/>
                    <a:pt x="22134" y="21086"/>
                  </a:cubicBezTo>
                  <a:lnTo>
                    <a:pt x="22102" y="21064"/>
                  </a:lnTo>
                  <a:cubicBezTo>
                    <a:pt x="22101" y="21063"/>
                    <a:pt x="22099" y="21063"/>
                    <a:pt x="22097" y="21063"/>
                  </a:cubicBezTo>
                  <a:cubicBezTo>
                    <a:pt x="22059" y="21063"/>
                    <a:pt x="21936" y="21249"/>
                    <a:pt x="21811" y="21437"/>
                  </a:cubicBezTo>
                  <a:cubicBezTo>
                    <a:pt x="21682" y="21635"/>
                    <a:pt x="21616" y="21732"/>
                    <a:pt x="21648" y="21754"/>
                  </a:cubicBezTo>
                  <a:cubicBezTo>
                    <a:pt x="21679" y="21776"/>
                    <a:pt x="21710" y="21797"/>
                    <a:pt x="21645" y="21895"/>
                  </a:cubicBezTo>
                  <a:cubicBezTo>
                    <a:pt x="21682" y="21839"/>
                    <a:pt x="21709" y="21823"/>
                    <a:pt x="21730" y="21823"/>
                  </a:cubicBezTo>
                  <a:cubicBezTo>
                    <a:pt x="21746" y="21823"/>
                    <a:pt x="21760" y="21832"/>
                    <a:pt x="21773" y="21841"/>
                  </a:cubicBezTo>
                  <a:cubicBezTo>
                    <a:pt x="21692" y="21929"/>
                    <a:pt x="21607" y="22014"/>
                    <a:pt x="21516" y="22092"/>
                  </a:cubicBezTo>
                  <a:cubicBezTo>
                    <a:pt x="21325" y="22246"/>
                    <a:pt x="21165" y="22418"/>
                    <a:pt x="20905" y="22813"/>
                  </a:cubicBezTo>
                  <a:cubicBezTo>
                    <a:pt x="20773" y="23007"/>
                    <a:pt x="20579" y="23305"/>
                    <a:pt x="20485" y="23380"/>
                  </a:cubicBezTo>
                  <a:cubicBezTo>
                    <a:pt x="20354" y="23577"/>
                    <a:pt x="20291" y="23675"/>
                    <a:pt x="20322" y="23697"/>
                  </a:cubicBezTo>
                  <a:lnTo>
                    <a:pt x="20191" y="23894"/>
                  </a:lnTo>
                  <a:cubicBezTo>
                    <a:pt x="20097" y="23969"/>
                    <a:pt x="19965" y="24167"/>
                    <a:pt x="19996" y="24189"/>
                  </a:cubicBezTo>
                  <a:cubicBezTo>
                    <a:pt x="19962" y="24308"/>
                    <a:pt x="19868" y="24383"/>
                    <a:pt x="19802" y="24483"/>
                  </a:cubicBezTo>
                  <a:cubicBezTo>
                    <a:pt x="19672" y="24587"/>
                    <a:pt x="19631" y="24621"/>
                    <a:pt x="19666" y="24621"/>
                  </a:cubicBezTo>
                  <a:cubicBezTo>
                    <a:pt x="19683" y="24621"/>
                    <a:pt x="19717" y="24613"/>
                    <a:pt x="19768" y="24602"/>
                  </a:cubicBezTo>
                  <a:cubicBezTo>
                    <a:pt x="19769" y="24603"/>
                    <a:pt x="19772" y="24604"/>
                    <a:pt x="19774" y="24604"/>
                  </a:cubicBezTo>
                  <a:cubicBezTo>
                    <a:pt x="19817" y="24604"/>
                    <a:pt x="19965" y="24443"/>
                    <a:pt x="20024" y="24352"/>
                  </a:cubicBezTo>
                  <a:lnTo>
                    <a:pt x="20219" y="24057"/>
                  </a:lnTo>
                  <a:lnTo>
                    <a:pt x="20056" y="24373"/>
                  </a:lnTo>
                  <a:cubicBezTo>
                    <a:pt x="19993" y="24471"/>
                    <a:pt x="19893" y="24690"/>
                    <a:pt x="19924" y="24709"/>
                  </a:cubicBezTo>
                  <a:cubicBezTo>
                    <a:pt x="19924" y="24709"/>
                    <a:pt x="19956" y="24731"/>
                    <a:pt x="19890" y="24831"/>
                  </a:cubicBezTo>
                  <a:lnTo>
                    <a:pt x="19827" y="24787"/>
                  </a:lnTo>
                  <a:cubicBezTo>
                    <a:pt x="19862" y="24668"/>
                    <a:pt x="19830" y="24646"/>
                    <a:pt x="19799" y="24624"/>
                  </a:cubicBezTo>
                  <a:cubicBezTo>
                    <a:pt x="19673" y="24677"/>
                    <a:pt x="19448" y="24953"/>
                    <a:pt x="19511" y="24994"/>
                  </a:cubicBezTo>
                  <a:cubicBezTo>
                    <a:pt x="19470" y="25066"/>
                    <a:pt x="19417" y="25126"/>
                    <a:pt x="19348" y="25169"/>
                  </a:cubicBezTo>
                  <a:cubicBezTo>
                    <a:pt x="19345" y="25167"/>
                    <a:pt x="19342" y="25166"/>
                    <a:pt x="19339" y="25166"/>
                  </a:cubicBezTo>
                  <a:cubicBezTo>
                    <a:pt x="19308" y="25166"/>
                    <a:pt x="19253" y="25261"/>
                    <a:pt x="19250" y="25389"/>
                  </a:cubicBezTo>
                  <a:cubicBezTo>
                    <a:pt x="19257" y="25517"/>
                    <a:pt x="19178" y="25636"/>
                    <a:pt x="19056" y="25683"/>
                  </a:cubicBezTo>
                  <a:cubicBezTo>
                    <a:pt x="18865" y="25837"/>
                    <a:pt x="18605" y="26229"/>
                    <a:pt x="18636" y="26251"/>
                  </a:cubicBezTo>
                  <a:cubicBezTo>
                    <a:pt x="18699" y="26294"/>
                    <a:pt x="18505" y="26589"/>
                    <a:pt x="18407" y="26664"/>
                  </a:cubicBezTo>
                  <a:cubicBezTo>
                    <a:pt x="18313" y="26739"/>
                    <a:pt x="18244" y="26843"/>
                    <a:pt x="18213" y="26959"/>
                  </a:cubicBezTo>
                  <a:cubicBezTo>
                    <a:pt x="18210" y="26956"/>
                    <a:pt x="18205" y="26955"/>
                    <a:pt x="18200" y="26955"/>
                  </a:cubicBezTo>
                  <a:cubicBezTo>
                    <a:pt x="18161" y="26955"/>
                    <a:pt x="18084" y="27029"/>
                    <a:pt x="18053" y="27134"/>
                  </a:cubicBezTo>
                  <a:cubicBezTo>
                    <a:pt x="18053" y="27134"/>
                    <a:pt x="18019" y="27185"/>
                    <a:pt x="18036" y="27185"/>
                  </a:cubicBezTo>
                  <a:cubicBezTo>
                    <a:pt x="18043" y="27185"/>
                    <a:pt x="18058" y="27177"/>
                    <a:pt x="18085" y="27156"/>
                  </a:cubicBezTo>
                  <a:lnTo>
                    <a:pt x="18085" y="27156"/>
                  </a:lnTo>
                  <a:lnTo>
                    <a:pt x="18016" y="27394"/>
                  </a:lnTo>
                  <a:cubicBezTo>
                    <a:pt x="18053" y="27339"/>
                    <a:pt x="18080" y="27322"/>
                    <a:pt x="18101" y="27322"/>
                  </a:cubicBezTo>
                  <a:cubicBezTo>
                    <a:pt x="18117" y="27322"/>
                    <a:pt x="18131" y="27332"/>
                    <a:pt x="18144" y="27341"/>
                  </a:cubicBezTo>
                  <a:cubicBezTo>
                    <a:pt x="18176" y="27363"/>
                    <a:pt x="17884" y="27733"/>
                    <a:pt x="17662" y="27865"/>
                  </a:cubicBezTo>
                  <a:lnTo>
                    <a:pt x="17470" y="28018"/>
                  </a:lnTo>
                  <a:lnTo>
                    <a:pt x="17533" y="28062"/>
                  </a:lnTo>
                  <a:cubicBezTo>
                    <a:pt x="17473" y="28150"/>
                    <a:pt x="17414" y="28240"/>
                    <a:pt x="17380" y="28240"/>
                  </a:cubicBezTo>
                  <a:cubicBezTo>
                    <a:pt x="17376" y="28240"/>
                    <a:pt x="17373" y="28240"/>
                    <a:pt x="17370" y="28237"/>
                  </a:cubicBezTo>
                  <a:cubicBezTo>
                    <a:pt x="17360" y="28230"/>
                    <a:pt x="17353" y="28226"/>
                    <a:pt x="17346" y="28226"/>
                  </a:cubicBezTo>
                  <a:cubicBezTo>
                    <a:pt x="17332" y="28226"/>
                    <a:pt x="17319" y="28247"/>
                    <a:pt x="17276" y="28313"/>
                  </a:cubicBezTo>
                  <a:cubicBezTo>
                    <a:pt x="17276" y="28313"/>
                    <a:pt x="17210" y="28413"/>
                    <a:pt x="17242" y="28435"/>
                  </a:cubicBezTo>
                  <a:cubicBezTo>
                    <a:pt x="17304" y="28476"/>
                    <a:pt x="17304" y="28476"/>
                    <a:pt x="17207" y="28554"/>
                  </a:cubicBezTo>
                  <a:cubicBezTo>
                    <a:pt x="17085" y="28601"/>
                    <a:pt x="17007" y="28717"/>
                    <a:pt x="17013" y="28849"/>
                  </a:cubicBezTo>
                  <a:cubicBezTo>
                    <a:pt x="17076" y="28892"/>
                    <a:pt x="17076" y="28892"/>
                    <a:pt x="16947" y="28946"/>
                  </a:cubicBezTo>
                  <a:cubicBezTo>
                    <a:pt x="16943" y="28943"/>
                    <a:pt x="16939" y="28942"/>
                    <a:pt x="16934" y="28942"/>
                  </a:cubicBezTo>
                  <a:cubicBezTo>
                    <a:pt x="16895" y="28942"/>
                    <a:pt x="16814" y="29013"/>
                    <a:pt x="16756" y="29099"/>
                  </a:cubicBezTo>
                  <a:lnTo>
                    <a:pt x="16787" y="29121"/>
                  </a:lnTo>
                  <a:cubicBezTo>
                    <a:pt x="16850" y="29165"/>
                    <a:pt x="16784" y="29262"/>
                    <a:pt x="16690" y="29341"/>
                  </a:cubicBezTo>
                  <a:cubicBezTo>
                    <a:pt x="16687" y="29339"/>
                    <a:pt x="16684" y="29338"/>
                    <a:pt x="16681" y="29338"/>
                  </a:cubicBezTo>
                  <a:cubicBezTo>
                    <a:pt x="16646" y="29338"/>
                    <a:pt x="16584" y="29436"/>
                    <a:pt x="16496" y="29635"/>
                  </a:cubicBezTo>
                  <a:cubicBezTo>
                    <a:pt x="16376" y="29812"/>
                    <a:pt x="16313" y="29911"/>
                    <a:pt x="16279" y="29911"/>
                  </a:cubicBezTo>
                  <a:cubicBezTo>
                    <a:pt x="16276" y="29911"/>
                    <a:pt x="16273" y="29910"/>
                    <a:pt x="16270" y="29908"/>
                  </a:cubicBezTo>
                  <a:cubicBezTo>
                    <a:pt x="16248" y="29892"/>
                    <a:pt x="16233" y="29882"/>
                    <a:pt x="16224" y="29882"/>
                  </a:cubicBezTo>
                  <a:cubicBezTo>
                    <a:pt x="16207" y="29882"/>
                    <a:pt x="16206" y="29914"/>
                    <a:pt x="16204" y="30005"/>
                  </a:cubicBezTo>
                  <a:cubicBezTo>
                    <a:pt x="16170" y="30124"/>
                    <a:pt x="16170" y="30124"/>
                    <a:pt x="16010" y="30299"/>
                  </a:cubicBezTo>
                  <a:cubicBezTo>
                    <a:pt x="15913" y="30378"/>
                    <a:pt x="15913" y="30378"/>
                    <a:pt x="15882" y="30497"/>
                  </a:cubicBezTo>
                  <a:cubicBezTo>
                    <a:pt x="15910" y="30518"/>
                    <a:pt x="15931" y="30533"/>
                    <a:pt x="15954" y="30533"/>
                  </a:cubicBezTo>
                  <a:cubicBezTo>
                    <a:pt x="15978" y="30533"/>
                    <a:pt x="16003" y="30514"/>
                    <a:pt x="16038" y="30462"/>
                  </a:cubicBezTo>
                  <a:cubicBezTo>
                    <a:pt x="16083" y="30397"/>
                    <a:pt x="16097" y="30375"/>
                    <a:pt x="16112" y="30375"/>
                  </a:cubicBezTo>
                  <a:cubicBezTo>
                    <a:pt x="16118" y="30375"/>
                    <a:pt x="16125" y="30380"/>
                    <a:pt x="16135" y="30387"/>
                  </a:cubicBezTo>
                  <a:lnTo>
                    <a:pt x="16004" y="30582"/>
                  </a:lnTo>
                  <a:cubicBezTo>
                    <a:pt x="15916" y="30713"/>
                    <a:pt x="15841" y="30851"/>
                    <a:pt x="15775" y="30998"/>
                  </a:cubicBezTo>
                  <a:cubicBezTo>
                    <a:pt x="15722" y="31117"/>
                    <a:pt x="15717" y="31184"/>
                    <a:pt x="15739" y="31184"/>
                  </a:cubicBezTo>
                  <a:cubicBezTo>
                    <a:pt x="15757" y="31184"/>
                    <a:pt x="15794" y="31138"/>
                    <a:pt x="15838" y="31039"/>
                  </a:cubicBezTo>
                  <a:lnTo>
                    <a:pt x="15935" y="30964"/>
                  </a:lnTo>
                  <a:cubicBezTo>
                    <a:pt x="15948" y="30972"/>
                    <a:pt x="15961" y="30976"/>
                    <a:pt x="15974" y="30976"/>
                  </a:cubicBezTo>
                  <a:cubicBezTo>
                    <a:pt x="16060" y="30976"/>
                    <a:pt x="16145" y="30823"/>
                    <a:pt x="16063" y="30766"/>
                  </a:cubicBezTo>
                  <a:cubicBezTo>
                    <a:pt x="15969" y="30704"/>
                    <a:pt x="15969" y="30704"/>
                    <a:pt x="16098" y="30647"/>
                  </a:cubicBezTo>
                  <a:cubicBezTo>
                    <a:pt x="16108" y="30655"/>
                    <a:pt x="16119" y="30658"/>
                    <a:pt x="16129" y="30658"/>
                  </a:cubicBezTo>
                  <a:cubicBezTo>
                    <a:pt x="16181" y="30658"/>
                    <a:pt x="16234" y="30575"/>
                    <a:pt x="16289" y="30494"/>
                  </a:cubicBezTo>
                  <a:cubicBezTo>
                    <a:pt x="16335" y="30426"/>
                    <a:pt x="16349" y="30406"/>
                    <a:pt x="16363" y="30406"/>
                  </a:cubicBezTo>
                  <a:cubicBezTo>
                    <a:pt x="16370" y="30406"/>
                    <a:pt x="16377" y="30410"/>
                    <a:pt x="16386" y="30415"/>
                  </a:cubicBezTo>
                  <a:cubicBezTo>
                    <a:pt x="16390" y="30418"/>
                    <a:pt x="16394" y="30419"/>
                    <a:pt x="16400" y="30419"/>
                  </a:cubicBezTo>
                  <a:cubicBezTo>
                    <a:pt x="16439" y="30419"/>
                    <a:pt x="16519" y="30350"/>
                    <a:pt x="16577" y="30262"/>
                  </a:cubicBezTo>
                  <a:cubicBezTo>
                    <a:pt x="16643" y="30165"/>
                    <a:pt x="16643" y="30165"/>
                    <a:pt x="16612" y="30143"/>
                  </a:cubicBezTo>
                  <a:lnTo>
                    <a:pt x="16612" y="30143"/>
                  </a:lnTo>
                  <a:cubicBezTo>
                    <a:pt x="16596" y="30155"/>
                    <a:pt x="16586" y="30161"/>
                    <a:pt x="16581" y="30161"/>
                  </a:cubicBezTo>
                  <a:cubicBezTo>
                    <a:pt x="16556" y="30161"/>
                    <a:pt x="16664" y="30015"/>
                    <a:pt x="16772" y="29967"/>
                  </a:cubicBezTo>
                  <a:cubicBezTo>
                    <a:pt x="16869" y="29892"/>
                    <a:pt x="16869" y="29892"/>
                    <a:pt x="16806" y="29848"/>
                  </a:cubicBezTo>
                  <a:cubicBezTo>
                    <a:pt x="16743" y="29807"/>
                    <a:pt x="16872" y="29610"/>
                    <a:pt x="17000" y="29554"/>
                  </a:cubicBezTo>
                  <a:cubicBezTo>
                    <a:pt x="17000" y="29554"/>
                    <a:pt x="17063" y="29456"/>
                    <a:pt x="17129" y="29359"/>
                  </a:cubicBezTo>
                  <a:cubicBezTo>
                    <a:pt x="17195" y="29259"/>
                    <a:pt x="17163" y="29237"/>
                    <a:pt x="17132" y="29215"/>
                  </a:cubicBezTo>
                  <a:cubicBezTo>
                    <a:pt x="17069" y="29174"/>
                    <a:pt x="17069" y="29174"/>
                    <a:pt x="17166" y="29096"/>
                  </a:cubicBezTo>
                  <a:cubicBezTo>
                    <a:pt x="17226" y="29049"/>
                    <a:pt x="17260" y="29040"/>
                    <a:pt x="17277" y="29040"/>
                  </a:cubicBezTo>
                  <a:cubicBezTo>
                    <a:pt x="17288" y="29040"/>
                    <a:pt x="17292" y="29043"/>
                    <a:pt x="17292" y="29043"/>
                  </a:cubicBezTo>
                  <a:cubicBezTo>
                    <a:pt x="17295" y="29045"/>
                    <a:pt x="17298" y="29046"/>
                    <a:pt x="17302" y="29046"/>
                  </a:cubicBezTo>
                  <a:cubicBezTo>
                    <a:pt x="17336" y="29046"/>
                    <a:pt x="17395" y="28955"/>
                    <a:pt x="17452" y="28867"/>
                  </a:cubicBezTo>
                  <a:cubicBezTo>
                    <a:pt x="17517" y="28770"/>
                    <a:pt x="17646" y="28573"/>
                    <a:pt x="17618" y="28551"/>
                  </a:cubicBezTo>
                  <a:lnTo>
                    <a:pt x="17618" y="28551"/>
                  </a:lnTo>
                  <a:lnTo>
                    <a:pt x="17646" y="28573"/>
                  </a:lnTo>
                  <a:cubicBezTo>
                    <a:pt x="17712" y="28476"/>
                    <a:pt x="17743" y="28494"/>
                    <a:pt x="17712" y="28476"/>
                  </a:cubicBezTo>
                  <a:cubicBezTo>
                    <a:pt x="17781" y="28378"/>
                    <a:pt x="17856" y="28288"/>
                    <a:pt x="17937" y="28200"/>
                  </a:cubicBezTo>
                  <a:cubicBezTo>
                    <a:pt x="18057" y="28071"/>
                    <a:pt x="18162" y="27850"/>
                    <a:pt x="18101" y="27850"/>
                  </a:cubicBezTo>
                  <a:cubicBezTo>
                    <a:pt x="18080" y="27850"/>
                    <a:pt x="18040" y="27876"/>
                    <a:pt x="17975" y="27940"/>
                  </a:cubicBezTo>
                  <a:cubicBezTo>
                    <a:pt x="17948" y="27980"/>
                    <a:pt x="17932" y="28004"/>
                    <a:pt x="17932" y="28004"/>
                  </a:cubicBezTo>
                  <a:cubicBezTo>
                    <a:pt x="17931" y="28004"/>
                    <a:pt x="17962" y="27956"/>
                    <a:pt x="18038" y="27843"/>
                  </a:cubicBezTo>
                  <a:cubicBezTo>
                    <a:pt x="18103" y="27742"/>
                    <a:pt x="18072" y="27720"/>
                    <a:pt x="18072" y="27720"/>
                  </a:cubicBezTo>
                  <a:cubicBezTo>
                    <a:pt x="18041" y="27702"/>
                    <a:pt x="18107" y="27601"/>
                    <a:pt x="18172" y="27504"/>
                  </a:cubicBezTo>
                  <a:lnTo>
                    <a:pt x="18232" y="27548"/>
                  </a:lnTo>
                  <a:cubicBezTo>
                    <a:pt x="18240" y="27594"/>
                    <a:pt x="18259" y="27613"/>
                    <a:pt x="18281" y="27613"/>
                  </a:cubicBezTo>
                  <a:cubicBezTo>
                    <a:pt x="18337" y="27613"/>
                    <a:pt x="18415" y="27490"/>
                    <a:pt x="18395" y="27373"/>
                  </a:cubicBezTo>
                  <a:lnTo>
                    <a:pt x="18395" y="27373"/>
                  </a:lnTo>
                  <a:lnTo>
                    <a:pt x="18426" y="27394"/>
                  </a:lnTo>
                  <a:cubicBezTo>
                    <a:pt x="18429" y="27396"/>
                    <a:pt x="18432" y="27397"/>
                    <a:pt x="18435" y="27397"/>
                  </a:cubicBezTo>
                  <a:cubicBezTo>
                    <a:pt x="18467" y="27397"/>
                    <a:pt x="18529" y="27297"/>
                    <a:pt x="18621" y="27100"/>
                  </a:cubicBezTo>
                  <a:cubicBezTo>
                    <a:pt x="18683" y="27000"/>
                    <a:pt x="18686" y="26859"/>
                    <a:pt x="18655" y="26837"/>
                  </a:cubicBezTo>
                  <a:cubicBezTo>
                    <a:pt x="18624" y="26818"/>
                    <a:pt x="18689" y="26718"/>
                    <a:pt x="18689" y="26718"/>
                  </a:cubicBezTo>
                  <a:cubicBezTo>
                    <a:pt x="18734" y="26652"/>
                    <a:pt x="18748" y="26630"/>
                    <a:pt x="18763" y="26630"/>
                  </a:cubicBezTo>
                  <a:cubicBezTo>
                    <a:pt x="18770" y="26630"/>
                    <a:pt x="18777" y="26635"/>
                    <a:pt x="18787" y="26642"/>
                  </a:cubicBezTo>
                  <a:cubicBezTo>
                    <a:pt x="18792" y="26646"/>
                    <a:pt x="18798" y="26648"/>
                    <a:pt x="18805" y="26648"/>
                  </a:cubicBezTo>
                  <a:cubicBezTo>
                    <a:pt x="18869" y="26648"/>
                    <a:pt x="18978" y="26476"/>
                    <a:pt x="18981" y="26348"/>
                  </a:cubicBezTo>
                  <a:lnTo>
                    <a:pt x="19012" y="26370"/>
                  </a:lnTo>
                  <a:cubicBezTo>
                    <a:pt x="19015" y="26371"/>
                    <a:pt x="19018" y="26372"/>
                    <a:pt x="19021" y="26372"/>
                  </a:cubicBezTo>
                  <a:cubicBezTo>
                    <a:pt x="19059" y="26372"/>
                    <a:pt x="19163" y="26269"/>
                    <a:pt x="19429" y="25799"/>
                  </a:cubicBezTo>
                  <a:cubicBezTo>
                    <a:pt x="19680" y="25421"/>
                    <a:pt x="19870" y="25134"/>
                    <a:pt x="19911" y="25134"/>
                  </a:cubicBezTo>
                  <a:cubicBezTo>
                    <a:pt x="19912" y="25134"/>
                    <a:pt x="19914" y="25134"/>
                    <a:pt x="19915" y="25135"/>
                  </a:cubicBezTo>
                  <a:cubicBezTo>
                    <a:pt x="19916" y="25136"/>
                    <a:pt x="19916" y="25136"/>
                    <a:pt x="19917" y="25136"/>
                  </a:cubicBezTo>
                  <a:cubicBezTo>
                    <a:pt x="19956" y="25136"/>
                    <a:pt x="20145" y="24715"/>
                    <a:pt x="20209" y="24480"/>
                  </a:cubicBezTo>
                  <a:cubicBezTo>
                    <a:pt x="20212" y="24482"/>
                    <a:pt x="20215" y="24483"/>
                    <a:pt x="20219" y="24483"/>
                  </a:cubicBezTo>
                  <a:cubicBezTo>
                    <a:pt x="20253" y="24483"/>
                    <a:pt x="20318" y="24386"/>
                    <a:pt x="20435" y="24207"/>
                  </a:cubicBezTo>
                  <a:cubicBezTo>
                    <a:pt x="20588" y="23976"/>
                    <a:pt x="20620" y="23926"/>
                    <a:pt x="20643" y="23926"/>
                  </a:cubicBezTo>
                  <a:cubicBezTo>
                    <a:pt x="20649" y="23926"/>
                    <a:pt x="20654" y="23930"/>
                    <a:pt x="20661" y="23935"/>
                  </a:cubicBezTo>
                  <a:cubicBezTo>
                    <a:pt x="20659" y="23996"/>
                    <a:pt x="20659" y="24031"/>
                    <a:pt x="20664" y="24031"/>
                  </a:cubicBezTo>
                  <a:cubicBezTo>
                    <a:pt x="20671" y="24031"/>
                    <a:pt x="20687" y="23972"/>
                    <a:pt x="20726" y="23838"/>
                  </a:cubicBezTo>
                  <a:cubicBezTo>
                    <a:pt x="20729" y="23704"/>
                    <a:pt x="20923" y="23460"/>
                    <a:pt x="21002" y="23460"/>
                  </a:cubicBezTo>
                  <a:cubicBezTo>
                    <a:pt x="21008" y="23460"/>
                    <a:pt x="21013" y="23461"/>
                    <a:pt x="21018" y="23465"/>
                  </a:cubicBezTo>
                  <a:cubicBezTo>
                    <a:pt x="21021" y="23467"/>
                    <a:pt x="21024" y="23468"/>
                    <a:pt x="21027" y="23468"/>
                  </a:cubicBezTo>
                  <a:cubicBezTo>
                    <a:pt x="21061" y="23468"/>
                    <a:pt x="21124" y="23371"/>
                    <a:pt x="21244" y="23192"/>
                  </a:cubicBezTo>
                  <a:cubicBezTo>
                    <a:pt x="21275" y="23073"/>
                    <a:pt x="21406" y="22875"/>
                    <a:pt x="21535" y="22678"/>
                  </a:cubicBezTo>
                  <a:cubicBezTo>
                    <a:pt x="21729" y="22383"/>
                    <a:pt x="21729" y="22383"/>
                    <a:pt x="21667" y="22343"/>
                  </a:cubicBezTo>
                  <a:cubicBezTo>
                    <a:pt x="21607" y="22299"/>
                    <a:pt x="21670" y="22199"/>
                    <a:pt x="21801" y="22004"/>
                  </a:cubicBezTo>
                  <a:cubicBezTo>
                    <a:pt x="21858" y="21914"/>
                    <a:pt x="21917" y="21826"/>
                    <a:pt x="21951" y="21826"/>
                  </a:cubicBezTo>
                  <a:cubicBezTo>
                    <a:pt x="21955" y="21826"/>
                    <a:pt x="21958" y="21827"/>
                    <a:pt x="21961" y="21829"/>
                  </a:cubicBezTo>
                  <a:cubicBezTo>
                    <a:pt x="22021" y="21779"/>
                    <a:pt x="22077" y="21719"/>
                    <a:pt x="22121" y="21653"/>
                  </a:cubicBezTo>
                  <a:cubicBezTo>
                    <a:pt x="22181" y="21564"/>
                    <a:pt x="22239" y="21475"/>
                    <a:pt x="22272" y="21475"/>
                  </a:cubicBezTo>
                  <a:cubicBezTo>
                    <a:pt x="22275" y="21475"/>
                    <a:pt x="22278" y="21476"/>
                    <a:pt x="22281" y="21478"/>
                  </a:cubicBezTo>
                  <a:cubicBezTo>
                    <a:pt x="22369" y="21399"/>
                    <a:pt x="22444" y="21309"/>
                    <a:pt x="22506" y="21205"/>
                  </a:cubicBezTo>
                  <a:cubicBezTo>
                    <a:pt x="22631" y="21021"/>
                    <a:pt x="22753" y="20834"/>
                    <a:pt x="22792" y="20834"/>
                  </a:cubicBezTo>
                  <a:cubicBezTo>
                    <a:pt x="22794" y="20834"/>
                    <a:pt x="22796" y="20834"/>
                    <a:pt x="22798" y="20835"/>
                  </a:cubicBezTo>
                  <a:cubicBezTo>
                    <a:pt x="22861" y="20738"/>
                    <a:pt x="22861" y="20738"/>
                    <a:pt x="22832" y="20716"/>
                  </a:cubicBezTo>
                  <a:cubicBezTo>
                    <a:pt x="22801" y="20694"/>
                    <a:pt x="22832" y="20572"/>
                    <a:pt x="23124" y="20202"/>
                  </a:cubicBezTo>
                  <a:cubicBezTo>
                    <a:pt x="23252" y="20005"/>
                    <a:pt x="23447" y="19710"/>
                    <a:pt x="23418" y="19688"/>
                  </a:cubicBezTo>
                  <a:cubicBezTo>
                    <a:pt x="23461" y="19623"/>
                    <a:pt x="23475" y="19601"/>
                    <a:pt x="23489" y="19601"/>
                  </a:cubicBezTo>
                  <a:cubicBezTo>
                    <a:pt x="23495" y="19601"/>
                    <a:pt x="23502" y="19606"/>
                    <a:pt x="23512" y="19613"/>
                  </a:cubicBezTo>
                  <a:cubicBezTo>
                    <a:pt x="23518" y="19617"/>
                    <a:pt x="23525" y="19619"/>
                    <a:pt x="23532" y="19619"/>
                  </a:cubicBezTo>
                  <a:cubicBezTo>
                    <a:pt x="23599" y="19619"/>
                    <a:pt x="23710" y="19437"/>
                    <a:pt x="23773" y="19221"/>
                  </a:cubicBezTo>
                  <a:cubicBezTo>
                    <a:pt x="23741" y="19200"/>
                    <a:pt x="23807" y="19099"/>
                    <a:pt x="23901" y="19024"/>
                  </a:cubicBezTo>
                  <a:cubicBezTo>
                    <a:pt x="23945" y="18955"/>
                    <a:pt x="23976" y="18883"/>
                    <a:pt x="24001" y="18805"/>
                  </a:cubicBezTo>
                  <a:cubicBezTo>
                    <a:pt x="24033" y="18686"/>
                    <a:pt x="24033" y="18686"/>
                    <a:pt x="24196" y="18510"/>
                  </a:cubicBezTo>
                  <a:cubicBezTo>
                    <a:pt x="24199" y="18512"/>
                    <a:pt x="24202" y="18513"/>
                    <a:pt x="24206" y="18513"/>
                  </a:cubicBezTo>
                  <a:cubicBezTo>
                    <a:pt x="24239" y="18513"/>
                    <a:pt x="24296" y="18425"/>
                    <a:pt x="24355" y="18338"/>
                  </a:cubicBezTo>
                  <a:cubicBezTo>
                    <a:pt x="24453" y="18118"/>
                    <a:pt x="25167" y="17037"/>
                    <a:pt x="25261" y="16962"/>
                  </a:cubicBezTo>
                  <a:cubicBezTo>
                    <a:pt x="25277" y="16881"/>
                    <a:pt x="25311" y="16808"/>
                    <a:pt x="25361" y="16743"/>
                  </a:cubicBezTo>
                  <a:cubicBezTo>
                    <a:pt x="25487" y="16689"/>
                    <a:pt x="25521" y="16567"/>
                    <a:pt x="25458" y="16526"/>
                  </a:cubicBezTo>
                  <a:lnTo>
                    <a:pt x="25458" y="16526"/>
                  </a:lnTo>
                  <a:lnTo>
                    <a:pt x="25396" y="16624"/>
                  </a:lnTo>
                  <a:lnTo>
                    <a:pt x="25330" y="16721"/>
                  </a:lnTo>
                  <a:cubicBezTo>
                    <a:pt x="25274" y="16681"/>
                    <a:pt x="25425" y="16439"/>
                    <a:pt x="25525" y="16439"/>
                  </a:cubicBezTo>
                  <a:cubicBezTo>
                    <a:pt x="25536" y="16439"/>
                    <a:pt x="25546" y="16441"/>
                    <a:pt x="25556" y="16448"/>
                  </a:cubicBezTo>
                  <a:cubicBezTo>
                    <a:pt x="25681" y="16395"/>
                    <a:pt x="25681" y="16395"/>
                    <a:pt x="25684" y="16254"/>
                  </a:cubicBezTo>
                  <a:cubicBezTo>
                    <a:pt x="25681" y="16122"/>
                    <a:pt x="25759" y="16003"/>
                    <a:pt x="25878" y="15956"/>
                  </a:cubicBezTo>
                  <a:cubicBezTo>
                    <a:pt x="25901" y="15972"/>
                    <a:pt x="25915" y="15982"/>
                    <a:pt x="25925" y="15982"/>
                  </a:cubicBezTo>
                  <a:cubicBezTo>
                    <a:pt x="25942" y="15982"/>
                    <a:pt x="25942" y="15949"/>
                    <a:pt x="25944" y="15859"/>
                  </a:cubicBezTo>
                  <a:cubicBezTo>
                    <a:pt x="25950" y="15609"/>
                    <a:pt x="26079" y="15331"/>
                    <a:pt x="26195" y="15331"/>
                  </a:cubicBezTo>
                  <a:cubicBezTo>
                    <a:pt x="26210" y="15331"/>
                    <a:pt x="26225" y="15335"/>
                    <a:pt x="26239" y="15345"/>
                  </a:cubicBezTo>
                  <a:cubicBezTo>
                    <a:pt x="26251" y="15354"/>
                    <a:pt x="26264" y="15358"/>
                    <a:pt x="26279" y="15358"/>
                  </a:cubicBezTo>
                  <a:cubicBezTo>
                    <a:pt x="26336" y="15358"/>
                    <a:pt x="26408" y="15294"/>
                    <a:pt x="26458" y="15216"/>
                  </a:cubicBezTo>
                  <a:cubicBezTo>
                    <a:pt x="26524" y="15116"/>
                    <a:pt x="26493" y="15094"/>
                    <a:pt x="26461" y="15072"/>
                  </a:cubicBezTo>
                  <a:lnTo>
                    <a:pt x="26461" y="15072"/>
                  </a:lnTo>
                  <a:cubicBezTo>
                    <a:pt x="26437" y="15083"/>
                    <a:pt x="26420" y="15088"/>
                    <a:pt x="26410" y="15088"/>
                  </a:cubicBezTo>
                  <a:cubicBezTo>
                    <a:pt x="26366" y="15088"/>
                    <a:pt x="26439" y="14999"/>
                    <a:pt x="26593" y="14878"/>
                  </a:cubicBezTo>
                  <a:cubicBezTo>
                    <a:pt x="26878" y="14649"/>
                    <a:pt x="27010" y="14452"/>
                    <a:pt x="27141" y="14113"/>
                  </a:cubicBezTo>
                  <a:cubicBezTo>
                    <a:pt x="27279" y="13810"/>
                    <a:pt x="27415" y="13575"/>
                    <a:pt x="27440" y="13575"/>
                  </a:cubicBezTo>
                  <a:cubicBezTo>
                    <a:pt x="27451" y="13575"/>
                    <a:pt x="27441" y="13619"/>
                    <a:pt x="27401" y="13722"/>
                  </a:cubicBezTo>
                  <a:cubicBezTo>
                    <a:pt x="27366" y="13844"/>
                    <a:pt x="27349" y="13903"/>
                    <a:pt x="27354" y="13903"/>
                  </a:cubicBezTo>
                  <a:cubicBezTo>
                    <a:pt x="27359" y="13903"/>
                    <a:pt x="27384" y="13849"/>
                    <a:pt x="27433" y="13744"/>
                  </a:cubicBezTo>
                  <a:lnTo>
                    <a:pt x="27756" y="13252"/>
                  </a:lnTo>
                  <a:cubicBezTo>
                    <a:pt x="27821" y="13154"/>
                    <a:pt x="27856" y="13032"/>
                    <a:pt x="27825" y="13010"/>
                  </a:cubicBezTo>
                  <a:cubicBezTo>
                    <a:pt x="27950" y="12957"/>
                    <a:pt x="28110" y="12782"/>
                    <a:pt x="28179" y="12543"/>
                  </a:cubicBezTo>
                  <a:lnTo>
                    <a:pt x="28307" y="12346"/>
                  </a:lnTo>
                  <a:cubicBezTo>
                    <a:pt x="28357" y="12280"/>
                    <a:pt x="28392" y="12208"/>
                    <a:pt x="28407" y="12127"/>
                  </a:cubicBezTo>
                  <a:cubicBezTo>
                    <a:pt x="28442" y="12007"/>
                    <a:pt x="28536" y="11932"/>
                    <a:pt x="28633" y="11854"/>
                  </a:cubicBezTo>
                  <a:cubicBezTo>
                    <a:pt x="28727" y="11779"/>
                    <a:pt x="28824" y="11700"/>
                    <a:pt x="28793" y="11682"/>
                  </a:cubicBezTo>
                  <a:cubicBezTo>
                    <a:pt x="28762" y="11660"/>
                    <a:pt x="28862" y="11440"/>
                    <a:pt x="28893" y="11321"/>
                  </a:cubicBezTo>
                  <a:cubicBezTo>
                    <a:pt x="28915" y="11242"/>
                    <a:pt x="28964" y="11183"/>
                    <a:pt x="28986" y="11183"/>
                  </a:cubicBezTo>
                  <a:cubicBezTo>
                    <a:pt x="28998" y="11183"/>
                    <a:pt x="29002" y="11201"/>
                    <a:pt x="28990" y="11243"/>
                  </a:cubicBezTo>
                  <a:cubicBezTo>
                    <a:pt x="28998" y="11249"/>
                    <a:pt x="29005" y="11253"/>
                    <a:pt x="29012" y="11253"/>
                  </a:cubicBezTo>
                  <a:cubicBezTo>
                    <a:pt x="29033" y="11253"/>
                    <a:pt x="29063" y="11219"/>
                    <a:pt x="29181" y="11089"/>
                  </a:cubicBezTo>
                  <a:cubicBezTo>
                    <a:pt x="29247" y="10992"/>
                    <a:pt x="29376" y="10795"/>
                    <a:pt x="29344" y="10773"/>
                  </a:cubicBezTo>
                  <a:cubicBezTo>
                    <a:pt x="29313" y="10751"/>
                    <a:pt x="29702" y="10162"/>
                    <a:pt x="29799" y="10086"/>
                  </a:cubicBezTo>
                  <a:cubicBezTo>
                    <a:pt x="29799" y="10086"/>
                    <a:pt x="29865" y="9989"/>
                    <a:pt x="29927" y="9889"/>
                  </a:cubicBezTo>
                  <a:cubicBezTo>
                    <a:pt x="29993" y="9792"/>
                    <a:pt x="30028" y="9673"/>
                    <a:pt x="30090" y="9572"/>
                  </a:cubicBezTo>
                  <a:cubicBezTo>
                    <a:pt x="30134" y="9507"/>
                    <a:pt x="30169" y="9431"/>
                    <a:pt x="30191" y="9356"/>
                  </a:cubicBezTo>
                  <a:cubicBezTo>
                    <a:pt x="30250" y="9266"/>
                    <a:pt x="30307" y="9178"/>
                    <a:pt x="30340" y="9178"/>
                  </a:cubicBezTo>
                  <a:cubicBezTo>
                    <a:pt x="30344" y="9178"/>
                    <a:pt x="30347" y="9179"/>
                    <a:pt x="30350" y="9181"/>
                  </a:cubicBezTo>
                  <a:cubicBezTo>
                    <a:pt x="30354" y="9040"/>
                    <a:pt x="30354" y="9040"/>
                    <a:pt x="30479" y="8983"/>
                  </a:cubicBezTo>
                  <a:cubicBezTo>
                    <a:pt x="30501" y="8999"/>
                    <a:pt x="30516" y="9009"/>
                    <a:pt x="30525" y="9009"/>
                  </a:cubicBezTo>
                  <a:cubicBezTo>
                    <a:pt x="30542" y="9009"/>
                    <a:pt x="30542" y="8977"/>
                    <a:pt x="30542" y="8886"/>
                  </a:cubicBezTo>
                  <a:cubicBezTo>
                    <a:pt x="30573" y="8767"/>
                    <a:pt x="30573" y="8767"/>
                    <a:pt x="30667" y="8689"/>
                  </a:cubicBezTo>
                  <a:cubicBezTo>
                    <a:pt x="30670" y="8690"/>
                    <a:pt x="30673" y="8691"/>
                    <a:pt x="30676" y="8691"/>
                  </a:cubicBezTo>
                  <a:cubicBezTo>
                    <a:pt x="30710" y="8691"/>
                    <a:pt x="30752" y="8603"/>
                    <a:pt x="30723" y="8585"/>
                  </a:cubicBezTo>
                  <a:cubicBezTo>
                    <a:pt x="30714" y="8447"/>
                    <a:pt x="30829" y="8151"/>
                    <a:pt x="30894" y="8151"/>
                  </a:cubicBezTo>
                  <a:cubicBezTo>
                    <a:pt x="30897" y="8151"/>
                    <a:pt x="30899" y="8152"/>
                    <a:pt x="30902" y="8153"/>
                  </a:cubicBezTo>
                  <a:cubicBezTo>
                    <a:pt x="30930" y="8078"/>
                    <a:pt x="30949" y="8002"/>
                    <a:pt x="30955" y="7921"/>
                  </a:cubicBezTo>
                  <a:cubicBezTo>
                    <a:pt x="30940" y="7830"/>
                    <a:pt x="30934" y="7802"/>
                    <a:pt x="30954" y="7802"/>
                  </a:cubicBezTo>
                  <a:cubicBezTo>
                    <a:pt x="30963" y="7802"/>
                    <a:pt x="30979" y="7808"/>
                    <a:pt x="31002" y="7818"/>
                  </a:cubicBezTo>
                  <a:cubicBezTo>
                    <a:pt x="31115" y="7736"/>
                    <a:pt x="31146" y="7620"/>
                    <a:pt x="31112" y="7489"/>
                  </a:cubicBezTo>
                  <a:cubicBezTo>
                    <a:pt x="31118" y="7410"/>
                    <a:pt x="31140" y="7335"/>
                    <a:pt x="31181" y="7266"/>
                  </a:cubicBezTo>
                  <a:cubicBezTo>
                    <a:pt x="31218" y="7159"/>
                    <a:pt x="31306" y="6940"/>
                    <a:pt x="31334" y="6752"/>
                  </a:cubicBezTo>
                  <a:cubicBezTo>
                    <a:pt x="31364" y="6592"/>
                    <a:pt x="31378" y="6463"/>
                    <a:pt x="31350" y="6463"/>
                  </a:cubicBezTo>
                  <a:cubicBezTo>
                    <a:pt x="31346" y="6463"/>
                    <a:pt x="31341" y="6466"/>
                    <a:pt x="31334" y="6473"/>
                  </a:cubicBezTo>
                  <a:lnTo>
                    <a:pt x="31338" y="6445"/>
                  </a:lnTo>
                  <a:cubicBezTo>
                    <a:pt x="31347" y="6379"/>
                    <a:pt x="31353" y="6310"/>
                    <a:pt x="31356" y="6244"/>
                  </a:cubicBezTo>
                  <a:cubicBezTo>
                    <a:pt x="31410" y="6016"/>
                    <a:pt x="31419" y="5900"/>
                    <a:pt x="31375" y="5781"/>
                  </a:cubicBezTo>
                  <a:lnTo>
                    <a:pt x="31338" y="5668"/>
                  </a:lnTo>
                  <a:cubicBezTo>
                    <a:pt x="31372" y="5668"/>
                    <a:pt x="31410" y="5552"/>
                    <a:pt x="31406" y="5433"/>
                  </a:cubicBezTo>
                  <a:cubicBezTo>
                    <a:pt x="31398" y="5333"/>
                    <a:pt x="31397" y="5319"/>
                    <a:pt x="31371" y="5319"/>
                  </a:cubicBezTo>
                  <a:cubicBezTo>
                    <a:pt x="31367" y="5319"/>
                    <a:pt x="31362" y="5319"/>
                    <a:pt x="31356" y="5320"/>
                  </a:cubicBezTo>
                  <a:cubicBezTo>
                    <a:pt x="31349" y="5354"/>
                    <a:pt x="31343" y="5369"/>
                    <a:pt x="31337" y="5369"/>
                  </a:cubicBezTo>
                  <a:cubicBezTo>
                    <a:pt x="31324" y="5369"/>
                    <a:pt x="31316" y="5289"/>
                    <a:pt x="31309" y="5207"/>
                  </a:cubicBezTo>
                  <a:cubicBezTo>
                    <a:pt x="31297" y="5094"/>
                    <a:pt x="31325" y="4975"/>
                    <a:pt x="31363" y="4972"/>
                  </a:cubicBezTo>
                  <a:lnTo>
                    <a:pt x="31341" y="4856"/>
                  </a:lnTo>
                  <a:cubicBezTo>
                    <a:pt x="31338" y="4856"/>
                    <a:pt x="31335" y="4857"/>
                    <a:pt x="31332" y="4857"/>
                  </a:cubicBezTo>
                  <a:cubicBezTo>
                    <a:pt x="31264" y="4857"/>
                    <a:pt x="31245" y="4752"/>
                    <a:pt x="31281" y="4746"/>
                  </a:cubicBezTo>
                  <a:cubicBezTo>
                    <a:pt x="31297" y="4630"/>
                    <a:pt x="31284" y="4511"/>
                    <a:pt x="31247" y="4399"/>
                  </a:cubicBezTo>
                  <a:cubicBezTo>
                    <a:pt x="31245" y="4399"/>
                    <a:pt x="31244" y="4399"/>
                    <a:pt x="31243" y="4399"/>
                  </a:cubicBezTo>
                  <a:cubicBezTo>
                    <a:pt x="31223" y="4399"/>
                    <a:pt x="31219" y="4352"/>
                    <a:pt x="31227" y="4352"/>
                  </a:cubicBezTo>
                  <a:cubicBezTo>
                    <a:pt x="31231" y="4352"/>
                    <a:pt x="31238" y="4364"/>
                    <a:pt x="31247" y="4399"/>
                  </a:cubicBezTo>
                  <a:lnTo>
                    <a:pt x="31284" y="4392"/>
                  </a:lnTo>
                  <a:cubicBezTo>
                    <a:pt x="31289" y="4303"/>
                    <a:pt x="31270" y="4284"/>
                    <a:pt x="31246" y="4284"/>
                  </a:cubicBezTo>
                  <a:cubicBezTo>
                    <a:pt x="31237" y="4284"/>
                    <a:pt x="31228" y="4286"/>
                    <a:pt x="31218" y="4289"/>
                  </a:cubicBezTo>
                  <a:cubicBezTo>
                    <a:pt x="31218" y="4289"/>
                    <a:pt x="31187" y="4176"/>
                    <a:pt x="31156" y="4063"/>
                  </a:cubicBezTo>
                  <a:cubicBezTo>
                    <a:pt x="31132" y="3986"/>
                    <a:pt x="31104" y="3911"/>
                    <a:pt x="31091" y="3911"/>
                  </a:cubicBezTo>
                  <a:cubicBezTo>
                    <a:pt x="31085" y="3911"/>
                    <a:pt x="31082" y="3926"/>
                    <a:pt x="31084" y="3963"/>
                  </a:cubicBezTo>
                  <a:cubicBezTo>
                    <a:pt x="31072" y="3967"/>
                    <a:pt x="31061" y="3970"/>
                    <a:pt x="31049" y="3970"/>
                  </a:cubicBezTo>
                  <a:cubicBezTo>
                    <a:pt x="31023" y="3970"/>
                    <a:pt x="30997" y="3952"/>
                    <a:pt x="30971" y="3878"/>
                  </a:cubicBezTo>
                  <a:cubicBezTo>
                    <a:pt x="30969" y="3879"/>
                    <a:pt x="30967" y="3879"/>
                    <a:pt x="30966" y="3879"/>
                  </a:cubicBezTo>
                  <a:cubicBezTo>
                    <a:pt x="30946" y="3879"/>
                    <a:pt x="30939" y="3834"/>
                    <a:pt x="30947" y="3834"/>
                  </a:cubicBezTo>
                  <a:cubicBezTo>
                    <a:pt x="30951" y="3834"/>
                    <a:pt x="30959" y="3845"/>
                    <a:pt x="30971" y="3878"/>
                  </a:cubicBezTo>
                  <a:cubicBezTo>
                    <a:pt x="31005" y="3866"/>
                    <a:pt x="31043" y="3856"/>
                    <a:pt x="31002" y="3747"/>
                  </a:cubicBezTo>
                  <a:cubicBezTo>
                    <a:pt x="30965" y="3637"/>
                    <a:pt x="30999" y="3625"/>
                    <a:pt x="30999" y="3625"/>
                  </a:cubicBezTo>
                  <a:lnTo>
                    <a:pt x="30999" y="3625"/>
                  </a:lnTo>
                  <a:cubicBezTo>
                    <a:pt x="31009" y="3631"/>
                    <a:pt x="31017" y="3634"/>
                    <a:pt x="31022" y="3634"/>
                  </a:cubicBezTo>
                  <a:cubicBezTo>
                    <a:pt x="31080" y="3634"/>
                    <a:pt x="30885" y="3282"/>
                    <a:pt x="30805" y="3201"/>
                  </a:cubicBezTo>
                  <a:cubicBezTo>
                    <a:pt x="30632" y="3026"/>
                    <a:pt x="30570" y="2935"/>
                    <a:pt x="30636" y="2894"/>
                  </a:cubicBezTo>
                  <a:cubicBezTo>
                    <a:pt x="30701" y="2860"/>
                    <a:pt x="30523" y="2688"/>
                    <a:pt x="30357" y="2659"/>
                  </a:cubicBezTo>
                  <a:lnTo>
                    <a:pt x="30197" y="2628"/>
                  </a:lnTo>
                  <a:lnTo>
                    <a:pt x="30291" y="2565"/>
                  </a:lnTo>
                  <a:cubicBezTo>
                    <a:pt x="30347" y="2393"/>
                    <a:pt x="30360" y="2374"/>
                    <a:pt x="30075" y="2155"/>
                  </a:cubicBezTo>
                  <a:cubicBezTo>
                    <a:pt x="29896" y="2001"/>
                    <a:pt x="29899" y="2001"/>
                    <a:pt x="29927" y="1976"/>
                  </a:cubicBezTo>
                  <a:cubicBezTo>
                    <a:pt x="29959" y="1951"/>
                    <a:pt x="29877" y="1866"/>
                    <a:pt x="29626" y="1622"/>
                  </a:cubicBezTo>
                  <a:cubicBezTo>
                    <a:pt x="29545" y="1531"/>
                    <a:pt x="29451" y="1453"/>
                    <a:pt x="29354" y="1381"/>
                  </a:cubicBezTo>
                  <a:cubicBezTo>
                    <a:pt x="29311" y="1351"/>
                    <a:pt x="29283" y="1337"/>
                    <a:pt x="29265" y="1337"/>
                  </a:cubicBezTo>
                  <a:cubicBezTo>
                    <a:pt x="29259" y="1337"/>
                    <a:pt x="29254" y="1339"/>
                    <a:pt x="29250" y="1343"/>
                  </a:cubicBezTo>
                  <a:lnTo>
                    <a:pt x="29072" y="1199"/>
                  </a:lnTo>
                  <a:cubicBezTo>
                    <a:pt x="29040" y="1109"/>
                    <a:pt x="28931" y="1039"/>
                    <a:pt x="28879" y="1039"/>
                  </a:cubicBezTo>
                  <a:cubicBezTo>
                    <a:pt x="28852" y="1039"/>
                    <a:pt x="28840" y="1057"/>
                    <a:pt x="28859" y="1099"/>
                  </a:cubicBezTo>
                  <a:lnTo>
                    <a:pt x="28668" y="970"/>
                  </a:lnTo>
                  <a:lnTo>
                    <a:pt x="28686" y="939"/>
                  </a:lnTo>
                  <a:cubicBezTo>
                    <a:pt x="28696" y="926"/>
                    <a:pt x="28658" y="876"/>
                    <a:pt x="28505" y="792"/>
                  </a:cubicBezTo>
                  <a:cubicBezTo>
                    <a:pt x="28235" y="635"/>
                    <a:pt x="27953" y="503"/>
                    <a:pt x="27662" y="397"/>
                  </a:cubicBezTo>
                  <a:cubicBezTo>
                    <a:pt x="27417" y="303"/>
                    <a:pt x="27217" y="259"/>
                    <a:pt x="27066" y="212"/>
                  </a:cubicBezTo>
                  <a:cubicBezTo>
                    <a:pt x="26909" y="174"/>
                    <a:pt x="26797" y="162"/>
                    <a:pt x="26718" y="149"/>
                  </a:cubicBezTo>
                  <a:cubicBezTo>
                    <a:pt x="26665" y="142"/>
                    <a:pt x="26626" y="138"/>
                    <a:pt x="26597" y="138"/>
                  </a:cubicBezTo>
                  <a:cubicBezTo>
                    <a:pt x="26540" y="138"/>
                    <a:pt x="26525" y="152"/>
                    <a:pt x="26521" y="177"/>
                  </a:cubicBezTo>
                  <a:cubicBezTo>
                    <a:pt x="26465" y="203"/>
                    <a:pt x="26411" y="216"/>
                    <a:pt x="26370" y="216"/>
                  </a:cubicBezTo>
                  <a:cubicBezTo>
                    <a:pt x="26319" y="216"/>
                    <a:pt x="26287" y="196"/>
                    <a:pt x="26292" y="152"/>
                  </a:cubicBezTo>
                  <a:cubicBezTo>
                    <a:pt x="26297" y="124"/>
                    <a:pt x="26236" y="91"/>
                    <a:pt x="26203" y="91"/>
                  </a:cubicBezTo>
                  <a:cubicBezTo>
                    <a:pt x="26191" y="91"/>
                    <a:pt x="26183" y="96"/>
                    <a:pt x="26182" y="105"/>
                  </a:cubicBezTo>
                  <a:lnTo>
                    <a:pt x="26051" y="86"/>
                  </a:lnTo>
                  <a:cubicBezTo>
                    <a:pt x="25982" y="74"/>
                    <a:pt x="25894" y="58"/>
                    <a:pt x="25838" y="43"/>
                  </a:cubicBezTo>
                  <a:cubicBezTo>
                    <a:pt x="25690" y="12"/>
                    <a:pt x="25583" y="1"/>
                    <a:pt x="255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1" name="Google Shape;9731;p37"/>
            <p:cNvSpPr/>
            <p:nvPr/>
          </p:nvSpPr>
          <p:spPr>
            <a:xfrm>
              <a:off x="3656734" y="3613591"/>
              <a:ext cx="124633" cy="131874"/>
            </a:xfrm>
            <a:custGeom>
              <a:avLst/>
              <a:gdLst/>
              <a:ahLst/>
              <a:cxnLst/>
              <a:rect l="l" t="t" r="r" b="b"/>
              <a:pathLst>
                <a:path w="6847" h="7301" extrusionOk="0">
                  <a:moveTo>
                    <a:pt x="5738" y="252"/>
                  </a:moveTo>
                  <a:cubicBezTo>
                    <a:pt x="5747" y="252"/>
                    <a:pt x="5752" y="258"/>
                    <a:pt x="5757" y="265"/>
                  </a:cubicBezTo>
                  <a:cubicBezTo>
                    <a:pt x="5767" y="278"/>
                    <a:pt x="5767" y="278"/>
                    <a:pt x="5736" y="300"/>
                  </a:cubicBezTo>
                  <a:cubicBezTo>
                    <a:pt x="5736" y="300"/>
                    <a:pt x="5719" y="305"/>
                    <a:pt x="5705" y="305"/>
                  </a:cubicBezTo>
                  <a:cubicBezTo>
                    <a:pt x="5698" y="305"/>
                    <a:pt x="5692" y="304"/>
                    <a:pt x="5689" y="300"/>
                  </a:cubicBezTo>
                  <a:lnTo>
                    <a:pt x="5710" y="265"/>
                  </a:lnTo>
                  <a:cubicBezTo>
                    <a:pt x="5723" y="256"/>
                    <a:pt x="5731" y="252"/>
                    <a:pt x="5738" y="252"/>
                  </a:cubicBezTo>
                  <a:close/>
                  <a:moveTo>
                    <a:pt x="6021" y="315"/>
                  </a:moveTo>
                  <a:lnTo>
                    <a:pt x="5999" y="347"/>
                  </a:lnTo>
                  <a:lnTo>
                    <a:pt x="6008" y="359"/>
                  </a:lnTo>
                  <a:cubicBezTo>
                    <a:pt x="6040" y="340"/>
                    <a:pt x="6040" y="340"/>
                    <a:pt x="6030" y="328"/>
                  </a:cubicBezTo>
                  <a:lnTo>
                    <a:pt x="6021" y="315"/>
                  </a:lnTo>
                  <a:close/>
                  <a:moveTo>
                    <a:pt x="5833" y="381"/>
                  </a:moveTo>
                  <a:cubicBezTo>
                    <a:pt x="5838" y="381"/>
                    <a:pt x="5842" y="387"/>
                    <a:pt x="5848" y="397"/>
                  </a:cubicBezTo>
                  <a:cubicBezTo>
                    <a:pt x="5858" y="409"/>
                    <a:pt x="5867" y="422"/>
                    <a:pt x="5836" y="444"/>
                  </a:cubicBezTo>
                  <a:lnTo>
                    <a:pt x="5826" y="431"/>
                  </a:lnTo>
                  <a:cubicBezTo>
                    <a:pt x="5838" y="423"/>
                    <a:pt x="5840" y="419"/>
                    <a:pt x="5837" y="419"/>
                  </a:cubicBezTo>
                  <a:cubicBezTo>
                    <a:pt x="5832" y="419"/>
                    <a:pt x="5811" y="431"/>
                    <a:pt x="5795" y="453"/>
                  </a:cubicBezTo>
                  <a:lnTo>
                    <a:pt x="5732" y="497"/>
                  </a:lnTo>
                  <a:cubicBezTo>
                    <a:pt x="5726" y="484"/>
                    <a:pt x="5751" y="450"/>
                    <a:pt x="5779" y="428"/>
                  </a:cubicBezTo>
                  <a:cubicBezTo>
                    <a:pt x="5811" y="394"/>
                    <a:pt x="5824" y="381"/>
                    <a:pt x="5833" y="381"/>
                  </a:cubicBezTo>
                  <a:close/>
                  <a:moveTo>
                    <a:pt x="5284" y="582"/>
                  </a:moveTo>
                  <a:cubicBezTo>
                    <a:pt x="5259" y="591"/>
                    <a:pt x="5237" y="604"/>
                    <a:pt x="5218" y="616"/>
                  </a:cubicBezTo>
                  <a:lnTo>
                    <a:pt x="5215" y="616"/>
                  </a:lnTo>
                  <a:lnTo>
                    <a:pt x="5225" y="629"/>
                  </a:lnTo>
                  <a:cubicBezTo>
                    <a:pt x="5226" y="630"/>
                    <a:pt x="5227" y="631"/>
                    <a:pt x="5229" y="631"/>
                  </a:cubicBezTo>
                  <a:cubicBezTo>
                    <a:pt x="5240" y="631"/>
                    <a:pt x="5267" y="610"/>
                    <a:pt x="5291" y="591"/>
                  </a:cubicBezTo>
                  <a:lnTo>
                    <a:pt x="5284" y="582"/>
                  </a:lnTo>
                  <a:close/>
                  <a:moveTo>
                    <a:pt x="6095" y="1171"/>
                  </a:moveTo>
                  <a:cubicBezTo>
                    <a:pt x="6119" y="1171"/>
                    <a:pt x="6141" y="1178"/>
                    <a:pt x="6143" y="1186"/>
                  </a:cubicBezTo>
                  <a:cubicBezTo>
                    <a:pt x="6148" y="1196"/>
                    <a:pt x="6128" y="1208"/>
                    <a:pt x="6096" y="1208"/>
                  </a:cubicBezTo>
                  <a:cubicBezTo>
                    <a:pt x="6087" y="1208"/>
                    <a:pt x="6078" y="1207"/>
                    <a:pt x="6068" y="1205"/>
                  </a:cubicBezTo>
                  <a:cubicBezTo>
                    <a:pt x="6065" y="1190"/>
                    <a:pt x="6058" y="1177"/>
                    <a:pt x="6058" y="1177"/>
                  </a:cubicBezTo>
                  <a:cubicBezTo>
                    <a:pt x="6070" y="1173"/>
                    <a:pt x="6083" y="1171"/>
                    <a:pt x="6095" y="1171"/>
                  </a:cubicBezTo>
                  <a:close/>
                  <a:moveTo>
                    <a:pt x="6095" y="1260"/>
                  </a:moveTo>
                  <a:cubicBezTo>
                    <a:pt x="6083" y="1260"/>
                    <a:pt x="6069" y="1263"/>
                    <a:pt x="6055" y="1268"/>
                  </a:cubicBezTo>
                  <a:cubicBezTo>
                    <a:pt x="6021" y="1284"/>
                    <a:pt x="6027" y="1296"/>
                    <a:pt x="6036" y="1321"/>
                  </a:cubicBezTo>
                  <a:cubicBezTo>
                    <a:pt x="6040" y="1334"/>
                    <a:pt x="6080" y="1334"/>
                    <a:pt x="6080" y="1334"/>
                  </a:cubicBezTo>
                  <a:cubicBezTo>
                    <a:pt x="6115" y="1321"/>
                    <a:pt x="6112" y="1306"/>
                    <a:pt x="6105" y="1293"/>
                  </a:cubicBezTo>
                  <a:cubicBezTo>
                    <a:pt x="6123" y="1268"/>
                    <a:pt x="6113" y="1260"/>
                    <a:pt x="6095" y="1260"/>
                  </a:cubicBezTo>
                  <a:close/>
                  <a:moveTo>
                    <a:pt x="6498" y="1776"/>
                  </a:moveTo>
                  <a:cubicBezTo>
                    <a:pt x="6517" y="1776"/>
                    <a:pt x="6520" y="1788"/>
                    <a:pt x="6522" y="1801"/>
                  </a:cubicBezTo>
                  <a:lnTo>
                    <a:pt x="6485" y="1807"/>
                  </a:lnTo>
                  <a:lnTo>
                    <a:pt x="6444" y="1801"/>
                  </a:lnTo>
                  <a:lnTo>
                    <a:pt x="6478" y="1779"/>
                  </a:lnTo>
                  <a:cubicBezTo>
                    <a:pt x="6486" y="1777"/>
                    <a:pt x="6492" y="1776"/>
                    <a:pt x="6498" y="1776"/>
                  </a:cubicBezTo>
                  <a:close/>
                  <a:moveTo>
                    <a:pt x="6303" y="1860"/>
                  </a:moveTo>
                  <a:lnTo>
                    <a:pt x="6381" y="1873"/>
                  </a:lnTo>
                  <a:cubicBezTo>
                    <a:pt x="6497" y="1879"/>
                    <a:pt x="6497" y="1882"/>
                    <a:pt x="6422" y="1895"/>
                  </a:cubicBezTo>
                  <a:cubicBezTo>
                    <a:pt x="6406" y="1900"/>
                    <a:pt x="6390" y="1902"/>
                    <a:pt x="6374" y="1902"/>
                  </a:cubicBezTo>
                  <a:cubicBezTo>
                    <a:pt x="6351" y="1902"/>
                    <a:pt x="6328" y="1898"/>
                    <a:pt x="6306" y="1888"/>
                  </a:cubicBezTo>
                  <a:lnTo>
                    <a:pt x="6303" y="1860"/>
                  </a:lnTo>
                  <a:close/>
                  <a:moveTo>
                    <a:pt x="6511" y="2171"/>
                  </a:moveTo>
                  <a:cubicBezTo>
                    <a:pt x="6528" y="2171"/>
                    <a:pt x="6561" y="2177"/>
                    <a:pt x="6610" y="2183"/>
                  </a:cubicBezTo>
                  <a:cubicBezTo>
                    <a:pt x="6637" y="2200"/>
                    <a:pt x="6646" y="2205"/>
                    <a:pt x="6627" y="2205"/>
                  </a:cubicBezTo>
                  <a:cubicBezTo>
                    <a:pt x="6617" y="2205"/>
                    <a:pt x="6600" y="2204"/>
                    <a:pt x="6575" y="2202"/>
                  </a:cubicBezTo>
                  <a:lnTo>
                    <a:pt x="6497" y="2177"/>
                  </a:lnTo>
                  <a:cubicBezTo>
                    <a:pt x="6497" y="2172"/>
                    <a:pt x="6502" y="2171"/>
                    <a:pt x="6511" y="2171"/>
                  </a:cubicBezTo>
                  <a:close/>
                  <a:moveTo>
                    <a:pt x="6391" y="2302"/>
                  </a:moveTo>
                  <a:cubicBezTo>
                    <a:pt x="6416" y="2302"/>
                    <a:pt x="6441" y="2305"/>
                    <a:pt x="6466" y="2311"/>
                  </a:cubicBezTo>
                  <a:lnTo>
                    <a:pt x="6466" y="2327"/>
                  </a:lnTo>
                  <a:cubicBezTo>
                    <a:pt x="6453" y="2328"/>
                    <a:pt x="6441" y="2329"/>
                    <a:pt x="6430" y="2329"/>
                  </a:cubicBezTo>
                  <a:cubicBezTo>
                    <a:pt x="6407" y="2329"/>
                    <a:pt x="6391" y="2326"/>
                    <a:pt x="6391" y="2318"/>
                  </a:cubicBezTo>
                  <a:lnTo>
                    <a:pt x="6391" y="2302"/>
                  </a:lnTo>
                  <a:close/>
                  <a:moveTo>
                    <a:pt x="6318" y="2581"/>
                  </a:moveTo>
                  <a:cubicBezTo>
                    <a:pt x="6327" y="2581"/>
                    <a:pt x="6353" y="2602"/>
                    <a:pt x="6353" y="2612"/>
                  </a:cubicBezTo>
                  <a:lnTo>
                    <a:pt x="6315" y="2612"/>
                  </a:lnTo>
                  <a:cubicBezTo>
                    <a:pt x="6315" y="2597"/>
                    <a:pt x="6278" y="2584"/>
                    <a:pt x="6315" y="2584"/>
                  </a:cubicBezTo>
                  <a:cubicBezTo>
                    <a:pt x="6315" y="2582"/>
                    <a:pt x="6316" y="2581"/>
                    <a:pt x="6318" y="2581"/>
                  </a:cubicBezTo>
                  <a:close/>
                  <a:moveTo>
                    <a:pt x="6500" y="2706"/>
                  </a:moveTo>
                  <a:cubicBezTo>
                    <a:pt x="6538" y="2709"/>
                    <a:pt x="6575" y="2709"/>
                    <a:pt x="6575" y="2725"/>
                  </a:cubicBezTo>
                  <a:cubicBezTo>
                    <a:pt x="6597" y="2737"/>
                    <a:pt x="6590" y="2746"/>
                    <a:pt x="6564" y="2746"/>
                  </a:cubicBezTo>
                  <a:cubicBezTo>
                    <a:pt x="6548" y="2746"/>
                    <a:pt x="6525" y="2743"/>
                    <a:pt x="6497" y="2735"/>
                  </a:cubicBezTo>
                  <a:cubicBezTo>
                    <a:pt x="6500" y="2722"/>
                    <a:pt x="6500" y="2722"/>
                    <a:pt x="6500" y="2706"/>
                  </a:cubicBezTo>
                  <a:close/>
                  <a:moveTo>
                    <a:pt x="6560" y="2844"/>
                  </a:moveTo>
                  <a:lnTo>
                    <a:pt x="6557" y="2860"/>
                  </a:lnTo>
                  <a:cubicBezTo>
                    <a:pt x="6557" y="2871"/>
                    <a:pt x="6557" y="2874"/>
                    <a:pt x="6544" y="2874"/>
                  </a:cubicBezTo>
                  <a:cubicBezTo>
                    <a:pt x="6539" y="2874"/>
                    <a:pt x="6531" y="2873"/>
                    <a:pt x="6519" y="2872"/>
                  </a:cubicBezTo>
                  <a:lnTo>
                    <a:pt x="6519" y="2857"/>
                  </a:lnTo>
                  <a:lnTo>
                    <a:pt x="6560" y="2844"/>
                  </a:lnTo>
                  <a:close/>
                  <a:moveTo>
                    <a:pt x="6617" y="3027"/>
                  </a:moveTo>
                  <a:cubicBezTo>
                    <a:pt x="6602" y="3027"/>
                    <a:pt x="6587" y="3029"/>
                    <a:pt x="6572" y="3032"/>
                  </a:cubicBezTo>
                  <a:cubicBezTo>
                    <a:pt x="6569" y="3045"/>
                    <a:pt x="6607" y="3051"/>
                    <a:pt x="6607" y="3051"/>
                  </a:cubicBezTo>
                  <a:cubicBezTo>
                    <a:pt x="6607" y="3051"/>
                    <a:pt x="6618" y="3054"/>
                    <a:pt x="6629" y="3054"/>
                  </a:cubicBezTo>
                  <a:cubicBezTo>
                    <a:pt x="6638" y="3054"/>
                    <a:pt x="6646" y="3052"/>
                    <a:pt x="6647" y="3045"/>
                  </a:cubicBezTo>
                  <a:lnTo>
                    <a:pt x="6651" y="3029"/>
                  </a:lnTo>
                  <a:cubicBezTo>
                    <a:pt x="6639" y="3028"/>
                    <a:pt x="6628" y="3027"/>
                    <a:pt x="6617" y="3027"/>
                  </a:cubicBezTo>
                  <a:close/>
                  <a:moveTo>
                    <a:pt x="5538" y="3048"/>
                  </a:moveTo>
                  <a:cubicBezTo>
                    <a:pt x="5525" y="3048"/>
                    <a:pt x="5536" y="3059"/>
                    <a:pt x="5588" y="3082"/>
                  </a:cubicBezTo>
                  <a:cubicBezTo>
                    <a:pt x="5607" y="3087"/>
                    <a:pt x="5616" y="3089"/>
                    <a:pt x="5622" y="3089"/>
                  </a:cubicBezTo>
                  <a:cubicBezTo>
                    <a:pt x="5627" y="3089"/>
                    <a:pt x="5627" y="3087"/>
                    <a:pt x="5629" y="3082"/>
                  </a:cubicBezTo>
                  <a:cubicBezTo>
                    <a:pt x="5607" y="3070"/>
                    <a:pt x="5582" y="3057"/>
                    <a:pt x="5557" y="3051"/>
                  </a:cubicBezTo>
                  <a:cubicBezTo>
                    <a:pt x="5548" y="3049"/>
                    <a:pt x="5542" y="3048"/>
                    <a:pt x="5538" y="3048"/>
                  </a:cubicBezTo>
                  <a:close/>
                  <a:moveTo>
                    <a:pt x="6372" y="3070"/>
                  </a:moveTo>
                  <a:cubicBezTo>
                    <a:pt x="6409" y="3076"/>
                    <a:pt x="6406" y="3092"/>
                    <a:pt x="6406" y="3092"/>
                  </a:cubicBezTo>
                  <a:cubicBezTo>
                    <a:pt x="6401" y="3105"/>
                    <a:pt x="6398" y="3115"/>
                    <a:pt x="6378" y="3115"/>
                  </a:cubicBezTo>
                  <a:cubicBezTo>
                    <a:pt x="6374" y="3115"/>
                    <a:pt x="6369" y="3115"/>
                    <a:pt x="6362" y="3114"/>
                  </a:cubicBezTo>
                  <a:cubicBezTo>
                    <a:pt x="6362" y="3114"/>
                    <a:pt x="6325" y="3104"/>
                    <a:pt x="6328" y="3092"/>
                  </a:cubicBezTo>
                  <a:cubicBezTo>
                    <a:pt x="6331" y="3076"/>
                    <a:pt x="6372" y="3070"/>
                    <a:pt x="6372" y="3070"/>
                  </a:cubicBezTo>
                  <a:close/>
                  <a:moveTo>
                    <a:pt x="6303" y="3333"/>
                  </a:moveTo>
                  <a:cubicBezTo>
                    <a:pt x="6344" y="3333"/>
                    <a:pt x="6344" y="3333"/>
                    <a:pt x="6334" y="3358"/>
                  </a:cubicBezTo>
                  <a:cubicBezTo>
                    <a:pt x="6333" y="3364"/>
                    <a:pt x="6327" y="3366"/>
                    <a:pt x="6319" y="3366"/>
                  </a:cubicBezTo>
                  <a:cubicBezTo>
                    <a:pt x="6308" y="3366"/>
                    <a:pt x="6293" y="3361"/>
                    <a:pt x="6293" y="3361"/>
                  </a:cubicBezTo>
                  <a:cubicBezTo>
                    <a:pt x="6259" y="3352"/>
                    <a:pt x="6300" y="3349"/>
                    <a:pt x="6303" y="3333"/>
                  </a:cubicBezTo>
                  <a:close/>
                  <a:moveTo>
                    <a:pt x="6836" y="3356"/>
                  </a:moveTo>
                  <a:cubicBezTo>
                    <a:pt x="6830" y="3356"/>
                    <a:pt x="6821" y="3358"/>
                    <a:pt x="6807" y="3361"/>
                  </a:cubicBezTo>
                  <a:cubicBezTo>
                    <a:pt x="6804" y="3377"/>
                    <a:pt x="6798" y="3393"/>
                    <a:pt x="6798" y="3393"/>
                  </a:cubicBezTo>
                  <a:cubicBezTo>
                    <a:pt x="6814" y="3397"/>
                    <a:pt x="6824" y="3399"/>
                    <a:pt x="6829" y="3399"/>
                  </a:cubicBezTo>
                  <a:cubicBezTo>
                    <a:pt x="6836" y="3399"/>
                    <a:pt x="6837" y="3395"/>
                    <a:pt x="6839" y="3386"/>
                  </a:cubicBezTo>
                  <a:cubicBezTo>
                    <a:pt x="6845" y="3364"/>
                    <a:pt x="6847" y="3356"/>
                    <a:pt x="6836" y="3356"/>
                  </a:cubicBezTo>
                  <a:close/>
                  <a:moveTo>
                    <a:pt x="6249" y="3593"/>
                  </a:moveTo>
                  <a:cubicBezTo>
                    <a:pt x="6275" y="3593"/>
                    <a:pt x="6303" y="3596"/>
                    <a:pt x="6325" y="3606"/>
                  </a:cubicBezTo>
                  <a:cubicBezTo>
                    <a:pt x="6348" y="3616"/>
                    <a:pt x="6354" y="3625"/>
                    <a:pt x="6332" y="3625"/>
                  </a:cubicBezTo>
                  <a:cubicBezTo>
                    <a:pt x="6321" y="3625"/>
                    <a:pt x="6303" y="3623"/>
                    <a:pt x="6278" y="3618"/>
                  </a:cubicBezTo>
                  <a:cubicBezTo>
                    <a:pt x="6243" y="3606"/>
                    <a:pt x="6243" y="3606"/>
                    <a:pt x="6249" y="3593"/>
                  </a:cubicBezTo>
                  <a:close/>
                  <a:moveTo>
                    <a:pt x="6102" y="3637"/>
                  </a:moveTo>
                  <a:cubicBezTo>
                    <a:pt x="6118" y="3644"/>
                    <a:pt x="6118" y="3648"/>
                    <a:pt x="6114" y="3648"/>
                  </a:cubicBezTo>
                  <a:cubicBezTo>
                    <a:pt x="6109" y="3648"/>
                    <a:pt x="6099" y="3644"/>
                    <a:pt x="6102" y="3637"/>
                  </a:cubicBezTo>
                  <a:close/>
                  <a:moveTo>
                    <a:pt x="6206" y="3684"/>
                  </a:moveTo>
                  <a:lnTo>
                    <a:pt x="6246" y="3687"/>
                  </a:lnTo>
                  <a:lnTo>
                    <a:pt x="6275" y="3715"/>
                  </a:lnTo>
                  <a:lnTo>
                    <a:pt x="6268" y="3728"/>
                  </a:lnTo>
                  <a:cubicBezTo>
                    <a:pt x="6234" y="3712"/>
                    <a:pt x="6199" y="3697"/>
                    <a:pt x="6206" y="3684"/>
                  </a:cubicBezTo>
                  <a:close/>
                  <a:moveTo>
                    <a:pt x="6174" y="3750"/>
                  </a:moveTo>
                  <a:lnTo>
                    <a:pt x="6174" y="3750"/>
                  </a:lnTo>
                  <a:cubicBezTo>
                    <a:pt x="6191" y="3757"/>
                    <a:pt x="6190" y="3761"/>
                    <a:pt x="6186" y="3761"/>
                  </a:cubicBezTo>
                  <a:cubicBezTo>
                    <a:pt x="6181" y="3761"/>
                    <a:pt x="6171" y="3757"/>
                    <a:pt x="6174" y="3750"/>
                  </a:cubicBezTo>
                  <a:close/>
                  <a:moveTo>
                    <a:pt x="5601" y="4392"/>
                  </a:moveTo>
                  <a:lnTo>
                    <a:pt x="5638" y="4408"/>
                  </a:lnTo>
                  <a:lnTo>
                    <a:pt x="5654" y="4446"/>
                  </a:lnTo>
                  <a:lnTo>
                    <a:pt x="5645" y="4455"/>
                  </a:lnTo>
                  <a:cubicBezTo>
                    <a:pt x="5616" y="4430"/>
                    <a:pt x="5591" y="4402"/>
                    <a:pt x="5601" y="4392"/>
                  </a:cubicBezTo>
                  <a:close/>
                  <a:moveTo>
                    <a:pt x="5356" y="4611"/>
                  </a:moveTo>
                  <a:cubicBezTo>
                    <a:pt x="5371" y="4611"/>
                    <a:pt x="5405" y="4670"/>
                    <a:pt x="5428" y="4696"/>
                  </a:cubicBezTo>
                  <a:cubicBezTo>
                    <a:pt x="5425" y="4700"/>
                    <a:pt x="5423" y="4702"/>
                    <a:pt x="5420" y="4702"/>
                  </a:cubicBezTo>
                  <a:cubicBezTo>
                    <a:pt x="5416" y="4702"/>
                    <a:pt x="5410" y="4695"/>
                    <a:pt x="5394" y="4678"/>
                  </a:cubicBezTo>
                  <a:cubicBezTo>
                    <a:pt x="5378" y="4656"/>
                    <a:pt x="5366" y="4634"/>
                    <a:pt x="5353" y="4612"/>
                  </a:cubicBezTo>
                  <a:cubicBezTo>
                    <a:pt x="5354" y="4611"/>
                    <a:pt x="5355" y="4611"/>
                    <a:pt x="5356" y="4611"/>
                  </a:cubicBezTo>
                  <a:close/>
                  <a:moveTo>
                    <a:pt x="5093" y="4931"/>
                  </a:moveTo>
                  <a:lnTo>
                    <a:pt x="5128" y="4950"/>
                  </a:lnTo>
                  <a:lnTo>
                    <a:pt x="5143" y="4988"/>
                  </a:lnTo>
                  <a:lnTo>
                    <a:pt x="5134" y="4997"/>
                  </a:lnTo>
                  <a:cubicBezTo>
                    <a:pt x="5109" y="4969"/>
                    <a:pt x="5084" y="4941"/>
                    <a:pt x="5093" y="4931"/>
                  </a:cubicBezTo>
                  <a:close/>
                  <a:moveTo>
                    <a:pt x="179" y="4964"/>
                  </a:moveTo>
                  <a:cubicBezTo>
                    <a:pt x="182" y="4964"/>
                    <a:pt x="167" y="4975"/>
                    <a:pt x="135" y="5000"/>
                  </a:cubicBezTo>
                  <a:cubicBezTo>
                    <a:pt x="111" y="5022"/>
                    <a:pt x="87" y="5043"/>
                    <a:pt x="75" y="5043"/>
                  </a:cubicBezTo>
                  <a:cubicBezTo>
                    <a:pt x="73" y="5043"/>
                    <a:pt x="71" y="5042"/>
                    <a:pt x="70" y="5041"/>
                  </a:cubicBezTo>
                  <a:cubicBezTo>
                    <a:pt x="54" y="5047"/>
                    <a:pt x="44" y="5049"/>
                    <a:pt x="39" y="5049"/>
                  </a:cubicBezTo>
                  <a:cubicBezTo>
                    <a:pt x="20" y="5049"/>
                    <a:pt x="70" y="5013"/>
                    <a:pt x="129" y="4991"/>
                  </a:cubicBezTo>
                  <a:cubicBezTo>
                    <a:pt x="160" y="4973"/>
                    <a:pt x="177" y="4964"/>
                    <a:pt x="179" y="4964"/>
                  </a:cubicBezTo>
                  <a:close/>
                  <a:moveTo>
                    <a:pt x="5388" y="4978"/>
                  </a:moveTo>
                  <a:cubicBezTo>
                    <a:pt x="5406" y="4997"/>
                    <a:pt x="5419" y="5019"/>
                    <a:pt x="5428" y="5044"/>
                  </a:cubicBezTo>
                  <a:lnTo>
                    <a:pt x="5419" y="5054"/>
                  </a:lnTo>
                  <a:cubicBezTo>
                    <a:pt x="5394" y="5025"/>
                    <a:pt x="5369" y="4997"/>
                    <a:pt x="5378" y="4988"/>
                  </a:cubicBezTo>
                  <a:lnTo>
                    <a:pt x="5388" y="4978"/>
                  </a:lnTo>
                  <a:close/>
                  <a:moveTo>
                    <a:pt x="4379" y="5539"/>
                  </a:moveTo>
                  <a:cubicBezTo>
                    <a:pt x="4413" y="5561"/>
                    <a:pt x="4429" y="5596"/>
                    <a:pt x="4419" y="5605"/>
                  </a:cubicBezTo>
                  <a:lnTo>
                    <a:pt x="4416" y="5605"/>
                  </a:lnTo>
                  <a:cubicBezTo>
                    <a:pt x="4408" y="5614"/>
                    <a:pt x="4403" y="5618"/>
                    <a:pt x="4398" y="5618"/>
                  </a:cubicBezTo>
                  <a:cubicBezTo>
                    <a:pt x="4392" y="5618"/>
                    <a:pt x="4386" y="5611"/>
                    <a:pt x="4372" y="5596"/>
                  </a:cubicBezTo>
                  <a:cubicBezTo>
                    <a:pt x="4354" y="5580"/>
                    <a:pt x="4357" y="5552"/>
                    <a:pt x="4379" y="5539"/>
                  </a:cubicBezTo>
                  <a:close/>
                  <a:moveTo>
                    <a:pt x="3977" y="5931"/>
                  </a:moveTo>
                  <a:cubicBezTo>
                    <a:pt x="3993" y="5950"/>
                    <a:pt x="4009" y="5972"/>
                    <a:pt x="4018" y="5997"/>
                  </a:cubicBezTo>
                  <a:lnTo>
                    <a:pt x="4006" y="6006"/>
                  </a:lnTo>
                  <a:cubicBezTo>
                    <a:pt x="3981" y="5978"/>
                    <a:pt x="3956" y="5950"/>
                    <a:pt x="3968" y="5940"/>
                  </a:cubicBezTo>
                  <a:lnTo>
                    <a:pt x="3977" y="5931"/>
                  </a:lnTo>
                  <a:close/>
                  <a:moveTo>
                    <a:pt x="1393" y="6425"/>
                  </a:moveTo>
                  <a:cubicBezTo>
                    <a:pt x="1398" y="6425"/>
                    <a:pt x="1402" y="6426"/>
                    <a:pt x="1405" y="6429"/>
                  </a:cubicBezTo>
                  <a:cubicBezTo>
                    <a:pt x="1411" y="6439"/>
                    <a:pt x="1354" y="6489"/>
                    <a:pt x="1311" y="6492"/>
                  </a:cubicBezTo>
                  <a:cubicBezTo>
                    <a:pt x="1301" y="6483"/>
                    <a:pt x="1301" y="6483"/>
                    <a:pt x="1329" y="6458"/>
                  </a:cubicBezTo>
                  <a:cubicBezTo>
                    <a:pt x="1351" y="6439"/>
                    <a:pt x="1378" y="6425"/>
                    <a:pt x="1393" y="6425"/>
                  </a:cubicBezTo>
                  <a:close/>
                  <a:moveTo>
                    <a:pt x="2722" y="6728"/>
                  </a:moveTo>
                  <a:cubicBezTo>
                    <a:pt x="2721" y="6728"/>
                    <a:pt x="2724" y="6735"/>
                    <a:pt x="2732" y="6747"/>
                  </a:cubicBezTo>
                  <a:lnTo>
                    <a:pt x="2732" y="6747"/>
                  </a:lnTo>
                  <a:cubicBezTo>
                    <a:pt x="2727" y="6734"/>
                    <a:pt x="2723" y="6728"/>
                    <a:pt x="2722" y="6728"/>
                  </a:cubicBezTo>
                  <a:close/>
                  <a:moveTo>
                    <a:pt x="2732" y="6747"/>
                  </a:moveTo>
                  <a:lnTo>
                    <a:pt x="2732" y="6747"/>
                  </a:lnTo>
                  <a:cubicBezTo>
                    <a:pt x="2733" y="6749"/>
                    <a:pt x="2734" y="6752"/>
                    <a:pt x="2735" y="6754"/>
                  </a:cubicBezTo>
                  <a:lnTo>
                    <a:pt x="2735" y="6754"/>
                  </a:lnTo>
                  <a:cubicBezTo>
                    <a:pt x="2734" y="6753"/>
                    <a:pt x="2734" y="6751"/>
                    <a:pt x="2733" y="6749"/>
                  </a:cubicBezTo>
                  <a:cubicBezTo>
                    <a:pt x="2733" y="6748"/>
                    <a:pt x="2733" y="6748"/>
                    <a:pt x="2732" y="6747"/>
                  </a:cubicBezTo>
                  <a:close/>
                  <a:moveTo>
                    <a:pt x="1837" y="6701"/>
                  </a:moveTo>
                  <a:cubicBezTo>
                    <a:pt x="1841" y="6701"/>
                    <a:pt x="1841" y="6705"/>
                    <a:pt x="1831" y="6718"/>
                  </a:cubicBezTo>
                  <a:lnTo>
                    <a:pt x="1809" y="6746"/>
                  </a:lnTo>
                  <a:cubicBezTo>
                    <a:pt x="1787" y="6760"/>
                    <a:pt x="1764" y="6773"/>
                    <a:pt x="1755" y="6773"/>
                  </a:cubicBezTo>
                  <a:cubicBezTo>
                    <a:pt x="1751" y="6773"/>
                    <a:pt x="1751" y="6769"/>
                    <a:pt x="1759" y="6758"/>
                  </a:cubicBezTo>
                  <a:cubicBezTo>
                    <a:pt x="1778" y="6736"/>
                    <a:pt x="1796" y="6721"/>
                    <a:pt x="1818" y="6708"/>
                  </a:cubicBezTo>
                  <a:cubicBezTo>
                    <a:pt x="1818" y="6708"/>
                    <a:pt x="1831" y="6701"/>
                    <a:pt x="1837" y="6701"/>
                  </a:cubicBezTo>
                  <a:close/>
                  <a:moveTo>
                    <a:pt x="2611" y="6884"/>
                  </a:moveTo>
                  <a:lnTo>
                    <a:pt x="2611" y="6884"/>
                  </a:lnTo>
                  <a:cubicBezTo>
                    <a:pt x="2601" y="6886"/>
                    <a:pt x="2599" y="6903"/>
                    <a:pt x="2602" y="6903"/>
                  </a:cubicBezTo>
                  <a:cubicBezTo>
                    <a:pt x="2604" y="6903"/>
                    <a:pt x="2607" y="6898"/>
                    <a:pt x="2611" y="6884"/>
                  </a:cubicBezTo>
                  <a:close/>
                  <a:moveTo>
                    <a:pt x="3247" y="6849"/>
                  </a:moveTo>
                  <a:lnTo>
                    <a:pt x="3282" y="6871"/>
                  </a:lnTo>
                  <a:cubicBezTo>
                    <a:pt x="3307" y="6899"/>
                    <a:pt x="3297" y="6909"/>
                    <a:pt x="3297" y="6909"/>
                  </a:cubicBezTo>
                  <a:cubicBezTo>
                    <a:pt x="3293" y="6911"/>
                    <a:pt x="3291" y="6912"/>
                    <a:pt x="3288" y="6912"/>
                  </a:cubicBezTo>
                  <a:cubicBezTo>
                    <a:pt x="3282" y="6912"/>
                    <a:pt x="3277" y="6906"/>
                    <a:pt x="3260" y="6887"/>
                  </a:cubicBezTo>
                  <a:cubicBezTo>
                    <a:pt x="3260" y="6887"/>
                    <a:pt x="3235" y="6859"/>
                    <a:pt x="3247" y="6849"/>
                  </a:cubicBezTo>
                  <a:close/>
                  <a:moveTo>
                    <a:pt x="2860" y="6868"/>
                  </a:moveTo>
                  <a:cubicBezTo>
                    <a:pt x="2868" y="6868"/>
                    <a:pt x="2868" y="6877"/>
                    <a:pt x="2868" y="6906"/>
                  </a:cubicBezTo>
                  <a:cubicBezTo>
                    <a:pt x="2866" y="6928"/>
                    <a:pt x="2860" y="6940"/>
                    <a:pt x="2852" y="6940"/>
                  </a:cubicBezTo>
                  <a:cubicBezTo>
                    <a:pt x="2846" y="6940"/>
                    <a:pt x="2839" y="6932"/>
                    <a:pt x="2834" y="6915"/>
                  </a:cubicBezTo>
                  <a:cubicBezTo>
                    <a:pt x="2824" y="6881"/>
                    <a:pt x="2821" y="6881"/>
                    <a:pt x="2837" y="6874"/>
                  </a:cubicBezTo>
                  <a:cubicBezTo>
                    <a:pt x="2848" y="6871"/>
                    <a:pt x="2855" y="6868"/>
                    <a:pt x="2860" y="6868"/>
                  </a:cubicBezTo>
                  <a:close/>
                  <a:moveTo>
                    <a:pt x="2727" y="6906"/>
                  </a:moveTo>
                  <a:lnTo>
                    <a:pt x="2752" y="6940"/>
                  </a:lnTo>
                  <a:lnTo>
                    <a:pt x="2736" y="6943"/>
                  </a:lnTo>
                  <a:cubicBezTo>
                    <a:pt x="2732" y="6944"/>
                    <a:pt x="2729" y="6945"/>
                    <a:pt x="2726" y="6945"/>
                  </a:cubicBezTo>
                  <a:cubicBezTo>
                    <a:pt x="2717" y="6945"/>
                    <a:pt x="2716" y="6938"/>
                    <a:pt x="2711" y="6909"/>
                  </a:cubicBezTo>
                  <a:lnTo>
                    <a:pt x="2727" y="6906"/>
                  </a:lnTo>
                  <a:close/>
                  <a:moveTo>
                    <a:pt x="2567" y="6928"/>
                  </a:moveTo>
                  <a:lnTo>
                    <a:pt x="2586" y="6962"/>
                  </a:lnTo>
                  <a:lnTo>
                    <a:pt x="2567" y="6965"/>
                  </a:lnTo>
                  <a:cubicBezTo>
                    <a:pt x="2552" y="6965"/>
                    <a:pt x="2552" y="6965"/>
                    <a:pt x="2552" y="6928"/>
                  </a:cubicBezTo>
                  <a:close/>
                  <a:moveTo>
                    <a:pt x="2401" y="6956"/>
                  </a:moveTo>
                  <a:cubicBezTo>
                    <a:pt x="2411" y="6981"/>
                    <a:pt x="2414" y="7006"/>
                    <a:pt x="2411" y="7034"/>
                  </a:cubicBezTo>
                  <a:lnTo>
                    <a:pt x="2395" y="7031"/>
                  </a:lnTo>
                  <a:cubicBezTo>
                    <a:pt x="2376" y="7028"/>
                    <a:pt x="2382" y="6990"/>
                    <a:pt x="2382" y="6990"/>
                  </a:cubicBezTo>
                  <a:cubicBezTo>
                    <a:pt x="2382" y="6990"/>
                    <a:pt x="2386" y="6956"/>
                    <a:pt x="2401" y="6956"/>
                  </a:cubicBezTo>
                  <a:close/>
                  <a:moveTo>
                    <a:pt x="3069" y="7018"/>
                  </a:moveTo>
                  <a:lnTo>
                    <a:pt x="3106" y="7040"/>
                  </a:lnTo>
                  <a:lnTo>
                    <a:pt x="3106" y="7084"/>
                  </a:lnTo>
                  <a:lnTo>
                    <a:pt x="3087" y="7097"/>
                  </a:lnTo>
                  <a:cubicBezTo>
                    <a:pt x="3069" y="7062"/>
                    <a:pt x="3053" y="7031"/>
                    <a:pt x="3069" y="7018"/>
                  </a:cubicBezTo>
                  <a:close/>
                  <a:moveTo>
                    <a:pt x="5776" y="0"/>
                  </a:moveTo>
                  <a:cubicBezTo>
                    <a:pt x="5771" y="0"/>
                    <a:pt x="5762" y="3"/>
                    <a:pt x="5748" y="8"/>
                  </a:cubicBezTo>
                  <a:cubicBezTo>
                    <a:pt x="5692" y="55"/>
                    <a:pt x="5660" y="80"/>
                    <a:pt x="5670" y="93"/>
                  </a:cubicBezTo>
                  <a:cubicBezTo>
                    <a:pt x="5679" y="105"/>
                    <a:pt x="5679" y="105"/>
                    <a:pt x="5651" y="127"/>
                  </a:cubicBezTo>
                  <a:lnTo>
                    <a:pt x="5632" y="105"/>
                  </a:lnTo>
                  <a:cubicBezTo>
                    <a:pt x="5623" y="93"/>
                    <a:pt x="5613" y="83"/>
                    <a:pt x="5569" y="83"/>
                  </a:cubicBezTo>
                  <a:cubicBezTo>
                    <a:pt x="5557" y="83"/>
                    <a:pt x="5544" y="86"/>
                    <a:pt x="5532" y="93"/>
                  </a:cubicBezTo>
                  <a:lnTo>
                    <a:pt x="5516" y="102"/>
                  </a:lnTo>
                  <a:lnTo>
                    <a:pt x="5510" y="105"/>
                  </a:lnTo>
                  <a:lnTo>
                    <a:pt x="5369" y="234"/>
                  </a:lnTo>
                  <a:lnTo>
                    <a:pt x="5504" y="112"/>
                  </a:lnTo>
                  <a:lnTo>
                    <a:pt x="5501" y="115"/>
                  </a:lnTo>
                  <a:lnTo>
                    <a:pt x="5497" y="121"/>
                  </a:lnTo>
                  <a:cubicBezTo>
                    <a:pt x="5494" y="121"/>
                    <a:pt x="5494" y="124"/>
                    <a:pt x="5494" y="127"/>
                  </a:cubicBezTo>
                  <a:cubicBezTo>
                    <a:pt x="5494" y="130"/>
                    <a:pt x="5497" y="134"/>
                    <a:pt x="5510" y="134"/>
                  </a:cubicBezTo>
                  <a:lnTo>
                    <a:pt x="5491" y="168"/>
                  </a:lnTo>
                  <a:cubicBezTo>
                    <a:pt x="5441" y="211"/>
                    <a:pt x="5426" y="237"/>
                    <a:pt x="5437" y="237"/>
                  </a:cubicBezTo>
                  <a:cubicBezTo>
                    <a:pt x="5446" y="237"/>
                    <a:pt x="5471" y="222"/>
                    <a:pt x="5507" y="190"/>
                  </a:cubicBezTo>
                  <a:cubicBezTo>
                    <a:pt x="5553" y="152"/>
                    <a:pt x="5575" y="134"/>
                    <a:pt x="5578" y="134"/>
                  </a:cubicBezTo>
                  <a:lnTo>
                    <a:pt x="5578" y="134"/>
                  </a:lnTo>
                  <a:cubicBezTo>
                    <a:pt x="5581" y="134"/>
                    <a:pt x="5568" y="149"/>
                    <a:pt x="5544" y="177"/>
                  </a:cubicBezTo>
                  <a:cubicBezTo>
                    <a:pt x="5488" y="228"/>
                    <a:pt x="5497" y="237"/>
                    <a:pt x="5504" y="249"/>
                  </a:cubicBezTo>
                  <a:cubicBezTo>
                    <a:pt x="5513" y="259"/>
                    <a:pt x="5513" y="259"/>
                    <a:pt x="5485" y="284"/>
                  </a:cubicBezTo>
                  <a:cubicBezTo>
                    <a:pt x="5454" y="309"/>
                    <a:pt x="5435" y="343"/>
                    <a:pt x="5441" y="353"/>
                  </a:cubicBezTo>
                  <a:cubicBezTo>
                    <a:pt x="5445" y="358"/>
                    <a:pt x="5447" y="361"/>
                    <a:pt x="5450" y="361"/>
                  </a:cubicBezTo>
                  <a:cubicBezTo>
                    <a:pt x="5455" y="361"/>
                    <a:pt x="5462" y="355"/>
                    <a:pt x="5479" y="340"/>
                  </a:cubicBezTo>
                  <a:cubicBezTo>
                    <a:pt x="5486" y="329"/>
                    <a:pt x="5493" y="324"/>
                    <a:pt x="5497" y="324"/>
                  </a:cubicBezTo>
                  <a:cubicBezTo>
                    <a:pt x="5505" y="324"/>
                    <a:pt x="5502" y="346"/>
                    <a:pt x="5466" y="384"/>
                  </a:cubicBezTo>
                  <a:cubicBezTo>
                    <a:pt x="5457" y="400"/>
                    <a:pt x="5453" y="409"/>
                    <a:pt x="5456" y="409"/>
                  </a:cubicBezTo>
                  <a:cubicBezTo>
                    <a:pt x="5460" y="409"/>
                    <a:pt x="5475" y="397"/>
                    <a:pt x="5507" y="372"/>
                  </a:cubicBezTo>
                  <a:cubicBezTo>
                    <a:pt x="5528" y="354"/>
                    <a:pt x="5544" y="346"/>
                    <a:pt x="5553" y="346"/>
                  </a:cubicBezTo>
                  <a:cubicBezTo>
                    <a:pt x="5568" y="346"/>
                    <a:pt x="5563" y="369"/>
                    <a:pt x="5532" y="406"/>
                  </a:cubicBezTo>
                  <a:lnTo>
                    <a:pt x="5548" y="428"/>
                  </a:lnTo>
                  <a:cubicBezTo>
                    <a:pt x="5549" y="430"/>
                    <a:pt x="5551" y="430"/>
                    <a:pt x="5553" y="430"/>
                  </a:cubicBezTo>
                  <a:cubicBezTo>
                    <a:pt x="5566" y="430"/>
                    <a:pt x="5590" y="411"/>
                    <a:pt x="5616" y="390"/>
                  </a:cubicBezTo>
                  <a:cubicBezTo>
                    <a:pt x="5648" y="367"/>
                    <a:pt x="5663" y="356"/>
                    <a:pt x="5667" y="356"/>
                  </a:cubicBezTo>
                  <a:cubicBezTo>
                    <a:pt x="5670" y="356"/>
                    <a:pt x="5664" y="365"/>
                    <a:pt x="5654" y="381"/>
                  </a:cubicBezTo>
                  <a:cubicBezTo>
                    <a:pt x="5642" y="400"/>
                    <a:pt x="5623" y="422"/>
                    <a:pt x="5604" y="437"/>
                  </a:cubicBezTo>
                  <a:cubicBezTo>
                    <a:pt x="5573" y="459"/>
                    <a:pt x="5582" y="469"/>
                    <a:pt x="5588" y="481"/>
                  </a:cubicBezTo>
                  <a:cubicBezTo>
                    <a:pt x="5594" y="495"/>
                    <a:pt x="5607" y="503"/>
                    <a:pt x="5620" y="503"/>
                  </a:cubicBezTo>
                  <a:cubicBezTo>
                    <a:pt x="5625" y="503"/>
                    <a:pt x="5629" y="502"/>
                    <a:pt x="5633" y="500"/>
                  </a:cubicBezTo>
                  <a:lnTo>
                    <a:pt x="5633" y="500"/>
                  </a:lnTo>
                  <a:lnTo>
                    <a:pt x="5610" y="516"/>
                  </a:lnTo>
                  <a:cubicBezTo>
                    <a:pt x="5617" y="522"/>
                    <a:pt x="5604" y="535"/>
                    <a:pt x="5605" y="535"/>
                  </a:cubicBezTo>
                  <a:cubicBezTo>
                    <a:pt x="5606" y="535"/>
                    <a:pt x="5610" y="532"/>
                    <a:pt x="5620" y="525"/>
                  </a:cubicBezTo>
                  <a:lnTo>
                    <a:pt x="5620" y="525"/>
                  </a:lnTo>
                  <a:cubicBezTo>
                    <a:pt x="5620" y="525"/>
                    <a:pt x="5626" y="538"/>
                    <a:pt x="5610" y="582"/>
                  </a:cubicBezTo>
                  <a:cubicBezTo>
                    <a:pt x="5604" y="599"/>
                    <a:pt x="5614" y="609"/>
                    <a:pt x="5631" y="609"/>
                  </a:cubicBezTo>
                  <a:cubicBezTo>
                    <a:pt x="5655" y="609"/>
                    <a:pt x="5696" y="588"/>
                    <a:pt x="5720" y="541"/>
                  </a:cubicBezTo>
                  <a:lnTo>
                    <a:pt x="5726" y="553"/>
                  </a:lnTo>
                  <a:cubicBezTo>
                    <a:pt x="5728" y="556"/>
                    <a:pt x="5730" y="557"/>
                    <a:pt x="5733" y="557"/>
                  </a:cubicBezTo>
                  <a:cubicBezTo>
                    <a:pt x="5745" y="557"/>
                    <a:pt x="5764" y="544"/>
                    <a:pt x="5764" y="544"/>
                  </a:cubicBezTo>
                  <a:cubicBezTo>
                    <a:pt x="5776" y="535"/>
                    <a:pt x="5785" y="532"/>
                    <a:pt x="5792" y="532"/>
                  </a:cubicBezTo>
                  <a:cubicBezTo>
                    <a:pt x="5802" y="532"/>
                    <a:pt x="5807" y="540"/>
                    <a:pt x="5811" y="547"/>
                  </a:cubicBezTo>
                  <a:lnTo>
                    <a:pt x="5748" y="588"/>
                  </a:lnTo>
                  <a:cubicBezTo>
                    <a:pt x="5679" y="622"/>
                    <a:pt x="5649" y="654"/>
                    <a:pt x="5670" y="654"/>
                  </a:cubicBezTo>
                  <a:cubicBezTo>
                    <a:pt x="5680" y="654"/>
                    <a:pt x="5700" y="647"/>
                    <a:pt x="5732" y="632"/>
                  </a:cubicBezTo>
                  <a:lnTo>
                    <a:pt x="5732" y="632"/>
                  </a:lnTo>
                  <a:lnTo>
                    <a:pt x="5701" y="654"/>
                  </a:lnTo>
                  <a:cubicBezTo>
                    <a:pt x="5670" y="673"/>
                    <a:pt x="5676" y="685"/>
                    <a:pt x="5723" y="688"/>
                  </a:cubicBezTo>
                  <a:cubicBezTo>
                    <a:pt x="5724" y="689"/>
                    <a:pt x="5726" y="690"/>
                    <a:pt x="5729" y="690"/>
                  </a:cubicBezTo>
                  <a:cubicBezTo>
                    <a:pt x="5748" y="690"/>
                    <a:pt x="5806" y="667"/>
                    <a:pt x="5833" y="651"/>
                  </a:cubicBezTo>
                  <a:cubicBezTo>
                    <a:pt x="5849" y="640"/>
                    <a:pt x="5859" y="638"/>
                    <a:pt x="5865" y="638"/>
                  </a:cubicBezTo>
                  <a:cubicBezTo>
                    <a:pt x="5872" y="638"/>
                    <a:pt x="5873" y="641"/>
                    <a:pt x="5873" y="641"/>
                  </a:cubicBezTo>
                  <a:cubicBezTo>
                    <a:pt x="5883" y="654"/>
                    <a:pt x="5883" y="654"/>
                    <a:pt x="5848" y="673"/>
                  </a:cubicBezTo>
                  <a:cubicBezTo>
                    <a:pt x="5804" y="701"/>
                    <a:pt x="5797" y="721"/>
                    <a:pt x="5823" y="721"/>
                  </a:cubicBezTo>
                  <a:cubicBezTo>
                    <a:pt x="5833" y="721"/>
                    <a:pt x="5849" y="717"/>
                    <a:pt x="5870" y="710"/>
                  </a:cubicBezTo>
                  <a:lnTo>
                    <a:pt x="5870" y="710"/>
                  </a:lnTo>
                  <a:lnTo>
                    <a:pt x="5839" y="729"/>
                  </a:lnTo>
                  <a:cubicBezTo>
                    <a:pt x="5804" y="748"/>
                    <a:pt x="5779" y="779"/>
                    <a:pt x="5845" y="823"/>
                  </a:cubicBezTo>
                  <a:cubicBezTo>
                    <a:pt x="5870" y="870"/>
                    <a:pt x="5889" y="908"/>
                    <a:pt x="5858" y="923"/>
                  </a:cubicBezTo>
                  <a:cubicBezTo>
                    <a:pt x="5831" y="938"/>
                    <a:pt x="5880" y="948"/>
                    <a:pt x="5940" y="948"/>
                  </a:cubicBezTo>
                  <a:cubicBezTo>
                    <a:pt x="5958" y="948"/>
                    <a:pt x="5977" y="947"/>
                    <a:pt x="5996" y="945"/>
                  </a:cubicBezTo>
                  <a:lnTo>
                    <a:pt x="5996" y="945"/>
                  </a:lnTo>
                  <a:cubicBezTo>
                    <a:pt x="5961" y="964"/>
                    <a:pt x="5971" y="973"/>
                    <a:pt x="5980" y="998"/>
                  </a:cubicBezTo>
                  <a:cubicBezTo>
                    <a:pt x="5999" y="1039"/>
                    <a:pt x="5999" y="1039"/>
                    <a:pt x="5964" y="1055"/>
                  </a:cubicBezTo>
                  <a:cubicBezTo>
                    <a:pt x="5917" y="1067"/>
                    <a:pt x="5899" y="1071"/>
                    <a:pt x="5914" y="1071"/>
                  </a:cubicBezTo>
                  <a:cubicBezTo>
                    <a:pt x="5922" y="1071"/>
                    <a:pt x="5941" y="1070"/>
                    <a:pt x="5971" y="1067"/>
                  </a:cubicBezTo>
                  <a:cubicBezTo>
                    <a:pt x="5981" y="1065"/>
                    <a:pt x="5990" y="1063"/>
                    <a:pt x="5996" y="1063"/>
                  </a:cubicBezTo>
                  <a:cubicBezTo>
                    <a:pt x="6037" y="1063"/>
                    <a:pt x="6017" y="1106"/>
                    <a:pt x="5958" y="1133"/>
                  </a:cubicBezTo>
                  <a:cubicBezTo>
                    <a:pt x="5924" y="1149"/>
                    <a:pt x="5927" y="1161"/>
                    <a:pt x="5939" y="1186"/>
                  </a:cubicBezTo>
                  <a:cubicBezTo>
                    <a:pt x="5941" y="1186"/>
                    <a:pt x="5943" y="1186"/>
                    <a:pt x="5945" y="1186"/>
                  </a:cubicBezTo>
                  <a:cubicBezTo>
                    <a:pt x="5978" y="1186"/>
                    <a:pt x="5990" y="1210"/>
                    <a:pt x="5999" y="1233"/>
                  </a:cubicBezTo>
                  <a:cubicBezTo>
                    <a:pt x="6007" y="1254"/>
                    <a:pt x="6011" y="1263"/>
                    <a:pt x="6024" y="1263"/>
                  </a:cubicBezTo>
                  <a:cubicBezTo>
                    <a:pt x="6035" y="1263"/>
                    <a:pt x="6053" y="1256"/>
                    <a:pt x="6087" y="1243"/>
                  </a:cubicBezTo>
                  <a:cubicBezTo>
                    <a:pt x="6114" y="1232"/>
                    <a:pt x="6132" y="1227"/>
                    <a:pt x="6144" y="1227"/>
                  </a:cubicBezTo>
                  <a:cubicBezTo>
                    <a:pt x="6161" y="1227"/>
                    <a:pt x="6166" y="1237"/>
                    <a:pt x="6171" y="1252"/>
                  </a:cubicBezTo>
                  <a:cubicBezTo>
                    <a:pt x="6177" y="1265"/>
                    <a:pt x="6181" y="1280"/>
                    <a:pt x="6146" y="1293"/>
                  </a:cubicBezTo>
                  <a:cubicBezTo>
                    <a:pt x="6146" y="1293"/>
                    <a:pt x="6115" y="1321"/>
                    <a:pt x="6118" y="1334"/>
                  </a:cubicBezTo>
                  <a:cubicBezTo>
                    <a:pt x="6124" y="1346"/>
                    <a:pt x="6127" y="1359"/>
                    <a:pt x="6093" y="1374"/>
                  </a:cubicBezTo>
                  <a:cubicBezTo>
                    <a:pt x="6093" y="1374"/>
                    <a:pt x="6061" y="1400"/>
                    <a:pt x="6071" y="1425"/>
                  </a:cubicBezTo>
                  <a:cubicBezTo>
                    <a:pt x="6077" y="1450"/>
                    <a:pt x="6087" y="1478"/>
                    <a:pt x="6052" y="1487"/>
                  </a:cubicBezTo>
                  <a:cubicBezTo>
                    <a:pt x="6054" y="1496"/>
                    <a:pt x="6054" y="1499"/>
                    <a:pt x="6060" y="1499"/>
                  </a:cubicBezTo>
                  <a:cubicBezTo>
                    <a:pt x="6065" y="1499"/>
                    <a:pt x="6073" y="1496"/>
                    <a:pt x="6090" y="1490"/>
                  </a:cubicBezTo>
                  <a:cubicBezTo>
                    <a:pt x="6101" y="1487"/>
                    <a:pt x="6113" y="1484"/>
                    <a:pt x="6123" y="1484"/>
                  </a:cubicBezTo>
                  <a:cubicBezTo>
                    <a:pt x="6147" y="1484"/>
                    <a:pt x="6162" y="1498"/>
                    <a:pt x="6149" y="1544"/>
                  </a:cubicBezTo>
                  <a:cubicBezTo>
                    <a:pt x="6157" y="1566"/>
                    <a:pt x="6166" y="1599"/>
                    <a:pt x="6190" y="1599"/>
                  </a:cubicBezTo>
                  <a:cubicBezTo>
                    <a:pt x="6194" y="1599"/>
                    <a:pt x="6198" y="1599"/>
                    <a:pt x="6202" y="1597"/>
                  </a:cubicBezTo>
                  <a:lnTo>
                    <a:pt x="6202" y="1597"/>
                  </a:lnTo>
                  <a:cubicBezTo>
                    <a:pt x="6206" y="1613"/>
                    <a:pt x="6206" y="1613"/>
                    <a:pt x="6171" y="1622"/>
                  </a:cubicBezTo>
                  <a:cubicBezTo>
                    <a:pt x="6099" y="1644"/>
                    <a:pt x="6102" y="1669"/>
                    <a:pt x="6184" y="1675"/>
                  </a:cubicBezTo>
                  <a:cubicBezTo>
                    <a:pt x="6191" y="1673"/>
                    <a:pt x="6198" y="1672"/>
                    <a:pt x="6202" y="1672"/>
                  </a:cubicBezTo>
                  <a:cubicBezTo>
                    <a:pt x="6218" y="1672"/>
                    <a:pt x="6214" y="1684"/>
                    <a:pt x="6190" y="1704"/>
                  </a:cubicBezTo>
                  <a:cubicBezTo>
                    <a:pt x="6190" y="1704"/>
                    <a:pt x="6193" y="1716"/>
                    <a:pt x="6234" y="1719"/>
                  </a:cubicBezTo>
                  <a:cubicBezTo>
                    <a:pt x="6271" y="1722"/>
                    <a:pt x="6271" y="1725"/>
                    <a:pt x="6243" y="1760"/>
                  </a:cubicBezTo>
                  <a:cubicBezTo>
                    <a:pt x="6206" y="1769"/>
                    <a:pt x="6209" y="1782"/>
                    <a:pt x="6212" y="1794"/>
                  </a:cubicBezTo>
                  <a:cubicBezTo>
                    <a:pt x="6259" y="1813"/>
                    <a:pt x="6281" y="1964"/>
                    <a:pt x="6246" y="1986"/>
                  </a:cubicBezTo>
                  <a:cubicBezTo>
                    <a:pt x="6284" y="1992"/>
                    <a:pt x="6284" y="1992"/>
                    <a:pt x="6287" y="2004"/>
                  </a:cubicBezTo>
                  <a:cubicBezTo>
                    <a:pt x="6237" y="2022"/>
                    <a:pt x="6240" y="2032"/>
                    <a:pt x="6272" y="2032"/>
                  </a:cubicBezTo>
                  <a:cubicBezTo>
                    <a:pt x="6286" y="2032"/>
                    <a:pt x="6305" y="2030"/>
                    <a:pt x="6328" y="2026"/>
                  </a:cubicBezTo>
                  <a:lnTo>
                    <a:pt x="6325" y="2014"/>
                  </a:lnTo>
                  <a:lnTo>
                    <a:pt x="6325" y="1998"/>
                  </a:lnTo>
                  <a:cubicBezTo>
                    <a:pt x="6334" y="1997"/>
                    <a:pt x="6341" y="1996"/>
                    <a:pt x="6348" y="1996"/>
                  </a:cubicBezTo>
                  <a:cubicBezTo>
                    <a:pt x="6397" y="1996"/>
                    <a:pt x="6390" y="2031"/>
                    <a:pt x="6293" y="2045"/>
                  </a:cubicBezTo>
                  <a:cubicBezTo>
                    <a:pt x="6218" y="2070"/>
                    <a:pt x="6218" y="2070"/>
                    <a:pt x="6296" y="2073"/>
                  </a:cubicBezTo>
                  <a:cubicBezTo>
                    <a:pt x="6372" y="2076"/>
                    <a:pt x="6375" y="2092"/>
                    <a:pt x="6303" y="2114"/>
                  </a:cubicBezTo>
                  <a:cubicBezTo>
                    <a:pt x="6228" y="2123"/>
                    <a:pt x="6228" y="2123"/>
                    <a:pt x="6303" y="2130"/>
                  </a:cubicBezTo>
                  <a:cubicBezTo>
                    <a:pt x="6459" y="2136"/>
                    <a:pt x="6497" y="2180"/>
                    <a:pt x="6347" y="2192"/>
                  </a:cubicBezTo>
                  <a:cubicBezTo>
                    <a:pt x="6271" y="2202"/>
                    <a:pt x="6234" y="2217"/>
                    <a:pt x="6237" y="2233"/>
                  </a:cubicBezTo>
                  <a:cubicBezTo>
                    <a:pt x="6237" y="2240"/>
                    <a:pt x="6248" y="2242"/>
                    <a:pt x="6265" y="2242"/>
                  </a:cubicBezTo>
                  <a:cubicBezTo>
                    <a:pt x="6279" y="2242"/>
                    <a:pt x="6295" y="2241"/>
                    <a:pt x="6312" y="2239"/>
                  </a:cubicBezTo>
                  <a:cubicBezTo>
                    <a:pt x="6336" y="2232"/>
                    <a:pt x="6352" y="2229"/>
                    <a:pt x="6361" y="2229"/>
                  </a:cubicBezTo>
                  <a:cubicBezTo>
                    <a:pt x="6380" y="2229"/>
                    <a:pt x="6364" y="2244"/>
                    <a:pt x="6312" y="2268"/>
                  </a:cubicBezTo>
                  <a:cubicBezTo>
                    <a:pt x="6202" y="2318"/>
                    <a:pt x="6202" y="2340"/>
                    <a:pt x="6281" y="2377"/>
                  </a:cubicBezTo>
                  <a:cubicBezTo>
                    <a:pt x="6338" y="2416"/>
                    <a:pt x="6355" y="2450"/>
                    <a:pt x="6330" y="2450"/>
                  </a:cubicBezTo>
                  <a:cubicBezTo>
                    <a:pt x="6321" y="2450"/>
                    <a:pt x="6305" y="2445"/>
                    <a:pt x="6284" y="2434"/>
                  </a:cubicBezTo>
                  <a:cubicBezTo>
                    <a:pt x="6245" y="2421"/>
                    <a:pt x="6225" y="2415"/>
                    <a:pt x="6221" y="2415"/>
                  </a:cubicBezTo>
                  <a:cubicBezTo>
                    <a:pt x="6216" y="2415"/>
                    <a:pt x="6226" y="2421"/>
                    <a:pt x="6246" y="2434"/>
                  </a:cubicBezTo>
                  <a:cubicBezTo>
                    <a:pt x="6246" y="2462"/>
                    <a:pt x="6243" y="2487"/>
                    <a:pt x="6243" y="2503"/>
                  </a:cubicBezTo>
                  <a:cubicBezTo>
                    <a:pt x="6243" y="2515"/>
                    <a:pt x="6281" y="2528"/>
                    <a:pt x="6318" y="2528"/>
                  </a:cubicBezTo>
                  <a:cubicBezTo>
                    <a:pt x="6243" y="2543"/>
                    <a:pt x="6202" y="2568"/>
                    <a:pt x="6278" y="2597"/>
                  </a:cubicBezTo>
                  <a:cubicBezTo>
                    <a:pt x="6278" y="2609"/>
                    <a:pt x="6278" y="2625"/>
                    <a:pt x="6278" y="2625"/>
                  </a:cubicBezTo>
                  <a:cubicBezTo>
                    <a:pt x="6275" y="2637"/>
                    <a:pt x="6275" y="2637"/>
                    <a:pt x="6312" y="2653"/>
                  </a:cubicBezTo>
                  <a:cubicBezTo>
                    <a:pt x="6350" y="2669"/>
                    <a:pt x="6312" y="2681"/>
                    <a:pt x="6275" y="2694"/>
                  </a:cubicBezTo>
                  <a:cubicBezTo>
                    <a:pt x="6234" y="2703"/>
                    <a:pt x="6196" y="2716"/>
                    <a:pt x="6234" y="2716"/>
                  </a:cubicBezTo>
                  <a:cubicBezTo>
                    <a:pt x="6275" y="2719"/>
                    <a:pt x="6306" y="2750"/>
                    <a:pt x="6344" y="2766"/>
                  </a:cubicBezTo>
                  <a:cubicBezTo>
                    <a:pt x="6366" y="2778"/>
                    <a:pt x="6358" y="2786"/>
                    <a:pt x="6339" y="2786"/>
                  </a:cubicBezTo>
                  <a:cubicBezTo>
                    <a:pt x="6329" y="2786"/>
                    <a:pt x="6316" y="2784"/>
                    <a:pt x="6303" y="2778"/>
                  </a:cubicBezTo>
                  <a:cubicBezTo>
                    <a:pt x="6292" y="2778"/>
                    <a:pt x="6285" y="2777"/>
                    <a:pt x="6279" y="2777"/>
                  </a:cubicBezTo>
                  <a:cubicBezTo>
                    <a:pt x="6262" y="2777"/>
                    <a:pt x="6254" y="2781"/>
                    <a:pt x="6224" y="2797"/>
                  </a:cubicBezTo>
                  <a:cubicBezTo>
                    <a:pt x="6221" y="2810"/>
                    <a:pt x="6218" y="2838"/>
                    <a:pt x="6256" y="2841"/>
                  </a:cubicBezTo>
                  <a:cubicBezTo>
                    <a:pt x="6293" y="2844"/>
                    <a:pt x="6281" y="2929"/>
                    <a:pt x="6243" y="2935"/>
                  </a:cubicBezTo>
                  <a:lnTo>
                    <a:pt x="6240" y="2963"/>
                  </a:lnTo>
                  <a:cubicBezTo>
                    <a:pt x="6237" y="2976"/>
                    <a:pt x="6271" y="2995"/>
                    <a:pt x="6271" y="3010"/>
                  </a:cubicBezTo>
                  <a:cubicBezTo>
                    <a:pt x="6271" y="3010"/>
                    <a:pt x="6268" y="3023"/>
                    <a:pt x="6300" y="3045"/>
                  </a:cubicBezTo>
                  <a:cubicBezTo>
                    <a:pt x="6297" y="3055"/>
                    <a:pt x="6295" y="3065"/>
                    <a:pt x="6273" y="3065"/>
                  </a:cubicBezTo>
                  <a:cubicBezTo>
                    <a:pt x="6268" y="3065"/>
                    <a:pt x="6263" y="3065"/>
                    <a:pt x="6256" y="3064"/>
                  </a:cubicBezTo>
                  <a:lnTo>
                    <a:pt x="6256" y="3064"/>
                  </a:lnTo>
                  <a:cubicBezTo>
                    <a:pt x="6310" y="3085"/>
                    <a:pt x="6323" y="3090"/>
                    <a:pt x="6294" y="3090"/>
                  </a:cubicBezTo>
                  <a:cubicBezTo>
                    <a:pt x="6284" y="3090"/>
                    <a:pt x="6269" y="3089"/>
                    <a:pt x="6249" y="3089"/>
                  </a:cubicBezTo>
                  <a:cubicBezTo>
                    <a:pt x="6219" y="3083"/>
                    <a:pt x="6201" y="3080"/>
                    <a:pt x="6196" y="3080"/>
                  </a:cubicBezTo>
                  <a:cubicBezTo>
                    <a:pt x="6190" y="3080"/>
                    <a:pt x="6207" y="3086"/>
                    <a:pt x="6246" y="3104"/>
                  </a:cubicBezTo>
                  <a:cubicBezTo>
                    <a:pt x="6281" y="3123"/>
                    <a:pt x="6281" y="3126"/>
                    <a:pt x="6240" y="3129"/>
                  </a:cubicBezTo>
                  <a:cubicBezTo>
                    <a:pt x="6233" y="3128"/>
                    <a:pt x="6227" y="3128"/>
                    <a:pt x="6222" y="3128"/>
                  </a:cubicBezTo>
                  <a:cubicBezTo>
                    <a:pt x="6203" y="3128"/>
                    <a:pt x="6207" y="3137"/>
                    <a:pt x="6237" y="3142"/>
                  </a:cubicBezTo>
                  <a:cubicBezTo>
                    <a:pt x="6298" y="3169"/>
                    <a:pt x="6325" y="3209"/>
                    <a:pt x="6288" y="3209"/>
                  </a:cubicBezTo>
                  <a:cubicBezTo>
                    <a:pt x="6282" y="3209"/>
                    <a:pt x="6273" y="3207"/>
                    <a:pt x="6262" y="3205"/>
                  </a:cubicBezTo>
                  <a:lnTo>
                    <a:pt x="6262" y="3205"/>
                  </a:lnTo>
                  <a:cubicBezTo>
                    <a:pt x="6262" y="3205"/>
                    <a:pt x="6259" y="3220"/>
                    <a:pt x="6290" y="3242"/>
                  </a:cubicBezTo>
                  <a:cubicBezTo>
                    <a:pt x="6330" y="3262"/>
                    <a:pt x="6347" y="3270"/>
                    <a:pt x="6340" y="3270"/>
                  </a:cubicBezTo>
                  <a:cubicBezTo>
                    <a:pt x="6335" y="3270"/>
                    <a:pt x="6318" y="3266"/>
                    <a:pt x="6287" y="3258"/>
                  </a:cubicBezTo>
                  <a:cubicBezTo>
                    <a:pt x="6275" y="3257"/>
                    <a:pt x="6264" y="3256"/>
                    <a:pt x="6256" y="3256"/>
                  </a:cubicBezTo>
                  <a:cubicBezTo>
                    <a:pt x="6213" y="3256"/>
                    <a:pt x="6220" y="3270"/>
                    <a:pt x="6278" y="3299"/>
                  </a:cubicBezTo>
                  <a:cubicBezTo>
                    <a:pt x="6278" y="3299"/>
                    <a:pt x="6309" y="3321"/>
                    <a:pt x="6268" y="3324"/>
                  </a:cubicBezTo>
                  <a:cubicBezTo>
                    <a:pt x="6221" y="3339"/>
                    <a:pt x="6159" y="3405"/>
                    <a:pt x="6234" y="3418"/>
                  </a:cubicBezTo>
                  <a:lnTo>
                    <a:pt x="6224" y="3446"/>
                  </a:lnTo>
                  <a:cubicBezTo>
                    <a:pt x="6177" y="3458"/>
                    <a:pt x="6174" y="3471"/>
                    <a:pt x="6206" y="3499"/>
                  </a:cubicBezTo>
                  <a:lnTo>
                    <a:pt x="6237" y="3524"/>
                  </a:lnTo>
                  <a:cubicBezTo>
                    <a:pt x="6218" y="3518"/>
                    <a:pt x="6199" y="3515"/>
                    <a:pt x="6183" y="3515"/>
                  </a:cubicBezTo>
                  <a:cubicBezTo>
                    <a:pt x="6168" y="3515"/>
                    <a:pt x="6157" y="3518"/>
                    <a:pt x="6155" y="3524"/>
                  </a:cubicBezTo>
                  <a:cubicBezTo>
                    <a:pt x="6149" y="3537"/>
                    <a:pt x="6149" y="3537"/>
                    <a:pt x="6187" y="3552"/>
                  </a:cubicBezTo>
                  <a:cubicBezTo>
                    <a:pt x="6224" y="3552"/>
                    <a:pt x="6221" y="3565"/>
                    <a:pt x="6215" y="3578"/>
                  </a:cubicBezTo>
                  <a:cubicBezTo>
                    <a:pt x="6212" y="3583"/>
                    <a:pt x="6201" y="3587"/>
                    <a:pt x="6187" y="3587"/>
                  </a:cubicBezTo>
                  <a:cubicBezTo>
                    <a:pt x="6172" y="3587"/>
                    <a:pt x="6152" y="3583"/>
                    <a:pt x="6134" y="3574"/>
                  </a:cubicBezTo>
                  <a:lnTo>
                    <a:pt x="6127" y="3587"/>
                  </a:lnTo>
                  <a:cubicBezTo>
                    <a:pt x="6176" y="3609"/>
                    <a:pt x="6187" y="3622"/>
                    <a:pt x="6177" y="3622"/>
                  </a:cubicBezTo>
                  <a:cubicBezTo>
                    <a:pt x="6173" y="3622"/>
                    <a:pt x="6166" y="3620"/>
                    <a:pt x="6155" y="3615"/>
                  </a:cubicBezTo>
                  <a:cubicBezTo>
                    <a:pt x="6151" y="3615"/>
                    <a:pt x="6147" y="3615"/>
                    <a:pt x="6144" y="3615"/>
                  </a:cubicBezTo>
                  <a:cubicBezTo>
                    <a:pt x="6113" y="3615"/>
                    <a:pt x="6108" y="3626"/>
                    <a:pt x="6102" y="3637"/>
                  </a:cubicBezTo>
                  <a:lnTo>
                    <a:pt x="6068" y="3621"/>
                  </a:lnTo>
                  <a:cubicBezTo>
                    <a:pt x="6064" y="3621"/>
                    <a:pt x="6061" y="3621"/>
                    <a:pt x="6059" y="3621"/>
                  </a:cubicBezTo>
                  <a:cubicBezTo>
                    <a:pt x="6033" y="3621"/>
                    <a:pt x="6064" y="3635"/>
                    <a:pt x="6096" y="3650"/>
                  </a:cubicBezTo>
                  <a:lnTo>
                    <a:pt x="6083" y="3675"/>
                  </a:lnTo>
                  <a:cubicBezTo>
                    <a:pt x="6077" y="3687"/>
                    <a:pt x="6071" y="3700"/>
                    <a:pt x="6112" y="3703"/>
                  </a:cubicBezTo>
                  <a:cubicBezTo>
                    <a:pt x="6146" y="3722"/>
                    <a:pt x="6181" y="3737"/>
                    <a:pt x="6174" y="3750"/>
                  </a:cubicBezTo>
                  <a:cubicBezTo>
                    <a:pt x="6148" y="3738"/>
                    <a:pt x="6121" y="3724"/>
                    <a:pt x="6107" y="3724"/>
                  </a:cubicBezTo>
                  <a:cubicBezTo>
                    <a:pt x="6103" y="3724"/>
                    <a:pt x="6101" y="3725"/>
                    <a:pt x="6099" y="3728"/>
                  </a:cubicBezTo>
                  <a:cubicBezTo>
                    <a:pt x="6097" y="3733"/>
                    <a:pt x="6093" y="3734"/>
                    <a:pt x="6088" y="3734"/>
                  </a:cubicBezTo>
                  <a:cubicBezTo>
                    <a:pt x="6076" y="3734"/>
                    <a:pt x="6058" y="3725"/>
                    <a:pt x="6058" y="3725"/>
                  </a:cubicBezTo>
                  <a:cubicBezTo>
                    <a:pt x="6044" y="3714"/>
                    <a:pt x="6033" y="3710"/>
                    <a:pt x="6026" y="3710"/>
                  </a:cubicBezTo>
                  <a:cubicBezTo>
                    <a:pt x="6005" y="3710"/>
                    <a:pt x="6015" y="3751"/>
                    <a:pt x="6036" y="3775"/>
                  </a:cubicBezTo>
                  <a:cubicBezTo>
                    <a:pt x="6070" y="3814"/>
                    <a:pt x="6079" y="3834"/>
                    <a:pt x="6064" y="3834"/>
                  </a:cubicBezTo>
                  <a:cubicBezTo>
                    <a:pt x="6056" y="3834"/>
                    <a:pt x="6039" y="3827"/>
                    <a:pt x="6014" y="3813"/>
                  </a:cubicBezTo>
                  <a:cubicBezTo>
                    <a:pt x="6000" y="3805"/>
                    <a:pt x="5992" y="3801"/>
                    <a:pt x="5988" y="3801"/>
                  </a:cubicBezTo>
                  <a:cubicBezTo>
                    <a:pt x="5973" y="3801"/>
                    <a:pt x="6021" y="3849"/>
                    <a:pt x="6093" y="3903"/>
                  </a:cubicBezTo>
                  <a:lnTo>
                    <a:pt x="6181" y="3972"/>
                  </a:lnTo>
                  <a:lnTo>
                    <a:pt x="6083" y="3916"/>
                  </a:lnTo>
                  <a:cubicBezTo>
                    <a:pt x="6016" y="3885"/>
                    <a:pt x="5982" y="3869"/>
                    <a:pt x="5969" y="3869"/>
                  </a:cubicBezTo>
                  <a:cubicBezTo>
                    <a:pt x="5955" y="3869"/>
                    <a:pt x="5965" y="3887"/>
                    <a:pt x="5986" y="3925"/>
                  </a:cubicBezTo>
                  <a:cubicBezTo>
                    <a:pt x="5998" y="3952"/>
                    <a:pt x="6002" y="3962"/>
                    <a:pt x="5997" y="3962"/>
                  </a:cubicBezTo>
                  <a:cubicBezTo>
                    <a:pt x="5994" y="3962"/>
                    <a:pt x="5986" y="3958"/>
                    <a:pt x="5974" y="3950"/>
                  </a:cubicBezTo>
                  <a:cubicBezTo>
                    <a:pt x="5962" y="3943"/>
                    <a:pt x="5954" y="3940"/>
                    <a:pt x="5947" y="3940"/>
                  </a:cubicBezTo>
                  <a:cubicBezTo>
                    <a:pt x="5933" y="3940"/>
                    <a:pt x="5926" y="3953"/>
                    <a:pt x="5911" y="3976"/>
                  </a:cubicBezTo>
                  <a:cubicBezTo>
                    <a:pt x="5886" y="4010"/>
                    <a:pt x="5880" y="4023"/>
                    <a:pt x="5911" y="4044"/>
                  </a:cubicBezTo>
                  <a:cubicBezTo>
                    <a:pt x="5905" y="4054"/>
                    <a:pt x="5902" y="4060"/>
                    <a:pt x="5895" y="4066"/>
                  </a:cubicBezTo>
                  <a:cubicBezTo>
                    <a:pt x="5878" y="4059"/>
                    <a:pt x="5865" y="4056"/>
                    <a:pt x="5857" y="4056"/>
                  </a:cubicBezTo>
                  <a:cubicBezTo>
                    <a:pt x="5833" y="4056"/>
                    <a:pt x="5853" y="4087"/>
                    <a:pt x="5908" y="4110"/>
                  </a:cubicBezTo>
                  <a:cubicBezTo>
                    <a:pt x="5908" y="4110"/>
                    <a:pt x="5899" y="4123"/>
                    <a:pt x="5889" y="4132"/>
                  </a:cubicBezTo>
                  <a:lnTo>
                    <a:pt x="5858" y="4110"/>
                  </a:lnTo>
                  <a:cubicBezTo>
                    <a:pt x="5851" y="4105"/>
                    <a:pt x="5845" y="4102"/>
                    <a:pt x="5838" y="4102"/>
                  </a:cubicBezTo>
                  <a:cubicBezTo>
                    <a:pt x="5818" y="4102"/>
                    <a:pt x="5794" y="4130"/>
                    <a:pt x="5739" y="4195"/>
                  </a:cubicBezTo>
                  <a:cubicBezTo>
                    <a:pt x="5660" y="4292"/>
                    <a:pt x="5645" y="4295"/>
                    <a:pt x="5701" y="4348"/>
                  </a:cubicBezTo>
                  <a:cubicBezTo>
                    <a:pt x="5726" y="4384"/>
                    <a:pt x="5734" y="4404"/>
                    <a:pt x="5725" y="4404"/>
                  </a:cubicBezTo>
                  <a:cubicBezTo>
                    <a:pt x="5719" y="4404"/>
                    <a:pt x="5703" y="4393"/>
                    <a:pt x="5679" y="4370"/>
                  </a:cubicBezTo>
                  <a:cubicBezTo>
                    <a:pt x="5663" y="4352"/>
                    <a:pt x="5641" y="4339"/>
                    <a:pt x="5635" y="4339"/>
                  </a:cubicBezTo>
                  <a:cubicBezTo>
                    <a:pt x="5632" y="4339"/>
                    <a:pt x="5633" y="4343"/>
                    <a:pt x="5642" y="4352"/>
                  </a:cubicBezTo>
                  <a:cubicBezTo>
                    <a:pt x="5633" y="4359"/>
                    <a:pt x="5622" y="4363"/>
                    <a:pt x="5611" y="4363"/>
                  </a:cubicBezTo>
                  <a:cubicBezTo>
                    <a:pt x="5602" y="4363"/>
                    <a:pt x="5593" y="4360"/>
                    <a:pt x="5585" y="4355"/>
                  </a:cubicBezTo>
                  <a:cubicBezTo>
                    <a:pt x="5566" y="4349"/>
                    <a:pt x="5552" y="4346"/>
                    <a:pt x="5543" y="4346"/>
                  </a:cubicBezTo>
                  <a:cubicBezTo>
                    <a:pt x="5511" y="4346"/>
                    <a:pt x="5525" y="4373"/>
                    <a:pt x="5544" y="4392"/>
                  </a:cubicBezTo>
                  <a:cubicBezTo>
                    <a:pt x="5574" y="4414"/>
                    <a:pt x="5582" y="4422"/>
                    <a:pt x="5578" y="4422"/>
                  </a:cubicBezTo>
                  <a:cubicBezTo>
                    <a:pt x="5574" y="4422"/>
                    <a:pt x="5555" y="4412"/>
                    <a:pt x="5535" y="4402"/>
                  </a:cubicBezTo>
                  <a:cubicBezTo>
                    <a:pt x="5513" y="4392"/>
                    <a:pt x="5492" y="4381"/>
                    <a:pt x="5485" y="4381"/>
                  </a:cubicBezTo>
                  <a:cubicBezTo>
                    <a:pt x="5481" y="4381"/>
                    <a:pt x="5482" y="4385"/>
                    <a:pt x="5491" y="4395"/>
                  </a:cubicBezTo>
                  <a:cubicBezTo>
                    <a:pt x="5503" y="4424"/>
                    <a:pt x="5484" y="4477"/>
                    <a:pt x="5453" y="4477"/>
                  </a:cubicBezTo>
                  <a:cubicBezTo>
                    <a:pt x="5443" y="4477"/>
                    <a:pt x="5431" y="4472"/>
                    <a:pt x="5419" y="4458"/>
                  </a:cubicBezTo>
                  <a:lnTo>
                    <a:pt x="5397" y="4474"/>
                  </a:lnTo>
                  <a:cubicBezTo>
                    <a:pt x="5422" y="4502"/>
                    <a:pt x="5403" y="4521"/>
                    <a:pt x="5381" y="4540"/>
                  </a:cubicBezTo>
                  <a:cubicBezTo>
                    <a:pt x="5371" y="4548"/>
                    <a:pt x="5363" y="4555"/>
                    <a:pt x="5354" y="4555"/>
                  </a:cubicBezTo>
                  <a:cubicBezTo>
                    <a:pt x="5346" y="4555"/>
                    <a:pt x="5337" y="4550"/>
                    <a:pt x="5325" y="4536"/>
                  </a:cubicBezTo>
                  <a:cubicBezTo>
                    <a:pt x="5320" y="4521"/>
                    <a:pt x="5315" y="4513"/>
                    <a:pt x="5311" y="4513"/>
                  </a:cubicBezTo>
                  <a:cubicBezTo>
                    <a:pt x="5305" y="4513"/>
                    <a:pt x="5303" y="4528"/>
                    <a:pt x="5306" y="4555"/>
                  </a:cubicBezTo>
                  <a:cubicBezTo>
                    <a:pt x="5294" y="4565"/>
                    <a:pt x="5334" y="4627"/>
                    <a:pt x="5325" y="4637"/>
                  </a:cubicBezTo>
                  <a:cubicBezTo>
                    <a:pt x="5350" y="4665"/>
                    <a:pt x="5363" y="4703"/>
                    <a:pt x="5353" y="4712"/>
                  </a:cubicBezTo>
                  <a:lnTo>
                    <a:pt x="5328" y="4684"/>
                  </a:lnTo>
                  <a:lnTo>
                    <a:pt x="5278" y="4627"/>
                  </a:lnTo>
                  <a:lnTo>
                    <a:pt x="5278" y="4627"/>
                  </a:lnTo>
                  <a:cubicBezTo>
                    <a:pt x="5269" y="4637"/>
                    <a:pt x="5256" y="4643"/>
                    <a:pt x="5281" y="4674"/>
                  </a:cubicBezTo>
                  <a:cubicBezTo>
                    <a:pt x="5267" y="4665"/>
                    <a:pt x="5257" y="4662"/>
                    <a:pt x="5249" y="4662"/>
                  </a:cubicBezTo>
                  <a:cubicBezTo>
                    <a:pt x="5237" y="4662"/>
                    <a:pt x="5228" y="4670"/>
                    <a:pt x="5215" y="4681"/>
                  </a:cubicBezTo>
                  <a:cubicBezTo>
                    <a:pt x="5197" y="4696"/>
                    <a:pt x="5175" y="4715"/>
                    <a:pt x="5190" y="4753"/>
                  </a:cubicBezTo>
                  <a:cubicBezTo>
                    <a:pt x="5173" y="4740"/>
                    <a:pt x="5156" y="4734"/>
                    <a:pt x="5142" y="4734"/>
                  </a:cubicBezTo>
                  <a:cubicBezTo>
                    <a:pt x="5102" y="4734"/>
                    <a:pt x="5078" y="4774"/>
                    <a:pt x="5106" y="4822"/>
                  </a:cubicBezTo>
                  <a:cubicBezTo>
                    <a:pt x="5122" y="4840"/>
                    <a:pt x="5124" y="4850"/>
                    <a:pt x="5114" y="4850"/>
                  </a:cubicBezTo>
                  <a:cubicBezTo>
                    <a:pt x="5108" y="4850"/>
                    <a:pt x="5099" y="4847"/>
                    <a:pt x="5087" y="4840"/>
                  </a:cubicBezTo>
                  <a:cubicBezTo>
                    <a:pt x="5071" y="4833"/>
                    <a:pt x="5062" y="4828"/>
                    <a:pt x="5058" y="4828"/>
                  </a:cubicBezTo>
                  <a:cubicBezTo>
                    <a:pt x="5052" y="4828"/>
                    <a:pt x="5056" y="4837"/>
                    <a:pt x="5065" y="4859"/>
                  </a:cubicBezTo>
                  <a:cubicBezTo>
                    <a:pt x="5071" y="4874"/>
                    <a:pt x="5069" y="4880"/>
                    <a:pt x="5062" y="4880"/>
                  </a:cubicBezTo>
                  <a:cubicBezTo>
                    <a:pt x="5051" y="4880"/>
                    <a:pt x="5029" y="4867"/>
                    <a:pt x="5009" y="4856"/>
                  </a:cubicBezTo>
                  <a:cubicBezTo>
                    <a:pt x="4980" y="4834"/>
                    <a:pt x="4962" y="4824"/>
                    <a:pt x="4953" y="4824"/>
                  </a:cubicBezTo>
                  <a:cubicBezTo>
                    <a:pt x="4943" y="4824"/>
                    <a:pt x="4944" y="4835"/>
                    <a:pt x="4952" y="4853"/>
                  </a:cubicBezTo>
                  <a:cubicBezTo>
                    <a:pt x="4958" y="4881"/>
                    <a:pt x="4946" y="4909"/>
                    <a:pt x="4927" y="4928"/>
                  </a:cubicBezTo>
                  <a:cubicBezTo>
                    <a:pt x="4930" y="4972"/>
                    <a:pt x="4921" y="4981"/>
                    <a:pt x="4955" y="5000"/>
                  </a:cubicBezTo>
                  <a:cubicBezTo>
                    <a:pt x="4971" y="5022"/>
                    <a:pt x="4983" y="5044"/>
                    <a:pt x="4996" y="5066"/>
                  </a:cubicBezTo>
                  <a:cubicBezTo>
                    <a:pt x="4997" y="5086"/>
                    <a:pt x="4994" y="5093"/>
                    <a:pt x="4989" y="5093"/>
                  </a:cubicBezTo>
                  <a:cubicBezTo>
                    <a:pt x="4984" y="5093"/>
                    <a:pt x="4978" y="5081"/>
                    <a:pt x="4983" y="5076"/>
                  </a:cubicBezTo>
                  <a:cubicBezTo>
                    <a:pt x="4980" y="5029"/>
                    <a:pt x="4971" y="5038"/>
                    <a:pt x="4933" y="5019"/>
                  </a:cubicBezTo>
                  <a:cubicBezTo>
                    <a:pt x="4925" y="5012"/>
                    <a:pt x="4915" y="5009"/>
                    <a:pt x="4905" y="5009"/>
                  </a:cubicBezTo>
                  <a:cubicBezTo>
                    <a:pt x="4892" y="5009"/>
                    <a:pt x="4878" y="5015"/>
                    <a:pt x="4867" y="5025"/>
                  </a:cubicBezTo>
                  <a:cubicBezTo>
                    <a:pt x="4858" y="5035"/>
                    <a:pt x="4836" y="5054"/>
                    <a:pt x="4827" y="5060"/>
                  </a:cubicBezTo>
                  <a:cubicBezTo>
                    <a:pt x="4770" y="5060"/>
                    <a:pt x="4761" y="5069"/>
                    <a:pt x="4786" y="5097"/>
                  </a:cubicBezTo>
                  <a:cubicBezTo>
                    <a:pt x="4796" y="5109"/>
                    <a:pt x="4805" y="5119"/>
                    <a:pt x="4811" y="5126"/>
                  </a:cubicBezTo>
                  <a:cubicBezTo>
                    <a:pt x="4799" y="5116"/>
                    <a:pt x="4785" y="5112"/>
                    <a:pt x="4771" y="5112"/>
                  </a:cubicBezTo>
                  <a:cubicBezTo>
                    <a:pt x="4711" y="5112"/>
                    <a:pt x="4643" y="5185"/>
                    <a:pt x="4676" y="5238"/>
                  </a:cubicBezTo>
                  <a:lnTo>
                    <a:pt x="4651" y="5210"/>
                  </a:lnTo>
                  <a:cubicBezTo>
                    <a:pt x="4640" y="5198"/>
                    <a:pt x="4631" y="5192"/>
                    <a:pt x="4623" y="5192"/>
                  </a:cubicBezTo>
                  <a:cubicBezTo>
                    <a:pt x="4614" y="5192"/>
                    <a:pt x="4605" y="5200"/>
                    <a:pt x="4595" y="5210"/>
                  </a:cubicBezTo>
                  <a:cubicBezTo>
                    <a:pt x="4582" y="5217"/>
                    <a:pt x="4567" y="5282"/>
                    <a:pt x="4535" y="5307"/>
                  </a:cubicBezTo>
                  <a:cubicBezTo>
                    <a:pt x="4495" y="5342"/>
                    <a:pt x="4463" y="5370"/>
                    <a:pt x="4488" y="5398"/>
                  </a:cubicBezTo>
                  <a:cubicBezTo>
                    <a:pt x="4485" y="5402"/>
                    <a:pt x="4483" y="5404"/>
                    <a:pt x="4480" y="5404"/>
                  </a:cubicBezTo>
                  <a:cubicBezTo>
                    <a:pt x="4476" y="5404"/>
                    <a:pt x="4470" y="5397"/>
                    <a:pt x="4454" y="5379"/>
                  </a:cubicBezTo>
                  <a:cubicBezTo>
                    <a:pt x="4445" y="5358"/>
                    <a:pt x="4438" y="5352"/>
                    <a:pt x="4431" y="5352"/>
                  </a:cubicBezTo>
                  <a:cubicBezTo>
                    <a:pt x="4426" y="5352"/>
                    <a:pt x="4421" y="5355"/>
                    <a:pt x="4416" y="5358"/>
                  </a:cubicBezTo>
                  <a:cubicBezTo>
                    <a:pt x="4407" y="5367"/>
                    <a:pt x="4432" y="5395"/>
                    <a:pt x="4457" y="5423"/>
                  </a:cubicBezTo>
                  <a:cubicBezTo>
                    <a:pt x="4476" y="5445"/>
                    <a:pt x="4475" y="5455"/>
                    <a:pt x="4454" y="5455"/>
                  </a:cubicBezTo>
                  <a:cubicBezTo>
                    <a:pt x="4447" y="5455"/>
                    <a:pt x="4437" y="5454"/>
                    <a:pt x="4426" y="5452"/>
                  </a:cubicBezTo>
                  <a:cubicBezTo>
                    <a:pt x="4420" y="5450"/>
                    <a:pt x="4414" y="5449"/>
                    <a:pt x="4408" y="5449"/>
                  </a:cubicBezTo>
                  <a:cubicBezTo>
                    <a:pt x="4371" y="5449"/>
                    <a:pt x="4339" y="5482"/>
                    <a:pt x="4344" y="5521"/>
                  </a:cubicBezTo>
                  <a:cubicBezTo>
                    <a:pt x="4338" y="5525"/>
                    <a:pt x="4332" y="5530"/>
                    <a:pt x="4325" y="5530"/>
                  </a:cubicBezTo>
                  <a:cubicBezTo>
                    <a:pt x="4318" y="5530"/>
                    <a:pt x="4310" y="5525"/>
                    <a:pt x="4297" y="5511"/>
                  </a:cubicBezTo>
                  <a:cubicBezTo>
                    <a:pt x="4283" y="5503"/>
                    <a:pt x="4267" y="5497"/>
                    <a:pt x="4255" y="5497"/>
                  </a:cubicBezTo>
                  <a:cubicBezTo>
                    <a:pt x="4237" y="5497"/>
                    <a:pt x="4228" y="5511"/>
                    <a:pt x="4247" y="5555"/>
                  </a:cubicBezTo>
                  <a:cubicBezTo>
                    <a:pt x="4242" y="5558"/>
                    <a:pt x="4239" y="5561"/>
                    <a:pt x="4236" y="5561"/>
                  </a:cubicBezTo>
                  <a:cubicBezTo>
                    <a:pt x="4231" y="5561"/>
                    <a:pt x="4225" y="5554"/>
                    <a:pt x="4209" y="5536"/>
                  </a:cubicBezTo>
                  <a:cubicBezTo>
                    <a:pt x="4191" y="5524"/>
                    <a:pt x="4175" y="5511"/>
                    <a:pt x="4171" y="5511"/>
                  </a:cubicBezTo>
                  <a:cubicBezTo>
                    <a:pt x="4167" y="5511"/>
                    <a:pt x="4172" y="5521"/>
                    <a:pt x="4191" y="5552"/>
                  </a:cubicBezTo>
                  <a:cubicBezTo>
                    <a:pt x="4198" y="5588"/>
                    <a:pt x="4169" y="5618"/>
                    <a:pt x="4138" y="5618"/>
                  </a:cubicBezTo>
                  <a:cubicBezTo>
                    <a:pt x="4131" y="5618"/>
                    <a:pt x="4125" y="5617"/>
                    <a:pt x="4119" y="5615"/>
                  </a:cubicBezTo>
                  <a:lnTo>
                    <a:pt x="4119" y="5615"/>
                  </a:lnTo>
                  <a:cubicBezTo>
                    <a:pt x="4106" y="5624"/>
                    <a:pt x="4097" y="5633"/>
                    <a:pt x="4122" y="5662"/>
                  </a:cubicBezTo>
                  <a:cubicBezTo>
                    <a:pt x="4131" y="5672"/>
                    <a:pt x="4140" y="5682"/>
                    <a:pt x="4147" y="5690"/>
                  </a:cubicBezTo>
                  <a:cubicBezTo>
                    <a:pt x="4119" y="5666"/>
                    <a:pt x="4104" y="5654"/>
                    <a:pt x="4100" y="5654"/>
                  </a:cubicBezTo>
                  <a:cubicBezTo>
                    <a:pt x="4095" y="5654"/>
                    <a:pt x="4105" y="5670"/>
                    <a:pt x="4125" y="5705"/>
                  </a:cubicBezTo>
                  <a:cubicBezTo>
                    <a:pt x="4139" y="5722"/>
                    <a:pt x="4142" y="5732"/>
                    <a:pt x="4137" y="5732"/>
                  </a:cubicBezTo>
                  <a:cubicBezTo>
                    <a:pt x="4134" y="5732"/>
                    <a:pt x="4126" y="5727"/>
                    <a:pt x="4115" y="5715"/>
                  </a:cubicBezTo>
                  <a:cubicBezTo>
                    <a:pt x="4098" y="5705"/>
                    <a:pt x="4086" y="5703"/>
                    <a:pt x="4079" y="5703"/>
                  </a:cubicBezTo>
                  <a:cubicBezTo>
                    <a:pt x="4071" y="5703"/>
                    <a:pt x="4068" y="5705"/>
                    <a:pt x="4068" y="5705"/>
                  </a:cubicBezTo>
                  <a:cubicBezTo>
                    <a:pt x="4046" y="5749"/>
                    <a:pt x="4015" y="5793"/>
                    <a:pt x="3981" y="5831"/>
                  </a:cubicBezTo>
                  <a:cubicBezTo>
                    <a:pt x="3896" y="5900"/>
                    <a:pt x="3868" y="5928"/>
                    <a:pt x="3893" y="5956"/>
                  </a:cubicBezTo>
                  <a:cubicBezTo>
                    <a:pt x="3900" y="5977"/>
                    <a:pt x="3903" y="5987"/>
                    <a:pt x="3898" y="5987"/>
                  </a:cubicBezTo>
                  <a:cubicBezTo>
                    <a:pt x="3894" y="5987"/>
                    <a:pt x="3886" y="5981"/>
                    <a:pt x="3871" y="5972"/>
                  </a:cubicBezTo>
                  <a:cubicBezTo>
                    <a:pt x="3856" y="5964"/>
                    <a:pt x="3846" y="5961"/>
                    <a:pt x="3838" y="5961"/>
                  </a:cubicBezTo>
                  <a:cubicBezTo>
                    <a:pt x="3826" y="5961"/>
                    <a:pt x="3820" y="5966"/>
                    <a:pt x="3815" y="5972"/>
                  </a:cubicBezTo>
                  <a:cubicBezTo>
                    <a:pt x="3810" y="5976"/>
                    <a:pt x="3805" y="5980"/>
                    <a:pt x="3799" y="5980"/>
                  </a:cubicBezTo>
                  <a:cubicBezTo>
                    <a:pt x="3791" y="5980"/>
                    <a:pt x="3781" y="5975"/>
                    <a:pt x="3768" y="5959"/>
                  </a:cubicBezTo>
                  <a:lnTo>
                    <a:pt x="3768" y="5959"/>
                  </a:lnTo>
                  <a:cubicBezTo>
                    <a:pt x="3783" y="5997"/>
                    <a:pt x="3783" y="5997"/>
                    <a:pt x="3774" y="6006"/>
                  </a:cubicBezTo>
                  <a:cubicBezTo>
                    <a:pt x="3764" y="5995"/>
                    <a:pt x="3756" y="5990"/>
                    <a:pt x="3752" y="5990"/>
                  </a:cubicBezTo>
                  <a:cubicBezTo>
                    <a:pt x="3745" y="5990"/>
                    <a:pt x="3744" y="6002"/>
                    <a:pt x="3752" y="6025"/>
                  </a:cubicBezTo>
                  <a:cubicBezTo>
                    <a:pt x="3773" y="6059"/>
                    <a:pt x="3783" y="6075"/>
                    <a:pt x="3781" y="6075"/>
                  </a:cubicBezTo>
                  <a:cubicBezTo>
                    <a:pt x="3779" y="6075"/>
                    <a:pt x="3767" y="6060"/>
                    <a:pt x="3742" y="6031"/>
                  </a:cubicBezTo>
                  <a:cubicBezTo>
                    <a:pt x="3729" y="6016"/>
                    <a:pt x="3705" y="6009"/>
                    <a:pt x="3693" y="6009"/>
                  </a:cubicBezTo>
                  <a:cubicBezTo>
                    <a:pt x="3683" y="6009"/>
                    <a:pt x="3680" y="6013"/>
                    <a:pt x="3695" y="6022"/>
                  </a:cubicBezTo>
                  <a:cubicBezTo>
                    <a:pt x="3721" y="6050"/>
                    <a:pt x="3702" y="6069"/>
                    <a:pt x="3714" y="6107"/>
                  </a:cubicBezTo>
                  <a:cubicBezTo>
                    <a:pt x="3710" y="6110"/>
                    <a:pt x="3705" y="6113"/>
                    <a:pt x="3699" y="6113"/>
                  </a:cubicBezTo>
                  <a:cubicBezTo>
                    <a:pt x="3692" y="6113"/>
                    <a:pt x="3683" y="6109"/>
                    <a:pt x="3670" y="6094"/>
                  </a:cubicBezTo>
                  <a:cubicBezTo>
                    <a:pt x="3666" y="6092"/>
                    <a:pt x="3662" y="6091"/>
                    <a:pt x="3658" y="6091"/>
                  </a:cubicBezTo>
                  <a:cubicBezTo>
                    <a:pt x="3628" y="6091"/>
                    <a:pt x="3609" y="6151"/>
                    <a:pt x="3623" y="6185"/>
                  </a:cubicBezTo>
                  <a:cubicBezTo>
                    <a:pt x="3636" y="6201"/>
                    <a:pt x="3638" y="6211"/>
                    <a:pt x="3633" y="6211"/>
                  </a:cubicBezTo>
                  <a:cubicBezTo>
                    <a:pt x="3629" y="6211"/>
                    <a:pt x="3621" y="6206"/>
                    <a:pt x="3611" y="6194"/>
                  </a:cubicBezTo>
                  <a:cubicBezTo>
                    <a:pt x="3598" y="6180"/>
                    <a:pt x="3589" y="6175"/>
                    <a:pt x="3582" y="6175"/>
                  </a:cubicBezTo>
                  <a:cubicBezTo>
                    <a:pt x="3576" y="6175"/>
                    <a:pt x="3571" y="6179"/>
                    <a:pt x="3567" y="6182"/>
                  </a:cubicBezTo>
                  <a:cubicBezTo>
                    <a:pt x="3571" y="6195"/>
                    <a:pt x="3571" y="6200"/>
                    <a:pt x="3568" y="6200"/>
                  </a:cubicBezTo>
                  <a:cubicBezTo>
                    <a:pt x="3562" y="6200"/>
                    <a:pt x="3546" y="6181"/>
                    <a:pt x="3529" y="6163"/>
                  </a:cubicBezTo>
                  <a:cubicBezTo>
                    <a:pt x="3523" y="6144"/>
                    <a:pt x="3517" y="6137"/>
                    <a:pt x="3510" y="6137"/>
                  </a:cubicBezTo>
                  <a:cubicBezTo>
                    <a:pt x="3503" y="6137"/>
                    <a:pt x="3495" y="6144"/>
                    <a:pt x="3485" y="6154"/>
                  </a:cubicBezTo>
                  <a:cubicBezTo>
                    <a:pt x="3498" y="6191"/>
                    <a:pt x="3457" y="6226"/>
                    <a:pt x="3426" y="6251"/>
                  </a:cubicBezTo>
                  <a:cubicBezTo>
                    <a:pt x="3376" y="6295"/>
                    <a:pt x="3388" y="6332"/>
                    <a:pt x="3420" y="6407"/>
                  </a:cubicBezTo>
                  <a:lnTo>
                    <a:pt x="3457" y="6473"/>
                  </a:lnTo>
                  <a:lnTo>
                    <a:pt x="3407" y="6417"/>
                  </a:lnTo>
                  <a:cubicBezTo>
                    <a:pt x="3382" y="6389"/>
                    <a:pt x="3354" y="6364"/>
                    <a:pt x="3323" y="6338"/>
                  </a:cubicBezTo>
                  <a:lnTo>
                    <a:pt x="3323" y="6338"/>
                  </a:lnTo>
                  <a:cubicBezTo>
                    <a:pt x="3313" y="6348"/>
                    <a:pt x="3338" y="6376"/>
                    <a:pt x="3363" y="6404"/>
                  </a:cubicBezTo>
                  <a:cubicBezTo>
                    <a:pt x="3382" y="6425"/>
                    <a:pt x="3381" y="6436"/>
                    <a:pt x="3360" y="6436"/>
                  </a:cubicBezTo>
                  <a:cubicBezTo>
                    <a:pt x="3353" y="6436"/>
                    <a:pt x="3344" y="6435"/>
                    <a:pt x="3332" y="6432"/>
                  </a:cubicBezTo>
                  <a:cubicBezTo>
                    <a:pt x="3319" y="6429"/>
                    <a:pt x="3309" y="6427"/>
                    <a:pt x="3301" y="6427"/>
                  </a:cubicBezTo>
                  <a:cubicBezTo>
                    <a:pt x="3282" y="6427"/>
                    <a:pt x="3280" y="6440"/>
                    <a:pt x="3291" y="6467"/>
                  </a:cubicBezTo>
                  <a:cubicBezTo>
                    <a:pt x="3284" y="6472"/>
                    <a:pt x="3278" y="6477"/>
                    <a:pt x="3269" y="6477"/>
                  </a:cubicBezTo>
                  <a:cubicBezTo>
                    <a:pt x="3261" y="6477"/>
                    <a:pt x="3250" y="6474"/>
                    <a:pt x="3235" y="6464"/>
                  </a:cubicBezTo>
                  <a:lnTo>
                    <a:pt x="3235" y="6464"/>
                  </a:lnTo>
                  <a:cubicBezTo>
                    <a:pt x="3222" y="6473"/>
                    <a:pt x="3222" y="6473"/>
                    <a:pt x="3247" y="6501"/>
                  </a:cubicBezTo>
                  <a:cubicBezTo>
                    <a:pt x="3263" y="6520"/>
                    <a:pt x="3265" y="6530"/>
                    <a:pt x="3255" y="6530"/>
                  </a:cubicBezTo>
                  <a:cubicBezTo>
                    <a:pt x="3250" y="6530"/>
                    <a:pt x="3241" y="6527"/>
                    <a:pt x="3229" y="6520"/>
                  </a:cubicBezTo>
                  <a:cubicBezTo>
                    <a:pt x="3204" y="6501"/>
                    <a:pt x="3185" y="6494"/>
                    <a:pt x="3172" y="6494"/>
                  </a:cubicBezTo>
                  <a:cubicBezTo>
                    <a:pt x="3153" y="6494"/>
                    <a:pt x="3148" y="6510"/>
                    <a:pt x="3163" y="6526"/>
                  </a:cubicBezTo>
                  <a:cubicBezTo>
                    <a:pt x="3188" y="6555"/>
                    <a:pt x="3175" y="6564"/>
                    <a:pt x="3166" y="6573"/>
                  </a:cubicBezTo>
                  <a:cubicBezTo>
                    <a:pt x="3156" y="6583"/>
                    <a:pt x="3144" y="6589"/>
                    <a:pt x="3160" y="6627"/>
                  </a:cubicBezTo>
                  <a:lnTo>
                    <a:pt x="3138" y="6646"/>
                  </a:lnTo>
                  <a:cubicBezTo>
                    <a:pt x="3137" y="6647"/>
                    <a:pt x="3135" y="6647"/>
                    <a:pt x="3134" y="6647"/>
                  </a:cubicBezTo>
                  <a:cubicBezTo>
                    <a:pt x="3125" y="6647"/>
                    <a:pt x="3114" y="6616"/>
                    <a:pt x="3125" y="6608"/>
                  </a:cubicBezTo>
                  <a:lnTo>
                    <a:pt x="3087" y="6589"/>
                  </a:lnTo>
                  <a:cubicBezTo>
                    <a:pt x="3069" y="6605"/>
                    <a:pt x="3059" y="6614"/>
                    <a:pt x="3072" y="6652"/>
                  </a:cubicBezTo>
                  <a:cubicBezTo>
                    <a:pt x="3093" y="6686"/>
                    <a:pt x="3103" y="6702"/>
                    <a:pt x="3101" y="6702"/>
                  </a:cubicBezTo>
                  <a:cubicBezTo>
                    <a:pt x="3099" y="6702"/>
                    <a:pt x="3087" y="6688"/>
                    <a:pt x="3062" y="6661"/>
                  </a:cubicBezTo>
                  <a:cubicBezTo>
                    <a:pt x="3047" y="6644"/>
                    <a:pt x="3027" y="6629"/>
                    <a:pt x="3017" y="6629"/>
                  </a:cubicBezTo>
                  <a:cubicBezTo>
                    <a:pt x="3011" y="6629"/>
                    <a:pt x="3009" y="6634"/>
                    <a:pt x="3015" y="6649"/>
                  </a:cubicBezTo>
                  <a:cubicBezTo>
                    <a:pt x="3033" y="6683"/>
                    <a:pt x="3032" y="6696"/>
                    <a:pt x="3024" y="6696"/>
                  </a:cubicBezTo>
                  <a:cubicBezTo>
                    <a:pt x="3016" y="6696"/>
                    <a:pt x="3001" y="6683"/>
                    <a:pt x="2990" y="6667"/>
                  </a:cubicBezTo>
                  <a:cubicBezTo>
                    <a:pt x="2974" y="6636"/>
                    <a:pt x="2967" y="6619"/>
                    <a:pt x="2962" y="6619"/>
                  </a:cubicBezTo>
                  <a:cubicBezTo>
                    <a:pt x="2957" y="6619"/>
                    <a:pt x="2958" y="6642"/>
                    <a:pt x="2956" y="6693"/>
                  </a:cubicBezTo>
                  <a:cubicBezTo>
                    <a:pt x="2931" y="6708"/>
                    <a:pt x="2899" y="6771"/>
                    <a:pt x="2856" y="6787"/>
                  </a:cubicBezTo>
                  <a:cubicBezTo>
                    <a:pt x="2826" y="6800"/>
                    <a:pt x="2803" y="6808"/>
                    <a:pt x="2785" y="6808"/>
                  </a:cubicBezTo>
                  <a:cubicBezTo>
                    <a:pt x="2769" y="6808"/>
                    <a:pt x="2756" y="6801"/>
                    <a:pt x="2746" y="6787"/>
                  </a:cubicBezTo>
                  <a:cubicBezTo>
                    <a:pt x="2742" y="6773"/>
                    <a:pt x="2738" y="6763"/>
                    <a:pt x="2735" y="6754"/>
                  </a:cubicBezTo>
                  <a:lnTo>
                    <a:pt x="2735" y="6754"/>
                  </a:lnTo>
                  <a:cubicBezTo>
                    <a:pt x="2755" y="6821"/>
                    <a:pt x="2742" y="6828"/>
                    <a:pt x="2696" y="6837"/>
                  </a:cubicBezTo>
                  <a:cubicBezTo>
                    <a:pt x="2684" y="6830"/>
                    <a:pt x="2673" y="6827"/>
                    <a:pt x="2664" y="6827"/>
                  </a:cubicBezTo>
                  <a:cubicBezTo>
                    <a:pt x="2635" y="6827"/>
                    <a:pt x="2621" y="6855"/>
                    <a:pt x="2611" y="6884"/>
                  </a:cubicBezTo>
                  <a:lnTo>
                    <a:pt x="2642" y="6884"/>
                  </a:lnTo>
                  <a:cubicBezTo>
                    <a:pt x="2650" y="6927"/>
                    <a:pt x="2646" y="6946"/>
                    <a:pt x="2634" y="6946"/>
                  </a:cubicBezTo>
                  <a:cubicBezTo>
                    <a:pt x="2625" y="6946"/>
                    <a:pt x="2613" y="6938"/>
                    <a:pt x="2599" y="6924"/>
                  </a:cubicBezTo>
                  <a:cubicBezTo>
                    <a:pt x="2583" y="6924"/>
                    <a:pt x="2580" y="6887"/>
                    <a:pt x="2580" y="6849"/>
                  </a:cubicBezTo>
                  <a:cubicBezTo>
                    <a:pt x="2577" y="6812"/>
                    <a:pt x="2561" y="6777"/>
                    <a:pt x="2545" y="6774"/>
                  </a:cubicBezTo>
                  <a:cubicBezTo>
                    <a:pt x="2533" y="6774"/>
                    <a:pt x="2520" y="6774"/>
                    <a:pt x="2533" y="6812"/>
                  </a:cubicBezTo>
                  <a:cubicBezTo>
                    <a:pt x="2533" y="6844"/>
                    <a:pt x="2533" y="6850"/>
                    <a:pt x="2527" y="6850"/>
                  </a:cubicBezTo>
                  <a:cubicBezTo>
                    <a:pt x="2525" y="6850"/>
                    <a:pt x="2523" y="6850"/>
                    <a:pt x="2520" y="6849"/>
                  </a:cubicBezTo>
                  <a:cubicBezTo>
                    <a:pt x="2505" y="6849"/>
                    <a:pt x="2489" y="6849"/>
                    <a:pt x="2473" y="6887"/>
                  </a:cubicBezTo>
                  <a:cubicBezTo>
                    <a:pt x="2471" y="6916"/>
                    <a:pt x="2461" y="6923"/>
                    <a:pt x="2449" y="6923"/>
                  </a:cubicBezTo>
                  <a:cubicBezTo>
                    <a:pt x="2446" y="6923"/>
                    <a:pt x="2442" y="6922"/>
                    <a:pt x="2439" y="6921"/>
                  </a:cubicBezTo>
                  <a:cubicBezTo>
                    <a:pt x="2436" y="6899"/>
                    <a:pt x="2417" y="6884"/>
                    <a:pt x="2398" y="6881"/>
                  </a:cubicBezTo>
                  <a:cubicBezTo>
                    <a:pt x="2396" y="6891"/>
                    <a:pt x="2395" y="6895"/>
                    <a:pt x="2395" y="6895"/>
                  </a:cubicBezTo>
                  <a:cubicBezTo>
                    <a:pt x="2395" y="6895"/>
                    <a:pt x="2399" y="6870"/>
                    <a:pt x="2401" y="6843"/>
                  </a:cubicBezTo>
                  <a:cubicBezTo>
                    <a:pt x="2404" y="6815"/>
                    <a:pt x="2401" y="6790"/>
                    <a:pt x="2398" y="6765"/>
                  </a:cubicBezTo>
                  <a:cubicBezTo>
                    <a:pt x="2386" y="6765"/>
                    <a:pt x="2379" y="6799"/>
                    <a:pt x="2379" y="6799"/>
                  </a:cubicBezTo>
                  <a:cubicBezTo>
                    <a:pt x="2378" y="6807"/>
                    <a:pt x="2362" y="6811"/>
                    <a:pt x="2337" y="6811"/>
                  </a:cubicBezTo>
                  <a:cubicBezTo>
                    <a:pt x="2303" y="6811"/>
                    <a:pt x="2252" y="6803"/>
                    <a:pt x="2201" y="6787"/>
                  </a:cubicBezTo>
                  <a:cubicBezTo>
                    <a:pt x="2132" y="6765"/>
                    <a:pt x="2069" y="6736"/>
                    <a:pt x="2006" y="6699"/>
                  </a:cubicBezTo>
                  <a:cubicBezTo>
                    <a:pt x="2004" y="6668"/>
                    <a:pt x="1989" y="6648"/>
                    <a:pt x="1976" y="6648"/>
                  </a:cubicBezTo>
                  <a:cubicBezTo>
                    <a:pt x="1969" y="6648"/>
                    <a:pt x="1963" y="6654"/>
                    <a:pt x="1959" y="6667"/>
                  </a:cubicBezTo>
                  <a:cubicBezTo>
                    <a:pt x="1954" y="6676"/>
                    <a:pt x="1946" y="6680"/>
                    <a:pt x="1937" y="6680"/>
                  </a:cubicBezTo>
                  <a:cubicBezTo>
                    <a:pt x="1907" y="6680"/>
                    <a:pt x="1859" y="6644"/>
                    <a:pt x="1809" y="6599"/>
                  </a:cubicBezTo>
                  <a:cubicBezTo>
                    <a:pt x="1746" y="6544"/>
                    <a:pt x="1703" y="6491"/>
                    <a:pt x="1674" y="6491"/>
                  </a:cubicBezTo>
                  <a:cubicBezTo>
                    <a:pt x="1669" y="6491"/>
                    <a:pt x="1663" y="6493"/>
                    <a:pt x="1658" y="6498"/>
                  </a:cubicBezTo>
                  <a:lnTo>
                    <a:pt x="1633" y="6467"/>
                  </a:lnTo>
                  <a:cubicBezTo>
                    <a:pt x="1615" y="6445"/>
                    <a:pt x="1568" y="6448"/>
                    <a:pt x="1561" y="6439"/>
                  </a:cubicBezTo>
                  <a:cubicBezTo>
                    <a:pt x="1549" y="6443"/>
                    <a:pt x="1540" y="6445"/>
                    <a:pt x="1534" y="6445"/>
                  </a:cubicBezTo>
                  <a:cubicBezTo>
                    <a:pt x="1523" y="6445"/>
                    <a:pt x="1526" y="6437"/>
                    <a:pt x="1552" y="6426"/>
                  </a:cubicBezTo>
                  <a:cubicBezTo>
                    <a:pt x="1580" y="6404"/>
                    <a:pt x="1608" y="6379"/>
                    <a:pt x="1599" y="6367"/>
                  </a:cubicBezTo>
                  <a:cubicBezTo>
                    <a:pt x="1595" y="6362"/>
                    <a:pt x="1590" y="6360"/>
                    <a:pt x="1584" y="6360"/>
                  </a:cubicBezTo>
                  <a:cubicBezTo>
                    <a:pt x="1568" y="6360"/>
                    <a:pt x="1548" y="6376"/>
                    <a:pt x="1527" y="6395"/>
                  </a:cubicBezTo>
                  <a:cubicBezTo>
                    <a:pt x="1511" y="6409"/>
                    <a:pt x="1501" y="6412"/>
                    <a:pt x="1495" y="6412"/>
                  </a:cubicBezTo>
                  <a:cubicBezTo>
                    <a:pt x="1491" y="6412"/>
                    <a:pt x="1489" y="6411"/>
                    <a:pt x="1489" y="6411"/>
                  </a:cubicBezTo>
                  <a:cubicBezTo>
                    <a:pt x="1480" y="6401"/>
                    <a:pt x="1480" y="6401"/>
                    <a:pt x="1508" y="6376"/>
                  </a:cubicBezTo>
                  <a:lnTo>
                    <a:pt x="1564" y="6326"/>
                  </a:lnTo>
                  <a:lnTo>
                    <a:pt x="1558" y="6313"/>
                  </a:lnTo>
                  <a:cubicBezTo>
                    <a:pt x="1540" y="6328"/>
                    <a:pt x="1531" y="6331"/>
                    <a:pt x="1526" y="6331"/>
                  </a:cubicBezTo>
                  <a:cubicBezTo>
                    <a:pt x="1522" y="6331"/>
                    <a:pt x="1521" y="6329"/>
                    <a:pt x="1521" y="6329"/>
                  </a:cubicBezTo>
                  <a:cubicBezTo>
                    <a:pt x="1511" y="6320"/>
                    <a:pt x="1511" y="6320"/>
                    <a:pt x="1568" y="6269"/>
                  </a:cubicBezTo>
                  <a:cubicBezTo>
                    <a:pt x="1603" y="6240"/>
                    <a:pt x="1614" y="6225"/>
                    <a:pt x="1604" y="6225"/>
                  </a:cubicBezTo>
                  <a:cubicBezTo>
                    <a:pt x="1597" y="6225"/>
                    <a:pt x="1579" y="6232"/>
                    <a:pt x="1552" y="6248"/>
                  </a:cubicBezTo>
                  <a:lnTo>
                    <a:pt x="1505" y="6251"/>
                  </a:lnTo>
                  <a:cubicBezTo>
                    <a:pt x="1528" y="6223"/>
                    <a:pt x="1525" y="6214"/>
                    <a:pt x="1510" y="6214"/>
                  </a:cubicBezTo>
                  <a:cubicBezTo>
                    <a:pt x="1494" y="6214"/>
                    <a:pt x="1463" y="6227"/>
                    <a:pt x="1442" y="6235"/>
                  </a:cubicBezTo>
                  <a:cubicBezTo>
                    <a:pt x="1471" y="6199"/>
                    <a:pt x="1480" y="6180"/>
                    <a:pt x="1467" y="6180"/>
                  </a:cubicBezTo>
                  <a:cubicBezTo>
                    <a:pt x="1460" y="6180"/>
                    <a:pt x="1443" y="6188"/>
                    <a:pt x="1417" y="6204"/>
                  </a:cubicBezTo>
                  <a:cubicBezTo>
                    <a:pt x="1407" y="6213"/>
                    <a:pt x="1399" y="6217"/>
                    <a:pt x="1394" y="6217"/>
                  </a:cubicBezTo>
                  <a:cubicBezTo>
                    <a:pt x="1386" y="6217"/>
                    <a:pt x="1386" y="6204"/>
                    <a:pt x="1398" y="6182"/>
                  </a:cubicBezTo>
                  <a:cubicBezTo>
                    <a:pt x="1420" y="6147"/>
                    <a:pt x="1411" y="6135"/>
                    <a:pt x="1392" y="6116"/>
                  </a:cubicBezTo>
                  <a:cubicBezTo>
                    <a:pt x="1389" y="6117"/>
                    <a:pt x="1386" y="6117"/>
                    <a:pt x="1383" y="6117"/>
                  </a:cubicBezTo>
                  <a:cubicBezTo>
                    <a:pt x="1345" y="6117"/>
                    <a:pt x="1290" y="6050"/>
                    <a:pt x="1226" y="5972"/>
                  </a:cubicBezTo>
                  <a:cubicBezTo>
                    <a:pt x="1159" y="5889"/>
                    <a:pt x="1113" y="5831"/>
                    <a:pt x="1083" y="5831"/>
                  </a:cubicBezTo>
                  <a:cubicBezTo>
                    <a:pt x="1078" y="5831"/>
                    <a:pt x="1074" y="5833"/>
                    <a:pt x="1069" y="5837"/>
                  </a:cubicBezTo>
                  <a:cubicBezTo>
                    <a:pt x="1060" y="5828"/>
                    <a:pt x="1060" y="5828"/>
                    <a:pt x="1079" y="5793"/>
                  </a:cubicBezTo>
                  <a:cubicBezTo>
                    <a:pt x="1094" y="5780"/>
                    <a:pt x="1099" y="5770"/>
                    <a:pt x="1091" y="5770"/>
                  </a:cubicBezTo>
                  <a:cubicBezTo>
                    <a:pt x="1083" y="5770"/>
                    <a:pt x="1065" y="5777"/>
                    <a:pt x="1035" y="5796"/>
                  </a:cubicBezTo>
                  <a:cubicBezTo>
                    <a:pt x="1014" y="5803"/>
                    <a:pt x="996" y="5814"/>
                    <a:pt x="993" y="5814"/>
                  </a:cubicBezTo>
                  <a:cubicBezTo>
                    <a:pt x="990" y="5814"/>
                    <a:pt x="998" y="5806"/>
                    <a:pt x="1025" y="5784"/>
                  </a:cubicBezTo>
                  <a:cubicBezTo>
                    <a:pt x="1054" y="5762"/>
                    <a:pt x="1035" y="5740"/>
                    <a:pt x="1000" y="5696"/>
                  </a:cubicBezTo>
                  <a:cubicBezTo>
                    <a:pt x="981" y="5671"/>
                    <a:pt x="955" y="5641"/>
                    <a:pt x="932" y="5641"/>
                  </a:cubicBezTo>
                  <a:cubicBezTo>
                    <a:pt x="925" y="5641"/>
                    <a:pt x="919" y="5644"/>
                    <a:pt x="913" y="5649"/>
                  </a:cubicBezTo>
                  <a:cubicBezTo>
                    <a:pt x="898" y="5650"/>
                    <a:pt x="888" y="5651"/>
                    <a:pt x="882" y="5651"/>
                  </a:cubicBezTo>
                  <a:cubicBezTo>
                    <a:pt x="869" y="5651"/>
                    <a:pt x="877" y="5647"/>
                    <a:pt x="903" y="5636"/>
                  </a:cubicBezTo>
                  <a:cubicBezTo>
                    <a:pt x="962" y="5603"/>
                    <a:pt x="958" y="5536"/>
                    <a:pt x="896" y="5536"/>
                  </a:cubicBezTo>
                  <a:cubicBezTo>
                    <a:pt x="889" y="5536"/>
                    <a:pt x="881" y="5537"/>
                    <a:pt x="872" y="5539"/>
                  </a:cubicBezTo>
                  <a:cubicBezTo>
                    <a:pt x="862" y="5530"/>
                    <a:pt x="856" y="5517"/>
                    <a:pt x="884" y="5492"/>
                  </a:cubicBezTo>
                  <a:cubicBezTo>
                    <a:pt x="875" y="5483"/>
                    <a:pt x="866" y="5474"/>
                    <a:pt x="812" y="5464"/>
                  </a:cubicBezTo>
                  <a:cubicBezTo>
                    <a:pt x="803" y="5455"/>
                    <a:pt x="768" y="5414"/>
                    <a:pt x="750" y="5392"/>
                  </a:cubicBezTo>
                  <a:cubicBezTo>
                    <a:pt x="737" y="5375"/>
                    <a:pt x="706" y="5373"/>
                    <a:pt x="693" y="5373"/>
                  </a:cubicBezTo>
                  <a:cubicBezTo>
                    <a:pt x="689" y="5373"/>
                    <a:pt x="687" y="5373"/>
                    <a:pt x="687" y="5373"/>
                  </a:cubicBezTo>
                  <a:cubicBezTo>
                    <a:pt x="683" y="5367"/>
                    <a:pt x="677" y="5360"/>
                    <a:pt x="677" y="5360"/>
                  </a:cubicBezTo>
                  <a:lnTo>
                    <a:pt x="677" y="5360"/>
                  </a:lnTo>
                  <a:cubicBezTo>
                    <a:pt x="677" y="5360"/>
                    <a:pt x="678" y="5361"/>
                    <a:pt x="681" y="5364"/>
                  </a:cubicBezTo>
                  <a:cubicBezTo>
                    <a:pt x="709" y="5339"/>
                    <a:pt x="665" y="5285"/>
                    <a:pt x="606" y="5213"/>
                  </a:cubicBezTo>
                  <a:cubicBezTo>
                    <a:pt x="543" y="5138"/>
                    <a:pt x="493" y="5076"/>
                    <a:pt x="511" y="5041"/>
                  </a:cubicBezTo>
                  <a:cubicBezTo>
                    <a:pt x="511" y="5041"/>
                    <a:pt x="509" y="5036"/>
                    <a:pt x="499" y="5036"/>
                  </a:cubicBezTo>
                  <a:cubicBezTo>
                    <a:pt x="492" y="5036"/>
                    <a:pt x="482" y="5038"/>
                    <a:pt x="468" y="5044"/>
                  </a:cubicBezTo>
                  <a:cubicBezTo>
                    <a:pt x="437" y="5061"/>
                    <a:pt x="419" y="5068"/>
                    <a:pt x="409" y="5068"/>
                  </a:cubicBezTo>
                  <a:cubicBezTo>
                    <a:pt x="398" y="5068"/>
                    <a:pt x="401" y="5057"/>
                    <a:pt x="411" y="5038"/>
                  </a:cubicBezTo>
                  <a:cubicBezTo>
                    <a:pt x="448" y="4994"/>
                    <a:pt x="439" y="4959"/>
                    <a:pt x="407" y="4959"/>
                  </a:cubicBezTo>
                  <a:cubicBezTo>
                    <a:pt x="394" y="4959"/>
                    <a:pt x="379" y="4964"/>
                    <a:pt x="361" y="4975"/>
                  </a:cubicBezTo>
                  <a:lnTo>
                    <a:pt x="389" y="4950"/>
                  </a:lnTo>
                  <a:cubicBezTo>
                    <a:pt x="417" y="4915"/>
                    <a:pt x="410" y="4897"/>
                    <a:pt x="385" y="4897"/>
                  </a:cubicBezTo>
                  <a:cubicBezTo>
                    <a:pt x="369" y="4897"/>
                    <a:pt x="344" y="4905"/>
                    <a:pt x="317" y="4922"/>
                  </a:cubicBezTo>
                  <a:cubicBezTo>
                    <a:pt x="333" y="4893"/>
                    <a:pt x="351" y="4862"/>
                    <a:pt x="334" y="4862"/>
                  </a:cubicBezTo>
                  <a:cubicBezTo>
                    <a:pt x="331" y="4862"/>
                    <a:pt x="326" y="4863"/>
                    <a:pt x="320" y="4866"/>
                  </a:cubicBezTo>
                  <a:cubicBezTo>
                    <a:pt x="311" y="4853"/>
                    <a:pt x="311" y="4853"/>
                    <a:pt x="367" y="4806"/>
                  </a:cubicBezTo>
                  <a:cubicBezTo>
                    <a:pt x="399" y="4781"/>
                    <a:pt x="427" y="4756"/>
                    <a:pt x="417" y="4746"/>
                  </a:cubicBezTo>
                  <a:cubicBezTo>
                    <a:pt x="416" y="4744"/>
                    <a:pt x="413" y="4743"/>
                    <a:pt x="411" y="4743"/>
                  </a:cubicBezTo>
                  <a:cubicBezTo>
                    <a:pt x="398" y="4743"/>
                    <a:pt x="375" y="4764"/>
                    <a:pt x="352" y="4784"/>
                  </a:cubicBezTo>
                  <a:cubicBezTo>
                    <a:pt x="352" y="4784"/>
                    <a:pt x="342" y="4775"/>
                    <a:pt x="333" y="4762"/>
                  </a:cubicBezTo>
                  <a:cubicBezTo>
                    <a:pt x="333" y="4762"/>
                    <a:pt x="332" y="4760"/>
                    <a:pt x="328" y="4760"/>
                  </a:cubicBezTo>
                  <a:cubicBezTo>
                    <a:pt x="323" y="4760"/>
                    <a:pt x="313" y="4763"/>
                    <a:pt x="295" y="4778"/>
                  </a:cubicBezTo>
                  <a:cubicBezTo>
                    <a:pt x="283" y="4789"/>
                    <a:pt x="274" y="4793"/>
                    <a:pt x="268" y="4793"/>
                  </a:cubicBezTo>
                  <a:cubicBezTo>
                    <a:pt x="259" y="4793"/>
                    <a:pt x="255" y="4786"/>
                    <a:pt x="251" y="4781"/>
                  </a:cubicBezTo>
                  <a:cubicBezTo>
                    <a:pt x="261" y="4772"/>
                    <a:pt x="263" y="4769"/>
                    <a:pt x="261" y="4769"/>
                  </a:cubicBezTo>
                  <a:cubicBezTo>
                    <a:pt x="256" y="4769"/>
                    <a:pt x="236" y="4783"/>
                    <a:pt x="223" y="4806"/>
                  </a:cubicBezTo>
                  <a:cubicBezTo>
                    <a:pt x="197" y="4827"/>
                    <a:pt x="173" y="4846"/>
                    <a:pt x="160" y="4846"/>
                  </a:cubicBezTo>
                  <a:cubicBezTo>
                    <a:pt x="158" y="4846"/>
                    <a:pt x="156" y="4845"/>
                    <a:pt x="154" y="4844"/>
                  </a:cubicBezTo>
                  <a:lnTo>
                    <a:pt x="98" y="4894"/>
                  </a:lnTo>
                  <a:cubicBezTo>
                    <a:pt x="41" y="4941"/>
                    <a:pt x="10" y="4966"/>
                    <a:pt x="1" y="5013"/>
                  </a:cubicBezTo>
                  <a:cubicBezTo>
                    <a:pt x="5" y="5061"/>
                    <a:pt x="5" y="5104"/>
                    <a:pt x="26" y="5104"/>
                  </a:cubicBezTo>
                  <a:cubicBezTo>
                    <a:pt x="34" y="5104"/>
                    <a:pt x="45" y="5098"/>
                    <a:pt x="60" y="5085"/>
                  </a:cubicBezTo>
                  <a:cubicBezTo>
                    <a:pt x="60" y="5085"/>
                    <a:pt x="80" y="5078"/>
                    <a:pt x="95" y="5078"/>
                  </a:cubicBezTo>
                  <a:cubicBezTo>
                    <a:pt x="100" y="5078"/>
                    <a:pt x="105" y="5079"/>
                    <a:pt x="107" y="5082"/>
                  </a:cubicBezTo>
                  <a:cubicBezTo>
                    <a:pt x="117" y="5091"/>
                    <a:pt x="95" y="5129"/>
                    <a:pt x="95" y="5129"/>
                  </a:cubicBezTo>
                  <a:cubicBezTo>
                    <a:pt x="66" y="5154"/>
                    <a:pt x="101" y="5195"/>
                    <a:pt x="145" y="5248"/>
                  </a:cubicBezTo>
                  <a:cubicBezTo>
                    <a:pt x="195" y="5311"/>
                    <a:pt x="223" y="5342"/>
                    <a:pt x="201" y="5376"/>
                  </a:cubicBezTo>
                  <a:cubicBezTo>
                    <a:pt x="182" y="5414"/>
                    <a:pt x="189" y="5423"/>
                    <a:pt x="189" y="5423"/>
                  </a:cubicBezTo>
                  <a:cubicBezTo>
                    <a:pt x="193" y="5420"/>
                    <a:pt x="199" y="5418"/>
                    <a:pt x="204" y="5418"/>
                  </a:cubicBezTo>
                  <a:cubicBezTo>
                    <a:pt x="236" y="5418"/>
                    <a:pt x="280" y="5472"/>
                    <a:pt x="333" y="5536"/>
                  </a:cubicBezTo>
                  <a:cubicBezTo>
                    <a:pt x="384" y="5599"/>
                    <a:pt x="436" y="5663"/>
                    <a:pt x="467" y="5663"/>
                  </a:cubicBezTo>
                  <a:cubicBezTo>
                    <a:pt x="472" y="5663"/>
                    <a:pt x="476" y="5662"/>
                    <a:pt x="480" y="5658"/>
                  </a:cubicBezTo>
                  <a:cubicBezTo>
                    <a:pt x="490" y="5668"/>
                    <a:pt x="499" y="5680"/>
                    <a:pt x="499" y="5680"/>
                  </a:cubicBezTo>
                  <a:cubicBezTo>
                    <a:pt x="471" y="5705"/>
                    <a:pt x="486" y="5724"/>
                    <a:pt x="505" y="5746"/>
                  </a:cubicBezTo>
                  <a:cubicBezTo>
                    <a:pt x="509" y="5746"/>
                    <a:pt x="513" y="5745"/>
                    <a:pt x="516" y="5745"/>
                  </a:cubicBezTo>
                  <a:cubicBezTo>
                    <a:pt x="534" y="5745"/>
                    <a:pt x="552" y="5752"/>
                    <a:pt x="568" y="5765"/>
                  </a:cubicBezTo>
                  <a:cubicBezTo>
                    <a:pt x="540" y="5790"/>
                    <a:pt x="549" y="5799"/>
                    <a:pt x="565" y="5821"/>
                  </a:cubicBezTo>
                  <a:cubicBezTo>
                    <a:pt x="576" y="5833"/>
                    <a:pt x="583" y="5842"/>
                    <a:pt x="593" y="5842"/>
                  </a:cubicBezTo>
                  <a:cubicBezTo>
                    <a:pt x="599" y="5842"/>
                    <a:pt x="607" y="5838"/>
                    <a:pt x="618" y="5828"/>
                  </a:cubicBezTo>
                  <a:cubicBezTo>
                    <a:pt x="627" y="5837"/>
                    <a:pt x="690" y="5912"/>
                    <a:pt x="687" y="5969"/>
                  </a:cubicBezTo>
                  <a:cubicBezTo>
                    <a:pt x="677" y="5985"/>
                    <a:pt x="680" y="5991"/>
                    <a:pt x="689" y="5991"/>
                  </a:cubicBezTo>
                  <a:cubicBezTo>
                    <a:pt x="700" y="5991"/>
                    <a:pt x="720" y="5983"/>
                    <a:pt x="740" y="5975"/>
                  </a:cubicBezTo>
                  <a:cubicBezTo>
                    <a:pt x="762" y="5955"/>
                    <a:pt x="790" y="5944"/>
                    <a:pt x="805" y="5944"/>
                  </a:cubicBezTo>
                  <a:cubicBezTo>
                    <a:pt x="810" y="5944"/>
                    <a:pt x="813" y="5945"/>
                    <a:pt x="815" y="5947"/>
                  </a:cubicBezTo>
                  <a:lnTo>
                    <a:pt x="759" y="5997"/>
                  </a:lnTo>
                  <a:cubicBezTo>
                    <a:pt x="721" y="6009"/>
                    <a:pt x="721" y="6009"/>
                    <a:pt x="737" y="6031"/>
                  </a:cubicBezTo>
                  <a:lnTo>
                    <a:pt x="756" y="6053"/>
                  </a:lnTo>
                  <a:cubicBezTo>
                    <a:pt x="761" y="6049"/>
                    <a:pt x="766" y="6047"/>
                    <a:pt x="772" y="6047"/>
                  </a:cubicBezTo>
                  <a:cubicBezTo>
                    <a:pt x="800" y="6047"/>
                    <a:pt x="838" y="6094"/>
                    <a:pt x="888" y="6154"/>
                  </a:cubicBezTo>
                  <a:cubicBezTo>
                    <a:pt x="949" y="6229"/>
                    <a:pt x="977" y="6265"/>
                    <a:pt x="1001" y="6265"/>
                  </a:cubicBezTo>
                  <a:cubicBezTo>
                    <a:pt x="1007" y="6265"/>
                    <a:pt x="1013" y="6262"/>
                    <a:pt x="1019" y="6257"/>
                  </a:cubicBezTo>
                  <a:cubicBezTo>
                    <a:pt x="1030" y="6248"/>
                    <a:pt x="1038" y="6244"/>
                    <a:pt x="1043" y="6244"/>
                  </a:cubicBezTo>
                  <a:cubicBezTo>
                    <a:pt x="1054" y="6244"/>
                    <a:pt x="1056" y="6261"/>
                    <a:pt x="1054" y="6298"/>
                  </a:cubicBezTo>
                  <a:cubicBezTo>
                    <a:pt x="1030" y="6404"/>
                    <a:pt x="1024" y="6428"/>
                    <a:pt x="1038" y="6428"/>
                  </a:cubicBezTo>
                  <a:cubicBezTo>
                    <a:pt x="1043" y="6428"/>
                    <a:pt x="1049" y="6426"/>
                    <a:pt x="1057" y="6423"/>
                  </a:cubicBezTo>
                  <a:cubicBezTo>
                    <a:pt x="1051" y="6411"/>
                    <a:pt x="1079" y="6385"/>
                    <a:pt x="1107" y="6360"/>
                  </a:cubicBezTo>
                  <a:cubicBezTo>
                    <a:pt x="1131" y="6340"/>
                    <a:pt x="1146" y="6331"/>
                    <a:pt x="1152" y="6331"/>
                  </a:cubicBezTo>
                  <a:cubicBezTo>
                    <a:pt x="1160" y="6331"/>
                    <a:pt x="1151" y="6348"/>
                    <a:pt x="1123" y="6382"/>
                  </a:cubicBezTo>
                  <a:cubicBezTo>
                    <a:pt x="1073" y="6426"/>
                    <a:pt x="1189" y="6534"/>
                    <a:pt x="1262" y="6534"/>
                  </a:cubicBezTo>
                  <a:cubicBezTo>
                    <a:pt x="1273" y="6534"/>
                    <a:pt x="1283" y="6532"/>
                    <a:pt x="1292" y="6526"/>
                  </a:cubicBezTo>
                  <a:lnTo>
                    <a:pt x="1292" y="6526"/>
                  </a:lnTo>
                  <a:lnTo>
                    <a:pt x="1264" y="6552"/>
                  </a:lnTo>
                  <a:cubicBezTo>
                    <a:pt x="1235" y="6577"/>
                    <a:pt x="1242" y="6586"/>
                    <a:pt x="1276" y="6630"/>
                  </a:cubicBezTo>
                  <a:lnTo>
                    <a:pt x="1304" y="6661"/>
                  </a:lnTo>
                  <a:cubicBezTo>
                    <a:pt x="1317" y="6650"/>
                    <a:pt x="1327" y="6646"/>
                    <a:pt x="1336" y="6646"/>
                  </a:cubicBezTo>
                  <a:cubicBezTo>
                    <a:pt x="1368" y="6646"/>
                    <a:pt x="1377" y="6704"/>
                    <a:pt x="1354" y="6724"/>
                  </a:cubicBezTo>
                  <a:cubicBezTo>
                    <a:pt x="1336" y="6758"/>
                    <a:pt x="1336" y="6758"/>
                    <a:pt x="1354" y="6780"/>
                  </a:cubicBezTo>
                  <a:cubicBezTo>
                    <a:pt x="1356" y="6780"/>
                    <a:pt x="1358" y="6780"/>
                    <a:pt x="1359" y="6780"/>
                  </a:cubicBezTo>
                  <a:cubicBezTo>
                    <a:pt x="1453" y="6780"/>
                    <a:pt x="1492" y="6875"/>
                    <a:pt x="1467" y="6903"/>
                  </a:cubicBezTo>
                  <a:lnTo>
                    <a:pt x="1499" y="6928"/>
                  </a:lnTo>
                  <a:cubicBezTo>
                    <a:pt x="1504" y="6926"/>
                    <a:pt x="1510" y="6926"/>
                    <a:pt x="1517" y="6926"/>
                  </a:cubicBezTo>
                  <a:cubicBezTo>
                    <a:pt x="1540" y="6926"/>
                    <a:pt x="1566" y="6935"/>
                    <a:pt x="1583" y="6953"/>
                  </a:cubicBezTo>
                  <a:cubicBezTo>
                    <a:pt x="1609" y="6974"/>
                    <a:pt x="1626" y="6987"/>
                    <a:pt x="1636" y="6987"/>
                  </a:cubicBezTo>
                  <a:cubicBezTo>
                    <a:pt x="1645" y="6987"/>
                    <a:pt x="1649" y="6978"/>
                    <a:pt x="1652" y="6959"/>
                  </a:cubicBezTo>
                  <a:cubicBezTo>
                    <a:pt x="1671" y="6934"/>
                    <a:pt x="1693" y="6907"/>
                    <a:pt x="1707" y="6907"/>
                  </a:cubicBezTo>
                  <a:cubicBezTo>
                    <a:pt x="1708" y="6907"/>
                    <a:pt x="1710" y="6908"/>
                    <a:pt x="1712" y="6909"/>
                  </a:cubicBezTo>
                  <a:lnTo>
                    <a:pt x="1690" y="6940"/>
                  </a:lnTo>
                  <a:cubicBezTo>
                    <a:pt x="1668" y="6971"/>
                    <a:pt x="1715" y="7009"/>
                    <a:pt x="1781" y="7050"/>
                  </a:cubicBezTo>
                  <a:cubicBezTo>
                    <a:pt x="1865" y="7100"/>
                    <a:pt x="1903" y="7116"/>
                    <a:pt x="1906" y="7159"/>
                  </a:cubicBezTo>
                  <a:lnTo>
                    <a:pt x="1937" y="7134"/>
                  </a:lnTo>
                  <a:cubicBezTo>
                    <a:pt x="1951" y="7124"/>
                    <a:pt x="1963" y="7119"/>
                    <a:pt x="1970" y="7119"/>
                  </a:cubicBezTo>
                  <a:cubicBezTo>
                    <a:pt x="1981" y="7119"/>
                    <a:pt x="1984" y="7130"/>
                    <a:pt x="1975" y="7150"/>
                  </a:cubicBezTo>
                  <a:cubicBezTo>
                    <a:pt x="1977" y="7181"/>
                    <a:pt x="2024" y="7209"/>
                    <a:pt x="2069" y="7209"/>
                  </a:cubicBezTo>
                  <a:cubicBezTo>
                    <a:pt x="2083" y="7209"/>
                    <a:pt x="2097" y="7206"/>
                    <a:pt x="2110" y="7200"/>
                  </a:cubicBezTo>
                  <a:lnTo>
                    <a:pt x="2147" y="7210"/>
                  </a:lnTo>
                  <a:cubicBezTo>
                    <a:pt x="2146" y="7256"/>
                    <a:pt x="2167" y="7281"/>
                    <a:pt x="2192" y="7281"/>
                  </a:cubicBezTo>
                  <a:cubicBezTo>
                    <a:pt x="2211" y="7281"/>
                    <a:pt x="2233" y="7266"/>
                    <a:pt x="2248" y="7235"/>
                  </a:cubicBezTo>
                  <a:lnTo>
                    <a:pt x="2248" y="7235"/>
                  </a:lnTo>
                  <a:cubicBezTo>
                    <a:pt x="2238" y="7272"/>
                    <a:pt x="2260" y="7279"/>
                    <a:pt x="2282" y="7282"/>
                  </a:cubicBezTo>
                  <a:cubicBezTo>
                    <a:pt x="2301" y="7270"/>
                    <a:pt x="2327" y="7264"/>
                    <a:pt x="2350" y="7264"/>
                  </a:cubicBezTo>
                  <a:cubicBezTo>
                    <a:pt x="2384" y="7264"/>
                    <a:pt x="2412" y="7276"/>
                    <a:pt x="2411" y="7301"/>
                  </a:cubicBezTo>
                  <a:lnTo>
                    <a:pt x="2433" y="7301"/>
                  </a:lnTo>
                  <a:cubicBezTo>
                    <a:pt x="2444" y="7278"/>
                    <a:pt x="2465" y="7266"/>
                    <a:pt x="2490" y="7266"/>
                  </a:cubicBezTo>
                  <a:cubicBezTo>
                    <a:pt x="2493" y="7266"/>
                    <a:pt x="2495" y="7266"/>
                    <a:pt x="2498" y="7266"/>
                  </a:cubicBezTo>
                  <a:cubicBezTo>
                    <a:pt x="2501" y="7266"/>
                    <a:pt x="2503" y="7266"/>
                    <a:pt x="2505" y="7266"/>
                  </a:cubicBezTo>
                  <a:cubicBezTo>
                    <a:pt x="2531" y="7266"/>
                    <a:pt x="2552" y="7251"/>
                    <a:pt x="2561" y="7228"/>
                  </a:cubicBezTo>
                  <a:cubicBezTo>
                    <a:pt x="2583" y="7191"/>
                    <a:pt x="2602" y="7191"/>
                    <a:pt x="2602" y="7191"/>
                  </a:cubicBezTo>
                  <a:cubicBezTo>
                    <a:pt x="2603" y="7191"/>
                    <a:pt x="2603" y="7191"/>
                    <a:pt x="2604" y="7191"/>
                  </a:cubicBezTo>
                  <a:cubicBezTo>
                    <a:pt x="2622" y="7191"/>
                    <a:pt x="2604" y="7230"/>
                    <a:pt x="2586" y="7266"/>
                  </a:cubicBezTo>
                  <a:cubicBezTo>
                    <a:pt x="2568" y="7282"/>
                    <a:pt x="2569" y="7292"/>
                    <a:pt x="2580" y="7292"/>
                  </a:cubicBezTo>
                  <a:cubicBezTo>
                    <a:pt x="2595" y="7292"/>
                    <a:pt x="2634" y="7271"/>
                    <a:pt x="2668" y="7222"/>
                  </a:cubicBezTo>
                  <a:cubicBezTo>
                    <a:pt x="2694" y="7181"/>
                    <a:pt x="2708" y="7161"/>
                    <a:pt x="2710" y="7161"/>
                  </a:cubicBezTo>
                  <a:lnTo>
                    <a:pt x="2710" y="7161"/>
                  </a:lnTo>
                  <a:cubicBezTo>
                    <a:pt x="2713" y="7161"/>
                    <a:pt x="2705" y="7180"/>
                    <a:pt x="2689" y="7219"/>
                  </a:cubicBezTo>
                  <a:cubicBezTo>
                    <a:pt x="2679" y="7247"/>
                    <a:pt x="2666" y="7276"/>
                    <a:pt x="2673" y="7276"/>
                  </a:cubicBezTo>
                  <a:cubicBezTo>
                    <a:pt x="2676" y="7276"/>
                    <a:pt x="2683" y="7270"/>
                    <a:pt x="2696" y="7257"/>
                  </a:cubicBezTo>
                  <a:cubicBezTo>
                    <a:pt x="2696" y="7257"/>
                    <a:pt x="2740" y="7250"/>
                    <a:pt x="2733" y="7213"/>
                  </a:cubicBezTo>
                  <a:lnTo>
                    <a:pt x="2796" y="7200"/>
                  </a:lnTo>
                  <a:cubicBezTo>
                    <a:pt x="2815" y="7215"/>
                    <a:pt x="2836" y="7222"/>
                    <a:pt x="2858" y="7222"/>
                  </a:cubicBezTo>
                  <a:cubicBezTo>
                    <a:pt x="2870" y="7222"/>
                    <a:pt x="2881" y="7220"/>
                    <a:pt x="2893" y="7216"/>
                  </a:cubicBezTo>
                  <a:cubicBezTo>
                    <a:pt x="2898" y="7192"/>
                    <a:pt x="2901" y="7181"/>
                    <a:pt x="2908" y="7181"/>
                  </a:cubicBezTo>
                  <a:cubicBezTo>
                    <a:pt x="2913" y="7181"/>
                    <a:pt x="2922" y="7188"/>
                    <a:pt x="2937" y="7200"/>
                  </a:cubicBezTo>
                  <a:cubicBezTo>
                    <a:pt x="2941" y="7215"/>
                    <a:pt x="2946" y="7222"/>
                    <a:pt x="2951" y="7222"/>
                  </a:cubicBezTo>
                  <a:cubicBezTo>
                    <a:pt x="2958" y="7222"/>
                    <a:pt x="2961" y="7202"/>
                    <a:pt x="2943" y="7159"/>
                  </a:cubicBezTo>
                  <a:cubicBezTo>
                    <a:pt x="2949" y="7134"/>
                    <a:pt x="2959" y="7121"/>
                    <a:pt x="2974" y="7121"/>
                  </a:cubicBezTo>
                  <a:cubicBezTo>
                    <a:pt x="2983" y="7121"/>
                    <a:pt x="2993" y="7125"/>
                    <a:pt x="3006" y="7134"/>
                  </a:cubicBezTo>
                  <a:cubicBezTo>
                    <a:pt x="3023" y="7172"/>
                    <a:pt x="3037" y="7186"/>
                    <a:pt x="3044" y="7186"/>
                  </a:cubicBezTo>
                  <a:cubicBezTo>
                    <a:pt x="3050" y="7186"/>
                    <a:pt x="3051" y="7175"/>
                    <a:pt x="3044" y="7159"/>
                  </a:cubicBezTo>
                  <a:cubicBezTo>
                    <a:pt x="3050" y="7116"/>
                    <a:pt x="3069" y="7106"/>
                    <a:pt x="3069" y="7106"/>
                  </a:cubicBezTo>
                  <a:cubicBezTo>
                    <a:pt x="3071" y="7112"/>
                    <a:pt x="3077" y="7114"/>
                    <a:pt x="3086" y="7114"/>
                  </a:cubicBezTo>
                  <a:cubicBezTo>
                    <a:pt x="3108" y="7114"/>
                    <a:pt x="3148" y="7099"/>
                    <a:pt x="3197" y="7072"/>
                  </a:cubicBezTo>
                  <a:cubicBezTo>
                    <a:pt x="3235" y="7050"/>
                    <a:pt x="3272" y="7025"/>
                    <a:pt x="3310" y="6997"/>
                  </a:cubicBezTo>
                  <a:cubicBezTo>
                    <a:pt x="3354" y="6959"/>
                    <a:pt x="3360" y="6953"/>
                    <a:pt x="3388" y="6928"/>
                  </a:cubicBezTo>
                  <a:cubicBezTo>
                    <a:pt x="3401" y="6921"/>
                    <a:pt x="3385" y="6884"/>
                    <a:pt x="3360" y="6856"/>
                  </a:cubicBezTo>
                  <a:cubicBezTo>
                    <a:pt x="3338" y="6831"/>
                    <a:pt x="3330" y="6822"/>
                    <a:pt x="3332" y="6822"/>
                  </a:cubicBezTo>
                  <a:lnTo>
                    <a:pt x="3332" y="6822"/>
                  </a:lnTo>
                  <a:cubicBezTo>
                    <a:pt x="3334" y="6822"/>
                    <a:pt x="3350" y="6836"/>
                    <a:pt x="3370" y="6846"/>
                  </a:cubicBezTo>
                  <a:cubicBezTo>
                    <a:pt x="3409" y="6880"/>
                    <a:pt x="3434" y="6895"/>
                    <a:pt x="3443" y="6895"/>
                  </a:cubicBezTo>
                  <a:cubicBezTo>
                    <a:pt x="3454" y="6895"/>
                    <a:pt x="3438" y="6871"/>
                    <a:pt x="3391" y="6827"/>
                  </a:cubicBezTo>
                  <a:cubicBezTo>
                    <a:pt x="3360" y="6802"/>
                    <a:pt x="3345" y="6791"/>
                    <a:pt x="3348" y="6791"/>
                  </a:cubicBezTo>
                  <a:lnTo>
                    <a:pt x="3348" y="6791"/>
                  </a:lnTo>
                  <a:cubicBezTo>
                    <a:pt x="3351" y="6791"/>
                    <a:pt x="3368" y="6800"/>
                    <a:pt x="3401" y="6818"/>
                  </a:cubicBezTo>
                  <a:cubicBezTo>
                    <a:pt x="3417" y="6827"/>
                    <a:pt x="3426" y="6833"/>
                    <a:pt x="3430" y="6833"/>
                  </a:cubicBezTo>
                  <a:cubicBezTo>
                    <a:pt x="3436" y="6833"/>
                    <a:pt x="3432" y="6824"/>
                    <a:pt x="3423" y="6802"/>
                  </a:cubicBezTo>
                  <a:cubicBezTo>
                    <a:pt x="3408" y="6786"/>
                    <a:pt x="3405" y="6776"/>
                    <a:pt x="3410" y="6776"/>
                  </a:cubicBezTo>
                  <a:cubicBezTo>
                    <a:pt x="3414" y="6776"/>
                    <a:pt x="3422" y="6781"/>
                    <a:pt x="3432" y="6793"/>
                  </a:cubicBezTo>
                  <a:cubicBezTo>
                    <a:pt x="3456" y="6805"/>
                    <a:pt x="3479" y="6817"/>
                    <a:pt x="3486" y="6817"/>
                  </a:cubicBezTo>
                  <a:cubicBezTo>
                    <a:pt x="3490" y="6817"/>
                    <a:pt x="3488" y="6813"/>
                    <a:pt x="3479" y="6802"/>
                  </a:cubicBezTo>
                  <a:cubicBezTo>
                    <a:pt x="3479" y="6802"/>
                    <a:pt x="3481" y="6801"/>
                    <a:pt x="3485" y="6801"/>
                  </a:cubicBezTo>
                  <a:cubicBezTo>
                    <a:pt x="3491" y="6801"/>
                    <a:pt x="3502" y="6803"/>
                    <a:pt x="3523" y="6815"/>
                  </a:cubicBezTo>
                  <a:cubicBezTo>
                    <a:pt x="3530" y="6818"/>
                    <a:pt x="3535" y="6820"/>
                    <a:pt x="3539" y="6820"/>
                  </a:cubicBezTo>
                  <a:cubicBezTo>
                    <a:pt x="3555" y="6820"/>
                    <a:pt x="3542" y="6789"/>
                    <a:pt x="3529" y="6758"/>
                  </a:cubicBezTo>
                  <a:cubicBezTo>
                    <a:pt x="3519" y="6713"/>
                    <a:pt x="3518" y="6690"/>
                    <a:pt x="3526" y="6690"/>
                  </a:cubicBezTo>
                  <a:cubicBezTo>
                    <a:pt x="3532" y="6690"/>
                    <a:pt x="3544" y="6704"/>
                    <a:pt x="3561" y="6733"/>
                  </a:cubicBezTo>
                  <a:cubicBezTo>
                    <a:pt x="3572" y="6752"/>
                    <a:pt x="3582" y="6759"/>
                    <a:pt x="3591" y="6759"/>
                  </a:cubicBezTo>
                  <a:cubicBezTo>
                    <a:pt x="3612" y="6759"/>
                    <a:pt x="3618" y="6709"/>
                    <a:pt x="3589" y="6661"/>
                  </a:cubicBezTo>
                  <a:cubicBezTo>
                    <a:pt x="3564" y="6621"/>
                    <a:pt x="3555" y="6606"/>
                    <a:pt x="3556" y="6606"/>
                  </a:cubicBezTo>
                  <a:lnTo>
                    <a:pt x="3556" y="6606"/>
                  </a:lnTo>
                  <a:cubicBezTo>
                    <a:pt x="3557" y="6606"/>
                    <a:pt x="3563" y="6612"/>
                    <a:pt x="3573" y="6624"/>
                  </a:cubicBezTo>
                  <a:cubicBezTo>
                    <a:pt x="3588" y="6641"/>
                    <a:pt x="3599" y="6644"/>
                    <a:pt x="3605" y="6644"/>
                  </a:cubicBezTo>
                  <a:cubicBezTo>
                    <a:pt x="3609" y="6644"/>
                    <a:pt x="3611" y="6642"/>
                    <a:pt x="3611" y="6642"/>
                  </a:cubicBezTo>
                  <a:cubicBezTo>
                    <a:pt x="3615" y="6638"/>
                    <a:pt x="3619" y="6634"/>
                    <a:pt x="3625" y="6634"/>
                  </a:cubicBezTo>
                  <a:cubicBezTo>
                    <a:pt x="3632" y="6634"/>
                    <a:pt x="3641" y="6640"/>
                    <a:pt x="3655" y="6655"/>
                  </a:cubicBezTo>
                  <a:cubicBezTo>
                    <a:pt x="3655" y="6655"/>
                    <a:pt x="3664" y="6646"/>
                    <a:pt x="3661" y="6599"/>
                  </a:cubicBezTo>
                  <a:cubicBezTo>
                    <a:pt x="3646" y="6558"/>
                    <a:pt x="3655" y="6540"/>
                    <a:pt x="3677" y="6540"/>
                  </a:cubicBezTo>
                  <a:cubicBezTo>
                    <a:pt x="3695" y="6540"/>
                    <a:pt x="3722" y="6552"/>
                    <a:pt x="3749" y="6573"/>
                  </a:cubicBezTo>
                  <a:lnTo>
                    <a:pt x="3746" y="6530"/>
                  </a:lnTo>
                  <a:cubicBezTo>
                    <a:pt x="3719" y="6486"/>
                    <a:pt x="3703" y="6455"/>
                    <a:pt x="3709" y="6455"/>
                  </a:cubicBezTo>
                  <a:cubicBezTo>
                    <a:pt x="3713" y="6455"/>
                    <a:pt x="3722" y="6463"/>
                    <a:pt x="3739" y="6483"/>
                  </a:cubicBezTo>
                  <a:lnTo>
                    <a:pt x="3764" y="6511"/>
                  </a:lnTo>
                  <a:cubicBezTo>
                    <a:pt x="3744" y="6475"/>
                    <a:pt x="3754" y="6457"/>
                    <a:pt x="3776" y="6457"/>
                  </a:cubicBezTo>
                  <a:cubicBezTo>
                    <a:pt x="3794" y="6457"/>
                    <a:pt x="3820" y="6469"/>
                    <a:pt x="3843" y="6495"/>
                  </a:cubicBezTo>
                  <a:cubicBezTo>
                    <a:pt x="3859" y="6513"/>
                    <a:pt x="3864" y="6520"/>
                    <a:pt x="3869" y="6520"/>
                  </a:cubicBezTo>
                  <a:cubicBezTo>
                    <a:pt x="3872" y="6520"/>
                    <a:pt x="3874" y="6517"/>
                    <a:pt x="3877" y="6514"/>
                  </a:cubicBezTo>
                  <a:lnTo>
                    <a:pt x="3852" y="6486"/>
                  </a:lnTo>
                  <a:cubicBezTo>
                    <a:pt x="3827" y="6458"/>
                    <a:pt x="3802" y="6429"/>
                    <a:pt x="3811" y="6420"/>
                  </a:cubicBezTo>
                  <a:cubicBezTo>
                    <a:pt x="3817" y="6416"/>
                    <a:pt x="3822" y="6412"/>
                    <a:pt x="3828" y="6412"/>
                  </a:cubicBezTo>
                  <a:cubicBezTo>
                    <a:pt x="3836" y="6412"/>
                    <a:pt x="3845" y="6417"/>
                    <a:pt x="3858" y="6432"/>
                  </a:cubicBezTo>
                  <a:cubicBezTo>
                    <a:pt x="3880" y="6444"/>
                    <a:pt x="3902" y="6456"/>
                    <a:pt x="3910" y="6456"/>
                  </a:cubicBezTo>
                  <a:cubicBezTo>
                    <a:pt x="3914" y="6456"/>
                    <a:pt x="3913" y="6452"/>
                    <a:pt x="3905" y="6442"/>
                  </a:cubicBezTo>
                  <a:cubicBezTo>
                    <a:pt x="3905" y="6442"/>
                    <a:pt x="3908" y="6439"/>
                    <a:pt x="3914" y="6439"/>
                  </a:cubicBezTo>
                  <a:cubicBezTo>
                    <a:pt x="3921" y="6439"/>
                    <a:pt x="3932" y="6442"/>
                    <a:pt x="3949" y="6451"/>
                  </a:cubicBezTo>
                  <a:cubicBezTo>
                    <a:pt x="3959" y="6445"/>
                    <a:pt x="3971" y="6436"/>
                    <a:pt x="3990" y="6417"/>
                  </a:cubicBezTo>
                  <a:cubicBezTo>
                    <a:pt x="3982" y="6392"/>
                    <a:pt x="3987" y="6377"/>
                    <a:pt x="3998" y="6377"/>
                  </a:cubicBezTo>
                  <a:cubicBezTo>
                    <a:pt x="4004" y="6377"/>
                    <a:pt x="4013" y="6382"/>
                    <a:pt x="4021" y="6392"/>
                  </a:cubicBezTo>
                  <a:cubicBezTo>
                    <a:pt x="4037" y="6376"/>
                    <a:pt x="4037" y="6354"/>
                    <a:pt x="4028" y="6335"/>
                  </a:cubicBezTo>
                  <a:cubicBezTo>
                    <a:pt x="4039" y="6327"/>
                    <a:pt x="4048" y="6320"/>
                    <a:pt x="4056" y="6320"/>
                  </a:cubicBezTo>
                  <a:cubicBezTo>
                    <a:pt x="4064" y="6320"/>
                    <a:pt x="4072" y="6325"/>
                    <a:pt x="4084" y="6338"/>
                  </a:cubicBezTo>
                  <a:cubicBezTo>
                    <a:pt x="4096" y="6352"/>
                    <a:pt x="4102" y="6359"/>
                    <a:pt x="4104" y="6359"/>
                  </a:cubicBezTo>
                  <a:cubicBezTo>
                    <a:pt x="4106" y="6359"/>
                    <a:pt x="4102" y="6349"/>
                    <a:pt x="4093" y="6329"/>
                  </a:cubicBezTo>
                  <a:cubicBezTo>
                    <a:pt x="4068" y="6301"/>
                    <a:pt x="4081" y="6291"/>
                    <a:pt x="4090" y="6282"/>
                  </a:cubicBezTo>
                  <a:lnTo>
                    <a:pt x="4112" y="6266"/>
                  </a:lnTo>
                  <a:cubicBezTo>
                    <a:pt x="4087" y="6238"/>
                    <a:pt x="4087" y="6238"/>
                    <a:pt x="4097" y="6229"/>
                  </a:cubicBezTo>
                  <a:cubicBezTo>
                    <a:pt x="4106" y="6219"/>
                    <a:pt x="4162" y="6222"/>
                    <a:pt x="4175" y="6213"/>
                  </a:cubicBezTo>
                  <a:cubicBezTo>
                    <a:pt x="4203" y="6185"/>
                    <a:pt x="4203" y="6185"/>
                    <a:pt x="4169" y="6166"/>
                  </a:cubicBezTo>
                  <a:cubicBezTo>
                    <a:pt x="4167" y="6167"/>
                    <a:pt x="4166" y="6168"/>
                    <a:pt x="4164" y="6168"/>
                  </a:cubicBezTo>
                  <a:cubicBezTo>
                    <a:pt x="4155" y="6168"/>
                    <a:pt x="4145" y="6155"/>
                    <a:pt x="4163" y="6155"/>
                  </a:cubicBezTo>
                  <a:cubicBezTo>
                    <a:pt x="4167" y="6155"/>
                    <a:pt x="4172" y="6155"/>
                    <a:pt x="4178" y="6157"/>
                  </a:cubicBezTo>
                  <a:cubicBezTo>
                    <a:pt x="4191" y="6150"/>
                    <a:pt x="4247" y="6150"/>
                    <a:pt x="4278" y="6125"/>
                  </a:cubicBezTo>
                  <a:cubicBezTo>
                    <a:pt x="4319" y="6088"/>
                    <a:pt x="4319" y="6088"/>
                    <a:pt x="4294" y="6060"/>
                  </a:cubicBezTo>
                  <a:cubicBezTo>
                    <a:pt x="4262" y="6034"/>
                    <a:pt x="4250" y="6020"/>
                    <a:pt x="4255" y="6020"/>
                  </a:cubicBezTo>
                  <a:cubicBezTo>
                    <a:pt x="4259" y="6020"/>
                    <a:pt x="4276" y="6030"/>
                    <a:pt x="4303" y="6053"/>
                  </a:cubicBezTo>
                  <a:cubicBezTo>
                    <a:pt x="4337" y="6071"/>
                    <a:pt x="4357" y="6078"/>
                    <a:pt x="4366" y="6078"/>
                  </a:cubicBezTo>
                  <a:cubicBezTo>
                    <a:pt x="4377" y="6078"/>
                    <a:pt x="4373" y="6068"/>
                    <a:pt x="4360" y="6053"/>
                  </a:cubicBezTo>
                  <a:cubicBezTo>
                    <a:pt x="4344" y="6016"/>
                    <a:pt x="4344" y="6016"/>
                    <a:pt x="4357" y="6009"/>
                  </a:cubicBezTo>
                  <a:lnTo>
                    <a:pt x="4357" y="6009"/>
                  </a:lnTo>
                  <a:cubicBezTo>
                    <a:pt x="4366" y="6020"/>
                    <a:pt x="4373" y="6025"/>
                    <a:pt x="4378" y="6025"/>
                  </a:cubicBezTo>
                  <a:cubicBezTo>
                    <a:pt x="4387" y="6025"/>
                    <a:pt x="4390" y="6011"/>
                    <a:pt x="4388" y="5981"/>
                  </a:cubicBezTo>
                  <a:cubicBezTo>
                    <a:pt x="4391" y="5978"/>
                    <a:pt x="4394" y="5976"/>
                    <a:pt x="4396" y="5976"/>
                  </a:cubicBezTo>
                  <a:cubicBezTo>
                    <a:pt x="4401" y="5976"/>
                    <a:pt x="4407" y="5982"/>
                    <a:pt x="4422" y="6000"/>
                  </a:cubicBezTo>
                  <a:lnTo>
                    <a:pt x="4444" y="5984"/>
                  </a:lnTo>
                  <a:cubicBezTo>
                    <a:pt x="4420" y="5925"/>
                    <a:pt x="4469" y="5897"/>
                    <a:pt x="4508" y="5897"/>
                  </a:cubicBezTo>
                  <a:cubicBezTo>
                    <a:pt x="4518" y="5897"/>
                    <a:pt x="4528" y="5899"/>
                    <a:pt x="4535" y="5903"/>
                  </a:cubicBezTo>
                  <a:cubicBezTo>
                    <a:pt x="4535" y="5903"/>
                    <a:pt x="4548" y="5897"/>
                    <a:pt x="4532" y="5859"/>
                  </a:cubicBezTo>
                  <a:cubicBezTo>
                    <a:pt x="4509" y="5822"/>
                    <a:pt x="4503" y="5803"/>
                    <a:pt x="4511" y="5803"/>
                  </a:cubicBezTo>
                  <a:cubicBezTo>
                    <a:pt x="4517" y="5803"/>
                    <a:pt x="4532" y="5815"/>
                    <a:pt x="4554" y="5840"/>
                  </a:cubicBezTo>
                  <a:cubicBezTo>
                    <a:pt x="4578" y="5867"/>
                    <a:pt x="4591" y="5881"/>
                    <a:pt x="4593" y="5881"/>
                  </a:cubicBezTo>
                  <a:cubicBezTo>
                    <a:pt x="4595" y="5881"/>
                    <a:pt x="4585" y="5865"/>
                    <a:pt x="4564" y="5831"/>
                  </a:cubicBezTo>
                  <a:cubicBezTo>
                    <a:pt x="4554" y="5807"/>
                    <a:pt x="4571" y="5781"/>
                    <a:pt x="4594" y="5781"/>
                  </a:cubicBezTo>
                  <a:cubicBezTo>
                    <a:pt x="4608" y="5781"/>
                    <a:pt x="4625" y="5790"/>
                    <a:pt x="4639" y="5815"/>
                  </a:cubicBezTo>
                  <a:lnTo>
                    <a:pt x="4689" y="5871"/>
                  </a:lnTo>
                  <a:cubicBezTo>
                    <a:pt x="4676" y="5834"/>
                    <a:pt x="4686" y="5828"/>
                    <a:pt x="4686" y="5828"/>
                  </a:cubicBezTo>
                  <a:cubicBezTo>
                    <a:pt x="4661" y="5799"/>
                    <a:pt x="4670" y="5790"/>
                    <a:pt x="4701" y="5762"/>
                  </a:cubicBezTo>
                  <a:cubicBezTo>
                    <a:pt x="4723" y="5746"/>
                    <a:pt x="4739" y="5680"/>
                    <a:pt x="4761" y="5665"/>
                  </a:cubicBezTo>
                  <a:cubicBezTo>
                    <a:pt x="4775" y="5651"/>
                    <a:pt x="4796" y="5633"/>
                    <a:pt x="4822" y="5633"/>
                  </a:cubicBezTo>
                  <a:cubicBezTo>
                    <a:pt x="4830" y="5633"/>
                    <a:pt x="4839" y="5635"/>
                    <a:pt x="4849" y="5640"/>
                  </a:cubicBezTo>
                  <a:cubicBezTo>
                    <a:pt x="4858" y="5630"/>
                    <a:pt x="4867" y="5621"/>
                    <a:pt x="4864" y="5577"/>
                  </a:cubicBezTo>
                  <a:cubicBezTo>
                    <a:pt x="4854" y="5552"/>
                    <a:pt x="4860" y="5535"/>
                    <a:pt x="4873" y="5535"/>
                  </a:cubicBezTo>
                  <a:cubicBezTo>
                    <a:pt x="4879" y="5535"/>
                    <a:pt x="4887" y="5539"/>
                    <a:pt x="4896" y="5549"/>
                  </a:cubicBezTo>
                  <a:lnTo>
                    <a:pt x="4905" y="5539"/>
                  </a:lnTo>
                  <a:cubicBezTo>
                    <a:pt x="4902" y="5495"/>
                    <a:pt x="4911" y="5486"/>
                    <a:pt x="4911" y="5486"/>
                  </a:cubicBezTo>
                  <a:cubicBezTo>
                    <a:pt x="4926" y="5503"/>
                    <a:pt x="4945" y="5516"/>
                    <a:pt x="4954" y="5516"/>
                  </a:cubicBezTo>
                  <a:cubicBezTo>
                    <a:pt x="4961" y="5516"/>
                    <a:pt x="4963" y="5510"/>
                    <a:pt x="4958" y="5495"/>
                  </a:cubicBezTo>
                  <a:cubicBezTo>
                    <a:pt x="4933" y="5467"/>
                    <a:pt x="4943" y="5458"/>
                    <a:pt x="4965" y="5442"/>
                  </a:cubicBezTo>
                  <a:cubicBezTo>
                    <a:pt x="4965" y="5442"/>
                    <a:pt x="4966" y="5442"/>
                    <a:pt x="4967" y="5442"/>
                  </a:cubicBezTo>
                  <a:cubicBezTo>
                    <a:pt x="5019" y="5442"/>
                    <a:pt x="5350" y="5160"/>
                    <a:pt x="5325" y="5132"/>
                  </a:cubicBezTo>
                  <a:lnTo>
                    <a:pt x="5356" y="5107"/>
                  </a:lnTo>
                  <a:lnTo>
                    <a:pt x="5388" y="5079"/>
                  </a:lnTo>
                  <a:cubicBezTo>
                    <a:pt x="5401" y="5093"/>
                    <a:pt x="5412" y="5099"/>
                    <a:pt x="5422" y="5099"/>
                  </a:cubicBezTo>
                  <a:cubicBezTo>
                    <a:pt x="5451" y="5099"/>
                    <a:pt x="5468" y="5049"/>
                    <a:pt x="5472" y="5010"/>
                  </a:cubicBezTo>
                  <a:cubicBezTo>
                    <a:pt x="5457" y="4972"/>
                    <a:pt x="5466" y="4963"/>
                    <a:pt x="5479" y="4953"/>
                  </a:cubicBezTo>
                  <a:cubicBezTo>
                    <a:pt x="5499" y="4976"/>
                    <a:pt x="5516" y="4986"/>
                    <a:pt x="5529" y="4986"/>
                  </a:cubicBezTo>
                  <a:cubicBezTo>
                    <a:pt x="5548" y="4986"/>
                    <a:pt x="5558" y="4966"/>
                    <a:pt x="5554" y="4938"/>
                  </a:cubicBezTo>
                  <a:cubicBezTo>
                    <a:pt x="5533" y="4902"/>
                    <a:pt x="5527" y="4884"/>
                    <a:pt x="5533" y="4884"/>
                  </a:cubicBezTo>
                  <a:cubicBezTo>
                    <a:pt x="5539" y="4884"/>
                    <a:pt x="5553" y="4896"/>
                    <a:pt x="5576" y="4922"/>
                  </a:cubicBezTo>
                  <a:cubicBezTo>
                    <a:pt x="5594" y="4943"/>
                    <a:pt x="5608" y="4953"/>
                    <a:pt x="5616" y="4953"/>
                  </a:cubicBezTo>
                  <a:cubicBezTo>
                    <a:pt x="5630" y="4953"/>
                    <a:pt x="5625" y="4922"/>
                    <a:pt x="5591" y="4856"/>
                  </a:cubicBezTo>
                  <a:cubicBezTo>
                    <a:pt x="5582" y="4836"/>
                    <a:pt x="5579" y="4828"/>
                    <a:pt x="5584" y="4828"/>
                  </a:cubicBezTo>
                  <a:cubicBezTo>
                    <a:pt x="5588" y="4828"/>
                    <a:pt x="5597" y="4832"/>
                    <a:pt x="5613" y="4840"/>
                  </a:cubicBezTo>
                  <a:cubicBezTo>
                    <a:pt x="5643" y="4864"/>
                    <a:pt x="5660" y="4873"/>
                    <a:pt x="5667" y="4873"/>
                  </a:cubicBezTo>
                  <a:cubicBezTo>
                    <a:pt x="5674" y="4873"/>
                    <a:pt x="5670" y="4864"/>
                    <a:pt x="5657" y="4850"/>
                  </a:cubicBezTo>
                  <a:cubicBezTo>
                    <a:pt x="5636" y="4812"/>
                    <a:pt x="5630" y="4794"/>
                    <a:pt x="5639" y="4794"/>
                  </a:cubicBezTo>
                  <a:cubicBezTo>
                    <a:pt x="5647" y="4794"/>
                    <a:pt x="5663" y="4805"/>
                    <a:pt x="5689" y="4825"/>
                  </a:cubicBezTo>
                  <a:cubicBezTo>
                    <a:pt x="5720" y="4841"/>
                    <a:pt x="5737" y="4850"/>
                    <a:pt x="5744" y="4850"/>
                  </a:cubicBezTo>
                  <a:cubicBezTo>
                    <a:pt x="5753" y="4850"/>
                    <a:pt x="5743" y="4834"/>
                    <a:pt x="5720" y="4797"/>
                  </a:cubicBezTo>
                  <a:cubicBezTo>
                    <a:pt x="5694" y="4752"/>
                    <a:pt x="5704" y="4723"/>
                    <a:pt x="5732" y="4723"/>
                  </a:cubicBezTo>
                  <a:cubicBezTo>
                    <a:pt x="5745" y="4723"/>
                    <a:pt x="5763" y="4729"/>
                    <a:pt x="5783" y="4743"/>
                  </a:cubicBezTo>
                  <a:cubicBezTo>
                    <a:pt x="5795" y="4731"/>
                    <a:pt x="5833" y="4746"/>
                    <a:pt x="5808" y="4718"/>
                  </a:cubicBezTo>
                  <a:lnTo>
                    <a:pt x="5808" y="4718"/>
                  </a:lnTo>
                  <a:lnTo>
                    <a:pt x="5845" y="4737"/>
                  </a:lnTo>
                  <a:lnTo>
                    <a:pt x="5870" y="4712"/>
                  </a:lnTo>
                  <a:lnTo>
                    <a:pt x="5842" y="4687"/>
                  </a:lnTo>
                  <a:cubicBezTo>
                    <a:pt x="5911" y="4649"/>
                    <a:pt x="5977" y="4605"/>
                    <a:pt x="6033" y="4552"/>
                  </a:cubicBezTo>
                  <a:cubicBezTo>
                    <a:pt x="6152" y="4411"/>
                    <a:pt x="6171" y="4386"/>
                    <a:pt x="6130" y="4377"/>
                  </a:cubicBezTo>
                  <a:cubicBezTo>
                    <a:pt x="6085" y="4354"/>
                    <a:pt x="6078" y="4335"/>
                    <a:pt x="6099" y="4335"/>
                  </a:cubicBezTo>
                  <a:cubicBezTo>
                    <a:pt x="6110" y="4335"/>
                    <a:pt x="6128" y="4340"/>
                    <a:pt x="6152" y="4352"/>
                  </a:cubicBezTo>
                  <a:cubicBezTo>
                    <a:pt x="6162" y="4339"/>
                    <a:pt x="6212" y="4336"/>
                    <a:pt x="6234" y="4308"/>
                  </a:cubicBezTo>
                  <a:cubicBezTo>
                    <a:pt x="6250" y="4289"/>
                    <a:pt x="6263" y="4269"/>
                    <a:pt x="6282" y="4269"/>
                  </a:cubicBezTo>
                  <a:cubicBezTo>
                    <a:pt x="6288" y="4269"/>
                    <a:pt x="6295" y="4271"/>
                    <a:pt x="6303" y="4276"/>
                  </a:cubicBezTo>
                  <a:lnTo>
                    <a:pt x="6312" y="4261"/>
                  </a:lnTo>
                  <a:cubicBezTo>
                    <a:pt x="6268" y="4192"/>
                    <a:pt x="6318" y="4110"/>
                    <a:pt x="6378" y="4085"/>
                  </a:cubicBezTo>
                  <a:cubicBezTo>
                    <a:pt x="6400" y="4063"/>
                    <a:pt x="6403" y="4029"/>
                    <a:pt x="6391" y="3997"/>
                  </a:cubicBezTo>
                  <a:cubicBezTo>
                    <a:pt x="6376" y="3960"/>
                    <a:pt x="6373" y="3952"/>
                    <a:pt x="6392" y="3952"/>
                  </a:cubicBezTo>
                  <a:cubicBezTo>
                    <a:pt x="6397" y="3952"/>
                    <a:pt x="6404" y="3953"/>
                    <a:pt x="6412" y="3954"/>
                  </a:cubicBezTo>
                  <a:cubicBezTo>
                    <a:pt x="6416" y="3956"/>
                    <a:pt x="6420" y="3957"/>
                    <a:pt x="6425" y="3957"/>
                  </a:cubicBezTo>
                  <a:cubicBezTo>
                    <a:pt x="6460" y="3957"/>
                    <a:pt x="6514" y="3896"/>
                    <a:pt x="6453" y="3866"/>
                  </a:cubicBezTo>
                  <a:lnTo>
                    <a:pt x="6453" y="3866"/>
                  </a:lnTo>
                  <a:lnTo>
                    <a:pt x="6497" y="3869"/>
                  </a:lnTo>
                  <a:cubicBezTo>
                    <a:pt x="6538" y="3869"/>
                    <a:pt x="6510" y="3838"/>
                    <a:pt x="6475" y="3822"/>
                  </a:cubicBezTo>
                  <a:cubicBezTo>
                    <a:pt x="6434" y="3803"/>
                    <a:pt x="6420" y="3791"/>
                    <a:pt x="6439" y="3791"/>
                  </a:cubicBezTo>
                  <a:cubicBezTo>
                    <a:pt x="6452" y="3791"/>
                    <a:pt x="6480" y="3797"/>
                    <a:pt x="6525" y="3809"/>
                  </a:cubicBezTo>
                  <a:cubicBezTo>
                    <a:pt x="6554" y="3823"/>
                    <a:pt x="6572" y="3828"/>
                    <a:pt x="6581" y="3828"/>
                  </a:cubicBezTo>
                  <a:cubicBezTo>
                    <a:pt x="6592" y="3828"/>
                    <a:pt x="6586" y="3818"/>
                    <a:pt x="6566" y="3809"/>
                  </a:cubicBezTo>
                  <a:cubicBezTo>
                    <a:pt x="6538" y="3778"/>
                    <a:pt x="6513" y="3750"/>
                    <a:pt x="6553" y="3750"/>
                  </a:cubicBezTo>
                  <a:cubicBezTo>
                    <a:pt x="6560" y="3734"/>
                    <a:pt x="6569" y="3719"/>
                    <a:pt x="6497" y="3690"/>
                  </a:cubicBezTo>
                  <a:cubicBezTo>
                    <a:pt x="6463" y="3678"/>
                    <a:pt x="6469" y="3662"/>
                    <a:pt x="6472" y="3646"/>
                  </a:cubicBezTo>
                  <a:lnTo>
                    <a:pt x="6472" y="3646"/>
                  </a:lnTo>
                  <a:cubicBezTo>
                    <a:pt x="6500" y="3656"/>
                    <a:pt x="6522" y="3672"/>
                    <a:pt x="6538" y="3690"/>
                  </a:cubicBezTo>
                  <a:cubicBezTo>
                    <a:pt x="6540" y="3684"/>
                    <a:pt x="6545" y="3673"/>
                    <a:pt x="6550" y="3659"/>
                  </a:cubicBezTo>
                  <a:cubicBezTo>
                    <a:pt x="6566" y="3644"/>
                    <a:pt x="6587" y="3636"/>
                    <a:pt x="6609" y="3636"/>
                  </a:cubicBezTo>
                  <a:cubicBezTo>
                    <a:pt x="6619" y="3636"/>
                    <a:pt x="6629" y="3637"/>
                    <a:pt x="6638" y="3640"/>
                  </a:cubicBezTo>
                  <a:cubicBezTo>
                    <a:pt x="6679" y="3637"/>
                    <a:pt x="6685" y="3621"/>
                    <a:pt x="6607" y="3612"/>
                  </a:cubicBezTo>
                  <a:cubicBezTo>
                    <a:pt x="6535" y="3587"/>
                    <a:pt x="6535" y="3587"/>
                    <a:pt x="6547" y="3556"/>
                  </a:cubicBezTo>
                  <a:cubicBezTo>
                    <a:pt x="6552" y="3544"/>
                    <a:pt x="6555" y="3535"/>
                    <a:pt x="6570" y="3535"/>
                  </a:cubicBezTo>
                  <a:cubicBezTo>
                    <a:pt x="6576" y="3535"/>
                    <a:pt x="6583" y="3536"/>
                    <a:pt x="6594" y="3540"/>
                  </a:cubicBezTo>
                  <a:cubicBezTo>
                    <a:pt x="6607" y="3543"/>
                    <a:pt x="6615" y="3546"/>
                    <a:pt x="6621" y="3546"/>
                  </a:cubicBezTo>
                  <a:cubicBezTo>
                    <a:pt x="6630" y="3546"/>
                    <a:pt x="6633" y="3539"/>
                    <a:pt x="6641" y="3521"/>
                  </a:cubicBezTo>
                  <a:cubicBezTo>
                    <a:pt x="6657" y="3474"/>
                    <a:pt x="6563" y="3396"/>
                    <a:pt x="6497" y="3358"/>
                  </a:cubicBezTo>
                  <a:cubicBezTo>
                    <a:pt x="6451" y="3346"/>
                    <a:pt x="6435" y="3342"/>
                    <a:pt x="6448" y="3342"/>
                  </a:cubicBezTo>
                  <a:cubicBezTo>
                    <a:pt x="6455" y="3342"/>
                    <a:pt x="6473" y="3343"/>
                    <a:pt x="6500" y="3346"/>
                  </a:cubicBezTo>
                  <a:cubicBezTo>
                    <a:pt x="6508" y="3348"/>
                    <a:pt x="6514" y="3348"/>
                    <a:pt x="6520" y="3348"/>
                  </a:cubicBezTo>
                  <a:cubicBezTo>
                    <a:pt x="6539" y="3348"/>
                    <a:pt x="6542" y="3336"/>
                    <a:pt x="6544" y="3324"/>
                  </a:cubicBezTo>
                  <a:cubicBezTo>
                    <a:pt x="6524" y="3319"/>
                    <a:pt x="6526" y="3315"/>
                    <a:pt x="6532" y="3315"/>
                  </a:cubicBezTo>
                  <a:cubicBezTo>
                    <a:pt x="6538" y="3315"/>
                    <a:pt x="6546" y="3318"/>
                    <a:pt x="6544" y="3324"/>
                  </a:cubicBezTo>
                  <a:cubicBezTo>
                    <a:pt x="6582" y="3333"/>
                    <a:pt x="6575" y="3349"/>
                    <a:pt x="6572" y="3364"/>
                  </a:cubicBezTo>
                  <a:lnTo>
                    <a:pt x="6610" y="3374"/>
                  </a:lnTo>
                  <a:cubicBezTo>
                    <a:pt x="6621" y="3375"/>
                    <a:pt x="6630" y="3375"/>
                    <a:pt x="6638" y="3375"/>
                  </a:cubicBezTo>
                  <a:cubicBezTo>
                    <a:pt x="6685" y="3375"/>
                    <a:pt x="6681" y="3359"/>
                    <a:pt x="6622" y="3330"/>
                  </a:cubicBezTo>
                  <a:cubicBezTo>
                    <a:pt x="6588" y="3305"/>
                    <a:pt x="6588" y="3305"/>
                    <a:pt x="6629" y="3299"/>
                  </a:cubicBezTo>
                  <a:cubicBezTo>
                    <a:pt x="6669" y="3292"/>
                    <a:pt x="6710" y="3286"/>
                    <a:pt x="6673" y="3277"/>
                  </a:cubicBezTo>
                  <a:cubicBezTo>
                    <a:pt x="6682" y="3255"/>
                    <a:pt x="6701" y="3239"/>
                    <a:pt x="6723" y="3236"/>
                  </a:cubicBezTo>
                  <a:cubicBezTo>
                    <a:pt x="6729" y="3205"/>
                    <a:pt x="6732" y="3189"/>
                    <a:pt x="6698" y="3183"/>
                  </a:cubicBezTo>
                  <a:cubicBezTo>
                    <a:pt x="6660" y="3173"/>
                    <a:pt x="6663" y="3158"/>
                    <a:pt x="6666" y="3142"/>
                  </a:cubicBezTo>
                  <a:cubicBezTo>
                    <a:pt x="6669" y="3129"/>
                    <a:pt x="6673" y="3114"/>
                    <a:pt x="6638" y="3104"/>
                  </a:cubicBezTo>
                  <a:cubicBezTo>
                    <a:pt x="6600" y="3098"/>
                    <a:pt x="6566" y="3076"/>
                    <a:pt x="6572" y="3048"/>
                  </a:cubicBezTo>
                  <a:cubicBezTo>
                    <a:pt x="6538" y="3010"/>
                    <a:pt x="6538" y="3010"/>
                    <a:pt x="6616" y="3007"/>
                  </a:cubicBezTo>
                  <a:cubicBezTo>
                    <a:pt x="6622" y="3008"/>
                    <a:pt x="6627" y="3009"/>
                    <a:pt x="6631" y="3009"/>
                  </a:cubicBezTo>
                  <a:cubicBezTo>
                    <a:pt x="6655" y="3009"/>
                    <a:pt x="6657" y="2995"/>
                    <a:pt x="6657" y="2982"/>
                  </a:cubicBezTo>
                  <a:cubicBezTo>
                    <a:pt x="6657" y="2982"/>
                    <a:pt x="6660" y="2966"/>
                    <a:pt x="6701" y="2957"/>
                  </a:cubicBezTo>
                  <a:cubicBezTo>
                    <a:pt x="6738" y="2945"/>
                    <a:pt x="6701" y="2941"/>
                    <a:pt x="6663" y="2935"/>
                  </a:cubicBezTo>
                  <a:lnTo>
                    <a:pt x="6588" y="2926"/>
                  </a:lnTo>
                  <a:cubicBezTo>
                    <a:pt x="6590" y="2914"/>
                    <a:pt x="6634" y="2908"/>
                    <a:pt x="6672" y="2908"/>
                  </a:cubicBezTo>
                  <a:cubicBezTo>
                    <a:pt x="6685" y="2908"/>
                    <a:pt x="6697" y="2908"/>
                    <a:pt x="6707" y="2910"/>
                  </a:cubicBezTo>
                  <a:cubicBezTo>
                    <a:pt x="6782" y="2904"/>
                    <a:pt x="6782" y="2904"/>
                    <a:pt x="6707" y="2894"/>
                  </a:cubicBezTo>
                  <a:cubicBezTo>
                    <a:pt x="6669" y="2888"/>
                    <a:pt x="6635" y="2869"/>
                    <a:pt x="6676" y="2844"/>
                  </a:cubicBezTo>
                  <a:cubicBezTo>
                    <a:pt x="6682" y="2814"/>
                    <a:pt x="6685" y="2784"/>
                    <a:pt x="6718" y="2784"/>
                  </a:cubicBezTo>
                  <a:cubicBezTo>
                    <a:pt x="6719" y="2784"/>
                    <a:pt x="6721" y="2785"/>
                    <a:pt x="6723" y="2785"/>
                  </a:cubicBezTo>
                  <a:cubicBezTo>
                    <a:pt x="6763" y="2772"/>
                    <a:pt x="6726" y="2753"/>
                    <a:pt x="6726" y="2753"/>
                  </a:cubicBezTo>
                  <a:cubicBezTo>
                    <a:pt x="6688" y="2735"/>
                    <a:pt x="6691" y="2719"/>
                    <a:pt x="6729" y="2675"/>
                  </a:cubicBezTo>
                  <a:cubicBezTo>
                    <a:pt x="6810" y="2600"/>
                    <a:pt x="6810" y="2597"/>
                    <a:pt x="6732" y="2597"/>
                  </a:cubicBezTo>
                  <a:cubicBezTo>
                    <a:pt x="6694" y="2594"/>
                    <a:pt x="6657" y="2594"/>
                    <a:pt x="6735" y="2581"/>
                  </a:cubicBezTo>
                  <a:cubicBezTo>
                    <a:pt x="6773" y="2565"/>
                    <a:pt x="6735" y="2547"/>
                    <a:pt x="6698" y="2515"/>
                  </a:cubicBezTo>
                  <a:cubicBezTo>
                    <a:pt x="6662" y="2506"/>
                    <a:pt x="6622" y="2502"/>
                    <a:pt x="6583" y="2502"/>
                  </a:cubicBezTo>
                  <a:cubicBezTo>
                    <a:pt x="6571" y="2502"/>
                    <a:pt x="6559" y="2502"/>
                    <a:pt x="6547" y="2503"/>
                  </a:cubicBezTo>
                  <a:cubicBezTo>
                    <a:pt x="6472" y="2503"/>
                    <a:pt x="6472" y="2503"/>
                    <a:pt x="6513" y="2471"/>
                  </a:cubicBezTo>
                  <a:cubicBezTo>
                    <a:pt x="6513" y="2459"/>
                    <a:pt x="6550" y="2443"/>
                    <a:pt x="6588" y="2440"/>
                  </a:cubicBezTo>
                  <a:cubicBezTo>
                    <a:pt x="6626" y="2440"/>
                    <a:pt x="6626" y="2456"/>
                    <a:pt x="6626" y="2456"/>
                  </a:cubicBezTo>
                  <a:lnTo>
                    <a:pt x="6626" y="2471"/>
                  </a:lnTo>
                  <a:cubicBezTo>
                    <a:pt x="6663" y="2471"/>
                    <a:pt x="6701" y="2471"/>
                    <a:pt x="6701" y="2440"/>
                  </a:cubicBezTo>
                  <a:cubicBezTo>
                    <a:pt x="6735" y="2423"/>
                    <a:pt x="6738" y="2408"/>
                    <a:pt x="6710" y="2408"/>
                  </a:cubicBezTo>
                  <a:cubicBezTo>
                    <a:pt x="6707" y="2408"/>
                    <a:pt x="6704" y="2408"/>
                    <a:pt x="6701" y="2409"/>
                  </a:cubicBezTo>
                  <a:cubicBezTo>
                    <a:pt x="6738" y="2390"/>
                    <a:pt x="6735" y="2359"/>
                    <a:pt x="6735" y="2327"/>
                  </a:cubicBezTo>
                  <a:cubicBezTo>
                    <a:pt x="6732" y="2296"/>
                    <a:pt x="6729" y="2252"/>
                    <a:pt x="6767" y="2233"/>
                  </a:cubicBezTo>
                  <a:cubicBezTo>
                    <a:pt x="6767" y="2202"/>
                    <a:pt x="6764" y="2186"/>
                    <a:pt x="6735" y="2186"/>
                  </a:cubicBezTo>
                  <a:cubicBezTo>
                    <a:pt x="6732" y="2186"/>
                    <a:pt x="6729" y="2186"/>
                    <a:pt x="6726" y="2186"/>
                  </a:cubicBezTo>
                  <a:cubicBezTo>
                    <a:pt x="6709" y="2188"/>
                    <a:pt x="6696" y="2189"/>
                    <a:pt x="6686" y="2189"/>
                  </a:cubicBezTo>
                  <a:cubicBezTo>
                    <a:pt x="6653" y="2189"/>
                    <a:pt x="6659" y="2179"/>
                    <a:pt x="6688" y="2177"/>
                  </a:cubicBezTo>
                  <a:cubicBezTo>
                    <a:pt x="6767" y="2155"/>
                    <a:pt x="6776" y="1942"/>
                    <a:pt x="6698" y="1939"/>
                  </a:cubicBezTo>
                  <a:cubicBezTo>
                    <a:pt x="6698" y="1939"/>
                    <a:pt x="6698" y="1923"/>
                    <a:pt x="6694" y="1907"/>
                  </a:cubicBezTo>
                  <a:cubicBezTo>
                    <a:pt x="6726" y="1873"/>
                    <a:pt x="6713" y="1776"/>
                    <a:pt x="6673" y="1769"/>
                  </a:cubicBezTo>
                  <a:lnTo>
                    <a:pt x="6663" y="1725"/>
                  </a:lnTo>
                  <a:cubicBezTo>
                    <a:pt x="6691" y="1685"/>
                    <a:pt x="6688" y="1669"/>
                    <a:pt x="6647" y="1663"/>
                  </a:cubicBezTo>
                  <a:cubicBezTo>
                    <a:pt x="6635" y="1661"/>
                    <a:pt x="6624" y="1660"/>
                    <a:pt x="6614" y="1660"/>
                  </a:cubicBezTo>
                  <a:cubicBezTo>
                    <a:pt x="6605" y="1660"/>
                    <a:pt x="6597" y="1661"/>
                    <a:pt x="6594" y="1661"/>
                  </a:cubicBezTo>
                  <a:cubicBezTo>
                    <a:pt x="6590" y="1661"/>
                    <a:pt x="6593" y="1660"/>
                    <a:pt x="6607" y="1657"/>
                  </a:cubicBezTo>
                  <a:cubicBezTo>
                    <a:pt x="6644" y="1647"/>
                    <a:pt x="6638" y="1619"/>
                    <a:pt x="6622" y="1556"/>
                  </a:cubicBezTo>
                  <a:cubicBezTo>
                    <a:pt x="6615" y="1520"/>
                    <a:pt x="6611" y="1506"/>
                    <a:pt x="6602" y="1506"/>
                  </a:cubicBezTo>
                  <a:cubicBezTo>
                    <a:pt x="6596" y="1506"/>
                    <a:pt x="6588" y="1512"/>
                    <a:pt x="6575" y="1522"/>
                  </a:cubicBezTo>
                  <a:cubicBezTo>
                    <a:pt x="6525" y="1472"/>
                    <a:pt x="6560" y="1462"/>
                    <a:pt x="6597" y="1453"/>
                  </a:cubicBezTo>
                  <a:cubicBezTo>
                    <a:pt x="6656" y="1448"/>
                    <a:pt x="6665" y="1428"/>
                    <a:pt x="6612" y="1428"/>
                  </a:cubicBezTo>
                  <a:cubicBezTo>
                    <a:pt x="6597" y="1428"/>
                    <a:pt x="6577" y="1430"/>
                    <a:pt x="6550" y="1434"/>
                  </a:cubicBezTo>
                  <a:cubicBezTo>
                    <a:pt x="6543" y="1435"/>
                    <a:pt x="6536" y="1435"/>
                    <a:pt x="6530" y="1435"/>
                  </a:cubicBezTo>
                  <a:cubicBezTo>
                    <a:pt x="6474" y="1435"/>
                    <a:pt x="6469" y="1411"/>
                    <a:pt x="6500" y="1400"/>
                  </a:cubicBezTo>
                  <a:cubicBezTo>
                    <a:pt x="6509" y="1397"/>
                    <a:pt x="6516" y="1396"/>
                    <a:pt x="6522" y="1396"/>
                  </a:cubicBezTo>
                  <a:cubicBezTo>
                    <a:pt x="6539" y="1396"/>
                    <a:pt x="6542" y="1406"/>
                    <a:pt x="6547" y="1418"/>
                  </a:cubicBezTo>
                  <a:lnTo>
                    <a:pt x="6619" y="1396"/>
                  </a:lnTo>
                  <a:cubicBezTo>
                    <a:pt x="6613" y="1381"/>
                    <a:pt x="6613" y="1381"/>
                    <a:pt x="6572" y="1378"/>
                  </a:cubicBezTo>
                  <a:cubicBezTo>
                    <a:pt x="6572" y="1378"/>
                    <a:pt x="6569" y="1362"/>
                    <a:pt x="6528" y="1359"/>
                  </a:cubicBezTo>
                  <a:cubicBezTo>
                    <a:pt x="6488" y="1359"/>
                    <a:pt x="6450" y="1371"/>
                    <a:pt x="6419" y="1396"/>
                  </a:cubicBezTo>
                  <a:cubicBezTo>
                    <a:pt x="6406" y="1407"/>
                    <a:pt x="6398" y="1411"/>
                    <a:pt x="6392" y="1411"/>
                  </a:cubicBezTo>
                  <a:cubicBezTo>
                    <a:pt x="6384" y="1411"/>
                    <a:pt x="6382" y="1403"/>
                    <a:pt x="6378" y="1393"/>
                  </a:cubicBezTo>
                  <a:cubicBezTo>
                    <a:pt x="6398" y="1361"/>
                    <a:pt x="6435" y="1343"/>
                    <a:pt x="6473" y="1343"/>
                  </a:cubicBezTo>
                  <a:cubicBezTo>
                    <a:pt x="6476" y="1343"/>
                    <a:pt x="6478" y="1343"/>
                    <a:pt x="6481" y="1343"/>
                  </a:cubicBezTo>
                  <a:cubicBezTo>
                    <a:pt x="6483" y="1348"/>
                    <a:pt x="6489" y="1350"/>
                    <a:pt x="6496" y="1350"/>
                  </a:cubicBezTo>
                  <a:cubicBezTo>
                    <a:pt x="6511" y="1350"/>
                    <a:pt x="6535" y="1342"/>
                    <a:pt x="6560" y="1334"/>
                  </a:cubicBezTo>
                  <a:cubicBezTo>
                    <a:pt x="6590" y="1323"/>
                    <a:pt x="6517" y="1282"/>
                    <a:pt x="6447" y="1282"/>
                  </a:cubicBezTo>
                  <a:cubicBezTo>
                    <a:pt x="6439" y="1282"/>
                    <a:pt x="6430" y="1282"/>
                    <a:pt x="6422" y="1284"/>
                  </a:cubicBezTo>
                  <a:lnTo>
                    <a:pt x="6459" y="1271"/>
                  </a:lnTo>
                  <a:cubicBezTo>
                    <a:pt x="6494" y="1259"/>
                    <a:pt x="6485" y="1230"/>
                    <a:pt x="6475" y="1199"/>
                  </a:cubicBezTo>
                  <a:cubicBezTo>
                    <a:pt x="6468" y="1178"/>
                    <a:pt x="6463" y="1165"/>
                    <a:pt x="6448" y="1165"/>
                  </a:cubicBezTo>
                  <a:cubicBezTo>
                    <a:pt x="6442" y="1165"/>
                    <a:pt x="6434" y="1167"/>
                    <a:pt x="6425" y="1171"/>
                  </a:cubicBezTo>
                  <a:cubicBezTo>
                    <a:pt x="6401" y="1180"/>
                    <a:pt x="6375" y="1189"/>
                    <a:pt x="6360" y="1189"/>
                  </a:cubicBezTo>
                  <a:cubicBezTo>
                    <a:pt x="6355" y="1189"/>
                    <a:pt x="6351" y="1187"/>
                    <a:pt x="6350" y="1183"/>
                  </a:cubicBezTo>
                  <a:lnTo>
                    <a:pt x="6350" y="1183"/>
                  </a:lnTo>
                  <a:cubicBezTo>
                    <a:pt x="6353" y="1199"/>
                    <a:pt x="6318" y="1212"/>
                    <a:pt x="6284" y="1224"/>
                  </a:cubicBezTo>
                  <a:cubicBezTo>
                    <a:pt x="6300" y="1199"/>
                    <a:pt x="6318" y="1177"/>
                    <a:pt x="6337" y="1155"/>
                  </a:cubicBezTo>
                  <a:cubicBezTo>
                    <a:pt x="6397" y="1099"/>
                    <a:pt x="6419" y="1058"/>
                    <a:pt x="6394" y="1002"/>
                  </a:cubicBezTo>
                  <a:cubicBezTo>
                    <a:pt x="6384" y="973"/>
                    <a:pt x="6365" y="929"/>
                    <a:pt x="6394" y="901"/>
                  </a:cubicBezTo>
                  <a:cubicBezTo>
                    <a:pt x="6385" y="879"/>
                    <a:pt x="6379" y="866"/>
                    <a:pt x="6364" y="866"/>
                  </a:cubicBezTo>
                  <a:cubicBezTo>
                    <a:pt x="6358" y="866"/>
                    <a:pt x="6350" y="869"/>
                    <a:pt x="6340" y="873"/>
                  </a:cubicBezTo>
                  <a:lnTo>
                    <a:pt x="6328" y="845"/>
                  </a:lnTo>
                  <a:cubicBezTo>
                    <a:pt x="6350" y="821"/>
                    <a:pt x="6347" y="798"/>
                    <a:pt x="6329" y="798"/>
                  </a:cubicBezTo>
                  <a:cubicBezTo>
                    <a:pt x="6323" y="798"/>
                    <a:pt x="6317" y="800"/>
                    <a:pt x="6309" y="804"/>
                  </a:cubicBezTo>
                  <a:cubicBezTo>
                    <a:pt x="6307" y="804"/>
                    <a:pt x="6305" y="804"/>
                    <a:pt x="6304" y="804"/>
                  </a:cubicBezTo>
                  <a:cubicBezTo>
                    <a:pt x="6271" y="804"/>
                    <a:pt x="6293" y="775"/>
                    <a:pt x="6287" y="763"/>
                  </a:cubicBezTo>
                  <a:cubicBezTo>
                    <a:pt x="6313" y="732"/>
                    <a:pt x="6327" y="717"/>
                    <a:pt x="6322" y="717"/>
                  </a:cubicBezTo>
                  <a:cubicBezTo>
                    <a:pt x="6317" y="717"/>
                    <a:pt x="6294" y="733"/>
                    <a:pt x="6246" y="767"/>
                  </a:cubicBezTo>
                  <a:cubicBezTo>
                    <a:pt x="6212" y="785"/>
                    <a:pt x="6193" y="829"/>
                    <a:pt x="6199" y="842"/>
                  </a:cubicBezTo>
                  <a:cubicBezTo>
                    <a:pt x="6209" y="854"/>
                    <a:pt x="6215" y="867"/>
                    <a:pt x="6221" y="882"/>
                  </a:cubicBezTo>
                  <a:lnTo>
                    <a:pt x="6165" y="857"/>
                  </a:lnTo>
                  <a:cubicBezTo>
                    <a:pt x="6161" y="850"/>
                    <a:pt x="6144" y="845"/>
                    <a:pt x="6123" y="845"/>
                  </a:cubicBezTo>
                  <a:cubicBezTo>
                    <a:pt x="6108" y="845"/>
                    <a:pt x="6092" y="848"/>
                    <a:pt x="6077" y="854"/>
                  </a:cubicBezTo>
                  <a:cubicBezTo>
                    <a:pt x="6077" y="854"/>
                    <a:pt x="6060" y="865"/>
                    <a:pt x="6048" y="865"/>
                  </a:cubicBezTo>
                  <a:cubicBezTo>
                    <a:pt x="6044" y="865"/>
                    <a:pt x="6041" y="864"/>
                    <a:pt x="6040" y="861"/>
                  </a:cubicBezTo>
                  <a:lnTo>
                    <a:pt x="6105" y="826"/>
                  </a:lnTo>
                  <a:cubicBezTo>
                    <a:pt x="6143" y="820"/>
                    <a:pt x="6181" y="804"/>
                    <a:pt x="6212" y="785"/>
                  </a:cubicBezTo>
                  <a:cubicBezTo>
                    <a:pt x="6259" y="746"/>
                    <a:pt x="6276" y="703"/>
                    <a:pt x="6250" y="703"/>
                  </a:cubicBezTo>
                  <a:cubicBezTo>
                    <a:pt x="6243" y="703"/>
                    <a:pt x="6232" y="706"/>
                    <a:pt x="6218" y="713"/>
                  </a:cubicBezTo>
                  <a:cubicBezTo>
                    <a:pt x="6209" y="701"/>
                    <a:pt x="6209" y="701"/>
                    <a:pt x="6237" y="669"/>
                  </a:cubicBezTo>
                  <a:cubicBezTo>
                    <a:pt x="6257" y="658"/>
                    <a:pt x="6261" y="647"/>
                    <a:pt x="6244" y="647"/>
                  </a:cubicBezTo>
                  <a:cubicBezTo>
                    <a:pt x="6233" y="647"/>
                    <a:pt x="6215" y="651"/>
                    <a:pt x="6187" y="660"/>
                  </a:cubicBezTo>
                  <a:cubicBezTo>
                    <a:pt x="6163" y="668"/>
                    <a:pt x="6147" y="672"/>
                    <a:pt x="6137" y="672"/>
                  </a:cubicBezTo>
                  <a:cubicBezTo>
                    <a:pt x="6118" y="672"/>
                    <a:pt x="6128" y="655"/>
                    <a:pt x="6168" y="619"/>
                  </a:cubicBezTo>
                  <a:cubicBezTo>
                    <a:pt x="6211" y="565"/>
                    <a:pt x="6194" y="515"/>
                    <a:pt x="6168" y="515"/>
                  </a:cubicBezTo>
                  <a:cubicBezTo>
                    <a:pt x="6164" y="515"/>
                    <a:pt x="6160" y="516"/>
                    <a:pt x="6155" y="519"/>
                  </a:cubicBezTo>
                  <a:cubicBezTo>
                    <a:pt x="6136" y="532"/>
                    <a:pt x="6120" y="537"/>
                    <a:pt x="6108" y="537"/>
                  </a:cubicBezTo>
                  <a:cubicBezTo>
                    <a:pt x="6082" y="537"/>
                    <a:pt x="6076" y="511"/>
                    <a:pt x="6093" y="488"/>
                  </a:cubicBezTo>
                  <a:cubicBezTo>
                    <a:pt x="6111" y="462"/>
                    <a:pt x="6108" y="448"/>
                    <a:pt x="6084" y="448"/>
                  </a:cubicBezTo>
                  <a:cubicBezTo>
                    <a:pt x="6079" y="448"/>
                    <a:pt x="6074" y="449"/>
                    <a:pt x="6068" y="450"/>
                  </a:cubicBezTo>
                  <a:cubicBezTo>
                    <a:pt x="6097" y="433"/>
                    <a:pt x="6117" y="402"/>
                    <a:pt x="6089" y="402"/>
                  </a:cubicBezTo>
                  <a:cubicBezTo>
                    <a:pt x="6086" y="402"/>
                    <a:pt x="6084" y="402"/>
                    <a:pt x="6080" y="403"/>
                  </a:cubicBezTo>
                  <a:cubicBezTo>
                    <a:pt x="6080" y="403"/>
                    <a:pt x="6079" y="401"/>
                    <a:pt x="6076" y="401"/>
                  </a:cubicBezTo>
                  <a:cubicBezTo>
                    <a:pt x="6072" y="401"/>
                    <a:pt x="6063" y="405"/>
                    <a:pt x="6049" y="425"/>
                  </a:cubicBezTo>
                  <a:lnTo>
                    <a:pt x="5971" y="441"/>
                  </a:lnTo>
                  <a:cubicBezTo>
                    <a:pt x="5980" y="453"/>
                    <a:pt x="5949" y="475"/>
                    <a:pt x="5917" y="497"/>
                  </a:cubicBezTo>
                  <a:cubicBezTo>
                    <a:pt x="5914" y="499"/>
                    <a:pt x="5911" y="500"/>
                    <a:pt x="5908" y="500"/>
                  </a:cubicBezTo>
                  <a:cubicBezTo>
                    <a:pt x="5887" y="500"/>
                    <a:pt x="5894" y="437"/>
                    <a:pt x="5961" y="356"/>
                  </a:cubicBezTo>
                  <a:lnTo>
                    <a:pt x="6005" y="290"/>
                  </a:lnTo>
                  <a:lnTo>
                    <a:pt x="5946" y="331"/>
                  </a:lnTo>
                  <a:cubicBezTo>
                    <a:pt x="5936" y="318"/>
                    <a:pt x="5927" y="306"/>
                    <a:pt x="5958" y="284"/>
                  </a:cubicBezTo>
                  <a:cubicBezTo>
                    <a:pt x="5989" y="262"/>
                    <a:pt x="5989" y="262"/>
                    <a:pt x="5980" y="249"/>
                  </a:cubicBezTo>
                  <a:cubicBezTo>
                    <a:pt x="5980" y="249"/>
                    <a:pt x="5978" y="246"/>
                    <a:pt x="5972" y="246"/>
                  </a:cubicBezTo>
                  <a:cubicBezTo>
                    <a:pt x="5966" y="246"/>
                    <a:pt x="5957" y="249"/>
                    <a:pt x="5942" y="259"/>
                  </a:cubicBezTo>
                  <a:cubicBezTo>
                    <a:pt x="5909" y="282"/>
                    <a:pt x="5894" y="293"/>
                    <a:pt x="5889" y="293"/>
                  </a:cubicBezTo>
                  <a:cubicBezTo>
                    <a:pt x="5886" y="293"/>
                    <a:pt x="5891" y="284"/>
                    <a:pt x="5902" y="268"/>
                  </a:cubicBezTo>
                  <a:cubicBezTo>
                    <a:pt x="5935" y="233"/>
                    <a:pt x="5944" y="215"/>
                    <a:pt x="5929" y="215"/>
                  </a:cubicBezTo>
                  <a:cubicBezTo>
                    <a:pt x="5920" y="215"/>
                    <a:pt x="5902" y="221"/>
                    <a:pt x="5877" y="234"/>
                  </a:cubicBezTo>
                  <a:cubicBezTo>
                    <a:pt x="5849" y="254"/>
                    <a:pt x="5834" y="265"/>
                    <a:pt x="5831" y="265"/>
                  </a:cubicBezTo>
                  <a:cubicBezTo>
                    <a:pt x="5828" y="265"/>
                    <a:pt x="5841" y="251"/>
                    <a:pt x="5867" y="221"/>
                  </a:cubicBezTo>
                  <a:cubicBezTo>
                    <a:pt x="5899" y="199"/>
                    <a:pt x="5917" y="165"/>
                    <a:pt x="5908" y="152"/>
                  </a:cubicBezTo>
                  <a:lnTo>
                    <a:pt x="5908" y="152"/>
                  </a:lnTo>
                  <a:lnTo>
                    <a:pt x="5880" y="174"/>
                  </a:lnTo>
                  <a:cubicBezTo>
                    <a:pt x="5852" y="196"/>
                    <a:pt x="5835" y="205"/>
                    <a:pt x="5827" y="205"/>
                  </a:cubicBezTo>
                  <a:cubicBezTo>
                    <a:pt x="5817" y="205"/>
                    <a:pt x="5819" y="193"/>
                    <a:pt x="5830" y="174"/>
                  </a:cubicBezTo>
                  <a:cubicBezTo>
                    <a:pt x="5861" y="149"/>
                    <a:pt x="5851" y="140"/>
                    <a:pt x="5804" y="137"/>
                  </a:cubicBezTo>
                  <a:cubicBezTo>
                    <a:pt x="5786" y="115"/>
                    <a:pt x="5776" y="102"/>
                    <a:pt x="5804" y="80"/>
                  </a:cubicBezTo>
                  <a:cubicBezTo>
                    <a:pt x="5836" y="53"/>
                    <a:pt x="5851" y="41"/>
                    <a:pt x="5847" y="41"/>
                  </a:cubicBezTo>
                  <a:cubicBezTo>
                    <a:pt x="5844" y="41"/>
                    <a:pt x="5827" y="50"/>
                    <a:pt x="5795" y="68"/>
                  </a:cubicBezTo>
                  <a:cubicBezTo>
                    <a:pt x="5783" y="72"/>
                    <a:pt x="5774" y="75"/>
                    <a:pt x="5769" y="75"/>
                  </a:cubicBezTo>
                  <a:cubicBezTo>
                    <a:pt x="5759" y="75"/>
                    <a:pt x="5761" y="64"/>
                    <a:pt x="5767" y="30"/>
                  </a:cubicBezTo>
                  <a:cubicBezTo>
                    <a:pt x="5779" y="9"/>
                    <a:pt x="5783" y="0"/>
                    <a:pt x="577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2" name="Google Shape;9732;p37"/>
            <p:cNvSpPr/>
            <p:nvPr/>
          </p:nvSpPr>
          <p:spPr>
            <a:xfrm>
              <a:off x="4334977" y="3834843"/>
              <a:ext cx="401383" cy="303522"/>
            </a:xfrm>
            <a:custGeom>
              <a:avLst/>
              <a:gdLst/>
              <a:ahLst/>
              <a:cxnLst/>
              <a:rect l="l" t="t" r="r" b="b"/>
              <a:pathLst>
                <a:path w="22051" h="16804" extrusionOk="0">
                  <a:moveTo>
                    <a:pt x="15466" y="0"/>
                  </a:moveTo>
                  <a:cubicBezTo>
                    <a:pt x="14479" y="0"/>
                    <a:pt x="13478" y="255"/>
                    <a:pt x="12564" y="790"/>
                  </a:cubicBezTo>
                  <a:lnTo>
                    <a:pt x="3532" y="6064"/>
                  </a:lnTo>
                  <a:cubicBezTo>
                    <a:pt x="1029" y="7527"/>
                    <a:pt x="1" y="10617"/>
                    <a:pt x="1132" y="13287"/>
                  </a:cubicBezTo>
                  <a:cubicBezTo>
                    <a:pt x="2051" y="15461"/>
                    <a:pt x="4172" y="16804"/>
                    <a:pt x="6435" y="16804"/>
                  </a:cubicBezTo>
                  <a:cubicBezTo>
                    <a:pt x="6949" y="16804"/>
                    <a:pt x="7470" y="16734"/>
                    <a:pt x="7986" y="16590"/>
                  </a:cubicBezTo>
                  <a:cubicBezTo>
                    <a:pt x="8462" y="16459"/>
                    <a:pt x="8916" y="16264"/>
                    <a:pt x="9343" y="16017"/>
                  </a:cubicBezTo>
                  <a:lnTo>
                    <a:pt x="18377" y="10739"/>
                  </a:lnTo>
                  <a:cubicBezTo>
                    <a:pt x="21126" y="9135"/>
                    <a:pt x="22050" y="5606"/>
                    <a:pt x="20446" y="2858"/>
                  </a:cubicBezTo>
                  <a:cubicBezTo>
                    <a:pt x="19375" y="1024"/>
                    <a:pt x="17447" y="0"/>
                    <a:pt x="154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3" name="Google Shape;9733;p37"/>
            <p:cNvSpPr/>
            <p:nvPr/>
          </p:nvSpPr>
          <p:spPr>
            <a:xfrm>
              <a:off x="4338053" y="3824872"/>
              <a:ext cx="392537" cy="321874"/>
            </a:xfrm>
            <a:custGeom>
              <a:avLst/>
              <a:gdLst/>
              <a:ahLst/>
              <a:cxnLst/>
              <a:rect l="l" t="t" r="r" b="b"/>
              <a:pathLst>
                <a:path w="21565" h="17820" extrusionOk="0">
                  <a:moveTo>
                    <a:pt x="15861" y="390"/>
                  </a:moveTo>
                  <a:cubicBezTo>
                    <a:pt x="15870" y="390"/>
                    <a:pt x="15878" y="391"/>
                    <a:pt x="15886" y="392"/>
                  </a:cubicBezTo>
                  <a:cubicBezTo>
                    <a:pt x="16024" y="408"/>
                    <a:pt x="16024" y="408"/>
                    <a:pt x="16018" y="445"/>
                  </a:cubicBezTo>
                  <a:cubicBezTo>
                    <a:pt x="16016" y="464"/>
                    <a:pt x="15981" y="470"/>
                    <a:pt x="15938" y="470"/>
                  </a:cubicBezTo>
                  <a:cubicBezTo>
                    <a:pt x="15895" y="470"/>
                    <a:pt x="15844" y="464"/>
                    <a:pt x="15811" y="461"/>
                  </a:cubicBezTo>
                  <a:cubicBezTo>
                    <a:pt x="15753" y="420"/>
                    <a:pt x="15802" y="390"/>
                    <a:pt x="15861" y="390"/>
                  </a:cubicBezTo>
                  <a:close/>
                  <a:moveTo>
                    <a:pt x="18546" y="1303"/>
                  </a:moveTo>
                  <a:cubicBezTo>
                    <a:pt x="18556" y="1303"/>
                    <a:pt x="18562" y="1304"/>
                    <a:pt x="18562" y="1304"/>
                  </a:cubicBezTo>
                  <a:lnTo>
                    <a:pt x="18622" y="1345"/>
                  </a:lnTo>
                  <a:cubicBezTo>
                    <a:pt x="18608" y="1365"/>
                    <a:pt x="18593" y="1385"/>
                    <a:pt x="18569" y="1385"/>
                  </a:cubicBezTo>
                  <a:cubicBezTo>
                    <a:pt x="18556" y="1385"/>
                    <a:pt x="18541" y="1379"/>
                    <a:pt x="18522" y="1367"/>
                  </a:cubicBezTo>
                  <a:lnTo>
                    <a:pt x="18465" y="1329"/>
                  </a:lnTo>
                  <a:cubicBezTo>
                    <a:pt x="18479" y="1307"/>
                    <a:pt x="18523" y="1303"/>
                    <a:pt x="18546" y="1303"/>
                  </a:cubicBezTo>
                  <a:close/>
                  <a:moveTo>
                    <a:pt x="11399" y="1674"/>
                  </a:moveTo>
                  <a:lnTo>
                    <a:pt x="11399" y="1674"/>
                  </a:lnTo>
                  <a:cubicBezTo>
                    <a:pt x="11417" y="1705"/>
                    <a:pt x="11436" y="1739"/>
                    <a:pt x="11380" y="1771"/>
                  </a:cubicBezTo>
                  <a:lnTo>
                    <a:pt x="11301" y="1774"/>
                  </a:lnTo>
                  <a:lnTo>
                    <a:pt x="11342" y="1705"/>
                  </a:lnTo>
                  <a:lnTo>
                    <a:pt x="11399" y="1674"/>
                  </a:lnTo>
                  <a:close/>
                  <a:moveTo>
                    <a:pt x="10530" y="1912"/>
                  </a:moveTo>
                  <a:lnTo>
                    <a:pt x="10530" y="1912"/>
                  </a:lnTo>
                  <a:cubicBezTo>
                    <a:pt x="10549" y="1946"/>
                    <a:pt x="10568" y="1978"/>
                    <a:pt x="10512" y="2012"/>
                  </a:cubicBezTo>
                  <a:lnTo>
                    <a:pt x="10452" y="2047"/>
                  </a:lnTo>
                  <a:cubicBezTo>
                    <a:pt x="10433" y="2012"/>
                    <a:pt x="10474" y="1946"/>
                    <a:pt x="10474" y="1946"/>
                  </a:cubicBezTo>
                  <a:lnTo>
                    <a:pt x="10530" y="1912"/>
                  </a:lnTo>
                  <a:close/>
                  <a:moveTo>
                    <a:pt x="9667" y="2723"/>
                  </a:moveTo>
                  <a:cubicBezTo>
                    <a:pt x="9677" y="2723"/>
                    <a:pt x="9681" y="2731"/>
                    <a:pt x="9691" y="2749"/>
                  </a:cubicBezTo>
                  <a:cubicBezTo>
                    <a:pt x="9709" y="2780"/>
                    <a:pt x="9672" y="2849"/>
                    <a:pt x="9672" y="2849"/>
                  </a:cubicBezTo>
                  <a:cubicBezTo>
                    <a:pt x="9664" y="2853"/>
                    <a:pt x="9657" y="2855"/>
                    <a:pt x="9652" y="2855"/>
                  </a:cubicBezTo>
                  <a:cubicBezTo>
                    <a:pt x="9617" y="2855"/>
                    <a:pt x="9632" y="2778"/>
                    <a:pt x="9615" y="2749"/>
                  </a:cubicBezTo>
                  <a:cubicBezTo>
                    <a:pt x="9644" y="2731"/>
                    <a:pt x="9658" y="2723"/>
                    <a:pt x="9667" y="2723"/>
                  </a:cubicBezTo>
                  <a:close/>
                  <a:moveTo>
                    <a:pt x="8296" y="3557"/>
                  </a:moveTo>
                  <a:lnTo>
                    <a:pt x="8296" y="3557"/>
                  </a:lnTo>
                  <a:cubicBezTo>
                    <a:pt x="8312" y="3588"/>
                    <a:pt x="8331" y="3623"/>
                    <a:pt x="8274" y="3654"/>
                  </a:cubicBezTo>
                  <a:lnTo>
                    <a:pt x="8196" y="3657"/>
                  </a:lnTo>
                  <a:lnTo>
                    <a:pt x="8237" y="3588"/>
                  </a:lnTo>
                  <a:lnTo>
                    <a:pt x="8296" y="3557"/>
                  </a:lnTo>
                  <a:close/>
                  <a:moveTo>
                    <a:pt x="4476" y="5679"/>
                  </a:moveTo>
                  <a:lnTo>
                    <a:pt x="4476" y="5679"/>
                  </a:lnTo>
                  <a:cubicBezTo>
                    <a:pt x="4492" y="5710"/>
                    <a:pt x="4510" y="5745"/>
                    <a:pt x="4454" y="5779"/>
                  </a:cubicBezTo>
                  <a:lnTo>
                    <a:pt x="4376" y="5779"/>
                  </a:lnTo>
                  <a:lnTo>
                    <a:pt x="4416" y="5713"/>
                  </a:lnTo>
                  <a:lnTo>
                    <a:pt x="4476" y="5679"/>
                  </a:lnTo>
                  <a:close/>
                  <a:moveTo>
                    <a:pt x="4012" y="5934"/>
                  </a:moveTo>
                  <a:cubicBezTo>
                    <a:pt x="4032" y="5934"/>
                    <a:pt x="4057" y="5938"/>
                    <a:pt x="4084" y="5948"/>
                  </a:cubicBezTo>
                  <a:cubicBezTo>
                    <a:pt x="4103" y="5980"/>
                    <a:pt x="4103" y="5980"/>
                    <a:pt x="4047" y="6014"/>
                  </a:cubicBezTo>
                  <a:cubicBezTo>
                    <a:pt x="4047" y="6014"/>
                    <a:pt x="3968" y="6014"/>
                    <a:pt x="3949" y="5983"/>
                  </a:cubicBezTo>
                  <a:cubicBezTo>
                    <a:pt x="3936" y="5958"/>
                    <a:pt x="3962" y="5934"/>
                    <a:pt x="4012" y="5934"/>
                  </a:cubicBezTo>
                  <a:close/>
                  <a:moveTo>
                    <a:pt x="21449" y="6164"/>
                  </a:moveTo>
                  <a:cubicBezTo>
                    <a:pt x="21486" y="6164"/>
                    <a:pt x="21486" y="6237"/>
                    <a:pt x="21486" y="6237"/>
                  </a:cubicBezTo>
                  <a:cubicBezTo>
                    <a:pt x="21483" y="6309"/>
                    <a:pt x="21483" y="6309"/>
                    <a:pt x="21446" y="6309"/>
                  </a:cubicBezTo>
                  <a:cubicBezTo>
                    <a:pt x="21446" y="6309"/>
                    <a:pt x="21408" y="6309"/>
                    <a:pt x="21411" y="6237"/>
                  </a:cubicBezTo>
                  <a:lnTo>
                    <a:pt x="21449" y="6164"/>
                  </a:lnTo>
                  <a:close/>
                  <a:moveTo>
                    <a:pt x="2422" y="6443"/>
                  </a:moveTo>
                  <a:cubicBezTo>
                    <a:pt x="2411" y="6443"/>
                    <a:pt x="2397" y="6455"/>
                    <a:pt x="2364" y="6481"/>
                  </a:cubicBezTo>
                  <a:cubicBezTo>
                    <a:pt x="2284" y="6546"/>
                    <a:pt x="2259" y="6566"/>
                    <a:pt x="2278" y="6566"/>
                  </a:cubicBezTo>
                  <a:cubicBezTo>
                    <a:pt x="2287" y="6566"/>
                    <a:pt x="2304" y="6562"/>
                    <a:pt x="2329" y="6556"/>
                  </a:cubicBezTo>
                  <a:lnTo>
                    <a:pt x="2445" y="6465"/>
                  </a:lnTo>
                  <a:cubicBezTo>
                    <a:pt x="2435" y="6451"/>
                    <a:pt x="2430" y="6443"/>
                    <a:pt x="2422" y="6443"/>
                  </a:cubicBezTo>
                  <a:close/>
                  <a:moveTo>
                    <a:pt x="3105" y="6582"/>
                  </a:moveTo>
                  <a:cubicBezTo>
                    <a:pt x="3127" y="6582"/>
                    <a:pt x="3135" y="6597"/>
                    <a:pt x="3135" y="6597"/>
                  </a:cubicBezTo>
                  <a:cubicBezTo>
                    <a:pt x="3153" y="6628"/>
                    <a:pt x="3078" y="6631"/>
                    <a:pt x="3019" y="6669"/>
                  </a:cubicBezTo>
                  <a:cubicBezTo>
                    <a:pt x="3001" y="6670"/>
                    <a:pt x="2988" y="6671"/>
                    <a:pt x="2978" y="6671"/>
                  </a:cubicBezTo>
                  <a:cubicBezTo>
                    <a:pt x="2946" y="6671"/>
                    <a:pt x="2966" y="6658"/>
                    <a:pt x="3056" y="6600"/>
                  </a:cubicBezTo>
                  <a:cubicBezTo>
                    <a:pt x="3077" y="6587"/>
                    <a:pt x="3093" y="6582"/>
                    <a:pt x="3105" y="6582"/>
                  </a:cubicBezTo>
                  <a:close/>
                  <a:moveTo>
                    <a:pt x="2599" y="6682"/>
                  </a:moveTo>
                  <a:lnTo>
                    <a:pt x="2599" y="6682"/>
                  </a:lnTo>
                  <a:cubicBezTo>
                    <a:pt x="2613" y="6697"/>
                    <a:pt x="2595" y="6709"/>
                    <a:pt x="2585" y="6709"/>
                  </a:cubicBezTo>
                  <a:cubicBezTo>
                    <a:pt x="2577" y="6709"/>
                    <a:pt x="2575" y="6701"/>
                    <a:pt x="2599" y="6682"/>
                  </a:cubicBezTo>
                  <a:close/>
                  <a:moveTo>
                    <a:pt x="21439" y="7029"/>
                  </a:moveTo>
                  <a:lnTo>
                    <a:pt x="21467" y="7105"/>
                  </a:lnTo>
                  <a:lnTo>
                    <a:pt x="21458" y="7177"/>
                  </a:lnTo>
                  <a:cubicBezTo>
                    <a:pt x="21420" y="7170"/>
                    <a:pt x="21383" y="7164"/>
                    <a:pt x="21392" y="7095"/>
                  </a:cubicBezTo>
                  <a:lnTo>
                    <a:pt x="21439" y="7029"/>
                  </a:lnTo>
                  <a:close/>
                  <a:moveTo>
                    <a:pt x="2138" y="7347"/>
                  </a:moveTo>
                  <a:cubicBezTo>
                    <a:pt x="2145" y="7347"/>
                    <a:pt x="2152" y="7349"/>
                    <a:pt x="2157" y="7355"/>
                  </a:cubicBezTo>
                  <a:cubicBezTo>
                    <a:pt x="2157" y="7355"/>
                    <a:pt x="2182" y="7380"/>
                    <a:pt x="2135" y="7430"/>
                  </a:cubicBezTo>
                  <a:cubicBezTo>
                    <a:pt x="2097" y="7462"/>
                    <a:pt x="2057" y="7484"/>
                    <a:pt x="2010" y="7499"/>
                  </a:cubicBezTo>
                  <a:cubicBezTo>
                    <a:pt x="1981" y="7474"/>
                    <a:pt x="2032" y="7424"/>
                    <a:pt x="2032" y="7424"/>
                  </a:cubicBezTo>
                  <a:cubicBezTo>
                    <a:pt x="2071" y="7385"/>
                    <a:pt x="2111" y="7347"/>
                    <a:pt x="2138" y="7347"/>
                  </a:cubicBezTo>
                  <a:close/>
                  <a:moveTo>
                    <a:pt x="3202" y="7414"/>
                  </a:moveTo>
                  <a:cubicBezTo>
                    <a:pt x="3193" y="7414"/>
                    <a:pt x="3181" y="7423"/>
                    <a:pt x="3157" y="7443"/>
                  </a:cubicBezTo>
                  <a:cubicBezTo>
                    <a:pt x="3157" y="7443"/>
                    <a:pt x="3132" y="7512"/>
                    <a:pt x="3153" y="7543"/>
                  </a:cubicBezTo>
                  <a:cubicBezTo>
                    <a:pt x="3159" y="7550"/>
                    <a:pt x="3166" y="7553"/>
                    <a:pt x="3172" y="7553"/>
                  </a:cubicBezTo>
                  <a:cubicBezTo>
                    <a:pt x="3196" y="7553"/>
                    <a:pt x="3223" y="7515"/>
                    <a:pt x="3226" y="7437"/>
                  </a:cubicBezTo>
                  <a:cubicBezTo>
                    <a:pt x="3215" y="7422"/>
                    <a:pt x="3210" y="7414"/>
                    <a:pt x="3202" y="7414"/>
                  </a:cubicBezTo>
                  <a:close/>
                  <a:moveTo>
                    <a:pt x="1634" y="7544"/>
                  </a:moveTo>
                  <a:cubicBezTo>
                    <a:pt x="1621" y="7544"/>
                    <a:pt x="1603" y="7550"/>
                    <a:pt x="1580" y="7578"/>
                  </a:cubicBezTo>
                  <a:lnTo>
                    <a:pt x="1533" y="7634"/>
                  </a:lnTo>
                  <a:cubicBezTo>
                    <a:pt x="1541" y="7641"/>
                    <a:pt x="1553" y="7644"/>
                    <a:pt x="1566" y="7644"/>
                  </a:cubicBezTo>
                  <a:cubicBezTo>
                    <a:pt x="1598" y="7644"/>
                    <a:pt x="1637" y="7628"/>
                    <a:pt x="1637" y="7628"/>
                  </a:cubicBezTo>
                  <a:cubicBezTo>
                    <a:pt x="1681" y="7575"/>
                    <a:pt x="1652" y="7550"/>
                    <a:pt x="1652" y="7550"/>
                  </a:cubicBezTo>
                  <a:cubicBezTo>
                    <a:pt x="1652" y="7550"/>
                    <a:pt x="1646" y="7544"/>
                    <a:pt x="1634" y="7544"/>
                  </a:cubicBezTo>
                  <a:close/>
                  <a:moveTo>
                    <a:pt x="21102" y="7496"/>
                  </a:moveTo>
                  <a:cubicBezTo>
                    <a:pt x="21108" y="7496"/>
                    <a:pt x="21113" y="7514"/>
                    <a:pt x="21123" y="7546"/>
                  </a:cubicBezTo>
                  <a:cubicBezTo>
                    <a:pt x="21143" y="7617"/>
                    <a:pt x="21131" y="7682"/>
                    <a:pt x="21098" y="7682"/>
                  </a:cubicBezTo>
                  <a:cubicBezTo>
                    <a:pt x="21096" y="7682"/>
                    <a:pt x="21094" y="7682"/>
                    <a:pt x="21091" y="7681"/>
                  </a:cubicBezTo>
                  <a:cubicBezTo>
                    <a:pt x="21057" y="7672"/>
                    <a:pt x="21057" y="7672"/>
                    <a:pt x="21069" y="7606"/>
                  </a:cubicBezTo>
                  <a:cubicBezTo>
                    <a:pt x="21087" y="7529"/>
                    <a:pt x="21095" y="7496"/>
                    <a:pt x="21102" y="7496"/>
                  </a:cubicBezTo>
                  <a:close/>
                  <a:moveTo>
                    <a:pt x="20860" y="7832"/>
                  </a:moveTo>
                  <a:lnTo>
                    <a:pt x="20860" y="7832"/>
                  </a:lnTo>
                  <a:cubicBezTo>
                    <a:pt x="20856" y="7835"/>
                    <a:pt x="20853" y="7837"/>
                    <a:pt x="20851" y="7840"/>
                  </a:cubicBezTo>
                  <a:lnTo>
                    <a:pt x="20851" y="7840"/>
                  </a:lnTo>
                  <a:cubicBezTo>
                    <a:pt x="20856" y="7838"/>
                    <a:pt x="20863" y="7837"/>
                    <a:pt x="20870" y="7837"/>
                  </a:cubicBezTo>
                  <a:cubicBezTo>
                    <a:pt x="20872" y="7837"/>
                    <a:pt x="20874" y="7837"/>
                    <a:pt x="20875" y="7838"/>
                  </a:cubicBezTo>
                  <a:lnTo>
                    <a:pt x="20875" y="7838"/>
                  </a:lnTo>
                  <a:cubicBezTo>
                    <a:pt x="20871" y="7835"/>
                    <a:pt x="20865" y="7833"/>
                    <a:pt x="20860" y="7832"/>
                  </a:cubicBezTo>
                  <a:close/>
                  <a:moveTo>
                    <a:pt x="20851" y="7840"/>
                  </a:moveTo>
                  <a:lnTo>
                    <a:pt x="20851" y="7840"/>
                  </a:lnTo>
                  <a:cubicBezTo>
                    <a:pt x="20832" y="7844"/>
                    <a:pt x="20824" y="7854"/>
                    <a:pt x="20829" y="7854"/>
                  </a:cubicBezTo>
                  <a:cubicBezTo>
                    <a:pt x="20831" y="7854"/>
                    <a:pt x="20838" y="7850"/>
                    <a:pt x="20851" y="7840"/>
                  </a:cubicBezTo>
                  <a:close/>
                  <a:moveTo>
                    <a:pt x="21001" y="8017"/>
                  </a:moveTo>
                  <a:lnTo>
                    <a:pt x="20979" y="8082"/>
                  </a:lnTo>
                  <a:cubicBezTo>
                    <a:pt x="20965" y="8128"/>
                    <a:pt x="20962" y="8142"/>
                    <a:pt x="20948" y="8142"/>
                  </a:cubicBezTo>
                  <a:cubicBezTo>
                    <a:pt x="20942" y="8142"/>
                    <a:pt x="20934" y="8139"/>
                    <a:pt x="20922" y="8136"/>
                  </a:cubicBezTo>
                  <a:lnTo>
                    <a:pt x="20944" y="8070"/>
                  </a:lnTo>
                  <a:lnTo>
                    <a:pt x="21001" y="8017"/>
                  </a:lnTo>
                  <a:close/>
                  <a:moveTo>
                    <a:pt x="1241" y="8225"/>
                  </a:moveTo>
                  <a:cubicBezTo>
                    <a:pt x="1247" y="8225"/>
                    <a:pt x="1255" y="8231"/>
                    <a:pt x="1267" y="8239"/>
                  </a:cubicBezTo>
                  <a:lnTo>
                    <a:pt x="1226" y="8295"/>
                  </a:lnTo>
                  <a:lnTo>
                    <a:pt x="1154" y="8333"/>
                  </a:lnTo>
                  <a:lnTo>
                    <a:pt x="1154" y="8333"/>
                  </a:lnTo>
                  <a:lnTo>
                    <a:pt x="1195" y="8273"/>
                  </a:lnTo>
                  <a:cubicBezTo>
                    <a:pt x="1220" y="8239"/>
                    <a:pt x="1230" y="8225"/>
                    <a:pt x="1241" y="8225"/>
                  </a:cubicBezTo>
                  <a:close/>
                  <a:moveTo>
                    <a:pt x="20747" y="8512"/>
                  </a:moveTo>
                  <a:cubicBezTo>
                    <a:pt x="20732" y="8544"/>
                    <a:pt x="20734" y="8563"/>
                    <a:pt x="20739" y="8563"/>
                  </a:cubicBezTo>
                  <a:cubicBezTo>
                    <a:pt x="20743" y="8563"/>
                    <a:pt x="20750" y="8548"/>
                    <a:pt x="20747" y="8512"/>
                  </a:cubicBezTo>
                  <a:close/>
                  <a:moveTo>
                    <a:pt x="20762" y="8668"/>
                  </a:moveTo>
                  <a:lnTo>
                    <a:pt x="20734" y="8731"/>
                  </a:lnTo>
                  <a:cubicBezTo>
                    <a:pt x="20715" y="8773"/>
                    <a:pt x="20709" y="8787"/>
                    <a:pt x="20697" y="8787"/>
                  </a:cubicBezTo>
                  <a:cubicBezTo>
                    <a:pt x="20691" y="8787"/>
                    <a:pt x="20683" y="8783"/>
                    <a:pt x="20671" y="8778"/>
                  </a:cubicBezTo>
                  <a:lnTo>
                    <a:pt x="20700" y="8715"/>
                  </a:lnTo>
                  <a:lnTo>
                    <a:pt x="20762" y="8668"/>
                  </a:lnTo>
                  <a:close/>
                  <a:moveTo>
                    <a:pt x="923" y="8741"/>
                  </a:moveTo>
                  <a:cubicBezTo>
                    <a:pt x="941" y="8741"/>
                    <a:pt x="960" y="8758"/>
                    <a:pt x="972" y="8797"/>
                  </a:cubicBezTo>
                  <a:lnTo>
                    <a:pt x="907" y="8919"/>
                  </a:lnTo>
                  <a:cubicBezTo>
                    <a:pt x="872" y="8903"/>
                    <a:pt x="838" y="8885"/>
                    <a:pt x="872" y="8825"/>
                  </a:cubicBezTo>
                  <a:cubicBezTo>
                    <a:pt x="872" y="8777"/>
                    <a:pt x="897" y="8741"/>
                    <a:pt x="923" y="8741"/>
                  </a:cubicBezTo>
                  <a:close/>
                  <a:moveTo>
                    <a:pt x="20494" y="9321"/>
                  </a:moveTo>
                  <a:cubicBezTo>
                    <a:pt x="20502" y="9321"/>
                    <a:pt x="20509" y="9323"/>
                    <a:pt x="20515" y="9326"/>
                  </a:cubicBezTo>
                  <a:lnTo>
                    <a:pt x="20480" y="9386"/>
                  </a:lnTo>
                  <a:cubicBezTo>
                    <a:pt x="20462" y="9423"/>
                    <a:pt x="20442" y="9430"/>
                    <a:pt x="20429" y="9430"/>
                  </a:cubicBezTo>
                  <a:cubicBezTo>
                    <a:pt x="20420" y="9430"/>
                    <a:pt x="20415" y="9427"/>
                    <a:pt x="20415" y="9427"/>
                  </a:cubicBezTo>
                  <a:cubicBezTo>
                    <a:pt x="20415" y="9427"/>
                    <a:pt x="20383" y="9408"/>
                    <a:pt x="20418" y="9348"/>
                  </a:cubicBezTo>
                  <a:cubicBezTo>
                    <a:pt x="20418" y="9348"/>
                    <a:pt x="20461" y="9321"/>
                    <a:pt x="20494" y="9321"/>
                  </a:cubicBezTo>
                  <a:close/>
                  <a:moveTo>
                    <a:pt x="872" y="9361"/>
                  </a:moveTo>
                  <a:lnTo>
                    <a:pt x="907" y="9377"/>
                  </a:lnTo>
                  <a:cubicBezTo>
                    <a:pt x="883" y="9435"/>
                    <a:pt x="890" y="9503"/>
                    <a:pt x="861" y="9503"/>
                  </a:cubicBezTo>
                  <a:cubicBezTo>
                    <a:pt x="859" y="9503"/>
                    <a:pt x="856" y="9503"/>
                    <a:pt x="853" y="9502"/>
                  </a:cubicBezTo>
                  <a:cubicBezTo>
                    <a:pt x="849" y="9513"/>
                    <a:pt x="846" y="9518"/>
                    <a:pt x="844" y="9518"/>
                  </a:cubicBezTo>
                  <a:cubicBezTo>
                    <a:pt x="835" y="9518"/>
                    <a:pt x="851" y="9415"/>
                    <a:pt x="872" y="9361"/>
                  </a:cubicBezTo>
                  <a:close/>
                  <a:moveTo>
                    <a:pt x="292" y="9746"/>
                  </a:moveTo>
                  <a:lnTo>
                    <a:pt x="327" y="9759"/>
                  </a:lnTo>
                  <a:lnTo>
                    <a:pt x="364" y="9768"/>
                  </a:lnTo>
                  <a:lnTo>
                    <a:pt x="292" y="9746"/>
                  </a:lnTo>
                  <a:close/>
                  <a:moveTo>
                    <a:pt x="380" y="10649"/>
                  </a:moveTo>
                  <a:cubicBezTo>
                    <a:pt x="418" y="10655"/>
                    <a:pt x="455" y="10661"/>
                    <a:pt x="446" y="10730"/>
                  </a:cubicBezTo>
                  <a:lnTo>
                    <a:pt x="440" y="10799"/>
                  </a:lnTo>
                  <a:cubicBezTo>
                    <a:pt x="402" y="10793"/>
                    <a:pt x="374" y="10718"/>
                    <a:pt x="374" y="10718"/>
                  </a:cubicBezTo>
                  <a:lnTo>
                    <a:pt x="380" y="10649"/>
                  </a:lnTo>
                  <a:close/>
                  <a:moveTo>
                    <a:pt x="150" y="11142"/>
                  </a:moveTo>
                  <a:cubicBezTo>
                    <a:pt x="158" y="11142"/>
                    <a:pt x="175" y="11161"/>
                    <a:pt x="201" y="11194"/>
                  </a:cubicBezTo>
                  <a:cubicBezTo>
                    <a:pt x="239" y="11266"/>
                    <a:pt x="274" y="11338"/>
                    <a:pt x="274" y="11338"/>
                  </a:cubicBezTo>
                  <a:cubicBezTo>
                    <a:pt x="274" y="11359"/>
                    <a:pt x="270" y="11368"/>
                    <a:pt x="264" y="11368"/>
                  </a:cubicBezTo>
                  <a:cubicBezTo>
                    <a:pt x="249" y="11368"/>
                    <a:pt x="215" y="11316"/>
                    <a:pt x="164" y="11260"/>
                  </a:cubicBezTo>
                  <a:cubicBezTo>
                    <a:pt x="144" y="11177"/>
                    <a:pt x="139" y="11142"/>
                    <a:pt x="150" y="11142"/>
                  </a:cubicBezTo>
                  <a:close/>
                  <a:moveTo>
                    <a:pt x="18541" y="11264"/>
                  </a:moveTo>
                  <a:cubicBezTo>
                    <a:pt x="18545" y="11264"/>
                    <a:pt x="18550" y="11267"/>
                    <a:pt x="18553" y="11273"/>
                  </a:cubicBezTo>
                  <a:lnTo>
                    <a:pt x="18572" y="11304"/>
                  </a:lnTo>
                  <a:cubicBezTo>
                    <a:pt x="18541" y="11364"/>
                    <a:pt x="18509" y="11421"/>
                    <a:pt x="18487" y="11421"/>
                  </a:cubicBezTo>
                  <a:cubicBezTo>
                    <a:pt x="18483" y="11421"/>
                    <a:pt x="18478" y="11419"/>
                    <a:pt x="18475" y="11414"/>
                  </a:cubicBezTo>
                  <a:cubicBezTo>
                    <a:pt x="18475" y="11414"/>
                    <a:pt x="18456" y="11382"/>
                    <a:pt x="18493" y="11310"/>
                  </a:cubicBezTo>
                  <a:cubicBezTo>
                    <a:pt x="18496" y="11310"/>
                    <a:pt x="18521" y="11264"/>
                    <a:pt x="18541" y="11264"/>
                  </a:cubicBezTo>
                  <a:close/>
                  <a:moveTo>
                    <a:pt x="16660" y="12526"/>
                  </a:moveTo>
                  <a:cubicBezTo>
                    <a:pt x="16698" y="12526"/>
                    <a:pt x="16708" y="12585"/>
                    <a:pt x="16629" y="12667"/>
                  </a:cubicBezTo>
                  <a:cubicBezTo>
                    <a:pt x="16599" y="12684"/>
                    <a:pt x="16584" y="12693"/>
                    <a:pt x="16574" y="12693"/>
                  </a:cubicBezTo>
                  <a:cubicBezTo>
                    <a:pt x="16565" y="12693"/>
                    <a:pt x="16560" y="12684"/>
                    <a:pt x="16551" y="12667"/>
                  </a:cubicBezTo>
                  <a:cubicBezTo>
                    <a:pt x="16532" y="12636"/>
                    <a:pt x="16572" y="12567"/>
                    <a:pt x="16632" y="12535"/>
                  </a:cubicBezTo>
                  <a:cubicBezTo>
                    <a:pt x="16642" y="12529"/>
                    <a:pt x="16652" y="12526"/>
                    <a:pt x="16660" y="12526"/>
                  </a:cubicBezTo>
                  <a:close/>
                  <a:moveTo>
                    <a:pt x="436" y="12724"/>
                  </a:moveTo>
                  <a:cubicBezTo>
                    <a:pt x="465" y="12724"/>
                    <a:pt x="497" y="12742"/>
                    <a:pt x="546" y="12843"/>
                  </a:cubicBezTo>
                  <a:cubicBezTo>
                    <a:pt x="552" y="12886"/>
                    <a:pt x="562" y="12930"/>
                    <a:pt x="578" y="12974"/>
                  </a:cubicBezTo>
                  <a:cubicBezTo>
                    <a:pt x="540" y="12937"/>
                    <a:pt x="505" y="12899"/>
                    <a:pt x="471" y="12858"/>
                  </a:cubicBezTo>
                  <a:cubicBezTo>
                    <a:pt x="336" y="12742"/>
                    <a:pt x="336" y="12739"/>
                    <a:pt x="411" y="12727"/>
                  </a:cubicBezTo>
                  <a:cubicBezTo>
                    <a:pt x="420" y="12725"/>
                    <a:pt x="427" y="12724"/>
                    <a:pt x="436" y="12724"/>
                  </a:cubicBezTo>
                  <a:close/>
                  <a:moveTo>
                    <a:pt x="411" y="13084"/>
                  </a:moveTo>
                  <a:lnTo>
                    <a:pt x="465" y="13143"/>
                  </a:lnTo>
                  <a:lnTo>
                    <a:pt x="449" y="13222"/>
                  </a:lnTo>
                  <a:cubicBezTo>
                    <a:pt x="447" y="13222"/>
                    <a:pt x="444" y="13223"/>
                    <a:pt x="442" y="13223"/>
                  </a:cubicBezTo>
                  <a:cubicBezTo>
                    <a:pt x="409" y="13223"/>
                    <a:pt x="391" y="13158"/>
                    <a:pt x="374" y="13093"/>
                  </a:cubicBezTo>
                  <a:lnTo>
                    <a:pt x="411" y="13084"/>
                  </a:lnTo>
                  <a:close/>
                  <a:moveTo>
                    <a:pt x="1903" y="15400"/>
                  </a:moveTo>
                  <a:cubicBezTo>
                    <a:pt x="1872" y="15422"/>
                    <a:pt x="1919" y="15475"/>
                    <a:pt x="1966" y="15525"/>
                  </a:cubicBezTo>
                  <a:cubicBezTo>
                    <a:pt x="2014" y="15622"/>
                    <a:pt x="2069" y="15659"/>
                    <a:pt x="2104" y="15659"/>
                  </a:cubicBezTo>
                  <a:cubicBezTo>
                    <a:pt x="2114" y="15659"/>
                    <a:pt x="2122" y="15656"/>
                    <a:pt x="2129" y="15650"/>
                  </a:cubicBezTo>
                  <a:cubicBezTo>
                    <a:pt x="2157" y="15622"/>
                    <a:pt x="2110" y="15572"/>
                    <a:pt x="2022" y="15475"/>
                  </a:cubicBezTo>
                  <a:cubicBezTo>
                    <a:pt x="1988" y="15440"/>
                    <a:pt x="1947" y="15415"/>
                    <a:pt x="1903" y="15400"/>
                  </a:cubicBezTo>
                  <a:close/>
                  <a:moveTo>
                    <a:pt x="2189" y="15824"/>
                  </a:moveTo>
                  <a:cubicBezTo>
                    <a:pt x="2208" y="15824"/>
                    <a:pt x="2244" y="15835"/>
                    <a:pt x="2298" y="15864"/>
                  </a:cubicBezTo>
                  <a:lnTo>
                    <a:pt x="2398" y="15958"/>
                  </a:lnTo>
                  <a:cubicBezTo>
                    <a:pt x="2394" y="15962"/>
                    <a:pt x="2387" y="15964"/>
                    <a:pt x="2378" y="15964"/>
                  </a:cubicBezTo>
                  <a:cubicBezTo>
                    <a:pt x="2333" y="15964"/>
                    <a:pt x="2236" y="15912"/>
                    <a:pt x="2195" y="15873"/>
                  </a:cubicBezTo>
                  <a:cubicBezTo>
                    <a:pt x="2166" y="15844"/>
                    <a:pt x="2163" y="15824"/>
                    <a:pt x="2189" y="15824"/>
                  </a:cubicBezTo>
                  <a:close/>
                  <a:moveTo>
                    <a:pt x="6767" y="16970"/>
                  </a:moveTo>
                  <a:lnTo>
                    <a:pt x="6704" y="16973"/>
                  </a:lnTo>
                  <a:cubicBezTo>
                    <a:pt x="6641" y="16976"/>
                    <a:pt x="6645" y="17014"/>
                    <a:pt x="6645" y="17051"/>
                  </a:cubicBezTo>
                  <a:lnTo>
                    <a:pt x="6710" y="17048"/>
                  </a:lnTo>
                  <a:cubicBezTo>
                    <a:pt x="6710" y="17048"/>
                    <a:pt x="6770" y="17007"/>
                    <a:pt x="6767" y="16970"/>
                  </a:cubicBezTo>
                  <a:close/>
                  <a:moveTo>
                    <a:pt x="8414" y="17216"/>
                  </a:moveTo>
                  <a:cubicBezTo>
                    <a:pt x="8421" y="17216"/>
                    <a:pt x="8427" y="17234"/>
                    <a:pt x="8440" y="17267"/>
                  </a:cubicBezTo>
                  <a:cubicBezTo>
                    <a:pt x="8453" y="17302"/>
                    <a:pt x="8465" y="17340"/>
                    <a:pt x="8399" y="17365"/>
                  </a:cubicBezTo>
                  <a:cubicBezTo>
                    <a:pt x="8359" y="17408"/>
                    <a:pt x="8330" y="17426"/>
                    <a:pt x="8315" y="17426"/>
                  </a:cubicBezTo>
                  <a:cubicBezTo>
                    <a:pt x="8288" y="17426"/>
                    <a:pt x="8304" y="17369"/>
                    <a:pt x="8374" y="17293"/>
                  </a:cubicBezTo>
                  <a:cubicBezTo>
                    <a:pt x="8396" y="17240"/>
                    <a:pt x="8406" y="17216"/>
                    <a:pt x="8414" y="17216"/>
                  </a:cubicBezTo>
                  <a:close/>
                  <a:moveTo>
                    <a:pt x="5708" y="17449"/>
                  </a:moveTo>
                  <a:cubicBezTo>
                    <a:pt x="5776" y="17456"/>
                    <a:pt x="5842" y="17503"/>
                    <a:pt x="5839" y="17540"/>
                  </a:cubicBezTo>
                  <a:cubicBezTo>
                    <a:pt x="5884" y="17599"/>
                    <a:pt x="5897" y="17615"/>
                    <a:pt x="5848" y="17615"/>
                  </a:cubicBezTo>
                  <a:cubicBezTo>
                    <a:pt x="5829" y="17615"/>
                    <a:pt x="5801" y="17613"/>
                    <a:pt x="5761" y="17609"/>
                  </a:cubicBezTo>
                  <a:cubicBezTo>
                    <a:pt x="5692" y="17600"/>
                    <a:pt x="5620" y="17593"/>
                    <a:pt x="5626" y="17556"/>
                  </a:cubicBezTo>
                  <a:lnTo>
                    <a:pt x="5626" y="17556"/>
                  </a:lnTo>
                  <a:lnTo>
                    <a:pt x="5695" y="17562"/>
                  </a:lnTo>
                  <a:cubicBezTo>
                    <a:pt x="5694" y="17574"/>
                    <a:pt x="5701" y="17580"/>
                    <a:pt x="5708" y="17580"/>
                  </a:cubicBezTo>
                  <a:cubicBezTo>
                    <a:pt x="5724" y="17580"/>
                    <a:pt x="5743" y="17556"/>
                    <a:pt x="5698" y="17524"/>
                  </a:cubicBezTo>
                  <a:lnTo>
                    <a:pt x="5708" y="17449"/>
                  </a:lnTo>
                  <a:close/>
                  <a:moveTo>
                    <a:pt x="6604" y="17546"/>
                  </a:moveTo>
                  <a:lnTo>
                    <a:pt x="6673" y="17581"/>
                  </a:lnTo>
                  <a:cubicBezTo>
                    <a:pt x="6676" y="17618"/>
                    <a:pt x="6607" y="17625"/>
                    <a:pt x="6535" y="17628"/>
                  </a:cubicBezTo>
                  <a:cubicBezTo>
                    <a:pt x="6519" y="17629"/>
                    <a:pt x="6507" y="17629"/>
                    <a:pt x="6498" y="17629"/>
                  </a:cubicBezTo>
                  <a:cubicBezTo>
                    <a:pt x="6466" y="17629"/>
                    <a:pt x="6466" y="17623"/>
                    <a:pt x="6466" y="17593"/>
                  </a:cubicBezTo>
                  <a:cubicBezTo>
                    <a:pt x="6507" y="17568"/>
                    <a:pt x="6554" y="17553"/>
                    <a:pt x="6604" y="17546"/>
                  </a:cubicBezTo>
                  <a:close/>
                  <a:moveTo>
                    <a:pt x="5460" y="17728"/>
                  </a:moveTo>
                  <a:lnTo>
                    <a:pt x="5460" y="17728"/>
                  </a:lnTo>
                  <a:cubicBezTo>
                    <a:pt x="5454" y="17766"/>
                    <a:pt x="5454" y="17766"/>
                    <a:pt x="5526" y="17772"/>
                  </a:cubicBezTo>
                  <a:lnTo>
                    <a:pt x="5598" y="17781"/>
                  </a:lnTo>
                  <a:lnTo>
                    <a:pt x="5532" y="17734"/>
                  </a:lnTo>
                  <a:lnTo>
                    <a:pt x="5460" y="17728"/>
                  </a:lnTo>
                  <a:close/>
                  <a:moveTo>
                    <a:pt x="15783" y="0"/>
                  </a:moveTo>
                  <a:lnTo>
                    <a:pt x="15783" y="0"/>
                  </a:lnTo>
                  <a:cubicBezTo>
                    <a:pt x="15733" y="16"/>
                    <a:pt x="15682" y="25"/>
                    <a:pt x="15632" y="28"/>
                  </a:cubicBezTo>
                  <a:cubicBezTo>
                    <a:pt x="15630" y="56"/>
                    <a:pt x="15592" y="62"/>
                    <a:pt x="15488" y="62"/>
                  </a:cubicBezTo>
                  <a:cubicBezTo>
                    <a:pt x="15448" y="62"/>
                    <a:pt x="15399" y="61"/>
                    <a:pt x="15338" y="60"/>
                  </a:cubicBezTo>
                  <a:cubicBezTo>
                    <a:pt x="15323" y="59"/>
                    <a:pt x="15307" y="58"/>
                    <a:pt x="15290" y="58"/>
                  </a:cubicBezTo>
                  <a:cubicBezTo>
                    <a:pt x="15134" y="58"/>
                    <a:pt x="14885" y="105"/>
                    <a:pt x="14755" y="119"/>
                  </a:cubicBezTo>
                  <a:cubicBezTo>
                    <a:pt x="14683" y="122"/>
                    <a:pt x="14592" y="132"/>
                    <a:pt x="14510" y="132"/>
                  </a:cubicBezTo>
                  <a:cubicBezTo>
                    <a:pt x="14479" y="137"/>
                    <a:pt x="14447" y="139"/>
                    <a:pt x="14415" y="139"/>
                  </a:cubicBezTo>
                  <a:cubicBezTo>
                    <a:pt x="14383" y="139"/>
                    <a:pt x="14351" y="137"/>
                    <a:pt x="14319" y="132"/>
                  </a:cubicBezTo>
                  <a:cubicBezTo>
                    <a:pt x="14219" y="148"/>
                    <a:pt x="14125" y="176"/>
                    <a:pt x="14037" y="220"/>
                  </a:cubicBezTo>
                  <a:cubicBezTo>
                    <a:pt x="13991" y="253"/>
                    <a:pt x="13907" y="278"/>
                    <a:pt x="13859" y="278"/>
                  </a:cubicBezTo>
                  <a:cubicBezTo>
                    <a:pt x="13840" y="278"/>
                    <a:pt x="13826" y="274"/>
                    <a:pt x="13824" y="263"/>
                  </a:cubicBezTo>
                  <a:lnTo>
                    <a:pt x="13752" y="285"/>
                  </a:lnTo>
                  <a:cubicBezTo>
                    <a:pt x="13689" y="323"/>
                    <a:pt x="13624" y="354"/>
                    <a:pt x="13555" y="379"/>
                  </a:cubicBezTo>
                  <a:cubicBezTo>
                    <a:pt x="13548" y="359"/>
                    <a:pt x="13523" y="346"/>
                    <a:pt x="13491" y="346"/>
                  </a:cubicBezTo>
                  <a:cubicBezTo>
                    <a:pt x="13464" y="346"/>
                    <a:pt x="13432" y="356"/>
                    <a:pt x="13404" y="383"/>
                  </a:cubicBezTo>
                  <a:cubicBezTo>
                    <a:pt x="13414" y="420"/>
                    <a:pt x="13342" y="433"/>
                    <a:pt x="13210" y="489"/>
                  </a:cubicBezTo>
                  <a:cubicBezTo>
                    <a:pt x="13063" y="530"/>
                    <a:pt x="12918" y="577"/>
                    <a:pt x="12774" y="636"/>
                  </a:cubicBezTo>
                  <a:cubicBezTo>
                    <a:pt x="12661" y="680"/>
                    <a:pt x="12539" y="749"/>
                    <a:pt x="12408" y="812"/>
                  </a:cubicBezTo>
                  <a:cubicBezTo>
                    <a:pt x="12276" y="878"/>
                    <a:pt x="12135" y="950"/>
                    <a:pt x="12016" y="1022"/>
                  </a:cubicBezTo>
                  <a:lnTo>
                    <a:pt x="11345" y="1417"/>
                  </a:lnTo>
                  <a:cubicBezTo>
                    <a:pt x="11167" y="1526"/>
                    <a:pt x="11051" y="1602"/>
                    <a:pt x="11054" y="1611"/>
                  </a:cubicBezTo>
                  <a:lnTo>
                    <a:pt x="10881" y="1711"/>
                  </a:lnTo>
                  <a:lnTo>
                    <a:pt x="10706" y="1812"/>
                  </a:lnTo>
                  <a:cubicBezTo>
                    <a:pt x="10701" y="1803"/>
                    <a:pt x="10692" y="1799"/>
                    <a:pt x="10679" y="1799"/>
                  </a:cubicBezTo>
                  <a:cubicBezTo>
                    <a:pt x="10597" y="1799"/>
                    <a:pt x="10375" y="1965"/>
                    <a:pt x="10239" y="2081"/>
                  </a:cubicBezTo>
                  <a:cubicBezTo>
                    <a:pt x="10201" y="2141"/>
                    <a:pt x="10148" y="2184"/>
                    <a:pt x="10085" y="2216"/>
                  </a:cubicBezTo>
                  <a:cubicBezTo>
                    <a:pt x="10077" y="2201"/>
                    <a:pt x="10062" y="2195"/>
                    <a:pt x="10042" y="2195"/>
                  </a:cubicBezTo>
                  <a:cubicBezTo>
                    <a:pt x="9974" y="2195"/>
                    <a:pt x="9851" y="2273"/>
                    <a:pt x="9775" y="2351"/>
                  </a:cubicBezTo>
                  <a:cubicBezTo>
                    <a:pt x="9761" y="2416"/>
                    <a:pt x="9732" y="2453"/>
                    <a:pt x="9703" y="2453"/>
                  </a:cubicBezTo>
                  <a:cubicBezTo>
                    <a:pt x="9688" y="2453"/>
                    <a:pt x="9672" y="2443"/>
                    <a:pt x="9659" y="2420"/>
                  </a:cubicBezTo>
                  <a:cubicBezTo>
                    <a:pt x="9650" y="2403"/>
                    <a:pt x="9635" y="2394"/>
                    <a:pt x="9617" y="2394"/>
                  </a:cubicBezTo>
                  <a:cubicBezTo>
                    <a:pt x="9565" y="2394"/>
                    <a:pt x="9490" y="2462"/>
                    <a:pt x="9443" y="2586"/>
                  </a:cubicBezTo>
                  <a:cubicBezTo>
                    <a:pt x="9405" y="2651"/>
                    <a:pt x="9405" y="2651"/>
                    <a:pt x="9327" y="2655"/>
                  </a:cubicBezTo>
                  <a:cubicBezTo>
                    <a:pt x="9300" y="2644"/>
                    <a:pt x="9275" y="2640"/>
                    <a:pt x="9254" y="2640"/>
                  </a:cubicBezTo>
                  <a:cubicBezTo>
                    <a:pt x="9205" y="2640"/>
                    <a:pt x="9179" y="2665"/>
                    <a:pt x="9192" y="2689"/>
                  </a:cubicBezTo>
                  <a:cubicBezTo>
                    <a:pt x="9176" y="2763"/>
                    <a:pt x="9139" y="2801"/>
                    <a:pt x="9080" y="2801"/>
                  </a:cubicBezTo>
                  <a:cubicBezTo>
                    <a:pt x="9061" y="2801"/>
                    <a:pt x="9040" y="2797"/>
                    <a:pt x="9017" y="2789"/>
                  </a:cubicBezTo>
                  <a:cubicBezTo>
                    <a:pt x="8863" y="2789"/>
                    <a:pt x="8863" y="2789"/>
                    <a:pt x="8844" y="2890"/>
                  </a:cubicBezTo>
                  <a:cubicBezTo>
                    <a:pt x="8825" y="2979"/>
                    <a:pt x="8639" y="3096"/>
                    <a:pt x="8530" y="3096"/>
                  </a:cubicBezTo>
                  <a:cubicBezTo>
                    <a:pt x="8516" y="3096"/>
                    <a:pt x="8504" y="3094"/>
                    <a:pt x="8493" y="3090"/>
                  </a:cubicBezTo>
                  <a:cubicBezTo>
                    <a:pt x="8437" y="3125"/>
                    <a:pt x="8359" y="3125"/>
                    <a:pt x="8378" y="3159"/>
                  </a:cubicBezTo>
                  <a:lnTo>
                    <a:pt x="8302" y="3159"/>
                  </a:lnTo>
                  <a:lnTo>
                    <a:pt x="8183" y="3228"/>
                  </a:lnTo>
                  <a:lnTo>
                    <a:pt x="8202" y="3259"/>
                  </a:lnTo>
                  <a:cubicBezTo>
                    <a:pt x="8146" y="3294"/>
                    <a:pt x="7776" y="3463"/>
                    <a:pt x="7368" y="3698"/>
                  </a:cubicBezTo>
                  <a:cubicBezTo>
                    <a:pt x="6729" y="4068"/>
                    <a:pt x="6613" y="4137"/>
                    <a:pt x="6692" y="4137"/>
                  </a:cubicBezTo>
                  <a:cubicBezTo>
                    <a:pt x="6768" y="4162"/>
                    <a:pt x="6705" y="4211"/>
                    <a:pt x="6627" y="4211"/>
                  </a:cubicBezTo>
                  <a:cubicBezTo>
                    <a:pt x="6609" y="4211"/>
                    <a:pt x="6590" y="4208"/>
                    <a:pt x="6572" y="4203"/>
                  </a:cubicBezTo>
                  <a:cubicBezTo>
                    <a:pt x="6516" y="4237"/>
                    <a:pt x="6381" y="4272"/>
                    <a:pt x="6265" y="4337"/>
                  </a:cubicBezTo>
                  <a:cubicBezTo>
                    <a:pt x="6170" y="4394"/>
                    <a:pt x="6072" y="4449"/>
                    <a:pt x="6030" y="4449"/>
                  </a:cubicBezTo>
                  <a:cubicBezTo>
                    <a:pt x="6021" y="4449"/>
                    <a:pt x="6015" y="4446"/>
                    <a:pt x="6012" y="4441"/>
                  </a:cubicBezTo>
                  <a:lnTo>
                    <a:pt x="5955" y="4472"/>
                  </a:lnTo>
                  <a:cubicBezTo>
                    <a:pt x="5877" y="4607"/>
                    <a:pt x="5526" y="4807"/>
                    <a:pt x="5335" y="4876"/>
                  </a:cubicBezTo>
                  <a:cubicBezTo>
                    <a:pt x="5231" y="4930"/>
                    <a:pt x="5140" y="4996"/>
                    <a:pt x="5062" y="5077"/>
                  </a:cubicBezTo>
                  <a:cubicBezTo>
                    <a:pt x="4962" y="5177"/>
                    <a:pt x="4962" y="5177"/>
                    <a:pt x="4886" y="5180"/>
                  </a:cubicBezTo>
                  <a:cubicBezTo>
                    <a:pt x="4885" y="5177"/>
                    <a:pt x="4880" y="5176"/>
                    <a:pt x="4873" y="5176"/>
                  </a:cubicBezTo>
                  <a:cubicBezTo>
                    <a:pt x="4804" y="5176"/>
                    <a:pt x="4504" y="5321"/>
                    <a:pt x="4539" y="5381"/>
                  </a:cubicBezTo>
                  <a:lnTo>
                    <a:pt x="4460" y="5381"/>
                  </a:lnTo>
                  <a:cubicBezTo>
                    <a:pt x="4382" y="5381"/>
                    <a:pt x="4344" y="5450"/>
                    <a:pt x="4363" y="5481"/>
                  </a:cubicBezTo>
                  <a:cubicBezTo>
                    <a:pt x="4387" y="5522"/>
                    <a:pt x="4372" y="5551"/>
                    <a:pt x="4331" y="5551"/>
                  </a:cubicBezTo>
                  <a:cubicBezTo>
                    <a:pt x="4306" y="5551"/>
                    <a:pt x="4271" y="5541"/>
                    <a:pt x="4228" y="5516"/>
                  </a:cubicBezTo>
                  <a:cubicBezTo>
                    <a:pt x="4213" y="5488"/>
                    <a:pt x="4193" y="5478"/>
                    <a:pt x="4177" y="5478"/>
                  </a:cubicBezTo>
                  <a:cubicBezTo>
                    <a:pt x="4155" y="5478"/>
                    <a:pt x="4139" y="5498"/>
                    <a:pt x="4150" y="5516"/>
                  </a:cubicBezTo>
                  <a:cubicBezTo>
                    <a:pt x="4109" y="5585"/>
                    <a:pt x="4072" y="5650"/>
                    <a:pt x="3993" y="5650"/>
                  </a:cubicBezTo>
                  <a:cubicBezTo>
                    <a:pt x="3937" y="5685"/>
                    <a:pt x="3877" y="5719"/>
                    <a:pt x="3915" y="5785"/>
                  </a:cubicBezTo>
                  <a:cubicBezTo>
                    <a:pt x="3934" y="5817"/>
                    <a:pt x="3874" y="5851"/>
                    <a:pt x="3818" y="5886"/>
                  </a:cubicBezTo>
                  <a:cubicBezTo>
                    <a:pt x="3799" y="5851"/>
                    <a:pt x="3799" y="5851"/>
                    <a:pt x="3840" y="5785"/>
                  </a:cubicBezTo>
                  <a:lnTo>
                    <a:pt x="3840" y="5785"/>
                  </a:lnTo>
                  <a:lnTo>
                    <a:pt x="3721" y="5851"/>
                  </a:lnTo>
                  <a:cubicBezTo>
                    <a:pt x="3680" y="5876"/>
                    <a:pt x="3598" y="5901"/>
                    <a:pt x="3549" y="5901"/>
                  </a:cubicBezTo>
                  <a:cubicBezTo>
                    <a:pt x="3530" y="5901"/>
                    <a:pt x="3516" y="5897"/>
                    <a:pt x="3511" y="5889"/>
                  </a:cubicBezTo>
                  <a:cubicBezTo>
                    <a:pt x="3432" y="5889"/>
                    <a:pt x="3376" y="5923"/>
                    <a:pt x="3470" y="5954"/>
                  </a:cubicBezTo>
                  <a:cubicBezTo>
                    <a:pt x="3508" y="6020"/>
                    <a:pt x="3508" y="6020"/>
                    <a:pt x="3392" y="6086"/>
                  </a:cubicBezTo>
                  <a:cubicBezTo>
                    <a:pt x="3350" y="6110"/>
                    <a:pt x="3309" y="6135"/>
                    <a:pt x="3282" y="6135"/>
                  </a:cubicBezTo>
                  <a:cubicBezTo>
                    <a:pt x="3271" y="6135"/>
                    <a:pt x="3262" y="6131"/>
                    <a:pt x="3257" y="6121"/>
                  </a:cubicBezTo>
                  <a:cubicBezTo>
                    <a:pt x="3249" y="6108"/>
                    <a:pt x="3245" y="6100"/>
                    <a:pt x="3234" y="6100"/>
                  </a:cubicBezTo>
                  <a:cubicBezTo>
                    <a:pt x="3219" y="6100"/>
                    <a:pt x="3191" y="6116"/>
                    <a:pt x="3122" y="6155"/>
                  </a:cubicBezTo>
                  <a:cubicBezTo>
                    <a:pt x="2937" y="6271"/>
                    <a:pt x="2812" y="6490"/>
                    <a:pt x="2796" y="6591"/>
                  </a:cubicBezTo>
                  <a:cubicBezTo>
                    <a:pt x="2823" y="6629"/>
                    <a:pt x="2834" y="6644"/>
                    <a:pt x="2814" y="6644"/>
                  </a:cubicBezTo>
                  <a:cubicBezTo>
                    <a:pt x="2801" y="6644"/>
                    <a:pt x="2777" y="6638"/>
                    <a:pt x="2737" y="6628"/>
                  </a:cubicBezTo>
                  <a:cubicBezTo>
                    <a:pt x="2732" y="6620"/>
                    <a:pt x="2724" y="6616"/>
                    <a:pt x="2713" y="6616"/>
                  </a:cubicBezTo>
                  <a:cubicBezTo>
                    <a:pt x="2685" y="6616"/>
                    <a:pt x="2640" y="6645"/>
                    <a:pt x="2599" y="6682"/>
                  </a:cubicBezTo>
                  <a:cubicBezTo>
                    <a:pt x="2577" y="6650"/>
                    <a:pt x="2633" y="6603"/>
                    <a:pt x="2696" y="6566"/>
                  </a:cubicBezTo>
                  <a:lnTo>
                    <a:pt x="2674" y="6534"/>
                  </a:lnTo>
                  <a:cubicBezTo>
                    <a:pt x="2655" y="6530"/>
                    <a:pt x="2638" y="6528"/>
                    <a:pt x="2622" y="6528"/>
                  </a:cubicBezTo>
                  <a:cubicBezTo>
                    <a:pt x="2549" y="6528"/>
                    <a:pt x="2509" y="6575"/>
                    <a:pt x="2499" y="6663"/>
                  </a:cubicBezTo>
                  <a:cubicBezTo>
                    <a:pt x="2464" y="6738"/>
                    <a:pt x="2467" y="6738"/>
                    <a:pt x="2386" y="6754"/>
                  </a:cubicBezTo>
                  <a:cubicBezTo>
                    <a:pt x="2307" y="6769"/>
                    <a:pt x="2226" y="6788"/>
                    <a:pt x="2248" y="6816"/>
                  </a:cubicBezTo>
                  <a:cubicBezTo>
                    <a:pt x="2191" y="6863"/>
                    <a:pt x="2126" y="6901"/>
                    <a:pt x="2054" y="6926"/>
                  </a:cubicBezTo>
                  <a:cubicBezTo>
                    <a:pt x="1950" y="7029"/>
                    <a:pt x="1897" y="7080"/>
                    <a:pt x="1922" y="7108"/>
                  </a:cubicBezTo>
                  <a:cubicBezTo>
                    <a:pt x="1950" y="7136"/>
                    <a:pt x="1897" y="7186"/>
                    <a:pt x="1847" y="7236"/>
                  </a:cubicBezTo>
                  <a:cubicBezTo>
                    <a:pt x="1793" y="7286"/>
                    <a:pt x="1743" y="7340"/>
                    <a:pt x="1768" y="7365"/>
                  </a:cubicBezTo>
                  <a:cubicBezTo>
                    <a:pt x="1797" y="7393"/>
                    <a:pt x="1768" y="7465"/>
                    <a:pt x="1681" y="7575"/>
                  </a:cubicBezTo>
                  <a:cubicBezTo>
                    <a:pt x="1618" y="7709"/>
                    <a:pt x="1618" y="7709"/>
                    <a:pt x="1515" y="7716"/>
                  </a:cubicBezTo>
                  <a:cubicBezTo>
                    <a:pt x="1510" y="7711"/>
                    <a:pt x="1505" y="7710"/>
                    <a:pt x="1499" y="7710"/>
                  </a:cubicBezTo>
                  <a:cubicBezTo>
                    <a:pt x="1471" y="7710"/>
                    <a:pt x="1431" y="7756"/>
                    <a:pt x="1392" y="7803"/>
                  </a:cubicBezTo>
                  <a:cubicBezTo>
                    <a:pt x="1358" y="7838"/>
                    <a:pt x="1317" y="7869"/>
                    <a:pt x="1273" y="7891"/>
                  </a:cubicBezTo>
                  <a:cubicBezTo>
                    <a:pt x="1201" y="7929"/>
                    <a:pt x="1232" y="7951"/>
                    <a:pt x="1264" y="7973"/>
                  </a:cubicBezTo>
                  <a:lnTo>
                    <a:pt x="1323" y="8020"/>
                  </a:lnTo>
                  <a:cubicBezTo>
                    <a:pt x="1295" y="8061"/>
                    <a:pt x="1237" y="8080"/>
                    <a:pt x="1195" y="8080"/>
                  </a:cubicBezTo>
                  <a:cubicBezTo>
                    <a:pt x="1176" y="8080"/>
                    <a:pt x="1160" y="8076"/>
                    <a:pt x="1151" y="8070"/>
                  </a:cubicBezTo>
                  <a:cubicBezTo>
                    <a:pt x="1048" y="8089"/>
                    <a:pt x="1048" y="8089"/>
                    <a:pt x="1110" y="8132"/>
                  </a:cubicBezTo>
                  <a:cubicBezTo>
                    <a:pt x="1142" y="8154"/>
                    <a:pt x="1132" y="8233"/>
                    <a:pt x="1019" y="8333"/>
                  </a:cubicBezTo>
                  <a:cubicBezTo>
                    <a:pt x="947" y="8443"/>
                    <a:pt x="888" y="8564"/>
                    <a:pt x="852" y="8564"/>
                  </a:cubicBezTo>
                  <a:cubicBezTo>
                    <a:pt x="849" y="8564"/>
                    <a:pt x="846" y="8563"/>
                    <a:pt x="844" y="8562"/>
                  </a:cubicBezTo>
                  <a:cubicBezTo>
                    <a:pt x="803" y="8593"/>
                    <a:pt x="775" y="8640"/>
                    <a:pt x="772" y="8690"/>
                  </a:cubicBezTo>
                  <a:cubicBezTo>
                    <a:pt x="775" y="8775"/>
                    <a:pt x="728" y="8828"/>
                    <a:pt x="612" y="9013"/>
                  </a:cubicBezTo>
                  <a:cubicBezTo>
                    <a:pt x="399" y="9317"/>
                    <a:pt x="399" y="9320"/>
                    <a:pt x="468" y="9348"/>
                  </a:cubicBezTo>
                  <a:cubicBezTo>
                    <a:pt x="502" y="9361"/>
                    <a:pt x="540" y="9377"/>
                    <a:pt x="440" y="9414"/>
                  </a:cubicBezTo>
                  <a:cubicBezTo>
                    <a:pt x="377" y="9467"/>
                    <a:pt x="393" y="9552"/>
                    <a:pt x="383" y="9702"/>
                  </a:cubicBezTo>
                  <a:cubicBezTo>
                    <a:pt x="399" y="9784"/>
                    <a:pt x="471" y="9806"/>
                    <a:pt x="505" y="9818"/>
                  </a:cubicBezTo>
                  <a:cubicBezTo>
                    <a:pt x="578" y="9840"/>
                    <a:pt x="578" y="9840"/>
                    <a:pt x="499" y="9963"/>
                  </a:cubicBezTo>
                  <a:cubicBezTo>
                    <a:pt x="479" y="10024"/>
                    <a:pt x="429" y="10076"/>
                    <a:pt x="394" y="10076"/>
                  </a:cubicBezTo>
                  <a:cubicBezTo>
                    <a:pt x="392" y="10076"/>
                    <a:pt x="389" y="10076"/>
                    <a:pt x="386" y="10075"/>
                  </a:cubicBezTo>
                  <a:cubicBezTo>
                    <a:pt x="349" y="10066"/>
                    <a:pt x="371" y="9997"/>
                    <a:pt x="371" y="9997"/>
                  </a:cubicBezTo>
                  <a:lnTo>
                    <a:pt x="393" y="9931"/>
                  </a:lnTo>
                  <a:cubicBezTo>
                    <a:pt x="382" y="9928"/>
                    <a:pt x="371" y="9924"/>
                    <a:pt x="360" y="9924"/>
                  </a:cubicBezTo>
                  <a:cubicBezTo>
                    <a:pt x="333" y="9924"/>
                    <a:pt x="306" y="9946"/>
                    <a:pt x="277" y="10047"/>
                  </a:cubicBezTo>
                  <a:cubicBezTo>
                    <a:pt x="227" y="10107"/>
                    <a:pt x="211" y="10179"/>
                    <a:pt x="245" y="10188"/>
                  </a:cubicBezTo>
                  <a:cubicBezTo>
                    <a:pt x="195" y="10248"/>
                    <a:pt x="164" y="10392"/>
                    <a:pt x="133" y="10533"/>
                  </a:cubicBezTo>
                  <a:cubicBezTo>
                    <a:pt x="104" y="10677"/>
                    <a:pt x="89" y="10893"/>
                    <a:pt x="38" y="10962"/>
                  </a:cubicBezTo>
                  <a:cubicBezTo>
                    <a:pt x="23" y="11106"/>
                    <a:pt x="13" y="11179"/>
                    <a:pt x="51" y="11182"/>
                  </a:cubicBezTo>
                  <a:cubicBezTo>
                    <a:pt x="125" y="11188"/>
                    <a:pt x="123" y="11257"/>
                    <a:pt x="88" y="11257"/>
                  </a:cubicBezTo>
                  <a:cubicBezTo>
                    <a:pt x="87" y="11257"/>
                    <a:pt x="86" y="11257"/>
                    <a:pt x="85" y="11257"/>
                  </a:cubicBezTo>
                  <a:cubicBezTo>
                    <a:pt x="48" y="11291"/>
                    <a:pt x="13" y="11545"/>
                    <a:pt x="1" y="11799"/>
                  </a:cubicBezTo>
                  <a:cubicBezTo>
                    <a:pt x="10" y="12056"/>
                    <a:pt x="38" y="12313"/>
                    <a:pt x="79" y="12344"/>
                  </a:cubicBezTo>
                  <a:cubicBezTo>
                    <a:pt x="82" y="12391"/>
                    <a:pt x="89" y="12441"/>
                    <a:pt x="98" y="12488"/>
                  </a:cubicBezTo>
                  <a:cubicBezTo>
                    <a:pt x="89" y="12636"/>
                    <a:pt x="158" y="13071"/>
                    <a:pt x="227" y="13131"/>
                  </a:cubicBezTo>
                  <a:lnTo>
                    <a:pt x="286" y="13341"/>
                  </a:lnTo>
                  <a:cubicBezTo>
                    <a:pt x="289" y="13491"/>
                    <a:pt x="305" y="13563"/>
                    <a:pt x="368" y="13620"/>
                  </a:cubicBezTo>
                  <a:cubicBezTo>
                    <a:pt x="430" y="13676"/>
                    <a:pt x="465" y="13664"/>
                    <a:pt x="430" y="13676"/>
                  </a:cubicBezTo>
                  <a:cubicBezTo>
                    <a:pt x="393" y="13689"/>
                    <a:pt x="446" y="13823"/>
                    <a:pt x="552" y="14096"/>
                  </a:cubicBezTo>
                  <a:cubicBezTo>
                    <a:pt x="628" y="14266"/>
                    <a:pt x="660" y="14325"/>
                    <a:pt x="672" y="14325"/>
                  </a:cubicBezTo>
                  <a:cubicBezTo>
                    <a:pt x="678" y="14325"/>
                    <a:pt x="679" y="14306"/>
                    <a:pt x="678" y="14278"/>
                  </a:cubicBezTo>
                  <a:lnTo>
                    <a:pt x="678" y="14278"/>
                  </a:lnTo>
                  <a:cubicBezTo>
                    <a:pt x="844" y="14519"/>
                    <a:pt x="809" y="14535"/>
                    <a:pt x="778" y="14550"/>
                  </a:cubicBezTo>
                  <a:cubicBezTo>
                    <a:pt x="768" y="14548"/>
                    <a:pt x="760" y="14547"/>
                    <a:pt x="754" y="14547"/>
                  </a:cubicBezTo>
                  <a:cubicBezTo>
                    <a:pt x="691" y="14547"/>
                    <a:pt x="757" y="14655"/>
                    <a:pt x="878" y="14663"/>
                  </a:cubicBezTo>
                  <a:cubicBezTo>
                    <a:pt x="972" y="14695"/>
                    <a:pt x="1054" y="14807"/>
                    <a:pt x="1019" y="14829"/>
                  </a:cubicBezTo>
                  <a:cubicBezTo>
                    <a:pt x="1015" y="14832"/>
                    <a:pt x="1011" y="14833"/>
                    <a:pt x="1007" y="14833"/>
                  </a:cubicBezTo>
                  <a:cubicBezTo>
                    <a:pt x="978" y="14833"/>
                    <a:pt x="945" y="14781"/>
                    <a:pt x="910" y="14726"/>
                  </a:cubicBezTo>
                  <a:lnTo>
                    <a:pt x="844" y="14764"/>
                  </a:lnTo>
                  <a:cubicBezTo>
                    <a:pt x="869" y="14811"/>
                    <a:pt x="907" y="14848"/>
                    <a:pt x="957" y="14870"/>
                  </a:cubicBezTo>
                  <a:cubicBezTo>
                    <a:pt x="985" y="14911"/>
                    <a:pt x="1023" y="14945"/>
                    <a:pt x="1066" y="14970"/>
                  </a:cubicBezTo>
                  <a:cubicBezTo>
                    <a:pt x="1090" y="14984"/>
                    <a:pt x="1109" y="14991"/>
                    <a:pt x="1124" y="14991"/>
                  </a:cubicBezTo>
                  <a:cubicBezTo>
                    <a:pt x="1152" y="14991"/>
                    <a:pt x="1165" y="14965"/>
                    <a:pt x="1160" y="14911"/>
                  </a:cubicBezTo>
                  <a:cubicBezTo>
                    <a:pt x="1159" y="14883"/>
                    <a:pt x="1163" y="14872"/>
                    <a:pt x="1170" y="14872"/>
                  </a:cubicBezTo>
                  <a:cubicBezTo>
                    <a:pt x="1183" y="14872"/>
                    <a:pt x="1208" y="14912"/>
                    <a:pt x="1232" y="14952"/>
                  </a:cubicBezTo>
                  <a:cubicBezTo>
                    <a:pt x="1264" y="15051"/>
                    <a:pt x="1257" y="15090"/>
                    <a:pt x="1224" y="15090"/>
                  </a:cubicBezTo>
                  <a:cubicBezTo>
                    <a:pt x="1212" y="15090"/>
                    <a:pt x="1195" y="15084"/>
                    <a:pt x="1176" y="15074"/>
                  </a:cubicBezTo>
                  <a:cubicBezTo>
                    <a:pt x="1156" y="15042"/>
                    <a:pt x="1138" y="15032"/>
                    <a:pt x="1121" y="15032"/>
                  </a:cubicBezTo>
                  <a:cubicBezTo>
                    <a:pt x="1104" y="15032"/>
                    <a:pt x="1088" y="15042"/>
                    <a:pt x="1073" y="15052"/>
                  </a:cubicBezTo>
                  <a:cubicBezTo>
                    <a:pt x="1057" y="15061"/>
                    <a:pt x="1113" y="15137"/>
                    <a:pt x="1189" y="15205"/>
                  </a:cubicBezTo>
                  <a:cubicBezTo>
                    <a:pt x="1270" y="15271"/>
                    <a:pt x="1364" y="15334"/>
                    <a:pt x="1417" y="15340"/>
                  </a:cubicBezTo>
                  <a:lnTo>
                    <a:pt x="1386" y="15362"/>
                  </a:lnTo>
                  <a:cubicBezTo>
                    <a:pt x="1358" y="15384"/>
                    <a:pt x="1442" y="15503"/>
                    <a:pt x="1533" y="15616"/>
                  </a:cubicBezTo>
                  <a:cubicBezTo>
                    <a:pt x="1614" y="15705"/>
                    <a:pt x="1663" y="15757"/>
                    <a:pt x="1693" y="15757"/>
                  </a:cubicBezTo>
                  <a:cubicBezTo>
                    <a:pt x="1699" y="15757"/>
                    <a:pt x="1704" y="15755"/>
                    <a:pt x="1709" y="15751"/>
                  </a:cubicBezTo>
                  <a:cubicBezTo>
                    <a:pt x="1725" y="15737"/>
                    <a:pt x="1741" y="15722"/>
                    <a:pt x="1760" y="15722"/>
                  </a:cubicBezTo>
                  <a:cubicBezTo>
                    <a:pt x="1775" y="15722"/>
                    <a:pt x="1792" y="15731"/>
                    <a:pt x="1812" y="15754"/>
                  </a:cubicBezTo>
                  <a:cubicBezTo>
                    <a:pt x="1765" y="15701"/>
                    <a:pt x="1793" y="15676"/>
                    <a:pt x="1822" y="15650"/>
                  </a:cubicBezTo>
                  <a:cubicBezTo>
                    <a:pt x="1856" y="15716"/>
                    <a:pt x="1887" y="15788"/>
                    <a:pt x="1909" y="15857"/>
                  </a:cubicBezTo>
                  <a:cubicBezTo>
                    <a:pt x="1953" y="16014"/>
                    <a:pt x="2035" y="16136"/>
                    <a:pt x="2248" y="16334"/>
                  </a:cubicBezTo>
                  <a:cubicBezTo>
                    <a:pt x="2364" y="16425"/>
                    <a:pt x="2533" y="16559"/>
                    <a:pt x="2567" y="16634"/>
                  </a:cubicBezTo>
                  <a:cubicBezTo>
                    <a:pt x="2655" y="16703"/>
                    <a:pt x="2714" y="16740"/>
                    <a:pt x="2746" y="16740"/>
                  </a:cubicBezTo>
                  <a:cubicBezTo>
                    <a:pt x="2756" y="16740"/>
                    <a:pt x="2763" y="16736"/>
                    <a:pt x="2768" y="16728"/>
                  </a:cubicBezTo>
                  <a:lnTo>
                    <a:pt x="2890" y="16810"/>
                  </a:lnTo>
                  <a:cubicBezTo>
                    <a:pt x="2924" y="16870"/>
                    <a:pt x="3016" y="16937"/>
                    <a:pt x="3055" y="16937"/>
                  </a:cubicBezTo>
                  <a:cubicBezTo>
                    <a:pt x="3063" y="16937"/>
                    <a:pt x="3069" y="16935"/>
                    <a:pt x="3072" y="16929"/>
                  </a:cubicBezTo>
                  <a:cubicBezTo>
                    <a:pt x="3157" y="16932"/>
                    <a:pt x="3197" y="16998"/>
                    <a:pt x="3263" y="17036"/>
                  </a:cubicBezTo>
                  <a:cubicBezTo>
                    <a:pt x="3309" y="17103"/>
                    <a:pt x="3331" y="17137"/>
                    <a:pt x="3342" y="17137"/>
                  </a:cubicBezTo>
                  <a:cubicBezTo>
                    <a:pt x="3352" y="17137"/>
                    <a:pt x="3349" y="17103"/>
                    <a:pt x="3345" y="17036"/>
                  </a:cubicBezTo>
                  <a:cubicBezTo>
                    <a:pt x="3363" y="17004"/>
                    <a:pt x="3257" y="16901"/>
                    <a:pt x="3194" y="16866"/>
                  </a:cubicBezTo>
                  <a:cubicBezTo>
                    <a:pt x="3132" y="16832"/>
                    <a:pt x="3072" y="16794"/>
                    <a:pt x="3012" y="16754"/>
                  </a:cubicBezTo>
                  <a:lnTo>
                    <a:pt x="3012" y="16754"/>
                  </a:lnTo>
                  <a:cubicBezTo>
                    <a:pt x="3078" y="16785"/>
                    <a:pt x="3144" y="16810"/>
                    <a:pt x="3213" y="16835"/>
                  </a:cubicBezTo>
                  <a:cubicBezTo>
                    <a:pt x="3257" y="16859"/>
                    <a:pt x="3341" y="16884"/>
                    <a:pt x="3393" y="16884"/>
                  </a:cubicBezTo>
                  <a:cubicBezTo>
                    <a:pt x="3414" y="16884"/>
                    <a:pt x="3430" y="16880"/>
                    <a:pt x="3436" y="16870"/>
                  </a:cubicBezTo>
                  <a:cubicBezTo>
                    <a:pt x="3436" y="16870"/>
                    <a:pt x="3444" y="16856"/>
                    <a:pt x="3467" y="16856"/>
                  </a:cubicBezTo>
                  <a:cubicBezTo>
                    <a:pt x="3479" y="16856"/>
                    <a:pt x="3494" y="16859"/>
                    <a:pt x="3514" y="16870"/>
                  </a:cubicBezTo>
                  <a:lnTo>
                    <a:pt x="3479" y="16938"/>
                  </a:lnTo>
                  <a:cubicBezTo>
                    <a:pt x="3401" y="16938"/>
                    <a:pt x="3382" y="16970"/>
                    <a:pt x="3363" y="17004"/>
                  </a:cubicBezTo>
                  <a:cubicBezTo>
                    <a:pt x="3384" y="17085"/>
                    <a:pt x="3502" y="17190"/>
                    <a:pt x="3566" y="17190"/>
                  </a:cubicBezTo>
                  <a:cubicBezTo>
                    <a:pt x="3582" y="17190"/>
                    <a:pt x="3594" y="17184"/>
                    <a:pt x="3602" y="17170"/>
                  </a:cubicBezTo>
                  <a:cubicBezTo>
                    <a:pt x="3649" y="17186"/>
                    <a:pt x="3689" y="17217"/>
                    <a:pt x="3718" y="17261"/>
                  </a:cubicBezTo>
                  <a:cubicBezTo>
                    <a:pt x="3705" y="17284"/>
                    <a:pt x="3731" y="17306"/>
                    <a:pt x="3779" y="17306"/>
                  </a:cubicBezTo>
                  <a:cubicBezTo>
                    <a:pt x="3803" y="17306"/>
                    <a:pt x="3832" y="17300"/>
                    <a:pt x="3865" y="17286"/>
                  </a:cubicBezTo>
                  <a:cubicBezTo>
                    <a:pt x="3892" y="17276"/>
                    <a:pt x="3916" y="17270"/>
                    <a:pt x="3938" y="17270"/>
                  </a:cubicBezTo>
                  <a:cubicBezTo>
                    <a:pt x="3993" y="17270"/>
                    <a:pt x="4033" y="17304"/>
                    <a:pt x="4062" y="17371"/>
                  </a:cubicBezTo>
                  <a:cubicBezTo>
                    <a:pt x="4156" y="17470"/>
                    <a:pt x="4371" y="17558"/>
                    <a:pt x="4439" y="17558"/>
                  </a:cubicBezTo>
                  <a:cubicBezTo>
                    <a:pt x="4451" y="17558"/>
                    <a:pt x="4458" y="17555"/>
                    <a:pt x="4460" y="17550"/>
                  </a:cubicBezTo>
                  <a:cubicBezTo>
                    <a:pt x="4469" y="17525"/>
                    <a:pt x="4498" y="17515"/>
                    <a:pt x="4536" y="17515"/>
                  </a:cubicBezTo>
                  <a:cubicBezTo>
                    <a:pt x="4609" y="17515"/>
                    <a:pt x="4712" y="17552"/>
                    <a:pt x="4752" y="17587"/>
                  </a:cubicBezTo>
                  <a:cubicBezTo>
                    <a:pt x="4791" y="17628"/>
                    <a:pt x="4844" y="17649"/>
                    <a:pt x="4900" y="17649"/>
                  </a:cubicBezTo>
                  <a:cubicBezTo>
                    <a:pt x="4920" y="17649"/>
                    <a:pt x="4941" y="17646"/>
                    <a:pt x="4962" y="17640"/>
                  </a:cubicBezTo>
                  <a:lnTo>
                    <a:pt x="4962" y="17640"/>
                  </a:lnTo>
                  <a:cubicBezTo>
                    <a:pt x="4954" y="17672"/>
                    <a:pt x="4996" y="17712"/>
                    <a:pt x="5057" y="17712"/>
                  </a:cubicBezTo>
                  <a:cubicBezTo>
                    <a:pt x="5069" y="17712"/>
                    <a:pt x="5083" y="17710"/>
                    <a:pt x="5096" y="17706"/>
                  </a:cubicBezTo>
                  <a:cubicBezTo>
                    <a:pt x="5096" y="17706"/>
                    <a:pt x="5104" y="17708"/>
                    <a:pt x="5112" y="17708"/>
                  </a:cubicBezTo>
                  <a:cubicBezTo>
                    <a:pt x="5128" y="17708"/>
                    <a:pt x="5145" y="17702"/>
                    <a:pt x="5103" y="17669"/>
                  </a:cubicBezTo>
                  <a:lnTo>
                    <a:pt x="5259" y="17618"/>
                  </a:lnTo>
                  <a:cubicBezTo>
                    <a:pt x="5187" y="17606"/>
                    <a:pt x="5197" y="17568"/>
                    <a:pt x="5203" y="17531"/>
                  </a:cubicBezTo>
                  <a:cubicBezTo>
                    <a:pt x="5204" y="17525"/>
                    <a:pt x="5211" y="17522"/>
                    <a:pt x="5223" y="17522"/>
                  </a:cubicBezTo>
                  <a:cubicBezTo>
                    <a:pt x="5287" y="17522"/>
                    <a:pt x="5496" y="17605"/>
                    <a:pt x="5607" y="17706"/>
                  </a:cubicBezTo>
                  <a:lnTo>
                    <a:pt x="5742" y="17797"/>
                  </a:lnTo>
                  <a:lnTo>
                    <a:pt x="5748" y="17722"/>
                  </a:lnTo>
                  <a:cubicBezTo>
                    <a:pt x="5820" y="17728"/>
                    <a:pt x="5892" y="17734"/>
                    <a:pt x="5889" y="17772"/>
                  </a:cubicBezTo>
                  <a:cubicBezTo>
                    <a:pt x="5886" y="17810"/>
                    <a:pt x="5886" y="17813"/>
                    <a:pt x="5958" y="17816"/>
                  </a:cubicBezTo>
                  <a:cubicBezTo>
                    <a:pt x="5958" y="17816"/>
                    <a:pt x="6033" y="17816"/>
                    <a:pt x="6033" y="17778"/>
                  </a:cubicBezTo>
                  <a:cubicBezTo>
                    <a:pt x="6035" y="17735"/>
                    <a:pt x="6036" y="17717"/>
                    <a:pt x="6050" y="17717"/>
                  </a:cubicBezTo>
                  <a:cubicBezTo>
                    <a:pt x="6061" y="17717"/>
                    <a:pt x="6078" y="17727"/>
                    <a:pt x="6109" y="17744"/>
                  </a:cubicBezTo>
                  <a:cubicBezTo>
                    <a:pt x="6144" y="17782"/>
                    <a:pt x="6180" y="17802"/>
                    <a:pt x="6216" y="17802"/>
                  </a:cubicBezTo>
                  <a:cubicBezTo>
                    <a:pt x="6251" y="17802"/>
                    <a:pt x="6286" y="17784"/>
                    <a:pt x="6322" y="17747"/>
                  </a:cubicBezTo>
                  <a:cubicBezTo>
                    <a:pt x="6323" y="17709"/>
                    <a:pt x="6323" y="17691"/>
                    <a:pt x="6332" y="17691"/>
                  </a:cubicBezTo>
                  <a:cubicBezTo>
                    <a:pt x="6341" y="17691"/>
                    <a:pt x="6358" y="17709"/>
                    <a:pt x="6394" y="17747"/>
                  </a:cubicBezTo>
                  <a:cubicBezTo>
                    <a:pt x="6394" y="17786"/>
                    <a:pt x="6463" y="17819"/>
                    <a:pt x="6532" y="17819"/>
                  </a:cubicBezTo>
                  <a:cubicBezTo>
                    <a:pt x="6535" y="17819"/>
                    <a:pt x="6538" y="17819"/>
                    <a:pt x="6541" y="17819"/>
                  </a:cubicBezTo>
                  <a:lnTo>
                    <a:pt x="6538" y="17781"/>
                  </a:lnTo>
                  <a:cubicBezTo>
                    <a:pt x="6538" y="17733"/>
                    <a:pt x="6564" y="17713"/>
                    <a:pt x="6602" y="17713"/>
                  </a:cubicBezTo>
                  <a:cubicBezTo>
                    <a:pt x="6625" y="17713"/>
                    <a:pt x="6653" y="17721"/>
                    <a:pt x="6682" y="17734"/>
                  </a:cubicBezTo>
                  <a:cubicBezTo>
                    <a:pt x="6682" y="17751"/>
                    <a:pt x="6696" y="17759"/>
                    <a:pt x="6724" y="17759"/>
                  </a:cubicBezTo>
                  <a:cubicBezTo>
                    <a:pt x="6760" y="17759"/>
                    <a:pt x="6819" y="17745"/>
                    <a:pt x="6898" y="17719"/>
                  </a:cubicBezTo>
                  <a:cubicBezTo>
                    <a:pt x="6971" y="17711"/>
                    <a:pt x="7025" y="17703"/>
                    <a:pt x="7061" y="17703"/>
                  </a:cubicBezTo>
                  <a:cubicBezTo>
                    <a:pt x="7095" y="17703"/>
                    <a:pt x="7113" y="17710"/>
                    <a:pt x="7115" y="17728"/>
                  </a:cubicBezTo>
                  <a:cubicBezTo>
                    <a:pt x="7119" y="17765"/>
                    <a:pt x="7122" y="17783"/>
                    <a:pt x="7130" y="17783"/>
                  </a:cubicBezTo>
                  <a:cubicBezTo>
                    <a:pt x="7139" y="17783"/>
                    <a:pt x="7154" y="17762"/>
                    <a:pt x="7187" y="17719"/>
                  </a:cubicBezTo>
                  <a:cubicBezTo>
                    <a:pt x="7228" y="17689"/>
                    <a:pt x="7244" y="17678"/>
                    <a:pt x="7288" y="17678"/>
                  </a:cubicBezTo>
                  <a:cubicBezTo>
                    <a:pt x="7313" y="17678"/>
                    <a:pt x="7348" y="17682"/>
                    <a:pt x="7403" y="17687"/>
                  </a:cubicBezTo>
                  <a:cubicBezTo>
                    <a:pt x="7433" y="17697"/>
                    <a:pt x="7452" y="17703"/>
                    <a:pt x="7467" y="17703"/>
                  </a:cubicBezTo>
                  <a:cubicBezTo>
                    <a:pt x="7491" y="17703"/>
                    <a:pt x="7505" y="17689"/>
                    <a:pt x="7544" y="17656"/>
                  </a:cubicBezTo>
                  <a:cubicBezTo>
                    <a:pt x="7531" y="17595"/>
                    <a:pt x="7524" y="17559"/>
                    <a:pt x="7480" y="17559"/>
                  </a:cubicBezTo>
                  <a:cubicBezTo>
                    <a:pt x="7472" y="17559"/>
                    <a:pt x="7463" y="17560"/>
                    <a:pt x="7453" y="17562"/>
                  </a:cubicBezTo>
                  <a:cubicBezTo>
                    <a:pt x="7428" y="17568"/>
                    <a:pt x="7412" y="17571"/>
                    <a:pt x="7401" y="17571"/>
                  </a:cubicBezTo>
                  <a:cubicBezTo>
                    <a:pt x="7381" y="17571"/>
                    <a:pt x="7379" y="17561"/>
                    <a:pt x="7375" y="17537"/>
                  </a:cubicBezTo>
                  <a:cubicBezTo>
                    <a:pt x="7375" y="17537"/>
                    <a:pt x="7447" y="17524"/>
                    <a:pt x="7516" y="17509"/>
                  </a:cubicBezTo>
                  <a:cubicBezTo>
                    <a:pt x="7607" y="17490"/>
                    <a:pt x="7698" y="17456"/>
                    <a:pt x="7779" y="17409"/>
                  </a:cubicBezTo>
                  <a:cubicBezTo>
                    <a:pt x="7872" y="17359"/>
                    <a:pt x="7888" y="17307"/>
                    <a:pt x="7842" y="17307"/>
                  </a:cubicBezTo>
                  <a:cubicBezTo>
                    <a:pt x="7825" y="17307"/>
                    <a:pt x="7798" y="17315"/>
                    <a:pt x="7763" y="17333"/>
                  </a:cubicBezTo>
                  <a:lnTo>
                    <a:pt x="7688" y="17315"/>
                  </a:lnTo>
                  <a:cubicBezTo>
                    <a:pt x="7676" y="17266"/>
                    <a:pt x="7644" y="17244"/>
                    <a:pt x="7614" y="17244"/>
                  </a:cubicBezTo>
                  <a:cubicBezTo>
                    <a:pt x="7575" y="17244"/>
                    <a:pt x="7539" y="17281"/>
                    <a:pt x="7553" y="17343"/>
                  </a:cubicBezTo>
                  <a:cubicBezTo>
                    <a:pt x="7566" y="17408"/>
                    <a:pt x="7571" y="17436"/>
                    <a:pt x="7558" y="17436"/>
                  </a:cubicBezTo>
                  <a:cubicBezTo>
                    <a:pt x="7548" y="17436"/>
                    <a:pt x="7528" y="17421"/>
                    <a:pt x="7494" y="17396"/>
                  </a:cubicBezTo>
                  <a:cubicBezTo>
                    <a:pt x="7485" y="17352"/>
                    <a:pt x="7459" y="17340"/>
                    <a:pt x="7425" y="17340"/>
                  </a:cubicBezTo>
                  <a:cubicBezTo>
                    <a:pt x="7401" y="17340"/>
                    <a:pt x="7372" y="17347"/>
                    <a:pt x="7343" y="17352"/>
                  </a:cubicBezTo>
                  <a:cubicBezTo>
                    <a:pt x="7321" y="17355"/>
                    <a:pt x="7307" y="17357"/>
                    <a:pt x="7297" y="17357"/>
                  </a:cubicBezTo>
                  <a:cubicBezTo>
                    <a:pt x="7277" y="17357"/>
                    <a:pt x="7275" y="17349"/>
                    <a:pt x="7271" y="17324"/>
                  </a:cubicBezTo>
                  <a:cubicBezTo>
                    <a:pt x="7266" y="17291"/>
                    <a:pt x="7211" y="17266"/>
                    <a:pt x="7153" y="17266"/>
                  </a:cubicBezTo>
                  <a:cubicBezTo>
                    <a:pt x="7145" y="17266"/>
                    <a:pt x="7136" y="17266"/>
                    <a:pt x="7127" y="17267"/>
                  </a:cubicBezTo>
                  <a:cubicBezTo>
                    <a:pt x="7061" y="17277"/>
                    <a:pt x="7061" y="17277"/>
                    <a:pt x="7064" y="17315"/>
                  </a:cubicBezTo>
                  <a:cubicBezTo>
                    <a:pt x="7101" y="17329"/>
                    <a:pt x="7085" y="17340"/>
                    <a:pt x="7051" y="17340"/>
                  </a:cubicBezTo>
                  <a:cubicBezTo>
                    <a:pt x="7017" y="17340"/>
                    <a:pt x="6964" y="17329"/>
                    <a:pt x="6927" y="17296"/>
                  </a:cubicBezTo>
                  <a:cubicBezTo>
                    <a:pt x="6900" y="17286"/>
                    <a:pt x="6884" y="17280"/>
                    <a:pt x="6874" y="17280"/>
                  </a:cubicBezTo>
                  <a:cubicBezTo>
                    <a:pt x="6859" y="17280"/>
                    <a:pt x="6860" y="17296"/>
                    <a:pt x="6864" y="17343"/>
                  </a:cubicBezTo>
                  <a:cubicBezTo>
                    <a:pt x="6867" y="17383"/>
                    <a:pt x="6829" y="17405"/>
                    <a:pt x="6782" y="17405"/>
                  </a:cubicBezTo>
                  <a:cubicBezTo>
                    <a:pt x="6742" y="17405"/>
                    <a:pt x="6695" y="17389"/>
                    <a:pt x="6663" y="17355"/>
                  </a:cubicBezTo>
                  <a:lnTo>
                    <a:pt x="6529" y="17362"/>
                  </a:lnTo>
                  <a:cubicBezTo>
                    <a:pt x="6460" y="17368"/>
                    <a:pt x="6460" y="17405"/>
                    <a:pt x="6463" y="17443"/>
                  </a:cubicBezTo>
                  <a:cubicBezTo>
                    <a:pt x="6463" y="17488"/>
                    <a:pt x="6463" y="17507"/>
                    <a:pt x="6448" y="17507"/>
                  </a:cubicBezTo>
                  <a:cubicBezTo>
                    <a:pt x="6438" y="17507"/>
                    <a:pt x="6421" y="17499"/>
                    <a:pt x="6394" y="17484"/>
                  </a:cubicBezTo>
                  <a:cubicBezTo>
                    <a:pt x="6325" y="17443"/>
                    <a:pt x="6325" y="17405"/>
                    <a:pt x="6325" y="17405"/>
                  </a:cubicBezTo>
                  <a:cubicBezTo>
                    <a:pt x="6325" y="17368"/>
                    <a:pt x="6259" y="17368"/>
                    <a:pt x="6190" y="17365"/>
                  </a:cubicBezTo>
                  <a:cubicBezTo>
                    <a:pt x="6181" y="17365"/>
                    <a:pt x="6170" y="17365"/>
                    <a:pt x="6158" y="17365"/>
                  </a:cubicBezTo>
                  <a:cubicBezTo>
                    <a:pt x="6089" y="17365"/>
                    <a:pt x="5989" y="17367"/>
                    <a:pt x="5986" y="17399"/>
                  </a:cubicBezTo>
                  <a:lnTo>
                    <a:pt x="5986" y="17399"/>
                  </a:lnTo>
                  <a:cubicBezTo>
                    <a:pt x="5987" y="17389"/>
                    <a:pt x="5988" y="17375"/>
                    <a:pt x="5990" y="17362"/>
                  </a:cubicBezTo>
                  <a:cubicBezTo>
                    <a:pt x="5943" y="17362"/>
                    <a:pt x="5929" y="17341"/>
                    <a:pt x="5924" y="17341"/>
                  </a:cubicBezTo>
                  <a:cubicBezTo>
                    <a:pt x="5922" y="17341"/>
                    <a:pt x="5922" y="17345"/>
                    <a:pt x="5921" y="17358"/>
                  </a:cubicBezTo>
                  <a:cubicBezTo>
                    <a:pt x="5855" y="17346"/>
                    <a:pt x="5786" y="17327"/>
                    <a:pt x="5723" y="17299"/>
                  </a:cubicBezTo>
                  <a:cubicBezTo>
                    <a:pt x="5690" y="17286"/>
                    <a:pt x="5651" y="17280"/>
                    <a:pt x="5615" y="17280"/>
                  </a:cubicBezTo>
                  <a:cubicBezTo>
                    <a:pt x="5514" y="17280"/>
                    <a:pt x="5435" y="17327"/>
                    <a:pt x="5576" y="17399"/>
                  </a:cubicBezTo>
                  <a:lnTo>
                    <a:pt x="5576" y="17399"/>
                  </a:lnTo>
                  <a:cubicBezTo>
                    <a:pt x="5559" y="17398"/>
                    <a:pt x="5536" y="17395"/>
                    <a:pt x="5507" y="17393"/>
                  </a:cubicBezTo>
                  <a:cubicBezTo>
                    <a:pt x="5501" y="17392"/>
                    <a:pt x="5496" y="17392"/>
                    <a:pt x="5492" y="17392"/>
                  </a:cubicBezTo>
                  <a:cubicBezTo>
                    <a:pt x="5440" y="17392"/>
                    <a:pt x="5435" y="17421"/>
                    <a:pt x="5435" y="17421"/>
                  </a:cubicBezTo>
                  <a:cubicBezTo>
                    <a:pt x="5432" y="17440"/>
                    <a:pt x="5413" y="17446"/>
                    <a:pt x="5387" y="17446"/>
                  </a:cubicBezTo>
                  <a:cubicBezTo>
                    <a:pt x="5360" y="17446"/>
                    <a:pt x="5327" y="17440"/>
                    <a:pt x="5294" y="17434"/>
                  </a:cubicBezTo>
                  <a:cubicBezTo>
                    <a:pt x="5294" y="17434"/>
                    <a:pt x="5300" y="17396"/>
                    <a:pt x="5306" y="17358"/>
                  </a:cubicBezTo>
                  <a:cubicBezTo>
                    <a:pt x="5361" y="17294"/>
                    <a:pt x="5330" y="17246"/>
                    <a:pt x="5277" y="17246"/>
                  </a:cubicBezTo>
                  <a:cubicBezTo>
                    <a:pt x="5248" y="17246"/>
                    <a:pt x="5212" y="17261"/>
                    <a:pt x="5181" y="17296"/>
                  </a:cubicBezTo>
                  <a:cubicBezTo>
                    <a:pt x="5178" y="17307"/>
                    <a:pt x="5177" y="17311"/>
                    <a:pt x="5177" y="17311"/>
                  </a:cubicBezTo>
                  <a:cubicBezTo>
                    <a:pt x="5177" y="17311"/>
                    <a:pt x="5183" y="17285"/>
                    <a:pt x="5187" y="17258"/>
                  </a:cubicBezTo>
                  <a:cubicBezTo>
                    <a:pt x="5192" y="17229"/>
                    <a:pt x="5153" y="17218"/>
                    <a:pt x="5069" y="17218"/>
                  </a:cubicBezTo>
                  <a:cubicBezTo>
                    <a:pt x="5046" y="17218"/>
                    <a:pt x="5020" y="17219"/>
                    <a:pt x="4990" y="17220"/>
                  </a:cubicBezTo>
                  <a:cubicBezTo>
                    <a:pt x="4981" y="17218"/>
                    <a:pt x="4972" y="17217"/>
                    <a:pt x="4962" y="17217"/>
                  </a:cubicBezTo>
                  <a:cubicBezTo>
                    <a:pt x="4902" y="17217"/>
                    <a:pt x="4838" y="17263"/>
                    <a:pt x="4830" y="17296"/>
                  </a:cubicBezTo>
                  <a:cubicBezTo>
                    <a:pt x="4825" y="17314"/>
                    <a:pt x="4804" y="17318"/>
                    <a:pt x="4785" y="17318"/>
                  </a:cubicBezTo>
                  <a:cubicBezTo>
                    <a:pt x="4767" y="17318"/>
                    <a:pt x="4752" y="17315"/>
                    <a:pt x="4752" y="17315"/>
                  </a:cubicBezTo>
                  <a:cubicBezTo>
                    <a:pt x="4686" y="17296"/>
                    <a:pt x="4686" y="17296"/>
                    <a:pt x="4698" y="17258"/>
                  </a:cubicBezTo>
                  <a:cubicBezTo>
                    <a:pt x="4711" y="17209"/>
                    <a:pt x="4655" y="17179"/>
                    <a:pt x="4591" y="17179"/>
                  </a:cubicBezTo>
                  <a:cubicBezTo>
                    <a:pt x="4560" y="17179"/>
                    <a:pt x="4526" y="17186"/>
                    <a:pt x="4498" y="17202"/>
                  </a:cubicBezTo>
                  <a:lnTo>
                    <a:pt x="4510" y="17167"/>
                  </a:lnTo>
                  <a:cubicBezTo>
                    <a:pt x="4523" y="17130"/>
                    <a:pt x="4473" y="17073"/>
                    <a:pt x="4141" y="16995"/>
                  </a:cubicBezTo>
                  <a:cubicBezTo>
                    <a:pt x="3890" y="16885"/>
                    <a:pt x="3708" y="16801"/>
                    <a:pt x="3724" y="16766"/>
                  </a:cubicBezTo>
                  <a:cubicBezTo>
                    <a:pt x="3740" y="16735"/>
                    <a:pt x="3473" y="16672"/>
                    <a:pt x="3310" y="16672"/>
                  </a:cubicBezTo>
                  <a:cubicBezTo>
                    <a:pt x="3332" y="16638"/>
                    <a:pt x="3269" y="16609"/>
                    <a:pt x="3157" y="16531"/>
                  </a:cubicBezTo>
                  <a:cubicBezTo>
                    <a:pt x="2987" y="16418"/>
                    <a:pt x="2987" y="16418"/>
                    <a:pt x="3009" y="16387"/>
                  </a:cubicBezTo>
                  <a:cubicBezTo>
                    <a:pt x="3106" y="16362"/>
                    <a:pt x="3106" y="16362"/>
                    <a:pt x="2953" y="16349"/>
                  </a:cubicBezTo>
                  <a:cubicBezTo>
                    <a:pt x="2945" y="16352"/>
                    <a:pt x="2936" y="16353"/>
                    <a:pt x="2927" y="16353"/>
                  </a:cubicBezTo>
                  <a:cubicBezTo>
                    <a:pt x="2826" y="16353"/>
                    <a:pt x="2715" y="16210"/>
                    <a:pt x="2759" y="16158"/>
                  </a:cubicBezTo>
                  <a:cubicBezTo>
                    <a:pt x="2784" y="16130"/>
                    <a:pt x="2730" y="16086"/>
                    <a:pt x="2624" y="16005"/>
                  </a:cubicBezTo>
                  <a:cubicBezTo>
                    <a:pt x="2546" y="15995"/>
                    <a:pt x="2448" y="15901"/>
                    <a:pt x="2351" y="15810"/>
                  </a:cubicBezTo>
                  <a:cubicBezTo>
                    <a:pt x="2260" y="15725"/>
                    <a:pt x="2226" y="15693"/>
                    <a:pt x="2199" y="15693"/>
                  </a:cubicBezTo>
                  <a:cubicBezTo>
                    <a:pt x="2182" y="15693"/>
                    <a:pt x="2169" y="15705"/>
                    <a:pt x="2148" y="15726"/>
                  </a:cubicBezTo>
                  <a:cubicBezTo>
                    <a:pt x="2133" y="15740"/>
                    <a:pt x="2119" y="15747"/>
                    <a:pt x="2104" y="15747"/>
                  </a:cubicBezTo>
                  <a:cubicBezTo>
                    <a:pt x="2065" y="15747"/>
                    <a:pt x="2021" y="15700"/>
                    <a:pt x="1953" y="15625"/>
                  </a:cubicBezTo>
                  <a:cubicBezTo>
                    <a:pt x="1906" y="15575"/>
                    <a:pt x="1862" y="15522"/>
                    <a:pt x="1891" y="15500"/>
                  </a:cubicBezTo>
                  <a:cubicBezTo>
                    <a:pt x="1878" y="15453"/>
                    <a:pt x="1856" y="15409"/>
                    <a:pt x="1828" y="15372"/>
                  </a:cubicBezTo>
                  <a:cubicBezTo>
                    <a:pt x="1781" y="15321"/>
                    <a:pt x="1743" y="15265"/>
                    <a:pt x="1771" y="15243"/>
                  </a:cubicBezTo>
                  <a:cubicBezTo>
                    <a:pt x="1756" y="15174"/>
                    <a:pt x="1724" y="15111"/>
                    <a:pt x="1681" y="15058"/>
                  </a:cubicBezTo>
                  <a:cubicBezTo>
                    <a:pt x="1596" y="14955"/>
                    <a:pt x="1521" y="14842"/>
                    <a:pt x="1555" y="14820"/>
                  </a:cubicBezTo>
                  <a:cubicBezTo>
                    <a:pt x="1532" y="14785"/>
                    <a:pt x="1523" y="14772"/>
                    <a:pt x="1512" y="14772"/>
                  </a:cubicBezTo>
                  <a:cubicBezTo>
                    <a:pt x="1506" y="14772"/>
                    <a:pt x="1498" y="14777"/>
                    <a:pt x="1486" y="14786"/>
                  </a:cubicBezTo>
                  <a:cubicBezTo>
                    <a:pt x="1482" y="14788"/>
                    <a:pt x="1476" y="14790"/>
                    <a:pt x="1470" y="14790"/>
                  </a:cubicBezTo>
                  <a:cubicBezTo>
                    <a:pt x="1434" y="14790"/>
                    <a:pt x="1370" y="14734"/>
                    <a:pt x="1273" y="14522"/>
                  </a:cubicBezTo>
                  <a:cubicBezTo>
                    <a:pt x="1213" y="14405"/>
                    <a:pt x="1127" y="14236"/>
                    <a:pt x="1090" y="14236"/>
                  </a:cubicBezTo>
                  <a:cubicBezTo>
                    <a:pt x="1088" y="14236"/>
                    <a:pt x="1087" y="14236"/>
                    <a:pt x="1085" y="14237"/>
                  </a:cubicBezTo>
                  <a:cubicBezTo>
                    <a:pt x="1054" y="14178"/>
                    <a:pt x="1054" y="14178"/>
                    <a:pt x="1088" y="14162"/>
                  </a:cubicBezTo>
                  <a:cubicBezTo>
                    <a:pt x="1157" y="14127"/>
                    <a:pt x="1088" y="14015"/>
                    <a:pt x="972" y="13917"/>
                  </a:cubicBezTo>
                  <a:cubicBezTo>
                    <a:pt x="969" y="13919"/>
                    <a:pt x="966" y="13920"/>
                    <a:pt x="962" y="13920"/>
                  </a:cubicBezTo>
                  <a:cubicBezTo>
                    <a:pt x="933" y="13920"/>
                    <a:pt x="914" y="13860"/>
                    <a:pt x="922" y="13792"/>
                  </a:cubicBezTo>
                  <a:cubicBezTo>
                    <a:pt x="903" y="13748"/>
                    <a:pt x="872" y="13711"/>
                    <a:pt x="838" y="13679"/>
                  </a:cubicBezTo>
                  <a:cubicBezTo>
                    <a:pt x="778" y="13629"/>
                    <a:pt x="778" y="13629"/>
                    <a:pt x="762" y="13488"/>
                  </a:cubicBezTo>
                  <a:cubicBezTo>
                    <a:pt x="797" y="13479"/>
                    <a:pt x="775" y="13413"/>
                    <a:pt x="759" y="13347"/>
                  </a:cubicBezTo>
                  <a:cubicBezTo>
                    <a:pt x="725" y="13288"/>
                    <a:pt x="653" y="13081"/>
                    <a:pt x="599" y="12874"/>
                  </a:cubicBezTo>
                  <a:cubicBezTo>
                    <a:pt x="562" y="12664"/>
                    <a:pt x="537" y="12463"/>
                    <a:pt x="549" y="12429"/>
                  </a:cubicBezTo>
                  <a:cubicBezTo>
                    <a:pt x="502" y="12366"/>
                    <a:pt x="496" y="12366"/>
                    <a:pt x="493" y="12300"/>
                  </a:cubicBezTo>
                  <a:cubicBezTo>
                    <a:pt x="559" y="12226"/>
                    <a:pt x="525" y="12165"/>
                    <a:pt x="456" y="12165"/>
                  </a:cubicBezTo>
                  <a:cubicBezTo>
                    <a:pt x="453" y="12165"/>
                    <a:pt x="449" y="12165"/>
                    <a:pt x="446" y="12166"/>
                  </a:cubicBezTo>
                  <a:lnTo>
                    <a:pt x="449" y="12235"/>
                  </a:lnTo>
                  <a:lnTo>
                    <a:pt x="455" y="12304"/>
                  </a:lnTo>
                  <a:cubicBezTo>
                    <a:pt x="454" y="12304"/>
                    <a:pt x="452" y="12304"/>
                    <a:pt x="450" y="12304"/>
                  </a:cubicBezTo>
                  <a:cubicBezTo>
                    <a:pt x="379" y="12304"/>
                    <a:pt x="367" y="12103"/>
                    <a:pt x="477" y="12097"/>
                  </a:cubicBezTo>
                  <a:cubicBezTo>
                    <a:pt x="549" y="12022"/>
                    <a:pt x="549" y="12025"/>
                    <a:pt x="468" y="11962"/>
                  </a:cubicBezTo>
                  <a:cubicBezTo>
                    <a:pt x="386" y="11896"/>
                    <a:pt x="380" y="11827"/>
                    <a:pt x="455" y="11758"/>
                  </a:cubicBezTo>
                  <a:cubicBezTo>
                    <a:pt x="530" y="11755"/>
                    <a:pt x="530" y="11758"/>
                    <a:pt x="455" y="11689"/>
                  </a:cubicBezTo>
                  <a:cubicBezTo>
                    <a:pt x="311" y="11557"/>
                    <a:pt x="275" y="11347"/>
                    <a:pt x="415" y="11347"/>
                  </a:cubicBezTo>
                  <a:cubicBezTo>
                    <a:pt x="418" y="11347"/>
                    <a:pt x="421" y="11348"/>
                    <a:pt x="424" y="11348"/>
                  </a:cubicBezTo>
                  <a:cubicBezTo>
                    <a:pt x="426" y="11348"/>
                    <a:pt x="428" y="11348"/>
                    <a:pt x="430" y="11348"/>
                  </a:cubicBezTo>
                  <a:cubicBezTo>
                    <a:pt x="504" y="11348"/>
                    <a:pt x="540" y="11287"/>
                    <a:pt x="543" y="11219"/>
                  </a:cubicBezTo>
                  <a:cubicBezTo>
                    <a:pt x="549" y="11153"/>
                    <a:pt x="512" y="11150"/>
                    <a:pt x="474" y="11147"/>
                  </a:cubicBezTo>
                  <a:cubicBezTo>
                    <a:pt x="452" y="11163"/>
                    <a:pt x="437" y="11171"/>
                    <a:pt x="427" y="11171"/>
                  </a:cubicBezTo>
                  <a:cubicBezTo>
                    <a:pt x="400" y="11171"/>
                    <a:pt x="422" y="11108"/>
                    <a:pt x="490" y="11012"/>
                  </a:cubicBezTo>
                  <a:cubicBezTo>
                    <a:pt x="628" y="10824"/>
                    <a:pt x="634" y="10696"/>
                    <a:pt x="609" y="10486"/>
                  </a:cubicBezTo>
                  <a:cubicBezTo>
                    <a:pt x="598" y="10288"/>
                    <a:pt x="616" y="10130"/>
                    <a:pt x="638" y="10130"/>
                  </a:cubicBezTo>
                  <a:cubicBezTo>
                    <a:pt x="647" y="10130"/>
                    <a:pt x="657" y="10158"/>
                    <a:pt x="665" y="10223"/>
                  </a:cubicBezTo>
                  <a:cubicBezTo>
                    <a:pt x="688" y="10298"/>
                    <a:pt x="699" y="10334"/>
                    <a:pt x="704" y="10334"/>
                  </a:cubicBezTo>
                  <a:cubicBezTo>
                    <a:pt x="709" y="10334"/>
                    <a:pt x="707" y="10300"/>
                    <a:pt x="703" y="10232"/>
                  </a:cubicBezTo>
                  <a:cubicBezTo>
                    <a:pt x="725" y="10097"/>
                    <a:pt x="778" y="9975"/>
                    <a:pt x="794" y="9909"/>
                  </a:cubicBezTo>
                  <a:cubicBezTo>
                    <a:pt x="816" y="9847"/>
                    <a:pt x="800" y="9768"/>
                    <a:pt x="766" y="9756"/>
                  </a:cubicBezTo>
                  <a:cubicBezTo>
                    <a:pt x="856" y="9718"/>
                    <a:pt x="928" y="9605"/>
                    <a:pt x="916" y="9455"/>
                  </a:cubicBezTo>
                  <a:lnTo>
                    <a:pt x="969" y="9330"/>
                  </a:lnTo>
                  <a:cubicBezTo>
                    <a:pt x="994" y="9270"/>
                    <a:pt x="994" y="9270"/>
                    <a:pt x="988" y="9192"/>
                  </a:cubicBezTo>
                  <a:cubicBezTo>
                    <a:pt x="982" y="9113"/>
                    <a:pt x="1041" y="9063"/>
                    <a:pt x="1107" y="9026"/>
                  </a:cubicBezTo>
                  <a:cubicBezTo>
                    <a:pt x="1173" y="8982"/>
                    <a:pt x="1239" y="8941"/>
                    <a:pt x="1207" y="8925"/>
                  </a:cubicBezTo>
                  <a:cubicBezTo>
                    <a:pt x="1173" y="8907"/>
                    <a:pt x="1204" y="8769"/>
                    <a:pt x="1204" y="8690"/>
                  </a:cubicBezTo>
                  <a:cubicBezTo>
                    <a:pt x="1204" y="8642"/>
                    <a:pt x="1230" y="8607"/>
                    <a:pt x="1249" y="8607"/>
                  </a:cubicBezTo>
                  <a:cubicBezTo>
                    <a:pt x="1261" y="8607"/>
                    <a:pt x="1270" y="8620"/>
                    <a:pt x="1270" y="8650"/>
                  </a:cubicBezTo>
                  <a:cubicBezTo>
                    <a:pt x="1281" y="8656"/>
                    <a:pt x="1288" y="8661"/>
                    <a:pt x="1295" y="8661"/>
                  </a:cubicBezTo>
                  <a:cubicBezTo>
                    <a:pt x="1311" y="8661"/>
                    <a:pt x="1330" y="8639"/>
                    <a:pt x="1402" y="8574"/>
                  </a:cubicBezTo>
                  <a:cubicBezTo>
                    <a:pt x="1439" y="8521"/>
                    <a:pt x="1515" y="8408"/>
                    <a:pt x="1483" y="8389"/>
                  </a:cubicBezTo>
                  <a:cubicBezTo>
                    <a:pt x="1452" y="8367"/>
                    <a:pt x="1681" y="8029"/>
                    <a:pt x="1762" y="8010"/>
                  </a:cubicBezTo>
                  <a:cubicBezTo>
                    <a:pt x="1762" y="8010"/>
                    <a:pt x="1806" y="7957"/>
                    <a:pt x="1850" y="7907"/>
                  </a:cubicBezTo>
                  <a:cubicBezTo>
                    <a:pt x="1891" y="7854"/>
                    <a:pt x="1906" y="7778"/>
                    <a:pt x="1950" y="7725"/>
                  </a:cubicBezTo>
                  <a:cubicBezTo>
                    <a:pt x="1978" y="7687"/>
                    <a:pt x="2000" y="7647"/>
                    <a:pt x="2016" y="7600"/>
                  </a:cubicBezTo>
                  <a:cubicBezTo>
                    <a:pt x="2054" y="7562"/>
                    <a:pt x="2094" y="7524"/>
                    <a:pt x="2121" y="7524"/>
                  </a:cubicBezTo>
                  <a:cubicBezTo>
                    <a:pt x="2128" y="7524"/>
                    <a:pt x="2133" y="7526"/>
                    <a:pt x="2138" y="7531"/>
                  </a:cubicBezTo>
                  <a:cubicBezTo>
                    <a:pt x="2136" y="7451"/>
                    <a:pt x="2135" y="7434"/>
                    <a:pt x="2186" y="7434"/>
                  </a:cubicBezTo>
                  <a:cubicBezTo>
                    <a:pt x="2199" y="7434"/>
                    <a:pt x="2215" y="7436"/>
                    <a:pt x="2235" y="7437"/>
                  </a:cubicBezTo>
                  <a:cubicBezTo>
                    <a:pt x="2258" y="7461"/>
                    <a:pt x="2271" y="7475"/>
                    <a:pt x="2278" y="7475"/>
                  </a:cubicBezTo>
                  <a:cubicBezTo>
                    <a:pt x="2287" y="7475"/>
                    <a:pt x="2286" y="7449"/>
                    <a:pt x="2282" y="7390"/>
                  </a:cubicBezTo>
                  <a:cubicBezTo>
                    <a:pt x="2307" y="7315"/>
                    <a:pt x="2307" y="7315"/>
                    <a:pt x="2379" y="7296"/>
                  </a:cubicBezTo>
                  <a:cubicBezTo>
                    <a:pt x="2385" y="7301"/>
                    <a:pt x="2392" y="7304"/>
                    <a:pt x="2399" y="7304"/>
                  </a:cubicBezTo>
                  <a:cubicBezTo>
                    <a:pt x="2423" y="7304"/>
                    <a:pt x="2450" y="7274"/>
                    <a:pt x="2433" y="7252"/>
                  </a:cubicBezTo>
                  <a:cubicBezTo>
                    <a:pt x="2435" y="7167"/>
                    <a:pt x="2535" y="7038"/>
                    <a:pt x="2594" y="7038"/>
                  </a:cubicBezTo>
                  <a:cubicBezTo>
                    <a:pt x="2605" y="7038"/>
                    <a:pt x="2614" y="7042"/>
                    <a:pt x="2621" y="7051"/>
                  </a:cubicBezTo>
                  <a:cubicBezTo>
                    <a:pt x="2655" y="7020"/>
                    <a:pt x="2683" y="6979"/>
                    <a:pt x="2702" y="6935"/>
                  </a:cubicBezTo>
                  <a:cubicBezTo>
                    <a:pt x="2708" y="6877"/>
                    <a:pt x="2710" y="6852"/>
                    <a:pt x="2719" y="6852"/>
                  </a:cubicBezTo>
                  <a:cubicBezTo>
                    <a:pt x="2725" y="6852"/>
                    <a:pt x="2736" y="6867"/>
                    <a:pt x="2755" y="6895"/>
                  </a:cubicBezTo>
                  <a:cubicBezTo>
                    <a:pt x="2771" y="6897"/>
                    <a:pt x="2786" y="6898"/>
                    <a:pt x="2799" y="6898"/>
                  </a:cubicBezTo>
                  <a:cubicBezTo>
                    <a:pt x="2870" y="6898"/>
                    <a:pt x="2912" y="6862"/>
                    <a:pt x="2925" y="6776"/>
                  </a:cubicBezTo>
                  <a:cubicBezTo>
                    <a:pt x="2950" y="6735"/>
                    <a:pt x="2991" y="6707"/>
                    <a:pt x="3041" y="6703"/>
                  </a:cubicBezTo>
                  <a:cubicBezTo>
                    <a:pt x="3138" y="6666"/>
                    <a:pt x="3235" y="6622"/>
                    <a:pt x="3326" y="6569"/>
                  </a:cubicBezTo>
                  <a:cubicBezTo>
                    <a:pt x="3423" y="6515"/>
                    <a:pt x="3492" y="6465"/>
                    <a:pt x="3445" y="6450"/>
                  </a:cubicBezTo>
                  <a:lnTo>
                    <a:pt x="3561" y="6384"/>
                  </a:lnTo>
                  <a:cubicBezTo>
                    <a:pt x="3696" y="6349"/>
                    <a:pt x="3752" y="6315"/>
                    <a:pt x="3793" y="6249"/>
                  </a:cubicBezTo>
                  <a:lnTo>
                    <a:pt x="3834" y="6180"/>
                  </a:lnTo>
                  <a:cubicBezTo>
                    <a:pt x="3843" y="6197"/>
                    <a:pt x="3866" y="6206"/>
                    <a:pt x="3895" y="6206"/>
                  </a:cubicBezTo>
                  <a:cubicBezTo>
                    <a:pt x="3924" y="6206"/>
                    <a:pt x="3957" y="6197"/>
                    <a:pt x="3987" y="6180"/>
                  </a:cubicBezTo>
                  <a:cubicBezTo>
                    <a:pt x="4043" y="6146"/>
                    <a:pt x="4043" y="6146"/>
                    <a:pt x="4025" y="6114"/>
                  </a:cubicBezTo>
                  <a:cubicBezTo>
                    <a:pt x="3949" y="6114"/>
                    <a:pt x="4006" y="6080"/>
                    <a:pt x="4065" y="6045"/>
                  </a:cubicBezTo>
                  <a:cubicBezTo>
                    <a:pt x="4094" y="6029"/>
                    <a:pt x="4129" y="6021"/>
                    <a:pt x="4158" y="6021"/>
                  </a:cubicBezTo>
                  <a:cubicBezTo>
                    <a:pt x="4186" y="6021"/>
                    <a:pt x="4210" y="6029"/>
                    <a:pt x="4219" y="6045"/>
                  </a:cubicBezTo>
                  <a:lnTo>
                    <a:pt x="4279" y="6011"/>
                  </a:lnTo>
                  <a:cubicBezTo>
                    <a:pt x="4251" y="5963"/>
                    <a:pt x="4274" y="5931"/>
                    <a:pt x="4295" y="5931"/>
                  </a:cubicBezTo>
                  <a:cubicBezTo>
                    <a:pt x="4303" y="5931"/>
                    <a:pt x="4311" y="5936"/>
                    <a:pt x="4316" y="5945"/>
                  </a:cubicBezTo>
                  <a:cubicBezTo>
                    <a:pt x="4385" y="5939"/>
                    <a:pt x="4454" y="5917"/>
                    <a:pt x="4510" y="5876"/>
                  </a:cubicBezTo>
                  <a:cubicBezTo>
                    <a:pt x="4501" y="5860"/>
                    <a:pt x="4516" y="5851"/>
                    <a:pt x="4525" y="5851"/>
                  </a:cubicBezTo>
                  <a:cubicBezTo>
                    <a:pt x="4534" y="5851"/>
                    <a:pt x="4538" y="5859"/>
                    <a:pt x="4510" y="5876"/>
                  </a:cubicBezTo>
                  <a:lnTo>
                    <a:pt x="4529" y="5911"/>
                  </a:lnTo>
                  <a:cubicBezTo>
                    <a:pt x="4604" y="5907"/>
                    <a:pt x="4586" y="5876"/>
                    <a:pt x="4567" y="5842"/>
                  </a:cubicBezTo>
                  <a:lnTo>
                    <a:pt x="4683" y="5776"/>
                  </a:lnTo>
                  <a:cubicBezTo>
                    <a:pt x="4742" y="5741"/>
                    <a:pt x="4802" y="5710"/>
                    <a:pt x="4724" y="5710"/>
                  </a:cubicBezTo>
                  <a:cubicBezTo>
                    <a:pt x="4705" y="5676"/>
                    <a:pt x="4686" y="5644"/>
                    <a:pt x="4745" y="5610"/>
                  </a:cubicBezTo>
                  <a:cubicBezTo>
                    <a:pt x="4736" y="5593"/>
                    <a:pt x="4750" y="5584"/>
                    <a:pt x="4760" y="5584"/>
                  </a:cubicBezTo>
                  <a:cubicBezTo>
                    <a:pt x="4769" y="5584"/>
                    <a:pt x="4774" y="5593"/>
                    <a:pt x="4745" y="5610"/>
                  </a:cubicBezTo>
                  <a:cubicBezTo>
                    <a:pt x="4759" y="5632"/>
                    <a:pt x="4772" y="5655"/>
                    <a:pt x="4798" y="5655"/>
                  </a:cubicBezTo>
                  <a:cubicBezTo>
                    <a:pt x="4809" y="5655"/>
                    <a:pt x="4823" y="5651"/>
                    <a:pt x="4839" y="5641"/>
                  </a:cubicBezTo>
                  <a:cubicBezTo>
                    <a:pt x="4859" y="5631"/>
                    <a:pt x="4875" y="5627"/>
                    <a:pt x="4886" y="5627"/>
                  </a:cubicBezTo>
                  <a:cubicBezTo>
                    <a:pt x="4909" y="5627"/>
                    <a:pt x="4918" y="5641"/>
                    <a:pt x="4918" y="5641"/>
                  </a:cubicBezTo>
                  <a:cubicBezTo>
                    <a:pt x="4913" y="5663"/>
                    <a:pt x="4920" y="5672"/>
                    <a:pt x="4933" y="5672"/>
                  </a:cubicBezTo>
                  <a:cubicBezTo>
                    <a:pt x="4981" y="5672"/>
                    <a:pt x="5118" y="5558"/>
                    <a:pt x="5150" y="5506"/>
                  </a:cubicBezTo>
                  <a:cubicBezTo>
                    <a:pt x="5202" y="5418"/>
                    <a:pt x="5246" y="5374"/>
                    <a:pt x="5281" y="5374"/>
                  </a:cubicBezTo>
                  <a:cubicBezTo>
                    <a:pt x="5298" y="5374"/>
                    <a:pt x="5313" y="5384"/>
                    <a:pt x="5325" y="5406"/>
                  </a:cubicBezTo>
                  <a:cubicBezTo>
                    <a:pt x="5332" y="5418"/>
                    <a:pt x="5340" y="5423"/>
                    <a:pt x="5349" y="5423"/>
                  </a:cubicBezTo>
                  <a:cubicBezTo>
                    <a:pt x="5389" y="5423"/>
                    <a:pt x="5442" y="5313"/>
                    <a:pt x="5444" y="5205"/>
                  </a:cubicBezTo>
                  <a:lnTo>
                    <a:pt x="5444" y="5074"/>
                  </a:lnTo>
                  <a:lnTo>
                    <a:pt x="5501" y="5171"/>
                  </a:lnTo>
                  <a:cubicBezTo>
                    <a:pt x="5559" y="5215"/>
                    <a:pt x="5592" y="5239"/>
                    <a:pt x="5622" y="5239"/>
                  </a:cubicBezTo>
                  <a:cubicBezTo>
                    <a:pt x="5661" y="5239"/>
                    <a:pt x="5694" y="5198"/>
                    <a:pt x="5770" y="5102"/>
                  </a:cubicBezTo>
                  <a:cubicBezTo>
                    <a:pt x="5833" y="5039"/>
                    <a:pt x="5857" y="5015"/>
                    <a:pt x="5870" y="5015"/>
                  </a:cubicBezTo>
                  <a:cubicBezTo>
                    <a:pt x="5878" y="5015"/>
                    <a:pt x="5882" y="5024"/>
                    <a:pt x="5889" y="5036"/>
                  </a:cubicBezTo>
                  <a:cubicBezTo>
                    <a:pt x="5894" y="5044"/>
                    <a:pt x="5901" y="5048"/>
                    <a:pt x="5911" y="5048"/>
                  </a:cubicBezTo>
                  <a:cubicBezTo>
                    <a:pt x="5943" y="5048"/>
                    <a:pt x="6008" y="5011"/>
                    <a:pt x="6140" y="4933"/>
                  </a:cubicBezTo>
                  <a:cubicBezTo>
                    <a:pt x="6316" y="4833"/>
                    <a:pt x="6372" y="4798"/>
                    <a:pt x="6353" y="4767"/>
                  </a:cubicBezTo>
                  <a:lnTo>
                    <a:pt x="6469" y="4698"/>
                  </a:lnTo>
                  <a:cubicBezTo>
                    <a:pt x="6483" y="4703"/>
                    <a:pt x="6497" y="4705"/>
                    <a:pt x="6510" y="4705"/>
                  </a:cubicBezTo>
                  <a:cubicBezTo>
                    <a:pt x="6590" y="4705"/>
                    <a:pt x="6650" y="4627"/>
                    <a:pt x="6569" y="4598"/>
                  </a:cubicBezTo>
                  <a:lnTo>
                    <a:pt x="6685" y="4532"/>
                  </a:lnTo>
                  <a:lnTo>
                    <a:pt x="6704" y="4563"/>
                  </a:lnTo>
                  <a:cubicBezTo>
                    <a:pt x="6707" y="4568"/>
                    <a:pt x="6712" y="4571"/>
                    <a:pt x="6721" y="4571"/>
                  </a:cubicBezTo>
                  <a:cubicBezTo>
                    <a:pt x="6767" y="4571"/>
                    <a:pt x="6911" y="4487"/>
                    <a:pt x="7303" y="4262"/>
                  </a:cubicBezTo>
                  <a:cubicBezTo>
                    <a:pt x="7826" y="3958"/>
                    <a:pt x="7886" y="3924"/>
                    <a:pt x="7848" y="3858"/>
                  </a:cubicBezTo>
                  <a:cubicBezTo>
                    <a:pt x="7862" y="3793"/>
                    <a:pt x="7890" y="3758"/>
                    <a:pt x="7919" y="3758"/>
                  </a:cubicBezTo>
                  <a:cubicBezTo>
                    <a:pt x="7935" y="3758"/>
                    <a:pt x="7950" y="3769"/>
                    <a:pt x="7964" y="3792"/>
                  </a:cubicBezTo>
                  <a:cubicBezTo>
                    <a:pt x="7973" y="3807"/>
                    <a:pt x="7996" y="3815"/>
                    <a:pt x="8016" y="3815"/>
                  </a:cubicBezTo>
                  <a:cubicBezTo>
                    <a:pt x="8036" y="3815"/>
                    <a:pt x="8052" y="3807"/>
                    <a:pt x="8042" y="3789"/>
                  </a:cubicBezTo>
                  <a:cubicBezTo>
                    <a:pt x="8042" y="3789"/>
                    <a:pt x="8158" y="3723"/>
                    <a:pt x="8233" y="3723"/>
                  </a:cubicBezTo>
                  <a:cubicBezTo>
                    <a:pt x="8446" y="3686"/>
                    <a:pt x="8487" y="3620"/>
                    <a:pt x="8468" y="3588"/>
                  </a:cubicBezTo>
                  <a:cubicBezTo>
                    <a:pt x="8371" y="3554"/>
                    <a:pt x="8450" y="3554"/>
                    <a:pt x="8525" y="3554"/>
                  </a:cubicBezTo>
                  <a:cubicBezTo>
                    <a:pt x="8603" y="3554"/>
                    <a:pt x="8678" y="3551"/>
                    <a:pt x="8660" y="3520"/>
                  </a:cubicBezTo>
                  <a:cubicBezTo>
                    <a:pt x="8695" y="3462"/>
                    <a:pt x="8954" y="3273"/>
                    <a:pt x="9042" y="3273"/>
                  </a:cubicBezTo>
                  <a:cubicBezTo>
                    <a:pt x="9054" y="3273"/>
                    <a:pt x="9062" y="3277"/>
                    <a:pt x="9067" y="3284"/>
                  </a:cubicBezTo>
                  <a:lnTo>
                    <a:pt x="9183" y="3216"/>
                  </a:lnTo>
                  <a:cubicBezTo>
                    <a:pt x="9167" y="3184"/>
                    <a:pt x="9283" y="3115"/>
                    <a:pt x="9399" y="3049"/>
                  </a:cubicBezTo>
                  <a:cubicBezTo>
                    <a:pt x="9485" y="2999"/>
                    <a:pt x="9538" y="2968"/>
                    <a:pt x="9567" y="2968"/>
                  </a:cubicBezTo>
                  <a:cubicBezTo>
                    <a:pt x="9578" y="2968"/>
                    <a:pt x="9585" y="2972"/>
                    <a:pt x="9590" y="2980"/>
                  </a:cubicBezTo>
                  <a:cubicBezTo>
                    <a:pt x="9577" y="3004"/>
                    <a:pt x="9575" y="3015"/>
                    <a:pt x="9584" y="3015"/>
                  </a:cubicBezTo>
                  <a:cubicBezTo>
                    <a:pt x="9599" y="3015"/>
                    <a:pt x="9645" y="2979"/>
                    <a:pt x="9709" y="2915"/>
                  </a:cubicBezTo>
                  <a:cubicBezTo>
                    <a:pt x="9766" y="2880"/>
                    <a:pt x="9788" y="2780"/>
                    <a:pt x="9844" y="2745"/>
                  </a:cubicBezTo>
                  <a:cubicBezTo>
                    <a:pt x="9825" y="2714"/>
                    <a:pt x="9866" y="2648"/>
                    <a:pt x="9926" y="2614"/>
                  </a:cubicBezTo>
                  <a:lnTo>
                    <a:pt x="9944" y="2645"/>
                  </a:lnTo>
                  <a:lnTo>
                    <a:pt x="9979" y="2711"/>
                  </a:lnTo>
                  <a:cubicBezTo>
                    <a:pt x="10038" y="2680"/>
                    <a:pt x="10098" y="2645"/>
                    <a:pt x="10079" y="2611"/>
                  </a:cubicBezTo>
                  <a:cubicBezTo>
                    <a:pt x="10154" y="2611"/>
                    <a:pt x="10214" y="2576"/>
                    <a:pt x="10330" y="2510"/>
                  </a:cubicBezTo>
                  <a:cubicBezTo>
                    <a:pt x="10446" y="2441"/>
                    <a:pt x="10562" y="2376"/>
                    <a:pt x="10603" y="2310"/>
                  </a:cubicBezTo>
                  <a:cubicBezTo>
                    <a:pt x="10609" y="2312"/>
                    <a:pt x="10617" y="2313"/>
                    <a:pt x="10626" y="2313"/>
                  </a:cubicBezTo>
                  <a:cubicBezTo>
                    <a:pt x="10744" y="2313"/>
                    <a:pt x="11049" y="2131"/>
                    <a:pt x="11066" y="2040"/>
                  </a:cubicBezTo>
                  <a:cubicBezTo>
                    <a:pt x="11048" y="2006"/>
                    <a:pt x="11107" y="1971"/>
                    <a:pt x="11185" y="1971"/>
                  </a:cubicBezTo>
                  <a:cubicBezTo>
                    <a:pt x="11261" y="1971"/>
                    <a:pt x="11261" y="1971"/>
                    <a:pt x="11301" y="1906"/>
                  </a:cubicBezTo>
                  <a:cubicBezTo>
                    <a:pt x="11339" y="1840"/>
                    <a:pt x="11417" y="1837"/>
                    <a:pt x="11493" y="1837"/>
                  </a:cubicBezTo>
                  <a:cubicBezTo>
                    <a:pt x="11518" y="1845"/>
                    <a:pt x="11541" y="1849"/>
                    <a:pt x="11561" y="1849"/>
                  </a:cubicBezTo>
                  <a:cubicBezTo>
                    <a:pt x="11618" y="1849"/>
                    <a:pt x="11657" y="1818"/>
                    <a:pt x="11687" y="1768"/>
                  </a:cubicBezTo>
                  <a:cubicBezTo>
                    <a:pt x="11768" y="1689"/>
                    <a:pt x="11859" y="1620"/>
                    <a:pt x="11959" y="1567"/>
                  </a:cubicBezTo>
                  <a:cubicBezTo>
                    <a:pt x="12053" y="1471"/>
                    <a:pt x="12111" y="1435"/>
                    <a:pt x="12047" y="1435"/>
                  </a:cubicBezTo>
                  <a:cubicBezTo>
                    <a:pt x="12044" y="1435"/>
                    <a:pt x="12041" y="1435"/>
                    <a:pt x="12038" y="1436"/>
                  </a:cubicBezTo>
                  <a:cubicBezTo>
                    <a:pt x="12019" y="1401"/>
                    <a:pt x="12060" y="1335"/>
                    <a:pt x="12060" y="1335"/>
                  </a:cubicBezTo>
                  <a:cubicBezTo>
                    <a:pt x="12109" y="1285"/>
                    <a:pt x="12138" y="1267"/>
                    <a:pt x="12147" y="1267"/>
                  </a:cubicBezTo>
                  <a:cubicBezTo>
                    <a:pt x="12156" y="1267"/>
                    <a:pt x="12146" y="1284"/>
                    <a:pt x="12116" y="1301"/>
                  </a:cubicBezTo>
                  <a:cubicBezTo>
                    <a:pt x="12059" y="1360"/>
                    <a:pt x="12056" y="1372"/>
                    <a:pt x="12079" y="1372"/>
                  </a:cubicBezTo>
                  <a:cubicBezTo>
                    <a:pt x="12095" y="1372"/>
                    <a:pt x="12123" y="1367"/>
                    <a:pt x="12154" y="1367"/>
                  </a:cubicBezTo>
                  <a:cubicBezTo>
                    <a:pt x="12232" y="1367"/>
                    <a:pt x="12345" y="1298"/>
                    <a:pt x="12408" y="1266"/>
                  </a:cubicBezTo>
                  <a:lnTo>
                    <a:pt x="12649" y="1144"/>
                  </a:lnTo>
                  <a:cubicBezTo>
                    <a:pt x="12846" y="1085"/>
                    <a:pt x="12906" y="1053"/>
                    <a:pt x="12890" y="1019"/>
                  </a:cubicBezTo>
                  <a:cubicBezTo>
                    <a:pt x="12885" y="1005"/>
                    <a:pt x="12880" y="994"/>
                    <a:pt x="12876" y="985"/>
                  </a:cubicBezTo>
                  <a:lnTo>
                    <a:pt x="12876" y="985"/>
                  </a:lnTo>
                  <a:cubicBezTo>
                    <a:pt x="12883" y="988"/>
                    <a:pt x="12893" y="989"/>
                    <a:pt x="12905" y="989"/>
                  </a:cubicBezTo>
                  <a:cubicBezTo>
                    <a:pt x="12980" y="989"/>
                    <a:pt x="13147" y="939"/>
                    <a:pt x="13307" y="875"/>
                  </a:cubicBezTo>
                  <a:cubicBezTo>
                    <a:pt x="13495" y="793"/>
                    <a:pt x="13689" y="740"/>
                    <a:pt x="13711" y="687"/>
                  </a:cubicBezTo>
                  <a:lnTo>
                    <a:pt x="13711" y="687"/>
                  </a:lnTo>
                  <a:cubicBezTo>
                    <a:pt x="13714" y="697"/>
                    <a:pt x="13717" y="710"/>
                    <a:pt x="13721" y="724"/>
                  </a:cubicBezTo>
                  <a:cubicBezTo>
                    <a:pt x="13725" y="739"/>
                    <a:pt x="13738" y="745"/>
                    <a:pt x="13758" y="745"/>
                  </a:cubicBezTo>
                  <a:cubicBezTo>
                    <a:pt x="13791" y="745"/>
                    <a:pt x="13846" y="729"/>
                    <a:pt x="13928" y="705"/>
                  </a:cubicBezTo>
                  <a:cubicBezTo>
                    <a:pt x="14097" y="649"/>
                    <a:pt x="14272" y="602"/>
                    <a:pt x="14451" y="567"/>
                  </a:cubicBezTo>
                  <a:cubicBezTo>
                    <a:pt x="14717" y="527"/>
                    <a:pt x="14924" y="527"/>
                    <a:pt x="14921" y="486"/>
                  </a:cubicBezTo>
                  <a:cubicBezTo>
                    <a:pt x="14941" y="484"/>
                    <a:pt x="14955" y="483"/>
                    <a:pt x="14965" y="483"/>
                  </a:cubicBezTo>
                  <a:cubicBezTo>
                    <a:pt x="14990" y="483"/>
                    <a:pt x="14990" y="491"/>
                    <a:pt x="14990" y="517"/>
                  </a:cubicBezTo>
                  <a:cubicBezTo>
                    <a:pt x="14947" y="546"/>
                    <a:pt x="14961" y="553"/>
                    <a:pt x="14994" y="553"/>
                  </a:cubicBezTo>
                  <a:cubicBezTo>
                    <a:pt x="15012" y="553"/>
                    <a:pt x="15036" y="551"/>
                    <a:pt x="15059" y="549"/>
                  </a:cubicBezTo>
                  <a:cubicBezTo>
                    <a:pt x="15125" y="546"/>
                    <a:pt x="15125" y="508"/>
                    <a:pt x="15125" y="470"/>
                  </a:cubicBezTo>
                  <a:cubicBezTo>
                    <a:pt x="15125" y="452"/>
                    <a:pt x="15141" y="442"/>
                    <a:pt x="15174" y="442"/>
                  </a:cubicBezTo>
                  <a:cubicBezTo>
                    <a:pt x="15208" y="442"/>
                    <a:pt x="15260" y="453"/>
                    <a:pt x="15328" y="473"/>
                  </a:cubicBezTo>
                  <a:cubicBezTo>
                    <a:pt x="15421" y="501"/>
                    <a:pt x="15574" y="511"/>
                    <a:pt x="15706" y="511"/>
                  </a:cubicBezTo>
                  <a:cubicBezTo>
                    <a:pt x="15770" y="511"/>
                    <a:pt x="15829" y="509"/>
                    <a:pt x="15874" y="505"/>
                  </a:cubicBezTo>
                  <a:cubicBezTo>
                    <a:pt x="15943" y="511"/>
                    <a:pt x="16008" y="520"/>
                    <a:pt x="16005" y="558"/>
                  </a:cubicBezTo>
                  <a:cubicBezTo>
                    <a:pt x="16070" y="602"/>
                    <a:pt x="16147" y="625"/>
                    <a:pt x="16224" y="625"/>
                  </a:cubicBezTo>
                  <a:cubicBezTo>
                    <a:pt x="16262" y="625"/>
                    <a:pt x="16300" y="620"/>
                    <a:pt x="16337" y="608"/>
                  </a:cubicBezTo>
                  <a:cubicBezTo>
                    <a:pt x="16406" y="624"/>
                    <a:pt x="16406" y="624"/>
                    <a:pt x="16397" y="658"/>
                  </a:cubicBezTo>
                  <a:cubicBezTo>
                    <a:pt x="16434" y="692"/>
                    <a:pt x="16445" y="718"/>
                    <a:pt x="16467" y="718"/>
                  </a:cubicBezTo>
                  <a:cubicBezTo>
                    <a:pt x="16481" y="718"/>
                    <a:pt x="16498" y="709"/>
                    <a:pt x="16529" y="687"/>
                  </a:cubicBezTo>
                  <a:cubicBezTo>
                    <a:pt x="16610" y="687"/>
                    <a:pt x="16688" y="693"/>
                    <a:pt x="16767" y="712"/>
                  </a:cubicBezTo>
                  <a:cubicBezTo>
                    <a:pt x="16842" y="734"/>
                    <a:pt x="16917" y="765"/>
                    <a:pt x="16983" y="809"/>
                  </a:cubicBezTo>
                  <a:cubicBezTo>
                    <a:pt x="17023" y="822"/>
                    <a:pt x="17061" y="834"/>
                    <a:pt x="17088" y="834"/>
                  </a:cubicBezTo>
                  <a:cubicBezTo>
                    <a:pt x="17106" y="834"/>
                    <a:pt x="17119" y="829"/>
                    <a:pt x="17124" y="815"/>
                  </a:cubicBezTo>
                  <a:lnTo>
                    <a:pt x="17137" y="777"/>
                  </a:lnTo>
                  <a:cubicBezTo>
                    <a:pt x="17160" y="831"/>
                    <a:pt x="17169" y="853"/>
                    <a:pt x="17189" y="853"/>
                  </a:cubicBezTo>
                  <a:cubicBezTo>
                    <a:pt x="17204" y="853"/>
                    <a:pt x="17226" y="840"/>
                    <a:pt x="17265" y="818"/>
                  </a:cubicBezTo>
                  <a:cubicBezTo>
                    <a:pt x="17271" y="806"/>
                    <a:pt x="17282" y="801"/>
                    <a:pt x="17295" y="801"/>
                  </a:cubicBezTo>
                  <a:cubicBezTo>
                    <a:pt x="17317" y="801"/>
                    <a:pt x="17341" y="818"/>
                    <a:pt x="17331" y="840"/>
                  </a:cubicBezTo>
                  <a:cubicBezTo>
                    <a:pt x="17359" y="878"/>
                    <a:pt x="17400" y="909"/>
                    <a:pt x="17441" y="931"/>
                  </a:cubicBezTo>
                  <a:cubicBezTo>
                    <a:pt x="17503" y="959"/>
                    <a:pt x="17835" y="1044"/>
                    <a:pt x="18130" y="1219"/>
                  </a:cubicBezTo>
                  <a:cubicBezTo>
                    <a:pt x="18374" y="1342"/>
                    <a:pt x="18519" y="1464"/>
                    <a:pt x="18622" y="1520"/>
                  </a:cubicBezTo>
                  <a:cubicBezTo>
                    <a:pt x="18706" y="1573"/>
                    <a:pt x="18752" y="1596"/>
                    <a:pt x="18774" y="1596"/>
                  </a:cubicBezTo>
                  <a:cubicBezTo>
                    <a:pt x="18779" y="1596"/>
                    <a:pt x="18783" y="1595"/>
                    <a:pt x="18785" y="1592"/>
                  </a:cubicBezTo>
                  <a:cubicBezTo>
                    <a:pt x="18863" y="1598"/>
                    <a:pt x="18860" y="1602"/>
                    <a:pt x="18891" y="1674"/>
                  </a:cubicBezTo>
                  <a:cubicBezTo>
                    <a:pt x="18920" y="1739"/>
                    <a:pt x="18967" y="1796"/>
                    <a:pt x="19026" y="1837"/>
                  </a:cubicBezTo>
                  <a:cubicBezTo>
                    <a:pt x="19076" y="1881"/>
                    <a:pt x="19130" y="1921"/>
                    <a:pt x="19105" y="1949"/>
                  </a:cubicBezTo>
                  <a:cubicBezTo>
                    <a:pt x="19180" y="1965"/>
                    <a:pt x="19183" y="1965"/>
                    <a:pt x="19233" y="2009"/>
                  </a:cubicBezTo>
                  <a:cubicBezTo>
                    <a:pt x="19208" y="2037"/>
                    <a:pt x="19255" y="2084"/>
                    <a:pt x="19330" y="2106"/>
                  </a:cubicBezTo>
                  <a:cubicBezTo>
                    <a:pt x="19350" y="2106"/>
                    <a:pt x="19366" y="2105"/>
                    <a:pt x="19378" y="2105"/>
                  </a:cubicBezTo>
                  <a:cubicBezTo>
                    <a:pt x="19428" y="2105"/>
                    <a:pt x="19420" y="2113"/>
                    <a:pt x="19377" y="2156"/>
                  </a:cubicBezTo>
                  <a:cubicBezTo>
                    <a:pt x="19354" y="2177"/>
                    <a:pt x="19428" y="2297"/>
                    <a:pt x="19443" y="2297"/>
                  </a:cubicBezTo>
                  <a:cubicBezTo>
                    <a:pt x="19446" y="2297"/>
                    <a:pt x="19447" y="2292"/>
                    <a:pt x="19443" y="2279"/>
                  </a:cubicBezTo>
                  <a:cubicBezTo>
                    <a:pt x="19446" y="2276"/>
                    <a:pt x="19450" y="2274"/>
                    <a:pt x="19455" y="2274"/>
                  </a:cubicBezTo>
                  <a:cubicBezTo>
                    <a:pt x="19493" y="2274"/>
                    <a:pt x="19577" y="2353"/>
                    <a:pt x="19644" y="2373"/>
                  </a:cubicBezTo>
                  <a:cubicBezTo>
                    <a:pt x="19691" y="2423"/>
                    <a:pt x="19731" y="2479"/>
                    <a:pt x="19703" y="2501"/>
                  </a:cubicBezTo>
                  <a:cubicBezTo>
                    <a:pt x="19716" y="2579"/>
                    <a:pt x="19957" y="2818"/>
                    <a:pt x="20032" y="2852"/>
                  </a:cubicBezTo>
                  <a:cubicBezTo>
                    <a:pt x="20037" y="2848"/>
                    <a:pt x="20043" y="2846"/>
                    <a:pt x="20048" y="2846"/>
                  </a:cubicBezTo>
                  <a:cubicBezTo>
                    <a:pt x="20074" y="2846"/>
                    <a:pt x="20096" y="2890"/>
                    <a:pt x="20070" y="2908"/>
                  </a:cubicBezTo>
                  <a:cubicBezTo>
                    <a:pt x="20038" y="2930"/>
                    <a:pt x="20076" y="2987"/>
                    <a:pt x="20111" y="3043"/>
                  </a:cubicBezTo>
                  <a:cubicBezTo>
                    <a:pt x="20179" y="3081"/>
                    <a:pt x="20148" y="3100"/>
                    <a:pt x="20117" y="3122"/>
                  </a:cubicBezTo>
                  <a:cubicBezTo>
                    <a:pt x="20102" y="3114"/>
                    <a:pt x="20093" y="3110"/>
                    <a:pt x="20087" y="3110"/>
                  </a:cubicBezTo>
                  <a:cubicBezTo>
                    <a:pt x="20065" y="3110"/>
                    <a:pt x="20100" y="3164"/>
                    <a:pt x="20158" y="3253"/>
                  </a:cubicBezTo>
                  <a:cubicBezTo>
                    <a:pt x="20217" y="3300"/>
                    <a:pt x="20267" y="3357"/>
                    <a:pt x="20305" y="3422"/>
                  </a:cubicBezTo>
                  <a:cubicBezTo>
                    <a:pt x="20355" y="3510"/>
                    <a:pt x="20408" y="3614"/>
                    <a:pt x="20455" y="3704"/>
                  </a:cubicBezTo>
                  <a:cubicBezTo>
                    <a:pt x="20615" y="4002"/>
                    <a:pt x="20653" y="4059"/>
                    <a:pt x="20778" y="4156"/>
                  </a:cubicBezTo>
                  <a:lnTo>
                    <a:pt x="20875" y="4196"/>
                  </a:lnTo>
                  <a:lnTo>
                    <a:pt x="20803" y="4221"/>
                  </a:lnTo>
                  <a:cubicBezTo>
                    <a:pt x="20769" y="4234"/>
                    <a:pt x="20722" y="4322"/>
                    <a:pt x="20722" y="4322"/>
                  </a:cubicBezTo>
                  <a:cubicBezTo>
                    <a:pt x="20737" y="4360"/>
                    <a:pt x="20757" y="4372"/>
                    <a:pt x="20779" y="4372"/>
                  </a:cubicBezTo>
                  <a:cubicBezTo>
                    <a:pt x="20792" y="4372"/>
                    <a:pt x="20806" y="4367"/>
                    <a:pt x="20819" y="4362"/>
                  </a:cubicBezTo>
                  <a:cubicBezTo>
                    <a:pt x="20822" y="4361"/>
                    <a:pt x="20824" y="4361"/>
                    <a:pt x="20827" y="4361"/>
                  </a:cubicBezTo>
                  <a:cubicBezTo>
                    <a:pt x="20858" y="4361"/>
                    <a:pt x="20884" y="4425"/>
                    <a:pt x="20881" y="4557"/>
                  </a:cubicBezTo>
                  <a:cubicBezTo>
                    <a:pt x="20881" y="4698"/>
                    <a:pt x="20900" y="4764"/>
                    <a:pt x="20957" y="4820"/>
                  </a:cubicBezTo>
                  <a:cubicBezTo>
                    <a:pt x="20972" y="4886"/>
                    <a:pt x="20994" y="4952"/>
                    <a:pt x="20972" y="5024"/>
                  </a:cubicBezTo>
                  <a:cubicBezTo>
                    <a:pt x="20981" y="5074"/>
                    <a:pt x="20984" y="5088"/>
                    <a:pt x="20998" y="5088"/>
                  </a:cubicBezTo>
                  <a:cubicBezTo>
                    <a:pt x="21003" y="5088"/>
                    <a:pt x="21010" y="5086"/>
                    <a:pt x="21019" y="5083"/>
                  </a:cubicBezTo>
                  <a:cubicBezTo>
                    <a:pt x="21021" y="5083"/>
                    <a:pt x="21022" y="5083"/>
                    <a:pt x="21024" y="5083"/>
                  </a:cubicBezTo>
                  <a:cubicBezTo>
                    <a:pt x="21058" y="5083"/>
                    <a:pt x="21068" y="5149"/>
                    <a:pt x="21044" y="5218"/>
                  </a:cubicBezTo>
                  <a:cubicBezTo>
                    <a:pt x="20982" y="5299"/>
                    <a:pt x="21016" y="5494"/>
                    <a:pt x="21053" y="5494"/>
                  </a:cubicBezTo>
                  <a:cubicBezTo>
                    <a:pt x="21053" y="5494"/>
                    <a:pt x="21054" y="5494"/>
                    <a:pt x="21054" y="5494"/>
                  </a:cubicBezTo>
                  <a:cubicBezTo>
                    <a:pt x="21055" y="5494"/>
                    <a:pt x="21057" y="5493"/>
                    <a:pt x="21059" y="5493"/>
                  </a:cubicBezTo>
                  <a:cubicBezTo>
                    <a:pt x="21093" y="5493"/>
                    <a:pt x="21107" y="5556"/>
                    <a:pt x="21110" y="5622"/>
                  </a:cubicBezTo>
                  <a:cubicBezTo>
                    <a:pt x="21110" y="5694"/>
                    <a:pt x="21126" y="5763"/>
                    <a:pt x="21163" y="5823"/>
                  </a:cubicBezTo>
                  <a:cubicBezTo>
                    <a:pt x="21167" y="5892"/>
                    <a:pt x="21173" y="5961"/>
                    <a:pt x="21173" y="5961"/>
                  </a:cubicBezTo>
                  <a:cubicBezTo>
                    <a:pt x="21175" y="5981"/>
                    <a:pt x="21172" y="5990"/>
                    <a:pt x="21167" y="5990"/>
                  </a:cubicBezTo>
                  <a:cubicBezTo>
                    <a:pt x="21156" y="5990"/>
                    <a:pt x="21133" y="5943"/>
                    <a:pt x="21129" y="5895"/>
                  </a:cubicBezTo>
                  <a:lnTo>
                    <a:pt x="21098" y="5964"/>
                  </a:lnTo>
                  <a:cubicBezTo>
                    <a:pt x="21110" y="6099"/>
                    <a:pt x="21110" y="6168"/>
                    <a:pt x="21145" y="6237"/>
                  </a:cubicBezTo>
                  <a:cubicBezTo>
                    <a:pt x="21207" y="6293"/>
                    <a:pt x="21218" y="6303"/>
                    <a:pt x="21177" y="6303"/>
                  </a:cubicBezTo>
                  <a:cubicBezTo>
                    <a:pt x="21169" y="6303"/>
                    <a:pt x="21158" y="6303"/>
                    <a:pt x="21145" y="6302"/>
                  </a:cubicBezTo>
                  <a:cubicBezTo>
                    <a:pt x="21107" y="6302"/>
                    <a:pt x="21066" y="6371"/>
                    <a:pt x="21104" y="6440"/>
                  </a:cubicBezTo>
                  <a:cubicBezTo>
                    <a:pt x="21174" y="6508"/>
                    <a:pt x="21140" y="6575"/>
                    <a:pt x="21103" y="6575"/>
                  </a:cubicBezTo>
                  <a:cubicBezTo>
                    <a:pt x="21102" y="6575"/>
                    <a:pt x="21102" y="6575"/>
                    <a:pt x="21101" y="6575"/>
                  </a:cubicBezTo>
                  <a:cubicBezTo>
                    <a:pt x="21074" y="6550"/>
                    <a:pt x="21058" y="6534"/>
                    <a:pt x="21050" y="6534"/>
                  </a:cubicBezTo>
                  <a:cubicBezTo>
                    <a:pt x="21036" y="6534"/>
                    <a:pt x="21053" y="6595"/>
                    <a:pt x="21088" y="6776"/>
                  </a:cubicBezTo>
                  <a:cubicBezTo>
                    <a:pt x="21066" y="6910"/>
                    <a:pt x="21091" y="7189"/>
                    <a:pt x="21041" y="7387"/>
                  </a:cubicBezTo>
                  <a:cubicBezTo>
                    <a:pt x="20979" y="7653"/>
                    <a:pt x="20957" y="7788"/>
                    <a:pt x="20897" y="7841"/>
                  </a:cubicBezTo>
                  <a:cubicBezTo>
                    <a:pt x="20889" y="7839"/>
                    <a:pt x="20882" y="7838"/>
                    <a:pt x="20875" y="7838"/>
                  </a:cubicBezTo>
                  <a:lnTo>
                    <a:pt x="20875" y="7838"/>
                  </a:lnTo>
                  <a:cubicBezTo>
                    <a:pt x="20931" y="7864"/>
                    <a:pt x="20908" y="7932"/>
                    <a:pt x="20850" y="8114"/>
                  </a:cubicBezTo>
                  <a:cubicBezTo>
                    <a:pt x="20759" y="8295"/>
                    <a:pt x="20740" y="8433"/>
                    <a:pt x="20747" y="8512"/>
                  </a:cubicBezTo>
                  <a:lnTo>
                    <a:pt x="20800" y="8383"/>
                  </a:lnTo>
                  <a:lnTo>
                    <a:pt x="20800" y="8383"/>
                  </a:lnTo>
                  <a:cubicBezTo>
                    <a:pt x="20869" y="8411"/>
                    <a:pt x="20844" y="8477"/>
                    <a:pt x="20753" y="8590"/>
                  </a:cubicBezTo>
                  <a:cubicBezTo>
                    <a:pt x="20737" y="8625"/>
                    <a:pt x="20720" y="8635"/>
                    <a:pt x="20701" y="8635"/>
                  </a:cubicBezTo>
                  <a:cubicBezTo>
                    <a:pt x="20687" y="8635"/>
                    <a:pt x="20671" y="8628"/>
                    <a:pt x="20656" y="8621"/>
                  </a:cubicBezTo>
                  <a:cubicBezTo>
                    <a:pt x="20651" y="8619"/>
                    <a:pt x="20646" y="8618"/>
                    <a:pt x="20641" y="8618"/>
                  </a:cubicBezTo>
                  <a:cubicBezTo>
                    <a:pt x="20606" y="8618"/>
                    <a:pt x="20558" y="8661"/>
                    <a:pt x="20537" y="8715"/>
                  </a:cubicBezTo>
                  <a:cubicBezTo>
                    <a:pt x="20515" y="8761"/>
                    <a:pt x="20495" y="8808"/>
                    <a:pt x="20514" y="8808"/>
                  </a:cubicBezTo>
                  <a:cubicBezTo>
                    <a:pt x="20520" y="8808"/>
                    <a:pt x="20529" y="8804"/>
                    <a:pt x="20543" y="8794"/>
                  </a:cubicBezTo>
                  <a:cubicBezTo>
                    <a:pt x="20574" y="8809"/>
                    <a:pt x="20577" y="8809"/>
                    <a:pt x="20549" y="8872"/>
                  </a:cubicBezTo>
                  <a:cubicBezTo>
                    <a:pt x="20509" y="8928"/>
                    <a:pt x="20487" y="8997"/>
                    <a:pt x="20483" y="9069"/>
                  </a:cubicBezTo>
                  <a:cubicBezTo>
                    <a:pt x="20515" y="9085"/>
                    <a:pt x="20483" y="9148"/>
                    <a:pt x="20449" y="9207"/>
                  </a:cubicBezTo>
                  <a:cubicBezTo>
                    <a:pt x="20383" y="9248"/>
                    <a:pt x="20317" y="9367"/>
                    <a:pt x="20317" y="9367"/>
                  </a:cubicBezTo>
                  <a:cubicBezTo>
                    <a:pt x="20327" y="9374"/>
                    <a:pt x="20330" y="9376"/>
                    <a:pt x="20330" y="9376"/>
                  </a:cubicBezTo>
                  <a:cubicBezTo>
                    <a:pt x="20330" y="9376"/>
                    <a:pt x="20308" y="9362"/>
                    <a:pt x="20286" y="9348"/>
                  </a:cubicBezTo>
                  <a:cubicBezTo>
                    <a:pt x="20279" y="9343"/>
                    <a:pt x="20270" y="9342"/>
                    <a:pt x="20260" y="9342"/>
                  </a:cubicBezTo>
                  <a:cubicBezTo>
                    <a:pt x="20226" y="9342"/>
                    <a:pt x="20183" y="9364"/>
                    <a:pt x="20183" y="9364"/>
                  </a:cubicBezTo>
                  <a:cubicBezTo>
                    <a:pt x="20145" y="9420"/>
                    <a:pt x="20176" y="9439"/>
                    <a:pt x="20176" y="9439"/>
                  </a:cubicBezTo>
                  <a:cubicBezTo>
                    <a:pt x="20186" y="9446"/>
                    <a:pt x="20136" y="9533"/>
                    <a:pt x="20051" y="9665"/>
                  </a:cubicBezTo>
                  <a:cubicBezTo>
                    <a:pt x="19976" y="9803"/>
                    <a:pt x="19835" y="9959"/>
                    <a:pt x="19700" y="10129"/>
                  </a:cubicBezTo>
                  <a:cubicBezTo>
                    <a:pt x="19484" y="10383"/>
                    <a:pt x="19246" y="10611"/>
                    <a:pt x="18985" y="10818"/>
                  </a:cubicBezTo>
                  <a:cubicBezTo>
                    <a:pt x="18862" y="10873"/>
                    <a:pt x="18712" y="10991"/>
                    <a:pt x="18768" y="10991"/>
                  </a:cubicBezTo>
                  <a:cubicBezTo>
                    <a:pt x="18770" y="10991"/>
                    <a:pt x="18773" y="10991"/>
                    <a:pt x="18776" y="10990"/>
                  </a:cubicBezTo>
                  <a:lnTo>
                    <a:pt x="18776" y="10990"/>
                  </a:lnTo>
                  <a:cubicBezTo>
                    <a:pt x="18801" y="11025"/>
                    <a:pt x="18512" y="11213"/>
                    <a:pt x="18168" y="11426"/>
                  </a:cubicBezTo>
                  <a:cubicBezTo>
                    <a:pt x="17760" y="11664"/>
                    <a:pt x="17469" y="11830"/>
                    <a:pt x="17488" y="11865"/>
                  </a:cubicBezTo>
                  <a:lnTo>
                    <a:pt x="17312" y="11965"/>
                  </a:lnTo>
                  <a:cubicBezTo>
                    <a:pt x="17196" y="12031"/>
                    <a:pt x="17099" y="12131"/>
                    <a:pt x="17039" y="12166"/>
                  </a:cubicBezTo>
                  <a:cubicBezTo>
                    <a:pt x="17016" y="12207"/>
                    <a:pt x="16984" y="12236"/>
                    <a:pt x="16973" y="12236"/>
                  </a:cubicBezTo>
                  <a:cubicBezTo>
                    <a:pt x="16967" y="12236"/>
                    <a:pt x="16968" y="12225"/>
                    <a:pt x="16983" y="12200"/>
                  </a:cubicBezTo>
                  <a:cubicBezTo>
                    <a:pt x="16970" y="12176"/>
                    <a:pt x="16957" y="12154"/>
                    <a:pt x="16930" y="12154"/>
                  </a:cubicBezTo>
                  <a:cubicBezTo>
                    <a:pt x="16919" y="12154"/>
                    <a:pt x="16904" y="12158"/>
                    <a:pt x="16886" y="12169"/>
                  </a:cubicBezTo>
                  <a:cubicBezTo>
                    <a:pt x="16770" y="12235"/>
                    <a:pt x="16789" y="12269"/>
                    <a:pt x="16807" y="12300"/>
                  </a:cubicBezTo>
                  <a:cubicBezTo>
                    <a:pt x="16826" y="12335"/>
                    <a:pt x="16767" y="12366"/>
                    <a:pt x="16767" y="12366"/>
                  </a:cubicBezTo>
                  <a:cubicBezTo>
                    <a:pt x="16738" y="12384"/>
                    <a:pt x="16724" y="12392"/>
                    <a:pt x="16714" y="12392"/>
                  </a:cubicBezTo>
                  <a:cubicBezTo>
                    <a:pt x="16705" y="12392"/>
                    <a:pt x="16701" y="12385"/>
                    <a:pt x="16692" y="12369"/>
                  </a:cubicBezTo>
                  <a:lnTo>
                    <a:pt x="16654" y="12304"/>
                  </a:lnTo>
                  <a:lnTo>
                    <a:pt x="16594" y="12335"/>
                  </a:lnTo>
                  <a:cubicBezTo>
                    <a:pt x="16613" y="12369"/>
                    <a:pt x="16557" y="12404"/>
                    <a:pt x="16557" y="12404"/>
                  </a:cubicBezTo>
                  <a:cubicBezTo>
                    <a:pt x="16532" y="12417"/>
                    <a:pt x="16518" y="12424"/>
                    <a:pt x="16507" y="12424"/>
                  </a:cubicBezTo>
                  <a:cubicBezTo>
                    <a:pt x="16491" y="12424"/>
                    <a:pt x="16482" y="12408"/>
                    <a:pt x="16460" y="12369"/>
                  </a:cubicBezTo>
                  <a:cubicBezTo>
                    <a:pt x="16447" y="12346"/>
                    <a:pt x="16431" y="12336"/>
                    <a:pt x="16416" y="12336"/>
                  </a:cubicBezTo>
                  <a:cubicBezTo>
                    <a:pt x="16387" y="12336"/>
                    <a:pt x="16358" y="12373"/>
                    <a:pt x="16344" y="12438"/>
                  </a:cubicBezTo>
                  <a:lnTo>
                    <a:pt x="16247" y="12539"/>
                  </a:lnTo>
                  <a:cubicBezTo>
                    <a:pt x="16236" y="12535"/>
                    <a:pt x="16227" y="12534"/>
                    <a:pt x="16217" y="12534"/>
                  </a:cubicBezTo>
                  <a:cubicBezTo>
                    <a:pt x="16134" y="12534"/>
                    <a:pt x="16067" y="12646"/>
                    <a:pt x="16033" y="12705"/>
                  </a:cubicBezTo>
                  <a:cubicBezTo>
                    <a:pt x="16010" y="12697"/>
                    <a:pt x="15989" y="12693"/>
                    <a:pt x="15970" y="12693"/>
                  </a:cubicBezTo>
                  <a:cubicBezTo>
                    <a:pt x="15910" y="12693"/>
                    <a:pt x="15872" y="12732"/>
                    <a:pt x="15858" y="12808"/>
                  </a:cubicBezTo>
                  <a:cubicBezTo>
                    <a:pt x="15877" y="12839"/>
                    <a:pt x="15817" y="12874"/>
                    <a:pt x="15742" y="12874"/>
                  </a:cubicBezTo>
                  <a:cubicBezTo>
                    <a:pt x="15664" y="12874"/>
                    <a:pt x="15607" y="12908"/>
                    <a:pt x="15488" y="12977"/>
                  </a:cubicBezTo>
                  <a:cubicBezTo>
                    <a:pt x="15451" y="13043"/>
                    <a:pt x="15043" y="13278"/>
                    <a:pt x="14576" y="13548"/>
                  </a:cubicBezTo>
                  <a:cubicBezTo>
                    <a:pt x="14053" y="13852"/>
                    <a:pt x="13705" y="14052"/>
                    <a:pt x="13724" y="14087"/>
                  </a:cubicBezTo>
                  <a:cubicBezTo>
                    <a:pt x="13664" y="14118"/>
                    <a:pt x="13664" y="14118"/>
                    <a:pt x="13586" y="14121"/>
                  </a:cubicBezTo>
                  <a:cubicBezTo>
                    <a:pt x="13582" y="14112"/>
                    <a:pt x="13575" y="14108"/>
                    <a:pt x="13567" y="14108"/>
                  </a:cubicBezTo>
                  <a:cubicBezTo>
                    <a:pt x="13543" y="14108"/>
                    <a:pt x="13505" y="14146"/>
                    <a:pt x="13489" y="14221"/>
                  </a:cubicBezTo>
                  <a:cubicBezTo>
                    <a:pt x="13466" y="14262"/>
                    <a:pt x="13464" y="14289"/>
                    <a:pt x="13457" y="14289"/>
                  </a:cubicBezTo>
                  <a:cubicBezTo>
                    <a:pt x="13453" y="14289"/>
                    <a:pt x="13447" y="14278"/>
                    <a:pt x="13432" y="14253"/>
                  </a:cubicBezTo>
                  <a:cubicBezTo>
                    <a:pt x="13429" y="14248"/>
                    <a:pt x="13424" y="14245"/>
                    <a:pt x="13415" y="14245"/>
                  </a:cubicBezTo>
                  <a:cubicBezTo>
                    <a:pt x="13372" y="14245"/>
                    <a:pt x="13259" y="14310"/>
                    <a:pt x="13063" y="14422"/>
                  </a:cubicBezTo>
                  <a:cubicBezTo>
                    <a:pt x="12890" y="14522"/>
                    <a:pt x="12655" y="14657"/>
                    <a:pt x="12674" y="14692"/>
                  </a:cubicBezTo>
                  <a:cubicBezTo>
                    <a:pt x="12620" y="14747"/>
                    <a:pt x="12596" y="14772"/>
                    <a:pt x="12592" y="14772"/>
                  </a:cubicBezTo>
                  <a:cubicBezTo>
                    <a:pt x="12589" y="14772"/>
                    <a:pt x="12599" y="14755"/>
                    <a:pt x="12618" y="14726"/>
                  </a:cubicBezTo>
                  <a:cubicBezTo>
                    <a:pt x="12622" y="14702"/>
                    <a:pt x="12608" y="14692"/>
                    <a:pt x="12582" y="14692"/>
                  </a:cubicBezTo>
                  <a:cubicBezTo>
                    <a:pt x="12500" y="14692"/>
                    <a:pt x="12296" y="14800"/>
                    <a:pt x="12191" y="14927"/>
                  </a:cubicBezTo>
                  <a:cubicBezTo>
                    <a:pt x="12149" y="14951"/>
                    <a:pt x="12109" y="14975"/>
                    <a:pt x="12082" y="14975"/>
                  </a:cubicBezTo>
                  <a:cubicBezTo>
                    <a:pt x="12071" y="14975"/>
                    <a:pt x="12062" y="14971"/>
                    <a:pt x="12057" y="14961"/>
                  </a:cubicBezTo>
                  <a:cubicBezTo>
                    <a:pt x="11956" y="15021"/>
                    <a:pt x="11865" y="15086"/>
                    <a:pt x="11784" y="15165"/>
                  </a:cubicBezTo>
                  <a:lnTo>
                    <a:pt x="11377" y="15400"/>
                  </a:lnTo>
                  <a:cubicBezTo>
                    <a:pt x="11298" y="15447"/>
                    <a:pt x="11226" y="15503"/>
                    <a:pt x="11160" y="15566"/>
                  </a:cubicBezTo>
                  <a:lnTo>
                    <a:pt x="11104" y="15600"/>
                  </a:lnTo>
                  <a:cubicBezTo>
                    <a:pt x="11102" y="15597"/>
                    <a:pt x="11099" y="15596"/>
                    <a:pt x="11093" y="15596"/>
                  </a:cubicBezTo>
                  <a:cubicBezTo>
                    <a:pt x="11033" y="15596"/>
                    <a:pt x="10758" y="15756"/>
                    <a:pt x="10386" y="15970"/>
                  </a:cubicBezTo>
                  <a:cubicBezTo>
                    <a:pt x="9979" y="16208"/>
                    <a:pt x="9631" y="16409"/>
                    <a:pt x="9553" y="16409"/>
                  </a:cubicBezTo>
                  <a:cubicBezTo>
                    <a:pt x="9512" y="16434"/>
                    <a:pt x="9481" y="16468"/>
                    <a:pt x="9456" y="16509"/>
                  </a:cubicBezTo>
                  <a:cubicBezTo>
                    <a:pt x="9434" y="16609"/>
                    <a:pt x="9377" y="16644"/>
                    <a:pt x="9299" y="16644"/>
                  </a:cubicBezTo>
                  <a:cubicBezTo>
                    <a:pt x="9289" y="16641"/>
                    <a:pt x="9278" y="16639"/>
                    <a:pt x="9266" y="16639"/>
                  </a:cubicBezTo>
                  <a:cubicBezTo>
                    <a:pt x="9158" y="16639"/>
                    <a:pt x="8964" y="16754"/>
                    <a:pt x="8939" y="16841"/>
                  </a:cubicBezTo>
                  <a:cubicBezTo>
                    <a:pt x="8934" y="16832"/>
                    <a:pt x="8929" y="16819"/>
                    <a:pt x="8923" y="16807"/>
                  </a:cubicBezTo>
                  <a:cubicBezTo>
                    <a:pt x="8911" y="16803"/>
                    <a:pt x="8899" y="16801"/>
                    <a:pt x="8886" y="16801"/>
                  </a:cubicBezTo>
                  <a:cubicBezTo>
                    <a:pt x="8791" y="16801"/>
                    <a:pt x="8659" y="16903"/>
                    <a:pt x="8628" y="16985"/>
                  </a:cubicBezTo>
                  <a:cubicBezTo>
                    <a:pt x="8601" y="16983"/>
                    <a:pt x="8575" y="16981"/>
                    <a:pt x="8550" y="16981"/>
                  </a:cubicBezTo>
                  <a:cubicBezTo>
                    <a:pt x="8501" y="16981"/>
                    <a:pt x="8458" y="16990"/>
                    <a:pt x="8425" y="17029"/>
                  </a:cubicBezTo>
                  <a:cubicBezTo>
                    <a:pt x="8401" y="17039"/>
                    <a:pt x="8386" y="17045"/>
                    <a:pt x="8376" y="17045"/>
                  </a:cubicBezTo>
                  <a:cubicBezTo>
                    <a:pt x="8358" y="17045"/>
                    <a:pt x="8351" y="17028"/>
                    <a:pt x="8334" y="16985"/>
                  </a:cubicBezTo>
                  <a:cubicBezTo>
                    <a:pt x="8324" y="16956"/>
                    <a:pt x="8314" y="16928"/>
                    <a:pt x="8280" y="16928"/>
                  </a:cubicBezTo>
                  <a:cubicBezTo>
                    <a:pt x="8271" y="16928"/>
                    <a:pt x="8260" y="16931"/>
                    <a:pt x="8246" y="16935"/>
                  </a:cubicBezTo>
                  <a:cubicBezTo>
                    <a:pt x="8183" y="16960"/>
                    <a:pt x="8196" y="16995"/>
                    <a:pt x="8208" y="17029"/>
                  </a:cubicBezTo>
                  <a:lnTo>
                    <a:pt x="8080" y="17073"/>
                  </a:lnTo>
                  <a:cubicBezTo>
                    <a:pt x="8080" y="17073"/>
                    <a:pt x="8017" y="17095"/>
                    <a:pt x="8027" y="17130"/>
                  </a:cubicBezTo>
                  <a:cubicBezTo>
                    <a:pt x="8039" y="17167"/>
                    <a:pt x="7973" y="17186"/>
                    <a:pt x="7907" y="17205"/>
                  </a:cubicBezTo>
                  <a:cubicBezTo>
                    <a:pt x="7905" y="17197"/>
                    <a:pt x="7900" y="17193"/>
                    <a:pt x="7895" y="17193"/>
                  </a:cubicBezTo>
                  <a:cubicBezTo>
                    <a:pt x="7879" y="17193"/>
                    <a:pt x="7859" y="17228"/>
                    <a:pt x="7917" y="17242"/>
                  </a:cubicBezTo>
                  <a:cubicBezTo>
                    <a:pt x="7926" y="17280"/>
                    <a:pt x="7939" y="17315"/>
                    <a:pt x="7870" y="17333"/>
                  </a:cubicBezTo>
                  <a:lnTo>
                    <a:pt x="7889" y="17409"/>
                  </a:lnTo>
                  <a:cubicBezTo>
                    <a:pt x="7910" y="17478"/>
                    <a:pt x="7919" y="17515"/>
                    <a:pt x="8051" y="17515"/>
                  </a:cubicBezTo>
                  <a:cubicBezTo>
                    <a:pt x="8056" y="17515"/>
                    <a:pt x="8062" y="17515"/>
                    <a:pt x="8067" y="17515"/>
                  </a:cubicBezTo>
                  <a:cubicBezTo>
                    <a:pt x="8356" y="17468"/>
                    <a:pt x="8572" y="17418"/>
                    <a:pt x="8547" y="17349"/>
                  </a:cubicBezTo>
                  <a:cubicBezTo>
                    <a:pt x="8578" y="17311"/>
                    <a:pt x="8619" y="17280"/>
                    <a:pt x="8666" y="17258"/>
                  </a:cubicBezTo>
                  <a:cubicBezTo>
                    <a:pt x="8707" y="17244"/>
                    <a:pt x="8750" y="17236"/>
                    <a:pt x="8794" y="17236"/>
                  </a:cubicBezTo>
                  <a:cubicBezTo>
                    <a:pt x="8800" y="17236"/>
                    <a:pt x="8807" y="17236"/>
                    <a:pt x="8813" y="17236"/>
                  </a:cubicBezTo>
                  <a:cubicBezTo>
                    <a:pt x="8815" y="17240"/>
                    <a:pt x="8820" y="17242"/>
                    <a:pt x="8828" y="17242"/>
                  </a:cubicBezTo>
                  <a:cubicBezTo>
                    <a:pt x="8890" y="17242"/>
                    <a:pt x="9132" y="17133"/>
                    <a:pt x="9409" y="16973"/>
                  </a:cubicBezTo>
                  <a:cubicBezTo>
                    <a:pt x="9760" y="16772"/>
                    <a:pt x="9932" y="16672"/>
                    <a:pt x="10010" y="16669"/>
                  </a:cubicBezTo>
                  <a:cubicBezTo>
                    <a:pt x="10057" y="16669"/>
                    <a:pt x="10104" y="16656"/>
                    <a:pt x="10145" y="16634"/>
                  </a:cubicBezTo>
                  <a:cubicBezTo>
                    <a:pt x="10126" y="16603"/>
                    <a:pt x="10474" y="16399"/>
                    <a:pt x="10881" y="16164"/>
                  </a:cubicBezTo>
                  <a:cubicBezTo>
                    <a:pt x="11289" y="15929"/>
                    <a:pt x="11696" y="15694"/>
                    <a:pt x="11677" y="15660"/>
                  </a:cubicBezTo>
                  <a:lnTo>
                    <a:pt x="11797" y="15594"/>
                  </a:lnTo>
                  <a:cubicBezTo>
                    <a:pt x="11799" y="15600"/>
                    <a:pt x="11805" y="15602"/>
                    <a:pt x="11814" y="15602"/>
                  </a:cubicBezTo>
                  <a:cubicBezTo>
                    <a:pt x="11854" y="15602"/>
                    <a:pt x="11952" y="15547"/>
                    <a:pt x="12047" y="15491"/>
                  </a:cubicBezTo>
                  <a:cubicBezTo>
                    <a:pt x="12110" y="15428"/>
                    <a:pt x="12182" y="15372"/>
                    <a:pt x="12260" y="15325"/>
                  </a:cubicBezTo>
                  <a:cubicBezTo>
                    <a:pt x="12265" y="15333"/>
                    <a:pt x="12273" y="15337"/>
                    <a:pt x="12284" y="15337"/>
                  </a:cubicBezTo>
                  <a:cubicBezTo>
                    <a:pt x="12314" y="15337"/>
                    <a:pt x="12369" y="15306"/>
                    <a:pt x="12455" y="15256"/>
                  </a:cubicBezTo>
                  <a:cubicBezTo>
                    <a:pt x="12571" y="15190"/>
                    <a:pt x="12627" y="15155"/>
                    <a:pt x="12611" y="15121"/>
                  </a:cubicBezTo>
                  <a:cubicBezTo>
                    <a:pt x="12668" y="15090"/>
                    <a:pt x="13075" y="14851"/>
                    <a:pt x="13269" y="14786"/>
                  </a:cubicBezTo>
                  <a:cubicBezTo>
                    <a:pt x="13345" y="14786"/>
                    <a:pt x="13385" y="14717"/>
                    <a:pt x="13426" y="14651"/>
                  </a:cubicBezTo>
                  <a:cubicBezTo>
                    <a:pt x="13407" y="14619"/>
                    <a:pt x="13445" y="14550"/>
                    <a:pt x="13504" y="14519"/>
                  </a:cubicBezTo>
                  <a:lnTo>
                    <a:pt x="13542" y="14585"/>
                  </a:lnTo>
                  <a:cubicBezTo>
                    <a:pt x="13522" y="14617"/>
                    <a:pt x="13512" y="14634"/>
                    <a:pt x="13521" y="14634"/>
                  </a:cubicBezTo>
                  <a:cubicBezTo>
                    <a:pt x="13530" y="14634"/>
                    <a:pt x="13559" y="14617"/>
                    <a:pt x="13617" y="14582"/>
                  </a:cubicBezTo>
                  <a:lnTo>
                    <a:pt x="13733" y="14516"/>
                  </a:lnTo>
                  <a:cubicBezTo>
                    <a:pt x="13714" y="14482"/>
                    <a:pt x="14006" y="14315"/>
                    <a:pt x="14413" y="14077"/>
                  </a:cubicBezTo>
                  <a:cubicBezTo>
                    <a:pt x="14937" y="13776"/>
                    <a:pt x="15112" y="13673"/>
                    <a:pt x="15093" y="13642"/>
                  </a:cubicBezTo>
                  <a:cubicBezTo>
                    <a:pt x="15074" y="13607"/>
                    <a:pt x="15134" y="13576"/>
                    <a:pt x="15325" y="13507"/>
                  </a:cubicBezTo>
                  <a:cubicBezTo>
                    <a:pt x="15733" y="13404"/>
                    <a:pt x="15733" y="13404"/>
                    <a:pt x="15770" y="13338"/>
                  </a:cubicBezTo>
                  <a:lnTo>
                    <a:pt x="15770" y="13338"/>
                  </a:lnTo>
                  <a:cubicBezTo>
                    <a:pt x="15754" y="13348"/>
                    <a:pt x="15740" y="13352"/>
                    <a:pt x="15729" y="13352"/>
                  </a:cubicBezTo>
                  <a:cubicBezTo>
                    <a:pt x="15703" y="13352"/>
                    <a:pt x="15689" y="13328"/>
                    <a:pt x="15676" y="13306"/>
                  </a:cubicBezTo>
                  <a:cubicBezTo>
                    <a:pt x="15648" y="13257"/>
                    <a:pt x="15672" y="13226"/>
                    <a:pt x="15727" y="13226"/>
                  </a:cubicBezTo>
                  <a:cubicBezTo>
                    <a:pt x="15745" y="13226"/>
                    <a:pt x="15767" y="13229"/>
                    <a:pt x="15792" y="13237"/>
                  </a:cubicBezTo>
                  <a:cubicBezTo>
                    <a:pt x="15794" y="13241"/>
                    <a:pt x="15799" y="13243"/>
                    <a:pt x="15806" y="13243"/>
                  </a:cubicBezTo>
                  <a:cubicBezTo>
                    <a:pt x="15925" y="13243"/>
                    <a:pt x="16683" y="12759"/>
                    <a:pt x="16704" y="12667"/>
                  </a:cubicBezTo>
                  <a:cubicBezTo>
                    <a:pt x="16696" y="12653"/>
                    <a:pt x="16692" y="12644"/>
                    <a:pt x="16692" y="12644"/>
                  </a:cubicBezTo>
                  <a:lnTo>
                    <a:pt x="16692" y="12644"/>
                  </a:lnTo>
                  <a:cubicBezTo>
                    <a:pt x="16692" y="12644"/>
                    <a:pt x="16701" y="12660"/>
                    <a:pt x="16723" y="12698"/>
                  </a:cubicBezTo>
                  <a:cubicBezTo>
                    <a:pt x="16727" y="12707"/>
                    <a:pt x="16734" y="12711"/>
                    <a:pt x="16745" y="12711"/>
                  </a:cubicBezTo>
                  <a:cubicBezTo>
                    <a:pt x="16780" y="12711"/>
                    <a:pt x="16856" y="12666"/>
                    <a:pt x="17033" y="12564"/>
                  </a:cubicBezTo>
                  <a:lnTo>
                    <a:pt x="17209" y="12463"/>
                  </a:lnTo>
                  <a:cubicBezTo>
                    <a:pt x="17174" y="12403"/>
                    <a:pt x="17479" y="12256"/>
                    <a:pt x="17545" y="12256"/>
                  </a:cubicBezTo>
                  <a:cubicBezTo>
                    <a:pt x="17551" y="12256"/>
                    <a:pt x="17555" y="12257"/>
                    <a:pt x="17556" y="12260"/>
                  </a:cubicBezTo>
                  <a:cubicBezTo>
                    <a:pt x="17635" y="12260"/>
                    <a:pt x="17635" y="12260"/>
                    <a:pt x="17751" y="12194"/>
                  </a:cubicBezTo>
                  <a:cubicBezTo>
                    <a:pt x="17871" y="12043"/>
                    <a:pt x="18132" y="11919"/>
                    <a:pt x="18199" y="11919"/>
                  </a:cubicBezTo>
                  <a:cubicBezTo>
                    <a:pt x="18207" y="11919"/>
                    <a:pt x="18213" y="11921"/>
                    <a:pt x="18215" y="11924"/>
                  </a:cubicBezTo>
                  <a:lnTo>
                    <a:pt x="18331" y="11855"/>
                  </a:lnTo>
                  <a:cubicBezTo>
                    <a:pt x="18371" y="11790"/>
                    <a:pt x="18487" y="11724"/>
                    <a:pt x="18550" y="11680"/>
                  </a:cubicBezTo>
                  <a:cubicBezTo>
                    <a:pt x="18718" y="11572"/>
                    <a:pt x="18782" y="11528"/>
                    <a:pt x="18732" y="11528"/>
                  </a:cubicBezTo>
                  <a:cubicBezTo>
                    <a:pt x="18727" y="11528"/>
                    <a:pt x="18720" y="11529"/>
                    <a:pt x="18713" y="11530"/>
                  </a:cubicBezTo>
                  <a:cubicBezTo>
                    <a:pt x="18694" y="11498"/>
                    <a:pt x="18675" y="11464"/>
                    <a:pt x="18735" y="11426"/>
                  </a:cubicBezTo>
                  <a:lnTo>
                    <a:pt x="18754" y="11457"/>
                  </a:lnTo>
                  <a:cubicBezTo>
                    <a:pt x="18756" y="11460"/>
                    <a:pt x="18760" y="11462"/>
                    <a:pt x="18765" y="11462"/>
                  </a:cubicBezTo>
                  <a:cubicBezTo>
                    <a:pt x="18814" y="11462"/>
                    <a:pt x="18990" y="11359"/>
                    <a:pt x="19186" y="11191"/>
                  </a:cubicBezTo>
                  <a:cubicBezTo>
                    <a:pt x="19477" y="10969"/>
                    <a:pt x="19575" y="10862"/>
                    <a:pt x="19653" y="10837"/>
                  </a:cubicBezTo>
                  <a:lnTo>
                    <a:pt x="19678" y="10759"/>
                  </a:lnTo>
                  <a:cubicBezTo>
                    <a:pt x="19701" y="10694"/>
                    <a:pt x="19739" y="10649"/>
                    <a:pt x="19768" y="10649"/>
                  </a:cubicBezTo>
                  <a:cubicBezTo>
                    <a:pt x="19774" y="10649"/>
                    <a:pt x="19780" y="10651"/>
                    <a:pt x="19785" y="10655"/>
                  </a:cubicBezTo>
                  <a:cubicBezTo>
                    <a:pt x="19854" y="10621"/>
                    <a:pt x="19913" y="10574"/>
                    <a:pt x="19963" y="10514"/>
                  </a:cubicBezTo>
                  <a:cubicBezTo>
                    <a:pt x="20026" y="10439"/>
                    <a:pt x="20079" y="10361"/>
                    <a:pt x="20123" y="10276"/>
                  </a:cubicBezTo>
                  <a:lnTo>
                    <a:pt x="20217" y="10163"/>
                  </a:lnTo>
                  <a:cubicBezTo>
                    <a:pt x="20327" y="10160"/>
                    <a:pt x="20455" y="9975"/>
                    <a:pt x="20433" y="9872"/>
                  </a:cubicBezTo>
                  <a:lnTo>
                    <a:pt x="20433" y="9872"/>
                  </a:lnTo>
                  <a:cubicBezTo>
                    <a:pt x="20438" y="9875"/>
                    <a:pt x="20442" y="9876"/>
                    <a:pt x="20447" y="9876"/>
                  </a:cubicBezTo>
                  <a:cubicBezTo>
                    <a:pt x="20476" y="9876"/>
                    <a:pt x="20511" y="9823"/>
                    <a:pt x="20546" y="9771"/>
                  </a:cubicBezTo>
                  <a:cubicBezTo>
                    <a:pt x="20604" y="9638"/>
                    <a:pt x="20737" y="9398"/>
                    <a:pt x="20774" y="9398"/>
                  </a:cubicBezTo>
                  <a:cubicBezTo>
                    <a:pt x="20776" y="9398"/>
                    <a:pt x="20777" y="9398"/>
                    <a:pt x="20778" y="9399"/>
                  </a:cubicBezTo>
                  <a:lnTo>
                    <a:pt x="20812" y="9333"/>
                  </a:lnTo>
                  <a:cubicBezTo>
                    <a:pt x="20819" y="9257"/>
                    <a:pt x="20844" y="9185"/>
                    <a:pt x="20885" y="9123"/>
                  </a:cubicBezTo>
                  <a:cubicBezTo>
                    <a:pt x="20925" y="9060"/>
                    <a:pt x="20947" y="8985"/>
                    <a:pt x="20944" y="8910"/>
                  </a:cubicBezTo>
                  <a:cubicBezTo>
                    <a:pt x="20941" y="8860"/>
                    <a:pt x="20950" y="8806"/>
                    <a:pt x="20966" y="8759"/>
                  </a:cubicBezTo>
                  <a:cubicBezTo>
                    <a:pt x="20973" y="8742"/>
                    <a:pt x="20979" y="8735"/>
                    <a:pt x="20984" y="8735"/>
                  </a:cubicBezTo>
                  <a:cubicBezTo>
                    <a:pt x="20999" y="8735"/>
                    <a:pt x="21004" y="8796"/>
                    <a:pt x="21007" y="8860"/>
                  </a:cubicBezTo>
                  <a:cubicBezTo>
                    <a:pt x="21002" y="8895"/>
                    <a:pt x="21003" y="8911"/>
                    <a:pt x="21007" y="8911"/>
                  </a:cubicBezTo>
                  <a:cubicBezTo>
                    <a:pt x="21023" y="8911"/>
                    <a:pt x="21076" y="8751"/>
                    <a:pt x="21088" y="8574"/>
                  </a:cubicBezTo>
                  <a:cubicBezTo>
                    <a:pt x="21095" y="8451"/>
                    <a:pt x="21095" y="8395"/>
                    <a:pt x="21098" y="8395"/>
                  </a:cubicBezTo>
                  <a:cubicBezTo>
                    <a:pt x="21101" y="8395"/>
                    <a:pt x="21105" y="8434"/>
                    <a:pt x="21116" y="8509"/>
                  </a:cubicBezTo>
                  <a:cubicBezTo>
                    <a:pt x="21120" y="8557"/>
                    <a:pt x="21124" y="8605"/>
                    <a:pt x="21131" y="8605"/>
                  </a:cubicBezTo>
                  <a:cubicBezTo>
                    <a:pt x="21136" y="8605"/>
                    <a:pt x="21142" y="8582"/>
                    <a:pt x="21151" y="8521"/>
                  </a:cubicBezTo>
                  <a:cubicBezTo>
                    <a:pt x="21151" y="8521"/>
                    <a:pt x="21151" y="8521"/>
                    <a:pt x="21151" y="8521"/>
                  </a:cubicBezTo>
                  <a:cubicBezTo>
                    <a:pt x="21155" y="8521"/>
                    <a:pt x="21201" y="8386"/>
                    <a:pt x="21163" y="8374"/>
                  </a:cubicBezTo>
                  <a:lnTo>
                    <a:pt x="21229" y="8164"/>
                  </a:lnTo>
                  <a:cubicBezTo>
                    <a:pt x="21286" y="8082"/>
                    <a:pt x="21326" y="7995"/>
                    <a:pt x="21355" y="7897"/>
                  </a:cubicBezTo>
                  <a:cubicBezTo>
                    <a:pt x="21333" y="7816"/>
                    <a:pt x="21333" y="7819"/>
                    <a:pt x="21386" y="7756"/>
                  </a:cubicBezTo>
                  <a:cubicBezTo>
                    <a:pt x="21388" y="7757"/>
                    <a:pt x="21390" y="7757"/>
                    <a:pt x="21392" y="7757"/>
                  </a:cubicBezTo>
                  <a:cubicBezTo>
                    <a:pt x="21422" y="7757"/>
                    <a:pt x="21432" y="7693"/>
                    <a:pt x="21364" y="7675"/>
                  </a:cubicBezTo>
                  <a:cubicBezTo>
                    <a:pt x="21342" y="7603"/>
                    <a:pt x="21358" y="7521"/>
                    <a:pt x="21411" y="7462"/>
                  </a:cubicBezTo>
                  <a:cubicBezTo>
                    <a:pt x="21418" y="7463"/>
                    <a:pt x="21425" y="7464"/>
                    <a:pt x="21431" y="7464"/>
                  </a:cubicBezTo>
                  <a:cubicBezTo>
                    <a:pt x="21486" y="7464"/>
                    <a:pt x="21495" y="7405"/>
                    <a:pt x="21461" y="7399"/>
                  </a:cubicBezTo>
                  <a:cubicBezTo>
                    <a:pt x="21452" y="7349"/>
                    <a:pt x="21446" y="7299"/>
                    <a:pt x="21449" y="7249"/>
                  </a:cubicBezTo>
                  <a:lnTo>
                    <a:pt x="21449" y="7249"/>
                  </a:lnTo>
                  <a:cubicBezTo>
                    <a:pt x="21449" y="7249"/>
                    <a:pt x="21449" y="7249"/>
                    <a:pt x="21449" y="7249"/>
                  </a:cubicBezTo>
                  <a:cubicBezTo>
                    <a:pt x="21468" y="7249"/>
                    <a:pt x="21499" y="7090"/>
                    <a:pt x="21530" y="6848"/>
                  </a:cubicBezTo>
                  <a:cubicBezTo>
                    <a:pt x="21549" y="6707"/>
                    <a:pt x="21558" y="6569"/>
                    <a:pt x="21555" y="6428"/>
                  </a:cubicBezTo>
                  <a:cubicBezTo>
                    <a:pt x="21565" y="6268"/>
                    <a:pt x="21561" y="6105"/>
                    <a:pt x="21549" y="5945"/>
                  </a:cubicBezTo>
                  <a:cubicBezTo>
                    <a:pt x="21546" y="5875"/>
                    <a:pt x="21504" y="5804"/>
                    <a:pt x="21467" y="5804"/>
                  </a:cubicBezTo>
                  <a:cubicBezTo>
                    <a:pt x="21466" y="5804"/>
                    <a:pt x="21465" y="5804"/>
                    <a:pt x="21464" y="5804"/>
                  </a:cubicBezTo>
                  <a:cubicBezTo>
                    <a:pt x="21449" y="5805"/>
                    <a:pt x="21439" y="5806"/>
                    <a:pt x="21432" y="5806"/>
                  </a:cubicBezTo>
                  <a:cubicBezTo>
                    <a:pt x="21404" y="5806"/>
                    <a:pt x="21433" y="5792"/>
                    <a:pt x="21458" y="5732"/>
                  </a:cubicBezTo>
                  <a:cubicBezTo>
                    <a:pt x="21542" y="5668"/>
                    <a:pt x="21554" y="5562"/>
                    <a:pt x="21501" y="5562"/>
                  </a:cubicBezTo>
                  <a:cubicBezTo>
                    <a:pt x="21487" y="5562"/>
                    <a:pt x="21469" y="5570"/>
                    <a:pt x="21446" y="5588"/>
                  </a:cubicBezTo>
                  <a:cubicBezTo>
                    <a:pt x="21417" y="5621"/>
                    <a:pt x="21400" y="5640"/>
                    <a:pt x="21395" y="5640"/>
                  </a:cubicBezTo>
                  <a:cubicBezTo>
                    <a:pt x="21388" y="5640"/>
                    <a:pt x="21404" y="5603"/>
                    <a:pt x="21442" y="5516"/>
                  </a:cubicBezTo>
                  <a:cubicBezTo>
                    <a:pt x="21467" y="5441"/>
                    <a:pt x="21467" y="5441"/>
                    <a:pt x="21417" y="5375"/>
                  </a:cubicBezTo>
                  <a:cubicBezTo>
                    <a:pt x="21416" y="5375"/>
                    <a:pt x="21416" y="5375"/>
                    <a:pt x="21415" y="5375"/>
                  </a:cubicBezTo>
                  <a:cubicBezTo>
                    <a:pt x="21379" y="5375"/>
                    <a:pt x="21368" y="5309"/>
                    <a:pt x="21405" y="5303"/>
                  </a:cubicBezTo>
                  <a:cubicBezTo>
                    <a:pt x="21429" y="5227"/>
                    <a:pt x="21453" y="5152"/>
                    <a:pt x="21421" y="5152"/>
                  </a:cubicBezTo>
                  <a:cubicBezTo>
                    <a:pt x="21420" y="5152"/>
                    <a:pt x="21419" y="5152"/>
                    <a:pt x="21417" y="5152"/>
                  </a:cubicBezTo>
                  <a:cubicBezTo>
                    <a:pt x="21408" y="5102"/>
                    <a:pt x="21414" y="5052"/>
                    <a:pt x="21427" y="5002"/>
                  </a:cubicBezTo>
                  <a:cubicBezTo>
                    <a:pt x="21455" y="4923"/>
                    <a:pt x="21399" y="4858"/>
                    <a:pt x="21342" y="4798"/>
                  </a:cubicBezTo>
                  <a:cubicBezTo>
                    <a:pt x="21238" y="4647"/>
                    <a:pt x="21205" y="4572"/>
                    <a:pt x="21240" y="4572"/>
                  </a:cubicBezTo>
                  <a:cubicBezTo>
                    <a:pt x="21249" y="4572"/>
                    <a:pt x="21263" y="4578"/>
                    <a:pt x="21283" y="4588"/>
                  </a:cubicBezTo>
                  <a:cubicBezTo>
                    <a:pt x="21289" y="4591"/>
                    <a:pt x="21294" y="4593"/>
                    <a:pt x="21298" y="4593"/>
                  </a:cubicBezTo>
                  <a:cubicBezTo>
                    <a:pt x="21357" y="4593"/>
                    <a:pt x="21241" y="4288"/>
                    <a:pt x="21142" y="4253"/>
                  </a:cubicBezTo>
                  <a:cubicBezTo>
                    <a:pt x="21041" y="4209"/>
                    <a:pt x="21041" y="4209"/>
                    <a:pt x="21079" y="4196"/>
                  </a:cubicBezTo>
                  <a:cubicBezTo>
                    <a:pt x="21113" y="4184"/>
                    <a:pt x="21088" y="4118"/>
                    <a:pt x="21088" y="4118"/>
                  </a:cubicBezTo>
                  <a:cubicBezTo>
                    <a:pt x="21060" y="4049"/>
                    <a:pt x="21035" y="3983"/>
                    <a:pt x="21069" y="3968"/>
                  </a:cubicBezTo>
                  <a:cubicBezTo>
                    <a:pt x="21038" y="3902"/>
                    <a:pt x="21001" y="3839"/>
                    <a:pt x="20957" y="3780"/>
                  </a:cubicBezTo>
                  <a:cubicBezTo>
                    <a:pt x="20825" y="3679"/>
                    <a:pt x="20759" y="3476"/>
                    <a:pt x="20794" y="3375"/>
                  </a:cubicBezTo>
                  <a:lnTo>
                    <a:pt x="20693" y="3266"/>
                  </a:lnTo>
                  <a:cubicBezTo>
                    <a:pt x="20596" y="3237"/>
                    <a:pt x="20524" y="3197"/>
                    <a:pt x="20590" y="3159"/>
                  </a:cubicBezTo>
                  <a:lnTo>
                    <a:pt x="20624" y="3140"/>
                  </a:lnTo>
                  <a:cubicBezTo>
                    <a:pt x="20518" y="3118"/>
                    <a:pt x="20396" y="2858"/>
                    <a:pt x="20458" y="2814"/>
                  </a:cubicBezTo>
                  <a:cubicBezTo>
                    <a:pt x="20490" y="2796"/>
                    <a:pt x="20490" y="2796"/>
                    <a:pt x="20449" y="2733"/>
                  </a:cubicBezTo>
                  <a:lnTo>
                    <a:pt x="20418" y="2755"/>
                  </a:lnTo>
                  <a:cubicBezTo>
                    <a:pt x="20402" y="2766"/>
                    <a:pt x="20386" y="2776"/>
                    <a:pt x="20370" y="2776"/>
                  </a:cubicBezTo>
                  <a:cubicBezTo>
                    <a:pt x="20353" y="2776"/>
                    <a:pt x="20336" y="2766"/>
                    <a:pt x="20317" y="2736"/>
                  </a:cubicBezTo>
                  <a:cubicBezTo>
                    <a:pt x="20280" y="2673"/>
                    <a:pt x="20233" y="2620"/>
                    <a:pt x="20264" y="2598"/>
                  </a:cubicBezTo>
                  <a:cubicBezTo>
                    <a:pt x="20250" y="2529"/>
                    <a:pt x="20236" y="2457"/>
                    <a:pt x="20211" y="2457"/>
                  </a:cubicBezTo>
                  <a:cubicBezTo>
                    <a:pt x="20208" y="2457"/>
                    <a:pt x="20205" y="2458"/>
                    <a:pt x="20201" y="2460"/>
                  </a:cubicBezTo>
                  <a:cubicBezTo>
                    <a:pt x="20173" y="2420"/>
                    <a:pt x="20151" y="2376"/>
                    <a:pt x="20142" y="2326"/>
                  </a:cubicBezTo>
                  <a:cubicBezTo>
                    <a:pt x="20095" y="2269"/>
                    <a:pt x="20051" y="2210"/>
                    <a:pt x="19954" y="2100"/>
                  </a:cubicBezTo>
                  <a:cubicBezTo>
                    <a:pt x="19875" y="2072"/>
                    <a:pt x="19775" y="1968"/>
                    <a:pt x="19800" y="1940"/>
                  </a:cubicBezTo>
                  <a:cubicBezTo>
                    <a:pt x="19800" y="1940"/>
                    <a:pt x="19697" y="1837"/>
                    <a:pt x="19622" y="1812"/>
                  </a:cubicBezTo>
                  <a:cubicBezTo>
                    <a:pt x="19521" y="1705"/>
                    <a:pt x="19462" y="1661"/>
                    <a:pt x="19487" y="1633"/>
                  </a:cubicBezTo>
                  <a:cubicBezTo>
                    <a:pt x="19512" y="1605"/>
                    <a:pt x="19512" y="1605"/>
                    <a:pt x="19430" y="1586"/>
                  </a:cubicBezTo>
                  <a:cubicBezTo>
                    <a:pt x="19425" y="1592"/>
                    <a:pt x="19419" y="1594"/>
                    <a:pt x="19411" y="1594"/>
                  </a:cubicBezTo>
                  <a:cubicBezTo>
                    <a:pt x="19382" y="1594"/>
                    <a:pt x="19338" y="1557"/>
                    <a:pt x="19296" y="1520"/>
                  </a:cubicBezTo>
                  <a:lnTo>
                    <a:pt x="19183" y="1426"/>
                  </a:lnTo>
                  <a:cubicBezTo>
                    <a:pt x="19172" y="1440"/>
                    <a:pt x="19165" y="1448"/>
                    <a:pt x="19157" y="1448"/>
                  </a:cubicBezTo>
                  <a:cubicBezTo>
                    <a:pt x="19146" y="1448"/>
                    <a:pt x="19132" y="1436"/>
                    <a:pt x="19101" y="1410"/>
                  </a:cubicBezTo>
                  <a:cubicBezTo>
                    <a:pt x="19017" y="1323"/>
                    <a:pt x="18926" y="1241"/>
                    <a:pt x="18832" y="1166"/>
                  </a:cubicBezTo>
                  <a:cubicBezTo>
                    <a:pt x="18729" y="1097"/>
                    <a:pt x="18684" y="1067"/>
                    <a:pt x="18672" y="1067"/>
                  </a:cubicBezTo>
                  <a:cubicBezTo>
                    <a:pt x="18663" y="1067"/>
                    <a:pt x="18673" y="1085"/>
                    <a:pt x="18691" y="1116"/>
                  </a:cubicBezTo>
                  <a:cubicBezTo>
                    <a:pt x="18720" y="1136"/>
                    <a:pt x="18729" y="1153"/>
                    <a:pt x="18720" y="1153"/>
                  </a:cubicBezTo>
                  <a:cubicBezTo>
                    <a:pt x="18711" y="1153"/>
                    <a:pt x="18680" y="1133"/>
                    <a:pt x="18628" y="1075"/>
                  </a:cubicBezTo>
                  <a:cubicBezTo>
                    <a:pt x="18497" y="969"/>
                    <a:pt x="18359" y="871"/>
                    <a:pt x="18208" y="787"/>
                  </a:cubicBezTo>
                  <a:cubicBezTo>
                    <a:pt x="18046" y="697"/>
                    <a:pt x="17985" y="669"/>
                    <a:pt x="17958" y="669"/>
                  </a:cubicBezTo>
                  <a:cubicBezTo>
                    <a:pt x="17943" y="669"/>
                    <a:pt x="17938" y="678"/>
                    <a:pt x="17933" y="690"/>
                  </a:cubicBezTo>
                  <a:cubicBezTo>
                    <a:pt x="17947" y="731"/>
                    <a:pt x="17944" y="750"/>
                    <a:pt x="17932" y="750"/>
                  </a:cubicBezTo>
                  <a:cubicBezTo>
                    <a:pt x="17916" y="750"/>
                    <a:pt x="17886" y="717"/>
                    <a:pt x="17867" y="661"/>
                  </a:cubicBezTo>
                  <a:cubicBezTo>
                    <a:pt x="17790" y="566"/>
                    <a:pt x="17732" y="526"/>
                    <a:pt x="17702" y="526"/>
                  </a:cubicBezTo>
                  <a:cubicBezTo>
                    <a:pt x="17692" y="526"/>
                    <a:pt x="17685" y="530"/>
                    <a:pt x="17682" y="539"/>
                  </a:cubicBezTo>
                  <a:cubicBezTo>
                    <a:pt x="17656" y="541"/>
                    <a:pt x="17638" y="543"/>
                    <a:pt x="17624" y="543"/>
                  </a:cubicBezTo>
                  <a:cubicBezTo>
                    <a:pt x="17593" y="543"/>
                    <a:pt x="17578" y="536"/>
                    <a:pt x="17531" y="517"/>
                  </a:cubicBezTo>
                  <a:cubicBezTo>
                    <a:pt x="17547" y="483"/>
                    <a:pt x="17481" y="448"/>
                    <a:pt x="17328" y="442"/>
                  </a:cubicBezTo>
                  <a:cubicBezTo>
                    <a:pt x="17259" y="420"/>
                    <a:pt x="17259" y="420"/>
                    <a:pt x="17271" y="386"/>
                  </a:cubicBezTo>
                  <a:lnTo>
                    <a:pt x="17133" y="342"/>
                  </a:lnTo>
                  <a:cubicBezTo>
                    <a:pt x="17124" y="343"/>
                    <a:pt x="17114" y="343"/>
                    <a:pt x="17104" y="343"/>
                  </a:cubicBezTo>
                  <a:cubicBezTo>
                    <a:pt x="16928" y="343"/>
                    <a:pt x="16559" y="226"/>
                    <a:pt x="16497" y="179"/>
                  </a:cubicBezTo>
                  <a:cubicBezTo>
                    <a:pt x="16477" y="175"/>
                    <a:pt x="16458" y="173"/>
                    <a:pt x="16438" y="173"/>
                  </a:cubicBezTo>
                  <a:cubicBezTo>
                    <a:pt x="16408" y="173"/>
                    <a:pt x="16377" y="178"/>
                    <a:pt x="16347" y="185"/>
                  </a:cubicBezTo>
                  <a:cubicBezTo>
                    <a:pt x="16308" y="211"/>
                    <a:pt x="16272" y="225"/>
                    <a:pt x="16246" y="225"/>
                  </a:cubicBezTo>
                  <a:cubicBezTo>
                    <a:pt x="16215" y="225"/>
                    <a:pt x="16198" y="206"/>
                    <a:pt x="16203" y="163"/>
                  </a:cubicBezTo>
                  <a:cubicBezTo>
                    <a:pt x="16209" y="124"/>
                    <a:pt x="16212" y="106"/>
                    <a:pt x="16202" y="106"/>
                  </a:cubicBezTo>
                  <a:cubicBezTo>
                    <a:pt x="16193" y="106"/>
                    <a:pt x="16171" y="122"/>
                    <a:pt x="16131" y="154"/>
                  </a:cubicBezTo>
                  <a:cubicBezTo>
                    <a:pt x="16114" y="161"/>
                    <a:pt x="16082" y="164"/>
                    <a:pt x="16044" y="164"/>
                  </a:cubicBezTo>
                  <a:cubicBezTo>
                    <a:pt x="15916" y="164"/>
                    <a:pt x="15716" y="126"/>
                    <a:pt x="15776" y="75"/>
                  </a:cubicBezTo>
                  <a:cubicBezTo>
                    <a:pt x="15780" y="38"/>
                    <a:pt x="15783" y="0"/>
                    <a:pt x="157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4" name="Google Shape;9734;p37"/>
            <p:cNvSpPr/>
            <p:nvPr/>
          </p:nvSpPr>
          <p:spPr>
            <a:xfrm>
              <a:off x="4312169" y="3605445"/>
              <a:ext cx="401602" cy="303571"/>
            </a:xfrm>
            <a:custGeom>
              <a:avLst/>
              <a:gdLst/>
              <a:ahLst/>
              <a:cxnLst/>
              <a:rect l="l" t="t" r="r" b="b"/>
              <a:pathLst>
                <a:path w="22063" h="16809" extrusionOk="0">
                  <a:moveTo>
                    <a:pt x="15475" y="0"/>
                  </a:moveTo>
                  <a:cubicBezTo>
                    <a:pt x="14484" y="0"/>
                    <a:pt x="13480" y="256"/>
                    <a:pt x="12564" y="794"/>
                  </a:cubicBezTo>
                  <a:lnTo>
                    <a:pt x="3529" y="6069"/>
                  </a:lnTo>
                  <a:cubicBezTo>
                    <a:pt x="1028" y="7532"/>
                    <a:pt x="0" y="10622"/>
                    <a:pt x="1128" y="13292"/>
                  </a:cubicBezTo>
                  <a:cubicBezTo>
                    <a:pt x="2050" y="15466"/>
                    <a:pt x="4169" y="16809"/>
                    <a:pt x="6433" y="16809"/>
                  </a:cubicBezTo>
                  <a:cubicBezTo>
                    <a:pt x="6947" y="16809"/>
                    <a:pt x="7469" y="16739"/>
                    <a:pt x="7985" y="16595"/>
                  </a:cubicBezTo>
                  <a:cubicBezTo>
                    <a:pt x="8458" y="16463"/>
                    <a:pt x="8916" y="16269"/>
                    <a:pt x="9342" y="16022"/>
                  </a:cubicBezTo>
                  <a:lnTo>
                    <a:pt x="18377" y="10744"/>
                  </a:lnTo>
                  <a:cubicBezTo>
                    <a:pt x="21131" y="9143"/>
                    <a:pt x="22062" y="5608"/>
                    <a:pt x="20454" y="2857"/>
                  </a:cubicBezTo>
                  <a:cubicBezTo>
                    <a:pt x="19383" y="1023"/>
                    <a:pt x="17455" y="0"/>
                    <a:pt x="15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5" name="Google Shape;9735;p37"/>
            <p:cNvSpPr/>
            <p:nvPr/>
          </p:nvSpPr>
          <p:spPr>
            <a:xfrm>
              <a:off x="4315246" y="3595564"/>
              <a:ext cx="392537" cy="321874"/>
            </a:xfrm>
            <a:custGeom>
              <a:avLst/>
              <a:gdLst/>
              <a:ahLst/>
              <a:cxnLst/>
              <a:rect l="l" t="t" r="r" b="b"/>
              <a:pathLst>
                <a:path w="21565" h="17820" extrusionOk="0">
                  <a:moveTo>
                    <a:pt x="15861" y="390"/>
                  </a:moveTo>
                  <a:cubicBezTo>
                    <a:pt x="15869" y="390"/>
                    <a:pt x="15877" y="391"/>
                    <a:pt x="15886" y="392"/>
                  </a:cubicBezTo>
                  <a:cubicBezTo>
                    <a:pt x="16024" y="408"/>
                    <a:pt x="16024" y="408"/>
                    <a:pt x="16017" y="445"/>
                  </a:cubicBezTo>
                  <a:cubicBezTo>
                    <a:pt x="16016" y="464"/>
                    <a:pt x="15980" y="469"/>
                    <a:pt x="15937" y="469"/>
                  </a:cubicBezTo>
                  <a:cubicBezTo>
                    <a:pt x="15893" y="469"/>
                    <a:pt x="15842" y="464"/>
                    <a:pt x="15807" y="461"/>
                  </a:cubicBezTo>
                  <a:cubicBezTo>
                    <a:pt x="15752" y="419"/>
                    <a:pt x="15801" y="390"/>
                    <a:pt x="15861" y="390"/>
                  </a:cubicBezTo>
                  <a:close/>
                  <a:moveTo>
                    <a:pt x="18546" y="1303"/>
                  </a:moveTo>
                  <a:cubicBezTo>
                    <a:pt x="18556" y="1303"/>
                    <a:pt x="18562" y="1304"/>
                    <a:pt x="18562" y="1304"/>
                  </a:cubicBezTo>
                  <a:lnTo>
                    <a:pt x="18621" y="1345"/>
                  </a:lnTo>
                  <a:cubicBezTo>
                    <a:pt x="18607" y="1365"/>
                    <a:pt x="18593" y="1385"/>
                    <a:pt x="18568" y="1385"/>
                  </a:cubicBezTo>
                  <a:cubicBezTo>
                    <a:pt x="18556" y="1385"/>
                    <a:pt x="18540" y="1379"/>
                    <a:pt x="18521" y="1367"/>
                  </a:cubicBezTo>
                  <a:lnTo>
                    <a:pt x="18462" y="1329"/>
                  </a:lnTo>
                  <a:cubicBezTo>
                    <a:pt x="18477" y="1307"/>
                    <a:pt x="18522" y="1303"/>
                    <a:pt x="18546" y="1303"/>
                  </a:cubicBezTo>
                  <a:close/>
                  <a:moveTo>
                    <a:pt x="11398" y="1674"/>
                  </a:moveTo>
                  <a:lnTo>
                    <a:pt x="11398" y="1674"/>
                  </a:lnTo>
                  <a:cubicBezTo>
                    <a:pt x="11417" y="1705"/>
                    <a:pt x="11436" y="1739"/>
                    <a:pt x="11376" y="1771"/>
                  </a:cubicBezTo>
                  <a:lnTo>
                    <a:pt x="11301" y="1774"/>
                  </a:lnTo>
                  <a:lnTo>
                    <a:pt x="11342" y="1705"/>
                  </a:lnTo>
                  <a:lnTo>
                    <a:pt x="11398" y="1674"/>
                  </a:lnTo>
                  <a:close/>
                  <a:moveTo>
                    <a:pt x="10530" y="1912"/>
                  </a:moveTo>
                  <a:lnTo>
                    <a:pt x="10530" y="1912"/>
                  </a:lnTo>
                  <a:cubicBezTo>
                    <a:pt x="10549" y="1946"/>
                    <a:pt x="10568" y="1978"/>
                    <a:pt x="10508" y="2012"/>
                  </a:cubicBezTo>
                  <a:lnTo>
                    <a:pt x="10452" y="2047"/>
                  </a:lnTo>
                  <a:cubicBezTo>
                    <a:pt x="10433" y="2012"/>
                    <a:pt x="10470" y="1946"/>
                    <a:pt x="10470" y="1946"/>
                  </a:cubicBezTo>
                  <a:lnTo>
                    <a:pt x="10530" y="1912"/>
                  </a:lnTo>
                  <a:close/>
                  <a:moveTo>
                    <a:pt x="9666" y="2723"/>
                  </a:moveTo>
                  <a:cubicBezTo>
                    <a:pt x="9676" y="2723"/>
                    <a:pt x="9681" y="2731"/>
                    <a:pt x="9690" y="2749"/>
                  </a:cubicBezTo>
                  <a:cubicBezTo>
                    <a:pt x="9709" y="2780"/>
                    <a:pt x="9668" y="2849"/>
                    <a:pt x="9668" y="2849"/>
                  </a:cubicBezTo>
                  <a:cubicBezTo>
                    <a:pt x="9661" y="2853"/>
                    <a:pt x="9654" y="2855"/>
                    <a:pt x="9649" y="2855"/>
                  </a:cubicBezTo>
                  <a:cubicBezTo>
                    <a:pt x="9616" y="2855"/>
                    <a:pt x="9628" y="2778"/>
                    <a:pt x="9612" y="2749"/>
                  </a:cubicBezTo>
                  <a:cubicBezTo>
                    <a:pt x="9642" y="2731"/>
                    <a:pt x="9656" y="2723"/>
                    <a:pt x="9666" y="2723"/>
                  </a:cubicBezTo>
                  <a:close/>
                  <a:moveTo>
                    <a:pt x="8292" y="3557"/>
                  </a:moveTo>
                  <a:cubicBezTo>
                    <a:pt x="8311" y="3588"/>
                    <a:pt x="8330" y="3623"/>
                    <a:pt x="8274" y="3654"/>
                  </a:cubicBezTo>
                  <a:lnTo>
                    <a:pt x="8195" y="3657"/>
                  </a:lnTo>
                  <a:lnTo>
                    <a:pt x="8236" y="3588"/>
                  </a:lnTo>
                  <a:lnTo>
                    <a:pt x="8292" y="3557"/>
                  </a:lnTo>
                  <a:close/>
                  <a:moveTo>
                    <a:pt x="4472" y="5679"/>
                  </a:moveTo>
                  <a:lnTo>
                    <a:pt x="4472" y="5679"/>
                  </a:lnTo>
                  <a:cubicBezTo>
                    <a:pt x="4491" y="5710"/>
                    <a:pt x="4510" y="5744"/>
                    <a:pt x="4453" y="5779"/>
                  </a:cubicBezTo>
                  <a:lnTo>
                    <a:pt x="4375" y="5779"/>
                  </a:lnTo>
                  <a:lnTo>
                    <a:pt x="4416" y="5713"/>
                  </a:lnTo>
                  <a:lnTo>
                    <a:pt x="4472" y="5679"/>
                  </a:lnTo>
                  <a:close/>
                  <a:moveTo>
                    <a:pt x="4011" y="5934"/>
                  </a:moveTo>
                  <a:cubicBezTo>
                    <a:pt x="4032" y="5934"/>
                    <a:pt x="4056" y="5938"/>
                    <a:pt x="4084" y="5948"/>
                  </a:cubicBezTo>
                  <a:cubicBezTo>
                    <a:pt x="4103" y="5979"/>
                    <a:pt x="4103" y="5979"/>
                    <a:pt x="4046" y="6014"/>
                  </a:cubicBezTo>
                  <a:cubicBezTo>
                    <a:pt x="4046" y="6014"/>
                    <a:pt x="3968" y="6014"/>
                    <a:pt x="3949" y="5983"/>
                  </a:cubicBezTo>
                  <a:cubicBezTo>
                    <a:pt x="3936" y="5958"/>
                    <a:pt x="3962" y="5934"/>
                    <a:pt x="4011" y="5934"/>
                  </a:cubicBezTo>
                  <a:close/>
                  <a:moveTo>
                    <a:pt x="21448" y="6164"/>
                  </a:moveTo>
                  <a:cubicBezTo>
                    <a:pt x="21486" y="6164"/>
                    <a:pt x="21483" y="6236"/>
                    <a:pt x="21483" y="6236"/>
                  </a:cubicBezTo>
                  <a:cubicBezTo>
                    <a:pt x="21483" y="6309"/>
                    <a:pt x="21483" y="6309"/>
                    <a:pt x="21445" y="6309"/>
                  </a:cubicBezTo>
                  <a:cubicBezTo>
                    <a:pt x="21445" y="6309"/>
                    <a:pt x="21407" y="6309"/>
                    <a:pt x="21407" y="6236"/>
                  </a:cubicBezTo>
                  <a:lnTo>
                    <a:pt x="21448" y="6164"/>
                  </a:lnTo>
                  <a:close/>
                  <a:moveTo>
                    <a:pt x="2421" y="6443"/>
                  </a:moveTo>
                  <a:cubicBezTo>
                    <a:pt x="2411" y="6443"/>
                    <a:pt x="2396" y="6455"/>
                    <a:pt x="2363" y="6481"/>
                  </a:cubicBezTo>
                  <a:cubicBezTo>
                    <a:pt x="2283" y="6546"/>
                    <a:pt x="2258" y="6566"/>
                    <a:pt x="2278" y="6566"/>
                  </a:cubicBezTo>
                  <a:cubicBezTo>
                    <a:pt x="2286" y="6566"/>
                    <a:pt x="2304" y="6562"/>
                    <a:pt x="2329" y="6556"/>
                  </a:cubicBezTo>
                  <a:lnTo>
                    <a:pt x="2445" y="6465"/>
                  </a:lnTo>
                  <a:cubicBezTo>
                    <a:pt x="2435" y="6451"/>
                    <a:pt x="2429" y="6443"/>
                    <a:pt x="2421" y="6443"/>
                  </a:cubicBezTo>
                  <a:close/>
                  <a:moveTo>
                    <a:pt x="3105" y="6581"/>
                  </a:moveTo>
                  <a:cubicBezTo>
                    <a:pt x="3126" y="6581"/>
                    <a:pt x="3134" y="6594"/>
                    <a:pt x="3134" y="6594"/>
                  </a:cubicBezTo>
                  <a:cubicBezTo>
                    <a:pt x="3153" y="6628"/>
                    <a:pt x="3075" y="6631"/>
                    <a:pt x="3018" y="6669"/>
                  </a:cubicBezTo>
                  <a:cubicBezTo>
                    <a:pt x="3001" y="6670"/>
                    <a:pt x="2987" y="6671"/>
                    <a:pt x="2978" y="6671"/>
                  </a:cubicBezTo>
                  <a:cubicBezTo>
                    <a:pt x="2946" y="6671"/>
                    <a:pt x="2966" y="6658"/>
                    <a:pt x="3056" y="6600"/>
                  </a:cubicBezTo>
                  <a:cubicBezTo>
                    <a:pt x="3077" y="6586"/>
                    <a:pt x="3093" y="6581"/>
                    <a:pt x="3105" y="6581"/>
                  </a:cubicBezTo>
                  <a:close/>
                  <a:moveTo>
                    <a:pt x="2598" y="6681"/>
                  </a:moveTo>
                  <a:lnTo>
                    <a:pt x="2598" y="6681"/>
                  </a:lnTo>
                  <a:cubicBezTo>
                    <a:pt x="2610" y="6697"/>
                    <a:pt x="2592" y="6709"/>
                    <a:pt x="2582" y="6709"/>
                  </a:cubicBezTo>
                  <a:cubicBezTo>
                    <a:pt x="2575" y="6709"/>
                    <a:pt x="2573" y="6701"/>
                    <a:pt x="2598" y="6681"/>
                  </a:cubicBezTo>
                  <a:close/>
                  <a:moveTo>
                    <a:pt x="21439" y="7029"/>
                  </a:moveTo>
                  <a:lnTo>
                    <a:pt x="21467" y="7105"/>
                  </a:lnTo>
                  <a:lnTo>
                    <a:pt x="21458" y="7177"/>
                  </a:lnTo>
                  <a:cubicBezTo>
                    <a:pt x="21420" y="7170"/>
                    <a:pt x="21382" y="7164"/>
                    <a:pt x="21392" y="7095"/>
                  </a:cubicBezTo>
                  <a:lnTo>
                    <a:pt x="21439" y="7029"/>
                  </a:lnTo>
                  <a:close/>
                  <a:moveTo>
                    <a:pt x="2138" y="7347"/>
                  </a:moveTo>
                  <a:cubicBezTo>
                    <a:pt x="2145" y="7347"/>
                    <a:pt x="2151" y="7349"/>
                    <a:pt x="2156" y="7355"/>
                  </a:cubicBezTo>
                  <a:cubicBezTo>
                    <a:pt x="2156" y="7355"/>
                    <a:pt x="2181" y="7380"/>
                    <a:pt x="2131" y="7430"/>
                  </a:cubicBezTo>
                  <a:cubicBezTo>
                    <a:pt x="2097" y="7462"/>
                    <a:pt x="2053" y="7487"/>
                    <a:pt x="2009" y="7499"/>
                  </a:cubicBezTo>
                  <a:cubicBezTo>
                    <a:pt x="1981" y="7474"/>
                    <a:pt x="2031" y="7424"/>
                    <a:pt x="2031" y="7424"/>
                  </a:cubicBezTo>
                  <a:cubicBezTo>
                    <a:pt x="2071" y="7384"/>
                    <a:pt x="2110" y="7347"/>
                    <a:pt x="2138" y="7347"/>
                  </a:cubicBezTo>
                  <a:close/>
                  <a:moveTo>
                    <a:pt x="3201" y="7414"/>
                  </a:moveTo>
                  <a:cubicBezTo>
                    <a:pt x="3192" y="7414"/>
                    <a:pt x="3181" y="7423"/>
                    <a:pt x="3156" y="7443"/>
                  </a:cubicBezTo>
                  <a:cubicBezTo>
                    <a:pt x="3156" y="7443"/>
                    <a:pt x="3131" y="7512"/>
                    <a:pt x="3153" y="7543"/>
                  </a:cubicBezTo>
                  <a:cubicBezTo>
                    <a:pt x="3158" y="7550"/>
                    <a:pt x="3164" y="7554"/>
                    <a:pt x="3171" y="7554"/>
                  </a:cubicBezTo>
                  <a:cubicBezTo>
                    <a:pt x="3194" y="7554"/>
                    <a:pt x="3223" y="7514"/>
                    <a:pt x="3225" y="7437"/>
                  </a:cubicBezTo>
                  <a:cubicBezTo>
                    <a:pt x="3215" y="7422"/>
                    <a:pt x="3209" y="7414"/>
                    <a:pt x="3201" y="7414"/>
                  </a:cubicBezTo>
                  <a:close/>
                  <a:moveTo>
                    <a:pt x="1633" y="7544"/>
                  </a:moveTo>
                  <a:cubicBezTo>
                    <a:pt x="1620" y="7544"/>
                    <a:pt x="1601" y="7550"/>
                    <a:pt x="1577" y="7578"/>
                  </a:cubicBezTo>
                  <a:lnTo>
                    <a:pt x="1533" y="7634"/>
                  </a:lnTo>
                  <a:cubicBezTo>
                    <a:pt x="1541" y="7641"/>
                    <a:pt x="1552" y="7644"/>
                    <a:pt x="1565" y="7644"/>
                  </a:cubicBezTo>
                  <a:cubicBezTo>
                    <a:pt x="1596" y="7644"/>
                    <a:pt x="1633" y="7628"/>
                    <a:pt x="1633" y="7628"/>
                  </a:cubicBezTo>
                  <a:cubicBezTo>
                    <a:pt x="1680" y="7575"/>
                    <a:pt x="1652" y="7550"/>
                    <a:pt x="1652" y="7550"/>
                  </a:cubicBezTo>
                  <a:cubicBezTo>
                    <a:pt x="1652" y="7550"/>
                    <a:pt x="1645" y="7544"/>
                    <a:pt x="1633" y="7544"/>
                  </a:cubicBezTo>
                  <a:close/>
                  <a:moveTo>
                    <a:pt x="21099" y="7496"/>
                  </a:moveTo>
                  <a:cubicBezTo>
                    <a:pt x="21104" y="7496"/>
                    <a:pt x="21110" y="7514"/>
                    <a:pt x="21119" y="7546"/>
                  </a:cubicBezTo>
                  <a:cubicBezTo>
                    <a:pt x="21140" y="7617"/>
                    <a:pt x="21130" y="7682"/>
                    <a:pt x="21098" y="7682"/>
                  </a:cubicBezTo>
                  <a:cubicBezTo>
                    <a:pt x="21095" y="7682"/>
                    <a:pt x="21093" y="7682"/>
                    <a:pt x="21091" y="7681"/>
                  </a:cubicBezTo>
                  <a:cubicBezTo>
                    <a:pt x="21053" y="7672"/>
                    <a:pt x="21053" y="7672"/>
                    <a:pt x="21069" y="7606"/>
                  </a:cubicBezTo>
                  <a:cubicBezTo>
                    <a:pt x="21085" y="7529"/>
                    <a:pt x="21092" y="7496"/>
                    <a:pt x="21099" y="7496"/>
                  </a:cubicBezTo>
                  <a:close/>
                  <a:moveTo>
                    <a:pt x="20859" y="7832"/>
                  </a:moveTo>
                  <a:lnTo>
                    <a:pt x="20859" y="7832"/>
                  </a:lnTo>
                  <a:cubicBezTo>
                    <a:pt x="20856" y="7834"/>
                    <a:pt x="20853" y="7837"/>
                    <a:pt x="20851" y="7839"/>
                  </a:cubicBezTo>
                  <a:lnTo>
                    <a:pt x="20851" y="7839"/>
                  </a:lnTo>
                  <a:cubicBezTo>
                    <a:pt x="20856" y="7838"/>
                    <a:pt x="20862" y="7837"/>
                    <a:pt x="20869" y="7837"/>
                  </a:cubicBezTo>
                  <a:cubicBezTo>
                    <a:pt x="20870" y="7837"/>
                    <a:pt x="20872" y="7837"/>
                    <a:pt x="20874" y="7837"/>
                  </a:cubicBezTo>
                  <a:lnTo>
                    <a:pt x="20874" y="7837"/>
                  </a:lnTo>
                  <a:cubicBezTo>
                    <a:pt x="20870" y="7835"/>
                    <a:pt x="20865" y="7833"/>
                    <a:pt x="20859" y="7832"/>
                  </a:cubicBezTo>
                  <a:close/>
                  <a:moveTo>
                    <a:pt x="20851" y="7839"/>
                  </a:moveTo>
                  <a:cubicBezTo>
                    <a:pt x="20831" y="7843"/>
                    <a:pt x="20823" y="7854"/>
                    <a:pt x="20828" y="7854"/>
                  </a:cubicBezTo>
                  <a:cubicBezTo>
                    <a:pt x="20830" y="7854"/>
                    <a:pt x="20838" y="7850"/>
                    <a:pt x="20851" y="7839"/>
                  </a:cubicBezTo>
                  <a:close/>
                  <a:moveTo>
                    <a:pt x="21000" y="8016"/>
                  </a:moveTo>
                  <a:lnTo>
                    <a:pt x="20978" y="8082"/>
                  </a:lnTo>
                  <a:cubicBezTo>
                    <a:pt x="20963" y="8128"/>
                    <a:pt x="20958" y="8142"/>
                    <a:pt x="20945" y="8142"/>
                  </a:cubicBezTo>
                  <a:cubicBezTo>
                    <a:pt x="20939" y="8142"/>
                    <a:pt x="20932" y="8139"/>
                    <a:pt x="20922" y="8136"/>
                  </a:cubicBezTo>
                  <a:lnTo>
                    <a:pt x="20944" y="8070"/>
                  </a:lnTo>
                  <a:lnTo>
                    <a:pt x="21000" y="8016"/>
                  </a:lnTo>
                  <a:close/>
                  <a:moveTo>
                    <a:pt x="1239" y="8225"/>
                  </a:moveTo>
                  <a:cubicBezTo>
                    <a:pt x="1246" y="8225"/>
                    <a:pt x="1252" y="8231"/>
                    <a:pt x="1263" y="8239"/>
                  </a:cubicBezTo>
                  <a:lnTo>
                    <a:pt x="1226" y="8295"/>
                  </a:lnTo>
                  <a:lnTo>
                    <a:pt x="1154" y="8333"/>
                  </a:lnTo>
                  <a:lnTo>
                    <a:pt x="1154" y="8333"/>
                  </a:lnTo>
                  <a:lnTo>
                    <a:pt x="1194" y="8273"/>
                  </a:lnTo>
                  <a:cubicBezTo>
                    <a:pt x="1219" y="8239"/>
                    <a:pt x="1229" y="8225"/>
                    <a:pt x="1239" y="8225"/>
                  </a:cubicBezTo>
                  <a:close/>
                  <a:moveTo>
                    <a:pt x="20743" y="8512"/>
                  </a:moveTo>
                  <a:cubicBezTo>
                    <a:pt x="20730" y="8545"/>
                    <a:pt x="20733" y="8565"/>
                    <a:pt x="20738" y="8565"/>
                  </a:cubicBezTo>
                  <a:cubicBezTo>
                    <a:pt x="20742" y="8565"/>
                    <a:pt x="20747" y="8549"/>
                    <a:pt x="20743" y="8512"/>
                  </a:cubicBezTo>
                  <a:close/>
                  <a:moveTo>
                    <a:pt x="20759" y="8668"/>
                  </a:moveTo>
                  <a:lnTo>
                    <a:pt x="20734" y="8731"/>
                  </a:lnTo>
                  <a:cubicBezTo>
                    <a:pt x="20715" y="8773"/>
                    <a:pt x="20709" y="8787"/>
                    <a:pt x="20696" y="8787"/>
                  </a:cubicBezTo>
                  <a:cubicBezTo>
                    <a:pt x="20690" y="8787"/>
                    <a:pt x="20682" y="8783"/>
                    <a:pt x="20671" y="8778"/>
                  </a:cubicBezTo>
                  <a:lnTo>
                    <a:pt x="20699" y="8715"/>
                  </a:lnTo>
                  <a:lnTo>
                    <a:pt x="20759" y="8668"/>
                  </a:lnTo>
                  <a:close/>
                  <a:moveTo>
                    <a:pt x="922" y="8741"/>
                  </a:moveTo>
                  <a:cubicBezTo>
                    <a:pt x="940" y="8741"/>
                    <a:pt x="959" y="8757"/>
                    <a:pt x="972" y="8797"/>
                  </a:cubicBezTo>
                  <a:lnTo>
                    <a:pt x="906" y="8919"/>
                  </a:lnTo>
                  <a:cubicBezTo>
                    <a:pt x="872" y="8903"/>
                    <a:pt x="837" y="8885"/>
                    <a:pt x="872" y="8825"/>
                  </a:cubicBezTo>
                  <a:cubicBezTo>
                    <a:pt x="872" y="8776"/>
                    <a:pt x="896" y="8741"/>
                    <a:pt x="922" y="8741"/>
                  </a:cubicBezTo>
                  <a:close/>
                  <a:moveTo>
                    <a:pt x="20492" y="9321"/>
                  </a:moveTo>
                  <a:cubicBezTo>
                    <a:pt x="20500" y="9321"/>
                    <a:pt x="20508" y="9323"/>
                    <a:pt x="20514" y="9326"/>
                  </a:cubicBezTo>
                  <a:lnTo>
                    <a:pt x="20480" y="9386"/>
                  </a:lnTo>
                  <a:cubicBezTo>
                    <a:pt x="20460" y="9423"/>
                    <a:pt x="20440" y="9430"/>
                    <a:pt x="20428" y="9430"/>
                  </a:cubicBezTo>
                  <a:cubicBezTo>
                    <a:pt x="20419" y="9430"/>
                    <a:pt x="20414" y="9427"/>
                    <a:pt x="20414" y="9427"/>
                  </a:cubicBezTo>
                  <a:cubicBezTo>
                    <a:pt x="20414" y="9427"/>
                    <a:pt x="20383" y="9408"/>
                    <a:pt x="20414" y="9348"/>
                  </a:cubicBezTo>
                  <a:cubicBezTo>
                    <a:pt x="20414" y="9348"/>
                    <a:pt x="20457" y="9321"/>
                    <a:pt x="20492" y="9321"/>
                  </a:cubicBezTo>
                  <a:close/>
                  <a:moveTo>
                    <a:pt x="872" y="9361"/>
                  </a:moveTo>
                  <a:lnTo>
                    <a:pt x="906" y="9377"/>
                  </a:lnTo>
                  <a:cubicBezTo>
                    <a:pt x="883" y="9435"/>
                    <a:pt x="886" y="9503"/>
                    <a:pt x="860" y="9503"/>
                  </a:cubicBezTo>
                  <a:cubicBezTo>
                    <a:pt x="858" y="9503"/>
                    <a:pt x="855" y="9503"/>
                    <a:pt x="853" y="9502"/>
                  </a:cubicBezTo>
                  <a:cubicBezTo>
                    <a:pt x="848" y="9513"/>
                    <a:pt x="845" y="9518"/>
                    <a:pt x="843" y="9518"/>
                  </a:cubicBezTo>
                  <a:cubicBezTo>
                    <a:pt x="834" y="9518"/>
                    <a:pt x="848" y="9415"/>
                    <a:pt x="872" y="9361"/>
                  </a:cubicBezTo>
                  <a:close/>
                  <a:moveTo>
                    <a:pt x="289" y="9746"/>
                  </a:moveTo>
                  <a:lnTo>
                    <a:pt x="361" y="9771"/>
                  </a:lnTo>
                  <a:cubicBezTo>
                    <a:pt x="371" y="9774"/>
                    <a:pt x="376" y="9775"/>
                    <a:pt x="376" y="9775"/>
                  </a:cubicBezTo>
                  <a:cubicBezTo>
                    <a:pt x="377" y="9775"/>
                    <a:pt x="351" y="9768"/>
                    <a:pt x="326" y="9759"/>
                  </a:cubicBezTo>
                  <a:lnTo>
                    <a:pt x="289" y="9746"/>
                  </a:lnTo>
                  <a:close/>
                  <a:moveTo>
                    <a:pt x="380" y="10649"/>
                  </a:moveTo>
                  <a:cubicBezTo>
                    <a:pt x="417" y="10655"/>
                    <a:pt x="455" y="10661"/>
                    <a:pt x="445" y="10730"/>
                  </a:cubicBezTo>
                  <a:lnTo>
                    <a:pt x="436" y="10799"/>
                  </a:lnTo>
                  <a:cubicBezTo>
                    <a:pt x="401" y="10793"/>
                    <a:pt x="370" y="10718"/>
                    <a:pt x="370" y="10718"/>
                  </a:cubicBezTo>
                  <a:lnTo>
                    <a:pt x="380" y="10649"/>
                  </a:lnTo>
                  <a:close/>
                  <a:moveTo>
                    <a:pt x="148" y="11142"/>
                  </a:moveTo>
                  <a:cubicBezTo>
                    <a:pt x="156" y="11142"/>
                    <a:pt x="173" y="11161"/>
                    <a:pt x="201" y="11194"/>
                  </a:cubicBezTo>
                  <a:cubicBezTo>
                    <a:pt x="235" y="11266"/>
                    <a:pt x="273" y="11338"/>
                    <a:pt x="273" y="11338"/>
                  </a:cubicBezTo>
                  <a:cubicBezTo>
                    <a:pt x="272" y="11359"/>
                    <a:pt x="269" y="11368"/>
                    <a:pt x="262" y="11368"/>
                  </a:cubicBezTo>
                  <a:cubicBezTo>
                    <a:pt x="246" y="11368"/>
                    <a:pt x="214" y="11316"/>
                    <a:pt x="160" y="11260"/>
                  </a:cubicBezTo>
                  <a:cubicBezTo>
                    <a:pt x="142" y="11177"/>
                    <a:pt x="137" y="11142"/>
                    <a:pt x="148" y="11142"/>
                  </a:cubicBezTo>
                  <a:close/>
                  <a:moveTo>
                    <a:pt x="18539" y="11264"/>
                  </a:moveTo>
                  <a:cubicBezTo>
                    <a:pt x="18544" y="11264"/>
                    <a:pt x="18548" y="11267"/>
                    <a:pt x="18552" y="11272"/>
                  </a:cubicBezTo>
                  <a:lnTo>
                    <a:pt x="18571" y="11304"/>
                  </a:lnTo>
                  <a:cubicBezTo>
                    <a:pt x="18540" y="11364"/>
                    <a:pt x="18507" y="11421"/>
                    <a:pt x="18486" y="11421"/>
                  </a:cubicBezTo>
                  <a:cubicBezTo>
                    <a:pt x="18481" y="11421"/>
                    <a:pt x="18477" y="11419"/>
                    <a:pt x="18474" y="11414"/>
                  </a:cubicBezTo>
                  <a:cubicBezTo>
                    <a:pt x="18474" y="11414"/>
                    <a:pt x="18455" y="11382"/>
                    <a:pt x="18493" y="11310"/>
                  </a:cubicBezTo>
                  <a:cubicBezTo>
                    <a:pt x="18493" y="11310"/>
                    <a:pt x="18518" y="11264"/>
                    <a:pt x="18539" y="11264"/>
                  </a:cubicBezTo>
                  <a:close/>
                  <a:moveTo>
                    <a:pt x="16658" y="12526"/>
                  </a:moveTo>
                  <a:cubicBezTo>
                    <a:pt x="16697" y="12526"/>
                    <a:pt x="16708" y="12585"/>
                    <a:pt x="16628" y="12667"/>
                  </a:cubicBezTo>
                  <a:cubicBezTo>
                    <a:pt x="16599" y="12684"/>
                    <a:pt x="16584" y="12693"/>
                    <a:pt x="16574" y="12693"/>
                  </a:cubicBezTo>
                  <a:cubicBezTo>
                    <a:pt x="16564" y="12693"/>
                    <a:pt x="16559" y="12684"/>
                    <a:pt x="16550" y="12667"/>
                  </a:cubicBezTo>
                  <a:cubicBezTo>
                    <a:pt x="16531" y="12636"/>
                    <a:pt x="16572" y="12567"/>
                    <a:pt x="16628" y="12535"/>
                  </a:cubicBezTo>
                  <a:cubicBezTo>
                    <a:pt x="16639" y="12529"/>
                    <a:pt x="16649" y="12526"/>
                    <a:pt x="16658" y="12526"/>
                  </a:cubicBezTo>
                  <a:close/>
                  <a:moveTo>
                    <a:pt x="432" y="12724"/>
                  </a:moveTo>
                  <a:cubicBezTo>
                    <a:pt x="463" y="12724"/>
                    <a:pt x="496" y="12742"/>
                    <a:pt x="546" y="12843"/>
                  </a:cubicBezTo>
                  <a:cubicBezTo>
                    <a:pt x="552" y="12886"/>
                    <a:pt x="561" y="12930"/>
                    <a:pt x="574" y="12974"/>
                  </a:cubicBezTo>
                  <a:cubicBezTo>
                    <a:pt x="536" y="12937"/>
                    <a:pt x="502" y="12899"/>
                    <a:pt x="470" y="12858"/>
                  </a:cubicBezTo>
                  <a:cubicBezTo>
                    <a:pt x="336" y="12742"/>
                    <a:pt x="336" y="12739"/>
                    <a:pt x="408" y="12727"/>
                  </a:cubicBezTo>
                  <a:cubicBezTo>
                    <a:pt x="416" y="12725"/>
                    <a:pt x="424" y="12724"/>
                    <a:pt x="432" y="12724"/>
                  </a:cubicBezTo>
                  <a:close/>
                  <a:moveTo>
                    <a:pt x="408" y="13084"/>
                  </a:moveTo>
                  <a:lnTo>
                    <a:pt x="464" y="13143"/>
                  </a:lnTo>
                  <a:lnTo>
                    <a:pt x="448" y="13222"/>
                  </a:lnTo>
                  <a:cubicBezTo>
                    <a:pt x="446" y="13222"/>
                    <a:pt x="444" y="13223"/>
                    <a:pt x="442" y="13223"/>
                  </a:cubicBezTo>
                  <a:cubicBezTo>
                    <a:pt x="409" y="13223"/>
                    <a:pt x="391" y="13158"/>
                    <a:pt x="373" y="13093"/>
                  </a:cubicBezTo>
                  <a:lnTo>
                    <a:pt x="408" y="13084"/>
                  </a:lnTo>
                  <a:close/>
                  <a:moveTo>
                    <a:pt x="1899" y="15400"/>
                  </a:moveTo>
                  <a:lnTo>
                    <a:pt x="1899" y="15400"/>
                  </a:lnTo>
                  <a:cubicBezTo>
                    <a:pt x="1871" y="15422"/>
                    <a:pt x="1918" y="15475"/>
                    <a:pt x="1962" y="15525"/>
                  </a:cubicBezTo>
                  <a:cubicBezTo>
                    <a:pt x="2011" y="15622"/>
                    <a:pt x="2067" y="15659"/>
                    <a:pt x="2103" y="15659"/>
                  </a:cubicBezTo>
                  <a:cubicBezTo>
                    <a:pt x="2113" y="15659"/>
                    <a:pt x="2122" y="15656"/>
                    <a:pt x="2128" y="15650"/>
                  </a:cubicBezTo>
                  <a:cubicBezTo>
                    <a:pt x="2156" y="15622"/>
                    <a:pt x="2109" y="15572"/>
                    <a:pt x="2019" y="15475"/>
                  </a:cubicBezTo>
                  <a:cubicBezTo>
                    <a:pt x="1984" y="15440"/>
                    <a:pt x="1946" y="15415"/>
                    <a:pt x="1899" y="15400"/>
                  </a:cubicBezTo>
                  <a:close/>
                  <a:moveTo>
                    <a:pt x="2187" y="15824"/>
                  </a:moveTo>
                  <a:cubicBezTo>
                    <a:pt x="2206" y="15824"/>
                    <a:pt x="2242" y="15835"/>
                    <a:pt x="2297" y="15864"/>
                  </a:cubicBezTo>
                  <a:lnTo>
                    <a:pt x="2395" y="15958"/>
                  </a:lnTo>
                  <a:cubicBezTo>
                    <a:pt x="2390" y="15962"/>
                    <a:pt x="2383" y="15964"/>
                    <a:pt x="2375" y="15964"/>
                  </a:cubicBezTo>
                  <a:cubicBezTo>
                    <a:pt x="2330" y="15964"/>
                    <a:pt x="2236" y="15912"/>
                    <a:pt x="2194" y="15873"/>
                  </a:cubicBezTo>
                  <a:cubicBezTo>
                    <a:pt x="2165" y="15844"/>
                    <a:pt x="2161" y="15824"/>
                    <a:pt x="2187" y="15824"/>
                  </a:cubicBezTo>
                  <a:close/>
                  <a:moveTo>
                    <a:pt x="6766" y="16970"/>
                  </a:moveTo>
                  <a:lnTo>
                    <a:pt x="6704" y="16973"/>
                  </a:lnTo>
                  <a:cubicBezTo>
                    <a:pt x="6641" y="16976"/>
                    <a:pt x="6641" y="17014"/>
                    <a:pt x="6644" y="17051"/>
                  </a:cubicBezTo>
                  <a:lnTo>
                    <a:pt x="6707" y="17048"/>
                  </a:lnTo>
                  <a:cubicBezTo>
                    <a:pt x="6707" y="17048"/>
                    <a:pt x="6769" y="17007"/>
                    <a:pt x="6766" y="16970"/>
                  </a:cubicBezTo>
                  <a:close/>
                  <a:moveTo>
                    <a:pt x="8412" y="17216"/>
                  </a:moveTo>
                  <a:cubicBezTo>
                    <a:pt x="8420" y="17216"/>
                    <a:pt x="8427" y="17234"/>
                    <a:pt x="8440" y="17267"/>
                  </a:cubicBezTo>
                  <a:cubicBezTo>
                    <a:pt x="8452" y="17302"/>
                    <a:pt x="8465" y="17340"/>
                    <a:pt x="8396" y="17365"/>
                  </a:cubicBezTo>
                  <a:cubicBezTo>
                    <a:pt x="8356" y="17408"/>
                    <a:pt x="8328" y="17426"/>
                    <a:pt x="8313" y="17426"/>
                  </a:cubicBezTo>
                  <a:cubicBezTo>
                    <a:pt x="8287" y="17426"/>
                    <a:pt x="8303" y="17369"/>
                    <a:pt x="8371" y="17293"/>
                  </a:cubicBezTo>
                  <a:cubicBezTo>
                    <a:pt x="8393" y="17240"/>
                    <a:pt x="8403" y="17216"/>
                    <a:pt x="8412" y="17216"/>
                  </a:cubicBezTo>
                  <a:close/>
                  <a:moveTo>
                    <a:pt x="5707" y="17449"/>
                  </a:moveTo>
                  <a:cubicBezTo>
                    <a:pt x="5776" y="17455"/>
                    <a:pt x="5839" y="17502"/>
                    <a:pt x="5836" y="17540"/>
                  </a:cubicBezTo>
                  <a:cubicBezTo>
                    <a:pt x="5881" y="17599"/>
                    <a:pt x="5895" y="17615"/>
                    <a:pt x="5847" y="17615"/>
                  </a:cubicBezTo>
                  <a:cubicBezTo>
                    <a:pt x="5828" y="17615"/>
                    <a:pt x="5800" y="17613"/>
                    <a:pt x="5760" y="17609"/>
                  </a:cubicBezTo>
                  <a:cubicBezTo>
                    <a:pt x="5688" y="17600"/>
                    <a:pt x="5619" y="17593"/>
                    <a:pt x="5626" y="17556"/>
                  </a:cubicBezTo>
                  <a:lnTo>
                    <a:pt x="5626" y="17556"/>
                  </a:lnTo>
                  <a:lnTo>
                    <a:pt x="5694" y="17562"/>
                  </a:lnTo>
                  <a:cubicBezTo>
                    <a:pt x="5692" y="17574"/>
                    <a:pt x="5699" y="17579"/>
                    <a:pt x="5706" y="17579"/>
                  </a:cubicBezTo>
                  <a:cubicBezTo>
                    <a:pt x="5722" y="17579"/>
                    <a:pt x="5742" y="17556"/>
                    <a:pt x="5698" y="17524"/>
                  </a:cubicBezTo>
                  <a:lnTo>
                    <a:pt x="5707" y="17449"/>
                  </a:lnTo>
                  <a:close/>
                  <a:moveTo>
                    <a:pt x="6600" y="17546"/>
                  </a:moveTo>
                  <a:lnTo>
                    <a:pt x="6672" y="17581"/>
                  </a:lnTo>
                  <a:cubicBezTo>
                    <a:pt x="6675" y="17618"/>
                    <a:pt x="6603" y="17625"/>
                    <a:pt x="6534" y="17628"/>
                  </a:cubicBezTo>
                  <a:cubicBezTo>
                    <a:pt x="6518" y="17629"/>
                    <a:pt x="6506" y="17629"/>
                    <a:pt x="6496" y="17629"/>
                  </a:cubicBezTo>
                  <a:cubicBezTo>
                    <a:pt x="6462" y="17629"/>
                    <a:pt x="6462" y="17623"/>
                    <a:pt x="6462" y="17593"/>
                  </a:cubicBezTo>
                  <a:cubicBezTo>
                    <a:pt x="6506" y="17568"/>
                    <a:pt x="6553" y="17553"/>
                    <a:pt x="6600" y="17546"/>
                  </a:cubicBezTo>
                  <a:close/>
                  <a:moveTo>
                    <a:pt x="5456" y="17728"/>
                  </a:moveTo>
                  <a:lnTo>
                    <a:pt x="5456" y="17728"/>
                  </a:lnTo>
                  <a:cubicBezTo>
                    <a:pt x="5453" y="17766"/>
                    <a:pt x="5453" y="17766"/>
                    <a:pt x="5525" y="17772"/>
                  </a:cubicBezTo>
                  <a:lnTo>
                    <a:pt x="5597" y="17781"/>
                  </a:lnTo>
                  <a:lnTo>
                    <a:pt x="5528" y="17738"/>
                  </a:lnTo>
                  <a:lnTo>
                    <a:pt x="5456" y="17728"/>
                  </a:lnTo>
                  <a:close/>
                  <a:moveTo>
                    <a:pt x="15782" y="0"/>
                  </a:moveTo>
                  <a:cubicBezTo>
                    <a:pt x="15732" y="16"/>
                    <a:pt x="15682" y="25"/>
                    <a:pt x="15632" y="28"/>
                  </a:cubicBezTo>
                  <a:cubicBezTo>
                    <a:pt x="15630" y="56"/>
                    <a:pt x="15591" y="61"/>
                    <a:pt x="15487" y="61"/>
                  </a:cubicBezTo>
                  <a:cubicBezTo>
                    <a:pt x="15448" y="61"/>
                    <a:pt x="15398" y="61"/>
                    <a:pt x="15337" y="60"/>
                  </a:cubicBezTo>
                  <a:cubicBezTo>
                    <a:pt x="15323" y="59"/>
                    <a:pt x="15307" y="58"/>
                    <a:pt x="15290" y="58"/>
                  </a:cubicBezTo>
                  <a:cubicBezTo>
                    <a:pt x="15134" y="58"/>
                    <a:pt x="14884" y="105"/>
                    <a:pt x="14754" y="119"/>
                  </a:cubicBezTo>
                  <a:cubicBezTo>
                    <a:pt x="14682" y="126"/>
                    <a:pt x="14591" y="132"/>
                    <a:pt x="14510" y="132"/>
                  </a:cubicBezTo>
                  <a:cubicBezTo>
                    <a:pt x="14481" y="138"/>
                    <a:pt x="14451" y="140"/>
                    <a:pt x="14421" y="140"/>
                  </a:cubicBezTo>
                  <a:cubicBezTo>
                    <a:pt x="14386" y="140"/>
                    <a:pt x="14351" y="137"/>
                    <a:pt x="14316" y="132"/>
                  </a:cubicBezTo>
                  <a:cubicBezTo>
                    <a:pt x="14218" y="147"/>
                    <a:pt x="14124" y="176"/>
                    <a:pt x="14037" y="220"/>
                  </a:cubicBezTo>
                  <a:cubicBezTo>
                    <a:pt x="13989" y="253"/>
                    <a:pt x="13903" y="279"/>
                    <a:pt x="13856" y="279"/>
                  </a:cubicBezTo>
                  <a:cubicBezTo>
                    <a:pt x="13838" y="279"/>
                    <a:pt x="13825" y="275"/>
                    <a:pt x="13824" y="267"/>
                  </a:cubicBezTo>
                  <a:lnTo>
                    <a:pt x="13752" y="285"/>
                  </a:lnTo>
                  <a:cubicBezTo>
                    <a:pt x="13689" y="323"/>
                    <a:pt x="13623" y="354"/>
                    <a:pt x="13551" y="379"/>
                  </a:cubicBezTo>
                  <a:cubicBezTo>
                    <a:pt x="13546" y="361"/>
                    <a:pt x="13520" y="347"/>
                    <a:pt x="13487" y="347"/>
                  </a:cubicBezTo>
                  <a:cubicBezTo>
                    <a:pt x="13460" y="347"/>
                    <a:pt x="13428" y="357"/>
                    <a:pt x="13401" y="383"/>
                  </a:cubicBezTo>
                  <a:cubicBezTo>
                    <a:pt x="13413" y="420"/>
                    <a:pt x="13341" y="433"/>
                    <a:pt x="13209" y="489"/>
                  </a:cubicBezTo>
                  <a:cubicBezTo>
                    <a:pt x="13062" y="530"/>
                    <a:pt x="12915" y="580"/>
                    <a:pt x="12774" y="636"/>
                  </a:cubicBezTo>
                  <a:cubicBezTo>
                    <a:pt x="12661" y="680"/>
                    <a:pt x="12539" y="749"/>
                    <a:pt x="12407" y="812"/>
                  </a:cubicBezTo>
                  <a:cubicBezTo>
                    <a:pt x="12272" y="881"/>
                    <a:pt x="12131" y="950"/>
                    <a:pt x="12015" y="1022"/>
                  </a:cubicBezTo>
                  <a:lnTo>
                    <a:pt x="11345" y="1417"/>
                  </a:lnTo>
                  <a:cubicBezTo>
                    <a:pt x="11166" y="1526"/>
                    <a:pt x="11050" y="1602"/>
                    <a:pt x="11053" y="1611"/>
                  </a:cubicBezTo>
                  <a:lnTo>
                    <a:pt x="10878" y="1711"/>
                  </a:lnTo>
                  <a:lnTo>
                    <a:pt x="10705" y="1812"/>
                  </a:lnTo>
                  <a:cubicBezTo>
                    <a:pt x="10700" y="1803"/>
                    <a:pt x="10691" y="1799"/>
                    <a:pt x="10679" y="1799"/>
                  </a:cubicBezTo>
                  <a:cubicBezTo>
                    <a:pt x="10597" y="1799"/>
                    <a:pt x="10374" y="1967"/>
                    <a:pt x="10239" y="2081"/>
                  </a:cubicBezTo>
                  <a:cubicBezTo>
                    <a:pt x="10201" y="2141"/>
                    <a:pt x="10148" y="2188"/>
                    <a:pt x="10082" y="2216"/>
                  </a:cubicBezTo>
                  <a:cubicBezTo>
                    <a:pt x="10073" y="2201"/>
                    <a:pt x="10058" y="2195"/>
                    <a:pt x="10039" y="2195"/>
                  </a:cubicBezTo>
                  <a:cubicBezTo>
                    <a:pt x="9971" y="2195"/>
                    <a:pt x="9850" y="2273"/>
                    <a:pt x="9775" y="2351"/>
                  </a:cubicBezTo>
                  <a:cubicBezTo>
                    <a:pt x="9760" y="2416"/>
                    <a:pt x="9730" y="2453"/>
                    <a:pt x="9700" y="2453"/>
                  </a:cubicBezTo>
                  <a:cubicBezTo>
                    <a:pt x="9685" y="2453"/>
                    <a:pt x="9669" y="2442"/>
                    <a:pt x="9656" y="2419"/>
                  </a:cubicBezTo>
                  <a:cubicBezTo>
                    <a:pt x="9647" y="2403"/>
                    <a:pt x="9632" y="2394"/>
                    <a:pt x="9615" y="2394"/>
                  </a:cubicBezTo>
                  <a:cubicBezTo>
                    <a:pt x="9564" y="2394"/>
                    <a:pt x="9487" y="2462"/>
                    <a:pt x="9443" y="2586"/>
                  </a:cubicBezTo>
                  <a:cubicBezTo>
                    <a:pt x="9405" y="2651"/>
                    <a:pt x="9405" y="2651"/>
                    <a:pt x="9327" y="2655"/>
                  </a:cubicBezTo>
                  <a:cubicBezTo>
                    <a:pt x="9299" y="2644"/>
                    <a:pt x="9274" y="2640"/>
                    <a:pt x="9254" y="2640"/>
                  </a:cubicBezTo>
                  <a:cubicBezTo>
                    <a:pt x="9204" y="2640"/>
                    <a:pt x="9179" y="2665"/>
                    <a:pt x="9192" y="2689"/>
                  </a:cubicBezTo>
                  <a:cubicBezTo>
                    <a:pt x="9175" y="2763"/>
                    <a:pt x="9139" y="2801"/>
                    <a:pt x="9079" y="2801"/>
                  </a:cubicBezTo>
                  <a:cubicBezTo>
                    <a:pt x="9061" y="2801"/>
                    <a:pt x="9040" y="2797"/>
                    <a:pt x="9016" y="2789"/>
                  </a:cubicBezTo>
                  <a:cubicBezTo>
                    <a:pt x="8863" y="2789"/>
                    <a:pt x="8863" y="2789"/>
                    <a:pt x="8841" y="2890"/>
                  </a:cubicBezTo>
                  <a:cubicBezTo>
                    <a:pt x="8824" y="2980"/>
                    <a:pt x="8635" y="3098"/>
                    <a:pt x="8526" y="3098"/>
                  </a:cubicBezTo>
                  <a:cubicBezTo>
                    <a:pt x="8514" y="3098"/>
                    <a:pt x="8503" y="3096"/>
                    <a:pt x="8493" y="3093"/>
                  </a:cubicBezTo>
                  <a:cubicBezTo>
                    <a:pt x="8433" y="3125"/>
                    <a:pt x="8358" y="3128"/>
                    <a:pt x="8377" y="3159"/>
                  </a:cubicBezTo>
                  <a:lnTo>
                    <a:pt x="8299" y="3159"/>
                  </a:lnTo>
                  <a:lnTo>
                    <a:pt x="8183" y="3228"/>
                  </a:lnTo>
                  <a:lnTo>
                    <a:pt x="8202" y="3259"/>
                  </a:lnTo>
                  <a:cubicBezTo>
                    <a:pt x="8145" y="3294"/>
                    <a:pt x="7775" y="3463"/>
                    <a:pt x="7368" y="3698"/>
                  </a:cubicBezTo>
                  <a:cubicBezTo>
                    <a:pt x="6729" y="4068"/>
                    <a:pt x="6613" y="4137"/>
                    <a:pt x="6688" y="4137"/>
                  </a:cubicBezTo>
                  <a:cubicBezTo>
                    <a:pt x="6767" y="4162"/>
                    <a:pt x="6705" y="4211"/>
                    <a:pt x="6626" y="4211"/>
                  </a:cubicBezTo>
                  <a:cubicBezTo>
                    <a:pt x="6608" y="4211"/>
                    <a:pt x="6590" y="4208"/>
                    <a:pt x="6572" y="4203"/>
                  </a:cubicBezTo>
                  <a:cubicBezTo>
                    <a:pt x="6516" y="4237"/>
                    <a:pt x="6381" y="4272"/>
                    <a:pt x="6262" y="4337"/>
                  </a:cubicBezTo>
                  <a:cubicBezTo>
                    <a:pt x="6166" y="4394"/>
                    <a:pt x="6071" y="4449"/>
                    <a:pt x="6029" y="4449"/>
                  </a:cubicBezTo>
                  <a:cubicBezTo>
                    <a:pt x="6021" y="4449"/>
                    <a:pt x="6014" y="4446"/>
                    <a:pt x="6011" y="4441"/>
                  </a:cubicBezTo>
                  <a:lnTo>
                    <a:pt x="5955" y="4475"/>
                  </a:lnTo>
                  <a:cubicBezTo>
                    <a:pt x="5873" y="4607"/>
                    <a:pt x="5525" y="4807"/>
                    <a:pt x="5331" y="4876"/>
                  </a:cubicBezTo>
                  <a:cubicBezTo>
                    <a:pt x="5231" y="4930"/>
                    <a:pt x="5140" y="4995"/>
                    <a:pt x="5058" y="5077"/>
                  </a:cubicBezTo>
                  <a:cubicBezTo>
                    <a:pt x="4961" y="5177"/>
                    <a:pt x="4961" y="5177"/>
                    <a:pt x="4886" y="5180"/>
                  </a:cubicBezTo>
                  <a:cubicBezTo>
                    <a:pt x="4884" y="5177"/>
                    <a:pt x="4880" y="5176"/>
                    <a:pt x="4873" y="5176"/>
                  </a:cubicBezTo>
                  <a:cubicBezTo>
                    <a:pt x="4803" y="5176"/>
                    <a:pt x="4501" y="5321"/>
                    <a:pt x="4535" y="5381"/>
                  </a:cubicBezTo>
                  <a:lnTo>
                    <a:pt x="4460" y="5381"/>
                  </a:lnTo>
                  <a:cubicBezTo>
                    <a:pt x="4381" y="5384"/>
                    <a:pt x="4344" y="5450"/>
                    <a:pt x="4363" y="5481"/>
                  </a:cubicBezTo>
                  <a:cubicBezTo>
                    <a:pt x="4384" y="5522"/>
                    <a:pt x="4370" y="5551"/>
                    <a:pt x="4329" y="5551"/>
                  </a:cubicBezTo>
                  <a:cubicBezTo>
                    <a:pt x="4304" y="5551"/>
                    <a:pt x="4268" y="5541"/>
                    <a:pt x="4225" y="5516"/>
                  </a:cubicBezTo>
                  <a:cubicBezTo>
                    <a:pt x="4210" y="5488"/>
                    <a:pt x="4192" y="5478"/>
                    <a:pt x="4176" y="5478"/>
                  </a:cubicBezTo>
                  <a:cubicBezTo>
                    <a:pt x="4154" y="5478"/>
                    <a:pt x="4138" y="5499"/>
                    <a:pt x="4150" y="5519"/>
                  </a:cubicBezTo>
                  <a:cubicBezTo>
                    <a:pt x="4109" y="5585"/>
                    <a:pt x="4071" y="5650"/>
                    <a:pt x="3993" y="5650"/>
                  </a:cubicBezTo>
                  <a:cubicBezTo>
                    <a:pt x="3936" y="5685"/>
                    <a:pt x="3877" y="5719"/>
                    <a:pt x="3914" y="5785"/>
                  </a:cubicBezTo>
                  <a:cubicBezTo>
                    <a:pt x="3933" y="5817"/>
                    <a:pt x="3874" y="5851"/>
                    <a:pt x="3817" y="5885"/>
                  </a:cubicBezTo>
                  <a:cubicBezTo>
                    <a:pt x="3799" y="5851"/>
                    <a:pt x="3799" y="5851"/>
                    <a:pt x="3836" y="5785"/>
                  </a:cubicBezTo>
                  <a:lnTo>
                    <a:pt x="3836" y="5785"/>
                  </a:lnTo>
                  <a:lnTo>
                    <a:pt x="3720" y="5854"/>
                  </a:lnTo>
                  <a:cubicBezTo>
                    <a:pt x="3680" y="5877"/>
                    <a:pt x="3598" y="5901"/>
                    <a:pt x="3549" y="5901"/>
                  </a:cubicBezTo>
                  <a:cubicBezTo>
                    <a:pt x="3530" y="5901"/>
                    <a:pt x="3515" y="5897"/>
                    <a:pt x="3510" y="5889"/>
                  </a:cubicBezTo>
                  <a:cubicBezTo>
                    <a:pt x="3432" y="5889"/>
                    <a:pt x="3375" y="5923"/>
                    <a:pt x="3469" y="5954"/>
                  </a:cubicBezTo>
                  <a:cubicBezTo>
                    <a:pt x="3507" y="6020"/>
                    <a:pt x="3507" y="6020"/>
                    <a:pt x="3391" y="6089"/>
                  </a:cubicBezTo>
                  <a:cubicBezTo>
                    <a:pt x="3348" y="6112"/>
                    <a:pt x="3307" y="6136"/>
                    <a:pt x="3280" y="6136"/>
                  </a:cubicBezTo>
                  <a:cubicBezTo>
                    <a:pt x="3270" y="6136"/>
                    <a:pt x="3262" y="6132"/>
                    <a:pt x="3256" y="6124"/>
                  </a:cubicBezTo>
                  <a:cubicBezTo>
                    <a:pt x="3249" y="6109"/>
                    <a:pt x="3244" y="6101"/>
                    <a:pt x="3233" y="6101"/>
                  </a:cubicBezTo>
                  <a:cubicBezTo>
                    <a:pt x="3218" y="6101"/>
                    <a:pt x="3190" y="6118"/>
                    <a:pt x="3122" y="6158"/>
                  </a:cubicBezTo>
                  <a:cubicBezTo>
                    <a:pt x="2937" y="6271"/>
                    <a:pt x="2811" y="6490"/>
                    <a:pt x="2796" y="6591"/>
                  </a:cubicBezTo>
                  <a:cubicBezTo>
                    <a:pt x="2823" y="6629"/>
                    <a:pt x="2833" y="6644"/>
                    <a:pt x="2813" y="6644"/>
                  </a:cubicBezTo>
                  <a:cubicBezTo>
                    <a:pt x="2801" y="6644"/>
                    <a:pt x="2776" y="6638"/>
                    <a:pt x="2736" y="6628"/>
                  </a:cubicBezTo>
                  <a:cubicBezTo>
                    <a:pt x="2731" y="6620"/>
                    <a:pt x="2724" y="6617"/>
                    <a:pt x="2714" y="6617"/>
                  </a:cubicBezTo>
                  <a:cubicBezTo>
                    <a:pt x="2686" y="6617"/>
                    <a:pt x="2640" y="6646"/>
                    <a:pt x="2598" y="6681"/>
                  </a:cubicBezTo>
                  <a:cubicBezTo>
                    <a:pt x="2576" y="6650"/>
                    <a:pt x="2633" y="6603"/>
                    <a:pt x="2695" y="6566"/>
                  </a:cubicBezTo>
                  <a:lnTo>
                    <a:pt x="2673" y="6534"/>
                  </a:lnTo>
                  <a:cubicBezTo>
                    <a:pt x="2655" y="6530"/>
                    <a:pt x="2639" y="6528"/>
                    <a:pt x="2623" y="6528"/>
                  </a:cubicBezTo>
                  <a:cubicBezTo>
                    <a:pt x="2549" y="6528"/>
                    <a:pt x="2508" y="6577"/>
                    <a:pt x="2498" y="6663"/>
                  </a:cubicBezTo>
                  <a:cubicBezTo>
                    <a:pt x="2464" y="6741"/>
                    <a:pt x="2464" y="6738"/>
                    <a:pt x="2385" y="6754"/>
                  </a:cubicBezTo>
                  <a:cubicBezTo>
                    <a:pt x="2307" y="6769"/>
                    <a:pt x="2225" y="6788"/>
                    <a:pt x="2247" y="6816"/>
                  </a:cubicBezTo>
                  <a:cubicBezTo>
                    <a:pt x="2191" y="6863"/>
                    <a:pt x="2125" y="6901"/>
                    <a:pt x="2053" y="6926"/>
                  </a:cubicBezTo>
                  <a:cubicBezTo>
                    <a:pt x="1950" y="7029"/>
                    <a:pt x="1896" y="7079"/>
                    <a:pt x="1921" y="7108"/>
                  </a:cubicBezTo>
                  <a:cubicBezTo>
                    <a:pt x="1950" y="7136"/>
                    <a:pt x="1896" y="7186"/>
                    <a:pt x="1846" y="7236"/>
                  </a:cubicBezTo>
                  <a:cubicBezTo>
                    <a:pt x="1793" y="7289"/>
                    <a:pt x="1743" y="7340"/>
                    <a:pt x="1768" y="7365"/>
                  </a:cubicBezTo>
                  <a:cubicBezTo>
                    <a:pt x="1796" y="7393"/>
                    <a:pt x="1768" y="7465"/>
                    <a:pt x="1680" y="7575"/>
                  </a:cubicBezTo>
                  <a:cubicBezTo>
                    <a:pt x="1617" y="7709"/>
                    <a:pt x="1617" y="7709"/>
                    <a:pt x="1514" y="7716"/>
                  </a:cubicBezTo>
                  <a:cubicBezTo>
                    <a:pt x="1509" y="7711"/>
                    <a:pt x="1504" y="7710"/>
                    <a:pt x="1498" y="7710"/>
                  </a:cubicBezTo>
                  <a:cubicBezTo>
                    <a:pt x="1470" y="7710"/>
                    <a:pt x="1431" y="7756"/>
                    <a:pt x="1392" y="7803"/>
                  </a:cubicBezTo>
                  <a:cubicBezTo>
                    <a:pt x="1357" y="7838"/>
                    <a:pt x="1317" y="7869"/>
                    <a:pt x="1273" y="7891"/>
                  </a:cubicBezTo>
                  <a:cubicBezTo>
                    <a:pt x="1201" y="7929"/>
                    <a:pt x="1232" y="7951"/>
                    <a:pt x="1263" y="7976"/>
                  </a:cubicBezTo>
                  <a:lnTo>
                    <a:pt x="1323" y="8020"/>
                  </a:lnTo>
                  <a:cubicBezTo>
                    <a:pt x="1294" y="8062"/>
                    <a:pt x="1234" y="8082"/>
                    <a:pt x="1191" y="8082"/>
                  </a:cubicBezTo>
                  <a:cubicBezTo>
                    <a:pt x="1174" y="8082"/>
                    <a:pt x="1159" y="8079"/>
                    <a:pt x="1150" y="8073"/>
                  </a:cubicBezTo>
                  <a:cubicBezTo>
                    <a:pt x="1047" y="8089"/>
                    <a:pt x="1047" y="8089"/>
                    <a:pt x="1110" y="8132"/>
                  </a:cubicBezTo>
                  <a:cubicBezTo>
                    <a:pt x="1141" y="8154"/>
                    <a:pt x="1132" y="8233"/>
                    <a:pt x="1019" y="8333"/>
                  </a:cubicBezTo>
                  <a:cubicBezTo>
                    <a:pt x="946" y="8443"/>
                    <a:pt x="887" y="8564"/>
                    <a:pt x="852" y="8564"/>
                  </a:cubicBezTo>
                  <a:cubicBezTo>
                    <a:pt x="849" y="8564"/>
                    <a:pt x="846" y="8563"/>
                    <a:pt x="843" y="8562"/>
                  </a:cubicBezTo>
                  <a:cubicBezTo>
                    <a:pt x="799" y="8593"/>
                    <a:pt x="774" y="8640"/>
                    <a:pt x="771" y="8690"/>
                  </a:cubicBezTo>
                  <a:cubicBezTo>
                    <a:pt x="774" y="8775"/>
                    <a:pt x="727" y="8828"/>
                    <a:pt x="608" y="9013"/>
                  </a:cubicBezTo>
                  <a:cubicBezTo>
                    <a:pt x="398" y="9317"/>
                    <a:pt x="398" y="9320"/>
                    <a:pt x="467" y="9348"/>
                  </a:cubicBezTo>
                  <a:cubicBezTo>
                    <a:pt x="502" y="9364"/>
                    <a:pt x="536" y="9377"/>
                    <a:pt x="439" y="9414"/>
                  </a:cubicBezTo>
                  <a:cubicBezTo>
                    <a:pt x="376" y="9467"/>
                    <a:pt x="392" y="9552"/>
                    <a:pt x="383" y="9702"/>
                  </a:cubicBezTo>
                  <a:cubicBezTo>
                    <a:pt x="398" y="9784"/>
                    <a:pt x="470" y="9806"/>
                    <a:pt x="505" y="9818"/>
                  </a:cubicBezTo>
                  <a:cubicBezTo>
                    <a:pt x="577" y="9840"/>
                    <a:pt x="577" y="9840"/>
                    <a:pt x="499" y="9963"/>
                  </a:cubicBezTo>
                  <a:cubicBezTo>
                    <a:pt x="478" y="10025"/>
                    <a:pt x="426" y="10079"/>
                    <a:pt x="391" y="10079"/>
                  </a:cubicBezTo>
                  <a:cubicBezTo>
                    <a:pt x="389" y="10079"/>
                    <a:pt x="388" y="10079"/>
                    <a:pt x="386" y="10079"/>
                  </a:cubicBezTo>
                  <a:cubicBezTo>
                    <a:pt x="348" y="10066"/>
                    <a:pt x="370" y="10000"/>
                    <a:pt x="370" y="10000"/>
                  </a:cubicBezTo>
                  <a:lnTo>
                    <a:pt x="389" y="9931"/>
                  </a:lnTo>
                  <a:cubicBezTo>
                    <a:pt x="380" y="9928"/>
                    <a:pt x="370" y="9925"/>
                    <a:pt x="360" y="9925"/>
                  </a:cubicBezTo>
                  <a:cubicBezTo>
                    <a:pt x="334" y="9925"/>
                    <a:pt x="306" y="9947"/>
                    <a:pt x="276" y="10047"/>
                  </a:cubicBezTo>
                  <a:cubicBezTo>
                    <a:pt x="226" y="10107"/>
                    <a:pt x="210" y="10179"/>
                    <a:pt x="245" y="10188"/>
                  </a:cubicBezTo>
                  <a:cubicBezTo>
                    <a:pt x="195" y="10251"/>
                    <a:pt x="163" y="10392"/>
                    <a:pt x="132" y="10533"/>
                  </a:cubicBezTo>
                  <a:cubicBezTo>
                    <a:pt x="104" y="10677"/>
                    <a:pt x="85" y="10893"/>
                    <a:pt x="38" y="10962"/>
                  </a:cubicBezTo>
                  <a:cubicBezTo>
                    <a:pt x="22" y="11106"/>
                    <a:pt x="13" y="11178"/>
                    <a:pt x="50" y="11182"/>
                  </a:cubicBezTo>
                  <a:cubicBezTo>
                    <a:pt x="121" y="11188"/>
                    <a:pt x="123" y="11257"/>
                    <a:pt x="87" y="11257"/>
                  </a:cubicBezTo>
                  <a:cubicBezTo>
                    <a:pt x="87" y="11257"/>
                    <a:pt x="86" y="11257"/>
                    <a:pt x="85" y="11257"/>
                  </a:cubicBezTo>
                  <a:cubicBezTo>
                    <a:pt x="47" y="11291"/>
                    <a:pt x="13" y="11545"/>
                    <a:pt x="0" y="11802"/>
                  </a:cubicBezTo>
                  <a:cubicBezTo>
                    <a:pt x="7" y="12056"/>
                    <a:pt x="38" y="12313"/>
                    <a:pt x="79" y="12344"/>
                  </a:cubicBezTo>
                  <a:cubicBezTo>
                    <a:pt x="82" y="12394"/>
                    <a:pt x="88" y="12441"/>
                    <a:pt x="98" y="12488"/>
                  </a:cubicBezTo>
                  <a:cubicBezTo>
                    <a:pt x="88" y="12636"/>
                    <a:pt x="157" y="13074"/>
                    <a:pt x="226" y="13131"/>
                  </a:cubicBezTo>
                  <a:lnTo>
                    <a:pt x="282" y="13341"/>
                  </a:lnTo>
                  <a:cubicBezTo>
                    <a:pt x="289" y="13491"/>
                    <a:pt x="304" y="13563"/>
                    <a:pt x="367" y="13620"/>
                  </a:cubicBezTo>
                  <a:cubicBezTo>
                    <a:pt x="430" y="13676"/>
                    <a:pt x="464" y="13664"/>
                    <a:pt x="427" y="13676"/>
                  </a:cubicBezTo>
                  <a:cubicBezTo>
                    <a:pt x="392" y="13689"/>
                    <a:pt x="445" y="13823"/>
                    <a:pt x="552" y="14096"/>
                  </a:cubicBezTo>
                  <a:cubicBezTo>
                    <a:pt x="626" y="14266"/>
                    <a:pt x="658" y="14325"/>
                    <a:pt x="670" y="14325"/>
                  </a:cubicBezTo>
                  <a:cubicBezTo>
                    <a:pt x="677" y="14325"/>
                    <a:pt x="678" y="14306"/>
                    <a:pt x="677" y="14278"/>
                  </a:cubicBezTo>
                  <a:lnTo>
                    <a:pt x="677" y="14278"/>
                  </a:lnTo>
                  <a:cubicBezTo>
                    <a:pt x="843" y="14519"/>
                    <a:pt x="809" y="14535"/>
                    <a:pt x="778" y="14554"/>
                  </a:cubicBezTo>
                  <a:cubicBezTo>
                    <a:pt x="767" y="14550"/>
                    <a:pt x="758" y="14549"/>
                    <a:pt x="750" y="14549"/>
                  </a:cubicBezTo>
                  <a:cubicBezTo>
                    <a:pt x="689" y="14549"/>
                    <a:pt x="757" y="14655"/>
                    <a:pt x="875" y="14663"/>
                  </a:cubicBezTo>
                  <a:cubicBezTo>
                    <a:pt x="972" y="14695"/>
                    <a:pt x="1053" y="14811"/>
                    <a:pt x="1019" y="14829"/>
                  </a:cubicBezTo>
                  <a:cubicBezTo>
                    <a:pt x="1014" y="14832"/>
                    <a:pt x="1010" y="14834"/>
                    <a:pt x="1005" y="14834"/>
                  </a:cubicBezTo>
                  <a:cubicBezTo>
                    <a:pt x="977" y="14834"/>
                    <a:pt x="944" y="14780"/>
                    <a:pt x="909" y="14729"/>
                  </a:cubicBezTo>
                  <a:lnTo>
                    <a:pt x="843" y="14764"/>
                  </a:lnTo>
                  <a:cubicBezTo>
                    <a:pt x="868" y="14811"/>
                    <a:pt x="906" y="14848"/>
                    <a:pt x="956" y="14870"/>
                  </a:cubicBezTo>
                  <a:cubicBezTo>
                    <a:pt x="984" y="14911"/>
                    <a:pt x="1022" y="14945"/>
                    <a:pt x="1066" y="14974"/>
                  </a:cubicBezTo>
                  <a:cubicBezTo>
                    <a:pt x="1088" y="14987"/>
                    <a:pt x="1107" y="14993"/>
                    <a:pt x="1122" y="14993"/>
                  </a:cubicBezTo>
                  <a:cubicBezTo>
                    <a:pt x="1151" y="14993"/>
                    <a:pt x="1164" y="14966"/>
                    <a:pt x="1160" y="14911"/>
                  </a:cubicBezTo>
                  <a:cubicBezTo>
                    <a:pt x="1158" y="14884"/>
                    <a:pt x="1161" y="14873"/>
                    <a:pt x="1168" y="14873"/>
                  </a:cubicBezTo>
                  <a:cubicBezTo>
                    <a:pt x="1181" y="14873"/>
                    <a:pt x="1207" y="14912"/>
                    <a:pt x="1232" y="14952"/>
                  </a:cubicBezTo>
                  <a:cubicBezTo>
                    <a:pt x="1263" y="15051"/>
                    <a:pt x="1256" y="15092"/>
                    <a:pt x="1224" y="15092"/>
                  </a:cubicBezTo>
                  <a:cubicBezTo>
                    <a:pt x="1211" y="15092"/>
                    <a:pt x="1195" y="15085"/>
                    <a:pt x="1176" y="15074"/>
                  </a:cubicBezTo>
                  <a:cubicBezTo>
                    <a:pt x="1155" y="15044"/>
                    <a:pt x="1137" y="15034"/>
                    <a:pt x="1120" y="15034"/>
                  </a:cubicBezTo>
                  <a:cubicBezTo>
                    <a:pt x="1103" y="15034"/>
                    <a:pt x="1088" y="15044"/>
                    <a:pt x="1072" y="15055"/>
                  </a:cubicBezTo>
                  <a:cubicBezTo>
                    <a:pt x="1056" y="15064"/>
                    <a:pt x="1113" y="15136"/>
                    <a:pt x="1188" y="15205"/>
                  </a:cubicBezTo>
                  <a:cubicBezTo>
                    <a:pt x="1270" y="15271"/>
                    <a:pt x="1364" y="15337"/>
                    <a:pt x="1417" y="15340"/>
                  </a:cubicBezTo>
                  <a:cubicBezTo>
                    <a:pt x="1430" y="15331"/>
                    <a:pt x="1437" y="15326"/>
                    <a:pt x="1437" y="15326"/>
                  </a:cubicBezTo>
                  <a:lnTo>
                    <a:pt x="1437" y="15326"/>
                  </a:lnTo>
                  <a:cubicBezTo>
                    <a:pt x="1438" y="15326"/>
                    <a:pt x="1423" y="15337"/>
                    <a:pt x="1386" y="15365"/>
                  </a:cubicBezTo>
                  <a:cubicBezTo>
                    <a:pt x="1357" y="15387"/>
                    <a:pt x="1442" y="15503"/>
                    <a:pt x="1533" y="15616"/>
                  </a:cubicBezTo>
                  <a:cubicBezTo>
                    <a:pt x="1614" y="15705"/>
                    <a:pt x="1662" y="15757"/>
                    <a:pt x="1692" y="15757"/>
                  </a:cubicBezTo>
                  <a:cubicBezTo>
                    <a:pt x="1698" y="15757"/>
                    <a:pt x="1704" y="15755"/>
                    <a:pt x="1708" y="15751"/>
                  </a:cubicBezTo>
                  <a:cubicBezTo>
                    <a:pt x="1724" y="15737"/>
                    <a:pt x="1740" y="15722"/>
                    <a:pt x="1760" y="15722"/>
                  </a:cubicBezTo>
                  <a:cubicBezTo>
                    <a:pt x="1774" y="15722"/>
                    <a:pt x="1791" y="15731"/>
                    <a:pt x="1812" y="15754"/>
                  </a:cubicBezTo>
                  <a:cubicBezTo>
                    <a:pt x="1765" y="15701"/>
                    <a:pt x="1793" y="15675"/>
                    <a:pt x="1821" y="15650"/>
                  </a:cubicBezTo>
                  <a:cubicBezTo>
                    <a:pt x="1856" y="15719"/>
                    <a:pt x="1884" y="15788"/>
                    <a:pt x="1909" y="15860"/>
                  </a:cubicBezTo>
                  <a:cubicBezTo>
                    <a:pt x="1953" y="16014"/>
                    <a:pt x="2034" y="16139"/>
                    <a:pt x="2247" y="16337"/>
                  </a:cubicBezTo>
                  <a:cubicBezTo>
                    <a:pt x="2360" y="16428"/>
                    <a:pt x="2532" y="16559"/>
                    <a:pt x="2567" y="16634"/>
                  </a:cubicBezTo>
                  <a:cubicBezTo>
                    <a:pt x="2657" y="16705"/>
                    <a:pt x="2716" y="16741"/>
                    <a:pt x="2747" y="16741"/>
                  </a:cubicBezTo>
                  <a:cubicBezTo>
                    <a:pt x="2757" y="16741"/>
                    <a:pt x="2763" y="16738"/>
                    <a:pt x="2768" y="16732"/>
                  </a:cubicBezTo>
                  <a:lnTo>
                    <a:pt x="2890" y="16810"/>
                  </a:lnTo>
                  <a:cubicBezTo>
                    <a:pt x="2921" y="16870"/>
                    <a:pt x="3012" y="16937"/>
                    <a:pt x="3054" y="16937"/>
                  </a:cubicBezTo>
                  <a:cubicBezTo>
                    <a:pt x="3062" y="16937"/>
                    <a:pt x="3068" y="16935"/>
                    <a:pt x="3071" y="16929"/>
                  </a:cubicBezTo>
                  <a:cubicBezTo>
                    <a:pt x="3153" y="16932"/>
                    <a:pt x="3197" y="17001"/>
                    <a:pt x="3263" y="17036"/>
                  </a:cubicBezTo>
                  <a:cubicBezTo>
                    <a:pt x="3308" y="17103"/>
                    <a:pt x="3331" y="17137"/>
                    <a:pt x="3341" y="17137"/>
                  </a:cubicBezTo>
                  <a:cubicBezTo>
                    <a:pt x="3351" y="17137"/>
                    <a:pt x="3349" y="17103"/>
                    <a:pt x="3344" y="17036"/>
                  </a:cubicBezTo>
                  <a:cubicBezTo>
                    <a:pt x="3363" y="17004"/>
                    <a:pt x="3256" y="16901"/>
                    <a:pt x="3194" y="16866"/>
                  </a:cubicBezTo>
                  <a:cubicBezTo>
                    <a:pt x="3131" y="16835"/>
                    <a:pt x="3071" y="16797"/>
                    <a:pt x="3012" y="16757"/>
                  </a:cubicBezTo>
                  <a:lnTo>
                    <a:pt x="3012" y="16757"/>
                  </a:lnTo>
                  <a:cubicBezTo>
                    <a:pt x="3078" y="16785"/>
                    <a:pt x="3144" y="16813"/>
                    <a:pt x="3213" y="16835"/>
                  </a:cubicBezTo>
                  <a:cubicBezTo>
                    <a:pt x="3258" y="16860"/>
                    <a:pt x="3344" y="16885"/>
                    <a:pt x="3396" y="16885"/>
                  </a:cubicBezTo>
                  <a:cubicBezTo>
                    <a:pt x="3415" y="16885"/>
                    <a:pt x="3430" y="16881"/>
                    <a:pt x="3435" y="16873"/>
                  </a:cubicBezTo>
                  <a:cubicBezTo>
                    <a:pt x="3435" y="16873"/>
                    <a:pt x="3443" y="16857"/>
                    <a:pt x="3467" y="16857"/>
                  </a:cubicBezTo>
                  <a:cubicBezTo>
                    <a:pt x="3478" y="16857"/>
                    <a:pt x="3494" y="16861"/>
                    <a:pt x="3513" y="16873"/>
                  </a:cubicBezTo>
                  <a:lnTo>
                    <a:pt x="3479" y="16938"/>
                  </a:lnTo>
                  <a:cubicBezTo>
                    <a:pt x="3401" y="16938"/>
                    <a:pt x="3382" y="16970"/>
                    <a:pt x="3363" y="17004"/>
                  </a:cubicBezTo>
                  <a:cubicBezTo>
                    <a:pt x="3383" y="17087"/>
                    <a:pt x="3500" y="17191"/>
                    <a:pt x="3565" y="17191"/>
                  </a:cubicBezTo>
                  <a:cubicBezTo>
                    <a:pt x="3581" y="17191"/>
                    <a:pt x="3594" y="17184"/>
                    <a:pt x="3601" y="17170"/>
                  </a:cubicBezTo>
                  <a:cubicBezTo>
                    <a:pt x="3648" y="17186"/>
                    <a:pt x="3689" y="17220"/>
                    <a:pt x="3714" y="17264"/>
                  </a:cubicBezTo>
                  <a:cubicBezTo>
                    <a:pt x="3704" y="17287"/>
                    <a:pt x="3730" y="17307"/>
                    <a:pt x="3778" y="17307"/>
                  </a:cubicBezTo>
                  <a:cubicBezTo>
                    <a:pt x="3802" y="17307"/>
                    <a:pt x="3832" y="17302"/>
                    <a:pt x="3864" y="17289"/>
                  </a:cubicBezTo>
                  <a:cubicBezTo>
                    <a:pt x="3892" y="17277"/>
                    <a:pt x="3918" y="17271"/>
                    <a:pt x="3940" y="17271"/>
                  </a:cubicBezTo>
                  <a:cubicBezTo>
                    <a:pt x="3994" y="17271"/>
                    <a:pt x="4033" y="17305"/>
                    <a:pt x="4062" y="17371"/>
                  </a:cubicBezTo>
                  <a:cubicBezTo>
                    <a:pt x="4154" y="17472"/>
                    <a:pt x="4366" y="17559"/>
                    <a:pt x="4437" y="17559"/>
                  </a:cubicBezTo>
                  <a:cubicBezTo>
                    <a:pt x="4450" y="17559"/>
                    <a:pt x="4458" y="17556"/>
                    <a:pt x="4460" y="17550"/>
                  </a:cubicBezTo>
                  <a:cubicBezTo>
                    <a:pt x="4468" y="17525"/>
                    <a:pt x="4497" y="17515"/>
                    <a:pt x="4535" y="17515"/>
                  </a:cubicBezTo>
                  <a:cubicBezTo>
                    <a:pt x="4607" y="17515"/>
                    <a:pt x="4710" y="17552"/>
                    <a:pt x="4751" y="17587"/>
                  </a:cubicBezTo>
                  <a:cubicBezTo>
                    <a:pt x="4791" y="17629"/>
                    <a:pt x="4846" y="17652"/>
                    <a:pt x="4903" y="17652"/>
                  </a:cubicBezTo>
                  <a:cubicBezTo>
                    <a:pt x="4922" y="17652"/>
                    <a:pt x="4942" y="17649"/>
                    <a:pt x="4961" y="17644"/>
                  </a:cubicBezTo>
                  <a:lnTo>
                    <a:pt x="4961" y="17644"/>
                  </a:lnTo>
                  <a:cubicBezTo>
                    <a:pt x="4953" y="17672"/>
                    <a:pt x="4995" y="17712"/>
                    <a:pt x="5055" y="17712"/>
                  </a:cubicBezTo>
                  <a:cubicBezTo>
                    <a:pt x="5067" y="17712"/>
                    <a:pt x="5079" y="17710"/>
                    <a:pt x="5093" y="17706"/>
                  </a:cubicBezTo>
                  <a:cubicBezTo>
                    <a:pt x="5093" y="17706"/>
                    <a:pt x="5101" y="17708"/>
                    <a:pt x="5109" y="17708"/>
                  </a:cubicBezTo>
                  <a:cubicBezTo>
                    <a:pt x="5126" y="17708"/>
                    <a:pt x="5144" y="17702"/>
                    <a:pt x="5102" y="17669"/>
                  </a:cubicBezTo>
                  <a:lnTo>
                    <a:pt x="5259" y="17618"/>
                  </a:lnTo>
                  <a:cubicBezTo>
                    <a:pt x="5187" y="17606"/>
                    <a:pt x="5196" y="17571"/>
                    <a:pt x="5202" y="17534"/>
                  </a:cubicBezTo>
                  <a:cubicBezTo>
                    <a:pt x="5203" y="17528"/>
                    <a:pt x="5211" y="17525"/>
                    <a:pt x="5223" y="17525"/>
                  </a:cubicBezTo>
                  <a:cubicBezTo>
                    <a:pt x="5288" y="17525"/>
                    <a:pt x="5496" y="17606"/>
                    <a:pt x="5607" y="17709"/>
                  </a:cubicBezTo>
                  <a:lnTo>
                    <a:pt x="5741" y="17797"/>
                  </a:lnTo>
                  <a:lnTo>
                    <a:pt x="5748" y="17722"/>
                  </a:lnTo>
                  <a:cubicBezTo>
                    <a:pt x="5820" y="17728"/>
                    <a:pt x="5892" y="17738"/>
                    <a:pt x="5889" y="17775"/>
                  </a:cubicBezTo>
                  <a:cubicBezTo>
                    <a:pt x="5886" y="17810"/>
                    <a:pt x="5886" y="17816"/>
                    <a:pt x="5958" y="17816"/>
                  </a:cubicBezTo>
                  <a:cubicBezTo>
                    <a:pt x="5958" y="17816"/>
                    <a:pt x="5959" y="17816"/>
                    <a:pt x="5962" y="17816"/>
                  </a:cubicBezTo>
                  <a:cubicBezTo>
                    <a:pt x="5977" y="17816"/>
                    <a:pt x="6030" y="17814"/>
                    <a:pt x="6033" y="17781"/>
                  </a:cubicBezTo>
                  <a:cubicBezTo>
                    <a:pt x="6035" y="17736"/>
                    <a:pt x="6036" y="17717"/>
                    <a:pt x="6050" y="17717"/>
                  </a:cubicBezTo>
                  <a:cubicBezTo>
                    <a:pt x="6060" y="17717"/>
                    <a:pt x="6078" y="17727"/>
                    <a:pt x="6108" y="17744"/>
                  </a:cubicBezTo>
                  <a:cubicBezTo>
                    <a:pt x="6141" y="17783"/>
                    <a:pt x="6177" y="17803"/>
                    <a:pt x="6213" y="17803"/>
                  </a:cubicBezTo>
                  <a:cubicBezTo>
                    <a:pt x="6249" y="17803"/>
                    <a:pt x="6286" y="17784"/>
                    <a:pt x="6321" y="17747"/>
                  </a:cubicBezTo>
                  <a:cubicBezTo>
                    <a:pt x="6323" y="17710"/>
                    <a:pt x="6323" y="17691"/>
                    <a:pt x="6331" y="17691"/>
                  </a:cubicBezTo>
                  <a:cubicBezTo>
                    <a:pt x="6340" y="17691"/>
                    <a:pt x="6357" y="17710"/>
                    <a:pt x="6393" y="17750"/>
                  </a:cubicBezTo>
                  <a:cubicBezTo>
                    <a:pt x="6393" y="17786"/>
                    <a:pt x="6462" y="17819"/>
                    <a:pt x="6531" y="17819"/>
                  </a:cubicBezTo>
                  <a:cubicBezTo>
                    <a:pt x="6534" y="17819"/>
                    <a:pt x="6538" y="17819"/>
                    <a:pt x="6541" y="17819"/>
                  </a:cubicBezTo>
                  <a:lnTo>
                    <a:pt x="6537" y="17781"/>
                  </a:lnTo>
                  <a:cubicBezTo>
                    <a:pt x="6537" y="17734"/>
                    <a:pt x="6564" y="17714"/>
                    <a:pt x="6603" y="17714"/>
                  </a:cubicBezTo>
                  <a:cubicBezTo>
                    <a:pt x="6626" y="17714"/>
                    <a:pt x="6653" y="17721"/>
                    <a:pt x="6682" y="17734"/>
                  </a:cubicBezTo>
                  <a:cubicBezTo>
                    <a:pt x="6682" y="17751"/>
                    <a:pt x="6697" y="17760"/>
                    <a:pt x="6727" y="17760"/>
                  </a:cubicBezTo>
                  <a:cubicBezTo>
                    <a:pt x="6763" y="17760"/>
                    <a:pt x="6819" y="17748"/>
                    <a:pt x="6895" y="17722"/>
                  </a:cubicBezTo>
                  <a:cubicBezTo>
                    <a:pt x="6973" y="17713"/>
                    <a:pt x="7030" y="17705"/>
                    <a:pt x="7066" y="17705"/>
                  </a:cubicBezTo>
                  <a:cubicBezTo>
                    <a:pt x="7097" y="17705"/>
                    <a:pt x="7113" y="17711"/>
                    <a:pt x="7114" y="17728"/>
                  </a:cubicBezTo>
                  <a:cubicBezTo>
                    <a:pt x="7119" y="17765"/>
                    <a:pt x="7121" y="17783"/>
                    <a:pt x="7129" y="17783"/>
                  </a:cubicBezTo>
                  <a:cubicBezTo>
                    <a:pt x="7138" y="17783"/>
                    <a:pt x="7154" y="17762"/>
                    <a:pt x="7186" y="17719"/>
                  </a:cubicBezTo>
                  <a:cubicBezTo>
                    <a:pt x="7228" y="17689"/>
                    <a:pt x="7243" y="17678"/>
                    <a:pt x="7287" y="17678"/>
                  </a:cubicBezTo>
                  <a:cubicBezTo>
                    <a:pt x="7312" y="17678"/>
                    <a:pt x="7347" y="17682"/>
                    <a:pt x="7402" y="17687"/>
                  </a:cubicBezTo>
                  <a:cubicBezTo>
                    <a:pt x="7432" y="17698"/>
                    <a:pt x="7449" y="17704"/>
                    <a:pt x="7464" y="17704"/>
                  </a:cubicBezTo>
                  <a:cubicBezTo>
                    <a:pt x="7488" y="17704"/>
                    <a:pt x="7503" y="17690"/>
                    <a:pt x="7543" y="17659"/>
                  </a:cubicBezTo>
                  <a:cubicBezTo>
                    <a:pt x="7530" y="17595"/>
                    <a:pt x="7524" y="17559"/>
                    <a:pt x="7480" y="17559"/>
                  </a:cubicBezTo>
                  <a:cubicBezTo>
                    <a:pt x="7472" y="17559"/>
                    <a:pt x="7463" y="17560"/>
                    <a:pt x="7453" y="17562"/>
                  </a:cubicBezTo>
                  <a:cubicBezTo>
                    <a:pt x="7427" y="17569"/>
                    <a:pt x="7411" y="17572"/>
                    <a:pt x="7400" y="17572"/>
                  </a:cubicBezTo>
                  <a:cubicBezTo>
                    <a:pt x="7381" y="17572"/>
                    <a:pt x="7378" y="17562"/>
                    <a:pt x="7374" y="17540"/>
                  </a:cubicBezTo>
                  <a:cubicBezTo>
                    <a:pt x="7374" y="17540"/>
                    <a:pt x="7446" y="17528"/>
                    <a:pt x="7512" y="17509"/>
                  </a:cubicBezTo>
                  <a:cubicBezTo>
                    <a:pt x="7606" y="17490"/>
                    <a:pt x="7697" y="17455"/>
                    <a:pt x="7778" y="17408"/>
                  </a:cubicBezTo>
                  <a:cubicBezTo>
                    <a:pt x="7871" y="17359"/>
                    <a:pt x="7886" y="17307"/>
                    <a:pt x="7839" y="17307"/>
                  </a:cubicBezTo>
                  <a:cubicBezTo>
                    <a:pt x="7821" y="17307"/>
                    <a:pt x="7795" y="17315"/>
                    <a:pt x="7760" y="17333"/>
                  </a:cubicBezTo>
                  <a:lnTo>
                    <a:pt x="7684" y="17314"/>
                  </a:lnTo>
                  <a:cubicBezTo>
                    <a:pt x="7674" y="17265"/>
                    <a:pt x="7643" y="17244"/>
                    <a:pt x="7613" y="17244"/>
                  </a:cubicBezTo>
                  <a:cubicBezTo>
                    <a:pt x="7574" y="17244"/>
                    <a:pt x="7537" y="17281"/>
                    <a:pt x="7550" y="17343"/>
                  </a:cubicBezTo>
                  <a:cubicBezTo>
                    <a:pt x="7564" y="17408"/>
                    <a:pt x="7570" y="17436"/>
                    <a:pt x="7556" y="17436"/>
                  </a:cubicBezTo>
                  <a:cubicBezTo>
                    <a:pt x="7546" y="17436"/>
                    <a:pt x="7526" y="17421"/>
                    <a:pt x="7490" y="17396"/>
                  </a:cubicBezTo>
                  <a:cubicBezTo>
                    <a:pt x="7483" y="17352"/>
                    <a:pt x="7458" y="17340"/>
                    <a:pt x="7425" y="17340"/>
                  </a:cubicBezTo>
                  <a:cubicBezTo>
                    <a:pt x="7400" y="17340"/>
                    <a:pt x="7372" y="17347"/>
                    <a:pt x="7343" y="17352"/>
                  </a:cubicBezTo>
                  <a:cubicBezTo>
                    <a:pt x="7320" y="17355"/>
                    <a:pt x="7305" y="17357"/>
                    <a:pt x="7294" y="17357"/>
                  </a:cubicBezTo>
                  <a:cubicBezTo>
                    <a:pt x="7274" y="17357"/>
                    <a:pt x="7273" y="17349"/>
                    <a:pt x="7271" y="17324"/>
                  </a:cubicBezTo>
                  <a:cubicBezTo>
                    <a:pt x="7265" y="17291"/>
                    <a:pt x="7208" y="17266"/>
                    <a:pt x="7150" y="17266"/>
                  </a:cubicBezTo>
                  <a:cubicBezTo>
                    <a:pt x="7141" y="17266"/>
                    <a:pt x="7132" y="17266"/>
                    <a:pt x="7124" y="17267"/>
                  </a:cubicBezTo>
                  <a:cubicBezTo>
                    <a:pt x="7058" y="17277"/>
                    <a:pt x="7058" y="17277"/>
                    <a:pt x="7064" y="17314"/>
                  </a:cubicBezTo>
                  <a:cubicBezTo>
                    <a:pt x="7100" y="17329"/>
                    <a:pt x="7084" y="17340"/>
                    <a:pt x="7050" y="17340"/>
                  </a:cubicBezTo>
                  <a:cubicBezTo>
                    <a:pt x="7016" y="17340"/>
                    <a:pt x="6964" y="17329"/>
                    <a:pt x="6926" y="17296"/>
                  </a:cubicBezTo>
                  <a:cubicBezTo>
                    <a:pt x="6900" y="17286"/>
                    <a:pt x="6883" y="17280"/>
                    <a:pt x="6874" y="17280"/>
                  </a:cubicBezTo>
                  <a:cubicBezTo>
                    <a:pt x="6858" y="17280"/>
                    <a:pt x="6860" y="17296"/>
                    <a:pt x="6863" y="17343"/>
                  </a:cubicBezTo>
                  <a:cubicBezTo>
                    <a:pt x="6867" y="17383"/>
                    <a:pt x="6829" y="17404"/>
                    <a:pt x="6781" y="17404"/>
                  </a:cubicBezTo>
                  <a:cubicBezTo>
                    <a:pt x="6741" y="17404"/>
                    <a:pt x="6693" y="17389"/>
                    <a:pt x="6660" y="17355"/>
                  </a:cubicBezTo>
                  <a:lnTo>
                    <a:pt x="6525" y="17361"/>
                  </a:lnTo>
                  <a:cubicBezTo>
                    <a:pt x="6459" y="17368"/>
                    <a:pt x="6459" y="17405"/>
                    <a:pt x="6459" y="17443"/>
                  </a:cubicBezTo>
                  <a:cubicBezTo>
                    <a:pt x="6461" y="17488"/>
                    <a:pt x="6462" y="17507"/>
                    <a:pt x="6447" y="17507"/>
                  </a:cubicBezTo>
                  <a:cubicBezTo>
                    <a:pt x="6437" y="17507"/>
                    <a:pt x="6421" y="17499"/>
                    <a:pt x="6393" y="17484"/>
                  </a:cubicBezTo>
                  <a:cubicBezTo>
                    <a:pt x="6324" y="17443"/>
                    <a:pt x="6324" y="17405"/>
                    <a:pt x="6324" y="17405"/>
                  </a:cubicBezTo>
                  <a:cubicBezTo>
                    <a:pt x="6324" y="17368"/>
                    <a:pt x="6255" y="17368"/>
                    <a:pt x="6190" y="17365"/>
                  </a:cubicBezTo>
                  <a:cubicBezTo>
                    <a:pt x="6180" y="17365"/>
                    <a:pt x="6169" y="17365"/>
                    <a:pt x="6157" y="17365"/>
                  </a:cubicBezTo>
                  <a:cubicBezTo>
                    <a:pt x="6085" y="17365"/>
                    <a:pt x="5986" y="17367"/>
                    <a:pt x="5986" y="17399"/>
                  </a:cubicBezTo>
                  <a:lnTo>
                    <a:pt x="5986" y="17361"/>
                  </a:lnTo>
                  <a:cubicBezTo>
                    <a:pt x="5941" y="17361"/>
                    <a:pt x="5928" y="17341"/>
                    <a:pt x="5924" y="17341"/>
                  </a:cubicBezTo>
                  <a:cubicBezTo>
                    <a:pt x="5921" y="17341"/>
                    <a:pt x="5921" y="17345"/>
                    <a:pt x="5920" y="17358"/>
                  </a:cubicBezTo>
                  <a:cubicBezTo>
                    <a:pt x="5851" y="17346"/>
                    <a:pt x="5785" y="17327"/>
                    <a:pt x="5723" y="17299"/>
                  </a:cubicBezTo>
                  <a:cubicBezTo>
                    <a:pt x="5689" y="17286"/>
                    <a:pt x="5650" y="17280"/>
                    <a:pt x="5614" y="17280"/>
                  </a:cubicBezTo>
                  <a:cubicBezTo>
                    <a:pt x="5512" y="17280"/>
                    <a:pt x="5434" y="17327"/>
                    <a:pt x="5575" y="17399"/>
                  </a:cubicBezTo>
                  <a:cubicBezTo>
                    <a:pt x="5603" y="17402"/>
                    <a:pt x="5619" y="17403"/>
                    <a:pt x="5618" y="17403"/>
                  </a:cubicBezTo>
                  <a:cubicBezTo>
                    <a:pt x="5618" y="17403"/>
                    <a:pt x="5585" y="17400"/>
                    <a:pt x="5506" y="17393"/>
                  </a:cubicBezTo>
                  <a:cubicBezTo>
                    <a:pt x="5501" y="17392"/>
                    <a:pt x="5495" y="17392"/>
                    <a:pt x="5491" y="17392"/>
                  </a:cubicBezTo>
                  <a:cubicBezTo>
                    <a:pt x="5437" y="17392"/>
                    <a:pt x="5434" y="17421"/>
                    <a:pt x="5434" y="17421"/>
                  </a:cubicBezTo>
                  <a:cubicBezTo>
                    <a:pt x="5431" y="17440"/>
                    <a:pt x="5412" y="17446"/>
                    <a:pt x="5386" y="17446"/>
                  </a:cubicBezTo>
                  <a:cubicBezTo>
                    <a:pt x="5359" y="17446"/>
                    <a:pt x="5325" y="17440"/>
                    <a:pt x="5290" y="17434"/>
                  </a:cubicBezTo>
                  <a:cubicBezTo>
                    <a:pt x="5290" y="17434"/>
                    <a:pt x="5296" y="17396"/>
                    <a:pt x="5306" y="17358"/>
                  </a:cubicBezTo>
                  <a:cubicBezTo>
                    <a:pt x="5360" y="17294"/>
                    <a:pt x="5329" y="17246"/>
                    <a:pt x="5276" y="17246"/>
                  </a:cubicBezTo>
                  <a:cubicBezTo>
                    <a:pt x="5247" y="17246"/>
                    <a:pt x="5211" y="17261"/>
                    <a:pt x="5178" y="17295"/>
                  </a:cubicBezTo>
                  <a:lnTo>
                    <a:pt x="5178" y="17295"/>
                  </a:lnTo>
                  <a:cubicBezTo>
                    <a:pt x="5181" y="17285"/>
                    <a:pt x="5183" y="17271"/>
                    <a:pt x="5187" y="17258"/>
                  </a:cubicBezTo>
                  <a:cubicBezTo>
                    <a:pt x="5192" y="17229"/>
                    <a:pt x="5152" y="17218"/>
                    <a:pt x="5067" y="17218"/>
                  </a:cubicBezTo>
                  <a:cubicBezTo>
                    <a:pt x="5043" y="17218"/>
                    <a:pt x="5017" y="17219"/>
                    <a:pt x="4986" y="17220"/>
                  </a:cubicBezTo>
                  <a:cubicBezTo>
                    <a:pt x="4978" y="17218"/>
                    <a:pt x="4969" y="17217"/>
                    <a:pt x="4960" y="17217"/>
                  </a:cubicBezTo>
                  <a:cubicBezTo>
                    <a:pt x="4902" y="17217"/>
                    <a:pt x="4838" y="17263"/>
                    <a:pt x="4830" y="17296"/>
                  </a:cubicBezTo>
                  <a:cubicBezTo>
                    <a:pt x="4823" y="17314"/>
                    <a:pt x="4802" y="17318"/>
                    <a:pt x="4783" y="17318"/>
                  </a:cubicBezTo>
                  <a:cubicBezTo>
                    <a:pt x="4766" y="17318"/>
                    <a:pt x="4751" y="17314"/>
                    <a:pt x="4751" y="17314"/>
                  </a:cubicBezTo>
                  <a:cubicBezTo>
                    <a:pt x="4685" y="17296"/>
                    <a:pt x="4685" y="17296"/>
                    <a:pt x="4695" y="17258"/>
                  </a:cubicBezTo>
                  <a:cubicBezTo>
                    <a:pt x="4710" y="17209"/>
                    <a:pt x="4655" y="17179"/>
                    <a:pt x="4590" y="17179"/>
                  </a:cubicBezTo>
                  <a:cubicBezTo>
                    <a:pt x="4559" y="17179"/>
                    <a:pt x="4526" y="17186"/>
                    <a:pt x="4497" y="17202"/>
                  </a:cubicBezTo>
                  <a:lnTo>
                    <a:pt x="4510" y="17167"/>
                  </a:lnTo>
                  <a:cubicBezTo>
                    <a:pt x="4519" y="17130"/>
                    <a:pt x="4469" y="17073"/>
                    <a:pt x="4137" y="16995"/>
                  </a:cubicBezTo>
                  <a:cubicBezTo>
                    <a:pt x="3889" y="16885"/>
                    <a:pt x="3705" y="16801"/>
                    <a:pt x="3723" y="16766"/>
                  </a:cubicBezTo>
                  <a:cubicBezTo>
                    <a:pt x="3739" y="16735"/>
                    <a:pt x="3469" y="16672"/>
                    <a:pt x="3310" y="16672"/>
                  </a:cubicBezTo>
                  <a:cubicBezTo>
                    <a:pt x="3328" y="16638"/>
                    <a:pt x="3269" y="16609"/>
                    <a:pt x="3156" y="16531"/>
                  </a:cubicBezTo>
                  <a:cubicBezTo>
                    <a:pt x="2984" y="16418"/>
                    <a:pt x="2984" y="16418"/>
                    <a:pt x="3006" y="16387"/>
                  </a:cubicBezTo>
                  <a:cubicBezTo>
                    <a:pt x="3106" y="16362"/>
                    <a:pt x="3106" y="16362"/>
                    <a:pt x="2949" y="16349"/>
                  </a:cubicBezTo>
                  <a:cubicBezTo>
                    <a:pt x="2941" y="16351"/>
                    <a:pt x="2933" y="16353"/>
                    <a:pt x="2924" y="16353"/>
                  </a:cubicBezTo>
                  <a:cubicBezTo>
                    <a:pt x="2826" y="16353"/>
                    <a:pt x="2715" y="16210"/>
                    <a:pt x="2758" y="16158"/>
                  </a:cubicBezTo>
                  <a:cubicBezTo>
                    <a:pt x="2780" y="16130"/>
                    <a:pt x="2727" y="16086"/>
                    <a:pt x="2623" y="16005"/>
                  </a:cubicBezTo>
                  <a:cubicBezTo>
                    <a:pt x="2542" y="15995"/>
                    <a:pt x="2448" y="15901"/>
                    <a:pt x="2348" y="15810"/>
                  </a:cubicBezTo>
                  <a:cubicBezTo>
                    <a:pt x="2257" y="15725"/>
                    <a:pt x="2222" y="15693"/>
                    <a:pt x="2196" y="15693"/>
                  </a:cubicBezTo>
                  <a:cubicBezTo>
                    <a:pt x="2180" y="15693"/>
                    <a:pt x="2167" y="15705"/>
                    <a:pt x="2147" y="15726"/>
                  </a:cubicBezTo>
                  <a:cubicBezTo>
                    <a:pt x="2131" y="15740"/>
                    <a:pt x="2117" y="15747"/>
                    <a:pt x="2101" y="15747"/>
                  </a:cubicBezTo>
                  <a:cubicBezTo>
                    <a:pt x="2061" y="15747"/>
                    <a:pt x="2019" y="15700"/>
                    <a:pt x="1953" y="15625"/>
                  </a:cubicBezTo>
                  <a:cubicBezTo>
                    <a:pt x="1906" y="15575"/>
                    <a:pt x="1859" y="15522"/>
                    <a:pt x="1887" y="15500"/>
                  </a:cubicBezTo>
                  <a:cubicBezTo>
                    <a:pt x="1878" y="15453"/>
                    <a:pt x="1856" y="15409"/>
                    <a:pt x="1824" y="15372"/>
                  </a:cubicBezTo>
                  <a:cubicBezTo>
                    <a:pt x="1780" y="15321"/>
                    <a:pt x="1743" y="15265"/>
                    <a:pt x="1771" y="15243"/>
                  </a:cubicBezTo>
                  <a:cubicBezTo>
                    <a:pt x="1755" y="15174"/>
                    <a:pt x="1724" y="15111"/>
                    <a:pt x="1677" y="15058"/>
                  </a:cubicBezTo>
                  <a:cubicBezTo>
                    <a:pt x="1592" y="14955"/>
                    <a:pt x="1520" y="14842"/>
                    <a:pt x="1552" y="14820"/>
                  </a:cubicBezTo>
                  <a:cubicBezTo>
                    <a:pt x="1530" y="14785"/>
                    <a:pt x="1522" y="14772"/>
                    <a:pt x="1512" y="14772"/>
                  </a:cubicBezTo>
                  <a:cubicBezTo>
                    <a:pt x="1505" y="14772"/>
                    <a:pt x="1498" y="14777"/>
                    <a:pt x="1486" y="14785"/>
                  </a:cubicBezTo>
                  <a:cubicBezTo>
                    <a:pt x="1481" y="14789"/>
                    <a:pt x="1475" y="14791"/>
                    <a:pt x="1469" y="14791"/>
                  </a:cubicBezTo>
                  <a:cubicBezTo>
                    <a:pt x="1432" y="14791"/>
                    <a:pt x="1368" y="14732"/>
                    <a:pt x="1273" y="14522"/>
                  </a:cubicBezTo>
                  <a:cubicBezTo>
                    <a:pt x="1213" y="14405"/>
                    <a:pt x="1124" y="14236"/>
                    <a:pt x="1086" y="14236"/>
                  </a:cubicBezTo>
                  <a:cubicBezTo>
                    <a:pt x="1084" y="14236"/>
                    <a:pt x="1083" y="14236"/>
                    <a:pt x="1082" y="14237"/>
                  </a:cubicBezTo>
                  <a:cubicBezTo>
                    <a:pt x="1053" y="14178"/>
                    <a:pt x="1053" y="14178"/>
                    <a:pt x="1085" y="14162"/>
                  </a:cubicBezTo>
                  <a:cubicBezTo>
                    <a:pt x="1157" y="14127"/>
                    <a:pt x="1088" y="14015"/>
                    <a:pt x="969" y="13917"/>
                  </a:cubicBezTo>
                  <a:cubicBezTo>
                    <a:pt x="965" y="13919"/>
                    <a:pt x="962" y="13920"/>
                    <a:pt x="959" y="13920"/>
                  </a:cubicBezTo>
                  <a:cubicBezTo>
                    <a:pt x="930" y="13920"/>
                    <a:pt x="910" y="13860"/>
                    <a:pt x="922" y="13792"/>
                  </a:cubicBezTo>
                  <a:cubicBezTo>
                    <a:pt x="900" y="13748"/>
                    <a:pt x="872" y="13711"/>
                    <a:pt x="837" y="13679"/>
                  </a:cubicBezTo>
                  <a:cubicBezTo>
                    <a:pt x="774" y="13629"/>
                    <a:pt x="774" y="13629"/>
                    <a:pt x="762" y="13488"/>
                  </a:cubicBezTo>
                  <a:cubicBezTo>
                    <a:pt x="796" y="13479"/>
                    <a:pt x="774" y="13413"/>
                    <a:pt x="759" y="13347"/>
                  </a:cubicBezTo>
                  <a:cubicBezTo>
                    <a:pt x="721" y="13288"/>
                    <a:pt x="649" y="13081"/>
                    <a:pt x="599" y="12874"/>
                  </a:cubicBezTo>
                  <a:cubicBezTo>
                    <a:pt x="561" y="12664"/>
                    <a:pt x="536" y="12463"/>
                    <a:pt x="549" y="12429"/>
                  </a:cubicBezTo>
                  <a:cubicBezTo>
                    <a:pt x="502" y="12366"/>
                    <a:pt x="495" y="12366"/>
                    <a:pt x="492" y="12300"/>
                  </a:cubicBezTo>
                  <a:cubicBezTo>
                    <a:pt x="558" y="12226"/>
                    <a:pt x="524" y="12165"/>
                    <a:pt x="453" y="12165"/>
                  </a:cubicBezTo>
                  <a:cubicBezTo>
                    <a:pt x="449" y="12165"/>
                    <a:pt x="446" y="12165"/>
                    <a:pt x="442" y="12166"/>
                  </a:cubicBezTo>
                  <a:lnTo>
                    <a:pt x="448" y="12235"/>
                  </a:lnTo>
                  <a:lnTo>
                    <a:pt x="455" y="12304"/>
                  </a:lnTo>
                  <a:cubicBezTo>
                    <a:pt x="453" y="12304"/>
                    <a:pt x="451" y="12304"/>
                    <a:pt x="450" y="12304"/>
                  </a:cubicBezTo>
                  <a:cubicBezTo>
                    <a:pt x="379" y="12304"/>
                    <a:pt x="366" y="12103"/>
                    <a:pt x="477" y="12097"/>
                  </a:cubicBezTo>
                  <a:cubicBezTo>
                    <a:pt x="546" y="12021"/>
                    <a:pt x="546" y="12025"/>
                    <a:pt x="467" y="11962"/>
                  </a:cubicBezTo>
                  <a:cubicBezTo>
                    <a:pt x="386" y="11896"/>
                    <a:pt x="380" y="11827"/>
                    <a:pt x="452" y="11758"/>
                  </a:cubicBezTo>
                  <a:cubicBezTo>
                    <a:pt x="527" y="11755"/>
                    <a:pt x="527" y="11758"/>
                    <a:pt x="455" y="11689"/>
                  </a:cubicBezTo>
                  <a:cubicBezTo>
                    <a:pt x="308" y="11557"/>
                    <a:pt x="274" y="11347"/>
                    <a:pt x="414" y="11347"/>
                  </a:cubicBezTo>
                  <a:cubicBezTo>
                    <a:pt x="417" y="11347"/>
                    <a:pt x="420" y="11348"/>
                    <a:pt x="423" y="11348"/>
                  </a:cubicBezTo>
                  <a:cubicBezTo>
                    <a:pt x="425" y="11348"/>
                    <a:pt x="427" y="11348"/>
                    <a:pt x="429" y="11348"/>
                  </a:cubicBezTo>
                  <a:cubicBezTo>
                    <a:pt x="501" y="11348"/>
                    <a:pt x="539" y="11287"/>
                    <a:pt x="539" y="11219"/>
                  </a:cubicBezTo>
                  <a:cubicBezTo>
                    <a:pt x="549" y="11153"/>
                    <a:pt x="511" y="11150"/>
                    <a:pt x="474" y="11147"/>
                  </a:cubicBezTo>
                  <a:cubicBezTo>
                    <a:pt x="452" y="11163"/>
                    <a:pt x="436" y="11171"/>
                    <a:pt x="427" y="11171"/>
                  </a:cubicBezTo>
                  <a:cubicBezTo>
                    <a:pt x="399" y="11171"/>
                    <a:pt x="422" y="11108"/>
                    <a:pt x="489" y="11012"/>
                  </a:cubicBezTo>
                  <a:cubicBezTo>
                    <a:pt x="627" y="10824"/>
                    <a:pt x="630" y="10696"/>
                    <a:pt x="608" y="10486"/>
                  </a:cubicBezTo>
                  <a:cubicBezTo>
                    <a:pt x="595" y="10288"/>
                    <a:pt x="613" y="10129"/>
                    <a:pt x="635" y="10129"/>
                  </a:cubicBezTo>
                  <a:cubicBezTo>
                    <a:pt x="645" y="10129"/>
                    <a:pt x="655" y="10158"/>
                    <a:pt x="665" y="10223"/>
                  </a:cubicBezTo>
                  <a:cubicBezTo>
                    <a:pt x="687" y="10298"/>
                    <a:pt x="698" y="10334"/>
                    <a:pt x="702" y="10334"/>
                  </a:cubicBezTo>
                  <a:cubicBezTo>
                    <a:pt x="706" y="10334"/>
                    <a:pt x="704" y="10300"/>
                    <a:pt x="699" y="10232"/>
                  </a:cubicBezTo>
                  <a:cubicBezTo>
                    <a:pt x="724" y="10097"/>
                    <a:pt x="778" y="9975"/>
                    <a:pt x="793" y="9909"/>
                  </a:cubicBezTo>
                  <a:cubicBezTo>
                    <a:pt x="812" y="9847"/>
                    <a:pt x="799" y="9768"/>
                    <a:pt x="762" y="9756"/>
                  </a:cubicBezTo>
                  <a:cubicBezTo>
                    <a:pt x="853" y="9718"/>
                    <a:pt x="928" y="9605"/>
                    <a:pt x="915" y="9455"/>
                  </a:cubicBezTo>
                  <a:lnTo>
                    <a:pt x="969" y="9330"/>
                  </a:lnTo>
                  <a:cubicBezTo>
                    <a:pt x="994" y="9270"/>
                    <a:pt x="994" y="9270"/>
                    <a:pt x="988" y="9192"/>
                  </a:cubicBezTo>
                  <a:cubicBezTo>
                    <a:pt x="978" y="9113"/>
                    <a:pt x="1038" y="9063"/>
                    <a:pt x="1107" y="9026"/>
                  </a:cubicBezTo>
                  <a:cubicBezTo>
                    <a:pt x="1172" y="8982"/>
                    <a:pt x="1238" y="8941"/>
                    <a:pt x="1204" y="8925"/>
                  </a:cubicBezTo>
                  <a:cubicBezTo>
                    <a:pt x="1172" y="8906"/>
                    <a:pt x="1204" y="8769"/>
                    <a:pt x="1204" y="8690"/>
                  </a:cubicBezTo>
                  <a:cubicBezTo>
                    <a:pt x="1204" y="8641"/>
                    <a:pt x="1228" y="8607"/>
                    <a:pt x="1246" y="8607"/>
                  </a:cubicBezTo>
                  <a:cubicBezTo>
                    <a:pt x="1257" y="8607"/>
                    <a:pt x="1266" y="8620"/>
                    <a:pt x="1266" y="8649"/>
                  </a:cubicBezTo>
                  <a:cubicBezTo>
                    <a:pt x="1277" y="8656"/>
                    <a:pt x="1284" y="8661"/>
                    <a:pt x="1291" y="8661"/>
                  </a:cubicBezTo>
                  <a:cubicBezTo>
                    <a:pt x="1308" y="8661"/>
                    <a:pt x="1328" y="8639"/>
                    <a:pt x="1401" y="8574"/>
                  </a:cubicBezTo>
                  <a:cubicBezTo>
                    <a:pt x="1439" y="8521"/>
                    <a:pt x="1514" y="8408"/>
                    <a:pt x="1483" y="8389"/>
                  </a:cubicBezTo>
                  <a:cubicBezTo>
                    <a:pt x="1451" y="8367"/>
                    <a:pt x="1680" y="8029"/>
                    <a:pt x="1762" y="8010"/>
                  </a:cubicBezTo>
                  <a:lnTo>
                    <a:pt x="1846" y="7907"/>
                  </a:lnTo>
                  <a:cubicBezTo>
                    <a:pt x="1890" y="7854"/>
                    <a:pt x="1906" y="7778"/>
                    <a:pt x="1950" y="7725"/>
                  </a:cubicBezTo>
                  <a:cubicBezTo>
                    <a:pt x="1978" y="7687"/>
                    <a:pt x="2000" y="7647"/>
                    <a:pt x="2012" y="7600"/>
                  </a:cubicBezTo>
                  <a:cubicBezTo>
                    <a:pt x="2053" y="7562"/>
                    <a:pt x="2091" y="7524"/>
                    <a:pt x="2119" y="7524"/>
                  </a:cubicBezTo>
                  <a:cubicBezTo>
                    <a:pt x="2126" y="7524"/>
                    <a:pt x="2132" y="7526"/>
                    <a:pt x="2138" y="7531"/>
                  </a:cubicBezTo>
                  <a:cubicBezTo>
                    <a:pt x="2133" y="7451"/>
                    <a:pt x="2134" y="7434"/>
                    <a:pt x="2186" y="7434"/>
                  </a:cubicBezTo>
                  <a:cubicBezTo>
                    <a:pt x="2199" y="7434"/>
                    <a:pt x="2215" y="7435"/>
                    <a:pt x="2235" y="7437"/>
                  </a:cubicBezTo>
                  <a:cubicBezTo>
                    <a:pt x="2256" y="7461"/>
                    <a:pt x="2268" y="7474"/>
                    <a:pt x="2275" y="7474"/>
                  </a:cubicBezTo>
                  <a:cubicBezTo>
                    <a:pt x="2284" y="7474"/>
                    <a:pt x="2284" y="7449"/>
                    <a:pt x="2282" y="7390"/>
                  </a:cubicBezTo>
                  <a:cubicBezTo>
                    <a:pt x="2304" y="7314"/>
                    <a:pt x="2307" y="7314"/>
                    <a:pt x="2379" y="7296"/>
                  </a:cubicBezTo>
                  <a:cubicBezTo>
                    <a:pt x="2384" y="7301"/>
                    <a:pt x="2390" y="7304"/>
                    <a:pt x="2397" y="7304"/>
                  </a:cubicBezTo>
                  <a:cubicBezTo>
                    <a:pt x="2420" y="7304"/>
                    <a:pt x="2449" y="7274"/>
                    <a:pt x="2429" y="7252"/>
                  </a:cubicBezTo>
                  <a:cubicBezTo>
                    <a:pt x="2432" y="7167"/>
                    <a:pt x="2532" y="7038"/>
                    <a:pt x="2591" y="7038"/>
                  </a:cubicBezTo>
                  <a:cubicBezTo>
                    <a:pt x="2601" y="7038"/>
                    <a:pt x="2610" y="7042"/>
                    <a:pt x="2617" y="7051"/>
                  </a:cubicBezTo>
                  <a:cubicBezTo>
                    <a:pt x="2655" y="7020"/>
                    <a:pt x="2683" y="6979"/>
                    <a:pt x="2702" y="6935"/>
                  </a:cubicBezTo>
                  <a:cubicBezTo>
                    <a:pt x="2707" y="6877"/>
                    <a:pt x="2709" y="6852"/>
                    <a:pt x="2718" y="6852"/>
                  </a:cubicBezTo>
                  <a:cubicBezTo>
                    <a:pt x="2725" y="6852"/>
                    <a:pt x="2736" y="6867"/>
                    <a:pt x="2755" y="6895"/>
                  </a:cubicBezTo>
                  <a:cubicBezTo>
                    <a:pt x="2771" y="6897"/>
                    <a:pt x="2785" y="6898"/>
                    <a:pt x="2798" y="6898"/>
                  </a:cubicBezTo>
                  <a:cubicBezTo>
                    <a:pt x="2869" y="6898"/>
                    <a:pt x="2911" y="6862"/>
                    <a:pt x="2924" y="6775"/>
                  </a:cubicBezTo>
                  <a:cubicBezTo>
                    <a:pt x="2946" y="6735"/>
                    <a:pt x="2990" y="6707"/>
                    <a:pt x="3037" y="6703"/>
                  </a:cubicBezTo>
                  <a:cubicBezTo>
                    <a:pt x="3137" y="6666"/>
                    <a:pt x="3234" y="6622"/>
                    <a:pt x="3325" y="6569"/>
                  </a:cubicBezTo>
                  <a:cubicBezTo>
                    <a:pt x="3422" y="6515"/>
                    <a:pt x="3488" y="6465"/>
                    <a:pt x="3441" y="6450"/>
                  </a:cubicBezTo>
                  <a:lnTo>
                    <a:pt x="3557" y="6384"/>
                  </a:lnTo>
                  <a:cubicBezTo>
                    <a:pt x="3692" y="6349"/>
                    <a:pt x="3752" y="6315"/>
                    <a:pt x="3792" y="6249"/>
                  </a:cubicBezTo>
                  <a:lnTo>
                    <a:pt x="3830" y="6180"/>
                  </a:lnTo>
                  <a:cubicBezTo>
                    <a:pt x="3839" y="6197"/>
                    <a:pt x="3864" y="6206"/>
                    <a:pt x="3893" y="6206"/>
                  </a:cubicBezTo>
                  <a:cubicBezTo>
                    <a:pt x="3922" y="6206"/>
                    <a:pt x="3955" y="6197"/>
                    <a:pt x="3983" y="6180"/>
                  </a:cubicBezTo>
                  <a:cubicBezTo>
                    <a:pt x="4043" y="6146"/>
                    <a:pt x="4043" y="6146"/>
                    <a:pt x="4024" y="6114"/>
                  </a:cubicBezTo>
                  <a:cubicBezTo>
                    <a:pt x="3946" y="6114"/>
                    <a:pt x="4005" y="6080"/>
                    <a:pt x="4062" y="6045"/>
                  </a:cubicBezTo>
                  <a:cubicBezTo>
                    <a:pt x="4092" y="6029"/>
                    <a:pt x="4128" y="6021"/>
                    <a:pt x="4157" y="6021"/>
                  </a:cubicBezTo>
                  <a:cubicBezTo>
                    <a:pt x="4186" y="6021"/>
                    <a:pt x="4209" y="6028"/>
                    <a:pt x="4218" y="6045"/>
                  </a:cubicBezTo>
                  <a:lnTo>
                    <a:pt x="4275" y="6011"/>
                  </a:lnTo>
                  <a:cubicBezTo>
                    <a:pt x="4247" y="5963"/>
                    <a:pt x="4272" y="5931"/>
                    <a:pt x="4294" y="5931"/>
                  </a:cubicBezTo>
                  <a:cubicBezTo>
                    <a:pt x="4302" y="5931"/>
                    <a:pt x="4311" y="5936"/>
                    <a:pt x="4316" y="5945"/>
                  </a:cubicBezTo>
                  <a:cubicBezTo>
                    <a:pt x="4385" y="5939"/>
                    <a:pt x="4450" y="5917"/>
                    <a:pt x="4507" y="5876"/>
                  </a:cubicBezTo>
                  <a:cubicBezTo>
                    <a:pt x="4497" y="5860"/>
                    <a:pt x="4512" y="5853"/>
                    <a:pt x="4522" y="5853"/>
                  </a:cubicBezTo>
                  <a:cubicBezTo>
                    <a:pt x="4532" y="5853"/>
                    <a:pt x="4537" y="5860"/>
                    <a:pt x="4507" y="5876"/>
                  </a:cubicBezTo>
                  <a:lnTo>
                    <a:pt x="4526" y="5911"/>
                  </a:lnTo>
                  <a:cubicBezTo>
                    <a:pt x="4604" y="5911"/>
                    <a:pt x="4585" y="5876"/>
                    <a:pt x="4566" y="5845"/>
                  </a:cubicBezTo>
                  <a:lnTo>
                    <a:pt x="4682" y="5776"/>
                  </a:lnTo>
                  <a:cubicBezTo>
                    <a:pt x="4742" y="5741"/>
                    <a:pt x="4798" y="5710"/>
                    <a:pt x="4723" y="5710"/>
                  </a:cubicBezTo>
                  <a:cubicBezTo>
                    <a:pt x="4704" y="5676"/>
                    <a:pt x="4685" y="5644"/>
                    <a:pt x="4742" y="5610"/>
                  </a:cubicBezTo>
                  <a:cubicBezTo>
                    <a:pt x="4732" y="5594"/>
                    <a:pt x="4748" y="5585"/>
                    <a:pt x="4758" y="5585"/>
                  </a:cubicBezTo>
                  <a:cubicBezTo>
                    <a:pt x="4767" y="5585"/>
                    <a:pt x="4771" y="5593"/>
                    <a:pt x="4742" y="5610"/>
                  </a:cubicBezTo>
                  <a:cubicBezTo>
                    <a:pt x="4755" y="5634"/>
                    <a:pt x="4768" y="5656"/>
                    <a:pt x="4794" y="5656"/>
                  </a:cubicBezTo>
                  <a:cubicBezTo>
                    <a:pt x="4806" y="5656"/>
                    <a:pt x="4821" y="5652"/>
                    <a:pt x="4839" y="5641"/>
                  </a:cubicBezTo>
                  <a:cubicBezTo>
                    <a:pt x="4858" y="5631"/>
                    <a:pt x="4872" y="5627"/>
                    <a:pt x="4884" y="5627"/>
                  </a:cubicBezTo>
                  <a:cubicBezTo>
                    <a:pt x="4906" y="5627"/>
                    <a:pt x="4914" y="5641"/>
                    <a:pt x="4914" y="5641"/>
                  </a:cubicBezTo>
                  <a:cubicBezTo>
                    <a:pt x="4910" y="5663"/>
                    <a:pt x="4917" y="5672"/>
                    <a:pt x="4931" y="5672"/>
                  </a:cubicBezTo>
                  <a:cubicBezTo>
                    <a:pt x="4981" y="5672"/>
                    <a:pt x="5117" y="5558"/>
                    <a:pt x="5149" y="5506"/>
                  </a:cubicBezTo>
                  <a:cubicBezTo>
                    <a:pt x="5202" y="5418"/>
                    <a:pt x="5244" y="5374"/>
                    <a:pt x="5278" y="5374"/>
                  </a:cubicBezTo>
                  <a:cubicBezTo>
                    <a:pt x="5295" y="5374"/>
                    <a:pt x="5309" y="5384"/>
                    <a:pt x="5322" y="5406"/>
                  </a:cubicBezTo>
                  <a:cubicBezTo>
                    <a:pt x="5328" y="5418"/>
                    <a:pt x="5337" y="5423"/>
                    <a:pt x="5345" y="5423"/>
                  </a:cubicBezTo>
                  <a:cubicBezTo>
                    <a:pt x="5386" y="5423"/>
                    <a:pt x="5441" y="5313"/>
                    <a:pt x="5441" y="5205"/>
                  </a:cubicBezTo>
                  <a:lnTo>
                    <a:pt x="5444" y="5074"/>
                  </a:lnTo>
                  <a:lnTo>
                    <a:pt x="5500" y="5171"/>
                  </a:lnTo>
                  <a:cubicBezTo>
                    <a:pt x="5557" y="5215"/>
                    <a:pt x="5590" y="5239"/>
                    <a:pt x="5619" y="5239"/>
                  </a:cubicBezTo>
                  <a:cubicBezTo>
                    <a:pt x="5658" y="5239"/>
                    <a:pt x="5692" y="5198"/>
                    <a:pt x="5770" y="5102"/>
                  </a:cubicBezTo>
                  <a:cubicBezTo>
                    <a:pt x="5831" y="5039"/>
                    <a:pt x="5854" y="5015"/>
                    <a:pt x="5867" y="5015"/>
                  </a:cubicBezTo>
                  <a:cubicBezTo>
                    <a:pt x="5874" y="5015"/>
                    <a:pt x="5879" y="5023"/>
                    <a:pt x="5886" y="5036"/>
                  </a:cubicBezTo>
                  <a:cubicBezTo>
                    <a:pt x="5890" y="5044"/>
                    <a:pt x="5897" y="5048"/>
                    <a:pt x="5908" y="5048"/>
                  </a:cubicBezTo>
                  <a:cubicBezTo>
                    <a:pt x="5940" y="5048"/>
                    <a:pt x="6006" y="5011"/>
                    <a:pt x="6136" y="4933"/>
                  </a:cubicBezTo>
                  <a:cubicBezTo>
                    <a:pt x="6312" y="4833"/>
                    <a:pt x="6371" y="4798"/>
                    <a:pt x="6353" y="4767"/>
                  </a:cubicBezTo>
                  <a:lnTo>
                    <a:pt x="6469" y="4698"/>
                  </a:lnTo>
                  <a:cubicBezTo>
                    <a:pt x="6482" y="4703"/>
                    <a:pt x="6496" y="4705"/>
                    <a:pt x="6509" y="4705"/>
                  </a:cubicBezTo>
                  <a:cubicBezTo>
                    <a:pt x="6587" y="4705"/>
                    <a:pt x="6649" y="4627"/>
                    <a:pt x="6566" y="4597"/>
                  </a:cubicBezTo>
                  <a:lnTo>
                    <a:pt x="6682" y="4532"/>
                  </a:lnTo>
                  <a:lnTo>
                    <a:pt x="6700" y="4563"/>
                  </a:lnTo>
                  <a:cubicBezTo>
                    <a:pt x="6703" y="4568"/>
                    <a:pt x="6709" y="4571"/>
                    <a:pt x="6717" y="4571"/>
                  </a:cubicBezTo>
                  <a:cubicBezTo>
                    <a:pt x="6764" y="4571"/>
                    <a:pt x="6908" y="4487"/>
                    <a:pt x="7302" y="4262"/>
                  </a:cubicBezTo>
                  <a:cubicBezTo>
                    <a:pt x="7825" y="3958"/>
                    <a:pt x="7882" y="3924"/>
                    <a:pt x="7847" y="3858"/>
                  </a:cubicBezTo>
                  <a:cubicBezTo>
                    <a:pt x="7859" y="3793"/>
                    <a:pt x="7888" y="3757"/>
                    <a:pt x="7918" y="3757"/>
                  </a:cubicBezTo>
                  <a:cubicBezTo>
                    <a:pt x="7934" y="3757"/>
                    <a:pt x="7950" y="3769"/>
                    <a:pt x="7963" y="3792"/>
                  </a:cubicBezTo>
                  <a:cubicBezTo>
                    <a:pt x="7973" y="3807"/>
                    <a:pt x="7995" y="3815"/>
                    <a:pt x="8014" y="3815"/>
                  </a:cubicBezTo>
                  <a:cubicBezTo>
                    <a:pt x="8033" y="3815"/>
                    <a:pt x="8048" y="3807"/>
                    <a:pt x="8039" y="3789"/>
                  </a:cubicBezTo>
                  <a:cubicBezTo>
                    <a:pt x="8039" y="3789"/>
                    <a:pt x="8155" y="3723"/>
                    <a:pt x="8233" y="3723"/>
                  </a:cubicBezTo>
                  <a:cubicBezTo>
                    <a:pt x="8443" y="3686"/>
                    <a:pt x="8484" y="3620"/>
                    <a:pt x="8465" y="3588"/>
                  </a:cubicBezTo>
                  <a:cubicBezTo>
                    <a:pt x="8371" y="3554"/>
                    <a:pt x="8446" y="3554"/>
                    <a:pt x="8524" y="3554"/>
                  </a:cubicBezTo>
                  <a:cubicBezTo>
                    <a:pt x="8600" y="3554"/>
                    <a:pt x="8678" y="3551"/>
                    <a:pt x="8659" y="3519"/>
                  </a:cubicBezTo>
                  <a:cubicBezTo>
                    <a:pt x="8692" y="3462"/>
                    <a:pt x="8953" y="3273"/>
                    <a:pt x="9041" y="3273"/>
                  </a:cubicBezTo>
                  <a:cubicBezTo>
                    <a:pt x="9053" y="3273"/>
                    <a:pt x="9062" y="3276"/>
                    <a:pt x="9066" y="3284"/>
                  </a:cubicBezTo>
                  <a:lnTo>
                    <a:pt x="9182" y="3215"/>
                  </a:lnTo>
                  <a:cubicBezTo>
                    <a:pt x="9164" y="3184"/>
                    <a:pt x="9280" y="3115"/>
                    <a:pt x="9396" y="3049"/>
                  </a:cubicBezTo>
                  <a:cubicBezTo>
                    <a:pt x="9481" y="2999"/>
                    <a:pt x="9536" y="2968"/>
                    <a:pt x="9566" y="2968"/>
                  </a:cubicBezTo>
                  <a:cubicBezTo>
                    <a:pt x="9577" y="2968"/>
                    <a:pt x="9585" y="2972"/>
                    <a:pt x="9590" y="2980"/>
                  </a:cubicBezTo>
                  <a:cubicBezTo>
                    <a:pt x="9575" y="3004"/>
                    <a:pt x="9573" y="3015"/>
                    <a:pt x="9582" y="3015"/>
                  </a:cubicBezTo>
                  <a:cubicBezTo>
                    <a:pt x="9596" y="3015"/>
                    <a:pt x="9643" y="2979"/>
                    <a:pt x="9706" y="2915"/>
                  </a:cubicBezTo>
                  <a:cubicBezTo>
                    <a:pt x="9765" y="2880"/>
                    <a:pt x="9784" y="2780"/>
                    <a:pt x="9844" y="2745"/>
                  </a:cubicBezTo>
                  <a:cubicBezTo>
                    <a:pt x="9825" y="2714"/>
                    <a:pt x="9866" y="2648"/>
                    <a:pt x="9922" y="2614"/>
                  </a:cubicBezTo>
                  <a:lnTo>
                    <a:pt x="9941" y="2645"/>
                  </a:lnTo>
                  <a:lnTo>
                    <a:pt x="9978" y="2711"/>
                  </a:lnTo>
                  <a:cubicBezTo>
                    <a:pt x="10038" y="2680"/>
                    <a:pt x="10094" y="2645"/>
                    <a:pt x="10076" y="2611"/>
                  </a:cubicBezTo>
                  <a:cubicBezTo>
                    <a:pt x="10154" y="2611"/>
                    <a:pt x="10210" y="2576"/>
                    <a:pt x="10326" y="2510"/>
                  </a:cubicBezTo>
                  <a:cubicBezTo>
                    <a:pt x="10445" y="2441"/>
                    <a:pt x="10561" y="2376"/>
                    <a:pt x="10599" y="2310"/>
                  </a:cubicBezTo>
                  <a:cubicBezTo>
                    <a:pt x="10606" y="2312"/>
                    <a:pt x="10614" y="2313"/>
                    <a:pt x="10623" y="2313"/>
                  </a:cubicBezTo>
                  <a:cubicBezTo>
                    <a:pt x="10743" y="2313"/>
                    <a:pt x="11045" y="2131"/>
                    <a:pt x="11066" y="2040"/>
                  </a:cubicBezTo>
                  <a:cubicBezTo>
                    <a:pt x="11047" y="2006"/>
                    <a:pt x="11107" y="1971"/>
                    <a:pt x="11182" y="1971"/>
                  </a:cubicBezTo>
                  <a:cubicBezTo>
                    <a:pt x="11260" y="1971"/>
                    <a:pt x="11260" y="1971"/>
                    <a:pt x="11298" y="1906"/>
                  </a:cubicBezTo>
                  <a:cubicBezTo>
                    <a:pt x="11338" y="1840"/>
                    <a:pt x="11414" y="1837"/>
                    <a:pt x="11492" y="1837"/>
                  </a:cubicBezTo>
                  <a:cubicBezTo>
                    <a:pt x="11517" y="1845"/>
                    <a:pt x="11539" y="1849"/>
                    <a:pt x="11560" y="1849"/>
                  </a:cubicBezTo>
                  <a:cubicBezTo>
                    <a:pt x="11616" y="1849"/>
                    <a:pt x="11656" y="1818"/>
                    <a:pt x="11686" y="1768"/>
                  </a:cubicBezTo>
                  <a:cubicBezTo>
                    <a:pt x="11765" y="1689"/>
                    <a:pt x="11859" y="1620"/>
                    <a:pt x="11956" y="1567"/>
                  </a:cubicBezTo>
                  <a:cubicBezTo>
                    <a:pt x="12052" y="1471"/>
                    <a:pt x="12108" y="1435"/>
                    <a:pt x="12046" y="1435"/>
                  </a:cubicBezTo>
                  <a:cubicBezTo>
                    <a:pt x="12043" y="1435"/>
                    <a:pt x="12040" y="1435"/>
                    <a:pt x="12037" y="1435"/>
                  </a:cubicBezTo>
                  <a:cubicBezTo>
                    <a:pt x="12019" y="1401"/>
                    <a:pt x="12056" y="1335"/>
                    <a:pt x="12056" y="1335"/>
                  </a:cubicBezTo>
                  <a:cubicBezTo>
                    <a:pt x="12107" y="1284"/>
                    <a:pt x="12137" y="1267"/>
                    <a:pt x="12146" y="1267"/>
                  </a:cubicBezTo>
                  <a:cubicBezTo>
                    <a:pt x="12155" y="1267"/>
                    <a:pt x="12145" y="1284"/>
                    <a:pt x="12116" y="1301"/>
                  </a:cubicBezTo>
                  <a:cubicBezTo>
                    <a:pt x="12058" y="1360"/>
                    <a:pt x="12054" y="1372"/>
                    <a:pt x="12077" y="1372"/>
                  </a:cubicBezTo>
                  <a:cubicBezTo>
                    <a:pt x="12093" y="1372"/>
                    <a:pt x="12121" y="1367"/>
                    <a:pt x="12153" y="1367"/>
                  </a:cubicBezTo>
                  <a:cubicBezTo>
                    <a:pt x="12232" y="1367"/>
                    <a:pt x="12344" y="1298"/>
                    <a:pt x="12407" y="1266"/>
                  </a:cubicBezTo>
                  <a:cubicBezTo>
                    <a:pt x="12467" y="1235"/>
                    <a:pt x="12586" y="1175"/>
                    <a:pt x="12648" y="1144"/>
                  </a:cubicBezTo>
                  <a:cubicBezTo>
                    <a:pt x="12846" y="1084"/>
                    <a:pt x="12905" y="1053"/>
                    <a:pt x="12890" y="1019"/>
                  </a:cubicBezTo>
                  <a:cubicBezTo>
                    <a:pt x="12883" y="1004"/>
                    <a:pt x="12878" y="993"/>
                    <a:pt x="12874" y="984"/>
                  </a:cubicBezTo>
                  <a:lnTo>
                    <a:pt x="12874" y="984"/>
                  </a:lnTo>
                  <a:cubicBezTo>
                    <a:pt x="12881" y="987"/>
                    <a:pt x="12891" y="989"/>
                    <a:pt x="12904" y="989"/>
                  </a:cubicBezTo>
                  <a:cubicBezTo>
                    <a:pt x="12979" y="989"/>
                    <a:pt x="13146" y="939"/>
                    <a:pt x="13307" y="875"/>
                  </a:cubicBezTo>
                  <a:cubicBezTo>
                    <a:pt x="13491" y="793"/>
                    <a:pt x="13688" y="740"/>
                    <a:pt x="13711" y="687"/>
                  </a:cubicBezTo>
                  <a:lnTo>
                    <a:pt x="13711" y="687"/>
                  </a:lnTo>
                  <a:cubicBezTo>
                    <a:pt x="13713" y="697"/>
                    <a:pt x="13717" y="710"/>
                    <a:pt x="13720" y="724"/>
                  </a:cubicBezTo>
                  <a:cubicBezTo>
                    <a:pt x="13724" y="738"/>
                    <a:pt x="13736" y="745"/>
                    <a:pt x="13756" y="745"/>
                  </a:cubicBezTo>
                  <a:cubicBezTo>
                    <a:pt x="13789" y="745"/>
                    <a:pt x="13844" y="729"/>
                    <a:pt x="13924" y="705"/>
                  </a:cubicBezTo>
                  <a:cubicBezTo>
                    <a:pt x="14096" y="649"/>
                    <a:pt x="14272" y="602"/>
                    <a:pt x="14450" y="567"/>
                  </a:cubicBezTo>
                  <a:cubicBezTo>
                    <a:pt x="14717" y="527"/>
                    <a:pt x="14920" y="527"/>
                    <a:pt x="14920" y="486"/>
                  </a:cubicBezTo>
                  <a:cubicBezTo>
                    <a:pt x="14939" y="484"/>
                    <a:pt x="14953" y="483"/>
                    <a:pt x="14963" y="483"/>
                  </a:cubicBezTo>
                  <a:cubicBezTo>
                    <a:pt x="14986" y="483"/>
                    <a:pt x="14987" y="491"/>
                    <a:pt x="14989" y="517"/>
                  </a:cubicBezTo>
                  <a:cubicBezTo>
                    <a:pt x="14947" y="546"/>
                    <a:pt x="14959" y="553"/>
                    <a:pt x="14992" y="553"/>
                  </a:cubicBezTo>
                  <a:cubicBezTo>
                    <a:pt x="15010" y="553"/>
                    <a:pt x="15034" y="551"/>
                    <a:pt x="15058" y="549"/>
                  </a:cubicBezTo>
                  <a:cubicBezTo>
                    <a:pt x="15124" y="545"/>
                    <a:pt x="15124" y="508"/>
                    <a:pt x="15124" y="470"/>
                  </a:cubicBezTo>
                  <a:cubicBezTo>
                    <a:pt x="15123" y="452"/>
                    <a:pt x="15139" y="442"/>
                    <a:pt x="15172" y="442"/>
                  </a:cubicBezTo>
                  <a:cubicBezTo>
                    <a:pt x="15207" y="442"/>
                    <a:pt x="15259" y="453"/>
                    <a:pt x="15328" y="473"/>
                  </a:cubicBezTo>
                  <a:cubicBezTo>
                    <a:pt x="15419" y="501"/>
                    <a:pt x="15571" y="511"/>
                    <a:pt x="15703" y="511"/>
                  </a:cubicBezTo>
                  <a:cubicBezTo>
                    <a:pt x="15768" y="511"/>
                    <a:pt x="15827" y="509"/>
                    <a:pt x="15873" y="505"/>
                  </a:cubicBezTo>
                  <a:cubicBezTo>
                    <a:pt x="15939" y="511"/>
                    <a:pt x="16008" y="520"/>
                    <a:pt x="16002" y="558"/>
                  </a:cubicBezTo>
                  <a:cubicBezTo>
                    <a:pt x="16069" y="602"/>
                    <a:pt x="16146" y="625"/>
                    <a:pt x="16223" y="625"/>
                  </a:cubicBezTo>
                  <a:cubicBezTo>
                    <a:pt x="16261" y="625"/>
                    <a:pt x="16300" y="620"/>
                    <a:pt x="16337" y="608"/>
                  </a:cubicBezTo>
                  <a:cubicBezTo>
                    <a:pt x="16403" y="624"/>
                    <a:pt x="16403" y="624"/>
                    <a:pt x="16396" y="658"/>
                  </a:cubicBezTo>
                  <a:cubicBezTo>
                    <a:pt x="16432" y="692"/>
                    <a:pt x="16442" y="719"/>
                    <a:pt x="16465" y="719"/>
                  </a:cubicBezTo>
                  <a:cubicBezTo>
                    <a:pt x="16479" y="719"/>
                    <a:pt x="16497" y="710"/>
                    <a:pt x="16528" y="690"/>
                  </a:cubicBezTo>
                  <a:cubicBezTo>
                    <a:pt x="16541" y="689"/>
                    <a:pt x="16554" y="689"/>
                    <a:pt x="16566" y="689"/>
                  </a:cubicBezTo>
                  <a:cubicBezTo>
                    <a:pt x="16633" y="689"/>
                    <a:pt x="16701" y="696"/>
                    <a:pt x="16766" y="712"/>
                  </a:cubicBezTo>
                  <a:cubicBezTo>
                    <a:pt x="16841" y="734"/>
                    <a:pt x="16914" y="765"/>
                    <a:pt x="16982" y="809"/>
                  </a:cubicBezTo>
                  <a:cubicBezTo>
                    <a:pt x="17020" y="822"/>
                    <a:pt x="17059" y="834"/>
                    <a:pt x="17087" y="834"/>
                  </a:cubicBezTo>
                  <a:cubicBezTo>
                    <a:pt x="17105" y="834"/>
                    <a:pt x="17118" y="829"/>
                    <a:pt x="17123" y="815"/>
                  </a:cubicBezTo>
                  <a:lnTo>
                    <a:pt x="17136" y="777"/>
                  </a:lnTo>
                  <a:cubicBezTo>
                    <a:pt x="17157" y="831"/>
                    <a:pt x="17167" y="853"/>
                    <a:pt x="17187" y="853"/>
                  </a:cubicBezTo>
                  <a:cubicBezTo>
                    <a:pt x="17203" y="853"/>
                    <a:pt x="17225" y="840"/>
                    <a:pt x="17265" y="818"/>
                  </a:cubicBezTo>
                  <a:cubicBezTo>
                    <a:pt x="17269" y="806"/>
                    <a:pt x="17280" y="801"/>
                    <a:pt x="17292" y="801"/>
                  </a:cubicBezTo>
                  <a:cubicBezTo>
                    <a:pt x="17314" y="801"/>
                    <a:pt x="17338" y="818"/>
                    <a:pt x="17330" y="840"/>
                  </a:cubicBezTo>
                  <a:cubicBezTo>
                    <a:pt x="17359" y="878"/>
                    <a:pt x="17396" y="909"/>
                    <a:pt x="17440" y="931"/>
                  </a:cubicBezTo>
                  <a:cubicBezTo>
                    <a:pt x="17500" y="959"/>
                    <a:pt x="17835" y="1044"/>
                    <a:pt x="18129" y="1219"/>
                  </a:cubicBezTo>
                  <a:cubicBezTo>
                    <a:pt x="18374" y="1341"/>
                    <a:pt x="18518" y="1464"/>
                    <a:pt x="18621" y="1520"/>
                  </a:cubicBezTo>
                  <a:cubicBezTo>
                    <a:pt x="18703" y="1573"/>
                    <a:pt x="18751" y="1596"/>
                    <a:pt x="18771" y="1596"/>
                  </a:cubicBezTo>
                  <a:cubicBezTo>
                    <a:pt x="18776" y="1596"/>
                    <a:pt x="18779" y="1595"/>
                    <a:pt x="18781" y="1592"/>
                  </a:cubicBezTo>
                  <a:cubicBezTo>
                    <a:pt x="18863" y="1598"/>
                    <a:pt x="18860" y="1602"/>
                    <a:pt x="18891" y="1674"/>
                  </a:cubicBezTo>
                  <a:cubicBezTo>
                    <a:pt x="18919" y="1739"/>
                    <a:pt x="18966" y="1796"/>
                    <a:pt x="19023" y="1837"/>
                  </a:cubicBezTo>
                  <a:cubicBezTo>
                    <a:pt x="19076" y="1880"/>
                    <a:pt x="19126" y="1924"/>
                    <a:pt x="19101" y="1953"/>
                  </a:cubicBezTo>
                  <a:cubicBezTo>
                    <a:pt x="19179" y="1965"/>
                    <a:pt x="19179" y="1965"/>
                    <a:pt x="19233" y="2009"/>
                  </a:cubicBezTo>
                  <a:cubicBezTo>
                    <a:pt x="19207" y="2037"/>
                    <a:pt x="19254" y="2084"/>
                    <a:pt x="19327" y="2106"/>
                  </a:cubicBezTo>
                  <a:cubicBezTo>
                    <a:pt x="19346" y="2106"/>
                    <a:pt x="19362" y="2105"/>
                    <a:pt x="19374" y="2105"/>
                  </a:cubicBezTo>
                  <a:cubicBezTo>
                    <a:pt x="19426" y="2105"/>
                    <a:pt x="19419" y="2113"/>
                    <a:pt x="19374" y="2156"/>
                  </a:cubicBezTo>
                  <a:cubicBezTo>
                    <a:pt x="19353" y="2177"/>
                    <a:pt x="19426" y="2297"/>
                    <a:pt x="19442" y="2297"/>
                  </a:cubicBezTo>
                  <a:cubicBezTo>
                    <a:pt x="19445" y="2297"/>
                    <a:pt x="19446" y="2292"/>
                    <a:pt x="19443" y="2278"/>
                  </a:cubicBezTo>
                  <a:cubicBezTo>
                    <a:pt x="19446" y="2276"/>
                    <a:pt x="19450" y="2274"/>
                    <a:pt x="19454" y="2274"/>
                  </a:cubicBezTo>
                  <a:cubicBezTo>
                    <a:pt x="19492" y="2274"/>
                    <a:pt x="19573" y="2353"/>
                    <a:pt x="19640" y="2372"/>
                  </a:cubicBezTo>
                  <a:cubicBezTo>
                    <a:pt x="19690" y="2423"/>
                    <a:pt x="19728" y="2479"/>
                    <a:pt x="19699" y="2501"/>
                  </a:cubicBezTo>
                  <a:cubicBezTo>
                    <a:pt x="19715" y="2579"/>
                    <a:pt x="19956" y="2817"/>
                    <a:pt x="20029" y="2852"/>
                  </a:cubicBezTo>
                  <a:cubicBezTo>
                    <a:pt x="20033" y="2848"/>
                    <a:pt x="20039" y="2847"/>
                    <a:pt x="20044" y="2847"/>
                  </a:cubicBezTo>
                  <a:cubicBezTo>
                    <a:pt x="20070" y="2847"/>
                    <a:pt x="20093" y="2890"/>
                    <a:pt x="20066" y="2908"/>
                  </a:cubicBezTo>
                  <a:cubicBezTo>
                    <a:pt x="20035" y="2930"/>
                    <a:pt x="20072" y="2987"/>
                    <a:pt x="20110" y="3043"/>
                  </a:cubicBezTo>
                  <a:cubicBezTo>
                    <a:pt x="20179" y="3081"/>
                    <a:pt x="20148" y="3100"/>
                    <a:pt x="20116" y="3121"/>
                  </a:cubicBezTo>
                  <a:cubicBezTo>
                    <a:pt x="20102" y="3114"/>
                    <a:pt x="20092" y="3110"/>
                    <a:pt x="20086" y="3110"/>
                  </a:cubicBezTo>
                  <a:cubicBezTo>
                    <a:pt x="20063" y="3110"/>
                    <a:pt x="20097" y="3166"/>
                    <a:pt x="20157" y="3253"/>
                  </a:cubicBezTo>
                  <a:cubicBezTo>
                    <a:pt x="20213" y="3300"/>
                    <a:pt x="20264" y="3357"/>
                    <a:pt x="20301" y="3422"/>
                  </a:cubicBezTo>
                  <a:cubicBezTo>
                    <a:pt x="20351" y="3510"/>
                    <a:pt x="20405" y="3617"/>
                    <a:pt x="20452" y="3704"/>
                  </a:cubicBezTo>
                  <a:cubicBezTo>
                    <a:pt x="20611" y="4002"/>
                    <a:pt x="20652" y="4058"/>
                    <a:pt x="20778" y="4159"/>
                  </a:cubicBezTo>
                  <a:lnTo>
                    <a:pt x="20875" y="4196"/>
                  </a:lnTo>
                  <a:lnTo>
                    <a:pt x="20803" y="4221"/>
                  </a:lnTo>
                  <a:cubicBezTo>
                    <a:pt x="20768" y="4234"/>
                    <a:pt x="20721" y="4322"/>
                    <a:pt x="20721" y="4322"/>
                  </a:cubicBezTo>
                  <a:cubicBezTo>
                    <a:pt x="20737" y="4360"/>
                    <a:pt x="20756" y="4372"/>
                    <a:pt x="20776" y="4372"/>
                  </a:cubicBezTo>
                  <a:cubicBezTo>
                    <a:pt x="20789" y="4372"/>
                    <a:pt x="20802" y="4367"/>
                    <a:pt x="20815" y="4362"/>
                  </a:cubicBezTo>
                  <a:cubicBezTo>
                    <a:pt x="20818" y="4361"/>
                    <a:pt x="20821" y="4361"/>
                    <a:pt x="20824" y="4361"/>
                  </a:cubicBezTo>
                  <a:cubicBezTo>
                    <a:pt x="20855" y="4361"/>
                    <a:pt x="20884" y="4425"/>
                    <a:pt x="20881" y="4557"/>
                  </a:cubicBezTo>
                  <a:cubicBezTo>
                    <a:pt x="20881" y="4698"/>
                    <a:pt x="20900" y="4764"/>
                    <a:pt x="20953" y="4820"/>
                  </a:cubicBezTo>
                  <a:cubicBezTo>
                    <a:pt x="20972" y="4886"/>
                    <a:pt x="20994" y="4952"/>
                    <a:pt x="20969" y="5024"/>
                  </a:cubicBezTo>
                  <a:cubicBezTo>
                    <a:pt x="20978" y="5074"/>
                    <a:pt x="20980" y="5088"/>
                    <a:pt x="20996" y="5088"/>
                  </a:cubicBezTo>
                  <a:cubicBezTo>
                    <a:pt x="21001" y="5088"/>
                    <a:pt x="21009" y="5086"/>
                    <a:pt x="21019" y="5083"/>
                  </a:cubicBezTo>
                  <a:cubicBezTo>
                    <a:pt x="21020" y="5083"/>
                    <a:pt x="21022" y="5083"/>
                    <a:pt x="21023" y="5083"/>
                  </a:cubicBezTo>
                  <a:cubicBezTo>
                    <a:pt x="21057" y="5083"/>
                    <a:pt x="21068" y="5149"/>
                    <a:pt x="21044" y="5218"/>
                  </a:cubicBezTo>
                  <a:cubicBezTo>
                    <a:pt x="20982" y="5299"/>
                    <a:pt x="21015" y="5494"/>
                    <a:pt x="21052" y="5494"/>
                  </a:cubicBezTo>
                  <a:cubicBezTo>
                    <a:pt x="21053" y="5494"/>
                    <a:pt x="21053" y="5494"/>
                    <a:pt x="21053" y="5494"/>
                  </a:cubicBezTo>
                  <a:cubicBezTo>
                    <a:pt x="21055" y="5493"/>
                    <a:pt x="21056" y="5493"/>
                    <a:pt x="21058" y="5493"/>
                  </a:cubicBezTo>
                  <a:cubicBezTo>
                    <a:pt x="21089" y="5493"/>
                    <a:pt x="21107" y="5556"/>
                    <a:pt x="21107" y="5622"/>
                  </a:cubicBezTo>
                  <a:cubicBezTo>
                    <a:pt x="21107" y="5694"/>
                    <a:pt x="21125" y="5763"/>
                    <a:pt x="21160" y="5826"/>
                  </a:cubicBezTo>
                  <a:lnTo>
                    <a:pt x="21172" y="5961"/>
                  </a:lnTo>
                  <a:cubicBezTo>
                    <a:pt x="21173" y="5981"/>
                    <a:pt x="21170" y="5990"/>
                    <a:pt x="21165" y="5990"/>
                  </a:cubicBezTo>
                  <a:cubicBezTo>
                    <a:pt x="21153" y="5990"/>
                    <a:pt x="21131" y="5943"/>
                    <a:pt x="21128" y="5895"/>
                  </a:cubicBezTo>
                  <a:lnTo>
                    <a:pt x="21094" y="5964"/>
                  </a:lnTo>
                  <a:cubicBezTo>
                    <a:pt x="21107" y="6102"/>
                    <a:pt x="21110" y="6168"/>
                    <a:pt x="21144" y="6236"/>
                  </a:cubicBezTo>
                  <a:cubicBezTo>
                    <a:pt x="21216" y="6305"/>
                    <a:pt x="21216" y="6305"/>
                    <a:pt x="21141" y="6305"/>
                  </a:cubicBezTo>
                  <a:cubicBezTo>
                    <a:pt x="21103" y="6305"/>
                    <a:pt x="21066" y="6371"/>
                    <a:pt x="21100" y="6440"/>
                  </a:cubicBezTo>
                  <a:cubicBezTo>
                    <a:pt x="21174" y="6508"/>
                    <a:pt x="21136" y="6575"/>
                    <a:pt x="21100" y="6575"/>
                  </a:cubicBezTo>
                  <a:cubicBezTo>
                    <a:pt x="21099" y="6575"/>
                    <a:pt x="21098" y="6575"/>
                    <a:pt x="21097" y="6575"/>
                  </a:cubicBezTo>
                  <a:cubicBezTo>
                    <a:pt x="21071" y="6551"/>
                    <a:pt x="21055" y="6534"/>
                    <a:pt x="21047" y="6534"/>
                  </a:cubicBezTo>
                  <a:cubicBezTo>
                    <a:pt x="21032" y="6534"/>
                    <a:pt x="21049" y="6596"/>
                    <a:pt x="21085" y="6779"/>
                  </a:cubicBezTo>
                  <a:cubicBezTo>
                    <a:pt x="21063" y="6910"/>
                    <a:pt x="21088" y="7189"/>
                    <a:pt x="21038" y="7387"/>
                  </a:cubicBezTo>
                  <a:cubicBezTo>
                    <a:pt x="20978" y="7653"/>
                    <a:pt x="20956" y="7791"/>
                    <a:pt x="20897" y="7841"/>
                  </a:cubicBezTo>
                  <a:cubicBezTo>
                    <a:pt x="20888" y="7839"/>
                    <a:pt x="20881" y="7838"/>
                    <a:pt x="20874" y="7837"/>
                  </a:cubicBezTo>
                  <a:lnTo>
                    <a:pt x="20874" y="7837"/>
                  </a:lnTo>
                  <a:cubicBezTo>
                    <a:pt x="20928" y="7864"/>
                    <a:pt x="20907" y="7934"/>
                    <a:pt x="20850" y="8114"/>
                  </a:cubicBezTo>
                  <a:cubicBezTo>
                    <a:pt x="20756" y="8295"/>
                    <a:pt x="20737" y="8433"/>
                    <a:pt x="20743" y="8512"/>
                  </a:cubicBezTo>
                  <a:cubicBezTo>
                    <a:pt x="20771" y="8449"/>
                    <a:pt x="20796" y="8383"/>
                    <a:pt x="20796" y="8383"/>
                  </a:cubicBezTo>
                  <a:lnTo>
                    <a:pt x="20796" y="8383"/>
                  </a:lnTo>
                  <a:cubicBezTo>
                    <a:pt x="20868" y="8411"/>
                    <a:pt x="20840" y="8477"/>
                    <a:pt x="20752" y="8590"/>
                  </a:cubicBezTo>
                  <a:cubicBezTo>
                    <a:pt x="20737" y="8625"/>
                    <a:pt x="20719" y="8635"/>
                    <a:pt x="20701" y="8635"/>
                  </a:cubicBezTo>
                  <a:cubicBezTo>
                    <a:pt x="20686" y="8635"/>
                    <a:pt x="20671" y="8628"/>
                    <a:pt x="20655" y="8621"/>
                  </a:cubicBezTo>
                  <a:cubicBezTo>
                    <a:pt x="20651" y="8619"/>
                    <a:pt x="20646" y="8618"/>
                    <a:pt x="20640" y="8618"/>
                  </a:cubicBezTo>
                  <a:cubicBezTo>
                    <a:pt x="20605" y="8618"/>
                    <a:pt x="20555" y="8661"/>
                    <a:pt x="20533" y="8715"/>
                  </a:cubicBezTo>
                  <a:cubicBezTo>
                    <a:pt x="20514" y="8761"/>
                    <a:pt x="20493" y="8808"/>
                    <a:pt x="20511" y="8808"/>
                  </a:cubicBezTo>
                  <a:cubicBezTo>
                    <a:pt x="20516" y="8808"/>
                    <a:pt x="20525" y="8804"/>
                    <a:pt x="20539" y="8794"/>
                  </a:cubicBezTo>
                  <a:cubicBezTo>
                    <a:pt x="20574" y="8809"/>
                    <a:pt x="20577" y="8809"/>
                    <a:pt x="20546" y="8872"/>
                  </a:cubicBezTo>
                  <a:cubicBezTo>
                    <a:pt x="20508" y="8928"/>
                    <a:pt x="20486" y="8997"/>
                    <a:pt x="20480" y="9069"/>
                  </a:cubicBezTo>
                  <a:cubicBezTo>
                    <a:pt x="20514" y="9085"/>
                    <a:pt x="20480" y="9148"/>
                    <a:pt x="20448" y="9207"/>
                  </a:cubicBezTo>
                  <a:cubicBezTo>
                    <a:pt x="20383" y="9248"/>
                    <a:pt x="20317" y="9367"/>
                    <a:pt x="20317" y="9367"/>
                  </a:cubicBezTo>
                  <a:lnTo>
                    <a:pt x="20285" y="9348"/>
                  </a:lnTo>
                  <a:cubicBezTo>
                    <a:pt x="20278" y="9344"/>
                    <a:pt x="20269" y="9343"/>
                    <a:pt x="20260" y="9343"/>
                  </a:cubicBezTo>
                  <a:cubicBezTo>
                    <a:pt x="20225" y="9343"/>
                    <a:pt x="20182" y="9364"/>
                    <a:pt x="20182" y="9364"/>
                  </a:cubicBezTo>
                  <a:cubicBezTo>
                    <a:pt x="20144" y="9420"/>
                    <a:pt x="20176" y="9439"/>
                    <a:pt x="20176" y="9439"/>
                  </a:cubicBezTo>
                  <a:cubicBezTo>
                    <a:pt x="20185" y="9445"/>
                    <a:pt x="20132" y="9533"/>
                    <a:pt x="20050" y="9665"/>
                  </a:cubicBezTo>
                  <a:cubicBezTo>
                    <a:pt x="19972" y="9803"/>
                    <a:pt x="19834" y="9959"/>
                    <a:pt x="19696" y="10129"/>
                  </a:cubicBezTo>
                  <a:cubicBezTo>
                    <a:pt x="19483" y="10382"/>
                    <a:pt x="19245" y="10614"/>
                    <a:pt x="18985" y="10818"/>
                  </a:cubicBezTo>
                  <a:cubicBezTo>
                    <a:pt x="18861" y="10872"/>
                    <a:pt x="18708" y="10991"/>
                    <a:pt x="18765" y="10991"/>
                  </a:cubicBezTo>
                  <a:cubicBezTo>
                    <a:pt x="18767" y="10991"/>
                    <a:pt x="18769" y="10991"/>
                    <a:pt x="18772" y="10990"/>
                  </a:cubicBezTo>
                  <a:lnTo>
                    <a:pt x="18772" y="10990"/>
                  </a:lnTo>
                  <a:cubicBezTo>
                    <a:pt x="18800" y="11025"/>
                    <a:pt x="18512" y="11213"/>
                    <a:pt x="18164" y="11426"/>
                  </a:cubicBezTo>
                  <a:cubicBezTo>
                    <a:pt x="17757" y="11664"/>
                    <a:pt x="17465" y="11830"/>
                    <a:pt x="17484" y="11865"/>
                  </a:cubicBezTo>
                  <a:lnTo>
                    <a:pt x="17312" y="11965"/>
                  </a:lnTo>
                  <a:cubicBezTo>
                    <a:pt x="17196" y="12034"/>
                    <a:pt x="17095" y="12134"/>
                    <a:pt x="17039" y="12166"/>
                  </a:cubicBezTo>
                  <a:cubicBezTo>
                    <a:pt x="17014" y="12208"/>
                    <a:pt x="16983" y="12236"/>
                    <a:pt x="16971" y="12236"/>
                  </a:cubicBezTo>
                  <a:cubicBezTo>
                    <a:pt x="16964" y="12236"/>
                    <a:pt x="16965" y="12225"/>
                    <a:pt x="16979" y="12200"/>
                  </a:cubicBezTo>
                  <a:cubicBezTo>
                    <a:pt x="16966" y="12178"/>
                    <a:pt x="16953" y="12154"/>
                    <a:pt x="16926" y="12154"/>
                  </a:cubicBezTo>
                  <a:cubicBezTo>
                    <a:pt x="16915" y="12154"/>
                    <a:pt x="16902" y="12159"/>
                    <a:pt x="16885" y="12169"/>
                  </a:cubicBezTo>
                  <a:cubicBezTo>
                    <a:pt x="16769" y="12235"/>
                    <a:pt x="16785" y="12269"/>
                    <a:pt x="16804" y="12300"/>
                  </a:cubicBezTo>
                  <a:cubicBezTo>
                    <a:pt x="16823" y="12335"/>
                    <a:pt x="16766" y="12369"/>
                    <a:pt x="16766" y="12369"/>
                  </a:cubicBezTo>
                  <a:cubicBezTo>
                    <a:pt x="16736" y="12385"/>
                    <a:pt x="16722" y="12393"/>
                    <a:pt x="16712" y="12393"/>
                  </a:cubicBezTo>
                  <a:cubicBezTo>
                    <a:pt x="16702" y="12393"/>
                    <a:pt x="16697" y="12385"/>
                    <a:pt x="16688" y="12369"/>
                  </a:cubicBezTo>
                  <a:cubicBezTo>
                    <a:pt x="16669" y="12335"/>
                    <a:pt x="16650" y="12304"/>
                    <a:pt x="16650" y="12304"/>
                  </a:cubicBezTo>
                  <a:lnTo>
                    <a:pt x="16594" y="12335"/>
                  </a:lnTo>
                  <a:cubicBezTo>
                    <a:pt x="16613" y="12369"/>
                    <a:pt x="16553" y="12404"/>
                    <a:pt x="16553" y="12404"/>
                  </a:cubicBezTo>
                  <a:cubicBezTo>
                    <a:pt x="16530" y="12417"/>
                    <a:pt x="16516" y="12424"/>
                    <a:pt x="16506" y="12424"/>
                  </a:cubicBezTo>
                  <a:cubicBezTo>
                    <a:pt x="16490" y="12424"/>
                    <a:pt x="16481" y="12408"/>
                    <a:pt x="16459" y="12369"/>
                  </a:cubicBezTo>
                  <a:cubicBezTo>
                    <a:pt x="16446" y="12346"/>
                    <a:pt x="16430" y="12336"/>
                    <a:pt x="16414" y="12336"/>
                  </a:cubicBezTo>
                  <a:cubicBezTo>
                    <a:pt x="16385" y="12336"/>
                    <a:pt x="16355" y="12373"/>
                    <a:pt x="16343" y="12438"/>
                  </a:cubicBezTo>
                  <a:lnTo>
                    <a:pt x="16243" y="12539"/>
                  </a:lnTo>
                  <a:cubicBezTo>
                    <a:pt x="16233" y="12535"/>
                    <a:pt x="16224" y="12534"/>
                    <a:pt x="16214" y="12534"/>
                  </a:cubicBezTo>
                  <a:cubicBezTo>
                    <a:pt x="16133" y="12534"/>
                    <a:pt x="16066" y="12646"/>
                    <a:pt x="16030" y="12705"/>
                  </a:cubicBezTo>
                  <a:cubicBezTo>
                    <a:pt x="16007" y="12697"/>
                    <a:pt x="15987" y="12693"/>
                    <a:pt x="15969" y="12693"/>
                  </a:cubicBezTo>
                  <a:cubicBezTo>
                    <a:pt x="15910" y="12693"/>
                    <a:pt x="15871" y="12732"/>
                    <a:pt x="15854" y="12808"/>
                  </a:cubicBezTo>
                  <a:cubicBezTo>
                    <a:pt x="15873" y="12839"/>
                    <a:pt x="15817" y="12874"/>
                    <a:pt x="15738" y="12874"/>
                  </a:cubicBezTo>
                  <a:cubicBezTo>
                    <a:pt x="15663" y="12874"/>
                    <a:pt x="15604" y="12908"/>
                    <a:pt x="15488" y="12977"/>
                  </a:cubicBezTo>
                  <a:cubicBezTo>
                    <a:pt x="15447" y="13043"/>
                    <a:pt x="15040" y="13278"/>
                    <a:pt x="14576" y="13548"/>
                  </a:cubicBezTo>
                  <a:cubicBezTo>
                    <a:pt x="14052" y="13852"/>
                    <a:pt x="13701" y="14052"/>
                    <a:pt x="13720" y="14087"/>
                  </a:cubicBezTo>
                  <a:cubicBezTo>
                    <a:pt x="13664" y="14118"/>
                    <a:pt x="13664" y="14118"/>
                    <a:pt x="13585" y="14121"/>
                  </a:cubicBezTo>
                  <a:cubicBezTo>
                    <a:pt x="13581" y="14112"/>
                    <a:pt x="13574" y="14108"/>
                    <a:pt x="13565" y="14108"/>
                  </a:cubicBezTo>
                  <a:cubicBezTo>
                    <a:pt x="13540" y="14108"/>
                    <a:pt x="13505" y="14146"/>
                    <a:pt x="13488" y="14221"/>
                  </a:cubicBezTo>
                  <a:cubicBezTo>
                    <a:pt x="13463" y="14262"/>
                    <a:pt x="13461" y="14289"/>
                    <a:pt x="13454" y="14289"/>
                  </a:cubicBezTo>
                  <a:cubicBezTo>
                    <a:pt x="13449" y="14289"/>
                    <a:pt x="13443" y="14278"/>
                    <a:pt x="13429" y="14253"/>
                  </a:cubicBezTo>
                  <a:cubicBezTo>
                    <a:pt x="13426" y="14248"/>
                    <a:pt x="13420" y="14245"/>
                    <a:pt x="13411" y="14245"/>
                  </a:cubicBezTo>
                  <a:cubicBezTo>
                    <a:pt x="13368" y="14245"/>
                    <a:pt x="13256" y="14309"/>
                    <a:pt x="13062" y="14422"/>
                  </a:cubicBezTo>
                  <a:cubicBezTo>
                    <a:pt x="12887" y="14525"/>
                    <a:pt x="12655" y="14660"/>
                    <a:pt x="12673" y="14691"/>
                  </a:cubicBezTo>
                  <a:cubicBezTo>
                    <a:pt x="12620" y="14747"/>
                    <a:pt x="12596" y="14772"/>
                    <a:pt x="12591" y="14772"/>
                  </a:cubicBezTo>
                  <a:cubicBezTo>
                    <a:pt x="12588" y="14772"/>
                    <a:pt x="12597" y="14755"/>
                    <a:pt x="12614" y="14726"/>
                  </a:cubicBezTo>
                  <a:cubicBezTo>
                    <a:pt x="12619" y="14702"/>
                    <a:pt x="12606" y="14692"/>
                    <a:pt x="12580" y="14692"/>
                  </a:cubicBezTo>
                  <a:cubicBezTo>
                    <a:pt x="12498" y="14692"/>
                    <a:pt x="12293" y="14800"/>
                    <a:pt x="12188" y="14927"/>
                  </a:cubicBezTo>
                  <a:cubicBezTo>
                    <a:pt x="12148" y="14951"/>
                    <a:pt x="12106" y="14975"/>
                    <a:pt x="12079" y="14975"/>
                  </a:cubicBezTo>
                  <a:cubicBezTo>
                    <a:pt x="12067" y="14975"/>
                    <a:pt x="12058" y="14971"/>
                    <a:pt x="12053" y="14961"/>
                  </a:cubicBezTo>
                  <a:cubicBezTo>
                    <a:pt x="11956" y="15021"/>
                    <a:pt x="11865" y="15086"/>
                    <a:pt x="11780" y="15165"/>
                  </a:cubicBezTo>
                  <a:lnTo>
                    <a:pt x="11373" y="15400"/>
                  </a:lnTo>
                  <a:cubicBezTo>
                    <a:pt x="11298" y="15447"/>
                    <a:pt x="11226" y="15503"/>
                    <a:pt x="11160" y="15566"/>
                  </a:cubicBezTo>
                  <a:lnTo>
                    <a:pt x="11100" y="15600"/>
                  </a:lnTo>
                  <a:cubicBezTo>
                    <a:pt x="11099" y="15598"/>
                    <a:pt x="11095" y="15596"/>
                    <a:pt x="11090" y="15596"/>
                  </a:cubicBezTo>
                  <a:cubicBezTo>
                    <a:pt x="11034" y="15596"/>
                    <a:pt x="10760" y="15754"/>
                    <a:pt x="10386" y="15970"/>
                  </a:cubicBezTo>
                  <a:cubicBezTo>
                    <a:pt x="9978" y="16208"/>
                    <a:pt x="9627" y="16409"/>
                    <a:pt x="9552" y="16409"/>
                  </a:cubicBezTo>
                  <a:cubicBezTo>
                    <a:pt x="9511" y="16437"/>
                    <a:pt x="9477" y="16468"/>
                    <a:pt x="9455" y="16509"/>
                  </a:cubicBezTo>
                  <a:cubicBezTo>
                    <a:pt x="9433" y="16609"/>
                    <a:pt x="9374" y="16644"/>
                    <a:pt x="9298" y="16644"/>
                  </a:cubicBezTo>
                  <a:cubicBezTo>
                    <a:pt x="9289" y="16641"/>
                    <a:pt x="9278" y="16639"/>
                    <a:pt x="9265" y="16639"/>
                  </a:cubicBezTo>
                  <a:cubicBezTo>
                    <a:pt x="9158" y="16639"/>
                    <a:pt x="8963" y="16754"/>
                    <a:pt x="8938" y="16841"/>
                  </a:cubicBezTo>
                  <a:cubicBezTo>
                    <a:pt x="8943" y="16851"/>
                    <a:pt x="8944" y="16856"/>
                    <a:pt x="8944" y="16856"/>
                  </a:cubicBezTo>
                  <a:cubicBezTo>
                    <a:pt x="8944" y="16856"/>
                    <a:pt x="8932" y="16831"/>
                    <a:pt x="8919" y="16807"/>
                  </a:cubicBezTo>
                  <a:cubicBezTo>
                    <a:pt x="8908" y="16803"/>
                    <a:pt x="8896" y="16801"/>
                    <a:pt x="8883" y="16801"/>
                  </a:cubicBezTo>
                  <a:cubicBezTo>
                    <a:pt x="8790" y="16801"/>
                    <a:pt x="8658" y="16903"/>
                    <a:pt x="8628" y="16989"/>
                  </a:cubicBezTo>
                  <a:cubicBezTo>
                    <a:pt x="8599" y="16985"/>
                    <a:pt x="8570" y="16982"/>
                    <a:pt x="8542" y="16982"/>
                  </a:cubicBezTo>
                  <a:cubicBezTo>
                    <a:pt x="8495" y="16982"/>
                    <a:pt x="8453" y="16992"/>
                    <a:pt x="8421" y="17029"/>
                  </a:cubicBezTo>
                  <a:cubicBezTo>
                    <a:pt x="8397" y="17039"/>
                    <a:pt x="8383" y="17045"/>
                    <a:pt x="8372" y="17045"/>
                  </a:cubicBezTo>
                  <a:cubicBezTo>
                    <a:pt x="8355" y="17045"/>
                    <a:pt x="8349" y="17028"/>
                    <a:pt x="8333" y="16985"/>
                  </a:cubicBezTo>
                  <a:cubicBezTo>
                    <a:pt x="8323" y="16956"/>
                    <a:pt x="8312" y="16928"/>
                    <a:pt x="8278" y="16928"/>
                  </a:cubicBezTo>
                  <a:cubicBezTo>
                    <a:pt x="8269" y="16928"/>
                    <a:pt x="8258" y="16931"/>
                    <a:pt x="8245" y="16935"/>
                  </a:cubicBezTo>
                  <a:cubicBezTo>
                    <a:pt x="8183" y="16960"/>
                    <a:pt x="8192" y="16995"/>
                    <a:pt x="8205" y="17029"/>
                  </a:cubicBezTo>
                  <a:lnTo>
                    <a:pt x="8079" y="17073"/>
                  </a:lnTo>
                  <a:cubicBezTo>
                    <a:pt x="8079" y="17073"/>
                    <a:pt x="8014" y="17095"/>
                    <a:pt x="8026" y="17130"/>
                  </a:cubicBezTo>
                  <a:cubicBezTo>
                    <a:pt x="8035" y="17167"/>
                    <a:pt x="7973" y="17186"/>
                    <a:pt x="7907" y="17205"/>
                  </a:cubicBezTo>
                  <a:cubicBezTo>
                    <a:pt x="7904" y="17197"/>
                    <a:pt x="7899" y="17193"/>
                    <a:pt x="7894" y="17193"/>
                  </a:cubicBezTo>
                  <a:cubicBezTo>
                    <a:pt x="7876" y="17193"/>
                    <a:pt x="7859" y="17228"/>
                    <a:pt x="7916" y="17242"/>
                  </a:cubicBezTo>
                  <a:cubicBezTo>
                    <a:pt x="7926" y="17280"/>
                    <a:pt x="7935" y="17314"/>
                    <a:pt x="7869" y="17333"/>
                  </a:cubicBezTo>
                  <a:lnTo>
                    <a:pt x="7888" y="17408"/>
                  </a:lnTo>
                  <a:cubicBezTo>
                    <a:pt x="7906" y="17478"/>
                    <a:pt x="7916" y="17515"/>
                    <a:pt x="8050" y="17515"/>
                  </a:cubicBezTo>
                  <a:cubicBezTo>
                    <a:pt x="8055" y="17515"/>
                    <a:pt x="8061" y="17515"/>
                    <a:pt x="8067" y="17515"/>
                  </a:cubicBezTo>
                  <a:cubicBezTo>
                    <a:pt x="8352" y="17468"/>
                    <a:pt x="8571" y="17418"/>
                    <a:pt x="8543" y="17349"/>
                  </a:cubicBezTo>
                  <a:cubicBezTo>
                    <a:pt x="8578" y="17311"/>
                    <a:pt x="8618" y="17280"/>
                    <a:pt x="8662" y="17258"/>
                  </a:cubicBezTo>
                  <a:cubicBezTo>
                    <a:pt x="8703" y="17244"/>
                    <a:pt x="8746" y="17236"/>
                    <a:pt x="8790" y="17236"/>
                  </a:cubicBezTo>
                  <a:cubicBezTo>
                    <a:pt x="8797" y="17236"/>
                    <a:pt x="8803" y="17236"/>
                    <a:pt x="8809" y="17236"/>
                  </a:cubicBezTo>
                  <a:cubicBezTo>
                    <a:pt x="8811" y="17240"/>
                    <a:pt x="8817" y="17242"/>
                    <a:pt x="8825" y="17242"/>
                  </a:cubicBezTo>
                  <a:cubicBezTo>
                    <a:pt x="8889" y="17242"/>
                    <a:pt x="9129" y="17133"/>
                    <a:pt x="9408" y="16973"/>
                  </a:cubicBezTo>
                  <a:cubicBezTo>
                    <a:pt x="9756" y="16772"/>
                    <a:pt x="9931" y="16672"/>
                    <a:pt x="10007" y="16669"/>
                  </a:cubicBezTo>
                  <a:cubicBezTo>
                    <a:pt x="10054" y="16669"/>
                    <a:pt x="10101" y="16656"/>
                    <a:pt x="10141" y="16638"/>
                  </a:cubicBezTo>
                  <a:cubicBezTo>
                    <a:pt x="10126" y="16603"/>
                    <a:pt x="10474" y="16403"/>
                    <a:pt x="10881" y="16164"/>
                  </a:cubicBezTo>
                  <a:cubicBezTo>
                    <a:pt x="11288" y="15929"/>
                    <a:pt x="11696" y="15694"/>
                    <a:pt x="11677" y="15660"/>
                  </a:cubicBezTo>
                  <a:lnTo>
                    <a:pt x="11793" y="15594"/>
                  </a:lnTo>
                  <a:cubicBezTo>
                    <a:pt x="11796" y="15600"/>
                    <a:pt x="11803" y="15602"/>
                    <a:pt x="11811" y="15602"/>
                  </a:cubicBezTo>
                  <a:cubicBezTo>
                    <a:pt x="11853" y="15602"/>
                    <a:pt x="11948" y="15547"/>
                    <a:pt x="12044" y="15491"/>
                  </a:cubicBezTo>
                  <a:cubicBezTo>
                    <a:pt x="12109" y="15428"/>
                    <a:pt x="12181" y="15372"/>
                    <a:pt x="12260" y="15324"/>
                  </a:cubicBezTo>
                  <a:cubicBezTo>
                    <a:pt x="12265" y="15334"/>
                    <a:pt x="12273" y="15338"/>
                    <a:pt x="12283" y="15338"/>
                  </a:cubicBezTo>
                  <a:cubicBezTo>
                    <a:pt x="12313" y="15338"/>
                    <a:pt x="12366" y="15306"/>
                    <a:pt x="12451" y="15256"/>
                  </a:cubicBezTo>
                  <a:cubicBezTo>
                    <a:pt x="12570" y="15190"/>
                    <a:pt x="12626" y="15155"/>
                    <a:pt x="12608" y="15124"/>
                  </a:cubicBezTo>
                  <a:cubicBezTo>
                    <a:pt x="12667" y="15089"/>
                    <a:pt x="13075" y="14854"/>
                    <a:pt x="13266" y="14785"/>
                  </a:cubicBezTo>
                  <a:cubicBezTo>
                    <a:pt x="13344" y="14785"/>
                    <a:pt x="13385" y="14717"/>
                    <a:pt x="13422" y="14651"/>
                  </a:cubicBezTo>
                  <a:cubicBezTo>
                    <a:pt x="13404" y="14619"/>
                    <a:pt x="13444" y="14550"/>
                    <a:pt x="13501" y="14519"/>
                  </a:cubicBezTo>
                  <a:lnTo>
                    <a:pt x="13538" y="14585"/>
                  </a:lnTo>
                  <a:cubicBezTo>
                    <a:pt x="13520" y="14617"/>
                    <a:pt x="13510" y="14634"/>
                    <a:pt x="13520" y="14634"/>
                  </a:cubicBezTo>
                  <a:cubicBezTo>
                    <a:pt x="13529" y="14634"/>
                    <a:pt x="13558" y="14617"/>
                    <a:pt x="13617" y="14582"/>
                  </a:cubicBezTo>
                  <a:lnTo>
                    <a:pt x="13733" y="14516"/>
                  </a:lnTo>
                  <a:cubicBezTo>
                    <a:pt x="13714" y="14482"/>
                    <a:pt x="14005" y="14315"/>
                    <a:pt x="14413" y="14080"/>
                  </a:cubicBezTo>
                  <a:cubicBezTo>
                    <a:pt x="14936" y="13776"/>
                    <a:pt x="15112" y="13676"/>
                    <a:pt x="15093" y="13642"/>
                  </a:cubicBezTo>
                  <a:cubicBezTo>
                    <a:pt x="15074" y="13610"/>
                    <a:pt x="15130" y="13576"/>
                    <a:pt x="15325" y="13507"/>
                  </a:cubicBezTo>
                  <a:cubicBezTo>
                    <a:pt x="15729" y="13403"/>
                    <a:pt x="15729" y="13403"/>
                    <a:pt x="15770" y="13338"/>
                  </a:cubicBezTo>
                  <a:lnTo>
                    <a:pt x="15770" y="13338"/>
                  </a:lnTo>
                  <a:cubicBezTo>
                    <a:pt x="15752" y="13348"/>
                    <a:pt x="15738" y="13352"/>
                    <a:pt x="15726" y="13352"/>
                  </a:cubicBezTo>
                  <a:cubicBezTo>
                    <a:pt x="15699" y="13352"/>
                    <a:pt x="15686" y="13328"/>
                    <a:pt x="15673" y="13306"/>
                  </a:cubicBezTo>
                  <a:cubicBezTo>
                    <a:pt x="15647" y="13257"/>
                    <a:pt x="15672" y="13226"/>
                    <a:pt x="15726" y="13226"/>
                  </a:cubicBezTo>
                  <a:cubicBezTo>
                    <a:pt x="15745" y="13226"/>
                    <a:pt x="15767" y="13229"/>
                    <a:pt x="15792" y="13237"/>
                  </a:cubicBezTo>
                  <a:cubicBezTo>
                    <a:pt x="15794" y="13241"/>
                    <a:pt x="15798" y="13243"/>
                    <a:pt x="15805" y="13243"/>
                  </a:cubicBezTo>
                  <a:cubicBezTo>
                    <a:pt x="15922" y="13243"/>
                    <a:pt x="16683" y="12762"/>
                    <a:pt x="16704" y="12667"/>
                  </a:cubicBezTo>
                  <a:cubicBezTo>
                    <a:pt x="16696" y="12653"/>
                    <a:pt x="16691" y="12644"/>
                    <a:pt x="16691" y="12644"/>
                  </a:cubicBezTo>
                  <a:lnTo>
                    <a:pt x="16691" y="12644"/>
                  </a:lnTo>
                  <a:cubicBezTo>
                    <a:pt x="16691" y="12644"/>
                    <a:pt x="16701" y="12660"/>
                    <a:pt x="16722" y="12698"/>
                  </a:cubicBezTo>
                  <a:cubicBezTo>
                    <a:pt x="16727" y="12707"/>
                    <a:pt x="16733" y="12711"/>
                    <a:pt x="16744" y="12711"/>
                  </a:cubicBezTo>
                  <a:cubicBezTo>
                    <a:pt x="16778" y="12711"/>
                    <a:pt x="16853" y="12666"/>
                    <a:pt x="17029" y="12564"/>
                  </a:cubicBezTo>
                  <a:lnTo>
                    <a:pt x="17205" y="12463"/>
                  </a:lnTo>
                  <a:cubicBezTo>
                    <a:pt x="17170" y="12403"/>
                    <a:pt x="17478" y="12256"/>
                    <a:pt x="17544" y="12256"/>
                  </a:cubicBezTo>
                  <a:cubicBezTo>
                    <a:pt x="17550" y="12256"/>
                    <a:pt x="17554" y="12257"/>
                    <a:pt x="17556" y="12260"/>
                  </a:cubicBezTo>
                  <a:cubicBezTo>
                    <a:pt x="17631" y="12260"/>
                    <a:pt x="17631" y="12260"/>
                    <a:pt x="17747" y="12194"/>
                  </a:cubicBezTo>
                  <a:cubicBezTo>
                    <a:pt x="17870" y="12043"/>
                    <a:pt x="18131" y="11919"/>
                    <a:pt x="18199" y="11919"/>
                  </a:cubicBezTo>
                  <a:cubicBezTo>
                    <a:pt x="18207" y="11919"/>
                    <a:pt x="18212" y="11921"/>
                    <a:pt x="18214" y="11924"/>
                  </a:cubicBezTo>
                  <a:lnTo>
                    <a:pt x="18330" y="11855"/>
                  </a:lnTo>
                  <a:cubicBezTo>
                    <a:pt x="18371" y="11790"/>
                    <a:pt x="18484" y="11724"/>
                    <a:pt x="18549" y="11680"/>
                  </a:cubicBezTo>
                  <a:cubicBezTo>
                    <a:pt x="18717" y="11572"/>
                    <a:pt x="18782" y="11528"/>
                    <a:pt x="18731" y="11528"/>
                  </a:cubicBezTo>
                  <a:cubicBezTo>
                    <a:pt x="18726" y="11528"/>
                    <a:pt x="18720" y="11529"/>
                    <a:pt x="18712" y="11529"/>
                  </a:cubicBezTo>
                  <a:cubicBezTo>
                    <a:pt x="18694" y="11498"/>
                    <a:pt x="18672" y="11467"/>
                    <a:pt x="18731" y="11426"/>
                  </a:cubicBezTo>
                  <a:lnTo>
                    <a:pt x="18753" y="11457"/>
                  </a:lnTo>
                  <a:cubicBezTo>
                    <a:pt x="18755" y="11460"/>
                    <a:pt x="18759" y="11462"/>
                    <a:pt x="18765" y="11462"/>
                  </a:cubicBezTo>
                  <a:cubicBezTo>
                    <a:pt x="18814" y="11462"/>
                    <a:pt x="18987" y="11361"/>
                    <a:pt x="19186" y="11191"/>
                  </a:cubicBezTo>
                  <a:cubicBezTo>
                    <a:pt x="19474" y="10969"/>
                    <a:pt x="19574" y="10862"/>
                    <a:pt x="19652" y="10837"/>
                  </a:cubicBezTo>
                  <a:lnTo>
                    <a:pt x="19678" y="10759"/>
                  </a:lnTo>
                  <a:cubicBezTo>
                    <a:pt x="19698" y="10694"/>
                    <a:pt x="19738" y="10649"/>
                    <a:pt x="19765" y="10649"/>
                  </a:cubicBezTo>
                  <a:cubicBezTo>
                    <a:pt x="19771" y="10649"/>
                    <a:pt x="19777" y="10651"/>
                    <a:pt x="19781" y="10655"/>
                  </a:cubicBezTo>
                  <a:cubicBezTo>
                    <a:pt x="19853" y="10624"/>
                    <a:pt x="19913" y="10574"/>
                    <a:pt x="19963" y="10514"/>
                  </a:cubicBezTo>
                  <a:cubicBezTo>
                    <a:pt x="20025" y="10442"/>
                    <a:pt x="20079" y="10361"/>
                    <a:pt x="20123" y="10276"/>
                  </a:cubicBezTo>
                  <a:lnTo>
                    <a:pt x="20217" y="10166"/>
                  </a:lnTo>
                  <a:cubicBezTo>
                    <a:pt x="20326" y="10160"/>
                    <a:pt x="20455" y="9975"/>
                    <a:pt x="20433" y="9872"/>
                  </a:cubicBezTo>
                  <a:lnTo>
                    <a:pt x="20433" y="9872"/>
                  </a:lnTo>
                  <a:cubicBezTo>
                    <a:pt x="20437" y="9875"/>
                    <a:pt x="20441" y="9876"/>
                    <a:pt x="20446" y="9876"/>
                  </a:cubicBezTo>
                  <a:cubicBezTo>
                    <a:pt x="20474" y="9876"/>
                    <a:pt x="20511" y="9825"/>
                    <a:pt x="20546" y="9771"/>
                  </a:cubicBezTo>
                  <a:cubicBezTo>
                    <a:pt x="20600" y="9638"/>
                    <a:pt x="20736" y="9397"/>
                    <a:pt x="20771" y="9397"/>
                  </a:cubicBezTo>
                  <a:cubicBezTo>
                    <a:pt x="20772" y="9397"/>
                    <a:pt x="20773" y="9398"/>
                    <a:pt x="20774" y="9398"/>
                  </a:cubicBezTo>
                  <a:lnTo>
                    <a:pt x="20812" y="9333"/>
                  </a:lnTo>
                  <a:cubicBezTo>
                    <a:pt x="20818" y="9257"/>
                    <a:pt x="20840" y="9185"/>
                    <a:pt x="20881" y="9123"/>
                  </a:cubicBezTo>
                  <a:cubicBezTo>
                    <a:pt x="20925" y="9060"/>
                    <a:pt x="20947" y="8985"/>
                    <a:pt x="20944" y="8910"/>
                  </a:cubicBezTo>
                  <a:cubicBezTo>
                    <a:pt x="20940" y="8859"/>
                    <a:pt x="20947" y="8809"/>
                    <a:pt x="20966" y="8759"/>
                  </a:cubicBezTo>
                  <a:cubicBezTo>
                    <a:pt x="20973" y="8742"/>
                    <a:pt x="20979" y="8735"/>
                    <a:pt x="20983" y="8735"/>
                  </a:cubicBezTo>
                  <a:cubicBezTo>
                    <a:pt x="20997" y="8735"/>
                    <a:pt x="21002" y="8796"/>
                    <a:pt x="21006" y="8859"/>
                  </a:cubicBezTo>
                  <a:cubicBezTo>
                    <a:pt x="21000" y="8895"/>
                    <a:pt x="21001" y="8911"/>
                    <a:pt x="21005" y="8911"/>
                  </a:cubicBezTo>
                  <a:cubicBezTo>
                    <a:pt x="21020" y="8911"/>
                    <a:pt x="21075" y="8751"/>
                    <a:pt x="21085" y="8574"/>
                  </a:cubicBezTo>
                  <a:cubicBezTo>
                    <a:pt x="21093" y="8451"/>
                    <a:pt x="21094" y="8395"/>
                    <a:pt x="21097" y="8395"/>
                  </a:cubicBezTo>
                  <a:cubicBezTo>
                    <a:pt x="21099" y="8395"/>
                    <a:pt x="21103" y="8434"/>
                    <a:pt x="21113" y="8508"/>
                  </a:cubicBezTo>
                  <a:cubicBezTo>
                    <a:pt x="21118" y="8557"/>
                    <a:pt x="21123" y="8606"/>
                    <a:pt x="21130" y="8606"/>
                  </a:cubicBezTo>
                  <a:cubicBezTo>
                    <a:pt x="21135" y="8606"/>
                    <a:pt x="21142" y="8584"/>
                    <a:pt x="21150" y="8524"/>
                  </a:cubicBezTo>
                  <a:cubicBezTo>
                    <a:pt x="21154" y="8524"/>
                    <a:pt x="21201" y="8386"/>
                    <a:pt x="21163" y="8374"/>
                  </a:cubicBezTo>
                  <a:lnTo>
                    <a:pt x="21229" y="8167"/>
                  </a:lnTo>
                  <a:cubicBezTo>
                    <a:pt x="21285" y="8082"/>
                    <a:pt x="21326" y="7995"/>
                    <a:pt x="21354" y="7897"/>
                  </a:cubicBezTo>
                  <a:cubicBezTo>
                    <a:pt x="21332" y="7816"/>
                    <a:pt x="21332" y="7819"/>
                    <a:pt x="21385" y="7756"/>
                  </a:cubicBezTo>
                  <a:cubicBezTo>
                    <a:pt x="21388" y="7757"/>
                    <a:pt x="21390" y="7757"/>
                    <a:pt x="21392" y="7757"/>
                  </a:cubicBezTo>
                  <a:cubicBezTo>
                    <a:pt x="21422" y="7757"/>
                    <a:pt x="21431" y="7693"/>
                    <a:pt x="21364" y="7675"/>
                  </a:cubicBezTo>
                  <a:cubicBezTo>
                    <a:pt x="21342" y="7603"/>
                    <a:pt x="21357" y="7521"/>
                    <a:pt x="21407" y="7462"/>
                  </a:cubicBezTo>
                  <a:cubicBezTo>
                    <a:pt x="21415" y="7463"/>
                    <a:pt x="21422" y="7464"/>
                    <a:pt x="21428" y="7464"/>
                  </a:cubicBezTo>
                  <a:cubicBezTo>
                    <a:pt x="21485" y="7464"/>
                    <a:pt x="21495" y="7405"/>
                    <a:pt x="21461" y="7399"/>
                  </a:cubicBezTo>
                  <a:cubicBezTo>
                    <a:pt x="21448" y="7349"/>
                    <a:pt x="21445" y="7299"/>
                    <a:pt x="21448" y="7249"/>
                  </a:cubicBezTo>
                  <a:lnTo>
                    <a:pt x="21448" y="7249"/>
                  </a:lnTo>
                  <a:cubicBezTo>
                    <a:pt x="21448" y="7249"/>
                    <a:pt x="21449" y="7249"/>
                    <a:pt x="21449" y="7249"/>
                  </a:cubicBezTo>
                  <a:cubicBezTo>
                    <a:pt x="21467" y="7249"/>
                    <a:pt x="21495" y="7090"/>
                    <a:pt x="21530" y="6848"/>
                  </a:cubicBezTo>
                  <a:cubicBezTo>
                    <a:pt x="21548" y="6707"/>
                    <a:pt x="21555" y="6569"/>
                    <a:pt x="21555" y="6428"/>
                  </a:cubicBezTo>
                  <a:cubicBezTo>
                    <a:pt x="21564" y="6268"/>
                    <a:pt x="21561" y="6105"/>
                    <a:pt x="21548" y="5945"/>
                  </a:cubicBezTo>
                  <a:cubicBezTo>
                    <a:pt x="21542" y="5874"/>
                    <a:pt x="21503" y="5804"/>
                    <a:pt x="21466" y="5804"/>
                  </a:cubicBezTo>
                  <a:cubicBezTo>
                    <a:pt x="21465" y="5804"/>
                    <a:pt x="21465" y="5804"/>
                    <a:pt x="21464" y="5804"/>
                  </a:cubicBezTo>
                  <a:cubicBezTo>
                    <a:pt x="21448" y="5805"/>
                    <a:pt x="21437" y="5806"/>
                    <a:pt x="21430" y="5806"/>
                  </a:cubicBezTo>
                  <a:cubicBezTo>
                    <a:pt x="21401" y="5806"/>
                    <a:pt x="21432" y="5792"/>
                    <a:pt x="21458" y="5732"/>
                  </a:cubicBezTo>
                  <a:cubicBezTo>
                    <a:pt x="21542" y="5668"/>
                    <a:pt x="21552" y="5562"/>
                    <a:pt x="21500" y="5562"/>
                  </a:cubicBezTo>
                  <a:cubicBezTo>
                    <a:pt x="21486" y="5562"/>
                    <a:pt x="21467" y="5570"/>
                    <a:pt x="21445" y="5588"/>
                  </a:cubicBezTo>
                  <a:cubicBezTo>
                    <a:pt x="21416" y="5621"/>
                    <a:pt x="21399" y="5641"/>
                    <a:pt x="21394" y="5641"/>
                  </a:cubicBezTo>
                  <a:cubicBezTo>
                    <a:pt x="21387" y="5641"/>
                    <a:pt x="21403" y="5604"/>
                    <a:pt x="21439" y="5516"/>
                  </a:cubicBezTo>
                  <a:cubicBezTo>
                    <a:pt x="21464" y="5440"/>
                    <a:pt x="21464" y="5440"/>
                    <a:pt x="21414" y="5375"/>
                  </a:cubicBezTo>
                  <a:cubicBezTo>
                    <a:pt x="21413" y="5375"/>
                    <a:pt x="21412" y="5375"/>
                    <a:pt x="21411" y="5375"/>
                  </a:cubicBezTo>
                  <a:cubicBezTo>
                    <a:pt x="21376" y="5375"/>
                    <a:pt x="21367" y="5309"/>
                    <a:pt x="21401" y="5303"/>
                  </a:cubicBezTo>
                  <a:cubicBezTo>
                    <a:pt x="21425" y="5227"/>
                    <a:pt x="21449" y="5152"/>
                    <a:pt x="21418" y="5152"/>
                  </a:cubicBezTo>
                  <a:cubicBezTo>
                    <a:pt x="21416" y="5152"/>
                    <a:pt x="21415" y="5152"/>
                    <a:pt x="21414" y="5152"/>
                  </a:cubicBezTo>
                  <a:cubicBezTo>
                    <a:pt x="21407" y="5102"/>
                    <a:pt x="21414" y="5052"/>
                    <a:pt x="21426" y="5002"/>
                  </a:cubicBezTo>
                  <a:cubicBezTo>
                    <a:pt x="21454" y="4923"/>
                    <a:pt x="21398" y="4858"/>
                    <a:pt x="21342" y="4798"/>
                  </a:cubicBezTo>
                  <a:cubicBezTo>
                    <a:pt x="21238" y="4647"/>
                    <a:pt x="21202" y="4572"/>
                    <a:pt x="21238" y="4572"/>
                  </a:cubicBezTo>
                  <a:cubicBezTo>
                    <a:pt x="21248" y="4572"/>
                    <a:pt x="21262" y="4578"/>
                    <a:pt x="21282" y="4588"/>
                  </a:cubicBezTo>
                  <a:cubicBezTo>
                    <a:pt x="21288" y="4592"/>
                    <a:pt x="21293" y="4594"/>
                    <a:pt x="21297" y="4594"/>
                  </a:cubicBezTo>
                  <a:cubicBezTo>
                    <a:pt x="21352" y="4594"/>
                    <a:pt x="21237" y="4288"/>
                    <a:pt x="21138" y="4253"/>
                  </a:cubicBezTo>
                  <a:cubicBezTo>
                    <a:pt x="21041" y="4209"/>
                    <a:pt x="21041" y="4209"/>
                    <a:pt x="21078" y="4196"/>
                  </a:cubicBezTo>
                  <a:cubicBezTo>
                    <a:pt x="21113" y="4184"/>
                    <a:pt x="21088" y="4118"/>
                    <a:pt x="21088" y="4118"/>
                  </a:cubicBezTo>
                  <a:cubicBezTo>
                    <a:pt x="21060" y="4049"/>
                    <a:pt x="21034" y="3983"/>
                    <a:pt x="21069" y="3971"/>
                  </a:cubicBezTo>
                  <a:cubicBezTo>
                    <a:pt x="21038" y="3902"/>
                    <a:pt x="21000" y="3839"/>
                    <a:pt x="20953" y="3783"/>
                  </a:cubicBezTo>
                  <a:cubicBezTo>
                    <a:pt x="20825" y="3679"/>
                    <a:pt x="20759" y="3479"/>
                    <a:pt x="20793" y="3375"/>
                  </a:cubicBezTo>
                  <a:lnTo>
                    <a:pt x="20693" y="3266"/>
                  </a:lnTo>
                  <a:cubicBezTo>
                    <a:pt x="20596" y="3237"/>
                    <a:pt x="20524" y="3197"/>
                    <a:pt x="20589" y="3159"/>
                  </a:cubicBezTo>
                  <a:lnTo>
                    <a:pt x="20621" y="3140"/>
                  </a:lnTo>
                  <a:cubicBezTo>
                    <a:pt x="20517" y="3118"/>
                    <a:pt x="20395" y="2858"/>
                    <a:pt x="20458" y="2814"/>
                  </a:cubicBezTo>
                  <a:cubicBezTo>
                    <a:pt x="20489" y="2796"/>
                    <a:pt x="20489" y="2796"/>
                    <a:pt x="20448" y="2733"/>
                  </a:cubicBezTo>
                  <a:lnTo>
                    <a:pt x="20417" y="2755"/>
                  </a:lnTo>
                  <a:cubicBezTo>
                    <a:pt x="20401" y="2766"/>
                    <a:pt x="20386" y="2776"/>
                    <a:pt x="20369" y="2776"/>
                  </a:cubicBezTo>
                  <a:cubicBezTo>
                    <a:pt x="20353" y="2776"/>
                    <a:pt x="20336" y="2766"/>
                    <a:pt x="20317" y="2736"/>
                  </a:cubicBezTo>
                  <a:cubicBezTo>
                    <a:pt x="20279" y="2673"/>
                    <a:pt x="20229" y="2620"/>
                    <a:pt x="20260" y="2598"/>
                  </a:cubicBezTo>
                  <a:cubicBezTo>
                    <a:pt x="20249" y="2530"/>
                    <a:pt x="20236" y="2459"/>
                    <a:pt x="20212" y="2459"/>
                  </a:cubicBezTo>
                  <a:cubicBezTo>
                    <a:pt x="20209" y="2459"/>
                    <a:pt x="20205" y="2460"/>
                    <a:pt x="20201" y="2463"/>
                  </a:cubicBezTo>
                  <a:cubicBezTo>
                    <a:pt x="20173" y="2423"/>
                    <a:pt x="20151" y="2376"/>
                    <a:pt x="20141" y="2325"/>
                  </a:cubicBezTo>
                  <a:cubicBezTo>
                    <a:pt x="20094" y="2269"/>
                    <a:pt x="20050" y="2210"/>
                    <a:pt x="19953" y="2100"/>
                  </a:cubicBezTo>
                  <a:cubicBezTo>
                    <a:pt x="19875" y="2072"/>
                    <a:pt x="19772" y="1968"/>
                    <a:pt x="19800" y="1940"/>
                  </a:cubicBezTo>
                  <a:cubicBezTo>
                    <a:pt x="19800" y="1940"/>
                    <a:pt x="19696" y="1837"/>
                    <a:pt x="19618" y="1812"/>
                  </a:cubicBezTo>
                  <a:cubicBezTo>
                    <a:pt x="19518" y="1705"/>
                    <a:pt x="19461" y="1661"/>
                    <a:pt x="19486" y="1633"/>
                  </a:cubicBezTo>
                  <a:cubicBezTo>
                    <a:pt x="19511" y="1605"/>
                    <a:pt x="19511" y="1605"/>
                    <a:pt x="19430" y="1586"/>
                  </a:cubicBezTo>
                  <a:cubicBezTo>
                    <a:pt x="19425" y="1592"/>
                    <a:pt x="19418" y="1594"/>
                    <a:pt x="19410" y="1594"/>
                  </a:cubicBezTo>
                  <a:cubicBezTo>
                    <a:pt x="19381" y="1594"/>
                    <a:pt x="19337" y="1557"/>
                    <a:pt x="19292" y="1520"/>
                  </a:cubicBezTo>
                  <a:lnTo>
                    <a:pt x="19182" y="1426"/>
                  </a:lnTo>
                  <a:cubicBezTo>
                    <a:pt x="19171" y="1440"/>
                    <a:pt x="19165" y="1448"/>
                    <a:pt x="19156" y="1448"/>
                  </a:cubicBezTo>
                  <a:cubicBezTo>
                    <a:pt x="19146" y="1448"/>
                    <a:pt x="19132" y="1436"/>
                    <a:pt x="19101" y="1410"/>
                  </a:cubicBezTo>
                  <a:cubicBezTo>
                    <a:pt x="19016" y="1323"/>
                    <a:pt x="18925" y="1244"/>
                    <a:pt x="18831" y="1166"/>
                  </a:cubicBezTo>
                  <a:cubicBezTo>
                    <a:pt x="18729" y="1097"/>
                    <a:pt x="18684" y="1067"/>
                    <a:pt x="18671" y="1067"/>
                  </a:cubicBezTo>
                  <a:cubicBezTo>
                    <a:pt x="18662" y="1067"/>
                    <a:pt x="18671" y="1085"/>
                    <a:pt x="18687" y="1116"/>
                  </a:cubicBezTo>
                  <a:cubicBezTo>
                    <a:pt x="18716" y="1136"/>
                    <a:pt x="18727" y="1153"/>
                    <a:pt x="18718" y="1153"/>
                  </a:cubicBezTo>
                  <a:cubicBezTo>
                    <a:pt x="18709" y="1153"/>
                    <a:pt x="18679" y="1133"/>
                    <a:pt x="18628" y="1075"/>
                  </a:cubicBezTo>
                  <a:cubicBezTo>
                    <a:pt x="18496" y="969"/>
                    <a:pt x="18355" y="871"/>
                    <a:pt x="18208" y="790"/>
                  </a:cubicBezTo>
                  <a:cubicBezTo>
                    <a:pt x="18043" y="698"/>
                    <a:pt x="17983" y="670"/>
                    <a:pt x="17956" y="670"/>
                  </a:cubicBezTo>
                  <a:cubicBezTo>
                    <a:pt x="17942" y="670"/>
                    <a:pt x="17938" y="678"/>
                    <a:pt x="17932" y="690"/>
                  </a:cubicBezTo>
                  <a:cubicBezTo>
                    <a:pt x="17945" y="731"/>
                    <a:pt x="17942" y="750"/>
                    <a:pt x="17930" y="750"/>
                  </a:cubicBezTo>
                  <a:cubicBezTo>
                    <a:pt x="17915" y="750"/>
                    <a:pt x="17886" y="717"/>
                    <a:pt x="17866" y="661"/>
                  </a:cubicBezTo>
                  <a:cubicBezTo>
                    <a:pt x="17788" y="567"/>
                    <a:pt x="17730" y="526"/>
                    <a:pt x="17701" y="526"/>
                  </a:cubicBezTo>
                  <a:cubicBezTo>
                    <a:pt x="17691" y="526"/>
                    <a:pt x="17684" y="531"/>
                    <a:pt x="17681" y="539"/>
                  </a:cubicBezTo>
                  <a:cubicBezTo>
                    <a:pt x="17654" y="541"/>
                    <a:pt x="17636" y="543"/>
                    <a:pt x="17622" y="543"/>
                  </a:cubicBezTo>
                  <a:cubicBezTo>
                    <a:pt x="17591" y="543"/>
                    <a:pt x="17578" y="536"/>
                    <a:pt x="17531" y="517"/>
                  </a:cubicBezTo>
                  <a:cubicBezTo>
                    <a:pt x="17547" y="483"/>
                    <a:pt x="17481" y="448"/>
                    <a:pt x="17327" y="445"/>
                  </a:cubicBezTo>
                  <a:cubicBezTo>
                    <a:pt x="17258" y="420"/>
                    <a:pt x="17258" y="423"/>
                    <a:pt x="17271" y="386"/>
                  </a:cubicBezTo>
                  <a:lnTo>
                    <a:pt x="17133" y="342"/>
                  </a:lnTo>
                  <a:cubicBezTo>
                    <a:pt x="17124" y="343"/>
                    <a:pt x="17114" y="343"/>
                    <a:pt x="17103" y="343"/>
                  </a:cubicBezTo>
                  <a:cubicBezTo>
                    <a:pt x="16928" y="343"/>
                    <a:pt x="16559" y="226"/>
                    <a:pt x="16497" y="179"/>
                  </a:cubicBezTo>
                  <a:cubicBezTo>
                    <a:pt x="16477" y="175"/>
                    <a:pt x="16457" y="173"/>
                    <a:pt x="16437" y="173"/>
                  </a:cubicBezTo>
                  <a:cubicBezTo>
                    <a:pt x="16407" y="173"/>
                    <a:pt x="16377" y="178"/>
                    <a:pt x="16346" y="185"/>
                  </a:cubicBezTo>
                  <a:cubicBezTo>
                    <a:pt x="16307" y="211"/>
                    <a:pt x="16271" y="225"/>
                    <a:pt x="16245" y="225"/>
                  </a:cubicBezTo>
                  <a:cubicBezTo>
                    <a:pt x="16213" y="225"/>
                    <a:pt x="16195" y="206"/>
                    <a:pt x="16202" y="163"/>
                  </a:cubicBezTo>
                  <a:cubicBezTo>
                    <a:pt x="16209" y="125"/>
                    <a:pt x="16212" y="106"/>
                    <a:pt x="16202" y="106"/>
                  </a:cubicBezTo>
                  <a:cubicBezTo>
                    <a:pt x="16193" y="106"/>
                    <a:pt x="16171" y="123"/>
                    <a:pt x="16130" y="157"/>
                  </a:cubicBezTo>
                  <a:cubicBezTo>
                    <a:pt x="16114" y="163"/>
                    <a:pt x="16085" y="166"/>
                    <a:pt x="16050" y="166"/>
                  </a:cubicBezTo>
                  <a:cubicBezTo>
                    <a:pt x="15920" y="166"/>
                    <a:pt x="15711" y="127"/>
                    <a:pt x="15773" y="75"/>
                  </a:cubicBezTo>
                  <a:lnTo>
                    <a:pt x="15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6" name="Google Shape;9736;p37"/>
            <p:cNvSpPr/>
            <p:nvPr/>
          </p:nvSpPr>
          <p:spPr>
            <a:xfrm>
              <a:off x="4362809" y="4058714"/>
              <a:ext cx="401602" cy="303613"/>
            </a:xfrm>
            <a:custGeom>
              <a:avLst/>
              <a:gdLst/>
              <a:ahLst/>
              <a:cxnLst/>
              <a:rect l="l" t="t" r="r" b="b"/>
              <a:pathLst>
                <a:path w="22063" h="16809" extrusionOk="0">
                  <a:moveTo>
                    <a:pt x="15474" y="1"/>
                  </a:moveTo>
                  <a:cubicBezTo>
                    <a:pt x="14483" y="1"/>
                    <a:pt x="13480" y="256"/>
                    <a:pt x="12564" y="793"/>
                  </a:cubicBezTo>
                  <a:lnTo>
                    <a:pt x="3530" y="6070"/>
                  </a:lnTo>
                  <a:cubicBezTo>
                    <a:pt x="1029" y="7531"/>
                    <a:pt x="1" y="10624"/>
                    <a:pt x="1132" y="13290"/>
                  </a:cubicBezTo>
                  <a:cubicBezTo>
                    <a:pt x="2052" y="15467"/>
                    <a:pt x="4172" y="16809"/>
                    <a:pt x="6437" y="16809"/>
                  </a:cubicBezTo>
                  <a:cubicBezTo>
                    <a:pt x="6950" y="16809"/>
                    <a:pt x="7470" y="16740"/>
                    <a:pt x="7986" y="16597"/>
                  </a:cubicBezTo>
                  <a:cubicBezTo>
                    <a:pt x="8462" y="16462"/>
                    <a:pt x="8917" y="16271"/>
                    <a:pt x="9343" y="16020"/>
                  </a:cubicBezTo>
                  <a:lnTo>
                    <a:pt x="18378" y="10743"/>
                  </a:lnTo>
                  <a:cubicBezTo>
                    <a:pt x="21132" y="9141"/>
                    <a:pt x="22063" y="5609"/>
                    <a:pt x="20455" y="2858"/>
                  </a:cubicBezTo>
                  <a:cubicBezTo>
                    <a:pt x="19385" y="1023"/>
                    <a:pt x="17456" y="1"/>
                    <a:pt x="15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7" name="Google Shape;9737;p37"/>
            <p:cNvSpPr/>
            <p:nvPr/>
          </p:nvSpPr>
          <p:spPr>
            <a:xfrm>
              <a:off x="4365903" y="4048798"/>
              <a:ext cx="392519" cy="321874"/>
            </a:xfrm>
            <a:custGeom>
              <a:avLst/>
              <a:gdLst/>
              <a:ahLst/>
              <a:cxnLst/>
              <a:rect l="l" t="t" r="r" b="b"/>
              <a:pathLst>
                <a:path w="21564" h="17820" extrusionOk="0">
                  <a:moveTo>
                    <a:pt x="15861" y="394"/>
                  </a:moveTo>
                  <a:cubicBezTo>
                    <a:pt x="15869" y="394"/>
                    <a:pt x="15877" y="394"/>
                    <a:pt x="15885" y="395"/>
                  </a:cubicBezTo>
                  <a:cubicBezTo>
                    <a:pt x="16023" y="411"/>
                    <a:pt x="16023" y="411"/>
                    <a:pt x="16017" y="449"/>
                  </a:cubicBezTo>
                  <a:cubicBezTo>
                    <a:pt x="16016" y="467"/>
                    <a:pt x="15983" y="473"/>
                    <a:pt x="15941" y="473"/>
                  </a:cubicBezTo>
                  <a:cubicBezTo>
                    <a:pt x="15897" y="473"/>
                    <a:pt x="15844" y="466"/>
                    <a:pt x="15810" y="461"/>
                  </a:cubicBezTo>
                  <a:cubicBezTo>
                    <a:pt x="15752" y="423"/>
                    <a:pt x="15801" y="394"/>
                    <a:pt x="15861" y="394"/>
                  </a:cubicBezTo>
                  <a:close/>
                  <a:moveTo>
                    <a:pt x="18536" y="1306"/>
                  </a:moveTo>
                  <a:cubicBezTo>
                    <a:pt x="18551" y="1306"/>
                    <a:pt x="18562" y="1307"/>
                    <a:pt x="18562" y="1307"/>
                  </a:cubicBezTo>
                  <a:lnTo>
                    <a:pt x="18621" y="1345"/>
                  </a:lnTo>
                  <a:cubicBezTo>
                    <a:pt x="18606" y="1366"/>
                    <a:pt x="18592" y="1387"/>
                    <a:pt x="18566" y="1387"/>
                  </a:cubicBezTo>
                  <a:cubicBezTo>
                    <a:pt x="18554" y="1387"/>
                    <a:pt x="18539" y="1382"/>
                    <a:pt x="18521" y="1370"/>
                  </a:cubicBezTo>
                  <a:lnTo>
                    <a:pt x="18465" y="1329"/>
                  </a:lnTo>
                  <a:cubicBezTo>
                    <a:pt x="18476" y="1310"/>
                    <a:pt x="18511" y="1306"/>
                    <a:pt x="18536" y="1306"/>
                  </a:cubicBezTo>
                  <a:close/>
                  <a:moveTo>
                    <a:pt x="11398" y="1674"/>
                  </a:moveTo>
                  <a:cubicBezTo>
                    <a:pt x="11417" y="1708"/>
                    <a:pt x="11435" y="1740"/>
                    <a:pt x="11379" y="1774"/>
                  </a:cubicBezTo>
                  <a:lnTo>
                    <a:pt x="11301" y="1774"/>
                  </a:lnTo>
                  <a:lnTo>
                    <a:pt x="11341" y="1708"/>
                  </a:lnTo>
                  <a:lnTo>
                    <a:pt x="11398" y="1674"/>
                  </a:lnTo>
                  <a:close/>
                  <a:moveTo>
                    <a:pt x="10530" y="1915"/>
                  </a:moveTo>
                  <a:cubicBezTo>
                    <a:pt x="10549" y="1947"/>
                    <a:pt x="10567" y="1981"/>
                    <a:pt x="10511" y="2016"/>
                  </a:cubicBezTo>
                  <a:lnTo>
                    <a:pt x="10451" y="2047"/>
                  </a:lnTo>
                  <a:cubicBezTo>
                    <a:pt x="10433" y="2016"/>
                    <a:pt x="10473" y="1950"/>
                    <a:pt x="10473" y="1950"/>
                  </a:cubicBezTo>
                  <a:lnTo>
                    <a:pt x="10530" y="1915"/>
                  </a:lnTo>
                  <a:close/>
                  <a:moveTo>
                    <a:pt x="9667" y="2726"/>
                  </a:moveTo>
                  <a:cubicBezTo>
                    <a:pt x="9676" y="2726"/>
                    <a:pt x="9681" y="2734"/>
                    <a:pt x="9690" y="2749"/>
                  </a:cubicBezTo>
                  <a:cubicBezTo>
                    <a:pt x="9709" y="2783"/>
                    <a:pt x="9671" y="2849"/>
                    <a:pt x="9671" y="2849"/>
                  </a:cubicBezTo>
                  <a:cubicBezTo>
                    <a:pt x="9663" y="2854"/>
                    <a:pt x="9656" y="2856"/>
                    <a:pt x="9650" y="2856"/>
                  </a:cubicBezTo>
                  <a:cubicBezTo>
                    <a:pt x="9617" y="2856"/>
                    <a:pt x="9631" y="2779"/>
                    <a:pt x="9615" y="2752"/>
                  </a:cubicBezTo>
                  <a:cubicBezTo>
                    <a:pt x="9644" y="2734"/>
                    <a:pt x="9658" y="2726"/>
                    <a:pt x="9667" y="2726"/>
                  </a:cubicBezTo>
                  <a:close/>
                  <a:moveTo>
                    <a:pt x="8292" y="3557"/>
                  </a:moveTo>
                  <a:cubicBezTo>
                    <a:pt x="8311" y="3592"/>
                    <a:pt x="8330" y="3623"/>
                    <a:pt x="8273" y="3658"/>
                  </a:cubicBezTo>
                  <a:lnTo>
                    <a:pt x="8195" y="3658"/>
                  </a:lnTo>
                  <a:lnTo>
                    <a:pt x="8236" y="3592"/>
                  </a:lnTo>
                  <a:lnTo>
                    <a:pt x="8292" y="3557"/>
                  </a:lnTo>
                  <a:close/>
                  <a:moveTo>
                    <a:pt x="4472" y="5682"/>
                  </a:moveTo>
                  <a:cubicBezTo>
                    <a:pt x="4491" y="5713"/>
                    <a:pt x="4510" y="5748"/>
                    <a:pt x="4453" y="5779"/>
                  </a:cubicBezTo>
                  <a:lnTo>
                    <a:pt x="4375" y="5782"/>
                  </a:lnTo>
                  <a:lnTo>
                    <a:pt x="4416" y="5713"/>
                  </a:lnTo>
                  <a:lnTo>
                    <a:pt x="4472" y="5682"/>
                  </a:lnTo>
                  <a:close/>
                  <a:moveTo>
                    <a:pt x="4014" y="5936"/>
                  </a:moveTo>
                  <a:cubicBezTo>
                    <a:pt x="4034" y="5936"/>
                    <a:pt x="4057" y="5940"/>
                    <a:pt x="4084" y="5949"/>
                  </a:cubicBezTo>
                  <a:cubicBezTo>
                    <a:pt x="4102" y="5983"/>
                    <a:pt x="4102" y="5983"/>
                    <a:pt x="4046" y="6017"/>
                  </a:cubicBezTo>
                  <a:cubicBezTo>
                    <a:pt x="4046" y="6014"/>
                    <a:pt x="3968" y="6017"/>
                    <a:pt x="3949" y="5983"/>
                  </a:cubicBezTo>
                  <a:cubicBezTo>
                    <a:pt x="3935" y="5960"/>
                    <a:pt x="3962" y="5936"/>
                    <a:pt x="4014" y="5936"/>
                  </a:cubicBezTo>
                  <a:close/>
                  <a:moveTo>
                    <a:pt x="21448" y="6168"/>
                  </a:moveTo>
                  <a:cubicBezTo>
                    <a:pt x="21486" y="6168"/>
                    <a:pt x="21486" y="6240"/>
                    <a:pt x="21486" y="6240"/>
                  </a:cubicBezTo>
                  <a:cubicBezTo>
                    <a:pt x="21483" y="6300"/>
                    <a:pt x="21483" y="6310"/>
                    <a:pt x="21461" y="6310"/>
                  </a:cubicBezTo>
                  <a:cubicBezTo>
                    <a:pt x="21457" y="6310"/>
                    <a:pt x="21451" y="6309"/>
                    <a:pt x="21445" y="6309"/>
                  </a:cubicBezTo>
                  <a:cubicBezTo>
                    <a:pt x="21445" y="6309"/>
                    <a:pt x="21407" y="6309"/>
                    <a:pt x="21410" y="6240"/>
                  </a:cubicBezTo>
                  <a:lnTo>
                    <a:pt x="21448" y="6168"/>
                  </a:lnTo>
                  <a:close/>
                  <a:moveTo>
                    <a:pt x="2421" y="6444"/>
                  </a:moveTo>
                  <a:cubicBezTo>
                    <a:pt x="2411" y="6444"/>
                    <a:pt x="2396" y="6455"/>
                    <a:pt x="2363" y="6481"/>
                  </a:cubicBezTo>
                  <a:cubicBezTo>
                    <a:pt x="2281" y="6548"/>
                    <a:pt x="2257" y="6567"/>
                    <a:pt x="2279" y="6567"/>
                  </a:cubicBezTo>
                  <a:cubicBezTo>
                    <a:pt x="2288" y="6567"/>
                    <a:pt x="2305" y="6564"/>
                    <a:pt x="2329" y="6560"/>
                  </a:cubicBezTo>
                  <a:lnTo>
                    <a:pt x="2445" y="6466"/>
                  </a:lnTo>
                  <a:cubicBezTo>
                    <a:pt x="2435" y="6452"/>
                    <a:pt x="2429" y="6444"/>
                    <a:pt x="2421" y="6444"/>
                  </a:cubicBezTo>
                  <a:close/>
                  <a:moveTo>
                    <a:pt x="3107" y="6585"/>
                  </a:moveTo>
                  <a:cubicBezTo>
                    <a:pt x="3127" y="6585"/>
                    <a:pt x="3134" y="6597"/>
                    <a:pt x="3134" y="6597"/>
                  </a:cubicBezTo>
                  <a:cubicBezTo>
                    <a:pt x="3153" y="6629"/>
                    <a:pt x="3078" y="6635"/>
                    <a:pt x="3018" y="6672"/>
                  </a:cubicBezTo>
                  <a:cubicBezTo>
                    <a:pt x="3000" y="6674"/>
                    <a:pt x="2987" y="6675"/>
                    <a:pt x="2978" y="6675"/>
                  </a:cubicBezTo>
                  <a:cubicBezTo>
                    <a:pt x="2946" y="6675"/>
                    <a:pt x="2966" y="6662"/>
                    <a:pt x="3056" y="6603"/>
                  </a:cubicBezTo>
                  <a:cubicBezTo>
                    <a:pt x="3078" y="6589"/>
                    <a:pt x="3095" y="6585"/>
                    <a:pt x="3107" y="6585"/>
                  </a:cubicBezTo>
                  <a:close/>
                  <a:moveTo>
                    <a:pt x="2598" y="6682"/>
                  </a:moveTo>
                  <a:lnTo>
                    <a:pt x="2598" y="6682"/>
                  </a:lnTo>
                  <a:cubicBezTo>
                    <a:pt x="2612" y="6699"/>
                    <a:pt x="2595" y="6710"/>
                    <a:pt x="2585" y="6710"/>
                  </a:cubicBezTo>
                  <a:cubicBezTo>
                    <a:pt x="2577" y="6710"/>
                    <a:pt x="2574" y="6702"/>
                    <a:pt x="2598" y="6682"/>
                  </a:cubicBezTo>
                  <a:close/>
                  <a:moveTo>
                    <a:pt x="21439" y="7030"/>
                  </a:moveTo>
                  <a:lnTo>
                    <a:pt x="21467" y="7108"/>
                  </a:lnTo>
                  <a:lnTo>
                    <a:pt x="21457" y="7180"/>
                  </a:lnTo>
                  <a:cubicBezTo>
                    <a:pt x="21420" y="7174"/>
                    <a:pt x="21382" y="7168"/>
                    <a:pt x="21392" y="7096"/>
                  </a:cubicBezTo>
                  <a:lnTo>
                    <a:pt x="21439" y="7030"/>
                  </a:lnTo>
                  <a:close/>
                  <a:moveTo>
                    <a:pt x="2139" y="7349"/>
                  </a:moveTo>
                  <a:cubicBezTo>
                    <a:pt x="2146" y="7349"/>
                    <a:pt x="2151" y="7351"/>
                    <a:pt x="2156" y="7356"/>
                  </a:cubicBezTo>
                  <a:cubicBezTo>
                    <a:pt x="2156" y="7356"/>
                    <a:pt x="2181" y="7384"/>
                    <a:pt x="2134" y="7431"/>
                  </a:cubicBezTo>
                  <a:cubicBezTo>
                    <a:pt x="2097" y="7465"/>
                    <a:pt x="2056" y="7487"/>
                    <a:pt x="2009" y="7503"/>
                  </a:cubicBezTo>
                  <a:cubicBezTo>
                    <a:pt x="1981" y="7475"/>
                    <a:pt x="2031" y="7428"/>
                    <a:pt x="2031" y="7428"/>
                  </a:cubicBezTo>
                  <a:cubicBezTo>
                    <a:pt x="2071" y="7387"/>
                    <a:pt x="2112" y="7349"/>
                    <a:pt x="2139" y="7349"/>
                  </a:cubicBezTo>
                  <a:close/>
                  <a:moveTo>
                    <a:pt x="3201" y="7417"/>
                  </a:moveTo>
                  <a:cubicBezTo>
                    <a:pt x="3192" y="7417"/>
                    <a:pt x="3180" y="7427"/>
                    <a:pt x="3156" y="7446"/>
                  </a:cubicBezTo>
                  <a:cubicBezTo>
                    <a:pt x="3156" y="7446"/>
                    <a:pt x="3131" y="7515"/>
                    <a:pt x="3153" y="7547"/>
                  </a:cubicBezTo>
                  <a:cubicBezTo>
                    <a:pt x="3158" y="7553"/>
                    <a:pt x="3165" y="7556"/>
                    <a:pt x="3171" y="7556"/>
                  </a:cubicBezTo>
                  <a:cubicBezTo>
                    <a:pt x="3195" y="7556"/>
                    <a:pt x="3222" y="7516"/>
                    <a:pt x="3225" y="7440"/>
                  </a:cubicBezTo>
                  <a:cubicBezTo>
                    <a:pt x="3214" y="7425"/>
                    <a:pt x="3209" y="7417"/>
                    <a:pt x="3201" y="7417"/>
                  </a:cubicBezTo>
                  <a:close/>
                  <a:moveTo>
                    <a:pt x="1634" y="7544"/>
                  </a:moveTo>
                  <a:cubicBezTo>
                    <a:pt x="1621" y="7544"/>
                    <a:pt x="1601" y="7551"/>
                    <a:pt x="1576" y="7581"/>
                  </a:cubicBezTo>
                  <a:lnTo>
                    <a:pt x="1533" y="7638"/>
                  </a:lnTo>
                  <a:cubicBezTo>
                    <a:pt x="1541" y="7645"/>
                    <a:pt x="1553" y="7647"/>
                    <a:pt x="1565" y="7647"/>
                  </a:cubicBezTo>
                  <a:cubicBezTo>
                    <a:pt x="1598" y="7647"/>
                    <a:pt x="1636" y="7631"/>
                    <a:pt x="1636" y="7631"/>
                  </a:cubicBezTo>
                  <a:cubicBezTo>
                    <a:pt x="1680" y="7578"/>
                    <a:pt x="1652" y="7550"/>
                    <a:pt x="1652" y="7550"/>
                  </a:cubicBezTo>
                  <a:cubicBezTo>
                    <a:pt x="1652" y="7550"/>
                    <a:pt x="1645" y="7544"/>
                    <a:pt x="1634" y="7544"/>
                  </a:cubicBezTo>
                  <a:close/>
                  <a:moveTo>
                    <a:pt x="21101" y="7497"/>
                  </a:moveTo>
                  <a:cubicBezTo>
                    <a:pt x="21107" y="7497"/>
                    <a:pt x="21113" y="7516"/>
                    <a:pt x="21122" y="7550"/>
                  </a:cubicBezTo>
                  <a:cubicBezTo>
                    <a:pt x="21143" y="7620"/>
                    <a:pt x="21130" y="7686"/>
                    <a:pt x="21097" y="7686"/>
                  </a:cubicBezTo>
                  <a:cubicBezTo>
                    <a:pt x="21095" y="7686"/>
                    <a:pt x="21093" y="7685"/>
                    <a:pt x="21091" y="7685"/>
                  </a:cubicBezTo>
                  <a:cubicBezTo>
                    <a:pt x="21056" y="7675"/>
                    <a:pt x="21056" y="7675"/>
                    <a:pt x="21069" y="7606"/>
                  </a:cubicBezTo>
                  <a:cubicBezTo>
                    <a:pt x="21085" y="7530"/>
                    <a:pt x="21093" y="7497"/>
                    <a:pt x="21101" y="7497"/>
                  </a:cubicBezTo>
                  <a:close/>
                  <a:moveTo>
                    <a:pt x="20859" y="7835"/>
                  </a:moveTo>
                  <a:lnTo>
                    <a:pt x="20859" y="7835"/>
                  </a:lnTo>
                  <a:cubicBezTo>
                    <a:pt x="20856" y="7837"/>
                    <a:pt x="20854" y="7839"/>
                    <a:pt x="20852" y="7841"/>
                  </a:cubicBezTo>
                  <a:lnTo>
                    <a:pt x="20852" y="7841"/>
                  </a:lnTo>
                  <a:cubicBezTo>
                    <a:pt x="20856" y="7840"/>
                    <a:pt x="20861" y="7840"/>
                    <a:pt x="20867" y="7840"/>
                  </a:cubicBezTo>
                  <a:cubicBezTo>
                    <a:pt x="20869" y="7840"/>
                    <a:pt x="20872" y="7840"/>
                    <a:pt x="20874" y="7840"/>
                  </a:cubicBezTo>
                  <a:lnTo>
                    <a:pt x="20874" y="7840"/>
                  </a:lnTo>
                  <a:cubicBezTo>
                    <a:pt x="20870" y="7838"/>
                    <a:pt x="20864" y="7836"/>
                    <a:pt x="20859" y="7835"/>
                  </a:cubicBezTo>
                  <a:close/>
                  <a:moveTo>
                    <a:pt x="20852" y="7841"/>
                  </a:moveTo>
                  <a:cubicBezTo>
                    <a:pt x="20832" y="7845"/>
                    <a:pt x="20823" y="7856"/>
                    <a:pt x="20828" y="7856"/>
                  </a:cubicBezTo>
                  <a:cubicBezTo>
                    <a:pt x="20831" y="7856"/>
                    <a:pt x="20839" y="7853"/>
                    <a:pt x="20852" y="7841"/>
                  </a:cubicBezTo>
                  <a:close/>
                  <a:moveTo>
                    <a:pt x="21000" y="8020"/>
                  </a:moveTo>
                  <a:lnTo>
                    <a:pt x="20978" y="8086"/>
                  </a:lnTo>
                  <a:cubicBezTo>
                    <a:pt x="20965" y="8132"/>
                    <a:pt x="20961" y="8146"/>
                    <a:pt x="20947" y="8146"/>
                  </a:cubicBezTo>
                  <a:cubicBezTo>
                    <a:pt x="20941" y="8146"/>
                    <a:pt x="20933" y="8143"/>
                    <a:pt x="20921" y="8139"/>
                  </a:cubicBezTo>
                  <a:lnTo>
                    <a:pt x="20943" y="8073"/>
                  </a:lnTo>
                  <a:lnTo>
                    <a:pt x="21000" y="8020"/>
                  </a:lnTo>
                  <a:close/>
                  <a:moveTo>
                    <a:pt x="1240" y="8226"/>
                  </a:moveTo>
                  <a:cubicBezTo>
                    <a:pt x="1247" y="8226"/>
                    <a:pt x="1254" y="8231"/>
                    <a:pt x="1266" y="8239"/>
                  </a:cubicBezTo>
                  <a:lnTo>
                    <a:pt x="1225" y="8299"/>
                  </a:lnTo>
                  <a:lnTo>
                    <a:pt x="1153" y="8336"/>
                  </a:lnTo>
                  <a:lnTo>
                    <a:pt x="1194" y="8277"/>
                  </a:lnTo>
                  <a:cubicBezTo>
                    <a:pt x="1220" y="8240"/>
                    <a:pt x="1229" y="8226"/>
                    <a:pt x="1240" y="8226"/>
                  </a:cubicBezTo>
                  <a:close/>
                  <a:moveTo>
                    <a:pt x="20746" y="8512"/>
                  </a:moveTo>
                  <a:cubicBezTo>
                    <a:pt x="20731" y="8545"/>
                    <a:pt x="20734" y="8565"/>
                    <a:pt x="20738" y="8565"/>
                  </a:cubicBezTo>
                  <a:cubicBezTo>
                    <a:pt x="20743" y="8565"/>
                    <a:pt x="20749" y="8549"/>
                    <a:pt x="20746" y="8512"/>
                  </a:cubicBezTo>
                  <a:close/>
                  <a:moveTo>
                    <a:pt x="20762" y="8669"/>
                  </a:moveTo>
                  <a:lnTo>
                    <a:pt x="20733" y="8734"/>
                  </a:lnTo>
                  <a:cubicBezTo>
                    <a:pt x="20715" y="8776"/>
                    <a:pt x="20708" y="8790"/>
                    <a:pt x="20696" y="8790"/>
                  </a:cubicBezTo>
                  <a:cubicBezTo>
                    <a:pt x="20690" y="8790"/>
                    <a:pt x="20682" y="8787"/>
                    <a:pt x="20671" y="8781"/>
                  </a:cubicBezTo>
                  <a:lnTo>
                    <a:pt x="20699" y="8719"/>
                  </a:lnTo>
                  <a:lnTo>
                    <a:pt x="20762" y="8669"/>
                  </a:lnTo>
                  <a:close/>
                  <a:moveTo>
                    <a:pt x="921" y="8744"/>
                  </a:moveTo>
                  <a:cubicBezTo>
                    <a:pt x="939" y="8744"/>
                    <a:pt x="959" y="8760"/>
                    <a:pt x="972" y="8800"/>
                  </a:cubicBezTo>
                  <a:lnTo>
                    <a:pt x="906" y="8923"/>
                  </a:lnTo>
                  <a:cubicBezTo>
                    <a:pt x="871" y="8907"/>
                    <a:pt x="837" y="8888"/>
                    <a:pt x="871" y="8825"/>
                  </a:cubicBezTo>
                  <a:cubicBezTo>
                    <a:pt x="871" y="8777"/>
                    <a:pt x="895" y="8744"/>
                    <a:pt x="921" y="8744"/>
                  </a:cubicBezTo>
                  <a:close/>
                  <a:moveTo>
                    <a:pt x="20492" y="9322"/>
                  </a:moveTo>
                  <a:cubicBezTo>
                    <a:pt x="20500" y="9322"/>
                    <a:pt x="20508" y="9323"/>
                    <a:pt x="20514" y="9327"/>
                  </a:cubicBezTo>
                  <a:lnTo>
                    <a:pt x="20480" y="9389"/>
                  </a:lnTo>
                  <a:cubicBezTo>
                    <a:pt x="20459" y="9426"/>
                    <a:pt x="20440" y="9434"/>
                    <a:pt x="20428" y="9434"/>
                  </a:cubicBezTo>
                  <a:cubicBezTo>
                    <a:pt x="20419" y="9434"/>
                    <a:pt x="20414" y="9430"/>
                    <a:pt x="20414" y="9430"/>
                  </a:cubicBezTo>
                  <a:cubicBezTo>
                    <a:pt x="20414" y="9430"/>
                    <a:pt x="20382" y="9411"/>
                    <a:pt x="20417" y="9349"/>
                  </a:cubicBezTo>
                  <a:cubicBezTo>
                    <a:pt x="20417" y="9349"/>
                    <a:pt x="20458" y="9322"/>
                    <a:pt x="20492" y="9322"/>
                  </a:cubicBezTo>
                  <a:close/>
                  <a:moveTo>
                    <a:pt x="871" y="9364"/>
                  </a:moveTo>
                  <a:lnTo>
                    <a:pt x="906" y="9380"/>
                  </a:lnTo>
                  <a:cubicBezTo>
                    <a:pt x="883" y="9438"/>
                    <a:pt x="886" y="9507"/>
                    <a:pt x="860" y="9507"/>
                  </a:cubicBezTo>
                  <a:cubicBezTo>
                    <a:pt x="857" y="9507"/>
                    <a:pt x="855" y="9506"/>
                    <a:pt x="853" y="9505"/>
                  </a:cubicBezTo>
                  <a:cubicBezTo>
                    <a:pt x="848" y="9516"/>
                    <a:pt x="845" y="9521"/>
                    <a:pt x="843" y="9521"/>
                  </a:cubicBezTo>
                  <a:cubicBezTo>
                    <a:pt x="834" y="9521"/>
                    <a:pt x="851" y="9416"/>
                    <a:pt x="871" y="9364"/>
                  </a:cubicBezTo>
                  <a:close/>
                  <a:moveTo>
                    <a:pt x="288" y="9750"/>
                  </a:moveTo>
                  <a:lnTo>
                    <a:pt x="361" y="9772"/>
                  </a:lnTo>
                  <a:cubicBezTo>
                    <a:pt x="372" y="9775"/>
                    <a:pt x="376" y="9777"/>
                    <a:pt x="376" y="9777"/>
                  </a:cubicBezTo>
                  <a:cubicBezTo>
                    <a:pt x="376" y="9777"/>
                    <a:pt x="350" y="9768"/>
                    <a:pt x="326" y="9759"/>
                  </a:cubicBezTo>
                  <a:lnTo>
                    <a:pt x="288" y="9750"/>
                  </a:lnTo>
                  <a:close/>
                  <a:moveTo>
                    <a:pt x="379" y="10652"/>
                  </a:moveTo>
                  <a:cubicBezTo>
                    <a:pt x="417" y="10659"/>
                    <a:pt x="455" y="10665"/>
                    <a:pt x="445" y="10734"/>
                  </a:cubicBezTo>
                  <a:lnTo>
                    <a:pt x="439" y="10800"/>
                  </a:lnTo>
                  <a:cubicBezTo>
                    <a:pt x="401" y="10797"/>
                    <a:pt x="370" y="10721"/>
                    <a:pt x="370" y="10721"/>
                  </a:cubicBezTo>
                  <a:lnTo>
                    <a:pt x="379" y="10652"/>
                  </a:lnTo>
                  <a:close/>
                  <a:moveTo>
                    <a:pt x="149" y="11145"/>
                  </a:moveTo>
                  <a:cubicBezTo>
                    <a:pt x="158" y="11145"/>
                    <a:pt x="174" y="11163"/>
                    <a:pt x="201" y="11195"/>
                  </a:cubicBezTo>
                  <a:lnTo>
                    <a:pt x="273" y="11342"/>
                  </a:lnTo>
                  <a:cubicBezTo>
                    <a:pt x="273" y="11361"/>
                    <a:pt x="270" y="11370"/>
                    <a:pt x="264" y="11370"/>
                  </a:cubicBezTo>
                  <a:cubicBezTo>
                    <a:pt x="248" y="11370"/>
                    <a:pt x="214" y="11317"/>
                    <a:pt x="160" y="11263"/>
                  </a:cubicBezTo>
                  <a:cubicBezTo>
                    <a:pt x="142" y="11180"/>
                    <a:pt x="137" y="11145"/>
                    <a:pt x="149" y="11145"/>
                  </a:cubicBezTo>
                  <a:close/>
                  <a:moveTo>
                    <a:pt x="18539" y="11268"/>
                  </a:moveTo>
                  <a:cubicBezTo>
                    <a:pt x="18544" y="11268"/>
                    <a:pt x="18548" y="11270"/>
                    <a:pt x="18552" y="11276"/>
                  </a:cubicBezTo>
                  <a:lnTo>
                    <a:pt x="18571" y="11307"/>
                  </a:lnTo>
                  <a:cubicBezTo>
                    <a:pt x="18540" y="11365"/>
                    <a:pt x="18508" y="11425"/>
                    <a:pt x="18486" y="11425"/>
                  </a:cubicBezTo>
                  <a:cubicBezTo>
                    <a:pt x="18482" y="11425"/>
                    <a:pt x="18478" y="11422"/>
                    <a:pt x="18474" y="11417"/>
                  </a:cubicBezTo>
                  <a:cubicBezTo>
                    <a:pt x="18474" y="11417"/>
                    <a:pt x="18455" y="11383"/>
                    <a:pt x="18493" y="11314"/>
                  </a:cubicBezTo>
                  <a:cubicBezTo>
                    <a:pt x="18493" y="11314"/>
                    <a:pt x="18518" y="11268"/>
                    <a:pt x="18539" y="11268"/>
                  </a:cubicBezTo>
                  <a:close/>
                  <a:moveTo>
                    <a:pt x="16658" y="12527"/>
                  </a:moveTo>
                  <a:cubicBezTo>
                    <a:pt x="16697" y="12527"/>
                    <a:pt x="16708" y="12586"/>
                    <a:pt x="16628" y="12671"/>
                  </a:cubicBezTo>
                  <a:cubicBezTo>
                    <a:pt x="16598" y="12686"/>
                    <a:pt x="16584" y="12694"/>
                    <a:pt x="16574" y="12694"/>
                  </a:cubicBezTo>
                  <a:cubicBezTo>
                    <a:pt x="16564" y="12694"/>
                    <a:pt x="16559" y="12686"/>
                    <a:pt x="16550" y="12671"/>
                  </a:cubicBezTo>
                  <a:cubicBezTo>
                    <a:pt x="16531" y="12636"/>
                    <a:pt x="16572" y="12570"/>
                    <a:pt x="16628" y="12536"/>
                  </a:cubicBezTo>
                  <a:cubicBezTo>
                    <a:pt x="16639" y="12530"/>
                    <a:pt x="16649" y="12527"/>
                    <a:pt x="16658" y="12527"/>
                  </a:cubicBezTo>
                  <a:close/>
                  <a:moveTo>
                    <a:pt x="435" y="12727"/>
                  </a:moveTo>
                  <a:cubicBezTo>
                    <a:pt x="465" y="12727"/>
                    <a:pt x="496" y="12745"/>
                    <a:pt x="545" y="12843"/>
                  </a:cubicBezTo>
                  <a:cubicBezTo>
                    <a:pt x="552" y="12890"/>
                    <a:pt x="561" y="12934"/>
                    <a:pt x="574" y="12978"/>
                  </a:cubicBezTo>
                  <a:cubicBezTo>
                    <a:pt x="539" y="12940"/>
                    <a:pt x="502" y="12899"/>
                    <a:pt x="470" y="12859"/>
                  </a:cubicBezTo>
                  <a:cubicBezTo>
                    <a:pt x="335" y="12746"/>
                    <a:pt x="335" y="12743"/>
                    <a:pt x="411" y="12730"/>
                  </a:cubicBezTo>
                  <a:cubicBezTo>
                    <a:pt x="419" y="12729"/>
                    <a:pt x="427" y="12727"/>
                    <a:pt x="435" y="12727"/>
                  </a:cubicBezTo>
                  <a:close/>
                  <a:moveTo>
                    <a:pt x="411" y="13087"/>
                  </a:moveTo>
                  <a:lnTo>
                    <a:pt x="464" y="13147"/>
                  </a:lnTo>
                  <a:lnTo>
                    <a:pt x="448" y="13222"/>
                  </a:lnTo>
                  <a:cubicBezTo>
                    <a:pt x="445" y="13223"/>
                    <a:pt x="442" y="13224"/>
                    <a:pt x="440" y="13224"/>
                  </a:cubicBezTo>
                  <a:cubicBezTo>
                    <a:pt x="408" y="13224"/>
                    <a:pt x="390" y="13160"/>
                    <a:pt x="373" y="13097"/>
                  </a:cubicBezTo>
                  <a:lnTo>
                    <a:pt x="411" y="13087"/>
                  </a:lnTo>
                  <a:close/>
                  <a:moveTo>
                    <a:pt x="1899" y="15400"/>
                  </a:moveTo>
                  <a:lnTo>
                    <a:pt x="1899" y="15400"/>
                  </a:lnTo>
                  <a:cubicBezTo>
                    <a:pt x="1871" y="15425"/>
                    <a:pt x="1918" y="15475"/>
                    <a:pt x="1962" y="15525"/>
                  </a:cubicBezTo>
                  <a:cubicBezTo>
                    <a:pt x="2012" y="15623"/>
                    <a:pt x="2066" y="15661"/>
                    <a:pt x="2101" y="15661"/>
                  </a:cubicBezTo>
                  <a:cubicBezTo>
                    <a:pt x="2112" y="15661"/>
                    <a:pt x="2121" y="15657"/>
                    <a:pt x="2128" y="15651"/>
                  </a:cubicBezTo>
                  <a:cubicBezTo>
                    <a:pt x="2156" y="15626"/>
                    <a:pt x="2109" y="15576"/>
                    <a:pt x="2018" y="15475"/>
                  </a:cubicBezTo>
                  <a:cubicBezTo>
                    <a:pt x="1987" y="15444"/>
                    <a:pt x="1946" y="15416"/>
                    <a:pt x="1899" y="15400"/>
                  </a:cubicBezTo>
                  <a:close/>
                  <a:moveTo>
                    <a:pt x="2188" y="15827"/>
                  </a:moveTo>
                  <a:cubicBezTo>
                    <a:pt x="2207" y="15827"/>
                    <a:pt x="2243" y="15839"/>
                    <a:pt x="2297" y="15867"/>
                  </a:cubicBezTo>
                  <a:lnTo>
                    <a:pt x="2398" y="15958"/>
                  </a:lnTo>
                  <a:cubicBezTo>
                    <a:pt x="2393" y="15963"/>
                    <a:pt x="2386" y="15965"/>
                    <a:pt x="2377" y="15965"/>
                  </a:cubicBezTo>
                  <a:cubicBezTo>
                    <a:pt x="2332" y="15965"/>
                    <a:pt x="2236" y="15912"/>
                    <a:pt x="2194" y="15873"/>
                  </a:cubicBezTo>
                  <a:cubicBezTo>
                    <a:pt x="2165" y="15847"/>
                    <a:pt x="2162" y="15827"/>
                    <a:pt x="2188" y="15827"/>
                  </a:cubicBezTo>
                  <a:close/>
                  <a:moveTo>
                    <a:pt x="6766" y="16970"/>
                  </a:moveTo>
                  <a:lnTo>
                    <a:pt x="6703" y="16976"/>
                  </a:lnTo>
                  <a:cubicBezTo>
                    <a:pt x="6641" y="16980"/>
                    <a:pt x="6641" y="17017"/>
                    <a:pt x="6644" y="17055"/>
                  </a:cubicBezTo>
                  <a:lnTo>
                    <a:pt x="6707" y="17052"/>
                  </a:lnTo>
                  <a:cubicBezTo>
                    <a:pt x="6707" y="17052"/>
                    <a:pt x="6769" y="17008"/>
                    <a:pt x="6766" y="16970"/>
                  </a:cubicBezTo>
                  <a:close/>
                  <a:moveTo>
                    <a:pt x="8413" y="17220"/>
                  </a:moveTo>
                  <a:cubicBezTo>
                    <a:pt x="8420" y="17220"/>
                    <a:pt x="8426" y="17238"/>
                    <a:pt x="8440" y="17271"/>
                  </a:cubicBezTo>
                  <a:cubicBezTo>
                    <a:pt x="8452" y="17305"/>
                    <a:pt x="8465" y="17340"/>
                    <a:pt x="8399" y="17365"/>
                  </a:cubicBezTo>
                  <a:cubicBezTo>
                    <a:pt x="8358" y="17410"/>
                    <a:pt x="8329" y="17428"/>
                    <a:pt x="8314" y="17428"/>
                  </a:cubicBezTo>
                  <a:cubicBezTo>
                    <a:pt x="8287" y="17428"/>
                    <a:pt x="8304" y="17372"/>
                    <a:pt x="8374" y="17296"/>
                  </a:cubicBezTo>
                  <a:cubicBezTo>
                    <a:pt x="8396" y="17244"/>
                    <a:pt x="8405" y="17220"/>
                    <a:pt x="8413" y="17220"/>
                  </a:cubicBezTo>
                  <a:close/>
                  <a:moveTo>
                    <a:pt x="5707" y="17453"/>
                  </a:moveTo>
                  <a:cubicBezTo>
                    <a:pt x="5776" y="17459"/>
                    <a:pt x="5838" y="17503"/>
                    <a:pt x="5835" y="17540"/>
                  </a:cubicBezTo>
                  <a:lnTo>
                    <a:pt x="5838" y="17540"/>
                  </a:lnTo>
                  <a:cubicBezTo>
                    <a:pt x="5882" y="17600"/>
                    <a:pt x="5895" y="17617"/>
                    <a:pt x="5851" y="17617"/>
                  </a:cubicBezTo>
                  <a:cubicBezTo>
                    <a:pt x="5832" y="17617"/>
                    <a:pt x="5803" y="17614"/>
                    <a:pt x="5760" y="17609"/>
                  </a:cubicBezTo>
                  <a:cubicBezTo>
                    <a:pt x="5691" y="17603"/>
                    <a:pt x="5619" y="17597"/>
                    <a:pt x="5625" y="17559"/>
                  </a:cubicBezTo>
                  <a:lnTo>
                    <a:pt x="5625" y="17559"/>
                  </a:lnTo>
                  <a:lnTo>
                    <a:pt x="5694" y="17566"/>
                  </a:lnTo>
                  <a:cubicBezTo>
                    <a:pt x="5693" y="17577"/>
                    <a:pt x="5700" y="17582"/>
                    <a:pt x="5707" y="17582"/>
                  </a:cubicBezTo>
                  <a:cubicBezTo>
                    <a:pt x="5723" y="17582"/>
                    <a:pt x="5743" y="17558"/>
                    <a:pt x="5697" y="17528"/>
                  </a:cubicBezTo>
                  <a:cubicBezTo>
                    <a:pt x="5704" y="17490"/>
                    <a:pt x="5707" y="17453"/>
                    <a:pt x="5707" y="17453"/>
                  </a:cubicBezTo>
                  <a:close/>
                  <a:moveTo>
                    <a:pt x="6603" y="17550"/>
                  </a:moveTo>
                  <a:lnTo>
                    <a:pt x="6672" y="17584"/>
                  </a:lnTo>
                  <a:cubicBezTo>
                    <a:pt x="6675" y="17622"/>
                    <a:pt x="6606" y="17625"/>
                    <a:pt x="6534" y="17628"/>
                  </a:cubicBezTo>
                  <a:cubicBezTo>
                    <a:pt x="6514" y="17630"/>
                    <a:pt x="6500" y="17631"/>
                    <a:pt x="6490" y="17631"/>
                  </a:cubicBezTo>
                  <a:cubicBezTo>
                    <a:pt x="6465" y="17631"/>
                    <a:pt x="6464" y="17624"/>
                    <a:pt x="6462" y="17597"/>
                  </a:cubicBezTo>
                  <a:cubicBezTo>
                    <a:pt x="6506" y="17572"/>
                    <a:pt x="6553" y="17556"/>
                    <a:pt x="6603" y="17550"/>
                  </a:cubicBezTo>
                  <a:close/>
                  <a:moveTo>
                    <a:pt x="5456" y="17732"/>
                  </a:moveTo>
                  <a:cubicBezTo>
                    <a:pt x="5453" y="17769"/>
                    <a:pt x="5453" y="17769"/>
                    <a:pt x="5525" y="17776"/>
                  </a:cubicBezTo>
                  <a:lnTo>
                    <a:pt x="5597" y="17782"/>
                  </a:lnTo>
                  <a:lnTo>
                    <a:pt x="5528" y="17738"/>
                  </a:lnTo>
                  <a:lnTo>
                    <a:pt x="5456" y="17732"/>
                  </a:lnTo>
                  <a:close/>
                  <a:moveTo>
                    <a:pt x="15782" y="1"/>
                  </a:moveTo>
                  <a:lnTo>
                    <a:pt x="15782" y="1"/>
                  </a:lnTo>
                  <a:cubicBezTo>
                    <a:pt x="15732" y="19"/>
                    <a:pt x="15682" y="29"/>
                    <a:pt x="15632" y="29"/>
                  </a:cubicBezTo>
                  <a:cubicBezTo>
                    <a:pt x="15629" y="55"/>
                    <a:pt x="15592" y="63"/>
                    <a:pt x="15493" y="63"/>
                  </a:cubicBezTo>
                  <a:cubicBezTo>
                    <a:pt x="15452" y="63"/>
                    <a:pt x="15401" y="62"/>
                    <a:pt x="15337" y="60"/>
                  </a:cubicBezTo>
                  <a:cubicBezTo>
                    <a:pt x="15323" y="59"/>
                    <a:pt x="15308" y="58"/>
                    <a:pt x="15292" y="58"/>
                  </a:cubicBezTo>
                  <a:cubicBezTo>
                    <a:pt x="15137" y="58"/>
                    <a:pt x="14888" y="108"/>
                    <a:pt x="14754" y="120"/>
                  </a:cubicBezTo>
                  <a:cubicBezTo>
                    <a:pt x="14682" y="126"/>
                    <a:pt x="14591" y="132"/>
                    <a:pt x="14510" y="135"/>
                  </a:cubicBezTo>
                  <a:cubicBezTo>
                    <a:pt x="14481" y="140"/>
                    <a:pt x="14451" y="142"/>
                    <a:pt x="14421" y="142"/>
                  </a:cubicBezTo>
                  <a:cubicBezTo>
                    <a:pt x="14387" y="142"/>
                    <a:pt x="14352" y="139"/>
                    <a:pt x="14319" y="132"/>
                  </a:cubicBezTo>
                  <a:cubicBezTo>
                    <a:pt x="14221" y="148"/>
                    <a:pt x="14124" y="179"/>
                    <a:pt x="14037" y="220"/>
                  </a:cubicBezTo>
                  <a:cubicBezTo>
                    <a:pt x="13989" y="254"/>
                    <a:pt x="13903" y="281"/>
                    <a:pt x="13856" y="281"/>
                  </a:cubicBezTo>
                  <a:cubicBezTo>
                    <a:pt x="13838" y="281"/>
                    <a:pt x="13825" y="277"/>
                    <a:pt x="13823" y="267"/>
                  </a:cubicBezTo>
                  <a:lnTo>
                    <a:pt x="13754" y="286"/>
                  </a:lnTo>
                  <a:cubicBezTo>
                    <a:pt x="13689" y="326"/>
                    <a:pt x="13623" y="358"/>
                    <a:pt x="13554" y="383"/>
                  </a:cubicBezTo>
                  <a:cubicBezTo>
                    <a:pt x="13549" y="363"/>
                    <a:pt x="13523" y="349"/>
                    <a:pt x="13492" y="349"/>
                  </a:cubicBezTo>
                  <a:cubicBezTo>
                    <a:pt x="13464" y="349"/>
                    <a:pt x="13431" y="360"/>
                    <a:pt x="13403" y="386"/>
                  </a:cubicBezTo>
                  <a:cubicBezTo>
                    <a:pt x="13416" y="424"/>
                    <a:pt x="13341" y="433"/>
                    <a:pt x="13209" y="489"/>
                  </a:cubicBezTo>
                  <a:cubicBezTo>
                    <a:pt x="13062" y="530"/>
                    <a:pt x="12918" y="580"/>
                    <a:pt x="12777" y="637"/>
                  </a:cubicBezTo>
                  <a:cubicBezTo>
                    <a:pt x="12661" y="684"/>
                    <a:pt x="12539" y="750"/>
                    <a:pt x="12407" y="815"/>
                  </a:cubicBezTo>
                  <a:cubicBezTo>
                    <a:pt x="12275" y="881"/>
                    <a:pt x="12134" y="953"/>
                    <a:pt x="12015" y="1022"/>
                  </a:cubicBezTo>
                  <a:lnTo>
                    <a:pt x="11345" y="1420"/>
                  </a:lnTo>
                  <a:cubicBezTo>
                    <a:pt x="11166" y="1527"/>
                    <a:pt x="11050" y="1605"/>
                    <a:pt x="11053" y="1611"/>
                  </a:cubicBezTo>
                  <a:lnTo>
                    <a:pt x="10881" y="1712"/>
                  </a:lnTo>
                  <a:lnTo>
                    <a:pt x="10705" y="1815"/>
                  </a:lnTo>
                  <a:cubicBezTo>
                    <a:pt x="10700" y="1806"/>
                    <a:pt x="10691" y="1802"/>
                    <a:pt x="10678" y="1802"/>
                  </a:cubicBezTo>
                  <a:cubicBezTo>
                    <a:pt x="10596" y="1802"/>
                    <a:pt x="10374" y="1968"/>
                    <a:pt x="10238" y="2085"/>
                  </a:cubicBezTo>
                  <a:cubicBezTo>
                    <a:pt x="10201" y="2141"/>
                    <a:pt x="10147" y="2188"/>
                    <a:pt x="10085" y="2216"/>
                  </a:cubicBezTo>
                  <a:cubicBezTo>
                    <a:pt x="10077" y="2202"/>
                    <a:pt x="10062" y="2195"/>
                    <a:pt x="10042" y="2195"/>
                  </a:cubicBezTo>
                  <a:cubicBezTo>
                    <a:pt x="9974" y="2195"/>
                    <a:pt x="9850" y="2275"/>
                    <a:pt x="9775" y="2351"/>
                  </a:cubicBezTo>
                  <a:cubicBezTo>
                    <a:pt x="9760" y="2416"/>
                    <a:pt x="9731" y="2454"/>
                    <a:pt x="9703" y="2454"/>
                  </a:cubicBezTo>
                  <a:cubicBezTo>
                    <a:pt x="9687" y="2454"/>
                    <a:pt x="9672" y="2443"/>
                    <a:pt x="9659" y="2420"/>
                  </a:cubicBezTo>
                  <a:cubicBezTo>
                    <a:pt x="9649" y="2403"/>
                    <a:pt x="9634" y="2395"/>
                    <a:pt x="9616" y="2395"/>
                  </a:cubicBezTo>
                  <a:cubicBezTo>
                    <a:pt x="9565" y="2395"/>
                    <a:pt x="9489" y="2463"/>
                    <a:pt x="9442" y="2586"/>
                  </a:cubicBezTo>
                  <a:cubicBezTo>
                    <a:pt x="9405" y="2655"/>
                    <a:pt x="9405" y="2655"/>
                    <a:pt x="9326" y="2655"/>
                  </a:cubicBezTo>
                  <a:cubicBezTo>
                    <a:pt x="9299" y="2646"/>
                    <a:pt x="9275" y="2642"/>
                    <a:pt x="9254" y="2642"/>
                  </a:cubicBezTo>
                  <a:cubicBezTo>
                    <a:pt x="9204" y="2642"/>
                    <a:pt x="9178" y="2665"/>
                    <a:pt x="9192" y="2689"/>
                  </a:cubicBezTo>
                  <a:cubicBezTo>
                    <a:pt x="9177" y="2765"/>
                    <a:pt x="9140" y="2801"/>
                    <a:pt x="9081" y="2801"/>
                  </a:cubicBezTo>
                  <a:cubicBezTo>
                    <a:pt x="9062" y="2801"/>
                    <a:pt x="9040" y="2797"/>
                    <a:pt x="9016" y="2790"/>
                  </a:cubicBezTo>
                  <a:cubicBezTo>
                    <a:pt x="8863" y="2793"/>
                    <a:pt x="8863" y="2793"/>
                    <a:pt x="8844" y="2890"/>
                  </a:cubicBezTo>
                  <a:cubicBezTo>
                    <a:pt x="8824" y="2980"/>
                    <a:pt x="8634" y="3098"/>
                    <a:pt x="8526" y="3098"/>
                  </a:cubicBezTo>
                  <a:cubicBezTo>
                    <a:pt x="8514" y="3098"/>
                    <a:pt x="8503" y="3097"/>
                    <a:pt x="8493" y="3094"/>
                  </a:cubicBezTo>
                  <a:cubicBezTo>
                    <a:pt x="8436" y="3128"/>
                    <a:pt x="8358" y="3128"/>
                    <a:pt x="8377" y="3159"/>
                  </a:cubicBezTo>
                  <a:lnTo>
                    <a:pt x="8302" y="3163"/>
                  </a:lnTo>
                  <a:lnTo>
                    <a:pt x="8186" y="3228"/>
                  </a:lnTo>
                  <a:lnTo>
                    <a:pt x="8201" y="3263"/>
                  </a:lnTo>
                  <a:cubicBezTo>
                    <a:pt x="8145" y="3294"/>
                    <a:pt x="7778" y="3463"/>
                    <a:pt x="7371" y="3698"/>
                  </a:cubicBezTo>
                  <a:cubicBezTo>
                    <a:pt x="6728" y="4071"/>
                    <a:pt x="6613" y="4137"/>
                    <a:pt x="6691" y="4137"/>
                  </a:cubicBezTo>
                  <a:cubicBezTo>
                    <a:pt x="6767" y="4163"/>
                    <a:pt x="6706" y="4212"/>
                    <a:pt x="6630" y="4212"/>
                  </a:cubicBezTo>
                  <a:cubicBezTo>
                    <a:pt x="6612" y="4212"/>
                    <a:pt x="6593" y="4210"/>
                    <a:pt x="6575" y="4203"/>
                  </a:cubicBezTo>
                  <a:cubicBezTo>
                    <a:pt x="6515" y="4237"/>
                    <a:pt x="6381" y="4272"/>
                    <a:pt x="6265" y="4341"/>
                  </a:cubicBezTo>
                  <a:cubicBezTo>
                    <a:pt x="6169" y="4395"/>
                    <a:pt x="6072" y="4449"/>
                    <a:pt x="6031" y="4449"/>
                  </a:cubicBezTo>
                  <a:cubicBezTo>
                    <a:pt x="6023" y="4449"/>
                    <a:pt x="6017" y="4447"/>
                    <a:pt x="6014" y="4441"/>
                  </a:cubicBezTo>
                  <a:lnTo>
                    <a:pt x="5954" y="4476"/>
                  </a:lnTo>
                  <a:cubicBezTo>
                    <a:pt x="5876" y="4607"/>
                    <a:pt x="5525" y="4811"/>
                    <a:pt x="5334" y="4877"/>
                  </a:cubicBezTo>
                  <a:cubicBezTo>
                    <a:pt x="5231" y="4930"/>
                    <a:pt x="5140" y="4999"/>
                    <a:pt x="5061" y="5080"/>
                  </a:cubicBezTo>
                  <a:cubicBezTo>
                    <a:pt x="4964" y="5181"/>
                    <a:pt x="4964" y="5181"/>
                    <a:pt x="4886" y="5181"/>
                  </a:cubicBezTo>
                  <a:cubicBezTo>
                    <a:pt x="4884" y="5178"/>
                    <a:pt x="4879" y="5176"/>
                    <a:pt x="4873" y="5176"/>
                  </a:cubicBezTo>
                  <a:cubicBezTo>
                    <a:pt x="4804" y="5176"/>
                    <a:pt x="4504" y="5321"/>
                    <a:pt x="4538" y="5381"/>
                  </a:cubicBezTo>
                  <a:lnTo>
                    <a:pt x="4460" y="5384"/>
                  </a:lnTo>
                  <a:cubicBezTo>
                    <a:pt x="4384" y="5384"/>
                    <a:pt x="4344" y="5450"/>
                    <a:pt x="4362" y="5485"/>
                  </a:cubicBezTo>
                  <a:cubicBezTo>
                    <a:pt x="4386" y="5526"/>
                    <a:pt x="4372" y="5553"/>
                    <a:pt x="4331" y="5553"/>
                  </a:cubicBezTo>
                  <a:cubicBezTo>
                    <a:pt x="4306" y="5553"/>
                    <a:pt x="4270" y="5543"/>
                    <a:pt x="4228" y="5519"/>
                  </a:cubicBezTo>
                  <a:cubicBezTo>
                    <a:pt x="4212" y="5491"/>
                    <a:pt x="4192" y="5481"/>
                    <a:pt x="4175" y="5481"/>
                  </a:cubicBezTo>
                  <a:cubicBezTo>
                    <a:pt x="4154" y="5481"/>
                    <a:pt x="4139" y="5499"/>
                    <a:pt x="4149" y="5519"/>
                  </a:cubicBezTo>
                  <a:cubicBezTo>
                    <a:pt x="4112" y="5585"/>
                    <a:pt x="4071" y="5651"/>
                    <a:pt x="3993" y="5651"/>
                  </a:cubicBezTo>
                  <a:cubicBezTo>
                    <a:pt x="3936" y="5685"/>
                    <a:pt x="3877" y="5720"/>
                    <a:pt x="3914" y="5786"/>
                  </a:cubicBezTo>
                  <a:cubicBezTo>
                    <a:pt x="3933" y="5817"/>
                    <a:pt x="3877" y="5851"/>
                    <a:pt x="3817" y="5886"/>
                  </a:cubicBezTo>
                  <a:cubicBezTo>
                    <a:pt x="3798" y="5851"/>
                    <a:pt x="3798" y="5851"/>
                    <a:pt x="3839" y="5786"/>
                  </a:cubicBezTo>
                  <a:lnTo>
                    <a:pt x="3839" y="5786"/>
                  </a:lnTo>
                  <a:lnTo>
                    <a:pt x="3720" y="5855"/>
                  </a:lnTo>
                  <a:cubicBezTo>
                    <a:pt x="3679" y="5877"/>
                    <a:pt x="3598" y="5901"/>
                    <a:pt x="3549" y="5901"/>
                  </a:cubicBezTo>
                  <a:cubicBezTo>
                    <a:pt x="3530" y="5901"/>
                    <a:pt x="3515" y="5898"/>
                    <a:pt x="3510" y="5889"/>
                  </a:cubicBezTo>
                  <a:cubicBezTo>
                    <a:pt x="3432" y="5889"/>
                    <a:pt x="3375" y="5923"/>
                    <a:pt x="3469" y="5955"/>
                  </a:cubicBezTo>
                  <a:cubicBezTo>
                    <a:pt x="3507" y="6021"/>
                    <a:pt x="3507" y="6021"/>
                    <a:pt x="3391" y="6090"/>
                  </a:cubicBezTo>
                  <a:cubicBezTo>
                    <a:pt x="3348" y="6112"/>
                    <a:pt x="3307" y="6136"/>
                    <a:pt x="3280" y="6136"/>
                  </a:cubicBezTo>
                  <a:cubicBezTo>
                    <a:pt x="3270" y="6136"/>
                    <a:pt x="3261" y="6133"/>
                    <a:pt x="3256" y="6124"/>
                  </a:cubicBezTo>
                  <a:cubicBezTo>
                    <a:pt x="3248" y="6110"/>
                    <a:pt x="3244" y="6101"/>
                    <a:pt x="3233" y="6101"/>
                  </a:cubicBezTo>
                  <a:cubicBezTo>
                    <a:pt x="3218" y="6101"/>
                    <a:pt x="3189" y="6118"/>
                    <a:pt x="3121" y="6158"/>
                  </a:cubicBezTo>
                  <a:cubicBezTo>
                    <a:pt x="2937" y="6271"/>
                    <a:pt x="2811" y="6491"/>
                    <a:pt x="2796" y="6591"/>
                  </a:cubicBezTo>
                  <a:cubicBezTo>
                    <a:pt x="2822" y="6629"/>
                    <a:pt x="2833" y="6644"/>
                    <a:pt x="2813" y="6644"/>
                  </a:cubicBezTo>
                  <a:cubicBezTo>
                    <a:pt x="2801" y="6644"/>
                    <a:pt x="2776" y="6638"/>
                    <a:pt x="2736" y="6629"/>
                  </a:cubicBezTo>
                  <a:cubicBezTo>
                    <a:pt x="2731" y="6622"/>
                    <a:pt x="2724" y="6618"/>
                    <a:pt x="2714" y="6618"/>
                  </a:cubicBezTo>
                  <a:cubicBezTo>
                    <a:pt x="2686" y="6618"/>
                    <a:pt x="2640" y="6647"/>
                    <a:pt x="2598" y="6682"/>
                  </a:cubicBezTo>
                  <a:cubicBezTo>
                    <a:pt x="2576" y="6650"/>
                    <a:pt x="2633" y="6603"/>
                    <a:pt x="2695" y="6566"/>
                  </a:cubicBezTo>
                  <a:lnTo>
                    <a:pt x="2673" y="6535"/>
                  </a:lnTo>
                  <a:cubicBezTo>
                    <a:pt x="2655" y="6530"/>
                    <a:pt x="2638" y="6528"/>
                    <a:pt x="2623" y="6528"/>
                  </a:cubicBezTo>
                  <a:cubicBezTo>
                    <a:pt x="2549" y="6528"/>
                    <a:pt x="2508" y="6578"/>
                    <a:pt x="2498" y="6666"/>
                  </a:cubicBezTo>
                  <a:cubicBezTo>
                    <a:pt x="2463" y="6741"/>
                    <a:pt x="2466" y="6741"/>
                    <a:pt x="2385" y="6757"/>
                  </a:cubicBezTo>
                  <a:cubicBezTo>
                    <a:pt x="2307" y="6770"/>
                    <a:pt x="2225" y="6788"/>
                    <a:pt x="2247" y="6817"/>
                  </a:cubicBezTo>
                  <a:cubicBezTo>
                    <a:pt x="2191" y="6864"/>
                    <a:pt x="2125" y="6901"/>
                    <a:pt x="2056" y="6926"/>
                  </a:cubicBezTo>
                  <a:cubicBezTo>
                    <a:pt x="1949" y="7030"/>
                    <a:pt x="1896" y="7080"/>
                    <a:pt x="1924" y="7108"/>
                  </a:cubicBezTo>
                  <a:cubicBezTo>
                    <a:pt x="1949" y="7136"/>
                    <a:pt x="1896" y="7186"/>
                    <a:pt x="1846" y="7237"/>
                  </a:cubicBezTo>
                  <a:cubicBezTo>
                    <a:pt x="1793" y="7290"/>
                    <a:pt x="1743" y="7340"/>
                    <a:pt x="1768" y="7365"/>
                  </a:cubicBezTo>
                  <a:cubicBezTo>
                    <a:pt x="1796" y="7393"/>
                    <a:pt x="1768" y="7465"/>
                    <a:pt x="1680" y="7578"/>
                  </a:cubicBezTo>
                  <a:cubicBezTo>
                    <a:pt x="1617" y="7713"/>
                    <a:pt x="1617" y="7710"/>
                    <a:pt x="1514" y="7716"/>
                  </a:cubicBezTo>
                  <a:cubicBezTo>
                    <a:pt x="1509" y="7712"/>
                    <a:pt x="1504" y="7710"/>
                    <a:pt x="1498" y="7710"/>
                  </a:cubicBezTo>
                  <a:cubicBezTo>
                    <a:pt x="1470" y="7710"/>
                    <a:pt x="1431" y="7757"/>
                    <a:pt x="1392" y="7804"/>
                  </a:cubicBezTo>
                  <a:cubicBezTo>
                    <a:pt x="1357" y="7838"/>
                    <a:pt x="1316" y="7870"/>
                    <a:pt x="1273" y="7891"/>
                  </a:cubicBezTo>
                  <a:cubicBezTo>
                    <a:pt x="1200" y="7929"/>
                    <a:pt x="1232" y="7954"/>
                    <a:pt x="1263" y="7976"/>
                  </a:cubicBezTo>
                  <a:lnTo>
                    <a:pt x="1323" y="8020"/>
                  </a:lnTo>
                  <a:cubicBezTo>
                    <a:pt x="1294" y="8063"/>
                    <a:pt x="1234" y="8083"/>
                    <a:pt x="1191" y="8083"/>
                  </a:cubicBezTo>
                  <a:cubicBezTo>
                    <a:pt x="1174" y="8083"/>
                    <a:pt x="1159" y="8079"/>
                    <a:pt x="1150" y="8073"/>
                  </a:cubicBezTo>
                  <a:cubicBezTo>
                    <a:pt x="1047" y="8089"/>
                    <a:pt x="1047" y="8089"/>
                    <a:pt x="1110" y="8133"/>
                  </a:cubicBezTo>
                  <a:cubicBezTo>
                    <a:pt x="1141" y="8155"/>
                    <a:pt x="1131" y="8233"/>
                    <a:pt x="1019" y="8333"/>
                  </a:cubicBezTo>
                  <a:cubicBezTo>
                    <a:pt x="945" y="8445"/>
                    <a:pt x="886" y="8567"/>
                    <a:pt x="850" y="8567"/>
                  </a:cubicBezTo>
                  <a:cubicBezTo>
                    <a:pt x="848" y="8567"/>
                    <a:pt x="845" y="8566"/>
                    <a:pt x="843" y="8565"/>
                  </a:cubicBezTo>
                  <a:cubicBezTo>
                    <a:pt x="802" y="8593"/>
                    <a:pt x="774" y="8640"/>
                    <a:pt x="771" y="8691"/>
                  </a:cubicBezTo>
                  <a:cubicBezTo>
                    <a:pt x="774" y="8775"/>
                    <a:pt x="727" y="8832"/>
                    <a:pt x="611" y="9017"/>
                  </a:cubicBezTo>
                  <a:cubicBezTo>
                    <a:pt x="398" y="9317"/>
                    <a:pt x="398" y="9321"/>
                    <a:pt x="467" y="9349"/>
                  </a:cubicBezTo>
                  <a:cubicBezTo>
                    <a:pt x="502" y="9364"/>
                    <a:pt x="539" y="9377"/>
                    <a:pt x="439" y="9415"/>
                  </a:cubicBezTo>
                  <a:cubicBezTo>
                    <a:pt x="376" y="9468"/>
                    <a:pt x="392" y="9556"/>
                    <a:pt x="383" y="9703"/>
                  </a:cubicBezTo>
                  <a:cubicBezTo>
                    <a:pt x="398" y="9784"/>
                    <a:pt x="470" y="9806"/>
                    <a:pt x="505" y="9819"/>
                  </a:cubicBezTo>
                  <a:cubicBezTo>
                    <a:pt x="577" y="9841"/>
                    <a:pt x="577" y="9841"/>
                    <a:pt x="498" y="9963"/>
                  </a:cubicBezTo>
                  <a:cubicBezTo>
                    <a:pt x="478" y="10024"/>
                    <a:pt x="428" y="10080"/>
                    <a:pt x="393" y="10080"/>
                  </a:cubicBezTo>
                  <a:cubicBezTo>
                    <a:pt x="391" y="10080"/>
                    <a:pt x="388" y="10080"/>
                    <a:pt x="386" y="10079"/>
                  </a:cubicBezTo>
                  <a:cubicBezTo>
                    <a:pt x="348" y="10066"/>
                    <a:pt x="370" y="10001"/>
                    <a:pt x="370" y="10001"/>
                  </a:cubicBezTo>
                  <a:lnTo>
                    <a:pt x="392" y="9932"/>
                  </a:lnTo>
                  <a:cubicBezTo>
                    <a:pt x="382" y="9928"/>
                    <a:pt x="371" y="9925"/>
                    <a:pt x="361" y="9925"/>
                  </a:cubicBezTo>
                  <a:cubicBezTo>
                    <a:pt x="333" y="9925"/>
                    <a:pt x="306" y="9947"/>
                    <a:pt x="276" y="10048"/>
                  </a:cubicBezTo>
                  <a:cubicBezTo>
                    <a:pt x="226" y="10107"/>
                    <a:pt x="210" y="10179"/>
                    <a:pt x="245" y="10189"/>
                  </a:cubicBezTo>
                  <a:cubicBezTo>
                    <a:pt x="194" y="10251"/>
                    <a:pt x="163" y="10392"/>
                    <a:pt x="132" y="10533"/>
                  </a:cubicBezTo>
                  <a:cubicBezTo>
                    <a:pt x="104" y="10677"/>
                    <a:pt x="88" y="10894"/>
                    <a:pt x="38" y="10963"/>
                  </a:cubicBezTo>
                  <a:cubicBezTo>
                    <a:pt x="22" y="11107"/>
                    <a:pt x="13" y="11179"/>
                    <a:pt x="50" y="11182"/>
                  </a:cubicBezTo>
                  <a:cubicBezTo>
                    <a:pt x="124" y="11188"/>
                    <a:pt x="122" y="11257"/>
                    <a:pt x="87" y="11257"/>
                  </a:cubicBezTo>
                  <a:cubicBezTo>
                    <a:pt x="86" y="11257"/>
                    <a:pt x="86" y="11257"/>
                    <a:pt x="85" y="11257"/>
                  </a:cubicBezTo>
                  <a:cubicBezTo>
                    <a:pt x="47" y="11292"/>
                    <a:pt x="13" y="11546"/>
                    <a:pt x="0" y="11802"/>
                  </a:cubicBezTo>
                  <a:cubicBezTo>
                    <a:pt x="10" y="12056"/>
                    <a:pt x="38" y="12313"/>
                    <a:pt x="79" y="12345"/>
                  </a:cubicBezTo>
                  <a:cubicBezTo>
                    <a:pt x="82" y="12395"/>
                    <a:pt x="88" y="12442"/>
                    <a:pt x="97" y="12489"/>
                  </a:cubicBezTo>
                  <a:cubicBezTo>
                    <a:pt x="88" y="12636"/>
                    <a:pt x="157" y="13075"/>
                    <a:pt x="226" y="13131"/>
                  </a:cubicBezTo>
                  <a:lnTo>
                    <a:pt x="285" y="13341"/>
                  </a:lnTo>
                  <a:cubicBezTo>
                    <a:pt x="288" y="13492"/>
                    <a:pt x="304" y="13564"/>
                    <a:pt x="367" y="13620"/>
                  </a:cubicBezTo>
                  <a:cubicBezTo>
                    <a:pt x="430" y="13676"/>
                    <a:pt x="464" y="13664"/>
                    <a:pt x="430" y="13676"/>
                  </a:cubicBezTo>
                  <a:cubicBezTo>
                    <a:pt x="392" y="13689"/>
                    <a:pt x="445" y="13824"/>
                    <a:pt x="552" y="14096"/>
                  </a:cubicBezTo>
                  <a:cubicBezTo>
                    <a:pt x="628" y="14266"/>
                    <a:pt x="659" y="14325"/>
                    <a:pt x="671" y="14325"/>
                  </a:cubicBezTo>
                  <a:cubicBezTo>
                    <a:pt x="678" y="14325"/>
                    <a:pt x="678" y="14307"/>
                    <a:pt x="677" y="14278"/>
                  </a:cubicBezTo>
                  <a:lnTo>
                    <a:pt x="677" y="14278"/>
                  </a:lnTo>
                  <a:cubicBezTo>
                    <a:pt x="843" y="14519"/>
                    <a:pt x="809" y="14535"/>
                    <a:pt x="777" y="14554"/>
                  </a:cubicBezTo>
                  <a:cubicBezTo>
                    <a:pt x="767" y="14551"/>
                    <a:pt x="758" y="14549"/>
                    <a:pt x="751" y="14549"/>
                  </a:cubicBezTo>
                  <a:cubicBezTo>
                    <a:pt x="692" y="14549"/>
                    <a:pt x="757" y="14655"/>
                    <a:pt x="878" y="14664"/>
                  </a:cubicBezTo>
                  <a:cubicBezTo>
                    <a:pt x="972" y="14695"/>
                    <a:pt x="1053" y="14811"/>
                    <a:pt x="1019" y="14830"/>
                  </a:cubicBezTo>
                  <a:cubicBezTo>
                    <a:pt x="1014" y="14833"/>
                    <a:pt x="1010" y="14834"/>
                    <a:pt x="1005" y="14834"/>
                  </a:cubicBezTo>
                  <a:cubicBezTo>
                    <a:pt x="977" y="14834"/>
                    <a:pt x="944" y="14781"/>
                    <a:pt x="909" y="14729"/>
                  </a:cubicBezTo>
                  <a:lnTo>
                    <a:pt x="843" y="14764"/>
                  </a:lnTo>
                  <a:cubicBezTo>
                    <a:pt x="868" y="14811"/>
                    <a:pt x="906" y="14849"/>
                    <a:pt x="956" y="14870"/>
                  </a:cubicBezTo>
                  <a:cubicBezTo>
                    <a:pt x="984" y="14911"/>
                    <a:pt x="1022" y="14946"/>
                    <a:pt x="1066" y="14974"/>
                  </a:cubicBezTo>
                  <a:cubicBezTo>
                    <a:pt x="1088" y="14987"/>
                    <a:pt x="1107" y="14994"/>
                    <a:pt x="1121" y="14994"/>
                  </a:cubicBezTo>
                  <a:cubicBezTo>
                    <a:pt x="1151" y="14994"/>
                    <a:pt x="1164" y="14966"/>
                    <a:pt x="1160" y="14911"/>
                  </a:cubicBezTo>
                  <a:cubicBezTo>
                    <a:pt x="1159" y="14884"/>
                    <a:pt x="1162" y="14874"/>
                    <a:pt x="1169" y="14874"/>
                  </a:cubicBezTo>
                  <a:cubicBezTo>
                    <a:pt x="1182" y="14874"/>
                    <a:pt x="1207" y="14913"/>
                    <a:pt x="1232" y="14952"/>
                  </a:cubicBezTo>
                  <a:cubicBezTo>
                    <a:pt x="1263" y="15051"/>
                    <a:pt x="1256" y="15092"/>
                    <a:pt x="1224" y="15092"/>
                  </a:cubicBezTo>
                  <a:cubicBezTo>
                    <a:pt x="1211" y="15092"/>
                    <a:pt x="1195" y="15086"/>
                    <a:pt x="1175" y="15074"/>
                  </a:cubicBezTo>
                  <a:cubicBezTo>
                    <a:pt x="1155" y="15043"/>
                    <a:pt x="1138" y="15033"/>
                    <a:pt x="1121" y="15033"/>
                  </a:cubicBezTo>
                  <a:cubicBezTo>
                    <a:pt x="1104" y="15033"/>
                    <a:pt x="1088" y="15044"/>
                    <a:pt x="1072" y="15055"/>
                  </a:cubicBezTo>
                  <a:cubicBezTo>
                    <a:pt x="1056" y="15065"/>
                    <a:pt x="1113" y="15137"/>
                    <a:pt x="1188" y="15206"/>
                  </a:cubicBezTo>
                  <a:cubicBezTo>
                    <a:pt x="1269" y="15272"/>
                    <a:pt x="1363" y="15337"/>
                    <a:pt x="1417" y="15341"/>
                  </a:cubicBezTo>
                  <a:lnTo>
                    <a:pt x="1385" y="15366"/>
                  </a:lnTo>
                  <a:cubicBezTo>
                    <a:pt x="1357" y="15388"/>
                    <a:pt x="1442" y="15503"/>
                    <a:pt x="1533" y="15616"/>
                  </a:cubicBezTo>
                  <a:cubicBezTo>
                    <a:pt x="1614" y="15705"/>
                    <a:pt x="1662" y="15757"/>
                    <a:pt x="1692" y="15757"/>
                  </a:cubicBezTo>
                  <a:cubicBezTo>
                    <a:pt x="1698" y="15757"/>
                    <a:pt x="1703" y="15755"/>
                    <a:pt x="1708" y="15751"/>
                  </a:cubicBezTo>
                  <a:cubicBezTo>
                    <a:pt x="1724" y="15737"/>
                    <a:pt x="1740" y="15723"/>
                    <a:pt x="1759" y="15723"/>
                  </a:cubicBezTo>
                  <a:cubicBezTo>
                    <a:pt x="1774" y="15723"/>
                    <a:pt x="1791" y="15731"/>
                    <a:pt x="1812" y="15754"/>
                  </a:cubicBezTo>
                  <a:cubicBezTo>
                    <a:pt x="1765" y="15701"/>
                    <a:pt x="1793" y="15676"/>
                    <a:pt x="1821" y="15651"/>
                  </a:cubicBezTo>
                  <a:cubicBezTo>
                    <a:pt x="1855" y="15720"/>
                    <a:pt x="1887" y="15789"/>
                    <a:pt x="1909" y="15861"/>
                  </a:cubicBezTo>
                  <a:cubicBezTo>
                    <a:pt x="1953" y="16014"/>
                    <a:pt x="2034" y="16140"/>
                    <a:pt x="2247" y="16337"/>
                  </a:cubicBezTo>
                  <a:cubicBezTo>
                    <a:pt x="2363" y="16425"/>
                    <a:pt x="2532" y="16560"/>
                    <a:pt x="2567" y="16635"/>
                  </a:cubicBezTo>
                  <a:cubicBezTo>
                    <a:pt x="2656" y="16705"/>
                    <a:pt x="2716" y="16742"/>
                    <a:pt x="2747" y="16742"/>
                  </a:cubicBezTo>
                  <a:cubicBezTo>
                    <a:pt x="2756" y="16742"/>
                    <a:pt x="2763" y="16738"/>
                    <a:pt x="2767" y="16732"/>
                  </a:cubicBezTo>
                  <a:lnTo>
                    <a:pt x="2890" y="16810"/>
                  </a:lnTo>
                  <a:cubicBezTo>
                    <a:pt x="2924" y="16871"/>
                    <a:pt x="3015" y="16938"/>
                    <a:pt x="3055" y="16938"/>
                  </a:cubicBezTo>
                  <a:cubicBezTo>
                    <a:pt x="3062" y="16938"/>
                    <a:pt x="3068" y="16935"/>
                    <a:pt x="3071" y="16929"/>
                  </a:cubicBezTo>
                  <a:cubicBezTo>
                    <a:pt x="3156" y="16933"/>
                    <a:pt x="3197" y="17001"/>
                    <a:pt x="3262" y="17036"/>
                  </a:cubicBezTo>
                  <a:cubicBezTo>
                    <a:pt x="3308" y="17103"/>
                    <a:pt x="3331" y="17137"/>
                    <a:pt x="3341" y="17137"/>
                  </a:cubicBezTo>
                  <a:cubicBezTo>
                    <a:pt x="3351" y="17137"/>
                    <a:pt x="3349" y="17103"/>
                    <a:pt x="3344" y="17036"/>
                  </a:cubicBezTo>
                  <a:cubicBezTo>
                    <a:pt x="3363" y="17005"/>
                    <a:pt x="3256" y="16901"/>
                    <a:pt x="3194" y="16867"/>
                  </a:cubicBezTo>
                  <a:cubicBezTo>
                    <a:pt x="3131" y="16832"/>
                    <a:pt x="3071" y="16798"/>
                    <a:pt x="3012" y="16754"/>
                  </a:cubicBezTo>
                  <a:lnTo>
                    <a:pt x="3012" y="16754"/>
                  </a:lnTo>
                  <a:cubicBezTo>
                    <a:pt x="3078" y="16785"/>
                    <a:pt x="3143" y="16813"/>
                    <a:pt x="3212" y="16835"/>
                  </a:cubicBezTo>
                  <a:cubicBezTo>
                    <a:pt x="3258" y="16860"/>
                    <a:pt x="3344" y="16885"/>
                    <a:pt x="3395" y="16885"/>
                  </a:cubicBezTo>
                  <a:cubicBezTo>
                    <a:pt x="3415" y="16885"/>
                    <a:pt x="3430" y="16882"/>
                    <a:pt x="3435" y="16873"/>
                  </a:cubicBezTo>
                  <a:cubicBezTo>
                    <a:pt x="3435" y="16873"/>
                    <a:pt x="3443" y="16858"/>
                    <a:pt x="3467" y="16858"/>
                  </a:cubicBezTo>
                  <a:cubicBezTo>
                    <a:pt x="3479" y="16858"/>
                    <a:pt x="3495" y="16861"/>
                    <a:pt x="3516" y="16873"/>
                  </a:cubicBezTo>
                  <a:lnTo>
                    <a:pt x="3479" y="16939"/>
                  </a:lnTo>
                  <a:cubicBezTo>
                    <a:pt x="3400" y="16939"/>
                    <a:pt x="3382" y="16970"/>
                    <a:pt x="3363" y="17005"/>
                  </a:cubicBezTo>
                  <a:cubicBezTo>
                    <a:pt x="3383" y="17088"/>
                    <a:pt x="3500" y="17191"/>
                    <a:pt x="3565" y="17191"/>
                  </a:cubicBezTo>
                  <a:cubicBezTo>
                    <a:pt x="3581" y="17191"/>
                    <a:pt x="3594" y="17185"/>
                    <a:pt x="3601" y="17171"/>
                  </a:cubicBezTo>
                  <a:cubicBezTo>
                    <a:pt x="3648" y="17186"/>
                    <a:pt x="3689" y="17221"/>
                    <a:pt x="3717" y="17265"/>
                  </a:cubicBezTo>
                  <a:cubicBezTo>
                    <a:pt x="3704" y="17288"/>
                    <a:pt x="3731" y="17308"/>
                    <a:pt x="3778" y="17308"/>
                  </a:cubicBezTo>
                  <a:cubicBezTo>
                    <a:pt x="3802" y="17308"/>
                    <a:pt x="3831" y="17302"/>
                    <a:pt x="3864" y="17290"/>
                  </a:cubicBezTo>
                  <a:cubicBezTo>
                    <a:pt x="3892" y="17278"/>
                    <a:pt x="3917" y="17272"/>
                    <a:pt x="3940" y="17272"/>
                  </a:cubicBezTo>
                  <a:cubicBezTo>
                    <a:pt x="3994" y="17272"/>
                    <a:pt x="4033" y="17305"/>
                    <a:pt x="4062" y="17371"/>
                  </a:cubicBezTo>
                  <a:cubicBezTo>
                    <a:pt x="4154" y="17472"/>
                    <a:pt x="4366" y="17559"/>
                    <a:pt x="4436" y="17559"/>
                  </a:cubicBezTo>
                  <a:cubicBezTo>
                    <a:pt x="4449" y="17559"/>
                    <a:pt x="4458" y="17556"/>
                    <a:pt x="4460" y="17550"/>
                  </a:cubicBezTo>
                  <a:cubicBezTo>
                    <a:pt x="4468" y="17525"/>
                    <a:pt x="4498" y="17516"/>
                    <a:pt x="4535" y="17516"/>
                  </a:cubicBezTo>
                  <a:cubicBezTo>
                    <a:pt x="4608" y="17516"/>
                    <a:pt x="4712" y="17552"/>
                    <a:pt x="4751" y="17587"/>
                  </a:cubicBezTo>
                  <a:cubicBezTo>
                    <a:pt x="4791" y="17630"/>
                    <a:pt x="4847" y="17651"/>
                    <a:pt x="4904" y="17651"/>
                  </a:cubicBezTo>
                  <a:cubicBezTo>
                    <a:pt x="4923" y="17651"/>
                    <a:pt x="4942" y="17649"/>
                    <a:pt x="4961" y="17644"/>
                  </a:cubicBezTo>
                  <a:lnTo>
                    <a:pt x="4961" y="17644"/>
                  </a:lnTo>
                  <a:cubicBezTo>
                    <a:pt x="4953" y="17673"/>
                    <a:pt x="4995" y="17712"/>
                    <a:pt x="5056" y="17712"/>
                  </a:cubicBezTo>
                  <a:cubicBezTo>
                    <a:pt x="5069" y="17712"/>
                    <a:pt x="5082" y="17710"/>
                    <a:pt x="5096" y="17707"/>
                  </a:cubicBezTo>
                  <a:cubicBezTo>
                    <a:pt x="5096" y="17707"/>
                    <a:pt x="5103" y="17708"/>
                    <a:pt x="5111" y="17708"/>
                  </a:cubicBezTo>
                  <a:cubicBezTo>
                    <a:pt x="5127" y="17708"/>
                    <a:pt x="5144" y="17702"/>
                    <a:pt x="5102" y="17669"/>
                  </a:cubicBezTo>
                  <a:lnTo>
                    <a:pt x="5259" y="17622"/>
                  </a:lnTo>
                  <a:cubicBezTo>
                    <a:pt x="5187" y="17606"/>
                    <a:pt x="5196" y="17572"/>
                    <a:pt x="5202" y="17534"/>
                  </a:cubicBezTo>
                  <a:cubicBezTo>
                    <a:pt x="5203" y="17528"/>
                    <a:pt x="5211" y="17526"/>
                    <a:pt x="5223" y="17526"/>
                  </a:cubicBezTo>
                  <a:cubicBezTo>
                    <a:pt x="5288" y="17526"/>
                    <a:pt x="5495" y="17606"/>
                    <a:pt x="5607" y="17710"/>
                  </a:cubicBezTo>
                  <a:lnTo>
                    <a:pt x="5741" y="17797"/>
                  </a:lnTo>
                  <a:lnTo>
                    <a:pt x="5748" y="17722"/>
                  </a:lnTo>
                  <a:cubicBezTo>
                    <a:pt x="5820" y="17728"/>
                    <a:pt x="5892" y="17738"/>
                    <a:pt x="5889" y="17776"/>
                  </a:cubicBezTo>
                  <a:cubicBezTo>
                    <a:pt x="5885" y="17810"/>
                    <a:pt x="5885" y="17816"/>
                    <a:pt x="5958" y="17816"/>
                  </a:cubicBezTo>
                  <a:cubicBezTo>
                    <a:pt x="5958" y="17816"/>
                    <a:pt x="5959" y="17816"/>
                    <a:pt x="5962" y="17816"/>
                  </a:cubicBezTo>
                  <a:cubicBezTo>
                    <a:pt x="5978" y="17816"/>
                    <a:pt x="6033" y="17814"/>
                    <a:pt x="6033" y="17782"/>
                  </a:cubicBezTo>
                  <a:cubicBezTo>
                    <a:pt x="6035" y="17736"/>
                    <a:pt x="6035" y="17717"/>
                    <a:pt x="6050" y="17717"/>
                  </a:cubicBezTo>
                  <a:cubicBezTo>
                    <a:pt x="6060" y="17717"/>
                    <a:pt x="6078" y="17727"/>
                    <a:pt x="6108" y="17744"/>
                  </a:cubicBezTo>
                  <a:cubicBezTo>
                    <a:pt x="6143" y="17784"/>
                    <a:pt x="6178" y="17803"/>
                    <a:pt x="6214" y="17803"/>
                  </a:cubicBezTo>
                  <a:cubicBezTo>
                    <a:pt x="6250" y="17803"/>
                    <a:pt x="6285" y="17785"/>
                    <a:pt x="6321" y="17747"/>
                  </a:cubicBezTo>
                  <a:cubicBezTo>
                    <a:pt x="6323" y="17710"/>
                    <a:pt x="6323" y="17691"/>
                    <a:pt x="6331" y="17691"/>
                  </a:cubicBezTo>
                  <a:cubicBezTo>
                    <a:pt x="6340" y="17691"/>
                    <a:pt x="6357" y="17711"/>
                    <a:pt x="6393" y="17750"/>
                  </a:cubicBezTo>
                  <a:cubicBezTo>
                    <a:pt x="6393" y="17786"/>
                    <a:pt x="6462" y="17820"/>
                    <a:pt x="6531" y="17820"/>
                  </a:cubicBezTo>
                  <a:cubicBezTo>
                    <a:pt x="6534" y="17820"/>
                    <a:pt x="6537" y="17820"/>
                    <a:pt x="6540" y="17819"/>
                  </a:cubicBezTo>
                  <a:lnTo>
                    <a:pt x="6537" y="17782"/>
                  </a:lnTo>
                  <a:cubicBezTo>
                    <a:pt x="6537" y="17735"/>
                    <a:pt x="6564" y="17715"/>
                    <a:pt x="6603" y="17715"/>
                  </a:cubicBezTo>
                  <a:cubicBezTo>
                    <a:pt x="6626" y="17715"/>
                    <a:pt x="6653" y="17722"/>
                    <a:pt x="6681" y="17735"/>
                  </a:cubicBezTo>
                  <a:cubicBezTo>
                    <a:pt x="6681" y="17752"/>
                    <a:pt x="6697" y="17760"/>
                    <a:pt x="6727" y="17760"/>
                  </a:cubicBezTo>
                  <a:cubicBezTo>
                    <a:pt x="6763" y="17760"/>
                    <a:pt x="6821" y="17748"/>
                    <a:pt x="6898" y="17722"/>
                  </a:cubicBezTo>
                  <a:cubicBezTo>
                    <a:pt x="6974" y="17714"/>
                    <a:pt x="7030" y="17705"/>
                    <a:pt x="7066" y="17705"/>
                  </a:cubicBezTo>
                  <a:cubicBezTo>
                    <a:pt x="7097" y="17705"/>
                    <a:pt x="7112" y="17711"/>
                    <a:pt x="7114" y="17728"/>
                  </a:cubicBezTo>
                  <a:cubicBezTo>
                    <a:pt x="7118" y="17765"/>
                    <a:pt x="7121" y="17784"/>
                    <a:pt x="7129" y="17784"/>
                  </a:cubicBezTo>
                  <a:cubicBezTo>
                    <a:pt x="7138" y="17784"/>
                    <a:pt x="7154" y="17763"/>
                    <a:pt x="7186" y="17719"/>
                  </a:cubicBezTo>
                  <a:cubicBezTo>
                    <a:pt x="7228" y="17689"/>
                    <a:pt x="7243" y="17678"/>
                    <a:pt x="7287" y="17678"/>
                  </a:cubicBezTo>
                  <a:cubicBezTo>
                    <a:pt x="7312" y="17678"/>
                    <a:pt x="7347" y="17682"/>
                    <a:pt x="7402" y="17688"/>
                  </a:cubicBezTo>
                  <a:cubicBezTo>
                    <a:pt x="7433" y="17699"/>
                    <a:pt x="7451" y="17704"/>
                    <a:pt x="7466" y="17704"/>
                  </a:cubicBezTo>
                  <a:cubicBezTo>
                    <a:pt x="7490" y="17704"/>
                    <a:pt x="7505" y="17690"/>
                    <a:pt x="7543" y="17660"/>
                  </a:cubicBezTo>
                  <a:cubicBezTo>
                    <a:pt x="7530" y="17596"/>
                    <a:pt x="7523" y="17559"/>
                    <a:pt x="7479" y="17559"/>
                  </a:cubicBezTo>
                  <a:cubicBezTo>
                    <a:pt x="7472" y="17559"/>
                    <a:pt x="7463" y="17560"/>
                    <a:pt x="7452" y="17562"/>
                  </a:cubicBezTo>
                  <a:cubicBezTo>
                    <a:pt x="7427" y="17569"/>
                    <a:pt x="7411" y="17573"/>
                    <a:pt x="7400" y="17573"/>
                  </a:cubicBezTo>
                  <a:cubicBezTo>
                    <a:pt x="7381" y="17573"/>
                    <a:pt x="7378" y="17562"/>
                    <a:pt x="7374" y="17540"/>
                  </a:cubicBezTo>
                  <a:cubicBezTo>
                    <a:pt x="7374" y="17540"/>
                    <a:pt x="7446" y="17528"/>
                    <a:pt x="7515" y="17509"/>
                  </a:cubicBezTo>
                  <a:cubicBezTo>
                    <a:pt x="7606" y="17490"/>
                    <a:pt x="7697" y="17456"/>
                    <a:pt x="7778" y="17409"/>
                  </a:cubicBezTo>
                  <a:cubicBezTo>
                    <a:pt x="7870" y="17360"/>
                    <a:pt x="7887" y="17309"/>
                    <a:pt x="7843" y="17309"/>
                  </a:cubicBezTo>
                  <a:cubicBezTo>
                    <a:pt x="7826" y="17309"/>
                    <a:pt x="7799" y="17317"/>
                    <a:pt x="7763" y="17337"/>
                  </a:cubicBezTo>
                  <a:lnTo>
                    <a:pt x="7684" y="17315"/>
                  </a:lnTo>
                  <a:cubicBezTo>
                    <a:pt x="7673" y="17267"/>
                    <a:pt x="7642" y="17246"/>
                    <a:pt x="7613" y="17246"/>
                  </a:cubicBezTo>
                  <a:cubicBezTo>
                    <a:pt x="7574" y="17246"/>
                    <a:pt x="7538" y="17282"/>
                    <a:pt x="7553" y="17346"/>
                  </a:cubicBezTo>
                  <a:cubicBezTo>
                    <a:pt x="7565" y="17410"/>
                    <a:pt x="7571" y="17437"/>
                    <a:pt x="7557" y="17437"/>
                  </a:cubicBezTo>
                  <a:cubicBezTo>
                    <a:pt x="7547" y="17437"/>
                    <a:pt x="7527" y="17423"/>
                    <a:pt x="7493" y="17399"/>
                  </a:cubicBezTo>
                  <a:cubicBezTo>
                    <a:pt x="7484" y="17355"/>
                    <a:pt x="7457" y="17343"/>
                    <a:pt x="7422" y="17343"/>
                  </a:cubicBezTo>
                  <a:cubicBezTo>
                    <a:pt x="7398" y="17343"/>
                    <a:pt x="7371" y="17349"/>
                    <a:pt x="7343" y="17352"/>
                  </a:cubicBezTo>
                  <a:cubicBezTo>
                    <a:pt x="7321" y="17356"/>
                    <a:pt x="7306" y="17358"/>
                    <a:pt x="7296" y="17358"/>
                  </a:cubicBezTo>
                  <a:cubicBezTo>
                    <a:pt x="7276" y="17358"/>
                    <a:pt x="7275" y="17349"/>
                    <a:pt x="7271" y="17324"/>
                  </a:cubicBezTo>
                  <a:cubicBezTo>
                    <a:pt x="7265" y="17294"/>
                    <a:pt x="7210" y="17269"/>
                    <a:pt x="7153" y="17269"/>
                  </a:cubicBezTo>
                  <a:cubicBezTo>
                    <a:pt x="7144" y="17269"/>
                    <a:pt x="7135" y="17270"/>
                    <a:pt x="7126" y="17271"/>
                  </a:cubicBezTo>
                  <a:cubicBezTo>
                    <a:pt x="7061" y="17280"/>
                    <a:pt x="7058" y="17280"/>
                    <a:pt x="7064" y="17318"/>
                  </a:cubicBezTo>
                  <a:cubicBezTo>
                    <a:pt x="7100" y="17332"/>
                    <a:pt x="7084" y="17344"/>
                    <a:pt x="7050" y="17344"/>
                  </a:cubicBezTo>
                  <a:cubicBezTo>
                    <a:pt x="7016" y="17344"/>
                    <a:pt x="6963" y="17332"/>
                    <a:pt x="6926" y="17299"/>
                  </a:cubicBezTo>
                  <a:cubicBezTo>
                    <a:pt x="6899" y="17288"/>
                    <a:pt x="6882" y="17281"/>
                    <a:pt x="6873" y="17281"/>
                  </a:cubicBezTo>
                  <a:cubicBezTo>
                    <a:pt x="6858" y="17281"/>
                    <a:pt x="6859" y="17298"/>
                    <a:pt x="6863" y="17343"/>
                  </a:cubicBezTo>
                  <a:cubicBezTo>
                    <a:pt x="6867" y="17383"/>
                    <a:pt x="6828" y="17405"/>
                    <a:pt x="6782" y="17405"/>
                  </a:cubicBezTo>
                  <a:cubicBezTo>
                    <a:pt x="6741" y="17405"/>
                    <a:pt x="6695" y="17389"/>
                    <a:pt x="6663" y="17356"/>
                  </a:cubicBezTo>
                  <a:lnTo>
                    <a:pt x="6528" y="17365"/>
                  </a:lnTo>
                  <a:cubicBezTo>
                    <a:pt x="6459" y="17368"/>
                    <a:pt x="6459" y="17406"/>
                    <a:pt x="6462" y="17443"/>
                  </a:cubicBezTo>
                  <a:cubicBezTo>
                    <a:pt x="6462" y="17488"/>
                    <a:pt x="6462" y="17508"/>
                    <a:pt x="6447" y="17508"/>
                  </a:cubicBezTo>
                  <a:cubicBezTo>
                    <a:pt x="6437" y="17508"/>
                    <a:pt x="6421" y="17499"/>
                    <a:pt x="6393" y="17484"/>
                  </a:cubicBezTo>
                  <a:cubicBezTo>
                    <a:pt x="6324" y="17446"/>
                    <a:pt x="6324" y="17409"/>
                    <a:pt x="6324" y="17409"/>
                  </a:cubicBezTo>
                  <a:cubicBezTo>
                    <a:pt x="6324" y="17371"/>
                    <a:pt x="6258" y="17368"/>
                    <a:pt x="6189" y="17368"/>
                  </a:cubicBezTo>
                  <a:cubicBezTo>
                    <a:pt x="6171" y="17367"/>
                    <a:pt x="6148" y="17366"/>
                    <a:pt x="6123" y="17366"/>
                  </a:cubicBezTo>
                  <a:cubicBezTo>
                    <a:pt x="6060" y="17366"/>
                    <a:pt x="5990" y="17372"/>
                    <a:pt x="5986" y="17398"/>
                  </a:cubicBezTo>
                  <a:lnTo>
                    <a:pt x="5986" y="17398"/>
                  </a:lnTo>
                  <a:cubicBezTo>
                    <a:pt x="5987" y="17388"/>
                    <a:pt x="5988" y="17375"/>
                    <a:pt x="5989" y="17362"/>
                  </a:cubicBezTo>
                  <a:cubicBezTo>
                    <a:pt x="5942" y="17362"/>
                    <a:pt x="5928" y="17343"/>
                    <a:pt x="5924" y="17343"/>
                  </a:cubicBezTo>
                  <a:cubicBezTo>
                    <a:pt x="5921" y="17343"/>
                    <a:pt x="5921" y="17347"/>
                    <a:pt x="5920" y="17359"/>
                  </a:cubicBezTo>
                  <a:cubicBezTo>
                    <a:pt x="5851" y="17349"/>
                    <a:pt x="5785" y="17331"/>
                    <a:pt x="5723" y="17302"/>
                  </a:cubicBezTo>
                  <a:cubicBezTo>
                    <a:pt x="5689" y="17289"/>
                    <a:pt x="5650" y="17283"/>
                    <a:pt x="5614" y="17283"/>
                  </a:cubicBezTo>
                  <a:cubicBezTo>
                    <a:pt x="5513" y="17283"/>
                    <a:pt x="5434" y="17330"/>
                    <a:pt x="5575" y="17399"/>
                  </a:cubicBezTo>
                  <a:lnTo>
                    <a:pt x="5506" y="17393"/>
                  </a:lnTo>
                  <a:cubicBezTo>
                    <a:pt x="5501" y="17393"/>
                    <a:pt x="5496" y="17392"/>
                    <a:pt x="5491" y="17392"/>
                  </a:cubicBezTo>
                  <a:cubicBezTo>
                    <a:pt x="5439" y="17392"/>
                    <a:pt x="5434" y="17421"/>
                    <a:pt x="5434" y="17421"/>
                  </a:cubicBezTo>
                  <a:cubicBezTo>
                    <a:pt x="5431" y="17440"/>
                    <a:pt x="5412" y="17446"/>
                    <a:pt x="5386" y="17446"/>
                  </a:cubicBezTo>
                  <a:cubicBezTo>
                    <a:pt x="5360" y="17446"/>
                    <a:pt x="5326" y="17440"/>
                    <a:pt x="5293" y="17434"/>
                  </a:cubicBezTo>
                  <a:cubicBezTo>
                    <a:pt x="5293" y="17434"/>
                    <a:pt x="5299" y="17396"/>
                    <a:pt x="5306" y="17359"/>
                  </a:cubicBezTo>
                  <a:cubicBezTo>
                    <a:pt x="5360" y="17296"/>
                    <a:pt x="5329" y="17248"/>
                    <a:pt x="5276" y="17248"/>
                  </a:cubicBezTo>
                  <a:cubicBezTo>
                    <a:pt x="5247" y="17248"/>
                    <a:pt x="5211" y="17263"/>
                    <a:pt x="5178" y="17298"/>
                  </a:cubicBezTo>
                  <a:lnTo>
                    <a:pt x="5178" y="17298"/>
                  </a:lnTo>
                  <a:cubicBezTo>
                    <a:pt x="5180" y="17288"/>
                    <a:pt x="5183" y="17275"/>
                    <a:pt x="5187" y="17262"/>
                  </a:cubicBezTo>
                  <a:cubicBezTo>
                    <a:pt x="5192" y="17231"/>
                    <a:pt x="5149" y="17219"/>
                    <a:pt x="5059" y="17219"/>
                  </a:cubicBezTo>
                  <a:cubicBezTo>
                    <a:pt x="5038" y="17219"/>
                    <a:pt x="5015" y="17220"/>
                    <a:pt x="4989" y="17221"/>
                  </a:cubicBezTo>
                  <a:cubicBezTo>
                    <a:pt x="4981" y="17219"/>
                    <a:pt x="4973" y="17218"/>
                    <a:pt x="4965" y="17218"/>
                  </a:cubicBezTo>
                  <a:cubicBezTo>
                    <a:pt x="4905" y="17218"/>
                    <a:pt x="4838" y="17266"/>
                    <a:pt x="4829" y="17296"/>
                  </a:cubicBezTo>
                  <a:cubicBezTo>
                    <a:pt x="4825" y="17315"/>
                    <a:pt x="4805" y="17320"/>
                    <a:pt x="4787" y="17320"/>
                  </a:cubicBezTo>
                  <a:cubicBezTo>
                    <a:pt x="4768" y="17320"/>
                    <a:pt x="4751" y="17315"/>
                    <a:pt x="4751" y="17315"/>
                  </a:cubicBezTo>
                  <a:cubicBezTo>
                    <a:pt x="4685" y="17296"/>
                    <a:pt x="4685" y="17296"/>
                    <a:pt x="4695" y="17262"/>
                  </a:cubicBezTo>
                  <a:cubicBezTo>
                    <a:pt x="4709" y="17211"/>
                    <a:pt x="4656" y="17182"/>
                    <a:pt x="4592" y="17182"/>
                  </a:cubicBezTo>
                  <a:cubicBezTo>
                    <a:pt x="4561" y="17182"/>
                    <a:pt x="4526" y="17189"/>
                    <a:pt x="4497" y="17205"/>
                  </a:cubicBezTo>
                  <a:lnTo>
                    <a:pt x="4510" y="17168"/>
                  </a:lnTo>
                  <a:cubicBezTo>
                    <a:pt x="4522" y="17133"/>
                    <a:pt x="4472" y="17074"/>
                    <a:pt x="4140" y="16995"/>
                  </a:cubicBezTo>
                  <a:cubicBezTo>
                    <a:pt x="3889" y="16889"/>
                    <a:pt x="3704" y="16804"/>
                    <a:pt x="3723" y="16770"/>
                  </a:cubicBezTo>
                  <a:cubicBezTo>
                    <a:pt x="3739" y="16738"/>
                    <a:pt x="3469" y="16676"/>
                    <a:pt x="3309" y="16672"/>
                  </a:cubicBezTo>
                  <a:cubicBezTo>
                    <a:pt x="3331" y="16641"/>
                    <a:pt x="3269" y="16610"/>
                    <a:pt x="3156" y="16535"/>
                  </a:cubicBezTo>
                  <a:cubicBezTo>
                    <a:pt x="2987" y="16422"/>
                    <a:pt x="2987" y="16422"/>
                    <a:pt x="3009" y="16390"/>
                  </a:cubicBezTo>
                  <a:cubicBezTo>
                    <a:pt x="3106" y="16365"/>
                    <a:pt x="3106" y="16365"/>
                    <a:pt x="2952" y="16353"/>
                  </a:cubicBezTo>
                  <a:cubicBezTo>
                    <a:pt x="2944" y="16355"/>
                    <a:pt x="2935" y="16356"/>
                    <a:pt x="2927" y="16356"/>
                  </a:cubicBezTo>
                  <a:cubicBezTo>
                    <a:pt x="2826" y="16356"/>
                    <a:pt x="2715" y="16214"/>
                    <a:pt x="2758" y="16162"/>
                  </a:cubicBezTo>
                  <a:cubicBezTo>
                    <a:pt x="2780" y="16130"/>
                    <a:pt x="2730" y="16090"/>
                    <a:pt x="2623" y="16008"/>
                  </a:cubicBezTo>
                  <a:cubicBezTo>
                    <a:pt x="2545" y="15999"/>
                    <a:pt x="2448" y="15901"/>
                    <a:pt x="2351" y="15811"/>
                  </a:cubicBezTo>
                  <a:cubicBezTo>
                    <a:pt x="2258" y="15726"/>
                    <a:pt x="2223" y="15693"/>
                    <a:pt x="2197" y="15693"/>
                  </a:cubicBezTo>
                  <a:cubicBezTo>
                    <a:pt x="2181" y="15693"/>
                    <a:pt x="2168" y="15706"/>
                    <a:pt x="2147" y="15726"/>
                  </a:cubicBezTo>
                  <a:cubicBezTo>
                    <a:pt x="2131" y="15742"/>
                    <a:pt x="2116" y="15749"/>
                    <a:pt x="2101" y="15749"/>
                  </a:cubicBezTo>
                  <a:cubicBezTo>
                    <a:pt x="2062" y="15749"/>
                    <a:pt x="2020" y="15701"/>
                    <a:pt x="1953" y="15629"/>
                  </a:cubicBezTo>
                  <a:cubicBezTo>
                    <a:pt x="1906" y="15576"/>
                    <a:pt x="1862" y="15525"/>
                    <a:pt x="1890" y="15500"/>
                  </a:cubicBezTo>
                  <a:cubicBezTo>
                    <a:pt x="1877" y="15453"/>
                    <a:pt x="1855" y="15413"/>
                    <a:pt x="1827" y="15375"/>
                  </a:cubicBezTo>
                  <a:cubicBezTo>
                    <a:pt x="1780" y="15325"/>
                    <a:pt x="1743" y="15268"/>
                    <a:pt x="1771" y="15247"/>
                  </a:cubicBezTo>
                  <a:cubicBezTo>
                    <a:pt x="1755" y="15178"/>
                    <a:pt x="1724" y="15115"/>
                    <a:pt x="1680" y="15062"/>
                  </a:cubicBezTo>
                  <a:cubicBezTo>
                    <a:pt x="1595" y="14958"/>
                    <a:pt x="1520" y="14845"/>
                    <a:pt x="1555" y="14823"/>
                  </a:cubicBezTo>
                  <a:cubicBezTo>
                    <a:pt x="1531" y="14788"/>
                    <a:pt x="1522" y="14775"/>
                    <a:pt x="1511" y="14775"/>
                  </a:cubicBezTo>
                  <a:cubicBezTo>
                    <a:pt x="1504" y="14775"/>
                    <a:pt x="1497" y="14779"/>
                    <a:pt x="1486" y="14786"/>
                  </a:cubicBezTo>
                  <a:cubicBezTo>
                    <a:pt x="1481" y="14789"/>
                    <a:pt x="1475" y="14791"/>
                    <a:pt x="1468" y="14791"/>
                  </a:cubicBezTo>
                  <a:cubicBezTo>
                    <a:pt x="1432" y="14791"/>
                    <a:pt x="1368" y="14732"/>
                    <a:pt x="1273" y="14523"/>
                  </a:cubicBezTo>
                  <a:cubicBezTo>
                    <a:pt x="1213" y="14409"/>
                    <a:pt x="1128" y="14239"/>
                    <a:pt x="1090" y="14239"/>
                  </a:cubicBezTo>
                  <a:cubicBezTo>
                    <a:pt x="1088" y="14239"/>
                    <a:pt x="1086" y="14240"/>
                    <a:pt x="1084" y="14241"/>
                  </a:cubicBezTo>
                  <a:cubicBezTo>
                    <a:pt x="1053" y="14178"/>
                    <a:pt x="1053" y="14178"/>
                    <a:pt x="1088" y="14162"/>
                  </a:cubicBezTo>
                  <a:cubicBezTo>
                    <a:pt x="1157" y="14128"/>
                    <a:pt x="1088" y="14015"/>
                    <a:pt x="972" y="13918"/>
                  </a:cubicBezTo>
                  <a:cubicBezTo>
                    <a:pt x="968" y="13919"/>
                    <a:pt x="964" y="13920"/>
                    <a:pt x="960" y="13920"/>
                  </a:cubicBezTo>
                  <a:cubicBezTo>
                    <a:pt x="929" y="13920"/>
                    <a:pt x="910" y="13863"/>
                    <a:pt x="922" y="13792"/>
                  </a:cubicBezTo>
                  <a:cubicBezTo>
                    <a:pt x="903" y="13749"/>
                    <a:pt x="871" y="13711"/>
                    <a:pt x="837" y="13680"/>
                  </a:cubicBezTo>
                  <a:cubicBezTo>
                    <a:pt x="777" y="13629"/>
                    <a:pt x="774" y="13629"/>
                    <a:pt x="762" y="13492"/>
                  </a:cubicBezTo>
                  <a:cubicBezTo>
                    <a:pt x="796" y="13479"/>
                    <a:pt x="774" y="13416"/>
                    <a:pt x="759" y="13351"/>
                  </a:cubicBezTo>
                  <a:cubicBezTo>
                    <a:pt x="724" y="13291"/>
                    <a:pt x="652" y="13081"/>
                    <a:pt x="599" y="12877"/>
                  </a:cubicBezTo>
                  <a:cubicBezTo>
                    <a:pt x="561" y="12667"/>
                    <a:pt x="536" y="12467"/>
                    <a:pt x="549" y="12429"/>
                  </a:cubicBezTo>
                  <a:cubicBezTo>
                    <a:pt x="502" y="12370"/>
                    <a:pt x="495" y="12370"/>
                    <a:pt x="492" y="12301"/>
                  </a:cubicBezTo>
                  <a:cubicBezTo>
                    <a:pt x="558" y="12229"/>
                    <a:pt x="524" y="12169"/>
                    <a:pt x="455" y="12169"/>
                  </a:cubicBezTo>
                  <a:cubicBezTo>
                    <a:pt x="452" y="12169"/>
                    <a:pt x="449" y="12169"/>
                    <a:pt x="445" y="12169"/>
                  </a:cubicBezTo>
                  <a:lnTo>
                    <a:pt x="448" y="12238"/>
                  </a:lnTo>
                  <a:lnTo>
                    <a:pt x="455" y="12304"/>
                  </a:lnTo>
                  <a:cubicBezTo>
                    <a:pt x="453" y="12304"/>
                    <a:pt x="451" y="12304"/>
                    <a:pt x="450" y="12304"/>
                  </a:cubicBezTo>
                  <a:cubicBezTo>
                    <a:pt x="379" y="12304"/>
                    <a:pt x="366" y="12106"/>
                    <a:pt x="477" y="12097"/>
                  </a:cubicBezTo>
                  <a:cubicBezTo>
                    <a:pt x="549" y="12025"/>
                    <a:pt x="549" y="12025"/>
                    <a:pt x="467" y="11962"/>
                  </a:cubicBezTo>
                  <a:cubicBezTo>
                    <a:pt x="386" y="11900"/>
                    <a:pt x="379" y="11828"/>
                    <a:pt x="455" y="11759"/>
                  </a:cubicBezTo>
                  <a:cubicBezTo>
                    <a:pt x="530" y="11759"/>
                    <a:pt x="530" y="11759"/>
                    <a:pt x="455" y="11693"/>
                  </a:cubicBezTo>
                  <a:cubicBezTo>
                    <a:pt x="311" y="11559"/>
                    <a:pt x="275" y="11351"/>
                    <a:pt x="411" y="11351"/>
                  </a:cubicBezTo>
                  <a:cubicBezTo>
                    <a:pt x="415" y="11351"/>
                    <a:pt x="419" y="11351"/>
                    <a:pt x="423" y="11351"/>
                  </a:cubicBezTo>
                  <a:cubicBezTo>
                    <a:pt x="425" y="11351"/>
                    <a:pt x="427" y="11351"/>
                    <a:pt x="428" y="11351"/>
                  </a:cubicBezTo>
                  <a:cubicBezTo>
                    <a:pt x="500" y="11351"/>
                    <a:pt x="539" y="11287"/>
                    <a:pt x="539" y="11223"/>
                  </a:cubicBezTo>
                  <a:cubicBezTo>
                    <a:pt x="549" y="11157"/>
                    <a:pt x="511" y="11154"/>
                    <a:pt x="473" y="11151"/>
                  </a:cubicBezTo>
                  <a:cubicBezTo>
                    <a:pt x="452" y="11165"/>
                    <a:pt x="437" y="11172"/>
                    <a:pt x="427" y="11172"/>
                  </a:cubicBezTo>
                  <a:cubicBezTo>
                    <a:pt x="399" y="11172"/>
                    <a:pt x="421" y="11110"/>
                    <a:pt x="489" y="11016"/>
                  </a:cubicBezTo>
                  <a:cubicBezTo>
                    <a:pt x="627" y="10825"/>
                    <a:pt x="633" y="10699"/>
                    <a:pt x="608" y="10486"/>
                  </a:cubicBezTo>
                  <a:cubicBezTo>
                    <a:pt x="597" y="10290"/>
                    <a:pt x="614" y="10130"/>
                    <a:pt x="636" y="10130"/>
                  </a:cubicBezTo>
                  <a:cubicBezTo>
                    <a:pt x="645" y="10130"/>
                    <a:pt x="655" y="10158"/>
                    <a:pt x="665" y="10223"/>
                  </a:cubicBezTo>
                  <a:cubicBezTo>
                    <a:pt x="687" y="10299"/>
                    <a:pt x="698" y="10337"/>
                    <a:pt x="702" y="10337"/>
                  </a:cubicBezTo>
                  <a:cubicBezTo>
                    <a:pt x="707" y="10337"/>
                    <a:pt x="705" y="10302"/>
                    <a:pt x="702" y="10232"/>
                  </a:cubicBezTo>
                  <a:cubicBezTo>
                    <a:pt x="724" y="10101"/>
                    <a:pt x="777" y="9975"/>
                    <a:pt x="793" y="9913"/>
                  </a:cubicBezTo>
                  <a:cubicBezTo>
                    <a:pt x="815" y="9847"/>
                    <a:pt x="799" y="9772"/>
                    <a:pt x="765" y="9759"/>
                  </a:cubicBezTo>
                  <a:cubicBezTo>
                    <a:pt x="856" y="9718"/>
                    <a:pt x="928" y="9606"/>
                    <a:pt x="915" y="9455"/>
                  </a:cubicBezTo>
                  <a:lnTo>
                    <a:pt x="969" y="9333"/>
                  </a:lnTo>
                  <a:cubicBezTo>
                    <a:pt x="994" y="9270"/>
                    <a:pt x="994" y="9270"/>
                    <a:pt x="987" y="9192"/>
                  </a:cubicBezTo>
                  <a:cubicBezTo>
                    <a:pt x="978" y="9114"/>
                    <a:pt x="1037" y="9067"/>
                    <a:pt x="1106" y="9026"/>
                  </a:cubicBezTo>
                  <a:cubicBezTo>
                    <a:pt x="1172" y="8985"/>
                    <a:pt x="1238" y="8944"/>
                    <a:pt x="1204" y="8926"/>
                  </a:cubicBezTo>
                  <a:cubicBezTo>
                    <a:pt x="1172" y="8907"/>
                    <a:pt x="1204" y="8772"/>
                    <a:pt x="1204" y="8694"/>
                  </a:cubicBezTo>
                  <a:cubicBezTo>
                    <a:pt x="1204" y="8643"/>
                    <a:pt x="1229" y="8609"/>
                    <a:pt x="1248" y="8609"/>
                  </a:cubicBezTo>
                  <a:cubicBezTo>
                    <a:pt x="1260" y="8609"/>
                    <a:pt x="1269" y="8622"/>
                    <a:pt x="1269" y="8653"/>
                  </a:cubicBezTo>
                  <a:cubicBezTo>
                    <a:pt x="1280" y="8659"/>
                    <a:pt x="1286" y="8662"/>
                    <a:pt x="1293" y="8662"/>
                  </a:cubicBezTo>
                  <a:cubicBezTo>
                    <a:pt x="1310" y="8662"/>
                    <a:pt x="1328" y="8642"/>
                    <a:pt x="1401" y="8578"/>
                  </a:cubicBezTo>
                  <a:cubicBezTo>
                    <a:pt x="1439" y="8521"/>
                    <a:pt x="1514" y="8412"/>
                    <a:pt x="1482" y="8390"/>
                  </a:cubicBezTo>
                  <a:cubicBezTo>
                    <a:pt x="1451" y="8368"/>
                    <a:pt x="1680" y="8033"/>
                    <a:pt x="1761" y="8011"/>
                  </a:cubicBezTo>
                  <a:lnTo>
                    <a:pt x="1849" y="7907"/>
                  </a:lnTo>
                  <a:cubicBezTo>
                    <a:pt x="1890" y="7857"/>
                    <a:pt x="1906" y="7779"/>
                    <a:pt x="1949" y="7729"/>
                  </a:cubicBezTo>
                  <a:cubicBezTo>
                    <a:pt x="1978" y="7691"/>
                    <a:pt x="2000" y="7647"/>
                    <a:pt x="2015" y="7603"/>
                  </a:cubicBezTo>
                  <a:cubicBezTo>
                    <a:pt x="2052" y="7563"/>
                    <a:pt x="2092" y="7526"/>
                    <a:pt x="2119" y="7526"/>
                  </a:cubicBezTo>
                  <a:cubicBezTo>
                    <a:pt x="2126" y="7526"/>
                    <a:pt x="2132" y="7528"/>
                    <a:pt x="2137" y="7534"/>
                  </a:cubicBezTo>
                  <a:cubicBezTo>
                    <a:pt x="2135" y="7456"/>
                    <a:pt x="2134" y="7437"/>
                    <a:pt x="2183" y="7437"/>
                  </a:cubicBezTo>
                  <a:cubicBezTo>
                    <a:pt x="2196" y="7437"/>
                    <a:pt x="2213" y="7438"/>
                    <a:pt x="2235" y="7440"/>
                  </a:cubicBezTo>
                  <a:cubicBezTo>
                    <a:pt x="2257" y="7462"/>
                    <a:pt x="2269" y="7475"/>
                    <a:pt x="2276" y="7475"/>
                  </a:cubicBezTo>
                  <a:cubicBezTo>
                    <a:pt x="2285" y="7475"/>
                    <a:pt x="2283" y="7450"/>
                    <a:pt x="2282" y="7390"/>
                  </a:cubicBezTo>
                  <a:cubicBezTo>
                    <a:pt x="2307" y="7315"/>
                    <a:pt x="2307" y="7315"/>
                    <a:pt x="2379" y="7296"/>
                  </a:cubicBezTo>
                  <a:cubicBezTo>
                    <a:pt x="2384" y="7302"/>
                    <a:pt x="2391" y="7305"/>
                    <a:pt x="2399" y="7305"/>
                  </a:cubicBezTo>
                  <a:cubicBezTo>
                    <a:pt x="2423" y="7305"/>
                    <a:pt x="2449" y="7274"/>
                    <a:pt x="2432" y="7252"/>
                  </a:cubicBezTo>
                  <a:cubicBezTo>
                    <a:pt x="2435" y="7170"/>
                    <a:pt x="2535" y="7042"/>
                    <a:pt x="2592" y="7042"/>
                  </a:cubicBezTo>
                  <a:cubicBezTo>
                    <a:pt x="2602" y="7042"/>
                    <a:pt x="2610" y="7046"/>
                    <a:pt x="2617" y="7055"/>
                  </a:cubicBezTo>
                  <a:cubicBezTo>
                    <a:pt x="2655" y="7023"/>
                    <a:pt x="2683" y="6983"/>
                    <a:pt x="2702" y="6939"/>
                  </a:cubicBezTo>
                  <a:cubicBezTo>
                    <a:pt x="2707" y="6880"/>
                    <a:pt x="2709" y="6855"/>
                    <a:pt x="2718" y="6855"/>
                  </a:cubicBezTo>
                  <a:cubicBezTo>
                    <a:pt x="2725" y="6855"/>
                    <a:pt x="2736" y="6869"/>
                    <a:pt x="2755" y="6895"/>
                  </a:cubicBezTo>
                  <a:cubicBezTo>
                    <a:pt x="2770" y="6897"/>
                    <a:pt x="2785" y="6899"/>
                    <a:pt x="2798" y="6899"/>
                  </a:cubicBezTo>
                  <a:cubicBezTo>
                    <a:pt x="2869" y="6899"/>
                    <a:pt x="2911" y="6863"/>
                    <a:pt x="2924" y="6779"/>
                  </a:cubicBezTo>
                  <a:cubicBezTo>
                    <a:pt x="2949" y="6738"/>
                    <a:pt x="2990" y="6710"/>
                    <a:pt x="3040" y="6704"/>
                  </a:cubicBezTo>
                  <a:cubicBezTo>
                    <a:pt x="3137" y="6669"/>
                    <a:pt x="3234" y="6622"/>
                    <a:pt x="3325" y="6569"/>
                  </a:cubicBezTo>
                  <a:cubicBezTo>
                    <a:pt x="3422" y="6519"/>
                    <a:pt x="3491" y="6469"/>
                    <a:pt x="3444" y="6453"/>
                  </a:cubicBezTo>
                  <a:lnTo>
                    <a:pt x="3560" y="6384"/>
                  </a:lnTo>
                  <a:cubicBezTo>
                    <a:pt x="3695" y="6350"/>
                    <a:pt x="3751" y="6315"/>
                    <a:pt x="3792" y="6249"/>
                  </a:cubicBezTo>
                  <a:lnTo>
                    <a:pt x="3833" y="6184"/>
                  </a:lnTo>
                  <a:cubicBezTo>
                    <a:pt x="3842" y="6199"/>
                    <a:pt x="3865" y="6207"/>
                    <a:pt x="3892" y="6207"/>
                  </a:cubicBezTo>
                  <a:cubicBezTo>
                    <a:pt x="3921" y="6207"/>
                    <a:pt x="3956" y="6198"/>
                    <a:pt x="3986" y="6180"/>
                  </a:cubicBezTo>
                  <a:cubicBezTo>
                    <a:pt x="4043" y="6149"/>
                    <a:pt x="4043" y="6149"/>
                    <a:pt x="4024" y="6115"/>
                  </a:cubicBezTo>
                  <a:cubicBezTo>
                    <a:pt x="3949" y="6115"/>
                    <a:pt x="4005" y="6083"/>
                    <a:pt x="4065" y="6049"/>
                  </a:cubicBezTo>
                  <a:cubicBezTo>
                    <a:pt x="4094" y="6031"/>
                    <a:pt x="4128" y="6023"/>
                    <a:pt x="4158" y="6023"/>
                  </a:cubicBezTo>
                  <a:cubicBezTo>
                    <a:pt x="4186" y="6023"/>
                    <a:pt x="4209" y="6030"/>
                    <a:pt x="4218" y="6046"/>
                  </a:cubicBezTo>
                  <a:lnTo>
                    <a:pt x="4275" y="6014"/>
                  </a:lnTo>
                  <a:cubicBezTo>
                    <a:pt x="4249" y="5965"/>
                    <a:pt x="4274" y="5934"/>
                    <a:pt x="4296" y="5934"/>
                  </a:cubicBezTo>
                  <a:cubicBezTo>
                    <a:pt x="4303" y="5934"/>
                    <a:pt x="4311" y="5937"/>
                    <a:pt x="4315" y="5945"/>
                  </a:cubicBezTo>
                  <a:cubicBezTo>
                    <a:pt x="4384" y="5942"/>
                    <a:pt x="4453" y="5917"/>
                    <a:pt x="4510" y="5880"/>
                  </a:cubicBezTo>
                  <a:cubicBezTo>
                    <a:pt x="4500" y="5862"/>
                    <a:pt x="4514" y="5854"/>
                    <a:pt x="4524" y="5854"/>
                  </a:cubicBezTo>
                  <a:cubicBezTo>
                    <a:pt x="4533" y="5854"/>
                    <a:pt x="4538" y="5862"/>
                    <a:pt x="4510" y="5880"/>
                  </a:cubicBezTo>
                  <a:lnTo>
                    <a:pt x="4529" y="5911"/>
                  </a:lnTo>
                  <a:cubicBezTo>
                    <a:pt x="4604" y="5911"/>
                    <a:pt x="4585" y="5880"/>
                    <a:pt x="4566" y="5845"/>
                  </a:cubicBezTo>
                  <a:lnTo>
                    <a:pt x="4682" y="5779"/>
                  </a:lnTo>
                  <a:cubicBezTo>
                    <a:pt x="4742" y="5745"/>
                    <a:pt x="4801" y="5710"/>
                    <a:pt x="4723" y="5710"/>
                  </a:cubicBezTo>
                  <a:cubicBezTo>
                    <a:pt x="4704" y="5679"/>
                    <a:pt x="4685" y="5645"/>
                    <a:pt x="4745" y="5613"/>
                  </a:cubicBezTo>
                  <a:cubicBezTo>
                    <a:pt x="4735" y="5596"/>
                    <a:pt x="4749" y="5587"/>
                    <a:pt x="4759" y="5587"/>
                  </a:cubicBezTo>
                  <a:cubicBezTo>
                    <a:pt x="4768" y="5587"/>
                    <a:pt x="4773" y="5596"/>
                    <a:pt x="4745" y="5613"/>
                  </a:cubicBezTo>
                  <a:cubicBezTo>
                    <a:pt x="4758" y="5635"/>
                    <a:pt x="4771" y="5659"/>
                    <a:pt x="4798" y="5659"/>
                  </a:cubicBezTo>
                  <a:cubicBezTo>
                    <a:pt x="4809" y="5659"/>
                    <a:pt x="4822" y="5655"/>
                    <a:pt x="4839" y="5645"/>
                  </a:cubicBezTo>
                  <a:cubicBezTo>
                    <a:pt x="4859" y="5633"/>
                    <a:pt x="4874" y="5629"/>
                    <a:pt x="4886" y="5629"/>
                  </a:cubicBezTo>
                  <a:cubicBezTo>
                    <a:pt x="4909" y="5629"/>
                    <a:pt x="4917" y="5645"/>
                    <a:pt x="4917" y="5645"/>
                  </a:cubicBezTo>
                  <a:cubicBezTo>
                    <a:pt x="4912" y="5666"/>
                    <a:pt x="4919" y="5674"/>
                    <a:pt x="4932" y="5674"/>
                  </a:cubicBezTo>
                  <a:cubicBezTo>
                    <a:pt x="4980" y="5674"/>
                    <a:pt x="5117" y="5561"/>
                    <a:pt x="5149" y="5510"/>
                  </a:cubicBezTo>
                  <a:cubicBezTo>
                    <a:pt x="5202" y="5419"/>
                    <a:pt x="5246" y="5374"/>
                    <a:pt x="5281" y="5374"/>
                  </a:cubicBezTo>
                  <a:cubicBezTo>
                    <a:pt x="5297" y="5374"/>
                    <a:pt x="5312" y="5385"/>
                    <a:pt x="5325" y="5406"/>
                  </a:cubicBezTo>
                  <a:cubicBezTo>
                    <a:pt x="5331" y="5418"/>
                    <a:pt x="5340" y="5424"/>
                    <a:pt x="5349" y="5424"/>
                  </a:cubicBezTo>
                  <a:cubicBezTo>
                    <a:pt x="5388" y="5424"/>
                    <a:pt x="5441" y="5316"/>
                    <a:pt x="5444" y="5209"/>
                  </a:cubicBezTo>
                  <a:lnTo>
                    <a:pt x="5444" y="5074"/>
                  </a:lnTo>
                  <a:lnTo>
                    <a:pt x="5500" y="5174"/>
                  </a:lnTo>
                  <a:cubicBezTo>
                    <a:pt x="5558" y="5217"/>
                    <a:pt x="5591" y="5240"/>
                    <a:pt x="5621" y="5240"/>
                  </a:cubicBezTo>
                  <a:cubicBezTo>
                    <a:pt x="5660" y="5240"/>
                    <a:pt x="5693" y="5200"/>
                    <a:pt x="5770" y="5106"/>
                  </a:cubicBezTo>
                  <a:cubicBezTo>
                    <a:pt x="5834" y="5041"/>
                    <a:pt x="5857" y="5018"/>
                    <a:pt x="5869" y="5018"/>
                  </a:cubicBezTo>
                  <a:cubicBezTo>
                    <a:pt x="5876" y="5018"/>
                    <a:pt x="5880" y="5025"/>
                    <a:pt x="5885" y="5037"/>
                  </a:cubicBezTo>
                  <a:cubicBezTo>
                    <a:pt x="5890" y="5045"/>
                    <a:pt x="5898" y="5050"/>
                    <a:pt x="5909" y="5050"/>
                  </a:cubicBezTo>
                  <a:cubicBezTo>
                    <a:pt x="5942" y="5050"/>
                    <a:pt x="6008" y="5011"/>
                    <a:pt x="6139" y="4936"/>
                  </a:cubicBezTo>
                  <a:cubicBezTo>
                    <a:pt x="6312" y="4836"/>
                    <a:pt x="6371" y="4802"/>
                    <a:pt x="6352" y="4767"/>
                  </a:cubicBezTo>
                  <a:lnTo>
                    <a:pt x="6468" y="4701"/>
                  </a:lnTo>
                  <a:cubicBezTo>
                    <a:pt x="6481" y="4705"/>
                    <a:pt x="6494" y="4707"/>
                    <a:pt x="6506" y="4707"/>
                  </a:cubicBezTo>
                  <a:cubicBezTo>
                    <a:pt x="6588" y="4707"/>
                    <a:pt x="6650" y="4628"/>
                    <a:pt x="6566" y="4601"/>
                  </a:cubicBezTo>
                  <a:lnTo>
                    <a:pt x="6685" y="4532"/>
                  </a:lnTo>
                  <a:lnTo>
                    <a:pt x="6703" y="4567"/>
                  </a:lnTo>
                  <a:cubicBezTo>
                    <a:pt x="6706" y="4571"/>
                    <a:pt x="6710" y="4574"/>
                    <a:pt x="6718" y="4574"/>
                  </a:cubicBezTo>
                  <a:cubicBezTo>
                    <a:pt x="6762" y="4574"/>
                    <a:pt x="6907" y="4492"/>
                    <a:pt x="7302" y="4263"/>
                  </a:cubicBezTo>
                  <a:cubicBezTo>
                    <a:pt x="7825" y="3959"/>
                    <a:pt x="7885" y="3927"/>
                    <a:pt x="7847" y="3861"/>
                  </a:cubicBezTo>
                  <a:cubicBezTo>
                    <a:pt x="7862" y="3796"/>
                    <a:pt x="7890" y="3759"/>
                    <a:pt x="7919" y="3759"/>
                  </a:cubicBezTo>
                  <a:cubicBezTo>
                    <a:pt x="7935" y="3759"/>
                    <a:pt x="7950" y="3769"/>
                    <a:pt x="7963" y="3792"/>
                  </a:cubicBezTo>
                  <a:cubicBezTo>
                    <a:pt x="7972" y="3809"/>
                    <a:pt x="7996" y="3817"/>
                    <a:pt x="8015" y="3817"/>
                  </a:cubicBezTo>
                  <a:cubicBezTo>
                    <a:pt x="8035" y="3817"/>
                    <a:pt x="8051" y="3809"/>
                    <a:pt x="8042" y="3792"/>
                  </a:cubicBezTo>
                  <a:cubicBezTo>
                    <a:pt x="8042" y="3792"/>
                    <a:pt x="8157" y="3724"/>
                    <a:pt x="8233" y="3724"/>
                  </a:cubicBezTo>
                  <a:cubicBezTo>
                    <a:pt x="8446" y="3689"/>
                    <a:pt x="8487" y="3623"/>
                    <a:pt x="8468" y="3589"/>
                  </a:cubicBezTo>
                  <a:cubicBezTo>
                    <a:pt x="8371" y="3557"/>
                    <a:pt x="8449" y="3557"/>
                    <a:pt x="8524" y="3554"/>
                  </a:cubicBezTo>
                  <a:cubicBezTo>
                    <a:pt x="8602" y="3554"/>
                    <a:pt x="8678" y="3554"/>
                    <a:pt x="8659" y="3520"/>
                  </a:cubicBezTo>
                  <a:cubicBezTo>
                    <a:pt x="8695" y="3462"/>
                    <a:pt x="8953" y="3273"/>
                    <a:pt x="9041" y="3273"/>
                  </a:cubicBezTo>
                  <a:cubicBezTo>
                    <a:pt x="9053" y="3273"/>
                    <a:pt x="9062" y="3277"/>
                    <a:pt x="9066" y="3285"/>
                  </a:cubicBezTo>
                  <a:lnTo>
                    <a:pt x="9182" y="3219"/>
                  </a:lnTo>
                  <a:cubicBezTo>
                    <a:pt x="9163" y="3185"/>
                    <a:pt x="9283" y="3119"/>
                    <a:pt x="9398" y="3050"/>
                  </a:cubicBezTo>
                  <a:cubicBezTo>
                    <a:pt x="9483" y="3002"/>
                    <a:pt x="9536" y="2970"/>
                    <a:pt x="9566" y="2970"/>
                  </a:cubicBezTo>
                  <a:cubicBezTo>
                    <a:pt x="9577" y="2970"/>
                    <a:pt x="9585" y="2975"/>
                    <a:pt x="9590" y="2984"/>
                  </a:cubicBezTo>
                  <a:cubicBezTo>
                    <a:pt x="9577" y="3007"/>
                    <a:pt x="9575" y="3018"/>
                    <a:pt x="9582" y="3018"/>
                  </a:cubicBezTo>
                  <a:cubicBezTo>
                    <a:pt x="9596" y="3018"/>
                    <a:pt x="9642" y="2980"/>
                    <a:pt x="9706" y="2915"/>
                  </a:cubicBezTo>
                  <a:cubicBezTo>
                    <a:pt x="9765" y="2881"/>
                    <a:pt x="9787" y="2783"/>
                    <a:pt x="9843" y="2749"/>
                  </a:cubicBezTo>
                  <a:cubicBezTo>
                    <a:pt x="9825" y="2714"/>
                    <a:pt x="9865" y="2649"/>
                    <a:pt x="9925" y="2614"/>
                  </a:cubicBezTo>
                  <a:lnTo>
                    <a:pt x="9944" y="2649"/>
                  </a:lnTo>
                  <a:lnTo>
                    <a:pt x="9978" y="2714"/>
                  </a:lnTo>
                  <a:cubicBezTo>
                    <a:pt x="10038" y="2680"/>
                    <a:pt x="10097" y="2645"/>
                    <a:pt x="10079" y="2614"/>
                  </a:cubicBezTo>
                  <a:cubicBezTo>
                    <a:pt x="10154" y="2614"/>
                    <a:pt x="10213" y="2580"/>
                    <a:pt x="10329" y="2511"/>
                  </a:cubicBezTo>
                  <a:cubicBezTo>
                    <a:pt x="10445" y="2445"/>
                    <a:pt x="10561" y="2376"/>
                    <a:pt x="10602" y="2310"/>
                  </a:cubicBezTo>
                  <a:cubicBezTo>
                    <a:pt x="10609" y="2312"/>
                    <a:pt x="10617" y="2313"/>
                    <a:pt x="10626" y="2313"/>
                  </a:cubicBezTo>
                  <a:cubicBezTo>
                    <a:pt x="10744" y="2313"/>
                    <a:pt x="11048" y="2134"/>
                    <a:pt x="11066" y="2041"/>
                  </a:cubicBezTo>
                  <a:cubicBezTo>
                    <a:pt x="11047" y="2009"/>
                    <a:pt x="11106" y="1975"/>
                    <a:pt x="11182" y="1975"/>
                  </a:cubicBezTo>
                  <a:cubicBezTo>
                    <a:pt x="11260" y="1975"/>
                    <a:pt x="11260" y="1975"/>
                    <a:pt x="11301" y="1906"/>
                  </a:cubicBezTo>
                  <a:cubicBezTo>
                    <a:pt x="11338" y="1840"/>
                    <a:pt x="11417" y="1840"/>
                    <a:pt x="11492" y="1840"/>
                  </a:cubicBezTo>
                  <a:cubicBezTo>
                    <a:pt x="11517" y="1848"/>
                    <a:pt x="11539" y="1852"/>
                    <a:pt x="11559" y="1852"/>
                  </a:cubicBezTo>
                  <a:cubicBezTo>
                    <a:pt x="11617" y="1852"/>
                    <a:pt x="11656" y="1820"/>
                    <a:pt x="11686" y="1771"/>
                  </a:cubicBezTo>
                  <a:cubicBezTo>
                    <a:pt x="11768" y="1693"/>
                    <a:pt x="11859" y="1624"/>
                    <a:pt x="11959" y="1571"/>
                  </a:cubicBezTo>
                  <a:cubicBezTo>
                    <a:pt x="12056" y="1470"/>
                    <a:pt x="12115" y="1436"/>
                    <a:pt x="12037" y="1436"/>
                  </a:cubicBezTo>
                  <a:cubicBezTo>
                    <a:pt x="12018" y="1405"/>
                    <a:pt x="12059" y="1336"/>
                    <a:pt x="12059" y="1336"/>
                  </a:cubicBezTo>
                  <a:cubicBezTo>
                    <a:pt x="12107" y="1286"/>
                    <a:pt x="12136" y="1269"/>
                    <a:pt x="12146" y="1269"/>
                  </a:cubicBezTo>
                  <a:cubicBezTo>
                    <a:pt x="12156" y="1269"/>
                    <a:pt x="12146" y="1287"/>
                    <a:pt x="12115" y="1304"/>
                  </a:cubicBezTo>
                  <a:cubicBezTo>
                    <a:pt x="12058" y="1364"/>
                    <a:pt x="12055" y="1376"/>
                    <a:pt x="12078" y="1376"/>
                  </a:cubicBezTo>
                  <a:cubicBezTo>
                    <a:pt x="12094" y="1376"/>
                    <a:pt x="12122" y="1370"/>
                    <a:pt x="12153" y="1370"/>
                  </a:cubicBezTo>
                  <a:cubicBezTo>
                    <a:pt x="12231" y="1370"/>
                    <a:pt x="12344" y="1298"/>
                    <a:pt x="12407" y="1270"/>
                  </a:cubicBezTo>
                  <a:lnTo>
                    <a:pt x="12648" y="1144"/>
                  </a:lnTo>
                  <a:cubicBezTo>
                    <a:pt x="12846" y="1085"/>
                    <a:pt x="12905" y="1057"/>
                    <a:pt x="12890" y="1022"/>
                  </a:cubicBezTo>
                  <a:cubicBezTo>
                    <a:pt x="12883" y="1008"/>
                    <a:pt x="12878" y="996"/>
                    <a:pt x="12874" y="988"/>
                  </a:cubicBezTo>
                  <a:lnTo>
                    <a:pt x="12874" y="988"/>
                  </a:lnTo>
                  <a:cubicBezTo>
                    <a:pt x="12880" y="990"/>
                    <a:pt x="12889" y="991"/>
                    <a:pt x="12900" y="991"/>
                  </a:cubicBezTo>
                  <a:cubicBezTo>
                    <a:pt x="12973" y="991"/>
                    <a:pt x="13143" y="941"/>
                    <a:pt x="13306" y="878"/>
                  </a:cubicBezTo>
                  <a:cubicBezTo>
                    <a:pt x="13494" y="793"/>
                    <a:pt x="13689" y="743"/>
                    <a:pt x="13711" y="690"/>
                  </a:cubicBezTo>
                  <a:lnTo>
                    <a:pt x="13720" y="728"/>
                  </a:lnTo>
                  <a:cubicBezTo>
                    <a:pt x="13725" y="741"/>
                    <a:pt x="13737" y="747"/>
                    <a:pt x="13758" y="747"/>
                  </a:cubicBezTo>
                  <a:cubicBezTo>
                    <a:pt x="13791" y="747"/>
                    <a:pt x="13846" y="732"/>
                    <a:pt x="13927" y="709"/>
                  </a:cubicBezTo>
                  <a:cubicBezTo>
                    <a:pt x="14096" y="649"/>
                    <a:pt x="14272" y="605"/>
                    <a:pt x="14450" y="571"/>
                  </a:cubicBezTo>
                  <a:cubicBezTo>
                    <a:pt x="14717" y="530"/>
                    <a:pt x="14923" y="530"/>
                    <a:pt x="14920" y="486"/>
                  </a:cubicBezTo>
                  <a:cubicBezTo>
                    <a:pt x="14940" y="484"/>
                    <a:pt x="14954" y="483"/>
                    <a:pt x="14964" y="483"/>
                  </a:cubicBezTo>
                  <a:cubicBezTo>
                    <a:pt x="14989" y="483"/>
                    <a:pt x="14989" y="491"/>
                    <a:pt x="14989" y="518"/>
                  </a:cubicBezTo>
                  <a:cubicBezTo>
                    <a:pt x="14944" y="548"/>
                    <a:pt x="14962" y="556"/>
                    <a:pt x="15000" y="556"/>
                  </a:cubicBezTo>
                  <a:cubicBezTo>
                    <a:pt x="15017" y="556"/>
                    <a:pt x="15038" y="554"/>
                    <a:pt x="15058" y="552"/>
                  </a:cubicBezTo>
                  <a:cubicBezTo>
                    <a:pt x="15124" y="546"/>
                    <a:pt x="15124" y="508"/>
                    <a:pt x="15124" y="471"/>
                  </a:cubicBezTo>
                  <a:cubicBezTo>
                    <a:pt x="15124" y="453"/>
                    <a:pt x="15139" y="444"/>
                    <a:pt x="15169" y="444"/>
                  </a:cubicBezTo>
                  <a:cubicBezTo>
                    <a:pt x="15203" y="444"/>
                    <a:pt x="15256" y="455"/>
                    <a:pt x="15328" y="477"/>
                  </a:cubicBezTo>
                  <a:cubicBezTo>
                    <a:pt x="15417" y="503"/>
                    <a:pt x="15561" y="514"/>
                    <a:pt x="15689" y="514"/>
                  </a:cubicBezTo>
                  <a:cubicBezTo>
                    <a:pt x="15759" y="514"/>
                    <a:pt x="15824" y="511"/>
                    <a:pt x="15873" y="505"/>
                  </a:cubicBezTo>
                  <a:cubicBezTo>
                    <a:pt x="15942" y="515"/>
                    <a:pt x="16008" y="524"/>
                    <a:pt x="16005" y="562"/>
                  </a:cubicBezTo>
                  <a:cubicBezTo>
                    <a:pt x="16070" y="606"/>
                    <a:pt x="16146" y="629"/>
                    <a:pt x="16223" y="629"/>
                  </a:cubicBezTo>
                  <a:cubicBezTo>
                    <a:pt x="16261" y="629"/>
                    <a:pt x="16299" y="623"/>
                    <a:pt x="16337" y="612"/>
                  </a:cubicBezTo>
                  <a:cubicBezTo>
                    <a:pt x="16406" y="624"/>
                    <a:pt x="16406" y="624"/>
                    <a:pt x="16396" y="662"/>
                  </a:cubicBezTo>
                  <a:cubicBezTo>
                    <a:pt x="16434" y="694"/>
                    <a:pt x="16444" y="720"/>
                    <a:pt x="16467" y="720"/>
                  </a:cubicBezTo>
                  <a:cubicBezTo>
                    <a:pt x="16481" y="720"/>
                    <a:pt x="16498" y="712"/>
                    <a:pt x="16528" y="690"/>
                  </a:cubicBezTo>
                  <a:cubicBezTo>
                    <a:pt x="16541" y="689"/>
                    <a:pt x="16554" y="689"/>
                    <a:pt x="16567" y="689"/>
                  </a:cubicBezTo>
                  <a:cubicBezTo>
                    <a:pt x="16635" y="689"/>
                    <a:pt x="16700" y="696"/>
                    <a:pt x="16766" y="712"/>
                  </a:cubicBezTo>
                  <a:cubicBezTo>
                    <a:pt x="16841" y="734"/>
                    <a:pt x="16916" y="768"/>
                    <a:pt x="16982" y="812"/>
                  </a:cubicBezTo>
                  <a:cubicBezTo>
                    <a:pt x="17022" y="824"/>
                    <a:pt x="17060" y="836"/>
                    <a:pt x="17087" y="836"/>
                  </a:cubicBezTo>
                  <a:cubicBezTo>
                    <a:pt x="17105" y="836"/>
                    <a:pt x="17118" y="830"/>
                    <a:pt x="17123" y="815"/>
                  </a:cubicBezTo>
                  <a:cubicBezTo>
                    <a:pt x="17132" y="791"/>
                    <a:pt x="17141" y="765"/>
                    <a:pt x="17141" y="765"/>
                  </a:cubicBezTo>
                  <a:lnTo>
                    <a:pt x="17141" y="765"/>
                  </a:lnTo>
                  <a:cubicBezTo>
                    <a:pt x="17141" y="765"/>
                    <a:pt x="17140" y="770"/>
                    <a:pt x="17136" y="781"/>
                  </a:cubicBezTo>
                  <a:cubicBezTo>
                    <a:pt x="17159" y="833"/>
                    <a:pt x="17168" y="855"/>
                    <a:pt x="17189" y="855"/>
                  </a:cubicBezTo>
                  <a:cubicBezTo>
                    <a:pt x="17204" y="855"/>
                    <a:pt x="17226" y="843"/>
                    <a:pt x="17264" y="822"/>
                  </a:cubicBezTo>
                  <a:cubicBezTo>
                    <a:pt x="17270" y="809"/>
                    <a:pt x="17283" y="803"/>
                    <a:pt x="17295" y="803"/>
                  </a:cubicBezTo>
                  <a:cubicBezTo>
                    <a:pt x="17317" y="803"/>
                    <a:pt x="17340" y="820"/>
                    <a:pt x="17330" y="844"/>
                  </a:cubicBezTo>
                  <a:cubicBezTo>
                    <a:pt x="17358" y="881"/>
                    <a:pt x="17399" y="913"/>
                    <a:pt x="17440" y="931"/>
                  </a:cubicBezTo>
                  <a:cubicBezTo>
                    <a:pt x="17502" y="963"/>
                    <a:pt x="17835" y="1044"/>
                    <a:pt x="18129" y="1220"/>
                  </a:cubicBezTo>
                  <a:cubicBezTo>
                    <a:pt x="18374" y="1342"/>
                    <a:pt x="18518" y="1464"/>
                    <a:pt x="18621" y="1524"/>
                  </a:cubicBezTo>
                  <a:cubicBezTo>
                    <a:pt x="18703" y="1573"/>
                    <a:pt x="18750" y="1597"/>
                    <a:pt x="18772" y="1597"/>
                  </a:cubicBezTo>
                  <a:cubicBezTo>
                    <a:pt x="18778" y="1597"/>
                    <a:pt x="18782" y="1596"/>
                    <a:pt x="18784" y="1593"/>
                  </a:cubicBezTo>
                  <a:cubicBezTo>
                    <a:pt x="18863" y="1599"/>
                    <a:pt x="18859" y="1605"/>
                    <a:pt x="18891" y="1677"/>
                  </a:cubicBezTo>
                  <a:cubicBezTo>
                    <a:pt x="18919" y="1743"/>
                    <a:pt x="18966" y="1796"/>
                    <a:pt x="19022" y="1837"/>
                  </a:cubicBezTo>
                  <a:cubicBezTo>
                    <a:pt x="19076" y="1881"/>
                    <a:pt x="19129" y="1925"/>
                    <a:pt x="19104" y="1953"/>
                  </a:cubicBezTo>
                  <a:cubicBezTo>
                    <a:pt x="19179" y="1969"/>
                    <a:pt x="19179" y="1969"/>
                    <a:pt x="19232" y="2012"/>
                  </a:cubicBezTo>
                  <a:cubicBezTo>
                    <a:pt x="19207" y="2041"/>
                    <a:pt x="19254" y="2088"/>
                    <a:pt x="19330" y="2110"/>
                  </a:cubicBezTo>
                  <a:cubicBezTo>
                    <a:pt x="19355" y="2108"/>
                    <a:pt x="19374" y="2107"/>
                    <a:pt x="19387" y="2107"/>
                  </a:cubicBezTo>
                  <a:cubicBezTo>
                    <a:pt x="19426" y="2107"/>
                    <a:pt x="19416" y="2117"/>
                    <a:pt x="19377" y="2157"/>
                  </a:cubicBezTo>
                  <a:cubicBezTo>
                    <a:pt x="19353" y="2180"/>
                    <a:pt x="19428" y="2300"/>
                    <a:pt x="19443" y="2300"/>
                  </a:cubicBezTo>
                  <a:cubicBezTo>
                    <a:pt x="19446" y="2300"/>
                    <a:pt x="19446" y="2294"/>
                    <a:pt x="19442" y="2282"/>
                  </a:cubicBezTo>
                  <a:cubicBezTo>
                    <a:pt x="19446" y="2278"/>
                    <a:pt x="19450" y="2277"/>
                    <a:pt x="19456" y="2277"/>
                  </a:cubicBezTo>
                  <a:cubicBezTo>
                    <a:pt x="19494" y="2277"/>
                    <a:pt x="19577" y="2354"/>
                    <a:pt x="19643" y="2376"/>
                  </a:cubicBezTo>
                  <a:cubicBezTo>
                    <a:pt x="19690" y="2423"/>
                    <a:pt x="19731" y="2479"/>
                    <a:pt x="19702" y="2504"/>
                  </a:cubicBezTo>
                  <a:cubicBezTo>
                    <a:pt x="19715" y="2580"/>
                    <a:pt x="19956" y="2821"/>
                    <a:pt x="20031" y="2852"/>
                  </a:cubicBezTo>
                  <a:cubicBezTo>
                    <a:pt x="20036" y="2849"/>
                    <a:pt x="20041" y="2848"/>
                    <a:pt x="20046" y="2848"/>
                  </a:cubicBezTo>
                  <a:cubicBezTo>
                    <a:pt x="20073" y="2848"/>
                    <a:pt x="20096" y="2893"/>
                    <a:pt x="20069" y="2909"/>
                  </a:cubicBezTo>
                  <a:cubicBezTo>
                    <a:pt x="20038" y="2931"/>
                    <a:pt x="20075" y="2990"/>
                    <a:pt x="20110" y="3047"/>
                  </a:cubicBezTo>
                  <a:cubicBezTo>
                    <a:pt x="20179" y="3081"/>
                    <a:pt x="20147" y="3103"/>
                    <a:pt x="20116" y="3122"/>
                  </a:cubicBezTo>
                  <a:cubicBezTo>
                    <a:pt x="20103" y="3115"/>
                    <a:pt x="20093" y="3112"/>
                    <a:pt x="20087" y="3112"/>
                  </a:cubicBezTo>
                  <a:cubicBezTo>
                    <a:pt x="20063" y="3112"/>
                    <a:pt x="20099" y="3166"/>
                    <a:pt x="20157" y="3257"/>
                  </a:cubicBezTo>
                  <a:cubicBezTo>
                    <a:pt x="20216" y="3304"/>
                    <a:pt x="20267" y="3360"/>
                    <a:pt x="20301" y="3423"/>
                  </a:cubicBezTo>
                  <a:cubicBezTo>
                    <a:pt x="20354" y="3510"/>
                    <a:pt x="20408" y="3617"/>
                    <a:pt x="20451" y="3708"/>
                  </a:cubicBezTo>
                  <a:cubicBezTo>
                    <a:pt x="20614" y="4006"/>
                    <a:pt x="20652" y="4062"/>
                    <a:pt x="20777" y="4159"/>
                  </a:cubicBezTo>
                  <a:lnTo>
                    <a:pt x="20874" y="4197"/>
                  </a:lnTo>
                  <a:lnTo>
                    <a:pt x="20802" y="4222"/>
                  </a:lnTo>
                  <a:cubicBezTo>
                    <a:pt x="20768" y="4237"/>
                    <a:pt x="20721" y="4325"/>
                    <a:pt x="20721" y="4325"/>
                  </a:cubicBezTo>
                  <a:cubicBezTo>
                    <a:pt x="20736" y="4362"/>
                    <a:pt x="20754" y="4373"/>
                    <a:pt x="20774" y="4373"/>
                  </a:cubicBezTo>
                  <a:cubicBezTo>
                    <a:pt x="20788" y="4373"/>
                    <a:pt x="20803" y="4368"/>
                    <a:pt x="20818" y="4363"/>
                  </a:cubicBezTo>
                  <a:cubicBezTo>
                    <a:pt x="20821" y="4362"/>
                    <a:pt x="20824" y="4361"/>
                    <a:pt x="20827" y="4361"/>
                  </a:cubicBezTo>
                  <a:cubicBezTo>
                    <a:pt x="20858" y="4361"/>
                    <a:pt x="20884" y="4425"/>
                    <a:pt x="20881" y="4557"/>
                  </a:cubicBezTo>
                  <a:cubicBezTo>
                    <a:pt x="20881" y="4701"/>
                    <a:pt x="20900" y="4764"/>
                    <a:pt x="20956" y="4820"/>
                  </a:cubicBezTo>
                  <a:cubicBezTo>
                    <a:pt x="20972" y="4886"/>
                    <a:pt x="20994" y="4952"/>
                    <a:pt x="20972" y="5027"/>
                  </a:cubicBezTo>
                  <a:cubicBezTo>
                    <a:pt x="20981" y="5077"/>
                    <a:pt x="20983" y="5089"/>
                    <a:pt x="20999" y="5089"/>
                  </a:cubicBezTo>
                  <a:cubicBezTo>
                    <a:pt x="21004" y="5089"/>
                    <a:pt x="21010" y="5088"/>
                    <a:pt x="21019" y="5087"/>
                  </a:cubicBezTo>
                  <a:cubicBezTo>
                    <a:pt x="21021" y="5086"/>
                    <a:pt x="21023" y="5086"/>
                    <a:pt x="21025" y="5086"/>
                  </a:cubicBezTo>
                  <a:cubicBezTo>
                    <a:pt x="21058" y="5086"/>
                    <a:pt x="21067" y="5151"/>
                    <a:pt x="21044" y="5221"/>
                  </a:cubicBezTo>
                  <a:cubicBezTo>
                    <a:pt x="20982" y="5299"/>
                    <a:pt x="21015" y="5494"/>
                    <a:pt x="21052" y="5494"/>
                  </a:cubicBezTo>
                  <a:cubicBezTo>
                    <a:pt x="21053" y="5494"/>
                    <a:pt x="21053" y="5494"/>
                    <a:pt x="21053" y="5494"/>
                  </a:cubicBezTo>
                  <a:cubicBezTo>
                    <a:pt x="21054" y="5494"/>
                    <a:pt x="21055" y="5494"/>
                    <a:pt x="21056" y="5494"/>
                  </a:cubicBezTo>
                  <a:cubicBezTo>
                    <a:pt x="21091" y="5494"/>
                    <a:pt x="21106" y="5558"/>
                    <a:pt x="21110" y="5626"/>
                  </a:cubicBezTo>
                  <a:cubicBezTo>
                    <a:pt x="21106" y="5695"/>
                    <a:pt x="21125" y="5764"/>
                    <a:pt x="21163" y="5826"/>
                  </a:cubicBezTo>
                  <a:lnTo>
                    <a:pt x="21172" y="5964"/>
                  </a:lnTo>
                  <a:cubicBezTo>
                    <a:pt x="21174" y="5984"/>
                    <a:pt x="21172" y="5993"/>
                    <a:pt x="21167" y="5993"/>
                  </a:cubicBezTo>
                  <a:cubicBezTo>
                    <a:pt x="21156" y="5993"/>
                    <a:pt x="21133" y="5945"/>
                    <a:pt x="21128" y="5898"/>
                  </a:cubicBezTo>
                  <a:lnTo>
                    <a:pt x="21097" y="5967"/>
                  </a:lnTo>
                  <a:cubicBezTo>
                    <a:pt x="21110" y="6102"/>
                    <a:pt x="21110" y="6171"/>
                    <a:pt x="21144" y="6237"/>
                  </a:cubicBezTo>
                  <a:cubicBezTo>
                    <a:pt x="21219" y="6306"/>
                    <a:pt x="21219" y="6306"/>
                    <a:pt x="21144" y="6306"/>
                  </a:cubicBezTo>
                  <a:cubicBezTo>
                    <a:pt x="21106" y="6306"/>
                    <a:pt x="21066" y="6372"/>
                    <a:pt x="21103" y="6441"/>
                  </a:cubicBezTo>
                  <a:cubicBezTo>
                    <a:pt x="21174" y="6511"/>
                    <a:pt x="21139" y="6575"/>
                    <a:pt x="21103" y="6575"/>
                  </a:cubicBezTo>
                  <a:cubicBezTo>
                    <a:pt x="21102" y="6575"/>
                    <a:pt x="21101" y="6575"/>
                    <a:pt x="21100" y="6575"/>
                  </a:cubicBezTo>
                  <a:cubicBezTo>
                    <a:pt x="21074" y="6552"/>
                    <a:pt x="21057" y="6536"/>
                    <a:pt x="21050" y="6536"/>
                  </a:cubicBezTo>
                  <a:cubicBezTo>
                    <a:pt x="21035" y="6536"/>
                    <a:pt x="21052" y="6597"/>
                    <a:pt x="21088" y="6779"/>
                  </a:cubicBezTo>
                  <a:cubicBezTo>
                    <a:pt x="21066" y="6914"/>
                    <a:pt x="21091" y="7190"/>
                    <a:pt x="21041" y="7390"/>
                  </a:cubicBezTo>
                  <a:cubicBezTo>
                    <a:pt x="20978" y="7656"/>
                    <a:pt x="20956" y="7791"/>
                    <a:pt x="20896" y="7844"/>
                  </a:cubicBezTo>
                  <a:cubicBezTo>
                    <a:pt x="20888" y="7842"/>
                    <a:pt x="20881" y="7841"/>
                    <a:pt x="20874" y="7840"/>
                  </a:cubicBezTo>
                  <a:lnTo>
                    <a:pt x="20874" y="7840"/>
                  </a:lnTo>
                  <a:cubicBezTo>
                    <a:pt x="20931" y="7864"/>
                    <a:pt x="20907" y="7934"/>
                    <a:pt x="20849" y="8114"/>
                  </a:cubicBezTo>
                  <a:cubicBezTo>
                    <a:pt x="20759" y="8299"/>
                    <a:pt x="20740" y="8434"/>
                    <a:pt x="20746" y="8512"/>
                  </a:cubicBezTo>
                  <a:cubicBezTo>
                    <a:pt x="20771" y="8449"/>
                    <a:pt x="20799" y="8387"/>
                    <a:pt x="20799" y="8387"/>
                  </a:cubicBezTo>
                  <a:lnTo>
                    <a:pt x="20799" y="8387"/>
                  </a:lnTo>
                  <a:cubicBezTo>
                    <a:pt x="20868" y="8415"/>
                    <a:pt x="20843" y="8478"/>
                    <a:pt x="20752" y="8590"/>
                  </a:cubicBezTo>
                  <a:cubicBezTo>
                    <a:pt x="20737" y="8625"/>
                    <a:pt x="20719" y="8636"/>
                    <a:pt x="20701" y="8636"/>
                  </a:cubicBezTo>
                  <a:cubicBezTo>
                    <a:pt x="20686" y="8636"/>
                    <a:pt x="20671" y="8629"/>
                    <a:pt x="20655" y="8622"/>
                  </a:cubicBezTo>
                  <a:cubicBezTo>
                    <a:pt x="20651" y="8620"/>
                    <a:pt x="20647" y="8620"/>
                    <a:pt x="20642" y="8620"/>
                  </a:cubicBezTo>
                  <a:cubicBezTo>
                    <a:pt x="20607" y="8620"/>
                    <a:pt x="20558" y="8660"/>
                    <a:pt x="20533" y="8716"/>
                  </a:cubicBezTo>
                  <a:cubicBezTo>
                    <a:pt x="20514" y="8763"/>
                    <a:pt x="20495" y="8810"/>
                    <a:pt x="20513" y="8810"/>
                  </a:cubicBezTo>
                  <a:cubicBezTo>
                    <a:pt x="20518" y="8810"/>
                    <a:pt x="20528" y="8805"/>
                    <a:pt x="20542" y="8794"/>
                  </a:cubicBezTo>
                  <a:cubicBezTo>
                    <a:pt x="20574" y="8810"/>
                    <a:pt x="20577" y="8813"/>
                    <a:pt x="20549" y="8872"/>
                  </a:cubicBezTo>
                  <a:cubicBezTo>
                    <a:pt x="20508" y="8932"/>
                    <a:pt x="20486" y="9001"/>
                    <a:pt x="20483" y="9070"/>
                  </a:cubicBezTo>
                  <a:cubicBezTo>
                    <a:pt x="20514" y="9089"/>
                    <a:pt x="20483" y="9148"/>
                    <a:pt x="20448" y="9208"/>
                  </a:cubicBezTo>
                  <a:cubicBezTo>
                    <a:pt x="20382" y="9252"/>
                    <a:pt x="20317" y="9371"/>
                    <a:pt x="20317" y="9371"/>
                  </a:cubicBezTo>
                  <a:lnTo>
                    <a:pt x="20285" y="9349"/>
                  </a:lnTo>
                  <a:cubicBezTo>
                    <a:pt x="20279" y="9345"/>
                    <a:pt x="20270" y="9343"/>
                    <a:pt x="20261" y="9343"/>
                  </a:cubicBezTo>
                  <a:cubicBezTo>
                    <a:pt x="20226" y="9343"/>
                    <a:pt x="20182" y="9364"/>
                    <a:pt x="20182" y="9364"/>
                  </a:cubicBezTo>
                  <a:cubicBezTo>
                    <a:pt x="20144" y="9421"/>
                    <a:pt x="20176" y="9443"/>
                    <a:pt x="20176" y="9443"/>
                  </a:cubicBezTo>
                  <a:cubicBezTo>
                    <a:pt x="20185" y="9446"/>
                    <a:pt x="20135" y="9534"/>
                    <a:pt x="20050" y="9668"/>
                  </a:cubicBezTo>
                  <a:cubicBezTo>
                    <a:pt x="19975" y="9803"/>
                    <a:pt x="19834" y="9963"/>
                    <a:pt x="19699" y="10132"/>
                  </a:cubicBezTo>
                  <a:cubicBezTo>
                    <a:pt x="19483" y="10383"/>
                    <a:pt x="19245" y="10615"/>
                    <a:pt x="18985" y="10822"/>
                  </a:cubicBezTo>
                  <a:cubicBezTo>
                    <a:pt x="18862" y="10872"/>
                    <a:pt x="18714" y="10992"/>
                    <a:pt x="18766" y="10992"/>
                  </a:cubicBezTo>
                  <a:cubicBezTo>
                    <a:pt x="18768" y="10992"/>
                    <a:pt x="18771" y="10991"/>
                    <a:pt x="18775" y="10991"/>
                  </a:cubicBezTo>
                  <a:lnTo>
                    <a:pt x="18775" y="10991"/>
                  </a:lnTo>
                  <a:cubicBezTo>
                    <a:pt x="18800" y="11025"/>
                    <a:pt x="18512" y="11216"/>
                    <a:pt x="18167" y="11430"/>
                  </a:cubicBezTo>
                  <a:cubicBezTo>
                    <a:pt x="17759" y="11665"/>
                    <a:pt x="17468" y="11834"/>
                    <a:pt x="17487" y="11865"/>
                  </a:cubicBezTo>
                  <a:lnTo>
                    <a:pt x="17311" y="11965"/>
                  </a:lnTo>
                  <a:cubicBezTo>
                    <a:pt x="17195" y="12034"/>
                    <a:pt x="17098" y="12135"/>
                    <a:pt x="17039" y="12169"/>
                  </a:cubicBezTo>
                  <a:cubicBezTo>
                    <a:pt x="17016" y="12210"/>
                    <a:pt x="16984" y="12238"/>
                    <a:pt x="16973" y="12238"/>
                  </a:cubicBezTo>
                  <a:cubicBezTo>
                    <a:pt x="16966" y="12238"/>
                    <a:pt x="16967" y="12227"/>
                    <a:pt x="16982" y="12200"/>
                  </a:cubicBezTo>
                  <a:cubicBezTo>
                    <a:pt x="16969" y="12178"/>
                    <a:pt x="16956" y="12155"/>
                    <a:pt x="16928" y="12155"/>
                  </a:cubicBezTo>
                  <a:cubicBezTo>
                    <a:pt x="16917" y="12155"/>
                    <a:pt x="16903" y="12159"/>
                    <a:pt x="16885" y="12169"/>
                  </a:cubicBezTo>
                  <a:cubicBezTo>
                    <a:pt x="16769" y="12238"/>
                    <a:pt x="16788" y="12269"/>
                    <a:pt x="16807" y="12304"/>
                  </a:cubicBezTo>
                  <a:cubicBezTo>
                    <a:pt x="16826" y="12335"/>
                    <a:pt x="16766" y="12370"/>
                    <a:pt x="16766" y="12370"/>
                  </a:cubicBezTo>
                  <a:cubicBezTo>
                    <a:pt x="16738" y="12387"/>
                    <a:pt x="16724" y="12396"/>
                    <a:pt x="16714" y="12396"/>
                  </a:cubicBezTo>
                  <a:cubicBezTo>
                    <a:pt x="16705" y="12396"/>
                    <a:pt x="16700" y="12387"/>
                    <a:pt x="16691" y="12370"/>
                  </a:cubicBezTo>
                  <a:lnTo>
                    <a:pt x="16653" y="12304"/>
                  </a:lnTo>
                  <a:lnTo>
                    <a:pt x="16594" y="12338"/>
                  </a:lnTo>
                  <a:cubicBezTo>
                    <a:pt x="16612" y="12370"/>
                    <a:pt x="16556" y="12404"/>
                    <a:pt x="16556" y="12404"/>
                  </a:cubicBezTo>
                  <a:cubicBezTo>
                    <a:pt x="16531" y="12419"/>
                    <a:pt x="16517" y="12427"/>
                    <a:pt x="16505" y="12427"/>
                  </a:cubicBezTo>
                  <a:cubicBezTo>
                    <a:pt x="16490" y="12427"/>
                    <a:pt x="16481" y="12411"/>
                    <a:pt x="16459" y="12373"/>
                  </a:cubicBezTo>
                  <a:cubicBezTo>
                    <a:pt x="16446" y="12350"/>
                    <a:pt x="16430" y="12339"/>
                    <a:pt x="16415" y="12339"/>
                  </a:cubicBezTo>
                  <a:cubicBezTo>
                    <a:pt x="16386" y="12339"/>
                    <a:pt x="16357" y="12376"/>
                    <a:pt x="16343" y="12439"/>
                  </a:cubicBezTo>
                  <a:lnTo>
                    <a:pt x="16246" y="12539"/>
                  </a:lnTo>
                  <a:cubicBezTo>
                    <a:pt x="16236" y="12536"/>
                    <a:pt x="16226" y="12534"/>
                    <a:pt x="16217" y="12534"/>
                  </a:cubicBezTo>
                  <a:cubicBezTo>
                    <a:pt x="16133" y="12534"/>
                    <a:pt x="16067" y="12649"/>
                    <a:pt x="16033" y="12708"/>
                  </a:cubicBezTo>
                  <a:cubicBezTo>
                    <a:pt x="16009" y="12700"/>
                    <a:pt x="15987" y="12696"/>
                    <a:pt x="15968" y="12696"/>
                  </a:cubicBezTo>
                  <a:cubicBezTo>
                    <a:pt x="15909" y="12696"/>
                    <a:pt x="15871" y="12733"/>
                    <a:pt x="15857" y="12808"/>
                  </a:cubicBezTo>
                  <a:cubicBezTo>
                    <a:pt x="15876" y="12843"/>
                    <a:pt x="15817" y="12874"/>
                    <a:pt x="15741" y="12877"/>
                  </a:cubicBezTo>
                  <a:cubicBezTo>
                    <a:pt x="15663" y="12877"/>
                    <a:pt x="15607" y="12912"/>
                    <a:pt x="15487" y="12978"/>
                  </a:cubicBezTo>
                  <a:cubicBezTo>
                    <a:pt x="15450" y="13043"/>
                    <a:pt x="15042" y="13282"/>
                    <a:pt x="14576" y="13548"/>
                  </a:cubicBezTo>
                  <a:cubicBezTo>
                    <a:pt x="14052" y="13852"/>
                    <a:pt x="13704" y="14056"/>
                    <a:pt x="13723" y="14087"/>
                  </a:cubicBezTo>
                  <a:cubicBezTo>
                    <a:pt x="13664" y="14121"/>
                    <a:pt x="13664" y="14121"/>
                    <a:pt x="13585" y="14121"/>
                  </a:cubicBezTo>
                  <a:cubicBezTo>
                    <a:pt x="13581" y="14114"/>
                    <a:pt x="13575" y="14110"/>
                    <a:pt x="13567" y="14110"/>
                  </a:cubicBezTo>
                  <a:cubicBezTo>
                    <a:pt x="13542" y="14110"/>
                    <a:pt x="13505" y="14146"/>
                    <a:pt x="13488" y="14222"/>
                  </a:cubicBezTo>
                  <a:cubicBezTo>
                    <a:pt x="13465" y="14263"/>
                    <a:pt x="13463" y="14292"/>
                    <a:pt x="13456" y="14292"/>
                  </a:cubicBezTo>
                  <a:cubicBezTo>
                    <a:pt x="13452" y="14292"/>
                    <a:pt x="13446" y="14281"/>
                    <a:pt x="13432" y="14256"/>
                  </a:cubicBezTo>
                  <a:cubicBezTo>
                    <a:pt x="13428" y="14250"/>
                    <a:pt x="13422" y="14247"/>
                    <a:pt x="13413" y="14247"/>
                  </a:cubicBezTo>
                  <a:cubicBezTo>
                    <a:pt x="13369" y="14247"/>
                    <a:pt x="13256" y="14314"/>
                    <a:pt x="13062" y="14425"/>
                  </a:cubicBezTo>
                  <a:cubicBezTo>
                    <a:pt x="12890" y="14526"/>
                    <a:pt x="12654" y="14661"/>
                    <a:pt x="12673" y="14692"/>
                  </a:cubicBezTo>
                  <a:cubicBezTo>
                    <a:pt x="12620" y="14747"/>
                    <a:pt x="12596" y="14772"/>
                    <a:pt x="12592" y="14772"/>
                  </a:cubicBezTo>
                  <a:cubicBezTo>
                    <a:pt x="12589" y="14772"/>
                    <a:pt x="12599" y="14756"/>
                    <a:pt x="12617" y="14726"/>
                  </a:cubicBezTo>
                  <a:cubicBezTo>
                    <a:pt x="12621" y="14703"/>
                    <a:pt x="12608" y="14692"/>
                    <a:pt x="12583" y="14692"/>
                  </a:cubicBezTo>
                  <a:cubicBezTo>
                    <a:pt x="12501" y="14692"/>
                    <a:pt x="12296" y="14803"/>
                    <a:pt x="12191" y="14930"/>
                  </a:cubicBezTo>
                  <a:cubicBezTo>
                    <a:pt x="12148" y="14954"/>
                    <a:pt x="12108" y="14977"/>
                    <a:pt x="12081" y="14977"/>
                  </a:cubicBezTo>
                  <a:cubicBezTo>
                    <a:pt x="12070" y="14977"/>
                    <a:pt x="12061" y="14974"/>
                    <a:pt x="12056" y="14964"/>
                  </a:cubicBezTo>
                  <a:cubicBezTo>
                    <a:pt x="11956" y="15021"/>
                    <a:pt x="11865" y="15090"/>
                    <a:pt x="11783" y="15165"/>
                  </a:cubicBezTo>
                  <a:lnTo>
                    <a:pt x="11376" y="15400"/>
                  </a:lnTo>
                  <a:cubicBezTo>
                    <a:pt x="11298" y="15447"/>
                    <a:pt x="11225" y="15503"/>
                    <a:pt x="11160" y="15569"/>
                  </a:cubicBezTo>
                  <a:cubicBezTo>
                    <a:pt x="11120" y="15591"/>
                    <a:pt x="11079" y="15615"/>
                    <a:pt x="11079" y="15615"/>
                  </a:cubicBezTo>
                  <a:cubicBezTo>
                    <a:pt x="11078" y="15615"/>
                    <a:pt x="11086" y="15611"/>
                    <a:pt x="11103" y="15601"/>
                  </a:cubicBezTo>
                  <a:cubicBezTo>
                    <a:pt x="11102" y="15598"/>
                    <a:pt x="11098" y="15597"/>
                    <a:pt x="11094" y="15597"/>
                  </a:cubicBezTo>
                  <a:cubicBezTo>
                    <a:pt x="11037" y="15597"/>
                    <a:pt x="10760" y="15757"/>
                    <a:pt x="10386" y="15974"/>
                  </a:cubicBezTo>
                  <a:cubicBezTo>
                    <a:pt x="9978" y="16209"/>
                    <a:pt x="9630" y="16412"/>
                    <a:pt x="9552" y="16412"/>
                  </a:cubicBezTo>
                  <a:cubicBezTo>
                    <a:pt x="9511" y="16437"/>
                    <a:pt x="9480" y="16472"/>
                    <a:pt x="9455" y="16513"/>
                  </a:cubicBezTo>
                  <a:cubicBezTo>
                    <a:pt x="9433" y="16613"/>
                    <a:pt x="9377" y="16644"/>
                    <a:pt x="9298" y="16644"/>
                  </a:cubicBezTo>
                  <a:cubicBezTo>
                    <a:pt x="9289" y="16642"/>
                    <a:pt x="9279" y="16640"/>
                    <a:pt x="9268" y="16640"/>
                  </a:cubicBezTo>
                  <a:cubicBezTo>
                    <a:pt x="9161" y="16640"/>
                    <a:pt x="8963" y="16754"/>
                    <a:pt x="8938" y="16842"/>
                  </a:cubicBezTo>
                  <a:lnTo>
                    <a:pt x="8922" y="16810"/>
                  </a:lnTo>
                  <a:cubicBezTo>
                    <a:pt x="8910" y="16805"/>
                    <a:pt x="8897" y="16803"/>
                    <a:pt x="8882" y="16803"/>
                  </a:cubicBezTo>
                  <a:cubicBezTo>
                    <a:pt x="8787" y="16803"/>
                    <a:pt x="8658" y="16904"/>
                    <a:pt x="8628" y="16989"/>
                  </a:cubicBezTo>
                  <a:cubicBezTo>
                    <a:pt x="8601" y="16987"/>
                    <a:pt x="8574" y="16984"/>
                    <a:pt x="8549" y="16984"/>
                  </a:cubicBezTo>
                  <a:cubicBezTo>
                    <a:pt x="8501" y="16984"/>
                    <a:pt x="8457" y="16994"/>
                    <a:pt x="8424" y="17033"/>
                  </a:cubicBezTo>
                  <a:cubicBezTo>
                    <a:pt x="8401" y="17042"/>
                    <a:pt x="8386" y="17048"/>
                    <a:pt x="8375" y="17048"/>
                  </a:cubicBezTo>
                  <a:cubicBezTo>
                    <a:pt x="8357" y="17048"/>
                    <a:pt x="8351" y="17031"/>
                    <a:pt x="8333" y="16986"/>
                  </a:cubicBezTo>
                  <a:cubicBezTo>
                    <a:pt x="8323" y="16959"/>
                    <a:pt x="8314" y="16931"/>
                    <a:pt x="8281" y="16931"/>
                  </a:cubicBezTo>
                  <a:cubicBezTo>
                    <a:pt x="8271" y="16931"/>
                    <a:pt x="8259" y="16933"/>
                    <a:pt x="8245" y="16939"/>
                  </a:cubicBezTo>
                  <a:cubicBezTo>
                    <a:pt x="8183" y="16961"/>
                    <a:pt x="8195" y="16995"/>
                    <a:pt x="8208" y="17033"/>
                  </a:cubicBezTo>
                  <a:lnTo>
                    <a:pt x="8079" y="17077"/>
                  </a:lnTo>
                  <a:cubicBezTo>
                    <a:pt x="8079" y="17077"/>
                    <a:pt x="8016" y="17095"/>
                    <a:pt x="8026" y="17133"/>
                  </a:cubicBezTo>
                  <a:cubicBezTo>
                    <a:pt x="8038" y="17168"/>
                    <a:pt x="7973" y="17189"/>
                    <a:pt x="7907" y="17208"/>
                  </a:cubicBezTo>
                  <a:cubicBezTo>
                    <a:pt x="7905" y="17199"/>
                    <a:pt x="7899" y="17196"/>
                    <a:pt x="7894" y="17196"/>
                  </a:cubicBezTo>
                  <a:cubicBezTo>
                    <a:pt x="7878" y="17196"/>
                    <a:pt x="7859" y="17231"/>
                    <a:pt x="7916" y="17243"/>
                  </a:cubicBezTo>
                  <a:cubicBezTo>
                    <a:pt x="7926" y="17280"/>
                    <a:pt x="7938" y="17318"/>
                    <a:pt x="7869" y="17337"/>
                  </a:cubicBezTo>
                  <a:lnTo>
                    <a:pt x="7891" y="17409"/>
                  </a:lnTo>
                  <a:cubicBezTo>
                    <a:pt x="7909" y="17478"/>
                    <a:pt x="7919" y="17516"/>
                    <a:pt x="8050" y="17516"/>
                  </a:cubicBezTo>
                  <a:cubicBezTo>
                    <a:pt x="8055" y="17516"/>
                    <a:pt x="8061" y="17516"/>
                    <a:pt x="8067" y="17515"/>
                  </a:cubicBezTo>
                  <a:cubicBezTo>
                    <a:pt x="8355" y="17468"/>
                    <a:pt x="8571" y="17421"/>
                    <a:pt x="8546" y="17349"/>
                  </a:cubicBezTo>
                  <a:cubicBezTo>
                    <a:pt x="8577" y="17312"/>
                    <a:pt x="8618" y="17283"/>
                    <a:pt x="8665" y="17262"/>
                  </a:cubicBezTo>
                  <a:cubicBezTo>
                    <a:pt x="8705" y="17246"/>
                    <a:pt x="8746" y="17239"/>
                    <a:pt x="8788" y="17239"/>
                  </a:cubicBezTo>
                  <a:cubicBezTo>
                    <a:pt x="8796" y="17239"/>
                    <a:pt x="8804" y="17239"/>
                    <a:pt x="8812" y="17240"/>
                  </a:cubicBezTo>
                  <a:cubicBezTo>
                    <a:pt x="8814" y="17244"/>
                    <a:pt x="8819" y="17246"/>
                    <a:pt x="8827" y="17246"/>
                  </a:cubicBezTo>
                  <a:cubicBezTo>
                    <a:pt x="8889" y="17246"/>
                    <a:pt x="9132" y="17137"/>
                    <a:pt x="9408" y="16976"/>
                  </a:cubicBezTo>
                  <a:cubicBezTo>
                    <a:pt x="9759" y="16773"/>
                    <a:pt x="9931" y="16672"/>
                    <a:pt x="10010" y="16672"/>
                  </a:cubicBezTo>
                  <a:cubicBezTo>
                    <a:pt x="10057" y="16672"/>
                    <a:pt x="10104" y="16660"/>
                    <a:pt x="10144" y="16638"/>
                  </a:cubicBezTo>
                  <a:cubicBezTo>
                    <a:pt x="10126" y="16603"/>
                    <a:pt x="10473" y="16403"/>
                    <a:pt x="10881" y="16168"/>
                  </a:cubicBezTo>
                  <a:cubicBezTo>
                    <a:pt x="11288" y="15933"/>
                    <a:pt x="11696" y="15695"/>
                    <a:pt x="11677" y="15663"/>
                  </a:cubicBezTo>
                  <a:lnTo>
                    <a:pt x="11793" y="15594"/>
                  </a:lnTo>
                  <a:cubicBezTo>
                    <a:pt x="11796" y="15601"/>
                    <a:pt x="11803" y="15604"/>
                    <a:pt x="11813" y="15604"/>
                  </a:cubicBezTo>
                  <a:cubicBezTo>
                    <a:pt x="11855" y="15604"/>
                    <a:pt x="11952" y="15548"/>
                    <a:pt x="12047" y="15494"/>
                  </a:cubicBezTo>
                  <a:cubicBezTo>
                    <a:pt x="12109" y="15428"/>
                    <a:pt x="12181" y="15372"/>
                    <a:pt x="12260" y="15325"/>
                  </a:cubicBezTo>
                  <a:cubicBezTo>
                    <a:pt x="12265" y="15334"/>
                    <a:pt x="12273" y="15338"/>
                    <a:pt x="12284" y="15338"/>
                  </a:cubicBezTo>
                  <a:cubicBezTo>
                    <a:pt x="12315" y="15338"/>
                    <a:pt x="12369" y="15307"/>
                    <a:pt x="12454" y="15259"/>
                  </a:cubicBezTo>
                  <a:cubicBezTo>
                    <a:pt x="12570" y="15190"/>
                    <a:pt x="12626" y="15156"/>
                    <a:pt x="12607" y="15124"/>
                  </a:cubicBezTo>
                  <a:cubicBezTo>
                    <a:pt x="12667" y="15090"/>
                    <a:pt x="13074" y="14855"/>
                    <a:pt x="13269" y="14786"/>
                  </a:cubicBezTo>
                  <a:cubicBezTo>
                    <a:pt x="13344" y="14786"/>
                    <a:pt x="13385" y="14720"/>
                    <a:pt x="13422" y="14651"/>
                  </a:cubicBezTo>
                  <a:cubicBezTo>
                    <a:pt x="13407" y="14620"/>
                    <a:pt x="13444" y="14554"/>
                    <a:pt x="13504" y="14519"/>
                  </a:cubicBezTo>
                  <a:lnTo>
                    <a:pt x="13541" y="14585"/>
                  </a:lnTo>
                  <a:cubicBezTo>
                    <a:pt x="13521" y="14618"/>
                    <a:pt x="13511" y="14635"/>
                    <a:pt x="13520" y="14635"/>
                  </a:cubicBezTo>
                  <a:cubicBezTo>
                    <a:pt x="13530" y="14635"/>
                    <a:pt x="13559" y="14618"/>
                    <a:pt x="13617" y="14585"/>
                  </a:cubicBezTo>
                  <a:lnTo>
                    <a:pt x="13733" y="14516"/>
                  </a:lnTo>
                  <a:cubicBezTo>
                    <a:pt x="13714" y="14485"/>
                    <a:pt x="14005" y="14316"/>
                    <a:pt x="14413" y="14081"/>
                  </a:cubicBezTo>
                  <a:cubicBezTo>
                    <a:pt x="14936" y="13777"/>
                    <a:pt x="15111" y="13676"/>
                    <a:pt x="15093" y="13642"/>
                  </a:cubicBezTo>
                  <a:cubicBezTo>
                    <a:pt x="15074" y="13611"/>
                    <a:pt x="15133" y="13576"/>
                    <a:pt x="15324" y="13507"/>
                  </a:cubicBezTo>
                  <a:cubicBezTo>
                    <a:pt x="15732" y="13407"/>
                    <a:pt x="15732" y="13407"/>
                    <a:pt x="15769" y="13338"/>
                  </a:cubicBezTo>
                  <a:lnTo>
                    <a:pt x="15769" y="13338"/>
                  </a:lnTo>
                  <a:cubicBezTo>
                    <a:pt x="15752" y="13349"/>
                    <a:pt x="15738" y="13353"/>
                    <a:pt x="15727" y="13353"/>
                  </a:cubicBezTo>
                  <a:cubicBezTo>
                    <a:pt x="15702" y="13353"/>
                    <a:pt x="15689" y="13331"/>
                    <a:pt x="15675" y="13307"/>
                  </a:cubicBezTo>
                  <a:cubicBezTo>
                    <a:pt x="15648" y="13259"/>
                    <a:pt x="15671" y="13227"/>
                    <a:pt x="15723" y="13227"/>
                  </a:cubicBezTo>
                  <a:cubicBezTo>
                    <a:pt x="15742" y="13227"/>
                    <a:pt x="15765" y="13232"/>
                    <a:pt x="15791" y="13241"/>
                  </a:cubicBezTo>
                  <a:cubicBezTo>
                    <a:pt x="15794" y="13245"/>
                    <a:pt x="15798" y="13246"/>
                    <a:pt x="15806" y="13246"/>
                  </a:cubicBezTo>
                  <a:cubicBezTo>
                    <a:pt x="15924" y="13246"/>
                    <a:pt x="16683" y="12762"/>
                    <a:pt x="16703" y="12667"/>
                  </a:cubicBezTo>
                  <a:lnTo>
                    <a:pt x="16722" y="12702"/>
                  </a:lnTo>
                  <a:cubicBezTo>
                    <a:pt x="16726" y="12709"/>
                    <a:pt x="16733" y="12713"/>
                    <a:pt x="16743" y="12713"/>
                  </a:cubicBezTo>
                  <a:cubicBezTo>
                    <a:pt x="16776" y="12713"/>
                    <a:pt x="16853" y="12668"/>
                    <a:pt x="17032" y="12564"/>
                  </a:cubicBezTo>
                  <a:lnTo>
                    <a:pt x="17208" y="12464"/>
                  </a:lnTo>
                  <a:cubicBezTo>
                    <a:pt x="17174" y="12404"/>
                    <a:pt x="17474" y="12259"/>
                    <a:pt x="17543" y="12259"/>
                  </a:cubicBezTo>
                  <a:cubicBezTo>
                    <a:pt x="17549" y="12259"/>
                    <a:pt x="17554" y="12260"/>
                    <a:pt x="17556" y="12263"/>
                  </a:cubicBezTo>
                  <a:cubicBezTo>
                    <a:pt x="17634" y="12263"/>
                    <a:pt x="17634" y="12263"/>
                    <a:pt x="17750" y="12194"/>
                  </a:cubicBezTo>
                  <a:cubicBezTo>
                    <a:pt x="17874" y="12044"/>
                    <a:pt x="18136" y="11920"/>
                    <a:pt x="18200" y="11920"/>
                  </a:cubicBezTo>
                  <a:cubicBezTo>
                    <a:pt x="18207" y="11920"/>
                    <a:pt x="18212" y="11922"/>
                    <a:pt x="18214" y="11925"/>
                  </a:cubicBezTo>
                  <a:lnTo>
                    <a:pt x="18330" y="11859"/>
                  </a:lnTo>
                  <a:cubicBezTo>
                    <a:pt x="18371" y="11790"/>
                    <a:pt x="18487" y="11727"/>
                    <a:pt x="18549" y="11683"/>
                  </a:cubicBezTo>
                  <a:cubicBezTo>
                    <a:pt x="18722" y="11572"/>
                    <a:pt x="18788" y="11529"/>
                    <a:pt x="18729" y="11529"/>
                  </a:cubicBezTo>
                  <a:cubicBezTo>
                    <a:pt x="18725" y="11529"/>
                    <a:pt x="18721" y="11529"/>
                    <a:pt x="18715" y="11530"/>
                  </a:cubicBezTo>
                  <a:cubicBezTo>
                    <a:pt x="18693" y="11498"/>
                    <a:pt x="18675" y="11467"/>
                    <a:pt x="18734" y="11426"/>
                  </a:cubicBezTo>
                  <a:lnTo>
                    <a:pt x="18753" y="11461"/>
                  </a:lnTo>
                  <a:cubicBezTo>
                    <a:pt x="18755" y="11464"/>
                    <a:pt x="18759" y="11465"/>
                    <a:pt x="18765" y="11465"/>
                  </a:cubicBezTo>
                  <a:cubicBezTo>
                    <a:pt x="18813" y="11465"/>
                    <a:pt x="18989" y="11362"/>
                    <a:pt x="19185" y="11191"/>
                  </a:cubicBezTo>
                  <a:cubicBezTo>
                    <a:pt x="19477" y="10969"/>
                    <a:pt x="19574" y="10862"/>
                    <a:pt x="19652" y="10840"/>
                  </a:cubicBezTo>
                  <a:lnTo>
                    <a:pt x="19680" y="10759"/>
                  </a:lnTo>
                  <a:cubicBezTo>
                    <a:pt x="19701" y="10696"/>
                    <a:pt x="19737" y="10651"/>
                    <a:pt x="19766" y="10651"/>
                  </a:cubicBezTo>
                  <a:cubicBezTo>
                    <a:pt x="19772" y="10651"/>
                    <a:pt x="19778" y="10653"/>
                    <a:pt x="19784" y="10659"/>
                  </a:cubicBezTo>
                  <a:cubicBezTo>
                    <a:pt x="19853" y="10624"/>
                    <a:pt x="19916" y="10574"/>
                    <a:pt x="19963" y="10514"/>
                  </a:cubicBezTo>
                  <a:cubicBezTo>
                    <a:pt x="20025" y="10442"/>
                    <a:pt x="20078" y="10364"/>
                    <a:pt x="20122" y="10279"/>
                  </a:cubicBezTo>
                  <a:cubicBezTo>
                    <a:pt x="20169" y="10223"/>
                    <a:pt x="20216" y="10167"/>
                    <a:pt x="20216" y="10167"/>
                  </a:cubicBezTo>
                  <a:cubicBezTo>
                    <a:pt x="20326" y="10160"/>
                    <a:pt x="20455" y="9979"/>
                    <a:pt x="20433" y="9872"/>
                  </a:cubicBezTo>
                  <a:lnTo>
                    <a:pt x="20433" y="9872"/>
                  </a:lnTo>
                  <a:cubicBezTo>
                    <a:pt x="20437" y="9875"/>
                    <a:pt x="20442" y="9877"/>
                    <a:pt x="20447" y="9877"/>
                  </a:cubicBezTo>
                  <a:cubicBezTo>
                    <a:pt x="20476" y="9877"/>
                    <a:pt x="20511" y="9826"/>
                    <a:pt x="20545" y="9775"/>
                  </a:cubicBezTo>
                  <a:cubicBezTo>
                    <a:pt x="20603" y="9638"/>
                    <a:pt x="20738" y="9398"/>
                    <a:pt x="20774" y="9398"/>
                  </a:cubicBezTo>
                  <a:cubicBezTo>
                    <a:pt x="20775" y="9398"/>
                    <a:pt x="20776" y="9398"/>
                    <a:pt x="20777" y="9399"/>
                  </a:cubicBezTo>
                  <a:lnTo>
                    <a:pt x="20812" y="9333"/>
                  </a:lnTo>
                  <a:cubicBezTo>
                    <a:pt x="20818" y="9261"/>
                    <a:pt x="20843" y="9186"/>
                    <a:pt x="20884" y="9123"/>
                  </a:cubicBezTo>
                  <a:cubicBezTo>
                    <a:pt x="20928" y="9060"/>
                    <a:pt x="20947" y="8985"/>
                    <a:pt x="20943" y="8910"/>
                  </a:cubicBezTo>
                  <a:cubicBezTo>
                    <a:pt x="20940" y="8860"/>
                    <a:pt x="20950" y="8810"/>
                    <a:pt x="20968" y="8763"/>
                  </a:cubicBezTo>
                  <a:cubicBezTo>
                    <a:pt x="20976" y="8746"/>
                    <a:pt x="20981" y="8739"/>
                    <a:pt x="20986" y="8739"/>
                  </a:cubicBezTo>
                  <a:cubicBezTo>
                    <a:pt x="21000" y="8739"/>
                    <a:pt x="21004" y="8799"/>
                    <a:pt x="21006" y="8860"/>
                  </a:cubicBezTo>
                  <a:cubicBezTo>
                    <a:pt x="21001" y="8896"/>
                    <a:pt x="21002" y="8911"/>
                    <a:pt x="21007" y="8911"/>
                  </a:cubicBezTo>
                  <a:cubicBezTo>
                    <a:pt x="21022" y="8911"/>
                    <a:pt x="21076" y="8752"/>
                    <a:pt x="21088" y="8578"/>
                  </a:cubicBezTo>
                  <a:cubicBezTo>
                    <a:pt x="21094" y="8454"/>
                    <a:pt x="21096" y="8397"/>
                    <a:pt x="21099" y="8397"/>
                  </a:cubicBezTo>
                  <a:cubicBezTo>
                    <a:pt x="21102" y="8397"/>
                    <a:pt x="21106" y="8437"/>
                    <a:pt x="21116" y="8512"/>
                  </a:cubicBezTo>
                  <a:cubicBezTo>
                    <a:pt x="21120" y="8559"/>
                    <a:pt x="21123" y="8606"/>
                    <a:pt x="21130" y="8606"/>
                  </a:cubicBezTo>
                  <a:cubicBezTo>
                    <a:pt x="21135" y="8606"/>
                    <a:pt x="21141" y="8584"/>
                    <a:pt x="21150" y="8525"/>
                  </a:cubicBezTo>
                  <a:cubicBezTo>
                    <a:pt x="21153" y="8525"/>
                    <a:pt x="21200" y="8387"/>
                    <a:pt x="21163" y="8374"/>
                  </a:cubicBezTo>
                  <a:lnTo>
                    <a:pt x="21229" y="8167"/>
                  </a:lnTo>
                  <a:cubicBezTo>
                    <a:pt x="21285" y="8086"/>
                    <a:pt x="21326" y="7995"/>
                    <a:pt x="21354" y="7901"/>
                  </a:cubicBezTo>
                  <a:cubicBezTo>
                    <a:pt x="21332" y="7819"/>
                    <a:pt x="21332" y="7819"/>
                    <a:pt x="21385" y="7757"/>
                  </a:cubicBezTo>
                  <a:cubicBezTo>
                    <a:pt x="21388" y="7757"/>
                    <a:pt x="21390" y="7758"/>
                    <a:pt x="21392" y="7758"/>
                  </a:cubicBezTo>
                  <a:cubicBezTo>
                    <a:pt x="21424" y="7758"/>
                    <a:pt x="21434" y="7693"/>
                    <a:pt x="21363" y="7678"/>
                  </a:cubicBezTo>
                  <a:cubicBezTo>
                    <a:pt x="21341" y="7603"/>
                    <a:pt x="21357" y="7522"/>
                    <a:pt x="21410" y="7465"/>
                  </a:cubicBezTo>
                  <a:cubicBezTo>
                    <a:pt x="21417" y="7467"/>
                    <a:pt x="21424" y="7468"/>
                    <a:pt x="21430" y="7468"/>
                  </a:cubicBezTo>
                  <a:cubicBezTo>
                    <a:pt x="21485" y="7468"/>
                    <a:pt x="21494" y="7408"/>
                    <a:pt x="21460" y="7399"/>
                  </a:cubicBezTo>
                  <a:cubicBezTo>
                    <a:pt x="21451" y="7352"/>
                    <a:pt x="21445" y="7302"/>
                    <a:pt x="21448" y="7252"/>
                  </a:cubicBezTo>
                  <a:lnTo>
                    <a:pt x="21448" y="7252"/>
                  </a:lnTo>
                  <a:cubicBezTo>
                    <a:pt x="21448" y="7252"/>
                    <a:pt x="21448" y="7252"/>
                    <a:pt x="21448" y="7252"/>
                  </a:cubicBezTo>
                  <a:cubicBezTo>
                    <a:pt x="21467" y="7252"/>
                    <a:pt x="21498" y="7090"/>
                    <a:pt x="21529" y="6848"/>
                  </a:cubicBezTo>
                  <a:cubicBezTo>
                    <a:pt x="21548" y="6710"/>
                    <a:pt x="21558" y="6569"/>
                    <a:pt x="21555" y="6428"/>
                  </a:cubicBezTo>
                  <a:cubicBezTo>
                    <a:pt x="21564" y="6268"/>
                    <a:pt x="21564" y="6108"/>
                    <a:pt x="21548" y="5945"/>
                  </a:cubicBezTo>
                  <a:cubicBezTo>
                    <a:pt x="21545" y="5873"/>
                    <a:pt x="21501" y="5804"/>
                    <a:pt x="21464" y="5804"/>
                  </a:cubicBezTo>
                  <a:cubicBezTo>
                    <a:pt x="21449" y="5806"/>
                    <a:pt x="21438" y="5807"/>
                    <a:pt x="21431" y="5807"/>
                  </a:cubicBezTo>
                  <a:cubicBezTo>
                    <a:pt x="21403" y="5807"/>
                    <a:pt x="21432" y="5792"/>
                    <a:pt x="21457" y="5732"/>
                  </a:cubicBezTo>
                  <a:cubicBezTo>
                    <a:pt x="21541" y="5668"/>
                    <a:pt x="21553" y="5563"/>
                    <a:pt x="21502" y="5563"/>
                  </a:cubicBezTo>
                  <a:cubicBezTo>
                    <a:pt x="21489" y="5563"/>
                    <a:pt x="21470" y="5570"/>
                    <a:pt x="21448" y="5588"/>
                  </a:cubicBezTo>
                  <a:cubicBezTo>
                    <a:pt x="21417" y="5623"/>
                    <a:pt x="21400" y="5643"/>
                    <a:pt x="21395" y="5643"/>
                  </a:cubicBezTo>
                  <a:cubicBezTo>
                    <a:pt x="21388" y="5643"/>
                    <a:pt x="21404" y="5606"/>
                    <a:pt x="21442" y="5519"/>
                  </a:cubicBezTo>
                  <a:cubicBezTo>
                    <a:pt x="21467" y="5441"/>
                    <a:pt x="21467" y="5441"/>
                    <a:pt x="21417" y="5375"/>
                  </a:cubicBezTo>
                  <a:cubicBezTo>
                    <a:pt x="21415" y="5375"/>
                    <a:pt x="21414" y="5375"/>
                    <a:pt x="21412" y="5375"/>
                  </a:cubicBezTo>
                  <a:cubicBezTo>
                    <a:pt x="21378" y="5375"/>
                    <a:pt x="21368" y="5309"/>
                    <a:pt x="21404" y="5303"/>
                  </a:cubicBezTo>
                  <a:cubicBezTo>
                    <a:pt x="21428" y="5231"/>
                    <a:pt x="21452" y="5155"/>
                    <a:pt x="21421" y="5155"/>
                  </a:cubicBezTo>
                  <a:cubicBezTo>
                    <a:pt x="21419" y="5155"/>
                    <a:pt x="21418" y="5155"/>
                    <a:pt x="21417" y="5156"/>
                  </a:cubicBezTo>
                  <a:cubicBezTo>
                    <a:pt x="21410" y="5106"/>
                    <a:pt x="21413" y="5052"/>
                    <a:pt x="21426" y="5005"/>
                  </a:cubicBezTo>
                  <a:cubicBezTo>
                    <a:pt x="21454" y="4924"/>
                    <a:pt x="21398" y="4861"/>
                    <a:pt x="21341" y="4798"/>
                  </a:cubicBezTo>
                  <a:cubicBezTo>
                    <a:pt x="21237" y="4647"/>
                    <a:pt x="21204" y="4574"/>
                    <a:pt x="21240" y="4574"/>
                  </a:cubicBezTo>
                  <a:cubicBezTo>
                    <a:pt x="21249" y="4574"/>
                    <a:pt x="21263" y="4579"/>
                    <a:pt x="21282" y="4588"/>
                  </a:cubicBezTo>
                  <a:cubicBezTo>
                    <a:pt x="21288" y="4592"/>
                    <a:pt x="21294" y="4594"/>
                    <a:pt x="21298" y="4594"/>
                  </a:cubicBezTo>
                  <a:cubicBezTo>
                    <a:pt x="21355" y="4594"/>
                    <a:pt x="21240" y="4291"/>
                    <a:pt x="21141" y="4253"/>
                  </a:cubicBezTo>
                  <a:cubicBezTo>
                    <a:pt x="21041" y="4212"/>
                    <a:pt x="21044" y="4212"/>
                    <a:pt x="21078" y="4200"/>
                  </a:cubicBezTo>
                  <a:cubicBezTo>
                    <a:pt x="21113" y="4187"/>
                    <a:pt x="21088" y="4118"/>
                    <a:pt x="21088" y="4118"/>
                  </a:cubicBezTo>
                  <a:cubicBezTo>
                    <a:pt x="21063" y="4053"/>
                    <a:pt x="21034" y="3984"/>
                    <a:pt x="21069" y="3971"/>
                  </a:cubicBezTo>
                  <a:cubicBezTo>
                    <a:pt x="21037" y="3905"/>
                    <a:pt x="21000" y="3839"/>
                    <a:pt x="20956" y="3783"/>
                  </a:cubicBezTo>
                  <a:cubicBezTo>
                    <a:pt x="20824" y="3683"/>
                    <a:pt x="20759" y="3479"/>
                    <a:pt x="20793" y="3379"/>
                  </a:cubicBezTo>
                  <a:lnTo>
                    <a:pt x="20693" y="3266"/>
                  </a:lnTo>
                  <a:cubicBezTo>
                    <a:pt x="20596" y="3238"/>
                    <a:pt x="20523" y="3197"/>
                    <a:pt x="20589" y="3159"/>
                  </a:cubicBezTo>
                  <a:lnTo>
                    <a:pt x="20624" y="3141"/>
                  </a:lnTo>
                  <a:cubicBezTo>
                    <a:pt x="20517" y="3119"/>
                    <a:pt x="20395" y="2859"/>
                    <a:pt x="20458" y="2818"/>
                  </a:cubicBezTo>
                  <a:cubicBezTo>
                    <a:pt x="20489" y="2796"/>
                    <a:pt x="20489" y="2796"/>
                    <a:pt x="20448" y="2736"/>
                  </a:cubicBezTo>
                  <a:lnTo>
                    <a:pt x="20417" y="2755"/>
                  </a:lnTo>
                  <a:cubicBezTo>
                    <a:pt x="20401" y="2767"/>
                    <a:pt x="20384" y="2778"/>
                    <a:pt x="20367" y="2778"/>
                  </a:cubicBezTo>
                  <a:cubicBezTo>
                    <a:pt x="20351" y="2778"/>
                    <a:pt x="20335" y="2768"/>
                    <a:pt x="20317" y="2740"/>
                  </a:cubicBezTo>
                  <a:cubicBezTo>
                    <a:pt x="20279" y="2677"/>
                    <a:pt x="20232" y="2624"/>
                    <a:pt x="20263" y="2598"/>
                  </a:cubicBezTo>
                  <a:cubicBezTo>
                    <a:pt x="20250" y="2529"/>
                    <a:pt x="20236" y="2460"/>
                    <a:pt x="20213" y="2460"/>
                  </a:cubicBezTo>
                  <a:cubicBezTo>
                    <a:pt x="20210" y="2460"/>
                    <a:pt x="20207" y="2461"/>
                    <a:pt x="20204" y="2464"/>
                  </a:cubicBezTo>
                  <a:cubicBezTo>
                    <a:pt x="20172" y="2423"/>
                    <a:pt x="20151" y="2376"/>
                    <a:pt x="20141" y="2326"/>
                  </a:cubicBezTo>
                  <a:cubicBezTo>
                    <a:pt x="20094" y="2269"/>
                    <a:pt x="20050" y="2210"/>
                    <a:pt x="19953" y="2100"/>
                  </a:cubicBezTo>
                  <a:cubicBezTo>
                    <a:pt x="19875" y="2072"/>
                    <a:pt x="19775" y="1969"/>
                    <a:pt x="19800" y="1944"/>
                  </a:cubicBezTo>
                  <a:cubicBezTo>
                    <a:pt x="19800" y="1944"/>
                    <a:pt x="19696" y="1837"/>
                    <a:pt x="19621" y="1812"/>
                  </a:cubicBezTo>
                  <a:cubicBezTo>
                    <a:pt x="19521" y="1708"/>
                    <a:pt x="19461" y="1661"/>
                    <a:pt x="19486" y="1633"/>
                  </a:cubicBezTo>
                  <a:cubicBezTo>
                    <a:pt x="19511" y="1608"/>
                    <a:pt x="19514" y="1605"/>
                    <a:pt x="19430" y="1586"/>
                  </a:cubicBezTo>
                  <a:cubicBezTo>
                    <a:pt x="19425" y="1592"/>
                    <a:pt x="19418" y="1595"/>
                    <a:pt x="19411" y="1595"/>
                  </a:cubicBezTo>
                  <a:cubicBezTo>
                    <a:pt x="19382" y="1595"/>
                    <a:pt x="19340" y="1558"/>
                    <a:pt x="19295" y="1520"/>
                  </a:cubicBezTo>
                  <a:lnTo>
                    <a:pt x="19182" y="1430"/>
                  </a:lnTo>
                  <a:cubicBezTo>
                    <a:pt x="19171" y="1442"/>
                    <a:pt x="19165" y="1449"/>
                    <a:pt x="19157" y="1449"/>
                  </a:cubicBezTo>
                  <a:cubicBezTo>
                    <a:pt x="19147" y="1449"/>
                    <a:pt x="19134" y="1437"/>
                    <a:pt x="19104" y="1411"/>
                  </a:cubicBezTo>
                  <a:cubicBezTo>
                    <a:pt x="19016" y="1326"/>
                    <a:pt x="18925" y="1245"/>
                    <a:pt x="18831" y="1169"/>
                  </a:cubicBezTo>
                  <a:cubicBezTo>
                    <a:pt x="18729" y="1099"/>
                    <a:pt x="18685" y="1069"/>
                    <a:pt x="18672" y="1069"/>
                  </a:cubicBezTo>
                  <a:cubicBezTo>
                    <a:pt x="18662" y="1069"/>
                    <a:pt x="18672" y="1088"/>
                    <a:pt x="18690" y="1119"/>
                  </a:cubicBezTo>
                  <a:cubicBezTo>
                    <a:pt x="18719" y="1139"/>
                    <a:pt x="18729" y="1157"/>
                    <a:pt x="18720" y="1157"/>
                  </a:cubicBezTo>
                  <a:cubicBezTo>
                    <a:pt x="18710" y="1157"/>
                    <a:pt x="18679" y="1137"/>
                    <a:pt x="18628" y="1079"/>
                  </a:cubicBezTo>
                  <a:cubicBezTo>
                    <a:pt x="18499" y="969"/>
                    <a:pt x="18358" y="872"/>
                    <a:pt x="18208" y="790"/>
                  </a:cubicBezTo>
                  <a:cubicBezTo>
                    <a:pt x="18043" y="699"/>
                    <a:pt x="17983" y="671"/>
                    <a:pt x="17956" y="671"/>
                  </a:cubicBezTo>
                  <a:cubicBezTo>
                    <a:pt x="17942" y="671"/>
                    <a:pt x="17937" y="679"/>
                    <a:pt x="17932" y="690"/>
                  </a:cubicBezTo>
                  <a:cubicBezTo>
                    <a:pt x="17947" y="732"/>
                    <a:pt x="17943" y="750"/>
                    <a:pt x="17931" y="750"/>
                  </a:cubicBezTo>
                  <a:cubicBezTo>
                    <a:pt x="17916" y="750"/>
                    <a:pt x="17886" y="717"/>
                    <a:pt x="17866" y="662"/>
                  </a:cubicBezTo>
                  <a:cubicBezTo>
                    <a:pt x="17791" y="569"/>
                    <a:pt x="17733" y="529"/>
                    <a:pt x="17702" y="529"/>
                  </a:cubicBezTo>
                  <a:cubicBezTo>
                    <a:pt x="17691" y="529"/>
                    <a:pt x="17684" y="534"/>
                    <a:pt x="17681" y="543"/>
                  </a:cubicBezTo>
                  <a:cubicBezTo>
                    <a:pt x="17655" y="545"/>
                    <a:pt x="17637" y="546"/>
                    <a:pt x="17623" y="546"/>
                  </a:cubicBezTo>
                  <a:cubicBezTo>
                    <a:pt x="17593" y="546"/>
                    <a:pt x="17579" y="540"/>
                    <a:pt x="17534" y="521"/>
                  </a:cubicBezTo>
                  <a:cubicBezTo>
                    <a:pt x="17546" y="486"/>
                    <a:pt x="17481" y="452"/>
                    <a:pt x="17327" y="446"/>
                  </a:cubicBezTo>
                  <a:cubicBezTo>
                    <a:pt x="17258" y="424"/>
                    <a:pt x="17258" y="424"/>
                    <a:pt x="17271" y="386"/>
                  </a:cubicBezTo>
                  <a:lnTo>
                    <a:pt x="17133" y="342"/>
                  </a:lnTo>
                  <a:cubicBezTo>
                    <a:pt x="17123" y="343"/>
                    <a:pt x="17113" y="343"/>
                    <a:pt x="17102" y="343"/>
                  </a:cubicBezTo>
                  <a:cubicBezTo>
                    <a:pt x="16926" y="343"/>
                    <a:pt x="16559" y="230"/>
                    <a:pt x="16497" y="182"/>
                  </a:cubicBezTo>
                  <a:cubicBezTo>
                    <a:pt x="16475" y="178"/>
                    <a:pt x="16453" y="176"/>
                    <a:pt x="16431" y="176"/>
                  </a:cubicBezTo>
                  <a:cubicBezTo>
                    <a:pt x="16403" y="176"/>
                    <a:pt x="16374" y="180"/>
                    <a:pt x="16346" y="189"/>
                  </a:cubicBezTo>
                  <a:cubicBezTo>
                    <a:pt x="16308" y="214"/>
                    <a:pt x="16273" y="227"/>
                    <a:pt x="16247" y="227"/>
                  </a:cubicBezTo>
                  <a:cubicBezTo>
                    <a:pt x="16216" y="227"/>
                    <a:pt x="16198" y="208"/>
                    <a:pt x="16205" y="167"/>
                  </a:cubicBezTo>
                  <a:cubicBezTo>
                    <a:pt x="16210" y="128"/>
                    <a:pt x="16212" y="109"/>
                    <a:pt x="16202" y="109"/>
                  </a:cubicBezTo>
                  <a:cubicBezTo>
                    <a:pt x="16193" y="109"/>
                    <a:pt x="16172" y="125"/>
                    <a:pt x="16133" y="157"/>
                  </a:cubicBezTo>
                  <a:cubicBezTo>
                    <a:pt x="16116" y="163"/>
                    <a:pt x="16085" y="166"/>
                    <a:pt x="16049" y="166"/>
                  </a:cubicBezTo>
                  <a:cubicBezTo>
                    <a:pt x="15919" y="166"/>
                    <a:pt x="15715" y="130"/>
                    <a:pt x="15776" y="76"/>
                  </a:cubicBezTo>
                  <a:lnTo>
                    <a:pt x="157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8" name="Google Shape;9738;p37"/>
            <p:cNvSpPr/>
            <p:nvPr/>
          </p:nvSpPr>
          <p:spPr>
            <a:xfrm>
              <a:off x="4365776" y="3731343"/>
              <a:ext cx="142471" cy="130845"/>
            </a:xfrm>
            <a:custGeom>
              <a:avLst/>
              <a:gdLst/>
              <a:ahLst/>
              <a:cxnLst/>
              <a:rect l="l" t="t" r="r" b="b"/>
              <a:pathLst>
                <a:path w="7827" h="7244" extrusionOk="0">
                  <a:moveTo>
                    <a:pt x="4333" y="1"/>
                  </a:moveTo>
                  <a:cubicBezTo>
                    <a:pt x="4157" y="1"/>
                    <a:pt x="3978" y="50"/>
                    <a:pt x="3818" y="152"/>
                  </a:cubicBezTo>
                  <a:lnTo>
                    <a:pt x="1931" y="1352"/>
                  </a:lnTo>
                  <a:cubicBezTo>
                    <a:pt x="443" y="2298"/>
                    <a:pt x="1" y="4273"/>
                    <a:pt x="947" y="5761"/>
                  </a:cubicBezTo>
                  <a:cubicBezTo>
                    <a:pt x="1556" y="6719"/>
                    <a:pt x="2592" y="7243"/>
                    <a:pt x="3650" y="7243"/>
                  </a:cubicBezTo>
                  <a:cubicBezTo>
                    <a:pt x="4236" y="7243"/>
                    <a:pt x="4829" y="7083"/>
                    <a:pt x="5360" y="6745"/>
                  </a:cubicBezTo>
                  <a:lnTo>
                    <a:pt x="7246" y="5545"/>
                  </a:lnTo>
                  <a:cubicBezTo>
                    <a:pt x="7694" y="5260"/>
                    <a:pt x="7826" y="4667"/>
                    <a:pt x="7541" y="4222"/>
                  </a:cubicBezTo>
                  <a:lnTo>
                    <a:pt x="5140" y="446"/>
                  </a:lnTo>
                  <a:cubicBezTo>
                    <a:pt x="4959" y="158"/>
                    <a:pt x="4650" y="1"/>
                    <a:pt x="4333" y="1"/>
                  </a:cubicBezTo>
                  <a:close/>
                </a:path>
              </a:pathLst>
            </a:custGeom>
            <a:solidFill>
              <a:srgbClr val="F4F1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39" name="Google Shape;9739;p37"/>
            <p:cNvSpPr/>
            <p:nvPr/>
          </p:nvSpPr>
          <p:spPr>
            <a:xfrm>
              <a:off x="4363610" y="3722185"/>
              <a:ext cx="151190" cy="149287"/>
            </a:xfrm>
            <a:custGeom>
              <a:avLst/>
              <a:gdLst/>
              <a:ahLst/>
              <a:cxnLst/>
              <a:rect l="l" t="t" r="r" b="b"/>
              <a:pathLst>
                <a:path w="8306" h="8265" extrusionOk="0">
                  <a:moveTo>
                    <a:pt x="3984" y="262"/>
                  </a:moveTo>
                  <a:cubicBezTo>
                    <a:pt x="3983" y="263"/>
                    <a:pt x="3982" y="263"/>
                    <a:pt x="3981" y="264"/>
                  </a:cubicBezTo>
                  <a:cubicBezTo>
                    <a:pt x="3982" y="263"/>
                    <a:pt x="3983" y="263"/>
                    <a:pt x="3984" y="262"/>
                  </a:cubicBezTo>
                  <a:close/>
                  <a:moveTo>
                    <a:pt x="4133" y="491"/>
                  </a:moveTo>
                  <a:cubicBezTo>
                    <a:pt x="4123" y="491"/>
                    <a:pt x="4112" y="495"/>
                    <a:pt x="4100" y="499"/>
                  </a:cubicBezTo>
                  <a:cubicBezTo>
                    <a:pt x="4091" y="497"/>
                    <a:pt x="4084" y="496"/>
                    <a:pt x="4077" y="496"/>
                  </a:cubicBezTo>
                  <a:cubicBezTo>
                    <a:pt x="4031" y="496"/>
                    <a:pt x="4024" y="537"/>
                    <a:pt x="4037" y="565"/>
                  </a:cubicBezTo>
                  <a:cubicBezTo>
                    <a:pt x="4046" y="581"/>
                    <a:pt x="4056" y="587"/>
                    <a:pt x="4068" y="587"/>
                  </a:cubicBezTo>
                  <a:cubicBezTo>
                    <a:pt x="4082" y="587"/>
                    <a:pt x="4100" y="579"/>
                    <a:pt x="4125" y="571"/>
                  </a:cubicBezTo>
                  <a:cubicBezTo>
                    <a:pt x="4150" y="561"/>
                    <a:pt x="4166" y="518"/>
                    <a:pt x="4166" y="518"/>
                  </a:cubicBezTo>
                  <a:cubicBezTo>
                    <a:pt x="4158" y="498"/>
                    <a:pt x="4147" y="491"/>
                    <a:pt x="4133" y="491"/>
                  </a:cubicBezTo>
                  <a:close/>
                  <a:moveTo>
                    <a:pt x="5309" y="530"/>
                  </a:moveTo>
                  <a:cubicBezTo>
                    <a:pt x="5327" y="530"/>
                    <a:pt x="5345" y="547"/>
                    <a:pt x="5360" y="561"/>
                  </a:cubicBezTo>
                  <a:lnTo>
                    <a:pt x="5335" y="590"/>
                  </a:lnTo>
                  <a:lnTo>
                    <a:pt x="5284" y="593"/>
                  </a:lnTo>
                  <a:lnTo>
                    <a:pt x="5284" y="543"/>
                  </a:lnTo>
                  <a:cubicBezTo>
                    <a:pt x="5292" y="534"/>
                    <a:pt x="5301" y="530"/>
                    <a:pt x="5309" y="530"/>
                  </a:cubicBezTo>
                  <a:close/>
                  <a:moveTo>
                    <a:pt x="3924" y="498"/>
                  </a:moveTo>
                  <a:cubicBezTo>
                    <a:pt x="3943" y="498"/>
                    <a:pt x="3948" y="530"/>
                    <a:pt x="3924" y="580"/>
                  </a:cubicBezTo>
                  <a:lnTo>
                    <a:pt x="3877" y="608"/>
                  </a:lnTo>
                  <a:cubicBezTo>
                    <a:pt x="3855" y="577"/>
                    <a:pt x="3884" y="518"/>
                    <a:pt x="3912" y="502"/>
                  </a:cubicBezTo>
                  <a:cubicBezTo>
                    <a:pt x="3916" y="499"/>
                    <a:pt x="3921" y="498"/>
                    <a:pt x="3924" y="498"/>
                  </a:cubicBezTo>
                  <a:close/>
                  <a:moveTo>
                    <a:pt x="5409" y="722"/>
                  </a:moveTo>
                  <a:cubicBezTo>
                    <a:pt x="5433" y="722"/>
                    <a:pt x="5418" y="735"/>
                    <a:pt x="5382" y="762"/>
                  </a:cubicBezTo>
                  <a:cubicBezTo>
                    <a:pt x="5358" y="783"/>
                    <a:pt x="5329" y="795"/>
                    <a:pt x="5299" y="795"/>
                  </a:cubicBezTo>
                  <a:cubicBezTo>
                    <a:pt x="5285" y="795"/>
                    <a:pt x="5270" y="792"/>
                    <a:pt x="5256" y="787"/>
                  </a:cubicBezTo>
                  <a:lnTo>
                    <a:pt x="5219" y="743"/>
                  </a:lnTo>
                  <a:lnTo>
                    <a:pt x="5313" y="737"/>
                  </a:lnTo>
                  <a:cubicBezTo>
                    <a:pt x="5363" y="727"/>
                    <a:pt x="5394" y="722"/>
                    <a:pt x="5409" y="722"/>
                  </a:cubicBezTo>
                  <a:close/>
                  <a:moveTo>
                    <a:pt x="2551" y="989"/>
                  </a:moveTo>
                  <a:cubicBezTo>
                    <a:pt x="2547" y="989"/>
                    <a:pt x="2541" y="992"/>
                    <a:pt x="2533" y="997"/>
                  </a:cubicBezTo>
                  <a:lnTo>
                    <a:pt x="2511" y="1013"/>
                  </a:lnTo>
                  <a:lnTo>
                    <a:pt x="2552" y="1032"/>
                  </a:lnTo>
                  <a:lnTo>
                    <a:pt x="2574" y="1016"/>
                  </a:lnTo>
                  <a:cubicBezTo>
                    <a:pt x="2562" y="997"/>
                    <a:pt x="2558" y="989"/>
                    <a:pt x="2551" y="989"/>
                  </a:cubicBezTo>
                  <a:close/>
                  <a:moveTo>
                    <a:pt x="5811" y="1157"/>
                  </a:moveTo>
                  <a:lnTo>
                    <a:pt x="5811" y="1157"/>
                  </a:lnTo>
                  <a:cubicBezTo>
                    <a:pt x="5870" y="1179"/>
                    <a:pt x="5870" y="1179"/>
                    <a:pt x="5792" y="1198"/>
                  </a:cubicBezTo>
                  <a:lnTo>
                    <a:pt x="5701" y="1194"/>
                  </a:lnTo>
                  <a:cubicBezTo>
                    <a:pt x="5686" y="1173"/>
                    <a:pt x="5733" y="1173"/>
                    <a:pt x="5811" y="1157"/>
                  </a:cubicBezTo>
                  <a:close/>
                  <a:moveTo>
                    <a:pt x="2603" y="1185"/>
                  </a:moveTo>
                  <a:cubicBezTo>
                    <a:pt x="2612" y="1185"/>
                    <a:pt x="2622" y="1190"/>
                    <a:pt x="2630" y="1204"/>
                  </a:cubicBezTo>
                  <a:lnTo>
                    <a:pt x="2608" y="1216"/>
                  </a:lnTo>
                  <a:cubicBezTo>
                    <a:pt x="2604" y="1209"/>
                    <a:pt x="2600" y="1206"/>
                    <a:pt x="2598" y="1206"/>
                  </a:cubicBezTo>
                  <a:cubicBezTo>
                    <a:pt x="2591" y="1206"/>
                    <a:pt x="2597" y="1237"/>
                    <a:pt x="2630" y="1251"/>
                  </a:cubicBezTo>
                  <a:lnTo>
                    <a:pt x="2671" y="1314"/>
                  </a:lnTo>
                  <a:cubicBezTo>
                    <a:pt x="2666" y="1316"/>
                    <a:pt x="2660" y="1318"/>
                    <a:pt x="2653" y="1318"/>
                  </a:cubicBezTo>
                  <a:cubicBezTo>
                    <a:pt x="2630" y="1318"/>
                    <a:pt x="2601" y="1302"/>
                    <a:pt x="2586" y="1276"/>
                  </a:cubicBezTo>
                  <a:cubicBezTo>
                    <a:pt x="2524" y="1226"/>
                    <a:pt x="2524" y="1226"/>
                    <a:pt x="2567" y="1201"/>
                  </a:cubicBezTo>
                  <a:cubicBezTo>
                    <a:pt x="2579" y="1192"/>
                    <a:pt x="2591" y="1185"/>
                    <a:pt x="2603" y="1185"/>
                  </a:cubicBezTo>
                  <a:close/>
                  <a:moveTo>
                    <a:pt x="2344" y="1340"/>
                  </a:moveTo>
                  <a:cubicBezTo>
                    <a:pt x="2351" y="1340"/>
                    <a:pt x="2355" y="1348"/>
                    <a:pt x="2367" y="1367"/>
                  </a:cubicBezTo>
                  <a:cubicBezTo>
                    <a:pt x="2367" y="1367"/>
                    <a:pt x="2367" y="1414"/>
                    <a:pt x="2345" y="1426"/>
                  </a:cubicBezTo>
                  <a:lnTo>
                    <a:pt x="2301" y="1408"/>
                  </a:lnTo>
                  <a:cubicBezTo>
                    <a:pt x="2282" y="1376"/>
                    <a:pt x="2304" y="1364"/>
                    <a:pt x="2326" y="1348"/>
                  </a:cubicBezTo>
                  <a:cubicBezTo>
                    <a:pt x="2335" y="1343"/>
                    <a:pt x="2340" y="1340"/>
                    <a:pt x="2344" y="1340"/>
                  </a:cubicBezTo>
                  <a:close/>
                  <a:moveTo>
                    <a:pt x="5792" y="1411"/>
                  </a:moveTo>
                  <a:lnTo>
                    <a:pt x="5805" y="1433"/>
                  </a:lnTo>
                  <a:cubicBezTo>
                    <a:pt x="5783" y="1448"/>
                    <a:pt x="5762" y="1461"/>
                    <a:pt x="5745" y="1461"/>
                  </a:cubicBezTo>
                  <a:cubicBezTo>
                    <a:pt x="5738" y="1461"/>
                    <a:pt x="5731" y="1458"/>
                    <a:pt x="5726" y="1451"/>
                  </a:cubicBezTo>
                  <a:lnTo>
                    <a:pt x="5714" y="1430"/>
                  </a:lnTo>
                  <a:cubicBezTo>
                    <a:pt x="5736" y="1417"/>
                    <a:pt x="5764" y="1411"/>
                    <a:pt x="5792" y="1411"/>
                  </a:cubicBezTo>
                  <a:close/>
                  <a:moveTo>
                    <a:pt x="6225" y="1536"/>
                  </a:moveTo>
                  <a:lnTo>
                    <a:pt x="6159" y="1577"/>
                  </a:lnTo>
                  <a:lnTo>
                    <a:pt x="6193" y="1558"/>
                  </a:lnTo>
                  <a:lnTo>
                    <a:pt x="6225" y="1536"/>
                  </a:lnTo>
                  <a:close/>
                  <a:moveTo>
                    <a:pt x="1690" y="1599"/>
                  </a:moveTo>
                  <a:cubicBezTo>
                    <a:pt x="1704" y="1599"/>
                    <a:pt x="1720" y="1647"/>
                    <a:pt x="1718" y="1708"/>
                  </a:cubicBezTo>
                  <a:cubicBezTo>
                    <a:pt x="1730" y="1750"/>
                    <a:pt x="1735" y="1769"/>
                    <a:pt x="1731" y="1769"/>
                  </a:cubicBezTo>
                  <a:cubicBezTo>
                    <a:pt x="1728" y="1769"/>
                    <a:pt x="1717" y="1754"/>
                    <a:pt x="1696" y="1724"/>
                  </a:cubicBezTo>
                  <a:cubicBezTo>
                    <a:pt x="1674" y="1693"/>
                    <a:pt x="1652" y="1661"/>
                    <a:pt x="1674" y="1646"/>
                  </a:cubicBezTo>
                  <a:cubicBezTo>
                    <a:pt x="1676" y="1613"/>
                    <a:pt x="1683" y="1599"/>
                    <a:pt x="1690" y="1599"/>
                  </a:cubicBezTo>
                  <a:close/>
                  <a:moveTo>
                    <a:pt x="2583" y="1856"/>
                  </a:moveTo>
                  <a:lnTo>
                    <a:pt x="2561" y="1871"/>
                  </a:lnTo>
                  <a:cubicBezTo>
                    <a:pt x="2561" y="1896"/>
                    <a:pt x="2567" y="1925"/>
                    <a:pt x="2580" y="1950"/>
                  </a:cubicBezTo>
                  <a:lnTo>
                    <a:pt x="2580" y="1947"/>
                  </a:lnTo>
                  <a:lnTo>
                    <a:pt x="2602" y="1934"/>
                  </a:lnTo>
                  <a:cubicBezTo>
                    <a:pt x="2624" y="1922"/>
                    <a:pt x="2602" y="1890"/>
                    <a:pt x="2583" y="1856"/>
                  </a:cubicBezTo>
                  <a:close/>
                  <a:moveTo>
                    <a:pt x="5925" y="1903"/>
                  </a:moveTo>
                  <a:cubicBezTo>
                    <a:pt x="5939" y="1903"/>
                    <a:pt x="5971" y="1919"/>
                    <a:pt x="5980" y="1934"/>
                  </a:cubicBezTo>
                  <a:lnTo>
                    <a:pt x="5949" y="1956"/>
                  </a:lnTo>
                  <a:cubicBezTo>
                    <a:pt x="5936" y="1934"/>
                    <a:pt x="5889" y="1931"/>
                    <a:pt x="5921" y="1912"/>
                  </a:cubicBezTo>
                  <a:cubicBezTo>
                    <a:pt x="5917" y="1906"/>
                    <a:pt x="5919" y="1903"/>
                    <a:pt x="5925" y="1903"/>
                  </a:cubicBezTo>
                  <a:close/>
                  <a:moveTo>
                    <a:pt x="6251" y="1959"/>
                  </a:moveTo>
                  <a:cubicBezTo>
                    <a:pt x="6259" y="1959"/>
                    <a:pt x="6264" y="1962"/>
                    <a:pt x="6268" y="1969"/>
                  </a:cubicBezTo>
                  <a:cubicBezTo>
                    <a:pt x="6315" y="1969"/>
                    <a:pt x="6297" y="2012"/>
                    <a:pt x="6218" y="2031"/>
                  </a:cubicBezTo>
                  <a:lnTo>
                    <a:pt x="6190" y="1987"/>
                  </a:lnTo>
                  <a:cubicBezTo>
                    <a:pt x="6214" y="1972"/>
                    <a:pt x="6236" y="1959"/>
                    <a:pt x="6251" y="1959"/>
                  </a:cubicBezTo>
                  <a:close/>
                  <a:moveTo>
                    <a:pt x="6378" y="2144"/>
                  </a:moveTo>
                  <a:lnTo>
                    <a:pt x="6391" y="2166"/>
                  </a:lnTo>
                  <a:cubicBezTo>
                    <a:pt x="6406" y="2188"/>
                    <a:pt x="6406" y="2188"/>
                    <a:pt x="6375" y="2207"/>
                  </a:cubicBezTo>
                  <a:lnTo>
                    <a:pt x="6359" y="2185"/>
                  </a:lnTo>
                  <a:lnTo>
                    <a:pt x="6378" y="2144"/>
                  </a:lnTo>
                  <a:close/>
                  <a:moveTo>
                    <a:pt x="6626" y="2326"/>
                  </a:moveTo>
                  <a:cubicBezTo>
                    <a:pt x="6604" y="2341"/>
                    <a:pt x="6585" y="2363"/>
                    <a:pt x="6572" y="2388"/>
                  </a:cubicBezTo>
                  <a:cubicBezTo>
                    <a:pt x="6578" y="2396"/>
                    <a:pt x="6585" y="2398"/>
                    <a:pt x="6592" y="2398"/>
                  </a:cubicBezTo>
                  <a:cubicBezTo>
                    <a:pt x="6606" y="2398"/>
                    <a:pt x="6619" y="2388"/>
                    <a:pt x="6619" y="2388"/>
                  </a:cubicBezTo>
                  <a:cubicBezTo>
                    <a:pt x="6619" y="2388"/>
                    <a:pt x="6651" y="2370"/>
                    <a:pt x="6638" y="2348"/>
                  </a:cubicBezTo>
                  <a:lnTo>
                    <a:pt x="6626" y="2326"/>
                  </a:lnTo>
                  <a:close/>
                  <a:moveTo>
                    <a:pt x="7081" y="2569"/>
                  </a:moveTo>
                  <a:cubicBezTo>
                    <a:pt x="7075" y="2569"/>
                    <a:pt x="7071" y="2580"/>
                    <a:pt x="7061" y="2602"/>
                  </a:cubicBezTo>
                  <a:cubicBezTo>
                    <a:pt x="7077" y="2624"/>
                    <a:pt x="7089" y="2645"/>
                    <a:pt x="7089" y="2645"/>
                  </a:cubicBezTo>
                  <a:cubicBezTo>
                    <a:pt x="7121" y="2624"/>
                    <a:pt x="7121" y="2624"/>
                    <a:pt x="7108" y="2602"/>
                  </a:cubicBezTo>
                  <a:cubicBezTo>
                    <a:pt x="7094" y="2580"/>
                    <a:pt x="7087" y="2569"/>
                    <a:pt x="7081" y="2569"/>
                  </a:cubicBezTo>
                  <a:close/>
                  <a:moveTo>
                    <a:pt x="6506" y="2591"/>
                  </a:moveTo>
                  <a:cubicBezTo>
                    <a:pt x="6521" y="2591"/>
                    <a:pt x="6529" y="2602"/>
                    <a:pt x="6529" y="2602"/>
                  </a:cubicBezTo>
                  <a:cubicBezTo>
                    <a:pt x="6541" y="2624"/>
                    <a:pt x="6557" y="2645"/>
                    <a:pt x="6522" y="2664"/>
                  </a:cubicBezTo>
                  <a:cubicBezTo>
                    <a:pt x="6522" y="2664"/>
                    <a:pt x="6510" y="2672"/>
                    <a:pt x="6497" y="2672"/>
                  </a:cubicBezTo>
                  <a:cubicBezTo>
                    <a:pt x="6490" y="2672"/>
                    <a:pt x="6483" y="2669"/>
                    <a:pt x="6478" y="2661"/>
                  </a:cubicBezTo>
                  <a:cubicBezTo>
                    <a:pt x="6463" y="2639"/>
                    <a:pt x="6482" y="2598"/>
                    <a:pt x="6482" y="2598"/>
                  </a:cubicBezTo>
                  <a:cubicBezTo>
                    <a:pt x="6491" y="2593"/>
                    <a:pt x="6499" y="2591"/>
                    <a:pt x="6506" y="2591"/>
                  </a:cubicBezTo>
                  <a:close/>
                  <a:moveTo>
                    <a:pt x="6761" y="2985"/>
                  </a:moveTo>
                  <a:cubicBezTo>
                    <a:pt x="6767" y="2985"/>
                    <a:pt x="6774" y="2996"/>
                    <a:pt x="6789" y="3018"/>
                  </a:cubicBezTo>
                  <a:cubicBezTo>
                    <a:pt x="6801" y="3040"/>
                    <a:pt x="6770" y="3059"/>
                    <a:pt x="6770" y="3059"/>
                  </a:cubicBezTo>
                  <a:cubicBezTo>
                    <a:pt x="6763" y="3063"/>
                    <a:pt x="6759" y="3065"/>
                    <a:pt x="6755" y="3065"/>
                  </a:cubicBezTo>
                  <a:cubicBezTo>
                    <a:pt x="6741" y="3065"/>
                    <a:pt x="6752" y="3033"/>
                    <a:pt x="6742" y="3015"/>
                  </a:cubicBezTo>
                  <a:cubicBezTo>
                    <a:pt x="6751" y="2995"/>
                    <a:pt x="6756" y="2985"/>
                    <a:pt x="6761" y="2985"/>
                  </a:cubicBezTo>
                  <a:close/>
                  <a:moveTo>
                    <a:pt x="7264" y="3209"/>
                  </a:moveTo>
                  <a:cubicBezTo>
                    <a:pt x="7268" y="3215"/>
                    <a:pt x="7270" y="3218"/>
                    <a:pt x="7270" y="3218"/>
                  </a:cubicBezTo>
                  <a:cubicBezTo>
                    <a:pt x="7270" y="3218"/>
                    <a:pt x="7268" y="3215"/>
                    <a:pt x="7265" y="3210"/>
                  </a:cubicBezTo>
                  <a:cubicBezTo>
                    <a:pt x="7265" y="3209"/>
                    <a:pt x="7265" y="3209"/>
                    <a:pt x="7264" y="3209"/>
                  </a:cubicBezTo>
                  <a:close/>
                  <a:moveTo>
                    <a:pt x="6065" y="3288"/>
                  </a:moveTo>
                  <a:cubicBezTo>
                    <a:pt x="6037" y="3288"/>
                    <a:pt x="6011" y="3294"/>
                    <a:pt x="5986" y="3307"/>
                  </a:cubicBezTo>
                  <a:cubicBezTo>
                    <a:pt x="5963" y="3321"/>
                    <a:pt x="5964" y="3337"/>
                    <a:pt x="6001" y="3337"/>
                  </a:cubicBezTo>
                  <a:cubicBezTo>
                    <a:pt x="6012" y="3337"/>
                    <a:pt x="6027" y="3336"/>
                    <a:pt x="6046" y="3332"/>
                  </a:cubicBezTo>
                  <a:cubicBezTo>
                    <a:pt x="6077" y="3310"/>
                    <a:pt x="6077" y="3310"/>
                    <a:pt x="6065" y="3288"/>
                  </a:cubicBezTo>
                  <a:close/>
                  <a:moveTo>
                    <a:pt x="7089" y="3322"/>
                  </a:moveTo>
                  <a:cubicBezTo>
                    <a:pt x="7104" y="3322"/>
                    <a:pt x="7103" y="3346"/>
                    <a:pt x="7064" y="3394"/>
                  </a:cubicBezTo>
                  <a:cubicBezTo>
                    <a:pt x="7049" y="3403"/>
                    <a:pt x="7042" y="3408"/>
                    <a:pt x="7036" y="3408"/>
                  </a:cubicBezTo>
                  <a:cubicBezTo>
                    <a:pt x="7030" y="3408"/>
                    <a:pt x="7027" y="3403"/>
                    <a:pt x="7021" y="3391"/>
                  </a:cubicBezTo>
                  <a:cubicBezTo>
                    <a:pt x="7030" y="3366"/>
                    <a:pt x="7049" y="3347"/>
                    <a:pt x="7071" y="3329"/>
                  </a:cubicBezTo>
                  <a:cubicBezTo>
                    <a:pt x="7078" y="3324"/>
                    <a:pt x="7084" y="3322"/>
                    <a:pt x="7089" y="3322"/>
                  </a:cubicBezTo>
                  <a:close/>
                  <a:moveTo>
                    <a:pt x="7133" y="3504"/>
                  </a:moveTo>
                  <a:lnTo>
                    <a:pt x="7180" y="3507"/>
                  </a:lnTo>
                  <a:lnTo>
                    <a:pt x="7193" y="3529"/>
                  </a:lnTo>
                  <a:cubicBezTo>
                    <a:pt x="7172" y="3542"/>
                    <a:pt x="7149" y="3555"/>
                    <a:pt x="7133" y="3555"/>
                  </a:cubicBezTo>
                  <a:cubicBezTo>
                    <a:pt x="7125" y="3555"/>
                    <a:pt x="7119" y="3552"/>
                    <a:pt x="7115" y="3545"/>
                  </a:cubicBezTo>
                  <a:lnTo>
                    <a:pt x="7133" y="3504"/>
                  </a:lnTo>
                  <a:close/>
                  <a:moveTo>
                    <a:pt x="7911" y="5046"/>
                  </a:moveTo>
                  <a:lnTo>
                    <a:pt x="7951" y="5068"/>
                  </a:lnTo>
                  <a:lnTo>
                    <a:pt x="7954" y="5099"/>
                  </a:lnTo>
                  <a:cubicBezTo>
                    <a:pt x="7940" y="5100"/>
                    <a:pt x="7926" y="5102"/>
                    <a:pt x="7913" y="5102"/>
                  </a:cubicBezTo>
                  <a:cubicBezTo>
                    <a:pt x="7893" y="5102"/>
                    <a:pt x="7878" y="5098"/>
                    <a:pt x="7876" y="5080"/>
                  </a:cubicBezTo>
                  <a:lnTo>
                    <a:pt x="7911" y="5046"/>
                  </a:lnTo>
                  <a:close/>
                  <a:moveTo>
                    <a:pt x="287" y="5183"/>
                  </a:moveTo>
                  <a:cubicBezTo>
                    <a:pt x="320" y="5183"/>
                    <a:pt x="353" y="5203"/>
                    <a:pt x="358" y="5228"/>
                  </a:cubicBezTo>
                  <a:cubicBezTo>
                    <a:pt x="361" y="5241"/>
                    <a:pt x="341" y="5253"/>
                    <a:pt x="314" y="5253"/>
                  </a:cubicBezTo>
                  <a:cubicBezTo>
                    <a:pt x="291" y="5253"/>
                    <a:pt x="264" y="5244"/>
                    <a:pt x="242" y="5221"/>
                  </a:cubicBezTo>
                  <a:lnTo>
                    <a:pt x="242" y="5218"/>
                  </a:lnTo>
                  <a:cubicBezTo>
                    <a:pt x="236" y="5190"/>
                    <a:pt x="236" y="5190"/>
                    <a:pt x="273" y="5184"/>
                  </a:cubicBezTo>
                  <a:cubicBezTo>
                    <a:pt x="278" y="5183"/>
                    <a:pt x="282" y="5183"/>
                    <a:pt x="287" y="5183"/>
                  </a:cubicBezTo>
                  <a:close/>
                  <a:moveTo>
                    <a:pt x="7770" y="5723"/>
                  </a:moveTo>
                  <a:cubicBezTo>
                    <a:pt x="7791" y="5723"/>
                    <a:pt x="7834" y="5767"/>
                    <a:pt x="7860" y="5782"/>
                  </a:cubicBezTo>
                  <a:cubicBezTo>
                    <a:pt x="7854" y="5798"/>
                    <a:pt x="7849" y="5805"/>
                    <a:pt x="7842" y="5805"/>
                  </a:cubicBezTo>
                  <a:cubicBezTo>
                    <a:pt x="7836" y="5805"/>
                    <a:pt x="7827" y="5800"/>
                    <a:pt x="7813" y="5792"/>
                  </a:cubicBezTo>
                  <a:cubicBezTo>
                    <a:pt x="7791" y="5776"/>
                    <a:pt x="7773" y="5754"/>
                    <a:pt x="7760" y="5729"/>
                  </a:cubicBezTo>
                  <a:cubicBezTo>
                    <a:pt x="7762" y="5725"/>
                    <a:pt x="7766" y="5723"/>
                    <a:pt x="7770" y="5723"/>
                  </a:cubicBezTo>
                  <a:close/>
                  <a:moveTo>
                    <a:pt x="720" y="6055"/>
                  </a:moveTo>
                  <a:cubicBezTo>
                    <a:pt x="730" y="6055"/>
                    <a:pt x="740" y="6056"/>
                    <a:pt x="750" y="6058"/>
                  </a:cubicBezTo>
                  <a:cubicBezTo>
                    <a:pt x="750" y="6058"/>
                    <a:pt x="797" y="6064"/>
                    <a:pt x="762" y="6083"/>
                  </a:cubicBezTo>
                  <a:lnTo>
                    <a:pt x="728" y="6099"/>
                  </a:lnTo>
                  <a:cubicBezTo>
                    <a:pt x="681" y="6093"/>
                    <a:pt x="637" y="6083"/>
                    <a:pt x="668" y="6064"/>
                  </a:cubicBezTo>
                  <a:cubicBezTo>
                    <a:pt x="685" y="6058"/>
                    <a:pt x="702" y="6055"/>
                    <a:pt x="720" y="6055"/>
                  </a:cubicBezTo>
                  <a:close/>
                  <a:moveTo>
                    <a:pt x="7199" y="6321"/>
                  </a:moveTo>
                  <a:lnTo>
                    <a:pt x="7243" y="6340"/>
                  </a:lnTo>
                  <a:lnTo>
                    <a:pt x="7240" y="6387"/>
                  </a:lnTo>
                  <a:lnTo>
                    <a:pt x="7218" y="6400"/>
                  </a:lnTo>
                  <a:cubicBezTo>
                    <a:pt x="7199" y="6368"/>
                    <a:pt x="7177" y="6337"/>
                    <a:pt x="7199" y="6321"/>
                  </a:cubicBezTo>
                  <a:close/>
                  <a:moveTo>
                    <a:pt x="7650" y="6303"/>
                  </a:moveTo>
                  <a:cubicBezTo>
                    <a:pt x="7666" y="6328"/>
                    <a:pt x="7669" y="6359"/>
                    <a:pt x="7666" y="6387"/>
                  </a:cubicBezTo>
                  <a:lnTo>
                    <a:pt x="7635" y="6409"/>
                  </a:lnTo>
                  <a:cubicBezTo>
                    <a:pt x="7613" y="6375"/>
                    <a:pt x="7594" y="6343"/>
                    <a:pt x="7622" y="6325"/>
                  </a:cubicBezTo>
                  <a:lnTo>
                    <a:pt x="7650" y="6303"/>
                  </a:lnTo>
                  <a:close/>
                  <a:moveTo>
                    <a:pt x="1359" y="6940"/>
                  </a:moveTo>
                  <a:cubicBezTo>
                    <a:pt x="1365" y="6940"/>
                    <a:pt x="1371" y="6942"/>
                    <a:pt x="1377" y="6948"/>
                  </a:cubicBezTo>
                  <a:cubicBezTo>
                    <a:pt x="1373" y="6973"/>
                    <a:pt x="1361" y="6998"/>
                    <a:pt x="1345" y="7020"/>
                  </a:cubicBezTo>
                  <a:lnTo>
                    <a:pt x="1323" y="7001"/>
                  </a:lnTo>
                  <a:cubicBezTo>
                    <a:pt x="1304" y="6979"/>
                    <a:pt x="1330" y="6954"/>
                    <a:pt x="1330" y="6954"/>
                  </a:cubicBezTo>
                  <a:cubicBezTo>
                    <a:pt x="1330" y="6954"/>
                    <a:pt x="1344" y="6940"/>
                    <a:pt x="1359" y="6940"/>
                  </a:cubicBezTo>
                  <a:close/>
                  <a:moveTo>
                    <a:pt x="1675" y="7124"/>
                  </a:moveTo>
                  <a:cubicBezTo>
                    <a:pt x="1664" y="7124"/>
                    <a:pt x="1659" y="7133"/>
                    <a:pt x="1673" y="7133"/>
                  </a:cubicBezTo>
                  <a:cubicBezTo>
                    <a:pt x="1677" y="7133"/>
                    <a:pt x="1682" y="7132"/>
                    <a:pt x="1690" y="7130"/>
                  </a:cubicBezTo>
                  <a:cubicBezTo>
                    <a:pt x="1685" y="7125"/>
                    <a:pt x="1679" y="7124"/>
                    <a:pt x="1675" y="7124"/>
                  </a:cubicBezTo>
                  <a:close/>
                  <a:moveTo>
                    <a:pt x="1580" y="7089"/>
                  </a:moveTo>
                  <a:lnTo>
                    <a:pt x="1599" y="7108"/>
                  </a:lnTo>
                  <a:lnTo>
                    <a:pt x="1596" y="7152"/>
                  </a:lnTo>
                  <a:lnTo>
                    <a:pt x="1577" y="7136"/>
                  </a:lnTo>
                  <a:cubicBezTo>
                    <a:pt x="1555" y="7117"/>
                    <a:pt x="1555" y="7117"/>
                    <a:pt x="1580" y="7089"/>
                  </a:cubicBezTo>
                  <a:close/>
                  <a:moveTo>
                    <a:pt x="1971" y="7173"/>
                  </a:moveTo>
                  <a:cubicBezTo>
                    <a:pt x="1969" y="7173"/>
                    <a:pt x="1966" y="7180"/>
                    <a:pt x="1966" y="7196"/>
                  </a:cubicBezTo>
                  <a:lnTo>
                    <a:pt x="1966" y="7196"/>
                  </a:lnTo>
                  <a:cubicBezTo>
                    <a:pt x="1972" y="7181"/>
                    <a:pt x="1972" y="7173"/>
                    <a:pt x="1971" y="7173"/>
                  </a:cubicBezTo>
                  <a:close/>
                  <a:moveTo>
                    <a:pt x="1966" y="7196"/>
                  </a:moveTo>
                  <a:cubicBezTo>
                    <a:pt x="1965" y="7199"/>
                    <a:pt x="1963" y="7202"/>
                    <a:pt x="1961" y="7206"/>
                  </a:cubicBezTo>
                  <a:lnTo>
                    <a:pt x="1961" y="7206"/>
                  </a:lnTo>
                  <a:cubicBezTo>
                    <a:pt x="1963" y="7203"/>
                    <a:pt x="1964" y="7201"/>
                    <a:pt x="1966" y="7199"/>
                  </a:cubicBezTo>
                  <a:cubicBezTo>
                    <a:pt x="1966" y="7198"/>
                    <a:pt x="1966" y="7197"/>
                    <a:pt x="1966" y="7196"/>
                  </a:cubicBezTo>
                  <a:close/>
                  <a:moveTo>
                    <a:pt x="1793" y="7258"/>
                  </a:moveTo>
                  <a:lnTo>
                    <a:pt x="1815" y="7274"/>
                  </a:lnTo>
                  <a:lnTo>
                    <a:pt x="1812" y="7321"/>
                  </a:lnTo>
                  <a:lnTo>
                    <a:pt x="1793" y="7305"/>
                  </a:lnTo>
                  <a:cubicBezTo>
                    <a:pt x="1771" y="7290"/>
                    <a:pt x="1771" y="7290"/>
                    <a:pt x="1793" y="7258"/>
                  </a:cubicBezTo>
                  <a:close/>
                  <a:moveTo>
                    <a:pt x="5682" y="7265"/>
                  </a:moveTo>
                  <a:cubicBezTo>
                    <a:pt x="5717" y="7274"/>
                    <a:pt x="5726" y="7318"/>
                    <a:pt x="5701" y="7343"/>
                  </a:cubicBezTo>
                  <a:cubicBezTo>
                    <a:pt x="5681" y="7355"/>
                    <a:pt x="5670" y="7361"/>
                    <a:pt x="5662" y="7361"/>
                  </a:cubicBezTo>
                  <a:cubicBezTo>
                    <a:pt x="5653" y="7361"/>
                    <a:pt x="5648" y="7353"/>
                    <a:pt x="5639" y="7337"/>
                  </a:cubicBezTo>
                  <a:cubicBezTo>
                    <a:pt x="5617" y="7305"/>
                    <a:pt x="5660" y="7277"/>
                    <a:pt x="5682" y="7265"/>
                  </a:cubicBezTo>
                  <a:close/>
                  <a:moveTo>
                    <a:pt x="1952" y="7373"/>
                  </a:moveTo>
                  <a:cubicBezTo>
                    <a:pt x="1957" y="7373"/>
                    <a:pt x="1962" y="7376"/>
                    <a:pt x="1972" y="7381"/>
                  </a:cubicBezTo>
                  <a:cubicBezTo>
                    <a:pt x="2016" y="7412"/>
                    <a:pt x="2016" y="7412"/>
                    <a:pt x="1975" y="7428"/>
                  </a:cubicBezTo>
                  <a:cubicBezTo>
                    <a:pt x="1962" y="7433"/>
                    <a:pt x="1951" y="7436"/>
                    <a:pt x="1942" y="7436"/>
                  </a:cubicBezTo>
                  <a:cubicBezTo>
                    <a:pt x="1921" y="7436"/>
                    <a:pt x="1913" y="7421"/>
                    <a:pt x="1928" y="7399"/>
                  </a:cubicBezTo>
                  <a:cubicBezTo>
                    <a:pt x="1942" y="7380"/>
                    <a:pt x="1946" y="7373"/>
                    <a:pt x="1952" y="7373"/>
                  </a:cubicBezTo>
                  <a:close/>
                  <a:moveTo>
                    <a:pt x="2035" y="7691"/>
                  </a:moveTo>
                  <a:cubicBezTo>
                    <a:pt x="2039" y="7691"/>
                    <a:pt x="2043" y="7692"/>
                    <a:pt x="2047" y="7694"/>
                  </a:cubicBezTo>
                  <a:lnTo>
                    <a:pt x="2053" y="7741"/>
                  </a:lnTo>
                  <a:lnTo>
                    <a:pt x="2010" y="7760"/>
                  </a:lnTo>
                  <a:lnTo>
                    <a:pt x="1985" y="7747"/>
                  </a:lnTo>
                  <a:cubicBezTo>
                    <a:pt x="2000" y="7718"/>
                    <a:pt x="2014" y="7691"/>
                    <a:pt x="2035" y="7691"/>
                  </a:cubicBezTo>
                  <a:close/>
                  <a:moveTo>
                    <a:pt x="4705" y="7760"/>
                  </a:moveTo>
                  <a:lnTo>
                    <a:pt x="4705" y="7760"/>
                  </a:lnTo>
                  <a:cubicBezTo>
                    <a:pt x="4711" y="7785"/>
                    <a:pt x="4711" y="7813"/>
                    <a:pt x="4702" y="7841"/>
                  </a:cubicBezTo>
                  <a:lnTo>
                    <a:pt x="4673" y="7848"/>
                  </a:lnTo>
                  <a:cubicBezTo>
                    <a:pt x="4664" y="7813"/>
                    <a:pt x="4655" y="7775"/>
                    <a:pt x="4680" y="7766"/>
                  </a:cubicBezTo>
                  <a:lnTo>
                    <a:pt x="4705" y="7760"/>
                  </a:lnTo>
                  <a:close/>
                  <a:moveTo>
                    <a:pt x="2364" y="7811"/>
                  </a:moveTo>
                  <a:cubicBezTo>
                    <a:pt x="2367" y="7811"/>
                    <a:pt x="2370" y="7812"/>
                    <a:pt x="2373" y="7813"/>
                  </a:cubicBezTo>
                  <a:lnTo>
                    <a:pt x="2386" y="7860"/>
                  </a:lnTo>
                  <a:cubicBezTo>
                    <a:pt x="2376" y="7882"/>
                    <a:pt x="2360" y="7886"/>
                    <a:pt x="2351" y="7886"/>
                  </a:cubicBezTo>
                  <a:cubicBezTo>
                    <a:pt x="2345" y="7886"/>
                    <a:pt x="2342" y="7885"/>
                    <a:pt x="2342" y="7885"/>
                  </a:cubicBezTo>
                  <a:cubicBezTo>
                    <a:pt x="2317" y="7873"/>
                    <a:pt x="2317" y="7873"/>
                    <a:pt x="2332" y="7838"/>
                  </a:cubicBezTo>
                  <a:cubicBezTo>
                    <a:pt x="2332" y="7838"/>
                    <a:pt x="2342" y="7811"/>
                    <a:pt x="2364" y="7811"/>
                  </a:cubicBezTo>
                  <a:close/>
                  <a:moveTo>
                    <a:pt x="4633" y="0"/>
                  </a:moveTo>
                  <a:cubicBezTo>
                    <a:pt x="4616" y="0"/>
                    <a:pt x="4608" y="8"/>
                    <a:pt x="4579" y="32"/>
                  </a:cubicBezTo>
                  <a:cubicBezTo>
                    <a:pt x="4548" y="32"/>
                    <a:pt x="4520" y="44"/>
                    <a:pt x="4498" y="63"/>
                  </a:cubicBezTo>
                  <a:cubicBezTo>
                    <a:pt x="4460" y="91"/>
                    <a:pt x="4460" y="148"/>
                    <a:pt x="4495" y="179"/>
                  </a:cubicBezTo>
                  <a:cubicBezTo>
                    <a:pt x="4519" y="210"/>
                    <a:pt x="4504" y="214"/>
                    <a:pt x="4482" y="214"/>
                  </a:cubicBezTo>
                  <a:cubicBezTo>
                    <a:pt x="4475" y="214"/>
                    <a:pt x="4468" y="214"/>
                    <a:pt x="4460" y="214"/>
                  </a:cubicBezTo>
                  <a:cubicBezTo>
                    <a:pt x="4391" y="179"/>
                    <a:pt x="4388" y="142"/>
                    <a:pt x="4423" y="101"/>
                  </a:cubicBezTo>
                  <a:cubicBezTo>
                    <a:pt x="4460" y="101"/>
                    <a:pt x="4460" y="63"/>
                    <a:pt x="4460" y="26"/>
                  </a:cubicBezTo>
                  <a:cubicBezTo>
                    <a:pt x="4460" y="18"/>
                    <a:pt x="4454" y="15"/>
                    <a:pt x="4444" y="15"/>
                  </a:cubicBezTo>
                  <a:cubicBezTo>
                    <a:pt x="4396" y="15"/>
                    <a:pt x="4262" y="85"/>
                    <a:pt x="4244" y="154"/>
                  </a:cubicBezTo>
                  <a:cubicBezTo>
                    <a:pt x="4242" y="145"/>
                    <a:pt x="4240" y="132"/>
                    <a:pt x="4238" y="116"/>
                  </a:cubicBezTo>
                  <a:cubicBezTo>
                    <a:pt x="4236" y="98"/>
                    <a:pt x="4219" y="91"/>
                    <a:pt x="4194" y="91"/>
                  </a:cubicBezTo>
                  <a:cubicBezTo>
                    <a:pt x="4165" y="91"/>
                    <a:pt x="4125" y="100"/>
                    <a:pt x="4084" y="110"/>
                  </a:cubicBezTo>
                  <a:cubicBezTo>
                    <a:pt x="4012" y="132"/>
                    <a:pt x="3974" y="145"/>
                    <a:pt x="3987" y="179"/>
                  </a:cubicBezTo>
                  <a:cubicBezTo>
                    <a:pt x="3999" y="215"/>
                    <a:pt x="4011" y="249"/>
                    <a:pt x="3984" y="262"/>
                  </a:cubicBezTo>
                  <a:lnTo>
                    <a:pt x="3984" y="262"/>
                  </a:lnTo>
                  <a:cubicBezTo>
                    <a:pt x="3988" y="261"/>
                    <a:pt x="3991" y="260"/>
                    <a:pt x="3994" y="260"/>
                  </a:cubicBezTo>
                  <a:cubicBezTo>
                    <a:pt x="4016" y="260"/>
                    <a:pt x="4027" y="292"/>
                    <a:pt x="4037" y="323"/>
                  </a:cubicBezTo>
                  <a:cubicBezTo>
                    <a:pt x="3996" y="314"/>
                    <a:pt x="3956" y="304"/>
                    <a:pt x="3915" y="289"/>
                  </a:cubicBezTo>
                  <a:cubicBezTo>
                    <a:pt x="3880" y="274"/>
                    <a:pt x="3842" y="265"/>
                    <a:pt x="3804" y="265"/>
                  </a:cubicBezTo>
                  <a:cubicBezTo>
                    <a:pt x="3794" y="265"/>
                    <a:pt x="3784" y="266"/>
                    <a:pt x="3774" y="267"/>
                  </a:cubicBezTo>
                  <a:cubicBezTo>
                    <a:pt x="3746" y="270"/>
                    <a:pt x="3721" y="276"/>
                    <a:pt x="3696" y="286"/>
                  </a:cubicBezTo>
                  <a:cubicBezTo>
                    <a:pt x="3674" y="295"/>
                    <a:pt x="3655" y="304"/>
                    <a:pt x="3633" y="317"/>
                  </a:cubicBezTo>
                  <a:cubicBezTo>
                    <a:pt x="3597" y="340"/>
                    <a:pt x="3546" y="372"/>
                    <a:pt x="3506" y="372"/>
                  </a:cubicBezTo>
                  <a:cubicBezTo>
                    <a:pt x="3498" y="372"/>
                    <a:pt x="3490" y="370"/>
                    <a:pt x="3482" y="367"/>
                  </a:cubicBezTo>
                  <a:cubicBezTo>
                    <a:pt x="3439" y="392"/>
                    <a:pt x="3417" y="408"/>
                    <a:pt x="3435" y="439"/>
                  </a:cubicBezTo>
                  <a:lnTo>
                    <a:pt x="3392" y="467"/>
                  </a:lnTo>
                  <a:cubicBezTo>
                    <a:pt x="3383" y="463"/>
                    <a:pt x="3373" y="461"/>
                    <a:pt x="3365" y="461"/>
                  </a:cubicBezTo>
                  <a:cubicBezTo>
                    <a:pt x="3334" y="461"/>
                    <a:pt x="3311" y="484"/>
                    <a:pt x="3326" y="508"/>
                  </a:cubicBezTo>
                  <a:cubicBezTo>
                    <a:pt x="3323" y="552"/>
                    <a:pt x="3282" y="536"/>
                    <a:pt x="3260" y="549"/>
                  </a:cubicBezTo>
                  <a:cubicBezTo>
                    <a:pt x="3226" y="534"/>
                    <a:pt x="3205" y="525"/>
                    <a:pt x="3199" y="525"/>
                  </a:cubicBezTo>
                  <a:cubicBezTo>
                    <a:pt x="3189" y="525"/>
                    <a:pt x="3208" y="544"/>
                    <a:pt x="3257" y="593"/>
                  </a:cubicBezTo>
                  <a:cubicBezTo>
                    <a:pt x="3276" y="614"/>
                    <a:pt x="3303" y="625"/>
                    <a:pt x="3328" y="625"/>
                  </a:cubicBezTo>
                  <a:cubicBezTo>
                    <a:pt x="3340" y="625"/>
                    <a:pt x="3352" y="623"/>
                    <a:pt x="3363" y="618"/>
                  </a:cubicBezTo>
                  <a:lnTo>
                    <a:pt x="3429" y="577"/>
                  </a:lnTo>
                  <a:lnTo>
                    <a:pt x="3385" y="649"/>
                  </a:lnTo>
                  <a:cubicBezTo>
                    <a:pt x="3354" y="674"/>
                    <a:pt x="3345" y="718"/>
                    <a:pt x="3360" y="756"/>
                  </a:cubicBezTo>
                  <a:cubicBezTo>
                    <a:pt x="3360" y="756"/>
                    <a:pt x="3379" y="787"/>
                    <a:pt x="3357" y="800"/>
                  </a:cubicBezTo>
                  <a:cubicBezTo>
                    <a:pt x="3357" y="800"/>
                    <a:pt x="3338" y="768"/>
                    <a:pt x="3316" y="737"/>
                  </a:cubicBezTo>
                  <a:cubicBezTo>
                    <a:pt x="3316" y="696"/>
                    <a:pt x="3304" y="659"/>
                    <a:pt x="3279" y="627"/>
                  </a:cubicBezTo>
                  <a:cubicBezTo>
                    <a:pt x="3251" y="605"/>
                    <a:pt x="3220" y="594"/>
                    <a:pt x="3196" y="594"/>
                  </a:cubicBezTo>
                  <a:cubicBezTo>
                    <a:pt x="3165" y="594"/>
                    <a:pt x="3148" y="612"/>
                    <a:pt x="3169" y="649"/>
                  </a:cubicBezTo>
                  <a:cubicBezTo>
                    <a:pt x="3159" y="655"/>
                    <a:pt x="3154" y="658"/>
                    <a:pt x="3147" y="658"/>
                  </a:cubicBezTo>
                  <a:cubicBezTo>
                    <a:pt x="3139" y="658"/>
                    <a:pt x="3129" y="653"/>
                    <a:pt x="3106" y="643"/>
                  </a:cubicBezTo>
                  <a:cubicBezTo>
                    <a:pt x="3099" y="633"/>
                    <a:pt x="3092" y="628"/>
                    <a:pt x="3087" y="628"/>
                  </a:cubicBezTo>
                  <a:cubicBezTo>
                    <a:pt x="3075" y="628"/>
                    <a:pt x="3069" y="651"/>
                    <a:pt x="3081" y="702"/>
                  </a:cubicBezTo>
                  <a:cubicBezTo>
                    <a:pt x="3093" y="750"/>
                    <a:pt x="3089" y="773"/>
                    <a:pt x="3071" y="773"/>
                  </a:cubicBezTo>
                  <a:cubicBezTo>
                    <a:pt x="3059" y="773"/>
                    <a:pt x="3040" y="763"/>
                    <a:pt x="3016" y="743"/>
                  </a:cubicBezTo>
                  <a:cubicBezTo>
                    <a:pt x="2996" y="735"/>
                    <a:pt x="2977" y="732"/>
                    <a:pt x="2958" y="732"/>
                  </a:cubicBezTo>
                  <a:cubicBezTo>
                    <a:pt x="2896" y="732"/>
                    <a:pt x="2848" y="769"/>
                    <a:pt x="2865" y="793"/>
                  </a:cubicBezTo>
                  <a:cubicBezTo>
                    <a:pt x="2897" y="833"/>
                    <a:pt x="2864" y="887"/>
                    <a:pt x="2820" y="887"/>
                  </a:cubicBezTo>
                  <a:cubicBezTo>
                    <a:pt x="2812" y="887"/>
                    <a:pt x="2804" y="885"/>
                    <a:pt x="2796" y="881"/>
                  </a:cubicBezTo>
                  <a:cubicBezTo>
                    <a:pt x="2784" y="876"/>
                    <a:pt x="2774" y="873"/>
                    <a:pt x="2765" y="873"/>
                  </a:cubicBezTo>
                  <a:cubicBezTo>
                    <a:pt x="2744" y="873"/>
                    <a:pt x="2733" y="889"/>
                    <a:pt x="2730" y="922"/>
                  </a:cubicBezTo>
                  <a:cubicBezTo>
                    <a:pt x="2720" y="904"/>
                    <a:pt x="2701" y="890"/>
                    <a:pt x="2686" y="890"/>
                  </a:cubicBezTo>
                  <a:cubicBezTo>
                    <a:pt x="2675" y="890"/>
                    <a:pt x="2666" y="898"/>
                    <a:pt x="2665" y="919"/>
                  </a:cubicBezTo>
                  <a:cubicBezTo>
                    <a:pt x="2665" y="919"/>
                    <a:pt x="2643" y="931"/>
                    <a:pt x="2686" y="950"/>
                  </a:cubicBezTo>
                  <a:lnTo>
                    <a:pt x="2683" y="1041"/>
                  </a:lnTo>
                  <a:cubicBezTo>
                    <a:pt x="2687" y="1039"/>
                    <a:pt x="2690" y="1038"/>
                    <a:pt x="2693" y="1038"/>
                  </a:cubicBezTo>
                  <a:cubicBezTo>
                    <a:pt x="2711" y="1038"/>
                    <a:pt x="2728" y="1065"/>
                    <a:pt x="2746" y="1091"/>
                  </a:cubicBezTo>
                  <a:cubicBezTo>
                    <a:pt x="2756" y="1107"/>
                    <a:pt x="2731" y="1121"/>
                    <a:pt x="2691" y="1121"/>
                  </a:cubicBezTo>
                  <a:cubicBezTo>
                    <a:pt x="2653" y="1121"/>
                    <a:pt x="2602" y="1109"/>
                    <a:pt x="2552" y="1075"/>
                  </a:cubicBezTo>
                  <a:lnTo>
                    <a:pt x="2467" y="1041"/>
                  </a:lnTo>
                  <a:lnTo>
                    <a:pt x="2467" y="1041"/>
                  </a:lnTo>
                  <a:lnTo>
                    <a:pt x="2508" y="1104"/>
                  </a:lnTo>
                  <a:cubicBezTo>
                    <a:pt x="2495" y="1111"/>
                    <a:pt x="2483" y="1119"/>
                    <a:pt x="2471" y="1119"/>
                  </a:cubicBezTo>
                  <a:cubicBezTo>
                    <a:pt x="2462" y="1119"/>
                    <a:pt x="2453" y="1114"/>
                    <a:pt x="2445" y="1100"/>
                  </a:cubicBezTo>
                  <a:cubicBezTo>
                    <a:pt x="2432" y="1080"/>
                    <a:pt x="2427" y="1072"/>
                    <a:pt x="2420" y="1072"/>
                  </a:cubicBezTo>
                  <a:cubicBezTo>
                    <a:pt x="2415" y="1072"/>
                    <a:pt x="2410" y="1075"/>
                    <a:pt x="2401" y="1082"/>
                  </a:cubicBezTo>
                  <a:cubicBezTo>
                    <a:pt x="2401" y="1082"/>
                    <a:pt x="2379" y="1094"/>
                    <a:pt x="2401" y="1126"/>
                  </a:cubicBezTo>
                  <a:cubicBezTo>
                    <a:pt x="2426" y="1168"/>
                    <a:pt x="2434" y="1183"/>
                    <a:pt x="2426" y="1183"/>
                  </a:cubicBezTo>
                  <a:cubicBezTo>
                    <a:pt x="2422" y="1183"/>
                    <a:pt x="2412" y="1179"/>
                    <a:pt x="2398" y="1173"/>
                  </a:cubicBezTo>
                  <a:cubicBezTo>
                    <a:pt x="2373" y="1153"/>
                    <a:pt x="2355" y="1143"/>
                    <a:pt x="2343" y="1143"/>
                  </a:cubicBezTo>
                  <a:cubicBezTo>
                    <a:pt x="2325" y="1143"/>
                    <a:pt x="2321" y="1166"/>
                    <a:pt x="2332" y="1213"/>
                  </a:cubicBezTo>
                  <a:cubicBezTo>
                    <a:pt x="2354" y="1246"/>
                    <a:pt x="2364" y="1262"/>
                    <a:pt x="2360" y="1262"/>
                  </a:cubicBezTo>
                  <a:cubicBezTo>
                    <a:pt x="2356" y="1262"/>
                    <a:pt x="2340" y="1250"/>
                    <a:pt x="2310" y="1226"/>
                  </a:cubicBezTo>
                  <a:cubicBezTo>
                    <a:pt x="2296" y="1202"/>
                    <a:pt x="2268" y="1186"/>
                    <a:pt x="2245" y="1186"/>
                  </a:cubicBezTo>
                  <a:cubicBezTo>
                    <a:pt x="2238" y="1186"/>
                    <a:pt x="2231" y="1187"/>
                    <a:pt x="2226" y="1191"/>
                  </a:cubicBezTo>
                  <a:lnTo>
                    <a:pt x="2245" y="1223"/>
                  </a:lnTo>
                  <a:cubicBezTo>
                    <a:pt x="2275" y="1269"/>
                    <a:pt x="2271" y="1290"/>
                    <a:pt x="2250" y="1290"/>
                  </a:cubicBezTo>
                  <a:cubicBezTo>
                    <a:pt x="2243" y="1290"/>
                    <a:pt x="2233" y="1287"/>
                    <a:pt x="2223" y="1282"/>
                  </a:cubicBezTo>
                  <a:cubicBezTo>
                    <a:pt x="2215" y="1271"/>
                    <a:pt x="2207" y="1266"/>
                    <a:pt x="2199" y="1266"/>
                  </a:cubicBezTo>
                  <a:cubicBezTo>
                    <a:pt x="2185" y="1266"/>
                    <a:pt x="2171" y="1284"/>
                    <a:pt x="2157" y="1323"/>
                  </a:cubicBezTo>
                  <a:cubicBezTo>
                    <a:pt x="2131" y="1340"/>
                    <a:pt x="2113" y="1351"/>
                    <a:pt x="2098" y="1351"/>
                  </a:cubicBezTo>
                  <a:cubicBezTo>
                    <a:pt x="2087" y="1351"/>
                    <a:pt x="2078" y="1345"/>
                    <a:pt x="2069" y="1332"/>
                  </a:cubicBezTo>
                  <a:cubicBezTo>
                    <a:pt x="2050" y="1301"/>
                    <a:pt x="2039" y="1284"/>
                    <a:pt x="2036" y="1284"/>
                  </a:cubicBezTo>
                  <a:lnTo>
                    <a:pt x="2036" y="1284"/>
                  </a:lnTo>
                  <a:cubicBezTo>
                    <a:pt x="2033" y="1284"/>
                    <a:pt x="2037" y="1304"/>
                    <a:pt x="2047" y="1345"/>
                  </a:cubicBezTo>
                  <a:cubicBezTo>
                    <a:pt x="2047" y="1379"/>
                    <a:pt x="2047" y="1389"/>
                    <a:pt x="2021" y="1389"/>
                  </a:cubicBezTo>
                  <a:cubicBezTo>
                    <a:pt x="2012" y="1389"/>
                    <a:pt x="1999" y="1387"/>
                    <a:pt x="1981" y="1386"/>
                  </a:cubicBezTo>
                  <a:cubicBezTo>
                    <a:pt x="1966" y="1378"/>
                    <a:pt x="1956" y="1374"/>
                    <a:pt x="1950" y="1374"/>
                  </a:cubicBezTo>
                  <a:cubicBezTo>
                    <a:pt x="1940" y="1374"/>
                    <a:pt x="1939" y="1385"/>
                    <a:pt x="1938" y="1414"/>
                  </a:cubicBezTo>
                  <a:cubicBezTo>
                    <a:pt x="1972" y="1467"/>
                    <a:pt x="1991" y="1498"/>
                    <a:pt x="2010" y="1498"/>
                  </a:cubicBezTo>
                  <a:cubicBezTo>
                    <a:pt x="2013" y="1498"/>
                    <a:pt x="2016" y="1497"/>
                    <a:pt x="2019" y="1495"/>
                  </a:cubicBezTo>
                  <a:cubicBezTo>
                    <a:pt x="2027" y="1490"/>
                    <a:pt x="2033" y="1488"/>
                    <a:pt x="2037" y="1488"/>
                  </a:cubicBezTo>
                  <a:cubicBezTo>
                    <a:pt x="2044" y="1488"/>
                    <a:pt x="2049" y="1495"/>
                    <a:pt x="2063" y="1514"/>
                  </a:cubicBezTo>
                  <a:lnTo>
                    <a:pt x="2019" y="1542"/>
                  </a:lnTo>
                  <a:cubicBezTo>
                    <a:pt x="1985" y="1561"/>
                    <a:pt x="1963" y="1592"/>
                    <a:pt x="1950" y="1627"/>
                  </a:cubicBezTo>
                  <a:cubicBezTo>
                    <a:pt x="1932" y="1670"/>
                    <a:pt x="1948" y="1715"/>
                    <a:pt x="1968" y="1715"/>
                  </a:cubicBezTo>
                  <a:cubicBezTo>
                    <a:pt x="1976" y="1715"/>
                    <a:pt x="1984" y="1708"/>
                    <a:pt x="1991" y="1693"/>
                  </a:cubicBezTo>
                  <a:lnTo>
                    <a:pt x="2032" y="1708"/>
                  </a:lnTo>
                  <a:cubicBezTo>
                    <a:pt x="2057" y="1750"/>
                    <a:pt x="2080" y="1769"/>
                    <a:pt x="2093" y="1769"/>
                  </a:cubicBezTo>
                  <a:cubicBezTo>
                    <a:pt x="2110" y="1769"/>
                    <a:pt x="2109" y="1737"/>
                    <a:pt x="2075" y="1683"/>
                  </a:cubicBezTo>
                  <a:cubicBezTo>
                    <a:pt x="2041" y="1627"/>
                    <a:pt x="2026" y="1603"/>
                    <a:pt x="2033" y="1603"/>
                  </a:cubicBezTo>
                  <a:cubicBezTo>
                    <a:pt x="2037" y="1603"/>
                    <a:pt x="2052" y="1615"/>
                    <a:pt x="2079" y="1636"/>
                  </a:cubicBezTo>
                  <a:cubicBezTo>
                    <a:pt x="2103" y="1673"/>
                    <a:pt x="2120" y="1684"/>
                    <a:pt x="2135" y="1684"/>
                  </a:cubicBezTo>
                  <a:cubicBezTo>
                    <a:pt x="2145" y="1684"/>
                    <a:pt x="2154" y="1679"/>
                    <a:pt x="2163" y="1674"/>
                  </a:cubicBezTo>
                  <a:cubicBezTo>
                    <a:pt x="2172" y="1668"/>
                    <a:pt x="2177" y="1664"/>
                    <a:pt x="2182" y="1664"/>
                  </a:cubicBezTo>
                  <a:cubicBezTo>
                    <a:pt x="2188" y="1664"/>
                    <a:pt x="2193" y="1672"/>
                    <a:pt x="2204" y="1693"/>
                  </a:cubicBezTo>
                  <a:cubicBezTo>
                    <a:pt x="2218" y="1716"/>
                    <a:pt x="2246" y="1733"/>
                    <a:pt x="2269" y="1733"/>
                  </a:cubicBezTo>
                  <a:cubicBezTo>
                    <a:pt x="2276" y="1733"/>
                    <a:pt x="2283" y="1731"/>
                    <a:pt x="2289" y="1727"/>
                  </a:cubicBezTo>
                  <a:cubicBezTo>
                    <a:pt x="2310" y="1715"/>
                    <a:pt x="2310" y="1715"/>
                    <a:pt x="2289" y="1683"/>
                  </a:cubicBezTo>
                  <a:cubicBezTo>
                    <a:pt x="2265" y="1672"/>
                    <a:pt x="2270" y="1658"/>
                    <a:pt x="2290" y="1658"/>
                  </a:cubicBezTo>
                  <a:cubicBezTo>
                    <a:pt x="2305" y="1658"/>
                    <a:pt x="2328" y="1666"/>
                    <a:pt x="2354" y="1687"/>
                  </a:cubicBezTo>
                  <a:cubicBezTo>
                    <a:pt x="2369" y="1693"/>
                    <a:pt x="2378" y="1697"/>
                    <a:pt x="2382" y="1697"/>
                  </a:cubicBezTo>
                  <a:cubicBezTo>
                    <a:pt x="2390" y="1697"/>
                    <a:pt x="2382" y="1683"/>
                    <a:pt x="2357" y="1643"/>
                  </a:cubicBezTo>
                  <a:cubicBezTo>
                    <a:pt x="2332" y="1601"/>
                    <a:pt x="2340" y="1575"/>
                    <a:pt x="2366" y="1575"/>
                  </a:cubicBezTo>
                  <a:cubicBezTo>
                    <a:pt x="2380" y="1575"/>
                    <a:pt x="2400" y="1584"/>
                    <a:pt x="2423" y="1602"/>
                  </a:cubicBezTo>
                  <a:lnTo>
                    <a:pt x="2467" y="1574"/>
                  </a:lnTo>
                  <a:cubicBezTo>
                    <a:pt x="2489" y="1561"/>
                    <a:pt x="2467" y="1527"/>
                    <a:pt x="2448" y="1495"/>
                  </a:cubicBezTo>
                  <a:cubicBezTo>
                    <a:pt x="2422" y="1455"/>
                    <a:pt x="2413" y="1441"/>
                    <a:pt x="2420" y="1441"/>
                  </a:cubicBezTo>
                  <a:cubicBezTo>
                    <a:pt x="2425" y="1441"/>
                    <a:pt x="2434" y="1445"/>
                    <a:pt x="2448" y="1451"/>
                  </a:cubicBezTo>
                  <a:cubicBezTo>
                    <a:pt x="2473" y="1461"/>
                    <a:pt x="2495" y="1480"/>
                    <a:pt x="2511" y="1502"/>
                  </a:cubicBezTo>
                  <a:cubicBezTo>
                    <a:pt x="2521" y="1515"/>
                    <a:pt x="2530" y="1520"/>
                    <a:pt x="2540" y="1520"/>
                  </a:cubicBezTo>
                  <a:cubicBezTo>
                    <a:pt x="2552" y="1520"/>
                    <a:pt x="2564" y="1512"/>
                    <a:pt x="2577" y="1505"/>
                  </a:cubicBezTo>
                  <a:cubicBezTo>
                    <a:pt x="2599" y="1492"/>
                    <a:pt x="2643" y="1464"/>
                    <a:pt x="2621" y="1433"/>
                  </a:cubicBezTo>
                  <a:lnTo>
                    <a:pt x="2621" y="1433"/>
                  </a:lnTo>
                  <a:lnTo>
                    <a:pt x="2643" y="1464"/>
                  </a:lnTo>
                  <a:cubicBezTo>
                    <a:pt x="2647" y="1462"/>
                    <a:pt x="2651" y="1461"/>
                    <a:pt x="2654" y="1461"/>
                  </a:cubicBezTo>
                  <a:cubicBezTo>
                    <a:pt x="2663" y="1461"/>
                    <a:pt x="2670" y="1466"/>
                    <a:pt x="2672" y="1466"/>
                  </a:cubicBezTo>
                  <a:cubicBezTo>
                    <a:pt x="2673" y="1466"/>
                    <a:pt x="2671" y="1463"/>
                    <a:pt x="2665" y="1451"/>
                  </a:cubicBezTo>
                  <a:cubicBezTo>
                    <a:pt x="2683" y="1443"/>
                    <a:pt x="2702" y="1439"/>
                    <a:pt x="2721" y="1439"/>
                  </a:cubicBezTo>
                  <a:cubicBezTo>
                    <a:pt x="2730" y="1439"/>
                    <a:pt x="2740" y="1440"/>
                    <a:pt x="2749" y="1442"/>
                  </a:cubicBezTo>
                  <a:cubicBezTo>
                    <a:pt x="2750" y="1442"/>
                    <a:pt x="2751" y="1442"/>
                    <a:pt x="2752" y="1442"/>
                  </a:cubicBezTo>
                  <a:cubicBezTo>
                    <a:pt x="2816" y="1442"/>
                    <a:pt x="2838" y="1341"/>
                    <a:pt x="2734" y="1320"/>
                  </a:cubicBezTo>
                  <a:lnTo>
                    <a:pt x="2755" y="1304"/>
                  </a:lnTo>
                  <a:cubicBezTo>
                    <a:pt x="2777" y="1292"/>
                    <a:pt x="2759" y="1260"/>
                    <a:pt x="2759" y="1260"/>
                  </a:cubicBezTo>
                  <a:cubicBezTo>
                    <a:pt x="2737" y="1226"/>
                    <a:pt x="2759" y="1213"/>
                    <a:pt x="2781" y="1201"/>
                  </a:cubicBezTo>
                  <a:lnTo>
                    <a:pt x="2821" y="1263"/>
                  </a:lnTo>
                  <a:cubicBezTo>
                    <a:pt x="2841" y="1320"/>
                    <a:pt x="2867" y="1349"/>
                    <a:pt x="2884" y="1349"/>
                  </a:cubicBezTo>
                  <a:cubicBezTo>
                    <a:pt x="2899" y="1349"/>
                    <a:pt x="2905" y="1323"/>
                    <a:pt x="2887" y="1271"/>
                  </a:cubicBezTo>
                  <a:lnTo>
                    <a:pt x="2887" y="1271"/>
                  </a:lnTo>
                  <a:cubicBezTo>
                    <a:pt x="2893" y="1279"/>
                    <a:pt x="2899" y="1290"/>
                    <a:pt x="2906" y="1301"/>
                  </a:cubicBezTo>
                  <a:cubicBezTo>
                    <a:pt x="2914" y="1312"/>
                    <a:pt x="2921" y="1318"/>
                    <a:pt x="2928" y="1318"/>
                  </a:cubicBezTo>
                  <a:cubicBezTo>
                    <a:pt x="2942" y="1318"/>
                    <a:pt x="2955" y="1299"/>
                    <a:pt x="2972" y="1260"/>
                  </a:cubicBezTo>
                  <a:cubicBezTo>
                    <a:pt x="2994" y="1245"/>
                    <a:pt x="2975" y="1169"/>
                    <a:pt x="2956" y="1135"/>
                  </a:cubicBezTo>
                  <a:cubicBezTo>
                    <a:pt x="2934" y="1104"/>
                    <a:pt x="2956" y="1091"/>
                    <a:pt x="2956" y="1091"/>
                  </a:cubicBezTo>
                  <a:cubicBezTo>
                    <a:pt x="2966" y="1085"/>
                    <a:pt x="2972" y="1081"/>
                    <a:pt x="2977" y="1081"/>
                  </a:cubicBezTo>
                  <a:cubicBezTo>
                    <a:pt x="2984" y="1081"/>
                    <a:pt x="2989" y="1089"/>
                    <a:pt x="3000" y="1110"/>
                  </a:cubicBezTo>
                  <a:cubicBezTo>
                    <a:pt x="3015" y="1134"/>
                    <a:pt x="3031" y="1144"/>
                    <a:pt x="3044" y="1144"/>
                  </a:cubicBezTo>
                  <a:cubicBezTo>
                    <a:pt x="3065" y="1144"/>
                    <a:pt x="3077" y="1116"/>
                    <a:pt x="3066" y="1069"/>
                  </a:cubicBezTo>
                  <a:lnTo>
                    <a:pt x="3066" y="1069"/>
                  </a:lnTo>
                  <a:lnTo>
                    <a:pt x="3084" y="1100"/>
                  </a:lnTo>
                  <a:cubicBezTo>
                    <a:pt x="3094" y="1114"/>
                    <a:pt x="3107" y="1125"/>
                    <a:pt x="3127" y="1125"/>
                  </a:cubicBezTo>
                  <a:cubicBezTo>
                    <a:pt x="3152" y="1125"/>
                    <a:pt x="3187" y="1107"/>
                    <a:pt x="3238" y="1050"/>
                  </a:cubicBezTo>
                  <a:cubicBezTo>
                    <a:pt x="3303" y="1008"/>
                    <a:pt x="3357" y="975"/>
                    <a:pt x="3389" y="975"/>
                  </a:cubicBezTo>
                  <a:cubicBezTo>
                    <a:pt x="3400" y="975"/>
                    <a:pt x="3408" y="979"/>
                    <a:pt x="3414" y="988"/>
                  </a:cubicBezTo>
                  <a:cubicBezTo>
                    <a:pt x="3416" y="991"/>
                    <a:pt x="3418" y="993"/>
                    <a:pt x="3421" y="993"/>
                  </a:cubicBezTo>
                  <a:cubicBezTo>
                    <a:pt x="3442" y="993"/>
                    <a:pt x="3480" y="890"/>
                    <a:pt x="3482" y="809"/>
                  </a:cubicBezTo>
                  <a:cubicBezTo>
                    <a:pt x="3492" y="822"/>
                    <a:pt x="3501" y="827"/>
                    <a:pt x="3511" y="827"/>
                  </a:cubicBezTo>
                  <a:cubicBezTo>
                    <a:pt x="3526" y="827"/>
                    <a:pt x="3544" y="816"/>
                    <a:pt x="3570" y="800"/>
                  </a:cubicBezTo>
                  <a:cubicBezTo>
                    <a:pt x="3605" y="778"/>
                    <a:pt x="3622" y="768"/>
                    <a:pt x="3632" y="768"/>
                  </a:cubicBezTo>
                  <a:cubicBezTo>
                    <a:pt x="3641" y="768"/>
                    <a:pt x="3646" y="776"/>
                    <a:pt x="3655" y="790"/>
                  </a:cubicBezTo>
                  <a:cubicBezTo>
                    <a:pt x="3664" y="828"/>
                    <a:pt x="3669" y="848"/>
                    <a:pt x="3671" y="848"/>
                  </a:cubicBezTo>
                  <a:cubicBezTo>
                    <a:pt x="3674" y="848"/>
                    <a:pt x="3675" y="825"/>
                    <a:pt x="3677" y="778"/>
                  </a:cubicBezTo>
                  <a:cubicBezTo>
                    <a:pt x="3668" y="734"/>
                    <a:pt x="3690" y="712"/>
                    <a:pt x="3719" y="712"/>
                  </a:cubicBezTo>
                  <a:cubicBezTo>
                    <a:pt x="3741" y="712"/>
                    <a:pt x="3768" y="726"/>
                    <a:pt x="3786" y="756"/>
                  </a:cubicBezTo>
                  <a:cubicBezTo>
                    <a:pt x="3794" y="768"/>
                    <a:pt x="3802" y="773"/>
                    <a:pt x="3811" y="773"/>
                  </a:cubicBezTo>
                  <a:cubicBezTo>
                    <a:pt x="3826" y="773"/>
                    <a:pt x="3845" y="762"/>
                    <a:pt x="3871" y="746"/>
                  </a:cubicBezTo>
                  <a:cubicBezTo>
                    <a:pt x="3874" y="699"/>
                    <a:pt x="3918" y="671"/>
                    <a:pt x="3962" y="646"/>
                  </a:cubicBezTo>
                  <a:cubicBezTo>
                    <a:pt x="4031" y="608"/>
                    <a:pt x="4031" y="608"/>
                    <a:pt x="3996" y="543"/>
                  </a:cubicBezTo>
                  <a:cubicBezTo>
                    <a:pt x="3965" y="474"/>
                    <a:pt x="3993" y="461"/>
                    <a:pt x="4047" y="439"/>
                  </a:cubicBezTo>
                  <a:cubicBezTo>
                    <a:pt x="4059" y="434"/>
                    <a:pt x="4072" y="429"/>
                    <a:pt x="4083" y="429"/>
                  </a:cubicBezTo>
                  <a:cubicBezTo>
                    <a:pt x="4097" y="429"/>
                    <a:pt x="4109" y="436"/>
                    <a:pt x="4116" y="455"/>
                  </a:cubicBezTo>
                  <a:cubicBezTo>
                    <a:pt x="4116" y="455"/>
                    <a:pt x="4143" y="476"/>
                    <a:pt x="4169" y="476"/>
                  </a:cubicBezTo>
                  <a:cubicBezTo>
                    <a:pt x="4173" y="476"/>
                    <a:pt x="4177" y="475"/>
                    <a:pt x="4181" y="474"/>
                  </a:cubicBezTo>
                  <a:cubicBezTo>
                    <a:pt x="4191" y="471"/>
                    <a:pt x="4201" y="469"/>
                    <a:pt x="4210" y="469"/>
                  </a:cubicBezTo>
                  <a:cubicBezTo>
                    <a:pt x="4225" y="469"/>
                    <a:pt x="4238" y="475"/>
                    <a:pt x="4244" y="499"/>
                  </a:cubicBezTo>
                  <a:cubicBezTo>
                    <a:pt x="4263" y="515"/>
                    <a:pt x="4289" y="524"/>
                    <a:pt x="4315" y="524"/>
                  </a:cubicBezTo>
                  <a:cubicBezTo>
                    <a:pt x="4318" y="524"/>
                    <a:pt x="4322" y="524"/>
                    <a:pt x="4325" y="524"/>
                  </a:cubicBezTo>
                  <a:cubicBezTo>
                    <a:pt x="4341" y="522"/>
                    <a:pt x="4356" y="521"/>
                    <a:pt x="4370" y="521"/>
                  </a:cubicBezTo>
                  <a:cubicBezTo>
                    <a:pt x="4404" y="521"/>
                    <a:pt x="4429" y="528"/>
                    <a:pt x="4429" y="555"/>
                  </a:cubicBezTo>
                  <a:cubicBezTo>
                    <a:pt x="4454" y="555"/>
                    <a:pt x="4454" y="555"/>
                    <a:pt x="4454" y="518"/>
                  </a:cubicBezTo>
                  <a:cubicBezTo>
                    <a:pt x="4454" y="493"/>
                    <a:pt x="4468" y="466"/>
                    <a:pt x="4508" y="466"/>
                  </a:cubicBezTo>
                  <a:cubicBezTo>
                    <a:pt x="4528" y="466"/>
                    <a:pt x="4554" y="473"/>
                    <a:pt x="4589" y="489"/>
                  </a:cubicBezTo>
                  <a:cubicBezTo>
                    <a:pt x="4620" y="493"/>
                    <a:pt x="4658" y="502"/>
                    <a:pt x="4687" y="502"/>
                  </a:cubicBezTo>
                  <a:cubicBezTo>
                    <a:pt x="4707" y="502"/>
                    <a:pt x="4723" y="497"/>
                    <a:pt x="4727" y="483"/>
                  </a:cubicBezTo>
                  <a:cubicBezTo>
                    <a:pt x="4755" y="489"/>
                    <a:pt x="4755" y="489"/>
                    <a:pt x="4742" y="527"/>
                  </a:cubicBezTo>
                  <a:cubicBezTo>
                    <a:pt x="4731" y="569"/>
                    <a:pt x="4742" y="593"/>
                    <a:pt x="4770" y="593"/>
                  </a:cubicBezTo>
                  <a:cubicBezTo>
                    <a:pt x="4788" y="593"/>
                    <a:pt x="4812" y="584"/>
                    <a:pt x="4843" y="565"/>
                  </a:cubicBezTo>
                  <a:cubicBezTo>
                    <a:pt x="4849" y="550"/>
                    <a:pt x="4856" y="543"/>
                    <a:pt x="4863" y="543"/>
                  </a:cubicBezTo>
                  <a:cubicBezTo>
                    <a:pt x="4875" y="543"/>
                    <a:pt x="4886" y="560"/>
                    <a:pt x="4890" y="587"/>
                  </a:cubicBezTo>
                  <a:cubicBezTo>
                    <a:pt x="4897" y="589"/>
                    <a:pt x="4906" y="590"/>
                    <a:pt x="4914" y="590"/>
                  </a:cubicBezTo>
                  <a:cubicBezTo>
                    <a:pt x="4928" y="590"/>
                    <a:pt x="4943" y="586"/>
                    <a:pt x="4955" y="580"/>
                  </a:cubicBezTo>
                  <a:cubicBezTo>
                    <a:pt x="4971" y="574"/>
                    <a:pt x="4981" y="569"/>
                    <a:pt x="4989" y="569"/>
                  </a:cubicBezTo>
                  <a:cubicBezTo>
                    <a:pt x="5002" y="569"/>
                    <a:pt x="5008" y="584"/>
                    <a:pt x="5024" y="624"/>
                  </a:cubicBezTo>
                  <a:cubicBezTo>
                    <a:pt x="5006" y="655"/>
                    <a:pt x="5024" y="671"/>
                    <a:pt x="5046" y="687"/>
                  </a:cubicBezTo>
                  <a:cubicBezTo>
                    <a:pt x="5078" y="687"/>
                    <a:pt x="5156" y="737"/>
                    <a:pt x="5209" y="803"/>
                  </a:cubicBezTo>
                  <a:cubicBezTo>
                    <a:pt x="5266" y="865"/>
                    <a:pt x="5300" y="944"/>
                    <a:pt x="5291" y="963"/>
                  </a:cubicBezTo>
                  <a:cubicBezTo>
                    <a:pt x="5335" y="966"/>
                    <a:pt x="5335" y="966"/>
                    <a:pt x="5350" y="988"/>
                  </a:cubicBezTo>
                  <a:cubicBezTo>
                    <a:pt x="5322" y="1021"/>
                    <a:pt x="5324" y="1037"/>
                    <a:pt x="5342" y="1037"/>
                  </a:cubicBezTo>
                  <a:cubicBezTo>
                    <a:pt x="5356" y="1037"/>
                    <a:pt x="5381" y="1027"/>
                    <a:pt x="5410" y="1010"/>
                  </a:cubicBezTo>
                  <a:lnTo>
                    <a:pt x="5394" y="988"/>
                  </a:lnTo>
                  <a:lnTo>
                    <a:pt x="5382" y="966"/>
                  </a:lnTo>
                  <a:cubicBezTo>
                    <a:pt x="5395" y="957"/>
                    <a:pt x="5408" y="953"/>
                    <a:pt x="5418" y="953"/>
                  </a:cubicBezTo>
                  <a:cubicBezTo>
                    <a:pt x="5456" y="953"/>
                    <a:pt x="5465" y="1004"/>
                    <a:pt x="5391" y="1053"/>
                  </a:cubicBezTo>
                  <a:cubicBezTo>
                    <a:pt x="5359" y="1094"/>
                    <a:pt x="5347" y="1108"/>
                    <a:pt x="5363" y="1108"/>
                  </a:cubicBezTo>
                  <a:cubicBezTo>
                    <a:pt x="5372" y="1108"/>
                    <a:pt x="5389" y="1104"/>
                    <a:pt x="5416" y="1097"/>
                  </a:cubicBezTo>
                  <a:cubicBezTo>
                    <a:pt x="5434" y="1093"/>
                    <a:pt x="5449" y="1091"/>
                    <a:pt x="5460" y="1091"/>
                  </a:cubicBezTo>
                  <a:cubicBezTo>
                    <a:pt x="5498" y="1091"/>
                    <a:pt x="5498" y="1115"/>
                    <a:pt x="5457" y="1163"/>
                  </a:cubicBezTo>
                  <a:cubicBezTo>
                    <a:pt x="5419" y="1187"/>
                    <a:pt x="5404" y="1197"/>
                    <a:pt x="5415" y="1197"/>
                  </a:cubicBezTo>
                  <a:cubicBezTo>
                    <a:pt x="5422" y="1197"/>
                    <a:pt x="5441" y="1193"/>
                    <a:pt x="5472" y="1185"/>
                  </a:cubicBezTo>
                  <a:cubicBezTo>
                    <a:pt x="5509" y="1176"/>
                    <a:pt x="5542" y="1172"/>
                    <a:pt x="5568" y="1172"/>
                  </a:cubicBezTo>
                  <a:cubicBezTo>
                    <a:pt x="5650" y="1172"/>
                    <a:pt x="5670" y="1213"/>
                    <a:pt x="5573" y="1273"/>
                  </a:cubicBezTo>
                  <a:cubicBezTo>
                    <a:pt x="5507" y="1314"/>
                    <a:pt x="5491" y="1357"/>
                    <a:pt x="5504" y="1379"/>
                  </a:cubicBezTo>
                  <a:cubicBezTo>
                    <a:pt x="5508" y="1386"/>
                    <a:pt x="5513" y="1389"/>
                    <a:pt x="5520" y="1389"/>
                  </a:cubicBezTo>
                  <a:cubicBezTo>
                    <a:pt x="5535" y="1389"/>
                    <a:pt x="5558" y="1374"/>
                    <a:pt x="5582" y="1361"/>
                  </a:cubicBezTo>
                  <a:cubicBezTo>
                    <a:pt x="5602" y="1336"/>
                    <a:pt x="5616" y="1325"/>
                    <a:pt x="5623" y="1325"/>
                  </a:cubicBezTo>
                  <a:cubicBezTo>
                    <a:pt x="5634" y="1325"/>
                    <a:pt x="5630" y="1353"/>
                    <a:pt x="5607" y="1404"/>
                  </a:cubicBezTo>
                  <a:cubicBezTo>
                    <a:pt x="5554" y="1530"/>
                    <a:pt x="5582" y="1574"/>
                    <a:pt x="5686" y="1602"/>
                  </a:cubicBezTo>
                  <a:cubicBezTo>
                    <a:pt x="5787" y="1642"/>
                    <a:pt x="5831" y="1695"/>
                    <a:pt x="5777" y="1695"/>
                  </a:cubicBezTo>
                  <a:cubicBezTo>
                    <a:pt x="5768" y="1695"/>
                    <a:pt x="5755" y="1693"/>
                    <a:pt x="5739" y="1690"/>
                  </a:cubicBezTo>
                  <a:cubicBezTo>
                    <a:pt x="5709" y="1688"/>
                    <a:pt x="5688" y="1686"/>
                    <a:pt x="5677" y="1686"/>
                  </a:cubicBezTo>
                  <a:cubicBezTo>
                    <a:pt x="5655" y="1686"/>
                    <a:pt x="5668" y="1692"/>
                    <a:pt x="5707" y="1708"/>
                  </a:cubicBezTo>
                  <a:cubicBezTo>
                    <a:pt x="5736" y="1752"/>
                    <a:pt x="5764" y="1796"/>
                    <a:pt x="5776" y="1818"/>
                  </a:cubicBezTo>
                  <a:cubicBezTo>
                    <a:pt x="5783" y="1830"/>
                    <a:pt x="5800" y="1836"/>
                    <a:pt x="5819" y="1836"/>
                  </a:cubicBezTo>
                  <a:cubicBezTo>
                    <a:pt x="5835" y="1836"/>
                    <a:pt x="5853" y="1831"/>
                    <a:pt x="5867" y="1821"/>
                  </a:cubicBezTo>
                  <a:lnTo>
                    <a:pt x="5867" y="1821"/>
                  </a:lnTo>
                  <a:cubicBezTo>
                    <a:pt x="5817" y="1884"/>
                    <a:pt x="5814" y="1950"/>
                    <a:pt x="5905" y="1953"/>
                  </a:cubicBezTo>
                  <a:lnTo>
                    <a:pt x="5930" y="1997"/>
                  </a:lnTo>
                  <a:cubicBezTo>
                    <a:pt x="5946" y="2019"/>
                    <a:pt x="5946" y="2019"/>
                    <a:pt x="5990" y="2022"/>
                  </a:cubicBezTo>
                  <a:cubicBezTo>
                    <a:pt x="6037" y="2022"/>
                    <a:pt x="6018" y="2066"/>
                    <a:pt x="5999" y="2106"/>
                  </a:cubicBezTo>
                  <a:cubicBezTo>
                    <a:pt x="5983" y="2143"/>
                    <a:pt x="5970" y="2177"/>
                    <a:pt x="5984" y="2177"/>
                  </a:cubicBezTo>
                  <a:cubicBezTo>
                    <a:pt x="5986" y="2177"/>
                    <a:pt x="5990" y="2175"/>
                    <a:pt x="5996" y="2172"/>
                  </a:cubicBezTo>
                  <a:cubicBezTo>
                    <a:pt x="6005" y="2166"/>
                    <a:pt x="6017" y="2163"/>
                    <a:pt x="6031" y="2163"/>
                  </a:cubicBezTo>
                  <a:cubicBezTo>
                    <a:pt x="6062" y="2163"/>
                    <a:pt x="6101" y="2175"/>
                    <a:pt x="6134" y="2175"/>
                  </a:cubicBezTo>
                  <a:cubicBezTo>
                    <a:pt x="6178" y="2179"/>
                    <a:pt x="6159" y="2219"/>
                    <a:pt x="6115" y="2219"/>
                  </a:cubicBezTo>
                  <a:cubicBezTo>
                    <a:pt x="6080" y="2238"/>
                    <a:pt x="6080" y="2238"/>
                    <a:pt x="6077" y="2304"/>
                  </a:cubicBezTo>
                  <a:cubicBezTo>
                    <a:pt x="6087" y="2322"/>
                    <a:pt x="6108" y="2354"/>
                    <a:pt x="6132" y="2354"/>
                  </a:cubicBezTo>
                  <a:cubicBezTo>
                    <a:pt x="6138" y="2354"/>
                    <a:pt x="6143" y="2352"/>
                    <a:pt x="6149" y="2348"/>
                  </a:cubicBezTo>
                  <a:cubicBezTo>
                    <a:pt x="6151" y="2346"/>
                    <a:pt x="6154" y="2346"/>
                    <a:pt x="6156" y="2346"/>
                  </a:cubicBezTo>
                  <a:cubicBezTo>
                    <a:pt x="6191" y="2346"/>
                    <a:pt x="6264" y="2463"/>
                    <a:pt x="6247" y="2501"/>
                  </a:cubicBezTo>
                  <a:lnTo>
                    <a:pt x="6272" y="2548"/>
                  </a:lnTo>
                  <a:cubicBezTo>
                    <a:pt x="6287" y="2570"/>
                    <a:pt x="6331" y="2570"/>
                    <a:pt x="6347" y="2592"/>
                  </a:cubicBezTo>
                  <a:cubicBezTo>
                    <a:pt x="6359" y="2611"/>
                    <a:pt x="6381" y="2617"/>
                    <a:pt x="6406" y="2617"/>
                  </a:cubicBezTo>
                  <a:cubicBezTo>
                    <a:pt x="6419" y="2639"/>
                    <a:pt x="6431" y="2661"/>
                    <a:pt x="6400" y="2680"/>
                  </a:cubicBezTo>
                  <a:cubicBezTo>
                    <a:pt x="6428" y="2673"/>
                    <a:pt x="6446" y="2669"/>
                    <a:pt x="6455" y="2669"/>
                  </a:cubicBezTo>
                  <a:cubicBezTo>
                    <a:pt x="6472" y="2669"/>
                    <a:pt x="6461" y="2683"/>
                    <a:pt x="6428" y="2724"/>
                  </a:cubicBezTo>
                  <a:cubicBezTo>
                    <a:pt x="6389" y="2748"/>
                    <a:pt x="6373" y="2758"/>
                    <a:pt x="6383" y="2758"/>
                  </a:cubicBezTo>
                  <a:cubicBezTo>
                    <a:pt x="6390" y="2758"/>
                    <a:pt x="6409" y="2753"/>
                    <a:pt x="6441" y="2746"/>
                  </a:cubicBezTo>
                  <a:cubicBezTo>
                    <a:pt x="6488" y="2749"/>
                    <a:pt x="6488" y="2749"/>
                    <a:pt x="6469" y="2790"/>
                  </a:cubicBezTo>
                  <a:cubicBezTo>
                    <a:pt x="6447" y="2805"/>
                    <a:pt x="6447" y="2821"/>
                    <a:pt x="6459" y="2821"/>
                  </a:cubicBezTo>
                  <a:cubicBezTo>
                    <a:pt x="6465" y="2821"/>
                    <a:pt x="6472" y="2818"/>
                    <a:pt x="6482" y="2812"/>
                  </a:cubicBezTo>
                  <a:cubicBezTo>
                    <a:pt x="6493" y="2809"/>
                    <a:pt x="6504" y="2808"/>
                    <a:pt x="6514" y="2808"/>
                  </a:cubicBezTo>
                  <a:cubicBezTo>
                    <a:pt x="6578" y="2808"/>
                    <a:pt x="6623" y="2846"/>
                    <a:pt x="6569" y="2880"/>
                  </a:cubicBezTo>
                  <a:cubicBezTo>
                    <a:pt x="6585" y="2896"/>
                    <a:pt x="6607" y="2906"/>
                    <a:pt x="6629" y="2906"/>
                  </a:cubicBezTo>
                  <a:cubicBezTo>
                    <a:pt x="6661" y="2898"/>
                    <a:pt x="6679" y="2893"/>
                    <a:pt x="6686" y="2893"/>
                  </a:cubicBezTo>
                  <a:cubicBezTo>
                    <a:pt x="6696" y="2893"/>
                    <a:pt x="6681" y="2903"/>
                    <a:pt x="6641" y="2927"/>
                  </a:cubicBezTo>
                  <a:cubicBezTo>
                    <a:pt x="6602" y="2974"/>
                    <a:pt x="6603" y="2999"/>
                    <a:pt x="6641" y="2999"/>
                  </a:cubicBezTo>
                  <a:cubicBezTo>
                    <a:pt x="6652" y="2999"/>
                    <a:pt x="6666" y="2997"/>
                    <a:pt x="6682" y="2993"/>
                  </a:cubicBezTo>
                  <a:cubicBezTo>
                    <a:pt x="6682" y="2993"/>
                    <a:pt x="6729" y="2993"/>
                    <a:pt x="6710" y="3037"/>
                  </a:cubicBezTo>
                  <a:cubicBezTo>
                    <a:pt x="6708" y="3090"/>
                    <a:pt x="6742" y="3205"/>
                    <a:pt x="6783" y="3205"/>
                  </a:cubicBezTo>
                  <a:cubicBezTo>
                    <a:pt x="6791" y="3205"/>
                    <a:pt x="6799" y="3201"/>
                    <a:pt x="6807" y="3191"/>
                  </a:cubicBezTo>
                  <a:lnTo>
                    <a:pt x="6833" y="3235"/>
                  </a:lnTo>
                  <a:cubicBezTo>
                    <a:pt x="6829" y="3297"/>
                    <a:pt x="6842" y="3319"/>
                    <a:pt x="6889" y="3322"/>
                  </a:cubicBezTo>
                  <a:lnTo>
                    <a:pt x="6933" y="3325"/>
                  </a:lnTo>
                  <a:cubicBezTo>
                    <a:pt x="6901" y="3344"/>
                    <a:pt x="6883" y="3385"/>
                    <a:pt x="6898" y="3407"/>
                  </a:cubicBezTo>
                  <a:cubicBezTo>
                    <a:pt x="6905" y="3418"/>
                    <a:pt x="6908" y="3424"/>
                    <a:pt x="6914" y="3424"/>
                  </a:cubicBezTo>
                  <a:cubicBezTo>
                    <a:pt x="6919" y="3424"/>
                    <a:pt x="6927" y="3419"/>
                    <a:pt x="6942" y="3410"/>
                  </a:cubicBezTo>
                  <a:cubicBezTo>
                    <a:pt x="6950" y="3393"/>
                    <a:pt x="6957" y="3387"/>
                    <a:pt x="6963" y="3387"/>
                  </a:cubicBezTo>
                  <a:cubicBezTo>
                    <a:pt x="6972" y="3387"/>
                    <a:pt x="6980" y="3400"/>
                    <a:pt x="6989" y="3413"/>
                  </a:cubicBezTo>
                  <a:cubicBezTo>
                    <a:pt x="7002" y="3435"/>
                    <a:pt x="6983" y="3476"/>
                    <a:pt x="6952" y="3498"/>
                  </a:cubicBezTo>
                  <a:lnTo>
                    <a:pt x="6964" y="3520"/>
                  </a:lnTo>
                  <a:cubicBezTo>
                    <a:pt x="6992" y="3503"/>
                    <a:pt x="7010" y="3497"/>
                    <a:pt x="7019" y="3497"/>
                  </a:cubicBezTo>
                  <a:cubicBezTo>
                    <a:pt x="7033" y="3497"/>
                    <a:pt x="7029" y="3509"/>
                    <a:pt x="7011" y="3520"/>
                  </a:cubicBezTo>
                  <a:cubicBezTo>
                    <a:pt x="6995" y="3548"/>
                    <a:pt x="6999" y="3582"/>
                    <a:pt x="7021" y="3608"/>
                  </a:cubicBezTo>
                  <a:cubicBezTo>
                    <a:pt x="7027" y="3603"/>
                    <a:pt x="7032" y="3601"/>
                    <a:pt x="7034" y="3601"/>
                  </a:cubicBezTo>
                  <a:cubicBezTo>
                    <a:pt x="7042" y="3601"/>
                    <a:pt x="7036" y="3614"/>
                    <a:pt x="7029" y="3614"/>
                  </a:cubicBezTo>
                  <a:cubicBezTo>
                    <a:pt x="7026" y="3614"/>
                    <a:pt x="7023" y="3612"/>
                    <a:pt x="7021" y="3608"/>
                  </a:cubicBezTo>
                  <a:lnTo>
                    <a:pt x="6989" y="3626"/>
                  </a:lnTo>
                  <a:cubicBezTo>
                    <a:pt x="6981" y="3645"/>
                    <a:pt x="6982" y="3652"/>
                    <a:pt x="6989" y="3652"/>
                  </a:cubicBezTo>
                  <a:cubicBezTo>
                    <a:pt x="6997" y="3652"/>
                    <a:pt x="7015" y="3640"/>
                    <a:pt x="7033" y="3629"/>
                  </a:cubicBezTo>
                  <a:lnTo>
                    <a:pt x="7061" y="3673"/>
                  </a:lnTo>
                  <a:cubicBezTo>
                    <a:pt x="7069" y="3686"/>
                    <a:pt x="7077" y="3699"/>
                    <a:pt x="7086" y="3699"/>
                  </a:cubicBezTo>
                  <a:cubicBezTo>
                    <a:pt x="7092" y="3699"/>
                    <a:pt x="7099" y="3692"/>
                    <a:pt x="7105" y="3673"/>
                  </a:cubicBezTo>
                  <a:cubicBezTo>
                    <a:pt x="7129" y="3660"/>
                    <a:pt x="7152" y="3645"/>
                    <a:pt x="7168" y="3645"/>
                  </a:cubicBezTo>
                  <a:cubicBezTo>
                    <a:pt x="7174" y="3645"/>
                    <a:pt x="7180" y="3648"/>
                    <a:pt x="7184" y="3655"/>
                  </a:cubicBezTo>
                  <a:cubicBezTo>
                    <a:pt x="7190" y="3651"/>
                    <a:pt x="7195" y="3650"/>
                    <a:pt x="7198" y="3650"/>
                  </a:cubicBezTo>
                  <a:cubicBezTo>
                    <a:pt x="7207" y="3650"/>
                    <a:pt x="7202" y="3662"/>
                    <a:pt x="7194" y="3662"/>
                  </a:cubicBezTo>
                  <a:cubicBezTo>
                    <a:pt x="7191" y="3662"/>
                    <a:pt x="7187" y="3660"/>
                    <a:pt x="7184" y="3655"/>
                  </a:cubicBezTo>
                  <a:cubicBezTo>
                    <a:pt x="7152" y="3676"/>
                    <a:pt x="7121" y="3695"/>
                    <a:pt x="7133" y="3717"/>
                  </a:cubicBezTo>
                  <a:cubicBezTo>
                    <a:pt x="7149" y="3739"/>
                    <a:pt x="7115" y="3761"/>
                    <a:pt x="7115" y="3761"/>
                  </a:cubicBezTo>
                  <a:cubicBezTo>
                    <a:pt x="7039" y="3780"/>
                    <a:pt x="7124" y="3846"/>
                    <a:pt x="7171" y="3849"/>
                  </a:cubicBezTo>
                  <a:cubicBezTo>
                    <a:pt x="7262" y="3852"/>
                    <a:pt x="7274" y="3874"/>
                    <a:pt x="7212" y="3915"/>
                  </a:cubicBezTo>
                  <a:cubicBezTo>
                    <a:pt x="7177" y="3936"/>
                    <a:pt x="7187" y="3947"/>
                    <a:pt x="7220" y="3947"/>
                  </a:cubicBezTo>
                  <a:cubicBezTo>
                    <a:pt x="7250" y="3947"/>
                    <a:pt x="7298" y="3939"/>
                    <a:pt x="7350" y="3921"/>
                  </a:cubicBezTo>
                  <a:lnTo>
                    <a:pt x="7459" y="3880"/>
                  </a:lnTo>
                  <a:lnTo>
                    <a:pt x="7362" y="3943"/>
                  </a:lnTo>
                  <a:cubicBezTo>
                    <a:pt x="7246" y="4043"/>
                    <a:pt x="7246" y="4043"/>
                    <a:pt x="7353" y="4071"/>
                  </a:cubicBezTo>
                  <a:cubicBezTo>
                    <a:pt x="7412" y="4093"/>
                    <a:pt x="7412" y="4093"/>
                    <a:pt x="7381" y="4115"/>
                  </a:cubicBezTo>
                  <a:cubicBezTo>
                    <a:pt x="7350" y="4134"/>
                    <a:pt x="7362" y="4156"/>
                    <a:pt x="7403" y="4222"/>
                  </a:cubicBezTo>
                  <a:cubicBezTo>
                    <a:pt x="7434" y="4273"/>
                    <a:pt x="7449" y="4297"/>
                    <a:pt x="7470" y="4297"/>
                  </a:cubicBezTo>
                  <a:cubicBezTo>
                    <a:pt x="7476" y="4297"/>
                    <a:pt x="7483" y="4295"/>
                    <a:pt x="7491" y="4291"/>
                  </a:cubicBezTo>
                  <a:lnTo>
                    <a:pt x="7516" y="4335"/>
                  </a:lnTo>
                  <a:cubicBezTo>
                    <a:pt x="7486" y="4372"/>
                    <a:pt x="7495" y="4395"/>
                    <a:pt x="7517" y="4395"/>
                  </a:cubicBezTo>
                  <a:cubicBezTo>
                    <a:pt x="7533" y="4395"/>
                    <a:pt x="7555" y="4384"/>
                    <a:pt x="7575" y="4360"/>
                  </a:cubicBezTo>
                  <a:lnTo>
                    <a:pt x="7603" y="4404"/>
                  </a:lnTo>
                  <a:lnTo>
                    <a:pt x="7572" y="4422"/>
                  </a:lnTo>
                  <a:cubicBezTo>
                    <a:pt x="7541" y="4441"/>
                    <a:pt x="7566" y="4485"/>
                    <a:pt x="7676" y="4664"/>
                  </a:cubicBezTo>
                  <a:cubicBezTo>
                    <a:pt x="7777" y="4829"/>
                    <a:pt x="7790" y="4885"/>
                    <a:pt x="7832" y="4885"/>
                  </a:cubicBezTo>
                  <a:cubicBezTo>
                    <a:pt x="7841" y="4885"/>
                    <a:pt x="7853" y="4882"/>
                    <a:pt x="7867" y="4877"/>
                  </a:cubicBezTo>
                  <a:cubicBezTo>
                    <a:pt x="7948" y="4880"/>
                    <a:pt x="7958" y="4911"/>
                    <a:pt x="7885" y="4933"/>
                  </a:cubicBezTo>
                  <a:cubicBezTo>
                    <a:pt x="7852" y="4941"/>
                    <a:pt x="7826" y="4972"/>
                    <a:pt x="7847" y="4972"/>
                  </a:cubicBezTo>
                  <a:cubicBezTo>
                    <a:pt x="7850" y="4972"/>
                    <a:pt x="7853" y="4972"/>
                    <a:pt x="7857" y="4971"/>
                  </a:cubicBezTo>
                  <a:lnTo>
                    <a:pt x="7857" y="4971"/>
                  </a:lnTo>
                  <a:cubicBezTo>
                    <a:pt x="7864" y="5002"/>
                    <a:pt x="7857" y="5033"/>
                    <a:pt x="7838" y="5058"/>
                  </a:cubicBezTo>
                  <a:cubicBezTo>
                    <a:pt x="7780" y="5143"/>
                    <a:pt x="7806" y="5165"/>
                    <a:pt x="7843" y="5165"/>
                  </a:cubicBezTo>
                  <a:cubicBezTo>
                    <a:pt x="7846" y="5165"/>
                    <a:pt x="7848" y="5165"/>
                    <a:pt x="7851" y="5165"/>
                  </a:cubicBezTo>
                  <a:cubicBezTo>
                    <a:pt x="7872" y="5156"/>
                    <a:pt x="7884" y="5152"/>
                    <a:pt x="7890" y="5152"/>
                  </a:cubicBezTo>
                  <a:cubicBezTo>
                    <a:pt x="7902" y="5152"/>
                    <a:pt x="7877" y="5173"/>
                    <a:pt x="7851" y="5193"/>
                  </a:cubicBezTo>
                  <a:cubicBezTo>
                    <a:pt x="7813" y="5221"/>
                    <a:pt x="7776" y="5247"/>
                    <a:pt x="7813" y="5247"/>
                  </a:cubicBezTo>
                  <a:cubicBezTo>
                    <a:pt x="7855" y="5270"/>
                    <a:pt x="7869" y="5429"/>
                    <a:pt x="7804" y="5429"/>
                  </a:cubicBezTo>
                  <a:cubicBezTo>
                    <a:pt x="7801" y="5429"/>
                    <a:pt x="7798" y="5429"/>
                    <a:pt x="7795" y="5428"/>
                  </a:cubicBezTo>
                  <a:cubicBezTo>
                    <a:pt x="7791" y="5444"/>
                    <a:pt x="7788" y="5460"/>
                    <a:pt x="7782" y="5478"/>
                  </a:cubicBezTo>
                  <a:cubicBezTo>
                    <a:pt x="7817" y="5485"/>
                    <a:pt x="7807" y="5538"/>
                    <a:pt x="7785" y="5588"/>
                  </a:cubicBezTo>
                  <a:cubicBezTo>
                    <a:pt x="7770" y="5628"/>
                    <a:pt x="7759" y="5652"/>
                    <a:pt x="7738" y="5652"/>
                  </a:cubicBezTo>
                  <a:cubicBezTo>
                    <a:pt x="7732" y="5652"/>
                    <a:pt x="7726" y="5651"/>
                    <a:pt x="7719" y="5648"/>
                  </a:cubicBezTo>
                  <a:cubicBezTo>
                    <a:pt x="7712" y="5635"/>
                    <a:pt x="7705" y="5628"/>
                    <a:pt x="7701" y="5628"/>
                  </a:cubicBezTo>
                  <a:cubicBezTo>
                    <a:pt x="7692" y="5628"/>
                    <a:pt x="7689" y="5651"/>
                    <a:pt x="7697" y="5692"/>
                  </a:cubicBezTo>
                  <a:cubicBezTo>
                    <a:pt x="7685" y="5717"/>
                    <a:pt x="7735" y="5776"/>
                    <a:pt x="7719" y="5801"/>
                  </a:cubicBezTo>
                  <a:cubicBezTo>
                    <a:pt x="7751" y="5820"/>
                    <a:pt x="7770" y="5867"/>
                    <a:pt x="7748" y="5892"/>
                  </a:cubicBezTo>
                  <a:lnTo>
                    <a:pt x="7719" y="5867"/>
                  </a:lnTo>
                  <a:lnTo>
                    <a:pt x="7657" y="5823"/>
                  </a:lnTo>
                  <a:cubicBezTo>
                    <a:pt x="7641" y="5845"/>
                    <a:pt x="7625" y="5867"/>
                    <a:pt x="7654" y="5889"/>
                  </a:cubicBezTo>
                  <a:cubicBezTo>
                    <a:pt x="7610" y="5889"/>
                    <a:pt x="7588" y="5905"/>
                    <a:pt x="7553" y="5945"/>
                  </a:cubicBezTo>
                  <a:cubicBezTo>
                    <a:pt x="7513" y="5980"/>
                    <a:pt x="7472" y="6014"/>
                    <a:pt x="7472" y="6061"/>
                  </a:cubicBezTo>
                  <a:cubicBezTo>
                    <a:pt x="7459" y="6053"/>
                    <a:pt x="7444" y="6049"/>
                    <a:pt x="7428" y="6049"/>
                  </a:cubicBezTo>
                  <a:cubicBezTo>
                    <a:pt x="7362" y="6049"/>
                    <a:pt x="7281" y="6114"/>
                    <a:pt x="7293" y="6177"/>
                  </a:cubicBezTo>
                  <a:cubicBezTo>
                    <a:pt x="7309" y="6199"/>
                    <a:pt x="7302" y="6212"/>
                    <a:pt x="7282" y="6212"/>
                  </a:cubicBezTo>
                  <a:cubicBezTo>
                    <a:pt x="7273" y="6212"/>
                    <a:pt x="7262" y="6210"/>
                    <a:pt x="7249" y="6205"/>
                  </a:cubicBezTo>
                  <a:cubicBezTo>
                    <a:pt x="7233" y="6198"/>
                    <a:pt x="7223" y="6194"/>
                    <a:pt x="7217" y="6194"/>
                  </a:cubicBezTo>
                  <a:cubicBezTo>
                    <a:pt x="7208" y="6194"/>
                    <a:pt x="7207" y="6204"/>
                    <a:pt x="7205" y="6231"/>
                  </a:cubicBezTo>
                  <a:cubicBezTo>
                    <a:pt x="7205" y="6252"/>
                    <a:pt x="7196" y="6260"/>
                    <a:pt x="7182" y="6260"/>
                  </a:cubicBezTo>
                  <a:cubicBezTo>
                    <a:pt x="7165" y="6260"/>
                    <a:pt x="7143" y="6250"/>
                    <a:pt x="7121" y="6240"/>
                  </a:cubicBezTo>
                  <a:cubicBezTo>
                    <a:pt x="7093" y="6218"/>
                    <a:pt x="7073" y="6208"/>
                    <a:pt x="7059" y="6208"/>
                  </a:cubicBezTo>
                  <a:cubicBezTo>
                    <a:pt x="7042" y="6208"/>
                    <a:pt x="7035" y="6223"/>
                    <a:pt x="7033" y="6249"/>
                  </a:cubicBezTo>
                  <a:cubicBezTo>
                    <a:pt x="7014" y="6293"/>
                    <a:pt x="6983" y="6328"/>
                    <a:pt x="6945" y="6350"/>
                  </a:cubicBezTo>
                  <a:cubicBezTo>
                    <a:pt x="6920" y="6409"/>
                    <a:pt x="6898" y="6422"/>
                    <a:pt x="6939" y="6440"/>
                  </a:cubicBezTo>
                  <a:cubicBezTo>
                    <a:pt x="6952" y="6466"/>
                    <a:pt x="6958" y="6491"/>
                    <a:pt x="6958" y="6519"/>
                  </a:cubicBezTo>
                  <a:cubicBezTo>
                    <a:pt x="6947" y="6545"/>
                    <a:pt x="6937" y="6554"/>
                    <a:pt x="6931" y="6554"/>
                  </a:cubicBezTo>
                  <a:cubicBezTo>
                    <a:pt x="6924" y="6554"/>
                    <a:pt x="6924" y="6540"/>
                    <a:pt x="6936" y="6531"/>
                  </a:cubicBezTo>
                  <a:cubicBezTo>
                    <a:pt x="6961" y="6472"/>
                    <a:pt x="6939" y="6487"/>
                    <a:pt x="6895" y="6469"/>
                  </a:cubicBezTo>
                  <a:cubicBezTo>
                    <a:pt x="6884" y="6466"/>
                    <a:pt x="6873" y="6465"/>
                    <a:pt x="6862" y="6465"/>
                  </a:cubicBezTo>
                  <a:cubicBezTo>
                    <a:pt x="6835" y="6465"/>
                    <a:pt x="6809" y="6473"/>
                    <a:pt x="6789" y="6491"/>
                  </a:cubicBezTo>
                  <a:lnTo>
                    <a:pt x="6701" y="6544"/>
                  </a:lnTo>
                  <a:cubicBezTo>
                    <a:pt x="6613" y="6553"/>
                    <a:pt x="6591" y="6569"/>
                    <a:pt x="6613" y="6600"/>
                  </a:cubicBezTo>
                  <a:cubicBezTo>
                    <a:pt x="6621" y="6613"/>
                    <a:pt x="6627" y="6624"/>
                    <a:pt x="6632" y="6632"/>
                  </a:cubicBezTo>
                  <a:cubicBezTo>
                    <a:pt x="6623" y="6625"/>
                    <a:pt x="6611" y="6622"/>
                    <a:pt x="6597" y="6622"/>
                  </a:cubicBezTo>
                  <a:cubicBezTo>
                    <a:pt x="6508" y="6622"/>
                    <a:pt x="6331" y="6743"/>
                    <a:pt x="6347" y="6810"/>
                  </a:cubicBezTo>
                  <a:cubicBezTo>
                    <a:pt x="6352" y="6819"/>
                    <a:pt x="6355" y="6823"/>
                    <a:pt x="6354" y="6823"/>
                  </a:cubicBezTo>
                  <a:cubicBezTo>
                    <a:pt x="6354" y="6823"/>
                    <a:pt x="6340" y="6801"/>
                    <a:pt x="6325" y="6779"/>
                  </a:cubicBezTo>
                  <a:cubicBezTo>
                    <a:pt x="6317" y="6765"/>
                    <a:pt x="6309" y="6759"/>
                    <a:pt x="6299" y="6759"/>
                  </a:cubicBezTo>
                  <a:cubicBezTo>
                    <a:pt x="6284" y="6759"/>
                    <a:pt x="6266" y="6770"/>
                    <a:pt x="6240" y="6785"/>
                  </a:cubicBezTo>
                  <a:cubicBezTo>
                    <a:pt x="6218" y="6801"/>
                    <a:pt x="6149" y="6885"/>
                    <a:pt x="6084" y="6926"/>
                  </a:cubicBezTo>
                  <a:cubicBezTo>
                    <a:pt x="5996" y="6983"/>
                    <a:pt x="5930" y="7023"/>
                    <a:pt x="5949" y="7055"/>
                  </a:cubicBezTo>
                  <a:cubicBezTo>
                    <a:pt x="5940" y="7060"/>
                    <a:pt x="5935" y="7063"/>
                    <a:pt x="5931" y="7063"/>
                  </a:cubicBezTo>
                  <a:cubicBezTo>
                    <a:pt x="5924" y="7063"/>
                    <a:pt x="5920" y="7055"/>
                    <a:pt x="5908" y="7036"/>
                  </a:cubicBezTo>
                  <a:cubicBezTo>
                    <a:pt x="5910" y="7013"/>
                    <a:pt x="5903" y="7005"/>
                    <a:pt x="5894" y="7005"/>
                  </a:cubicBezTo>
                  <a:cubicBezTo>
                    <a:pt x="5886" y="7005"/>
                    <a:pt x="5875" y="7011"/>
                    <a:pt x="5864" y="7017"/>
                  </a:cubicBezTo>
                  <a:cubicBezTo>
                    <a:pt x="5842" y="7033"/>
                    <a:pt x="5864" y="7064"/>
                    <a:pt x="5883" y="7095"/>
                  </a:cubicBezTo>
                  <a:cubicBezTo>
                    <a:pt x="5902" y="7122"/>
                    <a:pt x="5888" y="7138"/>
                    <a:pt x="5843" y="7138"/>
                  </a:cubicBezTo>
                  <a:cubicBezTo>
                    <a:pt x="5835" y="7138"/>
                    <a:pt x="5827" y="7137"/>
                    <a:pt x="5817" y="7136"/>
                  </a:cubicBezTo>
                  <a:cubicBezTo>
                    <a:pt x="5745" y="7139"/>
                    <a:pt x="5676" y="7180"/>
                    <a:pt x="5642" y="7246"/>
                  </a:cubicBezTo>
                  <a:cubicBezTo>
                    <a:pt x="5629" y="7253"/>
                    <a:pt x="5617" y="7261"/>
                    <a:pt x="5605" y="7261"/>
                  </a:cubicBezTo>
                  <a:cubicBezTo>
                    <a:pt x="5596" y="7261"/>
                    <a:pt x="5587" y="7256"/>
                    <a:pt x="5579" y="7243"/>
                  </a:cubicBezTo>
                  <a:cubicBezTo>
                    <a:pt x="5564" y="7236"/>
                    <a:pt x="5548" y="7232"/>
                    <a:pt x="5532" y="7232"/>
                  </a:cubicBezTo>
                  <a:cubicBezTo>
                    <a:pt x="5500" y="7232"/>
                    <a:pt x="5470" y="7250"/>
                    <a:pt x="5466" y="7309"/>
                  </a:cubicBezTo>
                  <a:cubicBezTo>
                    <a:pt x="5458" y="7313"/>
                    <a:pt x="5452" y="7316"/>
                    <a:pt x="5448" y="7316"/>
                  </a:cubicBezTo>
                  <a:cubicBezTo>
                    <a:pt x="5441" y="7316"/>
                    <a:pt x="5437" y="7309"/>
                    <a:pt x="5425" y="7290"/>
                  </a:cubicBezTo>
                  <a:cubicBezTo>
                    <a:pt x="5403" y="7278"/>
                    <a:pt x="5387" y="7265"/>
                    <a:pt x="5379" y="7265"/>
                  </a:cubicBezTo>
                  <a:cubicBezTo>
                    <a:pt x="5371" y="7265"/>
                    <a:pt x="5371" y="7277"/>
                    <a:pt x="5378" y="7315"/>
                  </a:cubicBezTo>
                  <a:cubicBezTo>
                    <a:pt x="5352" y="7370"/>
                    <a:pt x="5294" y="7403"/>
                    <a:pt x="5234" y="7403"/>
                  </a:cubicBezTo>
                  <a:cubicBezTo>
                    <a:pt x="5229" y="7403"/>
                    <a:pt x="5224" y="7403"/>
                    <a:pt x="5219" y="7403"/>
                  </a:cubicBezTo>
                  <a:cubicBezTo>
                    <a:pt x="5197" y="7415"/>
                    <a:pt x="5175" y="7424"/>
                    <a:pt x="5190" y="7459"/>
                  </a:cubicBezTo>
                  <a:cubicBezTo>
                    <a:pt x="5202" y="7483"/>
                    <a:pt x="5213" y="7506"/>
                    <a:pt x="5213" y="7506"/>
                  </a:cubicBezTo>
                  <a:cubicBezTo>
                    <a:pt x="5213" y="7506"/>
                    <a:pt x="5211" y="7503"/>
                    <a:pt x="5206" y="7493"/>
                  </a:cubicBezTo>
                  <a:cubicBezTo>
                    <a:pt x="5180" y="7466"/>
                    <a:pt x="5166" y="7451"/>
                    <a:pt x="5159" y="7451"/>
                  </a:cubicBezTo>
                  <a:cubicBezTo>
                    <a:pt x="5152" y="7451"/>
                    <a:pt x="5154" y="7470"/>
                    <a:pt x="5159" y="7512"/>
                  </a:cubicBezTo>
                  <a:cubicBezTo>
                    <a:pt x="5168" y="7533"/>
                    <a:pt x="5163" y="7545"/>
                    <a:pt x="5155" y="7545"/>
                  </a:cubicBezTo>
                  <a:cubicBezTo>
                    <a:pt x="5149" y="7545"/>
                    <a:pt x="5140" y="7539"/>
                    <a:pt x="5134" y="7525"/>
                  </a:cubicBezTo>
                  <a:cubicBezTo>
                    <a:pt x="5120" y="7513"/>
                    <a:pt x="5103" y="7507"/>
                    <a:pt x="5086" y="7507"/>
                  </a:cubicBezTo>
                  <a:cubicBezTo>
                    <a:pt x="5080" y="7507"/>
                    <a:pt x="5074" y="7507"/>
                    <a:pt x="5068" y="7509"/>
                  </a:cubicBezTo>
                  <a:cubicBezTo>
                    <a:pt x="5046" y="7519"/>
                    <a:pt x="4943" y="7613"/>
                    <a:pt x="4811" y="7647"/>
                  </a:cubicBezTo>
                  <a:cubicBezTo>
                    <a:pt x="4611" y="7716"/>
                    <a:pt x="4532" y="7725"/>
                    <a:pt x="4542" y="7763"/>
                  </a:cubicBezTo>
                  <a:cubicBezTo>
                    <a:pt x="4532" y="7787"/>
                    <a:pt x="4527" y="7798"/>
                    <a:pt x="4519" y="7798"/>
                  </a:cubicBezTo>
                  <a:cubicBezTo>
                    <a:pt x="4513" y="7798"/>
                    <a:pt x="4504" y="7790"/>
                    <a:pt x="4488" y="7775"/>
                  </a:cubicBezTo>
                  <a:cubicBezTo>
                    <a:pt x="4473" y="7758"/>
                    <a:pt x="4451" y="7749"/>
                    <a:pt x="4430" y="7749"/>
                  </a:cubicBezTo>
                  <a:cubicBezTo>
                    <a:pt x="4421" y="7749"/>
                    <a:pt x="4412" y="7751"/>
                    <a:pt x="4404" y="7754"/>
                  </a:cubicBezTo>
                  <a:cubicBezTo>
                    <a:pt x="4394" y="7756"/>
                    <a:pt x="4385" y="7757"/>
                    <a:pt x="4377" y="7757"/>
                  </a:cubicBezTo>
                  <a:cubicBezTo>
                    <a:pt x="4361" y="7757"/>
                    <a:pt x="4348" y="7750"/>
                    <a:pt x="4344" y="7725"/>
                  </a:cubicBezTo>
                  <a:cubicBezTo>
                    <a:pt x="4325" y="7769"/>
                    <a:pt x="4325" y="7769"/>
                    <a:pt x="4300" y="7775"/>
                  </a:cubicBezTo>
                  <a:cubicBezTo>
                    <a:pt x="4297" y="7757"/>
                    <a:pt x="4289" y="7748"/>
                    <a:pt x="4279" y="7748"/>
                  </a:cubicBezTo>
                  <a:cubicBezTo>
                    <a:pt x="4269" y="7748"/>
                    <a:pt x="4257" y="7758"/>
                    <a:pt x="4247" y="7779"/>
                  </a:cubicBezTo>
                  <a:cubicBezTo>
                    <a:pt x="4239" y="7818"/>
                    <a:pt x="4235" y="7838"/>
                    <a:pt x="4232" y="7838"/>
                  </a:cubicBezTo>
                  <a:cubicBezTo>
                    <a:pt x="4228" y="7838"/>
                    <a:pt x="4225" y="7819"/>
                    <a:pt x="4219" y="7782"/>
                  </a:cubicBezTo>
                  <a:cubicBezTo>
                    <a:pt x="4217" y="7756"/>
                    <a:pt x="4178" y="7735"/>
                    <a:pt x="4163" y="7735"/>
                  </a:cubicBezTo>
                  <a:cubicBezTo>
                    <a:pt x="4156" y="7735"/>
                    <a:pt x="4154" y="7739"/>
                    <a:pt x="4163" y="7750"/>
                  </a:cubicBezTo>
                  <a:cubicBezTo>
                    <a:pt x="4169" y="7788"/>
                    <a:pt x="4116" y="7794"/>
                    <a:pt x="4094" y="7835"/>
                  </a:cubicBezTo>
                  <a:cubicBezTo>
                    <a:pt x="4086" y="7836"/>
                    <a:pt x="4079" y="7837"/>
                    <a:pt x="4072" y="7837"/>
                  </a:cubicBezTo>
                  <a:cubicBezTo>
                    <a:pt x="4054" y="7837"/>
                    <a:pt x="4039" y="7830"/>
                    <a:pt x="4037" y="7801"/>
                  </a:cubicBezTo>
                  <a:cubicBezTo>
                    <a:pt x="4030" y="7793"/>
                    <a:pt x="4016" y="7790"/>
                    <a:pt x="4000" y="7790"/>
                  </a:cubicBezTo>
                  <a:cubicBezTo>
                    <a:pt x="3950" y="7790"/>
                    <a:pt x="3873" y="7817"/>
                    <a:pt x="3852" y="7848"/>
                  </a:cubicBezTo>
                  <a:cubicBezTo>
                    <a:pt x="3852" y="7866"/>
                    <a:pt x="3846" y="7876"/>
                    <a:pt x="3840" y="7876"/>
                  </a:cubicBezTo>
                  <a:cubicBezTo>
                    <a:pt x="3833" y="7876"/>
                    <a:pt x="3827" y="7866"/>
                    <a:pt x="3827" y="7848"/>
                  </a:cubicBezTo>
                  <a:cubicBezTo>
                    <a:pt x="3824" y="7810"/>
                    <a:pt x="3799" y="7810"/>
                    <a:pt x="3774" y="7810"/>
                  </a:cubicBezTo>
                  <a:cubicBezTo>
                    <a:pt x="3766" y="7821"/>
                    <a:pt x="3760" y="7826"/>
                    <a:pt x="3756" y="7826"/>
                  </a:cubicBezTo>
                  <a:cubicBezTo>
                    <a:pt x="3746" y="7826"/>
                    <a:pt x="3746" y="7799"/>
                    <a:pt x="3746" y="7772"/>
                  </a:cubicBezTo>
                  <a:cubicBezTo>
                    <a:pt x="3774" y="7735"/>
                    <a:pt x="3746" y="7735"/>
                    <a:pt x="3696" y="7735"/>
                  </a:cubicBezTo>
                  <a:cubicBezTo>
                    <a:pt x="3681" y="7756"/>
                    <a:pt x="3639" y="7763"/>
                    <a:pt x="3592" y="7763"/>
                  </a:cubicBezTo>
                  <a:cubicBezTo>
                    <a:pt x="3557" y="7763"/>
                    <a:pt x="3519" y="7759"/>
                    <a:pt x="3486" y="7757"/>
                  </a:cubicBezTo>
                  <a:cubicBezTo>
                    <a:pt x="3470" y="7756"/>
                    <a:pt x="3455" y="7755"/>
                    <a:pt x="3442" y="7755"/>
                  </a:cubicBezTo>
                  <a:cubicBezTo>
                    <a:pt x="3349" y="7755"/>
                    <a:pt x="3321" y="7784"/>
                    <a:pt x="3263" y="7841"/>
                  </a:cubicBezTo>
                  <a:lnTo>
                    <a:pt x="3222" y="7910"/>
                  </a:lnTo>
                  <a:lnTo>
                    <a:pt x="3222" y="7910"/>
                  </a:lnTo>
                  <a:lnTo>
                    <a:pt x="3235" y="7835"/>
                  </a:lnTo>
                  <a:cubicBezTo>
                    <a:pt x="3238" y="7797"/>
                    <a:pt x="3235" y="7757"/>
                    <a:pt x="3229" y="7719"/>
                  </a:cubicBezTo>
                  <a:cubicBezTo>
                    <a:pt x="3228" y="7719"/>
                    <a:pt x="3227" y="7719"/>
                    <a:pt x="3226" y="7719"/>
                  </a:cubicBezTo>
                  <a:cubicBezTo>
                    <a:pt x="3203" y="7719"/>
                    <a:pt x="3197" y="7755"/>
                    <a:pt x="3191" y="7788"/>
                  </a:cubicBezTo>
                  <a:cubicBezTo>
                    <a:pt x="3188" y="7805"/>
                    <a:pt x="3181" y="7814"/>
                    <a:pt x="3170" y="7814"/>
                  </a:cubicBezTo>
                  <a:cubicBezTo>
                    <a:pt x="3156" y="7814"/>
                    <a:pt x="3137" y="7801"/>
                    <a:pt x="3113" y="7775"/>
                  </a:cubicBezTo>
                  <a:cubicBezTo>
                    <a:pt x="3084" y="7747"/>
                    <a:pt x="3065" y="7734"/>
                    <a:pt x="3047" y="7734"/>
                  </a:cubicBezTo>
                  <a:cubicBezTo>
                    <a:pt x="3035" y="7734"/>
                    <a:pt x="3023" y="7739"/>
                    <a:pt x="3009" y="7750"/>
                  </a:cubicBezTo>
                  <a:cubicBezTo>
                    <a:pt x="2975" y="7747"/>
                    <a:pt x="2950" y="7722"/>
                    <a:pt x="2940" y="7694"/>
                  </a:cubicBezTo>
                  <a:cubicBezTo>
                    <a:pt x="2932" y="7691"/>
                    <a:pt x="2926" y="7689"/>
                    <a:pt x="2922" y="7689"/>
                  </a:cubicBezTo>
                  <a:cubicBezTo>
                    <a:pt x="2914" y="7689"/>
                    <a:pt x="2912" y="7697"/>
                    <a:pt x="2906" y="7722"/>
                  </a:cubicBezTo>
                  <a:cubicBezTo>
                    <a:pt x="2902" y="7738"/>
                    <a:pt x="2895" y="7746"/>
                    <a:pt x="2886" y="7746"/>
                  </a:cubicBezTo>
                  <a:cubicBezTo>
                    <a:pt x="2875" y="7746"/>
                    <a:pt x="2863" y="7732"/>
                    <a:pt x="2856" y="7707"/>
                  </a:cubicBezTo>
                  <a:cubicBezTo>
                    <a:pt x="2851" y="7653"/>
                    <a:pt x="2817" y="7626"/>
                    <a:pt x="2791" y="7626"/>
                  </a:cubicBezTo>
                  <a:cubicBezTo>
                    <a:pt x="2779" y="7626"/>
                    <a:pt x="2769" y="7632"/>
                    <a:pt x="2765" y="7644"/>
                  </a:cubicBezTo>
                  <a:cubicBezTo>
                    <a:pt x="2758" y="7662"/>
                    <a:pt x="2748" y="7668"/>
                    <a:pt x="2736" y="7668"/>
                  </a:cubicBezTo>
                  <a:cubicBezTo>
                    <a:pt x="2725" y="7668"/>
                    <a:pt x="2714" y="7664"/>
                    <a:pt x="2702" y="7660"/>
                  </a:cubicBezTo>
                  <a:cubicBezTo>
                    <a:pt x="2690" y="7653"/>
                    <a:pt x="2677" y="7650"/>
                    <a:pt x="2663" y="7650"/>
                  </a:cubicBezTo>
                  <a:cubicBezTo>
                    <a:pt x="2646" y="7650"/>
                    <a:pt x="2629" y="7655"/>
                    <a:pt x="2614" y="7666"/>
                  </a:cubicBezTo>
                  <a:lnTo>
                    <a:pt x="2564" y="7647"/>
                  </a:lnTo>
                  <a:cubicBezTo>
                    <a:pt x="2544" y="7639"/>
                    <a:pt x="2568" y="7619"/>
                    <a:pt x="2589" y="7619"/>
                  </a:cubicBezTo>
                  <a:cubicBezTo>
                    <a:pt x="2594" y="7619"/>
                    <a:pt x="2598" y="7620"/>
                    <a:pt x="2602" y="7622"/>
                  </a:cubicBezTo>
                  <a:lnTo>
                    <a:pt x="2592" y="7575"/>
                  </a:lnTo>
                  <a:cubicBezTo>
                    <a:pt x="2564" y="7564"/>
                    <a:pt x="2545" y="7557"/>
                    <a:pt x="2526" y="7557"/>
                  </a:cubicBezTo>
                  <a:cubicBezTo>
                    <a:pt x="2511" y="7557"/>
                    <a:pt x="2497" y="7561"/>
                    <a:pt x="2480" y="7572"/>
                  </a:cubicBezTo>
                  <a:cubicBezTo>
                    <a:pt x="2452" y="7600"/>
                    <a:pt x="2438" y="7615"/>
                    <a:pt x="2435" y="7615"/>
                  </a:cubicBezTo>
                  <a:cubicBezTo>
                    <a:pt x="2431" y="7615"/>
                    <a:pt x="2438" y="7598"/>
                    <a:pt x="2455" y="7562"/>
                  </a:cubicBezTo>
                  <a:cubicBezTo>
                    <a:pt x="2467" y="7534"/>
                    <a:pt x="2463" y="7497"/>
                    <a:pt x="2441" y="7497"/>
                  </a:cubicBezTo>
                  <a:cubicBezTo>
                    <a:pt x="2436" y="7497"/>
                    <a:pt x="2430" y="7499"/>
                    <a:pt x="2423" y="7503"/>
                  </a:cubicBezTo>
                  <a:cubicBezTo>
                    <a:pt x="2404" y="7523"/>
                    <a:pt x="2390" y="7531"/>
                    <a:pt x="2382" y="7531"/>
                  </a:cubicBezTo>
                  <a:cubicBezTo>
                    <a:pt x="2365" y="7531"/>
                    <a:pt x="2366" y="7503"/>
                    <a:pt x="2376" y="7481"/>
                  </a:cubicBezTo>
                  <a:cubicBezTo>
                    <a:pt x="2412" y="7445"/>
                    <a:pt x="2425" y="7432"/>
                    <a:pt x="2398" y="7432"/>
                  </a:cubicBezTo>
                  <a:cubicBezTo>
                    <a:pt x="2382" y="7432"/>
                    <a:pt x="2353" y="7436"/>
                    <a:pt x="2307" y="7443"/>
                  </a:cubicBezTo>
                  <a:cubicBezTo>
                    <a:pt x="2260" y="7421"/>
                    <a:pt x="2147" y="7409"/>
                    <a:pt x="2082" y="7362"/>
                  </a:cubicBezTo>
                  <a:cubicBezTo>
                    <a:pt x="1991" y="7305"/>
                    <a:pt x="1947" y="7277"/>
                    <a:pt x="1947" y="7230"/>
                  </a:cubicBezTo>
                  <a:cubicBezTo>
                    <a:pt x="1953" y="7221"/>
                    <a:pt x="1958" y="7213"/>
                    <a:pt x="1961" y="7206"/>
                  </a:cubicBezTo>
                  <a:lnTo>
                    <a:pt x="1961" y="7206"/>
                  </a:lnTo>
                  <a:cubicBezTo>
                    <a:pt x="1944" y="7230"/>
                    <a:pt x="1929" y="7241"/>
                    <a:pt x="1913" y="7241"/>
                  </a:cubicBezTo>
                  <a:cubicBezTo>
                    <a:pt x="1894" y="7241"/>
                    <a:pt x="1872" y="7225"/>
                    <a:pt x="1840" y="7199"/>
                  </a:cubicBezTo>
                  <a:cubicBezTo>
                    <a:pt x="1821" y="7152"/>
                    <a:pt x="1776" y="7123"/>
                    <a:pt x="1729" y="7123"/>
                  </a:cubicBezTo>
                  <a:cubicBezTo>
                    <a:pt x="1716" y="7123"/>
                    <a:pt x="1703" y="7125"/>
                    <a:pt x="1690" y="7130"/>
                  </a:cubicBezTo>
                  <a:lnTo>
                    <a:pt x="1734" y="7161"/>
                  </a:lnTo>
                  <a:cubicBezTo>
                    <a:pt x="1714" y="7187"/>
                    <a:pt x="1698" y="7199"/>
                    <a:pt x="1685" y="7199"/>
                  </a:cubicBezTo>
                  <a:cubicBezTo>
                    <a:pt x="1669" y="7199"/>
                    <a:pt x="1657" y="7178"/>
                    <a:pt x="1646" y="7142"/>
                  </a:cubicBezTo>
                  <a:cubicBezTo>
                    <a:pt x="1624" y="7124"/>
                    <a:pt x="1649" y="7095"/>
                    <a:pt x="1671" y="7067"/>
                  </a:cubicBezTo>
                  <a:cubicBezTo>
                    <a:pt x="1696" y="7042"/>
                    <a:pt x="1699" y="7005"/>
                    <a:pt x="1681" y="6976"/>
                  </a:cubicBezTo>
                  <a:cubicBezTo>
                    <a:pt x="1670" y="6966"/>
                    <a:pt x="1660" y="6956"/>
                    <a:pt x="1652" y="6956"/>
                  </a:cubicBezTo>
                  <a:cubicBezTo>
                    <a:pt x="1645" y="6956"/>
                    <a:pt x="1640" y="6964"/>
                    <a:pt x="1637" y="6986"/>
                  </a:cubicBezTo>
                  <a:cubicBezTo>
                    <a:pt x="1623" y="7001"/>
                    <a:pt x="1617" y="7008"/>
                    <a:pt x="1611" y="7008"/>
                  </a:cubicBezTo>
                  <a:cubicBezTo>
                    <a:pt x="1606" y="7008"/>
                    <a:pt x="1601" y="7004"/>
                    <a:pt x="1593" y="6995"/>
                  </a:cubicBezTo>
                  <a:cubicBezTo>
                    <a:pt x="1579" y="6977"/>
                    <a:pt x="1558" y="6967"/>
                    <a:pt x="1535" y="6967"/>
                  </a:cubicBezTo>
                  <a:cubicBezTo>
                    <a:pt x="1527" y="6967"/>
                    <a:pt x="1519" y="6968"/>
                    <a:pt x="1511" y="6970"/>
                  </a:cubicBezTo>
                  <a:cubicBezTo>
                    <a:pt x="1502" y="6979"/>
                    <a:pt x="1493" y="6982"/>
                    <a:pt x="1485" y="6982"/>
                  </a:cubicBezTo>
                  <a:cubicBezTo>
                    <a:pt x="1470" y="6982"/>
                    <a:pt x="1458" y="6970"/>
                    <a:pt x="1446" y="6958"/>
                  </a:cubicBezTo>
                  <a:cubicBezTo>
                    <a:pt x="1449" y="6929"/>
                    <a:pt x="1436" y="6898"/>
                    <a:pt x="1414" y="6876"/>
                  </a:cubicBezTo>
                  <a:lnTo>
                    <a:pt x="1414" y="6876"/>
                  </a:lnTo>
                  <a:cubicBezTo>
                    <a:pt x="1422" y="6869"/>
                    <a:pt x="1432" y="6860"/>
                    <a:pt x="1442" y="6851"/>
                  </a:cubicBezTo>
                  <a:cubicBezTo>
                    <a:pt x="1458" y="6829"/>
                    <a:pt x="1471" y="6804"/>
                    <a:pt x="1477" y="6779"/>
                  </a:cubicBezTo>
                  <a:cubicBezTo>
                    <a:pt x="1472" y="6774"/>
                    <a:pt x="1466" y="6772"/>
                    <a:pt x="1461" y="6772"/>
                  </a:cubicBezTo>
                  <a:cubicBezTo>
                    <a:pt x="1446" y="6772"/>
                    <a:pt x="1433" y="6785"/>
                    <a:pt x="1433" y="6785"/>
                  </a:cubicBezTo>
                  <a:cubicBezTo>
                    <a:pt x="1432" y="6786"/>
                    <a:pt x="1431" y="6786"/>
                    <a:pt x="1430" y="6786"/>
                  </a:cubicBezTo>
                  <a:cubicBezTo>
                    <a:pt x="1409" y="6786"/>
                    <a:pt x="1302" y="6679"/>
                    <a:pt x="1198" y="6560"/>
                  </a:cubicBezTo>
                  <a:cubicBezTo>
                    <a:pt x="1098" y="6422"/>
                    <a:pt x="994" y="6278"/>
                    <a:pt x="979" y="6240"/>
                  </a:cubicBezTo>
                  <a:cubicBezTo>
                    <a:pt x="986" y="6189"/>
                    <a:pt x="965" y="6135"/>
                    <a:pt x="944" y="6135"/>
                  </a:cubicBezTo>
                  <a:cubicBezTo>
                    <a:pt x="939" y="6135"/>
                    <a:pt x="933" y="6139"/>
                    <a:pt x="928" y="6149"/>
                  </a:cubicBezTo>
                  <a:cubicBezTo>
                    <a:pt x="926" y="6150"/>
                    <a:pt x="924" y="6150"/>
                    <a:pt x="922" y="6150"/>
                  </a:cubicBezTo>
                  <a:cubicBezTo>
                    <a:pt x="888" y="6150"/>
                    <a:pt x="818" y="6043"/>
                    <a:pt x="765" y="5905"/>
                  </a:cubicBezTo>
                  <a:cubicBezTo>
                    <a:pt x="691" y="5740"/>
                    <a:pt x="656" y="5615"/>
                    <a:pt x="620" y="5615"/>
                  </a:cubicBezTo>
                  <a:cubicBezTo>
                    <a:pt x="618" y="5615"/>
                    <a:pt x="617" y="5616"/>
                    <a:pt x="615" y="5616"/>
                  </a:cubicBezTo>
                  <a:lnTo>
                    <a:pt x="593" y="5538"/>
                  </a:lnTo>
                  <a:cubicBezTo>
                    <a:pt x="577" y="5488"/>
                    <a:pt x="521" y="5447"/>
                    <a:pt x="515" y="5419"/>
                  </a:cubicBezTo>
                  <a:cubicBezTo>
                    <a:pt x="484" y="5407"/>
                    <a:pt x="473" y="5388"/>
                    <a:pt x="489" y="5388"/>
                  </a:cubicBezTo>
                  <a:cubicBezTo>
                    <a:pt x="494" y="5388"/>
                    <a:pt x="501" y="5389"/>
                    <a:pt x="512" y="5394"/>
                  </a:cubicBezTo>
                  <a:cubicBezTo>
                    <a:pt x="546" y="5384"/>
                    <a:pt x="584" y="5375"/>
                    <a:pt x="577" y="5350"/>
                  </a:cubicBezTo>
                  <a:cubicBezTo>
                    <a:pt x="571" y="5316"/>
                    <a:pt x="554" y="5307"/>
                    <a:pt x="532" y="5307"/>
                  </a:cubicBezTo>
                  <a:cubicBezTo>
                    <a:pt x="520" y="5307"/>
                    <a:pt x="506" y="5310"/>
                    <a:pt x="493" y="5312"/>
                  </a:cubicBezTo>
                  <a:cubicBezTo>
                    <a:pt x="488" y="5314"/>
                    <a:pt x="484" y="5314"/>
                    <a:pt x="480" y="5314"/>
                  </a:cubicBezTo>
                  <a:cubicBezTo>
                    <a:pt x="457" y="5314"/>
                    <a:pt x="452" y="5294"/>
                    <a:pt x="452" y="5294"/>
                  </a:cubicBezTo>
                  <a:cubicBezTo>
                    <a:pt x="446" y="5268"/>
                    <a:pt x="446" y="5268"/>
                    <a:pt x="483" y="5259"/>
                  </a:cubicBezTo>
                  <a:lnTo>
                    <a:pt x="556" y="5243"/>
                  </a:lnTo>
                  <a:lnTo>
                    <a:pt x="552" y="5218"/>
                  </a:lnTo>
                  <a:cubicBezTo>
                    <a:pt x="548" y="5219"/>
                    <a:pt x="544" y="5219"/>
                    <a:pt x="541" y="5219"/>
                  </a:cubicBezTo>
                  <a:cubicBezTo>
                    <a:pt x="513" y="5219"/>
                    <a:pt x="509" y="5199"/>
                    <a:pt x="509" y="5199"/>
                  </a:cubicBezTo>
                  <a:cubicBezTo>
                    <a:pt x="502" y="5174"/>
                    <a:pt x="502" y="5174"/>
                    <a:pt x="577" y="5159"/>
                  </a:cubicBezTo>
                  <a:cubicBezTo>
                    <a:pt x="653" y="5146"/>
                    <a:pt x="646" y="5121"/>
                    <a:pt x="568" y="5109"/>
                  </a:cubicBezTo>
                  <a:lnTo>
                    <a:pt x="524" y="5062"/>
                  </a:lnTo>
                  <a:cubicBezTo>
                    <a:pt x="596" y="5024"/>
                    <a:pt x="515" y="4983"/>
                    <a:pt x="474" y="4961"/>
                  </a:cubicBezTo>
                  <a:cubicBezTo>
                    <a:pt x="546" y="4924"/>
                    <a:pt x="543" y="4899"/>
                    <a:pt x="465" y="4880"/>
                  </a:cubicBezTo>
                  <a:cubicBezTo>
                    <a:pt x="463" y="4880"/>
                    <a:pt x="461" y="4880"/>
                    <a:pt x="459" y="4880"/>
                  </a:cubicBezTo>
                  <a:cubicBezTo>
                    <a:pt x="427" y="4880"/>
                    <a:pt x="426" y="4853"/>
                    <a:pt x="458" y="4827"/>
                  </a:cubicBezTo>
                  <a:cubicBezTo>
                    <a:pt x="493" y="4795"/>
                    <a:pt x="493" y="4770"/>
                    <a:pt x="493" y="4717"/>
                  </a:cubicBezTo>
                  <a:cubicBezTo>
                    <a:pt x="458" y="4692"/>
                    <a:pt x="440" y="4504"/>
                    <a:pt x="468" y="4291"/>
                  </a:cubicBezTo>
                  <a:cubicBezTo>
                    <a:pt x="483" y="4049"/>
                    <a:pt x="534" y="3893"/>
                    <a:pt x="490" y="3883"/>
                  </a:cubicBezTo>
                  <a:cubicBezTo>
                    <a:pt x="496" y="3858"/>
                    <a:pt x="496" y="3858"/>
                    <a:pt x="537" y="3839"/>
                  </a:cubicBezTo>
                  <a:cubicBezTo>
                    <a:pt x="542" y="3841"/>
                    <a:pt x="546" y="3841"/>
                    <a:pt x="550" y="3841"/>
                  </a:cubicBezTo>
                  <a:cubicBezTo>
                    <a:pt x="572" y="3841"/>
                    <a:pt x="571" y="3818"/>
                    <a:pt x="515" y="3780"/>
                  </a:cubicBezTo>
                  <a:cubicBezTo>
                    <a:pt x="493" y="3756"/>
                    <a:pt x="470" y="3743"/>
                    <a:pt x="481" y="3743"/>
                  </a:cubicBezTo>
                  <a:cubicBezTo>
                    <a:pt x="486" y="3743"/>
                    <a:pt x="498" y="3746"/>
                    <a:pt x="521" y="3752"/>
                  </a:cubicBezTo>
                  <a:cubicBezTo>
                    <a:pt x="524" y="3752"/>
                    <a:pt x="527" y="3753"/>
                    <a:pt x="530" y="3753"/>
                  </a:cubicBezTo>
                  <a:cubicBezTo>
                    <a:pt x="561" y="3753"/>
                    <a:pt x="574" y="3703"/>
                    <a:pt x="603" y="3608"/>
                  </a:cubicBezTo>
                  <a:cubicBezTo>
                    <a:pt x="621" y="3529"/>
                    <a:pt x="665" y="3432"/>
                    <a:pt x="628" y="3416"/>
                  </a:cubicBezTo>
                  <a:cubicBezTo>
                    <a:pt x="619" y="3381"/>
                    <a:pt x="615" y="3366"/>
                    <a:pt x="618" y="3366"/>
                  </a:cubicBezTo>
                  <a:lnTo>
                    <a:pt x="618" y="3366"/>
                  </a:lnTo>
                  <a:cubicBezTo>
                    <a:pt x="620" y="3366"/>
                    <a:pt x="626" y="3375"/>
                    <a:pt x="637" y="3391"/>
                  </a:cubicBezTo>
                  <a:cubicBezTo>
                    <a:pt x="648" y="3401"/>
                    <a:pt x="660" y="3405"/>
                    <a:pt x="672" y="3405"/>
                  </a:cubicBezTo>
                  <a:cubicBezTo>
                    <a:pt x="725" y="3405"/>
                    <a:pt x="774" y="3316"/>
                    <a:pt x="740" y="3231"/>
                  </a:cubicBezTo>
                  <a:cubicBezTo>
                    <a:pt x="750" y="3214"/>
                    <a:pt x="760" y="3195"/>
                    <a:pt x="780" y="3195"/>
                  </a:cubicBezTo>
                  <a:cubicBezTo>
                    <a:pt x="786" y="3195"/>
                    <a:pt x="792" y="3197"/>
                    <a:pt x="800" y="3200"/>
                  </a:cubicBezTo>
                  <a:cubicBezTo>
                    <a:pt x="822" y="3159"/>
                    <a:pt x="828" y="3112"/>
                    <a:pt x="825" y="3065"/>
                  </a:cubicBezTo>
                  <a:cubicBezTo>
                    <a:pt x="853" y="3009"/>
                    <a:pt x="881" y="2953"/>
                    <a:pt x="916" y="2902"/>
                  </a:cubicBezTo>
                  <a:cubicBezTo>
                    <a:pt x="935" y="2868"/>
                    <a:pt x="941" y="2830"/>
                    <a:pt x="941" y="2790"/>
                  </a:cubicBezTo>
                  <a:cubicBezTo>
                    <a:pt x="952" y="2774"/>
                    <a:pt x="962" y="2759"/>
                    <a:pt x="962" y="2759"/>
                  </a:cubicBezTo>
                  <a:lnTo>
                    <a:pt x="962" y="2759"/>
                  </a:lnTo>
                  <a:cubicBezTo>
                    <a:pt x="962" y="2759"/>
                    <a:pt x="960" y="2761"/>
                    <a:pt x="957" y="2768"/>
                  </a:cubicBezTo>
                  <a:cubicBezTo>
                    <a:pt x="959" y="2769"/>
                    <a:pt x="961" y="2770"/>
                    <a:pt x="964" y="2770"/>
                  </a:cubicBezTo>
                  <a:cubicBezTo>
                    <a:pt x="998" y="2770"/>
                    <a:pt x="1063" y="2663"/>
                    <a:pt x="1176" y="2529"/>
                  </a:cubicBezTo>
                  <a:cubicBezTo>
                    <a:pt x="1283" y="2383"/>
                    <a:pt x="1404" y="2279"/>
                    <a:pt x="1448" y="2279"/>
                  </a:cubicBezTo>
                  <a:cubicBezTo>
                    <a:pt x="1449" y="2279"/>
                    <a:pt x="1451" y="2279"/>
                    <a:pt x="1452" y="2279"/>
                  </a:cubicBezTo>
                  <a:cubicBezTo>
                    <a:pt x="1464" y="2260"/>
                    <a:pt x="1467" y="2235"/>
                    <a:pt x="1461" y="2213"/>
                  </a:cubicBezTo>
                  <a:cubicBezTo>
                    <a:pt x="1433" y="2150"/>
                    <a:pt x="1443" y="2129"/>
                    <a:pt x="1472" y="2129"/>
                  </a:cubicBezTo>
                  <a:cubicBezTo>
                    <a:pt x="1478" y="2129"/>
                    <a:pt x="1485" y="2130"/>
                    <a:pt x="1493" y="2132"/>
                  </a:cubicBezTo>
                  <a:cubicBezTo>
                    <a:pt x="1507" y="2139"/>
                    <a:pt x="1521" y="2142"/>
                    <a:pt x="1535" y="2142"/>
                  </a:cubicBezTo>
                  <a:cubicBezTo>
                    <a:pt x="1592" y="2142"/>
                    <a:pt x="1641" y="2086"/>
                    <a:pt x="1618" y="2025"/>
                  </a:cubicBezTo>
                  <a:lnTo>
                    <a:pt x="1618" y="2025"/>
                  </a:lnTo>
                  <a:lnTo>
                    <a:pt x="1640" y="2056"/>
                  </a:lnTo>
                  <a:cubicBezTo>
                    <a:pt x="1653" y="2064"/>
                    <a:pt x="1664" y="2067"/>
                    <a:pt x="1674" y="2067"/>
                  </a:cubicBezTo>
                  <a:cubicBezTo>
                    <a:pt x="1720" y="2067"/>
                    <a:pt x="1739" y="2002"/>
                    <a:pt x="1721" y="1940"/>
                  </a:cubicBezTo>
                  <a:lnTo>
                    <a:pt x="1721" y="1940"/>
                  </a:lnTo>
                  <a:cubicBezTo>
                    <a:pt x="1743" y="1947"/>
                    <a:pt x="1765" y="1954"/>
                    <a:pt x="1782" y="1954"/>
                  </a:cubicBezTo>
                  <a:cubicBezTo>
                    <a:pt x="1798" y="1954"/>
                    <a:pt x="1809" y="1947"/>
                    <a:pt x="1809" y="1925"/>
                  </a:cubicBezTo>
                  <a:cubicBezTo>
                    <a:pt x="1816" y="1919"/>
                    <a:pt x="1821" y="1916"/>
                    <a:pt x="1826" y="1916"/>
                  </a:cubicBezTo>
                  <a:cubicBezTo>
                    <a:pt x="1836" y="1916"/>
                    <a:pt x="1846" y="1930"/>
                    <a:pt x="1875" y="1972"/>
                  </a:cubicBezTo>
                  <a:cubicBezTo>
                    <a:pt x="1893" y="1995"/>
                    <a:pt x="1912" y="2022"/>
                    <a:pt x="1930" y="2022"/>
                  </a:cubicBezTo>
                  <a:cubicBezTo>
                    <a:pt x="1934" y="2022"/>
                    <a:pt x="1937" y="2021"/>
                    <a:pt x="1941" y="2019"/>
                  </a:cubicBezTo>
                  <a:cubicBezTo>
                    <a:pt x="1959" y="2003"/>
                    <a:pt x="1938" y="1972"/>
                    <a:pt x="1919" y="1940"/>
                  </a:cubicBezTo>
                  <a:lnTo>
                    <a:pt x="1959" y="1912"/>
                  </a:lnTo>
                  <a:cubicBezTo>
                    <a:pt x="1959" y="1912"/>
                    <a:pt x="1981" y="1896"/>
                    <a:pt x="1959" y="1865"/>
                  </a:cubicBezTo>
                  <a:cubicBezTo>
                    <a:pt x="1941" y="1834"/>
                    <a:pt x="1963" y="1818"/>
                    <a:pt x="1985" y="1802"/>
                  </a:cubicBezTo>
                  <a:cubicBezTo>
                    <a:pt x="1989" y="1810"/>
                    <a:pt x="1993" y="1813"/>
                    <a:pt x="1995" y="1813"/>
                  </a:cubicBezTo>
                  <a:cubicBezTo>
                    <a:pt x="2002" y="1813"/>
                    <a:pt x="1996" y="1783"/>
                    <a:pt x="1963" y="1771"/>
                  </a:cubicBezTo>
                  <a:cubicBezTo>
                    <a:pt x="1944" y="1740"/>
                    <a:pt x="1922" y="1708"/>
                    <a:pt x="1944" y="1693"/>
                  </a:cubicBezTo>
                  <a:lnTo>
                    <a:pt x="1903" y="1627"/>
                  </a:lnTo>
                  <a:cubicBezTo>
                    <a:pt x="1865" y="1564"/>
                    <a:pt x="1844" y="1533"/>
                    <a:pt x="1775" y="1533"/>
                  </a:cubicBezTo>
                  <a:cubicBezTo>
                    <a:pt x="1659" y="1567"/>
                    <a:pt x="1561" y="1589"/>
                    <a:pt x="1608" y="1649"/>
                  </a:cubicBezTo>
                  <a:cubicBezTo>
                    <a:pt x="1608" y="1649"/>
                    <a:pt x="1605" y="1696"/>
                    <a:pt x="1583" y="1715"/>
                  </a:cubicBezTo>
                  <a:cubicBezTo>
                    <a:pt x="1570" y="1720"/>
                    <a:pt x="1557" y="1722"/>
                    <a:pt x="1544" y="1722"/>
                  </a:cubicBezTo>
                  <a:cubicBezTo>
                    <a:pt x="1533" y="1722"/>
                    <a:pt x="1523" y="1721"/>
                    <a:pt x="1511" y="1718"/>
                  </a:cubicBezTo>
                  <a:cubicBezTo>
                    <a:pt x="1508" y="1713"/>
                    <a:pt x="1503" y="1711"/>
                    <a:pt x="1497" y="1711"/>
                  </a:cubicBezTo>
                  <a:cubicBezTo>
                    <a:pt x="1461" y="1711"/>
                    <a:pt x="1381" y="1780"/>
                    <a:pt x="1286" y="1862"/>
                  </a:cubicBezTo>
                  <a:cubicBezTo>
                    <a:pt x="1156" y="1973"/>
                    <a:pt x="1102" y="2044"/>
                    <a:pt x="1051" y="2044"/>
                  </a:cubicBezTo>
                  <a:cubicBezTo>
                    <a:pt x="1049" y="2044"/>
                    <a:pt x="1047" y="2044"/>
                    <a:pt x="1044" y="2044"/>
                  </a:cubicBezTo>
                  <a:cubicBezTo>
                    <a:pt x="1041" y="2043"/>
                    <a:pt x="1037" y="2043"/>
                    <a:pt x="1033" y="2043"/>
                  </a:cubicBezTo>
                  <a:cubicBezTo>
                    <a:pt x="1013" y="2043"/>
                    <a:pt x="991" y="2050"/>
                    <a:pt x="975" y="2063"/>
                  </a:cubicBezTo>
                  <a:cubicBezTo>
                    <a:pt x="1001" y="2084"/>
                    <a:pt x="881" y="2219"/>
                    <a:pt x="756" y="2388"/>
                  </a:cubicBezTo>
                  <a:cubicBezTo>
                    <a:pt x="631" y="2558"/>
                    <a:pt x="527" y="2743"/>
                    <a:pt x="559" y="2761"/>
                  </a:cubicBezTo>
                  <a:lnTo>
                    <a:pt x="530" y="2812"/>
                  </a:lnTo>
                  <a:cubicBezTo>
                    <a:pt x="526" y="2810"/>
                    <a:pt x="522" y="2809"/>
                    <a:pt x="518" y="2809"/>
                  </a:cubicBezTo>
                  <a:cubicBezTo>
                    <a:pt x="490" y="2809"/>
                    <a:pt x="467" y="2856"/>
                    <a:pt x="443" y="2902"/>
                  </a:cubicBezTo>
                  <a:cubicBezTo>
                    <a:pt x="446" y="2943"/>
                    <a:pt x="440" y="2987"/>
                    <a:pt x="424" y="3025"/>
                  </a:cubicBezTo>
                  <a:cubicBezTo>
                    <a:pt x="417" y="3022"/>
                    <a:pt x="411" y="3020"/>
                    <a:pt x="406" y="3020"/>
                  </a:cubicBezTo>
                  <a:cubicBezTo>
                    <a:pt x="383" y="3020"/>
                    <a:pt x="369" y="3045"/>
                    <a:pt x="349" y="3090"/>
                  </a:cubicBezTo>
                  <a:cubicBezTo>
                    <a:pt x="327" y="3147"/>
                    <a:pt x="317" y="3175"/>
                    <a:pt x="352" y="3191"/>
                  </a:cubicBezTo>
                  <a:cubicBezTo>
                    <a:pt x="311" y="3291"/>
                    <a:pt x="261" y="3391"/>
                    <a:pt x="205" y="3485"/>
                  </a:cubicBezTo>
                  <a:cubicBezTo>
                    <a:pt x="161" y="3504"/>
                    <a:pt x="189" y="3545"/>
                    <a:pt x="217" y="3582"/>
                  </a:cubicBezTo>
                  <a:cubicBezTo>
                    <a:pt x="252" y="3595"/>
                    <a:pt x="280" y="3633"/>
                    <a:pt x="273" y="3661"/>
                  </a:cubicBezTo>
                  <a:lnTo>
                    <a:pt x="198" y="3642"/>
                  </a:lnTo>
                  <a:cubicBezTo>
                    <a:pt x="185" y="3624"/>
                    <a:pt x="178" y="3613"/>
                    <a:pt x="173" y="3613"/>
                  </a:cubicBezTo>
                  <a:cubicBezTo>
                    <a:pt x="167" y="3613"/>
                    <a:pt x="163" y="3628"/>
                    <a:pt x="154" y="3661"/>
                  </a:cubicBezTo>
                  <a:cubicBezTo>
                    <a:pt x="148" y="3689"/>
                    <a:pt x="139" y="3717"/>
                    <a:pt x="139" y="3717"/>
                  </a:cubicBezTo>
                  <a:cubicBezTo>
                    <a:pt x="170" y="3727"/>
                    <a:pt x="145" y="3874"/>
                    <a:pt x="107" y="4078"/>
                  </a:cubicBezTo>
                  <a:cubicBezTo>
                    <a:pt x="79" y="4347"/>
                    <a:pt x="76" y="4438"/>
                    <a:pt x="114" y="4438"/>
                  </a:cubicBezTo>
                  <a:cubicBezTo>
                    <a:pt x="151" y="4438"/>
                    <a:pt x="148" y="4466"/>
                    <a:pt x="114" y="4557"/>
                  </a:cubicBezTo>
                  <a:cubicBezTo>
                    <a:pt x="1" y="4736"/>
                    <a:pt x="1" y="4739"/>
                    <a:pt x="38" y="4767"/>
                  </a:cubicBezTo>
                  <a:cubicBezTo>
                    <a:pt x="38" y="4736"/>
                    <a:pt x="76" y="4736"/>
                    <a:pt x="114" y="4733"/>
                  </a:cubicBezTo>
                  <a:cubicBezTo>
                    <a:pt x="117" y="4732"/>
                    <a:pt x="121" y="4732"/>
                    <a:pt x="125" y="4732"/>
                  </a:cubicBezTo>
                  <a:cubicBezTo>
                    <a:pt x="189" y="4732"/>
                    <a:pt x="188" y="4759"/>
                    <a:pt x="117" y="4792"/>
                  </a:cubicBezTo>
                  <a:cubicBezTo>
                    <a:pt x="38" y="4795"/>
                    <a:pt x="120" y="5247"/>
                    <a:pt x="211" y="5256"/>
                  </a:cubicBezTo>
                  <a:lnTo>
                    <a:pt x="173" y="5262"/>
                  </a:lnTo>
                  <a:cubicBezTo>
                    <a:pt x="139" y="5272"/>
                    <a:pt x="142" y="5300"/>
                    <a:pt x="167" y="5419"/>
                  </a:cubicBezTo>
                  <a:cubicBezTo>
                    <a:pt x="179" y="5475"/>
                    <a:pt x="186" y="5507"/>
                    <a:pt x="186" y="5507"/>
                  </a:cubicBezTo>
                  <a:cubicBezTo>
                    <a:pt x="189" y="5506"/>
                    <a:pt x="193" y="5505"/>
                    <a:pt x="196" y="5505"/>
                  </a:cubicBezTo>
                  <a:cubicBezTo>
                    <a:pt x="260" y="5505"/>
                    <a:pt x="275" y="5667"/>
                    <a:pt x="239" y="5679"/>
                  </a:cubicBezTo>
                  <a:cubicBezTo>
                    <a:pt x="211" y="5717"/>
                    <a:pt x="211" y="5720"/>
                    <a:pt x="230" y="5776"/>
                  </a:cubicBezTo>
                  <a:cubicBezTo>
                    <a:pt x="324" y="5839"/>
                    <a:pt x="349" y="5989"/>
                    <a:pt x="314" y="6002"/>
                  </a:cubicBezTo>
                  <a:lnTo>
                    <a:pt x="339" y="6058"/>
                  </a:lnTo>
                  <a:cubicBezTo>
                    <a:pt x="386" y="6071"/>
                    <a:pt x="408" y="6127"/>
                    <a:pt x="421" y="6155"/>
                  </a:cubicBezTo>
                  <a:cubicBezTo>
                    <a:pt x="444" y="6210"/>
                    <a:pt x="460" y="6239"/>
                    <a:pt x="474" y="6239"/>
                  </a:cubicBezTo>
                  <a:cubicBezTo>
                    <a:pt x="481" y="6239"/>
                    <a:pt x="487" y="6232"/>
                    <a:pt x="493" y="6218"/>
                  </a:cubicBezTo>
                  <a:cubicBezTo>
                    <a:pt x="514" y="6208"/>
                    <a:pt x="536" y="6199"/>
                    <a:pt x="552" y="6199"/>
                  </a:cubicBezTo>
                  <a:cubicBezTo>
                    <a:pt x="562" y="6199"/>
                    <a:pt x="570" y="6202"/>
                    <a:pt x="574" y="6212"/>
                  </a:cubicBezTo>
                  <a:lnTo>
                    <a:pt x="540" y="6227"/>
                  </a:lnTo>
                  <a:cubicBezTo>
                    <a:pt x="509" y="6246"/>
                    <a:pt x="549" y="6325"/>
                    <a:pt x="609" y="6428"/>
                  </a:cubicBezTo>
                  <a:cubicBezTo>
                    <a:pt x="678" y="6560"/>
                    <a:pt x="718" y="6603"/>
                    <a:pt x="703" y="6650"/>
                  </a:cubicBezTo>
                  <a:lnTo>
                    <a:pt x="750" y="6654"/>
                  </a:lnTo>
                  <a:cubicBezTo>
                    <a:pt x="800" y="6657"/>
                    <a:pt x="816" y="6679"/>
                    <a:pt x="784" y="6701"/>
                  </a:cubicBezTo>
                  <a:cubicBezTo>
                    <a:pt x="772" y="6748"/>
                    <a:pt x="838" y="6851"/>
                    <a:pt x="906" y="6870"/>
                  </a:cubicBezTo>
                  <a:lnTo>
                    <a:pt x="947" y="6917"/>
                  </a:lnTo>
                  <a:cubicBezTo>
                    <a:pt x="910" y="6970"/>
                    <a:pt x="954" y="7037"/>
                    <a:pt x="1012" y="7037"/>
                  </a:cubicBezTo>
                  <a:cubicBezTo>
                    <a:pt x="1022" y="7037"/>
                    <a:pt x="1033" y="7034"/>
                    <a:pt x="1044" y="7030"/>
                  </a:cubicBezTo>
                  <a:lnTo>
                    <a:pt x="1044" y="7030"/>
                  </a:lnTo>
                  <a:cubicBezTo>
                    <a:pt x="1016" y="7055"/>
                    <a:pt x="1035" y="7077"/>
                    <a:pt x="1054" y="7099"/>
                  </a:cubicBezTo>
                  <a:cubicBezTo>
                    <a:pt x="1120" y="7124"/>
                    <a:pt x="1207" y="7199"/>
                    <a:pt x="1182" y="7230"/>
                  </a:cubicBezTo>
                  <a:lnTo>
                    <a:pt x="1204" y="7249"/>
                  </a:lnTo>
                  <a:cubicBezTo>
                    <a:pt x="1209" y="7248"/>
                    <a:pt x="1214" y="7248"/>
                    <a:pt x="1219" y="7248"/>
                  </a:cubicBezTo>
                  <a:cubicBezTo>
                    <a:pt x="1246" y="7248"/>
                    <a:pt x="1276" y="7262"/>
                    <a:pt x="1295" y="7283"/>
                  </a:cubicBezTo>
                  <a:cubicBezTo>
                    <a:pt x="1311" y="7307"/>
                    <a:pt x="1339" y="7320"/>
                    <a:pt x="1367" y="7320"/>
                  </a:cubicBezTo>
                  <a:cubicBezTo>
                    <a:pt x="1372" y="7320"/>
                    <a:pt x="1378" y="7319"/>
                    <a:pt x="1383" y="7318"/>
                  </a:cubicBezTo>
                  <a:cubicBezTo>
                    <a:pt x="1391" y="7316"/>
                    <a:pt x="1400" y="7315"/>
                    <a:pt x="1408" y="7315"/>
                  </a:cubicBezTo>
                  <a:cubicBezTo>
                    <a:pt x="1424" y="7315"/>
                    <a:pt x="1439" y="7319"/>
                    <a:pt x="1452" y="7327"/>
                  </a:cubicBezTo>
                  <a:cubicBezTo>
                    <a:pt x="1477" y="7346"/>
                    <a:pt x="1430" y="7356"/>
                    <a:pt x="1380" y="7368"/>
                  </a:cubicBezTo>
                  <a:cubicBezTo>
                    <a:pt x="1373" y="7367"/>
                    <a:pt x="1368" y="7366"/>
                    <a:pt x="1364" y="7366"/>
                  </a:cubicBezTo>
                  <a:cubicBezTo>
                    <a:pt x="1326" y="7366"/>
                    <a:pt x="1384" y="7412"/>
                    <a:pt x="1482" y="7412"/>
                  </a:cubicBezTo>
                  <a:cubicBezTo>
                    <a:pt x="1488" y="7412"/>
                    <a:pt x="1493" y="7412"/>
                    <a:pt x="1499" y="7412"/>
                  </a:cubicBezTo>
                  <a:cubicBezTo>
                    <a:pt x="1537" y="7410"/>
                    <a:pt x="1563" y="7408"/>
                    <a:pt x="1577" y="7408"/>
                  </a:cubicBezTo>
                  <a:cubicBezTo>
                    <a:pt x="1604" y="7408"/>
                    <a:pt x="1583" y="7414"/>
                    <a:pt x="1521" y="7431"/>
                  </a:cubicBezTo>
                  <a:cubicBezTo>
                    <a:pt x="1474" y="7440"/>
                    <a:pt x="1427" y="7453"/>
                    <a:pt x="1499" y="7459"/>
                  </a:cubicBezTo>
                  <a:cubicBezTo>
                    <a:pt x="1499" y="7459"/>
                    <a:pt x="1522" y="7478"/>
                    <a:pt x="1544" y="7478"/>
                  </a:cubicBezTo>
                  <a:cubicBezTo>
                    <a:pt x="1553" y="7478"/>
                    <a:pt x="1561" y="7474"/>
                    <a:pt x="1568" y="7465"/>
                  </a:cubicBezTo>
                  <a:lnTo>
                    <a:pt x="1640" y="7522"/>
                  </a:lnTo>
                  <a:cubicBezTo>
                    <a:pt x="1649" y="7562"/>
                    <a:pt x="1677" y="7600"/>
                    <a:pt x="1715" y="7622"/>
                  </a:cubicBezTo>
                  <a:cubicBezTo>
                    <a:pt x="1731" y="7616"/>
                    <a:pt x="1741" y="7613"/>
                    <a:pt x="1748" y="7613"/>
                  </a:cubicBezTo>
                  <a:cubicBezTo>
                    <a:pt x="1760" y="7613"/>
                    <a:pt x="1761" y="7623"/>
                    <a:pt x="1765" y="7653"/>
                  </a:cubicBezTo>
                  <a:cubicBezTo>
                    <a:pt x="1754" y="7669"/>
                    <a:pt x="1755" y="7681"/>
                    <a:pt x="1764" y="7681"/>
                  </a:cubicBezTo>
                  <a:cubicBezTo>
                    <a:pt x="1772" y="7681"/>
                    <a:pt x="1789" y="7669"/>
                    <a:pt x="1809" y="7638"/>
                  </a:cubicBezTo>
                  <a:cubicBezTo>
                    <a:pt x="1821" y="7634"/>
                    <a:pt x="1831" y="7632"/>
                    <a:pt x="1840" y="7632"/>
                  </a:cubicBezTo>
                  <a:cubicBezTo>
                    <a:pt x="1867" y="7632"/>
                    <a:pt x="1882" y="7649"/>
                    <a:pt x="1884" y="7685"/>
                  </a:cubicBezTo>
                  <a:cubicBezTo>
                    <a:pt x="1860" y="7728"/>
                    <a:pt x="1862" y="7749"/>
                    <a:pt x="1872" y="7749"/>
                  </a:cubicBezTo>
                  <a:cubicBezTo>
                    <a:pt x="1877" y="7749"/>
                    <a:pt x="1884" y="7743"/>
                    <a:pt x="1891" y="7732"/>
                  </a:cubicBezTo>
                  <a:cubicBezTo>
                    <a:pt x="1901" y="7727"/>
                    <a:pt x="1913" y="7725"/>
                    <a:pt x="1925" y="7725"/>
                  </a:cubicBezTo>
                  <a:cubicBezTo>
                    <a:pt x="1937" y="7725"/>
                    <a:pt x="1948" y="7727"/>
                    <a:pt x="1959" y="7732"/>
                  </a:cubicBezTo>
                  <a:cubicBezTo>
                    <a:pt x="1941" y="7766"/>
                    <a:pt x="2176" y="7901"/>
                    <a:pt x="2426" y="7998"/>
                  </a:cubicBezTo>
                  <a:cubicBezTo>
                    <a:pt x="2431" y="7999"/>
                    <a:pt x="2435" y="7999"/>
                    <a:pt x="2440" y="7999"/>
                  </a:cubicBezTo>
                  <a:cubicBezTo>
                    <a:pt x="2470" y="7999"/>
                    <a:pt x="2500" y="7981"/>
                    <a:pt x="2508" y="7948"/>
                  </a:cubicBezTo>
                  <a:cubicBezTo>
                    <a:pt x="2519" y="7920"/>
                    <a:pt x="2524" y="7909"/>
                    <a:pt x="2526" y="7909"/>
                  </a:cubicBezTo>
                  <a:cubicBezTo>
                    <a:pt x="2529" y="7909"/>
                    <a:pt x="2527" y="7932"/>
                    <a:pt x="2536" y="7960"/>
                  </a:cubicBezTo>
                  <a:cubicBezTo>
                    <a:pt x="2529" y="8024"/>
                    <a:pt x="2544" y="8059"/>
                    <a:pt x="2560" y="8059"/>
                  </a:cubicBezTo>
                  <a:cubicBezTo>
                    <a:pt x="2574" y="8059"/>
                    <a:pt x="2588" y="8035"/>
                    <a:pt x="2592" y="7982"/>
                  </a:cubicBezTo>
                  <a:cubicBezTo>
                    <a:pt x="2591" y="7942"/>
                    <a:pt x="2590" y="7921"/>
                    <a:pt x="2593" y="7921"/>
                  </a:cubicBezTo>
                  <a:cubicBezTo>
                    <a:pt x="2596" y="7921"/>
                    <a:pt x="2603" y="7944"/>
                    <a:pt x="2618" y="7992"/>
                  </a:cubicBezTo>
                  <a:cubicBezTo>
                    <a:pt x="2626" y="8018"/>
                    <a:pt x="2630" y="8030"/>
                    <a:pt x="2639" y="8030"/>
                  </a:cubicBezTo>
                  <a:cubicBezTo>
                    <a:pt x="2646" y="8030"/>
                    <a:pt x="2656" y="8023"/>
                    <a:pt x="2674" y="8011"/>
                  </a:cubicBezTo>
                  <a:cubicBezTo>
                    <a:pt x="2680" y="7994"/>
                    <a:pt x="2688" y="7986"/>
                    <a:pt x="2695" y="7986"/>
                  </a:cubicBezTo>
                  <a:cubicBezTo>
                    <a:pt x="2704" y="7986"/>
                    <a:pt x="2709" y="7998"/>
                    <a:pt x="2702" y="8017"/>
                  </a:cubicBezTo>
                  <a:cubicBezTo>
                    <a:pt x="2714" y="8051"/>
                    <a:pt x="2727" y="8084"/>
                    <a:pt x="2738" y="8084"/>
                  </a:cubicBezTo>
                  <a:cubicBezTo>
                    <a:pt x="2742" y="8084"/>
                    <a:pt x="2746" y="8080"/>
                    <a:pt x="2749" y="8070"/>
                  </a:cubicBezTo>
                  <a:cubicBezTo>
                    <a:pt x="2771" y="8079"/>
                    <a:pt x="2787" y="8098"/>
                    <a:pt x="2796" y="8123"/>
                  </a:cubicBezTo>
                  <a:cubicBezTo>
                    <a:pt x="2803" y="8140"/>
                    <a:pt x="2813" y="8146"/>
                    <a:pt x="2824" y="8146"/>
                  </a:cubicBezTo>
                  <a:cubicBezTo>
                    <a:pt x="2843" y="8146"/>
                    <a:pt x="2867" y="8128"/>
                    <a:pt x="2890" y="8111"/>
                  </a:cubicBezTo>
                  <a:cubicBezTo>
                    <a:pt x="2936" y="8090"/>
                    <a:pt x="2966" y="8079"/>
                    <a:pt x="2983" y="8079"/>
                  </a:cubicBezTo>
                  <a:cubicBezTo>
                    <a:pt x="3004" y="8079"/>
                    <a:pt x="3003" y="8097"/>
                    <a:pt x="2978" y="8136"/>
                  </a:cubicBezTo>
                  <a:cubicBezTo>
                    <a:pt x="2956" y="8167"/>
                    <a:pt x="2978" y="8182"/>
                    <a:pt x="3013" y="8182"/>
                  </a:cubicBezTo>
                  <a:cubicBezTo>
                    <a:pt x="3052" y="8182"/>
                    <a:pt x="3107" y="8162"/>
                    <a:pt x="3128" y="8123"/>
                  </a:cubicBezTo>
                  <a:cubicBezTo>
                    <a:pt x="3154" y="8084"/>
                    <a:pt x="3164" y="8067"/>
                    <a:pt x="3168" y="8067"/>
                  </a:cubicBezTo>
                  <a:lnTo>
                    <a:pt x="3168" y="8067"/>
                  </a:lnTo>
                  <a:cubicBezTo>
                    <a:pt x="3170" y="8067"/>
                    <a:pt x="3169" y="8076"/>
                    <a:pt x="3166" y="8092"/>
                  </a:cubicBezTo>
                  <a:cubicBezTo>
                    <a:pt x="3160" y="8130"/>
                    <a:pt x="3188" y="8136"/>
                    <a:pt x="3188" y="8136"/>
                  </a:cubicBezTo>
                  <a:cubicBezTo>
                    <a:pt x="3216" y="8139"/>
                    <a:pt x="3244" y="8145"/>
                    <a:pt x="3238" y="8183"/>
                  </a:cubicBezTo>
                  <a:cubicBezTo>
                    <a:pt x="3273" y="8183"/>
                    <a:pt x="3304" y="8177"/>
                    <a:pt x="3332" y="8161"/>
                  </a:cubicBezTo>
                  <a:cubicBezTo>
                    <a:pt x="3356" y="8136"/>
                    <a:pt x="3381" y="8125"/>
                    <a:pt x="3405" y="8125"/>
                  </a:cubicBezTo>
                  <a:cubicBezTo>
                    <a:pt x="3449" y="8125"/>
                    <a:pt x="3488" y="8163"/>
                    <a:pt x="3504" y="8214"/>
                  </a:cubicBezTo>
                  <a:lnTo>
                    <a:pt x="3567" y="8180"/>
                  </a:lnTo>
                  <a:cubicBezTo>
                    <a:pt x="3588" y="8136"/>
                    <a:pt x="3607" y="8106"/>
                    <a:pt x="3617" y="8106"/>
                  </a:cubicBezTo>
                  <a:cubicBezTo>
                    <a:pt x="3624" y="8106"/>
                    <a:pt x="3628" y="8119"/>
                    <a:pt x="3627" y="8148"/>
                  </a:cubicBezTo>
                  <a:cubicBezTo>
                    <a:pt x="3627" y="8175"/>
                    <a:pt x="3625" y="8202"/>
                    <a:pt x="3625" y="8202"/>
                  </a:cubicBezTo>
                  <a:cubicBezTo>
                    <a:pt x="3625" y="8202"/>
                    <a:pt x="3626" y="8197"/>
                    <a:pt x="3627" y="8186"/>
                  </a:cubicBezTo>
                  <a:cubicBezTo>
                    <a:pt x="3639" y="8160"/>
                    <a:pt x="3663" y="8148"/>
                    <a:pt x="3688" y="8148"/>
                  </a:cubicBezTo>
                  <a:cubicBezTo>
                    <a:pt x="3728" y="8148"/>
                    <a:pt x="3771" y="8178"/>
                    <a:pt x="3771" y="8227"/>
                  </a:cubicBezTo>
                  <a:cubicBezTo>
                    <a:pt x="3771" y="8264"/>
                    <a:pt x="3771" y="8264"/>
                    <a:pt x="3802" y="8264"/>
                  </a:cubicBezTo>
                  <a:lnTo>
                    <a:pt x="3802" y="8227"/>
                  </a:lnTo>
                  <a:cubicBezTo>
                    <a:pt x="3802" y="8189"/>
                    <a:pt x="3802" y="8148"/>
                    <a:pt x="3830" y="8148"/>
                  </a:cubicBezTo>
                  <a:cubicBezTo>
                    <a:pt x="3859" y="8148"/>
                    <a:pt x="3890" y="8148"/>
                    <a:pt x="3890" y="8186"/>
                  </a:cubicBezTo>
                  <a:cubicBezTo>
                    <a:pt x="3912" y="8213"/>
                    <a:pt x="3934" y="8239"/>
                    <a:pt x="3944" y="8239"/>
                  </a:cubicBezTo>
                  <a:cubicBezTo>
                    <a:pt x="3948" y="8239"/>
                    <a:pt x="3950" y="8235"/>
                    <a:pt x="3949" y="8224"/>
                  </a:cubicBezTo>
                  <a:lnTo>
                    <a:pt x="3949" y="8224"/>
                  </a:lnTo>
                  <a:cubicBezTo>
                    <a:pt x="3974" y="8227"/>
                    <a:pt x="3996" y="8239"/>
                    <a:pt x="4012" y="8261"/>
                  </a:cubicBezTo>
                  <a:cubicBezTo>
                    <a:pt x="4043" y="8258"/>
                    <a:pt x="4072" y="8255"/>
                    <a:pt x="4131" y="8249"/>
                  </a:cubicBezTo>
                  <a:cubicBezTo>
                    <a:pt x="4147" y="8226"/>
                    <a:pt x="4172" y="8214"/>
                    <a:pt x="4192" y="8214"/>
                  </a:cubicBezTo>
                  <a:cubicBezTo>
                    <a:pt x="4208" y="8214"/>
                    <a:pt x="4221" y="8222"/>
                    <a:pt x="4222" y="8239"/>
                  </a:cubicBezTo>
                  <a:cubicBezTo>
                    <a:pt x="4257" y="8236"/>
                    <a:pt x="4285" y="8217"/>
                    <a:pt x="4307" y="8192"/>
                  </a:cubicBezTo>
                  <a:cubicBezTo>
                    <a:pt x="4329" y="8190"/>
                    <a:pt x="4347" y="8188"/>
                    <a:pt x="4361" y="8188"/>
                  </a:cubicBezTo>
                  <a:cubicBezTo>
                    <a:pt x="4384" y="8188"/>
                    <a:pt x="4397" y="8194"/>
                    <a:pt x="4401" y="8217"/>
                  </a:cubicBezTo>
                  <a:cubicBezTo>
                    <a:pt x="4404" y="8235"/>
                    <a:pt x="4405" y="8245"/>
                    <a:pt x="4409" y="8245"/>
                  </a:cubicBezTo>
                  <a:cubicBezTo>
                    <a:pt x="4413" y="8245"/>
                    <a:pt x="4419" y="8234"/>
                    <a:pt x="4432" y="8211"/>
                  </a:cubicBezTo>
                  <a:cubicBezTo>
                    <a:pt x="4426" y="8173"/>
                    <a:pt x="4454" y="8167"/>
                    <a:pt x="4482" y="8161"/>
                  </a:cubicBezTo>
                  <a:lnTo>
                    <a:pt x="4542" y="8152"/>
                  </a:lnTo>
                  <a:cubicBezTo>
                    <a:pt x="4532" y="8114"/>
                    <a:pt x="4532" y="8114"/>
                    <a:pt x="4564" y="8108"/>
                  </a:cubicBezTo>
                  <a:cubicBezTo>
                    <a:pt x="4568" y="8107"/>
                    <a:pt x="4573" y="8106"/>
                    <a:pt x="4580" y="8106"/>
                  </a:cubicBezTo>
                  <a:cubicBezTo>
                    <a:pt x="4611" y="8106"/>
                    <a:pt x="4667" y="8115"/>
                    <a:pt x="4700" y="8115"/>
                  </a:cubicBezTo>
                  <a:cubicBezTo>
                    <a:pt x="4707" y="8115"/>
                    <a:pt x="4713" y="8115"/>
                    <a:pt x="4717" y="8114"/>
                  </a:cubicBezTo>
                  <a:cubicBezTo>
                    <a:pt x="4802" y="8089"/>
                    <a:pt x="4802" y="8089"/>
                    <a:pt x="4764" y="8061"/>
                  </a:cubicBezTo>
                  <a:lnTo>
                    <a:pt x="4764" y="8061"/>
                  </a:lnTo>
                  <a:cubicBezTo>
                    <a:pt x="4761" y="8062"/>
                    <a:pt x="4758" y="8062"/>
                    <a:pt x="4755" y="8062"/>
                  </a:cubicBezTo>
                  <a:cubicBezTo>
                    <a:pt x="4740" y="8062"/>
                    <a:pt x="4736" y="8046"/>
                    <a:pt x="4761" y="8046"/>
                  </a:cubicBezTo>
                  <a:cubicBezTo>
                    <a:pt x="4769" y="8046"/>
                    <a:pt x="4779" y="8047"/>
                    <a:pt x="4792" y="8051"/>
                  </a:cubicBezTo>
                  <a:cubicBezTo>
                    <a:pt x="4821" y="8042"/>
                    <a:pt x="4915" y="8051"/>
                    <a:pt x="5002" y="8026"/>
                  </a:cubicBezTo>
                  <a:cubicBezTo>
                    <a:pt x="5115" y="7989"/>
                    <a:pt x="5112" y="7982"/>
                    <a:pt x="5100" y="7951"/>
                  </a:cubicBezTo>
                  <a:cubicBezTo>
                    <a:pt x="5070" y="7918"/>
                    <a:pt x="5066" y="7900"/>
                    <a:pt x="5076" y="7900"/>
                  </a:cubicBezTo>
                  <a:cubicBezTo>
                    <a:pt x="5085" y="7900"/>
                    <a:pt x="5104" y="7912"/>
                    <a:pt x="5128" y="7938"/>
                  </a:cubicBezTo>
                  <a:cubicBezTo>
                    <a:pt x="5165" y="7960"/>
                    <a:pt x="5192" y="7969"/>
                    <a:pt x="5209" y="7969"/>
                  </a:cubicBezTo>
                  <a:cubicBezTo>
                    <a:pt x="5228" y="7969"/>
                    <a:pt x="5233" y="7957"/>
                    <a:pt x="5225" y="7938"/>
                  </a:cubicBezTo>
                  <a:cubicBezTo>
                    <a:pt x="5237" y="7891"/>
                    <a:pt x="5237" y="7891"/>
                    <a:pt x="5262" y="7879"/>
                  </a:cubicBezTo>
                  <a:cubicBezTo>
                    <a:pt x="5268" y="7892"/>
                    <a:pt x="5276" y="7899"/>
                    <a:pt x="5286" y="7899"/>
                  </a:cubicBezTo>
                  <a:cubicBezTo>
                    <a:pt x="5301" y="7899"/>
                    <a:pt x="5321" y="7881"/>
                    <a:pt x="5344" y="7844"/>
                  </a:cubicBezTo>
                  <a:cubicBezTo>
                    <a:pt x="5355" y="7840"/>
                    <a:pt x="5361" y="7837"/>
                    <a:pt x="5366" y="7837"/>
                  </a:cubicBezTo>
                  <a:cubicBezTo>
                    <a:pt x="5374" y="7837"/>
                    <a:pt x="5378" y="7845"/>
                    <a:pt x="5388" y="7866"/>
                  </a:cubicBezTo>
                  <a:cubicBezTo>
                    <a:pt x="5407" y="7860"/>
                    <a:pt x="5425" y="7851"/>
                    <a:pt x="5441" y="7841"/>
                  </a:cubicBezTo>
                  <a:cubicBezTo>
                    <a:pt x="5458" y="7756"/>
                    <a:pt x="5593" y="7707"/>
                    <a:pt x="5655" y="7707"/>
                  </a:cubicBezTo>
                  <a:cubicBezTo>
                    <a:pt x="5664" y="7707"/>
                    <a:pt x="5671" y="7708"/>
                    <a:pt x="5676" y="7710"/>
                  </a:cubicBezTo>
                  <a:cubicBezTo>
                    <a:pt x="5698" y="7697"/>
                    <a:pt x="5707" y="7675"/>
                    <a:pt x="5711" y="7650"/>
                  </a:cubicBezTo>
                  <a:cubicBezTo>
                    <a:pt x="5702" y="7605"/>
                    <a:pt x="5704" y="7582"/>
                    <a:pt x="5716" y="7582"/>
                  </a:cubicBezTo>
                  <a:cubicBezTo>
                    <a:pt x="5725" y="7582"/>
                    <a:pt x="5739" y="7595"/>
                    <a:pt x="5758" y="7622"/>
                  </a:cubicBezTo>
                  <a:cubicBezTo>
                    <a:pt x="5776" y="7652"/>
                    <a:pt x="5785" y="7667"/>
                    <a:pt x="5788" y="7667"/>
                  </a:cubicBezTo>
                  <a:cubicBezTo>
                    <a:pt x="5792" y="7667"/>
                    <a:pt x="5788" y="7649"/>
                    <a:pt x="5780" y="7609"/>
                  </a:cubicBezTo>
                  <a:cubicBezTo>
                    <a:pt x="5780" y="7578"/>
                    <a:pt x="5829" y="7536"/>
                    <a:pt x="5867" y="7536"/>
                  </a:cubicBezTo>
                  <a:cubicBezTo>
                    <a:pt x="5886" y="7536"/>
                    <a:pt x="5902" y="7546"/>
                    <a:pt x="5908" y="7572"/>
                  </a:cubicBezTo>
                  <a:cubicBezTo>
                    <a:pt x="5930" y="7603"/>
                    <a:pt x="5949" y="7634"/>
                    <a:pt x="5949" y="7634"/>
                  </a:cubicBezTo>
                  <a:cubicBezTo>
                    <a:pt x="5946" y="7613"/>
                    <a:pt x="5955" y="7591"/>
                    <a:pt x="5974" y="7578"/>
                  </a:cubicBezTo>
                  <a:cubicBezTo>
                    <a:pt x="5952" y="7544"/>
                    <a:pt x="5974" y="7531"/>
                    <a:pt x="6040" y="7490"/>
                  </a:cubicBezTo>
                  <a:cubicBezTo>
                    <a:pt x="6084" y="7462"/>
                    <a:pt x="6152" y="7377"/>
                    <a:pt x="6196" y="7349"/>
                  </a:cubicBezTo>
                  <a:cubicBezTo>
                    <a:pt x="6232" y="7326"/>
                    <a:pt x="6283" y="7294"/>
                    <a:pt x="6323" y="7294"/>
                  </a:cubicBezTo>
                  <a:cubicBezTo>
                    <a:pt x="6332" y="7294"/>
                    <a:pt x="6340" y="7296"/>
                    <a:pt x="6347" y="7299"/>
                  </a:cubicBezTo>
                  <a:cubicBezTo>
                    <a:pt x="6381" y="7280"/>
                    <a:pt x="6406" y="7249"/>
                    <a:pt x="6416" y="7211"/>
                  </a:cubicBezTo>
                  <a:cubicBezTo>
                    <a:pt x="6418" y="7180"/>
                    <a:pt x="6440" y="7157"/>
                    <a:pt x="6460" y="7157"/>
                  </a:cubicBezTo>
                  <a:cubicBezTo>
                    <a:pt x="6468" y="7157"/>
                    <a:pt x="6476" y="7161"/>
                    <a:pt x="6482" y="7171"/>
                  </a:cubicBezTo>
                  <a:lnTo>
                    <a:pt x="6503" y="7158"/>
                  </a:lnTo>
                  <a:cubicBezTo>
                    <a:pt x="6513" y="7130"/>
                    <a:pt x="6529" y="7105"/>
                    <a:pt x="6550" y="7086"/>
                  </a:cubicBezTo>
                  <a:cubicBezTo>
                    <a:pt x="6561" y="7104"/>
                    <a:pt x="6580" y="7118"/>
                    <a:pt x="6594" y="7118"/>
                  </a:cubicBezTo>
                  <a:cubicBezTo>
                    <a:pt x="6605" y="7118"/>
                    <a:pt x="6613" y="7110"/>
                    <a:pt x="6613" y="7089"/>
                  </a:cubicBezTo>
                  <a:cubicBezTo>
                    <a:pt x="6594" y="7058"/>
                    <a:pt x="6616" y="7042"/>
                    <a:pt x="6660" y="7017"/>
                  </a:cubicBezTo>
                  <a:cubicBezTo>
                    <a:pt x="6660" y="7017"/>
                    <a:pt x="6661" y="7017"/>
                    <a:pt x="6661" y="7017"/>
                  </a:cubicBezTo>
                  <a:cubicBezTo>
                    <a:pt x="6728" y="7017"/>
                    <a:pt x="7450" y="6572"/>
                    <a:pt x="7431" y="6538"/>
                  </a:cubicBezTo>
                  <a:lnTo>
                    <a:pt x="7497" y="6497"/>
                  </a:lnTo>
                  <a:lnTo>
                    <a:pt x="7563" y="6456"/>
                  </a:lnTo>
                  <a:cubicBezTo>
                    <a:pt x="7573" y="6471"/>
                    <a:pt x="7583" y="6479"/>
                    <a:pt x="7596" y="6479"/>
                  </a:cubicBezTo>
                  <a:cubicBezTo>
                    <a:pt x="7611" y="6479"/>
                    <a:pt x="7630" y="6468"/>
                    <a:pt x="7657" y="6447"/>
                  </a:cubicBezTo>
                  <a:cubicBezTo>
                    <a:pt x="7710" y="6406"/>
                    <a:pt x="7754" y="6353"/>
                    <a:pt x="7788" y="6293"/>
                  </a:cubicBezTo>
                  <a:cubicBezTo>
                    <a:pt x="7791" y="6252"/>
                    <a:pt x="7810" y="6215"/>
                    <a:pt x="7842" y="6190"/>
                  </a:cubicBezTo>
                  <a:cubicBezTo>
                    <a:pt x="7854" y="6201"/>
                    <a:pt x="7867" y="6206"/>
                    <a:pt x="7880" y="6206"/>
                  </a:cubicBezTo>
                  <a:cubicBezTo>
                    <a:pt x="7929" y="6206"/>
                    <a:pt x="7982" y="6137"/>
                    <a:pt x="7992" y="6071"/>
                  </a:cubicBezTo>
                  <a:cubicBezTo>
                    <a:pt x="7968" y="6019"/>
                    <a:pt x="7968" y="5989"/>
                    <a:pt x="7991" y="5989"/>
                  </a:cubicBezTo>
                  <a:cubicBezTo>
                    <a:pt x="8001" y="5989"/>
                    <a:pt x="8016" y="5995"/>
                    <a:pt x="8036" y="6008"/>
                  </a:cubicBezTo>
                  <a:cubicBezTo>
                    <a:pt x="8049" y="6017"/>
                    <a:pt x="8061" y="6021"/>
                    <a:pt x="8071" y="6021"/>
                  </a:cubicBezTo>
                  <a:cubicBezTo>
                    <a:pt x="8114" y="6021"/>
                    <a:pt x="8135" y="5956"/>
                    <a:pt x="8080" y="5861"/>
                  </a:cubicBezTo>
                  <a:cubicBezTo>
                    <a:pt x="8061" y="5807"/>
                    <a:pt x="8061" y="5811"/>
                    <a:pt x="8111" y="5792"/>
                  </a:cubicBezTo>
                  <a:cubicBezTo>
                    <a:pt x="8196" y="5789"/>
                    <a:pt x="8211" y="5751"/>
                    <a:pt x="8174" y="5739"/>
                  </a:cubicBezTo>
                  <a:cubicBezTo>
                    <a:pt x="8117" y="5676"/>
                    <a:pt x="8130" y="5644"/>
                    <a:pt x="8211" y="5629"/>
                  </a:cubicBezTo>
                  <a:cubicBezTo>
                    <a:pt x="8305" y="5576"/>
                    <a:pt x="8305" y="5572"/>
                    <a:pt x="8240" y="5519"/>
                  </a:cubicBezTo>
                  <a:cubicBezTo>
                    <a:pt x="8177" y="5466"/>
                    <a:pt x="8193" y="5328"/>
                    <a:pt x="8268" y="5290"/>
                  </a:cubicBezTo>
                  <a:cubicBezTo>
                    <a:pt x="8268" y="5253"/>
                    <a:pt x="8305" y="5215"/>
                    <a:pt x="8268" y="5215"/>
                  </a:cubicBezTo>
                  <a:lnTo>
                    <a:pt x="8305" y="5174"/>
                  </a:lnTo>
                  <a:cubicBezTo>
                    <a:pt x="8305" y="5149"/>
                    <a:pt x="8302" y="5124"/>
                    <a:pt x="8299" y="5096"/>
                  </a:cubicBezTo>
                  <a:lnTo>
                    <a:pt x="8262" y="5099"/>
                  </a:lnTo>
                  <a:cubicBezTo>
                    <a:pt x="8268" y="4917"/>
                    <a:pt x="8227" y="4736"/>
                    <a:pt x="8146" y="4570"/>
                  </a:cubicBezTo>
                  <a:lnTo>
                    <a:pt x="8077" y="4451"/>
                  </a:lnTo>
                  <a:cubicBezTo>
                    <a:pt x="8064" y="4425"/>
                    <a:pt x="8048" y="4404"/>
                    <a:pt x="8036" y="4385"/>
                  </a:cubicBezTo>
                  <a:cubicBezTo>
                    <a:pt x="8014" y="4347"/>
                    <a:pt x="7995" y="4322"/>
                    <a:pt x="7983" y="4303"/>
                  </a:cubicBezTo>
                  <a:cubicBezTo>
                    <a:pt x="7966" y="4283"/>
                    <a:pt x="7955" y="4274"/>
                    <a:pt x="7947" y="4274"/>
                  </a:cubicBezTo>
                  <a:cubicBezTo>
                    <a:pt x="7941" y="4274"/>
                    <a:pt x="7936" y="4278"/>
                    <a:pt x="7932" y="4288"/>
                  </a:cubicBezTo>
                  <a:cubicBezTo>
                    <a:pt x="7915" y="4309"/>
                    <a:pt x="7901" y="4318"/>
                    <a:pt x="7891" y="4318"/>
                  </a:cubicBezTo>
                  <a:cubicBezTo>
                    <a:pt x="7872" y="4318"/>
                    <a:pt x="7871" y="4285"/>
                    <a:pt x="7904" y="4244"/>
                  </a:cubicBezTo>
                  <a:cubicBezTo>
                    <a:pt x="7892" y="4222"/>
                    <a:pt x="7895" y="4159"/>
                    <a:pt x="7870" y="4115"/>
                  </a:cubicBezTo>
                  <a:cubicBezTo>
                    <a:pt x="7842" y="4071"/>
                    <a:pt x="7813" y="4027"/>
                    <a:pt x="7848" y="4006"/>
                  </a:cubicBezTo>
                  <a:lnTo>
                    <a:pt x="7832" y="3984"/>
                  </a:lnTo>
                  <a:cubicBezTo>
                    <a:pt x="7741" y="3980"/>
                    <a:pt x="7660" y="3849"/>
                    <a:pt x="7650" y="3761"/>
                  </a:cubicBezTo>
                  <a:cubicBezTo>
                    <a:pt x="7632" y="3720"/>
                    <a:pt x="7594" y="3686"/>
                    <a:pt x="7550" y="3673"/>
                  </a:cubicBezTo>
                  <a:cubicBezTo>
                    <a:pt x="7491" y="3648"/>
                    <a:pt x="7491" y="3648"/>
                    <a:pt x="7509" y="3608"/>
                  </a:cubicBezTo>
                  <a:cubicBezTo>
                    <a:pt x="7537" y="3588"/>
                    <a:pt x="7501" y="3467"/>
                    <a:pt x="7448" y="3467"/>
                  </a:cubicBezTo>
                  <a:cubicBezTo>
                    <a:pt x="7442" y="3467"/>
                    <a:pt x="7435" y="3469"/>
                    <a:pt x="7428" y="3473"/>
                  </a:cubicBezTo>
                  <a:lnTo>
                    <a:pt x="7447" y="3432"/>
                  </a:lnTo>
                  <a:cubicBezTo>
                    <a:pt x="7458" y="3407"/>
                    <a:pt x="7445" y="3396"/>
                    <a:pt x="7425" y="3396"/>
                  </a:cubicBezTo>
                  <a:cubicBezTo>
                    <a:pt x="7413" y="3396"/>
                    <a:pt x="7399" y="3400"/>
                    <a:pt x="7387" y="3407"/>
                  </a:cubicBezTo>
                  <a:cubicBezTo>
                    <a:pt x="7366" y="3420"/>
                    <a:pt x="7350" y="3427"/>
                    <a:pt x="7341" y="3427"/>
                  </a:cubicBezTo>
                  <a:cubicBezTo>
                    <a:pt x="7323" y="3427"/>
                    <a:pt x="7336" y="3399"/>
                    <a:pt x="7390" y="3344"/>
                  </a:cubicBezTo>
                  <a:cubicBezTo>
                    <a:pt x="7440" y="3314"/>
                    <a:pt x="7443" y="3294"/>
                    <a:pt x="7429" y="3294"/>
                  </a:cubicBezTo>
                  <a:cubicBezTo>
                    <a:pt x="7424" y="3294"/>
                    <a:pt x="7417" y="3296"/>
                    <a:pt x="7409" y="3300"/>
                  </a:cubicBezTo>
                  <a:cubicBezTo>
                    <a:pt x="7365" y="3300"/>
                    <a:pt x="7318" y="3297"/>
                    <a:pt x="7337" y="3257"/>
                  </a:cubicBezTo>
                  <a:cubicBezTo>
                    <a:pt x="7330" y="3244"/>
                    <a:pt x="7321" y="3231"/>
                    <a:pt x="7302" y="3231"/>
                  </a:cubicBezTo>
                  <a:cubicBezTo>
                    <a:pt x="7290" y="3231"/>
                    <a:pt x="7272" y="3237"/>
                    <a:pt x="7246" y="3253"/>
                  </a:cubicBezTo>
                  <a:cubicBezTo>
                    <a:pt x="7238" y="3258"/>
                    <a:pt x="7231" y="3261"/>
                    <a:pt x="7224" y="3261"/>
                  </a:cubicBezTo>
                  <a:cubicBezTo>
                    <a:pt x="7207" y="3261"/>
                    <a:pt x="7196" y="3244"/>
                    <a:pt x="7187" y="3228"/>
                  </a:cubicBezTo>
                  <a:cubicBezTo>
                    <a:pt x="7203" y="3214"/>
                    <a:pt x="7223" y="3207"/>
                    <a:pt x="7244" y="3207"/>
                  </a:cubicBezTo>
                  <a:cubicBezTo>
                    <a:pt x="7251" y="3207"/>
                    <a:pt x="7258" y="3208"/>
                    <a:pt x="7264" y="3209"/>
                  </a:cubicBezTo>
                  <a:lnTo>
                    <a:pt x="7264" y="3209"/>
                  </a:lnTo>
                  <a:cubicBezTo>
                    <a:pt x="7259" y="3201"/>
                    <a:pt x="7249" y="3185"/>
                    <a:pt x="7237" y="3166"/>
                  </a:cubicBezTo>
                  <a:cubicBezTo>
                    <a:pt x="7221" y="3128"/>
                    <a:pt x="7231" y="3087"/>
                    <a:pt x="7259" y="3059"/>
                  </a:cubicBezTo>
                  <a:cubicBezTo>
                    <a:pt x="7269" y="3037"/>
                    <a:pt x="7270" y="3020"/>
                    <a:pt x="7260" y="3020"/>
                  </a:cubicBezTo>
                  <a:cubicBezTo>
                    <a:pt x="7252" y="3020"/>
                    <a:pt x="7237" y="3031"/>
                    <a:pt x="7215" y="3059"/>
                  </a:cubicBezTo>
                  <a:cubicBezTo>
                    <a:pt x="7183" y="3077"/>
                    <a:pt x="7167" y="3087"/>
                    <a:pt x="7155" y="3087"/>
                  </a:cubicBezTo>
                  <a:cubicBezTo>
                    <a:pt x="7143" y="3087"/>
                    <a:pt x="7137" y="3076"/>
                    <a:pt x="7124" y="3053"/>
                  </a:cubicBezTo>
                  <a:cubicBezTo>
                    <a:pt x="7108" y="3031"/>
                    <a:pt x="7096" y="3009"/>
                    <a:pt x="7127" y="2990"/>
                  </a:cubicBezTo>
                  <a:cubicBezTo>
                    <a:pt x="7158" y="2968"/>
                    <a:pt x="7158" y="2968"/>
                    <a:pt x="7133" y="2924"/>
                  </a:cubicBezTo>
                  <a:cubicBezTo>
                    <a:pt x="7103" y="2879"/>
                    <a:pt x="7029" y="2863"/>
                    <a:pt x="6960" y="2863"/>
                  </a:cubicBezTo>
                  <a:cubicBezTo>
                    <a:pt x="6930" y="2863"/>
                    <a:pt x="6900" y="2866"/>
                    <a:pt x="6876" y="2871"/>
                  </a:cubicBezTo>
                  <a:cubicBezTo>
                    <a:pt x="6848" y="2889"/>
                    <a:pt x="6833" y="2899"/>
                    <a:pt x="6829" y="2899"/>
                  </a:cubicBezTo>
                  <a:cubicBezTo>
                    <a:pt x="6824" y="2899"/>
                    <a:pt x="6836" y="2884"/>
                    <a:pt x="6864" y="2849"/>
                  </a:cubicBezTo>
                  <a:cubicBezTo>
                    <a:pt x="6895" y="2830"/>
                    <a:pt x="6880" y="2808"/>
                    <a:pt x="6867" y="2786"/>
                  </a:cubicBezTo>
                  <a:lnTo>
                    <a:pt x="6867" y="2786"/>
                  </a:lnTo>
                  <a:cubicBezTo>
                    <a:pt x="6861" y="2790"/>
                    <a:pt x="6857" y="2792"/>
                    <a:pt x="6854" y="2792"/>
                  </a:cubicBezTo>
                  <a:cubicBezTo>
                    <a:pt x="6846" y="2792"/>
                    <a:pt x="6851" y="2780"/>
                    <a:pt x="6858" y="2780"/>
                  </a:cubicBezTo>
                  <a:cubicBezTo>
                    <a:pt x="6861" y="2780"/>
                    <a:pt x="6864" y="2782"/>
                    <a:pt x="6867" y="2786"/>
                  </a:cubicBezTo>
                  <a:cubicBezTo>
                    <a:pt x="6876" y="2780"/>
                    <a:pt x="6884" y="2777"/>
                    <a:pt x="6891" y="2777"/>
                  </a:cubicBezTo>
                  <a:cubicBezTo>
                    <a:pt x="6907" y="2777"/>
                    <a:pt x="6918" y="2794"/>
                    <a:pt x="6927" y="2812"/>
                  </a:cubicBezTo>
                  <a:lnTo>
                    <a:pt x="6958" y="2790"/>
                  </a:lnTo>
                  <a:cubicBezTo>
                    <a:pt x="6996" y="2741"/>
                    <a:pt x="6998" y="2717"/>
                    <a:pt x="6961" y="2717"/>
                  </a:cubicBezTo>
                  <a:cubicBezTo>
                    <a:pt x="6950" y="2717"/>
                    <a:pt x="6935" y="2719"/>
                    <a:pt x="6917" y="2724"/>
                  </a:cubicBezTo>
                  <a:cubicBezTo>
                    <a:pt x="6873" y="2721"/>
                    <a:pt x="6873" y="2721"/>
                    <a:pt x="6889" y="2680"/>
                  </a:cubicBezTo>
                  <a:cubicBezTo>
                    <a:pt x="6904" y="2647"/>
                    <a:pt x="6920" y="2611"/>
                    <a:pt x="6908" y="2611"/>
                  </a:cubicBezTo>
                  <a:cubicBezTo>
                    <a:pt x="6905" y="2611"/>
                    <a:pt x="6901" y="2613"/>
                    <a:pt x="6895" y="2617"/>
                  </a:cubicBezTo>
                  <a:cubicBezTo>
                    <a:pt x="6880" y="2589"/>
                    <a:pt x="6876" y="2558"/>
                    <a:pt x="6886" y="2529"/>
                  </a:cubicBezTo>
                  <a:cubicBezTo>
                    <a:pt x="6864" y="2496"/>
                    <a:pt x="6852" y="2476"/>
                    <a:pt x="6834" y="2476"/>
                  </a:cubicBezTo>
                  <a:cubicBezTo>
                    <a:pt x="6828" y="2476"/>
                    <a:pt x="6821" y="2478"/>
                    <a:pt x="6814" y="2482"/>
                  </a:cubicBezTo>
                  <a:cubicBezTo>
                    <a:pt x="6805" y="2489"/>
                    <a:pt x="6797" y="2492"/>
                    <a:pt x="6790" y="2492"/>
                  </a:cubicBezTo>
                  <a:cubicBezTo>
                    <a:pt x="6773" y="2492"/>
                    <a:pt x="6763" y="2476"/>
                    <a:pt x="6754" y="2461"/>
                  </a:cubicBezTo>
                  <a:cubicBezTo>
                    <a:pt x="6745" y="2444"/>
                    <a:pt x="6734" y="2428"/>
                    <a:pt x="6717" y="2428"/>
                  </a:cubicBezTo>
                  <a:cubicBezTo>
                    <a:pt x="6710" y="2428"/>
                    <a:pt x="6703" y="2430"/>
                    <a:pt x="6695" y="2435"/>
                  </a:cubicBezTo>
                  <a:cubicBezTo>
                    <a:pt x="6682" y="2444"/>
                    <a:pt x="6668" y="2449"/>
                    <a:pt x="6654" y="2449"/>
                  </a:cubicBezTo>
                  <a:cubicBezTo>
                    <a:pt x="6628" y="2449"/>
                    <a:pt x="6602" y="2435"/>
                    <a:pt x="6588" y="2410"/>
                  </a:cubicBezTo>
                  <a:cubicBezTo>
                    <a:pt x="6532" y="2385"/>
                    <a:pt x="6532" y="2385"/>
                    <a:pt x="6582" y="2323"/>
                  </a:cubicBezTo>
                  <a:cubicBezTo>
                    <a:pt x="6613" y="2304"/>
                    <a:pt x="6597" y="2282"/>
                    <a:pt x="6585" y="2260"/>
                  </a:cubicBezTo>
                  <a:cubicBezTo>
                    <a:pt x="6576" y="2238"/>
                    <a:pt x="6579" y="2216"/>
                    <a:pt x="6591" y="2197"/>
                  </a:cubicBezTo>
                  <a:cubicBezTo>
                    <a:pt x="6599" y="2178"/>
                    <a:pt x="6598" y="2172"/>
                    <a:pt x="6590" y="2172"/>
                  </a:cubicBezTo>
                  <a:cubicBezTo>
                    <a:pt x="6581" y="2172"/>
                    <a:pt x="6562" y="2183"/>
                    <a:pt x="6544" y="2194"/>
                  </a:cubicBezTo>
                  <a:lnTo>
                    <a:pt x="6482" y="2235"/>
                  </a:lnTo>
                  <a:cubicBezTo>
                    <a:pt x="6466" y="2213"/>
                    <a:pt x="6516" y="2150"/>
                    <a:pt x="6550" y="2128"/>
                  </a:cubicBezTo>
                  <a:cubicBezTo>
                    <a:pt x="6578" y="2095"/>
                    <a:pt x="6591" y="2081"/>
                    <a:pt x="6585" y="2081"/>
                  </a:cubicBezTo>
                  <a:cubicBezTo>
                    <a:pt x="6580" y="2081"/>
                    <a:pt x="6564" y="2090"/>
                    <a:pt x="6535" y="2106"/>
                  </a:cubicBezTo>
                  <a:cubicBezTo>
                    <a:pt x="6524" y="2114"/>
                    <a:pt x="6511" y="2119"/>
                    <a:pt x="6499" y="2119"/>
                  </a:cubicBezTo>
                  <a:cubicBezTo>
                    <a:pt x="6477" y="2119"/>
                    <a:pt x="6459" y="2103"/>
                    <a:pt x="6463" y="2063"/>
                  </a:cubicBezTo>
                  <a:cubicBezTo>
                    <a:pt x="6435" y="2019"/>
                    <a:pt x="6409" y="1975"/>
                    <a:pt x="6441" y="1953"/>
                  </a:cubicBezTo>
                  <a:cubicBezTo>
                    <a:pt x="6460" y="1912"/>
                    <a:pt x="6413" y="1909"/>
                    <a:pt x="6413" y="1909"/>
                  </a:cubicBezTo>
                  <a:cubicBezTo>
                    <a:pt x="6366" y="1909"/>
                    <a:pt x="6353" y="1887"/>
                    <a:pt x="6344" y="1799"/>
                  </a:cubicBezTo>
                  <a:cubicBezTo>
                    <a:pt x="6342" y="1700"/>
                    <a:pt x="6341" y="1667"/>
                    <a:pt x="6322" y="1667"/>
                  </a:cubicBezTo>
                  <a:cubicBezTo>
                    <a:pt x="6312" y="1667"/>
                    <a:pt x="6297" y="1676"/>
                    <a:pt x="6275" y="1690"/>
                  </a:cubicBezTo>
                  <a:cubicBezTo>
                    <a:pt x="6259" y="1700"/>
                    <a:pt x="6244" y="1710"/>
                    <a:pt x="6238" y="1710"/>
                  </a:cubicBezTo>
                  <a:cubicBezTo>
                    <a:pt x="6232" y="1710"/>
                    <a:pt x="6237" y="1700"/>
                    <a:pt x="6262" y="1668"/>
                  </a:cubicBezTo>
                  <a:cubicBezTo>
                    <a:pt x="6281" y="1627"/>
                    <a:pt x="6234" y="1624"/>
                    <a:pt x="6174" y="1599"/>
                  </a:cubicBezTo>
                  <a:cubicBezTo>
                    <a:pt x="6131" y="1599"/>
                    <a:pt x="6065" y="1639"/>
                    <a:pt x="6033" y="1658"/>
                  </a:cubicBezTo>
                  <a:cubicBezTo>
                    <a:pt x="6006" y="1676"/>
                    <a:pt x="5990" y="1686"/>
                    <a:pt x="5982" y="1686"/>
                  </a:cubicBezTo>
                  <a:cubicBezTo>
                    <a:pt x="5971" y="1686"/>
                    <a:pt x="5972" y="1670"/>
                    <a:pt x="5974" y="1633"/>
                  </a:cubicBezTo>
                  <a:cubicBezTo>
                    <a:pt x="5961" y="1611"/>
                    <a:pt x="5980" y="1571"/>
                    <a:pt x="6011" y="1552"/>
                  </a:cubicBezTo>
                  <a:cubicBezTo>
                    <a:pt x="6022" y="1544"/>
                    <a:pt x="6031" y="1542"/>
                    <a:pt x="6038" y="1542"/>
                  </a:cubicBezTo>
                  <a:cubicBezTo>
                    <a:pt x="6052" y="1542"/>
                    <a:pt x="6058" y="1552"/>
                    <a:pt x="6058" y="1552"/>
                  </a:cubicBezTo>
                  <a:lnTo>
                    <a:pt x="6071" y="1574"/>
                  </a:lnTo>
                  <a:cubicBezTo>
                    <a:pt x="6102" y="1555"/>
                    <a:pt x="6134" y="1533"/>
                    <a:pt x="6109" y="1489"/>
                  </a:cubicBezTo>
                  <a:cubicBezTo>
                    <a:pt x="6123" y="1458"/>
                    <a:pt x="6117" y="1438"/>
                    <a:pt x="6100" y="1438"/>
                  </a:cubicBezTo>
                  <a:cubicBezTo>
                    <a:pt x="6095" y="1438"/>
                    <a:pt x="6088" y="1441"/>
                    <a:pt x="6080" y="1445"/>
                  </a:cubicBezTo>
                  <a:cubicBezTo>
                    <a:pt x="6099" y="1404"/>
                    <a:pt x="6071" y="1361"/>
                    <a:pt x="6043" y="1317"/>
                  </a:cubicBezTo>
                  <a:cubicBezTo>
                    <a:pt x="6018" y="1273"/>
                    <a:pt x="5977" y="1207"/>
                    <a:pt x="5993" y="1163"/>
                  </a:cubicBezTo>
                  <a:cubicBezTo>
                    <a:pt x="5974" y="1131"/>
                    <a:pt x="5961" y="1111"/>
                    <a:pt x="5943" y="1111"/>
                  </a:cubicBezTo>
                  <a:cubicBezTo>
                    <a:pt x="5936" y="1111"/>
                    <a:pt x="5929" y="1113"/>
                    <a:pt x="5921" y="1119"/>
                  </a:cubicBezTo>
                  <a:cubicBezTo>
                    <a:pt x="5896" y="1134"/>
                    <a:pt x="5878" y="1140"/>
                    <a:pt x="5868" y="1140"/>
                  </a:cubicBezTo>
                  <a:cubicBezTo>
                    <a:pt x="5853" y="1140"/>
                    <a:pt x="5856" y="1127"/>
                    <a:pt x="5877" y="1116"/>
                  </a:cubicBezTo>
                  <a:cubicBezTo>
                    <a:pt x="5925" y="1055"/>
                    <a:pt x="5788" y="764"/>
                    <a:pt x="5708" y="764"/>
                  </a:cubicBezTo>
                  <a:cubicBezTo>
                    <a:pt x="5706" y="764"/>
                    <a:pt x="5704" y="765"/>
                    <a:pt x="5701" y="765"/>
                  </a:cubicBezTo>
                  <a:cubicBezTo>
                    <a:pt x="5701" y="765"/>
                    <a:pt x="5689" y="743"/>
                    <a:pt x="5676" y="721"/>
                  </a:cubicBezTo>
                  <a:cubicBezTo>
                    <a:pt x="5686" y="699"/>
                    <a:pt x="5639" y="618"/>
                    <a:pt x="5598" y="561"/>
                  </a:cubicBezTo>
                  <a:cubicBezTo>
                    <a:pt x="5551" y="505"/>
                    <a:pt x="5498" y="458"/>
                    <a:pt x="5472" y="458"/>
                  </a:cubicBezTo>
                  <a:lnTo>
                    <a:pt x="5388" y="377"/>
                  </a:lnTo>
                  <a:cubicBezTo>
                    <a:pt x="5355" y="309"/>
                    <a:pt x="5325" y="281"/>
                    <a:pt x="5283" y="281"/>
                  </a:cubicBezTo>
                  <a:cubicBezTo>
                    <a:pt x="5276" y="281"/>
                    <a:pt x="5270" y="281"/>
                    <a:pt x="5262" y="283"/>
                  </a:cubicBezTo>
                  <a:cubicBezTo>
                    <a:pt x="5226" y="289"/>
                    <a:pt x="5206" y="306"/>
                    <a:pt x="5203" y="306"/>
                  </a:cubicBezTo>
                  <a:cubicBezTo>
                    <a:pt x="5201" y="306"/>
                    <a:pt x="5203" y="302"/>
                    <a:pt x="5209" y="292"/>
                  </a:cubicBezTo>
                  <a:cubicBezTo>
                    <a:pt x="5231" y="264"/>
                    <a:pt x="5168" y="214"/>
                    <a:pt x="5027" y="148"/>
                  </a:cubicBezTo>
                  <a:cubicBezTo>
                    <a:pt x="4954" y="119"/>
                    <a:pt x="4918" y="106"/>
                    <a:pt x="4903" y="106"/>
                  </a:cubicBezTo>
                  <a:cubicBezTo>
                    <a:pt x="4889" y="106"/>
                    <a:pt x="4894" y="118"/>
                    <a:pt x="4905" y="142"/>
                  </a:cubicBezTo>
                  <a:cubicBezTo>
                    <a:pt x="4752" y="132"/>
                    <a:pt x="4761" y="101"/>
                    <a:pt x="4770" y="63"/>
                  </a:cubicBezTo>
                  <a:cubicBezTo>
                    <a:pt x="4798" y="31"/>
                    <a:pt x="4793" y="10"/>
                    <a:pt x="4772" y="10"/>
                  </a:cubicBezTo>
                  <a:cubicBezTo>
                    <a:pt x="4752" y="10"/>
                    <a:pt x="4716" y="31"/>
                    <a:pt x="4686" y="85"/>
                  </a:cubicBezTo>
                  <a:cubicBezTo>
                    <a:pt x="4659" y="121"/>
                    <a:pt x="4626" y="135"/>
                    <a:pt x="4603" y="135"/>
                  </a:cubicBezTo>
                  <a:cubicBezTo>
                    <a:pt x="4582" y="135"/>
                    <a:pt x="4568" y="124"/>
                    <a:pt x="4570" y="107"/>
                  </a:cubicBezTo>
                  <a:cubicBezTo>
                    <a:pt x="4572" y="82"/>
                    <a:pt x="4589" y="75"/>
                    <a:pt x="4612" y="75"/>
                  </a:cubicBezTo>
                  <a:cubicBezTo>
                    <a:pt x="4623" y="75"/>
                    <a:pt x="4636" y="77"/>
                    <a:pt x="4648" y="79"/>
                  </a:cubicBezTo>
                  <a:cubicBezTo>
                    <a:pt x="4648" y="79"/>
                    <a:pt x="4655" y="41"/>
                    <a:pt x="4661" y="4"/>
                  </a:cubicBezTo>
                  <a:cubicBezTo>
                    <a:pt x="4649" y="2"/>
                    <a:pt x="4640" y="0"/>
                    <a:pt x="46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0" name="Google Shape;9740;p37"/>
            <p:cNvSpPr/>
            <p:nvPr/>
          </p:nvSpPr>
          <p:spPr>
            <a:xfrm>
              <a:off x="4391004" y="3961681"/>
              <a:ext cx="142398" cy="130827"/>
            </a:xfrm>
            <a:custGeom>
              <a:avLst/>
              <a:gdLst/>
              <a:ahLst/>
              <a:cxnLst/>
              <a:rect l="l" t="t" r="r" b="b"/>
              <a:pathLst>
                <a:path w="7823" h="7243" extrusionOk="0">
                  <a:moveTo>
                    <a:pt x="4331" y="0"/>
                  </a:moveTo>
                  <a:cubicBezTo>
                    <a:pt x="4155" y="0"/>
                    <a:pt x="3977" y="49"/>
                    <a:pt x="3817" y="151"/>
                  </a:cubicBezTo>
                  <a:lnTo>
                    <a:pt x="1930" y="1351"/>
                  </a:lnTo>
                  <a:cubicBezTo>
                    <a:pt x="439" y="2298"/>
                    <a:pt x="0" y="4272"/>
                    <a:pt x="946" y="5761"/>
                  </a:cubicBezTo>
                  <a:cubicBezTo>
                    <a:pt x="1555" y="6718"/>
                    <a:pt x="2590" y="7243"/>
                    <a:pt x="3648" y="7243"/>
                  </a:cubicBezTo>
                  <a:cubicBezTo>
                    <a:pt x="4234" y="7243"/>
                    <a:pt x="4827" y="7082"/>
                    <a:pt x="5359" y="6745"/>
                  </a:cubicBezTo>
                  <a:lnTo>
                    <a:pt x="7245" y="5541"/>
                  </a:lnTo>
                  <a:cubicBezTo>
                    <a:pt x="7690" y="5259"/>
                    <a:pt x="7822" y="4667"/>
                    <a:pt x="7540" y="4222"/>
                  </a:cubicBezTo>
                  <a:lnTo>
                    <a:pt x="5139" y="446"/>
                  </a:lnTo>
                  <a:cubicBezTo>
                    <a:pt x="4956" y="158"/>
                    <a:pt x="4648" y="0"/>
                    <a:pt x="4331" y="0"/>
                  </a:cubicBezTo>
                  <a:close/>
                </a:path>
              </a:pathLst>
            </a:custGeom>
            <a:solidFill>
              <a:srgbClr val="F4F1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1" name="Google Shape;9741;p37"/>
            <p:cNvSpPr/>
            <p:nvPr/>
          </p:nvSpPr>
          <p:spPr>
            <a:xfrm>
              <a:off x="4388820" y="3952505"/>
              <a:ext cx="151190" cy="149287"/>
            </a:xfrm>
            <a:custGeom>
              <a:avLst/>
              <a:gdLst/>
              <a:ahLst/>
              <a:cxnLst/>
              <a:rect l="l" t="t" r="r" b="b"/>
              <a:pathLst>
                <a:path w="8306" h="8265" extrusionOk="0">
                  <a:moveTo>
                    <a:pt x="4132" y="492"/>
                  </a:moveTo>
                  <a:cubicBezTo>
                    <a:pt x="4122" y="492"/>
                    <a:pt x="4111" y="495"/>
                    <a:pt x="4100" y="499"/>
                  </a:cubicBezTo>
                  <a:cubicBezTo>
                    <a:pt x="4091" y="497"/>
                    <a:pt x="4083" y="496"/>
                    <a:pt x="4076" y="496"/>
                  </a:cubicBezTo>
                  <a:cubicBezTo>
                    <a:pt x="4031" y="496"/>
                    <a:pt x="4024" y="535"/>
                    <a:pt x="4037" y="565"/>
                  </a:cubicBezTo>
                  <a:cubicBezTo>
                    <a:pt x="4045" y="581"/>
                    <a:pt x="4054" y="587"/>
                    <a:pt x="4067" y="587"/>
                  </a:cubicBezTo>
                  <a:cubicBezTo>
                    <a:pt x="4081" y="587"/>
                    <a:pt x="4100" y="580"/>
                    <a:pt x="4125" y="571"/>
                  </a:cubicBezTo>
                  <a:cubicBezTo>
                    <a:pt x="4150" y="562"/>
                    <a:pt x="4163" y="518"/>
                    <a:pt x="4163" y="518"/>
                  </a:cubicBezTo>
                  <a:cubicBezTo>
                    <a:pt x="4157" y="498"/>
                    <a:pt x="4146" y="492"/>
                    <a:pt x="4132" y="492"/>
                  </a:cubicBezTo>
                  <a:close/>
                  <a:moveTo>
                    <a:pt x="5309" y="531"/>
                  </a:moveTo>
                  <a:cubicBezTo>
                    <a:pt x="5326" y="531"/>
                    <a:pt x="5343" y="547"/>
                    <a:pt x="5360" y="562"/>
                  </a:cubicBezTo>
                  <a:lnTo>
                    <a:pt x="5335" y="590"/>
                  </a:lnTo>
                  <a:lnTo>
                    <a:pt x="5281" y="593"/>
                  </a:lnTo>
                  <a:lnTo>
                    <a:pt x="5285" y="543"/>
                  </a:lnTo>
                  <a:cubicBezTo>
                    <a:pt x="5293" y="534"/>
                    <a:pt x="5301" y="531"/>
                    <a:pt x="5309" y="531"/>
                  </a:cubicBezTo>
                  <a:close/>
                  <a:moveTo>
                    <a:pt x="3923" y="499"/>
                  </a:moveTo>
                  <a:cubicBezTo>
                    <a:pt x="3941" y="499"/>
                    <a:pt x="3948" y="531"/>
                    <a:pt x="3924" y="581"/>
                  </a:cubicBezTo>
                  <a:lnTo>
                    <a:pt x="3877" y="609"/>
                  </a:lnTo>
                  <a:cubicBezTo>
                    <a:pt x="3856" y="578"/>
                    <a:pt x="3884" y="518"/>
                    <a:pt x="3912" y="502"/>
                  </a:cubicBezTo>
                  <a:cubicBezTo>
                    <a:pt x="3916" y="500"/>
                    <a:pt x="3920" y="499"/>
                    <a:pt x="3923" y="499"/>
                  </a:cubicBezTo>
                  <a:close/>
                  <a:moveTo>
                    <a:pt x="5408" y="723"/>
                  </a:moveTo>
                  <a:cubicBezTo>
                    <a:pt x="5432" y="723"/>
                    <a:pt x="5418" y="736"/>
                    <a:pt x="5382" y="762"/>
                  </a:cubicBezTo>
                  <a:cubicBezTo>
                    <a:pt x="5359" y="783"/>
                    <a:pt x="5330" y="794"/>
                    <a:pt x="5301" y="794"/>
                  </a:cubicBezTo>
                  <a:cubicBezTo>
                    <a:pt x="5286" y="794"/>
                    <a:pt x="5270" y="791"/>
                    <a:pt x="5256" y="784"/>
                  </a:cubicBezTo>
                  <a:lnTo>
                    <a:pt x="5219" y="744"/>
                  </a:lnTo>
                  <a:cubicBezTo>
                    <a:pt x="5219" y="744"/>
                    <a:pt x="5266" y="741"/>
                    <a:pt x="5313" y="737"/>
                  </a:cubicBezTo>
                  <a:cubicBezTo>
                    <a:pt x="5362" y="728"/>
                    <a:pt x="5393" y="723"/>
                    <a:pt x="5408" y="723"/>
                  </a:cubicBezTo>
                  <a:close/>
                  <a:moveTo>
                    <a:pt x="2551" y="990"/>
                  </a:moveTo>
                  <a:cubicBezTo>
                    <a:pt x="2547" y="990"/>
                    <a:pt x="2542" y="993"/>
                    <a:pt x="2533" y="998"/>
                  </a:cubicBezTo>
                  <a:lnTo>
                    <a:pt x="2511" y="1013"/>
                  </a:lnTo>
                  <a:lnTo>
                    <a:pt x="2552" y="1029"/>
                  </a:lnTo>
                  <a:lnTo>
                    <a:pt x="2574" y="1016"/>
                  </a:lnTo>
                  <a:cubicBezTo>
                    <a:pt x="2562" y="997"/>
                    <a:pt x="2558" y="990"/>
                    <a:pt x="2551" y="990"/>
                  </a:cubicBezTo>
                  <a:close/>
                  <a:moveTo>
                    <a:pt x="5808" y="1154"/>
                  </a:moveTo>
                  <a:lnTo>
                    <a:pt x="5808" y="1157"/>
                  </a:lnTo>
                  <a:cubicBezTo>
                    <a:pt x="5867" y="1179"/>
                    <a:pt x="5867" y="1179"/>
                    <a:pt x="5789" y="1198"/>
                  </a:cubicBezTo>
                  <a:cubicBezTo>
                    <a:pt x="5745" y="1195"/>
                    <a:pt x="5698" y="1195"/>
                    <a:pt x="5698" y="1195"/>
                  </a:cubicBezTo>
                  <a:cubicBezTo>
                    <a:pt x="5686" y="1173"/>
                    <a:pt x="5730" y="1173"/>
                    <a:pt x="5808" y="1154"/>
                  </a:cubicBezTo>
                  <a:close/>
                  <a:moveTo>
                    <a:pt x="2602" y="1185"/>
                  </a:moveTo>
                  <a:cubicBezTo>
                    <a:pt x="2612" y="1185"/>
                    <a:pt x="2621" y="1190"/>
                    <a:pt x="2630" y="1204"/>
                  </a:cubicBezTo>
                  <a:lnTo>
                    <a:pt x="2608" y="1217"/>
                  </a:lnTo>
                  <a:cubicBezTo>
                    <a:pt x="2604" y="1209"/>
                    <a:pt x="2600" y="1206"/>
                    <a:pt x="2598" y="1206"/>
                  </a:cubicBezTo>
                  <a:cubicBezTo>
                    <a:pt x="2590" y="1206"/>
                    <a:pt x="2596" y="1237"/>
                    <a:pt x="2627" y="1251"/>
                  </a:cubicBezTo>
                  <a:lnTo>
                    <a:pt x="2668" y="1314"/>
                  </a:lnTo>
                  <a:cubicBezTo>
                    <a:pt x="2663" y="1317"/>
                    <a:pt x="2658" y="1318"/>
                    <a:pt x="2652" y="1318"/>
                  </a:cubicBezTo>
                  <a:cubicBezTo>
                    <a:pt x="2629" y="1318"/>
                    <a:pt x="2600" y="1301"/>
                    <a:pt x="2583" y="1276"/>
                  </a:cubicBezTo>
                  <a:cubicBezTo>
                    <a:pt x="2524" y="1226"/>
                    <a:pt x="2524" y="1226"/>
                    <a:pt x="2568" y="1198"/>
                  </a:cubicBezTo>
                  <a:cubicBezTo>
                    <a:pt x="2579" y="1191"/>
                    <a:pt x="2591" y="1185"/>
                    <a:pt x="2602" y="1185"/>
                  </a:cubicBezTo>
                  <a:close/>
                  <a:moveTo>
                    <a:pt x="2341" y="1341"/>
                  </a:moveTo>
                  <a:cubicBezTo>
                    <a:pt x="2348" y="1341"/>
                    <a:pt x="2354" y="1348"/>
                    <a:pt x="2367" y="1367"/>
                  </a:cubicBezTo>
                  <a:cubicBezTo>
                    <a:pt x="2367" y="1367"/>
                    <a:pt x="2364" y="1414"/>
                    <a:pt x="2342" y="1427"/>
                  </a:cubicBezTo>
                  <a:lnTo>
                    <a:pt x="2301" y="1408"/>
                  </a:lnTo>
                  <a:cubicBezTo>
                    <a:pt x="2279" y="1377"/>
                    <a:pt x="2301" y="1364"/>
                    <a:pt x="2323" y="1349"/>
                  </a:cubicBezTo>
                  <a:cubicBezTo>
                    <a:pt x="2332" y="1344"/>
                    <a:pt x="2337" y="1341"/>
                    <a:pt x="2341" y="1341"/>
                  </a:cubicBezTo>
                  <a:close/>
                  <a:moveTo>
                    <a:pt x="5789" y="1411"/>
                  </a:moveTo>
                  <a:lnTo>
                    <a:pt x="5805" y="1433"/>
                  </a:lnTo>
                  <a:cubicBezTo>
                    <a:pt x="5781" y="1448"/>
                    <a:pt x="5759" y="1462"/>
                    <a:pt x="5743" y="1462"/>
                  </a:cubicBezTo>
                  <a:cubicBezTo>
                    <a:pt x="5736" y="1462"/>
                    <a:pt x="5730" y="1459"/>
                    <a:pt x="5726" y="1452"/>
                  </a:cubicBezTo>
                  <a:lnTo>
                    <a:pt x="5711" y="1430"/>
                  </a:lnTo>
                  <a:cubicBezTo>
                    <a:pt x="5736" y="1417"/>
                    <a:pt x="5764" y="1411"/>
                    <a:pt x="5789" y="1411"/>
                  </a:cubicBezTo>
                  <a:close/>
                  <a:moveTo>
                    <a:pt x="6225" y="1537"/>
                  </a:moveTo>
                  <a:lnTo>
                    <a:pt x="6225" y="1537"/>
                  </a:lnTo>
                  <a:cubicBezTo>
                    <a:pt x="6190" y="1559"/>
                    <a:pt x="6159" y="1577"/>
                    <a:pt x="6159" y="1577"/>
                  </a:cubicBezTo>
                  <a:cubicBezTo>
                    <a:pt x="6167" y="1572"/>
                    <a:pt x="6179" y="1565"/>
                    <a:pt x="6190" y="1558"/>
                  </a:cubicBezTo>
                  <a:lnTo>
                    <a:pt x="6225" y="1537"/>
                  </a:lnTo>
                  <a:close/>
                  <a:moveTo>
                    <a:pt x="1690" y="1598"/>
                  </a:moveTo>
                  <a:cubicBezTo>
                    <a:pt x="1704" y="1598"/>
                    <a:pt x="1720" y="1646"/>
                    <a:pt x="1718" y="1709"/>
                  </a:cubicBezTo>
                  <a:cubicBezTo>
                    <a:pt x="1730" y="1749"/>
                    <a:pt x="1735" y="1767"/>
                    <a:pt x="1731" y="1767"/>
                  </a:cubicBezTo>
                  <a:cubicBezTo>
                    <a:pt x="1728" y="1767"/>
                    <a:pt x="1717" y="1753"/>
                    <a:pt x="1696" y="1725"/>
                  </a:cubicBezTo>
                  <a:cubicBezTo>
                    <a:pt x="1671" y="1693"/>
                    <a:pt x="1649" y="1662"/>
                    <a:pt x="1674" y="1646"/>
                  </a:cubicBezTo>
                  <a:cubicBezTo>
                    <a:pt x="1677" y="1612"/>
                    <a:pt x="1683" y="1598"/>
                    <a:pt x="1690" y="1598"/>
                  </a:cubicBezTo>
                  <a:close/>
                  <a:moveTo>
                    <a:pt x="2583" y="1856"/>
                  </a:moveTo>
                  <a:lnTo>
                    <a:pt x="2561" y="1872"/>
                  </a:lnTo>
                  <a:cubicBezTo>
                    <a:pt x="2558" y="1896"/>
                    <a:pt x="2564" y="1924"/>
                    <a:pt x="2579" y="1946"/>
                  </a:cubicBezTo>
                  <a:lnTo>
                    <a:pt x="2579" y="1946"/>
                  </a:lnTo>
                  <a:lnTo>
                    <a:pt x="2602" y="1935"/>
                  </a:lnTo>
                  <a:cubicBezTo>
                    <a:pt x="2624" y="1922"/>
                    <a:pt x="2602" y="1888"/>
                    <a:pt x="2583" y="1856"/>
                  </a:cubicBezTo>
                  <a:close/>
                  <a:moveTo>
                    <a:pt x="2579" y="1946"/>
                  </a:moveTo>
                  <a:lnTo>
                    <a:pt x="2577" y="1947"/>
                  </a:lnTo>
                  <a:lnTo>
                    <a:pt x="2580" y="1947"/>
                  </a:lnTo>
                  <a:cubicBezTo>
                    <a:pt x="2580" y="1947"/>
                    <a:pt x="2580" y="1946"/>
                    <a:pt x="2579" y="1946"/>
                  </a:cubicBezTo>
                  <a:close/>
                  <a:moveTo>
                    <a:pt x="5924" y="1901"/>
                  </a:moveTo>
                  <a:cubicBezTo>
                    <a:pt x="5937" y="1901"/>
                    <a:pt x="5971" y="1919"/>
                    <a:pt x="5980" y="1935"/>
                  </a:cubicBezTo>
                  <a:lnTo>
                    <a:pt x="5949" y="1953"/>
                  </a:lnTo>
                  <a:cubicBezTo>
                    <a:pt x="5933" y="1931"/>
                    <a:pt x="5889" y="1931"/>
                    <a:pt x="5921" y="1909"/>
                  </a:cubicBezTo>
                  <a:cubicBezTo>
                    <a:pt x="5917" y="1903"/>
                    <a:pt x="5919" y="1901"/>
                    <a:pt x="5924" y="1901"/>
                  </a:cubicBezTo>
                  <a:close/>
                  <a:moveTo>
                    <a:pt x="6249" y="1959"/>
                  </a:moveTo>
                  <a:cubicBezTo>
                    <a:pt x="6257" y="1959"/>
                    <a:pt x="6264" y="1962"/>
                    <a:pt x="6269" y="1969"/>
                  </a:cubicBezTo>
                  <a:cubicBezTo>
                    <a:pt x="6312" y="1969"/>
                    <a:pt x="6297" y="2013"/>
                    <a:pt x="6218" y="2032"/>
                  </a:cubicBezTo>
                  <a:lnTo>
                    <a:pt x="6190" y="1985"/>
                  </a:lnTo>
                  <a:cubicBezTo>
                    <a:pt x="6212" y="1972"/>
                    <a:pt x="6233" y="1959"/>
                    <a:pt x="6249" y="1959"/>
                  </a:cubicBezTo>
                  <a:close/>
                  <a:moveTo>
                    <a:pt x="6378" y="2144"/>
                  </a:moveTo>
                  <a:lnTo>
                    <a:pt x="6391" y="2166"/>
                  </a:lnTo>
                  <a:cubicBezTo>
                    <a:pt x="6403" y="2188"/>
                    <a:pt x="6403" y="2188"/>
                    <a:pt x="6372" y="2207"/>
                  </a:cubicBezTo>
                  <a:lnTo>
                    <a:pt x="6359" y="2185"/>
                  </a:lnTo>
                  <a:lnTo>
                    <a:pt x="6378" y="2144"/>
                  </a:lnTo>
                  <a:close/>
                  <a:moveTo>
                    <a:pt x="6623" y="2326"/>
                  </a:moveTo>
                  <a:cubicBezTo>
                    <a:pt x="6601" y="2342"/>
                    <a:pt x="6585" y="2364"/>
                    <a:pt x="6573" y="2389"/>
                  </a:cubicBezTo>
                  <a:cubicBezTo>
                    <a:pt x="6578" y="2396"/>
                    <a:pt x="6585" y="2399"/>
                    <a:pt x="6592" y="2399"/>
                  </a:cubicBezTo>
                  <a:cubicBezTo>
                    <a:pt x="6606" y="2399"/>
                    <a:pt x="6620" y="2389"/>
                    <a:pt x="6620" y="2389"/>
                  </a:cubicBezTo>
                  <a:cubicBezTo>
                    <a:pt x="6620" y="2389"/>
                    <a:pt x="6651" y="2370"/>
                    <a:pt x="6638" y="2348"/>
                  </a:cubicBezTo>
                  <a:lnTo>
                    <a:pt x="6623" y="2326"/>
                  </a:lnTo>
                  <a:close/>
                  <a:moveTo>
                    <a:pt x="7081" y="2569"/>
                  </a:moveTo>
                  <a:cubicBezTo>
                    <a:pt x="7075" y="2569"/>
                    <a:pt x="7071" y="2579"/>
                    <a:pt x="7061" y="2599"/>
                  </a:cubicBezTo>
                  <a:lnTo>
                    <a:pt x="7090" y="2646"/>
                  </a:lnTo>
                  <a:cubicBezTo>
                    <a:pt x="7121" y="2624"/>
                    <a:pt x="7121" y="2624"/>
                    <a:pt x="7108" y="2602"/>
                  </a:cubicBezTo>
                  <a:cubicBezTo>
                    <a:pt x="7094" y="2580"/>
                    <a:pt x="7087" y="2569"/>
                    <a:pt x="7081" y="2569"/>
                  </a:cubicBezTo>
                  <a:close/>
                  <a:moveTo>
                    <a:pt x="6507" y="2589"/>
                  </a:moveTo>
                  <a:cubicBezTo>
                    <a:pt x="6520" y="2589"/>
                    <a:pt x="6526" y="2599"/>
                    <a:pt x="6526" y="2599"/>
                  </a:cubicBezTo>
                  <a:cubicBezTo>
                    <a:pt x="6541" y="2621"/>
                    <a:pt x="6554" y="2643"/>
                    <a:pt x="6522" y="2665"/>
                  </a:cubicBezTo>
                  <a:cubicBezTo>
                    <a:pt x="6522" y="2665"/>
                    <a:pt x="6510" y="2672"/>
                    <a:pt x="6497" y="2672"/>
                  </a:cubicBezTo>
                  <a:cubicBezTo>
                    <a:pt x="6489" y="2672"/>
                    <a:pt x="6481" y="2670"/>
                    <a:pt x="6475" y="2662"/>
                  </a:cubicBezTo>
                  <a:cubicBezTo>
                    <a:pt x="6463" y="2640"/>
                    <a:pt x="6482" y="2599"/>
                    <a:pt x="6482" y="2599"/>
                  </a:cubicBezTo>
                  <a:cubicBezTo>
                    <a:pt x="6492" y="2592"/>
                    <a:pt x="6500" y="2589"/>
                    <a:pt x="6507" y="2589"/>
                  </a:cubicBezTo>
                  <a:close/>
                  <a:moveTo>
                    <a:pt x="6759" y="2986"/>
                  </a:moveTo>
                  <a:cubicBezTo>
                    <a:pt x="6764" y="2986"/>
                    <a:pt x="6771" y="2996"/>
                    <a:pt x="6786" y="3019"/>
                  </a:cubicBezTo>
                  <a:cubicBezTo>
                    <a:pt x="6801" y="3041"/>
                    <a:pt x="6767" y="3060"/>
                    <a:pt x="6767" y="3060"/>
                  </a:cubicBezTo>
                  <a:cubicBezTo>
                    <a:pt x="6761" y="3064"/>
                    <a:pt x="6757" y="3066"/>
                    <a:pt x="6754" y="3066"/>
                  </a:cubicBezTo>
                  <a:cubicBezTo>
                    <a:pt x="6742" y="3066"/>
                    <a:pt x="6752" y="3033"/>
                    <a:pt x="6742" y="3016"/>
                  </a:cubicBezTo>
                  <a:cubicBezTo>
                    <a:pt x="6749" y="2996"/>
                    <a:pt x="6753" y="2986"/>
                    <a:pt x="6759" y="2986"/>
                  </a:cubicBezTo>
                  <a:close/>
                  <a:moveTo>
                    <a:pt x="6065" y="3288"/>
                  </a:moveTo>
                  <a:cubicBezTo>
                    <a:pt x="6037" y="3288"/>
                    <a:pt x="6012" y="3295"/>
                    <a:pt x="5987" y="3307"/>
                  </a:cubicBezTo>
                  <a:cubicBezTo>
                    <a:pt x="5964" y="3321"/>
                    <a:pt x="5964" y="3336"/>
                    <a:pt x="5997" y="3336"/>
                  </a:cubicBezTo>
                  <a:cubicBezTo>
                    <a:pt x="6009" y="3336"/>
                    <a:pt x="6025" y="3334"/>
                    <a:pt x="6046" y="3329"/>
                  </a:cubicBezTo>
                  <a:cubicBezTo>
                    <a:pt x="6077" y="3310"/>
                    <a:pt x="6077" y="3310"/>
                    <a:pt x="6065" y="3288"/>
                  </a:cubicBezTo>
                  <a:close/>
                  <a:moveTo>
                    <a:pt x="7088" y="3323"/>
                  </a:moveTo>
                  <a:cubicBezTo>
                    <a:pt x="7105" y="3323"/>
                    <a:pt x="7103" y="3347"/>
                    <a:pt x="7065" y="3395"/>
                  </a:cubicBezTo>
                  <a:cubicBezTo>
                    <a:pt x="7050" y="3404"/>
                    <a:pt x="7042" y="3409"/>
                    <a:pt x="7036" y="3409"/>
                  </a:cubicBezTo>
                  <a:cubicBezTo>
                    <a:pt x="7030" y="3409"/>
                    <a:pt x="7026" y="3403"/>
                    <a:pt x="7018" y="3392"/>
                  </a:cubicBezTo>
                  <a:cubicBezTo>
                    <a:pt x="7030" y="3367"/>
                    <a:pt x="7046" y="3345"/>
                    <a:pt x="7068" y="3329"/>
                  </a:cubicBezTo>
                  <a:cubicBezTo>
                    <a:pt x="7076" y="3325"/>
                    <a:pt x="7082" y="3323"/>
                    <a:pt x="7088" y="3323"/>
                  </a:cubicBezTo>
                  <a:close/>
                  <a:moveTo>
                    <a:pt x="7177" y="3505"/>
                  </a:moveTo>
                  <a:lnTo>
                    <a:pt x="7193" y="3526"/>
                  </a:lnTo>
                  <a:cubicBezTo>
                    <a:pt x="7169" y="3542"/>
                    <a:pt x="7147" y="3555"/>
                    <a:pt x="7132" y="3555"/>
                  </a:cubicBezTo>
                  <a:cubicBezTo>
                    <a:pt x="7124" y="3555"/>
                    <a:pt x="7119" y="3552"/>
                    <a:pt x="7115" y="3545"/>
                  </a:cubicBezTo>
                  <a:lnTo>
                    <a:pt x="7134" y="3505"/>
                  </a:lnTo>
                  <a:close/>
                  <a:moveTo>
                    <a:pt x="7908" y="5046"/>
                  </a:moveTo>
                  <a:lnTo>
                    <a:pt x="7951" y="5068"/>
                  </a:lnTo>
                  <a:lnTo>
                    <a:pt x="7955" y="5100"/>
                  </a:lnTo>
                  <a:cubicBezTo>
                    <a:pt x="7942" y="5101"/>
                    <a:pt x="7930" y="5102"/>
                    <a:pt x="7918" y="5102"/>
                  </a:cubicBezTo>
                  <a:cubicBezTo>
                    <a:pt x="7896" y="5102"/>
                    <a:pt x="7878" y="5098"/>
                    <a:pt x="7876" y="5081"/>
                  </a:cubicBezTo>
                  <a:lnTo>
                    <a:pt x="7908" y="5046"/>
                  </a:lnTo>
                  <a:close/>
                  <a:moveTo>
                    <a:pt x="284" y="5183"/>
                  </a:moveTo>
                  <a:cubicBezTo>
                    <a:pt x="318" y="5183"/>
                    <a:pt x="353" y="5203"/>
                    <a:pt x="358" y="5228"/>
                  </a:cubicBezTo>
                  <a:cubicBezTo>
                    <a:pt x="361" y="5241"/>
                    <a:pt x="343" y="5252"/>
                    <a:pt x="317" y="5252"/>
                  </a:cubicBezTo>
                  <a:cubicBezTo>
                    <a:pt x="293" y="5252"/>
                    <a:pt x="263" y="5243"/>
                    <a:pt x="239" y="5219"/>
                  </a:cubicBezTo>
                  <a:cubicBezTo>
                    <a:pt x="236" y="5191"/>
                    <a:pt x="236" y="5191"/>
                    <a:pt x="270" y="5184"/>
                  </a:cubicBezTo>
                  <a:cubicBezTo>
                    <a:pt x="275" y="5184"/>
                    <a:pt x="279" y="5183"/>
                    <a:pt x="284" y="5183"/>
                  </a:cubicBezTo>
                  <a:close/>
                  <a:moveTo>
                    <a:pt x="7770" y="5723"/>
                  </a:moveTo>
                  <a:cubicBezTo>
                    <a:pt x="7790" y="5723"/>
                    <a:pt x="7832" y="5767"/>
                    <a:pt x="7861" y="5783"/>
                  </a:cubicBezTo>
                  <a:cubicBezTo>
                    <a:pt x="7852" y="5797"/>
                    <a:pt x="7849" y="5804"/>
                    <a:pt x="7842" y="5804"/>
                  </a:cubicBezTo>
                  <a:cubicBezTo>
                    <a:pt x="7837" y="5804"/>
                    <a:pt x="7829" y="5798"/>
                    <a:pt x="7814" y="5789"/>
                  </a:cubicBezTo>
                  <a:cubicBezTo>
                    <a:pt x="7788" y="5773"/>
                    <a:pt x="7773" y="5755"/>
                    <a:pt x="7760" y="5730"/>
                  </a:cubicBezTo>
                  <a:cubicBezTo>
                    <a:pt x="7762" y="5725"/>
                    <a:pt x="7766" y="5723"/>
                    <a:pt x="7770" y="5723"/>
                  </a:cubicBezTo>
                  <a:close/>
                  <a:moveTo>
                    <a:pt x="719" y="6055"/>
                  </a:moveTo>
                  <a:cubicBezTo>
                    <a:pt x="729" y="6055"/>
                    <a:pt x="738" y="6056"/>
                    <a:pt x="747" y="6059"/>
                  </a:cubicBezTo>
                  <a:cubicBezTo>
                    <a:pt x="747" y="6059"/>
                    <a:pt x="794" y="6065"/>
                    <a:pt x="759" y="6084"/>
                  </a:cubicBezTo>
                  <a:lnTo>
                    <a:pt x="728" y="6099"/>
                  </a:lnTo>
                  <a:cubicBezTo>
                    <a:pt x="678" y="6093"/>
                    <a:pt x="637" y="6081"/>
                    <a:pt x="668" y="6065"/>
                  </a:cubicBezTo>
                  <a:cubicBezTo>
                    <a:pt x="685" y="6059"/>
                    <a:pt x="702" y="6055"/>
                    <a:pt x="719" y="6055"/>
                  </a:cubicBezTo>
                  <a:close/>
                  <a:moveTo>
                    <a:pt x="7199" y="6322"/>
                  </a:moveTo>
                  <a:lnTo>
                    <a:pt x="7243" y="6341"/>
                  </a:lnTo>
                  <a:lnTo>
                    <a:pt x="7240" y="6388"/>
                  </a:lnTo>
                  <a:lnTo>
                    <a:pt x="7218" y="6400"/>
                  </a:lnTo>
                  <a:cubicBezTo>
                    <a:pt x="7199" y="6369"/>
                    <a:pt x="7177" y="6334"/>
                    <a:pt x="7199" y="6322"/>
                  </a:cubicBezTo>
                  <a:close/>
                  <a:moveTo>
                    <a:pt x="7651" y="6303"/>
                  </a:moveTo>
                  <a:cubicBezTo>
                    <a:pt x="7663" y="6328"/>
                    <a:pt x="7669" y="6356"/>
                    <a:pt x="7663" y="6388"/>
                  </a:cubicBezTo>
                  <a:lnTo>
                    <a:pt x="7632" y="6406"/>
                  </a:lnTo>
                  <a:cubicBezTo>
                    <a:pt x="7613" y="6375"/>
                    <a:pt x="7591" y="6344"/>
                    <a:pt x="7622" y="6325"/>
                  </a:cubicBezTo>
                  <a:lnTo>
                    <a:pt x="7651" y="6303"/>
                  </a:lnTo>
                  <a:close/>
                  <a:moveTo>
                    <a:pt x="1361" y="6939"/>
                  </a:moveTo>
                  <a:cubicBezTo>
                    <a:pt x="1367" y="6939"/>
                    <a:pt x="1372" y="6941"/>
                    <a:pt x="1377" y="6945"/>
                  </a:cubicBezTo>
                  <a:cubicBezTo>
                    <a:pt x="1374" y="6974"/>
                    <a:pt x="1361" y="6999"/>
                    <a:pt x="1342" y="7021"/>
                  </a:cubicBezTo>
                  <a:lnTo>
                    <a:pt x="1323" y="6999"/>
                  </a:lnTo>
                  <a:cubicBezTo>
                    <a:pt x="1301" y="6980"/>
                    <a:pt x="1330" y="6955"/>
                    <a:pt x="1330" y="6955"/>
                  </a:cubicBezTo>
                  <a:cubicBezTo>
                    <a:pt x="1330" y="6955"/>
                    <a:pt x="1346" y="6939"/>
                    <a:pt x="1361" y="6939"/>
                  </a:cubicBezTo>
                  <a:close/>
                  <a:moveTo>
                    <a:pt x="1675" y="7124"/>
                  </a:moveTo>
                  <a:cubicBezTo>
                    <a:pt x="1664" y="7124"/>
                    <a:pt x="1658" y="7133"/>
                    <a:pt x="1672" y="7133"/>
                  </a:cubicBezTo>
                  <a:cubicBezTo>
                    <a:pt x="1676" y="7133"/>
                    <a:pt x="1682" y="7133"/>
                    <a:pt x="1690" y="7130"/>
                  </a:cubicBezTo>
                  <a:cubicBezTo>
                    <a:pt x="1685" y="7126"/>
                    <a:pt x="1679" y="7124"/>
                    <a:pt x="1675" y="7124"/>
                  </a:cubicBezTo>
                  <a:close/>
                  <a:moveTo>
                    <a:pt x="1580" y="7090"/>
                  </a:moveTo>
                  <a:lnTo>
                    <a:pt x="1599" y="7108"/>
                  </a:lnTo>
                  <a:lnTo>
                    <a:pt x="1596" y="7152"/>
                  </a:lnTo>
                  <a:lnTo>
                    <a:pt x="1574" y="7137"/>
                  </a:lnTo>
                  <a:cubicBezTo>
                    <a:pt x="1555" y="7118"/>
                    <a:pt x="1555" y="7118"/>
                    <a:pt x="1580" y="7090"/>
                  </a:cubicBezTo>
                  <a:close/>
                  <a:moveTo>
                    <a:pt x="1971" y="7173"/>
                  </a:moveTo>
                  <a:cubicBezTo>
                    <a:pt x="1970" y="7173"/>
                    <a:pt x="1967" y="7180"/>
                    <a:pt x="1966" y="7193"/>
                  </a:cubicBezTo>
                  <a:lnTo>
                    <a:pt x="1966" y="7193"/>
                  </a:lnTo>
                  <a:cubicBezTo>
                    <a:pt x="1972" y="7180"/>
                    <a:pt x="1972" y="7173"/>
                    <a:pt x="1971" y="7173"/>
                  </a:cubicBezTo>
                  <a:close/>
                  <a:moveTo>
                    <a:pt x="1966" y="7193"/>
                  </a:moveTo>
                  <a:cubicBezTo>
                    <a:pt x="1963" y="7199"/>
                    <a:pt x="1960" y="7206"/>
                    <a:pt x="1955" y="7214"/>
                  </a:cubicBezTo>
                  <a:lnTo>
                    <a:pt x="1955" y="7214"/>
                  </a:lnTo>
                  <a:cubicBezTo>
                    <a:pt x="1958" y="7210"/>
                    <a:pt x="1962" y="7205"/>
                    <a:pt x="1966" y="7199"/>
                  </a:cubicBezTo>
                  <a:cubicBezTo>
                    <a:pt x="1966" y="7197"/>
                    <a:pt x="1966" y="7195"/>
                    <a:pt x="1966" y="7193"/>
                  </a:cubicBezTo>
                  <a:close/>
                  <a:moveTo>
                    <a:pt x="1790" y="7259"/>
                  </a:moveTo>
                  <a:lnTo>
                    <a:pt x="1812" y="7275"/>
                  </a:lnTo>
                  <a:lnTo>
                    <a:pt x="1812" y="7322"/>
                  </a:lnTo>
                  <a:lnTo>
                    <a:pt x="1790" y="7306"/>
                  </a:lnTo>
                  <a:cubicBezTo>
                    <a:pt x="1768" y="7287"/>
                    <a:pt x="1768" y="7287"/>
                    <a:pt x="1790" y="7259"/>
                  </a:cubicBezTo>
                  <a:close/>
                  <a:moveTo>
                    <a:pt x="5683" y="7265"/>
                  </a:moveTo>
                  <a:cubicBezTo>
                    <a:pt x="5717" y="7275"/>
                    <a:pt x="5726" y="7318"/>
                    <a:pt x="5701" y="7340"/>
                  </a:cubicBezTo>
                  <a:cubicBezTo>
                    <a:pt x="5680" y="7354"/>
                    <a:pt x="5669" y="7361"/>
                    <a:pt x="5661" y="7361"/>
                  </a:cubicBezTo>
                  <a:cubicBezTo>
                    <a:pt x="5652" y="7361"/>
                    <a:pt x="5647" y="7353"/>
                    <a:pt x="5636" y="7337"/>
                  </a:cubicBezTo>
                  <a:cubicBezTo>
                    <a:pt x="5617" y="7306"/>
                    <a:pt x="5661" y="7278"/>
                    <a:pt x="5683" y="7265"/>
                  </a:cubicBezTo>
                  <a:close/>
                  <a:moveTo>
                    <a:pt x="1951" y="7371"/>
                  </a:moveTo>
                  <a:cubicBezTo>
                    <a:pt x="1955" y="7371"/>
                    <a:pt x="1960" y="7375"/>
                    <a:pt x="1969" y="7381"/>
                  </a:cubicBezTo>
                  <a:cubicBezTo>
                    <a:pt x="2016" y="7409"/>
                    <a:pt x="2016" y="7409"/>
                    <a:pt x="1972" y="7428"/>
                  </a:cubicBezTo>
                  <a:cubicBezTo>
                    <a:pt x="1959" y="7433"/>
                    <a:pt x="1948" y="7435"/>
                    <a:pt x="1940" y="7435"/>
                  </a:cubicBezTo>
                  <a:cubicBezTo>
                    <a:pt x="1919" y="7435"/>
                    <a:pt x="1913" y="7422"/>
                    <a:pt x="1928" y="7400"/>
                  </a:cubicBezTo>
                  <a:cubicBezTo>
                    <a:pt x="1939" y="7379"/>
                    <a:pt x="1944" y="7371"/>
                    <a:pt x="1951" y="7371"/>
                  </a:cubicBezTo>
                  <a:close/>
                  <a:moveTo>
                    <a:pt x="2033" y="7692"/>
                  </a:moveTo>
                  <a:cubicBezTo>
                    <a:pt x="2037" y="7692"/>
                    <a:pt x="2040" y="7693"/>
                    <a:pt x="2044" y="7694"/>
                  </a:cubicBezTo>
                  <a:lnTo>
                    <a:pt x="2054" y="7741"/>
                  </a:lnTo>
                  <a:lnTo>
                    <a:pt x="2010" y="7760"/>
                  </a:lnTo>
                  <a:lnTo>
                    <a:pt x="1982" y="7748"/>
                  </a:lnTo>
                  <a:cubicBezTo>
                    <a:pt x="1997" y="7719"/>
                    <a:pt x="2013" y="7692"/>
                    <a:pt x="2033" y="7692"/>
                  </a:cubicBezTo>
                  <a:close/>
                  <a:moveTo>
                    <a:pt x="4705" y="7760"/>
                  </a:moveTo>
                  <a:lnTo>
                    <a:pt x="4705" y="7760"/>
                  </a:lnTo>
                  <a:cubicBezTo>
                    <a:pt x="4711" y="7785"/>
                    <a:pt x="4708" y="7814"/>
                    <a:pt x="4699" y="7842"/>
                  </a:cubicBezTo>
                  <a:lnTo>
                    <a:pt x="4673" y="7848"/>
                  </a:lnTo>
                  <a:cubicBezTo>
                    <a:pt x="4664" y="7810"/>
                    <a:pt x="4655" y="7776"/>
                    <a:pt x="4680" y="7767"/>
                  </a:cubicBezTo>
                  <a:lnTo>
                    <a:pt x="4705" y="7760"/>
                  </a:lnTo>
                  <a:close/>
                  <a:moveTo>
                    <a:pt x="2364" y="7812"/>
                  </a:moveTo>
                  <a:cubicBezTo>
                    <a:pt x="2367" y="7812"/>
                    <a:pt x="2370" y="7812"/>
                    <a:pt x="2373" y="7814"/>
                  </a:cubicBezTo>
                  <a:lnTo>
                    <a:pt x="2383" y="7861"/>
                  </a:lnTo>
                  <a:cubicBezTo>
                    <a:pt x="2375" y="7881"/>
                    <a:pt x="2363" y="7885"/>
                    <a:pt x="2354" y="7885"/>
                  </a:cubicBezTo>
                  <a:cubicBezTo>
                    <a:pt x="2347" y="7885"/>
                    <a:pt x="2342" y="7882"/>
                    <a:pt x="2342" y="7882"/>
                  </a:cubicBezTo>
                  <a:cubicBezTo>
                    <a:pt x="2314" y="7873"/>
                    <a:pt x="2314" y="7873"/>
                    <a:pt x="2329" y="7839"/>
                  </a:cubicBezTo>
                  <a:cubicBezTo>
                    <a:pt x="2329" y="7839"/>
                    <a:pt x="2342" y="7812"/>
                    <a:pt x="2364" y="7812"/>
                  </a:cubicBezTo>
                  <a:close/>
                  <a:moveTo>
                    <a:pt x="4632" y="1"/>
                  </a:moveTo>
                  <a:cubicBezTo>
                    <a:pt x="4616" y="1"/>
                    <a:pt x="4607" y="8"/>
                    <a:pt x="4576" y="32"/>
                  </a:cubicBezTo>
                  <a:cubicBezTo>
                    <a:pt x="4548" y="32"/>
                    <a:pt x="4520" y="45"/>
                    <a:pt x="4498" y="64"/>
                  </a:cubicBezTo>
                  <a:cubicBezTo>
                    <a:pt x="4460" y="92"/>
                    <a:pt x="4457" y="148"/>
                    <a:pt x="4492" y="176"/>
                  </a:cubicBezTo>
                  <a:cubicBezTo>
                    <a:pt x="4522" y="212"/>
                    <a:pt x="4500" y="214"/>
                    <a:pt x="4471" y="214"/>
                  </a:cubicBezTo>
                  <a:cubicBezTo>
                    <a:pt x="4466" y="214"/>
                    <a:pt x="4462" y="214"/>
                    <a:pt x="4457" y="214"/>
                  </a:cubicBezTo>
                  <a:cubicBezTo>
                    <a:pt x="4391" y="176"/>
                    <a:pt x="4385" y="139"/>
                    <a:pt x="4423" y="101"/>
                  </a:cubicBezTo>
                  <a:cubicBezTo>
                    <a:pt x="4457" y="101"/>
                    <a:pt x="4460" y="64"/>
                    <a:pt x="4460" y="26"/>
                  </a:cubicBezTo>
                  <a:cubicBezTo>
                    <a:pt x="4460" y="19"/>
                    <a:pt x="4454" y="15"/>
                    <a:pt x="4444" y="15"/>
                  </a:cubicBezTo>
                  <a:cubicBezTo>
                    <a:pt x="4396" y="15"/>
                    <a:pt x="4260" y="85"/>
                    <a:pt x="4244" y="155"/>
                  </a:cubicBezTo>
                  <a:cubicBezTo>
                    <a:pt x="4243" y="145"/>
                    <a:pt x="4240" y="133"/>
                    <a:pt x="4238" y="117"/>
                  </a:cubicBezTo>
                  <a:cubicBezTo>
                    <a:pt x="4235" y="98"/>
                    <a:pt x="4217" y="91"/>
                    <a:pt x="4192" y="91"/>
                  </a:cubicBezTo>
                  <a:cubicBezTo>
                    <a:pt x="4163" y="91"/>
                    <a:pt x="4123" y="101"/>
                    <a:pt x="4084" y="111"/>
                  </a:cubicBezTo>
                  <a:cubicBezTo>
                    <a:pt x="4009" y="133"/>
                    <a:pt x="3975" y="145"/>
                    <a:pt x="3987" y="180"/>
                  </a:cubicBezTo>
                  <a:cubicBezTo>
                    <a:pt x="4000" y="214"/>
                    <a:pt x="4012" y="249"/>
                    <a:pt x="3978" y="261"/>
                  </a:cubicBezTo>
                  <a:cubicBezTo>
                    <a:pt x="3982" y="259"/>
                    <a:pt x="3987" y="259"/>
                    <a:pt x="3991" y="259"/>
                  </a:cubicBezTo>
                  <a:cubicBezTo>
                    <a:pt x="4016" y="259"/>
                    <a:pt x="4026" y="291"/>
                    <a:pt x="4037" y="321"/>
                  </a:cubicBezTo>
                  <a:cubicBezTo>
                    <a:pt x="3997" y="314"/>
                    <a:pt x="3953" y="305"/>
                    <a:pt x="3915" y="289"/>
                  </a:cubicBezTo>
                  <a:cubicBezTo>
                    <a:pt x="3882" y="273"/>
                    <a:pt x="3845" y="265"/>
                    <a:pt x="3807" y="265"/>
                  </a:cubicBezTo>
                  <a:cubicBezTo>
                    <a:pt x="3795" y="265"/>
                    <a:pt x="3783" y="266"/>
                    <a:pt x="3771" y="267"/>
                  </a:cubicBezTo>
                  <a:cubicBezTo>
                    <a:pt x="3746" y="270"/>
                    <a:pt x="3721" y="277"/>
                    <a:pt x="3696" y="286"/>
                  </a:cubicBezTo>
                  <a:cubicBezTo>
                    <a:pt x="3674" y="292"/>
                    <a:pt x="3652" y="305"/>
                    <a:pt x="3633" y="317"/>
                  </a:cubicBezTo>
                  <a:cubicBezTo>
                    <a:pt x="3596" y="339"/>
                    <a:pt x="3543" y="371"/>
                    <a:pt x="3501" y="371"/>
                  </a:cubicBezTo>
                  <a:cubicBezTo>
                    <a:pt x="3494" y="371"/>
                    <a:pt x="3486" y="370"/>
                    <a:pt x="3479" y="368"/>
                  </a:cubicBezTo>
                  <a:cubicBezTo>
                    <a:pt x="3436" y="393"/>
                    <a:pt x="3414" y="408"/>
                    <a:pt x="3436" y="440"/>
                  </a:cubicBezTo>
                  <a:lnTo>
                    <a:pt x="3392" y="468"/>
                  </a:lnTo>
                  <a:cubicBezTo>
                    <a:pt x="3381" y="463"/>
                    <a:pt x="3371" y="461"/>
                    <a:pt x="3362" y="461"/>
                  </a:cubicBezTo>
                  <a:cubicBezTo>
                    <a:pt x="3331" y="461"/>
                    <a:pt x="3309" y="482"/>
                    <a:pt x="3326" y="509"/>
                  </a:cubicBezTo>
                  <a:cubicBezTo>
                    <a:pt x="3323" y="553"/>
                    <a:pt x="3282" y="534"/>
                    <a:pt x="3260" y="549"/>
                  </a:cubicBezTo>
                  <a:cubicBezTo>
                    <a:pt x="3226" y="534"/>
                    <a:pt x="3206" y="525"/>
                    <a:pt x="3199" y="525"/>
                  </a:cubicBezTo>
                  <a:cubicBezTo>
                    <a:pt x="3189" y="525"/>
                    <a:pt x="3208" y="545"/>
                    <a:pt x="3257" y="593"/>
                  </a:cubicBezTo>
                  <a:cubicBezTo>
                    <a:pt x="3276" y="615"/>
                    <a:pt x="3301" y="624"/>
                    <a:pt x="3327" y="624"/>
                  </a:cubicBezTo>
                  <a:cubicBezTo>
                    <a:pt x="3339" y="624"/>
                    <a:pt x="3352" y="622"/>
                    <a:pt x="3364" y="618"/>
                  </a:cubicBezTo>
                  <a:lnTo>
                    <a:pt x="3429" y="578"/>
                  </a:lnTo>
                  <a:lnTo>
                    <a:pt x="3382" y="650"/>
                  </a:lnTo>
                  <a:cubicBezTo>
                    <a:pt x="3354" y="675"/>
                    <a:pt x="3342" y="719"/>
                    <a:pt x="3357" y="753"/>
                  </a:cubicBezTo>
                  <a:cubicBezTo>
                    <a:pt x="3357" y="753"/>
                    <a:pt x="3376" y="788"/>
                    <a:pt x="3354" y="800"/>
                  </a:cubicBezTo>
                  <a:cubicBezTo>
                    <a:pt x="3354" y="800"/>
                    <a:pt x="3335" y="769"/>
                    <a:pt x="3317" y="737"/>
                  </a:cubicBezTo>
                  <a:cubicBezTo>
                    <a:pt x="3313" y="697"/>
                    <a:pt x="3301" y="659"/>
                    <a:pt x="3276" y="628"/>
                  </a:cubicBezTo>
                  <a:cubicBezTo>
                    <a:pt x="3249" y="605"/>
                    <a:pt x="3217" y="593"/>
                    <a:pt x="3194" y="593"/>
                  </a:cubicBezTo>
                  <a:cubicBezTo>
                    <a:pt x="3163" y="593"/>
                    <a:pt x="3146" y="612"/>
                    <a:pt x="3169" y="650"/>
                  </a:cubicBezTo>
                  <a:cubicBezTo>
                    <a:pt x="3159" y="655"/>
                    <a:pt x="3154" y="658"/>
                    <a:pt x="3147" y="658"/>
                  </a:cubicBezTo>
                  <a:cubicBezTo>
                    <a:pt x="3138" y="658"/>
                    <a:pt x="3128" y="654"/>
                    <a:pt x="3103" y="643"/>
                  </a:cubicBezTo>
                  <a:cubicBezTo>
                    <a:pt x="3097" y="633"/>
                    <a:pt x="3091" y="627"/>
                    <a:pt x="3085" y="627"/>
                  </a:cubicBezTo>
                  <a:cubicBezTo>
                    <a:pt x="3075" y="627"/>
                    <a:pt x="3069" y="650"/>
                    <a:pt x="3082" y="703"/>
                  </a:cubicBezTo>
                  <a:cubicBezTo>
                    <a:pt x="3093" y="750"/>
                    <a:pt x="3089" y="774"/>
                    <a:pt x="3071" y="774"/>
                  </a:cubicBezTo>
                  <a:cubicBezTo>
                    <a:pt x="3059" y="774"/>
                    <a:pt x="3041" y="764"/>
                    <a:pt x="3016" y="744"/>
                  </a:cubicBezTo>
                  <a:cubicBezTo>
                    <a:pt x="2996" y="736"/>
                    <a:pt x="2977" y="732"/>
                    <a:pt x="2958" y="732"/>
                  </a:cubicBezTo>
                  <a:cubicBezTo>
                    <a:pt x="2896" y="732"/>
                    <a:pt x="2848" y="770"/>
                    <a:pt x="2862" y="794"/>
                  </a:cubicBezTo>
                  <a:cubicBezTo>
                    <a:pt x="2894" y="834"/>
                    <a:pt x="2863" y="887"/>
                    <a:pt x="2820" y="887"/>
                  </a:cubicBezTo>
                  <a:cubicBezTo>
                    <a:pt x="2812" y="887"/>
                    <a:pt x="2804" y="885"/>
                    <a:pt x="2796" y="882"/>
                  </a:cubicBezTo>
                  <a:cubicBezTo>
                    <a:pt x="2783" y="876"/>
                    <a:pt x="2772" y="873"/>
                    <a:pt x="2763" y="873"/>
                  </a:cubicBezTo>
                  <a:cubicBezTo>
                    <a:pt x="2741" y="873"/>
                    <a:pt x="2730" y="889"/>
                    <a:pt x="2727" y="922"/>
                  </a:cubicBezTo>
                  <a:cubicBezTo>
                    <a:pt x="2716" y="904"/>
                    <a:pt x="2698" y="890"/>
                    <a:pt x="2684" y="890"/>
                  </a:cubicBezTo>
                  <a:cubicBezTo>
                    <a:pt x="2674" y="890"/>
                    <a:pt x="2666" y="898"/>
                    <a:pt x="2665" y="916"/>
                  </a:cubicBezTo>
                  <a:cubicBezTo>
                    <a:pt x="2665" y="916"/>
                    <a:pt x="2643" y="932"/>
                    <a:pt x="2684" y="951"/>
                  </a:cubicBezTo>
                  <a:lnTo>
                    <a:pt x="2680" y="1041"/>
                  </a:lnTo>
                  <a:cubicBezTo>
                    <a:pt x="2684" y="1039"/>
                    <a:pt x="2688" y="1037"/>
                    <a:pt x="2692" y="1037"/>
                  </a:cubicBezTo>
                  <a:cubicBezTo>
                    <a:pt x="2710" y="1037"/>
                    <a:pt x="2727" y="1066"/>
                    <a:pt x="2743" y="1092"/>
                  </a:cubicBezTo>
                  <a:cubicBezTo>
                    <a:pt x="2753" y="1108"/>
                    <a:pt x="2729" y="1121"/>
                    <a:pt x="2690" y="1121"/>
                  </a:cubicBezTo>
                  <a:cubicBezTo>
                    <a:pt x="2653" y="1121"/>
                    <a:pt x="2602" y="1109"/>
                    <a:pt x="2552" y="1076"/>
                  </a:cubicBezTo>
                  <a:lnTo>
                    <a:pt x="2467" y="1041"/>
                  </a:lnTo>
                  <a:lnTo>
                    <a:pt x="2508" y="1104"/>
                  </a:lnTo>
                  <a:cubicBezTo>
                    <a:pt x="2496" y="1111"/>
                    <a:pt x="2484" y="1119"/>
                    <a:pt x="2472" y="1119"/>
                  </a:cubicBezTo>
                  <a:cubicBezTo>
                    <a:pt x="2462" y="1119"/>
                    <a:pt x="2452" y="1113"/>
                    <a:pt x="2442" y="1098"/>
                  </a:cubicBezTo>
                  <a:cubicBezTo>
                    <a:pt x="2431" y="1079"/>
                    <a:pt x="2427" y="1072"/>
                    <a:pt x="2420" y="1072"/>
                  </a:cubicBezTo>
                  <a:cubicBezTo>
                    <a:pt x="2416" y="1072"/>
                    <a:pt x="2411" y="1076"/>
                    <a:pt x="2401" y="1082"/>
                  </a:cubicBezTo>
                  <a:cubicBezTo>
                    <a:pt x="2401" y="1082"/>
                    <a:pt x="2380" y="1095"/>
                    <a:pt x="2398" y="1126"/>
                  </a:cubicBezTo>
                  <a:cubicBezTo>
                    <a:pt x="2425" y="1169"/>
                    <a:pt x="2434" y="1184"/>
                    <a:pt x="2426" y="1184"/>
                  </a:cubicBezTo>
                  <a:cubicBezTo>
                    <a:pt x="2422" y="1184"/>
                    <a:pt x="2413" y="1180"/>
                    <a:pt x="2398" y="1173"/>
                  </a:cubicBezTo>
                  <a:cubicBezTo>
                    <a:pt x="2374" y="1153"/>
                    <a:pt x="2355" y="1143"/>
                    <a:pt x="2343" y="1143"/>
                  </a:cubicBezTo>
                  <a:cubicBezTo>
                    <a:pt x="2324" y="1143"/>
                    <a:pt x="2320" y="1166"/>
                    <a:pt x="2329" y="1214"/>
                  </a:cubicBezTo>
                  <a:cubicBezTo>
                    <a:pt x="2351" y="1247"/>
                    <a:pt x="2361" y="1262"/>
                    <a:pt x="2357" y="1262"/>
                  </a:cubicBezTo>
                  <a:cubicBezTo>
                    <a:pt x="2353" y="1262"/>
                    <a:pt x="2337" y="1250"/>
                    <a:pt x="2307" y="1226"/>
                  </a:cubicBezTo>
                  <a:cubicBezTo>
                    <a:pt x="2293" y="1202"/>
                    <a:pt x="2264" y="1185"/>
                    <a:pt x="2242" y="1185"/>
                  </a:cubicBezTo>
                  <a:cubicBezTo>
                    <a:pt x="2236" y="1185"/>
                    <a:pt x="2231" y="1186"/>
                    <a:pt x="2226" y="1189"/>
                  </a:cubicBezTo>
                  <a:lnTo>
                    <a:pt x="2245" y="1223"/>
                  </a:lnTo>
                  <a:cubicBezTo>
                    <a:pt x="2275" y="1270"/>
                    <a:pt x="2271" y="1289"/>
                    <a:pt x="2248" y="1289"/>
                  </a:cubicBezTo>
                  <a:cubicBezTo>
                    <a:pt x="2240" y="1289"/>
                    <a:pt x="2231" y="1287"/>
                    <a:pt x="2220" y="1283"/>
                  </a:cubicBezTo>
                  <a:cubicBezTo>
                    <a:pt x="2213" y="1271"/>
                    <a:pt x="2206" y="1265"/>
                    <a:pt x="2199" y="1265"/>
                  </a:cubicBezTo>
                  <a:cubicBezTo>
                    <a:pt x="2185" y="1265"/>
                    <a:pt x="2170" y="1285"/>
                    <a:pt x="2154" y="1323"/>
                  </a:cubicBezTo>
                  <a:cubicBezTo>
                    <a:pt x="2127" y="1339"/>
                    <a:pt x="2109" y="1350"/>
                    <a:pt x="2094" y="1350"/>
                  </a:cubicBezTo>
                  <a:cubicBezTo>
                    <a:pt x="2085" y="1350"/>
                    <a:pt x="2077" y="1345"/>
                    <a:pt x="2069" y="1333"/>
                  </a:cubicBezTo>
                  <a:cubicBezTo>
                    <a:pt x="2050" y="1301"/>
                    <a:pt x="2040" y="1285"/>
                    <a:pt x="2036" y="1285"/>
                  </a:cubicBezTo>
                  <a:lnTo>
                    <a:pt x="2036" y="1285"/>
                  </a:lnTo>
                  <a:cubicBezTo>
                    <a:pt x="2033" y="1285"/>
                    <a:pt x="2038" y="1304"/>
                    <a:pt x="2047" y="1345"/>
                  </a:cubicBezTo>
                  <a:cubicBezTo>
                    <a:pt x="2045" y="1380"/>
                    <a:pt x="2044" y="1387"/>
                    <a:pt x="2013" y="1387"/>
                  </a:cubicBezTo>
                  <a:cubicBezTo>
                    <a:pt x="2005" y="1387"/>
                    <a:pt x="1995" y="1387"/>
                    <a:pt x="1982" y="1386"/>
                  </a:cubicBezTo>
                  <a:cubicBezTo>
                    <a:pt x="1965" y="1379"/>
                    <a:pt x="1954" y="1374"/>
                    <a:pt x="1948" y="1374"/>
                  </a:cubicBezTo>
                  <a:cubicBezTo>
                    <a:pt x="1938" y="1374"/>
                    <a:pt x="1938" y="1386"/>
                    <a:pt x="1938" y="1414"/>
                  </a:cubicBezTo>
                  <a:cubicBezTo>
                    <a:pt x="1972" y="1468"/>
                    <a:pt x="1991" y="1499"/>
                    <a:pt x="2010" y="1499"/>
                  </a:cubicBezTo>
                  <a:cubicBezTo>
                    <a:pt x="2013" y="1499"/>
                    <a:pt x="2016" y="1498"/>
                    <a:pt x="2019" y="1496"/>
                  </a:cubicBezTo>
                  <a:cubicBezTo>
                    <a:pt x="2028" y="1491"/>
                    <a:pt x="2033" y="1488"/>
                    <a:pt x="2037" y="1488"/>
                  </a:cubicBezTo>
                  <a:cubicBezTo>
                    <a:pt x="2044" y="1488"/>
                    <a:pt x="2048" y="1495"/>
                    <a:pt x="2060" y="1515"/>
                  </a:cubicBezTo>
                  <a:lnTo>
                    <a:pt x="2016" y="1543"/>
                  </a:lnTo>
                  <a:cubicBezTo>
                    <a:pt x="1985" y="1562"/>
                    <a:pt x="1960" y="1593"/>
                    <a:pt x="1950" y="1627"/>
                  </a:cubicBezTo>
                  <a:cubicBezTo>
                    <a:pt x="1932" y="1670"/>
                    <a:pt x="1948" y="1714"/>
                    <a:pt x="1966" y="1714"/>
                  </a:cubicBezTo>
                  <a:cubicBezTo>
                    <a:pt x="1974" y="1714"/>
                    <a:pt x="1982" y="1707"/>
                    <a:pt x="1988" y="1690"/>
                  </a:cubicBezTo>
                  <a:lnTo>
                    <a:pt x="2032" y="1709"/>
                  </a:lnTo>
                  <a:cubicBezTo>
                    <a:pt x="2057" y="1751"/>
                    <a:pt x="2080" y="1769"/>
                    <a:pt x="2093" y="1769"/>
                  </a:cubicBezTo>
                  <a:cubicBezTo>
                    <a:pt x="2110" y="1769"/>
                    <a:pt x="2109" y="1737"/>
                    <a:pt x="2076" y="1684"/>
                  </a:cubicBezTo>
                  <a:cubicBezTo>
                    <a:pt x="2039" y="1627"/>
                    <a:pt x="2024" y="1604"/>
                    <a:pt x="2030" y="1604"/>
                  </a:cubicBezTo>
                  <a:lnTo>
                    <a:pt x="2030" y="1604"/>
                  </a:lnTo>
                  <a:cubicBezTo>
                    <a:pt x="2034" y="1604"/>
                    <a:pt x="2049" y="1616"/>
                    <a:pt x="2076" y="1637"/>
                  </a:cubicBezTo>
                  <a:cubicBezTo>
                    <a:pt x="2100" y="1674"/>
                    <a:pt x="2117" y="1685"/>
                    <a:pt x="2132" y="1685"/>
                  </a:cubicBezTo>
                  <a:cubicBezTo>
                    <a:pt x="2142" y="1685"/>
                    <a:pt x="2151" y="1680"/>
                    <a:pt x="2160" y="1674"/>
                  </a:cubicBezTo>
                  <a:cubicBezTo>
                    <a:pt x="2169" y="1668"/>
                    <a:pt x="2174" y="1664"/>
                    <a:pt x="2179" y="1664"/>
                  </a:cubicBezTo>
                  <a:cubicBezTo>
                    <a:pt x="2186" y="1664"/>
                    <a:pt x="2191" y="1673"/>
                    <a:pt x="2204" y="1693"/>
                  </a:cubicBezTo>
                  <a:cubicBezTo>
                    <a:pt x="2218" y="1717"/>
                    <a:pt x="2247" y="1733"/>
                    <a:pt x="2269" y="1733"/>
                  </a:cubicBezTo>
                  <a:cubicBezTo>
                    <a:pt x="2276" y="1733"/>
                    <a:pt x="2283" y="1732"/>
                    <a:pt x="2289" y="1728"/>
                  </a:cubicBezTo>
                  <a:cubicBezTo>
                    <a:pt x="2311" y="1715"/>
                    <a:pt x="2311" y="1715"/>
                    <a:pt x="2289" y="1684"/>
                  </a:cubicBezTo>
                  <a:cubicBezTo>
                    <a:pt x="2265" y="1673"/>
                    <a:pt x="2270" y="1659"/>
                    <a:pt x="2291" y="1659"/>
                  </a:cubicBezTo>
                  <a:cubicBezTo>
                    <a:pt x="2305" y="1659"/>
                    <a:pt x="2328" y="1666"/>
                    <a:pt x="2354" y="1687"/>
                  </a:cubicBezTo>
                  <a:cubicBezTo>
                    <a:pt x="2369" y="1694"/>
                    <a:pt x="2378" y="1698"/>
                    <a:pt x="2382" y="1698"/>
                  </a:cubicBezTo>
                  <a:cubicBezTo>
                    <a:pt x="2390" y="1698"/>
                    <a:pt x="2381" y="1684"/>
                    <a:pt x="2354" y="1643"/>
                  </a:cubicBezTo>
                  <a:cubicBezTo>
                    <a:pt x="2328" y="1601"/>
                    <a:pt x="2337" y="1574"/>
                    <a:pt x="2363" y="1574"/>
                  </a:cubicBezTo>
                  <a:cubicBezTo>
                    <a:pt x="2377" y="1574"/>
                    <a:pt x="2398" y="1583"/>
                    <a:pt x="2420" y="1602"/>
                  </a:cubicBezTo>
                  <a:lnTo>
                    <a:pt x="2464" y="1574"/>
                  </a:lnTo>
                  <a:cubicBezTo>
                    <a:pt x="2486" y="1558"/>
                    <a:pt x="2467" y="1527"/>
                    <a:pt x="2445" y="1496"/>
                  </a:cubicBezTo>
                  <a:cubicBezTo>
                    <a:pt x="2420" y="1454"/>
                    <a:pt x="2412" y="1440"/>
                    <a:pt x="2421" y="1440"/>
                  </a:cubicBezTo>
                  <a:cubicBezTo>
                    <a:pt x="2426" y="1440"/>
                    <a:pt x="2435" y="1444"/>
                    <a:pt x="2448" y="1449"/>
                  </a:cubicBezTo>
                  <a:cubicBezTo>
                    <a:pt x="2474" y="1461"/>
                    <a:pt x="2495" y="1477"/>
                    <a:pt x="2511" y="1502"/>
                  </a:cubicBezTo>
                  <a:cubicBezTo>
                    <a:pt x="2519" y="1516"/>
                    <a:pt x="2528" y="1520"/>
                    <a:pt x="2537" y="1520"/>
                  </a:cubicBezTo>
                  <a:cubicBezTo>
                    <a:pt x="2549" y="1520"/>
                    <a:pt x="2561" y="1512"/>
                    <a:pt x="2574" y="1505"/>
                  </a:cubicBezTo>
                  <a:cubicBezTo>
                    <a:pt x="2596" y="1493"/>
                    <a:pt x="2640" y="1464"/>
                    <a:pt x="2621" y="1433"/>
                  </a:cubicBezTo>
                  <a:lnTo>
                    <a:pt x="2621" y="1433"/>
                  </a:lnTo>
                  <a:lnTo>
                    <a:pt x="2640" y="1464"/>
                  </a:lnTo>
                  <a:cubicBezTo>
                    <a:pt x="2644" y="1462"/>
                    <a:pt x="2648" y="1461"/>
                    <a:pt x="2651" y="1461"/>
                  </a:cubicBezTo>
                  <a:cubicBezTo>
                    <a:pt x="2661" y="1461"/>
                    <a:pt x="2668" y="1466"/>
                    <a:pt x="2670" y="1466"/>
                  </a:cubicBezTo>
                  <a:cubicBezTo>
                    <a:pt x="2672" y="1466"/>
                    <a:pt x="2669" y="1463"/>
                    <a:pt x="2662" y="1452"/>
                  </a:cubicBezTo>
                  <a:cubicBezTo>
                    <a:pt x="2680" y="1444"/>
                    <a:pt x="2701" y="1439"/>
                    <a:pt x="2720" y="1439"/>
                  </a:cubicBezTo>
                  <a:cubicBezTo>
                    <a:pt x="2730" y="1439"/>
                    <a:pt x="2740" y="1440"/>
                    <a:pt x="2749" y="1443"/>
                  </a:cubicBezTo>
                  <a:cubicBezTo>
                    <a:pt x="2750" y="1443"/>
                    <a:pt x="2751" y="1443"/>
                    <a:pt x="2752" y="1443"/>
                  </a:cubicBezTo>
                  <a:cubicBezTo>
                    <a:pt x="2813" y="1443"/>
                    <a:pt x="2839" y="1342"/>
                    <a:pt x="2734" y="1317"/>
                  </a:cubicBezTo>
                  <a:lnTo>
                    <a:pt x="2756" y="1305"/>
                  </a:lnTo>
                  <a:cubicBezTo>
                    <a:pt x="2778" y="1292"/>
                    <a:pt x="2756" y="1258"/>
                    <a:pt x="2756" y="1258"/>
                  </a:cubicBezTo>
                  <a:cubicBezTo>
                    <a:pt x="2737" y="1226"/>
                    <a:pt x="2759" y="1214"/>
                    <a:pt x="2781" y="1201"/>
                  </a:cubicBezTo>
                  <a:lnTo>
                    <a:pt x="2821" y="1264"/>
                  </a:lnTo>
                  <a:cubicBezTo>
                    <a:pt x="2840" y="1320"/>
                    <a:pt x="2867" y="1348"/>
                    <a:pt x="2883" y="1348"/>
                  </a:cubicBezTo>
                  <a:cubicBezTo>
                    <a:pt x="2898" y="1348"/>
                    <a:pt x="2904" y="1321"/>
                    <a:pt x="2884" y="1267"/>
                  </a:cubicBezTo>
                  <a:lnTo>
                    <a:pt x="2884" y="1267"/>
                  </a:lnTo>
                  <a:lnTo>
                    <a:pt x="2906" y="1301"/>
                  </a:lnTo>
                  <a:cubicBezTo>
                    <a:pt x="2913" y="1313"/>
                    <a:pt x="2920" y="1318"/>
                    <a:pt x="2927" y="1318"/>
                  </a:cubicBezTo>
                  <a:cubicBezTo>
                    <a:pt x="2941" y="1318"/>
                    <a:pt x="2956" y="1299"/>
                    <a:pt x="2972" y="1261"/>
                  </a:cubicBezTo>
                  <a:cubicBezTo>
                    <a:pt x="2994" y="1245"/>
                    <a:pt x="2975" y="1167"/>
                    <a:pt x="2956" y="1135"/>
                  </a:cubicBezTo>
                  <a:cubicBezTo>
                    <a:pt x="2934" y="1104"/>
                    <a:pt x="2956" y="1092"/>
                    <a:pt x="2956" y="1092"/>
                  </a:cubicBezTo>
                  <a:cubicBezTo>
                    <a:pt x="2965" y="1085"/>
                    <a:pt x="2970" y="1081"/>
                    <a:pt x="2975" y="1081"/>
                  </a:cubicBezTo>
                  <a:cubicBezTo>
                    <a:pt x="2982" y="1081"/>
                    <a:pt x="2987" y="1090"/>
                    <a:pt x="3000" y="1110"/>
                  </a:cubicBezTo>
                  <a:cubicBezTo>
                    <a:pt x="3014" y="1134"/>
                    <a:pt x="3029" y="1145"/>
                    <a:pt x="3042" y="1145"/>
                  </a:cubicBezTo>
                  <a:cubicBezTo>
                    <a:pt x="3062" y="1145"/>
                    <a:pt x="3076" y="1115"/>
                    <a:pt x="3066" y="1066"/>
                  </a:cubicBezTo>
                  <a:lnTo>
                    <a:pt x="3066" y="1066"/>
                  </a:lnTo>
                  <a:lnTo>
                    <a:pt x="3085" y="1101"/>
                  </a:lnTo>
                  <a:cubicBezTo>
                    <a:pt x="3093" y="1115"/>
                    <a:pt x="3106" y="1126"/>
                    <a:pt x="3126" y="1126"/>
                  </a:cubicBezTo>
                  <a:cubicBezTo>
                    <a:pt x="3151" y="1126"/>
                    <a:pt x="3187" y="1107"/>
                    <a:pt x="3238" y="1051"/>
                  </a:cubicBezTo>
                  <a:cubicBezTo>
                    <a:pt x="3304" y="1009"/>
                    <a:pt x="3357" y="975"/>
                    <a:pt x="3387" y="975"/>
                  </a:cubicBezTo>
                  <a:cubicBezTo>
                    <a:pt x="3398" y="975"/>
                    <a:pt x="3406" y="979"/>
                    <a:pt x="3411" y="988"/>
                  </a:cubicBezTo>
                  <a:cubicBezTo>
                    <a:pt x="3413" y="992"/>
                    <a:pt x="3416" y="993"/>
                    <a:pt x="3419" y="993"/>
                  </a:cubicBezTo>
                  <a:cubicBezTo>
                    <a:pt x="3442" y="993"/>
                    <a:pt x="3480" y="890"/>
                    <a:pt x="3483" y="809"/>
                  </a:cubicBezTo>
                  <a:cubicBezTo>
                    <a:pt x="3490" y="822"/>
                    <a:pt x="3499" y="828"/>
                    <a:pt x="3509" y="828"/>
                  </a:cubicBezTo>
                  <a:cubicBezTo>
                    <a:pt x="3524" y="828"/>
                    <a:pt x="3543" y="817"/>
                    <a:pt x="3570" y="800"/>
                  </a:cubicBezTo>
                  <a:cubicBezTo>
                    <a:pt x="3605" y="778"/>
                    <a:pt x="3622" y="768"/>
                    <a:pt x="3632" y="768"/>
                  </a:cubicBezTo>
                  <a:cubicBezTo>
                    <a:pt x="3642" y="768"/>
                    <a:pt x="3646" y="776"/>
                    <a:pt x="3655" y="791"/>
                  </a:cubicBezTo>
                  <a:cubicBezTo>
                    <a:pt x="3664" y="828"/>
                    <a:pt x="3669" y="848"/>
                    <a:pt x="3672" y="848"/>
                  </a:cubicBezTo>
                  <a:cubicBezTo>
                    <a:pt x="3675" y="848"/>
                    <a:pt x="3675" y="825"/>
                    <a:pt x="3677" y="778"/>
                  </a:cubicBezTo>
                  <a:cubicBezTo>
                    <a:pt x="3666" y="734"/>
                    <a:pt x="3689" y="712"/>
                    <a:pt x="3719" y="712"/>
                  </a:cubicBezTo>
                  <a:cubicBezTo>
                    <a:pt x="3742" y="712"/>
                    <a:pt x="3769" y="726"/>
                    <a:pt x="3787" y="753"/>
                  </a:cubicBezTo>
                  <a:cubicBezTo>
                    <a:pt x="3794" y="767"/>
                    <a:pt x="3803" y="773"/>
                    <a:pt x="3813" y="773"/>
                  </a:cubicBezTo>
                  <a:cubicBezTo>
                    <a:pt x="3827" y="773"/>
                    <a:pt x="3845" y="762"/>
                    <a:pt x="3871" y="747"/>
                  </a:cubicBezTo>
                  <a:cubicBezTo>
                    <a:pt x="3874" y="700"/>
                    <a:pt x="3915" y="672"/>
                    <a:pt x="3962" y="647"/>
                  </a:cubicBezTo>
                  <a:cubicBezTo>
                    <a:pt x="4028" y="609"/>
                    <a:pt x="4031" y="609"/>
                    <a:pt x="3997" y="543"/>
                  </a:cubicBezTo>
                  <a:cubicBezTo>
                    <a:pt x="3965" y="474"/>
                    <a:pt x="3990" y="462"/>
                    <a:pt x="4047" y="440"/>
                  </a:cubicBezTo>
                  <a:cubicBezTo>
                    <a:pt x="4059" y="434"/>
                    <a:pt x="4072" y="430"/>
                    <a:pt x="4083" y="430"/>
                  </a:cubicBezTo>
                  <a:cubicBezTo>
                    <a:pt x="4097" y="430"/>
                    <a:pt x="4109" y="436"/>
                    <a:pt x="4116" y="455"/>
                  </a:cubicBezTo>
                  <a:cubicBezTo>
                    <a:pt x="4116" y="455"/>
                    <a:pt x="4143" y="476"/>
                    <a:pt x="4167" y="476"/>
                  </a:cubicBezTo>
                  <a:cubicBezTo>
                    <a:pt x="4171" y="476"/>
                    <a:pt x="4175" y="476"/>
                    <a:pt x="4178" y="474"/>
                  </a:cubicBezTo>
                  <a:cubicBezTo>
                    <a:pt x="4189" y="472"/>
                    <a:pt x="4200" y="469"/>
                    <a:pt x="4209" y="469"/>
                  </a:cubicBezTo>
                  <a:cubicBezTo>
                    <a:pt x="4225" y="469"/>
                    <a:pt x="4237" y="476"/>
                    <a:pt x="4241" y="499"/>
                  </a:cubicBezTo>
                  <a:cubicBezTo>
                    <a:pt x="4263" y="516"/>
                    <a:pt x="4287" y="525"/>
                    <a:pt x="4314" y="525"/>
                  </a:cubicBezTo>
                  <a:cubicBezTo>
                    <a:pt x="4318" y="525"/>
                    <a:pt x="4322" y="525"/>
                    <a:pt x="4326" y="524"/>
                  </a:cubicBezTo>
                  <a:cubicBezTo>
                    <a:pt x="4340" y="522"/>
                    <a:pt x="4355" y="521"/>
                    <a:pt x="4369" y="521"/>
                  </a:cubicBezTo>
                  <a:cubicBezTo>
                    <a:pt x="4402" y="521"/>
                    <a:pt x="4429" y="529"/>
                    <a:pt x="4429" y="556"/>
                  </a:cubicBezTo>
                  <a:cubicBezTo>
                    <a:pt x="4454" y="556"/>
                    <a:pt x="4454" y="556"/>
                    <a:pt x="4454" y="518"/>
                  </a:cubicBezTo>
                  <a:cubicBezTo>
                    <a:pt x="4452" y="493"/>
                    <a:pt x="4465" y="467"/>
                    <a:pt x="4505" y="467"/>
                  </a:cubicBezTo>
                  <a:cubicBezTo>
                    <a:pt x="4525" y="467"/>
                    <a:pt x="4551" y="473"/>
                    <a:pt x="4586" y="490"/>
                  </a:cubicBezTo>
                  <a:cubicBezTo>
                    <a:pt x="4617" y="493"/>
                    <a:pt x="4656" y="502"/>
                    <a:pt x="4686" y="502"/>
                  </a:cubicBezTo>
                  <a:cubicBezTo>
                    <a:pt x="4707" y="502"/>
                    <a:pt x="4723" y="498"/>
                    <a:pt x="4727" y="484"/>
                  </a:cubicBezTo>
                  <a:cubicBezTo>
                    <a:pt x="4755" y="490"/>
                    <a:pt x="4755" y="490"/>
                    <a:pt x="4742" y="524"/>
                  </a:cubicBezTo>
                  <a:cubicBezTo>
                    <a:pt x="4729" y="568"/>
                    <a:pt x="4739" y="591"/>
                    <a:pt x="4767" y="591"/>
                  </a:cubicBezTo>
                  <a:cubicBezTo>
                    <a:pt x="4785" y="591"/>
                    <a:pt x="4811" y="582"/>
                    <a:pt x="4843" y="562"/>
                  </a:cubicBezTo>
                  <a:cubicBezTo>
                    <a:pt x="4848" y="549"/>
                    <a:pt x="4855" y="542"/>
                    <a:pt x="4862" y="542"/>
                  </a:cubicBezTo>
                  <a:cubicBezTo>
                    <a:pt x="4874" y="542"/>
                    <a:pt x="4886" y="558"/>
                    <a:pt x="4890" y="587"/>
                  </a:cubicBezTo>
                  <a:cubicBezTo>
                    <a:pt x="4897" y="589"/>
                    <a:pt x="4904" y="590"/>
                    <a:pt x="4912" y="590"/>
                  </a:cubicBezTo>
                  <a:cubicBezTo>
                    <a:pt x="4926" y="590"/>
                    <a:pt x="4941" y="586"/>
                    <a:pt x="4956" y="578"/>
                  </a:cubicBezTo>
                  <a:cubicBezTo>
                    <a:pt x="4969" y="572"/>
                    <a:pt x="4979" y="569"/>
                    <a:pt x="4986" y="569"/>
                  </a:cubicBezTo>
                  <a:cubicBezTo>
                    <a:pt x="5001" y="569"/>
                    <a:pt x="5008" y="583"/>
                    <a:pt x="5024" y="625"/>
                  </a:cubicBezTo>
                  <a:cubicBezTo>
                    <a:pt x="5003" y="653"/>
                    <a:pt x="5024" y="672"/>
                    <a:pt x="5046" y="687"/>
                  </a:cubicBezTo>
                  <a:cubicBezTo>
                    <a:pt x="5078" y="687"/>
                    <a:pt x="5153" y="737"/>
                    <a:pt x="5209" y="803"/>
                  </a:cubicBezTo>
                  <a:cubicBezTo>
                    <a:pt x="5266" y="866"/>
                    <a:pt x="5297" y="944"/>
                    <a:pt x="5288" y="963"/>
                  </a:cubicBezTo>
                  <a:cubicBezTo>
                    <a:pt x="5335" y="963"/>
                    <a:pt x="5335" y="963"/>
                    <a:pt x="5347" y="985"/>
                  </a:cubicBezTo>
                  <a:cubicBezTo>
                    <a:pt x="5319" y="1021"/>
                    <a:pt x="5322" y="1037"/>
                    <a:pt x="5341" y="1037"/>
                  </a:cubicBezTo>
                  <a:cubicBezTo>
                    <a:pt x="5356" y="1037"/>
                    <a:pt x="5380" y="1028"/>
                    <a:pt x="5407" y="1010"/>
                  </a:cubicBezTo>
                  <a:lnTo>
                    <a:pt x="5394" y="988"/>
                  </a:lnTo>
                  <a:lnTo>
                    <a:pt x="5379" y="966"/>
                  </a:lnTo>
                  <a:cubicBezTo>
                    <a:pt x="5393" y="957"/>
                    <a:pt x="5406" y="954"/>
                    <a:pt x="5416" y="954"/>
                  </a:cubicBezTo>
                  <a:cubicBezTo>
                    <a:pt x="5456" y="954"/>
                    <a:pt x="5464" y="1005"/>
                    <a:pt x="5388" y="1054"/>
                  </a:cubicBezTo>
                  <a:cubicBezTo>
                    <a:pt x="5355" y="1093"/>
                    <a:pt x="5344" y="1107"/>
                    <a:pt x="5362" y="1107"/>
                  </a:cubicBezTo>
                  <a:cubicBezTo>
                    <a:pt x="5372" y="1107"/>
                    <a:pt x="5390" y="1103"/>
                    <a:pt x="5416" y="1098"/>
                  </a:cubicBezTo>
                  <a:cubicBezTo>
                    <a:pt x="5434" y="1093"/>
                    <a:pt x="5449" y="1091"/>
                    <a:pt x="5460" y="1091"/>
                  </a:cubicBezTo>
                  <a:cubicBezTo>
                    <a:pt x="5497" y="1091"/>
                    <a:pt x="5495" y="1115"/>
                    <a:pt x="5457" y="1164"/>
                  </a:cubicBezTo>
                  <a:cubicBezTo>
                    <a:pt x="5419" y="1186"/>
                    <a:pt x="5404" y="1195"/>
                    <a:pt x="5415" y="1195"/>
                  </a:cubicBezTo>
                  <a:cubicBezTo>
                    <a:pt x="5422" y="1195"/>
                    <a:pt x="5440" y="1192"/>
                    <a:pt x="5469" y="1186"/>
                  </a:cubicBezTo>
                  <a:cubicBezTo>
                    <a:pt x="5507" y="1177"/>
                    <a:pt x="5540" y="1172"/>
                    <a:pt x="5566" y="1172"/>
                  </a:cubicBezTo>
                  <a:cubicBezTo>
                    <a:pt x="5649" y="1172"/>
                    <a:pt x="5667" y="1214"/>
                    <a:pt x="5570" y="1273"/>
                  </a:cubicBezTo>
                  <a:cubicBezTo>
                    <a:pt x="5507" y="1314"/>
                    <a:pt x="5488" y="1358"/>
                    <a:pt x="5504" y="1380"/>
                  </a:cubicBezTo>
                  <a:cubicBezTo>
                    <a:pt x="5508" y="1386"/>
                    <a:pt x="5513" y="1389"/>
                    <a:pt x="5520" y="1389"/>
                  </a:cubicBezTo>
                  <a:cubicBezTo>
                    <a:pt x="5535" y="1389"/>
                    <a:pt x="5557" y="1374"/>
                    <a:pt x="5579" y="1361"/>
                  </a:cubicBezTo>
                  <a:cubicBezTo>
                    <a:pt x="5599" y="1337"/>
                    <a:pt x="5613" y="1325"/>
                    <a:pt x="5621" y="1325"/>
                  </a:cubicBezTo>
                  <a:cubicBezTo>
                    <a:pt x="5633" y="1325"/>
                    <a:pt x="5630" y="1353"/>
                    <a:pt x="5607" y="1405"/>
                  </a:cubicBezTo>
                  <a:cubicBezTo>
                    <a:pt x="5551" y="1530"/>
                    <a:pt x="5579" y="1574"/>
                    <a:pt x="5686" y="1599"/>
                  </a:cubicBezTo>
                  <a:cubicBezTo>
                    <a:pt x="5787" y="1642"/>
                    <a:pt x="5831" y="1696"/>
                    <a:pt x="5777" y="1696"/>
                  </a:cubicBezTo>
                  <a:cubicBezTo>
                    <a:pt x="5768" y="1696"/>
                    <a:pt x="5755" y="1694"/>
                    <a:pt x="5739" y="1690"/>
                  </a:cubicBezTo>
                  <a:cubicBezTo>
                    <a:pt x="5709" y="1688"/>
                    <a:pt x="5688" y="1687"/>
                    <a:pt x="5677" y="1687"/>
                  </a:cubicBezTo>
                  <a:cubicBezTo>
                    <a:pt x="5655" y="1687"/>
                    <a:pt x="5668" y="1692"/>
                    <a:pt x="5708" y="1709"/>
                  </a:cubicBezTo>
                  <a:lnTo>
                    <a:pt x="5777" y="1819"/>
                  </a:lnTo>
                  <a:cubicBezTo>
                    <a:pt x="5783" y="1830"/>
                    <a:pt x="5800" y="1837"/>
                    <a:pt x="5819" y="1837"/>
                  </a:cubicBezTo>
                  <a:cubicBezTo>
                    <a:pt x="5835" y="1837"/>
                    <a:pt x="5853" y="1832"/>
                    <a:pt x="5867" y="1822"/>
                  </a:cubicBezTo>
                  <a:lnTo>
                    <a:pt x="5867" y="1822"/>
                  </a:lnTo>
                  <a:cubicBezTo>
                    <a:pt x="5817" y="1884"/>
                    <a:pt x="5811" y="1950"/>
                    <a:pt x="5902" y="1953"/>
                  </a:cubicBezTo>
                  <a:lnTo>
                    <a:pt x="5930" y="1997"/>
                  </a:lnTo>
                  <a:cubicBezTo>
                    <a:pt x="5943" y="2019"/>
                    <a:pt x="5943" y="2019"/>
                    <a:pt x="5990" y="2019"/>
                  </a:cubicBezTo>
                  <a:cubicBezTo>
                    <a:pt x="6037" y="2022"/>
                    <a:pt x="6018" y="2066"/>
                    <a:pt x="5999" y="2107"/>
                  </a:cubicBezTo>
                  <a:cubicBezTo>
                    <a:pt x="5984" y="2140"/>
                    <a:pt x="5968" y="2175"/>
                    <a:pt x="5980" y="2175"/>
                  </a:cubicBezTo>
                  <a:cubicBezTo>
                    <a:pt x="5983" y="2175"/>
                    <a:pt x="5987" y="2174"/>
                    <a:pt x="5993" y="2170"/>
                  </a:cubicBezTo>
                  <a:cubicBezTo>
                    <a:pt x="6002" y="2164"/>
                    <a:pt x="6013" y="2163"/>
                    <a:pt x="6026" y="2163"/>
                  </a:cubicBezTo>
                  <a:cubicBezTo>
                    <a:pt x="6059" y="2163"/>
                    <a:pt x="6099" y="2176"/>
                    <a:pt x="6131" y="2176"/>
                  </a:cubicBezTo>
                  <a:cubicBezTo>
                    <a:pt x="6178" y="2179"/>
                    <a:pt x="6159" y="2220"/>
                    <a:pt x="6112" y="2220"/>
                  </a:cubicBezTo>
                  <a:cubicBezTo>
                    <a:pt x="6081" y="2239"/>
                    <a:pt x="6081" y="2239"/>
                    <a:pt x="6077" y="2304"/>
                  </a:cubicBezTo>
                  <a:cubicBezTo>
                    <a:pt x="6088" y="2322"/>
                    <a:pt x="6108" y="2354"/>
                    <a:pt x="6132" y="2354"/>
                  </a:cubicBezTo>
                  <a:cubicBezTo>
                    <a:pt x="6138" y="2354"/>
                    <a:pt x="6144" y="2352"/>
                    <a:pt x="6150" y="2348"/>
                  </a:cubicBezTo>
                  <a:cubicBezTo>
                    <a:pt x="6152" y="2347"/>
                    <a:pt x="6154" y="2346"/>
                    <a:pt x="6156" y="2346"/>
                  </a:cubicBezTo>
                  <a:cubicBezTo>
                    <a:pt x="6191" y="2346"/>
                    <a:pt x="6261" y="2464"/>
                    <a:pt x="6244" y="2502"/>
                  </a:cubicBezTo>
                  <a:cubicBezTo>
                    <a:pt x="6244" y="2502"/>
                    <a:pt x="6259" y="2524"/>
                    <a:pt x="6272" y="2546"/>
                  </a:cubicBezTo>
                  <a:cubicBezTo>
                    <a:pt x="6284" y="2568"/>
                    <a:pt x="6331" y="2571"/>
                    <a:pt x="6344" y="2593"/>
                  </a:cubicBezTo>
                  <a:cubicBezTo>
                    <a:pt x="6359" y="2608"/>
                    <a:pt x="6381" y="2618"/>
                    <a:pt x="6403" y="2618"/>
                  </a:cubicBezTo>
                  <a:cubicBezTo>
                    <a:pt x="6419" y="2640"/>
                    <a:pt x="6432" y="2662"/>
                    <a:pt x="6400" y="2680"/>
                  </a:cubicBezTo>
                  <a:cubicBezTo>
                    <a:pt x="6428" y="2674"/>
                    <a:pt x="6446" y="2669"/>
                    <a:pt x="6455" y="2669"/>
                  </a:cubicBezTo>
                  <a:cubicBezTo>
                    <a:pt x="6472" y="2669"/>
                    <a:pt x="6461" y="2684"/>
                    <a:pt x="6428" y="2724"/>
                  </a:cubicBezTo>
                  <a:cubicBezTo>
                    <a:pt x="6389" y="2749"/>
                    <a:pt x="6373" y="2758"/>
                    <a:pt x="6383" y="2758"/>
                  </a:cubicBezTo>
                  <a:cubicBezTo>
                    <a:pt x="6390" y="2758"/>
                    <a:pt x="6409" y="2754"/>
                    <a:pt x="6441" y="2746"/>
                  </a:cubicBezTo>
                  <a:cubicBezTo>
                    <a:pt x="6485" y="2749"/>
                    <a:pt x="6485" y="2749"/>
                    <a:pt x="6469" y="2790"/>
                  </a:cubicBezTo>
                  <a:cubicBezTo>
                    <a:pt x="6445" y="2806"/>
                    <a:pt x="6445" y="2821"/>
                    <a:pt x="6459" y="2821"/>
                  </a:cubicBezTo>
                  <a:cubicBezTo>
                    <a:pt x="6465" y="2821"/>
                    <a:pt x="6473" y="2818"/>
                    <a:pt x="6482" y="2812"/>
                  </a:cubicBezTo>
                  <a:cubicBezTo>
                    <a:pt x="6494" y="2809"/>
                    <a:pt x="6506" y="2808"/>
                    <a:pt x="6517" y="2808"/>
                  </a:cubicBezTo>
                  <a:cubicBezTo>
                    <a:pt x="6579" y="2808"/>
                    <a:pt x="6622" y="2847"/>
                    <a:pt x="6569" y="2881"/>
                  </a:cubicBezTo>
                  <a:cubicBezTo>
                    <a:pt x="6580" y="2895"/>
                    <a:pt x="6598" y="2903"/>
                    <a:pt x="6619" y="2903"/>
                  </a:cubicBezTo>
                  <a:cubicBezTo>
                    <a:pt x="6623" y="2903"/>
                    <a:pt x="6626" y="2903"/>
                    <a:pt x="6629" y="2903"/>
                  </a:cubicBezTo>
                  <a:cubicBezTo>
                    <a:pt x="6658" y="2897"/>
                    <a:pt x="6676" y="2893"/>
                    <a:pt x="6684" y="2893"/>
                  </a:cubicBezTo>
                  <a:cubicBezTo>
                    <a:pt x="6695" y="2893"/>
                    <a:pt x="6680" y="2902"/>
                    <a:pt x="6642" y="2925"/>
                  </a:cubicBezTo>
                  <a:cubicBezTo>
                    <a:pt x="6602" y="2975"/>
                    <a:pt x="6601" y="2999"/>
                    <a:pt x="6642" y="2999"/>
                  </a:cubicBezTo>
                  <a:cubicBezTo>
                    <a:pt x="6653" y="2999"/>
                    <a:pt x="6666" y="2997"/>
                    <a:pt x="6682" y="2994"/>
                  </a:cubicBezTo>
                  <a:cubicBezTo>
                    <a:pt x="6682" y="2994"/>
                    <a:pt x="6729" y="2994"/>
                    <a:pt x="6710" y="3038"/>
                  </a:cubicBezTo>
                  <a:cubicBezTo>
                    <a:pt x="6705" y="3090"/>
                    <a:pt x="6739" y="3206"/>
                    <a:pt x="6780" y="3206"/>
                  </a:cubicBezTo>
                  <a:cubicBezTo>
                    <a:pt x="6788" y="3206"/>
                    <a:pt x="6796" y="3201"/>
                    <a:pt x="6804" y="3191"/>
                  </a:cubicBezTo>
                  <a:lnTo>
                    <a:pt x="6833" y="3235"/>
                  </a:lnTo>
                  <a:cubicBezTo>
                    <a:pt x="6826" y="3298"/>
                    <a:pt x="6842" y="3320"/>
                    <a:pt x="6886" y="3323"/>
                  </a:cubicBezTo>
                  <a:lnTo>
                    <a:pt x="6933" y="3323"/>
                  </a:lnTo>
                  <a:cubicBezTo>
                    <a:pt x="6902" y="3345"/>
                    <a:pt x="6883" y="3385"/>
                    <a:pt x="6895" y="3407"/>
                  </a:cubicBezTo>
                  <a:cubicBezTo>
                    <a:pt x="6903" y="3419"/>
                    <a:pt x="6907" y="3424"/>
                    <a:pt x="6914" y="3424"/>
                  </a:cubicBezTo>
                  <a:cubicBezTo>
                    <a:pt x="6919" y="3424"/>
                    <a:pt x="6927" y="3420"/>
                    <a:pt x="6942" y="3411"/>
                  </a:cubicBezTo>
                  <a:cubicBezTo>
                    <a:pt x="6950" y="3393"/>
                    <a:pt x="6956" y="3386"/>
                    <a:pt x="6962" y="3386"/>
                  </a:cubicBezTo>
                  <a:cubicBezTo>
                    <a:pt x="6971" y="3386"/>
                    <a:pt x="6979" y="3401"/>
                    <a:pt x="6986" y="3414"/>
                  </a:cubicBezTo>
                  <a:cubicBezTo>
                    <a:pt x="7002" y="3436"/>
                    <a:pt x="6983" y="3476"/>
                    <a:pt x="6952" y="3495"/>
                  </a:cubicBezTo>
                  <a:lnTo>
                    <a:pt x="6964" y="3517"/>
                  </a:lnTo>
                  <a:cubicBezTo>
                    <a:pt x="6989" y="3502"/>
                    <a:pt x="7007" y="3497"/>
                    <a:pt x="7017" y="3497"/>
                  </a:cubicBezTo>
                  <a:cubicBezTo>
                    <a:pt x="7032" y="3497"/>
                    <a:pt x="7030" y="3509"/>
                    <a:pt x="7011" y="3520"/>
                  </a:cubicBezTo>
                  <a:cubicBezTo>
                    <a:pt x="6996" y="3548"/>
                    <a:pt x="6999" y="3583"/>
                    <a:pt x="7018" y="3608"/>
                  </a:cubicBezTo>
                  <a:cubicBezTo>
                    <a:pt x="7025" y="3603"/>
                    <a:pt x="7030" y="3602"/>
                    <a:pt x="7033" y="3602"/>
                  </a:cubicBezTo>
                  <a:cubicBezTo>
                    <a:pt x="7041" y="3602"/>
                    <a:pt x="7036" y="3614"/>
                    <a:pt x="7027" y="3614"/>
                  </a:cubicBezTo>
                  <a:cubicBezTo>
                    <a:pt x="7024" y="3614"/>
                    <a:pt x="7021" y="3613"/>
                    <a:pt x="7018" y="3608"/>
                  </a:cubicBezTo>
                  <a:lnTo>
                    <a:pt x="6986" y="3627"/>
                  </a:lnTo>
                  <a:cubicBezTo>
                    <a:pt x="6978" y="3645"/>
                    <a:pt x="6980" y="3651"/>
                    <a:pt x="6987" y="3651"/>
                  </a:cubicBezTo>
                  <a:cubicBezTo>
                    <a:pt x="6997" y="3651"/>
                    <a:pt x="7016" y="3640"/>
                    <a:pt x="7033" y="3630"/>
                  </a:cubicBezTo>
                  <a:cubicBezTo>
                    <a:pt x="7033" y="3630"/>
                    <a:pt x="7046" y="3652"/>
                    <a:pt x="7061" y="3674"/>
                  </a:cubicBezTo>
                  <a:cubicBezTo>
                    <a:pt x="7069" y="3686"/>
                    <a:pt x="7076" y="3699"/>
                    <a:pt x="7084" y="3699"/>
                  </a:cubicBezTo>
                  <a:cubicBezTo>
                    <a:pt x="7091" y="3699"/>
                    <a:pt x="7097" y="3692"/>
                    <a:pt x="7105" y="3674"/>
                  </a:cubicBezTo>
                  <a:cubicBezTo>
                    <a:pt x="7127" y="3661"/>
                    <a:pt x="7151" y="3646"/>
                    <a:pt x="7167" y="3646"/>
                  </a:cubicBezTo>
                  <a:cubicBezTo>
                    <a:pt x="7174" y="3646"/>
                    <a:pt x="7180" y="3648"/>
                    <a:pt x="7184" y="3655"/>
                  </a:cubicBezTo>
                  <a:cubicBezTo>
                    <a:pt x="7190" y="3651"/>
                    <a:pt x="7194" y="3650"/>
                    <a:pt x="7197" y="3650"/>
                  </a:cubicBezTo>
                  <a:cubicBezTo>
                    <a:pt x="7205" y="3650"/>
                    <a:pt x="7200" y="3662"/>
                    <a:pt x="7192" y="3662"/>
                  </a:cubicBezTo>
                  <a:cubicBezTo>
                    <a:pt x="7190" y="3662"/>
                    <a:pt x="7186" y="3660"/>
                    <a:pt x="7184" y="3655"/>
                  </a:cubicBezTo>
                  <a:cubicBezTo>
                    <a:pt x="7152" y="3677"/>
                    <a:pt x="7118" y="3696"/>
                    <a:pt x="7134" y="3718"/>
                  </a:cubicBezTo>
                  <a:cubicBezTo>
                    <a:pt x="7146" y="3740"/>
                    <a:pt x="7115" y="3762"/>
                    <a:pt x="7115" y="3762"/>
                  </a:cubicBezTo>
                  <a:cubicBezTo>
                    <a:pt x="7036" y="3777"/>
                    <a:pt x="7124" y="3846"/>
                    <a:pt x="7168" y="3849"/>
                  </a:cubicBezTo>
                  <a:cubicBezTo>
                    <a:pt x="7262" y="3852"/>
                    <a:pt x="7275" y="3874"/>
                    <a:pt x="7209" y="3915"/>
                  </a:cubicBezTo>
                  <a:cubicBezTo>
                    <a:pt x="7176" y="3937"/>
                    <a:pt x="7185" y="3948"/>
                    <a:pt x="7218" y="3948"/>
                  </a:cubicBezTo>
                  <a:cubicBezTo>
                    <a:pt x="7248" y="3948"/>
                    <a:pt x="7295" y="3939"/>
                    <a:pt x="7347" y="3921"/>
                  </a:cubicBezTo>
                  <a:lnTo>
                    <a:pt x="7456" y="3881"/>
                  </a:lnTo>
                  <a:lnTo>
                    <a:pt x="7362" y="3943"/>
                  </a:lnTo>
                  <a:cubicBezTo>
                    <a:pt x="7246" y="4044"/>
                    <a:pt x="7246" y="4044"/>
                    <a:pt x="7353" y="4072"/>
                  </a:cubicBezTo>
                  <a:cubicBezTo>
                    <a:pt x="7409" y="4094"/>
                    <a:pt x="7409" y="4094"/>
                    <a:pt x="7378" y="4116"/>
                  </a:cubicBezTo>
                  <a:cubicBezTo>
                    <a:pt x="7347" y="4134"/>
                    <a:pt x="7359" y="4156"/>
                    <a:pt x="7400" y="4222"/>
                  </a:cubicBezTo>
                  <a:cubicBezTo>
                    <a:pt x="7434" y="4273"/>
                    <a:pt x="7449" y="4298"/>
                    <a:pt x="7468" y="4298"/>
                  </a:cubicBezTo>
                  <a:cubicBezTo>
                    <a:pt x="7474" y="4298"/>
                    <a:pt x="7480" y="4295"/>
                    <a:pt x="7488" y="4291"/>
                  </a:cubicBezTo>
                  <a:lnTo>
                    <a:pt x="7516" y="4335"/>
                  </a:lnTo>
                  <a:cubicBezTo>
                    <a:pt x="7487" y="4372"/>
                    <a:pt x="7495" y="4394"/>
                    <a:pt x="7517" y="4394"/>
                  </a:cubicBezTo>
                  <a:cubicBezTo>
                    <a:pt x="7532" y="4394"/>
                    <a:pt x="7555" y="4383"/>
                    <a:pt x="7575" y="4357"/>
                  </a:cubicBezTo>
                  <a:lnTo>
                    <a:pt x="7604" y="4401"/>
                  </a:lnTo>
                  <a:lnTo>
                    <a:pt x="7569" y="4423"/>
                  </a:lnTo>
                  <a:cubicBezTo>
                    <a:pt x="7538" y="4442"/>
                    <a:pt x="7566" y="4485"/>
                    <a:pt x="7676" y="4661"/>
                  </a:cubicBezTo>
                  <a:cubicBezTo>
                    <a:pt x="7775" y="4829"/>
                    <a:pt x="7789" y="4885"/>
                    <a:pt x="7832" y="4885"/>
                  </a:cubicBezTo>
                  <a:cubicBezTo>
                    <a:pt x="7842" y="4885"/>
                    <a:pt x="7853" y="4882"/>
                    <a:pt x="7867" y="4877"/>
                  </a:cubicBezTo>
                  <a:cubicBezTo>
                    <a:pt x="7945" y="4880"/>
                    <a:pt x="7958" y="4912"/>
                    <a:pt x="7882" y="4934"/>
                  </a:cubicBezTo>
                  <a:cubicBezTo>
                    <a:pt x="7852" y="4942"/>
                    <a:pt x="7826" y="4973"/>
                    <a:pt x="7845" y="4973"/>
                  </a:cubicBezTo>
                  <a:cubicBezTo>
                    <a:pt x="7847" y="4973"/>
                    <a:pt x="7851" y="4972"/>
                    <a:pt x="7854" y="4971"/>
                  </a:cubicBezTo>
                  <a:lnTo>
                    <a:pt x="7854" y="4971"/>
                  </a:lnTo>
                  <a:cubicBezTo>
                    <a:pt x="7864" y="4999"/>
                    <a:pt x="7854" y="5034"/>
                    <a:pt x="7835" y="5059"/>
                  </a:cubicBezTo>
                  <a:cubicBezTo>
                    <a:pt x="7777" y="5144"/>
                    <a:pt x="7806" y="5166"/>
                    <a:pt x="7841" y="5166"/>
                  </a:cubicBezTo>
                  <a:cubicBezTo>
                    <a:pt x="7843" y="5166"/>
                    <a:pt x="7846" y="5166"/>
                    <a:pt x="7848" y="5165"/>
                  </a:cubicBezTo>
                  <a:cubicBezTo>
                    <a:pt x="7869" y="5156"/>
                    <a:pt x="7882" y="5152"/>
                    <a:pt x="7887" y="5152"/>
                  </a:cubicBezTo>
                  <a:cubicBezTo>
                    <a:pt x="7901" y="5152"/>
                    <a:pt x="7878" y="5174"/>
                    <a:pt x="7851" y="5194"/>
                  </a:cubicBezTo>
                  <a:cubicBezTo>
                    <a:pt x="7814" y="5222"/>
                    <a:pt x="7776" y="5247"/>
                    <a:pt x="7814" y="5247"/>
                  </a:cubicBezTo>
                  <a:cubicBezTo>
                    <a:pt x="7852" y="5271"/>
                    <a:pt x="7868" y="5427"/>
                    <a:pt x="7803" y="5427"/>
                  </a:cubicBezTo>
                  <a:cubicBezTo>
                    <a:pt x="7799" y="5427"/>
                    <a:pt x="7796" y="5427"/>
                    <a:pt x="7792" y="5426"/>
                  </a:cubicBezTo>
                  <a:cubicBezTo>
                    <a:pt x="7792" y="5444"/>
                    <a:pt x="7785" y="5460"/>
                    <a:pt x="7782" y="5476"/>
                  </a:cubicBezTo>
                  <a:cubicBezTo>
                    <a:pt x="7817" y="5485"/>
                    <a:pt x="7807" y="5538"/>
                    <a:pt x="7785" y="5589"/>
                  </a:cubicBezTo>
                  <a:cubicBezTo>
                    <a:pt x="7770" y="5629"/>
                    <a:pt x="7759" y="5653"/>
                    <a:pt x="7738" y="5653"/>
                  </a:cubicBezTo>
                  <a:cubicBezTo>
                    <a:pt x="7732" y="5653"/>
                    <a:pt x="7726" y="5651"/>
                    <a:pt x="7720" y="5648"/>
                  </a:cubicBezTo>
                  <a:cubicBezTo>
                    <a:pt x="7711" y="5634"/>
                    <a:pt x="7704" y="5627"/>
                    <a:pt x="7699" y="5627"/>
                  </a:cubicBezTo>
                  <a:cubicBezTo>
                    <a:pt x="7690" y="5627"/>
                    <a:pt x="7688" y="5651"/>
                    <a:pt x="7694" y="5692"/>
                  </a:cubicBezTo>
                  <a:cubicBezTo>
                    <a:pt x="7685" y="5714"/>
                    <a:pt x="7732" y="5777"/>
                    <a:pt x="7720" y="5802"/>
                  </a:cubicBezTo>
                  <a:cubicBezTo>
                    <a:pt x="7751" y="5820"/>
                    <a:pt x="7767" y="5867"/>
                    <a:pt x="7748" y="5889"/>
                  </a:cubicBezTo>
                  <a:lnTo>
                    <a:pt x="7716" y="5867"/>
                  </a:lnTo>
                  <a:lnTo>
                    <a:pt x="7657" y="5824"/>
                  </a:lnTo>
                  <a:cubicBezTo>
                    <a:pt x="7641" y="5846"/>
                    <a:pt x="7622" y="5864"/>
                    <a:pt x="7654" y="5889"/>
                  </a:cubicBezTo>
                  <a:cubicBezTo>
                    <a:pt x="7607" y="5889"/>
                    <a:pt x="7588" y="5905"/>
                    <a:pt x="7550" y="5946"/>
                  </a:cubicBezTo>
                  <a:cubicBezTo>
                    <a:pt x="7510" y="5980"/>
                    <a:pt x="7472" y="6015"/>
                    <a:pt x="7472" y="6062"/>
                  </a:cubicBezTo>
                  <a:cubicBezTo>
                    <a:pt x="7459" y="6053"/>
                    <a:pt x="7443" y="6049"/>
                    <a:pt x="7427" y="6049"/>
                  </a:cubicBezTo>
                  <a:cubicBezTo>
                    <a:pt x="7359" y="6049"/>
                    <a:pt x="7278" y="6115"/>
                    <a:pt x="7293" y="6178"/>
                  </a:cubicBezTo>
                  <a:cubicBezTo>
                    <a:pt x="7306" y="6199"/>
                    <a:pt x="7300" y="6212"/>
                    <a:pt x="7282" y="6212"/>
                  </a:cubicBezTo>
                  <a:cubicBezTo>
                    <a:pt x="7274" y="6212"/>
                    <a:pt x="7263" y="6209"/>
                    <a:pt x="7249" y="6203"/>
                  </a:cubicBezTo>
                  <a:cubicBezTo>
                    <a:pt x="7233" y="6197"/>
                    <a:pt x="7223" y="6193"/>
                    <a:pt x="7216" y="6193"/>
                  </a:cubicBezTo>
                  <a:cubicBezTo>
                    <a:pt x="7206" y="6193"/>
                    <a:pt x="7206" y="6204"/>
                    <a:pt x="7206" y="6231"/>
                  </a:cubicBezTo>
                  <a:cubicBezTo>
                    <a:pt x="7204" y="6253"/>
                    <a:pt x="7195" y="6260"/>
                    <a:pt x="7180" y="6260"/>
                  </a:cubicBezTo>
                  <a:cubicBezTo>
                    <a:pt x="7164" y="6260"/>
                    <a:pt x="7141" y="6250"/>
                    <a:pt x="7118" y="6240"/>
                  </a:cubicBezTo>
                  <a:cubicBezTo>
                    <a:pt x="7090" y="6218"/>
                    <a:pt x="7070" y="6208"/>
                    <a:pt x="7057" y="6208"/>
                  </a:cubicBezTo>
                  <a:cubicBezTo>
                    <a:pt x="7040" y="6208"/>
                    <a:pt x="7033" y="6224"/>
                    <a:pt x="7033" y="6250"/>
                  </a:cubicBezTo>
                  <a:cubicBezTo>
                    <a:pt x="7014" y="6291"/>
                    <a:pt x="6983" y="6328"/>
                    <a:pt x="6942" y="6350"/>
                  </a:cubicBezTo>
                  <a:cubicBezTo>
                    <a:pt x="6917" y="6410"/>
                    <a:pt x="6895" y="6422"/>
                    <a:pt x="6939" y="6441"/>
                  </a:cubicBezTo>
                  <a:cubicBezTo>
                    <a:pt x="6952" y="6466"/>
                    <a:pt x="6958" y="6491"/>
                    <a:pt x="6958" y="6519"/>
                  </a:cubicBezTo>
                  <a:cubicBezTo>
                    <a:pt x="6947" y="6546"/>
                    <a:pt x="6937" y="6554"/>
                    <a:pt x="6931" y="6554"/>
                  </a:cubicBezTo>
                  <a:cubicBezTo>
                    <a:pt x="6924" y="6554"/>
                    <a:pt x="6924" y="6541"/>
                    <a:pt x="6936" y="6532"/>
                  </a:cubicBezTo>
                  <a:cubicBezTo>
                    <a:pt x="6958" y="6472"/>
                    <a:pt x="6936" y="6488"/>
                    <a:pt x="6895" y="6469"/>
                  </a:cubicBezTo>
                  <a:cubicBezTo>
                    <a:pt x="6884" y="6465"/>
                    <a:pt x="6873" y="6464"/>
                    <a:pt x="6861" y="6464"/>
                  </a:cubicBezTo>
                  <a:cubicBezTo>
                    <a:pt x="6834" y="6464"/>
                    <a:pt x="6808" y="6473"/>
                    <a:pt x="6786" y="6491"/>
                  </a:cubicBezTo>
                  <a:lnTo>
                    <a:pt x="6698" y="6544"/>
                  </a:lnTo>
                  <a:cubicBezTo>
                    <a:pt x="6613" y="6554"/>
                    <a:pt x="6591" y="6569"/>
                    <a:pt x="6610" y="6601"/>
                  </a:cubicBezTo>
                  <a:lnTo>
                    <a:pt x="6632" y="6632"/>
                  </a:lnTo>
                  <a:cubicBezTo>
                    <a:pt x="6623" y="6625"/>
                    <a:pt x="6611" y="6622"/>
                    <a:pt x="6597" y="6622"/>
                  </a:cubicBezTo>
                  <a:cubicBezTo>
                    <a:pt x="6509" y="6622"/>
                    <a:pt x="6335" y="6740"/>
                    <a:pt x="6343" y="6808"/>
                  </a:cubicBezTo>
                  <a:lnTo>
                    <a:pt x="6343" y="6808"/>
                  </a:lnTo>
                  <a:cubicBezTo>
                    <a:pt x="6338" y="6799"/>
                    <a:pt x="6331" y="6788"/>
                    <a:pt x="6325" y="6776"/>
                  </a:cubicBezTo>
                  <a:cubicBezTo>
                    <a:pt x="6316" y="6763"/>
                    <a:pt x="6307" y="6758"/>
                    <a:pt x="6296" y="6758"/>
                  </a:cubicBezTo>
                  <a:cubicBezTo>
                    <a:pt x="6281" y="6758"/>
                    <a:pt x="6263" y="6769"/>
                    <a:pt x="6237" y="6786"/>
                  </a:cubicBezTo>
                  <a:cubicBezTo>
                    <a:pt x="6215" y="6801"/>
                    <a:pt x="6150" y="6886"/>
                    <a:pt x="6084" y="6927"/>
                  </a:cubicBezTo>
                  <a:cubicBezTo>
                    <a:pt x="5996" y="6983"/>
                    <a:pt x="5930" y="7024"/>
                    <a:pt x="5949" y="7055"/>
                  </a:cubicBezTo>
                  <a:cubicBezTo>
                    <a:pt x="5940" y="7060"/>
                    <a:pt x="5935" y="7063"/>
                    <a:pt x="5931" y="7063"/>
                  </a:cubicBezTo>
                  <a:cubicBezTo>
                    <a:pt x="5924" y="7063"/>
                    <a:pt x="5920" y="7056"/>
                    <a:pt x="5908" y="7036"/>
                  </a:cubicBezTo>
                  <a:cubicBezTo>
                    <a:pt x="5908" y="7013"/>
                    <a:pt x="5902" y="7006"/>
                    <a:pt x="5893" y="7006"/>
                  </a:cubicBezTo>
                  <a:cubicBezTo>
                    <a:pt x="5885" y="7006"/>
                    <a:pt x="5875" y="7012"/>
                    <a:pt x="5864" y="7018"/>
                  </a:cubicBezTo>
                  <a:cubicBezTo>
                    <a:pt x="5842" y="7033"/>
                    <a:pt x="5861" y="7065"/>
                    <a:pt x="5883" y="7096"/>
                  </a:cubicBezTo>
                  <a:cubicBezTo>
                    <a:pt x="5899" y="7123"/>
                    <a:pt x="5886" y="7138"/>
                    <a:pt x="5842" y="7138"/>
                  </a:cubicBezTo>
                  <a:cubicBezTo>
                    <a:pt x="5835" y="7138"/>
                    <a:pt x="5826" y="7138"/>
                    <a:pt x="5817" y="7137"/>
                  </a:cubicBezTo>
                  <a:cubicBezTo>
                    <a:pt x="5742" y="7140"/>
                    <a:pt x="5676" y="7181"/>
                    <a:pt x="5642" y="7246"/>
                  </a:cubicBezTo>
                  <a:cubicBezTo>
                    <a:pt x="5630" y="7253"/>
                    <a:pt x="5618" y="7261"/>
                    <a:pt x="5606" y="7261"/>
                  </a:cubicBezTo>
                  <a:cubicBezTo>
                    <a:pt x="5596" y="7261"/>
                    <a:pt x="5586" y="7256"/>
                    <a:pt x="5576" y="7240"/>
                  </a:cubicBezTo>
                  <a:cubicBezTo>
                    <a:pt x="5563" y="7234"/>
                    <a:pt x="5547" y="7229"/>
                    <a:pt x="5531" y="7229"/>
                  </a:cubicBezTo>
                  <a:cubicBezTo>
                    <a:pt x="5500" y="7229"/>
                    <a:pt x="5471" y="7248"/>
                    <a:pt x="5466" y="7309"/>
                  </a:cubicBezTo>
                  <a:cubicBezTo>
                    <a:pt x="5457" y="7314"/>
                    <a:pt x="5451" y="7317"/>
                    <a:pt x="5446" y="7317"/>
                  </a:cubicBezTo>
                  <a:cubicBezTo>
                    <a:pt x="5439" y="7317"/>
                    <a:pt x="5434" y="7309"/>
                    <a:pt x="5422" y="7287"/>
                  </a:cubicBezTo>
                  <a:cubicBezTo>
                    <a:pt x="5401" y="7277"/>
                    <a:pt x="5386" y="7264"/>
                    <a:pt x="5379" y="7264"/>
                  </a:cubicBezTo>
                  <a:cubicBezTo>
                    <a:pt x="5371" y="7264"/>
                    <a:pt x="5371" y="7276"/>
                    <a:pt x="5379" y="7312"/>
                  </a:cubicBezTo>
                  <a:cubicBezTo>
                    <a:pt x="5350" y="7366"/>
                    <a:pt x="5297" y="7401"/>
                    <a:pt x="5239" y="7401"/>
                  </a:cubicBezTo>
                  <a:cubicBezTo>
                    <a:pt x="5232" y="7401"/>
                    <a:pt x="5226" y="7401"/>
                    <a:pt x="5219" y="7400"/>
                  </a:cubicBezTo>
                  <a:cubicBezTo>
                    <a:pt x="5197" y="7416"/>
                    <a:pt x="5172" y="7425"/>
                    <a:pt x="5187" y="7459"/>
                  </a:cubicBezTo>
                  <a:cubicBezTo>
                    <a:pt x="5194" y="7470"/>
                    <a:pt x="5199" y="7480"/>
                    <a:pt x="5204" y="7488"/>
                  </a:cubicBezTo>
                  <a:lnTo>
                    <a:pt x="5204" y="7488"/>
                  </a:lnTo>
                  <a:cubicBezTo>
                    <a:pt x="5178" y="7464"/>
                    <a:pt x="5165" y="7451"/>
                    <a:pt x="5158" y="7451"/>
                  </a:cubicBezTo>
                  <a:cubicBezTo>
                    <a:pt x="5150" y="7451"/>
                    <a:pt x="5153" y="7470"/>
                    <a:pt x="5156" y="7513"/>
                  </a:cubicBezTo>
                  <a:cubicBezTo>
                    <a:pt x="5165" y="7532"/>
                    <a:pt x="5161" y="7544"/>
                    <a:pt x="5153" y="7544"/>
                  </a:cubicBezTo>
                  <a:cubicBezTo>
                    <a:pt x="5146" y="7544"/>
                    <a:pt x="5138" y="7537"/>
                    <a:pt x="5131" y="7522"/>
                  </a:cubicBezTo>
                  <a:cubicBezTo>
                    <a:pt x="5120" y="7513"/>
                    <a:pt x="5103" y="7507"/>
                    <a:pt x="5086" y="7507"/>
                  </a:cubicBezTo>
                  <a:cubicBezTo>
                    <a:pt x="5080" y="7507"/>
                    <a:pt x="5074" y="7508"/>
                    <a:pt x="5068" y="7510"/>
                  </a:cubicBezTo>
                  <a:cubicBezTo>
                    <a:pt x="5043" y="7519"/>
                    <a:pt x="4940" y="7613"/>
                    <a:pt x="4811" y="7647"/>
                  </a:cubicBezTo>
                  <a:cubicBezTo>
                    <a:pt x="4611" y="7716"/>
                    <a:pt x="4532" y="7726"/>
                    <a:pt x="4539" y="7763"/>
                  </a:cubicBezTo>
                  <a:cubicBezTo>
                    <a:pt x="4530" y="7785"/>
                    <a:pt x="4526" y="7795"/>
                    <a:pt x="4519" y="7795"/>
                  </a:cubicBezTo>
                  <a:cubicBezTo>
                    <a:pt x="4513" y="7795"/>
                    <a:pt x="4505" y="7787"/>
                    <a:pt x="4489" y="7773"/>
                  </a:cubicBezTo>
                  <a:cubicBezTo>
                    <a:pt x="4473" y="7758"/>
                    <a:pt x="4452" y="7748"/>
                    <a:pt x="4430" y="7748"/>
                  </a:cubicBezTo>
                  <a:cubicBezTo>
                    <a:pt x="4420" y="7748"/>
                    <a:pt x="4410" y="7750"/>
                    <a:pt x="4401" y="7754"/>
                  </a:cubicBezTo>
                  <a:cubicBezTo>
                    <a:pt x="4392" y="7755"/>
                    <a:pt x="4384" y="7756"/>
                    <a:pt x="4376" y="7756"/>
                  </a:cubicBezTo>
                  <a:cubicBezTo>
                    <a:pt x="4361" y="7756"/>
                    <a:pt x="4349" y="7751"/>
                    <a:pt x="4344" y="7726"/>
                  </a:cubicBezTo>
                  <a:cubicBezTo>
                    <a:pt x="4326" y="7770"/>
                    <a:pt x="4326" y="7770"/>
                    <a:pt x="4297" y="7773"/>
                  </a:cubicBezTo>
                  <a:cubicBezTo>
                    <a:pt x="4294" y="7755"/>
                    <a:pt x="4287" y="7746"/>
                    <a:pt x="4278" y="7746"/>
                  </a:cubicBezTo>
                  <a:cubicBezTo>
                    <a:pt x="4268" y="7746"/>
                    <a:pt x="4256" y="7757"/>
                    <a:pt x="4244" y="7779"/>
                  </a:cubicBezTo>
                  <a:cubicBezTo>
                    <a:pt x="4236" y="7819"/>
                    <a:pt x="4232" y="7838"/>
                    <a:pt x="4229" y="7838"/>
                  </a:cubicBezTo>
                  <a:cubicBezTo>
                    <a:pt x="4226" y="7838"/>
                    <a:pt x="4224" y="7819"/>
                    <a:pt x="4219" y="7782"/>
                  </a:cubicBezTo>
                  <a:cubicBezTo>
                    <a:pt x="4215" y="7757"/>
                    <a:pt x="4176" y="7735"/>
                    <a:pt x="4161" y="7735"/>
                  </a:cubicBezTo>
                  <a:cubicBezTo>
                    <a:pt x="4154" y="7735"/>
                    <a:pt x="4153" y="7740"/>
                    <a:pt x="4163" y="7751"/>
                  </a:cubicBezTo>
                  <a:cubicBezTo>
                    <a:pt x="4166" y="7788"/>
                    <a:pt x="4116" y="7795"/>
                    <a:pt x="4091" y="7835"/>
                  </a:cubicBezTo>
                  <a:cubicBezTo>
                    <a:pt x="4087" y="7835"/>
                    <a:pt x="4083" y="7836"/>
                    <a:pt x="4080" y="7836"/>
                  </a:cubicBezTo>
                  <a:cubicBezTo>
                    <a:pt x="4058" y="7836"/>
                    <a:pt x="4037" y="7833"/>
                    <a:pt x="4034" y="7801"/>
                  </a:cubicBezTo>
                  <a:cubicBezTo>
                    <a:pt x="4027" y="7794"/>
                    <a:pt x="4013" y="7791"/>
                    <a:pt x="3996" y="7791"/>
                  </a:cubicBezTo>
                  <a:cubicBezTo>
                    <a:pt x="3947" y="7791"/>
                    <a:pt x="3871" y="7817"/>
                    <a:pt x="3852" y="7845"/>
                  </a:cubicBezTo>
                  <a:cubicBezTo>
                    <a:pt x="3852" y="7864"/>
                    <a:pt x="3845" y="7874"/>
                    <a:pt x="3838" y="7874"/>
                  </a:cubicBezTo>
                  <a:cubicBezTo>
                    <a:pt x="3831" y="7874"/>
                    <a:pt x="3824" y="7865"/>
                    <a:pt x="3824" y="7845"/>
                  </a:cubicBezTo>
                  <a:cubicBezTo>
                    <a:pt x="3824" y="7816"/>
                    <a:pt x="3809" y="7809"/>
                    <a:pt x="3789" y="7809"/>
                  </a:cubicBezTo>
                  <a:cubicBezTo>
                    <a:pt x="3783" y="7809"/>
                    <a:pt x="3777" y="7810"/>
                    <a:pt x="3771" y="7810"/>
                  </a:cubicBezTo>
                  <a:cubicBezTo>
                    <a:pt x="3764" y="7821"/>
                    <a:pt x="3758" y="7826"/>
                    <a:pt x="3755" y="7826"/>
                  </a:cubicBezTo>
                  <a:cubicBezTo>
                    <a:pt x="3746" y="7826"/>
                    <a:pt x="3746" y="7799"/>
                    <a:pt x="3746" y="7773"/>
                  </a:cubicBezTo>
                  <a:cubicBezTo>
                    <a:pt x="3768" y="7737"/>
                    <a:pt x="3752" y="7735"/>
                    <a:pt x="3714" y="7735"/>
                  </a:cubicBezTo>
                  <a:cubicBezTo>
                    <a:pt x="3709" y="7735"/>
                    <a:pt x="3702" y="7735"/>
                    <a:pt x="3696" y="7735"/>
                  </a:cubicBezTo>
                  <a:cubicBezTo>
                    <a:pt x="3681" y="7755"/>
                    <a:pt x="3644" y="7761"/>
                    <a:pt x="3601" y="7761"/>
                  </a:cubicBezTo>
                  <a:cubicBezTo>
                    <a:pt x="3564" y="7761"/>
                    <a:pt x="3522" y="7757"/>
                    <a:pt x="3486" y="7754"/>
                  </a:cubicBezTo>
                  <a:cubicBezTo>
                    <a:pt x="3474" y="7753"/>
                    <a:pt x="3463" y="7753"/>
                    <a:pt x="3453" y="7753"/>
                  </a:cubicBezTo>
                  <a:cubicBezTo>
                    <a:pt x="3351" y="7753"/>
                    <a:pt x="3320" y="7782"/>
                    <a:pt x="3263" y="7842"/>
                  </a:cubicBezTo>
                  <a:lnTo>
                    <a:pt x="3223" y="7911"/>
                  </a:lnTo>
                  <a:lnTo>
                    <a:pt x="3223" y="7911"/>
                  </a:lnTo>
                  <a:lnTo>
                    <a:pt x="3235" y="7835"/>
                  </a:lnTo>
                  <a:cubicBezTo>
                    <a:pt x="3238" y="7798"/>
                    <a:pt x="3235" y="7757"/>
                    <a:pt x="3229" y="7720"/>
                  </a:cubicBezTo>
                  <a:cubicBezTo>
                    <a:pt x="3228" y="7719"/>
                    <a:pt x="3227" y="7719"/>
                    <a:pt x="3226" y="7719"/>
                  </a:cubicBezTo>
                  <a:cubicBezTo>
                    <a:pt x="3203" y="7719"/>
                    <a:pt x="3194" y="7752"/>
                    <a:pt x="3188" y="7788"/>
                  </a:cubicBezTo>
                  <a:cubicBezTo>
                    <a:pt x="3185" y="7806"/>
                    <a:pt x="3178" y="7814"/>
                    <a:pt x="3168" y="7814"/>
                  </a:cubicBezTo>
                  <a:cubicBezTo>
                    <a:pt x="3155" y="7814"/>
                    <a:pt x="3135" y="7802"/>
                    <a:pt x="3110" y="7776"/>
                  </a:cubicBezTo>
                  <a:cubicBezTo>
                    <a:pt x="3083" y="7747"/>
                    <a:pt x="3063" y="7734"/>
                    <a:pt x="3044" y="7734"/>
                  </a:cubicBezTo>
                  <a:cubicBezTo>
                    <a:pt x="3032" y="7734"/>
                    <a:pt x="3020" y="7740"/>
                    <a:pt x="3006" y="7751"/>
                  </a:cubicBezTo>
                  <a:cubicBezTo>
                    <a:pt x="2975" y="7748"/>
                    <a:pt x="2950" y="7723"/>
                    <a:pt x="2940" y="7691"/>
                  </a:cubicBezTo>
                  <a:cubicBezTo>
                    <a:pt x="2933" y="7690"/>
                    <a:pt x="2928" y="7688"/>
                    <a:pt x="2924" y="7688"/>
                  </a:cubicBezTo>
                  <a:cubicBezTo>
                    <a:pt x="2915" y="7688"/>
                    <a:pt x="2913" y="7696"/>
                    <a:pt x="2906" y="7723"/>
                  </a:cubicBezTo>
                  <a:cubicBezTo>
                    <a:pt x="2901" y="7737"/>
                    <a:pt x="2893" y="7745"/>
                    <a:pt x="2885" y="7745"/>
                  </a:cubicBezTo>
                  <a:cubicBezTo>
                    <a:pt x="2874" y="7745"/>
                    <a:pt x="2862" y="7732"/>
                    <a:pt x="2853" y="7707"/>
                  </a:cubicBezTo>
                  <a:cubicBezTo>
                    <a:pt x="2851" y="7653"/>
                    <a:pt x="2814" y="7625"/>
                    <a:pt x="2787" y="7625"/>
                  </a:cubicBezTo>
                  <a:cubicBezTo>
                    <a:pt x="2775" y="7625"/>
                    <a:pt x="2766" y="7631"/>
                    <a:pt x="2762" y="7641"/>
                  </a:cubicBezTo>
                  <a:cubicBezTo>
                    <a:pt x="2755" y="7662"/>
                    <a:pt x="2745" y="7668"/>
                    <a:pt x="2734" y="7668"/>
                  </a:cubicBezTo>
                  <a:cubicBezTo>
                    <a:pt x="2724" y="7668"/>
                    <a:pt x="2714" y="7664"/>
                    <a:pt x="2702" y="7660"/>
                  </a:cubicBezTo>
                  <a:cubicBezTo>
                    <a:pt x="2690" y="7653"/>
                    <a:pt x="2677" y="7650"/>
                    <a:pt x="2663" y="7650"/>
                  </a:cubicBezTo>
                  <a:cubicBezTo>
                    <a:pt x="2646" y="7650"/>
                    <a:pt x="2629" y="7656"/>
                    <a:pt x="2615" y="7666"/>
                  </a:cubicBezTo>
                  <a:lnTo>
                    <a:pt x="2564" y="7647"/>
                  </a:lnTo>
                  <a:cubicBezTo>
                    <a:pt x="2543" y="7637"/>
                    <a:pt x="2567" y="7617"/>
                    <a:pt x="2590" y="7617"/>
                  </a:cubicBezTo>
                  <a:cubicBezTo>
                    <a:pt x="2594" y="7617"/>
                    <a:pt x="2598" y="7618"/>
                    <a:pt x="2602" y="7619"/>
                  </a:cubicBezTo>
                  <a:lnTo>
                    <a:pt x="2593" y="7575"/>
                  </a:lnTo>
                  <a:cubicBezTo>
                    <a:pt x="2564" y="7565"/>
                    <a:pt x="2544" y="7557"/>
                    <a:pt x="2524" y="7557"/>
                  </a:cubicBezTo>
                  <a:cubicBezTo>
                    <a:pt x="2510" y="7557"/>
                    <a:pt x="2496" y="7561"/>
                    <a:pt x="2480" y="7572"/>
                  </a:cubicBezTo>
                  <a:cubicBezTo>
                    <a:pt x="2453" y="7601"/>
                    <a:pt x="2439" y="7616"/>
                    <a:pt x="2435" y="7616"/>
                  </a:cubicBezTo>
                  <a:cubicBezTo>
                    <a:pt x="2431" y="7616"/>
                    <a:pt x="2438" y="7599"/>
                    <a:pt x="2455" y="7563"/>
                  </a:cubicBezTo>
                  <a:cubicBezTo>
                    <a:pt x="2468" y="7534"/>
                    <a:pt x="2464" y="7498"/>
                    <a:pt x="2441" y="7498"/>
                  </a:cubicBezTo>
                  <a:cubicBezTo>
                    <a:pt x="2436" y="7498"/>
                    <a:pt x="2430" y="7499"/>
                    <a:pt x="2423" y="7503"/>
                  </a:cubicBezTo>
                  <a:cubicBezTo>
                    <a:pt x="2404" y="7523"/>
                    <a:pt x="2390" y="7530"/>
                    <a:pt x="2381" y="7530"/>
                  </a:cubicBezTo>
                  <a:cubicBezTo>
                    <a:pt x="2364" y="7530"/>
                    <a:pt x="2364" y="7504"/>
                    <a:pt x="2376" y="7481"/>
                  </a:cubicBezTo>
                  <a:cubicBezTo>
                    <a:pt x="2410" y="7446"/>
                    <a:pt x="2424" y="7433"/>
                    <a:pt x="2396" y="7433"/>
                  </a:cubicBezTo>
                  <a:cubicBezTo>
                    <a:pt x="2381" y="7433"/>
                    <a:pt x="2351" y="7437"/>
                    <a:pt x="2304" y="7444"/>
                  </a:cubicBezTo>
                  <a:cubicBezTo>
                    <a:pt x="2257" y="7422"/>
                    <a:pt x="2144" y="7406"/>
                    <a:pt x="2079" y="7362"/>
                  </a:cubicBezTo>
                  <a:cubicBezTo>
                    <a:pt x="1991" y="7306"/>
                    <a:pt x="1944" y="7275"/>
                    <a:pt x="1944" y="7231"/>
                  </a:cubicBezTo>
                  <a:cubicBezTo>
                    <a:pt x="1948" y="7225"/>
                    <a:pt x="1952" y="7219"/>
                    <a:pt x="1955" y="7214"/>
                  </a:cubicBezTo>
                  <a:lnTo>
                    <a:pt x="1955" y="7214"/>
                  </a:lnTo>
                  <a:cubicBezTo>
                    <a:pt x="1939" y="7233"/>
                    <a:pt x="1926" y="7242"/>
                    <a:pt x="1912" y="7242"/>
                  </a:cubicBezTo>
                  <a:cubicBezTo>
                    <a:pt x="1892" y="7242"/>
                    <a:pt x="1870" y="7226"/>
                    <a:pt x="1837" y="7199"/>
                  </a:cubicBezTo>
                  <a:cubicBezTo>
                    <a:pt x="1820" y="7153"/>
                    <a:pt x="1776" y="7123"/>
                    <a:pt x="1729" y="7123"/>
                  </a:cubicBezTo>
                  <a:cubicBezTo>
                    <a:pt x="1716" y="7123"/>
                    <a:pt x="1703" y="7126"/>
                    <a:pt x="1690" y="7130"/>
                  </a:cubicBezTo>
                  <a:lnTo>
                    <a:pt x="1731" y="7162"/>
                  </a:lnTo>
                  <a:cubicBezTo>
                    <a:pt x="1711" y="7187"/>
                    <a:pt x="1695" y="7199"/>
                    <a:pt x="1682" y="7199"/>
                  </a:cubicBezTo>
                  <a:cubicBezTo>
                    <a:pt x="1666" y="7199"/>
                    <a:pt x="1654" y="7179"/>
                    <a:pt x="1643" y="7143"/>
                  </a:cubicBezTo>
                  <a:cubicBezTo>
                    <a:pt x="1621" y="7124"/>
                    <a:pt x="1646" y="7096"/>
                    <a:pt x="1671" y="7068"/>
                  </a:cubicBezTo>
                  <a:cubicBezTo>
                    <a:pt x="1693" y="7043"/>
                    <a:pt x="1699" y="7005"/>
                    <a:pt x="1681" y="6977"/>
                  </a:cubicBezTo>
                  <a:cubicBezTo>
                    <a:pt x="1671" y="6967"/>
                    <a:pt x="1661" y="6957"/>
                    <a:pt x="1652" y="6957"/>
                  </a:cubicBezTo>
                  <a:cubicBezTo>
                    <a:pt x="1645" y="6957"/>
                    <a:pt x="1640" y="6964"/>
                    <a:pt x="1637" y="6986"/>
                  </a:cubicBezTo>
                  <a:cubicBezTo>
                    <a:pt x="1623" y="7002"/>
                    <a:pt x="1617" y="7009"/>
                    <a:pt x="1611" y="7009"/>
                  </a:cubicBezTo>
                  <a:cubicBezTo>
                    <a:pt x="1606" y="7009"/>
                    <a:pt x="1601" y="7004"/>
                    <a:pt x="1593" y="6996"/>
                  </a:cubicBezTo>
                  <a:cubicBezTo>
                    <a:pt x="1578" y="6976"/>
                    <a:pt x="1553" y="6966"/>
                    <a:pt x="1527" y="6966"/>
                  </a:cubicBezTo>
                  <a:cubicBezTo>
                    <a:pt x="1521" y="6966"/>
                    <a:pt x="1515" y="6966"/>
                    <a:pt x="1508" y="6967"/>
                  </a:cubicBezTo>
                  <a:cubicBezTo>
                    <a:pt x="1499" y="6978"/>
                    <a:pt x="1491" y="6982"/>
                    <a:pt x="1483" y="6982"/>
                  </a:cubicBezTo>
                  <a:cubicBezTo>
                    <a:pt x="1469" y="6982"/>
                    <a:pt x="1458" y="6970"/>
                    <a:pt x="1446" y="6958"/>
                  </a:cubicBezTo>
                  <a:cubicBezTo>
                    <a:pt x="1446" y="6927"/>
                    <a:pt x="1436" y="6898"/>
                    <a:pt x="1414" y="6877"/>
                  </a:cubicBezTo>
                  <a:lnTo>
                    <a:pt x="1439" y="6848"/>
                  </a:lnTo>
                  <a:cubicBezTo>
                    <a:pt x="1458" y="6830"/>
                    <a:pt x="1471" y="6804"/>
                    <a:pt x="1474" y="6779"/>
                  </a:cubicBezTo>
                  <a:cubicBezTo>
                    <a:pt x="1470" y="6774"/>
                    <a:pt x="1464" y="6772"/>
                    <a:pt x="1459" y="6772"/>
                  </a:cubicBezTo>
                  <a:cubicBezTo>
                    <a:pt x="1445" y="6772"/>
                    <a:pt x="1430" y="6786"/>
                    <a:pt x="1430" y="6786"/>
                  </a:cubicBezTo>
                  <a:cubicBezTo>
                    <a:pt x="1429" y="6786"/>
                    <a:pt x="1428" y="6787"/>
                    <a:pt x="1427" y="6787"/>
                  </a:cubicBezTo>
                  <a:cubicBezTo>
                    <a:pt x="1406" y="6787"/>
                    <a:pt x="1299" y="6679"/>
                    <a:pt x="1195" y="6560"/>
                  </a:cubicBezTo>
                  <a:cubicBezTo>
                    <a:pt x="1098" y="6422"/>
                    <a:pt x="991" y="6278"/>
                    <a:pt x="979" y="6240"/>
                  </a:cubicBezTo>
                  <a:cubicBezTo>
                    <a:pt x="984" y="6188"/>
                    <a:pt x="961" y="6134"/>
                    <a:pt x="942" y="6134"/>
                  </a:cubicBezTo>
                  <a:cubicBezTo>
                    <a:pt x="937" y="6134"/>
                    <a:pt x="932" y="6138"/>
                    <a:pt x="929" y="6146"/>
                  </a:cubicBezTo>
                  <a:cubicBezTo>
                    <a:pt x="926" y="6148"/>
                    <a:pt x="924" y="6148"/>
                    <a:pt x="921" y="6148"/>
                  </a:cubicBezTo>
                  <a:cubicBezTo>
                    <a:pt x="886" y="6148"/>
                    <a:pt x="818" y="6041"/>
                    <a:pt x="766" y="5902"/>
                  </a:cubicBezTo>
                  <a:cubicBezTo>
                    <a:pt x="691" y="5740"/>
                    <a:pt x="653" y="5616"/>
                    <a:pt x="620" y="5616"/>
                  </a:cubicBezTo>
                  <a:cubicBezTo>
                    <a:pt x="618" y="5616"/>
                    <a:pt x="617" y="5616"/>
                    <a:pt x="615" y="5617"/>
                  </a:cubicBezTo>
                  <a:lnTo>
                    <a:pt x="590" y="5538"/>
                  </a:lnTo>
                  <a:cubicBezTo>
                    <a:pt x="574" y="5488"/>
                    <a:pt x="521" y="5448"/>
                    <a:pt x="515" y="5419"/>
                  </a:cubicBezTo>
                  <a:cubicBezTo>
                    <a:pt x="484" y="5407"/>
                    <a:pt x="473" y="5388"/>
                    <a:pt x="488" y="5388"/>
                  </a:cubicBezTo>
                  <a:cubicBezTo>
                    <a:pt x="492" y="5388"/>
                    <a:pt x="499" y="5390"/>
                    <a:pt x="509" y="5394"/>
                  </a:cubicBezTo>
                  <a:cubicBezTo>
                    <a:pt x="546" y="5385"/>
                    <a:pt x="584" y="5375"/>
                    <a:pt x="578" y="5347"/>
                  </a:cubicBezTo>
                  <a:cubicBezTo>
                    <a:pt x="572" y="5315"/>
                    <a:pt x="554" y="5306"/>
                    <a:pt x="533" y="5306"/>
                  </a:cubicBezTo>
                  <a:cubicBezTo>
                    <a:pt x="520" y="5306"/>
                    <a:pt x="507" y="5309"/>
                    <a:pt x="493" y="5313"/>
                  </a:cubicBezTo>
                  <a:cubicBezTo>
                    <a:pt x="488" y="5314"/>
                    <a:pt x="483" y="5315"/>
                    <a:pt x="479" y="5315"/>
                  </a:cubicBezTo>
                  <a:cubicBezTo>
                    <a:pt x="454" y="5315"/>
                    <a:pt x="449" y="5294"/>
                    <a:pt x="449" y="5294"/>
                  </a:cubicBezTo>
                  <a:cubicBezTo>
                    <a:pt x="446" y="5269"/>
                    <a:pt x="446" y="5269"/>
                    <a:pt x="480" y="5259"/>
                  </a:cubicBezTo>
                  <a:lnTo>
                    <a:pt x="556" y="5244"/>
                  </a:lnTo>
                  <a:lnTo>
                    <a:pt x="549" y="5219"/>
                  </a:lnTo>
                  <a:cubicBezTo>
                    <a:pt x="545" y="5219"/>
                    <a:pt x="541" y="5220"/>
                    <a:pt x="538" y="5220"/>
                  </a:cubicBezTo>
                  <a:cubicBezTo>
                    <a:pt x="511" y="5220"/>
                    <a:pt x="509" y="5200"/>
                    <a:pt x="509" y="5200"/>
                  </a:cubicBezTo>
                  <a:cubicBezTo>
                    <a:pt x="502" y="5172"/>
                    <a:pt x="502" y="5172"/>
                    <a:pt x="578" y="5159"/>
                  </a:cubicBezTo>
                  <a:cubicBezTo>
                    <a:pt x="653" y="5147"/>
                    <a:pt x="647" y="5122"/>
                    <a:pt x="565" y="5109"/>
                  </a:cubicBezTo>
                  <a:lnTo>
                    <a:pt x="521" y="5062"/>
                  </a:lnTo>
                  <a:cubicBezTo>
                    <a:pt x="593" y="5024"/>
                    <a:pt x="512" y="4984"/>
                    <a:pt x="474" y="4959"/>
                  </a:cubicBezTo>
                  <a:cubicBezTo>
                    <a:pt x="546" y="4924"/>
                    <a:pt x="543" y="4899"/>
                    <a:pt x="465" y="4880"/>
                  </a:cubicBezTo>
                  <a:cubicBezTo>
                    <a:pt x="463" y="4880"/>
                    <a:pt x="461" y="4881"/>
                    <a:pt x="459" y="4881"/>
                  </a:cubicBezTo>
                  <a:cubicBezTo>
                    <a:pt x="427" y="4881"/>
                    <a:pt x="426" y="4854"/>
                    <a:pt x="459" y="4827"/>
                  </a:cubicBezTo>
                  <a:cubicBezTo>
                    <a:pt x="493" y="4796"/>
                    <a:pt x="490" y="4771"/>
                    <a:pt x="490" y="4717"/>
                  </a:cubicBezTo>
                  <a:cubicBezTo>
                    <a:pt x="459" y="4692"/>
                    <a:pt x="440" y="4504"/>
                    <a:pt x="465" y="4291"/>
                  </a:cubicBezTo>
                  <a:cubicBezTo>
                    <a:pt x="484" y="4050"/>
                    <a:pt x="531" y="3893"/>
                    <a:pt x="490" y="3884"/>
                  </a:cubicBezTo>
                  <a:cubicBezTo>
                    <a:pt x="493" y="3859"/>
                    <a:pt x="493" y="3859"/>
                    <a:pt x="537" y="3840"/>
                  </a:cubicBezTo>
                  <a:cubicBezTo>
                    <a:pt x="542" y="3841"/>
                    <a:pt x="546" y="3842"/>
                    <a:pt x="550" y="3842"/>
                  </a:cubicBezTo>
                  <a:cubicBezTo>
                    <a:pt x="572" y="3842"/>
                    <a:pt x="571" y="3818"/>
                    <a:pt x="512" y="3780"/>
                  </a:cubicBezTo>
                  <a:cubicBezTo>
                    <a:pt x="493" y="3755"/>
                    <a:pt x="470" y="3743"/>
                    <a:pt x="479" y="3743"/>
                  </a:cubicBezTo>
                  <a:cubicBezTo>
                    <a:pt x="484" y="3743"/>
                    <a:pt x="496" y="3746"/>
                    <a:pt x="521" y="3752"/>
                  </a:cubicBezTo>
                  <a:cubicBezTo>
                    <a:pt x="524" y="3753"/>
                    <a:pt x="527" y="3753"/>
                    <a:pt x="529" y="3753"/>
                  </a:cubicBezTo>
                  <a:cubicBezTo>
                    <a:pt x="558" y="3753"/>
                    <a:pt x="574" y="3703"/>
                    <a:pt x="600" y="3608"/>
                  </a:cubicBezTo>
                  <a:cubicBezTo>
                    <a:pt x="618" y="3530"/>
                    <a:pt x="662" y="3432"/>
                    <a:pt x="628" y="3417"/>
                  </a:cubicBezTo>
                  <a:cubicBezTo>
                    <a:pt x="619" y="3381"/>
                    <a:pt x="615" y="3366"/>
                    <a:pt x="618" y="3366"/>
                  </a:cubicBezTo>
                  <a:lnTo>
                    <a:pt x="618" y="3366"/>
                  </a:lnTo>
                  <a:cubicBezTo>
                    <a:pt x="620" y="3366"/>
                    <a:pt x="626" y="3375"/>
                    <a:pt x="637" y="3392"/>
                  </a:cubicBezTo>
                  <a:cubicBezTo>
                    <a:pt x="648" y="3401"/>
                    <a:pt x="659" y="3405"/>
                    <a:pt x="670" y="3405"/>
                  </a:cubicBezTo>
                  <a:cubicBezTo>
                    <a:pt x="723" y="3405"/>
                    <a:pt x="774" y="3317"/>
                    <a:pt x="741" y="3232"/>
                  </a:cubicBezTo>
                  <a:cubicBezTo>
                    <a:pt x="750" y="3213"/>
                    <a:pt x="760" y="3195"/>
                    <a:pt x="779" y="3195"/>
                  </a:cubicBezTo>
                  <a:cubicBezTo>
                    <a:pt x="785" y="3195"/>
                    <a:pt x="792" y="3197"/>
                    <a:pt x="800" y="3201"/>
                  </a:cubicBezTo>
                  <a:cubicBezTo>
                    <a:pt x="819" y="3157"/>
                    <a:pt x="828" y="3113"/>
                    <a:pt x="825" y="3066"/>
                  </a:cubicBezTo>
                  <a:cubicBezTo>
                    <a:pt x="853" y="3009"/>
                    <a:pt x="882" y="2953"/>
                    <a:pt x="916" y="2900"/>
                  </a:cubicBezTo>
                  <a:cubicBezTo>
                    <a:pt x="932" y="2868"/>
                    <a:pt x="941" y="2828"/>
                    <a:pt x="941" y="2790"/>
                  </a:cubicBezTo>
                  <a:lnTo>
                    <a:pt x="954" y="2768"/>
                  </a:lnTo>
                  <a:cubicBezTo>
                    <a:pt x="956" y="2769"/>
                    <a:pt x="959" y="2770"/>
                    <a:pt x="962" y="2770"/>
                  </a:cubicBezTo>
                  <a:cubicBezTo>
                    <a:pt x="998" y="2770"/>
                    <a:pt x="1063" y="2664"/>
                    <a:pt x="1173" y="2530"/>
                  </a:cubicBezTo>
                  <a:cubicBezTo>
                    <a:pt x="1281" y="2379"/>
                    <a:pt x="1404" y="2276"/>
                    <a:pt x="1447" y="2276"/>
                  </a:cubicBezTo>
                  <a:cubicBezTo>
                    <a:pt x="1448" y="2276"/>
                    <a:pt x="1448" y="2276"/>
                    <a:pt x="1449" y="2276"/>
                  </a:cubicBezTo>
                  <a:cubicBezTo>
                    <a:pt x="1461" y="2257"/>
                    <a:pt x="1468" y="2235"/>
                    <a:pt x="1458" y="2213"/>
                  </a:cubicBezTo>
                  <a:cubicBezTo>
                    <a:pt x="1430" y="2152"/>
                    <a:pt x="1439" y="2128"/>
                    <a:pt x="1469" y="2128"/>
                  </a:cubicBezTo>
                  <a:cubicBezTo>
                    <a:pt x="1476" y="2128"/>
                    <a:pt x="1484" y="2130"/>
                    <a:pt x="1493" y="2132"/>
                  </a:cubicBezTo>
                  <a:cubicBezTo>
                    <a:pt x="1506" y="2139"/>
                    <a:pt x="1520" y="2143"/>
                    <a:pt x="1533" y="2143"/>
                  </a:cubicBezTo>
                  <a:cubicBezTo>
                    <a:pt x="1589" y="2143"/>
                    <a:pt x="1638" y="2086"/>
                    <a:pt x="1615" y="2025"/>
                  </a:cubicBezTo>
                  <a:lnTo>
                    <a:pt x="1615" y="2025"/>
                  </a:lnTo>
                  <a:cubicBezTo>
                    <a:pt x="1622" y="2033"/>
                    <a:pt x="1631" y="2043"/>
                    <a:pt x="1640" y="2054"/>
                  </a:cubicBezTo>
                  <a:cubicBezTo>
                    <a:pt x="1653" y="2062"/>
                    <a:pt x="1666" y="2066"/>
                    <a:pt x="1676" y="2066"/>
                  </a:cubicBezTo>
                  <a:cubicBezTo>
                    <a:pt x="1720" y="2066"/>
                    <a:pt x="1738" y="2001"/>
                    <a:pt x="1718" y="1941"/>
                  </a:cubicBezTo>
                  <a:lnTo>
                    <a:pt x="1718" y="1941"/>
                  </a:lnTo>
                  <a:cubicBezTo>
                    <a:pt x="1742" y="1947"/>
                    <a:pt x="1765" y="1954"/>
                    <a:pt x="1781" y="1954"/>
                  </a:cubicBezTo>
                  <a:cubicBezTo>
                    <a:pt x="1797" y="1954"/>
                    <a:pt x="1808" y="1947"/>
                    <a:pt x="1806" y="1925"/>
                  </a:cubicBezTo>
                  <a:cubicBezTo>
                    <a:pt x="1813" y="1920"/>
                    <a:pt x="1818" y="1916"/>
                    <a:pt x="1823" y="1916"/>
                  </a:cubicBezTo>
                  <a:cubicBezTo>
                    <a:pt x="1833" y="1916"/>
                    <a:pt x="1844" y="1930"/>
                    <a:pt x="1875" y="1969"/>
                  </a:cubicBezTo>
                  <a:cubicBezTo>
                    <a:pt x="1893" y="1995"/>
                    <a:pt x="1911" y="2020"/>
                    <a:pt x="1927" y="2020"/>
                  </a:cubicBezTo>
                  <a:cubicBezTo>
                    <a:pt x="1931" y="2020"/>
                    <a:pt x="1934" y="2019"/>
                    <a:pt x="1938" y="2016"/>
                  </a:cubicBezTo>
                  <a:cubicBezTo>
                    <a:pt x="1960" y="2003"/>
                    <a:pt x="1938" y="1972"/>
                    <a:pt x="1916" y="1941"/>
                  </a:cubicBezTo>
                  <a:lnTo>
                    <a:pt x="1960" y="1913"/>
                  </a:lnTo>
                  <a:cubicBezTo>
                    <a:pt x="1960" y="1913"/>
                    <a:pt x="1982" y="1897"/>
                    <a:pt x="1960" y="1866"/>
                  </a:cubicBezTo>
                  <a:cubicBezTo>
                    <a:pt x="1938" y="1834"/>
                    <a:pt x="1960" y="1819"/>
                    <a:pt x="1982" y="1803"/>
                  </a:cubicBezTo>
                  <a:cubicBezTo>
                    <a:pt x="1987" y="1810"/>
                    <a:pt x="1991" y="1813"/>
                    <a:pt x="1993" y="1813"/>
                  </a:cubicBezTo>
                  <a:cubicBezTo>
                    <a:pt x="2001" y="1813"/>
                    <a:pt x="1994" y="1783"/>
                    <a:pt x="1963" y="1772"/>
                  </a:cubicBezTo>
                  <a:cubicBezTo>
                    <a:pt x="1941" y="1740"/>
                    <a:pt x="1922" y="1709"/>
                    <a:pt x="1944" y="1693"/>
                  </a:cubicBezTo>
                  <a:lnTo>
                    <a:pt x="1903" y="1627"/>
                  </a:lnTo>
                  <a:cubicBezTo>
                    <a:pt x="1864" y="1567"/>
                    <a:pt x="1845" y="1533"/>
                    <a:pt x="1783" y="1533"/>
                  </a:cubicBezTo>
                  <a:cubicBezTo>
                    <a:pt x="1780" y="1533"/>
                    <a:pt x="1778" y="1533"/>
                    <a:pt x="1775" y="1533"/>
                  </a:cubicBezTo>
                  <a:cubicBezTo>
                    <a:pt x="1659" y="1568"/>
                    <a:pt x="1562" y="1590"/>
                    <a:pt x="1605" y="1649"/>
                  </a:cubicBezTo>
                  <a:cubicBezTo>
                    <a:pt x="1605" y="1649"/>
                    <a:pt x="1605" y="1696"/>
                    <a:pt x="1580" y="1712"/>
                  </a:cubicBezTo>
                  <a:cubicBezTo>
                    <a:pt x="1566" y="1718"/>
                    <a:pt x="1551" y="1722"/>
                    <a:pt x="1536" y="1722"/>
                  </a:cubicBezTo>
                  <a:cubicBezTo>
                    <a:pt x="1527" y="1722"/>
                    <a:pt x="1519" y="1721"/>
                    <a:pt x="1511" y="1718"/>
                  </a:cubicBezTo>
                  <a:cubicBezTo>
                    <a:pt x="1508" y="1714"/>
                    <a:pt x="1502" y="1711"/>
                    <a:pt x="1496" y="1711"/>
                  </a:cubicBezTo>
                  <a:cubicBezTo>
                    <a:pt x="1458" y="1711"/>
                    <a:pt x="1378" y="1780"/>
                    <a:pt x="1283" y="1862"/>
                  </a:cubicBezTo>
                  <a:cubicBezTo>
                    <a:pt x="1153" y="1974"/>
                    <a:pt x="1099" y="2045"/>
                    <a:pt x="1051" y="2045"/>
                  </a:cubicBezTo>
                  <a:cubicBezTo>
                    <a:pt x="1049" y="2045"/>
                    <a:pt x="1047" y="2044"/>
                    <a:pt x="1045" y="2044"/>
                  </a:cubicBezTo>
                  <a:cubicBezTo>
                    <a:pt x="1040" y="2044"/>
                    <a:pt x="1036" y="2043"/>
                    <a:pt x="1032" y="2043"/>
                  </a:cubicBezTo>
                  <a:cubicBezTo>
                    <a:pt x="1011" y="2043"/>
                    <a:pt x="991" y="2050"/>
                    <a:pt x="976" y="2063"/>
                  </a:cubicBezTo>
                  <a:cubicBezTo>
                    <a:pt x="1001" y="2085"/>
                    <a:pt x="882" y="2220"/>
                    <a:pt x="756" y="2389"/>
                  </a:cubicBezTo>
                  <a:cubicBezTo>
                    <a:pt x="631" y="2558"/>
                    <a:pt x="527" y="2743"/>
                    <a:pt x="559" y="2759"/>
                  </a:cubicBezTo>
                  <a:lnTo>
                    <a:pt x="531" y="2812"/>
                  </a:lnTo>
                  <a:cubicBezTo>
                    <a:pt x="526" y="2809"/>
                    <a:pt x="521" y="2808"/>
                    <a:pt x="516" y="2808"/>
                  </a:cubicBezTo>
                  <a:cubicBezTo>
                    <a:pt x="488" y="2808"/>
                    <a:pt x="464" y="2854"/>
                    <a:pt x="443" y="2903"/>
                  </a:cubicBezTo>
                  <a:cubicBezTo>
                    <a:pt x="446" y="2944"/>
                    <a:pt x="440" y="2987"/>
                    <a:pt x="421" y="3025"/>
                  </a:cubicBezTo>
                  <a:cubicBezTo>
                    <a:pt x="415" y="3022"/>
                    <a:pt x="409" y="3020"/>
                    <a:pt x="404" y="3020"/>
                  </a:cubicBezTo>
                  <a:cubicBezTo>
                    <a:pt x="382" y="3020"/>
                    <a:pt x="366" y="3046"/>
                    <a:pt x="349" y="3091"/>
                  </a:cubicBezTo>
                  <a:cubicBezTo>
                    <a:pt x="327" y="3147"/>
                    <a:pt x="314" y="3176"/>
                    <a:pt x="352" y="3188"/>
                  </a:cubicBezTo>
                  <a:cubicBezTo>
                    <a:pt x="311" y="3291"/>
                    <a:pt x="261" y="3392"/>
                    <a:pt x="205" y="3486"/>
                  </a:cubicBezTo>
                  <a:cubicBezTo>
                    <a:pt x="158" y="3505"/>
                    <a:pt x="186" y="3545"/>
                    <a:pt x="214" y="3583"/>
                  </a:cubicBezTo>
                  <a:cubicBezTo>
                    <a:pt x="252" y="3592"/>
                    <a:pt x="280" y="3633"/>
                    <a:pt x="270" y="3661"/>
                  </a:cubicBezTo>
                  <a:lnTo>
                    <a:pt x="198" y="3642"/>
                  </a:lnTo>
                  <a:cubicBezTo>
                    <a:pt x="186" y="3624"/>
                    <a:pt x="179" y="3614"/>
                    <a:pt x="173" y="3614"/>
                  </a:cubicBezTo>
                  <a:cubicBezTo>
                    <a:pt x="167" y="3614"/>
                    <a:pt x="163" y="3629"/>
                    <a:pt x="155" y="3661"/>
                  </a:cubicBezTo>
                  <a:cubicBezTo>
                    <a:pt x="145" y="3689"/>
                    <a:pt x="139" y="3718"/>
                    <a:pt x="139" y="3718"/>
                  </a:cubicBezTo>
                  <a:cubicBezTo>
                    <a:pt x="170" y="3727"/>
                    <a:pt x="145" y="3874"/>
                    <a:pt x="108" y="4078"/>
                  </a:cubicBezTo>
                  <a:cubicBezTo>
                    <a:pt x="79" y="4348"/>
                    <a:pt x="76" y="4435"/>
                    <a:pt x="114" y="4438"/>
                  </a:cubicBezTo>
                  <a:cubicBezTo>
                    <a:pt x="148" y="4438"/>
                    <a:pt x="148" y="4467"/>
                    <a:pt x="111" y="4554"/>
                  </a:cubicBezTo>
                  <a:cubicBezTo>
                    <a:pt x="1" y="4736"/>
                    <a:pt x="1" y="4739"/>
                    <a:pt x="39" y="4767"/>
                  </a:cubicBezTo>
                  <a:cubicBezTo>
                    <a:pt x="39" y="4736"/>
                    <a:pt x="76" y="4736"/>
                    <a:pt x="114" y="4733"/>
                  </a:cubicBezTo>
                  <a:cubicBezTo>
                    <a:pt x="118" y="4733"/>
                    <a:pt x="121" y="4733"/>
                    <a:pt x="125" y="4733"/>
                  </a:cubicBezTo>
                  <a:cubicBezTo>
                    <a:pt x="189" y="4733"/>
                    <a:pt x="185" y="4760"/>
                    <a:pt x="114" y="4793"/>
                  </a:cubicBezTo>
                  <a:cubicBezTo>
                    <a:pt x="39" y="4796"/>
                    <a:pt x="120" y="5247"/>
                    <a:pt x="211" y="5256"/>
                  </a:cubicBezTo>
                  <a:lnTo>
                    <a:pt x="173" y="5263"/>
                  </a:lnTo>
                  <a:cubicBezTo>
                    <a:pt x="136" y="5272"/>
                    <a:pt x="142" y="5300"/>
                    <a:pt x="167" y="5416"/>
                  </a:cubicBezTo>
                  <a:cubicBezTo>
                    <a:pt x="180" y="5476"/>
                    <a:pt x="186" y="5507"/>
                    <a:pt x="186" y="5507"/>
                  </a:cubicBezTo>
                  <a:cubicBezTo>
                    <a:pt x="189" y="5506"/>
                    <a:pt x="193" y="5506"/>
                    <a:pt x="196" y="5506"/>
                  </a:cubicBezTo>
                  <a:cubicBezTo>
                    <a:pt x="257" y="5506"/>
                    <a:pt x="272" y="5668"/>
                    <a:pt x="239" y="5679"/>
                  </a:cubicBezTo>
                  <a:cubicBezTo>
                    <a:pt x="211" y="5717"/>
                    <a:pt x="211" y="5717"/>
                    <a:pt x="230" y="5777"/>
                  </a:cubicBezTo>
                  <a:cubicBezTo>
                    <a:pt x="324" y="5839"/>
                    <a:pt x="349" y="5987"/>
                    <a:pt x="314" y="6002"/>
                  </a:cubicBezTo>
                  <a:lnTo>
                    <a:pt x="339" y="6059"/>
                  </a:lnTo>
                  <a:cubicBezTo>
                    <a:pt x="383" y="6071"/>
                    <a:pt x="408" y="6128"/>
                    <a:pt x="421" y="6156"/>
                  </a:cubicBezTo>
                  <a:cubicBezTo>
                    <a:pt x="444" y="6211"/>
                    <a:pt x="460" y="6240"/>
                    <a:pt x="474" y="6240"/>
                  </a:cubicBezTo>
                  <a:cubicBezTo>
                    <a:pt x="481" y="6240"/>
                    <a:pt x="487" y="6233"/>
                    <a:pt x="493" y="6218"/>
                  </a:cubicBezTo>
                  <a:cubicBezTo>
                    <a:pt x="513" y="6209"/>
                    <a:pt x="533" y="6198"/>
                    <a:pt x="550" y="6198"/>
                  </a:cubicBezTo>
                  <a:cubicBezTo>
                    <a:pt x="560" y="6198"/>
                    <a:pt x="569" y="6202"/>
                    <a:pt x="574" y="6212"/>
                  </a:cubicBezTo>
                  <a:lnTo>
                    <a:pt x="540" y="6228"/>
                  </a:lnTo>
                  <a:cubicBezTo>
                    <a:pt x="506" y="6247"/>
                    <a:pt x="549" y="6325"/>
                    <a:pt x="606" y="6428"/>
                  </a:cubicBezTo>
                  <a:cubicBezTo>
                    <a:pt x="678" y="6560"/>
                    <a:pt x="719" y="6604"/>
                    <a:pt x="703" y="6651"/>
                  </a:cubicBezTo>
                  <a:lnTo>
                    <a:pt x="750" y="6654"/>
                  </a:lnTo>
                  <a:cubicBezTo>
                    <a:pt x="797" y="6657"/>
                    <a:pt x="816" y="6679"/>
                    <a:pt x="784" y="6701"/>
                  </a:cubicBezTo>
                  <a:cubicBezTo>
                    <a:pt x="772" y="6748"/>
                    <a:pt x="838" y="6851"/>
                    <a:pt x="907" y="6870"/>
                  </a:cubicBezTo>
                  <a:lnTo>
                    <a:pt x="944" y="6917"/>
                  </a:lnTo>
                  <a:cubicBezTo>
                    <a:pt x="907" y="6970"/>
                    <a:pt x="953" y="7037"/>
                    <a:pt x="1010" y="7037"/>
                  </a:cubicBezTo>
                  <a:cubicBezTo>
                    <a:pt x="1020" y="7037"/>
                    <a:pt x="1031" y="7035"/>
                    <a:pt x="1041" y="7030"/>
                  </a:cubicBezTo>
                  <a:lnTo>
                    <a:pt x="1041" y="7030"/>
                  </a:lnTo>
                  <a:cubicBezTo>
                    <a:pt x="1013" y="7055"/>
                    <a:pt x="1035" y="7077"/>
                    <a:pt x="1054" y="7099"/>
                  </a:cubicBezTo>
                  <a:cubicBezTo>
                    <a:pt x="1117" y="7124"/>
                    <a:pt x="1207" y="7199"/>
                    <a:pt x="1179" y="7231"/>
                  </a:cubicBezTo>
                  <a:lnTo>
                    <a:pt x="1201" y="7249"/>
                  </a:lnTo>
                  <a:cubicBezTo>
                    <a:pt x="1206" y="7249"/>
                    <a:pt x="1212" y="7248"/>
                    <a:pt x="1217" y="7248"/>
                  </a:cubicBezTo>
                  <a:cubicBezTo>
                    <a:pt x="1246" y="7248"/>
                    <a:pt x="1273" y="7263"/>
                    <a:pt x="1292" y="7284"/>
                  </a:cubicBezTo>
                  <a:cubicBezTo>
                    <a:pt x="1310" y="7307"/>
                    <a:pt x="1337" y="7320"/>
                    <a:pt x="1366" y="7320"/>
                  </a:cubicBezTo>
                  <a:cubicBezTo>
                    <a:pt x="1371" y="7320"/>
                    <a:pt x="1377" y="7319"/>
                    <a:pt x="1383" y="7318"/>
                  </a:cubicBezTo>
                  <a:cubicBezTo>
                    <a:pt x="1390" y="7316"/>
                    <a:pt x="1398" y="7315"/>
                    <a:pt x="1406" y="7315"/>
                  </a:cubicBezTo>
                  <a:cubicBezTo>
                    <a:pt x="1421" y="7315"/>
                    <a:pt x="1437" y="7319"/>
                    <a:pt x="1452" y="7328"/>
                  </a:cubicBezTo>
                  <a:cubicBezTo>
                    <a:pt x="1474" y="7347"/>
                    <a:pt x="1427" y="7356"/>
                    <a:pt x="1380" y="7369"/>
                  </a:cubicBezTo>
                  <a:cubicBezTo>
                    <a:pt x="1374" y="7367"/>
                    <a:pt x="1368" y="7367"/>
                    <a:pt x="1364" y="7367"/>
                  </a:cubicBezTo>
                  <a:cubicBezTo>
                    <a:pt x="1326" y="7367"/>
                    <a:pt x="1381" y="7413"/>
                    <a:pt x="1482" y="7413"/>
                  </a:cubicBezTo>
                  <a:cubicBezTo>
                    <a:pt x="1487" y="7413"/>
                    <a:pt x="1493" y="7413"/>
                    <a:pt x="1499" y="7412"/>
                  </a:cubicBezTo>
                  <a:cubicBezTo>
                    <a:pt x="1538" y="7410"/>
                    <a:pt x="1563" y="7409"/>
                    <a:pt x="1577" y="7409"/>
                  </a:cubicBezTo>
                  <a:cubicBezTo>
                    <a:pt x="1604" y="7409"/>
                    <a:pt x="1584" y="7415"/>
                    <a:pt x="1521" y="7431"/>
                  </a:cubicBezTo>
                  <a:cubicBezTo>
                    <a:pt x="1474" y="7441"/>
                    <a:pt x="1427" y="7453"/>
                    <a:pt x="1496" y="7459"/>
                  </a:cubicBezTo>
                  <a:cubicBezTo>
                    <a:pt x="1496" y="7459"/>
                    <a:pt x="1521" y="7478"/>
                    <a:pt x="1543" y="7478"/>
                  </a:cubicBezTo>
                  <a:cubicBezTo>
                    <a:pt x="1553" y="7478"/>
                    <a:pt x="1561" y="7475"/>
                    <a:pt x="1568" y="7466"/>
                  </a:cubicBezTo>
                  <a:lnTo>
                    <a:pt x="1637" y="7522"/>
                  </a:lnTo>
                  <a:cubicBezTo>
                    <a:pt x="1646" y="7563"/>
                    <a:pt x="1674" y="7600"/>
                    <a:pt x="1712" y="7622"/>
                  </a:cubicBezTo>
                  <a:cubicBezTo>
                    <a:pt x="1729" y="7617"/>
                    <a:pt x="1740" y="7613"/>
                    <a:pt x="1747" y="7613"/>
                  </a:cubicBezTo>
                  <a:cubicBezTo>
                    <a:pt x="1759" y="7613"/>
                    <a:pt x="1760" y="7624"/>
                    <a:pt x="1762" y="7654"/>
                  </a:cubicBezTo>
                  <a:cubicBezTo>
                    <a:pt x="1753" y="7669"/>
                    <a:pt x="1754" y="7681"/>
                    <a:pt x="1763" y="7681"/>
                  </a:cubicBezTo>
                  <a:cubicBezTo>
                    <a:pt x="1772" y="7681"/>
                    <a:pt x="1789" y="7669"/>
                    <a:pt x="1809" y="7638"/>
                  </a:cubicBezTo>
                  <a:cubicBezTo>
                    <a:pt x="1820" y="7634"/>
                    <a:pt x="1830" y="7632"/>
                    <a:pt x="1839" y="7632"/>
                  </a:cubicBezTo>
                  <a:cubicBezTo>
                    <a:pt x="1864" y="7632"/>
                    <a:pt x="1880" y="7650"/>
                    <a:pt x="1884" y="7685"/>
                  </a:cubicBezTo>
                  <a:cubicBezTo>
                    <a:pt x="1858" y="7728"/>
                    <a:pt x="1859" y="7750"/>
                    <a:pt x="1870" y="7750"/>
                  </a:cubicBezTo>
                  <a:cubicBezTo>
                    <a:pt x="1875" y="7750"/>
                    <a:pt x="1883" y="7744"/>
                    <a:pt x="1891" y="7732"/>
                  </a:cubicBezTo>
                  <a:cubicBezTo>
                    <a:pt x="1902" y="7727"/>
                    <a:pt x="1913" y="7725"/>
                    <a:pt x="1925" y="7725"/>
                  </a:cubicBezTo>
                  <a:cubicBezTo>
                    <a:pt x="1937" y="7725"/>
                    <a:pt x="1949" y="7727"/>
                    <a:pt x="1960" y="7732"/>
                  </a:cubicBezTo>
                  <a:cubicBezTo>
                    <a:pt x="1938" y="7763"/>
                    <a:pt x="2173" y="7901"/>
                    <a:pt x="2427" y="7998"/>
                  </a:cubicBezTo>
                  <a:cubicBezTo>
                    <a:pt x="2430" y="7999"/>
                    <a:pt x="2434" y="8000"/>
                    <a:pt x="2438" y="8000"/>
                  </a:cubicBezTo>
                  <a:cubicBezTo>
                    <a:pt x="2469" y="8000"/>
                    <a:pt x="2497" y="7979"/>
                    <a:pt x="2508" y="7948"/>
                  </a:cubicBezTo>
                  <a:cubicBezTo>
                    <a:pt x="2518" y="7920"/>
                    <a:pt x="2522" y="7909"/>
                    <a:pt x="2524" y="7909"/>
                  </a:cubicBezTo>
                  <a:cubicBezTo>
                    <a:pt x="2528" y="7909"/>
                    <a:pt x="2527" y="7933"/>
                    <a:pt x="2536" y="7961"/>
                  </a:cubicBezTo>
                  <a:cubicBezTo>
                    <a:pt x="2529" y="8024"/>
                    <a:pt x="2543" y="8060"/>
                    <a:pt x="2559" y="8060"/>
                  </a:cubicBezTo>
                  <a:cubicBezTo>
                    <a:pt x="2571" y="8060"/>
                    <a:pt x="2585" y="8035"/>
                    <a:pt x="2589" y="7983"/>
                  </a:cubicBezTo>
                  <a:cubicBezTo>
                    <a:pt x="2588" y="7942"/>
                    <a:pt x="2587" y="7920"/>
                    <a:pt x="2590" y="7920"/>
                  </a:cubicBezTo>
                  <a:cubicBezTo>
                    <a:pt x="2594" y="7920"/>
                    <a:pt x="2602" y="7944"/>
                    <a:pt x="2618" y="7992"/>
                  </a:cubicBezTo>
                  <a:cubicBezTo>
                    <a:pt x="2627" y="8019"/>
                    <a:pt x="2630" y="8030"/>
                    <a:pt x="2639" y="8030"/>
                  </a:cubicBezTo>
                  <a:cubicBezTo>
                    <a:pt x="2646" y="8030"/>
                    <a:pt x="2656" y="8023"/>
                    <a:pt x="2674" y="8011"/>
                  </a:cubicBezTo>
                  <a:cubicBezTo>
                    <a:pt x="2678" y="7994"/>
                    <a:pt x="2686" y="7987"/>
                    <a:pt x="2693" y="7987"/>
                  </a:cubicBezTo>
                  <a:cubicBezTo>
                    <a:pt x="2701" y="7987"/>
                    <a:pt x="2708" y="7998"/>
                    <a:pt x="2702" y="8017"/>
                  </a:cubicBezTo>
                  <a:cubicBezTo>
                    <a:pt x="2714" y="8050"/>
                    <a:pt x="2727" y="8084"/>
                    <a:pt x="2737" y="8084"/>
                  </a:cubicBezTo>
                  <a:cubicBezTo>
                    <a:pt x="2741" y="8084"/>
                    <a:pt x="2744" y="8080"/>
                    <a:pt x="2746" y="8071"/>
                  </a:cubicBezTo>
                  <a:cubicBezTo>
                    <a:pt x="2768" y="8080"/>
                    <a:pt x="2787" y="8099"/>
                    <a:pt x="2793" y="8124"/>
                  </a:cubicBezTo>
                  <a:cubicBezTo>
                    <a:pt x="2800" y="8140"/>
                    <a:pt x="2810" y="8147"/>
                    <a:pt x="2822" y="8147"/>
                  </a:cubicBezTo>
                  <a:cubicBezTo>
                    <a:pt x="2842" y="8147"/>
                    <a:pt x="2867" y="8129"/>
                    <a:pt x="2890" y="8111"/>
                  </a:cubicBezTo>
                  <a:cubicBezTo>
                    <a:pt x="2936" y="8090"/>
                    <a:pt x="2967" y="8079"/>
                    <a:pt x="2984" y="8079"/>
                  </a:cubicBezTo>
                  <a:cubicBezTo>
                    <a:pt x="3004" y="8079"/>
                    <a:pt x="3001" y="8097"/>
                    <a:pt x="2975" y="8133"/>
                  </a:cubicBezTo>
                  <a:cubicBezTo>
                    <a:pt x="2953" y="8165"/>
                    <a:pt x="2975" y="8180"/>
                    <a:pt x="3010" y="8180"/>
                  </a:cubicBezTo>
                  <a:cubicBezTo>
                    <a:pt x="3049" y="8180"/>
                    <a:pt x="3105" y="8161"/>
                    <a:pt x="3129" y="8124"/>
                  </a:cubicBezTo>
                  <a:cubicBezTo>
                    <a:pt x="3152" y="8084"/>
                    <a:pt x="3162" y="8067"/>
                    <a:pt x="3165" y="8067"/>
                  </a:cubicBezTo>
                  <a:lnTo>
                    <a:pt x="3165" y="8067"/>
                  </a:lnTo>
                  <a:cubicBezTo>
                    <a:pt x="3167" y="8067"/>
                    <a:pt x="3166" y="8076"/>
                    <a:pt x="3163" y="8092"/>
                  </a:cubicBezTo>
                  <a:cubicBezTo>
                    <a:pt x="3157" y="8130"/>
                    <a:pt x="3185" y="8136"/>
                    <a:pt x="3185" y="8136"/>
                  </a:cubicBezTo>
                  <a:cubicBezTo>
                    <a:pt x="3213" y="8139"/>
                    <a:pt x="3244" y="8146"/>
                    <a:pt x="3238" y="8183"/>
                  </a:cubicBezTo>
                  <a:cubicBezTo>
                    <a:pt x="3270" y="8183"/>
                    <a:pt x="3304" y="8177"/>
                    <a:pt x="3329" y="8161"/>
                  </a:cubicBezTo>
                  <a:cubicBezTo>
                    <a:pt x="3353" y="8136"/>
                    <a:pt x="3378" y="8126"/>
                    <a:pt x="3402" y="8126"/>
                  </a:cubicBezTo>
                  <a:cubicBezTo>
                    <a:pt x="3448" y="8126"/>
                    <a:pt x="3488" y="8164"/>
                    <a:pt x="3505" y="8215"/>
                  </a:cubicBezTo>
                  <a:lnTo>
                    <a:pt x="3564" y="8180"/>
                  </a:lnTo>
                  <a:cubicBezTo>
                    <a:pt x="3585" y="8136"/>
                    <a:pt x="3605" y="8105"/>
                    <a:pt x="3616" y="8105"/>
                  </a:cubicBezTo>
                  <a:cubicBezTo>
                    <a:pt x="3624" y="8105"/>
                    <a:pt x="3628" y="8118"/>
                    <a:pt x="3627" y="8149"/>
                  </a:cubicBezTo>
                  <a:lnTo>
                    <a:pt x="3624" y="8186"/>
                  </a:lnTo>
                  <a:cubicBezTo>
                    <a:pt x="3636" y="8159"/>
                    <a:pt x="3660" y="8147"/>
                    <a:pt x="3685" y="8147"/>
                  </a:cubicBezTo>
                  <a:cubicBezTo>
                    <a:pt x="3726" y="8147"/>
                    <a:pt x="3771" y="8179"/>
                    <a:pt x="3771" y="8227"/>
                  </a:cubicBezTo>
                  <a:cubicBezTo>
                    <a:pt x="3771" y="8265"/>
                    <a:pt x="3771" y="8265"/>
                    <a:pt x="3799" y="8265"/>
                  </a:cubicBezTo>
                  <a:lnTo>
                    <a:pt x="3799" y="8227"/>
                  </a:lnTo>
                  <a:cubicBezTo>
                    <a:pt x="3799" y="8186"/>
                    <a:pt x="3799" y="8149"/>
                    <a:pt x="3830" y="8149"/>
                  </a:cubicBezTo>
                  <a:cubicBezTo>
                    <a:pt x="3859" y="8149"/>
                    <a:pt x="3887" y="8149"/>
                    <a:pt x="3890" y="8186"/>
                  </a:cubicBezTo>
                  <a:cubicBezTo>
                    <a:pt x="3910" y="8213"/>
                    <a:pt x="3931" y="8240"/>
                    <a:pt x="3942" y="8240"/>
                  </a:cubicBezTo>
                  <a:cubicBezTo>
                    <a:pt x="3947" y="8240"/>
                    <a:pt x="3950" y="8235"/>
                    <a:pt x="3950" y="8224"/>
                  </a:cubicBezTo>
                  <a:cubicBezTo>
                    <a:pt x="3975" y="8227"/>
                    <a:pt x="3997" y="8240"/>
                    <a:pt x="4012" y="8262"/>
                  </a:cubicBezTo>
                  <a:cubicBezTo>
                    <a:pt x="4040" y="8259"/>
                    <a:pt x="4072" y="8255"/>
                    <a:pt x="4131" y="8249"/>
                  </a:cubicBezTo>
                  <a:cubicBezTo>
                    <a:pt x="4145" y="8227"/>
                    <a:pt x="4169" y="8215"/>
                    <a:pt x="4189" y="8215"/>
                  </a:cubicBezTo>
                  <a:cubicBezTo>
                    <a:pt x="4205" y="8215"/>
                    <a:pt x="4218" y="8223"/>
                    <a:pt x="4219" y="8240"/>
                  </a:cubicBezTo>
                  <a:cubicBezTo>
                    <a:pt x="4254" y="8237"/>
                    <a:pt x="4285" y="8218"/>
                    <a:pt x="4304" y="8193"/>
                  </a:cubicBezTo>
                  <a:cubicBezTo>
                    <a:pt x="4326" y="8190"/>
                    <a:pt x="4345" y="8188"/>
                    <a:pt x="4359" y="8188"/>
                  </a:cubicBezTo>
                  <a:cubicBezTo>
                    <a:pt x="4383" y="8188"/>
                    <a:pt x="4397" y="8194"/>
                    <a:pt x="4401" y="8218"/>
                  </a:cubicBezTo>
                  <a:cubicBezTo>
                    <a:pt x="4404" y="8236"/>
                    <a:pt x="4405" y="8245"/>
                    <a:pt x="4409" y="8245"/>
                  </a:cubicBezTo>
                  <a:cubicBezTo>
                    <a:pt x="4412" y="8245"/>
                    <a:pt x="4418" y="8234"/>
                    <a:pt x="4429" y="8212"/>
                  </a:cubicBezTo>
                  <a:cubicBezTo>
                    <a:pt x="4423" y="8174"/>
                    <a:pt x="4451" y="8168"/>
                    <a:pt x="4482" y="8161"/>
                  </a:cubicBezTo>
                  <a:lnTo>
                    <a:pt x="4539" y="8152"/>
                  </a:lnTo>
                  <a:cubicBezTo>
                    <a:pt x="4532" y="8114"/>
                    <a:pt x="4532" y="8114"/>
                    <a:pt x="4561" y="8108"/>
                  </a:cubicBezTo>
                  <a:cubicBezTo>
                    <a:pt x="4565" y="8107"/>
                    <a:pt x="4570" y="8107"/>
                    <a:pt x="4577" y="8107"/>
                  </a:cubicBezTo>
                  <a:cubicBezTo>
                    <a:pt x="4609" y="8107"/>
                    <a:pt x="4666" y="8116"/>
                    <a:pt x="4698" y="8116"/>
                  </a:cubicBezTo>
                  <a:cubicBezTo>
                    <a:pt x="4704" y="8116"/>
                    <a:pt x="4710" y="8115"/>
                    <a:pt x="4714" y="8114"/>
                  </a:cubicBezTo>
                  <a:cubicBezTo>
                    <a:pt x="4802" y="8089"/>
                    <a:pt x="4802" y="8086"/>
                    <a:pt x="4761" y="8061"/>
                  </a:cubicBezTo>
                  <a:lnTo>
                    <a:pt x="4761" y="8061"/>
                  </a:lnTo>
                  <a:cubicBezTo>
                    <a:pt x="4758" y="8062"/>
                    <a:pt x="4755" y="8063"/>
                    <a:pt x="4752" y="8063"/>
                  </a:cubicBezTo>
                  <a:cubicBezTo>
                    <a:pt x="4737" y="8063"/>
                    <a:pt x="4733" y="8046"/>
                    <a:pt x="4758" y="8046"/>
                  </a:cubicBezTo>
                  <a:cubicBezTo>
                    <a:pt x="4766" y="8046"/>
                    <a:pt x="4776" y="8048"/>
                    <a:pt x="4789" y="8052"/>
                  </a:cubicBezTo>
                  <a:cubicBezTo>
                    <a:pt x="4818" y="8042"/>
                    <a:pt x="4915" y="8052"/>
                    <a:pt x="4999" y="8027"/>
                  </a:cubicBezTo>
                  <a:cubicBezTo>
                    <a:pt x="5115" y="7989"/>
                    <a:pt x="5112" y="7983"/>
                    <a:pt x="5100" y="7951"/>
                  </a:cubicBezTo>
                  <a:cubicBezTo>
                    <a:pt x="5070" y="7919"/>
                    <a:pt x="5065" y="7900"/>
                    <a:pt x="5075" y="7900"/>
                  </a:cubicBezTo>
                  <a:cubicBezTo>
                    <a:pt x="5084" y="7900"/>
                    <a:pt x="5103" y="7912"/>
                    <a:pt x="5128" y="7939"/>
                  </a:cubicBezTo>
                  <a:cubicBezTo>
                    <a:pt x="5166" y="7961"/>
                    <a:pt x="5192" y="7970"/>
                    <a:pt x="5208" y="7970"/>
                  </a:cubicBezTo>
                  <a:cubicBezTo>
                    <a:pt x="5226" y="7970"/>
                    <a:pt x="5230" y="7957"/>
                    <a:pt x="5222" y="7939"/>
                  </a:cubicBezTo>
                  <a:cubicBezTo>
                    <a:pt x="5234" y="7892"/>
                    <a:pt x="5234" y="7892"/>
                    <a:pt x="5263" y="7879"/>
                  </a:cubicBezTo>
                  <a:cubicBezTo>
                    <a:pt x="5269" y="7893"/>
                    <a:pt x="5276" y="7899"/>
                    <a:pt x="5286" y="7899"/>
                  </a:cubicBezTo>
                  <a:cubicBezTo>
                    <a:pt x="5301" y="7899"/>
                    <a:pt x="5321" y="7882"/>
                    <a:pt x="5344" y="7845"/>
                  </a:cubicBezTo>
                  <a:cubicBezTo>
                    <a:pt x="5355" y="7840"/>
                    <a:pt x="5361" y="7837"/>
                    <a:pt x="5366" y="7837"/>
                  </a:cubicBezTo>
                  <a:cubicBezTo>
                    <a:pt x="5375" y="7837"/>
                    <a:pt x="5378" y="7845"/>
                    <a:pt x="5388" y="7867"/>
                  </a:cubicBezTo>
                  <a:cubicBezTo>
                    <a:pt x="5407" y="7861"/>
                    <a:pt x="5422" y="7851"/>
                    <a:pt x="5441" y="7842"/>
                  </a:cubicBezTo>
                  <a:cubicBezTo>
                    <a:pt x="5458" y="7756"/>
                    <a:pt x="5590" y="7707"/>
                    <a:pt x="5654" y="7707"/>
                  </a:cubicBezTo>
                  <a:cubicBezTo>
                    <a:pt x="5663" y="7707"/>
                    <a:pt x="5671" y="7708"/>
                    <a:pt x="5676" y="7710"/>
                  </a:cubicBezTo>
                  <a:cubicBezTo>
                    <a:pt x="5695" y="7698"/>
                    <a:pt x="5708" y="7673"/>
                    <a:pt x="5708" y="7651"/>
                  </a:cubicBezTo>
                  <a:cubicBezTo>
                    <a:pt x="5700" y="7606"/>
                    <a:pt x="5704" y="7581"/>
                    <a:pt x="5715" y="7581"/>
                  </a:cubicBezTo>
                  <a:cubicBezTo>
                    <a:pt x="5724" y="7581"/>
                    <a:pt x="5737" y="7594"/>
                    <a:pt x="5755" y="7622"/>
                  </a:cubicBezTo>
                  <a:cubicBezTo>
                    <a:pt x="5774" y="7652"/>
                    <a:pt x="5784" y="7668"/>
                    <a:pt x="5787" y="7668"/>
                  </a:cubicBezTo>
                  <a:cubicBezTo>
                    <a:pt x="5791" y="7668"/>
                    <a:pt x="5787" y="7648"/>
                    <a:pt x="5777" y="7607"/>
                  </a:cubicBezTo>
                  <a:cubicBezTo>
                    <a:pt x="5779" y="7577"/>
                    <a:pt x="5829" y="7537"/>
                    <a:pt x="5867" y="7537"/>
                  </a:cubicBezTo>
                  <a:cubicBezTo>
                    <a:pt x="5886" y="7537"/>
                    <a:pt x="5902" y="7546"/>
                    <a:pt x="5908" y="7572"/>
                  </a:cubicBezTo>
                  <a:lnTo>
                    <a:pt x="5946" y="7635"/>
                  </a:lnTo>
                  <a:cubicBezTo>
                    <a:pt x="5946" y="7613"/>
                    <a:pt x="5955" y="7591"/>
                    <a:pt x="5971" y="7575"/>
                  </a:cubicBezTo>
                  <a:cubicBezTo>
                    <a:pt x="5952" y="7544"/>
                    <a:pt x="5974" y="7531"/>
                    <a:pt x="6040" y="7491"/>
                  </a:cubicBezTo>
                  <a:cubicBezTo>
                    <a:pt x="6084" y="7463"/>
                    <a:pt x="6150" y="7375"/>
                    <a:pt x="6193" y="7350"/>
                  </a:cubicBezTo>
                  <a:cubicBezTo>
                    <a:pt x="6229" y="7327"/>
                    <a:pt x="6283" y="7295"/>
                    <a:pt x="6323" y="7295"/>
                  </a:cubicBezTo>
                  <a:cubicBezTo>
                    <a:pt x="6332" y="7295"/>
                    <a:pt x="6340" y="7296"/>
                    <a:pt x="6347" y="7300"/>
                  </a:cubicBezTo>
                  <a:cubicBezTo>
                    <a:pt x="6378" y="7281"/>
                    <a:pt x="6403" y="7249"/>
                    <a:pt x="6416" y="7212"/>
                  </a:cubicBezTo>
                  <a:cubicBezTo>
                    <a:pt x="6416" y="7181"/>
                    <a:pt x="6438" y="7158"/>
                    <a:pt x="6458" y="7158"/>
                  </a:cubicBezTo>
                  <a:cubicBezTo>
                    <a:pt x="6467" y="7158"/>
                    <a:pt x="6475" y="7162"/>
                    <a:pt x="6482" y="7171"/>
                  </a:cubicBezTo>
                  <a:lnTo>
                    <a:pt x="6504" y="7159"/>
                  </a:lnTo>
                  <a:cubicBezTo>
                    <a:pt x="6510" y="7130"/>
                    <a:pt x="6526" y="7105"/>
                    <a:pt x="6547" y="7083"/>
                  </a:cubicBezTo>
                  <a:cubicBezTo>
                    <a:pt x="6560" y="7103"/>
                    <a:pt x="6579" y="7118"/>
                    <a:pt x="6593" y="7118"/>
                  </a:cubicBezTo>
                  <a:cubicBezTo>
                    <a:pt x="6604" y="7118"/>
                    <a:pt x="6612" y="7110"/>
                    <a:pt x="6613" y="7090"/>
                  </a:cubicBezTo>
                  <a:cubicBezTo>
                    <a:pt x="6591" y="7058"/>
                    <a:pt x="6613" y="7043"/>
                    <a:pt x="6657" y="7018"/>
                  </a:cubicBezTo>
                  <a:cubicBezTo>
                    <a:pt x="6657" y="7018"/>
                    <a:pt x="6658" y="7018"/>
                    <a:pt x="6658" y="7018"/>
                  </a:cubicBezTo>
                  <a:cubicBezTo>
                    <a:pt x="6728" y="7018"/>
                    <a:pt x="7450" y="6569"/>
                    <a:pt x="7428" y="6538"/>
                  </a:cubicBezTo>
                  <a:lnTo>
                    <a:pt x="7494" y="6497"/>
                  </a:lnTo>
                  <a:cubicBezTo>
                    <a:pt x="7516" y="6485"/>
                    <a:pt x="7560" y="6457"/>
                    <a:pt x="7560" y="6457"/>
                  </a:cubicBezTo>
                  <a:cubicBezTo>
                    <a:pt x="7571" y="6470"/>
                    <a:pt x="7582" y="6477"/>
                    <a:pt x="7595" y="6477"/>
                  </a:cubicBezTo>
                  <a:cubicBezTo>
                    <a:pt x="7611" y="6477"/>
                    <a:pt x="7629" y="6467"/>
                    <a:pt x="7654" y="6447"/>
                  </a:cubicBezTo>
                  <a:cubicBezTo>
                    <a:pt x="7707" y="6403"/>
                    <a:pt x="7751" y="6353"/>
                    <a:pt x="7785" y="6294"/>
                  </a:cubicBezTo>
                  <a:cubicBezTo>
                    <a:pt x="7788" y="6253"/>
                    <a:pt x="7810" y="6215"/>
                    <a:pt x="7842" y="6190"/>
                  </a:cubicBezTo>
                  <a:cubicBezTo>
                    <a:pt x="7853" y="6202"/>
                    <a:pt x="7866" y="6206"/>
                    <a:pt x="7879" y="6206"/>
                  </a:cubicBezTo>
                  <a:cubicBezTo>
                    <a:pt x="7927" y="6206"/>
                    <a:pt x="7980" y="6138"/>
                    <a:pt x="7992" y="6071"/>
                  </a:cubicBezTo>
                  <a:cubicBezTo>
                    <a:pt x="7966" y="6019"/>
                    <a:pt x="7966" y="5990"/>
                    <a:pt x="7989" y="5990"/>
                  </a:cubicBezTo>
                  <a:cubicBezTo>
                    <a:pt x="8000" y="5990"/>
                    <a:pt x="8016" y="5996"/>
                    <a:pt x="8036" y="6008"/>
                  </a:cubicBezTo>
                  <a:cubicBezTo>
                    <a:pt x="8048" y="6016"/>
                    <a:pt x="8059" y="6020"/>
                    <a:pt x="8069" y="6020"/>
                  </a:cubicBezTo>
                  <a:cubicBezTo>
                    <a:pt x="8111" y="6020"/>
                    <a:pt x="8132" y="5956"/>
                    <a:pt x="8077" y="5858"/>
                  </a:cubicBezTo>
                  <a:cubicBezTo>
                    <a:pt x="8061" y="5808"/>
                    <a:pt x="8061" y="5811"/>
                    <a:pt x="8111" y="5792"/>
                  </a:cubicBezTo>
                  <a:cubicBezTo>
                    <a:pt x="8193" y="5789"/>
                    <a:pt x="8208" y="5751"/>
                    <a:pt x="8174" y="5736"/>
                  </a:cubicBezTo>
                  <a:cubicBezTo>
                    <a:pt x="8118" y="5676"/>
                    <a:pt x="8127" y="5645"/>
                    <a:pt x="8208" y="5629"/>
                  </a:cubicBezTo>
                  <a:cubicBezTo>
                    <a:pt x="8302" y="5576"/>
                    <a:pt x="8306" y="5570"/>
                    <a:pt x="8237" y="5520"/>
                  </a:cubicBezTo>
                  <a:cubicBezTo>
                    <a:pt x="8174" y="5466"/>
                    <a:pt x="8190" y="5328"/>
                    <a:pt x="8265" y="5291"/>
                  </a:cubicBezTo>
                  <a:cubicBezTo>
                    <a:pt x="8268" y="5253"/>
                    <a:pt x="8306" y="5216"/>
                    <a:pt x="8268" y="5216"/>
                  </a:cubicBezTo>
                  <a:lnTo>
                    <a:pt x="8302" y="5175"/>
                  </a:lnTo>
                  <a:cubicBezTo>
                    <a:pt x="8302" y="5150"/>
                    <a:pt x="8302" y="5122"/>
                    <a:pt x="8299" y="5097"/>
                  </a:cubicBezTo>
                  <a:lnTo>
                    <a:pt x="8262" y="5100"/>
                  </a:lnTo>
                  <a:cubicBezTo>
                    <a:pt x="8265" y="4918"/>
                    <a:pt x="8224" y="4736"/>
                    <a:pt x="8146" y="4570"/>
                  </a:cubicBezTo>
                  <a:cubicBezTo>
                    <a:pt x="8121" y="4526"/>
                    <a:pt x="8096" y="4485"/>
                    <a:pt x="8077" y="4451"/>
                  </a:cubicBezTo>
                  <a:cubicBezTo>
                    <a:pt x="8061" y="4426"/>
                    <a:pt x="8049" y="4404"/>
                    <a:pt x="8036" y="4385"/>
                  </a:cubicBezTo>
                  <a:cubicBezTo>
                    <a:pt x="8011" y="4348"/>
                    <a:pt x="7995" y="4322"/>
                    <a:pt x="7980" y="4304"/>
                  </a:cubicBezTo>
                  <a:cubicBezTo>
                    <a:pt x="7964" y="4282"/>
                    <a:pt x="7954" y="4273"/>
                    <a:pt x="7946" y="4273"/>
                  </a:cubicBezTo>
                  <a:cubicBezTo>
                    <a:pt x="7941" y="4273"/>
                    <a:pt x="7937" y="4279"/>
                    <a:pt x="7933" y="4288"/>
                  </a:cubicBezTo>
                  <a:cubicBezTo>
                    <a:pt x="7915" y="4309"/>
                    <a:pt x="7901" y="4318"/>
                    <a:pt x="7891" y="4318"/>
                  </a:cubicBezTo>
                  <a:cubicBezTo>
                    <a:pt x="7872" y="4318"/>
                    <a:pt x="7871" y="4285"/>
                    <a:pt x="7904" y="4244"/>
                  </a:cubicBezTo>
                  <a:cubicBezTo>
                    <a:pt x="7889" y="4222"/>
                    <a:pt x="7895" y="4156"/>
                    <a:pt x="7867" y="4113"/>
                  </a:cubicBezTo>
                  <a:cubicBezTo>
                    <a:pt x="7842" y="4069"/>
                    <a:pt x="7814" y="4025"/>
                    <a:pt x="7845" y="4006"/>
                  </a:cubicBezTo>
                  <a:lnTo>
                    <a:pt x="7832" y="3984"/>
                  </a:lnTo>
                  <a:cubicBezTo>
                    <a:pt x="7741" y="3981"/>
                    <a:pt x="7657" y="3849"/>
                    <a:pt x="7651" y="3762"/>
                  </a:cubicBezTo>
                  <a:cubicBezTo>
                    <a:pt x="7629" y="3721"/>
                    <a:pt x="7594" y="3686"/>
                    <a:pt x="7550" y="3671"/>
                  </a:cubicBezTo>
                  <a:cubicBezTo>
                    <a:pt x="7491" y="3649"/>
                    <a:pt x="7491" y="3649"/>
                    <a:pt x="7510" y="3605"/>
                  </a:cubicBezTo>
                  <a:cubicBezTo>
                    <a:pt x="7537" y="3588"/>
                    <a:pt x="7501" y="3466"/>
                    <a:pt x="7447" y="3466"/>
                  </a:cubicBezTo>
                  <a:cubicBezTo>
                    <a:pt x="7440" y="3466"/>
                    <a:pt x="7433" y="3468"/>
                    <a:pt x="7425" y="3473"/>
                  </a:cubicBezTo>
                  <a:lnTo>
                    <a:pt x="7444" y="3432"/>
                  </a:lnTo>
                  <a:cubicBezTo>
                    <a:pt x="7455" y="3406"/>
                    <a:pt x="7444" y="3395"/>
                    <a:pt x="7425" y="3395"/>
                  </a:cubicBezTo>
                  <a:cubicBezTo>
                    <a:pt x="7413" y="3395"/>
                    <a:pt x="7398" y="3400"/>
                    <a:pt x="7384" y="3407"/>
                  </a:cubicBezTo>
                  <a:cubicBezTo>
                    <a:pt x="7364" y="3421"/>
                    <a:pt x="7349" y="3427"/>
                    <a:pt x="7340" y="3427"/>
                  </a:cubicBezTo>
                  <a:cubicBezTo>
                    <a:pt x="7323" y="3427"/>
                    <a:pt x="7336" y="3400"/>
                    <a:pt x="7390" y="3345"/>
                  </a:cubicBezTo>
                  <a:cubicBezTo>
                    <a:pt x="7438" y="3314"/>
                    <a:pt x="7442" y="3294"/>
                    <a:pt x="7428" y="3294"/>
                  </a:cubicBezTo>
                  <a:cubicBezTo>
                    <a:pt x="7424" y="3294"/>
                    <a:pt x="7417" y="3296"/>
                    <a:pt x="7409" y="3301"/>
                  </a:cubicBezTo>
                  <a:cubicBezTo>
                    <a:pt x="7362" y="3301"/>
                    <a:pt x="7318" y="3298"/>
                    <a:pt x="7334" y="3257"/>
                  </a:cubicBezTo>
                  <a:cubicBezTo>
                    <a:pt x="7326" y="3244"/>
                    <a:pt x="7319" y="3230"/>
                    <a:pt x="7299" y="3230"/>
                  </a:cubicBezTo>
                  <a:cubicBezTo>
                    <a:pt x="7287" y="3230"/>
                    <a:pt x="7269" y="3236"/>
                    <a:pt x="7243" y="3251"/>
                  </a:cubicBezTo>
                  <a:cubicBezTo>
                    <a:pt x="7234" y="3257"/>
                    <a:pt x="7226" y="3260"/>
                    <a:pt x="7220" y="3260"/>
                  </a:cubicBezTo>
                  <a:cubicBezTo>
                    <a:pt x="7204" y="3260"/>
                    <a:pt x="7195" y="3244"/>
                    <a:pt x="7184" y="3229"/>
                  </a:cubicBezTo>
                  <a:cubicBezTo>
                    <a:pt x="7200" y="3215"/>
                    <a:pt x="7220" y="3208"/>
                    <a:pt x="7241" y="3208"/>
                  </a:cubicBezTo>
                  <a:cubicBezTo>
                    <a:pt x="7248" y="3208"/>
                    <a:pt x="7255" y="3208"/>
                    <a:pt x="7262" y="3210"/>
                  </a:cubicBezTo>
                  <a:lnTo>
                    <a:pt x="7234" y="3166"/>
                  </a:lnTo>
                  <a:cubicBezTo>
                    <a:pt x="7221" y="3129"/>
                    <a:pt x="7228" y="3088"/>
                    <a:pt x="7259" y="3060"/>
                  </a:cubicBezTo>
                  <a:cubicBezTo>
                    <a:pt x="7269" y="3037"/>
                    <a:pt x="7269" y="3020"/>
                    <a:pt x="7258" y="3020"/>
                  </a:cubicBezTo>
                  <a:cubicBezTo>
                    <a:pt x="7249" y="3020"/>
                    <a:pt x="7234" y="3030"/>
                    <a:pt x="7212" y="3056"/>
                  </a:cubicBezTo>
                  <a:cubicBezTo>
                    <a:pt x="7181" y="3076"/>
                    <a:pt x="7165" y="3087"/>
                    <a:pt x="7154" y="3087"/>
                  </a:cubicBezTo>
                  <a:cubicBezTo>
                    <a:pt x="7142" y="3087"/>
                    <a:pt x="7135" y="3076"/>
                    <a:pt x="7121" y="3053"/>
                  </a:cubicBezTo>
                  <a:cubicBezTo>
                    <a:pt x="7108" y="3031"/>
                    <a:pt x="7093" y="3009"/>
                    <a:pt x="7127" y="2991"/>
                  </a:cubicBezTo>
                  <a:cubicBezTo>
                    <a:pt x="7159" y="2969"/>
                    <a:pt x="7159" y="2969"/>
                    <a:pt x="7130" y="2925"/>
                  </a:cubicBezTo>
                  <a:cubicBezTo>
                    <a:pt x="7102" y="2879"/>
                    <a:pt x="7028" y="2862"/>
                    <a:pt x="6959" y="2862"/>
                  </a:cubicBezTo>
                  <a:cubicBezTo>
                    <a:pt x="6928" y="2862"/>
                    <a:pt x="6898" y="2866"/>
                    <a:pt x="6873" y="2872"/>
                  </a:cubicBezTo>
                  <a:cubicBezTo>
                    <a:pt x="6845" y="2890"/>
                    <a:pt x="6830" y="2900"/>
                    <a:pt x="6826" y="2900"/>
                  </a:cubicBezTo>
                  <a:cubicBezTo>
                    <a:pt x="6821" y="2900"/>
                    <a:pt x="6833" y="2884"/>
                    <a:pt x="6861" y="2850"/>
                  </a:cubicBezTo>
                  <a:cubicBezTo>
                    <a:pt x="6892" y="2831"/>
                    <a:pt x="6880" y="2809"/>
                    <a:pt x="6867" y="2787"/>
                  </a:cubicBezTo>
                  <a:lnTo>
                    <a:pt x="6867" y="2787"/>
                  </a:lnTo>
                  <a:cubicBezTo>
                    <a:pt x="6860" y="2791"/>
                    <a:pt x="6856" y="2792"/>
                    <a:pt x="6852" y="2792"/>
                  </a:cubicBezTo>
                  <a:cubicBezTo>
                    <a:pt x="6843" y="2792"/>
                    <a:pt x="6849" y="2780"/>
                    <a:pt x="6857" y="2780"/>
                  </a:cubicBezTo>
                  <a:cubicBezTo>
                    <a:pt x="6860" y="2780"/>
                    <a:pt x="6864" y="2782"/>
                    <a:pt x="6867" y="2787"/>
                  </a:cubicBezTo>
                  <a:cubicBezTo>
                    <a:pt x="6876" y="2780"/>
                    <a:pt x="6884" y="2778"/>
                    <a:pt x="6890" y="2778"/>
                  </a:cubicBezTo>
                  <a:cubicBezTo>
                    <a:pt x="6906" y="2778"/>
                    <a:pt x="6916" y="2793"/>
                    <a:pt x="6927" y="2809"/>
                  </a:cubicBezTo>
                  <a:lnTo>
                    <a:pt x="6958" y="2790"/>
                  </a:lnTo>
                  <a:cubicBezTo>
                    <a:pt x="6997" y="2742"/>
                    <a:pt x="6996" y="2718"/>
                    <a:pt x="6960" y="2718"/>
                  </a:cubicBezTo>
                  <a:cubicBezTo>
                    <a:pt x="6949" y="2718"/>
                    <a:pt x="6935" y="2720"/>
                    <a:pt x="6917" y="2724"/>
                  </a:cubicBezTo>
                  <a:cubicBezTo>
                    <a:pt x="6870" y="2721"/>
                    <a:pt x="6870" y="2721"/>
                    <a:pt x="6889" y="2680"/>
                  </a:cubicBezTo>
                  <a:cubicBezTo>
                    <a:pt x="6905" y="2644"/>
                    <a:pt x="6920" y="2610"/>
                    <a:pt x="6906" y="2610"/>
                  </a:cubicBezTo>
                  <a:cubicBezTo>
                    <a:pt x="6902" y="2610"/>
                    <a:pt x="6898" y="2611"/>
                    <a:pt x="6892" y="2615"/>
                  </a:cubicBezTo>
                  <a:cubicBezTo>
                    <a:pt x="6877" y="2589"/>
                    <a:pt x="6873" y="2558"/>
                    <a:pt x="6886" y="2530"/>
                  </a:cubicBezTo>
                  <a:cubicBezTo>
                    <a:pt x="6865" y="2497"/>
                    <a:pt x="6852" y="2476"/>
                    <a:pt x="6833" y="2476"/>
                  </a:cubicBezTo>
                  <a:cubicBezTo>
                    <a:pt x="6826" y="2476"/>
                    <a:pt x="6819" y="2478"/>
                    <a:pt x="6811" y="2483"/>
                  </a:cubicBezTo>
                  <a:cubicBezTo>
                    <a:pt x="6802" y="2489"/>
                    <a:pt x="6794" y="2492"/>
                    <a:pt x="6787" y="2492"/>
                  </a:cubicBezTo>
                  <a:cubicBezTo>
                    <a:pt x="6772" y="2492"/>
                    <a:pt x="6762" y="2477"/>
                    <a:pt x="6751" y="2461"/>
                  </a:cubicBezTo>
                  <a:cubicBezTo>
                    <a:pt x="6742" y="2445"/>
                    <a:pt x="6733" y="2429"/>
                    <a:pt x="6715" y="2429"/>
                  </a:cubicBezTo>
                  <a:cubicBezTo>
                    <a:pt x="6708" y="2429"/>
                    <a:pt x="6701" y="2431"/>
                    <a:pt x="6692" y="2436"/>
                  </a:cubicBezTo>
                  <a:cubicBezTo>
                    <a:pt x="6679" y="2445"/>
                    <a:pt x="6666" y="2449"/>
                    <a:pt x="6652" y="2449"/>
                  </a:cubicBezTo>
                  <a:cubicBezTo>
                    <a:pt x="6627" y="2449"/>
                    <a:pt x="6602" y="2435"/>
                    <a:pt x="6588" y="2411"/>
                  </a:cubicBezTo>
                  <a:cubicBezTo>
                    <a:pt x="6529" y="2386"/>
                    <a:pt x="6529" y="2386"/>
                    <a:pt x="6579" y="2323"/>
                  </a:cubicBezTo>
                  <a:cubicBezTo>
                    <a:pt x="6610" y="2304"/>
                    <a:pt x="6598" y="2282"/>
                    <a:pt x="6585" y="2260"/>
                  </a:cubicBezTo>
                  <a:cubicBezTo>
                    <a:pt x="6576" y="2239"/>
                    <a:pt x="6576" y="2217"/>
                    <a:pt x="6588" y="2195"/>
                  </a:cubicBezTo>
                  <a:cubicBezTo>
                    <a:pt x="6596" y="2177"/>
                    <a:pt x="6595" y="2171"/>
                    <a:pt x="6589" y="2171"/>
                  </a:cubicBezTo>
                  <a:cubicBezTo>
                    <a:pt x="6580" y="2171"/>
                    <a:pt x="6562" y="2182"/>
                    <a:pt x="6544" y="2195"/>
                  </a:cubicBezTo>
                  <a:cubicBezTo>
                    <a:pt x="6510" y="2213"/>
                    <a:pt x="6479" y="2235"/>
                    <a:pt x="6479" y="2235"/>
                  </a:cubicBezTo>
                  <a:cubicBezTo>
                    <a:pt x="6466" y="2213"/>
                    <a:pt x="6516" y="2151"/>
                    <a:pt x="6547" y="2129"/>
                  </a:cubicBezTo>
                  <a:cubicBezTo>
                    <a:pt x="6575" y="2094"/>
                    <a:pt x="6588" y="2079"/>
                    <a:pt x="6583" y="2079"/>
                  </a:cubicBezTo>
                  <a:lnTo>
                    <a:pt x="6583" y="2079"/>
                  </a:lnTo>
                  <a:cubicBezTo>
                    <a:pt x="6578" y="2079"/>
                    <a:pt x="6563" y="2089"/>
                    <a:pt x="6535" y="2107"/>
                  </a:cubicBezTo>
                  <a:cubicBezTo>
                    <a:pt x="6524" y="2115"/>
                    <a:pt x="6511" y="2119"/>
                    <a:pt x="6499" y="2119"/>
                  </a:cubicBezTo>
                  <a:cubicBezTo>
                    <a:pt x="6477" y="2119"/>
                    <a:pt x="6458" y="2104"/>
                    <a:pt x="6460" y="2063"/>
                  </a:cubicBezTo>
                  <a:cubicBezTo>
                    <a:pt x="6435" y="2019"/>
                    <a:pt x="6406" y="1975"/>
                    <a:pt x="6438" y="1953"/>
                  </a:cubicBezTo>
                  <a:cubicBezTo>
                    <a:pt x="6457" y="1913"/>
                    <a:pt x="6410" y="1909"/>
                    <a:pt x="6410" y="1909"/>
                  </a:cubicBezTo>
                  <a:cubicBezTo>
                    <a:pt x="6366" y="1909"/>
                    <a:pt x="6353" y="1888"/>
                    <a:pt x="6344" y="1800"/>
                  </a:cubicBezTo>
                  <a:cubicBezTo>
                    <a:pt x="6340" y="1701"/>
                    <a:pt x="6338" y="1667"/>
                    <a:pt x="6320" y="1667"/>
                  </a:cubicBezTo>
                  <a:cubicBezTo>
                    <a:pt x="6310" y="1667"/>
                    <a:pt x="6296" y="1676"/>
                    <a:pt x="6275" y="1690"/>
                  </a:cubicBezTo>
                  <a:cubicBezTo>
                    <a:pt x="6259" y="1699"/>
                    <a:pt x="6243" y="1710"/>
                    <a:pt x="6237" y="1710"/>
                  </a:cubicBezTo>
                  <a:cubicBezTo>
                    <a:pt x="6231" y="1710"/>
                    <a:pt x="6236" y="1699"/>
                    <a:pt x="6262" y="1668"/>
                  </a:cubicBezTo>
                  <a:cubicBezTo>
                    <a:pt x="6278" y="1624"/>
                    <a:pt x="6234" y="1624"/>
                    <a:pt x="6175" y="1599"/>
                  </a:cubicBezTo>
                  <a:cubicBezTo>
                    <a:pt x="6128" y="1599"/>
                    <a:pt x="6065" y="1637"/>
                    <a:pt x="6034" y="1659"/>
                  </a:cubicBezTo>
                  <a:cubicBezTo>
                    <a:pt x="6005" y="1677"/>
                    <a:pt x="5988" y="1687"/>
                    <a:pt x="5980" y="1687"/>
                  </a:cubicBezTo>
                  <a:cubicBezTo>
                    <a:pt x="5969" y="1687"/>
                    <a:pt x="5970" y="1671"/>
                    <a:pt x="5974" y="1634"/>
                  </a:cubicBezTo>
                  <a:cubicBezTo>
                    <a:pt x="5958" y="1612"/>
                    <a:pt x="5977" y="1571"/>
                    <a:pt x="6012" y="1549"/>
                  </a:cubicBezTo>
                  <a:cubicBezTo>
                    <a:pt x="6021" y="1543"/>
                    <a:pt x="6029" y="1541"/>
                    <a:pt x="6035" y="1541"/>
                  </a:cubicBezTo>
                  <a:cubicBezTo>
                    <a:pt x="6049" y="1541"/>
                    <a:pt x="6055" y="1552"/>
                    <a:pt x="6055" y="1552"/>
                  </a:cubicBezTo>
                  <a:lnTo>
                    <a:pt x="6068" y="1574"/>
                  </a:lnTo>
                  <a:cubicBezTo>
                    <a:pt x="6102" y="1555"/>
                    <a:pt x="6134" y="1533"/>
                    <a:pt x="6106" y="1490"/>
                  </a:cubicBezTo>
                  <a:cubicBezTo>
                    <a:pt x="6120" y="1459"/>
                    <a:pt x="6116" y="1439"/>
                    <a:pt x="6099" y="1439"/>
                  </a:cubicBezTo>
                  <a:cubicBezTo>
                    <a:pt x="6093" y="1439"/>
                    <a:pt x="6086" y="1441"/>
                    <a:pt x="6077" y="1446"/>
                  </a:cubicBezTo>
                  <a:cubicBezTo>
                    <a:pt x="6096" y="1405"/>
                    <a:pt x="6071" y="1361"/>
                    <a:pt x="6043" y="1317"/>
                  </a:cubicBezTo>
                  <a:cubicBezTo>
                    <a:pt x="6015" y="1273"/>
                    <a:pt x="5974" y="1204"/>
                    <a:pt x="5993" y="1164"/>
                  </a:cubicBezTo>
                  <a:cubicBezTo>
                    <a:pt x="5972" y="1130"/>
                    <a:pt x="5959" y="1110"/>
                    <a:pt x="5941" y="1110"/>
                  </a:cubicBezTo>
                  <a:cubicBezTo>
                    <a:pt x="5935" y="1110"/>
                    <a:pt x="5928" y="1112"/>
                    <a:pt x="5921" y="1117"/>
                  </a:cubicBezTo>
                  <a:cubicBezTo>
                    <a:pt x="5893" y="1134"/>
                    <a:pt x="5875" y="1140"/>
                    <a:pt x="5866" y="1140"/>
                  </a:cubicBezTo>
                  <a:cubicBezTo>
                    <a:pt x="5852" y="1140"/>
                    <a:pt x="5855" y="1128"/>
                    <a:pt x="5874" y="1117"/>
                  </a:cubicBezTo>
                  <a:cubicBezTo>
                    <a:pt x="5922" y="1056"/>
                    <a:pt x="5788" y="765"/>
                    <a:pt x="5708" y="765"/>
                  </a:cubicBezTo>
                  <a:cubicBezTo>
                    <a:pt x="5706" y="765"/>
                    <a:pt x="5704" y="765"/>
                    <a:pt x="5701" y="766"/>
                  </a:cubicBezTo>
                  <a:lnTo>
                    <a:pt x="5673" y="722"/>
                  </a:lnTo>
                  <a:cubicBezTo>
                    <a:pt x="5683" y="700"/>
                    <a:pt x="5639" y="618"/>
                    <a:pt x="5598" y="562"/>
                  </a:cubicBezTo>
                  <a:cubicBezTo>
                    <a:pt x="5551" y="502"/>
                    <a:pt x="5498" y="459"/>
                    <a:pt x="5469" y="459"/>
                  </a:cubicBezTo>
                  <a:lnTo>
                    <a:pt x="5385" y="377"/>
                  </a:lnTo>
                  <a:cubicBezTo>
                    <a:pt x="5355" y="309"/>
                    <a:pt x="5325" y="281"/>
                    <a:pt x="5283" y="281"/>
                  </a:cubicBezTo>
                  <a:cubicBezTo>
                    <a:pt x="5276" y="281"/>
                    <a:pt x="5270" y="282"/>
                    <a:pt x="5263" y="283"/>
                  </a:cubicBezTo>
                  <a:cubicBezTo>
                    <a:pt x="5226" y="289"/>
                    <a:pt x="5205" y="306"/>
                    <a:pt x="5201" y="306"/>
                  </a:cubicBezTo>
                  <a:cubicBezTo>
                    <a:pt x="5200" y="306"/>
                    <a:pt x="5202" y="302"/>
                    <a:pt x="5209" y="292"/>
                  </a:cubicBezTo>
                  <a:cubicBezTo>
                    <a:pt x="5228" y="261"/>
                    <a:pt x="5165" y="214"/>
                    <a:pt x="5024" y="148"/>
                  </a:cubicBezTo>
                  <a:cubicBezTo>
                    <a:pt x="4951" y="120"/>
                    <a:pt x="4915" y="106"/>
                    <a:pt x="4901" y="106"/>
                  </a:cubicBezTo>
                  <a:cubicBezTo>
                    <a:pt x="4887" y="106"/>
                    <a:pt x="4893" y="119"/>
                    <a:pt x="4905" y="142"/>
                  </a:cubicBezTo>
                  <a:cubicBezTo>
                    <a:pt x="4749" y="133"/>
                    <a:pt x="4761" y="101"/>
                    <a:pt x="4767" y="64"/>
                  </a:cubicBezTo>
                  <a:cubicBezTo>
                    <a:pt x="4795" y="31"/>
                    <a:pt x="4790" y="10"/>
                    <a:pt x="4770" y="10"/>
                  </a:cubicBezTo>
                  <a:cubicBezTo>
                    <a:pt x="4749" y="10"/>
                    <a:pt x="4714" y="32"/>
                    <a:pt x="4686" y="86"/>
                  </a:cubicBezTo>
                  <a:cubicBezTo>
                    <a:pt x="4659" y="121"/>
                    <a:pt x="4627" y="136"/>
                    <a:pt x="4603" y="136"/>
                  </a:cubicBezTo>
                  <a:cubicBezTo>
                    <a:pt x="4583" y="136"/>
                    <a:pt x="4569" y="125"/>
                    <a:pt x="4570" y="108"/>
                  </a:cubicBezTo>
                  <a:cubicBezTo>
                    <a:pt x="4572" y="82"/>
                    <a:pt x="4590" y="75"/>
                    <a:pt x="4612" y="75"/>
                  </a:cubicBezTo>
                  <a:cubicBezTo>
                    <a:pt x="4623" y="75"/>
                    <a:pt x="4636" y="77"/>
                    <a:pt x="4648" y="79"/>
                  </a:cubicBezTo>
                  <a:cubicBezTo>
                    <a:pt x="4648" y="79"/>
                    <a:pt x="4655" y="42"/>
                    <a:pt x="4658" y="4"/>
                  </a:cubicBezTo>
                  <a:cubicBezTo>
                    <a:pt x="4647" y="2"/>
                    <a:pt x="4639" y="1"/>
                    <a:pt x="46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2" name="Google Shape;9742;p37"/>
            <p:cNvSpPr/>
            <p:nvPr/>
          </p:nvSpPr>
          <p:spPr>
            <a:xfrm>
              <a:off x="4416033" y="4183041"/>
              <a:ext cx="142398" cy="130827"/>
            </a:xfrm>
            <a:custGeom>
              <a:avLst/>
              <a:gdLst/>
              <a:ahLst/>
              <a:cxnLst/>
              <a:rect l="l" t="t" r="r" b="b"/>
              <a:pathLst>
                <a:path w="7823" h="7243" extrusionOk="0">
                  <a:moveTo>
                    <a:pt x="4330" y="1"/>
                  </a:moveTo>
                  <a:cubicBezTo>
                    <a:pt x="4155" y="1"/>
                    <a:pt x="3977" y="49"/>
                    <a:pt x="3818" y="149"/>
                  </a:cubicBezTo>
                  <a:lnTo>
                    <a:pt x="1928" y="1349"/>
                  </a:lnTo>
                  <a:cubicBezTo>
                    <a:pt x="440" y="2296"/>
                    <a:pt x="1" y="4270"/>
                    <a:pt x="947" y="5762"/>
                  </a:cubicBezTo>
                  <a:cubicBezTo>
                    <a:pt x="1556" y="6719"/>
                    <a:pt x="2589" y="7242"/>
                    <a:pt x="3645" y="7242"/>
                  </a:cubicBezTo>
                  <a:cubicBezTo>
                    <a:pt x="4232" y="7242"/>
                    <a:pt x="4825" y="7081"/>
                    <a:pt x="5356" y="6743"/>
                  </a:cubicBezTo>
                  <a:lnTo>
                    <a:pt x="7246" y="5543"/>
                  </a:lnTo>
                  <a:cubicBezTo>
                    <a:pt x="7691" y="5257"/>
                    <a:pt x="7823" y="4668"/>
                    <a:pt x="7541" y="4220"/>
                  </a:cubicBezTo>
                  <a:lnTo>
                    <a:pt x="5140" y="444"/>
                  </a:lnTo>
                  <a:cubicBezTo>
                    <a:pt x="4957" y="157"/>
                    <a:pt x="4647" y="1"/>
                    <a:pt x="4330" y="1"/>
                  </a:cubicBezTo>
                  <a:close/>
                </a:path>
              </a:pathLst>
            </a:custGeom>
            <a:solidFill>
              <a:srgbClr val="F4F1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3" name="Google Shape;9743;p37"/>
            <p:cNvSpPr/>
            <p:nvPr/>
          </p:nvSpPr>
          <p:spPr>
            <a:xfrm>
              <a:off x="4413867" y="4173847"/>
              <a:ext cx="151190" cy="149268"/>
            </a:xfrm>
            <a:custGeom>
              <a:avLst/>
              <a:gdLst/>
              <a:ahLst/>
              <a:cxnLst/>
              <a:rect l="l" t="t" r="r" b="b"/>
              <a:pathLst>
                <a:path w="8306" h="8264" extrusionOk="0">
                  <a:moveTo>
                    <a:pt x="4131" y="493"/>
                  </a:moveTo>
                  <a:cubicBezTo>
                    <a:pt x="4121" y="493"/>
                    <a:pt x="4110" y="496"/>
                    <a:pt x="4100" y="498"/>
                  </a:cubicBezTo>
                  <a:cubicBezTo>
                    <a:pt x="4091" y="496"/>
                    <a:pt x="4084" y="495"/>
                    <a:pt x="4077" y="495"/>
                  </a:cubicBezTo>
                  <a:cubicBezTo>
                    <a:pt x="4031" y="495"/>
                    <a:pt x="4023" y="537"/>
                    <a:pt x="4037" y="564"/>
                  </a:cubicBezTo>
                  <a:cubicBezTo>
                    <a:pt x="4044" y="582"/>
                    <a:pt x="4054" y="589"/>
                    <a:pt x="4067" y="589"/>
                  </a:cubicBezTo>
                  <a:cubicBezTo>
                    <a:pt x="4081" y="589"/>
                    <a:pt x="4100" y="580"/>
                    <a:pt x="4125" y="570"/>
                  </a:cubicBezTo>
                  <a:cubicBezTo>
                    <a:pt x="4150" y="564"/>
                    <a:pt x="4162" y="520"/>
                    <a:pt x="4162" y="520"/>
                  </a:cubicBezTo>
                  <a:cubicBezTo>
                    <a:pt x="4157" y="499"/>
                    <a:pt x="4145" y="493"/>
                    <a:pt x="4131" y="493"/>
                  </a:cubicBezTo>
                  <a:close/>
                  <a:moveTo>
                    <a:pt x="5308" y="530"/>
                  </a:moveTo>
                  <a:cubicBezTo>
                    <a:pt x="5325" y="530"/>
                    <a:pt x="5342" y="547"/>
                    <a:pt x="5360" y="564"/>
                  </a:cubicBezTo>
                  <a:lnTo>
                    <a:pt x="5334" y="589"/>
                  </a:lnTo>
                  <a:lnTo>
                    <a:pt x="5281" y="592"/>
                  </a:lnTo>
                  <a:lnTo>
                    <a:pt x="5284" y="542"/>
                  </a:lnTo>
                  <a:cubicBezTo>
                    <a:pt x="5292" y="533"/>
                    <a:pt x="5300" y="530"/>
                    <a:pt x="5308" y="530"/>
                  </a:cubicBezTo>
                  <a:close/>
                  <a:moveTo>
                    <a:pt x="3921" y="499"/>
                  </a:moveTo>
                  <a:cubicBezTo>
                    <a:pt x="3940" y="499"/>
                    <a:pt x="3949" y="532"/>
                    <a:pt x="3924" y="583"/>
                  </a:cubicBezTo>
                  <a:lnTo>
                    <a:pt x="3877" y="608"/>
                  </a:lnTo>
                  <a:cubicBezTo>
                    <a:pt x="3855" y="577"/>
                    <a:pt x="3883" y="517"/>
                    <a:pt x="3912" y="502"/>
                  </a:cubicBezTo>
                  <a:cubicBezTo>
                    <a:pt x="3915" y="500"/>
                    <a:pt x="3918" y="499"/>
                    <a:pt x="3921" y="499"/>
                  </a:cubicBezTo>
                  <a:close/>
                  <a:moveTo>
                    <a:pt x="5405" y="724"/>
                  </a:moveTo>
                  <a:cubicBezTo>
                    <a:pt x="5433" y="724"/>
                    <a:pt x="5419" y="737"/>
                    <a:pt x="5381" y="765"/>
                  </a:cubicBezTo>
                  <a:cubicBezTo>
                    <a:pt x="5359" y="785"/>
                    <a:pt x="5330" y="795"/>
                    <a:pt x="5301" y="795"/>
                  </a:cubicBezTo>
                  <a:cubicBezTo>
                    <a:pt x="5286" y="795"/>
                    <a:pt x="5270" y="792"/>
                    <a:pt x="5256" y="787"/>
                  </a:cubicBezTo>
                  <a:lnTo>
                    <a:pt x="5219" y="743"/>
                  </a:lnTo>
                  <a:lnTo>
                    <a:pt x="5313" y="737"/>
                  </a:lnTo>
                  <a:cubicBezTo>
                    <a:pt x="5360" y="729"/>
                    <a:pt x="5389" y="724"/>
                    <a:pt x="5405" y="724"/>
                  </a:cubicBezTo>
                  <a:close/>
                  <a:moveTo>
                    <a:pt x="2551" y="990"/>
                  </a:moveTo>
                  <a:cubicBezTo>
                    <a:pt x="2547" y="990"/>
                    <a:pt x="2542" y="994"/>
                    <a:pt x="2533" y="1000"/>
                  </a:cubicBezTo>
                  <a:lnTo>
                    <a:pt x="2511" y="1012"/>
                  </a:lnTo>
                  <a:lnTo>
                    <a:pt x="2552" y="1031"/>
                  </a:lnTo>
                  <a:lnTo>
                    <a:pt x="2574" y="1019"/>
                  </a:lnTo>
                  <a:cubicBezTo>
                    <a:pt x="2562" y="998"/>
                    <a:pt x="2558" y="990"/>
                    <a:pt x="2551" y="990"/>
                  </a:cubicBezTo>
                  <a:close/>
                  <a:moveTo>
                    <a:pt x="5808" y="1157"/>
                  </a:moveTo>
                  <a:lnTo>
                    <a:pt x="5808" y="1157"/>
                  </a:lnTo>
                  <a:cubicBezTo>
                    <a:pt x="5867" y="1182"/>
                    <a:pt x="5867" y="1182"/>
                    <a:pt x="5789" y="1197"/>
                  </a:cubicBezTo>
                  <a:lnTo>
                    <a:pt x="5698" y="1194"/>
                  </a:lnTo>
                  <a:cubicBezTo>
                    <a:pt x="5685" y="1172"/>
                    <a:pt x="5729" y="1175"/>
                    <a:pt x="5808" y="1157"/>
                  </a:cubicBezTo>
                  <a:close/>
                  <a:moveTo>
                    <a:pt x="2604" y="1185"/>
                  </a:moveTo>
                  <a:cubicBezTo>
                    <a:pt x="2613" y="1185"/>
                    <a:pt x="2622" y="1190"/>
                    <a:pt x="2630" y="1204"/>
                  </a:cubicBezTo>
                  <a:lnTo>
                    <a:pt x="2608" y="1219"/>
                  </a:lnTo>
                  <a:cubicBezTo>
                    <a:pt x="2603" y="1211"/>
                    <a:pt x="2600" y="1208"/>
                    <a:pt x="2597" y="1208"/>
                  </a:cubicBezTo>
                  <a:lnTo>
                    <a:pt x="2597" y="1208"/>
                  </a:lnTo>
                  <a:cubicBezTo>
                    <a:pt x="2590" y="1208"/>
                    <a:pt x="2596" y="1236"/>
                    <a:pt x="2627" y="1251"/>
                  </a:cubicBezTo>
                  <a:lnTo>
                    <a:pt x="2668" y="1313"/>
                  </a:lnTo>
                  <a:cubicBezTo>
                    <a:pt x="2662" y="1317"/>
                    <a:pt x="2656" y="1319"/>
                    <a:pt x="2648" y="1319"/>
                  </a:cubicBezTo>
                  <a:cubicBezTo>
                    <a:pt x="2627" y="1319"/>
                    <a:pt x="2599" y="1302"/>
                    <a:pt x="2583" y="1279"/>
                  </a:cubicBezTo>
                  <a:cubicBezTo>
                    <a:pt x="2523" y="1229"/>
                    <a:pt x="2523" y="1229"/>
                    <a:pt x="2567" y="1200"/>
                  </a:cubicBezTo>
                  <a:cubicBezTo>
                    <a:pt x="2580" y="1193"/>
                    <a:pt x="2592" y="1185"/>
                    <a:pt x="2604" y="1185"/>
                  </a:cubicBezTo>
                  <a:close/>
                  <a:moveTo>
                    <a:pt x="2342" y="1341"/>
                  </a:moveTo>
                  <a:cubicBezTo>
                    <a:pt x="2348" y="1341"/>
                    <a:pt x="2354" y="1349"/>
                    <a:pt x="2367" y="1370"/>
                  </a:cubicBezTo>
                  <a:cubicBezTo>
                    <a:pt x="2367" y="1370"/>
                    <a:pt x="2364" y="1413"/>
                    <a:pt x="2342" y="1429"/>
                  </a:cubicBezTo>
                  <a:lnTo>
                    <a:pt x="2301" y="1410"/>
                  </a:lnTo>
                  <a:cubicBezTo>
                    <a:pt x="2279" y="1376"/>
                    <a:pt x="2301" y="1363"/>
                    <a:pt x="2323" y="1351"/>
                  </a:cubicBezTo>
                  <a:cubicBezTo>
                    <a:pt x="2332" y="1345"/>
                    <a:pt x="2337" y="1341"/>
                    <a:pt x="2342" y="1341"/>
                  </a:cubicBezTo>
                  <a:close/>
                  <a:moveTo>
                    <a:pt x="5789" y="1413"/>
                  </a:moveTo>
                  <a:lnTo>
                    <a:pt x="5805" y="1435"/>
                  </a:lnTo>
                  <a:cubicBezTo>
                    <a:pt x="5780" y="1449"/>
                    <a:pt x="5758" y="1463"/>
                    <a:pt x="5742" y="1463"/>
                  </a:cubicBezTo>
                  <a:cubicBezTo>
                    <a:pt x="5735" y="1463"/>
                    <a:pt x="5730" y="1461"/>
                    <a:pt x="5726" y="1454"/>
                  </a:cubicBezTo>
                  <a:lnTo>
                    <a:pt x="5711" y="1432"/>
                  </a:lnTo>
                  <a:cubicBezTo>
                    <a:pt x="5736" y="1420"/>
                    <a:pt x="5764" y="1413"/>
                    <a:pt x="5789" y="1413"/>
                  </a:cubicBezTo>
                  <a:close/>
                  <a:moveTo>
                    <a:pt x="6224" y="1539"/>
                  </a:moveTo>
                  <a:lnTo>
                    <a:pt x="6190" y="1558"/>
                  </a:lnTo>
                  <a:cubicBezTo>
                    <a:pt x="6185" y="1561"/>
                    <a:pt x="6180" y="1563"/>
                    <a:pt x="6176" y="1566"/>
                  </a:cubicBezTo>
                  <a:lnTo>
                    <a:pt x="6176" y="1566"/>
                  </a:lnTo>
                  <a:cubicBezTo>
                    <a:pt x="6188" y="1559"/>
                    <a:pt x="6206" y="1549"/>
                    <a:pt x="6224" y="1539"/>
                  </a:cubicBezTo>
                  <a:close/>
                  <a:moveTo>
                    <a:pt x="6176" y="1566"/>
                  </a:moveTo>
                  <a:lnTo>
                    <a:pt x="6176" y="1566"/>
                  </a:lnTo>
                  <a:cubicBezTo>
                    <a:pt x="6165" y="1572"/>
                    <a:pt x="6159" y="1576"/>
                    <a:pt x="6159" y="1576"/>
                  </a:cubicBezTo>
                  <a:cubicBezTo>
                    <a:pt x="6149" y="1583"/>
                    <a:pt x="6146" y="1586"/>
                    <a:pt x="6146" y="1586"/>
                  </a:cubicBezTo>
                  <a:cubicBezTo>
                    <a:pt x="6146" y="1586"/>
                    <a:pt x="6159" y="1577"/>
                    <a:pt x="6176" y="1566"/>
                  </a:cubicBezTo>
                  <a:close/>
                  <a:moveTo>
                    <a:pt x="1690" y="1599"/>
                  </a:moveTo>
                  <a:cubicBezTo>
                    <a:pt x="1704" y="1599"/>
                    <a:pt x="1720" y="1647"/>
                    <a:pt x="1718" y="1708"/>
                  </a:cubicBezTo>
                  <a:cubicBezTo>
                    <a:pt x="1730" y="1749"/>
                    <a:pt x="1735" y="1769"/>
                    <a:pt x="1731" y="1769"/>
                  </a:cubicBezTo>
                  <a:cubicBezTo>
                    <a:pt x="1728" y="1769"/>
                    <a:pt x="1717" y="1753"/>
                    <a:pt x="1696" y="1724"/>
                  </a:cubicBezTo>
                  <a:cubicBezTo>
                    <a:pt x="1671" y="1692"/>
                    <a:pt x="1649" y="1664"/>
                    <a:pt x="1674" y="1645"/>
                  </a:cubicBezTo>
                  <a:cubicBezTo>
                    <a:pt x="1676" y="1613"/>
                    <a:pt x="1683" y="1599"/>
                    <a:pt x="1690" y="1599"/>
                  </a:cubicBezTo>
                  <a:close/>
                  <a:moveTo>
                    <a:pt x="2583" y="1858"/>
                  </a:moveTo>
                  <a:lnTo>
                    <a:pt x="2561" y="1871"/>
                  </a:lnTo>
                  <a:cubicBezTo>
                    <a:pt x="2558" y="1899"/>
                    <a:pt x="2564" y="1924"/>
                    <a:pt x="2577" y="1949"/>
                  </a:cubicBezTo>
                  <a:lnTo>
                    <a:pt x="2599" y="1934"/>
                  </a:lnTo>
                  <a:cubicBezTo>
                    <a:pt x="2624" y="1921"/>
                    <a:pt x="2602" y="1890"/>
                    <a:pt x="2583" y="1858"/>
                  </a:cubicBezTo>
                  <a:close/>
                  <a:moveTo>
                    <a:pt x="5925" y="1903"/>
                  </a:moveTo>
                  <a:cubicBezTo>
                    <a:pt x="5939" y="1903"/>
                    <a:pt x="5971" y="1918"/>
                    <a:pt x="5980" y="1934"/>
                  </a:cubicBezTo>
                  <a:lnTo>
                    <a:pt x="5949" y="1956"/>
                  </a:lnTo>
                  <a:cubicBezTo>
                    <a:pt x="5936" y="1934"/>
                    <a:pt x="5889" y="1931"/>
                    <a:pt x="5920" y="1912"/>
                  </a:cubicBezTo>
                  <a:cubicBezTo>
                    <a:pt x="5917" y="1905"/>
                    <a:pt x="5919" y="1903"/>
                    <a:pt x="5925" y="1903"/>
                  </a:cubicBezTo>
                  <a:close/>
                  <a:moveTo>
                    <a:pt x="6249" y="1958"/>
                  </a:moveTo>
                  <a:cubicBezTo>
                    <a:pt x="6257" y="1958"/>
                    <a:pt x="6263" y="1961"/>
                    <a:pt x="6268" y="1968"/>
                  </a:cubicBezTo>
                  <a:cubicBezTo>
                    <a:pt x="6312" y="1971"/>
                    <a:pt x="6297" y="2012"/>
                    <a:pt x="6218" y="2031"/>
                  </a:cubicBezTo>
                  <a:lnTo>
                    <a:pt x="6190" y="1987"/>
                  </a:lnTo>
                  <a:cubicBezTo>
                    <a:pt x="6211" y="1972"/>
                    <a:pt x="6233" y="1958"/>
                    <a:pt x="6249" y="1958"/>
                  </a:cubicBezTo>
                  <a:close/>
                  <a:moveTo>
                    <a:pt x="6378" y="2144"/>
                  </a:moveTo>
                  <a:lnTo>
                    <a:pt x="6391" y="2166"/>
                  </a:lnTo>
                  <a:cubicBezTo>
                    <a:pt x="6403" y="2188"/>
                    <a:pt x="6403" y="2188"/>
                    <a:pt x="6372" y="2209"/>
                  </a:cubicBezTo>
                  <a:lnTo>
                    <a:pt x="6359" y="2188"/>
                  </a:lnTo>
                  <a:lnTo>
                    <a:pt x="6378" y="2144"/>
                  </a:lnTo>
                  <a:close/>
                  <a:moveTo>
                    <a:pt x="6622" y="2325"/>
                  </a:moveTo>
                  <a:cubicBezTo>
                    <a:pt x="6601" y="2341"/>
                    <a:pt x="6585" y="2363"/>
                    <a:pt x="6572" y="2388"/>
                  </a:cubicBezTo>
                  <a:cubicBezTo>
                    <a:pt x="6578" y="2396"/>
                    <a:pt x="6586" y="2399"/>
                    <a:pt x="6594" y="2399"/>
                  </a:cubicBezTo>
                  <a:cubicBezTo>
                    <a:pt x="6607" y="2399"/>
                    <a:pt x="6619" y="2391"/>
                    <a:pt x="6619" y="2391"/>
                  </a:cubicBezTo>
                  <a:cubicBezTo>
                    <a:pt x="6619" y="2391"/>
                    <a:pt x="6651" y="2369"/>
                    <a:pt x="6638" y="2347"/>
                  </a:cubicBezTo>
                  <a:lnTo>
                    <a:pt x="6622" y="2325"/>
                  </a:lnTo>
                  <a:close/>
                  <a:moveTo>
                    <a:pt x="7081" y="2571"/>
                  </a:moveTo>
                  <a:cubicBezTo>
                    <a:pt x="7075" y="2571"/>
                    <a:pt x="7070" y="2581"/>
                    <a:pt x="7061" y="2601"/>
                  </a:cubicBezTo>
                  <a:lnTo>
                    <a:pt x="7089" y="2645"/>
                  </a:lnTo>
                  <a:cubicBezTo>
                    <a:pt x="7121" y="2626"/>
                    <a:pt x="7121" y="2626"/>
                    <a:pt x="7108" y="2604"/>
                  </a:cubicBezTo>
                  <a:cubicBezTo>
                    <a:pt x="7094" y="2582"/>
                    <a:pt x="7087" y="2571"/>
                    <a:pt x="7081" y="2571"/>
                  </a:cubicBezTo>
                  <a:close/>
                  <a:moveTo>
                    <a:pt x="6505" y="2590"/>
                  </a:moveTo>
                  <a:cubicBezTo>
                    <a:pt x="6519" y="2590"/>
                    <a:pt x="6525" y="2601"/>
                    <a:pt x="6525" y="2601"/>
                  </a:cubicBezTo>
                  <a:cubicBezTo>
                    <a:pt x="6541" y="2623"/>
                    <a:pt x="6554" y="2645"/>
                    <a:pt x="6522" y="2664"/>
                  </a:cubicBezTo>
                  <a:cubicBezTo>
                    <a:pt x="6522" y="2664"/>
                    <a:pt x="6508" y="2674"/>
                    <a:pt x="6494" y="2674"/>
                  </a:cubicBezTo>
                  <a:cubicBezTo>
                    <a:pt x="6487" y="2674"/>
                    <a:pt x="6480" y="2671"/>
                    <a:pt x="6475" y="2664"/>
                  </a:cubicBezTo>
                  <a:cubicBezTo>
                    <a:pt x="6463" y="2642"/>
                    <a:pt x="6481" y="2598"/>
                    <a:pt x="6481" y="2598"/>
                  </a:cubicBezTo>
                  <a:cubicBezTo>
                    <a:pt x="6491" y="2592"/>
                    <a:pt x="6499" y="2590"/>
                    <a:pt x="6505" y="2590"/>
                  </a:cubicBezTo>
                  <a:close/>
                  <a:moveTo>
                    <a:pt x="6759" y="2985"/>
                  </a:moveTo>
                  <a:cubicBezTo>
                    <a:pt x="6764" y="2985"/>
                    <a:pt x="6771" y="2996"/>
                    <a:pt x="6785" y="3018"/>
                  </a:cubicBezTo>
                  <a:cubicBezTo>
                    <a:pt x="6801" y="3040"/>
                    <a:pt x="6767" y="3062"/>
                    <a:pt x="6767" y="3062"/>
                  </a:cubicBezTo>
                  <a:cubicBezTo>
                    <a:pt x="6761" y="3065"/>
                    <a:pt x="6757" y="3067"/>
                    <a:pt x="6754" y="3067"/>
                  </a:cubicBezTo>
                  <a:cubicBezTo>
                    <a:pt x="6741" y="3067"/>
                    <a:pt x="6752" y="3036"/>
                    <a:pt x="6742" y="3018"/>
                  </a:cubicBezTo>
                  <a:cubicBezTo>
                    <a:pt x="6749" y="2996"/>
                    <a:pt x="6753" y="2985"/>
                    <a:pt x="6759" y="2985"/>
                  </a:cubicBezTo>
                  <a:close/>
                  <a:moveTo>
                    <a:pt x="6050" y="3290"/>
                  </a:moveTo>
                  <a:cubicBezTo>
                    <a:pt x="6028" y="3290"/>
                    <a:pt x="6007" y="3296"/>
                    <a:pt x="5986" y="3306"/>
                  </a:cubicBezTo>
                  <a:cubicBezTo>
                    <a:pt x="5963" y="3322"/>
                    <a:pt x="5964" y="3338"/>
                    <a:pt x="5997" y="3338"/>
                  </a:cubicBezTo>
                  <a:cubicBezTo>
                    <a:pt x="6009" y="3338"/>
                    <a:pt x="6025" y="3336"/>
                    <a:pt x="6046" y="3331"/>
                  </a:cubicBezTo>
                  <a:cubicBezTo>
                    <a:pt x="6077" y="3313"/>
                    <a:pt x="6077" y="3313"/>
                    <a:pt x="6065" y="3291"/>
                  </a:cubicBezTo>
                  <a:cubicBezTo>
                    <a:pt x="6060" y="3290"/>
                    <a:pt x="6055" y="3290"/>
                    <a:pt x="6050" y="3290"/>
                  </a:cubicBezTo>
                  <a:close/>
                  <a:moveTo>
                    <a:pt x="7089" y="3323"/>
                  </a:moveTo>
                  <a:cubicBezTo>
                    <a:pt x="7104" y="3323"/>
                    <a:pt x="7102" y="3347"/>
                    <a:pt x="7064" y="3394"/>
                  </a:cubicBezTo>
                  <a:cubicBezTo>
                    <a:pt x="7049" y="3405"/>
                    <a:pt x="7041" y="3411"/>
                    <a:pt x="7035" y="3411"/>
                  </a:cubicBezTo>
                  <a:cubicBezTo>
                    <a:pt x="7029" y="3411"/>
                    <a:pt x="7025" y="3405"/>
                    <a:pt x="7017" y="3394"/>
                  </a:cubicBezTo>
                  <a:cubicBezTo>
                    <a:pt x="7030" y="3369"/>
                    <a:pt x="7046" y="3347"/>
                    <a:pt x="7067" y="3331"/>
                  </a:cubicBezTo>
                  <a:cubicBezTo>
                    <a:pt x="7076" y="3326"/>
                    <a:pt x="7083" y="3323"/>
                    <a:pt x="7089" y="3323"/>
                  </a:cubicBezTo>
                  <a:close/>
                  <a:moveTo>
                    <a:pt x="7133" y="3504"/>
                  </a:moveTo>
                  <a:lnTo>
                    <a:pt x="7177" y="3507"/>
                  </a:lnTo>
                  <a:lnTo>
                    <a:pt x="7190" y="3529"/>
                  </a:lnTo>
                  <a:cubicBezTo>
                    <a:pt x="7168" y="3542"/>
                    <a:pt x="7146" y="3557"/>
                    <a:pt x="7130" y="3557"/>
                  </a:cubicBezTo>
                  <a:cubicBezTo>
                    <a:pt x="7124" y="3557"/>
                    <a:pt x="7118" y="3554"/>
                    <a:pt x="7114" y="3548"/>
                  </a:cubicBezTo>
                  <a:lnTo>
                    <a:pt x="7133" y="3504"/>
                  </a:lnTo>
                  <a:close/>
                  <a:moveTo>
                    <a:pt x="7907" y="5046"/>
                  </a:moveTo>
                  <a:lnTo>
                    <a:pt x="7951" y="5068"/>
                  </a:lnTo>
                  <a:lnTo>
                    <a:pt x="7954" y="5099"/>
                  </a:lnTo>
                  <a:cubicBezTo>
                    <a:pt x="7940" y="5100"/>
                    <a:pt x="7925" y="5102"/>
                    <a:pt x="7913" y="5102"/>
                  </a:cubicBezTo>
                  <a:cubicBezTo>
                    <a:pt x="7893" y="5102"/>
                    <a:pt x="7878" y="5097"/>
                    <a:pt x="7876" y="5080"/>
                  </a:cubicBezTo>
                  <a:lnTo>
                    <a:pt x="7907" y="5046"/>
                  </a:lnTo>
                  <a:close/>
                  <a:moveTo>
                    <a:pt x="285" y="5185"/>
                  </a:moveTo>
                  <a:cubicBezTo>
                    <a:pt x="319" y="5185"/>
                    <a:pt x="353" y="5203"/>
                    <a:pt x="358" y="5227"/>
                  </a:cubicBezTo>
                  <a:cubicBezTo>
                    <a:pt x="361" y="5242"/>
                    <a:pt x="342" y="5254"/>
                    <a:pt x="315" y="5254"/>
                  </a:cubicBezTo>
                  <a:cubicBezTo>
                    <a:pt x="292" y="5254"/>
                    <a:pt x="262" y="5245"/>
                    <a:pt x="239" y="5221"/>
                  </a:cubicBezTo>
                  <a:cubicBezTo>
                    <a:pt x="236" y="5193"/>
                    <a:pt x="236" y="5193"/>
                    <a:pt x="270" y="5187"/>
                  </a:cubicBezTo>
                  <a:cubicBezTo>
                    <a:pt x="275" y="5186"/>
                    <a:pt x="280" y="5185"/>
                    <a:pt x="285" y="5185"/>
                  </a:cubicBezTo>
                  <a:close/>
                  <a:moveTo>
                    <a:pt x="7770" y="5723"/>
                  </a:moveTo>
                  <a:cubicBezTo>
                    <a:pt x="7790" y="5723"/>
                    <a:pt x="7832" y="5766"/>
                    <a:pt x="7860" y="5782"/>
                  </a:cubicBezTo>
                  <a:cubicBezTo>
                    <a:pt x="7852" y="5798"/>
                    <a:pt x="7848" y="5805"/>
                    <a:pt x="7841" y="5805"/>
                  </a:cubicBezTo>
                  <a:cubicBezTo>
                    <a:pt x="7835" y="5805"/>
                    <a:pt x="7827" y="5800"/>
                    <a:pt x="7813" y="5791"/>
                  </a:cubicBezTo>
                  <a:cubicBezTo>
                    <a:pt x="7788" y="5776"/>
                    <a:pt x="7773" y="5754"/>
                    <a:pt x="7760" y="5729"/>
                  </a:cubicBezTo>
                  <a:cubicBezTo>
                    <a:pt x="7762" y="5724"/>
                    <a:pt x="7765" y="5723"/>
                    <a:pt x="7770" y="5723"/>
                  </a:cubicBezTo>
                  <a:close/>
                  <a:moveTo>
                    <a:pt x="727" y="6057"/>
                  </a:moveTo>
                  <a:cubicBezTo>
                    <a:pt x="734" y="6057"/>
                    <a:pt x="740" y="6057"/>
                    <a:pt x="747" y="6058"/>
                  </a:cubicBezTo>
                  <a:cubicBezTo>
                    <a:pt x="747" y="6058"/>
                    <a:pt x="794" y="6067"/>
                    <a:pt x="759" y="6083"/>
                  </a:cubicBezTo>
                  <a:lnTo>
                    <a:pt x="728" y="6099"/>
                  </a:lnTo>
                  <a:cubicBezTo>
                    <a:pt x="678" y="6092"/>
                    <a:pt x="637" y="6083"/>
                    <a:pt x="668" y="6067"/>
                  </a:cubicBezTo>
                  <a:cubicBezTo>
                    <a:pt x="687" y="6060"/>
                    <a:pt x="708" y="6057"/>
                    <a:pt x="727" y="6057"/>
                  </a:cubicBezTo>
                  <a:close/>
                  <a:moveTo>
                    <a:pt x="7199" y="6324"/>
                  </a:moveTo>
                  <a:lnTo>
                    <a:pt x="7243" y="6340"/>
                  </a:lnTo>
                  <a:lnTo>
                    <a:pt x="7240" y="6387"/>
                  </a:lnTo>
                  <a:lnTo>
                    <a:pt x="7218" y="6399"/>
                  </a:lnTo>
                  <a:cubicBezTo>
                    <a:pt x="7199" y="6368"/>
                    <a:pt x="7177" y="6337"/>
                    <a:pt x="7199" y="6324"/>
                  </a:cubicBezTo>
                  <a:close/>
                  <a:moveTo>
                    <a:pt x="7650" y="6305"/>
                  </a:moveTo>
                  <a:cubicBezTo>
                    <a:pt x="7663" y="6330"/>
                    <a:pt x="7669" y="6359"/>
                    <a:pt x="7663" y="6387"/>
                  </a:cubicBezTo>
                  <a:lnTo>
                    <a:pt x="7632" y="6409"/>
                  </a:lnTo>
                  <a:cubicBezTo>
                    <a:pt x="7613" y="6377"/>
                    <a:pt x="7591" y="6346"/>
                    <a:pt x="7622" y="6324"/>
                  </a:cubicBezTo>
                  <a:lnTo>
                    <a:pt x="7650" y="6305"/>
                  </a:lnTo>
                  <a:close/>
                  <a:moveTo>
                    <a:pt x="1360" y="6941"/>
                  </a:moveTo>
                  <a:cubicBezTo>
                    <a:pt x="1365" y="6941"/>
                    <a:pt x="1371" y="6943"/>
                    <a:pt x="1376" y="6948"/>
                  </a:cubicBezTo>
                  <a:cubicBezTo>
                    <a:pt x="1373" y="6973"/>
                    <a:pt x="1361" y="6998"/>
                    <a:pt x="1342" y="7020"/>
                  </a:cubicBezTo>
                  <a:lnTo>
                    <a:pt x="1323" y="7001"/>
                  </a:lnTo>
                  <a:cubicBezTo>
                    <a:pt x="1301" y="6982"/>
                    <a:pt x="1329" y="6954"/>
                    <a:pt x="1329" y="6954"/>
                  </a:cubicBezTo>
                  <a:cubicBezTo>
                    <a:pt x="1329" y="6954"/>
                    <a:pt x="1344" y="6941"/>
                    <a:pt x="1360" y="6941"/>
                  </a:cubicBezTo>
                  <a:close/>
                  <a:moveTo>
                    <a:pt x="1675" y="7125"/>
                  </a:moveTo>
                  <a:cubicBezTo>
                    <a:pt x="1664" y="7125"/>
                    <a:pt x="1657" y="7133"/>
                    <a:pt x="1670" y="7133"/>
                  </a:cubicBezTo>
                  <a:cubicBezTo>
                    <a:pt x="1674" y="7133"/>
                    <a:pt x="1681" y="7132"/>
                    <a:pt x="1690" y="7130"/>
                  </a:cubicBezTo>
                  <a:cubicBezTo>
                    <a:pt x="1685" y="7126"/>
                    <a:pt x="1680" y="7125"/>
                    <a:pt x="1675" y="7125"/>
                  </a:cubicBezTo>
                  <a:close/>
                  <a:moveTo>
                    <a:pt x="1580" y="7089"/>
                  </a:moveTo>
                  <a:lnTo>
                    <a:pt x="1599" y="7108"/>
                  </a:lnTo>
                  <a:lnTo>
                    <a:pt x="1596" y="7155"/>
                  </a:lnTo>
                  <a:lnTo>
                    <a:pt x="1574" y="7136"/>
                  </a:lnTo>
                  <a:cubicBezTo>
                    <a:pt x="1555" y="7117"/>
                    <a:pt x="1555" y="7117"/>
                    <a:pt x="1580" y="7089"/>
                  </a:cubicBezTo>
                  <a:close/>
                  <a:moveTo>
                    <a:pt x="1970" y="7173"/>
                  </a:moveTo>
                  <a:cubicBezTo>
                    <a:pt x="1969" y="7173"/>
                    <a:pt x="1967" y="7179"/>
                    <a:pt x="1966" y="7192"/>
                  </a:cubicBezTo>
                  <a:lnTo>
                    <a:pt x="1966" y="7192"/>
                  </a:lnTo>
                  <a:cubicBezTo>
                    <a:pt x="1971" y="7179"/>
                    <a:pt x="1972" y="7173"/>
                    <a:pt x="1970" y="7173"/>
                  </a:cubicBezTo>
                  <a:close/>
                  <a:moveTo>
                    <a:pt x="1966" y="7192"/>
                  </a:moveTo>
                  <a:lnTo>
                    <a:pt x="1966" y="7192"/>
                  </a:lnTo>
                  <a:cubicBezTo>
                    <a:pt x="1963" y="7198"/>
                    <a:pt x="1960" y="7205"/>
                    <a:pt x="1954" y="7213"/>
                  </a:cubicBezTo>
                  <a:lnTo>
                    <a:pt x="1954" y="7213"/>
                  </a:lnTo>
                  <a:cubicBezTo>
                    <a:pt x="1958" y="7209"/>
                    <a:pt x="1962" y="7204"/>
                    <a:pt x="1966" y="7198"/>
                  </a:cubicBezTo>
                  <a:cubicBezTo>
                    <a:pt x="1966" y="7196"/>
                    <a:pt x="1966" y="7194"/>
                    <a:pt x="1966" y="7192"/>
                  </a:cubicBezTo>
                  <a:close/>
                  <a:moveTo>
                    <a:pt x="1790" y="7258"/>
                  </a:moveTo>
                  <a:lnTo>
                    <a:pt x="1812" y="7277"/>
                  </a:lnTo>
                  <a:lnTo>
                    <a:pt x="1812" y="7324"/>
                  </a:lnTo>
                  <a:lnTo>
                    <a:pt x="1790" y="7305"/>
                  </a:lnTo>
                  <a:cubicBezTo>
                    <a:pt x="1768" y="7289"/>
                    <a:pt x="1768" y="7289"/>
                    <a:pt x="1790" y="7258"/>
                  </a:cubicBezTo>
                  <a:close/>
                  <a:moveTo>
                    <a:pt x="5682" y="7264"/>
                  </a:moveTo>
                  <a:cubicBezTo>
                    <a:pt x="5717" y="7274"/>
                    <a:pt x="5726" y="7318"/>
                    <a:pt x="5701" y="7343"/>
                  </a:cubicBezTo>
                  <a:cubicBezTo>
                    <a:pt x="5680" y="7356"/>
                    <a:pt x="5669" y="7363"/>
                    <a:pt x="5661" y="7363"/>
                  </a:cubicBezTo>
                  <a:cubicBezTo>
                    <a:pt x="5652" y="7363"/>
                    <a:pt x="5647" y="7354"/>
                    <a:pt x="5635" y="7336"/>
                  </a:cubicBezTo>
                  <a:cubicBezTo>
                    <a:pt x="5616" y="7305"/>
                    <a:pt x="5660" y="7277"/>
                    <a:pt x="5682" y="7264"/>
                  </a:cubicBezTo>
                  <a:close/>
                  <a:moveTo>
                    <a:pt x="1950" y="7373"/>
                  </a:moveTo>
                  <a:cubicBezTo>
                    <a:pt x="1954" y="7373"/>
                    <a:pt x="1960" y="7377"/>
                    <a:pt x="1969" y="7383"/>
                  </a:cubicBezTo>
                  <a:cubicBezTo>
                    <a:pt x="2016" y="7412"/>
                    <a:pt x="2016" y="7412"/>
                    <a:pt x="1972" y="7427"/>
                  </a:cubicBezTo>
                  <a:cubicBezTo>
                    <a:pt x="1959" y="7433"/>
                    <a:pt x="1948" y="7435"/>
                    <a:pt x="1939" y="7435"/>
                  </a:cubicBezTo>
                  <a:cubicBezTo>
                    <a:pt x="1919" y="7435"/>
                    <a:pt x="1913" y="7421"/>
                    <a:pt x="1928" y="7399"/>
                  </a:cubicBezTo>
                  <a:cubicBezTo>
                    <a:pt x="1939" y="7381"/>
                    <a:pt x="1944" y="7373"/>
                    <a:pt x="1950" y="7373"/>
                  </a:cubicBezTo>
                  <a:close/>
                  <a:moveTo>
                    <a:pt x="2033" y="7691"/>
                  </a:moveTo>
                  <a:cubicBezTo>
                    <a:pt x="2037" y="7691"/>
                    <a:pt x="2040" y="7692"/>
                    <a:pt x="2044" y="7694"/>
                  </a:cubicBezTo>
                  <a:lnTo>
                    <a:pt x="2053" y="7741"/>
                  </a:lnTo>
                  <a:lnTo>
                    <a:pt x="2009" y="7763"/>
                  </a:lnTo>
                  <a:lnTo>
                    <a:pt x="1981" y="7747"/>
                  </a:lnTo>
                  <a:cubicBezTo>
                    <a:pt x="1997" y="7720"/>
                    <a:pt x="2013" y="7691"/>
                    <a:pt x="2033" y="7691"/>
                  </a:cubicBezTo>
                  <a:close/>
                  <a:moveTo>
                    <a:pt x="4705" y="7759"/>
                  </a:moveTo>
                  <a:lnTo>
                    <a:pt x="4705" y="7759"/>
                  </a:lnTo>
                  <a:cubicBezTo>
                    <a:pt x="4711" y="7788"/>
                    <a:pt x="4708" y="7816"/>
                    <a:pt x="4698" y="7841"/>
                  </a:cubicBezTo>
                  <a:lnTo>
                    <a:pt x="4673" y="7850"/>
                  </a:lnTo>
                  <a:cubicBezTo>
                    <a:pt x="4664" y="7813"/>
                    <a:pt x="4654" y="7775"/>
                    <a:pt x="4679" y="7769"/>
                  </a:cubicBezTo>
                  <a:lnTo>
                    <a:pt x="4705" y="7759"/>
                  </a:lnTo>
                  <a:close/>
                  <a:moveTo>
                    <a:pt x="2361" y="7813"/>
                  </a:moveTo>
                  <a:cubicBezTo>
                    <a:pt x="2365" y="7813"/>
                    <a:pt x="2369" y="7814"/>
                    <a:pt x="2373" y="7816"/>
                  </a:cubicBezTo>
                  <a:lnTo>
                    <a:pt x="2382" y="7860"/>
                  </a:lnTo>
                  <a:cubicBezTo>
                    <a:pt x="2374" y="7882"/>
                    <a:pt x="2360" y="7886"/>
                    <a:pt x="2350" y="7886"/>
                  </a:cubicBezTo>
                  <a:cubicBezTo>
                    <a:pt x="2345" y="7886"/>
                    <a:pt x="2342" y="7885"/>
                    <a:pt x="2342" y="7885"/>
                  </a:cubicBezTo>
                  <a:cubicBezTo>
                    <a:pt x="2313" y="7872"/>
                    <a:pt x="2313" y="7872"/>
                    <a:pt x="2329" y="7838"/>
                  </a:cubicBezTo>
                  <a:cubicBezTo>
                    <a:pt x="2329" y="7838"/>
                    <a:pt x="2340" y="7813"/>
                    <a:pt x="2361" y="7813"/>
                  </a:cubicBezTo>
                  <a:close/>
                  <a:moveTo>
                    <a:pt x="4634" y="1"/>
                  </a:moveTo>
                  <a:cubicBezTo>
                    <a:pt x="4617" y="1"/>
                    <a:pt x="4608" y="8"/>
                    <a:pt x="4576" y="31"/>
                  </a:cubicBezTo>
                  <a:cubicBezTo>
                    <a:pt x="4548" y="31"/>
                    <a:pt x="4520" y="44"/>
                    <a:pt x="4498" y="63"/>
                  </a:cubicBezTo>
                  <a:cubicBezTo>
                    <a:pt x="4460" y="91"/>
                    <a:pt x="4457" y="147"/>
                    <a:pt x="4491" y="179"/>
                  </a:cubicBezTo>
                  <a:cubicBezTo>
                    <a:pt x="4526" y="220"/>
                    <a:pt x="4491" y="213"/>
                    <a:pt x="4457" y="216"/>
                  </a:cubicBezTo>
                  <a:cubicBezTo>
                    <a:pt x="4391" y="179"/>
                    <a:pt x="4385" y="141"/>
                    <a:pt x="4423" y="100"/>
                  </a:cubicBezTo>
                  <a:cubicBezTo>
                    <a:pt x="4460" y="100"/>
                    <a:pt x="4460" y="63"/>
                    <a:pt x="4460" y="25"/>
                  </a:cubicBezTo>
                  <a:cubicBezTo>
                    <a:pt x="4460" y="18"/>
                    <a:pt x="4454" y="15"/>
                    <a:pt x="4443" y="15"/>
                  </a:cubicBezTo>
                  <a:cubicBezTo>
                    <a:pt x="4395" y="15"/>
                    <a:pt x="4259" y="84"/>
                    <a:pt x="4244" y="154"/>
                  </a:cubicBezTo>
                  <a:cubicBezTo>
                    <a:pt x="4242" y="144"/>
                    <a:pt x="4240" y="132"/>
                    <a:pt x="4238" y="116"/>
                  </a:cubicBezTo>
                  <a:cubicBezTo>
                    <a:pt x="4235" y="98"/>
                    <a:pt x="4216" y="92"/>
                    <a:pt x="4190" y="92"/>
                  </a:cubicBezTo>
                  <a:cubicBezTo>
                    <a:pt x="4161" y="92"/>
                    <a:pt x="4122" y="100"/>
                    <a:pt x="4084" y="110"/>
                  </a:cubicBezTo>
                  <a:cubicBezTo>
                    <a:pt x="4009" y="132"/>
                    <a:pt x="3974" y="144"/>
                    <a:pt x="3987" y="179"/>
                  </a:cubicBezTo>
                  <a:cubicBezTo>
                    <a:pt x="3999" y="216"/>
                    <a:pt x="4012" y="251"/>
                    <a:pt x="3978" y="263"/>
                  </a:cubicBezTo>
                  <a:cubicBezTo>
                    <a:pt x="3982" y="262"/>
                    <a:pt x="3987" y="261"/>
                    <a:pt x="3991" y="261"/>
                  </a:cubicBezTo>
                  <a:cubicBezTo>
                    <a:pt x="4016" y="261"/>
                    <a:pt x="4026" y="291"/>
                    <a:pt x="4037" y="323"/>
                  </a:cubicBezTo>
                  <a:cubicBezTo>
                    <a:pt x="3996" y="317"/>
                    <a:pt x="3956" y="304"/>
                    <a:pt x="3915" y="292"/>
                  </a:cubicBezTo>
                  <a:cubicBezTo>
                    <a:pt x="3880" y="274"/>
                    <a:pt x="3841" y="265"/>
                    <a:pt x="3801" y="265"/>
                  </a:cubicBezTo>
                  <a:cubicBezTo>
                    <a:pt x="3791" y="265"/>
                    <a:pt x="3781" y="265"/>
                    <a:pt x="3771" y="267"/>
                  </a:cubicBezTo>
                  <a:cubicBezTo>
                    <a:pt x="3746" y="270"/>
                    <a:pt x="3721" y="276"/>
                    <a:pt x="3695" y="285"/>
                  </a:cubicBezTo>
                  <a:cubicBezTo>
                    <a:pt x="3674" y="295"/>
                    <a:pt x="3652" y="304"/>
                    <a:pt x="3633" y="317"/>
                  </a:cubicBezTo>
                  <a:cubicBezTo>
                    <a:pt x="3597" y="340"/>
                    <a:pt x="3546" y="372"/>
                    <a:pt x="3504" y="372"/>
                  </a:cubicBezTo>
                  <a:cubicBezTo>
                    <a:pt x="3495" y="372"/>
                    <a:pt x="3487" y="370"/>
                    <a:pt x="3479" y="367"/>
                  </a:cubicBezTo>
                  <a:cubicBezTo>
                    <a:pt x="3435" y="395"/>
                    <a:pt x="3413" y="408"/>
                    <a:pt x="3435" y="439"/>
                  </a:cubicBezTo>
                  <a:lnTo>
                    <a:pt x="3391" y="467"/>
                  </a:lnTo>
                  <a:cubicBezTo>
                    <a:pt x="3382" y="463"/>
                    <a:pt x="3372" y="461"/>
                    <a:pt x="3363" y="461"/>
                  </a:cubicBezTo>
                  <a:cubicBezTo>
                    <a:pt x="3331" y="461"/>
                    <a:pt x="3309" y="483"/>
                    <a:pt x="3326" y="508"/>
                  </a:cubicBezTo>
                  <a:cubicBezTo>
                    <a:pt x="3323" y="555"/>
                    <a:pt x="3282" y="536"/>
                    <a:pt x="3260" y="549"/>
                  </a:cubicBezTo>
                  <a:cubicBezTo>
                    <a:pt x="3226" y="534"/>
                    <a:pt x="3206" y="524"/>
                    <a:pt x="3199" y="524"/>
                  </a:cubicBezTo>
                  <a:cubicBezTo>
                    <a:pt x="3188" y="524"/>
                    <a:pt x="3208" y="545"/>
                    <a:pt x="3257" y="596"/>
                  </a:cubicBezTo>
                  <a:cubicBezTo>
                    <a:pt x="3276" y="615"/>
                    <a:pt x="3300" y="625"/>
                    <a:pt x="3326" y="625"/>
                  </a:cubicBezTo>
                  <a:cubicBezTo>
                    <a:pt x="3338" y="625"/>
                    <a:pt x="3351" y="623"/>
                    <a:pt x="3363" y="618"/>
                  </a:cubicBezTo>
                  <a:lnTo>
                    <a:pt x="3429" y="577"/>
                  </a:lnTo>
                  <a:lnTo>
                    <a:pt x="3382" y="649"/>
                  </a:lnTo>
                  <a:cubicBezTo>
                    <a:pt x="3354" y="677"/>
                    <a:pt x="3344" y="718"/>
                    <a:pt x="3357" y="755"/>
                  </a:cubicBezTo>
                  <a:cubicBezTo>
                    <a:pt x="3357" y="755"/>
                    <a:pt x="3379" y="787"/>
                    <a:pt x="3354" y="799"/>
                  </a:cubicBezTo>
                  <a:lnTo>
                    <a:pt x="3316" y="737"/>
                  </a:lnTo>
                  <a:cubicBezTo>
                    <a:pt x="3313" y="696"/>
                    <a:pt x="3301" y="658"/>
                    <a:pt x="3276" y="627"/>
                  </a:cubicBezTo>
                  <a:cubicBezTo>
                    <a:pt x="3250" y="605"/>
                    <a:pt x="3219" y="595"/>
                    <a:pt x="3195" y="595"/>
                  </a:cubicBezTo>
                  <a:cubicBezTo>
                    <a:pt x="3164" y="595"/>
                    <a:pt x="3146" y="613"/>
                    <a:pt x="3169" y="649"/>
                  </a:cubicBezTo>
                  <a:cubicBezTo>
                    <a:pt x="3159" y="655"/>
                    <a:pt x="3153" y="658"/>
                    <a:pt x="3146" y="658"/>
                  </a:cubicBezTo>
                  <a:cubicBezTo>
                    <a:pt x="3137" y="658"/>
                    <a:pt x="3126" y="654"/>
                    <a:pt x="3103" y="646"/>
                  </a:cubicBezTo>
                  <a:cubicBezTo>
                    <a:pt x="3097" y="634"/>
                    <a:pt x="3090" y="628"/>
                    <a:pt x="3085" y="628"/>
                  </a:cubicBezTo>
                  <a:cubicBezTo>
                    <a:pt x="3074" y="628"/>
                    <a:pt x="3069" y="652"/>
                    <a:pt x="3081" y="702"/>
                  </a:cubicBezTo>
                  <a:cubicBezTo>
                    <a:pt x="3093" y="750"/>
                    <a:pt x="3089" y="775"/>
                    <a:pt x="3070" y="775"/>
                  </a:cubicBezTo>
                  <a:cubicBezTo>
                    <a:pt x="3058" y="775"/>
                    <a:pt x="3040" y="765"/>
                    <a:pt x="3015" y="746"/>
                  </a:cubicBezTo>
                  <a:cubicBezTo>
                    <a:pt x="2995" y="737"/>
                    <a:pt x="2974" y="733"/>
                    <a:pt x="2955" y="733"/>
                  </a:cubicBezTo>
                  <a:cubicBezTo>
                    <a:pt x="2894" y="733"/>
                    <a:pt x="2848" y="769"/>
                    <a:pt x="2862" y="793"/>
                  </a:cubicBezTo>
                  <a:cubicBezTo>
                    <a:pt x="2894" y="833"/>
                    <a:pt x="2863" y="886"/>
                    <a:pt x="2820" y="886"/>
                  </a:cubicBezTo>
                  <a:cubicBezTo>
                    <a:pt x="2812" y="886"/>
                    <a:pt x="2804" y="885"/>
                    <a:pt x="2796" y="881"/>
                  </a:cubicBezTo>
                  <a:cubicBezTo>
                    <a:pt x="2784" y="875"/>
                    <a:pt x="2773" y="873"/>
                    <a:pt x="2764" y="873"/>
                  </a:cubicBezTo>
                  <a:cubicBezTo>
                    <a:pt x="2742" y="873"/>
                    <a:pt x="2730" y="890"/>
                    <a:pt x="2730" y="921"/>
                  </a:cubicBezTo>
                  <a:cubicBezTo>
                    <a:pt x="2718" y="904"/>
                    <a:pt x="2699" y="890"/>
                    <a:pt x="2685" y="890"/>
                  </a:cubicBezTo>
                  <a:cubicBezTo>
                    <a:pt x="2674" y="890"/>
                    <a:pt x="2666" y="898"/>
                    <a:pt x="2664" y="918"/>
                  </a:cubicBezTo>
                  <a:cubicBezTo>
                    <a:pt x="2664" y="918"/>
                    <a:pt x="2643" y="931"/>
                    <a:pt x="2683" y="950"/>
                  </a:cubicBezTo>
                  <a:lnTo>
                    <a:pt x="2680" y="1041"/>
                  </a:lnTo>
                  <a:cubicBezTo>
                    <a:pt x="2684" y="1039"/>
                    <a:pt x="2687" y="1038"/>
                    <a:pt x="2690" y="1038"/>
                  </a:cubicBezTo>
                  <a:cubicBezTo>
                    <a:pt x="2709" y="1038"/>
                    <a:pt x="2727" y="1064"/>
                    <a:pt x="2743" y="1091"/>
                  </a:cubicBezTo>
                  <a:cubicBezTo>
                    <a:pt x="2754" y="1107"/>
                    <a:pt x="2730" y="1121"/>
                    <a:pt x="2689" y="1121"/>
                  </a:cubicBezTo>
                  <a:cubicBezTo>
                    <a:pt x="2652" y="1121"/>
                    <a:pt x="2601" y="1110"/>
                    <a:pt x="2552" y="1078"/>
                  </a:cubicBezTo>
                  <a:lnTo>
                    <a:pt x="2467" y="1041"/>
                  </a:lnTo>
                  <a:lnTo>
                    <a:pt x="2467" y="1041"/>
                  </a:lnTo>
                  <a:lnTo>
                    <a:pt x="2508" y="1103"/>
                  </a:lnTo>
                  <a:cubicBezTo>
                    <a:pt x="2496" y="1112"/>
                    <a:pt x="2484" y="1119"/>
                    <a:pt x="2472" y="1119"/>
                  </a:cubicBezTo>
                  <a:cubicBezTo>
                    <a:pt x="2462" y="1119"/>
                    <a:pt x="2452" y="1114"/>
                    <a:pt x="2442" y="1100"/>
                  </a:cubicBezTo>
                  <a:cubicBezTo>
                    <a:pt x="2431" y="1080"/>
                    <a:pt x="2426" y="1073"/>
                    <a:pt x="2420" y="1073"/>
                  </a:cubicBezTo>
                  <a:cubicBezTo>
                    <a:pt x="2416" y="1073"/>
                    <a:pt x="2410" y="1076"/>
                    <a:pt x="2401" y="1081"/>
                  </a:cubicBezTo>
                  <a:cubicBezTo>
                    <a:pt x="2401" y="1081"/>
                    <a:pt x="2379" y="1094"/>
                    <a:pt x="2398" y="1125"/>
                  </a:cubicBezTo>
                  <a:cubicBezTo>
                    <a:pt x="2425" y="1168"/>
                    <a:pt x="2434" y="1183"/>
                    <a:pt x="2426" y="1183"/>
                  </a:cubicBezTo>
                  <a:cubicBezTo>
                    <a:pt x="2422" y="1183"/>
                    <a:pt x="2412" y="1179"/>
                    <a:pt x="2398" y="1172"/>
                  </a:cubicBezTo>
                  <a:cubicBezTo>
                    <a:pt x="2373" y="1152"/>
                    <a:pt x="2355" y="1142"/>
                    <a:pt x="2343" y="1142"/>
                  </a:cubicBezTo>
                  <a:cubicBezTo>
                    <a:pt x="2324" y="1142"/>
                    <a:pt x="2321" y="1166"/>
                    <a:pt x="2332" y="1213"/>
                  </a:cubicBezTo>
                  <a:cubicBezTo>
                    <a:pt x="2352" y="1248"/>
                    <a:pt x="2361" y="1264"/>
                    <a:pt x="2357" y="1264"/>
                  </a:cubicBezTo>
                  <a:cubicBezTo>
                    <a:pt x="2353" y="1264"/>
                    <a:pt x="2339" y="1251"/>
                    <a:pt x="2310" y="1225"/>
                  </a:cubicBezTo>
                  <a:cubicBezTo>
                    <a:pt x="2294" y="1202"/>
                    <a:pt x="2267" y="1185"/>
                    <a:pt x="2245" y="1185"/>
                  </a:cubicBezTo>
                  <a:cubicBezTo>
                    <a:pt x="2238" y="1185"/>
                    <a:pt x="2231" y="1187"/>
                    <a:pt x="2226" y="1191"/>
                  </a:cubicBezTo>
                  <a:lnTo>
                    <a:pt x="2245" y="1222"/>
                  </a:lnTo>
                  <a:cubicBezTo>
                    <a:pt x="2275" y="1269"/>
                    <a:pt x="2270" y="1289"/>
                    <a:pt x="2249" y="1289"/>
                  </a:cubicBezTo>
                  <a:cubicBezTo>
                    <a:pt x="2241" y="1289"/>
                    <a:pt x="2231" y="1287"/>
                    <a:pt x="2219" y="1282"/>
                  </a:cubicBezTo>
                  <a:cubicBezTo>
                    <a:pt x="2213" y="1271"/>
                    <a:pt x="2206" y="1265"/>
                    <a:pt x="2198" y="1265"/>
                  </a:cubicBezTo>
                  <a:cubicBezTo>
                    <a:pt x="2185" y="1265"/>
                    <a:pt x="2170" y="1284"/>
                    <a:pt x="2154" y="1323"/>
                  </a:cubicBezTo>
                  <a:cubicBezTo>
                    <a:pt x="2128" y="1339"/>
                    <a:pt x="2110" y="1350"/>
                    <a:pt x="2095" y="1350"/>
                  </a:cubicBezTo>
                  <a:cubicBezTo>
                    <a:pt x="2085" y="1350"/>
                    <a:pt x="2077" y="1345"/>
                    <a:pt x="2069" y="1332"/>
                  </a:cubicBezTo>
                  <a:cubicBezTo>
                    <a:pt x="2050" y="1301"/>
                    <a:pt x="2039" y="1284"/>
                    <a:pt x="2036" y="1284"/>
                  </a:cubicBezTo>
                  <a:lnTo>
                    <a:pt x="2036" y="1284"/>
                  </a:lnTo>
                  <a:cubicBezTo>
                    <a:pt x="2033" y="1284"/>
                    <a:pt x="2037" y="1304"/>
                    <a:pt x="2047" y="1345"/>
                  </a:cubicBezTo>
                  <a:cubicBezTo>
                    <a:pt x="2045" y="1379"/>
                    <a:pt x="2044" y="1388"/>
                    <a:pt x="2019" y="1388"/>
                  </a:cubicBezTo>
                  <a:cubicBezTo>
                    <a:pt x="2010" y="1388"/>
                    <a:pt x="1998" y="1387"/>
                    <a:pt x="1981" y="1385"/>
                  </a:cubicBezTo>
                  <a:cubicBezTo>
                    <a:pt x="1964" y="1378"/>
                    <a:pt x="1954" y="1374"/>
                    <a:pt x="1947" y="1374"/>
                  </a:cubicBezTo>
                  <a:cubicBezTo>
                    <a:pt x="1937" y="1374"/>
                    <a:pt x="1937" y="1385"/>
                    <a:pt x="1937" y="1413"/>
                  </a:cubicBezTo>
                  <a:cubicBezTo>
                    <a:pt x="1972" y="1466"/>
                    <a:pt x="1990" y="1499"/>
                    <a:pt x="2008" y="1499"/>
                  </a:cubicBezTo>
                  <a:cubicBezTo>
                    <a:pt x="2012" y="1499"/>
                    <a:pt x="2015" y="1498"/>
                    <a:pt x="2019" y="1495"/>
                  </a:cubicBezTo>
                  <a:cubicBezTo>
                    <a:pt x="2027" y="1490"/>
                    <a:pt x="2033" y="1487"/>
                    <a:pt x="2037" y="1487"/>
                  </a:cubicBezTo>
                  <a:cubicBezTo>
                    <a:pt x="2044" y="1487"/>
                    <a:pt x="2048" y="1495"/>
                    <a:pt x="2060" y="1514"/>
                  </a:cubicBezTo>
                  <a:lnTo>
                    <a:pt x="2016" y="1542"/>
                  </a:lnTo>
                  <a:cubicBezTo>
                    <a:pt x="1984" y="1561"/>
                    <a:pt x="1959" y="1592"/>
                    <a:pt x="1950" y="1627"/>
                  </a:cubicBezTo>
                  <a:cubicBezTo>
                    <a:pt x="1932" y="1670"/>
                    <a:pt x="1948" y="1716"/>
                    <a:pt x="1967" y="1716"/>
                  </a:cubicBezTo>
                  <a:cubicBezTo>
                    <a:pt x="1974" y="1716"/>
                    <a:pt x="1981" y="1709"/>
                    <a:pt x="1988" y="1692"/>
                  </a:cubicBezTo>
                  <a:lnTo>
                    <a:pt x="2031" y="1711"/>
                  </a:lnTo>
                  <a:cubicBezTo>
                    <a:pt x="2057" y="1752"/>
                    <a:pt x="2080" y="1770"/>
                    <a:pt x="2093" y="1770"/>
                  </a:cubicBezTo>
                  <a:cubicBezTo>
                    <a:pt x="2110" y="1770"/>
                    <a:pt x="2109" y="1738"/>
                    <a:pt x="2075" y="1683"/>
                  </a:cubicBezTo>
                  <a:cubicBezTo>
                    <a:pt x="2039" y="1626"/>
                    <a:pt x="2024" y="1603"/>
                    <a:pt x="2030" y="1603"/>
                  </a:cubicBezTo>
                  <a:lnTo>
                    <a:pt x="2030" y="1603"/>
                  </a:lnTo>
                  <a:cubicBezTo>
                    <a:pt x="2034" y="1603"/>
                    <a:pt x="2049" y="1615"/>
                    <a:pt x="2075" y="1636"/>
                  </a:cubicBezTo>
                  <a:cubicBezTo>
                    <a:pt x="2099" y="1674"/>
                    <a:pt x="2116" y="1685"/>
                    <a:pt x="2131" y="1685"/>
                  </a:cubicBezTo>
                  <a:cubicBezTo>
                    <a:pt x="2141" y="1685"/>
                    <a:pt x="2151" y="1679"/>
                    <a:pt x="2160" y="1674"/>
                  </a:cubicBezTo>
                  <a:cubicBezTo>
                    <a:pt x="2168" y="1669"/>
                    <a:pt x="2174" y="1666"/>
                    <a:pt x="2178" y="1666"/>
                  </a:cubicBezTo>
                  <a:cubicBezTo>
                    <a:pt x="2185" y="1666"/>
                    <a:pt x="2190" y="1673"/>
                    <a:pt x="2204" y="1692"/>
                  </a:cubicBezTo>
                  <a:cubicBezTo>
                    <a:pt x="2219" y="1717"/>
                    <a:pt x="2249" y="1734"/>
                    <a:pt x="2272" y="1734"/>
                  </a:cubicBezTo>
                  <a:cubicBezTo>
                    <a:pt x="2278" y="1734"/>
                    <a:pt x="2284" y="1733"/>
                    <a:pt x="2288" y="1730"/>
                  </a:cubicBezTo>
                  <a:cubicBezTo>
                    <a:pt x="2310" y="1714"/>
                    <a:pt x="2310" y="1714"/>
                    <a:pt x="2288" y="1683"/>
                  </a:cubicBezTo>
                  <a:cubicBezTo>
                    <a:pt x="2265" y="1672"/>
                    <a:pt x="2269" y="1660"/>
                    <a:pt x="2288" y="1660"/>
                  </a:cubicBezTo>
                  <a:cubicBezTo>
                    <a:pt x="2303" y="1660"/>
                    <a:pt x="2327" y="1667"/>
                    <a:pt x="2354" y="1689"/>
                  </a:cubicBezTo>
                  <a:cubicBezTo>
                    <a:pt x="2368" y="1694"/>
                    <a:pt x="2377" y="1698"/>
                    <a:pt x="2381" y="1698"/>
                  </a:cubicBezTo>
                  <a:cubicBezTo>
                    <a:pt x="2390" y="1698"/>
                    <a:pt x="2381" y="1684"/>
                    <a:pt x="2354" y="1642"/>
                  </a:cubicBezTo>
                  <a:cubicBezTo>
                    <a:pt x="2328" y="1602"/>
                    <a:pt x="2337" y="1576"/>
                    <a:pt x="2363" y="1576"/>
                  </a:cubicBezTo>
                  <a:cubicBezTo>
                    <a:pt x="2378" y="1576"/>
                    <a:pt x="2398" y="1584"/>
                    <a:pt x="2420" y="1602"/>
                  </a:cubicBezTo>
                  <a:lnTo>
                    <a:pt x="2464" y="1573"/>
                  </a:lnTo>
                  <a:cubicBezTo>
                    <a:pt x="2486" y="1561"/>
                    <a:pt x="2467" y="1529"/>
                    <a:pt x="2445" y="1495"/>
                  </a:cubicBezTo>
                  <a:cubicBezTo>
                    <a:pt x="2421" y="1454"/>
                    <a:pt x="2412" y="1440"/>
                    <a:pt x="2420" y="1440"/>
                  </a:cubicBezTo>
                  <a:cubicBezTo>
                    <a:pt x="2424" y="1440"/>
                    <a:pt x="2434" y="1444"/>
                    <a:pt x="2448" y="1451"/>
                  </a:cubicBezTo>
                  <a:cubicBezTo>
                    <a:pt x="2473" y="1460"/>
                    <a:pt x="2495" y="1479"/>
                    <a:pt x="2511" y="1501"/>
                  </a:cubicBezTo>
                  <a:cubicBezTo>
                    <a:pt x="2519" y="1515"/>
                    <a:pt x="2529" y="1521"/>
                    <a:pt x="2538" y="1521"/>
                  </a:cubicBezTo>
                  <a:cubicBezTo>
                    <a:pt x="2550" y="1521"/>
                    <a:pt x="2562" y="1513"/>
                    <a:pt x="2574" y="1504"/>
                  </a:cubicBezTo>
                  <a:cubicBezTo>
                    <a:pt x="2595" y="1492"/>
                    <a:pt x="2639" y="1464"/>
                    <a:pt x="2621" y="1432"/>
                  </a:cubicBezTo>
                  <a:lnTo>
                    <a:pt x="2621" y="1432"/>
                  </a:lnTo>
                  <a:lnTo>
                    <a:pt x="2639" y="1464"/>
                  </a:lnTo>
                  <a:cubicBezTo>
                    <a:pt x="2643" y="1461"/>
                    <a:pt x="2647" y="1461"/>
                    <a:pt x="2651" y="1461"/>
                  </a:cubicBezTo>
                  <a:cubicBezTo>
                    <a:pt x="2661" y="1461"/>
                    <a:pt x="2668" y="1466"/>
                    <a:pt x="2670" y="1466"/>
                  </a:cubicBezTo>
                  <a:cubicBezTo>
                    <a:pt x="2671" y="1466"/>
                    <a:pt x="2669" y="1462"/>
                    <a:pt x="2661" y="1451"/>
                  </a:cubicBezTo>
                  <a:cubicBezTo>
                    <a:pt x="2682" y="1444"/>
                    <a:pt x="2705" y="1441"/>
                    <a:pt x="2727" y="1441"/>
                  </a:cubicBezTo>
                  <a:cubicBezTo>
                    <a:pt x="2735" y="1441"/>
                    <a:pt x="2742" y="1441"/>
                    <a:pt x="2749" y="1442"/>
                  </a:cubicBezTo>
                  <a:cubicBezTo>
                    <a:pt x="2751" y="1442"/>
                    <a:pt x="2753" y="1442"/>
                    <a:pt x="2754" y="1442"/>
                  </a:cubicBezTo>
                  <a:cubicBezTo>
                    <a:pt x="2813" y="1442"/>
                    <a:pt x="2837" y="1341"/>
                    <a:pt x="2733" y="1319"/>
                  </a:cubicBezTo>
                  <a:lnTo>
                    <a:pt x="2755" y="1304"/>
                  </a:lnTo>
                  <a:cubicBezTo>
                    <a:pt x="2777" y="1291"/>
                    <a:pt x="2755" y="1260"/>
                    <a:pt x="2755" y="1260"/>
                  </a:cubicBezTo>
                  <a:cubicBezTo>
                    <a:pt x="2737" y="1229"/>
                    <a:pt x="2758" y="1213"/>
                    <a:pt x="2780" y="1200"/>
                  </a:cubicBezTo>
                  <a:lnTo>
                    <a:pt x="2821" y="1263"/>
                  </a:lnTo>
                  <a:cubicBezTo>
                    <a:pt x="2840" y="1319"/>
                    <a:pt x="2867" y="1349"/>
                    <a:pt x="2883" y="1349"/>
                  </a:cubicBezTo>
                  <a:cubicBezTo>
                    <a:pt x="2898" y="1349"/>
                    <a:pt x="2904" y="1323"/>
                    <a:pt x="2884" y="1269"/>
                  </a:cubicBezTo>
                  <a:cubicBezTo>
                    <a:pt x="2878" y="1260"/>
                    <a:pt x="2876" y="1256"/>
                    <a:pt x="2876" y="1256"/>
                  </a:cubicBezTo>
                  <a:lnTo>
                    <a:pt x="2876" y="1256"/>
                  </a:lnTo>
                  <a:cubicBezTo>
                    <a:pt x="2876" y="1256"/>
                    <a:pt x="2890" y="1279"/>
                    <a:pt x="2906" y="1301"/>
                  </a:cubicBezTo>
                  <a:cubicBezTo>
                    <a:pt x="2912" y="1312"/>
                    <a:pt x="2919" y="1317"/>
                    <a:pt x="2927" y="1317"/>
                  </a:cubicBezTo>
                  <a:cubicBezTo>
                    <a:pt x="2940" y="1317"/>
                    <a:pt x="2955" y="1298"/>
                    <a:pt x="2972" y="1260"/>
                  </a:cubicBezTo>
                  <a:cubicBezTo>
                    <a:pt x="2993" y="1247"/>
                    <a:pt x="2975" y="1169"/>
                    <a:pt x="2956" y="1138"/>
                  </a:cubicBezTo>
                  <a:cubicBezTo>
                    <a:pt x="2934" y="1103"/>
                    <a:pt x="2956" y="1091"/>
                    <a:pt x="2956" y="1091"/>
                  </a:cubicBezTo>
                  <a:cubicBezTo>
                    <a:pt x="2964" y="1086"/>
                    <a:pt x="2970" y="1083"/>
                    <a:pt x="2974" y="1083"/>
                  </a:cubicBezTo>
                  <a:cubicBezTo>
                    <a:pt x="2981" y="1083"/>
                    <a:pt x="2986" y="1090"/>
                    <a:pt x="3000" y="1110"/>
                  </a:cubicBezTo>
                  <a:cubicBezTo>
                    <a:pt x="3014" y="1134"/>
                    <a:pt x="3030" y="1145"/>
                    <a:pt x="3042" y="1145"/>
                  </a:cubicBezTo>
                  <a:cubicBezTo>
                    <a:pt x="3062" y="1145"/>
                    <a:pt x="3075" y="1117"/>
                    <a:pt x="3066" y="1069"/>
                  </a:cubicBezTo>
                  <a:lnTo>
                    <a:pt x="3066" y="1069"/>
                  </a:lnTo>
                  <a:lnTo>
                    <a:pt x="3084" y="1100"/>
                  </a:lnTo>
                  <a:cubicBezTo>
                    <a:pt x="3093" y="1114"/>
                    <a:pt x="3106" y="1125"/>
                    <a:pt x="3125" y="1125"/>
                  </a:cubicBezTo>
                  <a:cubicBezTo>
                    <a:pt x="3151" y="1125"/>
                    <a:pt x="3187" y="1106"/>
                    <a:pt x="3238" y="1050"/>
                  </a:cubicBezTo>
                  <a:cubicBezTo>
                    <a:pt x="3304" y="1010"/>
                    <a:pt x="3358" y="976"/>
                    <a:pt x="3389" y="976"/>
                  </a:cubicBezTo>
                  <a:cubicBezTo>
                    <a:pt x="3398" y="976"/>
                    <a:pt x="3406" y="980"/>
                    <a:pt x="3410" y="987"/>
                  </a:cubicBezTo>
                  <a:cubicBezTo>
                    <a:pt x="3413" y="991"/>
                    <a:pt x="3415" y="992"/>
                    <a:pt x="3418" y="992"/>
                  </a:cubicBezTo>
                  <a:cubicBezTo>
                    <a:pt x="3442" y="992"/>
                    <a:pt x="3480" y="889"/>
                    <a:pt x="3482" y="809"/>
                  </a:cubicBezTo>
                  <a:cubicBezTo>
                    <a:pt x="3490" y="822"/>
                    <a:pt x="3498" y="827"/>
                    <a:pt x="3509" y="827"/>
                  </a:cubicBezTo>
                  <a:cubicBezTo>
                    <a:pt x="3523" y="827"/>
                    <a:pt x="3542" y="816"/>
                    <a:pt x="3570" y="799"/>
                  </a:cubicBezTo>
                  <a:cubicBezTo>
                    <a:pt x="3605" y="778"/>
                    <a:pt x="3622" y="767"/>
                    <a:pt x="3632" y="767"/>
                  </a:cubicBezTo>
                  <a:cubicBezTo>
                    <a:pt x="3641" y="767"/>
                    <a:pt x="3646" y="775"/>
                    <a:pt x="3655" y="790"/>
                  </a:cubicBezTo>
                  <a:cubicBezTo>
                    <a:pt x="3664" y="828"/>
                    <a:pt x="3668" y="847"/>
                    <a:pt x="3671" y="847"/>
                  </a:cubicBezTo>
                  <a:cubicBezTo>
                    <a:pt x="3674" y="847"/>
                    <a:pt x="3675" y="824"/>
                    <a:pt x="3677" y="777"/>
                  </a:cubicBezTo>
                  <a:cubicBezTo>
                    <a:pt x="3666" y="734"/>
                    <a:pt x="3689" y="712"/>
                    <a:pt x="3717" y="712"/>
                  </a:cubicBezTo>
                  <a:cubicBezTo>
                    <a:pt x="3741" y="712"/>
                    <a:pt x="3768" y="726"/>
                    <a:pt x="3786" y="755"/>
                  </a:cubicBezTo>
                  <a:cubicBezTo>
                    <a:pt x="3794" y="768"/>
                    <a:pt x="3802" y="774"/>
                    <a:pt x="3812" y="774"/>
                  </a:cubicBezTo>
                  <a:cubicBezTo>
                    <a:pt x="3827" y="774"/>
                    <a:pt x="3845" y="763"/>
                    <a:pt x="3871" y="746"/>
                  </a:cubicBezTo>
                  <a:cubicBezTo>
                    <a:pt x="3874" y="702"/>
                    <a:pt x="3915" y="671"/>
                    <a:pt x="3962" y="646"/>
                  </a:cubicBezTo>
                  <a:cubicBezTo>
                    <a:pt x="4028" y="608"/>
                    <a:pt x="4031" y="611"/>
                    <a:pt x="3996" y="542"/>
                  </a:cubicBezTo>
                  <a:cubicBezTo>
                    <a:pt x="3965" y="473"/>
                    <a:pt x="3990" y="461"/>
                    <a:pt x="4046" y="439"/>
                  </a:cubicBezTo>
                  <a:cubicBezTo>
                    <a:pt x="4059" y="433"/>
                    <a:pt x="4072" y="429"/>
                    <a:pt x="4083" y="429"/>
                  </a:cubicBezTo>
                  <a:cubicBezTo>
                    <a:pt x="4097" y="429"/>
                    <a:pt x="4108" y="436"/>
                    <a:pt x="4115" y="455"/>
                  </a:cubicBezTo>
                  <a:cubicBezTo>
                    <a:pt x="4115" y="455"/>
                    <a:pt x="4143" y="475"/>
                    <a:pt x="4167" y="475"/>
                  </a:cubicBezTo>
                  <a:cubicBezTo>
                    <a:pt x="4171" y="475"/>
                    <a:pt x="4174" y="475"/>
                    <a:pt x="4178" y="473"/>
                  </a:cubicBezTo>
                  <a:cubicBezTo>
                    <a:pt x="4187" y="471"/>
                    <a:pt x="4197" y="470"/>
                    <a:pt x="4205" y="470"/>
                  </a:cubicBezTo>
                  <a:cubicBezTo>
                    <a:pt x="4223" y="470"/>
                    <a:pt x="4237" y="476"/>
                    <a:pt x="4241" y="502"/>
                  </a:cubicBezTo>
                  <a:cubicBezTo>
                    <a:pt x="4263" y="515"/>
                    <a:pt x="4287" y="524"/>
                    <a:pt x="4313" y="524"/>
                  </a:cubicBezTo>
                  <a:cubicBezTo>
                    <a:pt x="4317" y="524"/>
                    <a:pt x="4321" y="524"/>
                    <a:pt x="4325" y="523"/>
                  </a:cubicBezTo>
                  <a:cubicBezTo>
                    <a:pt x="4340" y="522"/>
                    <a:pt x="4355" y="520"/>
                    <a:pt x="4368" y="520"/>
                  </a:cubicBezTo>
                  <a:cubicBezTo>
                    <a:pt x="4402" y="520"/>
                    <a:pt x="4429" y="528"/>
                    <a:pt x="4429" y="555"/>
                  </a:cubicBezTo>
                  <a:cubicBezTo>
                    <a:pt x="4454" y="555"/>
                    <a:pt x="4454" y="555"/>
                    <a:pt x="4454" y="517"/>
                  </a:cubicBezTo>
                  <a:cubicBezTo>
                    <a:pt x="4452" y="492"/>
                    <a:pt x="4465" y="466"/>
                    <a:pt x="4505" y="466"/>
                  </a:cubicBezTo>
                  <a:cubicBezTo>
                    <a:pt x="4525" y="466"/>
                    <a:pt x="4551" y="472"/>
                    <a:pt x="4585" y="489"/>
                  </a:cubicBezTo>
                  <a:cubicBezTo>
                    <a:pt x="4616" y="494"/>
                    <a:pt x="4654" y="503"/>
                    <a:pt x="4683" y="503"/>
                  </a:cubicBezTo>
                  <a:cubicBezTo>
                    <a:pt x="4705" y="503"/>
                    <a:pt x="4722" y="498"/>
                    <a:pt x="4726" y="483"/>
                  </a:cubicBezTo>
                  <a:cubicBezTo>
                    <a:pt x="4755" y="489"/>
                    <a:pt x="4755" y="489"/>
                    <a:pt x="4742" y="527"/>
                  </a:cubicBezTo>
                  <a:cubicBezTo>
                    <a:pt x="4729" y="570"/>
                    <a:pt x="4739" y="593"/>
                    <a:pt x="4767" y="593"/>
                  </a:cubicBezTo>
                  <a:cubicBezTo>
                    <a:pt x="4785" y="593"/>
                    <a:pt x="4811" y="584"/>
                    <a:pt x="4842" y="564"/>
                  </a:cubicBezTo>
                  <a:cubicBezTo>
                    <a:pt x="4847" y="551"/>
                    <a:pt x="4855" y="544"/>
                    <a:pt x="4862" y="544"/>
                  </a:cubicBezTo>
                  <a:cubicBezTo>
                    <a:pt x="4874" y="544"/>
                    <a:pt x="4886" y="560"/>
                    <a:pt x="4889" y="586"/>
                  </a:cubicBezTo>
                  <a:cubicBezTo>
                    <a:pt x="4898" y="590"/>
                    <a:pt x="4907" y="592"/>
                    <a:pt x="4915" y="592"/>
                  </a:cubicBezTo>
                  <a:cubicBezTo>
                    <a:pt x="4929" y="592"/>
                    <a:pt x="4942" y="587"/>
                    <a:pt x="4955" y="580"/>
                  </a:cubicBezTo>
                  <a:cubicBezTo>
                    <a:pt x="4969" y="574"/>
                    <a:pt x="4979" y="570"/>
                    <a:pt x="4986" y="570"/>
                  </a:cubicBezTo>
                  <a:cubicBezTo>
                    <a:pt x="5001" y="570"/>
                    <a:pt x="5008" y="584"/>
                    <a:pt x="5024" y="624"/>
                  </a:cubicBezTo>
                  <a:cubicBezTo>
                    <a:pt x="5002" y="655"/>
                    <a:pt x="5024" y="671"/>
                    <a:pt x="5046" y="686"/>
                  </a:cubicBezTo>
                  <a:cubicBezTo>
                    <a:pt x="5077" y="686"/>
                    <a:pt x="5153" y="737"/>
                    <a:pt x="5209" y="802"/>
                  </a:cubicBezTo>
                  <a:cubicBezTo>
                    <a:pt x="5266" y="868"/>
                    <a:pt x="5297" y="943"/>
                    <a:pt x="5287" y="962"/>
                  </a:cubicBezTo>
                  <a:cubicBezTo>
                    <a:pt x="5334" y="965"/>
                    <a:pt x="5334" y="965"/>
                    <a:pt x="5347" y="987"/>
                  </a:cubicBezTo>
                  <a:cubicBezTo>
                    <a:pt x="5319" y="1023"/>
                    <a:pt x="5321" y="1038"/>
                    <a:pt x="5340" y="1038"/>
                  </a:cubicBezTo>
                  <a:cubicBezTo>
                    <a:pt x="5355" y="1038"/>
                    <a:pt x="5379" y="1029"/>
                    <a:pt x="5407" y="1012"/>
                  </a:cubicBezTo>
                  <a:lnTo>
                    <a:pt x="5394" y="987"/>
                  </a:lnTo>
                  <a:lnTo>
                    <a:pt x="5378" y="965"/>
                  </a:lnTo>
                  <a:cubicBezTo>
                    <a:pt x="5392" y="958"/>
                    <a:pt x="5404" y="954"/>
                    <a:pt x="5414" y="954"/>
                  </a:cubicBezTo>
                  <a:cubicBezTo>
                    <a:pt x="5455" y="954"/>
                    <a:pt x="5465" y="1006"/>
                    <a:pt x="5388" y="1053"/>
                  </a:cubicBezTo>
                  <a:cubicBezTo>
                    <a:pt x="5355" y="1094"/>
                    <a:pt x="5344" y="1108"/>
                    <a:pt x="5361" y="1108"/>
                  </a:cubicBezTo>
                  <a:cubicBezTo>
                    <a:pt x="5370" y="1108"/>
                    <a:pt x="5388" y="1104"/>
                    <a:pt x="5416" y="1097"/>
                  </a:cubicBezTo>
                  <a:cubicBezTo>
                    <a:pt x="5434" y="1093"/>
                    <a:pt x="5449" y="1090"/>
                    <a:pt x="5460" y="1090"/>
                  </a:cubicBezTo>
                  <a:cubicBezTo>
                    <a:pt x="5497" y="1090"/>
                    <a:pt x="5495" y="1115"/>
                    <a:pt x="5457" y="1163"/>
                  </a:cubicBezTo>
                  <a:cubicBezTo>
                    <a:pt x="5419" y="1187"/>
                    <a:pt x="5404" y="1197"/>
                    <a:pt x="5414" y="1197"/>
                  </a:cubicBezTo>
                  <a:cubicBezTo>
                    <a:pt x="5421" y="1197"/>
                    <a:pt x="5439" y="1192"/>
                    <a:pt x="5469" y="1185"/>
                  </a:cubicBezTo>
                  <a:cubicBezTo>
                    <a:pt x="5507" y="1176"/>
                    <a:pt x="5539" y="1172"/>
                    <a:pt x="5566" y="1172"/>
                  </a:cubicBezTo>
                  <a:cubicBezTo>
                    <a:pt x="5649" y="1172"/>
                    <a:pt x="5667" y="1214"/>
                    <a:pt x="5569" y="1276"/>
                  </a:cubicBezTo>
                  <a:cubicBezTo>
                    <a:pt x="5507" y="1316"/>
                    <a:pt x="5488" y="1357"/>
                    <a:pt x="5504" y="1379"/>
                  </a:cubicBezTo>
                  <a:cubicBezTo>
                    <a:pt x="5508" y="1386"/>
                    <a:pt x="5513" y="1389"/>
                    <a:pt x="5521" y="1389"/>
                  </a:cubicBezTo>
                  <a:cubicBezTo>
                    <a:pt x="5536" y="1389"/>
                    <a:pt x="5557" y="1375"/>
                    <a:pt x="5579" y="1360"/>
                  </a:cubicBezTo>
                  <a:cubicBezTo>
                    <a:pt x="5598" y="1336"/>
                    <a:pt x="5613" y="1324"/>
                    <a:pt x="5621" y="1324"/>
                  </a:cubicBezTo>
                  <a:cubicBezTo>
                    <a:pt x="5633" y="1324"/>
                    <a:pt x="5630" y="1352"/>
                    <a:pt x="5607" y="1404"/>
                  </a:cubicBezTo>
                  <a:cubicBezTo>
                    <a:pt x="5554" y="1533"/>
                    <a:pt x="5579" y="1576"/>
                    <a:pt x="5685" y="1602"/>
                  </a:cubicBezTo>
                  <a:cubicBezTo>
                    <a:pt x="5786" y="1641"/>
                    <a:pt x="5831" y="1695"/>
                    <a:pt x="5777" y="1695"/>
                  </a:cubicBezTo>
                  <a:cubicBezTo>
                    <a:pt x="5768" y="1695"/>
                    <a:pt x="5755" y="1693"/>
                    <a:pt x="5739" y="1689"/>
                  </a:cubicBezTo>
                  <a:cubicBezTo>
                    <a:pt x="5714" y="1688"/>
                    <a:pt x="5696" y="1688"/>
                    <a:pt x="5684" y="1688"/>
                  </a:cubicBezTo>
                  <a:cubicBezTo>
                    <a:pt x="5652" y="1688"/>
                    <a:pt x="5664" y="1692"/>
                    <a:pt x="5707" y="1708"/>
                  </a:cubicBezTo>
                  <a:lnTo>
                    <a:pt x="5776" y="1821"/>
                  </a:lnTo>
                  <a:cubicBezTo>
                    <a:pt x="5783" y="1832"/>
                    <a:pt x="5799" y="1838"/>
                    <a:pt x="5817" y="1838"/>
                  </a:cubicBezTo>
                  <a:cubicBezTo>
                    <a:pt x="5833" y="1838"/>
                    <a:pt x="5852" y="1833"/>
                    <a:pt x="5867" y="1824"/>
                  </a:cubicBezTo>
                  <a:lnTo>
                    <a:pt x="5867" y="1824"/>
                  </a:lnTo>
                  <a:cubicBezTo>
                    <a:pt x="5817" y="1887"/>
                    <a:pt x="5811" y="1949"/>
                    <a:pt x="5902" y="1953"/>
                  </a:cubicBezTo>
                  <a:lnTo>
                    <a:pt x="5930" y="1996"/>
                  </a:lnTo>
                  <a:cubicBezTo>
                    <a:pt x="5946" y="2018"/>
                    <a:pt x="5946" y="2018"/>
                    <a:pt x="5989" y="2021"/>
                  </a:cubicBezTo>
                  <a:cubicBezTo>
                    <a:pt x="6036" y="2025"/>
                    <a:pt x="6018" y="2065"/>
                    <a:pt x="5999" y="2106"/>
                  </a:cubicBezTo>
                  <a:cubicBezTo>
                    <a:pt x="5983" y="2142"/>
                    <a:pt x="5968" y="2177"/>
                    <a:pt x="5981" y="2177"/>
                  </a:cubicBezTo>
                  <a:cubicBezTo>
                    <a:pt x="5983" y="2177"/>
                    <a:pt x="5987" y="2175"/>
                    <a:pt x="5993" y="2172"/>
                  </a:cubicBezTo>
                  <a:cubicBezTo>
                    <a:pt x="6003" y="2165"/>
                    <a:pt x="6015" y="2163"/>
                    <a:pt x="6029" y="2163"/>
                  </a:cubicBezTo>
                  <a:cubicBezTo>
                    <a:pt x="6061" y="2163"/>
                    <a:pt x="6100" y="2176"/>
                    <a:pt x="6130" y="2178"/>
                  </a:cubicBezTo>
                  <a:cubicBezTo>
                    <a:pt x="6176" y="2178"/>
                    <a:pt x="6160" y="2219"/>
                    <a:pt x="6116" y="2219"/>
                  </a:cubicBezTo>
                  <a:cubicBezTo>
                    <a:pt x="6115" y="2219"/>
                    <a:pt x="6113" y="2219"/>
                    <a:pt x="6112" y="2219"/>
                  </a:cubicBezTo>
                  <a:cubicBezTo>
                    <a:pt x="6080" y="2241"/>
                    <a:pt x="6080" y="2241"/>
                    <a:pt x="6077" y="2303"/>
                  </a:cubicBezTo>
                  <a:cubicBezTo>
                    <a:pt x="6088" y="2322"/>
                    <a:pt x="6109" y="2355"/>
                    <a:pt x="6134" y="2355"/>
                  </a:cubicBezTo>
                  <a:cubicBezTo>
                    <a:pt x="6139" y="2355"/>
                    <a:pt x="6144" y="2354"/>
                    <a:pt x="6149" y="2350"/>
                  </a:cubicBezTo>
                  <a:cubicBezTo>
                    <a:pt x="6152" y="2349"/>
                    <a:pt x="6154" y="2348"/>
                    <a:pt x="6157" y="2348"/>
                  </a:cubicBezTo>
                  <a:cubicBezTo>
                    <a:pt x="6192" y="2348"/>
                    <a:pt x="6261" y="2464"/>
                    <a:pt x="6243" y="2504"/>
                  </a:cubicBezTo>
                  <a:lnTo>
                    <a:pt x="6271" y="2548"/>
                  </a:lnTo>
                  <a:cubicBezTo>
                    <a:pt x="6284" y="2570"/>
                    <a:pt x="6331" y="2570"/>
                    <a:pt x="6344" y="2592"/>
                  </a:cubicBezTo>
                  <a:cubicBezTo>
                    <a:pt x="6357" y="2608"/>
                    <a:pt x="6376" y="2617"/>
                    <a:pt x="6395" y="2617"/>
                  </a:cubicBezTo>
                  <a:cubicBezTo>
                    <a:pt x="6398" y="2617"/>
                    <a:pt x="6400" y="2617"/>
                    <a:pt x="6403" y="2617"/>
                  </a:cubicBezTo>
                  <a:lnTo>
                    <a:pt x="6403" y="2617"/>
                  </a:lnTo>
                  <a:cubicBezTo>
                    <a:pt x="6419" y="2639"/>
                    <a:pt x="6431" y="2661"/>
                    <a:pt x="6400" y="2683"/>
                  </a:cubicBezTo>
                  <a:cubicBezTo>
                    <a:pt x="6428" y="2676"/>
                    <a:pt x="6446" y="2672"/>
                    <a:pt x="6455" y="2672"/>
                  </a:cubicBezTo>
                  <a:cubicBezTo>
                    <a:pt x="6472" y="2672"/>
                    <a:pt x="6461" y="2686"/>
                    <a:pt x="6428" y="2727"/>
                  </a:cubicBezTo>
                  <a:cubicBezTo>
                    <a:pt x="6388" y="2749"/>
                    <a:pt x="6372" y="2758"/>
                    <a:pt x="6384" y="2758"/>
                  </a:cubicBezTo>
                  <a:cubicBezTo>
                    <a:pt x="6391" y="2758"/>
                    <a:pt x="6410" y="2755"/>
                    <a:pt x="6441" y="2748"/>
                  </a:cubicBezTo>
                  <a:cubicBezTo>
                    <a:pt x="6488" y="2748"/>
                    <a:pt x="6488" y="2748"/>
                    <a:pt x="6469" y="2792"/>
                  </a:cubicBezTo>
                  <a:cubicBezTo>
                    <a:pt x="6444" y="2806"/>
                    <a:pt x="6445" y="2821"/>
                    <a:pt x="6460" y="2821"/>
                  </a:cubicBezTo>
                  <a:cubicBezTo>
                    <a:pt x="6466" y="2821"/>
                    <a:pt x="6473" y="2819"/>
                    <a:pt x="6481" y="2814"/>
                  </a:cubicBezTo>
                  <a:cubicBezTo>
                    <a:pt x="6494" y="2811"/>
                    <a:pt x="6507" y="2810"/>
                    <a:pt x="6519" y="2810"/>
                  </a:cubicBezTo>
                  <a:cubicBezTo>
                    <a:pt x="6580" y="2810"/>
                    <a:pt x="6622" y="2846"/>
                    <a:pt x="6569" y="2880"/>
                  </a:cubicBezTo>
                  <a:cubicBezTo>
                    <a:pt x="6580" y="2897"/>
                    <a:pt x="6598" y="2906"/>
                    <a:pt x="6619" y="2906"/>
                  </a:cubicBezTo>
                  <a:cubicBezTo>
                    <a:pt x="6622" y="2906"/>
                    <a:pt x="6626" y="2906"/>
                    <a:pt x="6629" y="2905"/>
                  </a:cubicBezTo>
                  <a:cubicBezTo>
                    <a:pt x="6659" y="2898"/>
                    <a:pt x="6677" y="2893"/>
                    <a:pt x="6684" y="2893"/>
                  </a:cubicBezTo>
                  <a:cubicBezTo>
                    <a:pt x="6694" y="2893"/>
                    <a:pt x="6679" y="2903"/>
                    <a:pt x="6641" y="2927"/>
                  </a:cubicBezTo>
                  <a:cubicBezTo>
                    <a:pt x="6603" y="2975"/>
                    <a:pt x="6601" y="2999"/>
                    <a:pt x="6638" y="2999"/>
                  </a:cubicBezTo>
                  <a:cubicBezTo>
                    <a:pt x="6649" y="2999"/>
                    <a:pt x="6664" y="2997"/>
                    <a:pt x="6682" y="2993"/>
                  </a:cubicBezTo>
                  <a:cubicBezTo>
                    <a:pt x="6682" y="2993"/>
                    <a:pt x="6729" y="2996"/>
                    <a:pt x="6710" y="3037"/>
                  </a:cubicBezTo>
                  <a:cubicBezTo>
                    <a:pt x="6705" y="3092"/>
                    <a:pt x="6739" y="3205"/>
                    <a:pt x="6779" y="3205"/>
                  </a:cubicBezTo>
                  <a:cubicBezTo>
                    <a:pt x="6788" y="3205"/>
                    <a:pt x="6796" y="3201"/>
                    <a:pt x="6804" y="3190"/>
                  </a:cubicBezTo>
                  <a:lnTo>
                    <a:pt x="6832" y="3234"/>
                  </a:lnTo>
                  <a:cubicBezTo>
                    <a:pt x="6829" y="3300"/>
                    <a:pt x="6842" y="3322"/>
                    <a:pt x="6886" y="3322"/>
                  </a:cubicBezTo>
                  <a:lnTo>
                    <a:pt x="6933" y="3325"/>
                  </a:lnTo>
                  <a:cubicBezTo>
                    <a:pt x="6901" y="3344"/>
                    <a:pt x="6883" y="3388"/>
                    <a:pt x="6895" y="3410"/>
                  </a:cubicBezTo>
                  <a:cubicBezTo>
                    <a:pt x="6903" y="3421"/>
                    <a:pt x="6907" y="3426"/>
                    <a:pt x="6913" y="3426"/>
                  </a:cubicBezTo>
                  <a:cubicBezTo>
                    <a:pt x="6919" y="3426"/>
                    <a:pt x="6926" y="3421"/>
                    <a:pt x="6942" y="3410"/>
                  </a:cubicBezTo>
                  <a:cubicBezTo>
                    <a:pt x="6950" y="3393"/>
                    <a:pt x="6956" y="3387"/>
                    <a:pt x="6962" y="3387"/>
                  </a:cubicBezTo>
                  <a:cubicBezTo>
                    <a:pt x="6971" y="3387"/>
                    <a:pt x="6979" y="3400"/>
                    <a:pt x="6986" y="3413"/>
                  </a:cubicBezTo>
                  <a:cubicBezTo>
                    <a:pt x="7002" y="3435"/>
                    <a:pt x="6983" y="3476"/>
                    <a:pt x="6951" y="3497"/>
                  </a:cubicBezTo>
                  <a:lnTo>
                    <a:pt x="6964" y="3519"/>
                  </a:lnTo>
                  <a:cubicBezTo>
                    <a:pt x="6991" y="3503"/>
                    <a:pt x="7009" y="3497"/>
                    <a:pt x="7019" y="3497"/>
                  </a:cubicBezTo>
                  <a:cubicBezTo>
                    <a:pt x="7033" y="3497"/>
                    <a:pt x="7030" y="3510"/>
                    <a:pt x="7011" y="3523"/>
                  </a:cubicBezTo>
                  <a:cubicBezTo>
                    <a:pt x="6995" y="3548"/>
                    <a:pt x="6999" y="3582"/>
                    <a:pt x="7020" y="3607"/>
                  </a:cubicBezTo>
                  <a:cubicBezTo>
                    <a:pt x="7027" y="3603"/>
                    <a:pt x="7031" y="3602"/>
                    <a:pt x="7034" y="3602"/>
                  </a:cubicBezTo>
                  <a:cubicBezTo>
                    <a:pt x="7042" y="3602"/>
                    <a:pt x="7036" y="3614"/>
                    <a:pt x="7029" y="3614"/>
                  </a:cubicBezTo>
                  <a:cubicBezTo>
                    <a:pt x="7026" y="3614"/>
                    <a:pt x="7023" y="3612"/>
                    <a:pt x="7020" y="3607"/>
                  </a:cubicBezTo>
                  <a:lnTo>
                    <a:pt x="6986" y="3626"/>
                  </a:lnTo>
                  <a:cubicBezTo>
                    <a:pt x="6978" y="3645"/>
                    <a:pt x="6980" y="3652"/>
                    <a:pt x="6987" y="3652"/>
                  </a:cubicBezTo>
                  <a:cubicBezTo>
                    <a:pt x="6996" y="3652"/>
                    <a:pt x="7015" y="3640"/>
                    <a:pt x="7033" y="3629"/>
                  </a:cubicBezTo>
                  <a:lnTo>
                    <a:pt x="7061" y="3673"/>
                  </a:lnTo>
                  <a:cubicBezTo>
                    <a:pt x="7069" y="3686"/>
                    <a:pt x="7076" y="3699"/>
                    <a:pt x="7085" y="3699"/>
                  </a:cubicBezTo>
                  <a:cubicBezTo>
                    <a:pt x="7091" y="3699"/>
                    <a:pt x="7097" y="3693"/>
                    <a:pt x="7105" y="3676"/>
                  </a:cubicBezTo>
                  <a:cubicBezTo>
                    <a:pt x="7127" y="3661"/>
                    <a:pt x="7149" y="3648"/>
                    <a:pt x="7166" y="3648"/>
                  </a:cubicBezTo>
                  <a:cubicBezTo>
                    <a:pt x="7173" y="3648"/>
                    <a:pt x="7179" y="3650"/>
                    <a:pt x="7183" y="3657"/>
                  </a:cubicBezTo>
                  <a:cubicBezTo>
                    <a:pt x="7190" y="3653"/>
                    <a:pt x="7194" y="3651"/>
                    <a:pt x="7197" y="3651"/>
                  </a:cubicBezTo>
                  <a:cubicBezTo>
                    <a:pt x="7204" y="3651"/>
                    <a:pt x="7199" y="3664"/>
                    <a:pt x="7192" y="3664"/>
                  </a:cubicBezTo>
                  <a:cubicBezTo>
                    <a:pt x="7189" y="3664"/>
                    <a:pt x="7186" y="3662"/>
                    <a:pt x="7183" y="3657"/>
                  </a:cubicBezTo>
                  <a:cubicBezTo>
                    <a:pt x="7152" y="3676"/>
                    <a:pt x="7121" y="3698"/>
                    <a:pt x="7133" y="3720"/>
                  </a:cubicBezTo>
                  <a:cubicBezTo>
                    <a:pt x="7146" y="3742"/>
                    <a:pt x="7114" y="3761"/>
                    <a:pt x="7114" y="3761"/>
                  </a:cubicBezTo>
                  <a:cubicBezTo>
                    <a:pt x="7036" y="3780"/>
                    <a:pt x="7124" y="3848"/>
                    <a:pt x="7168" y="3848"/>
                  </a:cubicBezTo>
                  <a:cubicBezTo>
                    <a:pt x="7262" y="3852"/>
                    <a:pt x="7274" y="3874"/>
                    <a:pt x="7212" y="3914"/>
                  </a:cubicBezTo>
                  <a:cubicBezTo>
                    <a:pt x="7177" y="3936"/>
                    <a:pt x="7186" y="3947"/>
                    <a:pt x="7218" y="3947"/>
                  </a:cubicBezTo>
                  <a:cubicBezTo>
                    <a:pt x="7247" y="3947"/>
                    <a:pt x="7295" y="3938"/>
                    <a:pt x="7346" y="3921"/>
                  </a:cubicBezTo>
                  <a:lnTo>
                    <a:pt x="7456" y="3883"/>
                  </a:lnTo>
                  <a:lnTo>
                    <a:pt x="7362" y="3942"/>
                  </a:lnTo>
                  <a:cubicBezTo>
                    <a:pt x="7246" y="4046"/>
                    <a:pt x="7246" y="4046"/>
                    <a:pt x="7353" y="4071"/>
                  </a:cubicBezTo>
                  <a:cubicBezTo>
                    <a:pt x="7412" y="4096"/>
                    <a:pt x="7412" y="4096"/>
                    <a:pt x="7378" y="4115"/>
                  </a:cubicBezTo>
                  <a:cubicBezTo>
                    <a:pt x="7346" y="4134"/>
                    <a:pt x="7362" y="4159"/>
                    <a:pt x="7403" y="4225"/>
                  </a:cubicBezTo>
                  <a:cubicBezTo>
                    <a:pt x="7433" y="4274"/>
                    <a:pt x="7448" y="4299"/>
                    <a:pt x="7467" y="4299"/>
                  </a:cubicBezTo>
                  <a:cubicBezTo>
                    <a:pt x="7473" y="4299"/>
                    <a:pt x="7480" y="4296"/>
                    <a:pt x="7487" y="4290"/>
                  </a:cubicBezTo>
                  <a:lnTo>
                    <a:pt x="7516" y="4334"/>
                  </a:lnTo>
                  <a:cubicBezTo>
                    <a:pt x="7486" y="4372"/>
                    <a:pt x="7495" y="4396"/>
                    <a:pt x="7518" y="4396"/>
                  </a:cubicBezTo>
                  <a:cubicBezTo>
                    <a:pt x="7533" y="4396"/>
                    <a:pt x="7555" y="4385"/>
                    <a:pt x="7575" y="4359"/>
                  </a:cubicBezTo>
                  <a:cubicBezTo>
                    <a:pt x="7575" y="4359"/>
                    <a:pt x="7588" y="4381"/>
                    <a:pt x="7603" y="4403"/>
                  </a:cubicBezTo>
                  <a:lnTo>
                    <a:pt x="7569" y="4422"/>
                  </a:lnTo>
                  <a:cubicBezTo>
                    <a:pt x="7538" y="4444"/>
                    <a:pt x="7566" y="4488"/>
                    <a:pt x="7675" y="4663"/>
                  </a:cubicBezTo>
                  <a:cubicBezTo>
                    <a:pt x="7775" y="4829"/>
                    <a:pt x="7789" y="4885"/>
                    <a:pt x="7831" y="4885"/>
                  </a:cubicBezTo>
                  <a:cubicBezTo>
                    <a:pt x="7841" y="4885"/>
                    <a:pt x="7852" y="4882"/>
                    <a:pt x="7867" y="4876"/>
                  </a:cubicBezTo>
                  <a:cubicBezTo>
                    <a:pt x="7945" y="4879"/>
                    <a:pt x="7957" y="4911"/>
                    <a:pt x="7882" y="4933"/>
                  </a:cubicBezTo>
                  <a:cubicBezTo>
                    <a:pt x="7852" y="4944"/>
                    <a:pt x="7826" y="4972"/>
                    <a:pt x="7847" y="4972"/>
                  </a:cubicBezTo>
                  <a:cubicBezTo>
                    <a:pt x="7849" y="4972"/>
                    <a:pt x="7853" y="4971"/>
                    <a:pt x="7857" y="4970"/>
                  </a:cubicBezTo>
                  <a:lnTo>
                    <a:pt x="7857" y="4970"/>
                  </a:lnTo>
                  <a:cubicBezTo>
                    <a:pt x="7863" y="5002"/>
                    <a:pt x="7854" y="5033"/>
                    <a:pt x="7835" y="5058"/>
                  </a:cubicBezTo>
                  <a:cubicBezTo>
                    <a:pt x="7773" y="5149"/>
                    <a:pt x="7810" y="5168"/>
                    <a:pt x="7848" y="5168"/>
                  </a:cubicBezTo>
                  <a:cubicBezTo>
                    <a:pt x="7870" y="5157"/>
                    <a:pt x="7883" y="5153"/>
                    <a:pt x="7888" y="5153"/>
                  </a:cubicBezTo>
                  <a:cubicBezTo>
                    <a:pt x="7900" y="5153"/>
                    <a:pt x="7877" y="5173"/>
                    <a:pt x="7851" y="5193"/>
                  </a:cubicBezTo>
                  <a:cubicBezTo>
                    <a:pt x="7813" y="5224"/>
                    <a:pt x="7776" y="5246"/>
                    <a:pt x="7813" y="5246"/>
                  </a:cubicBezTo>
                  <a:cubicBezTo>
                    <a:pt x="7855" y="5270"/>
                    <a:pt x="7869" y="5429"/>
                    <a:pt x="7804" y="5429"/>
                  </a:cubicBezTo>
                  <a:cubicBezTo>
                    <a:pt x="7801" y="5429"/>
                    <a:pt x="7798" y="5429"/>
                    <a:pt x="7794" y="5428"/>
                  </a:cubicBezTo>
                  <a:cubicBezTo>
                    <a:pt x="7791" y="5444"/>
                    <a:pt x="7785" y="5462"/>
                    <a:pt x="7782" y="5478"/>
                  </a:cubicBezTo>
                  <a:cubicBezTo>
                    <a:pt x="7816" y="5487"/>
                    <a:pt x="7807" y="5541"/>
                    <a:pt x="7785" y="5591"/>
                  </a:cubicBezTo>
                  <a:cubicBezTo>
                    <a:pt x="7770" y="5630"/>
                    <a:pt x="7759" y="5652"/>
                    <a:pt x="7739" y="5652"/>
                  </a:cubicBezTo>
                  <a:cubicBezTo>
                    <a:pt x="7733" y="5652"/>
                    <a:pt x="7727" y="5651"/>
                    <a:pt x="7719" y="5647"/>
                  </a:cubicBezTo>
                  <a:cubicBezTo>
                    <a:pt x="7712" y="5635"/>
                    <a:pt x="7706" y="5629"/>
                    <a:pt x="7701" y="5629"/>
                  </a:cubicBezTo>
                  <a:cubicBezTo>
                    <a:pt x="7691" y="5629"/>
                    <a:pt x="7688" y="5652"/>
                    <a:pt x="7694" y="5694"/>
                  </a:cubicBezTo>
                  <a:cubicBezTo>
                    <a:pt x="7685" y="5716"/>
                    <a:pt x="7735" y="5776"/>
                    <a:pt x="7719" y="5801"/>
                  </a:cubicBezTo>
                  <a:cubicBezTo>
                    <a:pt x="7751" y="5820"/>
                    <a:pt x="7766" y="5867"/>
                    <a:pt x="7747" y="5892"/>
                  </a:cubicBezTo>
                  <a:lnTo>
                    <a:pt x="7716" y="5870"/>
                  </a:lnTo>
                  <a:lnTo>
                    <a:pt x="7657" y="5826"/>
                  </a:lnTo>
                  <a:cubicBezTo>
                    <a:pt x="7641" y="5845"/>
                    <a:pt x="7622" y="5867"/>
                    <a:pt x="7653" y="5892"/>
                  </a:cubicBezTo>
                  <a:cubicBezTo>
                    <a:pt x="7650" y="5891"/>
                    <a:pt x="7647" y="5891"/>
                    <a:pt x="7644" y="5891"/>
                  </a:cubicBezTo>
                  <a:cubicBezTo>
                    <a:pt x="7604" y="5891"/>
                    <a:pt x="7585" y="5910"/>
                    <a:pt x="7550" y="5945"/>
                  </a:cubicBezTo>
                  <a:cubicBezTo>
                    <a:pt x="7512" y="5983"/>
                    <a:pt x="7472" y="6017"/>
                    <a:pt x="7472" y="6061"/>
                  </a:cubicBezTo>
                  <a:cubicBezTo>
                    <a:pt x="7459" y="6053"/>
                    <a:pt x="7444" y="6050"/>
                    <a:pt x="7428" y="6050"/>
                  </a:cubicBezTo>
                  <a:cubicBezTo>
                    <a:pt x="7360" y="6050"/>
                    <a:pt x="7280" y="6113"/>
                    <a:pt x="7293" y="6177"/>
                  </a:cubicBezTo>
                  <a:cubicBezTo>
                    <a:pt x="7306" y="6199"/>
                    <a:pt x="7299" y="6213"/>
                    <a:pt x="7280" y="6213"/>
                  </a:cubicBezTo>
                  <a:cubicBezTo>
                    <a:pt x="7272" y="6213"/>
                    <a:pt x="7261" y="6211"/>
                    <a:pt x="7249" y="6205"/>
                  </a:cubicBezTo>
                  <a:cubicBezTo>
                    <a:pt x="7232" y="6198"/>
                    <a:pt x="7222" y="6193"/>
                    <a:pt x="7215" y="6193"/>
                  </a:cubicBezTo>
                  <a:cubicBezTo>
                    <a:pt x="7205" y="6193"/>
                    <a:pt x="7205" y="6204"/>
                    <a:pt x="7205" y="6233"/>
                  </a:cubicBezTo>
                  <a:cubicBezTo>
                    <a:pt x="7204" y="6253"/>
                    <a:pt x="7195" y="6260"/>
                    <a:pt x="7181" y="6260"/>
                  </a:cubicBezTo>
                  <a:cubicBezTo>
                    <a:pt x="7165" y="6260"/>
                    <a:pt x="7142" y="6250"/>
                    <a:pt x="7118" y="6240"/>
                  </a:cubicBezTo>
                  <a:cubicBezTo>
                    <a:pt x="7092" y="6218"/>
                    <a:pt x="7072" y="6208"/>
                    <a:pt x="7059" y="6208"/>
                  </a:cubicBezTo>
                  <a:cubicBezTo>
                    <a:pt x="7041" y="6208"/>
                    <a:pt x="7033" y="6224"/>
                    <a:pt x="7033" y="6249"/>
                  </a:cubicBezTo>
                  <a:cubicBezTo>
                    <a:pt x="7014" y="6293"/>
                    <a:pt x="6983" y="6327"/>
                    <a:pt x="6942" y="6349"/>
                  </a:cubicBezTo>
                  <a:cubicBezTo>
                    <a:pt x="6920" y="6409"/>
                    <a:pt x="6898" y="6424"/>
                    <a:pt x="6939" y="6440"/>
                  </a:cubicBezTo>
                  <a:cubicBezTo>
                    <a:pt x="6951" y="6465"/>
                    <a:pt x="6958" y="6493"/>
                    <a:pt x="6958" y="6518"/>
                  </a:cubicBezTo>
                  <a:cubicBezTo>
                    <a:pt x="6946" y="6545"/>
                    <a:pt x="6936" y="6554"/>
                    <a:pt x="6931" y="6554"/>
                  </a:cubicBezTo>
                  <a:cubicBezTo>
                    <a:pt x="6924" y="6554"/>
                    <a:pt x="6924" y="6541"/>
                    <a:pt x="6936" y="6534"/>
                  </a:cubicBezTo>
                  <a:cubicBezTo>
                    <a:pt x="6958" y="6475"/>
                    <a:pt x="6936" y="6487"/>
                    <a:pt x="6895" y="6468"/>
                  </a:cubicBezTo>
                  <a:cubicBezTo>
                    <a:pt x="6885" y="6466"/>
                    <a:pt x="6875" y="6465"/>
                    <a:pt x="6865" y="6465"/>
                  </a:cubicBezTo>
                  <a:cubicBezTo>
                    <a:pt x="6837" y="6465"/>
                    <a:pt x="6809" y="6474"/>
                    <a:pt x="6785" y="6490"/>
                  </a:cubicBezTo>
                  <a:cubicBezTo>
                    <a:pt x="6763" y="6506"/>
                    <a:pt x="6720" y="6531"/>
                    <a:pt x="6698" y="6547"/>
                  </a:cubicBezTo>
                  <a:cubicBezTo>
                    <a:pt x="6613" y="6556"/>
                    <a:pt x="6591" y="6569"/>
                    <a:pt x="6610" y="6600"/>
                  </a:cubicBezTo>
                  <a:lnTo>
                    <a:pt x="6632" y="6631"/>
                  </a:lnTo>
                  <a:cubicBezTo>
                    <a:pt x="6623" y="6624"/>
                    <a:pt x="6611" y="6621"/>
                    <a:pt x="6597" y="6621"/>
                  </a:cubicBezTo>
                  <a:cubicBezTo>
                    <a:pt x="6508" y="6621"/>
                    <a:pt x="6333" y="6740"/>
                    <a:pt x="6343" y="6808"/>
                  </a:cubicBezTo>
                  <a:lnTo>
                    <a:pt x="6343" y="6808"/>
                  </a:lnTo>
                  <a:cubicBezTo>
                    <a:pt x="6338" y="6800"/>
                    <a:pt x="6331" y="6789"/>
                    <a:pt x="6325" y="6779"/>
                  </a:cubicBezTo>
                  <a:cubicBezTo>
                    <a:pt x="6317" y="6766"/>
                    <a:pt x="6309" y="6760"/>
                    <a:pt x="6298" y="6760"/>
                  </a:cubicBezTo>
                  <a:cubicBezTo>
                    <a:pt x="6284" y="6760"/>
                    <a:pt x="6265" y="6771"/>
                    <a:pt x="6237" y="6788"/>
                  </a:cubicBezTo>
                  <a:cubicBezTo>
                    <a:pt x="6215" y="6800"/>
                    <a:pt x="6149" y="6888"/>
                    <a:pt x="6083" y="6929"/>
                  </a:cubicBezTo>
                  <a:cubicBezTo>
                    <a:pt x="5996" y="6982"/>
                    <a:pt x="5930" y="7023"/>
                    <a:pt x="5949" y="7054"/>
                  </a:cubicBezTo>
                  <a:cubicBezTo>
                    <a:pt x="5940" y="7061"/>
                    <a:pt x="5934" y="7065"/>
                    <a:pt x="5930" y="7065"/>
                  </a:cubicBezTo>
                  <a:cubicBezTo>
                    <a:pt x="5924" y="7065"/>
                    <a:pt x="5919" y="7057"/>
                    <a:pt x="5908" y="7039"/>
                  </a:cubicBezTo>
                  <a:cubicBezTo>
                    <a:pt x="5908" y="7014"/>
                    <a:pt x="5902" y="7006"/>
                    <a:pt x="5893" y="7006"/>
                  </a:cubicBezTo>
                  <a:cubicBezTo>
                    <a:pt x="5885" y="7006"/>
                    <a:pt x="5874" y="7012"/>
                    <a:pt x="5864" y="7020"/>
                  </a:cubicBezTo>
                  <a:cubicBezTo>
                    <a:pt x="5842" y="7032"/>
                    <a:pt x="5864" y="7064"/>
                    <a:pt x="5883" y="7098"/>
                  </a:cubicBezTo>
                  <a:cubicBezTo>
                    <a:pt x="5900" y="7126"/>
                    <a:pt x="5884" y="7139"/>
                    <a:pt x="5834" y="7139"/>
                  </a:cubicBezTo>
                  <a:cubicBezTo>
                    <a:pt x="5829" y="7139"/>
                    <a:pt x="5823" y="7139"/>
                    <a:pt x="5817" y="7139"/>
                  </a:cubicBezTo>
                  <a:cubicBezTo>
                    <a:pt x="5742" y="7139"/>
                    <a:pt x="5676" y="7180"/>
                    <a:pt x="5642" y="7245"/>
                  </a:cubicBezTo>
                  <a:cubicBezTo>
                    <a:pt x="5630" y="7254"/>
                    <a:pt x="5618" y="7262"/>
                    <a:pt x="5606" y="7262"/>
                  </a:cubicBezTo>
                  <a:cubicBezTo>
                    <a:pt x="5596" y="7262"/>
                    <a:pt x="5586" y="7257"/>
                    <a:pt x="5576" y="7242"/>
                  </a:cubicBezTo>
                  <a:cubicBezTo>
                    <a:pt x="5562" y="7236"/>
                    <a:pt x="5546" y="7232"/>
                    <a:pt x="5531" y="7232"/>
                  </a:cubicBezTo>
                  <a:cubicBezTo>
                    <a:pt x="5499" y="7232"/>
                    <a:pt x="5470" y="7250"/>
                    <a:pt x="5466" y="7308"/>
                  </a:cubicBezTo>
                  <a:cubicBezTo>
                    <a:pt x="5456" y="7313"/>
                    <a:pt x="5450" y="7316"/>
                    <a:pt x="5446" y="7316"/>
                  </a:cubicBezTo>
                  <a:cubicBezTo>
                    <a:pt x="5438" y="7316"/>
                    <a:pt x="5434" y="7309"/>
                    <a:pt x="5422" y="7289"/>
                  </a:cubicBezTo>
                  <a:cubicBezTo>
                    <a:pt x="5401" y="7280"/>
                    <a:pt x="5386" y="7265"/>
                    <a:pt x="5378" y="7265"/>
                  </a:cubicBezTo>
                  <a:cubicBezTo>
                    <a:pt x="5371" y="7265"/>
                    <a:pt x="5371" y="7277"/>
                    <a:pt x="5378" y="7314"/>
                  </a:cubicBezTo>
                  <a:cubicBezTo>
                    <a:pt x="5349" y="7369"/>
                    <a:pt x="5294" y="7403"/>
                    <a:pt x="5234" y="7403"/>
                  </a:cubicBezTo>
                  <a:cubicBezTo>
                    <a:pt x="5229" y="7403"/>
                    <a:pt x="5224" y="7403"/>
                    <a:pt x="5219" y="7402"/>
                  </a:cubicBezTo>
                  <a:cubicBezTo>
                    <a:pt x="5197" y="7415"/>
                    <a:pt x="5171" y="7424"/>
                    <a:pt x="5190" y="7459"/>
                  </a:cubicBezTo>
                  <a:cubicBezTo>
                    <a:pt x="5196" y="7471"/>
                    <a:pt x="5202" y="7484"/>
                    <a:pt x="5206" y="7493"/>
                  </a:cubicBezTo>
                  <a:cubicBezTo>
                    <a:pt x="5178" y="7467"/>
                    <a:pt x="5164" y="7452"/>
                    <a:pt x="5158" y="7452"/>
                  </a:cubicBezTo>
                  <a:cubicBezTo>
                    <a:pt x="5150" y="7452"/>
                    <a:pt x="5152" y="7471"/>
                    <a:pt x="5156" y="7515"/>
                  </a:cubicBezTo>
                  <a:cubicBezTo>
                    <a:pt x="5165" y="7535"/>
                    <a:pt x="5160" y="7546"/>
                    <a:pt x="5152" y="7546"/>
                  </a:cubicBezTo>
                  <a:cubicBezTo>
                    <a:pt x="5146" y="7546"/>
                    <a:pt x="5138" y="7539"/>
                    <a:pt x="5131" y="7524"/>
                  </a:cubicBezTo>
                  <a:cubicBezTo>
                    <a:pt x="5120" y="7514"/>
                    <a:pt x="5105" y="7509"/>
                    <a:pt x="5089" y="7509"/>
                  </a:cubicBezTo>
                  <a:cubicBezTo>
                    <a:pt x="5082" y="7509"/>
                    <a:pt x="5075" y="7510"/>
                    <a:pt x="5068" y="7512"/>
                  </a:cubicBezTo>
                  <a:cubicBezTo>
                    <a:pt x="5043" y="7518"/>
                    <a:pt x="4940" y="7612"/>
                    <a:pt x="4811" y="7650"/>
                  </a:cubicBezTo>
                  <a:cubicBezTo>
                    <a:pt x="4611" y="7716"/>
                    <a:pt x="4532" y="7728"/>
                    <a:pt x="4538" y="7763"/>
                  </a:cubicBezTo>
                  <a:cubicBezTo>
                    <a:pt x="4530" y="7786"/>
                    <a:pt x="4526" y="7797"/>
                    <a:pt x="4519" y="7797"/>
                  </a:cubicBezTo>
                  <a:cubicBezTo>
                    <a:pt x="4513" y="7797"/>
                    <a:pt x="4504" y="7789"/>
                    <a:pt x="4488" y="7775"/>
                  </a:cubicBezTo>
                  <a:cubicBezTo>
                    <a:pt x="4473" y="7757"/>
                    <a:pt x="4451" y="7749"/>
                    <a:pt x="4428" y="7749"/>
                  </a:cubicBezTo>
                  <a:cubicBezTo>
                    <a:pt x="4419" y="7749"/>
                    <a:pt x="4410" y="7750"/>
                    <a:pt x="4401" y="7753"/>
                  </a:cubicBezTo>
                  <a:cubicBezTo>
                    <a:pt x="4391" y="7756"/>
                    <a:pt x="4382" y="7758"/>
                    <a:pt x="4373" y="7758"/>
                  </a:cubicBezTo>
                  <a:cubicBezTo>
                    <a:pt x="4359" y="7758"/>
                    <a:pt x="4348" y="7751"/>
                    <a:pt x="4344" y="7728"/>
                  </a:cubicBezTo>
                  <a:cubicBezTo>
                    <a:pt x="4325" y="7769"/>
                    <a:pt x="4325" y="7772"/>
                    <a:pt x="4297" y="7775"/>
                  </a:cubicBezTo>
                  <a:cubicBezTo>
                    <a:pt x="4294" y="7757"/>
                    <a:pt x="4287" y="7749"/>
                    <a:pt x="4278" y="7749"/>
                  </a:cubicBezTo>
                  <a:cubicBezTo>
                    <a:pt x="4269" y="7749"/>
                    <a:pt x="4257" y="7760"/>
                    <a:pt x="4247" y="7781"/>
                  </a:cubicBezTo>
                  <a:cubicBezTo>
                    <a:pt x="4239" y="7819"/>
                    <a:pt x="4234" y="7838"/>
                    <a:pt x="4230" y="7838"/>
                  </a:cubicBezTo>
                  <a:cubicBezTo>
                    <a:pt x="4227" y="7838"/>
                    <a:pt x="4223" y="7820"/>
                    <a:pt x="4219" y="7785"/>
                  </a:cubicBezTo>
                  <a:cubicBezTo>
                    <a:pt x="4214" y="7758"/>
                    <a:pt x="4174" y="7735"/>
                    <a:pt x="4160" y="7735"/>
                  </a:cubicBezTo>
                  <a:cubicBezTo>
                    <a:pt x="4154" y="7735"/>
                    <a:pt x="4153" y="7740"/>
                    <a:pt x="4162" y="7750"/>
                  </a:cubicBezTo>
                  <a:cubicBezTo>
                    <a:pt x="4166" y="7788"/>
                    <a:pt x="4115" y="7794"/>
                    <a:pt x="4090" y="7835"/>
                  </a:cubicBezTo>
                  <a:cubicBezTo>
                    <a:pt x="4083" y="7836"/>
                    <a:pt x="4076" y="7836"/>
                    <a:pt x="4069" y="7836"/>
                  </a:cubicBezTo>
                  <a:cubicBezTo>
                    <a:pt x="4052" y="7836"/>
                    <a:pt x="4036" y="7830"/>
                    <a:pt x="4034" y="7803"/>
                  </a:cubicBezTo>
                  <a:cubicBezTo>
                    <a:pt x="4026" y="7795"/>
                    <a:pt x="4011" y="7791"/>
                    <a:pt x="3993" y="7791"/>
                  </a:cubicBezTo>
                  <a:cubicBezTo>
                    <a:pt x="3944" y="7791"/>
                    <a:pt x="3870" y="7818"/>
                    <a:pt x="3852" y="7847"/>
                  </a:cubicBezTo>
                  <a:cubicBezTo>
                    <a:pt x="3852" y="7866"/>
                    <a:pt x="3845" y="7875"/>
                    <a:pt x="3838" y="7875"/>
                  </a:cubicBezTo>
                  <a:cubicBezTo>
                    <a:pt x="3831" y="7875"/>
                    <a:pt x="3824" y="7866"/>
                    <a:pt x="3824" y="7847"/>
                  </a:cubicBezTo>
                  <a:cubicBezTo>
                    <a:pt x="3824" y="7810"/>
                    <a:pt x="3799" y="7810"/>
                    <a:pt x="3771" y="7810"/>
                  </a:cubicBezTo>
                  <a:cubicBezTo>
                    <a:pt x="3763" y="7821"/>
                    <a:pt x="3758" y="7825"/>
                    <a:pt x="3754" y="7825"/>
                  </a:cubicBezTo>
                  <a:cubicBezTo>
                    <a:pt x="3746" y="7825"/>
                    <a:pt x="3746" y="7799"/>
                    <a:pt x="3746" y="7772"/>
                  </a:cubicBezTo>
                  <a:cubicBezTo>
                    <a:pt x="3771" y="7734"/>
                    <a:pt x="3746" y="7734"/>
                    <a:pt x="3695" y="7734"/>
                  </a:cubicBezTo>
                  <a:cubicBezTo>
                    <a:pt x="3679" y="7756"/>
                    <a:pt x="3638" y="7762"/>
                    <a:pt x="3590" y="7762"/>
                  </a:cubicBezTo>
                  <a:cubicBezTo>
                    <a:pt x="3556" y="7762"/>
                    <a:pt x="3519" y="7759"/>
                    <a:pt x="3486" y="7756"/>
                  </a:cubicBezTo>
                  <a:cubicBezTo>
                    <a:pt x="3469" y="7755"/>
                    <a:pt x="3455" y="7755"/>
                    <a:pt x="3442" y="7755"/>
                  </a:cubicBezTo>
                  <a:cubicBezTo>
                    <a:pt x="3349" y="7755"/>
                    <a:pt x="3318" y="7783"/>
                    <a:pt x="3263" y="7841"/>
                  </a:cubicBezTo>
                  <a:lnTo>
                    <a:pt x="3222" y="7910"/>
                  </a:lnTo>
                  <a:lnTo>
                    <a:pt x="3235" y="7838"/>
                  </a:lnTo>
                  <a:cubicBezTo>
                    <a:pt x="3238" y="7797"/>
                    <a:pt x="3235" y="7759"/>
                    <a:pt x="3229" y="7719"/>
                  </a:cubicBezTo>
                  <a:cubicBezTo>
                    <a:pt x="3228" y="7719"/>
                    <a:pt x="3227" y="7719"/>
                    <a:pt x="3226" y="7719"/>
                  </a:cubicBezTo>
                  <a:cubicBezTo>
                    <a:pt x="3203" y="7719"/>
                    <a:pt x="3194" y="7755"/>
                    <a:pt x="3188" y="7791"/>
                  </a:cubicBezTo>
                  <a:cubicBezTo>
                    <a:pt x="3185" y="7807"/>
                    <a:pt x="3179" y="7815"/>
                    <a:pt x="3169" y="7815"/>
                  </a:cubicBezTo>
                  <a:cubicBezTo>
                    <a:pt x="3156" y="7815"/>
                    <a:pt x="3136" y="7802"/>
                    <a:pt x="3109" y="7775"/>
                  </a:cubicBezTo>
                  <a:cubicBezTo>
                    <a:pt x="3083" y="7749"/>
                    <a:pt x="3063" y="7735"/>
                    <a:pt x="3044" y="7735"/>
                  </a:cubicBezTo>
                  <a:cubicBezTo>
                    <a:pt x="3032" y="7735"/>
                    <a:pt x="3020" y="7741"/>
                    <a:pt x="3006" y="7753"/>
                  </a:cubicBezTo>
                  <a:cubicBezTo>
                    <a:pt x="2975" y="7747"/>
                    <a:pt x="2950" y="7725"/>
                    <a:pt x="2940" y="7694"/>
                  </a:cubicBezTo>
                  <a:cubicBezTo>
                    <a:pt x="2933" y="7692"/>
                    <a:pt x="2927" y="7690"/>
                    <a:pt x="2924" y="7690"/>
                  </a:cubicBezTo>
                  <a:cubicBezTo>
                    <a:pt x="2914" y="7690"/>
                    <a:pt x="2912" y="7698"/>
                    <a:pt x="2906" y="7722"/>
                  </a:cubicBezTo>
                  <a:cubicBezTo>
                    <a:pt x="2900" y="7738"/>
                    <a:pt x="2892" y="7747"/>
                    <a:pt x="2884" y="7747"/>
                  </a:cubicBezTo>
                  <a:cubicBezTo>
                    <a:pt x="2873" y="7747"/>
                    <a:pt x="2861" y="7734"/>
                    <a:pt x="2852" y="7709"/>
                  </a:cubicBezTo>
                  <a:cubicBezTo>
                    <a:pt x="2850" y="7654"/>
                    <a:pt x="2814" y="7626"/>
                    <a:pt x="2788" y="7626"/>
                  </a:cubicBezTo>
                  <a:cubicBezTo>
                    <a:pt x="2776" y="7626"/>
                    <a:pt x="2766" y="7632"/>
                    <a:pt x="2762" y="7643"/>
                  </a:cubicBezTo>
                  <a:cubicBezTo>
                    <a:pt x="2755" y="7663"/>
                    <a:pt x="2746" y="7669"/>
                    <a:pt x="2735" y="7669"/>
                  </a:cubicBezTo>
                  <a:cubicBezTo>
                    <a:pt x="2726" y="7669"/>
                    <a:pt x="2714" y="7664"/>
                    <a:pt x="2702" y="7659"/>
                  </a:cubicBezTo>
                  <a:cubicBezTo>
                    <a:pt x="2690" y="7652"/>
                    <a:pt x="2677" y="7649"/>
                    <a:pt x="2663" y="7649"/>
                  </a:cubicBezTo>
                  <a:cubicBezTo>
                    <a:pt x="2646" y="7649"/>
                    <a:pt x="2629" y="7655"/>
                    <a:pt x="2614" y="7665"/>
                  </a:cubicBezTo>
                  <a:lnTo>
                    <a:pt x="2564" y="7647"/>
                  </a:lnTo>
                  <a:cubicBezTo>
                    <a:pt x="2543" y="7639"/>
                    <a:pt x="2567" y="7619"/>
                    <a:pt x="2590" y="7619"/>
                  </a:cubicBezTo>
                  <a:cubicBezTo>
                    <a:pt x="2594" y="7619"/>
                    <a:pt x="2598" y="7620"/>
                    <a:pt x="2602" y="7622"/>
                  </a:cubicBezTo>
                  <a:lnTo>
                    <a:pt x="2592" y="7578"/>
                  </a:lnTo>
                  <a:cubicBezTo>
                    <a:pt x="2563" y="7565"/>
                    <a:pt x="2543" y="7556"/>
                    <a:pt x="2523" y="7556"/>
                  </a:cubicBezTo>
                  <a:cubicBezTo>
                    <a:pt x="2509" y="7556"/>
                    <a:pt x="2495" y="7561"/>
                    <a:pt x="2480" y="7571"/>
                  </a:cubicBezTo>
                  <a:cubicBezTo>
                    <a:pt x="2452" y="7600"/>
                    <a:pt x="2438" y="7615"/>
                    <a:pt x="2435" y="7615"/>
                  </a:cubicBezTo>
                  <a:cubicBezTo>
                    <a:pt x="2430" y="7615"/>
                    <a:pt x="2438" y="7598"/>
                    <a:pt x="2454" y="7562"/>
                  </a:cubicBezTo>
                  <a:cubicBezTo>
                    <a:pt x="2467" y="7534"/>
                    <a:pt x="2463" y="7500"/>
                    <a:pt x="2441" y="7500"/>
                  </a:cubicBezTo>
                  <a:cubicBezTo>
                    <a:pt x="2436" y="7500"/>
                    <a:pt x="2430" y="7502"/>
                    <a:pt x="2423" y="7506"/>
                  </a:cubicBezTo>
                  <a:cubicBezTo>
                    <a:pt x="2404" y="7525"/>
                    <a:pt x="2391" y="7532"/>
                    <a:pt x="2381" y="7532"/>
                  </a:cubicBezTo>
                  <a:cubicBezTo>
                    <a:pt x="2364" y="7532"/>
                    <a:pt x="2364" y="7503"/>
                    <a:pt x="2376" y="7481"/>
                  </a:cubicBezTo>
                  <a:cubicBezTo>
                    <a:pt x="2409" y="7446"/>
                    <a:pt x="2423" y="7432"/>
                    <a:pt x="2398" y="7432"/>
                  </a:cubicBezTo>
                  <a:cubicBezTo>
                    <a:pt x="2383" y="7432"/>
                    <a:pt x="2353" y="7438"/>
                    <a:pt x="2304" y="7446"/>
                  </a:cubicBezTo>
                  <a:cubicBezTo>
                    <a:pt x="2257" y="7424"/>
                    <a:pt x="2144" y="7408"/>
                    <a:pt x="2078" y="7361"/>
                  </a:cubicBezTo>
                  <a:cubicBezTo>
                    <a:pt x="1991" y="7305"/>
                    <a:pt x="1944" y="7277"/>
                    <a:pt x="1944" y="7230"/>
                  </a:cubicBezTo>
                  <a:cubicBezTo>
                    <a:pt x="1948" y="7224"/>
                    <a:pt x="1951" y="7218"/>
                    <a:pt x="1954" y="7213"/>
                  </a:cubicBezTo>
                  <a:lnTo>
                    <a:pt x="1954" y="7213"/>
                  </a:lnTo>
                  <a:cubicBezTo>
                    <a:pt x="1939" y="7232"/>
                    <a:pt x="1926" y="7241"/>
                    <a:pt x="1912" y="7241"/>
                  </a:cubicBezTo>
                  <a:cubicBezTo>
                    <a:pt x="1892" y="7241"/>
                    <a:pt x="1870" y="7225"/>
                    <a:pt x="1837" y="7198"/>
                  </a:cubicBezTo>
                  <a:cubicBezTo>
                    <a:pt x="1820" y="7151"/>
                    <a:pt x="1775" y="7124"/>
                    <a:pt x="1727" y="7124"/>
                  </a:cubicBezTo>
                  <a:cubicBezTo>
                    <a:pt x="1715" y="7124"/>
                    <a:pt x="1702" y="7126"/>
                    <a:pt x="1690" y="7130"/>
                  </a:cubicBezTo>
                  <a:lnTo>
                    <a:pt x="1731" y="7164"/>
                  </a:lnTo>
                  <a:cubicBezTo>
                    <a:pt x="1711" y="7189"/>
                    <a:pt x="1696" y="7200"/>
                    <a:pt x="1683" y="7200"/>
                  </a:cubicBezTo>
                  <a:cubicBezTo>
                    <a:pt x="1666" y="7200"/>
                    <a:pt x="1654" y="7179"/>
                    <a:pt x="1643" y="7142"/>
                  </a:cubicBezTo>
                  <a:cubicBezTo>
                    <a:pt x="1621" y="7126"/>
                    <a:pt x="1646" y="7098"/>
                    <a:pt x="1671" y="7067"/>
                  </a:cubicBezTo>
                  <a:cubicBezTo>
                    <a:pt x="1693" y="7042"/>
                    <a:pt x="1699" y="7004"/>
                    <a:pt x="1680" y="6976"/>
                  </a:cubicBezTo>
                  <a:cubicBezTo>
                    <a:pt x="1671" y="6966"/>
                    <a:pt x="1661" y="6957"/>
                    <a:pt x="1653" y="6957"/>
                  </a:cubicBezTo>
                  <a:cubicBezTo>
                    <a:pt x="1645" y="6957"/>
                    <a:pt x="1640" y="6965"/>
                    <a:pt x="1637" y="6985"/>
                  </a:cubicBezTo>
                  <a:cubicBezTo>
                    <a:pt x="1622" y="7002"/>
                    <a:pt x="1616" y="7008"/>
                    <a:pt x="1610" y="7008"/>
                  </a:cubicBezTo>
                  <a:cubicBezTo>
                    <a:pt x="1605" y="7008"/>
                    <a:pt x="1601" y="7005"/>
                    <a:pt x="1593" y="6998"/>
                  </a:cubicBezTo>
                  <a:cubicBezTo>
                    <a:pt x="1578" y="6978"/>
                    <a:pt x="1554" y="6967"/>
                    <a:pt x="1530" y="6967"/>
                  </a:cubicBezTo>
                  <a:cubicBezTo>
                    <a:pt x="1522" y="6967"/>
                    <a:pt x="1515" y="6968"/>
                    <a:pt x="1508" y="6970"/>
                  </a:cubicBezTo>
                  <a:cubicBezTo>
                    <a:pt x="1499" y="6980"/>
                    <a:pt x="1490" y="6984"/>
                    <a:pt x="1483" y="6984"/>
                  </a:cubicBezTo>
                  <a:cubicBezTo>
                    <a:pt x="1469" y="6984"/>
                    <a:pt x="1457" y="6972"/>
                    <a:pt x="1445" y="6960"/>
                  </a:cubicBezTo>
                  <a:cubicBezTo>
                    <a:pt x="1445" y="6929"/>
                    <a:pt x="1436" y="6898"/>
                    <a:pt x="1414" y="6876"/>
                  </a:cubicBezTo>
                  <a:lnTo>
                    <a:pt x="1414" y="6876"/>
                  </a:lnTo>
                  <a:cubicBezTo>
                    <a:pt x="1421" y="6869"/>
                    <a:pt x="1430" y="6859"/>
                    <a:pt x="1439" y="6851"/>
                  </a:cubicBezTo>
                  <a:cubicBezTo>
                    <a:pt x="1458" y="6829"/>
                    <a:pt x="1470" y="6807"/>
                    <a:pt x="1474" y="6779"/>
                  </a:cubicBezTo>
                  <a:cubicBezTo>
                    <a:pt x="1469" y="6773"/>
                    <a:pt x="1464" y="6772"/>
                    <a:pt x="1459" y="6772"/>
                  </a:cubicBezTo>
                  <a:cubicBezTo>
                    <a:pt x="1445" y="6772"/>
                    <a:pt x="1430" y="6785"/>
                    <a:pt x="1430" y="6785"/>
                  </a:cubicBezTo>
                  <a:cubicBezTo>
                    <a:pt x="1429" y="6785"/>
                    <a:pt x="1428" y="6786"/>
                    <a:pt x="1427" y="6786"/>
                  </a:cubicBezTo>
                  <a:cubicBezTo>
                    <a:pt x="1405" y="6786"/>
                    <a:pt x="1299" y="6681"/>
                    <a:pt x="1195" y="6559"/>
                  </a:cubicBezTo>
                  <a:cubicBezTo>
                    <a:pt x="1098" y="6424"/>
                    <a:pt x="991" y="6277"/>
                    <a:pt x="978" y="6240"/>
                  </a:cubicBezTo>
                  <a:cubicBezTo>
                    <a:pt x="983" y="6188"/>
                    <a:pt x="961" y="6136"/>
                    <a:pt x="942" y="6136"/>
                  </a:cubicBezTo>
                  <a:cubicBezTo>
                    <a:pt x="937" y="6136"/>
                    <a:pt x="932" y="6140"/>
                    <a:pt x="928" y="6149"/>
                  </a:cubicBezTo>
                  <a:cubicBezTo>
                    <a:pt x="926" y="6150"/>
                    <a:pt x="924" y="6150"/>
                    <a:pt x="922" y="6150"/>
                  </a:cubicBezTo>
                  <a:cubicBezTo>
                    <a:pt x="887" y="6150"/>
                    <a:pt x="818" y="6045"/>
                    <a:pt x="765" y="5904"/>
                  </a:cubicBezTo>
                  <a:cubicBezTo>
                    <a:pt x="690" y="5741"/>
                    <a:pt x="652" y="5615"/>
                    <a:pt x="619" y="5615"/>
                  </a:cubicBezTo>
                  <a:cubicBezTo>
                    <a:pt x="617" y="5615"/>
                    <a:pt x="616" y="5616"/>
                    <a:pt x="615" y="5616"/>
                  </a:cubicBezTo>
                  <a:lnTo>
                    <a:pt x="590" y="5541"/>
                  </a:lnTo>
                  <a:cubicBezTo>
                    <a:pt x="574" y="5487"/>
                    <a:pt x="521" y="5447"/>
                    <a:pt x="515" y="5422"/>
                  </a:cubicBezTo>
                  <a:cubicBezTo>
                    <a:pt x="483" y="5407"/>
                    <a:pt x="472" y="5387"/>
                    <a:pt x="487" y="5387"/>
                  </a:cubicBezTo>
                  <a:cubicBezTo>
                    <a:pt x="492" y="5387"/>
                    <a:pt x="499" y="5389"/>
                    <a:pt x="508" y="5393"/>
                  </a:cubicBezTo>
                  <a:cubicBezTo>
                    <a:pt x="546" y="5384"/>
                    <a:pt x="584" y="5375"/>
                    <a:pt x="577" y="5350"/>
                  </a:cubicBezTo>
                  <a:cubicBezTo>
                    <a:pt x="570" y="5317"/>
                    <a:pt x="554" y="5308"/>
                    <a:pt x="534" y="5308"/>
                  </a:cubicBezTo>
                  <a:cubicBezTo>
                    <a:pt x="521" y="5308"/>
                    <a:pt x="507" y="5311"/>
                    <a:pt x="493" y="5315"/>
                  </a:cubicBezTo>
                  <a:cubicBezTo>
                    <a:pt x="489" y="5316"/>
                    <a:pt x="485" y="5316"/>
                    <a:pt x="481" y="5316"/>
                  </a:cubicBezTo>
                  <a:cubicBezTo>
                    <a:pt x="454" y="5316"/>
                    <a:pt x="449" y="5296"/>
                    <a:pt x="449" y="5296"/>
                  </a:cubicBezTo>
                  <a:cubicBezTo>
                    <a:pt x="446" y="5268"/>
                    <a:pt x="446" y="5268"/>
                    <a:pt x="480" y="5262"/>
                  </a:cubicBezTo>
                  <a:lnTo>
                    <a:pt x="555" y="5246"/>
                  </a:lnTo>
                  <a:lnTo>
                    <a:pt x="549" y="5218"/>
                  </a:lnTo>
                  <a:cubicBezTo>
                    <a:pt x="544" y="5219"/>
                    <a:pt x="539" y="5220"/>
                    <a:pt x="535" y="5220"/>
                  </a:cubicBezTo>
                  <a:cubicBezTo>
                    <a:pt x="511" y="5220"/>
                    <a:pt x="508" y="5199"/>
                    <a:pt x="508" y="5199"/>
                  </a:cubicBezTo>
                  <a:cubicBezTo>
                    <a:pt x="502" y="5174"/>
                    <a:pt x="502" y="5174"/>
                    <a:pt x="577" y="5158"/>
                  </a:cubicBezTo>
                  <a:cubicBezTo>
                    <a:pt x="649" y="5146"/>
                    <a:pt x="646" y="5121"/>
                    <a:pt x="565" y="5108"/>
                  </a:cubicBezTo>
                  <a:lnTo>
                    <a:pt x="521" y="5061"/>
                  </a:lnTo>
                  <a:cubicBezTo>
                    <a:pt x="593" y="5024"/>
                    <a:pt x="512" y="4983"/>
                    <a:pt x="474" y="4961"/>
                  </a:cubicBezTo>
                  <a:cubicBezTo>
                    <a:pt x="546" y="4923"/>
                    <a:pt x="543" y="4901"/>
                    <a:pt x="465" y="4879"/>
                  </a:cubicBezTo>
                  <a:cubicBezTo>
                    <a:pt x="462" y="4880"/>
                    <a:pt x="460" y="4880"/>
                    <a:pt x="458" y="4880"/>
                  </a:cubicBezTo>
                  <a:cubicBezTo>
                    <a:pt x="427" y="4880"/>
                    <a:pt x="426" y="4856"/>
                    <a:pt x="458" y="4826"/>
                  </a:cubicBezTo>
                  <a:cubicBezTo>
                    <a:pt x="493" y="4798"/>
                    <a:pt x="490" y="4770"/>
                    <a:pt x="490" y="4717"/>
                  </a:cubicBezTo>
                  <a:cubicBezTo>
                    <a:pt x="458" y="4695"/>
                    <a:pt x="439" y="4503"/>
                    <a:pt x="465" y="4290"/>
                  </a:cubicBezTo>
                  <a:cubicBezTo>
                    <a:pt x="483" y="4049"/>
                    <a:pt x="530" y="3895"/>
                    <a:pt x="490" y="3886"/>
                  </a:cubicBezTo>
                  <a:cubicBezTo>
                    <a:pt x="493" y="3858"/>
                    <a:pt x="493" y="3858"/>
                    <a:pt x="533" y="3839"/>
                  </a:cubicBezTo>
                  <a:cubicBezTo>
                    <a:pt x="539" y="3840"/>
                    <a:pt x="543" y="3841"/>
                    <a:pt x="547" y="3841"/>
                  </a:cubicBezTo>
                  <a:cubicBezTo>
                    <a:pt x="571" y="3841"/>
                    <a:pt x="568" y="3817"/>
                    <a:pt x="512" y="3780"/>
                  </a:cubicBezTo>
                  <a:cubicBezTo>
                    <a:pt x="493" y="3757"/>
                    <a:pt x="470" y="3745"/>
                    <a:pt x="479" y="3745"/>
                  </a:cubicBezTo>
                  <a:cubicBezTo>
                    <a:pt x="483" y="3745"/>
                    <a:pt x="495" y="3748"/>
                    <a:pt x="521" y="3754"/>
                  </a:cubicBezTo>
                  <a:cubicBezTo>
                    <a:pt x="524" y="3755"/>
                    <a:pt x="526" y="3756"/>
                    <a:pt x="528" y="3756"/>
                  </a:cubicBezTo>
                  <a:cubicBezTo>
                    <a:pt x="558" y="3756"/>
                    <a:pt x="573" y="3703"/>
                    <a:pt x="599" y="3607"/>
                  </a:cubicBezTo>
                  <a:cubicBezTo>
                    <a:pt x="618" y="3529"/>
                    <a:pt x="662" y="3432"/>
                    <a:pt x="627" y="3419"/>
                  </a:cubicBezTo>
                  <a:cubicBezTo>
                    <a:pt x="619" y="3382"/>
                    <a:pt x="615" y="3366"/>
                    <a:pt x="618" y="3366"/>
                  </a:cubicBezTo>
                  <a:lnTo>
                    <a:pt x="618" y="3366"/>
                  </a:lnTo>
                  <a:cubicBezTo>
                    <a:pt x="620" y="3366"/>
                    <a:pt x="626" y="3376"/>
                    <a:pt x="637" y="3394"/>
                  </a:cubicBezTo>
                  <a:cubicBezTo>
                    <a:pt x="647" y="3403"/>
                    <a:pt x="659" y="3407"/>
                    <a:pt x="670" y="3407"/>
                  </a:cubicBezTo>
                  <a:cubicBezTo>
                    <a:pt x="722" y="3407"/>
                    <a:pt x="774" y="3319"/>
                    <a:pt x="740" y="3231"/>
                  </a:cubicBezTo>
                  <a:cubicBezTo>
                    <a:pt x="750" y="3214"/>
                    <a:pt x="760" y="3195"/>
                    <a:pt x="780" y="3195"/>
                  </a:cubicBezTo>
                  <a:cubicBezTo>
                    <a:pt x="786" y="3195"/>
                    <a:pt x="792" y="3196"/>
                    <a:pt x="800" y="3200"/>
                  </a:cubicBezTo>
                  <a:cubicBezTo>
                    <a:pt x="819" y="3159"/>
                    <a:pt x="828" y="3112"/>
                    <a:pt x="825" y="3065"/>
                  </a:cubicBezTo>
                  <a:cubicBezTo>
                    <a:pt x="850" y="3009"/>
                    <a:pt x="881" y="2955"/>
                    <a:pt x="916" y="2902"/>
                  </a:cubicBezTo>
                  <a:cubicBezTo>
                    <a:pt x="931" y="2868"/>
                    <a:pt x="941" y="2830"/>
                    <a:pt x="941" y="2792"/>
                  </a:cubicBezTo>
                  <a:cubicBezTo>
                    <a:pt x="945" y="2783"/>
                    <a:pt x="951" y="2774"/>
                    <a:pt x="954" y="2768"/>
                  </a:cubicBezTo>
                  <a:lnTo>
                    <a:pt x="954" y="2768"/>
                  </a:lnTo>
                  <a:cubicBezTo>
                    <a:pt x="957" y="2769"/>
                    <a:pt x="959" y="2770"/>
                    <a:pt x="962" y="2770"/>
                  </a:cubicBezTo>
                  <a:cubicBezTo>
                    <a:pt x="996" y="2770"/>
                    <a:pt x="1063" y="2661"/>
                    <a:pt x="1173" y="2529"/>
                  </a:cubicBezTo>
                  <a:cubicBezTo>
                    <a:pt x="1279" y="2383"/>
                    <a:pt x="1401" y="2278"/>
                    <a:pt x="1445" y="2278"/>
                  </a:cubicBezTo>
                  <a:cubicBezTo>
                    <a:pt x="1446" y="2278"/>
                    <a:pt x="1447" y="2278"/>
                    <a:pt x="1449" y="2278"/>
                  </a:cubicBezTo>
                  <a:cubicBezTo>
                    <a:pt x="1461" y="2260"/>
                    <a:pt x="1464" y="2235"/>
                    <a:pt x="1458" y="2213"/>
                  </a:cubicBezTo>
                  <a:cubicBezTo>
                    <a:pt x="1429" y="2150"/>
                    <a:pt x="1440" y="2129"/>
                    <a:pt x="1471" y="2129"/>
                  </a:cubicBezTo>
                  <a:cubicBezTo>
                    <a:pt x="1477" y="2129"/>
                    <a:pt x="1485" y="2130"/>
                    <a:pt x="1492" y="2131"/>
                  </a:cubicBezTo>
                  <a:cubicBezTo>
                    <a:pt x="1506" y="2139"/>
                    <a:pt x="1520" y="2143"/>
                    <a:pt x="1534" y="2143"/>
                  </a:cubicBezTo>
                  <a:cubicBezTo>
                    <a:pt x="1590" y="2143"/>
                    <a:pt x="1637" y="2085"/>
                    <a:pt x="1615" y="2025"/>
                  </a:cubicBezTo>
                  <a:lnTo>
                    <a:pt x="1615" y="2025"/>
                  </a:lnTo>
                  <a:lnTo>
                    <a:pt x="1640" y="2056"/>
                  </a:lnTo>
                  <a:cubicBezTo>
                    <a:pt x="1652" y="2063"/>
                    <a:pt x="1664" y="2067"/>
                    <a:pt x="1674" y="2067"/>
                  </a:cubicBezTo>
                  <a:cubicBezTo>
                    <a:pt x="1719" y="2067"/>
                    <a:pt x="1738" y="2001"/>
                    <a:pt x="1718" y="1940"/>
                  </a:cubicBezTo>
                  <a:lnTo>
                    <a:pt x="1718" y="1940"/>
                  </a:lnTo>
                  <a:cubicBezTo>
                    <a:pt x="1742" y="1948"/>
                    <a:pt x="1764" y="1956"/>
                    <a:pt x="1781" y="1956"/>
                  </a:cubicBezTo>
                  <a:cubicBezTo>
                    <a:pt x="1797" y="1956"/>
                    <a:pt x="1807" y="1948"/>
                    <a:pt x="1806" y="1924"/>
                  </a:cubicBezTo>
                  <a:cubicBezTo>
                    <a:pt x="1813" y="1919"/>
                    <a:pt x="1818" y="1916"/>
                    <a:pt x="1823" y="1916"/>
                  </a:cubicBezTo>
                  <a:cubicBezTo>
                    <a:pt x="1833" y="1916"/>
                    <a:pt x="1843" y="1930"/>
                    <a:pt x="1875" y="1971"/>
                  </a:cubicBezTo>
                  <a:cubicBezTo>
                    <a:pt x="1893" y="1997"/>
                    <a:pt x="1911" y="2021"/>
                    <a:pt x="1928" y="2021"/>
                  </a:cubicBezTo>
                  <a:cubicBezTo>
                    <a:pt x="1931" y="2021"/>
                    <a:pt x="1934" y="2020"/>
                    <a:pt x="1937" y="2018"/>
                  </a:cubicBezTo>
                  <a:cubicBezTo>
                    <a:pt x="1959" y="2003"/>
                    <a:pt x="1937" y="1971"/>
                    <a:pt x="1915" y="1940"/>
                  </a:cubicBezTo>
                  <a:lnTo>
                    <a:pt x="1959" y="1912"/>
                  </a:lnTo>
                  <a:cubicBezTo>
                    <a:pt x="1959" y="1912"/>
                    <a:pt x="1981" y="1896"/>
                    <a:pt x="1959" y="1865"/>
                  </a:cubicBezTo>
                  <a:cubicBezTo>
                    <a:pt x="1937" y="1833"/>
                    <a:pt x="1959" y="1818"/>
                    <a:pt x="1981" y="1802"/>
                  </a:cubicBezTo>
                  <a:cubicBezTo>
                    <a:pt x="1987" y="1811"/>
                    <a:pt x="1991" y="1814"/>
                    <a:pt x="1993" y="1814"/>
                  </a:cubicBezTo>
                  <a:cubicBezTo>
                    <a:pt x="2001" y="1814"/>
                    <a:pt x="1993" y="1785"/>
                    <a:pt x="1962" y="1771"/>
                  </a:cubicBezTo>
                  <a:cubicBezTo>
                    <a:pt x="1941" y="1739"/>
                    <a:pt x="1922" y="1708"/>
                    <a:pt x="1944" y="1692"/>
                  </a:cubicBezTo>
                  <a:lnTo>
                    <a:pt x="1903" y="1627"/>
                  </a:lnTo>
                  <a:cubicBezTo>
                    <a:pt x="1862" y="1564"/>
                    <a:pt x="1843" y="1533"/>
                    <a:pt x="1774" y="1533"/>
                  </a:cubicBezTo>
                  <a:cubicBezTo>
                    <a:pt x="1658" y="1567"/>
                    <a:pt x="1561" y="1589"/>
                    <a:pt x="1605" y="1649"/>
                  </a:cubicBezTo>
                  <a:cubicBezTo>
                    <a:pt x="1605" y="1649"/>
                    <a:pt x="1605" y="1696"/>
                    <a:pt x="1580" y="1714"/>
                  </a:cubicBezTo>
                  <a:cubicBezTo>
                    <a:pt x="1568" y="1720"/>
                    <a:pt x="1555" y="1722"/>
                    <a:pt x="1542" y="1722"/>
                  </a:cubicBezTo>
                  <a:cubicBezTo>
                    <a:pt x="1532" y="1722"/>
                    <a:pt x="1521" y="1720"/>
                    <a:pt x="1511" y="1717"/>
                  </a:cubicBezTo>
                  <a:cubicBezTo>
                    <a:pt x="1508" y="1713"/>
                    <a:pt x="1503" y="1711"/>
                    <a:pt x="1496" y="1711"/>
                  </a:cubicBezTo>
                  <a:cubicBezTo>
                    <a:pt x="1459" y="1711"/>
                    <a:pt x="1379" y="1779"/>
                    <a:pt x="1282" y="1862"/>
                  </a:cubicBezTo>
                  <a:cubicBezTo>
                    <a:pt x="1153" y="1973"/>
                    <a:pt x="1099" y="2044"/>
                    <a:pt x="1050" y="2044"/>
                  </a:cubicBezTo>
                  <a:cubicBezTo>
                    <a:pt x="1048" y="2044"/>
                    <a:pt x="1046" y="2044"/>
                    <a:pt x="1044" y="2043"/>
                  </a:cubicBezTo>
                  <a:cubicBezTo>
                    <a:pt x="1040" y="2043"/>
                    <a:pt x="1036" y="2043"/>
                    <a:pt x="1032" y="2043"/>
                  </a:cubicBezTo>
                  <a:cubicBezTo>
                    <a:pt x="1011" y="2043"/>
                    <a:pt x="991" y="2049"/>
                    <a:pt x="975" y="2062"/>
                  </a:cubicBezTo>
                  <a:cubicBezTo>
                    <a:pt x="1000" y="2084"/>
                    <a:pt x="881" y="2219"/>
                    <a:pt x="756" y="2388"/>
                  </a:cubicBezTo>
                  <a:cubicBezTo>
                    <a:pt x="631" y="2560"/>
                    <a:pt x="527" y="2742"/>
                    <a:pt x="559" y="2761"/>
                  </a:cubicBezTo>
                  <a:lnTo>
                    <a:pt x="530" y="2814"/>
                  </a:lnTo>
                  <a:cubicBezTo>
                    <a:pt x="525" y="2812"/>
                    <a:pt x="521" y="2810"/>
                    <a:pt x="516" y="2810"/>
                  </a:cubicBezTo>
                  <a:cubicBezTo>
                    <a:pt x="488" y="2810"/>
                    <a:pt x="464" y="2856"/>
                    <a:pt x="443" y="2902"/>
                  </a:cubicBezTo>
                  <a:cubicBezTo>
                    <a:pt x="446" y="2943"/>
                    <a:pt x="439" y="2987"/>
                    <a:pt x="421" y="3024"/>
                  </a:cubicBezTo>
                  <a:cubicBezTo>
                    <a:pt x="415" y="3021"/>
                    <a:pt x="409" y="3020"/>
                    <a:pt x="404" y="3020"/>
                  </a:cubicBezTo>
                  <a:cubicBezTo>
                    <a:pt x="382" y="3020"/>
                    <a:pt x="366" y="3047"/>
                    <a:pt x="349" y="3090"/>
                  </a:cubicBezTo>
                  <a:cubicBezTo>
                    <a:pt x="327" y="3146"/>
                    <a:pt x="314" y="3175"/>
                    <a:pt x="352" y="3190"/>
                  </a:cubicBezTo>
                  <a:cubicBezTo>
                    <a:pt x="311" y="3294"/>
                    <a:pt x="261" y="3391"/>
                    <a:pt x="204" y="3488"/>
                  </a:cubicBezTo>
                  <a:cubicBezTo>
                    <a:pt x="157" y="3504"/>
                    <a:pt x="186" y="3544"/>
                    <a:pt x="214" y="3585"/>
                  </a:cubicBezTo>
                  <a:cubicBezTo>
                    <a:pt x="251" y="3595"/>
                    <a:pt x="280" y="3632"/>
                    <a:pt x="270" y="3660"/>
                  </a:cubicBezTo>
                  <a:lnTo>
                    <a:pt x="198" y="3642"/>
                  </a:lnTo>
                  <a:cubicBezTo>
                    <a:pt x="185" y="3624"/>
                    <a:pt x="178" y="3614"/>
                    <a:pt x="173" y="3614"/>
                  </a:cubicBezTo>
                  <a:cubicBezTo>
                    <a:pt x="167" y="3614"/>
                    <a:pt x="163" y="3628"/>
                    <a:pt x="154" y="3660"/>
                  </a:cubicBezTo>
                  <a:lnTo>
                    <a:pt x="139" y="3720"/>
                  </a:lnTo>
                  <a:cubicBezTo>
                    <a:pt x="170" y="3726"/>
                    <a:pt x="145" y="3874"/>
                    <a:pt x="107" y="4080"/>
                  </a:cubicBezTo>
                  <a:cubicBezTo>
                    <a:pt x="79" y="4347"/>
                    <a:pt x="76" y="4438"/>
                    <a:pt x="114" y="4438"/>
                  </a:cubicBezTo>
                  <a:cubicBezTo>
                    <a:pt x="148" y="4441"/>
                    <a:pt x="148" y="4469"/>
                    <a:pt x="110" y="4557"/>
                  </a:cubicBezTo>
                  <a:cubicBezTo>
                    <a:pt x="1" y="4735"/>
                    <a:pt x="1" y="4742"/>
                    <a:pt x="38" y="4767"/>
                  </a:cubicBezTo>
                  <a:cubicBezTo>
                    <a:pt x="38" y="4738"/>
                    <a:pt x="76" y="4735"/>
                    <a:pt x="114" y="4735"/>
                  </a:cubicBezTo>
                  <a:cubicBezTo>
                    <a:pt x="117" y="4735"/>
                    <a:pt x="121" y="4735"/>
                    <a:pt x="124" y="4735"/>
                  </a:cubicBezTo>
                  <a:cubicBezTo>
                    <a:pt x="189" y="4735"/>
                    <a:pt x="185" y="4762"/>
                    <a:pt x="114" y="4792"/>
                  </a:cubicBezTo>
                  <a:cubicBezTo>
                    <a:pt x="38" y="4798"/>
                    <a:pt x="120" y="5246"/>
                    <a:pt x="211" y="5256"/>
                  </a:cubicBezTo>
                  <a:lnTo>
                    <a:pt x="173" y="5265"/>
                  </a:lnTo>
                  <a:cubicBezTo>
                    <a:pt x="135" y="5271"/>
                    <a:pt x="142" y="5299"/>
                    <a:pt x="167" y="5418"/>
                  </a:cubicBezTo>
                  <a:cubicBezTo>
                    <a:pt x="179" y="5478"/>
                    <a:pt x="186" y="5506"/>
                    <a:pt x="186" y="5506"/>
                  </a:cubicBezTo>
                  <a:cubicBezTo>
                    <a:pt x="189" y="5505"/>
                    <a:pt x="192" y="5505"/>
                    <a:pt x="196" y="5505"/>
                  </a:cubicBezTo>
                  <a:cubicBezTo>
                    <a:pt x="256" y="5505"/>
                    <a:pt x="272" y="5667"/>
                    <a:pt x="239" y="5679"/>
                  </a:cubicBezTo>
                  <a:cubicBezTo>
                    <a:pt x="211" y="5719"/>
                    <a:pt x="211" y="5719"/>
                    <a:pt x="229" y="5776"/>
                  </a:cubicBezTo>
                  <a:cubicBezTo>
                    <a:pt x="323" y="5838"/>
                    <a:pt x="349" y="5989"/>
                    <a:pt x="314" y="6005"/>
                  </a:cubicBezTo>
                  <a:lnTo>
                    <a:pt x="339" y="6058"/>
                  </a:lnTo>
                  <a:cubicBezTo>
                    <a:pt x="383" y="6073"/>
                    <a:pt x="408" y="6127"/>
                    <a:pt x="421" y="6155"/>
                  </a:cubicBezTo>
                  <a:cubicBezTo>
                    <a:pt x="444" y="6212"/>
                    <a:pt x="460" y="6241"/>
                    <a:pt x="474" y="6241"/>
                  </a:cubicBezTo>
                  <a:cubicBezTo>
                    <a:pt x="480" y="6241"/>
                    <a:pt x="487" y="6234"/>
                    <a:pt x="493" y="6221"/>
                  </a:cubicBezTo>
                  <a:cubicBezTo>
                    <a:pt x="512" y="6209"/>
                    <a:pt x="533" y="6198"/>
                    <a:pt x="550" y="6198"/>
                  </a:cubicBezTo>
                  <a:cubicBezTo>
                    <a:pt x="560" y="6198"/>
                    <a:pt x="568" y="6202"/>
                    <a:pt x="574" y="6211"/>
                  </a:cubicBezTo>
                  <a:lnTo>
                    <a:pt x="540" y="6227"/>
                  </a:lnTo>
                  <a:cubicBezTo>
                    <a:pt x="505" y="6246"/>
                    <a:pt x="549" y="6324"/>
                    <a:pt x="606" y="6428"/>
                  </a:cubicBezTo>
                  <a:cubicBezTo>
                    <a:pt x="678" y="6559"/>
                    <a:pt x="718" y="6603"/>
                    <a:pt x="703" y="6650"/>
                  </a:cubicBezTo>
                  <a:lnTo>
                    <a:pt x="750" y="6653"/>
                  </a:lnTo>
                  <a:cubicBezTo>
                    <a:pt x="797" y="6656"/>
                    <a:pt x="816" y="6681"/>
                    <a:pt x="784" y="6703"/>
                  </a:cubicBezTo>
                  <a:cubicBezTo>
                    <a:pt x="772" y="6747"/>
                    <a:pt x="837" y="6851"/>
                    <a:pt x="906" y="6869"/>
                  </a:cubicBezTo>
                  <a:lnTo>
                    <a:pt x="944" y="6916"/>
                  </a:lnTo>
                  <a:cubicBezTo>
                    <a:pt x="907" y="6971"/>
                    <a:pt x="952" y="7037"/>
                    <a:pt x="1008" y="7037"/>
                  </a:cubicBezTo>
                  <a:cubicBezTo>
                    <a:pt x="1018" y="7037"/>
                    <a:pt x="1030" y="7035"/>
                    <a:pt x="1041" y="7029"/>
                  </a:cubicBezTo>
                  <a:lnTo>
                    <a:pt x="1041" y="7029"/>
                  </a:lnTo>
                  <a:cubicBezTo>
                    <a:pt x="1013" y="7054"/>
                    <a:pt x="1035" y="7076"/>
                    <a:pt x="1054" y="7101"/>
                  </a:cubicBezTo>
                  <a:cubicBezTo>
                    <a:pt x="1116" y="7123"/>
                    <a:pt x="1207" y="7202"/>
                    <a:pt x="1179" y="7230"/>
                  </a:cubicBezTo>
                  <a:lnTo>
                    <a:pt x="1201" y="7249"/>
                  </a:lnTo>
                  <a:cubicBezTo>
                    <a:pt x="1204" y="7248"/>
                    <a:pt x="1208" y="7248"/>
                    <a:pt x="1211" y="7248"/>
                  </a:cubicBezTo>
                  <a:cubicBezTo>
                    <a:pt x="1242" y="7248"/>
                    <a:pt x="1272" y="7261"/>
                    <a:pt x="1292" y="7286"/>
                  </a:cubicBezTo>
                  <a:cubicBezTo>
                    <a:pt x="1310" y="7307"/>
                    <a:pt x="1337" y="7319"/>
                    <a:pt x="1365" y="7319"/>
                  </a:cubicBezTo>
                  <a:cubicBezTo>
                    <a:pt x="1371" y="7319"/>
                    <a:pt x="1377" y="7319"/>
                    <a:pt x="1383" y="7318"/>
                  </a:cubicBezTo>
                  <a:cubicBezTo>
                    <a:pt x="1390" y="7315"/>
                    <a:pt x="1398" y="7314"/>
                    <a:pt x="1405" y="7314"/>
                  </a:cubicBezTo>
                  <a:cubicBezTo>
                    <a:pt x="1421" y="7314"/>
                    <a:pt x="1437" y="7319"/>
                    <a:pt x="1452" y="7327"/>
                  </a:cubicBezTo>
                  <a:cubicBezTo>
                    <a:pt x="1474" y="7346"/>
                    <a:pt x="1427" y="7358"/>
                    <a:pt x="1380" y="7368"/>
                  </a:cubicBezTo>
                  <a:cubicBezTo>
                    <a:pt x="1373" y="7367"/>
                    <a:pt x="1368" y="7366"/>
                    <a:pt x="1364" y="7366"/>
                  </a:cubicBezTo>
                  <a:cubicBezTo>
                    <a:pt x="1325" y="7366"/>
                    <a:pt x="1381" y="7412"/>
                    <a:pt x="1482" y="7412"/>
                  </a:cubicBezTo>
                  <a:cubicBezTo>
                    <a:pt x="1487" y="7412"/>
                    <a:pt x="1493" y="7412"/>
                    <a:pt x="1499" y="7412"/>
                  </a:cubicBezTo>
                  <a:cubicBezTo>
                    <a:pt x="1537" y="7411"/>
                    <a:pt x="1563" y="7409"/>
                    <a:pt x="1577" y="7409"/>
                  </a:cubicBezTo>
                  <a:cubicBezTo>
                    <a:pt x="1604" y="7409"/>
                    <a:pt x="1583" y="7414"/>
                    <a:pt x="1521" y="7430"/>
                  </a:cubicBezTo>
                  <a:cubicBezTo>
                    <a:pt x="1474" y="7443"/>
                    <a:pt x="1427" y="7452"/>
                    <a:pt x="1496" y="7459"/>
                  </a:cubicBezTo>
                  <a:cubicBezTo>
                    <a:pt x="1496" y="7459"/>
                    <a:pt x="1520" y="7478"/>
                    <a:pt x="1544" y="7478"/>
                  </a:cubicBezTo>
                  <a:cubicBezTo>
                    <a:pt x="1552" y="7478"/>
                    <a:pt x="1561" y="7476"/>
                    <a:pt x="1568" y="7468"/>
                  </a:cubicBezTo>
                  <a:lnTo>
                    <a:pt x="1637" y="7521"/>
                  </a:lnTo>
                  <a:cubicBezTo>
                    <a:pt x="1646" y="7562"/>
                    <a:pt x="1674" y="7600"/>
                    <a:pt x="1712" y="7622"/>
                  </a:cubicBezTo>
                  <a:cubicBezTo>
                    <a:pt x="1729" y="7616"/>
                    <a:pt x="1740" y="7612"/>
                    <a:pt x="1747" y="7612"/>
                  </a:cubicBezTo>
                  <a:cubicBezTo>
                    <a:pt x="1759" y="7612"/>
                    <a:pt x="1760" y="7623"/>
                    <a:pt x="1762" y="7653"/>
                  </a:cubicBezTo>
                  <a:cubicBezTo>
                    <a:pt x="1753" y="7669"/>
                    <a:pt x="1754" y="7680"/>
                    <a:pt x="1763" y="7680"/>
                  </a:cubicBezTo>
                  <a:cubicBezTo>
                    <a:pt x="1772" y="7680"/>
                    <a:pt x="1789" y="7669"/>
                    <a:pt x="1809" y="7637"/>
                  </a:cubicBezTo>
                  <a:cubicBezTo>
                    <a:pt x="1820" y="7633"/>
                    <a:pt x="1830" y="7631"/>
                    <a:pt x="1838" y="7631"/>
                  </a:cubicBezTo>
                  <a:cubicBezTo>
                    <a:pt x="1864" y="7631"/>
                    <a:pt x="1879" y="7649"/>
                    <a:pt x="1884" y="7684"/>
                  </a:cubicBezTo>
                  <a:cubicBezTo>
                    <a:pt x="1857" y="7728"/>
                    <a:pt x="1859" y="7750"/>
                    <a:pt x="1870" y="7750"/>
                  </a:cubicBezTo>
                  <a:cubicBezTo>
                    <a:pt x="1876" y="7750"/>
                    <a:pt x="1883" y="7745"/>
                    <a:pt x="1890" y="7734"/>
                  </a:cubicBezTo>
                  <a:cubicBezTo>
                    <a:pt x="1902" y="7728"/>
                    <a:pt x="1915" y="7725"/>
                    <a:pt x="1927" y="7725"/>
                  </a:cubicBezTo>
                  <a:cubicBezTo>
                    <a:pt x="1938" y="7725"/>
                    <a:pt x="1949" y="7727"/>
                    <a:pt x="1959" y="7731"/>
                  </a:cubicBezTo>
                  <a:cubicBezTo>
                    <a:pt x="1937" y="7766"/>
                    <a:pt x="2172" y="7900"/>
                    <a:pt x="2426" y="7998"/>
                  </a:cubicBezTo>
                  <a:cubicBezTo>
                    <a:pt x="2431" y="7998"/>
                    <a:pt x="2435" y="7999"/>
                    <a:pt x="2439" y="7999"/>
                  </a:cubicBezTo>
                  <a:cubicBezTo>
                    <a:pt x="2469" y="7999"/>
                    <a:pt x="2497" y="7981"/>
                    <a:pt x="2508" y="7951"/>
                  </a:cubicBezTo>
                  <a:cubicBezTo>
                    <a:pt x="2518" y="7921"/>
                    <a:pt x="2522" y="7909"/>
                    <a:pt x="2524" y="7909"/>
                  </a:cubicBezTo>
                  <a:cubicBezTo>
                    <a:pt x="2527" y="7909"/>
                    <a:pt x="2527" y="7932"/>
                    <a:pt x="2536" y="7960"/>
                  </a:cubicBezTo>
                  <a:cubicBezTo>
                    <a:pt x="2529" y="8023"/>
                    <a:pt x="2543" y="8059"/>
                    <a:pt x="2558" y="8059"/>
                  </a:cubicBezTo>
                  <a:cubicBezTo>
                    <a:pt x="2571" y="8059"/>
                    <a:pt x="2585" y="8034"/>
                    <a:pt x="2589" y="7982"/>
                  </a:cubicBezTo>
                  <a:cubicBezTo>
                    <a:pt x="2588" y="7942"/>
                    <a:pt x="2587" y="7922"/>
                    <a:pt x="2590" y="7922"/>
                  </a:cubicBezTo>
                  <a:cubicBezTo>
                    <a:pt x="2594" y="7922"/>
                    <a:pt x="2601" y="7945"/>
                    <a:pt x="2617" y="7991"/>
                  </a:cubicBezTo>
                  <a:cubicBezTo>
                    <a:pt x="2626" y="8018"/>
                    <a:pt x="2630" y="8029"/>
                    <a:pt x="2639" y="8029"/>
                  </a:cubicBezTo>
                  <a:cubicBezTo>
                    <a:pt x="2646" y="8029"/>
                    <a:pt x="2656" y="8022"/>
                    <a:pt x="2674" y="8010"/>
                  </a:cubicBezTo>
                  <a:cubicBezTo>
                    <a:pt x="2678" y="7995"/>
                    <a:pt x="2686" y="7987"/>
                    <a:pt x="2693" y="7987"/>
                  </a:cubicBezTo>
                  <a:cubicBezTo>
                    <a:pt x="2701" y="7987"/>
                    <a:pt x="2707" y="7999"/>
                    <a:pt x="2702" y="8020"/>
                  </a:cubicBezTo>
                  <a:cubicBezTo>
                    <a:pt x="2714" y="8052"/>
                    <a:pt x="2727" y="8084"/>
                    <a:pt x="2737" y="8084"/>
                  </a:cubicBezTo>
                  <a:cubicBezTo>
                    <a:pt x="2740" y="8084"/>
                    <a:pt x="2743" y="8080"/>
                    <a:pt x="2746" y="8070"/>
                  </a:cubicBezTo>
                  <a:cubicBezTo>
                    <a:pt x="2768" y="8082"/>
                    <a:pt x="2787" y="8101"/>
                    <a:pt x="2793" y="8123"/>
                  </a:cubicBezTo>
                  <a:cubicBezTo>
                    <a:pt x="2800" y="8139"/>
                    <a:pt x="2810" y="8146"/>
                    <a:pt x="2822" y="8146"/>
                  </a:cubicBezTo>
                  <a:cubicBezTo>
                    <a:pt x="2842" y="8146"/>
                    <a:pt x="2867" y="8128"/>
                    <a:pt x="2890" y="8110"/>
                  </a:cubicBezTo>
                  <a:cubicBezTo>
                    <a:pt x="2935" y="8090"/>
                    <a:pt x="2966" y="8079"/>
                    <a:pt x="2983" y="8079"/>
                  </a:cubicBezTo>
                  <a:cubicBezTo>
                    <a:pt x="3004" y="8079"/>
                    <a:pt x="3001" y="8097"/>
                    <a:pt x="2975" y="8135"/>
                  </a:cubicBezTo>
                  <a:cubicBezTo>
                    <a:pt x="2953" y="8166"/>
                    <a:pt x="2975" y="8181"/>
                    <a:pt x="3010" y="8181"/>
                  </a:cubicBezTo>
                  <a:cubicBezTo>
                    <a:pt x="3049" y="8181"/>
                    <a:pt x="3105" y="8161"/>
                    <a:pt x="3128" y="8123"/>
                  </a:cubicBezTo>
                  <a:cubicBezTo>
                    <a:pt x="3152" y="8083"/>
                    <a:pt x="3162" y="8066"/>
                    <a:pt x="3165" y="8066"/>
                  </a:cubicBezTo>
                  <a:lnTo>
                    <a:pt x="3165" y="8066"/>
                  </a:lnTo>
                  <a:cubicBezTo>
                    <a:pt x="3167" y="8066"/>
                    <a:pt x="3165" y="8076"/>
                    <a:pt x="3163" y="8092"/>
                  </a:cubicBezTo>
                  <a:cubicBezTo>
                    <a:pt x="3156" y="8129"/>
                    <a:pt x="3185" y="8135"/>
                    <a:pt x="3185" y="8135"/>
                  </a:cubicBezTo>
                  <a:cubicBezTo>
                    <a:pt x="3216" y="8142"/>
                    <a:pt x="3244" y="8145"/>
                    <a:pt x="3238" y="8183"/>
                  </a:cubicBezTo>
                  <a:cubicBezTo>
                    <a:pt x="3242" y="8183"/>
                    <a:pt x="3246" y="8183"/>
                    <a:pt x="3250" y="8183"/>
                  </a:cubicBezTo>
                  <a:cubicBezTo>
                    <a:pt x="3278" y="8183"/>
                    <a:pt x="3307" y="8174"/>
                    <a:pt x="3332" y="8161"/>
                  </a:cubicBezTo>
                  <a:cubicBezTo>
                    <a:pt x="3355" y="8137"/>
                    <a:pt x="3380" y="8126"/>
                    <a:pt x="3403" y="8126"/>
                  </a:cubicBezTo>
                  <a:cubicBezTo>
                    <a:pt x="3448" y="8126"/>
                    <a:pt x="3488" y="8163"/>
                    <a:pt x="3504" y="8214"/>
                  </a:cubicBezTo>
                  <a:lnTo>
                    <a:pt x="3564" y="8179"/>
                  </a:lnTo>
                  <a:cubicBezTo>
                    <a:pt x="3585" y="8136"/>
                    <a:pt x="3604" y="8106"/>
                    <a:pt x="3616" y="8106"/>
                  </a:cubicBezTo>
                  <a:cubicBezTo>
                    <a:pt x="3624" y="8106"/>
                    <a:pt x="3628" y="8118"/>
                    <a:pt x="3627" y="8148"/>
                  </a:cubicBezTo>
                  <a:cubicBezTo>
                    <a:pt x="3625" y="8162"/>
                    <a:pt x="3624" y="8176"/>
                    <a:pt x="3623" y="8186"/>
                  </a:cubicBezTo>
                  <a:lnTo>
                    <a:pt x="3623" y="8186"/>
                  </a:lnTo>
                  <a:cubicBezTo>
                    <a:pt x="3635" y="8159"/>
                    <a:pt x="3660" y="8148"/>
                    <a:pt x="3685" y="8148"/>
                  </a:cubicBezTo>
                  <a:cubicBezTo>
                    <a:pt x="3726" y="8148"/>
                    <a:pt x="3771" y="8178"/>
                    <a:pt x="3771" y="8226"/>
                  </a:cubicBezTo>
                  <a:cubicBezTo>
                    <a:pt x="3771" y="8264"/>
                    <a:pt x="3771" y="8264"/>
                    <a:pt x="3799" y="8264"/>
                  </a:cubicBezTo>
                  <a:lnTo>
                    <a:pt x="3799" y="8226"/>
                  </a:lnTo>
                  <a:cubicBezTo>
                    <a:pt x="3799" y="8189"/>
                    <a:pt x="3799" y="8151"/>
                    <a:pt x="3830" y="8151"/>
                  </a:cubicBezTo>
                  <a:cubicBezTo>
                    <a:pt x="3837" y="8150"/>
                    <a:pt x="3843" y="8150"/>
                    <a:pt x="3849" y="8150"/>
                  </a:cubicBezTo>
                  <a:cubicBezTo>
                    <a:pt x="3870" y="8150"/>
                    <a:pt x="3887" y="8156"/>
                    <a:pt x="3890" y="8186"/>
                  </a:cubicBezTo>
                  <a:cubicBezTo>
                    <a:pt x="3910" y="8212"/>
                    <a:pt x="3931" y="8239"/>
                    <a:pt x="3942" y="8239"/>
                  </a:cubicBezTo>
                  <a:cubicBezTo>
                    <a:pt x="3947" y="8239"/>
                    <a:pt x="3949" y="8234"/>
                    <a:pt x="3949" y="8223"/>
                  </a:cubicBezTo>
                  <a:cubicBezTo>
                    <a:pt x="3974" y="8226"/>
                    <a:pt x="3996" y="8239"/>
                    <a:pt x="4012" y="8261"/>
                  </a:cubicBezTo>
                  <a:cubicBezTo>
                    <a:pt x="4040" y="8261"/>
                    <a:pt x="4072" y="8255"/>
                    <a:pt x="4131" y="8248"/>
                  </a:cubicBezTo>
                  <a:cubicBezTo>
                    <a:pt x="4145" y="8226"/>
                    <a:pt x="4169" y="8214"/>
                    <a:pt x="4189" y="8214"/>
                  </a:cubicBezTo>
                  <a:cubicBezTo>
                    <a:pt x="4206" y="8214"/>
                    <a:pt x="4219" y="8222"/>
                    <a:pt x="4222" y="8239"/>
                  </a:cubicBezTo>
                  <a:cubicBezTo>
                    <a:pt x="4253" y="8236"/>
                    <a:pt x="4285" y="8220"/>
                    <a:pt x="4307" y="8192"/>
                  </a:cubicBezTo>
                  <a:cubicBezTo>
                    <a:pt x="4326" y="8190"/>
                    <a:pt x="4343" y="8188"/>
                    <a:pt x="4356" y="8188"/>
                  </a:cubicBezTo>
                  <a:cubicBezTo>
                    <a:pt x="4382" y="8188"/>
                    <a:pt x="4396" y="8194"/>
                    <a:pt x="4401" y="8217"/>
                  </a:cubicBezTo>
                  <a:cubicBezTo>
                    <a:pt x="4404" y="8235"/>
                    <a:pt x="4405" y="8244"/>
                    <a:pt x="4408" y="8244"/>
                  </a:cubicBezTo>
                  <a:cubicBezTo>
                    <a:pt x="4412" y="8244"/>
                    <a:pt x="4417" y="8233"/>
                    <a:pt x="4429" y="8211"/>
                  </a:cubicBezTo>
                  <a:cubicBezTo>
                    <a:pt x="4423" y="8173"/>
                    <a:pt x="4451" y="8170"/>
                    <a:pt x="4482" y="8164"/>
                  </a:cubicBezTo>
                  <a:lnTo>
                    <a:pt x="4538" y="8151"/>
                  </a:lnTo>
                  <a:cubicBezTo>
                    <a:pt x="4532" y="8114"/>
                    <a:pt x="4532" y="8114"/>
                    <a:pt x="4560" y="8107"/>
                  </a:cubicBezTo>
                  <a:cubicBezTo>
                    <a:pt x="4565" y="8106"/>
                    <a:pt x="4570" y="8106"/>
                    <a:pt x="4577" y="8106"/>
                  </a:cubicBezTo>
                  <a:cubicBezTo>
                    <a:pt x="4609" y="8106"/>
                    <a:pt x="4665" y="8115"/>
                    <a:pt x="4698" y="8115"/>
                  </a:cubicBezTo>
                  <a:cubicBezTo>
                    <a:pt x="4704" y="8115"/>
                    <a:pt x="4710" y="8114"/>
                    <a:pt x="4714" y="8114"/>
                  </a:cubicBezTo>
                  <a:cubicBezTo>
                    <a:pt x="4802" y="8088"/>
                    <a:pt x="4802" y="8088"/>
                    <a:pt x="4761" y="8060"/>
                  </a:cubicBezTo>
                  <a:lnTo>
                    <a:pt x="4761" y="8060"/>
                  </a:lnTo>
                  <a:cubicBezTo>
                    <a:pt x="4758" y="8061"/>
                    <a:pt x="4755" y="8062"/>
                    <a:pt x="4752" y="8062"/>
                  </a:cubicBezTo>
                  <a:cubicBezTo>
                    <a:pt x="4736" y="8062"/>
                    <a:pt x="4732" y="8046"/>
                    <a:pt x="4758" y="8046"/>
                  </a:cubicBezTo>
                  <a:cubicBezTo>
                    <a:pt x="4765" y="8046"/>
                    <a:pt x="4776" y="8047"/>
                    <a:pt x="4789" y="8051"/>
                  </a:cubicBezTo>
                  <a:cubicBezTo>
                    <a:pt x="4817" y="8041"/>
                    <a:pt x="4915" y="8051"/>
                    <a:pt x="4999" y="8026"/>
                  </a:cubicBezTo>
                  <a:cubicBezTo>
                    <a:pt x="5115" y="7988"/>
                    <a:pt x="5112" y="7982"/>
                    <a:pt x="5099" y="7951"/>
                  </a:cubicBezTo>
                  <a:cubicBezTo>
                    <a:pt x="5070" y="7918"/>
                    <a:pt x="5064" y="7899"/>
                    <a:pt x="5075" y="7899"/>
                  </a:cubicBezTo>
                  <a:cubicBezTo>
                    <a:pt x="5083" y="7899"/>
                    <a:pt x="5102" y="7911"/>
                    <a:pt x="5128" y="7938"/>
                  </a:cubicBezTo>
                  <a:cubicBezTo>
                    <a:pt x="5165" y="7960"/>
                    <a:pt x="5192" y="7969"/>
                    <a:pt x="5207" y="7969"/>
                  </a:cubicBezTo>
                  <a:cubicBezTo>
                    <a:pt x="5226" y="7969"/>
                    <a:pt x="5230" y="7957"/>
                    <a:pt x="5222" y="7938"/>
                  </a:cubicBezTo>
                  <a:cubicBezTo>
                    <a:pt x="5234" y="7891"/>
                    <a:pt x="5234" y="7891"/>
                    <a:pt x="5262" y="7879"/>
                  </a:cubicBezTo>
                  <a:cubicBezTo>
                    <a:pt x="5268" y="7893"/>
                    <a:pt x="5276" y="7900"/>
                    <a:pt x="5285" y="7900"/>
                  </a:cubicBezTo>
                  <a:cubicBezTo>
                    <a:pt x="5301" y="7900"/>
                    <a:pt x="5321" y="7881"/>
                    <a:pt x="5344" y="7844"/>
                  </a:cubicBezTo>
                  <a:cubicBezTo>
                    <a:pt x="5354" y="7839"/>
                    <a:pt x="5361" y="7836"/>
                    <a:pt x="5366" y="7836"/>
                  </a:cubicBezTo>
                  <a:cubicBezTo>
                    <a:pt x="5374" y="7836"/>
                    <a:pt x="5378" y="7844"/>
                    <a:pt x="5388" y="7866"/>
                  </a:cubicBezTo>
                  <a:cubicBezTo>
                    <a:pt x="5407" y="7860"/>
                    <a:pt x="5422" y="7850"/>
                    <a:pt x="5441" y="7841"/>
                  </a:cubicBezTo>
                  <a:cubicBezTo>
                    <a:pt x="5458" y="7756"/>
                    <a:pt x="5590" y="7706"/>
                    <a:pt x="5654" y="7706"/>
                  </a:cubicBezTo>
                  <a:cubicBezTo>
                    <a:pt x="5663" y="7706"/>
                    <a:pt x="5670" y="7707"/>
                    <a:pt x="5676" y="7709"/>
                  </a:cubicBezTo>
                  <a:cubicBezTo>
                    <a:pt x="5695" y="7697"/>
                    <a:pt x="5707" y="7675"/>
                    <a:pt x="5707" y="7650"/>
                  </a:cubicBezTo>
                  <a:cubicBezTo>
                    <a:pt x="5700" y="7605"/>
                    <a:pt x="5703" y="7582"/>
                    <a:pt x="5715" y="7582"/>
                  </a:cubicBezTo>
                  <a:cubicBezTo>
                    <a:pt x="5724" y="7582"/>
                    <a:pt x="5737" y="7595"/>
                    <a:pt x="5754" y="7622"/>
                  </a:cubicBezTo>
                  <a:cubicBezTo>
                    <a:pt x="5774" y="7651"/>
                    <a:pt x="5784" y="7667"/>
                    <a:pt x="5787" y="7667"/>
                  </a:cubicBezTo>
                  <a:cubicBezTo>
                    <a:pt x="5791" y="7667"/>
                    <a:pt x="5786" y="7648"/>
                    <a:pt x="5776" y="7609"/>
                  </a:cubicBezTo>
                  <a:cubicBezTo>
                    <a:pt x="5778" y="7577"/>
                    <a:pt x="5829" y="7536"/>
                    <a:pt x="5867" y="7536"/>
                  </a:cubicBezTo>
                  <a:cubicBezTo>
                    <a:pt x="5886" y="7536"/>
                    <a:pt x="5902" y="7546"/>
                    <a:pt x="5908" y="7571"/>
                  </a:cubicBezTo>
                  <a:lnTo>
                    <a:pt x="5946" y="7637"/>
                  </a:lnTo>
                  <a:cubicBezTo>
                    <a:pt x="5946" y="7612"/>
                    <a:pt x="5955" y="7590"/>
                    <a:pt x="5971" y="7578"/>
                  </a:cubicBezTo>
                  <a:cubicBezTo>
                    <a:pt x="5952" y="7543"/>
                    <a:pt x="5974" y="7531"/>
                    <a:pt x="6040" y="7490"/>
                  </a:cubicBezTo>
                  <a:cubicBezTo>
                    <a:pt x="6083" y="7462"/>
                    <a:pt x="6149" y="7377"/>
                    <a:pt x="6193" y="7349"/>
                  </a:cubicBezTo>
                  <a:cubicBezTo>
                    <a:pt x="6232" y="7326"/>
                    <a:pt x="6283" y="7294"/>
                    <a:pt x="6323" y="7294"/>
                  </a:cubicBezTo>
                  <a:cubicBezTo>
                    <a:pt x="6331" y="7294"/>
                    <a:pt x="6339" y="7295"/>
                    <a:pt x="6347" y="7299"/>
                  </a:cubicBezTo>
                  <a:cubicBezTo>
                    <a:pt x="6381" y="7280"/>
                    <a:pt x="6403" y="7249"/>
                    <a:pt x="6416" y="7211"/>
                  </a:cubicBezTo>
                  <a:cubicBezTo>
                    <a:pt x="6416" y="7180"/>
                    <a:pt x="6437" y="7157"/>
                    <a:pt x="6458" y="7157"/>
                  </a:cubicBezTo>
                  <a:cubicBezTo>
                    <a:pt x="6467" y="7157"/>
                    <a:pt x="6475" y="7161"/>
                    <a:pt x="6481" y="7170"/>
                  </a:cubicBezTo>
                  <a:lnTo>
                    <a:pt x="6503" y="7158"/>
                  </a:lnTo>
                  <a:cubicBezTo>
                    <a:pt x="6510" y="7130"/>
                    <a:pt x="6525" y="7104"/>
                    <a:pt x="6547" y="7086"/>
                  </a:cubicBezTo>
                  <a:cubicBezTo>
                    <a:pt x="6560" y="7103"/>
                    <a:pt x="6578" y="7117"/>
                    <a:pt x="6592" y="7117"/>
                  </a:cubicBezTo>
                  <a:cubicBezTo>
                    <a:pt x="6603" y="7117"/>
                    <a:pt x="6612" y="7109"/>
                    <a:pt x="6613" y="7089"/>
                  </a:cubicBezTo>
                  <a:cubicBezTo>
                    <a:pt x="6591" y="7057"/>
                    <a:pt x="6613" y="7045"/>
                    <a:pt x="6657" y="7017"/>
                  </a:cubicBezTo>
                  <a:cubicBezTo>
                    <a:pt x="6657" y="7017"/>
                    <a:pt x="6657" y="7017"/>
                    <a:pt x="6658" y="7017"/>
                  </a:cubicBezTo>
                  <a:cubicBezTo>
                    <a:pt x="6728" y="7017"/>
                    <a:pt x="7450" y="6572"/>
                    <a:pt x="7428" y="6537"/>
                  </a:cubicBezTo>
                  <a:lnTo>
                    <a:pt x="7494" y="6497"/>
                  </a:lnTo>
                  <a:lnTo>
                    <a:pt x="7559" y="6456"/>
                  </a:lnTo>
                  <a:cubicBezTo>
                    <a:pt x="7571" y="6470"/>
                    <a:pt x="7582" y="6478"/>
                    <a:pt x="7595" y="6478"/>
                  </a:cubicBezTo>
                  <a:cubicBezTo>
                    <a:pt x="7610" y="6478"/>
                    <a:pt x="7628" y="6468"/>
                    <a:pt x="7653" y="6446"/>
                  </a:cubicBezTo>
                  <a:cubicBezTo>
                    <a:pt x="7707" y="6406"/>
                    <a:pt x="7751" y="6352"/>
                    <a:pt x="7785" y="6293"/>
                  </a:cubicBezTo>
                  <a:cubicBezTo>
                    <a:pt x="7788" y="6252"/>
                    <a:pt x="7810" y="6214"/>
                    <a:pt x="7841" y="6189"/>
                  </a:cubicBezTo>
                  <a:cubicBezTo>
                    <a:pt x="7853" y="6201"/>
                    <a:pt x="7865" y="6206"/>
                    <a:pt x="7879" y="6206"/>
                  </a:cubicBezTo>
                  <a:cubicBezTo>
                    <a:pt x="7927" y="6206"/>
                    <a:pt x="7982" y="6137"/>
                    <a:pt x="7992" y="6070"/>
                  </a:cubicBezTo>
                  <a:cubicBezTo>
                    <a:pt x="7966" y="6018"/>
                    <a:pt x="7965" y="5989"/>
                    <a:pt x="7989" y="5989"/>
                  </a:cubicBezTo>
                  <a:cubicBezTo>
                    <a:pt x="8000" y="5989"/>
                    <a:pt x="8015" y="5995"/>
                    <a:pt x="8036" y="6008"/>
                  </a:cubicBezTo>
                  <a:cubicBezTo>
                    <a:pt x="8048" y="6016"/>
                    <a:pt x="8060" y="6021"/>
                    <a:pt x="8070" y="6021"/>
                  </a:cubicBezTo>
                  <a:cubicBezTo>
                    <a:pt x="8112" y="6021"/>
                    <a:pt x="8134" y="5955"/>
                    <a:pt x="8077" y="5860"/>
                  </a:cubicBezTo>
                  <a:cubicBezTo>
                    <a:pt x="8061" y="5810"/>
                    <a:pt x="8061" y="5810"/>
                    <a:pt x="8111" y="5791"/>
                  </a:cubicBezTo>
                  <a:cubicBezTo>
                    <a:pt x="8196" y="5788"/>
                    <a:pt x="8208" y="5751"/>
                    <a:pt x="8174" y="5738"/>
                  </a:cubicBezTo>
                  <a:cubicBezTo>
                    <a:pt x="8117" y="5675"/>
                    <a:pt x="8127" y="5644"/>
                    <a:pt x="8211" y="5628"/>
                  </a:cubicBezTo>
                  <a:cubicBezTo>
                    <a:pt x="8302" y="5575"/>
                    <a:pt x="8305" y="5572"/>
                    <a:pt x="8236" y="5519"/>
                  </a:cubicBezTo>
                  <a:cubicBezTo>
                    <a:pt x="8174" y="5465"/>
                    <a:pt x="8189" y="5328"/>
                    <a:pt x="8268" y="5290"/>
                  </a:cubicBezTo>
                  <a:cubicBezTo>
                    <a:pt x="8268" y="5252"/>
                    <a:pt x="8305" y="5215"/>
                    <a:pt x="8268" y="5215"/>
                  </a:cubicBezTo>
                  <a:lnTo>
                    <a:pt x="8302" y="5174"/>
                  </a:lnTo>
                  <a:cubicBezTo>
                    <a:pt x="8302" y="5149"/>
                    <a:pt x="8302" y="5124"/>
                    <a:pt x="8299" y="5096"/>
                  </a:cubicBezTo>
                  <a:lnTo>
                    <a:pt x="8261" y="5099"/>
                  </a:lnTo>
                  <a:cubicBezTo>
                    <a:pt x="8265" y="4917"/>
                    <a:pt x="8224" y="4735"/>
                    <a:pt x="8145" y="4569"/>
                  </a:cubicBezTo>
                  <a:lnTo>
                    <a:pt x="8077" y="4450"/>
                  </a:lnTo>
                  <a:lnTo>
                    <a:pt x="8036" y="4384"/>
                  </a:lnTo>
                  <a:cubicBezTo>
                    <a:pt x="8011" y="4347"/>
                    <a:pt x="7995" y="4322"/>
                    <a:pt x="7979" y="4303"/>
                  </a:cubicBezTo>
                  <a:cubicBezTo>
                    <a:pt x="7963" y="4283"/>
                    <a:pt x="7953" y="4275"/>
                    <a:pt x="7946" y="4275"/>
                  </a:cubicBezTo>
                  <a:cubicBezTo>
                    <a:pt x="7940" y="4275"/>
                    <a:pt x="7936" y="4279"/>
                    <a:pt x="7932" y="4287"/>
                  </a:cubicBezTo>
                  <a:cubicBezTo>
                    <a:pt x="7915" y="4309"/>
                    <a:pt x="7901" y="4318"/>
                    <a:pt x="7891" y="4318"/>
                  </a:cubicBezTo>
                  <a:cubicBezTo>
                    <a:pt x="7872" y="4318"/>
                    <a:pt x="7871" y="4285"/>
                    <a:pt x="7904" y="4243"/>
                  </a:cubicBezTo>
                  <a:cubicBezTo>
                    <a:pt x="7892" y="4221"/>
                    <a:pt x="7895" y="4159"/>
                    <a:pt x="7867" y="4115"/>
                  </a:cubicBezTo>
                  <a:cubicBezTo>
                    <a:pt x="7841" y="4071"/>
                    <a:pt x="7813" y="4027"/>
                    <a:pt x="7845" y="4005"/>
                  </a:cubicBezTo>
                  <a:lnTo>
                    <a:pt x="7832" y="3983"/>
                  </a:lnTo>
                  <a:cubicBezTo>
                    <a:pt x="7741" y="3980"/>
                    <a:pt x="7657" y="3848"/>
                    <a:pt x="7650" y="3761"/>
                  </a:cubicBezTo>
                  <a:cubicBezTo>
                    <a:pt x="7628" y="3720"/>
                    <a:pt x="7594" y="3689"/>
                    <a:pt x="7550" y="3673"/>
                  </a:cubicBezTo>
                  <a:cubicBezTo>
                    <a:pt x="7491" y="3648"/>
                    <a:pt x="7491" y="3648"/>
                    <a:pt x="7509" y="3607"/>
                  </a:cubicBezTo>
                  <a:cubicBezTo>
                    <a:pt x="7537" y="3588"/>
                    <a:pt x="7501" y="3469"/>
                    <a:pt x="7447" y="3469"/>
                  </a:cubicBezTo>
                  <a:cubicBezTo>
                    <a:pt x="7440" y="3469"/>
                    <a:pt x="7432" y="3471"/>
                    <a:pt x="7425" y="3476"/>
                  </a:cubicBezTo>
                  <a:lnTo>
                    <a:pt x="7444" y="3432"/>
                  </a:lnTo>
                  <a:cubicBezTo>
                    <a:pt x="7455" y="3406"/>
                    <a:pt x="7443" y="3396"/>
                    <a:pt x="7423" y="3396"/>
                  </a:cubicBezTo>
                  <a:cubicBezTo>
                    <a:pt x="7411" y="3396"/>
                    <a:pt x="7397" y="3399"/>
                    <a:pt x="7384" y="3407"/>
                  </a:cubicBezTo>
                  <a:cubicBezTo>
                    <a:pt x="7363" y="3420"/>
                    <a:pt x="7348" y="3427"/>
                    <a:pt x="7340" y="3427"/>
                  </a:cubicBezTo>
                  <a:cubicBezTo>
                    <a:pt x="7323" y="3427"/>
                    <a:pt x="7335" y="3399"/>
                    <a:pt x="7390" y="3344"/>
                  </a:cubicBezTo>
                  <a:cubicBezTo>
                    <a:pt x="7436" y="3314"/>
                    <a:pt x="7442" y="3295"/>
                    <a:pt x="7429" y="3295"/>
                  </a:cubicBezTo>
                  <a:cubicBezTo>
                    <a:pt x="7425" y="3295"/>
                    <a:pt x="7418" y="3297"/>
                    <a:pt x="7409" y="3303"/>
                  </a:cubicBezTo>
                  <a:cubicBezTo>
                    <a:pt x="7362" y="3300"/>
                    <a:pt x="7318" y="3297"/>
                    <a:pt x="7334" y="3256"/>
                  </a:cubicBezTo>
                  <a:cubicBezTo>
                    <a:pt x="7326" y="3243"/>
                    <a:pt x="7319" y="3230"/>
                    <a:pt x="7301" y="3230"/>
                  </a:cubicBezTo>
                  <a:cubicBezTo>
                    <a:pt x="7288" y="3230"/>
                    <a:pt x="7270" y="3236"/>
                    <a:pt x="7243" y="3253"/>
                  </a:cubicBezTo>
                  <a:cubicBezTo>
                    <a:pt x="7235" y="3258"/>
                    <a:pt x="7228" y="3260"/>
                    <a:pt x="7221" y="3260"/>
                  </a:cubicBezTo>
                  <a:cubicBezTo>
                    <a:pt x="7205" y="3260"/>
                    <a:pt x="7195" y="3244"/>
                    <a:pt x="7183" y="3228"/>
                  </a:cubicBezTo>
                  <a:cubicBezTo>
                    <a:pt x="7200" y="3214"/>
                    <a:pt x="7220" y="3207"/>
                    <a:pt x="7241" y="3207"/>
                  </a:cubicBezTo>
                  <a:cubicBezTo>
                    <a:pt x="7248" y="3207"/>
                    <a:pt x="7255" y="3208"/>
                    <a:pt x="7262" y="3209"/>
                  </a:cubicBezTo>
                  <a:lnTo>
                    <a:pt x="7234" y="3165"/>
                  </a:lnTo>
                  <a:cubicBezTo>
                    <a:pt x="7221" y="3128"/>
                    <a:pt x="7230" y="3087"/>
                    <a:pt x="7259" y="3059"/>
                  </a:cubicBezTo>
                  <a:cubicBezTo>
                    <a:pt x="7269" y="3036"/>
                    <a:pt x="7269" y="3020"/>
                    <a:pt x="7258" y="3020"/>
                  </a:cubicBezTo>
                  <a:cubicBezTo>
                    <a:pt x="7250" y="3020"/>
                    <a:pt x="7234" y="3031"/>
                    <a:pt x="7212" y="3059"/>
                  </a:cubicBezTo>
                  <a:cubicBezTo>
                    <a:pt x="7181" y="3078"/>
                    <a:pt x="7166" y="3089"/>
                    <a:pt x="7154" y="3089"/>
                  </a:cubicBezTo>
                  <a:cubicBezTo>
                    <a:pt x="7142" y="3089"/>
                    <a:pt x="7135" y="3077"/>
                    <a:pt x="7121" y="3052"/>
                  </a:cubicBezTo>
                  <a:cubicBezTo>
                    <a:pt x="7108" y="3031"/>
                    <a:pt x="7093" y="3009"/>
                    <a:pt x="7127" y="2990"/>
                  </a:cubicBezTo>
                  <a:cubicBezTo>
                    <a:pt x="7158" y="2971"/>
                    <a:pt x="7158" y="2971"/>
                    <a:pt x="7130" y="2927"/>
                  </a:cubicBezTo>
                  <a:cubicBezTo>
                    <a:pt x="7103" y="2880"/>
                    <a:pt x="7031" y="2864"/>
                    <a:pt x="6964" y="2864"/>
                  </a:cubicBezTo>
                  <a:cubicBezTo>
                    <a:pt x="6932" y="2864"/>
                    <a:pt x="6901" y="2868"/>
                    <a:pt x="6876" y="2874"/>
                  </a:cubicBezTo>
                  <a:cubicBezTo>
                    <a:pt x="6848" y="2890"/>
                    <a:pt x="6831" y="2900"/>
                    <a:pt x="6826" y="2900"/>
                  </a:cubicBezTo>
                  <a:cubicBezTo>
                    <a:pt x="6820" y="2900"/>
                    <a:pt x="6832" y="2884"/>
                    <a:pt x="6861" y="2849"/>
                  </a:cubicBezTo>
                  <a:cubicBezTo>
                    <a:pt x="6892" y="2830"/>
                    <a:pt x="6879" y="2808"/>
                    <a:pt x="6867" y="2786"/>
                  </a:cubicBezTo>
                  <a:lnTo>
                    <a:pt x="6867" y="2786"/>
                  </a:lnTo>
                  <a:cubicBezTo>
                    <a:pt x="6860" y="2790"/>
                    <a:pt x="6855" y="2791"/>
                    <a:pt x="6852" y="2791"/>
                  </a:cubicBezTo>
                  <a:cubicBezTo>
                    <a:pt x="6843" y="2791"/>
                    <a:pt x="6848" y="2779"/>
                    <a:pt x="6857" y="2779"/>
                  </a:cubicBezTo>
                  <a:cubicBezTo>
                    <a:pt x="6860" y="2779"/>
                    <a:pt x="6863" y="2781"/>
                    <a:pt x="6867" y="2786"/>
                  </a:cubicBezTo>
                  <a:cubicBezTo>
                    <a:pt x="6875" y="2781"/>
                    <a:pt x="6882" y="2779"/>
                    <a:pt x="6888" y="2779"/>
                  </a:cubicBezTo>
                  <a:cubicBezTo>
                    <a:pt x="6905" y="2779"/>
                    <a:pt x="6915" y="2795"/>
                    <a:pt x="6926" y="2811"/>
                  </a:cubicBezTo>
                  <a:lnTo>
                    <a:pt x="6958" y="2789"/>
                  </a:lnTo>
                  <a:cubicBezTo>
                    <a:pt x="6996" y="2741"/>
                    <a:pt x="6998" y="2717"/>
                    <a:pt x="6961" y="2717"/>
                  </a:cubicBezTo>
                  <a:cubicBezTo>
                    <a:pt x="6950" y="2717"/>
                    <a:pt x="6935" y="2719"/>
                    <a:pt x="6917" y="2723"/>
                  </a:cubicBezTo>
                  <a:cubicBezTo>
                    <a:pt x="6870" y="2723"/>
                    <a:pt x="6870" y="2723"/>
                    <a:pt x="6889" y="2680"/>
                  </a:cubicBezTo>
                  <a:cubicBezTo>
                    <a:pt x="6904" y="2646"/>
                    <a:pt x="6919" y="2611"/>
                    <a:pt x="6908" y="2611"/>
                  </a:cubicBezTo>
                  <a:cubicBezTo>
                    <a:pt x="6905" y="2611"/>
                    <a:pt x="6901" y="2613"/>
                    <a:pt x="6895" y="2617"/>
                  </a:cubicBezTo>
                  <a:cubicBezTo>
                    <a:pt x="6879" y="2589"/>
                    <a:pt x="6876" y="2557"/>
                    <a:pt x="6886" y="2529"/>
                  </a:cubicBezTo>
                  <a:cubicBezTo>
                    <a:pt x="6865" y="2497"/>
                    <a:pt x="6853" y="2477"/>
                    <a:pt x="6834" y="2477"/>
                  </a:cubicBezTo>
                  <a:cubicBezTo>
                    <a:pt x="6827" y="2477"/>
                    <a:pt x="6820" y="2479"/>
                    <a:pt x="6810" y="2485"/>
                  </a:cubicBezTo>
                  <a:cubicBezTo>
                    <a:pt x="6802" y="2490"/>
                    <a:pt x="6795" y="2492"/>
                    <a:pt x="6789" y="2492"/>
                  </a:cubicBezTo>
                  <a:cubicBezTo>
                    <a:pt x="6772" y="2492"/>
                    <a:pt x="6762" y="2476"/>
                    <a:pt x="6751" y="2460"/>
                  </a:cubicBezTo>
                  <a:cubicBezTo>
                    <a:pt x="6742" y="2444"/>
                    <a:pt x="6733" y="2428"/>
                    <a:pt x="6716" y="2428"/>
                  </a:cubicBezTo>
                  <a:cubicBezTo>
                    <a:pt x="6710" y="2428"/>
                    <a:pt x="6703" y="2430"/>
                    <a:pt x="6695" y="2435"/>
                  </a:cubicBezTo>
                  <a:cubicBezTo>
                    <a:pt x="6681" y="2444"/>
                    <a:pt x="6667" y="2448"/>
                    <a:pt x="6653" y="2448"/>
                  </a:cubicBezTo>
                  <a:cubicBezTo>
                    <a:pt x="6627" y="2448"/>
                    <a:pt x="6602" y="2434"/>
                    <a:pt x="6588" y="2410"/>
                  </a:cubicBezTo>
                  <a:cubicBezTo>
                    <a:pt x="6528" y="2385"/>
                    <a:pt x="6528" y="2385"/>
                    <a:pt x="6579" y="2325"/>
                  </a:cubicBezTo>
                  <a:cubicBezTo>
                    <a:pt x="6610" y="2303"/>
                    <a:pt x="6597" y="2282"/>
                    <a:pt x="6585" y="2260"/>
                  </a:cubicBezTo>
                  <a:cubicBezTo>
                    <a:pt x="6575" y="2238"/>
                    <a:pt x="6575" y="2216"/>
                    <a:pt x="6588" y="2197"/>
                  </a:cubicBezTo>
                  <a:cubicBezTo>
                    <a:pt x="6596" y="2178"/>
                    <a:pt x="6595" y="2171"/>
                    <a:pt x="6588" y="2171"/>
                  </a:cubicBezTo>
                  <a:cubicBezTo>
                    <a:pt x="6580" y="2171"/>
                    <a:pt x="6562" y="2183"/>
                    <a:pt x="6544" y="2194"/>
                  </a:cubicBezTo>
                  <a:lnTo>
                    <a:pt x="6478" y="2235"/>
                  </a:lnTo>
                  <a:cubicBezTo>
                    <a:pt x="6466" y="2213"/>
                    <a:pt x="6516" y="2150"/>
                    <a:pt x="6547" y="2131"/>
                  </a:cubicBezTo>
                  <a:cubicBezTo>
                    <a:pt x="6575" y="2096"/>
                    <a:pt x="6587" y="2081"/>
                    <a:pt x="6582" y="2081"/>
                  </a:cubicBezTo>
                  <a:lnTo>
                    <a:pt x="6582" y="2081"/>
                  </a:lnTo>
                  <a:cubicBezTo>
                    <a:pt x="6578" y="2081"/>
                    <a:pt x="6563" y="2091"/>
                    <a:pt x="6535" y="2109"/>
                  </a:cubicBezTo>
                  <a:cubicBezTo>
                    <a:pt x="6524" y="2115"/>
                    <a:pt x="6512" y="2119"/>
                    <a:pt x="6501" y="2119"/>
                  </a:cubicBezTo>
                  <a:cubicBezTo>
                    <a:pt x="6478" y="2119"/>
                    <a:pt x="6457" y="2104"/>
                    <a:pt x="6459" y="2062"/>
                  </a:cubicBezTo>
                  <a:cubicBezTo>
                    <a:pt x="6434" y="2018"/>
                    <a:pt x="6406" y="1974"/>
                    <a:pt x="6438" y="1953"/>
                  </a:cubicBezTo>
                  <a:cubicBezTo>
                    <a:pt x="6456" y="1912"/>
                    <a:pt x="6412" y="1909"/>
                    <a:pt x="6412" y="1909"/>
                  </a:cubicBezTo>
                  <a:cubicBezTo>
                    <a:pt x="6365" y="1909"/>
                    <a:pt x="6353" y="1887"/>
                    <a:pt x="6344" y="1799"/>
                  </a:cubicBezTo>
                  <a:cubicBezTo>
                    <a:pt x="6339" y="1700"/>
                    <a:pt x="6338" y="1666"/>
                    <a:pt x="6320" y="1666"/>
                  </a:cubicBezTo>
                  <a:cubicBezTo>
                    <a:pt x="6310" y="1666"/>
                    <a:pt x="6296" y="1675"/>
                    <a:pt x="6275" y="1689"/>
                  </a:cubicBezTo>
                  <a:cubicBezTo>
                    <a:pt x="6259" y="1700"/>
                    <a:pt x="6244" y="1710"/>
                    <a:pt x="6238" y="1710"/>
                  </a:cubicBezTo>
                  <a:cubicBezTo>
                    <a:pt x="6232" y="1710"/>
                    <a:pt x="6237" y="1699"/>
                    <a:pt x="6262" y="1667"/>
                  </a:cubicBezTo>
                  <a:cubicBezTo>
                    <a:pt x="6278" y="1627"/>
                    <a:pt x="6234" y="1623"/>
                    <a:pt x="6174" y="1602"/>
                  </a:cubicBezTo>
                  <a:cubicBezTo>
                    <a:pt x="6173" y="1601"/>
                    <a:pt x="6171" y="1601"/>
                    <a:pt x="6169" y="1601"/>
                  </a:cubicBezTo>
                  <a:cubicBezTo>
                    <a:pt x="6123" y="1601"/>
                    <a:pt x="6063" y="1640"/>
                    <a:pt x="6033" y="1658"/>
                  </a:cubicBezTo>
                  <a:cubicBezTo>
                    <a:pt x="6004" y="1676"/>
                    <a:pt x="5988" y="1686"/>
                    <a:pt x="5979" y="1686"/>
                  </a:cubicBezTo>
                  <a:cubicBezTo>
                    <a:pt x="5969" y="1686"/>
                    <a:pt x="5970" y="1671"/>
                    <a:pt x="5974" y="1636"/>
                  </a:cubicBezTo>
                  <a:cubicBezTo>
                    <a:pt x="5958" y="1614"/>
                    <a:pt x="5977" y="1570"/>
                    <a:pt x="6011" y="1551"/>
                  </a:cubicBezTo>
                  <a:cubicBezTo>
                    <a:pt x="6022" y="1544"/>
                    <a:pt x="6030" y="1542"/>
                    <a:pt x="6037" y="1542"/>
                  </a:cubicBezTo>
                  <a:cubicBezTo>
                    <a:pt x="6050" y="1542"/>
                    <a:pt x="6055" y="1551"/>
                    <a:pt x="6055" y="1551"/>
                  </a:cubicBezTo>
                  <a:lnTo>
                    <a:pt x="6068" y="1573"/>
                  </a:lnTo>
                  <a:cubicBezTo>
                    <a:pt x="6102" y="1555"/>
                    <a:pt x="6134" y="1533"/>
                    <a:pt x="6105" y="1489"/>
                  </a:cubicBezTo>
                  <a:cubicBezTo>
                    <a:pt x="6120" y="1458"/>
                    <a:pt x="6116" y="1438"/>
                    <a:pt x="6099" y="1438"/>
                  </a:cubicBezTo>
                  <a:cubicBezTo>
                    <a:pt x="6093" y="1438"/>
                    <a:pt x="6086" y="1440"/>
                    <a:pt x="6077" y="1445"/>
                  </a:cubicBezTo>
                  <a:cubicBezTo>
                    <a:pt x="6096" y="1404"/>
                    <a:pt x="6071" y="1360"/>
                    <a:pt x="6043" y="1316"/>
                  </a:cubicBezTo>
                  <a:cubicBezTo>
                    <a:pt x="6014" y="1272"/>
                    <a:pt x="5974" y="1207"/>
                    <a:pt x="5993" y="1163"/>
                  </a:cubicBezTo>
                  <a:cubicBezTo>
                    <a:pt x="5972" y="1131"/>
                    <a:pt x="5960" y="1110"/>
                    <a:pt x="5942" y="1110"/>
                  </a:cubicBezTo>
                  <a:cubicBezTo>
                    <a:pt x="5936" y="1110"/>
                    <a:pt x="5929" y="1113"/>
                    <a:pt x="5920" y="1119"/>
                  </a:cubicBezTo>
                  <a:cubicBezTo>
                    <a:pt x="5894" y="1136"/>
                    <a:pt x="5876" y="1142"/>
                    <a:pt x="5866" y="1142"/>
                  </a:cubicBezTo>
                  <a:cubicBezTo>
                    <a:pt x="5852" y="1142"/>
                    <a:pt x="5855" y="1129"/>
                    <a:pt x="5873" y="1116"/>
                  </a:cubicBezTo>
                  <a:cubicBezTo>
                    <a:pt x="5922" y="1055"/>
                    <a:pt x="5787" y="764"/>
                    <a:pt x="5707" y="764"/>
                  </a:cubicBezTo>
                  <a:cubicBezTo>
                    <a:pt x="5705" y="764"/>
                    <a:pt x="5703" y="764"/>
                    <a:pt x="5701" y="765"/>
                  </a:cubicBezTo>
                  <a:lnTo>
                    <a:pt x="5673" y="721"/>
                  </a:lnTo>
                  <a:cubicBezTo>
                    <a:pt x="5682" y="699"/>
                    <a:pt x="5638" y="618"/>
                    <a:pt x="5598" y="561"/>
                  </a:cubicBezTo>
                  <a:cubicBezTo>
                    <a:pt x="5551" y="505"/>
                    <a:pt x="5497" y="458"/>
                    <a:pt x="5469" y="458"/>
                  </a:cubicBezTo>
                  <a:lnTo>
                    <a:pt x="5385" y="376"/>
                  </a:lnTo>
                  <a:cubicBezTo>
                    <a:pt x="5355" y="308"/>
                    <a:pt x="5325" y="280"/>
                    <a:pt x="5282" y="280"/>
                  </a:cubicBezTo>
                  <a:cubicBezTo>
                    <a:pt x="5276" y="280"/>
                    <a:pt x="5269" y="281"/>
                    <a:pt x="5262" y="282"/>
                  </a:cubicBezTo>
                  <a:cubicBezTo>
                    <a:pt x="5226" y="289"/>
                    <a:pt x="5204" y="307"/>
                    <a:pt x="5201" y="307"/>
                  </a:cubicBezTo>
                  <a:cubicBezTo>
                    <a:pt x="5200" y="307"/>
                    <a:pt x="5202" y="303"/>
                    <a:pt x="5209" y="292"/>
                  </a:cubicBezTo>
                  <a:cubicBezTo>
                    <a:pt x="5228" y="263"/>
                    <a:pt x="5165" y="213"/>
                    <a:pt x="5024" y="147"/>
                  </a:cubicBezTo>
                  <a:cubicBezTo>
                    <a:pt x="4951" y="119"/>
                    <a:pt x="4915" y="106"/>
                    <a:pt x="4901" y="106"/>
                  </a:cubicBezTo>
                  <a:cubicBezTo>
                    <a:pt x="4887" y="106"/>
                    <a:pt x="4893" y="118"/>
                    <a:pt x="4905" y="141"/>
                  </a:cubicBezTo>
                  <a:cubicBezTo>
                    <a:pt x="4752" y="135"/>
                    <a:pt x="4761" y="100"/>
                    <a:pt x="4767" y="63"/>
                  </a:cubicBezTo>
                  <a:cubicBezTo>
                    <a:pt x="4797" y="31"/>
                    <a:pt x="4791" y="10"/>
                    <a:pt x="4770" y="10"/>
                  </a:cubicBezTo>
                  <a:cubicBezTo>
                    <a:pt x="4749" y="10"/>
                    <a:pt x="4714" y="31"/>
                    <a:pt x="4686" y="85"/>
                  </a:cubicBezTo>
                  <a:cubicBezTo>
                    <a:pt x="4659" y="120"/>
                    <a:pt x="4626" y="135"/>
                    <a:pt x="4603" y="135"/>
                  </a:cubicBezTo>
                  <a:cubicBezTo>
                    <a:pt x="4582" y="135"/>
                    <a:pt x="4568" y="124"/>
                    <a:pt x="4570" y="107"/>
                  </a:cubicBezTo>
                  <a:cubicBezTo>
                    <a:pt x="4572" y="83"/>
                    <a:pt x="4591" y="75"/>
                    <a:pt x="4615" y="75"/>
                  </a:cubicBezTo>
                  <a:cubicBezTo>
                    <a:pt x="4626" y="75"/>
                    <a:pt x="4637" y="77"/>
                    <a:pt x="4648" y="78"/>
                  </a:cubicBezTo>
                  <a:cubicBezTo>
                    <a:pt x="4648" y="78"/>
                    <a:pt x="4654" y="41"/>
                    <a:pt x="4658" y="3"/>
                  </a:cubicBezTo>
                  <a:cubicBezTo>
                    <a:pt x="4648" y="2"/>
                    <a:pt x="4640" y="1"/>
                    <a:pt x="46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4" name="Google Shape;9744;p37"/>
            <p:cNvSpPr/>
            <p:nvPr/>
          </p:nvSpPr>
          <p:spPr>
            <a:xfrm>
              <a:off x="2383028" y="3815670"/>
              <a:ext cx="384859" cy="177721"/>
            </a:xfrm>
            <a:custGeom>
              <a:avLst/>
              <a:gdLst/>
              <a:ahLst/>
              <a:cxnLst/>
              <a:rect l="l" t="t" r="r" b="b"/>
              <a:pathLst>
                <a:path w="25899" h="12053" extrusionOk="0">
                  <a:moveTo>
                    <a:pt x="4300" y="0"/>
                  </a:moveTo>
                  <a:cubicBezTo>
                    <a:pt x="3924" y="0"/>
                    <a:pt x="3567" y="147"/>
                    <a:pt x="3307" y="414"/>
                  </a:cubicBezTo>
                  <a:cubicBezTo>
                    <a:pt x="3301" y="423"/>
                    <a:pt x="3291" y="429"/>
                    <a:pt x="3282" y="439"/>
                  </a:cubicBezTo>
                  <a:cubicBezTo>
                    <a:pt x="3276" y="445"/>
                    <a:pt x="3266" y="451"/>
                    <a:pt x="3260" y="461"/>
                  </a:cubicBezTo>
                  <a:cubicBezTo>
                    <a:pt x="3251" y="467"/>
                    <a:pt x="3241" y="476"/>
                    <a:pt x="3235" y="483"/>
                  </a:cubicBezTo>
                  <a:cubicBezTo>
                    <a:pt x="3229" y="492"/>
                    <a:pt x="3219" y="498"/>
                    <a:pt x="3210" y="505"/>
                  </a:cubicBezTo>
                  <a:cubicBezTo>
                    <a:pt x="3204" y="514"/>
                    <a:pt x="3194" y="520"/>
                    <a:pt x="3188" y="527"/>
                  </a:cubicBezTo>
                  <a:cubicBezTo>
                    <a:pt x="3179" y="536"/>
                    <a:pt x="3172" y="542"/>
                    <a:pt x="3163" y="552"/>
                  </a:cubicBezTo>
                  <a:cubicBezTo>
                    <a:pt x="3157" y="558"/>
                    <a:pt x="3147" y="564"/>
                    <a:pt x="3138" y="574"/>
                  </a:cubicBezTo>
                  <a:cubicBezTo>
                    <a:pt x="3132" y="580"/>
                    <a:pt x="3122" y="586"/>
                    <a:pt x="3116" y="596"/>
                  </a:cubicBezTo>
                  <a:cubicBezTo>
                    <a:pt x="3106" y="602"/>
                    <a:pt x="3100" y="611"/>
                    <a:pt x="3091" y="617"/>
                  </a:cubicBezTo>
                  <a:cubicBezTo>
                    <a:pt x="3085" y="627"/>
                    <a:pt x="3075" y="633"/>
                    <a:pt x="3066" y="639"/>
                  </a:cubicBezTo>
                  <a:cubicBezTo>
                    <a:pt x="3059" y="649"/>
                    <a:pt x="3050" y="655"/>
                    <a:pt x="3044" y="661"/>
                  </a:cubicBezTo>
                  <a:cubicBezTo>
                    <a:pt x="3034" y="671"/>
                    <a:pt x="3028" y="677"/>
                    <a:pt x="3019" y="686"/>
                  </a:cubicBezTo>
                  <a:cubicBezTo>
                    <a:pt x="3012" y="693"/>
                    <a:pt x="3003" y="699"/>
                    <a:pt x="2994" y="708"/>
                  </a:cubicBezTo>
                  <a:cubicBezTo>
                    <a:pt x="2987" y="715"/>
                    <a:pt x="2978" y="721"/>
                    <a:pt x="2972" y="730"/>
                  </a:cubicBezTo>
                  <a:cubicBezTo>
                    <a:pt x="2962" y="737"/>
                    <a:pt x="2956" y="746"/>
                    <a:pt x="2947" y="752"/>
                  </a:cubicBezTo>
                  <a:cubicBezTo>
                    <a:pt x="2940" y="762"/>
                    <a:pt x="2931" y="768"/>
                    <a:pt x="2922" y="774"/>
                  </a:cubicBezTo>
                  <a:cubicBezTo>
                    <a:pt x="2915" y="784"/>
                    <a:pt x="2906" y="790"/>
                    <a:pt x="2900" y="796"/>
                  </a:cubicBezTo>
                  <a:cubicBezTo>
                    <a:pt x="2890" y="805"/>
                    <a:pt x="2884" y="812"/>
                    <a:pt x="2875" y="821"/>
                  </a:cubicBezTo>
                  <a:cubicBezTo>
                    <a:pt x="2868" y="827"/>
                    <a:pt x="2859" y="834"/>
                    <a:pt x="2849" y="843"/>
                  </a:cubicBezTo>
                  <a:cubicBezTo>
                    <a:pt x="2843" y="849"/>
                    <a:pt x="2834" y="856"/>
                    <a:pt x="2828" y="865"/>
                  </a:cubicBezTo>
                  <a:cubicBezTo>
                    <a:pt x="2818" y="874"/>
                    <a:pt x="2812" y="881"/>
                    <a:pt x="2802" y="887"/>
                  </a:cubicBezTo>
                  <a:cubicBezTo>
                    <a:pt x="2796" y="896"/>
                    <a:pt x="2787" y="903"/>
                    <a:pt x="2777" y="909"/>
                  </a:cubicBezTo>
                  <a:cubicBezTo>
                    <a:pt x="2771" y="918"/>
                    <a:pt x="2762" y="925"/>
                    <a:pt x="2755" y="934"/>
                  </a:cubicBezTo>
                  <a:cubicBezTo>
                    <a:pt x="2746" y="940"/>
                    <a:pt x="2740" y="947"/>
                    <a:pt x="2730" y="956"/>
                  </a:cubicBezTo>
                  <a:cubicBezTo>
                    <a:pt x="2724" y="962"/>
                    <a:pt x="2715" y="968"/>
                    <a:pt x="2705" y="978"/>
                  </a:cubicBezTo>
                  <a:cubicBezTo>
                    <a:pt x="2699" y="984"/>
                    <a:pt x="2690" y="994"/>
                    <a:pt x="2683" y="1000"/>
                  </a:cubicBezTo>
                  <a:cubicBezTo>
                    <a:pt x="2674" y="1009"/>
                    <a:pt x="2668" y="1015"/>
                    <a:pt x="2658" y="1022"/>
                  </a:cubicBezTo>
                  <a:cubicBezTo>
                    <a:pt x="2652" y="1031"/>
                    <a:pt x="2643" y="1037"/>
                    <a:pt x="2633" y="1044"/>
                  </a:cubicBezTo>
                  <a:cubicBezTo>
                    <a:pt x="2627" y="1053"/>
                    <a:pt x="2618" y="1059"/>
                    <a:pt x="2611" y="1069"/>
                  </a:cubicBezTo>
                  <a:cubicBezTo>
                    <a:pt x="2602" y="1075"/>
                    <a:pt x="2596" y="1081"/>
                    <a:pt x="2586" y="1091"/>
                  </a:cubicBezTo>
                  <a:cubicBezTo>
                    <a:pt x="2580" y="1097"/>
                    <a:pt x="2571" y="1103"/>
                    <a:pt x="2561" y="1113"/>
                  </a:cubicBezTo>
                  <a:cubicBezTo>
                    <a:pt x="2555" y="1119"/>
                    <a:pt x="2545" y="1128"/>
                    <a:pt x="2539" y="1135"/>
                  </a:cubicBezTo>
                  <a:cubicBezTo>
                    <a:pt x="2530" y="1144"/>
                    <a:pt x="2524" y="1150"/>
                    <a:pt x="2514" y="1156"/>
                  </a:cubicBezTo>
                  <a:cubicBezTo>
                    <a:pt x="2508" y="1166"/>
                    <a:pt x="2498" y="1172"/>
                    <a:pt x="2489" y="1178"/>
                  </a:cubicBezTo>
                  <a:cubicBezTo>
                    <a:pt x="2483" y="1188"/>
                    <a:pt x="2473" y="1194"/>
                    <a:pt x="2467" y="1203"/>
                  </a:cubicBezTo>
                  <a:cubicBezTo>
                    <a:pt x="2458" y="1210"/>
                    <a:pt x="2451" y="1216"/>
                    <a:pt x="2442" y="1225"/>
                  </a:cubicBezTo>
                  <a:cubicBezTo>
                    <a:pt x="2436" y="1232"/>
                    <a:pt x="2426" y="1241"/>
                    <a:pt x="2417" y="1247"/>
                  </a:cubicBezTo>
                  <a:cubicBezTo>
                    <a:pt x="2411" y="1257"/>
                    <a:pt x="2401" y="1263"/>
                    <a:pt x="2395" y="1269"/>
                  </a:cubicBezTo>
                  <a:cubicBezTo>
                    <a:pt x="2386" y="1279"/>
                    <a:pt x="2379" y="1285"/>
                    <a:pt x="2370" y="1291"/>
                  </a:cubicBezTo>
                  <a:cubicBezTo>
                    <a:pt x="2364" y="1301"/>
                    <a:pt x="2354" y="1307"/>
                    <a:pt x="2345" y="1316"/>
                  </a:cubicBezTo>
                  <a:cubicBezTo>
                    <a:pt x="2339" y="1323"/>
                    <a:pt x="2329" y="1329"/>
                    <a:pt x="2323" y="1338"/>
                  </a:cubicBezTo>
                  <a:cubicBezTo>
                    <a:pt x="2314" y="1344"/>
                    <a:pt x="2307" y="1351"/>
                    <a:pt x="2298" y="1360"/>
                  </a:cubicBezTo>
                  <a:cubicBezTo>
                    <a:pt x="2292" y="1366"/>
                    <a:pt x="2282" y="1376"/>
                    <a:pt x="2273" y="1382"/>
                  </a:cubicBezTo>
                  <a:cubicBezTo>
                    <a:pt x="2267" y="1392"/>
                    <a:pt x="2257" y="1398"/>
                    <a:pt x="2251" y="1404"/>
                  </a:cubicBezTo>
                  <a:cubicBezTo>
                    <a:pt x="2242" y="1413"/>
                    <a:pt x="2235" y="1420"/>
                    <a:pt x="2226" y="1426"/>
                  </a:cubicBezTo>
                  <a:cubicBezTo>
                    <a:pt x="2220" y="1435"/>
                    <a:pt x="2210" y="1442"/>
                    <a:pt x="2201" y="1451"/>
                  </a:cubicBezTo>
                  <a:cubicBezTo>
                    <a:pt x="2195" y="1457"/>
                    <a:pt x="2185" y="1464"/>
                    <a:pt x="2179" y="1473"/>
                  </a:cubicBezTo>
                  <a:cubicBezTo>
                    <a:pt x="2169" y="1479"/>
                    <a:pt x="2163" y="1486"/>
                    <a:pt x="2154" y="1495"/>
                  </a:cubicBezTo>
                  <a:cubicBezTo>
                    <a:pt x="2147" y="1501"/>
                    <a:pt x="2138" y="1511"/>
                    <a:pt x="2129" y="1517"/>
                  </a:cubicBezTo>
                  <a:cubicBezTo>
                    <a:pt x="2122" y="1526"/>
                    <a:pt x="2113" y="1533"/>
                    <a:pt x="2107" y="1539"/>
                  </a:cubicBezTo>
                  <a:cubicBezTo>
                    <a:pt x="2097" y="1548"/>
                    <a:pt x="2091" y="1554"/>
                    <a:pt x="2082" y="1561"/>
                  </a:cubicBezTo>
                  <a:cubicBezTo>
                    <a:pt x="2075" y="1570"/>
                    <a:pt x="2066" y="1576"/>
                    <a:pt x="2057" y="1586"/>
                  </a:cubicBezTo>
                  <a:cubicBezTo>
                    <a:pt x="2050" y="1592"/>
                    <a:pt x="2041" y="1598"/>
                    <a:pt x="2035" y="1608"/>
                  </a:cubicBezTo>
                  <a:cubicBezTo>
                    <a:pt x="2025" y="1614"/>
                    <a:pt x="2019" y="1620"/>
                    <a:pt x="2010" y="1630"/>
                  </a:cubicBezTo>
                  <a:cubicBezTo>
                    <a:pt x="2003" y="1636"/>
                    <a:pt x="1994" y="1645"/>
                    <a:pt x="1985" y="1652"/>
                  </a:cubicBezTo>
                  <a:cubicBezTo>
                    <a:pt x="1978" y="1661"/>
                    <a:pt x="1969" y="1667"/>
                    <a:pt x="1963" y="1674"/>
                  </a:cubicBezTo>
                  <a:cubicBezTo>
                    <a:pt x="1953" y="1683"/>
                    <a:pt x="1947" y="1689"/>
                    <a:pt x="1938" y="1699"/>
                  </a:cubicBezTo>
                  <a:cubicBezTo>
                    <a:pt x="1931" y="1705"/>
                    <a:pt x="1922" y="1711"/>
                    <a:pt x="1912" y="1721"/>
                  </a:cubicBezTo>
                  <a:cubicBezTo>
                    <a:pt x="1906" y="1727"/>
                    <a:pt x="1897" y="1733"/>
                    <a:pt x="1891" y="1742"/>
                  </a:cubicBezTo>
                  <a:cubicBezTo>
                    <a:pt x="1881" y="1749"/>
                    <a:pt x="1875" y="1758"/>
                    <a:pt x="1865" y="1764"/>
                  </a:cubicBezTo>
                  <a:cubicBezTo>
                    <a:pt x="1859" y="1774"/>
                    <a:pt x="1850" y="1780"/>
                    <a:pt x="1840" y="1786"/>
                  </a:cubicBezTo>
                  <a:cubicBezTo>
                    <a:pt x="1834" y="1796"/>
                    <a:pt x="1825" y="1802"/>
                    <a:pt x="1818" y="1808"/>
                  </a:cubicBezTo>
                  <a:cubicBezTo>
                    <a:pt x="1809" y="1818"/>
                    <a:pt x="1803" y="1824"/>
                    <a:pt x="1793" y="1833"/>
                  </a:cubicBezTo>
                  <a:cubicBezTo>
                    <a:pt x="1787" y="1840"/>
                    <a:pt x="1778" y="1846"/>
                    <a:pt x="1768" y="1855"/>
                  </a:cubicBezTo>
                  <a:cubicBezTo>
                    <a:pt x="1762" y="1862"/>
                    <a:pt x="1753" y="1868"/>
                    <a:pt x="1746" y="1877"/>
                  </a:cubicBezTo>
                  <a:cubicBezTo>
                    <a:pt x="1737" y="1884"/>
                    <a:pt x="1731" y="1893"/>
                    <a:pt x="1721" y="1899"/>
                  </a:cubicBezTo>
                  <a:cubicBezTo>
                    <a:pt x="1715" y="1909"/>
                    <a:pt x="1706" y="1915"/>
                    <a:pt x="1699" y="1921"/>
                  </a:cubicBezTo>
                  <a:cubicBezTo>
                    <a:pt x="1690" y="1931"/>
                    <a:pt x="1681" y="1937"/>
                    <a:pt x="1674" y="1943"/>
                  </a:cubicBezTo>
                  <a:cubicBezTo>
                    <a:pt x="1665" y="1952"/>
                    <a:pt x="1659" y="1959"/>
                    <a:pt x="1649" y="1968"/>
                  </a:cubicBezTo>
                  <a:cubicBezTo>
                    <a:pt x="1643" y="1974"/>
                    <a:pt x="1634" y="1981"/>
                    <a:pt x="1624" y="1990"/>
                  </a:cubicBezTo>
                  <a:cubicBezTo>
                    <a:pt x="1618" y="1996"/>
                    <a:pt x="1608" y="2003"/>
                    <a:pt x="1602" y="2012"/>
                  </a:cubicBezTo>
                  <a:cubicBezTo>
                    <a:pt x="1593" y="2018"/>
                    <a:pt x="1587" y="2028"/>
                    <a:pt x="1577" y="2034"/>
                  </a:cubicBezTo>
                  <a:cubicBezTo>
                    <a:pt x="1571" y="2043"/>
                    <a:pt x="1561" y="2050"/>
                    <a:pt x="1555" y="2056"/>
                  </a:cubicBezTo>
                  <a:cubicBezTo>
                    <a:pt x="1546" y="2065"/>
                    <a:pt x="1536" y="2072"/>
                    <a:pt x="1530" y="2081"/>
                  </a:cubicBezTo>
                  <a:cubicBezTo>
                    <a:pt x="1521" y="2087"/>
                    <a:pt x="1514" y="2093"/>
                    <a:pt x="1505" y="2103"/>
                  </a:cubicBezTo>
                  <a:cubicBezTo>
                    <a:pt x="1499" y="2109"/>
                    <a:pt x="1489" y="2115"/>
                    <a:pt x="1483" y="2125"/>
                  </a:cubicBezTo>
                  <a:cubicBezTo>
                    <a:pt x="1474" y="2131"/>
                    <a:pt x="1464" y="2140"/>
                    <a:pt x="1458" y="2147"/>
                  </a:cubicBezTo>
                  <a:cubicBezTo>
                    <a:pt x="1449" y="2156"/>
                    <a:pt x="1442" y="2162"/>
                    <a:pt x="1433" y="2169"/>
                  </a:cubicBezTo>
                  <a:cubicBezTo>
                    <a:pt x="1427" y="2178"/>
                    <a:pt x="1417" y="2184"/>
                    <a:pt x="1411" y="2191"/>
                  </a:cubicBezTo>
                  <a:cubicBezTo>
                    <a:pt x="1402" y="2200"/>
                    <a:pt x="1392" y="2206"/>
                    <a:pt x="1386" y="2216"/>
                  </a:cubicBezTo>
                  <a:cubicBezTo>
                    <a:pt x="1377" y="2222"/>
                    <a:pt x="1370" y="2228"/>
                    <a:pt x="1361" y="2238"/>
                  </a:cubicBezTo>
                  <a:cubicBezTo>
                    <a:pt x="1355" y="2244"/>
                    <a:pt x="1345" y="2250"/>
                    <a:pt x="1339" y="2260"/>
                  </a:cubicBezTo>
                  <a:cubicBezTo>
                    <a:pt x="1330" y="2266"/>
                    <a:pt x="1320" y="2275"/>
                    <a:pt x="1314" y="2282"/>
                  </a:cubicBezTo>
                  <a:cubicBezTo>
                    <a:pt x="1305" y="2291"/>
                    <a:pt x="1298" y="2297"/>
                    <a:pt x="1289" y="2303"/>
                  </a:cubicBezTo>
                  <a:cubicBezTo>
                    <a:pt x="1283" y="2313"/>
                    <a:pt x="1273" y="2319"/>
                    <a:pt x="1267" y="2325"/>
                  </a:cubicBezTo>
                  <a:cubicBezTo>
                    <a:pt x="1257" y="2335"/>
                    <a:pt x="1248" y="2341"/>
                    <a:pt x="1242" y="2350"/>
                  </a:cubicBezTo>
                  <a:cubicBezTo>
                    <a:pt x="1232" y="2357"/>
                    <a:pt x="1226" y="2363"/>
                    <a:pt x="1217" y="2372"/>
                  </a:cubicBezTo>
                  <a:cubicBezTo>
                    <a:pt x="1210" y="2379"/>
                    <a:pt x="1201" y="2385"/>
                    <a:pt x="1195" y="2394"/>
                  </a:cubicBezTo>
                  <a:cubicBezTo>
                    <a:pt x="1185" y="2401"/>
                    <a:pt x="1176" y="2410"/>
                    <a:pt x="1170" y="2416"/>
                  </a:cubicBezTo>
                  <a:cubicBezTo>
                    <a:pt x="1160" y="2426"/>
                    <a:pt x="1154" y="2432"/>
                    <a:pt x="1145" y="2438"/>
                  </a:cubicBezTo>
                  <a:cubicBezTo>
                    <a:pt x="1138" y="2448"/>
                    <a:pt x="1129" y="2454"/>
                    <a:pt x="1123" y="2463"/>
                  </a:cubicBezTo>
                  <a:cubicBezTo>
                    <a:pt x="1113" y="2470"/>
                    <a:pt x="1104" y="2476"/>
                    <a:pt x="1098" y="2485"/>
                  </a:cubicBezTo>
                  <a:cubicBezTo>
                    <a:pt x="1088" y="2491"/>
                    <a:pt x="1082" y="2498"/>
                    <a:pt x="1073" y="2507"/>
                  </a:cubicBezTo>
                  <a:cubicBezTo>
                    <a:pt x="1066" y="2513"/>
                    <a:pt x="1057" y="2523"/>
                    <a:pt x="1051" y="2529"/>
                  </a:cubicBezTo>
                  <a:cubicBezTo>
                    <a:pt x="1041" y="2538"/>
                    <a:pt x="1032" y="2545"/>
                    <a:pt x="1026" y="2551"/>
                  </a:cubicBezTo>
                  <a:cubicBezTo>
                    <a:pt x="1016" y="2560"/>
                    <a:pt x="1010" y="2567"/>
                    <a:pt x="1001" y="2573"/>
                  </a:cubicBezTo>
                  <a:cubicBezTo>
                    <a:pt x="994" y="2582"/>
                    <a:pt x="985" y="2589"/>
                    <a:pt x="979" y="2598"/>
                  </a:cubicBezTo>
                  <a:cubicBezTo>
                    <a:pt x="969" y="2604"/>
                    <a:pt x="960" y="2611"/>
                    <a:pt x="954" y="2620"/>
                  </a:cubicBezTo>
                  <a:cubicBezTo>
                    <a:pt x="944" y="2626"/>
                    <a:pt x="938" y="2632"/>
                    <a:pt x="928" y="2642"/>
                  </a:cubicBezTo>
                  <a:cubicBezTo>
                    <a:pt x="922" y="2648"/>
                    <a:pt x="913" y="2658"/>
                    <a:pt x="907" y="2664"/>
                  </a:cubicBezTo>
                  <a:cubicBezTo>
                    <a:pt x="897" y="2673"/>
                    <a:pt x="888" y="2679"/>
                    <a:pt x="881" y="2686"/>
                  </a:cubicBezTo>
                  <a:cubicBezTo>
                    <a:pt x="872" y="2695"/>
                    <a:pt x="866" y="2701"/>
                    <a:pt x="856" y="2708"/>
                  </a:cubicBezTo>
                  <a:cubicBezTo>
                    <a:pt x="850" y="2717"/>
                    <a:pt x="841" y="2723"/>
                    <a:pt x="834" y="2733"/>
                  </a:cubicBezTo>
                  <a:cubicBezTo>
                    <a:pt x="825" y="2739"/>
                    <a:pt x="816" y="2745"/>
                    <a:pt x="809" y="2755"/>
                  </a:cubicBezTo>
                  <a:cubicBezTo>
                    <a:pt x="800" y="2761"/>
                    <a:pt x="794" y="2767"/>
                    <a:pt x="784" y="2777"/>
                  </a:cubicBezTo>
                  <a:cubicBezTo>
                    <a:pt x="778" y="2783"/>
                    <a:pt x="769" y="2792"/>
                    <a:pt x="762" y="2799"/>
                  </a:cubicBezTo>
                  <a:cubicBezTo>
                    <a:pt x="753" y="2808"/>
                    <a:pt x="744" y="2814"/>
                    <a:pt x="737" y="2821"/>
                  </a:cubicBezTo>
                  <a:cubicBezTo>
                    <a:pt x="728" y="2830"/>
                    <a:pt x="722" y="2836"/>
                    <a:pt x="712" y="2846"/>
                  </a:cubicBezTo>
                  <a:cubicBezTo>
                    <a:pt x="706" y="2852"/>
                    <a:pt x="697" y="2858"/>
                    <a:pt x="690" y="2868"/>
                  </a:cubicBezTo>
                  <a:cubicBezTo>
                    <a:pt x="681" y="2874"/>
                    <a:pt x="671" y="2880"/>
                    <a:pt x="665" y="2889"/>
                  </a:cubicBezTo>
                  <a:cubicBezTo>
                    <a:pt x="656" y="2896"/>
                    <a:pt x="650" y="2905"/>
                    <a:pt x="640" y="2911"/>
                  </a:cubicBezTo>
                  <a:cubicBezTo>
                    <a:pt x="634" y="2921"/>
                    <a:pt x="624" y="2927"/>
                    <a:pt x="618" y="2933"/>
                  </a:cubicBezTo>
                  <a:cubicBezTo>
                    <a:pt x="609" y="2943"/>
                    <a:pt x="599" y="2949"/>
                    <a:pt x="593" y="2955"/>
                  </a:cubicBezTo>
                  <a:cubicBezTo>
                    <a:pt x="584" y="2965"/>
                    <a:pt x="577" y="2971"/>
                    <a:pt x="568" y="2980"/>
                  </a:cubicBezTo>
                  <a:cubicBezTo>
                    <a:pt x="562" y="2987"/>
                    <a:pt x="552" y="2993"/>
                    <a:pt x="546" y="3002"/>
                  </a:cubicBezTo>
                  <a:cubicBezTo>
                    <a:pt x="537" y="3009"/>
                    <a:pt x="527" y="3015"/>
                    <a:pt x="521" y="3024"/>
                  </a:cubicBezTo>
                  <a:cubicBezTo>
                    <a:pt x="512" y="3030"/>
                    <a:pt x="505" y="3040"/>
                    <a:pt x="496" y="3046"/>
                  </a:cubicBezTo>
                  <a:cubicBezTo>
                    <a:pt x="490" y="3056"/>
                    <a:pt x="480" y="3062"/>
                    <a:pt x="474" y="3068"/>
                  </a:cubicBezTo>
                  <a:cubicBezTo>
                    <a:pt x="465" y="3077"/>
                    <a:pt x="455" y="3084"/>
                    <a:pt x="449" y="3090"/>
                  </a:cubicBezTo>
                  <a:cubicBezTo>
                    <a:pt x="440" y="3099"/>
                    <a:pt x="433" y="3106"/>
                    <a:pt x="424" y="3115"/>
                  </a:cubicBezTo>
                  <a:cubicBezTo>
                    <a:pt x="154" y="3375"/>
                    <a:pt x="1" y="3736"/>
                    <a:pt x="1" y="4112"/>
                  </a:cubicBezTo>
                  <a:lnTo>
                    <a:pt x="1" y="10661"/>
                  </a:lnTo>
                  <a:cubicBezTo>
                    <a:pt x="1" y="11429"/>
                    <a:pt x="624" y="12053"/>
                    <a:pt x="1392" y="12053"/>
                  </a:cubicBezTo>
                  <a:lnTo>
                    <a:pt x="21709" y="12053"/>
                  </a:lnTo>
                  <a:cubicBezTo>
                    <a:pt x="22053" y="12053"/>
                    <a:pt x="22382" y="11915"/>
                    <a:pt x="22624" y="11667"/>
                  </a:cubicBezTo>
                  <a:cubicBezTo>
                    <a:pt x="22633" y="11661"/>
                    <a:pt x="22639" y="11655"/>
                    <a:pt x="22649" y="11645"/>
                  </a:cubicBezTo>
                  <a:cubicBezTo>
                    <a:pt x="22655" y="11639"/>
                    <a:pt x="22665" y="11630"/>
                    <a:pt x="22671" y="11623"/>
                  </a:cubicBezTo>
                  <a:cubicBezTo>
                    <a:pt x="22680" y="11614"/>
                    <a:pt x="22690" y="11608"/>
                    <a:pt x="22696" y="11601"/>
                  </a:cubicBezTo>
                  <a:cubicBezTo>
                    <a:pt x="22705" y="11592"/>
                    <a:pt x="22712" y="11586"/>
                    <a:pt x="22721" y="11579"/>
                  </a:cubicBezTo>
                  <a:cubicBezTo>
                    <a:pt x="22727" y="11570"/>
                    <a:pt x="22737" y="11564"/>
                    <a:pt x="22743" y="11554"/>
                  </a:cubicBezTo>
                  <a:cubicBezTo>
                    <a:pt x="22752" y="11548"/>
                    <a:pt x="22762" y="11542"/>
                    <a:pt x="22768" y="11532"/>
                  </a:cubicBezTo>
                  <a:cubicBezTo>
                    <a:pt x="22777" y="11526"/>
                    <a:pt x="22784" y="11520"/>
                    <a:pt x="22793" y="11511"/>
                  </a:cubicBezTo>
                  <a:cubicBezTo>
                    <a:pt x="22799" y="11504"/>
                    <a:pt x="22809" y="11495"/>
                    <a:pt x="22815" y="11489"/>
                  </a:cubicBezTo>
                  <a:cubicBezTo>
                    <a:pt x="22824" y="11479"/>
                    <a:pt x="22834" y="11473"/>
                    <a:pt x="22840" y="11467"/>
                  </a:cubicBezTo>
                  <a:cubicBezTo>
                    <a:pt x="22849" y="11457"/>
                    <a:pt x="22856" y="11451"/>
                    <a:pt x="22865" y="11445"/>
                  </a:cubicBezTo>
                  <a:cubicBezTo>
                    <a:pt x="22871" y="11435"/>
                    <a:pt x="22881" y="11429"/>
                    <a:pt x="22887" y="11420"/>
                  </a:cubicBezTo>
                  <a:cubicBezTo>
                    <a:pt x="22896" y="11413"/>
                    <a:pt x="22906" y="11407"/>
                    <a:pt x="22912" y="11398"/>
                  </a:cubicBezTo>
                  <a:cubicBezTo>
                    <a:pt x="22918" y="11391"/>
                    <a:pt x="22928" y="11385"/>
                    <a:pt x="22937" y="11376"/>
                  </a:cubicBezTo>
                  <a:cubicBezTo>
                    <a:pt x="22943" y="11366"/>
                    <a:pt x="22953" y="11360"/>
                    <a:pt x="22959" y="11354"/>
                  </a:cubicBezTo>
                  <a:cubicBezTo>
                    <a:pt x="22969" y="11344"/>
                    <a:pt x="22978" y="11338"/>
                    <a:pt x="22984" y="11332"/>
                  </a:cubicBezTo>
                  <a:cubicBezTo>
                    <a:pt x="22994" y="11323"/>
                    <a:pt x="23000" y="11316"/>
                    <a:pt x="23009" y="11307"/>
                  </a:cubicBezTo>
                  <a:cubicBezTo>
                    <a:pt x="23016" y="11301"/>
                    <a:pt x="23025" y="11294"/>
                    <a:pt x="23031" y="11285"/>
                  </a:cubicBezTo>
                  <a:cubicBezTo>
                    <a:pt x="23041" y="11279"/>
                    <a:pt x="23050" y="11272"/>
                    <a:pt x="23056" y="11263"/>
                  </a:cubicBezTo>
                  <a:cubicBezTo>
                    <a:pt x="23066" y="11257"/>
                    <a:pt x="23072" y="11247"/>
                    <a:pt x="23081" y="11241"/>
                  </a:cubicBezTo>
                  <a:cubicBezTo>
                    <a:pt x="23088" y="11232"/>
                    <a:pt x="23097" y="11225"/>
                    <a:pt x="23103" y="11219"/>
                  </a:cubicBezTo>
                  <a:cubicBezTo>
                    <a:pt x="23113" y="11210"/>
                    <a:pt x="23122" y="11203"/>
                    <a:pt x="23128" y="11197"/>
                  </a:cubicBezTo>
                  <a:cubicBezTo>
                    <a:pt x="23135" y="11188"/>
                    <a:pt x="23144" y="11182"/>
                    <a:pt x="23153" y="11172"/>
                  </a:cubicBezTo>
                  <a:cubicBezTo>
                    <a:pt x="23160" y="11166"/>
                    <a:pt x="23169" y="11160"/>
                    <a:pt x="23175" y="11150"/>
                  </a:cubicBezTo>
                  <a:cubicBezTo>
                    <a:pt x="23185" y="11144"/>
                    <a:pt x="23194" y="11138"/>
                    <a:pt x="23200" y="11128"/>
                  </a:cubicBezTo>
                  <a:cubicBezTo>
                    <a:pt x="23207" y="11122"/>
                    <a:pt x="23216" y="11113"/>
                    <a:pt x="23225" y="11106"/>
                  </a:cubicBezTo>
                  <a:cubicBezTo>
                    <a:pt x="23232" y="11097"/>
                    <a:pt x="23241" y="11091"/>
                    <a:pt x="23247" y="11084"/>
                  </a:cubicBezTo>
                  <a:cubicBezTo>
                    <a:pt x="23257" y="11075"/>
                    <a:pt x="23266" y="11069"/>
                    <a:pt x="23272" y="11062"/>
                  </a:cubicBezTo>
                  <a:cubicBezTo>
                    <a:pt x="23279" y="11053"/>
                    <a:pt x="23288" y="11047"/>
                    <a:pt x="23298" y="11037"/>
                  </a:cubicBezTo>
                  <a:cubicBezTo>
                    <a:pt x="23304" y="11031"/>
                    <a:pt x="23313" y="11025"/>
                    <a:pt x="23320" y="11015"/>
                  </a:cubicBezTo>
                  <a:cubicBezTo>
                    <a:pt x="23329" y="11009"/>
                    <a:pt x="23338" y="11003"/>
                    <a:pt x="23345" y="10993"/>
                  </a:cubicBezTo>
                  <a:cubicBezTo>
                    <a:pt x="23351" y="10984"/>
                    <a:pt x="23360" y="10978"/>
                    <a:pt x="23370" y="10972"/>
                  </a:cubicBezTo>
                  <a:cubicBezTo>
                    <a:pt x="23376" y="10962"/>
                    <a:pt x="23385" y="10956"/>
                    <a:pt x="23392" y="10950"/>
                  </a:cubicBezTo>
                  <a:cubicBezTo>
                    <a:pt x="23401" y="10940"/>
                    <a:pt x="23410" y="10934"/>
                    <a:pt x="23417" y="10925"/>
                  </a:cubicBezTo>
                  <a:cubicBezTo>
                    <a:pt x="23423" y="10918"/>
                    <a:pt x="23432" y="10912"/>
                    <a:pt x="23442" y="10903"/>
                  </a:cubicBezTo>
                  <a:cubicBezTo>
                    <a:pt x="23448" y="10896"/>
                    <a:pt x="23457" y="10890"/>
                    <a:pt x="23464" y="10881"/>
                  </a:cubicBezTo>
                  <a:cubicBezTo>
                    <a:pt x="23473" y="10874"/>
                    <a:pt x="23482" y="10865"/>
                    <a:pt x="23489" y="10859"/>
                  </a:cubicBezTo>
                  <a:cubicBezTo>
                    <a:pt x="23495" y="10849"/>
                    <a:pt x="23504" y="10843"/>
                    <a:pt x="23514" y="10837"/>
                  </a:cubicBezTo>
                  <a:cubicBezTo>
                    <a:pt x="23520" y="10827"/>
                    <a:pt x="23529" y="10821"/>
                    <a:pt x="23536" y="10815"/>
                  </a:cubicBezTo>
                  <a:cubicBezTo>
                    <a:pt x="23545" y="10805"/>
                    <a:pt x="23555" y="10799"/>
                    <a:pt x="23561" y="10790"/>
                  </a:cubicBezTo>
                  <a:cubicBezTo>
                    <a:pt x="23567" y="10784"/>
                    <a:pt x="23576" y="10777"/>
                    <a:pt x="23586" y="10768"/>
                  </a:cubicBezTo>
                  <a:cubicBezTo>
                    <a:pt x="23592" y="10762"/>
                    <a:pt x="23602" y="10755"/>
                    <a:pt x="23608" y="10746"/>
                  </a:cubicBezTo>
                  <a:cubicBezTo>
                    <a:pt x="23617" y="10740"/>
                    <a:pt x="23627" y="10730"/>
                    <a:pt x="23633" y="10724"/>
                  </a:cubicBezTo>
                  <a:cubicBezTo>
                    <a:pt x="23639" y="10715"/>
                    <a:pt x="23649" y="10708"/>
                    <a:pt x="23658" y="10702"/>
                  </a:cubicBezTo>
                  <a:cubicBezTo>
                    <a:pt x="23664" y="10693"/>
                    <a:pt x="23674" y="10686"/>
                    <a:pt x="23680" y="10680"/>
                  </a:cubicBezTo>
                  <a:cubicBezTo>
                    <a:pt x="23689" y="10671"/>
                    <a:pt x="23699" y="10664"/>
                    <a:pt x="23705" y="10655"/>
                  </a:cubicBezTo>
                  <a:cubicBezTo>
                    <a:pt x="23711" y="10649"/>
                    <a:pt x="23721" y="10642"/>
                    <a:pt x="23730" y="10633"/>
                  </a:cubicBezTo>
                  <a:cubicBezTo>
                    <a:pt x="23736" y="10627"/>
                    <a:pt x="23746" y="10621"/>
                    <a:pt x="23752" y="10611"/>
                  </a:cubicBezTo>
                  <a:cubicBezTo>
                    <a:pt x="23761" y="10605"/>
                    <a:pt x="23771" y="10595"/>
                    <a:pt x="23777" y="10589"/>
                  </a:cubicBezTo>
                  <a:cubicBezTo>
                    <a:pt x="23783" y="10580"/>
                    <a:pt x="23793" y="10574"/>
                    <a:pt x="23802" y="10567"/>
                  </a:cubicBezTo>
                  <a:cubicBezTo>
                    <a:pt x="23808" y="10558"/>
                    <a:pt x="23818" y="10552"/>
                    <a:pt x="23824" y="10542"/>
                  </a:cubicBezTo>
                  <a:cubicBezTo>
                    <a:pt x="23833" y="10536"/>
                    <a:pt x="23843" y="10530"/>
                    <a:pt x="23849" y="10520"/>
                  </a:cubicBezTo>
                  <a:cubicBezTo>
                    <a:pt x="23855" y="10514"/>
                    <a:pt x="23865" y="10508"/>
                    <a:pt x="23874" y="10498"/>
                  </a:cubicBezTo>
                  <a:cubicBezTo>
                    <a:pt x="23880" y="10492"/>
                    <a:pt x="23890" y="10483"/>
                    <a:pt x="23896" y="10476"/>
                  </a:cubicBezTo>
                  <a:cubicBezTo>
                    <a:pt x="23906" y="10467"/>
                    <a:pt x="23915" y="10461"/>
                    <a:pt x="23921" y="10454"/>
                  </a:cubicBezTo>
                  <a:cubicBezTo>
                    <a:pt x="23927" y="10445"/>
                    <a:pt x="23937" y="10439"/>
                    <a:pt x="23946" y="10433"/>
                  </a:cubicBezTo>
                  <a:cubicBezTo>
                    <a:pt x="23953" y="10423"/>
                    <a:pt x="23962" y="10417"/>
                    <a:pt x="23968" y="10407"/>
                  </a:cubicBezTo>
                  <a:cubicBezTo>
                    <a:pt x="23978" y="10401"/>
                    <a:pt x="23987" y="10395"/>
                    <a:pt x="23993" y="10386"/>
                  </a:cubicBezTo>
                  <a:cubicBezTo>
                    <a:pt x="24000" y="10379"/>
                    <a:pt x="24009" y="10373"/>
                    <a:pt x="24018" y="10364"/>
                  </a:cubicBezTo>
                  <a:cubicBezTo>
                    <a:pt x="24025" y="10357"/>
                    <a:pt x="24034" y="10348"/>
                    <a:pt x="24040" y="10342"/>
                  </a:cubicBezTo>
                  <a:cubicBezTo>
                    <a:pt x="24050" y="10332"/>
                    <a:pt x="24059" y="10326"/>
                    <a:pt x="24065" y="10320"/>
                  </a:cubicBezTo>
                  <a:cubicBezTo>
                    <a:pt x="24072" y="10310"/>
                    <a:pt x="24081" y="10304"/>
                    <a:pt x="24090" y="10298"/>
                  </a:cubicBezTo>
                  <a:cubicBezTo>
                    <a:pt x="24097" y="10288"/>
                    <a:pt x="24106" y="10282"/>
                    <a:pt x="24112" y="10273"/>
                  </a:cubicBezTo>
                  <a:cubicBezTo>
                    <a:pt x="24122" y="10266"/>
                    <a:pt x="24128" y="10260"/>
                    <a:pt x="24137" y="10251"/>
                  </a:cubicBezTo>
                  <a:cubicBezTo>
                    <a:pt x="24144" y="10244"/>
                    <a:pt x="24153" y="10238"/>
                    <a:pt x="24162" y="10229"/>
                  </a:cubicBezTo>
                  <a:cubicBezTo>
                    <a:pt x="24169" y="10223"/>
                    <a:pt x="24178" y="10213"/>
                    <a:pt x="24184" y="10207"/>
                  </a:cubicBezTo>
                  <a:cubicBezTo>
                    <a:pt x="24194" y="10197"/>
                    <a:pt x="24200" y="10191"/>
                    <a:pt x="24210" y="10185"/>
                  </a:cubicBezTo>
                  <a:cubicBezTo>
                    <a:pt x="24216" y="10176"/>
                    <a:pt x="24225" y="10169"/>
                    <a:pt x="24235" y="10160"/>
                  </a:cubicBezTo>
                  <a:cubicBezTo>
                    <a:pt x="24241" y="10154"/>
                    <a:pt x="24250" y="10147"/>
                    <a:pt x="24257" y="10138"/>
                  </a:cubicBezTo>
                  <a:cubicBezTo>
                    <a:pt x="24266" y="10132"/>
                    <a:pt x="24272" y="10125"/>
                    <a:pt x="24282" y="10116"/>
                  </a:cubicBezTo>
                  <a:cubicBezTo>
                    <a:pt x="24288" y="10110"/>
                    <a:pt x="24297" y="10100"/>
                    <a:pt x="24307" y="10094"/>
                  </a:cubicBezTo>
                  <a:cubicBezTo>
                    <a:pt x="24313" y="10085"/>
                    <a:pt x="24322" y="10078"/>
                    <a:pt x="24329" y="10072"/>
                  </a:cubicBezTo>
                  <a:cubicBezTo>
                    <a:pt x="24338" y="10063"/>
                    <a:pt x="24344" y="10056"/>
                    <a:pt x="24354" y="10050"/>
                  </a:cubicBezTo>
                  <a:cubicBezTo>
                    <a:pt x="24360" y="10041"/>
                    <a:pt x="24369" y="10035"/>
                    <a:pt x="24379" y="10025"/>
                  </a:cubicBezTo>
                  <a:cubicBezTo>
                    <a:pt x="24385" y="10019"/>
                    <a:pt x="24394" y="10013"/>
                    <a:pt x="24401" y="10003"/>
                  </a:cubicBezTo>
                  <a:cubicBezTo>
                    <a:pt x="24410" y="9997"/>
                    <a:pt x="24416" y="9991"/>
                    <a:pt x="24426" y="9981"/>
                  </a:cubicBezTo>
                  <a:cubicBezTo>
                    <a:pt x="24432" y="9975"/>
                    <a:pt x="24441" y="9966"/>
                    <a:pt x="24451" y="9959"/>
                  </a:cubicBezTo>
                  <a:cubicBezTo>
                    <a:pt x="24457" y="9950"/>
                    <a:pt x="24466" y="9944"/>
                    <a:pt x="24473" y="9937"/>
                  </a:cubicBezTo>
                  <a:cubicBezTo>
                    <a:pt x="24482" y="9928"/>
                    <a:pt x="24488" y="9922"/>
                    <a:pt x="24498" y="9915"/>
                  </a:cubicBezTo>
                  <a:cubicBezTo>
                    <a:pt x="24504" y="9906"/>
                    <a:pt x="24513" y="9900"/>
                    <a:pt x="24523" y="9890"/>
                  </a:cubicBezTo>
                  <a:cubicBezTo>
                    <a:pt x="24529" y="9884"/>
                    <a:pt x="24539" y="9878"/>
                    <a:pt x="24545" y="9868"/>
                  </a:cubicBezTo>
                  <a:cubicBezTo>
                    <a:pt x="24554" y="9862"/>
                    <a:pt x="24560" y="9856"/>
                    <a:pt x="24570" y="9847"/>
                  </a:cubicBezTo>
                  <a:cubicBezTo>
                    <a:pt x="24576" y="9840"/>
                    <a:pt x="24586" y="9831"/>
                    <a:pt x="24595" y="9825"/>
                  </a:cubicBezTo>
                  <a:cubicBezTo>
                    <a:pt x="24601" y="9815"/>
                    <a:pt x="24611" y="9809"/>
                    <a:pt x="24617" y="9803"/>
                  </a:cubicBezTo>
                  <a:cubicBezTo>
                    <a:pt x="24626" y="9793"/>
                    <a:pt x="24633" y="9787"/>
                    <a:pt x="24642" y="9778"/>
                  </a:cubicBezTo>
                  <a:cubicBezTo>
                    <a:pt x="24648" y="9771"/>
                    <a:pt x="24658" y="9765"/>
                    <a:pt x="24667" y="9756"/>
                  </a:cubicBezTo>
                  <a:cubicBezTo>
                    <a:pt x="24673" y="9749"/>
                    <a:pt x="24683" y="9743"/>
                    <a:pt x="24689" y="9734"/>
                  </a:cubicBezTo>
                  <a:cubicBezTo>
                    <a:pt x="24698" y="9727"/>
                    <a:pt x="24705" y="9718"/>
                    <a:pt x="24714" y="9712"/>
                  </a:cubicBezTo>
                  <a:cubicBezTo>
                    <a:pt x="24720" y="9702"/>
                    <a:pt x="24730" y="9696"/>
                    <a:pt x="24739" y="9690"/>
                  </a:cubicBezTo>
                  <a:cubicBezTo>
                    <a:pt x="24745" y="9680"/>
                    <a:pt x="24755" y="9674"/>
                    <a:pt x="24761" y="9668"/>
                  </a:cubicBezTo>
                  <a:cubicBezTo>
                    <a:pt x="24770" y="9658"/>
                    <a:pt x="24777" y="9652"/>
                    <a:pt x="24786" y="9643"/>
                  </a:cubicBezTo>
                  <a:cubicBezTo>
                    <a:pt x="24792" y="9637"/>
                    <a:pt x="24802" y="9630"/>
                    <a:pt x="24811" y="9621"/>
                  </a:cubicBezTo>
                  <a:cubicBezTo>
                    <a:pt x="24817" y="9615"/>
                    <a:pt x="24827" y="9608"/>
                    <a:pt x="24833" y="9599"/>
                  </a:cubicBezTo>
                  <a:cubicBezTo>
                    <a:pt x="24843" y="9593"/>
                    <a:pt x="24849" y="9583"/>
                    <a:pt x="24858" y="9577"/>
                  </a:cubicBezTo>
                  <a:cubicBezTo>
                    <a:pt x="24864" y="9568"/>
                    <a:pt x="24874" y="9561"/>
                    <a:pt x="24883" y="9555"/>
                  </a:cubicBezTo>
                  <a:cubicBezTo>
                    <a:pt x="24890" y="9546"/>
                    <a:pt x="24899" y="9539"/>
                    <a:pt x="24905" y="9533"/>
                  </a:cubicBezTo>
                  <a:cubicBezTo>
                    <a:pt x="24915" y="9524"/>
                    <a:pt x="24921" y="9517"/>
                    <a:pt x="24930" y="9508"/>
                  </a:cubicBezTo>
                  <a:cubicBezTo>
                    <a:pt x="24937" y="9502"/>
                    <a:pt x="24946" y="9496"/>
                    <a:pt x="24955" y="9486"/>
                  </a:cubicBezTo>
                  <a:cubicBezTo>
                    <a:pt x="24962" y="9480"/>
                    <a:pt x="24971" y="9474"/>
                    <a:pt x="24977" y="9464"/>
                  </a:cubicBezTo>
                  <a:cubicBezTo>
                    <a:pt x="24987" y="9458"/>
                    <a:pt x="24993" y="9449"/>
                    <a:pt x="25002" y="9442"/>
                  </a:cubicBezTo>
                  <a:cubicBezTo>
                    <a:pt x="25009" y="9433"/>
                    <a:pt x="25018" y="9427"/>
                    <a:pt x="25027" y="9420"/>
                  </a:cubicBezTo>
                  <a:cubicBezTo>
                    <a:pt x="25034" y="9411"/>
                    <a:pt x="25043" y="9405"/>
                    <a:pt x="25049" y="9395"/>
                  </a:cubicBezTo>
                  <a:cubicBezTo>
                    <a:pt x="25059" y="9389"/>
                    <a:pt x="25065" y="9383"/>
                    <a:pt x="25074" y="9373"/>
                  </a:cubicBezTo>
                  <a:cubicBezTo>
                    <a:pt x="25081" y="9367"/>
                    <a:pt x="25090" y="9361"/>
                    <a:pt x="25100" y="9351"/>
                  </a:cubicBezTo>
                  <a:cubicBezTo>
                    <a:pt x="25106" y="9345"/>
                    <a:pt x="25115" y="9336"/>
                    <a:pt x="25121" y="9329"/>
                  </a:cubicBezTo>
                  <a:cubicBezTo>
                    <a:pt x="25131" y="9320"/>
                    <a:pt x="25137" y="9314"/>
                    <a:pt x="25147" y="9307"/>
                  </a:cubicBezTo>
                  <a:cubicBezTo>
                    <a:pt x="25153" y="9298"/>
                    <a:pt x="25162" y="9292"/>
                    <a:pt x="25172" y="9286"/>
                  </a:cubicBezTo>
                  <a:cubicBezTo>
                    <a:pt x="25178" y="9276"/>
                    <a:pt x="25187" y="9270"/>
                    <a:pt x="25194" y="9260"/>
                  </a:cubicBezTo>
                  <a:cubicBezTo>
                    <a:pt x="25203" y="9254"/>
                    <a:pt x="25209" y="9248"/>
                    <a:pt x="25219" y="9239"/>
                  </a:cubicBezTo>
                  <a:cubicBezTo>
                    <a:pt x="25225" y="9232"/>
                    <a:pt x="25234" y="9226"/>
                    <a:pt x="25244" y="9217"/>
                  </a:cubicBezTo>
                  <a:cubicBezTo>
                    <a:pt x="25250" y="9210"/>
                    <a:pt x="25259" y="9201"/>
                    <a:pt x="25266" y="9195"/>
                  </a:cubicBezTo>
                  <a:cubicBezTo>
                    <a:pt x="25275" y="9185"/>
                    <a:pt x="25281" y="9179"/>
                    <a:pt x="25291" y="9173"/>
                  </a:cubicBezTo>
                  <a:cubicBezTo>
                    <a:pt x="25297" y="9163"/>
                    <a:pt x="25306" y="9157"/>
                    <a:pt x="25316" y="9151"/>
                  </a:cubicBezTo>
                  <a:cubicBezTo>
                    <a:pt x="25322" y="9141"/>
                    <a:pt x="25331" y="9135"/>
                    <a:pt x="25338" y="9126"/>
                  </a:cubicBezTo>
                  <a:cubicBezTo>
                    <a:pt x="25347" y="9119"/>
                    <a:pt x="25353" y="9113"/>
                    <a:pt x="25363" y="9104"/>
                  </a:cubicBezTo>
                  <a:cubicBezTo>
                    <a:pt x="25369" y="9098"/>
                    <a:pt x="25378" y="9091"/>
                    <a:pt x="25388" y="9082"/>
                  </a:cubicBezTo>
                  <a:cubicBezTo>
                    <a:pt x="25394" y="9076"/>
                    <a:pt x="25403" y="9066"/>
                    <a:pt x="25410" y="9060"/>
                  </a:cubicBezTo>
                  <a:cubicBezTo>
                    <a:pt x="25419" y="9051"/>
                    <a:pt x="25425" y="9044"/>
                    <a:pt x="25435" y="9038"/>
                  </a:cubicBezTo>
                  <a:cubicBezTo>
                    <a:pt x="25441" y="9029"/>
                    <a:pt x="25450" y="9022"/>
                    <a:pt x="25460" y="9013"/>
                  </a:cubicBezTo>
                  <a:cubicBezTo>
                    <a:pt x="25466" y="9007"/>
                    <a:pt x="25476" y="9000"/>
                    <a:pt x="25482" y="8991"/>
                  </a:cubicBezTo>
                  <a:cubicBezTo>
                    <a:pt x="25491" y="8985"/>
                    <a:pt x="25498" y="8978"/>
                    <a:pt x="25507" y="8969"/>
                  </a:cubicBezTo>
                  <a:cubicBezTo>
                    <a:pt x="25758" y="8728"/>
                    <a:pt x="25899" y="8396"/>
                    <a:pt x="25899" y="8048"/>
                  </a:cubicBezTo>
                  <a:lnTo>
                    <a:pt x="25899" y="1392"/>
                  </a:lnTo>
                  <a:cubicBezTo>
                    <a:pt x="25899" y="624"/>
                    <a:pt x="25275" y="0"/>
                    <a:pt x="245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5" name="Google Shape;9745;p37"/>
            <p:cNvSpPr/>
            <p:nvPr/>
          </p:nvSpPr>
          <p:spPr>
            <a:xfrm>
              <a:off x="2426196" y="3815670"/>
              <a:ext cx="341691" cy="137615"/>
            </a:xfrm>
            <a:custGeom>
              <a:avLst/>
              <a:gdLst/>
              <a:ahLst/>
              <a:cxnLst/>
              <a:rect l="l" t="t" r="r" b="b"/>
              <a:pathLst>
                <a:path w="22994" h="9333" extrusionOk="0">
                  <a:moveTo>
                    <a:pt x="1392" y="0"/>
                  </a:moveTo>
                  <a:cubicBezTo>
                    <a:pt x="625" y="0"/>
                    <a:pt x="1" y="624"/>
                    <a:pt x="1" y="1392"/>
                  </a:cubicBezTo>
                  <a:lnTo>
                    <a:pt x="1" y="7938"/>
                  </a:lnTo>
                  <a:cubicBezTo>
                    <a:pt x="1" y="8709"/>
                    <a:pt x="625" y="9333"/>
                    <a:pt x="1395" y="9333"/>
                  </a:cubicBezTo>
                  <a:lnTo>
                    <a:pt x="21712" y="9333"/>
                  </a:lnTo>
                  <a:cubicBezTo>
                    <a:pt x="22420" y="9333"/>
                    <a:pt x="22994" y="8756"/>
                    <a:pt x="22994" y="8048"/>
                  </a:cubicBezTo>
                  <a:lnTo>
                    <a:pt x="22994" y="1392"/>
                  </a:lnTo>
                  <a:cubicBezTo>
                    <a:pt x="22994" y="624"/>
                    <a:pt x="22370" y="0"/>
                    <a:pt x="21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6" name="Google Shape;9746;p37"/>
            <p:cNvSpPr/>
            <p:nvPr/>
          </p:nvSpPr>
          <p:spPr>
            <a:xfrm>
              <a:off x="2425171" y="3814608"/>
              <a:ext cx="343786" cy="139694"/>
            </a:xfrm>
            <a:custGeom>
              <a:avLst/>
              <a:gdLst/>
              <a:ahLst/>
              <a:cxnLst/>
              <a:rect l="l" t="t" r="r" b="b"/>
              <a:pathLst>
                <a:path w="23135" h="9474" extrusionOk="0">
                  <a:moveTo>
                    <a:pt x="21671" y="141"/>
                  </a:moveTo>
                  <a:cubicBezTo>
                    <a:pt x="22401" y="141"/>
                    <a:pt x="22994" y="733"/>
                    <a:pt x="22994" y="1464"/>
                  </a:cubicBezTo>
                  <a:lnTo>
                    <a:pt x="22994" y="8120"/>
                  </a:lnTo>
                  <a:cubicBezTo>
                    <a:pt x="22994" y="8790"/>
                    <a:pt x="22452" y="9332"/>
                    <a:pt x="21781" y="9332"/>
                  </a:cubicBezTo>
                  <a:lnTo>
                    <a:pt x="1464" y="9332"/>
                  </a:lnTo>
                  <a:cubicBezTo>
                    <a:pt x="731" y="9332"/>
                    <a:pt x="142" y="8740"/>
                    <a:pt x="139" y="8010"/>
                  </a:cubicBezTo>
                  <a:lnTo>
                    <a:pt x="139" y="1464"/>
                  </a:lnTo>
                  <a:cubicBezTo>
                    <a:pt x="142" y="733"/>
                    <a:pt x="731" y="141"/>
                    <a:pt x="1464" y="141"/>
                  </a:cubicBezTo>
                  <a:close/>
                  <a:moveTo>
                    <a:pt x="1464" y="0"/>
                  </a:moveTo>
                  <a:cubicBezTo>
                    <a:pt x="656" y="3"/>
                    <a:pt x="1" y="655"/>
                    <a:pt x="1" y="1464"/>
                  </a:cubicBezTo>
                  <a:lnTo>
                    <a:pt x="1" y="8010"/>
                  </a:lnTo>
                  <a:cubicBezTo>
                    <a:pt x="1" y="8819"/>
                    <a:pt x="656" y="9474"/>
                    <a:pt x="1464" y="9474"/>
                  </a:cubicBezTo>
                  <a:lnTo>
                    <a:pt x="21781" y="9474"/>
                  </a:lnTo>
                  <a:cubicBezTo>
                    <a:pt x="22527" y="9474"/>
                    <a:pt x="23132" y="8866"/>
                    <a:pt x="23135" y="8120"/>
                  </a:cubicBezTo>
                  <a:lnTo>
                    <a:pt x="23135" y="1464"/>
                  </a:lnTo>
                  <a:cubicBezTo>
                    <a:pt x="23132" y="655"/>
                    <a:pt x="22477" y="3"/>
                    <a:pt x="21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7" name="Google Shape;9747;p37"/>
            <p:cNvSpPr/>
            <p:nvPr/>
          </p:nvSpPr>
          <p:spPr>
            <a:xfrm>
              <a:off x="2498296" y="3859745"/>
              <a:ext cx="53615" cy="51195"/>
            </a:xfrm>
            <a:custGeom>
              <a:avLst/>
              <a:gdLst/>
              <a:ahLst/>
              <a:cxnLst/>
              <a:rect l="l" t="t" r="r" b="b"/>
              <a:pathLst>
                <a:path w="3608" h="3472" extrusionOk="0">
                  <a:moveTo>
                    <a:pt x="1733" y="1"/>
                  </a:moveTo>
                  <a:cubicBezTo>
                    <a:pt x="777" y="1"/>
                    <a:pt x="0" y="778"/>
                    <a:pt x="0" y="1737"/>
                  </a:cubicBezTo>
                  <a:cubicBezTo>
                    <a:pt x="0" y="2439"/>
                    <a:pt x="423" y="3072"/>
                    <a:pt x="1072" y="3338"/>
                  </a:cubicBezTo>
                  <a:cubicBezTo>
                    <a:pt x="1286" y="3428"/>
                    <a:pt x="1512" y="3471"/>
                    <a:pt x="1736" y="3471"/>
                  </a:cubicBezTo>
                  <a:cubicBezTo>
                    <a:pt x="2187" y="3471"/>
                    <a:pt x="2631" y="3295"/>
                    <a:pt x="2961" y="2962"/>
                  </a:cubicBezTo>
                  <a:cubicBezTo>
                    <a:pt x="3457" y="2467"/>
                    <a:pt x="3607" y="1721"/>
                    <a:pt x="3338" y="1073"/>
                  </a:cubicBezTo>
                  <a:cubicBezTo>
                    <a:pt x="3068" y="424"/>
                    <a:pt x="2435" y="1"/>
                    <a:pt x="1733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8" name="Google Shape;9748;p37"/>
            <p:cNvSpPr/>
            <p:nvPr/>
          </p:nvSpPr>
          <p:spPr>
            <a:xfrm>
              <a:off x="2573680" y="3859745"/>
              <a:ext cx="53615" cy="51195"/>
            </a:xfrm>
            <a:custGeom>
              <a:avLst/>
              <a:gdLst/>
              <a:ahLst/>
              <a:cxnLst/>
              <a:rect l="l" t="t" r="r" b="b"/>
              <a:pathLst>
                <a:path w="3608" h="3472" extrusionOk="0">
                  <a:moveTo>
                    <a:pt x="1734" y="1"/>
                  </a:moveTo>
                  <a:cubicBezTo>
                    <a:pt x="778" y="1"/>
                    <a:pt x="1" y="778"/>
                    <a:pt x="1" y="1737"/>
                  </a:cubicBezTo>
                  <a:cubicBezTo>
                    <a:pt x="1" y="2439"/>
                    <a:pt x="424" y="3072"/>
                    <a:pt x="1069" y="3338"/>
                  </a:cubicBezTo>
                  <a:cubicBezTo>
                    <a:pt x="1285" y="3428"/>
                    <a:pt x="1511" y="3471"/>
                    <a:pt x="1736" y="3471"/>
                  </a:cubicBezTo>
                  <a:cubicBezTo>
                    <a:pt x="2187" y="3471"/>
                    <a:pt x="2631" y="3295"/>
                    <a:pt x="2962" y="2962"/>
                  </a:cubicBezTo>
                  <a:cubicBezTo>
                    <a:pt x="3457" y="2467"/>
                    <a:pt x="3608" y="1721"/>
                    <a:pt x="3338" y="1073"/>
                  </a:cubicBezTo>
                  <a:cubicBezTo>
                    <a:pt x="3069" y="424"/>
                    <a:pt x="2436" y="1"/>
                    <a:pt x="1734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49" name="Google Shape;9749;p37"/>
            <p:cNvSpPr/>
            <p:nvPr/>
          </p:nvSpPr>
          <p:spPr>
            <a:xfrm>
              <a:off x="2649079" y="3859745"/>
              <a:ext cx="53615" cy="51195"/>
            </a:xfrm>
            <a:custGeom>
              <a:avLst/>
              <a:gdLst/>
              <a:ahLst/>
              <a:cxnLst/>
              <a:rect l="l" t="t" r="r" b="b"/>
              <a:pathLst>
                <a:path w="3608" h="3472" extrusionOk="0">
                  <a:moveTo>
                    <a:pt x="1733" y="1"/>
                  </a:moveTo>
                  <a:cubicBezTo>
                    <a:pt x="777" y="1"/>
                    <a:pt x="0" y="778"/>
                    <a:pt x="0" y="1737"/>
                  </a:cubicBezTo>
                  <a:cubicBezTo>
                    <a:pt x="0" y="2439"/>
                    <a:pt x="423" y="3072"/>
                    <a:pt x="1069" y="3338"/>
                  </a:cubicBezTo>
                  <a:cubicBezTo>
                    <a:pt x="1284" y="3428"/>
                    <a:pt x="1511" y="3471"/>
                    <a:pt x="1735" y="3471"/>
                  </a:cubicBezTo>
                  <a:cubicBezTo>
                    <a:pt x="2187" y="3471"/>
                    <a:pt x="2631" y="3295"/>
                    <a:pt x="2962" y="2962"/>
                  </a:cubicBezTo>
                  <a:cubicBezTo>
                    <a:pt x="3457" y="2467"/>
                    <a:pt x="3607" y="1721"/>
                    <a:pt x="3338" y="1073"/>
                  </a:cubicBezTo>
                  <a:cubicBezTo>
                    <a:pt x="3068" y="424"/>
                    <a:pt x="2435" y="1"/>
                    <a:pt x="1733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0" name="Google Shape;9750;p37"/>
            <p:cNvSpPr/>
            <p:nvPr/>
          </p:nvSpPr>
          <p:spPr>
            <a:xfrm>
              <a:off x="2720882" y="3847064"/>
              <a:ext cx="5795" cy="2949"/>
            </a:xfrm>
            <a:custGeom>
              <a:avLst/>
              <a:gdLst/>
              <a:ahLst/>
              <a:cxnLst/>
              <a:rect l="l" t="t" r="r" b="b"/>
              <a:pathLst>
                <a:path w="390" h="200" extrusionOk="0">
                  <a:moveTo>
                    <a:pt x="301" y="0"/>
                  </a:moveTo>
                  <a:cubicBezTo>
                    <a:pt x="298" y="0"/>
                    <a:pt x="296" y="1"/>
                    <a:pt x="295" y="2"/>
                  </a:cubicBezTo>
                  <a:cubicBezTo>
                    <a:pt x="229" y="65"/>
                    <a:pt x="154" y="74"/>
                    <a:pt x="70" y="80"/>
                  </a:cubicBezTo>
                  <a:cubicBezTo>
                    <a:pt x="44" y="80"/>
                    <a:pt x="26" y="131"/>
                    <a:pt x="1" y="159"/>
                  </a:cubicBezTo>
                  <a:cubicBezTo>
                    <a:pt x="32" y="178"/>
                    <a:pt x="63" y="193"/>
                    <a:pt x="98" y="200"/>
                  </a:cubicBezTo>
                  <a:cubicBezTo>
                    <a:pt x="160" y="200"/>
                    <a:pt x="223" y="193"/>
                    <a:pt x="286" y="184"/>
                  </a:cubicBezTo>
                  <a:cubicBezTo>
                    <a:pt x="352" y="165"/>
                    <a:pt x="389" y="96"/>
                    <a:pt x="374" y="33"/>
                  </a:cubicBezTo>
                  <a:cubicBezTo>
                    <a:pt x="357" y="25"/>
                    <a:pt x="317" y="0"/>
                    <a:pt x="301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1" name="Google Shape;9751;p37"/>
            <p:cNvSpPr/>
            <p:nvPr/>
          </p:nvSpPr>
          <p:spPr>
            <a:xfrm>
              <a:off x="2761955" y="3838998"/>
              <a:ext cx="2482" cy="2005"/>
            </a:xfrm>
            <a:custGeom>
              <a:avLst/>
              <a:gdLst/>
              <a:ahLst/>
              <a:cxnLst/>
              <a:rect l="l" t="t" r="r" b="b"/>
              <a:pathLst>
                <a:path w="167" h="136" extrusionOk="0">
                  <a:moveTo>
                    <a:pt x="142" y="1"/>
                  </a:moveTo>
                  <a:cubicBezTo>
                    <a:pt x="107" y="10"/>
                    <a:pt x="73" y="26"/>
                    <a:pt x="38" y="45"/>
                  </a:cubicBezTo>
                  <a:cubicBezTo>
                    <a:pt x="19" y="57"/>
                    <a:pt x="13" y="92"/>
                    <a:pt x="1" y="113"/>
                  </a:cubicBezTo>
                  <a:cubicBezTo>
                    <a:pt x="26" y="119"/>
                    <a:pt x="59" y="136"/>
                    <a:pt x="79" y="136"/>
                  </a:cubicBezTo>
                  <a:cubicBezTo>
                    <a:pt x="84" y="136"/>
                    <a:pt x="88" y="135"/>
                    <a:pt x="92" y="132"/>
                  </a:cubicBezTo>
                  <a:cubicBezTo>
                    <a:pt x="123" y="101"/>
                    <a:pt x="148" y="63"/>
                    <a:pt x="167" y="23"/>
                  </a:cubicBezTo>
                  <a:lnTo>
                    <a:pt x="142" y="1"/>
                  </a:ln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2" name="Google Shape;9752;p37"/>
            <p:cNvSpPr/>
            <p:nvPr/>
          </p:nvSpPr>
          <p:spPr>
            <a:xfrm>
              <a:off x="2740675" y="3853508"/>
              <a:ext cx="2809" cy="2256"/>
            </a:xfrm>
            <a:custGeom>
              <a:avLst/>
              <a:gdLst/>
              <a:ahLst/>
              <a:cxnLst/>
              <a:rect l="l" t="t" r="r" b="b"/>
              <a:pathLst>
                <a:path w="189" h="153" extrusionOk="0">
                  <a:moveTo>
                    <a:pt x="88" y="1"/>
                  </a:moveTo>
                  <a:lnTo>
                    <a:pt x="57" y="16"/>
                  </a:lnTo>
                  <a:cubicBezTo>
                    <a:pt x="116" y="57"/>
                    <a:pt x="0" y="117"/>
                    <a:pt x="82" y="151"/>
                  </a:cubicBezTo>
                  <a:cubicBezTo>
                    <a:pt x="85" y="152"/>
                    <a:pt x="87" y="153"/>
                    <a:pt x="90" y="153"/>
                  </a:cubicBezTo>
                  <a:cubicBezTo>
                    <a:pt x="113" y="153"/>
                    <a:pt x="150" y="123"/>
                    <a:pt x="189" y="104"/>
                  </a:cubicBezTo>
                  <a:lnTo>
                    <a:pt x="88" y="1"/>
                  </a:ln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3" name="Google Shape;9753;p37"/>
            <p:cNvSpPr/>
            <p:nvPr/>
          </p:nvSpPr>
          <p:spPr>
            <a:xfrm>
              <a:off x="2725117" y="3833512"/>
              <a:ext cx="1976" cy="1298"/>
            </a:xfrm>
            <a:custGeom>
              <a:avLst/>
              <a:gdLst/>
              <a:ahLst/>
              <a:cxnLst/>
              <a:rect l="l" t="t" r="r" b="b"/>
              <a:pathLst>
                <a:path w="133" h="88" extrusionOk="0">
                  <a:moveTo>
                    <a:pt x="62" y="1"/>
                  </a:moveTo>
                  <a:cubicBezTo>
                    <a:pt x="49" y="1"/>
                    <a:pt x="35" y="5"/>
                    <a:pt x="20" y="15"/>
                  </a:cubicBezTo>
                  <a:cubicBezTo>
                    <a:pt x="7" y="25"/>
                    <a:pt x="7" y="59"/>
                    <a:pt x="1" y="81"/>
                  </a:cubicBezTo>
                  <a:lnTo>
                    <a:pt x="129" y="87"/>
                  </a:lnTo>
                  <a:cubicBezTo>
                    <a:pt x="129" y="75"/>
                    <a:pt x="132" y="62"/>
                    <a:pt x="132" y="50"/>
                  </a:cubicBezTo>
                  <a:cubicBezTo>
                    <a:pt x="113" y="20"/>
                    <a:pt x="90" y="1"/>
                    <a:pt x="62" y="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4" name="Google Shape;9754;p37"/>
            <p:cNvSpPr/>
            <p:nvPr/>
          </p:nvSpPr>
          <p:spPr>
            <a:xfrm>
              <a:off x="2682410" y="3862562"/>
              <a:ext cx="12037" cy="10926"/>
            </a:xfrm>
            <a:custGeom>
              <a:avLst/>
              <a:gdLst/>
              <a:ahLst/>
              <a:cxnLst/>
              <a:rect l="l" t="t" r="r" b="b"/>
              <a:pathLst>
                <a:path w="810" h="741" extrusionOk="0">
                  <a:moveTo>
                    <a:pt x="572" y="0"/>
                  </a:moveTo>
                  <a:cubicBezTo>
                    <a:pt x="485" y="0"/>
                    <a:pt x="394" y="51"/>
                    <a:pt x="368" y="126"/>
                  </a:cubicBezTo>
                  <a:cubicBezTo>
                    <a:pt x="349" y="184"/>
                    <a:pt x="331" y="205"/>
                    <a:pt x="296" y="205"/>
                  </a:cubicBezTo>
                  <a:cubicBezTo>
                    <a:pt x="280" y="205"/>
                    <a:pt x="259" y="200"/>
                    <a:pt x="233" y="192"/>
                  </a:cubicBezTo>
                  <a:cubicBezTo>
                    <a:pt x="217" y="187"/>
                    <a:pt x="194" y="183"/>
                    <a:pt x="173" y="183"/>
                  </a:cubicBezTo>
                  <a:cubicBezTo>
                    <a:pt x="157" y="183"/>
                    <a:pt x="143" y="185"/>
                    <a:pt x="136" y="192"/>
                  </a:cubicBezTo>
                  <a:cubicBezTo>
                    <a:pt x="89" y="242"/>
                    <a:pt x="51" y="302"/>
                    <a:pt x="26" y="368"/>
                  </a:cubicBezTo>
                  <a:cubicBezTo>
                    <a:pt x="1" y="438"/>
                    <a:pt x="26" y="474"/>
                    <a:pt x="86" y="474"/>
                  </a:cubicBezTo>
                  <a:cubicBezTo>
                    <a:pt x="101" y="474"/>
                    <a:pt x="117" y="472"/>
                    <a:pt x="136" y="468"/>
                  </a:cubicBezTo>
                  <a:cubicBezTo>
                    <a:pt x="205" y="449"/>
                    <a:pt x="274" y="440"/>
                    <a:pt x="346" y="433"/>
                  </a:cubicBezTo>
                  <a:cubicBezTo>
                    <a:pt x="352" y="433"/>
                    <a:pt x="358" y="432"/>
                    <a:pt x="364" y="432"/>
                  </a:cubicBezTo>
                  <a:cubicBezTo>
                    <a:pt x="425" y="432"/>
                    <a:pt x="465" y="476"/>
                    <a:pt x="499" y="531"/>
                  </a:cubicBezTo>
                  <a:cubicBezTo>
                    <a:pt x="540" y="587"/>
                    <a:pt x="499" y="609"/>
                    <a:pt x="471" y="646"/>
                  </a:cubicBezTo>
                  <a:cubicBezTo>
                    <a:pt x="459" y="668"/>
                    <a:pt x="465" y="703"/>
                    <a:pt x="462" y="731"/>
                  </a:cubicBezTo>
                  <a:lnTo>
                    <a:pt x="490" y="740"/>
                  </a:lnTo>
                  <a:cubicBezTo>
                    <a:pt x="509" y="712"/>
                    <a:pt x="524" y="684"/>
                    <a:pt x="540" y="653"/>
                  </a:cubicBezTo>
                  <a:cubicBezTo>
                    <a:pt x="575" y="568"/>
                    <a:pt x="606" y="487"/>
                    <a:pt x="703" y="449"/>
                  </a:cubicBezTo>
                  <a:cubicBezTo>
                    <a:pt x="722" y="443"/>
                    <a:pt x="731" y="396"/>
                    <a:pt x="738" y="364"/>
                  </a:cubicBezTo>
                  <a:cubicBezTo>
                    <a:pt x="759" y="274"/>
                    <a:pt x="691" y="161"/>
                    <a:pt x="810" y="89"/>
                  </a:cubicBezTo>
                  <a:cubicBezTo>
                    <a:pt x="797" y="73"/>
                    <a:pt x="788" y="54"/>
                    <a:pt x="775" y="48"/>
                  </a:cubicBezTo>
                  <a:cubicBezTo>
                    <a:pt x="731" y="35"/>
                    <a:pt x="684" y="29"/>
                    <a:pt x="644" y="13"/>
                  </a:cubicBezTo>
                  <a:cubicBezTo>
                    <a:pt x="621" y="4"/>
                    <a:pt x="596" y="0"/>
                    <a:pt x="572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5" name="Google Shape;9755;p37"/>
            <p:cNvSpPr/>
            <p:nvPr/>
          </p:nvSpPr>
          <p:spPr>
            <a:xfrm>
              <a:off x="2625377" y="3872456"/>
              <a:ext cx="5825" cy="2610"/>
            </a:xfrm>
            <a:custGeom>
              <a:avLst/>
              <a:gdLst/>
              <a:ahLst/>
              <a:cxnLst/>
              <a:rect l="l" t="t" r="r" b="b"/>
              <a:pathLst>
                <a:path w="392" h="177" extrusionOk="0">
                  <a:moveTo>
                    <a:pt x="327" y="0"/>
                  </a:moveTo>
                  <a:cubicBezTo>
                    <a:pt x="327" y="0"/>
                    <a:pt x="326" y="0"/>
                    <a:pt x="326" y="1"/>
                  </a:cubicBezTo>
                  <a:cubicBezTo>
                    <a:pt x="284" y="24"/>
                    <a:pt x="241" y="32"/>
                    <a:pt x="198" y="32"/>
                  </a:cubicBezTo>
                  <a:cubicBezTo>
                    <a:pt x="162" y="32"/>
                    <a:pt x="125" y="27"/>
                    <a:pt x="88" y="19"/>
                  </a:cubicBezTo>
                  <a:cubicBezTo>
                    <a:pt x="86" y="19"/>
                    <a:pt x="85" y="19"/>
                    <a:pt x="83" y="19"/>
                  </a:cubicBezTo>
                  <a:cubicBezTo>
                    <a:pt x="59" y="19"/>
                    <a:pt x="29" y="58"/>
                    <a:pt x="0" y="79"/>
                  </a:cubicBezTo>
                  <a:cubicBezTo>
                    <a:pt x="28" y="101"/>
                    <a:pt x="53" y="132"/>
                    <a:pt x="85" y="142"/>
                  </a:cubicBezTo>
                  <a:cubicBezTo>
                    <a:pt x="144" y="157"/>
                    <a:pt x="207" y="170"/>
                    <a:pt x="270" y="176"/>
                  </a:cubicBezTo>
                  <a:cubicBezTo>
                    <a:pt x="339" y="173"/>
                    <a:pt x="392" y="120"/>
                    <a:pt x="392" y="54"/>
                  </a:cubicBezTo>
                  <a:cubicBezTo>
                    <a:pt x="377" y="42"/>
                    <a:pt x="338" y="0"/>
                    <a:pt x="327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6" name="Google Shape;9756;p37"/>
            <p:cNvSpPr/>
            <p:nvPr/>
          </p:nvSpPr>
          <p:spPr>
            <a:xfrm>
              <a:off x="2693183" y="3858153"/>
              <a:ext cx="3076" cy="1976"/>
            </a:xfrm>
            <a:custGeom>
              <a:avLst/>
              <a:gdLst/>
              <a:ahLst/>
              <a:cxnLst/>
              <a:rect l="l" t="t" r="r" b="b"/>
              <a:pathLst>
                <a:path w="207" h="134" extrusionOk="0">
                  <a:moveTo>
                    <a:pt x="128" y="0"/>
                  </a:moveTo>
                  <a:cubicBezTo>
                    <a:pt x="98" y="0"/>
                    <a:pt x="57" y="26"/>
                    <a:pt x="0" y="77"/>
                  </a:cubicBezTo>
                  <a:lnTo>
                    <a:pt x="207" y="134"/>
                  </a:lnTo>
                  <a:cubicBezTo>
                    <a:pt x="191" y="45"/>
                    <a:pt x="169" y="0"/>
                    <a:pt x="128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7" name="Google Shape;9757;p37"/>
            <p:cNvSpPr/>
            <p:nvPr/>
          </p:nvSpPr>
          <p:spPr>
            <a:xfrm>
              <a:off x="2667327" y="3874727"/>
              <a:ext cx="2719" cy="1681"/>
            </a:xfrm>
            <a:custGeom>
              <a:avLst/>
              <a:gdLst/>
              <a:ahLst/>
              <a:cxnLst/>
              <a:rect l="l" t="t" r="r" b="b"/>
              <a:pathLst>
                <a:path w="183" h="114" extrusionOk="0">
                  <a:moveTo>
                    <a:pt x="167" y="0"/>
                  </a:moveTo>
                  <a:cubicBezTo>
                    <a:pt x="129" y="0"/>
                    <a:pt x="92" y="6"/>
                    <a:pt x="57" y="13"/>
                  </a:cubicBezTo>
                  <a:cubicBezTo>
                    <a:pt x="32" y="22"/>
                    <a:pt x="20" y="50"/>
                    <a:pt x="1" y="72"/>
                  </a:cubicBezTo>
                  <a:cubicBezTo>
                    <a:pt x="26" y="86"/>
                    <a:pt x="60" y="114"/>
                    <a:pt x="78" y="114"/>
                  </a:cubicBezTo>
                  <a:cubicBezTo>
                    <a:pt x="79" y="114"/>
                    <a:pt x="81" y="113"/>
                    <a:pt x="82" y="113"/>
                  </a:cubicBezTo>
                  <a:cubicBezTo>
                    <a:pt x="120" y="88"/>
                    <a:pt x="154" y="60"/>
                    <a:pt x="182" y="28"/>
                  </a:cubicBezTo>
                  <a:cubicBezTo>
                    <a:pt x="176" y="19"/>
                    <a:pt x="173" y="9"/>
                    <a:pt x="167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8" name="Google Shape;9758;p37"/>
            <p:cNvSpPr/>
            <p:nvPr/>
          </p:nvSpPr>
          <p:spPr>
            <a:xfrm>
              <a:off x="2642972" y="3883044"/>
              <a:ext cx="2764" cy="2168"/>
            </a:xfrm>
            <a:custGeom>
              <a:avLst/>
              <a:gdLst/>
              <a:ahLst/>
              <a:cxnLst/>
              <a:rect l="l" t="t" r="r" b="b"/>
              <a:pathLst>
                <a:path w="186" h="147" extrusionOk="0">
                  <a:moveTo>
                    <a:pt x="114" y="0"/>
                  </a:moveTo>
                  <a:lnTo>
                    <a:pt x="79" y="3"/>
                  </a:lnTo>
                  <a:cubicBezTo>
                    <a:pt x="126" y="60"/>
                    <a:pt x="1" y="88"/>
                    <a:pt x="70" y="141"/>
                  </a:cubicBezTo>
                  <a:cubicBezTo>
                    <a:pt x="74" y="145"/>
                    <a:pt x="80" y="146"/>
                    <a:pt x="87" y="146"/>
                  </a:cubicBezTo>
                  <a:cubicBezTo>
                    <a:pt x="110" y="146"/>
                    <a:pt x="147" y="130"/>
                    <a:pt x="186" y="126"/>
                  </a:cubicBezTo>
                  <a:cubicBezTo>
                    <a:pt x="154" y="72"/>
                    <a:pt x="136" y="35"/>
                    <a:pt x="114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59" name="Google Shape;9759;p37"/>
            <p:cNvSpPr/>
            <p:nvPr/>
          </p:nvSpPr>
          <p:spPr>
            <a:xfrm>
              <a:off x="2683955" y="3862665"/>
              <a:ext cx="2303" cy="1504"/>
            </a:xfrm>
            <a:custGeom>
              <a:avLst/>
              <a:gdLst/>
              <a:ahLst/>
              <a:cxnLst/>
              <a:rect l="l" t="t" r="r" b="b"/>
              <a:pathLst>
                <a:path w="155" h="102" extrusionOk="0">
                  <a:moveTo>
                    <a:pt x="22" y="0"/>
                  </a:moveTo>
                  <a:lnTo>
                    <a:pt x="1" y="25"/>
                  </a:lnTo>
                  <a:cubicBezTo>
                    <a:pt x="16" y="53"/>
                    <a:pt x="26" y="91"/>
                    <a:pt x="48" y="100"/>
                  </a:cubicBezTo>
                  <a:cubicBezTo>
                    <a:pt x="56" y="101"/>
                    <a:pt x="65" y="102"/>
                    <a:pt x="73" y="102"/>
                  </a:cubicBezTo>
                  <a:cubicBezTo>
                    <a:pt x="99" y="102"/>
                    <a:pt x="124" y="98"/>
                    <a:pt x="148" y="91"/>
                  </a:cubicBezTo>
                  <a:lnTo>
                    <a:pt x="154" y="5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0" name="Google Shape;9760;p37"/>
            <p:cNvSpPr/>
            <p:nvPr/>
          </p:nvSpPr>
          <p:spPr>
            <a:xfrm>
              <a:off x="2633342" y="3859568"/>
              <a:ext cx="2006" cy="1533"/>
            </a:xfrm>
            <a:custGeom>
              <a:avLst/>
              <a:gdLst/>
              <a:ahLst/>
              <a:cxnLst/>
              <a:rect l="l" t="t" r="r" b="b"/>
              <a:pathLst>
                <a:path w="135" h="104" extrusionOk="0">
                  <a:moveTo>
                    <a:pt x="64" y="1"/>
                  </a:moveTo>
                  <a:cubicBezTo>
                    <a:pt x="55" y="1"/>
                    <a:pt x="45" y="3"/>
                    <a:pt x="35" y="6"/>
                  </a:cubicBezTo>
                  <a:cubicBezTo>
                    <a:pt x="19" y="13"/>
                    <a:pt x="13" y="44"/>
                    <a:pt x="0" y="63"/>
                  </a:cubicBezTo>
                  <a:lnTo>
                    <a:pt x="122" y="104"/>
                  </a:lnTo>
                  <a:cubicBezTo>
                    <a:pt x="125" y="91"/>
                    <a:pt x="129" y="79"/>
                    <a:pt x="135" y="66"/>
                  </a:cubicBezTo>
                  <a:cubicBezTo>
                    <a:pt x="122" y="28"/>
                    <a:pt x="100" y="1"/>
                    <a:pt x="64" y="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1" name="Google Shape;9761;p37"/>
            <p:cNvSpPr/>
            <p:nvPr/>
          </p:nvSpPr>
          <p:spPr>
            <a:xfrm>
              <a:off x="2608155" y="3874860"/>
              <a:ext cx="9644" cy="9481"/>
            </a:xfrm>
            <a:custGeom>
              <a:avLst/>
              <a:gdLst/>
              <a:ahLst/>
              <a:cxnLst/>
              <a:rect l="l" t="t" r="r" b="b"/>
              <a:pathLst>
                <a:path w="649" h="643" extrusionOk="0">
                  <a:moveTo>
                    <a:pt x="164" y="0"/>
                  </a:moveTo>
                  <a:cubicBezTo>
                    <a:pt x="142" y="0"/>
                    <a:pt x="122" y="13"/>
                    <a:pt x="100" y="35"/>
                  </a:cubicBezTo>
                  <a:cubicBezTo>
                    <a:pt x="40" y="98"/>
                    <a:pt x="31" y="182"/>
                    <a:pt x="15" y="257"/>
                  </a:cubicBezTo>
                  <a:cubicBezTo>
                    <a:pt x="1" y="342"/>
                    <a:pt x="17" y="381"/>
                    <a:pt x="67" y="381"/>
                  </a:cubicBezTo>
                  <a:cubicBezTo>
                    <a:pt x="91" y="381"/>
                    <a:pt x="123" y="372"/>
                    <a:pt x="163" y="355"/>
                  </a:cubicBezTo>
                  <a:cubicBezTo>
                    <a:pt x="179" y="348"/>
                    <a:pt x="197" y="345"/>
                    <a:pt x="215" y="345"/>
                  </a:cubicBezTo>
                  <a:cubicBezTo>
                    <a:pt x="230" y="345"/>
                    <a:pt x="245" y="347"/>
                    <a:pt x="260" y="351"/>
                  </a:cubicBezTo>
                  <a:cubicBezTo>
                    <a:pt x="313" y="380"/>
                    <a:pt x="363" y="414"/>
                    <a:pt x="410" y="449"/>
                  </a:cubicBezTo>
                  <a:cubicBezTo>
                    <a:pt x="348" y="561"/>
                    <a:pt x="363" y="580"/>
                    <a:pt x="551" y="643"/>
                  </a:cubicBezTo>
                  <a:cubicBezTo>
                    <a:pt x="489" y="486"/>
                    <a:pt x="492" y="477"/>
                    <a:pt x="648" y="414"/>
                  </a:cubicBezTo>
                  <a:cubicBezTo>
                    <a:pt x="639" y="380"/>
                    <a:pt x="626" y="342"/>
                    <a:pt x="611" y="308"/>
                  </a:cubicBezTo>
                  <a:cubicBezTo>
                    <a:pt x="598" y="286"/>
                    <a:pt x="573" y="267"/>
                    <a:pt x="548" y="264"/>
                  </a:cubicBezTo>
                  <a:cubicBezTo>
                    <a:pt x="535" y="263"/>
                    <a:pt x="523" y="263"/>
                    <a:pt x="510" y="263"/>
                  </a:cubicBezTo>
                  <a:cubicBezTo>
                    <a:pt x="432" y="263"/>
                    <a:pt x="355" y="270"/>
                    <a:pt x="263" y="273"/>
                  </a:cubicBezTo>
                  <a:cubicBezTo>
                    <a:pt x="282" y="236"/>
                    <a:pt x="294" y="204"/>
                    <a:pt x="310" y="176"/>
                  </a:cubicBezTo>
                  <a:cubicBezTo>
                    <a:pt x="341" y="116"/>
                    <a:pt x="341" y="73"/>
                    <a:pt x="266" y="51"/>
                  </a:cubicBezTo>
                  <a:cubicBezTo>
                    <a:pt x="247" y="44"/>
                    <a:pt x="228" y="32"/>
                    <a:pt x="213" y="19"/>
                  </a:cubicBezTo>
                  <a:cubicBezTo>
                    <a:pt x="195" y="6"/>
                    <a:pt x="179" y="0"/>
                    <a:pt x="164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2" name="Google Shape;9762;p37"/>
            <p:cNvSpPr/>
            <p:nvPr/>
          </p:nvSpPr>
          <p:spPr>
            <a:xfrm>
              <a:off x="2558969" y="3894221"/>
              <a:ext cx="5409" cy="6222"/>
            </a:xfrm>
            <a:custGeom>
              <a:avLst/>
              <a:gdLst/>
              <a:ahLst/>
              <a:cxnLst/>
              <a:rect l="l" t="t" r="r" b="b"/>
              <a:pathLst>
                <a:path w="364" h="422" extrusionOk="0">
                  <a:moveTo>
                    <a:pt x="331" y="0"/>
                  </a:moveTo>
                  <a:cubicBezTo>
                    <a:pt x="326" y="0"/>
                    <a:pt x="322" y="1"/>
                    <a:pt x="317" y="4"/>
                  </a:cubicBezTo>
                  <a:cubicBezTo>
                    <a:pt x="301" y="19"/>
                    <a:pt x="292" y="41"/>
                    <a:pt x="292" y="63"/>
                  </a:cubicBezTo>
                  <a:cubicBezTo>
                    <a:pt x="307" y="148"/>
                    <a:pt x="264" y="176"/>
                    <a:pt x="192" y="198"/>
                  </a:cubicBezTo>
                  <a:cubicBezTo>
                    <a:pt x="138" y="214"/>
                    <a:pt x="88" y="242"/>
                    <a:pt x="47" y="276"/>
                  </a:cubicBezTo>
                  <a:cubicBezTo>
                    <a:pt x="7" y="301"/>
                    <a:pt x="0" y="358"/>
                    <a:pt x="38" y="389"/>
                  </a:cubicBezTo>
                  <a:cubicBezTo>
                    <a:pt x="57" y="410"/>
                    <a:pt x="84" y="421"/>
                    <a:pt x="111" y="421"/>
                  </a:cubicBezTo>
                  <a:cubicBezTo>
                    <a:pt x="134" y="421"/>
                    <a:pt x="156" y="414"/>
                    <a:pt x="176" y="399"/>
                  </a:cubicBezTo>
                  <a:cubicBezTo>
                    <a:pt x="220" y="361"/>
                    <a:pt x="260" y="314"/>
                    <a:pt x="311" y="267"/>
                  </a:cubicBezTo>
                  <a:cubicBezTo>
                    <a:pt x="326" y="201"/>
                    <a:pt x="345" y="132"/>
                    <a:pt x="361" y="63"/>
                  </a:cubicBezTo>
                  <a:cubicBezTo>
                    <a:pt x="364" y="44"/>
                    <a:pt x="361" y="26"/>
                    <a:pt x="354" y="7"/>
                  </a:cubicBezTo>
                  <a:cubicBezTo>
                    <a:pt x="347" y="3"/>
                    <a:pt x="339" y="0"/>
                    <a:pt x="331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3" name="Google Shape;9763;p37"/>
            <p:cNvSpPr/>
            <p:nvPr/>
          </p:nvSpPr>
          <p:spPr>
            <a:xfrm>
              <a:off x="2595435" y="3884754"/>
              <a:ext cx="6434" cy="2905"/>
            </a:xfrm>
            <a:custGeom>
              <a:avLst/>
              <a:gdLst/>
              <a:ahLst/>
              <a:cxnLst/>
              <a:rect l="l" t="t" r="r" b="b"/>
              <a:pathLst>
                <a:path w="433" h="197" extrusionOk="0">
                  <a:moveTo>
                    <a:pt x="364" y="0"/>
                  </a:moveTo>
                  <a:cubicBezTo>
                    <a:pt x="245" y="19"/>
                    <a:pt x="125" y="47"/>
                    <a:pt x="0" y="75"/>
                  </a:cubicBezTo>
                  <a:cubicBezTo>
                    <a:pt x="30" y="162"/>
                    <a:pt x="43" y="197"/>
                    <a:pt x="68" y="197"/>
                  </a:cubicBezTo>
                  <a:cubicBezTo>
                    <a:pt x="85" y="197"/>
                    <a:pt x="106" y="182"/>
                    <a:pt x="141" y="157"/>
                  </a:cubicBezTo>
                  <a:cubicBezTo>
                    <a:pt x="177" y="132"/>
                    <a:pt x="211" y="105"/>
                    <a:pt x="247" y="105"/>
                  </a:cubicBezTo>
                  <a:cubicBezTo>
                    <a:pt x="271" y="105"/>
                    <a:pt x="296" y="117"/>
                    <a:pt x="323" y="147"/>
                  </a:cubicBezTo>
                  <a:cubicBezTo>
                    <a:pt x="324" y="149"/>
                    <a:pt x="327" y="150"/>
                    <a:pt x="331" y="150"/>
                  </a:cubicBezTo>
                  <a:cubicBezTo>
                    <a:pt x="348" y="150"/>
                    <a:pt x="386" y="135"/>
                    <a:pt x="401" y="119"/>
                  </a:cubicBezTo>
                  <a:cubicBezTo>
                    <a:pt x="420" y="97"/>
                    <a:pt x="433" y="66"/>
                    <a:pt x="429" y="38"/>
                  </a:cubicBezTo>
                  <a:cubicBezTo>
                    <a:pt x="414" y="13"/>
                    <a:pt x="389" y="0"/>
                    <a:pt x="364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4" name="Google Shape;9764;p37"/>
            <p:cNvSpPr/>
            <p:nvPr/>
          </p:nvSpPr>
          <p:spPr>
            <a:xfrm>
              <a:off x="2565760" y="3891921"/>
              <a:ext cx="3700" cy="1298"/>
            </a:xfrm>
            <a:custGeom>
              <a:avLst/>
              <a:gdLst/>
              <a:ahLst/>
              <a:cxnLst/>
              <a:rect l="l" t="t" r="r" b="b"/>
              <a:pathLst>
                <a:path w="249" h="88" extrusionOk="0">
                  <a:moveTo>
                    <a:pt x="133" y="0"/>
                  </a:moveTo>
                  <a:cubicBezTo>
                    <a:pt x="93" y="0"/>
                    <a:pt x="53" y="25"/>
                    <a:pt x="1" y="75"/>
                  </a:cubicBezTo>
                  <a:lnTo>
                    <a:pt x="248" y="88"/>
                  </a:lnTo>
                  <a:cubicBezTo>
                    <a:pt x="248" y="75"/>
                    <a:pt x="248" y="63"/>
                    <a:pt x="248" y="53"/>
                  </a:cubicBezTo>
                  <a:cubicBezTo>
                    <a:pt x="204" y="18"/>
                    <a:pt x="168" y="0"/>
                    <a:pt x="133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5" name="Google Shape;9765;p37"/>
            <p:cNvSpPr/>
            <p:nvPr/>
          </p:nvSpPr>
          <p:spPr>
            <a:xfrm>
              <a:off x="2566978" y="3889620"/>
              <a:ext cx="2021" cy="1799"/>
            </a:xfrm>
            <a:custGeom>
              <a:avLst/>
              <a:gdLst/>
              <a:ahLst/>
              <a:cxnLst/>
              <a:rect l="l" t="t" r="r" b="b"/>
              <a:pathLst>
                <a:path w="136" h="122" extrusionOk="0">
                  <a:moveTo>
                    <a:pt x="80" y="1"/>
                  </a:moveTo>
                  <a:cubicBezTo>
                    <a:pt x="61" y="1"/>
                    <a:pt x="32" y="9"/>
                    <a:pt x="0" y="9"/>
                  </a:cubicBezTo>
                  <a:lnTo>
                    <a:pt x="35" y="121"/>
                  </a:lnTo>
                  <a:cubicBezTo>
                    <a:pt x="66" y="112"/>
                    <a:pt x="107" y="109"/>
                    <a:pt x="123" y="90"/>
                  </a:cubicBezTo>
                  <a:cubicBezTo>
                    <a:pt x="135" y="74"/>
                    <a:pt x="116" y="24"/>
                    <a:pt x="98" y="5"/>
                  </a:cubicBezTo>
                  <a:cubicBezTo>
                    <a:pt x="94" y="2"/>
                    <a:pt x="88" y="1"/>
                    <a:pt x="80" y="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6" name="Google Shape;9766;p37"/>
            <p:cNvSpPr/>
            <p:nvPr/>
          </p:nvSpPr>
          <p:spPr>
            <a:xfrm>
              <a:off x="2590546" y="3877544"/>
              <a:ext cx="892" cy="2315"/>
            </a:xfrm>
            <a:custGeom>
              <a:avLst/>
              <a:gdLst/>
              <a:ahLst/>
              <a:cxnLst/>
              <a:rect l="l" t="t" r="r" b="b"/>
              <a:pathLst>
                <a:path w="60" h="157" extrusionOk="0">
                  <a:moveTo>
                    <a:pt x="44" y="0"/>
                  </a:moveTo>
                  <a:cubicBezTo>
                    <a:pt x="22" y="35"/>
                    <a:pt x="0" y="54"/>
                    <a:pt x="3" y="72"/>
                  </a:cubicBezTo>
                  <a:cubicBezTo>
                    <a:pt x="6" y="104"/>
                    <a:pt x="16" y="132"/>
                    <a:pt x="31" y="157"/>
                  </a:cubicBezTo>
                  <a:cubicBezTo>
                    <a:pt x="41" y="157"/>
                    <a:pt x="50" y="157"/>
                    <a:pt x="60" y="151"/>
                  </a:cubicBezTo>
                  <a:cubicBezTo>
                    <a:pt x="60" y="126"/>
                    <a:pt x="60" y="101"/>
                    <a:pt x="60" y="75"/>
                  </a:cubicBezTo>
                  <a:cubicBezTo>
                    <a:pt x="56" y="50"/>
                    <a:pt x="50" y="25"/>
                    <a:pt x="44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7" name="Google Shape;9767;p37"/>
            <p:cNvSpPr/>
            <p:nvPr/>
          </p:nvSpPr>
          <p:spPr>
            <a:xfrm>
              <a:off x="2506112" y="3922784"/>
              <a:ext cx="4711" cy="4025"/>
            </a:xfrm>
            <a:custGeom>
              <a:avLst/>
              <a:gdLst/>
              <a:ahLst/>
              <a:cxnLst/>
              <a:rect l="l" t="t" r="r" b="b"/>
              <a:pathLst>
                <a:path w="317" h="273" extrusionOk="0">
                  <a:moveTo>
                    <a:pt x="317" y="0"/>
                  </a:moveTo>
                  <a:lnTo>
                    <a:pt x="317" y="0"/>
                  </a:lnTo>
                  <a:cubicBezTo>
                    <a:pt x="254" y="38"/>
                    <a:pt x="189" y="69"/>
                    <a:pt x="120" y="97"/>
                  </a:cubicBezTo>
                  <a:cubicBezTo>
                    <a:pt x="13" y="132"/>
                    <a:pt x="0" y="141"/>
                    <a:pt x="16" y="273"/>
                  </a:cubicBezTo>
                  <a:cubicBezTo>
                    <a:pt x="189" y="235"/>
                    <a:pt x="304" y="126"/>
                    <a:pt x="317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8" name="Google Shape;9768;p37"/>
            <p:cNvSpPr/>
            <p:nvPr/>
          </p:nvSpPr>
          <p:spPr>
            <a:xfrm>
              <a:off x="2513557" y="3919894"/>
              <a:ext cx="4265" cy="1578"/>
            </a:xfrm>
            <a:custGeom>
              <a:avLst/>
              <a:gdLst/>
              <a:ahLst/>
              <a:cxnLst/>
              <a:rect l="l" t="t" r="r" b="b"/>
              <a:pathLst>
                <a:path w="287" h="107" extrusionOk="0">
                  <a:moveTo>
                    <a:pt x="103" y="0"/>
                  </a:moveTo>
                  <a:cubicBezTo>
                    <a:pt x="69" y="0"/>
                    <a:pt x="35" y="7"/>
                    <a:pt x="1" y="30"/>
                  </a:cubicBezTo>
                  <a:cubicBezTo>
                    <a:pt x="56" y="80"/>
                    <a:pt x="99" y="106"/>
                    <a:pt x="142" y="106"/>
                  </a:cubicBezTo>
                  <a:cubicBezTo>
                    <a:pt x="187" y="106"/>
                    <a:pt x="231" y="77"/>
                    <a:pt x="286" y="18"/>
                  </a:cubicBezTo>
                  <a:lnTo>
                    <a:pt x="286" y="18"/>
                  </a:lnTo>
                  <a:cubicBezTo>
                    <a:pt x="281" y="18"/>
                    <a:pt x="275" y="18"/>
                    <a:pt x="270" y="18"/>
                  </a:cubicBezTo>
                  <a:cubicBezTo>
                    <a:pt x="212" y="18"/>
                    <a:pt x="157" y="0"/>
                    <a:pt x="103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69" name="Google Shape;9769;p37"/>
            <p:cNvSpPr/>
            <p:nvPr/>
          </p:nvSpPr>
          <p:spPr>
            <a:xfrm>
              <a:off x="2520645" y="3916915"/>
              <a:ext cx="2244" cy="1991"/>
            </a:xfrm>
            <a:custGeom>
              <a:avLst/>
              <a:gdLst/>
              <a:ahLst/>
              <a:cxnLst/>
              <a:rect l="l" t="t" r="r" b="b"/>
              <a:pathLst>
                <a:path w="151" h="135" extrusionOk="0">
                  <a:moveTo>
                    <a:pt x="151" y="0"/>
                  </a:moveTo>
                  <a:cubicBezTo>
                    <a:pt x="79" y="0"/>
                    <a:pt x="22" y="13"/>
                    <a:pt x="3" y="82"/>
                  </a:cubicBezTo>
                  <a:cubicBezTo>
                    <a:pt x="0" y="94"/>
                    <a:pt x="41" y="135"/>
                    <a:pt x="60" y="135"/>
                  </a:cubicBezTo>
                  <a:cubicBezTo>
                    <a:pt x="141" y="132"/>
                    <a:pt x="135" y="66"/>
                    <a:pt x="151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0" name="Google Shape;9770;p37"/>
            <p:cNvSpPr/>
            <p:nvPr/>
          </p:nvSpPr>
          <p:spPr>
            <a:xfrm>
              <a:off x="2532979" y="3905870"/>
              <a:ext cx="2066" cy="988"/>
            </a:xfrm>
            <a:custGeom>
              <a:avLst/>
              <a:gdLst/>
              <a:ahLst/>
              <a:cxnLst/>
              <a:rect l="l" t="t" r="r" b="b"/>
              <a:pathLst>
                <a:path w="139" h="67" extrusionOk="0">
                  <a:moveTo>
                    <a:pt x="132" y="0"/>
                  </a:moveTo>
                  <a:lnTo>
                    <a:pt x="1" y="28"/>
                  </a:lnTo>
                  <a:cubicBezTo>
                    <a:pt x="25" y="57"/>
                    <a:pt x="45" y="66"/>
                    <a:pt x="62" y="66"/>
                  </a:cubicBezTo>
                  <a:cubicBezTo>
                    <a:pt x="91" y="66"/>
                    <a:pt x="113" y="39"/>
                    <a:pt x="139" y="25"/>
                  </a:cubicBezTo>
                  <a:cubicBezTo>
                    <a:pt x="135" y="16"/>
                    <a:pt x="135" y="10"/>
                    <a:pt x="132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1" name="Google Shape;9771;p37"/>
            <p:cNvSpPr/>
            <p:nvPr/>
          </p:nvSpPr>
          <p:spPr>
            <a:xfrm>
              <a:off x="5003122" y="4437064"/>
              <a:ext cx="10446" cy="11000"/>
            </a:xfrm>
            <a:custGeom>
              <a:avLst/>
              <a:gdLst/>
              <a:ahLst/>
              <a:cxnLst/>
              <a:rect l="l" t="t" r="r" b="b"/>
              <a:pathLst>
                <a:path w="703" h="746" extrusionOk="0">
                  <a:moveTo>
                    <a:pt x="495" y="1"/>
                  </a:moveTo>
                  <a:cubicBezTo>
                    <a:pt x="395" y="1"/>
                    <a:pt x="291" y="83"/>
                    <a:pt x="279" y="178"/>
                  </a:cubicBezTo>
                  <a:cubicBezTo>
                    <a:pt x="274" y="252"/>
                    <a:pt x="260" y="275"/>
                    <a:pt x="204" y="275"/>
                  </a:cubicBezTo>
                  <a:cubicBezTo>
                    <a:pt x="193" y="275"/>
                    <a:pt x="180" y="274"/>
                    <a:pt x="166" y="272"/>
                  </a:cubicBezTo>
                  <a:cubicBezTo>
                    <a:pt x="135" y="272"/>
                    <a:pt x="82" y="278"/>
                    <a:pt x="72" y="297"/>
                  </a:cubicBezTo>
                  <a:cubicBezTo>
                    <a:pt x="38" y="357"/>
                    <a:pt x="16" y="426"/>
                    <a:pt x="6" y="495"/>
                  </a:cubicBezTo>
                  <a:cubicBezTo>
                    <a:pt x="0" y="557"/>
                    <a:pt x="21" y="587"/>
                    <a:pt x="61" y="587"/>
                  </a:cubicBezTo>
                  <a:cubicBezTo>
                    <a:pt x="81" y="587"/>
                    <a:pt x="106" y="579"/>
                    <a:pt x="135" y="564"/>
                  </a:cubicBezTo>
                  <a:cubicBezTo>
                    <a:pt x="197" y="532"/>
                    <a:pt x="263" y="504"/>
                    <a:pt x="332" y="482"/>
                  </a:cubicBezTo>
                  <a:cubicBezTo>
                    <a:pt x="348" y="476"/>
                    <a:pt x="363" y="474"/>
                    <a:pt x="378" y="474"/>
                  </a:cubicBezTo>
                  <a:cubicBezTo>
                    <a:pt x="426" y="474"/>
                    <a:pt x="466" y="502"/>
                    <a:pt x="505" y="539"/>
                  </a:cubicBezTo>
                  <a:cubicBezTo>
                    <a:pt x="558" y="586"/>
                    <a:pt x="523" y="617"/>
                    <a:pt x="505" y="661"/>
                  </a:cubicBezTo>
                  <a:cubicBezTo>
                    <a:pt x="495" y="683"/>
                    <a:pt x="511" y="717"/>
                    <a:pt x="514" y="742"/>
                  </a:cubicBezTo>
                  <a:lnTo>
                    <a:pt x="542" y="745"/>
                  </a:lnTo>
                  <a:cubicBezTo>
                    <a:pt x="555" y="714"/>
                    <a:pt x="564" y="683"/>
                    <a:pt x="574" y="648"/>
                  </a:cubicBezTo>
                  <a:cubicBezTo>
                    <a:pt x="586" y="560"/>
                    <a:pt x="599" y="473"/>
                    <a:pt x="683" y="413"/>
                  </a:cubicBezTo>
                  <a:cubicBezTo>
                    <a:pt x="702" y="401"/>
                    <a:pt x="699" y="354"/>
                    <a:pt x="696" y="322"/>
                  </a:cubicBezTo>
                  <a:cubicBezTo>
                    <a:pt x="696" y="228"/>
                    <a:pt x="605" y="137"/>
                    <a:pt x="702" y="37"/>
                  </a:cubicBezTo>
                  <a:cubicBezTo>
                    <a:pt x="686" y="28"/>
                    <a:pt x="674" y="9"/>
                    <a:pt x="658" y="6"/>
                  </a:cubicBezTo>
                  <a:cubicBezTo>
                    <a:pt x="648" y="5"/>
                    <a:pt x="638" y="5"/>
                    <a:pt x="628" y="5"/>
                  </a:cubicBezTo>
                  <a:cubicBezTo>
                    <a:pt x="610" y="5"/>
                    <a:pt x="591" y="6"/>
                    <a:pt x="572" y="6"/>
                  </a:cubicBezTo>
                  <a:cubicBezTo>
                    <a:pt x="555" y="6"/>
                    <a:pt x="538" y="5"/>
                    <a:pt x="520" y="3"/>
                  </a:cubicBezTo>
                  <a:cubicBezTo>
                    <a:pt x="512" y="1"/>
                    <a:pt x="503" y="1"/>
                    <a:pt x="495" y="1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2" name="Google Shape;9772;p37"/>
            <p:cNvSpPr/>
            <p:nvPr/>
          </p:nvSpPr>
          <p:spPr>
            <a:xfrm>
              <a:off x="5011221" y="4431889"/>
              <a:ext cx="3225" cy="1711"/>
            </a:xfrm>
            <a:custGeom>
              <a:avLst/>
              <a:gdLst/>
              <a:ahLst/>
              <a:cxnLst/>
              <a:rect l="l" t="t" r="r" b="b"/>
              <a:pathLst>
                <a:path w="217" h="116" extrusionOk="0">
                  <a:moveTo>
                    <a:pt x="118" y="0"/>
                  </a:moveTo>
                  <a:cubicBezTo>
                    <a:pt x="86" y="0"/>
                    <a:pt x="49" y="35"/>
                    <a:pt x="0" y="106"/>
                  </a:cubicBezTo>
                  <a:lnTo>
                    <a:pt x="217" y="115"/>
                  </a:lnTo>
                  <a:cubicBezTo>
                    <a:pt x="183" y="39"/>
                    <a:pt x="153" y="0"/>
                    <a:pt x="118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3" name="Google Shape;9773;p37"/>
            <p:cNvSpPr/>
            <p:nvPr/>
          </p:nvSpPr>
          <p:spPr>
            <a:xfrm>
              <a:off x="4990075" y="4453963"/>
              <a:ext cx="2482" cy="1961"/>
            </a:xfrm>
            <a:custGeom>
              <a:avLst/>
              <a:gdLst/>
              <a:ahLst/>
              <a:cxnLst/>
              <a:rect l="l" t="t" r="r" b="b"/>
              <a:pathLst>
                <a:path w="167" h="133" extrusionOk="0">
                  <a:moveTo>
                    <a:pt x="145" y="0"/>
                  </a:moveTo>
                  <a:cubicBezTo>
                    <a:pt x="107" y="10"/>
                    <a:pt x="73" y="22"/>
                    <a:pt x="38" y="41"/>
                  </a:cubicBezTo>
                  <a:cubicBezTo>
                    <a:pt x="19" y="54"/>
                    <a:pt x="13" y="85"/>
                    <a:pt x="1" y="107"/>
                  </a:cubicBezTo>
                  <a:cubicBezTo>
                    <a:pt x="23" y="115"/>
                    <a:pt x="56" y="132"/>
                    <a:pt x="76" y="132"/>
                  </a:cubicBezTo>
                  <a:cubicBezTo>
                    <a:pt x="81" y="132"/>
                    <a:pt x="85" y="131"/>
                    <a:pt x="88" y="129"/>
                  </a:cubicBezTo>
                  <a:cubicBezTo>
                    <a:pt x="120" y="98"/>
                    <a:pt x="145" y="60"/>
                    <a:pt x="167" y="22"/>
                  </a:cubicBezTo>
                  <a:lnTo>
                    <a:pt x="145" y="0"/>
                  </a:ln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4" name="Google Shape;9774;p37"/>
            <p:cNvSpPr/>
            <p:nvPr/>
          </p:nvSpPr>
          <p:spPr>
            <a:xfrm>
              <a:off x="5003166" y="4438849"/>
              <a:ext cx="2392" cy="1357"/>
            </a:xfrm>
            <a:custGeom>
              <a:avLst/>
              <a:gdLst/>
              <a:ahLst/>
              <a:cxnLst/>
              <a:rect l="l" t="t" r="r" b="b"/>
              <a:pathLst>
                <a:path w="161" h="92" extrusionOk="0">
                  <a:moveTo>
                    <a:pt x="16" y="1"/>
                  </a:moveTo>
                  <a:lnTo>
                    <a:pt x="0" y="29"/>
                  </a:lnTo>
                  <a:cubicBezTo>
                    <a:pt x="22" y="51"/>
                    <a:pt x="41" y="88"/>
                    <a:pt x="63" y="92"/>
                  </a:cubicBezTo>
                  <a:cubicBezTo>
                    <a:pt x="65" y="92"/>
                    <a:pt x="67" y="92"/>
                    <a:pt x="68" y="92"/>
                  </a:cubicBezTo>
                  <a:cubicBezTo>
                    <a:pt x="98" y="92"/>
                    <a:pt x="130" y="69"/>
                    <a:pt x="160" y="57"/>
                  </a:cubicBezTo>
                  <a:cubicBezTo>
                    <a:pt x="160" y="45"/>
                    <a:pt x="157" y="32"/>
                    <a:pt x="157" y="20"/>
                  </a:cubicBezTo>
                  <a:lnTo>
                    <a:pt x="16" y="1"/>
                  </a:ln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5" name="Google Shape;9775;p37"/>
            <p:cNvSpPr/>
            <p:nvPr/>
          </p:nvSpPr>
          <p:spPr>
            <a:xfrm>
              <a:off x="4953386" y="4447563"/>
              <a:ext cx="1962" cy="1283"/>
            </a:xfrm>
            <a:custGeom>
              <a:avLst/>
              <a:gdLst/>
              <a:ahLst/>
              <a:cxnLst/>
              <a:rect l="l" t="t" r="r" b="b"/>
              <a:pathLst>
                <a:path w="132" h="87" extrusionOk="0">
                  <a:moveTo>
                    <a:pt x="62" y="0"/>
                  </a:moveTo>
                  <a:cubicBezTo>
                    <a:pt x="49" y="0"/>
                    <a:pt x="35" y="5"/>
                    <a:pt x="19" y="15"/>
                  </a:cubicBezTo>
                  <a:cubicBezTo>
                    <a:pt x="3" y="24"/>
                    <a:pt x="6" y="55"/>
                    <a:pt x="0" y="77"/>
                  </a:cubicBezTo>
                  <a:lnTo>
                    <a:pt x="129" y="87"/>
                  </a:lnTo>
                  <a:cubicBezTo>
                    <a:pt x="129" y="74"/>
                    <a:pt x="129" y="62"/>
                    <a:pt x="132" y="49"/>
                  </a:cubicBezTo>
                  <a:cubicBezTo>
                    <a:pt x="112" y="21"/>
                    <a:pt x="90" y="0"/>
                    <a:pt x="62" y="0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6" name="Google Shape;9776;p37"/>
            <p:cNvSpPr/>
            <p:nvPr/>
          </p:nvSpPr>
          <p:spPr>
            <a:xfrm>
              <a:off x="2424338" y="3424490"/>
              <a:ext cx="713250" cy="381556"/>
            </a:xfrm>
            <a:custGeom>
              <a:avLst/>
              <a:gdLst/>
              <a:ahLst/>
              <a:cxnLst/>
              <a:rect l="l" t="t" r="r" b="b"/>
              <a:pathLst>
                <a:path w="47998" h="25877" extrusionOk="0">
                  <a:moveTo>
                    <a:pt x="2304" y="0"/>
                  </a:moveTo>
                  <a:cubicBezTo>
                    <a:pt x="1032" y="0"/>
                    <a:pt x="1" y="1031"/>
                    <a:pt x="1" y="2301"/>
                  </a:cubicBezTo>
                  <a:lnTo>
                    <a:pt x="1" y="16114"/>
                  </a:lnTo>
                  <a:cubicBezTo>
                    <a:pt x="1" y="16653"/>
                    <a:pt x="189" y="17174"/>
                    <a:pt x="530" y="17584"/>
                  </a:cubicBezTo>
                  <a:cubicBezTo>
                    <a:pt x="540" y="17594"/>
                    <a:pt x="546" y="17603"/>
                    <a:pt x="552" y="17612"/>
                  </a:cubicBezTo>
                  <a:cubicBezTo>
                    <a:pt x="561" y="17622"/>
                    <a:pt x="568" y="17631"/>
                    <a:pt x="574" y="17641"/>
                  </a:cubicBezTo>
                  <a:cubicBezTo>
                    <a:pt x="583" y="17650"/>
                    <a:pt x="590" y="17659"/>
                    <a:pt x="596" y="17669"/>
                  </a:cubicBezTo>
                  <a:cubicBezTo>
                    <a:pt x="602" y="17678"/>
                    <a:pt x="612" y="17688"/>
                    <a:pt x="618" y="17697"/>
                  </a:cubicBezTo>
                  <a:cubicBezTo>
                    <a:pt x="624" y="17703"/>
                    <a:pt x="634" y="17716"/>
                    <a:pt x="640" y="17722"/>
                  </a:cubicBezTo>
                  <a:cubicBezTo>
                    <a:pt x="646" y="17731"/>
                    <a:pt x="652" y="17741"/>
                    <a:pt x="662" y="17750"/>
                  </a:cubicBezTo>
                  <a:cubicBezTo>
                    <a:pt x="668" y="17760"/>
                    <a:pt x="674" y="17769"/>
                    <a:pt x="684" y="17779"/>
                  </a:cubicBezTo>
                  <a:cubicBezTo>
                    <a:pt x="690" y="17788"/>
                    <a:pt x="696" y="17797"/>
                    <a:pt x="706" y="17807"/>
                  </a:cubicBezTo>
                  <a:cubicBezTo>
                    <a:pt x="712" y="17816"/>
                    <a:pt x="718" y="17826"/>
                    <a:pt x="728" y="17835"/>
                  </a:cubicBezTo>
                  <a:cubicBezTo>
                    <a:pt x="734" y="17844"/>
                    <a:pt x="740" y="17854"/>
                    <a:pt x="746" y="17860"/>
                  </a:cubicBezTo>
                  <a:cubicBezTo>
                    <a:pt x="756" y="17869"/>
                    <a:pt x="762" y="17879"/>
                    <a:pt x="768" y="17888"/>
                  </a:cubicBezTo>
                  <a:cubicBezTo>
                    <a:pt x="778" y="17898"/>
                    <a:pt x="784" y="17907"/>
                    <a:pt x="790" y="17916"/>
                  </a:cubicBezTo>
                  <a:cubicBezTo>
                    <a:pt x="800" y="17926"/>
                    <a:pt x="806" y="17935"/>
                    <a:pt x="812" y="17945"/>
                  </a:cubicBezTo>
                  <a:cubicBezTo>
                    <a:pt x="822" y="17954"/>
                    <a:pt x="828" y="17963"/>
                    <a:pt x="834" y="17973"/>
                  </a:cubicBezTo>
                  <a:cubicBezTo>
                    <a:pt x="840" y="17979"/>
                    <a:pt x="850" y="17992"/>
                    <a:pt x="856" y="17998"/>
                  </a:cubicBezTo>
                  <a:cubicBezTo>
                    <a:pt x="862" y="18007"/>
                    <a:pt x="869" y="18017"/>
                    <a:pt x="878" y="18026"/>
                  </a:cubicBezTo>
                  <a:cubicBezTo>
                    <a:pt x="884" y="18035"/>
                    <a:pt x="891" y="18045"/>
                    <a:pt x="900" y="18054"/>
                  </a:cubicBezTo>
                  <a:cubicBezTo>
                    <a:pt x="906" y="18064"/>
                    <a:pt x="912" y="18073"/>
                    <a:pt x="922" y="18082"/>
                  </a:cubicBezTo>
                  <a:cubicBezTo>
                    <a:pt x="928" y="18092"/>
                    <a:pt x="934" y="18101"/>
                    <a:pt x="944" y="18111"/>
                  </a:cubicBezTo>
                  <a:cubicBezTo>
                    <a:pt x="950" y="18120"/>
                    <a:pt x="956" y="18129"/>
                    <a:pt x="963" y="18136"/>
                  </a:cubicBezTo>
                  <a:cubicBezTo>
                    <a:pt x="972" y="18145"/>
                    <a:pt x="978" y="18155"/>
                    <a:pt x="985" y="18164"/>
                  </a:cubicBezTo>
                  <a:cubicBezTo>
                    <a:pt x="994" y="18173"/>
                    <a:pt x="1000" y="18183"/>
                    <a:pt x="1006" y="18192"/>
                  </a:cubicBezTo>
                  <a:cubicBezTo>
                    <a:pt x="1016" y="18202"/>
                    <a:pt x="1022" y="18211"/>
                    <a:pt x="1028" y="18220"/>
                  </a:cubicBezTo>
                  <a:cubicBezTo>
                    <a:pt x="1038" y="18230"/>
                    <a:pt x="1044" y="18239"/>
                    <a:pt x="1050" y="18249"/>
                  </a:cubicBezTo>
                  <a:cubicBezTo>
                    <a:pt x="1057" y="18255"/>
                    <a:pt x="1066" y="18267"/>
                    <a:pt x="1072" y="18274"/>
                  </a:cubicBezTo>
                  <a:cubicBezTo>
                    <a:pt x="1079" y="18283"/>
                    <a:pt x="1088" y="18292"/>
                    <a:pt x="1094" y="18302"/>
                  </a:cubicBezTo>
                  <a:cubicBezTo>
                    <a:pt x="1100" y="18311"/>
                    <a:pt x="1107" y="18321"/>
                    <a:pt x="1116" y="18330"/>
                  </a:cubicBezTo>
                  <a:cubicBezTo>
                    <a:pt x="1122" y="18339"/>
                    <a:pt x="1129" y="18349"/>
                    <a:pt x="1138" y="18358"/>
                  </a:cubicBezTo>
                  <a:cubicBezTo>
                    <a:pt x="1144" y="18368"/>
                    <a:pt x="1151" y="18377"/>
                    <a:pt x="1160" y="18386"/>
                  </a:cubicBezTo>
                  <a:cubicBezTo>
                    <a:pt x="1166" y="18393"/>
                    <a:pt x="1173" y="18405"/>
                    <a:pt x="1182" y="18415"/>
                  </a:cubicBezTo>
                  <a:cubicBezTo>
                    <a:pt x="1188" y="18421"/>
                    <a:pt x="1195" y="18430"/>
                    <a:pt x="1201" y="18440"/>
                  </a:cubicBezTo>
                  <a:cubicBezTo>
                    <a:pt x="1210" y="18449"/>
                    <a:pt x="1216" y="18459"/>
                    <a:pt x="1223" y="18468"/>
                  </a:cubicBezTo>
                  <a:cubicBezTo>
                    <a:pt x="1232" y="18477"/>
                    <a:pt x="1238" y="18487"/>
                    <a:pt x="1245" y="18496"/>
                  </a:cubicBezTo>
                  <a:cubicBezTo>
                    <a:pt x="1254" y="18506"/>
                    <a:pt x="1260" y="18515"/>
                    <a:pt x="1267" y="18524"/>
                  </a:cubicBezTo>
                  <a:cubicBezTo>
                    <a:pt x="1276" y="18534"/>
                    <a:pt x="1282" y="18543"/>
                    <a:pt x="1289" y="18553"/>
                  </a:cubicBezTo>
                  <a:cubicBezTo>
                    <a:pt x="1295" y="18559"/>
                    <a:pt x="1304" y="18568"/>
                    <a:pt x="1310" y="18578"/>
                  </a:cubicBezTo>
                  <a:cubicBezTo>
                    <a:pt x="1317" y="18587"/>
                    <a:pt x="1323" y="18596"/>
                    <a:pt x="1332" y="18606"/>
                  </a:cubicBezTo>
                  <a:cubicBezTo>
                    <a:pt x="1339" y="18615"/>
                    <a:pt x="1345" y="18625"/>
                    <a:pt x="1354" y="18634"/>
                  </a:cubicBezTo>
                  <a:cubicBezTo>
                    <a:pt x="1361" y="18643"/>
                    <a:pt x="1367" y="18653"/>
                    <a:pt x="1376" y="18662"/>
                  </a:cubicBezTo>
                  <a:cubicBezTo>
                    <a:pt x="1383" y="18669"/>
                    <a:pt x="1389" y="18681"/>
                    <a:pt x="1398" y="18687"/>
                  </a:cubicBezTo>
                  <a:cubicBezTo>
                    <a:pt x="1404" y="18697"/>
                    <a:pt x="1411" y="18706"/>
                    <a:pt x="1417" y="18716"/>
                  </a:cubicBezTo>
                  <a:cubicBezTo>
                    <a:pt x="1426" y="18725"/>
                    <a:pt x="1433" y="18734"/>
                    <a:pt x="1439" y="18744"/>
                  </a:cubicBezTo>
                  <a:cubicBezTo>
                    <a:pt x="1448" y="18753"/>
                    <a:pt x="1455" y="18763"/>
                    <a:pt x="1461" y="18772"/>
                  </a:cubicBezTo>
                  <a:cubicBezTo>
                    <a:pt x="1470" y="18781"/>
                    <a:pt x="1477" y="18791"/>
                    <a:pt x="1483" y="18800"/>
                  </a:cubicBezTo>
                  <a:cubicBezTo>
                    <a:pt x="1492" y="18806"/>
                    <a:pt x="1498" y="18819"/>
                    <a:pt x="1505" y="18825"/>
                  </a:cubicBezTo>
                  <a:cubicBezTo>
                    <a:pt x="1511" y="18835"/>
                    <a:pt x="1520" y="18844"/>
                    <a:pt x="1527" y="18853"/>
                  </a:cubicBezTo>
                  <a:cubicBezTo>
                    <a:pt x="1533" y="18863"/>
                    <a:pt x="1542" y="18872"/>
                    <a:pt x="1549" y="18882"/>
                  </a:cubicBezTo>
                  <a:cubicBezTo>
                    <a:pt x="1555" y="18891"/>
                    <a:pt x="1561" y="18900"/>
                    <a:pt x="1571" y="18910"/>
                  </a:cubicBezTo>
                  <a:cubicBezTo>
                    <a:pt x="1577" y="18919"/>
                    <a:pt x="1583" y="18929"/>
                    <a:pt x="1593" y="18938"/>
                  </a:cubicBezTo>
                  <a:cubicBezTo>
                    <a:pt x="1599" y="18944"/>
                    <a:pt x="1605" y="18957"/>
                    <a:pt x="1614" y="18963"/>
                  </a:cubicBezTo>
                  <a:cubicBezTo>
                    <a:pt x="1621" y="18972"/>
                    <a:pt x="1627" y="18982"/>
                    <a:pt x="1636" y="18991"/>
                  </a:cubicBezTo>
                  <a:cubicBezTo>
                    <a:pt x="1643" y="19001"/>
                    <a:pt x="1649" y="19010"/>
                    <a:pt x="1655" y="19019"/>
                  </a:cubicBezTo>
                  <a:cubicBezTo>
                    <a:pt x="1665" y="19029"/>
                    <a:pt x="1671" y="19038"/>
                    <a:pt x="1677" y="19048"/>
                  </a:cubicBezTo>
                  <a:cubicBezTo>
                    <a:pt x="1687" y="19057"/>
                    <a:pt x="1693" y="19066"/>
                    <a:pt x="1699" y="19076"/>
                  </a:cubicBezTo>
                  <a:cubicBezTo>
                    <a:pt x="1708" y="19082"/>
                    <a:pt x="1715" y="19095"/>
                    <a:pt x="1721" y="19101"/>
                  </a:cubicBezTo>
                  <a:cubicBezTo>
                    <a:pt x="1730" y="19110"/>
                    <a:pt x="1737" y="19120"/>
                    <a:pt x="1743" y="19129"/>
                  </a:cubicBezTo>
                  <a:cubicBezTo>
                    <a:pt x="1749" y="19139"/>
                    <a:pt x="1759" y="19148"/>
                    <a:pt x="1765" y="19157"/>
                  </a:cubicBezTo>
                  <a:cubicBezTo>
                    <a:pt x="1771" y="19167"/>
                    <a:pt x="1777" y="19176"/>
                    <a:pt x="1787" y="19186"/>
                  </a:cubicBezTo>
                  <a:cubicBezTo>
                    <a:pt x="1793" y="19195"/>
                    <a:pt x="1799" y="19204"/>
                    <a:pt x="1809" y="19214"/>
                  </a:cubicBezTo>
                  <a:cubicBezTo>
                    <a:pt x="1815" y="19220"/>
                    <a:pt x="1821" y="19233"/>
                    <a:pt x="1831" y="19239"/>
                  </a:cubicBezTo>
                  <a:cubicBezTo>
                    <a:pt x="1837" y="19248"/>
                    <a:pt x="1843" y="19258"/>
                    <a:pt x="1853" y="19267"/>
                  </a:cubicBezTo>
                  <a:cubicBezTo>
                    <a:pt x="1859" y="19276"/>
                    <a:pt x="1865" y="19286"/>
                    <a:pt x="1871" y="19295"/>
                  </a:cubicBezTo>
                  <a:cubicBezTo>
                    <a:pt x="1881" y="19305"/>
                    <a:pt x="1887" y="19314"/>
                    <a:pt x="1893" y="19323"/>
                  </a:cubicBezTo>
                  <a:cubicBezTo>
                    <a:pt x="1903" y="19333"/>
                    <a:pt x="1909" y="19342"/>
                    <a:pt x="1915" y="19352"/>
                  </a:cubicBezTo>
                  <a:cubicBezTo>
                    <a:pt x="1925" y="19358"/>
                    <a:pt x="1931" y="19370"/>
                    <a:pt x="1937" y="19377"/>
                  </a:cubicBezTo>
                  <a:cubicBezTo>
                    <a:pt x="1947" y="19386"/>
                    <a:pt x="1953" y="19396"/>
                    <a:pt x="1959" y="19405"/>
                  </a:cubicBezTo>
                  <a:cubicBezTo>
                    <a:pt x="1965" y="19414"/>
                    <a:pt x="1975" y="19424"/>
                    <a:pt x="1981" y="19433"/>
                  </a:cubicBezTo>
                  <a:cubicBezTo>
                    <a:pt x="1987" y="19443"/>
                    <a:pt x="1997" y="19452"/>
                    <a:pt x="2003" y="19461"/>
                  </a:cubicBezTo>
                  <a:cubicBezTo>
                    <a:pt x="2009" y="19471"/>
                    <a:pt x="2016" y="19480"/>
                    <a:pt x="2025" y="19490"/>
                  </a:cubicBezTo>
                  <a:cubicBezTo>
                    <a:pt x="2031" y="19499"/>
                    <a:pt x="2038" y="19508"/>
                    <a:pt x="2047" y="19515"/>
                  </a:cubicBezTo>
                  <a:cubicBezTo>
                    <a:pt x="2053" y="19524"/>
                    <a:pt x="2059" y="19533"/>
                    <a:pt x="2069" y="19543"/>
                  </a:cubicBezTo>
                  <a:cubicBezTo>
                    <a:pt x="2075" y="19552"/>
                    <a:pt x="2081" y="19562"/>
                    <a:pt x="2091" y="19571"/>
                  </a:cubicBezTo>
                  <a:cubicBezTo>
                    <a:pt x="2097" y="19580"/>
                    <a:pt x="2103" y="19590"/>
                    <a:pt x="2110" y="19599"/>
                  </a:cubicBezTo>
                  <a:cubicBezTo>
                    <a:pt x="2119" y="19609"/>
                    <a:pt x="2125" y="19618"/>
                    <a:pt x="2132" y="19627"/>
                  </a:cubicBezTo>
                  <a:cubicBezTo>
                    <a:pt x="2141" y="19637"/>
                    <a:pt x="2147" y="19646"/>
                    <a:pt x="2153" y="19653"/>
                  </a:cubicBezTo>
                  <a:cubicBezTo>
                    <a:pt x="2163" y="19662"/>
                    <a:pt x="2169" y="19671"/>
                    <a:pt x="2175" y="19681"/>
                  </a:cubicBezTo>
                  <a:cubicBezTo>
                    <a:pt x="2182" y="19690"/>
                    <a:pt x="2191" y="19700"/>
                    <a:pt x="2197" y="19709"/>
                  </a:cubicBezTo>
                  <a:cubicBezTo>
                    <a:pt x="2204" y="19718"/>
                    <a:pt x="2213" y="19728"/>
                    <a:pt x="2219" y="19737"/>
                  </a:cubicBezTo>
                  <a:cubicBezTo>
                    <a:pt x="2226" y="19747"/>
                    <a:pt x="2232" y="19756"/>
                    <a:pt x="2241" y="19765"/>
                  </a:cubicBezTo>
                  <a:cubicBezTo>
                    <a:pt x="2247" y="19775"/>
                    <a:pt x="2254" y="19784"/>
                    <a:pt x="2263" y="19790"/>
                  </a:cubicBezTo>
                  <a:cubicBezTo>
                    <a:pt x="2269" y="19800"/>
                    <a:pt x="2276" y="19809"/>
                    <a:pt x="2285" y="19819"/>
                  </a:cubicBezTo>
                  <a:cubicBezTo>
                    <a:pt x="2291" y="19828"/>
                    <a:pt x="2298" y="19837"/>
                    <a:pt x="2307" y="19847"/>
                  </a:cubicBezTo>
                  <a:cubicBezTo>
                    <a:pt x="2313" y="19856"/>
                    <a:pt x="2320" y="19866"/>
                    <a:pt x="2326" y="19875"/>
                  </a:cubicBezTo>
                  <a:cubicBezTo>
                    <a:pt x="2335" y="19884"/>
                    <a:pt x="2341" y="19894"/>
                    <a:pt x="2348" y="19903"/>
                  </a:cubicBezTo>
                  <a:cubicBezTo>
                    <a:pt x="2357" y="19909"/>
                    <a:pt x="2363" y="19922"/>
                    <a:pt x="2370" y="19928"/>
                  </a:cubicBezTo>
                  <a:cubicBezTo>
                    <a:pt x="2379" y="19938"/>
                    <a:pt x="2385" y="19947"/>
                    <a:pt x="2392" y="19956"/>
                  </a:cubicBezTo>
                  <a:cubicBezTo>
                    <a:pt x="2401" y="19966"/>
                    <a:pt x="2407" y="19975"/>
                    <a:pt x="2414" y="19985"/>
                  </a:cubicBezTo>
                  <a:cubicBezTo>
                    <a:pt x="2420" y="19994"/>
                    <a:pt x="2429" y="20004"/>
                    <a:pt x="2435" y="20013"/>
                  </a:cubicBezTo>
                  <a:cubicBezTo>
                    <a:pt x="2442" y="20022"/>
                    <a:pt x="2451" y="20032"/>
                    <a:pt x="2457" y="20041"/>
                  </a:cubicBezTo>
                  <a:cubicBezTo>
                    <a:pt x="2464" y="20051"/>
                    <a:pt x="2470" y="20060"/>
                    <a:pt x="2479" y="20066"/>
                  </a:cubicBezTo>
                  <a:cubicBezTo>
                    <a:pt x="2486" y="20076"/>
                    <a:pt x="2492" y="20085"/>
                    <a:pt x="2501" y="20094"/>
                  </a:cubicBezTo>
                  <a:cubicBezTo>
                    <a:pt x="2508" y="20104"/>
                    <a:pt x="2514" y="20113"/>
                    <a:pt x="2523" y="20123"/>
                  </a:cubicBezTo>
                  <a:cubicBezTo>
                    <a:pt x="2530" y="20132"/>
                    <a:pt x="2536" y="20141"/>
                    <a:pt x="2545" y="20151"/>
                  </a:cubicBezTo>
                  <a:cubicBezTo>
                    <a:pt x="2551" y="20160"/>
                    <a:pt x="2558" y="20170"/>
                    <a:pt x="2564" y="20179"/>
                  </a:cubicBezTo>
                  <a:cubicBezTo>
                    <a:pt x="2573" y="20188"/>
                    <a:pt x="2580" y="20198"/>
                    <a:pt x="2586" y="20204"/>
                  </a:cubicBezTo>
                  <a:cubicBezTo>
                    <a:pt x="2595" y="20213"/>
                    <a:pt x="2602" y="20223"/>
                    <a:pt x="2608" y="20232"/>
                  </a:cubicBezTo>
                  <a:cubicBezTo>
                    <a:pt x="2617" y="20242"/>
                    <a:pt x="2624" y="20251"/>
                    <a:pt x="2630" y="20260"/>
                  </a:cubicBezTo>
                  <a:cubicBezTo>
                    <a:pt x="2636" y="20270"/>
                    <a:pt x="2645" y="20279"/>
                    <a:pt x="2652" y="20289"/>
                  </a:cubicBezTo>
                  <a:cubicBezTo>
                    <a:pt x="2658" y="20298"/>
                    <a:pt x="2667" y="20307"/>
                    <a:pt x="2674" y="20317"/>
                  </a:cubicBezTo>
                  <a:cubicBezTo>
                    <a:pt x="2680" y="20326"/>
                    <a:pt x="2686" y="20336"/>
                    <a:pt x="2696" y="20342"/>
                  </a:cubicBezTo>
                  <a:cubicBezTo>
                    <a:pt x="2702" y="20351"/>
                    <a:pt x="2708" y="20361"/>
                    <a:pt x="2718" y="20370"/>
                  </a:cubicBezTo>
                  <a:cubicBezTo>
                    <a:pt x="2724" y="20380"/>
                    <a:pt x="2730" y="20389"/>
                    <a:pt x="2739" y="20398"/>
                  </a:cubicBezTo>
                  <a:cubicBezTo>
                    <a:pt x="2746" y="20408"/>
                    <a:pt x="2752" y="20417"/>
                    <a:pt x="2761" y="20427"/>
                  </a:cubicBezTo>
                  <a:cubicBezTo>
                    <a:pt x="2768" y="20436"/>
                    <a:pt x="2774" y="20445"/>
                    <a:pt x="2780" y="20455"/>
                  </a:cubicBezTo>
                  <a:cubicBezTo>
                    <a:pt x="2790" y="20464"/>
                    <a:pt x="2796" y="20474"/>
                    <a:pt x="2802" y="20480"/>
                  </a:cubicBezTo>
                  <a:cubicBezTo>
                    <a:pt x="2812" y="20489"/>
                    <a:pt x="2818" y="20499"/>
                    <a:pt x="2824" y="20508"/>
                  </a:cubicBezTo>
                  <a:cubicBezTo>
                    <a:pt x="2833" y="20517"/>
                    <a:pt x="2840" y="20527"/>
                    <a:pt x="2846" y="20536"/>
                  </a:cubicBezTo>
                  <a:cubicBezTo>
                    <a:pt x="2855" y="20546"/>
                    <a:pt x="2862" y="20555"/>
                    <a:pt x="2868" y="20564"/>
                  </a:cubicBezTo>
                  <a:cubicBezTo>
                    <a:pt x="2874" y="20574"/>
                    <a:pt x="2884" y="20583"/>
                    <a:pt x="2890" y="20593"/>
                  </a:cubicBezTo>
                  <a:cubicBezTo>
                    <a:pt x="2896" y="20599"/>
                    <a:pt x="2906" y="20611"/>
                    <a:pt x="2912" y="20618"/>
                  </a:cubicBezTo>
                  <a:cubicBezTo>
                    <a:pt x="2918" y="20627"/>
                    <a:pt x="2924" y="20637"/>
                    <a:pt x="2934" y="20646"/>
                  </a:cubicBezTo>
                  <a:cubicBezTo>
                    <a:pt x="2940" y="20655"/>
                    <a:pt x="2946" y="20665"/>
                    <a:pt x="2956" y="20674"/>
                  </a:cubicBezTo>
                  <a:cubicBezTo>
                    <a:pt x="2962" y="20684"/>
                    <a:pt x="2968" y="20693"/>
                    <a:pt x="2978" y="20702"/>
                  </a:cubicBezTo>
                  <a:cubicBezTo>
                    <a:pt x="2984" y="20712"/>
                    <a:pt x="2990" y="20721"/>
                    <a:pt x="3000" y="20731"/>
                  </a:cubicBezTo>
                  <a:cubicBezTo>
                    <a:pt x="3006" y="20737"/>
                    <a:pt x="3012" y="20749"/>
                    <a:pt x="3018" y="20756"/>
                  </a:cubicBezTo>
                  <a:cubicBezTo>
                    <a:pt x="3028" y="20765"/>
                    <a:pt x="3034" y="20774"/>
                    <a:pt x="3040" y="20784"/>
                  </a:cubicBezTo>
                  <a:cubicBezTo>
                    <a:pt x="3050" y="20793"/>
                    <a:pt x="3056" y="20803"/>
                    <a:pt x="3062" y="20812"/>
                  </a:cubicBezTo>
                  <a:cubicBezTo>
                    <a:pt x="3072" y="20821"/>
                    <a:pt x="3078" y="20831"/>
                    <a:pt x="3084" y="20840"/>
                  </a:cubicBezTo>
                  <a:cubicBezTo>
                    <a:pt x="3094" y="20850"/>
                    <a:pt x="3100" y="20859"/>
                    <a:pt x="3106" y="20868"/>
                  </a:cubicBezTo>
                  <a:cubicBezTo>
                    <a:pt x="3112" y="20875"/>
                    <a:pt x="3122" y="20884"/>
                    <a:pt x="3128" y="20894"/>
                  </a:cubicBezTo>
                  <a:cubicBezTo>
                    <a:pt x="3564" y="21439"/>
                    <a:pt x="4225" y="21755"/>
                    <a:pt x="4921" y="21755"/>
                  </a:cubicBezTo>
                  <a:lnTo>
                    <a:pt x="39599" y="21755"/>
                  </a:lnTo>
                  <a:cubicBezTo>
                    <a:pt x="39678" y="21755"/>
                    <a:pt x="39756" y="21755"/>
                    <a:pt x="39834" y="21762"/>
                  </a:cubicBezTo>
                  <a:cubicBezTo>
                    <a:pt x="40643" y="21809"/>
                    <a:pt x="41411" y="22131"/>
                    <a:pt x="42053" y="22630"/>
                  </a:cubicBezTo>
                  <a:lnTo>
                    <a:pt x="46011" y="25701"/>
                  </a:lnTo>
                  <a:cubicBezTo>
                    <a:pt x="46223" y="25822"/>
                    <a:pt x="46447" y="25877"/>
                    <a:pt x="46666" y="25877"/>
                  </a:cubicBezTo>
                  <a:cubicBezTo>
                    <a:pt x="47359" y="25877"/>
                    <a:pt x="47995" y="25322"/>
                    <a:pt x="47995" y="24548"/>
                  </a:cubicBezTo>
                  <a:lnTo>
                    <a:pt x="47995" y="5638"/>
                  </a:lnTo>
                  <a:cubicBezTo>
                    <a:pt x="47998" y="5102"/>
                    <a:pt x="47810" y="4582"/>
                    <a:pt x="47465" y="4168"/>
                  </a:cubicBezTo>
                  <a:cubicBezTo>
                    <a:pt x="47459" y="4159"/>
                    <a:pt x="47450" y="4150"/>
                    <a:pt x="47443" y="4140"/>
                  </a:cubicBezTo>
                  <a:cubicBezTo>
                    <a:pt x="47437" y="4134"/>
                    <a:pt x="47428" y="4121"/>
                    <a:pt x="47421" y="4115"/>
                  </a:cubicBezTo>
                  <a:cubicBezTo>
                    <a:pt x="47415" y="4106"/>
                    <a:pt x="47409" y="4096"/>
                    <a:pt x="47399" y="4087"/>
                  </a:cubicBezTo>
                  <a:cubicBezTo>
                    <a:pt x="47393" y="4078"/>
                    <a:pt x="47387" y="4068"/>
                    <a:pt x="47377" y="4059"/>
                  </a:cubicBezTo>
                  <a:cubicBezTo>
                    <a:pt x="47371" y="4049"/>
                    <a:pt x="47365" y="4040"/>
                    <a:pt x="47355" y="4031"/>
                  </a:cubicBezTo>
                  <a:cubicBezTo>
                    <a:pt x="47349" y="4021"/>
                    <a:pt x="47343" y="4012"/>
                    <a:pt x="47334" y="4002"/>
                  </a:cubicBezTo>
                  <a:cubicBezTo>
                    <a:pt x="47327" y="3996"/>
                    <a:pt x="47321" y="3983"/>
                    <a:pt x="47315" y="3977"/>
                  </a:cubicBezTo>
                  <a:cubicBezTo>
                    <a:pt x="47305" y="3968"/>
                    <a:pt x="47299" y="3958"/>
                    <a:pt x="47293" y="3949"/>
                  </a:cubicBezTo>
                  <a:cubicBezTo>
                    <a:pt x="47283" y="3940"/>
                    <a:pt x="47277" y="3930"/>
                    <a:pt x="47271" y="3921"/>
                  </a:cubicBezTo>
                  <a:cubicBezTo>
                    <a:pt x="47261" y="3911"/>
                    <a:pt x="47255" y="3902"/>
                    <a:pt x="47249" y="3893"/>
                  </a:cubicBezTo>
                  <a:cubicBezTo>
                    <a:pt x="47240" y="3883"/>
                    <a:pt x="47233" y="3874"/>
                    <a:pt x="47227" y="3864"/>
                  </a:cubicBezTo>
                  <a:cubicBezTo>
                    <a:pt x="47221" y="3855"/>
                    <a:pt x="47211" y="3846"/>
                    <a:pt x="47205" y="3836"/>
                  </a:cubicBezTo>
                  <a:cubicBezTo>
                    <a:pt x="47199" y="3830"/>
                    <a:pt x="47189" y="3821"/>
                    <a:pt x="47183" y="3811"/>
                  </a:cubicBezTo>
                  <a:cubicBezTo>
                    <a:pt x="47177" y="3802"/>
                    <a:pt x="47171" y="3792"/>
                    <a:pt x="47161" y="3783"/>
                  </a:cubicBezTo>
                  <a:cubicBezTo>
                    <a:pt x="47155" y="3774"/>
                    <a:pt x="47149" y="3764"/>
                    <a:pt x="47139" y="3755"/>
                  </a:cubicBezTo>
                  <a:cubicBezTo>
                    <a:pt x="47133" y="3745"/>
                    <a:pt x="47127" y="3736"/>
                    <a:pt x="47117" y="3727"/>
                  </a:cubicBezTo>
                  <a:cubicBezTo>
                    <a:pt x="47111" y="3717"/>
                    <a:pt x="47105" y="3708"/>
                    <a:pt x="47095" y="3698"/>
                  </a:cubicBezTo>
                  <a:cubicBezTo>
                    <a:pt x="47089" y="3692"/>
                    <a:pt x="47083" y="3683"/>
                    <a:pt x="47077" y="3673"/>
                  </a:cubicBezTo>
                  <a:cubicBezTo>
                    <a:pt x="47067" y="3664"/>
                    <a:pt x="47061" y="3654"/>
                    <a:pt x="47055" y="3645"/>
                  </a:cubicBezTo>
                  <a:cubicBezTo>
                    <a:pt x="47045" y="3636"/>
                    <a:pt x="47039" y="3626"/>
                    <a:pt x="47033" y="3617"/>
                  </a:cubicBezTo>
                  <a:cubicBezTo>
                    <a:pt x="47023" y="3607"/>
                    <a:pt x="47017" y="3598"/>
                    <a:pt x="47011" y="3589"/>
                  </a:cubicBezTo>
                  <a:cubicBezTo>
                    <a:pt x="47005" y="3582"/>
                    <a:pt x="46995" y="3570"/>
                    <a:pt x="46989" y="3560"/>
                  </a:cubicBezTo>
                  <a:cubicBezTo>
                    <a:pt x="46983" y="3554"/>
                    <a:pt x="46973" y="3545"/>
                    <a:pt x="46967" y="3535"/>
                  </a:cubicBezTo>
                  <a:cubicBezTo>
                    <a:pt x="46961" y="3526"/>
                    <a:pt x="46954" y="3517"/>
                    <a:pt x="46945" y="3507"/>
                  </a:cubicBezTo>
                  <a:cubicBezTo>
                    <a:pt x="46939" y="3498"/>
                    <a:pt x="46932" y="3488"/>
                    <a:pt x="46923" y="3479"/>
                  </a:cubicBezTo>
                  <a:cubicBezTo>
                    <a:pt x="46917" y="3470"/>
                    <a:pt x="46910" y="3460"/>
                    <a:pt x="46901" y="3451"/>
                  </a:cubicBezTo>
                  <a:cubicBezTo>
                    <a:pt x="46895" y="3441"/>
                    <a:pt x="46889" y="3432"/>
                    <a:pt x="46879" y="3423"/>
                  </a:cubicBezTo>
                  <a:cubicBezTo>
                    <a:pt x="46873" y="3416"/>
                    <a:pt x="46867" y="3404"/>
                    <a:pt x="46860" y="3397"/>
                  </a:cubicBezTo>
                  <a:cubicBezTo>
                    <a:pt x="46851" y="3388"/>
                    <a:pt x="46845" y="3379"/>
                    <a:pt x="46838" y="3369"/>
                  </a:cubicBezTo>
                  <a:cubicBezTo>
                    <a:pt x="46829" y="3360"/>
                    <a:pt x="46823" y="3350"/>
                    <a:pt x="46816" y="3341"/>
                  </a:cubicBezTo>
                  <a:cubicBezTo>
                    <a:pt x="46807" y="3332"/>
                    <a:pt x="46801" y="3322"/>
                    <a:pt x="46795" y="3313"/>
                  </a:cubicBezTo>
                  <a:cubicBezTo>
                    <a:pt x="46785" y="3303"/>
                    <a:pt x="46779" y="3294"/>
                    <a:pt x="46773" y="3285"/>
                  </a:cubicBezTo>
                  <a:cubicBezTo>
                    <a:pt x="46766" y="3278"/>
                    <a:pt x="46757" y="3266"/>
                    <a:pt x="46751" y="3260"/>
                  </a:cubicBezTo>
                  <a:cubicBezTo>
                    <a:pt x="46744" y="3250"/>
                    <a:pt x="46735" y="3241"/>
                    <a:pt x="46729" y="3231"/>
                  </a:cubicBezTo>
                  <a:cubicBezTo>
                    <a:pt x="46722" y="3222"/>
                    <a:pt x="46716" y="3213"/>
                    <a:pt x="46707" y="3203"/>
                  </a:cubicBezTo>
                  <a:cubicBezTo>
                    <a:pt x="46701" y="3194"/>
                    <a:pt x="46694" y="3184"/>
                    <a:pt x="46685" y="3175"/>
                  </a:cubicBezTo>
                  <a:cubicBezTo>
                    <a:pt x="46679" y="3166"/>
                    <a:pt x="46672" y="3156"/>
                    <a:pt x="46663" y="3147"/>
                  </a:cubicBezTo>
                  <a:cubicBezTo>
                    <a:pt x="46657" y="3137"/>
                    <a:pt x="46650" y="3128"/>
                    <a:pt x="46644" y="3122"/>
                  </a:cubicBezTo>
                  <a:cubicBezTo>
                    <a:pt x="46635" y="3112"/>
                    <a:pt x="46628" y="3103"/>
                    <a:pt x="46622" y="3093"/>
                  </a:cubicBezTo>
                  <a:cubicBezTo>
                    <a:pt x="46613" y="3084"/>
                    <a:pt x="46607" y="3075"/>
                    <a:pt x="46600" y="3065"/>
                  </a:cubicBezTo>
                  <a:cubicBezTo>
                    <a:pt x="46591" y="3056"/>
                    <a:pt x="46585" y="3046"/>
                    <a:pt x="46578" y="3037"/>
                  </a:cubicBezTo>
                  <a:cubicBezTo>
                    <a:pt x="46569" y="3028"/>
                    <a:pt x="46563" y="3018"/>
                    <a:pt x="46556" y="3009"/>
                  </a:cubicBezTo>
                  <a:cubicBezTo>
                    <a:pt x="46547" y="3003"/>
                    <a:pt x="46541" y="2990"/>
                    <a:pt x="46534" y="2984"/>
                  </a:cubicBezTo>
                  <a:cubicBezTo>
                    <a:pt x="46528" y="2974"/>
                    <a:pt x="46519" y="2965"/>
                    <a:pt x="46513" y="2956"/>
                  </a:cubicBezTo>
                  <a:cubicBezTo>
                    <a:pt x="46506" y="2946"/>
                    <a:pt x="46500" y="2937"/>
                    <a:pt x="46491" y="2927"/>
                  </a:cubicBezTo>
                  <a:cubicBezTo>
                    <a:pt x="46484" y="2918"/>
                    <a:pt x="46478" y="2909"/>
                    <a:pt x="46469" y="2899"/>
                  </a:cubicBezTo>
                  <a:cubicBezTo>
                    <a:pt x="46462" y="2890"/>
                    <a:pt x="46456" y="2880"/>
                    <a:pt x="46447" y="2871"/>
                  </a:cubicBezTo>
                  <a:cubicBezTo>
                    <a:pt x="46440" y="2865"/>
                    <a:pt x="46434" y="2852"/>
                    <a:pt x="46425" y="2846"/>
                  </a:cubicBezTo>
                  <a:cubicBezTo>
                    <a:pt x="46418" y="2837"/>
                    <a:pt x="46412" y="2827"/>
                    <a:pt x="46406" y="2818"/>
                  </a:cubicBezTo>
                  <a:cubicBezTo>
                    <a:pt x="46397" y="2808"/>
                    <a:pt x="46390" y="2799"/>
                    <a:pt x="46384" y="2790"/>
                  </a:cubicBezTo>
                  <a:cubicBezTo>
                    <a:pt x="46375" y="2780"/>
                    <a:pt x="46368" y="2771"/>
                    <a:pt x="46362" y="2761"/>
                  </a:cubicBezTo>
                  <a:cubicBezTo>
                    <a:pt x="46353" y="2752"/>
                    <a:pt x="46346" y="2743"/>
                    <a:pt x="46340" y="2733"/>
                  </a:cubicBezTo>
                  <a:cubicBezTo>
                    <a:pt x="46331" y="2727"/>
                    <a:pt x="46324" y="2714"/>
                    <a:pt x="46318" y="2708"/>
                  </a:cubicBezTo>
                  <a:cubicBezTo>
                    <a:pt x="46312" y="2699"/>
                    <a:pt x="46303" y="2689"/>
                    <a:pt x="46296" y="2680"/>
                  </a:cubicBezTo>
                  <a:cubicBezTo>
                    <a:pt x="46290" y="2670"/>
                    <a:pt x="46284" y="2661"/>
                    <a:pt x="46274" y="2652"/>
                  </a:cubicBezTo>
                  <a:cubicBezTo>
                    <a:pt x="46268" y="2642"/>
                    <a:pt x="46262" y="2633"/>
                    <a:pt x="46252" y="2623"/>
                  </a:cubicBezTo>
                  <a:cubicBezTo>
                    <a:pt x="46246" y="2614"/>
                    <a:pt x="46240" y="2605"/>
                    <a:pt x="46230" y="2598"/>
                  </a:cubicBezTo>
                  <a:cubicBezTo>
                    <a:pt x="46224" y="2589"/>
                    <a:pt x="46218" y="2580"/>
                    <a:pt x="46209" y="2570"/>
                  </a:cubicBezTo>
                  <a:cubicBezTo>
                    <a:pt x="46202" y="2561"/>
                    <a:pt x="46196" y="2551"/>
                    <a:pt x="46187" y="2542"/>
                  </a:cubicBezTo>
                  <a:cubicBezTo>
                    <a:pt x="46180" y="2533"/>
                    <a:pt x="46174" y="2523"/>
                    <a:pt x="46168" y="2514"/>
                  </a:cubicBezTo>
                  <a:cubicBezTo>
                    <a:pt x="46158" y="2504"/>
                    <a:pt x="46152" y="2495"/>
                    <a:pt x="46146" y="2486"/>
                  </a:cubicBezTo>
                  <a:cubicBezTo>
                    <a:pt x="46136" y="2476"/>
                    <a:pt x="46130" y="2467"/>
                    <a:pt x="46124" y="2457"/>
                  </a:cubicBezTo>
                  <a:cubicBezTo>
                    <a:pt x="46115" y="2451"/>
                    <a:pt x="46108" y="2442"/>
                    <a:pt x="46102" y="2432"/>
                  </a:cubicBezTo>
                  <a:cubicBezTo>
                    <a:pt x="46096" y="2423"/>
                    <a:pt x="46086" y="2413"/>
                    <a:pt x="46080" y="2404"/>
                  </a:cubicBezTo>
                  <a:cubicBezTo>
                    <a:pt x="46074" y="2395"/>
                    <a:pt x="46064" y="2385"/>
                    <a:pt x="46058" y="2376"/>
                  </a:cubicBezTo>
                  <a:cubicBezTo>
                    <a:pt x="46052" y="2366"/>
                    <a:pt x="46046" y="2357"/>
                    <a:pt x="46036" y="2348"/>
                  </a:cubicBezTo>
                  <a:cubicBezTo>
                    <a:pt x="46030" y="2338"/>
                    <a:pt x="46024" y="2329"/>
                    <a:pt x="46014" y="2319"/>
                  </a:cubicBezTo>
                  <a:cubicBezTo>
                    <a:pt x="46008" y="2313"/>
                    <a:pt x="46002" y="2301"/>
                    <a:pt x="45992" y="2294"/>
                  </a:cubicBezTo>
                  <a:cubicBezTo>
                    <a:pt x="45986" y="2285"/>
                    <a:pt x="45980" y="2276"/>
                    <a:pt x="45970" y="2266"/>
                  </a:cubicBezTo>
                  <a:cubicBezTo>
                    <a:pt x="45964" y="2257"/>
                    <a:pt x="45958" y="2247"/>
                    <a:pt x="45952" y="2238"/>
                  </a:cubicBezTo>
                  <a:cubicBezTo>
                    <a:pt x="45942" y="2229"/>
                    <a:pt x="45936" y="2219"/>
                    <a:pt x="45930" y="2210"/>
                  </a:cubicBezTo>
                  <a:cubicBezTo>
                    <a:pt x="45920" y="2200"/>
                    <a:pt x="45914" y="2191"/>
                    <a:pt x="45908" y="2182"/>
                  </a:cubicBezTo>
                  <a:cubicBezTo>
                    <a:pt x="45898" y="2175"/>
                    <a:pt x="45892" y="2163"/>
                    <a:pt x="45886" y="2156"/>
                  </a:cubicBezTo>
                  <a:cubicBezTo>
                    <a:pt x="45876" y="2147"/>
                    <a:pt x="45870" y="2138"/>
                    <a:pt x="45864" y="2128"/>
                  </a:cubicBezTo>
                  <a:cubicBezTo>
                    <a:pt x="45858" y="2119"/>
                    <a:pt x="45848" y="2109"/>
                    <a:pt x="45842" y="2100"/>
                  </a:cubicBezTo>
                  <a:cubicBezTo>
                    <a:pt x="45836" y="2091"/>
                    <a:pt x="45826" y="2081"/>
                    <a:pt x="45820" y="2072"/>
                  </a:cubicBezTo>
                  <a:cubicBezTo>
                    <a:pt x="45814" y="2062"/>
                    <a:pt x="45807" y="2053"/>
                    <a:pt x="45798" y="2044"/>
                  </a:cubicBezTo>
                  <a:cubicBezTo>
                    <a:pt x="45792" y="2037"/>
                    <a:pt x="45785" y="2025"/>
                    <a:pt x="45776" y="2019"/>
                  </a:cubicBezTo>
                  <a:cubicBezTo>
                    <a:pt x="45770" y="2009"/>
                    <a:pt x="45764" y="2000"/>
                    <a:pt x="45754" y="1990"/>
                  </a:cubicBezTo>
                  <a:cubicBezTo>
                    <a:pt x="45748" y="1981"/>
                    <a:pt x="45742" y="1972"/>
                    <a:pt x="45735" y="1962"/>
                  </a:cubicBezTo>
                  <a:cubicBezTo>
                    <a:pt x="45726" y="1953"/>
                    <a:pt x="45720" y="1943"/>
                    <a:pt x="45713" y="1934"/>
                  </a:cubicBezTo>
                  <a:cubicBezTo>
                    <a:pt x="45704" y="1925"/>
                    <a:pt x="45698" y="1915"/>
                    <a:pt x="45691" y="1906"/>
                  </a:cubicBezTo>
                  <a:cubicBezTo>
                    <a:pt x="45682" y="1900"/>
                    <a:pt x="45676" y="1887"/>
                    <a:pt x="45670" y="1881"/>
                  </a:cubicBezTo>
                  <a:cubicBezTo>
                    <a:pt x="45660" y="1871"/>
                    <a:pt x="45654" y="1862"/>
                    <a:pt x="45648" y="1853"/>
                  </a:cubicBezTo>
                  <a:cubicBezTo>
                    <a:pt x="45638" y="1843"/>
                    <a:pt x="45632" y="1834"/>
                    <a:pt x="45626" y="1824"/>
                  </a:cubicBezTo>
                  <a:cubicBezTo>
                    <a:pt x="45619" y="1815"/>
                    <a:pt x="45610" y="1806"/>
                    <a:pt x="45604" y="1796"/>
                  </a:cubicBezTo>
                  <a:cubicBezTo>
                    <a:pt x="45597" y="1787"/>
                    <a:pt x="45591" y="1777"/>
                    <a:pt x="45582" y="1768"/>
                  </a:cubicBezTo>
                  <a:cubicBezTo>
                    <a:pt x="45575" y="1762"/>
                    <a:pt x="45569" y="1749"/>
                    <a:pt x="45560" y="1743"/>
                  </a:cubicBezTo>
                  <a:cubicBezTo>
                    <a:pt x="45554" y="1733"/>
                    <a:pt x="45547" y="1724"/>
                    <a:pt x="45538" y="1715"/>
                  </a:cubicBezTo>
                  <a:cubicBezTo>
                    <a:pt x="45532" y="1705"/>
                    <a:pt x="45525" y="1696"/>
                    <a:pt x="45516" y="1686"/>
                  </a:cubicBezTo>
                  <a:cubicBezTo>
                    <a:pt x="45510" y="1677"/>
                    <a:pt x="45503" y="1668"/>
                    <a:pt x="45497" y="1658"/>
                  </a:cubicBezTo>
                  <a:cubicBezTo>
                    <a:pt x="45488" y="1649"/>
                    <a:pt x="45481" y="1639"/>
                    <a:pt x="45475" y="1630"/>
                  </a:cubicBezTo>
                  <a:cubicBezTo>
                    <a:pt x="45466" y="1624"/>
                    <a:pt x="45460" y="1611"/>
                    <a:pt x="45453" y="1605"/>
                  </a:cubicBezTo>
                  <a:cubicBezTo>
                    <a:pt x="45444" y="1596"/>
                    <a:pt x="45438" y="1586"/>
                    <a:pt x="45431" y="1577"/>
                  </a:cubicBezTo>
                  <a:cubicBezTo>
                    <a:pt x="45422" y="1567"/>
                    <a:pt x="45416" y="1558"/>
                    <a:pt x="45409" y="1549"/>
                  </a:cubicBezTo>
                  <a:cubicBezTo>
                    <a:pt x="45403" y="1539"/>
                    <a:pt x="45394" y="1530"/>
                    <a:pt x="45387" y="1520"/>
                  </a:cubicBezTo>
                  <a:cubicBezTo>
                    <a:pt x="45381" y="1511"/>
                    <a:pt x="45375" y="1502"/>
                    <a:pt x="45366" y="1492"/>
                  </a:cubicBezTo>
                  <a:cubicBezTo>
                    <a:pt x="45359" y="1486"/>
                    <a:pt x="45353" y="1473"/>
                    <a:pt x="45344" y="1467"/>
                  </a:cubicBezTo>
                  <a:cubicBezTo>
                    <a:pt x="45337" y="1458"/>
                    <a:pt x="45331" y="1448"/>
                    <a:pt x="45322" y="1439"/>
                  </a:cubicBezTo>
                  <a:cubicBezTo>
                    <a:pt x="45315" y="1429"/>
                    <a:pt x="45309" y="1420"/>
                    <a:pt x="45300" y="1411"/>
                  </a:cubicBezTo>
                  <a:cubicBezTo>
                    <a:pt x="45293" y="1401"/>
                    <a:pt x="45287" y="1392"/>
                    <a:pt x="45281" y="1382"/>
                  </a:cubicBezTo>
                  <a:cubicBezTo>
                    <a:pt x="45272" y="1373"/>
                    <a:pt x="45265" y="1364"/>
                    <a:pt x="45259" y="1354"/>
                  </a:cubicBezTo>
                  <a:cubicBezTo>
                    <a:pt x="45250" y="1345"/>
                    <a:pt x="45243" y="1335"/>
                    <a:pt x="45237" y="1329"/>
                  </a:cubicBezTo>
                  <a:cubicBezTo>
                    <a:pt x="45228" y="1320"/>
                    <a:pt x="45221" y="1310"/>
                    <a:pt x="45215" y="1301"/>
                  </a:cubicBezTo>
                  <a:cubicBezTo>
                    <a:pt x="45206" y="1292"/>
                    <a:pt x="45199" y="1282"/>
                    <a:pt x="45193" y="1273"/>
                  </a:cubicBezTo>
                  <a:cubicBezTo>
                    <a:pt x="45184" y="1263"/>
                    <a:pt x="45178" y="1254"/>
                    <a:pt x="45171" y="1245"/>
                  </a:cubicBezTo>
                  <a:cubicBezTo>
                    <a:pt x="45165" y="1235"/>
                    <a:pt x="45156" y="1226"/>
                    <a:pt x="45149" y="1216"/>
                  </a:cubicBezTo>
                  <a:cubicBezTo>
                    <a:pt x="45143" y="1207"/>
                    <a:pt x="45137" y="1198"/>
                    <a:pt x="45127" y="1191"/>
                  </a:cubicBezTo>
                  <a:cubicBezTo>
                    <a:pt x="45121" y="1182"/>
                    <a:pt x="45115" y="1172"/>
                    <a:pt x="45105" y="1163"/>
                  </a:cubicBezTo>
                  <a:cubicBezTo>
                    <a:pt x="45099" y="1154"/>
                    <a:pt x="45093" y="1144"/>
                    <a:pt x="45083" y="1135"/>
                  </a:cubicBezTo>
                  <a:cubicBezTo>
                    <a:pt x="45077" y="1125"/>
                    <a:pt x="45071" y="1116"/>
                    <a:pt x="45062" y="1107"/>
                  </a:cubicBezTo>
                  <a:cubicBezTo>
                    <a:pt x="45055" y="1097"/>
                    <a:pt x="45049" y="1088"/>
                    <a:pt x="45043" y="1078"/>
                  </a:cubicBezTo>
                  <a:cubicBezTo>
                    <a:pt x="45033" y="1072"/>
                    <a:pt x="45027" y="1060"/>
                    <a:pt x="45021" y="1053"/>
                  </a:cubicBezTo>
                  <a:cubicBezTo>
                    <a:pt x="45011" y="1044"/>
                    <a:pt x="45005" y="1035"/>
                    <a:pt x="44999" y="1025"/>
                  </a:cubicBezTo>
                  <a:cubicBezTo>
                    <a:pt x="44989" y="1016"/>
                    <a:pt x="44983" y="1006"/>
                    <a:pt x="44977" y="997"/>
                  </a:cubicBezTo>
                  <a:cubicBezTo>
                    <a:pt x="44968" y="988"/>
                    <a:pt x="44961" y="978"/>
                    <a:pt x="44955" y="969"/>
                  </a:cubicBezTo>
                  <a:cubicBezTo>
                    <a:pt x="44949" y="959"/>
                    <a:pt x="44939" y="950"/>
                    <a:pt x="44933" y="941"/>
                  </a:cubicBezTo>
                  <a:cubicBezTo>
                    <a:pt x="44927" y="931"/>
                    <a:pt x="44921" y="922"/>
                    <a:pt x="44911" y="916"/>
                  </a:cubicBezTo>
                  <a:cubicBezTo>
                    <a:pt x="44905" y="906"/>
                    <a:pt x="44899" y="897"/>
                    <a:pt x="44889" y="887"/>
                  </a:cubicBezTo>
                  <a:cubicBezTo>
                    <a:pt x="44883" y="878"/>
                    <a:pt x="44877" y="868"/>
                    <a:pt x="44867" y="859"/>
                  </a:cubicBezTo>
                  <a:cubicBezTo>
                    <a:pt x="44432" y="314"/>
                    <a:pt x="43774" y="0"/>
                    <a:pt x="430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7" name="Google Shape;9777;p37"/>
            <p:cNvSpPr/>
            <p:nvPr/>
          </p:nvSpPr>
          <p:spPr>
            <a:xfrm>
              <a:off x="2424338" y="3424402"/>
              <a:ext cx="674332" cy="332352"/>
            </a:xfrm>
            <a:custGeom>
              <a:avLst/>
              <a:gdLst/>
              <a:ahLst/>
              <a:cxnLst/>
              <a:rect l="l" t="t" r="r" b="b"/>
              <a:pathLst>
                <a:path w="45379" h="22540" extrusionOk="0">
                  <a:moveTo>
                    <a:pt x="2304" y="0"/>
                  </a:moveTo>
                  <a:cubicBezTo>
                    <a:pt x="1032" y="0"/>
                    <a:pt x="1" y="1031"/>
                    <a:pt x="1" y="2300"/>
                  </a:cubicBezTo>
                  <a:lnTo>
                    <a:pt x="1" y="16114"/>
                  </a:lnTo>
                  <a:cubicBezTo>
                    <a:pt x="1" y="17387"/>
                    <a:pt x="1032" y="18418"/>
                    <a:pt x="2304" y="18418"/>
                  </a:cubicBezTo>
                  <a:lnTo>
                    <a:pt x="36979" y="18418"/>
                  </a:lnTo>
                  <a:cubicBezTo>
                    <a:pt x="37058" y="18418"/>
                    <a:pt x="37136" y="18418"/>
                    <a:pt x="37214" y="18424"/>
                  </a:cubicBezTo>
                  <a:cubicBezTo>
                    <a:pt x="38026" y="18471"/>
                    <a:pt x="38794" y="18797"/>
                    <a:pt x="39433" y="19292"/>
                  </a:cubicBezTo>
                  <a:lnTo>
                    <a:pt x="43391" y="22363"/>
                  </a:lnTo>
                  <a:cubicBezTo>
                    <a:pt x="43604" y="22484"/>
                    <a:pt x="43829" y="22539"/>
                    <a:pt x="44048" y="22539"/>
                  </a:cubicBezTo>
                  <a:cubicBezTo>
                    <a:pt x="44742" y="22539"/>
                    <a:pt x="45378" y="21984"/>
                    <a:pt x="45378" y="21210"/>
                  </a:cubicBezTo>
                  <a:lnTo>
                    <a:pt x="45378" y="2300"/>
                  </a:lnTo>
                  <a:cubicBezTo>
                    <a:pt x="45378" y="1028"/>
                    <a:pt x="44347" y="0"/>
                    <a:pt x="43075" y="0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8" name="Google Shape;9778;p37"/>
            <p:cNvSpPr/>
            <p:nvPr/>
          </p:nvSpPr>
          <p:spPr>
            <a:xfrm>
              <a:off x="2516544" y="3496952"/>
              <a:ext cx="494942" cy="23120"/>
            </a:xfrm>
            <a:custGeom>
              <a:avLst/>
              <a:gdLst/>
              <a:ahLst/>
              <a:cxnLst/>
              <a:rect l="l" t="t" r="r" b="b"/>
              <a:pathLst>
                <a:path w="33307" h="1568" extrusionOk="0">
                  <a:moveTo>
                    <a:pt x="778" y="0"/>
                  </a:moveTo>
                  <a:cubicBezTo>
                    <a:pt x="345" y="3"/>
                    <a:pt x="0" y="351"/>
                    <a:pt x="0" y="784"/>
                  </a:cubicBezTo>
                  <a:cubicBezTo>
                    <a:pt x="0" y="1213"/>
                    <a:pt x="345" y="1564"/>
                    <a:pt x="778" y="1567"/>
                  </a:cubicBezTo>
                  <a:lnTo>
                    <a:pt x="32529" y="1567"/>
                  </a:lnTo>
                  <a:cubicBezTo>
                    <a:pt x="32962" y="1564"/>
                    <a:pt x="33307" y="1213"/>
                    <a:pt x="33307" y="784"/>
                  </a:cubicBezTo>
                  <a:cubicBezTo>
                    <a:pt x="33307" y="351"/>
                    <a:pt x="32962" y="3"/>
                    <a:pt x="325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79" name="Google Shape;9779;p37"/>
            <p:cNvSpPr/>
            <p:nvPr/>
          </p:nvSpPr>
          <p:spPr>
            <a:xfrm>
              <a:off x="2516544" y="3550037"/>
              <a:ext cx="495135" cy="23120"/>
            </a:xfrm>
            <a:custGeom>
              <a:avLst/>
              <a:gdLst/>
              <a:ahLst/>
              <a:cxnLst/>
              <a:rect l="l" t="t" r="r" b="b"/>
              <a:pathLst>
                <a:path w="33320" h="1568" extrusionOk="0">
                  <a:moveTo>
                    <a:pt x="32535" y="1"/>
                  </a:moveTo>
                  <a:cubicBezTo>
                    <a:pt x="32533" y="1"/>
                    <a:pt x="32531" y="1"/>
                    <a:pt x="32529" y="1"/>
                  </a:cubicBezTo>
                  <a:lnTo>
                    <a:pt x="778" y="1"/>
                  </a:lnTo>
                  <a:cubicBezTo>
                    <a:pt x="345" y="4"/>
                    <a:pt x="0" y="355"/>
                    <a:pt x="0" y="784"/>
                  </a:cubicBezTo>
                  <a:cubicBezTo>
                    <a:pt x="0" y="1217"/>
                    <a:pt x="345" y="1565"/>
                    <a:pt x="778" y="1568"/>
                  </a:cubicBezTo>
                  <a:lnTo>
                    <a:pt x="32529" y="1568"/>
                  </a:lnTo>
                  <a:cubicBezTo>
                    <a:pt x="32531" y="1568"/>
                    <a:pt x="32533" y="1568"/>
                    <a:pt x="32535" y="1568"/>
                  </a:cubicBezTo>
                  <a:cubicBezTo>
                    <a:pt x="32968" y="1568"/>
                    <a:pt x="33319" y="1218"/>
                    <a:pt x="33319" y="784"/>
                  </a:cubicBezTo>
                  <a:cubicBezTo>
                    <a:pt x="33319" y="351"/>
                    <a:pt x="32968" y="1"/>
                    <a:pt x="325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0" name="Google Shape;9780;p37"/>
            <p:cNvSpPr/>
            <p:nvPr/>
          </p:nvSpPr>
          <p:spPr>
            <a:xfrm>
              <a:off x="2806192" y="3603181"/>
              <a:ext cx="205380" cy="23120"/>
            </a:xfrm>
            <a:custGeom>
              <a:avLst/>
              <a:gdLst/>
              <a:ahLst/>
              <a:cxnLst/>
              <a:rect l="l" t="t" r="r" b="b"/>
              <a:pathLst>
                <a:path w="13821" h="1568" extrusionOk="0">
                  <a:moveTo>
                    <a:pt x="784" y="1"/>
                  </a:moveTo>
                  <a:cubicBezTo>
                    <a:pt x="352" y="1"/>
                    <a:pt x="1" y="352"/>
                    <a:pt x="1" y="784"/>
                  </a:cubicBezTo>
                  <a:cubicBezTo>
                    <a:pt x="1" y="1217"/>
                    <a:pt x="352" y="1565"/>
                    <a:pt x="784" y="1568"/>
                  </a:cubicBezTo>
                  <a:lnTo>
                    <a:pt x="13037" y="1568"/>
                  </a:lnTo>
                  <a:cubicBezTo>
                    <a:pt x="13470" y="1565"/>
                    <a:pt x="13821" y="1217"/>
                    <a:pt x="13821" y="784"/>
                  </a:cubicBezTo>
                  <a:cubicBezTo>
                    <a:pt x="13821" y="352"/>
                    <a:pt x="13470" y="1"/>
                    <a:pt x="130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1" name="Google Shape;9781;p37"/>
            <p:cNvSpPr/>
            <p:nvPr/>
          </p:nvSpPr>
          <p:spPr>
            <a:xfrm>
              <a:off x="2674207" y="4148573"/>
              <a:ext cx="358230" cy="58095"/>
            </a:xfrm>
            <a:custGeom>
              <a:avLst/>
              <a:gdLst/>
              <a:ahLst/>
              <a:cxnLst/>
              <a:rect l="l" t="t" r="r" b="b"/>
              <a:pathLst>
                <a:path w="24107" h="3940" extrusionOk="0">
                  <a:moveTo>
                    <a:pt x="1484" y="473"/>
                  </a:moveTo>
                  <a:lnTo>
                    <a:pt x="1493" y="561"/>
                  </a:lnTo>
                  <a:lnTo>
                    <a:pt x="1534" y="580"/>
                  </a:lnTo>
                  <a:cubicBezTo>
                    <a:pt x="1568" y="511"/>
                    <a:pt x="1568" y="511"/>
                    <a:pt x="1528" y="492"/>
                  </a:cubicBezTo>
                  <a:lnTo>
                    <a:pt x="1484" y="473"/>
                  </a:lnTo>
                  <a:close/>
                  <a:moveTo>
                    <a:pt x="20284" y="461"/>
                  </a:moveTo>
                  <a:cubicBezTo>
                    <a:pt x="20324" y="473"/>
                    <a:pt x="20324" y="473"/>
                    <a:pt x="20302" y="545"/>
                  </a:cubicBezTo>
                  <a:cubicBezTo>
                    <a:pt x="20279" y="614"/>
                    <a:pt x="20225" y="675"/>
                    <a:pt x="20184" y="675"/>
                  </a:cubicBezTo>
                  <a:cubicBezTo>
                    <a:pt x="20181" y="675"/>
                    <a:pt x="20177" y="675"/>
                    <a:pt x="20174" y="674"/>
                  </a:cubicBezTo>
                  <a:cubicBezTo>
                    <a:pt x="20133" y="664"/>
                    <a:pt x="20174" y="514"/>
                    <a:pt x="20284" y="461"/>
                  </a:cubicBezTo>
                  <a:close/>
                  <a:moveTo>
                    <a:pt x="11152" y="533"/>
                  </a:moveTo>
                  <a:cubicBezTo>
                    <a:pt x="11167" y="539"/>
                    <a:pt x="11180" y="545"/>
                    <a:pt x="11196" y="552"/>
                  </a:cubicBezTo>
                  <a:cubicBezTo>
                    <a:pt x="11164" y="614"/>
                    <a:pt x="11133" y="676"/>
                    <a:pt x="11098" y="676"/>
                  </a:cubicBezTo>
                  <a:cubicBezTo>
                    <a:pt x="11094" y="676"/>
                    <a:pt x="11090" y="675"/>
                    <a:pt x="11086" y="674"/>
                  </a:cubicBezTo>
                  <a:lnTo>
                    <a:pt x="11045" y="655"/>
                  </a:lnTo>
                  <a:cubicBezTo>
                    <a:pt x="11070" y="608"/>
                    <a:pt x="11108" y="564"/>
                    <a:pt x="11152" y="533"/>
                  </a:cubicBezTo>
                  <a:close/>
                  <a:moveTo>
                    <a:pt x="767" y="639"/>
                  </a:moveTo>
                  <a:cubicBezTo>
                    <a:pt x="780" y="639"/>
                    <a:pt x="793" y="642"/>
                    <a:pt x="807" y="646"/>
                  </a:cubicBezTo>
                  <a:cubicBezTo>
                    <a:pt x="848" y="655"/>
                    <a:pt x="848" y="655"/>
                    <a:pt x="829" y="730"/>
                  </a:cubicBezTo>
                  <a:cubicBezTo>
                    <a:pt x="829" y="730"/>
                    <a:pt x="777" y="788"/>
                    <a:pt x="740" y="788"/>
                  </a:cubicBezTo>
                  <a:cubicBezTo>
                    <a:pt x="737" y="788"/>
                    <a:pt x="734" y="787"/>
                    <a:pt x="732" y="787"/>
                  </a:cubicBezTo>
                  <a:lnTo>
                    <a:pt x="710" y="702"/>
                  </a:lnTo>
                  <a:cubicBezTo>
                    <a:pt x="720" y="652"/>
                    <a:pt x="742" y="639"/>
                    <a:pt x="767" y="639"/>
                  </a:cubicBezTo>
                  <a:close/>
                  <a:moveTo>
                    <a:pt x="18876" y="609"/>
                  </a:moveTo>
                  <a:cubicBezTo>
                    <a:pt x="18882" y="609"/>
                    <a:pt x="18886" y="618"/>
                    <a:pt x="18889" y="639"/>
                  </a:cubicBezTo>
                  <a:cubicBezTo>
                    <a:pt x="18892" y="693"/>
                    <a:pt x="18886" y="749"/>
                    <a:pt x="18870" y="799"/>
                  </a:cubicBezTo>
                  <a:cubicBezTo>
                    <a:pt x="18870" y="799"/>
                    <a:pt x="18858" y="834"/>
                    <a:pt x="18846" y="834"/>
                  </a:cubicBezTo>
                  <a:cubicBezTo>
                    <a:pt x="18840" y="834"/>
                    <a:pt x="18834" y="825"/>
                    <a:pt x="18829" y="799"/>
                  </a:cubicBezTo>
                  <a:lnTo>
                    <a:pt x="18820" y="724"/>
                  </a:lnTo>
                  <a:cubicBezTo>
                    <a:pt x="18840" y="666"/>
                    <a:pt x="18862" y="609"/>
                    <a:pt x="18876" y="609"/>
                  </a:cubicBezTo>
                  <a:close/>
                  <a:moveTo>
                    <a:pt x="9419" y="824"/>
                  </a:moveTo>
                  <a:cubicBezTo>
                    <a:pt x="9422" y="903"/>
                    <a:pt x="9428" y="978"/>
                    <a:pt x="9394" y="981"/>
                  </a:cubicBezTo>
                  <a:lnTo>
                    <a:pt x="9350" y="906"/>
                  </a:lnTo>
                  <a:lnTo>
                    <a:pt x="9381" y="824"/>
                  </a:lnTo>
                  <a:close/>
                  <a:moveTo>
                    <a:pt x="10290" y="812"/>
                  </a:moveTo>
                  <a:cubicBezTo>
                    <a:pt x="10327" y="821"/>
                    <a:pt x="10327" y="821"/>
                    <a:pt x="10312" y="896"/>
                  </a:cubicBezTo>
                  <a:cubicBezTo>
                    <a:pt x="10296" y="950"/>
                    <a:pt x="10274" y="997"/>
                    <a:pt x="10243" y="1040"/>
                  </a:cubicBezTo>
                  <a:cubicBezTo>
                    <a:pt x="10205" y="1031"/>
                    <a:pt x="10271" y="887"/>
                    <a:pt x="10290" y="812"/>
                  </a:cubicBezTo>
                  <a:close/>
                  <a:moveTo>
                    <a:pt x="1190" y="777"/>
                  </a:moveTo>
                  <a:cubicBezTo>
                    <a:pt x="1202" y="777"/>
                    <a:pt x="1218" y="783"/>
                    <a:pt x="1243" y="793"/>
                  </a:cubicBezTo>
                  <a:cubicBezTo>
                    <a:pt x="1280" y="812"/>
                    <a:pt x="1321" y="827"/>
                    <a:pt x="1286" y="899"/>
                  </a:cubicBezTo>
                  <a:lnTo>
                    <a:pt x="1249" y="881"/>
                  </a:lnTo>
                  <a:cubicBezTo>
                    <a:pt x="1259" y="859"/>
                    <a:pt x="1259" y="849"/>
                    <a:pt x="1254" y="849"/>
                  </a:cubicBezTo>
                  <a:cubicBezTo>
                    <a:pt x="1244" y="849"/>
                    <a:pt x="1213" y="893"/>
                    <a:pt x="1217" y="953"/>
                  </a:cubicBezTo>
                  <a:lnTo>
                    <a:pt x="1155" y="1097"/>
                  </a:lnTo>
                  <a:cubicBezTo>
                    <a:pt x="1120" y="1081"/>
                    <a:pt x="1117" y="997"/>
                    <a:pt x="1145" y="921"/>
                  </a:cubicBezTo>
                  <a:cubicBezTo>
                    <a:pt x="1161" y="811"/>
                    <a:pt x="1164" y="777"/>
                    <a:pt x="1190" y="777"/>
                  </a:cubicBezTo>
                  <a:close/>
                  <a:moveTo>
                    <a:pt x="11390" y="1222"/>
                  </a:moveTo>
                  <a:lnTo>
                    <a:pt x="11418" y="1244"/>
                  </a:lnTo>
                  <a:cubicBezTo>
                    <a:pt x="11380" y="1301"/>
                    <a:pt x="11340" y="1355"/>
                    <a:pt x="11312" y="1355"/>
                  </a:cubicBezTo>
                  <a:cubicBezTo>
                    <a:pt x="11307" y="1355"/>
                    <a:pt x="11303" y="1354"/>
                    <a:pt x="11299" y="1351"/>
                  </a:cubicBezTo>
                  <a:lnTo>
                    <a:pt x="11315" y="1263"/>
                  </a:lnTo>
                  <a:lnTo>
                    <a:pt x="11390" y="1222"/>
                  </a:lnTo>
                  <a:close/>
                  <a:moveTo>
                    <a:pt x="17380" y="1244"/>
                  </a:moveTo>
                  <a:cubicBezTo>
                    <a:pt x="17409" y="1244"/>
                    <a:pt x="17441" y="1288"/>
                    <a:pt x="17441" y="1288"/>
                  </a:cubicBezTo>
                  <a:cubicBezTo>
                    <a:pt x="17441" y="1288"/>
                    <a:pt x="17488" y="1351"/>
                    <a:pt x="17457" y="1373"/>
                  </a:cubicBezTo>
                  <a:cubicBezTo>
                    <a:pt x="17407" y="1348"/>
                    <a:pt x="17366" y="1313"/>
                    <a:pt x="17328" y="1272"/>
                  </a:cubicBezTo>
                  <a:lnTo>
                    <a:pt x="17363" y="1250"/>
                  </a:lnTo>
                  <a:cubicBezTo>
                    <a:pt x="17368" y="1246"/>
                    <a:pt x="17374" y="1244"/>
                    <a:pt x="17380" y="1244"/>
                  </a:cubicBezTo>
                  <a:close/>
                  <a:moveTo>
                    <a:pt x="17194" y="1595"/>
                  </a:moveTo>
                  <a:cubicBezTo>
                    <a:pt x="17205" y="1595"/>
                    <a:pt x="17218" y="1608"/>
                    <a:pt x="17250" y="1642"/>
                  </a:cubicBezTo>
                  <a:lnTo>
                    <a:pt x="17222" y="1667"/>
                  </a:lnTo>
                  <a:lnTo>
                    <a:pt x="17143" y="1633"/>
                  </a:lnTo>
                  <a:lnTo>
                    <a:pt x="17169" y="1611"/>
                  </a:lnTo>
                  <a:cubicBezTo>
                    <a:pt x="17180" y="1601"/>
                    <a:pt x="17187" y="1595"/>
                    <a:pt x="17194" y="1595"/>
                  </a:cubicBezTo>
                  <a:close/>
                  <a:moveTo>
                    <a:pt x="7379" y="1758"/>
                  </a:moveTo>
                  <a:cubicBezTo>
                    <a:pt x="7388" y="1758"/>
                    <a:pt x="7409" y="1775"/>
                    <a:pt x="7394" y="1789"/>
                  </a:cubicBezTo>
                  <a:cubicBezTo>
                    <a:pt x="7372" y="1766"/>
                    <a:pt x="7373" y="1758"/>
                    <a:pt x="7379" y="1758"/>
                  </a:cubicBezTo>
                  <a:close/>
                  <a:moveTo>
                    <a:pt x="17190" y="1753"/>
                  </a:moveTo>
                  <a:cubicBezTo>
                    <a:pt x="17186" y="1753"/>
                    <a:pt x="17184" y="1764"/>
                    <a:pt x="17194" y="1796"/>
                  </a:cubicBezTo>
                  <a:cubicBezTo>
                    <a:pt x="17211" y="1780"/>
                    <a:pt x="17198" y="1753"/>
                    <a:pt x="17190" y="1753"/>
                  </a:cubicBezTo>
                  <a:close/>
                  <a:moveTo>
                    <a:pt x="7184" y="1780"/>
                  </a:moveTo>
                  <a:cubicBezTo>
                    <a:pt x="7241" y="1833"/>
                    <a:pt x="7297" y="1887"/>
                    <a:pt x="7272" y="1912"/>
                  </a:cubicBezTo>
                  <a:lnTo>
                    <a:pt x="7190" y="1883"/>
                  </a:lnTo>
                  <a:lnTo>
                    <a:pt x="7159" y="1805"/>
                  </a:lnTo>
                  <a:lnTo>
                    <a:pt x="7184" y="1780"/>
                  </a:lnTo>
                  <a:close/>
                  <a:moveTo>
                    <a:pt x="16935" y="1842"/>
                  </a:moveTo>
                  <a:cubicBezTo>
                    <a:pt x="16945" y="1842"/>
                    <a:pt x="16958" y="1855"/>
                    <a:pt x="16990" y="1887"/>
                  </a:cubicBezTo>
                  <a:lnTo>
                    <a:pt x="16968" y="1912"/>
                  </a:lnTo>
                  <a:lnTo>
                    <a:pt x="16886" y="1883"/>
                  </a:lnTo>
                  <a:lnTo>
                    <a:pt x="16912" y="1858"/>
                  </a:lnTo>
                  <a:cubicBezTo>
                    <a:pt x="16922" y="1848"/>
                    <a:pt x="16928" y="1842"/>
                    <a:pt x="16935" y="1842"/>
                  </a:cubicBezTo>
                  <a:close/>
                  <a:moveTo>
                    <a:pt x="450" y="1764"/>
                  </a:moveTo>
                  <a:cubicBezTo>
                    <a:pt x="425" y="1808"/>
                    <a:pt x="406" y="1858"/>
                    <a:pt x="396" y="1909"/>
                  </a:cubicBezTo>
                  <a:lnTo>
                    <a:pt x="396" y="1912"/>
                  </a:lnTo>
                  <a:lnTo>
                    <a:pt x="418" y="1915"/>
                  </a:lnTo>
                  <a:cubicBezTo>
                    <a:pt x="419" y="1915"/>
                    <a:pt x="420" y="1915"/>
                    <a:pt x="421" y="1915"/>
                  </a:cubicBezTo>
                  <a:cubicBezTo>
                    <a:pt x="442" y="1915"/>
                    <a:pt x="460" y="1843"/>
                    <a:pt x="475" y="1771"/>
                  </a:cubicBezTo>
                  <a:lnTo>
                    <a:pt x="450" y="1764"/>
                  </a:lnTo>
                  <a:close/>
                  <a:moveTo>
                    <a:pt x="16169" y="1846"/>
                  </a:moveTo>
                  <a:cubicBezTo>
                    <a:pt x="16228" y="1896"/>
                    <a:pt x="16285" y="1949"/>
                    <a:pt x="16263" y="1974"/>
                  </a:cubicBezTo>
                  <a:lnTo>
                    <a:pt x="16185" y="1943"/>
                  </a:lnTo>
                  <a:lnTo>
                    <a:pt x="16147" y="1868"/>
                  </a:lnTo>
                  <a:lnTo>
                    <a:pt x="16169" y="1846"/>
                  </a:lnTo>
                  <a:close/>
                  <a:moveTo>
                    <a:pt x="5856" y="1932"/>
                  </a:moveTo>
                  <a:cubicBezTo>
                    <a:pt x="5850" y="1932"/>
                    <a:pt x="5845" y="1936"/>
                    <a:pt x="5837" y="1943"/>
                  </a:cubicBezTo>
                  <a:cubicBezTo>
                    <a:pt x="5799" y="1981"/>
                    <a:pt x="5799" y="1981"/>
                    <a:pt x="5874" y="2018"/>
                  </a:cubicBezTo>
                  <a:lnTo>
                    <a:pt x="5912" y="1977"/>
                  </a:lnTo>
                  <a:cubicBezTo>
                    <a:pt x="5878" y="1944"/>
                    <a:pt x="5866" y="1932"/>
                    <a:pt x="5856" y="1932"/>
                  </a:cubicBezTo>
                  <a:close/>
                  <a:moveTo>
                    <a:pt x="6947" y="1959"/>
                  </a:moveTo>
                  <a:cubicBezTo>
                    <a:pt x="6965" y="1959"/>
                    <a:pt x="7005" y="1974"/>
                    <a:pt x="7068" y="2012"/>
                  </a:cubicBezTo>
                  <a:cubicBezTo>
                    <a:pt x="7128" y="2062"/>
                    <a:pt x="7128" y="2062"/>
                    <a:pt x="7103" y="2087"/>
                  </a:cubicBezTo>
                  <a:cubicBezTo>
                    <a:pt x="7053" y="2071"/>
                    <a:pt x="7006" y="2043"/>
                    <a:pt x="6965" y="2009"/>
                  </a:cubicBezTo>
                  <a:cubicBezTo>
                    <a:pt x="6933" y="1980"/>
                    <a:pt x="6925" y="1959"/>
                    <a:pt x="6947" y="1959"/>
                  </a:cubicBezTo>
                  <a:close/>
                  <a:moveTo>
                    <a:pt x="16715" y="1981"/>
                  </a:moveTo>
                  <a:cubicBezTo>
                    <a:pt x="16726" y="1981"/>
                    <a:pt x="16743" y="1990"/>
                    <a:pt x="16764" y="2009"/>
                  </a:cubicBezTo>
                  <a:cubicBezTo>
                    <a:pt x="16821" y="2062"/>
                    <a:pt x="16821" y="2062"/>
                    <a:pt x="16799" y="2087"/>
                  </a:cubicBezTo>
                  <a:cubicBezTo>
                    <a:pt x="16778" y="2109"/>
                    <a:pt x="16766" y="2122"/>
                    <a:pt x="16757" y="2122"/>
                  </a:cubicBezTo>
                  <a:cubicBezTo>
                    <a:pt x="16745" y="2122"/>
                    <a:pt x="16736" y="2102"/>
                    <a:pt x="16717" y="2059"/>
                  </a:cubicBezTo>
                  <a:cubicBezTo>
                    <a:pt x="16695" y="2009"/>
                    <a:pt x="16696" y="1981"/>
                    <a:pt x="16715" y="1981"/>
                  </a:cubicBezTo>
                  <a:close/>
                  <a:moveTo>
                    <a:pt x="17092" y="2174"/>
                  </a:moveTo>
                  <a:cubicBezTo>
                    <a:pt x="17100" y="2182"/>
                    <a:pt x="17108" y="2191"/>
                    <a:pt x="17118" y="2200"/>
                  </a:cubicBezTo>
                  <a:cubicBezTo>
                    <a:pt x="17123" y="2202"/>
                    <a:pt x="17127" y="2203"/>
                    <a:pt x="17131" y="2205"/>
                  </a:cubicBezTo>
                  <a:lnTo>
                    <a:pt x="17131" y="2205"/>
                  </a:lnTo>
                  <a:cubicBezTo>
                    <a:pt x="17120" y="2197"/>
                    <a:pt x="17107" y="2187"/>
                    <a:pt x="17092" y="2174"/>
                  </a:cubicBezTo>
                  <a:close/>
                  <a:moveTo>
                    <a:pt x="17131" y="2205"/>
                  </a:moveTo>
                  <a:cubicBezTo>
                    <a:pt x="17151" y="2220"/>
                    <a:pt x="17163" y="2226"/>
                    <a:pt x="17166" y="2226"/>
                  </a:cubicBezTo>
                  <a:cubicBezTo>
                    <a:pt x="17169" y="2226"/>
                    <a:pt x="17158" y="2216"/>
                    <a:pt x="17131" y="2205"/>
                  </a:cubicBezTo>
                  <a:close/>
                  <a:moveTo>
                    <a:pt x="15964" y="2183"/>
                  </a:moveTo>
                  <a:cubicBezTo>
                    <a:pt x="15974" y="2183"/>
                    <a:pt x="15987" y="2196"/>
                    <a:pt x="16022" y="2228"/>
                  </a:cubicBezTo>
                  <a:cubicBezTo>
                    <a:pt x="16022" y="2228"/>
                    <a:pt x="16078" y="2281"/>
                    <a:pt x="16056" y="2303"/>
                  </a:cubicBezTo>
                  <a:lnTo>
                    <a:pt x="15978" y="2272"/>
                  </a:lnTo>
                  <a:cubicBezTo>
                    <a:pt x="15921" y="2216"/>
                    <a:pt x="15943" y="2197"/>
                    <a:pt x="15943" y="2197"/>
                  </a:cubicBezTo>
                  <a:cubicBezTo>
                    <a:pt x="15952" y="2188"/>
                    <a:pt x="15957" y="2183"/>
                    <a:pt x="15964" y="2183"/>
                  </a:cubicBezTo>
                  <a:close/>
                  <a:moveTo>
                    <a:pt x="6300" y="2363"/>
                  </a:moveTo>
                  <a:lnTo>
                    <a:pt x="6300" y="2363"/>
                  </a:lnTo>
                  <a:cubicBezTo>
                    <a:pt x="6323" y="2386"/>
                    <a:pt x="6324" y="2394"/>
                    <a:pt x="6318" y="2394"/>
                  </a:cubicBezTo>
                  <a:cubicBezTo>
                    <a:pt x="6310" y="2394"/>
                    <a:pt x="6287" y="2376"/>
                    <a:pt x="6300" y="2363"/>
                  </a:cubicBezTo>
                  <a:close/>
                  <a:moveTo>
                    <a:pt x="2676" y="2344"/>
                  </a:moveTo>
                  <a:cubicBezTo>
                    <a:pt x="2703" y="2344"/>
                    <a:pt x="2725" y="2350"/>
                    <a:pt x="2734" y="2360"/>
                  </a:cubicBezTo>
                  <a:cubicBezTo>
                    <a:pt x="2756" y="2385"/>
                    <a:pt x="2697" y="2435"/>
                    <a:pt x="2596" y="2438"/>
                  </a:cubicBezTo>
                  <a:cubicBezTo>
                    <a:pt x="2574" y="2413"/>
                    <a:pt x="2552" y="2388"/>
                    <a:pt x="2552" y="2388"/>
                  </a:cubicBezTo>
                  <a:cubicBezTo>
                    <a:pt x="2586" y="2356"/>
                    <a:pt x="2636" y="2344"/>
                    <a:pt x="2676" y="2344"/>
                  </a:cubicBezTo>
                  <a:close/>
                  <a:moveTo>
                    <a:pt x="6730" y="2497"/>
                  </a:moveTo>
                  <a:cubicBezTo>
                    <a:pt x="6756" y="2497"/>
                    <a:pt x="6793" y="2532"/>
                    <a:pt x="6793" y="2532"/>
                  </a:cubicBezTo>
                  <a:cubicBezTo>
                    <a:pt x="6852" y="2585"/>
                    <a:pt x="6771" y="2557"/>
                    <a:pt x="6749" y="2579"/>
                  </a:cubicBezTo>
                  <a:cubicBezTo>
                    <a:pt x="6667" y="2548"/>
                    <a:pt x="6667" y="2548"/>
                    <a:pt x="6714" y="2504"/>
                  </a:cubicBezTo>
                  <a:cubicBezTo>
                    <a:pt x="6718" y="2499"/>
                    <a:pt x="6724" y="2497"/>
                    <a:pt x="6730" y="2497"/>
                  </a:cubicBezTo>
                  <a:close/>
                  <a:moveTo>
                    <a:pt x="2717" y="2544"/>
                  </a:moveTo>
                  <a:cubicBezTo>
                    <a:pt x="2692" y="2544"/>
                    <a:pt x="2656" y="2565"/>
                    <a:pt x="2628" y="2592"/>
                  </a:cubicBezTo>
                  <a:cubicBezTo>
                    <a:pt x="2568" y="2645"/>
                    <a:pt x="2590" y="2670"/>
                    <a:pt x="2634" y="2720"/>
                  </a:cubicBezTo>
                  <a:cubicBezTo>
                    <a:pt x="2641" y="2728"/>
                    <a:pt x="2653" y="2731"/>
                    <a:pt x="2667" y="2731"/>
                  </a:cubicBezTo>
                  <a:cubicBezTo>
                    <a:pt x="2698" y="2731"/>
                    <a:pt x="2737" y="2717"/>
                    <a:pt x="2737" y="2717"/>
                  </a:cubicBezTo>
                  <a:cubicBezTo>
                    <a:pt x="2794" y="2664"/>
                    <a:pt x="2772" y="2639"/>
                    <a:pt x="2750" y="2614"/>
                  </a:cubicBezTo>
                  <a:cubicBezTo>
                    <a:pt x="2758" y="2563"/>
                    <a:pt x="2742" y="2544"/>
                    <a:pt x="2717" y="2544"/>
                  </a:cubicBezTo>
                  <a:close/>
                  <a:moveTo>
                    <a:pt x="5868" y="2631"/>
                  </a:moveTo>
                  <a:cubicBezTo>
                    <a:pt x="5865" y="2631"/>
                    <a:pt x="5863" y="2631"/>
                    <a:pt x="5862" y="2632"/>
                  </a:cubicBezTo>
                  <a:lnTo>
                    <a:pt x="5840" y="2648"/>
                  </a:lnTo>
                  <a:cubicBezTo>
                    <a:pt x="5871" y="2692"/>
                    <a:pt x="5909" y="2730"/>
                    <a:pt x="5953" y="2761"/>
                  </a:cubicBezTo>
                  <a:cubicBezTo>
                    <a:pt x="5975" y="2745"/>
                    <a:pt x="5928" y="2683"/>
                    <a:pt x="5928" y="2683"/>
                  </a:cubicBezTo>
                  <a:cubicBezTo>
                    <a:pt x="5928" y="2683"/>
                    <a:pt x="5889" y="2631"/>
                    <a:pt x="5868" y="2631"/>
                  </a:cubicBezTo>
                  <a:close/>
                  <a:moveTo>
                    <a:pt x="5141" y="2843"/>
                  </a:moveTo>
                  <a:lnTo>
                    <a:pt x="5154" y="2921"/>
                  </a:lnTo>
                  <a:cubicBezTo>
                    <a:pt x="5157" y="2943"/>
                    <a:pt x="5159" y="2952"/>
                    <a:pt x="5159" y="2952"/>
                  </a:cubicBezTo>
                  <a:cubicBezTo>
                    <a:pt x="5159" y="2952"/>
                    <a:pt x="5150" y="2898"/>
                    <a:pt x="5141" y="2843"/>
                  </a:cubicBezTo>
                  <a:close/>
                  <a:moveTo>
                    <a:pt x="6319" y="2888"/>
                  </a:moveTo>
                  <a:cubicBezTo>
                    <a:pt x="6333" y="2888"/>
                    <a:pt x="6351" y="2898"/>
                    <a:pt x="6376" y="2927"/>
                  </a:cubicBezTo>
                  <a:cubicBezTo>
                    <a:pt x="6376" y="2927"/>
                    <a:pt x="6429" y="2987"/>
                    <a:pt x="6404" y="3008"/>
                  </a:cubicBezTo>
                  <a:cubicBezTo>
                    <a:pt x="6400" y="3013"/>
                    <a:pt x="6393" y="3015"/>
                    <a:pt x="6385" y="3015"/>
                  </a:cubicBezTo>
                  <a:cubicBezTo>
                    <a:pt x="6355" y="3015"/>
                    <a:pt x="6307" y="2987"/>
                    <a:pt x="6307" y="2987"/>
                  </a:cubicBezTo>
                  <a:cubicBezTo>
                    <a:pt x="6257" y="2927"/>
                    <a:pt x="6279" y="2908"/>
                    <a:pt x="6279" y="2908"/>
                  </a:cubicBezTo>
                  <a:cubicBezTo>
                    <a:pt x="6291" y="2899"/>
                    <a:pt x="6303" y="2888"/>
                    <a:pt x="6319" y="2888"/>
                  </a:cubicBezTo>
                  <a:close/>
                  <a:moveTo>
                    <a:pt x="5771" y="2964"/>
                  </a:moveTo>
                  <a:cubicBezTo>
                    <a:pt x="5781" y="2964"/>
                    <a:pt x="5788" y="2979"/>
                    <a:pt x="5815" y="3027"/>
                  </a:cubicBezTo>
                  <a:lnTo>
                    <a:pt x="5793" y="3040"/>
                  </a:lnTo>
                  <a:lnTo>
                    <a:pt x="5733" y="2983"/>
                  </a:lnTo>
                  <a:lnTo>
                    <a:pt x="5755" y="2971"/>
                  </a:lnTo>
                  <a:cubicBezTo>
                    <a:pt x="5762" y="2967"/>
                    <a:pt x="5766" y="2964"/>
                    <a:pt x="5771" y="2964"/>
                  </a:cubicBezTo>
                  <a:close/>
                  <a:moveTo>
                    <a:pt x="13059" y="2914"/>
                  </a:moveTo>
                  <a:cubicBezTo>
                    <a:pt x="13065" y="2914"/>
                    <a:pt x="13069" y="2915"/>
                    <a:pt x="13073" y="2918"/>
                  </a:cubicBezTo>
                  <a:cubicBezTo>
                    <a:pt x="13117" y="2955"/>
                    <a:pt x="13117" y="2955"/>
                    <a:pt x="13070" y="3015"/>
                  </a:cubicBezTo>
                  <a:cubicBezTo>
                    <a:pt x="13050" y="3041"/>
                    <a:pt x="13030" y="3049"/>
                    <a:pt x="13011" y="3049"/>
                  </a:cubicBezTo>
                  <a:cubicBezTo>
                    <a:pt x="12985" y="3049"/>
                    <a:pt x="12962" y="3032"/>
                    <a:pt x="12947" y="3021"/>
                  </a:cubicBezTo>
                  <a:cubicBezTo>
                    <a:pt x="12971" y="2954"/>
                    <a:pt x="13028" y="2914"/>
                    <a:pt x="13059" y="2914"/>
                  </a:cubicBezTo>
                  <a:close/>
                  <a:moveTo>
                    <a:pt x="4002" y="2978"/>
                  </a:moveTo>
                  <a:cubicBezTo>
                    <a:pt x="4010" y="2978"/>
                    <a:pt x="4018" y="2981"/>
                    <a:pt x="4025" y="2983"/>
                  </a:cubicBezTo>
                  <a:lnTo>
                    <a:pt x="3994" y="3055"/>
                  </a:lnTo>
                  <a:lnTo>
                    <a:pt x="3934" y="3115"/>
                  </a:lnTo>
                  <a:lnTo>
                    <a:pt x="3934" y="3115"/>
                  </a:lnTo>
                  <a:lnTo>
                    <a:pt x="3947" y="3034"/>
                  </a:lnTo>
                  <a:cubicBezTo>
                    <a:pt x="3969" y="2989"/>
                    <a:pt x="3987" y="2978"/>
                    <a:pt x="4002" y="2978"/>
                  </a:cubicBezTo>
                  <a:close/>
                  <a:moveTo>
                    <a:pt x="5557" y="3023"/>
                  </a:moveTo>
                  <a:cubicBezTo>
                    <a:pt x="5572" y="3023"/>
                    <a:pt x="5606" y="3087"/>
                    <a:pt x="5630" y="3196"/>
                  </a:cubicBezTo>
                  <a:lnTo>
                    <a:pt x="5580" y="3215"/>
                  </a:lnTo>
                  <a:cubicBezTo>
                    <a:pt x="5555" y="3140"/>
                    <a:pt x="5526" y="3068"/>
                    <a:pt x="5548" y="3059"/>
                  </a:cubicBezTo>
                  <a:cubicBezTo>
                    <a:pt x="5547" y="3034"/>
                    <a:pt x="5550" y="3023"/>
                    <a:pt x="5557" y="3023"/>
                  </a:cubicBezTo>
                  <a:close/>
                  <a:moveTo>
                    <a:pt x="23972" y="2942"/>
                  </a:moveTo>
                  <a:cubicBezTo>
                    <a:pt x="23987" y="2942"/>
                    <a:pt x="23969" y="3052"/>
                    <a:pt x="23925" y="3159"/>
                  </a:cubicBezTo>
                  <a:cubicBezTo>
                    <a:pt x="23905" y="3236"/>
                    <a:pt x="23894" y="3274"/>
                    <a:pt x="23891" y="3274"/>
                  </a:cubicBezTo>
                  <a:cubicBezTo>
                    <a:pt x="23887" y="3274"/>
                    <a:pt x="23891" y="3236"/>
                    <a:pt x="23897" y="3159"/>
                  </a:cubicBezTo>
                  <a:cubicBezTo>
                    <a:pt x="23906" y="3082"/>
                    <a:pt x="23912" y="3005"/>
                    <a:pt x="23936" y="3005"/>
                  </a:cubicBezTo>
                  <a:cubicBezTo>
                    <a:pt x="23937" y="3005"/>
                    <a:pt x="23937" y="3005"/>
                    <a:pt x="23938" y="3005"/>
                  </a:cubicBezTo>
                  <a:cubicBezTo>
                    <a:pt x="23955" y="2961"/>
                    <a:pt x="23966" y="2942"/>
                    <a:pt x="23972" y="2942"/>
                  </a:cubicBezTo>
                  <a:close/>
                  <a:moveTo>
                    <a:pt x="4691" y="3028"/>
                  </a:moveTo>
                  <a:cubicBezTo>
                    <a:pt x="4699" y="3028"/>
                    <a:pt x="4690" y="3065"/>
                    <a:pt x="4668" y="3156"/>
                  </a:cubicBezTo>
                  <a:lnTo>
                    <a:pt x="4602" y="3306"/>
                  </a:lnTo>
                  <a:cubicBezTo>
                    <a:pt x="4574" y="3303"/>
                    <a:pt x="4611" y="3228"/>
                    <a:pt x="4649" y="3074"/>
                  </a:cubicBezTo>
                  <a:cubicBezTo>
                    <a:pt x="4672" y="3045"/>
                    <a:pt x="4686" y="3028"/>
                    <a:pt x="4691" y="3028"/>
                  </a:cubicBezTo>
                  <a:close/>
                  <a:moveTo>
                    <a:pt x="4087" y="3146"/>
                  </a:moveTo>
                  <a:lnTo>
                    <a:pt x="4087" y="3146"/>
                  </a:lnTo>
                  <a:cubicBezTo>
                    <a:pt x="4093" y="3146"/>
                    <a:pt x="4078" y="3182"/>
                    <a:pt x="4054" y="3250"/>
                  </a:cubicBezTo>
                  <a:cubicBezTo>
                    <a:pt x="4025" y="3322"/>
                    <a:pt x="4000" y="3397"/>
                    <a:pt x="3913" y="3444"/>
                  </a:cubicBezTo>
                  <a:lnTo>
                    <a:pt x="3856" y="3419"/>
                  </a:lnTo>
                  <a:cubicBezTo>
                    <a:pt x="3856" y="3419"/>
                    <a:pt x="3916" y="3359"/>
                    <a:pt x="3972" y="3300"/>
                  </a:cubicBezTo>
                  <a:cubicBezTo>
                    <a:pt x="4048" y="3195"/>
                    <a:pt x="4081" y="3146"/>
                    <a:pt x="4087" y="3146"/>
                  </a:cubicBezTo>
                  <a:close/>
                  <a:moveTo>
                    <a:pt x="14154" y="3341"/>
                  </a:moveTo>
                  <a:cubicBezTo>
                    <a:pt x="14145" y="3417"/>
                    <a:pt x="14132" y="3494"/>
                    <a:pt x="14105" y="3494"/>
                  </a:cubicBezTo>
                  <a:cubicBezTo>
                    <a:pt x="14105" y="3494"/>
                    <a:pt x="14104" y="3494"/>
                    <a:pt x="14104" y="3494"/>
                  </a:cubicBezTo>
                  <a:cubicBezTo>
                    <a:pt x="14094" y="3494"/>
                    <a:pt x="14082" y="3491"/>
                    <a:pt x="14072" y="3488"/>
                  </a:cubicBezTo>
                  <a:cubicBezTo>
                    <a:pt x="14085" y="3438"/>
                    <a:pt x="14101" y="3388"/>
                    <a:pt x="14126" y="3341"/>
                  </a:cubicBezTo>
                  <a:close/>
                  <a:moveTo>
                    <a:pt x="4881" y="3403"/>
                  </a:moveTo>
                  <a:cubicBezTo>
                    <a:pt x="4881" y="3482"/>
                    <a:pt x="4884" y="3560"/>
                    <a:pt x="4853" y="3563"/>
                  </a:cubicBezTo>
                  <a:lnTo>
                    <a:pt x="4821" y="3563"/>
                  </a:lnTo>
                  <a:cubicBezTo>
                    <a:pt x="4824" y="3510"/>
                    <a:pt x="4834" y="3457"/>
                    <a:pt x="4853" y="3406"/>
                  </a:cubicBezTo>
                  <a:lnTo>
                    <a:pt x="4881" y="3403"/>
                  </a:lnTo>
                  <a:close/>
                  <a:moveTo>
                    <a:pt x="5508" y="3563"/>
                  </a:moveTo>
                  <a:lnTo>
                    <a:pt x="5530" y="3638"/>
                  </a:lnTo>
                  <a:cubicBezTo>
                    <a:pt x="5508" y="3643"/>
                    <a:pt x="5495" y="3683"/>
                    <a:pt x="5483" y="3683"/>
                  </a:cubicBezTo>
                  <a:cubicBezTo>
                    <a:pt x="5478" y="3683"/>
                    <a:pt x="5473" y="3674"/>
                    <a:pt x="5467" y="3651"/>
                  </a:cubicBezTo>
                  <a:cubicBezTo>
                    <a:pt x="5466" y="3651"/>
                    <a:pt x="5465" y="3651"/>
                    <a:pt x="5464" y="3651"/>
                  </a:cubicBezTo>
                  <a:cubicBezTo>
                    <a:pt x="5439" y="3651"/>
                    <a:pt x="5480" y="3569"/>
                    <a:pt x="5508" y="3563"/>
                  </a:cubicBezTo>
                  <a:close/>
                  <a:moveTo>
                    <a:pt x="7713" y="3723"/>
                  </a:moveTo>
                  <a:cubicBezTo>
                    <a:pt x="7704" y="3723"/>
                    <a:pt x="7698" y="3730"/>
                    <a:pt x="7686" y="3742"/>
                  </a:cubicBezTo>
                  <a:cubicBezTo>
                    <a:pt x="7704" y="3792"/>
                    <a:pt x="7733" y="3839"/>
                    <a:pt x="7767" y="3880"/>
                  </a:cubicBezTo>
                  <a:cubicBezTo>
                    <a:pt x="7785" y="3897"/>
                    <a:pt x="7799" y="3906"/>
                    <a:pt x="7809" y="3906"/>
                  </a:cubicBezTo>
                  <a:cubicBezTo>
                    <a:pt x="7830" y="3906"/>
                    <a:pt x="7826" y="3862"/>
                    <a:pt x="7770" y="3767"/>
                  </a:cubicBezTo>
                  <a:cubicBezTo>
                    <a:pt x="7738" y="3736"/>
                    <a:pt x="7724" y="3723"/>
                    <a:pt x="7713" y="3723"/>
                  </a:cubicBezTo>
                  <a:close/>
                  <a:moveTo>
                    <a:pt x="19146" y="0"/>
                  </a:moveTo>
                  <a:lnTo>
                    <a:pt x="19052" y="6"/>
                  </a:lnTo>
                  <a:cubicBezTo>
                    <a:pt x="19008" y="85"/>
                    <a:pt x="18917" y="91"/>
                    <a:pt x="18873" y="94"/>
                  </a:cubicBezTo>
                  <a:cubicBezTo>
                    <a:pt x="18732" y="103"/>
                    <a:pt x="18688" y="110"/>
                    <a:pt x="18745" y="182"/>
                  </a:cubicBezTo>
                  <a:cubicBezTo>
                    <a:pt x="18754" y="260"/>
                    <a:pt x="18767" y="335"/>
                    <a:pt x="18723" y="342"/>
                  </a:cubicBezTo>
                  <a:lnTo>
                    <a:pt x="18710" y="266"/>
                  </a:lnTo>
                  <a:cubicBezTo>
                    <a:pt x="18704" y="229"/>
                    <a:pt x="18670" y="215"/>
                    <a:pt x="18616" y="215"/>
                  </a:cubicBezTo>
                  <a:cubicBezTo>
                    <a:pt x="18557" y="215"/>
                    <a:pt x="18472" y="232"/>
                    <a:pt x="18375" y="254"/>
                  </a:cubicBezTo>
                  <a:cubicBezTo>
                    <a:pt x="18219" y="286"/>
                    <a:pt x="18129" y="319"/>
                    <a:pt x="18065" y="319"/>
                  </a:cubicBezTo>
                  <a:cubicBezTo>
                    <a:pt x="18033" y="319"/>
                    <a:pt x="18008" y="311"/>
                    <a:pt x="17983" y="291"/>
                  </a:cubicBezTo>
                  <a:lnTo>
                    <a:pt x="17968" y="382"/>
                  </a:lnTo>
                  <a:cubicBezTo>
                    <a:pt x="17957" y="433"/>
                    <a:pt x="17938" y="461"/>
                    <a:pt x="17919" y="461"/>
                  </a:cubicBezTo>
                  <a:cubicBezTo>
                    <a:pt x="17905" y="461"/>
                    <a:pt x="17890" y="447"/>
                    <a:pt x="17877" y="417"/>
                  </a:cubicBezTo>
                  <a:cubicBezTo>
                    <a:pt x="17859" y="403"/>
                    <a:pt x="17835" y="396"/>
                    <a:pt x="17809" y="396"/>
                  </a:cubicBezTo>
                  <a:cubicBezTo>
                    <a:pt x="17723" y="396"/>
                    <a:pt x="17607" y="464"/>
                    <a:pt x="17576" y="558"/>
                  </a:cubicBezTo>
                  <a:lnTo>
                    <a:pt x="17494" y="602"/>
                  </a:lnTo>
                  <a:cubicBezTo>
                    <a:pt x="17455" y="565"/>
                    <a:pt x="17415" y="548"/>
                    <a:pt x="17380" y="548"/>
                  </a:cubicBezTo>
                  <a:cubicBezTo>
                    <a:pt x="17308" y="548"/>
                    <a:pt x="17259" y="618"/>
                    <a:pt x="17291" y="721"/>
                  </a:cubicBezTo>
                  <a:cubicBezTo>
                    <a:pt x="17270" y="690"/>
                    <a:pt x="17252" y="679"/>
                    <a:pt x="17234" y="679"/>
                  </a:cubicBezTo>
                  <a:cubicBezTo>
                    <a:pt x="17214" y="679"/>
                    <a:pt x="17195" y="693"/>
                    <a:pt x="17175" y="708"/>
                  </a:cubicBezTo>
                  <a:cubicBezTo>
                    <a:pt x="17150" y="801"/>
                    <a:pt x="17054" y="888"/>
                    <a:pt x="16993" y="888"/>
                  </a:cubicBezTo>
                  <a:cubicBezTo>
                    <a:pt x="16978" y="888"/>
                    <a:pt x="16965" y="883"/>
                    <a:pt x="16955" y="871"/>
                  </a:cubicBezTo>
                  <a:lnTo>
                    <a:pt x="16918" y="896"/>
                  </a:lnTo>
                  <a:cubicBezTo>
                    <a:pt x="16930" y="984"/>
                    <a:pt x="16902" y="1012"/>
                    <a:pt x="16871" y="1040"/>
                  </a:cubicBezTo>
                  <a:cubicBezTo>
                    <a:pt x="16839" y="1069"/>
                    <a:pt x="16808" y="1097"/>
                    <a:pt x="16827" y="1181"/>
                  </a:cubicBezTo>
                  <a:cubicBezTo>
                    <a:pt x="16849" y="1266"/>
                    <a:pt x="16821" y="1294"/>
                    <a:pt x="16821" y="1294"/>
                  </a:cubicBezTo>
                  <a:cubicBezTo>
                    <a:pt x="16817" y="1297"/>
                    <a:pt x="16813" y="1299"/>
                    <a:pt x="16810" y="1299"/>
                  </a:cubicBezTo>
                  <a:cubicBezTo>
                    <a:pt x="16784" y="1299"/>
                    <a:pt x="16765" y="1224"/>
                    <a:pt x="16745" y="1150"/>
                  </a:cubicBezTo>
                  <a:cubicBezTo>
                    <a:pt x="16748" y="1116"/>
                    <a:pt x="16741" y="1100"/>
                    <a:pt x="16731" y="1100"/>
                  </a:cubicBezTo>
                  <a:cubicBezTo>
                    <a:pt x="16706" y="1100"/>
                    <a:pt x="16663" y="1182"/>
                    <a:pt x="16677" y="1319"/>
                  </a:cubicBezTo>
                  <a:cubicBezTo>
                    <a:pt x="16691" y="1418"/>
                    <a:pt x="16698" y="1466"/>
                    <a:pt x="16694" y="1466"/>
                  </a:cubicBezTo>
                  <a:cubicBezTo>
                    <a:pt x="16690" y="1466"/>
                    <a:pt x="16676" y="1425"/>
                    <a:pt x="16648" y="1344"/>
                  </a:cubicBezTo>
                  <a:cubicBezTo>
                    <a:pt x="16630" y="1291"/>
                    <a:pt x="16613" y="1236"/>
                    <a:pt x="16603" y="1236"/>
                  </a:cubicBezTo>
                  <a:cubicBezTo>
                    <a:pt x="16598" y="1236"/>
                    <a:pt x="16595" y="1251"/>
                    <a:pt x="16595" y="1288"/>
                  </a:cubicBezTo>
                  <a:cubicBezTo>
                    <a:pt x="16564" y="1319"/>
                    <a:pt x="16564" y="1369"/>
                    <a:pt x="16595" y="1398"/>
                  </a:cubicBezTo>
                  <a:lnTo>
                    <a:pt x="16514" y="1479"/>
                  </a:lnTo>
                  <a:cubicBezTo>
                    <a:pt x="16404" y="1479"/>
                    <a:pt x="16376" y="1507"/>
                    <a:pt x="16351" y="1536"/>
                  </a:cubicBezTo>
                  <a:cubicBezTo>
                    <a:pt x="16372" y="1585"/>
                    <a:pt x="16380" y="1603"/>
                    <a:pt x="16363" y="1603"/>
                  </a:cubicBezTo>
                  <a:cubicBezTo>
                    <a:pt x="16353" y="1603"/>
                    <a:pt x="16334" y="1596"/>
                    <a:pt x="16304" y="1586"/>
                  </a:cubicBezTo>
                  <a:cubicBezTo>
                    <a:pt x="16284" y="1569"/>
                    <a:pt x="16269" y="1561"/>
                    <a:pt x="16261" y="1561"/>
                  </a:cubicBezTo>
                  <a:cubicBezTo>
                    <a:pt x="16244" y="1561"/>
                    <a:pt x="16259" y="1596"/>
                    <a:pt x="16335" y="1667"/>
                  </a:cubicBezTo>
                  <a:cubicBezTo>
                    <a:pt x="16360" y="1725"/>
                    <a:pt x="16353" y="1754"/>
                    <a:pt x="16316" y="1754"/>
                  </a:cubicBezTo>
                  <a:cubicBezTo>
                    <a:pt x="16302" y="1754"/>
                    <a:pt x="16284" y="1750"/>
                    <a:pt x="16263" y="1742"/>
                  </a:cubicBezTo>
                  <a:cubicBezTo>
                    <a:pt x="16206" y="1691"/>
                    <a:pt x="16172" y="1671"/>
                    <a:pt x="16159" y="1671"/>
                  </a:cubicBezTo>
                  <a:cubicBezTo>
                    <a:pt x="16145" y="1671"/>
                    <a:pt x="16153" y="1691"/>
                    <a:pt x="16181" y="1717"/>
                  </a:cubicBezTo>
                  <a:cubicBezTo>
                    <a:pt x="16216" y="1796"/>
                    <a:pt x="16191" y="1821"/>
                    <a:pt x="16191" y="1821"/>
                  </a:cubicBezTo>
                  <a:cubicBezTo>
                    <a:pt x="16185" y="1816"/>
                    <a:pt x="16178" y="1813"/>
                    <a:pt x="16169" y="1813"/>
                  </a:cubicBezTo>
                  <a:cubicBezTo>
                    <a:pt x="16135" y="1813"/>
                    <a:pt x="16080" y="1851"/>
                    <a:pt x="16015" y="1909"/>
                  </a:cubicBezTo>
                  <a:cubicBezTo>
                    <a:pt x="15975" y="1943"/>
                    <a:pt x="15931" y="1990"/>
                    <a:pt x="15884" y="2037"/>
                  </a:cubicBezTo>
                  <a:lnTo>
                    <a:pt x="15749" y="2172"/>
                  </a:lnTo>
                  <a:cubicBezTo>
                    <a:pt x="15727" y="2191"/>
                    <a:pt x="15761" y="2266"/>
                    <a:pt x="15818" y="2322"/>
                  </a:cubicBezTo>
                  <a:cubicBezTo>
                    <a:pt x="15867" y="2371"/>
                    <a:pt x="15883" y="2388"/>
                    <a:pt x="15878" y="2388"/>
                  </a:cubicBezTo>
                  <a:cubicBezTo>
                    <a:pt x="15873" y="2388"/>
                    <a:pt x="15837" y="2363"/>
                    <a:pt x="15796" y="2344"/>
                  </a:cubicBezTo>
                  <a:cubicBezTo>
                    <a:pt x="15713" y="2277"/>
                    <a:pt x="15661" y="2246"/>
                    <a:pt x="15644" y="2246"/>
                  </a:cubicBezTo>
                  <a:cubicBezTo>
                    <a:pt x="15623" y="2246"/>
                    <a:pt x="15656" y="2294"/>
                    <a:pt x="15755" y="2379"/>
                  </a:cubicBezTo>
                  <a:cubicBezTo>
                    <a:pt x="15822" y="2428"/>
                    <a:pt x="15854" y="2451"/>
                    <a:pt x="15849" y="2451"/>
                  </a:cubicBezTo>
                  <a:cubicBezTo>
                    <a:pt x="15843" y="2451"/>
                    <a:pt x="15807" y="2432"/>
                    <a:pt x="15736" y="2394"/>
                  </a:cubicBezTo>
                  <a:cubicBezTo>
                    <a:pt x="15705" y="2379"/>
                    <a:pt x="15687" y="2370"/>
                    <a:pt x="15679" y="2370"/>
                  </a:cubicBezTo>
                  <a:cubicBezTo>
                    <a:pt x="15667" y="2370"/>
                    <a:pt x="15675" y="2388"/>
                    <a:pt x="15696" y="2432"/>
                  </a:cubicBezTo>
                  <a:cubicBezTo>
                    <a:pt x="15726" y="2464"/>
                    <a:pt x="15732" y="2484"/>
                    <a:pt x="15721" y="2484"/>
                  </a:cubicBezTo>
                  <a:cubicBezTo>
                    <a:pt x="15714" y="2484"/>
                    <a:pt x="15696" y="2473"/>
                    <a:pt x="15674" y="2448"/>
                  </a:cubicBezTo>
                  <a:cubicBezTo>
                    <a:pt x="15628" y="2422"/>
                    <a:pt x="15583" y="2396"/>
                    <a:pt x="15570" y="2396"/>
                  </a:cubicBezTo>
                  <a:cubicBezTo>
                    <a:pt x="15562" y="2396"/>
                    <a:pt x="15565" y="2404"/>
                    <a:pt x="15583" y="2426"/>
                  </a:cubicBezTo>
                  <a:cubicBezTo>
                    <a:pt x="15583" y="2426"/>
                    <a:pt x="15579" y="2430"/>
                    <a:pt x="15568" y="2430"/>
                  </a:cubicBezTo>
                  <a:cubicBezTo>
                    <a:pt x="15555" y="2430"/>
                    <a:pt x="15532" y="2424"/>
                    <a:pt x="15495" y="2401"/>
                  </a:cubicBezTo>
                  <a:cubicBezTo>
                    <a:pt x="15480" y="2390"/>
                    <a:pt x="15469" y="2386"/>
                    <a:pt x="15463" y="2386"/>
                  </a:cubicBezTo>
                  <a:cubicBezTo>
                    <a:pt x="15440" y="2386"/>
                    <a:pt x="15464" y="2442"/>
                    <a:pt x="15489" y="2501"/>
                  </a:cubicBezTo>
                  <a:cubicBezTo>
                    <a:pt x="15509" y="2590"/>
                    <a:pt x="15512" y="2636"/>
                    <a:pt x="15498" y="2636"/>
                  </a:cubicBezTo>
                  <a:cubicBezTo>
                    <a:pt x="15487" y="2636"/>
                    <a:pt x="15465" y="2605"/>
                    <a:pt x="15432" y="2542"/>
                  </a:cubicBezTo>
                  <a:cubicBezTo>
                    <a:pt x="15410" y="2499"/>
                    <a:pt x="15390" y="2481"/>
                    <a:pt x="15375" y="2481"/>
                  </a:cubicBezTo>
                  <a:cubicBezTo>
                    <a:pt x="15342" y="2481"/>
                    <a:pt x="15335" y="2574"/>
                    <a:pt x="15379" y="2670"/>
                  </a:cubicBezTo>
                  <a:cubicBezTo>
                    <a:pt x="15418" y="2754"/>
                    <a:pt x="15434" y="2788"/>
                    <a:pt x="15432" y="2788"/>
                  </a:cubicBezTo>
                  <a:cubicBezTo>
                    <a:pt x="15431" y="2788"/>
                    <a:pt x="15421" y="2772"/>
                    <a:pt x="15404" y="2745"/>
                  </a:cubicBezTo>
                  <a:cubicBezTo>
                    <a:pt x="15370" y="2694"/>
                    <a:pt x="15351" y="2688"/>
                    <a:pt x="15344" y="2688"/>
                  </a:cubicBezTo>
                  <a:cubicBezTo>
                    <a:pt x="15342" y="2688"/>
                    <a:pt x="15342" y="2689"/>
                    <a:pt x="15342" y="2689"/>
                  </a:cubicBezTo>
                  <a:cubicBezTo>
                    <a:pt x="15335" y="2693"/>
                    <a:pt x="15328" y="2698"/>
                    <a:pt x="15320" y="2698"/>
                  </a:cubicBezTo>
                  <a:cubicBezTo>
                    <a:pt x="15306" y="2698"/>
                    <a:pt x="15289" y="2685"/>
                    <a:pt x="15263" y="2642"/>
                  </a:cubicBezTo>
                  <a:cubicBezTo>
                    <a:pt x="15263" y="2642"/>
                    <a:pt x="15248" y="2651"/>
                    <a:pt x="15248" y="2742"/>
                  </a:cubicBezTo>
                  <a:cubicBezTo>
                    <a:pt x="15263" y="2816"/>
                    <a:pt x="15250" y="2847"/>
                    <a:pt x="15225" y="2847"/>
                  </a:cubicBezTo>
                  <a:cubicBezTo>
                    <a:pt x="15194" y="2847"/>
                    <a:pt x="15142" y="2797"/>
                    <a:pt x="15100" y="2720"/>
                  </a:cubicBezTo>
                  <a:lnTo>
                    <a:pt x="15091" y="2805"/>
                  </a:lnTo>
                  <a:cubicBezTo>
                    <a:pt x="15115" y="2902"/>
                    <a:pt x="15123" y="2972"/>
                    <a:pt x="15114" y="2972"/>
                  </a:cubicBezTo>
                  <a:cubicBezTo>
                    <a:pt x="15108" y="2972"/>
                    <a:pt x="15097" y="2949"/>
                    <a:pt x="15078" y="2896"/>
                  </a:cubicBezTo>
                  <a:lnTo>
                    <a:pt x="15053" y="2820"/>
                  </a:lnTo>
                  <a:lnTo>
                    <a:pt x="15053" y="2820"/>
                  </a:lnTo>
                  <a:cubicBezTo>
                    <a:pt x="15067" y="2889"/>
                    <a:pt x="15052" y="2919"/>
                    <a:pt x="15029" y="2919"/>
                  </a:cubicBezTo>
                  <a:cubicBezTo>
                    <a:pt x="15026" y="2919"/>
                    <a:pt x="15022" y="2919"/>
                    <a:pt x="15019" y="2918"/>
                  </a:cubicBezTo>
                  <a:cubicBezTo>
                    <a:pt x="14987" y="2902"/>
                    <a:pt x="14950" y="2852"/>
                    <a:pt x="14931" y="2777"/>
                  </a:cubicBezTo>
                  <a:cubicBezTo>
                    <a:pt x="14913" y="2714"/>
                    <a:pt x="14910" y="2704"/>
                    <a:pt x="14898" y="2704"/>
                  </a:cubicBezTo>
                  <a:cubicBezTo>
                    <a:pt x="14896" y="2704"/>
                    <a:pt x="14893" y="2704"/>
                    <a:pt x="14890" y="2704"/>
                  </a:cubicBezTo>
                  <a:lnTo>
                    <a:pt x="14909" y="2780"/>
                  </a:lnTo>
                  <a:cubicBezTo>
                    <a:pt x="14931" y="2855"/>
                    <a:pt x="14950" y="2930"/>
                    <a:pt x="14928" y="2933"/>
                  </a:cubicBezTo>
                  <a:cubicBezTo>
                    <a:pt x="14923" y="2934"/>
                    <a:pt x="14918" y="2935"/>
                    <a:pt x="14913" y="2935"/>
                  </a:cubicBezTo>
                  <a:cubicBezTo>
                    <a:pt x="14896" y="2935"/>
                    <a:pt x="14880" y="2925"/>
                    <a:pt x="14868" y="2867"/>
                  </a:cubicBezTo>
                  <a:cubicBezTo>
                    <a:pt x="14842" y="2817"/>
                    <a:pt x="14817" y="2765"/>
                    <a:pt x="14810" y="2765"/>
                  </a:cubicBezTo>
                  <a:lnTo>
                    <a:pt x="14810" y="2765"/>
                  </a:lnTo>
                  <a:cubicBezTo>
                    <a:pt x="14807" y="2765"/>
                    <a:pt x="14807" y="2775"/>
                    <a:pt x="14812" y="2799"/>
                  </a:cubicBezTo>
                  <a:cubicBezTo>
                    <a:pt x="14812" y="2799"/>
                    <a:pt x="14812" y="2799"/>
                    <a:pt x="14812" y="2799"/>
                  </a:cubicBezTo>
                  <a:cubicBezTo>
                    <a:pt x="14808" y="2799"/>
                    <a:pt x="14787" y="2796"/>
                    <a:pt x="14759" y="2730"/>
                  </a:cubicBezTo>
                  <a:cubicBezTo>
                    <a:pt x="14740" y="2734"/>
                    <a:pt x="14720" y="2737"/>
                    <a:pt x="14700" y="2737"/>
                  </a:cubicBezTo>
                  <a:cubicBezTo>
                    <a:pt x="14692" y="2737"/>
                    <a:pt x="14685" y="2737"/>
                    <a:pt x="14677" y="2736"/>
                  </a:cubicBezTo>
                  <a:cubicBezTo>
                    <a:pt x="14671" y="2776"/>
                    <a:pt x="14656" y="2796"/>
                    <a:pt x="14643" y="2796"/>
                  </a:cubicBezTo>
                  <a:cubicBezTo>
                    <a:pt x="14630" y="2796"/>
                    <a:pt x="14618" y="2777"/>
                    <a:pt x="14614" y="2739"/>
                  </a:cubicBezTo>
                  <a:cubicBezTo>
                    <a:pt x="14614" y="2739"/>
                    <a:pt x="14574" y="2739"/>
                    <a:pt x="14555" y="2820"/>
                  </a:cubicBezTo>
                  <a:cubicBezTo>
                    <a:pt x="14552" y="2820"/>
                    <a:pt x="14549" y="2820"/>
                    <a:pt x="14546" y="2820"/>
                  </a:cubicBezTo>
                  <a:cubicBezTo>
                    <a:pt x="14508" y="2820"/>
                    <a:pt x="14489" y="2818"/>
                    <a:pt x="14486" y="2745"/>
                  </a:cubicBezTo>
                  <a:cubicBezTo>
                    <a:pt x="14486" y="2706"/>
                    <a:pt x="14486" y="2687"/>
                    <a:pt x="14484" y="2687"/>
                  </a:cubicBezTo>
                  <a:cubicBezTo>
                    <a:pt x="14481" y="2687"/>
                    <a:pt x="14477" y="2707"/>
                    <a:pt x="14467" y="2748"/>
                  </a:cubicBezTo>
                  <a:cubicBezTo>
                    <a:pt x="14467" y="2818"/>
                    <a:pt x="14449" y="2820"/>
                    <a:pt x="14428" y="2820"/>
                  </a:cubicBezTo>
                  <a:cubicBezTo>
                    <a:pt x="14427" y="2820"/>
                    <a:pt x="14425" y="2820"/>
                    <a:pt x="14423" y="2820"/>
                  </a:cubicBezTo>
                  <a:lnTo>
                    <a:pt x="14379" y="2814"/>
                  </a:lnTo>
                  <a:cubicBezTo>
                    <a:pt x="14374" y="2879"/>
                    <a:pt x="14373" y="2890"/>
                    <a:pt x="14361" y="2890"/>
                  </a:cubicBezTo>
                  <a:cubicBezTo>
                    <a:pt x="14358" y="2890"/>
                    <a:pt x="14355" y="2890"/>
                    <a:pt x="14351" y="2889"/>
                  </a:cubicBezTo>
                  <a:cubicBezTo>
                    <a:pt x="14329" y="2886"/>
                    <a:pt x="14267" y="2805"/>
                    <a:pt x="14248" y="2802"/>
                  </a:cubicBezTo>
                  <a:cubicBezTo>
                    <a:pt x="14237" y="2801"/>
                    <a:pt x="14228" y="2801"/>
                    <a:pt x="14220" y="2801"/>
                  </a:cubicBezTo>
                  <a:cubicBezTo>
                    <a:pt x="14182" y="2801"/>
                    <a:pt x="14184" y="2812"/>
                    <a:pt x="14191" y="2877"/>
                  </a:cubicBezTo>
                  <a:cubicBezTo>
                    <a:pt x="14208" y="2877"/>
                    <a:pt x="14208" y="2912"/>
                    <a:pt x="14197" y="2912"/>
                  </a:cubicBezTo>
                  <a:cubicBezTo>
                    <a:pt x="14190" y="2912"/>
                    <a:pt x="14181" y="2903"/>
                    <a:pt x="14169" y="2874"/>
                  </a:cubicBezTo>
                  <a:cubicBezTo>
                    <a:pt x="14148" y="2867"/>
                    <a:pt x="14104" y="2773"/>
                    <a:pt x="14047" y="2758"/>
                  </a:cubicBezTo>
                  <a:cubicBezTo>
                    <a:pt x="14023" y="2752"/>
                    <a:pt x="14007" y="2748"/>
                    <a:pt x="13994" y="2748"/>
                  </a:cubicBezTo>
                  <a:cubicBezTo>
                    <a:pt x="13968" y="2748"/>
                    <a:pt x="13962" y="2765"/>
                    <a:pt x="13947" y="2814"/>
                  </a:cubicBezTo>
                  <a:cubicBezTo>
                    <a:pt x="13935" y="2891"/>
                    <a:pt x="13922" y="2929"/>
                    <a:pt x="13917" y="2929"/>
                  </a:cubicBezTo>
                  <a:cubicBezTo>
                    <a:pt x="13911" y="2929"/>
                    <a:pt x="13912" y="2888"/>
                    <a:pt x="13928" y="2808"/>
                  </a:cubicBezTo>
                  <a:cubicBezTo>
                    <a:pt x="13936" y="2706"/>
                    <a:pt x="13935" y="2664"/>
                    <a:pt x="13926" y="2664"/>
                  </a:cubicBezTo>
                  <a:cubicBezTo>
                    <a:pt x="13921" y="2664"/>
                    <a:pt x="13912" y="2680"/>
                    <a:pt x="13900" y="2708"/>
                  </a:cubicBezTo>
                  <a:cubicBezTo>
                    <a:pt x="13868" y="2755"/>
                    <a:pt x="13858" y="2768"/>
                    <a:pt x="13848" y="2768"/>
                  </a:cubicBezTo>
                  <a:cubicBezTo>
                    <a:pt x="13845" y="2768"/>
                    <a:pt x="13842" y="2767"/>
                    <a:pt x="13837" y="2764"/>
                  </a:cubicBezTo>
                  <a:cubicBezTo>
                    <a:pt x="13853" y="2724"/>
                    <a:pt x="13855" y="2704"/>
                    <a:pt x="13842" y="2704"/>
                  </a:cubicBezTo>
                  <a:cubicBezTo>
                    <a:pt x="13832" y="2704"/>
                    <a:pt x="13812" y="2717"/>
                    <a:pt x="13781" y="2742"/>
                  </a:cubicBezTo>
                  <a:cubicBezTo>
                    <a:pt x="13762" y="2736"/>
                    <a:pt x="13762" y="2736"/>
                    <a:pt x="13793" y="2664"/>
                  </a:cubicBezTo>
                  <a:cubicBezTo>
                    <a:pt x="13784" y="2657"/>
                    <a:pt x="13771" y="2651"/>
                    <a:pt x="13762" y="2645"/>
                  </a:cubicBezTo>
                  <a:cubicBezTo>
                    <a:pt x="13733" y="2676"/>
                    <a:pt x="13706" y="2688"/>
                    <a:pt x="13682" y="2688"/>
                  </a:cubicBezTo>
                  <a:cubicBezTo>
                    <a:pt x="13621" y="2688"/>
                    <a:pt x="13585" y="2602"/>
                    <a:pt x="13605" y="2548"/>
                  </a:cubicBezTo>
                  <a:cubicBezTo>
                    <a:pt x="13605" y="2548"/>
                    <a:pt x="13604" y="2546"/>
                    <a:pt x="13598" y="2546"/>
                  </a:cubicBezTo>
                  <a:cubicBezTo>
                    <a:pt x="13589" y="2546"/>
                    <a:pt x="13568" y="2552"/>
                    <a:pt x="13527" y="2582"/>
                  </a:cubicBezTo>
                  <a:cubicBezTo>
                    <a:pt x="13477" y="2634"/>
                    <a:pt x="13446" y="2658"/>
                    <a:pt x="13435" y="2658"/>
                  </a:cubicBezTo>
                  <a:cubicBezTo>
                    <a:pt x="13421" y="2658"/>
                    <a:pt x="13438" y="2622"/>
                    <a:pt x="13489" y="2554"/>
                  </a:cubicBezTo>
                  <a:cubicBezTo>
                    <a:pt x="13538" y="2489"/>
                    <a:pt x="13562" y="2458"/>
                    <a:pt x="13557" y="2458"/>
                  </a:cubicBezTo>
                  <a:lnTo>
                    <a:pt x="13557" y="2458"/>
                  </a:lnTo>
                  <a:cubicBezTo>
                    <a:pt x="13553" y="2458"/>
                    <a:pt x="13525" y="2485"/>
                    <a:pt x="13471" y="2538"/>
                  </a:cubicBezTo>
                  <a:cubicBezTo>
                    <a:pt x="13457" y="2548"/>
                    <a:pt x="13441" y="2553"/>
                    <a:pt x="13427" y="2553"/>
                  </a:cubicBezTo>
                  <a:cubicBezTo>
                    <a:pt x="13373" y="2553"/>
                    <a:pt x="13334" y="2491"/>
                    <a:pt x="13430" y="2407"/>
                  </a:cubicBezTo>
                  <a:cubicBezTo>
                    <a:pt x="13480" y="2347"/>
                    <a:pt x="13530" y="2288"/>
                    <a:pt x="13530" y="2288"/>
                  </a:cubicBezTo>
                  <a:lnTo>
                    <a:pt x="13530" y="2288"/>
                  </a:lnTo>
                  <a:cubicBezTo>
                    <a:pt x="13495" y="2311"/>
                    <a:pt x="13473" y="2317"/>
                    <a:pt x="13460" y="2317"/>
                  </a:cubicBezTo>
                  <a:cubicBezTo>
                    <a:pt x="13450" y="2317"/>
                    <a:pt x="13446" y="2313"/>
                    <a:pt x="13446" y="2313"/>
                  </a:cubicBezTo>
                  <a:cubicBezTo>
                    <a:pt x="13423" y="2339"/>
                    <a:pt x="13406" y="2350"/>
                    <a:pt x="13390" y="2350"/>
                  </a:cubicBezTo>
                  <a:cubicBezTo>
                    <a:pt x="13370" y="2350"/>
                    <a:pt x="13350" y="2330"/>
                    <a:pt x="13320" y="2300"/>
                  </a:cubicBezTo>
                  <a:cubicBezTo>
                    <a:pt x="13286" y="2269"/>
                    <a:pt x="13151" y="2244"/>
                    <a:pt x="13110" y="2197"/>
                  </a:cubicBezTo>
                  <a:cubicBezTo>
                    <a:pt x="13073" y="2156"/>
                    <a:pt x="13013" y="2090"/>
                    <a:pt x="13051" y="2015"/>
                  </a:cubicBezTo>
                  <a:cubicBezTo>
                    <a:pt x="13030" y="1994"/>
                    <a:pt x="13009" y="1971"/>
                    <a:pt x="12923" y="1971"/>
                  </a:cubicBezTo>
                  <a:cubicBezTo>
                    <a:pt x="12918" y="1971"/>
                    <a:pt x="12912" y="1971"/>
                    <a:pt x="12907" y="1971"/>
                  </a:cubicBezTo>
                  <a:cubicBezTo>
                    <a:pt x="12890" y="1977"/>
                    <a:pt x="12876" y="1980"/>
                    <a:pt x="12863" y="1980"/>
                  </a:cubicBezTo>
                  <a:cubicBezTo>
                    <a:pt x="12814" y="1980"/>
                    <a:pt x="12797" y="1941"/>
                    <a:pt x="12844" y="1899"/>
                  </a:cubicBezTo>
                  <a:lnTo>
                    <a:pt x="12822" y="1874"/>
                  </a:lnTo>
                  <a:cubicBezTo>
                    <a:pt x="12812" y="1875"/>
                    <a:pt x="12803" y="1875"/>
                    <a:pt x="12794" y="1875"/>
                  </a:cubicBezTo>
                  <a:cubicBezTo>
                    <a:pt x="12717" y="1875"/>
                    <a:pt x="12700" y="1852"/>
                    <a:pt x="12700" y="1852"/>
                  </a:cubicBezTo>
                  <a:cubicBezTo>
                    <a:pt x="12749" y="1806"/>
                    <a:pt x="12781" y="1741"/>
                    <a:pt x="12736" y="1741"/>
                  </a:cubicBezTo>
                  <a:cubicBezTo>
                    <a:pt x="12729" y="1741"/>
                    <a:pt x="12720" y="1742"/>
                    <a:pt x="12709" y="1746"/>
                  </a:cubicBezTo>
                  <a:cubicBezTo>
                    <a:pt x="12688" y="1766"/>
                    <a:pt x="12671" y="1774"/>
                    <a:pt x="12656" y="1774"/>
                  </a:cubicBezTo>
                  <a:cubicBezTo>
                    <a:pt x="12631" y="1774"/>
                    <a:pt x="12611" y="1751"/>
                    <a:pt x="12584" y="1717"/>
                  </a:cubicBezTo>
                  <a:cubicBezTo>
                    <a:pt x="12590" y="1670"/>
                    <a:pt x="12402" y="1416"/>
                    <a:pt x="12145" y="1172"/>
                  </a:cubicBezTo>
                  <a:cubicBezTo>
                    <a:pt x="12079" y="1113"/>
                    <a:pt x="12020" y="1053"/>
                    <a:pt x="11954" y="1000"/>
                  </a:cubicBezTo>
                  <a:cubicBezTo>
                    <a:pt x="11885" y="950"/>
                    <a:pt x="11816" y="903"/>
                    <a:pt x="11760" y="865"/>
                  </a:cubicBezTo>
                  <a:cubicBezTo>
                    <a:pt x="11665" y="799"/>
                    <a:pt x="11590" y="760"/>
                    <a:pt x="11561" y="760"/>
                  </a:cubicBezTo>
                  <a:cubicBezTo>
                    <a:pt x="11556" y="760"/>
                    <a:pt x="11552" y="762"/>
                    <a:pt x="11550" y="765"/>
                  </a:cubicBezTo>
                  <a:lnTo>
                    <a:pt x="11431" y="693"/>
                  </a:lnTo>
                  <a:lnTo>
                    <a:pt x="11315" y="621"/>
                  </a:lnTo>
                  <a:cubicBezTo>
                    <a:pt x="11352" y="555"/>
                    <a:pt x="11308" y="508"/>
                    <a:pt x="11239" y="476"/>
                  </a:cubicBezTo>
                  <a:cubicBezTo>
                    <a:pt x="11184" y="462"/>
                    <a:pt x="11127" y="454"/>
                    <a:pt x="11069" y="454"/>
                  </a:cubicBezTo>
                  <a:cubicBezTo>
                    <a:pt x="11039" y="454"/>
                    <a:pt x="11009" y="456"/>
                    <a:pt x="10979" y="461"/>
                  </a:cubicBezTo>
                  <a:cubicBezTo>
                    <a:pt x="10953" y="485"/>
                    <a:pt x="10921" y="497"/>
                    <a:pt x="10888" y="497"/>
                  </a:cubicBezTo>
                  <a:cubicBezTo>
                    <a:pt x="10866" y="497"/>
                    <a:pt x="10843" y="491"/>
                    <a:pt x="10823" y="479"/>
                  </a:cubicBezTo>
                  <a:cubicBezTo>
                    <a:pt x="10862" y="372"/>
                    <a:pt x="10797" y="311"/>
                    <a:pt x="10714" y="311"/>
                  </a:cubicBezTo>
                  <a:cubicBezTo>
                    <a:pt x="10686" y="311"/>
                    <a:pt x="10657" y="318"/>
                    <a:pt x="10628" y="332"/>
                  </a:cubicBezTo>
                  <a:cubicBezTo>
                    <a:pt x="10587" y="399"/>
                    <a:pt x="10556" y="431"/>
                    <a:pt x="10539" y="431"/>
                  </a:cubicBezTo>
                  <a:cubicBezTo>
                    <a:pt x="10520" y="431"/>
                    <a:pt x="10517" y="390"/>
                    <a:pt x="10537" y="310"/>
                  </a:cubicBezTo>
                  <a:cubicBezTo>
                    <a:pt x="10558" y="236"/>
                    <a:pt x="10543" y="192"/>
                    <a:pt x="10507" y="192"/>
                  </a:cubicBezTo>
                  <a:cubicBezTo>
                    <a:pt x="10470" y="192"/>
                    <a:pt x="10410" y="238"/>
                    <a:pt x="10340" y="345"/>
                  </a:cubicBezTo>
                  <a:cubicBezTo>
                    <a:pt x="10314" y="375"/>
                    <a:pt x="10300" y="392"/>
                    <a:pt x="10289" y="392"/>
                  </a:cubicBezTo>
                  <a:cubicBezTo>
                    <a:pt x="10277" y="392"/>
                    <a:pt x="10269" y="370"/>
                    <a:pt x="10252" y="323"/>
                  </a:cubicBezTo>
                  <a:cubicBezTo>
                    <a:pt x="10241" y="223"/>
                    <a:pt x="10220" y="182"/>
                    <a:pt x="10202" y="182"/>
                  </a:cubicBezTo>
                  <a:cubicBezTo>
                    <a:pt x="10191" y="182"/>
                    <a:pt x="10181" y="201"/>
                    <a:pt x="10177" y="232"/>
                  </a:cubicBezTo>
                  <a:cubicBezTo>
                    <a:pt x="10144" y="305"/>
                    <a:pt x="10118" y="341"/>
                    <a:pt x="10096" y="341"/>
                  </a:cubicBezTo>
                  <a:cubicBezTo>
                    <a:pt x="10074" y="341"/>
                    <a:pt x="10057" y="300"/>
                    <a:pt x="10042" y="219"/>
                  </a:cubicBezTo>
                  <a:cubicBezTo>
                    <a:pt x="10006" y="135"/>
                    <a:pt x="9986" y="93"/>
                    <a:pt x="9968" y="93"/>
                  </a:cubicBezTo>
                  <a:cubicBezTo>
                    <a:pt x="9952" y="93"/>
                    <a:pt x="9937" y="132"/>
                    <a:pt x="9911" y="207"/>
                  </a:cubicBezTo>
                  <a:cubicBezTo>
                    <a:pt x="9882" y="278"/>
                    <a:pt x="9831" y="313"/>
                    <a:pt x="9779" y="313"/>
                  </a:cubicBezTo>
                  <a:cubicBezTo>
                    <a:pt x="9723" y="313"/>
                    <a:pt x="9666" y="270"/>
                    <a:pt x="9641" y="188"/>
                  </a:cubicBezTo>
                  <a:cubicBezTo>
                    <a:pt x="9612" y="188"/>
                    <a:pt x="9582" y="156"/>
                    <a:pt x="9566" y="156"/>
                  </a:cubicBezTo>
                  <a:cubicBezTo>
                    <a:pt x="9557" y="156"/>
                    <a:pt x="9552" y="164"/>
                    <a:pt x="9553" y="191"/>
                  </a:cubicBezTo>
                  <a:lnTo>
                    <a:pt x="9506" y="116"/>
                  </a:lnTo>
                  <a:lnTo>
                    <a:pt x="9415" y="119"/>
                  </a:lnTo>
                  <a:lnTo>
                    <a:pt x="9419" y="197"/>
                  </a:lnTo>
                  <a:cubicBezTo>
                    <a:pt x="9416" y="198"/>
                    <a:pt x="9413" y="198"/>
                    <a:pt x="9410" y="198"/>
                  </a:cubicBezTo>
                  <a:cubicBezTo>
                    <a:pt x="9369" y="198"/>
                    <a:pt x="9247" y="167"/>
                    <a:pt x="9080" y="167"/>
                  </a:cubicBezTo>
                  <a:cubicBezTo>
                    <a:pt x="8987" y="167"/>
                    <a:pt x="8881" y="177"/>
                    <a:pt x="8767" y="207"/>
                  </a:cubicBezTo>
                  <a:cubicBezTo>
                    <a:pt x="8601" y="235"/>
                    <a:pt x="8441" y="288"/>
                    <a:pt x="8287" y="364"/>
                  </a:cubicBezTo>
                  <a:cubicBezTo>
                    <a:pt x="8212" y="401"/>
                    <a:pt x="8209" y="426"/>
                    <a:pt x="8247" y="451"/>
                  </a:cubicBezTo>
                  <a:cubicBezTo>
                    <a:pt x="8305" y="524"/>
                    <a:pt x="8304" y="565"/>
                    <a:pt x="8273" y="565"/>
                  </a:cubicBezTo>
                  <a:cubicBezTo>
                    <a:pt x="8249" y="565"/>
                    <a:pt x="8207" y="540"/>
                    <a:pt x="8159" y="486"/>
                  </a:cubicBezTo>
                  <a:cubicBezTo>
                    <a:pt x="8115" y="501"/>
                    <a:pt x="7999" y="476"/>
                    <a:pt x="7914" y="523"/>
                  </a:cubicBezTo>
                  <a:cubicBezTo>
                    <a:pt x="7860" y="554"/>
                    <a:pt x="7806" y="584"/>
                    <a:pt x="7765" y="584"/>
                  </a:cubicBezTo>
                  <a:cubicBezTo>
                    <a:pt x="7742" y="584"/>
                    <a:pt x="7722" y="575"/>
                    <a:pt x="7708" y="552"/>
                  </a:cubicBezTo>
                  <a:lnTo>
                    <a:pt x="7664" y="574"/>
                  </a:lnTo>
                  <a:cubicBezTo>
                    <a:pt x="7657" y="752"/>
                    <a:pt x="7460" y="909"/>
                    <a:pt x="7300" y="931"/>
                  </a:cubicBezTo>
                  <a:cubicBezTo>
                    <a:pt x="7231" y="984"/>
                    <a:pt x="7203" y="1012"/>
                    <a:pt x="7190" y="1128"/>
                  </a:cubicBezTo>
                  <a:cubicBezTo>
                    <a:pt x="7184" y="1202"/>
                    <a:pt x="7182" y="1226"/>
                    <a:pt x="7158" y="1226"/>
                  </a:cubicBezTo>
                  <a:cubicBezTo>
                    <a:pt x="7145" y="1226"/>
                    <a:pt x="7126" y="1219"/>
                    <a:pt x="7096" y="1210"/>
                  </a:cubicBezTo>
                  <a:cubicBezTo>
                    <a:pt x="7087" y="1199"/>
                    <a:pt x="7071" y="1194"/>
                    <a:pt x="7051" y="1194"/>
                  </a:cubicBezTo>
                  <a:cubicBezTo>
                    <a:pt x="7019" y="1194"/>
                    <a:pt x="6978" y="1208"/>
                    <a:pt x="6946" y="1232"/>
                  </a:cubicBezTo>
                  <a:cubicBezTo>
                    <a:pt x="6896" y="1263"/>
                    <a:pt x="6871" y="1319"/>
                    <a:pt x="6924" y="1373"/>
                  </a:cubicBezTo>
                  <a:lnTo>
                    <a:pt x="6843" y="1348"/>
                  </a:lnTo>
                  <a:cubicBezTo>
                    <a:pt x="6831" y="1344"/>
                    <a:pt x="6822" y="1342"/>
                    <a:pt x="6815" y="1342"/>
                  </a:cubicBezTo>
                  <a:cubicBezTo>
                    <a:pt x="6770" y="1342"/>
                    <a:pt x="6797" y="1409"/>
                    <a:pt x="6846" y="1457"/>
                  </a:cubicBezTo>
                  <a:cubicBezTo>
                    <a:pt x="6903" y="1513"/>
                    <a:pt x="6924" y="1547"/>
                    <a:pt x="6902" y="1547"/>
                  </a:cubicBezTo>
                  <a:cubicBezTo>
                    <a:pt x="6881" y="1547"/>
                    <a:pt x="6827" y="1520"/>
                    <a:pt x="6733" y="1457"/>
                  </a:cubicBezTo>
                  <a:cubicBezTo>
                    <a:pt x="6677" y="1404"/>
                    <a:pt x="6642" y="1385"/>
                    <a:pt x="6628" y="1385"/>
                  </a:cubicBezTo>
                  <a:cubicBezTo>
                    <a:pt x="6613" y="1385"/>
                    <a:pt x="6620" y="1405"/>
                    <a:pt x="6648" y="1432"/>
                  </a:cubicBezTo>
                  <a:cubicBezTo>
                    <a:pt x="6673" y="1503"/>
                    <a:pt x="6704" y="1569"/>
                    <a:pt x="6659" y="1569"/>
                  </a:cubicBezTo>
                  <a:cubicBezTo>
                    <a:pt x="6652" y="1569"/>
                    <a:pt x="6644" y="1567"/>
                    <a:pt x="6633" y="1564"/>
                  </a:cubicBezTo>
                  <a:lnTo>
                    <a:pt x="6633" y="1564"/>
                  </a:lnTo>
                  <a:cubicBezTo>
                    <a:pt x="6608" y="1589"/>
                    <a:pt x="6583" y="1614"/>
                    <a:pt x="6698" y="1720"/>
                  </a:cubicBezTo>
                  <a:cubicBezTo>
                    <a:pt x="6758" y="1774"/>
                    <a:pt x="6733" y="1799"/>
                    <a:pt x="6708" y="1824"/>
                  </a:cubicBezTo>
                  <a:cubicBezTo>
                    <a:pt x="6664" y="1793"/>
                    <a:pt x="6633" y="1746"/>
                    <a:pt x="6617" y="1692"/>
                  </a:cubicBezTo>
                  <a:lnTo>
                    <a:pt x="6570" y="1746"/>
                  </a:lnTo>
                  <a:cubicBezTo>
                    <a:pt x="6560" y="1756"/>
                    <a:pt x="6536" y="1762"/>
                    <a:pt x="6508" y="1762"/>
                  </a:cubicBezTo>
                  <a:cubicBezTo>
                    <a:pt x="6467" y="1762"/>
                    <a:pt x="6415" y="1749"/>
                    <a:pt x="6382" y="1717"/>
                  </a:cubicBezTo>
                  <a:cubicBezTo>
                    <a:pt x="6360" y="1710"/>
                    <a:pt x="6342" y="1706"/>
                    <a:pt x="6330" y="1706"/>
                  </a:cubicBezTo>
                  <a:cubicBezTo>
                    <a:pt x="6300" y="1706"/>
                    <a:pt x="6316" y="1733"/>
                    <a:pt x="6416" y="1793"/>
                  </a:cubicBezTo>
                  <a:cubicBezTo>
                    <a:pt x="6532" y="1896"/>
                    <a:pt x="6532" y="1896"/>
                    <a:pt x="6489" y="1943"/>
                  </a:cubicBezTo>
                  <a:cubicBezTo>
                    <a:pt x="6476" y="1957"/>
                    <a:pt x="6464" y="1970"/>
                    <a:pt x="6446" y="1970"/>
                  </a:cubicBezTo>
                  <a:cubicBezTo>
                    <a:pt x="6431" y="1970"/>
                    <a:pt x="6413" y="1962"/>
                    <a:pt x="6388" y="1940"/>
                  </a:cubicBezTo>
                  <a:cubicBezTo>
                    <a:pt x="6358" y="1912"/>
                    <a:pt x="6343" y="1899"/>
                    <a:pt x="6329" y="1899"/>
                  </a:cubicBezTo>
                  <a:cubicBezTo>
                    <a:pt x="6317" y="1899"/>
                    <a:pt x="6306" y="1911"/>
                    <a:pt x="6285" y="1934"/>
                  </a:cubicBezTo>
                  <a:cubicBezTo>
                    <a:pt x="6219" y="2006"/>
                    <a:pt x="6332" y="2222"/>
                    <a:pt x="6420" y="2354"/>
                  </a:cubicBezTo>
                  <a:cubicBezTo>
                    <a:pt x="6479" y="2411"/>
                    <a:pt x="6507" y="2439"/>
                    <a:pt x="6501" y="2439"/>
                  </a:cubicBezTo>
                  <a:cubicBezTo>
                    <a:pt x="6495" y="2439"/>
                    <a:pt x="6461" y="2417"/>
                    <a:pt x="6398" y="2375"/>
                  </a:cubicBezTo>
                  <a:cubicBezTo>
                    <a:pt x="6373" y="2350"/>
                    <a:pt x="6355" y="2342"/>
                    <a:pt x="6340" y="2342"/>
                  </a:cubicBezTo>
                  <a:cubicBezTo>
                    <a:pt x="6324" y="2342"/>
                    <a:pt x="6312" y="2353"/>
                    <a:pt x="6300" y="2363"/>
                  </a:cubicBezTo>
                  <a:cubicBezTo>
                    <a:pt x="6244" y="2310"/>
                    <a:pt x="6266" y="2288"/>
                    <a:pt x="6288" y="2266"/>
                  </a:cubicBezTo>
                  <a:lnTo>
                    <a:pt x="6232" y="2212"/>
                  </a:lnTo>
                  <a:cubicBezTo>
                    <a:pt x="6178" y="2177"/>
                    <a:pt x="6143" y="2159"/>
                    <a:pt x="6126" y="2159"/>
                  </a:cubicBezTo>
                  <a:cubicBezTo>
                    <a:pt x="6101" y="2159"/>
                    <a:pt x="6115" y="2197"/>
                    <a:pt x="6169" y="2275"/>
                  </a:cubicBezTo>
                  <a:cubicBezTo>
                    <a:pt x="6190" y="2320"/>
                    <a:pt x="6198" y="2339"/>
                    <a:pt x="6185" y="2339"/>
                  </a:cubicBezTo>
                  <a:cubicBezTo>
                    <a:pt x="6176" y="2339"/>
                    <a:pt x="6158" y="2331"/>
                    <a:pt x="6128" y="2316"/>
                  </a:cubicBezTo>
                  <a:cubicBezTo>
                    <a:pt x="6080" y="2292"/>
                    <a:pt x="6033" y="2266"/>
                    <a:pt x="6019" y="2266"/>
                  </a:cubicBezTo>
                  <a:cubicBezTo>
                    <a:pt x="6012" y="2266"/>
                    <a:pt x="6015" y="2274"/>
                    <a:pt x="6034" y="2294"/>
                  </a:cubicBezTo>
                  <a:cubicBezTo>
                    <a:pt x="6034" y="2294"/>
                    <a:pt x="6018" y="2308"/>
                    <a:pt x="5989" y="2308"/>
                  </a:cubicBezTo>
                  <a:cubicBezTo>
                    <a:pt x="5972" y="2308"/>
                    <a:pt x="5950" y="2303"/>
                    <a:pt x="5924" y="2288"/>
                  </a:cubicBezTo>
                  <a:cubicBezTo>
                    <a:pt x="5884" y="2319"/>
                    <a:pt x="5868" y="2338"/>
                    <a:pt x="5918" y="2397"/>
                  </a:cubicBezTo>
                  <a:cubicBezTo>
                    <a:pt x="5968" y="2457"/>
                    <a:pt x="5950" y="2473"/>
                    <a:pt x="5931" y="2488"/>
                  </a:cubicBezTo>
                  <a:cubicBezTo>
                    <a:pt x="5909" y="2504"/>
                    <a:pt x="5890" y="2516"/>
                    <a:pt x="5940" y="2579"/>
                  </a:cubicBezTo>
                  <a:cubicBezTo>
                    <a:pt x="5987" y="2639"/>
                    <a:pt x="6015" y="2714"/>
                    <a:pt x="5971" y="2745"/>
                  </a:cubicBezTo>
                  <a:cubicBezTo>
                    <a:pt x="5974" y="2790"/>
                    <a:pt x="5975" y="2814"/>
                    <a:pt x="5963" y="2814"/>
                  </a:cubicBezTo>
                  <a:cubicBezTo>
                    <a:pt x="5950" y="2814"/>
                    <a:pt x="5922" y="2785"/>
                    <a:pt x="5865" y="2726"/>
                  </a:cubicBezTo>
                  <a:cubicBezTo>
                    <a:pt x="5840" y="2691"/>
                    <a:pt x="5823" y="2681"/>
                    <a:pt x="5809" y="2681"/>
                  </a:cubicBezTo>
                  <a:cubicBezTo>
                    <a:pt x="5799" y="2681"/>
                    <a:pt x="5790" y="2687"/>
                    <a:pt x="5780" y="2692"/>
                  </a:cubicBezTo>
                  <a:cubicBezTo>
                    <a:pt x="5780" y="2692"/>
                    <a:pt x="5779" y="2693"/>
                    <a:pt x="5776" y="2693"/>
                  </a:cubicBezTo>
                  <a:cubicBezTo>
                    <a:pt x="5768" y="2693"/>
                    <a:pt x="5746" y="2687"/>
                    <a:pt x="5699" y="2645"/>
                  </a:cubicBezTo>
                  <a:cubicBezTo>
                    <a:pt x="5683" y="2630"/>
                    <a:pt x="5674" y="2624"/>
                    <a:pt x="5671" y="2624"/>
                  </a:cubicBezTo>
                  <a:cubicBezTo>
                    <a:pt x="5661" y="2624"/>
                    <a:pt x="5691" y="2673"/>
                    <a:pt x="5721" y="2723"/>
                  </a:cubicBezTo>
                  <a:lnTo>
                    <a:pt x="5802" y="2855"/>
                  </a:lnTo>
                  <a:cubicBezTo>
                    <a:pt x="5801" y="2856"/>
                    <a:pt x="5800" y="2856"/>
                    <a:pt x="5799" y="2856"/>
                  </a:cubicBezTo>
                  <a:cubicBezTo>
                    <a:pt x="5771" y="2856"/>
                    <a:pt x="5681" y="2742"/>
                    <a:pt x="5642" y="2676"/>
                  </a:cubicBezTo>
                  <a:cubicBezTo>
                    <a:pt x="5596" y="2614"/>
                    <a:pt x="5572" y="2582"/>
                    <a:pt x="5570" y="2582"/>
                  </a:cubicBezTo>
                  <a:lnTo>
                    <a:pt x="5570" y="2582"/>
                  </a:lnTo>
                  <a:cubicBezTo>
                    <a:pt x="5567" y="2582"/>
                    <a:pt x="5586" y="2616"/>
                    <a:pt x="5624" y="2686"/>
                  </a:cubicBezTo>
                  <a:cubicBezTo>
                    <a:pt x="5656" y="2740"/>
                    <a:pt x="5672" y="2800"/>
                    <a:pt x="5641" y="2800"/>
                  </a:cubicBezTo>
                  <a:cubicBezTo>
                    <a:pt x="5633" y="2800"/>
                    <a:pt x="5621" y="2796"/>
                    <a:pt x="5605" y="2786"/>
                  </a:cubicBezTo>
                  <a:cubicBezTo>
                    <a:pt x="5589" y="2796"/>
                    <a:pt x="5573" y="2803"/>
                    <a:pt x="5557" y="2803"/>
                  </a:cubicBezTo>
                  <a:cubicBezTo>
                    <a:pt x="5534" y="2803"/>
                    <a:pt x="5512" y="2789"/>
                    <a:pt x="5495" y="2748"/>
                  </a:cubicBezTo>
                  <a:cubicBezTo>
                    <a:pt x="5480" y="2729"/>
                    <a:pt x="5471" y="2722"/>
                    <a:pt x="5464" y="2722"/>
                  </a:cubicBezTo>
                  <a:cubicBezTo>
                    <a:pt x="5450" y="2722"/>
                    <a:pt x="5454" y="2761"/>
                    <a:pt x="5454" y="2761"/>
                  </a:cubicBezTo>
                  <a:cubicBezTo>
                    <a:pt x="5462" y="2807"/>
                    <a:pt x="5456" y="2830"/>
                    <a:pt x="5433" y="2830"/>
                  </a:cubicBezTo>
                  <a:cubicBezTo>
                    <a:pt x="5417" y="2830"/>
                    <a:pt x="5394" y="2819"/>
                    <a:pt x="5360" y="2799"/>
                  </a:cubicBezTo>
                  <a:cubicBezTo>
                    <a:pt x="5290" y="2736"/>
                    <a:pt x="5256" y="2702"/>
                    <a:pt x="5244" y="2702"/>
                  </a:cubicBezTo>
                  <a:cubicBezTo>
                    <a:pt x="5231" y="2702"/>
                    <a:pt x="5242" y="2739"/>
                    <a:pt x="5260" y="2817"/>
                  </a:cubicBezTo>
                  <a:cubicBezTo>
                    <a:pt x="5271" y="2861"/>
                    <a:pt x="5282" y="2905"/>
                    <a:pt x="5278" y="2905"/>
                  </a:cubicBezTo>
                  <a:cubicBezTo>
                    <a:pt x="5275" y="2905"/>
                    <a:pt x="5265" y="2882"/>
                    <a:pt x="5241" y="2820"/>
                  </a:cubicBezTo>
                  <a:cubicBezTo>
                    <a:pt x="5231" y="2801"/>
                    <a:pt x="5223" y="2793"/>
                    <a:pt x="5217" y="2793"/>
                  </a:cubicBezTo>
                  <a:cubicBezTo>
                    <a:pt x="5200" y="2793"/>
                    <a:pt x="5193" y="2853"/>
                    <a:pt x="5172" y="2914"/>
                  </a:cubicBezTo>
                  <a:cubicBezTo>
                    <a:pt x="5172" y="3021"/>
                    <a:pt x="5182" y="3124"/>
                    <a:pt x="5201" y="3228"/>
                  </a:cubicBezTo>
                  <a:cubicBezTo>
                    <a:pt x="5216" y="3320"/>
                    <a:pt x="5222" y="3359"/>
                    <a:pt x="5210" y="3359"/>
                  </a:cubicBezTo>
                  <a:cubicBezTo>
                    <a:pt x="5202" y="3359"/>
                    <a:pt x="5186" y="3342"/>
                    <a:pt x="5160" y="3312"/>
                  </a:cubicBezTo>
                  <a:cubicBezTo>
                    <a:pt x="5132" y="3312"/>
                    <a:pt x="5094" y="3237"/>
                    <a:pt x="5085" y="3159"/>
                  </a:cubicBezTo>
                  <a:cubicBezTo>
                    <a:pt x="5078" y="3084"/>
                    <a:pt x="5103" y="3081"/>
                    <a:pt x="5103" y="3081"/>
                  </a:cubicBezTo>
                  <a:lnTo>
                    <a:pt x="5128" y="3081"/>
                  </a:lnTo>
                  <a:cubicBezTo>
                    <a:pt x="5116" y="3002"/>
                    <a:pt x="5107" y="2927"/>
                    <a:pt x="5060" y="2927"/>
                  </a:cubicBezTo>
                  <a:cubicBezTo>
                    <a:pt x="5044" y="2889"/>
                    <a:pt x="5031" y="2870"/>
                    <a:pt x="5022" y="2870"/>
                  </a:cubicBezTo>
                  <a:cubicBezTo>
                    <a:pt x="5013" y="2870"/>
                    <a:pt x="5009" y="2890"/>
                    <a:pt x="5012" y="2930"/>
                  </a:cubicBezTo>
                  <a:cubicBezTo>
                    <a:pt x="5002" y="2886"/>
                    <a:pt x="4963" y="2854"/>
                    <a:pt x="4920" y="2854"/>
                  </a:cubicBezTo>
                  <a:cubicBezTo>
                    <a:pt x="4911" y="2854"/>
                    <a:pt x="4902" y="2855"/>
                    <a:pt x="4893" y="2858"/>
                  </a:cubicBezTo>
                  <a:cubicBezTo>
                    <a:pt x="4885" y="2860"/>
                    <a:pt x="4876" y="2861"/>
                    <a:pt x="4867" y="2861"/>
                  </a:cubicBezTo>
                  <a:cubicBezTo>
                    <a:pt x="4817" y="2861"/>
                    <a:pt x="4772" y="2824"/>
                    <a:pt x="4762" y="2773"/>
                  </a:cubicBezTo>
                  <a:cubicBezTo>
                    <a:pt x="4754" y="2773"/>
                    <a:pt x="4747" y="2772"/>
                    <a:pt x="4740" y="2772"/>
                  </a:cubicBezTo>
                  <a:cubicBezTo>
                    <a:pt x="4713" y="2772"/>
                    <a:pt x="4698" y="2783"/>
                    <a:pt x="4693" y="2846"/>
                  </a:cubicBezTo>
                  <a:cubicBezTo>
                    <a:pt x="4686" y="2935"/>
                    <a:pt x="4674" y="2972"/>
                    <a:pt x="4667" y="2972"/>
                  </a:cubicBezTo>
                  <a:cubicBezTo>
                    <a:pt x="4663" y="2972"/>
                    <a:pt x="4661" y="2953"/>
                    <a:pt x="4665" y="2921"/>
                  </a:cubicBezTo>
                  <a:cubicBezTo>
                    <a:pt x="4662" y="2836"/>
                    <a:pt x="4580" y="2786"/>
                    <a:pt x="4524" y="2745"/>
                  </a:cubicBezTo>
                  <a:cubicBezTo>
                    <a:pt x="4498" y="2729"/>
                    <a:pt x="4472" y="2720"/>
                    <a:pt x="4448" y="2720"/>
                  </a:cubicBezTo>
                  <a:cubicBezTo>
                    <a:pt x="4412" y="2720"/>
                    <a:pt x="4379" y="2740"/>
                    <a:pt x="4361" y="2783"/>
                  </a:cubicBezTo>
                  <a:cubicBezTo>
                    <a:pt x="4348" y="2780"/>
                    <a:pt x="4332" y="2777"/>
                    <a:pt x="4320" y="2773"/>
                  </a:cubicBezTo>
                  <a:cubicBezTo>
                    <a:pt x="4314" y="2710"/>
                    <a:pt x="4268" y="2671"/>
                    <a:pt x="4222" y="2671"/>
                  </a:cubicBezTo>
                  <a:cubicBezTo>
                    <a:pt x="4200" y="2671"/>
                    <a:pt x="4178" y="2681"/>
                    <a:pt x="4160" y="2701"/>
                  </a:cubicBezTo>
                  <a:cubicBezTo>
                    <a:pt x="4138" y="2695"/>
                    <a:pt x="4122" y="2686"/>
                    <a:pt x="4107" y="2673"/>
                  </a:cubicBezTo>
                  <a:cubicBezTo>
                    <a:pt x="4107" y="2619"/>
                    <a:pt x="4102" y="2594"/>
                    <a:pt x="4087" y="2594"/>
                  </a:cubicBezTo>
                  <a:cubicBezTo>
                    <a:pt x="4076" y="2594"/>
                    <a:pt x="4059" y="2606"/>
                    <a:pt x="4035" y="2629"/>
                  </a:cubicBezTo>
                  <a:cubicBezTo>
                    <a:pt x="3995" y="2669"/>
                    <a:pt x="3963" y="2713"/>
                    <a:pt x="3962" y="2713"/>
                  </a:cubicBezTo>
                  <a:cubicBezTo>
                    <a:pt x="3961" y="2713"/>
                    <a:pt x="3966" y="2705"/>
                    <a:pt x="3978" y="2686"/>
                  </a:cubicBezTo>
                  <a:cubicBezTo>
                    <a:pt x="4019" y="2614"/>
                    <a:pt x="3981" y="2607"/>
                    <a:pt x="3913" y="2545"/>
                  </a:cubicBezTo>
                  <a:cubicBezTo>
                    <a:pt x="3879" y="2518"/>
                    <a:pt x="3861" y="2504"/>
                    <a:pt x="3849" y="2504"/>
                  </a:cubicBezTo>
                  <a:cubicBezTo>
                    <a:pt x="3834" y="2504"/>
                    <a:pt x="3827" y="2523"/>
                    <a:pt x="3812" y="2563"/>
                  </a:cubicBezTo>
                  <a:cubicBezTo>
                    <a:pt x="3809" y="2564"/>
                    <a:pt x="3806" y="2564"/>
                    <a:pt x="3803" y="2564"/>
                  </a:cubicBezTo>
                  <a:cubicBezTo>
                    <a:pt x="3689" y="2564"/>
                    <a:pt x="3735" y="2506"/>
                    <a:pt x="3787" y="2448"/>
                  </a:cubicBezTo>
                  <a:cubicBezTo>
                    <a:pt x="3845" y="2394"/>
                    <a:pt x="3866" y="2361"/>
                    <a:pt x="3851" y="2361"/>
                  </a:cubicBezTo>
                  <a:cubicBezTo>
                    <a:pt x="3837" y="2361"/>
                    <a:pt x="3786" y="2394"/>
                    <a:pt x="3699" y="2473"/>
                  </a:cubicBezTo>
                  <a:cubicBezTo>
                    <a:pt x="3645" y="2516"/>
                    <a:pt x="3607" y="2532"/>
                    <a:pt x="3586" y="2532"/>
                  </a:cubicBezTo>
                  <a:cubicBezTo>
                    <a:pt x="3560" y="2532"/>
                    <a:pt x="3560" y="2506"/>
                    <a:pt x="3590" y="2473"/>
                  </a:cubicBezTo>
                  <a:cubicBezTo>
                    <a:pt x="3615" y="2444"/>
                    <a:pt x="3632" y="2435"/>
                    <a:pt x="3646" y="2435"/>
                  </a:cubicBezTo>
                  <a:cubicBezTo>
                    <a:pt x="3659" y="2435"/>
                    <a:pt x="3670" y="2444"/>
                    <a:pt x="3681" y="2454"/>
                  </a:cubicBezTo>
                  <a:cubicBezTo>
                    <a:pt x="3681" y="2454"/>
                    <a:pt x="3731" y="2394"/>
                    <a:pt x="3781" y="2335"/>
                  </a:cubicBezTo>
                  <a:cubicBezTo>
                    <a:pt x="3775" y="2329"/>
                    <a:pt x="3771" y="2325"/>
                    <a:pt x="3765" y="2325"/>
                  </a:cubicBezTo>
                  <a:cubicBezTo>
                    <a:pt x="3755" y="2325"/>
                    <a:pt x="3738" y="2335"/>
                    <a:pt x="3693" y="2360"/>
                  </a:cubicBezTo>
                  <a:cubicBezTo>
                    <a:pt x="3693" y="2360"/>
                    <a:pt x="3688" y="2355"/>
                    <a:pt x="3675" y="2355"/>
                  </a:cubicBezTo>
                  <a:cubicBezTo>
                    <a:pt x="3661" y="2355"/>
                    <a:pt x="3638" y="2360"/>
                    <a:pt x="3602" y="2379"/>
                  </a:cubicBezTo>
                  <a:cubicBezTo>
                    <a:pt x="3530" y="2416"/>
                    <a:pt x="3474" y="2476"/>
                    <a:pt x="3442" y="2551"/>
                  </a:cubicBezTo>
                  <a:cubicBezTo>
                    <a:pt x="3423" y="2593"/>
                    <a:pt x="3409" y="2605"/>
                    <a:pt x="3396" y="2605"/>
                  </a:cubicBezTo>
                  <a:cubicBezTo>
                    <a:pt x="3386" y="2605"/>
                    <a:pt x="3377" y="2597"/>
                    <a:pt x="3367" y="2589"/>
                  </a:cubicBezTo>
                  <a:cubicBezTo>
                    <a:pt x="3377" y="2504"/>
                    <a:pt x="3433" y="2432"/>
                    <a:pt x="3511" y="2401"/>
                  </a:cubicBezTo>
                  <a:cubicBezTo>
                    <a:pt x="3514" y="2403"/>
                    <a:pt x="3517" y="2404"/>
                    <a:pt x="3521" y="2404"/>
                  </a:cubicBezTo>
                  <a:cubicBezTo>
                    <a:pt x="3544" y="2404"/>
                    <a:pt x="3591" y="2355"/>
                    <a:pt x="3637" y="2306"/>
                  </a:cubicBezTo>
                  <a:cubicBezTo>
                    <a:pt x="3657" y="2284"/>
                    <a:pt x="3643" y="2274"/>
                    <a:pt x="3611" y="2274"/>
                  </a:cubicBezTo>
                  <a:cubicBezTo>
                    <a:pt x="3599" y="2274"/>
                    <a:pt x="3584" y="2276"/>
                    <a:pt x="3568" y="2278"/>
                  </a:cubicBezTo>
                  <a:cubicBezTo>
                    <a:pt x="3493" y="2285"/>
                    <a:pt x="3417" y="2310"/>
                    <a:pt x="3355" y="2350"/>
                  </a:cubicBezTo>
                  <a:lnTo>
                    <a:pt x="3411" y="2294"/>
                  </a:lnTo>
                  <a:cubicBezTo>
                    <a:pt x="3464" y="2241"/>
                    <a:pt x="3427" y="2197"/>
                    <a:pt x="3386" y="2153"/>
                  </a:cubicBezTo>
                  <a:cubicBezTo>
                    <a:pt x="3362" y="2129"/>
                    <a:pt x="3346" y="2111"/>
                    <a:pt x="3324" y="2111"/>
                  </a:cubicBezTo>
                  <a:cubicBezTo>
                    <a:pt x="3309" y="2111"/>
                    <a:pt x="3291" y="2120"/>
                    <a:pt x="3267" y="2140"/>
                  </a:cubicBezTo>
                  <a:cubicBezTo>
                    <a:pt x="3220" y="2184"/>
                    <a:pt x="3174" y="2228"/>
                    <a:pt x="3147" y="2228"/>
                  </a:cubicBezTo>
                  <a:cubicBezTo>
                    <a:pt x="3141" y="2228"/>
                    <a:pt x="3136" y="2226"/>
                    <a:pt x="3132" y="2222"/>
                  </a:cubicBezTo>
                  <a:lnTo>
                    <a:pt x="3132" y="2222"/>
                  </a:lnTo>
                  <a:cubicBezTo>
                    <a:pt x="3154" y="2247"/>
                    <a:pt x="3095" y="2300"/>
                    <a:pt x="3038" y="2350"/>
                  </a:cubicBezTo>
                  <a:cubicBezTo>
                    <a:pt x="3048" y="2291"/>
                    <a:pt x="3063" y="2231"/>
                    <a:pt x="3088" y="2172"/>
                  </a:cubicBezTo>
                  <a:cubicBezTo>
                    <a:pt x="3160" y="2018"/>
                    <a:pt x="3179" y="1921"/>
                    <a:pt x="3088" y="1818"/>
                  </a:cubicBezTo>
                  <a:cubicBezTo>
                    <a:pt x="3044" y="1764"/>
                    <a:pt x="2976" y="1686"/>
                    <a:pt x="3010" y="1605"/>
                  </a:cubicBezTo>
                  <a:cubicBezTo>
                    <a:pt x="2981" y="1572"/>
                    <a:pt x="2961" y="1550"/>
                    <a:pt x="2936" y="1550"/>
                  </a:cubicBezTo>
                  <a:cubicBezTo>
                    <a:pt x="2921" y="1550"/>
                    <a:pt x="2903" y="1559"/>
                    <a:pt x="2882" y="1579"/>
                  </a:cubicBezTo>
                  <a:lnTo>
                    <a:pt x="2828" y="1523"/>
                  </a:lnTo>
                  <a:cubicBezTo>
                    <a:pt x="2851" y="1464"/>
                    <a:pt x="2829" y="1418"/>
                    <a:pt x="2793" y="1418"/>
                  </a:cubicBezTo>
                  <a:cubicBezTo>
                    <a:pt x="2780" y="1418"/>
                    <a:pt x="2765" y="1424"/>
                    <a:pt x="2750" y="1438"/>
                  </a:cubicBezTo>
                  <a:cubicBezTo>
                    <a:pt x="2739" y="1442"/>
                    <a:pt x="2729" y="1444"/>
                    <a:pt x="2722" y="1444"/>
                  </a:cubicBezTo>
                  <a:cubicBezTo>
                    <a:pt x="2676" y="1444"/>
                    <a:pt x="2696" y="1378"/>
                    <a:pt x="2672" y="1354"/>
                  </a:cubicBezTo>
                  <a:cubicBezTo>
                    <a:pt x="2700" y="1274"/>
                    <a:pt x="2715" y="1233"/>
                    <a:pt x="2707" y="1233"/>
                  </a:cubicBezTo>
                  <a:cubicBezTo>
                    <a:pt x="2699" y="1233"/>
                    <a:pt x="2663" y="1281"/>
                    <a:pt x="2590" y="1382"/>
                  </a:cubicBezTo>
                  <a:cubicBezTo>
                    <a:pt x="2537" y="1438"/>
                    <a:pt x="2531" y="1548"/>
                    <a:pt x="2556" y="1573"/>
                  </a:cubicBezTo>
                  <a:lnTo>
                    <a:pt x="2631" y="1655"/>
                  </a:lnTo>
                  <a:lnTo>
                    <a:pt x="2499" y="1630"/>
                  </a:lnTo>
                  <a:cubicBezTo>
                    <a:pt x="2489" y="1618"/>
                    <a:pt x="2466" y="1612"/>
                    <a:pt x="2439" y="1612"/>
                  </a:cubicBezTo>
                  <a:cubicBezTo>
                    <a:pt x="2399" y="1612"/>
                    <a:pt x="2348" y="1626"/>
                    <a:pt x="2314" y="1658"/>
                  </a:cubicBezTo>
                  <a:cubicBezTo>
                    <a:pt x="2314" y="1658"/>
                    <a:pt x="2279" y="1696"/>
                    <a:pt x="2252" y="1696"/>
                  </a:cubicBezTo>
                  <a:cubicBezTo>
                    <a:pt x="2246" y="1696"/>
                    <a:pt x="2241" y="1694"/>
                    <a:pt x="2236" y="1689"/>
                  </a:cubicBezTo>
                  <a:cubicBezTo>
                    <a:pt x="2236" y="1689"/>
                    <a:pt x="2289" y="1633"/>
                    <a:pt x="2346" y="1576"/>
                  </a:cubicBezTo>
                  <a:cubicBezTo>
                    <a:pt x="2418" y="1545"/>
                    <a:pt x="2484" y="1498"/>
                    <a:pt x="2537" y="1438"/>
                  </a:cubicBezTo>
                  <a:cubicBezTo>
                    <a:pt x="2600" y="1336"/>
                    <a:pt x="2593" y="1230"/>
                    <a:pt x="2543" y="1230"/>
                  </a:cubicBezTo>
                  <a:cubicBezTo>
                    <a:pt x="2526" y="1230"/>
                    <a:pt x="2504" y="1243"/>
                    <a:pt x="2477" y="1272"/>
                  </a:cubicBezTo>
                  <a:cubicBezTo>
                    <a:pt x="2446" y="1244"/>
                    <a:pt x="2446" y="1244"/>
                    <a:pt x="2471" y="1156"/>
                  </a:cubicBezTo>
                  <a:cubicBezTo>
                    <a:pt x="2500" y="1126"/>
                    <a:pt x="2504" y="1103"/>
                    <a:pt x="2480" y="1103"/>
                  </a:cubicBezTo>
                  <a:cubicBezTo>
                    <a:pt x="2460" y="1103"/>
                    <a:pt x="2420" y="1119"/>
                    <a:pt x="2358" y="1160"/>
                  </a:cubicBezTo>
                  <a:cubicBezTo>
                    <a:pt x="2306" y="1193"/>
                    <a:pt x="2271" y="1210"/>
                    <a:pt x="2250" y="1210"/>
                  </a:cubicBezTo>
                  <a:cubicBezTo>
                    <a:pt x="2218" y="1210"/>
                    <a:pt x="2225" y="1167"/>
                    <a:pt x="2267" y="1078"/>
                  </a:cubicBezTo>
                  <a:cubicBezTo>
                    <a:pt x="2295" y="936"/>
                    <a:pt x="2204" y="835"/>
                    <a:pt x="2145" y="835"/>
                  </a:cubicBezTo>
                  <a:cubicBezTo>
                    <a:pt x="2131" y="835"/>
                    <a:pt x="2119" y="840"/>
                    <a:pt x="2111" y="852"/>
                  </a:cubicBezTo>
                  <a:cubicBezTo>
                    <a:pt x="2075" y="900"/>
                    <a:pt x="2039" y="919"/>
                    <a:pt x="2008" y="919"/>
                  </a:cubicBezTo>
                  <a:cubicBezTo>
                    <a:pt x="1958" y="919"/>
                    <a:pt x="1922" y="868"/>
                    <a:pt x="1926" y="812"/>
                  </a:cubicBezTo>
                  <a:cubicBezTo>
                    <a:pt x="1928" y="752"/>
                    <a:pt x="1910" y="722"/>
                    <a:pt x="1874" y="722"/>
                  </a:cubicBezTo>
                  <a:cubicBezTo>
                    <a:pt x="1856" y="722"/>
                    <a:pt x="1835" y="729"/>
                    <a:pt x="1810" y="743"/>
                  </a:cubicBezTo>
                  <a:cubicBezTo>
                    <a:pt x="1843" y="686"/>
                    <a:pt x="1849" y="615"/>
                    <a:pt x="1806" y="615"/>
                  </a:cubicBezTo>
                  <a:cubicBezTo>
                    <a:pt x="1796" y="615"/>
                    <a:pt x="1784" y="619"/>
                    <a:pt x="1769" y="627"/>
                  </a:cubicBezTo>
                  <a:cubicBezTo>
                    <a:pt x="1769" y="627"/>
                    <a:pt x="1765" y="624"/>
                    <a:pt x="1760" y="624"/>
                  </a:cubicBezTo>
                  <a:cubicBezTo>
                    <a:pt x="1749" y="624"/>
                    <a:pt x="1731" y="634"/>
                    <a:pt x="1731" y="696"/>
                  </a:cubicBezTo>
                  <a:lnTo>
                    <a:pt x="1578" y="787"/>
                  </a:lnTo>
                  <a:cubicBezTo>
                    <a:pt x="1615" y="809"/>
                    <a:pt x="1578" y="874"/>
                    <a:pt x="1540" y="943"/>
                  </a:cubicBezTo>
                  <a:cubicBezTo>
                    <a:pt x="1534" y="955"/>
                    <a:pt x="1526" y="960"/>
                    <a:pt x="1517" y="960"/>
                  </a:cubicBezTo>
                  <a:cubicBezTo>
                    <a:pt x="1473" y="960"/>
                    <a:pt x="1410" y="819"/>
                    <a:pt x="1418" y="614"/>
                  </a:cubicBezTo>
                  <a:lnTo>
                    <a:pt x="1393" y="436"/>
                  </a:lnTo>
                  <a:cubicBezTo>
                    <a:pt x="1365" y="508"/>
                    <a:pt x="1333" y="580"/>
                    <a:pt x="1333" y="580"/>
                  </a:cubicBezTo>
                  <a:cubicBezTo>
                    <a:pt x="1293" y="561"/>
                    <a:pt x="1249" y="545"/>
                    <a:pt x="1277" y="473"/>
                  </a:cubicBezTo>
                  <a:cubicBezTo>
                    <a:pt x="1305" y="398"/>
                    <a:pt x="1305" y="398"/>
                    <a:pt x="1261" y="382"/>
                  </a:cubicBezTo>
                  <a:cubicBezTo>
                    <a:pt x="1261" y="382"/>
                    <a:pt x="1256" y="380"/>
                    <a:pt x="1248" y="380"/>
                  </a:cubicBezTo>
                  <a:cubicBezTo>
                    <a:pt x="1233" y="380"/>
                    <a:pt x="1209" y="388"/>
                    <a:pt x="1192" y="436"/>
                  </a:cubicBezTo>
                  <a:cubicBezTo>
                    <a:pt x="1163" y="518"/>
                    <a:pt x="1149" y="554"/>
                    <a:pt x="1141" y="554"/>
                  </a:cubicBezTo>
                  <a:cubicBezTo>
                    <a:pt x="1134" y="554"/>
                    <a:pt x="1130" y="532"/>
                    <a:pt x="1123" y="492"/>
                  </a:cubicBezTo>
                  <a:cubicBezTo>
                    <a:pt x="1129" y="401"/>
                    <a:pt x="1116" y="356"/>
                    <a:pt x="1089" y="356"/>
                  </a:cubicBezTo>
                  <a:cubicBezTo>
                    <a:pt x="1067" y="356"/>
                    <a:pt x="1035" y="387"/>
                    <a:pt x="995" y="451"/>
                  </a:cubicBezTo>
                  <a:cubicBezTo>
                    <a:pt x="973" y="525"/>
                    <a:pt x="962" y="563"/>
                    <a:pt x="957" y="563"/>
                  </a:cubicBezTo>
                  <a:cubicBezTo>
                    <a:pt x="951" y="563"/>
                    <a:pt x="951" y="523"/>
                    <a:pt x="951" y="442"/>
                  </a:cubicBezTo>
                  <a:cubicBezTo>
                    <a:pt x="973" y="367"/>
                    <a:pt x="948" y="279"/>
                    <a:pt x="901" y="266"/>
                  </a:cubicBezTo>
                  <a:lnTo>
                    <a:pt x="882" y="342"/>
                  </a:lnTo>
                  <a:cubicBezTo>
                    <a:pt x="862" y="426"/>
                    <a:pt x="840" y="460"/>
                    <a:pt x="820" y="460"/>
                  </a:cubicBezTo>
                  <a:cubicBezTo>
                    <a:pt x="804" y="460"/>
                    <a:pt x="788" y="436"/>
                    <a:pt x="776" y="398"/>
                  </a:cubicBezTo>
                  <a:cubicBezTo>
                    <a:pt x="787" y="354"/>
                    <a:pt x="775" y="332"/>
                    <a:pt x="744" y="332"/>
                  </a:cubicBezTo>
                  <a:cubicBezTo>
                    <a:pt x="721" y="332"/>
                    <a:pt x="689" y="343"/>
                    <a:pt x="647" y="367"/>
                  </a:cubicBezTo>
                  <a:cubicBezTo>
                    <a:pt x="559" y="345"/>
                    <a:pt x="515" y="345"/>
                    <a:pt x="525" y="266"/>
                  </a:cubicBezTo>
                  <a:cubicBezTo>
                    <a:pt x="536" y="187"/>
                    <a:pt x="541" y="148"/>
                    <a:pt x="536" y="148"/>
                  </a:cubicBezTo>
                  <a:lnTo>
                    <a:pt x="536" y="148"/>
                  </a:lnTo>
                  <a:cubicBezTo>
                    <a:pt x="530" y="148"/>
                    <a:pt x="514" y="186"/>
                    <a:pt x="481" y="260"/>
                  </a:cubicBezTo>
                  <a:cubicBezTo>
                    <a:pt x="455" y="297"/>
                    <a:pt x="443" y="315"/>
                    <a:pt x="427" y="315"/>
                  </a:cubicBezTo>
                  <a:cubicBezTo>
                    <a:pt x="411" y="315"/>
                    <a:pt x="391" y="294"/>
                    <a:pt x="349" y="251"/>
                  </a:cubicBezTo>
                  <a:cubicBezTo>
                    <a:pt x="330" y="207"/>
                    <a:pt x="321" y="186"/>
                    <a:pt x="309" y="186"/>
                  </a:cubicBezTo>
                  <a:cubicBezTo>
                    <a:pt x="299" y="186"/>
                    <a:pt x="286" y="205"/>
                    <a:pt x="262" y="241"/>
                  </a:cubicBezTo>
                  <a:cubicBezTo>
                    <a:pt x="252" y="398"/>
                    <a:pt x="246" y="476"/>
                    <a:pt x="287" y="479"/>
                  </a:cubicBezTo>
                  <a:cubicBezTo>
                    <a:pt x="327" y="483"/>
                    <a:pt x="327" y="483"/>
                    <a:pt x="321" y="561"/>
                  </a:cubicBezTo>
                  <a:lnTo>
                    <a:pt x="240" y="555"/>
                  </a:lnTo>
                  <a:cubicBezTo>
                    <a:pt x="230" y="554"/>
                    <a:pt x="220" y="553"/>
                    <a:pt x="210" y="553"/>
                  </a:cubicBezTo>
                  <a:cubicBezTo>
                    <a:pt x="177" y="553"/>
                    <a:pt x="139" y="562"/>
                    <a:pt x="77" y="617"/>
                  </a:cubicBezTo>
                  <a:cubicBezTo>
                    <a:pt x="12" y="677"/>
                    <a:pt x="1" y="793"/>
                    <a:pt x="40" y="793"/>
                  </a:cubicBezTo>
                  <a:cubicBezTo>
                    <a:pt x="49" y="793"/>
                    <a:pt x="60" y="787"/>
                    <a:pt x="74" y="774"/>
                  </a:cubicBezTo>
                  <a:lnTo>
                    <a:pt x="108" y="856"/>
                  </a:lnTo>
                  <a:cubicBezTo>
                    <a:pt x="105" y="974"/>
                    <a:pt x="120" y="1034"/>
                    <a:pt x="138" y="1034"/>
                  </a:cubicBezTo>
                  <a:cubicBezTo>
                    <a:pt x="156" y="1034"/>
                    <a:pt x="176" y="977"/>
                    <a:pt x="183" y="862"/>
                  </a:cubicBezTo>
                  <a:cubicBezTo>
                    <a:pt x="190" y="733"/>
                    <a:pt x="194" y="675"/>
                    <a:pt x="201" y="675"/>
                  </a:cubicBezTo>
                  <a:cubicBezTo>
                    <a:pt x="206" y="675"/>
                    <a:pt x="213" y="714"/>
                    <a:pt x="224" y="787"/>
                  </a:cubicBezTo>
                  <a:cubicBezTo>
                    <a:pt x="215" y="943"/>
                    <a:pt x="252" y="946"/>
                    <a:pt x="287" y="950"/>
                  </a:cubicBezTo>
                  <a:cubicBezTo>
                    <a:pt x="321" y="953"/>
                    <a:pt x="321" y="953"/>
                    <a:pt x="315" y="1031"/>
                  </a:cubicBezTo>
                  <a:cubicBezTo>
                    <a:pt x="306" y="1106"/>
                    <a:pt x="331" y="1188"/>
                    <a:pt x="365" y="1191"/>
                  </a:cubicBezTo>
                  <a:cubicBezTo>
                    <a:pt x="370" y="1191"/>
                    <a:pt x="375" y="1192"/>
                    <a:pt x="378" y="1192"/>
                  </a:cubicBezTo>
                  <a:cubicBezTo>
                    <a:pt x="397" y="1192"/>
                    <a:pt x="398" y="1181"/>
                    <a:pt x="409" y="1116"/>
                  </a:cubicBezTo>
                  <a:cubicBezTo>
                    <a:pt x="399" y="1084"/>
                    <a:pt x="405" y="1065"/>
                    <a:pt x="416" y="1065"/>
                  </a:cubicBezTo>
                  <a:cubicBezTo>
                    <a:pt x="432" y="1065"/>
                    <a:pt x="458" y="1105"/>
                    <a:pt x="462" y="1203"/>
                  </a:cubicBezTo>
                  <a:cubicBezTo>
                    <a:pt x="472" y="1239"/>
                    <a:pt x="476" y="1260"/>
                    <a:pt x="481" y="1260"/>
                  </a:cubicBezTo>
                  <a:cubicBezTo>
                    <a:pt x="487" y="1260"/>
                    <a:pt x="493" y="1223"/>
                    <a:pt x="509" y="1134"/>
                  </a:cubicBezTo>
                  <a:cubicBezTo>
                    <a:pt x="521" y="1063"/>
                    <a:pt x="543" y="1029"/>
                    <a:pt x="564" y="1029"/>
                  </a:cubicBezTo>
                  <a:cubicBezTo>
                    <a:pt x="588" y="1029"/>
                    <a:pt x="609" y="1074"/>
                    <a:pt x="609" y="1160"/>
                  </a:cubicBezTo>
                  <a:lnTo>
                    <a:pt x="675" y="1175"/>
                  </a:lnTo>
                  <a:cubicBezTo>
                    <a:pt x="677" y="1176"/>
                    <a:pt x="679" y="1176"/>
                    <a:pt x="681" y="1176"/>
                  </a:cubicBezTo>
                  <a:cubicBezTo>
                    <a:pt x="712" y="1176"/>
                    <a:pt x="730" y="1105"/>
                    <a:pt x="747" y="1034"/>
                  </a:cubicBezTo>
                  <a:cubicBezTo>
                    <a:pt x="771" y="946"/>
                    <a:pt x="781" y="908"/>
                    <a:pt x="788" y="908"/>
                  </a:cubicBezTo>
                  <a:cubicBezTo>
                    <a:pt x="793" y="908"/>
                    <a:pt x="797" y="929"/>
                    <a:pt x="804" y="965"/>
                  </a:cubicBezTo>
                  <a:cubicBezTo>
                    <a:pt x="813" y="1019"/>
                    <a:pt x="810" y="1072"/>
                    <a:pt x="798" y="1125"/>
                  </a:cubicBezTo>
                  <a:cubicBezTo>
                    <a:pt x="776" y="1200"/>
                    <a:pt x="810" y="1207"/>
                    <a:pt x="841" y="1219"/>
                  </a:cubicBezTo>
                  <a:cubicBezTo>
                    <a:pt x="856" y="1225"/>
                    <a:pt x="878" y="1234"/>
                    <a:pt x="900" y="1234"/>
                  </a:cubicBezTo>
                  <a:cubicBezTo>
                    <a:pt x="922" y="1234"/>
                    <a:pt x="945" y="1224"/>
                    <a:pt x="960" y="1192"/>
                  </a:cubicBezTo>
                  <a:lnTo>
                    <a:pt x="960" y="1192"/>
                  </a:lnTo>
                  <a:cubicBezTo>
                    <a:pt x="953" y="1211"/>
                    <a:pt x="945" y="1235"/>
                    <a:pt x="935" y="1260"/>
                  </a:cubicBezTo>
                  <a:cubicBezTo>
                    <a:pt x="957" y="1268"/>
                    <a:pt x="951" y="1304"/>
                    <a:pt x="953" y="1304"/>
                  </a:cubicBezTo>
                  <a:cubicBezTo>
                    <a:pt x="954" y="1304"/>
                    <a:pt x="958" y="1296"/>
                    <a:pt x="967" y="1272"/>
                  </a:cubicBezTo>
                  <a:cubicBezTo>
                    <a:pt x="967" y="1272"/>
                    <a:pt x="998" y="1285"/>
                    <a:pt x="1029" y="1382"/>
                  </a:cubicBezTo>
                  <a:cubicBezTo>
                    <a:pt x="1036" y="1407"/>
                    <a:pt x="1052" y="1418"/>
                    <a:pt x="1072" y="1418"/>
                  </a:cubicBezTo>
                  <a:cubicBezTo>
                    <a:pt x="1128" y="1418"/>
                    <a:pt x="1210" y="1331"/>
                    <a:pt x="1189" y="1197"/>
                  </a:cubicBezTo>
                  <a:cubicBezTo>
                    <a:pt x="1176" y="1190"/>
                    <a:pt x="1168" y="1187"/>
                    <a:pt x="1169" y="1187"/>
                  </a:cubicBezTo>
                  <a:lnTo>
                    <a:pt x="1169" y="1187"/>
                  </a:lnTo>
                  <a:cubicBezTo>
                    <a:pt x="1170" y="1187"/>
                    <a:pt x="1186" y="1194"/>
                    <a:pt x="1224" y="1210"/>
                  </a:cubicBezTo>
                  <a:cubicBezTo>
                    <a:pt x="1227" y="1212"/>
                    <a:pt x="1231" y="1213"/>
                    <a:pt x="1235" y="1213"/>
                  </a:cubicBezTo>
                  <a:cubicBezTo>
                    <a:pt x="1263" y="1213"/>
                    <a:pt x="1290" y="1160"/>
                    <a:pt x="1290" y="1160"/>
                  </a:cubicBezTo>
                  <a:cubicBezTo>
                    <a:pt x="1309" y="1122"/>
                    <a:pt x="1327" y="1110"/>
                    <a:pt x="1345" y="1110"/>
                  </a:cubicBezTo>
                  <a:cubicBezTo>
                    <a:pt x="1361" y="1110"/>
                    <a:pt x="1377" y="1119"/>
                    <a:pt x="1393" y="1128"/>
                  </a:cubicBezTo>
                  <a:lnTo>
                    <a:pt x="1318" y="1266"/>
                  </a:lnTo>
                  <a:cubicBezTo>
                    <a:pt x="1229" y="1384"/>
                    <a:pt x="1204" y="1468"/>
                    <a:pt x="1233" y="1468"/>
                  </a:cubicBezTo>
                  <a:cubicBezTo>
                    <a:pt x="1250" y="1468"/>
                    <a:pt x="1286" y="1438"/>
                    <a:pt x="1340" y="1369"/>
                  </a:cubicBezTo>
                  <a:lnTo>
                    <a:pt x="1340" y="1369"/>
                  </a:lnTo>
                  <a:lnTo>
                    <a:pt x="1302" y="1438"/>
                  </a:lnTo>
                  <a:cubicBezTo>
                    <a:pt x="1276" y="1483"/>
                    <a:pt x="1280" y="1506"/>
                    <a:pt x="1317" y="1506"/>
                  </a:cubicBezTo>
                  <a:cubicBezTo>
                    <a:pt x="1334" y="1506"/>
                    <a:pt x="1358" y="1502"/>
                    <a:pt x="1390" y="1492"/>
                  </a:cubicBezTo>
                  <a:cubicBezTo>
                    <a:pt x="1392" y="1493"/>
                    <a:pt x="1394" y="1493"/>
                    <a:pt x="1396" y="1493"/>
                  </a:cubicBezTo>
                  <a:cubicBezTo>
                    <a:pt x="1433" y="1493"/>
                    <a:pt x="1537" y="1391"/>
                    <a:pt x="1578" y="1332"/>
                  </a:cubicBezTo>
                  <a:cubicBezTo>
                    <a:pt x="1604" y="1292"/>
                    <a:pt x="1625" y="1285"/>
                    <a:pt x="1637" y="1285"/>
                  </a:cubicBezTo>
                  <a:cubicBezTo>
                    <a:pt x="1645" y="1285"/>
                    <a:pt x="1650" y="1288"/>
                    <a:pt x="1650" y="1288"/>
                  </a:cubicBezTo>
                  <a:cubicBezTo>
                    <a:pt x="1681" y="1310"/>
                    <a:pt x="1681" y="1310"/>
                    <a:pt x="1637" y="1376"/>
                  </a:cubicBezTo>
                  <a:cubicBezTo>
                    <a:pt x="1582" y="1454"/>
                    <a:pt x="1580" y="1500"/>
                    <a:pt x="1615" y="1500"/>
                  </a:cubicBezTo>
                  <a:cubicBezTo>
                    <a:pt x="1638" y="1500"/>
                    <a:pt x="1675" y="1482"/>
                    <a:pt x="1722" y="1442"/>
                  </a:cubicBezTo>
                  <a:lnTo>
                    <a:pt x="1722" y="1442"/>
                  </a:lnTo>
                  <a:lnTo>
                    <a:pt x="1675" y="1504"/>
                  </a:lnTo>
                  <a:cubicBezTo>
                    <a:pt x="1628" y="1567"/>
                    <a:pt x="1609" y="1648"/>
                    <a:pt x="1791" y="1695"/>
                  </a:cubicBezTo>
                  <a:cubicBezTo>
                    <a:pt x="1891" y="1793"/>
                    <a:pt x="1966" y="1861"/>
                    <a:pt x="1910" y="1918"/>
                  </a:cubicBezTo>
                  <a:cubicBezTo>
                    <a:pt x="1889" y="1942"/>
                    <a:pt x="1913" y="1952"/>
                    <a:pt x="1959" y="1952"/>
                  </a:cubicBezTo>
                  <a:cubicBezTo>
                    <a:pt x="2022" y="1952"/>
                    <a:pt x="2129" y="1932"/>
                    <a:pt x="2220" y="1899"/>
                  </a:cubicBezTo>
                  <a:lnTo>
                    <a:pt x="2220" y="1899"/>
                  </a:lnTo>
                  <a:cubicBezTo>
                    <a:pt x="2164" y="1956"/>
                    <a:pt x="2189" y="1981"/>
                    <a:pt x="2236" y="2031"/>
                  </a:cubicBezTo>
                  <a:cubicBezTo>
                    <a:pt x="2305" y="2106"/>
                    <a:pt x="2305" y="2106"/>
                    <a:pt x="2248" y="2159"/>
                  </a:cubicBezTo>
                  <a:cubicBezTo>
                    <a:pt x="2173" y="2204"/>
                    <a:pt x="2139" y="2224"/>
                    <a:pt x="2150" y="2224"/>
                  </a:cubicBezTo>
                  <a:cubicBezTo>
                    <a:pt x="2158" y="2224"/>
                    <a:pt x="2198" y="2210"/>
                    <a:pt x="2270" y="2184"/>
                  </a:cubicBezTo>
                  <a:cubicBezTo>
                    <a:pt x="2300" y="2167"/>
                    <a:pt x="2324" y="2160"/>
                    <a:pt x="2342" y="2160"/>
                  </a:cubicBezTo>
                  <a:cubicBezTo>
                    <a:pt x="2407" y="2160"/>
                    <a:pt x="2393" y="2257"/>
                    <a:pt x="2302" y="2338"/>
                  </a:cubicBezTo>
                  <a:cubicBezTo>
                    <a:pt x="2245" y="2391"/>
                    <a:pt x="2267" y="2416"/>
                    <a:pt x="2311" y="2466"/>
                  </a:cubicBezTo>
                  <a:cubicBezTo>
                    <a:pt x="2326" y="2462"/>
                    <a:pt x="2339" y="2460"/>
                    <a:pt x="2351" y="2460"/>
                  </a:cubicBezTo>
                  <a:cubicBezTo>
                    <a:pt x="2406" y="2460"/>
                    <a:pt x="2442" y="2501"/>
                    <a:pt x="2480" y="2542"/>
                  </a:cubicBezTo>
                  <a:cubicBezTo>
                    <a:pt x="2511" y="2576"/>
                    <a:pt x="2527" y="2595"/>
                    <a:pt x="2547" y="2595"/>
                  </a:cubicBezTo>
                  <a:cubicBezTo>
                    <a:pt x="2571" y="2595"/>
                    <a:pt x="2600" y="2569"/>
                    <a:pt x="2662" y="2513"/>
                  </a:cubicBezTo>
                  <a:cubicBezTo>
                    <a:pt x="2721" y="2461"/>
                    <a:pt x="2755" y="2442"/>
                    <a:pt x="2781" y="2442"/>
                  </a:cubicBezTo>
                  <a:cubicBezTo>
                    <a:pt x="2806" y="2442"/>
                    <a:pt x="2822" y="2460"/>
                    <a:pt x="2844" y="2485"/>
                  </a:cubicBezTo>
                  <a:cubicBezTo>
                    <a:pt x="2866" y="2510"/>
                    <a:pt x="2888" y="2535"/>
                    <a:pt x="2828" y="2585"/>
                  </a:cubicBezTo>
                  <a:cubicBezTo>
                    <a:pt x="2828" y="2585"/>
                    <a:pt x="2794" y="2664"/>
                    <a:pt x="2816" y="2689"/>
                  </a:cubicBezTo>
                  <a:cubicBezTo>
                    <a:pt x="2841" y="2711"/>
                    <a:pt x="2863" y="2736"/>
                    <a:pt x="2806" y="2789"/>
                  </a:cubicBezTo>
                  <a:cubicBezTo>
                    <a:pt x="2806" y="2789"/>
                    <a:pt x="2772" y="2867"/>
                    <a:pt x="2819" y="2918"/>
                  </a:cubicBezTo>
                  <a:cubicBezTo>
                    <a:pt x="2863" y="2968"/>
                    <a:pt x="2910" y="3015"/>
                    <a:pt x="2856" y="3071"/>
                  </a:cubicBezTo>
                  <a:cubicBezTo>
                    <a:pt x="2866" y="3081"/>
                    <a:pt x="2872" y="3087"/>
                    <a:pt x="2880" y="3087"/>
                  </a:cubicBezTo>
                  <a:cubicBezTo>
                    <a:pt x="2890" y="3087"/>
                    <a:pt x="2903" y="3074"/>
                    <a:pt x="2935" y="3040"/>
                  </a:cubicBezTo>
                  <a:cubicBezTo>
                    <a:pt x="2962" y="3013"/>
                    <a:pt x="2993" y="2990"/>
                    <a:pt x="3023" y="2990"/>
                  </a:cubicBezTo>
                  <a:cubicBezTo>
                    <a:pt x="3056" y="2990"/>
                    <a:pt x="3087" y="3018"/>
                    <a:pt x="3110" y="3096"/>
                  </a:cubicBezTo>
                  <a:cubicBezTo>
                    <a:pt x="3143" y="3131"/>
                    <a:pt x="3190" y="3170"/>
                    <a:pt x="3233" y="3170"/>
                  </a:cubicBezTo>
                  <a:cubicBezTo>
                    <a:pt x="3252" y="3170"/>
                    <a:pt x="3270" y="3162"/>
                    <a:pt x="3286" y="3143"/>
                  </a:cubicBezTo>
                  <a:lnTo>
                    <a:pt x="3286" y="3143"/>
                  </a:lnTo>
                  <a:cubicBezTo>
                    <a:pt x="3311" y="3165"/>
                    <a:pt x="3311" y="3165"/>
                    <a:pt x="3261" y="3225"/>
                  </a:cubicBezTo>
                  <a:cubicBezTo>
                    <a:pt x="3198" y="3304"/>
                    <a:pt x="3201" y="3351"/>
                    <a:pt x="3249" y="3351"/>
                  </a:cubicBezTo>
                  <a:cubicBezTo>
                    <a:pt x="3276" y="3351"/>
                    <a:pt x="3316" y="3337"/>
                    <a:pt x="3367" y="3306"/>
                  </a:cubicBezTo>
                  <a:cubicBezTo>
                    <a:pt x="3385" y="3281"/>
                    <a:pt x="3399" y="3269"/>
                    <a:pt x="3409" y="3269"/>
                  </a:cubicBezTo>
                  <a:cubicBezTo>
                    <a:pt x="3424" y="3269"/>
                    <a:pt x="3429" y="3296"/>
                    <a:pt x="3417" y="3347"/>
                  </a:cubicBezTo>
                  <a:cubicBezTo>
                    <a:pt x="3417" y="3347"/>
                    <a:pt x="3424" y="3352"/>
                    <a:pt x="3437" y="3352"/>
                  </a:cubicBezTo>
                  <a:cubicBezTo>
                    <a:pt x="3453" y="3352"/>
                    <a:pt x="3479" y="3345"/>
                    <a:pt x="3518" y="3319"/>
                  </a:cubicBezTo>
                  <a:cubicBezTo>
                    <a:pt x="3546" y="3298"/>
                    <a:pt x="3562" y="3286"/>
                    <a:pt x="3573" y="3286"/>
                  </a:cubicBezTo>
                  <a:cubicBezTo>
                    <a:pt x="3587" y="3286"/>
                    <a:pt x="3590" y="3310"/>
                    <a:pt x="3599" y="3369"/>
                  </a:cubicBezTo>
                  <a:cubicBezTo>
                    <a:pt x="3558" y="3435"/>
                    <a:pt x="3587" y="3453"/>
                    <a:pt x="3615" y="3469"/>
                  </a:cubicBezTo>
                  <a:cubicBezTo>
                    <a:pt x="3621" y="3468"/>
                    <a:pt x="3628" y="3467"/>
                    <a:pt x="3636" y="3467"/>
                  </a:cubicBezTo>
                  <a:cubicBezTo>
                    <a:pt x="3746" y="3467"/>
                    <a:pt x="4026" y="3579"/>
                    <a:pt x="4035" y="3663"/>
                  </a:cubicBezTo>
                  <a:cubicBezTo>
                    <a:pt x="4074" y="3617"/>
                    <a:pt x="4085" y="3603"/>
                    <a:pt x="4100" y="3603"/>
                  </a:cubicBezTo>
                  <a:cubicBezTo>
                    <a:pt x="4105" y="3603"/>
                    <a:pt x="4111" y="3605"/>
                    <a:pt x="4119" y="3607"/>
                  </a:cubicBezTo>
                  <a:cubicBezTo>
                    <a:pt x="4116" y="3671"/>
                    <a:pt x="4122" y="3698"/>
                    <a:pt x="4133" y="3698"/>
                  </a:cubicBezTo>
                  <a:cubicBezTo>
                    <a:pt x="4151" y="3698"/>
                    <a:pt x="4180" y="3638"/>
                    <a:pt x="4204" y="3547"/>
                  </a:cubicBezTo>
                  <a:lnTo>
                    <a:pt x="4173" y="3541"/>
                  </a:lnTo>
                  <a:lnTo>
                    <a:pt x="4141" y="3532"/>
                  </a:lnTo>
                  <a:cubicBezTo>
                    <a:pt x="4161" y="3469"/>
                    <a:pt x="4187" y="3436"/>
                    <a:pt x="4206" y="3436"/>
                  </a:cubicBezTo>
                  <a:cubicBezTo>
                    <a:pt x="4232" y="3436"/>
                    <a:pt x="4246" y="3498"/>
                    <a:pt x="4213" y="3629"/>
                  </a:cubicBezTo>
                  <a:cubicBezTo>
                    <a:pt x="4210" y="3711"/>
                    <a:pt x="4209" y="3752"/>
                    <a:pt x="4218" y="3752"/>
                  </a:cubicBezTo>
                  <a:cubicBezTo>
                    <a:pt x="4227" y="3752"/>
                    <a:pt x="4244" y="3716"/>
                    <a:pt x="4276" y="3645"/>
                  </a:cubicBezTo>
                  <a:cubicBezTo>
                    <a:pt x="4307" y="3576"/>
                    <a:pt x="4329" y="3542"/>
                    <a:pt x="4344" y="3542"/>
                  </a:cubicBezTo>
                  <a:cubicBezTo>
                    <a:pt x="4361" y="3542"/>
                    <a:pt x="4368" y="3584"/>
                    <a:pt x="4370" y="3670"/>
                  </a:cubicBezTo>
                  <a:cubicBezTo>
                    <a:pt x="4356" y="3747"/>
                    <a:pt x="4350" y="3786"/>
                    <a:pt x="4354" y="3786"/>
                  </a:cubicBezTo>
                  <a:cubicBezTo>
                    <a:pt x="4359" y="3786"/>
                    <a:pt x="4373" y="3749"/>
                    <a:pt x="4401" y="3676"/>
                  </a:cubicBezTo>
                  <a:cubicBezTo>
                    <a:pt x="4464" y="3512"/>
                    <a:pt x="4518" y="3415"/>
                    <a:pt x="4549" y="3415"/>
                  </a:cubicBezTo>
                  <a:cubicBezTo>
                    <a:pt x="4573" y="3415"/>
                    <a:pt x="4583" y="3477"/>
                    <a:pt x="4571" y="3616"/>
                  </a:cubicBezTo>
                  <a:cubicBezTo>
                    <a:pt x="4555" y="3773"/>
                    <a:pt x="4580" y="3855"/>
                    <a:pt x="4615" y="3858"/>
                  </a:cubicBezTo>
                  <a:cubicBezTo>
                    <a:pt x="4615" y="3858"/>
                    <a:pt x="4616" y="3858"/>
                    <a:pt x="4616" y="3858"/>
                  </a:cubicBezTo>
                  <a:cubicBezTo>
                    <a:pt x="4649" y="3858"/>
                    <a:pt x="4655" y="3781"/>
                    <a:pt x="4658" y="3704"/>
                  </a:cubicBezTo>
                  <a:cubicBezTo>
                    <a:pt x="4649" y="3625"/>
                    <a:pt x="4651" y="3586"/>
                    <a:pt x="4663" y="3586"/>
                  </a:cubicBezTo>
                  <a:cubicBezTo>
                    <a:pt x="4674" y="3586"/>
                    <a:pt x="4696" y="3628"/>
                    <a:pt x="4724" y="3710"/>
                  </a:cubicBezTo>
                  <a:cubicBezTo>
                    <a:pt x="4772" y="3845"/>
                    <a:pt x="4818" y="3905"/>
                    <a:pt x="4865" y="3905"/>
                  </a:cubicBezTo>
                  <a:cubicBezTo>
                    <a:pt x="4904" y="3905"/>
                    <a:pt x="4945" y="3863"/>
                    <a:pt x="4987" y="3789"/>
                  </a:cubicBezTo>
                  <a:cubicBezTo>
                    <a:pt x="5049" y="3706"/>
                    <a:pt x="5103" y="3665"/>
                    <a:pt x="5131" y="3665"/>
                  </a:cubicBezTo>
                  <a:cubicBezTo>
                    <a:pt x="5157" y="3665"/>
                    <a:pt x="5159" y="3704"/>
                    <a:pt x="5119" y="3783"/>
                  </a:cubicBezTo>
                  <a:cubicBezTo>
                    <a:pt x="5088" y="3876"/>
                    <a:pt x="5075" y="3915"/>
                    <a:pt x="5082" y="3915"/>
                  </a:cubicBezTo>
                  <a:cubicBezTo>
                    <a:pt x="5087" y="3915"/>
                    <a:pt x="5102" y="3895"/>
                    <a:pt x="5128" y="3861"/>
                  </a:cubicBezTo>
                  <a:cubicBezTo>
                    <a:pt x="5185" y="3861"/>
                    <a:pt x="5241" y="3855"/>
                    <a:pt x="5301" y="3845"/>
                  </a:cubicBezTo>
                  <a:cubicBezTo>
                    <a:pt x="5332" y="3839"/>
                    <a:pt x="5354" y="3754"/>
                    <a:pt x="5338" y="3679"/>
                  </a:cubicBezTo>
                  <a:lnTo>
                    <a:pt x="5338" y="3679"/>
                  </a:lnTo>
                  <a:cubicBezTo>
                    <a:pt x="5373" y="3764"/>
                    <a:pt x="5418" y="3820"/>
                    <a:pt x="5455" y="3820"/>
                  </a:cubicBezTo>
                  <a:cubicBezTo>
                    <a:pt x="5482" y="3820"/>
                    <a:pt x="5505" y="3790"/>
                    <a:pt x="5517" y="3720"/>
                  </a:cubicBezTo>
                  <a:lnTo>
                    <a:pt x="5583" y="3707"/>
                  </a:lnTo>
                  <a:cubicBezTo>
                    <a:pt x="5614" y="3698"/>
                    <a:pt x="5617" y="3701"/>
                    <a:pt x="5624" y="3616"/>
                  </a:cubicBezTo>
                  <a:cubicBezTo>
                    <a:pt x="5626" y="3585"/>
                    <a:pt x="5634" y="3573"/>
                    <a:pt x="5646" y="3573"/>
                  </a:cubicBezTo>
                  <a:cubicBezTo>
                    <a:pt x="5668" y="3573"/>
                    <a:pt x="5704" y="3614"/>
                    <a:pt x="5743" y="3654"/>
                  </a:cubicBezTo>
                  <a:cubicBezTo>
                    <a:pt x="5781" y="3696"/>
                    <a:pt x="5822" y="3737"/>
                    <a:pt x="5836" y="3737"/>
                  </a:cubicBezTo>
                  <a:cubicBezTo>
                    <a:pt x="5842" y="3737"/>
                    <a:pt x="5843" y="3728"/>
                    <a:pt x="5834" y="3704"/>
                  </a:cubicBezTo>
                  <a:cubicBezTo>
                    <a:pt x="5805" y="3629"/>
                    <a:pt x="5837" y="3535"/>
                    <a:pt x="5834" y="3453"/>
                  </a:cubicBezTo>
                  <a:cubicBezTo>
                    <a:pt x="5833" y="3425"/>
                    <a:pt x="5839" y="3413"/>
                    <a:pt x="5848" y="3413"/>
                  </a:cubicBezTo>
                  <a:cubicBezTo>
                    <a:pt x="5866" y="3413"/>
                    <a:pt x="5894" y="3459"/>
                    <a:pt x="5896" y="3513"/>
                  </a:cubicBezTo>
                  <a:cubicBezTo>
                    <a:pt x="5931" y="3582"/>
                    <a:pt x="5931" y="3588"/>
                    <a:pt x="6025" y="3626"/>
                  </a:cubicBezTo>
                  <a:cubicBezTo>
                    <a:pt x="6056" y="3607"/>
                    <a:pt x="6119" y="3573"/>
                    <a:pt x="6078" y="3507"/>
                  </a:cubicBezTo>
                  <a:cubicBezTo>
                    <a:pt x="6050" y="3447"/>
                    <a:pt x="6160" y="3377"/>
                    <a:pt x="6239" y="3377"/>
                  </a:cubicBezTo>
                  <a:cubicBezTo>
                    <a:pt x="6256" y="3377"/>
                    <a:pt x="6272" y="3380"/>
                    <a:pt x="6285" y="3388"/>
                  </a:cubicBezTo>
                  <a:lnTo>
                    <a:pt x="6338" y="3347"/>
                  </a:lnTo>
                  <a:cubicBezTo>
                    <a:pt x="6366" y="3328"/>
                    <a:pt x="6348" y="3247"/>
                    <a:pt x="6373" y="3228"/>
                  </a:cubicBezTo>
                  <a:cubicBezTo>
                    <a:pt x="6373" y="3228"/>
                    <a:pt x="6401" y="3206"/>
                    <a:pt x="6379" y="3128"/>
                  </a:cubicBezTo>
                  <a:cubicBezTo>
                    <a:pt x="6391" y="3118"/>
                    <a:pt x="6403" y="3109"/>
                    <a:pt x="6419" y="3109"/>
                  </a:cubicBezTo>
                  <a:cubicBezTo>
                    <a:pt x="6434" y="3109"/>
                    <a:pt x="6454" y="3119"/>
                    <a:pt x="6479" y="3149"/>
                  </a:cubicBezTo>
                  <a:cubicBezTo>
                    <a:pt x="6438" y="3072"/>
                    <a:pt x="6419" y="3037"/>
                    <a:pt x="6431" y="3037"/>
                  </a:cubicBezTo>
                  <a:cubicBezTo>
                    <a:pt x="6441" y="3037"/>
                    <a:pt x="6472" y="3062"/>
                    <a:pt x="6529" y="3106"/>
                  </a:cubicBezTo>
                  <a:cubicBezTo>
                    <a:pt x="6579" y="3163"/>
                    <a:pt x="6605" y="3192"/>
                    <a:pt x="6609" y="3192"/>
                  </a:cubicBezTo>
                  <a:cubicBezTo>
                    <a:pt x="6615" y="3192"/>
                    <a:pt x="6595" y="3157"/>
                    <a:pt x="6554" y="3084"/>
                  </a:cubicBezTo>
                  <a:cubicBezTo>
                    <a:pt x="6538" y="3035"/>
                    <a:pt x="6531" y="3017"/>
                    <a:pt x="6544" y="3017"/>
                  </a:cubicBezTo>
                  <a:cubicBezTo>
                    <a:pt x="6554" y="3017"/>
                    <a:pt x="6572" y="3026"/>
                    <a:pt x="6604" y="3040"/>
                  </a:cubicBezTo>
                  <a:cubicBezTo>
                    <a:pt x="6626" y="3064"/>
                    <a:pt x="6643" y="3074"/>
                    <a:pt x="6652" y="3074"/>
                  </a:cubicBezTo>
                  <a:cubicBezTo>
                    <a:pt x="6665" y="3074"/>
                    <a:pt x="6661" y="3052"/>
                    <a:pt x="6630" y="3018"/>
                  </a:cubicBezTo>
                  <a:cubicBezTo>
                    <a:pt x="6571" y="2918"/>
                    <a:pt x="6563" y="2830"/>
                    <a:pt x="6604" y="2830"/>
                  </a:cubicBezTo>
                  <a:cubicBezTo>
                    <a:pt x="6620" y="2830"/>
                    <a:pt x="6643" y="2843"/>
                    <a:pt x="6673" y="2874"/>
                  </a:cubicBezTo>
                  <a:cubicBezTo>
                    <a:pt x="6673" y="2874"/>
                    <a:pt x="6698" y="2852"/>
                    <a:pt x="6664" y="2773"/>
                  </a:cubicBezTo>
                  <a:cubicBezTo>
                    <a:pt x="6620" y="2703"/>
                    <a:pt x="6598" y="2669"/>
                    <a:pt x="6603" y="2669"/>
                  </a:cubicBezTo>
                  <a:lnTo>
                    <a:pt x="6603" y="2669"/>
                  </a:lnTo>
                  <a:cubicBezTo>
                    <a:pt x="6608" y="2669"/>
                    <a:pt x="6636" y="2696"/>
                    <a:pt x="6689" y="2748"/>
                  </a:cubicBezTo>
                  <a:cubicBezTo>
                    <a:pt x="6742" y="2783"/>
                    <a:pt x="6778" y="2800"/>
                    <a:pt x="6796" y="2800"/>
                  </a:cubicBezTo>
                  <a:cubicBezTo>
                    <a:pt x="6824" y="2800"/>
                    <a:pt x="6811" y="2759"/>
                    <a:pt x="6758" y="2679"/>
                  </a:cubicBezTo>
                  <a:cubicBezTo>
                    <a:pt x="6758" y="2679"/>
                    <a:pt x="6734" y="2626"/>
                    <a:pt x="6775" y="2626"/>
                  </a:cubicBezTo>
                  <a:cubicBezTo>
                    <a:pt x="6782" y="2626"/>
                    <a:pt x="6792" y="2628"/>
                    <a:pt x="6805" y="2632"/>
                  </a:cubicBezTo>
                  <a:cubicBezTo>
                    <a:pt x="6810" y="2633"/>
                    <a:pt x="6815" y="2633"/>
                    <a:pt x="6820" y="2633"/>
                  </a:cubicBezTo>
                  <a:cubicBezTo>
                    <a:pt x="6925" y="2633"/>
                    <a:pt x="7096" y="2541"/>
                    <a:pt x="6965" y="2466"/>
                  </a:cubicBezTo>
                  <a:lnTo>
                    <a:pt x="7009" y="2416"/>
                  </a:lnTo>
                  <a:cubicBezTo>
                    <a:pt x="7015" y="2416"/>
                    <a:pt x="7021" y="2416"/>
                    <a:pt x="7027" y="2416"/>
                  </a:cubicBezTo>
                  <a:cubicBezTo>
                    <a:pt x="7115" y="2416"/>
                    <a:pt x="7135" y="2393"/>
                    <a:pt x="7103" y="2319"/>
                  </a:cubicBezTo>
                  <a:lnTo>
                    <a:pt x="7065" y="2241"/>
                  </a:lnTo>
                  <a:lnTo>
                    <a:pt x="7065" y="2241"/>
                  </a:lnTo>
                  <a:cubicBezTo>
                    <a:pt x="7110" y="2281"/>
                    <a:pt x="7166" y="2306"/>
                    <a:pt x="7201" y="2306"/>
                  </a:cubicBezTo>
                  <a:cubicBezTo>
                    <a:pt x="7213" y="2306"/>
                    <a:pt x="7223" y="2303"/>
                    <a:pt x="7228" y="2297"/>
                  </a:cubicBezTo>
                  <a:cubicBezTo>
                    <a:pt x="7253" y="2272"/>
                    <a:pt x="7253" y="2272"/>
                    <a:pt x="7194" y="2219"/>
                  </a:cubicBezTo>
                  <a:cubicBezTo>
                    <a:pt x="7112" y="2191"/>
                    <a:pt x="7137" y="2165"/>
                    <a:pt x="7159" y="2140"/>
                  </a:cubicBezTo>
                  <a:cubicBezTo>
                    <a:pt x="7165" y="2135"/>
                    <a:pt x="7175" y="2132"/>
                    <a:pt x="7186" y="2132"/>
                  </a:cubicBezTo>
                  <a:cubicBezTo>
                    <a:pt x="7222" y="2132"/>
                    <a:pt x="7277" y="2157"/>
                    <a:pt x="7322" y="2197"/>
                  </a:cubicBezTo>
                  <a:lnTo>
                    <a:pt x="7344" y="2172"/>
                  </a:lnTo>
                  <a:cubicBezTo>
                    <a:pt x="7270" y="2103"/>
                    <a:pt x="7254" y="2069"/>
                    <a:pt x="7268" y="2069"/>
                  </a:cubicBezTo>
                  <a:cubicBezTo>
                    <a:pt x="7275" y="2069"/>
                    <a:pt x="7290" y="2078"/>
                    <a:pt x="7310" y="2097"/>
                  </a:cubicBezTo>
                  <a:cubicBezTo>
                    <a:pt x="7335" y="2105"/>
                    <a:pt x="7355" y="2109"/>
                    <a:pt x="7371" y="2109"/>
                  </a:cubicBezTo>
                  <a:cubicBezTo>
                    <a:pt x="7407" y="2109"/>
                    <a:pt x="7424" y="2092"/>
                    <a:pt x="7441" y="2075"/>
                  </a:cubicBezTo>
                  <a:cubicBezTo>
                    <a:pt x="7416" y="2052"/>
                    <a:pt x="7416" y="2044"/>
                    <a:pt x="7423" y="2044"/>
                  </a:cubicBezTo>
                  <a:cubicBezTo>
                    <a:pt x="7432" y="2044"/>
                    <a:pt x="7454" y="2060"/>
                    <a:pt x="7441" y="2075"/>
                  </a:cubicBezTo>
                  <a:lnTo>
                    <a:pt x="7498" y="2128"/>
                  </a:lnTo>
                  <a:cubicBezTo>
                    <a:pt x="7514" y="2134"/>
                    <a:pt x="7524" y="2137"/>
                    <a:pt x="7530" y="2137"/>
                  </a:cubicBezTo>
                  <a:cubicBezTo>
                    <a:pt x="7553" y="2137"/>
                    <a:pt x="7508" y="2094"/>
                    <a:pt x="7463" y="2050"/>
                  </a:cubicBezTo>
                  <a:lnTo>
                    <a:pt x="7513" y="2003"/>
                  </a:lnTo>
                  <a:cubicBezTo>
                    <a:pt x="7535" y="1977"/>
                    <a:pt x="7560" y="1952"/>
                    <a:pt x="7482" y="1924"/>
                  </a:cubicBezTo>
                  <a:cubicBezTo>
                    <a:pt x="7426" y="1868"/>
                    <a:pt x="7369" y="1814"/>
                    <a:pt x="7394" y="1789"/>
                  </a:cubicBezTo>
                  <a:lnTo>
                    <a:pt x="7394" y="1789"/>
                  </a:lnTo>
                  <a:cubicBezTo>
                    <a:pt x="7441" y="1834"/>
                    <a:pt x="7486" y="1880"/>
                    <a:pt x="7514" y="1880"/>
                  </a:cubicBezTo>
                  <a:cubicBezTo>
                    <a:pt x="7520" y="1880"/>
                    <a:pt x="7525" y="1878"/>
                    <a:pt x="7529" y="1874"/>
                  </a:cubicBezTo>
                  <a:cubicBezTo>
                    <a:pt x="7534" y="1869"/>
                    <a:pt x="7539" y="1868"/>
                    <a:pt x="7545" y="1868"/>
                  </a:cubicBezTo>
                  <a:cubicBezTo>
                    <a:pt x="7573" y="1868"/>
                    <a:pt x="7610" y="1905"/>
                    <a:pt x="7610" y="1905"/>
                  </a:cubicBezTo>
                  <a:cubicBezTo>
                    <a:pt x="7634" y="1945"/>
                    <a:pt x="7655" y="1960"/>
                    <a:pt x="7672" y="1960"/>
                  </a:cubicBezTo>
                  <a:cubicBezTo>
                    <a:pt x="7713" y="1960"/>
                    <a:pt x="7731" y="1869"/>
                    <a:pt x="7711" y="1811"/>
                  </a:cubicBezTo>
                  <a:cubicBezTo>
                    <a:pt x="7680" y="1718"/>
                    <a:pt x="7676" y="1670"/>
                    <a:pt x="7700" y="1670"/>
                  </a:cubicBezTo>
                  <a:cubicBezTo>
                    <a:pt x="7716" y="1670"/>
                    <a:pt x="7746" y="1694"/>
                    <a:pt x="7789" y="1742"/>
                  </a:cubicBezTo>
                  <a:cubicBezTo>
                    <a:pt x="7813" y="1770"/>
                    <a:pt x="7829" y="1783"/>
                    <a:pt x="7837" y="1783"/>
                  </a:cubicBezTo>
                  <a:cubicBezTo>
                    <a:pt x="7864" y="1783"/>
                    <a:pt x="7811" y="1651"/>
                    <a:pt x="7717" y="1495"/>
                  </a:cubicBezTo>
                  <a:lnTo>
                    <a:pt x="7598" y="1291"/>
                  </a:lnTo>
                  <a:lnTo>
                    <a:pt x="7745" y="1473"/>
                  </a:lnTo>
                  <a:cubicBezTo>
                    <a:pt x="7865" y="1588"/>
                    <a:pt x="7920" y="1643"/>
                    <a:pt x="7945" y="1643"/>
                  </a:cubicBezTo>
                  <a:cubicBezTo>
                    <a:pt x="7967" y="1643"/>
                    <a:pt x="7964" y="1597"/>
                    <a:pt x="7961" y="1507"/>
                  </a:cubicBezTo>
                  <a:cubicBezTo>
                    <a:pt x="7967" y="1449"/>
                    <a:pt x="7970" y="1424"/>
                    <a:pt x="7980" y="1424"/>
                  </a:cubicBezTo>
                  <a:cubicBezTo>
                    <a:pt x="7987" y="1424"/>
                    <a:pt x="7999" y="1439"/>
                    <a:pt x="8018" y="1467"/>
                  </a:cubicBezTo>
                  <a:cubicBezTo>
                    <a:pt x="8038" y="1493"/>
                    <a:pt x="8053" y="1504"/>
                    <a:pt x="8072" y="1504"/>
                  </a:cubicBezTo>
                  <a:cubicBezTo>
                    <a:pt x="8097" y="1504"/>
                    <a:pt x="8127" y="1482"/>
                    <a:pt x="8178" y="1448"/>
                  </a:cubicBezTo>
                  <a:cubicBezTo>
                    <a:pt x="8272" y="1398"/>
                    <a:pt x="8300" y="1382"/>
                    <a:pt x="8262" y="1313"/>
                  </a:cubicBezTo>
                  <a:lnTo>
                    <a:pt x="8325" y="1279"/>
                  </a:lnTo>
                  <a:cubicBezTo>
                    <a:pt x="8358" y="1316"/>
                    <a:pt x="8383" y="1331"/>
                    <a:pt x="8399" y="1331"/>
                  </a:cubicBezTo>
                  <a:cubicBezTo>
                    <a:pt x="8433" y="1331"/>
                    <a:pt x="8422" y="1256"/>
                    <a:pt x="8353" y="1172"/>
                  </a:cubicBezTo>
                  <a:cubicBezTo>
                    <a:pt x="8372" y="1160"/>
                    <a:pt x="8394" y="1150"/>
                    <a:pt x="8419" y="1138"/>
                  </a:cubicBezTo>
                  <a:lnTo>
                    <a:pt x="8453" y="1210"/>
                  </a:lnTo>
                  <a:cubicBezTo>
                    <a:pt x="8465" y="1236"/>
                    <a:pt x="8483" y="1249"/>
                    <a:pt x="8514" y="1249"/>
                  </a:cubicBezTo>
                  <a:cubicBezTo>
                    <a:pt x="8564" y="1249"/>
                    <a:pt x="8652" y="1216"/>
                    <a:pt x="8814" y="1156"/>
                  </a:cubicBezTo>
                  <a:cubicBezTo>
                    <a:pt x="9121" y="1087"/>
                    <a:pt x="9155" y="1081"/>
                    <a:pt x="9130" y="928"/>
                  </a:cubicBezTo>
                  <a:cubicBezTo>
                    <a:pt x="9135" y="844"/>
                    <a:pt x="9149" y="801"/>
                    <a:pt x="9164" y="801"/>
                  </a:cubicBezTo>
                  <a:cubicBezTo>
                    <a:pt x="9178" y="801"/>
                    <a:pt x="9193" y="839"/>
                    <a:pt x="9202" y="915"/>
                  </a:cubicBezTo>
                  <a:cubicBezTo>
                    <a:pt x="9211" y="968"/>
                    <a:pt x="9236" y="1023"/>
                    <a:pt x="9246" y="1023"/>
                  </a:cubicBezTo>
                  <a:cubicBezTo>
                    <a:pt x="9250" y="1023"/>
                    <a:pt x="9252" y="1013"/>
                    <a:pt x="9249" y="990"/>
                  </a:cubicBezTo>
                  <a:cubicBezTo>
                    <a:pt x="9296" y="990"/>
                    <a:pt x="9343" y="1019"/>
                    <a:pt x="9362" y="1062"/>
                  </a:cubicBezTo>
                  <a:cubicBezTo>
                    <a:pt x="9410" y="1124"/>
                    <a:pt x="9442" y="1147"/>
                    <a:pt x="9463" y="1147"/>
                  </a:cubicBezTo>
                  <a:cubicBezTo>
                    <a:pt x="9494" y="1147"/>
                    <a:pt x="9503" y="1099"/>
                    <a:pt x="9503" y="1053"/>
                  </a:cubicBezTo>
                  <a:cubicBezTo>
                    <a:pt x="9485" y="988"/>
                    <a:pt x="9481" y="964"/>
                    <a:pt x="9486" y="964"/>
                  </a:cubicBezTo>
                  <a:lnTo>
                    <a:pt x="9486" y="964"/>
                  </a:lnTo>
                  <a:cubicBezTo>
                    <a:pt x="9493" y="964"/>
                    <a:pt x="9516" y="1008"/>
                    <a:pt x="9538" y="1053"/>
                  </a:cubicBezTo>
                  <a:cubicBezTo>
                    <a:pt x="9564" y="1106"/>
                    <a:pt x="9587" y="1158"/>
                    <a:pt x="9599" y="1158"/>
                  </a:cubicBezTo>
                  <a:cubicBezTo>
                    <a:pt x="9604" y="1158"/>
                    <a:pt x="9607" y="1149"/>
                    <a:pt x="9607" y="1125"/>
                  </a:cubicBezTo>
                  <a:cubicBezTo>
                    <a:pt x="9623" y="1078"/>
                    <a:pt x="9693" y="1042"/>
                    <a:pt x="9752" y="1042"/>
                  </a:cubicBezTo>
                  <a:cubicBezTo>
                    <a:pt x="9804" y="1042"/>
                    <a:pt x="9848" y="1069"/>
                    <a:pt x="9842" y="1141"/>
                  </a:cubicBezTo>
                  <a:cubicBezTo>
                    <a:pt x="9842" y="1141"/>
                    <a:pt x="9876" y="1144"/>
                    <a:pt x="9911" y="1147"/>
                  </a:cubicBezTo>
                  <a:cubicBezTo>
                    <a:pt x="9915" y="1090"/>
                    <a:pt x="9953" y="1078"/>
                    <a:pt x="10000" y="1078"/>
                  </a:cubicBezTo>
                  <a:cubicBezTo>
                    <a:pt x="10017" y="1078"/>
                    <a:pt x="10036" y="1079"/>
                    <a:pt x="10055" y="1081"/>
                  </a:cubicBezTo>
                  <a:cubicBezTo>
                    <a:pt x="10124" y="1087"/>
                    <a:pt x="10155" y="1103"/>
                    <a:pt x="10143" y="1178"/>
                  </a:cubicBezTo>
                  <a:cubicBezTo>
                    <a:pt x="10119" y="1216"/>
                    <a:pt x="10116" y="1235"/>
                    <a:pt x="10132" y="1235"/>
                  </a:cubicBezTo>
                  <a:cubicBezTo>
                    <a:pt x="10145" y="1235"/>
                    <a:pt x="10171" y="1221"/>
                    <a:pt x="10208" y="1194"/>
                  </a:cubicBezTo>
                  <a:cubicBezTo>
                    <a:pt x="10209" y="1194"/>
                    <a:pt x="10210" y="1194"/>
                    <a:pt x="10211" y="1194"/>
                  </a:cubicBezTo>
                  <a:cubicBezTo>
                    <a:pt x="10243" y="1194"/>
                    <a:pt x="10305" y="1068"/>
                    <a:pt x="10340" y="1068"/>
                  </a:cubicBezTo>
                  <a:cubicBezTo>
                    <a:pt x="10341" y="1068"/>
                    <a:pt x="10342" y="1068"/>
                    <a:pt x="10343" y="1069"/>
                  </a:cubicBezTo>
                  <a:cubicBezTo>
                    <a:pt x="10361" y="995"/>
                    <a:pt x="10411" y="933"/>
                    <a:pt x="10448" y="933"/>
                  </a:cubicBezTo>
                  <a:cubicBezTo>
                    <a:pt x="10451" y="933"/>
                    <a:pt x="10454" y="933"/>
                    <a:pt x="10456" y="934"/>
                  </a:cubicBezTo>
                  <a:lnTo>
                    <a:pt x="10434" y="1009"/>
                  </a:lnTo>
                  <a:cubicBezTo>
                    <a:pt x="10415" y="1084"/>
                    <a:pt x="10393" y="1160"/>
                    <a:pt x="10393" y="1160"/>
                  </a:cubicBezTo>
                  <a:cubicBezTo>
                    <a:pt x="10404" y="1162"/>
                    <a:pt x="10414" y="1165"/>
                    <a:pt x="10424" y="1165"/>
                  </a:cubicBezTo>
                  <a:cubicBezTo>
                    <a:pt x="10446" y="1165"/>
                    <a:pt x="10467" y="1152"/>
                    <a:pt x="10484" y="1100"/>
                  </a:cubicBezTo>
                  <a:cubicBezTo>
                    <a:pt x="10494" y="1188"/>
                    <a:pt x="10525" y="1200"/>
                    <a:pt x="10588" y="1228"/>
                  </a:cubicBezTo>
                  <a:cubicBezTo>
                    <a:pt x="10625" y="1243"/>
                    <a:pt x="10662" y="1258"/>
                    <a:pt x="10698" y="1258"/>
                  </a:cubicBezTo>
                  <a:cubicBezTo>
                    <a:pt x="10726" y="1258"/>
                    <a:pt x="10754" y="1250"/>
                    <a:pt x="10782" y="1225"/>
                  </a:cubicBezTo>
                  <a:lnTo>
                    <a:pt x="10782" y="1225"/>
                  </a:lnTo>
                  <a:cubicBezTo>
                    <a:pt x="10762" y="1328"/>
                    <a:pt x="10836" y="1411"/>
                    <a:pt x="10920" y="1411"/>
                  </a:cubicBezTo>
                  <a:cubicBezTo>
                    <a:pt x="10957" y="1411"/>
                    <a:pt x="10995" y="1396"/>
                    <a:pt x="11029" y="1360"/>
                  </a:cubicBezTo>
                  <a:cubicBezTo>
                    <a:pt x="11046" y="1333"/>
                    <a:pt x="11061" y="1321"/>
                    <a:pt x="11072" y="1321"/>
                  </a:cubicBezTo>
                  <a:cubicBezTo>
                    <a:pt x="11088" y="1321"/>
                    <a:pt x="11096" y="1348"/>
                    <a:pt x="11089" y="1398"/>
                  </a:cubicBezTo>
                  <a:cubicBezTo>
                    <a:pt x="11084" y="1446"/>
                    <a:pt x="11080" y="1467"/>
                    <a:pt x="11093" y="1467"/>
                  </a:cubicBezTo>
                  <a:cubicBezTo>
                    <a:pt x="11102" y="1467"/>
                    <a:pt x="11120" y="1455"/>
                    <a:pt x="11152" y="1435"/>
                  </a:cubicBezTo>
                  <a:cubicBezTo>
                    <a:pt x="11165" y="1427"/>
                    <a:pt x="11175" y="1424"/>
                    <a:pt x="11183" y="1424"/>
                  </a:cubicBezTo>
                  <a:cubicBezTo>
                    <a:pt x="11218" y="1424"/>
                    <a:pt x="11205" y="1495"/>
                    <a:pt x="11189" y="1564"/>
                  </a:cubicBezTo>
                  <a:cubicBezTo>
                    <a:pt x="11143" y="1668"/>
                    <a:pt x="11142" y="1708"/>
                    <a:pt x="11172" y="1708"/>
                  </a:cubicBezTo>
                  <a:cubicBezTo>
                    <a:pt x="11184" y="1708"/>
                    <a:pt x="11202" y="1701"/>
                    <a:pt x="11224" y="1689"/>
                  </a:cubicBezTo>
                  <a:cubicBezTo>
                    <a:pt x="11240" y="1684"/>
                    <a:pt x="11257" y="1682"/>
                    <a:pt x="11274" y="1682"/>
                  </a:cubicBezTo>
                  <a:cubicBezTo>
                    <a:pt x="11321" y="1682"/>
                    <a:pt x="11368" y="1701"/>
                    <a:pt x="11402" y="1733"/>
                  </a:cubicBezTo>
                  <a:cubicBezTo>
                    <a:pt x="11503" y="1720"/>
                    <a:pt x="11531" y="1746"/>
                    <a:pt x="11556" y="1664"/>
                  </a:cubicBezTo>
                  <a:cubicBezTo>
                    <a:pt x="11593" y="1626"/>
                    <a:pt x="11637" y="1595"/>
                    <a:pt x="11688" y="1573"/>
                  </a:cubicBezTo>
                  <a:cubicBezTo>
                    <a:pt x="11695" y="1572"/>
                    <a:pt x="11702" y="1572"/>
                    <a:pt x="11708" y="1572"/>
                  </a:cubicBezTo>
                  <a:cubicBezTo>
                    <a:pt x="11769" y="1572"/>
                    <a:pt x="11751" y="1604"/>
                    <a:pt x="11729" y="1604"/>
                  </a:cubicBezTo>
                  <a:cubicBezTo>
                    <a:pt x="11723" y="1604"/>
                    <a:pt x="11718" y="1603"/>
                    <a:pt x="11713" y="1598"/>
                  </a:cubicBezTo>
                  <a:cubicBezTo>
                    <a:pt x="11606" y="1605"/>
                    <a:pt x="11634" y="1630"/>
                    <a:pt x="11606" y="1711"/>
                  </a:cubicBezTo>
                  <a:cubicBezTo>
                    <a:pt x="11587" y="1767"/>
                    <a:pt x="11609" y="1830"/>
                    <a:pt x="11656" y="1865"/>
                  </a:cubicBezTo>
                  <a:cubicBezTo>
                    <a:pt x="11681" y="1890"/>
                    <a:pt x="11728" y="1940"/>
                    <a:pt x="11750" y="1965"/>
                  </a:cubicBezTo>
                  <a:cubicBezTo>
                    <a:pt x="11761" y="2052"/>
                    <a:pt x="11774" y="2091"/>
                    <a:pt x="11799" y="2091"/>
                  </a:cubicBezTo>
                  <a:cubicBezTo>
                    <a:pt x="11811" y="2091"/>
                    <a:pt x="11826" y="2082"/>
                    <a:pt x="11844" y="2065"/>
                  </a:cubicBezTo>
                  <a:lnTo>
                    <a:pt x="11901" y="2012"/>
                  </a:lnTo>
                  <a:lnTo>
                    <a:pt x="11901" y="2012"/>
                  </a:lnTo>
                  <a:cubicBezTo>
                    <a:pt x="11826" y="2128"/>
                    <a:pt x="12002" y="2358"/>
                    <a:pt x="12141" y="2358"/>
                  </a:cubicBezTo>
                  <a:cubicBezTo>
                    <a:pt x="12160" y="2358"/>
                    <a:pt x="12178" y="2353"/>
                    <a:pt x="12195" y="2344"/>
                  </a:cubicBezTo>
                  <a:lnTo>
                    <a:pt x="12195" y="2344"/>
                  </a:lnTo>
                  <a:lnTo>
                    <a:pt x="12136" y="2394"/>
                  </a:lnTo>
                  <a:cubicBezTo>
                    <a:pt x="12079" y="2448"/>
                    <a:pt x="12101" y="2473"/>
                    <a:pt x="12145" y="2523"/>
                  </a:cubicBezTo>
                  <a:cubicBezTo>
                    <a:pt x="12167" y="2548"/>
                    <a:pt x="12314" y="2598"/>
                    <a:pt x="12380" y="2673"/>
                  </a:cubicBezTo>
                  <a:cubicBezTo>
                    <a:pt x="12449" y="2747"/>
                    <a:pt x="12506" y="2808"/>
                    <a:pt x="12552" y="2808"/>
                  </a:cubicBezTo>
                  <a:cubicBezTo>
                    <a:pt x="12567" y="2808"/>
                    <a:pt x="12581" y="2803"/>
                    <a:pt x="12593" y="2789"/>
                  </a:cubicBezTo>
                  <a:lnTo>
                    <a:pt x="12593" y="2789"/>
                  </a:lnTo>
                  <a:cubicBezTo>
                    <a:pt x="12615" y="2814"/>
                    <a:pt x="12615" y="2814"/>
                    <a:pt x="12562" y="2867"/>
                  </a:cubicBezTo>
                  <a:cubicBezTo>
                    <a:pt x="12483" y="2899"/>
                    <a:pt x="12505" y="2924"/>
                    <a:pt x="12527" y="2949"/>
                  </a:cubicBezTo>
                  <a:cubicBezTo>
                    <a:pt x="12531" y="2952"/>
                    <a:pt x="12536" y="2954"/>
                    <a:pt x="12541" y="2954"/>
                  </a:cubicBezTo>
                  <a:cubicBezTo>
                    <a:pt x="12569" y="2954"/>
                    <a:pt x="12614" y="2906"/>
                    <a:pt x="12662" y="2861"/>
                  </a:cubicBezTo>
                  <a:cubicBezTo>
                    <a:pt x="12681" y="2841"/>
                    <a:pt x="12696" y="2831"/>
                    <a:pt x="12708" y="2831"/>
                  </a:cubicBezTo>
                  <a:cubicBezTo>
                    <a:pt x="12728" y="2831"/>
                    <a:pt x="12735" y="2863"/>
                    <a:pt x="12731" y="2927"/>
                  </a:cubicBezTo>
                  <a:cubicBezTo>
                    <a:pt x="12728" y="3016"/>
                    <a:pt x="12800" y="3103"/>
                    <a:pt x="12889" y="3103"/>
                  </a:cubicBezTo>
                  <a:cubicBezTo>
                    <a:pt x="12900" y="3103"/>
                    <a:pt x="12911" y="3102"/>
                    <a:pt x="12922" y="3099"/>
                  </a:cubicBezTo>
                  <a:cubicBezTo>
                    <a:pt x="12947" y="3121"/>
                    <a:pt x="12972" y="3140"/>
                    <a:pt x="12925" y="3203"/>
                  </a:cubicBezTo>
                  <a:cubicBezTo>
                    <a:pt x="12907" y="3261"/>
                    <a:pt x="12907" y="3335"/>
                    <a:pt x="12966" y="3335"/>
                  </a:cubicBezTo>
                  <a:cubicBezTo>
                    <a:pt x="12988" y="3335"/>
                    <a:pt x="13016" y="3326"/>
                    <a:pt x="13054" y="3303"/>
                  </a:cubicBezTo>
                  <a:lnTo>
                    <a:pt x="13054" y="3303"/>
                  </a:lnTo>
                  <a:cubicBezTo>
                    <a:pt x="13079" y="3322"/>
                    <a:pt x="13079" y="3322"/>
                    <a:pt x="13035" y="3388"/>
                  </a:cubicBezTo>
                  <a:cubicBezTo>
                    <a:pt x="13025" y="3440"/>
                    <a:pt x="13006" y="3483"/>
                    <a:pt x="13019" y="3483"/>
                  </a:cubicBezTo>
                  <a:cubicBezTo>
                    <a:pt x="13027" y="3483"/>
                    <a:pt x="13048" y="3466"/>
                    <a:pt x="13091" y="3422"/>
                  </a:cubicBezTo>
                  <a:cubicBezTo>
                    <a:pt x="13111" y="3416"/>
                    <a:pt x="13131" y="3413"/>
                    <a:pt x="13148" y="3413"/>
                  </a:cubicBezTo>
                  <a:cubicBezTo>
                    <a:pt x="13221" y="3413"/>
                    <a:pt x="13274" y="3462"/>
                    <a:pt x="13292" y="3544"/>
                  </a:cubicBezTo>
                  <a:cubicBezTo>
                    <a:pt x="13304" y="3553"/>
                    <a:pt x="13317" y="3560"/>
                    <a:pt x="13331" y="3560"/>
                  </a:cubicBezTo>
                  <a:cubicBezTo>
                    <a:pt x="13348" y="3560"/>
                    <a:pt x="13367" y="3547"/>
                    <a:pt x="13386" y="3507"/>
                  </a:cubicBezTo>
                  <a:cubicBezTo>
                    <a:pt x="13410" y="3458"/>
                    <a:pt x="13435" y="3408"/>
                    <a:pt x="13435" y="3408"/>
                  </a:cubicBezTo>
                  <a:lnTo>
                    <a:pt x="13435" y="3408"/>
                  </a:lnTo>
                  <a:cubicBezTo>
                    <a:pt x="13435" y="3408"/>
                    <a:pt x="13431" y="3417"/>
                    <a:pt x="13421" y="3438"/>
                  </a:cubicBezTo>
                  <a:cubicBezTo>
                    <a:pt x="13401" y="3516"/>
                    <a:pt x="13392" y="3555"/>
                    <a:pt x="13402" y="3555"/>
                  </a:cubicBezTo>
                  <a:cubicBezTo>
                    <a:pt x="13410" y="3555"/>
                    <a:pt x="13433" y="3523"/>
                    <a:pt x="13477" y="3460"/>
                  </a:cubicBezTo>
                  <a:cubicBezTo>
                    <a:pt x="13493" y="3428"/>
                    <a:pt x="13507" y="3413"/>
                    <a:pt x="13515" y="3413"/>
                  </a:cubicBezTo>
                  <a:cubicBezTo>
                    <a:pt x="13525" y="3413"/>
                    <a:pt x="13525" y="3433"/>
                    <a:pt x="13508" y="3472"/>
                  </a:cubicBezTo>
                  <a:cubicBezTo>
                    <a:pt x="13505" y="3557"/>
                    <a:pt x="13536" y="3569"/>
                    <a:pt x="13536" y="3569"/>
                  </a:cubicBezTo>
                  <a:cubicBezTo>
                    <a:pt x="13568" y="3585"/>
                    <a:pt x="13740" y="3576"/>
                    <a:pt x="13894" y="3604"/>
                  </a:cubicBezTo>
                  <a:cubicBezTo>
                    <a:pt x="13992" y="3632"/>
                    <a:pt x="14069" y="3647"/>
                    <a:pt x="14124" y="3647"/>
                  </a:cubicBezTo>
                  <a:cubicBezTo>
                    <a:pt x="14137" y="3647"/>
                    <a:pt x="14149" y="3646"/>
                    <a:pt x="14160" y="3645"/>
                  </a:cubicBezTo>
                  <a:cubicBezTo>
                    <a:pt x="14216" y="3641"/>
                    <a:pt x="14242" y="3623"/>
                    <a:pt x="14245" y="3585"/>
                  </a:cubicBezTo>
                  <a:cubicBezTo>
                    <a:pt x="14263" y="3548"/>
                    <a:pt x="14273" y="3529"/>
                    <a:pt x="14280" y="3529"/>
                  </a:cubicBezTo>
                  <a:cubicBezTo>
                    <a:pt x="14288" y="3529"/>
                    <a:pt x="14295" y="3550"/>
                    <a:pt x="14307" y="3591"/>
                  </a:cubicBezTo>
                  <a:cubicBezTo>
                    <a:pt x="14332" y="3670"/>
                    <a:pt x="14367" y="3673"/>
                    <a:pt x="14398" y="3676"/>
                  </a:cubicBezTo>
                  <a:cubicBezTo>
                    <a:pt x="14430" y="3679"/>
                    <a:pt x="14461" y="3682"/>
                    <a:pt x="14461" y="3761"/>
                  </a:cubicBezTo>
                  <a:cubicBezTo>
                    <a:pt x="14495" y="3682"/>
                    <a:pt x="14495" y="3682"/>
                    <a:pt x="14527" y="3679"/>
                  </a:cubicBezTo>
                  <a:cubicBezTo>
                    <a:pt x="14527" y="3718"/>
                    <a:pt x="14535" y="3737"/>
                    <a:pt x="14547" y="3737"/>
                  </a:cubicBezTo>
                  <a:cubicBezTo>
                    <a:pt x="14559" y="3737"/>
                    <a:pt x="14575" y="3717"/>
                    <a:pt x="14589" y="3676"/>
                  </a:cubicBezTo>
                  <a:cubicBezTo>
                    <a:pt x="14602" y="3598"/>
                    <a:pt x="14608" y="3558"/>
                    <a:pt x="14613" y="3558"/>
                  </a:cubicBezTo>
                  <a:cubicBezTo>
                    <a:pt x="14617" y="3558"/>
                    <a:pt x="14619" y="3598"/>
                    <a:pt x="14624" y="3676"/>
                  </a:cubicBezTo>
                  <a:cubicBezTo>
                    <a:pt x="14626" y="3730"/>
                    <a:pt x="14677" y="3782"/>
                    <a:pt x="14695" y="3782"/>
                  </a:cubicBezTo>
                  <a:cubicBezTo>
                    <a:pt x="14703" y="3782"/>
                    <a:pt x="14704" y="3772"/>
                    <a:pt x="14693" y="3748"/>
                  </a:cubicBezTo>
                  <a:cubicBezTo>
                    <a:pt x="14687" y="3673"/>
                    <a:pt x="14752" y="3667"/>
                    <a:pt x="14774" y="3588"/>
                  </a:cubicBezTo>
                  <a:cubicBezTo>
                    <a:pt x="14777" y="3588"/>
                    <a:pt x="14779" y="3588"/>
                    <a:pt x="14781" y="3588"/>
                  </a:cubicBezTo>
                  <a:cubicBezTo>
                    <a:pt x="14810" y="3588"/>
                    <a:pt x="14838" y="3591"/>
                    <a:pt x="14846" y="3663"/>
                  </a:cubicBezTo>
                  <a:cubicBezTo>
                    <a:pt x="14857" y="3682"/>
                    <a:pt x="14873" y="3689"/>
                    <a:pt x="14891" y="3689"/>
                  </a:cubicBezTo>
                  <a:cubicBezTo>
                    <a:pt x="14952" y="3689"/>
                    <a:pt x="15040" y="3607"/>
                    <a:pt x="15050" y="3544"/>
                  </a:cubicBezTo>
                  <a:cubicBezTo>
                    <a:pt x="15040" y="3505"/>
                    <a:pt x="15043" y="3485"/>
                    <a:pt x="15051" y="3485"/>
                  </a:cubicBezTo>
                  <a:cubicBezTo>
                    <a:pt x="15058" y="3485"/>
                    <a:pt x="15069" y="3502"/>
                    <a:pt x="15078" y="3538"/>
                  </a:cubicBezTo>
                  <a:cubicBezTo>
                    <a:pt x="15092" y="3592"/>
                    <a:pt x="15112" y="3604"/>
                    <a:pt x="15134" y="3604"/>
                  </a:cubicBezTo>
                  <a:cubicBezTo>
                    <a:pt x="15142" y="3604"/>
                    <a:pt x="15151" y="3602"/>
                    <a:pt x="15160" y="3601"/>
                  </a:cubicBezTo>
                  <a:cubicBezTo>
                    <a:pt x="15163" y="3576"/>
                    <a:pt x="15167" y="3565"/>
                    <a:pt x="15172" y="3565"/>
                  </a:cubicBezTo>
                  <a:cubicBezTo>
                    <a:pt x="15183" y="3565"/>
                    <a:pt x="15198" y="3618"/>
                    <a:pt x="15213" y="3670"/>
                  </a:cubicBezTo>
                  <a:cubicBezTo>
                    <a:pt x="15205" y="3722"/>
                    <a:pt x="15216" y="3739"/>
                    <a:pt x="15243" y="3739"/>
                  </a:cubicBezTo>
                  <a:cubicBezTo>
                    <a:pt x="15258" y="3739"/>
                    <a:pt x="15277" y="3734"/>
                    <a:pt x="15301" y="3726"/>
                  </a:cubicBezTo>
                  <a:cubicBezTo>
                    <a:pt x="15310" y="3641"/>
                    <a:pt x="15432" y="3594"/>
                    <a:pt x="15523" y="3560"/>
                  </a:cubicBezTo>
                  <a:cubicBezTo>
                    <a:pt x="15677" y="3494"/>
                    <a:pt x="15664" y="3397"/>
                    <a:pt x="15642" y="3237"/>
                  </a:cubicBezTo>
                  <a:lnTo>
                    <a:pt x="15586" y="3090"/>
                  </a:lnTo>
                  <a:lnTo>
                    <a:pt x="15586" y="3090"/>
                  </a:lnTo>
                  <a:lnTo>
                    <a:pt x="15667" y="3222"/>
                  </a:lnTo>
                  <a:cubicBezTo>
                    <a:pt x="15714" y="3287"/>
                    <a:pt x="15765" y="3350"/>
                    <a:pt x="15818" y="3406"/>
                  </a:cubicBezTo>
                  <a:cubicBezTo>
                    <a:pt x="15849" y="3391"/>
                    <a:pt x="15805" y="3325"/>
                    <a:pt x="15761" y="3259"/>
                  </a:cubicBezTo>
                  <a:cubicBezTo>
                    <a:pt x="15733" y="3214"/>
                    <a:pt x="15737" y="3194"/>
                    <a:pt x="15772" y="3194"/>
                  </a:cubicBezTo>
                  <a:cubicBezTo>
                    <a:pt x="15788" y="3194"/>
                    <a:pt x="15810" y="3198"/>
                    <a:pt x="15840" y="3206"/>
                  </a:cubicBezTo>
                  <a:cubicBezTo>
                    <a:pt x="15866" y="3214"/>
                    <a:pt x="15888" y="3218"/>
                    <a:pt x="15905" y="3218"/>
                  </a:cubicBezTo>
                  <a:cubicBezTo>
                    <a:pt x="15949" y="3218"/>
                    <a:pt x="15959" y="3190"/>
                    <a:pt x="15943" y="3131"/>
                  </a:cubicBezTo>
                  <a:cubicBezTo>
                    <a:pt x="15957" y="3121"/>
                    <a:pt x="15970" y="3111"/>
                    <a:pt x="15992" y="3111"/>
                  </a:cubicBezTo>
                  <a:cubicBezTo>
                    <a:pt x="16010" y="3111"/>
                    <a:pt x="16034" y="3118"/>
                    <a:pt x="16069" y="3137"/>
                  </a:cubicBezTo>
                  <a:cubicBezTo>
                    <a:pt x="16097" y="3118"/>
                    <a:pt x="16097" y="3118"/>
                    <a:pt x="16047" y="3059"/>
                  </a:cubicBezTo>
                  <a:cubicBezTo>
                    <a:pt x="16013" y="3019"/>
                    <a:pt x="16012" y="2996"/>
                    <a:pt x="16037" y="2996"/>
                  </a:cubicBezTo>
                  <a:cubicBezTo>
                    <a:pt x="16049" y="2996"/>
                    <a:pt x="16068" y="3002"/>
                    <a:pt x="16094" y="3015"/>
                  </a:cubicBezTo>
                  <a:cubicBezTo>
                    <a:pt x="16140" y="3050"/>
                    <a:pt x="16180" y="3063"/>
                    <a:pt x="16209" y="3063"/>
                  </a:cubicBezTo>
                  <a:cubicBezTo>
                    <a:pt x="16260" y="3063"/>
                    <a:pt x="16278" y="3022"/>
                    <a:pt x="16244" y="2987"/>
                  </a:cubicBezTo>
                  <a:cubicBezTo>
                    <a:pt x="16191" y="2930"/>
                    <a:pt x="16216" y="2908"/>
                    <a:pt x="16241" y="2886"/>
                  </a:cubicBezTo>
                  <a:cubicBezTo>
                    <a:pt x="16263" y="2864"/>
                    <a:pt x="16288" y="2846"/>
                    <a:pt x="16257" y="2764"/>
                  </a:cubicBezTo>
                  <a:lnTo>
                    <a:pt x="16304" y="2720"/>
                  </a:lnTo>
                  <a:cubicBezTo>
                    <a:pt x="16307" y="2717"/>
                    <a:pt x="16310" y="2715"/>
                    <a:pt x="16313" y="2715"/>
                  </a:cubicBezTo>
                  <a:cubicBezTo>
                    <a:pt x="16333" y="2715"/>
                    <a:pt x="16354" y="2777"/>
                    <a:pt x="16335" y="2799"/>
                  </a:cubicBezTo>
                  <a:lnTo>
                    <a:pt x="16413" y="2830"/>
                  </a:lnTo>
                  <a:cubicBezTo>
                    <a:pt x="16460" y="2783"/>
                    <a:pt x="16482" y="2758"/>
                    <a:pt x="16451" y="2683"/>
                  </a:cubicBezTo>
                  <a:cubicBezTo>
                    <a:pt x="16403" y="2613"/>
                    <a:pt x="16380" y="2580"/>
                    <a:pt x="16386" y="2580"/>
                  </a:cubicBezTo>
                  <a:lnTo>
                    <a:pt x="16386" y="2580"/>
                  </a:lnTo>
                  <a:cubicBezTo>
                    <a:pt x="16391" y="2580"/>
                    <a:pt x="16419" y="2607"/>
                    <a:pt x="16473" y="2657"/>
                  </a:cubicBezTo>
                  <a:cubicBezTo>
                    <a:pt x="16505" y="2688"/>
                    <a:pt x="16545" y="2711"/>
                    <a:pt x="16567" y="2711"/>
                  </a:cubicBezTo>
                  <a:cubicBezTo>
                    <a:pt x="16584" y="2711"/>
                    <a:pt x="16591" y="2698"/>
                    <a:pt x="16576" y="2664"/>
                  </a:cubicBezTo>
                  <a:cubicBezTo>
                    <a:pt x="16528" y="2596"/>
                    <a:pt x="16528" y="2572"/>
                    <a:pt x="16547" y="2572"/>
                  </a:cubicBezTo>
                  <a:cubicBezTo>
                    <a:pt x="16564" y="2572"/>
                    <a:pt x="16597" y="2592"/>
                    <a:pt x="16623" y="2617"/>
                  </a:cubicBezTo>
                  <a:cubicBezTo>
                    <a:pt x="16663" y="2674"/>
                    <a:pt x="16686" y="2705"/>
                    <a:pt x="16697" y="2705"/>
                  </a:cubicBezTo>
                  <a:cubicBezTo>
                    <a:pt x="16710" y="2705"/>
                    <a:pt x="16704" y="2655"/>
                    <a:pt x="16692" y="2542"/>
                  </a:cubicBezTo>
                  <a:cubicBezTo>
                    <a:pt x="16739" y="2491"/>
                    <a:pt x="16771" y="2344"/>
                    <a:pt x="16843" y="2269"/>
                  </a:cubicBezTo>
                  <a:cubicBezTo>
                    <a:pt x="16917" y="2187"/>
                    <a:pt x="16961" y="2139"/>
                    <a:pt x="17020" y="2139"/>
                  </a:cubicBezTo>
                  <a:cubicBezTo>
                    <a:pt x="17033" y="2139"/>
                    <a:pt x="17047" y="2141"/>
                    <a:pt x="17062" y="2147"/>
                  </a:cubicBezTo>
                  <a:cubicBezTo>
                    <a:pt x="17073" y="2157"/>
                    <a:pt x="17083" y="2166"/>
                    <a:pt x="17092" y="2174"/>
                  </a:cubicBezTo>
                  <a:lnTo>
                    <a:pt x="17092" y="2174"/>
                  </a:lnTo>
                  <a:cubicBezTo>
                    <a:pt x="17010" y="2089"/>
                    <a:pt x="17037" y="2065"/>
                    <a:pt x="17103" y="1996"/>
                  </a:cubicBezTo>
                  <a:cubicBezTo>
                    <a:pt x="17231" y="1977"/>
                    <a:pt x="17222" y="1874"/>
                    <a:pt x="17194" y="1796"/>
                  </a:cubicBezTo>
                  <a:lnTo>
                    <a:pt x="17194" y="1796"/>
                  </a:lnTo>
                  <a:cubicBezTo>
                    <a:pt x="17178" y="1811"/>
                    <a:pt x="17159" y="1827"/>
                    <a:pt x="17143" y="1843"/>
                  </a:cubicBezTo>
                  <a:cubicBezTo>
                    <a:pt x="17044" y="1743"/>
                    <a:pt x="17055" y="1713"/>
                    <a:pt x="17140" y="1713"/>
                  </a:cubicBezTo>
                  <a:cubicBezTo>
                    <a:pt x="17149" y="1713"/>
                    <a:pt x="17158" y="1714"/>
                    <a:pt x="17169" y="1714"/>
                  </a:cubicBezTo>
                  <a:cubicBezTo>
                    <a:pt x="17173" y="1710"/>
                    <a:pt x="17177" y="1708"/>
                    <a:pt x="17183" y="1708"/>
                  </a:cubicBezTo>
                  <a:cubicBezTo>
                    <a:pt x="17211" y="1708"/>
                    <a:pt x="17256" y="1758"/>
                    <a:pt x="17300" y="1805"/>
                  </a:cubicBezTo>
                  <a:cubicBezTo>
                    <a:pt x="17345" y="1850"/>
                    <a:pt x="17403" y="1881"/>
                    <a:pt x="17438" y="1881"/>
                  </a:cubicBezTo>
                  <a:cubicBezTo>
                    <a:pt x="17447" y="1881"/>
                    <a:pt x="17455" y="1879"/>
                    <a:pt x="17460" y="1874"/>
                  </a:cubicBezTo>
                  <a:cubicBezTo>
                    <a:pt x="17485" y="1852"/>
                    <a:pt x="17510" y="1830"/>
                    <a:pt x="17432" y="1793"/>
                  </a:cubicBezTo>
                  <a:cubicBezTo>
                    <a:pt x="17379" y="1736"/>
                    <a:pt x="17379" y="1736"/>
                    <a:pt x="17407" y="1711"/>
                  </a:cubicBezTo>
                  <a:cubicBezTo>
                    <a:pt x="17432" y="1689"/>
                    <a:pt x="17457" y="1667"/>
                    <a:pt x="17435" y="1583"/>
                  </a:cubicBezTo>
                  <a:cubicBezTo>
                    <a:pt x="17382" y="1523"/>
                    <a:pt x="17413" y="1501"/>
                    <a:pt x="17444" y="1479"/>
                  </a:cubicBezTo>
                  <a:cubicBezTo>
                    <a:pt x="17464" y="1490"/>
                    <a:pt x="17487" y="1495"/>
                    <a:pt x="17509" y="1495"/>
                  </a:cubicBezTo>
                  <a:cubicBezTo>
                    <a:pt x="17534" y="1495"/>
                    <a:pt x="17558" y="1489"/>
                    <a:pt x="17579" y="1476"/>
                  </a:cubicBezTo>
                  <a:lnTo>
                    <a:pt x="17626" y="1539"/>
                  </a:lnTo>
                  <a:cubicBezTo>
                    <a:pt x="17661" y="1579"/>
                    <a:pt x="17701" y="1614"/>
                    <a:pt x="17748" y="1642"/>
                  </a:cubicBezTo>
                  <a:cubicBezTo>
                    <a:pt x="17773" y="1623"/>
                    <a:pt x="17729" y="1561"/>
                    <a:pt x="17729" y="1561"/>
                  </a:cubicBezTo>
                  <a:cubicBezTo>
                    <a:pt x="17717" y="1545"/>
                    <a:pt x="17748" y="1498"/>
                    <a:pt x="17811" y="1448"/>
                  </a:cubicBezTo>
                  <a:cubicBezTo>
                    <a:pt x="17877" y="1398"/>
                    <a:pt x="17968" y="1338"/>
                    <a:pt x="18065" y="1279"/>
                  </a:cubicBezTo>
                  <a:cubicBezTo>
                    <a:pt x="18269" y="1178"/>
                    <a:pt x="18494" y="1097"/>
                    <a:pt x="18551" y="1097"/>
                  </a:cubicBezTo>
                  <a:cubicBezTo>
                    <a:pt x="18586" y="1121"/>
                    <a:pt x="18623" y="1131"/>
                    <a:pt x="18651" y="1131"/>
                  </a:cubicBezTo>
                  <a:cubicBezTo>
                    <a:pt x="18694" y="1131"/>
                    <a:pt x="18719" y="1107"/>
                    <a:pt x="18688" y="1066"/>
                  </a:cubicBezTo>
                  <a:cubicBezTo>
                    <a:pt x="18670" y="990"/>
                    <a:pt x="18851" y="943"/>
                    <a:pt x="19068" y="943"/>
                  </a:cubicBezTo>
                  <a:cubicBezTo>
                    <a:pt x="19318" y="918"/>
                    <a:pt x="19497" y="953"/>
                    <a:pt x="19503" y="871"/>
                  </a:cubicBezTo>
                  <a:lnTo>
                    <a:pt x="19613" y="881"/>
                  </a:lnTo>
                  <a:cubicBezTo>
                    <a:pt x="19616" y="881"/>
                    <a:pt x="19619" y="881"/>
                    <a:pt x="19622" y="881"/>
                  </a:cubicBezTo>
                  <a:cubicBezTo>
                    <a:pt x="19689" y="881"/>
                    <a:pt x="19761" y="826"/>
                    <a:pt x="19800" y="826"/>
                  </a:cubicBezTo>
                  <a:cubicBezTo>
                    <a:pt x="19804" y="826"/>
                    <a:pt x="19807" y="826"/>
                    <a:pt x="19810" y="827"/>
                  </a:cubicBezTo>
                  <a:cubicBezTo>
                    <a:pt x="19834" y="795"/>
                    <a:pt x="19855" y="780"/>
                    <a:pt x="19866" y="780"/>
                  </a:cubicBezTo>
                  <a:cubicBezTo>
                    <a:pt x="19878" y="780"/>
                    <a:pt x="19876" y="800"/>
                    <a:pt x="19848" y="837"/>
                  </a:cubicBezTo>
                  <a:cubicBezTo>
                    <a:pt x="19832" y="912"/>
                    <a:pt x="19820" y="990"/>
                    <a:pt x="19854" y="1000"/>
                  </a:cubicBezTo>
                  <a:cubicBezTo>
                    <a:pt x="19860" y="1001"/>
                    <a:pt x="19866" y="1002"/>
                    <a:pt x="19872" y="1002"/>
                  </a:cubicBezTo>
                  <a:cubicBezTo>
                    <a:pt x="19927" y="1002"/>
                    <a:pt x="19944" y="933"/>
                    <a:pt x="19961" y="865"/>
                  </a:cubicBezTo>
                  <a:cubicBezTo>
                    <a:pt x="19973" y="802"/>
                    <a:pt x="20000" y="796"/>
                    <a:pt x="20010" y="796"/>
                  </a:cubicBezTo>
                  <a:cubicBezTo>
                    <a:pt x="20013" y="796"/>
                    <a:pt x="20014" y="796"/>
                    <a:pt x="20014" y="796"/>
                  </a:cubicBezTo>
                  <a:cubicBezTo>
                    <a:pt x="20055" y="805"/>
                    <a:pt x="20055" y="805"/>
                    <a:pt x="20033" y="881"/>
                  </a:cubicBezTo>
                  <a:cubicBezTo>
                    <a:pt x="20014" y="959"/>
                    <a:pt x="19995" y="1034"/>
                    <a:pt x="19995" y="1034"/>
                  </a:cubicBezTo>
                  <a:lnTo>
                    <a:pt x="20030" y="1040"/>
                  </a:lnTo>
                  <a:cubicBezTo>
                    <a:pt x="20047" y="980"/>
                    <a:pt x="20073" y="974"/>
                    <a:pt x="20082" y="974"/>
                  </a:cubicBezTo>
                  <a:cubicBezTo>
                    <a:pt x="20085" y="974"/>
                    <a:pt x="20086" y="975"/>
                    <a:pt x="20086" y="975"/>
                  </a:cubicBezTo>
                  <a:cubicBezTo>
                    <a:pt x="20124" y="984"/>
                    <a:pt x="20124" y="984"/>
                    <a:pt x="20080" y="1134"/>
                  </a:cubicBezTo>
                  <a:cubicBezTo>
                    <a:pt x="20055" y="1213"/>
                    <a:pt x="20052" y="1251"/>
                    <a:pt x="20066" y="1251"/>
                  </a:cubicBezTo>
                  <a:cubicBezTo>
                    <a:pt x="20079" y="1251"/>
                    <a:pt x="20107" y="1219"/>
                    <a:pt x="20146" y="1156"/>
                  </a:cubicBezTo>
                  <a:lnTo>
                    <a:pt x="20237" y="1109"/>
                  </a:lnTo>
                  <a:lnTo>
                    <a:pt x="20237" y="1109"/>
                  </a:lnTo>
                  <a:cubicBezTo>
                    <a:pt x="20228" y="1169"/>
                    <a:pt x="20240" y="1190"/>
                    <a:pt x="20261" y="1190"/>
                  </a:cubicBezTo>
                  <a:cubicBezTo>
                    <a:pt x="20296" y="1190"/>
                    <a:pt x="20359" y="1129"/>
                    <a:pt x="20403" y="1094"/>
                  </a:cubicBezTo>
                  <a:lnTo>
                    <a:pt x="20403" y="1094"/>
                  </a:lnTo>
                  <a:cubicBezTo>
                    <a:pt x="20387" y="1180"/>
                    <a:pt x="20389" y="1222"/>
                    <a:pt x="20410" y="1222"/>
                  </a:cubicBezTo>
                  <a:cubicBezTo>
                    <a:pt x="20428" y="1222"/>
                    <a:pt x="20460" y="1194"/>
                    <a:pt x="20506" y="1138"/>
                  </a:cubicBezTo>
                  <a:cubicBezTo>
                    <a:pt x="20519" y="1107"/>
                    <a:pt x="20534" y="1092"/>
                    <a:pt x="20546" y="1092"/>
                  </a:cubicBezTo>
                  <a:cubicBezTo>
                    <a:pt x="20562" y="1092"/>
                    <a:pt x="20574" y="1120"/>
                    <a:pt x="20572" y="1172"/>
                  </a:cubicBezTo>
                  <a:cubicBezTo>
                    <a:pt x="20566" y="1260"/>
                    <a:pt x="20597" y="1279"/>
                    <a:pt x="20660" y="1316"/>
                  </a:cubicBezTo>
                  <a:cubicBezTo>
                    <a:pt x="20670" y="1309"/>
                    <a:pt x="20684" y="1305"/>
                    <a:pt x="20700" y="1305"/>
                  </a:cubicBezTo>
                  <a:cubicBezTo>
                    <a:pt x="20739" y="1305"/>
                    <a:pt x="20794" y="1325"/>
                    <a:pt x="20860" y="1360"/>
                  </a:cubicBezTo>
                  <a:cubicBezTo>
                    <a:pt x="20970" y="1429"/>
                    <a:pt x="21070" y="1507"/>
                    <a:pt x="21167" y="1592"/>
                  </a:cubicBezTo>
                  <a:cubicBezTo>
                    <a:pt x="21376" y="1779"/>
                    <a:pt x="21506" y="1922"/>
                    <a:pt x="21573" y="1922"/>
                  </a:cubicBezTo>
                  <a:cubicBezTo>
                    <a:pt x="21583" y="1922"/>
                    <a:pt x="21592" y="1919"/>
                    <a:pt x="21600" y="1912"/>
                  </a:cubicBezTo>
                  <a:lnTo>
                    <a:pt x="21600" y="1912"/>
                  </a:lnTo>
                  <a:cubicBezTo>
                    <a:pt x="21625" y="1937"/>
                    <a:pt x="21625" y="1937"/>
                    <a:pt x="21590" y="2015"/>
                  </a:cubicBezTo>
                  <a:cubicBezTo>
                    <a:pt x="21560" y="2044"/>
                    <a:pt x="21552" y="2065"/>
                    <a:pt x="21575" y="2065"/>
                  </a:cubicBezTo>
                  <a:cubicBezTo>
                    <a:pt x="21593" y="2065"/>
                    <a:pt x="21633" y="2051"/>
                    <a:pt x="21697" y="2015"/>
                  </a:cubicBezTo>
                  <a:cubicBezTo>
                    <a:pt x="21740" y="2000"/>
                    <a:pt x="21777" y="1977"/>
                    <a:pt x="21783" y="1977"/>
                  </a:cubicBezTo>
                  <a:lnTo>
                    <a:pt x="21783" y="1977"/>
                  </a:lnTo>
                  <a:cubicBezTo>
                    <a:pt x="21788" y="1977"/>
                    <a:pt x="21771" y="1992"/>
                    <a:pt x="21719" y="2040"/>
                  </a:cubicBezTo>
                  <a:cubicBezTo>
                    <a:pt x="21662" y="2093"/>
                    <a:pt x="21706" y="2144"/>
                    <a:pt x="21794" y="2247"/>
                  </a:cubicBezTo>
                  <a:cubicBezTo>
                    <a:pt x="21850" y="2310"/>
                    <a:pt x="21917" y="2387"/>
                    <a:pt x="21971" y="2387"/>
                  </a:cubicBezTo>
                  <a:cubicBezTo>
                    <a:pt x="21984" y="2387"/>
                    <a:pt x="21996" y="2383"/>
                    <a:pt x="22007" y="2372"/>
                  </a:cubicBezTo>
                  <a:cubicBezTo>
                    <a:pt x="22033" y="2372"/>
                    <a:pt x="22052" y="2371"/>
                    <a:pt x="22066" y="2371"/>
                  </a:cubicBezTo>
                  <a:cubicBezTo>
                    <a:pt x="22105" y="2371"/>
                    <a:pt x="22090" y="2376"/>
                    <a:pt x="22029" y="2397"/>
                  </a:cubicBezTo>
                  <a:cubicBezTo>
                    <a:pt x="21903" y="2469"/>
                    <a:pt x="21937" y="2627"/>
                    <a:pt x="22083" y="2627"/>
                  </a:cubicBezTo>
                  <a:cubicBezTo>
                    <a:pt x="22096" y="2627"/>
                    <a:pt x="22111" y="2626"/>
                    <a:pt x="22126" y="2623"/>
                  </a:cubicBezTo>
                  <a:lnTo>
                    <a:pt x="22126" y="2623"/>
                  </a:lnTo>
                  <a:cubicBezTo>
                    <a:pt x="22148" y="2648"/>
                    <a:pt x="22170" y="2670"/>
                    <a:pt x="22114" y="2726"/>
                  </a:cubicBezTo>
                  <a:cubicBezTo>
                    <a:pt x="22136" y="2748"/>
                    <a:pt x="22161" y="2773"/>
                    <a:pt x="22283" y="2792"/>
                  </a:cubicBezTo>
                  <a:cubicBezTo>
                    <a:pt x="22302" y="2817"/>
                    <a:pt x="22399" y="2902"/>
                    <a:pt x="22443" y="2949"/>
                  </a:cubicBezTo>
                  <a:cubicBezTo>
                    <a:pt x="22470" y="2975"/>
                    <a:pt x="22515" y="2980"/>
                    <a:pt x="22547" y="2980"/>
                  </a:cubicBezTo>
                  <a:cubicBezTo>
                    <a:pt x="22570" y="2980"/>
                    <a:pt x="22587" y="2977"/>
                    <a:pt x="22587" y="2977"/>
                  </a:cubicBezTo>
                  <a:cubicBezTo>
                    <a:pt x="22596" y="2984"/>
                    <a:pt x="22605" y="2991"/>
                    <a:pt x="22612" y="2996"/>
                  </a:cubicBezTo>
                  <a:lnTo>
                    <a:pt x="22612" y="2996"/>
                  </a:lnTo>
                  <a:cubicBezTo>
                    <a:pt x="22562" y="3053"/>
                    <a:pt x="22681" y="3162"/>
                    <a:pt x="22863" y="3281"/>
                  </a:cubicBezTo>
                  <a:cubicBezTo>
                    <a:pt x="23044" y="3403"/>
                    <a:pt x="23217" y="3466"/>
                    <a:pt x="23220" y="3551"/>
                  </a:cubicBezTo>
                  <a:cubicBezTo>
                    <a:pt x="23220" y="3551"/>
                    <a:pt x="23223" y="3552"/>
                    <a:pt x="23228" y="3552"/>
                  </a:cubicBezTo>
                  <a:cubicBezTo>
                    <a:pt x="23240" y="3552"/>
                    <a:pt x="23267" y="3546"/>
                    <a:pt x="23305" y="3504"/>
                  </a:cubicBezTo>
                  <a:cubicBezTo>
                    <a:pt x="23348" y="3430"/>
                    <a:pt x="23375" y="3399"/>
                    <a:pt x="23391" y="3399"/>
                  </a:cubicBezTo>
                  <a:cubicBezTo>
                    <a:pt x="23405" y="3399"/>
                    <a:pt x="23411" y="3422"/>
                    <a:pt x="23414" y="3460"/>
                  </a:cubicBezTo>
                  <a:cubicBezTo>
                    <a:pt x="23405" y="3548"/>
                    <a:pt x="23443" y="3596"/>
                    <a:pt x="23488" y="3596"/>
                  </a:cubicBezTo>
                  <a:cubicBezTo>
                    <a:pt x="23524" y="3596"/>
                    <a:pt x="23563" y="3567"/>
                    <a:pt x="23589" y="3504"/>
                  </a:cubicBezTo>
                  <a:lnTo>
                    <a:pt x="23589" y="3504"/>
                  </a:lnTo>
                  <a:cubicBezTo>
                    <a:pt x="23585" y="3525"/>
                    <a:pt x="23580" y="3552"/>
                    <a:pt x="23574" y="3579"/>
                  </a:cubicBezTo>
                  <a:cubicBezTo>
                    <a:pt x="23573" y="3647"/>
                    <a:pt x="23593" y="3677"/>
                    <a:pt x="23621" y="3677"/>
                  </a:cubicBezTo>
                  <a:cubicBezTo>
                    <a:pt x="23658" y="3677"/>
                    <a:pt x="23708" y="3623"/>
                    <a:pt x="23737" y="3535"/>
                  </a:cubicBezTo>
                  <a:cubicBezTo>
                    <a:pt x="23751" y="3594"/>
                    <a:pt x="23767" y="3652"/>
                    <a:pt x="23791" y="3652"/>
                  </a:cubicBezTo>
                  <a:cubicBezTo>
                    <a:pt x="23800" y="3652"/>
                    <a:pt x="23810" y="3644"/>
                    <a:pt x="23822" y="3623"/>
                  </a:cubicBezTo>
                  <a:cubicBezTo>
                    <a:pt x="23853" y="3626"/>
                    <a:pt x="23853" y="3626"/>
                    <a:pt x="23837" y="3779"/>
                  </a:cubicBezTo>
                  <a:cubicBezTo>
                    <a:pt x="23828" y="3858"/>
                    <a:pt x="23822" y="3936"/>
                    <a:pt x="23856" y="3939"/>
                  </a:cubicBezTo>
                  <a:cubicBezTo>
                    <a:pt x="23857" y="3939"/>
                    <a:pt x="23857" y="3939"/>
                    <a:pt x="23858" y="3939"/>
                  </a:cubicBezTo>
                  <a:cubicBezTo>
                    <a:pt x="23891" y="3939"/>
                    <a:pt x="23897" y="3862"/>
                    <a:pt x="23903" y="3786"/>
                  </a:cubicBezTo>
                  <a:lnTo>
                    <a:pt x="23969" y="3792"/>
                  </a:lnTo>
                  <a:cubicBezTo>
                    <a:pt x="23969" y="3792"/>
                    <a:pt x="23969" y="3792"/>
                    <a:pt x="23969" y="3792"/>
                  </a:cubicBezTo>
                  <a:cubicBezTo>
                    <a:pt x="23974" y="3792"/>
                    <a:pt x="24004" y="3789"/>
                    <a:pt x="24007" y="3717"/>
                  </a:cubicBezTo>
                  <a:cubicBezTo>
                    <a:pt x="24009" y="3654"/>
                    <a:pt x="24030" y="3643"/>
                    <a:pt x="24054" y="3643"/>
                  </a:cubicBezTo>
                  <a:cubicBezTo>
                    <a:pt x="24060" y="3643"/>
                    <a:pt x="24066" y="3644"/>
                    <a:pt x="24072" y="3645"/>
                  </a:cubicBezTo>
                  <a:cubicBezTo>
                    <a:pt x="24072" y="3668"/>
                    <a:pt x="24075" y="3678"/>
                    <a:pt x="24078" y="3678"/>
                  </a:cubicBezTo>
                  <a:cubicBezTo>
                    <a:pt x="24085" y="3678"/>
                    <a:pt x="24094" y="3624"/>
                    <a:pt x="24072" y="3566"/>
                  </a:cubicBezTo>
                  <a:cubicBezTo>
                    <a:pt x="24075" y="3489"/>
                    <a:pt x="24075" y="3413"/>
                    <a:pt x="24102" y="3413"/>
                  </a:cubicBezTo>
                  <a:cubicBezTo>
                    <a:pt x="24103" y="3413"/>
                    <a:pt x="24103" y="3413"/>
                    <a:pt x="24104" y="3413"/>
                  </a:cubicBezTo>
                  <a:cubicBezTo>
                    <a:pt x="24104" y="3413"/>
                    <a:pt x="24104" y="3334"/>
                    <a:pt x="24107" y="3256"/>
                  </a:cubicBezTo>
                  <a:cubicBezTo>
                    <a:pt x="24107" y="3102"/>
                    <a:pt x="24104" y="3024"/>
                    <a:pt x="24060" y="2940"/>
                  </a:cubicBezTo>
                  <a:cubicBezTo>
                    <a:pt x="24006" y="2886"/>
                    <a:pt x="23964" y="2835"/>
                    <a:pt x="23936" y="2835"/>
                  </a:cubicBezTo>
                  <a:cubicBezTo>
                    <a:pt x="23916" y="2835"/>
                    <a:pt x="23903" y="2860"/>
                    <a:pt x="23897" y="2924"/>
                  </a:cubicBezTo>
                  <a:cubicBezTo>
                    <a:pt x="23897" y="2924"/>
                    <a:pt x="23867" y="2996"/>
                    <a:pt x="23842" y="2996"/>
                  </a:cubicBezTo>
                  <a:cubicBezTo>
                    <a:pt x="23841" y="2996"/>
                    <a:pt x="23841" y="2996"/>
                    <a:pt x="23840" y="2996"/>
                  </a:cubicBezTo>
                  <a:cubicBezTo>
                    <a:pt x="23815" y="2996"/>
                    <a:pt x="23803" y="2914"/>
                    <a:pt x="23803" y="2914"/>
                  </a:cubicBezTo>
                  <a:cubicBezTo>
                    <a:pt x="23815" y="2836"/>
                    <a:pt x="23737" y="2811"/>
                    <a:pt x="23637" y="2789"/>
                  </a:cubicBezTo>
                  <a:cubicBezTo>
                    <a:pt x="23521" y="2755"/>
                    <a:pt x="23471" y="2720"/>
                    <a:pt x="23483" y="2645"/>
                  </a:cubicBezTo>
                  <a:cubicBezTo>
                    <a:pt x="23499" y="2567"/>
                    <a:pt x="23483" y="2560"/>
                    <a:pt x="23483" y="2560"/>
                  </a:cubicBezTo>
                  <a:cubicBezTo>
                    <a:pt x="23472" y="2584"/>
                    <a:pt x="23455" y="2594"/>
                    <a:pt x="23433" y="2594"/>
                  </a:cubicBezTo>
                  <a:cubicBezTo>
                    <a:pt x="23385" y="2594"/>
                    <a:pt x="23314" y="2547"/>
                    <a:pt x="23232" y="2491"/>
                  </a:cubicBezTo>
                  <a:cubicBezTo>
                    <a:pt x="23133" y="2418"/>
                    <a:pt x="23027" y="2319"/>
                    <a:pt x="22964" y="2319"/>
                  </a:cubicBezTo>
                  <a:cubicBezTo>
                    <a:pt x="22951" y="2319"/>
                    <a:pt x="22940" y="2323"/>
                    <a:pt x="22932" y="2332"/>
                  </a:cubicBezTo>
                  <a:lnTo>
                    <a:pt x="22894" y="2297"/>
                  </a:lnTo>
                  <a:cubicBezTo>
                    <a:pt x="22947" y="2241"/>
                    <a:pt x="22910" y="2209"/>
                    <a:pt x="22872" y="2162"/>
                  </a:cubicBezTo>
                  <a:cubicBezTo>
                    <a:pt x="22860" y="2164"/>
                    <a:pt x="22848" y="2165"/>
                    <a:pt x="22837" y="2165"/>
                  </a:cubicBezTo>
                  <a:cubicBezTo>
                    <a:pt x="22768" y="2165"/>
                    <a:pt x="22737" y="2134"/>
                    <a:pt x="22737" y="2134"/>
                  </a:cubicBezTo>
                  <a:cubicBezTo>
                    <a:pt x="22794" y="2078"/>
                    <a:pt x="22775" y="2059"/>
                    <a:pt x="22734" y="2015"/>
                  </a:cubicBezTo>
                  <a:cubicBezTo>
                    <a:pt x="22711" y="1990"/>
                    <a:pt x="22693" y="1970"/>
                    <a:pt x="22670" y="1970"/>
                  </a:cubicBezTo>
                  <a:cubicBezTo>
                    <a:pt x="22654" y="1970"/>
                    <a:pt x="22637" y="1979"/>
                    <a:pt x="22615" y="1999"/>
                  </a:cubicBezTo>
                  <a:cubicBezTo>
                    <a:pt x="22593" y="1971"/>
                    <a:pt x="22452" y="1811"/>
                    <a:pt x="22436" y="1673"/>
                  </a:cubicBezTo>
                  <a:cubicBezTo>
                    <a:pt x="22454" y="1634"/>
                    <a:pt x="22442" y="1621"/>
                    <a:pt x="22414" y="1621"/>
                  </a:cubicBezTo>
                  <a:cubicBezTo>
                    <a:pt x="22388" y="1621"/>
                    <a:pt x="22348" y="1633"/>
                    <a:pt x="22308" y="1645"/>
                  </a:cubicBezTo>
                  <a:cubicBezTo>
                    <a:pt x="22264" y="1684"/>
                    <a:pt x="22209" y="1708"/>
                    <a:pt x="22174" y="1708"/>
                  </a:cubicBezTo>
                  <a:cubicBezTo>
                    <a:pt x="22161" y="1708"/>
                    <a:pt x="22151" y="1705"/>
                    <a:pt x="22145" y="1699"/>
                  </a:cubicBezTo>
                  <a:lnTo>
                    <a:pt x="22261" y="1592"/>
                  </a:lnTo>
                  <a:cubicBezTo>
                    <a:pt x="22342" y="1567"/>
                    <a:pt x="22342" y="1567"/>
                    <a:pt x="22295" y="1514"/>
                  </a:cubicBezTo>
                  <a:cubicBezTo>
                    <a:pt x="22270" y="1485"/>
                    <a:pt x="22245" y="1457"/>
                    <a:pt x="22245" y="1457"/>
                  </a:cubicBezTo>
                  <a:cubicBezTo>
                    <a:pt x="22236" y="1465"/>
                    <a:pt x="22226" y="1469"/>
                    <a:pt x="22214" y="1469"/>
                  </a:cubicBezTo>
                  <a:cubicBezTo>
                    <a:pt x="22148" y="1469"/>
                    <a:pt x="22040" y="1343"/>
                    <a:pt x="21863" y="1172"/>
                  </a:cubicBezTo>
                  <a:cubicBezTo>
                    <a:pt x="21654" y="968"/>
                    <a:pt x="21528" y="876"/>
                    <a:pt x="21464" y="876"/>
                  </a:cubicBezTo>
                  <a:cubicBezTo>
                    <a:pt x="21446" y="876"/>
                    <a:pt x="21433" y="883"/>
                    <a:pt x="21424" y="896"/>
                  </a:cubicBezTo>
                  <a:cubicBezTo>
                    <a:pt x="21409" y="917"/>
                    <a:pt x="21395" y="928"/>
                    <a:pt x="21381" y="928"/>
                  </a:cubicBezTo>
                  <a:cubicBezTo>
                    <a:pt x="21353" y="928"/>
                    <a:pt x="21326" y="884"/>
                    <a:pt x="21286" y="790"/>
                  </a:cubicBezTo>
                  <a:cubicBezTo>
                    <a:pt x="21212" y="531"/>
                    <a:pt x="21181" y="463"/>
                    <a:pt x="21139" y="463"/>
                  </a:cubicBezTo>
                  <a:cubicBezTo>
                    <a:pt x="21124" y="463"/>
                    <a:pt x="21108" y="471"/>
                    <a:pt x="21089" y="483"/>
                  </a:cubicBezTo>
                  <a:cubicBezTo>
                    <a:pt x="21133" y="508"/>
                    <a:pt x="21092" y="574"/>
                    <a:pt x="21054" y="642"/>
                  </a:cubicBezTo>
                  <a:cubicBezTo>
                    <a:pt x="21018" y="701"/>
                    <a:pt x="20992" y="729"/>
                    <a:pt x="20976" y="729"/>
                  </a:cubicBezTo>
                  <a:cubicBezTo>
                    <a:pt x="20956" y="729"/>
                    <a:pt x="20954" y="683"/>
                    <a:pt x="20973" y="592"/>
                  </a:cubicBezTo>
                  <a:cubicBezTo>
                    <a:pt x="21044" y="477"/>
                    <a:pt x="20650" y="318"/>
                    <a:pt x="20416" y="318"/>
                  </a:cubicBezTo>
                  <a:cubicBezTo>
                    <a:pt x="20339" y="318"/>
                    <a:pt x="20279" y="335"/>
                    <a:pt x="20258" y="376"/>
                  </a:cubicBezTo>
                  <a:lnTo>
                    <a:pt x="20280" y="301"/>
                  </a:lnTo>
                  <a:cubicBezTo>
                    <a:pt x="20302" y="226"/>
                    <a:pt x="20255" y="213"/>
                    <a:pt x="20070" y="166"/>
                  </a:cubicBezTo>
                  <a:lnTo>
                    <a:pt x="19929" y="135"/>
                  </a:lnTo>
                  <a:cubicBezTo>
                    <a:pt x="19919" y="188"/>
                    <a:pt x="19878" y="208"/>
                    <a:pt x="19830" y="208"/>
                  </a:cubicBezTo>
                  <a:cubicBezTo>
                    <a:pt x="19749" y="208"/>
                    <a:pt x="19650" y="150"/>
                    <a:pt x="19654" y="100"/>
                  </a:cubicBezTo>
                  <a:cubicBezTo>
                    <a:pt x="19613" y="19"/>
                    <a:pt x="19613" y="19"/>
                    <a:pt x="19519" y="13"/>
                  </a:cubicBezTo>
                  <a:cubicBezTo>
                    <a:pt x="19469" y="60"/>
                    <a:pt x="19402" y="87"/>
                    <a:pt x="19334" y="87"/>
                  </a:cubicBezTo>
                  <a:cubicBezTo>
                    <a:pt x="19316" y="87"/>
                    <a:pt x="19298" y="85"/>
                    <a:pt x="19281" y="81"/>
                  </a:cubicBezTo>
                  <a:cubicBezTo>
                    <a:pt x="19206" y="75"/>
                    <a:pt x="19146" y="41"/>
                    <a:pt x="191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2" name="Google Shape;9782;p37"/>
            <p:cNvSpPr/>
            <p:nvPr/>
          </p:nvSpPr>
          <p:spPr>
            <a:xfrm>
              <a:off x="5098472" y="3289582"/>
              <a:ext cx="358230" cy="58110"/>
            </a:xfrm>
            <a:custGeom>
              <a:avLst/>
              <a:gdLst/>
              <a:ahLst/>
              <a:cxnLst/>
              <a:rect l="l" t="t" r="r" b="b"/>
              <a:pathLst>
                <a:path w="24107" h="3941" extrusionOk="0">
                  <a:moveTo>
                    <a:pt x="1481" y="474"/>
                  </a:moveTo>
                  <a:lnTo>
                    <a:pt x="1493" y="562"/>
                  </a:lnTo>
                  <a:lnTo>
                    <a:pt x="1534" y="581"/>
                  </a:lnTo>
                  <a:cubicBezTo>
                    <a:pt x="1568" y="512"/>
                    <a:pt x="1568" y="512"/>
                    <a:pt x="1524" y="493"/>
                  </a:cubicBezTo>
                  <a:lnTo>
                    <a:pt x="1481" y="474"/>
                  </a:lnTo>
                  <a:close/>
                  <a:moveTo>
                    <a:pt x="11151" y="534"/>
                  </a:moveTo>
                  <a:cubicBezTo>
                    <a:pt x="11167" y="540"/>
                    <a:pt x="11180" y="546"/>
                    <a:pt x="11195" y="553"/>
                  </a:cubicBezTo>
                  <a:cubicBezTo>
                    <a:pt x="11162" y="616"/>
                    <a:pt x="11134" y="678"/>
                    <a:pt x="11097" y="678"/>
                  </a:cubicBezTo>
                  <a:cubicBezTo>
                    <a:pt x="11092" y="678"/>
                    <a:pt x="11087" y="677"/>
                    <a:pt x="11083" y="675"/>
                  </a:cubicBezTo>
                  <a:lnTo>
                    <a:pt x="11042" y="659"/>
                  </a:lnTo>
                  <a:cubicBezTo>
                    <a:pt x="11070" y="609"/>
                    <a:pt x="11108" y="568"/>
                    <a:pt x="11151" y="534"/>
                  </a:cubicBezTo>
                  <a:close/>
                  <a:moveTo>
                    <a:pt x="20280" y="462"/>
                  </a:moveTo>
                  <a:cubicBezTo>
                    <a:pt x="20324" y="474"/>
                    <a:pt x="20324" y="474"/>
                    <a:pt x="20302" y="549"/>
                  </a:cubicBezTo>
                  <a:cubicBezTo>
                    <a:pt x="20279" y="617"/>
                    <a:pt x="20222" y="679"/>
                    <a:pt x="20182" y="679"/>
                  </a:cubicBezTo>
                  <a:cubicBezTo>
                    <a:pt x="20179" y="679"/>
                    <a:pt x="20176" y="678"/>
                    <a:pt x="20174" y="678"/>
                  </a:cubicBezTo>
                  <a:cubicBezTo>
                    <a:pt x="20133" y="668"/>
                    <a:pt x="20171" y="515"/>
                    <a:pt x="20280" y="462"/>
                  </a:cubicBezTo>
                  <a:close/>
                  <a:moveTo>
                    <a:pt x="767" y="640"/>
                  </a:moveTo>
                  <a:cubicBezTo>
                    <a:pt x="780" y="640"/>
                    <a:pt x="793" y="643"/>
                    <a:pt x="807" y="647"/>
                  </a:cubicBezTo>
                  <a:cubicBezTo>
                    <a:pt x="847" y="656"/>
                    <a:pt x="847" y="656"/>
                    <a:pt x="829" y="731"/>
                  </a:cubicBezTo>
                  <a:cubicBezTo>
                    <a:pt x="829" y="731"/>
                    <a:pt x="777" y="788"/>
                    <a:pt x="739" y="788"/>
                  </a:cubicBezTo>
                  <a:cubicBezTo>
                    <a:pt x="737" y="788"/>
                    <a:pt x="734" y="788"/>
                    <a:pt x="732" y="788"/>
                  </a:cubicBezTo>
                  <a:lnTo>
                    <a:pt x="710" y="703"/>
                  </a:lnTo>
                  <a:cubicBezTo>
                    <a:pt x="720" y="653"/>
                    <a:pt x="742" y="640"/>
                    <a:pt x="767" y="640"/>
                  </a:cubicBezTo>
                  <a:close/>
                  <a:moveTo>
                    <a:pt x="18876" y="612"/>
                  </a:moveTo>
                  <a:cubicBezTo>
                    <a:pt x="18882" y="612"/>
                    <a:pt x="18886" y="621"/>
                    <a:pt x="18889" y="643"/>
                  </a:cubicBezTo>
                  <a:cubicBezTo>
                    <a:pt x="18892" y="697"/>
                    <a:pt x="18886" y="750"/>
                    <a:pt x="18867" y="800"/>
                  </a:cubicBezTo>
                  <a:cubicBezTo>
                    <a:pt x="18867" y="800"/>
                    <a:pt x="18855" y="836"/>
                    <a:pt x="18844" y="836"/>
                  </a:cubicBezTo>
                  <a:cubicBezTo>
                    <a:pt x="18839" y="836"/>
                    <a:pt x="18833" y="828"/>
                    <a:pt x="18829" y="803"/>
                  </a:cubicBezTo>
                  <a:lnTo>
                    <a:pt x="18820" y="725"/>
                  </a:lnTo>
                  <a:cubicBezTo>
                    <a:pt x="18840" y="669"/>
                    <a:pt x="18862" y="612"/>
                    <a:pt x="18876" y="612"/>
                  </a:cubicBezTo>
                  <a:close/>
                  <a:moveTo>
                    <a:pt x="9418" y="825"/>
                  </a:moveTo>
                  <a:lnTo>
                    <a:pt x="9418" y="825"/>
                  </a:lnTo>
                  <a:cubicBezTo>
                    <a:pt x="9422" y="904"/>
                    <a:pt x="9428" y="982"/>
                    <a:pt x="9393" y="982"/>
                  </a:cubicBezTo>
                  <a:lnTo>
                    <a:pt x="9350" y="907"/>
                  </a:lnTo>
                  <a:lnTo>
                    <a:pt x="9381" y="828"/>
                  </a:lnTo>
                  <a:lnTo>
                    <a:pt x="9418" y="825"/>
                  </a:lnTo>
                  <a:close/>
                  <a:moveTo>
                    <a:pt x="10290" y="813"/>
                  </a:moveTo>
                  <a:cubicBezTo>
                    <a:pt x="10327" y="822"/>
                    <a:pt x="10327" y="822"/>
                    <a:pt x="10308" y="900"/>
                  </a:cubicBezTo>
                  <a:cubicBezTo>
                    <a:pt x="10296" y="951"/>
                    <a:pt x="10271" y="1001"/>
                    <a:pt x="10240" y="1045"/>
                  </a:cubicBezTo>
                  <a:cubicBezTo>
                    <a:pt x="10205" y="1035"/>
                    <a:pt x="10271" y="891"/>
                    <a:pt x="10290" y="813"/>
                  </a:cubicBezTo>
                  <a:close/>
                  <a:moveTo>
                    <a:pt x="1190" y="779"/>
                  </a:moveTo>
                  <a:cubicBezTo>
                    <a:pt x="1202" y="779"/>
                    <a:pt x="1218" y="786"/>
                    <a:pt x="1242" y="797"/>
                  </a:cubicBezTo>
                  <a:cubicBezTo>
                    <a:pt x="1280" y="813"/>
                    <a:pt x="1321" y="828"/>
                    <a:pt x="1286" y="900"/>
                  </a:cubicBezTo>
                  <a:lnTo>
                    <a:pt x="1249" y="885"/>
                  </a:lnTo>
                  <a:cubicBezTo>
                    <a:pt x="1259" y="862"/>
                    <a:pt x="1258" y="852"/>
                    <a:pt x="1254" y="852"/>
                  </a:cubicBezTo>
                  <a:lnTo>
                    <a:pt x="1254" y="852"/>
                  </a:lnTo>
                  <a:cubicBezTo>
                    <a:pt x="1244" y="852"/>
                    <a:pt x="1213" y="897"/>
                    <a:pt x="1217" y="957"/>
                  </a:cubicBezTo>
                  <a:lnTo>
                    <a:pt x="1155" y="1098"/>
                  </a:lnTo>
                  <a:cubicBezTo>
                    <a:pt x="1120" y="1085"/>
                    <a:pt x="1117" y="998"/>
                    <a:pt x="1145" y="925"/>
                  </a:cubicBezTo>
                  <a:cubicBezTo>
                    <a:pt x="1160" y="815"/>
                    <a:pt x="1164" y="779"/>
                    <a:pt x="1190" y="779"/>
                  </a:cubicBezTo>
                  <a:close/>
                  <a:moveTo>
                    <a:pt x="11386" y="1223"/>
                  </a:moveTo>
                  <a:lnTo>
                    <a:pt x="11418" y="1248"/>
                  </a:lnTo>
                  <a:cubicBezTo>
                    <a:pt x="11377" y="1302"/>
                    <a:pt x="11339" y="1356"/>
                    <a:pt x="11311" y="1356"/>
                  </a:cubicBezTo>
                  <a:cubicBezTo>
                    <a:pt x="11307" y="1356"/>
                    <a:pt x="11303" y="1355"/>
                    <a:pt x="11299" y="1352"/>
                  </a:cubicBezTo>
                  <a:lnTo>
                    <a:pt x="11311" y="1264"/>
                  </a:lnTo>
                  <a:lnTo>
                    <a:pt x="11386" y="1223"/>
                  </a:lnTo>
                  <a:close/>
                  <a:moveTo>
                    <a:pt x="17376" y="1245"/>
                  </a:moveTo>
                  <a:cubicBezTo>
                    <a:pt x="17405" y="1245"/>
                    <a:pt x="17438" y="1289"/>
                    <a:pt x="17438" y="1289"/>
                  </a:cubicBezTo>
                  <a:cubicBezTo>
                    <a:pt x="17438" y="1289"/>
                    <a:pt x="17485" y="1352"/>
                    <a:pt x="17457" y="1374"/>
                  </a:cubicBezTo>
                  <a:cubicBezTo>
                    <a:pt x="17407" y="1349"/>
                    <a:pt x="17363" y="1314"/>
                    <a:pt x="17328" y="1273"/>
                  </a:cubicBezTo>
                  <a:lnTo>
                    <a:pt x="17360" y="1251"/>
                  </a:lnTo>
                  <a:cubicBezTo>
                    <a:pt x="17365" y="1247"/>
                    <a:pt x="17370" y="1245"/>
                    <a:pt x="17376" y="1245"/>
                  </a:cubicBezTo>
                  <a:close/>
                  <a:moveTo>
                    <a:pt x="17194" y="1596"/>
                  </a:moveTo>
                  <a:cubicBezTo>
                    <a:pt x="17205" y="1596"/>
                    <a:pt x="17218" y="1610"/>
                    <a:pt x="17250" y="1646"/>
                  </a:cubicBezTo>
                  <a:lnTo>
                    <a:pt x="17222" y="1668"/>
                  </a:lnTo>
                  <a:lnTo>
                    <a:pt x="17140" y="1637"/>
                  </a:lnTo>
                  <a:lnTo>
                    <a:pt x="17168" y="1612"/>
                  </a:lnTo>
                  <a:cubicBezTo>
                    <a:pt x="17179" y="1602"/>
                    <a:pt x="17186" y="1596"/>
                    <a:pt x="17194" y="1596"/>
                  </a:cubicBezTo>
                  <a:close/>
                  <a:moveTo>
                    <a:pt x="7379" y="1759"/>
                  </a:moveTo>
                  <a:cubicBezTo>
                    <a:pt x="7388" y="1759"/>
                    <a:pt x="7409" y="1776"/>
                    <a:pt x="7394" y="1790"/>
                  </a:cubicBezTo>
                  <a:cubicBezTo>
                    <a:pt x="7372" y="1767"/>
                    <a:pt x="7372" y="1759"/>
                    <a:pt x="7379" y="1759"/>
                  </a:cubicBezTo>
                  <a:close/>
                  <a:moveTo>
                    <a:pt x="17190" y="1754"/>
                  </a:moveTo>
                  <a:lnTo>
                    <a:pt x="17190" y="1754"/>
                  </a:lnTo>
                  <a:cubicBezTo>
                    <a:pt x="17186" y="1754"/>
                    <a:pt x="17184" y="1765"/>
                    <a:pt x="17193" y="1797"/>
                  </a:cubicBezTo>
                  <a:cubicBezTo>
                    <a:pt x="17211" y="1781"/>
                    <a:pt x="17197" y="1754"/>
                    <a:pt x="17190" y="1754"/>
                  </a:cubicBezTo>
                  <a:close/>
                  <a:moveTo>
                    <a:pt x="7181" y="1781"/>
                  </a:moveTo>
                  <a:cubicBezTo>
                    <a:pt x="7237" y="1837"/>
                    <a:pt x="7294" y="1891"/>
                    <a:pt x="7269" y="1916"/>
                  </a:cubicBezTo>
                  <a:lnTo>
                    <a:pt x="7187" y="1888"/>
                  </a:lnTo>
                  <a:lnTo>
                    <a:pt x="7156" y="1806"/>
                  </a:lnTo>
                  <a:lnTo>
                    <a:pt x="7181" y="1781"/>
                  </a:lnTo>
                  <a:close/>
                  <a:moveTo>
                    <a:pt x="16932" y="1843"/>
                  </a:moveTo>
                  <a:cubicBezTo>
                    <a:pt x="16942" y="1843"/>
                    <a:pt x="16956" y="1857"/>
                    <a:pt x="16990" y="1891"/>
                  </a:cubicBezTo>
                  <a:lnTo>
                    <a:pt x="16965" y="1916"/>
                  </a:lnTo>
                  <a:lnTo>
                    <a:pt x="16883" y="1888"/>
                  </a:lnTo>
                  <a:lnTo>
                    <a:pt x="16908" y="1859"/>
                  </a:lnTo>
                  <a:cubicBezTo>
                    <a:pt x="16918" y="1849"/>
                    <a:pt x="16924" y="1843"/>
                    <a:pt x="16932" y="1843"/>
                  </a:cubicBezTo>
                  <a:close/>
                  <a:moveTo>
                    <a:pt x="449" y="1765"/>
                  </a:moveTo>
                  <a:cubicBezTo>
                    <a:pt x="424" y="1812"/>
                    <a:pt x="406" y="1859"/>
                    <a:pt x="396" y="1913"/>
                  </a:cubicBezTo>
                  <a:lnTo>
                    <a:pt x="418" y="1919"/>
                  </a:lnTo>
                  <a:cubicBezTo>
                    <a:pt x="419" y="1919"/>
                    <a:pt x="420" y="1919"/>
                    <a:pt x="421" y="1919"/>
                  </a:cubicBezTo>
                  <a:cubicBezTo>
                    <a:pt x="442" y="1919"/>
                    <a:pt x="459" y="1844"/>
                    <a:pt x="475" y="1772"/>
                  </a:cubicBezTo>
                  <a:lnTo>
                    <a:pt x="449" y="1765"/>
                  </a:lnTo>
                  <a:close/>
                  <a:moveTo>
                    <a:pt x="16169" y="1847"/>
                  </a:moveTo>
                  <a:cubicBezTo>
                    <a:pt x="16228" y="1900"/>
                    <a:pt x="16285" y="1950"/>
                    <a:pt x="16263" y="1975"/>
                  </a:cubicBezTo>
                  <a:lnTo>
                    <a:pt x="16181" y="1947"/>
                  </a:lnTo>
                  <a:lnTo>
                    <a:pt x="16147" y="1869"/>
                  </a:lnTo>
                  <a:lnTo>
                    <a:pt x="16169" y="1847"/>
                  </a:lnTo>
                  <a:close/>
                  <a:moveTo>
                    <a:pt x="5853" y="1933"/>
                  </a:moveTo>
                  <a:cubicBezTo>
                    <a:pt x="5848" y="1933"/>
                    <a:pt x="5843" y="1937"/>
                    <a:pt x="5837" y="1944"/>
                  </a:cubicBezTo>
                  <a:cubicBezTo>
                    <a:pt x="5799" y="1985"/>
                    <a:pt x="5799" y="1985"/>
                    <a:pt x="5874" y="2019"/>
                  </a:cubicBezTo>
                  <a:lnTo>
                    <a:pt x="5912" y="1982"/>
                  </a:lnTo>
                  <a:cubicBezTo>
                    <a:pt x="5876" y="1946"/>
                    <a:pt x="5863" y="1933"/>
                    <a:pt x="5853" y="1933"/>
                  </a:cubicBezTo>
                  <a:close/>
                  <a:moveTo>
                    <a:pt x="6947" y="1960"/>
                  </a:moveTo>
                  <a:cubicBezTo>
                    <a:pt x="6965" y="1960"/>
                    <a:pt x="7005" y="1975"/>
                    <a:pt x="7068" y="2013"/>
                  </a:cubicBezTo>
                  <a:cubicBezTo>
                    <a:pt x="7125" y="2066"/>
                    <a:pt x="7125" y="2066"/>
                    <a:pt x="7103" y="2091"/>
                  </a:cubicBezTo>
                  <a:cubicBezTo>
                    <a:pt x="7052" y="2072"/>
                    <a:pt x="7005" y="2044"/>
                    <a:pt x="6965" y="2010"/>
                  </a:cubicBezTo>
                  <a:cubicBezTo>
                    <a:pt x="6933" y="1981"/>
                    <a:pt x="6925" y="1960"/>
                    <a:pt x="6947" y="1960"/>
                  </a:cubicBezTo>
                  <a:close/>
                  <a:moveTo>
                    <a:pt x="16715" y="1985"/>
                  </a:moveTo>
                  <a:cubicBezTo>
                    <a:pt x="16726" y="1985"/>
                    <a:pt x="16743" y="1994"/>
                    <a:pt x="16764" y="2013"/>
                  </a:cubicBezTo>
                  <a:cubicBezTo>
                    <a:pt x="16821" y="2066"/>
                    <a:pt x="16821" y="2066"/>
                    <a:pt x="16795" y="2091"/>
                  </a:cubicBezTo>
                  <a:cubicBezTo>
                    <a:pt x="16775" y="2112"/>
                    <a:pt x="16763" y="2124"/>
                    <a:pt x="16754" y="2124"/>
                  </a:cubicBezTo>
                  <a:cubicBezTo>
                    <a:pt x="16742" y="2124"/>
                    <a:pt x="16735" y="2105"/>
                    <a:pt x="16717" y="2063"/>
                  </a:cubicBezTo>
                  <a:cubicBezTo>
                    <a:pt x="16695" y="2013"/>
                    <a:pt x="16696" y="1985"/>
                    <a:pt x="16715" y="1985"/>
                  </a:cubicBezTo>
                  <a:close/>
                  <a:moveTo>
                    <a:pt x="17091" y="2174"/>
                  </a:moveTo>
                  <a:lnTo>
                    <a:pt x="17091" y="2174"/>
                  </a:lnTo>
                  <a:cubicBezTo>
                    <a:pt x="17099" y="2182"/>
                    <a:pt x="17108" y="2191"/>
                    <a:pt x="17118" y="2201"/>
                  </a:cubicBezTo>
                  <a:cubicBezTo>
                    <a:pt x="17123" y="2203"/>
                    <a:pt x="17127" y="2204"/>
                    <a:pt x="17130" y="2206"/>
                  </a:cubicBezTo>
                  <a:lnTo>
                    <a:pt x="17130" y="2206"/>
                  </a:lnTo>
                  <a:cubicBezTo>
                    <a:pt x="17120" y="2198"/>
                    <a:pt x="17106" y="2188"/>
                    <a:pt x="17091" y="2174"/>
                  </a:cubicBezTo>
                  <a:close/>
                  <a:moveTo>
                    <a:pt x="17130" y="2206"/>
                  </a:moveTo>
                  <a:cubicBezTo>
                    <a:pt x="17151" y="2221"/>
                    <a:pt x="17163" y="2227"/>
                    <a:pt x="17165" y="2227"/>
                  </a:cubicBezTo>
                  <a:cubicBezTo>
                    <a:pt x="17169" y="2227"/>
                    <a:pt x="17158" y="2217"/>
                    <a:pt x="17130" y="2206"/>
                  </a:cubicBezTo>
                  <a:close/>
                  <a:moveTo>
                    <a:pt x="15963" y="2184"/>
                  </a:moveTo>
                  <a:cubicBezTo>
                    <a:pt x="15974" y="2184"/>
                    <a:pt x="15987" y="2197"/>
                    <a:pt x="16021" y="2229"/>
                  </a:cubicBezTo>
                  <a:cubicBezTo>
                    <a:pt x="16021" y="2229"/>
                    <a:pt x="16078" y="2286"/>
                    <a:pt x="16056" y="2304"/>
                  </a:cubicBezTo>
                  <a:lnTo>
                    <a:pt x="15978" y="2273"/>
                  </a:lnTo>
                  <a:cubicBezTo>
                    <a:pt x="15921" y="2220"/>
                    <a:pt x="15943" y="2198"/>
                    <a:pt x="15943" y="2198"/>
                  </a:cubicBezTo>
                  <a:cubicBezTo>
                    <a:pt x="15952" y="2189"/>
                    <a:pt x="15957" y="2184"/>
                    <a:pt x="15963" y="2184"/>
                  </a:cubicBezTo>
                  <a:close/>
                  <a:moveTo>
                    <a:pt x="6300" y="2364"/>
                  </a:moveTo>
                  <a:lnTo>
                    <a:pt x="6300" y="2364"/>
                  </a:lnTo>
                  <a:cubicBezTo>
                    <a:pt x="6322" y="2387"/>
                    <a:pt x="6322" y="2395"/>
                    <a:pt x="6317" y="2395"/>
                  </a:cubicBezTo>
                  <a:cubicBezTo>
                    <a:pt x="6309" y="2395"/>
                    <a:pt x="6287" y="2377"/>
                    <a:pt x="6300" y="2364"/>
                  </a:cubicBezTo>
                  <a:close/>
                  <a:moveTo>
                    <a:pt x="2678" y="2345"/>
                  </a:moveTo>
                  <a:cubicBezTo>
                    <a:pt x="2704" y="2345"/>
                    <a:pt x="2725" y="2351"/>
                    <a:pt x="2734" y="2361"/>
                  </a:cubicBezTo>
                  <a:cubicBezTo>
                    <a:pt x="2756" y="2386"/>
                    <a:pt x="2696" y="2439"/>
                    <a:pt x="2596" y="2439"/>
                  </a:cubicBezTo>
                  <a:lnTo>
                    <a:pt x="2552" y="2389"/>
                  </a:lnTo>
                  <a:cubicBezTo>
                    <a:pt x="2587" y="2359"/>
                    <a:pt x="2638" y="2345"/>
                    <a:pt x="2678" y="2345"/>
                  </a:cubicBezTo>
                  <a:close/>
                  <a:moveTo>
                    <a:pt x="6728" y="2500"/>
                  </a:moveTo>
                  <a:cubicBezTo>
                    <a:pt x="6754" y="2500"/>
                    <a:pt x="6792" y="2536"/>
                    <a:pt x="6792" y="2536"/>
                  </a:cubicBezTo>
                  <a:cubicBezTo>
                    <a:pt x="6849" y="2590"/>
                    <a:pt x="6770" y="2558"/>
                    <a:pt x="6748" y="2580"/>
                  </a:cubicBezTo>
                  <a:cubicBezTo>
                    <a:pt x="6667" y="2552"/>
                    <a:pt x="6667" y="2549"/>
                    <a:pt x="6714" y="2505"/>
                  </a:cubicBezTo>
                  <a:cubicBezTo>
                    <a:pt x="6718" y="2501"/>
                    <a:pt x="6722" y="2500"/>
                    <a:pt x="6728" y="2500"/>
                  </a:cubicBezTo>
                  <a:close/>
                  <a:moveTo>
                    <a:pt x="2714" y="2546"/>
                  </a:moveTo>
                  <a:cubicBezTo>
                    <a:pt x="2689" y="2546"/>
                    <a:pt x="2654" y="2566"/>
                    <a:pt x="2624" y="2593"/>
                  </a:cubicBezTo>
                  <a:cubicBezTo>
                    <a:pt x="2568" y="2646"/>
                    <a:pt x="2590" y="2671"/>
                    <a:pt x="2634" y="2721"/>
                  </a:cubicBezTo>
                  <a:cubicBezTo>
                    <a:pt x="2641" y="2729"/>
                    <a:pt x="2653" y="2732"/>
                    <a:pt x="2667" y="2732"/>
                  </a:cubicBezTo>
                  <a:cubicBezTo>
                    <a:pt x="2698" y="2732"/>
                    <a:pt x="2737" y="2718"/>
                    <a:pt x="2737" y="2718"/>
                  </a:cubicBezTo>
                  <a:cubicBezTo>
                    <a:pt x="2794" y="2665"/>
                    <a:pt x="2772" y="2643"/>
                    <a:pt x="2750" y="2618"/>
                  </a:cubicBezTo>
                  <a:cubicBezTo>
                    <a:pt x="2756" y="2566"/>
                    <a:pt x="2740" y="2546"/>
                    <a:pt x="2714" y="2546"/>
                  </a:cubicBezTo>
                  <a:close/>
                  <a:moveTo>
                    <a:pt x="5867" y="2634"/>
                  </a:moveTo>
                  <a:cubicBezTo>
                    <a:pt x="5864" y="2634"/>
                    <a:pt x="5861" y="2635"/>
                    <a:pt x="5858" y="2637"/>
                  </a:cubicBezTo>
                  <a:lnTo>
                    <a:pt x="5840" y="2649"/>
                  </a:lnTo>
                  <a:cubicBezTo>
                    <a:pt x="5871" y="2693"/>
                    <a:pt x="5909" y="2731"/>
                    <a:pt x="5952" y="2762"/>
                  </a:cubicBezTo>
                  <a:cubicBezTo>
                    <a:pt x="5974" y="2746"/>
                    <a:pt x="5927" y="2684"/>
                    <a:pt x="5927" y="2684"/>
                  </a:cubicBezTo>
                  <a:cubicBezTo>
                    <a:pt x="5927" y="2684"/>
                    <a:pt x="5890" y="2634"/>
                    <a:pt x="5867" y="2634"/>
                  </a:cubicBezTo>
                  <a:close/>
                  <a:moveTo>
                    <a:pt x="5125" y="2768"/>
                  </a:moveTo>
                  <a:lnTo>
                    <a:pt x="5150" y="2922"/>
                  </a:lnTo>
                  <a:cubicBezTo>
                    <a:pt x="5147" y="2901"/>
                    <a:pt x="5142" y="2872"/>
                    <a:pt x="5138" y="2843"/>
                  </a:cubicBezTo>
                  <a:lnTo>
                    <a:pt x="5125" y="2768"/>
                  </a:lnTo>
                  <a:close/>
                  <a:moveTo>
                    <a:pt x="6317" y="2891"/>
                  </a:moveTo>
                  <a:cubicBezTo>
                    <a:pt x="6332" y="2891"/>
                    <a:pt x="6350" y="2901"/>
                    <a:pt x="6376" y="2931"/>
                  </a:cubicBezTo>
                  <a:cubicBezTo>
                    <a:pt x="6376" y="2931"/>
                    <a:pt x="6429" y="2988"/>
                    <a:pt x="6404" y="3009"/>
                  </a:cubicBezTo>
                  <a:cubicBezTo>
                    <a:pt x="6399" y="3014"/>
                    <a:pt x="6392" y="3016"/>
                    <a:pt x="6384" y="3016"/>
                  </a:cubicBezTo>
                  <a:cubicBezTo>
                    <a:pt x="6352" y="3016"/>
                    <a:pt x="6303" y="2988"/>
                    <a:pt x="6303" y="2988"/>
                  </a:cubicBezTo>
                  <a:cubicBezTo>
                    <a:pt x="6256" y="2928"/>
                    <a:pt x="6278" y="2909"/>
                    <a:pt x="6278" y="2909"/>
                  </a:cubicBezTo>
                  <a:cubicBezTo>
                    <a:pt x="6291" y="2900"/>
                    <a:pt x="6302" y="2891"/>
                    <a:pt x="6317" y="2891"/>
                  </a:cubicBezTo>
                  <a:close/>
                  <a:moveTo>
                    <a:pt x="5770" y="2965"/>
                  </a:moveTo>
                  <a:cubicBezTo>
                    <a:pt x="5780" y="2965"/>
                    <a:pt x="5788" y="2980"/>
                    <a:pt x="5815" y="3028"/>
                  </a:cubicBezTo>
                  <a:lnTo>
                    <a:pt x="5793" y="3041"/>
                  </a:lnTo>
                  <a:lnTo>
                    <a:pt x="5733" y="2984"/>
                  </a:lnTo>
                  <a:lnTo>
                    <a:pt x="5755" y="2972"/>
                  </a:lnTo>
                  <a:cubicBezTo>
                    <a:pt x="5762" y="2968"/>
                    <a:pt x="5766" y="2965"/>
                    <a:pt x="5770" y="2965"/>
                  </a:cubicBezTo>
                  <a:close/>
                  <a:moveTo>
                    <a:pt x="13055" y="2917"/>
                  </a:moveTo>
                  <a:cubicBezTo>
                    <a:pt x="13061" y="2917"/>
                    <a:pt x="13066" y="2919"/>
                    <a:pt x="13069" y="2922"/>
                  </a:cubicBezTo>
                  <a:lnTo>
                    <a:pt x="13072" y="2922"/>
                  </a:lnTo>
                  <a:cubicBezTo>
                    <a:pt x="13116" y="2956"/>
                    <a:pt x="13116" y="2956"/>
                    <a:pt x="13069" y="3019"/>
                  </a:cubicBezTo>
                  <a:cubicBezTo>
                    <a:pt x="13051" y="3044"/>
                    <a:pt x="13031" y="3052"/>
                    <a:pt x="13013" y="3052"/>
                  </a:cubicBezTo>
                  <a:cubicBezTo>
                    <a:pt x="12986" y="3052"/>
                    <a:pt x="12962" y="3033"/>
                    <a:pt x="12947" y="3022"/>
                  </a:cubicBezTo>
                  <a:cubicBezTo>
                    <a:pt x="12968" y="2956"/>
                    <a:pt x="13024" y="2917"/>
                    <a:pt x="13055" y="2917"/>
                  </a:cubicBezTo>
                  <a:close/>
                  <a:moveTo>
                    <a:pt x="4000" y="2980"/>
                  </a:moveTo>
                  <a:cubicBezTo>
                    <a:pt x="4009" y="2980"/>
                    <a:pt x="4017" y="2984"/>
                    <a:pt x="4025" y="2988"/>
                  </a:cubicBezTo>
                  <a:lnTo>
                    <a:pt x="3994" y="3056"/>
                  </a:lnTo>
                  <a:lnTo>
                    <a:pt x="3934" y="3119"/>
                  </a:lnTo>
                  <a:lnTo>
                    <a:pt x="3947" y="3035"/>
                  </a:lnTo>
                  <a:cubicBezTo>
                    <a:pt x="3968" y="2991"/>
                    <a:pt x="3985" y="2980"/>
                    <a:pt x="4000" y="2980"/>
                  </a:cubicBezTo>
                  <a:close/>
                  <a:moveTo>
                    <a:pt x="5556" y="3024"/>
                  </a:moveTo>
                  <a:cubicBezTo>
                    <a:pt x="5572" y="3024"/>
                    <a:pt x="5605" y="3089"/>
                    <a:pt x="5630" y="3197"/>
                  </a:cubicBezTo>
                  <a:lnTo>
                    <a:pt x="5580" y="3216"/>
                  </a:lnTo>
                  <a:cubicBezTo>
                    <a:pt x="5554" y="3141"/>
                    <a:pt x="5526" y="3069"/>
                    <a:pt x="5548" y="3060"/>
                  </a:cubicBezTo>
                  <a:cubicBezTo>
                    <a:pt x="5546" y="3036"/>
                    <a:pt x="5550" y="3024"/>
                    <a:pt x="5556" y="3024"/>
                  </a:cubicBezTo>
                  <a:close/>
                  <a:moveTo>
                    <a:pt x="23971" y="2945"/>
                  </a:moveTo>
                  <a:lnTo>
                    <a:pt x="23971" y="2945"/>
                  </a:lnTo>
                  <a:cubicBezTo>
                    <a:pt x="23985" y="2945"/>
                    <a:pt x="23969" y="3054"/>
                    <a:pt x="23925" y="3163"/>
                  </a:cubicBezTo>
                  <a:cubicBezTo>
                    <a:pt x="23905" y="3238"/>
                    <a:pt x="23894" y="3275"/>
                    <a:pt x="23890" y="3275"/>
                  </a:cubicBezTo>
                  <a:cubicBezTo>
                    <a:pt x="23886" y="3275"/>
                    <a:pt x="23889" y="3237"/>
                    <a:pt x="23897" y="3160"/>
                  </a:cubicBezTo>
                  <a:cubicBezTo>
                    <a:pt x="23906" y="3083"/>
                    <a:pt x="23912" y="3006"/>
                    <a:pt x="23936" y="3006"/>
                  </a:cubicBezTo>
                  <a:cubicBezTo>
                    <a:pt x="23936" y="3006"/>
                    <a:pt x="23937" y="3006"/>
                    <a:pt x="23937" y="3006"/>
                  </a:cubicBezTo>
                  <a:cubicBezTo>
                    <a:pt x="23954" y="2963"/>
                    <a:pt x="23965" y="2945"/>
                    <a:pt x="23971" y="2945"/>
                  </a:cubicBezTo>
                  <a:close/>
                  <a:moveTo>
                    <a:pt x="4691" y="3029"/>
                  </a:moveTo>
                  <a:lnTo>
                    <a:pt x="4691" y="3029"/>
                  </a:lnTo>
                  <a:cubicBezTo>
                    <a:pt x="4699" y="3029"/>
                    <a:pt x="4690" y="3066"/>
                    <a:pt x="4668" y="3157"/>
                  </a:cubicBezTo>
                  <a:cubicBezTo>
                    <a:pt x="4636" y="3232"/>
                    <a:pt x="4602" y="3307"/>
                    <a:pt x="4602" y="3307"/>
                  </a:cubicBezTo>
                  <a:cubicBezTo>
                    <a:pt x="4574" y="3307"/>
                    <a:pt x="4611" y="3232"/>
                    <a:pt x="4649" y="3078"/>
                  </a:cubicBezTo>
                  <a:cubicBezTo>
                    <a:pt x="4672" y="3047"/>
                    <a:pt x="4686" y="3029"/>
                    <a:pt x="4691" y="3029"/>
                  </a:cubicBezTo>
                  <a:close/>
                  <a:moveTo>
                    <a:pt x="4087" y="3147"/>
                  </a:moveTo>
                  <a:cubicBezTo>
                    <a:pt x="4092" y="3147"/>
                    <a:pt x="4078" y="3183"/>
                    <a:pt x="4053" y="3251"/>
                  </a:cubicBezTo>
                  <a:cubicBezTo>
                    <a:pt x="4025" y="3323"/>
                    <a:pt x="4000" y="3398"/>
                    <a:pt x="3912" y="3445"/>
                  </a:cubicBezTo>
                  <a:lnTo>
                    <a:pt x="3856" y="3423"/>
                  </a:lnTo>
                  <a:cubicBezTo>
                    <a:pt x="3856" y="3423"/>
                    <a:pt x="3912" y="3360"/>
                    <a:pt x="3972" y="3301"/>
                  </a:cubicBezTo>
                  <a:cubicBezTo>
                    <a:pt x="4048" y="3196"/>
                    <a:pt x="4081" y="3147"/>
                    <a:pt x="4087" y="3147"/>
                  </a:cubicBezTo>
                  <a:close/>
                  <a:moveTo>
                    <a:pt x="14125" y="3342"/>
                  </a:moveTo>
                  <a:lnTo>
                    <a:pt x="14154" y="3345"/>
                  </a:lnTo>
                  <a:cubicBezTo>
                    <a:pt x="14144" y="3419"/>
                    <a:pt x="14132" y="3495"/>
                    <a:pt x="14105" y="3495"/>
                  </a:cubicBezTo>
                  <a:cubicBezTo>
                    <a:pt x="14105" y="3495"/>
                    <a:pt x="14104" y="3495"/>
                    <a:pt x="14103" y="3495"/>
                  </a:cubicBezTo>
                  <a:cubicBezTo>
                    <a:pt x="14091" y="3495"/>
                    <a:pt x="14082" y="3492"/>
                    <a:pt x="14073" y="3489"/>
                  </a:cubicBezTo>
                  <a:lnTo>
                    <a:pt x="14073" y="3489"/>
                  </a:lnTo>
                  <a:cubicBezTo>
                    <a:pt x="14085" y="3437"/>
                    <a:pt x="14101" y="3388"/>
                    <a:pt x="14125" y="3342"/>
                  </a:cubicBezTo>
                  <a:close/>
                  <a:moveTo>
                    <a:pt x="4881" y="3407"/>
                  </a:moveTo>
                  <a:cubicBezTo>
                    <a:pt x="4881" y="3483"/>
                    <a:pt x="4884" y="3561"/>
                    <a:pt x="4852" y="3564"/>
                  </a:cubicBezTo>
                  <a:lnTo>
                    <a:pt x="4821" y="3564"/>
                  </a:lnTo>
                  <a:cubicBezTo>
                    <a:pt x="4824" y="3511"/>
                    <a:pt x="4834" y="3458"/>
                    <a:pt x="4852" y="3407"/>
                  </a:cubicBezTo>
                  <a:close/>
                  <a:moveTo>
                    <a:pt x="5507" y="3564"/>
                  </a:moveTo>
                  <a:lnTo>
                    <a:pt x="5529" y="3639"/>
                  </a:lnTo>
                  <a:cubicBezTo>
                    <a:pt x="5508" y="3644"/>
                    <a:pt x="5494" y="3684"/>
                    <a:pt x="5482" y="3684"/>
                  </a:cubicBezTo>
                  <a:cubicBezTo>
                    <a:pt x="5477" y="3684"/>
                    <a:pt x="5472" y="3675"/>
                    <a:pt x="5467" y="3652"/>
                  </a:cubicBezTo>
                  <a:cubicBezTo>
                    <a:pt x="5466" y="3652"/>
                    <a:pt x="5465" y="3652"/>
                    <a:pt x="5464" y="3652"/>
                  </a:cubicBezTo>
                  <a:cubicBezTo>
                    <a:pt x="5438" y="3652"/>
                    <a:pt x="5480" y="3570"/>
                    <a:pt x="5507" y="3564"/>
                  </a:cubicBezTo>
                  <a:close/>
                  <a:moveTo>
                    <a:pt x="7712" y="3724"/>
                  </a:moveTo>
                  <a:cubicBezTo>
                    <a:pt x="7704" y="3724"/>
                    <a:pt x="7697" y="3731"/>
                    <a:pt x="7685" y="3743"/>
                  </a:cubicBezTo>
                  <a:cubicBezTo>
                    <a:pt x="7704" y="3793"/>
                    <a:pt x="7732" y="3840"/>
                    <a:pt x="7767" y="3881"/>
                  </a:cubicBezTo>
                  <a:cubicBezTo>
                    <a:pt x="7784" y="3898"/>
                    <a:pt x="7799" y="3907"/>
                    <a:pt x="7809" y="3907"/>
                  </a:cubicBezTo>
                  <a:cubicBezTo>
                    <a:pt x="7830" y="3907"/>
                    <a:pt x="7825" y="3863"/>
                    <a:pt x="7767" y="3768"/>
                  </a:cubicBezTo>
                  <a:cubicBezTo>
                    <a:pt x="7736" y="3737"/>
                    <a:pt x="7723" y="3724"/>
                    <a:pt x="7712" y="3724"/>
                  </a:cubicBezTo>
                  <a:close/>
                  <a:moveTo>
                    <a:pt x="19146" y="1"/>
                  </a:moveTo>
                  <a:lnTo>
                    <a:pt x="19052" y="7"/>
                  </a:lnTo>
                  <a:cubicBezTo>
                    <a:pt x="19008" y="89"/>
                    <a:pt x="18917" y="92"/>
                    <a:pt x="18870" y="95"/>
                  </a:cubicBezTo>
                  <a:cubicBezTo>
                    <a:pt x="18732" y="104"/>
                    <a:pt x="18688" y="111"/>
                    <a:pt x="18745" y="183"/>
                  </a:cubicBezTo>
                  <a:cubicBezTo>
                    <a:pt x="18754" y="261"/>
                    <a:pt x="18767" y="336"/>
                    <a:pt x="18723" y="343"/>
                  </a:cubicBezTo>
                  <a:lnTo>
                    <a:pt x="18710" y="267"/>
                  </a:lnTo>
                  <a:cubicBezTo>
                    <a:pt x="18704" y="231"/>
                    <a:pt x="18671" y="217"/>
                    <a:pt x="18618" y="217"/>
                  </a:cubicBezTo>
                  <a:cubicBezTo>
                    <a:pt x="18558" y="217"/>
                    <a:pt x="18473" y="235"/>
                    <a:pt x="18375" y="258"/>
                  </a:cubicBezTo>
                  <a:cubicBezTo>
                    <a:pt x="18219" y="287"/>
                    <a:pt x="18130" y="320"/>
                    <a:pt x="18065" y="320"/>
                  </a:cubicBezTo>
                  <a:cubicBezTo>
                    <a:pt x="18034" y="320"/>
                    <a:pt x="18008" y="312"/>
                    <a:pt x="17983" y="292"/>
                  </a:cubicBezTo>
                  <a:lnTo>
                    <a:pt x="17967" y="383"/>
                  </a:lnTo>
                  <a:cubicBezTo>
                    <a:pt x="17957" y="434"/>
                    <a:pt x="17938" y="462"/>
                    <a:pt x="17918" y="462"/>
                  </a:cubicBezTo>
                  <a:cubicBezTo>
                    <a:pt x="17904" y="462"/>
                    <a:pt x="17890" y="448"/>
                    <a:pt x="17877" y="418"/>
                  </a:cubicBezTo>
                  <a:cubicBezTo>
                    <a:pt x="17859" y="404"/>
                    <a:pt x="17835" y="397"/>
                    <a:pt x="17809" y="397"/>
                  </a:cubicBezTo>
                  <a:cubicBezTo>
                    <a:pt x="17723" y="397"/>
                    <a:pt x="17607" y="465"/>
                    <a:pt x="17576" y="559"/>
                  </a:cubicBezTo>
                  <a:lnTo>
                    <a:pt x="17494" y="603"/>
                  </a:lnTo>
                  <a:cubicBezTo>
                    <a:pt x="17455" y="566"/>
                    <a:pt x="17415" y="549"/>
                    <a:pt x="17380" y="549"/>
                  </a:cubicBezTo>
                  <a:cubicBezTo>
                    <a:pt x="17308" y="549"/>
                    <a:pt x="17259" y="619"/>
                    <a:pt x="17291" y="722"/>
                  </a:cubicBezTo>
                  <a:cubicBezTo>
                    <a:pt x="17270" y="691"/>
                    <a:pt x="17251" y="680"/>
                    <a:pt x="17233" y="680"/>
                  </a:cubicBezTo>
                  <a:cubicBezTo>
                    <a:pt x="17212" y="680"/>
                    <a:pt x="17193" y="694"/>
                    <a:pt x="17175" y="709"/>
                  </a:cubicBezTo>
                  <a:cubicBezTo>
                    <a:pt x="17149" y="802"/>
                    <a:pt x="17054" y="889"/>
                    <a:pt x="16993" y="889"/>
                  </a:cubicBezTo>
                  <a:cubicBezTo>
                    <a:pt x="16978" y="889"/>
                    <a:pt x="16965" y="884"/>
                    <a:pt x="16955" y="872"/>
                  </a:cubicBezTo>
                  <a:lnTo>
                    <a:pt x="16918" y="897"/>
                  </a:lnTo>
                  <a:cubicBezTo>
                    <a:pt x="16927" y="985"/>
                    <a:pt x="16902" y="1013"/>
                    <a:pt x="16871" y="1041"/>
                  </a:cubicBezTo>
                  <a:cubicBezTo>
                    <a:pt x="16839" y="1070"/>
                    <a:pt x="16808" y="1098"/>
                    <a:pt x="16827" y="1182"/>
                  </a:cubicBezTo>
                  <a:cubicBezTo>
                    <a:pt x="16849" y="1267"/>
                    <a:pt x="16821" y="1292"/>
                    <a:pt x="16821" y="1292"/>
                  </a:cubicBezTo>
                  <a:cubicBezTo>
                    <a:pt x="16816" y="1296"/>
                    <a:pt x="16812" y="1298"/>
                    <a:pt x="16808" y="1298"/>
                  </a:cubicBezTo>
                  <a:cubicBezTo>
                    <a:pt x="16783" y="1298"/>
                    <a:pt x="16764" y="1224"/>
                    <a:pt x="16745" y="1151"/>
                  </a:cubicBezTo>
                  <a:cubicBezTo>
                    <a:pt x="16748" y="1117"/>
                    <a:pt x="16741" y="1101"/>
                    <a:pt x="16730" y="1101"/>
                  </a:cubicBezTo>
                  <a:cubicBezTo>
                    <a:pt x="16706" y="1101"/>
                    <a:pt x="16663" y="1183"/>
                    <a:pt x="16676" y="1320"/>
                  </a:cubicBezTo>
                  <a:cubicBezTo>
                    <a:pt x="16691" y="1419"/>
                    <a:pt x="16698" y="1467"/>
                    <a:pt x="16694" y="1467"/>
                  </a:cubicBezTo>
                  <a:cubicBezTo>
                    <a:pt x="16689" y="1467"/>
                    <a:pt x="16675" y="1426"/>
                    <a:pt x="16648" y="1345"/>
                  </a:cubicBezTo>
                  <a:cubicBezTo>
                    <a:pt x="16630" y="1292"/>
                    <a:pt x="16612" y="1237"/>
                    <a:pt x="16603" y="1237"/>
                  </a:cubicBezTo>
                  <a:cubicBezTo>
                    <a:pt x="16598" y="1237"/>
                    <a:pt x="16595" y="1252"/>
                    <a:pt x="16595" y="1289"/>
                  </a:cubicBezTo>
                  <a:cubicBezTo>
                    <a:pt x="16564" y="1320"/>
                    <a:pt x="16564" y="1370"/>
                    <a:pt x="16595" y="1399"/>
                  </a:cubicBezTo>
                  <a:lnTo>
                    <a:pt x="16513" y="1480"/>
                  </a:lnTo>
                  <a:cubicBezTo>
                    <a:pt x="16404" y="1480"/>
                    <a:pt x="16376" y="1508"/>
                    <a:pt x="16350" y="1537"/>
                  </a:cubicBezTo>
                  <a:cubicBezTo>
                    <a:pt x="16372" y="1586"/>
                    <a:pt x="16380" y="1604"/>
                    <a:pt x="16363" y="1604"/>
                  </a:cubicBezTo>
                  <a:cubicBezTo>
                    <a:pt x="16353" y="1604"/>
                    <a:pt x="16334" y="1597"/>
                    <a:pt x="16303" y="1587"/>
                  </a:cubicBezTo>
                  <a:cubicBezTo>
                    <a:pt x="16284" y="1569"/>
                    <a:pt x="16268" y="1560"/>
                    <a:pt x="16260" y="1560"/>
                  </a:cubicBezTo>
                  <a:cubicBezTo>
                    <a:pt x="16244" y="1560"/>
                    <a:pt x="16259" y="1596"/>
                    <a:pt x="16335" y="1665"/>
                  </a:cubicBezTo>
                  <a:cubicBezTo>
                    <a:pt x="16360" y="1725"/>
                    <a:pt x="16353" y="1755"/>
                    <a:pt x="16315" y="1755"/>
                  </a:cubicBezTo>
                  <a:cubicBezTo>
                    <a:pt x="16302" y="1755"/>
                    <a:pt x="16284" y="1751"/>
                    <a:pt x="16263" y="1743"/>
                  </a:cubicBezTo>
                  <a:cubicBezTo>
                    <a:pt x="16206" y="1690"/>
                    <a:pt x="16172" y="1671"/>
                    <a:pt x="16158" y="1671"/>
                  </a:cubicBezTo>
                  <a:cubicBezTo>
                    <a:pt x="16145" y="1671"/>
                    <a:pt x="16153" y="1690"/>
                    <a:pt x="16181" y="1715"/>
                  </a:cubicBezTo>
                  <a:cubicBezTo>
                    <a:pt x="16216" y="1794"/>
                    <a:pt x="16191" y="1822"/>
                    <a:pt x="16191" y="1822"/>
                  </a:cubicBezTo>
                  <a:cubicBezTo>
                    <a:pt x="16185" y="1817"/>
                    <a:pt x="16178" y="1814"/>
                    <a:pt x="16169" y="1814"/>
                  </a:cubicBezTo>
                  <a:cubicBezTo>
                    <a:pt x="16135" y="1814"/>
                    <a:pt x="16080" y="1852"/>
                    <a:pt x="16015" y="1909"/>
                  </a:cubicBezTo>
                  <a:cubicBezTo>
                    <a:pt x="15974" y="1944"/>
                    <a:pt x="15931" y="1991"/>
                    <a:pt x="15884" y="2038"/>
                  </a:cubicBezTo>
                  <a:lnTo>
                    <a:pt x="15749" y="2170"/>
                  </a:lnTo>
                  <a:cubicBezTo>
                    <a:pt x="15727" y="2192"/>
                    <a:pt x="15761" y="2267"/>
                    <a:pt x="15818" y="2323"/>
                  </a:cubicBezTo>
                  <a:cubicBezTo>
                    <a:pt x="15867" y="2372"/>
                    <a:pt x="15883" y="2389"/>
                    <a:pt x="15878" y="2389"/>
                  </a:cubicBezTo>
                  <a:cubicBezTo>
                    <a:pt x="15873" y="2389"/>
                    <a:pt x="15837" y="2364"/>
                    <a:pt x="15796" y="2345"/>
                  </a:cubicBezTo>
                  <a:cubicBezTo>
                    <a:pt x="15713" y="2278"/>
                    <a:pt x="15660" y="2247"/>
                    <a:pt x="15643" y="2247"/>
                  </a:cubicBezTo>
                  <a:cubicBezTo>
                    <a:pt x="15621" y="2247"/>
                    <a:pt x="15654" y="2295"/>
                    <a:pt x="15755" y="2380"/>
                  </a:cubicBezTo>
                  <a:cubicBezTo>
                    <a:pt x="15822" y="2429"/>
                    <a:pt x="15854" y="2452"/>
                    <a:pt x="15848" y="2452"/>
                  </a:cubicBezTo>
                  <a:cubicBezTo>
                    <a:pt x="15843" y="2452"/>
                    <a:pt x="15807" y="2433"/>
                    <a:pt x="15736" y="2395"/>
                  </a:cubicBezTo>
                  <a:cubicBezTo>
                    <a:pt x="15705" y="2380"/>
                    <a:pt x="15687" y="2371"/>
                    <a:pt x="15679" y="2371"/>
                  </a:cubicBezTo>
                  <a:cubicBezTo>
                    <a:pt x="15667" y="2371"/>
                    <a:pt x="15675" y="2389"/>
                    <a:pt x="15695" y="2433"/>
                  </a:cubicBezTo>
                  <a:cubicBezTo>
                    <a:pt x="15724" y="2465"/>
                    <a:pt x="15730" y="2485"/>
                    <a:pt x="15720" y="2485"/>
                  </a:cubicBezTo>
                  <a:cubicBezTo>
                    <a:pt x="15713" y="2485"/>
                    <a:pt x="15696" y="2474"/>
                    <a:pt x="15674" y="2448"/>
                  </a:cubicBezTo>
                  <a:cubicBezTo>
                    <a:pt x="15628" y="2423"/>
                    <a:pt x="15583" y="2397"/>
                    <a:pt x="15570" y="2397"/>
                  </a:cubicBezTo>
                  <a:cubicBezTo>
                    <a:pt x="15562" y="2397"/>
                    <a:pt x="15564" y="2405"/>
                    <a:pt x="15583" y="2427"/>
                  </a:cubicBezTo>
                  <a:cubicBezTo>
                    <a:pt x="15583" y="2427"/>
                    <a:pt x="15579" y="2430"/>
                    <a:pt x="15569" y="2430"/>
                  </a:cubicBezTo>
                  <a:cubicBezTo>
                    <a:pt x="15557" y="2430"/>
                    <a:pt x="15534" y="2425"/>
                    <a:pt x="15495" y="2401"/>
                  </a:cubicBezTo>
                  <a:cubicBezTo>
                    <a:pt x="15480" y="2391"/>
                    <a:pt x="15469" y="2387"/>
                    <a:pt x="15463" y="2387"/>
                  </a:cubicBezTo>
                  <a:cubicBezTo>
                    <a:pt x="15440" y="2387"/>
                    <a:pt x="15464" y="2443"/>
                    <a:pt x="15489" y="2502"/>
                  </a:cubicBezTo>
                  <a:cubicBezTo>
                    <a:pt x="15509" y="2590"/>
                    <a:pt x="15512" y="2635"/>
                    <a:pt x="15499" y="2635"/>
                  </a:cubicBezTo>
                  <a:cubicBezTo>
                    <a:pt x="15488" y="2635"/>
                    <a:pt x="15465" y="2604"/>
                    <a:pt x="15432" y="2539"/>
                  </a:cubicBezTo>
                  <a:cubicBezTo>
                    <a:pt x="15409" y="2497"/>
                    <a:pt x="15389" y="2480"/>
                    <a:pt x="15374" y="2480"/>
                  </a:cubicBezTo>
                  <a:cubicBezTo>
                    <a:pt x="15340" y="2480"/>
                    <a:pt x="15335" y="2575"/>
                    <a:pt x="15379" y="2671"/>
                  </a:cubicBezTo>
                  <a:cubicBezTo>
                    <a:pt x="15418" y="2755"/>
                    <a:pt x="15434" y="2789"/>
                    <a:pt x="15432" y="2789"/>
                  </a:cubicBezTo>
                  <a:cubicBezTo>
                    <a:pt x="15430" y="2789"/>
                    <a:pt x="15421" y="2773"/>
                    <a:pt x="15404" y="2746"/>
                  </a:cubicBezTo>
                  <a:cubicBezTo>
                    <a:pt x="15370" y="2695"/>
                    <a:pt x="15351" y="2689"/>
                    <a:pt x="15344" y="2689"/>
                  </a:cubicBezTo>
                  <a:cubicBezTo>
                    <a:pt x="15342" y="2689"/>
                    <a:pt x="15341" y="2690"/>
                    <a:pt x="15341" y="2690"/>
                  </a:cubicBezTo>
                  <a:cubicBezTo>
                    <a:pt x="15334" y="2694"/>
                    <a:pt x="15327" y="2699"/>
                    <a:pt x="15319" y="2699"/>
                  </a:cubicBezTo>
                  <a:cubicBezTo>
                    <a:pt x="15306" y="2699"/>
                    <a:pt x="15289" y="2686"/>
                    <a:pt x="15263" y="2643"/>
                  </a:cubicBezTo>
                  <a:cubicBezTo>
                    <a:pt x="15263" y="2643"/>
                    <a:pt x="15247" y="2652"/>
                    <a:pt x="15247" y="2743"/>
                  </a:cubicBezTo>
                  <a:cubicBezTo>
                    <a:pt x="15263" y="2817"/>
                    <a:pt x="15250" y="2848"/>
                    <a:pt x="15225" y="2848"/>
                  </a:cubicBezTo>
                  <a:cubicBezTo>
                    <a:pt x="15194" y="2848"/>
                    <a:pt x="15142" y="2798"/>
                    <a:pt x="15100" y="2721"/>
                  </a:cubicBezTo>
                  <a:lnTo>
                    <a:pt x="15091" y="2806"/>
                  </a:lnTo>
                  <a:cubicBezTo>
                    <a:pt x="15115" y="2903"/>
                    <a:pt x="15123" y="2973"/>
                    <a:pt x="15114" y="2973"/>
                  </a:cubicBezTo>
                  <a:cubicBezTo>
                    <a:pt x="15108" y="2973"/>
                    <a:pt x="15096" y="2950"/>
                    <a:pt x="15078" y="2897"/>
                  </a:cubicBezTo>
                  <a:cubicBezTo>
                    <a:pt x="15058" y="2843"/>
                    <a:pt x="15040" y="2792"/>
                    <a:pt x="15040" y="2792"/>
                  </a:cubicBezTo>
                  <a:lnTo>
                    <a:pt x="15040" y="2792"/>
                  </a:lnTo>
                  <a:cubicBezTo>
                    <a:pt x="15040" y="2792"/>
                    <a:pt x="15043" y="2800"/>
                    <a:pt x="15050" y="2821"/>
                  </a:cubicBezTo>
                  <a:cubicBezTo>
                    <a:pt x="15066" y="2890"/>
                    <a:pt x="15052" y="2920"/>
                    <a:pt x="15029" y="2920"/>
                  </a:cubicBezTo>
                  <a:cubicBezTo>
                    <a:pt x="15025" y="2920"/>
                    <a:pt x="15022" y="2920"/>
                    <a:pt x="15019" y="2919"/>
                  </a:cubicBezTo>
                  <a:cubicBezTo>
                    <a:pt x="14987" y="2903"/>
                    <a:pt x="14950" y="2853"/>
                    <a:pt x="14931" y="2778"/>
                  </a:cubicBezTo>
                  <a:cubicBezTo>
                    <a:pt x="14914" y="2716"/>
                    <a:pt x="14910" y="2703"/>
                    <a:pt x="14900" y="2703"/>
                  </a:cubicBezTo>
                  <a:cubicBezTo>
                    <a:pt x="14897" y="2703"/>
                    <a:pt x="14894" y="2704"/>
                    <a:pt x="14890" y="2705"/>
                  </a:cubicBezTo>
                  <a:lnTo>
                    <a:pt x="14909" y="2781"/>
                  </a:lnTo>
                  <a:cubicBezTo>
                    <a:pt x="14931" y="2856"/>
                    <a:pt x="14950" y="2931"/>
                    <a:pt x="14928" y="2934"/>
                  </a:cubicBezTo>
                  <a:cubicBezTo>
                    <a:pt x="14923" y="2935"/>
                    <a:pt x="14918" y="2936"/>
                    <a:pt x="14913" y="2936"/>
                  </a:cubicBezTo>
                  <a:cubicBezTo>
                    <a:pt x="14896" y="2936"/>
                    <a:pt x="14880" y="2926"/>
                    <a:pt x="14868" y="2865"/>
                  </a:cubicBezTo>
                  <a:cubicBezTo>
                    <a:pt x="14842" y="2815"/>
                    <a:pt x="14818" y="2766"/>
                    <a:pt x="14810" y="2766"/>
                  </a:cubicBezTo>
                  <a:lnTo>
                    <a:pt x="14810" y="2766"/>
                  </a:lnTo>
                  <a:cubicBezTo>
                    <a:pt x="14807" y="2766"/>
                    <a:pt x="14807" y="2775"/>
                    <a:pt x="14812" y="2799"/>
                  </a:cubicBezTo>
                  <a:cubicBezTo>
                    <a:pt x="14812" y="2799"/>
                    <a:pt x="14812" y="2799"/>
                    <a:pt x="14811" y="2799"/>
                  </a:cubicBezTo>
                  <a:cubicBezTo>
                    <a:pt x="14808" y="2799"/>
                    <a:pt x="14787" y="2797"/>
                    <a:pt x="14758" y="2731"/>
                  </a:cubicBezTo>
                  <a:cubicBezTo>
                    <a:pt x="14740" y="2735"/>
                    <a:pt x="14720" y="2738"/>
                    <a:pt x="14700" y="2738"/>
                  </a:cubicBezTo>
                  <a:cubicBezTo>
                    <a:pt x="14692" y="2738"/>
                    <a:pt x="14685" y="2738"/>
                    <a:pt x="14677" y="2737"/>
                  </a:cubicBezTo>
                  <a:cubicBezTo>
                    <a:pt x="14671" y="2777"/>
                    <a:pt x="14656" y="2797"/>
                    <a:pt x="14642" y="2797"/>
                  </a:cubicBezTo>
                  <a:cubicBezTo>
                    <a:pt x="14629" y="2797"/>
                    <a:pt x="14617" y="2778"/>
                    <a:pt x="14614" y="2740"/>
                  </a:cubicBezTo>
                  <a:cubicBezTo>
                    <a:pt x="14614" y="2740"/>
                    <a:pt x="14574" y="2740"/>
                    <a:pt x="14555" y="2821"/>
                  </a:cubicBezTo>
                  <a:cubicBezTo>
                    <a:pt x="14552" y="2821"/>
                    <a:pt x="14548" y="2821"/>
                    <a:pt x="14545" y="2821"/>
                  </a:cubicBezTo>
                  <a:cubicBezTo>
                    <a:pt x="14508" y="2821"/>
                    <a:pt x="14489" y="2819"/>
                    <a:pt x="14486" y="2746"/>
                  </a:cubicBezTo>
                  <a:cubicBezTo>
                    <a:pt x="14486" y="2707"/>
                    <a:pt x="14486" y="2687"/>
                    <a:pt x="14483" y="2687"/>
                  </a:cubicBezTo>
                  <a:cubicBezTo>
                    <a:pt x="14481" y="2687"/>
                    <a:pt x="14476" y="2707"/>
                    <a:pt x="14467" y="2746"/>
                  </a:cubicBezTo>
                  <a:cubicBezTo>
                    <a:pt x="14467" y="2819"/>
                    <a:pt x="14448" y="2821"/>
                    <a:pt x="14428" y="2821"/>
                  </a:cubicBezTo>
                  <a:cubicBezTo>
                    <a:pt x="14426" y="2821"/>
                    <a:pt x="14425" y="2821"/>
                    <a:pt x="14423" y="2821"/>
                  </a:cubicBezTo>
                  <a:lnTo>
                    <a:pt x="14379" y="2815"/>
                  </a:lnTo>
                  <a:cubicBezTo>
                    <a:pt x="14374" y="2880"/>
                    <a:pt x="14373" y="2891"/>
                    <a:pt x="14360" y="2891"/>
                  </a:cubicBezTo>
                  <a:cubicBezTo>
                    <a:pt x="14358" y="2891"/>
                    <a:pt x="14355" y="2891"/>
                    <a:pt x="14351" y="2890"/>
                  </a:cubicBezTo>
                  <a:cubicBezTo>
                    <a:pt x="14326" y="2887"/>
                    <a:pt x="14266" y="2806"/>
                    <a:pt x="14248" y="2803"/>
                  </a:cubicBezTo>
                  <a:cubicBezTo>
                    <a:pt x="14237" y="2802"/>
                    <a:pt x="14228" y="2802"/>
                    <a:pt x="14220" y="2802"/>
                  </a:cubicBezTo>
                  <a:cubicBezTo>
                    <a:pt x="14182" y="2802"/>
                    <a:pt x="14183" y="2813"/>
                    <a:pt x="14191" y="2878"/>
                  </a:cubicBezTo>
                  <a:cubicBezTo>
                    <a:pt x="14208" y="2878"/>
                    <a:pt x="14208" y="2913"/>
                    <a:pt x="14196" y="2913"/>
                  </a:cubicBezTo>
                  <a:cubicBezTo>
                    <a:pt x="14190" y="2913"/>
                    <a:pt x="14181" y="2904"/>
                    <a:pt x="14169" y="2875"/>
                  </a:cubicBezTo>
                  <a:cubicBezTo>
                    <a:pt x="14147" y="2868"/>
                    <a:pt x="14103" y="2771"/>
                    <a:pt x="14047" y="2759"/>
                  </a:cubicBezTo>
                  <a:cubicBezTo>
                    <a:pt x="14023" y="2753"/>
                    <a:pt x="14006" y="2749"/>
                    <a:pt x="13994" y="2749"/>
                  </a:cubicBezTo>
                  <a:cubicBezTo>
                    <a:pt x="13968" y="2749"/>
                    <a:pt x="13962" y="2766"/>
                    <a:pt x="13947" y="2815"/>
                  </a:cubicBezTo>
                  <a:cubicBezTo>
                    <a:pt x="13935" y="2892"/>
                    <a:pt x="13922" y="2930"/>
                    <a:pt x="13917" y="2930"/>
                  </a:cubicBezTo>
                  <a:cubicBezTo>
                    <a:pt x="13911" y="2930"/>
                    <a:pt x="13912" y="2889"/>
                    <a:pt x="13928" y="2809"/>
                  </a:cubicBezTo>
                  <a:cubicBezTo>
                    <a:pt x="13936" y="2706"/>
                    <a:pt x="13934" y="2665"/>
                    <a:pt x="13925" y="2665"/>
                  </a:cubicBezTo>
                  <a:cubicBezTo>
                    <a:pt x="13919" y="2665"/>
                    <a:pt x="13911" y="2681"/>
                    <a:pt x="13900" y="2709"/>
                  </a:cubicBezTo>
                  <a:cubicBezTo>
                    <a:pt x="13868" y="2756"/>
                    <a:pt x="13858" y="2769"/>
                    <a:pt x="13848" y="2769"/>
                  </a:cubicBezTo>
                  <a:cubicBezTo>
                    <a:pt x="13845" y="2769"/>
                    <a:pt x="13841" y="2768"/>
                    <a:pt x="13837" y="2765"/>
                  </a:cubicBezTo>
                  <a:cubicBezTo>
                    <a:pt x="13853" y="2725"/>
                    <a:pt x="13855" y="2705"/>
                    <a:pt x="13842" y="2705"/>
                  </a:cubicBezTo>
                  <a:cubicBezTo>
                    <a:pt x="13832" y="2705"/>
                    <a:pt x="13811" y="2718"/>
                    <a:pt x="13781" y="2743"/>
                  </a:cubicBezTo>
                  <a:cubicBezTo>
                    <a:pt x="13762" y="2734"/>
                    <a:pt x="13762" y="2734"/>
                    <a:pt x="13793" y="2665"/>
                  </a:cubicBezTo>
                  <a:cubicBezTo>
                    <a:pt x="13781" y="2658"/>
                    <a:pt x="13771" y="2652"/>
                    <a:pt x="13759" y="2646"/>
                  </a:cubicBezTo>
                  <a:cubicBezTo>
                    <a:pt x="13730" y="2677"/>
                    <a:pt x="13704" y="2689"/>
                    <a:pt x="13681" y="2689"/>
                  </a:cubicBezTo>
                  <a:cubicBezTo>
                    <a:pt x="13620" y="2689"/>
                    <a:pt x="13585" y="2603"/>
                    <a:pt x="13605" y="2549"/>
                  </a:cubicBezTo>
                  <a:cubicBezTo>
                    <a:pt x="13605" y="2549"/>
                    <a:pt x="13603" y="2547"/>
                    <a:pt x="13598" y="2547"/>
                  </a:cubicBezTo>
                  <a:cubicBezTo>
                    <a:pt x="13589" y="2547"/>
                    <a:pt x="13568" y="2553"/>
                    <a:pt x="13527" y="2583"/>
                  </a:cubicBezTo>
                  <a:cubicBezTo>
                    <a:pt x="13477" y="2634"/>
                    <a:pt x="13445" y="2659"/>
                    <a:pt x="13434" y="2659"/>
                  </a:cubicBezTo>
                  <a:cubicBezTo>
                    <a:pt x="13421" y="2659"/>
                    <a:pt x="13438" y="2623"/>
                    <a:pt x="13489" y="2555"/>
                  </a:cubicBezTo>
                  <a:cubicBezTo>
                    <a:pt x="13538" y="2490"/>
                    <a:pt x="13561" y="2459"/>
                    <a:pt x="13557" y="2459"/>
                  </a:cubicBezTo>
                  <a:lnTo>
                    <a:pt x="13557" y="2459"/>
                  </a:lnTo>
                  <a:cubicBezTo>
                    <a:pt x="13553" y="2459"/>
                    <a:pt x="13525" y="2486"/>
                    <a:pt x="13470" y="2539"/>
                  </a:cubicBezTo>
                  <a:cubicBezTo>
                    <a:pt x="13456" y="2549"/>
                    <a:pt x="13441" y="2554"/>
                    <a:pt x="13426" y="2554"/>
                  </a:cubicBezTo>
                  <a:cubicBezTo>
                    <a:pt x="13373" y="2554"/>
                    <a:pt x="13334" y="2492"/>
                    <a:pt x="13430" y="2408"/>
                  </a:cubicBezTo>
                  <a:cubicBezTo>
                    <a:pt x="13480" y="2348"/>
                    <a:pt x="13530" y="2289"/>
                    <a:pt x="13530" y="2289"/>
                  </a:cubicBezTo>
                  <a:lnTo>
                    <a:pt x="13530" y="2289"/>
                  </a:lnTo>
                  <a:cubicBezTo>
                    <a:pt x="13491" y="2312"/>
                    <a:pt x="13469" y="2317"/>
                    <a:pt x="13457" y="2317"/>
                  </a:cubicBezTo>
                  <a:cubicBezTo>
                    <a:pt x="13448" y="2317"/>
                    <a:pt x="13445" y="2314"/>
                    <a:pt x="13445" y="2314"/>
                  </a:cubicBezTo>
                  <a:cubicBezTo>
                    <a:pt x="13422" y="2339"/>
                    <a:pt x="13406" y="2351"/>
                    <a:pt x="13390" y="2351"/>
                  </a:cubicBezTo>
                  <a:cubicBezTo>
                    <a:pt x="13369" y="2351"/>
                    <a:pt x="13350" y="2331"/>
                    <a:pt x="13320" y="2301"/>
                  </a:cubicBezTo>
                  <a:cubicBezTo>
                    <a:pt x="13282" y="2270"/>
                    <a:pt x="13151" y="2245"/>
                    <a:pt x="13110" y="2198"/>
                  </a:cubicBezTo>
                  <a:cubicBezTo>
                    <a:pt x="13069" y="2157"/>
                    <a:pt x="13010" y="2091"/>
                    <a:pt x="13047" y="2016"/>
                  </a:cubicBezTo>
                  <a:cubicBezTo>
                    <a:pt x="13030" y="1995"/>
                    <a:pt x="13009" y="1972"/>
                    <a:pt x="12923" y="1972"/>
                  </a:cubicBezTo>
                  <a:cubicBezTo>
                    <a:pt x="12918" y="1972"/>
                    <a:pt x="12912" y="1972"/>
                    <a:pt x="12906" y="1972"/>
                  </a:cubicBezTo>
                  <a:cubicBezTo>
                    <a:pt x="12891" y="1978"/>
                    <a:pt x="12876" y="1980"/>
                    <a:pt x="12864" y="1980"/>
                  </a:cubicBezTo>
                  <a:cubicBezTo>
                    <a:pt x="12815" y="1980"/>
                    <a:pt x="12796" y="1940"/>
                    <a:pt x="12844" y="1900"/>
                  </a:cubicBezTo>
                  <a:lnTo>
                    <a:pt x="12822" y="1875"/>
                  </a:lnTo>
                  <a:cubicBezTo>
                    <a:pt x="12812" y="1876"/>
                    <a:pt x="12802" y="1876"/>
                    <a:pt x="12794" y="1876"/>
                  </a:cubicBezTo>
                  <a:cubicBezTo>
                    <a:pt x="12717" y="1876"/>
                    <a:pt x="12696" y="1853"/>
                    <a:pt x="12696" y="1853"/>
                  </a:cubicBezTo>
                  <a:cubicBezTo>
                    <a:pt x="12748" y="1807"/>
                    <a:pt x="12781" y="1742"/>
                    <a:pt x="12735" y="1742"/>
                  </a:cubicBezTo>
                  <a:cubicBezTo>
                    <a:pt x="12728" y="1742"/>
                    <a:pt x="12720" y="1743"/>
                    <a:pt x="12709" y="1747"/>
                  </a:cubicBezTo>
                  <a:cubicBezTo>
                    <a:pt x="12688" y="1767"/>
                    <a:pt x="12671" y="1775"/>
                    <a:pt x="12656" y="1775"/>
                  </a:cubicBezTo>
                  <a:cubicBezTo>
                    <a:pt x="12631" y="1775"/>
                    <a:pt x="12611" y="1752"/>
                    <a:pt x="12584" y="1718"/>
                  </a:cubicBezTo>
                  <a:cubicBezTo>
                    <a:pt x="12590" y="1671"/>
                    <a:pt x="12402" y="1417"/>
                    <a:pt x="12145" y="1173"/>
                  </a:cubicBezTo>
                  <a:cubicBezTo>
                    <a:pt x="12079" y="1113"/>
                    <a:pt x="12020" y="1054"/>
                    <a:pt x="11954" y="1001"/>
                  </a:cubicBezTo>
                  <a:cubicBezTo>
                    <a:pt x="11882" y="951"/>
                    <a:pt x="11816" y="904"/>
                    <a:pt x="11759" y="863"/>
                  </a:cubicBezTo>
                  <a:cubicBezTo>
                    <a:pt x="11665" y="800"/>
                    <a:pt x="11590" y="761"/>
                    <a:pt x="11561" y="761"/>
                  </a:cubicBezTo>
                  <a:cubicBezTo>
                    <a:pt x="11555" y="761"/>
                    <a:pt x="11551" y="763"/>
                    <a:pt x="11549" y="766"/>
                  </a:cubicBezTo>
                  <a:lnTo>
                    <a:pt x="11430" y="694"/>
                  </a:lnTo>
                  <a:lnTo>
                    <a:pt x="11311" y="621"/>
                  </a:lnTo>
                  <a:cubicBezTo>
                    <a:pt x="11349" y="556"/>
                    <a:pt x="11308" y="509"/>
                    <a:pt x="11236" y="477"/>
                  </a:cubicBezTo>
                  <a:cubicBezTo>
                    <a:pt x="11180" y="463"/>
                    <a:pt x="11124" y="455"/>
                    <a:pt x="11067" y="455"/>
                  </a:cubicBezTo>
                  <a:cubicBezTo>
                    <a:pt x="11038" y="455"/>
                    <a:pt x="11008" y="457"/>
                    <a:pt x="10979" y="462"/>
                  </a:cubicBezTo>
                  <a:cubicBezTo>
                    <a:pt x="10953" y="486"/>
                    <a:pt x="10921" y="498"/>
                    <a:pt x="10888" y="498"/>
                  </a:cubicBezTo>
                  <a:cubicBezTo>
                    <a:pt x="10866" y="498"/>
                    <a:pt x="10843" y="492"/>
                    <a:pt x="10822" y="480"/>
                  </a:cubicBezTo>
                  <a:cubicBezTo>
                    <a:pt x="10862" y="373"/>
                    <a:pt x="10795" y="312"/>
                    <a:pt x="10712" y="312"/>
                  </a:cubicBezTo>
                  <a:cubicBezTo>
                    <a:pt x="10683" y="312"/>
                    <a:pt x="10653" y="319"/>
                    <a:pt x="10625" y="333"/>
                  </a:cubicBezTo>
                  <a:cubicBezTo>
                    <a:pt x="10585" y="400"/>
                    <a:pt x="10555" y="432"/>
                    <a:pt x="10538" y="432"/>
                  </a:cubicBezTo>
                  <a:cubicBezTo>
                    <a:pt x="10519" y="432"/>
                    <a:pt x="10517" y="391"/>
                    <a:pt x="10537" y="311"/>
                  </a:cubicBezTo>
                  <a:cubicBezTo>
                    <a:pt x="10557" y="237"/>
                    <a:pt x="10542" y="193"/>
                    <a:pt x="10506" y="193"/>
                  </a:cubicBezTo>
                  <a:cubicBezTo>
                    <a:pt x="10468" y="193"/>
                    <a:pt x="10408" y="239"/>
                    <a:pt x="10340" y="346"/>
                  </a:cubicBezTo>
                  <a:cubicBezTo>
                    <a:pt x="10312" y="376"/>
                    <a:pt x="10298" y="393"/>
                    <a:pt x="10288" y="393"/>
                  </a:cubicBezTo>
                  <a:cubicBezTo>
                    <a:pt x="10276" y="393"/>
                    <a:pt x="10269" y="371"/>
                    <a:pt x="10252" y="324"/>
                  </a:cubicBezTo>
                  <a:cubicBezTo>
                    <a:pt x="10241" y="224"/>
                    <a:pt x="10219" y="183"/>
                    <a:pt x="10201" y="183"/>
                  </a:cubicBezTo>
                  <a:cubicBezTo>
                    <a:pt x="10189" y="183"/>
                    <a:pt x="10179" y="202"/>
                    <a:pt x="10174" y="233"/>
                  </a:cubicBezTo>
                  <a:cubicBezTo>
                    <a:pt x="10142" y="306"/>
                    <a:pt x="10117" y="342"/>
                    <a:pt x="10096" y="342"/>
                  </a:cubicBezTo>
                  <a:cubicBezTo>
                    <a:pt x="10074" y="342"/>
                    <a:pt x="10057" y="301"/>
                    <a:pt x="10042" y="220"/>
                  </a:cubicBezTo>
                  <a:cubicBezTo>
                    <a:pt x="10005" y="136"/>
                    <a:pt x="9986" y="94"/>
                    <a:pt x="9968" y="94"/>
                  </a:cubicBezTo>
                  <a:cubicBezTo>
                    <a:pt x="9951" y="94"/>
                    <a:pt x="9935" y="133"/>
                    <a:pt x="9907" y="208"/>
                  </a:cubicBezTo>
                  <a:cubicBezTo>
                    <a:pt x="9881" y="279"/>
                    <a:pt x="9830" y="314"/>
                    <a:pt x="9779" y="314"/>
                  </a:cubicBezTo>
                  <a:cubicBezTo>
                    <a:pt x="9722" y="314"/>
                    <a:pt x="9666" y="271"/>
                    <a:pt x="9641" y="189"/>
                  </a:cubicBezTo>
                  <a:cubicBezTo>
                    <a:pt x="9612" y="189"/>
                    <a:pt x="9582" y="157"/>
                    <a:pt x="9565" y="157"/>
                  </a:cubicBezTo>
                  <a:cubicBezTo>
                    <a:pt x="9557" y="157"/>
                    <a:pt x="9552" y="165"/>
                    <a:pt x="9553" y="192"/>
                  </a:cubicBezTo>
                  <a:lnTo>
                    <a:pt x="9503" y="117"/>
                  </a:lnTo>
                  <a:lnTo>
                    <a:pt x="9412" y="120"/>
                  </a:lnTo>
                  <a:lnTo>
                    <a:pt x="9418" y="198"/>
                  </a:lnTo>
                  <a:cubicBezTo>
                    <a:pt x="9416" y="199"/>
                    <a:pt x="9413" y="199"/>
                    <a:pt x="9410" y="199"/>
                  </a:cubicBezTo>
                  <a:cubicBezTo>
                    <a:pt x="9369" y="199"/>
                    <a:pt x="9246" y="168"/>
                    <a:pt x="9080" y="168"/>
                  </a:cubicBezTo>
                  <a:cubicBezTo>
                    <a:pt x="8987" y="168"/>
                    <a:pt x="8880" y="178"/>
                    <a:pt x="8767" y="208"/>
                  </a:cubicBezTo>
                  <a:cubicBezTo>
                    <a:pt x="8601" y="236"/>
                    <a:pt x="8441" y="289"/>
                    <a:pt x="8287" y="365"/>
                  </a:cubicBezTo>
                  <a:cubicBezTo>
                    <a:pt x="8212" y="402"/>
                    <a:pt x="8209" y="427"/>
                    <a:pt x="8246" y="452"/>
                  </a:cubicBezTo>
                  <a:cubicBezTo>
                    <a:pt x="8305" y="525"/>
                    <a:pt x="8304" y="566"/>
                    <a:pt x="8273" y="566"/>
                  </a:cubicBezTo>
                  <a:cubicBezTo>
                    <a:pt x="8249" y="566"/>
                    <a:pt x="8207" y="541"/>
                    <a:pt x="8159" y="487"/>
                  </a:cubicBezTo>
                  <a:cubicBezTo>
                    <a:pt x="8112" y="502"/>
                    <a:pt x="7996" y="477"/>
                    <a:pt x="7914" y="524"/>
                  </a:cubicBezTo>
                  <a:cubicBezTo>
                    <a:pt x="7860" y="555"/>
                    <a:pt x="7806" y="585"/>
                    <a:pt x="7764" y="585"/>
                  </a:cubicBezTo>
                  <a:cubicBezTo>
                    <a:pt x="7741" y="585"/>
                    <a:pt x="7722" y="576"/>
                    <a:pt x="7707" y="553"/>
                  </a:cubicBezTo>
                  <a:lnTo>
                    <a:pt x="7664" y="574"/>
                  </a:lnTo>
                  <a:cubicBezTo>
                    <a:pt x="7657" y="753"/>
                    <a:pt x="7460" y="910"/>
                    <a:pt x="7297" y="932"/>
                  </a:cubicBezTo>
                  <a:cubicBezTo>
                    <a:pt x="7228" y="985"/>
                    <a:pt x="7200" y="1013"/>
                    <a:pt x="7190" y="1129"/>
                  </a:cubicBezTo>
                  <a:cubicBezTo>
                    <a:pt x="7184" y="1203"/>
                    <a:pt x="7182" y="1227"/>
                    <a:pt x="7158" y="1227"/>
                  </a:cubicBezTo>
                  <a:cubicBezTo>
                    <a:pt x="7145" y="1227"/>
                    <a:pt x="7126" y="1220"/>
                    <a:pt x="7096" y="1211"/>
                  </a:cubicBezTo>
                  <a:cubicBezTo>
                    <a:pt x="7087" y="1200"/>
                    <a:pt x="7070" y="1195"/>
                    <a:pt x="7050" y="1195"/>
                  </a:cubicBezTo>
                  <a:cubicBezTo>
                    <a:pt x="7017" y="1195"/>
                    <a:pt x="6976" y="1208"/>
                    <a:pt x="6943" y="1229"/>
                  </a:cubicBezTo>
                  <a:cubicBezTo>
                    <a:pt x="6896" y="1264"/>
                    <a:pt x="6871" y="1320"/>
                    <a:pt x="6924" y="1374"/>
                  </a:cubicBezTo>
                  <a:lnTo>
                    <a:pt x="6842" y="1349"/>
                  </a:lnTo>
                  <a:cubicBezTo>
                    <a:pt x="6831" y="1345"/>
                    <a:pt x="6821" y="1343"/>
                    <a:pt x="6813" y="1343"/>
                  </a:cubicBezTo>
                  <a:cubicBezTo>
                    <a:pt x="6766" y="1343"/>
                    <a:pt x="6794" y="1410"/>
                    <a:pt x="6842" y="1458"/>
                  </a:cubicBezTo>
                  <a:cubicBezTo>
                    <a:pt x="6902" y="1514"/>
                    <a:pt x="6923" y="1548"/>
                    <a:pt x="6901" y="1548"/>
                  </a:cubicBezTo>
                  <a:cubicBezTo>
                    <a:pt x="6881" y="1548"/>
                    <a:pt x="6826" y="1521"/>
                    <a:pt x="6733" y="1458"/>
                  </a:cubicBezTo>
                  <a:cubicBezTo>
                    <a:pt x="6677" y="1405"/>
                    <a:pt x="6642" y="1386"/>
                    <a:pt x="6627" y="1386"/>
                  </a:cubicBezTo>
                  <a:cubicBezTo>
                    <a:pt x="6613" y="1386"/>
                    <a:pt x="6620" y="1406"/>
                    <a:pt x="6648" y="1433"/>
                  </a:cubicBezTo>
                  <a:cubicBezTo>
                    <a:pt x="6673" y="1504"/>
                    <a:pt x="6704" y="1570"/>
                    <a:pt x="6659" y="1570"/>
                  </a:cubicBezTo>
                  <a:cubicBezTo>
                    <a:pt x="6652" y="1570"/>
                    <a:pt x="6643" y="1568"/>
                    <a:pt x="6632" y="1565"/>
                  </a:cubicBezTo>
                  <a:lnTo>
                    <a:pt x="6632" y="1565"/>
                  </a:lnTo>
                  <a:cubicBezTo>
                    <a:pt x="6607" y="1590"/>
                    <a:pt x="6582" y="1615"/>
                    <a:pt x="6698" y="1721"/>
                  </a:cubicBezTo>
                  <a:cubicBezTo>
                    <a:pt x="6755" y="1775"/>
                    <a:pt x="6733" y="1800"/>
                    <a:pt x="6708" y="1825"/>
                  </a:cubicBezTo>
                  <a:cubicBezTo>
                    <a:pt x="6664" y="1794"/>
                    <a:pt x="6632" y="1747"/>
                    <a:pt x="6617" y="1693"/>
                  </a:cubicBezTo>
                  <a:lnTo>
                    <a:pt x="6570" y="1747"/>
                  </a:lnTo>
                  <a:cubicBezTo>
                    <a:pt x="6560" y="1757"/>
                    <a:pt x="6536" y="1763"/>
                    <a:pt x="6508" y="1763"/>
                  </a:cubicBezTo>
                  <a:cubicBezTo>
                    <a:pt x="6466" y="1763"/>
                    <a:pt x="6415" y="1750"/>
                    <a:pt x="6382" y="1718"/>
                  </a:cubicBezTo>
                  <a:cubicBezTo>
                    <a:pt x="6359" y="1711"/>
                    <a:pt x="6342" y="1707"/>
                    <a:pt x="6330" y="1707"/>
                  </a:cubicBezTo>
                  <a:cubicBezTo>
                    <a:pt x="6300" y="1707"/>
                    <a:pt x="6316" y="1734"/>
                    <a:pt x="6416" y="1794"/>
                  </a:cubicBezTo>
                  <a:cubicBezTo>
                    <a:pt x="6532" y="1897"/>
                    <a:pt x="6532" y="1897"/>
                    <a:pt x="6488" y="1944"/>
                  </a:cubicBezTo>
                  <a:cubicBezTo>
                    <a:pt x="6476" y="1958"/>
                    <a:pt x="6464" y="1971"/>
                    <a:pt x="6446" y="1971"/>
                  </a:cubicBezTo>
                  <a:cubicBezTo>
                    <a:pt x="6431" y="1971"/>
                    <a:pt x="6413" y="1963"/>
                    <a:pt x="6388" y="1941"/>
                  </a:cubicBezTo>
                  <a:cubicBezTo>
                    <a:pt x="6357" y="1913"/>
                    <a:pt x="6342" y="1900"/>
                    <a:pt x="6329" y="1900"/>
                  </a:cubicBezTo>
                  <a:cubicBezTo>
                    <a:pt x="6317" y="1900"/>
                    <a:pt x="6306" y="1912"/>
                    <a:pt x="6285" y="1935"/>
                  </a:cubicBezTo>
                  <a:cubicBezTo>
                    <a:pt x="6219" y="2007"/>
                    <a:pt x="6332" y="2223"/>
                    <a:pt x="6419" y="2354"/>
                  </a:cubicBezTo>
                  <a:cubicBezTo>
                    <a:pt x="6479" y="2412"/>
                    <a:pt x="6507" y="2440"/>
                    <a:pt x="6501" y="2440"/>
                  </a:cubicBezTo>
                  <a:cubicBezTo>
                    <a:pt x="6495" y="2440"/>
                    <a:pt x="6461" y="2418"/>
                    <a:pt x="6397" y="2376"/>
                  </a:cubicBezTo>
                  <a:cubicBezTo>
                    <a:pt x="6371" y="2351"/>
                    <a:pt x="6353" y="2343"/>
                    <a:pt x="6339" y="2343"/>
                  </a:cubicBezTo>
                  <a:cubicBezTo>
                    <a:pt x="6323" y="2343"/>
                    <a:pt x="6312" y="2354"/>
                    <a:pt x="6300" y="2364"/>
                  </a:cubicBezTo>
                  <a:cubicBezTo>
                    <a:pt x="6244" y="2311"/>
                    <a:pt x="6266" y="2289"/>
                    <a:pt x="6285" y="2267"/>
                  </a:cubicBezTo>
                  <a:lnTo>
                    <a:pt x="6231" y="2213"/>
                  </a:lnTo>
                  <a:cubicBezTo>
                    <a:pt x="6177" y="2178"/>
                    <a:pt x="6141" y="2160"/>
                    <a:pt x="6124" y="2160"/>
                  </a:cubicBezTo>
                  <a:cubicBezTo>
                    <a:pt x="6099" y="2160"/>
                    <a:pt x="6115" y="2198"/>
                    <a:pt x="6169" y="2276"/>
                  </a:cubicBezTo>
                  <a:cubicBezTo>
                    <a:pt x="6189" y="2321"/>
                    <a:pt x="6198" y="2340"/>
                    <a:pt x="6185" y="2340"/>
                  </a:cubicBezTo>
                  <a:cubicBezTo>
                    <a:pt x="6176" y="2340"/>
                    <a:pt x="6158" y="2332"/>
                    <a:pt x="6128" y="2317"/>
                  </a:cubicBezTo>
                  <a:cubicBezTo>
                    <a:pt x="6079" y="2293"/>
                    <a:pt x="6031" y="2267"/>
                    <a:pt x="6018" y="2267"/>
                  </a:cubicBezTo>
                  <a:cubicBezTo>
                    <a:pt x="6010" y="2267"/>
                    <a:pt x="6014" y="2275"/>
                    <a:pt x="6034" y="2295"/>
                  </a:cubicBezTo>
                  <a:cubicBezTo>
                    <a:pt x="6034" y="2295"/>
                    <a:pt x="6018" y="2309"/>
                    <a:pt x="5988" y="2309"/>
                  </a:cubicBezTo>
                  <a:cubicBezTo>
                    <a:pt x="5970" y="2309"/>
                    <a:pt x="5948" y="2304"/>
                    <a:pt x="5921" y="2289"/>
                  </a:cubicBezTo>
                  <a:cubicBezTo>
                    <a:pt x="5884" y="2320"/>
                    <a:pt x="5865" y="2339"/>
                    <a:pt x="5918" y="2398"/>
                  </a:cubicBezTo>
                  <a:cubicBezTo>
                    <a:pt x="5968" y="2455"/>
                    <a:pt x="5949" y="2474"/>
                    <a:pt x="5927" y="2489"/>
                  </a:cubicBezTo>
                  <a:cubicBezTo>
                    <a:pt x="5909" y="2505"/>
                    <a:pt x="5890" y="2517"/>
                    <a:pt x="5937" y="2580"/>
                  </a:cubicBezTo>
                  <a:cubicBezTo>
                    <a:pt x="5987" y="2640"/>
                    <a:pt x="6015" y="2715"/>
                    <a:pt x="5971" y="2746"/>
                  </a:cubicBezTo>
                  <a:cubicBezTo>
                    <a:pt x="5974" y="2791"/>
                    <a:pt x="5975" y="2815"/>
                    <a:pt x="5963" y="2815"/>
                  </a:cubicBezTo>
                  <a:cubicBezTo>
                    <a:pt x="5950" y="2815"/>
                    <a:pt x="5922" y="2786"/>
                    <a:pt x="5865" y="2727"/>
                  </a:cubicBezTo>
                  <a:cubicBezTo>
                    <a:pt x="5840" y="2692"/>
                    <a:pt x="5822" y="2681"/>
                    <a:pt x="5808" y="2681"/>
                  </a:cubicBezTo>
                  <a:cubicBezTo>
                    <a:pt x="5797" y="2681"/>
                    <a:pt x="5788" y="2688"/>
                    <a:pt x="5780" y="2693"/>
                  </a:cubicBezTo>
                  <a:cubicBezTo>
                    <a:pt x="5780" y="2693"/>
                    <a:pt x="5779" y="2694"/>
                    <a:pt x="5776" y="2694"/>
                  </a:cubicBezTo>
                  <a:cubicBezTo>
                    <a:pt x="5768" y="2694"/>
                    <a:pt x="5746" y="2688"/>
                    <a:pt x="5699" y="2646"/>
                  </a:cubicBezTo>
                  <a:cubicBezTo>
                    <a:pt x="5683" y="2631"/>
                    <a:pt x="5674" y="2625"/>
                    <a:pt x="5671" y="2625"/>
                  </a:cubicBezTo>
                  <a:lnTo>
                    <a:pt x="5671" y="2625"/>
                  </a:lnTo>
                  <a:cubicBezTo>
                    <a:pt x="5661" y="2625"/>
                    <a:pt x="5691" y="2674"/>
                    <a:pt x="5721" y="2724"/>
                  </a:cubicBezTo>
                  <a:cubicBezTo>
                    <a:pt x="5761" y="2790"/>
                    <a:pt x="5802" y="2856"/>
                    <a:pt x="5802" y="2856"/>
                  </a:cubicBezTo>
                  <a:cubicBezTo>
                    <a:pt x="5801" y="2856"/>
                    <a:pt x="5800" y="2857"/>
                    <a:pt x="5798" y="2857"/>
                  </a:cubicBezTo>
                  <a:cubicBezTo>
                    <a:pt x="5771" y="2857"/>
                    <a:pt x="5678" y="2743"/>
                    <a:pt x="5642" y="2677"/>
                  </a:cubicBezTo>
                  <a:cubicBezTo>
                    <a:pt x="5596" y="2615"/>
                    <a:pt x="5572" y="2583"/>
                    <a:pt x="5569" y="2583"/>
                  </a:cubicBezTo>
                  <a:lnTo>
                    <a:pt x="5569" y="2583"/>
                  </a:lnTo>
                  <a:cubicBezTo>
                    <a:pt x="5567" y="2583"/>
                    <a:pt x="5585" y="2617"/>
                    <a:pt x="5623" y="2687"/>
                  </a:cubicBezTo>
                  <a:cubicBezTo>
                    <a:pt x="5656" y="2741"/>
                    <a:pt x="5672" y="2801"/>
                    <a:pt x="5641" y="2801"/>
                  </a:cubicBezTo>
                  <a:cubicBezTo>
                    <a:pt x="5632" y="2801"/>
                    <a:pt x="5621" y="2797"/>
                    <a:pt x="5605" y="2787"/>
                  </a:cubicBezTo>
                  <a:cubicBezTo>
                    <a:pt x="5589" y="2797"/>
                    <a:pt x="5573" y="2804"/>
                    <a:pt x="5556" y="2804"/>
                  </a:cubicBezTo>
                  <a:cubicBezTo>
                    <a:pt x="5533" y="2804"/>
                    <a:pt x="5510" y="2790"/>
                    <a:pt x="5492" y="2749"/>
                  </a:cubicBezTo>
                  <a:cubicBezTo>
                    <a:pt x="5477" y="2730"/>
                    <a:pt x="5468" y="2723"/>
                    <a:pt x="5462" y="2723"/>
                  </a:cubicBezTo>
                  <a:cubicBezTo>
                    <a:pt x="5448" y="2723"/>
                    <a:pt x="5454" y="2762"/>
                    <a:pt x="5454" y="2762"/>
                  </a:cubicBezTo>
                  <a:cubicBezTo>
                    <a:pt x="5462" y="2808"/>
                    <a:pt x="5456" y="2830"/>
                    <a:pt x="5433" y="2830"/>
                  </a:cubicBezTo>
                  <a:cubicBezTo>
                    <a:pt x="5417" y="2830"/>
                    <a:pt x="5393" y="2820"/>
                    <a:pt x="5360" y="2799"/>
                  </a:cubicBezTo>
                  <a:cubicBezTo>
                    <a:pt x="5290" y="2737"/>
                    <a:pt x="5255" y="2703"/>
                    <a:pt x="5243" y="2703"/>
                  </a:cubicBezTo>
                  <a:cubicBezTo>
                    <a:pt x="5230" y="2703"/>
                    <a:pt x="5241" y="2740"/>
                    <a:pt x="5260" y="2818"/>
                  </a:cubicBezTo>
                  <a:cubicBezTo>
                    <a:pt x="5271" y="2862"/>
                    <a:pt x="5281" y="2906"/>
                    <a:pt x="5276" y="2906"/>
                  </a:cubicBezTo>
                  <a:cubicBezTo>
                    <a:pt x="5273" y="2906"/>
                    <a:pt x="5262" y="2883"/>
                    <a:pt x="5238" y="2821"/>
                  </a:cubicBezTo>
                  <a:cubicBezTo>
                    <a:pt x="5228" y="2802"/>
                    <a:pt x="5220" y="2794"/>
                    <a:pt x="5214" y="2794"/>
                  </a:cubicBezTo>
                  <a:cubicBezTo>
                    <a:pt x="5198" y="2794"/>
                    <a:pt x="5193" y="2854"/>
                    <a:pt x="5172" y="2915"/>
                  </a:cubicBezTo>
                  <a:cubicBezTo>
                    <a:pt x="5172" y="3022"/>
                    <a:pt x="5182" y="3125"/>
                    <a:pt x="5200" y="3229"/>
                  </a:cubicBezTo>
                  <a:cubicBezTo>
                    <a:pt x="5215" y="3321"/>
                    <a:pt x="5221" y="3360"/>
                    <a:pt x="5209" y="3360"/>
                  </a:cubicBezTo>
                  <a:cubicBezTo>
                    <a:pt x="5200" y="3360"/>
                    <a:pt x="5184" y="3343"/>
                    <a:pt x="5156" y="3313"/>
                  </a:cubicBezTo>
                  <a:cubicBezTo>
                    <a:pt x="5128" y="3313"/>
                    <a:pt x="5094" y="3238"/>
                    <a:pt x="5084" y="3160"/>
                  </a:cubicBezTo>
                  <a:cubicBezTo>
                    <a:pt x="5075" y="3085"/>
                    <a:pt x="5100" y="3082"/>
                    <a:pt x="5100" y="3082"/>
                  </a:cubicBezTo>
                  <a:lnTo>
                    <a:pt x="5128" y="3082"/>
                  </a:lnTo>
                  <a:cubicBezTo>
                    <a:pt x="5116" y="3003"/>
                    <a:pt x="5106" y="2928"/>
                    <a:pt x="5059" y="2928"/>
                  </a:cubicBezTo>
                  <a:cubicBezTo>
                    <a:pt x="5044" y="2890"/>
                    <a:pt x="5031" y="2871"/>
                    <a:pt x="5022" y="2871"/>
                  </a:cubicBezTo>
                  <a:cubicBezTo>
                    <a:pt x="5013" y="2871"/>
                    <a:pt x="5009" y="2891"/>
                    <a:pt x="5012" y="2931"/>
                  </a:cubicBezTo>
                  <a:cubicBezTo>
                    <a:pt x="5002" y="2885"/>
                    <a:pt x="4961" y="2853"/>
                    <a:pt x="4915" y="2853"/>
                  </a:cubicBezTo>
                  <a:cubicBezTo>
                    <a:pt x="4908" y="2853"/>
                    <a:pt x="4901" y="2854"/>
                    <a:pt x="4893" y="2856"/>
                  </a:cubicBezTo>
                  <a:cubicBezTo>
                    <a:pt x="4883" y="2859"/>
                    <a:pt x="4873" y="2861"/>
                    <a:pt x="4863" y="2861"/>
                  </a:cubicBezTo>
                  <a:cubicBezTo>
                    <a:pt x="4814" y="2861"/>
                    <a:pt x="4769" y="2824"/>
                    <a:pt x="4762" y="2774"/>
                  </a:cubicBezTo>
                  <a:cubicBezTo>
                    <a:pt x="4753" y="2774"/>
                    <a:pt x="4745" y="2773"/>
                    <a:pt x="4739" y="2773"/>
                  </a:cubicBezTo>
                  <a:cubicBezTo>
                    <a:pt x="4711" y="2773"/>
                    <a:pt x="4698" y="2784"/>
                    <a:pt x="4693" y="2846"/>
                  </a:cubicBezTo>
                  <a:cubicBezTo>
                    <a:pt x="4685" y="2936"/>
                    <a:pt x="4674" y="2973"/>
                    <a:pt x="4667" y="2973"/>
                  </a:cubicBezTo>
                  <a:cubicBezTo>
                    <a:pt x="4662" y="2973"/>
                    <a:pt x="4659" y="2954"/>
                    <a:pt x="4661" y="2922"/>
                  </a:cubicBezTo>
                  <a:cubicBezTo>
                    <a:pt x="4658" y="2837"/>
                    <a:pt x="4580" y="2787"/>
                    <a:pt x="4520" y="2746"/>
                  </a:cubicBezTo>
                  <a:cubicBezTo>
                    <a:pt x="4496" y="2730"/>
                    <a:pt x="4471" y="2721"/>
                    <a:pt x="4447" y="2721"/>
                  </a:cubicBezTo>
                  <a:cubicBezTo>
                    <a:pt x="4412" y="2721"/>
                    <a:pt x="4379" y="2741"/>
                    <a:pt x="4360" y="2784"/>
                  </a:cubicBezTo>
                  <a:cubicBezTo>
                    <a:pt x="4345" y="2781"/>
                    <a:pt x="4332" y="2778"/>
                    <a:pt x="4320" y="2774"/>
                  </a:cubicBezTo>
                  <a:cubicBezTo>
                    <a:pt x="4311" y="2711"/>
                    <a:pt x="4265" y="2672"/>
                    <a:pt x="4219" y="2672"/>
                  </a:cubicBezTo>
                  <a:cubicBezTo>
                    <a:pt x="4197" y="2672"/>
                    <a:pt x="4174" y="2682"/>
                    <a:pt x="4157" y="2702"/>
                  </a:cubicBezTo>
                  <a:cubicBezTo>
                    <a:pt x="4138" y="2696"/>
                    <a:pt x="4119" y="2687"/>
                    <a:pt x="4104" y="2674"/>
                  </a:cubicBezTo>
                  <a:cubicBezTo>
                    <a:pt x="4105" y="2620"/>
                    <a:pt x="4101" y="2595"/>
                    <a:pt x="4085" y="2595"/>
                  </a:cubicBezTo>
                  <a:cubicBezTo>
                    <a:pt x="4074" y="2595"/>
                    <a:pt x="4058" y="2607"/>
                    <a:pt x="4035" y="2630"/>
                  </a:cubicBezTo>
                  <a:cubicBezTo>
                    <a:pt x="3995" y="2670"/>
                    <a:pt x="3961" y="2714"/>
                    <a:pt x="3959" y="2714"/>
                  </a:cubicBezTo>
                  <a:cubicBezTo>
                    <a:pt x="3958" y="2714"/>
                    <a:pt x="3963" y="2706"/>
                    <a:pt x="3975" y="2687"/>
                  </a:cubicBezTo>
                  <a:cubicBezTo>
                    <a:pt x="4016" y="2615"/>
                    <a:pt x="3981" y="2608"/>
                    <a:pt x="3909" y="2546"/>
                  </a:cubicBezTo>
                  <a:cubicBezTo>
                    <a:pt x="3877" y="2519"/>
                    <a:pt x="3860" y="2505"/>
                    <a:pt x="3848" y="2505"/>
                  </a:cubicBezTo>
                  <a:cubicBezTo>
                    <a:pt x="3834" y="2505"/>
                    <a:pt x="3826" y="2524"/>
                    <a:pt x="3809" y="2564"/>
                  </a:cubicBezTo>
                  <a:cubicBezTo>
                    <a:pt x="3806" y="2565"/>
                    <a:pt x="3803" y="2565"/>
                    <a:pt x="3800" y="2565"/>
                  </a:cubicBezTo>
                  <a:cubicBezTo>
                    <a:pt x="3689" y="2565"/>
                    <a:pt x="3735" y="2507"/>
                    <a:pt x="3784" y="2448"/>
                  </a:cubicBezTo>
                  <a:cubicBezTo>
                    <a:pt x="3843" y="2395"/>
                    <a:pt x="3865" y="2362"/>
                    <a:pt x="3849" y="2362"/>
                  </a:cubicBezTo>
                  <a:cubicBezTo>
                    <a:pt x="3834" y="2362"/>
                    <a:pt x="3782" y="2395"/>
                    <a:pt x="3696" y="2474"/>
                  </a:cubicBezTo>
                  <a:cubicBezTo>
                    <a:pt x="3643" y="2517"/>
                    <a:pt x="3605" y="2533"/>
                    <a:pt x="3584" y="2533"/>
                  </a:cubicBezTo>
                  <a:cubicBezTo>
                    <a:pt x="3557" y="2533"/>
                    <a:pt x="3557" y="2507"/>
                    <a:pt x="3586" y="2474"/>
                  </a:cubicBezTo>
                  <a:cubicBezTo>
                    <a:pt x="3613" y="2445"/>
                    <a:pt x="3631" y="2436"/>
                    <a:pt x="3645" y="2436"/>
                  </a:cubicBezTo>
                  <a:cubicBezTo>
                    <a:pt x="3659" y="2436"/>
                    <a:pt x="3668" y="2445"/>
                    <a:pt x="3677" y="2455"/>
                  </a:cubicBezTo>
                  <a:lnTo>
                    <a:pt x="3781" y="2336"/>
                  </a:lnTo>
                  <a:cubicBezTo>
                    <a:pt x="3774" y="2330"/>
                    <a:pt x="3769" y="2326"/>
                    <a:pt x="3762" y="2326"/>
                  </a:cubicBezTo>
                  <a:cubicBezTo>
                    <a:pt x="3752" y="2326"/>
                    <a:pt x="3736" y="2336"/>
                    <a:pt x="3693" y="2361"/>
                  </a:cubicBezTo>
                  <a:cubicBezTo>
                    <a:pt x="3693" y="2361"/>
                    <a:pt x="3688" y="2356"/>
                    <a:pt x="3675" y="2356"/>
                  </a:cubicBezTo>
                  <a:cubicBezTo>
                    <a:pt x="3661" y="2356"/>
                    <a:pt x="3638" y="2361"/>
                    <a:pt x="3602" y="2380"/>
                  </a:cubicBezTo>
                  <a:cubicBezTo>
                    <a:pt x="3530" y="2417"/>
                    <a:pt x="3474" y="2477"/>
                    <a:pt x="3442" y="2552"/>
                  </a:cubicBezTo>
                  <a:cubicBezTo>
                    <a:pt x="3423" y="2593"/>
                    <a:pt x="3409" y="2606"/>
                    <a:pt x="3396" y="2606"/>
                  </a:cubicBezTo>
                  <a:cubicBezTo>
                    <a:pt x="3386" y="2606"/>
                    <a:pt x="3377" y="2598"/>
                    <a:pt x="3367" y="2590"/>
                  </a:cubicBezTo>
                  <a:cubicBezTo>
                    <a:pt x="3376" y="2505"/>
                    <a:pt x="3430" y="2433"/>
                    <a:pt x="3508" y="2401"/>
                  </a:cubicBezTo>
                  <a:cubicBezTo>
                    <a:pt x="3511" y="2404"/>
                    <a:pt x="3515" y="2405"/>
                    <a:pt x="3519" y="2405"/>
                  </a:cubicBezTo>
                  <a:cubicBezTo>
                    <a:pt x="3544" y="2405"/>
                    <a:pt x="3590" y="2356"/>
                    <a:pt x="3637" y="2307"/>
                  </a:cubicBezTo>
                  <a:cubicBezTo>
                    <a:pt x="3655" y="2285"/>
                    <a:pt x="3642" y="2275"/>
                    <a:pt x="3611" y="2275"/>
                  </a:cubicBezTo>
                  <a:cubicBezTo>
                    <a:pt x="3599" y="2275"/>
                    <a:pt x="3584" y="2277"/>
                    <a:pt x="3568" y="2279"/>
                  </a:cubicBezTo>
                  <a:cubicBezTo>
                    <a:pt x="3489" y="2286"/>
                    <a:pt x="3417" y="2311"/>
                    <a:pt x="3351" y="2351"/>
                  </a:cubicBezTo>
                  <a:lnTo>
                    <a:pt x="3408" y="2295"/>
                  </a:lnTo>
                  <a:cubicBezTo>
                    <a:pt x="3464" y="2242"/>
                    <a:pt x="3423" y="2198"/>
                    <a:pt x="3386" y="2154"/>
                  </a:cubicBezTo>
                  <a:cubicBezTo>
                    <a:pt x="3362" y="2130"/>
                    <a:pt x="3345" y="2112"/>
                    <a:pt x="3324" y="2112"/>
                  </a:cubicBezTo>
                  <a:cubicBezTo>
                    <a:pt x="3309" y="2112"/>
                    <a:pt x="3291" y="2121"/>
                    <a:pt x="3267" y="2141"/>
                  </a:cubicBezTo>
                  <a:cubicBezTo>
                    <a:pt x="3220" y="2185"/>
                    <a:pt x="3172" y="2229"/>
                    <a:pt x="3144" y="2229"/>
                  </a:cubicBezTo>
                  <a:cubicBezTo>
                    <a:pt x="3138" y="2229"/>
                    <a:pt x="3133" y="2227"/>
                    <a:pt x="3129" y="2223"/>
                  </a:cubicBezTo>
                  <a:lnTo>
                    <a:pt x="3129" y="2223"/>
                  </a:lnTo>
                  <a:cubicBezTo>
                    <a:pt x="3151" y="2248"/>
                    <a:pt x="3094" y="2301"/>
                    <a:pt x="3038" y="2351"/>
                  </a:cubicBezTo>
                  <a:cubicBezTo>
                    <a:pt x="3044" y="2292"/>
                    <a:pt x="3063" y="2232"/>
                    <a:pt x="3088" y="2173"/>
                  </a:cubicBezTo>
                  <a:cubicBezTo>
                    <a:pt x="3160" y="2019"/>
                    <a:pt x="3179" y="1922"/>
                    <a:pt x="3088" y="1819"/>
                  </a:cubicBezTo>
                  <a:cubicBezTo>
                    <a:pt x="3041" y="1765"/>
                    <a:pt x="2972" y="1687"/>
                    <a:pt x="3007" y="1606"/>
                  </a:cubicBezTo>
                  <a:cubicBezTo>
                    <a:pt x="2979" y="1574"/>
                    <a:pt x="2959" y="1552"/>
                    <a:pt x="2934" y="1552"/>
                  </a:cubicBezTo>
                  <a:cubicBezTo>
                    <a:pt x="2918" y="1552"/>
                    <a:pt x="2901" y="1560"/>
                    <a:pt x="2878" y="1580"/>
                  </a:cubicBezTo>
                  <a:lnTo>
                    <a:pt x="2828" y="1524"/>
                  </a:lnTo>
                  <a:cubicBezTo>
                    <a:pt x="2851" y="1465"/>
                    <a:pt x="2829" y="1419"/>
                    <a:pt x="2793" y="1419"/>
                  </a:cubicBezTo>
                  <a:cubicBezTo>
                    <a:pt x="2780" y="1419"/>
                    <a:pt x="2765" y="1425"/>
                    <a:pt x="2750" y="1439"/>
                  </a:cubicBezTo>
                  <a:cubicBezTo>
                    <a:pt x="2738" y="1443"/>
                    <a:pt x="2729" y="1445"/>
                    <a:pt x="2722" y="1445"/>
                  </a:cubicBezTo>
                  <a:cubicBezTo>
                    <a:pt x="2675" y="1445"/>
                    <a:pt x="2693" y="1379"/>
                    <a:pt x="2671" y="1355"/>
                  </a:cubicBezTo>
                  <a:cubicBezTo>
                    <a:pt x="2700" y="1275"/>
                    <a:pt x="2715" y="1234"/>
                    <a:pt x="2707" y="1234"/>
                  </a:cubicBezTo>
                  <a:lnTo>
                    <a:pt x="2707" y="1234"/>
                  </a:lnTo>
                  <a:cubicBezTo>
                    <a:pt x="2698" y="1234"/>
                    <a:pt x="2663" y="1282"/>
                    <a:pt x="2590" y="1383"/>
                  </a:cubicBezTo>
                  <a:cubicBezTo>
                    <a:pt x="2537" y="1439"/>
                    <a:pt x="2530" y="1549"/>
                    <a:pt x="2555" y="1574"/>
                  </a:cubicBezTo>
                  <a:lnTo>
                    <a:pt x="2631" y="1656"/>
                  </a:lnTo>
                  <a:lnTo>
                    <a:pt x="2499" y="1631"/>
                  </a:lnTo>
                  <a:cubicBezTo>
                    <a:pt x="2489" y="1619"/>
                    <a:pt x="2466" y="1613"/>
                    <a:pt x="2439" y="1613"/>
                  </a:cubicBezTo>
                  <a:cubicBezTo>
                    <a:pt x="2398" y="1613"/>
                    <a:pt x="2348" y="1627"/>
                    <a:pt x="2314" y="1659"/>
                  </a:cubicBezTo>
                  <a:cubicBezTo>
                    <a:pt x="2314" y="1659"/>
                    <a:pt x="2278" y="1697"/>
                    <a:pt x="2250" y="1697"/>
                  </a:cubicBezTo>
                  <a:cubicBezTo>
                    <a:pt x="2244" y="1697"/>
                    <a:pt x="2238" y="1695"/>
                    <a:pt x="2233" y="1690"/>
                  </a:cubicBezTo>
                  <a:lnTo>
                    <a:pt x="2342" y="1577"/>
                  </a:lnTo>
                  <a:cubicBezTo>
                    <a:pt x="2418" y="1546"/>
                    <a:pt x="2483" y="1499"/>
                    <a:pt x="2533" y="1439"/>
                  </a:cubicBezTo>
                  <a:cubicBezTo>
                    <a:pt x="2599" y="1337"/>
                    <a:pt x="2593" y="1231"/>
                    <a:pt x="2542" y="1231"/>
                  </a:cubicBezTo>
                  <a:cubicBezTo>
                    <a:pt x="2524" y="1231"/>
                    <a:pt x="2501" y="1244"/>
                    <a:pt x="2474" y="1273"/>
                  </a:cubicBezTo>
                  <a:cubicBezTo>
                    <a:pt x="2446" y="1245"/>
                    <a:pt x="2446" y="1245"/>
                    <a:pt x="2468" y="1157"/>
                  </a:cubicBezTo>
                  <a:cubicBezTo>
                    <a:pt x="2497" y="1127"/>
                    <a:pt x="2501" y="1104"/>
                    <a:pt x="2477" y="1104"/>
                  </a:cubicBezTo>
                  <a:cubicBezTo>
                    <a:pt x="2457" y="1104"/>
                    <a:pt x="2418" y="1120"/>
                    <a:pt x="2358" y="1161"/>
                  </a:cubicBezTo>
                  <a:cubicBezTo>
                    <a:pt x="2306" y="1194"/>
                    <a:pt x="2271" y="1211"/>
                    <a:pt x="2250" y="1211"/>
                  </a:cubicBezTo>
                  <a:cubicBezTo>
                    <a:pt x="2218" y="1211"/>
                    <a:pt x="2225" y="1168"/>
                    <a:pt x="2267" y="1079"/>
                  </a:cubicBezTo>
                  <a:cubicBezTo>
                    <a:pt x="2295" y="938"/>
                    <a:pt x="2205" y="838"/>
                    <a:pt x="2146" y="838"/>
                  </a:cubicBezTo>
                  <a:cubicBezTo>
                    <a:pt x="2132" y="838"/>
                    <a:pt x="2119" y="844"/>
                    <a:pt x="2110" y="857"/>
                  </a:cubicBezTo>
                  <a:cubicBezTo>
                    <a:pt x="2075" y="903"/>
                    <a:pt x="2039" y="922"/>
                    <a:pt x="2008" y="922"/>
                  </a:cubicBezTo>
                  <a:cubicBezTo>
                    <a:pt x="1956" y="922"/>
                    <a:pt x="1918" y="870"/>
                    <a:pt x="1922" y="813"/>
                  </a:cubicBezTo>
                  <a:cubicBezTo>
                    <a:pt x="1927" y="753"/>
                    <a:pt x="1909" y="723"/>
                    <a:pt x="1872" y="723"/>
                  </a:cubicBezTo>
                  <a:cubicBezTo>
                    <a:pt x="1855" y="723"/>
                    <a:pt x="1833" y="730"/>
                    <a:pt x="1806" y="744"/>
                  </a:cubicBezTo>
                  <a:cubicBezTo>
                    <a:pt x="1842" y="687"/>
                    <a:pt x="1849" y="616"/>
                    <a:pt x="1805" y="616"/>
                  </a:cubicBezTo>
                  <a:cubicBezTo>
                    <a:pt x="1796" y="616"/>
                    <a:pt x="1784" y="620"/>
                    <a:pt x="1769" y="628"/>
                  </a:cubicBezTo>
                  <a:cubicBezTo>
                    <a:pt x="1769" y="628"/>
                    <a:pt x="1765" y="625"/>
                    <a:pt x="1759" y="625"/>
                  </a:cubicBezTo>
                  <a:cubicBezTo>
                    <a:pt x="1747" y="625"/>
                    <a:pt x="1729" y="635"/>
                    <a:pt x="1731" y="697"/>
                  </a:cubicBezTo>
                  <a:lnTo>
                    <a:pt x="1578" y="788"/>
                  </a:lnTo>
                  <a:cubicBezTo>
                    <a:pt x="1615" y="810"/>
                    <a:pt x="1578" y="875"/>
                    <a:pt x="1537" y="944"/>
                  </a:cubicBezTo>
                  <a:cubicBezTo>
                    <a:pt x="1530" y="955"/>
                    <a:pt x="1522" y="961"/>
                    <a:pt x="1514" y="961"/>
                  </a:cubicBezTo>
                  <a:cubicBezTo>
                    <a:pt x="1469" y="961"/>
                    <a:pt x="1407" y="820"/>
                    <a:pt x="1415" y="615"/>
                  </a:cubicBezTo>
                  <a:lnTo>
                    <a:pt x="1393" y="437"/>
                  </a:lnTo>
                  <a:cubicBezTo>
                    <a:pt x="1361" y="509"/>
                    <a:pt x="1333" y="581"/>
                    <a:pt x="1333" y="581"/>
                  </a:cubicBezTo>
                  <a:cubicBezTo>
                    <a:pt x="1289" y="562"/>
                    <a:pt x="1249" y="546"/>
                    <a:pt x="1277" y="474"/>
                  </a:cubicBezTo>
                  <a:cubicBezTo>
                    <a:pt x="1305" y="399"/>
                    <a:pt x="1305" y="399"/>
                    <a:pt x="1261" y="383"/>
                  </a:cubicBezTo>
                  <a:cubicBezTo>
                    <a:pt x="1261" y="383"/>
                    <a:pt x="1256" y="381"/>
                    <a:pt x="1248" y="381"/>
                  </a:cubicBezTo>
                  <a:cubicBezTo>
                    <a:pt x="1233" y="381"/>
                    <a:pt x="1209" y="389"/>
                    <a:pt x="1192" y="437"/>
                  </a:cubicBezTo>
                  <a:cubicBezTo>
                    <a:pt x="1162" y="520"/>
                    <a:pt x="1149" y="556"/>
                    <a:pt x="1141" y="556"/>
                  </a:cubicBezTo>
                  <a:cubicBezTo>
                    <a:pt x="1134" y="556"/>
                    <a:pt x="1130" y="534"/>
                    <a:pt x="1123" y="496"/>
                  </a:cubicBezTo>
                  <a:cubicBezTo>
                    <a:pt x="1127" y="403"/>
                    <a:pt x="1114" y="357"/>
                    <a:pt x="1088" y="357"/>
                  </a:cubicBezTo>
                  <a:cubicBezTo>
                    <a:pt x="1066" y="357"/>
                    <a:pt x="1034" y="389"/>
                    <a:pt x="995" y="452"/>
                  </a:cubicBezTo>
                  <a:cubicBezTo>
                    <a:pt x="972" y="526"/>
                    <a:pt x="961" y="564"/>
                    <a:pt x="955" y="564"/>
                  </a:cubicBezTo>
                  <a:cubicBezTo>
                    <a:pt x="950" y="564"/>
                    <a:pt x="951" y="524"/>
                    <a:pt x="951" y="443"/>
                  </a:cubicBezTo>
                  <a:cubicBezTo>
                    <a:pt x="973" y="368"/>
                    <a:pt x="948" y="280"/>
                    <a:pt x="901" y="267"/>
                  </a:cubicBezTo>
                  <a:lnTo>
                    <a:pt x="882" y="343"/>
                  </a:lnTo>
                  <a:cubicBezTo>
                    <a:pt x="861" y="427"/>
                    <a:pt x="840" y="461"/>
                    <a:pt x="820" y="461"/>
                  </a:cubicBezTo>
                  <a:cubicBezTo>
                    <a:pt x="804" y="461"/>
                    <a:pt x="788" y="437"/>
                    <a:pt x="775" y="399"/>
                  </a:cubicBezTo>
                  <a:cubicBezTo>
                    <a:pt x="786" y="355"/>
                    <a:pt x="775" y="333"/>
                    <a:pt x="743" y="333"/>
                  </a:cubicBezTo>
                  <a:cubicBezTo>
                    <a:pt x="720" y="333"/>
                    <a:pt x="687" y="344"/>
                    <a:pt x="644" y="368"/>
                  </a:cubicBezTo>
                  <a:cubicBezTo>
                    <a:pt x="556" y="346"/>
                    <a:pt x="515" y="346"/>
                    <a:pt x="525" y="267"/>
                  </a:cubicBezTo>
                  <a:cubicBezTo>
                    <a:pt x="536" y="189"/>
                    <a:pt x="541" y="150"/>
                    <a:pt x="535" y="150"/>
                  </a:cubicBezTo>
                  <a:lnTo>
                    <a:pt x="535" y="150"/>
                  </a:lnTo>
                  <a:cubicBezTo>
                    <a:pt x="530" y="150"/>
                    <a:pt x="513" y="187"/>
                    <a:pt x="481" y="261"/>
                  </a:cubicBezTo>
                  <a:cubicBezTo>
                    <a:pt x="455" y="298"/>
                    <a:pt x="442" y="316"/>
                    <a:pt x="427" y="316"/>
                  </a:cubicBezTo>
                  <a:cubicBezTo>
                    <a:pt x="411" y="316"/>
                    <a:pt x="391" y="295"/>
                    <a:pt x="349" y="252"/>
                  </a:cubicBezTo>
                  <a:cubicBezTo>
                    <a:pt x="330" y="209"/>
                    <a:pt x="320" y="188"/>
                    <a:pt x="309" y="188"/>
                  </a:cubicBezTo>
                  <a:cubicBezTo>
                    <a:pt x="298" y="188"/>
                    <a:pt x="286" y="206"/>
                    <a:pt x="261" y="242"/>
                  </a:cubicBezTo>
                  <a:cubicBezTo>
                    <a:pt x="249" y="399"/>
                    <a:pt x="246" y="477"/>
                    <a:pt x="287" y="480"/>
                  </a:cubicBezTo>
                  <a:cubicBezTo>
                    <a:pt x="327" y="484"/>
                    <a:pt x="327" y="484"/>
                    <a:pt x="321" y="562"/>
                  </a:cubicBezTo>
                  <a:lnTo>
                    <a:pt x="240" y="556"/>
                  </a:lnTo>
                  <a:cubicBezTo>
                    <a:pt x="230" y="555"/>
                    <a:pt x="220" y="554"/>
                    <a:pt x="210" y="554"/>
                  </a:cubicBezTo>
                  <a:cubicBezTo>
                    <a:pt x="177" y="554"/>
                    <a:pt x="139" y="563"/>
                    <a:pt x="77" y="618"/>
                  </a:cubicBezTo>
                  <a:cubicBezTo>
                    <a:pt x="12" y="677"/>
                    <a:pt x="1" y="794"/>
                    <a:pt x="40" y="794"/>
                  </a:cubicBezTo>
                  <a:cubicBezTo>
                    <a:pt x="49" y="794"/>
                    <a:pt x="60" y="788"/>
                    <a:pt x="73" y="775"/>
                  </a:cubicBezTo>
                  <a:lnTo>
                    <a:pt x="108" y="857"/>
                  </a:lnTo>
                  <a:cubicBezTo>
                    <a:pt x="105" y="976"/>
                    <a:pt x="120" y="1036"/>
                    <a:pt x="138" y="1036"/>
                  </a:cubicBezTo>
                  <a:cubicBezTo>
                    <a:pt x="155" y="1036"/>
                    <a:pt x="175" y="979"/>
                    <a:pt x="183" y="863"/>
                  </a:cubicBezTo>
                  <a:cubicBezTo>
                    <a:pt x="190" y="734"/>
                    <a:pt x="193" y="676"/>
                    <a:pt x="199" y="676"/>
                  </a:cubicBezTo>
                  <a:cubicBezTo>
                    <a:pt x="204" y="676"/>
                    <a:pt x="211" y="715"/>
                    <a:pt x="224" y="788"/>
                  </a:cubicBezTo>
                  <a:cubicBezTo>
                    <a:pt x="214" y="944"/>
                    <a:pt x="249" y="947"/>
                    <a:pt x="287" y="951"/>
                  </a:cubicBezTo>
                  <a:cubicBezTo>
                    <a:pt x="321" y="954"/>
                    <a:pt x="321" y="954"/>
                    <a:pt x="315" y="1032"/>
                  </a:cubicBezTo>
                  <a:cubicBezTo>
                    <a:pt x="305" y="1110"/>
                    <a:pt x="330" y="1189"/>
                    <a:pt x="365" y="1192"/>
                  </a:cubicBezTo>
                  <a:cubicBezTo>
                    <a:pt x="370" y="1192"/>
                    <a:pt x="374" y="1193"/>
                    <a:pt x="378" y="1193"/>
                  </a:cubicBezTo>
                  <a:cubicBezTo>
                    <a:pt x="397" y="1193"/>
                    <a:pt x="398" y="1182"/>
                    <a:pt x="409" y="1117"/>
                  </a:cubicBezTo>
                  <a:cubicBezTo>
                    <a:pt x="399" y="1085"/>
                    <a:pt x="404" y="1066"/>
                    <a:pt x="415" y="1066"/>
                  </a:cubicBezTo>
                  <a:cubicBezTo>
                    <a:pt x="431" y="1066"/>
                    <a:pt x="458" y="1106"/>
                    <a:pt x="462" y="1204"/>
                  </a:cubicBezTo>
                  <a:cubicBezTo>
                    <a:pt x="470" y="1240"/>
                    <a:pt x="475" y="1261"/>
                    <a:pt x="479" y="1261"/>
                  </a:cubicBezTo>
                  <a:cubicBezTo>
                    <a:pt x="486" y="1261"/>
                    <a:pt x="493" y="1224"/>
                    <a:pt x="509" y="1135"/>
                  </a:cubicBezTo>
                  <a:cubicBezTo>
                    <a:pt x="521" y="1064"/>
                    <a:pt x="543" y="1030"/>
                    <a:pt x="564" y="1030"/>
                  </a:cubicBezTo>
                  <a:cubicBezTo>
                    <a:pt x="588" y="1030"/>
                    <a:pt x="609" y="1075"/>
                    <a:pt x="609" y="1161"/>
                  </a:cubicBezTo>
                  <a:lnTo>
                    <a:pt x="675" y="1176"/>
                  </a:lnTo>
                  <a:cubicBezTo>
                    <a:pt x="677" y="1177"/>
                    <a:pt x="679" y="1177"/>
                    <a:pt x="681" y="1177"/>
                  </a:cubicBezTo>
                  <a:cubicBezTo>
                    <a:pt x="712" y="1177"/>
                    <a:pt x="729" y="1106"/>
                    <a:pt x="747" y="1035"/>
                  </a:cubicBezTo>
                  <a:cubicBezTo>
                    <a:pt x="770" y="949"/>
                    <a:pt x="780" y="912"/>
                    <a:pt x="788" y="912"/>
                  </a:cubicBezTo>
                  <a:cubicBezTo>
                    <a:pt x="793" y="912"/>
                    <a:pt x="797" y="933"/>
                    <a:pt x="804" y="969"/>
                  </a:cubicBezTo>
                  <a:cubicBezTo>
                    <a:pt x="813" y="1019"/>
                    <a:pt x="810" y="1076"/>
                    <a:pt x="797" y="1126"/>
                  </a:cubicBezTo>
                  <a:cubicBezTo>
                    <a:pt x="775" y="1201"/>
                    <a:pt x="810" y="1208"/>
                    <a:pt x="841" y="1220"/>
                  </a:cubicBezTo>
                  <a:cubicBezTo>
                    <a:pt x="856" y="1226"/>
                    <a:pt x="879" y="1236"/>
                    <a:pt x="901" y="1236"/>
                  </a:cubicBezTo>
                  <a:cubicBezTo>
                    <a:pt x="923" y="1236"/>
                    <a:pt x="945" y="1226"/>
                    <a:pt x="960" y="1195"/>
                  </a:cubicBezTo>
                  <a:lnTo>
                    <a:pt x="960" y="1195"/>
                  </a:lnTo>
                  <a:cubicBezTo>
                    <a:pt x="953" y="1213"/>
                    <a:pt x="944" y="1237"/>
                    <a:pt x="935" y="1261"/>
                  </a:cubicBezTo>
                  <a:cubicBezTo>
                    <a:pt x="956" y="1269"/>
                    <a:pt x="950" y="1305"/>
                    <a:pt x="953" y="1305"/>
                  </a:cubicBezTo>
                  <a:cubicBezTo>
                    <a:pt x="954" y="1305"/>
                    <a:pt x="957" y="1297"/>
                    <a:pt x="967" y="1273"/>
                  </a:cubicBezTo>
                  <a:cubicBezTo>
                    <a:pt x="967" y="1273"/>
                    <a:pt x="998" y="1286"/>
                    <a:pt x="1029" y="1383"/>
                  </a:cubicBezTo>
                  <a:cubicBezTo>
                    <a:pt x="1036" y="1409"/>
                    <a:pt x="1052" y="1421"/>
                    <a:pt x="1073" y="1421"/>
                  </a:cubicBezTo>
                  <a:cubicBezTo>
                    <a:pt x="1128" y="1421"/>
                    <a:pt x="1210" y="1331"/>
                    <a:pt x="1189" y="1198"/>
                  </a:cubicBezTo>
                  <a:lnTo>
                    <a:pt x="1189" y="1198"/>
                  </a:lnTo>
                  <a:lnTo>
                    <a:pt x="1224" y="1211"/>
                  </a:lnTo>
                  <a:cubicBezTo>
                    <a:pt x="1227" y="1213"/>
                    <a:pt x="1231" y="1214"/>
                    <a:pt x="1235" y="1214"/>
                  </a:cubicBezTo>
                  <a:cubicBezTo>
                    <a:pt x="1263" y="1214"/>
                    <a:pt x="1289" y="1161"/>
                    <a:pt x="1289" y="1161"/>
                  </a:cubicBezTo>
                  <a:cubicBezTo>
                    <a:pt x="1310" y="1123"/>
                    <a:pt x="1328" y="1112"/>
                    <a:pt x="1346" y="1112"/>
                  </a:cubicBezTo>
                  <a:cubicBezTo>
                    <a:pt x="1362" y="1112"/>
                    <a:pt x="1377" y="1120"/>
                    <a:pt x="1393" y="1129"/>
                  </a:cubicBezTo>
                  <a:cubicBezTo>
                    <a:pt x="1393" y="1129"/>
                    <a:pt x="1355" y="1198"/>
                    <a:pt x="1318" y="1267"/>
                  </a:cubicBezTo>
                  <a:cubicBezTo>
                    <a:pt x="1229" y="1385"/>
                    <a:pt x="1203" y="1470"/>
                    <a:pt x="1232" y="1470"/>
                  </a:cubicBezTo>
                  <a:cubicBezTo>
                    <a:pt x="1250" y="1470"/>
                    <a:pt x="1286" y="1440"/>
                    <a:pt x="1339" y="1370"/>
                  </a:cubicBezTo>
                  <a:cubicBezTo>
                    <a:pt x="1351" y="1351"/>
                    <a:pt x="1356" y="1343"/>
                    <a:pt x="1356" y="1343"/>
                  </a:cubicBezTo>
                  <a:lnTo>
                    <a:pt x="1356" y="1343"/>
                  </a:lnTo>
                  <a:cubicBezTo>
                    <a:pt x="1357" y="1343"/>
                    <a:pt x="1329" y="1391"/>
                    <a:pt x="1302" y="1439"/>
                  </a:cubicBezTo>
                  <a:cubicBezTo>
                    <a:pt x="1274" y="1484"/>
                    <a:pt x="1278" y="1507"/>
                    <a:pt x="1316" y="1507"/>
                  </a:cubicBezTo>
                  <a:cubicBezTo>
                    <a:pt x="1334" y="1507"/>
                    <a:pt x="1358" y="1503"/>
                    <a:pt x="1390" y="1493"/>
                  </a:cubicBezTo>
                  <a:cubicBezTo>
                    <a:pt x="1391" y="1494"/>
                    <a:pt x="1394" y="1494"/>
                    <a:pt x="1396" y="1494"/>
                  </a:cubicBezTo>
                  <a:cubicBezTo>
                    <a:pt x="1432" y="1494"/>
                    <a:pt x="1537" y="1392"/>
                    <a:pt x="1578" y="1333"/>
                  </a:cubicBezTo>
                  <a:cubicBezTo>
                    <a:pt x="1604" y="1293"/>
                    <a:pt x="1625" y="1285"/>
                    <a:pt x="1637" y="1285"/>
                  </a:cubicBezTo>
                  <a:cubicBezTo>
                    <a:pt x="1645" y="1285"/>
                    <a:pt x="1650" y="1289"/>
                    <a:pt x="1650" y="1289"/>
                  </a:cubicBezTo>
                  <a:cubicBezTo>
                    <a:pt x="1681" y="1311"/>
                    <a:pt x="1681" y="1311"/>
                    <a:pt x="1634" y="1377"/>
                  </a:cubicBezTo>
                  <a:cubicBezTo>
                    <a:pt x="1580" y="1455"/>
                    <a:pt x="1579" y="1501"/>
                    <a:pt x="1615" y="1501"/>
                  </a:cubicBezTo>
                  <a:cubicBezTo>
                    <a:pt x="1637" y="1501"/>
                    <a:pt x="1674" y="1483"/>
                    <a:pt x="1722" y="1443"/>
                  </a:cubicBezTo>
                  <a:lnTo>
                    <a:pt x="1722" y="1443"/>
                  </a:lnTo>
                  <a:lnTo>
                    <a:pt x="1675" y="1505"/>
                  </a:lnTo>
                  <a:cubicBezTo>
                    <a:pt x="1628" y="1568"/>
                    <a:pt x="1609" y="1649"/>
                    <a:pt x="1791" y="1696"/>
                  </a:cubicBezTo>
                  <a:cubicBezTo>
                    <a:pt x="1891" y="1794"/>
                    <a:pt x="1966" y="1866"/>
                    <a:pt x="1910" y="1919"/>
                  </a:cubicBezTo>
                  <a:cubicBezTo>
                    <a:pt x="1887" y="1943"/>
                    <a:pt x="1911" y="1953"/>
                    <a:pt x="1959" y="1953"/>
                  </a:cubicBezTo>
                  <a:cubicBezTo>
                    <a:pt x="2023" y="1953"/>
                    <a:pt x="2130" y="1934"/>
                    <a:pt x="2220" y="1903"/>
                  </a:cubicBezTo>
                  <a:lnTo>
                    <a:pt x="2220" y="1903"/>
                  </a:lnTo>
                  <a:cubicBezTo>
                    <a:pt x="2164" y="1956"/>
                    <a:pt x="2189" y="1982"/>
                    <a:pt x="2236" y="2032"/>
                  </a:cubicBezTo>
                  <a:cubicBezTo>
                    <a:pt x="2305" y="2107"/>
                    <a:pt x="2305" y="2107"/>
                    <a:pt x="2248" y="2160"/>
                  </a:cubicBezTo>
                  <a:cubicBezTo>
                    <a:pt x="2173" y="2205"/>
                    <a:pt x="2139" y="2225"/>
                    <a:pt x="2149" y="2225"/>
                  </a:cubicBezTo>
                  <a:cubicBezTo>
                    <a:pt x="2158" y="2225"/>
                    <a:pt x="2198" y="2211"/>
                    <a:pt x="2270" y="2185"/>
                  </a:cubicBezTo>
                  <a:cubicBezTo>
                    <a:pt x="2300" y="2168"/>
                    <a:pt x="2324" y="2161"/>
                    <a:pt x="2341" y="2161"/>
                  </a:cubicBezTo>
                  <a:cubicBezTo>
                    <a:pt x="2406" y="2161"/>
                    <a:pt x="2393" y="2258"/>
                    <a:pt x="2302" y="2339"/>
                  </a:cubicBezTo>
                  <a:cubicBezTo>
                    <a:pt x="2242" y="2392"/>
                    <a:pt x="2267" y="2417"/>
                    <a:pt x="2311" y="2467"/>
                  </a:cubicBezTo>
                  <a:cubicBezTo>
                    <a:pt x="2325" y="2463"/>
                    <a:pt x="2339" y="2461"/>
                    <a:pt x="2351" y="2461"/>
                  </a:cubicBezTo>
                  <a:cubicBezTo>
                    <a:pt x="2406" y="2461"/>
                    <a:pt x="2442" y="2502"/>
                    <a:pt x="2480" y="2543"/>
                  </a:cubicBezTo>
                  <a:cubicBezTo>
                    <a:pt x="2511" y="2579"/>
                    <a:pt x="2527" y="2598"/>
                    <a:pt x="2547" y="2598"/>
                  </a:cubicBezTo>
                  <a:cubicBezTo>
                    <a:pt x="2571" y="2598"/>
                    <a:pt x="2600" y="2572"/>
                    <a:pt x="2662" y="2514"/>
                  </a:cubicBezTo>
                  <a:cubicBezTo>
                    <a:pt x="2721" y="2462"/>
                    <a:pt x="2755" y="2443"/>
                    <a:pt x="2781" y="2443"/>
                  </a:cubicBezTo>
                  <a:cubicBezTo>
                    <a:pt x="2806" y="2443"/>
                    <a:pt x="2822" y="2461"/>
                    <a:pt x="2844" y="2486"/>
                  </a:cubicBezTo>
                  <a:cubicBezTo>
                    <a:pt x="2866" y="2511"/>
                    <a:pt x="2888" y="2536"/>
                    <a:pt x="2828" y="2586"/>
                  </a:cubicBezTo>
                  <a:cubicBezTo>
                    <a:pt x="2828" y="2586"/>
                    <a:pt x="2794" y="2665"/>
                    <a:pt x="2816" y="2690"/>
                  </a:cubicBezTo>
                  <a:cubicBezTo>
                    <a:pt x="2841" y="2715"/>
                    <a:pt x="2863" y="2737"/>
                    <a:pt x="2806" y="2790"/>
                  </a:cubicBezTo>
                  <a:cubicBezTo>
                    <a:pt x="2806" y="2790"/>
                    <a:pt x="2772" y="2868"/>
                    <a:pt x="2819" y="2919"/>
                  </a:cubicBezTo>
                  <a:cubicBezTo>
                    <a:pt x="2863" y="2972"/>
                    <a:pt x="2910" y="3016"/>
                    <a:pt x="2856" y="3072"/>
                  </a:cubicBezTo>
                  <a:cubicBezTo>
                    <a:pt x="2866" y="3082"/>
                    <a:pt x="2872" y="3088"/>
                    <a:pt x="2879" y="3088"/>
                  </a:cubicBezTo>
                  <a:cubicBezTo>
                    <a:pt x="2890" y="3088"/>
                    <a:pt x="2903" y="3075"/>
                    <a:pt x="2935" y="3041"/>
                  </a:cubicBezTo>
                  <a:cubicBezTo>
                    <a:pt x="2961" y="3014"/>
                    <a:pt x="2992" y="2992"/>
                    <a:pt x="3022" y="2992"/>
                  </a:cubicBezTo>
                  <a:cubicBezTo>
                    <a:pt x="3055" y="2992"/>
                    <a:pt x="3087" y="3019"/>
                    <a:pt x="3110" y="3097"/>
                  </a:cubicBezTo>
                  <a:cubicBezTo>
                    <a:pt x="3143" y="3132"/>
                    <a:pt x="3190" y="3171"/>
                    <a:pt x="3233" y="3171"/>
                  </a:cubicBezTo>
                  <a:cubicBezTo>
                    <a:pt x="3252" y="3171"/>
                    <a:pt x="3270" y="3163"/>
                    <a:pt x="3286" y="3144"/>
                  </a:cubicBezTo>
                  <a:lnTo>
                    <a:pt x="3286" y="3144"/>
                  </a:lnTo>
                  <a:cubicBezTo>
                    <a:pt x="3311" y="3166"/>
                    <a:pt x="3311" y="3166"/>
                    <a:pt x="3261" y="3226"/>
                  </a:cubicBezTo>
                  <a:cubicBezTo>
                    <a:pt x="3198" y="3305"/>
                    <a:pt x="3200" y="3352"/>
                    <a:pt x="3249" y="3352"/>
                  </a:cubicBezTo>
                  <a:cubicBezTo>
                    <a:pt x="3276" y="3352"/>
                    <a:pt x="3316" y="3338"/>
                    <a:pt x="3367" y="3307"/>
                  </a:cubicBezTo>
                  <a:cubicBezTo>
                    <a:pt x="3384" y="3282"/>
                    <a:pt x="3399" y="3270"/>
                    <a:pt x="3409" y="3270"/>
                  </a:cubicBezTo>
                  <a:cubicBezTo>
                    <a:pt x="3424" y="3270"/>
                    <a:pt x="3429" y="3298"/>
                    <a:pt x="3417" y="3351"/>
                  </a:cubicBezTo>
                  <a:cubicBezTo>
                    <a:pt x="3417" y="3351"/>
                    <a:pt x="3422" y="3354"/>
                    <a:pt x="3434" y="3354"/>
                  </a:cubicBezTo>
                  <a:cubicBezTo>
                    <a:pt x="3449" y="3354"/>
                    <a:pt x="3476" y="3348"/>
                    <a:pt x="3517" y="3320"/>
                  </a:cubicBezTo>
                  <a:cubicBezTo>
                    <a:pt x="3546" y="3299"/>
                    <a:pt x="3562" y="3287"/>
                    <a:pt x="3573" y="3287"/>
                  </a:cubicBezTo>
                  <a:cubicBezTo>
                    <a:pt x="3587" y="3287"/>
                    <a:pt x="3590" y="3311"/>
                    <a:pt x="3599" y="3370"/>
                  </a:cubicBezTo>
                  <a:cubicBezTo>
                    <a:pt x="3558" y="3436"/>
                    <a:pt x="3586" y="3454"/>
                    <a:pt x="3615" y="3470"/>
                  </a:cubicBezTo>
                  <a:cubicBezTo>
                    <a:pt x="3621" y="3469"/>
                    <a:pt x="3628" y="3468"/>
                    <a:pt x="3636" y="3468"/>
                  </a:cubicBezTo>
                  <a:cubicBezTo>
                    <a:pt x="3745" y="3468"/>
                    <a:pt x="4026" y="3583"/>
                    <a:pt x="4035" y="3668"/>
                  </a:cubicBezTo>
                  <a:cubicBezTo>
                    <a:pt x="4075" y="3617"/>
                    <a:pt x="4085" y="3605"/>
                    <a:pt x="4101" y="3605"/>
                  </a:cubicBezTo>
                  <a:cubicBezTo>
                    <a:pt x="4106" y="3605"/>
                    <a:pt x="4112" y="3607"/>
                    <a:pt x="4119" y="3608"/>
                  </a:cubicBezTo>
                  <a:cubicBezTo>
                    <a:pt x="4115" y="3672"/>
                    <a:pt x="4122" y="3699"/>
                    <a:pt x="4133" y="3699"/>
                  </a:cubicBezTo>
                  <a:cubicBezTo>
                    <a:pt x="4151" y="3699"/>
                    <a:pt x="4179" y="3639"/>
                    <a:pt x="4204" y="3548"/>
                  </a:cubicBezTo>
                  <a:lnTo>
                    <a:pt x="4172" y="3542"/>
                  </a:lnTo>
                  <a:lnTo>
                    <a:pt x="4141" y="3533"/>
                  </a:lnTo>
                  <a:cubicBezTo>
                    <a:pt x="4161" y="3471"/>
                    <a:pt x="4187" y="3438"/>
                    <a:pt x="4206" y="3438"/>
                  </a:cubicBezTo>
                  <a:cubicBezTo>
                    <a:pt x="4232" y="3438"/>
                    <a:pt x="4246" y="3500"/>
                    <a:pt x="4213" y="3633"/>
                  </a:cubicBezTo>
                  <a:cubicBezTo>
                    <a:pt x="4210" y="3714"/>
                    <a:pt x="4209" y="3754"/>
                    <a:pt x="4218" y="3754"/>
                  </a:cubicBezTo>
                  <a:cubicBezTo>
                    <a:pt x="4227" y="3754"/>
                    <a:pt x="4244" y="3719"/>
                    <a:pt x="4276" y="3649"/>
                  </a:cubicBezTo>
                  <a:cubicBezTo>
                    <a:pt x="4307" y="3578"/>
                    <a:pt x="4329" y="3543"/>
                    <a:pt x="4344" y="3543"/>
                  </a:cubicBezTo>
                  <a:cubicBezTo>
                    <a:pt x="4361" y="3543"/>
                    <a:pt x="4368" y="3585"/>
                    <a:pt x="4370" y="3671"/>
                  </a:cubicBezTo>
                  <a:cubicBezTo>
                    <a:pt x="4356" y="3749"/>
                    <a:pt x="4349" y="3787"/>
                    <a:pt x="4354" y="3787"/>
                  </a:cubicBezTo>
                  <a:cubicBezTo>
                    <a:pt x="4359" y="3787"/>
                    <a:pt x="4373" y="3751"/>
                    <a:pt x="4401" y="3680"/>
                  </a:cubicBezTo>
                  <a:cubicBezTo>
                    <a:pt x="4464" y="3515"/>
                    <a:pt x="4518" y="3418"/>
                    <a:pt x="4549" y="3418"/>
                  </a:cubicBezTo>
                  <a:cubicBezTo>
                    <a:pt x="4573" y="3418"/>
                    <a:pt x="4583" y="3480"/>
                    <a:pt x="4570" y="3617"/>
                  </a:cubicBezTo>
                  <a:cubicBezTo>
                    <a:pt x="4552" y="3774"/>
                    <a:pt x="4580" y="3856"/>
                    <a:pt x="4614" y="3859"/>
                  </a:cubicBezTo>
                  <a:cubicBezTo>
                    <a:pt x="4615" y="3859"/>
                    <a:pt x="4616" y="3859"/>
                    <a:pt x="4616" y="3859"/>
                  </a:cubicBezTo>
                  <a:cubicBezTo>
                    <a:pt x="4649" y="3859"/>
                    <a:pt x="4652" y="3782"/>
                    <a:pt x="4658" y="3705"/>
                  </a:cubicBezTo>
                  <a:cubicBezTo>
                    <a:pt x="4649" y="3626"/>
                    <a:pt x="4651" y="3587"/>
                    <a:pt x="4662" y="3587"/>
                  </a:cubicBezTo>
                  <a:cubicBezTo>
                    <a:pt x="4674" y="3587"/>
                    <a:pt x="4695" y="3629"/>
                    <a:pt x="4724" y="3711"/>
                  </a:cubicBezTo>
                  <a:cubicBezTo>
                    <a:pt x="4772" y="3846"/>
                    <a:pt x="4818" y="3906"/>
                    <a:pt x="4865" y="3906"/>
                  </a:cubicBezTo>
                  <a:cubicBezTo>
                    <a:pt x="4904" y="3906"/>
                    <a:pt x="4944" y="3864"/>
                    <a:pt x="4987" y="3790"/>
                  </a:cubicBezTo>
                  <a:cubicBezTo>
                    <a:pt x="5049" y="3707"/>
                    <a:pt x="5103" y="3666"/>
                    <a:pt x="5131" y="3666"/>
                  </a:cubicBezTo>
                  <a:cubicBezTo>
                    <a:pt x="5157" y="3666"/>
                    <a:pt x="5159" y="3705"/>
                    <a:pt x="5119" y="3783"/>
                  </a:cubicBezTo>
                  <a:cubicBezTo>
                    <a:pt x="5088" y="3877"/>
                    <a:pt x="5075" y="3916"/>
                    <a:pt x="5082" y="3916"/>
                  </a:cubicBezTo>
                  <a:cubicBezTo>
                    <a:pt x="5087" y="3916"/>
                    <a:pt x="5102" y="3896"/>
                    <a:pt x="5128" y="3862"/>
                  </a:cubicBezTo>
                  <a:cubicBezTo>
                    <a:pt x="5185" y="3862"/>
                    <a:pt x="5241" y="3856"/>
                    <a:pt x="5301" y="3846"/>
                  </a:cubicBezTo>
                  <a:cubicBezTo>
                    <a:pt x="5332" y="3840"/>
                    <a:pt x="5354" y="3755"/>
                    <a:pt x="5338" y="3680"/>
                  </a:cubicBezTo>
                  <a:lnTo>
                    <a:pt x="5338" y="3680"/>
                  </a:lnTo>
                  <a:cubicBezTo>
                    <a:pt x="5373" y="3765"/>
                    <a:pt x="5417" y="3821"/>
                    <a:pt x="5455" y="3821"/>
                  </a:cubicBezTo>
                  <a:cubicBezTo>
                    <a:pt x="5482" y="3821"/>
                    <a:pt x="5505" y="3791"/>
                    <a:pt x="5517" y="3721"/>
                  </a:cubicBezTo>
                  <a:lnTo>
                    <a:pt x="5583" y="3708"/>
                  </a:lnTo>
                  <a:cubicBezTo>
                    <a:pt x="5614" y="3699"/>
                    <a:pt x="5617" y="3705"/>
                    <a:pt x="5623" y="3617"/>
                  </a:cubicBezTo>
                  <a:cubicBezTo>
                    <a:pt x="5626" y="3587"/>
                    <a:pt x="5634" y="3575"/>
                    <a:pt x="5645" y="3575"/>
                  </a:cubicBezTo>
                  <a:cubicBezTo>
                    <a:pt x="5668" y="3575"/>
                    <a:pt x="5704" y="3616"/>
                    <a:pt x="5742" y="3655"/>
                  </a:cubicBezTo>
                  <a:cubicBezTo>
                    <a:pt x="5781" y="3697"/>
                    <a:pt x="5821" y="3738"/>
                    <a:pt x="5835" y="3738"/>
                  </a:cubicBezTo>
                  <a:cubicBezTo>
                    <a:pt x="5842" y="3738"/>
                    <a:pt x="5843" y="3729"/>
                    <a:pt x="5833" y="3705"/>
                  </a:cubicBezTo>
                  <a:cubicBezTo>
                    <a:pt x="5805" y="3630"/>
                    <a:pt x="5837" y="3536"/>
                    <a:pt x="5833" y="3454"/>
                  </a:cubicBezTo>
                  <a:cubicBezTo>
                    <a:pt x="5832" y="3427"/>
                    <a:pt x="5839" y="3416"/>
                    <a:pt x="5848" y="3416"/>
                  </a:cubicBezTo>
                  <a:cubicBezTo>
                    <a:pt x="5866" y="3416"/>
                    <a:pt x="5894" y="3460"/>
                    <a:pt x="5896" y="3514"/>
                  </a:cubicBezTo>
                  <a:cubicBezTo>
                    <a:pt x="5931" y="3583"/>
                    <a:pt x="5931" y="3589"/>
                    <a:pt x="6025" y="3627"/>
                  </a:cubicBezTo>
                  <a:cubicBezTo>
                    <a:pt x="6056" y="3608"/>
                    <a:pt x="6119" y="3577"/>
                    <a:pt x="6078" y="3508"/>
                  </a:cubicBezTo>
                  <a:cubicBezTo>
                    <a:pt x="6047" y="3448"/>
                    <a:pt x="6158" y="3378"/>
                    <a:pt x="6239" y="3378"/>
                  </a:cubicBezTo>
                  <a:cubicBezTo>
                    <a:pt x="6256" y="3378"/>
                    <a:pt x="6272" y="3381"/>
                    <a:pt x="6285" y="3389"/>
                  </a:cubicBezTo>
                  <a:lnTo>
                    <a:pt x="6338" y="3351"/>
                  </a:lnTo>
                  <a:cubicBezTo>
                    <a:pt x="6366" y="3329"/>
                    <a:pt x="6347" y="3248"/>
                    <a:pt x="6372" y="3229"/>
                  </a:cubicBezTo>
                  <a:cubicBezTo>
                    <a:pt x="6372" y="3229"/>
                    <a:pt x="6401" y="3207"/>
                    <a:pt x="6379" y="3129"/>
                  </a:cubicBezTo>
                  <a:cubicBezTo>
                    <a:pt x="6391" y="3119"/>
                    <a:pt x="6403" y="3110"/>
                    <a:pt x="6418" y="3110"/>
                  </a:cubicBezTo>
                  <a:cubicBezTo>
                    <a:pt x="6434" y="3110"/>
                    <a:pt x="6453" y="3120"/>
                    <a:pt x="6479" y="3150"/>
                  </a:cubicBezTo>
                  <a:cubicBezTo>
                    <a:pt x="6438" y="3073"/>
                    <a:pt x="6419" y="3038"/>
                    <a:pt x="6431" y="3038"/>
                  </a:cubicBezTo>
                  <a:cubicBezTo>
                    <a:pt x="6441" y="3038"/>
                    <a:pt x="6472" y="3063"/>
                    <a:pt x="6529" y="3107"/>
                  </a:cubicBezTo>
                  <a:cubicBezTo>
                    <a:pt x="6579" y="3164"/>
                    <a:pt x="6604" y="3193"/>
                    <a:pt x="6609" y="3193"/>
                  </a:cubicBezTo>
                  <a:cubicBezTo>
                    <a:pt x="6615" y="3193"/>
                    <a:pt x="6595" y="3158"/>
                    <a:pt x="6554" y="3085"/>
                  </a:cubicBezTo>
                  <a:cubicBezTo>
                    <a:pt x="6537" y="3036"/>
                    <a:pt x="6531" y="3018"/>
                    <a:pt x="6544" y="3018"/>
                  </a:cubicBezTo>
                  <a:cubicBezTo>
                    <a:pt x="6553" y="3018"/>
                    <a:pt x="6572" y="3027"/>
                    <a:pt x="6604" y="3041"/>
                  </a:cubicBezTo>
                  <a:cubicBezTo>
                    <a:pt x="6625" y="3065"/>
                    <a:pt x="6642" y="3076"/>
                    <a:pt x="6651" y="3076"/>
                  </a:cubicBezTo>
                  <a:cubicBezTo>
                    <a:pt x="6664" y="3076"/>
                    <a:pt x="6661" y="3054"/>
                    <a:pt x="6629" y="3019"/>
                  </a:cubicBezTo>
                  <a:cubicBezTo>
                    <a:pt x="6571" y="2919"/>
                    <a:pt x="6562" y="2831"/>
                    <a:pt x="6604" y="2831"/>
                  </a:cubicBezTo>
                  <a:cubicBezTo>
                    <a:pt x="6620" y="2831"/>
                    <a:pt x="6643" y="2844"/>
                    <a:pt x="6673" y="2875"/>
                  </a:cubicBezTo>
                  <a:cubicBezTo>
                    <a:pt x="6673" y="2875"/>
                    <a:pt x="6698" y="2853"/>
                    <a:pt x="6664" y="2774"/>
                  </a:cubicBezTo>
                  <a:cubicBezTo>
                    <a:pt x="6619" y="2704"/>
                    <a:pt x="6597" y="2670"/>
                    <a:pt x="6603" y="2670"/>
                  </a:cubicBezTo>
                  <a:lnTo>
                    <a:pt x="6603" y="2670"/>
                  </a:lnTo>
                  <a:cubicBezTo>
                    <a:pt x="6608" y="2670"/>
                    <a:pt x="6635" y="2697"/>
                    <a:pt x="6689" y="2749"/>
                  </a:cubicBezTo>
                  <a:cubicBezTo>
                    <a:pt x="6741" y="2784"/>
                    <a:pt x="6776" y="2801"/>
                    <a:pt x="6794" y="2801"/>
                  </a:cubicBezTo>
                  <a:cubicBezTo>
                    <a:pt x="6823" y="2801"/>
                    <a:pt x="6811" y="2760"/>
                    <a:pt x="6758" y="2680"/>
                  </a:cubicBezTo>
                  <a:cubicBezTo>
                    <a:pt x="6758" y="2680"/>
                    <a:pt x="6734" y="2629"/>
                    <a:pt x="6772" y="2629"/>
                  </a:cubicBezTo>
                  <a:cubicBezTo>
                    <a:pt x="6780" y="2629"/>
                    <a:pt x="6791" y="2631"/>
                    <a:pt x="6805" y="2637"/>
                  </a:cubicBezTo>
                  <a:cubicBezTo>
                    <a:pt x="6809" y="2637"/>
                    <a:pt x="6814" y="2637"/>
                    <a:pt x="6819" y="2637"/>
                  </a:cubicBezTo>
                  <a:cubicBezTo>
                    <a:pt x="6925" y="2637"/>
                    <a:pt x="7097" y="2542"/>
                    <a:pt x="6965" y="2467"/>
                  </a:cubicBezTo>
                  <a:lnTo>
                    <a:pt x="7009" y="2417"/>
                  </a:lnTo>
                  <a:cubicBezTo>
                    <a:pt x="7019" y="2418"/>
                    <a:pt x="7028" y="2418"/>
                    <a:pt x="7036" y="2418"/>
                  </a:cubicBezTo>
                  <a:cubicBezTo>
                    <a:pt x="7116" y="2418"/>
                    <a:pt x="7133" y="2391"/>
                    <a:pt x="7099" y="2320"/>
                  </a:cubicBezTo>
                  <a:lnTo>
                    <a:pt x="7065" y="2242"/>
                  </a:lnTo>
                  <a:lnTo>
                    <a:pt x="7065" y="2242"/>
                  </a:lnTo>
                  <a:cubicBezTo>
                    <a:pt x="7109" y="2282"/>
                    <a:pt x="7166" y="2307"/>
                    <a:pt x="7201" y="2307"/>
                  </a:cubicBezTo>
                  <a:cubicBezTo>
                    <a:pt x="7213" y="2307"/>
                    <a:pt x="7222" y="2304"/>
                    <a:pt x="7228" y="2298"/>
                  </a:cubicBezTo>
                  <a:cubicBezTo>
                    <a:pt x="7253" y="2273"/>
                    <a:pt x="7253" y="2273"/>
                    <a:pt x="7193" y="2220"/>
                  </a:cubicBezTo>
                  <a:cubicBezTo>
                    <a:pt x="7112" y="2195"/>
                    <a:pt x="7137" y="2170"/>
                    <a:pt x="7159" y="2145"/>
                  </a:cubicBezTo>
                  <a:cubicBezTo>
                    <a:pt x="7165" y="2138"/>
                    <a:pt x="7175" y="2135"/>
                    <a:pt x="7187" y="2135"/>
                  </a:cubicBezTo>
                  <a:cubicBezTo>
                    <a:pt x="7222" y="2135"/>
                    <a:pt x="7277" y="2161"/>
                    <a:pt x="7322" y="2201"/>
                  </a:cubicBezTo>
                  <a:lnTo>
                    <a:pt x="7344" y="2176"/>
                  </a:lnTo>
                  <a:cubicBezTo>
                    <a:pt x="7269" y="2105"/>
                    <a:pt x="7254" y="2070"/>
                    <a:pt x="7268" y="2070"/>
                  </a:cubicBezTo>
                  <a:cubicBezTo>
                    <a:pt x="7275" y="2070"/>
                    <a:pt x="7290" y="2080"/>
                    <a:pt x="7309" y="2098"/>
                  </a:cubicBezTo>
                  <a:cubicBezTo>
                    <a:pt x="7335" y="2106"/>
                    <a:pt x="7355" y="2110"/>
                    <a:pt x="7371" y="2110"/>
                  </a:cubicBezTo>
                  <a:cubicBezTo>
                    <a:pt x="7407" y="2110"/>
                    <a:pt x="7424" y="2093"/>
                    <a:pt x="7441" y="2076"/>
                  </a:cubicBezTo>
                  <a:cubicBezTo>
                    <a:pt x="7418" y="2054"/>
                    <a:pt x="7417" y="2046"/>
                    <a:pt x="7423" y="2046"/>
                  </a:cubicBezTo>
                  <a:cubicBezTo>
                    <a:pt x="7432" y="2046"/>
                    <a:pt x="7454" y="2063"/>
                    <a:pt x="7441" y="2076"/>
                  </a:cubicBezTo>
                  <a:lnTo>
                    <a:pt x="7497" y="2132"/>
                  </a:lnTo>
                  <a:cubicBezTo>
                    <a:pt x="7512" y="2137"/>
                    <a:pt x="7522" y="2140"/>
                    <a:pt x="7529" y="2140"/>
                  </a:cubicBezTo>
                  <a:cubicBezTo>
                    <a:pt x="7554" y="2140"/>
                    <a:pt x="7509" y="2097"/>
                    <a:pt x="7463" y="2054"/>
                  </a:cubicBezTo>
                  <a:cubicBezTo>
                    <a:pt x="7463" y="2054"/>
                    <a:pt x="7488" y="2029"/>
                    <a:pt x="7513" y="2003"/>
                  </a:cubicBezTo>
                  <a:cubicBezTo>
                    <a:pt x="7535" y="1978"/>
                    <a:pt x="7560" y="1953"/>
                    <a:pt x="7482" y="1925"/>
                  </a:cubicBezTo>
                  <a:cubicBezTo>
                    <a:pt x="7425" y="1869"/>
                    <a:pt x="7369" y="1815"/>
                    <a:pt x="7394" y="1790"/>
                  </a:cubicBezTo>
                  <a:lnTo>
                    <a:pt x="7394" y="1790"/>
                  </a:lnTo>
                  <a:cubicBezTo>
                    <a:pt x="7441" y="1835"/>
                    <a:pt x="7488" y="1881"/>
                    <a:pt x="7515" y="1881"/>
                  </a:cubicBezTo>
                  <a:cubicBezTo>
                    <a:pt x="7520" y="1881"/>
                    <a:pt x="7525" y="1879"/>
                    <a:pt x="7529" y="1875"/>
                  </a:cubicBezTo>
                  <a:cubicBezTo>
                    <a:pt x="7533" y="1870"/>
                    <a:pt x="7539" y="1869"/>
                    <a:pt x="7545" y="1869"/>
                  </a:cubicBezTo>
                  <a:cubicBezTo>
                    <a:pt x="7572" y="1869"/>
                    <a:pt x="7610" y="1906"/>
                    <a:pt x="7610" y="1906"/>
                  </a:cubicBezTo>
                  <a:cubicBezTo>
                    <a:pt x="7634" y="1946"/>
                    <a:pt x="7655" y="1961"/>
                    <a:pt x="7672" y="1961"/>
                  </a:cubicBezTo>
                  <a:cubicBezTo>
                    <a:pt x="7713" y="1961"/>
                    <a:pt x="7731" y="1870"/>
                    <a:pt x="7711" y="1812"/>
                  </a:cubicBezTo>
                  <a:cubicBezTo>
                    <a:pt x="7679" y="1719"/>
                    <a:pt x="7676" y="1671"/>
                    <a:pt x="7699" y="1671"/>
                  </a:cubicBezTo>
                  <a:cubicBezTo>
                    <a:pt x="7716" y="1671"/>
                    <a:pt x="7746" y="1695"/>
                    <a:pt x="7789" y="1743"/>
                  </a:cubicBezTo>
                  <a:cubicBezTo>
                    <a:pt x="7813" y="1771"/>
                    <a:pt x="7829" y="1784"/>
                    <a:pt x="7837" y="1784"/>
                  </a:cubicBezTo>
                  <a:cubicBezTo>
                    <a:pt x="7863" y="1784"/>
                    <a:pt x="7810" y="1652"/>
                    <a:pt x="7717" y="1496"/>
                  </a:cubicBezTo>
                  <a:lnTo>
                    <a:pt x="7598" y="1292"/>
                  </a:lnTo>
                  <a:lnTo>
                    <a:pt x="7745" y="1474"/>
                  </a:lnTo>
                  <a:cubicBezTo>
                    <a:pt x="7865" y="1589"/>
                    <a:pt x="7921" y="1644"/>
                    <a:pt x="7946" y="1644"/>
                  </a:cubicBezTo>
                  <a:cubicBezTo>
                    <a:pt x="7969" y="1644"/>
                    <a:pt x="7966" y="1598"/>
                    <a:pt x="7961" y="1508"/>
                  </a:cubicBezTo>
                  <a:cubicBezTo>
                    <a:pt x="7967" y="1450"/>
                    <a:pt x="7970" y="1425"/>
                    <a:pt x="7980" y="1425"/>
                  </a:cubicBezTo>
                  <a:cubicBezTo>
                    <a:pt x="7987" y="1425"/>
                    <a:pt x="7998" y="1440"/>
                    <a:pt x="8018" y="1468"/>
                  </a:cubicBezTo>
                  <a:cubicBezTo>
                    <a:pt x="8037" y="1494"/>
                    <a:pt x="8053" y="1505"/>
                    <a:pt x="8071" y="1505"/>
                  </a:cubicBezTo>
                  <a:cubicBezTo>
                    <a:pt x="8097" y="1505"/>
                    <a:pt x="8127" y="1483"/>
                    <a:pt x="8177" y="1449"/>
                  </a:cubicBezTo>
                  <a:cubicBezTo>
                    <a:pt x="8271" y="1399"/>
                    <a:pt x="8300" y="1383"/>
                    <a:pt x="8262" y="1314"/>
                  </a:cubicBezTo>
                  <a:lnTo>
                    <a:pt x="8325" y="1280"/>
                  </a:lnTo>
                  <a:cubicBezTo>
                    <a:pt x="8358" y="1317"/>
                    <a:pt x="8383" y="1332"/>
                    <a:pt x="8399" y="1332"/>
                  </a:cubicBezTo>
                  <a:cubicBezTo>
                    <a:pt x="8433" y="1332"/>
                    <a:pt x="8422" y="1257"/>
                    <a:pt x="8353" y="1173"/>
                  </a:cubicBezTo>
                  <a:cubicBezTo>
                    <a:pt x="8372" y="1161"/>
                    <a:pt x="8397" y="1151"/>
                    <a:pt x="8419" y="1142"/>
                  </a:cubicBezTo>
                  <a:lnTo>
                    <a:pt x="8453" y="1211"/>
                  </a:lnTo>
                  <a:cubicBezTo>
                    <a:pt x="8465" y="1238"/>
                    <a:pt x="8482" y="1251"/>
                    <a:pt x="8513" y="1251"/>
                  </a:cubicBezTo>
                  <a:cubicBezTo>
                    <a:pt x="8564" y="1251"/>
                    <a:pt x="8651" y="1217"/>
                    <a:pt x="8814" y="1157"/>
                  </a:cubicBezTo>
                  <a:cubicBezTo>
                    <a:pt x="9121" y="1088"/>
                    <a:pt x="9155" y="1082"/>
                    <a:pt x="9130" y="929"/>
                  </a:cubicBezTo>
                  <a:cubicBezTo>
                    <a:pt x="9137" y="845"/>
                    <a:pt x="9151" y="802"/>
                    <a:pt x="9165" y="802"/>
                  </a:cubicBezTo>
                  <a:cubicBezTo>
                    <a:pt x="9179" y="802"/>
                    <a:pt x="9193" y="840"/>
                    <a:pt x="9202" y="916"/>
                  </a:cubicBezTo>
                  <a:cubicBezTo>
                    <a:pt x="9211" y="971"/>
                    <a:pt x="9235" y="1024"/>
                    <a:pt x="9246" y="1024"/>
                  </a:cubicBezTo>
                  <a:cubicBezTo>
                    <a:pt x="9250" y="1024"/>
                    <a:pt x="9252" y="1015"/>
                    <a:pt x="9249" y="991"/>
                  </a:cubicBezTo>
                  <a:cubicBezTo>
                    <a:pt x="9299" y="991"/>
                    <a:pt x="9343" y="1019"/>
                    <a:pt x="9365" y="1063"/>
                  </a:cubicBezTo>
                  <a:cubicBezTo>
                    <a:pt x="9413" y="1125"/>
                    <a:pt x="9444" y="1148"/>
                    <a:pt x="9465" y="1148"/>
                  </a:cubicBezTo>
                  <a:cubicBezTo>
                    <a:pt x="9495" y="1148"/>
                    <a:pt x="9503" y="1100"/>
                    <a:pt x="9503" y="1054"/>
                  </a:cubicBezTo>
                  <a:cubicBezTo>
                    <a:pt x="9484" y="989"/>
                    <a:pt x="9481" y="965"/>
                    <a:pt x="9486" y="965"/>
                  </a:cubicBezTo>
                  <a:lnTo>
                    <a:pt x="9486" y="965"/>
                  </a:lnTo>
                  <a:cubicBezTo>
                    <a:pt x="9493" y="965"/>
                    <a:pt x="9516" y="1009"/>
                    <a:pt x="9538" y="1054"/>
                  </a:cubicBezTo>
                  <a:cubicBezTo>
                    <a:pt x="9564" y="1107"/>
                    <a:pt x="9588" y="1160"/>
                    <a:pt x="9599" y="1160"/>
                  </a:cubicBezTo>
                  <a:cubicBezTo>
                    <a:pt x="9604" y="1160"/>
                    <a:pt x="9606" y="1151"/>
                    <a:pt x="9606" y="1129"/>
                  </a:cubicBezTo>
                  <a:cubicBezTo>
                    <a:pt x="9623" y="1082"/>
                    <a:pt x="9695" y="1044"/>
                    <a:pt x="9754" y="1044"/>
                  </a:cubicBezTo>
                  <a:cubicBezTo>
                    <a:pt x="9805" y="1044"/>
                    <a:pt x="9847" y="1071"/>
                    <a:pt x="9842" y="1142"/>
                  </a:cubicBezTo>
                  <a:lnTo>
                    <a:pt x="9910" y="1148"/>
                  </a:lnTo>
                  <a:cubicBezTo>
                    <a:pt x="9915" y="1091"/>
                    <a:pt x="9953" y="1079"/>
                    <a:pt x="10000" y="1079"/>
                  </a:cubicBezTo>
                  <a:cubicBezTo>
                    <a:pt x="10017" y="1079"/>
                    <a:pt x="10036" y="1080"/>
                    <a:pt x="10055" y="1082"/>
                  </a:cubicBezTo>
                  <a:cubicBezTo>
                    <a:pt x="10124" y="1088"/>
                    <a:pt x="10158" y="1104"/>
                    <a:pt x="10142" y="1179"/>
                  </a:cubicBezTo>
                  <a:cubicBezTo>
                    <a:pt x="10118" y="1217"/>
                    <a:pt x="10116" y="1237"/>
                    <a:pt x="10132" y="1237"/>
                  </a:cubicBezTo>
                  <a:cubicBezTo>
                    <a:pt x="10145" y="1237"/>
                    <a:pt x="10171" y="1223"/>
                    <a:pt x="10208" y="1195"/>
                  </a:cubicBezTo>
                  <a:cubicBezTo>
                    <a:pt x="10209" y="1195"/>
                    <a:pt x="10210" y="1195"/>
                    <a:pt x="10211" y="1195"/>
                  </a:cubicBezTo>
                  <a:cubicBezTo>
                    <a:pt x="10243" y="1195"/>
                    <a:pt x="10305" y="1069"/>
                    <a:pt x="10340" y="1069"/>
                  </a:cubicBezTo>
                  <a:cubicBezTo>
                    <a:pt x="10341" y="1069"/>
                    <a:pt x="10342" y="1069"/>
                    <a:pt x="10343" y="1070"/>
                  </a:cubicBezTo>
                  <a:cubicBezTo>
                    <a:pt x="10361" y="996"/>
                    <a:pt x="10411" y="934"/>
                    <a:pt x="10448" y="934"/>
                  </a:cubicBezTo>
                  <a:cubicBezTo>
                    <a:pt x="10451" y="934"/>
                    <a:pt x="10453" y="934"/>
                    <a:pt x="10456" y="935"/>
                  </a:cubicBezTo>
                  <a:lnTo>
                    <a:pt x="10434" y="1010"/>
                  </a:lnTo>
                  <a:cubicBezTo>
                    <a:pt x="10415" y="1085"/>
                    <a:pt x="10393" y="1161"/>
                    <a:pt x="10393" y="1161"/>
                  </a:cubicBezTo>
                  <a:cubicBezTo>
                    <a:pt x="10404" y="1163"/>
                    <a:pt x="10414" y="1166"/>
                    <a:pt x="10425" y="1166"/>
                  </a:cubicBezTo>
                  <a:cubicBezTo>
                    <a:pt x="10447" y="1166"/>
                    <a:pt x="10467" y="1154"/>
                    <a:pt x="10484" y="1104"/>
                  </a:cubicBezTo>
                  <a:cubicBezTo>
                    <a:pt x="10493" y="1189"/>
                    <a:pt x="10525" y="1204"/>
                    <a:pt x="10587" y="1229"/>
                  </a:cubicBezTo>
                  <a:cubicBezTo>
                    <a:pt x="10625" y="1244"/>
                    <a:pt x="10662" y="1259"/>
                    <a:pt x="10698" y="1259"/>
                  </a:cubicBezTo>
                  <a:cubicBezTo>
                    <a:pt x="10726" y="1259"/>
                    <a:pt x="10753" y="1250"/>
                    <a:pt x="10782" y="1226"/>
                  </a:cubicBezTo>
                  <a:lnTo>
                    <a:pt x="10782" y="1226"/>
                  </a:lnTo>
                  <a:cubicBezTo>
                    <a:pt x="10762" y="1330"/>
                    <a:pt x="10837" y="1413"/>
                    <a:pt x="10922" y="1413"/>
                  </a:cubicBezTo>
                  <a:cubicBezTo>
                    <a:pt x="10958" y="1413"/>
                    <a:pt x="10996" y="1399"/>
                    <a:pt x="11029" y="1364"/>
                  </a:cubicBezTo>
                  <a:cubicBezTo>
                    <a:pt x="11046" y="1336"/>
                    <a:pt x="11061" y="1322"/>
                    <a:pt x="11073" y="1322"/>
                  </a:cubicBezTo>
                  <a:cubicBezTo>
                    <a:pt x="11088" y="1322"/>
                    <a:pt x="11096" y="1349"/>
                    <a:pt x="11089" y="1399"/>
                  </a:cubicBezTo>
                  <a:cubicBezTo>
                    <a:pt x="11083" y="1447"/>
                    <a:pt x="11080" y="1468"/>
                    <a:pt x="11092" y="1468"/>
                  </a:cubicBezTo>
                  <a:cubicBezTo>
                    <a:pt x="11102" y="1468"/>
                    <a:pt x="11119" y="1456"/>
                    <a:pt x="11151" y="1436"/>
                  </a:cubicBezTo>
                  <a:cubicBezTo>
                    <a:pt x="11165" y="1428"/>
                    <a:pt x="11175" y="1425"/>
                    <a:pt x="11183" y="1425"/>
                  </a:cubicBezTo>
                  <a:cubicBezTo>
                    <a:pt x="11218" y="1425"/>
                    <a:pt x="11204" y="1496"/>
                    <a:pt x="11189" y="1565"/>
                  </a:cubicBezTo>
                  <a:cubicBezTo>
                    <a:pt x="11142" y="1669"/>
                    <a:pt x="11141" y="1709"/>
                    <a:pt x="11171" y="1709"/>
                  </a:cubicBezTo>
                  <a:cubicBezTo>
                    <a:pt x="11184" y="1709"/>
                    <a:pt x="11202" y="1702"/>
                    <a:pt x="11224" y="1690"/>
                  </a:cubicBezTo>
                  <a:cubicBezTo>
                    <a:pt x="11240" y="1685"/>
                    <a:pt x="11257" y="1683"/>
                    <a:pt x="11273" y="1683"/>
                  </a:cubicBezTo>
                  <a:cubicBezTo>
                    <a:pt x="11321" y="1683"/>
                    <a:pt x="11367" y="1702"/>
                    <a:pt x="11402" y="1734"/>
                  </a:cubicBezTo>
                  <a:cubicBezTo>
                    <a:pt x="11502" y="1725"/>
                    <a:pt x="11531" y="1747"/>
                    <a:pt x="11556" y="1665"/>
                  </a:cubicBezTo>
                  <a:cubicBezTo>
                    <a:pt x="11593" y="1627"/>
                    <a:pt x="11637" y="1596"/>
                    <a:pt x="11687" y="1574"/>
                  </a:cubicBezTo>
                  <a:cubicBezTo>
                    <a:pt x="11693" y="1574"/>
                    <a:pt x="11698" y="1574"/>
                    <a:pt x="11703" y="1574"/>
                  </a:cubicBezTo>
                  <a:cubicBezTo>
                    <a:pt x="11769" y="1574"/>
                    <a:pt x="11752" y="1606"/>
                    <a:pt x="11729" y="1606"/>
                  </a:cubicBezTo>
                  <a:cubicBezTo>
                    <a:pt x="11724" y="1606"/>
                    <a:pt x="11718" y="1604"/>
                    <a:pt x="11712" y="1599"/>
                  </a:cubicBezTo>
                  <a:cubicBezTo>
                    <a:pt x="11606" y="1606"/>
                    <a:pt x="11634" y="1631"/>
                    <a:pt x="11606" y="1715"/>
                  </a:cubicBezTo>
                  <a:cubicBezTo>
                    <a:pt x="11587" y="1768"/>
                    <a:pt x="11609" y="1831"/>
                    <a:pt x="11656" y="1866"/>
                  </a:cubicBezTo>
                  <a:cubicBezTo>
                    <a:pt x="11681" y="1891"/>
                    <a:pt x="11728" y="1941"/>
                    <a:pt x="11750" y="1966"/>
                  </a:cubicBezTo>
                  <a:cubicBezTo>
                    <a:pt x="11761" y="2053"/>
                    <a:pt x="11774" y="2092"/>
                    <a:pt x="11799" y="2092"/>
                  </a:cubicBezTo>
                  <a:cubicBezTo>
                    <a:pt x="11811" y="2092"/>
                    <a:pt x="11826" y="2083"/>
                    <a:pt x="11844" y="2066"/>
                  </a:cubicBezTo>
                  <a:lnTo>
                    <a:pt x="11900" y="2013"/>
                  </a:lnTo>
                  <a:lnTo>
                    <a:pt x="11900" y="2013"/>
                  </a:lnTo>
                  <a:cubicBezTo>
                    <a:pt x="11826" y="2129"/>
                    <a:pt x="12002" y="2359"/>
                    <a:pt x="12141" y="2359"/>
                  </a:cubicBezTo>
                  <a:cubicBezTo>
                    <a:pt x="12160" y="2359"/>
                    <a:pt x="12178" y="2354"/>
                    <a:pt x="12195" y="2345"/>
                  </a:cubicBezTo>
                  <a:lnTo>
                    <a:pt x="12195" y="2345"/>
                  </a:lnTo>
                  <a:lnTo>
                    <a:pt x="12139" y="2398"/>
                  </a:lnTo>
                  <a:cubicBezTo>
                    <a:pt x="12079" y="2448"/>
                    <a:pt x="12101" y="2474"/>
                    <a:pt x="12145" y="2524"/>
                  </a:cubicBezTo>
                  <a:cubicBezTo>
                    <a:pt x="12167" y="2549"/>
                    <a:pt x="12314" y="2599"/>
                    <a:pt x="12380" y="2674"/>
                  </a:cubicBezTo>
                  <a:cubicBezTo>
                    <a:pt x="12449" y="2748"/>
                    <a:pt x="12506" y="2809"/>
                    <a:pt x="12552" y="2809"/>
                  </a:cubicBezTo>
                  <a:cubicBezTo>
                    <a:pt x="12567" y="2809"/>
                    <a:pt x="12580" y="2803"/>
                    <a:pt x="12593" y="2790"/>
                  </a:cubicBezTo>
                  <a:lnTo>
                    <a:pt x="12593" y="2790"/>
                  </a:lnTo>
                  <a:cubicBezTo>
                    <a:pt x="12615" y="2815"/>
                    <a:pt x="12615" y="2815"/>
                    <a:pt x="12562" y="2868"/>
                  </a:cubicBezTo>
                  <a:cubicBezTo>
                    <a:pt x="12483" y="2900"/>
                    <a:pt x="12505" y="2925"/>
                    <a:pt x="12527" y="2950"/>
                  </a:cubicBezTo>
                  <a:cubicBezTo>
                    <a:pt x="12531" y="2953"/>
                    <a:pt x="12536" y="2955"/>
                    <a:pt x="12541" y="2955"/>
                  </a:cubicBezTo>
                  <a:cubicBezTo>
                    <a:pt x="12569" y="2955"/>
                    <a:pt x="12617" y="2907"/>
                    <a:pt x="12662" y="2862"/>
                  </a:cubicBezTo>
                  <a:cubicBezTo>
                    <a:pt x="12681" y="2842"/>
                    <a:pt x="12697" y="2832"/>
                    <a:pt x="12708" y="2832"/>
                  </a:cubicBezTo>
                  <a:cubicBezTo>
                    <a:pt x="12729" y="2832"/>
                    <a:pt x="12737" y="2864"/>
                    <a:pt x="12731" y="2928"/>
                  </a:cubicBezTo>
                  <a:cubicBezTo>
                    <a:pt x="12728" y="3017"/>
                    <a:pt x="12800" y="3104"/>
                    <a:pt x="12889" y="3104"/>
                  </a:cubicBezTo>
                  <a:cubicBezTo>
                    <a:pt x="12900" y="3104"/>
                    <a:pt x="12911" y="3103"/>
                    <a:pt x="12922" y="3100"/>
                  </a:cubicBezTo>
                  <a:cubicBezTo>
                    <a:pt x="12947" y="3122"/>
                    <a:pt x="12972" y="3141"/>
                    <a:pt x="12925" y="3204"/>
                  </a:cubicBezTo>
                  <a:cubicBezTo>
                    <a:pt x="12907" y="3262"/>
                    <a:pt x="12907" y="3336"/>
                    <a:pt x="12966" y="3336"/>
                  </a:cubicBezTo>
                  <a:cubicBezTo>
                    <a:pt x="12987" y="3336"/>
                    <a:pt x="13016" y="3327"/>
                    <a:pt x="13054" y="3304"/>
                  </a:cubicBezTo>
                  <a:lnTo>
                    <a:pt x="13054" y="3304"/>
                  </a:lnTo>
                  <a:cubicBezTo>
                    <a:pt x="13079" y="3323"/>
                    <a:pt x="13079" y="3323"/>
                    <a:pt x="13035" y="3389"/>
                  </a:cubicBezTo>
                  <a:cubicBezTo>
                    <a:pt x="13025" y="3441"/>
                    <a:pt x="13006" y="3486"/>
                    <a:pt x="13019" y="3486"/>
                  </a:cubicBezTo>
                  <a:cubicBezTo>
                    <a:pt x="13027" y="3486"/>
                    <a:pt x="13048" y="3468"/>
                    <a:pt x="13091" y="3423"/>
                  </a:cubicBezTo>
                  <a:cubicBezTo>
                    <a:pt x="13111" y="3418"/>
                    <a:pt x="13129" y="3415"/>
                    <a:pt x="13146" y="3415"/>
                  </a:cubicBezTo>
                  <a:cubicBezTo>
                    <a:pt x="13220" y="3415"/>
                    <a:pt x="13274" y="3462"/>
                    <a:pt x="13292" y="3545"/>
                  </a:cubicBezTo>
                  <a:cubicBezTo>
                    <a:pt x="13304" y="3554"/>
                    <a:pt x="13317" y="3561"/>
                    <a:pt x="13331" y="3561"/>
                  </a:cubicBezTo>
                  <a:cubicBezTo>
                    <a:pt x="13348" y="3561"/>
                    <a:pt x="13366" y="3548"/>
                    <a:pt x="13386" y="3508"/>
                  </a:cubicBezTo>
                  <a:cubicBezTo>
                    <a:pt x="13410" y="3459"/>
                    <a:pt x="13435" y="3409"/>
                    <a:pt x="13435" y="3409"/>
                  </a:cubicBezTo>
                  <a:lnTo>
                    <a:pt x="13435" y="3409"/>
                  </a:lnTo>
                  <a:cubicBezTo>
                    <a:pt x="13435" y="3409"/>
                    <a:pt x="13430" y="3418"/>
                    <a:pt x="13420" y="3439"/>
                  </a:cubicBezTo>
                  <a:cubicBezTo>
                    <a:pt x="13401" y="3519"/>
                    <a:pt x="13392" y="3557"/>
                    <a:pt x="13401" y="3557"/>
                  </a:cubicBezTo>
                  <a:cubicBezTo>
                    <a:pt x="13410" y="3557"/>
                    <a:pt x="13433" y="3524"/>
                    <a:pt x="13477" y="3461"/>
                  </a:cubicBezTo>
                  <a:cubicBezTo>
                    <a:pt x="13493" y="3429"/>
                    <a:pt x="13507" y="3414"/>
                    <a:pt x="13515" y="3414"/>
                  </a:cubicBezTo>
                  <a:cubicBezTo>
                    <a:pt x="13525" y="3414"/>
                    <a:pt x="13525" y="3434"/>
                    <a:pt x="13508" y="3473"/>
                  </a:cubicBezTo>
                  <a:cubicBezTo>
                    <a:pt x="13505" y="3558"/>
                    <a:pt x="13536" y="3570"/>
                    <a:pt x="13536" y="3570"/>
                  </a:cubicBezTo>
                  <a:cubicBezTo>
                    <a:pt x="13568" y="3586"/>
                    <a:pt x="13740" y="3577"/>
                    <a:pt x="13894" y="3605"/>
                  </a:cubicBezTo>
                  <a:cubicBezTo>
                    <a:pt x="13995" y="3633"/>
                    <a:pt x="14072" y="3651"/>
                    <a:pt x="14128" y="3651"/>
                  </a:cubicBezTo>
                  <a:cubicBezTo>
                    <a:pt x="14139" y="3651"/>
                    <a:pt x="14150" y="3650"/>
                    <a:pt x="14160" y="3649"/>
                  </a:cubicBezTo>
                  <a:cubicBezTo>
                    <a:pt x="14216" y="3642"/>
                    <a:pt x="14241" y="3624"/>
                    <a:pt x="14245" y="3586"/>
                  </a:cubicBezTo>
                  <a:cubicBezTo>
                    <a:pt x="14263" y="3549"/>
                    <a:pt x="14272" y="3530"/>
                    <a:pt x="14280" y="3530"/>
                  </a:cubicBezTo>
                  <a:cubicBezTo>
                    <a:pt x="14288" y="3530"/>
                    <a:pt x="14294" y="3551"/>
                    <a:pt x="14307" y="3592"/>
                  </a:cubicBezTo>
                  <a:cubicBezTo>
                    <a:pt x="14332" y="3674"/>
                    <a:pt x="14367" y="3677"/>
                    <a:pt x="14398" y="3677"/>
                  </a:cubicBezTo>
                  <a:cubicBezTo>
                    <a:pt x="14429" y="3680"/>
                    <a:pt x="14461" y="3683"/>
                    <a:pt x="14461" y="3762"/>
                  </a:cubicBezTo>
                  <a:cubicBezTo>
                    <a:pt x="14495" y="3683"/>
                    <a:pt x="14495" y="3683"/>
                    <a:pt x="14527" y="3683"/>
                  </a:cubicBezTo>
                  <a:cubicBezTo>
                    <a:pt x="14527" y="3720"/>
                    <a:pt x="14535" y="3739"/>
                    <a:pt x="14547" y="3739"/>
                  </a:cubicBezTo>
                  <a:cubicBezTo>
                    <a:pt x="14559" y="3739"/>
                    <a:pt x="14575" y="3718"/>
                    <a:pt x="14589" y="3677"/>
                  </a:cubicBezTo>
                  <a:cubicBezTo>
                    <a:pt x="14602" y="3599"/>
                    <a:pt x="14608" y="3559"/>
                    <a:pt x="14612" y="3559"/>
                  </a:cubicBezTo>
                  <a:cubicBezTo>
                    <a:pt x="14617" y="3559"/>
                    <a:pt x="14619" y="3599"/>
                    <a:pt x="14624" y="3677"/>
                  </a:cubicBezTo>
                  <a:cubicBezTo>
                    <a:pt x="14626" y="3732"/>
                    <a:pt x="14678" y="3784"/>
                    <a:pt x="14695" y="3784"/>
                  </a:cubicBezTo>
                  <a:cubicBezTo>
                    <a:pt x="14703" y="3784"/>
                    <a:pt x="14704" y="3775"/>
                    <a:pt x="14693" y="3752"/>
                  </a:cubicBezTo>
                  <a:cubicBezTo>
                    <a:pt x="14686" y="3674"/>
                    <a:pt x="14752" y="3671"/>
                    <a:pt x="14774" y="3589"/>
                  </a:cubicBezTo>
                  <a:cubicBezTo>
                    <a:pt x="14776" y="3589"/>
                    <a:pt x="14779" y="3589"/>
                    <a:pt x="14781" y="3589"/>
                  </a:cubicBezTo>
                  <a:cubicBezTo>
                    <a:pt x="14810" y="3589"/>
                    <a:pt x="14838" y="3592"/>
                    <a:pt x="14846" y="3664"/>
                  </a:cubicBezTo>
                  <a:cubicBezTo>
                    <a:pt x="14856" y="3683"/>
                    <a:pt x="14872" y="3690"/>
                    <a:pt x="14891" y="3690"/>
                  </a:cubicBezTo>
                  <a:cubicBezTo>
                    <a:pt x="14952" y="3690"/>
                    <a:pt x="15040" y="3608"/>
                    <a:pt x="15050" y="3545"/>
                  </a:cubicBezTo>
                  <a:cubicBezTo>
                    <a:pt x="15040" y="3506"/>
                    <a:pt x="15043" y="3486"/>
                    <a:pt x="15051" y="3486"/>
                  </a:cubicBezTo>
                  <a:cubicBezTo>
                    <a:pt x="15058" y="3486"/>
                    <a:pt x="15069" y="3503"/>
                    <a:pt x="15078" y="3539"/>
                  </a:cubicBezTo>
                  <a:cubicBezTo>
                    <a:pt x="15091" y="3594"/>
                    <a:pt x="15110" y="3607"/>
                    <a:pt x="15131" y="3607"/>
                  </a:cubicBezTo>
                  <a:cubicBezTo>
                    <a:pt x="15141" y="3607"/>
                    <a:pt x="15150" y="3605"/>
                    <a:pt x="15160" y="3602"/>
                  </a:cubicBezTo>
                  <a:cubicBezTo>
                    <a:pt x="15162" y="3577"/>
                    <a:pt x="15167" y="3566"/>
                    <a:pt x="15171" y="3566"/>
                  </a:cubicBezTo>
                  <a:cubicBezTo>
                    <a:pt x="15182" y="3566"/>
                    <a:pt x="15198" y="3619"/>
                    <a:pt x="15213" y="3671"/>
                  </a:cubicBezTo>
                  <a:cubicBezTo>
                    <a:pt x="15205" y="3724"/>
                    <a:pt x="15217" y="3741"/>
                    <a:pt x="15245" y="3741"/>
                  </a:cubicBezTo>
                  <a:cubicBezTo>
                    <a:pt x="15259" y="3741"/>
                    <a:pt x="15278" y="3737"/>
                    <a:pt x="15301" y="3730"/>
                  </a:cubicBezTo>
                  <a:cubicBezTo>
                    <a:pt x="15310" y="3642"/>
                    <a:pt x="15432" y="3595"/>
                    <a:pt x="15523" y="3561"/>
                  </a:cubicBezTo>
                  <a:cubicBezTo>
                    <a:pt x="15677" y="3495"/>
                    <a:pt x="15664" y="3398"/>
                    <a:pt x="15642" y="3238"/>
                  </a:cubicBezTo>
                  <a:lnTo>
                    <a:pt x="15586" y="3091"/>
                  </a:lnTo>
                  <a:lnTo>
                    <a:pt x="15667" y="3223"/>
                  </a:lnTo>
                  <a:cubicBezTo>
                    <a:pt x="15714" y="3288"/>
                    <a:pt x="15764" y="3351"/>
                    <a:pt x="15818" y="3407"/>
                  </a:cubicBezTo>
                  <a:cubicBezTo>
                    <a:pt x="15849" y="3392"/>
                    <a:pt x="15805" y="3326"/>
                    <a:pt x="15761" y="3260"/>
                  </a:cubicBezTo>
                  <a:cubicBezTo>
                    <a:pt x="15733" y="3215"/>
                    <a:pt x="15736" y="3195"/>
                    <a:pt x="15772" y="3195"/>
                  </a:cubicBezTo>
                  <a:cubicBezTo>
                    <a:pt x="15788" y="3195"/>
                    <a:pt x="15810" y="3199"/>
                    <a:pt x="15840" y="3207"/>
                  </a:cubicBezTo>
                  <a:cubicBezTo>
                    <a:pt x="15866" y="3215"/>
                    <a:pt x="15888" y="3219"/>
                    <a:pt x="15905" y="3219"/>
                  </a:cubicBezTo>
                  <a:cubicBezTo>
                    <a:pt x="15949" y="3219"/>
                    <a:pt x="15959" y="3191"/>
                    <a:pt x="15943" y="3135"/>
                  </a:cubicBezTo>
                  <a:cubicBezTo>
                    <a:pt x="15957" y="3124"/>
                    <a:pt x="15971" y="3114"/>
                    <a:pt x="15994" y="3114"/>
                  </a:cubicBezTo>
                  <a:cubicBezTo>
                    <a:pt x="16012" y="3114"/>
                    <a:pt x="16035" y="3120"/>
                    <a:pt x="16068" y="3138"/>
                  </a:cubicBezTo>
                  <a:cubicBezTo>
                    <a:pt x="16097" y="3119"/>
                    <a:pt x="16097" y="3119"/>
                    <a:pt x="16046" y="3060"/>
                  </a:cubicBezTo>
                  <a:cubicBezTo>
                    <a:pt x="16013" y="3020"/>
                    <a:pt x="16012" y="2997"/>
                    <a:pt x="16036" y="2997"/>
                  </a:cubicBezTo>
                  <a:cubicBezTo>
                    <a:pt x="16049" y="2997"/>
                    <a:pt x="16068" y="3003"/>
                    <a:pt x="16093" y="3016"/>
                  </a:cubicBezTo>
                  <a:cubicBezTo>
                    <a:pt x="16140" y="3051"/>
                    <a:pt x="16180" y="3064"/>
                    <a:pt x="16209" y="3064"/>
                  </a:cubicBezTo>
                  <a:cubicBezTo>
                    <a:pt x="16260" y="3064"/>
                    <a:pt x="16278" y="3023"/>
                    <a:pt x="16244" y="2988"/>
                  </a:cubicBezTo>
                  <a:cubicBezTo>
                    <a:pt x="16191" y="2931"/>
                    <a:pt x="16216" y="2909"/>
                    <a:pt x="16241" y="2887"/>
                  </a:cubicBezTo>
                  <a:cubicBezTo>
                    <a:pt x="16263" y="2865"/>
                    <a:pt x="16288" y="2846"/>
                    <a:pt x="16256" y="2768"/>
                  </a:cubicBezTo>
                  <a:cubicBezTo>
                    <a:pt x="16278" y="2743"/>
                    <a:pt x="16303" y="2721"/>
                    <a:pt x="16303" y="2721"/>
                  </a:cubicBezTo>
                  <a:cubicBezTo>
                    <a:pt x="16306" y="2718"/>
                    <a:pt x="16310" y="2716"/>
                    <a:pt x="16313" y="2716"/>
                  </a:cubicBezTo>
                  <a:cubicBezTo>
                    <a:pt x="16333" y="2716"/>
                    <a:pt x="16354" y="2778"/>
                    <a:pt x="16335" y="2799"/>
                  </a:cubicBezTo>
                  <a:lnTo>
                    <a:pt x="16413" y="2831"/>
                  </a:lnTo>
                  <a:cubicBezTo>
                    <a:pt x="16460" y="2784"/>
                    <a:pt x="16482" y="2759"/>
                    <a:pt x="16451" y="2684"/>
                  </a:cubicBezTo>
                  <a:cubicBezTo>
                    <a:pt x="16403" y="2614"/>
                    <a:pt x="16380" y="2581"/>
                    <a:pt x="16386" y="2581"/>
                  </a:cubicBezTo>
                  <a:lnTo>
                    <a:pt x="16386" y="2581"/>
                  </a:lnTo>
                  <a:cubicBezTo>
                    <a:pt x="16391" y="2581"/>
                    <a:pt x="16419" y="2608"/>
                    <a:pt x="16473" y="2658"/>
                  </a:cubicBezTo>
                  <a:cubicBezTo>
                    <a:pt x="16505" y="2689"/>
                    <a:pt x="16545" y="2712"/>
                    <a:pt x="16567" y="2712"/>
                  </a:cubicBezTo>
                  <a:cubicBezTo>
                    <a:pt x="16584" y="2712"/>
                    <a:pt x="16591" y="2699"/>
                    <a:pt x="16576" y="2665"/>
                  </a:cubicBezTo>
                  <a:cubicBezTo>
                    <a:pt x="16528" y="2597"/>
                    <a:pt x="16528" y="2573"/>
                    <a:pt x="16547" y="2573"/>
                  </a:cubicBezTo>
                  <a:cubicBezTo>
                    <a:pt x="16564" y="2573"/>
                    <a:pt x="16596" y="2592"/>
                    <a:pt x="16623" y="2618"/>
                  </a:cubicBezTo>
                  <a:cubicBezTo>
                    <a:pt x="16663" y="2675"/>
                    <a:pt x="16686" y="2706"/>
                    <a:pt x="16696" y="2706"/>
                  </a:cubicBezTo>
                  <a:cubicBezTo>
                    <a:pt x="16710" y="2706"/>
                    <a:pt x="16704" y="2656"/>
                    <a:pt x="16692" y="2543"/>
                  </a:cubicBezTo>
                  <a:cubicBezTo>
                    <a:pt x="16739" y="2496"/>
                    <a:pt x="16770" y="2345"/>
                    <a:pt x="16842" y="2270"/>
                  </a:cubicBezTo>
                  <a:cubicBezTo>
                    <a:pt x="16916" y="2188"/>
                    <a:pt x="16961" y="2140"/>
                    <a:pt x="17019" y="2140"/>
                  </a:cubicBezTo>
                  <a:cubicBezTo>
                    <a:pt x="17033" y="2140"/>
                    <a:pt x="17047" y="2142"/>
                    <a:pt x="17062" y="2148"/>
                  </a:cubicBezTo>
                  <a:cubicBezTo>
                    <a:pt x="17072" y="2158"/>
                    <a:pt x="17082" y="2166"/>
                    <a:pt x="17091" y="2174"/>
                  </a:cubicBezTo>
                  <a:lnTo>
                    <a:pt x="17091" y="2174"/>
                  </a:lnTo>
                  <a:cubicBezTo>
                    <a:pt x="17010" y="2090"/>
                    <a:pt x="17034" y="2066"/>
                    <a:pt x="17103" y="1997"/>
                  </a:cubicBezTo>
                  <a:cubicBezTo>
                    <a:pt x="17231" y="1978"/>
                    <a:pt x="17222" y="1875"/>
                    <a:pt x="17193" y="1797"/>
                  </a:cubicBezTo>
                  <a:lnTo>
                    <a:pt x="17193" y="1797"/>
                  </a:lnTo>
                  <a:cubicBezTo>
                    <a:pt x="17178" y="1812"/>
                    <a:pt x="17159" y="1828"/>
                    <a:pt x="17143" y="1844"/>
                  </a:cubicBezTo>
                  <a:cubicBezTo>
                    <a:pt x="17044" y="1744"/>
                    <a:pt x="17055" y="1714"/>
                    <a:pt x="17140" y="1714"/>
                  </a:cubicBezTo>
                  <a:cubicBezTo>
                    <a:pt x="17149" y="1714"/>
                    <a:pt x="17158" y="1715"/>
                    <a:pt x="17168" y="1715"/>
                  </a:cubicBezTo>
                  <a:cubicBezTo>
                    <a:pt x="17172" y="1712"/>
                    <a:pt x="17177" y="1710"/>
                    <a:pt x="17182" y="1710"/>
                  </a:cubicBezTo>
                  <a:cubicBezTo>
                    <a:pt x="17210" y="1710"/>
                    <a:pt x="17255" y="1758"/>
                    <a:pt x="17300" y="1806"/>
                  </a:cubicBezTo>
                  <a:cubicBezTo>
                    <a:pt x="17342" y="1851"/>
                    <a:pt x="17402" y="1882"/>
                    <a:pt x="17438" y="1882"/>
                  </a:cubicBezTo>
                  <a:cubicBezTo>
                    <a:pt x="17447" y="1882"/>
                    <a:pt x="17455" y="1880"/>
                    <a:pt x="17460" y="1875"/>
                  </a:cubicBezTo>
                  <a:cubicBezTo>
                    <a:pt x="17485" y="1853"/>
                    <a:pt x="17510" y="1831"/>
                    <a:pt x="17432" y="1794"/>
                  </a:cubicBezTo>
                  <a:cubicBezTo>
                    <a:pt x="17378" y="1737"/>
                    <a:pt x="17378" y="1737"/>
                    <a:pt x="17407" y="1712"/>
                  </a:cubicBezTo>
                  <a:cubicBezTo>
                    <a:pt x="17432" y="1690"/>
                    <a:pt x="17457" y="1668"/>
                    <a:pt x="17435" y="1584"/>
                  </a:cubicBezTo>
                  <a:cubicBezTo>
                    <a:pt x="17381" y="1524"/>
                    <a:pt x="17413" y="1502"/>
                    <a:pt x="17444" y="1480"/>
                  </a:cubicBezTo>
                  <a:cubicBezTo>
                    <a:pt x="17464" y="1491"/>
                    <a:pt x="17486" y="1496"/>
                    <a:pt x="17509" y="1496"/>
                  </a:cubicBezTo>
                  <a:cubicBezTo>
                    <a:pt x="17533" y="1496"/>
                    <a:pt x="17558" y="1490"/>
                    <a:pt x="17579" y="1477"/>
                  </a:cubicBezTo>
                  <a:lnTo>
                    <a:pt x="17579" y="1477"/>
                  </a:lnTo>
                  <a:cubicBezTo>
                    <a:pt x="17591" y="1494"/>
                    <a:pt x="17609" y="1517"/>
                    <a:pt x="17626" y="1540"/>
                  </a:cubicBezTo>
                  <a:cubicBezTo>
                    <a:pt x="17660" y="1580"/>
                    <a:pt x="17701" y="1615"/>
                    <a:pt x="17748" y="1643"/>
                  </a:cubicBezTo>
                  <a:cubicBezTo>
                    <a:pt x="17773" y="1624"/>
                    <a:pt x="17729" y="1562"/>
                    <a:pt x="17729" y="1562"/>
                  </a:cubicBezTo>
                  <a:cubicBezTo>
                    <a:pt x="17717" y="1546"/>
                    <a:pt x="17748" y="1499"/>
                    <a:pt x="17811" y="1449"/>
                  </a:cubicBezTo>
                  <a:cubicBezTo>
                    <a:pt x="17877" y="1399"/>
                    <a:pt x="17967" y="1339"/>
                    <a:pt x="18065" y="1280"/>
                  </a:cubicBezTo>
                  <a:cubicBezTo>
                    <a:pt x="18268" y="1179"/>
                    <a:pt x="18494" y="1098"/>
                    <a:pt x="18550" y="1098"/>
                  </a:cubicBezTo>
                  <a:cubicBezTo>
                    <a:pt x="18585" y="1122"/>
                    <a:pt x="18622" y="1132"/>
                    <a:pt x="18651" y="1132"/>
                  </a:cubicBezTo>
                  <a:cubicBezTo>
                    <a:pt x="18694" y="1132"/>
                    <a:pt x="18718" y="1108"/>
                    <a:pt x="18688" y="1066"/>
                  </a:cubicBezTo>
                  <a:cubicBezTo>
                    <a:pt x="18673" y="991"/>
                    <a:pt x="18851" y="944"/>
                    <a:pt x="19067" y="944"/>
                  </a:cubicBezTo>
                  <a:cubicBezTo>
                    <a:pt x="19318" y="919"/>
                    <a:pt x="19497" y="954"/>
                    <a:pt x="19503" y="872"/>
                  </a:cubicBezTo>
                  <a:lnTo>
                    <a:pt x="19613" y="882"/>
                  </a:lnTo>
                  <a:cubicBezTo>
                    <a:pt x="19616" y="882"/>
                    <a:pt x="19619" y="882"/>
                    <a:pt x="19622" y="882"/>
                  </a:cubicBezTo>
                  <a:cubicBezTo>
                    <a:pt x="19689" y="882"/>
                    <a:pt x="19761" y="827"/>
                    <a:pt x="19800" y="827"/>
                  </a:cubicBezTo>
                  <a:cubicBezTo>
                    <a:pt x="19804" y="827"/>
                    <a:pt x="19807" y="827"/>
                    <a:pt x="19810" y="828"/>
                  </a:cubicBezTo>
                  <a:cubicBezTo>
                    <a:pt x="19834" y="796"/>
                    <a:pt x="19855" y="781"/>
                    <a:pt x="19866" y="781"/>
                  </a:cubicBezTo>
                  <a:cubicBezTo>
                    <a:pt x="19878" y="781"/>
                    <a:pt x="19876" y="801"/>
                    <a:pt x="19848" y="838"/>
                  </a:cubicBezTo>
                  <a:cubicBezTo>
                    <a:pt x="19832" y="913"/>
                    <a:pt x="19820" y="991"/>
                    <a:pt x="19854" y="1001"/>
                  </a:cubicBezTo>
                  <a:cubicBezTo>
                    <a:pt x="19860" y="1002"/>
                    <a:pt x="19866" y="1003"/>
                    <a:pt x="19871" y="1003"/>
                  </a:cubicBezTo>
                  <a:cubicBezTo>
                    <a:pt x="19926" y="1003"/>
                    <a:pt x="19943" y="934"/>
                    <a:pt x="19961" y="863"/>
                  </a:cubicBezTo>
                  <a:cubicBezTo>
                    <a:pt x="19973" y="803"/>
                    <a:pt x="20000" y="797"/>
                    <a:pt x="20010" y="797"/>
                  </a:cubicBezTo>
                  <a:cubicBezTo>
                    <a:pt x="20012" y="797"/>
                    <a:pt x="20014" y="797"/>
                    <a:pt x="20014" y="797"/>
                  </a:cubicBezTo>
                  <a:cubicBezTo>
                    <a:pt x="20055" y="806"/>
                    <a:pt x="20055" y="806"/>
                    <a:pt x="20033" y="882"/>
                  </a:cubicBezTo>
                  <a:cubicBezTo>
                    <a:pt x="20014" y="960"/>
                    <a:pt x="19995" y="1035"/>
                    <a:pt x="19995" y="1035"/>
                  </a:cubicBezTo>
                  <a:lnTo>
                    <a:pt x="20030" y="1041"/>
                  </a:lnTo>
                  <a:cubicBezTo>
                    <a:pt x="20047" y="981"/>
                    <a:pt x="20073" y="975"/>
                    <a:pt x="20082" y="975"/>
                  </a:cubicBezTo>
                  <a:cubicBezTo>
                    <a:pt x="20085" y="975"/>
                    <a:pt x="20086" y="976"/>
                    <a:pt x="20086" y="976"/>
                  </a:cubicBezTo>
                  <a:cubicBezTo>
                    <a:pt x="20124" y="985"/>
                    <a:pt x="20124" y="985"/>
                    <a:pt x="20080" y="1135"/>
                  </a:cubicBezTo>
                  <a:cubicBezTo>
                    <a:pt x="20055" y="1214"/>
                    <a:pt x="20052" y="1252"/>
                    <a:pt x="20066" y="1252"/>
                  </a:cubicBezTo>
                  <a:cubicBezTo>
                    <a:pt x="20079" y="1252"/>
                    <a:pt x="20107" y="1220"/>
                    <a:pt x="20145" y="1157"/>
                  </a:cubicBezTo>
                  <a:lnTo>
                    <a:pt x="20236" y="1110"/>
                  </a:lnTo>
                  <a:lnTo>
                    <a:pt x="20236" y="1110"/>
                  </a:lnTo>
                  <a:cubicBezTo>
                    <a:pt x="20228" y="1170"/>
                    <a:pt x="20239" y="1191"/>
                    <a:pt x="20260" y="1191"/>
                  </a:cubicBezTo>
                  <a:cubicBezTo>
                    <a:pt x="20296" y="1191"/>
                    <a:pt x="20359" y="1130"/>
                    <a:pt x="20402" y="1095"/>
                  </a:cubicBezTo>
                  <a:lnTo>
                    <a:pt x="20402" y="1095"/>
                  </a:lnTo>
                  <a:cubicBezTo>
                    <a:pt x="20387" y="1181"/>
                    <a:pt x="20388" y="1223"/>
                    <a:pt x="20410" y="1223"/>
                  </a:cubicBezTo>
                  <a:cubicBezTo>
                    <a:pt x="20428" y="1223"/>
                    <a:pt x="20459" y="1195"/>
                    <a:pt x="20506" y="1139"/>
                  </a:cubicBezTo>
                  <a:cubicBezTo>
                    <a:pt x="20519" y="1108"/>
                    <a:pt x="20534" y="1093"/>
                    <a:pt x="20545" y="1093"/>
                  </a:cubicBezTo>
                  <a:cubicBezTo>
                    <a:pt x="20562" y="1093"/>
                    <a:pt x="20573" y="1121"/>
                    <a:pt x="20572" y="1173"/>
                  </a:cubicBezTo>
                  <a:cubicBezTo>
                    <a:pt x="20565" y="1261"/>
                    <a:pt x="20597" y="1280"/>
                    <a:pt x="20659" y="1317"/>
                  </a:cubicBezTo>
                  <a:cubicBezTo>
                    <a:pt x="20670" y="1310"/>
                    <a:pt x="20684" y="1306"/>
                    <a:pt x="20701" y="1306"/>
                  </a:cubicBezTo>
                  <a:cubicBezTo>
                    <a:pt x="20740" y="1306"/>
                    <a:pt x="20796" y="1326"/>
                    <a:pt x="20860" y="1361"/>
                  </a:cubicBezTo>
                  <a:cubicBezTo>
                    <a:pt x="20970" y="1430"/>
                    <a:pt x="21070" y="1508"/>
                    <a:pt x="21170" y="1593"/>
                  </a:cubicBezTo>
                  <a:cubicBezTo>
                    <a:pt x="21377" y="1780"/>
                    <a:pt x="21505" y="1923"/>
                    <a:pt x="21573" y="1923"/>
                  </a:cubicBezTo>
                  <a:cubicBezTo>
                    <a:pt x="21583" y="1923"/>
                    <a:pt x="21592" y="1920"/>
                    <a:pt x="21600" y="1913"/>
                  </a:cubicBezTo>
                  <a:lnTo>
                    <a:pt x="21600" y="1913"/>
                  </a:lnTo>
                  <a:cubicBezTo>
                    <a:pt x="21625" y="1938"/>
                    <a:pt x="21625" y="1938"/>
                    <a:pt x="21590" y="2016"/>
                  </a:cubicBezTo>
                  <a:cubicBezTo>
                    <a:pt x="21559" y="2045"/>
                    <a:pt x="21552" y="2066"/>
                    <a:pt x="21575" y="2066"/>
                  </a:cubicBezTo>
                  <a:cubicBezTo>
                    <a:pt x="21593" y="2066"/>
                    <a:pt x="21633" y="2052"/>
                    <a:pt x="21697" y="2016"/>
                  </a:cubicBezTo>
                  <a:cubicBezTo>
                    <a:pt x="21740" y="2001"/>
                    <a:pt x="21777" y="1978"/>
                    <a:pt x="21783" y="1978"/>
                  </a:cubicBezTo>
                  <a:lnTo>
                    <a:pt x="21783" y="1978"/>
                  </a:lnTo>
                  <a:cubicBezTo>
                    <a:pt x="21788" y="1978"/>
                    <a:pt x="21771" y="1993"/>
                    <a:pt x="21719" y="2041"/>
                  </a:cubicBezTo>
                  <a:cubicBezTo>
                    <a:pt x="21662" y="2094"/>
                    <a:pt x="21706" y="2145"/>
                    <a:pt x="21794" y="2248"/>
                  </a:cubicBezTo>
                  <a:cubicBezTo>
                    <a:pt x="21849" y="2311"/>
                    <a:pt x="21917" y="2388"/>
                    <a:pt x="21971" y="2388"/>
                  </a:cubicBezTo>
                  <a:cubicBezTo>
                    <a:pt x="21984" y="2388"/>
                    <a:pt x="21996" y="2384"/>
                    <a:pt x="22007" y="2373"/>
                  </a:cubicBezTo>
                  <a:cubicBezTo>
                    <a:pt x="22033" y="2372"/>
                    <a:pt x="22052" y="2372"/>
                    <a:pt x="22065" y="2372"/>
                  </a:cubicBezTo>
                  <a:cubicBezTo>
                    <a:pt x="22105" y="2372"/>
                    <a:pt x="22090" y="2377"/>
                    <a:pt x="22029" y="2398"/>
                  </a:cubicBezTo>
                  <a:cubicBezTo>
                    <a:pt x="21903" y="2470"/>
                    <a:pt x="21937" y="2628"/>
                    <a:pt x="22082" y="2628"/>
                  </a:cubicBezTo>
                  <a:cubicBezTo>
                    <a:pt x="22096" y="2628"/>
                    <a:pt x="22111" y="2627"/>
                    <a:pt x="22126" y="2624"/>
                  </a:cubicBezTo>
                  <a:lnTo>
                    <a:pt x="22126" y="2624"/>
                  </a:lnTo>
                  <a:cubicBezTo>
                    <a:pt x="22148" y="2649"/>
                    <a:pt x="22170" y="2671"/>
                    <a:pt x="22114" y="2727"/>
                  </a:cubicBezTo>
                  <a:cubicBezTo>
                    <a:pt x="22135" y="2749"/>
                    <a:pt x="22161" y="2774"/>
                    <a:pt x="22283" y="2793"/>
                  </a:cubicBezTo>
                  <a:cubicBezTo>
                    <a:pt x="22302" y="2818"/>
                    <a:pt x="22399" y="2903"/>
                    <a:pt x="22443" y="2950"/>
                  </a:cubicBezTo>
                  <a:cubicBezTo>
                    <a:pt x="22470" y="2975"/>
                    <a:pt x="22514" y="2981"/>
                    <a:pt x="22547" y="2981"/>
                  </a:cubicBezTo>
                  <a:cubicBezTo>
                    <a:pt x="22570" y="2981"/>
                    <a:pt x="22587" y="2978"/>
                    <a:pt x="22587" y="2978"/>
                  </a:cubicBezTo>
                  <a:cubicBezTo>
                    <a:pt x="22596" y="2985"/>
                    <a:pt x="22605" y="2992"/>
                    <a:pt x="22611" y="2997"/>
                  </a:cubicBezTo>
                  <a:lnTo>
                    <a:pt x="22611" y="2997"/>
                  </a:lnTo>
                  <a:cubicBezTo>
                    <a:pt x="22562" y="3054"/>
                    <a:pt x="22681" y="3163"/>
                    <a:pt x="22862" y="3282"/>
                  </a:cubicBezTo>
                  <a:cubicBezTo>
                    <a:pt x="23044" y="3404"/>
                    <a:pt x="23217" y="3467"/>
                    <a:pt x="23220" y="3552"/>
                  </a:cubicBezTo>
                  <a:cubicBezTo>
                    <a:pt x="23220" y="3552"/>
                    <a:pt x="23222" y="3553"/>
                    <a:pt x="23227" y="3553"/>
                  </a:cubicBezTo>
                  <a:cubicBezTo>
                    <a:pt x="23239" y="3553"/>
                    <a:pt x="23266" y="3546"/>
                    <a:pt x="23304" y="3501"/>
                  </a:cubicBezTo>
                  <a:cubicBezTo>
                    <a:pt x="23348" y="3430"/>
                    <a:pt x="23374" y="3400"/>
                    <a:pt x="23391" y="3400"/>
                  </a:cubicBezTo>
                  <a:cubicBezTo>
                    <a:pt x="23405" y="3400"/>
                    <a:pt x="23411" y="3423"/>
                    <a:pt x="23414" y="3461"/>
                  </a:cubicBezTo>
                  <a:cubicBezTo>
                    <a:pt x="23405" y="3548"/>
                    <a:pt x="23443" y="3597"/>
                    <a:pt x="23487" y="3597"/>
                  </a:cubicBezTo>
                  <a:cubicBezTo>
                    <a:pt x="23523" y="3597"/>
                    <a:pt x="23563" y="3566"/>
                    <a:pt x="23590" y="3501"/>
                  </a:cubicBezTo>
                  <a:cubicBezTo>
                    <a:pt x="23594" y="3480"/>
                    <a:pt x="23596" y="3470"/>
                    <a:pt x="23596" y="3470"/>
                  </a:cubicBezTo>
                  <a:lnTo>
                    <a:pt x="23596" y="3470"/>
                  </a:lnTo>
                  <a:cubicBezTo>
                    <a:pt x="23596" y="3470"/>
                    <a:pt x="23585" y="3524"/>
                    <a:pt x="23574" y="3580"/>
                  </a:cubicBezTo>
                  <a:cubicBezTo>
                    <a:pt x="23573" y="3648"/>
                    <a:pt x="23593" y="3678"/>
                    <a:pt x="23621" y="3678"/>
                  </a:cubicBezTo>
                  <a:cubicBezTo>
                    <a:pt x="23658" y="3678"/>
                    <a:pt x="23708" y="3624"/>
                    <a:pt x="23737" y="3536"/>
                  </a:cubicBezTo>
                  <a:cubicBezTo>
                    <a:pt x="23750" y="3595"/>
                    <a:pt x="23767" y="3653"/>
                    <a:pt x="23791" y="3653"/>
                  </a:cubicBezTo>
                  <a:cubicBezTo>
                    <a:pt x="23800" y="3653"/>
                    <a:pt x="23810" y="3645"/>
                    <a:pt x="23821" y="3624"/>
                  </a:cubicBezTo>
                  <a:cubicBezTo>
                    <a:pt x="23853" y="3627"/>
                    <a:pt x="23853" y="3627"/>
                    <a:pt x="23837" y="3780"/>
                  </a:cubicBezTo>
                  <a:cubicBezTo>
                    <a:pt x="23828" y="3859"/>
                    <a:pt x="23821" y="3937"/>
                    <a:pt x="23856" y="3940"/>
                  </a:cubicBezTo>
                  <a:cubicBezTo>
                    <a:pt x="23857" y="3940"/>
                    <a:pt x="23857" y="3940"/>
                    <a:pt x="23858" y="3940"/>
                  </a:cubicBezTo>
                  <a:cubicBezTo>
                    <a:pt x="23891" y="3940"/>
                    <a:pt x="23897" y="3863"/>
                    <a:pt x="23903" y="3787"/>
                  </a:cubicBezTo>
                  <a:lnTo>
                    <a:pt x="23969" y="3793"/>
                  </a:lnTo>
                  <a:cubicBezTo>
                    <a:pt x="23969" y="3793"/>
                    <a:pt x="23969" y="3793"/>
                    <a:pt x="23969" y="3793"/>
                  </a:cubicBezTo>
                  <a:cubicBezTo>
                    <a:pt x="23974" y="3793"/>
                    <a:pt x="24003" y="3790"/>
                    <a:pt x="24006" y="3718"/>
                  </a:cubicBezTo>
                  <a:cubicBezTo>
                    <a:pt x="24009" y="3655"/>
                    <a:pt x="24030" y="3644"/>
                    <a:pt x="24054" y="3644"/>
                  </a:cubicBezTo>
                  <a:cubicBezTo>
                    <a:pt x="24060" y="3644"/>
                    <a:pt x="24066" y="3645"/>
                    <a:pt x="24072" y="3646"/>
                  </a:cubicBezTo>
                  <a:cubicBezTo>
                    <a:pt x="24072" y="3669"/>
                    <a:pt x="24075" y="3679"/>
                    <a:pt x="24078" y="3679"/>
                  </a:cubicBezTo>
                  <a:cubicBezTo>
                    <a:pt x="24085" y="3679"/>
                    <a:pt x="24094" y="3624"/>
                    <a:pt x="24072" y="3567"/>
                  </a:cubicBezTo>
                  <a:cubicBezTo>
                    <a:pt x="24075" y="3490"/>
                    <a:pt x="24075" y="3414"/>
                    <a:pt x="24102" y="3414"/>
                  </a:cubicBezTo>
                  <a:cubicBezTo>
                    <a:pt x="24102" y="3414"/>
                    <a:pt x="24103" y="3414"/>
                    <a:pt x="24103" y="3414"/>
                  </a:cubicBezTo>
                  <a:lnTo>
                    <a:pt x="24107" y="3257"/>
                  </a:lnTo>
                  <a:cubicBezTo>
                    <a:pt x="24107" y="3103"/>
                    <a:pt x="24103" y="3025"/>
                    <a:pt x="24060" y="2941"/>
                  </a:cubicBezTo>
                  <a:cubicBezTo>
                    <a:pt x="24006" y="2887"/>
                    <a:pt x="23965" y="2836"/>
                    <a:pt x="23937" y="2836"/>
                  </a:cubicBezTo>
                  <a:cubicBezTo>
                    <a:pt x="23918" y="2836"/>
                    <a:pt x="23904" y="2861"/>
                    <a:pt x="23897" y="2925"/>
                  </a:cubicBezTo>
                  <a:cubicBezTo>
                    <a:pt x="23897" y="2925"/>
                    <a:pt x="23867" y="2997"/>
                    <a:pt x="23842" y="2997"/>
                  </a:cubicBezTo>
                  <a:cubicBezTo>
                    <a:pt x="23841" y="2997"/>
                    <a:pt x="23841" y="2997"/>
                    <a:pt x="23840" y="2997"/>
                  </a:cubicBezTo>
                  <a:cubicBezTo>
                    <a:pt x="23815" y="2997"/>
                    <a:pt x="23803" y="2915"/>
                    <a:pt x="23803" y="2915"/>
                  </a:cubicBezTo>
                  <a:cubicBezTo>
                    <a:pt x="23815" y="2837"/>
                    <a:pt x="23737" y="2812"/>
                    <a:pt x="23637" y="2790"/>
                  </a:cubicBezTo>
                  <a:cubicBezTo>
                    <a:pt x="23521" y="2756"/>
                    <a:pt x="23470" y="2721"/>
                    <a:pt x="23483" y="2646"/>
                  </a:cubicBezTo>
                  <a:cubicBezTo>
                    <a:pt x="23499" y="2568"/>
                    <a:pt x="23483" y="2561"/>
                    <a:pt x="23483" y="2561"/>
                  </a:cubicBezTo>
                  <a:cubicBezTo>
                    <a:pt x="23472" y="2585"/>
                    <a:pt x="23455" y="2595"/>
                    <a:pt x="23433" y="2595"/>
                  </a:cubicBezTo>
                  <a:cubicBezTo>
                    <a:pt x="23385" y="2595"/>
                    <a:pt x="23314" y="2548"/>
                    <a:pt x="23232" y="2492"/>
                  </a:cubicBezTo>
                  <a:cubicBezTo>
                    <a:pt x="23133" y="2419"/>
                    <a:pt x="23027" y="2320"/>
                    <a:pt x="22964" y="2320"/>
                  </a:cubicBezTo>
                  <a:cubicBezTo>
                    <a:pt x="22951" y="2320"/>
                    <a:pt x="22940" y="2324"/>
                    <a:pt x="22931" y="2333"/>
                  </a:cubicBezTo>
                  <a:lnTo>
                    <a:pt x="22894" y="2298"/>
                  </a:lnTo>
                  <a:cubicBezTo>
                    <a:pt x="22947" y="2242"/>
                    <a:pt x="22909" y="2210"/>
                    <a:pt x="22872" y="2163"/>
                  </a:cubicBezTo>
                  <a:cubicBezTo>
                    <a:pt x="22859" y="2165"/>
                    <a:pt x="22848" y="2166"/>
                    <a:pt x="22837" y="2166"/>
                  </a:cubicBezTo>
                  <a:cubicBezTo>
                    <a:pt x="22768" y="2166"/>
                    <a:pt x="22737" y="2135"/>
                    <a:pt x="22737" y="2135"/>
                  </a:cubicBezTo>
                  <a:cubicBezTo>
                    <a:pt x="22794" y="2079"/>
                    <a:pt x="22775" y="2060"/>
                    <a:pt x="22734" y="2016"/>
                  </a:cubicBezTo>
                  <a:cubicBezTo>
                    <a:pt x="22711" y="1991"/>
                    <a:pt x="22693" y="1971"/>
                    <a:pt x="22669" y="1971"/>
                  </a:cubicBezTo>
                  <a:cubicBezTo>
                    <a:pt x="22654" y="1971"/>
                    <a:pt x="22637" y="1979"/>
                    <a:pt x="22615" y="2000"/>
                  </a:cubicBezTo>
                  <a:cubicBezTo>
                    <a:pt x="22593" y="1972"/>
                    <a:pt x="22452" y="1812"/>
                    <a:pt x="22436" y="1674"/>
                  </a:cubicBezTo>
                  <a:cubicBezTo>
                    <a:pt x="22454" y="1635"/>
                    <a:pt x="22441" y="1622"/>
                    <a:pt x="22414" y="1622"/>
                  </a:cubicBezTo>
                  <a:cubicBezTo>
                    <a:pt x="22388" y="1622"/>
                    <a:pt x="22348" y="1634"/>
                    <a:pt x="22308" y="1646"/>
                  </a:cubicBezTo>
                  <a:cubicBezTo>
                    <a:pt x="22264" y="1685"/>
                    <a:pt x="22210" y="1709"/>
                    <a:pt x="22175" y="1709"/>
                  </a:cubicBezTo>
                  <a:cubicBezTo>
                    <a:pt x="22162" y="1709"/>
                    <a:pt x="22152" y="1706"/>
                    <a:pt x="22145" y="1700"/>
                  </a:cubicBezTo>
                  <a:lnTo>
                    <a:pt x="22261" y="1593"/>
                  </a:lnTo>
                  <a:cubicBezTo>
                    <a:pt x="22342" y="1568"/>
                    <a:pt x="22342" y="1568"/>
                    <a:pt x="22295" y="1515"/>
                  </a:cubicBezTo>
                  <a:lnTo>
                    <a:pt x="22245" y="1458"/>
                  </a:lnTo>
                  <a:cubicBezTo>
                    <a:pt x="22236" y="1466"/>
                    <a:pt x="22226" y="1470"/>
                    <a:pt x="22214" y="1470"/>
                  </a:cubicBezTo>
                  <a:cubicBezTo>
                    <a:pt x="22147" y="1470"/>
                    <a:pt x="22039" y="1344"/>
                    <a:pt x="21863" y="1173"/>
                  </a:cubicBezTo>
                  <a:cubicBezTo>
                    <a:pt x="21654" y="969"/>
                    <a:pt x="21528" y="877"/>
                    <a:pt x="21464" y="877"/>
                  </a:cubicBezTo>
                  <a:cubicBezTo>
                    <a:pt x="21446" y="877"/>
                    <a:pt x="21433" y="884"/>
                    <a:pt x="21424" y="897"/>
                  </a:cubicBezTo>
                  <a:cubicBezTo>
                    <a:pt x="21408" y="918"/>
                    <a:pt x="21395" y="929"/>
                    <a:pt x="21381" y="929"/>
                  </a:cubicBezTo>
                  <a:cubicBezTo>
                    <a:pt x="21353" y="929"/>
                    <a:pt x="21326" y="885"/>
                    <a:pt x="21286" y="791"/>
                  </a:cubicBezTo>
                  <a:cubicBezTo>
                    <a:pt x="21212" y="532"/>
                    <a:pt x="21180" y="464"/>
                    <a:pt x="21140" y="464"/>
                  </a:cubicBezTo>
                  <a:cubicBezTo>
                    <a:pt x="21126" y="464"/>
                    <a:pt x="21110" y="472"/>
                    <a:pt x="21092" y="484"/>
                  </a:cubicBezTo>
                  <a:cubicBezTo>
                    <a:pt x="21133" y="509"/>
                    <a:pt x="21092" y="574"/>
                    <a:pt x="21054" y="643"/>
                  </a:cubicBezTo>
                  <a:cubicBezTo>
                    <a:pt x="21018" y="702"/>
                    <a:pt x="20991" y="730"/>
                    <a:pt x="20976" y="730"/>
                  </a:cubicBezTo>
                  <a:cubicBezTo>
                    <a:pt x="20956" y="730"/>
                    <a:pt x="20954" y="684"/>
                    <a:pt x="20973" y="593"/>
                  </a:cubicBezTo>
                  <a:cubicBezTo>
                    <a:pt x="21044" y="478"/>
                    <a:pt x="20650" y="319"/>
                    <a:pt x="20416" y="319"/>
                  </a:cubicBezTo>
                  <a:cubicBezTo>
                    <a:pt x="20339" y="319"/>
                    <a:pt x="20279" y="336"/>
                    <a:pt x="20258" y="377"/>
                  </a:cubicBezTo>
                  <a:lnTo>
                    <a:pt x="20258" y="377"/>
                  </a:lnTo>
                  <a:cubicBezTo>
                    <a:pt x="20264" y="358"/>
                    <a:pt x="20271" y="333"/>
                    <a:pt x="20280" y="302"/>
                  </a:cubicBezTo>
                  <a:cubicBezTo>
                    <a:pt x="20302" y="227"/>
                    <a:pt x="20255" y="214"/>
                    <a:pt x="20070" y="170"/>
                  </a:cubicBezTo>
                  <a:lnTo>
                    <a:pt x="19929" y="136"/>
                  </a:lnTo>
                  <a:cubicBezTo>
                    <a:pt x="19919" y="189"/>
                    <a:pt x="19878" y="209"/>
                    <a:pt x="19830" y="209"/>
                  </a:cubicBezTo>
                  <a:cubicBezTo>
                    <a:pt x="19749" y="209"/>
                    <a:pt x="19650" y="151"/>
                    <a:pt x="19653" y="101"/>
                  </a:cubicBezTo>
                  <a:cubicBezTo>
                    <a:pt x="19613" y="20"/>
                    <a:pt x="19613" y="20"/>
                    <a:pt x="19519" y="14"/>
                  </a:cubicBezTo>
                  <a:cubicBezTo>
                    <a:pt x="19469" y="61"/>
                    <a:pt x="19404" y="88"/>
                    <a:pt x="19335" y="88"/>
                  </a:cubicBezTo>
                  <a:cubicBezTo>
                    <a:pt x="19317" y="88"/>
                    <a:pt x="19299" y="86"/>
                    <a:pt x="19281" y="82"/>
                  </a:cubicBezTo>
                  <a:cubicBezTo>
                    <a:pt x="19205" y="76"/>
                    <a:pt x="19146" y="42"/>
                    <a:pt x="19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3" name="Google Shape;9783;p37"/>
            <p:cNvSpPr/>
            <p:nvPr/>
          </p:nvSpPr>
          <p:spPr>
            <a:xfrm>
              <a:off x="5012374" y="3525030"/>
              <a:ext cx="726446" cy="386348"/>
            </a:xfrm>
            <a:custGeom>
              <a:avLst/>
              <a:gdLst/>
              <a:ahLst/>
              <a:cxnLst/>
              <a:rect l="l" t="t" r="r" b="b"/>
              <a:pathLst>
                <a:path w="48886" h="26202" extrusionOk="0">
                  <a:moveTo>
                    <a:pt x="2348" y="1"/>
                  </a:moveTo>
                  <a:cubicBezTo>
                    <a:pt x="1051" y="1"/>
                    <a:pt x="1" y="1051"/>
                    <a:pt x="1" y="2348"/>
                  </a:cubicBezTo>
                  <a:lnTo>
                    <a:pt x="1" y="21627"/>
                  </a:lnTo>
                  <a:cubicBezTo>
                    <a:pt x="1" y="21937"/>
                    <a:pt x="108" y="22238"/>
                    <a:pt x="302" y="22480"/>
                  </a:cubicBezTo>
                  <a:cubicBezTo>
                    <a:pt x="311" y="22489"/>
                    <a:pt x="317" y="22498"/>
                    <a:pt x="324" y="22508"/>
                  </a:cubicBezTo>
                  <a:cubicBezTo>
                    <a:pt x="333" y="22517"/>
                    <a:pt x="339" y="22523"/>
                    <a:pt x="346" y="22533"/>
                  </a:cubicBezTo>
                  <a:cubicBezTo>
                    <a:pt x="352" y="22542"/>
                    <a:pt x="361" y="22552"/>
                    <a:pt x="368" y="22561"/>
                  </a:cubicBezTo>
                  <a:cubicBezTo>
                    <a:pt x="374" y="22567"/>
                    <a:pt x="383" y="22577"/>
                    <a:pt x="390" y="22586"/>
                  </a:cubicBezTo>
                  <a:cubicBezTo>
                    <a:pt x="396" y="22595"/>
                    <a:pt x="402" y="22605"/>
                    <a:pt x="411" y="22614"/>
                  </a:cubicBezTo>
                  <a:cubicBezTo>
                    <a:pt x="418" y="22621"/>
                    <a:pt x="424" y="22630"/>
                    <a:pt x="433" y="22639"/>
                  </a:cubicBezTo>
                  <a:cubicBezTo>
                    <a:pt x="440" y="22649"/>
                    <a:pt x="446" y="22658"/>
                    <a:pt x="455" y="22668"/>
                  </a:cubicBezTo>
                  <a:cubicBezTo>
                    <a:pt x="462" y="22674"/>
                    <a:pt x="468" y="22683"/>
                    <a:pt x="474" y="22693"/>
                  </a:cubicBezTo>
                  <a:cubicBezTo>
                    <a:pt x="484" y="22702"/>
                    <a:pt x="490" y="22711"/>
                    <a:pt x="496" y="22721"/>
                  </a:cubicBezTo>
                  <a:cubicBezTo>
                    <a:pt x="505" y="22727"/>
                    <a:pt x="512" y="22736"/>
                    <a:pt x="518" y="22746"/>
                  </a:cubicBezTo>
                  <a:cubicBezTo>
                    <a:pt x="527" y="22755"/>
                    <a:pt x="534" y="22765"/>
                    <a:pt x="540" y="22774"/>
                  </a:cubicBezTo>
                  <a:cubicBezTo>
                    <a:pt x="546" y="22780"/>
                    <a:pt x="556" y="22790"/>
                    <a:pt x="562" y="22799"/>
                  </a:cubicBezTo>
                  <a:cubicBezTo>
                    <a:pt x="568" y="22809"/>
                    <a:pt x="578" y="22818"/>
                    <a:pt x="584" y="22827"/>
                  </a:cubicBezTo>
                  <a:cubicBezTo>
                    <a:pt x="590" y="22834"/>
                    <a:pt x="596" y="22843"/>
                    <a:pt x="606" y="22852"/>
                  </a:cubicBezTo>
                  <a:cubicBezTo>
                    <a:pt x="612" y="22862"/>
                    <a:pt x="618" y="22871"/>
                    <a:pt x="628" y="22881"/>
                  </a:cubicBezTo>
                  <a:cubicBezTo>
                    <a:pt x="634" y="22887"/>
                    <a:pt x="640" y="22896"/>
                    <a:pt x="650" y="22906"/>
                  </a:cubicBezTo>
                  <a:cubicBezTo>
                    <a:pt x="656" y="22915"/>
                    <a:pt x="662" y="22925"/>
                    <a:pt x="668" y="22934"/>
                  </a:cubicBezTo>
                  <a:cubicBezTo>
                    <a:pt x="678" y="22940"/>
                    <a:pt x="684" y="22950"/>
                    <a:pt x="690" y="22959"/>
                  </a:cubicBezTo>
                  <a:cubicBezTo>
                    <a:pt x="700" y="22968"/>
                    <a:pt x="706" y="22978"/>
                    <a:pt x="712" y="22984"/>
                  </a:cubicBezTo>
                  <a:cubicBezTo>
                    <a:pt x="719" y="22993"/>
                    <a:pt x="728" y="23003"/>
                    <a:pt x="734" y="23012"/>
                  </a:cubicBezTo>
                  <a:cubicBezTo>
                    <a:pt x="741" y="23022"/>
                    <a:pt x="750" y="23031"/>
                    <a:pt x="756" y="23037"/>
                  </a:cubicBezTo>
                  <a:cubicBezTo>
                    <a:pt x="762" y="23047"/>
                    <a:pt x="772" y="23056"/>
                    <a:pt x="778" y="23066"/>
                  </a:cubicBezTo>
                  <a:cubicBezTo>
                    <a:pt x="784" y="23075"/>
                    <a:pt x="791" y="23084"/>
                    <a:pt x="800" y="23091"/>
                  </a:cubicBezTo>
                  <a:cubicBezTo>
                    <a:pt x="806" y="23100"/>
                    <a:pt x="813" y="23109"/>
                    <a:pt x="822" y="23119"/>
                  </a:cubicBezTo>
                  <a:cubicBezTo>
                    <a:pt x="828" y="23128"/>
                    <a:pt x="835" y="23138"/>
                    <a:pt x="844" y="23144"/>
                  </a:cubicBezTo>
                  <a:cubicBezTo>
                    <a:pt x="850" y="23153"/>
                    <a:pt x="856" y="23163"/>
                    <a:pt x="863" y="23172"/>
                  </a:cubicBezTo>
                  <a:cubicBezTo>
                    <a:pt x="872" y="23181"/>
                    <a:pt x="878" y="23191"/>
                    <a:pt x="885" y="23197"/>
                  </a:cubicBezTo>
                  <a:cubicBezTo>
                    <a:pt x="894" y="23207"/>
                    <a:pt x="900" y="23216"/>
                    <a:pt x="907" y="23225"/>
                  </a:cubicBezTo>
                  <a:cubicBezTo>
                    <a:pt x="913" y="23235"/>
                    <a:pt x="922" y="23244"/>
                    <a:pt x="929" y="23250"/>
                  </a:cubicBezTo>
                  <a:cubicBezTo>
                    <a:pt x="935" y="23260"/>
                    <a:pt x="944" y="23269"/>
                    <a:pt x="950" y="23279"/>
                  </a:cubicBezTo>
                  <a:cubicBezTo>
                    <a:pt x="957" y="23288"/>
                    <a:pt x="966" y="23297"/>
                    <a:pt x="972" y="23304"/>
                  </a:cubicBezTo>
                  <a:cubicBezTo>
                    <a:pt x="979" y="23313"/>
                    <a:pt x="985" y="23322"/>
                    <a:pt x="994" y="23332"/>
                  </a:cubicBezTo>
                  <a:cubicBezTo>
                    <a:pt x="1001" y="23341"/>
                    <a:pt x="1007" y="23351"/>
                    <a:pt x="1016" y="23357"/>
                  </a:cubicBezTo>
                  <a:cubicBezTo>
                    <a:pt x="1023" y="23366"/>
                    <a:pt x="1029" y="23376"/>
                    <a:pt x="1038" y="23385"/>
                  </a:cubicBezTo>
                  <a:cubicBezTo>
                    <a:pt x="1045" y="23395"/>
                    <a:pt x="1051" y="23401"/>
                    <a:pt x="1057" y="23410"/>
                  </a:cubicBezTo>
                  <a:cubicBezTo>
                    <a:pt x="1066" y="23420"/>
                    <a:pt x="1073" y="23429"/>
                    <a:pt x="1079" y="23438"/>
                  </a:cubicBezTo>
                  <a:cubicBezTo>
                    <a:pt x="1088" y="23448"/>
                    <a:pt x="1095" y="23454"/>
                    <a:pt x="1101" y="23464"/>
                  </a:cubicBezTo>
                  <a:cubicBezTo>
                    <a:pt x="1107" y="23473"/>
                    <a:pt x="1117" y="23482"/>
                    <a:pt x="1123" y="23492"/>
                  </a:cubicBezTo>
                  <a:cubicBezTo>
                    <a:pt x="1129" y="23501"/>
                    <a:pt x="1139" y="23507"/>
                    <a:pt x="1145" y="23517"/>
                  </a:cubicBezTo>
                  <a:cubicBezTo>
                    <a:pt x="1151" y="23526"/>
                    <a:pt x="1160" y="23536"/>
                    <a:pt x="1167" y="23545"/>
                  </a:cubicBezTo>
                  <a:cubicBezTo>
                    <a:pt x="1173" y="23554"/>
                    <a:pt x="1179" y="23561"/>
                    <a:pt x="1189" y="23570"/>
                  </a:cubicBezTo>
                  <a:cubicBezTo>
                    <a:pt x="1195" y="23579"/>
                    <a:pt x="1201" y="23589"/>
                    <a:pt x="1211" y="23598"/>
                  </a:cubicBezTo>
                  <a:cubicBezTo>
                    <a:pt x="1217" y="23608"/>
                    <a:pt x="1223" y="23614"/>
                    <a:pt x="1229" y="23623"/>
                  </a:cubicBezTo>
                  <a:cubicBezTo>
                    <a:pt x="1239" y="23633"/>
                    <a:pt x="1245" y="23642"/>
                    <a:pt x="1251" y="23652"/>
                  </a:cubicBezTo>
                  <a:cubicBezTo>
                    <a:pt x="1261" y="23661"/>
                    <a:pt x="1267" y="23667"/>
                    <a:pt x="1273" y="23677"/>
                  </a:cubicBezTo>
                  <a:cubicBezTo>
                    <a:pt x="1283" y="23686"/>
                    <a:pt x="1289" y="23695"/>
                    <a:pt x="1295" y="23705"/>
                  </a:cubicBezTo>
                  <a:cubicBezTo>
                    <a:pt x="1301" y="23714"/>
                    <a:pt x="1311" y="23720"/>
                    <a:pt x="1317" y="23730"/>
                  </a:cubicBezTo>
                  <a:cubicBezTo>
                    <a:pt x="1323" y="23739"/>
                    <a:pt x="1333" y="23749"/>
                    <a:pt x="1339" y="23758"/>
                  </a:cubicBezTo>
                  <a:cubicBezTo>
                    <a:pt x="1345" y="23764"/>
                    <a:pt x="1352" y="23774"/>
                    <a:pt x="1361" y="23783"/>
                  </a:cubicBezTo>
                  <a:cubicBezTo>
                    <a:pt x="1367" y="23793"/>
                    <a:pt x="1374" y="23802"/>
                    <a:pt x="1383" y="23811"/>
                  </a:cubicBezTo>
                  <a:cubicBezTo>
                    <a:pt x="1389" y="23818"/>
                    <a:pt x="1395" y="23827"/>
                    <a:pt x="1405" y="23836"/>
                  </a:cubicBezTo>
                  <a:cubicBezTo>
                    <a:pt x="1411" y="23846"/>
                    <a:pt x="1417" y="23855"/>
                    <a:pt x="1424" y="23865"/>
                  </a:cubicBezTo>
                  <a:cubicBezTo>
                    <a:pt x="1433" y="23871"/>
                    <a:pt x="1439" y="23880"/>
                    <a:pt x="1446" y="23890"/>
                  </a:cubicBezTo>
                  <a:cubicBezTo>
                    <a:pt x="1455" y="23899"/>
                    <a:pt x="1461" y="23909"/>
                    <a:pt x="1468" y="23918"/>
                  </a:cubicBezTo>
                  <a:cubicBezTo>
                    <a:pt x="1477" y="23924"/>
                    <a:pt x="1483" y="23934"/>
                    <a:pt x="1490" y="23943"/>
                  </a:cubicBezTo>
                  <a:cubicBezTo>
                    <a:pt x="1496" y="23952"/>
                    <a:pt x="1505" y="23962"/>
                    <a:pt x="1511" y="23971"/>
                  </a:cubicBezTo>
                  <a:cubicBezTo>
                    <a:pt x="1518" y="23977"/>
                    <a:pt x="1527" y="23987"/>
                    <a:pt x="1533" y="23996"/>
                  </a:cubicBezTo>
                  <a:cubicBezTo>
                    <a:pt x="1540" y="24006"/>
                    <a:pt x="1546" y="24015"/>
                    <a:pt x="1555" y="24024"/>
                  </a:cubicBezTo>
                  <a:cubicBezTo>
                    <a:pt x="1562" y="24031"/>
                    <a:pt x="1568" y="24040"/>
                    <a:pt x="1577" y="24050"/>
                  </a:cubicBezTo>
                  <a:cubicBezTo>
                    <a:pt x="1584" y="24059"/>
                    <a:pt x="1590" y="24068"/>
                    <a:pt x="1599" y="24078"/>
                  </a:cubicBezTo>
                  <a:cubicBezTo>
                    <a:pt x="1605" y="24084"/>
                    <a:pt x="1612" y="24093"/>
                    <a:pt x="1618" y="24103"/>
                  </a:cubicBezTo>
                  <a:cubicBezTo>
                    <a:pt x="1627" y="24112"/>
                    <a:pt x="1634" y="24122"/>
                    <a:pt x="1640" y="24131"/>
                  </a:cubicBezTo>
                  <a:cubicBezTo>
                    <a:pt x="1649" y="24137"/>
                    <a:pt x="1656" y="24147"/>
                    <a:pt x="1662" y="24156"/>
                  </a:cubicBezTo>
                  <a:cubicBezTo>
                    <a:pt x="1671" y="24165"/>
                    <a:pt x="1678" y="24175"/>
                    <a:pt x="1684" y="24184"/>
                  </a:cubicBezTo>
                  <a:cubicBezTo>
                    <a:pt x="1690" y="24191"/>
                    <a:pt x="1699" y="24200"/>
                    <a:pt x="1706" y="24209"/>
                  </a:cubicBezTo>
                  <a:cubicBezTo>
                    <a:pt x="1712" y="24219"/>
                    <a:pt x="1721" y="24228"/>
                    <a:pt x="1728" y="24238"/>
                  </a:cubicBezTo>
                  <a:cubicBezTo>
                    <a:pt x="1734" y="24244"/>
                    <a:pt x="1740" y="24253"/>
                    <a:pt x="1750" y="24263"/>
                  </a:cubicBezTo>
                  <a:cubicBezTo>
                    <a:pt x="1756" y="24272"/>
                    <a:pt x="1762" y="24281"/>
                    <a:pt x="1772" y="24291"/>
                  </a:cubicBezTo>
                  <a:cubicBezTo>
                    <a:pt x="1778" y="24297"/>
                    <a:pt x="1784" y="24307"/>
                    <a:pt x="1793" y="24316"/>
                  </a:cubicBezTo>
                  <a:cubicBezTo>
                    <a:pt x="1800" y="24325"/>
                    <a:pt x="1806" y="24335"/>
                    <a:pt x="1812" y="24341"/>
                  </a:cubicBezTo>
                  <a:cubicBezTo>
                    <a:pt x="1822" y="24350"/>
                    <a:pt x="1828" y="24360"/>
                    <a:pt x="1834" y="24369"/>
                  </a:cubicBezTo>
                  <a:cubicBezTo>
                    <a:pt x="1844" y="24379"/>
                    <a:pt x="1850" y="24388"/>
                    <a:pt x="1856" y="24394"/>
                  </a:cubicBezTo>
                  <a:cubicBezTo>
                    <a:pt x="1866" y="24404"/>
                    <a:pt x="1872" y="24413"/>
                    <a:pt x="1878" y="24422"/>
                  </a:cubicBezTo>
                  <a:cubicBezTo>
                    <a:pt x="1884" y="24432"/>
                    <a:pt x="1894" y="24441"/>
                    <a:pt x="1900" y="24448"/>
                  </a:cubicBezTo>
                  <a:cubicBezTo>
                    <a:pt x="1906" y="24457"/>
                    <a:pt x="1916" y="24466"/>
                    <a:pt x="1922" y="24476"/>
                  </a:cubicBezTo>
                  <a:cubicBezTo>
                    <a:pt x="1928" y="24485"/>
                    <a:pt x="1935" y="24495"/>
                    <a:pt x="1944" y="24501"/>
                  </a:cubicBezTo>
                  <a:cubicBezTo>
                    <a:pt x="1950" y="24510"/>
                    <a:pt x="1956" y="24520"/>
                    <a:pt x="1966" y="24529"/>
                  </a:cubicBezTo>
                  <a:cubicBezTo>
                    <a:pt x="1972" y="24538"/>
                    <a:pt x="1978" y="24548"/>
                    <a:pt x="1988" y="24554"/>
                  </a:cubicBezTo>
                  <a:cubicBezTo>
                    <a:pt x="1994" y="24563"/>
                    <a:pt x="2000" y="24573"/>
                    <a:pt x="2007" y="24582"/>
                  </a:cubicBezTo>
                  <a:cubicBezTo>
                    <a:pt x="2016" y="24592"/>
                    <a:pt x="2022" y="24601"/>
                    <a:pt x="2029" y="24607"/>
                  </a:cubicBezTo>
                  <a:cubicBezTo>
                    <a:pt x="2038" y="24617"/>
                    <a:pt x="2044" y="24626"/>
                    <a:pt x="2050" y="24636"/>
                  </a:cubicBezTo>
                  <a:cubicBezTo>
                    <a:pt x="2060" y="24645"/>
                    <a:pt x="2066" y="24654"/>
                    <a:pt x="2072" y="24661"/>
                  </a:cubicBezTo>
                  <a:cubicBezTo>
                    <a:pt x="2079" y="24670"/>
                    <a:pt x="2088" y="24679"/>
                    <a:pt x="2094" y="24689"/>
                  </a:cubicBezTo>
                  <a:cubicBezTo>
                    <a:pt x="2101" y="24698"/>
                    <a:pt x="2110" y="24708"/>
                    <a:pt x="2116" y="24714"/>
                  </a:cubicBezTo>
                  <a:cubicBezTo>
                    <a:pt x="2123" y="24723"/>
                    <a:pt x="2129" y="24733"/>
                    <a:pt x="2138" y="24742"/>
                  </a:cubicBezTo>
                  <a:cubicBezTo>
                    <a:pt x="2144" y="24752"/>
                    <a:pt x="2151" y="24758"/>
                    <a:pt x="2160" y="24767"/>
                  </a:cubicBezTo>
                  <a:cubicBezTo>
                    <a:pt x="2166" y="24777"/>
                    <a:pt x="2173" y="24786"/>
                    <a:pt x="2182" y="24795"/>
                  </a:cubicBezTo>
                  <a:cubicBezTo>
                    <a:pt x="2188" y="24805"/>
                    <a:pt x="2195" y="24811"/>
                    <a:pt x="2201" y="24820"/>
                  </a:cubicBezTo>
                  <a:cubicBezTo>
                    <a:pt x="2210" y="24830"/>
                    <a:pt x="2217" y="24839"/>
                    <a:pt x="2223" y="24849"/>
                  </a:cubicBezTo>
                  <a:cubicBezTo>
                    <a:pt x="2232" y="24858"/>
                    <a:pt x="2238" y="24864"/>
                    <a:pt x="2245" y="24874"/>
                  </a:cubicBezTo>
                  <a:cubicBezTo>
                    <a:pt x="2251" y="24883"/>
                    <a:pt x="2260" y="24893"/>
                    <a:pt x="2267" y="24902"/>
                  </a:cubicBezTo>
                  <a:cubicBezTo>
                    <a:pt x="2273" y="24911"/>
                    <a:pt x="2282" y="24918"/>
                    <a:pt x="2289" y="24927"/>
                  </a:cubicBezTo>
                  <a:cubicBezTo>
                    <a:pt x="2295" y="24936"/>
                    <a:pt x="2304" y="24946"/>
                    <a:pt x="2311" y="24955"/>
                  </a:cubicBezTo>
                  <a:cubicBezTo>
                    <a:pt x="2317" y="24965"/>
                    <a:pt x="2323" y="24971"/>
                    <a:pt x="2333" y="24980"/>
                  </a:cubicBezTo>
                  <a:cubicBezTo>
                    <a:pt x="2339" y="24990"/>
                    <a:pt x="2345" y="24999"/>
                    <a:pt x="2354" y="25008"/>
                  </a:cubicBezTo>
                  <a:cubicBezTo>
                    <a:pt x="2361" y="25018"/>
                    <a:pt x="2367" y="25024"/>
                    <a:pt x="2376" y="25034"/>
                  </a:cubicBezTo>
                  <a:cubicBezTo>
                    <a:pt x="2383" y="25043"/>
                    <a:pt x="2389" y="25052"/>
                    <a:pt x="2395" y="25062"/>
                  </a:cubicBezTo>
                  <a:cubicBezTo>
                    <a:pt x="2405" y="25071"/>
                    <a:pt x="2411" y="25077"/>
                    <a:pt x="2417" y="25087"/>
                  </a:cubicBezTo>
                  <a:cubicBezTo>
                    <a:pt x="2427" y="25096"/>
                    <a:pt x="2433" y="25106"/>
                    <a:pt x="2439" y="25115"/>
                  </a:cubicBezTo>
                  <a:cubicBezTo>
                    <a:pt x="2445" y="25124"/>
                    <a:pt x="2455" y="25131"/>
                    <a:pt x="2461" y="25140"/>
                  </a:cubicBezTo>
                  <a:cubicBezTo>
                    <a:pt x="2467" y="25150"/>
                    <a:pt x="2477" y="25159"/>
                    <a:pt x="2483" y="25168"/>
                  </a:cubicBezTo>
                  <a:cubicBezTo>
                    <a:pt x="2489" y="25178"/>
                    <a:pt x="2499" y="25184"/>
                    <a:pt x="2505" y="25193"/>
                  </a:cubicBezTo>
                  <a:cubicBezTo>
                    <a:pt x="2511" y="25203"/>
                    <a:pt x="2517" y="25212"/>
                    <a:pt x="2527" y="25222"/>
                  </a:cubicBezTo>
                  <a:cubicBezTo>
                    <a:pt x="2533" y="25228"/>
                    <a:pt x="2539" y="25237"/>
                    <a:pt x="2549" y="25247"/>
                  </a:cubicBezTo>
                  <a:cubicBezTo>
                    <a:pt x="2555" y="25256"/>
                    <a:pt x="2561" y="25265"/>
                    <a:pt x="2568" y="25275"/>
                  </a:cubicBezTo>
                  <a:cubicBezTo>
                    <a:pt x="2577" y="25281"/>
                    <a:pt x="2583" y="25291"/>
                    <a:pt x="2589" y="25300"/>
                  </a:cubicBezTo>
                  <a:cubicBezTo>
                    <a:pt x="2599" y="25309"/>
                    <a:pt x="2605" y="25319"/>
                    <a:pt x="2611" y="25328"/>
                  </a:cubicBezTo>
                  <a:cubicBezTo>
                    <a:pt x="2621" y="25334"/>
                    <a:pt x="2627" y="25344"/>
                    <a:pt x="2633" y="25353"/>
                  </a:cubicBezTo>
                  <a:cubicBezTo>
                    <a:pt x="2640" y="25363"/>
                    <a:pt x="2649" y="25372"/>
                    <a:pt x="2655" y="25381"/>
                  </a:cubicBezTo>
                  <a:cubicBezTo>
                    <a:pt x="2662" y="25388"/>
                    <a:pt x="2671" y="25397"/>
                    <a:pt x="2677" y="25406"/>
                  </a:cubicBezTo>
                  <a:cubicBezTo>
                    <a:pt x="2683" y="25416"/>
                    <a:pt x="2690" y="25425"/>
                    <a:pt x="2699" y="25435"/>
                  </a:cubicBezTo>
                  <a:cubicBezTo>
                    <a:pt x="2705" y="25441"/>
                    <a:pt x="2712" y="25450"/>
                    <a:pt x="2721" y="25460"/>
                  </a:cubicBezTo>
                  <a:cubicBezTo>
                    <a:pt x="2727" y="25469"/>
                    <a:pt x="2734" y="25479"/>
                    <a:pt x="2743" y="25488"/>
                  </a:cubicBezTo>
                  <a:cubicBezTo>
                    <a:pt x="2749" y="25494"/>
                    <a:pt x="2756" y="25504"/>
                    <a:pt x="2762" y="25513"/>
                  </a:cubicBezTo>
                  <a:cubicBezTo>
                    <a:pt x="2771" y="25522"/>
                    <a:pt x="2778" y="25532"/>
                    <a:pt x="2784" y="25541"/>
                  </a:cubicBezTo>
                  <a:cubicBezTo>
                    <a:pt x="2793" y="25547"/>
                    <a:pt x="2799" y="25557"/>
                    <a:pt x="2806" y="25566"/>
                  </a:cubicBezTo>
                  <a:cubicBezTo>
                    <a:pt x="2815" y="25576"/>
                    <a:pt x="2821" y="25585"/>
                    <a:pt x="2828" y="25595"/>
                  </a:cubicBezTo>
                  <a:cubicBezTo>
                    <a:pt x="2834" y="25601"/>
                    <a:pt x="2843" y="25610"/>
                    <a:pt x="2850" y="25620"/>
                  </a:cubicBezTo>
                  <a:cubicBezTo>
                    <a:pt x="2856" y="25629"/>
                    <a:pt x="2865" y="25638"/>
                    <a:pt x="2872" y="25645"/>
                  </a:cubicBezTo>
                  <a:cubicBezTo>
                    <a:pt x="2878" y="25654"/>
                    <a:pt x="2884" y="25663"/>
                    <a:pt x="2893" y="25673"/>
                  </a:cubicBezTo>
                  <a:cubicBezTo>
                    <a:pt x="3157" y="26017"/>
                    <a:pt x="3558" y="26202"/>
                    <a:pt x="3968" y="26202"/>
                  </a:cubicBezTo>
                  <a:cubicBezTo>
                    <a:pt x="4197" y="26202"/>
                    <a:pt x="4428" y="26144"/>
                    <a:pt x="4639" y="26024"/>
                  </a:cubicBezTo>
                  <a:lnTo>
                    <a:pt x="8672" y="22893"/>
                  </a:lnTo>
                  <a:cubicBezTo>
                    <a:pt x="9327" y="22385"/>
                    <a:pt x="10111" y="22053"/>
                    <a:pt x="10935" y="22006"/>
                  </a:cubicBezTo>
                  <a:cubicBezTo>
                    <a:pt x="11016" y="22003"/>
                    <a:pt x="11095" y="22000"/>
                    <a:pt x="11176" y="22000"/>
                  </a:cubicBezTo>
                  <a:lnTo>
                    <a:pt x="46535" y="22000"/>
                  </a:lnTo>
                  <a:cubicBezTo>
                    <a:pt x="47832" y="22000"/>
                    <a:pt x="48885" y="20947"/>
                    <a:pt x="48885" y="19653"/>
                  </a:cubicBezTo>
                  <a:lnTo>
                    <a:pt x="48885" y="5566"/>
                  </a:lnTo>
                  <a:cubicBezTo>
                    <a:pt x="48885" y="5018"/>
                    <a:pt x="48691" y="4485"/>
                    <a:pt x="48337" y="4062"/>
                  </a:cubicBezTo>
                  <a:cubicBezTo>
                    <a:pt x="48331" y="4053"/>
                    <a:pt x="48324" y="4046"/>
                    <a:pt x="48318" y="4037"/>
                  </a:cubicBezTo>
                  <a:cubicBezTo>
                    <a:pt x="48309" y="4028"/>
                    <a:pt x="48302" y="4018"/>
                    <a:pt x="48296" y="4009"/>
                  </a:cubicBezTo>
                  <a:cubicBezTo>
                    <a:pt x="48287" y="3999"/>
                    <a:pt x="48280" y="3993"/>
                    <a:pt x="48274" y="3984"/>
                  </a:cubicBezTo>
                  <a:cubicBezTo>
                    <a:pt x="48265" y="3974"/>
                    <a:pt x="48258" y="3965"/>
                    <a:pt x="48252" y="3956"/>
                  </a:cubicBezTo>
                  <a:cubicBezTo>
                    <a:pt x="48246" y="3946"/>
                    <a:pt x="48237" y="3940"/>
                    <a:pt x="48230" y="3931"/>
                  </a:cubicBezTo>
                  <a:cubicBezTo>
                    <a:pt x="48224" y="3921"/>
                    <a:pt x="48218" y="3912"/>
                    <a:pt x="48208" y="3902"/>
                  </a:cubicBezTo>
                  <a:cubicBezTo>
                    <a:pt x="48202" y="3896"/>
                    <a:pt x="48196" y="3887"/>
                    <a:pt x="48186" y="3877"/>
                  </a:cubicBezTo>
                  <a:cubicBezTo>
                    <a:pt x="48180" y="3868"/>
                    <a:pt x="48174" y="3858"/>
                    <a:pt x="48164" y="3849"/>
                  </a:cubicBezTo>
                  <a:cubicBezTo>
                    <a:pt x="48158" y="3843"/>
                    <a:pt x="48152" y="3833"/>
                    <a:pt x="48146" y="3824"/>
                  </a:cubicBezTo>
                  <a:cubicBezTo>
                    <a:pt x="48136" y="3815"/>
                    <a:pt x="48130" y="3805"/>
                    <a:pt x="48124" y="3796"/>
                  </a:cubicBezTo>
                  <a:cubicBezTo>
                    <a:pt x="48114" y="3789"/>
                    <a:pt x="48108" y="3780"/>
                    <a:pt x="48102" y="3771"/>
                  </a:cubicBezTo>
                  <a:cubicBezTo>
                    <a:pt x="48092" y="3761"/>
                    <a:pt x="48086" y="3752"/>
                    <a:pt x="48080" y="3742"/>
                  </a:cubicBezTo>
                  <a:cubicBezTo>
                    <a:pt x="48074" y="3736"/>
                    <a:pt x="48064" y="3727"/>
                    <a:pt x="48058" y="3717"/>
                  </a:cubicBezTo>
                  <a:cubicBezTo>
                    <a:pt x="48052" y="3708"/>
                    <a:pt x="48042" y="3699"/>
                    <a:pt x="48036" y="3689"/>
                  </a:cubicBezTo>
                  <a:cubicBezTo>
                    <a:pt x="48030" y="3683"/>
                    <a:pt x="48023" y="3674"/>
                    <a:pt x="48014" y="3664"/>
                  </a:cubicBezTo>
                  <a:cubicBezTo>
                    <a:pt x="48008" y="3655"/>
                    <a:pt x="48001" y="3645"/>
                    <a:pt x="47992" y="3636"/>
                  </a:cubicBezTo>
                  <a:cubicBezTo>
                    <a:pt x="47986" y="3630"/>
                    <a:pt x="47980" y="3620"/>
                    <a:pt x="47970" y="3611"/>
                  </a:cubicBezTo>
                  <a:cubicBezTo>
                    <a:pt x="47964" y="3601"/>
                    <a:pt x="47958" y="3592"/>
                    <a:pt x="47951" y="3583"/>
                  </a:cubicBezTo>
                  <a:cubicBezTo>
                    <a:pt x="47942" y="3576"/>
                    <a:pt x="47936" y="3567"/>
                    <a:pt x="47929" y="3558"/>
                  </a:cubicBezTo>
                  <a:cubicBezTo>
                    <a:pt x="47920" y="3548"/>
                    <a:pt x="47914" y="3539"/>
                    <a:pt x="47907" y="3529"/>
                  </a:cubicBezTo>
                  <a:cubicBezTo>
                    <a:pt x="47898" y="3523"/>
                    <a:pt x="47892" y="3514"/>
                    <a:pt x="47886" y="3504"/>
                  </a:cubicBezTo>
                  <a:cubicBezTo>
                    <a:pt x="47876" y="3495"/>
                    <a:pt x="47870" y="3486"/>
                    <a:pt x="47864" y="3476"/>
                  </a:cubicBezTo>
                  <a:cubicBezTo>
                    <a:pt x="47857" y="3470"/>
                    <a:pt x="47848" y="3460"/>
                    <a:pt x="47842" y="3451"/>
                  </a:cubicBezTo>
                  <a:cubicBezTo>
                    <a:pt x="47835" y="3442"/>
                    <a:pt x="47829" y="3432"/>
                    <a:pt x="47820" y="3423"/>
                  </a:cubicBezTo>
                  <a:cubicBezTo>
                    <a:pt x="47813" y="3417"/>
                    <a:pt x="47807" y="3407"/>
                    <a:pt x="47798" y="3398"/>
                  </a:cubicBezTo>
                  <a:cubicBezTo>
                    <a:pt x="47792" y="3388"/>
                    <a:pt x="47785" y="3379"/>
                    <a:pt x="47776" y="3370"/>
                  </a:cubicBezTo>
                  <a:cubicBezTo>
                    <a:pt x="47770" y="3363"/>
                    <a:pt x="47763" y="3354"/>
                    <a:pt x="47757" y="3344"/>
                  </a:cubicBezTo>
                  <a:cubicBezTo>
                    <a:pt x="47748" y="3335"/>
                    <a:pt x="47741" y="3326"/>
                    <a:pt x="47735" y="3319"/>
                  </a:cubicBezTo>
                  <a:cubicBezTo>
                    <a:pt x="47726" y="3310"/>
                    <a:pt x="47719" y="3301"/>
                    <a:pt x="47713" y="3291"/>
                  </a:cubicBezTo>
                  <a:cubicBezTo>
                    <a:pt x="47704" y="3282"/>
                    <a:pt x="47698" y="3272"/>
                    <a:pt x="47691" y="3266"/>
                  </a:cubicBezTo>
                  <a:cubicBezTo>
                    <a:pt x="47685" y="3257"/>
                    <a:pt x="47676" y="3247"/>
                    <a:pt x="47669" y="3238"/>
                  </a:cubicBezTo>
                  <a:cubicBezTo>
                    <a:pt x="47663" y="3229"/>
                    <a:pt x="47654" y="3219"/>
                    <a:pt x="47647" y="3213"/>
                  </a:cubicBezTo>
                  <a:cubicBezTo>
                    <a:pt x="47641" y="3203"/>
                    <a:pt x="47635" y="3194"/>
                    <a:pt x="47625" y="3185"/>
                  </a:cubicBezTo>
                  <a:cubicBezTo>
                    <a:pt x="47619" y="3175"/>
                    <a:pt x="47613" y="3166"/>
                    <a:pt x="47603" y="3160"/>
                  </a:cubicBezTo>
                  <a:cubicBezTo>
                    <a:pt x="47597" y="3150"/>
                    <a:pt x="47591" y="3141"/>
                    <a:pt x="47582" y="3131"/>
                  </a:cubicBezTo>
                  <a:cubicBezTo>
                    <a:pt x="47575" y="3122"/>
                    <a:pt x="47569" y="3113"/>
                    <a:pt x="47563" y="3106"/>
                  </a:cubicBezTo>
                  <a:cubicBezTo>
                    <a:pt x="47553" y="3097"/>
                    <a:pt x="47547" y="3088"/>
                    <a:pt x="47541" y="3078"/>
                  </a:cubicBezTo>
                  <a:cubicBezTo>
                    <a:pt x="47531" y="3069"/>
                    <a:pt x="47525" y="3059"/>
                    <a:pt x="47519" y="3053"/>
                  </a:cubicBezTo>
                  <a:cubicBezTo>
                    <a:pt x="47509" y="3044"/>
                    <a:pt x="47503" y="3034"/>
                    <a:pt x="47497" y="3025"/>
                  </a:cubicBezTo>
                  <a:cubicBezTo>
                    <a:pt x="47488" y="3015"/>
                    <a:pt x="47481" y="3006"/>
                    <a:pt x="47475" y="3000"/>
                  </a:cubicBezTo>
                  <a:cubicBezTo>
                    <a:pt x="47469" y="2990"/>
                    <a:pt x="47459" y="2981"/>
                    <a:pt x="47453" y="2972"/>
                  </a:cubicBezTo>
                  <a:cubicBezTo>
                    <a:pt x="47447" y="2962"/>
                    <a:pt x="47441" y="2953"/>
                    <a:pt x="47431" y="2947"/>
                  </a:cubicBezTo>
                  <a:cubicBezTo>
                    <a:pt x="47425" y="2937"/>
                    <a:pt x="47419" y="2928"/>
                    <a:pt x="47409" y="2918"/>
                  </a:cubicBezTo>
                  <a:cubicBezTo>
                    <a:pt x="47403" y="2909"/>
                    <a:pt x="47397" y="2899"/>
                    <a:pt x="47387" y="2893"/>
                  </a:cubicBezTo>
                  <a:cubicBezTo>
                    <a:pt x="47381" y="2884"/>
                    <a:pt x="47375" y="2874"/>
                    <a:pt x="47368" y="2865"/>
                  </a:cubicBezTo>
                  <a:cubicBezTo>
                    <a:pt x="47359" y="2856"/>
                    <a:pt x="47353" y="2849"/>
                    <a:pt x="47347" y="2840"/>
                  </a:cubicBezTo>
                  <a:cubicBezTo>
                    <a:pt x="47337" y="2831"/>
                    <a:pt x="47331" y="2821"/>
                    <a:pt x="47325" y="2812"/>
                  </a:cubicBezTo>
                  <a:cubicBezTo>
                    <a:pt x="47315" y="2802"/>
                    <a:pt x="47309" y="2796"/>
                    <a:pt x="47303" y="2787"/>
                  </a:cubicBezTo>
                  <a:cubicBezTo>
                    <a:pt x="47296" y="2777"/>
                    <a:pt x="47287" y="2768"/>
                    <a:pt x="47281" y="2758"/>
                  </a:cubicBezTo>
                  <a:cubicBezTo>
                    <a:pt x="47274" y="2749"/>
                    <a:pt x="47265" y="2743"/>
                    <a:pt x="47259" y="2733"/>
                  </a:cubicBezTo>
                  <a:cubicBezTo>
                    <a:pt x="47253" y="2724"/>
                    <a:pt x="47246" y="2715"/>
                    <a:pt x="47237" y="2705"/>
                  </a:cubicBezTo>
                  <a:cubicBezTo>
                    <a:pt x="47231" y="2696"/>
                    <a:pt x="47224" y="2690"/>
                    <a:pt x="47215" y="2680"/>
                  </a:cubicBezTo>
                  <a:cubicBezTo>
                    <a:pt x="47209" y="2671"/>
                    <a:pt x="47202" y="2661"/>
                    <a:pt x="47193" y="2652"/>
                  </a:cubicBezTo>
                  <a:cubicBezTo>
                    <a:pt x="47187" y="2643"/>
                    <a:pt x="47180" y="2636"/>
                    <a:pt x="47174" y="2627"/>
                  </a:cubicBezTo>
                  <a:cubicBezTo>
                    <a:pt x="47165" y="2617"/>
                    <a:pt x="47158" y="2608"/>
                    <a:pt x="47152" y="2599"/>
                  </a:cubicBezTo>
                  <a:cubicBezTo>
                    <a:pt x="47143" y="2589"/>
                    <a:pt x="47137" y="2583"/>
                    <a:pt x="47130" y="2574"/>
                  </a:cubicBezTo>
                  <a:cubicBezTo>
                    <a:pt x="47121" y="2564"/>
                    <a:pt x="47115" y="2555"/>
                    <a:pt x="47108" y="2545"/>
                  </a:cubicBezTo>
                  <a:cubicBezTo>
                    <a:pt x="47102" y="2539"/>
                    <a:pt x="47093" y="2530"/>
                    <a:pt x="47086" y="2520"/>
                  </a:cubicBezTo>
                  <a:cubicBezTo>
                    <a:pt x="47080" y="2511"/>
                    <a:pt x="47071" y="2502"/>
                    <a:pt x="47064" y="2492"/>
                  </a:cubicBezTo>
                  <a:cubicBezTo>
                    <a:pt x="47058" y="2486"/>
                    <a:pt x="47052" y="2476"/>
                    <a:pt x="47043" y="2467"/>
                  </a:cubicBezTo>
                  <a:cubicBezTo>
                    <a:pt x="47036" y="2458"/>
                    <a:pt x="47030" y="2448"/>
                    <a:pt x="47021" y="2439"/>
                  </a:cubicBezTo>
                  <a:cubicBezTo>
                    <a:pt x="47014" y="2433"/>
                    <a:pt x="47008" y="2423"/>
                    <a:pt x="46999" y="2414"/>
                  </a:cubicBezTo>
                  <a:cubicBezTo>
                    <a:pt x="46992" y="2404"/>
                    <a:pt x="46986" y="2395"/>
                    <a:pt x="46980" y="2386"/>
                  </a:cubicBezTo>
                  <a:cubicBezTo>
                    <a:pt x="46970" y="2379"/>
                    <a:pt x="46964" y="2370"/>
                    <a:pt x="46958" y="2360"/>
                  </a:cubicBezTo>
                  <a:cubicBezTo>
                    <a:pt x="46949" y="2351"/>
                    <a:pt x="46942" y="2342"/>
                    <a:pt x="46936" y="2332"/>
                  </a:cubicBezTo>
                  <a:cubicBezTo>
                    <a:pt x="46927" y="2326"/>
                    <a:pt x="46920" y="2317"/>
                    <a:pt x="46914" y="2307"/>
                  </a:cubicBezTo>
                  <a:cubicBezTo>
                    <a:pt x="46908" y="2298"/>
                    <a:pt x="46898" y="2288"/>
                    <a:pt x="46892" y="2279"/>
                  </a:cubicBezTo>
                  <a:cubicBezTo>
                    <a:pt x="46886" y="2273"/>
                    <a:pt x="46876" y="2263"/>
                    <a:pt x="46870" y="2254"/>
                  </a:cubicBezTo>
                  <a:cubicBezTo>
                    <a:pt x="46864" y="2245"/>
                    <a:pt x="46858" y="2235"/>
                    <a:pt x="46848" y="2226"/>
                  </a:cubicBezTo>
                  <a:cubicBezTo>
                    <a:pt x="46842" y="2219"/>
                    <a:pt x="46836" y="2210"/>
                    <a:pt x="46826" y="2201"/>
                  </a:cubicBezTo>
                  <a:cubicBezTo>
                    <a:pt x="46820" y="2191"/>
                    <a:pt x="46814" y="2182"/>
                    <a:pt x="46804" y="2172"/>
                  </a:cubicBezTo>
                  <a:cubicBezTo>
                    <a:pt x="46798" y="2166"/>
                    <a:pt x="46792" y="2157"/>
                    <a:pt x="46786" y="2147"/>
                  </a:cubicBezTo>
                  <a:cubicBezTo>
                    <a:pt x="46776" y="2138"/>
                    <a:pt x="46770" y="2129"/>
                    <a:pt x="46764" y="2119"/>
                  </a:cubicBezTo>
                  <a:cubicBezTo>
                    <a:pt x="46754" y="2113"/>
                    <a:pt x="46748" y="2104"/>
                    <a:pt x="46742" y="2094"/>
                  </a:cubicBezTo>
                  <a:cubicBezTo>
                    <a:pt x="46732" y="2085"/>
                    <a:pt x="46726" y="2075"/>
                    <a:pt x="46720" y="2066"/>
                  </a:cubicBezTo>
                  <a:cubicBezTo>
                    <a:pt x="46713" y="2060"/>
                    <a:pt x="46704" y="2050"/>
                    <a:pt x="46698" y="2041"/>
                  </a:cubicBezTo>
                  <a:cubicBezTo>
                    <a:pt x="46692" y="2031"/>
                    <a:pt x="46682" y="2022"/>
                    <a:pt x="46676" y="2016"/>
                  </a:cubicBezTo>
                  <a:cubicBezTo>
                    <a:pt x="46670" y="2006"/>
                    <a:pt x="46663" y="1997"/>
                    <a:pt x="46654" y="1988"/>
                  </a:cubicBezTo>
                  <a:cubicBezTo>
                    <a:pt x="46648" y="1978"/>
                    <a:pt x="46641" y="1969"/>
                    <a:pt x="46632" y="1962"/>
                  </a:cubicBezTo>
                  <a:cubicBezTo>
                    <a:pt x="46626" y="1953"/>
                    <a:pt x="46619" y="1944"/>
                    <a:pt x="46613" y="1934"/>
                  </a:cubicBezTo>
                  <a:cubicBezTo>
                    <a:pt x="46604" y="1925"/>
                    <a:pt x="46598" y="1915"/>
                    <a:pt x="46591" y="1909"/>
                  </a:cubicBezTo>
                  <a:cubicBezTo>
                    <a:pt x="46582" y="1900"/>
                    <a:pt x="46576" y="1890"/>
                    <a:pt x="46569" y="1881"/>
                  </a:cubicBezTo>
                  <a:cubicBezTo>
                    <a:pt x="46560" y="1872"/>
                    <a:pt x="46554" y="1862"/>
                    <a:pt x="46547" y="1856"/>
                  </a:cubicBezTo>
                  <a:cubicBezTo>
                    <a:pt x="46541" y="1847"/>
                    <a:pt x="46532" y="1837"/>
                    <a:pt x="46525" y="1828"/>
                  </a:cubicBezTo>
                  <a:cubicBezTo>
                    <a:pt x="46519" y="1818"/>
                    <a:pt x="46510" y="1809"/>
                    <a:pt x="46504" y="1803"/>
                  </a:cubicBezTo>
                  <a:cubicBezTo>
                    <a:pt x="46497" y="1793"/>
                    <a:pt x="46491" y="1784"/>
                    <a:pt x="46482" y="1774"/>
                  </a:cubicBezTo>
                  <a:cubicBezTo>
                    <a:pt x="46475" y="1765"/>
                    <a:pt x="46469" y="1756"/>
                    <a:pt x="46460" y="1749"/>
                  </a:cubicBezTo>
                  <a:cubicBezTo>
                    <a:pt x="46453" y="1740"/>
                    <a:pt x="46447" y="1731"/>
                    <a:pt x="46438" y="1721"/>
                  </a:cubicBezTo>
                  <a:cubicBezTo>
                    <a:pt x="46431" y="1712"/>
                    <a:pt x="46425" y="1702"/>
                    <a:pt x="46416" y="1696"/>
                  </a:cubicBezTo>
                  <a:cubicBezTo>
                    <a:pt x="46410" y="1687"/>
                    <a:pt x="46403" y="1677"/>
                    <a:pt x="46397" y="1668"/>
                  </a:cubicBezTo>
                  <a:cubicBezTo>
                    <a:pt x="46388" y="1659"/>
                    <a:pt x="46381" y="1649"/>
                    <a:pt x="46375" y="1643"/>
                  </a:cubicBezTo>
                  <a:cubicBezTo>
                    <a:pt x="46366" y="1633"/>
                    <a:pt x="46359" y="1624"/>
                    <a:pt x="46353" y="1615"/>
                  </a:cubicBezTo>
                  <a:cubicBezTo>
                    <a:pt x="46347" y="1605"/>
                    <a:pt x="46337" y="1596"/>
                    <a:pt x="46331" y="1590"/>
                  </a:cubicBezTo>
                  <a:cubicBezTo>
                    <a:pt x="46325" y="1580"/>
                    <a:pt x="46315" y="1571"/>
                    <a:pt x="46309" y="1561"/>
                  </a:cubicBezTo>
                  <a:cubicBezTo>
                    <a:pt x="46303" y="1552"/>
                    <a:pt x="46297" y="1546"/>
                    <a:pt x="46287" y="1536"/>
                  </a:cubicBezTo>
                  <a:cubicBezTo>
                    <a:pt x="46281" y="1527"/>
                    <a:pt x="46275" y="1517"/>
                    <a:pt x="46265" y="1508"/>
                  </a:cubicBezTo>
                  <a:cubicBezTo>
                    <a:pt x="46259" y="1499"/>
                    <a:pt x="46253" y="1492"/>
                    <a:pt x="46243" y="1483"/>
                  </a:cubicBezTo>
                  <a:cubicBezTo>
                    <a:pt x="46237" y="1474"/>
                    <a:pt x="46231" y="1464"/>
                    <a:pt x="46225" y="1455"/>
                  </a:cubicBezTo>
                  <a:cubicBezTo>
                    <a:pt x="46215" y="1445"/>
                    <a:pt x="46209" y="1439"/>
                    <a:pt x="46203" y="1430"/>
                  </a:cubicBezTo>
                  <a:cubicBezTo>
                    <a:pt x="46193" y="1420"/>
                    <a:pt x="46187" y="1411"/>
                    <a:pt x="46181" y="1402"/>
                  </a:cubicBezTo>
                  <a:cubicBezTo>
                    <a:pt x="46171" y="1392"/>
                    <a:pt x="46165" y="1386"/>
                    <a:pt x="46159" y="1376"/>
                  </a:cubicBezTo>
                  <a:cubicBezTo>
                    <a:pt x="46153" y="1367"/>
                    <a:pt x="46143" y="1358"/>
                    <a:pt x="46137" y="1348"/>
                  </a:cubicBezTo>
                  <a:cubicBezTo>
                    <a:pt x="46131" y="1342"/>
                    <a:pt x="46121" y="1333"/>
                    <a:pt x="46115" y="1323"/>
                  </a:cubicBezTo>
                  <a:cubicBezTo>
                    <a:pt x="46109" y="1314"/>
                    <a:pt x="46102" y="1304"/>
                    <a:pt x="46093" y="1295"/>
                  </a:cubicBezTo>
                  <a:cubicBezTo>
                    <a:pt x="46087" y="1286"/>
                    <a:pt x="46080" y="1279"/>
                    <a:pt x="46071" y="1270"/>
                  </a:cubicBezTo>
                  <a:cubicBezTo>
                    <a:pt x="46065" y="1261"/>
                    <a:pt x="46059" y="1251"/>
                    <a:pt x="46049" y="1242"/>
                  </a:cubicBezTo>
                  <a:cubicBezTo>
                    <a:pt x="46043" y="1235"/>
                    <a:pt x="46037" y="1226"/>
                    <a:pt x="46030" y="1217"/>
                  </a:cubicBezTo>
                  <a:cubicBezTo>
                    <a:pt x="46021" y="1207"/>
                    <a:pt x="46015" y="1198"/>
                    <a:pt x="46008" y="1188"/>
                  </a:cubicBezTo>
                  <a:cubicBezTo>
                    <a:pt x="45999" y="1182"/>
                    <a:pt x="45993" y="1173"/>
                    <a:pt x="45986" y="1163"/>
                  </a:cubicBezTo>
                  <a:cubicBezTo>
                    <a:pt x="45977" y="1154"/>
                    <a:pt x="45971" y="1145"/>
                    <a:pt x="45965" y="1135"/>
                  </a:cubicBezTo>
                  <a:cubicBezTo>
                    <a:pt x="45958" y="1129"/>
                    <a:pt x="45949" y="1119"/>
                    <a:pt x="45943" y="1110"/>
                  </a:cubicBezTo>
                  <a:cubicBezTo>
                    <a:pt x="45936" y="1101"/>
                    <a:pt x="45927" y="1091"/>
                    <a:pt x="45921" y="1082"/>
                  </a:cubicBezTo>
                  <a:cubicBezTo>
                    <a:pt x="45914" y="1076"/>
                    <a:pt x="45908" y="1066"/>
                    <a:pt x="45899" y="1057"/>
                  </a:cubicBezTo>
                  <a:cubicBezTo>
                    <a:pt x="45892" y="1047"/>
                    <a:pt x="45886" y="1038"/>
                    <a:pt x="45877" y="1029"/>
                  </a:cubicBezTo>
                  <a:cubicBezTo>
                    <a:pt x="45870" y="1022"/>
                    <a:pt x="45864" y="1013"/>
                    <a:pt x="45855" y="1004"/>
                  </a:cubicBezTo>
                  <a:cubicBezTo>
                    <a:pt x="45849" y="994"/>
                    <a:pt x="45842" y="985"/>
                    <a:pt x="45836" y="975"/>
                  </a:cubicBezTo>
                  <a:cubicBezTo>
                    <a:pt x="45827" y="969"/>
                    <a:pt x="45820" y="960"/>
                    <a:pt x="45814" y="950"/>
                  </a:cubicBezTo>
                  <a:cubicBezTo>
                    <a:pt x="45805" y="941"/>
                    <a:pt x="45798" y="931"/>
                    <a:pt x="45792" y="922"/>
                  </a:cubicBezTo>
                  <a:cubicBezTo>
                    <a:pt x="45783" y="916"/>
                    <a:pt x="45776" y="906"/>
                    <a:pt x="45770" y="897"/>
                  </a:cubicBezTo>
                  <a:cubicBezTo>
                    <a:pt x="45764" y="888"/>
                    <a:pt x="45755" y="878"/>
                    <a:pt x="45748" y="869"/>
                  </a:cubicBezTo>
                  <a:cubicBezTo>
                    <a:pt x="45303" y="320"/>
                    <a:pt x="44633" y="1"/>
                    <a:pt x="4392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4" name="Google Shape;9784;p37"/>
            <p:cNvSpPr/>
            <p:nvPr/>
          </p:nvSpPr>
          <p:spPr>
            <a:xfrm>
              <a:off x="5019418" y="3528731"/>
              <a:ext cx="674317" cy="332397"/>
            </a:xfrm>
            <a:custGeom>
              <a:avLst/>
              <a:gdLst/>
              <a:ahLst/>
              <a:cxnLst/>
              <a:rect l="l" t="t" r="r" b="b"/>
              <a:pathLst>
                <a:path w="45378" h="22543" extrusionOk="0">
                  <a:moveTo>
                    <a:pt x="2300" y="0"/>
                  </a:moveTo>
                  <a:cubicBezTo>
                    <a:pt x="1031" y="0"/>
                    <a:pt x="0" y="1031"/>
                    <a:pt x="0" y="2304"/>
                  </a:cubicBezTo>
                  <a:lnTo>
                    <a:pt x="0" y="21213"/>
                  </a:lnTo>
                  <a:cubicBezTo>
                    <a:pt x="0" y="21987"/>
                    <a:pt x="636" y="22543"/>
                    <a:pt x="1329" y="22543"/>
                  </a:cubicBezTo>
                  <a:cubicBezTo>
                    <a:pt x="1548" y="22543"/>
                    <a:pt x="1772" y="22487"/>
                    <a:pt x="1984" y="22366"/>
                  </a:cubicBezTo>
                  <a:lnTo>
                    <a:pt x="5942" y="19295"/>
                  </a:lnTo>
                  <a:cubicBezTo>
                    <a:pt x="6584" y="18797"/>
                    <a:pt x="7352" y="18474"/>
                    <a:pt x="8161" y="18427"/>
                  </a:cubicBezTo>
                  <a:cubicBezTo>
                    <a:pt x="8239" y="18421"/>
                    <a:pt x="8317" y="18421"/>
                    <a:pt x="8396" y="18421"/>
                  </a:cubicBezTo>
                  <a:lnTo>
                    <a:pt x="43074" y="18421"/>
                  </a:lnTo>
                  <a:cubicBezTo>
                    <a:pt x="44347" y="18421"/>
                    <a:pt x="45378" y="17390"/>
                    <a:pt x="45378" y="16118"/>
                  </a:cubicBezTo>
                  <a:lnTo>
                    <a:pt x="45378" y="2304"/>
                  </a:lnTo>
                  <a:cubicBezTo>
                    <a:pt x="45378" y="1031"/>
                    <a:pt x="44347" y="0"/>
                    <a:pt x="43074" y="0"/>
                  </a:cubicBezTo>
                  <a:close/>
                </a:path>
              </a:pathLst>
            </a:custGeom>
            <a:solidFill>
              <a:srgbClr val="F4F1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5" name="Google Shape;9785;p37"/>
            <p:cNvSpPr/>
            <p:nvPr/>
          </p:nvSpPr>
          <p:spPr>
            <a:xfrm>
              <a:off x="5010843" y="3518793"/>
              <a:ext cx="690945" cy="349928"/>
            </a:xfrm>
            <a:custGeom>
              <a:avLst/>
              <a:gdLst/>
              <a:ahLst/>
              <a:cxnLst/>
              <a:rect l="l" t="t" r="r" b="b"/>
              <a:pathLst>
                <a:path w="46497" h="23732" extrusionOk="0">
                  <a:moveTo>
                    <a:pt x="38932" y="1"/>
                  </a:moveTo>
                  <a:cubicBezTo>
                    <a:pt x="38628" y="1"/>
                    <a:pt x="38628" y="1"/>
                    <a:pt x="38778" y="38"/>
                  </a:cubicBezTo>
                  <a:lnTo>
                    <a:pt x="39085" y="38"/>
                  </a:lnTo>
                  <a:cubicBezTo>
                    <a:pt x="39085" y="1"/>
                    <a:pt x="39085" y="1"/>
                    <a:pt x="38932" y="1"/>
                  </a:cubicBezTo>
                  <a:close/>
                  <a:moveTo>
                    <a:pt x="7838" y="207"/>
                  </a:moveTo>
                  <a:lnTo>
                    <a:pt x="7992" y="245"/>
                  </a:lnTo>
                  <a:lnTo>
                    <a:pt x="8142" y="248"/>
                  </a:lnTo>
                  <a:cubicBezTo>
                    <a:pt x="8145" y="211"/>
                    <a:pt x="8145" y="211"/>
                    <a:pt x="7992" y="207"/>
                  </a:cubicBezTo>
                  <a:close/>
                  <a:moveTo>
                    <a:pt x="36030" y="261"/>
                  </a:moveTo>
                  <a:cubicBezTo>
                    <a:pt x="36030" y="298"/>
                    <a:pt x="36180" y="336"/>
                    <a:pt x="36180" y="336"/>
                  </a:cubicBezTo>
                  <a:cubicBezTo>
                    <a:pt x="36331" y="336"/>
                    <a:pt x="36334" y="298"/>
                    <a:pt x="36334" y="298"/>
                  </a:cubicBezTo>
                  <a:cubicBezTo>
                    <a:pt x="36334" y="298"/>
                    <a:pt x="36334" y="261"/>
                    <a:pt x="36183" y="261"/>
                  </a:cubicBezTo>
                  <a:close/>
                  <a:moveTo>
                    <a:pt x="34504" y="370"/>
                  </a:moveTo>
                  <a:cubicBezTo>
                    <a:pt x="34654" y="370"/>
                    <a:pt x="34654" y="370"/>
                    <a:pt x="34654" y="408"/>
                  </a:cubicBezTo>
                  <a:lnTo>
                    <a:pt x="34501" y="408"/>
                  </a:lnTo>
                  <a:lnTo>
                    <a:pt x="34350" y="370"/>
                  </a:lnTo>
                  <a:close/>
                  <a:moveTo>
                    <a:pt x="23683" y="352"/>
                  </a:moveTo>
                  <a:lnTo>
                    <a:pt x="23683" y="389"/>
                  </a:lnTo>
                  <a:lnTo>
                    <a:pt x="23529" y="427"/>
                  </a:lnTo>
                  <a:lnTo>
                    <a:pt x="23379" y="389"/>
                  </a:lnTo>
                  <a:cubicBezTo>
                    <a:pt x="23379" y="352"/>
                    <a:pt x="23532" y="352"/>
                    <a:pt x="23683" y="352"/>
                  </a:cubicBezTo>
                  <a:close/>
                  <a:moveTo>
                    <a:pt x="27879" y="296"/>
                  </a:moveTo>
                  <a:cubicBezTo>
                    <a:pt x="27925" y="296"/>
                    <a:pt x="27887" y="314"/>
                    <a:pt x="27797" y="358"/>
                  </a:cubicBezTo>
                  <a:lnTo>
                    <a:pt x="27490" y="433"/>
                  </a:lnTo>
                  <a:cubicBezTo>
                    <a:pt x="27337" y="433"/>
                    <a:pt x="27490" y="396"/>
                    <a:pt x="27647" y="320"/>
                  </a:cubicBezTo>
                  <a:cubicBezTo>
                    <a:pt x="27773" y="305"/>
                    <a:pt x="27847" y="296"/>
                    <a:pt x="27879" y="296"/>
                  </a:cubicBezTo>
                  <a:close/>
                  <a:moveTo>
                    <a:pt x="33245" y="353"/>
                  </a:moveTo>
                  <a:cubicBezTo>
                    <a:pt x="33342" y="353"/>
                    <a:pt x="33395" y="390"/>
                    <a:pt x="33282" y="446"/>
                  </a:cubicBezTo>
                  <a:lnTo>
                    <a:pt x="32978" y="446"/>
                  </a:lnTo>
                  <a:cubicBezTo>
                    <a:pt x="32978" y="405"/>
                    <a:pt x="32978" y="367"/>
                    <a:pt x="33131" y="367"/>
                  </a:cubicBezTo>
                  <a:cubicBezTo>
                    <a:pt x="33171" y="358"/>
                    <a:pt x="33210" y="353"/>
                    <a:pt x="33245" y="353"/>
                  </a:cubicBezTo>
                  <a:close/>
                  <a:moveTo>
                    <a:pt x="5851" y="392"/>
                  </a:moveTo>
                  <a:cubicBezTo>
                    <a:pt x="6005" y="396"/>
                    <a:pt x="6005" y="396"/>
                    <a:pt x="6005" y="433"/>
                  </a:cubicBezTo>
                  <a:cubicBezTo>
                    <a:pt x="5905" y="455"/>
                    <a:pt x="5801" y="468"/>
                    <a:pt x="5698" y="471"/>
                  </a:cubicBezTo>
                  <a:lnTo>
                    <a:pt x="5547" y="430"/>
                  </a:lnTo>
                  <a:cubicBezTo>
                    <a:pt x="5547" y="392"/>
                    <a:pt x="5701" y="392"/>
                    <a:pt x="5851" y="392"/>
                  </a:cubicBezTo>
                  <a:close/>
                  <a:moveTo>
                    <a:pt x="42494" y="399"/>
                  </a:moveTo>
                  <a:cubicBezTo>
                    <a:pt x="42553" y="399"/>
                    <a:pt x="42642" y="417"/>
                    <a:pt x="42730" y="461"/>
                  </a:cubicBezTo>
                  <a:cubicBezTo>
                    <a:pt x="42727" y="499"/>
                    <a:pt x="42727" y="499"/>
                    <a:pt x="42576" y="499"/>
                  </a:cubicBezTo>
                  <a:cubicBezTo>
                    <a:pt x="42576" y="499"/>
                    <a:pt x="42423" y="461"/>
                    <a:pt x="42426" y="424"/>
                  </a:cubicBezTo>
                  <a:cubicBezTo>
                    <a:pt x="42426" y="408"/>
                    <a:pt x="42452" y="399"/>
                    <a:pt x="42494" y="399"/>
                  </a:cubicBezTo>
                  <a:close/>
                  <a:moveTo>
                    <a:pt x="43645" y="427"/>
                  </a:moveTo>
                  <a:lnTo>
                    <a:pt x="43811" y="433"/>
                  </a:lnTo>
                  <a:cubicBezTo>
                    <a:pt x="43808" y="468"/>
                    <a:pt x="43805" y="503"/>
                    <a:pt x="43676" y="503"/>
                  </a:cubicBezTo>
                  <a:cubicBezTo>
                    <a:pt x="43665" y="503"/>
                    <a:pt x="43654" y="503"/>
                    <a:pt x="43642" y="502"/>
                  </a:cubicBezTo>
                  <a:lnTo>
                    <a:pt x="43492" y="464"/>
                  </a:lnTo>
                  <a:lnTo>
                    <a:pt x="43645" y="427"/>
                  </a:lnTo>
                  <a:close/>
                  <a:moveTo>
                    <a:pt x="7528" y="396"/>
                  </a:moveTo>
                  <a:cubicBezTo>
                    <a:pt x="7681" y="399"/>
                    <a:pt x="7835" y="399"/>
                    <a:pt x="7832" y="436"/>
                  </a:cubicBezTo>
                  <a:lnTo>
                    <a:pt x="7681" y="436"/>
                  </a:lnTo>
                  <a:cubicBezTo>
                    <a:pt x="7681" y="425"/>
                    <a:pt x="7668" y="421"/>
                    <a:pt x="7653" y="421"/>
                  </a:cubicBezTo>
                  <a:cubicBezTo>
                    <a:pt x="7618" y="421"/>
                    <a:pt x="7572" y="447"/>
                    <a:pt x="7678" y="474"/>
                  </a:cubicBezTo>
                  <a:cubicBezTo>
                    <a:pt x="7678" y="511"/>
                    <a:pt x="7678" y="549"/>
                    <a:pt x="7678" y="549"/>
                  </a:cubicBezTo>
                  <a:cubicBezTo>
                    <a:pt x="7525" y="549"/>
                    <a:pt x="7374" y="511"/>
                    <a:pt x="7374" y="474"/>
                  </a:cubicBezTo>
                  <a:cubicBezTo>
                    <a:pt x="7224" y="396"/>
                    <a:pt x="7224" y="396"/>
                    <a:pt x="7528" y="396"/>
                  </a:cubicBezTo>
                  <a:close/>
                  <a:moveTo>
                    <a:pt x="29013" y="474"/>
                  </a:moveTo>
                  <a:cubicBezTo>
                    <a:pt x="29013" y="511"/>
                    <a:pt x="29010" y="549"/>
                    <a:pt x="28860" y="549"/>
                  </a:cubicBezTo>
                  <a:lnTo>
                    <a:pt x="28706" y="549"/>
                  </a:lnTo>
                  <a:cubicBezTo>
                    <a:pt x="28706" y="511"/>
                    <a:pt x="28860" y="474"/>
                    <a:pt x="28860" y="474"/>
                  </a:cubicBezTo>
                  <a:close/>
                  <a:moveTo>
                    <a:pt x="39985" y="496"/>
                  </a:moveTo>
                  <a:cubicBezTo>
                    <a:pt x="40138" y="496"/>
                    <a:pt x="40135" y="533"/>
                    <a:pt x="40135" y="533"/>
                  </a:cubicBezTo>
                  <a:cubicBezTo>
                    <a:pt x="40135" y="546"/>
                    <a:pt x="40118" y="550"/>
                    <a:pt x="40091" y="550"/>
                  </a:cubicBezTo>
                  <a:cubicBezTo>
                    <a:pt x="40035" y="550"/>
                    <a:pt x="39934" y="533"/>
                    <a:pt x="39831" y="533"/>
                  </a:cubicBezTo>
                  <a:cubicBezTo>
                    <a:pt x="39681" y="496"/>
                    <a:pt x="39681" y="496"/>
                    <a:pt x="39985" y="496"/>
                  </a:cubicBezTo>
                  <a:close/>
                  <a:moveTo>
                    <a:pt x="37089" y="490"/>
                  </a:moveTo>
                  <a:cubicBezTo>
                    <a:pt x="37243" y="490"/>
                    <a:pt x="37393" y="490"/>
                    <a:pt x="37393" y="527"/>
                  </a:cubicBezTo>
                  <a:cubicBezTo>
                    <a:pt x="37393" y="527"/>
                    <a:pt x="37393" y="565"/>
                    <a:pt x="37240" y="565"/>
                  </a:cubicBezTo>
                  <a:cubicBezTo>
                    <a:pt x="37136" y="565"/>
                    <a:pt x="37036" y="552"/>
                    <a:pt x="36936" y="527"/>
                  </a:cubicBezTo>
                  <a:cubicBezTo>
                    <a:pt x="36936" y="490"/>
                    <a:pt x="37089" y="490"/>
                    <a:pt x="37089" y="490"/>
                  </a:cubicBezTo>
                  <a:close/>
                  <a:moveTo>
                    <a:pt x="24415" y="413"/>
                  </a:moveTo>
                  <a:cubicBezTo>
                    <a:pt x="24443" y="413"/>
                    <a:pt x="24443" y="432"/>
                    <a:pt x="24441" y="468"/>
                  </a:cubicBezTo>
                  <a:cubicBezTo>
                    <a:pt x="24441" y="505"/>
                    <a:pt x="24441" y="543"/>
                    <a:pt x="24134" y="580"/>
                  </a:cubicBezTo>
                  <a:lnTo>
                    <a:pt x="23830" y="577"/>
                  </a:lnTo>
                  <a:lnTo>
                    <a:pt x="24137" y="502"/>
                  </a:lnTo>
                  <a:cubicBezTo>
                    <a:pt x="24305" y="441"/>
                    <a:pt x="24381" y="413"/>
                    <a:pt x="24415" y="413"/>
                  </a:cubicBezTo>
                  <a:close/>
                  <a:moveTo>
                    <a:pt x="16362" y="527"/>
                  </a:moveTo>
                  <a:cubicBezTo>
                    <a:pt x="16516" y="527"/>
                    <a:pt x="16516" y="565"/>
                    <a:pt x="16209" y="602"/>
                  </a:cubicBezTo>
                  <a:lnTo>
                    <a:pt x="15905" y="602"/>
                  </a:lnTo>
                  <a:cubicBezTo>
                    <a:pt x="15905" y="565"/>
                    <a:pt x="16212" y="527"/>
                    <a:pt x="16362" y="527"/>
                  </a:cubicBezTo>
                  <a:close/>
                  <a:moveTo>
                    <a:pt x="43669" y="599"/>
                  </a:moveTo>
                  <a:cubicBezTo>
                    <a:pt x="43702" y="599"/>
                    <a:pt x="43739" y="616"/>
                    <a:pt x="43667" y="616"/>
                  </a:cubicBezTo>
                  <a:cubicBezTo>
                    <a:pt x="43659" y="616"/>
                    <a:pt x="43650" y="615"/>
                    <a:pt x="43639" y="615"/>
                  </a:cubicBezTo>
                  <a:cubicBezTo>
                    <a:pt x="43639" y="603"/>
                    <a:pt x="43654" y="599"/>
                    <a:pt x="43669" y="599"/>
                  </a:cubicBezTo>
                  <a:close/>
                  <a:moveTo>
                    <a:pt x="32056" y="593"/>
                  </a:moveTo>
                  <a:lnTo>
                    <a:pt x="32056" y="631"/>
                  </a:lnTo>
                  <a:cubicBezTo>
                    <a:pt x="31954" y="631"/>
                    <a:pt x="31852" y="647"/>
                    <a:pt x="31796" y="647"/>
                  </a:cubicBezTo>
                  <a:cubicBezTo>
                    <a:pt x="31768" y="647"/>
                    <a:pt x="31751" y="643"/>
                    <a:pt x="31752" y="631"/>
                  </a:cubicBezTo>
                  <a:cubicBezTo>
                    <a:pt x="31599" y="631"/>
                    <a:pt x="31906" y="593"/>
                    <a:pt x="32056" y="593"/>
                  </a:cubicBezTo>
                  <a:close/>
                  <a:moveTo>
                    <a:pt x="17039" y="588"/>
                  </a:moveTo>
                  <a:cubicBezTo>
                    <a:pt x="16893" y="588"/>
                    <a:pt x="16819" y="614"/>
                    <a:pt x="16817" y="640"/>
                  </a:cubicBezTo>
                  <a:cubicBezTo>
                    <a:pt x="16817" y="678"/>
                    <a:pt x="16970" y="681"/>
                    <a:pt x="17274" y="681"/>
                  </a:cubicBezTo>
                  <a:cubicBezTo>
                    <a:pt x="17378" y="678"/>
                    <a:pt x="17478" y="665"/>
                    <a:pt x="17578" y="643"/>
                  </a:cubicBezTo>
                  <a:cubicBezTo>
                    <a:pt x="17581" y="605"/>
                    <a:pt x="17428" y="605"/>
                    <a:pt x="17274" y="605"/>
                  </a:cubicBezTo>
                  <a:cubicBezTo>
                    <a:pt x="17182" y="593"/>
                    <a:pt x="17103" y="588"/>
                    <a:pt x="17039" y="588"/>
                  </a:cubicBezTo>
                  <a:close/>
                  <a:moveTo>
                    <a:pt x="1907" y="440"/>
                  </a:moveTo>
                  <a:cubicBezTo>
                    <a:pt x="1913" y="440"/>
                    <a:pt x="1917" y="442"/>
                    <a:pt x="1918" y="446"/>
                  </a:cubicBezTo>
                  <a:cubicBezTo>
                    <a:pt x="1925" y="464"/>
                    <a:pt x="1849" y="527"/>
                    <a:pt x="1712" y="640"/>
                  </a:cubicBezTo>
                  <a:cubicBezTo>
                    <a:pt x="1637" y="726"/>
                    <a:pt x="1610" y="763"/>
                    <a:pt x="1592" y="763"/>
                  </a:cubicBezTo>
                  <a:cubicBezTo>
                    <a:pt x="1581" y="763"/>
                    <a:pt x="1573" y="748"/>
                    <a:pt x="1558" y="721"/>
                  </a:cubicBezTo>
                  <a:cubicBezTo>
                    <a:pt x="1542" y="690"/>
                    <a:pt x="1517" y="646"/>
                    <a:pt x="1680" y="571"/>
                  </a:cubicBezTo>
                  <a:cubicBezTo>
                    <a:pt x="1798" y="477"/>
                    <a:pt x="1878" y="440"/>
                    <a:pt x="1907" y="440"/>
                  </a:cubicBezTo>
                  <a:close/>
                  <a:moveTo>
                    <a:pt x="5378" y="960"/>
                  </a:moveTo>
                  <a:cubicBezTo>
                    <a:pt x="5378" y="960"/>
                    <a:pt x="5225" y="997"/>
                    <a:pt x="5225" y="1035"/>
                  </a:cubicBezTo>
                  <a:lnTo>
                    <a:pt x="5375" y="1035"/>
                  </a:lnTo>
                  <a:cubicBezTo>
                    <a:pt x="5529" y="1035"/>
                    <a:pt x="5529" y="997"/>
                    <a:pt x="5532" y="960"/>
                  </a:cubicBezTo>
                  <a:close/>
                  <a:moveTo>
                    <a:pt x="39048" y="1251"/>
                  </a:moveTo>
                  <a:cubicBezTo>
                    <a:pt x="39048" y="1251"/>
                    <a:pt x="38894" y="1289"/>
                    <a:pt x="38894" y="1326"/>
                  </a:cubicBezTo>
                  <a:cubicBezTo>
                    <a:pt x="38893" y="1342"/>
                    <a:pt x="38919" y="1351"/>
                    <a:pt x="38960" y="1351"/>
                  </a:cubicBezTo>
                  <a:cubicBezTo>
                    <a:pt x="39018" y="1351"/>
                    <a:pt x="39108" y="1333"/>
                    <a:pt x="39198" y="1289"/>
                  </a:cubicBezTo>
                  <a:cubicBezTo>
                    <a:pt x="39201" y="1251"/>
                    <a:pt x="39201" y="1251"/>
                    <a:pt x="39048" y="1251"/>
                  </a:cubicBezTo>
                  <a:close/>
                  <a:moveTo>
                    <a:pt x="46071" y="9104"/>
                  </a:moveTo>
                  <a:lnTo>
                    <a:pt x="46108" y="9258"/>
                  </a:lnTo>
                  <a:lnTo>
                    <a:pt x="46108" y="9408"/>
                  </a:lnTo>
                  <a:cubicBezTo>
                    <a:pt x="46071" y="9408"/>
                    <a:pt x="46033" y="9408"/>
                    <a:pt x="46033" y="9255"/>
                  </a:cubicBezTo>
                  <a:lnTo>
                    <a:pt x="46071" y="9104"/>
                  </a:lnTo>
                  <a:close/>
                  <a:moveTo>
                    <a:pt x="46047" y="12844"/>
                  </a:moveTo>
                  <a:cubicBezTo>
                    <a:pt x="46072" y="12844"/>
                    <a:pt x="46114" y="12915"/>
                    <a:pt x="46140" y="12915"/>
                  </a:cubicBezTo>
                  <a:cubicBezTo>
                    <a:pt x="46140" y="13049"/>
                    <a:pt x="46140" y="13066"/>
                    <a:pt x="46114" y="13066"/>
                  </a:cubicBezTo>
                  <a:cubicBezTo>
                    <a:pt x="46111" y="13066"/>
                    <a:pt x="46107" y="13066"/>
                    <a:pt x="46102" y="13065"/>
                  </a:cubicBezTo>
                  <a:cubicBezTo>
                    <a:pt x="46064" y="13065"/>
                    <a:pt x="46027" y="12912"/>
                    <a:pt x="46027" y="12912"/>
                  </a:cubicBezTo>
                  <a:cubicBezTo>
                    <a:pt x="46027" y="12861"/>
                    <a:pt x="46035" y="12844"/>
                    <a:pt x="46047" y="12844"/>
                  </a:cubicBezTo>
                  <a:close/>
                  <a:moveTo>
                    <a:pt x="46324" y="15359"/>
                  </a:moveTo>
                  <a:cubicBezTo>
                    <a:pt x="46362" y="15359"/>
                    <a:pt x="46400" y="15513"/>
                    <a:pt x="46400" y="15513"/>
                  </a:cubicBezTo>
                  <a:lnTo>
                    <a:pt x="46400" y="15667"/>
                  </a:lnTo>
                  <a:cubicBezTo>
                    <a:pt x="46362" y="15667"/>
                    <a:pt x="46324" y="15663"/>
                    <a:pt x="46324" y="15513"/>
                  </a:cubicBezTo>
                  <a:lnTo>
                    <a:pt x="46324" y="15359"/>
                  </a:lnTo>
                  <a:close/>
                  <a:moveTo>
                    <a:pt x="46061" y="17371"/>
                  </a:moveTo>
                  <a:lnTo>
                    <a:pt x="46055" y="17544"/>
                  </a:lnTo>
                  <a:lnTo>
                    <a:pt x="45999" y="17700"/>
                  </a:lnTo>
                  <a:cubicBezTo>
                    <a:pt x="45964" y="17685"/>
                    <a:pt x="45930" y="17669"/>
                    <a:pt x="45983" y="17519"/>
                  </a:cubicBezTo>
                  <a:lnTo>
                    <a:pt x="46061" y="17371"/>
                  </a:lnTo>
                  <a:close/>
                  <a:moveTo>
                    <a:pt x="13140" y="19070"/>
                  </a:moveTo>
                  <a:cubicBezTo>
                    <a:pt x="13132" y="19070"/>
                    <a:pt x="13139" y="19077"/>
                    <a:pt x="13181" y="19089"/>
                  </a:cubicBezTo>
                  <a:lnTo>
                    <a:pt x="13181" y="19089"/>
                  </a:lnTo>
                  <a:cubicBezTo>
                    <a:pt x="13166" y="19076"/>
                    <a:pt x="13147" y="19070"/>
                    <a:pt x="13140" y="19070"/>
                  </a:cubicBezTo>
                  <a:close/>
                  <a:moveTo>
                    <a:pt x="13181" y="19089"/>
                  </a:moveTo>
                  <a:lnTo>
                    <a:pt x="13181" y="19089"/>
                  </a:lnTo>
                  <a:cubicBezTo>
                    <a:pt x="13189" y="19095"/>
                    <a:pt x="13195" y="19103"/>
                    <a:pt x="13199" y="19113"/>
                  </a:cubicBezTo>
                  <a:lnTo>
                    <a:pt x="13199" y="19113"/>
                  </a:lnTo>
                  <a:cubicBezTo>
                    <a:pt x="13202" y="19107"/>
                    <a:pt x="13203" y="19101"/>
                    <a:pt x="13203" y="19095"/>
                  </a:cubicBezTo>
                  <a:cubicBezTo>
                    <a:pt x="13195" y="19093"/>
                    <a:pt x="13188" y="19091"/>
                    <a:pt x="13181" y="19089"/>
                  </a:cubicBezTo>
                  <a:close/>
                  <a:moveTo>
                    <a:pt x="11677" y="19208"/>
                  </a:moveTo>
                  <a:cubicBezTo>
                    <a:pt x="11575" y="19208"/>
                    <a:pt x="11541" y="19224"/>
                    <a:pt x="11575" y="19224"/>
                  </a:cubicBezTo>
                  <a:cubicBezTo>
                    <a:pt x="11592" y="19224"/>
                    <a:pt x="11626" y="19220"/>
                    <a:pt x="11677" y="19208"/>
                  </a:cubicBezTo>
                  <a:close/>
                  <a:moveTo>
                    <a:pt x="11066" y="19242"/>
                  </a:moveTo>
                  <a:lnTo>
                    <a:pt x="11220" y="19245"/>
                  </a:lnTo>
                  <a:lnTo>
                    <a:pt x="11370" y="19283"/>
                  </a:lnTo>
                  <a:lnTo>
                    <a:pt x="11216" y="19283"/>
                  </a:lnTo>
                  <a:cubicBezTo>
                    <a:pt x="11066" y="19283"/>
                    <a:pt x="11066" y="19283"/>
                    <a:pt x="11066" y="19242"/>
                  </a:cubicBezTo>
                  <a:close/>
                  <a:moveTo>
                    <a:pt x="12743" y="19245"/>
                  </a:moveTo>
                  <a:lnTo>
                    <a:pt x="12893" y="19286"/>
                  </a:lnTo>
                  <a:lnTo>
                    <a:pt x="12739" y="19286"/>
                  </a:lnTo>
                  <a:cubicBezTo>
                    <a:pt x="12589" y="19283"/>
                    <a:pt x="12589" y="19283"/>
                    <a:pt x="12589" y="19245"/>
                  </a:cubicBezTo>
                  <a:close/>
                  <a:moveTo>
                    <a:pt x="36058" y="19214"/>
                  </a:moveTo>
                  <a:lnTo>
                    <a:pt x="36058" y="19214"/>
                  </a:lnTo>
                  <a:cubicBezTo>
                    <a:pt x="36209" y="19252"/>
                    <a:pt x="36055" y="19289"/>
                    <a:pt x="35905" y="19289"/>
                  </a:cubicBezTo>
                  <a:cubicBezTo>
                    <a:pt x="35597" y="19289"/>
                    <a:pt x="35597" y="19289"/>
                    <a:pt x="35601" y="19252"/>
                  </a:cubicBezTo>
                  <a:cubicBezTo>
                    <a:pt x="35601" y="19214"/>
                    <a:pt x="35905" y="19214"/>
                    <a:pt x="36058" y="19214"/>
                  </a:cubicBezTo>
                  <a:close/>
                  <a:moveTo>
                    <a:pt x="13808" y="19248"/>
                  </a:moveTo>
                  <a:cubicBezTo>
                    <a:pt x="14112" y="19248"/>
                    <a:pt x="14112" y="19248"/>
                    <a:pt x="13959" y="19286"/>
                  </a:cubicBezTo>
                  <a:cubicBezTo>
                    <a:pt x="13882" y="19305"/>
                    <a:pt x="13806" y="19314"/>
                    <a:pt x="13749" y="19314"/>
                  </a:cubicBezTo>
                  <a:cubicBezTo>
                    <a:pt x="13692" y="19314"/>
                    <a:pt x="13655" y="19305"/>
                    <a:pt x="13655" y="19286"/>
                  </a:cubicBezTo>
                  <a:cubicBezTo>
                    <a:pt x="13658" y="19248"/>
                    <a:pt x="13658" y="19248"/>
                    <a:pt x="13808" y="19248"/>
                  </a:cubicBezTo>
                  <a:close/>
                  <a:moveTo>
                    <a:pt x="29809" y="19239"/>
                  </a:moveTo>
                  <a:cubicBezTo>
                    <a:pt x="29809" y="19280"/>
                    <a:pt x="29656" y="19317"/>
                    <a:pt x="29656" y="19317"/>
                  </a:cubicBezTo>
                  <a:lnTo>
                    <a:pt x="29502" y="19314"/>
                  </a:lnTo>
                  <a:cubicBezTo>
                    <a:pt x="29502" y="19277"/>
                    <a:pt x="29505" y="19239"/>
                    <a:pt x="29656" y="19239"/>
                  </a:cubicBezTo>
                  <a:close/>
                  <a:moveTo>
                    <a:pt x="9693" y="19280"/>
                  </a:moveTo>
                  <a:cubicBezTo>
                    <a:pt x="9693" y="19280"/>
                    <a:pt x="9844" y="19317"/>
                    <a:pt x="9844" y="19355"/>
                  </a:cubicBezTo>
                  <a:lnTo>
                    <a:pt x="9690" y="19355"/>
                  </a:lnTo>
                  <a:cubicBezTo>
                    <a:pt x="9540" y="19355"/>
                    <a:pt x="9540" y="19317"/>
                    <a:pt x="9540" y="19317"/>
                  </a:cubicBezTo>
                  <a:cubicBezTo>
                    <a:pt x="9540" y="19317"/>
                    <a:pt x="9540" y="19280"/>
                    <a:pt x="9693" y="19280"/>
                  </a:cubicBezTo>
                  <a:close/>
                  <a:moveTo>
                    <a:pt x="16851" y="19443"/>
                  </a:moveTo>
                  <a:lnTo>
                    <a:pt x="17001" y="19480"/>
                  </a:lnTo>
                  <a:cubicBezTo>
                    <a:pt x="17001" y="19518"/>
                    <a:pt x="16848" y="19518"/>
                    <a:pt x="16848" y="19518"/>
                  </a:cubicBezTo>
                  <a:cubicBezTo>
                    <a:pt x="16694" y="19518"/>
                    <a:pt x="16694" y="19518"/>
                    <a:pt x="16697" y="19480"/>
                  </a:cubicBezTo>
                  <a:cubicBezTo>
                    <a:pt x="16697" y="19480"/>
                    <a:pt x="16697" y="19443"/>
                    <a:pt x="16851" y="19443"/>
                  </a:cubicBezTo>
                  <a:close/>
                  <a:moveTo>
                    <a:pt x="15021" y="19477"/>
                  </a:moveTo>
                  <a:lnTo>
                    <a:pt x="15171" y="19515"/>
                  </a:lnTo>
                  <a:lnTo>
                    <a:pt x="15018" y="19552"/>
                  </a:lnTo>
                  <a:lnTo>
                    <a:pt x="14867" y="19552"/>
                  </a:lnTo>
                  <a:cubicBezTo>
                    <a:pt x="14867" y="19515"/>
                    <a:pt x="14867" y="19477"/>
                    <a:pt x="15021" y="19477"/>
                  </a:cubicBezTo>
                  <a:close/>
                  <a:moveTo>
                    <a:pt x="4589" y="21676"/>
                  </a:moveTo>
                  <a:cubicBezTo>
                    <a:pt x="4592" y="21676"/>
                    <a:pt x="4596" y="21677"/>
                    <a:pt x="4598" y="21680"/>
                  </a:cubicBezTo>
                  <a:lnTo>
                    <a:pt x="4620" y="21712"/>
                  </a:lnTo>
                  <a:cubicBezTo>
                    <a:pt x="4530" y="21824"/>
                    <a:pt x="4443" y="21933"/>
                    <a:pt x="4410" y="21933"/>
                  </a:cubicBezTo>
                  <a:cubicBezTo>
                    <a:pt x="4406" y="21933"/>
                    <a:pt x="4403" y="21931"/>
                    <a:pt x="4400" y="21928"/>
                  </a:cubicBezTo>
                  <a:cubicBezTo>
                    <a:pt x="4400" y="21928"/>
                    <a:pt x="4378" y="21900"/>
                    <a:pt x="4476" y="21774"/>
                  </a:cubicBezTo>
                  <a:cubicBezTo>
                    <a:pt x="4476" y="21774"/>
                    <a:pt x="4556" y="21676"/>
                    <a:pt x="4589" y="21676"/>
                  </a:cubicBezTo>
                  <a:close/>
                  <a:moveTo>
                    <a:pt x="223" y="21608"/>
                  </a:moveTo>
                  <a:cubicBezTo>
                    <a:pt x="261" y="21611"/>
                    <a:pt x="295" y="21759"/>
                    <a:pt x="301" y="21922"/>
                  </a:cubicBezTo>
                  <a:cubicBezTo>
                    <a:pt x="304" y="21998"/>
                    <a:pt x="293" y="22043"/>
                    <a:pt x="275" y="22043"/>
                  </a:cubicBezTo>
                  <a:cubicBezTo>
                    <a:pt x="272" y="22043"/>
                    <a:pt x="268" y="22041"/>
                    <a:pt x="264" y="22038"/>
                  </a:cubicBezTo>
                  <a:cubicBezTo>
                    <a:pt x="242" y="22022"/>
                    <a:pt x="201" y="21903"/>
                    <a:pt x="185" y="21759"/>
                  </a:cubicBezTo>
                  <a:cubicBezTo>
                    <a:pt x="185" y="21608"/>
                    <a:pt x="185" y="21608"/>
                    <a:pt x="223" y="21608"/>
                  </a:cubicBezTo>
                  <a:close/>
                  <a:moveTo>
                    <a:pt x="41506" y="95"/>
                  </a:moveTo>
                  <a:cubicBezTo>
                    <a:pt x="41447" y="95"/>
                    <a:pt x="41432" y="113"/>
                    <a:pt x="41520" y="157"/>
                  </a:cubicBezTo>
                  <a:cubicBezTo>
                    <a:pt x="41517" y="233"/>
                    <a:pt x="41517" y="233"/>
                    <a:pt x="41213" y="233"/>
                  </a:cubicBezTo>
                  <a:cubicBezTo>
                    <a:pt x="41060" y="233"/>
                    <a:pt x="40906" y="233"/>
                    <a:pt x="40909" y="195"/>
                  </a:cubicBezTo>
                  <a:cubicBezTo>
                    <a:pt x="40909" y="157"/>
                    <a:pt x="40909" y="157"/>
                    <a:pt x="40605" y="154"/>
                  </a:cubicBezTo>
                  <a:cubicBezTo>
                    <a:pt x="40148" y="154"/>
                    <a:pt x="39687" y="267"/>
                    <a:pt x="39534" y="342"/>
                  </a:cubicBezTo>
                  <a:cubicBezTo>
                    <a:pt x="39532" y="380"/>
                    <a:pt x="39531" y="399"/>
                    <a:pt x="39512" y="399"/>
                  </a:cubicBezTo>
                  <a:cubicBezTo>
                    <a:pt x="39493" y="399"/>
                    <a:pt x="39455" y="380"/>
                    <a:pt x="39380" y="342"/>
                  </a:cubicBezTo>
                  <a:cubicBezTo>
                    <a:pt x="39380" y="305"/>
                    <a:pt x="39230" y="305"/>
                    <a:pt x="39076" y="305"/>
                  </a:cubicBezTo>
                  <a:cubicBezTo>
                    <a:pt x="39076" y="317"/>
                    <a:pt x="39059" y="321"/>
                    <a:pt x="39043" y="321"/>
                  </a:cubicBezTo>
                  <a:cubicBezTo>
                    <a:pt x="39009" y="321"/>
                    <a:pt x="38976" y="305"/>
                    <a:pt x="39076" y="305"/>
                  </a:cubicBezTo>
                  <a:cubicBezTo>
                    <a:pt x="39079" y="267"/>
                    <a:pt x="39230" y="267"/>
                    <a:pt x="39383" y="267"/>
                  </a:cubicBezTo>
                  <a:lnTo>
                    <a:pt x="39383" y="229"/>
                  </a:lnTo>
                  <a:cubicBezTo>
                    <a:pt x="39313" y="192"/>
                    <a:pt x="39234" y="173"/>
                    <a:pt x="39156" y="173"/>
                  </a:cubicBezTo>
                  <a:cubicBezTo>
                    <a:pt x="39077" y="173"/>
                    <a:pt x="38998" y="192"/>
                    <a:pt x="38926" y="229"/>
                  </a:cubicBezTo>
                  <a:cubicBezTo>
                    <a:pt x="38850" y="248"/>
                    <a:pt x="38812" y="257"/>
                    <a:pt x="38775" y="257"/>
                  </a:cubicBezTo>
                  <a:cubicBezTo>
                    <a:pt x="38736" y="257"/>
                    <a:pt x="38698" y="247"/>
                    <a:pt x="38622" y="226"/>
                  </a:cubicBezTo>
                  <a:cubicBezTo>
                    <a:pt x="38515" y="200"/>
                    <a:pt x="38409" y="173"/>
                    <a:pt x="38355" y="173"/>
                  </a:cubicBezTo>
                  <a:cubicBezTo>
                    <a:pt x="38332" y="173"/>
                    <a:pt x="38319" y="178"/>
                    <a:pt x="38318" y="189"/>
                  </a:cubicBezTo>
                  <a:cubicBezTo>
                    <a:pt x="38318" y="189"/>
                    <a:pt x="38014" y="189"/>
                    <a:pt x="37863" y="151"/>
                  </a:cubicBezTo>
                  <a:cubicBezTo>
                    <a:pt x="37556" y="151"/>
                    <a:pt x="37406" y="151"/>
                    <a:pt x="37403" y="189"/>
                  </a:cubicBezTo>
                  <a:cubicBezTo>
                    <a:pt x="37403" y="226"/>
                    <a:pt x="37249" y="226"/>
                    <a:pt x="37099" y="226"/>
                  </a:cubicBezTo>
                  <a:cubicBezTo>
                    <a:pt x="37064" y="226"/>
                    <a:pt x="37030" y="225"/>
                    <a:pt x="36997" y="225"/>
                  </a:cubicBezTo>
                  <a:cubicBezTo>
                    <a:pt x="36885" y="225"/>
                    <a:pt x="36794" y="232"/>
                    <a:pt x="36791" y="261"/>
                  </a:cubicBezTo>
                  <a:cubicBezTo>
                    <a:pt x="36791" y="298"/>
                    <a:pt x="36638" y="336"/>
                    <a:pt x="36334" y="336"/>
                  </a:cubicBezTo>
                  <a:cubicBezTo>
                    <a:pt x="36207" y="352"/>
                    <a:pt x="36132" y="361"/>
                    <a:pt x="36078" y="361"/>
                  </a:cubicBezTo>
                  <a:cubicBezTo>
                    <a:pt x="36001" y="361"/>
                    <a:pt x="35964" y="342"/>
                    <a:pt x="35876" y="298"/>
                  </a:cubicBezTo>
                  <a:cubicBezTo>
                    <a:pt x="35876" y="261"/>
                    <a:pt x="35726" y="261"/>
                    <a:pt x="35572" y="261"/>
                  </a:cubicBezTo>
                  <a:cubicBezTo>
                    <a:pt x="35472" y="258"/>
                    <a:pt x="35369" y="245"/>
                    <a:pt x="35268" y="220"/>
                  </a:cubicBezTo>
                  <a:cubicBezTo>
                    <a:pt x="35224" y="209"/>
                    <a:pt x="35193" y="204"/>
                    <a:pt x="35171" y="204"/>
                  </a:cubicBezTo>
                  <a:cubicBezTo>
                    <a:pt x="35118" y="204"/>
                    <a:pt x="35117" y="231"/>
                    <a:pt x="35115" y="258"/>
                  </a:cubicBezTo>
                  <a:lnTo>
                    <a:pt x="35115" y="336"/>
                  </a:lnTo>
                  <a:cubicBezTo>
                    <a:pt x="34961" y="333"/>
                    <a:pt x="34811" y="258"/>
                    <a:pt x="34811" y="220"/>
                  </a:cubicBezTo>
                  <a:cubicBezTo>
                    <a:pt x="34737" y="182"/>
                    <a:pt x="34700" y="164"/>
                    <a:pt x="34682" y="164"/>
                  </a:cubicBezTo>
                  <a:cubicBezTo>
                    <a:pt x="34663" y="164"/>
                    <a:pt x="34662" y="182"/>
                    <a:pt x="34660" y="220"/>
                  </a:cubicBezTo>
                  <a:cubicBezTo>
                    <a:pt x="34658" y="247"/>
                    <a:pt x="34581" y="273"/>
                    <a:pt x="34429" y="273"/>
                  </a:cubicBezTo>
                  <a:cubicBezTo>
                    <a:pt x="34367" y="273"/>
                    <a:pt x="34291" y="269"/>
                    <a:pt x="34203" y="258"/>
                  </a:cubicBezTo>
                  <a:cubicBezTo>
                    <a:pt x="33896" y="258"/>
                    <a:pt x="33592" y="258"/>
                    <a:pt x="33592" y="217"/>
                  </a:cubicBezTo>
                  <a:cubicBezTo>
                    <a:pt x="33542" y="206"/>
                    <a:pt x="33491" y="200"/>
                    <a:pt x="33440" y="200"/>
                  </a:cubicBezTo>
                  <a:cubicBezTo>
                    <a:pt x="33389" y="200"/>
                    <a:pt x="33338" y="206"/>
                    <a:pt x="33288" y="217"/>
                  </a:cubicBezTo>
                  <a:cubicBezTo>
                    <a:pt x="33211" y="236"/>
                    <a:pt x="33135" y="245"/>
                    <a:pt x="33021" y="245"/>
                  </a:cubicBezTo>
                  <a:cubicBezTo>
                    <a:pt x="32907" y="245"/>
                    <a:pt x="32755" y="236"/>
                    <a:pt x="32526" y="217"/>
                  </a:cubicBezTo>
                  <a:cubicBezTo>
                    <a:pt x="32143" y="177"/>
                    <a:pt x="31954" y="158"/>
                    <a:pt x="31859" y="158"/>
                  </a:cubicBezTo>
                  <a:cubicBezTo>
                    <a:pt x="31767" y="158"/>
                    <a:pt x="31766" y="177"/>
                    <a:pt x="31765" y="214"/>
                  </a:cubicBezTo>
                  <a:cubicBezTo>
                    <a:pt x="31765" y="235"/>
                    <a:pt x="31764" y="257"/>
                    <a:pt x="31734" y="257"/>
                  </a:cubicBezTo>
                  <a:cubicBezTo>
                    <a:pt x="31712" y="257"/>
                    <a:pt x="31675" y="246"/>
                    <a:pt x="31611" y="214"/>
                  </a:cubicBezTo>
                  <a:cubicBezTo>
                    <a:pt x="31567" y="203"/>
                    <a:pt x="31523" y="198"/>
                    <a:pt x="31474" y="198"/>
                  </a:cubicBezTo>
                  <a:cubicBezTo>
                    <a:pt x="31358" y="198"/>
                    <a:pt x="31217" y="225"/>
                    <a:pt x="31000" y="251"/>
                  </a:cubicBezTo>
                  <a:cubicBezTo>
                    <a:pt x="30847" y="289"/>
                    <a:pt x="30847" y="364"/>
                    <a:pt x="30843" y="402"/>
                  </a:cubicBezTo>
                  <a:cubicBezTo>
                    <a:pt x="30843" y="446"/>
                    <a:pt x="30843" y="464"/>
                    <a:pt x="30782" y="464"/>
                  </a:cubicBezTo>
                  <a:cubicBezTo>
                    <a:pt x="30739" y="464"/>
                    <a:pt x="30665" y="455"/>
                    <a:pt x="30539" y="439"/>
                  </a:cubicBezTo>
                  <a:cubicBezTo>
                    <a:pt x="30386" y="439"/>
                    <a:pt x="30236" y="402"/>
                    <a:pt x="30236" y="364"/>
                  </a:cubicBezTo>
                  <a:cubicBezTo>
                    <a:pt x="30239" y="327"/>
                    <a:pt x="30389" y="327"/>
                    <a:pt x="30389" y="327"/>
                  </a:cubicBezTo>
                  <a:lnTo>
                    <a:pt x="30543" y="327"/>
                  </a:lnTo>
                  <a:cubicBezTo>
                    <a:pt x="30543" y="289"/>
                    <a:pt x="30546" y="251"/>
                    <a:pt x="30239" y="251"/>
                  </a:cubicBezTo>
                  <a:cubicBezTo>
                    <a:pt x="30162" y="231"/>
                    <a:pt x="30084" y="220"/>
                    <a:pt x="30027" y="220"/>
                  </a:cubicBezTo>
                  <a:cubicBezTo>
                    <a:pt x="29972" y="220"/>
                    <a:pt x="29935" y="230"/>
                    <a:pt x="29935" y="248"/>
                  </a:cubicBezTo>
                  <a:cubicBezTo>
                    <a:pt x="29784" y="211"/>
                    <a:pt x="29480" y="211"/>
                    <a:pt x="29173" y="211"/>
                  </a:cubicBezTo>
                  <a:cubicBezTo>
                    <a:pt x="28869" y="211"/>
                    <a:pt x="28412" y="207"/>
                    <a:pt x="28261" y="170"/>
                  </a:cubicBezTo>
                  <a:cubicBezTo>
                    <a:pt x="27957" y="170"/>
                    <a:pt x="27804" y="170"/>
                    <a:pt x="27804" y="207"/>
                  </a:cubicBezTo>
                  <a:cubicBezTo>
                    <a:pt x="27802" y="252"/>
                    <a:pt x="27748" y="270"/>
                    <a:pt x="27705" y="270"/>
                  </a:cubicBezTo>
                  <a:cubicBezTo>
                    <a:pt x="27674" y="270"/>
                    <a:pt x="27649" y="261"/>
                    <a:pt x="27650" y="245"/>
                  </a:cubicBezTo>
                  <a:cubicBezTo>
                    <a:pt x="27556" y="198"/>
                    <a:pt x="26743" y="164"/>
                    <a:pt x="26111" y="164"/>
                  </a:cubicBezTo>
                  <a:cubicBezTo>
                    <a:pt x="25735" y="164"/>
                    <a:pt x="25423" y="176"/>
                    <a:pt x="25366" y="204"/>
                  </a:cubicBezTo>
                  <a:lnTo>
                    <a:pt x="25058" y="201"/>
                  </a:lnTo>
                  <a:cubicBezTo>
                    <a:pt x="24908" y="182"/>
                    <a:pt x="24604" y="173"/>
                    <a:pt x="24318" y="173"/>
                  </a:cubicBezTo>
                  <a:cubicBezTo>
                    <a:pt x="24033" y="173"/>
                    <a:pt x="23766" y="182"/>
                    <a:pt x="23689" y="201"/>
                  </a:cubicBezTo>
                  <a:lnTo>
                    <a:pt x="23231" y="198"/>
                  </a:lnTo>
                  <a:cubicBezTo>
                    <a:pt x="23079" y="179"/>
                    <a:pt x="22965" y="170"/>
                    <a:pt x="22869" y="170"/>
                  </a:cubicBezTo>
                  <a:cubicBezTo>
                    <a:pt x="22774" y="170"/>
                    <a:pt x="22697" y="179"/>
                    <a:pt x="22620" y="198"/>
                  </a:cubicBezTo>
                  <a:cubicBezTo>
                    <a:pt x="22512" y="225"/>
                    <a:pt x="22480" y="251"/>
                    <a:pt x="22471" y="251"/>
                  </a:cubicBezTo>
                  <a:cubicBezTo>
                    <a:pt x="22467" y="251"/>
                    <a:pt x="22467" y="247"/>
                    <a:pt x="22467" y="236"/>
                  </a:cubicBezTo>
                  <a:cubicBezTo>
                    <a:pt x="22470" y="198"/>
                    <a:pt x="22166" y="198"/>
                    <a:pt x="21555" y="195"/>
                  </a:cubicBezTo>
                  <a:cubicBezTo>
                    <a:pt x="20947" y="195"/>
                    <a:pt x="20947" y="195"/>
                    <a:pt x="21097" y="233"/>
                  </a:cubicBezTo>
                  <a:cubicBezTo>
                    <a:pt x="20918" y="244"/>
                    <a:pt x="20792" y="248"/>
                    <a:pt x="20702" y="248"/>
                  </a:cubicBezTo>
                  <a:cubicBezTo>
                    <a:pt x="20487" y="248"/>
                    <a:pt x="20487" y="222"/>
                    <a:pt x="20489" y="195"/>
                  </a:cubicBezTo>
                  <a:cubicBezTo>
                    <a:pt x="20559" y="161"/>
                    <a:pt x="20534" y="141"/>
                    <a:pt x="20472" y="141"/>
                  </a:cubicBezTo>
                  <a:cubicBezTo>
                    <a:pt x="20397" y="141"/>
                    <a:pt x="20268" y="169"/>
                    <a:pt x="20182" y="233"/>
                  </a:cubicBezTo>
                  <a:cubicBezTo>
                    <a:pt x="20095" y="276"/>
                    <a:pt x="19958" y="293"/>
                    <a:pt x="19856" y="293"/>
                  </a:cubicBezTo>
                  <a:cubicBezTo>
                    <a:pt x="19781" y="293"/>
                    <a:pt x="19725" y="283"/>
                    <a:pt x="19725" y="267"/>
                  </a:cubicBezTo>
                  <a:cubicBezTo>
                    <a:pt x="19725" y="238"/>
                    <a:pt x="19817" y="231"/>
                    <a:pt x="19929" y="231"/>
                  </a:cubicBezTo>
                  <a:cubicBezTo>
                    <a:pt x="19961" y="231"/>
                    <a:pt x="19995" y="232"/>
                    <a:pt x="20029" y="233"/>
                  </a:cubicBezTo>
                  <a:cubicBezTo>
                    <a:pt x="20029" y="233"/>
                    <a:pt x="20032" y="192"/>
                    <a:pt x="20032" y="154"/>
                  </a:cubicBezTo>
                  <a:cubicBezTo>
                    <a:pt x="20015" y="153"/>
                    <a:pt x="19997" y="153"/>
                    <a:pt x="19980" y="153"/>
                  </a:cubicBezTo>
                  <a:cubicBezTo>
                    <a:pt x="19894" y="153"/>
                    <a:pt x="19809" y="166"/>
                    <a:pt x="19728" y="192"/>
                  </a:cubicBezTo>
                  <a:cubicBezTo>
                    <a:pt x="19624" y="195"/>
                    <a:pt x="19521" y="207"/>
                    <a:pt x="19421" y="229"/>
                  </a:cubicBezTo>
                  <a:cubicBezTo>
                    <a:pt x="19267" y="267"/>
                    <a:pt x="19267" y="305"/>
                    <a:pt x="19418" y="342"/>
                  </a:cubicBezTo>
                  <a:cubicBezTo>
                    <a:pt x="19548" y="378"/>
                    <a:pt x="19452" y="380"/>
                    <a:pt x="19325" y="380"/>
                  </a:cubicBezTo>
                  <a:cubicBezTo>
                    <a:pt x="19305" y="380"/>
                    <a:pt x="19285" y="380"/>
                    <a:pt x="19264" y="380"/>
                  </a:cubicBezTo>
                  <a:cubicBezTo>
                    <a:pt x="18960" y="342"/>
                    <a:pt x="18960" y="305"/>
                    <a:pt x="19114" y="267"/>
                  </a:cubicBezTo>
                  <a:cubicBezTo>
                    <a:pt x="19267" y="267"/>
                    <a:pt x="19267" y="229"/>
                    <a:pt x="19270" y="192"/>
                  </a:cubicBezTo>
                  <a:cubicBezTo>
                    <a:pt x="19270" y="185"/>
                    <a:pt x="19245" y="182"/>
                    <a:pt x="19202" y="182"/>
                  </a:cubicBezTo>
                  <a:cubicBezTo>
                    <a:pt x="19010" y="182"/>
                    <a:pt x="18477" y="243"/>
                    <a:pt x="18352" y="305"/>
                  </a:cubicBezTo>
                  <a:lnTo>
                    <a:pt x="18352" y="267"/>
                  </a:lnTo>
                  <a:cubicBezTo>
                    <a:pt x="18355" y="229"/>
                    <a:pt x="18048" y="226"/>
                    <a:pt x="17744" y="226"/>
                  </a:cubicBezTo>
                  <a:cubicBezTo>
                    <a:pt x="17440" y="226"/>
                    <a:pt x="17287" y="226"/>
                    <a:pt x="17287" y="264"/>
                  </a:cubicBezTo>
                  <a:cubicBezTo>
                    <a:pt x="17283" y="302"/>
                    <a:pt x="17283" y="339"/>
                    <a:pt x="17133" y="339"/>
                  </a:cubicBezTo>
                  <a:cubicBezTo>
                    <a:pt x="17283" y="339"/>
                    <a:pt x="17283" y="377"/>
                    <a:pt x="17280" y="414"/>
                  </a:cubicBezTo>
                  <a:cubicBezTo>
                    <a:pt x="17280" y="414"/>
                    <a:pt x="16980" y="377"/>
                    <a:pt x="16826" y="339"/>
                  </a:cubicBezTo>
                  <a:cubicBezTo>
                    <a:pt x="16525" y="264"/>
                    <a:pt x="16221" y="223"/>
                    <a:pt x="15610" y="223"/>
                  </a:cubicBezTo>
                  <a:cubicBezTo>
                    <a:pt x="15306" y="223"/>
                    <a:pt x="14849" y="223"/>
                    <a:pt x="14698" y="182"/>
                  </a:cubicBezTo>
                  <a:cubicBezTo>
                    <a:pt x="14394" y="182"/>
                    <a:pt x="14241" y="182"/>
                    <a:pt x="14241" y="220"/>
                  </a:cubicBezTo>
                  <a:lnTo>
                    <a:pt x="13933" y="220"/>
                  </a:lnTo>
                  <a:cubicBezTo>
                    <a:pt x="13858" y="201"/>
                    <a:pt x="13745" y="192"/>
                    <a:pt x="13650" y="192"/>
                  </a:cubicBezTo>
                  <a:cubicBezTo>
                    <a:pt x="13555" y="192"/>
                    <a:pt x="13479" y="201"/>
                    <a:pt x="13479" y="220"/>
                  </a:cubicBezTo>
                  <a:cubicBezTo>
                    <a:pt x="13429" y="232"/>
                    <a:pt x="13378" y="237"/>
                    <a:pt x="13328" y="237"/>
                  </a:cubicBezTo>
                  <a:cubicBezTo>
                    <a:pt x="13225" y="237"/>
                    <a:pt x="13122" y="219"/>
                    <a:pt x="13022" y="217"/>
                  </a:cubicBezTo>
                  <a:cubicBezTo>
                    <a:pt x="12885" y="183"/>
                    <a:pt x="12810" y="164"/>
                    <a:pt x="12782" y="164"/>
                  </a:cubicBezTo>
                  <a:cubicBezTo>
                    <a:pt x="12748" y="164"/>
                    <a:pt x="12785" y="192"/>
                    <a:pt x="12868" y="254"/>
                  </a:cubicBezTo>
                  <a:cubicBezTo>
                    <a:pt x="12865" y="292"/>
                    <a:pt x="13169" y="333"/>
                    <a:pt x="13322" y="333"/>
                  </a:cubicBezTo>
                  <a:lnTo>
                    <a:pt x="13780" y="333"/>
                  </a:lnTo>
                  <a:lnTo>
                    <a:pt x="13322" y="370"/>
                  </a:lnTo>
                  <a:cubicBezTo>
                    <a:pt x="13169" y="370"/>
                    <a:pt x="12862" y="408"/>
                    <a:pt x="12862" y="446"/>
                  </a:cubicBezTo>
                  <a:cubicBezTo>
                    <a:pt x="12862" y="446"/>
                    <a:pt x="12862" y="483"/>
                    <a:pt x="12708" y="483"/>
                  </a:cubicBezTo>
                  <a:lnTo>
                    <a:pt x="12711" y="408"/>
                  </a:lnTo>
                  <a:cubicBezTo>
                    <a:pt x="12865" y="370"/>
                    <a:pt x="12865" y="333"/>
                    <a:pt x="12865" y="292"/>
                  </a:cubicBezTo>
                  <a:cubicBezTo>
                    <a:pt x="12772" y="246"/>
                    <a:pt x="12563" y="214"/>
                    <a:pt x="12416" y="214"/>
                  </a:cubicBezTo>
                  <a:cubicBezTo>
                    <a:pt x="12325" y="214"/>
                    <a:pt x="12258" y="226"/>
                    <a:pt x="12257" y="254"/>
                  </a:cubicBezTo>
                  <a:cubicBezTo>
                    <a:pt x="12240" y="256"/>
                    <a:pt x="12222" y="256"/>
                    <a:pt x="12205" y="256"/>
                  </a:cubicBezTo>
                  <a:cubicBezTo>
                    <a:pt x="12120" y="256"/>
                    <a:pt x="12036" y="243"/>
                    <a:pt x="11953" y="217"/>
                  </a:cubicBezTo>
                  <a:cubicBezTo>
                    <a:pt x="11954" y="201"/>
                    <a:pt x="11929" y="192"/>
                    <a:pt x="11887" y="192"/>
                  </a:cubicBezTo>
                  <a:cubicBezTo>
                    <a:pt x="11829" y="192"/>
                    <a:pt x="11739" y="210"/>
                    <a:pt x="11649" y="254"/>
                  </a:cubicBezTo>
                  <a:cubicBezTo>
                    <a:pt x="11578" y="292"/>
                    <a:pt x="11499" y="311"/>
                    <a:pt x="11421" y="311"/>
                  </a:cubicBezTo>
                  <a:cubicBezTo>
                    <a:pt x="11342" y="311"/>
                    <a:pt x="11263" y="291"/>
                    <a:pt x="11191" y="251"/>
                  </a:cubicBezTo>
                  <a:cubicBezTo>
                    <a:pt x="11013" y="207"/>
                    <a:pt x="10731" y="189"/>
                    <a:pt x="10527" y="189"/>
                  </a:cubicBezTo>
                  <a:cubicBezTo>
                    <a:pt x="10383" y="189"/>
                    <a:pt x="10278" y="198"/>
                    <a:pt x="10276" y="214"/>
                  </a:cubicBezTo>
                  <a:cubicBezTo>
                    <a:pt x="10276" y="258"/>
                    <a:pt x="10119" y="276"/>
                    <a:pt x="9959" y="276"/>
                  </a:cubicBezTo>
                  <a:cubicBezTo>
                    <a:pt x="9846" y="276"/>
                    <a:pt x="9731" y="267"/>
                    <a:pt x="9668" y="251"/>
                  </a:cubicBezTo>
                  <a:cubicBezTo>
                    <a:pt x="9592" y="231"/>
                    <a:pt x="9513" y="220"/>
                    <a:pt x="9435" y="220"/>
                  </a:cubicBezTo>
                  <a:cubicBezTo>
                    <a:pt x="9360" y="220"/>
                    <a:pt x="9285" y="230"/>
                    <a:pt x="9211" y="248"/>
                  </a:cubicBezTo>
                  <a:cubicBezTo>
                    <a:pt x="9211" y="222"/>
                    <a:pt x="9136" y="195"/>
                    <a:pt x="9037" y="195"/>
                  </a:cubicBezTo>
                  <a:cubicBezTo>
                    <a:pt x="8997" y="195"/>
                    <a:pt x="8952" y="200"/>
                    <a:pt x="8907" y="211"/>
                  </a:cubicBezTo>
                  <a:cubicBezTo>
                    <a:pt x="8907" y="211"/>
                    <a:pt x="8753" y="211"/>
                    <a:pt x="8907" y="248"/>
                  </a:cubicBezTo>
                  <a:lnTo>
                    <a:pt x="8600" y="323"/>
                  </a:lnTo>
                  <a:cubicBezTo>
                    <a:pt x="8750" y="323"/>
                    <a:pt x="8750" y="361"/>
                    <a:pt x="8747" y="399"/>
                  </a:cubicBezTo>
                  <a:cubicBezTo>
                    <a:pt x="8747" y="408"/>
                    <a:pt x="8709" y="413"/>
                    <a:pt x="8647" y="413"/>
                  </a:cubicBezTo>
                  <a:cubicBezTo>
                    <a:pt x="8462" y="413"/>
                    <a:pt x="8064" y="370"/>
                    <a:pt x="7838" y="286"/>
                  </a:cubicBezTo>
                  <a:lnTo>
                    <a:pt x="7534" y="207"/>
                  </a:lnTo>
                  <a:lnTo>
                    <a:pt x="7534" y="283"/>
                  </a:lnTo>
                  <a:cubicBezTo>
                    <a:pt x="7381" y="283"/>
                    <a:pt x="7227" y="283"/>
                    <a:pt x="7230" y="245"/>
                  </a:cubicBezTo>
                  <a:cubicBezTo>
                    <a:pt x="7230" y="207"/>
                    <a:pt x="7230" y="207"/>
                    <a:pt x="7077" y="207"/>
                  </a:cubicBezTo>
                  <a:cubicBezTo>
                    <a:pt x="7077" y="207"/>
                    <a:pt x="6926" y="207"/>
                    <a:pt x="6923" y="245"/>
                  </a:cubicBezTo>
                  <a:cubicBezTo>
                    <a:pt x="6923" y="289"/>
                    <a:pt x="6923" y="307"/>
                    <a:pt x="6892" y="307"/>
                  </a:cubicBezTo>
                  <a:cubicBezTo>
                    <a:pt x="6870" y="307"/>
                    <a:pt x="6833" y="298"/>
                    <a:pt x="6770" y="283"/>
                  </a:cubicBezTo>
                  <a:cubicBezTo>
                    <a:pt x="6699" y="245"/>
                    <a:pt x="6621" y="226"/>
                    <a:pt x="6542" y="226"/>
                  </a:cubicBezTo>
                  <a:cubicBezTo>
                    <a:pt x="6464" y="226"/>
                    <a:pt x="6386" y="245"/>
                    <a:pt x="6315" y="283"/>
                  </a:cubicBezTo>
                  <a:cubicBezTo>
                    <a:pt x="6314" y="320"/>
                    <a:pt x="6313" y="339"/>
                    <a:pt x="6294" y="339"/>
                  </a:cubicBezTo>
                  <a:cubicBezTo>
                    <a:pt x="6274" y="339"/>
                    <a:pt x="6237" y="320"/>
                    <a:pt x="6162" y="283"/>
                  </a:cubicBezTo>
                  <a:cubicBezTo>
                    <a:pt x="6162" y="242"/>
                    <a:pt x="6011" y="204"/>
                    <a:pt x="5858" y="204"/>
                  </a:cubicBezTo>
                  <a:lnTo>
                    <a:pt x="5858" y="242"/>
                  </a:lnTo>
                  <a:cubicBezTo>
                    <a:pt x="5856" y="286"/>
                    <a:pt x="5803" y="304"/>
                    <a:pt x="5729" y="304"/>
                  </a:cubicBezTo>
                  <a:cubicBezTo>
                    <a:pt x="5677" y="304"/>
                    <a:pt x="5614" y="295"/>
                    <a:pt x="5551" y="280"/>
                  </a:cubicBezTo>
                  <a:cubicBezTo>
                    <a:pt x="5552" y="261"/>
                    <a:pt x="5514" y="251"/>
                    <a:pt x="5438" y="251"/>
                  </a:cubicBezTo>
                  <a:cubicBezTo>
                    <a:pt x="5362" y="251"/>
                    <a:pt x="5248" y="261"/>
                    <a:pt x="5096" y="280"/>
                  </a:cubicBezTo>
                  <a:cubicBezTo>
                    <a:pt x="4789" y="280"/>
                    <a:pt x="4639" y="280"/>
                    <a:pt x="4639" y="242"/>
                  </a:cubicBezTo>
                  <a:cubicBezTo>
                    <a:pt x="4640" y="202"/>
                    <a:pt x="4641" y="183"/>
                    <a:pt x="4621" y="183"/>
                  </a:cubicBezTo>
                  <a:cubicBezTo>
                    <a:pt x="4602" y="183"/>
                    <a:pt x="4563" y="202"/>
                    <a:pt x="4485" y="239"/>
                  </a:cubicBezTo>
                  <a:cubicBezTo>
                    <a:pt x="4408" y="258"/>
                    <a:pt x="4370" y="267"/>
                    <a:pt x="4313" y="267"/>
                  </a:cubicBezTo>
                  <a:cubicBezTo>
                    <a:pt x="4256" y="267"/>
                    <a:pt x="4181" y="258"/>
                    <a:pt x="4031" y="239"/>
                  </a:cubicBezTo>
                  <a:cubicBezTo>
                    <a:pt x="3954" y="220"/>
                    <a:pt x="3915" y="211"/>
                    <a:pt x="3877" y="211"/>
                  </a:cubicBezTo>
                  <a:cubicBezTo>
                    <a:pt x="3839" y="211"/>
                    <a:pt x="3800" y="220"/>
                    <a:pt x="3723" y="239"/>
                  </a:cubicBezTo>
                  <a:cubicBezTo>
                    <a:pt x="3723" y="314"/>
                    <a:pt x="3720" y="352"/>
                    <a:pt x="3874" y="352"/>
                  </a:cubicBezTo>
                  <a:cubicBezTo>
                    <a:pt x="4024" y="352"/>
                    <a:pt x="4024" y="352"/>
                    <a:pt x="4024" y="389"/>
                  </a:cubicBezTo>
                  <a:lnTo>
                    <a:pt x="3720" y="389"/>
                  </a:lnTo>
                  <a:cubicBezTo>
                    <a:pt x="3700" y="389"/>
                    <a:pt x="3680" y="389"/>
                    <a:pt x="3659" y="389"/>
                  </a:cubicBezTo>
                  <a:cubicBezTo>
                    <a:pt x="3476" y="389"/>
                    <a:pt x="3293" y="401"/>
                    <a:pt x="3109" y="427"/>
                  </a:cubicBezTo>
                  <a:cubicBezTo>
                    <a:pt x="2861" y="457"/>
                    <a:pt x="2813" y="512"/>
                    <a:pt x="2965" y="512"/>
                  </a:cubicBezTo>
                  <a:cubicBezTo>
                    <a:pt x="3001" y="512"/>
                    <a:pt x="3048" y="509"/>
                    <a:pt x="3106" y="502"/>
                  </a:cubicBezTo>
                  <a:lnTo>
                    <a:pt x="3257" y="540"/>
                  </a:lnTo>
                  <a:cubicBezTo>
                    <a:pt x="3255" y="596"/>
                    <a:pt x="3332" y="625"/>
                    <a:pt x="3409" y="625"/>
                  </a:cubicBezTo>
                  <a:cubicBezTo>
                    <a:pt x="3486" y="625"/>
                    <a:pt x="3562" y="597"/>
                    <a:pt x="3564" y="540"/>
                  </a:cubicBezTo>
                  <a:cubicBezTo>
                    <a:pt x="3565" y="478"/>
                    <a:pt x="3566" y="450"/>
                    <a:pt x="3592" y="450"/>
                  </a:cubicBezTo>
                  <a:cubicBezTo>
                    <a:pt x="3612" y="450"/>
                    <a:pt x="3650" y="468"/>
                    <a:pt x="3717" y="502"/>
                  </a:cubicBezTo>
                  <a:cubicBezTo>
                    <a:pt x="3714" y="580"/>
                    <a:pt x="3868" y="580"/>
                    <a:pt x="4018" y="580"/>
                  </a:cubicBezTo>
                  <a:cubicBezTo>
                    <a:pt x="4172" y="580"/>
                    <a:pt x="4172" y="580"/>
                    <a:pt x="4169" y="618"/>
                  </a:cubicBezTo>
                  <a:cubicBezTo>
                    <a:pt x="4169" y="656"/>
                    <a:pt x="4319" y="693"/>
                    <a:pt x="4472" y="693"/>
                  </a:cubicBezTo>
                  <a:cubicBezTo>
                    <a:pt x="4626" y="693"/>
                    <a:pt x="4626" y="693"/>
                    <a:pt x="4626" y="656"/>
                  </a:cubicBezTo>
                  <a:cubicBezTo>
                    <a:pt x="4564" y="640"/>
                    <a:pt x="4579" y="631"/>
                    <a:pt x="4630" y="631"/>
                  </a:cubicBezTo>
                  <a:cubicBezTo>
                    <a:pt x="4701" y="631"/>
                    <a:pt x="4842" y="649"/>
                    <a:pt x="4930" y="693"/>
                  </a:cubicBezTo>
                  <a:cubicBezTo>
                    <a:pt x="4993" y="710"/>
                    <a:pt x="5030" y="720"/>
                    <a:pt x="5051" y="720"/>
                  </a:cubicBezTo>
                  <a:cubicBezTo>
                    <a:pt x="5081" y="720"/>
                    <a:pt x="5082" y="701"/>
                    <a:pt x="5084" y="656"/>
                  </a:cubicBezTo>
                  <a:cubicBezTo>
                    <a:pt x="5085" y="619"/>
                    <a:pt x="5159" y="601"/>
                    <a:pt x="5251" y="601"/>
                  </a:cubicBezTo>
                  <a:cubicBezTo>
                    <a:pt x="5348" y="601"/>
                    <a:pt x="5464" y="620"/>
                    <a:pt x="5541" y="659"/>
                  </a:cubicBezTo>
                  <a:lnTo>
                    <a:pt x="5845" y="659"/>
                  </a:lnTo>
                  <a:cubicBezTo>
                    <a:pt x="5999" y="659"/>
                    <a:pt x="5999" y="621"/>
                    <a:pt x="5999" y="584"/>
                  </a:cubicBezTo>
                  <a:cubicBezTo>
                    <a:pt x="6000" y="539"/>
                    <a:pt x="6001" y="521"/>
                    <a:pt x="6032" y="521"/>
                  </a:cubicBezTo>
                  <a:cubicBezTo>
                    <a:pt x="6053" y="521"/>
                    <a:pt x="6090" y="530"/>
                    <a:pt x="6152" y="546"/>
                  </a:cubicBezTo>
                  <a:cubicBezTo>
                    <a:pt x="6303" y="584"/>
                    <a:pt x="6303" y="621"/>
                    <a:pt x="6303" y="621"/>
                  </a:cubicBezTo>
                  <a:cubicBezTo>
                    <a:pt x="6303" y="659"/>
                    <a:pt x="6453" y="659"/>
                    <a:pt x="6607" y="659"/>
                  </a:cubicBezTo>
                  <a:cubicBezTo>
                    <a:pt x="6629" y="659"/>
                    <a:pt x="6654" y="659"/>
                    <a:pt x="6680" y="659"/>
                  </a:cubicBezTo>
                  <a:cubicBezTo>
                    <a:pt x="6841" y="659"/>
                    <a:pt x="7064" y="657"/>
                    <a:pt x="7064" y="624"/>
                  </a:cubicBezTo>
                  <a:lnTo>
                    <a:pt x="7064" y="662"/>
                  </a:lnTo>
                  <a:cubicBezTo>
                    <a:pt x="7167" y="662"/>
                    <a:pt x="7199" y="679"/>
                    <a:pt x="7211" y="679"/>
                  </a:cubicBezTo>
                  <a:cubicBezTo>
                    <a:pt x="7216" y="679"/>
                    <a:pt x="7217" y="674"/>
                    <a:pt x="7218" y="662"/>
                  </a:cubicBezTo>
                  <a:cubicBezTo>
                    <a:pt x="7368" y="665"/>
                    <a:pt x="7522" y="678"/>
                    <a:pt x="7672" y="699"/>
                  </a:cubicBezTo>
                  <a:cubicBezTo>
                    <a:pt x="7728" y="706"/>
                    <a:pt x="7789" y="710"/>
                    <a:pt x="7849" y="710"/>
                  </a:cubicBezTo>
                  <a:cubicBezTo>
                    <a:pt x="8114" y="710"/>
                    <a:pt x="8353" y="648"/>
                    <a:pt x="7979" y="587"/>
                  </a:cubicBezTo>
                  <a:lnTo>
                    <a:pt x="8133" y="587"/>
                  </a:lnTo>
                  <a:cubicBezTo>
                    <a:pt x="8286" y="587"/>
                    <a:pt x="8286" y="549"/>
                    <a:pt x="8286" y="549"/>
                  </a:cubicBezTo>
                  <a:cubicBezTo>
                    <a:pt x="8286" y="511"/>
                    <a:pt x="8440" y="511"/>
                    <a:pt x="8593" y="511"/>
                  </a:cubicBezTo>
                  <a:cubicBezTo>
                    <a:pt x="8593" y="511"/>
                    <a:pt x="8590" y="549"/>
                    <a:pt x="8590" y="587"/>
                  </a:cubicBezTo>
                  <a:cubicBezTo>
                    <a:pt x="8499" y="654"/>
                    <a:pt x="8564" y="695"/>
                    <a:pt x="8666" y="695"/>
                  </a:cubicBezTo>
                  <a:cubicBezTo>
                    <a:pt x="8738" y="695"/>
                    <a:pt x="8828" y="675"/>
                    <a:pt x="8893" y="628"/>
                  </a:cubicBezTo>
                  <a:lnTo>
                    <a:pt x="8893" y="628"/>
                  </a:lnTo>
                  <a:cubicBezTo>
                    <a:pt x="8893" y="638"/>
                    <a:pt x="8892" y="652"/>
                    <a:pt x="8891" y="665"/>
                  </a:cubicBezTo>
                  <a:cubicBezTo>
                    <a:pt x="8891" y="684"/>
                    <a:pt x="8930" y="693"/>
                    <a:pt x="9006" y="693"/>
                  </a:cubicBezTo>
                  <a:cubicBezTo>
                    <a:pt x="9082" y="693"/>
                    <a:pt x="9197" y="684"/>
                    <a:pt x="9349" y="665"/>
                  </a:cubicBezTo>
                  <a:cubicBezTo>
                    <a:pt x="9502" y="665"/>
                    <a:pt x="9656" y="590"/>
                    <a:pt x="9659" y="552"/>
                  </a:cubicBezTo>
                  <a:cubicBezTo>
                    <a:pt x="9659" y="515"/>
                    <a:pt x="9812" y="515"/>
                    <a:pt x="9812" y="515"/>
                  </a:cubicBezTo>
                  <a:cubicBezTo>
                    <a:pt x="9963" y="515"/>
                    <a:pt x="9963" y="515"/>
                    <a:pt x="9963" y="552"/>
                  </a:cubicBezTo>
                  <a:cubicBezTo>
                    <a:pt x="9961" y="590"/>
                    <a:pt x="10037" y="609"/>
                    <a:pt x="10132" y="609"/>
                  </a:cubicBezTo>
                  <a:cubicBezTo>
                    <a:pt x="10227" y="609"/>
                    <a:pt x="10342" y="590"/>
                    <a:pt x="10420" y="552"/>
                  </a:cubicBezTo>
                  <a:lnTo>
                    <a:pt x="10420" y="552"/>
                  </a:lnTo>
                  <a:lnTo>
                    <a:pt x="10417" y="593"/>
                  </a:lnTo>
                  <a:cubicBezTo>
                    <a:pt x="10417" y="620"/>
                    <a:pt x="10493" y="646"/>
                    <a:pt x="10807" y="646"/>
                  </a:cubicBezTo>
                  <a:cubicBezTo>
                    <a:pt x="10937" y="646"/>
                    <a:pt x="11108" y="642"/>
                    <a:pt x="11332" y="631"/>
                  </a:cubicBezTo>
                  <a:cubicBezTo>
                    <a:pt x="11940" y="631"/>
                    <a:pt x="12398" y="634"/>
                    <a:pt x="12398" y="671"/>
                  </a:cubicBezTo>
                  <a:cubicBezTo>
                    <a:pt x="12397" y="678"/>
                    <a:pt x="12418" y="681"/>
                    <a:pt x="12453" y="681"/>
                  </a:cubicBezTo>
                  <a:cubicBezTo>
                    <a:pt x="12610" y="681"/>
                    <a:pt x="13065" y="620"/>
                    <a:pt x="13316" y="558"/>
                  </a:cubicBezTo>
                  <a:lnTo>
                    <a:pt x="13316" y="558"/>
                  </a:lnTo>
                  <a:cubicBezTo>
                    <a:pt x="13313" y="596"/>
                    <a:pt x="13467" y="596"/>
                    <a:pt x="13770" y="596"/>
                  </a:cubicBezTo>
                  <a:cubicBezTo>
                    <a:pt x="14228" y="599"/>
                    <a:pt x="14228" y="599"/>
                    <a:pt x="14228" y="637"/>
                  </a:cubicBezTo>
                  <a:cubicBezTo>
                    <a:pt x="14150" y="674"/>
                    <a:pt x="14111" y="693"/>
                    <a:pt x="14129" y="693"/>
                  </a:cubicBezTo>
                  <a:cubicBezTo>
                    <a:pt x="14148" y="693"/>
                    <a:pt x="14225" y="674"/>
                    <a:pt x="14378" y="637"/>
                  </a:cubicBezTo>
                  <a:cubicBezTo>
                    <a:pt x="14438" y="608"/>
                    <a:pt x="14542" y="596"/>
                    <a:pt x="14646" y="596"/>
                  </a:cubicBezTo>
                  <a:cubicBezTo>
                    <a:pt x="14816" y="596"/>
                    <a:pt x="14988" y="628"/>
                    <a:pt x="14986" y="674"/>
                  </a:cubicBezTo>
                  <a:cubicBezTo>
                    <a:pt x="14986" y="712"/>
                    <a:pt x="15140" y="715"/>
                    <a:pt x="15444" y="715"/>
                  </a:cubicBezTo>
                  <a:cubicBezTo>
                    <a:pt x="15597" y="678"/>
                    <a:pt x="15901" y="678"/>
                    <a:pt x="16205" y="678"/>
                  </a:cubicBezTo>
                  <a:cubicBezTo>
                    <a:pt x="16663" y="678"/>
                    <a:pt x="16663" y="678"/>
                    <a:pt x="16666" y="602"/>
                  </a:cubicBezTo>
                  <a:cubicBezTo>
                    <a:pt x="16669" y="527"/>
                    <a:pt x="16820" y="527"/>
                    <a:pt x="17127" y="527"/>
                  </a:cubicBezTo>
                  <a:cubicBezTo>
                    <a:pt x="17277" y="527"/>
                    <a:pt x="17431" y="530"/>
                    <a:pt x="17428" y="568"/>
                  </a:cubicBezTo>
                  <a:cubicBezTo>
                    <a:pt x="17528" y="590"/>
                    <a:pt x="17631" y="602"/>
                    <a:pt x="17732" y="605"/>
                  </a:cubicBezTo>
                  <a:cubicBezTo>
                    <a:pt x="17885" y="605"/>
                    <a:pt x="18039" y="605"/>
                    <a:pt x="18036" y="643"/>
                  </a:cubicBezTo>
                  <a:cubicBezTo>
                    <a:pt x="18164" y="667"/>
                    <a:pt x="18294" y="682"/>
                    <a:pt x="18425" y="682"/>
                  </a:cubicBezTo>
                  <a:cubicBezTo>
                    <a:pt x="18448" y="682"/>
                    <a:pt x="18470" y="682"/>
                    <a:pt x="18493" y="681"/>
                  </a:cubicBezTo>
                  <a:cubicBezTo>
                    <a:pt x="18797" y="684"/>
                    <a:pt x="19101" y="684"/>
                    <a:pt x="19101" y="721"/>
                  </a:cubicBezTo>
                  <a:cubicBezTo>
                    <a:pt x="19252" y="721"/>
                    <a:pt x="19252" y="721"/>
                    <a:pt x="19255" y="684"/>
                  </a:cubicBezTo>
                  <a:cubicBezTo>
                    <a:pt x="19255" y="657"/>
                    <a:pt x="19331" y="631"/>
                    <a:pt x="19591" y="631"/>
                  </a:cubicBezTo>
                  <a:cubicBezTo>
                    <a:pt x="19699" y="631"/>
                    <a:pt x="19838" y="635"/>
                    <a:pt x="20016" y="646"/>
                  </a:cubicBezTo>
                  <a:cubicBezTo>
                    <a:pt x="20060" y="646"/>
                    <a:pt x="20107" y="646"/>
                    <a:pt x="20155" y="646"/>
                  </a:cubicBezTo>
                  <a:cubicBezTo>
                    <a:pt x="20444" y="646"/>
                    <a:pt x="20778" y="644"/>
                    <a:pt x="20781" y="612"/>
                  </a:cubicBezTo>
                  <a:cubicBezTo>
                    <a:pt x="20931" y="612"/>
                    <a:pt x="20931" y="612"/>
                    <a:pt x="20931" y="649"/>
                  </a:cubicBezTo>
                  <a:cubicBezTo>
                    <a:pt x="20930" y="687"/>
                    <a:pt x="21006" y="706"/>
                    <a:pt x="21120" y="706"/>
                  </a:cubicBezTo>
                  <a:cubicBezTo>
                    <a:pt x="21235" y="706"/>
                    <a:pt x="21389" y="687"/>
                    <a:pt x="21542" y="649"/>
                  </a:cubicBezTo>
                  <a:cubicBezTo>
                    <a:pt x="21542" y="631"/>
                    <a:pt x="21581" y="621"/>
                    <a:pt x="21638" y="621"/>
                  </a:cubicBezTo>
                  <a:cubicBezTo>
                    <a:pt x="21695" y="621"/>
                    <a:pt x="21771" y="631"/>
                    <a:pt x="21846" y="649"/>
                  </a:cubicBezTo>
                  <a:cubicBezTo>
                    <a:pt x="21950" y="649"/>
                    <a:pt x="22050" y="637"/>
                    <a:pt x="22150" y="612"/>
                  </a:cubicBezTo>
                  <a:cubicBezTo>
                    <a:pt x="22226" y="593"/>
                    <a:pt x="22264" y="584"/>
                    <a:pt x="22319" y="584"/>
                  </a:cubicBezTo>
                  <a:cubicBezTo>
                    <a:pt x="22377" y="584"/>
                    <a:pt x="22453" y="594"/>
                    <a:pt x="22608" y="615"/>
                  </a:cubicBezTo>
                  <a:cubicBezTo>
                    <a:pt x="22608" y="652"/>
                    <a:pt x="22761" y="652"/>
                    <a:pt x="22912" y="652"/>
                  </a:cubicBezTo>
                  <a:cubicBezTo>
                    <a:pt x="23059" y="634"/>
                    <a:pt x="23521" y="626"/>
                    <a:pt x="23978" y="626"/>
                  </a:cubicBezTo>
                  <a:cubicBezTo>
                    <a:pt x="24475" y="626"/>
                    <a:pt x="24968" y="636"/>
                    <a:pt x="25046" y="656"/>
                  </a:cubicBezTo>
                  <a:cubicBezTo>
                    <a:pt x="25127" y="630"/>
                    <a:pt x="25214" y="616"/>
                    <a:pt x="25301" y="616"/>
                  </a:cubicBezTo>
                  <a:cubicBezTo>
                    <a:pt x="25318" y="616"/>
                    <a:pt x="25336" y="617"/>
                    <a:pt x="25353" y="618"/>
                  </a:cubicBezTo>
                  <a:cubicBezTo>
                    <a:pt x="25410" y="648"/>
                    <a:pt x="25468" y="661"/>
                    <a:pt x="25517" y="661"/>
                  </a:cubicBezTo>
                  <a:cubicBezTo>
                    <a:pt x="25597" y="661"/>
                    <a:pt x="25655" y="629"/>
                    <a:pt x="25657" y="580"/>
                  </a:cubicBezTo>
                  <a:lnTo>
                    <a:pt x="25353" y="580"/>
                  </a:lnTo>
                  <a:cubicBezTo>
                    <a:pt x="25354" y="547"/>
                    <a:pt x="25446" y="528"/>
                    <a:pt x="25546" y="528"/>
                  </a:cubicBezTo>
                  <a:cubicBezTo>
                    <a:pt x="25671" y="528"/>
                    <a:pt x="25809" y="557"/>
                    <a:pt x="25807" y="621"/>
                  </a:cubicBezTo>
                  <a:cubicBezTo>
                    <a:pt x="25883" y="659"/>
                    <a:pt x="25920" y="678"/>
                    <a:pt x="25959" y="678"/>
                  </a:cubicBezTo>
                  <a:cubicBezTo>
                    <a:pt x="25997" y="678"/>
                    <a:pt x="26036" y="659"/>
                    <a:pt x="26115" y="621"/>
                  </a:cubicBezTo>
                  <a:cubicBezTo>
                    <a:pt x="26185" y="584"/>
                    <a:pt x="26263" y="565"/>
                    <a:pt x="26342" y="565"/>
                  </a:cubicBezTo>
                  <a:cubicBezTo>
                    <a:pt x="26421" y="565"/>
                    <a:pt x="26500" y="584"/>
                    <a:pt x="26572" y="621"/>
                  </a:cubicBezTo>
                  <a:cubicBezTo>
                    <a:pt x="26571" y="659"/>
                    <a:pt x="26570" y="678"/>
                    <a:pt x="26589" y="678"/>
                  </a:cubicBezTo>
                  <a:cubicBezTo>
                    <a:pt x="26607" y="678"/>
                    <a:pt x="26646" y="659"/>
                    <a:pt x="26723" y="621"/>
                  </a:cubicBezTo>
                  <a:cubicBezTo>
                    <a:pt x="26896" y="537"/>
                    <a:pt x="27115" y="488"/>
                    <a:pt x="27274" y="488"/>
                  </a:cubicBezTo>
                  <a:cubicBezTo>
                    <a:pt x="27400" y="488"/>
                    <a:pt x="27489" y="519"/>
                    <a:pt x="27487" y="587"/>
                  </a:cubicBezTo>
                  <a:cubicBezTo>
                    <a:pt x="27484" y="662"/>
                    <a:pt x="27634" y="699"/>
                    <a:pt x="27788" y="699"/>
                  </a:cubicBezTo>
                  <a:cubicBezTo>
                    <a:pt x="27938" y="699"/>
                    <a:pt x="27942" y="662"/>
                    <a:pt x="27942" y="624"/>
                  </a:cubicBezTo>
                  <a:cubicBezTo>
                    <a:pt x="27866" y="587"/>
                    <a:pt x="27867" y="568"/>
                    <a:pt x="27924" y="568"/>
                  </a:cubicBezTo>
                  <a:cubicBezTo>
                    <a:pt x="27982" y="568"/>
                    <a:pt x="28095" y="587"/>
                    <a:pt x="28246" y="624"/>
                  </a:cubicBezTo>
                  <a:cubicBezTo>
                    <a:pt x="28497" y="689"/>
                    <a:pt x="28703" y="717"/>
                    <a:pt x="28914" y="717"/>
                  </a:cubicBezTo>
                  <a:cubicBezTo>
                    <a:pt x="29085" y="717"/>
                    <a:pt x="29259" y="699"/>
                    <a:pt x="29465" y="665"/>
                  </a:cubicBezTo>
                  <a:cubicBezTo>
                    <a:pt x="29770" y="627"/>
                    <a:pt x="30037" y="609"/>
                    <a:pt x="30171" y="609"/>
                  </a:cubicBezTo>
                  <a:cubicBezTo>
                    <a:pt x="30304" y="609"/>
                    <a:pt x="30304" y="627"/>
                    <a:pt x="30076" y="665"/>
                  </a:cubicBezTo>
                  <a:cubicBezTo>
                    <a:pt x="29896" y="709"/>
                    <a:pt x="29821" y="727"/>
                    <a:pt x="29852" y="727"/>
                  </a:cubicBezTo>
                  <a:cubicBezTo>
                    <a:pt x="29873" y="727"/>
                    <a:pt x="29947" y="718"/>
                    <a:pt x="30073" y="703"/>
                  </a:cubicBezTo>
                  <a:lnTo>
                    <a:pt x="30834" y="706"/>
                  </a:lnTo>
                  <a:cubicBezTo>
                    <a:pt x="30988" y="706"/>
                    <a:pt x="31141" y="668"/>
                    <a:pt x="31141" y="631"/>
                  </a:cubicBezTo>
                  <a:cubicBezTo>
                    <a:pt x="31234" y="677"/>
                    <a:pt x="31386" y="709"/>
                    <a:pt x="31561" y="709"/>
                  </a:cubicBezTo>
                  <a:cubicBezTo>
                    <a:pt x="31669" y="709"/>
                    <a:pt x="31785" y="697"/>
                    <a:pt x="31903" y="668"/>
                  </a:cubicBezTo>
                  <a:lnTo>
                    <a:pt x="32207" y="668"/>
                  </a:lnTo>
                  <a:cubicBezTo>
                    <a:pt x="32224" y="669"/>
                    <a:pt x="32242" y="670"/>
                    <a:pt x="32259" y="670"/>
                  </a:cubicBezTo>
                  <a:cubicBezTo>
                    <a:pt x="32345" y="670"/>
                    <a:pt x="32430" y="657"/>
                    <a:pt x="32514" y="634"/>
                  </a:cubicBezTo>
                  <a:cubicBezTo>
                    <a:pt x="32559" y="623"/>
                    <a:pt x="32603" y="618"/>
                    <a:pt x="32648" y="618"/>
                  </a:cubicBezTo>
                  <a:cubicBezTo>
                    <a:pt x="32755" y="618"/>
                    <a:pt x="32862" y="645"/>
                    <a:pt x="32968" y="671"/>
                  </a:cubicBezTo>
                  <a:cubicBezTo>
                    <a:pt x="33077" y="698"/>
                    <a:pt x="33184" y="724"/>
                    <a:pt x="33237" y="724"/>
                  </a:cubicBezTo>
                  <a:cubicBezTo>
                    <a:pt x="33259" y="724"/>
                    <a:pt x="33272" y="720"/>
                    <a:pt x="33272" y="709"/>
                  </a:cubicBezTo>
                  <a:cubicBezTo>
                    <a:pt x="33275" y="671"/>
                    <a:pt x="33579" y="634"/>
                    <a:pt x="33733" y="596"/>
                  </a:cubicBezTo>
                  <a:cubicBezTo>
                    <a:pt x="33778" y="585"/>
                    <a:pt x="33823" y="581"/>
                    <a:pt x="33859" y="581"/>
                  </a:cubicBezTo>
                  <a:cubicBezTo>
                    <a:pt x="33948" y="581"/>
                    <a:pt x="33992" y="607"/>
                    <a:pt x="33883" y="634"/>
                  </a:cubicBezTo>
                  <a:cubicBezTo>
                    <a:pt x="33883" y="671"/>
                    <a:pt x="33883" y="671"/>
                    <a:pt x="34187" y="712"/>
                  </a:cubicBezTo>
                  <a:cubicBezTo>
                    <a:pt x="34341" y="712"/>
                    <a:pt x="34645" y="712"/>
                    <a:pt x="34645" y="674"/>
                  </a:cubicBezTo>
                  <a:cubicBezTo>
                    <a:pt x="34646" y="656"/>
                    <a:pt x="34866" y="647"/>
                    <a:pt x="35108" y="647"/>
                  </a:cubicBezTo>
                  <a:cubicBezTo>
                    <a:pt x="35360" y="647"/>
                    <a:pt x="35635" y="657"/>
                    <a:pt x="35713" y="678"/>
                  </a:cubicBezTo>
                  <a:lnTo>
                    <a:pt x="36017" y="678"/>
                  </a:lnTo>
                  <a:cubicBezTo>
                    <a:pt x="36168" y="678"/>
                    <a:pt x="36321" y="640"/>
                    <a:pt x="36475" y="640"/>
                  </a:cubicBezTo>
                  <a:cubicBezTo>
                    <a:pt x="36578" y="637"/>
                    <a:pt x="36682" y="624"/>
                    <a:pt x="36782" y="602"/>
                  </a:cubicBezTo>
                  <a:cubicBezTo>
                    <a:pt x="36932" y="602"/>
                    <a:pt x="37086" y="602"/>
                    <a:pt x="37086" y="640"/>
                  </a:cubicBezTo>
                  <a:cubicBezTo>
                    <a:pt x="37163" y="602"/>
                    <a:pt x="37201" y="584"/>
                    <a:pt x="37239" y="584"/>
                  </a:cubicBezTo>
                  <a:cubicBezTo>
                    <a:pt x="37277" y="584"/>
                    <a:pt x="37315" y="602"/>
                    <a:pt x="37390" y="640"/>
                  </a:cubicBezTo>
                  <a:cubicBezTo>
                    <a:pt x="37388" y="680"/>
                    <a:pt x="37388" y="699"/>
                    <a:pt x="37407" y="699"/>
                  </a:cubicBezTo>
                  <a:cubicBezTo>
                    <a:pt x="37426" y="699"/>
                    <a:pt x="37464" y="680"/>
                    <a:pt x="37540" y="643"/>
                  </a:cubicBezTo>
                  <a:cubicBezTo>
                    <a:pt x="37617" y="624"/>
                    <a:pt x="37656" y="615"/>
                    <a:pt x="37694" y="615"/>
                  </a:cubicBezTo>
                  <a:cubicBezTo>
                    <a:pt x="37732" y="615"/>
                    <a:pt x="37771" y="624"/>
                    <a:pt x="37848" y="643"/>
                  </a:cubicBezTo>
                  <a:cubicBezTo>
                    <a:pt x="37846" y="662"/>
                    <a:pt x="37884" y="671"/>
                    <a:pt x="37922" y="671"/>
                  </a:cubicBezTo>
                  <a:cubicBezTo>
                    <a:pt x="37960" y="671"/>
                    <a:pt x="37998" y="662"/>
                    <a:pt x="37998" y="643"/>
                  </a:cubicBezTo>
                  <a:cubicBezTo>
                    <a:pt x="38095" y="597"/>
                    <a:pt x="38307" y="564"/>
                    <a:pt x="38453" y="564"/>
                  </a:cubicBezTo>
                  <a:cubicBezTo>
                    <a:pt x="38544" y="564"/>
                    <a:pt x="38610" y="577"/>
                    <a:pt x="38609" y="605"/>
                  </a:cubicBezTo>
                  <a:cubicBezTo>
                    <a:pt x="38712" y="605"/>
                    <a:pt x="38816" y="593"/>
                    <a:pt x="38916" y="568"/>
                  </a:cubicBezTo>
                  <a:cubicBezTo>
                    <a:pt x="38993" y="530"/>
                    <a:pt x="39031" y="511"/>
                    <a:pt x="39050" y="511"/>
                  </a:cubicBezTo>
                  <a:cubicBezTo>
                    <a:pt x="39069" y="511"/>
                    <a:pt x="39068" y="530"/>
                    <a:pt x="39067" y="568"/>
                  </a:cubicBezTo>
                  <a:cubicBezTo>
                    <a:pt x="39139" y="607"/>
                    <a:pt x="39219" y="627"/>
                    <a:pt x="39299" y="627"/>
                  </a:cubicBezTo>
                  <a:cubicBezTo>
                    <a:pt x="39377" y="627"/>
                    <a:pt x="39454" y="608"/>
                    <a:pt x="39524" y="571"/>
                  </a:cubicBezTo>
                  <a:cubicBezTo>
                    <a:pt x="39574" y="560"/>
                    <a:pt x="39626" y="555"/>
                    <a:pt x="39678" y="555"/>
                  </a:cubicBezTo>
                  <a:cubicBezTo>
                    <a:pt x="39729" y="555"/>
                    <a:pt x="39781" y="560"/>
                    <a:pt x="39831" y="571"/>
                  </a:cubicBezTo>
                  <a:cubicBezTo>
                    <a:pt x="40006" y="593"/>
                    <a:pt x="40388" y="616"/>
                    <a:pt x="40648" y="616"/>
                  </a:cubicBezTo>
                  <a:cubicBezTo>
                    <a:pt x="40836" y="616"/>
                    <a:pt x="40960" y="604"/>
                    <a:pt x="40897" y="571"/>
                  </a:cubicBezTo>
                  <a:lnTo>
                    <a:pt x="40897" y="571"/>
                  </a:lnTo>
                  <a:lnTo>
                    <a:pt x="41201" y="574"/>
                  </a:lnTo>
                  <a:cubicBezTo>
                    <a:pt x="41353" y="593"/>
                    <a:pt x="41467" y="602"/>
                    <a:pt x="41563" y="602"/>
                  </a:cubicBezTo>
                  <a:cubicBezTo>
                    <a:pt x="41658" y="602"/>
                    <a:pt x="41735" y="593"/>
                    <a:pt x="41812" y="574"/>
                  </a:cubicBezTo>
                  <a:lnTo>
                    <a:pt x="41965" y="537"/>
                  </a:lnTo>
                  <a:lnTo>
                    <a:pt x="41965" y="537"/>
                  </a:lnTo>
                  <a:cubicBezTo>
                    <a:pt x="41962" y="574"/>
                    <a:pt x="42116" y="612"/>
                    <a:pt x="42266" y="612"/>
                  </a:cubicBezTo>
                  <a:cubicBezTo>
                    <a:pt x="42420" y="612"/>
                    <a:pt x="42420" y="612"/>
                    <a:pt x="42420" y="574"/>
                  </a:cubicBezTo>
                  <a:cubicBezTo>
                    <a:pt x="42269" y="537"/>
                    <a:pt x="42423" y="537"/>
                    <a:pt x="42573" y="537"/>
                  </a:cubicBezTo>
                  <a:cubicBezTo>
                    <a:pt x="42727" y="537"/>
                    <a:pt x="42877" y="577"/>
                    <a:pt x="42877" y="615"/>
                  </a:cubicBezTo>
                  <a:lnTo>
                    <a:pt x="43028" y="615"/>
                  </a:lnTo>
                  <a:cubicBezTo>
                    <a:pt x="43030" y="571"/>
                    <a:pt x="43083" y="553"/>
                    <a:pt x="43126" y="553"/>
                  </a:cubicBezTo>
                  <a:cubicBezTo>
                    <a:pt x="43157" y="553"/>
                    <a:pt x="43183" y="562"/>
                    <a:pt x="43181" y="577"/>
                  </a:cubicBezTo>
                  <a:cubicBezTo>
                    <a:pt x="43307" y="603"/>
                    <a:pt x="43434" y="616"/>
                    <a:pt x="43562" y="616"/>
                  </a:cubicBezTo>
                  <a:cubicBezTo>
                    <a:pt x="43588" y="616"/>
                    <a:pt x="43613" y="616"/>
                    <a:pt x="43639" y="615"/>
                  </a:cubicBezTo>
                  <a:lnTo>
                    <a:pt x="43639" y="615"/>
                  </a:lnTo>
                  <a:lnTo>
                    <a:pt x="43636" y="652"/>
                  </a:lnTo>
                  <a:cubicBezTo>
                    <a:pt x="43686" y="667"/>
                    <a:pt x="43720" y="673"/>
                    <a:pt x="43743" y="673"/>
                  </a:cubicBezTo>
                  <a:cubicBezTo>
                    <a:pt x="43790" y="673"/>
                    <a:pt x="43791" y="648"/>
                    <a:pt x="43796" y="621"/>
                  </a:cubicBezTo>
                  <a:lnTo>
                    <a:pt x="43893" y="627"/>
                  </a:lnTo>
                  <a:lnTo>
                    <a:pt x="44103" y="662"/>
                  </a:lnTo>
                  <a:cubicBezTo>
                    <a:pt x="44194" y="680"/>
                    <a:pt x="44283" y="703"/>
                    <a:pt x="44312" y="703"/>
                  </a:cubicBezTo>
                  <a:cubicBezTo>
                    <a:pt x="44332" y="703"/>
                    <a:pt x="44323" y="693"/>
                    <a:pt x="44266" y="662"/>
                  </a:cubicBezTo>
                  <a:cubicBezTo>
                    <a:pt x="44274" y="639"/>
                    <a:pt x="44282" y="612"/>
                    <a:pt x="44332" y="612"/>
                  </a:cubicBezTo>
                  <a:cubicBezTo>
                    <a:pt x="44357" y="612"/>
                    <a:pt x="44393" y="619"/>
                    <a:pt x="44444" y="637"/>
                  </a:cubicBezTo>
                  <a:cubicBezTo>
                    <a:pt x="44447" y="630"/>
                    <a:pt x="44454" y="628"/>
                    <a:pt x="44462" y="628"/>
                  </a:cubicBezTo>
                  <a:cubicBezTo>
                    <a:pt x="44489" y="628"/>
                    <a:pt x="44533" y="655"/>
                    <a:pt x="44512" y="655"/>
                  </a:cubicBezTo>
                  <a:cubicBezTo>
                    <a:pt x="44503" y="655"/>
                    <a:pt x="44482" y="651"/>
                    <a:pt x="44444" y="637"/>
                  </a:cubicBezTo>
                  <a:lnTo>
                    <a:pt x="44444" y="637"/>
                  </a:lnTo>
                  <a:cubicBezTo>
                    <a:pt x="44432" y="671"/>
                    <a:pt x="44419" y="706"/>
                    <a:pt x="44566" y="762"/>
                  </a:cubicBezTo>
                  <a:cubicBezTo>
                    <a:pt x="44714" y="828"/>
                    <a:pt x="44695" y="862"/>
                    <a:pt x="44695" y="862"/>
                  </a:cubicBezTo>
                  <a:cubicBezTo>
                    <a:pt x="44604" y="866"/>
                    <a:pt x="44711" y="913"/>
                    <a:pt x="44842" y="991"/>
                  </a:cubicBezTo>
                  <a:cubicBezTo>
                    <a:pt x="44911" y="1029"/>
                    <a:pt x="44986" y="1069"/>
                    <a:pt x="45049" y="1113"/>
                  </a:cubicBezTo>
                  <a:cubicBezTo>
                    <a:pt x="45118" y="1151"/>
                    <a:pt x="45178" y="1188"/>
                    <a:pt x="45209" y="1210"/>
                  </a:cubicBezTo>
                  <a:cubicBezTo>
                    <a:pt x="45497" y="1364"/>
                    <a:pt x="45591" y="1511"/>
                    <a:pt x="45528" y="1552"/>
                  </a:cubicBezTo>
                  <a:cubicBezTo>
                    <a:pt x="45469" y="1596"/>
                    <a:pt x="45707" y="1796"/>
                    <a:pt x="45876" y="1906"/>
                  </a:cubicBezTo>
                  <a:cubicBezTo>
                    <a:pt x="45936" y="1937"/>
                    <a:pt x="45992" y="1975"/>
                    <a:pt x="46049" y="2016"/>
                  </a:cubicBezTo>
                  <a:lnTo>
                    <a:pt x="45942" y="2053"/>
                  </a:lnTo>
                  <a:cubicBezTo>
                    <a:pt x="45848" y="2260"/>
                    <a:pt x="45876" y="2235"/>
                    <a:pt x="46027" y="2693"/>
                  </a:cubicBezTo>
                  <a:cubicBezTo>
                    <a:pt x="46084" y="2980"/>
                    <a:pt x="46081" y="3007"/>
                    <a:pt x="46054" y="3007"/>
                  </a:cubicBezTo>
                  <a:cubicBezTo>
                    <a:pt x="46052" y="3007"/>
                    <a:pt x="46049" y="3006"/>
                    <a:pt x="46046" y="3006"/>
                  </a:cubicBezTo>
                  <a:cubicBezTo>
                    <a:pt x="46008" y="3006"/>
                    <a:pt x="46008" y="3160"/>
                    <a:pt x="46005" y="3617"/>
                  </a:cubicBezTo>
                  <a:cubicBezTo>
                    <a:pt x="46005" y="4071"/>
                    <a:pt x="46005" y="4225"/>
                    <a:pt x="46042" y="4225"/>
                  </a:cubicBezTo>
                  <a:lnTo>
                    <a:pt x="46042" y="4532"/>
                  </a:lnTo>
                  <a:cubicBezTo>
                    <a:pt x="45981" y="4654"/>
                    <a:pt x="45995" y="4877"/>
                    <a:pt x="46042" y="4877"/>
                  </a:cubicBezTo>
                  <a:cubicBezTo>
                    <a:pt x="46053" y="4877"/>
                    <a:pt x="46066" y="4865"/>
                    <a:pt x="46080" y="4836"/>
                  </a:cubicBezTo>
                  <a:lnTo>
                    <a:pt x="46080" y="5143"/>
                  </a:lnTo>
                  <a:lnTo>
                    <a:pt x="46042" y="5140"/>
                  </a:lnTo>
                  <a:cubicBezTo>
                    <a:pt x="46005" y="5140"/>
                    <a:pt x="46002" y="5444"/>
                    <a:pt x="46002" y="6663"/>
                  </a:cubicBezTo>
                  <a:cubicBezTo>
                    <a:pt x="45999" y="8036"/>
                    <a:pt x="45999" y="8186"/>
                    <a:pt x="46074" y="8189"/>
                  </a:cubicBezTo>
                  <a:cubicBezTo>
                    <a:pt x="46148" y="8341"/>
                    <a:pt x="46149" y="8493"/>
                    <a:pt x="46076" y="8493"/>
                  </a:cubicBezTo>
                  <a:cubicBezTo>
                    <a:pt x="46075" y="8493"/>
                    <a:pt x="46075" y="8493"/>
                    <a:pt x="46074" y="8493"/>
                  </a:cubicBezTo>
                  <a:cubicBezTo>
                    <a:pt x="46036" y="8493"/>
                    <a:pt x="45995" y="8644"/>
                    <a:pt x="46036" y="8647"/>
                  </a:cubicBezTo>
                  <a:cubicBezTo>
                    <a:pt x="46036" y="8647"/>
                    <a:pt x="46033" y="8951"/>
                    <a:pt x="45995" y="9101"/>
                  </a:cubicBezTo>
                  <a:cubicBezTo>
                    <a:pt x="45920" y="9556"/>
                    <a:pt x="45958" y="9709"/>
                    <a:pt x="45995" y="9712"/>
                  </a:cubicBezTo>
                  <a:cubicBezTo>
                    <a:pt x="46017" y="9668"/>
                    <a:pt x="46030" y="9650"/>
                    <a:pt x="46035" y="9650"/>
                  </a:cubicBezTo>
                  <a:lnTo>
                    <a:pt x="46035" y="9650"/>
                  </a:lnTo>
                  <a:cubicBezTo>
                    <a:pt x="46049" y="9650"/>
                    <a:pt x="46022" y="9756"/>
                    <a:pt x="45995" y="9863"/>
                  </a:cubicBezTo>
                  <a:cubicBezTo>
                    <a:pt x="45958" y="10013"/>
                    <a:pt x="45917" y="10167"/>
                    <a:pt x="45955" y="10167"/>
                  </a:cubicBezTo>
                  <a:cubicBezTo>
                    <a:pt x="45992" y="10320"/>
                    <a:pt x="46030" y="11232"/>
                    <a:pt x="45955" y="11232"/>
                  </a:cubicBezTo>
                  <a:cubicBezTo>
                    <a:pt x="45955" y="11232"/>
                    <a:pt x="45955" y="11232"/>
                    <a:pt x="45955" y="11232"/>
                  </a:cubicBezTo>
                  <a:lnTo>
                    <a:pt x="45955" y="11539"/>
                  </a:lnTo>
                  <a:cubicBezTo>
                    <a:pt x="45992" y="11539"/>
                    <a:pt x="45992" y="11843"/>
                    <a:pt x="45989" y="12150"/>
                  </a:cubicBezTo>
                  <a:cubicBezTo>
                    <a:pt x="45989" y="12454"/>
                    <a:pt x="45989" y="12605"/>
                    <a:pt x="45952" y="12605"/>
                  </a:cubicBezTo>
                  <a:cubicBezTo>
                    <a:pt x="45941" y="12564"/>
                    <a:pt x="45934" y="12545"/>
                    <a:pt x="45929" y="12545"/>
                  </a:cubicBezTo>
                  <a:lnTo>
                    <a:pt x="45929" y="12545"/>
                  </a:lnTo>
                  <a:cubicBezTo>
                    <a:pt x="45917" y="12545"/>
                    <a:pt x="45924" y="12686"/>
                    <a:pt x="45952" y="12909"/>
                  </a:cubicBezTo>
                  <a:cubicBezTo>
                    <a:pt x="45952" y="13062"/>
                    <a:pt x="46027" y="13216"/>
                    <a:pt x="46027" y="13369"/>
                  </a:cubicBezTo>
                  <a:cubicBezTo>
                    <a:pt x="46064" y="13369"/>
                    <a:pt x="46102" y="13523"/>
                    <a:pt x="46102" y="13677"/>
                  </a:cubicBezTo>
                  <a:lnTo>
                    <a:pt x="46064" y="13673"/>
                  </a:lnTo>
                  <a:lnTo>
                    <a:pt x="45986" y="13673"/>
                  </a:lnTo>
                  <a:cubicBezTo>
                    <a:pt x="45986" y="13824"/>
                    <a:pt x="45986" y="13977"/>
                    <a:pt x="46024" y="13977"/>
                  </a:cubicBezTo>
                  <a:cubicBezTo>
                    <a:pt x="45986" y="14131"/>
                    <a:pt x="45986" y="14281"/>
                    <a:pt x="45986" y="14585"/>
                  </a:cubicBezTo>
                  <a:cubicBezTo>
                    <a:pt x="45986" y="14892"/>
                    <a:pt x="45986" y="15196"/>
                    <a:pt x="46024" y="15350"/>
                  </a:cubicBezTo>
                  <a:cubicBezTo>
                    <a:pt x="45945" y="15500"/>
                    <a:pt x="45945" y="16416"/>
                    <a:pt x="46021" y="16569"/>
                  </a:cubicBezTo>
                  <a:cubicBezTo>
                    <a:pt x="46055" y="16572"/>
                    <a:pt x="46061" y="16720"/>
                    <a:pt x="46014" y="16876"/>
                  </a:cubicBezTo>
                  <a:cubicBezTo>
                    <a:pt x="45970" y="17030"/>
                    <a:pt x="45970" y="17027"/>
                    <a:pt x="45983" y="17186"/>
                  </a:cubicBezTo>
                  <a:cubicBezTo>
                    <a:pt x="45995" y="17349"/>
                    <a:pt x="45914" y="17497"/>
                    <a:pt x="45823" y="17625"/>
                  </a:cubicBezTo>
                  <a:cubicBezTo>
                    <a:pt x="45710" y="17732"/>
                    <a:pt x="45629" y="17866"/>
                    <a:pt x="45585" y="18014"/>
                  </a:cubicBezTo>
                  <a:cubicBezTo>
                    <a:pt x="45456" y="18296"/>
                    <a:pt x="45221" y="18512"/>
                    <a:pt x="45102" y="18606"/>
                  </a:cubicBezTo>
                  <a:cubicBezTo>
                    <a:pt x="45024" y="18684"/>
                    <a:pt x="44942" y="18756"/>
                    <a:pt x="44852" y="18825"/>
                  </a:cubicBezTo>
                  <a:cubicBezTo>
                    <a:pt x="44824" y="18849"/>
                    <a:pt x="44815" y="18861"/>
                    <a:pt x="44831" y="18861"/>
                  </a:cubicBezTo>
                  <a:cubicBezTo>
                    <a:pt x="44841" y="18861"/>
                    <a:pt x="44860" y="18857"/>
                    <a:pt x="44889" y="18847"/>
                  </a:cubicBezTo>
                  <a:lnTo>
                    <a:pt x="44889" y="18847"/>
                  </a:lnTo>
                  <a:cubicBezTo>
                    <a:pt x="44908" y="18881"/>
                    <a:pt x="44789" y="18995"/>
                    <a:pt x="44783" y="18995"/>
                  </a:cubicBezTo>
                  <a:cubicBezTo>
                    <a:pt x="44783" y="18995"/>
                    <a:pt x="44783" y="18995"/>
                    <a:pt x="44783" y="18995"/>
                  </a:cubicBezTo>
                  <a:cubicBezTo>
                    <a:pt x="44642" y="19086"/>
                    <a:pt x="44563" y="19114"/>
                    <a:pt x="44544" y="19114"/>
                  </a:cubicBezTo>
                  <a:cubicBezTo>
                    <a:pt x="44543" y="19114"/>
                    <a:pt x="44542" y="19114"/>
                    <a:pt x="44541" y="19114"/>
                  </a:cubicBezTo>
                  <a:cubicBezTo>
                    <a:pt x="44527" y="19114"/>
                    <a:pt x="44565" y="19093"/>
                    <a:pt x="44635" y="19064"/>
                  </a:cubicBezTo>
                  <a:cubicBezTo>
                    <a:pt x="44774" y="18976"/>
                    <a:pt x="44806" y="18950"/>
                    <a:pt x="44785" y="18950"/>
                  </a:cubicBezTo>
                  <a:cubicBezTo>
                    <a:pt x="44763" y="18950"/>
                    <a:pt x="44686" y="18977"/>
                    <a:pt x="44607" y="18995"/>
                  </a:cubicBezTo>
                  <a:cubicBezTo>
                    <a:pt x="44447" y="19020"/>
                    <a:pt x="44150" y="19117"/>
                    <a:pt x="43993" y="19126"/>
                  </a:cubicBezTo>
                  <a:cubicBezTo>
                    <a:pt x="43881" y="19149"/>
                    <a:pt x="43691" y="19152"/>
                    <a:pt x="43536" y="19152"/>
                  </a:cubicBezTo>
                  <a:cubicBezTo>
                    <a:pt x="43475" y="19152"/>
                    <a:pt x="43419" y="19151"/>
                    <a:pt x="43376" y="19151"/>
                  </a:cubicBezTo>
                  <a:cubicBezTo>
                    <a:pt x="43147" y="19133"/>
                    <a:pt x="42995" y="19123"/>
                    <a:pt x="42900" y="19123"/>
                  </a:cubicBezTo>
                  <a:cubicBezTo>
                    <a:pt x="42804" y="19123"/>
                    <a:pt x="42766" y="19133"/>
                    <a:pt x="42764" y="19151"/>
                  </a:cubicBezTo>
                  <a:cubicBezTo>
                    <a:pt x="42764" y="19167"/>
                    <a:pt x="42764" y="19179"/>
                    <a:pt x="42764" y="19189"/>
                  </a:cubicBezTo>
                  <a:cubicBezTo>
                    <a:pt x="42688" y="19151"/>
                    <a:pt x="42213" y="19131"/>
                    <a:pt x="41747" y="19131"/>
                  </a:cubicBezTo>
                  <a:cubicBezTo>
                    <a:pt x="41299" y="19131"/>
                    <a:pt x="40859" y="19149"/>
                    <a:pt x="40784" y="19186"/>
                  </a:cubicBezTo>
                  <a:cubicBezTo>
                    <a:pt x="40783" y="19197"/>
                    <a:pt x="40783" y="19201"/>
                    <a:pt x="40783" y="19201"/>
                  </a:cubicBezTo>
                  <a:cubicBezTo>
                    <a:pt x="40782" y="19201"/>
                    <a:pt x="40784" y="19175"/>
                    <a:pt x="40784" y="19148"/>
                  </a:cubicBezTo>
                  <a:cubicBezTo>
                    <a:pt x="40787" y="19111"/>
                    <a:pt x="40633" y="19111"/>
                    <a:pt x="40330" y="19107"/>
                  </a:cubicBezTo>
                  <a:cubicBezTo>
                    <a:pt x="40176" y="19107"/>
                    <a:pt x="39565" y="19145"/>
                    <a:pt x="39107" y="19145"/>
                  </a:cubicBezTo>
                  <a:cubicBezTo>
                    <a:pt x="38971" y="19144"/>
                    <a:pt x="38842" y="19144"/>
                    <a:pt x="38725" y="19144"/>
                  </a:cubicBezTo>
                  <a:cubicBezTo>
                    <a:pt x="38317" y="19144"/>
                    <a:pt x="38042" y="19150"/>
                    <a:pt x="38042" y="19180"/>
                  </a:cubicBezTo>
                  <a:cubicBezTo>
                    <a:pt x="37888" y="19180"/>
                    <a:pt x="37888" y="19180"/>
                    <a:pt x="37888" y="19142"/>
                  </a:cubicBezTo>
                  <a:cubicBezTo>
                    <a:pt x="38042" y="19104"/>
                    <a:pt x="37891" y="19104"/>
                    <a:pt x="37738" y="19104"/>
                  </a:cubicBezTo>
                  <a:cubicBezTo>
                    <a:pt x="37584" y="19104"/>
                    <a:pt x="37584" y="19142"/>
                    <a:pt x="37584" y="19180"/>
                  </a:cubicBezTo>
                  <a:cubicBezTo>
                    <a:pt x="37583" y="19198"/>
                    <a:pt x="37544" y="19208"/>
                    <a:pt x="37468" y="19208"/>
                  </a:cubicBezTo>
                  <a:cubicBezTo>
                    <a:pt x="37392" y="19208"/>
                    <a:pt x="37279" y="19198"/>
                    <a:pt x="37127" y="19180"/>
                  </a:cubicBezTo>
                  <a:cubicBezTo>
                    <a:pt x="36919" y="19159"/>
                    <a:pt x="36711" y="19149"/>
                    <a:pt x="36504" y="19149"/>
                  </a:cubicBezTo>
                  <a:cubicBezTo>
                    <a:pt x="36305" y="19149"/>
                    <a:pt x="36106" y="19158"/>
                    <a:pt x="35908" y="19176"/>
                  </a:cubicBezTo>
                  <a:cubicBezTo>
                    <a:pt x="35754" y="19176"/>
                    <a:pt x="35604" y="19176"/>
                    <a:pt x="35604" y="19139"/>
                  </a:cubicBezTo>
                  <a:cubicBezTo>
                    <a:pt x="35477" y="19109"/>
                    <a:pt x="35347" y="19094"/>
                    <a:pt x="35218" y="19094"/>
                  </a:cubicBezTo>
                  <a:cubicBezTo>
                    <a:pt x="35092" y="19094"/>
                    <a:pt x="34966" y="19108"/>
                    <a:pt x="34842" y="19136"/>
                  </a:cubicBezTo>
                  <a:cubicBezTo>
                    <a:pt x="34689" y="19136"/>
                    <a:pt x="34689" y="19136"/>
                    <a:pt x="34692" y="19098"/>
                  </a:cubicBezTo>
                  <a:cubicBezTo>
                    <a:pt x="34603" y="19076"/>
                    <a:pt x="34567" y="19055"/>
                    <a:pt x="34522" y="19055"/>
                  </a:cubicBezTo>
                  <a:cubicBezTo>
                    <a:pt x="34489" y="19055"/>
                    <a:pt x="34451" y="19066"/>
                    <a:pt x="34385" y="19098"/>
                  </a:cubicBezTo>
                  <a:cubicBezTo>
                    <a:pt x="34211" y="19116"/>
                    <a:pt x="34037" y="19126"/>
                    <a:pt x="33863" y="19126"/>
                  </a:cubicBezTo>
                  <a:cubicBezTo>
                    <a:pt x="33681" y="19126"/>
                    <a:pt x="33500" y="19116"/>
                    <a:pt x="33319" y="19095"/>
                  </a:cubicBezTo>
                  <a:cubicBezTo>
                    <a:pt x="33166" y="19095"/>
                    <a:pt x="33015" y="19095"/>
                    <a:pt x="33012" y="19133"/>
                  </a:cubicBezTo>
                  <a:cubicBezTo>
                    <a:pt x="33012" y="19146"/>
                    <a:pt x="33012" y="19160"/>
                    <a:pt x="33012" y="19170"/>
                  </a:cubicBezTo>
                  <a:cubicBezTo>
                    <a:pt x="32937" y="19133"/>
                    <a:pt x="32899" y="19114"/>
                    <a:pt x="32861" y="19114"/>
                  </a:cubicBezTo>
                  <a:cubicBezTo>
                    <a:pt x="32823" y="19114"/>
                    <a:pt x="32785" y="19133"/>
                    <a:pt x="32708" y="19170"/>
                  </a:cubicBezTo>
                  <a:cubicBezTo>
                    <a:pt x="32707" y="19189"/>
                    <a:pt x="32668" y="19198"/>
                    <a:pt x="32630" y="19198"/>
                  </a:cubicBezTo>
                  <a:cubicBezTo>
                    <a:pt x="32592" y="19198"/>
                    <a:pt x="32555" y="19189"/>
                    <a:pt x="32555" y="19170"/>
                  </a:cubicBezTo>
                  <a:cubicBezTo>
                    <a:pt x="32454" y="19145"/>
                    <a:pt x="32354" y="19133"/>
                    <a:pt x="32251" y="19133"/>
                  </a:cubicBezTo>
                  <a:cubicBezTo>
                    <a:pt x="32100" y="19133"/>
                    <a:pt x="31335" y="19167"/>
                    <a:pt x="30574" y="19167"/>
                  </a:cubicBezTo>
                  <a:cubicBezTo>
                    <a:pt x="30301" y="19166"/>
                    <a:pt x="30066" y="19166"/>
                    <a:pt x="29866" y="19166"/>
                  </a:cubicBezTo>
                  <a:cubicBezTo>
                    <a:pt x="29173" y="19166"/>
                    <a:pt x="28897" y="19172"/>
                    <a:pt x="28897" y="19201"/>
                  </a:cubicBezTo>
                  <a:cubicBezTo>
                    <a:pt x="28821" y="19220"/>
                    <a:pt x="28782" y="19230"/>
                    <a:pt x="28744" y="19230"/>
                  </a:cubicBezTo>
                  <a:cubicBezTo>
                    <a:pt x="28706" y="19230"/>
                    <a:pt x="28669" y="19220"/>
                    <a:pt x="28593" y="19201"/>
                  </a:cubicBezTo>
                  <a:cubicBezTo>
                    <a:pt x="28465" y="19175"/>
                    <a:pt x="28334" y="19159"/>
                    <a:pt x="28203" y="19159"/>
                  </a:cubicBezTo>
                  <a:cubicBezTo>
                    <a:pt x="28181" y="19159"/>
                    <a:pt x="28158" y="19160"/>
                    <a:pt x="28136" y="19161"/>
                  </a:cubicBezTo>
                  <a:cubicBezTo>
                    <a:pt x="27982" y="19161"/>
                    <a:pt x="27832" y="19161"/>
                    <a:pt x="27832" y="19123"/>
                  </a:cubicBezTo>
                  <a:cubicBezTo>
                    <a:pt x="27751" y="19149"/>
                    <a:pt x="27663" y="19162"/>
                    <a:pt x="27577" y="19162"/>
                  </a:cubicBezTo>
                  <a:cubicBezTo>
                    <a:pt x="27559" y="19162"/>
                    <a:pt x="27542" y="19162"/>
                    <a:pt x="27525" y="19161"/>
                  </a:cubicBezTo>
                  <a:cubicBezTo>
                    <a:pt x="27526" y="19142"/>
                    <a:pt x="27489" y="19133"/>
                    <a:pt x="27432" y="19133"/>
                  </a:cubicBezTo>
                  <a:cubicBezTo>
                    <a:pt x="27374" y="19133"/>
                    <a:pt x="27298" y="19142"/>
                    <a:pt x="27221" y="19161"/>
                  </a:cubicBezTo>
                  <a:cubicBezTo>
                    <a:pt x="27144" y="19198"/>
                    <a:pt x="27106" y="19217"/>
                    <a:pt x="27087" y="19217"/>
                  </a:cubicBezTo>
                  <a:cubicBezTo>
                    <a:pt x="27068" y="19217"/>
                    <a:pt x="27069" y="19198"/>
                    <a:pt x="27070" y="19161"/>
                  </a:cubicBezTo>
                  <a:cubicBezTo>
                    <a:pt x="27070" y="19134"/>
                    <a:pt x="26834" y="19105"/>
                    <a:pt x="26758" y="19105"/>
                  </a:cubicBezTo>
                  <a:cubicBezTo>
                    <a:pt x="26728" y="19105"/>
                    <a:pt x="26723" y="19109"/>
                    <a:pt x="26766" y="19120"/>
                  </a:cubicBezTo>
                  <a:cubicBezTo>
                    <a:pt x="26763" y="19158"/>
                    <a:pt x="26459" y="19158"/>
                    <a:pt x="26306" y="19195"/>
                  </a:cubicBezTo>
                  <a:cubicBezTo>
                    <a:pt x="26155" y="19195"/>
                    <a:pt x="26002" y="19195"/>
                    <a:pt x="26002" y="19158"/>
                  </a:cubicBezTo>
                  <a:cubicBezTo>
                    <a:pt x="25957" y="19146"/>
                    <a:pt x="25859" y="19142"/>
                    <a:pt x="25740" y="19142"/>
                  </a:cubicBezTo>
                  <a:cubicBezTo>
                    <a:pt x="25454" y="19142"/>
                    <a:pt x="25044" y="19168"/>
                    <a:pt x="24936" y="19192"/>
                  </a:cubicBezTo>
                  <a:cubicBezTo>
                    <a:pt x="24935" y="19212"/>
                    <a:pt x="24898" y="19221"/>
                    <a:pt x="24861" y="19221"/>
                  </a:cubicBezTo>
                  <a:cubicBezTo>
                    <a:pt x="24822" y="19221"/>
                    <a:pt x="24783" y="19211"/>
                    <a:pt x="24783" y="19192"/>
                  </a:cubicBezTo>
                  <a:cubicBezTo>
                    <a:pt x="24783" y="19154"/>
                    <a:pt x="24632" y="19154"/>
                    <a:pt x="24479" y="19154"/>
                  </a:cubicBezTo>
                  <a:cubicBezTo>
                    <a:pt x="24434" y="19165"/>
                    <a:pt x="24402" y="19170"/>
                    <a:pt x="24380" y="19170"/>
                  </a:cubicBezTo>
                  <a:cubicBezTo>
                    <a:pt x="24325" y="19170"/>
                    <a:pt x="24326" y="19143"/>
                    <a:pt x="24328" y="19117"/>
                  </a:cubicBezTo>
                  <a:cubicBezTo>
                    <a:pt x="24482" y="19079"/>
                    <a:pt x="24328" y="19079"/>
                    <a:pt x="24024" y="19079"/>
                  </a:cubicBezTo>
                  <a:cubicBezTo>
                    <a:pt x="23893" y="19111"/>
                    <a:pt x="23425" y="19114"/>
                    <a:pt x="23008" y="19114"/>
                  </a:cubicBezTo>
                  <a:cubicBezTo>
                    <a:pt x="22938" y="19114"/>
                    <a:pt x="22870" y="19114"/>
                    <a:pt x="22805" y="19114"/>
                  </a:cubicBezTo>
                  <a:cubicBezTo>
                    <a:pt x="22041" y="19114"/>
                    <a:pt x="21887" y="19151"/>
                    <a:pt x="21580" y="19227"/>
                  </a:cubicBezTo>
                  <a:lnTo>
                    <a:pt x="21426" y="19302"/>
                  </a:lnTo>
                  <a:lnTo>
                    <a:pt x="21430" y="19223"/>
                  </a:lnTo>
                  <a:cubicBezTo>
                    <a:pt x="21430" y="19186"/>
                    <a:pt x="21279" y="19111"/>
                    <a:pt x="21279" y="19111"/>
                  </a:cubicBezTo>
                  <a:cubicBezTo>
                    <a:pt x="21129" y="19111"/>
                    <a:pt x="21126" y="19148"/>
                    <a:pt x="21126" y="19186"/>
                  </a:cubicBezTo>
                  <a:cubicBezTo>
                    <a:pt x="21126" y="19205"/>
                    <a:pt x="21087" y="19214"/>
                    <a:pt x="21011" y="19214"/>
                  </a:cubicBezTo>
                  <a:cubicBezTo>
                    <a:pt x="20934" y="19214"/>
                    <a:pt x="20820" y="19205"/>
                    <a:pt x="20668" y="19186"/>
                  </a:cubicBezTo>
                  <a:cubicBezTo>
                    <a:pt x="20516" y="19167"/>
                    <a:pt x="20402" y="19158"/>
                    <a:pt x="20308" y="19158"/>
                  </a:cubicBezTo>
                  <a:cubicBezTo>
                    <a:pt x="20213" y="19158"/>
                    <a:pt x="20137" y="19167"/>
                    <a:pt x="20060" y="19186"/>
                  </a:cubicBezTo>
                  <a:cubicBezTo>
                    <a:pt x="20038" y="19187"/>
                    <a:pt x="20015" y="19187"/>
                    <a:pt x="19993" y="19187"/>
                  </a:cubicBezTo>
                  <a:cubicBezTo>
                    <a:pt x="19862" y="19187"/>
                    <a:pt x="19731" y="19172"/>
                    <a:pt x="19603" y="19145"/>
                  </a:cubicBezTo>
                  <a:cubicBezTo>
                    <a:pt x="19449" y="19145"/>
                    <a:pt x="19449" y="19145"/>
                    <a:pt x="19449" y="19183"/>
                  </a:cubicBezTo>
                  <a:cubicBezTo>
                    <a:pt x="19449" y="19201"/>
                    <a:pt x="19411" y="19211"/>
                    <a:pt x="19353" y="19211"/>
                  </a:cubicBezTo>
                  <a:cubicBezTo>
                    <a:pt x="19296" y="19211"/>
                    <a:pt x="19220" y="19201"/>
                    <a:pt x="19145" y="19183"/>
                  </a:cubicBezTo>
                  <a:cubicBezTo>
                    <a:pt x="19057" y="19139"/>
                    <a:pt x="18863" y="19120"/>
                    <a:pt x="18718" y="19120"/>
                  </a:cubicBezTo>
                  <a:cubicBezTo>
                    <a:pt x="18616" y="19120"/>
                    <a:pt x="18537" y="19129"/>
                    <a:pt x="18537" y="19145"/>
                  </a:cubicBezTo>
                  <a:cubicBezTo>
                    <a:pt x="18534" y="19183"/>
                    <a:pt x="18383" y="19183"/>
                    <a:pt x="18230" y="19183"/>
                  </a:cubicBezTo>
                  <a:cubicBezTo>
                    <a:pt x="18200" y="19181"/>
                    <a:pt x="18171" y="19181"/>
                    <a:pt x="18141" y="19181"/>
                  </a:cubicBezTo>
                  <a:cubicBezTo>
                    <a:pt x="18017" y="19181"/>
                    <a:pt x="17894" y="19192"/>
                    <a:pt x="17772" y="19217"/>
                  </a:cubicBezTo>
                  <a:lnTo>
                    <a:pt x="17468" y="19217"/>
                  </a:lnTo>
                  <a:cubicBezTo>
                    <a:pt x="17315" y="19217"/>
                    <a:pt x="17468" y="19180"/>
                    <a:pt x="17622" y="19180"/>
                  </a:cubicBezTo>
                  <a:lnTo>
                    <a:pt x="17468" y="19142"/>
                  </a:lnTo>
                  <a:cubicBezTo>
                    <a:pt x="17164" y="19142"/>
                    <a:pt x="17011" y="19142"/>
                    <a:pt x="16857" y="19180"/>
                  </a:cubicBezTo>
                  <a:cubicBezTo>
                    <a:pt x="16781" y="19217"/>
                    <a:pt x="16742" y="19236"/>
                    <a:pt x="16723" y="19236"/>
                  </a:cubicBezTo>
                  <a:cubicBezTo>
                    <a:pt x="16705" y="19236"/>
                    <a:pt x="16705" y="19217"/>
                    <a:pt x="16707" y="19180"/>
                  </a:cubicBezTo>
                  <a:cubicBezTo>
                    <a:pt x="16707" y="19153"/>
                    <a:pt x="16629" y="19124"/>
                    <a:pt x="16528" y="19124"/>
                  </a:cubicBezTo>
                  <a:cubicBezTo>
                    <a:pt x="16489" y="19124"/>
                    <a:pt x="16446" y="19128"/>
                    <a:pt x="16403" y="19139"/>
                  </a:cubicBezTo>
                  <a:cubicBezTo>
                    <a:pt x="16338" y="19171"/>
                    <a:pt x="16273" y="19182"/>
                    <a:pt x="16220" y="19182"/>
                  </a:cubicBezTo>
                  <a:cubicBezTo>
                    <a:pt x="16148" y="19182"/>
                    <a:pt x="16097" y="19161"/>
                    <a:pt x="16099" y="19139"/>
                  </a:cubicBezTo>
                  <a:cubicBezTo>
                    <a:pt x="16176" y="19101"/>
                    <a:pt x="16214" y="19082"/>
                    <a:pt x="16157" y="19082"/>
                  </a:cubicBezTo>
                  <a:cubicBezTo>
                    <a:pt x="16100" y="19082"/>
                    <a:pt x="15947" y="19101"/>
                    <a:pt x="15641" y="19139"/>
                  </a:cubicBezTo>
                  <a:cubicBezTo>
                    <a:pt x="15337" y="19139"/>
                    <a:pt x="14726" y="19173"/>
                    <a:pt x="14269" y="19173"/>
                  </a:cubicBezTo>
                  <a:cubicBezTo>
                    <a:pt x="13658" y="19173"/>
                    <a:pt x="13354" y="19173"/>
                    <a:pt x="13203" y="19136"/>
                  </a:cubicBezTo>
                  <a:cubicBezTo>
                    <a:pt x="13204" y="19127"/>
                    <a:pt x="13202" y="19120"/>
                    <a:pt x="13199" y="19113"/>
                  </a:cubicBezTo>
                  <a:lnTo>
                    <a:pt x="13199" y="19113"/>
                  </a:lnTo>
                  <a:cubicBezTo>
                    <a:pt x="13175" y="19168"/>
                    <a:pt x="13037" y="19170"/>
                    <a:pt x="12689" y="19170"/>
                  </a:cubicBezTo>
                  <a:cubicBezTo>
                    <a:pt x="12658" y="19170"/>
                    <a:pt x="12626" y="19170"/>
                    <a:pt x="12592" y="19170"/>
                  </a:cubicBezTo>
                  <a:cubicBezTo>
                    <a:pt x="12458" y="19159"/>
                    <a:pt x="12337" y="19155"/>
                    <a:pt x="12230" y="19155"/>
                  </a:cubicBezTo>
                  <a:cubicBezTo>
                    <a:pt x="11969" y="19155"/>
                    <a:pt x="11786" y="19181"/>
                    <a:pt x="11677" y="19208"/>
                  </a:cubicBezTo>
                  <a:lnTo>
                    <a:pt x="11981" y="19208"/>
                  </a:lnTo>
                  <a:cubicBezTo>
                    <a:pt x="11979" y="19252"/>
                    <a:pt x="11927" y="19270"/>
                    <a:pt x="11823" y="19270"/>
                  </a:cubicBezTo>
                  <a:cubicBezTo>
                    <a:pt x="11749" y="19270"/>
                    <a:pt x="11649" y="19261"/>
                    <a:pt x="11524" y="19245"/>
                  </a:cubicBezTo>
                  <a:cubicBezTo>
                    <a:pt x="11370" y="19245"/>
                    <a:pt x="11373" y="19208"/>
                    <a:pt x="11373" y="19167"/>
                  </a:cubicBezTo>
                  <a:cubicBezTo>
                    <a:pt x="11373" y="19129"/>
                    <a:pt x="11223" y="19092"/>
                    <a:pt x="11069" y="19092"/>
                  </a:cubicBezTo>
                  <a:cubicBezTo>
                    <a:pt x="10919" y="19092"/>
                    <a:pt x="10765" y="19092"/>
                    <a:pt x="10916" y="19129"/>
                  </a:cubicBezTo>
                  <a:cubicBezTo>
                    <a:pt x="10916" y="19167"/>
                    <a:pt x="10916" y="19167"/>
                    <a:pt x="10762" y="19167"/>
                  </a:cubicBezTo>
                  <a:cubicBezTo>
                    <a:pt x="10736" y="19166"/>
                    <a:pt x="10711" y="19165"/>
                    <a:pt x="10685" y="19165"/>
                  </a:cubicBezTo>
                  <a:cubicBezTo>
                    <a:pt x="10557" y="19165"/>
                    <a:pt x="10430" y="19178"/>
                    <a:pt x="10304" y="19205"/>
                  </a:cubicBezTo>
                  <a:cubicBezTo>
                    <a:pt x="10304" y="19242"/>
                    <a:pt x="10151" y="19242"/>
                    <a:pt x="10001" y="19242"/>
                  </a:cubicBezTo>
                  <a:cubicBezTo>
                    <a:pt x="9847" y="19205"/>
                    <a:pt x="9543" y="19201"/>
                    <a:pt x="9543" y="19201"/>
                  </a:cubicBezTo>
                  <a:cubicBezTo>
                    <a:pt x="9543" y="19191"/>
                    <a:pt x="9543" y="19177"/>
                    <a:pt x="9543" y="19164"/>
                  </a:cubicBezTo>
                  <a:cubicBezTo>
                    <a:pt x="9546" y="19126"/>
                    <a:pt x="9396" y="19089"/>
                    <a:pt x="9396" y="19089"/>
                  </a:cubicBezTo>
                  <a:cubicBezTo>
                    <a:pt x="9242" y="19089"/>
                    <a:pt x="9242" y="19126"/>
                    <a:pt x="9242" y="19126"/>
                  </a:cubicBezTo>
                  <a:cubicBezTo>
                    <a:pt x="9242" y="19139"/>
                    <a:pt x="9010" y="19136"/>
                    <a:pt x="8666" y="19161"/>
                  </a:cubicBezTo>
                  <a:cubicBezTo>
                    <a:pt x="8239" y="19201"/>
                    <a:pt x="7819" y="19314"/>
                    <a:pt x="7428" y="19493"/>
                  </a:cubicBezTo>
                  <a:cubicBezTo>
                    <a:pt x="7211" y="19593"/>
                    <a:pt x="7005" y="19709"/>
                    <a:pt x="6807" y="19841"/>
                  </a:cubicBezTo>
                  <a:cubicBezTo>
                    <a:pt x="6613" y="19972"/>
                    <a:pt x="6437" y="20117"/>
                    <a:pt x="6278" y="20239"/>
                  </a:cubicBezTo>
                  <a:cubicBezTo>
                    <a:pt x="5955" y="20489"/>
                    <a:pt x="5704" y="20681"/>
                    <a:pt x="5616" y="20750"/>
                  </a:cubicBezTo>
                  <a:cubicBezTo>
                    <a:pt x="5379" y="20891"/>
                    <a:pt x="5060" y="21132"/>
                    <a:pt x="5105" y="21132"/>
                  </a:cubicBezTo>
                  <a:cubicBezTo>
                    <a:pt x="5110" y="21132"/>
                    <a:pt x="5120" y="21129"/>
                    <a:pt x="5134" y="21123"/>
                  </a:cubicBezTo>
                  <a:lnTo>
                    <a:pt x="5134" y="21123"/>
                  </a:lnTo>
                  <a:cubicBezTo>
                    <a:pt x="5156" y="21154"/>
                    <a:pt x="4551" y="21621"/>
                    <a:pt x="3830" y="22179"/>
                  </a:cubicBezTo>
                  <a:lnTo>
                    <a:pt x="2793" y="22987"/>
                  </a:lnTo>
                  <a:lnTo>
                    <a:pt x="2614" y="23128"/>
                  </a:lnTo>
                  <a:lnTo>
                    <a:pt x="2454" y="23213"/>
                  </a:lnTo>
                  <a:cubicBezTo>
                    <a:pt x="2370" y="23253"/>
                    <a:pt x="2320" y="23272"/>
                    <a:pt x="2323" y="23282"/>
                  </a:cubicBezTo>
                  <a:cubicBezTo>
                    <a:pt x="2285" y="23297"/>
                    <a:pt x="2244" y="23307"/>
                    <a:pt x="2200" y="23313"/>
                  </a:cubicBezTo>
                  <a:cubicBezTo>
                    <a:pt x="2109" y="23334"/>
                    <a:pt x="2015" y="23345"/>
                    <a:pt x="1922" y="23345"/>
                  </a:cubicBezTo>
                  <a:cubicBezTo>
                    <a:pt x="1890" y="23345"/>
                    <a:pt x="1859" y="23344"/>
                    <a:pt x="1828" y="23341"/>
                  </a:cubicBezTo>
                  <a:cubicBezTo>
                    <a:pt x="1492" y="23326"/>
                    <a:pt x="1163" y="23203"/>
                    <a:pt x="1028" y="23094"/>
                  </a:cubicBezTo>
                  <a:cubicBezTo>
                    <a:pt x="906" y="23040"/>
                    <a:pt x="805" y="22954"/>
                    <a:pt x="827" y="22954"/>
                  </a:cubicBezTo>
                  <a:cubicBezTo>
                    <a:pt x="834" y="22954"/>
                    <a:pt x="855" y="22964"/>
                    <a:pt x="894" y="22987"/>
                  </a:cubicBezTo>
                  <a:cubicBezTo>
                    <a:pt x="925" y="22956"/>
                    <a:pt x="941" y="22937"/>
                    <a:pt x="834" y="22815"/>
                  </a:cubicBezTo>
                  <a:cubicBezTo>
                    <a:pt x="676" y="22615"/>
                    <a:pt x="637" y="22573"/>
                    <a:pt x="607" y="22573"/>
                  </a:cubicBezTo>
                  <a:cubicBezTo>
                    <a:pt x="599" y="22573"/>
                    <a:pt x="592" y="22576"/>
                    <a:pt x="583" y="22580"/>
                  </a:cubicBezTo>
                  <a:cubicBezTo>
                    <a:pt x="581" y="22581"/>
                    <a:pt x="579" y="22581"/>
                    <a:pt x="577" y="22581"/>
                  </a:cubicBezTo>
                  <a:cubicBezTo>
                    <a:pt x="538" y="22581"/>
                    <a:pt x="471" y="22439"/>
                    <a:pt x="477" y="22436"/>
                  </a:cubicBezTo>
                  <a:cubicBezTo>
                    <a:pt x="414" y="22273"/>
                    <a:pt x="424" y="22269"/>
                    <a:pt x="458" y="22260"/>
                  </a:cubicBezTo>
                  <a:lnTo>
                    <a:pt x="533" y="22244"/>
                  </a:lnTo>
                  <a:lnTo>
                    <a:pt x="502" y="22085"/>
                  </a:lnTo>
                  <a:cubicBezTo>
                    <a:pt x="501" y="22085"/>
                    <a:pt x="500" y="22085"/>
                    <a:pt x="500" y="22085"/>
                  </a:cubicBezTo>
                  <a:cubicBezTo>
                    <a:pt x="461" y="22085"/>
                    <a:pt x="452" y="21925"/>
                    <a:pt x="452" y="21925"/>
                  </a:cubicBezTo>
                  <a:cubicBezTo>
                    <a:pt x="449" y="21787"/>
                    <a:pt x="451" y="21770"/>
                    <a:pt x="498" y="21770"/>
                  </a:cubicBezTo>
                  <a:cubicBezTo>
                    <a:pt x="505" y="21770"/>
                    <a:pt x="514" y="21771"/>
                    <a:pt x="524" y="21771"/>
                  </a:cubicBezTo>
                  <a:cubicBezTo>
                    <a:pt x="602" y="21771"/>
                    <a:pt x="602" y="21621"/>
                    <a:pt x="527" y="21464"/>
                  </a:cubicBezTo>
                  <a:lnTo>
                    <a:pt x="489" y="21160"/>
                  </a:lnTo>
                  <a:cubicBezTo>
                    <a:pt x="565" y="21010"/>
                    <a:pt x="489" y="20703"/>
                    <a:pt x="452" y="20549"/>
                  </a:cubicBezTo>
                  <a:cubicBezTo>
                    <a:pt x="527" y="20405"/>
                    <a:pt x="527" y="20236"/>
                    <a:pt x="452" y="20091"/>
                  </a:cubicBezTo>
                  <a:cubicBezTo>
                    <a:pt x="414" y="20091"/>
                    <a:pt x="414" y="19938"/>
                    <a:pt x="452" y="19788"/>
                  </a:cubicBezTo>
                  <a:cubicBezTo>
                    <a:pt x="493" y="19637"/>
                    <a:pt x="493" y="19484"/>
                    <a:pt x="493" y="19180"/>
                  </a:cubicBezTo>
                  <a:cubicBezTo>
                    <a:pt x="455" y="19026"/>
                    <a:pt x="458" y="17957"/>
                    <a:pt x="458" y="16738"/>
                  </a:cubicBezTo>
                  <a:cubicBezTo>
                    <a:pt x="458" y="16055"/>
                    <a:pt x="458" y="15482"/>
                    <a:pt x="458" y="15084"/>
                  </a:cubicBezTo>
                  <a:cubicBezTo>
                    <a:pt x="452" y="14683"/>
                    <a:pt x="446" y="14454"/>
                    <a:pt x="427" y="14454"/>
                  </a:cubicBezTo>
                  <a:cubicBezTo>
                    <a:pt x="420" y="14350"/>
                    <a:pt x="433" y="14247"/>
                    <a:pt x="464" y="14150"/>
                  </a:cubicBezTo>
                  <a:cubicBezTo>
                    <a:pt x="502" y="14150"/>
                    <a:pt x="502" y="13999"/>
                    <a:pt x="427" y="13843"/>
                  </a:cubicBezTo>
                  <a:cubicBezTo>
                    <a:pt x="394" y="13708"/>
                    <a:pt x="361" y="13692"/>
                    <a:pt x="404" y="13692"/>
                  </a:cubicBezTo>
                  <a:cubicBezTo>
                    <a:pt x="410" y="13692"/>
                    <a:pt x="417" y="13692"/>
                    <a:pt x="427" y="13692"/>
                  </a:cubicBezTo>
                  <a:cubicBezTo>
                    <a:pt x="464" y="13692"/>
                    <a:pt x="464" y="13388"/>
                    <a:pt x="467" y="12777"/>
                  </a:cubicBezTo>
                  <a:cubicBezTo>
                    <a:pt x="467" y="12320"/>
                    <a:pt x="467" y="11712"/>
                    <a:pt x="430" y="11709"/>
                  </a:cubicBezTo>
                  <a:cubicBezTo>
                    <a:pt x="408" y="11531"/>
                    <a:pt x="399" y="11457"/>
                    <a:pt x="402" y="11457"/>
                  </a:cubicBezTo>
                  <a:lnTo>
                    <a:pt x="402" y="11457"/>
                  </a:lnTo>
                  <a:cubicBezTo>
                    <a:pt x="405" y="11457"/>
                    <a:pt x="414" y="11494"/>
                    <a:pt x="430" y="11558"/>
                  </a:cubicBezTo>
                  <a:cubicBezTo>
                    <a:pt x="437" y="11572"/>
                    <a:pt x="443" y="11578"/>
                    <a:pt x="449" y="11578"/>
                  </a:cubicBezTo>
                  <a:cubicBezTo>
                    <a:pt x="511" y="11578"/>
                    <a:pt x="539" y="10909"/>
                    <a:pt x="471" y="10493"/>
                  </a:cubicBezTo>
                  <a:cubicBezTo>
                    <a:pt x="471" y="10339"/>
                    <a:pt x="471" y="10189"/>
                    <a:pt x="508" y="10189"/>
                  </a:cubicBezTo>
                  <a:cubicBezTo>
                    <a:pt x="508" y="10035"/>
                    <a:pt x="508" y="9885"/>
                    <a:pt x="474" y="9424"/>
                  </a:cubicBezTo>
                  <a:cubicBezTo>
                    <a:pt x="474" y="9274"/>
                    <a:pt x="474" y="8662"/>
                    <a:pt x="474" y="8359"/>
                  </a:cubicBezTo>
                  <a:cubicBezTo>
                    <a:pt x="474" y="8155"/>
                    <a:pt x="461" y="7951"/>
                    <a:pt x="436" y="7747"/>
                  </a:cubicBezTo>
                  <a:cubicBezTo>
                    <a:pt x="438" y="7641"/>
                    <a:pt x="439" y="7533"/>
                    <a:pt x="439" y="7533"/>
                  </a:cubicBezTo>
                  <a:cubicBezTo>
                    <a:pt x="439" y="7533"/>
                    <a:pt x="439" y="7552"/>
                    <a:pt x="439" y="7597"/>
                  </a:cubicBezTo>
                  <a:cubicBezTo>
                    <a:pt x="477" y="7597"/>
                    <a:pt x="477" y="6835"/>
                    <a:pt x="480" y="5767"/>
                  </a:cubicBezTo>
                  <a:cubicBezTo>
                    <a:pt x="480" y="4701"/>
                    <a:pt x="483" y="3786"/>
                    <a:pt x="521" y="3636"/>
                  </a:cubicBezTo>
                  <a:cubicBezTo>
                    <a:pt x="521" y="3532"/>
                    <a:pt x="508" y="3429"/>
                    <a:pt x="483" y="3329"/>
                  </a:cubicBezTo>
                  <a:cubicBezTo>
                    <a:pt x="414" y="3185"/>
                    <a:pt x="402" y="3019"/>
                    <a:pt x="452" y="2865"/>
                  </a:cubicBezTo>
                  <a:cubicBezTo>
                    <a:pt x="493" y="2790"/>
                    <a:pt x="527" y="2595"/>
                    <a:pt x="577" y="2404"/>
                  </a:cubicBezTo>
                  <a:cubicBezTo>
                    <a:pt x="621" y="2213"/>
                    <a:pt x="684" y="2025"/>
                    <a:pt x="687" y="1937"/>
                  </a:cubicBezTo>
                  <a:cubicBezTo>
                    <a:pt x="677" y="1932"/>
                    <a:pt x="672" y="1929"/>
                    <a:pt x="672" y="1929"/>
                  </a:cubicBezTo>
                  <a:lnTo>
                    <a:pt x="672" y="1929"/>
                  </a:lnTo>
                  <a:cubicBezTo>
                    <a:pt x="673" y="1929"/>
                    <a:pt x="696" y="1942"/>
                    <a:pt x="718" y="1953"/>
                  </a:cubicBezTo>
                  <a:cubicBezTo>
                    <a:pt x="784" y="1897"/>
                    <a:pt x="865" y="1768"/>
                    <a:pt x="947" y="1633"/>
                  </a:cubicBezTo>
                  <a:cubicBezTo>
                    <a:pt x="1028" y="1502"/>
                    <a:pt x="1113" y="1367"/>
                    <a:pt x="1144" y="1279"/>
                  </a:cubicBezTo>
                  <a:cubicBezTo>
                    <a:pt x="1282" y="1192"/>
                    <a:pt x="1423" y="1126"/>
                    <a:pt x="1533" y="1003"/>
                  </a:cubicBezTo>
                  <a:cubicBezTo>
                    <a:pt x="1603" y="959"/>
                    <a:pt x="1637" y="939"/>
                    <a:pt x="1658" y="939"/>
                  </a:cubicBezTo>
                  <a:cubicBezTo>
                    <a:pt x="1677" y="939"/>
                    <a:pt x="1686" y="956"/>
                    <a:pt x="1702" y="988"/>
                  </a:cubicBezTo>
                  <a:cubicBezTo>
                    <a:pt x="1714" y="1007"/>
                    <a:pt x="1723" y="1023"/>
                    <a:pt x="1751" y="1023"/>
                  </a:cubicBezTo>
                  <a:cubicBezTo>
                    <a:pt x="1774" y="1023"/>
                    <a:pt x="1810" y="1011"/>
                    <a:pt x="1871" y="982"/>
                  </a:cubicBezTo>
                  <a:cubicBezTo>
                    <a:pt x="2003" y="919"/>
                    <a:pt x="1991" y="881"/>
                    <a:pt x="1975" y="847"/>
                  </a:cubicBezTo>
                  <a:lnTo>
                    <a:pt x="2066" y="815"/>
                  </a:lnTo>
                  <a:cubicBezTo>
                    <a:pt x="2132" y="787"/>
                    <a:pt x="2197" y="765"/>
                    <a:pt x="2266" y="750"/>
                  </a:cubicBezTo>
                  <a:cubicBezTo>
                    <a:pt x="2266" y="750"/>
                    <a:pt x="2414" y="712"/>
                    <a:pt x="2407" y="674"/>
                  </a:cubicBezTo>
                  <a:cubicBezTo>
                    <a:pt x="2401" y="640"/>
                    <a:pt x="2558" y="605"/>
                    <a:pt x="2714" y="599"/>
                  </a:cubicBezTo>
                  <a:cubicBezTo>
                    <a:pt x="2714" y="609"/>
                    <a:pt x="2726" y="613"/>
                    <a:pt x="2739" y="613"/>
                  </a:cubicBezTo>
                  <a:cubicBezTo>
                    <a:pt x="2777" y="613"/>
                    <a:pt x="2832" y="582"/>
                    <a:pt x="2714" y="562"/>
                  </a:cubicBezTo>
                  <a:cubicBezTo>
                    <a:pt x="2711" y="524"/>
                    <a:pt x="2711" y="483"/>
                    <a:pt x="2874" y="477"/>
                  </a:cubicBezTo>
                  <a:cubicBezTo>
                    <a:pt x="2874" y="477"/>
                    <a:pt x="2877" y="439"/>
                    <a:pt x="2877" y="402"/>
                  </a:cubicBezTo>
                  <a:cubicBezTo>
                    <a:pt x="2881" y="330"/>
                    <a:pt x="2887" y="280"/>
                    <a:pt x="2523" y="273"/>
                  </a:cubicBezTo>
                  <a:cubicBezTo>
                    <a:pt x="1793" y="327"/>
                    <a:pt x="1307" y="668"/>
                    <a:pt x="1351" y="715"/>
                  </a:cubicBezTo>
                  <a:lnTo>
                    <a:pt x="1270" y="797"/>
                  </a:lnTo>
                  <a:lnTo>
                    <a:pt x="1091" y="966"/>
                  </a:lnTo>
                  <a:cubicBezTo>
                    <a:pt x="1025" y="1025"/>
                    <a:pt x="953" y="1079"/>
                    <a:pt x="903" y="1126"/>
                  </a:cubicBezTo>
                  <a:lnTo>
                    <a:pt x="812" y="1195"/>
                  </a:lnTo>
                  <a:cubicBezTo>
                    <a:pt x="812" y="1194"/>
                    <a:pt x="811" y="1194"/>
                    <a:pt x="810" y="1194"/>
                  </a:cubicBezTo>
                  <a:cubicBezTo>
                    <a:pt x="787" y="1194"/>
                    <a:pt x="658" y="1319"/>
                    <a:pt x="508" y="1561"/>
                  </a:cubicBezTo>
                  <a:cubicBezTo>
                    <a:pt x="301" y="1893"/>
                    <a:pt x="173" y="2266"/>
                    <a:pt x="126" y="2655"/>
                  </a:cubicBezTo>
                  <a:cubicBezTo>
                    <a:pt x="113" y="2787"/>
                    <a:pt x="107" y="2931"/>
                    <a:pt x="107" y="3031"/>
                  </a:cubicBezTo>
                  <a:cubicBezTo>
                    <a:pt x="107" y="3131"/>
                    <a:pt x="104" y="3225"/>
                    <a:pt x="104" y="3313"/>
                  </a:cubicBezTo>
                  <a:cubicBezTo>
                    <a:pt x="104" y="3485"/>
                    <a:pt x="101" y="3633"/>
                    <a:pt x="101" y="3758"/>
                  </a:cubicBezTo>
                  <a:cubicBezTo>
                    <a:pt x="95" y="4006"/>
                    <a:pt x="85" y="4156"/>
                    <a:pt x="66" y="4231"/>
                  </a:cubicBezTo>
                  <a:cubicBezTo>
                    <a:pt x="41" y="4332"/>
                    <a:pt x="29" y="4432"/>
                    <a:pt x="29" y="4535"/>
                  </a:cubicBezTo>
                  <a:cubicBezTo>
                    <a:pt x="48" y="4535"/>
                    <a:pt x="57" y="4764"/>
                    <a:pt x="60" y="5128"/>
                  </a:cubicBezTo>
                  <a:cubicBezTo>
                    <a:pt x="60" y="5488"/>
                    <a:pt x="60" y="5983"/>
                    <a:pt x="63" y="6519"/>
                  </a:cubicBezTo>
                  <a:cubicBezTo>
                    <a:pt x="63" y="7052"/>
                    <a:pt x="63" y="7584"/>
                    <a:pt x="63" y="7986"/>
                  </a:cubicBezTo>
                  <a:cubicBezTo>
                    <a:pt x="66" y="8384"/>
                    <a:pt x="76" y="8653"/>
                    <a:pt x="95" y="8653"/>
                  </a:cubicBezTo>
                  <a:lnTo>
                    <a:pt x="95" y="8957"/>
                  </a:lnTo>
                  <a:cubicBezTo>
                    <a:pt x="57" y="8957"/>
                    <a:pt x="57" y="9261"/>
                    <a:pt x="57" y="9565"/>
                  </a:cubicBezTo>
                  <a:cubicBezTo>
                    <a:pt x="79" y="9769"/>
                    <a:pt x="91" y="9972"/>
                    <a:pt x="91" y="10176"/>
                  </a:cubicBezTo>
                  <a:cubicBezTo>
                    <a:pt x="54" y="10176"/>
                    <a:pt x="54" y="10327"/>
                    <a:pt x="54" y="10631"/>
                  </a:cubicBezTo>
                  <a:cubicBezTo>
                    <a:pt x="54" y="10938"/>
                    <a:pt x="54" y="11088"/>
                    <a:pt x="91" y="11091"/>
                  </a:cubicBezTo>
                  <a:cubicBezTo>
                    <a:pt x="91" y="11242"/>
                    <a:pt x="88" y="12310"/>
                    <a:pt x="51" y="12765"/>
                  </a:cubicBezTo>
                  <a:cubicBezTo>
                    <a:pt x="13" y="12915"/>
                    <a:pt x="51" y="13069"/>
                    <a:pt x="88" y="13222"/>
                  </a:cubicBezTo>
                  <a:cubicBezTo>
                    <a:pt x="126" y="13225"/>
                    <a:pt x="163" y="13379"/>
                    <a:pt x="163" y="13529"/>
                  </a:cubicBezTo>
                  <a:lnTo>
                    <a:pt x="85" y="13529"/>
                  </a:lnTo>
                  <a:cubicBezTo>
                    <a:pt x="71" y="13465"/>
                    <a:pt x="62" y="13428"/>
                    <a:pt x="57" y="13428"/>
                  </a:cubicBezTo>
                  <a:cubicBezTo>
                    <a:pt x="50" y="13428"/>
                    <a:pt x="49" y="13502"/>
                    <a:pt x="48" y="13680"/>
                  </a:cubicBezTo>
                  <a:cubicBezTo>
                    <a:pt x="48" y="13833"/>
                    <a:pt x="48" y="13984"/>
                    <a:pt x="48" y="13984"/>
                  </a:cubicBezTo>
                  <a:cubicBezTo>
                    <a:pt x="85" y="13987"/>
                    <a:pt x="85" y="14748"/>
                    <a:pt x="82" y="15814"/>
                  </a:cubicBezTo>
                  <a:cubicBezTo>
                    <a:pt x="79" y="17186"/>
                    <a:pt x="79" y="17644"/>
                    <a:pt x="116" y="17644"/>
                  </a:cubicBezTo>
                  <a:cubicBezTo>
                    <a:pt x="154" y="17644"/>
                    <a:pt x="154" y="17798"/>
                    <a:pt x="116" y="18252"/>
                  </a:cubicBezTo>
                  <a:cubicBezTo>
                    <a:pt x="1" y="19164"/>
                    <a:pt x="1" y="19164"/>
                    <a:pt x="38" y="19317"/>
                  </a:cubicBezTo>
                  <a:cubicBezTo>
                    <a:pt x="38" y="19170"/>
                    <a:pt x="73" y="19167"/>
                    <a:pt x="109" y="19167"/>
                  </a:cubicBezTo>
                  <a:cubicBezTo>
                    <a:pt x="110" y="19167"/>
                    <a:pt x="112" y="19167"/>
                    <a:pt x="113" y="19167"/>
                  </a:cubicBezTo>
                  <a:cubicBezTo>
                    <a:pt x="189" y="19170"/>
                    <a:pt x="189" y="19324"/>
                    <a:pt x="113" y="19471"/>
                  </a:cubicBezTo>
                  <a:cubicBezTo>
                    <a:pt x="38" y="19474"/>
                    <a:pt x="69" y="21749"/>
                    <a:pt x="148" y="21918"/>
                  </a:cubicBezTo>
                  <a:cubicBezTo>
                    <a:pt x="167" y="21920"/>
                    <a:pt x="176" y="21921"/>
                    <a:pt x="171" y="21921"/>
                  </a:cubicBezTo>
                  <a:cubicBezTo>
                    <a:pt x="167" y="21921"/>
                    <a:pt x="148" y="21920"/>
                    <a:pt x="110" y="21918"/>
                  </a:cubicBezTo>
                  <a:cubicBezTo>
                    <a:pt x="91" y="21918"/>
                    <a:pt x="85" y="21969"/>
                    <a:pt x="91" y="22125"/>
                  </a:cubicBezTo>
                  <a:cubicBezTo>
                    <a:pt x="123" y="22407"/>
                    <a:pt x="223" y="22674"/>
                    <a:pt x="383" y="22909"/>
                  </a:cubicBezTo>
                  <a:cubicBezTo>
                    <a:pt x="433" y="22987"/>
                    <a:pt x="489" y="23059"/>
                    <a:pt x="555" y="23125"/>
                  </a:cubicBezTo>
                  <a:cubicBezTo>
                    <a:pt x="596" y="23175"/>
                    <a:pt x="643" y="23222"/>
                    <a:pt x="696" y="23263"/>
                  </a:cubicBezTo>
                  <a:cubicBezTo>
                    <a:pt x="734" y="23297"/>
                    <a:pt x="775" y="23332"/>
                    <a:pt x="815" y="23363"/>
                  </a:cubicBezTo>
                  <a:cubicBezTo>
                    <a:pt x="817" y="23361"/>
                    <a:pt x="821" y="23360"/>
                    <a:pt x="825" y="23360"/>
                  </a:cubicBezTo>
                  <a:cubicBezTo>
                    <a:pt x="879" y="23360"/>
                    <a:pt x="1114" y="23523"/>
                    <a:pt x="1389" y="23604"/>
                  </a:cubicBezTo>
                  <a:cubicBezTo>
                    <a:pt x="1683" y="23705"/>
                    <a:pt x="2003" y="23702"/>
                    <a:pt x="2003" y="23720"/>
                  </a:cubicBezTo>
                  <a:cubicBezTo>
                    <a:pt x="2047" y="23727"/>
                    <a:pt x="2092" y="23732"/>
                    <a:pt x="2137" y="23732"/>
                  </a:cubicBezTo>
                  <a:cubicBezTo>
                    <a:pt x="2173" y="23732"/>
                    <a:pt x="2209" y="23729"/>
                    <a:pt x="2244" y="23724"/>
                  </a:cubicBezTo>
                  <a:cubicBezTo>
                    <a:pt x="2323" y="23717"/>
                    <a:pt x="2429" y="23692"/>
                    <a:pt x="2630" y="23614"/>
                  </a:cubicBezTo>
                  <a:lnTo>
                    <a:pt x="2739" y="23548"/>
                  </a:lnTo>
                  <a:cubicBezTo>
                    <a:pt x="2786" y="23523"/>
                    <a:pt x="2833" y="23495"/>
                    <a:pt x="2877" y="23460"/>
                  </a:cubicBezTo>
                  <a:lnTo>
                    <a:pt x="3053" y="23307"/>
                  </a:lnTo>
                  <a:cubicBezTo>
                    <a:pt x="3156" y="23219"/>
                    <a:pt x="3263" y="23134"/>
                    <a:pt x="3363" y="23059"/>
                  </a:cubicBezTo>
                  <a:cubicBezTo>
                    <a:pt x="3547" y="22922"/>
                    <a:pt x="3701" y="22826"/>
                    <a:pt x="3731" y="22826"/>
                  </a:cubicBezTo>
                  <a:cubicBezTo>
                    <a:pt x="3734" y="22826"/>
                    <a:pt x="3735" y="22826"/>
                    <a:pt x="3736" y="22827"/>
                  </a:cubicBezTo>
                  <a:lnTo>
                    <a:pt x="3977" y="22639"/>
                  </a:lnTo>
                  <a:cubicBezTo>
                    <a:pt x="4074" y="22517"/>
                    <a:pt x="4316" y="22329"/>
                    <a:pt x="4435" y="22235"/>
                  </a:cubicBezTo>
                  <a:cubicBezTo>
                    <a:pt x="4727" y="22011"/>
                    <a:pt x="4861" y="21906"/>
                    <a:pt x="4830" y="21906"/>
                  </a:cubicBezTo>
                  <a:cubicBezTo>
                    <a:pt x="4822" y="21906"/>
                    <a:pt x="4804" y="21912"/>
                    <a:pt x="4776" y="21925"/>
                  </a:cubicBezTo>
                  <a:cubicBezTo>
                    <a:pt x="4755" y="21897"/>
                    <a:pt x="4729" y="21865"/>
                    <a:pt x="4852" y="21771"/>
                  </a:cubicBezTo>
                  <a:lnTo>
                    <a:pt x="4874" y="21803"/>
                  </a:lnTo>
                  <a:cubicBezTo>
                    <a:pt x="4875" y="21804"/>
                    <a:pt x="4877" y="21805"/>
                    <a:pt x="4880" y="21805"/>
                  </a:cubicBezTo>
                  <a:cubicBezTo>
                    <a:pt x="4933" y="21805"/>
                    <a:pt x="5284" y="21536"/>
                    <a:pt x="5739" y="21182"/>
                  </a:cubicBezTo>
                  <a:cubicBezTo>
                    <a:pt x="6343" y="20715"/>
                    <a:pt x="6585" y="20530"/>
                    <a:pt x="6726" y="20468"/>
                  </a:cubicBezTo>
                  <a:lnTo>
                    <a:pt x="6823" y="20342"/>
                  </a:lnTo>
                  <a:cubicBezTo>
                    <a:pt x="6896" y="20248"/>
                    <a:pt x="6990" y="20177"/>
                    <a:pt x="7029" y="20177"/>
                  </a:cubicBezTo>
                  <a:cubicBezTo>
                    <a:pt x="7037" y="20177"/>
                    <a:pt x="7042" y="20180"/>
                    <a:pt x="7045" y="20185"/>
                  </a:cubicBezTo>
                  <a:cubicBezTo>
                    <a:pt x="7114" y="20164"/>
                    <a:pt x="7258" y="20079"/>
                    <a:pt x="7421" y="19994"/>
                  </a:cubicBezTo>
                  <a:lnTo>
                    <a:pt x="7888" y="19762"/>
                  </a:lnTo>
                  <a:cubicBezTo>
                    <a:pt x="8014" y="19719"/>
                    <a:pt x="8142" y="19684"/>
                    <a:pt x="8142" y="19684"/>
                  </a:cubicBezTo>
                  <a:cubicBezTo>
                    <a:pt x="8172" y="19691"/>
                    <a:pt x="8210" y="19694"/>
                    <a:pt x="8254" y="19694"/>
                  </a:cubicBezTo>
                  <a:cubicBezTo>
                    <a:pt x="8429" y="19694"/>
                    <a:pt x="8689" y="19644"/>
                    <a:pt x="8794" y="19584"/>
                  </a:cubicBezTo>
                  <a:cubicBezTo>
                    <a:pt x="8799" y="19615"/>
                    <a:pt x="8868" y="19619"/>
                    <a:pt x="8970" y="19619"/>
                  </a:cubicBezTo>
                  <a:cubicBezTo>
                    <a:pt x="9001" y="19619"/>
                    <a:pt x="9036" y="19618"/>
                    <a:pt x="9073" y="19618"/>
                  </a:cubicBezTo>
                  <a:cubicBezTo>
                    <a:pt x="9223" y="19600"/>
                    <a:pt x="9446" y="19590"/>
                    <a:pt x="9634" y="19590"/>
                  </a:cubicBezTo>
                  <a:cubicBezTo>
                    <a:pt x="9830" y="19590"/>
                    <a:pt x="9988" y="19601"/>
                    <a:pt x="9988" y="19621"/>
                  </a:cubicBezTo>
                  <a:lnTo>
                    <a:pt x="10142" y="19621"/>
                  </a:lnTo>
                  <a:cubicBezTo>
                    <a:pt x="10267" y="19595"/>
                    <a:pt x="10394" y="19582"/>
                    <a:pt x="10522" y="19582"/>
                  </a:cubicBezTo>
                  <a:cubicBezTo>
                    <a:pt x="10548" y="19582"/>
                    <a:pt x="10573" y="19583"/>
                    <a:pt x="10599" y="19584"/>
                  </a:cubicBezTo>
                  <a:cubicBezTo>
                    <a:pt x="10625" y="19585"/>
                    <a:pt x="10650" y="19585"/>
                    <a:pt x="10676" y="19585"/>
                  </a:cubicBezTo>
                  <a:cubicBezTo>
                    <a:pt x="10804" y="19585"/>
                    <a:pt x="10931" y="19572"/>
                    <a:pt x="11057" y="19546"/>
                  </a:cubicBezTo>
                  <a:cubicBezTo>
                    <a:pt x="11157" y="19524"/>
                    <a:pt x="11260" y="19512"/>
                    <a:pt x="11364" y="19509"/>
                  </a:cubicBezTo>
                  <a:cubicBezTo>
                    <a:pt x="11514" y="19509"/>
                    <a:pt x="11361" y="19546"/>
                    <a:pt x="11207" y="19584"/>
                  </a:cubicBezTo>
                  <a:cubicBezTo>
                    <a:pt x="11081" y="19599"/>
                    <a:pt x="11086" y="19609"/>
                    <a:pt x="11167" y="19609"/>
                  </a:cubicBezTo>
                  <a:cubicBezTo>
                    <a:pt x="11282" y="19609"/>
                    <a:pt x="11550" y="19590"/>
                    <a:pt x="11818" y="19546"/>
                  </a:cubicBezTo>
                  <a:cubicBezTo>
                    <a:pt x="12046" y="19511"/>
                    <a:pt x="12161" y="19493"/>
                    <a:pt x="12182" y="19493"/>
                  </a:cubicBezTo>
                  <a:cubicBezTo>
                    <a:pt x="12204" y="19493"/>
                    <a:pt x="12127" y="19511"/>
                    <a:pt x="11972" y="19549"/>
                  </a:cubicBezTo>
                  <a:cubicBezTo>
                    <a:pt x="11863" y="19576"/>
                    <a:pt x="11755" y="19603"/>
                    <a:pt x="11809" y="19603"/>
                  </a:cubicBezTo>
                  <a:cubicBezTo>
                    <a:pt x="11831" y="19603"/>
                    <a:pt x="11882" y="19598"/>
                    <a:pt x="11972" y="19587"/>
                  </a:cubicBezTo>
                  <a:cubicBezTo>
                    <a:pt x="11972" y="19587"/>
                    <a:pt x="12276" y="19587"/>
                    <a:pt x="12276" y="19549"/>
                  </a:cubicBezTo>
                  <a:lnTo>
                    <a:pt x="12733" y="19549"/>
                  </a:lnTo>
                  <a:cubicBezTo>
                    <a:pt x="12914" y="19575"/>
                    <a:pt x="13097" y="19587"/>
                    <a:pt x="13280" y="19587"/>
                  </a:cubicBezTo>
                  <a:cubicBezTo>
                    <a:pt x="13300" y="19587"/>
                    <a:pt x="13321" y="19587"/>
                    <a:pt x="13341" y="19587"/>
                  </a:cubicBezTo>
                  <a:cubicBezTo>
                    <a:pt x="13416" y="19569"/>
                    <a:pt x="13455" y="19559"/>
                    <a:pt x="13492" y="19559"/>
                  </a:cubicBezTo>
                  <a:cubicBezTo>
                    <a:pt x="13531" y="19559"/>
                    <a:pt x="13568" y="19569"/>
                    <a:pt x="13645" y="19590"/>
                  </a:cubicBezTo>
                  <a:cubicBezTo>
                    <a:pt x="13645" y="19606"/>
                    <a:pt x="13671" y="19615"/>
                    <a:pt x="13702" y="19615"/>
                  </a:cubicBezTo>
                  <a:cubicBezTo>
                    <a:pt x="13746" y="19615"/>
                    <a:pt x="13799" y="19597"/>
                    <a:pt x="13799" y="19552"/>
                  </a:cubicBezTo>
                  <a:cubicBezTo>
                    <a:pt x="13874" y="19534"/>
                    <a:pt x="13951" y="19524"/>
                    <a:pt x="14027" y="19524"/>
                  </a:cubicBezTo>
                  <a:cubicBezTo>
                    <a:pt x="14104" y="19524"/>
                    <a:pt x="14181" y="19534"/>
                    <a:pt x="14256" y="19552"/>
                  </a:cubicBezTo>
                  <a:cubicBezTo>
                    <a:pt x="14256" y="19597"/>
                    <a:pt x="14308" y="19615"/>
                    <a:pt x="14351" y="19615"/>
                  </a:cubicBezTo>
                  <a:cubicBezTo>
                    <a:pt x="14382" y="19615"/>
                    <a:pt x="14408" y="19606"/>
                    <a:pt x="14410" y="19590"/>
                  </a:cubicBezTo>
                  <a:cubicBezTo>
                    <a:pt x="14510" y="19568"/>
                    <a:pt x="14610" y="19556"/>
                    <a:pt x="14714" y="19552"/>
                  </a:cubicBezTo>
                  <a:cubicBezTo>
                    <a:pt x="14714" y="19571"/>
                    <a:pt x="15055" y="19581"/>
                    <a:pt x="15569" y="19587"/>
                  </a:cubicBezTo>
                  <a:lnTo>
                    <a:pt x="17456" y="19596"/>
                  </a:lnTo>
                  <a:cubicBezTo>
                    <a:pt x="17609" y="19596"/>
                    <a:pt x="17763" y="19559"/>
                    <a:pt x="17763" y="19521"/>
                  </a:cubicBezTo>
                  <a:cubicBezTo>
                    <a:pt x="17764" y="19489"/>
                    <a:pt x="17764" y="19478"/>
                    <a:pt x="17776" y="19478"/>
                  </a:cubicBezTo>
                  <a:cubicBezTo>
                    <a:pt x="17791" y="19478"/>
                    <a:pt x="17828" y="19499"/>
                    <a:pt x="17917" y="19521"/>
                  </a:cubicBezTo>
                  <a:cubicBezTo>
                    <a:pt x="17991" y="19578"/>
                    <a:pt x="18105" y="19607"/>
                    <a:pt x="18181" y="19607"/>
                  </a:cubicBezTo>
                  <a:cubicBezTo>
                    <a:pt x="18255" y="19607"/>
                    <a:pt x="18294" y="19579"/>
                    <a:pt x="18220" y="19521"/>
                  </a:cubicBezTo>
                  <a:cubicBezTo>
                    <a:pt x="18145" y="19484"/>
                    <a:pt x="18108" y="19465"/>
                    <a:pt x="18127" y="19465"/>
                  </a:cubicBezTo>
                  <a:cubicBezTo>
                    <a:pt x="18146" y="19465"/>
                    <a:pt x="18222" y="19484"/>
                    <a:pt x="18374" y="19521"/>
                  </a:cubicBezTo>
                  <a:cubicBezTo>
                    <a:pt x="18449" y="19540"/>
                    <a:pt x="18487" y="19549"/>
                    <a:pt x="18525" y="19549"/>
                  </a:cubicBezTo>
                  <a:cubicBezTo>
                    <a:pt x="18563" y="19549"/>
                    <a:pt x="18601" y="19540"/>
                    <a:pt x="18678" y="19521"/>
                  </a:cubicBezTo>
                  <a:cubicBezTo>
                    <a:pt x="18678" y="19503"/>
                    <a:pt x="18715" y="19493"/>
                    <a:pt x="18752" y="19493"/>
                  </a:cubicBezTo>
                  <a:cubicBezTo>
                    <a:pt x="18791" y="19493"/>
                    <a:pt x="18830" y="19503"/>
                    <a:pt x="18828" y="19524"/>
                  </a:cubicBezTo>
                  <a:cubicBezTo>
                    <a:pt x="18937" y="19551"/>
                    <a:pt x="19044" y="19577"/>
                    <a:pt x="19097" y="19577"/>
                  </a:cubicBezTo>
                  <a:cubicBezTo>
                    <a:pt x="19120" y="19577"/>
                    <a:pt x="19132" y="19573"/>
                    <a:pt x="19132" y="19562"/>
                  </a:cubicBezTo>
                  <a:cubicBezTo>
                    <a:pt x="19236" y="19562"/>
                    <a:pt x="19336" y="19578"/>
                    <a:pt x="19436" y="19599"/>
                  </a:cubicBezTo>
                  <a:cubicBezTo>
                    <a:pt x="19480" y="19610"/>
                    <a:pt x="19525" y="19615"/>
                    <a:pt x="19569" y="19615"/>
                  </a:cubicBezTo>
                  <a:cubicBezTo>
                    <a:pt x="19677" y="19615"/>
                    <a:pt x="19785" y="19588"/>
                    <a:pt x="19894" y="19562"/>
                  </a:cubicBezTo>
                  <a:cubicBezTo>
                    <a:pt x="20122" y="19525"/>
                    <a:pt x="20275" y="19506"/>
                    <a:pt x="20352" y="19506"/>
                  </a:cubicBezTo>
                  <a:cubicBezTo>
                    <a:pt x="20431" y="19506"/>
                    <a:pt x="20431" y="19525"/>
                    <a:pt x="20351" y="19565"/>
                  </a:cubicBezTo>
                  <a:cubicBezTo>
                    <a:pt x="20293" y="19594"/>
                    <a:pt x="20368" y="19606"/>
                    <a:pt x="20491" y="19606"/>
                  </a:cubicBezTo>
                  <a:cubicBezTo>
                    <a:pt x="20691" y="19606"/>
                    <a:pt x="21019" y="19574"/>
                    <a:pt x="21116" y="19527"/>
                  </a:cubicBezTo>
                  <a:cubicBezTo>
                    <a:pt x="21206" y="19483"/>
                    <a:pt x="21243" y="19465"/>
                    <a:pt x="21259" y="19465"/>
                  </a:cubicBezTo>
                  <a:cubicBezTo>
                    <a:pt x="21270" y="19465"/>
                    <a:pt x="21270" y="19474"/>
                    <a:pt x="21270" y="19490"/>
                  </a:cubicBezTo>
                  <a:cubicBezTo>
                    <a:pt x="21267" y="19527"/>
                    <a:pt x="21420" y="19527"/>
                    <a:pt x="21420" y="19527"/>
                  </a:cubicBezTo>
                  <a:cubicBezTo>
                    <a:pt x="21574" y="19527"/>
                    <a:pt x="21724" y="19527"/>
                    <a:pt x="21724" y="19565"/>
                  </a:cubicBezTo>
                  <a:cubicBezTo>
                    <a:pt x="21878" y="19562"/>
                    <a:pt x="22031" y="19549"/>
                    <a:pt x="22182" y="19531"/>
                  </a:cubicBezTo>
                  <a:cubicBezTo>
                    <a:pt x="22299" y="19502"/>
                    <a:pt x="22438" y="19490"/>
                    <a:pt x="22574" y="19490"/>
                  </a:cubicBezTo>
                  <a:cubicBezTo>
                    <a:pt x="22793" y="19490"/>
                    <a:pt x="23004" y="19522"/>
                    <a:pt x="23097" y="19568"/>
                  </a:cubicBezTo>
                  <a:lnTo>
                    <a:pt x="23401" y="19531"/>
                  </a:lnTo>
                  <a:cubicBezTo>
                    <a:pt x="23498" y="19484"/>
                    <a:pt x="23593" y="19452"/>
                    <a:pt x="23651" y="19452"/>
                  </a:cubicBezTo>
                  <a:cubicBezTo>
                    <a:pt x="23687" y="19452"/>
                    <a:pt x="23709" y="19464"/>
                    <a:pt x="23708" y="19493"/>
                  </a:cubicBezTo>
                  <a:lnTo>
                    <a:pt x="23705" y="19531"/>
                  </a:lnTo>
                  <a:cubicBezTo>
                    <a:pt x="23763" y="19502"/>
                    <a:pt x="23885" y="19491"/>
                    <a:pt x="24014" y="19491"/>
                  </a:cubicBezTo>
                  <a:cubicBezTo>
                    <a:pt x="24230" y="19491"/>
                    <a:pt x="24468" y="19524"/>
                    <a:pt x="24466" y="19571"/>
                  </a:cubicBezTo>
                  <a:cubicBezTo>
                    <a:pt x="24466" y="19609"/>
                    <a:pt x="24466" y="19609"/>
                    <a:pt x="24617" y="19609"/>
                  </a:cubicBezTo>
                  <a:lnTo>
                    <a:pt x="24620" y="19571"/>
                  </a:lnTo>
                  <a:cubicBezTo>
                    <a:pt x="24620" y="19534"/>
                    <a:pt x="24623" y="19496"/>
                    <a:pt x="24773" y="19496"/>
                  </a:cubicBezTo>
                  <a:cubicBezTo>
                    <a:pt x="24927" y="19496"/>
                    <a:pt x="25077" y="19496"/>
                    <a:pt x="25077" y="19534"/>
                  </a:cubicBezTo>
                  <a:cubicBezTo>
                    <a:pt x="25183" y="19560"/>
                    <a:pt x="25291" y="19588"/>
                    <a:pt x="25345" y="19588"/>
                  </a:cubicBezTo>
                  <a:cubicBezTo>
                    <a:pt x="25368" y="19588"/>
                    <a:pt x="25381" y="19583"/>
                    <a:pt x="25381" y="19571"/>
                  </a:cubicBezTo>
                  <a:cubicBezTo>
                    <a:pt x="25485" y="19574"/>
                    <a:pt x="25585" y="19587"/>
                    <a:pt x="25685" y="19612"/>
                  </a:cubicBezTo>
                  <a:lnTo>
                    <a:pt x="26293" y="19612"/>
                  </a:lnTo>
                  <a:cubicBezTo>
                    <a:pt x="26370" y="19593"/>
                    <a:pt x="26485" y="19584"/>
                    <a:pt x="26581" y="19584"/>
                  </a:cubicBezTo>
                  <a:cubicBezTo>
                    <a:pt x="26676" y="19584"/>
                    <a:pt x="26752" y="19593"/>
                    <a:pt x="26751" y="19612"/>
                  </a:cubicBezTo>
                  <a:cubicBezTo>
                    <a:pt x="26751" y="19612"/>
                    <a:pt x="26757" y="19612"/>
                    <a:pt x="26768" y="19612"/>
                  </a:cubicBezTo>
                  <a:cubicBezTo>
                    <a:pt x="26835" y="19612"/>
                    <a:pt x="27077" y="19610"/>
                    <a:pt x="27208" y="19578"/>
                  </a:cubicBezTo>
                  <a:cubicBezTo>
                    <a:pt x="27515" y="19578"/>
                    <a:pt x="27666" y="19578"/>
                    <a:pt x="27666" y="19615"/>
                  </a:cubicBezTo>
                  <a:cubicBezTo>
                    <a:pt x="27666" y="19634"/>
                    <a:pt x="27666" y="19643"/>
                    <a:pt x="27685" y="19643"/>
                  </a:cubicBezTo>
                  <a:cubicBezTo>
                    <a:pt x="27704" y="19643"/>
                    <a:pt x="27743" y="19634"/>
                    <a:pt x="27819" y="19615"/>
                  </a:cubicBezTo>
                  <a:cubicBezTo>
                    <a:pt x="27819" y="19578"/>
                    <a:pt x="27973" y="19578"/>
                    <a:pt x="28123" y="19578"/>
                  </a:cubicBezTo>
                  <a:lnTo>
                    <a:pt x="28427" y="19578"/>
                  </a:lnTo>
                  <a:cubicBezTo>
                    <a:pt x="28430" y="19540"/>
                    <a:pt x="28430" y="19540"/>
                    <a:pt x="28581" y="19540"/>
                  </a:cubicBezTo>
                  <a:cubicBezTo>
                    <a:pt x="28734" y="19540"/>
                    <a:pt x="29192" y="19581"/>
                    <a:pt x="29342" y="19581"/>
                  </a:cubicBezTo>
                  <a:cubicBezTo>
                    <a:pt x="29800" y="19581"/>
                    <a:pt x="29800" y="19581"/>
                    <a:pt x="29649" y="19543"/>
                  </a:cubicBezTo>
                  <a:cubicBezTo>
                    <a:pt x="29547" y="19543"/>
                    <a:pt x="29513" y="19526"/>
                    <a:pt x="29592" y="19526"/>
                  </a:cubicBezTo>
                  <a:cubicBezTo>
                    <a:pt x="29631" y="19526"/>
                    <a:pt x="29699" y="19531"/>
                    <a:pt x="29800" y="19543"/>
                  </a:cubicBezTo>
                  <a:cubicBezTo>
                    <a:pt x="29953" y="19543"/>
                    <a:pt x="30411" y="19584"/>
                    <a:pt x="30865" y="19584"/>
                  </a:cubicBezTo>
                  <a:cubicBezTo>
                    <a:pt x="31477" y="19584"/>
                    <a:pt x="31477" y="19584"/>
                    <a:pt x="31477" y="19546"/>
                  </a:cubicBezTo>
                  <a:cubicBezTo>
                    <a:pt x="31401" y="19509"/>
                    <a:pt x="31402" y="19490"/>
                    <a:pt x="31440" y="19490"/>
                  </a:cubicBezTo>
                  <a:cubicBezTo>
                    <a:pt x="31479" y="19490"/>
                    <a:pt x="31555" y="19509"/>
                    <a:pt x="31630" y="19546"/>
                  </a:cubicBezTo>
                  <a:cubicBezTo>
                    <a:pt x="31807" y="19591"/>
                    <a:pt x="31934" y="19610"/>
                    <a:pt x="32007" y="19610"/>
                  </a:cubicBezTo>
                  <a:cubicBezTo>
                    <a:pt x="32059" y="19610"/>
                    <a:pt x="32084" y="19601"/>
                    <a:pt x="32084" y="19584"/>
                  </a:cubicBezTo>
                  <a:cubicBezTo>
                    <a:pt x="32168" y="19560"/>
                    <a:pt x="32253" y="19548"/>
                    <a:pt x="32339" y="19548"/>
                  </a:cubicBezTo>
                  <a:cubicBezTo>
                    <a:pt x="32357" y="19548"/>
                    <a:pt x="32374" y="19548"/>
                    <a:pt x="32392" y="19549"/>
                  </a:cubicBezTo>
                  <a:cubicBezTo>
                    <a:pt x="32392" y="19568"/>
                    <a:pt x="32429" y="19578"/>
                    <a:pt x="32505" y="19578"/>
                  </a:cubicBezTo>
                  <a:cubicBezTo>
                    <a:pt x="32581" y="19578"/>
                    <a:pt x="32696" y="19568"/>
                    <a:pt x="32849" y="19549"/>
                  </a:cubicBezTo>
                  <a:cubicBezTo>
                    <a:pt x="33000" y="19549"/>
                    <a:pt x="33000" y="19549"/>
                    <a:pt x="33000" y="19587"/>
                  </a:cubicBezTo>
                  <a:lnTo>
                    <a:pt x="33304" y="19587"/>
                  </a:lnTo>
                  <a:cubicBezTo>
                    <a:pt x="33430" y="19556"/>
                    <a:pt x="33659" y="19545"/>
                    <a:pt x="33895" y="19545"/>
                  </a:cubicBezTo>
                  <a:cubicBezTo>
                    <a:pt x="34234" y="19545"/>
                    <a:pt x="34588" y="19568"/>
                    <a:pt x="34676" y="19590"/>
                  </a:cubicBezTo>
                  <a:cubicBezTo>
                    <a:pt x="34780" y="19587"/>
                    <a:pt x="34883" y="19574"/>
                    <a:pt x="34983" y="19552"/>
                  </a:cubicBezTo>
                  <a:cubicBezTo>
                    <a:pt x="35060" y="19515"/>
                    <a:pt x="35137" y="19496"/>
                    <a:pt x="35194" y="19496"/>
                  </a:cubicBezTo>
                  <a:cubicBezTo>
                    <a:pt x="35251" y="19496"/>
                    <a:pt x="35289" y="19515"/>
                    <a:pt x="35287" y="19552"/>
                  </a:cubicBezTo>
                  <a:cubicBezTo>
                    <a:pt x="35286" y="19590"/>
                    <a:pt x="35285" y="19609"/>
                    <a:pt x="35304" y="19609"/>
                  </a:cubicBezTo>
                  <a:cubicBezTo>
                    <a:pt x="35322" y="19609"/>
                    <a:pt x="35361" y="19590"/>
                    <a:pt x="35438" y="19552"/>
                  </a:cubicBezTo>
                  <a:cubicBezTo>
                    <a:pt x="35499" y="19537"/>
                    <a:pt x="35658" y="19529"/>
                    <a:pt x="35817" y="19529"/>
                  </a:cubicBezTo>
                  <a:cubicBezTo>
                    <a:pt x="36055" y="19529"/>
                    <a:pt x="36293" y="19548"/>
                    <a:pt x="36199" y="19593"/>
                  </a:cubicBezTo>
                  <a:cubicBezTo>
                    <a:pt x="36199" y="19631"/>
                    <a:pt x="36199" y="19668"/>
                    <a:pt x="36199" y="19668"/>
                  </a:cubicBezTo>
                  <a:cubicBezTo>
                    <a:pt x="36299" y="19646"/>
                    <a:pt x="36400" y="19634"/>
                    <a:pt x="36503" y="19631"/>
                  </a:cubicBezTo>
                  <a:cubicBezTo>
                    <a:pt x="36503" y="19593"/>
                    <a:pt x="36657" y="19593"/>
                    <a:pt x="37114" y="19593"/>
                  </a:cubicBezTo>
                  <a:cubicBezTo>
                    <a:pt x="37126" y="19593"/>
                    <a:pt x="37139" y="19593"/>
                    <a:pt x="37152" y="19593"/>
                  </a:cubicBezTo>
                  <a:cubicBezTo>
                    <a:pt x="37467" y="19593"/>
                    <a:pt x="38041" y="19559"/>
                    <a:pt x="38333" y="19559"/>
                  </a:cubicBezTo>
                  <a:cubicBezTo>
                    <a:pt x="38640" y="19559"/>
                    <a:pt x="39095" y="19562"/>
                    <a:pt x="39248" y="19599"/>
                  </a:cubicBezTo>
                  <a:cubicBezTo>
                    <a:pt x="39452" y="19599"/>
                    <a:pt x="39656" y="19590"/>
                    <a:pt x="39859" y="19562"/>
                  </a:cubicBezTo>
                  <a:cubicBezTo>
                    <a:pt x="39936" y="19543"/>
                    <a:pt x="40051" y="19534"/>
                    <a:pt x="40145" y="19534"/>
                  </a:cubicBezTo>
                  <a:cubicBezTo>
                    <a:pt x="40240" y="19534"/>
                    <a:pt x="40315" y="19543"/>
                    <a:pt x="40314" y="19562"/>
                  </a:cubicBezTo>
                  <a:lnTo>
                    <a:pt x="40467" y="19562"/>
                  </a:lnTo>
                  <a:cubicBezTo>
                    <a:pt x="40621" y="19543"/>
                    <a:pt x="40771" y="19531"/>
                    <a:pt x="40925" y="19527"/>
                  </a:cubicBezTo>
                  <a:cubicBezTo>
                    <a:pt x="40925" y="19554"/>
                    <a:pt x="41000" y="19581"/>
                    <a:pt x="41098" y="19581"/>
                  </a:cubicBezTo>
                  <a:cubicBezTo>
                    <a:pt x="41139" y="19581"/>
                    <a:pt x="41184" y="19576"/>
                    <a:pt x="41229" y="19565"/>
                  </a:cubicBezTo>
                  <a:cubicBezTo>
                    <a:pt x="41232" y="19527"/>
                    <a:pt x="41382" y="19527"/>
                    <a:pt x="41686" y="19527"/>
                  </a:cubicBezTo>
                  <a:cubicBezTo>
                    <a:pt x="41765" y="19537"/>
                    <a:pt x="42135" y="19546"/>
                    <a:pt x="42649" y="19549"/>
                  </a:cubicBezTo>
                  <a:lnTo>
                    <a:pt x="43507" y="19559"/>
                  </a:lnTo>
                  <a:cubicBezTo>
                    <a:pt x="43530" y="19559"/>
                    <a:pt x="43552" y="19559"/>
                    <a:pt x="43574" y="19559"/>
                  </a:cubicBezTo>
                  <a:cubicBezTo>
                    <a:pt x="43733" y="19559"/>
                    <a:pt x="43890" y="19549"/>
                    <a:pt x="44046" y="19527"/>
                  </a:cubicBezTo>
                  <a:cubicBezTo>
                    <a:pt x="44143" y="19518"/>
                    <a:pt x="44241" y="19499"/>
                    <a:pt x="44335" y="19474"/>
                  </a:cubicBezTo>
                  <a:cubicBezTo>
                    <a:pt x="44429" y="19452"/>
                    <a:pt x="44523" y="19424"/>
                    <a:pt x="44613" y="19386"/>
                  </a:cubicBezTo>
                  <a:cubicBezTo>
                    <a:pt x="45284" y="19142"/>
                    <a:pt x="45832" y="18641"/>
                    <a:pt x="46140" y="17995"/>
                  </a:cubicBezTo>
                  <a:cubicBezTo>
                    <a:pt x="46240" y="17788"/>
                    <a:pt x="46312" y="17569"/>
                    <a:pt x="46356" y="17343"/>
                  </a:cubicBezTo>
                  <a:cubicBezTo>
                    <a:pt x="46365" y="17262"/>
                    <a:pt x="46375" y="17196"/>
                    <a:pt x="46378" y="17152"/>
                  </a:cubicBezTo>
                  <a:cubicBezTo>
                    <a:pt x="46384" y="17130"/>
                    <a:pt x="46384" y="17108"/>
                    <a:pt x="46381" y="17083"/>
                  </a:cubicBezTo>
                  <a:cubicBezTo>
                    <a:pt x="46381" y="17083"/>
                    <a:pt x="46387" y="17039"/>
                    <a:pt x="46390" y="16948"/>
                  </a:cubicBezTo>
                  <a:lnTo>
                    <a:pt x="46400" y="16779"/>
                  </a:lnTo>
                  <a:cubicBezTo>
                    <a:pt x="46400" y="16723"/>
                    <a:pt x="46400" y="16657"/>
                    <a:pt x="46400" y="16582"/>
                  </a:cubicBezTo>
                  <a:lnTo>
                    <a:pt x="46400" y="16124"/>
                  </a:lnTo>
                  <a:cubicBezTo>
                    <a:pt x="46400" y="16124"/>
                    <a:pt x="46400" y="16124"/>
                    <a:pt x="46400" y="16124"/>
                  </a:cubicBezTo>
                  <a:cubicBezTo>
                    <a:pt x="46475" y="16124"/>
                    <a:pt x="46440" y="15362"/>
                    <a:pt x="46403" y="14905"/>
                  </a:cubicBezTo>
                  <a:cubicBezTo>
                    <a:pt x="46371" y="14755"/>
                    <a:pt x="46359" y="14601"/>
                    <a:pt x="46365" y="14447"/>
                  </a:cubicBezTo>
                  <a:cubicBezTo>
                    <a:pt x="46440" y="14447"/>
                    <a:pt x="46440" y="13990"/>
                    <a:pt x="46403" y="13686"/>
                  </a:cubicBezTo>
                  <a:cubicBezTo>
                    <a:pt x="46328" y="13531"/>
                    <a:pt x="46331" y="13382"/>
                    <a:pt x="46404" y="13382"/>
                  </a:cubicBezTo>
                  <a:cubicBezTo>
                    <a:pt x="46404" y="13382"/>
                    <a:pt x="46405" y="13382"/>
                    <a:pt x="46406" y="13382"/>
                  </a:cubicBezTo>
                  <a:cubicBezTo>
                    <a:pt x="46481" y="13382"/>
                    <a:pt x="46481" y="13078"/>
                    <a:pt x="46368" y="12771"/>
                  </a:cubicBezTo>
                  <a:cubicBezTo>
                    <a:pt x="46331" y="12617"/>
                    <a:pt x="46331" y="12617"/>
                    <a:pt x="46368" y="12464"/>
                  </a:cubicBezTo>
                  <a:cubicBezTo>
                    <a:pt x="46444" y="12317"/>
                    <a:pt x="46444" y="12163"/>
                    <a:pt x="46406" y="12163"/>
                  </a:cubicBezTo>
                  <a:cubicBezTo>
                    <a:pt x="46331" y="12019"/>
                    <a:pt x="46331" y="11846"/>
                    <a:pt x="46409" y="11705"/>
                  </a:cubicBezTo>
                  <a:cubicBezTo>
                    <a:pt x="46484" y="11401"/>
                    <a:pt x="46484" y="11401"/>
                    <a:pt x="46409" y="11248"/>
                  </a:cubicBezTo>
                  <a:cubicBezTo>
                    <a:pt x="46334" y="11091"/>
                    <a:pt x="46334" y="10483"/>
                    <a:pt x="46409" y="10333"/>
                  </a:cubicBezTo>
                  <a:cubicBezTo>
                    <a:pt x="46412" y="10179"/>
                    <a:pt x="46450" y="10029"/>
                    <a:pt x="46412" y="10029"/>
                  </a:cubicBezTo>
                  <a:lnTo>
                    <a:pt x="46450" y="9878"/>
                  </a:lnTo>
                  <a:lnTo>
                    <a:pt x="46450" y="9571"/>
                  </a:lnTo>
                  <a:lnTo>
                    <a:pt x="46412" y="9571"/>
                  </a:lnTo>
                  <a:cubicBezTo>
                    <a:pt x="46412" y="9418"/>
                    <a:pt x="46453" y="8506"/>
                    <a:pt x="46453" y="7440"/>
                  </a:cubicBezTo>
                  <a:cubicBezTo>
                    <a:pt x="46456" y="6008"/>
                    <a:pt x="46456" y="5575"/>
                    <a:pt x="46433" y="5575"/>
                  </a:cubicBezTo>
                  <a:cubicBezTo>
                    <a:pt x="46429" y="5575"/>
                    <a:pt x="46424" y="5588"/>
                    <a:pt x="46418" y="5610"/>
                  </a:cubicBezTo>
                  <a:cubicBezTo>
                    <a:pt x="46404" y="5638"/>
                    <a:pt x="46393" y="5651"/>
                    <a:pt x="46384" y="5651"/>
                  </a:cubicBezTo>
                  <a:cubicBezTo>
                    <a:pt x="46346" y="5651"/>
                    <a:pt x="46357" y="5425"/>
                    <a:pt x="46418" y="5303"/>
                  </a:cubicBezTo>
                  <a:cubicBezTo>
                    <a:pt x="46422" y="5153"/>
                    <a:pt x="46459" y="4849"/>
                    <a:pt x="46459" y="4545"/>
                  </a:cubicBezTo>
                  <a:cubicBezTo>
                    <a:pt x="46459" y="4239"/>
                    <a:pt x="46459" y="3937"/>
                    <a:pt x="46496" y="3937"/>
                  </a:cubicBezTo>
                  <a:cubicBezTo>
                    <a:pt x="46496" y="3937"/>
                    <a:pt x="46497" y="3937"/>
                    <a:pt x="46497" y="3937"/>
                  </a:cubicBezTo>
                  <a:lnTo>
                    <a:pt x="46497" y="3783"/>
                  </a:lnTo>
                  <a:cubicBezTo>
                    <a:pt x="46459" y="3630"/>
                    <a:pt x="46444" y="3326"/>
                    <a:pt x="46437" y="3000"/>
                  </a:cubicBezTo>
                  <a:cubicBezTo>
                    <a:pt x="46437" y="2639"/>
                    <a:pt x="46378" y="2282"/>
                    <a:pt x="46262" y="1937"/>
                  </a:cubicBezTo>
                  <a:cubicBezTo>
                    <a:pt x="46118" y="1599"/>
                    <a:pt x="46017" y="1430"/>
                    <a:pt x="45754" y="1170"/>
                  </a:cubicBezTo>
                  <a:cubicBezTo>
                    <a:pt x="45619" y="1041"/>
                    <a:pt x="45547" y="988"/>
                    <a:pt x="45494" y="944"/>
                  </a:cubicBezTo>
                  <a:cubicBezTo>
                    <a:pt x="45447" y="894"/>
                    <a:pt x="45400" y="844"/>
                    <a:pt x="45356" y="790"/>
                  </a:cubicBezTo>
                  <a:cubicBezTo>
                    <a:pt x="45372" y="775"/>
                    <a:pt x="45165" y="587"/>
                    <a:pt x="44911" y="458"/>
                  </a:cubicBezTo>
                  <a:cubicBezTo>
                    <a:pt x="44714" y="349"/>
                    <a:pt x="44494" y="288"/>
                    <a:pt x="44412" y="288"/>
                  </a:cubicBezTo>
                  <a:cubicBezTo>
                    <a:pt x="44392" y="288"/>
                    <a:pt x="44380" y="291"/>
                    <a:pt x="44378" y="298"/>
                  </a:cubicBezTo>
                  <a:lnTo>
                    <a:pt x="44209" y="217"/>
                  </a:lnTo>
                  <a:cubicBezTo>
                    <a:pt x="44125" y="183"/>
                    <a:pt x="44037" y="170"/>
                    <a:pt x="43968" y="170"/>
                  </a:cubicBezTo>
                  <a:cubicBezTo>
                    <a:pt x="43890" y="170"/>
                    <a:pt x="43836" y="186"/>
                    <a:pt x="43836" y="207"/>
                  </a:cubicBezTo>
                  <a:cubicBezTo>
                    <a:pt x="43834" y="239"/>
                    <a:pt x="43799" y="255"/>
                    <a:pt x="43748" y="255"/>
                  </a:cubicBezTo>
                  <a:cubicBezTo>
                    <a:pt x="43679" y="255"/>
                    <a:pt x="43581" y="224"/>
                    <a:pt x="43501" y="160"/>
                  </a:cubicBezTo>
                  <a:cubicBezTo>
                    <a:pt x="43501" y="116"/>
                    <a:pt x="43449" y="98"/>
                    <a:pt x="43407" y="98"/>
                  </a:cubicBezTo>
                  <a:cubicBezTo>
                    <a:pt x="43376" y="98"/>
                    <a:pt x="43350" y="107"/>
                    <a:pt x="43350" y="123"/>
                  </a:cubicBezTo>
                  <a:cubicBezTo>
                    <a:pt x="43242" y="149"/>
                    <a:pt x="43133" y="176"/>
                    <a:pt x="43025" y="176"/>
                  </a:cubicBezTo>
                  <a:cubicBezTo>
                    <a:pt x="42980" y="176"/>
                    <a:pt x="42935" y="172"/>
                    <a:pt x="42890" y="160"/>
                  </a:cubicBezTo>
                  <a:cubicBezTo>
                    <a:pt x="42739" y="160"/>
                    <a:pt x="42586" y="160"/>
                    <a:pt x="42583" y="236"/>
                  </a:cubicBezTo>
                  <a:cubicBezTo>
                    <a:pt x="42583" y="273"/>
                    <a:pt x="42429" y="273"/>
                    <a:pt x="42279" y="273"/>
                  </a:cubicBezTo>
                  <a:cubicBezTo>
                    <a:pt x="42279" y="236"/>
                    <a:pt x="42279" y="236"/>
                    <a:pt x="42432" y="198"/>
                  </a:cubicBezTo>
                  <a:lnTo>
                    <a:pt x="42128" y="195"/>
                  </a:lnTo>
                  <a:cubicBezTo>
                    <a:pt x="41975" y="195"/>
                    <a:pt x="41671" y="157"/>
                    <a:pt x="41674" y="120"/>
                  </a:cubicBezTo>
                  <a:cubicBezTo>
                    <a:pt x="41610" y="104"/>
                    <a:pt x="41547" y="95"/>
                    <a:pt x="41506" y="95"/>
                  </a:cubicBezTo>
                  <a:close/>
                </a:path>
              </a:pathLst>
            </a:custGeom>
            <a:solidFill>
              <a:srgbClr val="000A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6" name="Google Shape;9786;p37"/>
            <p:cNvSpPr/>
            <p:nvPr/>
          </p:nvSpPr>
          <p:spPr>
            <a:xfrm>
              <a:off x="5112916" y="3603862"/>
              <a:ext cx="396034" cy="23120"/>
            </a:xfrm>
            <a:custGeom>
              <a:avLst/>
              <a:gdLst/>
              <a:ahLst/>
              <a:cxnLst/>
              <a:rect l="l" t="t" r="r" b="b"/>
              <a:pathLst>
                <a:path w="26651" h="1568" extrusionOk="0">
                  <a:moveTo>
                    <a:pt x="782" y="1"/>
                  </a:moveTo>
                  <a:cubicBezTo>
                    <a:pt x="349" y="1"/>
                    <a:pt x="1" y="351"/>
                    <a:pt x="1" y="784"/>
                  </a:cubicBezTo>
                  <a:cubicBezTo>
                    <a:pt x="1" y="1215"/>
                    <a:pt x="349" y="1568"/>
                    <a:pt x="782" y="1568"/>
                  </a:cubicBezTo>
                  <a:cubicBezTo>
                    <a:pt x="784" y="1568"/>
                    <a:pt x="786" y="1568"/>
                    <a:pt x="787" y="1568"/>
                  </a:cubicBezTo>
                  <a:lnTo>
                    <a:pt x="25861" y="1568"/>
                  </a:lnTo>
                  <a:cubicBezTo>
                    <a:pt x="25863" y="1568"/>
                    <a:pt x="25865" y="1568"/>
                    <a:pt x="25867" y="1568"/>
                  </a:cubicBezTo>
                  <a:cubicBezTo>
                    <a:pt x="26300" y="1568"/>
                    <a:pt x="26651" y="1215"/>
                    <a:pt x="26651" y="784"/>
                  </a:cubicBezTo>
                  <a:cubicBezTo>
                    <a:pt x="26651" y="351"/>
                    <a:pt x="26300" y="1"/>
                    <a:pt x="25867" y="1"/>
                  </a:cubicBezTo>
                  <a:cubicBezTo>
                    <a:pt x="25865" y="1"/>
                    <a:pt x="25863" y="1"/>
                    <a:pt x="25861" y="1"/>
                  </a:cubicBezTo>
                  <a:lnTo>
                    <a:pt x="787" y="1"/>
                  </a:lnTo>
                  <a:cubicBezTo>
                    <a:pt x="785" y="1"/>
                    <a:pt x="784" y="1"/>
                    <a:pt x="782" y="1"/>
                  </a:cubicBezTo>
                  <a:close/>
                </a:path>
              </a:pathLst>
            </a:custGeom>
            <a:solidFill>
              <a:srgbClr val="D58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7" name="Google Shape;9787;p37"/>
            <p:cNvSpPr/>
            <p:nvPr/>
          </p:nvSpPr>
          <p:spPr>
            <a:xfrm>
              <a:off x="5112916" y="3657006"/>
              <a:ext cx="478745" cy="23076"/>
            </a:xfrm>
            <a:custGeom>
              <a:avLst/>
              <a:gdLst/>
              <a:ahLst/>
              <a:cxnLst/>
              <a:rect l="l" t="t" r="r" b="b"/>
              <a:pathLst>
                <a:path w="32217" h="1565" extrusionOk="0">
                  <a:moveTo>
                    <a:pt x="782" y="1"/>
                  </a:moveTo>
                  <a:cubicBezTo>
                    <a:pt x="349" y="1"/>
                    <a:pt x="1" y="351"/>
                    <a:pt x="1" y="781"/>
                  </a:cubicBezTo>
                  <a:cubicBezTo>
                    <a:pt x="1" y="1215"/>
                    <a:pt x="349" y="1565"/>
                    <a:pt x="782" y="1565"/>
                  </a:cubicBezTo>
                  <a:cubicBezTo>
                    <a:pt x="784" y="1565"/>
                    <a:pt x="785" y="1565"/>
                    <a:pt x="787" y="1565"/>
                  </a:cubicBezTo>
                  <a:lnTo>
                    <a:pt x="31427" y="1565"/>
                  </a:lnTo>
                  <a:cubicBezTo>
                    <a:pt x="31429" y="1565"/>
                    <a:pt x="31431" y="1565"/>
                    <a:pt x="31432" y="1565"/>
                  </a:cubicBezTo>
                  <a:cubicBezTo>
                    <a:pt x="31865" y="1565"/>
                    <a:pt x="32216" y="1215"/>
                    <a:pt x="32216" y="781"/>
                  </a:cubicBezTo>
                  <a:cubicBezTo>
                    <a:pt x="32216" y="351"/>
                    <a:pt x="31865" y="1"/>
                    <a:pt x="31432" y="1"/>
                  </a:cubicBezTo>
                  <a:cubicBezTo>
                    <a:pt x="31431" y="1"/>
                    <a:pt x="31429" y="1"/>
                    <a:pt x="31427" y="1"/>
                  </a:cubicBezTo>
                  <a:lnTo>
                    <a:pt x="787" y="1"/>
                  </a:lnTo>
                  <a:cubicBezTo>
                    <a:pt x="785" y="1"/>
                    <a:pt x="784" y="1"/>
                    <a:pt x="782" y="1"/>
                  </a:cubicBezTo>
                  <a:close/>
                </a:path>
              </a:pathLst>
            </a:custGeom>
            <a:solidFill>
              <a:srgbClr val="F4D5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8" name="Google Shape;9788;p37"/>
            <p:cNvSpPr/>
            <p:nvPr/>
          </p:nvSpPr>
          <p:spPr>
            <a:xfrm>
              <a:off x="5112916" y="3710106"/>
              <a:ext cx="329580" cy="23120"/>
            </a:xfrm>
            <a:custGeom>
              <a:avLst/>
              <a:gdLst/>
              <a:ahLst/>
              <a:cxnLst/>
              <a:rect l="l" t="t" r="r" b="b"/>
              <a:pathLst>
                <a:path w="22179" h="1568" extrusionOk="0">
                  <a:moveTo>
                    <a:pt x="782" y="1"/>
                  </a:moveTo>
                  <a:cubicBezTo>
                    <a:pt x="349" y="1"/>
                    <a:pt x="1" y="350"/>
                    <a:pt x="1" y="784"/>
                  </a:cubicBezTo>
                  <a:cubicBezTo>
                    <a:pt x="1" y="1218"/>
                    <a:pt x="349" y="1568"/>
                    <a:pt x="782" y="1568"/>
                  </a:cubicBezTo>
                  <a:cubicBezTo>
                    <a:pt x="784" y="1568"/>
                    <a:pt x="785" y="1568"/>
                    <a:pt x="787" y="1568"/>
                  </a:cubicBezTo>
                  <a:lnTo>
                    <a:pt x="21392" y="1568"/>
                  </a:lnTo>
                  <a:cubicBezTo>
                    <a:pt x="21394" y="1568"/>
                    <a:pt x="21396" y="1568"/>
                    <a:pt x="21398" y="1568"/>
                  </a:cubicBezTo>
                  <a:cubicBezTo>
                    <a:pt x="21828" y="1568"/>
                    <a:pt x="22179" y="1218"/>
                    <a:pt x="22179" y="784"/>
                  </a:cubicBezTo>
                  <a:cubicBezTo>
                    <a:pt x="22179" y="350"/>
                    <a:pt x="21828" y="1"/>
                    <a:pt x="21398" y="1"/>
                  </a:cubicBezTo>
                  <a:cubicBezTo>
                    <a:pt x="21396" y="1"/>
                    <a:pt x="21394" y="1"/>
                    <a:pt x="21392" y="1"/>
                  </a:cubicBezTo>
                  <a:lnTo>
                    <a:pt x="787" y="1"/>
                  </a:lnTo>
                  <a:cubicBezTo>
                    <a:pt x="785" y="1"/>
                    <a:pt x="784" y="1"/>
                    <a:pt x="782" y="1"/>
                  </a:cubicBezTo>
                  <a:close/>
                </a:path>
              </a:pathLst>
            </a:custGeom>
            <a:solidFill>
              <a:srgbClr val="69B0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89" name="Google Shape;9789;p37"/>
            <p:cNvSpPr/>
            <p:nvPr/>
          </p:nvSpPr>
          <p:spPr>
            <a:xfrm>
              <a:off x="5591660" y="3214264"/>
              <a:ext cx="37046" cy="40549"/>
            </a:xfrm>
            <a:custGeom>
              <a:avLst/>
              <a:gdLst/>
              <a:ahLst/>
              <a:cxnLst/>
              <a:rect l="l" t="t" r="r" b="b"/>
              <a:pathLst>
                <a:path w="2493" h="2750" extrusionOk="0">
                  <a:moveTo>
                    <a:pt x="1267" y="0"/>
                  </a:moveTo>
                  <a:cubicBezTo>
                    <a:pt x="1267" y="0"/>
                    <a:pt x="1268" y="7"/>
                    <a:pt x="1271" y="19"/>
                  </a:cubicBezTo>
                  <a:lnTo>
                    <a:pt x="1271" y="19"/>
                  </a:lnTo>
                  <a:cubicBezTo>
                    <a:pt x="1269" y="6"/>
                    <a:pt x="1267" y="0"/>
                    <a:pt x="1267" y="0"/>
                  </a:cubicBezTo>
                  <a:close/>
                  <a:moveTo>
                    <a:pt x="1271" y="19"/>
                  </a:moveTo>
                  <a:lnTo>
                    <a:pt x="1271" y="19"/>
                  </a:lnTo>
                  <a:cubicBezTo>
                    <a:pt x="1272" y="26"/>
                    <a:pt x="1273" y="34"/>
                    <a:pt x="1275" y="45"/>
                  </a:cubicBezTo>
                  <a:lnTo>
                    <a:pt x="1275" y="45"/>
                  </a:lnTo>
                  <a:cubicBezTo>
                    <a:pt x="1274" y="39"/>
                    <a:pt x="1274" y="32"/>
                    <a:pt x="1273" y="25"/>
                  </a:cubicBezTo>
                  <a:cubicBezTo>
                    <a:pt x="1272" y="23"/>
                    <a:pt x="1272" y="21"/>
                    <a:pt x="1271" y="19"/>
                  </a:cubicBezTo>
                  <a:close/>
                  <a:moveTo>
                    <a:pt x="1210" y="147"/>
                  </a:moveTo>
                  <a:cubicBezTo>
                    <a:pt x="1206" y="147"/>
                    <a:pt x="1208" y="164"/>
                    <a:pt x="1209" y="164"/>
                  </a:cubicBezTo>
                  <a:cubicBezTo>
                    <a:pt x="1210" y="164"/>
                    <a:pt x="1210" y="160"/>
                    <a:pt x="1210" y="147"/>
                  </a:cubicBezTo>
                  <a:close/>
                  <a:moveTo>
                    <a:pt x="1267" y="178"/>
                  </a:moveTo>
                  <a:lnTo>
                    <a:pt x="1279" y="216"/>
                  </a:lnTo>
                  <a:lnTo>
                    <a:pt x="1273" y="216"/>
                  </a:lnTo>
                  <a:cubicBezTo>
                    <a:pt x="1267" y="216"/>
                    <a:pt x="1267" y="216"/>
                    <a:pt x="1261" y="178"/>
                  </a:cubicBezTo>
                  <a:close/>
                  <a:moveTo>
                    <a:pt x="1198" y="185"/>
                  </a:moveTo>
                  <a:lnTo>
                    <a:pt x="1210" y="222"/>
                  </a:lnTo>
                  <a:lnTo>
                    <a:pt x="1204" y="222"/>
                  </a:lnTo>
                  <a:cubicBezTo>
                    <a:pt x="1198" y="222"/>
                    <a:pt x="1198" y="222"/>
                    <a:pt x="1192" y="188"/>
                  </a:cubicBezTo>
                  <a:lnTo>
                    <a:pt x="1198" y="185"/>
                  </a:lnTo>
                  <a:close/>
                  <a:moveTo>
                    <a:pt x="1317" y="172"/>
                  </a:moveTo>
                  <a:cubicBezTo>
                    <a:pt x="1329" y="175"/>
                    <a:pt x="1329" y="175"/>
                    <a:pt x="1326" y="213"/>
                  </a:cubicBezTo>
                  <a:cubicBezTo>
                    <a:pt x="1323" y="230"/>
                    <a:pt x="1320" y="240"/>
                    <a:pt x="1317" y="240"/>
                  </a:cubicBezTo>
                  <a:cubicBezTo>
                    <a:pt x="1314" y="240"/>
                    <a:pt x="1312" y="231"/>
                    <a:pt x="1311" y="213"/>
                  </a:cubicBezTo>
                  <a:cubicBezTo>
                    <a:pt x="1308" y="175"/>
                    <a:pt x="1308" y="172"/>
                    <a:pt x="1317" y="172"/>
                  </a:cubicBezTo>
                  <a:close/>
                  <a:moveTo>
                    <a:pt x="1138" y="238"/>
                  </a:moveTo>
                  <a:lnTo>
                    <a:pt x="1138" y="238"/>
                  </a:lnTo>
                  <a:cubicBezTo>
                    <a:pt x="1151" y="260"/>
                    <a:pt x="1160" y="285"/>
                    <a:pt x="1167" y="310"/>
                  </a:cubicBezTo>
                  <a:lnTo>
                    <a:pt x="1160" y="310"/>
                  </a:lnTo>
                  <a:cubicBezTo>
                    <a:pt x="1160" y="310"/>
                    <a:pt x="1160" y="310"/>
                    <a:pt x="1159" y="310"/>
                  </a:cubicBezTo>
                  <a:cubicBezTo>
                    <a:pt x="1153" y="310"/>
                    <a:pt x="1145" y="275"/>
                    <a:pt x="1145" y="275"/>
                  </a:cubicBezTo>
                  <a:cubicBezTo>
                    <a:pt x="1145" y="275"/>
                    <a:pt x="1132" y="241"/>
                    <a:pt x="1138" y="238"/>
                  </a:cubicBezTo>
                  <a:close/>
                  <a:moveTo>
                    <a:pt x="878" y="324"/>
                  </a:moveTo>
                  <a:cubicBezTo>
                    <a:pt x="879" y="324"/>
                    <a:pt x="882" y="327"/>
                    <a:pt x="888" y="338"/>
                  </a:cubicBezTo>
                  <a:lnTo>
                    <a:pt x="906" y="370"/>
                  </a:lnTo>
                  <a:cubicBezTo>
                    <a:pt x="915" y="394"/>
                    <a:pt x="926" y="421"/>
                    <a:pt x="924" y="421"/>
                  </a:cubicBezTo>
                  <a:cubicBezTo>
                    <a:pt x="924" y="421"/>
                    <a:pt x="921" y="417"/>
                    <a:pt x="916" y="407"/>
                  </a:cubicBezTo>
                  <a:cubicBezTo>
                    <a:pt x="900" y="385"/>
                    <a:pt x="891" y="363"/>
                    <a:pt x="881" y="341"/>
                  </a:cubicBezTo>
                  <a:cubicBezTo>
                    <a:pt x="881" y="341"/>
                    <a:pt x="875" y="324"/>
                    <a:pt x="878" y="324"/>
                  </a:cubicBezTo>
                  <a:close/>
                  <a:moveTo>
                    <a:pt x="1433" y="370"/>
                  </a:moveTo>
                  <a:lnTo>
                    <a:pt x="1436" y="410"/>
                  </a:lnTo>
                  <a:cubicBezTo>
                    <a:pt x="1431" y="442"/>
                    <a:pt x="1428" y="445"/>
                    <a:pt x="1427" y="445"/>
                  </a:cubicBezTo>
                  <a:cubicBezTo>
                    <a:pt x="1427" y="445"/>
                    <a:pt x="1427" y="445"/>
                    <a:pt x="1427" y="445"/>
                  </a:cubicBezTo>
                  <a:cubicBezTo>
                    <a:pt x="1423" y="445"/>
                    <a:pt x="1423" y="445"/>
                    <a:pt x="1427" y="407"/>
                  </a:cubicBezTo>
                  <a:cubicBezTo>
                    <a:pt x="1427" y="407"/>
                    <a:pt x="1430" y="370"/>
                    <a:pt x="1433" y="370"/>
                  </a:cubicBezTo>
                  <a:close/>
                  <a:moveTo>
                    <a:pt x="1970" y="419"/>
                  </a:moveTo>
                  <a:cubicBezTo>
                    <a:pt x="1971" y="419"/>
                    <a:pt x="1971" y="419"/>
                    <a:pt x="1972" y="420"/>
                  </a:cubicBezTo>
                  <a:lnTo>
                    <a:pt x="1975" y="426"/>
                  </a:lnTo>
                  <a:cubicBezTo>
                    <a:pt x="1959" y="442"/>
                    <a:pt x="1937" y="457"/>
                    <a:pt x="1919" y="473"/>
                  </a:cubicBezTo>
                  <a:lnTo>
                    <a:pt x="1912" y="470"/>
                  </a:lnTo>
                  <a:cubicBezTo>
                    <a:pt x="1938" y="444"/>
                    <a:pt x="1961" y="419"/>
                    <a:pt x="1970" y="419"/>
                  </a:cubicBezTo>
                  <a:close/>
                  <a:moveTo>
                    <a:pt x="1370" y="404"/>
                  </a:moveTo>
                  <a:lnTo>
                    <a:pt x="1376" y="442"/>
                  </a:lnTo>
                  <a:lnTo>
                    <a:pt x="1370" y="479"/>
                  </a:lnTo>
                  <a:lnTo>
                    <a:pt x="1367" y="479"/>
                  </a:lnTo>
                  <a:cubicBezTo>
                    <a:pt x="1364" y="454"/>
                    <a:pt x="1367" y="426"/>
                    <a:pt x="1370" y="404"/>
                  </a:cubicBezTo>
                  <a:close/>
                  <a:moveTo>
                    <a:pt x="1621" y="505"/>
                  </a:moveTo>
                  <a:lnTo>
                    <a:pt x="1621" y="505"/>
                  </a:lnTo>
                  <a:cubicBezTo>
                    <a:pt x="1619" y="507"/>
                    <a:pt x="1617" y="510"/>
                    <a:pt x="1615" y="514"/>
                  </a:cubicBezTo>
                  <a:cubicBezTo>
                    <a:pt x="1610" y="524"/>
                    <a:pt x="1608" y="528"/>
                    <a:pt x="1608" y="528"/>
                  </a:cubicBezTo>
                  <a:cubicBezTo>
                    <a:pt x="1608" y="528"/>
                    <a:pt x="1614" y="518"/>
                    <a:pt x="1621" y="505"/>
                  </a:cubicBezTo>
                  <a:close/>
                  <a:moveTo>
                    <a:pt x="769" y="561"/>
                  </a:moveTo>
                  <a:cubicBezTo>
                    <a:pt x="797" y="583"/>
                    <a:pt x="825" y="611"/>
                    <a:pt x="841" y="645"/>
                  </a:cubicBezTo>
                  <a:cubicBezTo>
                    <a:pt x="840" y="646"/>
                    <a:pt x="839" y="647"/>
                    <a:pt x="838" y="647"/>
                  </a:cubicBezTo>
                  <a:cubicBezTo>
                    <a:pt x="836" y="647"/>
                    <a:pt x="830" y="642"/>
                    <a:pt x="809" y="623"/>
                  </a:cubicBezTo>
                  <a:cubicBezTo>
                    <a:pt x="784" y="595"/>
                    <a:pt x="762" y="564"/>
                    <a:pt x="769" y="561"/>
                  </a:cubicBezTo>
                  <a:close/>
                  <a:moveTo>
                    <a:pt x="2158" y="638"/>
                  </a:moveTo>
                  <a:cubicBezTo>
                    <a:pt x="2167" y="638"/>
                    <a:pt x="2171" y="645"/>
                    <a:pt x="2172" y="648"/>
                  </a:cubicBezTo>
                  <a:cubicBezTo>
                    <a:pt x="2149" y="669"/>
                    <a:pt x="2119" y="681"/>
                    <a:pt x="2110" y="681"/>
                  </a:cubicBezTo>
                  <a:cubicBezTo>
                    <a:pt x="2108" y="681"/>
                    <a:pt x="2107" y="681"/>
                    <a:pt x="2107" y="680"/>
                  </a:cubicBezTo>
                  <a:lnTo>
                    <a:pt x="2104" y="680"/>
                  </a:lnTo>
                  <a:cubicBezTo>
                    <a:pt x="2097" y="667"/>
                    <a:pt x="2097" y="667"/>
                    <a:pt x="2132" y="648"/>
                  </a:cubicBezTo>
                  <a:cubicBezTo>
                    <a:pt x="2144" y="641"/>
                    <a:pt x="2152" y="638"/>
                    <a:pt x="2158" y="638"/>
                  </a:cubicBezTo>
                  <a:close/>
                  <a:moveTo>
                    <a:pt x="2285" y="1134"/>
                  </a:moveTo>
                  <a:cubicBezTo>
                    <a:pt x="2296" y="1134"/>
                    <a:pt x="2304" y="1136"/>
                    <a:pt x="2304" y="1140"/>
                  </a:cubicBezTo>
                  <a:lnTo>
                    <a:pt x="2266" y="1150"/>
                  </a:lnTo>
                  <a:lnTo>
                    <a:pt x="2229" y="1147"/>
                  </a:lnTo>
                  <a:lnTo>
                    <a:pt x="2229" y="1140"/>
                  </a:lnTo>
                  <a:cubicBezTo>
                    <a:pt x="2250" y="1137"/>
                    <a:pt x="2270" y="1134"/>
                    <a:pt x="2285" y="1134"/>
                  </a:cubicBezTo>
                  <a:close/>
                  <a:moveTo>
                    <a:pt x="2000" y="1228"/>
                  </a:moveTo>
                  <a:cubicBezTo>
                    <a:pt x="2038" y="1228"/>
                    <a:pt x="2078" y="1228"/>
                    <a:pt x="2078" y="1234"/>
                  </a:cubicBezTo>
                  <a:lnTo>
                    <a:pt x="2078" y="1241"/>
                  </a:lnTo>
                  <a:cubicBezTo>
                    <a:pt x="2050" y="1238"/>
                    <a:pt x="2025" y="1238"/>
                    <a:pt x="2000" y="1234"/>
                  </a:cubicBezTo>
                  <a:lnTo>
                    <a:pt x="2000" y="1228"/>
                  </a:lnTo>
                  <a:close/>
                  <a:moveTo>
                    <a:pt x="606" y="1324"/>
                  </a:moveTo>
                  <a:cubicBezTo>
                    <a:pt x="632" y="1324"/>
                    <a:pt x="571" y="1335"/>
                    <a:pt x="505" y="1338"/>
                  </a:cubicBezTo>
                  <a:cubicBezTo>
                    <a:pt x="472" y="1342"/>
                    <a:pt x="454" y="1345"/>
                    <a:pt x="451" y="1345"/>
                  </a:cubicBezTo>
                  <a:cubicBezTo>
                    <a:pt x="449" y="1345"/>
                    <a:pt x="467" y="1341"/>
                    <a:pt x="505" y="1335"/>
                  </a:cubicBezTo>
                  <a:cubicBezTo>
                    <a:pt x="524" y="1328"/>
                    <a:pt x="543" y="1324"/>
                    <a:pt x="562" y="1324"/>
                  </a:cubicBezTo>
                  <a:cubicBezTo>
                    <a:pt x="568" y="1324"/>
                    <a:pt x="574" y="1325"/>
                    <a:pt x="580" y="1325"/>
                  </a:cubicBezTo>
                  <a:cubicBezTo>
                    <a:pt x="593" y="1324"/>
                    <a:pt x="601" y="1324"/>
                    <a:pt x="606" y="1324"/>
                  </a:cubicBezTo>
                  <a:close/>
                  <a:moveTo>
                    <a:pt x="2261" y="1345"/>
                  </a:moveTo>
                  <a:cubicBezTo>
                    <a:pt x="2267" y="1345"/>
                    <a:pt x="2276" y="1346"/>
                    <a:pt x="2292" y="1347"/>
                  </a:cubicBezTo>
                  <a:cubicBezTo>
                    <a:pt x="2317" y="1350"/>
                    <a:pt x="2342" y="1357"/>
                    <a:pt x="2367" y="1366"/>
                  </a:cubicBezTo>
                  <a:cubicBezTo>
                    <a:pt x="2367" y="1367"/>
                    <a:pt x="2365" y="1368"/>
                    <a:pt x="2361" y="1368"/>
                  </a:cubicBezTo>
                  <a:cubicBezTo>
                    <a:pt x="2343" y="1368"/>
                    <a:pt x="2285" y="1356"/>
                    <a:pt x="2254" y="1350"/>
                  </a:cubicBezTo>
                  <a:cubicBezTo>
                    <a:pt x="2254" y="1347"/>
                    <a:pt x="2254" y="1345"/>
                    <a:pt x="2261" y="1345"/>
                  </a:cubicBezTo>
                  <a:close/>
                  <a:moveTo>
                    <a:pt x="2254" y="1513"/>
                  </a:moveTo>
                  <a:cubicBezTo>
                    <a:pt x="2288" y="1523"/>
                    <a:pt x="2326" y="1535"/>
                    <a:pt x="2323" y="1542"/>
                  </a:cubicBezTo>
                  <a:lnTo>
                    <a:pt x="2285" y="1538"/>
                  </a:lnTo>
                  <a:lnTo>
                    <a:pt x="2251" y="1520"/>
                  </a:lnTo>
                  <a:lnTo>
                    <a:pt x="2254" y="1513"/>
                  </a:lnTo>
                  <a:close/>
                  <a:moveTo>
                    <a:pt x="759" y="1545"/>
                  </a:moveTo>
                  <a:lnTo>
                    <a:pt x="734" y="1573"/>
                  </a:lnTo>
                  <a:lnTo>
                    <a:pt x="734" y="1576"/>
                  </a:lnTo>
                  <a:cubicBezTo>
                    <a:pt x="765" y="1554"/>
                    <a:pt x="765" y="1554"/>
                    <a:pt x="762" y="1548"/>
                  </a:cubicBezTo>
                  <a:lnTo>
                    <a:pt x="759" y="1545"/>
                  </a:lnTo>
                  <a:close/>
                  <a:moveTo>
                    <a:pt x="1602" y="1551"/>
                  </a:moveTo>
                  <a:cubicBezTo>
                    <a:pt x="1596" y="1554"/>
                    <a:pt x="1596" y="1554"/>
                    <a:pt x="1618" y="1585"/>
                  </a:cubicBezTo>
                  <a:lnTo>
                    <a:pt x="1621" y="1585"/>
                  </a:lnTo>
                  <a:cubicBezTo>
                    <a:pt x="1605" y="1551"/>
                    <a:pt x="1605" y="1551"/>
                    <a:pt x="1602" y="1551"/>
                  </a:cubicBezTo>
                  <a:close/>
                  <a:moveTo>
                    <a:pt x="564" y="1593"/>
                  </a:moveTo>
                  <a:cubicBezTo>
                    <a:pt x="568" y="1593"/>
                    <a:pt x="570" y="1595"/>
                    <a:pt x="571" y="1598"/>
                  </a:cubicBezTo>
                  <a:cubicBezTo>
                    <a:pt x="574" y="1601"/>
                    <a:pt x="574" y="1601"/>
                    <a:pt x="540" y="1623"/>
                  </a:cubicBezTo>
                  <a:cubicBezTo>
                    <a:pt x="540" y="1623"/>
                    <a:pt x="516" y="1634"/>
                    <a:pt x="506" y="1634"/>
                  </a:cubicBezTo>
                  <a:cubicBezTo>
                    <a:pt x="504" y="1634"/>
                    <a:pt x="503" y="1633"/>
                    <a:pt x="502" y="1632"/>
                  </a:cubicBezTo>
                  <a:lnTo>
                    <a:pt x="530" y="1607"/>
                  </a:lnTo>
                  <a:cubicBezTo>
                    <a:pt x="550" y="1597"/>
                    <a:pt x="559" y="1593"/>
                    <a:pt x="564" y="1593"/>
                  </a:cubicBezTo>
                  <a:close/>
                  <a:moveTo>
                    <a:pt x="600" y="1646"/>
                  </a:moveTo>
                  <a:cubicBezTo>
                    <a:pt x="602" y="1646"/>
                    <a:pt x="604" y="1648"/>
                    <a:pt x="606" y="1651"/>
                  </a:cubicBezTo>
                  <a:cubicBezTo>
                    <a:pt x="609" y="1658"/>
                    <a:pt x="612" y="1661"/>
                    <a:pt x="580" y="1686"/>
                  </a:cubicBezTo>
                  <a:lnTo>
                    <a:pt x="577" y="1679"/>
                  </a:lnTo>
                  <a:cubicBezTo>
                    <a:pt x="588" y="1672"/>
                    <a:pt x="591" y="1669"/>
                    <a:pt x="590" y="1669"/>
                  </a:cubicBezTo>
                  <a:lnTo>
                    <a:pt x="590" y="1669"/>
                  </a:lnTo>
                  <a:cubicBezTo>
                    <a:pt x="587" y="1669"/>
                    <a:pt x="566" y="1682"/>
                    <a:pt x="549" y="1701"/>
                  </a:cubicBezTo>
                  <a:lnTo>
                    <a:pt x="486" y="1748"/>
                  </a:lnTo>
                  <a:cubicBezTo>
                    <a:pt x="483" y="1742"/>
                    <a:pt x="512" y="1714"/>
                    <a:pt x="543" y="1692"/>
                  </a:cubicBezTo>
                  <a:lnTo>
                    <a:pt x="540" y="1692"/>
                  </a:lnTo>
                  <a:cubicBezTo>
                    <a:pt x="581" y="1657"/>
                    <a:pt x="594" y="1646"/>
                    <a:pt x="600" y="1646"/>
                  </a:cubicBezTo>
                  <a:close/>
                  <a:moveTo>
                    <a:pt x="1746" y="1817"/>
                  </a:moveTo>
                  <a:lnTo>
                    <a:pt x="1746" y="1817"/>
                  </a:lnTo>
                  <a:cubicBezTo>
                    <a:pt x="1752" y="1829"/>
                    <a:pt x="1753" y="1833"/>
                    <a:pt x="1752" y="1833"/>
                  </a:cubicBezTo>
                  <a:cubicBezTo>
                    <a:pt x="1750" y="1833"/>
                    <a:pt x="1742" y="1819"/>
                    <a:pt x="1746" y="1817"/>
                  </a:cubicBezTo>
                  <a:close/>
                  <a:moveTo>
                    <a:pt x="928" y="1839"/>
                  </a:moveTo>
                  <a:lnTo>
                    <a:pt x="928" y="1839"/>
                  </a:lnTo>
                  <a:cubicBezTo>
                    <a:pt x="929" y="1839"/>
                    <a:pt x="929" y="1839"/>
                    <a:pt x="929" y="1839"/>
                  </a:cubicBezTo>
                  <a:lnTo>
                    <a:pt x="929" y="1839"/>
                  </a:lnTo>
                  <a:cubicBezTo>
                    <a:pt x="929" y="1839"/>
                    <a:pt x="929" y="1839"/>
                    <a:pt x="928" y="1839"/>
                  </a:cubicBezTo>
                  <a:close/>
                  <a:moveTo>
                    <a:pt x="1445" y="1774"/>
                  </a:moveTo>
                  <a:lnTo>
                    <a:pt x="1449" y="1811"/>
                  </a:lnTo>
                  <a:lnTo>
                    <a:pt x="1455" y="1849"/>
                  </a:lnTo>
                  <a:cubicBezTo>
                    <a:pt x="1455" y="1849"/>
                    <a:pt x="1449" y="1811"/>
                    <a:pt x="1445" y="1774"/>
                  </a:cubicBezTo>
                  <a:close/>
                  <a:moveTo>
                    <a:pt x="2017" y="1844"/>
                  </a:moveTo>
                  <a:cubicBezTo>
                    <a:pt x="2019" y="1844"/>
                    <a:pt x="2030" y="1854"/>
                    <a:pt x="2028" y="1858"/>
                  </a:cubicBezTo>
                  <a:cubicBezTo>
                    <a:pt x="2018" y="1848"/>
                    <a:pt x="2016" y="1844"/>
                    <a:pt x="2017" y="1844"/>
                  </a:cubicBezTo>
                  <a:close/>
                  <a:moveTo>
                    <a:pt x="1956" y="1820"/>
                  </a:moveTo>
                  <a:cubicBezTo>
                    <a:pt x="1981" y="1849"/>
                    <a:pt x="2010" y="1877"/>
                    <a:pt x="2003" y="1880"/>
                  </a:cubicBezTo>
                  <a:lnTo>
                    <a:pt x="1972" y="1855"/>
                  </a:lnTo>
                  <a:lnTo>
                    <a:pt x="1953" y="1824"/>
                  </a:lnTo>
                  <a:lnTo>
                    <a:pt x="1956" y="1820"/>
                  </a:lnTo>
                  <a:close/>
                  <a:moveTo>
                    <a:pt x="1637" y="1817"/>
                  </a:moveTo>
                  <a:lnTo>
                    <a:pt x="1633" y="1820"/>
                  </a:lnTo>
                  <a:cubicBezTo>
                    <a:pt x="1640" y="1846"/>
                    <a:pt x="1652" y="1867"/>
                    <a:pt x="1662" y="1889"/>
                  </a:cubicBezTo>
                  <a:cubicBezTo>
                    <a:pt x="1668" y="1889"/>
                    <a:pt x="1655" y="1852"/>
                    <a:pt x="1655" y="1852"/>
                  </a:cubicBezTo>
                  <a:cubicBezTo>
                    <a:pt x="1655" y="1852"/>
                    <a:pt x="1643" y="1817"/>
                    <a:pt x="1637" y="1817"/>
                  </a:cubicBezTo>
                  <a:close/>
                  <a:moveTo>
                    <a:pt x="73" y="1867"/>
                  </a:moveTo>
                  <a:cubicBezTo>
                    <a:pt x="48" y="1874"/>
                    <a:pt x="23" y="1883"/>
                    <a:pt x="1" y="1896"/>
                  </a:cubicBezTo>
                  <a:lnTo>
                    <a:pt x="7" y="1905"/>
                  </a:lnTo>
                  <a:cubicBezTo>
                    <a:pt x="8" y="1907"/>
                    <a:pt x="9" y="1908"/>
                    <a:pt x="12" y="1908"/>
                  </a:cubicBezTo>
                  <a:cubicBezTo>
                    <a:pt x="23" y="1908"/>
                    <a:pt x="50" y="1892"/>
                    <a:pt x="76" y="1877"/>
                  </a:cubicBezTo>
                  <a:lnTo>
                    <a:pt x="73" y="1867"/>
                  </a:lnTo>
                  <a:close/>
                  <a:moveTo>
                    <a:pt x="1900" y="1832"/>
                  </a:moveTo>
                  <a:cubicBezTo>
                    <a:pt x="1903" y="1832"/>
                    <a:pt x="1917" y="1844"/>
                    <a:pt x="1947" y="1874"/>
                  </a:cubicBezTo>
                  <a:cubicBezTo>
                    <a:pt x="1972" y="1905"/>
                    <a:pt x="1972" y="1905"/>
                    <a:pt x="1966" y="1908"/>
                  </a:cubicBezTo>
                  <a:cubicBezTo>
                    <a:pt x="1947" y="1889"/>
                    <a:pt x="1931" y="1871"/>
                    <a:pt x="1915" y="1852"/>
                  </a:cubicBezTo>
                  <a:lnTo>
                    <a:pt x="1912" y="1852"/>
                  </a:lnTo>
                  <a:cubicBezTo>
                    <a:pt x="1903" y="1839"/>
                    <a:pt x="1898" y="1832"/>
                    <a:pt x="1900" y="1832"/>
                  </a:cubicBezTo>
                  <a:close/>
                  <a:moveTo>
                    <a:pt x="1615" y="1941"/>
                  </a:moveTo>
                  <a:cubicBezTo>
                    <a:pt x="1618" y="1941"/>
                    <a:pt x="1620" y="1948"/>
                    <a:pt x="1627" y="1977"/>
                  </a:cubicBezTo>
                  <a:lnTo>
                    <a:pt x="1621" y="1977"/>
                  </a:lnTo>
                  <a:lnTo>
                    <a:pt x="1605" y="1943"/>
                  </a:lnTo>
                  <a:lnTo>
                    <a:pt x="1612" y="1943"/>
                  </a:lnTo>
                  <a:cubicBezTo>
                    <a:pt x="1613" y="1942"/>
                    <a:pt x="1614" y="1941"/>
                    <a:pt x="1615" y="1941"/>
                  </a:cubicBezTo>
                  <a:close/>
                  <a:moveTo>
                    <a:pt x="1170" y="1933"/>
                  </a:moveTo>
                  <a:cubicBezTo>
                    <a:pt x="1171" y="1933"/>
                    <a:pt x="1172" y="1933"/>
                    <a:pt x="1173" y="1933"/>
                  </a:cubicBezTo>
                  <a:lnTo>
                    <a:pt x="1167" y="1971"/>
                  </a:lnTo>
                  <a:lnTo>
                    <a:pt x="1154" y="2005"/>
                  </a:lnTo>
                  <a:lnTo>
                    <a:pt x="1154" y="1968"/>
                  </a:lnTo>
                  <a:cubicBezTo>
                    <a:pt x="1159" y="1936"/>
                    <a:pt x="1165" y="1933"/>
                    <a:pt x="1170" y="1933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4" y="1999"/>
                    <a:pt x="1894" y="1999"/>
                  </a:cubicBezTo>
                  <a:cubicBezTo>
                    <a:pt x="1902" y="2011"/>
                    <a:pt x="1903" y="2014"/>
                    <a:pt x="1901" y="2014"/>
                  </a:cubicBezTo>
                  <a:cubicBezTo>
                    <a:pt x="1898" y="2014"/>
                    <a:pt x="1887" y="2005"/>
                    <a:pt x="1882" y="2005"/>
                  </a:cubicBezTo>
                  <a:cubicBezTo>
                    <a:pt x="1882" y="2005"/>
                    <a:pt x="1881" y="2005"/>
                    <a:pt x="1881" y="2005"/>
                  </a:cubicBezTo>
                  <a:cubicBezTo>
                    <a:pt x="1856" y="1974"/>
                    <a:pt x="1856" y="1974"/>
                    <a:pt x="1868" y="1968"/>
                  </a:cubicBezTo>
                  <a:cubicBezTo>
                    <a:pt x="1869" y="1968"/>
                    <a:pt x="1869" y="1968"/>
                    <a:pt x="1869" y="1968"/>
                  </a:cubicBezTo>
                  <a:close/>
                  <a:moveTo>
                    <a:pt x="1558" y="1937"/>
                  </a:moveTo>
                  <a:cubicBezTo>
                    <a:pt x="1562" y="1937"/>
                    <a:pt x="1570" y="1970"/>
                    <a:pt x="1577" y="2024"/>
                  </a:cubicBezTo>
                  <a:lnTo>
                    <a:pt x="1565" y="2027"/>
                  </a:lnTo>
                  <a:cubicBezTo>
                    <a:pt x="1558" y="1990"/>
                    <a:pt x="1552" y="1952"/>
                    <a:pt x="1555" y="1952"/>
                  </a:cubicBezTo>
                  <a:cubicBezTo>
                    <a:pt x="1555" y="1942"/>
                    <a:pt x="1556" y="1937"/>
                    <a:pt x="1558" y="1937"/>
                  </a:cubicBezTo>
                  <a:close/>
                  <a:moveTo>
                    <a:pt x="1345" y="1899"/>
                  </a:moveTo>
                  <a:cubicBezTo>
                    <a:pt x="1347" y="1899"/>
                    <a:pt x="1344" y="1917"/>
                    <a:pt x="1339" y="1961"/>
                  </a:cubicBezTo>
                  <a:lnTo>
                    <a:pt x="1323" y="2037"/>
                  </a:lnTo>
                  <a:cubicBezTo>
                    <a:pt x="1317" y="2037"/>
                    <a:pt x="1326" y="1999"/>
                    <a:pt x="1336" y="1924"/>
                  </a:cubicBezTo>
                  <a:lnTo>
                    <a:pt x="1336" y="1921"/>
                  </a:lnTo>
                  <a:cubicBezTo>
                    <a:pt x="1341" y="1907"/>
                    <a:pt x="1344" y="1899"/>
                    <a:pt x="1345" y="1899"/>
                  </a:cubicBezTo>
                  <a:close/>
                  <a:moveTo>
                    <a:pt x="811" y="1993"/>
                  </a:moveTo>
                  <a:cubicBezTo>
                    <a:pt x="812" y="1993"/>
                    <a:pt x="812" y="1993"/>
                    <a:pt x="812" y="1993"/>
                  </a:cubicBezTo>
                  <a:cubicBezTo>
                    <a:pt x="819" y="1996"/>
                    <a:pt x="800" y="2030"/>
                    <a:pt x="769" y="2055"/>
                  </a:cubicBezTo>
                  <a:lnTo>
                    <a:pt x="756" y="2046"/>
                  </a:lnTo>
                  <a:cubicBezTo>
                    <a:pt x="774" y="2017"/>
                    <a:pt x="803" y="1993"/>
                    <a:pt x="811" y="1993"/>
                  </a:cubicBezTo>
                  <a:close/>
                  <a:moveTo>
                    <a:pt x="1757" y="2019"/>
                  </a:moveTo>
                  <a:cubicBezTo>
                    <a:pt x="1763" y="2019"/>
                    <a:pt x="1769" y="2025"/>
                    <a:pt x="1778" y="2049"/>
                  </a:cubicBezTo>
                  <a:cubicBezTo>
                    <a:pt x="1778" y="2049"/>
                    <a:pt x="1793" y="2087"/>
                    <a:pt x="1787" y="2087"/>
                  </a:cubicBezTo>
                  <a:cubicBezTo>
                    <a:pt x="1787" y="2087"/>
                    <a:pt x="1786" y="2087"/>
                    <a:pt x="1786" y="2087"/>
                  </a:cubicBezTo>
                  <a:cubicBezTo>
                    <a:pt x="1776" y="2087"/>
                    <a:pt x="1759" y="2059"/>
                    <a:pt x="1759" y="2059"/>
                  </a:cubicBezTo>
                  <a:cubicBezTo>
                    <a:pt x="1743" y="2021"/>
                    <a:pt x="1749" y="2021"/>
                    <a:pt x="1749" y="2021"/>
                  </a:cubicBezTo>
                  <a:cubicBezTo>
                    <a:pt x="1752" y="2020"/>
                    <a:pt x="1755" y="2019"/>
                    <a:pt x="1757" y="2019"/>
                  </a:cubicBezTo>
                  <a:close/>
                  <a:moveTo>
                    <a:pt x="1392" y="2074"/>
                  </a:moveTo>
                  <a:cubicBezTo>
                    <a:pt x="1392" y="2111"/>
                    <a:pt x="1395" y="2150"/>
                    <a:pt x="1387" y="2150"/>
                  </a:cubicBezTo>
                  <a:cubicBezTo>
                    <a:pt x="1387" y="2150"/>
                    <a:pt x="1386" y="2150"/>
                    <a:pt x="1386" y="2150"/>
                  </a:cubicBezTo>
                  <a:lnTo>
                    <a:pt x="1380" y="2150"/>
                  </a:lnTo>
                  <a:cubicBezTo>
                    <a:pt x="1380" y="2124"/>
                    <a:pt x="1383" y="2099"/>
                    <a:pt x="1386" y="2074"/>
                  </a:cubicBezTo>
                  <a:close/>
                  <a:moveTo>
                    <a:pt x="814" y="2061"/>
                  </a:moveTo>
                  <a:cubicBezTo>
                    <a:pt x="806" y="2061"/>
                    <a:pt x="791" y="2082"/>
                    <a:pt x="781" y="2103"/>
                  </a:cubicBezTo>
                  <a:cubicBezTo>
                    <a:pt x="762" y="2137"/>
                    <a:pt x="769" y="2140"/>
                    <a:pt x="784" y="2150"/>
                  </a:cubicBezTo>
                  <a:cubicBezTo>
                    <a:pt x="784" y="2150"/>
                    <a:pt x="785" y="2150"/>
                    <a:pt x="785" y="2150"/>
                  </a:cubicBezTo>
                  <a:cubicBezTo>
                    <a:pt x="793" y="2150"/>
                    <a:pt x="816" y="2121"/>
                    <a:pt x="816" y="2121"/>
                  </a:cubicBezTo>
                  <a:cubicBezTo>
                    <a:pt x="831" y="2087"/>
                    <a:pt x="825" y="2084"/>
                    <a:pt x="819" y="2081"/>
                  </a:cubicBezTo>
                  <a:cubicBezTo>
                    <a:pt x="820" y="2067"/>
                    <a:pt x="818" y="2061"/>
                    <a:pt x="814" y="2061"/>
                  </a:cubicBezTo>
                  <a:close/>
                  <a:moveTo>
                    <a:pt x="1193" y="2002"/>
                  </a:moveTo>
                  <a:cubicBezTo>
                    <a:pt x="1194" y="2002"/>
                    <a:pt x="1191" y="2021"/>
                    <a:pt x="1185" y="2055"/>
                  </a:cubicBezTo>
                  <a:cubicBezTo>
                    <a:pt x="1182" y="2093"/>
                    <a:pt x="1170" y="2131"/>
                    <a:pt x="1151" y="2162"/>
                  </a:cubicBezTo>
                  <a:lnTo>
                    <a:pt x="1138" y="2159"/>
                  </a:lnTo>
                  <a:lnTo>
                    <a:pt x="1167" y="2087"/>
                  </a:lnTo>
                  <a:cubicBezTo>
                    <a:pt x="1184" y="2029"/>
                    <a:pt x="1191" y="2002"/>
                    <a:pt x="1193" y="2002"/>
                  </a:cubicBezTo>
                  <a:close/>
                  <a:moveTo>
                    <a:pt x="1549" y="2181"/>
                  </a:moveTo>
                  <a:lnTo>
                    <a:pt x="1552" y="2218"/>
                  </a:lnTo>
                  <a:cubicBezTo>
                    <a:pt x="1548" y="2221"/>
                    <a:pt x="1545" y="2238"/>
                    <a:pt x="1543" y="2238"/>
                  </a:cubicBezTo>
                  <a:cubicBezTo>
                    <a:pt x="1541" y="2238"/>
                    <a:pt x="1540" y="2234"/>
                    <a:pt x="1539" y="2222"/>
                  </a:cubicBezTo>
                  <a:lnTo>
                    <a:pt x="1536" y="2222"/>
                  </a:lnTo>
                  <a:cubicBezTo>
                    <a:pt x="1530" y="2222"/>
                    <a:pt x="1539" y="2184"/>
                    <a:pt x="1549" y="2181"/>
                  </a:cubicBezTo>
                  <a:close/>
                  <a:moveTo>
                    <a:pt x="1432" y="6"/>
                  </a:moveTo>
                  <a:cubicBezTo>
                    <a:pt x="1428" y="6"/>
                    <a:pt x="1419" y="25"/>
                    <a:pt x="1402" y="62"/>
                  </a:cubicBezTo>
                  <a:cubicBezTo>
                    <a:pt x="1387" y="62"/>
                    <a:pt x="1357" y="97"/>
                    <a:pt x="1335" y="97"/>
                  </a:cubicBezTo>
                  <a:cubicBezTo>
                    <a:pt x="1334" y="97"/>
                    <a:pt x="1333" y="97"/>
                    <a:pt x="1333" y="97"/>
                  </a:cubicBezTo>
                  <a:cubicBezTo>
                    <a:pt x="1329" y="97"/>
                    <a:pt x="1325" y="97"/>
                    <a:pt x="1321" y="97"/>
                  </a:cubicBezTo>
                  <a:cubicBezTo>
                    <a:pt x="1300" y="97"/>
                    <a:pt x="1287" y="95"/>
                    <a:pt x="1276" y="62"/>
                  </a:cubicBezTo>
                  <a:cubicBezTo>
                    <a:pt x="1276" y="56"/>
                    <a:pt x="1275" y="50"/>
                    <a:pt x="1275" y="45"/>
                  </a:cubicBezTo>
                  <a:lnTo>
                    <a:pt x="1275" y="45"/>
                  </a:lnTo>
                  <a:cubicBezTo>
                    <a:pt x="1278" y="100"/>
                    <a:pt x="1271" y="100"/>
                    <a:pt x="1251" y="103"/>
                  </a:cubicBezTo>
                  <a:cubicBezTo>
                    <a:pt x="1243" y="94"/>
                    <a:pt x="1237" y="90"/>
                    <a:pt x="1231" y="90"/>
                  </a:cubicBezTo>
                  <a:cubicBezTo>
                    <a:pt x="1217" y="90"/>
                    <a:pt x="1210" y="117"/>
                    <a:pt x="1210" y="147"/>
                  </a:cubicBezTo>
                  <a:lnTo>
                    <a:pt x="1226" y="144"/>
                  </a:lnTo>
                  <a:cubicBezTo>
                    <a:pt x="1234" y="189"/>
                    <a:pt x="1234" y="207"/>
                    <a:pt x="1229" y="207"/>
                  </a:cubicBezTo>
                  <a:cubicBezTo>
                    <a:pt x="1226" y="207"/>
                    <a:pt x="1219" y="199"/>
                    <a:pt x="1210" y="185"/>
                  </a:cubicBezTo>
                  <a:cubicBezTo>
                    <a:pt x="1204" y="185"/>
                    <a:pt x="1198" y="147"/>
                    <a:pt x="1188" y="109"/>
                  </a:cubicBezTo>
                  <a:cubicBezTo>
                    <a:pt x="1182" y="72"/>
                    <a:pt x="1167" y="37"/>
                    <a:pt x="1160" y="37"/>
                  </a:cubicBezTo>
                  <a:cubicBezTo>
                    <a:pt x="1151" y="40"/>
                    <a:pt x="1145" y="40"/>
                    <a:pt x="1160" y="75"/>
                  </a:cubicBezTo>
                  <a:cubicBezTo>
                    <a:pt x="1167" y="113"/>
                    <a:pt x="1167" y="113"/>
                    <a:pt x="1160" y="116"/>
                  </a:cubicBezTo>
                  <a:cubicBezTo>
                    <a:pt x="1154" y="116"/>
                    <a:pt x="1145" y="119"/>
                    <a:pt x="1148" y="156"/>
                  </a:cubicBezTo>
                  <a:cubicBezTo>
                    <a:pt x="1157" y="194"/>
                    <a:pt x="1151" y="197"/>
                    <a:pt x="1141" y="197"/>
                  </a:cubicBezTo>
                  <a:cubicBezTo>
                    <a:pt x="1128" y="168"/>
                    <a:pt x="1115" y="166"/>
                    <a:pt x="1111" y="166"/>
                  </a:cubicBezTo>
                  <a:cubicBezTo>
                    <a:pt x="1111" y="166"/>
                    <a:pt x="1111" y="166"/>
                    <a:pt x="1111" y="166"/>
                  </a:cubicBezTo>
                  <a:lnTo>
                    <a:pt x="1111" y="166"/>
                  </a:lnTo>
                  <a:cubicBezTo>
                    <a:pt x="1108" y="156"/>
                    <a:pt x="1104" y="144"/>
                    <a:pt x="1101" y="131"/>
                  </a:cubicBezTo>
                  <a:cubicBezTo>
                    <a:pt x="1094" y="106"/>
                    <a:pt x="1082" y="81"/>
                    <a:pt x="1072" y="59"/>
                  </a:cubicBezTo>
                  <a:lnTo>
                    <a:pt x="1072" y="59"/>
                  </a:lnTo>
                  <a:cubicBezTo>
                    <a:pt x="1063" y="62"/>
                    <a:pt x="1076" y="97"/>
                    <a:pt x="1076" y="97"/>
                  </a:cubicBezTo>
                  <a:cubicBezTo>
                    <a:pt x="1082" y="128"/>
                    <a:pt x="910" y="191"/>
                    <a:pt x="891" y="207"/>
                  </a:cubicBezTo>
                  <a:cubicBezTo>
                    <a:pt x="878" y="197"/>
                    <a:pt x="868" y="192"/>
                    <a:pt x="861" y="192"/>
                  </a:cubicBezTo>
                  <a:cubicBezTo>
                    <a:pt x="849" y="192"/>
                    <a:pt x="847" y="203"/>
                    <a:pt x="863" y="222"/>
                  </a:cubicBezTo>
                  <a:cubicBezTo>
                    <a:pt x="881" y="254"/>
                    <a:pt x="847" y="272"/>
                    <a:pt x="809" y="294"/>
                  </a:cubicBezTo>
                  <a:cubicBezTo>
                    <a:pt x="765" y="323"/>
                    <a:pt x="734" y="344"/>
                    <a:pt x="756" y="376"/>
                  </a:cubicBezTo>
                  <a:lnTo>
                    <a:pt x="737" y="388"/>
                  </a:lnTo>
                  <a:cubicBezTo>
                    <a:pt x="725" y="395"/>
                    <a:pt x="740" y="435"/>
                    <a:pt x="734" y="438"/>
                  </a:cubicBezTo>
                  <a:cubicBezTo>
                    <a:pt x="744" y="457"/>
                    <a:pt x="747" y="466"/>
                    <a:pt x="745" y="466"/>
                  </a:cubicBezTo>
                  <a:cubicBezTo>
                    <a:pt x="743" y="466"/>
                    <a:pt x="737" y="459"/>
                    <a:pt x="728" y="445"/>
                  </a:cubicBezTo>
                  <a:cubicBezTo>
                    <a:pt x="705" y="419"/>
                    <a:pt x="682" y="391"/>
                    <a:pt x="673" y="391"/>
                  </a:cubicBezTo>
                  <a:cubicBezTo>
                    <a:pt x="673" y="391"/>
                    <a:pt x="672" y="391"/>
                    <a:pt x="671" y="391"/>
                  </a:cubicBezTo>
                  <a:cubicBezTo>
                    <a:pt x="662" y="401"/>
                    <a:pt x="687" y="429"/>
                    <a:pt x="712" y="457"/>
                  </a:cubicBezTo>
                  <a:cubicBezTo>
                    <a:pt x="737" y="485"/>
                    <a:pt x="731" y="492"/>
                    <a:pt x="731" y="492"/>
                  </a:cubicBezTo>
                  <a:cubicBezTo>
                    <a:pt x="730" y="493"/>
                    <a:pt x="730" y="493"/>
                    <a:pt x="729" y="493"/>
                  </a:cubicBezTo>
                  <a:cubicBezTo>
                    <a:pt x="726" y="493"/>
                    <a:pt x="721" y="488"/>
                    <a:pt x="700" y="467"/>
                  </a:cubicBezTo>
                  <a:lnTo>
                    <a:pt x="649" y="410"/>
                  </a:lnTo>
                  <a:lnTo>
                    <a:pt x="643" y="417"/>
                  </a:lnTo>
                  <a:cubicBezTo>
                    <a:pt x="668" y="445"/>
                    <a:pt x="665" y="448"/>
                    <a:pt x="665" y="448"/>
                  </a:cubicBezTo>
                  <a:cubicBezTo>
                    <a:pt x="664" y="449"/>
                    <a:pt x="662" y="451"/>
                    <a:pt x="661" y="451"/>
                  </a:cubicBezTo>
                  <a:cubicBezTo>
                    <a:pt x="656" y="451"/>
                    <a:pt x="646" y="440"/>
                    <a:pt x="606" y="398"/>
                  </a:cubicBezTo>
                  <a:cubicBezTo>
                    <a:pt x="581" y="373"/>
                    <a:pt x="567" y="361"/>
                    <a:pt x="563" y="361"/>
                  </a:cubicBezTo>
                  <a:lnTo>
                    <a:pt x="563" y="361"/>
                  </a:lnTo>
                  <a:cubicBezTo>
                    <a:pt x="558" y="361"/>
                    <a:pt x="568" y="378"/>
                    <a:pt x="593" y="410"/>
                  </a:cubicBezTo>
                  <a:lnTo>
                    <a:pt x="609" y="445"/>
                  </a:lnTo>
                  <a:cubicBezTo>
                    <a:pt x="594" y="433"/>
                    <a:pt x="585" y="428"/>
                    <a:pt x="582" y="428"/>
                  </a:cubicBezTo>
                  <a:lnTo>
                    <a:pt x="582" y="428"/>
                  </a:lnTo>
                  <a:cubicBezTo>
                    <a:pt x="570" y="428"/>
                    <a:pt x="598" y="471"/>
                    <a:pt x="615" y="495"/>
                  </a:cubicBezTo>
                  <a:cubicBezTo>
                    <a:pt x="588" y="474"/>
                    <a:pt x="572" y="463"/>
                    <a:pt x="567" y="463"/>
                  </a:cubicBezTo>
                  <a:lnTo>
                    <a:pt x="567" y="463"/>
                  </a:lnTo>
                  <a:cubicBezTo>
                    <a:pt x="561" y="463"/>
                    <a:pt x="572" y="479"/>
                    <a:pt x="599" y="511"/>
                  </a:cubicBezTo>
                  <a:cubicBezTo>
                    <a:pt x="616" y="525"/>
                    <a:pt x="620" y="533"/>
                    <a:pt x="615" y="533"/>
                  </a:cubicBezTo>
                  <a:cubicBezTo>
                    <a:pt x="612" y="533"/>
                    <a:pt x="603" y="529"/>
                    <a:pt x="590" y="520"/>
                  </a:cubicBezTo>
                  <a:cubicBezTo>
                    <a:pt x="574" y="511"/>
                    <a:pt x="564" y="508"/>
                    <a:pt x="557" y="508"/>
                  </a:cubicBezTo>
                  <a:cubicBezTo>
                    <a:pt x="549" y="508"/>
                    <a:pt x="545" y="512"/>
                    <a:pt x="540" y="517"/>
                  </a:cubicBezTo>
                  <a:cubicBezTo>
                    <a:pt x="562" y="548"/>
                    <a:pt x="527" y="586"/>
                    <a:pt x="493" y="633"/>
                  </a:cubicBezTo>
                  <a:cubicBezTo>
                    <a:pt x="449" y="686"/>
                    <a:pt x="430" y="727"/>
                    <a:pt x="461" y="746"/>
                  </a:cubicBezTo>
                  <a:cubicBezTo>
                    <a:pt x="460" y="748"/>
                    <a:pt x="459" y="750"/>
                    <a:pt x="456" y="750"/>
                  </a:cubicBezTo>
                  <a:cubicBezTo>
                    <a:pt x="452" y="750"/>
                    <a:pt x="443" y="747"/>
                    <a:pt x="421" y="739"/>
                  </a:cubicBezTo>
                  <a:cubicBezTo>
                    <a:pt x="410" y="733"/>
                    <a:pt x="403" y="730"/>
                    <a:pt x="399" y="730"/>
                  </a:cubicBezTo>
                  <a:lnTo>
                    <a:pt x="399" y="730"/>
                  </a:lnTo>
                  <a:cubicBezTo>
                    <a:pt x="393" y="730"/>
                    <a:pt x="404" y="743"/>
                    <a:pt x="446" y="771"/>
                  </a:cubicBezTo>
                  <a:cubicBezTo>
                    <a:pt x="465" y="784"/>
                    <a:pt x="485" y="796"/>
                    <a:pt x="482" y="796"/>
                  </a:cubicBezTo>
                  <a:cubicBezTo>
                    <a:pt x="481" y="796"/>
                    <a:pt x="470" y="791"/>
                    <a:pt x="443" y="777"/>
                  </a:cubicBezTo>
                  <a:cubicBezTo>
                    <a:pt x="432" y="771"/>
                    <a:pt x="424" y="768"/>
                    <a:pt x="418" y="768"/>
                  </a:cubicBezTo>
                  <a:cubicBezTo>
                    <a:pt x="404" y="768"/>
                    <a:pt x="397" y="780"/>
                    <a:pt x="386" y="799"/>
                  </a:cubicBezTo>
                  <a:cubicBezTo>
                    <a:pt x="377" y="818"/>
                    <a:pt x="364" y="846"/>
                    <a:pt x="402" y="858"/>
                  </a:cubicBezTo>
                  <a:cubicBezTo>
                    <a:pt x="417" y="873"/>
                    <a:pt x="424" y="880"/>
                    <a:pt x="422" y="880"/>
                  </a:cubicBezTo>
                  <a:cubicBezTo>
                    <a:pt x="421" y="880"/>
                    <a:pt x="413" y="875"/>
                    <a:pt x="399" y="865"/>
                  </a:cubicBezTo>
                  <a:cubicBezTo>
                    <a:pt x="375" y="853"/>
                    <a:pt x="354" y="848"/>
                    <a:pt x="339" y="848"/>
                  </a:cubicBezTo>
                  <a:cubicBezTo>
                    <a:pt x="309" y="848"/>
                    <a:pt x="301" y="868"/>
                    <a:pt x="342" y="899"/>
                  </a:cubicBezTo>
                  <a:cubicBezTo>
                    <a:pt x="340" y="903"/>
                    <a:pt x="338" y="907"/>
                    <a:pt x="328" y="907"/>
                  </a:cubicBezTo>
                  <a:cubicBezTo>
                    <a:pt x="321" y="907"/>
                    <a:pt x="312" y="906"/>
                    <a:pt x="298" y="902"/>
                  </a:cubicBezTo>
                  <a:lnTo>
                    <a:pt x="298" y="902"/>
                  </a:lnTo>
                  <a:cubicBezTo>
                    <a:pt x="295" y="909"/>
                    <a:pt x="295" y="918"/>
                    <a:pt x="324" y="949"/>
                  </a:cubicBezTo>
                  <a:lnTo>
                    <a:pt x="308" y="999"/>
                  </a:lnTo>
                  <a:cubicBezTo>
                    <a:pt x="305" y="1012"/>
                    <a:pt x="336" y="1034"/>
                    <a:pt x="336" y="1034"/>
                  </a:cubicBezTo>
                  <a:cubicBezTo>
                    <a:pt x="336" y="1036"/>
                    <a:pt x="336" y="1038"/>
                    <a:pt x="335" y="1040"/>
                  </a:cubicBezTo>
                  <a:lnTo>
                    <a:pt x="335" y="1040"/>
                  </a:lnTo>
                  <a:cubicBezTo>
                    <a:pt x="333" y="1040"/>
                    <a:pt x="330" y="1039"/>
                    <a:pt x="328" y="1039"/>
                  </a:cubicBezTo>
                  <a:cubicBezTo>
                    <a:pt x="295" y="1039"/>
                    <a:pt x="291" y="1075"/>
                    <a:pt x="283" y="1122"/>
                  </a:cubicBezTo>
                  <a:cubicBezTo>
                    <a:pt x="270" y="1172"/>
                    <a:pt x="277" y="1216"/>
                    <a:pt x="236" y="1225"/>
                  </a:cubicBezTo>
                  <a:cubicBezTo>
                    <a:pt x="236" y="1225"/>
                    <a:pt x="236" y="1234"/>
                    <a:pt x="273" y="1241"/>
                  </a:cubicBezTo>
                  <a:cubicBezTo>
                    <a:pt x="349" y="1244"/>
                    <a:pt x="349" y="1250"/>
                    <a:pt x="311" y="1260"/>
                  </a:cubicBezTo>
                  <a:cubicBezTo>
                    <a:pt x="236" y="1272"/>
                    <a:pt x="236" y="1303"/>
                    <a:pt x="311" y="1303"/>
                  </a:cubicBezTo>
                  <a:cubicBezTo>
                    <a:pt x="301" y="1304"/>
                    <a:pt x="287" y="1305"/>
                    <a:pt x="273" y="1307"/>
                  </a:cubicBezTo>
                  <a:cubicBezTo>
                    <a:pt x="207" y="1320"/>
                    <a:pt x="233" y="1339"/>
                    <a:pt x="292" y="1339"/>
                  </a:cubicBezTo>
                  <a:cubicBezTo>
                    <a:pt x="300" y="1339"/>
                    <a:pt x="308" y="1339"/>
                    <a:pt x="317" y="1338"/>
                  </a:cubicBezTo>
                  <a:lnTo>
                    <a:pt x="317" y="1338"/>
                  </a:lnTo>
                  <a:cubicBezTo>
                    <a:pt x="280" y="1350"/>
                    <a:pt x="245" y="1366"/>
                    <a:pt x="283" y="1366"/>
                  </a:cubicBezTo>
                  <a:cubicBezTo>
                    <a:pt x="283" y="1372"/>
                    <a:pt x="283" y="1372"/>
                    <a:pt x="208" y="1388"/>
                  </a:cubicBezTo>
                  <a:cubicBezTo>
                    <a:pt x="170" y="1394"/>
                    <a:pt x="135" y="1401"/>
                    <a:pt x="135" y="1410"/>
                  </a:cubicBezTo>
                  <a:cubicBezTo>
                    <a:pt x="135" y="1412"/>
                    <a:pt x="139" y="1413"/>
                    <a:pt x="144" y="1413"/>
                  </a:cubicBezTo>
                  <a:cubicBezTo>
                    <a:pt x="158" y="1413"/>
                    <a:pt x="184" y="1408"/>
                    <a:pt x="211" y="1404"/>
                  </a:cubicBezTo>
                  <a:cubicBezTo>
                    <a:pt x="211" y="1404"/>
                    <a:pt x="211" y="1410"/>
                    <a:pt x="214" y="1419"/>
                  </a:cubicBezTo>
                  <a:cubicBezTo>
                    <a:pt x="214" y="1419"/>
                    <a:pt x="214" y="1422"/>
                    <a:pt x="225" y="1422"/>
                  </a:cubicBezTo>
                  <a:cubicBezTo>
                    <a:pt x="231" y="1422"/>
                    <a:pt x="239" y="1421"/>
                    <a:pt x="251" y="1419"/>
                  </a:cubicBezTo>
                  <a:cubicBezTo>
                    <a:pt x="265" y="1416"/>
                    <a:pt x="273" y="1415"/>
                    <a:pt x="279" y="1415"/>
                  </a:cubicBezTo>
                  <a:cubicBezTo>
                    <a:pt x="289" y="1415"/>
                    <a:pt x="289" y="1419"/>
                    <a:pt x="289" y="1426"/>
                  </a:cubicBezTo>
                  <a:cubicBezTo>
                    <a:pt x="276" y="1429"/>
                    <a:pt x="273" y="1431"/>
                    <a:pt x="277" y="1431"/>
                  </a:cubicBezTo>
                  <a:cubicBezTo>
                    <a:pt x="282" y="1431"/>
                    <a:pt x="305" y="1426"/>
                    <a:pt x="327" y="1416"/>
                  </a:cubicBezTo>
                  <a:cubicBezTo>
                    <a:pt x="356" y="1409"/>
                    <a:pt x="383" y="1402"/>
                    <a:pt x="395" y="1402"/>
                  </a:cubicBezTo>
                  <a:cubicBezTo>
                    <a:pt x="399" y="1402"/>
                    <a:pt x="401" y="1402"/>
                    <a:pt x="402" y="1404"/>
                  </a:cubicBezTo>
                  <a:lnTo>
                    <a:pt x="474" y="1385"/>
                  </a:lnTo>
                  <a:cubicBezTo>
                    <a:pt x="524" y="1375"/>
                    <a:pt x="574" y="1360"/>
                    <a:pt x="621" y="1338"/>
                  </a:cubicBezTo>
                  <a:cubicBezTo>
                    <a:pt x="648" y="1318"/>
                    <a:pt x="677" y="1303"/>
                    <a:pt x="653" y="1303"/>
                  </a:cubicBezTo>
                  <a:cubicBezTo>
                    <a:pt x="646" y="1303"/>
                    <a:pt x="635" y="1304"/>
                    <a:pt x="618" y="1307"/>
                  </a:cubicBezTo>
                  <a:cubicBezTo>
                    <a:pt x="618" y="1307"/>
                    <a:pt x="609" y="1307"/>
                    <a:pt x="599" y="1307"/>
                  </a:cubicBezTo>
                  <a:cubicBezTo>
                    <a:pt x="590" y="1307"/>
                    <a:pt x="580" y="1307"/>
                    <a:pt x="580" y="1303"/>
                  </a:cubicBezTo>
                  <a:cubicBezTo>
                    <a:pt x="577" y="1300"/>
                    <a:pt x="615" y="1291"/>
                    <a:pt x="615" y="1291"/>
                  </a:cubicBezTo>
                  <a:cubicBezTo>
                    <a:pt x="653" y="1285"/>
                    <a:pt x="646" y="1269"/>
                    <a:pt x="653" y="1247"/>
                  </a:cubicBezTo>
                  <a:cubicBezTo>
                    <a:pt x="653" y="1222"/>
                    <a:pt x="653" y="1209"/>
                    <a:pt x="690" y="1206"/>
                  </a:cubicBezTo>
                  <a:cubicBezTo>
                    <a:pt x="728" y="1203"/>
                    <a:pt x="728" y="1200"/>
                    <a:pt x="728" y="1200"/>
                  </a:cubicBezTo>
                  <a:cubicBezTo>
                    <a:pt x="687" y="1197"/>
                    <a:pt x="696" y="1172"/>
                    <a:pt x="700" y="1144"/>
                  </a:cubicBezTo>
                  <a:cubicBezTo>
                    <a:pt x="703" y="1115"/>
                    <a:pt x="718" y="1087"/>
                    <a:pt x="681" y="1078"/>
                  </a:cubicBezTo>
                  <a:cubicBezTo>
                    <a:pt x="681" y="1075"/>
                    <a:pt x="684" y="1068"/>
                    <a:pt x="684" y="1068"/>
                  </a:cubicBezTo>
                  <a:cubicBezTo>
                    <a:pt x="696" y="1072"/>
                    <a:pt x="704" y="1073"/>
                    <a:pt x="710" y="1073"/>
                  </a:cubicBezTo>
                  <a:cubicBezTo>
                    <a:pt x="721" y="1073"/>
                    <a:pt x="723" y="1068"/>
                    <a:pt x="725" y="1062"/>
                  </a:cubicBezTo>
                  <a:cubicBezTo>
                    <a:pt x="690" y="1043"/>
                    <a:pt x="693" y="1034"/>
                    <a:pt x="693" y="1034"/>
                  </a:cubicBezTo>
                  <a:lnTo>
                    <a:pt x="693" y="1034"/>
                  </a:lnTo>
                  <a:cubicBezTo>
                    <a:pt x="709" y="1039"/>
                    <a:pt x="718" y="1041"/>
                    <a:pt x="724" y="1041"/>
                  </a:cubicBezTo>
                  <a:cubicBezTo>
                    <a:pt x="732" y="1041"/>
                    <a:pt x="734" y="1037"/>
                    <a:pt x="737" y="1034"/>
                  </a:cubicBezTo>
                  <a:cubicBezTo>
                    <a:pt x="740" y="1024"/>
                    <a:pt x="743" y="1021"/>
                    <a:pt x="706" y="1009"/>
                  </a:cubicBezTo>
                  <a:cubicBezTo>
                    <a:pt x="714" y="989"/>
                    <a:pt x="736" y="974"/>
                    <a:pt x="757" y="974"/>
                  </a:cubicBezTo>
                  <a:cubicBezTo>
                    <a:pt x="758" y="974"/>
                    <a:pt x="760" y="974"/>
                    <a:pt x="762" y="974"/>
                  </a:cubicBezTo>
                  <a:cubicBezTo>
                    <a:pt x="771" y="977"/>
                    <a:pt x="776" y="978"/>
                    <a:pt x="778" y="978"/>
                  </a:cubicBezTo>
                  <a:cubicBezTo>
                    <a:pt x="786" y="978"/>
                    <a:pt x="762" y="963"/>
                    <a:pt x="737" y="946"/>
                  </a:cubicBezTo>
                  <a:cubicBezTo>
                    <a:pt x="703" y="930"/>
                    <a:pt x="671" y="909"/>
                    <a:pt x="675" y="902"/>
                  </a:cubicBezTo>
                  <a:lnTo>
                    <a:pt x="675" y="902"/>
                  </a:lnTo>
                  <a:lnTo>
                    <a:pt x="743" y="937"/>
                  </a:lnTo>
                  <a:cubicBezTo>
                    <a:pt x="764" y="951"/>
                    <a:pt x="771" y="956"/>
                    <a:pt x="774" y="956"/>
                  </a:cubicBezTo>
                  <a:cubicBezTo>
                    <a:pt x="776" y="956"/>
                    <a:pt x="777" y="955"/>
                    <a:pt x="778" y="952"/>
                  </a:cubicBezTo>
                  <a:lnTo>
                    <a:pt x="784" y="943"/>
                  </a:lnTo>
                  <a:cubicBezTo>
                    <a:pt x="750" y="924"/>
                    <a:pt x="762" y="902"/>
                    <a:pt x="784" y="874"/>
                  </a:cubicBezTo>
                  <a:cubicBezTo>
                    <a:pt x="812" y="840"/>
                    <a:pt x="822" y="827"/>
                    <a:pt x="790" y="802"/>
                  </a:cubicBezTo>
                  <a:cubicBezTo>
                    <a:pt x="770" y="788"/>
                    <a:pt x="766" y="780"/>
                    <a:pt x="776" y="780"/>
                  </a:cubicBezTo>
                  <a:cubicBezTo>
                    <a:pt x="781" y="780"/>
                    <a:pt x="790" y="782"/>
                    <a:pt x="803" y="786"/>
                  </a:cubicBezTo>
                  <a:cubicBezTo>
                    <a:pt x="869" y="814"/>
                    <a:pt x="895" y="826"/>
                    <a:pt x="901" y="826"/>
                  </a:cubicBezTo>
                  <a:cubicBezTo>
                    <a:pt x="905" y="826"/>
                    <a:pt x="898" y="820"/>
                    <a:pt x="888" y="808"/>
                  </a:cubicBezTo>
                  <a:cubicBezTo>
                    <a:pt x="887" y="808"/>
                    <a:pt x="887" y="809"/>
                    <a:pt x="887" y="809"/>
                  </a:cubicBezTo>
                  <a:cubicBezTo>
                    <a:pt x="881" y="809"/>
                    <a:pt x="855" y="785"/>
                    <a:pt x="828" y="764"/>
                  </a:cubicBezTo>
                  <a:cubicBezTo>
                    <a:pt x="796" y="737"/>
                    <a:pt x="783" y="723"/>
                    <a:pt x="787" y="723"/>
                  </a:cubicBezTo>
                  <a:lnTo>
                    <a:pt x="787" y="723"/>
                  </a:lnTo>
                  <a:cubicBezTo>
                    <a:pt x="791" y="723"/>
                    <a:pt x="807" y="733"/>
                    <a:pt x="834" y="755"/>
                  </a:cubicBezTo>
                  <a:cubicBezTo>
                    <a:pt x="847" y="766"/>
                    <a:pt x="858" y="771"/>
                    <a:pt x="867" y="771"/>
                  </a:cubicBezTo>
                  <a:cubicBezTo>
                    <a:pt x="899" y="771"/>
                    <a:pt x="906" y="713"/>
                    <a:pt x="872" y="667"/>
                  </a:cubicBezTo>
                  <a:lnTo>
                    <a:pt x="872" y="667"/>
                  </a:lnTo>
                  <a:lnTo>
                    <a:pt x="897" y="695"/>
                  </a:lnTo>
                  <a:cubicBezTo>
                    <a:pt x="911" y="711"/>
                    <a:pt x="919" y="717"/>
                    <a:pt x="926" y="717"/>
                  </a:cubicBezTo>
                  <a:cubicBezTo>
                    <a:pt x="932" y="717"/>
                    <a:pt x="937" y="713"/>
                    <a:pt x="944" y="708"/>
                  </a:cubicBezTo>
                  <a:lnTo>
                    <a:pt x="953" y="699"/>
                  </a:lnTo>
                  <a:cubicBezTo>
                    <a:pt x="929" y="667"/>
                    <a:pt x="931" y="655"/>
                    <a:pt x="942" y="655"/>
                  </a:cubicBezTo>
                  <a:cubicBezTo>
                    <a:pt x="951" y="655"/>
                    <a:pt x="968" y="665"/>
                    <a:pt x="978" y="680"/>
                  </a:cubicBezTo>
                  <a:cubicBezTo>
                    <a:pt x="999" y="698"/>
                    <a:pt x="1005" y="703"/>
                    <a:pt x="1010" y="703"/>
                  </a:cubicBezTo>
                  <a:cubicBezTo>
                    <a:pt x="1012" y="703"/>
                    <a:pt x="1014" y="703"/>
                    <a:pt x="1016" y="702"/>
                  </a:cubicBezTo>
                  <a:cubicBezTo>
                    <a:pt x="998" y="666"/>
                    <a:pt x="1001" y="653"/>
                    <a:pt x="1012" y="653"/>
                  </a:cubicBezTo>
                  <a:cubicBezTo>
                    <a:pt x="1021" y="653"/>
                    <a:pt x="1037" y="665"/>
                    <a:pt x="1047" y="680"/>
                  </a:cubicBezTo>
                  <a:lnTo>
                    <a:pt x="1054" y="673"/>
                  </a:lnTo>
                  <a:cubicBezTo>
                    <a:pt x="1038" y="639"/>
                    <a:pt x="1047" y="636"/>
                    <a:pt x="1051" y="633"/>
                  </a:cubicBezTo>
                  <a:cubicBezTo>
                    <a:pt x="1063" y="626"/>
                    <a:pt x="1069" y="623"/>
                    <a:pt x="1044" y="595"/>
                  </a:cubicBezTo>
                  <a:cubicBezTo>
                    <a:pt x="1025" y="561"/>
                    <a:pt x="1007" y="529"/>
                    <a:pt x="1010" y="526"/>
                  </a:cubicBezTo>
                  <a:lnTo>
                    <a:pt x="1010" y="526"/>
                  </a:lnTo>
                  <a:lnTo>
                    <a:pt x="1029" y="561"/>
                  </a:lnTo>
                  <a:cubicBezTo>
                    <a:pt x="1041" y="578"/>
                    <a:pt x="1050" y="584"/>
                    <a:pt x="1059" y="584"/>
                  </a:cubicBezTo>
                  <a:cubicBezTo>
                    <a:pt x="1067" y="584"/>
                    <a:pt x="1074" y="580"/>
                    <a:pt x="1082" y="576"/>
                  </a:cubicBezTo>
                  <a:cubicBezTo>
                    <a:pt x="1091" y="571"/>
                    <a:pt x="1098" y="568"/>
                    <a:pt x="1104" y="568"/>
                  </a:cubicBezTo>
                  <a:cubicBezTo>
                    <a:pt x="1114" y="568"/>
                    <a:pt x="1122" y="575"/>
                    <a:pt x="1135" y="595"/>
                  </a:cubicBezTo>
                  <a:lnTo>
                    <a:pt x="1123" y="558"/>
                  </a:lnTo>
                  <a:cubicBezTo>
                    <a:pt x="1116" y="540"/>
                    <a:pt x="1115" y="530"/>
                    <a:pt x="1117" y="530"/>
                  </a:cubicBezTo>
                  <a:lnTo>
                    <a:pt x="1117" y="530"/>
                  </a:lnTo>
                  <a:cubicBezTo>
                    <a:pt x="1119" y="530"/>
                    <a:pt x="1125" y="538"/>
                    <a:pt x="1132" y="554"/>
                  </a:cubicBezTo>
                  <a:cubicBezTo>
                    <a:pt x="1140" y="569"/>
                    <a:pt x="1149" y="577"/>
                    <a:pt x="1155" y="577"/>
                  </a:cubicBezTo>
                  <a:cubicBezTo>
                    <a:pt x="1162" y="577"/>
                    <a:pt x="1167" y="565"/>
                    <a:pt x="1163" y="542"/>
                  </a:cubicBezTo>
                  <a:lnTo>
                    <a:pt x="1173" y="539"/>
                  </a:lnTo>
                  <a:cubicBezTo>
                    <a:pt x="1188" y="572"/>
                    <a:pt x="1198" y="589"/>
                    <a:pt x="1202" y="589"/>
                  </a:cubicBezTo>
                  <a:cubicBezTo>
                    <a:pt x="1207" y="589"/>
                    <a:pt x="1204" y="570"/>
                    <a:pt x="1195" y="532"/>
                  </a:cubicBezTo>
                  <a:lnTo>
                    <a:pt x="1195" y="532"/>
                  </a:lnTo>
                  <a:cubicBezTo>
                    <a:pt x="1205" y="565"/>
                    <a:pt x="1209" y="567"/>
                    <a:pt x="1214" y="567"/>
                  </a:cubicBezTo>
                  <a:cubicBezTo>
                    <a:pt x="1215" y="567"/>
                    <a:pt x="1216" y="567"/>
                    <a:pt x="1217" y="567"/>
                  </a:cubicBezTo>
                  <a:cubicBezTo>
                    <a:pt x="1215" y="547"/>
                    <a:pt x="1220" y="537"/>
                    <a:pt x="1226" y="537"/>
                  </a:cubicBezTo>
                  <a:cubicBezTo>
                    <a:pt x="1231" y="537"/>
                    <a:pt x="1237" y="545"/>
                    <a:pt x="1242" y="561"/>
                  </a:cubicBezTo>
                  <a:lnTo>
                    <a:pt x="1245" y="561"/>
                  </a:lnTo>
                  <a:cubicBezTo>
                    <a:pt x="1242" y="523"/>
                    <a:pt x="1245" y="523"/>
                    <a:pt x="1248" y="520"/>
                  </a:cubicBezTo>
                  <a:cubicBezTo>
                    <a:pt x="1254" y="520"/>
                    <a:pt x="1257" y="520"/>
                    <a:pt x="1254" y="479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4" y="467"/>
                    <a:pt x="1267" y="492"/>
                    <a:pt x="1267" y="517"/>
                  </a:cubicBezTo>
                  <a:cubicBezTo>
                    <a:pt x="1267" y="532"/>
                    <a:pt x="1268" y="542"/>
                    <a:pt x="1271" y="542"/>
                  </a:cubicBezTo>
                  <a:cubicBezTo>
                    <a:pt x="1274" y="542"/>
                    <a:pt x="1277" y="523"/>
                    <a:pt x="1279" y="479"/>
                  </a:cubicBezTo>
                  <a:cubicBezTo>
                    <a:pt x="1279" y="442"/>
                    <a:pt x="1279" y="423"/>
                    <a:pt x="1280" y="423"/>
                  </a:cubicBezTo>
                  <a:cubicBezTo>
                    <a:pt x="1280" y="423"/>
                    <a:pt x="1281" y="442"/>
                    <a:pt x="1282" y="479"/>
                  </a:cubicBezTo>
                  <a:cubicBezTo>
                    <a:pt x="1285" y="506"/>
                    <a:pt x="1285" y="532"/>
                    <a:pt x="1287" y="532"/>
                  </a:cubicBezTo>
                  <a:cubicBezTo>
                    <a:pt x="1287" y="532"/>
                    <a:pt x="1288" y="528"/>
                    <a:pt x="1289" y="517"/>
                  </a:cubicBezTo>
                  <a:cubicBezTo>
                    <a:pt x="1289" y="517"/>
                    <a:pt x="1298" y="517"/>
                    <a:pt x="1292" y="479"/>
                  </a:cubicBezTo>
                  <a:lnTo>
                    <a:pt x="1304" y="476"/>
                  </a:lnTo>
                  <a:cubicBezTo>
                    <a:pt x="1320" y="514"/>
                    <a:pt x="1323" y="514"/>
                    <a:pt x="1326" y="514"/>
                  </a:cubicBezTo>
                  <a:cubicBezTo>
                    <a:pt x="1326" y="494"/>
                    <a:pt x="1327" y="485"/>
                    <a:pt x="1329" y="485"/>
                  </a:cubicBezTo>
                  <a:cubicBezTo>
                    <a:pt x="1330" y="485"/>
                    <a:pt x="1333" y="494"/>
                    <a:pt x="1336" y="511"/>
                  </a:cubicBezTo>
                  <a:cubicBezTo>
                    <a:pt x="1337" y="526"/>
                    <a:pt x="1338" y="535"/>
                    <a:pt x="1339" y="535"/>
                  </a:cubicBezTo>
                  <a:cubicBezTo>
                    <a:pt x="1340" y="535"/>
                    <a:pt x="1339" y="517"/>
                    <a:pt x="1336" y="473"/>
                  </a:cubicBezTo>
                  <a:cubicBezTo>
                    <a:pt x="1337" y="455"/>
                    <a:pt x="1339" y="446"/>
                    <a:pt x="1342" y="446"/>
                  </a:cubicBezTo>
                  <a:cubicBezTo>
                    <a:pt x="1345" y="446"/>
                    <a:pt x="1348" y="456"/>
                    <a:pt x="1351" y="476"/>
                  </a:cubicBezTo>
                  <a:cubicBezTo>
                    <a:pt x="1353" y="520"/>
                    <a:pt x="1355" y="538"/>
                    <a:pt x="1356" y="538"/>
                  </a:cubicBezTo>
                  <a:cubicBezTo>
                    <a:pt x="1356" y="538"/>
                    <a:pt x="1356" y="529"/>
                    <a:pt x="1355" y="514"/>
                  </a:cubicBezTo>
                  <a:cubicBezTo>
                    <a:pt x="1358" y="476"/>
                    <a:pt x="1364" y="476"/>
                    <a:pt x="1364" y="476"/>
                  </a:cubicBezTo>
                  <a:cubicBezTo>
                    <a:pt x="1364" y="517"/>
                    <a:pt x="1402" y="511"/>
                    <a:pt x="1436" y="523"/>
                  </a:cubicBezTo>
                  <a:cubicBezTo>
                    <a:pt x="1445" y="501"/>
                    <a:pt x="1452" y="476"/>
                    <a:pt x="1455" y="451"/>
                  </a:cubicBezTo>
                  <a:cubicBezTo>
                    <a:pt x="1459" y="419"/>
                    <a:pt x="1460" y="408"/>
                    <a:pt x="1460" y="408"/>
                  </a:cubicBezTo>
                  <a:lnTo>
                    <a:pt x="1460" y="408"/>
                  </a:lnTo>
                  <a:cubicBezTo>
                    <a:pt x="1460" y="408"/>
                    <a:pt x="1458" y="429"/>
                    <a:pt x="1458" y="451"/>
                  </a:cubicBezTo>
                  <a:cubicBezTo>
                    <a:pt x="1452" y="508"/>
                    <a:pt x="1450" y="537"/>
                    <a:pt x="1452" y="537"/>
                  </a:cubicBezTo>
                  <a:cubicBezTo>
                    <a:pt x="1454" y="537"/>
                    <a:pt x="1460" y="510"/>
                    <a:pt x="1467" y="454"/>
                  </a:cubicBezTo>
                  <a:cubicBezTo>
                    <a:pt x="1470" y="417"/>
                    <a:pt x="1473" y="398"/>
                    <a:pt x="1474" y="398"/>
                  </a:cubicBezTo>
                  <a:lnTo>
                    <a:pt x="1474" y="398"/>
                  </a:lnTo>
                  <a:cubicBezTo>
                    <a:pt x="1474" y="398"/>
                    <a:pt x="1474" y="417"/>
                    <a:pt x="1470" y="454"/>
                  </a:cubicBezTo>
                  <a:cubicBezTo>
                    <a:pt x="1469" y="473"/>
                    <a:pt x="1468" y="483"/>
                    <a:pt x="1469" y="483"/>
                  </a:cubicBezTo>
                  <a:cubicBezTo>
                    <a:pt x="1471" y="483"/>
                    <a:pt x="1474" y="474"/>
                    <a:pt x="1480" y="457"/>
                  </a:cubicBezTo>
                  <a:cubicBezTo>
                    <a:pt x="1483" y="438"/>
                    <a:pt x="1486" y="429"/>
                    <a:pt x="1487" y="429"/>
                  </a:cubicBezTo>
                  <a:lnTo>
                    <a:pt x="1487" y="429"/>
                  </a:lnTo>
                  <a:cubicBezTo>
                    <a:pt x="1489" y="429"/>
                    <a:pt x="1488" y="438"/>
                    <a:pt x="1483" y="457"/>
                  </a:cubicBezTo>
                  <a:cubicBezTo>
                    <a:pt x="1481" y="484"/>
                    <a:pt x="1479" y="510"/>
                    <a:pt x="1481" y="510"/>
                  </a:cubicBezTo>
                  <a:cubicBezTo>
                    <a:pt x="1482" y="510"/>
                    <a:pt x="1483" y="506"/>
                    <a:pt x="1486" y="495"/>
                  </a:cubicBezTo>
                  <a:lnTo>
                    <a:pt x="1486" y="495"/>
                  </a:lnTo>
                  <a:cubicBezTo>
                    <a:pt x="1486" y="495"/>
                    <a:pt x="1489" y="498"/>
                    <a:pt x="1483" y="536"/>
                  </a:cubicBezTo>
                  <a:cubicBezTo>
                    <a:pt x="1481" y="547"/>
                    <a:pt x="1481" y="552"/>
                    <a:pt x="1482" y="552"/>
                  </a:cubicBezTo>
                  <a:cubicBezTo>
                    <a:pt x="1485" y="552"/>
                    <a:pt x="1494" y="528"/>
                    <a:pt x="1505" y="504"/>
                  </a:cubicBezTo>
                  <a:cubicBezTo>
                    <a:pt x="1520" y="471"/>
                    <a:pt x="1530" y="454"/>
                    <a:pt x="1532" y="454"/>
                  </a:cubicBezTo>
                  <a:lnTo>
                    <a:pt x="1532" y="454"/>
                  </a:lnTo>
                  <a:cubicBezTo>
                    <a:pt x="1534" y="454"/>
                    <a:pt x="1529" y="472"/>
                    <a:pt x="1514" y="507"/>
                  </a:cubicBezTo>
                  <a:cubicBezTo>
                    <a:pt x="1504" y="536"/>
                    <a:pt x="1503" y="548"/>
                    <a:pt x="1507" y="548"/>
                  </a:cubicBezTo>
                  <a:cubicBezTo>
                    <a:pt x="1512" y="548"/>
                    <a:pt x="1530" y="521"/>
                    <a:pt x="1549" y="479"/>
                  </a:cubicBezTo>
                  <a:cubicBezTo>
                    <a:pt x="1565" y="439"/>
                    <a:pt x="1572" y="422"/>
                    <a:pt x="1573" y="422"/>
                  </a:cubicBezTo>
                  <a:lnTo>
                    <a:pt x="1573" y="422"/>
                  </a:lnTo>
                  <a:cubicBezTo>
                    <a:pt x="1573" y="422"/>
                    <a:pt x="1570" y="430"/>
                    <a:pt x="1565" y="445"/>
                  </a:cubicBezTo>
                  <a:cubicBezTo>
                    <a:pt x="1552" y="482"/>
                    <a:pt x="1555" y="482"/>
                    <a:pt x="1555" y="482"/>
                  </a:cubicBezTo>
                  <a:cubicBezTo>
                    <a:pt x="1561" y="485"/>
                    <a:pt x="1565" y="485"/>
                    <a:pt x="1549" y="520"/>
                  </a:cubicBezTo>
                  <a:cubicBezTo>
                    <a:pt x="1549" y="520"/>
                    <a:pt x="1555" y="520"/>
                    <a:pt x="1577" y="492"/>
                  </a:cubicBezTo>
                  <a:cubicBezTo>
                    <a:pt x="1590" y="469"/>
                    <a:pt x="1598" y="459"/>
                    <a:pt x="1602" y="459"/>
                  </a:cubicBezTo>
                  <a:lnTo>
                    <a:pt x="1602" y="459"/>
                  </a:lnTo>
                  <a:cubicBezTo>
                    <a:pt x="1609" y="459"/>
                    <a:pt x="1602" y="494"/>
                    <a:pt x="1583" y="539"/>
                  </a:cubicBezTo>
                  <a:lnTo>
                    <a:pt x="1608" y="511"/>
                  </a:lnTo>
                  <a:cubicBezTo>
                    <a:pt x="1631" y="471"/>
                    <a:pt x="1648" y="444"/>
                    <a:pt x="1650" y="444"/>
                  </a:cubicBezTo>
                  <a:lnTo>
                    <a:pt x="1650" y="444"/>
                  </a:lnTo>
                  <a:cubicBezTo>
                    <a:pt x="1652" y="444"/>
                    <a:pt x="1647" y="455"/>
                    <a:pt x="1633" y="482"/>
                  </a:cubicBezTo>
                  <a:cubicBezTo>
                    <a:pt x="1629" y="490"/>
                    <a:pt x="1625" y="498"/>
                    <a:pt x="1621" y="505"/>
                  </a:cubicBezTo>
                  <a:lnTo>
                    <a:pt x="1621" y="505"/>
                  </a:lnTo>
                  <a:cubicBezTo>
                    <a:pt x="1632" y="489"/>
                    <a:pt x="1639" y="483"/>
                    <a:pt x="1643" y="483"/>
                  </a:cubicBezTo>
                  <a:lnTo>
                    <a:pt x="1643" y="483"/>
                  </a:lnTo>
                  <a:cubicBezTo>
                    <a:pt x="1651" y="483"/>
                    <a:pt x="1642" y="515"/>
                    <a:pt x="1618" y="558"/>
                  </a:cubicBezTo>
                  <a:cubicBezTo>
                    <a:pt x="1596" y="592"/>
                    <a:pt x="1599" y="589"/>
                    <a:pt x="1602" y="592"/>
                  </a:cubicBezTo>
                  <a:lnTo>
                    <a:pt x="1621" y="561"/>
                  </a:lnTo>
                  <a:cubicBezTo>
                    <a:pt x="1639" y="528"/>
                    <a:pt x="1657" y="498"/>
                    <a:pt x="1661" y="498"/>
                  </a:cubicBezTo>
                  <a:cubicBezTo>
                    <a:pt x="1661" y="498"/>
                    <a:pt x="1662" y="498"/>
                    <a:pt x="1662" y="498"/>
                  </a:cubicBezTo>
                  <a:cubicBezTo>
                    <a:pt x="1665" y="501"/>
                    <a:pt x="1671" y="504"/>
                    <a:pt x="1649" y="536"/>
                  </a:cubicBezTo>
                  <a:cubicBezTo>
                    <a:pt x="1638" y="562"/>
                    <a:pt x="1627" y="587"/>
                    <a:pt x="1628" y="587"/>
                  </a:cubicBezTo>
                  <a:cubicBezTo>
                    <a:pt x="1629" y="587"/>
                    <a:pt x="1631" y="583"/>
                    <a:pt x="1637" y="573"/>
                  </a:cubicBezTo>
                  <a:lnTo>
                    <a:pt x="1637" y="573"/>
                  </a:lnTo>
                  <a:cubicBezTo>
                    <a:pt x="1637" y="573"/>
                    <a:pt x="1640" y="576"/>
                    <a:pt x="1624" y="611"/>
                  </a:cubicBezTo>
                  <a:lnTo>
                    <a:pt x="1637" y="620"/>
                  </a:lnTo>
                  <a:cubicBezTo>
                    <a:pt x="1647" y="608"/>
                    <a:pt x="1655" y="602"/>
                    <a:pt x="1658" y="602"/>
                  </a:cubicBezTo>
                  <a:lnTo>
                    <a:pt x="1658" y="602"/>
                  </a:lnTo>
                  <a:cubicBezTo>
                    <a:pt x="1662" y="602"/>
                    <a:pt x="1658" y="612"/>
                    <a:pt x="1646" y="630"/>
                  </a:cubicBezTo>
                  <a:cubicBezTo>
                    <a:pt x="1646" y="630"/>
                    <a:pt x="1646" y="630"/>
                    <a:pt x="1647" y="630"/>
                  </a:cubicBezTo>
                  <a:cubicBezTo>
                    <a:pt x="1649" y="630"/>
                    <a:pt x="1657" y="628"/>
                    <a:pt x="1677" y="605"/>
                  </a:cubicBezTo>
                  <a:lnTo>
                    <a:pt x="1677" y="605"/>
                  </a:lnTo>
                  <a:cubicBezTo>
                    <a:pt x="1684" y="614"/>
                    <a:pt x="1687" y="617"/>
                    <a:pt x="1665" y="645"/>
                  </a:cubicBezTo>
                  <a:cubicBezTo>
                    <a:pt x="1652" y="660"/>
                    <a:pt x="1646" y="667"/>
                    <a:pt x="1646" y="667"/>
                  </a:cubicBezTo>
                  <a:cubicBezTo>
                    <a:pt x="1647" y="667"/>
                    <a:pt x="1654" y="661"/>
                    <a:pt x="1668" y="648"/>
                  </a:cubicBezTo>
                  <a:cubicBezTo>
                    <a:pt x="1683" y="629"/>
                    <a:pt x="1689" y="625"/>
                    <a:pt x="1694" y="625"/>
                  </a:cubicBezTo>
                  <a:cubicBezTo>
                    <a:pt x="1696" y="625"/>
                    <a:pt x="1697" y="625"/>
                    <a:pt x="1699" y="626"/>
                  </a:cubicBezTo>
                  <a:lnTo>
                    <a:pt x="1706" y="633"/>
                  </a:lnTo>
                  <a:cubicBezTo>
                    <a:pt x="1724" y="612"/>
                    <a:pt x="1729" y="606"/>
                    <a:pt x="1732" y="606"/>
                  </a:cubicBezTo>
                  <a:cubicBezTo>
                    <a:pt x="1732" y="606"/>
                    <a:pt x="1733" y="607"/>
                    <a:pt x="1734" y="608"/>
                  </a:cubicBezTo>
                  <a:cubicBezTo>
                    <a:pt x="1737" y="611"/>
                    <a:pt x="1721" y="648"/>
                    <a:pt x="1724" y="652"/>
                  </a:cubicBezTo>
                  <a:cubicBezTo>
                    <a:pt x="1728" y="655"/>
                    <a:pt x="1730" y="657"/>
                    <a:pt x="1732" y="657"/>
                  </a:cubicBezTo>
                  <a:cubicBezTo>
                    <a:pt x="1737" y="657"/>
                    <a:pt x="1742" y="651"/>
                    <a:pt x="1756" y="633"/>
                  </a:cubicBezTo>
                  <a:cubicBezTo>
                    <a:pt x="1754" y="631"/>
                    <a:pt x="1764" y="619"/>
                    <a:pt x="1767" y="619"/>
                  </a:cubicBezTo>
                  <a:lnTo>
                    <a:pt x="1767" y="619"/>
                  </a:lnTo>
                  <a:cubicBezTo>
                    <a:pt x="1769" y="619"/>
                    <a:pt x="1769" y="623"/>
                    <a:pt x="1762" y="636"/>
                  </a:cubicBezTo>
                  <a:cubicBezTo>
                    <a:pt x="1765" y="639"/>
                    <a:pt x="1746" y="677"/>
                    <a:pt x="1753" y="689"/>
                  </a:cubicBezTo>
                  <a:cubicBezTo>
                    <a:pt x="1758" y="696"/>
                    <a:pt x="1761" y="700"/>
                    <a:pt x="1765" y="700"/>
                  </a:cubicBezTo>
                  <a:cubicBezTo>
                    <a:pt x="1771" y="700"/>
                    <a:pt x="1778" y="694"/>
                    <a:pt x="1793" y="680"/>
                  </a:cubicBezTo>
                  <a:cubicBezTo>
                    <a:pt x="1820" y="654"/>
                    <a:pt x="1835" y="642"/>
                    <a:pt x="1837" y="642"/>
                  </a:cubicBezTo>
                  <a:lnTo>
                    <a:pt x="1837" y="642"/>
                  </a:lnTo>
                  <a:cubicBezTo>
                    <a:pt x="1839" y="642"/>
                    <a:pt x="1826" y="657"/>
                    <a:pt x="1796" y="683"/>
                  </a:cubicBezTo>
                  <a:cubicBezTo>
                    <a:pt x="1764" y="719"/>
                    <a:pt x="1754" y="733"/>
                    <a:pt x="1758" y="733"/>
                  </a:cubicBezTo>
                  <a:cubicBezTo>
                    <a:pt x="1760" y="733"/>
                    <a:pt x="1767" y="728"/>
                    <a:pt x="1778" y="720"/>
                  </a:cubicBezTo>
                  <a:cubicBezTo>
                    <a:pt x="1798" y="706"/>
                    <a:pt x="1805" y="701"/>
                    <a:pt x="1808" y="701"/>
                  </a:cubicBezTo>
                  <a:cubicBezTo>
                    <a:pt x="1810" y="701"/>
                    <a:pt x="1811" y="703"/>
                    <a:pt x="1812" y="705"/>
                  </a:cubicBezTo>
                  <a:cubicBezTo>
                    <a:pt x="1795" y="718"/>
                    <a:pt x="1789" y="725"/>
                    <a:pt x="1796" y="725"/>
                  </a:cubicBezTo>
                  <a:cubicBezTo>
                    <a:pt x="1800" y="725"/>
                    <a:pt x="1808" y="722"/>
                    <a:pt x="1821" y="717"/>
                  </a:cubicBezTo>
                  <a:lnTo>
                    <a:pt x="1821" y="717"/>
                  </a:lnTo>
                  <a:cubicBezTo>
                    <a:pt x="1825" y="720"/>
                    <a:pt x="1825" y="720"/>
                    <a:pt x="1793" y="742"/>
                  </a:cubicBezTo>
                  <a:lnTo>
                    <a:pt x="1800" y="752"/>
                  </a:lnTo>
                  <a:cubicBezTo>
                    <a:pt x="1815" y="744"/>
                    <a:pt x="1827" y="740"/>
                    <a:pt x="1834" y="740"/>
                  </a:cubicBezTo>
                  <a:cubicBezTo>
                    <a:pt x="1858" y="740"/>
                    <a:pt x="1845" y="774"/>
                    <a:pt x="1821" y="793"/>
                  </a:cubicBezTo>
                  <a:cubicBezTo>
                    <a:pt x="1821" y="793"/>
                    <a:pt x="1822" y="793"/>
                    <a:pt x="1823" y="793"/>
                  </a:cubicBezTo>
                  <a:cubicBezTo>
                    <a:pt x="1826" y="793"/>
                    <a:pt x="1834" y="791"/>
                    <a:pt x="1859" y="780"/>
                  </a:cubicBezTo>
                  <a:cubicBezTo>
                    <a:pt x="1891" y="764"/>
                    <a:pt x="1908" y="756"/>
                    <a:pt x="1912" y="756"/>
                  </a:cubicBezTo>
                  <a:lnTo>
                    <a:pt x="1912" y="756"/>
                  </a:lnTo>
                  <a:cubicBezTo>
                    <a:pt x="1916" y="756"/>
                    <a:pt x="1901" y="767"/>
                    <a:pt x="1865" y="789"/>
                  </a:cubicBezTo>
                  <a:cubicBezTo>
                    <a:pt x="1832" y="809"/>
                    <a:pt x="1815" y="818"/>
                    <a:pt x="1816" y="818"/>
                  </a:cubicBezTo>
                  <a:cubicBezTo>
                    <a:pt x="1818" y="818"/>
                    <a:pt x="1835" y="809"/>
                    <a:pt x="1868" y="793"/>
                  </a:cubicBezTo>
                  <a:cubicBezTo>
                    <a:pt x="1875" y="790"/>
                    <a:pt x="1880" y="789"/>
                    <a:pt x="1884" y="789"/>
                  </a:cubicBezTo>
                  <a:cubicBezTo>
                    <a:pt x="1904" y="789"/>
                    <a:pt x="1900" y="811"/>
                    <a:pt x="1847" y="836"/>
                  </a:cubicBezTo>
                  <a:lnTo>
                    <a:pt x="1778" y="871"/>
                  </a:lnTo>
                  <a:cubicBezTo>
                    <a:pt x="1795" y="865"/>
                    <a:pt x="1804" y="863"/>
                    <a:pt x="1809" y="863"/>
                  </a:cubicBezTo>
                  <a:cubicBezTo>
                    <a:pt x="1814" y="863"/>
                    <a:pt x="1815" y="865"/>
                    <a:pt x="1815" y="865"/>
                  </a:cubicBezTo>
                  <a:cubicBezTo>
                    <a:pt x="1832" y="856"/>
                    <a:pt x="1840" y="852"/>
                    <a:pt x="1846" y="852"/>
                  </a:cubicBezTo>
                  <a:cubicBezTo>
                    <a:pt x="1852" y="852"/>
                    <a:pt x="1854" y="856"/>
                    <a:pt x="1859" y="865"/>
                  </a:cubicBezTo>
                  <a:cubicBezTo>
                    <a:pt x="1862" y="874"/>
                    <a:pt x="1906" y="874"/>
                    <a:pt x="1909" y="887"/>
                  </a:cubicBezTo>
                  <a:cubicBezTo>
                    <a:pt x="1912" y="896"/>
                    <a:pt x="1915" y="912"/>
                    <a:pt x="1884" y="930"/>
                  </a:cubicBezTo>
                  <a:cubicBezTo>
                    <a:pt x="1884" y="935"/>
                    <a:pt x="1886" y="938"/>
                    <a:pt x="1901" y="938"/>
                  </a:cubicBezTo>
                  <a:cubicBezTo>
                    <a:pt x="1907" y="938"/>
                    <a:pt x="1915" y="938"/>
                    <a:pt x="1925" y="937"/>
                  </a:cubicBezTo>
                  <a:cubicBezTo>
                    <a:pt x="1933" y="935"/>
                    <a:pt x="1940" y="935"/>
                    <a:pt x="1945" y="935"/>
                  </a:cubicBezTo>
                  <a:cubicBezTo>
                    <a:pt x="1962" y="935"/>
                    <a:pt x="1958" y="943"/>
                    <a:pt x="1931" y="952"/>
                  </a:cubicBezTo>
                  <a:lnTo>
                    <a:pt x="1931" y="959"/>
                  </a:lnTo>
                  <a:cubicBezTo>
                    <a:pt x="1939" y="958"/>
                    <a:pt x="1946" y="958"/>
                    <a:pt x="1951" y="958"/>
                  </a:cubicBezTo>
                  <a:cubicBezTo>
                    <a:pt x="1972" y="958"/>
                    <a:pt x="1972" y="962"/>
                    <a:pt x="1972" y="962"/>
                  </a:cubicBezTo>
                  <a:cubicBezTo>
                    <a:pt x="1943" y="972"/>
                    <a:pt x="1914" y="985"/>
                    <a:pt x="1926" y="985"/>
                  </a:cubicBezTo>
                  <a:cubicBezTo>
                    <a:pt x="1928" y="985"/>
                    <a:pt x="1932" y="985"/>
                    <a:pt x="1937" y="984"/>
                  </a:cubicBezTo>
                  <a:cubicBezTo>
                    <a:pt x="1952" y="980"/>
                    <a:pt x="1961" y="978"/>
                    <a:pt x="1967" y="978"/>
                  </a:cubicBezTo>
                  <a:cubicBezTo>
                    <a:pt x="1976" y="978"/>
                    <a:pt x="1976" y="982"/>
                    <a:pt x="1978" y="990"/>
                  </a:cubicBezTo>
                  <a:cubicBezTo>
                    <a:pt x="1947" y="1012"/>
                    <a:pt x="1971" y="1178"/>
                    <a:pt x="2002" y="1178"/>
                  </a:cubicBezTo>
                  <a:cubicBezTo>
                    <a:pt x="2003" y="1178"/>
                    <a:pt x="2003" y="1178"/>
                    <a:pt x="2003" y="1178"/>
                  </a:cubicBezTo>
                  <a:lnTo>
                    <a:pt x="2003" y="1178"/>
                  </a:lnTo>
                  <a:lnTo>
                    <a:pt x="2000" y="1197"/>
                  </a:lnTo>
                  <a:lnTo>
                    <a:pt x="2000" y="1213"/>
                  </a:lnTo>
                  <a:cubicBezTo>
                    <a:pt x="1925" y="1213"/>
                    <a:pt x="1966" y="1238"/>
                    <a:pt x="2000" y="1253"/>
                  </a:cubicBezTo>
                  <a:cubicBezTo>
                    <a:pt x="2038" y="1260"/>
                    <a:pt x="2038" y="1266"/>
                    <a:pt x="2035" y="1269"/>
                  </a:cubicBezTo>
                  <a:cubicBezTo>
                    <a:pt x="2028" y="1269"/>
                    <a:pt x="2022" y="1269"/>
                    <a:pt x="2016" y="1269"/>
                  </a:cubicBezTo>
                  <a:cubicBezTo>
                    <a:pt x="1960" y="1269"/>
                    <a:pt x="1962" y="1283"/>
                    <a:pt x="1994" y="1294"/>
                  </a:cubicBezTo>
                  <a:cubicBezTo>
                    <a:pt x="2044" y="1302"/>
                    <a:pt x="2061" y="1308"/>
                    <a:pt x="2044" y="1308"/>
                  </a:cubicBezTo>
                  <a:cubicBezTo>
                    <a:pt x="2036" y="1308"/>
                    <a:pt x="2019" y="1307"/>
                    <a:pt x="1994" y="1303"/>
                  </a:cubicBezTo>
                  <a:cubicBezTo>
                    <a:pt x="1976" y="1302"/>
                    <a:pt x="1962" y="1301"/>
                    <a:pt x="1953" y="1301"/>
                  </a:cubicBezTo>
                  <a:cubicBezTo>
                    <a:pt x="1924" y="1301"/>
                    <a:pt x="1942" y="1309"/>
                    <a:pt x="2028" y="1328"/>
                  </a:cubicBezTo>
                  <a:cubicBezTo>
                    <a:pt x="2066" y="1338"/>
                    <a:pt x="2066" y="1341"/>
                    <a:pt x="2028" y="1341"/>
                  </a:cubicBezTo>
                  <a:cubicBezTo>
                    <a:pt x="1998" y="1339"/>
                    <a:pt x="1980" y="1338"/>
                    <a:pt x="1971" y="1338"/>
                  </a:cubicBezTo>
                  <a:cubicBezTo>
                    <a:pt x="1955" y="1338"/>
                    <a:pt x="1964" y="1340"/>
                    <a:pt x="1988" y="1344"/>
                  </a:cubicBezTo>
                  <a:cubicBezTo>
                    <a:pt x="2037" y="1355"/>
                    <a:pt x="2052" y="1361"/>
                    <a:pt x="2034" y="1361"/>
                  </a:cubicBezTo>
                  <a:cubicBezTo>
                    <a:pt x="2025" y="1361"/>
                    <a:pt x="2009" y="1360"/>
                    <a:pt x="1984" y="1357"/>
                  </a:cubicBezTo>
                  <a:cubicBezTo>
                    <a:pt x="1962" y="1356"/>
                    <a:pt x="1946" y="1355"/>
                    <a:pt x="1936" y="1355"/>
                  </a:cubicBezTo>
                  <a:cubicBezTo>
                    <a:pt x="1912" y="1355"/>
                    <a:pt x="1927" y="1359"/>
                    <a:pt x="1978" y="1372"/>
                  </a:cubicBezTo>
                  <a:cubicBezTo>
                    <a:pt x="2038" y="1387"/>
                    <a:pt x="2046" y="1404"/>
                    <a:pt x="2009" y="1404"/>
                  </a:cubicBezTo>
                  <a:cubicBezTo>
                    <a:pt x="2000" y="1404"/>
                    <a:pt x="1987" y="1403"/>
                    <a:pt x="1972" y="1401"/>
                  </a:cubicBezTo>
                  <a:cubicBezTo>
                    <a:pt x="1972" y="1404"/>
                    <a:pt x="1934" y="1401"/>
                    <a:pt x="1969" y="1410"/>
                  </a:cubicBezTo>
                  <a:lnTo>
                    <a:pt x="1931" y="1404"/>
                  </a:lnTo>
                  <a:cubicBezTo>
                    <a:pt x="1931" y="1407"/>
                    <a:pt x="1931" y="1410"/>
                    <a:pt x="1928" y="1413"/>
                  </a:cubicBezTo>
                  <a:lnTo>
                    <a:pt x="1966" y="1422"/>
                  </a:lnTo>
                  <a:cubicBezTo>
                    <a:pt x="1962" y="1429"/>
                    <a:pt x="1915" y="1441"/>
                    <a:pt x="1906" y="1466"/>
                  </a:cubicBezTo>
                  <a:cubicBezTo>
                    <a:pt x="1884" y="1507"/>
                    <a:pt x="1878" y="1510"/>
                    <a:pt x="1915" y="1526"/>
                  </a:cubicBezTo>
                  <a:cubicBezTo>
                    <a:pt x="1955" y="1544"/>
                    <a:pt x="1970" y="1555"/>
                    <a:pt x="1962" y="1555"/>
                  </a:cubicBezTo>
                  <a:cubicBezTo>
                    <a:pt x="1957" y="1555"/>
                    <a:pt x="1939" y="1549"/>
                    <a:pt x="1909" y="1535"/>
                  </a:cubicBezTo>
                  <a:cubicBezTo>
                    <a:pt x="1909" y="1536"/>
                    <a:pt x="1908" y="1536"/>
                    <a:pt x="1907" y="1536"/>
                  </a:cubicBezTo>
                  <a:cubicBezTo>
                    <a:pt x="1901" y="1536"/>
                    <a:pt x="1883" y="1530"/>
                    <a:pt x="1874" y="1530"/>
                  </a:cubicBezTo>
                  <a:cubicBezTo>
                    <a:pt x="1871" y="1530"/>
                    <a:pt x="1869" y="1531"/>
                    <a:pt x="1868" y="1532"/>
                  </a:cubicBezTo>
                  <a:cubicBezTo>
                    <a:pt x="1866" y="1535"/>
                    <a:pt x="1863" y="1538"/>
                    <a:pt x="1857" y="1538"/>
                  </a:cubicBezTo>
                  <a:cubicBezTo>
                    <a:pt x="1851" y="1538"/>
                    <a:pt x="1841" y="1534"/>
                    <a:pt x="1825" y="1523"/>
                  </a:cubicBezTo>
                  <a:lnTo>
                    <a:pt x="1821" y="1526"/>
                  </a:lnTo>
                  <a:cubicBezTo>
                    <a:pt x="1868" y="1563"/>
                    <a:pt x="1867" y="1584"/>
                    <a:pt x="1847" y="1584"/>
                  </a:cubicBezTo>
                  <a:cubicBezTo>
                    <a:pt x="1842" y="1584"/>
                    <a:pt x="1835" y="1583"/>
                    <a:pt x="1828" y="1579"/>
                  </a:cubicBezTo>
                  <a:lnTo>
                    <a:pt x="1828" y="1579"/>
                  </a:lnTo>
                  <a:cubicBezTo>
                    <a:pt x="1825" y="1585"/>
                    <a:pt x="1821" y="1589"/>
                    <a:pt x="1843" y="1617"/>
                  </a:cubicBezTo>
                  <a:cubicBezTo>
                    <a:pt x="1854" y="1634"/>
                    <a:pt x="1858" y="1642"/>
                    <a:pt x="1855" y="1642"/>
                  </a:cubicBezTo>
                  <a:cubicBezTo>
                    <a:pt x="1853" y="1642"/>
                    <a:pt x="1845" y="1636"/>
                    <a:pt x="1831" y="1626"/>
                  </a:cubicBezTo>
                  <a:cubicBezTo>
                    <a:pt x="1817" y="1614"/>
                    <a:pt x="1800" y="1605"/>
                    <a:pt x="1793" y="1605"/>
                  </a:cubicBezTo>
                  <a:lnTo>
                    <a:pt x="1793" y="1605"/>
                  </a:lnTo>
                  <a:cubicBezTo>
                    <a:pt x="1785" y="1605"/>
                    <a:pt x="1788" y="1615"/>
                    <a:pt x="1815" y="1642"/>
                  </a:cubicBezTo>
                  <a:lnTo>
                    <a:pt x="1784" y="1617"/>
                  </a:lnTo>
                  <a:cubicBezTo>
                    <a:pt x="1777" y="1610"/>
                    <a:pt x="1773" y="1608"/>
                    <a:pt x="1772" y="1608"/>
                  </a:cubicBezTo>
                  <a:lnTo>
                    <a:pt x="1772" y="1608"/>
                  </a:lnTo>
                  <a:cubicBezTo>
                    <a:pt x="1769" y="1608"/>
                    <a:pt x="1787" y="1630"/>
                    <a:pt x="1806" y="1651"/>
                  </a:cubicBezTo>
                  <a:cubicBezTo>
                    <a:pt x="1829" y="1678"/>
                    <a:pt x="1841" y="1692"/>
                    <a:pt x="1839" y="1692"/>
                  </a:cubicBezTo>
                  <a:cubicBezTo>
                    <a:pt x="1837" y="1692"/>
                    <a:pt x="1816" y="1673"/>
                    <a:pt x="1774" y="1629"/>
                  </a:cubicBezTo>
                  <a:cubicBezTo>
                    <a:pt x="1746" y="1595"/>
                    <a:pt x="1732" y="1582"/>
                    <a:pt x="1731" y="1582"/>
                  </a:cubicBezTo>
                  <a:lnTo>
                    <a:pt x="1731" y="1582"/>
                  </a:lnTo>
                  <a:cubicBezTo>
                    <a:pt x="1730" y="1582"/>
                    <a:pt x="1736" y="1589"/>
                    <a:pt x="1746" y="1601"/>
                  </a:cubicBezTo>
                  <a:cubicBezTo>
                    <a:pt x="1762" y="1624"/>
                    <a:pt x="1778" y="1647"/>
                    <a:pt x="1775" y="1647"/>
                  </a:cubicBezTo>
                  <a:cubicBezTo>
                    <a:pt x="1774" y="1647"/>
                    <a:pt x="1770" y="1643"/>
                    <a:pt x="1762" y="1636"/>
                  </a:cubicBezTo>
                  <a:lnTo>
                    <a:pt x="1762" y="1636"/>
                  </a:lnTo>
                  <a:cubicBezTo>
                    <a:pt x="1759" y="1639"/>
                    <a:pt x="1756" y="1642"/>
                    <a:pt x="1803" y="1698"/>
                  </a:cubicBezTo>
                  <a:cubicBezTo>
                    <a:pt x="1825" y="1730"/>
                    <a:pt x="1821" y="1733"/>
                    <a:pt x="1815" y="1736"/>
                  </a:cubicBezTo>
                  <a:cubicBezTo>
                    <a:pt x="1800" y="1714"/>
                    <a:pt x="1787" y="1695"/>
                    <a:pt x="1774" y="1673"/>
                  </a:cubicBezTo>
                  <a:cubicBezTo>
                    <a:pt x="1775" y="1672"/>
                    <a:pt x="1776" y="1672"/>
                    <a:pt x="1776" y="1672"/>
                  </a:cubicBezTo>
                  <a:lnTo>
                    <a:pt x="1776" y="1672"/>
                  </a:lnTo>
                  <a:cubicBezTo>
                    <a:pt x="1775" y="1672"/>
                    <a:pt x="1773" y="1674"/>
                    <a:pt x="1768" y="1676"/>
                  </a:cubicBezTo>
                  <a:cubicBezTo>
                    <a:pt x="1768" y="1676"/>
                    <a:pt x="1767" y="1677"/>
                    <a:pt x="1767" y="1677"/>
                  </a:cubicBezTo>
                  <a:cubicBezTo>
                    <a:pt x="1759" y="1677"/>
                    <a:pt x="1733" y="1650"/>
                    <a:pt x="1712" y="1623"/>
                  </a:cubicBezTo>
                  <a:cubicBezTo>
                    <a:pt x="1702" y="1610"/>
                    <a:pt x="1696" y="1603"/>
                    <a:pt x="1695" y="1603"/>
                  </a:cubicBezTo>
                  <a:lnTo>
                    <a:pt x="1695" y="1603"/>
                  </a:lnTo>
                  <a:cubicBezTo>
                    <a:pt x="1694" y="1603"/>
                    <a:pt x="1704" y="1619"/>
                    <a:pt x="1731" y="1654"/>
                  </a:cubicBezTo>
                  <a:cubicBezTo>
                    <a:pt x="1774" y="1717"/>
                    <a:pt x="1774" y="1717"/>
                    <a:pt x="1768" y="1720"/>
                  </a:cubicBezTo>
                  <a:cubicBezTo>
                    <a:pt x="1767" y="1721"/>
                    <a:pt x="1766" y="1722"/>
                    <a:pt x="1764" y="1722"/>
                  </a:cubicBezTo>
                  <a:cubicBezTo>
                    <a:pt x="1760" y="1722"/>
                    <a:pt x="1753" y="1717"/>
                    <a:pt x="1740" y="1695"/>
                  </a:cubicBezTo>
                  <a:cubicBezTo>
                    <a:pt x="1723" y="1671"/>
                    <a:pt x="1719" y="1666"/>
                    <a:pt x="1716" y="1666"/>
                  </a:cubicBezTo>
                  <a:cubicBezTo>
                    <a:pt x="1714" y="1666"/>
                    <a:pt x="1713" y="1666"/>
                    <a:pt x="1712" y="1667"/>
                  </a:cubicBezTo>
                  <a:cubicBezTo>
                    <a:pt x="1702" y="1670"/>
                    <a:pt x="1746" y="1773"/>
                    <a:pt x="1778" y="1842"/>
                  </a:cubicBezTo>
                  <a:cubicBezTo>
                    <a:pt x="1797" y="1877"/>
                    <a:pt x="1806" y="1895"/>
                    <a:pt x="1805" y="1895"/>
                  </a:cubicBezTo>
                  <a:cubicBezTo>
                    <a:pt x="1804" y="1895"/>
                    <a:pt x="1793" y="1878"/>
                    <a:pt x="1771" y="1846"/>
                  </a:cubicBezTo>
                  <a:cubicBezTo>
                    <a:pt x="1759" y="1822"/>
                    <a:pt x="1753" y="1816"/>
                    <a:pt x="1749" y="1816"/>
                  </a:cubicBezTo>
                  <a:cubicBezTo>
                    <a:pt x="1748" y="1816"/>
                    <a:pt x="1747" y="1817"/>
                    <a:pt x="1746" y="1817"/>
                  </a:cubicBezTo>
                  <a:cubicBezTo>
                    <a:pt x="1727" y="1783"/>
                    <a:pt x="1731" y="1783"/>
                    <a:pt x="1737" y="1780"/>
                  </a:cubicBezTo>
                  <a:lnTo>
                    <a:pt x="1718" y="1745"/>
                  </a:lnTo>
                  <a:cubicBezTo>
                    <a:pt x="1698" y="1715"/>
                    <a:pt x="1687" y="1699"/>
                    <a:pt x="1685" y="1699"/>
                  </a:cubicBezTo>
                  <a:lnTo>
                    <a:pt x="1685" y="1699"/>
                  </a:lnTo>
                  <a:cubicBezTo>
                    <a:pt x="1682" y="1699"/>
                    <a:pt x="1689" y="1716"/>
                    <a:pt x="1706" y="1752"/>
                  </a:cubicBezTo>
                  <a:cubicBezTo>
                    <a:pt x="1712" y="1771"/>
                    <a:pt x="1715" y="1781"/>
                    <a:pt x="1714" y="1781"/>
                  </a:cubicBezTo>
                  <a:cubicBezTo>
                    <a:pt x="1712" y="1781"/>
                    <a:pt x="1707" y="1773"/>
                    <a:pt x="1696" y="1758"/>
                  </a:cubicBezTo>
                  <a:cubicBezTo>
                    <a:pt x="1683" y="1734"/>
                    <a:pt x="1669" y="1711"/>
                    <a:pt x="1667" y="1711"/>
                  </a:cubicBezTo>
                  <a:lnTo>
                    <a:pt x="1667" y="1711"/>
                  </a:lnTo>
                  <a:cubicBezTo>
                    <a:pt x="1666" y="1711"/>
                    <a:pt x="1668" y="1716"/>
                    <a:pt x="1674" y="1726"/>
                  </a:cubicBezTo>
                  <a:cubicBezTo>
                    <a:pt x="1674" y="1726"/>
                    <a:pt x="1674" y="1727"/>
                    <a:pt x="1673" y="1727"/>
                  </a:cubicBezTo>
                  <a:cubicBezTo>
                    <a:pt x="1671" y="1727"/>
                    <a:pt x="1662" y="1724"/>
                    <a:pt x="1646" y="1698"/>
                  </a:cubicBezTo>
                  <a:cubicBezTo>
                    <a:pt x="1637" y="1698"/>
                    <a:pt x="1633" y="1701"/>
                    <a:pt x="1646" y="1736"/>
                  </a:cubicBezTo>
                  <a:cubicBezTo>
                    <a:pt x="1662" y="1770"/>
                    <a:pt x="1659" y="1770"/>
                    <a:pt x="1652" y="1773"/>
                  </a:cubicBezTo>
                  <a:cubicBezTo>
                    <a:pt x="1649" y="1773"/>
                    <a:pt x="1643" y="1777"/>
                    <a:pt x="1655" y="1811"/>
                  </a:cubicBezTo>
                  <a:cubicBezTo>
                    <a:pt x="1671" y="1846"/>
                    <a:pt x="1677" y="1883"/>
                    <a:pt x="1668" y="1886"/>
                  </a:cubicBezTo>
                  <a:cubicBezTo>
                    <a:pt x="1669" y="1904"/>
                    <a:pt x="1669" y="1914"/>
                    <a:pt x="1667" y="1914"/>
                  </a:cubicBezTo>
                  <a:cubicBezTo>
                    <a:pt x="1664" y="1914"/>
                    <a:pt x="1656" y="1896"/>
                    <a:pt x="1640" y="1855"/>
                  </a:cubicBezTo>
                  <a:cubicBezTo>
                    <a:pt x="1630" y="1828"/>
                    <a:pt x="1626" y="1822"/>
                    <a:pt x="1622" y="1822"/>
                  </a:cubicBezTo>
                  <a:cubicBezTo>
                    <a:pt x="1621" y="1822"/>
                    <a:pt x="1619" y="1823"/>
                    <a:pt x="1618" y="1824"/>
                  </a:cubicBezTo>
                  <a:cubicBezTo>
                    <a:pt x="1618" y="1824"/>
                    <a:pt x="1618" y="1824"/>
                    <a:pt x="1617" y="1824"/>
                  </a:cubicBezTo>
                  <a:cubicBezTo>
                    <a:pt x="1616" y="1824"/>
                    <a:pt x="1609" y="1821"/>
                    <a:pt x="1596" y="1789"/>
                  </a:cubicBezTo>
                  <a:cubicBezTo>
                    <a:pt x="1591" y="1779"/>
                    <a:pt x="1589" y="1775"/>
                    <a:pt x="1589" y="1775"/>
                  </a:cubicBezTo>
                  <a:lnTo>
                    <a:pt x="1589" y="1775"/>
                  </a:lnTo>
                  <a:cubicBezTo>
                    <a:pt x="1587" y="1775"/>
                    <a:pt x="1595" y="1802"/>
                    <a:pt x="1602" y="1827"/>
                  </a:cubicBezTo>
                  <a:lnTo>
                    <a:pt x="1624" y="1899"/>
                  </a:lnTo>
                  <a:cubicBezTo>
                    <a:pt x="1605" y="1867"/>
                    <a:pt x="1590" y="1830"/>
                    <a:pt x="1583" y="1792"/>
                  </a:cubicBezTo>
                  <a:cubicBezTo>
                    <a:pt x="1571" y="1756"/>
                    <a:pt x="1565" y="1738"/>
                    <a:pt x="1564" y="1738"/>
                  </a:cubicBezTo>
                  <a:lnTo>
                    <a:pt x="1564" y="1738"/>
                  </a:lnTo>
                  <a:cubicBezTo>
                    <a:pt x="1563" y="1738"/>
                    <a:pt x="1568" y="1756"/>
                    <a:pt x="1577" y="1792"/>
                  </a:cubicBezTo>
                  <a:cubicBezTo>
                    <a:pt x="1584" y="1819"/>
                    <a:pt x="1589" y="1847"/>
                    <a:pt x="1583" y="1847"/>
                  </a:cubicBezTo>
                  <a:cubicBezTo>
                    <a:pt x="1581" y="1847"/>
                    <a:pt x="1577" y="1843"/>
                    <a:pt x="1571" y="1833"/>
                  </a:cubicBezTo>
                  <a:cubicBezTo>
                    <a:pt x="1569" y="1834"/>
                    <a:pt x="1566" y="1834"/>
                    <a:pt x="1564" y="1834"/>
                  </a:cubicBezTo>
                  <a:cubicBezTo>
                    <a:pt x="1556" y="1834"/>
                    <a:pt x="1547" y="1828"/>
                    <a:pt x="1543" y="1799"/>
                  </a:cubicBezTo>
                  <a:cubicBezTo>
                    <a:pt x="1539" y="1788"/>
                    <a:pt x="1536" y="1784"/>
                    <a:pt x="1535" y="1784"/>
                  </a:cubicBezTo>
                  <a:cubicBezTo>
                    <a:pt x="1532" y="1784"/>
                    <a:pt x="1533" y="1802"/>
                    <a:pt x="1533" y="1802"/>
                  </a:cubicBezTo>
                  <a:cubicBezTo>
                    <a:pt x="1535" y="1822"/>
                    <a:pt x="1534" y="1832"/>
                    <a:pt x="1529" y="1832"/>
                  </a:cubicBezTo>
                  <a:cubicBezTo>
                    <a:pt x="1525" y="1832"/>
                    <a:pt x="1518" y="1824"/>
                    <a:pt x="1508" y="1808"/>
                  </a:cubicBezTo>
                  <a:cubicBezTo>
                    <a:pt x="1489" y="1770"/>
                    <a:pt x="1480" y="1752"/>
                    <a:pt x="1476" y="1752"/>
                  </a:cubicBezTo>
                  <a:lnTo>
                    <a:pt x="1476" y="1752"/>
                  </a:lnTo>
                  <a:cubicBezTo>
                    <a:pt x="1473" y="1752"/>
                    <a:pt x="1475" y="1770"/>
                    <a:pt x="1480" y="1808"/>
                  </a:cubicBezTo>
                  <a:cubicBezTo>
                    <a:pt x="1484" y="1830"/>
                    <a:pt x="1487" y="1851"/>
                    <a:pt x="1487" y="1851"/>
                  </a:cubicBezTo>
                  <a:cubicBezTo>
                    <a:pt x="1486" y="1851"/>
                    <a:pt x="1483" y="1840"/>
                    <a:pt x="1477" y="1808"/>
                  </a:cubicBezTo>
                  <a:cubicBezTo>
                    <a:pt x="1474" y="1797"/>
                    <a:pt x="1472" y="1792"/>
                    <a:pt x="1470" y="1792"/>
                  </a:cubicBezTo>
                  <a:cubicBezTo>
                    <a:pt x="1467" y="1792"/>
                    <a:pt x="1465" y="1819"/>
                    <a:pt x="1458" y="1846"/>
                  </a:cubicBezTo>
                  <a:cubicBezTo>
                    <a:pt x="1461" y="1896"/>
                    <a:pt x="1464" y="1946"/>
                    <a:pt x="1467" y="1996"/>
                  </a:cubicBezTo>
                  <a:cubicBezTo>
                    <a:pt x="1473" y="2042"/>
                    <a:pt x="1475" y="2061"/>
                    <a:pt x="1472" y="2061"/>
                  </a:cubicBezTo>
                  <a:cubicBezTo>
                    <a:pt x="1470" y="2061"/>
                    <a:pt x="1466" y="2052"/>
                    <a:pt x="1458" y="2037"/>
                  </a:cubicBezTo>
                  <a:cubicBezTo>
                    <a:pt x="1452" y="2037"/>
                    <a:pt x="1442" y="1999"/>
                    <a:pt x="1439" y="1961"/>
                  </a:cubicBezTo>
                  <a:cubicBezTo>
                    <a:pt x="1439" y="1924"/>
                    <a:pt x="1442" y="1924"/>
                    <a:pt x="1442" y="1924"/>
                  </a:cubicBezTo>
                  <a:lnTo>
                    <a:pt x="1449" y="1924"/>
                  </a:lnTo>
                  <a:cubicBezTo>
                    <a:pt x="1445" y="1886"/>
                    <a:pt x="1442" y="1849"/>
                    <a:pt x="1433" y="1849"/>
                  </a:cubicBezTo>
                  <a:cubicBezTo>
                    <a:pt x="1428" y="1830"/>
                    <a:pt x="1425" y="1820"/>
                    <a:pt x="1423" y="1820"/>
                  </a:cubicBezTo>
                  <a:cubicBezTo>
                    <a:pt x="1421" y="1820"/>
                    <a:pt x="1420" y="1830"/>
                    <a:pt x="1420" y="1849"/>
                  </a:cubicBezTo>
                  <a:cubicBezTo>
                    <a:pt x="1414" y="1811"/>
                    <a:pt x="1402" y="1811"/>
                    <a:pt x="1392" y="1811"/>
                  </a:cubicBezTo>
                  <a:cubicBezTo>
                    <a:pt x="1383" y="1811"/>
                    <a:pt x="1364" y="1808"/>
                    <a:pt x="1361" y="1770"/>
                  </a:cubicBezTo>
                  <a:cubicBezTo>
                    <a:pt x="1351" y="1770"/>
                    <a:pt x="1345" y="1770"/>
                    <a:pt x="1345" y="1808"/>
                  </a:cubicBezTo>
                  <a:cubicBezTo>
                    <a:pt x="1343" y="1852"/>
                    <a:pt x="1340" y="1870"/>
                    <a:pt x="1339" y="1870"/>
                  </a:cubicBezTo>
                  <a:cubicBezTo>
                    <a:pt x="1338" y="1870"/>
                    <a:pt x="1338" y="1861"/>
                    <a:pt x="1339" y="1846"/>
                  </a:cubicBezTo>
                  <a:cubicBezTo>
                    <a:pt x="1335" y="1798"/>
                    <a:pt x="1309" y="1759"/>
                    <a:pt x="1287" y="1759"/>
                  </a:cubicBezTo>
                  <a:cubicBezTo>
                    <a:pt x="1276" y="1759"/>
                    <a:pt x="1266" y="1770"/>
                    <a:pt x="1261" y="1795"/>
                  </a:cubicBezTo>
                  <a:lnTo>
                    <a:pt x="1248" y="1795"/>
                  </a:lnTo>
                  <a:cubicBezTo>
                    <a:pt x="1246" y="1774"/>
                    <a:pt x="1236" y="1761"/>
                    <a:pt x="1225" y="1761"/>
                  </a:cubicBezTo>
                  <a:cubicBezTo>
                    <a:pt x="1218" y="1761"/>
                    <a:pt x="1209" y="1768"/>
                    <a:pt x="1204" y="1783"/>
                  </a:cubicBezTo>
                  <a:lnTo>
                    <a:pt x="1188" y="1780"/>
                  </a:lnTo>
                  <a:cubicBezTo>
                    <a:pt x="1187" y="1759"/>
                    <a:pt x="1185" y="1748"/>
                    <a:pt x="1182" y="1748"/>
                  </a:cubicBezTo>
                  <a:cubicBezTo>
                    <a:pt x="1179" y="1748"/>
                    <a:pt x="1174" y="1757"/>
                    <a:pt x="1167" y="1773"/>
                  </a:cubicBezTo>
                  <a:cubicBezTo>
                    <a:pt x="1158" y="1800"/>
                    <a:pt x="1150" y="1825"/>
                    <a:pt x="1150" y="1825"/>
                  </a:cubicBezTo>
                  <a:cubicBezTo>
                    <a:pt x="1150" y="1825"/>
                    <a:pt x="1151" y="1821"/>
                    <a:pt x="1154" y="1811"/>
                  </a:cubicBezTo>
                  <a:cubicBezTo>
                    <a:pt x="1160" y="1773"/>
                    <a:pt x="1151" y="1770"/>
                    <a:pt x="1132" y="1764"/>
                  </a:cubicBezTo>
                  <a:cubicBezTo>
                    <a:pt x="1126" y="1761"/>
                    <a:pt x="1121" y="1759"/>
                    <a:pt x="1118" y="1759"/>
                  </a:cubicBezTo>
                  <a:cubicBezTo>
                    <a:pt x="1111" y="1759"/>
                    <a:pt x="1109" y="1768"/>
                    <a:pt x="1107" y="1795"/>
                  </a:cubicBezTo>
                  <a:cubicBezTo>
                    <a:pt x="1098" y="1802"/>
                    <a:pt x="1093" y="1805"/>
                    <a:pt x="1089" y="1805"/>
                  </a:cubicBezTo>
                  <a:cubicBezTo>
                    <a:pt x="1079" y="1805"/>
                    <a:pt x="1088" y="1778"/>
                    <a:pt x="1098" y="1752"/>
                  </a:cubicBezTo>
                  <a:cubicBezTo>
                    <a:pt x="1111" y="1718"/>
                    <a:pt x="1116" y="1700"/>
                    <a:pt x="1113" y="1700"/>
                  </a:cubicBezTo>
                  <a:lnTo>
                    <a:pt x="1113" y="1700"/>
                  </a:lnTo>
                  <a:cubicBezTo>
                    <a:pt x="1110" y="1700"/>
                    <a:pt x="1098" y="1725"/>
                    <a:pt x="1076" y="1783"/>
                  </a:cubicBezTo>
                  <a:cubicBezTo>
                    <a:pt x="1058" y="1821"/>
                    <a:pt x="1047" y="1837"/>
                    <a:pt x="1044" y="1837"/>
                  </a:cubicBezTo>
                  <a:cubicBezTo>
                    <a:pt x="1041" y="1837"/>
                    <a:pt x="1042" y="1828"/>
                    <a:pt x="1047" y="1811"/>
                  </a:cubicBezTo>
                  <a:cubicBezTo>
                    <a:pt x="1058" y="1782"/>
                    <a:pt x="1064" y="1780"/>
                    <a:pt x="1068" y="1780"/>
                  </a:cubicBezTo>
                  <a:cubicBezTo>
                    <a:pt x="1068" y="1780"/>
                    <a:pt x="1069" y="1780"/>
                    <a:pt x="1069" y="1780"/>
                  </a:cubicBezTo>
                  <a:lnTo>
                    <a:pt x="1094" y="1708"/>
                  </a:lnTo>
                  <a:cubicBezTo>
                    <a:pt x="1091" y="1708"/>
                    <a:pt x="1091" y="1708"/>
                    <a:pt x="1072" y="1742"/>
                  </a:cubicBezTo>
                  <a:cubicBezTo>
                    <a:pt x="1072" y="1742"/>
                    <a:pt x="1072" y="1742"/>
                    <a:pt x="1072" y="1742"/>
                  </a:cubicBezTo>
                  <a:cubicBezTo>
                    <a:pt x="1071" y="1742"/>
                    <a:pt x="1066" y="1744"/>
                    <a:pt x="1051" y="1773"/>
                  </a:cubicBezTo>
                  <a:cubicBezTo>
                    <a:pt x="1032" y="1805"/>
                    <a:pt x="1016" y="1842"/>
                    <a:pt x="1010" y="1880"/>
                  </a:cubicBezTo>
                  <a:cubicBezTo>
                    <a:pt x="1003" y="1907"/>
                    <a:pt x="1000" y="1913"/>
                    <a:pt x="996" y="1913"/>
                  </a:cubicBezTo>
                  <a:cubicBezTo>
                    <a:pt x="994" y="1913"/>
                    <a:pt x="993" y="1912"/>
                    <a:pt x="991" y="1911"/>
                  </a:cubicBezTo>
                  <a:cubicBezTo>
                    <a:pt x="994" y="1874"/>
                    <a:pt x="1007" y="1836"/>
                    <a:pt x="1025" y="1805"/>
                  </a:cubicBezTo>
                  <a:cubicBezTo>
                    <a:pt x="1032" y="1805"/>
                    <a:pt x="1044" y="1770"/>
                    <a:pt x="1057" y="1736"/>
                  </a:cubicBezTo>
                  <a:cubicBezTo>
                    <a:pt x="1060" y="1729"/>
                    <a:pt x="1060" y="1726"/>
                    <a:pt x="1059" y="1726"/>
                  </a:cubicBezTo>
                  <a:lnTo>
                    <a:pt x="1059" y="1726"/>
                  </a:lnTo>
                  <a:cubicBezTo>
                    <a:pt x="1053" y="1726"/>
                    <a:pt x="1019" y="1769"/>
                    <a:pt x="990" y="1818"/>
                  </a:cubicBezTo>
                  <a:lnTo>
                    <a:pt x="990" y="1818"/>
                  </a:lnTo>
                  <a:cubicBezTo>
                    <a:pt x="993" y="1811"/>
                    <a:pt x="996" y="1802"/>
                    <a:pt x="1000" y="1792"/>
                  </a:cubicBezTo>
                  <a:cubicBezTo>
                    <a:pt x="1016" y="1758"/>
                    <a:pt x="1007" y="1752"/>
                    <a:pt x="997" y="1745"/>
                  </a:cubicBezTo>
                  <a:cubicBezTo>
                    <a:pt x="995" y="1744"/>
                    <a:pt x="992" y="1743"/>
                    <a:pt x="990" y="1743"/>
                  </a:cubicBezTo>
                  <a:cubicBezTo>
                    <a:pt x="985" y="1743"/>
                    <a:pt x="979" y="1749"/>
                    <a:pt x="966" y="1773"/>
                  </a:cubicBezTo>
                  <a:cubicBezTo>
                    <a:pt x="951" y="1806"/>
                    <a:pt x="936" y="1839"/>
                    <a:pt x="929" y="1839"/>
                  </a:cubicBezTo>
                  <a:cubicBezTo>
                    <a:pt x="929" y="1839"/>
                    <a:pt x="929" y="1839"/>
                    <a:pt x="929" y="1839"/>
                  </a:cubicBezTo>
                  <a:lnTo>
                    <a:pt x="929" y="1839"/>
                  </a:lnTo>
                  <a:cubicBezTo>
                    <a:pt x="933" y="1842"/>
                    <a:pt x="915" y="1875"/>
                    <a:pt x="900" y="1908"/>
                  </a:cubicBezTo>
                  <a:cubicBezTo>
                    <a:pt x="903" y="1883"/>
                    <a:pt x="910" y="1858"/>
                    <a:pt x="919" y="1833"/>
                  </a:cubicBezTo>
                  <a:cubicBezTo>
                    <a:pt x="941" y="1761"/>
                    <a:pt x="950" y="1723"/>
                    <a:pt x="935" y="1711"/>
                  </a:cubicBezTo>
                  <a:cubicBezTo>
                    <a:pt x="925" y="1705"/>
                    <a:pt x="913" y="1695"/>
                    <a:pt x="928" y="1661"/>
                  </a:cubicBezTo>
                  <a:cubicBezTo>
                    <a:pt x="926" y="1658"/>
                    <a:pt x="924" y="1657"/>
                    <a:pt x="922" y="1657"/>
                  </a:cubicBezTo>
                  <a:cubicBezTo>
                    <a:pt x="917" y="1657"/>
                    <a:pt x="911" y="1662"/>
                    <a:pt x="897" y="1683"/>
                  </a:cubicBezTo>
                  <a:lnTo>
                    <a:pt x="888" y="1679"/>
                  </a:lnTo>
                  <a:cubicBezTo>
                    <a:pt x="898" y="1660"/>
                    <a:pt x="900" y="1650"/>
                    <a:pt x="895" y="1650"/>
                  </a:cubicBezTo>
                  <a:lnTo>
                    <a:pt x="895" y="1650"/>
                  </a:lnTo>
                  <a:cubicBezTo>
                    <a:pt x="892" y="1650"/>
                    <a:pt x="885" y="1656"/>
                    <a:pt x="875" y="1670"/>
                  </a:cubicBezTo>
                  <a:cubicBezTo>
                    <a:pt x="868" y="1677"/>
                    <a:pt x="864" y="1680"/>
                    <a:pt x="863" y="1680"/>
                  </a:cubicBezTo>
                  <a:cubicBezTo>
                    <a:pt x="859" y="1680"/>
                    <a:pt x="868" y="1663"/>
                    <a:pt x="866" y="1661"/>
                  </a:cubicBezTo>
                  <a:cubicBezTo>
                    <a:pt x="884" y="1629"/>
                    <a:pt x="895" y="1612"/>
                    <a:pt x="894" y="1612"/>
                  </a:cubicBezTo>
                  <a:lnTo>
                    <a:pt x="894" y="1612"/>
                  </a:lnTo>
                  <a:cubicBezTo>
                    <a:pt x="892" y="1612"/>
                    <a:pt x="876" y="1635"/>
                    <a:pt x="841" y="1686"/>
                  </a:cubicBezTo>
                  <a:cubicBezTo>
                    <a:pt x="822" y="1705"/>
                    <a:pt x="809" y="1730"/>
                    <a:pt x="806" y="1758"/>
                  </a:cubicBezTo>
                  <a:cubicBezTo>
                    <a:pt x="809" y="1761"/>
                    <a:pt x="816" y="1764"/>
                    <a:pt x="819" y="1767"/>
                  </a:cubicBezTo>
                  <a:lnTo>
                    <a:pt x="784" y="1789"/>
                  </a:lnTo>
                  <a:cubicBezTo>
                    <a:pt x="784" y="1788"/>
                    <a:pt x="783" y="1788"/>
                    <a:pt x="782" y="1788"/>
                  </a:cubicBezTo>
                  <a:cubicBezTo>
                    <a:pt x="773" y="1788"/>
                    <a:pt x="744" y="1808"/>
                    <a:pt x="725" y="1836"/>
                  </a:cubicBezTo>
                  <a:cubicBezTo>
                    <a:pt x="725" y="1836"/>
                    <a:pt x="707" y="1862"/>
                    <a:pt x="699" y="1862"/>
                  </a:cubicBezTo>
                  <a:cubicBezTo>
                    <a:pt x="698" y="1862"/>
                    <a:pt x="697" y="1862"/>
                    <a:pt x="696" y="1861"/>
                  </a:cubicBezTo>
                  <a:lnTo>
                    <a:pt x="743" y="1802"/>
                  </a:lnTo>
                  <a:cubicBezTo>
                    <a:pt x="769" y="1777"/>
                    <a:pt x="794" y="1745"/>
                    <a:pt x="816" y="1717"/>
                  </a:cubicBezTo>
                  <a:cubicBezTo>
                    <a:pt x="844" y="1674"/>
                    <a:pt x="859" y="1643"/>
                    <a:pt x="854" y="1643"/>
                  </a:cubicBezTo>
                  <a:lnTo>
                    <a:pt x="854" y="1643"/>
                  </a:lnTo>
                  <a:cubicBezTo>
                    <a:pt x="851" y="1643"/>
                    <a:pt x="841" y="1652"/>
                    <a:pt x="825" y="1673"/>
                  </a:cubicBezTo>
                  <a:cubicBezTo>
                    <a:pt x="822" y="1670"/>
                    <a:pt x="822" y="1667"/>
                    <a:pt x="841" y="1636"/>
                  </a:cubicBezTo>
                  <a:cubicBezTo>
                    <a:pt x="852" y="1623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9" y="1628"/>
                    <a:pt x="809" y="1658"/>
                  </a:cubicBezTo>
                  <a:cubicBezTo>
                    <a:pt x="784" y="1684"/>
                    <a:pt x="770" y="1696"/>
                    <a:pt x="766" y="1696"/>
                  </a:cubicBezTo>
                  <a:cubicBezTo>
                    <a:pt x="762" y="1696"/>
                    <a:pt x="772" y="1680"/>
                    <a:pt x="797" y="1648"/>
                  </a:cubicBezTo>
                  <a:cubicBezTo>
                    <a:pt x="826" y="1606"/>
                    <a:pt x="832" y="1587"/>
                    <a:pt x="824" y="1587"/>
                  </a:cubicBezTo>
                  <a:lnTo>
                    <a:pt x="824" y="1587"/>
                  </a:lnTo>
                  <a:cubicBezTo>
                    <a:pt x="820" y="1587"/>
                    <a:pt x="812" y="1592"/>
                    <a:pt x="803" y="1601"/>
                  </a:cubicBezTo>
                  <a:cubicBezTo>
                    <a:pt x="778" y="1627"/>
                    <a:pt x="763" y="1638"/>
                    <a:pt x="756" y="1638"/>
                  </a:cubicBezTo>
                  <a:cubicBezTo>
                    <a:pt x="750" y="1638"/>
                    <a:pt x="753" y="1626"/>
                    <a:pt x="765" y="1610"/>
                  </a:cubicBezTo>
                  <a:cubicBezTo>
                    <a:pt x="779" y="1595"/>
                    <a:pt x="785" y="1587"/>
                    <a:pt x="781" y="1587"/>
                  </a:cubicBezTo>
                  <a:lnTo>
                    <a:pt x="781" y="1587"/>
                  </a:lnTo>
                  <a:cubicBezTo>
                    <a:pt x="778" y="1587"/>
                    <a:pt x="770" y="1591"/>
                    <a:pt x="756" y="1601"/>
                  </a:cubicBezTo>
                  <a:cubicBezTo>
                    <a:pt x="777" y="1582"/>
                    <a:pt x="796" y="1562"/>
                    <a:pt x="792" y="1562"/>
                  </a:cubicBezTo>
                  <a:lnTo>
                    <a:pt x="792" y="1562"/>
                  </a:lnTo>
                  <a:cubicBezTo>
                    <a:pt x="790" y="1562"/>
                    <a:pt x="786" y="1564"/>
                    <a:pt x="778" y="1570"/>
                  </a:cubicBezTo>
                  <a:cubicBezTo>
                    <a:pt x="778" y="1570"/>
                    <a:pt x="778" y="1569"/>
                    <a:pt x="776" y="1569"/>
                  </a:cubicBezTo>
                  <a:cubicBezTo>
                    <a:pt x="774" y="1569"/>
                    <a:pt x="767" y="1572"/>
                    <a:pt x="750" y="1592"/>
                  </a:cubicBezTo>
                  <a:lnTo>
                    <a:pt x="687" y="1636"/>
                  </a:lnTo>
                  <a:cubicBezTo>
                    <a:pt x="690" y="1639"/>
                    <a:pt x="662" y="1664"/>
                    <a:pt x="631" y="1689"/>
                  </a:cubicBezTo>
                  <a:cubicBezTo>
                    <a:pt x="625" y="1694"/>
                    <a:pt x="621" y="1696"/>
                    <a:pt x="619" y="1696"/>
                  </a:cubicBezTo>
                  <a:cubicBezTo>
                    <a:pt x="610" y="1696"/>
                    <a:pt x="631" y="1655"/>
                    <a:pt x="700" y="1589"/>
                  </a:cubicBezTo>
                  <a:lnTo>
                    <a:pt x="756" y="1535"/>
                  </a:lnTo>
                  <a:lnTo>
                    <a:pt x="696" y="1582"/>
                  </a:lnTo>
                  <a:cubicBezTo>
                    <a:pt x="693" y="1576"/>
                    <a:pt x="690" y="1573"/>
                    <a:pt x="722" y="1551"/>
                  </a:cubicBezTo>
                  <a:cubicBezTo>
                    <a:pt x="753" y="1529"/>
                    <a:pt x="753" y="1529"/>
                    <a:pt x="750" y="1526"/>
                  </a:cubicBezTo>
                  <a:cubicBezTo>
                    <a:pt x="750" y="1526"/>
                    <a:pt x="750" y="1526"/>
                    <a:pt x="749" y="1526"/>
                  </a:cubicBezTo>
                  <a:cubicBezTo>
                    <a:pt x="746" y="1526"/>
                    <a:pt x="739" y="1527"/>
                    <a:pt x="715" y="1542"/>
                  </a:cubicBezTo>
                  <a:cubicBezTo>
                    <a:pt x="681" y="1567"/>
                    <a:pt x="666" y="1577"/>
                    <a:pt x="664" y="1577"/>
                  </a:cubicBezTo>
                  <a:cubicBezTo>
                    <a:pt x="663" y="1577"/>
                    <a:pt x="670" y="1571"/>
                    <a:pt x="684" y="1560"/>
                  </a:cubicBezTo>
                  <a:cubicBezTo>
                    <a:pt x="716" y="1535"/>
                    <a:pt x="730" y="1522"/>
                    <a:pt x="725" y="1522"/>
                  </a:cubicBezTo>
                  <a:lnTo>
                    <a:pt x="725" y="1522"/>
                  </a:lnTo>
                  <a:cubicBezTo>
                    <a:pt x="721" y="1522"/>
                    <a:pt x="704" y="1531"/>
                    <a:pt x="675" y="1548"/>
                  </a:cubicBezTo>
                  <a:cubicBezTo>
                    <a:pt x="644" y="1568"/>
                    <a:pt x="628" y="1578"/>
                    <a:pt x="627" y="1578"/>
                  </a:cubicBezTo>
                  <a:cubicBezTo>
                    <a:pt x="626" y="1578"/>
                    <a:pt x="641" y="1567"/>
                    <a:pt x="671" y="1545"/>
                  </a:cubicBezTo>
                  <a:cubicBezTo>
                    <a:pt x="693" y="1532"/>
                    <a:pt x="715" y="1516"/>
                    <a:pt x="731" y="1498"/>
                  </a:cubicBezTo>
                  <a:lnTo>
                    <a:pt x="731" y="1498"/>
                  </a:lnTo>
                  <a:lnTo>
                    <a:pt x="700" y="1516"/>
                  </a:lnTo>
                  <a:cubicBezTo>
                    <a:pt x="665" y="1538"/>
                    <a:pt x="648" y="1546"/>
                    <a:pt x="644" y="1546"/>
                  </a:cubicBezTo>
                  <a:cubicBezTo>
                    <a:pt x="640" y="1546"/>
                    <a:pt x="647" y="1539"/>
                    <a:pt x="662" y="1529"/>
                  </a:cubicBezTo>
                  <a:cubicBezTo>
                    <a:pt x="682" y="1515"/>
                    <a:pt x="690" y="1508"/>
                    <a:pt x="681" y="1508"/>
                  </a:cubicBezTo>
                  <a:cubicBezTo>
                    <a:pt x="677" y="1508"/>
                    <a:pt x="669" y="1510"/>
                    <a:pt x="656" y="1513"/>
                  </a:cubicBezTo>
                  <a:cubicBezTo>
                    <a:pt x="653" y="1507"/>
                    <a:pt x="649" y="1501"/>
                    <a:pt x="684" y="1482"/>
                  </a:cubicBezTo>
                  <a:cubicBezTo>
                    <a:pt x="718" y="1464"/>
                    <a:pt x="735" y="1456"/>
                    <a:pt x="734" y="1456"/>
                  </a:cubicBezTo>
                  <a:lnTo>
                    <a:pt x="734" y="1456"/>
                  </a:lnTo>
                  <a:cubicBezTo>
                    <a:pt x="734" y="1456"/>
                    <a:pt x="718" y="1464"/>
                    <a:pt x="684" y="1479"/>
                  </a:cubicBezTo>
                  <a:cubicBezTo>
                    <a:pt x="668" y="1484"/>
                    <a:pt x="659" y="1487"/>
                    <a:pt x="656" y="1487"/>
                  </a:cubicBezTo>
                  <a:cubicBezTo>
                    <a:pt x="652" y="1487"/>
                    <a:pt x="659" y="1481"/>
                    <a:pt x="678" y="1466"/>
                  </a:cubicBezTo>
                  <a:cubicBezTo>
                    <a:pt x="695" y="1456"/>
                    <a:pt x="703" y="1451"/>
                    <a:pt x="700" y="1451"/>
                  </a:cubicBezTo>
                  <a:lnTo>
                    <a:pt x="700" y="1451"/>
                  </a:lnTo>
                  <a:cubicBezTo>
                    <a:pt x="699" y="1451"/>
                    <a:pt x="690" y="1454"/>
                    <a:pt x="675" y="1460"/>
                  </a:cubicBezTo>
                  <a:cubicBezTo>
                    <a:pt x="606" y="1491"/>
                    <a:pt x="571" y="1507"/>
                    <a:pt x="574" y="1510"/>
                  </a:cubicBezTo>
                  <a:cubicBezTo>
                    <a:pt x="574" y="1516"/>
                    <a:pt x="574" y="1516"/>
                    <a:pt x="540" y="1532"/>
                  </a:cubicBezTo>
                  <a:lnTo>
                    <a:pt x="537" y="1523"/>
                  </a:lnTo>
                  <a:cubicBezTo>
                    <a:pt x="534" y="1518"/>
                    <a:pt x="534" y="1515"/>
                    <a:pt x="518" y="1515"/>
                  </a:cubicBezTo>
                  <a:cubicBezTo>
                    <a:pt x="512" y="1515"/>
                    <a:pt x="504" y="1516"/>
                    <a:pt x="493" y="1516"/>
                  </a:cubicBezTo>
                  <a:cubicBezTo>
                    <a:pt x="452" y="1520"/>
                    <a:pt x="383" y="1548"/>
                    <a:pt x="424" y="1548"/>
                  </a:cubicBezTo>
                  <a:lnTo>
                    <a:pt x="389" y="1570"/>
                  </a:lnTo>
                  <a:cubicBezTo>
                    <a:pt x="330" y="1595"/>
                    <a:pt x="307" y="1611"/>
                    <a:pt x="317" y="1611"/>
                  </a:cubicBezTo>
                  <a:cubicBezTo>
                    <a:pt x="325" y="1611"/>
                    <a:pt x="352" y="1602"/>
                    <a:pt x="396" y="1582"/>
                  </a:cubicBezTo>
                  <a:cubicBezTo>
                    <a:pt x="450" y="1557"/>
                    <a:pt x="476" y="1546"/>
                    <a:pt x="478" y="1546"/>
                  </a:cubicBezTo>
                  <a:lnTo>
                    <a:pt x="478" y="1546"/>
                  </a:lnTo>
                  <a:cubicBezTo>
                    <a:pt x="481" y="1546"/>
                    <a:pt x="464" y="1555"/>
                    <a:pt x="433" y="1573"/>
                  </a:cubicBezTo>
                  <a:cubicBezTo>
                    <a:pt x="364" y="1604"/>
                    <a:pt x="367" y="1610"/>
                    <a:pt x="371" y="1617"/>
                  </a:cubicBezTo>
                  <a:cubicBezTo>
                    <a:pt x="374" y="1623"/>
                    <a:pt x="374" y="1623"/>
                    <a:pt x="339" y="1639"/>
                  </a:cubicBezTo>
                  <a:cubicBezTo>
                    <a:pt x="305" y="1658"/>
                    <a:pt x="277" y="1679"/>
                    <a:pt x="280" y="1689"/>
                  </a:cubicBezTo>
                  <a:cubicBezTo>
                    <a:pt x="281" y="1691"/>
                    <a:pt x="282" y="1693"/>
                    <a:pt x="284" y="1693"/>
                  </a:cubicBezTo>
                  <a:cubicBezTo>
                    <a:pt x="288" y="1693"/>
                    <a:pt x="296" y="1689"/>
                    <a:pt x="317" y="1679"/>
                  </a:cubicBezTo>
                  <a:cubicBezTo>
                    <a:pt x="327" y="1671"/>
                    <a:pt x="334" y="1667"/>
                    <a:pt x="337" y="1667"/>
                  </a:cubicBezTo>
                  <a:lnTo>
                    <a:pt x="337" y="1667"/>
                  </a:lnTo>
                  <a:cubicBezTo>
                    <a:pt x="342" y="1667"/>
                    <a:pt x="330" y="1682"/>
                    <a:pt x="289" y="1711"/>
                  </a:cubicBezTo>
                  <a:cubicBezTo>
                    <a:pt x="276" y="1723"/>
                    <a:pt x="269" y="1730"/>
                    <a:pt x="272" y="1730"/>
                  </a:cubicBezTo>
                  <a:cubicBezTo>
                    <a:pt x="276" y="1730"/>
                    <a:pt x="292" y="1721"/>
                    <a:pt x="327" y="1701"/>
                  </a:cubicBezTo>
                  <a:cubicBezTo>
                    <a:pt x="353" y="1686"/>
                    <a:pt x="370" y="1679"/>
                    <a:pt x="376" y="1679"/>
                  </a:cubicBezTo>
                  <a:cubicBezTo>
                    <a:pt x="386" y="1679"/>
                    <a:pt x="374" y="1695"/>
                    <a:pt x="336" y="1723"/>
                  </a:cubicBezTo>
                  <a:cubicBezTo>
                    <a:pt x="336" y="1723"/>
                    <a:pt x="339" y="1730"/>
                    <a:pt x="345" y="1736"/>
                  </a:cubicBezTo>
                  <a:cubicBezTo>
                    <a:pt x="346" y="1737"/>
                    <a:pt x="347" y="1737"/>
                    <a:pt x="348" y="1737"/>
                  </a:cubicBezTo>
                  <a:cubicBezTo>
                    <a:pt x="357" y="1737"/>
                    <a:pt x="384" y="1720"/>
                    <a:pt x="414" y="1701"/>
                  </a:cubicBezTo>
                  <a:cubicBezTo>
                    <a:pt x="449" y="1681"/>
                    <a:pt x="464" y="1671"/>
                    <a:pt x="467" y="1671"/>
                  </a:cubicBezTo>
                  <a:lnTo>
                    <a:pt x="467" y="1671"/>
                  </a:lnTo>
                  <a:cubicBezTo>
                    <a:pt x="469" y="1671"/>
                    <a:pt x="462" y="1678"/>
                    <a:pt x="449" y="1689"/>
                  </a:cubicBezTo>
                  <a:cubicBezTo>
                    <a:pt x="430" y="1705"/>
                    <a:pt x="411" y="1720"/>
                    <a:pt x="389" y="1736"/>
                  </a:cubicBezTo>
                  <a:cubicBezTo>
                    <a:pt x="358" y="1758"/>
                    <a:pt x="361" y="1764"/>
                    <a:pt x="367" y="1770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9" y="1780"/>
                    <a:pt x="398" y="1777"/>
                    <a:pt x="411" y="1767"/>
                  </a:cubicBezTo>
                  <a:lnTo>
                    <a:pt x="411" y="1767"/>
                  </a:lnTo>
                  <a:cubicBezTo>
                    <a:pt x="403" y="1773"/>
                    <a:pt x="391" y="1781"/>
                    <a:pt x="380" y="1789"/>
                  </a:cubicBezTo>
                  <a:cubicBezTo>
                    <a:pt x="382" y="1793"/>
                    <a:pt x="370" y="1806"/>
                    <a:pt x="370" y="1806"/>
                  </a:cubicBezTo>
                  <a:cubicBezTo>
                    <a:pt x="371" y="1806"/>
                    <a:pt x="374" y="1803"/>
                    <a:pt x="383" y="1795"/>
                  </a:cubicBezTo>
                  <a:lnTo>
                    <a:pt x="383" y="1795"/>
                  </a:lnTo>
                  <a:cubicBezTo>
                    <a:pt x="383" y="1795"/>
                    <a:pt x="389" y="1805"/>
                    <a:pt x="367" y="1839"/>
                  </a:cubicBezTo>
                  <a:cubicBezTo>
                    <a:pt x="361" y="1851"/>
                    <a:pt x="365" y="1857"/>
                    <a:pt x="373" y="1857"/>
                  </a:cubicBezTo>
                  <a:cubicBezTo>
                    <a:pt x="391" y="1857"/>
                    <a:pt x="434" y="1830"/>
                    <a:pt x="465" y="1783"/>
                  </a:cubicBezTo>
                  <a:cubicBezTo>
                    <a:pt x="463" y="1780"/>
                    <a:pt x="462" y="1779"/>
                    <a:pt x="463" y="1779"/>
                  </a:cubicBezTo>
                  <a:lnTo>
                    <a:pt x="463" y="1779"/>
                  </a:lnTo>
                  <a:cubicBezTo>
                    <a:pt x="463" y="1779"/>
                    <a:pt x="465" y="1782"/>
                    <a:pt x="471" y="1789"/>
                  </a:cubicBezTo>
                  <a:cubicBezTo>
                    <a:pt x="471" y="1790"/>
                    <a:pt x="472" y="1790"/>
                    <a:pt x="473" y="1790"/>
                  </a:cubicBezTo>
                  <a:cubicBezTo>
                    <a:pt x="481" y="1790"/>
                    <a:pt x="502" y="1773"/>
                    <a:pt x="502" y="1773"/>
                  </a:cubicBezTo>
                  <a:cubicBezTo>
                    <a:pt x="521" y="1759"/>
                    <a:pt x="529" y="1755"/>
                    <a:pt x="535" y="1755"/>
                  </a:cubicBezTo>
                  <a:cubicBezTo>
                    <a:pt x="538" y="1755"/>
                    <a:pt x="540" y="1757"/>
                    <a:pt x="543" y="1758"/>
                  </a:cubicBezTo>
                  <a:lnTo>
                    <a:pt x="483" y="1808"/>
                  </a:lnTo>
                  <a:cubicBezTo>
                    <a:pt x="427" y="1849"/>
                    <a:pt x="398" y="1879"/>
                    <a:pt x="407" y="1879"/>
                  </a:cubicBezTo>
                  <a:cubicBezTo>
                    <a:pt x="412" y="1879"/>
                    <a:pt x="430" y="1868"/>
                    <a:pt x="465" y="1842"/>
                  </a:cubicBezTo>
                  <a:lnTo>
                    <a:pt x="465" y="1842"/>
                  </a:lnTo>
                  <a:lnTo>
                    <a:pt x="436" y="1867"/>
                  </a:lnTo>
                  <a:cubicBezTo>
                    <a:pt x="418" y="1884"/>
                    <a:pt x="414" y="1893"/>
                    <a:pt x="425" y="1893"/>
                  </a:cubicBezTo>
                  <a:cubicBezTo>
                    <a:pt x="430" y="1893"/>
                    <a:pt x="439" y="1890"/>
                    <a:pt x="452" y="1886"/>
                  </a:cubicBezTo>
                  <a:cubicBezTo>
                    <a:pt x="452" y="1887"/>
                    <a:pt x="453" y="1887"/>
                    <a:pt x="454" y="1887"/>
                  </a:cubicBezTo>
                  <a:cubicBezTo>
                    <a:pt x="465" y="1887"/>
                    <a:pt x="520" y="1844"/>
                    <a:pt x="546" y="1820"/>
                  </a:cubicBezTo>
                  <a:cubicBezTo>
                    <a:pt x="569" y="1800"/>
                    <a:pt x="575" y="1798"/>
                    <a:pt x="577" y="1798"/>
                  </a:cubicBezTo>
                  <a:cubicBezTo>
                    <a:pt x="577" y="1798"/>
                    <a:pt x="577" y="1799"/>
                    <a:pt x="577" y="1799"/>
                  </a:cubicBezTo>
                  <a:cubicBezTo>
                    <a:pt x="584" y="1805"/>
                    <a:pt x="584" y="1805"/>
                    <a:pt x="555" y="1833"/>
                  </a:cubicBezTo>
                  <a:cubicBezTo>
                    <a:pt x="525" y="1862"/>
                    <a:pt x="515" y="1878"/>
                    <a:pt x="523" y="1878"/>
                  </a:cubicBezTo>
                  <a:cubicBezTo>
                    <a:pt x="529" y="1878"/>
                    <a:pt x="546" y="1869"/>
                    <a:pt x="571" y="1849"/>
                  </a:cubicBezTo>
                  <a:lnTo>
                    <a:pt x="571" y="1849"/>
                  </a:lnTo>
                  <a:lnTo>
                    <a:pt x="543" y="1874"/>
                  </a:lnTo>
                  <a:cubicBezTo>
                    <a:pt x="518" y="1902"/>
                    <a:pt x="493" y="1936"/>
                    <a:pt x="549" y="1936"/>
                  </a:cubicBezTo>
                  <a:cubicBezTo>
                    <a:pt x="574" y="1955"/>
                    <a:pt x="590" y="1971"/>
                    <a:pt x="568" y="2002"/>
                  </a:cubicBezTo>
                  <a:cubicBezTo>
                    <a:pt x="562" y="2009"/>
                    <a:pt x="562" y="2012"/>
                    <a:pt x="565" y="2012"/>
                  </a:cubicBezTo>
                  <a:cubicBezTo>
                    <a:pt x="577" y="2012"/>
                    <a:pt x="631" y="1981"/>
                    <a:pt x="671" y="1943"/>
                  </a:cubicBezTo>
                  <a:lnTo>
                    <a:pt x="671" y="1943"/>
                  </a:lnTo>
                  <a:cubicBezTo>
                    <a:pt x="649" y="1971"/>
                    <a:pt x="656" y="1977"/>
                    <a:pt x="668" y="1987"/>
                  </a:cubicBezTo>
                  <a:cubicBezTo>
                    <a:pt x="687" y="1999"/>
                    <a:pt x="687" y="1999"/>
                    <a:pt x="665" y="2030"/>
                  </a:cubicBezTo>
                  <a:cubicBezTo>
                    <a:pt x="640" y="2061"/>
                    <a:pt x="628" y="2075"/>
                    <a:pt x="630" y="2075"/>
                  </a:cubicBezTo>
                  <a:cubicBezTo>
                    <a:pt x="631" y="2075"/>
                    <a:pt x="645" y="2061"/>
                    <a:pt x="671" y="2034"/>
                  </a:cubicBezTo>
                  <a:cubicBezTo>
                    <a:pt x="688" y="2015"/>
                    <a:pt x="698" y="2008"/>
                    <a:pt x="704" y="2008"/>
                  </a:cubicBezTo>
                  <a:lnTo>
                    <a:pt x="704" y="2008"/>
                  </a:lnTo>
                  <a:cubicBezTo>
                    <a:pt x="716" y="2008"/>
                    <a:pt x="705" y="2041"/>
                    <a:pt x="678" y="2084"/>
                  </a:cubicBezTo>
                  <a:cubicBezTo>
                    <a:pt x="659" y="2118"/>
                    <a:pt x="665" y="2121"/>
                    <a:pt x="681" y="2131"/>
                  </a:cubicBezTo>
                  <a:cubicBezTo>
                    <a:pt x="693" y="2117"/>
                    <a:pt x="703" y="2112"/>
                    <a:pt x="711" y="2112"/>
                  </a:cubicBezTo>
                  <a:cubicBezTo>
                    <a:pt x="719" y="2112"/>
                    <a:pt x="726" y="2117"/>
                    <a:pt x="734" y="2121"/>
                  </a:cubicBezTo>
                  <a:cubicBezTo>
                    <a:pt x="741" y="2125"/>
                    <a:pt x="745" y="2128"/>
                    <a:pt x="749" y="2128"/>
                  </a:cubicBezTo>
                  <a:cubicBezTo>
                    <a:pt x="759" y="2128"/>
                    <a:pt x="766" y="2113"/>
                    <a:pt x="790" y="2065"/>
                  </a:cubicBezTo>
                  <a:cubicBezTo>
                    <a:pt x="816" y="2017"/>
                    <a:pt x="826" y="2005"/>
                    <a:pt x="834" y="2005"/>
                  </a:cubicBezTo>
                  <a:cubicBezTo>
                    <a:pt x="838" y="2005"/>
                    <a:pt x="840" y="2007"/>
                    <a:pt x="844" y="2008"/>
                  </a:cubicBezTo>
                  <a:cubicBezTo>
                    <a:pt x="850" y="2012"/>
                    <a:pt x="856" y="2015"/>
                    <a:pt x="841" y="2049"/>
                  </a:cubicBezTo>
                  <a:cubicBezTo>
                    <a:pt x="841" y="2049"/>
                    <a:pt x="831" y="2087"/>
                    <a:pt x="837" y="2090"/>
                  </a:cubicBezTo>
                  <a:cubicBezTo>
                    <a:pt x="844" y="2093"/>
                    <a:pt x="853" y="2096"/>
                    <a:pt x="837" y="2131"/>
                  </a:cubicBezTo>
                  <a:cubicBezTo>
                    <a:pt x="837" y="2131"/>
                    <a:pt x="828" y="2171"/>
                    <a:pt x="844" y="2178"/>
                  </a:cubicBezTo>
                  <a:cubicBezTo>
                    <a:pt x="856" y="2184"/>
                    <a:pt x="872" y="2193"/>
                    <a:pt x="859" y="2228"/>
                  </a:cubicBezTo>
                  <a:cubicBezTo>
                    <a:pt x="861" y="2229"/>
                    <a:pt x="862" y="2229"/>
                    <a:pt x="863" y="2229"/>
                  </a:cubicBezTo>
                  <a:cubicBezTo>
                    <a:pt x="867" y="2229"/>
                    <a:pt x="869" y="2223"/>
                    <a:pt x="881" y="2197"/>
                  </a:cubicBezTo>
                  <a:cubicBezTo>
                    <a:pt x="889" y="2172"/>
                    <a:pt x="901" y="2151"/>
                    <a:pt x="913" y="2151"/>
                  </a:cubicBezTo>
                  <a:cubicBezTo>
                    <a:pt x="919" y="2151"/>
                    <a:pt x="926" y="2158"/>
                    <a:pt x="931" y="2175"/>
                  </a:cubicBezTo>
                  <a:cubicBezTo>
                    <a:pt x="938" y="2177"/>
                    <a:pt x="945" y="2179"/>
                    <a:pt x="952" y="2179"/>
                  </a:cubicBezTo>
                  <a:cubicBezTo>
                    <a:pt x="963" y="2179"/>
                    <a:pt x="974" y="2174"/>
                    <a:pt x="982" y="2153"/>
                  </a:cubicBezTo>
                  <a:lnTo>
                    <a:pt x="982" y="2153"/>
                  </a:lnTo>
                  <a:cubicBezTo>
                    <a:pt x="988" y="2156"/>
                    <a:pt x="988" y="2156"/>
                    <a:pt x="975" y="2190"/>
                  </a:cubicBezTo>
                  <a:cubicBezTo>
                    <a:pt x="964" y="2229"/>
                    <a:pt x="963" y="2248"/>
                    <a:pt x="970" y="2248"/>
                  </a:cubicBezTo>
                  <a:cubicBezTo>
                    <a:pt x="976" y="2248"/>
                    <a:pt x="989" y="2233"/>
                    <a:pt x="1007" y="2203"/>
                  </a:cubicBezTo>
                  <a:cubicBezTo>
                    <a:pt x="1011" y="2185"/>
                    <a:pt x="1016" y="2176"/>
                    <a:pt x="1019" y="2176"/>
                  </a:cubicBezTo>
                  <a:cubicBezTo>
                    <a:pt x="1022" y="2176"/>
                    <a:pt x="1024" y="2186"/>
                    <a:pt x="1022" y="2206"/>
                  </a:cubicBezTo>
                  <a:cubicBezTo>
                    <a:pt x="1022" y="2206"/>
                    <a:pt x="1023" y="2206"/>
                    <a:pt x="1023" y="2206"/>
                  </a:cubicBezTo>
                  <a:cubicBezTo>
                    <a:pt x="1025" y="2206"/>
                    <a:pt x="1032" y="2204"/>
                    <a:pt x="1047" y="2175"/>
                  </a:cubicBezTo>
                  <a:cubicBezTo>
                    <a:pt x="1055" y="2158"/>
                    <a:pt x="1059" y="2149"/>
                    <a:pt x="1062" y="2149"/>
                  </a:cubicBezTo>
                  <a:cubicBezTo>
                    <a:pt x="1065" y="2149"/>
                    <a:pt x="1066" y="2160"/>
                    <a:pt x="1069" y="2181"/>
                  </a:cubicBezTo>
                  <a:cubicBezTo>
                    <a:pt x="1060" y="2215"/>
                    <a:pt x="1069" y="2218"/>
                    <a:pt x="1076" y="2222"/>
                  </a:cubicBezTo>
                  <a:cubicBezTo>
                    <a:pt x="1084" y="2210"/>
                    <a:pt x="1100" y="2204"/>
                    <a:pt x="1117" y="2204"/>
                  </a:cubicBezTo>
                  <a:cubicBezTo>
                    <a:pt x="1148" y="2204"/>
                    <a:pt x="1183" y="2222"/>
                    <a:pt x="1185" y="2247"/>
                  </a:cubicBezTo>
                  <a:cubicBezTo>
                    <a:pt x="1201" y="2209"/>
                    <a:pt x="1201" y="2209"/>
                    <a:pt x="1207" y="2209"/>
                  </a:cubicBezTo>
                  <a:cubicBezTo>
                    <a:pt x="1207" y="2240"/>
                    <a:pt x="1209" y="2252"/>
                    <a:pt x="1212" y="2252"/>
                  </a:cubicBezTo>
                  <a:cubicBezTo>
                    <a:pt x="1216" y="2252"/>
                    <a:pt x="1222" y="2221"/>
                    <a:pt x="1226" y="2175"/>
                  </a:cubicBezTo>
                  <a:lnTo>
                    <a:pt x="1220" y="2175"/>
                  </a:lnTo>
                  <a:lnTo>
                    <a:pt x="1214" y="2171"/>
                  </a:lnTo>
                  <a:cubicBezTo>
                    <a:pt x="1218" y="2138"/>
                    <a:pt x="1224" y="2120"/>
                    <a:pt x="1228" y="2120"/>
                  </a:cubicBezTo>
                  <a:cubicBezTo>
                    <a:pt x="1233" y="2120"/>
                    <a:pt x="1236" y="2149"/>
                    <a:pt x="1229" y="2212"/>
                  </a:cubicBezTo>
                  <a:cubicBezTo>
                    <a:pt x="1229" y="2252"/>
                    <a:pt x="1230" y="2271"/>
                    <a:pt x="1232" y="2271"/>
                  </a:cubicBezTo>
                  <a:cubicBezTo>
                    <a:pt x="1235" y="2271"/>
                    <a:pt x="1239" y="2253"/>
                    <a:pt x="1245" y="2215"/>
                  </a:cubicBezTo>
                  <a:cubicBezTo>
                    <a:pt x="1253" y="2178"/>
                    <a:pt x="1258" y="2160"/>
                    <a:pt x="1262" y="2160"/>
                  </a:cubicBezTo>
                  <a:cubicBezTo>
                    <a:pt x="1266" y="2160"/>
                    <a:pt x="1268" y="2180"/>
                    <a:pt x="1270" y="2218"/>
                  </a:cubicBezTo>
                  <a:cubicBezTo>
                    <a:pt x="1267" y="2256"/>
                    <a:pt x="1265" y="2275"/>
                    <a:pt x="1266" y="2275"/>
                  </a:cubicBezTo>
                  <a:cubicBezTo>
                    <a:pt x="1267" y="2275"/>
                    <a:pt x="1270" y="2257"/>
                    <a:pt x="1276" y="2222"/>
                  </a:cubicBezTo>
                  <a:cubicBezTo>
                    <a:pt x="1292" y="2138"/>
                    <a:pt x="1305" y="2090"/>
                    <a:pt x="1312" y="2090"/>
                  </a:cubicBezTo>
                  <a:cubicBezTo>
                    <a:pt x="1318" y="2090"/>
                    <a:pt x="1320" y="2120"/>
                    <a:pt x="1317" y="2187"/>
                  </a:cubicBezTo>
                  <a:cubicBezTo>
                    <a:pt x="1314" y="2262"/>
                    <a:pt x="1323" y="2300"/>
                    <a:pt x="1329" y="2300"/>
                  </a:cubicBezTo>
                  <a:cubicBezTo>
                    <a:pt x="1339" y="2300"/>
                    <a:pt x="1339" y="2262"/>
                    <a:pt x="1342" y="2225"/>
                  </a:cubicBezTo>
                  <a:cubicBezTo>
                    <a:pt x="1339" y="2187"/>
                    <a:pt x="1339" y="2168"/>
                    <a:pt x="1341" y="2168"/>
                  </a:cubicBezTo>
                  <a:lnTo>
                    <a:pt x="1341" y="2168"/>
                  </a:lnTo>
                  <a:cubicBezTo>
                    <a:pt x="1344" y="2168"/>
                    <a:pt x="1348" y="2187"/>
                    <a:pt x="1355" y="2225"/>
                  </a:cubicBezTo>
                  <a:cubicBezTo>
                    <a:pt x="1368" y="2289"/>
                    <a:pt x="1380" y="2318"/>
                    <a:pt x="1392" y="2318"/>
                  </a:cubicBezTo>
                  <a:cubicBezTo>
                    <a:pt x="1401" y="2318"/>
                    <a:pt x="1411" y="2299"/>
                    <a:pt x="1420" y="2265"/>
                  </a:cubicBezTo>
                  <a:cubicBezTo>
                    <a:pt x="1435" y="2229"/>
                    <a:pt x="1448" y="2209"/>
                    <a:pt x="1454" y="2209"/>
                  </a:cubicBezTo>
                  <a:lnTo>
                    <a:pt x="1454" y="2209"/>
                  </a:lnTo>
                  <a:cubicBezTo>
                    <a:pt x="1460" y="2209"/>
                    <a:pt x="1461" y="2227"/>
                    <a:pt x="1452" y="2265"/>
                  </a:cubicBezTo>
                  <a:cubicBezTo>
                    <a:pt x="1446" y="2310"/>
                    <a:pt x="1444" y="2328"/>
                    <a:pt x="1445" y="2328"/>
                  </a:cubicBezTo>
                  <a:cubicBezTo>
                    <a:pt x="1447" y="2328"/>
                    <a:pt x="1450" y="2319"/>
                    <a:pt x="1455" y="2303"/>
                  </a:cubicBezTo>
                  <a:lnTo>
                    <a:pt x="1499" y="2300"/>
                  </a:lnTo>
                  <a:cubicBezTo>
                    <a:pt x="1505" y="2300"/>
                    <a:pt x="1511" y="2259"/>
                    <a:pt x="1505" y="2222"/>
                  </a:cubicBezTo>
                  <a:lnTo>
                    <a:pt x="1505" y="2222"/>
                  </a:lnTo>
                  <a:cubicBezTo>
                    <a:pt x="1515" y="2268"/>
                    <a:pt x="1528" y="2299"/>
                    <a:pt x="1538" y="2299"/>
                  </a:cubicBezTo>
                  <a:cubicBezTo>
                    <a:pt x="1544" y="2299"/>
                    <a:pt x="1550" y="2287"/>
                    <a:pt x="1552" y="2256"/>
                  </a:cubicBezTo>
                  <a:lnTo>
                    <a:pt x="1568" y="2256"/>
                  </a:lnTo>
                  <a:cubicBezTo>
                    <a:pt x="1574" y="2256"/>
                    <a:pt x="1574" y="2256"/>
                    <a:pt x="1577" y="2218"/>
                  </a:cubicBezTo>
                  <a:cubicBezTo>
                    <a:pt x="1577" y="2207"/>
                    <a:pt x="1579" y="2202"/>
                    <a:pt x="1581" y="2202"/>
                  </a:cubicBezTo>
                  <a:cubicBezTo>
                    <a:pt x="1587" y="2202"/>
                    <a:pt x="1598" y="2226"/>
                    <a:pt x="1608" y="2250"/>
                  </a:cubicBezTo>
                  <a:cubicBezTo>
                    <a:pt x="1617" y="2276"/>
                    <a:pt x="1629" y="2301"/>
                    <a:pt x="1632" y="2301"/>
                  </a:cubicBezTo>
                  <a:cubicBezTo>
                    <a:pt x="1633" y="2301"/>
                    <a:pt x="1633" y="2296"/>
                    <a:pt x="1630" y="2284"/>
                  </a:cubicBezTo>
                  <a:cubicBezTo>
                    <a:pt x="1627" y="2247"/>
                    <a:pt x="1627" y="2206"/>
                    <a:pt x="1630" y="2168"/>
                  </a:cubicBezTo>
                  <a:cubicBezTo>
                    <a:pt x="1630" y="2157"/>
                    <a:pt x="1632" y="2152"/>
                    <a:pt x="1634" y="2152"/>
                  </a:cubicBezTo>
                  <a:cubicBezTo>
                    <a:pt x="1638" y="2152"/>
                    <a:pt x="1646" y="2177"/>
                    <a:pt x="1646" y="2203"/>
                  </a:cubicBezTo>
                  <a:cubicBezTo>
                    <a:pt x="1649" y="2231"/>
                    <a:pt x="1662" y="2256"/>
                    <a:pt x="1680" y="2275"/>
                  </a:cubicBezTo>
                  <a:cubicBezTo>
                    <a:pt x="1690" y="2272"/>
                    <a:pt x="1706" y="2269"/>
                    <a:pt x="1696" y="2234"/>
                  </a:cubicBezTo>
                  <a:cubicBezTo>
                    <a:pt x="1691" y="2212"/>
                    <a:pt x="1704" y="2200"/>
                    <a:pt x="1719" y="2200"/>
                  </a:cubicBezTo>
                  <a:cubicBezTo>
                    <a:pt x="1730" y="2200"/>
                    <a:pt x="1742" y="2206"/>
                    <a:pt x="1749" y="2218"/>
                  </a:cubicBezTo>
                  <a:lnTo>
                    <a:pt x="1765" y="2212"/>
                  </a:lnTo>
                  <a:cubicBezTo>
                    <a:pt x="1774" y="2212"/>
                    <a:pt x="1768" y="2171"/>
                    <a:pt x="1778" y="2171"/>
                  </a:cubicBezTo>
                  <a:cubicBezTo>
                    <a:pt x="1778" y="2171"/>
                    <a:pt x="1784" y="2168"/>
                    <a:pt x="1778" y="2131"/>
                  </a:cubicBezTo>
                  <a:cubicBezTo>
                    <a:pt x="1780" y="2130"/>
                    <a:pt x="1783" y="2129"/>
                    <a:pt x="1785" y="2129"/>
                  </a:cubicBezTo>
                  <a:cubicBezTo>
                    <a:pt x="1791" y="2129"/>
                    <a:pt x="1797" y="2134"/>
                    <a:pt x="1806" y="2159"/>
                  </a:cubicBezTo>
                  <a:cubicBezTo>
                    <a:pt x="1796" y="2122"/>
                    <a:pt x="1792" y="2104"/>
                    <a:pt x="1794" y="2104"/>
                  </a:cubicBezTo>
                  <a:lnTo>
                    <a:pt x="1794" y="2104"/>
                  </a:lnTo>
                  <a:cubicBezTo>
                    <a:pt x="1796" y="2104"/>
                    <a:pt x="1804" y="2122"/>
                    <a:pt x="1821" y="2156"/>
                  </a:cubicBezTo>
                  <a:cubicBezTo>
                    <a:pt x="1835" y="2190"/>
                    <a:pt x="1843" y="2207"/>
                    <a:pt x="1845" y="2207"/>
                  </a:cubicBezTo>
                  <a:cubicBezTo>
                    <a:pt x="1847" y="2207"/>
                    <a:pt x="1842" y="2189"/>
                    <a:pt x="1831" y="2153"/>
                  </a:cubicBezTo>
                  <a:cubicBezTo>
                    <a:pt x="1826" y="2133"/>
                    <a:pt x="1824" y="2124"/>
                    <a:pt x="1826" y="2124"/>
                  </a:cubicBezTo>
                  <a:lnTo>
                    <a:pt x="1826" y="2124"/>
                  </a:lnTo>
                  <a:cubicBezTo>
                    <a:pt x="1827" y="2124"/>
                    <a:pt x="1833" y="2131"/>
                    <a:pt x="1843" y="2146"/>
                  </a:cubicBezTo>
                  <a:cubicBezTo>
                    <a:pt x="1851" y="2164"/>
                    <a:pt x="1858" y="2172"/>
                    <a:pt x="1860" y="2172"/>
                  </a:cubicBezTo>
                  <a:cubicBezTo>
                    <a:pt x="1862" y="2172"/>
                    <a:pt x="1861" y="2164"/>
                    <a:pt x="1853" y="2146"/>
                  </a:cubicBezTo>
                  <a:cubicBezTo>
                    <a:pt x="1837" y="2098"/>
                    <a:pt x="1832" y="2063"/>
                    <a:pt x="1841" y="2063"/>
                  </a:cubicBezTo>
                  <a:lnTo>
                    <a:pt x="1841" y="2063"/>
                  </a:lnTo>
                  <a:cubicBezTo>
                    <a:pt x="1845" y="2063"/>
                    <a:pt x="1853" y="2073"/>
                    <a:pt x="1865" y="2096"/>
                  </a:cubicBezTo>
                  <a:cubicBezTo>
                    <a:pt x="1865" y="2096"/>
                    <a:pt x="1872" y="2093"/>
                    <a:pt x="1859" y="2055"/>
                  </a:cubicBezTo>
                  <a:cubicBezTo>
                    <a:pt x="1845" y="2021"/>
                    <a:pt x="1838" y="2003"/>
                    <a:pt x="1839" y="2003"/>
                  </a:cubicBezTo>
                  <a:lnTo>
                    <a:pt x="1839" y="2003"/>
                  </a:lnTo>
                  <a:cubicBezTo>
                    <a:pt x="1840" y="2003"/>
                    <a:pt x="1850" y="2020"/>
                    <a:pt x="1868" y="2052"/>
                  </a:cubicBezTo>
                  <a:cubicBezTo>
                    <a:pt x="1888" y="2083"/>
                    <a:pt x="1899" y="2098"/>
                    <a:pt x="1903" y="2098"/>
                  </a:cubicBezTo>
                  <a:cubicBezTo>
                    <a:pt x="1907" y="2098"/>
                    <a:pt x="1902" y="2079"/>
                    <a:pt x="1887" y="2043"/>
                  </a:cubicBezTo>
                  <a:cubicBezTo>
                    <a:pt x="1887" y="2043"/>
                    <a:pt x="1881" y="2026"/>
                    <a:pt x="1886" y="2026"/>
                  </a:cubicBezTo>
                  <a:lnTo>
                    <a:pt x="1886" y="2026"/>
                  </a:lnTo>
                  <a:cubicBezTo>
                    <a:pt x="1888" y="2026"/>
                    <a:pt x="1893" y="2029"/>
                    <a:pt x="1900" y="2037"/>
                  </a:cubicBezTo>
                  <a:cubicBezTo>
                    <a:pt x="1914" y="2050"/>
                    <a:pt x="1935" y="2058"/>
                    <a:pt x="1949" y="2058"/>
                  </a:cubicBezTo>
                  <a:cubicBezTo>
                    <a:pt x="1966" y="2058"/>
                    <a:pt x="1972" y="2046"/>
                    <a:pt x="1947" y="2012"/>
                  </a:cubicBezTo>
                  <a:lnTo>
                    <a:pt x="1956" y="2005"/>
                  </a:lnTo>
                  <a:cubicBezTo>
                    <a:pt x="1970" y="2014"/>
                    <a:pt x="1980" y="2019"/>
                    <a:pt x="1985" y="2019"/>
                  </a:cubicBezTo>
                  <a:cubicBezTo>
                    <a:pt x="1992" y="2019"/>
                    <a:pt x="1991" y="2009"/>
                    <a:pt x="1981" y="1987"/>
                  </a:cubicBezTo>
                  <a:lnTo>
                    <a:pt x="1966" y="1952"/>
                  </a:lnTo>
                  <a:lnTo>
                    <a:pt x="1966" y="1952"/>
                  </a:lnTo>
                  <a:cubicBezTo>
                    <a:pt x="1985" y="1980"/>
                    <a:pt x="2010" y="2006"/>
                    <a:pt x="2020" y="2006"/>
                  </a:cubicBezTo>
                  <a:cubicBezTo>
                    <a:pt x="2021" y="2006"/>
                    <a:pt x="2021" y="2006"/>
                    <a:pt x="2022" y="2005"/>
                  </a:cubicBezTo>
                  <a:cubicBezTo>
                    <a:pt x="2028" y="2002"/>
                    <a:pt x="2028" y="2002"/>
                    <a:pt x="2006" y="1971"/>
                  </a:cubicBezTo>
                  <a:cubicBezTo>
                    <a:pt x="1978" y="1946"/>
                    <a:pt x="1984" y="1943"/>
                    <a:pt x="1988" y="1936"/>
                  </a:cubicBezTo>
                  <a:cubicBezTo>
                    <a:pt x="1988" y="1936"/>
                    <a:pt x="1988" y="1936"/>
                    <a:pt x="1989" y="1936"/>
                  </a:cubicBezTo>
                  <a:cubicBezTo>
                    <a:pt x="1997" y="1936"/>
                    <a:pt x="2026" y="1960"/>
                    <a:pt x="2047" y="1990"/>
                  </a:cubicBezTo>
                  <a:lnTo>
                    <a:pt x="2053" y="1983"/>
                  </a:lnTo>
                  <a:cubicBezTo>
                    <a:pt x="2025" y="1949"/>
                    <a:pt x="2016" y="1933"/>
                    <a:pt x="2019" y="1933"/>
                  </a:cubicBezTo>
                  <a:lnTo>
                    <a:pt x="2019" y="1933"/>
                  </a:lnTo>
                  <a:cubicBezTo>
                    <a:pt x="2021" y="1933"/>
                    <a:pt x="2028" y="1940"/>
                    <a:pt x="2038" y="1952"/>
                  </a:cubicBezTo>
                  <a:cubicBezTo>
                    <a:pt x="2055" y="1966"/>
                    <a:pt x="2064" y="1970"/>
                    <a:pt x="2069" y="1970"/>
                  </a:cubicBezTo>
                  <a:cubicBezTo>
                    <a:pt x="2073" y="1970"/>
                    <a:pt x="2076" y="1967"/>
                    <a:pt x="2078" y="1965"/>
                  </a:cubicBezTo>
                  <a:cubicBezTo>
                    <a:pt x="2069" y="1954"/>
                    <a:pt x="2068" y="1951"/>
                    <a:pt x="2069" y="1951"/>
                  </a:cubicBezTo>
                  <a:lnTo>
                    <a:pt x="2069" y="1951"/>
                  </a:lnTo>
                  <a:cubicBezTo>
                    <a:pt x="2071" y="1951"/>
                    <a:pt x="2082" y="1961"/>
                    <a:pt x="2078" y="1965"/>
                  </a:cubicBezTo>
                  <a:lnTo>
                    <a:pt x="2104" y="1993"/>
                  </a:lnTo>
                  <a:cubicBezTo>
                    <a:pt x="2111" y="1998"/>
                    <a:pt x="2116" y="2001"/>
                    <a:pt x="2117" y="2001"/>
                  </a:cubicBezTo>
                  <a:cubicBezTo>
                    <a:pt x="2122" y="2001"/>
                    <a:pt x="2104" y="1980"/>
                    <a:pt x="2085" y="1958"/>
                  </a:cubicBezTo>
                  <a:lnTo>
                    <a:pt x="2094" y="1949"/>
                  </a:lnTo>
                  <a:cubicBezTo>
                    <a:pt x="2100" y="1943"/>
                    <a:pt x="2107" y="1940"/>
                    <a:pt x="2075" y="1918"/>
                  </a:cubicBezTo>
                  <a:cubicBezTo>
                    <a:pt x="2050" y="1889"/>
                    <a:pt x="2022" y="1861"/>
                    <a:pt x="2028" y="1858"/>
                  </a:cubicBezTo>
                  <a:lnTo>
                    <a:pt x="2028" y="1858"/>
                  </a:lnTo>
                  <a:cubicBezTo>
                    <a:pt x="2051" y="1881"/>
                    <a:pt x="2076" y="1906"/>
                    <a:pt x="2083" y="1906"/>
                  </a:cubicBezTo>
                  <a:cubicBezTo>
                    <a:pt x="2084" y="1906"/>
                    <a:pt x="2084" y="1906"/>
                    <a:pt x="2085" y="1905"/>
                  </a:cubicBezTo>
                  <a:cubicBezTo>
                    <a:pt x="2085" y="1905"/>
                    <a:pt x="2086" y="1905"/>
                    <a:pt x="2086" y="1905"/>
                  </a:cubicBezTo>
                  <a:cubicBezTo>
                    <a:pt x="2094" y="1905"/>
                    <a:pt x="2119" y="1927"/>
                    <a:pt x="2119" y="1927"/>
                  </a:cubicBezTo>
                  <a:cubicBezTo>
                    <a:pt x="2135" y="1947"/>
                    <a:pt x="2145" y="1955"/>
                    <a:pt x="2151" y="1955"/>
                  </a:cubicBezTo>
                  <a:cubicBezTo>
                    <a:pt x="2162" y="1955"/>
                    <a:pt x="2156" y="1927"/>
                    <a:pt x="2141" y="1908"/>
                  </a:cubicBezTo>
                  <a:cubicBezTo>
                    <a:pt x="2117" y="1874"/>
                    <a:pt x="2107" y="1858"/>
                    <a:pt x="2112" y="1858"/>
                  </a:cubicBezTo>
                  <a:lnTo>
                    <a:pt x="2112" y="1858"/>
                  </a:lnTo>
                  <a:cubicBezTo>
                    <a:pt x="2116" y="1858"/>
                    <a:pt x="2131" y="1870"/>
                    <a:pt x="2157" y="1893"/>
                  </a:cubicBezTo>
                  <a:cubicBezTo>
                    <a:pt x="2171" y="1904"/>
                    <a:pt x="2178" y="1909"/>
                    <a:pt x="2181" y="1909"/>
                  </a:cubicBezTo>
                  <a:cubicBezTo>
                    <a:pt x="2189" y="1909"/>
                    <a:pt x="2149" y="1861"/>
                    <a:pt x="2085" y="1802"/>
                  </a:cubicBezTo>
                  <a:lnTo>
                    <a:pt x="2003" y="1723"/>
                  </a:lnTo>
                  <a:lnTo>
                    <a:pt x="2091" y="1795"/>
                  </a:lnTo>
                  <a:cubicBezTo>
                    <a:pt x="2155" y="1844"/>
                    <a:pt x="2186" y="1867"/>
                    <a:pt x="2193" y="1867"/>
                  </a:cubicBezTo>
                  <a:cubicBezTo>
                    <a:pt x="2199" y="1867"/>
                    <a:pt x="2188" y="1851"/>
                    <a:pt x="2166" y="1820"/>
                  </a:cubicBezTo>
                  <a:cubicBezTo>
                    <a:pt x="2154" y="1801"/>
                    <a:pt x="2149" y="1793"/>
                    <a:pt x="2152" y="1793"/>
                  </a:cubicBezTo>
                  <a:lnTo>
                    <a:pt x="2152" y="1793"/>
                  </a:lnTo>
                  <a:cubicBezTo>
                    <a:pt x="2154" y="1793"/>
                    <a:pt x="2162" y="1798"/>
                    <a:pt x="2176" y="1808"/>
                  </a:cubicBezTo>
                  <a:cubicBezTo>
                    <a:pt x="2190" y="1820"/>
                    <a:pt x="2199" y="1824"/>
                    <a:pt x="2205" y="1824"/>
                  </a:cubicBezTo>
                  <a:cubicBezTo>
                    <a:pt x="2213" y="1824"/>
                    <a:pt x="2217" y="1818"/>
                    <a:pt x="2226" y="1808"/>
                  </a:cubicBezTo>
                  <a:cubicBezTo>
                    <a:pt x="2241" y="1789"/>
                    <a:pt x="2245" y="1783"/>
                    <a:pt x="2213" y="1764"/>
                  </a:cubicBezTo>
                  <a:cubicBezTo>
                    <a:pt x="2216" y="1758"/>
                    <a:pt x="2219" y="1755"/>
                    <a:pt x="2223" y="1752"/>
                  </a:cubicBezTo>
                  <a:cubicBezTo>
                    <a:pt x="2243" y="1761"/>
                    <a:pt x="2255" y="1764"/>
                    <a:pt x="2260" y="1764"/>
                  </a:cubicBezTo>
                  <a:cubicBezTo>
                    <a:pt x="2273" y="1764"/>
                    <a:pt x="2246" y="1742"/>
                    <a:pt x="2198" y="1720"/>
                  </a:cubicBezTo>
                  <a:lnTo>
                    <a:pt x="2204" y="1708"/>
                  </a:lnTo>
                  <a:lnTo>
                    <a:pt x="2235" y="1726"/>
                  </a:lnTo>
                  <a:cubicBezTo>
                    <a:pt x="2244" y="1731"/>
                    <a:pt x="2251" y="1733"/>
                    <a:pt x="2257" y="1733"/>
                  </a:cubicBezTo>
                  <a:cubicBezTo>
                    <a:pt x="2275" y="1733"/>
                    <a:pt x="2284" y="1716"/>
                    <a:pt x="2307" y="1676"/>
                  </a:cubicBezTo>
                  <a:cubicBezTo>
                    <a:pt x="2339" y="1614"/>
                    <a:pt x="2339" y="1604"/>
                    <a:pt x="2270" y="1579"/>
                  </a:cubicBezTo>
                  <a:cubicBezTo>
                    <a:pt x="2229" y="1559"/>
                    <a:pt x="2213" y="1550"/>
                    <a:pt x="2220" y="1550"/>
                  </a:cubicBezTo>
                  <a:lnTo>
                    <a:pt x="2220" y="1550"/>
                  </a:lnTo>
                  <a:cubicBezTo>
                    <a:pt x="2225" y="1550"/>
                    <a:pt x="2243" y="1554"/>
                    <a:pt x="2273" y="1563"/>
                  </a:cubicBezTo>
                  <a:cubicBezTo>
                    <a:pt x="2296" y="1571"/>
                    <a:pt x="2319" y="1577"/>
                    <a:pt x="2325" y="1577"/>
                  </a:cubicBezTo>
                  <a:cubicBezTo>
                    <a:pt x="2328" y="1577"/>
                    <a:pt x="2325" y="1575"/>
                    <a:pt x="2310" y="1570"/>
                  </a:cubicBezTo>
                  <a:cubicBezTo>
                    <a:pt x="2310" y="1570"/>
                    <a:pt x="2315" y="1560"/>
                    <a:pt x="2345" y="1560"/>
                  </a:cubicBezTo>
                  <a:cubicBezTo>
                    <a:pt x="2349" y="1560"/>
                    <a:pt x="2353" y="1560"/>
                    <a:pt x="2357" y="1560"/>
                  </a:cubicBezTo>
                  <a:cubicBezTo>
                    <a:pt x="2436" y="1560"/>
                    <a:pt x="2404" y="1542"/>
                    <a:pt x="2367" y="1532"/>
                  </a:cubicBezTo>
                  <a:cubicBezTo>
                    <a:pt x="2322" y="1523"/>
                    <a:pt x="2318" y="1520"/>
                    <a:pt x="2330" y="1520"/>
                  </a:cubicBezTo>
                  <a:cubicBezTo>
                    <a:pt x="2339" y="1520"/>
                    <a:pt x="2355" y="1521"/>
                    <a:pt x="2370" y="1523"/>
                  </a:cubicBezTo>
                  <a:cubicBezTo>
                    <a:pt x="2384" y="1524"/>
                    <a:pt x="2398" y="1525"/>
                    <a:pt x="2408" y="1525"/>
                  </a:cubicBezTo>
                  <a:cubicBezTo>
                    <a:pt x="2427" y="1525"/>
                    <a:pt x="2434" y="1522"/>
                    <a:pt x="2411" y="1516"/>
                  </a:cubicBezTo>
                  <a:cubicBezTo>
                    <a:pt x="2380" y="1503"/>
                    <a:pt x="2358" y="1460"/>
                    <a:pt x="2400" y="1460"/>
                  </a:cubicBezTo>
                  <a:cubicBezTo>
                    <a:pt x="2407" y="1460"/>
                    <a:pt x="2414" y="1461"/>
                    <a:pt x="2423" y="1463"/>
                  </a:cubicBezTo>
                  <a:lnTo>
                    <a:pt x="2426" y="1444"/>
                  </a:lnTo>
                  <a:cubicBezTo>
                    <a:pt x="2392" y="1438"/>
                    <a:pt x="2395" y="1422"/>
                    <a:pt x="2398" y="1407"/>
                  </a:cubicBezTo>
                  <a:cubicBezTo>
                    <a:pt x="2400" y="1395"/>
                    <a:pt x="2403" y="1389"/>
                    <a:pt x="2418" y="1389"/>
                  </a:cubicBezTo>
                  <a:cubicBezTo>
                    <a:pt x="2423" y="1389"/>
                    <a:pt x="2430" y="1390"/>
                    <a:pt x="2439" y="1391"/>
                  </a:cubicBezTo>
                  <a:cubicBezTo>
                    <a:pt x="2450" y="1395"/>
                    <a:pt x="2458" y="1397"/>
                    <a:pt x="2463" y="1397"/>
                  </a:cubicBezTo>
                  <a:cubicBezTo>
                    <a:pt x="2473" y="1397"/>
                    <a:pt x="2466" y="1388"/>
                    <a:pt x="2442" y="1372"/>
                  </a:cubicBezTo>
                  <a:cubicBezTo>
                    <a:pt x="2442" y="1366"/>
                    <a:pt x="2370" y="1350"/>
                    <a:pt x="2370" y="1341"/>
                  </a:cubicBezTo>
                  <a:cubicBezTo>
                    <a:pt x="2332" y="1338"/>
                    <a:pt x="2295" y="1328"/>
                    <a:pt x="2295" y="1319"/>
                  </a:cubicBezTo>
                  <a:lnTo>
                    <a:pt x="2295" y="1319"/>
                  </a:lnTo>
                  <a:lnTo>
                    <a:pt x="2332" y="1322"/>
                  </a:lnTo>
                  <a:lnTo>
                    <a:pt x="2407" y="1328"/>
                  </a:lnTo>
                  <a:cubicBezTo>
                    <a:pt x="2411" y="1322"/>
                    <a:pt x="2411" y="1313"/>
                    <a:pt x="2373" y="1310"/>
                  </a:cubicBezTo>
                  <a:cubicBezTo>
                    <a:pt x="2411" y="1307"/>
                    <a:pt x="2414" y="1297"/>
                    <a:pt x="2414" y="1281"/>
                  </a:cubicBezTo>
                  <a:cubicBezTo>
                    <a:pt x="2417" y="1266"/>
                    <a:pt x="2417" y="1250"/>
                    <a:pt x="2379" y="1241"/>
                  </a:cubicBezTo>
                  <a:cubicBezTo>
                    <a:pt x="2455" y="1234"/>
                    <a:pt x="2455" y="1184"/>
                    <a:pt x="2379" y="1181"/>
                  </a:cubicBezTo>
                  <a:cubicBezTo>
                    <a:pt x="2342" y="1181"/>
                    <a:pt x="2342" y="1175"/>
                    <a:pt x="2379" y="1165"/>
                  </a:cubicBezTo>
                  <a:cubicBezTo>
                    <a:pt x="2417" y="1153"/>
                    <a:pt x="2417" y="1153"/>
                    <a:pt x="2379" y="1150"/>
                  </a:cubicBezTo>
                  <a:cubicBezTo>
                    <a:pt x="2342" y="1144"/>
                    <a:pt x="2379" y="1134"/>
                    <a:pt x="2417" y="1122"/>
                  </a:cubicBezTo>
                  <a:cubicBezTo>
                    <a:pt x="2492" y="1106"/>
                    <a:pt x="2492" y="1097"/>
                    <a:pt x="2451" y="1093"/>
                  </a:cubicBezTo>
                  <a:cubicBezTo>
                    <a:pt x="2414" y="1081"/>
                    <a:pt x="2411" y="1065"/>
                    <a:pt x="2411" y="1059"/>
                  </a:cubicBezTo>
                  <a:cubicBezTo>
                    <a:pt x="2385" y="1051"/>
                    <a:pt x="2376" y="1046"/>
                    <a:pt x="2363" y="1046"/>
                  </a:cubicBezTo>
                  <a:cubicBezTo>
                    <a:pt x="2356" y="1046"/>
                    <a:pt x="2347" y="1048"/>
                    <a:pt x="2332" y="1053"/>
                  </a:cubicBezTo>
                  <a:cubicBezTo>
                    <a:pt x="2307" y="1056"/>
                    <a:pt x="2282" y="1059"/>
                    <a:pt x="2257" y="1059"/>
                  </a:cubicBezTo>
                  <a:cubicBezTo>
                    <a:pt x="2230" y="1052"/>
                    <a:pt x="2242" y="1047"/>
                    <a:pt x="2251" y="1047"/>
                  </a:cubicBezTo>
                  <a:cubicBezTo>
                    <a:pt x="2254" y="1047"/>
                    <a:pt x="2257" y="1048"/>
                    <a:pt x="2257" y="1050"/>
                  </a:cubicBezTo>
                  <a:cubicBezTo>
                    <a:pt x="2269" y="1053"/>
                    <a:pt x="2277" y="1054"/>
                    <a:pt x="2284" y="1054"/>
                  </a:cubicBezTo>
                  <a:cubicBezTo>
                    <a:pt x="2299" y="1054"/>
                    <a:pt x="2307" y="1048"/>
                    <a:pt x="2332" y="1037"/>
                  </a:cubicBezTo>
                  <a:cubicBezTo>
                    <a:pt x="2367" y="1024"/>
                    <a:pt x="2367" y="1009"/>
                    <a:pt x="2367" y="999"/>
                  </a:cubicBezTo>
                  <a:cubicBezTo>
                    <a:pt x="2364" y="993"/>
                    <a:pt x="2364" y="977"/>
                    <a:pt x="2360" y="971"/>
                  </a:cubicBezTo>
                  <a:cubicBezTo>
                    <a:pt x="2384" y="948"/>
                    <a:pt x="2390" y="936"/>
                    <a:pt x="2375" y="936"/>
                  </a:cubicBezTo>
                  <a:cubicBezTo>
                    <a:pt x="2370" y="936"/>
                    <a:pt x="2363" y="938"/>
                    <a:pt x="2354" y="940"/>
                  </a:cubicBezTo>
                  <a:lnTo>
                    <a:pt x="2317" y="949"/>
                  </a:lnTo>
                  <a:cubicBezTo>
                    <a:pt x="2382" y="927"/>
                    <a:pt x="2370" y="850"/>
                    <a:pt x="2313" y="850"/>
                  </a:cubicBezTo>
                  <a:cubicBezTo>
                    <a:pt x="2308" y="850"/>
                    <a:pt x="2303" y="850"/>
                    <a:pt x="2297" y="851"/>
                  </a:cubicBezTo>
                  <a:lnTo>
                    <a:pt x="2297" y="851"/>
                  </a:lnTo>
                  <a:cubicBezTo>
                    <a:pt x="2307" y="848"/>
                    <a:pt x="2319" y="844"/>
                    <a:pt x="2332" y="840"/>
                  </a:cubicBezTo>
                  <a:cubicBezTo>
                    <a:pt x="2367" y="827"/>
                    <a:pt x="2364" y="821"/>
                    <a:pt x="2360" y="805"/>
                  </a:cubicBezTo>
                  <a:cubicBezTo>
                    <a:pt x="2357" y="796"/>
                    <a:pt x="2310" y="780"/>
                    <a:pt x="2304" y="758"/>
                  </a:cubicBezTo>
                  <a:cubicBezTo>
                    <a:pt x="2294" y="734"/>
                    <a:pt x="2288" y="715"/>
                    <a:pt x="2270" y="715"/>
                  </a:cubicBezTo>
                  <a:cubicBezTo>
                    <a:pt x="2265" y="715"/>
                    <a:pt x="2259" y="717"/>
                    <a:pt x="2251" y="720"/>
                  </a:cubicBezTo>
                  <a:cubicBezTo>
                    <a:pt x="2248" y="714"/>
                    <a:pt x="2248" y="714"/>
                    <a:pt x="2282" y="699"/>
                  </a:cubicBezTo>
                  <a:cubicBezTo>
                    <a:pt x="2320" y="689"/>
                    <a:pt x="2317" y="683"/>
                    <a:pt x="2313" y="677"/>
                  </a:cubicBezTo>
                  <a:cubicBezTo>
                    <a:pt x="2312" y="675"/>
                    <a:pt x="2310" y="674"/>
                    <a:pt x="2307" y="674"/>
                  </a:cubicBezTo>
                  <a:cubicBezTo>
                    <a:pt x="2294" y="674"/>
                    <a:pt x="2269" y="687"/>
                    <a:pt x="2241" y="702"/>
                  </a:cubicBezTo>
                  <a:cubicBezTo>
                    <a:pt x="2229" y="707"/>
                    <a:pt x="2221" y="710"/>
                    <a:pt x="2217" y="710"/>
                  </a:cubicBezTo>
                  <a:cubicBezTo>
                    <a:pt x="2208" y="710"/>
                    <a:pt x="2213" y="700"/>
                    <a:pt x="2229" y="680"/>
                  </a:cubicBezTo>
                  <a:cubicBezTo>
                    <a:pt x="2256" y="650"/>
                    <a:pt x="2246" y="623"/>
                    <a:pt x="2210" y="623"/>
                  </a:cubicBezTo>
                  <a:cubicBezTo>
                    <a:pt x="2208" y="623"/>
                    <a:pt x="2206" y="623"/>
                    <a:pt x="2204" y="623"/>
                  </a:cubicBezTo>
                  <a:cubicBezTo>
                    <a:pt x="2201" y="617"/>
                    <a:pt x="2198" y="611"/>
                    <a:pt x="2229" y="592"/>
                  </a:cubicBezTo>
                  <a:cubicBezTo>
                    <a:pt x="2252" y="573"/>
                    <a:pt x="2272" y="547"/>
                    <a:pt x="2249" y="547"/>
                  </a:cubicBezTo>
                  <a:cubicBezTo>
                    <a:pt x="2242" y="547"/>
                    <a:pt x="2229" y="550"/>
                    <a:pt x="2210" y="558"/>
                  </a:cubicBezTo>
                  <a:cubicBezTo>
                    <a:pt x="2207" y="551"/>
                    <a:pt x="2207" y="551"/>
                    <a:pt x="2238" y="529"/>
                  </a:cubicBezTo>
                  <a:cubicBezTo>
                    <a:pt x="2256" y="514"/>
                    <a:pt x="2275" y="499"/>
                    <a:pt x="2269" y="499"/>
                  </a:cubicBezTo>
                  <a:lnTo>
                    <a:pt x="2269" y="499"/>
                  </a:lnTo>
                  <a:cubicBezTo>
                    <a:pt x="2266" y="499"/>
                    <a:pt x="2254" y="504"/>
                    <a:pt x="2229" y="517"/>
                  </a:cubicBezTo>
                  <a:cubicBezTo>
                    <a:pt x="2224" y="518"/>
                    <a:pt x="2219" y="518"/>
                    <a:pt x="2215" y="518"/>
                  </a:cubicBezTo>
                  <a:cubicBezTo>
                    <a:pt x="2186" y="518"/>
                    <a:pt x="2182" y="499"/>
                    <a:pt x="2201" y="467"/>
                  </a:cubicBezTo>
                  <a:cubicBezTo>
                    <a:pt x="2198" y="464"/>
                    <a:pt x="2195" y="461"/>
                    <a:pt x="2191" y="461"/>
                  </a:cubicBezTo>
                  <a:cubicBezTo>
                    <a:pt x="2185" y="461"/>
                    <a:pt x="2176" y="464"/>
                    <a:pt x="2160" y="476"/>
                  </a:cubicBezTo>
                  <a:lnTo>
                    <a:pt x="2129" y="498"/>
                  </a:lnTo>
                  <a:cubicBezTo>
                    <a:pt x="2160" y="471"/>
                    <a:pt x="2174" y="459"/>
                    <a:pt x="2171" y="459"/>
                  </a:cubicBezTo>
                  <a:lnTo>
                    <a:pt x="2171" y="459"/>
                  </a:lnTo>
                  <a:cubicBezTo>
                    <a:pt x="2168" y="459"/>
                    <a:pt x="2151" y="468"/>
                    <a:pt x="2122" y="485"/>
                  </a:cubicBezTo>
                  <a:cubicBezTo>
                    <a:pt x="2109" y="495"/>
                    <a:pt x="2101" y="499"/>
                    <a:pt x="2098" y="499"/>
                  </a:cubicBezTo>
                  <a:cubicBezTo>
                    <a:pt x="2094" y="499"/>
                    <a:pt x="2100" y="492"/>
                    <a:pt x="2116" y="479"/>
                  </a:cubicBezTo>
                  <a:cubicBezTo>
                    <a:pt x="2141" y="451"/>
                    <a:pt x="2138" y="445"/>
                    <a:pt x="2138" y="445"/>
                  </a:cubicBezTo>
                  <a:cubicBezTo>
                    <a:pt x="2132" y="438"/>
                    <a:pt x="2078" y="432"/>
                    <a:pt x="2053" y="401"/>
                  </a:cubicBezTo>
                  <a:cubicBezTo>
                    <a:pt x="2029" y="368"/>
                    <a:pt x="2013" y="353"/>
                    <a:pt x="1997" y="353"/>
                  </a:cubicBezTo>
                  <a:cubicBezTo>
                    <a:pt x="1989" y="353"/>
                    <a:pt x="1981" y="358"/>
                    <a:pt x="1972" y="366"/>
                  </a:cubicBezTo>
                  <a:cubicBezTo>
                    <a:pt x="1957" y="377"/>
                    <a:pt x="1949" y="383"/>
                    <a:pt x="1947" y="383"/>
                  </a:cubicBezTo>
                  <a:cubicBezTo>
                    <a:pt x="1945" y="383"/>
                    <a:pt x="1951" y="375"/>
                    <a:pt x="1962" y="357"/>
                  </a:cubicBezTo>
                  <a:cubicBezTo>
                    <a:pt x="1981" y="323"/>
                    <a:pt x="1975" y="319"/>
                    <a:pt x="1969" y="313"/>
                  </a:cubicBezTo>
                  <a:cubicBezTo>
                    <a:pt x="1966" y="307"/>
                    <a:pt x="1959" y="301"/>
                    <a:pt x="1984" y="272"/>
                  </a:cubicBezTo>
                  <a:lnTo>
                    <a:pt x="1984" y="272"/>
                  </a:lnTo>
                  <a:cubicBezTo>
                    <a:pt x="1964" y="289"/>
                    <a:pt x="1957" y="295"/>
                    <a:pt x="1952" y="295"/>
                  </a:cubicBezTo>
                  <a:cubicBezTo>
                    <a:pt x="1950" y="295"/>
                    <a:pt x="1949" y="293"/>
                    <a:pt x="1947" y="291"/>
                  </a:cubicBezTo>
                  <a:cubicBezTo>
                    <a:pt x="1961" y="275"/>
                    <a:pt x="1965" y="266"/>
                    <a:pt x="1961" y="266"/>
                  </a:cubicBezTo>
                  <a:lnTo>
                    <a:pt x="1961" y="266"/>
                  </a:lnTo>
                  <a:cubicBezTo>
                    <a:pt x="1958" y="266"/>
                    <a:pt x="1949" y="271"/>
                    <a:pt x="1937" y="282"/>
                  </a:cubicBezTo>
                  <a:cubicBezTo>
                    <a:pt x="1912" y="308"/>
                    <a:pt x="1898" y="321"/>
                    <a:pt x="1897" y="321"/>
                  </a:cubicBezTo>
                  <a:cubicBezTo>
                    <a:pt x="1895" y="321"/>
                    <a:pt x="1907" y="306"/>
                    <a:pt x="1931" y="275"/>
                  </a:cubicBezTo>
                  <a:cubicBezTo>
                    <a:pt x="1947" y="255"/>
                    <a:pt x="1953" y="224"/>
                    <a:pt x="1949" y="224"/>
                  </a:cubicBezTo>
                  <a:lnTo>
                    <a:pt x="1949" y="224"/>
                  </a:lnTo>
                  <a:cubicBezTo>
                    <a:pt x="1948" y="224"/>
                    <a:pt x="1945" y="228"/>
                    <a:pt x="1941" y="238"/>
                  </a:cubicBezTo>
                  <a:cubicBezTo>
                    <a:pt x="1919" y="266"/>
                    <a:pt x="1906" y="257"/>
                    <a:pt x="1878" y="285"/>
                  </a:cubicBezTo>
                  <a:cubicBezTo>
                    <a:pt x="1872" y="279"/>
                    <a:pt x="1865" y="275"/>
                    <a:pt x="1887" y="244"/>
                  </a:cubicBezTo>
                  <a:cubicBezTo>
                    <a:pt x="1895" y="228"/>
                    <a:pt x="1887" y="221"/>
                    <a:pt x="1873" y="221"/>
                  </a:cubicBezTo>
                  <a:cubicBezTo>
                    <a:pt x="1859" y="221"/>
                    <a:pt x="1838" y="229"/>
                    <a:pt x="1825" y="244"/>
                  </a:cubicBezTo>
                  <a:cubicBezTo>
                    <a:pt x="1816" y="259"/>
                    <a:pt x="1810" y="266"/>
                    <a:pt x="1808" y="266"/>
                  </a:cubicBezTo>
                  <a:cubicBezTo>
                    <a:pt x="1806" y="266"/>
                    <a:pt x="1808" y="257"/>
                    <a:pt x="1818" y="241"/>
                  </a:cubicBezTo>
                  <a:cubicBezTo>
                    <a:pt x="1837" y="207"/>
                    <a:pt x="1831" y="203"/>
                    <a:pt x="1825" y="197"/>
                  </a:cubicBezTo>
                  <a:lnTo>
                    <a:pt x="1825" y="197"/>
                  </a:lnTo>
                  <a:cubicBezTo>
                    <a:pt x="1818" y="206"/>
                    <a:pt x="1814" y="210"/>
                    <a:pt x="1813" y="210"/>
                  </a:cubicBezTo>
                  <a:cubicBezTo>
                    <a:pt x="1810" y="210"/>
                    <a:pt x="1824" y="185"/>
                    <a:pt x="1837" y="163"/>
                  </a:cubicBezTo>
                  <a:cubicBezTo>
                    <a:pt x="1862" y="134"/>
                    <a:pt x="1856" y="128"/>
                    <a:pt x="1840" y="122"/>
                  </a:cubicBezTo>
                  <a:lnTo>
                    <a:pt x="1840" y="122"/>
                  </a:lnTo>
                  <a:cubicBezTo>
                    <a:pt x="1830" y="134"/>
                    <a:pt x="1818" y="138"/>
                    <a:pt x="1807" y="138"/>
                  </a:cubicBezTo>
                  <a:cubicBezTo>
                    <a:pt x="1792" y="138"/>
                    <a:pt x="1778" y="130"/>
                    <a:pt x="1765" y="125"/>
                  </a:cubicBezTo>
                  <a:cubicBezTo>
                    <a:pt x="1758" y="121"/>
                    <a:pt x="1752" y="119"/>
                    <a:pt x="1745" y="119"/>
                  </a:cubicBezTo>
                  <a:cubicBezTo>
                    <a:pt x="1721" y="119"/>
                    <a:pt x="1700" y="148"/>
                    <a:pt x="1668" y="203"/>
                  </a:cubicBezTo>
                  <a:lnTo>
                    <a:pt x="1633" y="269"/>
                  </a:lnTo>
                  <a:lnTo>
                    <a:pt x="1662" y="200"/>
                  </a:lnTo>
                  <a:cubicBezTo>
                    <a:pt x="1674" y="166"/>
                    <a:pt x="1693" y="91"/>
                    <a:pt x="1693" y="91"/>
                  </a:cubicBezTo>
                  <a:cubicBezTo>
                    <a:pt x="1693" y="90"/>
                    <a:pt x="1692" y="90"/>
                    <a:pt x="1692" y="90"/>
                  </a:cubicBezTo>
                  <a:cubicBezTo>
                    <a:pt x="1686" y="90"/>
                    <a:pt x="1674" y="126"/>
                    <a:pt x="1662" y="160"/>
                  </a:cubicBezTo>
                  <a:cubicBezTo>
                    <a:pt x="1656" y="176"/>
                    <a:pt x="1651" y="185"/>
                    <a:pt x="1648" y="185"/>
                  </a:cubicBezTo>
                  <a:cubicBezTo>
                    <a:pt x="1644" y="185"/>
                    <a:pt x="1641" y="174"/>
                    <a:pt x="1640" y="153"/>
                  </a:cubicBezTo>
                  <a:cubicBezTo>
                    <a:pt x="1638" y="131"/>
                    <a:pt x="1635" y="120"/>
                    <a:pt x="1630" y="120"/>
                  </a:cubicBezTo>
                  <a:cubicBezTo>
                    <a:pt x="1626" y="120"/>
                    <a:pt x="1620" y="127"/>
                    <a:pt x="1612" y="141"/>
                  </a:cubicBezTo>
                  <a:cubicBezTo>
                    <a:pt x="1605" y="141"/>
                    <a:pt x="1599" y="138"/>
                    <a:pt x="1599" y="97"/>
                  </a:cubicBezTo>
                  <a:cubicBezTo>
                    <a:pt x="1598" y="96"/>
                    <a:pt x="1596" y="96"/>
                    <a:pt x="1596" y="96"/>
                  </a:cubicBezTo>
                  <a:cubicBezTo>
                    <a:pt x="1592" y="96"/>
                    <a:pt x="1591" y="102"/>
                    <a:pt x="1583" y="131"/>
                  </a:cubicBezTo>
                  <a:cubicBezTo>
                    <a:pt x="1579" y="149"/>
                    <a:pt x="1575" y="158"/>
                    <a:pt x="1573" y="158"/>
                  </a:cubicBezTo>
                  <a:cubicBezTo>
                    <a:pt x="1570" y="158"/>
                    <a:pt x="1569" y="148"/>
                    <a:pt x="1571" y="128"/>
                  </a:cubicBezTo>
                  <a:cubicBezTo>
                    <a:pt x="1577" y="82"/>
                    <a:pt x="1569" y="62"/>
                    <a:pt x="1561" y="62"/>
                  </a:cubicBezTo>
                  <a:cubicBezTo>
                    <a:pt x="1556" y="62"/>
                    <a:pt x="1551" y="70"/>
                    <a:pt x="1549" y="84"/>
                  </a:cubicBezTo>
                  <a:cubicBezTo>
                    <a:pt x="1541" y="117"/>
                    <a:pt x="1535" y="119"/>
                    <a:pt x="1530" y="119"/>
                  </a:cubicBezTo>
                  <a:cubicBezTo>
                    <a:pt x="1529" y="119"/>
                    <a:pt x="1528" y="119"/>
                    <a:pt x="1527" y="119"/>
                  </a:cubicBezTo>
                  <a:cubicBezTo>
                    <a:pt x="1526" y="119"/>
                    <a:pt x="1524" y="119"/>
                    <a:pt x="1523" y="119"/>
                  </a:cubicBezTo>
                  <a:cubicBezTo>
                    <a:pt x="1516" y="119"/>
                    <a:pt x="1509" y="121"/>
                    <a:pt x="1499" y="153"/>
                  </a:cubicBezTo>
                  <a:lnTo>
                    <a:pt x="1483" y="150"/>
                  </a:lnTo>
                  <a:cubicBezTo>
                    <a:pt x="1477" y="147"/>
                    <a:pt x="1489" y="113"/>
                    <a:pt x="1496" y="113"/>
                  </a:cubicBezTo>
                  <a:lnTo>
                    <a:pt x="1496" y="75"/>
                  </a:lnTo>
                  <a:cubicBezTo>
                    <a:pt x="1491" y="74"/>
                    <a:pt x="1487" y="73"/>
                    <a:pt x="1484" y="73"/>
                  </a:cubicBezTo>
                  <a:cubicBezTo>
                    <a:pt x="1475" y="73"/>
                    <a:pt x="1468" y="79"/>
                    <a:pt x="1461" y="106"/>
                  </a:cubicBezTo>
                  <a:cubicBezTo>
                    <a:pt x="1453" y="143"/>
                    <a:pt x="1449" y="162"/>
                    <a:pt x="1448" y="162"/>
                  </a:cubicBezTo>
                  <a:cubicBezTo>
                    <a:pt x="1447" y="162"/>
                    <a:pt x="1449" y="143"/>
                    <a:pt x="1452" y="103"/>
                  </a:cubicBezTo>
                  <a:cubicBezTo>
                    <a:pt x="1456" y="78"/>
                    <a:pt x="1454" y="51"/>
                    <a:pt x="1449" y="51"/>
                  </a:cubicBezTo>
                  <a:cubicBezTo>
                    <a:pt x="1447" y="51"/>
                    <a:pt x="1445" y="55"/>
                    <a:pt x="1442" y="66"/>
                  </a:cubicBezTo>
                  <a:cubicBezTo>
                    <a:pt x="1436" y="97"/>
                    <a:pt x="1431" y="109"/>
                    <a:pt x="1429" y="109"/>
                  </a:cubicBezTo>
                  <a:cubicBezTo>
                    <a:pt x="1425" y="109"/>
                    <a:pt x="1425" y="86"/>
                    <a:pt x="1427" y="62"/>
                  </a:cubicBezTo>
                  <a:cubicBezTo>
                    <a:pt x="1433" y="25"/>
                    <a:pt x="1435" y="6"/>
                    <a:pt x="1432" y="6"/>
                  </a:cubicBezTo>
                  <a:close/>
                  <a:moveTo>
                    <a:pt x="2190" y="2654"/>
                  </a:moveTo>
                  <a:cubicBezTo>
                    <a:pt x="2188" y="2654"/>
                    <a:pt x="2186" y="2655"/>
                    <a:pt x="2182" y="2657"/>
                  </a:cubicBezTo>
                  <a:cubicBezTo>
                    <a:pt x="2185" y="2682"/>
                    <a:pt x="2194" y="2707"/>
                    <a:pt x="2204" y="2729"/>
                  </a:cubicBezTo>
                  <a:cubicBezTo>
                    <a:pt x="2211" y="2742"/>
                    <a:pt x="2217" y="2750"/>
                    <a:pt x="2221" y="2750"/>
                  </a:cubicBezTo>
                  <a:cubicBezTo>
                    <a:pt x="2227" y="2750"/>
                    <a:pt x="2226" y="2730"/>
                    <a:pt x="2210" y="2685"/>
                  </a:cubicBezTo>
                  <a:cubicBezTo>
                    <a:pt x="2199" y="2661"/>
                    <a:pt x="2196" y="2654"/>
                    <a:pt x="2190" y="26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90" name="Google Shape;9790;p37"/>
            <p:cNvSpPr/>
            <p:nvPr/>
          </p:nvSpPr>
          <p:spPr>
            <a:xfrm>
              <a:off x="3313943" y="3500610"/>
              <a:ext cx="37031" cy="40549"/>
            </a:xfrm>
            <a:custGeom>
              <a:avLst/>
              <a:gdLst/>
              <a:ahLst/>
              <a:cxnLst/>
              <a:rect l="l" t="t" r="r" b="b"/>
              <a:pathLst>
                <a:path w="2492" h="2750" extrusionOk="0">
                  <a:moveTo>
                    <a:pt x="1267" y="0"/>
                  </a:moveTo>
                  <a:lnTo>
                    <a:pt x="1267" y="0"/>
                  </a:lnTo>
                  <a:cubicBezTo>
                    <a:pt x="1266" y="0"/>
                    <a:pt x="1267" y="7"/>
                    <a:pt x="1271" y="19"/>
                  </a:cubicBezTo>
                  <a:lnTo>
                    <a:pt x="1271" y="19"/>
                  </a:lnTo>
                  <a:cubicBezTo>
                    <a:pt x="1269" y="6"/>
                    <a:pt x="1267" y="0"/>
                    <a:pt x="1267" y="0"/>
                  </a:cubicBezTo>
                  <a:close/>
                  <a:moveTo>
                    <a:pt x="1271" y="19"/>
                  </a:moveTo>
                  <a:cubicBezTo>
                    <a:pt x="1272" y="26"/>
                    <a:pt x="1273" y="34"/>
                    <a:pt x="1274" y="45"/>
                  </a:cubicBezTo>
                  <a:lnTo>
                    <a:pt x="1274" y="45"/>
                  </a:lnTo>
                  <a:cubicBezTo>
                    <a:pt x="1274" y="39"/>
                    <a:pt x="1273" y="32"/>
                    <a:pt x="1273" y="25"/>
                  </a:cubicBezTo>
                  <a:cubicBezTo>
                    <a:pt x="1272" y="23"/>
                    <a:pt x="1272" y="21"/>
                    <a:pt x="1271" y="19"/>
                  </a:cubicBezTo>
                  <a:close/>
                  <a:moveTo>
                    <a:pt x="1213" y="144"/>
                  </a:moveTo>
                  <a:cubicBezTo>
                    <a:pt x="1207" y="144"/>
                    <a:pt x="1208" y="161"/>
                    <a:pt x="1210" y="161"/>
                  </a:cubicBezTo>
                  <a:cubicBezTo>
                    <a:pt x="1211" y="161"/>
                    <a:pt x="1212" y="157"/>
                    <a:pt x="1213" y="144"/>
                  </a:cubicBezTo>
                  <a:close/>
                  <a:moveTo>
                    <a:pt x="1267" y="179"/>
                  </a:moveTo>
                  <a:lnTo>
                    <a:pt x="1279" y="213"/>
                  </a:lnTo>
                  <a:lnTo>
                    <a:pt x="1273" y="216"/>
                  </a:lnTo>
                  <a:cubicBezTo>
                    <a:pt x="1267" y="216"/>
                    <a:pt x="1267" y="216"/>
                    <a:pt x="1260" y="179"/>
                  </a:cubicBezTo>
                  <a:close/>
                  <a:moveTo>
                    <a:pt x="1198" y="185"/>
                  </a:moveTo>
                  <a:lnTo>
                    <a:pt x="1213" y="219"/>
                  </a:lnTo>
                  <a:lnTo>
                    <a:pt x="1204" y="222"/>
                  </a:lnTo>
                  <a:cubicBezTo>
                    <a:pt x="1198" y="222"/>
                    <a:pt x="1198" y="222"/>
                    <a:pt x="1191" y="185"/>
                  </a:cubicBezTo>
                  <a:close/>
                  <a:moveTo>
                    <a:pt x="1317" y="172"/>
                  </a:moveTo>
                  <a:cubicBezTo>
                    <a:pt x="1329" y="172"/>
                    <a:pt x="1329" y="172"/>
                    <a:pt x="1326" y="210"/>
                  </a:cubicBezTo>
                  <a:cubicBezTo>
                    <a:pt x="1323" y="229"/>
                    <a:pt x="1320" y="238"/>
                    <a:pt x="1317" y="238"/>
                  </a:cubicBezTo>
                  <a:cubicBezTo>
                    <a:pt x="1314" y="238"/>
                    <a:pt x="1312" y="229"/>
                    <a:pt x="1310" y="210"/>
                  </a:cubicBezTo>
                  <a:cubicBezTo>
                    <a:pt x="1307" y="172"/>
                    <a:pt x="1307" y="172"/>
                    <a:pt x="1317" y="172"/>
                  </a:cubicBezTo>
                  <a:close/>
                  <a:moveTo>
                    <a:pt x="1138" y="238"/>
                  </a:moveTo>
                  <a:lnTo>
                    <a:pt x="1138" y="238"/>
                  </a:lnTo>
                  <a:cubicBezTo>
                    <a:pt x="1151" y="260"/>
                    <a:pt x="1160" y="282"/>
                    <a:pt x="1166" y="307"/>
                  </a:cubicBezTo>
                  <a:lnTo>
                    <a:pt x="1160" y="310"/>
                  </a:lnTo>
                  <a:cubicBezTo>
                    <a:pt x="1154" y="310"/>
                    <a:pt x="1144" y="276"/>
                    <a:pt x="1144" y="276"/>
                  </a:cubicBezTo>
                  <a:cubicBezTo>
                    <a:pt x="1144" y="276"/>
                    <a:pt x="1132" y="238"/>
                    <a:pt x="1138" y="238"/>
                  </a:cubicBezTo>
                  <a:close/>
                  <a:moveTo>
                    <a:pt x="878" y="322"/>
                  </a:moveTo>
                  <a:cubicBezTo>
                    <a:pt x="879" y="322"/>
                    <a:pt x="882" y="325"/>
                    <a:pt x="887" y="335"/>
                  </a:cubicBezTo>
                  <a:lnTo>
                    <a:pt x="906" y="370"/>
                  </a:lnTo>
                  <a:cubicBezTo>
                    <a:pt x="918" y="395"/>
                    <a:pt x="927" y="420"/>
                    <a:pt x="925" y="420"/>
                  </a:cubicBezTo>
                  <a:cubicBezTo>
                    <a:pt x="924" y="420"/>
                    <a:pt x="921" y="416"/>
                    <a:pt x="916" y="407"/>
                  </a:cubicBezTo>
                  <a:cubicBezTo>
                    <a:pt x="903" y="385"/>
                    <a:pt x="891" y="363"/>
                    <a:pt x="881" y="338"/>
                  </a:cubicBezTo>
                  <a:cubicBezTo>
                    <a:pt x="881" y="338"/>
                    <a:pt x="875" y="322"/>
                    <a:pt x="878" y="322"/>
                  </a:cubicBezTo>
                  <a:close/>
                  <a:moveTo>
                    <a:pt x="1432" y="370"/>
                  </a:moveTo>
                  <a:cubicBezTo>
                    <a:pt x="1432" y="370"/>
                    <a:pt x="1433" y="370"/>
                    <a:pt x="1433" y="370"/>
                  </a:cubicBezTo>
                  <a:lnTo>
                    <a:pt x="1436" y="407"/>
                  </a:lnTo>
                  <a:cubicBezTo>
                    <a:pt x="1430" y="445"/>
                    <a:pt x="1426" y="445"/>
                    <a:pt x="1426" y="445"/>
                  </a:cubicBezTo>
                  <a:cubicBezTo>
                    <a:pt x="1423" y="442"/>
                    <a:pt x="1423" y="442"/>
                    <a:pt x="1426" y="404"/>
                  </a:cubicBezTo>
                  <a:cubicBezTo>
                    <a:pt x="1426" y="404"/>
                    <a:pt x="1429" y="370"/>
                    <a:pt x="1432" y="370"/>
                  </a:cubicBezTo>
                  <a:close/>
                  <a:moveTo>
                    <a:pt x="1969" y="419"/>
                  </a:moveTo>
                  <a:cubicBezTo>
                    <a:pt x="1970" y="419"/>
                    <a:pt x="1971" y="419"/>
                    <a:pt x="1972" y="420"/>
                  </a:cubicBezTo>
                  <a:lnTo>
                    <a:pt x="1975" y="423"/>
                  </a:lnTo>
                  <a:cubicBezTo>
                    <a:pt x="1959" y="442"/>
                    <a:pt x="1937" y="457"/>
                    <a:pt x="1918" y="473"/>
                  </a:cubicBezTo>
                  <a:lnTo>
                    <a:pt x="1912" y="467"/>
                  </a:lnTo>
                  <a:cubicBezTo>
                    <a:pt x="1938" y="444"/>
                    <a:pt x="1961" y="419"/>
                    <a:pt x="1969" y="419"/>
                  </a:cubicBezTo>
                  <a:close/>
                  <a:moveTo>
                    <a:pt x="1370" y="401"/>
                  </a:moveTo>
                  <a:lnTo>
                    <a:pt x="1376" y="439"/>
                  </a:lnTo>
                  <a:lnTo>
                    <a:pt x="1373" y="476"/>
                  </a:lnTo>
                  <a:lnTo>
                    <a:pt x="1367" y="476"/>
                  </a:lnTo>
                  <a:cubicBezTo>
                    <a:pt x="1364" y="451"/>
                    <a:pt x="1367" y="426"/>
                    <a:pt x="1370" y="401"/>
                  </a:cubicBezTo>
                  <a:close/>
                  <a:moveTo>
                    <a:pt x="1618" y="508"/>
                  </a:moveTo>
                  <a:cubicBezTo>
                    <a:pt x="1617" y="510"/>
                    <a:pt x="1616" y="512"/>
                    <a:pt x="1614" y="514"/>
                  </a:cubicBezTo>
                  <a:cubicBezTo>
                    <a:pt x="1610" y="524"/>
                    <a:pt x="1608" y="528"/>
                    <a:pt x="1608" y="528"/>
                  </a:cubicBezTo>
                  <a:cubicBezTo>
                    <a:pt x="1608" y="528"/>
                    <a:pt x="1612" y="520"/>
                    <a:pt x="1618" y="508"/>
                  </a:cubicBezTo>
                  <a:close/>
                  <a:moveTo>
                    <a:pt x="768" y="558"/>
                  </a:moveTo>
                  <a:lnTo>
                    <a:pt x="768" y="558"/>
                  </a:lnTo>
                  <a:cubicBezTo>
                    <a:pt x="800" y="583"/>
                    <a:pt x="825" y="611"/>
                    <a:pt x="840" y="645"/>
                  </a:cubicBezTo>
                  <a:cubicBezTo>
                    <a:pt x="840" y="646"/>
                    <a:pt x="839" y="647"/>
                    <a:pt x="838" y="647"/>
                  </a:cubicBezTo>
                  <a:cubicBezTo>
                    <a:pt x="836" y="647"/>
                    <a:pt x="830" y="642"/>
                    <a:pt x="809" y="620"/>
                  </a:cubicBezTo>
                  <a:cubicBezTo>
                    <a:pt x="784" y="595"/>
                    <a:pt x="762" y="564"/>
                    <a:pt x="768" y="558"/>
                  </a:cubicBezTo>
                  <a:close/>
                  <a:moveTo>
                    <a:pt x="2158" y="639"/>
                  </a:moveTo>
                  <a:cubicBezTo>
                    <a:pt x="2167" y="639"/>
                    <a:pt x="2170" y="645"/>
                    <a:pt x="2172" y="649"/>
                  </a:cubicBezTo>
                  <a:cubicBezTo>
                    <a:pt x="2149" y="669"/>
                    <a:pt x="2119" y="682"/>
                    <a:pt x="2110" y="682"/>
                  </a:cubicBezTo>
                  <a:cubicBezTo>
                    <a:pt x="2108" y="682"/>
                    <a:pt x="2106" y="681"/>
                    <a:pt x="2106" y="680"/>
                  </a:cubicBezTo>
                  <a:lnTo>
                    <a:pt x="2103" y="680"/>
                  </a:lnTo>
                  <a:cubicBezTo>
                    <a:pt x="2100" y="667"/>
                    <a:pt x="2100" y="667"/>
                    <a:pt x="2132" y="649"/>
                  </a:cubicBezTo>
                  <a:cubicBezTo>
                    <a:pt x="2144" y="641"/>
                    <a:pt x="2152" y="639"/>
                    <a:pt x="2158" y="639"/>
                  </a:cubicBezTo>
                  <a:close/>
                  <a:moveTo>
                    <a:pt x="2287" y="1134"/>
                  </a:moveTo>
                  <a:cubicBezTo>
                    <a:pt x="2297" y="1134"/>
                    <a:pt x="2304" y="1135"/>
                    <a:pt x="2304" y="1138"/>
                  </a:cubicBezTo>
                  <a:lnTo>
                    <a:pt x="2266" y="1150"/>
                  </a:lnTo>
                  <a:lnTo>
                    <a:pt x="2229" y="1144"/>
                  </a:lnTo>
                  <a:lnTo>
                    <a:pt x="2229" y="1138"/>
                  </a:lnTo>
                  <a:cubicBezTo>
                    <a:pt x="2250" y="1136"/>
                    <a:pt x="2272" y="1134"/>
                    <a:pt x="2287" y="1134"/>
                  </a:cubicBezTo>
                  <a:close/>
                  <a:moveTo>
                    <a:pt x="2054" y="1228"/>
                  </a:moveTo>
                  <a:cubicBezTo>
                    <a:pt x="2069" y="1228"/>
                    <a:pt x="2078" y="1228"/>
                    <a:pt x="2078" y="1232"/>
                  </a:cubicBezTo>
                  <a:lnTo>
                    <a:pt x="2078" y="1238"/>
                  </a:lnTo>
                  <a:cubicBezTo>
                    <a:pt x="2053" y="1238"/>
                    <a:pt x="2025" y="1235"/>
                    <a:pt x="2000" y="1232"/>
                  </a:cubicBezTo>
                  <a:lnTo>
                    <a:pt x="2000" y="1228"/>
                  </a:lnTo>
                  <a:cubicBezTo>
                    <a:pt x="2020" y="1228"/>
                    <a:pt x="2040" y="1228"/>
                    <a:pt x="2054" y="1228"/>
                  </a:cubicBezTo>
                  <a:close/>
                  <a:moveTo>
                    <a:pt x="597" y="1322"/>
                  </a:moveTo>
                  <a:cubicBezTo>
                    <a:pt x="642" y="1322"/>
                    <a:pt x="577" y="1335"/>
                    <a:pt x="508" y="1338"/>
                  </a:cubicBezTo>
                  <a:cubicBezTo>
                    <a:pt x="479" y="1342"/>
                    <a:pt x="461" y="1344"/>
                    <a:pt x="454" y="1344"/>
                  </a:cubicBezTo>
                  <a:cubicBezTo>
                    <a:pt x="444" y="1344"/>
                    <a:pt x="461" y="1339"/>
                    <a:pt x="505" y="1332"/>
                  </a:cubicBezTo>
                  <a:cubicBezTo>
                    <a:pt x="530" y="1326"/>
                    <a:pt x="555" y="1322"/>
                    <a:pt x="580" y="1322"/>
                  </a:cubicBezTo>
                  <a:cubicBezTo>
                    <a:pt x="587" y="1322"/>
                    <a:pt x="593" y="1322"/>
                    <a:pt x="597" y="1322"/>
                  </a:cubicBezTo>
                  <a:close/>
                  <a:moveTo>
                    <a:pt x="2261" y="1345"/>
                  </a:moveTo>
                  <a:cubicBezTo>
                    <a:pt x="2267" y="1345"/>
                    <a:pt x="2276" y="1346"/>
                    <a:pt x="2291" y="1347"/>
                  </a:cubicBezTo>
                  <a:cubicBezTo>
                    <a:pt x="2316" y="1351"/>
                    <a:pt x="2342" y="1357"/>
                    <a:pt x="2367" y="1363"/>
                  </a:cubicBezTo>
                  <a:cubicBezTo>
                    <a:pt x="2367" y="1365"/>
                    <a:pt x="2364" y="1366"/>
                    <a:pt x="2359" y="1366"/>
                  </a:cubicBezTo>
                  <a:cubicBezTo>
                    <a:pt x="2338" y="1366"/>
                    <a:pt x="2284" y="1353"/>
                    <a:pt x="2254" y="1351"/>
                  </a:cubicBezTo>
                  <a:cubicBezTo>
                    <a:pt x="2254" y="1347"/>
                    <a:pt x="2254" y="1345"/>
                    <a:pt x="2261" y="1345"/>
                  </a:cubicBezTo>
                  <a:close/>
                  <a:moveTo>
                    <a:pt x="2254" y="1514"/>
                  </a:moveTo>
                  <a:cubicBezTo>
                    <a:pt x="2288" y="1523"/>
                    <a:pt x="2326" y="1535"/>
                    <a:pt x="2323" y="1542"/>
                  </a:cubicBezTo>
                  <a:lnTo>
                    <a:pt x="2285" y="1535"/>
                  </a:lnTo>
                  <a:lnTo>
                    <a:pt x="2251" y="1520"/>
                  </a:lnTo>
                  <a:lnTo>
                    <a:pt x="2254" y="1514"/>
                  </a:lnTo>
                  <a:close/>
                  <a:moveTo>
                    <a:pt x="759" y="1545"/>
                  </a:moveTo>
                  <a:lnTo>
                    <a:pt x="734" y="1573"/>
                  </a:lnTo>
                  <a:lnTo>
                    <a:pt x="734" y="1576"/>
                  </a:lnTo>
                  <a:cubicBezTo>
                    <a:pt x="765" y="1551"/>
                    <a:pt x="765" y="1551"/>
                    <a:pt x="762" y="1548"/>
                  </a:cubicBezTo>
                  <a:lnTo>
                    <a:pt x="759" y="1545"/>
                  </a:lnTo>
                  <a:close/>
                  <a:moveTo>
                    <a:pt x="1604" y="1550"/>
                  </a:moveTo>
                  <a:cubicBezTo>
                    <a:pt x="1603" y="1550"/>
                    <a:pt x="1603" y="1550"/>
                    <a:pt x="1602" y="1551"/>
                  </a:cubicBezTo>
                  <a:cubicBezTo>
                    <a:pt x="1599" y="1554"/>
                    <a:pt x="1596" y="1554"/>
                    <a:pt x="1618" y="1586"/>
                  </a:cubicBezTo>
                  <a:lnTo>
                    <a:pt x="1624" y="1583"/>
                  </a:lnTo>
                  <a:cubicBezTo>
                    <a:pt x="1609" y="1556"/>
                    <a:pt x="1606" y="1550"/>
                    <a:pt x="1604" y="1550"/>
                  </a:cubicBezTo>
                  <a:close/>
                  <a:moveTo>
                    <a:pt x="563" y="1591"/>
                  </a:moveTo>
                  <a:cubicBezTo>
                    <a:pt x="568" y="1591"/>
                    <a:pt x="569" y="1594"/>
                    <a:pt x="571" y="1595"/>
                  </a:cubicBezTo>
                  <a:cubicBezTo>
                    <a:pt x="574" y="1601"/>
                    <a:pt x="574" y="1601"/>
                    <a:pt x="543" y="1620"/>
                  </a:cubicBezTo>
                  <a:cubicBezTo>
                    <a:pt x="543" y="1620"/>
                    <a:pt x="517" y="1631"/>
                    <a:pt x="506" y="1631"/>
                  </a:cubicBezTo>
                  <a:cubicBezTo>
                    <a:pt x="504" y="1631"/>
                    <a:pt x="502" y="1631"/>
                    <a:pt x="502" y="1630"/>
                  </a:cubicBezTo>
                  <a:lnTo>
                    <a:pt x="530" y="1604"/>
                  </a:lnTo>
                  <a:cubicBezTo>
                    <a:pt x="549" y="1594"/>
                    <a:pt x="558" y="1591"/>
                    <a:pt x="563" y="1591"/>
                  </a:cubicBezTo>
                  <a:close/>
                  <a:moveTo>
                    <a:pt x="1774" y="1670"/>
                  </a:moveTo>
                  <a:cubicBezTo>
                    <a:pt x="1774" y="1671"/>
                    <a:pt x="1775" y="1671"/>
                    <a:pt x="1775" y="1671"/>
                  </a:cubicBezTo>
                  <a:lnTo>
                    <a:pt x="1775" y="1671"/>
                  </a:lnTo>
                  <a:cubicBezTo>
                    <a:pt x="1776" y="1670"/>
                    <a:pt x="1776" y="1670"/>
                    <a:pt x="1774" y="1670"/>
                  </a:cubicBezTo>
                  <a:close/>
                  <a:moveTo>
                    <a:pt x="599" y="1646"/>
                  </a:moveTo>
                  <a:cubicBezTo>
                    <a:pt x="602" y="1646"/>
                    <a:pt x="603" y="1648"/>
                    <a:pt x="605" y="1651"/>
                  </a:cubicBezTo>
                  <a:cubicBezTo>
                    <a:pt x="609" y="1655"/>
                    <a:pt x="612" y="1661"/>
                    <a:pt x="580" y="1683"/>
                  </a:cubicBezTo>
                  <a:lnTo>
                    <a:pt x="577" y="1680"/>
                  </a:lnTo>
                  <a:cubicBezTo>
                    <a:pt x="587" y="1671"/>
                    <a:pt x="591" y="1668"/>
                    <a:pt x="589" y="1668"/>
                  </a:cubicBezTo>
                  <a:lnTo>
                    <a:pt x="589" y="1668"/>
                  </a:lnTo>
                  <a:cubicBezTo>
                    <a:pt x="587" y="1668"/>
                    <a:pt x="566" y="1683"/>
                    <a:pt x="549" y="1702"/>
                  </a:cubicBezTo>
                  <a:lnTo>
                    <a:pt x="489" y="1749"/>
                  </a:lnTo>
                  <a:cubicBezTo>
                    <a:pt x="483" y="1742"/>
                    <a:pt x="511" y="1714"/>
                    <a:pt x="540" y="1689"/>
                  </a:cubicBezTo>
                  <a:cubicBezTo>
                    <a:pt x="579" y="1656"/>
                    <a:pt x="592" y="1646"/>
                    <a:pt x="599" y="1646"/>
                  </a:cubicBezTo>
                  <a:close/>
                  <a:moveTo>
                    <a:pt x="1746" y="1818"/>
                  </a:moveTo>
                  <a:lnTo>
                    <a:pt x="1746" y="1818"/>
                  </a:lnTo>
                  <a:cubicBezTo>
                    <a:pt x="1751" y="1828"/>
                    <a:pt x="1752" y="1831"/>
                    <a:pt x="1752" y="1831"/>
                  </a:cubicBezTo>
                  <a:cubicBezTo>
                    <a:pt x="1750" y="1831"/>
                    <a:pt x="1742" y="1818"/>
                    <a:pt x="1746" y="1818"/>
                  </a:cubicBezTo>
                  <a:close/>
                  <a:moveTo>
                    <a:pt x="1445" y="1771"/>
                  </a:moveTo>
                  <a:lnTo>
                    <a:pt x="1455" y="1846"/>
                  </a:lnTo>
                  <a:lnTo>
                    <a:pt x="1455" y="1846"/>
                  </a:lnTo>
                  <a:cubicBezTo>
                    <a:pt x="1454" y="1836"/>
                    <a:pt x="1453" y="1822"/>
                    <a:pt x="1451" y="1808"/>
                  </a:cubicBezTo>
                  <a:lnTo>
                    <a:pt x="1445" y="1771"/>
                  </a:lnTo>
                  <a:close/>
                  <a:moveTo>
                    <a:pt x="2016" y="1843"/>
                  </a:moveTo>
                  <a:cubicBezTo>
                    <a:pt x="2018" y="1843"/>
                    <a:pt x="2030" y="1853"/>
                    <a:pt x="2028" y="1855"/>
                  </a:cubicBezTo>
                  <a:cubicBezTo>
                    <a:pt x="2018" y="1846"/>
                    <a:pt x="2016" y="1843"/>
                    <a:pt x="2016" y="1843"/>
                  </a:cubicBezTo>
                  <a:close/>
                  <a:moveTo>
                    <a:pt x="1956" y="1818"/>
                  </a:moveTo>
                  <a:cubicBezTo>
                    <a:pt x="1984" y="1846"/>
                    <a:pt x="2009" y="1874"/>
                    <a:pt x="2003" y="1880"/>
                  </a:cubicBezTo>
                  <a:lnTo>
                    <a:pt x="1975" y="1855"/>
                  </a:lnTo>
                  <a:lnTo>
                    <a:pt x="1953" y="1824"/>
                  </a:lnTo>
                  <a:lnTo>
                    <a:pt x="1956" y="1818"/>
                  </a:lnTo>
                  <a:close/>
                  <a:moveTo>
                    <a:pt x="1637" y="1817"/>
                  </a:moveTo>
                  <a:cubicBezTo>
                    <a:pt x="1637" y="1817"/>
                    <a:pt x="1637" y="1817"/>
                    <a:pt x="1636" y="1818"/>
                  </a:cubicBezTo>
                  <a:lnTo>
                    <a:pt x="1633" y="1818"/>
                  </a:lnTo>
                  <a:cubicBezTo>
                    <a:pt x="1640" y="1843"/>
                    <a:pt x="1652" y="1868"/>
                    <a:pt x="1661" y="1890"/>
                  </a:cubicBezTo>
                  <a:cubicBezTo>
                    <a:pt x="1668" y="1886"/>
                    <a:pt x="1655" y="1852"/>
                    <a:pt x="1655" y="1852"/>
                  </a:cubicBezTo>
                  <a:cubicBezTo>
                    <a:pt x="1655" y="1852"/>
                    <a:pt x="1644" y="1817"/>
                    <a:pt x="1637" y="1817"/>
                  </a:cubicBezTo>
                  <a:close/>
                  <a:moveTo>
                    <a:pt x="73" y="1868"/>
                  </a:moveTo>
                  <a:cubicBezTo>
                    <a:pt x="48" y="1874"/>
                    <a:pt x="22" y="1883"/>
                    <a:pt x="1" y="1893"/>
                  </a:cubicBezTo>
                  <a:lnTo>
                    <a:pt x="7" y="1905"/>
                  </a:lnTo>
                  <a:cubicBezTo>
                    <a:pt x="7" y="1907"/>
                    <a:pt x="9" y="1908"/>
                    <a:pt x="11" y="1908"/>
                  </a:cubicBezTo>
                  <a:cubicBezTo>
                    <a:pt x="22" y="1908"/>
                    <a:pt x="50" y="1892"/>
                    <a:pt x="76" y="1877"/>
                  </a:cubicBezTo>
                  <a:lnTo>
                    <a:pt x="73" y="1868"/>
                  </a:lnTo>
                  <a:close/>
                  <a:moveTo>
                    <a:pt x="1900" y="1830"/>
                  </a:moveTo>
                  <a:lnTo>
                    <a:pt x="1900" y="1830"/>
                  </a:lnTo>
                  <a:cubicBezTo>
                    <a:pt x="1903" y="1830"/>
                    <a:pt x="1917" y="1843"/>
                    <a:pt x="1947" y="1874"/>
                  </a:cubicBezTo>
                  <a:cubicBezTo>
                    <a:pt x="1972" y="1902"/>
                    <a:pt x="1972" y="1902"/>
                    <a:pt x="1965" y="1908"/>
                  </a:cubicBezTo>
                  <a:cubicBezTo>
                    <a:pt x="1947" y="1890"/>
                    <a:pt x="1931" y="1871"/>
                    <a:pt x="1915" y="1852"/>
                  </a:cubicBezTo>
                  <a:lnTo>
                    <a:pt x="1912" y="1852"/>
                  </a:lnTo>
                  <a:cubicBezTo>
                    <a:pt x="1902" y="1838"/>
                    <a:pt x="1898" y="1830"/>
                    <a:pt x="1900" y="1830"/>
                  </a:cubicBezTo>
                  <a:close/>
                  <a:moveTo>
                    <a:pt x="1611" y="1940"/>
                  </a:moveTo>
                  <a:cubicBezTo>
                    <a:pt x="1618" y="1940"/>
                    <a:pt x="1618" y="1940"/>
                    <a:pt x="1627" y="1977"/>
                  </a:cubicBezTo>
                  <a:lnTo>
                    <a:pt x="1621" y="1977"/>
                  </a:lnTo>
                  <a:lnTo>
                    <a:pt x="1605" y="1943"/>
                  </a:lnTo>
                  <a:lnTo>
                    <a:pt x="1611" y="1940"/>
                  </a:lnTo>
                  <a:close/>
                  <a:moveTo>
                    <a:pt x="1169" y="1932"/>
                  </a:moveTo>
                  <a:cubicBezTo>
                    <a:pt x="1170" y="1932"/>
                    <a:pt x="1171" y="1933"/>
                    <a:pt x="1173" y="1933"/>
                  </a:cubicBezTo>
                  <a:lnTo>
                    <a:pt x="1166" y="1971"/>
                  </a:lnTo>
                  <a:lnTo>
                    <a:pt x="1154" y="2006"/>
                  </a:lnTo>
                  <a:lnTo>
                    <a:pt x="1154" y="1968"/>
                  </a:lnTo>
                  <a:cubicBezTo>
                    <a:pt x="1161" y="1939"/>
                    <a:pt x="1165" y="1932"/>
                    <a:pt x="1169" y="1932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3" y="1996"/>
                    <a:pt x="1893" y="1996"/>
                  </a:cubicBezTo>
                  <a:cubicBezTo>
                    <a:pt x="1901" y="2009"/>
                    <a:pt x="1903" y="2012"/>
                    <a:pt x="1901" y="2012"/>
                  </a:cubicBezTo>
                  <a:cubicBezTo>
                    <a:pt x="1898" y="2012"/>
                    <a:pt x="1887" y="2002"/>
                    <a:pt x="1882" y="2002"/>
                  </a:cubicBezTo>
                  <a:cubicBezTo>
                    <a:pt x="1881" y="2002"/>
                    <a:pt x="1881" y="2002"/>
                    <a:pt x="1881" y="2002"/>
                  </a:cubicBezTo>
                  <a:cubicBezTo>
                    <a:pt x="1856" y="1974"/>
                    <a:pt x="1856" y="1974"/>
                    <a:pt x="1868" y="1968"/>
                  </a:cubicBezTo>
                  <a:cubicBezTo>
                    <a:pt x="1869" y="1968"/>
                    <a:pt x="1869" y="1968"/>
                    <a:pt x="1869" y="1968"/>
                  </a:cubicBezTo>
                  <a:close/>
                  <a:moveTo>
                    <a:pt x="1559" y="1936"/>
                  </a:moveTo>
                  <a:cubicBezTo>
                    <a:pt x="1562" y="1936"/>
                    <a:pt x="1570" y="1970"/>
                    <a:pt x="1577" y="2024"/>
                  </a:cubicBezTo>
                  <a:lnTo>
                    <a:pt x="1564" y="2028"/>
                  </a:lnTo>
                  <a:cubicBezTo>
                    <a:pt x="1558" y="1990"/>
                    <a:pt x="1552" y="1952"/>
                    <a:pt x="1558" y="1952"/>
                  </a:cubicBezTo>
                  <a:cubicBezTo>
                    <a:pt x="1557" y="1941"/>
                    <a:pt x="1558" y="1936"/>
                    <a:pt x="1559" y="1936"/>
                  </a:cubicBezTo>
                  <a:close/>
                  <a:moveTo>
                    <a:pt x="1345" y="1896"/>
                  </a:moveTo>
                  <a:cubicBezTo>
                    <a:pt x="1346" y="1896"/>
                    <a:pt x="1344" y="1915"/>
                    <a:pt x="1339" y="1959"/>
                  </a:cubicBezTo>
                  <a:lnTo>
                    <a:pt x="1323" y="2034"/>
                  </a:lnTo>
                  <a:cubicBezTo>
                    <a:pt x="1317" y="2034"/>
                    <a:pt x="1326" y="1996"/>
                    <a:pt x="1336" y="1921"/>
                  </a:cubicBezTo>
                  <a:cubicBezTo>
                    <a:pt x="1341" y="1905"/>
                    <a:pt x="1344" y="1896"/>
                    <a:pt x="1345" y="1896"/>
                  </a:cubicBezTo>
                  <a:close/>
                  <a:moveTo>
                    <a:pt x="809" y="1992"/>
                  </a:moveTo>
                  <a:cubicBezTo>
                    <a:pt x="811" y="1992"/>
                    <a:pt x="812" y="1992"/>
                    <a:pt x="812" y="1993"/>
                  </a:cubicBezTo>
                  <a:cubicBezTo>
                    <a:pt x="818" y="1996"/>
                    <a:pt x="800" y="2028"/>
                    <a:pt x="768" y="2056"/>
                  </a:cubicBezTo>
                  <a:lnTo>
                    <a:pt x="756" y="2046"/>
                  </a:lnTo>
                  <a:cubicBezTo>
                    <a:pt x="773" y="2015"/>
                    <a:pt x="800" y="1992"/>
                    <a:pt x="809" y="1992"/>
                  </a:cubicBezTo>
                  <a:close/>
                  <a:moveTo>
                    <a:pt x="1755" y="2018"/>
                  </a:moveTo>
                  <a:cubicBezTo>
                    <a:pt x="1761" y="2018"/>
                    <a:pt x="1767" y="2020"/>
                    <a:pt x="1777" y="2049"/>
                  </a:cubicBezTo>
                  <a:cubicBezTo>
                    <a:pt x="1777" y="2049"/>
                    <a:pt x="1793" y="2084"/>
                    <a:pt x="1787" y="2087"/>
                  </a:cubicBezTo>
                  <a:cubicBezTo>
                    <a:pt x="1786" y="2087"/>
                    <a:pt x="1786" y="2087"/>
                    <a:pt x="1786" y="2087"/>
                  </a:cubicBezTo>
                  <a:cubicBezTo>
                    <a:pt x="1776" y="2087"/>
                    <a:pt x="1759" y="2056"/>
                    <a:pt x="1759" y="2056"/>
                  </a:cubicBezTo>
                  <a:cubicBezTo>
                    <a:pt x="1746" y="2021"/>
                    <a:pt x="1752" y="2018"/>
                    <a:pt x="1752" y="2018"/>
                  </a:cubicBezTo>
                  <a:cubicBezTo>
                    <a:pt x="1753" y="2018"/>
                    <a:pt x="1754" y="2018"/>
                    <a:pt x="1755" y="2018"/>
                  </a:cubicBezTo>
                  <a:close/>
                  <a:moveTo>
                    <a:pt x="813" y="2059"/>
                  </a:moveTo>
                  <a:cubicBezTo>
                    <a:pt x="805" y="2059"/>
                    <a:pt x="791" y="2080"/>
                    <a:pt x="781" y="2103"/>
                  </a:cubicBezTo>
                  <a:cubicBezTo>
                    <a:pt x="762" y="2137"/>
                    <a:pt x="771" y="2140"/>
                    <a:pt x="784" y="2147"/>
                  </a:cubicBezTo>
                  <a:cubicBezTo>
                    <a:pt x="784" y="2147"/>
                    <a:pt x="785" y="2147"/>
                    <a:pt x="786" y="2147"/>
                  </a:cubicBezTo>
                  <a:cubicBezTo>
                    <a:pt x="796" y="2147"/>
                    <a:pt x="815" y="2122"/>
                    <a:pt x="815" y="2122"/>
                  </a:cubicBezTo>
                  <a:cubicBezTo>
                    <a:pt x="831" y="2087"/>
                    <a:pt x="825" y="2084"/>
                    <a:pt x="818" y="2081"/>
                  </a:cubicBezTo>
                  <a:cubicBezTo>
                    <a:pt x="820" y="2065"/>
                    <a:pt x="817" y="2059"/>
                    <a:pt x="813" y="2059"/>
                  </a:cubicBezTo>
                  <a:close/>
                  <a:moveTo>
                    <a:pt x="1392" y="2075"/>
                  </a:moveTo>
                  <a:cubicBezTo>
                    <a:pt x="1392" y="2112"/>
                    <a:pt x="1395" y="2150"/>
                    <a:pt x="1386" y="2150"/>
                  </a:cubicBezTo>
                  <a:lnTo>
                    <a:pt x="1379" y="2150"/>
                  </a:lnTo>
                  <a:cubicBezTo>
                    <a:pt x="1379" y="2125"/>
                    <a:pt x="1383" y="2100"/>
                    <a:pt x="1386" y="2075"/>
                  </a:cubicBezTo>
                  <a:close/>
                  <a:moveTo>
                    <a:pt x="1193" y="2001"/>
                  </a:moveTo>
                  <a:lnTo>
                    <a:pt x="1193" y="2001"/>
                  </a:lnTo>
                  <a:cubicBezTo>
                    <a:pt x="1194" y="2001"/>
                    <a:pt x="1191" y="2019"/>
                    <a:pt x="1185" y="2053"/>
                  </a:cubicBezTo>
                  <a:cubicBezTo>
                    <a:pt x="1182" y="2090"/>
                    <a:pt x="1169" y="2128"/>
                    <a:pt x="1154" y="2162"/>
                  </a:cubicBezTo>
                  <a:lnTo>
                    <a:pt x="1138" y="2159"/>
                  </a:lnTo>
                  <a:lnTo>
                    <a:pt x="1166" y="2087"/>
                  </a:lnTo>
                  <a:cubicBezTo>
                    <a:pt x="1184" y="2028"/>
                    <a:pt x="1191" y="2001"/>
                    <a:pt x="1193" y="2001"/>
                  </a:cubicBezTo>
                  <a:close/>
                  <a:moveTo>
                    <a:pt x="1549" y="2181"/>
                  </a:moveTo>
                  <a:lnTo>
                    <a:pt x="1552" y="2219"/>
                  </a:lnTo>
                  <a:cubicBezTo>
                    <a:pt x="1548" y="2219"/>
                    <a:pt x="1545" y="2235"/>
                    <a:pt x="1542" y="2235"/>
                  </a:cubicBezTo>
                  <a:cubicBezTo>
                    <a:pt x="1541" y="2235"/>
                    <a:pt x="1540" y="2231"/>
                    <a:pt x="1539" y="2219"/>
                  </a:cubicBezTo>
                  <a:lnTo>
                    <a:pt x="1536" y="2219"/>
                  </a:lnTo>
                  <a:cubicBezTo>
                    <a:pt x="1536" y="2219"/>
                    <a:pt x="1536" y="2219"/>
                    <a:pt x="1535" y="2219"/>
                  </a:cubicBezTo>
                  <a:cubicBezTo>
                    <a:pt x="1531" y="2219"/>
                    <a:pt x="1540" y="2181"/>
                    <a:pt x="1549" y="2181"/>
                  </a:cubicBezTo>
                  <a:close/>
                  <a:moveTo>
                    <a:pt x="1432" y="6"/>
                  </a:moveTo>
                  <a:lnTo>
                    <a:pt x="1432" y="6"/>
                  </a:lnTo>
                  <a:cubicBezTo>
                    <a:pt x="1428" y="6"/>
                    <a:pt x="1419" y="25"/>
                    <a:pt x="1401" y="63"/>
                  </a:cubicBezTo>
                  <a:cubicBezTo>
                    <a:pt x="1386" y="63"/>
                    <a:pt x="1354" y="97"/>
                    <a:pt x="1332" y="97"/>
                  </a:cubicBezTo>
                  <a:cubicBezTo>
                    <a:pt x="1304" y="94"/>
                    <a:pt x="1289" y="100"/>
                    <a:pt x="1276" y="63"/>
                  </a:cubicBezTo>
                  <a:cubicBezTo>
                    <a:pt x="1275" y="56"/>
                    <a:pt x="1275" y="50"/>
                    <a:pt x="1274" y="45"/>
                  </a:cubicBezTo>
                  <a:lnTo>
                    <a:pt x="1274" y="45"/>
                  </a:lnTo>
                  <a:cubicBezTo>
                    <a:pt x="1278" y="100"/>
                    <a:pt x="1271" y="101"/>
                    <a:pt x="1251" y="103"/>
                  </a:cubicBezTo>
                  <a:cubicBezTo>
                    <a:pt x="1243" y="94"/>
                    <a:pt x="1237" y="90"/>
                    <a:pt x="1232" y="90"/>
                  </a:cubicBezTo>
                  <a:cubicBezTo>
                    <a:pt x="1218" y="90"/>
                    <a:pt x="1213" y="117"/>
                    <a:pt x="1213" y="144"/>
                  </a:cubicBezTo>
                  <a:lnTo>
                    <a:pt x="1226" y="144"/>
                  </a:lnTo>
                  <a:cubicBezTo>
                    <a:pt x="1233" y="188"/>
                    <a:pt x="1234" y="206"/>
                    <a:pt x="1230" y="206"/>
                  </a:cubicBezTo>
                  <a:cubicBezTo>
                    <a:pt x="1227" y="206"/>
                    <a:pt x="1221" y="197"/>
                    <a:pt x="1213" y="182"/>
                  </a:cubicBezTo>
                  <a:cubicBezTo>
                    <a:pt x="1204" y="182"/>
                    <a:pt x="1198" y="147"/>
                    <a:pt x="1191" y="110"/>
                  </a:cubicBezTo>
                  <a:cubicBezTo>
                    <a:pt x="1182" y="73"/>
                    <a:pt x="1168" y="37"/>
                    <a:pt x="1161" y="37"/>
                  </a:cubicBezTo>
                  <a:cubicBezTo>
                    <a:pt x="1161" y="37"/>
                    <a:pt x="1160" y="37"/>
                    <a:pt x="1160" y="38"/>
                  </a:cubicBezTo>
                  <a:cubicBezTo>
                    <a:pt x="1151" y="38"/>
                    <a:pt x="1144" y="41"/>
                    <a:pt x="1160" y="75"/>
                  </a:cubicBezTo>
                  <a:cubicBezTo>
                    <a:pt x="1166" y="113"/>
                    <a:pt x="1166" y="113"/>
                    <a:pt x="1160" y="116"/>
                  </a:cubicBezTo>
                  <a:cubicBezTo>
                    <a:pt x="1154" y="116"/>
                    <a:pt x="1144" y="119"/>
                    <a:pt x="1148" y="157"/>
                  </a:cubicBezTo>
                  <a:cubicBezTo>
                    <a:pt x="1157" y="194"/>
                    <a:pt x="1151" y="194"/>
                    <a:pt x="1141" y="197"/>
                  </a:cubicBezTo>
                  <a:cubicBezTo>
                    <a:pt x="1128" y="168"/>
                    <a:pt x="1115" y="166"/>
                    <a:pt x="1111" y="166"/>
                  </a:cubicBezTo>
                  <a:cubicBezTo>
                    <a:pt x="1110" y="166"/>
                    <a:pt x="1110" y="166"/>
                    <a:pt x="1110" y="166"/>
                  </a:cubicBezTo>
                  <a:lnTo>
                    <a:pt x="1101" y="128"/>
                  </a:lnTo>
                  <a:cubicBezTo>
                    <a:pt x="1094" y="103"/>
                    <a:pt x="1085" y="81"/>
                    <a:pt x="1072" y="59"/>
                  </a:cubicBezTo>
                  <a:lnTo>
                    <a:pt x="1072" y="59"/>
                  </a:lnTo>
                  <a:cubicBezTo>
                    <a:pt x="1063" y="59"/>
                    <a:pt x="1075" y="97"/>
                    <a:pt x="1075" y="97"/>
                  </a:cubicBezTo>
                  <a:cubicBezTo>
                    <a:pt x="1085" y="128"/>
                    <a:pt x="909" y="191"/>
                    <a:pt x="891" y="207"/>
                  </a:cubicBezTo>
                  <a:cubicBezTo>
                    <a:pt x="878" y="196"/>
                    <a:pt x="867" y="191"/>
                    <a:pt x="860" y="191"/>
                  </a:cubicBezTo>
                  <a:cubicBezTo>
                    <a:pt x="849" y="191"/>
                    <a:pt x="847" y="202"/>
                    <a:pt x="862" y="219"/>
                  </a:cubicBezTo>
                  <a:cubicBezTo>
                    <a:pt x="881" y="254"/>
                    <a:pt x="847" y="269"/>
                    <a:pt x="809" y="295"/>
                  </a:cubicBezTo>
                  <a:cubicBezTo>
                    <a:pt x="765" y="323"/>
                    <a:pt x="734" y="345"/>
                    <a:pt x="756" y="373"/>
                  </a:cubicBezTo>
                  <a:lnTo>
                    <a:pt x="737" y="385"/>
                  </a:lnTo>
                  <a:cubicBezTo>
                    <a:pt x="724" y="395"/>
                    <a:pt x="740" y="436"/>
                    <a:pt x="734" y="439"/>
                  </a:cubicBezTo>
                  <a:cubicBezTo>
                    <a:pt x="744" y="457"/>
                    <a:pt x="747" y="466"/>
                    <a:pt x="745" y="466"/>
                  </a:cubicBezTo>
                  <a:cubicBezTo>
                    <a:pt x="743" y="466"/>
                    <a:pt x="737" y="458"/>
                    <a:pt x="728" y="442"/>
                  </a:cubicBezTo>
                  <a:cubicBezTo>
                    <a:pt x="705" y="416"/>
                    <a:pt x="682" y="391"/>
                    <a:pt x="676" y="391"/>
                  </a:cubicBezTo>
                  <a:cubicBezTo>
                    <a:pt x="675" y="391"/>
                    <a:pt x="675" y="391"/>
                    <a:pt x="674" y="392"/>
                  </a:cubicBezTo>
                  <a:cubicBezTo>
                    <a:pt x="662" y="401"/>
                    <a:pt x="687" y="429"/>
                    <a:pt x="712" y="457"/>
                  </a:cubicBezTo>
                  <a:cubicBezTo>
                    <a:pt x="737" y="486"/>
                    <a:pt x="731" y="489"/>
                    <a:pt x="731" y="489"/>
                  </a:cubicBezTo>
                  <a:cubicBezTo>
                    <a:pt x="730" y="491"/>
                    <a:pt x="729" y="492"/>
                    <a:pt x="728" y="492"/>
                  </a:cubicBezTo>
                  <a:cubicBezTo>
                    <a:pt x="725" y="492"/>
                    <a:pt x="720" y="486"/>
                    <a:pt x="703" y="467"/>
                  </a:cubicBezTo>
                  <a:lnTo>
                    <a:pt x="649" y="410"/>
                  </a:lnTo>
                  <a:lnTo>
                    <a:pt x="643" y="417"/>
                  </a:lnTo>
                  <a:cubicBezTo>
                    <a:pt x="671" y="442"/>
                    <a:pt x="665" y="448"/>
                    <a:pt x="665" y="448"/>
                  </a:cubicBezTo>
                  <a:cubicBezTo>
                    <a:pt x="663" y="450"/>
                    <a:pt x="662" y="451"/>
                    <a:pt x="660" y="451"/>
                  </a:cubicBezTo>
                  <a:cubicBezTo>
                    <a:pt x="655" y="451"/>
                    <a:pt x="645" y="440"/>
                    <a:pt x="605" y="398"/>
                  </a:cubicBezTo>
                  <a:cubicBezTo>
                    <a:pt x="582" y="373"/>
                    <a:pt x="567" y="360"/>
                    <a:pt x="563" y="360"/>
                  </a:cubicBezTo>
                  <a:cubicBezTo>
                    <a:pt x="559" y="360"/>
                    <a:pt x="568" y="376"/>
                    <a:pt x="593" y="407"/>
                  </a:cubicBezTo>
                  <a:lnTo>
                    <a:pt x="609" y="445"/>
                  </a:lnTo>
                  <a:cubicBezTo>
                    <a:pt x="593" y="433"/>
                    <a:pt x="585" y="428"/>
                    <a:pt x="581" y="428"/>
                  </a:cubicBezTo>
                  <a:cubicBezTo>
                    <a:pt x="570" y="428"/>
                    <a:pt x="598" y="469"/>
                    <a:pt x="615" y="492"/>
                  </a:cubicBezTo>
                  <a:cubicBezTo>
                    <a:pt x="589" y="471"/>
                    <a:pt x="573" y="461"/>
                    <a:pt x="567" y="461"/>
                  </a:cubicBezTo>
                  <a:cubicBezTo>
                    <a:pt x="561" y="461"/>
                    <a:pt x="571" y="477"/>
                    <a:pt x="599" y="511"/>
                  </a:cubicBezTo>
                  <a:cubicBezTo>
                    <a:pt x="615" y="525"/>
                    <a:pt x="620" y="532"/>
                    <a:pt x="615" y="532"/>
                  </a:cubicBezTo>
                  <a:cubicBezTo>
                    <a:pt x="612" y="532"/>
                    <a:pt x="603" y="528"/>
                    <a:pt x="590" y="520"/>
                  </a:cubicBezTo>
                  <a:cubicBezTo>
                    <a:pt x="572" y="511"/>
                    <a:pt x="562" y="507"/>
                    <a:pt x="555" y="507"/>
                  </a:cubicBezTo>
                  <a:cubicBezTo>
                    <a:pt x="548" y="507"/>
                    <a:pt x="544" y="511"/>
                    <a:pt x="540" y="517"/>
                  </a:cubicBezTo>
                  <a:cubicBezTo>
                    <a:pt x="561" y="548"/>
                    <a:pt x="527" y="586"/>
                    <a:pt x="493" y="633"/>
                  </a:cubicBezTo>
                  <a:cubicBezTo>
                    <a:pt x="449" y="686"/>
                    <a:pt x="430" y="727"/>
                    <a:pt x="461" y="746"/>
                  </a:cubicBezTo>
                  <a:cubicBezTo>
                    <a:pt x="460" y="748"/>
                    <a:pt x="459" y="750"/>
                    <a:pt x="456" y="750"/>
                  </a:cubicBezTo>
                  <a:cubicBezTo>
                    <a:pt x="452" y="750"/>
                    <a:pt x="443" y="747"/>
                    <a:pt x="420" y="740"/>
                  </a:cubicBezTo>
                  <a:cubicBezTo>
                    <a:pt x="410" y="733"/>
                    <a:pt x="402" y="730"/>
                    <a:pt x="399" y="730"/>
                  </a:cubicBezTo>
                  <a:cubicBezTo>
                    <a:pt x="393" y="730"/>
                    <a:pt x="406" y="742"/>
                    <a:pt x="449" y="771"/>
                  </a:cubicBezTo>
                  <a:cubicBezTo>
                    <a:pt x="466" y="784"/>
                    <a:pt x="485" y="796"/>
                    <a:pt x="483" y="796"/>
                  </a:cubicBezTo>
                  <a:cubicBezTo>
                    <a:pt x="481" y="796"/>
                    <a:pt x="470" y="791"/>
                    <a:pt x="442" y="777"/>
                  </a:cubicBezTo>
                  <a:cubicBezTo>
                    <a:pt x="432" y="771"/>
                    <a:pt x="424" y="768"/>
                    <a:pt x="417" y="768"/>
                  </a:cubicBezTo>
                  <a:cubicBezTo>
                    <a:pt x="404" y="768"/>
                    <a:pt x="396" y="779"/>
                    <a:pt x="386" y="796"/>
                  </a:cubicBezTo>
                  <a:cubicBezTo>
                    <a:pt x="377" y="818"/>
                    <a:pt x="367" y="843"/>
                    <a:pt x="402" y="859"/>
                  </a:cubicBezTo>
                  <a:cubicBezTo>
                    <a:pt x="417" y="874"/>
                    <a:pt x="424" y="881"/>
                    <a:pt x="422" y="881"/>
                  </a:cubicBezTo>
                  <a:cubicBezTo>
                    <a:pt x="421" y="881"/>
                    <a:pt x="413" y="875"/>
                    <a:pt x="399" y="865"/>
                  </a:cubicBezTo>
                  <a:cubicBezTo>
                    <a:pt x="376" y="853"/>
                    <a:pt x="356" y="848"/>
                    <a:pt x="340" y="848"/>
                  </a:cubicBezTo>
                  <a:cubicBezTo>
                    <a:pt x="310" y="848"/>
                    <a:pt x="301" y="868"/>
                    <a:pt x="342" y="899"/>
                  </a:cubicBezTo>
                  <a:cubicBezTo>
                    <a:pt x="340" y="903"/>
                    <a:pt x="339" y="907"/>
                    <a:pt x="330" y="907"/>
                  </a:cubicBezTo>
                  <a:cubicBezTo>
                    <a:pt x="324" y="907"/>
                    <a:pt x="314" y="905"/>
                    <a:pt x="298" y="899"/>
                  </a:cubicBezTo>
                  <a:lnTo>
                    <a:pt x="298" y="899"/>
                  </a:lnTo>
                  <a:cubicBezTo>
                    <a:pt x="295" y="909"/>
                    <a:pt x="295" y="915"/>
                    <a:pt x="323" y="946"/>
                  </a:cubicBezTo>
                  <a:cubicBezTo>
                    <a:pt x="323" y="956"/>
                    <a:pt x="314" y="984"/>
                    <a:pt x="311" y="996"/>
                  </a:cubicBezTo>
                  <a:cubicBezTo>
                    <a:pt x="305" y="1012"/>
                    <a:pt x="339" y="1034"/>
                    <a:pt x="339" y="1034"/>
                  </a:cubicBezTo>
                  <a:lnTo>
                    <a:pt x="336" y="1040"/>
                  </a:lnTo>
                  <a:cubicBezTo>
                    <a:pt x="333" y="1040"/>
                    <a:pt x="330" y="1040"/>
                    <a:pt x="327" y="1040"/>
                  </a:cubicBezTo>
                  <a:cubicBezTo>
                    <a:pt x="295" y="1040"/>
                    <a:pt x="291" y="1073"/>
                    <a:pt x="283" y="1122"/>
                  </a:cubicBezTo>
                  <a:cubicBezTo>
                    <a:pt x="273" y="1172"/>
                    <a:pt x="276" y="1216"/>
                    <a:pt x="236" y="1225"/>
                  </a:cubicBezTo>
                  <a:cubicBezTo>
                    <a:pt x="236" y="1225"/>
                    <a:pt x="236" y="1232"/>
                    <a:pt x="273" y="1238"/>
                  </a:cubicBezTo>
                  <a:cubicBezTo>
                    <a:pt x="348" y="1244"/>
                    <a:pt x="348" y="1250"/>
                    <a:pt x="311" y="1260"/>
                  </a:cubicBezTo>
                  <a:cubicBezTo>
                    <a:pt x="236" y="1269"/>
                    <a:pt x="236" y="1304"/>
                    <a:pt x="311" y="1304"/>
                  </a:cubicBezTo>
                  <a:lnTo>
                    <a:pt x="273" y="1307"/>
                  </a:lnTo>
                  <a:cubicBezTo>
                    <a:pt x="206" y="1321"/>
                    <a:pt x="236" y="1338"/>
                    <a:pt x="301" y="1338"/>
                  </a:cubicBezTo>
                  <a:cubicBezTo>
                    <a:pt x="306" y="1338"/>
                    <a:pt x="311" y="1338"/>
                    <a:pt x="317" y="1338"/>
                  </a:cubicBezTo>
                  <a:lnTo>
                    <a:pt x="317" y="1338"/>
                  </a:lnTo>
                  <a:cubicBezTo>
                    <a:pt x="279" y="1351"/>
                    <a:pt x="245" y="1363"/>
                    <a:pt x="283" y="1366"/>
                  </a:cubicBezTo>
                  <a:cubicBezTo>
                    <a:pt x="283" y="1373"/>
                    <a:pt x="283" y="1373"/>
                    <a:pt x="211" y="1385"/>
                  </a:cubicBezTo>
                  <a:cubicBezTo>
                    <a:pt x="173" y="1391"/>
                    <a:pt x="135" y="1401"/>
                    <a:pt x="135" y="1407"/>
                  </a:cubicBezTo>
                  <a:cubicBezTo>
                    <a:pt x="136" y="1410"/>
                    <a:pt x="141" y="1412"/>
                    <a:pt x="149" y="1412"/>
                  </a:cubicBezTo>
                  <a:cubicBezTo>
                    <a:pt x="163" y="1412"/>
                    <a:pt x="186" y="1407"/>
                    <a:pt x="211" y="1401"/>
                  </a:cubicBezTo>
                  <a:cubicBezTo>
                    <a:pt x="211" y="1401"/>
                    <a:pt x="214" y="1410"/>
                    <a:pt x="214" y="1416"/>
                  </a:cubicBezTo>
                  <a:cubicBezTo>
                    <a:pt x="214" y="1416"/>
                    <a:pt x="214" y="1421"/>
                    <a:pt x="225" y="1421"/>
                  </a:cubicBezTo>
                  <a:cubicBezTo>
                    <a:pt x="230" y="1421"/>
                    <a:pt x="239" y="1420"/>
                    <a:pt x="251" y="1416"/>
                  </a:cubicBezTo>
                  <a:cubicBezTo>
                    <a:pt x="262" y="1415"/>
                    <a:pt x="270" y="1414"/>
                    <a:pt x="276" y="1414"/>
                  </a:cubicBezTo>
                  <a:cubicBezTo>
                    <a:pt x="289" y="1414"/>
                    <a:pt x="289" y="1418"/>
                    <a:pt x="289" y="1423"/>
                  </a:cubicBezTo>
                  <a:cubicBezTo>
                    <a:pt x="274" y="1427"/>
                    <a:pt x="272" y="1429"/>
                    <a:pt x="279" y="1429"/>
                  </a:cubicBezTo>
                  <a:cubicBezTo>
                    <a:pt x="287" y="1429"/>
                    <a:pt x="307" y="1425"/>
                    <a:pt x="326" y="1416"/>
                  </a:cubicBezTo>
                  <a:cubicBezTo>
                    <a:pt x="356" y="1409"/>
                    <a:pt x="385" y="1402"/>
                    <a:pt x="396" y="1402"/>
                  </a:cubicBezTo>
                  <a:cubicBezTo>
                    <a:pt x="400" y="1402"/>
                    <a:pt x="402" y="1402"/>
                    <a:pt x="402" y="1404"/>
                  </a:cubicBezTo>
                  <a:lnTo>
                    <a:pt x="474" y="1385"/>
                  </a:lnTo>
                  <a:cubicBezTo>
                    <a:pt x="524" y="1376"/>
                    <a:pt x="574" y="1360"/>
                    <a:pt x="621" y="1338"/>
                  </a:cubicBezTo>
                  <a:cubicBezTo>
                    <a:pt x="647" y="1317"/>
                    <a:pt x="675" y="1302"/>
                    <a:pt x="654" y="1302"/>
                  </a:cubicBezTo>
                  <a:cubicBezTo>
                    <a:pt x="647" y="1302"/>
                    <a:pt x="636" y="1304"/>
                    <a:pt x="618" y="1307"/>
                  </a:cubicBezTo>
                  <a:cubicBezTo>
                    <a:pt x="618" y="1307"/>
                    <a:pt x="609" y="1308"/>
                    <a:pt x="599" y="1308"/>
                  </a:cubicBezTo>
                  <a:cubicBezTo>
                    <a:pt x="590" y="1308"/>
                    <a:pt x="580" y="1307"/>
                    <a:pt x="580" y="1304"/>
                  </a:cubicBezTo>
                  <a:cubicBezTo>
                    <a:pt x="577" y="1297"/>
                    <a:pt x="615" y="1288"/>
                    <a:pt x="615" y="1288"/>
                  </a:cubicBezTo>
                  <a:cubicBezTo>
                    <a:pt x="656" y="1285"/>
                    <a:pt x="646" y="1269"/>
                    <a:pt x="652" y="1247"/>
                  </a:cubicBezTo>
                  <a:cubicBezTo>
                    <a:pt x="652" y="1219"/>
                    <a:pt x="652" y="1206"/>
                    <a:pt x="690" y="1203"/>
                  </a:cubicBezTo>
                  <a:cubicBezTo>
                    <a:pt x="728" y="1200"/>
                    <a:pt x="728" y="1197"/>
                    <a:pt x="728" y="1197"/>
                  </a:cubicBezTo>
                  <a:cubicBezTo>
                    <a:pt x="690" y="1197"/>
                    <a:pt x="696" y="1172"/>
                    <a:pt x="703" y="1144"/>
                  </a:cubicBezTo>
                  <a:cubicBezTo>
                    <a:pt x="703" y="1116"/>
                    <a:pt x="718" y="1087"/>
                    <a:pt x="681" y="1078"/>
                  </a:cubicBezTo>
                  <a:cubicBezTo>
                    <a:pt x="681" y="1072"/>
                    <a:pt x="684" y="1069"/>
                    <a:pt x="684" y="1069"/>
                  </a:cubicBezTo>
                  <a:cubicBezTo>
                    <a:pt x="694" y="1071"/>
                    <a:pt x="702" y="1073"/>
                    <a:pt x="707" y="1073"/>
                  </a:cubicBezTo>
                  <a:cubicBezTo>
                    <a:pt x="720" y="1073"/>
                    <a:pt x="722" y="1067"/>
                    <a:pt x="724" y="1062"/>
                  </a:cubicBezTo>
                  <a:cubicBezTo>
                    <a:pt x="690" y="1043"/>
                    <a:pt x="693" y="1034"/>
                    <a:pt x="693" y="1034"/>
                  </a:cubicBezTo>
                  <a:lnTo>
                    <a:pt x="693" y="1034"/>
                  </a:lnTo>
                  <a:cubicBezTo>
                    <a:pt x="709" y="1039"/>
                    <a:pt x="718" y="1041"/>
                    <a:pt x="724" y="1041"/>
                  </a:cubicBezTo>
                  <a:cubicBezTo>
                    <a:pt x="732" y="1041"/>
                    <a:pt x="733" y="1038"/>
                    <a:pt x="737" y="1034"/>
                  </a:cubicBezTo>
                  <a:cubicBezTo>
                    <a:pt x="740" y="1025"/>
                    <a:pt x="743" y="1022"/>
                    <a:pt x="706" y="1006"/>
                  </a:cubicBezTo>
                  <a:cubicBezTo>
                    <a:pt x="717" y="986"/>
                    <a:pt x="736" y="974"/>
                    <a:pt x="755" y="974"/>
                  </a:cubicBezTo>
                  <a:cubicBezTo>
                    <a:pt x="758" y="974"/>
                    <a:pt x="760" y="974"/>
                    <a:pt x="762" y="975"/>
                  </a:cubicBezTo>
                  <a:cubicBezTo>
                    <a:pt x="770" y="977"/>
                    <a:pt x="775" y="978"/>
                    <a:pt x="777" y="978"/>
                  </a:cubicBezTo>
                  <a:cubicBezTo>
                    <a:pt x="787" y="978"/>
                    <a:pt x="762" y="961"/>
                    <a:pt x="737" y="946"/>
                  </a:cubicBezTo>
                  <a:cubicBezTo>
                    <a:pt x="703" y="928"/>
                    <a:pt x="671" y="909"/>
                    <a:pt x="674" y="902"/>
                  </a:cubicBezTo>
                  <a:lnTo>
                    <a:pt x="674" y="902"/>
                  </a:lnTo>
                  <a:lnTo>
                    <a:pt x="743" y="937"/>
                  </a:lnTo>
                  <a:cubicBezTo>
                    <a:pt x="762" y="950"/>
                    <a:pt x="770" y="955"/>
                    <a:pt x="773" y="955"/>
                  </a:cubicBezTo>
                  <a:cubicBezTo>
                    <a:pt x="776" y="955"/>
                    <a:pt x="776" y="953"/>
                    <a:pt x="778" y="949"/>
                  </a:cubicBezTo>
                  <a:lnTo>
                    <a:pt x="784" y="943"/>
                  </a:lnTo>
                  <a:cubicBezTo>
                    <a:pt x="753" y="924"/>
                    <a:pt x="762" y="902"/>
                    <a:pt x="784" y="874"/>
                  </a:cubicBezTo>
                  <a:cubicBezTo>
                    <a:pt x="812" y="837"/>
                    <a:pt x="822" y="824"/>
                    <a:pt x="790" y="802"/>
                  </a:cubicBezTo>
                  <a:cubicBezTo>
                    <a:pt x="772" y="788"/>
                    <a:pt x="767" y="780"/>
                    <a:pt x="776" y="780"/>
                  </a:cubicBezTo>
                  <a:cubicBezTo>
                    <a:pt x="781" y="780"/>
                    <a:pt x="790" y="782"/>
                    <a:pt x="803" y="787"/>
                  </a:cubicBezTo>
                  <a:cubicBezTo>
                    <a:pt x="869" y="814"/>
                    <a:pt x="895" y="826"/>
                    <a:pt x="901" y="826"/>
                  </a:cubicBezTo>
                  <a:cubicBezTo>
                    <a:pt x="904" y="826"/>
                    <a:pt x="898" y="820"/>
                    <a:pt x="887" y="808"/>
                  </a:cubicBezTo>
                  <a:cubicBezTo>
                    <a:pt x="887" y="809"/>
                    <a:pt x="887" y="809"/>
                    <a:pt x="887" y="809"/>
                  </a:cubicBezTo>
                  <a:cubicBezTo>
                    <a:pt x="881" y="809"/>
                    <a:pt x="854" y="785"/>
                    <a:pt x="828" y="761"/>
                  </a:cubicBezTo>
                  <a:cubicBezTo>
                    <a:pt x="796" y="736"/>
                    <a:pt x="783" y="723"/>
                    <a:pt x="787" y="723"/>
                  </a:cubicBezTo>
                  <a:cubicBezTo>
                    <a:pt x="790" y="723"/>
                    <a:pt x="806" y="733"/>
                    <a:pt x="834" y="755"/>
                  </a:cubicBezTo>
                  <a:cubicBezTo>
                    <a:pt x="847" y="765"/>
                    <a:pt x="857" y="770"/>
                    <a:pt x="866" y="770"/>
                  </a:cubicBezTo>
                  <a:cubicBezTo>
                    <a:pt x="898" y="770"/>
                    <a:pt x="906" y="714"/>
                    <a:pt x="872" y="667"/>
                  </a:cubicBezTo>
                  <a:lnTo>
                    <a:pt x="872" y="667"/>
                  </a:lnTo>
                  <a:lnTo>
                    <a:pt x="897" y="696"/>
                  </a:lnTo>
                  <a:cubicBezTo>
                    <a:pt x="913" y="711"/>
                    <a:pt x="921" y="717"/>
                    <a:pt x="927" y="717"/>
                  </a:cubicBezTo>
                  <a:cubicBezTo>
                    <a:pt x="932" y="717"/>
                    <a:pt x="937" y="714"/>
                    <a:pt x="944" y="708"/>
                  </a:cubicBezTo>
                  <a:lnTo>
                    <a:pt x="956" y="696"/>
                  </a:lnTo>
                  <a:cubicBezTo>
                    <a:pt x="930" y="666"/>
                    <a:pt x="931" y="655"/>
                    <a:pt x="941" y="655"/>
                  </a:cubicBezTo>
                  <a:cubicBezTo>
                    <a:pt x="951" y="655"/>
                    <a:pt x="968" y="665"/>
                    <a:pt x="978" y="680"/>
                  </a:cubicBezTo>
                  <a:cubicBezTo>
                    <a:pt x="999" y="698"/>
                    <a:pt x="1005" y="703"/>
                    <a:pt x="1010" y="703"/>
                  </a:cubicBezTo>
                  <a:cubicBezTo>
                    <a:pt x="1012" y="703"/>
                    <a:pt x="1013" y="703"/>
                    <a:pt x="1016" y="702"/>
                  </a:cubicBezTo>
                  <a:cubicBezTo>
                    <a:pt x="998" y="666"/>
                    <a:pt x="1002" y="653"/>
                    <a:pt x="1013" y="653"/>
                  </a:cubicBezTo>
                  <a:cubicBezTo>
                    <a:pt x="1022" y="653"/>
                    <a:pt x="1038" y="665"/>
                    <a:pt x="1047" y="680"/>
                  </a:cubicBezTo>
                  <a:lnTo>
                    <a:pt x="1057" y="674"/>
                  </a:lnTo>
                  <a:cubicBezTo>
                    <a:pt x="1038" y="639"/>
                    <a:pt x="1047" y="633"/>
                    <a:pt x="1050" y="633"/>
                  </a:cubicBezTo>
                  <a:cubicBezTo>
                    <a:pt x="1066" y="627"/>
                    <a:pt x="1069" y="624"/>
                    <a:pt x="1044" y="595"/>
                  </a:cubicBezTo>
                  <a:cubicBezTo>
                    <a:pt x="1025" y="561"/>
                    <a:pt x="1006" y="530"/>
                    <a:pt x="1010" y="526"/>
                  </a:cubicBezTo>
                  <a:lnTo>
                    <a:pt x="1010" y="526"/>
                  </a:lnTo>
                  <a:lnTo>
                    <a:pt x="1032" y="558"/>
                  </a:lnTo>
                  <a:cubicBezTo>
                    <a:pt x="1042" y="578"/>
                    <a:pt x="1051" y="584"/>
                    <a:pt x="1060" y="584"/>
                  </a:cubicBezTo>
                  <a:cubicBezTo>
                    <a:pt x="1067" y="584"/>
                    <a:pt x="1074" y="581"/>
                    <a:pt x="1082" y="577"/>
                  </a:cubicBezTo>
                  <a:cubicBezTo>
                    <a:pt x="1091" y="571"/>
                    <a:pt x="1098" y="568"/>
                    <a:pt x="1105" y="568"/>
                  </a:cubicBezTo>
                  <a:cubicBezTo>
                    <a:pt x="1114" y="568"/>
                    <a:pt x="1122" y="574"/>
                    <a:pt x="1135" y="592"/>
                  </a:cubicBezTo>
                  <a:lnTo>
                    <a:pt x="1122" y="558"/>
                  </a:lnTo>
                  <a:cubicBezTo>
                    <a:pt x="1118" y="539"/>
                    <a:pt x="1116" y="529"/>
                    <a:pt x="1118" y="529"/>
                  </a:cubicBezTo>
                  <a:lnTo>
                    <a:pt x="1118" y="529"/>
                  </a:lnTo>
                  <a:cubicBezTo>
                    <a:pt x="1120" y="529"/>
                    <a:pt x="1124" y="538"/>
                    <a:pt x="1132" y="555"/>
                  </a:cubicBezTo>
                  <a:cubicBezTo>
                    <a:pt x="1142" y="569"/>
                    <a:pt x="1150" y="576"/>
                    <a:pt x="1156" y="576"/>
                  </a:cubicBezTo>
                  <a:cubicBezTo>
                    <a:pt x="1163" y="576"/>
                    <a:pt x="1167" y="565"/>
                    <a:pt x="1163" y="542"/>
                  </a:cubicBezTo>
                  <a:lnTo>
                    <a:pt x="1173" y="539"/>
                  </a:lnTo>
                  <a:cubicBezTo>
                    <a:pt x="1188" y="572"/>
                    <a:pt x="1198" y="589"/>
                    <a:pt x="1203" y="589"/>
                  </a:cubicBezTo>
                  <a:cubicBezTo>
                    <a:pt x="1208" y="589"/>
                    <a:pt x="1206" y="570"/>
                    <a:pt x="1195" y="533"/>
                  </a:cubicBezTo>
                  <a:lnTo>
                    <a:pt x="1195" y="533"/>
                  </a:lnTo>
                  <a:cubicBezTo>
                    <a:pt x="1207" y="567"/>
                    <a:pt x="1213" y="567"/>
                    <a:pt x="1216" y="567"/>
                  </a:cubicBezTo>
                  <a:cubicBezTo>
                    <a:pt x="1215" y="547"/>
                    <a:pt x="1219" y="536"/>
                    <a:pt x="1226" y="536"/>
                  </a:cubicBezTo>
                  <a:cubicBezTo>
                    <a:pt x="1231" y="536"/>
                    <a:pt x="1237" y="544"/>
                    <a:pt x="1242" y="561"/>
                  </a:cubicBezTo>
                  <a:lnTo>
                    <a:pt x="1245" y="561"/>
                  </a:lnTo>
                  <a:cubicBezTo>
                    <a:pt x="1242" y="523"/>
                    <a:pt x="1245" y="520"/>
                    <a:pt x="1251" y="520"/>
                  </a:cubicBezTo>
                  <a:cubicBezTo>
                    <a:pt x="1254" y="520"/>
                    <a:pt x="1257" y="517"/>
                    <a:pt x="1254" y="479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3" y="467"/>
                    <a:pt x="1267" y="492"/>
                    <a:pt x="1267" y="517"/>
                  </a:cubicBezTo>
                  <a:cubicBezTo>
                    <a:pt x="1267" y="533"/>
                    <a:pt x="1269" y="542"/>
                    <a:pt x="1271" y="542"/>
                  </a:cubicBezTo>
                  <a:cubicBezTo>
                    <a:pt x="1275" y="542"/>
                    <a:pt x="1279" y="523"/>
                    <a:pt x="1279" y="479"/>
                  </a:cubicBezTo>
                  <a:cubicBezTo>
                    <a:pt x="1279" y="442"/>
                    <a:pt x="1279" y="423"/>
                    <a:pt x="1280" y="423"/>
                  </a:cubicBezTo>
                  <a:cubicBezTo>
                    <a:pt x="1280" y="423"/>
                    <a:pt x="1281" y="442"/>
                    <a:pt x="1282" y="479"/>
                  </a:cubicBezTo>
                  <a:cubicBezTo>
                    <a:pt x="1284" y="506"/>
                    <a:pt x="1287" y="533"/>
                    <a:pt x="1288" y="533"/>
                  </a:cubicBezTo>
                  <a:cubicBezTo>
                    <a:pt x="1288" y="533"/>
                    <a:pt x="1289" y="528"/>
                    <a:pt x="1289" y="517"/>
                  </a:cubicBezTo>
                  <a:cubicBezTo>
                    <a:pt x="1289" y="517"/>
                    <a:pt x="1298" y="514"/>
                    <a:pt x="1292" y="479"/>
                  </a:cubicBezTo>
                  <a:lnTo>
                    <a:pt x="1307" y="476"/>
                  </a:lnTo>
                  <a:cubicBezTo>
                    <a:pt x="1320" y="514"/>
                    <a:pt x="1323" y="514"/>
                    <a:pt x="1326" y="514"/>
                  </a:cubicBezTo>
                  <a:cubicBezTo>
                    <a:pt x="1328" y="493"/>
                    <a:pt x="1329" y="483"/>
                    <a:pt x="1330" y="483"/>
                  </a:cubicBezTo>
                  <a:cubicBezTo>
                    <a:pt x="1331" y="483"/>
                    <a:pt x="1332" y="492"/>
                    <a:pt x="1336" y="511"/>
                  </a:cubicBezTo>
                  <a:cubicBezTo>
                    <a:pt x="1337" y="526"/>
                    <a:pt x="1338" y="535"/>
                    <a:pt x="1339" y="535"/>
                  </a:cubicBezTo>
                  <a:cubicBezTo>
                    <a:pt x="1340" y="535"/>
                    <a:pt x="1341" y="517"/>
                    <a:pt x="1339" y="473"/>
                  </a:cubicBezTo>
                  <a:cubicBezTo>
                    <a:pt x="1339" y="455"/>
                    <a:pt x="1340" y="445"/>
                    <a:pt x="1342" y="445"/>
                  </a:cubicBezTo>
                  <a:cubicBezTo>
                    <a:pt x="1345" y="445"/>
                    <a:pt x="1348" y="455"/>
                    <a:pt x="1351" y="476"/>
                  </a:cubicBezTo>
                  <a:cubicBezTo>
                    <a:pt x="1353" y="520"/>
                    <a:pt x="1355" y="539"/>
                    <a:pt x="1356" y="539"/>
                  </a:cubicBezTo>
                  <a:cubicBezTo>
                    <a:pt x="1357" y="539"/>
                    <a:pt x="1357" y="529"/>
                    <a:pt x="1357" y="514"/>
                  </a:cubicBezTo>
                  <a:cubicBezTo>
                    <a:pt x="1361" y="476"/>
                    <a:pt x="1364" y="476"/>
                    <a:pt x="1364" y="476"/>
                  </a:cubicBezTo>
                  <a:cubicBezTo>
                    <a:pt x="1364" y="517"/>
                    <a:pt x="1401" y="511"/>
                    <a:pt x="1436" y="523"/>
                  </a:cubicBezTo>
                  <a:cubicBezTo>
                    <a:pt x="1445" y="501"/>
                    <a:pt x="1451" y="476"/>
                    <a:pt x="1455" y="451"/>
                  </a:cubicBezTo>
                  <a:cubicBezTo>
                    <a:pt x="1459" y="419"/>
                    <a:pt x="1460" y="408"/>
                    <a:pt x="1461" y="408"/>
                  </a:cubicBezTo>
                  <a:lnTo>
                    <a:pt x="1461" y="408"/>
                  </a:lnTo>
                  <a:cubicBezTo>
                    <a:pt x="1461" y="408"/>
                    <a:pt x="1460" y="429"/>
                    <a:pt x="1458" y="451"/>
                  </a:cubicBezTo>
                  <a:cubicBezTo>
                    <a:pt x="1451" y="508"/>
                    <a:pt x="1450" y="536"/>
                    <a:pt x="1452" y="536"/>
                  </a:cubicBezTo>
                  <a:cubicBezTo>
                    <a:pt x="1454" y="536"/>
                    <a:pt x="1459" y="508"/>
                    <a:pt x="1467" y="451"/>
                  </a:cubicBezTo>
                  <a:cubicBezTo>
                    <a:pt x="1472" y="414"/>
                    <a:pt x="1474" y="395"/>
                    <a:pt x="1475" y="395"/>
                  </a:cubicBezTo>
                  <a:lnTo>
                    <a:pt x="1475" y="395"/>
                  </a:lnTo>
                  <a:cubicBezTo>
                    <a:pt x="1475" y="395"/>
                    <a:pt x="1473" y="415"/>
                    <a:pt x="1470" y="454"/>
                  </a:cubicBezTo>
                  <a:cubicBezTo>
                    <a:pt x="1470" y="473"/>
                    <a:pt x="1470" y="483"/>
                    <a:pt x="1470" y="483"/>
                  </a:cubicBezTo>
                  <a:cubicBezTo>
                    <a:pt x="1471" y="483"/>
                    <a:pt x="1473" y="473"/>
                    <a:pt x="1480" y="454"/>
                  </a:cubicBezTo>
                  <a:cubicBezTo>
                    <a:pt x="1484" y="436"/>
                    <a:pt x="1487" y="428"/>
                    <a:pt x="1489" y="428"/>
                  </a:cubicBezTo>
                  <a:lnTo>
                    <a:pt x="1489" y="428"/>
                  </a:lnTo>
                  <a:cubicBezTo>
                    <a:pt x="1490" y="428"/>
                    <a:pt x="1489" y="438"/>
                    <a:pt x="1486" y="457"/>
                  </a:cubicBezTo>
                  <a:cubicBezTo>
                    <a:pt x="1484" y="484"/>
                    <a:pt x="1480" y="509"/>
                    <a:pt x="1481" y="509"/>
                  </a:cubicBezTo>
                  <a:cubicBezTo>
                    <a:pt x="1482" y="509"/>
                    <a:pt x="1483" y="505"/>
                    <a:pt x="1486" y="495"/>
                  </a:cubicBezTo>
                  <a:lnTo>
                    <a:pt x="1486" y="495"/>
                  </a:lnTo>
                  <a:cubicBezTo>
                    <a:pt x="1486" y="495"/>
                    <a:pt x="1489" y="495"/>
                    <a:pt x="1483" y="536"/>
                  </a:cubicBezTo>
                  <a:cubicBezTo>
                    <a:pt x="1481" y="547"/>
                    <a:pt x="1481" y="552"/>
                    <a:pt x="1482" y="552"/>
                  </a:cubicBezTo>
                  <a:cubicBezTo>
                    <a:pt x="1485" y="552"/>
                    <a:pt x="1494" y="527"/>
                    <a:pt x="1505" y="501"/>
                  </a:cubicBezTo>
                  <a:cubicBezTo>
                    <a:pt x="1520" y="469"/>
                    <a:pt x="1529" y="453"/>
                    <a:pt x="1532" y="453"/>
                  </a:cubicBezTo>
                  <a:lnTo>
                    <a:pt x="1532" y="453"/>
                  </a:lnTo>
                  <a:cubicBezTo>
                    <a:pt x="1535" y="453"/>
                    <a:pt x="1530" y="471"/>
                    <a:pt x="1517" y="508"/>
                  </a:cubicBezTo>
                  <a:cubicBezTo>
                    <a:pt x="1506" y="536"/>
                    <a:pt x="1504" y="549"/>
                    <a:pt x="1507" y="549"/>
                  </a:cubicBezTo>
                  <a:cubicBezTo>
                    <a:pt x="1512" y="549"/>
                    <a:pt x="1530" y="521"/>
                    <a:pt x="1549" y="479"/>
                  </a:cubicBezTo>
                  <a:cubicBezTo>
                    <a:pt x="1565" y="439"/>
                    <a:pt x="1572" y="422"/>
                    <a:pt x="1572" y="422"/>
                  </a:cubicBezTo>
                  <a:lnTo>
                    <a:pt x="1572" y="422"/>
                  </a:lnTo>
                  <a:cubicBezTo>
                    <a:pt x="1573" y="422"/>
                    <a:pt x="1570" y="431"/>
                    <a:pt x="1564" y="445"/>
                  </a:cubicBezTo>
                  <a:cubicBezTo>
                    <a:pt x="1552" y="479"/>
                    <a:pt x="1555" y="483"/>
                    <a:pt x="1555" y="483"/>
                  </a:cubicBezTo>
                  <a:cubicBezTo>
                    <a:pt x="1561" y="483"/>
                    <a:pt x="1564" y="486"/>
                    <a:pt x="1552" y="520"/>
                  </a:cubicBezTo>
                  <a:cubicBezTo>
                    <a:pt x="1552" y="520"/>
                    <a:pt x="1555" y="520"/>
                    <a:pt x="1577" y="492"/>
                  </a:cubicBezTo>
                  <a:cubicBezTo>
                    <a:pt x="1590" y="469"/>
                    <a:pt x="1598" y="460"/>
                    <a:pt x="1603" y="460"/>
                  </a:cubicBezTo>
                  <a:cubicBezTo>
                    <a:pt x="1611" y="460"/>
                    <a:pt x="1604" y="494"/>
                    <a:pt x="1583" y="539"/>
                  </a:cubicBezTo>
                  <a:lnTo>
                    <a:pt x="1608" y="511"/>
                  </a:lnTo>
                  <a:cubicBezTo>
                    <a:pt x="1631" y="470"/>
                    <a:pt x="1648" y="443"/>
                    <a:pt x="1650" y="443"/>
                  </a:cubicBezTo>
                  <a:lnTo>
                    <a:pt x="1650" y="443"/>
                  </a:lnTo>
                  <a:cubicBezTo>
                    <a:pt x="1651" y="443"/>
                    <a:pt x="1647" y="454"/>
                    <a:pt x="1633" y="479"/>
                  </a:cubicBezTo>
                  <a:cubicBezTo>
                    <a:pt x="1628" y="489"/>
                    <a:pt x="1623" y="499"/>
                    <a:pt x="1618" y="508"/>
                  </a:cubicBezTo>
                  <a:lnTo>
                    <a:pt x="1618" y="508"/>
                  </a:lnTo>
                  <a:cubicBezTo>
                    <a:pt x="1630" y="489"/>
                    <a:pt x="1638" y="481"/>
                    <a:pt x="1642" y="481"/>
                  </a:cubicBezTo>
                  <a:cubicBezTo>
                    <a:pt x="1651" y="481"/>
                    <a:pt x="1642" y="515"/>
                    <a:pt x="1618" y="558"/>
                  </a:cubicBezTo>
                  <a:cubicBezTo>
                    <a:pt x="1599" y="589"/>
                    <a:pt x="1599" y="589"/>
                    <a:pt x="1602" y="592"/>
                  </a:cubicBezTo>
                  <a:lnTo>
                    <a:pt x="1621" y="561"/>
                  </a:lnTo>
                  <a:cubicBezTo>
                    <a:pt x="1639" y="528"/>
                    <a:pt x="1657" y="498"/>
                    <a:pt x="1661" y="498"/>
                  </a:cubicBezTo>
                  <a:cubicBezTo>
                    <a:pt x="1661" y="498"/>
                    <a:pt x="1661" y="498"/>
                    <a:pt x="1661" y="498"/>
                  </a:cubicBezTo>
                  <a:cubicBezTo>
                    <a:pt x="1668" y="501"/>
                    <a:pt x="1671" y="504"/>
                    <a:pt x="1649" y="536"/>
                  </a:cubicBezTo>
                  <a:cubicBezTo>
                    <a:pt x="1638" y="561"/>
                    <a:pt x="1626" y="586"/>
                    <a:pt x="1628" y="586"/>
                  </a:cubicBezTo>
                  <a:cubicBezTo>
                    <a:pt x="1629" y="586"/>
                    <a:pt x="1631" y="582"/>
                    <a:pt x="1636" y="573"/>
                  </a:cubicBezTo>
                  <a:lnTo>
                    <a:pt x="1636" y="573"/>
                  </a:lnTo>
                  <a:cubicBezTo>
                    <a:pt x="1636" y="573"/>
                    <a:pt x="1640" y="577"/>
                    <a:pt x="1624" y="611"/>
                  </a:cubicBezTo>
                  <a:lnTo>
                    <a:pt x="1636" y="620"/>
                  </a:lnTo>
                  <a:cubicBezTo>
                    <a:pt x="1648" y="608"/>
                    <a:pt x="1655" y="602"/>
                    <a:pt x="1658" y="602"/>
                  </a:cubicBezTo>
                  <a:cubicBezTo>
                    <a:pt x="1661" y="602"/>
                    <a:pt x="1658" y="611"/>
                    <a:pt x="1646" y="627"/>
                  </a:cubicBezTo>
                  <a:cubicBezTo>
                    <a:pt x="1646" y="627"/>
                    <a:pt x="1646" y="627"/>
                    <a:pt x="1648" y="627"/>
                  </a:cubicBezTo>
                  <a:cubicBezTo>
                    <a:pt x="1652" y="627"/>
                    <a:pt x="1661" y="624"/>
                    <a:pt x="1680" y="605"/>
                  </a:cubicBezTo>
                  <a:lnTo>
                    <a:pt x="1680" y="605"/>
                  </a:lnTo>
                  <a:cubicBezTo>
                    <a:pt x="1687" y="611"/>
                    <a:pt x="1690" y="617"/>
                    <a:pt x="1665" y="645"/>
                  </a:cubicBezTo>
                  <a:cubicBezTo>
                    <a:pt x="1652" y="660"/>
                    <a:pt x="1645" y="667"/>
                    <a:pt x="1646" y="667"/>
                  </a:cubicBezTo>
                  <a:cubicBezTo>
                    <a:pt x="1647" y="667"/>
                    <a:pt x="1654" y="661"/>
                    <a:pt x="1668" y="649"/>
                  </a:cubicBezTo>
                  <a:cubicBezTo>
                    <a:pt x="1685" y="629"/>
                    <a:pt x="1692" y="625"/>
                    <a:pt x="1695" y="625"/>
                  </a:cubicBezTo>
                  <a:cubicBezTo>
                    <a:pt x="1697" y="625"/>
                    <a:pt x="1698" y="626"/>
                    <a:pt x="1699" y="627"/>
                  </a:cubicBezTo>
                  <a:lnTo>
                    <a:pt x="1705" y="633"/>
                  </a:lnTo>
                  <a:cubicBezTo>
                    <a:pt x="1724" y="612"/>
                    <a:pt x="1729" y="607"/>
                    <a:pt x="1731" y="607"/>
                  </a:cubicBezTo>
                  <a:cubicBezTo>
                    <a:pt x="1732" y="607"/>
                    <a:pt x="1733" y="607"/>
                    <a:pt x="1734" y="608"/>
                  </a:cubicBezTo>
                  <a:cubicBezTo>
                    <a:pt x="1737" y="611"/>
                    <a:pt x="1721" y="649"/>
                    <a:pt x="1724" y="652"/>
                  </a:cubicBezTo>
                  <a:cubicBezTo>
                    <a:pt x="1728" y="655"/>
                    <a:pt x="1730" y="657"/>
                    <a:pt x="1732" y="657"/>
                  </a:cubicBezTo>
                  <a:cubicBezTo>
                    <a:pt x="1737" y="657"/>
                    <a:pt x="1743" y="651"/>
                    <a:pt x="1759" y="633"/>
                  </a:cubicBezTo>
                  <a:cubicBezTo>
                    <a:pt x="1757" y="631"/>
                    <a:pt x="1766" y="619"/>
                    <a:pt x="1768" y="619"/>
                  </a:cubicBezTo>
                  <a:lnTo>
                    <a:pt x="1768" y="619"/>
                  </a:lnTo>
                  <a:cubicBezTo>
                    <a:pt x="1770" y="619"/>
                    <a:pt x="1769" y="623"/>
                    <a:pt x="1762" y="636"/>
                  </a:cubicBezTo>
                  <a:cubicBezTo>
                    <a:pt x="1765" y="639"/>
                    <a:pt x="1746" y="677"/>
                    <a:pt x="1755" y="689"/>
                  </a:cubicBezTo>
                  <a:cubicBezTo>
                    <a:pt x="1760" y="696"/>
                    <a:pt x="1762" y="700"/>
                    <a:pt x="1766" y="700"/>
                  </a:cubicBezTo>
                  <a:cubicBezTo>
                    <a:pt x="1771" y="700"/>
                    <a:pt x="1779" y="694"/>
                    <a:pt x="1796" y="680"/>
                  </a:cubicBezTo>
                  <a:cubicBezTo>
                    <a:pt x="1822" y="654"/>
                    <a:pt x="1836" y="642"/>
                    <a:pt x="1838" y="642"/>
                  </a:cubicBezTo>
                  <a:lnTo>
                    <a:pt x="1838" y="642"/>
                  </a:lnTo>
                  <a:cubicBezTo>
                    <a:pt x="1839" y="642"/>
                    <a:pt x="1827" y="656"/>
                    <a:pt x="1799" y="683"/>
                  </a:cubicBezTo>
                  <a:cubicBezTo>
                    <a:pt x="1766" y="718"/>
                    <a:pt x="1755" y="733"/>
                    <a:pt x="1758" y="733"/>
                  </a:cubicBezTo>
                  <a:cubicBezTo>
                    <a:pt x="1760" y="733"/>
                    <a:pt x="1767" y="727"/>
                    <a:pt x="1777" y="718"/>
                  </a:cubicBezTo>
                  <a:cubicBezTo>
                    <a:pt x="1802" y="704"/>
                    <a:pt x="1809" y="700"/>
                    <a:pt x="1812" y="700"/>
                  </a:cubicBezTo>
                  <a:cubicBezTo>
                    <a:pt x="1813" y="700"/>
                    <a:pt x="1814" y="701"/>
                    <a:pt x="1815" y="702"/>
                  </a:cubicBezTo>
                  <a:cubicBezTo>
                    <a:pt x="1795" y="718"/>
                    <a:pt x="1789" y="725"/>
                    <a:pt x="1796" y="725"/>
                  </a:cubicBezTo>
                  <a:cubicBezTo>
                    <a:pt x="1800" y="725"/>
                    <a:pt x="1808" y="722"/>
                    <a:pt x="1821" y="718"/>
                  </a:cubicBezTo>
                  <a:lnTo>
                    <a:pt x="1821" y="718"/>
                  </a:lnTo>
                  <a:cubicBezTo>
                    <a:pt x="1824" y="721"/>
                    <a:pt x="1824" y="721"/>
                    <a:pt x="1796" y="743"/>
                  </a:cubicBezTo>
                  <a:lnTo>
                    <a:pt x="1799" y="752"/>
                  </a:lnTo>
                  <a:cubicBezTo>
                    <a:pt x="1815" y="744"/>
                    <a:pt x="1827" y="740"/>
                    <a:pt x="1834" y="740"/>
                  </a:cubicBezTo>
                  <a:cubicBezTo>
                    <a:pt x="1858" y="740"/>
                    <a:pt x="1845" y="773"/>
                    <a:pt x="1821" y="790"/>
                  </a:cubicBezTo>
                  <a:cubicBezTo>
                    <a:pt x="1821" y="790"/>
                    <a:pt x="1822" y="791"/>
                    <a:pt x="1826" y="791"/>
                  </a:cubicBezTo>
                  <a:cubicBezTo>
                    <a:pt x="1830" y="791"/>
                    <a:pt x="1840" y="789"/>
                    <a:pt x="1859" y="780"/>
                  </a:cubicBezTo>
                  <a:cubicBezTo>
                    <a:pt x="1891" y="763"/>
                    <a:pt x="1908" y="755"/>
                    <a:pt x="1912" y="755"/>
                  </a:cubicBezTo>
                  <a:cubicBezTo>
                    <a:pt x="1916" y="755"/>
                    <a:pt x="1901" y="766"/>
                    <a:pt x="1865" y="787"/>
                  </a:cubicBezTo>
                  <a:cubicBezTo>
                    <a:pt x="1831" y="808"/>
                    <a:pt x="1814" y="818"/>
                    <a:pt x="1816" y="818"/>
                  </a:cubicBezTo>
                  <a:cubicBezTo>
                    <a:pt x="1818" y="818"/>
                    <a:pt x="1835" y="809"/>
                    <a:pt x="1868" y="793"/>
                  </a:cubicBezTo>
                  <a:cubicBezTo>
                    <a:pt x="1875" y="791"/>
                    <a:pt x="1880" y="789"/>
                    <a:pt x="1884" y="789"/>
                  </a:cubicBezTo>
                  <a:cubicBezTo>
                    <a:pt x="1905" y="789"/>
                    <a:pt x="1903" y="811"/>
                    <a:pt x="1846" y="837"/>
                  </a:cubicBezTo>
                  <a:lnTo>
                    <a:pt x="1777" y="871"/>
                  </a:lnTo>
                  <a:cubicBezTo>
                    <a:pt x="1802" y="863"/>
                    <a:pt x="1811" y="861"/>
                    <a:pt x="1814" y="861"/>
                  </a:cubicBezTo>
                  <a:cubicBezTo>
                    <a:pt x="1815" y="861"/>
                    <a:pt x="1815" y="862"/>
                    <a:pt x="1815" y="862"/>
                  </a:cubicBezTo>
                  <a:cubicBezTo>
                    <a:pt x="1831" y="855"/>
                    <a:pt x="1840" y="851"/>
                    <a:pt x="1846" y="851"/>
                  </a:cubicBezTo>
                  <a:cubicBezTo>
                    <a:pt x="1853" y="851"/>
                    <a:pt x="1855" y="856"/>
                    <a:pt x="1859" y="865"/>
                  </a:cubicBezTo>
                  <a:cubicBezTo>
                    <a:pt x="1862" y="871"/>
                    <a:pt x="1906" y="874"/>
                    <a:pt x="1909" y="887"/>
                  </a:cubicBezTo>
                  <a:cubicBezTo>
                    <a:pt x="1912" y="896"/>
                    <a:pt x="1918" y="912"/>
                    <a:pt x="1884" y="931"/>
                  </a:cubicBezTo>
                  <a:cubicBezTo>
                    <a:pt x="1884" y="935"/>
                    <a:pt x="1886" y="938"/>
                    <a:pt x="1901" y="938"/>
                  </a:cubicBezTo>
                  <a:cubicBezTo>
                    <a:pt x="1907" y="938"/>
                    <a:pt x="1915" y="938"/>
                    <a:pt x="1925" y="937"/>
                  </a:cubicBezTo>
                  <a:cubicBezTo>
                    <a:pt x="1933" y="936"/>
                    <a:pt x="1940" y="935"/>
                    <a:pt x="1944" y="935"/>
                  </a:cubicBezTo>
                  <a:cubicBezTo>
                    <a:pt x="1962" y="935"/>
                    <a:pt x="1958" y="943"/>
                    <a:pt x="1931" y="953"/>
                  </a:cubicBezTo>
                  <a:lnTo>
                    <a:pt x="1934" y="956"/>
                  </a:lnTo>
                  <a:cubicBezTo>
                    <a:pt x="1972" y="956"/>
                    <a:pt x="1972" y="962"/>
                    <a:pt x="1972" y="962"/>
                  </a:cubicBezTo>
                  <a:cubicBezTo>
                    <a:pt x="1942" y="970"/>
                    <a:pt x="1912" y="985"/>
                    <a:pt x="1929" y="985"/>
                  </a:cubicBezTo>
                  <a:cubicBezTo>
                    <a:pt x="1931" y="985"/>
                    <a:pt x="1935" y="985"/>
                    <a:pt x="1940" y="984"/>
                  </a:cubicBezTo>
                  <a:cubicBezTo>
                    <a:pt x="1954" y="979"/>
                    <a:pt x="1962" y="977"/>
                    <a:pt x="1968" y="977"/>
                  </a:cubicBezTo>
                  <a:cubicBezTo>
                    <a:pt x="1975" y="977"/>
                    <a:pt x="1976" y="981"/>
                    <a:pt x="1978" y="987"/>
                  </a:cubicBezTo>
                  <a:cubicBezTo>
                    <a:pt x="1950" y="1012"/>
                    <a:pt x="1971" y="1178"/>
                    <a:pt x="2002" y="1178"/>
                  </a:cubicBezTo>
                  <a:cubicBezTo>
                    <a:pt x="2002" y="1178"/>
                    <a:pt x="2003" y="1178"/>
                    <a:pt x="2003" y="1178"/>
                  </a:cubicBezTo>
                  <a:cubicBezTo>
                    <a:pt x="2003" y="1178"/>
                    <a:pt x="2003" y="1185"/>
                    <a:pt x="2003" y="1194"/>
                  </a:cubicBezTo>
                  <a:lnTo>
                    <a:pt x="2003" y="1210"/>
                  </a:lnTo>
                  <a:cubicBezTo>
                    <a:pt x="1925" y="1213"/>
                    <a:pt x="1965" y="1235"/>
                    <a:pt x="2000" y="1253"/>
                  </a:cubicBezTo>
                  <a:cubicBezTo>
                    <a:pt x="2038" y="1260"/>
                    <a:pt x="2038" y="1263"/>
                    <a:pt x="2038" y="1269"/>
                  </a:cubicBezTo>
                  <a:cubicBezTo>
                    <a:pt x="2029" y="1269"/>
                    <a:pt x="2022" y="1269"/>
                    <a:pt x="2016" y="1269"/>
                  </a:cubicBezTo>
                  <a:cubicBezTo>
                    <a:pt x="1960" y="1269"/>
                    <a:pt x="1963" y="1280"/>
                    <a:pt x="1994" y="1294"/>
                  </a:cubicBezTo>
                  <a:cubicBezTo>
                    <a:pt x="2048" y="1301"/>
                    <a:pt x="2063" y="1306"/>
                    <a:pt x="2039" y="1306"/>
                  </a:cubicBezTo>
                  <a:cubicBezTo>
                    <a:pt x="2030" y="1306"/>
                    <a:pt x="2015" y="1305"/>
                    <a:pt x="1994" y="1304"/>
                  </a:cubicBezTo>
                  <a:cubicBezTo>
                    <a:pt x="1976" y="1302"/>
                    <a:pt x="1962" y="1301"/>
                    <a:pt x="1953" y="1301"/>
                  </a:cubicBezTo>
                  <a:cubicBezTo>
                    <a:pt x="1925" y="1301"/>
                    <a:pt x="1944" y="1310"/>
                    <a:pt x="2028" y="1329"/>
                  </a:cubicBezTo>
                  <a:cubicBezTo>
                    <a:pt x="2066" y="1338"/>
                    <a:pt x="2066" y="1338"/>
                    <a:pt x="2028" y="1338"/>
                  </a:cubicBezTo>
                  <a:cubicBezTo>
                    <a:pt x="2005" y="1336"/>
                    <a:pt x="1989" y="1335"/>
                    <a:pt x="1978" y="1335"/>
                  </a:cubicBezTo>
                  <a:cubicBezTo>
                    <a:pt x="1953" y="1335"/>
                    <a:pt x="1961" y="1340"/>
                    <a:pt x="1987" y="1344"/>
                  </a:cubicBezTo>
                  <a:cubicBezTo>
                    <a:pt x="2036" y="1355"/>
                    <a:pt x="2052" y="1361"/>
                    <a:pt x="2033" y="1361"/>
                  </a:cubicBezTo>
                  <a:cubicBezTo>
                    <a:pt x="2025" y="1361"/>
                    <a:pt x="2008" y="1360"/>
                    <a:pt x="1984" y="1357"/>
                  </a:cubicBezTo>
                  <a:cubicBezTo>
                    <a:pt x="1957" y="1356"/>
                    <a:pt x="1939" y="1355"/>
                    <a:pt x="1930" y="1355"/>
                  </a:cubicBezTo>
                  <a:cubicBezTo>
                    <a:pt x="1915" y="1355"/>
                    <a:pt x="1931" y="1358"/>
                    <a:pt x="1978" y="1373"/>
                  </a:cubicBezTo>
                  <a:cubicBezTo>
                    <a:pt x="2035" y="1387"/>
                    <a:pt x="2045" y="1403"/>
                    <a:pt x="2014" y="1403"/>
                  </a:cubicBezTo>
                  <a:cubicBezTo>
                    <a:pt x="2004" y="1403"/>
                    <a:pt x="1990" y="1401"/>
                    <a:pt x="1972" y="1398"/>
                  </a:cubicBezTo>
                  <a:cubicBezTo>
                    <a:pt x="1972" y="1404"/>
                    <a:pt x="1934" y="1398"/>
                    <a:pt x="1972" y="1407"/>
                  </a:cubicBezTo>
                  <a:lnTo>
                    <a:pt x="1934" y="1404"/>
                  </a:lnTo>
                  <a:cubicBezTo>
                    <a:pt x="1931" y="1407"/>
                    <a:pt x="1931" y="1410"/>
                    <a:pt x="1928" y="1410"/>
                  </a:cubicBezTo>
                  <a:lnTo>
                    <a:pt x="1965" y="1423"/>
                  </a:lnTo>
                  <a:cubicBezTo>
                    <a:pt x="1962" y="1426"/>
                    <a:pt x="1915" y="1438"/>
                    <a:pt x="1906" y="1467"/>
                  </a:cubicBezTo>
                  <a:cubicBezTo>
                    <a:pt x="1884" y="1504"/>
                    <a:pt x="1878" y="1510"/>
                    <a:pt x="1915" y="1526"/>
                  </a:cubicBezTo>
                  <a:cubicBezTo>
                    <a:pt x="1954" y="1544"/>
                    <a:pt x="1969" y="1554"/>
                    <a:pt x="1963" y="1554"/>
                  </a:cubicBezTo>
                  <a:cubicBezTo>
                    <a:pt x="1958" y="1554"/>
                    <a:pt x="1939" y="1548"/>
                    <a:pt x="1909" y="1532"/>
                  </a:cubicBezTo>
                  <a:cubicBezTo>
                    <a:pt x="1909" y="1533"/>
                    <a:pt x="1908" y="1533"/>
                    <a:pt x="1907" y="1533"/>
                  </a:cubicBezTo>
                  <a:cubicBezTo>
                    <a:pt x="1901" y="1533"/>
                    <a:pt x="1886" y="1530"/>
                    <a:pt x="1877" y="1530"/>
                  </a:cubicBezTo>
                  <a:cubicBezTo>
                    <a:pt x="1872" y="1530"/>
                    <a:pt x="1869" y="1531"/>
                    <a:pt x="1868" y="1532"/>
                  </a:cubicBezTo>
                  <a:cubicBezTo>
                    <a:pt x="1865" y="1535"/>
                    <a:pt x="1862" y="1538"/>
                    <a:pt x="1857" y="1538"/>
                  </a:cubicBezTo>
                  <a:cubicBezTo>
                    <a:pt x="1851" y="1538"/>
                    <a:pt x="1841" y="1535"/>
                    <a:pt x="1824" y="1523"/>
                  </a:cubicBezTo>
                  <a:lnTo>
                    <a:pt x="1824" y="1526"/>
                  </a:lnTo>
                  <a:cubicBezTo>
                    <a:pt x="1869" y="1563"/>
                    <a:pt x="1867" y="1584"/>
                    <a:pt x="1847" y="1584"/>
                  </a:cubicBezTo>
                  <a:cubicBezTo>
                    <a:pt x="1842" y="1584"/>
                    <a:pt x="1835" y="1583"/>
                    <a:pt x="1828" y="1579"/>
                  </a:cubicBezTo>
                  <a:lnTo>
                    <a:pt x="1828" y="1579"/>
                  </a:lnTo>
                  <a:cubicBezTo>
                    <a:pt x="1824" y="1586"/>
                    <a:pt x="1821" y="1589"/>
                    <a:pt x="1843" y="1617"/>
                  </a:cubicBezTo>
                  <a:cubicBezTo>
                    <a:pt x="1855" y="1634"/>
                    <a:pt x="1860" y="1642"/>
                    <a:pt x="1857" y="1642"/>
                  </a:cubicBezTo>
                  <a:cubicBezTo>
                    <a:pt x="1854" y="1642"/>
                    <a:pt x="1847" y="1636"/>
                    <a:pt x="1834" y="1626"/>
                  </a:cubicBezTo>
                  <a:cubicBezTo>
                    <a:pt x="1820" y="1614"/>
                    <a:pt x="1802" y="1604"/>
                    <a:pt x="1794" y="1604"/>
                  </a:cubicBezTo>
                  <a:cubicBezTo>
                    <a:pt x="1786" y="1604"/>
                    <a:pt x="1788" y="1614"/>
                    <a:pt x="1815" y="1642"/>
                  </a:cubicBezTo>
                  <a:lnTo>
                    <a:pt x="1787" y="1617"/>
                  </a:lnTo>
                  <a:cubicBezTo>
                    <a:pt x="1779" y="1610"/>
                    <a:pt x="1774" y="1608"/>
                    <a:pt x="1773" y="1608"/>
                  </a:cubicBezTo>
                  <a:lnTo>
                    <a:pt x="1773" y="1608"/>
                  </a:lnTo>
                  <a:cubicBezTo>
                    <a:pt x="1768" y="1608"/>
                    <a:pt x="1787" y="1630"/>
                    <a:pt x="1806" y="1648"/>
                  </a:cubicBezTo>
                  <a:cubicBezTo>
                    <a:pt x="1829" y="1675"/>
                    <a:pt x="1841" y="1690"/>
                    <a:pt x="1839" y="1690"/>
                  </a:cubicBezTo>
                  <a:cubicBezTo>
                    <a:pt x="1836" y="1690"/>
                    <a:pt x="1816" y="1671"/>
                    <a:pt x="1774" y="1626"/>
                  </a:cubicBezTo>
                  <a:cubicBezTo>
                    <a:pt x="1746" y="1594"/>
                    <a:pt x="1733" y="1582"/>
                    <a:pt x="1731" y="1582"/>
                  </a:cubicBezTo>
                  <a:lnTo>
                    <a:pt x="1731" y="1582"/>
                  </a:lnTo>
                  <a:cubicBezTo>
                    <a:pt x="1730" y="1582"/>
                    <a:pt x="1735" y="1589"/>
                    <a:pt x="1746" y="1601"/>
                  </a:cubicBezTo>
                  <a:cubicBezTo>
                    <a:pt x="1762" y="1624"/>
                    <a:pt x="1778" y="1647"/>
                    <a:pt x="1775" y="1647"/>
                  </a:cubicBezTo>
                  <a:cubicBezTo>
                    <a:pt x="1773" y="1647"/>
                    <a:pt x="1769" y="1644"/>
                    <a:pt x="1762" y="1636"/>
                  </a:cubicBezTo>
                  <a:lnTo>
                    <a:pt x="1762" y="1636"/>
                  </a:lnTo>
                  <a:cubicBezTo>
                    <a:pt x="1759" y="1639"/>
                    <a:pt x="1755" y="1639"/>
                    <a:pt x="1802" y="1698"/>
                  </a:cubicBezTo>
                  <a:cubicBezTo>
                    <a:pt x="1824" y="1730"/>
                    <a:pt x="1821" y="1730"/>
                    <a:pt x="1818" y="1733"/>
                  </a:cubicBezTo>
                  <a:cubicBezTo>
                    <a:pt x="1803" y="1714"/>
                    <a:pt x="1787" y="1693"/>
                    <a:pt x="1775" y="1671"/>
                  </a:cubicBezTo>
                  <a:lnTo>
                    <a:pt x="1775" y="1671"/>
                  </a:lnTo>
                  <a:cubicBezTo>
                    <a:pt x="1774" y="1672"/>
                    <a:pt x="1771" y="1673"/>
                    <a:pt x="1768" y="1677"/>
                  </a:cubicBezTo>
                  <a:cubicBezTo>
                    <a:pt x="1765" y="1677"/>
                    <a:pt x="1734" y="1651"/>
                    <a:pt x="1712" y="1620"/>
                  </a:cubicBezTo>
                  <a:cubicBezTo>
                    <a:pt x="1703" y="1609"/>
                    <a:pt x="1697" y="1603"/>
                    <a:pt x="1696" y="1603"/>
                  </a:cubicBezTo>
                  <a:lnTo>
                    <a:pt x="1696" y="1603"/>
                  </a:lnTo>
                  <a:cubicBezTo>
                    <a:pt x="1694" y="1603"/>
                    <a:pt x="1704" y="1618"/>
                    <a:pt x="1730" y="1655"/>
                  </a:cubicBezTo>
                  <a:cubicBezTo>
                    <a:pt x="1774" y="1717"/>
                    <a:pt x="1774" y="1717"/>
                    <a:pt x="1768" y="1720"/>
                  </a:cubicBezTo>
                  <a:cubicBezTo>
                    <a:pt x="1767" y="1721"/>
                    <a:pt x="1766" y="1722"/>
                    <a:pt x="1765" y="1722"/>
                  </a:cubicBezTo>
                  <a:cubicBezTo>
                    <a:pt x="1761" y="1722"/>
                    <a:pt x="1755" y="1717"/>
                    <a:pt x="1740" y="1695"/>
                  </a:cubicBezTo>
                  <a:cubicBezTo>
                    <a:pt x="1723" y="1672"/>
                    <a:pt x="1719" y="1666"/>
                    <a:pt x="1715" y="1666"/>
                  </a:cubicBezTo>
                  <a:cubicBezTo>
                    <a:pt x="1714" y="1666"/>
                    <a:pt x="1713" y="1666"/>
                    <a:pt x="1712" y="1667"/>
                  </a:cubicBezTo>
                  <a:cubicBezTo>
                    <a:pt x="1702" y="1670"/>
                    <a:pt x="1746" y="1774"/>
                    <a:pt x="1777" y="1843"/>
                  </a:cubicBezTo>
                  <a:cubicBezTo>
                    <a:pt x="1796" y="1876"/>
                    <a:pt x="1806" y="1892"/>
                    <a:pt x="1805" y="1892"/>
                  </a:cubicBezTo>
                  <a:cubicBezTo>
                    <a:pt x="1805" y="1892"/>
                    <a:pt x="1794" y="1877"/>
                    <a:pt x="1774" y="1846"/>
                  </a:cubicBezTo>
                  <a:cubicBezTo>
                    <a:pt x="1761" y="1821"/>
                    <a:pt x="1754" y="1816"/>
                    <a:pt x="1750" y="1816"/>
                  </a:cubicBezTo>
                  <a:cubicBezTo>
                    <a:pt x="1748" y="1816"/>
                    <a:pt x="1747" y="1817"/>
                    <a:pt x="1746" y="1818"/>
                  </a:cubicBezTo>
                  <a:cubicBezTo>
                    <a:pt x="1727" y="1783"/>
                    <a:pt x="1734" y="1780"/>
                    <a:pt x="1737" y="1780"/>
                  </a:cubicBezTo>
                  <a:lnTo>
                    <a:pt x="1718" y="1745"/>
                  </a:lnTo>
                  <a:cubicBezTo>
                    <a:pt x="1698" y="1715"/>
                    <a:pt x="1688" y="1699"/>
                    <a:pt x="1686" y="1699"/>
                  </a:cubicBezTo>
                  <a:lnTo>
                    <a:pt x="1686" y="1699"/>
                  </a:lnTo>
                  <a:cubicBezTo>
                    <a:pt x="1684" y="1699"/>
                    <a:pt x="1691" y="1716"/>
                    <a:pt x="1705" y="1752"/>
                  </a:cubicBezTo>
                  <a:cubicBezTo>
                    <a:pt x="1712" y="1769"/>
                    <a:pt x="1715" y="1778"/>
                    <a:pt x="1714" y="1778"/>
                  </a:cubicBezTo>
                  <a:cubicBezTo>
                    <a:pt x="1713" y="1778"/>
                    <a:pt x="1708" y="1770"/>
                    <a:pt x="1699" y="1755"/>
                  </a:cubicBezTo>
                  <a:cubicBezTo>
                    <a:pt x="1684" y="1733"/>
                    <a:pt x="1670" y="1712"/>
                    <a:pt x="1668" y="1712"/>
                  </a:cubicBezTo>
                  <a:lnTo>
                    <a:pt x="1668" y="1712"/>
                  </a:lnTo>
                  <a:cubicBezTo>
                    <a:pt x="1668" y="1712"/>
                    <a:pt x="1669" y="1716"/>
                    <a:pt x="1674" y="1727"/>
                  </a:cubicBezTo>
                  <a:cubicBezTo>
                    <a:pt x="1674" y="1727"/>
                    <a:pt x="1674" y="1727"/>
                    <a:pt x="1673" y="1727"/>
                  </a:cubicBezTo>
                  <a:cubicBezTo>
                    <a:pt x="1671" y="1727"/>
                    <a:pt x="1662" y="1724"/>
                    <a:pt x="1646" y="1695"/>
                  </a:cubicBezTo>
                  <a:lnTo>
                    <a:pt x="1646" y="1695"/>
                  </a:lnTo>
                  <a:cubicBezTo>
                    <a:pt x="1636" y="1698"/>
                    <a:pt x="1633" y="1698"/>
                    <a:pt x="1649" y="1736"/>
                  </a:cubicBezTo>
                  <a:cubicBezTo>
                    <a:pt x="1661" y="1771"/>
                    <a:pt x="1658" y="1771"/>
                    <a:pt x="1652" y="1774"/>
                  </a:cubicBezTo>
                  <a:cubicBezTo>
                    <a:pt x="1649" y="1774"/>
                    <a:pt x="1643" y="1774"/>
                    <a:pt x="1658" y="1811"/>
                  </a:cubicBezTo>
                  <a:cubicBezTo>
                    <a:pt x="1671" y="1846"/>
                    <a:pt x="1680" y="1883"/>
                    <a:pt x="1668" y="1886"/>
                  </a:cubicBezTo>
                  <a:cubicBezTo>
                    <a:pt x="1669" y="1902"/>
                    <a:pt x="1669" y="1912"/>
                    <a:pt x="1667" y="1912"/>
                  </a:cubicBezTo>
                  <a:cubicBezTo>
                    <a:pt x="1664" y="1912"/>
                    <a:pt x="1656" y="1895"/>
                    <a:pt x="1640" y="1855"/>
                  </a:cubicBezTo>
                  <a:cubicBezTo>
                    <a:pt x="1630" y="1829"/>
                    <a:pt x="1626" y="1823"/>
                    <a:pt x="1622" y="1823"/>
                  </a:cubicBezTo>
                  <a:cubicBezTo>
                    <a:pt x="1620" y="1823"/>
                    <a:pt x="1619" y="1823"/>
                    <a:pt x="1618" y="1824"/>
                  </a:cubicBezTo>
                  <a:cubicBezTo>
                    <a:pt x="1618" y="1824"/>
                    <a:pt x="1614" y="1824"/>
                    <a:pt x="1599" y="1789"/>
                  </a:cubicBezTo>
                  <a:cubicBezTo>
                    <a:pt x="1594" y="1779"/>
                    <a:pt x="1592" y="1775"/>
                    <a:pt x="1591" y="1775"/>
                  </a:cubicBezTo>
                  <a:lnTo>
                    <a:pt x="1591" y="1775"/>
                  </a:lnTo>
                  <a:cubicBezTo>
                    <a:pt x="1589" y="1775"/>
                    <a:pt x="1595" y="1800"/>
                    <a:pt x="1602" y="1827"/>
                  </a:cubicBezTo>
                  <a:lnTo>
                    <a:pt x="1624" y="1899"/>
                  </a:lnTo>
                  <a:cubicBezTo>
                    <a:pt x="1605" y="1865"/>
                    <a:pt x="1593" y="1830"/>
                    <a:pt x="1583" y="1792"/>
                  </a:cubicBezTo>
                  <a:cubicBezTo>
                    <a:pt x="1571" y="1756"/>
                    <a:pt x="1564" y="1738"/>
                    <a:pt x="1564" y="1738"/>
                  </a:cubicBezTo>
                  <a:lnTo>
                    <a:pt x="1564" y="1738"/>
                  </a:lnTo>
                  <a:cubicBezTo>
                    <a:pt x="1563" y="1738"/>
                    <a:pt x="1567" y="1756"/>
                    <a:pt x="1577" y="1792"/>
                  </a:cubicBezTo>
                  <a:cubicBezTo>
                    <a:pt x="1584" y="1820"/>
                    <a:pt x="1589" y="1847"/>
                    <a:pt x="1583" y="1847"/>
                  </a:cubicBezTo>
                  <a:cubicBezTo>
                    <a:pt x="1581" y="1847"/>
                    <a:pt x="1577" y="1843"/>
                    <a:pt x="1571" y="1833"/>
                  </a:cubicBezTo>
                  <a:cubicBezTo>
                    <a:pt x="1569" y="1833"/>
                    <a:pt x="1568" y="1833"/>
                    <a:pt x="1567" y="1833"/>
                  </a:cubicBezTo>
                  <a:cubicBezTo>
                    <a:pt x="1558" y="1833"/>
                    <a:pt x="1550" y="1831"/>
                    <a:pt x="1542" y="1799"/>
                  </a:cubicBezTo>
                  <a:cubicBezTo>
                    <a:pt x="1538" y="1788"/>
                    <a:pt x="1536" y="1784"/>
                    <a:pt x="1535" y="1784"/>
                  </a:cubicBezTo>
                  <a:cubicBezTo>
                    <a:pt x="1532" y="1784"/>
                    <a:pt x="1533" y="1802"/>
                    <a:pt x="1533" y="1802"/>
                  </a:cubicBezTo>
                  <a:cubicBezTo>
                    <a:pt x="1535" y="1821"/>
                    <a:pt x="1534" y="1830"/>
                    <a:pt x="1530" y="1830"/>
                  </a:cubicBezTo>
                  <a:cubicBezTo>
                    <a:pt x="1526" y="1830"/>
                    <a:pt x="1519" y="1822"/>
                    <a:pt x="1508" y="1805"/>
                  </a:cubicBezTo>
                  <a:cubicBezTo>
                    <a:pt x="1489" y="1769"/>
                    <a:pt x="1481" y="1751"/>
                    <a:pt x="1478" y="1751"/>
                  </a:cubicBezTo>
                  <a:lnTo>
                    <a:pt x="1478" y="1751"/>
                  </a:lnTo>
                  <a:cubicBezTo>
                    <a:pt x="1475" y="1751"/>
                    <a:pt x="1478" y="1770"/>
                    <a:pt x="1483" y="1808"/>
                  </a:cubicBezTo>
                  <a:cubicBezTo>
                    <a:pt x="1485" y="1830"/>
                    <a:pt x="1487" y="1850"/>
                    <a:pt x="1487" y="1850"/>
                  </a:cubicBezTo>
                  <a:cubicBezTo>
                    <a:pt x="1486" y="1850"/>
                    <a:pt x="1483" y="1839"/>
                    <a:pt x="1477" y="1808"/>
                  </a:cubicBezTo>
                  <a:cubicBezTo>
                    <a:pt x="1474" y="1797"/>
                    <a:pt x="1472" y="1793"/>
                    <a:pt x="1470" y="1793"/>
                  </a:cubicBezTo>
                  <a:cubicBezTo>
                    <a:pt x="1467" y="1793"/>
                    <a:pt x="1465" y="1819"/>
                    <a:pt x="1461" y="1846"/>
                  </a:cubicBezTo>
                  <a:cubicBezTo>
                    <a:pt x="1461" y="1896"/>
                    <a:pt x="1464" y="1946"/>
                    <a:pt x="1470" y="1996"/>
                  </a:cubicBezTo>
                  <a:cubicBezTo>
                    <a:pt x="1474" y="2041"/>
                    <a:pt x="1476" y="2059"/>
                    <a:pt x="1472" y="2059"/>
                  </a:cubicBezTo>
                  <a:cubicBezTo>
                    <a:pt x="1470" y="2059"/>
                    <a:pt x="1465" y="2051"/>
                    <a:pt x="1458" y="2037"/>
                  </a:cubicBezTo>
                  <a:cubicBezTo>
                    <a:pt x="1451" y="2037"/>
                    <a:pt x="1442" y="1999"/>
                    <a:pt x="1442" y="1962"/>
                  </a:cubicBezTo>
                  <a:cubicBezTo>
                    <a:pt x="1439" y="1924"/>
                    <a:pt x="1445" y="1924"/>
                    <a:pt x="1445" y="1924"/>
                  </a:cubicBezTo>
                  <a:lnTo>
                    <a:pt x="1448" y="1921"/>
                  </a:lnTo>
                  <a:cubicBezTo>
                    <a:pt x="1445" y="1885"/>
                    <a:pt x="1442" y="1849"/>
                    <a:pt x="1434" y="1849"/>
                  </a:cubicBezTo>
                  <a:cubicBezTo>
                    <a:pt x="1433" y="1849"/>
                    <a:pt x="1433" y="1849"/>
                    <a:pt x="1433" y="1849"/>
                  </a:cubicBezTo>
                  <a:cubicBezTo>
                    <a:pt x="1428" y="1830"/>
                    <a:pt x="1425" y="1821"/>
                    <a:pt x="1423" y="1821"/>
                  </a:cubicBezTo>
                  <a:cubicBezTo>
                    <a:pt x="1421" y="1821"/>
                    <a:pt x="1420" y="1830"/>
                    <a:pt x="1420" y="1849"/>
                  </a:cubicBezTo>
                  <a:cubicBezTo>
                    <a:pt x="1414" y="1811"/>
                    <a:pt x="1404" y="1811"/>
                    <a:pt x="1392" y="1808"/>
                  </a:cubicBezTo>
                  <a:cubicBezTo>
                    <a:pt x="1383" y="1808"/>
                    <a:pt x="1367" y="1808"/>
                    <a:pt x="1361" y="1771"/>
                  </a:cubicBezTo>
                  <a:cubicBezTo>
                    <a:pt x="1351" y="1771"/>
                    <a:pt x="1345" y="1771"/>
                    <a:pt x="1345" y="1808"/>
                  </a:cubicBezTo>
                  <a:cubicBezTo>
                    <a:pt x="1343" y="1852"/>
                    <a:pt x="1341" y="1870"/>
                    <a:pt x="1340" y="1870"/>
                  </a:cubicBezTo>
                  <a:cubicBezTo>
                    <a:pt x="1339" y="1870"/>
                    <a:pt x="1339" y="1861"/>
                    <a:pt x="1339" y="1846"/>
                  </a:cubicBezTo>
                  <a:cubicBezTo>
                    <a:pt x="1335" y="1797"/>
                    <a:pt x="1309" y="1758"/>
                    <a:pt x="1288" y="1758"/>
                  </a:cubicBezTo>
                  <a:cubicBezTo>
                    <a:pt x="1276" y="1758"/>
                    <a:pt x="1266" y="1769"/>
                    <a:pt x="1260" y="1796"/>
                  </a:cubicBezTo>
                  <a:lnTo>
                    <a:pt x="1251" y="1796"/>
                  </a:lnTo>
                  <a:cubicBezTo>
                    <a:pt x="1247" y="1774"/>
                    <a:pt x="1236" y="1762"/>
                    <a:pt x="1226" y="1762"/>
                  </a:cubicBezTo>
                  <a:cubicBezTo>
                    <a:pt x="1217" y="1762"/>
                    <a:pt x="1209" y="1768"/>
                    <a:pt x="1204" y="1783"/>
                  </a:cubicBezTo>
                  <a:lnTo>
                    <a:pt x="1188" y="1780"/>
                  </a:lnTo>
                  <a:cubicBezTo>
                    <a:pt x="1187" y="1759"/>
                    <a:pt x="1185" y="1749"/>
                    <a:pt x="1182" y="1749"/>
                  </a:cubicBezTo>
                  <a:cubicBezTo>
                    <a:pt x="1178" y="1749"/>
                    <a:pt x="1174" y="1757"/>
                    <a:pt x="1166" y="1774"/>
                  </a:cubicBezTo>
                  <a:cubicBezTo>
                    <a:pt x="1157" y="1798"/>
                    <a:pt x="1150" y="1824"/>
                    <a:pt x="1150" y="1824"/>
                  </a:cubicBezTo>
                  <a:cubicBezTo>
                    <a:pt x="1150" y="1824"/>
                    <a:pt x="1151" y="1819"/>
                    <a:pt x="1154" y="1808"/>
                  </a:cubicBezTo>
                  <a:cubicBezTo>
                    <a:pt x="1163" y="1774"/>
                    <a:pt x="1151" y="1771"/>
                    <a:pt x="1132" y="1764"/>
                  </a:cubicBezTo>
                  <a:cubicBezTo>
                    <a:pt x="1126" y="1761"/>
                    <a:pt x="1121" y="1759"/>
                    <a:pt x="1118" y="1759"/>
                  </a:cubicBezTo>
                  <a:cubicBezTo>
                    <a:pt x="1112" y="1759"/>
                    <a:pt x="1111" y="1767"/>
                    <a:pt x="1107" y="1792"/>
                  </a:cubicBezTo>
                  <a:cubicBezTo>
                    <a:pt x="1099" y="1800"/>
                    <a:pt x="1093" y="1803"/>
                    <a:pt x="1090" y="1803"/>
                  </a:cubicBezTo>
                  <a:cubicBezTo>
                    <a:pt x="1080" y="1803"/>
                    <a:pt x="1088" y="1777"/>
                    <a:pt x="1097" y="1749"/>
                  </a:cubicBezTo>
                  <a:cubicBezTo>
                    <a:pt x="1110" y="1717"/>
                    <a:pt x="1115" y="1699"/>
                    <a:pt x="1113" y="1699"/>
                  </a:cubicBezTo>
                  <a:lnTo>
                    <a:pt x="1113" y="1699"/>
                  </a:lnTo>
                  <a:cubicBezTo>
                    <a:pt x="1111" y="1699"/>
                    <a:pt x="1098" y="1725"/>
                    <a:pt x="1075" y="1783"/>
                  </a:cubicBezTo>
                  <a:cubicBezTo>
                    <a:pt x="1060" y="1821"/>
                    <a:pt x="1049" y="1836"/>
                    <a:pt x="1045" y="1836"/>
                  </a:cubicBezTo>
                  <a:cubicBezTo>
                    <a:pt x="1041" y="1836"/>
                    <a:pt x="1042" y="1827"/>
                    <a:pt x="1047" y="1811"/>
                  </a:cubicBezTo>
                  <a:cubicBezTo>
                    <a:pt x="1057" y="1785"/>
                    <a:pt x="1063" y="1779"/>
                    <a:pt x="1066" y="1779"/>
                  </a:cubicBezTo>
                  <a:cubicBezTo>
                    <a:pt x="1068" y="1779"/>
                    <a:pt x="1068" y="1779"/>
                    <a:pt x="1069" y="1780"/>
                  </a:cubicBezTo>
                  <a:lnTo>
                    <a:pt x="1094" y="1708"/>
                  </a:lnTo>
                  <a:cubicBezTo>
                    <a:pt x="1091" y="1708"/>
                    <a:pt x="1091" y="1708"/>
                    <a:pt x="1072" y="1739"/>
                  </a:cubicBezTo>
                  <a:cubicBezTo>
                    <a:pt x="1072" y="1739"/>
                    <a:pt x="1069" y="1739"/>
                    <a:pt x="1050" y="1771"/>
                  </a:cubicBezTo>
                  <a:cubicBezTo>
                    <a:pt x="1032" y="1805"/>
                    <a:pt x="1019" y="1839"/>
                    <a:pt x="1010" y="1877"/>
                  </a:cubicBezTo>
                  <a:cubicBezTo>
                    <a:pt x="1005" y="1906"/>
                    <a:pt x="1000" y="1913"/>
                    <a:pt x="995" y="1913"/>
                  </a:cubicBezTo>
                  <a:cubicBezTo>
                    <a:pt x="994" y="1913"/>
                    <a:pt x="992" y="1912"/>
                    <a:pt x="991" y="1912"/>
                  </a:cubicBezTo>
                  <a:cubicBezTo>
                    <a:pt x="994" y="1874"/>
                    <a:pt x="1006" y="1836"/>
                    <a:pt x="1025" y="1802"/>
                  </a:cubicBezTo>
                  <a:cubicBezTo>
                    <a:pt x="1026" y="1802"/>
                    <a:pt x="1026" y="1802"/>
                    <a:pt x="1026" y="1802"/>
                  </a:cubicBezTo>
                  <a:cubicBezTo>
                    <a:pt x="1033" y="1802"/>
                    <a:pt x="1045" y="1769"/>
                    <a:pt x="1060" y="1736"/>
                  </a:cubicBezTo>
                  <a:cubicBezTo>
                    <a:pt x="1062" y="1729"/>
                    <a:pt x="1062" y="1726"/>
                    <a:pt x="1060" y="1726"/>
                  </a:cubicBezTo>
                  <a:cubicBezTo>
                    <a:pt x="1052" y="1726"/>
                    <a:pt x="1015" y="1772"/>
                    <a:pt x="988" y="1824"/>
                  </a:cubicBezTo>
                  <a:cubicBezTo>
                    <a:pt x="981" y="1838"/>
                    <a:pt x="977" y="1846"/>
                    <a:pt x="977" y="1846"/>
                  </a:cubicBezTo>
                  <a:cubicBezTo>
                    <a:pt x="977" y="1846"/>
                    <a:pt x="984" y="1830"/>
                    <a:pt x="1000" y="1789"/>
                  </a:cubicBezTo>
                  <a:cubicBezTo>
                    <a:pt x="1016" y="1755"/>
                    <a:pt x="1006" y="1752"/>
                    <a:pt x="997" y="1745"/>
                  </a:cubicBezTo>
                  <a:cubicBezTo>
                    <a:pt x="994" y="1744"/>
                    <a:pt x="992" y="1742"/>
                    <a:pt x="990" y="1742"/>
                  </a:cubicBezTo>
                  <a:cubicBezTo>
                    <a:pt x="984" y="1742"/>
                    <a:pt x="979" y="1749"/>
                    <a:pt x="966" y="1774"/>
                  </a:cubicBezTo>
                  <a:cubicBezTo>
                    <a:pt x="951" y="1804"/>
                    <a:pt x="936" y="1837"/>
                    <a:pt x="929" y="1837"/>
                  </a:cubicBezTo>
                  <a:cubicBezTo>
                    <a:pt x="929" y="1837"/>
                    <a:pt x="928" y="1836"/>
                    <a:pt x="928" y="1836"/>
                  </a:cubicBezTo>
                  <a:lnTo>
                    <a:pt x="928" y="1836"/>
                  </a:lnTo>
                  <a:cubicBezTo>
                    <a:pt x="934" y="1839"/>
                    <a:pt x="919" y="1874"/>
                    <a:pt x="900" y="1908"/>
                  </a:cubicBezTo>
                  <a:cubicBezTo>
                    <a:pt x="903" y="1883"/>
                    <a:pt x="909" y="1858"/>
                    <a:pt x="919" y="1833"/>
                  </a:cubicBezTo>
                  <a:cubicBezTo>
                    <a:pt x="941" y="1758"/>
                    <a:pt x="950" y="1720"/>
                    <a:pt x="934" y="1708"/>
                  </a:cubicBezTo>
                  <a:cubicBezTo>
                    <a:pt x="925" y="1702"/>
                    <a:pt x="912" y="1695"/>
                    <a:pt x="931" y="1661"/>
                  </a:cubicBezTo>
                  <a:cubicBezTo>
                    <a:pt x="928" y="1659"/>
                    <a:pt x="925" y="1657"/>
                    <a:pt x="922" y="1657"/>
                  </a:cubicBezTo>
                  <a:cubicBezTo>
                    <a:pt x="917" y="1657"/>
                    <a:pt x="911" y="1663"/>
                    <a:pt x="897" y="1683"/>
                  </a:cubicBezTo>
                  <a:lnTo>
                    <a:pt x="887" y="1677"/>
                  </a:lnTo>
                  <a:cubicBezTo>
                    <a:pt x="898" y="1659"/>
                    <a:pt x="900" y="1649"/>
                    <a:pt x="896" y="1649"/>
                  </a:cubicBezTo>
                  <a:cubicBezTo>
                    <a:pt x="893" y="1649"/>
                    <a:pt x="886" y="1655"/>
                    <a:pt x="878" y="1667"/>
                  </a:cubicBezTo>
                  <a:cubicBezTo>
                    <a:pt x="870" y="1675"/>
                    <a:pt x="866" y="1678"/>
                    <a:pt x="864" y="1678"/>
                  </a:cubicBezTo>
                  <a:cubicBezTo>
                    <a:pt x="859" y="1678"/>
                    <a:pt x="868" y="1660"/>
                    <a:pt x="865" y="1658"/>
                  </a:cubicBezTo>
                  <a:cubicBezTo>
                    <a:pt x="884" y="1628"/>
                    <a:pt x="894" y="1611"/>
                    <a:pt x="893" y="1611"/>
                  </a:cubicBezTo>
                  <a:lnTo>
                    <a:pt x="893" y="1611"/>
                  </a:lnTo>
                  <a:cubicBezTo>
                    <a:pt x="893" y="1611"/>
                    <a:pt x="876" y="1635"/>
                    <a:pt x="840" y="1686"/>
                  </a:cubicBezTo>
                  <a:cubicBezTo>
                    <a:pt x="822" y="1705"/>
                    <a:pt x="809" y="1730"/>
                    <a:pt x="806" y="1758"/>
                  </a:cubicBezTo>
                  <a:cubicBezTo>
                    <a:pt x="809" y="1761"/>
                    <a:pt x="815" y="1764"/>
                    <a:pt x="818" y="1767"/>
                  </a:cubicBezTo>
                  <a:lnTo>
                    <a:pt x="784" y="1786"/>
                  </a:lnTo>
                  <a:cubicBezTo>
                    <a:pt x="784" y="1786"/>
                    <a:pt x="783" y="1786"/>
                    <a:pt x="783" y="1786"/>
                  </a:cubicBezTo>
                  <a:cubicBezTo>
                    <a:pt x="777" y="1786"/>
                    <a:pt x="748" y="1807"/>
                    <a:pt x="724" y="1836"/>
                  </a:cubicBezTo>
                  <a:cubicBezTo>
                    <a:pt x="724" y="1836"/>
                    <a:pt x="705" y="1862"/>
                    <a:pt x="697" y="1862"/>
                  </a:cubicBezTo>
                  <a:cubicBezTo>
                    <a:pt x="697" y="1862"/>
                    <a:pt x="697" y="1862"/>
                    <a:pt x="696" y="1861"/>
                  </a:cubicBezTo>
                  <a:lnTo>
                    <a:pt x="743" y="1802"/>
                  </a:lnTo>
                  <a:cubicBezTo>
                    <a:pt x="771" y="1774"/>
                    <a:pt x="793" y="1745"/>
                    <a:pt x="815" y="1714"/>
                  </a:cubicBezTo>
                  <a:cubicBezTo>
                    <a:pt x="844" y="1673"/>
                    <a:pt x="859" y="1643"/>
                    <a:pt x="853" y="1643"/>
                  </a:cubicBezTo>
                  <a:cubicBezTo>
                    <a:pt x="850" y="1643"/>
                    <a:pt x="841" y="1651"/>
                    <a:pt x="825" y="1670"/>
                  </a:cubicBezTo>
                  <a:cubicBezTo>
                    <a:pt x="822" y="1667"/>
                    <a:pt x="822" y="1667"/>
                    <a:pt x="840" y="1636"/>
                  </a:cubicBezTo>
                  <a:cubicBezTo>
                    <a:pt x="851" y="1623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9" y="1628"/>
                    <a:pt x="809" y="1658"/>
                  </a:cubicBezTo>
                  <a:cubicBezTo>
                    <a:pt x="784" y="1683"/>
                    <a:pt x="769" y="1695"/>
                    <a:pt x="766" y="1695"/>
                  </a:cubicBezTo>
                  <a:cubicBezTo>
                    <a:pt x="762" y="1695"/>
                    <a:pt x="772" y="1680"/>
                    <a:pt x="797" y="1648"/>
                  </a:cubicBezTo>
                  <a:cubicBezTo>
                    <a:pt x="827" y="1605"/>
                    <a:pt x="833" y="1586"/>
                    <a:pt x="825" y="1586"/>
                  </a:cubicBezTo>
                  <a:cubicBezTo>
                    <a:pt x="822" y="1586"/>
                    <a:pt x="815" y="1590"/>
                    <a:pt x="806" y="1598"/>
                  </a:cubicBezTo>
                  <a:cubicBezTo>
                    <a:pt x="779" y="1626"/>
                    <a:pt x="764" y="1637"/>
                    <a:pt x="757" y="1637"/>
                  </a:cubicBezTo>
                  <a:cubicBezTo>
                    <a:pt x="751" y="1637"/>
                    <a:pt x="754" y="1626"/>
                    <a:pt x="765" y="1611"/>
                  </a:cubicBezTo>
                  <a:cubicBezTo>
                    <a:pt x="779" y="1595"/>
                    <a:pt x="784" y="1587"/>
                    <a:pt x="781" y="1587"/>
                  </a:cubicBezTo>
                  <a:cubicBezTo>
                    <a:pt x="778" y="1587"/>
                    <a:pt x="770" y="1592"/>
                    <a:pt x="756" y="1601"/>
                  </a:cubicBezTo>
                  <a:cubicBezTo>
                    <a:pt x="777" y="1580"/>
                    <a:pt x="796" y="1559"/>
                    <a:pt x="791" y="1559"/>
                  </a:cubicBezTo>
                  <a:cubicBezTo>
                    <a:pt x="790" y="1559"/>
                    <a:pt x="786" y="1561"/>
                    <a:pt x="778" y="1567"/>
                  </a:cubicBezTo>
                  <a:cubicBezTo>
                    <a:pt x="778" y="1567"/>
                    <a:pt x="778" y="1567"/>
                    <a:pt x="777" y="1567"/>
                  </a:cubicBezTo>
                  <a:cubicBezTo>
                    <a:pt x="776" y="1567"/>
                    <a:pt x="770" y="1569"/>
                    <a:pt x="750" y="1592"/>
                  </a:cubicBezTo>
                  <a:cubicBezTo>
                    <a:pt x="750" y="1592"/>
                    <a:pt x="718" y="1614"/>
                    <a:pt x="687" y="1636"/>
                  </a:cubicBezTo>
                  <a:cubicBezTo>
                    <a:pt x="690" y="1639"/>
                    <a:pt x="662" y="1664"/>
                    <a:pt x="634" y="1689"/>
                  </a:cubicBezTo>
                  <a:cubicBezTo>
                    <a:pt x="629" y="1693"/>
                    <a:pt x="625" y="1695"/>
                    <a:pt x="622" y="1695"/>
                  </a:cubicBezTo>
                  <a:cubicBezTo>
                    <a:pt x="611" y="1695"/>
                    <a:pt x="629" y="1653"/>
                    <a:pt x="699" y="1589"/>
                  </a:cubicBezTo>
                  <a:lnTo>
                    <a:pt x="756" y="1535"/>
                  </a:lnTo>
                  <a:lnTo>
                    <a:pt x="696" y="1583"/>
                  </a:lnTo>
                  <a:cubicBezTo>
                    <a:pt x="693" y="1576"/>
                    <a:pt x="690" y="1573"/>
                    <a:pt x="721" y="1551"/>
                  </a:cubicBezTo>
                  <a:cubicBezTo>
                    <a:pt x="753" y="1529"/>
                    <a:pt x="753" y="1529"/>
                    <a:pt x="750" y="1523"/>
                  </a:cubicBezTo>
                  <a:cubicBezTo>
                    <a:pt x="750" y="1523"/>
                    <a:pt x="749" y="1523"/>
                    <a:pt x="749" y="1523"/>
                  </a:cubicBezTo>
                  <a:cubicBezTo>
                    <a:pt x="747" y="1523"/>
                    <a:pt x="739" y="1525"/>
                    <a:pt x="715" y="1542"/>
                  </a:cubicBezTo>
                  <a:cubicBezTo>
                    <a:pt x="681" y="1567"/>
                    <a:pt x="667" y="1578"/>
                    <a:pt x="665" y="1578"/>
                  </a:cubicBezTo>
                  <a:cubicBezTo>
                    <a:pt x="665" y="1578"/>
                    <a:pt x="672" y="1571"/>
                    <a:pt x="684" y="1561"/>
                  </a:cubicBezTo>
                  <a:cubicBezTo>
                    <a:pt x="716" y="1535"/>
                    <a:pt x="730" y="1522"/>
                    <a:pt x="725" y="1522"/>
                  </a:cubicBezTo>
                  <a:cubicBezTo>
                    <a:pt x="721" y="1522"/>
                    <a:pt x="704" y="1531"/>
                    <a:pt x="674" y="1548"/>
                  </a:cubicBezTo>
                  <a:cubicBezTo>
                    <a:pt x="644" y="1568"/>
                    <a:pt x="628" y="1578"/>
                    <a:pt x="627" y="1578"/>
                  </a:cubicBezTo>
                  <a:cubicBezTo>
                    <a:pt x="626" y="1578"/>
                    <a:pt x="641" y="1567"/>
                    <a:pt x="671" y="1545"/>
                  </a:cubicBezTo>
                  <a:cubicBezTo>
                    <a:pt x="696" y="1532"/>
                    <a:pt x="715" y="1517"/>
                    <a:pt x="731" y="1495"/>
                  </a:cubicBezTo>
                  <a:lnTo>
                    <a:pt x="731" y="1495"/>
                  </a:lnTo>
                  <a:lnTo>
                    <a:pt x="699" y="1517"/>
                  </a:lnTo>
                  <a:cubicBezTo>
                    <a:pt x="665" y="1536"/>
                    <a:pt x="648" y="1545"/>
                    <a:pt x="643" y="1545"/>
                  </a:cubicBezTo>
                  <a:cubicBezTo>
                    <a:pt x="640" y="1545"/>
                    <a:pt x="647" y="1538"/>
                    <a:pt x="662" y="1526"/>
                  </a:cubicBezTo>
                  <a:cubicBezTo>
                    <a:pt x="682" y="1514"/>
                    <a:pt x="689" y="1508"/>
                    <a:pt x="682" y="1508"/>
                  </a:cubicBezTo>
                  <a:cubicBezTo>
                    <a:pt x="678" y="1508"/>
                    <a:pt x="669" y="1510"/>
                    <a:pt x="656" y="1514"/>
                  </a:cubicBezTo>
                  <a:cubicBezTo>
                    <a:pt x="652" y="1504"/>
                    <a:pt x="652" y="1501"/>
                    <a:pt x="684" y="1482"/>
                  </a:cubicBezTo>
                  <a:cubicBezTo>
                    <a:pt x="719" y="1465"/>
                    <a:pt x="736" y="1456"/>
                    <a:pt x="735" y="1456"/>
                  </a:cubicBezTo>
                  <a:lnTo>
                    <a:pt x="735" y="1456"/>
                  </a:lnTo>
                  <a:cubicBezTo>
                    <a:pt x="735" y="1456"/>
                    <a:pt x="717" y="1464"/>
                    <a:pt x="684" y="1479"/>
                  </a:cubicBezTo>
                  <a:cubicBezTo>
                    <a:pt x="669" y="1484"/>
                    <a:pt x="661" y="1487"/>
                    <a:pt x="657" y="1487"/>
                  </a:cubicBezTo>
                  <a:cubicBezTo>
                    <a:pt x="653" y="1487"/>
                    <a:pt x="659" y="1481"/>
                    <a:pt x="677" y="1467"/>
                  </a:cubicBezTo>
                  <a:cubicBezTo>
                    <a:pt x="696" y="1456"/>
                    <a:pt x="704" y="1451"/>
                    <a:pt x="701" y="1451"/>
                  </a:cubicBezTo>
                  <a:cubicBezTo>
                    <a:pt x="698" y="1451"/>
                    <a:pt x="690" y="1453"/>
                    <a:pt x="674" y="1457"/>
                  </a:cubicBezTo>
                  <a:cubicBezTo>
                    <a:pt x="605" y="1492"/>
                    <a:pt x="571" y="1507"/>
                    <a:pt x="574" y="1510"/>
                  </a:cubicBezTo>
                  <a:cubicBezTo>
                    <a:pt x="577" y="1517"/>
                    <a:pt x="577" y="1517"/>
                    <a:pt x="543" y="1532"/>
                  </a:cubicBezTo>
                  <a:lnTo>
                    <a:pt x="536" y="1523"/>
                  </a:lnTo>
                  <a:cubicBezTo>
                    <a:pt x="534" y="1518"/>
                    <a:pt x="534" y="1515"/>
                    <a:pt x="517" y="1515"/>
                  </a:cubicBezTo>
                  <a:cubicBezTo>
                    <a:pt x="511" y="1515"/>
                    <a:pt x="503" y="1516"/>
                    <a:pt x="493" y="1517"/>
                  </a:cubicBezTo>
                  <a:cubicBezTo>
                    <a:pt x="454" y="1520"/>
                    <a:pt x="390" y="1545"/>
                    <a:pt x="418" y="1545"/>
                  </a:cubicBezTo>
                  <a:cubicBezTo>
                    <a:pt x="420" y="1545"/>
                    <a:pt x="421" y="1545"/>
                    <a:pt x="424" y="1545"/>
                  </a:cubicBezTo>
                  <a:lnTo>
                    <a:pt x="424" y="1545"/>
                  </a:lnTo>
                  <a:lnTo>
                    <a:pt x="389" y="1567"/>
                  </a:lnTo>
                  <a:cubicBezTo>
                    <a:pt x="330" y="1592"/>
                    <a:pt x="306" y="1608"/>
                    <a:pt x="317" y="1608"/>
                  </a:cubicBezTo>
                  <a:cubicBezTo>
                    <a:pt x="325" y="1608"/>
                    <a:pt x="351" y="1599"/>
                    <a:pt x="395" y="1579"/>
                  </a:cubicBezTo>
                  <a:cubicBezTo>
                    <a:pt x="450" y="1555"/>
                    <a:pt x="476" y="1543"/>
                    <a:pt x="478" y="1543"/>
                  </a:cubicBezTo>
                  <a:lnTo>
                    <a:pt x="478" y="1543"/>
                  </a:lnTo>
                  <a:cubicBezTo>
                    <a:pt x="480" y="1543"/>
                    <a:pt x="464" y="1552"/>
                    <a:pt x="433" y="1570"/>
                  </a:cubicBezTo>
                  <a:cubicBezTo>
                    <a:pt x="364" y="1601"/>
                    <a:pt x="367" y="1608"/>
                    <a:pt x="370" y="1617"/>
                  </a:cubicBezTo>
                  <a:cubicBezTo>
                    <a:pt x="373" y="1623"/>
                    <a:pt x="373" y="1623"/>
                    <a:pt x="339" y="1639"/>
                  </a:cubicBezTo>
                  <a:cubicBezTo>
                    <a:pt x="308" y="1655"/>
                    <a:pt x="276" y="1680"/>
                    <a:pt x="279" y="1689"/>
                  </a:cubicBezTo>
                  <a:cubicBezTo>
                    <a:pt x="281" y="1691"/>
                    <a:pt x="281" y="1693"/>
                    <a:pt x="283" y="1693"/>
                  </a:cubicBezTo>
                  <a:cubicBezTo>
                    <a:pt x="287" y="1693"/>
                    <a:pt x="295" y="1688"/>
                    <a:pt x="317" y="1677"/>
                  </a:cubicBezTo>
                  <a:cubicBezTo>
                    <a:pt x="326" y="1669"/>
                    <a:pt x="333" y="1666"/>
                    <a:pt x="336" y="1666"/>
                  </a:cubicBezTo>
                  <a:cubicBezTo>
                    <a:pt x="342" y="1666"/>
                    <a:pt x="331" y="1681"/>
                    <a:pt x="289" y="1711"/>
                  </a:cubicBezTo>
                  <a:cubicBezTo>
                    <a:pt x="276" y="1722"/>
                    <a:pt x="269" y="1728"/>
                    <a:pt x="271" y="1728"/>
                  </a:cubicBezTo>
                  <a:cubicBezTo>
                    <a:pt x="274" y="1728"/>
                    <a:pt x="290" y="1719"/>
                    <a:pt x="326" y="1698"/>
                  </a:cubicBezTo>
                  <a:cubicBezTo>
                    <a:pt x="352" y="1685"/>
                    <a:pt x="369" y="1679"/>
                    <a:pt x="376" y="1679"/>
                  </a:cubicBezTo>
                  <a:cubicBezTo>
                    <a:pt x="387" y="1679"/>
                    <a:pt x="374" y="1694"/>
                    <a:pt x="336" y="1720"/>
                  </a:cubicBezTo>
                  <a:cubicBezTo>
                    <a:pt x="336" y="1720"/>
                    <a:pt x="339" y="1730"/>
                    <a:pt x="345" y="1736"/>
                  </a:cubicBezTo>
                  <a:cubicBezTo>
                    <a:pt x="346" y="1737"/>
                    <a:pt x="346" y="1737"/>
                    <a:pt x="348" y="1737"/>
                  </a:cubicBezTo>
                  <a:cubicBezTo>
                    <a:pt x="356" y="1737"/>
                    <a:pt x="384" y="1718"/>
                    <a:pt x="414" y="1702"/>
                  </a:cubicBezTo>
                  <a:cubicBezTo>
                    <a:pt x="448" y="1679"/>
                    <a:pt x="464" y="1669"/>
                    <a:pt x="466" y="1669"/>
                  </a:cubicBezTo>
                  <a:lnTo>
                    <a:pt x="466" y="1669"/>
                  </a:lnTo>
                  <a:cubicBezTo>
                    <a:pt x="468" y="1669"/>
                    <a:pt x="461" y="1676"/>
                    <a:pt x="449" y="1689"/>
                  </a:cubicBezTo>
                  <a:cubicBezTo>
                    <a:pt x="430" y="1705"/>
                    <a:pt x="411" y="1720"/>
                    <a:pt x="389" y="1736"/>
                  </a:cubicBezTo>
                  <a:cubicBezTo>
                    <a:pt x="358" y="1755"/>
                    <a:pt x="361" y="1761"/>
                    <a:pt x="367" y="1771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8" y="1780"/>
                    <a:pt x="398" y="1777"/>
                    <a:pt x="411" y="1767"/>
                  </a:cubicBezTo>
                  <a:lnTo>
                    <a:pt x="411" y="1767"/>
                  </a:lnTo>
                  <a:lnTo>
                    <a:pt x="380" y="1789"/>
                  </a:lnTo>
                  <a:cubicBezTo>
                    <a:pt x="382" y="1794"/>
                    <a:pt x="369" y="1805"/>
                    <a:pt x="370" y="1805"/>
                  </a:cubicBezTo>
                  <a:cubicBezTo>
                    <a:pt x="371" y="1805"/>
                    <a:pt x="374" y="1803"/>
                    <a:pt x="383" y="1796"/>
                  </a:cubicBezTo>
                  <a:lnTo>
                    <a:pt x="383" y="1796"/>
                  </a:lnTo>
                  <a:cubicBezTo>
                    <a:pt x="383" y="1796"/>
                    <a:pt x="389" y="1802"/>
                    <a:pt x="367" y="1839"/>
                  </a:cubicBezTo>
                  <a:cubicBezTo>
                    <a:pt x="361" y="1851"/>
                    <a:pt x="364" y="1856"/>
                    <a:pt x="372" y="1856"/>
                  </a:cubicBezTo>
                  <a:cubicBezTo>
                    <a:pt x="390" y="1856"/>
                    <a:pt x="434" y="1829"/>
                    <a:pt x="464" y="1783"/>
                  </a:cubicBezTo>
                  <a:cubicBezTo>
                    <a:pt x="463" y="1780"/>
                    <a:pt x="462" y="1779"/>
                    <a:pt x="463" y="1779"/>
                  </a:cubicBezTo>
                  <a:lnTo>
                    <a:pt x="463" y="1779"/>
                  </a:lnTo>
                  <a:cubicBezTo>
                    <a:pt x="463" y="1779"/>
                    <a:pt x="465" y="1782"/>
                    <a:pt x="471" y="1789"/>
                  </a:cubicBezTo>
                  <a:cubicBezTo>
                    <a:pt x="471" y="1790"/>
                    <a:pt x="472" y="1790"/>
                    <a:pt x="473" y="1790"/>
                  </a:cubicBezTo>
                  <a:cubicBezTo>
                    <a:pt x="480" y="1790"/>
                    <a:pt x="502" y="1771"/>
                    <a:pt x="502" y="1771"/>
                  </a:cubicBezTo>
                  <a:cubicBezTo>
                    <a:pt x="520" y="1758"/>
                    <a:pt x="529" y="1753"/>
                    <a:pt x="534" y="1753"/>
                  </a:cubicBezTo>
                  <a:cubicBezTo>
                    <a:pt x="538" y="1753"/>
                    <a:pt x="540" y="1755"/>
                    <a:pt x="543" y="1758"/>
                  </a:cubicBezTo>
                  <a:lnTo>
                    <a:pt x="483" y="1805"/>
                  </a:lnTo>
                  <a:cubicBezTo>
                    <a:pt x="426" y="1848"/>
                    <a:pt x="397" y="1879"/>
                    <a:pt x="407" y="1879"/>
                  </a:cubicBezTo>
                  <a:cubicBezTo>
                    <a:pt x="412" y="1879"/>
                    <a:pt x="430" y="1868"/>
                    <a:pt x="464" y="1843"/>
                  </a:cubicBezTo>
                  <a:lnTo>
                    <a:pt x="464" y="1843"/>
                  </a:lnTo>
                  <a:lnTo>
                    <a:pt x="436" y="1868"/>
                  </a:lnTo>
                  <a:cubicBezTo>
                    <a:pt x="417" y="1884"/>
                    <a:pt x="414" y="1893"/>
                    <a:pt x="425" y="1893"/>
                  </a:cubicBezTo>
                  <a:cubicBezTo>
                    <a:pt x="430" y="1893"/>
                    <a:pt x="439" y="1891"/>
                    <a:pt x="452" y="1886"/>
                  </a:cubicBezTo>
                  <a:cubicBezTo>
                    <a:pt x="452" y="1887"/>
                    <a:pt x="453" y="1887"/>
                    <a:pt x="454" y="1887"/>
                  </a:cubicBezTo>
                  <a:cubicBezTo>
                    <a:pt x="465" y="1887"/>
                    <a:pt x="519" y="1844"/>
                    <a:pt x="546" y="1821"/>
                  </a:cubicBezTo>
                  <a:cubicBezTo>
                    <a:pt x="565" y="1801"/>
                    <a:pt x="573" y="1798"/>
                    <a:pt x="576" y="1798"/>
                  </a:cubicBezTo>
                  <a:cubicBezTo>
                    <a:pt x="577" y="1798"/>
                    <a:pt x="577" y="1799"/>
                    <a:pt x="577" y="1799"/>
                  </a:cubicBezTo>
                  <a:cubicBezTo>
                    <a:pt x="583" y="1805"/>
                    <a:pt x="583" y="1805"/>
                    <a:pt x="555" y="1830"/>
                  </a:cubicBezTo>
                  <a:cubicBezTo>
                    <a:pt x="525" y="1860"/>
                    <a:pt x="515" y="1877"/>
                    <a:pt x="523" y="1877"/>
                  </a:cubicBezTo>
                  <a:cubicBezTo>
                    <a:pt x="529" y="1877"/>
                    <a:pt x="545" y="1867"/>
                    <a:pt x="571" y="1846"/>
                  </a:cubicBezTo>
                  <a:lnTo>
                    <a:pt x="571" y="1846"/>
                  </a:lnTo>
                  <a:lnTo>
                    <a:pt x="543" y="1874"/>
                  </a:lnTo>
                  <a:cubicBezTo>
                    <a:pt x="519" y="1898"/>
                    <a:pt x="497" y="1934"/>
                    <a:pt x="543" y="1934"/>
                  </a:cubicBezTo>
                  <a:cubicBezTo>
                    <a:pt x="545" y="1934"/>
                    <a:pt x="547" y="1934"/>
                    <a:pt x="549" y="1933"/>
                  </a:cubicBezTo>
                  <a:cubicBezTo>
                    <a:pt x="574" y="1955"/>
                    <a:pt x="593" y="1971"/>
                    <a:pt x="568" y="1999"/>
                  </a:cubicBezTo>
                  <a:cubicBezTo>
                    <a:pt x="562" y="2007"/>
                    <a:pt x="563" y="2011"/>
                    <a:pt x="567" y="2011"/>
                  </a:cubicBezTo>
                  <a:cubicBezTo>
                    <a:pt x="581" y="2011"/>
                    <a:pt x="631" y="1980"/>
                    <a:pt x="671" y="1940"/>
                  </a:cubicBezTo>
                  <a:lnTo>
                    <a:pt x="671" y="1940"/>
                  </a:lnTo>
                  <a:cubicBezTo>
                    <a:pt x="649" y="1971"/>
                    <a:pt x="656" y="1977"/>
                    <a:pt x="668" y="1987"/>
                  </a:cubicBezTo>
                  <a:cubicBezTo>
                    <a:pt x="687" y="1999"/>
                    <a:pt x="687" y="1999"/>
                    <a:pt x="665" y="2031"/>
                  </a:cubicBezTo>
                  <a:cubicBezTo>
                    <a:pt x="641" y="2059"/>
                    <a:pt x="629" y="2073"/>
                    <a:pt x="630" y="2073"/>
                  </a:cubicBezTo>
                  <a:cubicBezTo>
                    <a:pt x="632" y="2073"/>
                    <a:pt x="645" y="2060"/>
                    <a:pt x="671" y="2034"/>
                  </a:cubicBezTo>
                  <a:cubicBezTo>
                    <a:pt x="688" y="2014"/>
                    <a:pt x="699" y="2006"/>
                    <a:pt x="704" y="2006"/>
                  </a:cubicBezTo>
                  <a:cubicBezTo>
                    <a:pt x="715" y="2006"/>
                    <a:pt x="705" y="2040"/>
                    <a:pt x="677" y="2084"/>
                  </a:cubicBezTo>
                  <a:cubicBezTo>
                    <a:pt x="659" y="2115"/>
                    <a:pt x="665" y="2122"/>
                    <a:pt x="681" y="2131"/>
                  </a:cubicBezTo>
                  <a:cubicBezTo>
                    <a:pt x="693" y="2117"/>
                    <a:pt x="703" y="2112"/>
                    <a:pt x="711" y="2112"/>
                  </a:cubicBezTo>
                  <a:cubicBezTo>
                    <a:pt x="719" y="2112"/>
                    <a:pt x="726" y="2117"/>
                    <a:pt x="734" y="2122"/>
                  </a:cubicBezTo>
                  <a:cubicBezTo>
                    <a:pt x="740" y="2125"/>
                    <a:pt x="744" y="2127"/>
                    <a:pt x="748" y="2127"/>
                  </a:cubicBezTo>
                  <a:cubicBezTo>
                    <a:pt x="759" y="2127"/>
                    <a:pt x="765" y="2112"/>
                    <a:pt x="790" y="2065"/>
                  </a:cubicBezTo>
                  <a:cubicBezTo>
                    <a:pt x="816" y="2017"/>
                    <a:pt x="826" y="2006"/>
                    <a:pt x="834" y="2006"/>
                  </a:cubicBezTo>
                  <a:cubicBezTo>
                    <a:pt x="837" y="2006"/>
                    <a:pt x="840" y="2007"/>
                    <a:pt x="844" y="2009"/>
                  </a:cubicBezTo>
                  <a:cubicBezTo>
                    <a:pt x="850" y="2012"/>
                    <a:pt x="856" y="2015"/>
                    <a:pt x="840" y="2049"/>
                  </a:cubicBezTo>
                  <a:cubicBezTo>
                    <a:pt x="840" y="2049"/>
                    <a:pt x="831" y="2087"/>
                    <a:pt x="837" y="2090"/>
                  </a:cubicBezTo>
                  <a:cubicBezTo>
                    <a:pt x="844" y="2093"/>
                    <a:pt x="853" y="2096"/>
                    <a:pt x="837" y="2131"/>
                  </a:cubicBezTo>
                  <a:cubicBezTo>
                    <a:pt x="837" y="2131"/>
                    <a:pt x="828" y="2169"/>
                    <a:pt x="844" y="2178"/>
                  </a:cubicBezTo>
                  <a:cubicBezTo>
                    <a:pt x="859" y="2184"/>
                    <a:pt x="872" y="2190"/>
                    <a:pt x="859" y="2225"/>
                  </a:cubicBezTo>
                  <a:cubicBezTo>
                    <a:pt x="861" y="2226"/>
                    <a:pt x="862" y="2226"/>
                    <a:pt x="863" y="2226"/>
                  </a:cubicBezTo>
                  <a:cubicBezTo>
                    <a:pt x="866" y="2226"/>
                    <a:pt x="869" y="2220"/>
                    <a:pt x="881" y="2194"/>
                  </a:cubicBezTo>
                  <a:cubicBezTo>
                    <a:pt x="889" y="2171"/>
                    <a:pt x="901" y="2150"/>
                    <a:pt x="913" y="2150"/>
                  </a:cubicBezTo>
                  <a:cubicBezTo>
                    <a:pt x="920" y="2150"/>
                    <a:pt x="926" y="2156"/>
                    <a:pt x="931" y="2172"/>
                  </a:cubicBezTo>
                  <a:cubicBezTo>
                    <a:pt x="938" y="2174"/>
                    <a:pt x="946" y="2177"/>
                    <a:pt x="953" y="2177"/>
                  </a:cubicBezTo>
                  <a:cubicBezTo>
                    <a:pt x="964" y="2177"/>
                    <a:pt x="974" y="2171"/>
                    <a:pt x="981" y="2150"/>
                  </a:cubicBezTo>
                  <a:lnTo>
                    <a:pt x="981" y="2150"/>
                  </a:lnTo>
                  <a:cubicBezTo>
                    <a:pt x="988" y="2153"/>
                    <a:pt x="988" y="2153"/>
                    <a:pt x="975" y="2190"/>
                  </a:cubicBezTo>
                  <a:cubicBezTo>
                    <a:pt x="964" y="2228"/>
                    <a:pt x="963" y="2248"/>
                    <a:pt x="971" y="2248"/>
                  </a:cubicBezTo>
                  <a:cubicBezTo>
                    <a:pt x="977" y="2248"/>
                    <a:pt x="990" y="2232"/>
                    <a:pt x="1006" y="2200"/>
                  </a:cubicBezTo>
                  <a:cubicBezTo>
                    <a:pt x="1011" y="2184"/>
                    <a:pt x="1015" y="2176"/>
                    <a:pt x="1018" y="2176"/>
                  </a:cubicBezTo>
                  <a:cubicBezTo>
                    <a:pt x="1022" y="2176"/>
                    <a:pt x="1024" y="2186"/>
                    <a:pt x="1022" y="2206"/>
                  </a:cubicBezTo>
                  <a:cubicBezTo>
                    <a:pt x="1022" y="2206"/>
                    <a:pt x="1022" y="2206"/>
                    <a:pt x="1023" y="2206"/>
                  </a:cubicBezTo>
                  <a:cubicBezTo>
                    <a:pt x="1024" y="2206"/>
                    <a:pt x="1031" y="2204"/>
                    <a:pt x="1047" y="2175"/>
                  </a:cubicBezTo>
                  <a:cubicBezTo>
                    <a:pt x="1055" y="2158"/>
                    <a:pt x="1059" y="2148"/>
                    <a:pt x="1062" y="2148"/>
                  </a:cubicBezTo>
                  <a:cubicBezTo>
                    <a:pt x="1064" y="2148"/>
                    <a:pt x="1066" y="2158"/>
                    <a:pt x="1069" y="2178"/>
                  </a:cubicBezTo>
                  <a:cubicBezTo>
                    <a:pt x="1060" y="2216"/>
                    <a:pt x="1069" y="2219"/>
                    <a:pt x="1075" y="2219"/>
                  </a:cubicBezTo>
                  <a:cubicBezTo>
                    <a:pt x="1084" y="2208"/>
                    <a:pt x="1099" y="2204"/>
                    <a:pt x="1115" y="2204"/>
                  </a:cubicBezTo>
                  <a:cubicBezTo>
                    <a:pt x="1147" y="2204"/>
                    <a:pt x="1184" y="2221"/>
                    <a:pt x="1188" y="2244"/>
                  </a:cubicBezTo>
                  <a:cubicBezTo>
                    <a:pt x="1201" y="2209"/>
                    <a:pt x="1201" y="2209"/>
                    <a:pt x="1207" y="2209"/>
                  </a:cubicBezTo>
                  <a:cubicBezTo>
                    <a:pt x="1207" y="2239"/>
                    <a:pt x="1209" y="2251"/>
                    <a:pt x="1212" y="2251"/>
                  </a:cubicBezTo>
                  <a:cubicBezTo>
                    <a:pt x="1216" y="2251"/>
                    <a:pt x="1222" y="2221"/>
                    <a:pt x="1226" y="2175"/>
                  </a:cubicBezTo>
                  <a:lnTo>
                    <a:pt x="1220" y="2172"/>
                  </a:lnTo>
                  <a:lnTo>
                    <a:pt x="1213" y="2172"/>
                  </a:lnTo>
                  <a:cubicBezTo>
                    <a:pt x="1217" y="2138"/>
                    <a:pt x="1223" y="2121"/>
                    <a:pt x="1228" y="2121"/>
                  </a:cubicBezTo>
                  <a:cubicBezTo>
                    <a:pt x="1234" y="2121"/>
                    <a:pt x="1237" y="2149"/>
                    <a:pt x="1232" y="2212"/>
                  </a:cubicBezTo>
                  <a:cubicBezTo>
                    <a:pt x="1231" y="2250"/>
                    <a:pt x="1231" y="2269"/>
                    <a:pt x="1233" y="2269"/>
                  </a:cubicBezTo>
                  <a:cubicBezTo>
                    <a:pt x="1235" y="2269"/>
                    <a:pt x="1240" y="2251"/>
                    <a:pt x="1248" y="2216"/>
                  </a:cubicBezTo>
                  <a:cubicBezTo>
                    <a:pt x="1254" y="2178"/>
                    <a:pt x="1259" y="2160"/>
                    <a:pt x="1262" y="2160"/>
                  </a:cubicBezTo>
                  <a:cubicBezTo>
                    <a:pt x="1266" y="2160"/>
                    <a:pt x="1268" y="2179"/>
                    <a:pt x="1270" y="2219"/>
                  </a:cubicBezTo>
                  <a:cubicBezTo>
                    <a:pt x="1267" y="2256"/>
                    <a:pt x="1265" y="2275"/>
                    <a:pt x="1266" y="2275"/>
                  </a:cubicBezTo>
                  <a:cubicBezTo>
                    <a:pt x="1267" y="2275"/>
                    <a:pt x="1271" y="2256"/>
                    <a:pt x="1279" y="2219"/>
                  </a:cubicBezTo>
                  <a:cubicBezTo>
                    <a:pt x="1293" y="2136"/>
                    <a:pt x="1305" y="2088"/>
                    <a:pt x="1313" y="2088"/>
                  </a:cubicBezTo>
                  <a:cubicBezTo>
                    <a:pt x="1318" y="2088"/>
                    <a:pt x="1321" y="2118"/>
                    <a:pt x="1320" y="2184"/>
                  </a:cubicBezTo>
                  <a:cubicBezTo>
                    <a:pt x="1317" y="2263"/>
                    <a:pt x="1323" y="2300"/>
                    <a:pt x="1329" y="2300"/>
                  </a:cubicBezTo>
                  <a:cubicBezTo>
                    <a:pt x="1339" y="2300"/>
                    <a:pt x="1339" y="2263"/>
                    <a:pt x="1342" y="2225"/>
                  </a:cubicBezTo>
                  <a:cubicBezTo>
                    <a:pt x="1339" y="2187"/>
                    <a:pt x="1339" y="2169"/>
                    <a:pt x="1341" y="2169"/>
                  </a:cubicBezTo>
                  <a:lnTo>
                    <a:pt x="1341" y="2169"/>
                  </a:lnTo>
                  <a:cubicBezTo>
                    <a:pt x="1344" y="2169"/>
                    <a:pt x="1350" y="2187"/>
                    <a:pt x="1357" y="2225"/>
                  </a:cubicBezTo>
                  <a:cubicBezTo>
                    <a:pt x="1370" y="2288"/>
                    <a:pt x="1381" y="2315"/>
                    <a:pt x="1392" y="2315"/>
                  </a:cubicBezTo>
                  <a:cubicBezTo>
                    <a:pt x="1401" y="2315"/>
                    <a:pt x="1410" y="2298"/>
                    <a:pt x="1420" y="2266"/>
                  </a:cubicBezTo>
                  <a:cubicBezTo>
                    <a:pt x="1434" y="2228"/>
                    <a:pt x="1447" y="2208"/>
                    <a:pt x="1454" y="2208"/>
                  </a:cubicBezTo>
                  <a:cubicBezTo>
                    <a:pt x="1461" y="2208"/>
                    <a:pt x="1462" y="2227"/>
                    <a:pt x="1455" y="2266"/>
                  </a:cubicBezTo>
                  <a:cubicBezTo>
                    <a:pt x="1447" y="2310"/>
                    <a:pt x="1444" y="2328"/>
                    <a:pt x="1446" y="2328"/>
                  </a:cubicBezTo>
                  <a:cubicBezTo>
                    <a:pt x="1446" y="2328"/>
                    <a:pt x="1449" y="2319"/>
                    <a:pt x="1455" y="2303"/>
                  </a:cubicBezTo>
                  <a:lnTo>
                    <a:pt x="1499" y="2300"/>
                  </a:lnTo>
                  <a:cubicBezTo>
                    <a:pt x="1505" y="2297"/>
                    <a:pt x="1511" y="2259"/>
                    <a:pt x="1505" y="2222"/>
                  </a:cubicBezTo>
                  <a:lnTo>
                    <a:pt x="1505" y="2222"/>
                  </a:lnTo>
                  <a:cubicBezTo>
                    <a:pt x="1514" y="2268"/>
                    <a:pt x="1527" y="2298"/>
                    <a:pt x="1537" y="2298"/>
                  </a:cubicBezTo>
                  <a:cubicBezTo>
                    <a:pt x="1544" y="2298"/>
                    <a:pt x="1549" y="2286"/>
                    <a:pt x="1552" y="2256"/>
                  </a:cubicBezTo>
                  <a:lnTo>
                    <a:pt x="1567" y="2256"/>
                  </a:lnTo>
                  <a:cubicBezTo>
                    <a:pt x="1574" y="2253"/>
                    <a:pt x="1574" y="2253"/>
                    <a:pt x="1577" y="2216"/>
                  </a:cubicBezTo>
                  <a:cubicBezTo>
                    <a:pt x="1578" y="2204"/>
                    <a:pt x="1580" y="2199"/>
                    <a:pt x="1582" y="2199"/>
                  </a:cubicBezTo>
                  <a:cubicBezTo>
                    <a:pt x="1588" y="2199"/>
                    <a:pt x="1597" y="2224"/>
                    <a:pt x="1608" y="2250"/>
                  </a:cubicBezTo>
                  <a:cubicBezTo>
                    <a:pt x="1619" y="2274"/>
                    <a:pt x="1630" y="2300"/>
                    <a:pt x="1633" y="2300"/>
                  </a:cubicBezTo>
                  <a:cubicBezTo>
                    <a:pt x="1633" y="2300"/>
                    <a:pt x="1633" y="2296"/>
                    <a:pt x="1630" y="2284"/>
                  </a:cubicBezTo>
                  <a:cubicBezTo>
                    <a:pt x="1627" y="2244"/>
                    <a:pt x="1627" y="2206"/>
                    <a:pt x="1630" y="2169"/>
                  </a:cubicBezTo>
                  <a:cubicBezTo>
                    <a:pt x="1630" y="2157"/>
                    <a:pt x="1632" y="2152"/>
                    <a:pt x="1634" y="2152"/>
                  </a:cubicBezTo>
                  <a:cubicBezTo>
                    <a:pt x="1638" y="2152"/>
                    <a:pt x="1646" y="2177"/>
                    <a:pt x="1646" y="2203"/>
                  </a:cubicBezTo>
                  <a:cubicBezTo>
                    <a:pt x="1649" y="2228"/>
                    <a:pt x="1661" y="2253"/>
                    <a:pt x="1680" y="2275"/>
                  </a:cubicBezTo>
                  <a:cubicBezTo>
                    <a:pt x="1690" y="2272"/>
                    <a:pt x="1705" y="2269"/>
                    <a:pt x="1696" y="2231"/>
                  </a:cubicBezTo>
                  <a:cubicBezTo>
                    <a:pt x="1690" y="2211"/>
                    <a:pt x="1703" y="2200"/>
                    <a:pt x="1719" y="2200"/>
                  </a:cubicBezTo>
                  <a:cubicBezTo>
                    <a:pt x="1730" y="2200"/>
                    <a:pt x="1743" y="2206"/>
                    <a:pt x="1752" y="2219"/>
                  </a:cubicBezTo>
                  <a:lnTo>
                    <a:pt x="1768" y="2212"/>
                  </a:lnTo>
                  <a:cubicBezTo>
                    <a:pt x="1774" y="2209"/>
                    <a:pt x="1768" y="2172"/>
                    <a:pt x="1777" y="2169"/>
                  </a:cubicBezTo>
                  <a:cubicBezTo>
                    <a:pt x="1777" y="2169"/>
                    <a:pt x="1784" y="2165"/>
                    <a:pt x="1777" y="2128"/>
                  </a:cubicBezTo>
                  <a:cubicBezTo>
                    <a:pt x="1779" y="2128"/>
                    <a:pt x="1780" y="2128"/>
                    <a:pt x="1782" y="2128"/>
                  </a:cubicBezTo>
                  <a:cubicBezTo>
                    <a:pt x="1789" y="2128"/>
                    <a:pt x="1795" y="2130"/>
                    <a:pt x="1806" y="2159"/>
                  </a:cubicBezTo>
                  <a:cubicBezTo>
                    <a:pt x="1796" y="2122"/>
                    <a:pt x="1791" y="2104"/>
                    <a:pt x="1794" y="2104"/>
                  </a:cubicBezTo>
                  <a:lnTo>
                    <a:pt x="1794" y="2104"/>
                  </a:lnTo>
                  <a:cubicBezTo>
                    <a:pt x="1796" y="2104"/>
                    <a:pt x="1804" y="2121"/>
                    <a:pt x="1821" y="2153"/>
                  </a:cubicBezTo>
                  <a:cubicBezTo>
                    <a:pt x="1837" y="2189"/>
                    <a:pt x="1845" y="2207"/>
                    <a:pt x="1846" y="2207"/>
                  </a:cubicBezTo>
                  <a:cubicBezTo>
                    <a:pt x="1847" y="2207"/>
                    <a:pt x="1842" y="2189"/>
                    <a:pt x="1831" y="2153"/>
                  </a:cubicBezTo>
                  <a:cubicBezTo>
                    <a:pt x="1826" y="2133"/>
                    <a:pt x="1823" y="2124"/>
                    <a:pt x="1826" y="2124"/>
                  </a:cubicBezTo>
                  <a:lnTo>
                    <a:pt x="1826" y="2124"/>
                  </a:lnTo>
                  <a:cubicBezTo>
                    <a:pt x="1828" y="2124"/>
                    <a:pt x="1834" y="2132"/>
                    <a:pt x="1846" y="2147"/>
                  </a:cubicBezTo>
                  <a:cubicBezTo>
                    <a:pt x="1852" y="2163"/>
                    <a:pt x="1858" y="2171"/>
                    <a:pt x="1860" y="2171"/>
                  </a:cubicBezTo>
                  <a:cubicBezTo>
                    <a:pt x="1862" y="2171"/>
                    <a:pt x="1861" y="2161"/>
                    <a:pt x="1853" y="2143"/>
                  </a:cubicBezTo>
                  <a:cubicBezTo>
                    <a:pt x="1836" y="2097"/>
                    <a:pt x="1832" y="2062"/>
                    <a:pt x="1840" y="2062"/>
                  </a:cubicBezTo>
                  <a:cubicBezTo>
                    <a:pt x="1845" y="2062"/>
                    <a:pt x="1853" y="2072"/>
                    <a:pt x="1865" y="2096"/>
                  </a:cubicBezTo>
                  <a:cubicBezTo>
                    <a:pt x="1865" y="2096"/>
                    <a:pt x="1871" y="2093"/>
                    <a:pt x="1862" y="2056"/>
                  </a:cubicBezTo>
                  <a:cubicBezTo>
                    <a:pt x="1848" y="2020"/>
                    <a:pt x="1840" y="2002"/>
                    <a:pt x="1840" y="2002"/>
                  </a:cubicBezTo>
                  <a:lnTo>
                    <a:pt x="1840" y="2002"/>
                  </a:lnTo>
                  <a:cubicBezTo>
                    <a:pt x="1841" y="2002"/>
                    <a:pt x="1849" y="2020"/>
                    <a:pt x="1868" y="2053"/>
                  </a:cubicBezTo>
                  <a:cubicBezTo>
                    <a:pt x="1888" y="2082"/>
                    <a:pt x="1900" y="2097"/>
                    <a:pt x="1904" y="2097"/>
                  </a:cubicBezTo>
                  <a:cubicBezTo>
                    <a:pt x="1909" y="2097"/>
                    <a:pt x="1904" y="2079"/>
                    <a:pt x="1887" y="2043"/>
                  </a:cubicBezTo>
                  <a:cubicBezTo>
                    <a:pt x="1887" y="2043"/>
                    <a:pt x="1881" y="2024"/>
                    <a:pt x="1886" y="2024"/>
                  </a:cubicBezTo>
                  <a:cubicBezTo>
                    <a:pt x="1888" y="2024"/>
                    <a:pt x="1892" y="2028"/>
                    <a:pt x="1900" y="2037"/>
                  </a:cubicBezTo>
                  <a:cubicBezTo>
                    <a:pt x="1914" y="2049"/>
                    <a:pt x="1934" y="2058"/>
                    <a:pt x="1948" y="2058"/>
                  </a:cubicBezTo>
                  <a:cubicBezTo>
                    <a:pt x="1965" y="2058"/>
                    <a:pt x="1973" y="2045"/>
                    <a:pt x="1947" y="2012"/>
                  </a:cubicBezTo>
                  <a:lnTo>
                    <a:pt x="1959" y="2002"/>
                  </a:lnTo>
                  <a:cubicBezTo>
                    <a:pt x="1972" y="2013"/>
                    <a:pt x="1981" y="2018"/>
                    <a:pt x="1985" y="2018"/>
                  </a:cubicBezTo>
                  <a:cubicBezTo>
                    <a:pt x="1992" y="2018"/>
                    <a:pt x="1990" y="2007"/>
                    <a:pt x="1981" y="1987"/>
                  </a:cubicBezTo>
                  <a:lnTo>
                    <a:pt x="1965" y="1952"/>
                  </a:lnTo>
                  <a:lnTo>
                    <a:pt x="1965" y="1952"/>
                  </a:lnTo>
                  <a:cubicBezTo>
                    <a:pt x="1986" y="1982"/>
                    <a:pt x="2012" y="2006"/>
                    <a:pt x="2021" y="2006"/>
                  </a:cubicBezTo>
                  <a:cubicBezTo>
                    <a:pt x="2021" y="2006"/>
                    <a:pt x="2021" y="2006"/>
                    <a:pt x="2022" y="2006"/>
                  </a:cubicBezTo>
                  <a:cubicBezTo>
                    <a:pt x="2031" y="1999"/>
                    <a:pt x="2028" y="1999"/>
                    <a:pt x="2006" y="1971"/>
                  </a:cubicBezTo>
                  <a:cubicBezTo>
                    <a:pt x="1978" y="1946"/>
                    <a:pt x="1984" y="1940"/>
                    <a:pt x="1987" y="1937"/>
                  </a:cubicBezTo>
                  <a:cubicBezTo>
                    <a:pt x="1988" y="1936"/>
                    <a:pt x="1988" y="1936"/>
                    <a:pt x="1989" y="1936"/>
                  </a:cubicBezTo>
                  <a:cubicBezTo>
                    <a:pt x="1997" y="1936"/>
                    <a:pt x="2026" y="1960"/>
                    <a:pt x="2050" y="1987"/>
                  </a:cubicBezTo>
                  <a:lnTo>
                    <a:pt x="2056" y="1984"/>
                  </a:lnTo>
                  <a:cubicBezTo>
                    <a:pt x="2026" y="1947"/>
                    <a:pt x="2016" y="1932"/>
                    <a:pt x="2019" y="1932"/>
                  </a:cubicBezTo>
                  <a:lnTo>
                    <a:pt x="2019" y="1932"/>
                  </a:lnTo>
                  <a:cubicBezTo>
                    <a:pt x="2021" y="1932"/>
                    <a:pt x="2028" y="1938"/>
                    <a:pt x="2038" y="1949"/>
                  </a:cubicBezTo>
                  <a:cubicBezTo>
                    <a:pt x="2056" y="1964"/>
                    <a:pt x="2065" y="1968"/>
                    <a:pt x="2070" y="1968"/>
                  </a:cubicBezTo>
                  <a:cubicBezTo>
                    <a:pt x="2074" y="1968"/>
                    <a:pt x="2076" y="1966"/>
                    <a:pt x="2078" y="1965"/>
                  </a:cubicBezTo>
                  <a:cubicBezTo>
                    <a:pt x="2069" y="1954"/>
                    <a:pt x="2067" y="1951"/>
                    <a:pt x="2069" y="1951"/>
                  </a:cubicBezTo>
                  <a:lnTo>
                    <a:pt x="2069" y="1951"/>
                  </a:lnTo>
                  <a:cubicBezTo>
                    <a:pt x="2071" y="1951"/>
                    <a:pt x="2082" y="1961"/>
                    <a:pt x="2078" y="1965"/>
                  </a:cubicBezTo>
                  <a:lnTo>
                    <a:pt x="2103" y="1993"/>
                  </a:lnTo>
                  <a:cubicBezTo>
                    <a:pt x="2111" y="1999"/>
                    <a:pt x="2115" y="2001"/>
                    <a:pt x="2117" y="2001"/>
                  </a:cubicBezTo>
                  <a:cubicBezTo>
                    <a:pt x="2122" y="2001"/>
                    <a:pt x="2103" y="1980"/>
                    <a:pt x="2085" y="1959"/>
                  </a:cubicBezTo>
                  <a:lnTo>
                    <a:pt x="2094" y="1949"/>
                  </a:lnTo>
                  <a:cubicBezTo>
                    <a:pt x="2100" y="1943"/>
                    <a:pt x="2106" y="1937"/>
                    <a:pt x="2075" y="1915"/>
                  </a:cubicBezTo>
                  <a:cubicBezTo>
                    <a:pt x="2050" y="1890"/>
                    <a:pt x="2022" y="1861"/>
                    <a:pt x="2028" y="1855"/>
                  </a:cubicBezTo>
                  <a:lnTo>
                    <a:pt x="2028" y="1855"/>
                  </a:lnTo>
                  <a:cubicBezTo>
                    <a:pt x="2051" y="1881"/>
                    <a:pt x="2076" y="1906"/>
                    <a:pt x="2083" y="1906"/>
                  </a:cubicBezTo>
                  <a:cubicBezTo>
                    <a:pt x="2084" y="1906"/>
                    <a:pt x="2084" y="1906"/>
                    <a:pt x="2085" y="1905"/>
                  </a:cubicBezTo>
                  <a:cubicBezTo>
                    <a:pt x="2085" y="1905"/>
                    <a:pt x="2086" y="1904"/>
                    <a:pt x="2087" y="1904"/>
                  </a:cubicBezTo>
                  <a:cubicBezTo>
                    <a:pt x="2096" y="1904"/>
                    <a:pt x="2119" y="1927"/>
                    <a:pt x="2119" y="1927"/>
                  </a:cubicBezTo>
                  <a:cubicBezTo>
                    <a:pt x="2135" y="1947"/>
                    <a:pt x="2145" y="1955"/>
                    <a:pt x="2151" y="1955"/>
                  </a:cubicBezTo>
                  <a:cubicBezTo>
                    <a:pt x="2162" y="1955"/>
                    <a:pt x="2155" y="1926"/>
                    <a:pt x="2141" y="1905"/>
                  </a:cubicBezTo>
                  <a:cubicBezTo>
                    <a:pt x="2117" y="1873"/>
                    <a:pt x="2107" y="1856"/>
                    <a:pt x="2112" y="1856"/>
                  </a:cubicBezTo>
                  <a:cubicBezTo>
                    <a:pt x="2117" y="1856"/>
                    <a:pt x="2131" y="1867"/>
                    <a:pt x="2157" y="1890"/>
                  </a:cubicBezTo>
                  <a:cubicBezTo>
                    <a:pt x="2171" y="1902"/>
                    <a:pt x="2179" y="1908"/>
                    <a:pt x="2181" y="1908"/>
                  </a:cubicBezTo>
                  <a:cubicBezTo>
                    <a:pt x="2188" y="1908"/>
                    <a:pt x="2148" y="1860"/>
                    <a:pt x="2088" y="1802"/>
                  </a:cubicBezTo>
                  <a:lnTo>
                    <a:pt x="2003" y="1724"/>
                  </a:lnTo>
                  <a:lnTo>
                    <a:pt x="2091" y="1796"/>
                  </a:lnTo>
                  <a:cubicBezTo>
                    <a:pt x="2155" y="1844"/>
                    <a:pt x="2185" y="1866"/>
                    <a:pt x="2192" y="1866"/>
                  </a:cubicBezTo>
                  <a:cubicBezTo>
                    <a:pt x="2199" y="1866"/>
                    <a:pt x="2188" y="1850"/>
                    <a:pt x="2166" y="1821"/>
                  </a:cubicBezTo>
                  <a:cubicBezTo>
                    <a:pt x="2156" y="1801"/>
                    <a:pt x="2150" y="1793"/>
                    <a:pt x="2152" y="1793"/>
                  </a:cubicBezTo>
                  <a:lnTo>
                    <a:pt x="2152" y="1793"/>
                  </a:lnTo>
                  <a:cubicBezTo>
                    <a:pt x="2154" y="1793"/>
                    <a:pt x="2162" y="1798"/>
                    <a:pt x="2175" y="1808"/>
                  </a:cubicBezTo>
                  <a:cubicBezTo>
                    <a:pt x="2190" y="1818"/>
                    <a:pt x="2198" y="1822"/>
                    <a:pt x="2205" y="1822"/>
                  </a:cubicBezTo>
                  <a:cubicBezTo>
                    <a:pt x="2212" y="1822"/>
                    <a:pt x="2217" y="1817"/>
                    <a:pt x="2226" y="1808"/>
                  </a:cubicBezTo>
                  <a:cubicBezTo>
                    <a:pt x="2241" y="1789"/>
                    <a:pt x="2244" y="1783"/>
                    <a:pt x="2213" y="1761"/>
                  </a:cubicBezTo>
                  <a:cubicBezTo>
                    <a:pt x="2216" y="1758"/>
                    <a:pt x="2219" y="1755"/>
                    <a:pt x="2222" y="1749"/>
                  </a:cubicBezTo>
                  <a:cubicBezTo>
                    <a:pt x="2243" y="1759"/>
                    <a:pt x="2255" y="1763"/>
                    <a:pt x="2260" y="1763"/>
                  </a:cubicBezTo>
                  <a:cubicBezTo>
                    <a:pt x="2273" y="1763"/>
                    <a:pt x="2246" y="1739"/>
                    <a:pt x="2197" y="1717"/>
                  </a:cubicBezTo>
                  <a:lnTo>
                    <a:pt x="2204" y="1705"/>
                  </a:lnTo>
                  <a:lnTo>
                    <a:pt x="2235" y="1724"/>
                  </a:lnTo>
                  <a:cubicBezTo>
                    <a:pt x="2245" y="1729"/>
                    <a:pt x="2252" y="1732"/>
                    <a:pt x="2259" y="1732"/>
                  </a:cubicBezTo>
                  <a:cubicBezTo>
                    <a:pt x="2275" y="1732"/>
                    <a:pt x="2285" y="1714"/>
                    <a:pt x="2307" y="1673"/>
                  </a:cubicBezTo>
                  <a:cubicBezTo>
                    <a:pt x="2338" y="1611"/>
                    <a:pt x="2338" y="1601"/>
                    <a:pt x="2269" y="1576"/>
                  </a:cubicBezTo>
                  <a:cubicBezTo>
                    <a:pt x="2229" y="1558"/>
                    <a:pt x="2212" y="1548"/>
                    <a:pt x="2220" y="1548"/>
                  </a:cubicBezTo>
                  <a:cubicBezTo>
                    <a:pt x="2225" y="1548"/>
                    <a:pt x="2242" y="1553"/>
                    <a:pt x="2273" y="1564"/>
                  </a:cubicBezTo>
                  <a:cubicBezTo>
                    <a:pt x="2296" y="1571"/>
                    <a:pt x="2319" y="1577"/>
                    <a:pt x="2325" y="1577"/>
                  </a:cubicBezTo>
                  <a:cubicBezTo>
                    <a:pt x="2329" y="1577"/>
                    <a:pt x="2326" y="1575"/>
                    <a:pt x="2313" y="1570"/>
                  </a:cubicBezTo>
                  <a:cubicBezTo>
                    <a:pt x="2313" y="1570"/>
                    <a:pt x="2315" y="1559"/>
                    <a:pt x="2340" y="1559"/>
                  </a:cubicBezTo>
                  <a:cubicBezTo>
                    <a:pt x="2345" y="1559"/>
                    <a:pt x="2350" y="1560"/>
                    <a:pt x="2357" y="1561"/>
                  </a:cubicBezTo>
                  <a:cubicBezTo>
                    <a:pt x="2439" y="1561"/>
                    <a:pt x="2404" y="1539"/>
                    <a:pt x="2367" y="1529"/>
                  </a:cubicBezTo>
                  <a:cubicBezTo>
                    <a:pt x="2325" y="1522"/>
                    <a:pt x="2319" y="1520"/>
                    <a:pt x="2328" y="1520"/>
                  </a:cubicBezTo>
                  <a:cubicBezTo>
                    <a:pt x="2335" y="1520"/>
                    <a:pt x="2353" y="1522"/>
                    <a:pt x="2370" y="1523"/>
                  </a:cubicBezTo>
                  <a:cubicBezTo>
                    <a:pt x="2383" y="1524"/>
                    <a:pt x="2398" y="1525"/>
                    <a:pt x="2408" y="1525"/>
                  </a:cubicBezTo>
                  <a:cubicBezTo>
                    <a:pt x="2427" y="1525"/>
                    <a:pt x="2434" y="1523"/>
                    <a:pt x="2410" y="1517"/>
                  </a:cubicBezTo>
                  <a:cubicBezTo>
                    <a:pt x="2380" y="1500"/>
                    <a:pt x="2357" y="1457"/>
                    <a:pt x="2400" y="1457"/>
                  </a:cubicBezTo>
                  <a:cubicBezTo>
                    <a:pt x="2406" y="1457"/>
                    <a:pt x="2414" y="1458"/>
                    <a:pt x="2423" y="1460"/>
                  </a:cubicBezTo>
                  <a:cubicBezTo>
                    <a:pt x="2423" y="1460"/>
                    <a:pt x="2426" y="1454"/>
                    <a:pt x="2429" y="1445"/>
                  </a:cubicBezTo>
                  <a:cubicBezTo>
                    <a:pt x="2392" y="1438"/>
                    <a:pt x="2395" y="1423"/>
                    <a:pt x="2398" y="1407"/>
                  </a:cubicBezTo>
                  <a:cubicBezTo>
                    <a:pt x="2401" y="1394"/>
                    <a:pt x="2403" y="1387"/>
                    <a:pt x="2426" y="1387"/>
                  </a:cubicBezTo>
                  <a:cubicBezTo>
                    <a:pt x="2430" y="1387"/>
                    <a:pt x="2436" y="1388"/>
                    <a:pt x="2442" y="1388"/>
                  </a:cubicBezTo>
                  <a:cubicBezTo>
                    <a:pt x="2454" y="1394"/>
                    <a:pt x="2462" y="1396"/>
                    <a:pt x="2466" y="1396"/>
                  </a:cubicBezTo>
                  <a:cubicBezTo>
                    <a:pt x="2474" y="1396"/>
                    <a:pt x="2467" y="1387"/>
                    <a:pt x="2442" y="1373"/>
                  </a:cubicBezTo>
                  <a:cubicBezTo>
                    <a:pt x="2442" y="1363"/>
                    <a:pt x="2370" y="1347"/>
                    <a:pt x="2370" y="1341"/>
                  </a:cubicBezTo>
                  <a:cubicBezTo>
                    <a:pt x="2332" y="1338"/>
                    <a:pt x="2294" y="1326"/>
                    <a:pt x="2294" y="1319"/>
                  </a:cubicBezTo>
                  <a:lnTo>
                    <a:pt x="2294" y="1319"/>
                  </a:lnTo>
                  <a:lnTo>
                    <a:pt x="2332" y="1322"/>
                  </a:lnTo>
                  <a:lnTo>
                    <a:pt x="2410" y="1329"/>
                  </a:lnTo>
                  <a:cubicBezTo>
                    <a:pt x="2410" y="1319"/>
                    <a:pt x="2410" y="1313"/>
                    <a:pt x="2373" y="1310"/>
                  </a:cubicBezTo>
                  <a:cubicBezTo>
                    <a:pt x="2410" y="1304"/>
                    <a:pt x="2414" y="1297"/>
                    <a:pt x="2414" y="1282"/>
                  </a:cubicBezTo>
                  <a:cubicBezTo>
                    <a:pt x="2417" y="1266"/>
                    <a:pt x="2417" y="1250"/>
                    <a:pt x="2379" y="1241"/>
                  </a:cubicBezTo>
                  <a:cubicBezTo>
                    <a:pt x="2454" y="1235"/>
                    <a:pt x="2454" y="1185"/>
                    <a:pt x="2379" y="1178"/>
                  </a:cubicBezTo>
                  <a:cubicBezTo>
                    <a:pt x="2374" y="1179"/>
                    <a:pt x="2370" y="1179"/>
                    <a:pt x="2366" y="1179"/>
                  </a:cubicBezTo>
                  <a:cubicBezTo>
                    <a:pt x="2342" y="1179"/>
                    <a:pt x="2347" y="1171"/>
                    <a:pt x="2379" y="1163"/>
                  </a:cubicBezTo>
                  <a:cubicBezTo>
                    <a:pt x="2417" y="1153"/>
                    <a:pt x="2417" y="1153"/>
                    <a:pt x="2379" y="1147"/>
                  </a:cubicBezTo>
                  <a:cubicBezTo>
                    <a:pt x="2342" y="1144"/>
                    <a:pt x="2379" y="1131"/>
                    <a:pt x="2417" y="1122"/>
                  </a:cubicBezTo>
                  <a:cubicBezTo>
                    <a:pt x="2492" y="1106"/>
                    <a:pt x="2492" y="1097"/>
                    <a:pt x="2454" y="1094"/>
                  </a:cubicBezTo>
                  <a:cubicBezTo>
                    <a:pt x="2414" y="1081"/>
                    <a:pt x="2410" y="1065"/>
                    <a:pt x="2410" y="1056"/>
                  </a:cubicBezTo>
                  <a:cubicBezTo>
                    <a:pt x="2386" y="1050"/>
                    <a:pt x="2376" y="1046"/>
                    <a:pt x="2365" y="1046"/>
                  </a:cubicBezTo>
                  <a:cubicBezTo>
                    <a:pt x="2357" y="1046"/>
                    <a:pt x="2349" y="1048"/>
                    <a:pt x="2335" y="1053"/>
                  </a:cubicBezTo>
                  <a:cubicBezTo>
                    <a:pt x="2310" y="1056"/>
                    <a:pt x="2282" y="1056"/>
                    <a:pt x="2257" y="1056"/>
                  </a:cubicBezTo>
                  <a:cubicBezTo>
                    <a:pt x="2230" y="1052"/>
                    <a:pt x="2241" y="1047"/>
                    <a:pt x="2250" y="1047"/>
                  </a:cubicBezTo>
                  <a:cubicBezTo>
                    <a:pt x="2254" y="1047"/>
                    <a:pt x="2257" y="1048"/>
                    <a:pt x="2257" y="1050"/>
                  </a:cubicBezTo>
                  <a:cubicBezTo>
                    <a:pt x="2268" y="1052"/>
                    <a:pt x="2276" y="1054"/>
                    <a:pt x="2283" y="1054"/>
                  </a:cubicBezTo>
                  <a:cubicBezTo>
                    <a:pt x="2299" y="1054"/>
                    <a:pt x="2305" y="1046"/>
                    <a:pt x="2332" y="1037"/>
                  </a:cubicBezTo>
                  <a:cubicBezTo>
                    <a:pt x="2370" y="1025"/>
                    <a:pt x="2367" y="1009"/>
                    <a:pt x="2367" y="1000"/>
                  </a:cubicBezTo>
                  <a:cubicBezTo>
                    <a:pt x="2363" y="993"/>
                    <a:pt x="2363" y="978"/>
                    <a:pt x="2360" y="968"/>
                  </a:cubicBezTo>
                  <a:cubicBezTo>
                    <a:pt x="2385" y="944"/>
                    <a:pt x="2390" y="935"/>
                    <a:pt x="2374" y="935"/>
                  </a:cubicBezTo>
                  <a:cubicBezTo>
                    <a:pt x="2369" y="935"/>
                    <a:pt x="2362" y="936"/>
                    <a:pt x="2354" y="937"/>
                  </a:cubicBezTo>
                  <a:lnTo>
                    <a:pt x="2316" y="946"/>
                  </a:lnTo>
                  <a:cubicBezTo>
                    <a:pt x="2383" y="926"/>
                    <a:pt x="2372" y="847"/>
                    <a:pt x="2311" y="847"/>
                  </a:cubicBezTo>
                  <a:cubicBezTo>
                    <a:pt x="2306" y="847"/>
                    <a:pt x="2300" y="848"/>
                    <a:pt x="2294" y="849"/>
                  </a:cubicBezTo>
                  <a:lnTo>
                    <a:pt x="2332" y="840"/>
                  </a:lnTo>
                  <a:cubicBezTo>
                    <a:pt x="2367" y="827"/>
                    <a:pt x="2363" y="818"/>
                    <a:pt x="2360" y="805"/>
                  </a:cubicBezTo>
                  <a:cubicBezTo>
                    <a:pt x="2357" y="796"/>
                    <a:pt x="2310" y="780"/>
                    <a:pt x="2304" y="758"/>
                  </a:cubicBezTo>
                  <a:cubicBezTo>
                    <a:pt x="2294" y="734"/>
                    <a:pt x="2288" y="716"/>
                    <a:pt x="2270" y="716"/>
                  </a:cubicBezTo>
                  <a:cubicBezTo>
                    <a:pt x="2265" y="716"/>
                    <a:pt x="2258" y="717"/>
                    <a:pt x="2251" y="721"/>
                  </a:cubicBezTo>
                  <a:cubicBezTo>
                    <a:pt x="2247" y="714"/>
                    <a:pt x="2247" y="714"/>
                    <a:pt x="2282" y="699"/>
                  </a:cubicBezTo>
                  <a:cubicBezTo>
                    <a:pt x="2320" y="689"/>
                    <a:pt x="2316" y="683"/>
                    <a:pt x="2313" y="674"/>
                  </a:cubicBezTo>
                  <a:cubicBezTo>
                    <a:pt x="2313" y="673"/>
                    <a:pt x="2312" y="672"/>
                    <a:pt x="2310" y="672"/>
                  </a:cubicBezTo>
                  <a:cubicBezTo>
                    <a:pt x="2299" y="672"/>
                    <a:pt x="2270" y="686"/>
                    <a:pt x="2241" y="699"/>
                  </a:cubicBezTo>
                  <a:cubicBezTo>
                    <a:pt x="2229" y="704"/>
                    <a:pt x="2221" y="707"/>
                    <a:pt x="2216" y="707"/>
                  </a:cubicBezTo>
                  <a:cubicBezTo>
                    <a:pt x="2209" y="707"/>
                    <a:pt x="2214" y="698"/>
                    <a:pt x="2232" y="680"/>
                  </a:cubicBezTo>
                  <a:cubicBezTo>
                    <a:pt x="2255" y="651"/>
                    <a:pt x="2246" y="623"/>
                    <a:pt x="2214" y="623"/>
                  </a:cubicBezTo>
                  <a:cubicBezTo>
                    <a:pt x="2210" y="623"/>
                    <a:pt x="2207" y="623"/>
                    <a:pt x="2204" y="624"/>
                  </a:cubicBezTo>
                  <a:cubicBezTo>
                    <a:pt x="2200" y="617"/>
                    <a:pt x="2197" y="611"/>
                    <a:pt x="2229" y="589"/>
                  </a:cubicBezTo>
                  <a:cubicBezTo>
                    <a:pt x="2252" y="571"/>
                    <a:pt x="2271" y="547"/>
                    <a:pt x="2250" y="547"/>
                  </a:cubicBezTo>
                  <a:cubicBezTo>
                    <a:pt x="2243" y="547"/>
                    <a:pt x="2230" y="550"/>
                    <a:pt x="2210" y="558"/>
                  </a:cubicBezTo>
                  <a:cubicBezTo>
                    <a:pt x="2207" y="548"/>
                    <a:pt x="2207" y="548"/>
                    <a:pt x="2238" y="530"/>
                  </a:cubicBezTo>
                  <a:cubicBezTo>
                    <a:pt x="2255" y="512"/>
                    <a:pt x="2274" y="498"/>
                    <a:pt x="2270" y="498"/>
                  </a:cubicBezTo>
                  <a:cubicBezTo>
                    <a:pt x="2267" y="498"/>
                    <a:pt x="2255" y="504"/>
                    <a:pt x="2229" y="517"/>
                  </a:cubicBezTo>
                  <a:cubicBezTo>
                    <a:pt x="2224" y="518"/>
                    <a:pt x="2220" y="518"/>
                    <a:pt x="2216" y="518"/>
                  </a:cubicBezTo>
                  <a:cubicBezTo>
                    <a:pt x="2186" y="518"/>
                    <a:pt x="2181" y="497"/>
                    <a:pt x="2200" y="467"/>
                  </a:cubicBezTo>
                  <a:cubicBezTo>
                    <a:pt x="2198" y="464"/>
                    <a:pt x="2195" y="461"/>
                    <a:pt x="2190" y="461"/>
                  </a:cubicBezTo>
                  <a:cubicBezTo>
                    <a:pt x="2185" y="461"/>
                    <a:pt x="2176" y="465"/>
                    <a:pt x="2160" y="476"/>
                  </a:cubicBezTo>
                  <a:cubicBezTo>
                    <a:pt x="2140" y="492"/>
                    <a:pt x="2118" y="507"/>
                    <a:pt x="2117" y="507"/>
                  </a:cubicBezTo>
                  <a:cubicBezTo>
                    <a:pt x="2117" y="507"/>
                    <a:pt x="2120" y="505"/>
                    <a:pt x="2128" y="498"/>
                  </a:cubicBezTo>
                  <a:cubicBezTo>
                    <a:pt x="2160" y="470"/>
                    <a:pt x="2174" y="457"/>
                    <a:pt x="2171" y="457"/>
                  </a:cubicBezTo>
                  <a:lnTo>
                    <a:pt x="2171" y="457"/>
                  </a:lnTo>
                  <a:cubicBezTo>
                    <a:pt x="2168" y="457"/>
                    <a:pt x="2151" y="467"/>
                    <a:pt x="2122" y="486"/>
                  </a:cubicBezTo>
                  <a:cubicBezTo>
                    <a:pt x="2109" y="495"/>
                    <a:pt x="2100" y="499"/>
                    <a:pt x="2098" y="499"/>
                  </a:cubicBezTo>
                  <a:cubicBezTo>
                    <a:pt x="2094" y="499"/>
                    <a:pt x="2101" y="492"/>
                    <a:pt x="2119" y="479"/>
                  </a:cubicBezTo>
                  <a:cubicBezTo>
                    <a:pt x="2144" y="448"/>
                    <a:pt x="2138" y="442"/>
                    <a:pt x="2138" y="442"/>
                  </a:cubicBezTo>
                  <a:cubicBezTo>
                    <a:pt x="2132" y="436"/>
                    <a:pt x="2078" y="429"/>
                    <a:pt x="2056" y="401"/>
                  </a:cubicBezTo>
                  <a:cubicBezTo>
                    <a:pt x="2032" y="369"/>
                    <a:pt x="2014" y="352"/>
                    <a:pt x="1998" y="352"/>
                  </a:cubicBezTo>
                  <a:cubicBezTo>
                    <a:pt x="1989" y="352"/>
                    <a:pt x="1981" y="357"/>
                    <a:pt x="1972" y="367"/>
                  </a:cubicBezTo>
                  <a:cubicBezTo>
                    <a:pt x="1957" y="377"/>
                    <a:pt x="1950" y="382"/>
                    <a:pt x="1948" y="382"/>
                  </a:cubicBezTo>
                  <a:cubicBezTo>
                    <a:pt x="1945" y="382"/>
                    <a:pt x="1950" y="374"/>
                    <a:pt x="1962" y="357"/>
                  </a:cubicBezTo>
                  <a:cubicBezTo>
                    <a:pt x="1981" y="323"/>
                    <a:pt x="1975" y="316"/>
                    <a:pt x="1969" y="313"/>
                  </a:cubicBezTo>
                  <a:cubicBezTo>
                    <a:pt x="1965" y="307"/>
                    <a:pt x="1959" y="301"/>
                    <a:pt x="1984" y="273"/>
                  </a:cubicBezTo>
                  <a:lnTo>
                    <a:pt x="1984" y="273"/>
                  </a:lnTo>
                  <a:cubicBezTo>
                    <a:pt x="1962" y="288"/>
                    <a:pt x="1955" y="293"/>
                    <a:pt x="1951" y="293"/>
                  </a:cubicBezTo>
                  <a:cubicBezTo>
                    <a:pt x="1950" y="293"/>
                    <a:pt x="1948" y="292"/>
                    <a:pt x="1947" y="291"/>
                  </a:cubicBezTo>
                  <a:cubicBezTo>
                    <a:pt x="1961" y="273"/>
                    <a:pt x="1965" y="263"/>
                    <a:pt x="1960" y="263"/>
                  </a:cubicBezTo>
                  <a:cubicBezTo>
                    <a:pt x="1957" y="263"/>
                    <a:pt x="1949" y="268"/>
                    <a:pt x="1937" y="279"/>
                  </a:cubicBezTo>
                  <a:cubicBezTo>
                    <a:pt x="1911" y="307"/>
                    <a:pt x="1898" y="321"/>
                    <a:pt x="1897" y="321"/>
                  </a:cubicBezTo>
                  <a:cubicBezTo>
                    <a:pt x="1895" y="321"/>
                    <a:pt x="1907" y="306"/>
                    <a:pt x="1931" y="276"/>
                  </a:cubicBezTo>
                  <a:cubicBezTo>
                    <a:pt x="1947" y="252"/>
                    <a:pt x="1953" y="222"/>
                    <a:pt x="1949" y="222"/>
                  </a:cubicBezTo>
                  <a:lnTo>
                    <a:pt x="1949" y="222"/>
                  </a:lnTo>
                  <a:cubicBezTo>
                    <a:pt x="1947" y="222"/>
                    <a:pt x="1944" y="226"/>
                    <a:pt x="1940" y="235"/>
                  </a:cubicBezTo>
                  <a:cubicBezTo>
                    <a:pt x="1918" y="266"/>
                    <a:pt x="1906" y="257"/>
                    <a:pt x="1878" y="282"/>
                  </a:cubicBezTo>
                  <a:cubicBezTo>
                    <a:pt x="1871" y="279"/>
                    <a:pt x="1865" y="276"/>
                    <a:pt x="1887" y="244"/>
                  </a:cubicBezTo>
                  <a:cubicBezTo>
                    <a:pt x="1894" y="227"/>
                    <a:pt x="1887" y="220"/>
                    <a:pt x="1874" y="220"/>
                  </a:cubicBezTo>
                  <a:cubicBezTo>
                    <a:pt x="1859" y="220"/>
                    <a:pt x="1838" y="229"/>
                    <a:pt x="1824" y="244"/>
                  </a:cubicBezTo>
                  <a:cubicBezTo>
                    <a:pt x="1816" y="259"/>
                    <a:pt x="1810" y="266"/>
                    <a:pt x="1808" y="266"/>
                  </a:cubicBezTo>
                  <a:cubicBezTo>
                    <a:pt x="1805" y="266"/>
                    <a:pt x="1808" y="257"/>
                    <a:pt x="1818" y="238"/>
                  </a:cubicBezTo>
                  <a:cubicBezTo>
                    <a:pt x="1837" y="207"/>
                    <a:pt x="1831" y="200"/>
                    <a:pt x="1824" y="197"/>
                  </a:cubicBezTo>
                  <a:lnTo>
                    <a:pt x="1824" y="197"/>
                  </a:lnTo>
                  <a:cubicBezTo>
                    <a:pt x="1818" y="205"/>
                    <a:pt x="1814" y="208"/>
                    <a:pt x="1813" y="208"/>
                  </a:cubicBezTo>
                  <a:cubicBezTo>
                    <a:pt x="1810" y="208"/>
                    <a:pt x="1823" y="186"/>
                    <a:pt x="1837" y="163"/>
                  </a:cubicBezTo>
                  <a:cubicBezTo>
                    <a:pt x="1862" y="132"/>
                    <a:pt x="1856" y="128"/>
                    <a:pt x="1840" y="122"/>
                  </a:cubicBezTo>
                  <a:lnTo>
                    <a:pt x="1840" y="122"/>
                  </a:lnTo>
                  <a:cubicBezTo>
                    <a:pt x="1830" y="134"/>
                    <a:pt x="1819" y="138"/>
                    <a:pt x="1808" y="138"/>
                  </a:cubicBezTo>
                  <a:cubicBezTo>
                    <a:pt x="1793" y="138"/>
                    <a:pt x="1779" y="130"/>
                    <a:pt x="1768" y="122"/>
                  </a:cubicBezTo>
                  <a:cubicBezTo>
                    <a:pt x="1761" y="119"/>
                    <a:pt x="1754" y="117"/>
                    <a:pt x="1748" y="117"/>
                  </a:cubicBezTo>
                  <a:cubicBezTo>
                    <a:pt x="1721" y="117"/>
                    <a:pt x="1701" y="147"/>
                    <a:pt x="1668" y="200"/>
                  </a:cubicBezTo>
                  <a:lnTo>
                    <a:pt x="1636" y="269"/>
                  </a:lnTo>
                  <a:lnTo>
                    <a:pt x="1661" y="200"/>
                  </a:lnTo>
                  <a:cubicBezTo>
                    <a:pt x="1674" y="163"/>
                    <a:pt x="1693" y="91"/>
                    <a:pt x="1693" y="91"/>
                  </a:cubicBezTo>
                  <a:cubicBezTo>
                    <a:pt x="1693" y="91"/>
                    <a:pt x="1692" y="91"/>
                    <a:pt x="1692" y="91"/>
                  </a:cubicBezTo>
                  <a:cubicBezTo>
                    <a:pt x="1685" y="91"/>
                    <a:pt x="1673" y="124"/>
                    <a:pt x="1661" y="160"/>
                  </a:cubicBezTo>
                  <a:cubicBezTo>
                    <a:pt x="1656" y="176"/>
                    <a:pt x="1651" y="183"/>
                    <a:pt x="1648" y="183"/>
                  </a:cubicBezTo>
                  <a:cubicBezTo>
                    <a:pt x="1644" y="183"/>
                    <a:pt x="1641" y="172"/>
                    <a:pt x="1640" y="150"/>
                  </a:cubicBezTo>
                  <a:cubicBezTo>
                    <a:pt x="1640" y="128"/>
                    <a:pt x="1637" y="117"/>
                    <a:pt x="1631" y="117"/>
                  </a:cubicBezTo>
                  <a:cubicBezTo>
                    <a:pt x="1627" y="117"/>
                    <a:pt x="1620" y="125"/>
                    <a:pt x="1611" y="141"/>
                  </a:cubicBezTo>
                  <a:cubicBezTo>
                    <a:pt x="1605" y="138"/>
                    <a:pt x="1599" y="138"/>
                    <a:pt x="1602" y="97"/>
                  </a:cubicBezTo>
                  <a:cubicBezTo>
                    <a:pt x="1600" y="96"/>
                    <a:pt x="1598" y="96"/>
                    <a:pt x="1597" y="96"/>
                  </a:cubicBezTo>
                  <a:cubicBezTo>
                    <a:pt x="1592" y="96"/>
                    <a:pt x="1590" y="102"/>
                    <a:pt x="1583" y="132"/>
                  </a:cubicBezTo>
                  <a:cubicBezTo>
                    <a:pt x="1579" y="149"/>
                    <a:pt x="1575" y="158"/>
                    <a:pt x="1573" y="158"/>
                  </a:cubicBezTo>
                  <a:cubicBezTo>
                    <a:pt x="1570" y="158"/>
                    <a:pt x="1569" y="147"/>
                    <a:pt x="1571" y="125"/>
                  </a:cubicBezTo>
                  <a:cubicBezTo>
                    <a:pt x="1576" y="80"/>
                    <a:pt x="1569" y="61"/>
                    <a:pt x="1562" y="61"/>
                  </a:cubicBezTo>
                  <a:cubicBezTo>
                    <a:pt x="1557" y="61"/>
                    <a:pt x="1551" y="70"/>
                    <a:pt x="1549" y="85"/>
                  </a:cubicBezTo>
                  <a:cubicBezTo>
                    <a:pt x="1543" y="117"/>
                    <a:pt x="1536" y="119"/>
                    <a:pt x="1530" y="119"/>
                  </a:cubicBezTo>
                  <a:cubicBezTo>
                    <a:pt x="1529" y="119"/>
                    <a:pt x="1528" y="119"/>
                    <a:pt x="1527" y="119"/>
                  </a:cubicBezTo>
                  <a:cubicBezTo>
                    <a:pt x="1525" y="118"/>
                    <a:pt x="1524" y="118"/>
                    <a:pt x="1522" y="118"/>
                  </a:cubicBezTo>
                  <a:cubicBezTo>
                    <a:pt x="1516" y="118"/>
                    <a:pt x="1508" y="124"/>
                    <a:pt x="1499" y="150"/>
                  </a:cubicBezTo>
                  <a:lnTo>
                    <a:pt x="1486" y="147"/>
                  </a:lnTo>
                  <a:cubicBezTo>
                    <a:pt x="1477" y="147"/>
                    <a:pt x="1488" y="113"/>
                    <a:pt x="1497" y="113"/>
                  </a:cubicBezTo>
                  <a:cubicBezTo>
                    <a:pt x="1498" y="113"/>
                    <a:pt x="1498" y="113"/>
                    <a:pt x="1499" y="113"/>
                  </a:cubicBezTo>
                  <a:lnTo>
                    <a:pt x="1495" y="72"/>
                  </a:lnTo>
                  <a:cubicBezTo>
                    <a:pt x="1493" y="72"/>
                    <a:pt x="1491" y="72"/>
                    <a:pt x="1489" y="72"/>
                  </a:cubicBezTo>
                  <a:cubicBezTo>
                    <a:pt x="1477" y="72"/>
                    <a:pt x="1469" y="74"/>
                    <a:pt x="1461" y="106"/>
                  </a:cubicBezTo>
                  <a:cubicBezTo>
                    <a:pt x="1453" y="142"/>
                    <a:pt x="1449" y="160"/>
                    <a:pt x="1448" y="160"/>
                  </a:cubicBezTo>
                  <a:cubicBezTo>
                    <a:pt x="1448" y="160"/>
                    <a:pt x="1450" y="141"/>
                    <a:pt x="1455" y="103"/>
                  </a:cubicBezTo>
                  <a:cubicBezTo>
                    <a:pt x="1457" y="76"/>
                    <a:pt x="1454" y="49"/>
                    <a:pt x="1449" y="49"/>
                  </a:cubicBezTo>
                  <a:cubicBezTo>
                    <a:pt x="1447" y="49"/>
                    <a:pt x="1445" y="53"/>
                    <a:pt x="1442" y="63"/>
                  </a:cubicBezTo>
                  <a:cubicBezTo>
                    <a:pt x="1437" y="94"/>
                    <a:pt x="1433" y="106"/>
                    <a:pt x="1430" y="106"/>
                  </a:cubicBezTo>
                  <a:cubicBezTo>
                    <a:pt x="1426" y="106"/>
                    <a:pt x="1425" y="84"/>
                    <a:pt x="1426" y="63"/>
                  </a:cubicBezTo>
                  <a:cubicBezTo>
                    <a:pt x="1433" y="25"/>
                    <a:pt x="1435" y="6"/>
                    <a:pt x="1432" y="6"/>
                  </a:cubicBezTo>
                  <a:close/>
                  <a:moveTo>
                    <a:pt x="2191" y="2654"/>
                  </a:moveTo>
                  <a:cubicBezTo>
                    <a:pt x="2188" y="2654"/>
                    <a:pt x="2186" y="2655"/>
                    <a:pt x="2182" y="2657"/>
                  </a:cubicBezTo>
                  <a:cubicBezTo>
                    <a:pt x="2185" y="2682"/>
                    <a:pt x="2194" y="2708"/>
                    <a:pt x="2204" y="2729"/>
                  </a:cubicBezTo>
                  <a:cubicBezTo>
                    <a:pt x="2211" y="2742"/>
                    <a:pt x="2217" y="2750"/>
                    <a:pt x="2220" y="2750"/>
                  </a:cubicBezTo>
                  <a:cubicBezTo>
                    <a:pt x="2227" y="2750"/>
                    <a:pt x="2226" y="2730"/>
                    <a:pt x="2210" y="2682"/>
                  </a:cubicBezTo>
                  <a:cubicBezTo>
                    <a:pt x="2199" y="2661"/>
                    <a:pt x="2196" y="2654"/>
                    <a:pt x="2191" y="26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91" name="Google Shape;9791;p37"/>
            <p:cNvSpPr/>
            <p:nvPr/>
          </p:nvSpPr>
          <p:spPr>
            <a:xfrm>
              <a:off x="2954241" y="3936365"/>
              <a:ext cx="37031" cy="40563"/>
            </a:xfrm>
            <a:custGeom>
              <a:avLst/>
              <a:gdLst/>
              <a:ahLst/>
              <a:cxnLst/>
              <a:rect l="l" t="t" r="r" b="b"/>
              <a:pathLst>
                <a:path w="2492" h="2751" extrusionOk="0">
                  <a:moveTo>
                    <a:pt x="1266" y="1"/>
                  </a:moveTo>
                  <a:cubicBezTo>
                    <a:pt x="1266" y="1"/>
                    <a:pt x="1267" y="8"/>
                    <a:pt x="1271" y="20"/>
                  </a:cubicBezTo>
                  <a:lnTo>
                    <a:pt x="1271" y="20"/>
                  </a:lnTo>
                  <a:cubicBezTo>
                    <a:pt x="1269" y="7"/>
                    <a:pt x="1267" y="1"/>
                    <a:pt x="1266" y="1"/>
                  </a:cubicBezTo>
                  <a:close/>
                  <a:moveTo>
                    <a:pt x="1271" y="20"/>
                  </a:moveTo>
                  <a:cubicBezTo>
                    <a:pt x="1272" y="27"/>
                    <a:pt x="1273" y="35"/>
                    <a:pt x="1274" y="46"/>
                  </a:cubicBezTo>
                  <a:lnTo>
                    <a:pt x="1274" y="46"/>
                  </a:lnTo>
                  <a:cubicBezTo>
                    <a:pt x="1274" y="40"/>
                    <a:pt x="1273" y="33"/>
                    <a:pt x="1272" y="26"/>
                  </a:cubicBezTo>
                  <a:cubicBezTo>
                    <a:pt x="1272" y="24"/>
                    <a:pt x="1271" y="22"/>
                    <a:pt x="1271" y="20"/>
                  </a:cubicBezTo>
                  <a:close/>
                  <a:moveTo>
                    <a:pt x="1210" y="145"/>
                  </a:moveTo>
                  <a:cubicBezTo>
                    <a:pt x="1206" y="145"/>
                    <a:pt x="1207" y="161"/>
                    <a:pt x="1208" y="161"/>
                  </a:cubicBezTo>
                  <a:cubicBezTo>
                    <a:pt x="1209" y="161"/>
                    <a:pt x="1210" y="157"/>
                    <a:pt x="1210" y="145"/>
                  </a:cubicBezTo>
                  <a:close/>
                  <a:moveTo>
                    <a:pt x="1266" y="176"/>
                  </a:moveTo>
                  <a:lnTo>
                    <a:pt x="1279" y="214"/>
                  </a:lnTo>
                  <a:lnTo>
                    <a:pt x="1272" y="214"/>
                  </a:lnTo>
                  <a:cubicBezTo>
                    <a:pt x="1271" y="214"/>
                    <a:pt x="1270" y="215"/>
                    <a:pt x="1269" y="215"/>
                  </a:cubicBezTo>
                  <a:cubicBezTo>
                    <a:pt x="1266" y="215"/>
                    <a:pt x="1265" y="208"/>
                    <a:pt x="1260" y="179"/>
                  </a:cubicBezTo>
                  <a:lnTo>
                    <a:pt x="1266" y="176"/>
                  </a:lnTo>
                  <a:close/>
                  <a:moveTo>
                    <a:pt x="1197" y="185"/>
                  </a:moveTo>
                  <a:lnTo>
                    <a:pt x="1213" y="220"/>
                  </a:lnTo>
                  <a:lnTo>
                    <a:pt x="1204" y="223"/>
                  </a:lnTo>
                  <a:cubicBezTo>
                    <a:pt x="1197" y="223"/>
                    <a:pt x="1197" y="223"/>
                    <a:pt x="1191" y="185"/>
                  </a:cubicBezTo>
                  <a:close/>
                  <a:moveTo>
                    <a:pt x="1316" y="173"/>
                  </a:moveTo>
                  <a:cubicBezTo>
                    <a:pt x="1329" y="173"/>
                    <a:pt x="1329" y="173"/>
                    <a:pt x="1326" y="211"/>
                  </a:cubicBezTo>
                  <a:cubicBezTo>
                    <a:pt x="1323" y="229"/>
                    <a:pt x="1319" y="239"/>
                    <a:pt x="1317" y="239"/>
                  </a:cubicBezTo>
                  <a:cubicBezTo>
                    <a:pt x="1314" y="239"/>
                    <a:pt x="1312" y="229"/>
                    <a:pt x="1310" y="211"/>
                  </a:cubicBezTo>
                  <a:cubicBezTo>
                    <a:pt x="1307" y="173"/>
                    <a:pt x="1307" y="173"/>
                    <a:pt x="1316" y="173"/>
                  </a:cubicBezTo>
                  <a:close/>
                  <a:moveTo>
                    <a:pt x="1138" y="236"/>
                  </a:moveTo>
                  <a:cubicBezTo>
                    <a:pt x="1150" y="261"/>
                    <a:pt x="1160" y="283"/>
                    <a:pt x="1166" y="308"/>
                  </a:cubicBezTo>
                  <a:lnTo>
                    <a:pt x="1160" y="311"/>
                  </a:lnTo>
                  <a:cubicBezTo>
                    <a:pt x="1153" y="311"/>
                    <a:pt x="1144" y="276"/>
                    <a:pt x="1144" y="276"/>
                  </a:cubicBezTo>
                  <a:cubicBezTo>
                    <a:pt x="1144" y="276"/>
                    <a:pt x="1131" y="239"/>
                    <a:pt x="1138" y="236"/>
                  </a:cubicBezTo>
                  <a:close/>
                  <a:moveTo>
                    <a:pt x="877" y="323"/>
                  </a:moveTo>
                  <a:cubicBezTo>
                    <a:pt x="878" y="323"/>
                    <a:pt x="881" y="326"/>
                    <a:pt x="887" y="336"/>
                  </a:cubicBezTo>
                  <a:lnTo>
                    <a:pt x="906" y="367"/>
                  </a:lnTo>
                  <a:cubicBezTo>
                    <a:pt x="917" y="395"/>
                    <a:pt x="927" y="420"/>
                    <a:pt x="924" y="420"/>
                  </a:cubicBezTo>
                  <a:cubicBezTo>
                    <a:pt x="923" y="420"/>
                    <a:pt x="920" y="417"/>
                    <a:pt x="915" y="408"/>
                  </a:cubicBezTo>
                  <a:cubicBezTo>
                    <a:pt x="903" y="386"/>
                    <a:pt x="890" y="364"/>
                    <a:pt x="881" y="339"/>
                  </a:cubicBezTo>
                  <a:cubicBezTo>
                    <a:pt x="881" y="339"/>
                    <a:pt x="875" y="323"/>
                    <a:pt x="877" y="323"/>
                  </a:cubicBezTo>
                  <a:close/>
                  <a:moveTo>
                    <a:pt x="1432" y="370"/>
                  </a:moveTo>
                  <a:cubicBezTo>
                    <a:pt x="1432" y="370"/>
                    <a:pt x="1432" y="370"/>
                    <a:pt x="1432" y="370"/>
                  </a:cubicBezTo>
                  <a:lnTo>
                    <a:pt x="1435" y="408"/>
                  </a:lnTo>
                  <a:cubicBezTo>
                    <a:pt x="1432" y="446"/>
                    <a:pt x="1426" y="446"/>
                    <a:pt x="1426" y="446"/>
                  </a:cubicBezTo>
                  <a:cubicBezTo>
                    <a:pt x="1423" y="442"/>
                    <a:pt x="1423" y="442"/>
                    <a:pt x="1426" y="405"/>
                  </a:cubicBezTo>
                  <a:cubicBezTo>
                    <a:pt x="1426" y="405"/>
                    <a:pt x="1429" y="370"/>
                    <a:pt x="1432" y="370"/>
                  </a:cubicBezTo>
                  <a:close/>
                  <a:moveTo>
                    <a:pt x="1970" y="417"/>
                  </a:moveTo>
                  <a:cubicBezTo>
                    <a:pt x="1971" y="417"/>
                    <a:pt x="1971" y="417"/>
                    <a:pt x="1971" y="417"/>
                  </a:cubicBezTo>
                  <a:lnTo>
                    <a:pt x="1978" y="424"/>
                  </a:lnTo>
                  <a:cubicBezTo>
                    <a:pt x="1959" y="442"/>
                    <a:pt x="1937" y="458"/>
                    <a:pt x="1918" y="474"/>
                  </a:cubicBezTo>
                  <a:lnTo>
                    <a:pt x="1912" y="468"/>
                  </a:lnTo>
                  <a:cubicBezTo>
                    <a:pt x="1939" y="444"/>
                    <a:pt x="1962" y="417"/>
                    <a:pt x="1970" y="417"/>
                  </a:cubicBezTo>
                  <a:close/>
                  <a:moveTo>
                    <a:pt x="1370" y="402"/>
                  </a:moveTo>
                  <a:lnTo>
                    <a:pt x="1376" y="439"/>
                  </a:lnTo>
                  <a:lnTo>
                    <a:pt x="1373" y="477"/>
                  </a:lnTo>
                  <a:lnTo>
                    <a:pt x="1366" y="477"/>
                  </a:lnTo>
                  <a:cubicBezTo>
                    <a:pt x="1363" y="452"/>
                    <a:pt x="1366" y="427"/>
                    <a:pt x="1370" y="402"/>
                  </a:cubicBezTo>
                  <a:close/>
                  <a:moveTo>
                    <a:pt x="1618" y="508"/>
                  </a:moveTo>
                  <a:lnTo>
                    <a:pt x="1618" y="508"/>
                  </a:lnTo>
                  <a:cubicBezTo>
                    <a:pt x="1617" y="510"/>
                    <a:pt x="1615" y="512"/>
                    <a:pt x="1614" y="515"/>
                  </a:cubicBezTo>
                  <a:cubicBezTo>
                    <a:pt x="1609" y="525"/>
                    <a:pt x="1608" y="529"/>
                    <a:pt x="1608" y="529"/>
                  </a:cubicBezTo>
                  <a:cubicBezTo>
                    <a:pt x="1608" y="529"/>
                    <a:pt x="1612" y="520"/>
                    <a:pt x="1618" y="508"/>
                  </a:cubicBezTo>
                  <a:close/>
                  <a:moveTo>
                    <a:pt x="768" y="558"/>
                  </a:moveTo>
                  <a:cubicBezTo>
                    <a:pt x="799" y="580"/>
                    <a:pt x="824" y="612"/>
                    <a:pt x="840" y="646"/>
                  </a:cubicBezTo>
                  <a:cubicBezTo>
                    <a:pt x="839" y="647"/>
                    <a:pt x="839" y="648"/>
                    <a:pt x="838" y="648"/>
                  </a:cubicBezTo>
                  <a:cubicBezTo>
                    <a:pt x="835" y="648"/>
                    <a:pt x="830" y="642"/>
                    <a:pt x="809" y="621"/>
                  </a:cubicBezTo>
                  <a:cubicBezTo>
                    <a:pt x="784" y="596"/>
                    <a:pt x="762" y="565"/>
                    <a:pt x="768" y="558"/>
                  </a:cubicBezTo>
                  <a:close/>
                  <a:moveTo>
                    <a:pt x="2157" y="637"/>
                  </a:moveTo>
                  <a:cubicBezTo>
                    <a:pt x="2168" y="637"/>
                    <a:pt x="2173" y="645"/>
                    <a:pt x="2175" y="649"/>
                  </a:cubicBezTo>
                  <a:cubicBezTo>
                    <a:pt x="2149" y="670"/>
                    <a:pt x="2121" y="682"/>
                    <a:pt x="2110" y="682"/>
                  </a:cubicBezTo>
                  <a:cubicBezTo>
                    <a:pt x="2108" y="682"/>
                    <a:pt x="2107" y="682"/>
                    <a:pt x="2106" y="681"/>
                  </a:cubicBezTo>
                  <a:lnTo>
                    <a:pt x="2103" y="681"/>
                  </a:lnTo>
                  <a:cubicBezTo>
                    <a:pt x="2100" y="665"/>
                    <a:pt x="2100" y="665"/>
                    <a:pt x="2131" y="646"/>
                  </a:cubicBezTo>
                  <a:cubicBezTo>
                    <a:pt x="2142" y="640"/>
                    <a:pt x="2150" y="637"/>
                    <a:pt x="2157" y="637"/>
                  </a:cubicBezTo>
                  <a:close/>
                  <a:moveTo>
                    <a:pt x="2286" y="1135"/>
                  </a:moveTo>
                  <a:cubicBezTo>
                    <a:pt x="2297" y="1135"/>
                    <a:pt x="2303" y="1136"/>
                    <a:pt x="2303" y="1138"/>
                  </a:cubicBezTo>
                  <a:lnTo>
                    <a:pt x="2266" y="1148"/>
                  </a:lnTo>
                  <a:lnTo>
                    <a:pt x="2228" y="1144"/>
                  </a:lnTo>
                  <a:lnTo>
                    <a:pt x="2228" y="1138"/>
                  </a:lnTo>
                  <a:cubicBezTo>
                    <a:pt x="2250" y="1136"/>
                    <a:pt x="2272" y="1135"/>
                    <a:pt x="2286" y="1135"/>
                  </a:cubicBezTo>
                  <a:close/>
                  <a:moveTo>
                    <a:pt x="1999" y="1226"/>
                  </a:moveTo>
                  <a:cubicBezTo>
                    <a:pt x="2040" y="1226"/>
                    <a:pt x="2078" y="1226"/>
                    <a:pt x="2078" y="1232"/>
                  </a:cubicBezTo>
                  <a:lnTo>
                    <a:pt x="2078" y="1238"/>
                  </a:lnTo>
                  <a:cubicBezTo>
                    <a:pt x="2053" y="1238"/>
                    <a:pt x="2028" y="1235"/>
                    <a:pt x="1999" y="1232"/>
                  </a:cubicBezTo>
                  <a:lnTo>
                    <a:pt x="1999" y="1226"/>
                  </a:lnTo>
                  <a:close/>
                  <a:moveTo>
                    <a:pt x="603" y="1322"/>
                  </a:moveTo>
                  <a:cubicBezTo>
                    <a:pt x="635" y="1322"/>
                    <a:pt x="572" y="1336"/>
                    <a:pt x="508" y="1339"/>
                  </a:cubicBezTo>
                  <a:cubicBezTo>
                    <a:pt x="478" y="1342"/>
                    <a:pt x="460" y="1344"/>
                    <a:pt x="454" y="1344"/>
                  </a:cubicBezTo>
                  <a:cubicBezTo>
                    <a:pt x="444" y="1344"/>
                    <a:pt x="462" y="1340"/>
                    <a:pt x="508" y="1332"/>
                  </a:cubicBezTo>
                  <a:lnTo>
                    <a:pt x="505" y="1332"/>
                  </a:lnTo>
                  <a:cubicBezTo>
                    <a:pt x="530" y="1326"/>
                    <a:pt x="555" y="1323"/>
                    <a:pt x="580" y="1323"/>
                  </a:cubicBezTo>
                  <a:cubicBezTo>
                    <a:pt x="591" y="1322"/>
                    <a:pt x="598" y="1322"/>
                    <a:pt x="603" y="1322"/>
                  </a:cubicBezTo>
                  <a:close/>
                  <a:moveTo>
                    <a:pt x="2261" y="1346"/>
                  </a:moveTo>
                  <a:cubicBezTo>
                    <a:pt x="2266" y="1346"/>
                    <a:pt x="2275" y="1347"/>
                    <a:pt x="2291" y="1348"/>
                  </a:cubicBezTo>
                  <a:cubicBezTo>
                    <a:pt x="2316" y="1351"/>
                    <a:pt x="2341" y="1358"/>
                    <a:pt x="2366" y="1364"/>
                  </a:cubicBezTo>
                  <a:cubicBezTo>
                    <a:pt x="2366" y="1366"/>
                    <a:pt x="2363" y="1366"/>
                    <a:pt x="2358" y="1366"/>
                  </a:cubicBezTo>
                  <a:cubicBezTo>
                    <a:pt x="2338" y="1366"/>
                    <a:pt x="2284" y="1354"/>
                    <a:pt x="2253" y="1351"/>
                  </a:cubicBezTo>
                  <a:cubicBezTo>
                    <a:pt x="2253" y="1348"/>
                    <a:pt x="2253" y="1346"/>
                    <a:pt x="2261" y="1346"/>
                  </a:cubicBezTo>
                  <a:close/>
                  <a:moveTo>
                    <a:pt x="2253" y="1514"/>
                  </a:moveTo>
                  <a:cubicBezTo>
                    <a:pt x="2288" y="1524"/>
                    <a:pt x="2325" y="1533"/>
                    <a:pt x="2322" y="1542"/>
                  </a:cubicBezTo>
                  <a:lnTo>
                    <a:pt x="2285" y="1536"/>
                  </a:lnTo>
                  <a:lnTo>
                    <a:pt x="2250" y="1520"/>
                  </a:lnTo>
                  <a:lnTo>
                    <a:pt x="2253" y="1514"/>
                  </a:lnTo>
                  <a:close/>
                  <a:moveTo>
                    <a:pt x="759" y="1546"/>
                  </a:moveTo>
                  <a:lnTo>
                    <a:pt x="733" y="1571"/>
                  </a:lnTo>
                  <a:lnTo>
                    <a:pt x="733" y="1577"/>
                  </a:lnTo>
                  <a:cubicBezTo>
                    <a:pt x="765" y="1552"/>
                    <a:pt x="765" y="1552"/>
                    <a:pt x="762" y="1549"/>
                  </a:cubicBezTo>
                  <a:lnTo>
                    <a:pt x="759" y="1546"/>
                  </a:lnTo>
                  <a:close/>
                  <a:moveTo>
                    <a:pt x="1603" y="1551"/>
                  </a:moveTo>
                  <a:cubicBezTo>
                    <a:pt x="1603" y="1551"/>
                    <a:pt x="1602" y="1551"/>
                    <a:pt x="1602" y="1552"/>
                  </a:cubicBezTo>
                  <a:cubicBezTo>
                    <a:pt x="1598" y="1552"/>
                    <a:pt x="1598" y="1552"/>
                    <a:pt x="1617" y="1586"/>
                  </a:cubicBezTo>
                  <a:lnTo>
                    <a:pt x="1623" y="1583"/>
                  </a:lnTo>
                  <a:cubicBezTo>
                    <a:pt x="1609" y="1557"/>
                    <a:pt x="1606" y="1551"/>
                    <a:pt x="1603" y="1551"/>
                  </a:cubicBezTo>
                  <a:close/>
                  <a:moveTo>
                    <a:pt x="563" y="1592"/>
                  </a:moveTo>
                  <a:cubicBezTo>
                    <a:pt x="568" y="1592"/>
                    <a:pt x="569" y="1594"/>
                    <a:pt x="570" y="1596"/>
                  </a:cubicBezTo>
                  <a:cubicBezTo>
                    <a:pt x="574" y="1602"/>
                    <a:pt x="574" y="1602"/>
                    <a:pt x="542" y="1621"/>
                  </a:cubicBezTo>
                  <a:cubicBezTo>
                    <a:pt x="542" y="1621"/>
                    <a:pt x="516" y="1632"/>
                    <a:pt x="506" y="1632"/>
                  </a:cubicBezTo>
                  <a:cubicBezTo>
                    <a:pt x="504" y="1632"/>
                    <a:pt x="502" y="1631"/>
                    <a:pt x="502" y="1630"/>
                  </a:cubicBezTo>
                  <a:lnTo>
                    <a:pt x="530" y="1605"/>
                  </a:lnTo>
                  <a:cubicBezTo>
                    <a:pt x="548" y="1595"/>
                    <a:pt x="558" y="1592"/>
                    <a:pt x="563" y="1592"/>
                  </a:cubicBezTo>
                  <a:close/>
                  <a:moveTo>
                    <a:pt x="1774" y="1671"/>
                  </a:moveTo>
                  <a:cubicBezTo>
                    <a:pt x="1774" y="1671"/>
                    <a:pt x="1774" y="1671"/>
                    <a:pt x="1774" y="1672"/>
                  </a:cubicBezTo>
                  <a:lnTo>
                    <a:pt x="1774" y="1672"/>
                  </a:lnTo>
                  <a:cubicBezTo>
                    <a:pt x="1775" y="1671"/>
                    <a:pt x="1775" y="1671"/>
                    <a:pt x="1774" y="1671"/>
                  </a:cubicBezTo>
                  <a:close/>
                  <a:moveTo>
                    <a:pt x="598" y="1645"/>
                  </a:moveTo>
                  <a:cubicBezTo>
                    <a:pt x="601" y="1645"/>
                    <a:pt x="603" y="1648"/>
                    <a:pt x="605" y="1652"/>
                  </a:cubicBezTo>
                  <a:cubicBezTo>
                    <a:pt x="608" y="1655"/>
                    <a:pt x="611" y="1662"/>
                    <a:pt x="580" y="1683"/>
                  </a:cubicBezTo>
                  <a:lnTo>
                    <a:pt x="577" y="1677"/>
                  </a:lnTo>
                  <a:cubicBezTo>
                    <a:pt x="586" y="1670"/>
                    <a:pt x="590" y="1668"/>
                    <a:pt x="589" y="1668"/>
                  </a:cubicBezTo>
                  <a:lnTo>
                    <a:pt x="589" y="1668"/>
                  </a:lnTo>
                  <a:cubicBezTo>
                    <a:pt x="588" y="1668"/>
                    <a:pt x="566" y="1683"/>
                    <a:pt x="549" y="1702"/>
                  </a:cubicBezTo>
                  <a:lnTo>
                    <a:pt x="489" y="1746"/>
                  </a:lnTo>
                  <a:cubicBezTo>
                    <a:pt x="483" y="1743"/>
                    <a:pt x="511" y="1712"/>
                    <a:pt x="542" y="1690"/>
                  </a:cubicBezTo>
                  <a:lnTo>
                    <a:pt x="539" y="1690"/>
                  </a:lnTo>
                  <a:cubicBezTo>
                    <a:pt x="579" y="1656"/>
                    <a:pt x="592" y="1645"/>
                    <a:pt x="598" y="1645"/>
                  </a:cubicBezTo>
                  <a:close/>
                  <a:moveTo>
                    <a:pt x="1746" y="1818"/>
                  </a:moveTo>
                  <a:cubicBezTo>
                    <a:pt x="1751" y="1829"/>
                    <a:pt x="1752" y="1832"/>
                    <a:pt x="1751" y="1832"/>
                  </a:cubicBezTo>
                  <a:cubicBezTo>
                    <a:pt x="1750" y="1832"/>
                    <a:pt x="1741" y="1818"/>
                    <a:pt x="1746" y="1818"/>
                  </a:cubicBezTo>
                  <a:close/>
                  <a:moveTo>
                    <a:pt x="1445" y="1771"/>
                  </a:moveTo>
                  <a:lnTo>
                    <a:pt x="1445" y="1771"/>
                  </a:lnTo>
                  <a:cubicBezTo>
                    <a:pt x="1451" y="1809"/>
                    <a:pt x="1454" y="1846"/>
                    <a:pt x="1454" y="1846"/>
                  </a:cubicBezTo>
                  <a:lnTo>
                    <a:pt x="1451" y="1809"/>
                  </a:lnTo>
                  <a:lnTo>
                    <a:pt x="1445" y="1771"/>
                  </a:lnTo>
                  <a:close/>
                  <a:moveTo>
                    <a:pt x="2016" y="1844"/>
                  </a:moveTo>
                  <a:lnTo>
                    <a:pt x="2016" y="1844"/>
                  </a:lnTo>
                  <a:cubicBezTo>
                    <a:pt x="2017" y="1844"/>
                    <a:pt x="2030" y="1854"/>
                    <a:pt x="2028" y="1856"/>
                  </a:cubicBezTo>
                  <a:cubicBezTo>
                    <a:pt x="2018" y="1847"/>
                    <a:pt x="2015" y="1844"/>
                    <a:pt x="2016" y="1844"/>
                  </a:cubicBezTo>
                  <a:close/>
                  <a:moveTo>
                    <a:pt x="1956" y="1818"/>
                  </a:moveTo>
                  <a:cubicBezTo>
                    <a:pt x="1984" y="1846"/>
                    <a:pt x="2009" y="1875"/>
                    <a:pt x="2003" y="1881"/>
                  </a:cubicBezTo>
                  <a:lnTo>
                    <a:pt x="1974" y="1856"/>
                  </a:lnTo>
                  <a:lnTo>
                    <a:pt x="1952" y="1824"/>
                  </a:lnTo>
                  <a:lnTo>
                    <a:pt x="1956" y="1818"/>
                  </a:lnTo>
                  <a:close/>
                  <a:moveTo>
                    <a:pt x="1637" y="1818"/>
                  </a:moveTo>
                  <a:cubicBezTo>
                    <a:pt x="1636" y="1818"/>
                    <a:pt x="1636" y="1818"/>
                    <a:pt x="1636" y="1818"/>
                  </a:cubicBezTo>
                  <a:lnTo>
                    <a:pt x="1633" y="1818"/>
                  </a:lnTo>
                  <a:cubicBezTo>
                    <a:pt x="1639" y="1843"/>
                    <a:pt x="1652" y="1865"/>
                    <a:pt x="1661" y="1890"/>
                  </a:cubicBezTo>
                  <a:cubicBezTo>
                    <a:pt x="1667" y="1887"/>
                    <a:pt x="1655" y="1853"/>
                    <a:pt x="1655" y="1853"/>
                  </a:cubicBezTo>
                  <a:cubicBezTo>
                    <a:pt x="1655" y="1853"/>
                    <a:pt x="1643" y="1818"/>
                    <a:pt x="1637" y="1818"/>
                  </a:cubicBezTo>
                  <a:close/>
                  <a:moveTo>
                    <a:pt x="1900" y="1830"/>
                  </a:moveTo>
                  <a:cubicBezTo>
                    <a:pt x="1903" y="1830"/>
                    <a:pt x="1917" y="1843"/>
                    <a:pt x="1946" y="1875"/>
                  </a:cubicBezTo>
                  <a:cubicBezTo>
                    <a:pt x="1971" y="1903"/>
                    <a:pt x="1971" y="1903"/>
                    <a:pt x="1965" y="1906"/>
                  </a:cubicBezTo>
                  <a:cubicBezTo>
                    <a:pt x="1946" y="1890"/>
                    <a:pt x="1931" y="1871"/>
                    <a:pt x="1915" y="1853"/>
                  </a:cubicBezTo>
                  <a:lnTo>
                    <a:pt x="1912" y="1853"/>
                  </a:lnTo>
                  <a:cubicBezTo>
                    <a:pt x="1902" y="1839"/>
                    <a:pt x="1897" y="1830"/>
                    <a:pt x="1900" y="1830"/>
                  </a:cubicBezTo>
                  <a:close/>
                  <a:moveTo>
                    <a:pt x="72" y="1865"/>
                  </a:moveTo>
                  <a:cubicBezTo>
                    <a:pt x="47" y="1871"/>
                    <a:pt x="22" y="1881"/>
                    <a:pt x="0" y="1893"/>
                  </a:cubicBezTo>
                  <a:lnTo>
                    <a:pt x="6" y="1906"/>
                  </a:lnTo>
                  <a:cubicBezTo>
                    <a:pt x="7" y="1908"/>
                    <a:pt x="9" y="1908"/>
                    <a:pt x="11" y="1908"/>
                  </a:cubicBezTo>
                  <a:cubicBezTo>
                    <a:pt x="22" y="1908"/>
                    <a:pt x="50" y="1893"/>
                    <a:pt x="75" y="1875"/>
                  </a:cubicBezTo>
                  <a:lnTo>
                    <a:pt x="72" y="1865"/>
                  </a:lnTo>
                  <a:close/>
                  <a:moveTo>
                    <a:pt x="1611" y="1940"/>
                  </a:moveTo>
                  <a:cubicBezTo>
                    <a:pt x="1617" y="1940"/>
                    <a:pt x="1617" y="1940"/>
                    <a:pt x="1627" y="1978"/>
                  </a:cubicBezTo>
                  <a:lnTo>
                    <a:pt x="1620" y="1978"/>
                  </a:lnTo>
                  <a:lnTo>
                    <a:pt x="1605" y="1944"/>
                  </a:lnTo>
                  <a:lnTo>
                    <a:pt x="1611" y="1940"/>
                  </a:lnTo>
                  <a:close/>
                  <a:moveTo>
                    <a:pt x="1168" y="1933"/>
                  </a:moveTo>
                  <a:cubicBezTo>
                    <a:pt x="1169" y="1933"/>
                    <a:pt x="1171" y="1933"/>
                    <a:pt x="1172" y="1934"/>
                  </a:cubicBezTo>
                  <a:lnTo>
                    <a:pt x="1166" y="1972"/>
                  </a:lnTo>
                  <a:lnTo>
                    <a:pt x="1153" y="2006"/>
                  </a:lnTo>
                  <a:lnTo>
                    <a:pt x="1153" y="1965"/>
                  </a:lnTo>
                  <a:cubicBezTo>
                    <a:pt x="1161" y="1939"/>
                    <a:pt x="1164" y="1933"/>
                    <a:pt x="1168" y="1933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3" y="1997"/>
                    <a:pt x="1893" y="1997"/>
                  </a:cubicBezTo>
                  <a:cubicBezTo>
                    <a:pt x="1901" y="2009"/>
                    <a:pt x="1902" y="2013"/>
                    <a:pt x="1900" y="2013"/>
                  </a:cubicBezTo>
                  <a:cubicBezTo>
                    <a:pt x="1898" y="2013"/>
                    <a:pt x="1886" y="2003"/>
                    <a:pt x="1881" y="2003"/>
                  </a:cubicBezTo>
                  <a:cubicBezTo>
                    <a:pt x="1881" y="2003"/>
                    <a:pt x="1881" y="2003"/>
                    <a:pt x="1880" y="2003"/>
                  </a:cubicBezTo>
                  <a:cubicBezTo>
                    <a:pt x="1855" y="1975"/>
                    <a:pt x="1855" y="1975"/>
                    <a:pt x="1868" y="1969"/>
                  </a:cubicBezTo>
                  <a:cubicBezTo>
                    <a:pt x="1868" y="1968"/>
                    <a:pt x="1869" y="1968"/>
                    <a:pt x="1869" y="1968"/>
                  </a:cubicBezTo>
                  <a:close/>
                  <a:moveTo>
                    <a:pt x="1558" y="1936"/>
                  </a:moveTo>
                  <a:cubicBezTo>
                    <a:pt x="1561" y="1936"/>
                    <a:pt x="1570" y="1971"/>
                    <a:pt x="1576" y="2025"/>
                  </a:cubicBezTo>
                  <a:lnTo>
                    <a:pt x="1564" y="2028"/>
                  </a:lnTo>
                  <a:cubicBezTo>
                    <a:pt x="1558" y="1991"/>
                    <a:pt x="1551" y="1953"/>
                    <a:pt x="1558" y="1953"/>
                  </a:cubicBezTo>
                  <a:cubicBezTo>
                    <a:pt x="1557" y="1942"/>
                    <a:pt x="1557" y="1936"/>
                    <a:pt x="1558" y="1936"/>
                  </a:cubicBezTo>
                  <a:close/>
                  <a:moveTo>
                    <a:pt x="1345" y="1897"/>
                  </a:moveTo>
                  <a:cubicBezTo>
                    <a:pt x="1347" y="1897"/>
                    <a:pt x="1345" y="1915"/>
                    <a:pt x="1341" y="1959"/>
                  </a:cubicBezTo>
                  <a:lnTo>
                    <a:pt x="1326" y="2034"/>
                  </a:lnTo>
                  <a:cubicBezTo>
                    <a:pt x="1319" y="2034"/>
                    <a:pt x="1326" y="1997"/>
                    <a:pt x="1335" y="1922"/>
                  </a:cubicBezTo>
                  <a:cubicBezTo>
                    <a:pt x="1340" y="1906"/>
                    <a:pt x="1343" y="1897"/>
                    <a:pt x="1345" y="1897"/>
                  </a:cubicBezTo>
                  <a:close/>
                  <a:moveTo>
                    <a:pt x="810" y="1990"/>
                  </a:moveTo>
                  <a:cubicBezTo>
                    <a:pt x="811" y="1990"/>
                    <a:pt x="811" y="1990"/>
                    <a:pt x="812" y="1991"/>
                  </a:cubicBezTo>
                  <a:cubicBezTo>
                    <a:pt x="818" y="1994"/>
                    <a:pt x="799" y="2028"/>
                    <a:pt x="768" y="2053"/>
                  </a:cubicBezTo>
                  <a:lnTo>
                    <a:pt x="755" y="2047"/>
                  </a:lnTo>
                  <a:cubicBezTo>
                    <a:pt x="773" y="2014"/>
                    <a:pt x="802" y="1990"/>
                    <a:pt x="810" y="1990"/>
                  </a:cubicBezTo>
                  <a:close/>
                  <a:moveTo>
                    <a:pt x="1756" y="2017"/>
                  </a:moveTo>
                  <a:cubicBezTo>
                    <a:pt x="1761" y="2017"/>
                    <a:pt x="1767" y="2024"/>
                    <a:pt x="1777" y="2050"/>
                  </a:cubicBezTo>
                  <a:cubicBezTo>
                    <a:pt x="1777" y="2050"/>
                    <a:pt x="1793" y="2085"/>
                    <a:pt x="1786" y="2088"/>
                  </a:cubicBezTo>
                  <a:cubicBezTo>
                    <a:pt x="1786" y="2088"/>
                    <a:pt x="1786" y="2088"/>
                    <a:pt x="1785" y="2088"/>
                  </a:cubicBezTo>
                  <a:cubicBezTo>
                    <a:pt x="1775" y="2088"/>
                    <a:pt x="1758" y="2056"/>
                    <a:pt x="1758" y="2056"/>
                  </a:cubicBezTo>
                  <a:cubicBezTo>
                    <a:pt x="1746" y="2022"/>
                    <a:pt x="1752" y="2019"/>
                    <a:pt x="1752" y="2019"/>
                  </a:cubicBezTo>
                  <a:cubicBezTo>
                    <a:pt x="1753" y="2018"/>
                    <a:pt x="1755" y="2017"/>
                    <a:pt x="1756" y="2017"/>
                  </a:cubicBezTo>
                  <a:close/>
                  <a:moveTo>
                    <a:pt x="813" y="2059"/>
                  </a:moveTo>
                  <a:cubicBezTo>
                    <a:pt x="805" y="2059"/>
                    <a:pt x="791" y="2081"/>
                    <a:pt x="780" y="2103"/>
                  </a:cubicBezTo>
                  <a:cubicBezTo>
                    <a:pt x="762" y="2138"/>
                    <a:pt x="771" y="2141"/>
                    <a:pt x="784" y="2147"/>
                  </a:cubicBezTo>
                  <a:cubicBezTo>
                    <a:pt x="784" y="2147"/>
                    <a:pt x="785" y="2147"/>
                    <a:pt x="785" y="2147"/>
                  </a:cubicBezTo>
                  <a:cubicBezTo>
                    <a:pt x="795" y="2147"/>
                    <a:pt x="815" y="2122"/>
                    <a:pt x="815" y="2122"/>
                  </a:cubicBezTo>
                  <a:cubicBezTo>
                    <a:pt x="831" y="2088"/>
                    <a:pt x="824" y="2085"/>
                    <a:pt x="818" y="2078"/>
                  </a:cubicBezTo>
                  <a:cubicBezTo>
                    <a:pt x="819" y="2065"/>
                    <a:pt x="817" y="2059"/>
                    <a:pt x="813" y="2059"/>
                  </a:cubicBezTo>
                  <a:close/>
                  <a:moveTo>
                    <a:pt x="1392" y="2075"/>
                  </a:moveTo>
                  <a:cubicBezTo>
                    <a:pt x="1392" y="2113"/>
                    <a:pt x="1395" y="2150"/>
                    <a:pt x="1385" y="2150"/>
                  </a:cubicBezTo>
                  <a:lnTo>
                    <a:pt x="1379" y="2150"/>
                  </a:lnTo>
                  <a:cubicBezTo>
                    <a:pt x="1379" y="2125"/>
                    <a:pt x="1382" y="2100"/>
                    <a:pt x="1385" y="2075"/>
                  </a:cubicBezTo>
                  <a:close/>
                  <a:moveTo>
                    <a:pt x="1192" y="2001"/>
                  </a:moveTo>
                  <a:cubicBezTo>
                    <a:pt x="1193" y="2001"/>
                    <a:pt x="1190" y="2019"/>
                    <a:pt x="1185" y="2053"/>
                  </a:cubicBezTo>
                  <a:cubicBezTo>
                    <a:pt x="1182" y="2091"/>
                    <a:pt x="1169" y="2128"/>
                    <a:pt x="1153" y="2163"/>
                  </a:cubicBezTo>
                  <a:lnTo>
                    <a:pt x="1138" y="2157"/>
                  </a:lnTo>
                  <a:cubicBezTo>
                    <a:pt x="1138" y="2157"/>
                    <a:pt x="1150" y="2122"/>
                    <a:pt x="1166" y="2088"/>
                  </a:cubicBezTo>
                  <a:cubicBezTo>
                    <a:pt x="1183" y="2028"/>
                    <a:pt x="1191" y="2001"/>
                    <a:pt x="1192" y="2001"/>
                  </a:cubicBezTo>
                  <a:close/>
                  <a:moveTo>
                    <a:pt x="1548" y="2182"/>
                  </a:moveTo>
                  <a:lnTo>
                    <a:pt x="1554" y="2219"/>
                  </a:lnTo>
                  <a:cubicBezTo>
                    <a:pt x="1548" y="2219"/>
                    <a:pt x="1545" y="2236"/>
                    <a:pt x="1542" y="2236"/>
                  </a:cubicBezTo>
                  <a:cubicBezTo>
                    <a:pt x="1541" y="2236"/>
                    <a:pt x="1540" y="2232"/>
                    <a:pt x="1539" y="2219"/>
                  </a:cubicBezTo>
                  <a:lnTo>
                    <a:pt x="1536" y="2219"/>
                  </a:lnTo>
                  <a:cubicBezTo>
                    <a:pt x="1529" y="2219"/>
                    <a:pt x="1539" y="2182"/>
                    <a:pt x="1548" y="2182"/>
                  </a:cubicBezTo>
                  <a:close/>
                  <a:moveTo>
                    <a:pt x="1431" y="7"/>
                  </a:moveTo>
                  <a:cubicBezTo>
                    <a:pt x="1428" y="7"/>
                    <a:pt x="1418" y="26"/>
                    <a:pt x="1401" y="63"/>
                  </a:cubicBezTo>
                  <a:cubicBezTo>
                    <a:pt x="1385" y="63"/>
                    <a:pt x="1354" y="98"/>
                    <a:pt x="1332" y="98"/>
                  </a:cubicBezTo>
                  <a:cubicBezTo>
                    <a:pt x="1304" y="95"/>
                    <a:pt x="1288" y="101"/>
                    <a:pt x="1276" y="63"/>
                  </a:cubicBezTo>
                  <a:cubicBezTo>
                    <a:pt x="1275" y="57"/>
                    <a:pt x="1274" y="51"/>
                    <a:pt x="1274" y="46"/>
                  </a:cubicBezTo>
                  <a:lnTo>
                    <a:pt x="1274" y="46"/>
                  </a:lnTo>
                  <a:cubicBezTo>
                    <a:pt x="1277" y="101"/>
                    <a:pt x="1270" y="101"/>
                    <a:pt x="1251" y="104"/>
                  </a:cubicBezTo>
                  <a:cubicBezTo>
                    <a:pt x="1243" y="94"/>
                    <a:pt x="1236" y="90"/>
                    <a:pt x="1231" y="90"/>
                  </a:cubicBezTo>
                  <a:cubicBezTo>
                    <a:pt x="1216" y="90"/>
                    <a:pt x="1210" y="118"/>
                    <a:pt x="1210" y="145"/>
                  </a:cubicBezTo>
                  <a:lnTo>
                    <a:pt x="1225" y="145"/>
                  </a:lnTo>
                  <a:cubicBezTo>
                    <a:pt x="1233" y="189"/>
                    <a:pt x="1234" y="207"/>
                    <a:pt x="1229" y="207"/>
                  </a:cubicBezTo>
                  <a:cubicBezTo>
                    <a:pt x="1225" y="207"/>
                    <a:pt x="1219" y="198"/>
                    <a:pt x="1210" y="182"/>
                  </a:cubicBezTo>
                  <a:cubicBezTo>
                    <a:pt x="1204" y="182"/>
                    <a:pt x="1197" y="148"/>
                    <a:pt x="1188" y="110"/>
                  </a:cubicBezTo>
                  <a:cubicBezTo>
                    <a:pt x="1182" y="74"/>
                    <a:pt x="1167" y="38"/>
                    <a:pt x="1160" y="38"/>
                  </a:cubicBezTo>
                  <a:cubicBezTo>
                    <a:pt x="1160" y="38"/>
                    <a:pt x="1160" y="38"/>
                    <a:pt x="1160" y="38"/>
                  </a:cubicBezTo>
                  <a:cubicBezTo>
                    <a:pt x="1150" y="38"/>
                    <a:pt x="1144" y="41"/>
                    <a:pt x="1160" y="76"/>
                  </a:cubicBezTo>
                  <a:cubicBezTo>
                    <a:pt x="1166" y="113"/>
                    <a:pt x="1166" y="113"/>
                    <a:pt x="1160" y="117"/>
                  </a:cubicBezTo>
                  <a:cubicBezTo>
                    <a:pt x="1153" y="117"/>
                    <a:pt x="1144" y="120"/>
                    <a:pt x="1147" y="157"/>
                  </a:cubicBezTo>
                  <a:cubicBezTo>
                    <a:pt x="1157" y="195"/>
                    <a:pt x="1150" y="195"/>
                    <a:pt x="1141" y="198"/>
                  </a:cubicBezTo>
                  <a:cubicBezTo>
                    <a:pt x="1128" y="169"/>
                    <a:pt x="1114" y="167"/>
                    <a:pt x="1111" y="167"/>
                  </a:cubicBezTo>
                  <a:cubicBezTo>
                    <a:pt x="1111" y="167"/>
                    <a:pt x="1111" y="167"/>
                    <a:pt x="1111" y="167"/>
                  </a:cubicBezTo>
                  <a:lnTo>
                    <a:pt x="1111" y="167"/>
                  </a:lnTo>
                  <a:cubicBezTo>
                    <a:pt x="1108" y="157"/>
                    <a:pt x="1104" y="143"/>
                    <a:pt x="1100" y="129"/>
                  </a:cubicBezTo>
                  <a:cubicBezTo>
                    <a:pt x="1094" y="104"/>
                    <a:pt x="1081" y="82"/>
                    <a:pt x="1072" y="60"/>
                  </a:cubicBezTo>
                  <a:lnTo>
                    <a:pt x="1072" y="60"/>
                  </a:lnTo>
                  <a:cubicBezTo>
                    <a:pt x="1062" y="60"/>
                    <a:pt x="1075" y="98"/>
                    <a:pt x="1075" y="98"/>
                  </a:cubicBezTo>
                  <a:cubicBezTo>
                    <a:pt x="1081" y="129"/>
                    <a:pt x="909" y="192"/>
                    <a:pt x="890" y="207"/>
                  </a:cubicBezTo>
                  <a:cubicBezTo>
                    <a:pt x="878" y="196"/>
                    <a:pt x="867" y="192"/>
                    <a:pt x="860" y="192"/>
                  </a:cubicBezTo>
                  <a:cubicBezTo>
                    <a:pt x="849" y="192"/>
                    <a:pt x="847" y="203"/>
                    <a:pt x="862" y="220"/>
                  </a:cubicBezTo>
                  <a:cubicBezTo>
                    <a:pt x="881" y="254"/>
                    <a:pt x="846" y="270"/>
                    <a:pt x="809" y="295"/>
                  </a:cubicBezTo>
                  <a:cubicBezTo>
                    <a:pt x="765" y="323"/>
                    <a:pt x="733" y="345"/>
                    <a:pt x="755" y="377"/>
                  </a:cubicBezTo>
                  <a:lnTo>
                    <a:pt x="737" y="386"/>
                  </a:lnTo>
                  <a:cubicBezTo>
                    <a:pt x="724" y="395"/>
                    <a:pt x="740" y="436"/>
                    <a:pt x="733" y="439"/>
                  </a:cubicBezTo>
                  <a:cubicBezTo>
                    <a:pt x="743" y="457"/>
                    <a:pt x="746" y="467"/>
                    <a:pt x="744" y="467"/>
                  </a:cubicBezTo>
                  <a:cubicBezTo>
                    <a:pt x="742" y="467"/>
                    <a:pt x="736" y="459"/>
                    <a:pt x="727" y="442"/>
                  </a:cubicBezTo>
                  <a:cubicBezTo>
                    <a:pt x="704" y="417"/>
                    <a:pt x="682" y="391"/>
                    <a:pt x="673" y="391"/>
                  </a:cubicBezTo>
                  <a:cubicBezTo>
                    <a:pt x="672" y="391"/>
                    <a:pt x="671" y="392"/>
                    <a:pt x="671" y="392"/>
                  </a:cubicBezTo>
                  <a:cubicBezTo>
                    <a:pt x="661" y="402"/>
                    <a:pt x="686" y="430"/>
                    <a:pt x="712" y="458"/>
                  </a:cubicBezTo>
                  <a:cubicBezTo>
                    <a:pt x="737" y="486"/>
                    <a:pt x="730" y="489"/>
                    <a:pt x="730" y="489"/>
                  </a:cubicBezTo>
                  <a:cubicBezTo>
                    <a:pt x="729" y="491"/>
                    <a:pt x="729" y="493"/>
                    <a:pt x="727" y="493"/>
                  </a:cubicBezTo>
                  <a:cubicBezTo>
                    <a:pt x="724" y="493"/>
                    <a:pt x="718" y="487"/>
                    <a:pt x="699" y="468"/>
                  </a:cubicBezTo>
                  <a:cubicBezTo>
                    <a:pt x="674" y="439"/>
                    <a:pt x="649" y="411"/>
                    <a:pt x="649" y="411"/>
                  </a:cubicBezTo>
                  <a:lnTo>
                    <a:pt x="643" y="417"/>
                  </a:lnTo>
                  <a:cubicBezTo>
                    <a:pt x="668" y="446"/>
                    <a:pt x="664" y="449"/>
                    <a:pt x="664" y="449"/>
                  </a:cubicBezTo>
                  <a:cubicBezTo>
                    <a:pt x="663" y="450"/>
                    <a:pt x="662" y="451"/>
                    <a:pt x="660" y="451"/>
                  </a:cubicBezTo>
                  <a:cubicBezTo>
                    <a:pt x="655" y="451"/>
                    <a:pt x="645" y="441"/>
                    <a:pt x="605" y="399"/>
                  </a:cubicBezTo>
                  <a:cubicBezTo>
                    <a:pt x="580" y="374"/>
                    <a:pt x="566" y="362"/>
                    <a:pt x="562" y="362"/>
                  </a:cubicBezTo>
                  <a:lnTo>
                    <a:pt x="562" y="362"/>
                  </a:lnTo>
                  <a:cubicBezTo>
                    <a:pt x="557" y="362"/>
                    <a:pt x="567" y="378"/>
                    <a:pt x="592" y="408"/>
                  </a:cubicBezTo>
                  <a:lnTo>
                    <a:pt x="608" y="446"/>
                  </a:lnTo>
                  <a:cubicBezTo>
                    <a:pt x="593" y="434"/>
                    <a:pt x="584" y="429"/>
                    <a:pt x="581" y="429"/>
                  </a:cubicBezTo>
                  <a:cubicBezTo>
                    <a:pt x="570" y="429"/>
                    <a:pt x="598" y="469"/>
                    <a:pt x="614" y="493"/>
                  </a:cubicBezTo>
                  <a:cubicBezTo>
                    <a:pt x="589" y="472"/>
                    <a:pt x="573" y="462"/>
                    <a:pt x="567" y="462"/>
                  </a:cubicBezTo>
                  <a:cubicBezTo>
                    <a:pt x="560" y="462"/>
                    <a:pt x="570" y="479"/>
                    <a:pt x="599" y="511"/>
                  </a:cubicBezTo>
                  <a:cubicBezTo>
                    <a:pt x="615" y="526"/>
                    <a:pt x="620" y="533"/>
                    <a:pt x="615" y="533"/>
                  </a:cubicBezTo>
                  <a:cubicBezTo>
                    <a:pt x="612" y="533"/>
                    <a:pt x="603" y="529"/>
                    <a:pt x="589" y="521"/>
                  </a:cubicBezTo>
                  <a:cubicBezTo>
                    <a:pt x="573" y="512"/>
                    <a:pt x="563" y="509"/>
                    <a:pt x="556" y="509"/>
                  </a:cubicBezTo>
                  <a:cubicBezTo>
                    <a:pt x="548" y="509"/>
                    <a:pt x="544" y="513"/>
                    <a:pt x="539" y="518"/>
                  </a:cubicBezTo>
                  <a:cubicBezTo>
                    <a:pt x="561" y="549"/>
                    <a:pt x="527" y="587"/>
                    <a:pt x="492" y="634"/>
                  </a:cubicBezTo>
                  <a:cubicBezTo>
                    <a:pt x="448" y="687"/>
                    <a:pt x="429" y="728"/>
                    <a:pt x="461" y="746"/>
                  </a:cubicBezTo>
                  <a:cubicBezTo>
                    <a:pt x="459" y="749"/>
                    <a:pt x="459" y="751"/>
                    <a:pt x="456" y="751"/>
                  </a:cubicBezTo>
                  <a:cubicBezTo>
                    <a:pt x="451" y="751"/>
                    <a:pt x="442" y="748"/>
                    <a:pt x="420" y="740"/>
                  </a:cubicBezTo>
                  <a:cubicBezTo>
                    <a:pt x="409" y="734"/>
                    <a:pt x="401" y="730"/>
                    <a:pt x="398" y="730"/>
                  </a:cubicBezTo>
                  <a:cubicBezTo>
                    <a:pt x="393" y="730"/>
                    <a:pt x="404" y="743"/>
                    <a:pt x="445" y="772"/>
                  </a:cubicBezTo>
                  <a:cubicBezTo>
                    <a:pt x="464" y="785"/>
                    <a:pt x="484" y="797"/>
                    <a:pt x="482" y="797"/>
                  </a:cubicBezTo>
                  <a:cubicBezTo>
                    <a:pt x="480" y="797"/>
                    <a:pt x="469" y="791"/>
                    <a:pt x="442" y="778"/>
                  </a:cubicBezTo>
                  <a:cubicBezTo>
                    <a:pt x="432" y="772"/>
                    <a:pt x="424" y="769"/>
                    <a:pt x="417" y="769"/>
                  </a:cubicBezTo>
                  <a:cubicBezTo>
                    <a:pt x="404" y="769"/>
                    <a:pt x="396" y="780"/>
                    <a:pt x="386" y="797"/>
                  </a:cubicBezTo>
                  <a:cubicBezTo>
                    <a:pt x="376" y="819"/>
                    <a:pt x="364" y="847"/>
                    <a:pt x="401" y="859"/>
                  </a:cubicBezTo>
                  <a:cubicBezTo>
                    <a:pt x="416" y="874"/>
                    <a:pt x="423" y="881"/>
                    <a:pt x="422" y="881"/>
                  </a:cubicBezTo>
                  <a:cubicBezTo>
                    <a:pt x="421" y="881"/>
                    <a:pt x="413" y="876"/>
                    <a:pt x="398" y="866"/>
                  </a:cubicBezTo>
                  <a:cubicBezTo>
                    <a:pt x="375" y="854"/>
                    <a:pt x="354" y="849"/>
                    <a:pt x="338" y="849"/>
                  </a:cubicBezTo>
                  <a:cubicBezTo>
                    <a:pt x="308" y="849"/>
                    <a:pt x="300" y="869"/>
                    <a:pt x="342" y="900"/>
                  </a:cubicBezTo>
                  <a:cubicBezTo>
                    <a:pt x="340" y="904"/>
                    <a:pt x="338" y="907"/>
                    <a:pt x="330" y="907"/>
                  </a:cubicBezTo>
                  <a:cubicBezTo>
                    <a:pt x="323" y="907"/>
                    <a:pt x="314" y="905"/>
                    <a:pt x="298" y="900"/>
                  </a:cubicBezTo>
                  <a:lnTo>
                    <a:pt x="298" y="900"/>
                  </a:lnTo>
                  <a:cubicBezTo>
                    <a:pt x="295" y="909"/>
                    <a:pt x="295" y="916"/>
                    <a:pt x="323" y="950"/>
                  </a:cubicBezTo>
                  <a:cubicBezTo>
                    <a:pt x="323" y="956"/>
                    <a:pt x="314" y="985"/>
                    <a:pt x="307" y="997"/>
                  </a:cubicBezTo>
                  <a:cubicBezTo>
                    <a:pt x="304" y="1013"/>
                    <a:pt x="335" y="1035"/>
                    <a:pt x="335" y="1035"/>
                  </a:cubicBezTo>
                  <a:lnTo>
                    <a:pt x="335" y="1041"/>
                  </a:lnTo>
                  <a:cubicBezTo>
                    <a:pt x="332" y="1041"/>
                    <a:pt x="329" y="1040"/>
                    <a:pt x="327" y="1040"/>
                  </a:cubicBezTo>
                  <a:cubicBezTo>
                    <a:pt x="294" y="1040"/>
                    <a:pt x="291" y="1073"/>
                    <a:pt x="282" y="1122"/>
                  </a:cubicBezTo>
                  <a:cubicBezTo>
                    <a:pt x="270" y="1173"/>
                    <a:pt x="276" y="1217"/>
                    <a:pt x="235" y="1226"/>
                  </a:cubicBezTo>
                  <a:cubicBezTo>
                    <a:pt x="235" y="1226"/>
                    <a:pt x="235" y="1232"/>
                    <a:pt x="273" y="1242"/>
                  </a:cubicBezTo>
                  <a:cubicBezTo>
                    <a:pt x="348" y="1245"/>
                    <a:pt x="348" y="1251"/>
                    <a:pt x="310" y="1260"/>
                  </a:cubicBezTo>
                  <a:cubicBezTo>
                    <a:pt x="235" y="1270"/>
                    <a:pt x="235" y="1304"/>
                    <a:pt x="310" y="1304"/>
                  </a:cubicBezTo>
                  <a:lnTo>
                    <a:pt x="273" y="1307"/>
                  </a:lnTo>
                  <a:cubicBezTo>
                    <a:pt x="206" y="1322"/>
                    <a:pt x="236" y="1339"/>
                    <a:pt x="300" y="1339"/>
                  </a:cubicBezTo>
                  <a:cubicBezTo>
                    <a:pt x="306" y="1339"/>
                    <a:pt x="311" y="1339"/>
                    <a:pt x="317" y="1339"/>
                  </a:cubicBezTo>
                  <a:lnTo>
                    <a:pt x="317" y="1339"/>
                  </a:lnTo>
                  <a:cubicBezTo>
                    <a:pt x="279" y="1351"/>
                    <a:pt x="245" y="1364"/>
                    <a:pt x="282" y="1367"/>
                  </a:cubicBezTo>
                  <a:cubicBezTo>
                    <a:pt x="282" y="1373"/>
                    <a:pt x="282" y="1373"/>
                    <a:pt x="207" y="1386"/>
                  </a:cubicBezTo>
                  <a:cubicBezTo>
                    <a:pt x="172" y="1392"/>
                    <a:pt x="135" y="1401"/>
                    <a:pt x="135" y="1408"/>
                  </a:cubicBezTo>
                  <a:cubicBezTo>
                    <a:pt x="135" y="1411"/>
                    <a:pt x="139" y="1412"/>
                    <a:pt x="147" y="1412"/>
                  </a:cubicBezTo>
                  <a:cubicBezTo>
                    <a:pt x="161" y="1412"/>
                    <a:pt x="186" y="1408"/>
                    <a:pt x="210" y="1401"/>
                  </a:cubicBezTo>
                  <a:cubicBezTo>
                    <a:pt x="210" y="1401"/>
                    <a:pt x="210" y="1411"/>
                    <a:pt x="213" y="1420"/>
                  </a:cubicBezTo>
                  <a:cubicBezTo>
                    <a:pt x="213" y="1420"/>
                    <a:pt x="213" y="1422"/>
                    <a:pt x="220" y="1422"/>
                  </a:cubicBezTo>
                  <a:cubicBezTo>
                    <a:pt x="226" y="1422"/>
                    <a:pt x="235" y="1421"/>
                    <a:pt x="251" y="1417"/>
                  </a:cubicBezTo>
                  <a:cubicBezTo>
                    <a:pt x="261" y="1415"/>
                    <a:pt x="269" y="1415"/>
                    <a:pt x="274" y="1415"/>
                  </a:cubicBezTo>
                  <a:cubicBezTo>
                    <a:pt x="288" y="1415"/>
                    <a:pt x="288" y="1420"/>
                    <a:pt x="288" y="1426"/>
                  </a:cubicBezTo>
                  <a:cubicBezTo>
                    <a:pt x="275" y="1429"/>
                    <a:pt x="273" y="1430"/>
                    <a:pt x="276" y="1430"/>
                  </a:cubicBezTo>
                  <a:cubicBezTo>
                    <a:pt x="283" y="1430"/>
                    <a:pt x="305" y="1427"/>
                    <a:pt x="326" y="1417"/>
                  </a:cubicBezTo>
                  <a:cubicBezTo>
                    <a:pt x="355" y="1410"/>
                    <a:pt x="384" y="1403"/>
                    <a:pt x="396" y="1403"/>
                  </a:cubicBezTo>
                  <a:cubicBezTo>
                    <a:pt x="399" y="1403"/>
                    <a:pt x="401" y="1403"/>
                    <a:pt x="401" y="1405"/>
                  </a:cubicBezTo>
                  <a:lnTo>
                    <a:pt x="473" y="1386"/>
                  </a:lnTo>
                  <a:cubicBezTo>
                    <a:pt x="523" y="1376"/>
                    <a:pt x="574" y="1361"/>
                    <a:pt x="621" y="1339"/>
                  </a:cubicBezTo>
                  <a:cubicBezTo>
                    <a:pt x="648" y="1319"/>
                    <a:pt x="676" y="1303"/>
                    <a:pt x="652" y="1303"/>
                  </a:cubicBezTo>
                  <a:cubicBezTo>
                    <a:pt x="645" y="1303"/>
                    <a:pt x="634" y="1305"/>
                    <a:pt x="617" y="1307"/>
                  </a:cubicBezTo>
                  <a:cubicBezTo>
                    <a:pt x="617" y="1307"/>
                    <a:pt x="608" y="1308"/>
                    <a:pt x="599" y="1308"/>
                  </a:cubicBezTo>
                  <a:cubicBezTo>
                    <a:pt x="589" y="1308"/>
                    <a:pt x="580" y="1307"/>
                    <a:pt x="580" y="1304"/>
                  </a:cubicBezTo>
                  <a:cubicBezTo>
                    <a:pt x="577" y="1301"/>
                    <a:pt x="614" y="1289"/>
                    <a:pt x="614" y="1289"/>
                  </a:cubicBezTo>
                  <a:cubicBezTo>
                    <a:pt x="652" y="1285"/>
                    <a:pt x="646" y="1270"/>
                    <a:pt x="652" y="1248"/>
                  </a:cubicBezTo>
                  <a:cubicBezTo>
                    <a:pt x="652" y="1220"/>
                    <a:pt x="652" y="1207"/>
                    <a:pt x="690" y="1204"/>
                  </a:cubicBezTo>
                  <a:cubicBezTo>
                    <a:pt x="727" y="1201"/>
                    <a:pt x="727" y="1198"/>
                    <a:pt x="727" y="1198"/>
                  </a:cubicBezTo>
                  <a:cubicBezTo>
                    <a:pt x="686" y="1198"/>
                    <a:pt x="696" y="1173"/>
                    <a:pt x="699" y="1144"/>
                  </a:cubicBezTo>
                  <a:cubicBezTo>
                    <a:pt x="702" y="1116"/>
                    <a:pt x="718" y="1088"/>
                    <a:pt x="680" y="1079"/>
                  </a:cubicBezTo>
                  <a:cubicBezTo>
                    <a:pt x="680" y="1072"/>
                    <a:pt x="683" y="1069"/>
                    <a:pt x="683" y="1069"/>
                  </a:cubicBezTo>
                  <a:cubicBezTo>
                    <a:pt x="695" y="1072"/>
                    <a:pt x="704" y="1074"/>
                    <a:pt x="709" y="1074"/>
                  </a:cubicBezTo>
                  <a:cubicBezTo>
                    <a:pt x="720" y="1074"/>
                    <a:pt x="722" y="1069"/>
                    <a:pt x="724" y="1063"/>
                  </a:cubicBezTo>
                  <a:cubicBezTo>
                    <a:pt x="690" y="1044"/>
                    <a:pt x="693" y="1035"/>
                    <a:pt x="693" y="1035"/>
                  </a:cubicBezTo>
                  <a:lnTo>
                    <a:pt x="693" y="1035"/>
                  </a:lnTo>
                  <a:cubicBezTo>
                    <a:pt x="709" y="1040"/>
                    <a:pt x="718" y="1042"/>
                    <a:pt x="724" y="1042"/>
                  </a:cubicBezTo>
                  <a:cubicBezTo>
                    <a:pt x="731" y="1042"/>
                    <a:pt x="733" y="1038"/>
                    <a:pt x="737" y="1035"/>
                  </a:cubicBezTo>
                  <a:cubicBezTo>
                    <a:pt x="740" y="1025"/>
                    <a:pt x="743" y="1022"/>
                    <a:pt x="705" y="1007"/>
                  </a:cubicBezTo>
                  <a:cubicBezTo>
                    <a:pt x="714" y="987"/>
                    <a:pt x="735" y="975"/>
                    <a:pt x="755" y="975"/>
                  </a:cubicBezTo>
                  <a:cubicBezTo>
                    <a:pt x="757" y="975"/>
                    <a:pt x="759" y="975"/>
                    <a:pt x="762" y="975"/>
                  </a:cubicBezTo>
                  <a:cubicBezTo>
                    <a:pt x="770" y="978"/>
                    <a:pt x="775" y="979"/>
                    <a:pt x="777" y="979"/>
                  </a:cubicBezTo>
                  <a:cubicBezTo>
                    <a:pt x="785" y="979"/>
                    <a:pt x="761" y="964"/>
                    <a:pt x="737" y="947"/>
                  </a:cubicBezTo>
                  <a:cubicBezTo>
                    <a:pt x="702" y="931"/>
                    <a:pt x="671" y="909"/>
                    <a:pt x="674" y="903"/>
                  </a:cubicBezTo>
                  <a:lnTo>
                    <a:pt x="674" y="903"/>
                  </a:lnTo>
                  <a:lnTo>
                    <a:pt x="743" y="938"/>
                  </a:lnTo>
                  <a:cubicBezTo>
                    <a:pt x="762" y="951"/>
                    <a:pt x="769" y="956"/>
                    <a:pt x="773" y="956"/>
                  </a:cubicBezTo>
                  <a:cubicBezTo>
                    <a:pt x="775" y="956"/>
                    <a:pt x="776" y="954"/>
                    <a:pt x="777" y="950"/>
                  </a:cubicBezTo>
                  <a:lnTo>
                    <a:pt x="784" y="944"/>
                  </a:lnTo>
                  <a:cubicBezTo>
                    <a:pt x="752" y="925"/>
                    <a:pt x="762" y="903"/>
                    <a:pt x="784" y="875"/>
                  </a:cubicBezTo>
                  <a:cubicBezTo>
                    <a:pt x="812" y="837"/>
                    <a:pt x="821" y="825"/>
                    <a:pt x="790" y="803"/>
                  </a:cubicBezTo>
                  <a:cubicBezTo>
                    <a:pt x="771" y="788"/>
                    <a:pt x="766" y="781"/>
                    <a:pt x="776" y="781"/>
                  </a:cubicBezTo>
                  <a:cubicBezTo>
                    <a:pt x="781" y="781"/>
                    <a:pt x="789" y="783"/>
                    <a:pt x="802" y="787"/>
                  </a:cubicBezTo>
                  <a:cubicBezTo>
                    <a:pt x="868" y="815"/>
                    <a:pt x="895" y="827"/>
                    <a:pt x="900" y="827"/>
                  </a:cubicBezTo>
                  <a:cubicBezTo>
                    <a:pt x="904" y="827"/>
                    <a:pt x="897" y="821"/>
                    <a:pt x="887" y="809"/>
                  </a:cubicBezTo>
                  <a:cubicBezTo>
                    <a:pt x="887" y="809"/>
                    <a:pt x="887" y="809"/>
                    <a:pt x="886" y="809"/>
                  </a:cubicBezTo>
                  <a:cubicBezTo>
                    <a:pt x="881" y="809"/>
                    <a:pt x="854" y="786"/>
                    <a:pt x="827" y="762"/>
                  </a:cubicBezTo>
                  <a:cubicBezTo>
                    <a:pt x="796" y="737"/>
                    <a:pt x="783" y="724"/>
                    <a:pt x="786" y="724"/>
                  </a:cubicBezTo>
                  <a:lnTo>
                    <a:pt x="786" y="724"/>
                  </a:lnTo>
                  <a:cubicBezTo>
                    <a:pt x="790" y="724"/>
                    <a:pt x="806" y="734"/>
                    <a:pt x="834" y="756"/>
                  </a:cubicBezTo>
                  <a:cubicBezTo>
                    <a:pt x="846" y="766"/>
                    <a:pt x="857" y="771"/>
                    <a:pt x="866" y="771"/>
                  </a:cubicBezTo>
                  <a:cubicBezTo>
                    <a:pt x="898" y="771"/>
                    <a:pt x="906" y="715"/>
                    <a:pt x="871" y="668"/>
                  </a:cubicBezTo>
                  <a:lnTo>
                    <a:pt x="871" y="668"/>
                  </a:lnTo>
                  <a:lnTo>
                    <a:pt x="896" y="696"/>
                  </a:lnTo>
                  <a:cubicBezTo>
                    <a:pt x="910" y="712"/>
                    <a:pt x="919" y="718"/>
                    <a:pt x="926" y="718"/>
                  </a:cubicBezTo>
                  <a:cubicBezTo>
                    <a:pt x="931" y="718"/>
                    <a:pt x="937" y="714"/>
                    <a:pt x="943" y="709"/>
                  </a:cubicBezTo>
                  <a:lnTo>
                    <a:pt x="956" y="696"/>
                  </a:lnTo>
                  <a:cubicBezTo>
                    <a:pt x="930" y="667"/>
                    <a:pt x="931" y="656"/>
                    <a:pt x="941" y="656"/>
                  </a:cubicBezTo>
                  <a:cubicBezTo>
                    <a:pt x="950" y="656"/>
                    <a:pt x="967" y="666"/>
                    <a:pt x="978" y="681"/>
                  </a:cubicBezTo>
                  <a:cubicBezTo>
                    <a:pt x="999" y="699"/>
                    <a:pt x="1004" y="704"/>
                    <a:pt x="1009" y="704"/>
                  </a:cubicBezTo>
                  <a:cubicBezTo>
                    <a:pt x="1011" y="704"/>
                    <a:pt x="1013" y="703"/>
                    <a:pt x="1015" y="703"/>
                  </a:cubicBezTo>
                  <a:cubicBezTo>
                    <a:pt x="998" y="667"/>
                    <a:pt x="1001" y="654"/>
                    <a:pt x="1011" y="654"/>
                  </a:cubicBezTo>
                  <a:cubicBezTo>
                    <a:pt x="1020" y="654"/>
                    <a:pt x="1036" y="665"/>
                    <a:pt x="1047" y="681"/>
                  </a:cubicBezTo>
                  <a:lnTo>
                    <a:pt x="1056" y="674"/>
                  </a:lnTo>
                  <a:cubicBezTo>
                    <a:pt x="1037" y="640"/>
                    <a:pt x="1047" y="634"/>
                    <a:pt x="1050" y="634"/>
                  </a:cubicBezTo>
                  <a:cubicBezTo>
                    <a:pt x="1066" y="627"/>
                    <a:pt x="1069" y="624"/>
                    <a:pt x="1044" y="596"/>
                  </a:cubicBezTo>
                  <a:cubicBezTo>
                    <a:pt x="1025" y="562"/>
                    <a:pt x="1006" y="530"/>
                    <a:pt x="1009" y="527"/>
                  </a:cubicBezTo>
                  <a:lnTo>
                    <a:pt x="1009" y="527"/>
                  </a:lnTo>
                  <a:lnTo>
                    <a:pt x="1031" y="558"/>
                  </a:lnTo>
                  <a:cubicBezTo>
                    <a:pt x="1042" y="578"/>
                    <a:pt x="1051" y="585"/>
                    <a:pt x="1060" y="585"/>
                  </a:cubicBezTo>
                  <a:cubicBezTo>
                    <a:pt x="1066" y="585"/>
                    <a:pt x="1073" y="581"/>
                    <a:pt x="1081" y="577"/>
                  </a:cubicBezTo>
                  <a:cubicBezTo>
                    <a:pt x="1091" y="572"/>
                    <a:pt x="1098" y="568"/>
                    <a:pt x="1104" y="568"/>
                  </a:cubicBezTo>
                  <a:cubicBezTo>
                    <a:pt x="1113" y="568"/>
                    <a:pt x="1122" y="575"/>
                    <a:pt x="1135" y="593"/>
                  </a:cubicBezTo>
                  <a:lnTo>
                    <a:pt x="1122" y="558"/>
                  </a:lnTo>
                  <a:cubicBezTo>
                    <a:pt x="1116" y="539"/>
                    <a:pt x="1114" y="530"/>
                    <a:pt x="1116" y="530"/>
                  </a:cubicBezTo>
                  <a:lnTo>
                    <a:pt x="1116" y="530"/>
                  </a:lnTo>
                  <a:cubicBezTo>
                    <a:pt x="1118" y="530"/>
                    <a:pt x="1124" y="538"/>
                    <a:pt x="1131" y="555"/>
                  </a:cubicBezTo>
                  <a:cubicBezTo>
                    <a:pt x="1140" y="569"/>
                    <a:pt x="1148" y="576"/>
                    <a:pt x="1154" y="576"/>
                  </a:cubicBezTo>
                  <a:cubicBezTo>
                    <a:pt x="1162" y="576"/>
                    <a:pt x="1166" y="565"/>
                    <a:pt x="1163" y="543"/>
                  </a:cubicBezTo>
                  <a:lnTo>
                    <a:pt x="1172" y="540"/>
                  </a:lnTo>
                  <a:cubicBezTo>
                    <a:pt x="1187" y="573"/>
                    <a:pt x="1197" y="589"/>
                    <a:pt x="1202" y="589"/>
                  </a:cubicBezTo>
                  <a:cubicBezTo>
                    <a:pt x="1206" y="589"/>
                    <a:pt x="1204" y="571"/>
                    <a:pt x="1194" y="533"/>
                  </a:cubicBezTo>
                  <a:lnTo>
                    <a:pt x="1194" y="533"/>
                  </a:lnTo>
                  <a:cubicBezTo>
                    <a:pt x="1207" y="568"/>
                    <a:pt x="1210" y="568"/>
                    <a:pt x="1216" y="568"/>
                  </a:cubicBezTo>
                  <a:cubicBezTo>
                    <a:pt x="1214" y="547"/>
                    <a:pt x="1219" y="536"/>
                    <a:pt x="1225" y="536"/>
                  </a:cubicBezTo>
                  <a:cubicBezTo>
                    <a:pt x="1231" y="536"/>
                    <a:pt x="1237" y="544"/>
                    <a:pt x="1241" y="562"/>
                  </a:cubicBezTo>
                  <a:lnTo>
                    <a:pt x="1244" y="562"/>
                  </a:lnTo>
                  <a:cubicBezTo>
                    <a:pt x="1241" y="524"/>
                    <a:pt x="1244" y="521"/>
                    <a:pt x="1247" y="521"/>
                  </a:cubicBezTo>
                  <a:cubicBezTo>
                    <a:pt x="1254" y="521"/>
                    <a:pt x="1257" y="518"/>
                    <a:pt x="1254" y="480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3" y="468"/>
                    <a:pt x="1266" y="493"/>
                    <a:pt x="1266" y="518"/>
                  </a:cubicBezTo>
                  <a:cubicBezTo>
                    <a:pt x="1266" y="533"/>
                    <a:pt x="1268" y="542"/>
                    <a:pt x="1270" y="542"/>
                  </a:cubicBezTo>
                  <a:cubicBezTo>
                    <a:pt x="1273" y="542"/>
                    <a:pt x="1277" y="524"/>
                    <a:pt x="1279" y="480"/>
                  </a:cubicBezTo>
                  <a:cubicBezTo>
                    <a:pt x="1279" y="442"/>
                    <a:pt x="1279" y="424"/>
                    <a:pt x="1279" y="424"/>
                  </a:cubicBezTo>
                  <a:cubicBezTo>
                    <a:pt x="1280" y="424"/>
                    <a:pt x="1280" y="442"/>
                    <a:pt x="1282" y="480"/>
                  </a:cubicBezTo>
                  <a:cubicBezTo>
                    <a:pt x="1284" y="507"/>
                    <a:pt x="1285" y="533"/>
                    <a:pt x="1286" y="533"/>
                  </a:cubicBezTo>
                  <a:cubicBezTo>
                    <a:pt x="1287" y="533"/>
                    <a:pt x="1287" y="529"/>
                    <a:pt x="1288" y="518"/>
                  </a:cubicBezTo>
                  <a:cubicBezTo>
                    <a:pt x="1288" y="518"/>
                    <a:pt x="1298" y="515"/>
                    <a:pt x="1291" y="480"/>
                  </a:cubicBezTo>
                  <a:lnTo>
                    <a:pt x="1304" y="477"/>
                  </a:lnTo>
                  <a:cubicBezTo>
                    <a:pt x="1319" y="515"/>
                    <a:pt x="1323" y="515"/>
                    <a:pt x="1326" y="515"/>
                  </a:cubicBezTo>
                  <a:cubicBezTo>
                    <a:pt x="1326" y="494"/>
                    <a:pt x="1327" y="484"/>
                    <a:pt x="1328" y="484"/>
                  </a:cubicBezTo>
                  <a:cubicBezTo>
                    <a:pt x="1330" y="484"/>
                    <a:pt x="1332" y="493"/>
                    <a:pt x="1335" y="511"/>
                  </a:cubicBezTo>
                  <a:cubicBezTo>
                    <a:pt x="1336" y="527"/>
                    <a:pt x="1338" y="536"/>
                    <a:pt x="1338" y="536"/>
                  </a:cubicBezTo>
                  <a:cubicBezTo>
                    <a:pt x="1339" y="536"/>
                    <a:pt x="1339" y="518"/>
                    <a:pt x="1335" y="474"/>
                  </a:cubicBezTo>
                  <a:cubicBezTo>
                    <a:pt x="1337" y="455"/>
                    <a:pt x="1339" y="446"/>
                    <a:pt x="1342" y="446"/>
                  </a:cubicBezTo>
                  <a:cubicBezTo>
                    <a:pt x="1344" y="446"/>
                    <a:pt x="1348" y="456"/>
                    <a:pt x="1351" y="477"/>
                  </a:cubicBezTo>
                  <a:cubicBezTo>
                    <a:pt x="1353" y="521"/>
                    <a:pt x="1354" y="539"/>
                    <a:pt x="1355" y="539"/>
                  </a:cubicBezTo>
                  <a:cubicBezTo>
                    <a:pt x="1355" y="539"/>
                    <a:pt x="1355" y="530"/>
                    <a:pt x="1354" y="515"/>
                  </a:cubicBezTo>
                  <a:cubicBezTo>
                    <a:pt x="1357" y="477"/>
                    <a:pt x="1363" y="477"/>
                    <a:pt x="1363" y="477"/>
                  </a:cubicBezTo>
                  <a:cubicBezTo>
                    <a:pt x="1363" y="518"/>
                    <a:pt x="1401" y="511"/>
                    <a:pt x="1435" y="524"/>
                  </a:cubicBezTo>
                  <a:cubicBezTo>
                    <a:pt x="1445" y="502"/>
                    <a:pt x="1451" y="477"/>
                    <a:pt x="1454" y="452"/>
                  </a:cubicBezTo>
                  <a:cubicBezTo>
                    <a:pt x="1458" y="420"/>
                    <a:pt x="1459" y="408"/>
                    <a:pt x="1459" y="408"/>
                  </a:cubicBezTo>
                  <a:lnTo>
                    <a:pt x="1459" y="408"/>
                  </a:lnTo>
                  <a:cubicBezTo>
                    <a:pt x="1459" y="408"/>
                    <a:pt x="1457" y="430"/>
                    <a:pt x="1457" y="452"/>
                  </a:cubicBezTo>
                  <a:cubicBezTo>
                    <a:pt x="1451" y="508"/>
                    <a:pt x="1450" y="536"/>
                    <a:pt x="1451" y="536"/>
                  </a:cubicBezTo>
                  <a:cubicBezTo>
                    <a:pt x="1453" y="536"/>
                    <a:pt x="1459" y="508"/>
                    <a:pt x="1467" y="452"/>
                  </a:cubicBezTo>
                  <a:cubicBezTo>
                    <a:pt x="1470" y="415"/>
                    <a:pt x="1472" y="396"/>
                    <a:pt x="1473" y="396"/>
                  </a:cubicBezTo>
                  <a:lnTo>
                    <a:pt x="1473" y="396"/>
                  </a:lnTo>
                  <a:cubicBezTo>
                    <a:pt x="1474" y="396"/>
                    <a:pt x="1473" y="415"/>
                    <a:pt x="1470" y="455"/>
                  </a:cubicBezTo>
                  <a:cubicBezTo>
                    <a:pt x="1468" y="474"/>
                    <a:pt x="1468" y="483"/>
                    <a:pt x="1469" y="483"/>
                  </a:cubicBezTo>
                  <a:cubicBezTo>
                    <a:pt x="1470" y="483"/>
                    <a:pt x="1473" y="474"/>
                    <a:pt x="1479" y="455"/>
                  </a:cubicBezTo>
                  <a:cubicBezTo>
                    <a:pt x="1482" y="437"/>
                    <a:pt x="1485" y="428"/>
                    <a:pt x="1487" y="428"/>
                  </a:cubicBezTo>
                  <a:lnTo>
                    <a:pt x="1487" y="428"/>
                  </a:lnTo>
                  <a:cubicBezTo>
                    <a:pt x="1488" y="428"/>
                    <a:pt x="1487" y="439"/>
                    <a:pt x="1482" y="458"/>
                  </a:cubicBezTo>
                  <a:cubicBezTo>
                    <a:pt x="1480" y="485"/>
                    <a:pt x="1478" y="510"/>
                    <a:pt x="1480" y="510"/>
                  </a:cubicBezTo>
                  <a:cubicBezTo>
                    <a:pt x="1481" y="510"/>
                    <a:pt x="1483" y="506"/>
                    <a:pt x="1486" y="496"/>
                  </a:cubicBezTo>
                  <a:lnTo>
                    <a:pt x="1486" y="496"/>
                  </a:lnTo>
                  <a:cubicBezTo>
                    <a:pt x="1486" y="496"/>
                    <a:pt x="1489" y="496"/>
                    <a:pt x="1482" y="536"/>
                  </a:cubicBezTo>
                  <a:cubicBezTo>
                    <a:pt x="1481" y="548"/>
                    <a:pt x="1480" y="553"/>
                    <a:pt x="1481" y="553"/>
                  </a:cubicBezTo>
                  <a:cubicBezTo>
                    <a:pt x="1484" y="553"/>
                    <a:pt x="1493" y="528"/>
                    <a:pt x="1504" y="502"/>
                  </a:cubicBezTo>
                  <a:cubicBezTo>
                    <a:pt x="1520" y="470"/>
                    <a:pt x="1529" y="453"/>
                    <a:pt x="1531" y="453"/>
                  </a:cubicBezTo>
                  <a:lnTo>
                    <a:pt x="1531" y="453"/>
                  </a:lnTo>
                  <a:cubicBezTo>
                    <a:pt x="1534" y="453"/>
                    <a:pt x="1528" y="471"/>
                    <a:pt x="1514" y="508"/>
                  </a:cubicBezTo>
                  <a:cubicBezTo>
                    <a:pt x="1504" y="537"/>
                    <a:pt x="1502" y="549"/>
                    <a:pt x="1506" y="549"/>
                  </a:cubicBezTo>
                  <a:cubicBezTo>
                    <a:pt x="1512" y="549"/>
                    <a:pt x="1529" y="521"/>
                    <a:pt x="1548" y="480"/>
                  </a:cubicBezTo>
                  <a:cubicBezTo>
                    <a:pt x="1565" y="440"/>
                    <a:pt x="1572" y="423"/>
                    <a:pt x="1572" y="423"/>
                  </a:cubicBezTo>
                  <a:lnTo>
                    <a:pt x="1572" y="423"/>
                  </a:lnTo>
                  <a:cubicBezTo>
                    <a:pt x="1572" y="423"/>
                    <a:pt x="1569" y="431"/>
                    <a:pt x="1564" y="446"/>
                  </a:cubicBezTo>
                  <a:cubicBezTo>
                    <a:pt x="1551" y="480"/>
                    <a:pt x="1554" y="483"/>
                    <a:pt x="1554" y="483"/>
                  </a:cubicBezTo>
                  <a:cubicBezTo>
                    <a:pt x="1561" y="483"/>
                    <a:pt x="1564" y="486"/>
                    <a:pt x="1548" y="521"/>
                  </a:cubicBezTo>
                  <a:cubicBezTo>
                    <a:pt x="1548" y="521"/>
                    <a:pt x="1554" y="521"/>
                    <a:pt x="1576" y="493"/>
                  </a:cubicBezTo>
                  <a:cubicBezTo>
                    <a:pt x="1589" y="470"/>
                    <a:pt x="1598" y="460"/>
                    <a:pt x="1601" y="460"/>
                  </a:cubicBezTo>
                  <a:lnTo>
                    <a:pt x="1601" y="460"/>
                  </a:lnTo>
                  <a:cubicBezTo>
                    <a:pt x="1609" y="460"/>
                    <a:pt x="1601" y="495"/>
                    <a:pt x="1583" y="540"/>
                  </a:cubicBezTo>
                  <a:lnTo>
                    <a:pt x="1608" y="511"/>
                  </a:lnTo>
                  <a:cubicBezTo>
                    <a:pt x="1631" y="471"/>
                    <a:pt x="1648" y="444"/>
                    <a:pt x="1650" y="444"/>
                  </a:cubicBezTo>
                  <a:lnTo>
                    <a:pt x="1650" y="444"/>
                  </a:lnTo>
                  <a:cubicBezTo>
                    <a:pt x="1651" y="444"/>
                    <a:pt x="1646" y="455"/>
                    <a:pt x="1633" y="480"/>
                  </a:cubicBezTo>
                  <a:cubicBezTo>
                    <a:pt x="1627" y="490"/>
                    <a:pt x="1622" y="500"/>
                    <a:pt x="1618" y="508"/>
                  </a:cubicBezTo>
                  <a:lnTo>
                    <a:pt x="1618" y="508"/>
                  </a:lnTo>
                  <a:cubicBezTo>
                    <a:pt x="1630" y="490"/>
                    <a:pt x="1638" y="482"/>
                    <a:pt x="1642" y="482"/>
                  </a:cubicBezTo>
                  <a:cubicBezTo>
                    <a:pt x="1650" y="482"/>
                    <a:pt x="1642" y="516"/>
                    <a:pt x="1617" y="558"/>
                  </a:cubicBezTo>
                  <a:cubicBezTo>
                    <a:pt x="1595" y="590"/>
                    <a:pt x="1598" y="590"/>
                    <a:pt x="1602" y="593"/>
                  </a:cubicBezTo>
                  <a:lnTo>
                    <a:pt x="1620" y="562"/>
                  </a:lnTo>
                  <a:cubicBezTo>
                    <a:pt x="1638" y="529"/>
                    <a:pt x="1656" y="499"/>
                    <a:pt x="1661" y="499"/>
                  </a:cubicBezTo>
                  <a:cubicBezTo>
                    <a:pt x="1661" y="499"/>
                    <a:pt x="1661" y="499"/>
                    <a:pt x="1661" y="499"/>
                  </a:cubicBezTo>
                  <a:cubicBezTo>
                    <a:pt x="1664" y="502"/>
                    <a:pt x="1670" y="505"/>
                    <a:pt x="1649" y="536"/>
                  </a:cubicBezTo>
                  <a:cubicBezTo>
                    <a:pt x="1637" y="561"/>
                    <a:pt x="1626" y="586"/>
                    <a:pt x="1628" y="586"/>
                  </a:cubicBezTo>
                  <a:cubicBezTo>
                    <a:pt x="1628" y="586"/>
                    <a:pt x="1631" y="583"/>
                    <a:pt x="1636" y="574"/>
                  </a:cubicBezTo>
                  <a:lnTo>
                    <a:pt x="1636" y="574"/>
                  </a:lnTo>
                  <a:cubicBezTo>
                    <a:pt x="1636" y="574"/>
                    <a:pt x="1639" y="577"/>
                    <a:pt x="1623" y="612"/>
                  </a:cubicBezTo>
                  <a:lnTo>
                    <a:pt x="1636" y="621"/>
                  </a:lnTo>
                  <a:cubicBezTo>
                    <a:pt x="1647" y="609"/>
                    <a:pt x="1655" y="603"/>
                    <a:pt x="1657" y="603"/>
                  </a:cubicBezTo>
                  <a:lnTo>
                    <a:pt x="1657" y="603"/>
                  </a:lnTo>
                  <a:cubicBezTo>
                    <a:pt x="1661" y="603"/>
                    <a:pt x="1658" y="612"/>
                    <a:pt x="1645" y="627"/>
                  </a:cubicBezTo>
                  <a:cubicBezTo>
                    <a:pt x="1645" y="627"/>
                    <a:pt x="1646" y="628"/>
                    <a:pt x="1648" y="628"/>
                  </a:cubicBezTo>
                  <a:cubicBezTo>
                    <a:pt x="1651" y="628"/>
                    <a:pt x="1659" y="625"/>
                    <a:pt x="1677" y="605"/>
                  </a:cubicBezTo>
                  <a:lnTo>
                    <a:pt x="1677" y="605"/>
                  </a:lnTo>
                  <a:cubicBezTo>
                    <a:pt x="1683" y="612"/>
                    <a:pt x="1686" y="618"/>
                    <a:pt x="1664" y="646"/>
                  </a:cubicBezTo>
                  <a:cubicBezTo>
                    <a:pt x="1651" y="661"/>
                    <a:pt x="1645" y="668"/>
                    <a:pt x="1646" y="668"/>
                  </a:cubicBezTo>
                  <a:cubicBezTo>
                    <a:pt x="1647" y="668"/>
                    <a:pt x="1654" y="661"/>
                    <a:pt x="1667" y="649"/>
                  </a:cubicBezTo>
                  <a:cubicBezTo>
                    <a:pt x="1682" y="630"/>
                    <a:pt x="1689" y="625"/>
                    <a:pt x="1693" y="625"/>
                  </a:cubicBezTo>
                  <a:cubicBezTo>
                    <a:pt x="1695" y="625"/>
                    <a:pt x="1697" y="626"/>
                    <a:pt x="1699" y="627"/>
                  </a:cubicBezTo>
                  <a:cubicBezTo>
                    <a:pt x="1702" y="630"/>
                    <a:pt x="1705" y="634"/>
                    <a:pt x="1705" y="634"/>
                  </a:cubicBezTo>
                  <a:cubicBezTo>
                    <a:pt x="1724" y="612"/>
                    <a:pt x="1728" y="607"/>
                    <a:pt x="1731" y="607"/>
                  </a:cubicBezTo>
                  <a:cubicBezTo>
                    <a:pt x="1732" y="607"/>
                    <a:pt x="1732" y="608"/>
                    <a:pt x="1733" y="609"/>
                  </a:cubicBezTo>
                  <a:cubicBezTo>
                    <a:pt x="1736" y="612"/>
                    <a:pt x="1721" y="649"/>
                    <a:pt x="1724" y="652"/>
                  </a:cubicBezTo>
                  <a:cubicBezTo>
                    <a:pt x="1727" y="656"/>
                    <a:pt x="1729" y="658"/>
                    <a:pt x="1732" y="658"/>
                  </a:cubicBezTo>
                  <a:cubicBezTo>
                    <a:pt x="1736" y="658"/>
                    <a:pt x="1741" y="651"/>
                    <a:pt x="1755" y="634"/>
                  </a:cubicBezTo>
                  <a:cubicBezTo>
                    <a:pt x="1753" y="632"/>
                    <a:pt x="1763" y="620"/>
                    <a:pt x="1767" y="620"/>
                  </a:cubicBezTo>
                  <a:lnTo>
                    <a:pt x="1767" y="620"/>
                  </a:lnTo>
                  <a:cubicBezTo>
                    <a:pt x="1769" y="620"/>
                    <a:pt x="1768" y="624"/>
                    <a:pt x="1761" y="637"/>
                  </a:cubicBezTo>
                  <a:cubicBezTo>
                    <a:pt x="1764" y="640"/>
                    <a:pt x="1746" y="677"/>
                    <a:pt x="1752" y="690"/>
                  </a:cubicBezTo>
                  <a:cubicBezTo>
                    <a:pt x="1757" y="697"/>
                    <a:pt x="1761" y="701"/>
                    <a:pt x="1765" y="701"/>
                  </a:cubicBezTo>
                  <a:cubicBezTo>
                    <a:pt x="1770" y="701"/>
                    <a:pt x="1777" y="695"/>
                    <a:pt x="1793" y="681"/>
                  </a:cubicBezTo>
                  <a:cubicBezTo>
                    <a:pt x="1820" y="655"/>
                    <a:pt x="1835" y="642"/>
                    <a:pt x="1836" y="642"/>
                  </a:cubicBezTo>
                  <a:lnTo>
                    <a:pt x="1836" y="642"/>
                  </a:lnTo>
                  <a:cubicBezTo>
                    <a:pt x="1838" y="642"/>
                    <a:pt x="1825" y="656"/>
                    <a:pt x="1796" y="684"/>
                  </a:cubicBezTo>
                  <a:cubicBezTo>
                    <a:pt x="1765" y="719"/>
                    <a:pt x="1754" y="733"/>
                    <a:pt x="1757" y="733"/>
                  </a:cubicBezTo>
                  <a:cubicBezTo>
                    <a:pt x="1759" y="733"/>
                    <a:pt x="1766" y="728"/>
                    <a:pt x="1777" y="718"/>
                  </a:cubicBezTo>
                  <a:cubicBezTo>
                    <a:pt x="1799" y="705"/>
                    <a:pt x="1806" y="701"/>
                    <a:pt x="1809" y="701"/>
                  </a:cubicBezTo>
                  <a:cubicBezTo>
                    <a:pt x="1810" y="701"/>
                    <a:pt x="1811" y="702"/>
                    <a:pt x="1811" y="703"/>
                  </a:cubicBezTo>
                  <a:cubicBezTo>
                    <a:pt x="1794" y="718"/>
                    <a:pt x="1788" y="725"/>
                    <a:pt x="1795" y="725"/>
                  </a:cubicBezTo>
                  <a:cubicBezTo>
                    <a:pt x="1800" y="725"/>
                    <a:pt x="1808" y="723"/>
                    <a:pt x="1821" y="718"/>
                  </a:cubicBezTo>
                  <a:lnTo>
                    <a:pt x="1821" y="718"/>
                  </a:lnTo>
                  <a:cubicBezTo>
                    <a:pt x="1824" y="721"/>
                    <a:pt x="1824" y="721"/>
                    <a:pt x="1793" y="743"/>
                  </a:cubicBezTo>
                  <a:lnTo>
                    <a:pt x="1799" y="753"/>
                  </a:lnTo>
                  <a:cubicBezTo>
                    <a:pt x="1815" y="744"/>
                    <a:pt x="1826" y="741"/>
                    <a:pt x="1834" y="741"/>
                  </a:cubicBezTo>
                  <a:cubicBezTo>
                    <a:pt x="1858" y="741"/>
                    <a:pt x="1845" y="774"/>
                    <a:pt x="1821" y="790"/>
                  </a:cubicBezTo>
                  <a:cubicBezTo>
                    <a:pt x="1821" y="790"/>
                    <a:pt x="1821" y="792"/>
                    <a:pt x="1825" y="792"/>
                  </a:cubicBezTo>
                  <a:cubicBezTo>
                    <a:pt x="1830" y="792"/>
                    <a:pt x="1839" y="790"/>
                    <a:pt x="1858" y="781"/>
                  </a:cubicBezTo>
                  <a:cubicBezTo>
                    <a:pt x="1891" y="765"/>
                    <a:pt x="1909" y="757"/>
                    <a:pt x="1912" y="757"/>
                  </a:cubicBezTo>
                  <a:lnTo>
                    <a:pt x="1912" y="757"/>
                  </a:lnTo>
                  <a:cubicBezTo>
                    <a:pt x="1915" y="757"/>
                    <a:pt x="1900" y="767"/>
                    <a:pt x="1865" y="787"/>
                  </a:cubicBezTo>
                  <a:cubicBezTo>
                    <a:pt x="1830" y="808"/>
                    <a:pt x="1814" y="819"/>
                    <a:pt x="1816" y="819"/>
                  </a:cubicBezTo>
                  <a:cubicBezTo>
                    <a:pt x="1818" y="819"/>
                    <a:pt x="1835" y="810"/>
                    <a:pt x="1868" y="793"/>
                  </a:cubicBezTo>
                  <a:cubicBezTo>
                    <a:pt x="1874" y="791"/>
                    <a:pt x="1879" y="790"/>
                    <a:pt x="1884" y="790"/>
                  </a:cubicBezTo>
                  <a:cubicBezTo>
                    <a:pt x="1903" y="790"/>
                    <a:pt x="1900" y="812"/>
                    <a:pt x="1846" y="837"/>
                  </a:cubicBezTo>
                  <a:cubicBezTo>
                    <a:pt x="1811" y="853"/>
                    <a:pt x="1777" y="872"/>
                    <a:pt x="1777" y="872"/>
                  </a:cubicBezTo>
                  <a:cubicBezTo>
                    <a:pt x="1800" y="863"/>
                    <a:pt x="1809" y="862"/>
                    <a:pt x="1813" y="862"/>
                  </a:cubicBezTo>
                  <a:cubicBezTo>
                    <a:pt x="1814" y="862"/>
                    <a:pt x="1815" y="862"/>
                    <a:pt x="1815" y="862"/>
                  </a:cubicBezTo>
                  <a:cubicBezTo>
                    <a:pt x="1830" y="855"/>
                    <a:pt x="1839" y="852"/>
                    <a:pt x="1844" y="852"/>
                  </a:cubicBezTo>
                  <a:cubicBezTo>
                    <a:pt x="1851" y="852"/>
                    <a:pt x="1853" y="857"/>
                    <a:pt x="1858" y="866"/>
                  </a:cubicBezTo>
                  <a:cubicBezTo>
                    <a:pt x="1862" y="875"/>
                    <a:pt x="1905" y="875"/>
                    <a:pt x="1909" y="887"/>
                  </a:cubicBezTo>
                  <a:cubicBezTo>
                    <a:pt x="1912" y="897"/>
                    <a:pt x="1915" y="913"/>
                    <a:pt x="1884" y="931"/>
                  </a:cubicBezTo>
                  <a:cubicBezTo>
                    <a:pt x="1884" y="936"/>
                    <a:pt x="1885" y="939"/>
                    <a:pt x="1901" y="939"/>
                  </a:cubicBezTo>
                  <a:cubicBezTo>
                    <a:pt x="1907" y="939"/>
                    <a:pt x="1914" y="938"/>
                    <a:pt x="1924" y="938"/>
                  </a:cubicBezTo>
                  <a:cubicBezTo>
                    <a:pt x="1933" y="936"/>
                    <a:pt x="1939" y="936"/>
                    <a:pt x="1944" y="936"/>
                  </a:cubicBezTo>
                  <a:cubicBezTo>
                    <a:pt x="1961" y="936"/>
                    <a:pt x="1957" y="943"/>
                    <a:pt x="1931" y="953"/>
                  </a:cubicBezTo>
                  <a:lnTo>
                    <a:pt x="1931" y="960"/>
                  </a:lnTo>
                  <a:cubicBezTo>
                    <a:pt x="1939" y="959"/>
                    <a:pt x="1945" y="959"/>
                    <a:pt x="1950" y="959"/>
                  </a:cubicBezTo>
                  <a:cubicBezTo>
                    <a:pt x="1971" y="959"/>
                    <a:pt x="1971" y="963"/>
                    <a:pt x="1971" y="963"/>
                  </a:cubicBezTo>
                  <a:cubicBezTo>
                    <a:pt x="1942" y="973"/>
                    <a:pt x="1913" y="986"/>
                    <a:pt x="1925" y="986"/>
                  </a:cubicBezTo>
                  <a:cubicBezTo>
                    <a:pt x="1928" y="986"/>
                    <a:pt x="1931" y="986"/>
                    <a:pt x="1937" y="985"/>
                  </a:cubicBezTo>
                  <a:cubicBezTo>
                    <a:pt x="1951" y="980"/>
                    <a:pt x="1960" y="978"/>
                    <a:pt x="1966" y="978"/>
                  </a:cubicBezTo>
                  <a:cubicBezTo>
                    <a:pt x="1975" y="978"/>
                    <a:pt x="1976" y="983"/>
                    <a:pt x="1978" y="991"/>
                  </a:cubicBezTo>
                  <a:cubicBezTo>
                    <a:pt x="1947" y="1013"/>
                    <a:pt x="1971" y="1179"/>
                    <a:pt x="2002" y="1179"/>
                  </a:cubicBezTo>
                  <a:cubicBezTo>
                    <a:pt x="2002" y="1179"/>
                    <a:pt x="2002" y="1179"/>
                    <a:pt x="2003" y="1179"/>
                  </a:cubicBezTo>
                  <a:lnTo>
                    <a:pt x="2003" y="1179"/>
                  </a:lnTo>
                  <a:lnTo>
                    <a:pt x="1999" y="1195"/>
                  </a:lnTo>
                  <a:lnTo>
                    <a:pt x="1999" y="1210"/>
                  </a:lnTo>
                  <a:cubicBezTo>
                    <a:pt x="1924" y="1213"/>
                    <a:pt x="1965" y="1235"/>
                    <a:pt x="1999" y="1254"/>
                  </a:cubicBezTo>
                  <a:cubicBezTo>
                    <a:pt x="2037" y="1260"/>
                    <a:pt x="2037" y="1267"/>
                    <a:pt x="2034" y="1270"/>
                  </a:cubicBezTo>
                  <a:cubicBezTo>
                    <a:pt x="2027" y="1270"/>
                    <a:pt x="2021" y="1269"/>
                    <a:pt x="2016" y="1269"/>
                  </a:cubicBezTo>
                  <a:cubicBezTo>
                    <a:pt x="1959" y="1269"/>
                    <a:pt x="1962" y="1283"/>
                    <a:pt x="1993" y="1295"/>
                  </a:cubicBezTo>
                  <a:cubicBezTo>
                    <a:pt x="2047" y="1302"/>
                    <a:pt x="2063" y="1307"/>
                    <a:pt x="2039" y="1307"/>
                  </a:cubicBezTo>
                  <a:cubicBezTo>
                    <a:pt x="2029" y="1307"/>
                    <a:pt x="2014" y="1306"/>
                    <a:pt x="1993" y="1304"/>
                  </a:cubicBezTo>
                  <a:cubicBezTo>
                    <a:pt x="1975" y="1303"/>
                    <a:pt x="1962" y="1302"/>
                    <a:pt x="1953" y="1302"/>
                  </a:cubicBezTo>
                  <a:cubicBezTo>
                    <a:pt x="1923" y="1302"/>
                    <a:pt x="1942" y="1310"/>
                    <a:pt x="2028" y="1329"/>
                  </a:cubicBezTo>
                  <a:cubicBezTo>
                    <a:pt x="2065" y="1339"/>
                    <a:pt x="2065" y="1339"/>
                    <a:pt x="2028" y="1339"/>
                  </a:cubicBezTo>
                  <a:cubicBezTo>
                    <a:pt x="2005" y="1337"/>
                    <a:pt x="1989" y="1336"/>
                    <a:pt x="1978" y="1336"/>
                  </a:cubicBezTo>
                  <a:cubicBezTo>
                    <a:pt x="1953" y="1336"/>
                    <a:pt x="1960" y="1341"/>
                    <a:pt x="1987" y="1345"/>
                  </a:cubicBezTo>
                  <a:cubicBezTo>
                    <a:pt x="2036" y="1356"/>
                    <a:pt x="2052" y="1362"/>
                    <a:pt x="2033" y="1362"/>
                  </a:cubicBezTo>
                  <a:cubicBezTo>
                    <a:pt x="2024" y="1362"/>
                    <a:pt x="2008" y="1361"/>
                    <a:pt x="1984" y="1358"/>
                  </a:cubicBezTo>
                  <a:cubicBezTo>
                    <a:pt x="1956" y="1356"/>
                    <a:pt x="1938" y="1355"/>
                    <a:pt x="1930" y="1355"/>
                  </a:cubicBezTo>
                  <a:cubicBezTo>
                    <a:pt x="1914" y="1355"/>
                    <a:pt x="1931" y="1359"/>
                    <a:pt x="1978" y="1373"/>
                  </a:cubicBezTo>
                  <a:cubicBezTo>
                    <a:pt x="2035" y="1387"/>
                    <a:pt x="2045" y="1404"/>
                    <a:pt x="2013" y="1404"/>
                  </a:cubicBezTo>
                  <a:cubicBezTo>
                    <a:pt x="2003" y="1404"/>
                    <a:pt x="1989" y="1402"/>
                    <a:pt x="1971" y="1398"/>
                  </a:cubicBezTo>
                  <a:cubicBezTo>
                    <a:pt x="1971" y="1405"/>
                    <a:pt x="1934" y="1398"/>
                    <a:pt x="1968" y="1408"/>
                  </a:cubicBezTo>
                  <a:lnTo>
                    <a:pt x="1931" y="1405"/>
                  </a:lnTo>
                  <a:cubicBezTo>
                    <a:pt x="1931" y="1408"/>
                    <a:pt x="1931" y="1411"/>
                    <a:pt x="1927" y="1411"/>
                  </a:cubicBezTo>
                  <a:lnTo>
                    <a:pt x="1965" y="1423"/>
                  </a:lnTo>
                  <a:cubicBezTo>
                    <a:pt x="1962" y="1426"/>
                    <a:pt x="1915" y="1439"/>
                    <a:pt x="1905" y="1467"/>
                  </a:cubicBezTo>
                  <a:cubicBezTo>
                    <a:pt x="1884" y="1505"/>
                    <a:pt x="1877" y="1511"/>
                    <a:pt x="1915" y="1527"/>
                  </a:cubicBezTo>
                  <a:cubicBezTo>
                    <a:pt x="1953" y="1544"/>
                    <a:pt x="1968" y="1555"/>
                    <a:pt x="1962" y="1555"/>
                  </a:cubicBezTo>
                  <a:cubicBezTo>
                    <a:pt x="1957" y="1555"/>
                    <a:pt x="1939" y="1548"/>
                    <a:pt x="1909" y="1533"/>
                  </a:cubicBezTo>
                  <a:cubicBezTo>
                    <a:pt x="1908" y="1533"/>
                    <a:pt x="1907" y="1534"/>
                    <a:pt x="1905" y="1534"/>
                  </a:cubicBezTo>
                  <a:cubicBezTo>
                    <a:pt x="1899" y="1534"/>
                    <a:pt x="1885" y="1531"/>
                    <a:pt x="1876" y="1531"/>
                  </a:cubicBezTo>
                  <a:cubicBezTo>
                    <a:pt x="1872" y="1531"/>
                    <a:pt x="1869" y="1531"/>
                    <a:pt x="1868" y="1533"/>
                  </a:cubicBezTo>
                  <a:cubicBezTo>
                    <a:pt x="1865" y="1536"/>
                    <a:pt x="1862" y="1539"/>
                    <a:pt x="1856" y="1539"/>
                  </a:cubicBezTo>
                  <a:cubicBezTo>
                    <a:pt x="1850" y="1539"/>
                    <a:pt x="1841" y="1535"/>
                    <a:pt x="1824" y="1524"/>
                  </a:cubicBezTo>
                  <a:lnTo>
                    <a:pt x="1821" y="1527"/>
                  </a:lnTo>
                  <a:cubicBezTo>
                    <a:pt x="1868" y="1564"/>
                    <a:pt x="1866" y="1585"/>
                    <a:pt x="1847" y="1585"/>
                  </a:cubicBezTo>
                  <a:cubicBezTo>
                    <a:pt x="1841" y="1585"/>
                    <a:pt x="1835" y="1583"/>
                    <a:pt x="1827" y="1580"/>
                  </a:cubicBezTo>
                  <a:lnTo>
                    <a:pt x="1827" y="1580"/>
                  </a:lnTo>
                  <a:cubicBezTo>
                    <a:pt x="1824" y="1586"/>
                    <a:pt x="1821" y="1589"/>
                    <a:pt x="1843" y="1618"/>
                  </a:cubicBezTo>
                  <a:cubicBezTo>
                    <a:pt x="1853" y="1635"/>
                    <a:pt x="1858" y="1642"/>
                    <a:pt x="1855" y="1642"/>
                  </a:cubicBezTo>
                  <a:cubicBezTo>
                    <a:pt x="1852" y="1642"/>
                    <a:pt x="1845" y="1637"/>
                    <a:pt x="1830" y="1627"/>
                  </a:cubicBezTo>
                  <a:cubicBezTo>
                    <a:pt x="1816" y="1614"/>
                    <a:pt x="1799" y="1604"/>
                    <a:pt x="1792" y="1604"/>
                  </a:cubicBezTo>
                  <a:cubicBezTo>
                    <a:pt x="1785" y="1604"/>
                    <a:pt x="1788" y="1614"/>
                    <a:pt x="1815" y="1643"/>
                  </a:cubicBezTo>
                  <a:lnTo>
                    <a:pt x="1783" y="1618"/>
                  </a:lnTo>
                  <a:cubicBezTo>
                    <a:pt x="1776" y="1611"/>
                    <a:pt x="1772" y="1608"/>
                    <a:pt x="1771" y="1608"/>
                  </a:cubicBezTo>
                  <a:lnTo>
                    <a:pt x="1771" y="1608"/>
                  </a:lnTo>
                  <a:cubicBezTo>
                    <a:pt x="1769" y="1608"/>
                    <a:pt x="1787" y="1628"/>
                    <a:pt x="1805" y="1649"/>
                  </a:cubicBezTo>
                  <a:cubicBezTo>
                    <a:pt x="1829" y="1676"/>
                    <a:pt x="1841" y="1691"/>
                    <a:pt x="1838" y="1691"/>
                  </a:cubicBezTo>
                  <a:cubicBezTo>
                    <a:pt x="1836" y="1691"/>
                    <a:pt x="1815" y="1672"/>
                    <a:pt x="1774" y="1627"/>
                  </a:cubicBezTo>
                  <a:cubicBezTo>
                    <a:pt x="1745" y="1595"/>
                    <a:pt x="1732" y="1582"/>
                    <a:pt x="1730" y="1582"/>
                  </a:cubicBezTo>
                  <a:lnTo>
                    <a:pt x="1730" y="1582"/>
                  </a:lnTo>
                  <a:cubicBezTo>
                    <a:pt x="1729" y="1582"/>
                    <a:pt x="1735" y="1590"/>
                    <a:pt x="1746" y="1602"/>
                  </a:cubicBezTo>
                  <a:cubicBezTo>
                    <a:pt x="1762" y="1625"/>
                    <a:pt x="1777" y="1647"/>
                    <a:pt x="1774" y="1647"/>
                  </a:cubicBezTo>
                  <a:cubicBezTo>
                    <a:pt x="1773" y="1647"/>
                    <a:pt x="1769" y="1644"/>
                    <a:pt x="1761" y="1636"/>
                  </a:cubicBezTo>
                  <a:lnTo>
                    <a:pt x="1761" y="1636"/>
                  </a:lnTo>
                  <a:cubicBezTo>
                    <a:pt x="1758" y="1640"/>
                    <a:pt x="1755" y="1640"/>
                    <a:pt x="1802" y="1699"/>
                  </a:cubicBezTo>
                  <a:cubicBezTo>
                    <a:pt x="1824" y="1730"/>
                    <a:pt x="1821" y="1730"/>
                    <a:pt x="1815" y="1734"/>
                  </a:cubicBezTo>
                  <a:cubicBezTo>
                    <a:pt x="1799" y="1715"/>
                    <a:pt x="1787" y="1693"/>
                    <a:pt x="1774" y="1672"/>
                  </a:cubicBezTo>
                  <a:lnTo>
                    <a:pt x="1774" y="1672"/>
                  </a:lnTo>
                  <a:cubicBezTo>
                    <a:pt x="1773" y="1672"/>
                    <a:pt x="1771" y="1674"/>
                    <a:pt x="1768" y="1677"/>
                  </a:cubicBezTo>
                  <a:cubicBezTo>
                    <a:pt x="1761" y="1677"/>
                    <a:pt x="1733" y="1652"/>
                    <a:pt x="1711" y="1621"/>
                  </a:cubicBezTo>
                  <a:cubicBezTo>
                    <a:pt x="1701" y="1610"/>
                    <a:pt x="1695" y="1604"/>
                    <a:pt x="1694" y="1604"/>
                  </a:cubicBezTo>
                  <a:lnTo>
                    <a:pt x="1694" y="1604"/>
                  </a:lnTo>
                  <a:cubicBezTo>
                    <a:pt x="1693" y="1604"/>
                    <a:pt x="1703" y="1619"/>
                    <a:pt x="1730" y="1655"/>
                  </a:cubicBezTo>
                  <a:cubicBezTo>
                    <a:pt x="1774" y="1715"/>
                    <a:pt x="1774" y="1715"/>
                    <a:pt x="1768" y="1721"/>
                  </a:cubicBezTo>
                  <a:cubicBezTo>
                    <a:pt x="1767" y="1722"/>
                    <a:pt x="1765" y="1723"/>
                    <a:pt x="1764" y="1723"/>
                  </a:cubicBezTo>
                  <a:cubicBezTo>
                    <a:pt x="1760" y="1723"/>
                    <a:pt x="1753" y="1718"/>
                    <a:pt x="1739" y="1696"/>
                  </a:cubicBezTo>
                  <a:cubicBezTo>
                    <a:pt x="1724" y="1671"/>
                    <a:pt x="1719" y="1666"/>
                    <a:pt x="1716" y="1666"/>
                  </a:cubicBezTo>
                  <a:cubicBezTo>
                    <a:pt x="1714" y="1666"/>
                    <a:pt x="1713" y="1667"/>
                    <a:pt x="1711" y="1668"/>
                  </a:cubicBezTo>
                  <a:cubicBezTo>
                    <a:pt x="1702" y="1671"/>
                    <a:pt x="1746" y="1774"/>
                    <a:pt x="1777" y="1843"/>
                  </a:cubicBezTo>
                  <a:cubicBezTo>
                    <a:pt x="1796" y="1877"/>
                    <a:pt x="1805" y="1893"/>
                    <a:pt x="1804" y="1893"/>
                  </a:cubicBezTo>
                  <a:cubicBezTo>
                    <a:pt x="1803" y="1893"/>
                    <a:pt x="1792" y="1877"/>
                    <a:pt x="1771" y="1846"/>
                  </a:cubicBezTo>
                  <a:cubicBezTo>
                    <a:pt x="1760" y="1822"/>
                    <a:pt x="1753" y="1816"/>
                    <a:pt x="1749" y="1816"/>
                  </a:cubicBezTo>
                  <a:cubicBezTo>
                    <a:pt x="1748" y="1816"/>
                    <a:pt x="1747" y="1817"/>
                    <a:pt x="1746" y="1818"/>
                  </a:cubicBezTo>
                  <a:cubicBezTo>
                    <a:pt x="1727" y="1784"/>
                    <a:pt x="1730" y="1781"/>
                    <a:pt x="1736" y="1781"/>
                  </a:cubicBezTo>
                  <a:lnTo>
                    <a:pt x="1717" y="1746"/>
                  </a:lnTo>
                  <a:cubicBezTo>
                    <a:pt x="1698" y="1714"/>
                    <a:pt x="1687" y="1699"/>
                    <a:pt x="1684" y="1699"/>
                  </a:cubicBezTo>
                  <a:lnTo>
                    <a:pt x="1684" y="1699"/>
                  </a:lnTo>
                  <a:cubicBezTo>
                    <a:pt x="1682" y="1699"/>
                    <a:pt x="1689" y="1717"/>
                    <a:pt x="1705" y="1752"/>
                  </a:cubicBezTo>
                  <a:cubicBezTo>
                    <a:pt x="1711" y="1770"/>
                    <a:pt x="1714" y="1779"/>
                    <a:pt x="1713" y="1779"/>
                  </a:cubicBezTo>
                  <a:cubicBezTo>
                    <a:pt x="1712" y="1779"/>
                    <a:pt x="1706" y="1771"/>
                    <a:pt x="1696" y="1756"/>
                  </a:cubicBezTo>
                  <a:cubicBezTo>
                    <a:pt x="1683" y="1734"/>
                    <a:pt x="1668" y="1712"/>
                    <a:pt x="1667" y="1712"/>
                  </a:cubicBezTo>
                  <a:lnTo>
                    <a:pt x="1667" y="1712"/>
                  </a:lnTo>
                  <a:cubicBezTo>
                    <a:pt x="1666" y="1712"/>
                    <a:pt x="1668" y="1717"/>
                    <a:pt x="1674" y="1727"/>
                  </a:cubicBezTo>
                  <a:cubicBezTo>
                    <a:pt x="1674" y="1727"/>
                    <a:pt x="1673" y="1727"/>
                    <a:pt x="1673" y="1727"/>
                  </a:cubicBezTo>
                  <a:cubicBezTo>
                    <a:pt x="1670" y="1727"/>
                    <a:pt x="1661" y="1725"/>
                    <a:pt x="1645" y="1696"/>
                  </a:cubicBezTo>
                  <a:cubicBezTo>
                    <a:pt x="1636" y="1699"/>
                    <a:pt x="1633" y="1699"/>
                    <a:pt x="1645" y="1734"/>
                  </a:cubicBezTo>
                  <a:cubicBezTo>
                    <a:pt x="1661" y="1771"/>
                    <a:pt x="1658" y="1771"/>
                    <a:pt x="1652" y="1771"/>
                  </a:cubicBezTo>
                  <a:cubicBezTo>
                    <a:pt x="1649" y="1774"/>
                    <a:pt x="1642" y="1774"/>
                    <a:pt x="1655" y="1812"/>
                  </a:cubicBezTo>
                  <a:cubicBezTo>
                    <a:pt x="1670" y="1846"/>
                    <a:pt x="1677" y="1884"/>
                    <a:pt x="1667" y="1887"/>
                  </a:cubicBezTo>
                  <a:cubicBezTo>
                    <a:pt x="1669" y="1903"/>
                    <a:pt x="1669" y="1912"/>
                    <a:pt x="1666" y="1912"/>
                  </a:cubicBezTo>
                  <a:cubicBezTo>
                    <a:pt x="1663" y="1912"/>
                    <a:pt x="1655" y="1895"/>
                    <a:pt x="1639" y="1856"/>
                  </a:cubicBezTo>
                  <a:cubicBezTo>
                    <a:pt x="1629" y="1829"/>
                    <a:pt x="1625" y="1823"/>
                    <a:pt x="1621" y="1823"/>
                  </a:cubicBezTo>
                  <a:cubicBezTo>
                    <a:pt x="1620" y="1823"/>
                    <a:pt x="1619" y="1824"/>
                    <a:pt x="1617" y="1824"/>
                  </a:cubicBezTo>
                  <a:cubicBezTo>
                    <a:pt x="1617" y="1824"/>
                    <a:pt x="1611" y="1824"/>
                    <a:pt x="1595" y="1790"/>
                  </a:cubicBezTo>
                  <a:cubicBezTo>
                    <a:pt x="1591" y="1780"/>
                    <a:pt x="1589" y="1776"/>
                    <a:pt x="1588" y="1776"/>
                  </a:cubicBezTo>
                  <a:lnTo>
                    <a:pt x="1588" y="1776"/>
                  </a:lnTo>
                  <a:cubicBezTo>
                    <a:pt x="1587" y="1776"/>
                    <a:pt x="1595" y="1801"/>
                    <a:pt x="1602" y="1828"/>
                  </a:cubicBezTo>
                  <a:cubicBezTo>
                    <a:pt x="1614" y="1865"/>
                    <a:pt x="1623" y="1900"/>
                    <a:pt x="1623" y="1900"/>
                  </a:cubicBezTo>
                  <a:cubicBezTo>
                    <a:pt x="1605" y="1865"/>
                    <a:pt x="1589" y="1831"/>
                    <a:pt x="1583" y="1793"/>
                  </a:cubicBezTo>
                  <a:cubicBezTo>
                    <a:pt x="1570" y="1757"/>
                    <a:pt x="1564" y="1739"/>
                    <a:pt x="1563" y="1739"/>
                  </a:cubicBezTo>
                  <a:lnTo>
                    <a:pt x="1563" y="1739"/>
                  </a:lnTo>
                  <a:cubicBezTo>
                    <a:pt x="1562" y="1739"/>
                    <a:pt x="1567" y="1757"/>
                    <a:pt x="1576" y="1793"/>
                  </a:cubicBezTo>
                  <a:cubicBezTo>
                    <a:pt x="1583" y="1820"/>
                    <a:pt x="1588" y="1847"/>
                    <a:pt x="1582" y="1847"/>
                  </a:cubicBezTo>
                  <a:cubicBezTo>
                    <a:pt x="1580" y="1847"/>
                    <a:pt x="1576" y="1843"/>
                    <a:pt x="1570" y="1834"/>
                  </a:cubicBezTo>
                  <a:cubicBezTo>
                    <a:pt x="1569" y="1834"/>
                    <a:pt x="1567" y="1834"/>
                    <a:pt x="1566" y="1834"/>
                  </a:cubicBezTo>
                  <a:cubicBezTo>
                    <a:pt x="1557" y="1834"/>
                    <a:pt x="1547" y="1832"/>
                    <a:pt x="1542" y="1799"/>
                  </a:cubicBezTo>
                  <a:cubicBezTo>
                    <a:pt x="1538" y="1789"/>
                    <a:pt x="1536" y="1785"/>
                    <a:pt x="1534" y="1785"/>
                  </a:cubicBezTo>
                  <a:cubicBezTo>
                    <a:pt x="1531" y="1785"/>
                    <a:pt x="1533" y="1803"/>
                    <a:pt x="1533" y="1803"/>
                  </a:cubicBezTo>
                  <a:cubicBezTo>
                    <a:pt x="1534" y="1822"/>
                    <a:pt x="1533" y="1831"/>
                    <a:pt x="1529" y="1831"/>
                  </a:cubicBezTo>
                  <a:cubicBezTo>
                    <a:pt x="1525" y="1831"/>
                    <a:pt x="1518" y="1823"/>
                    <a:pt x="1507" y="1806"/>
                  </a:cubicBezTo>
                  <a:cubicBezTo>
                    <a:pt x="1489" y="1770"/>
                    <a:pt x="1479" y="1752"/>
                    <a:pt x="1476" y="1752"/>
                  </a:cubicBezTo>
                  <a:lnTo>
                    <a:pt x="1476" y="1752"/>
                  </a:lnTo>
                  <a:cubicBezTo>
                    <a:pt x="1472" y="1752"/>
                    <a:pt x="1475" y="1770"/>
                    <a:pt x="1479" y="1806"/>
                  </a:cubicBezTo>
                  <a:cubicBezTo>
                    <a:pt x="1483" y="1828"/>
                    <a:pt x="1487" y="1850"/>
                    <a:pt x="1486" y="1850"/>
                  </a:cubicBezTo>
                  <a:cubicBezTo>
                    <a:pt x="1485" y="1850"/>
                    <a:pt x="1483" y="1839"/>
                    <a:pt x="1476" y="1809"/>
                  </a:cubicBezTo>
                  <a:cubicBezTo>
                    <a:pt x="1473" y="1798"/>
                    <a:pt x="1471" y="1793"/>
                    <a:pt x="1470" y="1793"/>
                  </a:cubicBezTo>
                  <a:cubicBezTo>
                    <a:pt x="1466" y="1793"/>
                    <a:pt x="1464" y="1820"/>
                    <a:pt x="1457" y="1846"/>
                  </a:cubicBezTo>
                  <a:cubicBezTo>
                    <a:pt x="1460" y="1897"/>
                    <a:pt x="1464" y="1947"/>
                    <a:pt x="1467" y="1997"/>
                  </a:cubicBezTo>
                  <a:cubicBezTo>
                    <a:pt x="1472" y="2041"/>
                    <a:pt x="1475" y="2059"/>
                    <a:pt x="1472" y="2059"/>
                  </a:cubicBezTo>
                  <a:cubicBezTo>
                    <a:pt x="1470" y="2059"/>
                    <a:pt x="1465" y="2050"/>
                    <a:pt x="1457" y="2034"/>
                  </a:cubicBezTo>
                  <a:cubicBezTo>
                    <a:pt x="1457" y="2035"/>
                    <a:pt x="1457" y="2035"/>
                    <a:pt x="1457" y="2035"/>
                  </a:cubicBezTo>
                  <a:cubicBezTo>
                    <a:pt x="1450" y="2035"/>
                    <a:pt x="1442" y="1998"/>
                    <a:pt x="1439" y="1962"/>
                  </a:cubicBezTo>
                  <a:cubicBezTo>
                    <a:pt x="1435" y="1925"/>
                    <a:pt x="1442" y="1925"/>
                    <a:pt x="1442" y="1925"/>
                  </a:cubicBezTo>
                  <a:lnTo>
                    <a:pt x="1448" y="1922"/>
                  </a:lnTo>
                  <a:cubicBezTo>
                    <a:pt x="1445" y="1885"/>
                    <a:pt x="1442" y="1849"/>
                    <a:pt x="1433" y="1849"/>
                  </a:cubicBezTo>
                  <a:cubicBezTo>
                    <a:pt x="1433" y="1849"/>
                    <a:pt x="1433" y="1849"/>
                    <a:pt x="1432" y="1850"/>
                  </a:cubicBezTo>
                  <a:cubicBezTo>
                    <a:pt x="1428" y="1831"/>
                    <a:pt x="1424" y="1821"/>
                    <a:pt x="1422" y="1821"/>
                  </a:cubicBezTo>
                  <a:cubicBezTo>
                    <a:pt x="1421" y="1821"/>
                    <a:pt x="1420" y="1831"/>
                    <a:pt x="1420" y="1850"/>
                  </a:cubicBezTo>
                  <a:cubicBezTo>
                    <a:pt x="1413" y="1812"/>
                    <a:pt x="1401" y="1812"/>
                    <a:pt x="1392" y="1809"/>
                  </a:cubicBezTo>
                  <a:cubicBezTo>
                    <a:pt x="1382" y="1809"/>
                    <a:pt x="1366" y="1809"/>
                    <a:pt x="1360" y="1771"/>
                  </a:cubicBezTo>
                  <a:cubicBezTo>
                    <a:pt x="1351" y="1771"/>
                    <a:pt x="1345" y="1771"/>
                    <a:pt x="1345" y="1809"/>
                  </a:cubicBezTo>
                  <a:cubicBezTo>
                    <a:pt x="1343" y="1853"/>
                    <a:pt x="1340" y="1871"/>
                    <a:pt x="1338" y="1871"/>
                  </a:cubicBezTo>
                  <a:cubicBezTo>
                    <a:pt x="1337" y="1871"/>
                    <a:pt x="1337" y="1862"/>
                    <a:pt x="1338" y="1846"/>
                  </a:cubicBezTo>
                  <a:cubicBezTo>
                    <a:pt x="1334" y="1797"/>
                    <a:pt x="1309" y="1759"/>
                    <a:pt x="1287" y="1759"/>
                  </a:cubicBezTo>
                  <a:cubicBezTo>
                    <a:pt x="1276" y="1759"/>
                    <a:pt x="1265" y="1770"/>
                    <a:pt x="1260" y="1796"/>
                  </a:cubicBezTo>
                  <a:lnTo>
                    <a:pt x="1247" y="1793"/>
                  </a:lnTo>
                  <a:cubicBezTo>
                    <a:pt x="1246" y="1774"/>
                    <a:pt x="1235" y="1762"/>
                    <a:pt x="1224" y="1762"/>
                  </a:cubicBezTo>
                  <a:cubicBezTo>
                    <a:pt x="1216" y="1762"/>
                    <a:pt x="1208" y="1769"/>
                    <a:pt x="1204" y="1784"/>
                  </a:cubicBezTo>
                  <a:lnTo>
                    <a:pt x="1188" y="1781"/>
                  </a:lnTo>
                  <a:cubicBezTo>
                    <a:pt x="1186" y="1759"/>
                    <a:pt x="1184" y="1749"/>
                    <a:pt x="1180" y="1749"/>
                  </a:cubicBezTo>
                  <a:cubicBezTo>
                    <a:pt x="1176" y="1749"/>
                    <a:pt x="1172" y="1758"/>
                    <a:pt x="1166" y="1774"/>
                  </a:cubicBezTo>
                  <a:cubicBezTo>
                    <a:pt x="1157" y="1799"/>
                    <a:pt x="1150" y="1824"/>
                    <a:pt x="1150" y="1824"/>
                  </a:cubicBezTo>
                  <a:cubicBezTo>
                    <a:pt x="1149" y="1824"/>
                    <a:pt x="1151" y="1820"/>
                    <a:pt x="1153" y="1809"/>
                  </a:cubicBezTo>
                  <a:cubicBezTo>
                    <a:pt x="1160" y="1771"/>
                    <a:pt x="1150" y="1771"/>
                    <a:pt x="1131" y="1765"/>
                  </a:cubicBezTo>
                  <a:cubicBezTo>
                    <a:pt x="1125" y="1762"/>
                    <a:pt x="1121" y="1760"/>
                    <a:pt x="1117" y="1760"/>
                  </a:cubicBezTo>
                  <a:cubicBezTo>
                    <a:pt x="1111" y="1760"/>
                    <a:pt x="1108" y="1768"/>
                    <a:pt x="1106" y="1793"/>
                  </a:cubicBezTo>
                  <a:cubicBezTo>
                    <a:pt x="1098" y="1800"/>
                    <a:pt x="1092" y="1803"/>
                    <a:pt x="1088" y="1803"/>
                  </a:cubicBezTo>
                  <a:cubicBezTo>
                    <a:pt x="1078" y="1803"/>
                    <a:pt x="1088" y="1777"/>
                    <a:pt x="1097" y="1749"/>
                  </a:cubicBezTo>
                  <a:cubicBezTo>
                    <a:pt x="1110" y="1718"/>
                    <a:pt x="1115" y="1700"/>
                    <a:pt x="1113" y="1700"/>
                  </a:cubicBezTo>
                  <a:lnTo>
                    <a:pt x="1113" y="1700"/>
                  </a:lnTo>
                  <a:cubicBezTo>
                    <a:pt x="1110" y="1700"/>
                    <a:pt x="1097" y="1725"/>
                    <a:pt x="1075" y="1781"/>
                  </a:cubicBezTo>
                  <a:cubicBezTo>
                    <a:pt x="1057" y="1821"/>
                    <a:pt x="1047" y="1837"/>
                    <a:pt x="1043" y="1837"/>
                  </a:cubicBezTo>
                  <a:cubicBezTo>
                    <a:pt x="1040" y="1837"/>
                    <a:pt x="1041" y="1827"/>
                    <a:pt x="1047" y="1812"/>
                  </a:cubicBezTo>
                  <a:cubicBezTo>
                    <a:pt x="1056" y="1785"/>
                    <a:pt x="1062" y="1779"/>
                    <a:pt x="1066" y="1779"/>
                  </a:cubicBezTo>
                  <a:cubicBezTo>
                    <a:pt x="1067" y="1779"/>
                    <a:pt x="1068" y="1780"/>
                    <a:pt x="1069" y="1781"/>
                  </a:cubicBezTo>
                  <a:lnTo>
                    <a:pt x="1094" y="1709"/>
                  </a:lnTo>
                  <a:cubicBezTo>
                    <a:pt x="1093" y="1708"/>
                    <a:pt x="1093" y="1708"/>
                    <a:pt x="1092" y="1708"/>
                  </a:cubicBezTo>
                  <a:cubicBezTo>
                    <a:pt x="1090" y="1708"/>
                    <a:pt x="1087" y="1714"/>
                    <a:pt x="1072" y="1740"/>
                  </a:cubicBezTo>
                  <a:cubicBezTo>
                    <a:pt x="1072" y="1740"/>
                    <a:pt x="1069" y="1740"/>
                    <a:pt x="1050" y="1771"/>
                  </a:cubicBezTo>
                  <a:cubicBezTo>
                    <a:pt x="1031" y="1806"/>
                    <a:pt x="1015" y="1840"/>
                    <a:pt x="1009" y="1878"/>
                  </a:cubicBezTo>
                  <a:cubicBezTo>
                    <a:pt x="1001" y="1910"/>
                    <a:pt x="998" y="1912"/>
                    <a:pt x="993" y="1912"/>
                  </a:cubicBezTo>
                  <a:cubicBezTo>
                    <a:pt x="992" y="1912"/>
                    <a:pt x="991" y="1912"/>
                    <a:pt x="990" y="1912"/>
                  </a:cubicBezTo>
                  <a:cubicBezTo>
                    <a:pt x="994" y="1875"/>
                    <a:pt x="1003" y="1837"/>
                    <a:pt x="1025" y="1803"/>
                  </a:cubicBezTo>
                  <a:cubicBezTo>
                    <a:pt x="1025" y="1803"/>
                    <a:pt x="1025" y="1803"/>
                    <a:pt x="1026" y="1803"/>
                  </a:cubicBezTo>
                  <a:cubicBezTo>
                    <a:pt x="1032" y="1803"/>
                    <a:pt x="1044" y="1770"/>
                    <a:pt x="1056" y="1737"/>
                  </a:cubicBezTo>
                  <a:cubicBezTo>
                    <a:pt x="1059" y="1730"/>
                    <a:pt x="1060" y="1726"/>
                    <a:pt x="1058" y="1726"/>
                  </a:cubicBezTo>
                  <a:lnTo>
                    <a:pt x="1058" y="1726"/>
                  </a:lnTo>
                  <a:cubicBezTo>
                    <a:pt x="1052" y="1726"/>
                    <a:pt x="1018" y="1767"/>
                    <a:pt x="989" y="1816"/>
                  </a:cubicBezTo>
                  <a:lnTo>
                    <a:pt x="989" y="1816"/>
                  </a:lnTo>
                  <a:cubicBezTo>
                    <a:pt x="992" y="1808"/>
                    <a:pt x="996" y="1800"/>
                    <a:pt x="1000" y="1790"/>
                  </a:cubicBezTo>
                  <a:cubicBezTo>
                    <a:pt x="1015" y="1756"/>
                    <a:pt x="1006" y="1752"/>
                    <a:pt x="997" y="1746"/>
                  </a:cubicBezTo>
                  <a:cubicBezTo>
                    <a:pt x="994" y="1744"/>
                    <a:pt x="991" y="1743"/>
                    <a:pt x="989" y="1743"/>
                  </a:cubicBezTo>
                  <a:cubicBezTo>
                    <a:pt x="984" y="1743"/>
                    <a:pt x="978" y="1750"/>
                    <a:pt x="965" y="1771"/>
                  </a:cubicBezTo>
                  <a:cubicBezTo>
                    <a:pt x="950" y="1804"/>
                    <a:pt x="935" y="1837"/>
                    <a:pt x="929" y="1837"/>
                  </a:cubicBezTo>
                  <a:cubicBezTo>
                    <a:pt x="928" y="1837"/>
                    <a:pt x="928" y="1837"/>
                    <a:pt x="928" y="1837"/>
                  </a:cubicBezTo>
                  <a:lnTo>
                    <a:pt x="928" y="1837"/>
                  </a:lnTo>
                  <a:cubicBezTo>
                    <a:pt x="934" y="1840"/>
                    <a:pt x="915" y="1875"/>
                    <a:pt x="900" y="1909"/>
                  </a:cubicBezTo>
                  <a:cubicBezTo>
                    <a:pt x="903" y="1884"/>
                    <a:pt x="909" y="1856"/>
                    <a:pt x="918" y="1834"/>
                  </a:cubicBezTo>
                  <a:cubicBezTo>
                    <a:pt x="940" y="1759"/>
                    <a:pt x="950" y="1721"/>
                    <a:pt x="934" y="1709"/>
                  </a:cubicBezTo>
                  <a:cubicBezTo>
                    <a:pt x="925" y="1702"/>
                    <a:pt x="912" y="1696"/>
                    <a:pt x="928" y="1662"/>
                  </a:cubicBezTo>
                  <a:cubicBezTo>
                    <a:pt x="925" y="1659"/>
                    <a:pt x="924" y="1657"/>
                    <a:pt x="921" y="1657"/>
                  </a:cubicBezTo>
                  <a:cubicBezTo>
                    <a:pt x="917" y="1657"/>
                    <a:pt x="910" y="1663"/>
                    <a:pt x="896" y="1683"/>
                  </a:cubicBezTo>
                  <a:lnTo>
                    <a:pt x="887" y="1677"/>
                  </a:lnTo>
                  <a:cubicBezTo>
                    <a:pt x="897" y="1658"/>
                    <a:pt x="899" y="1649"/>
                    <a:pt x="895" y="1649"/>
                  </a:cubicBezTo>
                  <a:cubicBezTo>
                    <a:pt x="892" y="1649"/>
                    <a:pt x="884" y="1655"/>
                    <a:pt x="874" y="1668"/>
                  </a:cubicBezTo>
                  <a:cubicBezTo>
                    <a:pt x="867" y="1676"/>
                    <a:pt x="864" y="1679"/>
                    <a:pt x="862" y="1679"/>
                  </a:cubicBezTo>
                  <a:cubicBezTo>
                    <a:pt x="858" y="1679"/>
                    <a:pt x="867" y="1661"/>
                    <a:pt x="865" y="1658"/>
                  </a:cubicBezTo>
                  <a:cubicBezTo>
                    <a:pt x="882" y="1628"/>
                    <a:pt x="892" y="1612"/>
                    <a:pt x="892" y="1612"/>
                  </a:cubicBezTo>
                  <a:lnTo>
                    <a:pt x="892" y="1612"/>
                  </a:lnTo>
                  <a:cubicBezTo>
                    <a:pt x="891" y="1612"/>
                    <a:pt x="876" y="1635"/>
                    <a:pt x="840" y="1687"/>
                  </a:cubicBezTo>
                  <a:cubicBezTo>
                    <a:pt x="821" y="1705"/>
                    <a:pt x="809" y="1730"/>
                    <a:pt x="806" y="1759"/>
                  </a:cubicBezTo>
                  <a:cubicBezTo>
                    <a:pt x="809" y="1762"/>
                    <a:pt x="815" y="1765"/>
                    <a:pt x="818" y="1768"/>
                  </a:cubicBezTo>
                  <a:lnTo>
                    <a:pt x="784" y="1787"/>
                  </a:lnTo>
                  <a:cubicBezTo>
                    <a:pt x="783" y="1787"/>
                    <a:pt x="783" y="1787"/>
                    <a:pt x="782" y="1787"/>
                  </a:cubicBezTo>
                  <a:cubicBezTo>
                    <a:pt x="773" y="1787"/>
                    <a:pt x="745" y="1808"/>
                    <a:pt x="724" y="1837"/>
                  </a:cubicBezTo>
                  <a:cubicBezTo>
                    <a:pt x="724" y="1837"/>
                    <a:pt x="704" y="1862"/>
                    <a:pt x="697" y="1862"/>
                  </a:cubicBezTo>
                  <a:cubicBezTo>
                    <a:pt x="697" y="1862"/>
                    <a:pt x="696" y="1862"/>
                    <a:pt x="696" y="1862"/>
                  </a:cubicBezTo>
                  <a:lnTo>
                    <a:pt x="743" y="1803"/>
                  </a:lnTo>
                  <a:cubicBezTo>
                    <a:pt x="768" y="1774"/>
                    <a:pt x="793" y="1746"/>
                    <a:pt x="815" y="1715"/>
                  </a:cubicBezTo>
                  <a:cubicBezTo>
                    <a:pt x="844" y="1674"/>
                    <a:pt x="859" y="1643"/>
                    <a:pt x="853" y="1643"/>
                  </a:cubicBezTo>
                  <a:lnTo>
                    <a:pt x="853" y="1643"/>
                  </a:lnTo>
                  <a:cubicBezTo>
                    <a:pt x="850" y="1643"/>
                    <a:pt x="840" y="1652"/>
                    <a:pt x="824" y="1671"/>
                  </a:cubicBezTo>
                  <a:cubicBezTo>
                    <a:pt x="821" y="1668"/>
                    <a:pt x="821" y="1668"/>
                    <a:pt x="840" y="1636"/>
                  </a:cubicBezTo>
                  <a:cubicBezTo>
                    <a:pt x="851" y="1624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8" y="1629"/>
                    <a:pt x="809" y="1658"/>
                  </a:cubicBezTo>
                  <a:cubicBezTo>
                    <a:pt x="783" y="1684"/>
                    <a:pt x="769" y="1696"/>
                    <a:pt x="765" y="1696"/>
                  </a:cubicBezTo>
                  <a:cubicBezTo>
                    <a:pt x="761" y="1696"/>
                    <a:pt x="771" y="1680"/>
                    <a:pt x="796" y="1649"/>
                  </a:cubicBezTo>
                  <a:cubicBezTo>
                    <a:pt x="826" y="1606"/>
                    <a:pt x="831" y="1587"/>
                    <a:pt x="823" y="1587"/>
                  </a:cubicBezTo>
                  <a:cubicBezTo>
                    <a:pt x="820" y="1587"/>
                    <a:pt x="813" y="1591"/>
                    <a:pt x="806" y="1599"/>
                  </a:cubicBezTo>
                  <a:cubicBezTo>
                    <a:pt x="779" y="1625"/>
                    <a:pt x="762" y="1636"/>
                    <a:pt x="756" y="1636"/>
                  </a:cubicBezTo>
                  <a:cubicBezTo>
                    <a:pt x="749" y="1636"/>
                    <a:pt x="752" y="1625"/>
                    <a:pt x="765" y="1611"/>
                  </a:cubicBezTo>
                  <a:cubicBezTo>
                    <a:pt x="779" y="1593"/>
                    <a:pt x="784" y="1585"/>
                    <a:pt x="780" y="1585"/>
                  </a:cubicBezTo>
                  <a:cubicBezTo>
                    <a:pt x="777" y="1585"/>
                    <a:pt x="769" y="1589"/>
                    <a:pt x="755" y="1599"/>
                  </a:cubicBezTo>
                  <a:cubicBezTo>
                    <a:pt x="776" y="1580"/>
                    <a:pt x="796" y="1560"/>
                    <a:pt x="791" y="1560"/>
                  </a:cubicBezTo>
                  <a:lnTo>
                    <a:pt x="791" y="1560"/>
                  </a:lnTo>
                  <a:cubicBezTo>
                    <a:pt x="790" y="1560"/>
                    <a:pt x="785" y="1562"/>
                    <a:pt x="777" y="1567"/>
                  </a:cubicBezTo>
                  <a:cubicBezTo>
                    <a:pt x="777" y="1567"/>
                    <a:pt x="777" y="1567"/>
                    <a:pt x="777" y="1567"/>
                  </a:cubicBezTo>
                  <a:cubicBezTo>
                    <a:pt x="775" y="1567"/>
                    <a:pt x="770" y="1569"/>
                    <a:pt x="749" y="1593"/>
                  </a:cubicBezTo>
                  <a:lnTo>
                    <a:pt x="686" y="1633"/>
                  </a:lnTo>
                  <a:cubicBezTo>
                    <a:pt x="690" y="1640"/>
                    <a:pt x="661" y="1665"/>
                    <a:pt x="633" y="1687"/>
                  </a:cubicBezTo>
                  <a:cubicBezTo>
                    <a:pt x="627" y="1691"/>
                    <a:pt x="623" y="1694"/>
                    <a:pt x="620" y="1694"/>
                  </a:cubicBezTo>
                  <a:cubicBezTo>
                    <a:pt x="609" y="1694"/>
                    <a:pt x="631" y="1653"/>
                    <a:pt x="699" y="1589"/>
                  </a:cubicBezTo>
                  <a:lnTo>
                    <a:pt x="755" y="1536"/>
                  </a:lnTo>
                  <a:lnTo>
                    <a:pt x="696" y="1580"/>
                  </a:lnTo>
                  <a:cubicBezTo>
                    <a:pt x="693" y="1577"/>
                    <a:pt x="690" y="1574"/>
                    <a:pt x="721" y="1552"/>
                  </a:cubicBezTo>
                  <a:cubicBezTo>
                    <a:pt x="752" y="1530"/>
                    <a:pt x="752" y="1530"/>
                    <a:pt x="749" y="1524"/>
                  </a:cubicBezTo>
                  <a:cubicBezTo>
                    <a:pt x="749" y="1524"/>
                    <a:pt x="749" y="1523"/>
                    <a:pt x="748" y="1523"/>
                  </a:cubicBezTo>
                  <a:cubicBezTo>
                    <a:pt x="746" y="1523"/>
                    <a:pt x="739" y="1525"/>
                    <a:pt x="715" y="1542"/>
                  </a:cubicBezTo>
                  <a:cubicBezTo>
                    <a:pt x="681" y="1567"/>
                    <a:pt x="666" y="1578"/>
                    <a:pt x="665" y="1578"/>
                  </a:cubicBezTo>
                  <a:cubicBezTo>
                    <a:pt x="664" y="1578"/>
                    <a:pt x="671" y="1572"/>
                    <a:pt x="683" y="1561"/>
                  </a:cubicBezTo>
                  <a:cubicBezTo>
                    <a:pt x="716" y="1536"/>
                    <a:pt x="730" y="1523"/>
                    <a:pt x="725" y="1523"/>
                  </a:cubicBezTo>
                  <a:cubicBezTo>
                    <a:pt x="721" y="1523"/>
                    <a:pt x="704" y="1532"/>
                    <a:pt x="674" y="1549"/>
                  </a:cubicBezTo>
                  <a:cubicBezTo>
                    <a:pt x="643" y="1569"/>
                    <a:pt x="627" y="1579"/>
                    <a:pt x="627" y="1579"/>
                  </a:cubicBezTo>
                  <a:cubicBezTo>
                    <a:pt x="626" y="1579"/>
                    <a:pt x="640" y="1568"/>
                    <a:pt x="671" y="1546"/>
                  </a:cubicBezTo>
                  <a:cubicBezTo>
                    <a:pt x="693" y="1533"/>
                    <a:pt x="715" y="1514"/>
                    <a:pt x="730" y="1495"/>
                  </a:cubicBezTo>
                  <a:lnTo>
                    <a:pt x="730" y="1495"/>
                  </a:lnTo>
                  <a:lnTo>
                    <a:pt x="699" y="1517"/>
                  </a:lnTo>
                  <a:cubicBezTo>
                    <a:pt x="664" y="1537"/>
                    <a:pt x="647" y="1546"/>
                    <a:pt x="643" y="1546"/>
                  </a:cubicBezTo>
                  <a:cubicBezTo>
                    <a:pt x="639" y="1546"/>
                    <a:pt x="646" y="1539"/>
                    <a:pt x="661" y="1527"/>
                  </a:cubicBezTo>
                  <a:cubicBezTo>
                    <a:pt x="681" y="1515"/>
                    <a:pt x="689" y="1509"/>
                    <a:pt x="681" y="1509"/>
                  </a:cubicBezTo>
                  <a:cubicBezTo>
                    <a:pt x="677" y="1509"/>
                    <a:pt x="669" y="1511"/>
                    <a:pt x="655" y="1514"/>
                  </a:cubicBezTo>
                  <a:cubicBezTo>
                    <a:pt x="652" y="1505"/>
                    <a:pt x="649" y="1502"/>
                    <a:pt x="683" y="1483"/>
                  </a:cubicBezTo>
                  <a:cubicBezTo>
                    <a:pt x="717" y="1465"/>
                    <a:pt x="734" y="1457"/>
                    <a:pt x="734" y="1457"/>
                  </a:cubicBezTo>
                  <a:lnTo>
                    <a:pt x="734" y="1457"/>
                  </a:lnTo>
                  <a:cubicBezTo>
                    <a:pt x="733" y="1457"/>
                    <a:pt x="717" y="1464"/>
                    <a:pt x="683" y="1480"/>
                  </a:cubicBezTo>
                  <a:cubicBezTo>
                    <a:pt x="668" y="1485"/>
                    <a:pt x="659" y="1488"/>
                    <a:pt x="655" y="1488"/>
                  </a:cubicBezTo>
                  <a:cubicBezTo>
                    <a:pt x="651" y="1488"/>
                    <a:pt x="659" y="1482"/>
                    <a:pt x="677" y="1467"/>
                  </a:cubicBezTo>
                  <a:cubicBezTo>
                    <a:pt x="694" y="1455"/>
                    <a:pt x="702" y="1451"/>
                    <a:pt x="700" y="1451"/>
                  </a:cubicBezTo>
                  <a:lnTo>
                    <a:pt x="700" y="1451"/>
                  </a:lnTo>
                  <a:cubicBezTo>
                    <a:pt x="698" y="1451"/>
                    <a:pt x="689" y="1454"/>
                    <a:pt x="674" y="1458"/>
                  </a:cubicBezTo>
                  <a:cubicBezTo>
                    <a:pt x="605" y="1489"/>
                    <a:pt x="570" y="1508"/>
                    <a:pt x="574" y="1511"/>
                  </a:cubicBezTo>
                  <a:cubicBezTo>
                    <a:pt x="574" y="1517"/>
                    <a:pt x="574" y="1517"/>
                    <a:pt x="539" y="1533"/>
                  </a:cubicBezTo>
                  <a:lnTo>
                    <a:pt x="536" y="1524"/>
                  </a:lnTo>
                  <a:cubicBezTo>
                    <a:pt x="534" y="1519"/>
                    <a:pt x="533" y="1515"/>
                    <a:pt x="519" y="1515"/>
                  </a:cubicBezTo>
                  <a:cubicBezTo>
                    <a:pt x="513" y="1515"/>
                    <a:pt x="504" y="1516"/>
                    <a:pt x="492" y="1517"/>
                  </a:cubicBezTo>
                  <a:cubicBezTo>
                    <a:pt x="454" y="1520"/>
                    <a:pt x="390" y="1546"/>
                    <a:pt x="418" y="1546"/>
                  </a:cubicBezTo>
                  <a:cubicBezTo>
                    <a:pt x="419" y="1546"/>
                    <a:pt x="421" y="1546"/>
                    <a:pt x="423" y="1546"/>
                  </a:cubicBezTo>
                  <a:lnTo>
                    <a:pt x="423" y="1546"/>
                  </a:lnTo>
                  <a:lnTo>
                    <a:pt x="389" y="1567"/>
                  </a:lnTo>
                  <a:cubicBezTo>
                    <a:pt x="329" y="1593"/>
                    <a:pt x="306" y="1609"/>
                    <a:pt x="317" y="1609"/>
                  </a:cubicBezTo>
                  <a:cubicBezTo>
                    <a:pt x="325" y="1609"/>
                    <a:pt x="351" y="1600"/>
                    <a:pt x="395" y="1580"/>
                  </a:cubicBezTo>
                  <a:cubicBezTo>
                    <a:pt x="450" y="1555"/>
                    <a:pt x="475" y="1543"/>
                    <a:pt x="478" y="1543"/>
                  </a:cubicBezTo>
                  <a:lnTo>
                    <a:pt x="478" y="1543"/>
                  </a:lnTo>
                  <a:cubicBezTo>
                    <a:pt x="480" y="1543"/>
                    <a:pt x="464" y="1553"/>
                    <a:pt x="433" y="1571"/>
                  </a:cubicBezTo>
                  <a:cubicBezTo>
                    <a:pt x="364" y="1602"/>
                    <a:pt x="367" y="1608"/>
                    <a:pt x="370" y="1614"/>
                  </a:cubicBezTo>
                  <a:cubicBezTo>
                    <a:pt x="373" y="1624"/>
                    <a:pt x="373" y="1624"/>
                    <a:pt x="339" y="1640"/>
                  </a:cubicBezTo>
                  <a:cubicBezTo>
                    <a:pt x="307" y="1655"/>
                    <a:pt x="276" y="1680"/>
                    <a:pt x="279" y="1687"/>
                  </a:cubicBezTo>
                  <a:cubicBezTo>
                    <a:pt x="280" y="1690"/>
                    <a:pt x="281" y="1693"/>
                    <a:pt x="284" y="1693"/>
                  </a:cubicBezTo>
                  <a:cubicBezTo>
                    <a:pt x="288" y="1693"/>
                    <a:pt x="296" y="1688"/>
                    <a:pt x="317" y="1677"/>
                  </a:cubicBezTo>
                  <a:cubicBezTo>
                    <a:pt x="326" y="1669"/>
                    <a:pt x="333" y="1665"/>
                    <a:pt x="336" y="1665"/>
                  </a:cubicBezTo>
                  <a:cubicBezTo>
                    <a:pt x="342" y="1665"/>
                    <a:pt x="331" y="1682"/>
                    <a:pt x="288" y="1712"/>
                  </a:cubicBezTo>
                  <a:cubicBezTo>
                    <a:pt x="276" y="1723"/>
                    <a:pt x="269" y="1729"/>
                    <a:pt x="271" y="1729"/>
                  </a:cubicBezTo>
                  <a:cubicBezTo>
                    <a:pt x="274" y="1729"/>
                    <a:pt x="290" y="1720"/>
                    <a:pt x="326" y="1699"/>
                  </a:cubicBezTo>
                  <a:cubicBezTo>
                    <a:pt x="352" y="1685"/>
                    <a:pt x="368" y="1678"/>
                    <a:pt x="375" y="1678"/>
                  </a:cubicBezTo>
                  <a:cubicBezTo>
                    <a:pt x="386" y="1678"/>
                    <a:pt x="374" y="1694"/>
                    <a:pt x="335" y="1721"/>
                  </a:cubicBezTo>
                  <a:cubicBezTo>
                    <a:pt x="335" y="1721"/>
                    <a:pt x="339" y="1730"/>
                    <a:pt x="345" y="1737"/>
                  </a:cubicBezTo>
                  <a:cubicBezTo>
                    <a:pt x="345" y="1737"/>
                    <a:pt x="346" y="1738"/>
                    <a:pt x="347" y="1738"/>
                  </a:cubicBezTo>
                  <a:cubicBezTo>
                    <a:pt x="355" y="1738"/>
                    <a:pt x="383" y="1719"/>
                    <a:pt x="414" y="1702"/>
                  </a:cubicBezTo>
                  <a:cubicBezTo>
                    <a:pt x="449" y="1679"/>
                    <a:pt x="464" y="1669"/>
                    <a:pt x="466" y="1669"/>
                  </a:cubicBezTo>
                  <a:lnTo>
                    <a:pt x="466" y="1669"/>
                  </a:lnTo>
                  <a:cubicBezTo>
                    <a:pt x="468" y="1669"/>
                    <a:pt x="461" y="1676"/>
                    <a:pt x="448" y="1687"/>
                  </a:cubicBezTo>
                  <a:cubicBezTo>
                    <a:pt x="429" y="1705"/>
                    <a:pt x="411" y="1721"/>
                    <a:pt x="389" y="1737"/>
                  </a:cubicBezTo>
                  <a:cubicBezTo>
                    <a:pt x="357" y="1756"/>
                    <a:pt x="361" y="1762"/>
                    <a:pt x="367" y="1768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9" y="1780"/>
                    <a:pt x="398" y="1777"/>
                    <a:pt x="411" y="1768"/>
                  </a:cubicBezTo>
                  <a:lnTo>
                    <a:pt x="411" y="1768"/>
                  </a:lnTo>
                  <a:lnTo>
                    <a:pt x="379" y="1790"/>
                  </a:lnTo>
                  <a:cubicBezTo>
                    <a:pt x="384" y="1794"/>
                    <a:pt x="370" y="1806"/>
                    <a:pt x="371" y="1806"/>
                  </a:cubicBezTo>
                  <a:cubicBezTo>
                    <a:pt x="372" y="1806"/>
                    <a:pt x="376" y="1803"/>
                    <a:pt x="386" y="1796"/>
                  </a:cubicBezTo>
                  <a:lnTo>
                    <a:pt x="386" y="1796"/>
                  </a:lnTo>
                  <a:cubicBezTo>
                    <a:pt x="386" y="1796"/>
                    <a:pt x="389" y="1803"/>
                    <a:pt x="367" y="1840"/>
                  </a:cubicBezTo>
                  <a:cubicBezTo>
                    <a:pt x="361" y="1852"/>
                    <a:pt x="364" y="1857"/>
                    <a:pt x="372" y="1857"/>
                  </a:cubicBezTo>
                  <a:cubicBezTo>
                    <a:pt x="390" y="1857"/>
                    <a:pt x="434" y="1829"/>
                    <a:pt x="467" y="1784"/>
                  </a:cubicBezTo>
                  <a:lnTo>
                    <a:pt x="470" y="1790"/>
                  </a:lnTo>
                  <a:cubicBezTo>
                    <a:pt x="471" y="1791"/>
                    <a:pt x="471" y="1791"/>
                    <a:pt x="472" y="1791"/>
                  </a:cubicBezTo>
                  <a:cubicBezTo>
                    <a:pt x="479" y="1791"/>
                    <a:pt x="502" y="1771"/>
                    <a:pt x="502" y="1771"/>
                  </a:cubicBezTo>
                  <a:cubicBezTo>
                    <a:pt x="520" y="1758"/>
                    <a:pt x="529" y="1754"/>
                    <a:pt x="534" y="1754"/>
                  </a:cubicBezTo>
                  <a:cubicBezTo>
                    <a:pt x="538" y="1754"/>
                    <a:pt x="540" y="1756"/>
                    <a:pt x="542" y="1759"/>
                  </a:cubicBezTo>
                  <a:lnTo>
                    <a:pt x="483" y="1806"/>
                  </a:lnTo>
                  <a:cubicBezTo>
                    <a:pt x="426" y="1849"/>
                    <a:pt x="397" y="1880"/>
                    <a:pt x="406" y="1880"/>
                  </a:cubicBezTo>
                  <a:cubicBezTo>
                    <a:pt x="411" y="1880"/>
                    <a:pt x="430" y="1869"/>
                    <a:pt x="464" y="1843"/>
                  </a:cubicBezTo>
                  <a:lnTo>
                    <a:pt x="464" y="1843"/>
                  </a:lnTo>
                  <a:lnTo>
                    <a:pt x="436" y="1868"/>
                  </a:lnTo>
                  <a:cubicBezTo>
                    <a:pt x="417" y="1885"/>
                    <a:pt x="413" y="1893"/>
                    <a:pt x="424" y="1893"/>
                  </a:cubicBezTo>
                  <a:cubicBezTo>
                    <a:pt x="430" y="1893"/>
                    <a:pt x="439" y="1891"/>
                    <a:pt x="451" y="1887"/>
                  </a:cubicBezTo>
                  <a:cubicBezTo>
                    <a:pt x="452" y="1888"/>
                    <a:pt x="452" y="1888"/>
                    <a:pt x="453" y="1888"/>
                  </a:cubicBezTo>
                  <a:cubicBezTo>
                    <a:pt x="465" y="1888"/>
                    <a:pt x="519" y="1845"/>
                    <a:pt x="545" y="1821"/>
                  </a:cubicBezTo>
                  <a:cubicBezTo>
                    <a:pt x="565" y="1802"/>
                    <a:pt x="572" y="1799"/>
                    <a:pt x="575" y="1799"/>
                  </a:cubicBezTo>
                  <a:cubicBezTo>
                    <a:pt x="576" y="1799"/>
                    <a:pt x="577" y="1799"/>
                    <a:pt x="577" y="1799"/>
                  </a:cubicBezTo>
                  <a:cubicBezTo>
                    <a:pt x="583" y="1806"/>
                    <a:pt x="583" y="1806"/>
                    <a:pt x="555" y="1831"/>
                  </a:cubicBezTo>
                  <a:cubicBezTo>
                    <a:pt x="525" y="1861"/>
                    <a:pt x="515" y="1878"/>
                    <a:pt x="522" y="1878"/>
                  </a:cubicBezTo>
                  <a:cubicBezTo>
                    <a:pt x="528" y="1878"/>
                    <a:pt x="545" y="1868"/>
                    <a:pt x="570" y="1846"/>
                  </a:cubicBezTo>
                  <a:lnTo>
                    <a:pt x="570" y="1846"/>
                  </a:lnTo>
                  <a:lnTo>
                    <a:pt x="542" y="1875"/>
                  </a:lnTo>
                  <a:cubicBezTo>
                    <a:pt x="518" y="1899"/>
                    <a:pt x="497" y="1934"/>
                    <a:pt x="543" y="1934"/>
                  </a:cubicBezTo>
                  <a:cubicBezTo>
                    <a:pt x="544" y="1934"/>
                    <a:pt x="546" y="1934"/>
                    <a:pt x="549" y="1934"/>
                  </a:cubicBezTo>
                  <a:cubicBezTo>
                    <a:pt x="574" y="1956"/>
                    <a:pt x="592" y="1972"/>
                    <a:pt x="567" y="2000"/>
                  </a:cubicBezTo>
                  <a:cubicBezTo>
                    <a:pt x="562" y="2008"/>
                    <a:pt x="562" y="2011"/>
                    <a:pt x="567" y="2011"/>
                  </a:cubicBezTo>
                  <a:cubicBezTo>
                    <a:pt x="581" y="2011"/>
                    <a:pt x="631" y="1980"/>
                    <a:pt x="671" y="1940"/>
                  </a:cubicBezTo>
                  <a:lnTo>
                    <a:pt x="671" y="1940"/>
                  </a:lnTo>
                  <a:cubicBezTo>
                    <a:pt x="649" y="1972"/>
                    <a:pt x="655" y="1978"/>
                    <a:pt x="668" y="1987"/>
                  </a:cubicBezTo>
                  <a:cubicBezTo>
                    <a:pt x="686" y="2000"/>
                    <a:pt x="686" y="2000"/>
                    <a:pt x="664" y="2031"/>
                  </a:cubicBezTo>
                  <a:cubicBezTo>
                    <a:pt x="641" y="2060"/>
                    <a:pt x="629" y="2074"/>
                    <a:pt x="630" y="2074"/>
                  </a:cubicBezTo>
                  <a:cubicBezTo>
                    <a:pt x="631" y="2074"/>
                    <a:pt x="645" y="2061"/>
                    <a:pt x="671" y="2034"/>
                  </a:cubicBezTo>
                  <a:cubicBezTo>
                    <a:pt x="687" y="2015"/>
                    <a:pt x="698" y="2006"/>
                    <a:pt x="704" y="2006"/>
                  </a:cubicBezTo>
                  <a:cubicBezTo>
                    <a:pt x="715" y="2006"/>
                    <a:pt x="704" y="2041"/>
                    <a:pt x="677" y="2085"/>
                  </a:cubicBezTo>
                  <a:cubicBezTo>
                    <a:pt x="658" y="2116"/>
                    <a:pt x="664" y="2122"/>
                    <a:pt x="680" y="2132"/>
                  </a:cubicBezTo>
                  <a:cubicBezTo>
                    <a:pt x="693" y="2117"/>
                    <a:pt x="702" y="2113"/>
                    <a:pt x="710" y="2113"/>
                  </a:cubicBezTo>
                  <a:cubicBezTo>
                    <a:pt x="719" y="2113"/>
                    <a:pt x="726" y="2117"/>
                    <a:pt x="733" y="2122"/>
                  </a:cubicBezTo>
                  <a:cubicBezTo>
                    <a:pt x="739" y="2125"/>
                    <a:pt x="744" y="2127"/>
                    <a:pt x="748" y="2127"/>
                  </a:cubicBezTo>
                  <a:cubicBezTo>
                    <a:pt x="758" y="2127"/>
                    <a:pt x="765" y="2114"/>
                    <a:pt x="790" y="2066"/>
                  </a:cubicBezTo>
                  <a:cubicBezTo>
                    <a:pt x="815" y="2018"/>
                    <a:pt x="825" y="2005"/>
                    <a:pt x="834" y="2005"/>
                  </a:cubicBezTo>
                  <a:cubicBezTo>
                    <a:pt x="837" y="2005"/>
                    <a:pt x="840" y="2007"/>
                    <a:pt x="843" y="2009"/>
                  </a:cubicBezTo>
                  <a:cubicBezTo>
                    <a:pt x="849" y="2012"/>
                    <a:pt x="856" y="2016"/>
                    <a:pt x="840" y="2050"/>
                  </a:cubicBezTo>
                  <a:cubicBezTo>
                    <a:pt x="840" y="2050"/>
                    <a:pt x="831" y="2088"/>
                    <a:pt x="837" y="2091"/>
                  </a:cubicBezTo>
                  <a:cubicBezTo>
                    <a:pt x="846" y="2094"/>
                    <a:pt x="853" y="2097"/>
                    <a:pt x="837" y="2132"/>
                  </a:cubicBezTo>
                  <a:cubicBezTo>
                    <a:pt x="837" y="2132"/>
                    <a:pt x="827" y="2169"/>
                    <a:pt x="843" y="2179"/>
                  </a:cubicBezTo>
                  <a:cubicBezTo>
                    <a:pt x="859" y="2185"/>
                    <a:pt x="871" y="2191"/>
                    <a:pt x="859" y="2226"/>
                  </a:cubicBezTo>
                  <a:cubicBezTo>
                    <a:pt x="860" y="2226"/>
                    <a:pt x="861" y="2227"/>
                    <a:pt x="862" y="2227"/>
                  </a:cubicBezTo>
                  <a:cubicBezTo>
                    <a:pt x="866" y="2227"/>
                    <a:pt x="869" y="2221"/>
                    <a:pt x="881" y="2194"/>
                  </a:cubicBezTo>
                  <a:cubicBezTo>
                    <a:pt x="889" y="2172"/>
                    <a:pt x="901" y="2149"/>
                    <a:pt x="913" y="2149"/>
                  </a:cubicBezTo>
                  <a:cubicBezTo>
                    <a:pt x="919" y="2149"/>
                    <a:pt x="925" y="2156"/>
                    <a:pt x="931" y="2172"/>
                  </a:cubicBezTo>
                  <a:cubicBezTo>
                    <a:pt x="937" y="2175"/>
                    <a:pt x="945" y="2178"/>
                    <a:pt x="953" y="2178"/>
                  </a:cubicBezTo>
                  <a:cubicBezTo>
                    <a:pt x="963" y="2178"/>
                    <a:pt x="974" y="2172"/>
                    <a:pt x="981" y="2150"/>
                  </a:cubicBezTo>
                  <a:lnTo>
                    <a:pt x="981" y="2150"/>
                  </a:lnTo>
                  <a:cubicBezTo>
                    <a:pt x="987" y="2154"/>
                    <a:pt x="987" y="2154"/>
                    <a:pt x="975" y="2191"/>
                  </a:cubicBezTo>
                  <a:cubicBezTo>
                    <a:pt x="963" y="2229"/>
                    <a:pt x="963" y="2249"/>
                    <a:pt x="970" y="2249"/>
                  </a:cubicBezTo>
                  <a:cubicBezTo>
                    <a:pt x="977" y="2249"/>
                    <a:pt x="990" y="2233"/>
                    <a:pt x="1006" y="2201"/>
                  </a:cubicBezTo>
                  <a:cubicBezTo>
                    <a:pt x="1010" y="2184"/>
                    <a:pt x="1015" y="2177"/>
                    <a:pt x="1018" y="2177"/>
                  </a:cubicBezTo>
                  <a:cubicBezTo>
                    <a:pt x="1022" y="2177"/>
                    <a:pt x="1023" y="2187"/>
                    <a:pt x="1022" y="2207"/>
                  </a:cubicBezTo>
                  <a:cubicBezTo>
                    <a:pt x="1022" y="2207"/>
                    <a:pt x="1022" y="2207"/>
                    <a:pt x="1022" y="2207"/>
                  </a:cubicBezTo>
                  <a:cubicBezTo>
                    <a:pt x="1024" y="2207"/>
                    <a:pt x="1031" y="2205"/>
                    <a:pt x="1047" y="2172"/>
                  </a:cubicBezTo>
                  <a:cubicBezTo>
                    <a:pt x="1054" y="2156"/>
                    <a:pt x="1058" y="2147"/>
                    <a:pt x="1061" y="2147"/>
                  </a:cubicBezTo>
                  <a:cubicBezTo>
                    <a:pt x="1064" y="2147"/>
                    <a:pt x="1065" y="2157"/>
                    <a:pt x="1069" y="2179"/>
                  </a:cubicBezTo>
                  <a:cubicBezTo>
                    <a:pt x="1059" y="2216"/>
                    <a:pt x="1069" y="2219"/>
                    <a:pt x="1075" y="2219"/>
                  </a:cubicBezTo>
                  <a:cubicBezTo>
                    <a:pt x="1083" y="2209"/>
                    <a:pt x="1098" y="2204"/>
                    <a:pt x="1115" y="2204"/>
                  </a:cubicBezTo>
                  <a:cubicBezTo>
                    <a:pt x="1147" y="2204"/>
                    <a:pt x="1184" y="2222"/>
                    <a:pt x="1188" y="2244"/>
                  </a:cubicBezTo>
                  <a:cubicBezTo>
                    <a:pt x="1200" y="2210"/>
                    <a:pt x="1200" y="2210"/>
                    <a:pt x="1207" y="2210"/>
                  </a:cubicBezTo>
                  <a:cubicBezTo>
                    <a:pt x="1207" y="2239"/>
                    <a:pt x="1209" y="2252"/>
                    <a:pt x="1211" y="2252"/>
                  </a:cubicBezTo>
                  <a:cubicBezTo>
                    <a:pt x="1216" y="2252"/>
                    <a:pt x="1223" y="2221"/>
                    <a:pt x="1229" y="2175"/>
                  </a:cubicBezTo>
                  <a:lnTo>
                    <a:pt x="1219" y="2172"/>
                  </a:lnTo>
                  <a:lnTo>
                    <a:pt x="1213" y="2172"/>
                  </a:lnTo>
                  <a:cubicBezTo>
                    <a:pt x="1217" y="2139"/>
                    <a:pt x="1223" y="2121"/>
                    <a:pt x="1228" y="2121"/>
                  </a:cubicBezTo>
                  <a:cubicBezTo>
                    <a:pt x="1233" y="2121"/>
                    <a:pt x="1237" y="2150"/>
                    <a:pt x="1232" y="2213"/>
                  </a:cubicBezTo>
                  <a:cubicBezTo>
                    <a:pt x="1232" y="2251"/>
                    <a:pt x="1232" y="2270"/>
                    <a:pt x="1234" y="2270"/>
                  </a:cubicBezTo>
                  <a:cubicBezTo>
                    <a:pt x="1236" y="2270"/>
                    <a:pt x="1240" y="2252"/>
                    <a:pt x="1247" y="2216"/>
                  </a:cubicBezTo>
                  <a:cubicBezTo>
                    <a:pt x="1254" y="2179"/>
                    <a:pt x="1258" y="2160"/>
                    <a:pt x="1262" y="2160"/>
                  </a:cubicBezTo>
                  <a:cubicBezTo>
                    <a:pt x="1265" y="2160"/>
                    <a:pt x="1268" y="2180"/>
                    <a:pt x="1269" y="2219"/>
                  </a:cubicBezTo>
                  <a:cubicBezTo>
                    <a:pt x="1266" y="2257"/>
                    <a:pt x="1265" y="2276"/>
                    <a:pt x="1266" y="2276"/>
                  </a:cubicBezTo>
                  <a:cubicBezTo>
                    <a:pt x="1267" y="2276"/>
                    <a:pt x="1271" y="2257"/>
                    <a:pt x="1279" y="2219"/>
                  </a:cubicBezTo>
                  <a:cubicBezTo>
                    <a:pt x="1293" y="2137"/>
                    <a:pt x="1305" y="2089"/>
                    <a:pt x="1312" y="2089"/>
                  </a:cubicBezTo>
                  <a:cubicBezTo>
                    <a:pt x="1318" y="2089"/>
                    <a:pt x="1321" y="2119"/>
                    <a:pt x="1319" y="2185"/>
                  </a:cubicBezTo>
                  <a:cubicBezTo>
                    <a:pt x="1316" y="2260"/>
                    <a:pt x="1323" y="2301"/>
                    <a:pt x="1329" y="2301"/>
                  </a:cubicBezTo>
                  <a:cubicBezTo>
                    <a:pt x="1338" y="2301"/>
                    <a:pt x="1338" y="2263"/>
                    <a:pt x="1341" y="2226"/>
                  </a:cubicBezTo>
                  <a:cubicBezTo>
                    <a:pt x="1338" y="2186"/>
                    <a:pt x="1338" y="2167"/>
                    <a:pt x="1341" y="2167"/>
                  </a:cubicBezTo>
                  <a:lnTo>
                    <a:pt x="1341" y="2167"/>
                  </a:lnTo>
                  <a:cubicBezTo>
                    <a:pt x="1344" y="2167"/>
                    <a:pt x="1349" y="2186"/>
                    <a:pt x="1357" y="2226"/>
                  </a:cubicBezTo>
                  <a:cubicBezTo>
                    <a:pt x="1369" y="2288"/>
                    <a:pt x="1380" y="2316"/>
                    <a:pt x="1392" y="2316"/>
                  </a:cubicBezTo>
                  <a:cubicBezTo>
                    <a:pt x="1401" y="2316"/>
                    <a:pt x="1410" y="2298"/>
                    <a:pt x="1420" y="2266"/>
                  </a:cubicBezTo>
                  <a:cubicBezTo>
                    <a:pt x="1434" y="2228"/>
                    <a:pt x="1447" y="2209"/>
                    <a:pt x="1454" y="2209"/>
                  </a:cubicBezTo>
                  <a:cubicBezTo>
                    <a:pt x="1461" y="2209"/>
                    <a:pt x="1462" y="2228"/>
                    <a:pt x="1454" y="2266"/>
                  </a:cubicBezTo>
                  <a:cubicBezTo>
                    <a:pt x="1447" y="2310"/>
                    <a:pt x="1444" y="2329"/>
                    <a:pt x="1445" y="2329"/>
                  </a:cubicBezTo>
                  <a:cubicBezTo>
                    <a:pt x="1446" y="2329"/>
                    <a:pt x="1449" y="2320"/>
                    <a:pt x="1454" y="2304"/>
                  </a:cubicBezTo>
                  <a:lnTo>
                    <a:pt x="1498" y="2298"/>
                  </a:lnTo>
                  <a:cubicBezTo>
                    <a:pt x="1504" y="2298"/>
                    <a:pt x="1511" y="2260"/>
                    <a:pt x="1504" y="2222"/>
                  </a:cubicBezTo>
                  <a:lnTo>
                    <a:pt x="1504" y="2222"/>
                  </a:lnTo>
                  <a:cubicBezTo>
                    <a:pt x="1514" y="2268"/>
                    <a:pt x="1527" y="2299"/>
                    <a:pt x="1537" y="2299"/>
                  </a:cubicBezTo>
                  <a:cubicBezTo>
                    <a:pt x="1544" y="2299"/>
                    <a:pt x="1549" y="2286"/>
                    <a:pt x="1551" y="2257"/>
                  </a:cubicBezTo>
                  <a:lnTo>
                    <a:pt x="1567" y="2257"/>
                  </a:lnTo>
                  <a:cubicBezTo>
                    <a:pt x="1573" y="2254"/>
                    <a:pt x="1573" y="2254"/>
                    <a:pt x="1576" y="2216"/>
                  </a:cubicBezTo>
                  <a:cubicBezTo>
                    <a:pt x="1577" y="2205"/>
                    <a:pt x="1579" y="2200"/>
                    <a:pt x="1582" y="2200"/>
                  </a:cubicBezTo>
                  <a:cubicBezTo>
                    <a:pt x="1588" y="2200"/>
                    <a:pt x="1597" y="2225"/>
                    <a:pt x="1608" y="2251"/>
                  </a:cubicBezTo>
                  <a:cubicBezTo>
                    <a:pt x="1619" y="2275"/>
                    <a:pt x="1630" y="2299"/>
                    <a:pt x="1632" y="2299"/>
                  </a:cubicBezTo>
                  <a:cubicBezTo>
                    <a:pt x="1633" y="2299"/>
                    <a:pt x="1632" y="2295"/>
                    <a:pt x="1630" y="2285"/>
                  </a:cubicBezTo>
                  <a:cubicBezTo>
                    <a:pt x="1627" y="2244"/>
                    <a:pt x="1627" y="2207"/>
                    <a:pt x="1630" y="2169"/>
                  </a:cubicBezTo>
                  <a:cubicBezTo>
                    <a:pt x="1630" y="2157"/>
                    <a:pt x="1631" y="2152"/>
                    <a:pt x="1633" y="2152"/>
                  </a:cubicBezTo>
                  <a:cubicBezTo>
                    <a:pt x="1638" y="2152"/>
                    <a:pt x="1645" y="2178"/>
                    <a:pt x="1645" y="2204"/>
                  </a:cubicBezTo>
                  <a:cubicBezTo>
                    <a:pt x="1649" y="2229"/>
                    <a:pt x="1661" y="2254"/>
                    <a:pt x="1680" y="2273"/>
                  </a:cubicBezTo>
                  <a:cubicBezTo>
                    <a:pt x="1689" y="2273"/>
                    <a:pt x="1705" y="2269"/>
                    <a:pt x="1696" y="2232"/>
                  </a:cubicBezTo>
                  <a:cubicBezTo>
                    <a:pt x="1690" y="2212"/>
                    <a:pt x="1703" y="2200"/>
                    <a:pt x="1718" y="2200"/>
                  </a:cubicBezTo>
                  <a:cubicBezTo>
                    <a:pt x="1730" y="2200"/>
                    <a:pt x="1743" y="2206"/>
                    <a:pt x="1752" y="2219"/>
                  </a:cubicBezTo>
                  <a:lnTo>
                    <a:pt x="1768" y="2213"/>
                  </a:lnTo>
                  <a:cubicBezTo>
                    <a:pt x="1774" y="2210"/>
                    <a:pt x="1768" y="2172"/>
                    <a:pt x="1777" y="2169"/>
                  </a:cubicBezTo>
                  <a:cubicBezTo>
                    <a:pt x="1777" y="2169"/>
                    <a:pt x="1783" y="2166"/>
                    <a:pt x="1777" y="2128"/>
                  </a:cubicBezTo>
                  <a:cubicBezTo>
                    <a:pt x="1778" y="2128"/>
                    <a:pt x="1780" y="2128"/>
                    <a:pt x="1781" y="2128"/>
                  </a:cubicBezTo>
                  <a:cubicBezTo>
                    <a:pt x="1788" y="2128"/>
                    <a:pt x="1795" y="2131"/>
                    <a:pt x="1805" y="2160"/>
                  </a:cubicBezTo>
                  <a:cubicBezTo>
                    <a:pt x="1796" y="2123"/>
                    <a:pt x="1791" y="2105"/>
                    <a:pt x="1793" y="2105"/>
                  </a:cubicBezTo>
                  <a:lnTo>
                    <a:pt x="1793" y="2105"/>
                  </a:lnTo>
                  <a:cubicBezTo>
                    <a:pt x="1795" y="2105"/>
                    <a:pt x="1804" y="2121"/>
                    <a:pt x="1821" y="2154"/>
                  </a:cubicBezTo>
                  <a:cubicBezTo>
                    <a:pt x="1835" y="2190"/>
                    <a:pt x="1843" y="2208"/>
                    <a:pt x="1844" y="2208"/>
                  </a:cubicBezTo>
                  <a:cubicBezTo>
                    <a:pt x="1846" y="2208"/>
                    <a:pt x="1841" y="2190"/>
                    <a:pt x="1830" y="2154"/>
                  </a:cubicBezTo>
                  <a:cubicBezTo>
                    <a:pt x="1825" y="2134"/>
                    <a:pt x="1823" y="2124"/>
                    <a:pt x="1825" y="2124"/>
                  </a:cubicBezTo>
                  <a:lnTo>
                    <a:pt x="1825" y="2124"/>
                  </a:lnTo>
                  <a:cubicBezTo>
                    <a:pt x="1827" y="2124"/>
                    <a:pt x="1832" y="2132"/>
                    <a:pt x="1843" y="2147"/>
                  </a:cubicBezTo>
                  <a:cubicBezTo>
                    <a:pt x="1850" y="2164"/>
                    <a:pt x="1856" y="2172"/>
                    <a:pt x="1859" y="2172"/>
                  </a:cubicBezTo>
                  <a:cubicBezTo>
                    <a:pt x="1862" y="2172"/>
                    <a:pt x="1860" y="2162"/>
                    <a:pt x="1852" y="2144"/>
                  </a:cubicBezTo>
                  <a:cubicBezTo>
                    <a:pt x="1836" y="2097"/>
                    <a:pt x="1832" y="2063"/>
                    <a:pt x="1840" y="2063"/>
                  </a:cubicBezTo>
                  <a:cubicBezTo>
                    <a:pt x="1844" y="2063"/>
                    <a:pt x="1853" y="2073"/>
                    <a:pt x="1865" y="2097"/>
                  </a:cubicBezTo>
                  <a:cubicBezTo>
                    <a:pt x="1865" y="2097"/>
                    <a:pt x="1871" y="2094"/>
                    <a:pt x="1862" y="2056"/>
                  </a:cubicBezTo>
                  <a:cubicBezTo>
                    <a:pt x="1847" y="2020"/>
                    <a:pt x="1839" y="2002"/>
                    <a:pt x="1840" y="2002"/>
                  </a:cubicBezTo>
                  <a:lnTo>
                    <a:pt x="1840" y="2002"/>
                  </a:lnTo>
                  <a:cubicBezTo>
                    <a:pt x="1841" y="2002"/>
                    <a:pt x="1849" y="2019"/>
                    <a:pt x="1868" y="2053"/>
                  </a:cubicBezTo>
                  <a:cubicBezTo>
                    <a:pt x="1887" y="2083"/>
                    <a:pt x="1899" y="2098"/>
                    <a:pt x="1903" y="2098"/>
                  </a:cubicBezTo>
                  <a:cubicBezTo>
                    <a:pt x="1907" y="2098"/>
                    <a:pt x="1901" y="2080"/>
                    <a:pt x="1887" y="2044"/>
                  </a:cubicBezTo>
                  <a:cubicBezTo>
                    <a:pt x="1887" y="2044"/>
                    <a:pt x="1880" y="2025"/>
                    <a:pt x="1886" y="2025"/>
                  </a:cubicBezTo>
                  <a:lnTo>
                    <a:pt x="1886" y="2025"/>
                  </a:lnTo>
                  <a:cubicBezTo>
                    <a:pt x="1888" y="2025"/>
                    <a:pt x="1892" y="2028"/>
                    <a:pt x="1899" y="2038"/>
                  </a:cubicBezTo>
                  <a:cubicBezTo>
                    <a:pt x="1913" y="2050"/>
                    <a:pt x="1933" y="2058"/>
                    <a:pt x="1947" y="2058"/>
                  </a:cubicBezTo>
                  <a:cubicBezTo>
                    <a:pt x="1965" y="2058"/>
                    <a:pt x="1972" y="2046"/>
                    <a:pt x="1946" y="2012"/>
                  </a:cubicBezTo>
                  <a:lnTo>
                    <a:pt x="1959" y="2003"/>
                  </a:lnTo>
                  <a:cubicBezTo>
                    <a:pt x="1972" y="2013"/>
                    <a:pt x="1980" y="2018"/>
                    <a:pt x="1985" y="2018"/>
                  </a:cubicBezTo>
                  <a:cubicBezTo>
                    <a:pt x="1992" y="2018"/>
                    <a:pt x="1990" y="2008"/>
                    <a:pt x="1981" y="1987"/>
                  </a:cubicBezTo>
                  <a:lnTo>
                    <a:pt x="1965" y="1953"/>
                  </a:lnTo>
                  <a:lnTo>
                    <a:pt x="1965" y="1953"/>
                  </a:lnTo>
                  <a:cubicBezTo>
                    <a:pt x="1986" y="1983"/>
                    <a:pt x="2012" y="2006"/>
                    <a:pt x="2020" y="2006"/>
                  </a:cubicBezTo>
                  <a:cubicBezTo>
                    <a:pt x="2021" y="2006"/>
                    <a:pt x="2021" y="2006"/>
                    <a:pt x="2021" y="2006"/>
                  </a:cubicBezTo>
                  <a:cubicBezTo>
                    <a:pt x="2028" y="2000"/>
                    <a:pt x="2028" y="2000"/>
                    <a:pt x="2006" y="1972"/>
                  </a:cubicBezTo>
                  <a:cubicBezTo>
                    <a:pt x="1978" y="1947"/>
                    <a:pt x="1984" y="1940"/>
                    <a:pt x="1987" y="1937"/>
                  </a:cubicBezTo>
                  <a:cubicBezTo>
                    <a:pt x="1987" y="1937"/>
                    <a:pt x="1988" y="1937"/>
                    <a:pt x="1988" y="1937"/>
                  </a:cubicBezTo>
                  <a:cubicBezTo>
                    <a:pt x="1997" y="1937"/>
                    <a:pt x="2026" y="1961"/>
                    <a:pt x="2047" y="1987"/>
                  </a:cubicBezTo>
                  <a:lnTo>
                    <a:pt x="2056" y="1984"/>
                  </a:lnTo>
                  <a:cubicBezTo>
                    <a:pt x="2025" y="1948"/>
                    <a:pt x="2016" y="1933"/>
                    <a:pt x="2019" y="1933"/>
                  </a:cubicBezTo>
                  <a:lnTo>
                    <a:pt x="2019" y="1933"/>
                  </a:lnTo>
                  <a:cubicBezTo>
                    <a:pt x="2020" y="1933"/>
                    <a:pt x="2027" y="1939"/>
                    <a:pt x="2037" y="1950"/>
                  </a:cubicBezTo>
                  <a:cubicBezTo>
                    <a:pt x="2056" y="1965"/>
                    <a:pt x="2064" y="1969"/>
                    <a:pt x="2070" y="1969"/>
                  </a:cubicBezTo>
                  <a:cubicBezTo>
                    <a:pt x="2073" y="1969"/>
                    <a:pt x="2075" y="1967"/>
                    <a:pt x="2078" y="1965"/>
                  </a:cubicBezTo>
                  <a:cubicBezTo>
                    <a:pt x="2069" y="1955"/>
                    <a:pt x="2067" y="1951"/>
                    <a:pt x="2068" y="1951"/>
                  </a:cubicBezTo>
                  <a:lnTo>
                    <a:pt x="2068" y="1951"/>
                  </a:lnTo>
                  <a:cubicBezTo>
                    <a:pt x="2071" y="1951"/>
                    <a:pt x="2082" y="1962"/>
                    <a:pt x="2078" y="1965"/>
                  </a:cubicBezTo>
                  <a:lnTo>
                    <a:pt x="2103" y="1994"/>
                  </a:lnTo>
                  <a:cubicBezTo>
                    <a:pt x="2111" y="1999"/>
                    <a:pt x="2115" y="2002"/>
                    <a:pt x="2117" y="2002"/>
                  </a:cubicBezTo>
                  <a:cubicBezTo>
                    <a:pt x="2122" y="2002"/>
                    <a:pt x="2103" y="1980"/>
                    <a:pt x="2084" y="1959"/>
                  </a:cubicBezTo>
                  <a:lnTo>
                    <a:pt x="2094" y="1950"/>
                  </a:lnTo>
                  <a:cubicBezTo>
                    <a:pt x="2100" y="1944"/>
                    <a:pt x="2106" y="1937"/>
                    <a:pt x="2075" y="1915"/>
                  </a:cubicBezTo>
                  <a:cubicBezTo>
                    <a:pt x="2050" y="1890"/>
                    <a:pt x="2021" y="1862"/>
                    <a:pt x="2028" y="1856"/>
                  </a:cubicBezTo>
                  <a:lnTo>
                    <a:pt x="2028" y="1856"/>
                  </a:lnTo>
                  <a:cubicBezTo>
                    <a:pt x="2050" y="1881"/>
                    <a:pt x="2076" y="1907"/>
                    <a:pt x="2083" y="1907"/>
                  </a:cubicBezTo>
                  <a:cubicBezTo>
                    <a:pt x="2083" y="1907"/>
                    <a:pt x="2084" y="1907"/>
                    <a:pt x="2084" y="1906"/>
                  </a:cubicBezTo>
                  <a:cubicBezTo>
                    <a:pt x="2085" y="1905"/>
                    <a:pt x="2086" y="1905"/>
                    <a:pt x="2087" y="1905"/>
                  </a:cubicBezTo>
                  <a:cubicBezTo>
                    <a:pt x="2096" y="1905"/>
                    <a:pt x="2119" y="1928"/>
                    <a:pt x="2119" y="1928"/>
                  </a:cubicBezTo>
                  <a:cubicBezTo>
                    <a:pt x="2134" y="1948"/>
                    <a:pt x="2145" y="1956"/>
                    <a:pt x="2150" y="1956"/>
                  </a:cubicBezTo>
                  <a:cubicBezTo>
                    <a:pt x="2161" y="1956"/>
                    <a:pt x="2155" y="1927"/>
                    <a:pt x="2141" y="1906"/>
                  </a:cubicBezTo>
                  <a:cubicBezTo>
                    <a:pt x="2116" y="1873"/>
                    <a:pt x="2106" y="1857"/>
                    <a:pt x="2112" y="1857"/>
                  </a:cubicBezTo>
                  <a:cubicBezTo>
                    <a:pt x="2116" y="1857"/>
                    <a:pt x="2131" y="1868"/>
                    <a:pt x="2156" y="1890"/>
                  </a:cubicBezTo>
                  <a:cubicBezTo>
                    <a:pt x="2171" y="1903"/>
                    <a:pt x="2178" y="1909"/>
                    <a:pt x="2181" y="1909"/>
                  </a:cubicBezTo>
                  <a:cubicBezTo>
                    <a:pt x="2188" y="1909"/>
                    <a:pt x="2147" y="1861"/>
                    <a:pt x="2084" y="1803"/>
                  </a:cubicBezTo>
                  <a:lnTo>
                    <a:pt x="2003" y="1724"/>
                  </a:lnTo>
                  <a:lnTo>
                    <a:pt x="2090" y="1796"/>
                  </a:lnTo>
                  <a:cubicBezTo>
                    <a:pt x="2154" y="1845"/>
                    <a:pt x="2185" y="1867"/>
                    <a:pt x="2192" y="1867"/>
                  </a:cubicBezTo>
                  <a:cubicBezTo>
                    <a:pt x="2198" y="1867"/>
                    <a:pt x="2187" y="1850"/>
                    <a:pt x="2166" y="1821"/>
                  </a:cubicBezTo>
                  <a:cubicBezTo>
                    <a:pt x="2155" y="1802"/>
                    <a:pt x="2150" y="1794"/>
                    <a:pt x="2152" y="1794"/>
                  </a:cubicBezTo>
                  <a:lnTo>
                    <a:pt x="2152" y="1794"/>
                  </a:lnTo>
                  <a:cubicBezTo>
                    <a:pt x="2154" y="1794"/>
                    <a:pt x="2161" y="1799"/>
                    <a:pt x="2175" y="1809"/>
                  </a:cubicBezTo>
                  <a:cubicBezTo>
                    <a:pt x="2189" y="1819"/>
                    <a:pt x="2198" y="1823"/>
                    <a:pt x="2204" y="1823"/>
                  </a:cubicBezTo>
                  <a:cubicBezTo>
                    <a:pt x="2212" y="1823"/>
                    <a:pt x="2217" y="1817"/>
                    <a:pt x="2225" y="1809"/>
                  </a:cubicBezTo>
                  <a:cubicBezTo>
                    <a:pt x="2241" y="1790"/>
                    <a:pt x="2244" y="1784"/>
                    <a:pt x="2213" y="1762"/>
                  </a:cubicBezTo>
                  <a:cubicBezTo>
                    <a:pt x="2216" y="1759"/>
                    <a:pt x="2219" y="1756"/>
                    <a:pt x="2222" y="1749"/>
                  </a:cubicBezTo>
                  <a:cubicBezTo>
                    <a:pt x="2242" y="1759"/>
                    <a:pt x="2255" y="1764"/>
                    <a:pt x="2260" y="1764"/>
                  </a:cubicBezTo>
                  <a:cubicBezTo>
                    <a:pt x="2272" y="1764"/>
                    <a:pt x="2245" y="1740"/>
                    <a:pt x="2197" y="1718"/>
                  </a:cubicBezTo>
                  <a:lnTo>
                    <a:pt x="2203" y="1705"/>
                  </a:lnTo>
                  <a:lnTo>
                    <a:pt x="2235" y="1724"/>
                  </a:lnTo>
                  <a:cubicBezTo>
                    <a:pt x="2244" y="1730"/>
                    <a:pt x="2252" y="1732"/>
                    <a:pt x="2258" y="1732"/>
                  </a:cubicBezTo>
                  <a:cubicBezTo>
                    <a:pt x="2275" y="1732"/>
                    <a:pt x="2284" y="1714"/>
                    <a:pt x="2307" y="1674"/>
                  </a:cubicBezTo>
                  <a:cubicBezTo>
                    <a:pt x="2338" y="1611"/>
                    <a:pt x="2338" y="1602"/>
                    <a:pt x="2269" y="1577"/>
                  </a:cubicBezTo>
                  <a:cubicBezTo>
                    <a:pt x="2229" y="1559"/>
                    <a:pt x="2212" y="1549"/>
                    <a:pt x="2219" y="1549"/>
                  </a:cubicBezTo>
                  <a:cubicBezTo>
                    <a:pt x="2225" y="1549"/>
                    <a:pt x="2242" y="1554"/>
                    <a:pt x="2272" y="1564"/>
                  </a:cubicBezTo>
                  <a:cubicBezTo>
                    <a:pt x="2295" y="1572"/>
                    <a:pt x="2319" y="1577"/>
                    <a:pt x="2325" y="1577"/>
                  </a:cubicBezTo>
                  <a:cubicBezTo>
                    <a:pt x="2329" y="1577"/>
                    <a:pt x="2326" y="1575"/>
                    <a:pt x="2313" y="1571"/>
                  </a:cubicBezTo>
                  <a:cubicBezTo>
                    <a:pt x="2313" y="1571"/>
                    <a:pt x="2315" y="1560"/>
                    <a:pt x="2339" y="1560"/>
                  </a:cubicBezTo>
                  <a:cubicBezTo>
                    <a:pt x="2344" y="1560"/>
                    <a:pt x="2350" y="1560"/>
                    <a:pt x="2357" y="1561"/>
                  </a:cubicBezTo>
                  <a:cubicBezTo>
                    <a:pt x="2438" y="1561"/>
                    <a:pt x="2404" y="1539"/>
                    <a:pt x="2366" y="1530"/>
                  </a:cubicBezTo>
                  <a:cubicBezTo>
                    <a:pt x="2325" y="1523"/>
                    <a:pt x="2318" y="1521"/>
                    <a:pt x="2328" y="1521"/>
                  </a:cubicBezTo>
                  <a:cubicBezTo>
                    <a:pt x="2335" y="1521"/>
                    <a:pt x="2352" y="1522"/>
                    <a:pt x="2369" y="1524"/>
                  </a:cubicBezTo>
                  <a:cubicBezTo>
                    <a:pt x="2383" y="1525"/>
                    <a:pt x="2397" y="1525"/>
                    <a:pt x="2408" y="1525"/>
                  </a:cubicBezTo>
                  <a:cubicBezTo>
                    <a:pt x="2426" y="1525"/>
                    <a:pt x="2434" y="1523"/>
                    <a:pt x="2410" y="1517"/>
                  </a:cubicBezTo>
                  <a:cubicBezTo>
                    <a:pt x="2380" y="1501"/>
                    <a:pt x="2357" y="1458"/>
                    <a:pt x="2400" y="1458"/>
                  </a:cubicBezTo>
                  <a:cubicBezTo>
                    <a:pt x="2406" y="1458"/>
                    <a:pt x="2414" y="1459"/>
                    <a:pt x="2423" y="1461"/>
                  </a:cubicBezTo>
                  <a:cubicBezTo>
                    <a:pt x="2423" y="1461"/>
                    <a:pt x="2426" y="1455"/>
                    <a:pt x="2429" y="1445"/>
                  </a:cubicBezTo>
                  <a:cubicBezTo>
                    <a:pt x="2391" y="1439"/>
                    <a:pt x="2394" y="1423"/>
                    <a:pt x="2397" y="1408"/>
                  </a:cubicBezTo>
                  <a:cubicBezTo>
                    <a:pt x="2400" y="1395"/>
                    <a:pt x="2403" y="1388"/>
                    <a:pt x="2425" y="1388"/>
                  </a:cubicBezTo>
                  <a:cubicBezTo>
                    <a:pt x="2430" y="1388"/>
                    <a:pt x="2435" y="1388"/>
                    <a:pt x="2441" y="1389"/>
                  </a:cubicBezTo>
                  <a:cubicBezTo>
                    <a:pt x="2453" y="1394"/>
                    <a:pt x="2461" y="1397"/>
                    <a:pt x="2465" y="1397"/>
                  </a:cubicBezTo>
                  <a:cubicBezTo>
                    <a:pt x="2472" y="1397"/>
                    <a:pt x="2464" y="1388"/>
                    <a:pt x="2441" y="1373"/>
                  </a:cubicBezTo>
                  <a:cubicBezTo>
                    <a:pt x="2441" y="1364"/>
                    <a:pt x="2369" y="1348"/>
                    <a:pt x="2369" y="1342"/>
                  </a:cubicBezTo>
                  <a:cubicBezTo>
                    <a:pt x="2332" y="1339"/>
                    <a:pt x="2294" y="1326"/>
                    <a:pt x="2294" y="1320"/>
                  </a:cubicBezTo>
                  <a:lnTo>
                    <a:pt x="2294" y="1320"/>
                  </a:lnTo>
                  <a:lnTo>
                    <a:pt x="2332" y="1323"/>
                  </a:lnTo>
                  <a:lnTo>
                    <a:pt x="2407" y="1329"/>
                  </a:lnTo>
                  <a:cubicBezTo>
                    <a:pt x="2410" y="1320"/>
                    <a:pt x="2410" y="1314"/>
                    <a:pt x="2372" y="1311"/>
                  </a:cubicBezTo>
                  <a:cubicBezTo>
                    <a:pt x="2410" y="1304"/>
                    <a:pt x="2413" y="1298"/>
                    <a:pt x="2413" y="1282"/>
                  </a:cubicBezTo>
                  <a:cubicBezTo>
                    <a:pt x="2416" y="1267"/>
                    <a:pt x="2416" y="1251"/>
                    <a:pt x="2379" y="1242"/>
                  </a:cubicBezTo>
                  <a:cubicBezTo>
                    <a:pt x="2454" y="1235"/>
                    <a:pt x="2454" y="1185"/>
                    <a:pt x="2379" y="1179"/>
                  </a:cubicBezTo>
                  <a:cubicBezTo>
                    <a:pt x="2374" y="1179"/>
                    <a:pt x="2369" y="1180"/>
                    <a:pt x="2366" y="1180"/>
                  </a:cubicBezTo>
                  <a:cubicBezTo>
                    <a:pt x="2342" y="1180"/>
                    <a:pt x="2346" y="1171"/>
                    <a:pt x="2379" y="1163"/>
                  </a:cubicBezTo>
                  <a:cubicBezTo>
                    <a:pt x="2416" y="1154"/>
                    <a:pt x="2416" y="1154"/>
                    <a:pt x="2379" y="1148"/>
                  </a:cubicBezTo>
                  <a:cubicBezTo>
                    <a:pt x="2341" y="1141"/>
                    <a:pt x="2379" y="1132"/>
                    <a:pt x="2416" y="1122"/>
                  </a:cubicBezTo>
                  <a:cubicBezTo>
                    <a:pt x="2492" y="1107"/>
                    <a:pt x="2492" y="1097"/>
                    <a:pt x="2454" y="1094"/>
                  </a:cubicBezTo>
                  <a:cubicBezTo>
                    <a:pt x="2413" y="1082"/>
                    <a:pt x="2410" y="1066"/>
                    <a:pt x="2410" y="1057"/>
                  </a:cubicBezTo>
                  <a:cubicBezTo>
                    <a:pt x="2386" y="1051"/>
                    <a:pt x="2376" y="1047"/>
                    <a:pt x="2364" y="1047"/>
                  </a:cubicBezTo>
                  <a:cubicBezTo>
                    <a:pt x="2356" y="1047"/>
                    <a:pt x="2347" y="1049"/>
                    <a:pt x="2332" y="1054"/>
                  </a:cubicBezTo>
                  <a:cubicBezTo>
                    <a:pt x="2307" y="1057"/>
                    <a:pt x="2282" y="1057"/>
                    <a:pt x="2256" y="1057"/>
                  </a:cubicBezTo>
                  <a:cubicBezTo>
                    <a:pt x="2230" y="1052"/>
                    <a:pt x="2241" y="1048"/>
                    <a:pt x="2250" y="1048"/>
                  </a:cubicBezTo>
                  <a:cubicBezTo>
                    <a:pt x="2253" y="1048"/>
                    <a:pt x="2256" y="1049"/>
                    <a:pt x="2256" y="1050"/>
                  </a:cubicBezTo>
                  <a:cubicBezTo>
                    <a:pt x="2268" y="1053"/>
                    <a:pt x="2276" y="1054"/>
                    <a:pt x="2282" y="1054"/>
                  </a:cubicBezTo>
                  <a:cubicBezTo>
                    <a:pt x="2299" y="1054"/>
                    <a:pt x="2305" y="1047"/>
                    <a:pt x="2332" y="1038"/>
                  </a:cubicBezTo>
                  <a:cubicBezTo>
                    <a:pt x="2366" y="1025"/>
                    <a:pt x="2366" y="1010"/>
                    <a:pt x="2366" y="1000"/>
                  </a:cubicBezTo>
                  <a:cubicBezTo>
                    <a:pt x="2363" y="994"/>
                    <a:pt x="2363" y="978"/>
                    <a:pt x="2360" y="969"/>
                  </a:cubicBezTo>
                  <a:cubicBezTo>
                    <a:pt x="2384" y="945"/>
                    <a:pt x="2390" y="935"/>
                    <a:pt x="2373" y="935"/>
                  </a:cubicBezTo>
                  <a:cubicBezTo>
                    <a:pt x="2369" y="935"/>
                    <a:pt x="2362" y="936"/>
                    <a:pt x="2354" y="938"/>
                  </a:cubicBezTo>
                  <a:cubicBezTo>
                    <a:pt x="2311" y="949"/>
                    <a:pt x="2294" y="953"/>
                    <a:pt x="2294" y="953"/>
                  </a:cubicBezTo>
                  <a:cubicBezTo>
                    <a:pt x="2293" y="953"/>
                    <a:pt x="2302" y="951"/>
                    <a:pt x="2316" y="947"/>
                  </a:cubicBezTo>
                  <a:cubicBezTo>
                    <a:pt x="2382" y="927"/>
                    <a:pt x="2369" y="848"/>
                    <a:pt x="2310" y="848"/>
                  </a:cubicBezTo>
                  <a:cubicBezTo>
                    <a:pt x="2305" y="848"/>
                    <a:pt x="2300" y="849"/>
                    <a:pt x="2294" y="850"/>
                  </a:cubicBezTo>
                  <a:lnTo>
                    <a:pt x="2332" y="840"/>
                  </a:lnTo>
                  <a:cubicBezTo>
                    <a:pt x="2366" y="828"/>
                    <a:pt x="2363" y="819"/>
                    <a:pt x="2360" y="806"/>
                  </a:cubicBezTo>
                  <a:cubicBezTo>
                    <a:pt x="2357" y="797"/>
                    <a:pt x="2310" y="781"/>
                    <a:pt x="2303" y="759"/>
                  </a:cubicBezTo>
                  <a:cubicBezTo>
                    <a:pt x="2294" y="735"/>
                    <a:pt x="2288" y="716"/>
                    <a:pt x="2270" y="716"/>
                  </a:cubicBezTo>
                  <a:cubicBezTo>
                    <a:pt x="2264" y="716"/>
                    <a:pt x="2258" y="718"/>
                    <a:pt x="2250" y="721"/>
                  </a:cubicBezTo>
                  <a:cubicBezTo>
                    <a:pt x="2247" y="715"/>
                    <a:pt x="2247" y="715"/>
                    <a:pt x="2282" y="699"/>
                  </a:cubicBezTo>
                  <a:cubicBezTo>
                    <a:pt x="2319" y="690"/>
                    <a:pt x="2316" y="684"/>
                    <a:pt x="2313" y="674"/>
                  </a:cubicBezTo>
                  <a:cubicBezTo>
                    <a:pt x="2312" y="673"/>
                    <a:pt x="2310" y="673"/>
                    <a:pt x="2308" y="673"/>
                  </a:cubicBezTo>
                  <a:cubicBezTo>
                    <a:pt x="2297" y="673"/>
                    <a:pt x="2270" y="686"/>
                    <a:pt x="2241" y="699"/>
                  </a:cubicBezTo>
                  <a:cubicBezTo>
                    <a:pt x="2228" y="705"/>
                    <a:pt x="2220" y="708"/>
                    <a:pt x="2216" y="708"/>
                  </a:cubicBezTo>
                  <a:cubicBezTo>
                    <a:pt x="2208" y="708"/>
                    <a:pt x="2212" y="699"/>
                    <a:pt x="2228" y="681"/>
                  </a:cubicBezTo>
                  <a:cubicBezTo>
                    <a:pt x="2254" y="652"/>
                    <a:pt x="2246" y="623"/>
                    <a:pt x="2213" y="623"/>
                  </a:cubicBezTo>
                  <a:cubicBezTo>
                    <a:pt x="2210" y="623"/>
                    <a:pt x="2207" y="624"/>
                    <a:pt x="2203" y="624"/>
                  </a:cubicBezTo>
                  <a:cubicBezTo>
                    <a:pt x="2200" y="618"/>
                    <a:pt x="2197" y="612"/>
                    <a:pt x="2228" y="590"/>
                  </a:cubicBezTo>
                  <a:cubicBezTo>
                    <a:pt x="2252" y="571"/>
                    <a:pt x="2272" y="547"/>
                    <a:pt x="2248" y="547"/>
                  </a:cubicBezTo>
                  <a:cubicBezTo>
                    <a:pt x="2240" y="547"/>
                    <a:pt x="2228" y="549"/>
                    <a:pt x="2209" y="555"/>
                  </a:cubicBezTo>
                  <a:cubicBezTo>
                    <a:pt x="2206" y="549"/>
                    <a:pt x="2206" y="549"/>
                    <a:pt x="2238" y="530"/>
                  </a:cubicBezTo>
                  <a:cubicBezTo>
                    <a:pt x="2255" y="513"/>
                    <a:pt x="2274" y="499"/>
                    <a:pt x="2269" y="499"/>
                  </a:cubicBezTo>
                  <a:lnTo>
                    <a:pt x="2269" y="499"/>
                  </a:lnTo>
                  <a:cubicBezTo>
                    <a:pt x="2266" y="499"/>
                    <a:pt x="2255" y="504"/>
                    <a:pt x="2228" y="518"/>
                  </a:cubicBezTo>
                  <a:cubicBezTo>
                    <a:pt x="2224" y="518"/>
                    <a:pt x="2219" y="519"/>
                    <a:pt x="2215" y="519"/>
                  </a:cubicBezTo>
                  <a:cubicBezTo>
                    <a:pt x="2186" y="519"/>
                    <a:pt x="2181" y="498"/>
                    <a:pt x="2200" y="468"/>
                  </a:cubicBezTo>
                  <a:cubicBezTo>
                    <a:pt x="2197" y="465"/>
                    <a:pt x="2195" y="462"/>
                    <a:pt x="2190" y="462"/>
                  </a:cubicBezTo>
                  <a:cubicBezTo>
                    <a:pt x="2185" y="462"/>
                    <a:pt x="2176" y="465"/>
                    <a:pt x="2159" y="477"/>
                  </a:cubicBezTo>
                  <a:lnTo>
                    <a:pt x="2128" y="499"/>
                  </a:lnTo>
                  <a:cubicBezTo>
                    <a:pt x="2160" y="470"/>
                    <a:pt x="2174" y="457"/>
                    <a:pt x="2170" y="457"/>
                  </a:cubicBezTo>
                  <a:lnTo>
                    <a:pt x="2170" y="457"/>
                  </a:lnTo>
                  <a:cubicBezTo>
                    <a:pt x="2167" y="457"/>
                    <a:pt x="2151" y="467"/>
                    <a:pt x="2122" y="486"/>
                  </a:cubicBezTo>
                  <a:cubicBezTo>
                    <a:pt x="2108" y="496"/>
                    <a:pt x="2100" y="500"/>
                    <a:pt x="2097" y="500"/>
                  </a:cubicBezTo>
                  <a:cubicBezTo>
                    <a:pt x="2093" y="500"/>
                    <a:pt x="2099" y="493"/>
                    <a:pt x="2115" y="480"/>
                  </a:cubicBezTo>
                  <a:cubicBezTo>
                    <a:pt x="2144" y="449"/>
                    <a:pt x="2137" y="442"/>
                    <a:pt x="2137" y="442"/>
                  </a:cubicBezTo>
                  <a:cubicBezTo>
                    <a:pt x="2131" y="436"/>
                    <a:pt x="2078" y="430"/>
                    <a:pt x="2056" y="402"/>
                  </a:cubicBezTo>
                  <a:cubicBezTo>
                    <a:pt x="2029" y="369"/>
                    <a:pt x="2012" y="352"/>
                    <a:pt x="1997" y="352"/>
                  </a:cubicBezTo>
                  <a:cubicBezTo>
                    <a:pt x="1988" y="352"/>
                    <a:pt x="1980" y="357"/>
                    <a:pt x="1971" y="367"/>
                  </a:cubicBezTo>
                  <a:cubicBezTo>
                    <a:pt x="1957" y="377"/>
                    <a:pt x="1949" y="383"/>
                    <a:pt x="1947" y="383"/>
                  </a:cubicBezTo>
                  <a:cubicBezTo>
                    <a:pt x="1945" y="383"/>
                    <a:pt x="1950" y="375"/>
                    <a:pt x="1962" y="358"/>
                  </a:cubicBezTo>
                  <a:cubicBezTo>
                    <a:pt x="1981" y="323"/>
                    <a:pt x="1974" y="317"/>
                    <a:pt x="1968" y="314"/>
                  </a:cubicBezTo>
                  <a:cubicBezTo>
                    <a:pt x="1965" y="308"/>
                    <a:pt x="1959" y="301"/>
                    <a:pt x="1984" y="273"/>
                  </a:cubicBezTo>
                  <a:lnTo>
                    <a:pt x="1984" y="273"/>
                  </a:lnTo>
                  <a:cubicBezTo>
                    <a:pt x="1961" y="289"/>
                    <a:pt x="1955" y="294"/>
                    <a:pt x="1951" y="294"/>
                  </a:cubicBezTo>
                  <a:cubicBezTo>
                    <a:pt x="1949" y="294"/>
                    <a:pt x="1948" y="293"/>
                    <a:pt x="1946" y="292"/>
                  </a:cubicBezTo>
                  <a:cubicBezTo>
                    <a:pt x="1961" y="274"/>
                    <a:pt x="1965" y="264"/>
                    <a:pt x="1960" y="264"/>
                  </a:cubicBezTo>
                  <a:cubicBezTo>
                    <a:pt x="1957" y="264"/>
                    <a:pt x="1949" y="269"/>
                    <a:pt x="1937" y="279"/>
                  </a:cubicBezTo>
                  <a:cubicBezTo>
                    <a:pt x="1911" y="307"/>
                    <a:pt x="1897" y="321"/>
                    <a:pt x="1896" y="321"/>
                  </a:cubicBezTo>
                  <a:cubicBezTo>
                    <a:pt x="1895" y="321"/>
                    <a:pt x="1907" y="307"/>
                    <a:pt x="1931" y="276"/>
                  </a:cubicBezTo>
                  <a:cubicBezTo>
                    <a:pt x="1947" y="253"/>
                    <a:pt x="1953" y="223"/>
                    <a:pt x="1948" y="223"/>
                  </a:cubicBezTo>
                  <a:lnTo>
                    <a:pt x="1948" y="223"/>
                  </a:lnTo>
                  <a:cubicBezTo>
                    <a:pt x="1947" y="223"/>
                    <a:pt x="1944" y="227"/>
                    <a:pt x="1940" y="236"/>
                  </a:cubicBezTo>
                  <a:cubicBezTo>
                    <a:pt x="1918" y="267"/>
                    <a:pt x="1905" y="258"/>
                    <a:pt x="1877" y="283"/>
                  </a:cubicBezTo>
                  <a:cubicBezTo>
                    <a:pt x="1871" y="279"/>
                    <a:pt x="1865" y="276"/>
                    <a:pt x="1887" y="245"/>
                  </a:cubicBezTo>
                  <a:cubicBezTo>
                    <a:pt x="1894" y="228"/>
                    <a:pt x="1886" y="220"/>
                    <a:pt x="1874" y="220"/>
                  </a:cubicBezTo>
                  <a:cubicBezTo>
                    <a:pt x="1859" y="220"/>
                    <a:pt x="1837" y="230"/>
                    <a:pt x="1824" y="245"/>
                  </a:cubicBezTo>
                  <a:cubicBezTo>
                    <a:pt x="1815" y="260"/>
                    <a:pt x="1809" y="267"/>
                    <a:pt x="1807" y="267"/>
                  </a:cubicBezTo>
                  <a:cubicBezTo>
                    <a:pt x="1805" y="267"/>
                    <a:pt x="1808" y="257"/>
                    <a:pt x="1818" y="239"/>
                  </a:cubicBezTo>
                  <a:cubicBezTo>
                    <a:pt x="1837" y="207"/>
                    <a:pt x="1830" y="201"/>
                    <a:pt x="1824" y="198"/>
                  </a:cubicBezTo>
                  <a:lnTo>
                    <a:pt x="1824" y="198"/>
                  </a:lnTo>
                  <a:cubicBezTo>
                    <a:pt x="1817" y="206"/>
                    <a:pt x="1814" y="209"/>
                    <a:pt x="1812" y="209"/>
                  </a:cubicBezTo>
                  <a:cubicBezTo>
                    <a:pt x="1809" y="209"/>
                    <a:pt x="1823" y="186"/>
                    <a:pt x="1837" y="160"/>
                  </a:cubicBezTo>
                  <a:cubicBezTo>
                    <a:pt x="1862" y="132"/>
                    <a:pt x="1855" y="129"/>
                    <a:pt x="1840" y="123"/>
                  </a:cubicBezTo>
                  <a:lnTo>
                    <a:pt x="1840" y="123"/>
                  </a:lnTo>
                  <a:cubicBezTo>
                    <a:pt x="1829" y="134"/>
                    <a:pt x="1818" y="139"/>
                    <a:pt x="1808" y="139"/>
                  </a:cubicBezTo>
                  <a:cubicBezTo>
                    <a:pt x="1792" y="139"/>
                    <a:pt x="1777" y="130"/>
                    <a:pt x="1764" y="123"/>
                  </a:cubicBezTo>
                  <a:cubicBezTo>
                    <a:pt x="1758" y="119"/>
                    <a:pt x="1752" y="117"/>
                    <a:pt x="1746" y="117"/>
                  </a:cubicBezTo>
                  <a:cubicBezTo>
                    <a:pt x="1721" y="117"/>
                    <a:pt x="1700" y="148"/>
                    <a:pt x="1667" y="201"/>
                  </a:cubicBezTo>
                  <a:lnTo>
                    <a:pt x="1633" y="270"/>
                  </a:lnTo>
                  <a:lnTo>
                    <a:pt x="1661" y="201"/>
                  </a:lnTo>
                  <a:cubicBezTo>
                    <a:pt x="1674" y="164"/>
                    <a:pt x="1692" y="91"/>
                    <a:pt x="1692" y="91"/>
                  </a:cubicBezTo>
                  <a:cubicBezTo>
                    <a:pt x="1692" y="91"/>
                    <a:pt x="1692" y="91"/>
                    <a:pt x="1692" y="91"/>
                  </a:cubicBezTo>
                  <a:cubicBezTo>
                    <a:pt x="1685" y="91"/>
                    <a:pt x="1673" y="124"/>
                    <a:pt x="1661" y="160"/>
                  </a:cubicBezTo>
                  <a:cubicBezTo>
                    <a:pt x="1655" y="176"/>
                    <a:pt x="1651" y="184"/>
                    <a:pt x="1647" y="184"/>
                  </a:cubicBezTo>
                  <a:cubicBezTo>
                    <a:pt x="1643" y="184"/>
                    <a:pt x="1641" y="173"/>
                    <a:pt x="1639" y="151"/>
                  </a:cubicBezTo>
                  <a:cubicBezTo>
                    <a:pt x="1637" y="129"/>
                    <a:pt x="1635" y="118"/>
                    <a:pt x="1630" y="118"/>
                  </a:cubicBezTo>
                  <a:cubicBezTo>
                    <a:pt x="1626" y="118"/>
                    <a:pt x="1620" y="126"/>
                    <a:pt x="1611" y="142"/>
                  </a:cubicBezTo>
                  <a:cubicBezTo>
                    <a:pt x="1605" y="138"/>
                    <a:pt x="1598" y="135"/>
                    <a:pt x="1598" y="98"/>
                  </a:cubicBezTo>
                  <a:cubicBezTo>
                    <a:pt x="1597" y="97"/>
                    <a:pt x="1596" y="96"/>
                    <a:pt x="1595" y="96"/>
                  </a:cubicBezTo>
                  <a:cubicBezTo>
                    <a:pt x="1592" y="96"/>
                    <a:pt x="1590" y="103"/>
                    <a:pt x="1583" y="132"/>
                  </a:cubicBezTo>
                  <a:cubicBezTo>
                    <a:pt x="1578" y="150"/>
                    <a:pt x="1575" y="159"/>
                    <a:pt x="1572" y="159"/>
                  </a:cubicBezTo>
                  <a:cubicBezTo>
                    <a:pt x="1569" y="159"/>
                    <a:pt x="1569" y="148"/>
                    <a:pt x="1570" y="126"/>
                  </a:cubicBezTo>
                  <a:cubicBezTo>
                    <a:pt x="1576" y="81"/>
                    <a:pt x="1569" y="62"/>
                    <a:pt x="1561" y="62"/>
                  </a:cubicBezTo>
                  <a:cubicBezTo>
                    <a:pt x="1556" y="62"/>
                    <a:pt x="1551" y="70"/>
                    <a:pt x="1548" y="85"/>
                  </a:cubicBezTo>
                  <a:cubicBezTo>
                    <a:pt x="1543" y="117"/>
                    <a:pt x="1535" y="120"/>
                    <a:pt x="1529" y="120"/>
                  </a:cubicBezTo>
                  <a:cubicBezTo>
                    <a:pt x="1528" y="120"/>
                    <a:pt x="1527" y="120"/>
                    <a:pt x="1526" y="120"/>
                  </a:cubicBezTo>
                  <a:cubicBezTo>
                    <a:pt x="1524" y="119"/>
                    <a:pt x="1522" y="118"/>
                    <a:pt x="1520" y="118"/>
                  </a:cubicBezTo>
                  <a:cubicBezTo>
                    <a:pt x="1514" y="118"/>
                    <a:pt x="1508" y="125"/>
                    <a:pt x="1498" y="151"/>
                  </a:cubicBezTo>
                  <a:lnTo>
                    <a:pt x="1486" y="148"/>
                  </a:lnTo>
                  <a:cubicBezTo>
                    <a:pt x="1477" y="148"/>
                    <a:pt x="1488" y="113"/>
                    <a:pt x="1494" y="113"/>
                  </a:cubicBezTo>
                  <a:cubicBezTo>
                    <a:pt x="1494" y="113"/>
                    <a:pt x="1495" y="113"/>
                    <a:pt x="1495" y="113"/>
                  </a:cubicBezTo>
                  <a:lnTo>
                    <a:pt x="1495" y="73"/>
                  </a:lnTo>
                  <a:cubicBezTo>
                    <a:pt x="1493" y="73"/>
                    <a:pt x="1491" y="73"/>
                    <a:pt x="1489" y="73"/>
                  </a:cubicBezTo>
                  <a:cubicBezTo>
                    <a:pt x="1477" y="73"/>
                    <a:pt x="1469" y="75"/>
                    <a:pt x="1460" y="107"/>
                  </a:cubicBezTo>
                  <a:cubicBezTo>
                    <a:pt x="1453" y="143"/>
                    <a:pt x="1449" y="161"/>
                    <a:pt x="1448" y="161"/>
                  </a:cubicBezTo>
                  <a:cubicBezTo>
                    <a:pt x="1446" y="161"/>
                    <a:pt x="1448" y="142"/>
                    <a:pt x="1451" y="104"/>
                  </a:cubicBezTo>
                  <a:cubicBezTo>
                    <a:pt x="1456" y="77"/>
                    <a:pt x="1454" y="50"/>
                    <a:pt x="1449" y="50"/>
                  </a:cubicBezTo>
                  <a:cubicBezTo>
                    <a:pt x="1447" y="50"/>
                    <a:pt x="1444" y="54"/>
                    <a:pt x="1442" y="63"/>
                  </a:cubicBezTo>
                  <a:cubicBezTo>
                    <a:pt x="1435" y="95"/>
                    <a:pt x="1431" y="107"/>
                    <a:pt x="1428" y="107"/>
                  </a:cubicBezTo>
                  <a:cubicBezTo>
                    <a:pt x="1424" y="107"/>
                    <a:pt x="1424" y="85"/>
                    <a:pt x="1426" y="63"/>
                  </a:cubicBezTo>
                  <a:cubicBezTo>
                    <a:pt x="1432" y="26"/>
                    <a:pt x="1435" y="7"/>
                    <a:pt x="1431" y="7"/>
                  </a:cubicBezTo>
                  <a:close/>
                  <a:moveTo>
                    <a:pt x="2190" y="2655"/>
                  </a:moveTo>
                  <a:cubicBezTo>
                    <a:pt x="2188" y="2655"/>
                    <a:pt x="2185" y="2656"/>
                    <a:pt x="2181" y="2658"/>
                  </a:cubicBezTo>
                  <a:cubicBezTo>
                    <a:pt x="2184" y="2683"/>
                    <a:pt x="2194" y="2708"/>
                    <a:pt x="2203" y="2730"/>
                  </a:cubicBezTo>
                  <a:cubicBezTo>
                    <a:pt x="2210" y="2743"/>
                    <a:pt x="2216" y="2750"/>
                    <a:pt x="2220" y="2750"/>
                  </a:cubicBezTo>
                  <a:cubicBezTo>
                    <a:pt x="2226" y="2750"/>
                    <a:pt x="2225" y="2730"/>
                    <a:pt x="2209" y="2683"/>
                  </a:cubicBezTo>
                  <a:cubicBezTo>
                    <a:pt x="2199" y="2661"/>
                    <a:pt x="2195" y="2655"/>
                    <a:pt x="2190" y="26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92" name="Google Shape;9792;p37"/>
            <p:cNvSpPr/>
            <p:nvPr/>
          </p:nvSpPr>
          <p:spPr>
            <a:xfrm>
              <a:off x="5100255" y="3447408"/>
              <a:ext cx="22201" cy="25951"/>
            </a:xfrm>
            <a:custGeom>
              <a:avLst/>
              <a:gdLst/>
              <a:ahLst/>
              <a:cxnLst/>
              <a:rect l="l" t="t" r="r" b="b"/>
              <a:pathLst>
                <a:path w="1494" h="1760" extrusionOk="0">
                  <a:moveTo>
                    <a:pt x="806" y="0"/>
                  </a:moveTo>
                  <a:lnTo>
                    <a:pt x="806" y="0"/>
                  </a:lnTo>
                  <a:cubicBezTo>
                    <a:pt x="805" y="0"/>
                    <a:pt x="806" y="7"/>
                    <a:pt x="808" y="19"/>
                  </a:cubicBezTo>
                  <a:lnTo>
                    <a:pt x="808" y="19"/>
                  </a:lnTo>
                  <a:cubicBezTo>
                    <a:pt x="807" y="6"/>
                    <a:pt x="806" y="0"/>
                    <a:pt x="806" y="0"/>
                  </a:cubicBezTo>
                  <a:close/>
                  <a:moveTo>
                    <a:pt x="808" y="19"/>
                  </a:moveTo>
                  <a:cubicBezTo>
                    <a:pt x="809" y="29"/>
                    <a:pt x="811" y="44"/>
                    <a:pt x="812" y="63"/>
                  </a:cubicBezTo>
                  <a:cubicBezTo>
                    <a:pt x="812" y="64"/>
                    <a:pt x="813" y="65"/>
                    <a:pt x="813" y="67"/>
                  </a:cubicBezTo>
                  <a:lnTo>
                    <a:pt x="813" y="67"/>
                  </a:lnTo>
                  <a:cubicBezTo>
                    <a:pt x="813" y="56"/>
                    <a:pt x="811" y="43"/>
                    <a:pt x="809" y="25"/>
                  </a:cubicBezTo>
                  <a:cubicBezTo>
                    <a:pt x="809" y="23"/>
                    <a:pt x="808" y="21"/>
                    <a:pt x="808" y="19"/>
                  </a:cubicBezTo>
                  <a:close/>
                  <a:moveTo>
                    <a:pt x="787" y="141"/>
                  </a:moveTo>
                  <a:cubicBezTo>
                    <a:pt x="785" y="141"/>
                    <a:pt x="787" y="158"/>
                    <a:pt x="788" y="158"/>
                  </a:cubicBezTo>
                  <a:cubicBezTo>
                    <a:pt x="788" y="158"/>
                    <a:pt x="788" y="153"/>
                    <a:pt x="787" y="141"/>
                  </a:cubicBezTo>
                  <a:close/>
                  <a:moveTo>
                    <a:pt x="818" y="175"/>
                  </a:moveTo>
                  <a:lnTo>
                    <a:pt x="825" y="213"/>
                  </a:lnTo>
                  <a:lnTo>
                    <a:pt x="822" y="213"/>
                  </a:lnTo>
                  <a:cubicBezTo>
                    <a:pt x="818" y="213"/>
                    <a:pt x="818" y="213"/>
                    <a:pt x="815" y="175"/>
                  </a:cubicBezTo>
                  <a:close/>
                  <a:moveTo>
                    <a:pt x="787" y="179"/>
                  </a:moveTo>
                  <a:lnTo>
                    <a:pt x="796" y="216"/>
                  </a:lnTo>
                  <a:lnTo>
                    <a:pt x="793" y="216"/>
                  </a:lnTo>
                  <a:cubicBezTo>
                    <a:pt x="790" y="216"/>
                    <a:pt x="790" y="216"/>
                    <a:pt x="784" y="179"/>
                  </a:cubicBezTo>
                  <a:close/>
                  <a:moveTo>
                    <a:pt x="840" y="175"/>
                  </a:moveTo>
                  <a:cubicBezTo>
                    <a:pt x="847" y="175"/>
                    <a:pt x="847" y="175"/>
                    <a:pt x="843" y="213"/>
                  </a:cubicBezTo>
                  <a:lnTo>
                    <a:pt x="847" y="213"/>
                  </a:lnTo>
                  <a:cubicBezTo>
                    <a:pt x="845" y="232"/>
                    <a:pt x="844" y="241"/>
                    <a:pt x="843" y="241"/>
                  </a:cubicBezTo>
                  <a:cubicBezTo>
                    <a:pt x="843" y="241"/>
                    <a:pt x="842" y="232"/>
                    <a:pt x="840" y="213"/>
                  </a:cubicBezTo>
                  <a:cubicBezTo>
                    <a:pt x="837" y="175"/>
                    <a:pt x="837" y="175"/>
                    <a:pt x="840" y="175"/>
                  </a:cubicBezTo>
                  <a:close/>
                  <a:moveTo>
                    <a:pt x="765" y="219"/>
                  </a:moveTo>
                  <a:cubicBezTo>
                    <a:pt x="765" y="222"/>
                    <a:pt x="774" y="255"/>
                    <a:pt x="786" y="292"/>
                  </a:cubicBezTo>
                  <a:lnTo>
                    <a:pt x="786" y="292"/>
                  </a:lnTo>
                  <a:lnTo>
                    <a:pt x="784" y="295"/>
                  </a:lnTo>
                  <a:cubicBezTo>
                    <a:pt x="781" y="282"/>
                    <a:pt x="774" y="269"/>
                    <a:pt x="771" y="257"/>
                  </a:cubicBezTo>
                  <a:cubicBezTo>
                    <a:pt x="771" y="257"/>
                    <a:pt x="762" y="222"/>
                    <a:pt x="765" y="219"/>
                  </a:cubicBezTo>
                  <a:close/>
                  <a:moveTo>
                    <a:pt x="1135" y="282"/>
                  </a:moveTo>
                  <a:lnTo>
                    <a:pt x="1138" y="285"/>
                  </a:lnTo>
                  <a:lnTo>
                    <a:pt x="1082" y="335"/>
                  </a:lnTo>
                  <a:cubicBezTo>
                    <a:pt x="1097" y="316"/>
                    <a:pt x="1116" y="298"/>
                    <a:pt x="1135" y="282"/>
                  </a:cubicBezTo>
                  <a:close/>
                  <a:moveTo>
                    <a:pt x="639" y="246"/>
                  </a:moveTo>
                  <a:cubicBezTo>
                    <a:pt x="639" y="246"/>
                    <a:pt x="642" y="250"/>
                    <a:pt x="649" y="260"/>
                  </a:cubicBezTo>
                  <a:lnTo>
                    <a:pt x="668" y="291"/>
                  </a:lnTo>
                  <a:cubicBezTo>
                    <a:pt x="679" y="316"/>
                    <a:pt x="692" y="340"/>
                    <a:pt x="691" y="340"/>
                  </a:cubicBezTo>
                  <a:cubicBezTo>
                    <a:pt x="691" y="340"/>
                    <a:pt x="689" y="336"/>
                    <a:pt x="684" y="326"/>
                  </a:cubicBezTo>
                  <a:cubicBezTo>
                    <a:pt x="684" y="326"/>
                    <a:pt x="662" y="295"/>
                    <a:pt x="646" y="260"/>
                  </a:cubicBezTo>
                  <a:cubicBezTo>
                    <a:pt x="646" y="260"/>
                    <a:pt x="638" y="246"/>
                    <a:pt x="639" y="246"/>
                  </a:cubicBezTo>
                  <a:close/>
                  <a:moveTo>
                    <a:pt x="879" y="389"/>
                  </a:moveTo>
                  <a:lnTo>
                    <a:pt x="878" y="407"/>
                  </a:lnTo>
                  <a:cubicBezTo>
                    <a:pt x="878" y="401"/>
                    <a:pt x="879" y="395"/>
                    <a:pt x="879" y="389"/>
                  </a:cubicBezTo>
                  <a:close/>
                  <a:moveTo>
                    <a:pt x="1237" y="382"/>
                  </a:moveTo>
                  <a:cubicBezTo>
                    <a:pt x="1242" y="382"/>
                    <a:pt x="1243" y="384"/>
                    <a:pt x="1245" y="385"/>
                  </a:cubicBezTo>
                  <a:cubicBezTo>
                    <a:pt x="1223" y="401"/>
                    <a:pt x="1201" y="410"/>
                    <a:pt x="1176" y="420"/>
                  </a:cubicBezTo>
                  <a:cubicBezTo>
                    <a:pt x="1172" y="414"/>
                    <a:pt x="1172" y="414"/>
                    <a:pt x="1207" y="395"/>
                  </a:cubicBezTo>
                  <a:cubicBezTo>
                    <a:pt x="1224" y="385"/>
                    <a:pt x="1233" y="382"/>
                    <a:pt x="1237" y="382"/>
                  </a:cubicBezTo>
                  <a:close/>
                  <a:moveTo>
                    <a:pt x="878" y="407"/>
                  </a:moveTo>
                  <a:cubicBezTo>
                    <a:pt x="875" y="445"/>
                    <a:pt x="875" y="445"/>
                    <a:pt x="875" y="445"/>
                  </a:cubicBezTo>
                  <a:cubicBezTo>
                    <a:pt x="875" y="432"/>
                    <a:pt x="875" y="420"/>
                    <a:pt x="878" y="407"/>
                  </a:cubicBezTo>
                  <a:close/>
                  <a:moveTo>
                    <a:pt x="858" y="451"/>
                  </a:moveTo>
                  <a:lnTo>
                    <a:pt x="858" y="451"/>
                  </a:lnTo>
                  <a:cubicBezTo>
                    <a:pt x="858" y="451"/>
                    <a:pt x="859" y="459"/>
                    <a:pt x="859" y="476"/>
                  </a:cubicBezTo>
                  <a:lnTo>
                    <a:pt x="859" y="476"/>
                  </a:lnTo>
                  <a:cubicBezTo>
                    <a:pt x="858" y="459"/>
                    <a:pt x="858" y="451"/>
                    <a:pt x="858" y="451"/>
                  </a:cubicBezTo>
                  <a:close/>
                  <a:moveTo>
                    <a:pt x="630" y="404"/>
                  </a:moveTo>
                  <a:lnTo>
                    <a:pt x="630" y="404"/>
                  </a:lnTo>
                  <a:cubicBezTo>
                    <a:pt x="658" y="429"/>
                    <a:pt x="682" y="456"/>
                    <a:pt x="704" y="486"/>
                  </a:cubicBezTo>
                  <a:lnTo>
                    <a:pt x="704" y="486"/>
                  </a:lnTo>
                  <a:cubicBezTo>
                    <a:pt x="701" y="484"/>
                    <a:pt x="695" y="478"/>
                    <a:pt x="677" y="461"/>
                  </a:cubicBezTo>
                  <a:cubicBezTo>
                    <a:pt x="662" y="445"/>
                    <a:pt x="643" y="426"/>
                    <a:pt x="630" y="404"/>
                  </a:cubicBezTo>
                  <a:close/>
                  <a:moveTo>
                    <a:pt x="881" y="488"/>
                  </a:moveTo>
                  <a:cubicBezTo>
                    <a:pt x="878" y="495"/>
                    <a:pt x="878" y="495"/>
                    <a:pt x="878" y="495"/>
                  </a:cubicBezTo>
                  <a:cubicBezTo>
                    <a:pt x="879" y="493"/>
                    <a:pt x="880" y="490"/>
                    <a:pt x="881" y="488"/>
                  </a:cubicBezTo>
                  <a:close/>
                  <a:moveTo>
                    <a:pt x="888" y="490"/>
                  </a:moveTo>
                  <a:cubicBezTo>
                    <a:pt x="886" y="494"/>
                    <a:pt x="883" y="498"/>
                    <a:pt x="881" y="501"/>
                  </a:cubicBezTo>
                  <a:cubicBezTo>
                    <a:pt x="883" y="497"/>
                    <a:pt x="886" y="494"/>
                    <a:pt x="888" y="490"/>
                  </a:cubicBezTo>
                  <a:close/>
                  <a:moveTo>
                    <a:pt x="881" y="451"/>
                  </a:moveTo>
                  <a:lnTo>
                    <a:pt x="881" y="451"/>
                  </a:lnTo>
                  <a:cubicBezTo>
                    <a:pt x="877" y="478"/>
                    <a:pt x="871" y="504"/>
                    <a:pt x="871" y="504"/>
                  </a:cubicBezTo>
                  <a:cubicBezTo>
                    <a:pt x="871" y="504"/>
                    <a:pt x="872" y="500"/>
                    <a:pt x="874" y="491"/>
                  </a:cubicBezTo>
                  <a:lnTo>
                    <a:pt x="874" y="491"/>
                  </a:lnTo>
                  <a:cubicBezTo>
                    <a:pt x="874" y="493"/>
                    <a:pt x="873" y="497"/>
                    <a:pt x="870" y="506"/>
                  </a:cubicBezTo>
                  <a:lnTo>
                    <a:pt x="870" y="506"/>
                  </a:lnTo>
                  <a:cubicBezTo>
                    <a:pt x="869" y="510"/>
                    <a:pt x="868" y="514"/>
                    <a:pt x="867" y="517"/>
                  </a:cubicBezTo>
                  <a:lnTo>
                    <a:pt x="867" y="517"/>
                  </a:lnTo>
                  <a:cubicBezTo>
                    <a:pt x="869" y="504"/>
                    <a:pt x="872" y="483"/>
                    <a:pt x="878" y="451"/>
                  </a:cubicBezTo>
                  <a:lnTo>
                    <a:pt x="878" y="451"/>
                  </a:lnTo>
                  <a:cubicBezTo>
                    <a:pt x="875" y="470"/>
                    <a:pt x="873" y="479"/>
                    <a:pt x="874" y="479"/>
                  </a:cubicBezTo>
                  <a:cubicBezTo>
                    <a:pt x="874" y="479"/>
                    <a:pt x="876" y="470"/>
                    <a:pt x="881" y="451"/>
                  </a:cubicBezTo>
                  <a:close/>
                  <a:moveTo>
                    <a:pt x="882" y="405"/>
                  </a:moveTo>
                  <a:lnTo>
                    <a:pt x="882" y="405"/>
                  </a:lnTo>
                  <a:cubicBezTo>
                    <a:pt x="883" y="405"/>
                    <a:pt x="880" y="426"/>
                    <a:pt x="878" y="448"/>
                  </a:cubicBezTo>
                  <a:cubicBezTo>
                    <a:pt x="872" y="484"/>
                    <a:pt x="868" y="507"/>
                    <a:pt x="867" y="519"/>
                  </a:cubicBezTo>
                  <a:lnTo>
                    <a:pt x="867" y="519"/>
                  </a:lnTo>
                  <a:cubicBezTo>
                    <a:pt x="866" y="520"/>
                    <a:pt x="866" y="521"/>
                    <a:pt x="865" y="522"/>
                  </a:cubicBezTo>
                  <a:lnTo>
                    <a:pt x="865" y="522"/>
                  </a:lnTo>
                  <a:cubicBezTo>
                    <a:pt x="866" y="516"/>
                    <a:pt x="872" y="484"/>
                    <a:pt x="875" y="448"/>
                  </a:cubicBezTo>
                  <a:cubicBezTo>
                    <a:pt x="880" y="416"/>
                    <a:pt x="882" y="405"/>
                    <a:pt x="882" y="405"/>
                  </a:cubicBezTo>
                  <a:close/>
                  <a:moveTo>
                    <a:pt x="867" y="520"/>
                  </a:moveTo>
                  <a:lnTo>
                    <a:pt x="867" y="520"/>
                  </a:lnTo>
                  <a:cubicBezTo>
                    <a:pt x="867" y="521"/>
                    <a:pt x="867" y="522"/>
                    <a:pt x="866" y="523"/>
                  </a:cubicBezTo>
                  <a:lnTo>
                    <a:pt x="866" y="523"/>
                  </a:lnTo>
                  <a:cubicBezTo>
                    <a:pt x="866" y="522"/>
                    <a:pt x="866" y="522"/>
                    <a:pt x="867" y="521"/>
                  </a:cubicBezTo>
                  <a:lnTo>
                    <a:pt x="867" y="521"/>
                  </a:lnTo>
                  <a:cubicBezTo>
                    <a:pt x="867" y="521"/>
                    <a:pt x="867" y="520"/>
                    <a:pt x="867" y="520"/>
                  </a:cubicBezTo>
                  <a:close/>
                  <a:moveTo>
                    <a:pt x="881" y="501"/>
                  </a:moveTo>
                  <a:lnTo>
                    <a:pt x="881" y="501"/>
                  </a:lnTo>
                  <a:cubicBezTo>
                    <a:pt x="871" y="518"/>
                    <a:pt x="867" y="526"/>
                    <a:pt x="865" y="530"/>
                  </a:cubicBezTo>
                  <a:lnTo>
                    <a:pt x="865" y="530"/>
                  </a:lnTo>
                  <a:lnTo>
                    <a:pt x="881" y="501"/>
                  </a:lnTo>
                  <a:close/>
                  <a:moveTo>
                    <a:pt x="865" y="530"/>
                  </a:moveTo>
                  <a:lnTo>
                    <a:pt x="862" y="536"/>
                  </a:lnTo>
                  <a:cubicBezTo>
                    <a:pt x="864" y="534"/>
                    <a:pt x="864" y="534"/>
                    <a:pt x="865" y="530"/>
                  </a:cubicBezTo>
                  <a:close/>
                  <a:moveTo>
                    <a:pt x="934" y="396"/>
                  </a:moveTo>
                  <a:lnTo>
                    <a:pt x="934" y="396"/>
                  </a:lnTo>
                  <a:cubicBezTo>
                    <a:pt x="934" y="396"/>
                    <a:pt x="929" y="407"/>
                    <a:pt x="916" y="432"/>
                  </a:cubicBezTo>
                  <a:cubicBezTo>
                    <a:pt x="906" y="451"/>
                    <a:pt x="906" y="448"/>
                    <a:pt x="897" y="467"/>
                  </a:cubicBezTo>
                  <a:cubicBezTo>
                    <a:pt x="911" y="442"/>
                    <a:pt x="918" y="432"/>
                    <a:pt x="919" y="432"/>
                  </a:cubicBezTo>
                  <a:lnTo>
                    <a:pt x="919" y="432"/>
                  </a:lnTo>
                  <a:cubicBezTo>
                    <a:pt x="921" y="432"/>
                    <a:pt x="909" y="455"/>
                    <a:pt x="888" y="490"/>
                  </a:cubicBezTo>
                  <a:lnTo>
                    <a:pt x="888" y="490"/>
                  </a:lnTo>
                  <a:cubicBezTo>
                    <a:pt x="905" y="463"/>
                    <a:pt x="922" y="439"/>
                    <a:pt x="922" y="439"/>
                  </a:cubicBezTo>
                  <a:lnTo>
                    <a:pt x="922" y="439"/>
                  </a:lnTo>
                  <a:cubicBezTo>
                    <a:pt x="922" y="439"/>
                    <a:pt x="922" y="442"/>
                    <a:pt x="903" y="473"/>
                  </a:cubicBezTo>
                  <a:cubicBezTo>
                    <a:pt x="890" y="495"/>
                    <a:pt x="875" y="519"/>
                    <a:pt x="875" y="519"/>
                  </a:cubicBezTo>
                  <a:cubicBezTo>
                    <a:pt x="875" y="519"/>
                    <a:pt x="877" y="515"/>
                    <a:pt x="883" y="507"/>
                  </a:cubicBezTo>
                  <a:lnTo>
                    <a:pt x="883" y="507"/>
                  </a:lnTo>
                  <a:lnTo>
                    <a:pt x="862" y="539"/>
                  </a:lnTo>
                  <a:cubicBezTo>
                    <a:pt x="873" y="525"/>
                    <a:pt x="879" y="518"/>
                    <a:pt x="880" y="518"/>
                  </a:cubicBezTo>
                  <a:lnTo>
                    <a:pt x="880" y="518"/>
                  </a:lnTo>
                  <a:cubicBezTo>
                    <a:pt x="881" y="518"/>
                    <a:pt x="875" y="526"/>
                    <a:pt x="862" y="542"/>
                  </a:cubicBezTo>
                  <a:lnTo>
                    <a:pt x="887" y="511"/>
                  </a:lnTo>
                  <a:lnTo>
                    <a:pt x="887" y="511"/>
                  </a:lnTo>
                  <a:cubicBezTo>
                    <a:pt x="887" y="514"/>
                    <a:pt x="887" y="514"/>
                    <a:pt x="865" y="542"/>
                  </a:cubicBezTo>
                  <a:cubicBezTo>
                    <a:pt x="861" y="548"/>
                    <a:pt x="857" y="553"/>
                    <a:pt x="854" y="556"/>
                  </a:cubicBezTo>
                  <a:lnTo>
                    <a:pt x="854" y="556"/>
                  </a:lnTo>
                  <a:cubicBezTo>
                    <a:pt x="852" y="549"/>
                    <a:pt x="848" y="537"/>
                    <a:pt x="843" y="521"/>
                  </a:cubicBezTo>
                  <a:lnTo>
                    <a:pt x="843" y="521"/>
                  </a:lnTo>
                  <a:cubicBezTo>
                    <a:pt x="847" y="530"/>
                    <a:pt x="851" y="539"/>
                    <a:pt x="853" y="548"/>
                  </a:cubicBezTo>
                  <a:cubicBezTo>
                    <a:pt x="848" y="530"/>
                    <a:pt x="847" y="520"/>
                    <a:pt x="847" y="520"/>
                  </a:cubicBezTo>
                  <a:lnTo>
                    <a:pt x="847" y="520"/>
                  </a:lnTo>
                  <a:cubicBezTo>
                    <a:pt x="848" y="520"/>
                    <a:pt x="851" y="530"/>
                    <a:pt x="856" y="548"/>
                  </a:cubicBezTo>
                  <a:lnTo>
                    <a:pt x="859" y="548"/>
                  </a:lnTo>
                  <a:cubicBezTo>
                    <a:pt x="850" y="511"/>
                    <a:pt x="850" y="511"/>
                    <a:pt x="850" y="511"/>
                  </a:cubicBezTo>
                  <a:cubicBezTo>
                    <a:pt x="850" y="498"/>
                    <a:pt x="847" y="486"/>
                    <a:pt x="843" y="473"/>
                  </a:cubicBezTo>
                  <a:cubicBezTo>
                    <a:pt x="840" y="464"/>
                    <a:pt x="840" y="451"/>
                    <a:pt x="840" y="439"/>
                  </a:cubicBezTo>
                  <a:lnTo>
                    <a:pt x="840" y="439"/>
                  </a:lnTo>
                  <a:cubicBezTo>
                    <a:pt x="840" y="439"/>
                    <a:pt x="847" y="476"/>
                    <a:pt x="853" y="511"/>
                  </a:cubicBezTo>
                  <a:cubicBezTo>
                    <a:pt x="855" y="527"/>
                    <a:pt x="857" y="536"/>
                    <a:pt x="857" y="536"/>
                  </a:cubicBezTo>
                  <a:cubicBezTo>
                    <a:pt x="857" y="536"/>
                    <a:pt x="855" y="518"/>
                    <a:pt x="850" y="476"/>
                  </a:cubicBezTo>
                  <a:lnTo>
                    <a:pt x="850" y="476"/>
                  </a:lnTo>
                  <a:cubicBezTo>
                    <a:pt x="852" y="490"/>
                    <a:pt x="854" y="504"/>
                    <a:pt x="856" y="514"/>
                  </a:cubicBezTo>
                  <a:cubicBezTo>
                    <a:pt x="856" y="501"/>
                    <a:pt x="853" y="489"/>
                    <a:pt x="853" y="476"/>
                  </a:cubicBezTo>
                  <a:lnTo>
                    <a:pt x="853" y="476"/>
                  </a:lnTo>
                  <a:cubicBezTo>
                    <a:pt x="859" y="514"/>
                    <a:pt x="859" y="514"/>
                    <a:pt x="859" y="514"/>
                  </a:cubicBezTo>
                  <a:cubicBezTo>
                    <a:pt x="858" y="495"/>
                    <a:pt x="858" y="486"/>
                    <a:pt x="858" y="486"/>
                  </a:cubicBezTo>
                  <a:lnTo>
                    <a:pt x="858" y="486"/>
                  </a:lnTo>
                  <a:cubicBezTo>
                    <a:pt x="859" y="486"/>
                    <a:pt x="860" y="490"/>
                    <a:pt x="861" y="497"/>
                  </a:cubicBezTo>
                  <a:lnTo>
                    <a:pt x="861" y="497"/>
                  </a:lnTo>
                  <a:cubicBezTo>
                    <a:pt x="861" y="505"/>
                    <a:pt x="862" y="511"/>
                    <a:pt x="862" y="517"/>
                  </a:cubicBezTo>
                  <a:cubicBezTo>
                    <a:pt x="862" y="516"/>
                    <a:pt x="862" y="515"/>
                    <a:pt x="862" y="514"/>
                  </a:cubicBezTo>
                  <a:lnTo>
                    <a:pt x="862" y="514"/>
                  </a:lnTo>
                  <a:cubicBezTo>
                    <a:pt x="862" y="514"/>
                    <a:pt x="862" y="514"/>
                    <a:pt x="862" y="514"/>
                  </a:cubicBezTo>
                  <a:cubicBezTo>
                    <a:pt x="862" y="479"/>
                    <a:pt x="862" y="479"/>
                    <a:pt x="862" y="479"/>
                  </a:cubicBezTo>
                  <a:cubicBezTo>
                    <a:pt x="862" y="519"/>
                    <a:pt x="865" y="517"/>
                    <a:pt x="865" y="523"/>
                  </a:cubicBezTo>
                  <a:lnTo>
                    <a:pt x="865" y="523"/>
                  </a:lnTo>
                  <a:cubicBezTo>
                    <a:pt x="863" y="529"/>
                    <a:pt x="863" y="532"/>
                    <a:pt x="863" y="532"/>
                  </a:cubicBezTo>
                  <a:cubicBezTo>
                    <a:pt x="863" y="532"/>
                    <a:pt x="864" y="528"/>
                    <a:pt x="866" y="522"/>
                  </a:cubicBezTo>
                  <a:lnTo>
                    <a:pt x="866" y="522"/>
                  </a:lnTo>
                  <a:cubicBezTo>
                    <a:pt x="866" y="523"/>
                    <a:pt x="866" y="524"/>
                    <a:pt x="866" y="525"/>
                  </a:cubicBezTo>
                  <a:lnTo>
                    <a:pt x="866" y="525"/>
                  </a:lnTo>
                  <a:cubicBezTo>
                    <a:pt x="866" y="525"/>
                    <a:pt x="866" y="526"/>
                    <a:pt x="865" y="526"/>
                  </a:cubicBezTo>
                  <a:cubicBezTo>
                    <a:pt x="865" y="526"/>
                    <a:pt x="865" y="528"/>
                    <a:pt x="865" y="528"/>
                  </a:cubicBezTo>
                  <a:cubicBezTo>
                    <a:pt x="865" y="528"/>
                    <a:pt x="865" y="527"/>
                    <a:pt x="866" y="526"/>
                  </a:cubicBezTo>
                  <a:lnTo>
                    <a:pt x="866" y="526"/>
                  </a:lnTo>
                  <a:cubicBezTo>
                    <a:pt x="865" y="528"/>
                    <a:pt x="865" y="529"/>
                    <a:pt x="865" y="530"/>
                  </a:cubicBezTo>
                  <a:cubicBezTo>
                    <a:pt x="865" y="530"/>
                    <a:pt x="866" y="528"/>
                    <a:pt x="866" y="524"/>
                  </a:cubicBezTo>
                  <a:lnTo>
                    <a:pt x="866" y="524"/>
                  </a:lnTo>
                  <a:cubicBezTo>
                    <a:pt x="867" y="523"/>
                    <a:pt x="867" y="520"/>
                    <a:pt x="868" y="517"/>
                  </a:cubicBezTo>
                  <a:lnTo>
                    <a:pt x="868" y="517"/>
                  </a:lnTo>
                  <a:cubicBezTo>
                    <a:pt x="873" y="504"/>
                    <a:pt x="880" y="483"/>
                    <a:pt x="890" y="457"/>
                  </a:cubicBezTo>
                  <a:lnTo>
                    <a:pt x="890" y="457"/>
                  </a:lnTo>
                  <a:cubicBezTo>
                    <a:pt x="888" y="468"/>
                    <a:pt x="885" y="478"/>
                    <a:pt x="881" y="488"/>
                  </a:cubicBezTo>
                  <a:lnTo>
                    <a:pt x="881" y="488"/>
                  </a:lnTo>
                  <a:cubicBezTo>
                    <a:pt x="883" y="483"/>
                    <a:pt x="887" y="475"/>
                    <a:pt x="894" y="461"/>
                  </a:cubicBezTo>
                  <a:cubicBezTo>
                    <a:pt x="904" y="435"/>
                    <a:pt x="909" y="425"/>
                    <a:pt x="910" y="425"/>
                  </a:cubicBezTo>
                  <a:lnTo>
                    <a:pt x="910" y="425"/>
                  </a:lnTo>
                  <a:cubicBezTo>
                    <a:pt x="912" y="425"/>
                    <a:pt x="900" y="456"/>
                    <a:pt x="878" y="498"/>
                  </a:cubicBezTo>
                  <a:lnTo>
                    <a:pt x="897" y="467"/>
                  </a:lnTo>
                  <a:cubicBezTo>
                    <a:pt x="918" y="424"/>
                    <a:pt x="933" y="396"/>
                    <a:pt x="934" y="396"/>
                  </a:cubicBezTo>
                  <a:close/>
                  <a:moveTo>
                    <a:pt x="693" y="521"/>
                  </a:moveTo>
                  <a:cubicBezTo>
                    <a:pt x="694" y="521"/>
                    <a:pt x="709" y="533"/>
                    <a:pt x="737" y="558"/>
                  </a:cubicBezTo>
                  <a:cubicBezTo>
                    <a:pt x="707" y="534"/>
                    <a:pt x="693" y="521"/>
                    <a:pt x="693" y="521"/>
                  </a:cubicBezTo>
                  <a:close/>
                  <a:moveTo>
                    <a:pt x="869" y="592"/>
                  </a:moveTo>
                  <a:lnTo>
                    <a:pt x="869" y="592"/>
                  </a:lnTo>
                  <a:cubicBezTo>
                    <a:pt x="860" y="595"/>
                    <a:pt x="853" y="600"/>
                    <a:pt x="843" y="605"/>
                  </a:cubicBezTo>
                  <a:lnTo>
                    <a:pt x="869" y="592"/>
                  </a:lnTo>
                  <a:close/>
                  <a:moveTo>
                    <a:pt x="1331" y="573"/>
                  </a:moveTo>
                  <a:cubicBezTo>
                    <a:pt x="1330" y="573"/>
                    <a:pt x="1330" y="573"/>
                    <a:pt x="1329" y="573"/>
                  </a:cubicBezTo>
                  <a:cubicBezTo>
                    <a:pt x="1307" y="583"/>
                    <a:pt x="1282" y="586"/>
                    <a:pt x="1254" y="586"/>
                  </a:cubicBezTo>
                  <a:cubicBezTo>
                    <a:pt x="1254" y="585"/>
                    <a:pt x="1253" y="585"/>
                    <a:pt x="1251" y="585"/>
                  </a:cubicBezTo>
                  <a:cubicBezTo>
                    <a:pt x="1243" y="585"/>
                    <a:pt x="1227" y="589"/>
                    <a:pt x="1257" y="589"/>
                  </a:cubicBezTo>
                  <a:lnTo>
                    <a:pt x="1329" y="580"/>
                  </a:lnTo>
                  <a:cubicBezTo>
                    <a:pt x="1332" y="579"/>
                    <a:pt x="1335" y="578"/>
                    <a:pt x="1338" y="578"/>
                  </a:cubicBezTo>
                  <a:lnTo>
                    <a:pt x="1338" y="578"/>
                  </a:lnTo>
                  <a:cubicBezTo>
                    <a:pt x="1353" y="589"/>
                    <a:pt x="1368" y="602"/>
                    <a:pt x="1381" y="616"/>
                  </a:cubicBezTo>
                  <a:lnTo>
                    <a:pt x="1381" y="616"/>
                  </a:lnTo>
                  <a:cubicBezTo>
                    <a:pt x="1389" y="614"/>
                    <a:pt x="1398" y="613"/>
                    <a:pt x="1408" y="611"/>
                  </a:cubicBezTo>
                  <a:cubicBezTo>
                    <a:pt x="1483" y="598"/>
                    <a:pt x="1483" y="595"/>
                    <a:pt x="1445" y="595"/>
                  </a:cubicBezTo>
                  <a:cubicBezTo>
                    <a:pt x="1408" y="589"/>
                    <a:pt x="1408" y="583"/>
                    <a:pt x="1408" y="577"/>
                  </a:cubicBezTo>
                  <a:cubicBezTo>
                    <a:pt x="1397" y="575"/>
                    <a:pt x="1386" y="574"/>
                    <a:pt x="1375" y="574"/>
                  </a:cubicBezTo>
                  <a:cubicBezTo>
                    <a:pt x="1363" y="574"/>
                    <a:pt x="1350" y="575"/>
                    <a:pt x="1338" y="578"/>
                  </a:cubicBezTo>
                  <a:lnTo>
                    <a:pt x="1338" y="578"/>
                  </a:lnTo>
                  <a:cubicBezTo>
                    <a:pt x="1336" y="576"/>
                    <a:pt x="1333" y="575"/>
                    <a:pt x="1331" y="573"/>
                  </a:cubicBezTo>
                  <a:close/>
                  <a:moveTo>
                    <a:pt x="810" y="622"/>
                  </a:moveTo>
                  <a:cubicBezTo>
                    <a:pt x="810" y="622"/>
                    <a:pt x="811" y="622"/>
                    <a:pt x="811" y="622"/>
                  </a:cubicBezTo>
                  <a:cubicBezTo>
                    <a:pt x="811" y="622"/>
                    <a:pt x="810" y="622"/>
                    <a:pt x="810" y="622"/>
                  </a:cubicBezTo>
                  <a:close/>
                  <a:moveTo>
                    <a:pt x="1381" y="616"/>
                  </a:moveTo>
                  <a:cubicBezTo>
                    <a:pt x="1356" y="620"/>
                    <a:pt x="1341" y="624"/>
                    <a:pt x="1370" y="627"/>
                  </a:cubicBezTo>
                  <a:cubicBezTo>
                    <a:pt x="1380" y="627"/>
                    <a:pt x="1387" y="627"/>
                    <a:pt x="1392" y="627"/>
                  </a:cubicBezTo>
                  <a:lnTo>
                    <a:pt x="1392" y="627"/>
                  </a:lnTo>
                  <a:cubicBezTo>
                    <a:pt x="1388" y="623"/>
                    <a:pt x="1385" y="619"/>
                    <a:pt x="1381" y="616"/>
                  </a:cubicBezTo>
                  <a:close/>
                  <a:moveTo>
                    <a:pt x="1392" y="627"/>
                  </a:moveTo>
                  <a:cubicBezTo>
                    <a:pt x="1392" y="627"/>
                    <a:pt x="1393" y="628"/>
                    <a:pt x="1394" y="629"/>
                  </a:cubicBezTo>
                  <a:lnTo>
                    <a:pt x="1394" y="629"/>
                  </a:lnTo>
                  <a:cubicBezTo>
                    <a:pt x="1400" y="628"/>
                    <a:pt x="1400" y="627"/>
                    <a:pt x="1392" y="627"/>
                  </a:cubicBezTo>
                  <a:close/>
                  <a:moveTo>
                    <a:pt x="1298" y="624"/>
                  </a:moveTo>
                  <a:cubicBezTo>
                    <a:pt x="1273" y="624"/>
                    <a:pt x="1248" y="624"/>
                    <a:pt x="1223" y="627"/>
                  </a:cubicBezTo>
                  <a:lnTo>
                    <a:pt x="1223" y="630"/>
                  </a:lnTo>
                  <a:lnTo>
                    <a:pt x="1260" y="630"/>
                  </a:lnTo>
                  <a:lnTo>
                    <a:pt x="1298" y="624"/>
                  </a:lnTo>
                  <a:close/>
                  <a:moveTo>
                    <a:pt x="1394" y="629"/>
                  </a:moveTo>
                  <a:cubicBezTo>
                    <a:pt x="1389" y="630"/>
                    <a:pt x="1381" y="631"/>
                    <a:pt x="1370" y="633"/>
                  </a:cubicBezTo>
                  <a:cubicBezTo>
                    <a:pt x="1332" y="639"/>
                    <a:pt x="1332" y="642"/>
                    <a:pt x="1370" y="642"/>
                  </a:cubicBezTo>
                  <a:cubicBezTo>
                    <a:pt x="1386" y="642"/>
                    <a:pt x="1398" y="644"/>
                    <a:pt x="1407" y="646"/>
                  </a:cubicBezTo>
                  <a:lnTo>
                    <a:pt x="1407" y="646"/>
                  </a:lnTo>
                  <a:cubicBezTo>
                    <a:pt x="1403" y="640"/>
                    <a:pt x="1398" y="634"/>
                    <a:pt x="1394" y="629"/>
                  </a:cubicBezTo>
                  <a:close/>
                  <a:moveTo>
                    <a:pt x="1407" y="646"/>
                  </a:moveTo>
                  <a:lnTo>
                    <a:pt x="1407" y="646"/>
                  </a:lnTo>
                  <a:cubicBezTo>
                    <a:pt x="1412" y="652"/>
                    <a:pt x="1416" y="658"/>
                    <a:pt x="1421" y="664"/>
                  </a:cubicBezTo>
                  <a:lnTo>
                    <a:pt x="1421" y="664"/>
                  </a:lnTo>
                  <a:cubicBezTo>
                    <a:pt x="1431" y="658"/>
                    <a:pt x="1427" y="650"/>
                    <a:pt x="1407" y="646"/>
                  </a:cubicBezTo>
                  <a:close/>
                  <a:moveTo>
                    <a:pt x="994" y="667"/>
                  </a:moveTo>
                  <a:lnTo>
                    <a:pt x="994" y="671"/>
                  </a:lnTo>
                  <a:lnTo>
                    <a:pt x="1069" y="671"/>
                  </a:lnTo>
                  <a:cubicBezTo>
                    <a:pt x="1044" y="667"/>
                    <a:pt x="1019" y="667"/>
                    <a:pt x="994" y="667"/>
                  </a:cubicBezTo>
                  <a:close/>
                  <a:moveTo>
                    <a:pt x="699" y="669"/>
                  </a:moveTo>
                  <a:cubicBezTo>
                    <a:pt x="698" y="669"/>
                    <a:pt x="693" y="670"/>
                    <a:pt x="685" y="672"/>
                  </a:cubicBezTo>
                  <a:lnTo>
                    <a:pt x="685" y="672"/>
                  </a:lnTo>
                  <a:cubicBezTo>
                    <a:pt x="695" y="670"/>
                    <a:pt x="699" y="669"/>
                    <a:pt x="699" y="669"/>
                  </a:cubicBezTo>
                  <a:close/>
                  <a:moveTo>
                    <a:pt x="635" y="677"/>
                  </a:moveTo>
                  <a:lnTo>
                    <a:pt x="635" y="677"/>
                  </a:lnTo>
                  <a:cubicBezTo>
                    <a:pt x="634" y="678"/>
                    <a:pt x="633" y="678"/>
                    <a:pt x="632" y="679"/>
                  </a:cubicBezTo>
                  <a:lnTo>
                    <a:pt x="632" y="679"/>
                  </a:lnTo>
                  <a:lnTo>
                    <a:pt x="618" y="680"/>
                  </a:lnTo>
                  <a:lnTo>
                    <a:pt x="635" y="677"/>
                  </a:lnTo>
                  <a:close/>
                  <a:moveTo>
                    <a:pt x="650" y="678"/>
                  </a:moveTo>
                  <a:lnTo>
                    <a:pt x="650" y="678"/>
                  </a:lnTo>
                  <a:cubicBezTo>
                    <a:pt x="652" y="678"/>
                    <a:pt x="647" y="680"/>
                    <a:pt x="638" y="682"/>
                  </a:cubicBezTo>
                  <a:lnTo>
                    <a:pt x="638" y="682"/>
                  </a:lnTo>
                  <a:cubicBezTo>
                    <a:pt x="639" y="681"/>
                    <a:pt x="639" y="680"/>
                    <a:pt x="640" y="680"/>
                  </a:cubicBezTo>
                  <a:lnTo>
                    <a:pt x="640" y="680"/>
                  </a:lnTo>
                  <a:cubicBezTo>
                    <a:pt x="646" y="679"/>
                    <a:pt x="649" y="678"/>
                    <a:pt x="650" y="678"/>
                  </a:cubicBezTo>
                  <a:close/>
                  <a:moveTo>
                    <a:pt x="641" y="684"/>
                  </a:moveTo>
                  <a:cubicBezTo>
                    <a:pt x="632" y="689"/>
                    <a:pt x="627" y="691"/>
                    <a:pt x="626" y="691"/>
                  </a:cubicBezTo>
                  <a:cubicBezTo>
                    <a:pt x="625" y="691"/>
                    <a:pt x="627" y="690"/>
                    <a:pt x="631" y="687"/>
                  </a:cubicBezTo>
                  <a:lnTo>
                    <a:pt x="631" y="687"/>
                  </a:lnTo>
                  <a:lnTo>
                    <a:pt x="641" y="684"/>
                  </a:lnTo>
                  <a:close/>
                  <a:moveTo>
                    <a:pt x="916" y="696"/>
                  </a:moveTo>
                  <a:cubicBezTo>
                    <a:pt x="916" y="697"/>
                    <a:pt x="917" y="699"/>
                    <a:pt x="918" y="702"/>
                  </a:cubicBezTo>
                  <a:lnTo>
                    <a:pt x="918" y="702"/>
                  </a:lnTo>
                  <a:cubicBezTo>
                    <a:pt x="918" y="702"/>
                    <a:pt x="919" y="702"/>
                    <a:pt x="919" y="702"/>
                  </a:cubicBezTo>
                  <a:lnTo>
                    <a:pt x="919" y="702"/>
                  </a:lnTo>
                  <a:cubicBezTo>
                    <a:pt x="919" y="702"/>
                    <a:pt x="920" y="703"/>
                    <a:pt x="920" y="703"/>
                  </a:cubicBezTo>
                  <a:lnTo>
                    <a:pt x="920" y="703"/>
                  </a:lnTo>
                  <a:cubicBezTo>
                    <a:pt x="918" y="699"/>
                    <a:pt x="917" y="699"/>
                    <a:pt x="916" y="696"/>
                  </a:cubicBezTo>
                  <a:close/>
                  <a:moveTo>
                    <a:pt x="921" y="702"/>
                  </a:moveTo>
                  <a:lnTo>
                    <a:pt x="924" y="705"/>
                  </a:lnTo>
                  <a:lnTo>
                    <a:pt x="924" y="705"/>
                  </a:lnTo>
                  <a:cubicBezTo>
                    <a:pt x="923" y="705"/>
                    <a:pt x="923" y="705"/>
                    <a:pt x="923" y="704"/>
                  </a:cubicBezTo>
                  <a:lnTo>
                    <a:pt x="923" y="704"/>
                  </a:lnTo>
                  <a:cubicBezTo>
                    <a:pt x="921" y="703"/>
                    <a:pt x="921" y="702"/>
                    <a:pt x="921" y="702"/>
                  </a:cubicBezTo>
                  <a:close/>
                  <a:moveTo>
                    <a:pt x="627" y="682"/>
                  </a:moveTo>
                  <a:lnTo>
                    <a:pt x="627" y="682"/>
                  </a:lnTo>
                  <a:cubicBezTo>
                    <a:pt x="625" y="683"/>
                    <a:pt x="624" y="684"/>
                    <a:pt x="622" y="685"/>
                  </a:cubicBezTo>
                  <a:lnTo>
                    <a:pt x="622" y="685"/>
                  </a:lnTo>
                  <a:cubicBezTo>
                    <a:pt x="602" y="689"/>
                    <a:pt x="574" y="694"/>
                    <a:pt x="546" y="699"/>
                  </a:cubicBezTo>
                  <a:cubicBezTo>
                    <a:pt x="510" y="705"/>
                    <a:pt x="491" y="708"/>
                    <a:pt x="489" y="708"/>
                  </a:cubicBezTo>
                  <a:cubicBezTo>
                    <a:pt x="487" y="708"/>
                    <a:pt x="506" y="704"/>
                    <a:pt x="546" y="696"/>
                  </a:cubicBezTo>
                  <a:cubicBezTo>
                    <a:pt x="583" y="689"/>
                    <a:pt x="621" y="683"/>
                    <a:pt x="621" y="683"/>
                  </a:cubicBezTo>
                  <a:cubicBezTo>
                    <a:pt x="623" y="683"/>
                    <a:pt x="625" y="682"/>
                    <a:pt x="627" y="682"/>
                  </a:cubicBezTo>
                  <a:close/>
                  <a:moveTo>
                    <a:pt x="925" y="705"/>
                  </a:moveTo>
                  <a:lnTo>
                    <a:pt x="925" y="705"/>
                  </a:lnTo>
                  <a:cubicBezTo>
                    <a:pt x="926" y="706"/>
                    <a:pt x="927" y="707"/>
                    <a:pt x="929" y="709"/>
                  </a:cubicBezTo>
                  <a:lnTo>
                    <a:pt x="929" y="709"/>
                  </a:lnTo>
                  <a:cubicBezTo>
                    <a:pt x="928" y="708"/>
                    <a:pt x="928" y="708"/>
                    <a:pt x="928" y="708"/>
                  </a:cubicBezTo>
                  <a:lnTo>
                    <a:pt x="928" y="708"/>
                  </a:lnTo>
                  <a:lnTo>
                    <a:pt x="925" y="705"/>
                  </a:lnTo>
                  <a:close/>
                  <a:moveTo>
                    <a:pt x="693" y="686"/>
                  </a:moveTo>
                  <a:lnTo>
                    <a:pt x="665" y="714"/>
                  </a:lnTo>
                  <a:cubicBezTo>
                    <a:pt x="693" y="689"/>
                    <a:pt x="693" y="689"/>
                    <a:pt x="693" y="689"/>
                  </a:cubicBezTo>
                  <a:lnTo>
                    <a:pt x="693" y="686"/>
                  </a:lnTo>
                  <a:close/>
                  <a:moveTo>
                    <a:pt x="926" y="709"/>
                  </a:moveTo>
                  <a:lnTo>
                    <a:pt x="928" y="710"/>
                  </a:lnTo>
                  <a:lnTo>
                    <a:pt x="927" y="709"/>
                  </a:lnTo>
                  <a:lnTo>
                    <a:pt x="927" y="709"/>
                  </a:lnTo>
                  <a:lnTo>
                    <a:pt x="927" y="709"/>
                  </a:lnTo>
                  <a:cubicBezTo>
                    <a:pt x="928" y="710"/>
                    <a:pt x="929" y="711"/>
                    <a:pt x="929" y="711"/>
                  </a:cubicBezTo>
                  <a:cubicBezTo>
                    <a:pt x="929" y="711"/>
                    <a:pt x="928" y="710"/>
                    <a:pt x="928" y="710"/>
                  </a:cubicBezTo>
                  <a:lnTo>
                    <a:pt x="928" y="710"/>
                  </a:lnTo>
                  <a:cubicBezTo>
                    <a:pt x="929" y="711"/>
                    <a:pt x="930" y="712"/>
                    <a:pt x="931" y="713"/>
                  </a:cubicBezTo>
                  <a:lnTo>
                    <a:pt x="931" y="713"/>
                  </a:lnTo>
                  <a:lnTo>
                    <a:pt x="928" y="710"/>
                  </a:lnTo>
                  <a:lnTo>
                    <a:pt x="939" y="724"/>
                  </a:lnTo>
                  <a:lnTo>
                    <a:pt x="939" y="724"/>
                  </a:lnTo>
                  <a:cubicBezTo>
                    <a:pt x="933" y="717"/>
                    <a:pt x="929" y="712"/>
                    <a:pt x="926" y="709"/>
                  </a:cubicBezTo>
                  <a:close/>
                  <a:moveTo>
                    <a:pt x="680" y="673"/>
                  </a:moveTo>
                  <a:lnTo>
                    <a:pt x="652" y="693"/>
                  </a:lnTo>
                  <a:cubicBezTo>
                    <a:pt x="619" y="717"/>
                    <a:pt x="604" y="727"/>
                    <a:pt x="603" y="727"/>
                  </a:cubicBezTo>
                  <a:cubicBezTo>
                    <a:pt x="602" y="727"/>
                    <a:pt x="609" y="721"/>
                    <a:pt x="621" y="711"/>
                  </a:cubicBezTo>
                  <a:cubicBezTo>
                    <a:pt x="638" y="699"/>
                    <a:pt x="646" y="694"/>
                    <a:pt x="644" y="694"/>
                  </a:cubicBezTo>
                  <a:lnTo>
                    <a:pt x="644" y="694"/>
                  </a:lnTo>
                  <a:cubicBezTo>
                    <a:pt x="643" y="694"/>
                    <a:pt x="635" y="698"/>
                    <a:pt x="621" y="705"/>
                  </a:cubicBezTo>
                  <a:cubicBezTo>
                    <a:pt x="618" y="702"/>
                    <a:pt x="618" y="702"/>
                    <a:pt x="645" y="683"/>
                  </a:cubicBezTo>
                  <a:lnTo>
                    <a:pt x="645" y="683"/>
                  </a:lnTo>
                  <a:lnTo>
                    <a:pt x="655" y="680"/>
                  </a:lnTo>
                  <a:cubicBezTo>
                    <a:pt x="664" y="677"/>
                    <a:pt x="673" y="675"/>
                    <a:pt x="680" y="673"/>
                  </a:cubicBezTo>
                  <a:close/>
                  <a:moveTo>
                    <a:pt x="1256" y="721"/>
                  </a:moveTo>
                  <a:cubicBezTo>
                    <a:pt x="1251" y="721"/>
                    <a:pt x="1251" y="722"/>
                    <a:pt x="1251" y="724"/>
                  </a:cubicBezTo>
                  <a:cubicBezTo>
                    <a:pt x="1285" y="730"/>
                    <a:pt x="1323" y="733"/>
                    <a:pt x="1361" y="736"/>
                  </a:cubicBezTo>
                  <a:cubicBezTo>
                    <a:pt x="1361" y="736"/>
                    <a:pt x="1326" y="727"/>
                    <a:pt x="1288" y="724"/>
                  </a:cubicBezTo>
                  <a:cubicBezTo>
                    <a:pt x="1270" y="722"/>
                    <a:pt x="1260" y="721"/>
                    <a:pt x="1256" y="721"/>
                  </a:cubicBezTo>
                  <a:close/>
                  <a:moveTo>
                    <a:pt x="959" y="724"/>
                  </a:moveTo>
                  <a:cubicBezTo>
                    <a:pt x="992" y="742"/>
                    <a:pt x="1009" y="751"/>
                    <a:pt x="1010" y="751"/>
                  </a:cubicBezTo>
                  <a:cubicBezTo>
                    <a:pt x="1011" y="751"/>
                    <a:pt x="995" y="741"/>
                    <a:pt x="959" y="724"/>
                  </a:cubicBezTo>
                  <a:close/>
                  <a:moveTo>
                    <a:pt x="930" y="718"/>
                  </a:moveTo>
                  <a:cubicBezTo>
                    <a:pt x="932" y="721"/>
                    <a:pt x="934" y="725"/>
                    <a:pt x="937" y="730"/>
                  </a:cubicBezTo>
                  <a:cubicBezTo>
                    <a:pt x="953" y="756"/>
                    <a:pt x="958" y="758"/>
                    <a:pt x="959" y="758"/>
                  </a:cubicBezTo>
                  <a:cubicBezTo>
                    <a:pt x="959" y="758"/>
                    <a:pt x="959" y="758"/>
                    <a:pt x="959" y="758"/>
                  </a:cubicBezTo>
                  <a:cubicBezTo>
                    <a:pt x="949" y="746"/>
                    <a:pt x="940" y="731"/>
                    <a:pt x="930" y="718"/>
                  </a:cubicBezTo>
                  <a:close/>
                  <a:moveTo>
                    <a:pt x="977" y="766"/>
                  </a:moveTo>
                  <a:lnTo>
                    <a:pt x="977" y="766"/>
                  </a:lnTo>
                  <a:cubicBezTo>
                    <a:pt x="978" y="767"/>
                    <a:pt x="979" y="768"/>
                    <a:pt x="979" y="768"/>
                  </a:cubicBezTo>
                  <a:cubicBezTo>
                    <a:pt x="979" y="768"/>
                    <a:pt x="978" y="767"/>
                    <a:pt x="977" y="766"/>
                  </a:cubicBezTo>
                  <a:close/>
                  <a:moveTo>
                    <a:pt x="532" y="779"/>
                  </a:moveTo>
                  <a:cubicBezTo>
                    <a:pt x="533" y="779"/>
                    <a:pt x="533" y="779"/>
                    <a:pt x="533" y="780"/>
                  </a:cubicBezTo>
                  <a:cubicBezTo>
                    <a:pt x="536" y="783"/>
                    <a:pt x="536" y="783"/>
                    <a:pt x="505" y="805"/>
                  </a:cubicBezTo>
                  <a:cubicBezTo>
                    <a:pt x="505" y="805"/>
                    <a:pt x="478" y="821"/>
                    <a:pt x="474" y="821"/>
                  </a:cubicBezTo>
                  <a:cubicBezTo>
                    <a:pt x="474" y="821"/>
                    <a:pt x="474" y="821"/>
                    <a:pt x="474" y="821"/>
                  </a:cubicBezTo>
                  <a:lnTo>
                    <a:pt x="502" y="796"/>
                  </a:lnTo>
                  <a:cubicBezTo>
                    <a:pt x="524" y="783"/>
                    <a:pt x="531" y="779"/>
                    <a:pt x="532" y="779"/>
                  </a:cubicBezTo>
                  <a:close/>
                  <a:moveTo>
                    <a:pt x="1267" y="799"/>
                  </a:moveTo>
                  <a:lnTo>
                    <a:pt x="1263" y="802"/>
                  </a:lnTo>
                  <a:lnTo>
                    <a:pt x="1298" y="815"/>
                  </a:lnTo>
                  <a:lnTo>
                    <a:pt x="1335" y="824"/>
                  </a:lnTo>
                  <a:cubicBezTo>
                    <a:pt x="1314" y="812"/>
                    <a:pt x="1292" y="805"/>
                    <a:pt x="1267" y="799"/>
                  </a:cubicBezTo>
                  <a:close/>
                  <a:moveTo>
                    <a:pt x="532" y="821"/>
                  </a:moveTo>
                  <a:cubicBezTo>
                    <a:pt x="532" y="821"/>
                    <a:pt x="529" y="824"/>
                    <a:pt x="521" y="830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28" y="825"/>
                    <a:pt x="532" y="821"/>
                    <a:pt x="532" y="821"/>
                  </a:cubicBezTo>
                  <a:close/>
                  <a:moveTo>
                    <a:pt x="981" y="827"/>
                  </a:moveTo>
                  <a:cubicBezTo>
                    <a:pt x="981" y="829"/>
                    <a:pt x="989" y="843"/>
                    <a:pt x="990" y="843"/>
                  </a:cubicBezTo>
                  <a:cubicBezTo>
                    <a:pt x="990" y="843"/>
                    <a:pt x="988" y="839"/>
                    <a:pt x="981" y="827"/>
                  </a:cubicBezTo>
                  <a:close/>
                  <a:moveTo>
                    <a:pt x="964" y="858"/>
                  </a:moveTo>
                  <a:cubicBezTo>
                    <a:pt x="964" y="862"/>
                    <a:pt x="965" y="867"/>
                    <a:pt x="966" y="871"/>
                  </a:cubicBezTo>
                  <a:cubicBezTo>
                    <a:pt x="966" y="867"/>
                    <a:pt x="965" y="862"/>
                    <a:pt x="964" y="858"/>
                  </a:cubicBezTo>
                  <a:close/>
                  <a:moveTo>
                    <a:pt x="546" y="802"/>
                  </a:moveTo>
                  <a:cubicBezTo>
                    <a:pt x="547" y="802"/>
                    <a:pt x="548" y="804"/>
                    <a:pt x="549" y="805"/>
                  </a:cubicBezTo>
                  <a:cubicBezTo>
                    <a:pt x="549" y="808"/>
                    <a:pt x="552" y="808"/>
                    <a:pt x="524" y="834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13" y="837"/>
                    <a:pt x="503" y="846"/>
                    <a:pt x="492" y="855"/>
                  </a:cubicBezTo>
                  <a:lnTo>
                    <a:pt x="436" y="906"/>
                  </a:lnTo>
                  <a:cubicBezTo>
                    <a:pt x="449" y="884"/>
                    <a:pt x="467" y="865"/>
                    <a:pt x="489" y="849"/>
                  </a:cubicBezTo>
                  <a:cubicBezTo>
                    <a:pt x="531" y="812"/>
                    <a:pt x="542" y="802"/>
                    <a:pt x="546" y="802"/>
                  </a:cubicBezTo>
                  <a:close/>
                  <a:moveTo>
                    <a:pt x="953" y="912"/>
                  </a:moveTo>
                  <a:lnTo>
                    <a:pt x="966" y="946"/>
                  </a:lnTo>
                  <a:lnTo>
                    <a:pt x="969" y="946"/>
                  </a:lnTo>
                  <a:cubicBezTo>
                    <a:pt x="956" y="912"/>
                    <a:pt x="956" y="912"/>
                    <a:pt x="956" y="912"/>
                  </a:cubicBezTo>
                  <a:close/>
                  <a:moveTo>
                    <a:pt x="1146" y="933"/>
                  </a:moveTo>
                  <a:cubicBezTo>
                    <a:pt x="1146" y="933"/>
                    <a:pt x="1148" y="936"/>
                    <a:pt x="1157" y="946"/>
                  </a:cubicBezTo>
                  <a:cubicBezTo>
                    <a:pt x="1159" y="944"/>
                    <a:pt x="1148" y="933"/>
                    <a:pt x="1146" y="933"/>
                  </a:cubicBezTo>
                  <a:close/>
                  <a:moveTo>
                    <a:pt x="1100" y="896"/>
                  </a:moveTo>
                  <a:lnTo>
                    <a:pt x="1097" y="899"/>
                  </a:lnTo>
                  <a:lnTo>
                    <a:pt x="1119" y="928"/>
                  </a:lnTo>
                  <a:lnTo>
                    <a:pt x="1147" y="956"/>
                  </a:lnTo>
                  <a:cubicBezTo>
                    <a:pt x="1135" y="934"/>
                    <a:pt x="1116" y="915"/>
                    <a:pt x="1100" y="896"/>
                  </a:cubicBezTo>
                  <a:close/>
                  <a:moveTo>
                    <a:pt x="1068" y="888"/>
                  </a:moveTo>
                  <a:cubicBezTo>
                    <a:pt x="1067" y="888"/>
                    <a:pt x="1072" y="895"/>
                    <a:pt x="1082" y="909"/>
                  </a:cubicBezTo>
                  <a:lnTo>
                    <a:pt x="1132" y="965"/>
                  </a:lnTo>
                  <a:cubicBezTo>
                    <a:pt x="1132" y="965"/>
                    <a:pt x="1132" y="965"/>
                    <a:pt x="1110" y="934"/>
                  </a:cubicBezTo>
                  <a:cubicBezTo>
                    <a:pt x="1081" y="901"/>
                    <a:pt x="1069" y="888"/>
                    <a:pt x="1068" y="888"/>
                  </a:cubicBezTo>
                  <a:close/>
                  <a:moveTo>
                    <a:pt x="785" y="895"/>
                  </a:moveTo>
                  <a:cubicBezTo>
                    <a:pt x="786" y="895"/>
                    <a:pt x="786" y="896"/>
                    <a:pt x="787" y="896"/>
                  </a:cubicBezTo>
                  <a:lnTo>
                    <a:pt x="781" y="934"/>
                  </a:lnTo>
                  <a:lnTo>
                    <a:pt x="771" y="968"/>
                  </a:lnTo>
                  <a:lnTo>
                    <a:pt x="774" y="931"/>
                  </a:lnTo>
                  <a:cubicBezTo>
                    <a:pt x="782" y="901"/>
                    <a:pt x="783" y="895"/>
                    <a:pt x="785" y="895"/>
                  </a:cubicBezTo>
                  <a:close/>
                  <a:moveTo>
                    <a:pt x="854" y="846"/>
                  </a:moveTo>
                  <a:cubicBezTo>
                    <a:pt x="854" y="846"/>
                    <a:pt x="852" y="856"/>
                    <a:pt x="850" y="871"/>
                  </a:cubicBezTo>
                  <a:cubicBezTo>
                    <a:pt x="847" y="909"/>
                    <a:pt x="843" y="946"/>
                    <a:pt x="843" y="984"/>
                  </a:cubicBezTo>
                  <a:lnTo>
                    <a:pt x="853" y="909"/>
                  </a:lnTo>
                  <a:cubicBezTo>
                    <a:pt x="855" y="865"/>
                    <a:pt x="855" y="846"/>
                    <a:pt x="854" y="846"/>
                  </a:cubicBezTo>
                  <a:close/>
                  <a:moveTo>
                    <a:pt x="934" y="900"/>
                  </a:moveTo>
                  <a:cubicBezTo>
                    <a:pt x="934" y="900"/>
                    <a:pt x="933" y="905"/>
                    <a:pt x="934" y="915"/>
                  </a:cubicBezTo>
                  <a:cubicBezTo>
                    <a:pt x="937" y="940"/>
                    <a:pt x="941" y="962"/>
                    <a:pt x="947" y="987"/>
                  </a:cubicBezTo>
                  <a:lnTo>
                    <a:pt x="953" y="987"/>
                  </a:lnTo>
                  <a:cubicBezTo>
                    <a:pt x="944" y="933"/>
                    <a:pt x="937" y="900"/>
                    <a:pt x="934" y="900"/>
                  </a:cubicBezTo>
                  <a:close/>
                  <a:moveTo>
                    <a:pt x="1141" y="1003"/>
                  </a:moveTo>
                  <a:cubicBezTo>
                    <a:pt x="1142" y="1004"/>
                    <a:pt x="1143" y="1006"/>
                    <a:pt x="1144" y="1008"/>
                  </a:cubicBezTo>
                  <a:lnTo>
                    <a:pt x="1144" y="1008"/>
                  </a:lnTo>
                  <a:lnTo>
                    <a:pt x="1141" y="1003"/>
                  </a:lnTo>
                  <a:close/>
                  <a:moveTo>
                    <a:pt x="1088" y="990"/>
                  </a:moveTo>
                  <a:cubicBezTo>
                    <a:pt x="1088" y="990"/>
                    <a:pt x="1088" y="990"/>
                    <a:pt x="1088" y="990"/>
                  </a:cubicBezTo>
                  <a:cubicBezTo>
                    <a:pt x="1082" y="990"/>
                    <a:pt x="1082" y="993"/>
                    <a:pt x="1104" y="1025"/>
                  </a:cubicBezTo>
                  <a:cubicBezTo>
                    <a:pt x="1104" y="1025"/>
                    <a:pt x="1104" y="1024"/>
                    <a:pt x="1104" y="1024"/>
                  </a:cubicBezTo>
                  <a:cubicBezTo>
                    <a:pt x="1107" y="1024"/>
                    <a:pt x="1116" y="1036"/>
                    <a:pt x="1117" y="1036"/>
                  </a:cubicBezTo>
                  <a:cubicBezTo>
                    <a:pt x="1118" y="1036"/>
                    <a:pt x="1116" y="1032"/>
                    <a:pt x="1110" y="1022"/>
                  </a:cubicBezTo>
                  <a:cubicBezTo>
                    <a:pt x="1110" y="1022"/>
                    <a:pt x="1093" y="990"/>
                    <a:pt x="1088" y="990"/>
                  </a:cubicBezTo>
                  <a:close/>
                  <a:moveTo>
                    <a:pt x="1212" y="1027"/>
                  </a:moveTo>
                  <a:cubicBezTo>
                    <a:pt x="1212" y="1027"/>
                    <a:pt x="1214" y="1030"/>
                    <a:pt x="1223" y="1040"/>
                  </a:cubicBezTo>
                  <a:cubicBezTo>
                    <a:pt x="1225" y="1038"/>
                    <a:pt x="1214" y="1027"/>
                    <a:pt x="1212" y="1027"/>
                  </a:cubicBezTo>
                  <a:close/>
                  <a:moveTo>
                    <a:pt x="599" y="1015"/>
                  </a:moveTo>
                  <a:cubicBezTo>
                    <a:pt x="590" y="1037"/>
                    <a:pt x="577" y="1059"/>
                    <a:pt x="558" y="1078"/>
                  </a:cubicBezTo>
                  <a:lnTo>
                    <a:pt x="552" y="1075"/>
                  </a:lnTo>
                  <a:cubicBezTo>
                    <a:pt x="565" y="1050"/>
                    <a:pt x="580" y="1031"/>
                    <a:pt x="599" y="1015"/>
                  </a:cubicBezTo>
                  <a:close/>
                  <a:moveTo>
                    <a:pt x="1035" y="1009"/>
                  </a:moveTo>
                  <a:cubicBezTo>
                    <a:pt x="1035" y="1009"/>
                    <a:pt x="1031" y="1009"/>
                    <a:pt x="1044" y="1047"/>
                  </a:cubicBezTo>
                  <a:cubicBezTo>
                    <a:pt x="1044" y="1047"/>
                    <a:pt x="1063" y="1078"/>
                    <a:pt x="1066" y="1078"/>
                  </a:cubicBezTo>
                  <a:cubicBezTo>
                    <a:pt x="1069" y="1078"/>
                    <a:pt x="1053" y="1043"/>
                    <a:pt x="1053" y="1043"/>
                  </a:cubicBezTo>
                  <a:cubicBezTo>
                    <a:pt x="1041" y="1009"/>
                    <a:pt x="1038" y="1009"/>
                    <a:pt x="1035" y="1009"/>
                  </a:cubicBezTo>
                  <a:close/>
                  <a:moveTo>
                    <a:pt x="789" y="959"/>
                  </a:moveTo>
                  <a:cubicBezTo>
                    <a:pt x="790" y="959"/>
                    <a:pt x="786" y="978"/>
                    <a:pt x="781" y="1012"/>
                  </a:cubicBezTo>
                  <a:cubicBezTo>
                    <a:pt x="774" y="1050"/>
                    <a:pt x="768" y="1087"/>
                    <a:pt x="756" y="1122"/>
                  </a:cubicBezTo>
                  <a:cubicBezTo>
                    <a:pt x="753" y="1122"/>
                    <a:pt x="746" y="1119"/>
                    <a:pt x="746" y="1119"/>
                  </a:cubicBezTo>
                  <a:lnTo>
                    <a:pt x="768" y="1047"/>
                  </a:lnTo>
                  <a:cubicBezTo>
                    <a:pt x="782" y="987"/>
                    <a:pt x="788" y="959"/>
                    <a:pt x="789" y="959"/>
                  </a:cubicBezTo>
                  <a:close/>
                  <a:moveTo>
                    <a:pt x="66" y="1094"/>
                  </a:moveTo>
                  <a:cubicBezTo>
                    <a:pt x="44" y="1103"/>
                    <a:pt x="22" y="1116"/>
                    <a:pt x="0" y="1131"/>
                  </a:cubicBezTo>
                  <a:lnTo>
                    <a:pt x="4" y="1134"/>
                  </a:lnTo>
                  <a:cubicBezTo>
                    <a:pt x="4" y="1135"/>
                    <a:pt x="5" y="1135"/>
                    <a:pt x="6" y="1135"/>
                  </a:cubicBezTo>
                  <a:cubicBezTo>
                    <a:pt x="14" y="1135"/>
                    <a:pt x="42" y="1116"/>
                    <a:pt x="69" y="1100"/>
                  </a:cubicBezTo>
                  <a:lnTo>
                    <a:pt x="66" y="1094"/>
                  </a:lnTo>
                  <a:close/>
                  <a:moveTo>
                    <a:pt x="585" y="1074"/>
                  </a:moveTo>
                  <a:lnTo>
                    <a:pt x="585" y="1074"/>
                  </a:lnTo>
                  <a:cubicBezTo>
                    <a:pt x="581" y="1074"/>
                    <a:pt x="568" y="1097"/>
                    <a:pt x="555" y="1119"/>
                  </a:cubicBezTo>
                  <a:cubicBezTo>
                    <a:pt x="539" y="1153"/>
                    <a:pt x="543" y="1156"/>
                    <a:pt x="549" y="1159"/>
                  </a:cubicBezTo>
                  <a:cubicBezTo>
                    <a:pt x="549" y="1160"/>
                    <a:pt x="549" y="1160"/>
                    <a:pt x="550" y="1160"/>
                  </a:cubicBezTo>
                  <a:cubicBezTo>
                    <a:pt x="557" y="1160"/>
                    <a:pt x="574" y="1131"/>
                    <a:pt x="574" y="1131"/>
                  </a:cubicBezTo>
                  <a:cubicBezTo>
                    <a:pt x="590" y="1097"/>
                    <a:pt x="586" y="1094"/>
                    <a:pt x="583" y="1090"/>
                  </a:cubicBezTo>
                  <a:cubicBezTo>
                    <a:pt x="586" y="1079"/>
                    <a:pt x="586" y="1074"/>
                    <a:pt x="585" y="1074"/>
                  </a:cubicBezTo>
                  <a:close/>
                  <a:moveTo>
                    <a:pt x="895" y="9"/>
                  </a:moveTo>
                  <a:cubicBezTo>
                    <a:pt x="893" y="9"/>
                    <a:pt x="887" y="28"/>
                    <a:pt x="878" y="66"/>
                  </a:cubicBezTo>
                  <a:cubicBezTo>
                    <a:pt x="869" y="66"/>
                    <a:pt x="854" y="100"/>
                    <a:pt x="845" y="100"/>
                  </a:cubicBezTo>
                  <a:cubicBezTo>
                    <a:pt x="844" y="100"/>
                    <a:pt x="844" y="100"/>
                    <a:pt x="843" y="100"/>
                  </a:cubicBezTo>
                  <a:cubicBezTo>
                    <a:pt x="828" y="100"/>
                    <a:pt x="822" y="100"/>
                    <a:pt x="813" y="67"/>
                  </a:cubicBezTo>
                  <a:lnTo>
                    <a:pt x="813" y="67"/>
                  </a:lnTo>
                  <a:cubicBezTo>
                    <a:pt x="815" y="100"/>
                    <a:pt x="810" y="101"/>
                    <a:pt x="803" y="103"/>
                  </a:cubicBezTo>
                  <a:cubicBezTo>
                    <a:pt x="797" y="92"/>
                    <a:pt x="793" y="88"/>
                    <a:pt x="791" y="88"/>
                  </a:cubicBezTo>
                  <a:cubicBezTo>
                    <a:pt x="784" y="88"/>
                    <a:pt x="785" y="114"/>
                    <a:pt x="787" y="141"/>
                  </a:cubicBezTo>
                  <a:lnTo>
                    <a:pt x="793" y="141"/>
                  </a:lnTo>
                  <a:cubicBezTo>
                    <a:pt x="801" y="185"/>
                    <a:pt x="803" y="203"/>
                    <a:pt x="800" y="203"/>
                  </a:cubicBezTo>
                  <a:cubicBezTo>
                    <a:pt x="799" y="203"/>
                    <a:pt x="795" y="194"/>
                    <a:pt x="790" y="179"/>
                  </a:cubicBezTo>
                  <a:cubicBezTo>
                    <a:pt x="781" y="153"/>
                    <a:pt x="774" y="128"/>
                    <a:pt x="771" y="103"/>
                  </a:cubicBezTo>
                  <a:cubicBezTo>
                    <a:pt x="768" y="78"/>
                    <a:pt x="762" y="53"/>
                    <a:pt x="749" y="31"/>
                  </a:cubicBezTo>
                  <a:cubicBezTo>
                    <a:pt x="743" y="31"/>
                    <a:pt x="740" y="34"/>
                    <a:pt x="753" y="69"/>
                  </a:cubicBezTo>
                  <a:cubicBezTo>
                    <a:pt x="762" y="106"/>
                    <a:pt x="762" y="106"/>
                    <a:pt x="756" y="106"/>
                  </a:cubicBezTo>
                  <a:cubicBezTo>
                    <a:pt x="753" y="106"/>
                    <a:pt x="749" y="110"/>
                    <a:pt x="756" y="147"/>
                  </a:cubicBezTo>
                  <a:cubicBezTo>
                    <a:pt x="765" y="182"/>
                    <a:pt x="762" y="182"/>
                    <a:pt x="759" y="185"/>
                  </a:cubicBezTo>
                  <a:cubicBezTo>
                    <a:pt x="748" y="153"/>
                    <a:pt x="740" y="150"/>
                    <a:pt x="737" y="150"/>
                  </a:cubicBezTo>
                  <a:cubicBezTo>
                    <a:pt x="737" y="150"/>
                    <a:pt x="737" y="150"/>
                    <a:pt x="737" y="150"/>
                  </a:cubicBezTo>
                  <a:cubicBezTo>
                    <a:pt x="731" y="128"/>
                    <a:pt x="734" y="132"/>
                    <a:pt x="727" y="113"/>
                  </a:cubicBezTo>
                  <a:cubicBezTo>
                    <a:pt x="721" y="88"/>
                    <a:pt x="712" y="66"/>
                    <a:pt x="702" y="41"/>
                  </a:cubicBezTo>
                  <a:lnTo>
                    <a:pt x="702" y="41"/>
                  </a:lnTo>
                  <a:cubicBezTo>
                    <a:pt x="696" y="44"/>
                    <a:pt x="709" y="78"/>
                    <a:pt x="709" y="78"/>
                  </a:cubicBezTo>
                  <a:cubicBezTo>
                    <a:pt x="718" y="113"/>
                    <a:pt x="630" y="141"/>
                    <a:pt x="618" y="147"/>
                  </a:cubicBezTo>
                  <a:cubicBezTo>
                    <a:pt x="608" y="135"/>
                    <a:pt x="601" y="129"/>
                    <a:pt x="597" y="129"/>
                  </a:cubicBezTo>
                  <a:cubicBezTo>
                    <a:pt x="591" y="129"/>
                    <a:pt x="593" y="139"/>
                    <a:pt x="605" y="157"/>
                  </a:cubicBezTo>
                  <a:cubicBezTo>
                    <a:pt x="624" y="188"/>
                    <a:pt x="605" y="194"/>
                    <a:pt x="586" y="207"/>
                  </a:cubicBezTo>
                  <a:cubicBezTo>
                    <a:pt x="565" y="219"/>
                    <a:pt x="549" y="232"/>
                    <a:pt x="571" y="260"/>
                  </a:cubicBezTo>
                  <a:lnTo>
                    <a:pt x="561" y="266"/>
                  </a:lnTo>
                  <a:cubicBezTo>
                    <a:pt x="555" y="269"/>
                    <a:pt x="574" y="304"/>
                    <a:pt x="571" y="304"/>
                  </a:cubicBezTo>
                  <a:cubicBezTo>
                    <a:pt x="582" y="320"/>
                    <a:pt x="588" y="329"/>
                    <a:pt x="587" y="329"/>
                  </a:cubicBezTo>
                  <a:cubicBezTo>
                    <a:pt x="587" y="329"/>
                    <a:pt x="581" y="322"/>
                    <a:pt x="571" y="307"/>
                  </a:cubicBezTo>
                  <a:cubicBezTo>
                    <a:pt x="547" y="280"/>
                    <a:pt x="523" y="254"/>
                    <a:pt x="518" y="254"/>
                  </a:cubicBezTo>
                  <a:cubicBezTo>
                    <a:pt x="518" y="254"/>
                    <a:pt x="518" y="254"/>
                    <a:pt x="518" y="254"/>
                  </a:cubicBezTo>
                  <a:cubicBezTo>
                    <a:pt x="511" y="257"/>
                    <a:pt x="536" y="285"/>
                    <a:pt x="561" y="313"/>
                  </a:cubicBezTo>
                  <a:cubicBezTo>
                    <a:pt x="586" y="342"/>
                    <a:pt x="583" y="345"/>
                    <a:pt x="583" y="345"/>
                  </a:cubicBezTo>
                  <a:cubicBezTo>
                    <a:pt x="583" y="345"/>
                    <a:pt x="583" y="345"/>
                    <a:pt x="555" y="316"/>
                  </a:cubicBezTo>
                  <a:lnTo>
                    <a:pt x="505" y="263"/>
                  </a:lnTo>
                  <a:lnTo>
                    <a:pt x="502" y="263"/>
                  </a:lnTo>
                  <a:cubicBezTo>
                    <a:pt x="527" y="291"/>
                    <a:pt x="524" y="295"/>
                    <a:pt x="524" y="295"/>
                  </a:cubicBezTo>
                  <a:cubicBezTo>
                    <a:pt x="523" y="295"/>
                    <a:pt x="523" y="296"/>
                    <a:pt x="522" y="296"/>
                  </a:cubicBezTo>
                  <a:cubicBezTo>
                    <a:pt x="519" y="296"/>
                    <a:pt x="511" y="287"/>
                    <a:pt x="471" y="241"/>
                  </a:cubicBezTo>
                  <a:cubicBezTo>
                    <a:pt x="445" y="216"/>
                    <a:pt x="431" y="203"/>
                    <a:pt x="429" y="203"/>
                  </a:cubicBezTo>
                  <a:lnTo>
                    <a:pt x="429" y="203"/>
                  </a:lnTo>
                  <a:cubicBezTo>
                    <a:pt x="426" y="203"/>
                    <a:pt x="438" y="218"/>
                    <a:pt x="464" y="248"/>
                  </a:cubicBezTo>
                  <a:lnTo>
                    <a:pt x="483" y="279"/>
                  </a:lnTo>
                  <a:cubicBezTo>
                    <a:pt x="467" y="265"/>
                    <a:pt x="460" y="259"/>
                    <a:pt x="457" y="259"/>
                  </a:cubicBezTo>
                  <a:lnTo>
                    <a:pt x="457" y="259"/>
                  </a:lnTo>
                  <a:cubicBezTo>
                    <a:pt x="451" y="259"/>
                    <a:pt x="481" y="296"/>
                    <a:pt x="499" y="316"/>
                  </a:cubicBezTo>
                  <a:cubicBezTo>
                    <a:pt x="472" y="293"/>
                    <a:pt x="457" y="281"/>
                    <a:pt x="455" y="281"/>
                  </a:cubicBezTo>
                  <a:lnTo>
                    <a:pt x="455" y="281"/>
                  </a:lnTo>
                  <a:cubicBezTo>
                    <a:pt x="452" y="281"/>
                    <a:pt x="465" y="295"/>
                    <a:pt x="492" y="323"/>
                  </a:cubicBezTo>
                  <a:cubicBezTo>
                    <a:pt x="508" y="337"/>
                    <a:pt x="514" y="344"/>
                    <a:pt x="511" y="344"/>
                  </a:cubicBezTo>
                  <a:cubicBezTo>
                    <a:pt x="509" y="344"/>
                    <a:pt x="500" y="339"/>
                    <a:pt x="486" y="329"/>
                  </a:cubicBezTo>
                  <a:cubicBezTo>
                    <a:pt x="467" y="314"/>
                    <a:pt x="458" y="309"/>
                    <a:pt x="454" y="309"/>
                  </a:cubicBezTo>
                  <a:cubicBezTo>
                    <a:pt x="451" y="309"/>
                    <a:pt x="450" y="311"/>
                    <a:pt x="449" y="313"/>
                  </a:cubicBezTo>
                  <a:cubicBezTo>
                    <a:pt x="474" y="342"/>
                    <a:pt x="455" y="357"/>
                    <a:pt x="436" y="382"/>
                  </a:cubicBezTo>
                  <a:cubicBezTo>
                    <a:pt x="414" y="407"/>
                    <a:pt x="405" y="426"/>
                    <a:pt x="439" y="445"/>
                  </a:cubicBezTo>
                  <a:cubicBezTo>
                    <a:pt x="438" y="446"/>
                    <a:pt x="438" y="447"/>
                    <a:pt x="436" y="447"/>
                  </a:cubicBezTo>
                  <a:cubicBezTo>
                    <a:pt x="433" y="447"/>
                    <a:pt x="425" y="443"/>
                    <a:pt x="402" y="432"/>
                  </a:cubicBezTo>
                  <a:cubicBezTo>
                    <a:pt x="388" y="425"/>
                    <a:pt x="380" y="421"/>
                    <a:pt x="378" y="421"/>
                  </a:cubicBezTo>
                  <a:lnTo>
                    <a:pt x="378" y="421"/>
                  </a:lnTo>
                  <a:cubicBezTo>
                    <a:pt x="375" y="421"/>
                    <a:pt x="389" y="431"/>
                    <a:pt x="430" y="454"/>
                  </a:cubicBezTo>
                  <a:cubicBezTo>
                    <a:pt x="441" y="462"/>
                    <a:pt x="453" y="469"/>
                    <a:pt x="460" y="474"/>
                  </a:cubicBezTo>
                  <a:lnTo>
                    <a:pt x="460" y="474"/>
                  </a:lnTo>
                  <a:cubicBezTo>
                    <a:pt x="454" y="470"/>
                    <a:pt x="445" y="465"/>
                    <a:pt x="430" y="457"/>
                  </a:cubicBezTo>
                  <a:cubicBezTo>
                    <a:pt x="415" y="451"/>
                    <a:pt x="406" y="448"/>
                    <a:pt x="400" y="448"/>
                  </a:cubicBezTo>
                  <a:cubicBezTo>
                    <a:pt x="392" y="448"/>
                    <a:pt x="388" y="453"/>
                    <a:pt x="383" y="461"/>
                  </a:cubicBezTo>
                  <a:cubicBezTo>
                    <a:pt x="377" y="470"/>
                    <a:pt x="370" y="483"/>
                    <a:pt x="408" y="498"/>
                  </a:cubicBezTo>
                  <a:cubicBezTo>
                    <a:pt x="424" y="508"/>
                    <a:pt x="431" y="512"/>
                    <a:pt x="431" y="512"/>
                  </a:cubicBezTo>
                  <a:cubicBezTo>
                    <a:pt x="431" y="512"/>
                    <a:pt x="422" y="508"/>
                    <a:pt x="405" y="498"/>
                  </a:cubicBezTo>
                  <a:cubicBezTo>
                    <a:pt x="374" y="484"/>
                    <a:pt x="349" y="478"/>
                    <a:pt x="335" y="478"/>
                  </a:cubicBezTo>
                  <a:cubicBezTo>
                    <a:pt x="318" y="478"/>
                    <a:pt x="321" y="488"/>
                    <a:pt x="358" y="508"/>
                  </a:cubicBezTo>
                  <a:cubicBezTo>
                    <a:pt x="358" y="509"/>
                    <a:pt x="357" y="511"/>
                    <a:pt x="352" y="511"/>
                  </a:cubicBezTo>
                  <a:cubicBezTo>
                    <a:pt x="347" y="511"/>
                    <a:pt x="337" y="509"/>
                    <a:pt x="320" y="504"/>
                  </a:cubicBezTo>
                  <a:lnTo>
                    <a:pt x="320" y="504"/>
                  </a:lnTo>
                  <a:cubicBezTo>
                    <a:pt x="317" y="508"/>
                    <a:pt x="317" y="511"/>
                    <a:pt x="348" y="533"/>
                  </a:cubicBezTo>
                  <a:cubicBezTo>
                    <a:pt x="348" y="536"/>
                    <a:pt x="342" y="548"/>
                    <a:pt x="342" y="555"/>
                  </a:cubicBezTo>
                  <a:cubicBezTo>
                    <a:pt x="339" y="564"/>
                    <a:pt x="373" y="577"/>
                    <a:pt x="373" y="577"/>
                  </a:cubicBezTo>
                  <a:cubicBezTo>
                    <a:pt x="373" y="578"/>
                    <a:pt x="373" y="579"/>
                    <a:pt x="373" y="580"/>
                  </a:cubicBezTo>
                  <a:lnTo>
                    <a:pt x="373" y="580"/>
                  </a:lnTo>
                  <a:cubicBezTo>
                    <a:pt x="367" y="579"/>
                    <a:pt x="362" y="578"/>
                    <a:pt x="358" y="578"/>
                  </a:cubicBezTo>
                  <a:cubicBezTo>
                    <a:pt x="332" y="578"/>
                    <a:pt x="329" y="593"/>
                    <a:pt x="326" y="614"/>
                  </a:cubicBezTo>
                  <a:cubicBezTo>
                    <a:pt x="320" y="639"/>
                    <a:pt x="320" y="661"/>
                    <a:pt x="282" y="667"/>
                  </a:cubicBezTo>
                  <a:cubicBezTo>
                    <a:pt x="282" y="667"/>
                    <a:pt x="282" y="671"/>
                    <a:pt x="320" y="674"/>
                  </a:cubicBezTo>
                  <a:cubicBezTo>
                    <a:pt x="395" y="674"/>
                    <a:pt x="395" y="677"/>
                    <a:pt x="358" y="683"/>
                  </a:cubicBezTo>
                  <a:cubicBezTo>
                    <a:pt x="286" y="689"/>
                    <a:pt x="280" y="702"/>
                    <a:pt x="336" y="702"/>
                  </a:cubicBezTo>
                  <a:cubicBezTo>
                    <a:pt x="342" y="702"/>
                    <a:pt x="348" y="702"/>
                    <a:pt x="355" y="702"/>
                  </a:cubicBezTo>
                  <a:lnTo>
                    <a:pt x="355" y="702"/>
                  </a:lnTo>
                  <a:lnTo>
                    <a:pt x="317" y="705"/>
                  </a:lnTo>
                  <a:cubicBezTo>
                    <a:pt x="263" y="714"/>
                    <a:pt x="269" y="721"/>
                    <a:pt x="304" y="721"/>
                  </a:cubicBezTo>
                  <a:cubicBezTo>
                    <a:pt x="318" y="721"/>
                    <a:pt x="336" y="720"/>
                    <a:pt x="358" y="718"/>
                  </a:cubicBezTo>
                  <a:lnTo>
                    <a:pt x="358" y="718"/>
                  </a:lnTo>
                  <a:cubicBezTo>
                    <a:pt x="325" y="726"/>
                    <a:pt x="293" y="734"/>
                    <a:pt x="309" y="734"/>
                  </a:cubicBezTo>
                  <a:cubicBezTo>
                    <a:pt x="311" y="734"/>
                    <a:pt x="315" y="734"/>
                    <a:pt x="320" y="733"/>
                  </a:cubicBezTo>
                  <a:lnTo>
                    <a:pt x="320" y="733"/>
                  </a:lnTo>
                  <a:cubicBezTo>
                    <a:pt x="320" y="736"/>
                    <a:pt x="320" y="736"/>
                    <a:pt x="245" y="752"/>
                  </a:cubicBezTo>
                  <a:cubicBezTo>
                    <a:pt x="220" y="752"/>
                    <a:pt x="195" y="758"/>
                    <a:pt x="173" y="771"/>
                  </a:cubicBezTo>
                  <a:cubicBezTo>
                    <a:pt x="198" y="771"/>
                    <a:pt x="223" y="768"/>
                    <a:pt x="248" y="758"/>
                  </a:cubicBezTo>
                  <a:cubicBezTo>
                    <a:pt x="248" y="758"/>
                    <a:pt x="248" y="765"/>
                    <a:pt x="248" y="768"/>
                  </a:cubicBezTo>
                  <a:cubicBezTo>
                    <a:pt x="248" y="768"/>
                    <a:pt x="248" y="770"/>
                    <a:pt x="255" y="770"/>
                  </a:cubicBezTo>
                  <a:cubicBezTo>
                    <a:pt x="260" y="770"/>
                    <a:pt x="270" y="769"/>
                    <a:pt x="286" y="765"/>
                  </a:cubicBezTo>
                  <a:cubicBezTo>
                    <a:pt x="303" y="760"/>
                    <a:pt x="312" y="759"/>
                    <a:pt x="317" y="759"/>
                  </a:cubicBezTo>
                  <a:cubicBezTo>
                    <a:pt x="323" y="759"/>
                    <a:pt x="323" y="761"/>
                    <a:pt x="323" y="765"/>
                  </a:cubicBezTo>
                  <a:cubicBezTo>
                    <a:pt x="311" y="767"/>
                    <a:pt x="307" y="768"/>
                    <a:pt x="308" y="768"/>
                  </a:cubicBezTo>
                  <a:cubicBezTo>
                    <a:pt x="311" y="768"/>
                    <a:pt x="336" y="764"/>
                    <a:pt x="361" y="755"/>
                  </a:cubicBezTo>
                  <a:cubicBezTo>
                    <a:pt x="383" y="746"/>
                    <a:pt x="408" y="743"/>
                    <a:pt x="433" y="740"/>
                  </a:cubicBezTo>
                  <a:lnTo>
                    <a:pt x="508" y="721"/>
                  </a:lnTo>
                  <a:lnTo>
                    <a:pt x="609" y="693"/>
                  </a:lnTo>
                  <a:lnTo>
                    <a:pt x="609" y="693"/>
                  </a:lnTo>
                  <a:cubicBezTo>
                    <a:pt x="590" y="704"/>
                    <a:pt x="571" y="717"/>
                    <a:pt x="552" y="730"/>
                  </a:cubicBezTo>
                  <a:cubicBezTo>
                    <a:pt x="552" y="733"/>
                    <a:pt x="552" y="733"/>
                    <a:pt x="521" y="752"/>
                  </a:cubicBezTo>
                  <a:lnTo>
                    <a:pt x="521" y="746"/>
                  </a:lnTo>
                  <a:cubicBezTo>
                    <a:pt x="520" y="745"/>
                    <a:pt x="519" y="744"/>
                    <a:pt x="517" y="744"/>
                  </a:cubicBezTo>
                  <a:cubicBezTo>
                    <a:pt x="514" y="744"/>
                    <a:pt x="506" y="747"/>
                    <a:pt x="483" y="755"/>
                  </a:cubicBezTo>
                  <a:cubicBezTo>
                    <a:pt x="454" y="766"/>
                    <a:pt x="404" y="792"/>
                    <a:pt x="411" y="792"/>
                  </a:cubicBezTo>
                  <a:cubicBezTo>
                    <a:pt x="412" y="792"/>
                    <a:pt x="415" y="792"/>
                    <a:pt x="420" y="790"/>
                  </a:cubicBezTo>
                  <a:lnTo>
                    <a:pt x="420" y="790"/>
                  </a:lnTo>
                  <a:lnTo>
                    <a:pt x="389" y="812"/>
                  </a:lnTo>
                  <a:cubicBezTo>
                    <a:pt x="337" y="840"/>
                    <a:pt x="314" y="856"/>
                    <a:pt x="318" y="856"/>
                  </a:cubicBezTo>
                  <a:cubicBezTo>
                    <a:pt x="322" y="856"/>
                    <a:pt x="347" y="844"/>
                    <a:pt x="392" y="818"/>
                  </a:cubicBezTo>
                  <a:cubicBezTo>
                    <a:pt x="445" y="787"/>
                    <a:pt x="469" y="773"/>
                    <a:pt x="470" y="773"/>
                  </a:cubicBezTo>
                  <a:lnTo>
                    <a:pt x="470" y="773"/>
                  </a:lnTo>
                  <a:cubicBezTo>
                    <a:pt x="471" y="773"/>
                    <a:pt x="455" y="783"/>
                    <a:pt x="427" y="802"/>
                  </a:cubicBezTo>
                  <a:cubicBezTo>
                    <a:pt x="361" y="840"/>
                    <a:pt x="364" y="843"/>
                    <a:pt x="364" y="846"/>
                  </a:cubicBezTo>
                  <a:cubicBezTo>
                    <a:pt x="367" y="852"/>
                    <a:pt x="367" y="852"/>
                    <a:pt x="333" y="871"/>
                  </a:cubicBezTo>
                  <a:cubicBezTo>
                    <a:pt x="311" y="884"/>
                    <a:pt x="292" y="899"/>
                    <a:pt x="273" y="918"/>
                  </a:cubicBezTo>
                  <a:cubicBezTo>
                    <a:pt x="274" y="919"/>
                    <a:pt x="275" y="920"/>
                    <a:pt x="276" y="920"/>
                  </a:cubicBezTo>
                  <a:cubicBezTo>
                    <a:pt x="279" y="920"/>
                    <a:pt x="285" y="916"/>
                    <a:pt x="308" y="902"/>
                  </a:cubicBezTo>
                  <a:cubicBezTo>
                    <a:pt x="318" y="893"/>
                    <a:pt x="325" y="888"/>
                    <a:pt x="327" y="888"/>
                  </a:cubicBezTo>
                  <a:lnTo>
                    <a:pt x="327" y="888"/>
                  </a:lnTo>
                  <a:cubicBezTo>
                    <a:pt x="329" y="888"/>
                    <a:pt x="316" y="901"/>
                    <a:pt x="279" y="931"/>
                  </a:cubicBezTo>
                  <a:cubicBezTo>
                    <a:pt x="267" y="942"/>
                    <a:pt x="260" y="948"/>
                    <a:pt x="261" y="948"/>
                  </a:cubicBezTo>
                  <a:cubicBezTo>
                    <a:pt x="263" y="948"/>
                    <a:pt x="279" y="938"/>
                    <a:pt x="314" y="915"/>
                  </a:cubicBezTo>
                  <a:cubicBezTo>
                    <a:pt x="341" y="895"/>
                    <a:pt x="356" y="885"/>
                    <a:pt x="360" y="885"/>
                  </a:cubicBezTo>
                  <a:lnTo>
                    <a:pt x="360" y="885"/>
                  </a:lnTo>
                  <a:cubicBezTo>
                    <a:pt x="363" y="885"/>
                    <a:pt x="349" y="899"/>
                    <a:pt x="317" y="924"/>
                  </a:cubicBezTo>
                  <a:lnTo>
                    <a:pt x="323" y="934"/>
                  </a:lnTo>
                  <a:cubicBezTo>
                    <a:pt x="323" y="934"/>
                    <a:pt x="323" y="934"/>
                    <a:pt x="324" y="934"/>
                  </a:cubicBezTo>
                  <a:cubicBezTo>
                    <a:pt x="327" y="934"/>
                    <a:pt x="357" y="914"/>
                    <a:pt x="386" y="893"/>
                  </a:cubicBezTo>
                  <a:cubicBezTo>
                    <a:pt x="420" y="868"/>
                    <a:pt x="434" y="857"/>
                    <a:pt x="435" y="857"/>
                  </a:cubicBezTo>
                  <a:lnTo>
                    <a:pt x="435" y="857"/>
                  </a:lnTo>
                  <a:cubicBezTo>
                    <a:pt x="436" y="857"/>
                    <a:pt x="429" y="863"/>
                    <a:pt x="417" y="874"/>
                  </a:cubicBezTo>
                  <a:lnTo>
                    <a:pt x="358" y="921"/>
                  </a:lnTo>
                  <a:cubicBezTo>
                    <a:pt x="329" y="943"/>
                    <a:pt x="329" y="946"/>
                    <a:pt x="333" y="953"/>
                  </a:cubicBezTo>
                  <a:cubicBezTo>
                    <a:pt x="334" y="954"/>
                    <a:pt x="335" y="956"/>
                    <a:pt x="339" y="956"/>
                  </a:cubicBezTo>
                  <a:cubicBezTo>
                    <a:pt x="344" y="956"/>
                    <a:pt x="352" y="953"/>
                    <a:pt x="370" y="940"/>
                  </a:cubicBezTo>
                  <a:lnTo>
                    <a:pt x="370" y="940"/>
                  </a:lnTo>
                  <a:lnTo>
                    <a:pt x="339" y="962"/>
                  </a:lnTo>
                  <a:cubicBezTo>
                    <a:pt x="341" y="964"/>
                    <a:pt x="329" y="976"/>
                    <a:pt x="329" y="976"/>
                  </a:cubicBezTo>
                  <a:cubicBezTo>
                    <a:pt x="330" y="976"/>
                    <a:pt x="333" y="973"/>
                    <a:pt x="342" y="965"/>
                  </a:cubicBezTo>
                  <a:lnTo>
                    <a:pt x="342" y="965"/>
                  </a:lnTo>
                  <a:cubicBezTo>
                    <a:pt x="342" y="965"/>
                    <a:pt x="345" y="968"/>
                    <a:pt x="320" y="1000"/>
                  </a:cubicBezTo>
                  <a:cubicBezTo>
                    <a:pt x="314" y="1008"/>
                    <a:pt x="313" y="1012"/>
                    <a:pt x="317" y="1012"/>
                  </a:cubicBezTo>
                  <a:cubicBezTo>
                    <a:pt x="327" y="1012"/>
                    <a:pt x="373" y="979"/>
                    <a:pt x="410" y="935"/>
                  </a:cubicBezTo>
                  <a:lnTo>
                    <a:pt x="410" y="935"/>
                  </a:lnTo>
                  <a:cubicBezTo>
                    <a:pt x="410" y="936"/>
                    <a:pt x="411" y="936"/>
                    <a:pt x="411" y="937"/>
                  </a:cubicBezTo>
                  <a:cubicBezTo>
                    <a:pt x="411" y="937"/>
                    <a:pt x="411" y="937"/>
                    <a:pt x="412" y="937"/>
                  </a:cubicBezTo>
                  <a:cubicBezTo>
                    <a:pt x="417" y="937"/>
                    <a:pt x="442" y="915"/>
                    <a:pt x="442" y="915"/>
                  </a:cubicBezTo>
                  <a:cubicBezTo>
                    <a:pt x="461" y="898"/>
                    <a:pt x="469" y="894"/>
                    <a:pt x="472" y="894"/>
                  </a:cubicBezTo>
                  <a:cubicBezTo>
                    <a:pt x="473" y="894"/>
                    <a:pt x="474" y="895"/>
                    <a:pt x="474" y="896"/>
                  </a:cubicBezTo>
                  <a:lnTo>
                    <a:pt x="417" y="946"/>
                  </a:lnTo>
                  <a:cubicBezTo>
                    <a:pt x="366" y="991"/>
                    <a:pt x="338" y="1021"/>
                    <a:pt x="342" y="1021"/>
                  </a:cubicBezTo>
                  <a:cubicBezTo>
                    <a:pt x="345" y="1021"/>
                    <a:pt x="361" y="1008"/>
                    <a:pt x="395" y="978"/>
                  </a:cubicBezTo>
                  <a:lnTo>
                    <a:pt x="395" y="978"/>
                  </a:lnTo>
                  <a:cubicBezTo>
                    <a:pt x="380" y="993"/>
                    <a:pt x="383" y="990"/>
                    <a:pt x="370" y="1006"/>
                  </a:cubicBezTo>
                  <a:cubicBezTo>
                    <a:pt x="354" y="1020"/>
                    <a:pt x="348" y="1027"/>
                    <a:pt x="352" y="1027"/>
                  </a:cubicBezTo>
                  <a:cubicBezTo>
                    <a:pt x="355" y="1027"/>
                    <a:pt x="363" y="1023"/>
                    <a:pt x="377" y="1015"/>
                  </a:cubicBezTo>
                  <a:cubicBezTo>
                    <a:pt x="408" y="993"/>
                    <a:pt x="436" y="968"/>
                    <a:pt x="461" y="940"/>
                  </a:cubicBezTo>
                  <a:cubicBezTo>
                    <a:pt x="484" y="920"/>
                    <a:pt x="490" y="918"/>
                    <a:pt x="492" y="918"/>
                  </a:cubicBezTo>
                  <a:cubicBezTo>
                    <a:pt x="492" y="918"/>
                    <a:pt x="492" y="918"/>
                    <a:pt x="492" y="918"/>
                  </a:cubicBezTo>
                  <a:cubicBezTo>
                    <a:pt x="492" y="921"/>
                    <a:pt x="492" y="921"/>
                    <a:pt x="467" y="946"/>
                  </a:cubicBezTo>
                  <a:cubicBezTo>
                    <a:pt x="438" y="975"/>
                    <a:pt x="427" y="991"/>
                    <a:pt x="431" y="991"/>
                  </a:cubicBezTo>
                  <a:cubicBezTo>
                    <a:pt x="435" y="991"/>
                    <a:pt x="449" y="980"/>
                    <a:pt x="474" y="956"/>
                  </a:cubicBezTo>
                  <a:lnTo>
                    <a:pt x="474" y="956"/>
                  </a:lnTo>
                  <a:lnTo>
                    <a:pt x="449" y="984"/>
                  </a:lnTo>
                  <a:cubicBezTo>
                    <a:pt x="428" y="1005"/>
                    <a:pt x="407" y="1032"/>
                    <a:pt x="424" y="1032"/>
                  </a:cubicBezTo>
                  <a:cubicBezTo>
                    <a:pt x="427" y="1032"/>
                    <a:pt x="432" y="1031"/>
                    <a:pt x="439" y="1028"/>
                  </a:cubicBezTo>
                  <a:lnTo>
                    <a:pt x="439" y="1028"/>
                  </a:lnTo>
                  <a:cubicBezTo>
                    <a:pt x="452" y="1040"/>
                    <a:pt x="461" y="1047"/>
                    <a:pt x="436" y="1078"/>
                  </a:cubicBezTo>
                  <a:cubicBezTo>
                    <a:pt x="432" y="1084"/>
                    <a:pt x="430" y="1086"/>
                    <a:pt x="432" y="1086"/>
                  </a:cubicBezTo>
                  <a:cubicBezTo>
                    <a:pt x="438" y="1086"/>
                    <a:pt x="484" y="1048"/>
                    <a:pt x="524" y="1003"/>
                  </a:cubicBezTo>
                  <a:lnTo>
                    <a:pt x="524" y="1003"/>
                  </a:lnTo>
                  <a:cubicBezTo>
                    <a:pt x="502" y="1034"/>
                    <a:pt x="502" y="1037"/>
                    <a:pt x="508" y="1040"/>
                  </a:cubicBezTo>
                  <a:cubicBezTo>
                    <a:pt x="518" y="1050"/>
                    <a:pt x="518" y="1050"/>
                    <a:pt x="499" y="1081"/>
                  </a:cubicBezTo>
                  <a:cubicBezTo>
                    <a:pt x="475" y="1111"/>
                    <a:pt x="463" y="1126"/>
                    <a:pt x="464" y="1126"/>
                  </a:cubicBezTo>
                  <a:cubicBezTo>
                    <a:pt x="464" y="1126"/>
                    <a:pt x="477" y="1111"/>
                    <a:pt x="502" y="1081"/>
                  </a:cubicBezTo>
                  <a:cubicBezTo>
                    <a:pt x="517" y="1060"/>
                    <a:pt x="526" y="1051"/>
                    <a:pt x="529" y="1051"/>
                  </a:cubicBezTo>
                  <a:lnTo>
                    <a:pt x="529" y="1051"/>
                  </a:lnTo>
                  <a:cubicBezTo>
                    <a:pt x="534" y="1051"/>
                    <a:pt x="520" y="1082"/>
                    <a:pt x="496" y="1125"/>
                  </a:cubicBezTo>
                  <a:cubicBezTo>
                    <a:pt x="474" y="1156"/>
                    <a:pt x="477" y="1159"/>
                    <a:pt x="486" y="1166"/>
                  </a:cubicBezTo>
                  <a:cubicBezTo>
                    <a:pt x="500" y="1146"/>
                    <a:pt x="508" y="1141"/>
                    <a:pt x="514" y="1141"/>
                  </a:cubicBezTo>
                  <a:cubicBezTo>
                    <a:pt x="517" y="1141"/>
                    <a:pt x="520" y="1143"/>
                    <a:pt x="524" y="1144"/>
                  </a:cubicBezTo>
                  <a:cubicBezTo>
                    <a:pt x="526" y="1145"/>
                    <a:pt x="528" y="1146"/>
                    <a:pt x="529" y="1146"/>
                  </a:cubicBezTo>
                  <a:cubicBezTo>
                    <a:pt x="535" y="1146"/>
                    <a:pt x="541" y="1135"/>
                    <a:pt x="568" y="1084"/>
                  </a:cubicBezTo>
                  <a:cubicBezTo>
                    <a:pt x="599" y="1030"/>
                    <a:pt x="606" y="1021"/>
                    <a:pt x="610" y="1021"/>
                  </a:cubicBezTo>
                  <a:cubicBezTo>
                    <a:pt x="610" y="1021"/>
                    <a:pt x="611" y="1021"/>
                    <a:pt x="612" y="1022"/>
                  </a:cubicBezTo>
                  <a:cubicBezTo>
                    <a:pt x="615" y="1025"/>
                    <a:pt x="618" y="1025"/>
                    <a:pt x="602" y="1059"/>
                  </a:cubicBezTo>
                  <a:cubicBezTo>
                    <a:pt x="602" y="1059"/>
                    <a:pt x="590" y="1097"/>
                    <a:pt x="593" y="1097"/>
                  </a:cubicBezTo>
                  <a:cubicBezTo>
                    <a:pt x="596" y="1100"/>
                    <a:pt x="599" y="1100"/>
                    <a:pt x="583" y="1134"/>
                  </a:cubicBezTo>
                  <a:cubicBezTo>
                    <a:pt x="583" y="1134"/>
                    <a:pt x="574" y="1172"/>
                    <a:pt x="580" y="1175"/>
                  </a:cubicBezTo>
                  <a:cubicBezTo>
                    <a:pt x="590" y="1181"/>
                    <a:pt x="596" y="1185"/>
                    <a:pt x="583" y="1219"/>
                  </a:cubicBezTo>
                  <a:cubicBezTo>
                    <a:pt x="584" y="1220"/>
                    <a:pt x="585" y="1220"/>
                    <a:pt x="585" y="1220"/>
                  </a:cubicBezTo>
                  <a:cubicBezTo>
                    <a:pt x="587" y="1220"/>
                    <a:pt x="589" y="1214"/>
                    <a:pt x="599" y="1188"/>
                  </a:cubicBezTo>
                  <a:cubicBezTo>
                    <a:pt x="609" y="1163"/>
                    <a:pt x="620" y="1140"/>
                    <a:pt x="627" y="1140"/>
                  </a:cubicBezTo>
                  <a:cubicBezTo>
                    <a:pt x="630" y="1140"/>
                    <a:pt x="632" y="1146"/>
                    <a:pt x="633" y="1159"/>
                  </a:cubicBezTo>
                  <a:cubicBezTo>
                    <a:pt x="635" y="1160"/>
                    <a:pt x="638" y="1161"/>
                    <a:pt x="640" y="1161"/>
                  </a:cubicBezTo>
                  <a:cubicBezTo>
                    <a:pt x="647" y="1161"/>
                    <a:pt x="656" y="1156"/>
                    <a:pt x="665" y="1131"/>
                  </a:cubicBezTo>
                  <a:cubicBezTo>
                    <a:pt x="668" y="1131"/>
                    <a:pt x="668" y="1131"/>
                    <a:pt x="655" y="1169"/>
                  </a:cubicBezTo>
                  <a:cubicBezTo>
                    <a:pt x="644" y="1206"/>
                    <a:pt x="641" y="1225"/>
                    <a:pt x="645" y="1225"/>
                  </a:cubicBezTo>
                  <a:cubicBezTo>
                    <a:pt x="648" y="1225"/>
                    <a:pt x="657" y="1208"/>
                    <a:pt x="671" y="1175"/>
                  </a:cubicBezTo>
                  <a:cubicBezTo>
                    <a:pt x="677" y="1157"/>
                    <a:pt x="681" y="1148"/>
                    <a:pt x="683" y="1148"/>
                  </a:cubicBezTo>
                  <a:lnTo>
                    <a:pt x="683" y="1148"/>
                  </a:lnTo>
                  <a:cubicBezTo>
                    <a:pt x="684" y="1148"/>
                    <a:pt x="684" y="1159"/>
                    <a:pt x="680" y="1178"/>
                  </a:cubicBezTo>
                  <a:cubicBezTo>
                    <a:pt x="680" y="1178"/>
                    <a:pt x="684" y="1178"/>
                    <a:pt x="699" y="1144"/>
                  </a:cubicBezTo>
                  <a:cubicBezTo>
                    <a:pt x="705" y="1127"/>
                    <a:pt x="709" y="1118"/>
                    <a:pt x="710" y="1118"/>
                  </a:cubicBezTo>
                  <a:lnTo>
                    <a:pt x="710" y="1118"/>
                  </a:lnTo>
                  <a:cubicBezTo>
                    <a:pt x="711" y="1118"/>
                    <a:pt x="710" y="1128"/>
                    <a:pt x="709" y="1147"/>
                  </a:cubicBezTo>
                  <a:cubicBezTo>
                    <a:pt x="699" y="1185"/>
                    <a:pt x="706" y="1185"/>
                    <a:pt x="709" y="1188"/>
                  </a:cubicBezTo>
                  <a:cubicBezTo>
                    <a:pt x="714" y="1172"/>
                    <a:pt x="725" y="1166"/>
                    <a:pt x="736" y="1166"/>
                  </a:cubicBezTo>
                  <a:cubicBezTo>
                    <a:pt x="753" y="1166"/>
                    <a:pt x="769" y="1180"/>
                    <a:pt x="765" y="1200"/>
                  </a:cubicBezTo>
                  <a:cubicBezTo>
                    <a:pt x="774" y="1166"/>
                    <a:pt x="774" y="1166"/>
                    <a:pt x="781" y="1166"/>
                  </a:cubicBezTo>
                  <a:cubicBezTo>
                    <a:pt x="778" y="1194"/>
                    <a:pt x="778" y="1207"/>
                    <a:pt x="780" y="1207"/>
                  </a:cubicBezTo>
                  <a:cubicBezTo>
                    <a:pt x="782" y="1207"/>
                    <a:pt x="787" y="1175"/>
                    <a:pt x="793" y="1128"/>
                  </a:cubicBezTo>
                  <a:lnTo>
                    <a:pt x="784" y="1128"/>
                  </a:lnTo>
                  <a:cubicBezTo>
                    <a:pt x="788" y="1094"/>
                    <a:pt x="792" y="1076"/>
                    <a:pt x="795" y="1076"/>
                  </a:cubicBezTo>
                  <a:lnTo>
                    <a:pt x="795" y="1076"/>
                  </a:lnTo>
                  <a:cubicBezTo>
                    <a:pt x="797" y="1076"/>
                    <a:pt x="797" y="1104"/>
                    <a:pt x="790" y="1166"/>
                  </a:cubicBezTo>
                  <a:cubicBezTo>
                    <a:pt x="789" y="1205"/>
                    <a:pt x="788" y="1225"/>
                    <a:pt x="789" y="1225"/>
                  </a:cubicBezTo>
                  <a:cubicBezTo>
                    <a:pt x="790" y="1225"/>
                    <a:pt x="793" y="1206"/>
                    <a:pt x="800" y="1169"/>
                  </a:cubicBezTo>
                  <a:cubicBezTo>
                    <a:pt x="804" y="1132"/>
                    <a:pt x="807" y="1113"/>
                    <a:pt x="809" y="1113"/>
                  </a:cubicBezTo>
                  <a:cubicBezTo>
                    <a:pt x="811" y="1113"/>
                    <a:pt x="812" y="1132"/>
                    <a:pt x="812" y="1172"/>
                  </a:cubicBezTo>
                  <a:cubicBezTo>
                    <a:pt x="809" y="1210"/>
                    <a:pt x="807" y="1228"/>
                    <a:pt x="808" y="1228"/>
                  </a:cubicBezTo>
                  <a:cubicBezTo>
                    <a:pt x="808" y="1228"/>
                    <a:pt x="811" y="1210"/>
                    <a:pt x="815" y="1172"/>
                  </a:cubicBezTo>
                  <a:cubicBezTo>
                    <a:pt x="825" y="1092"/>
                    <a:pt x="833" y="1044"/>
                    <a:pt x="836" y="1039"/>
                  </a:cubicBezTo>
                  <a:lnTo>
                    <a:pt x="836" y="1039"/>
                  </a:lnTo>
                  <a:cubicBezTo>
                    <a:pt x="837" y="1040"/>
                    <a:pt x="838" y="1041"/>
                    <a:pt x="838" y="1042"/>
                  </a:cubicBezTo>
                  <a:lnTo>
                    <a:pt x="838" y="1042"/>
                  </a:lnTo>
                  <a:cubicBezTo>
                    <a:pt x="838" y="1040"/>
                    <a:pt x="837" y="1039"/>
                    <a:pt x="837" y="1039"/>
                  </a:cubicBezTo>
                  <a:cubicBezTo>
                    <a:pt x="837" y="1039"/>
                    <a:pt x="837" y="1039"/>
                    <a:pt x="836" y="1039"/>
                  </a:cubicBezTo>
                  <a:lnTo>
                    <a:pt x="836" y="1039"/>
                  </a:lnTo>
                  <a:cubicBezTo>
                    <a:pt x="790" y="964"/>
                    <a:pt x="773" y="872"/>
                    <a:pt x="793" y="780"/>
                  </a:cubicBezTo>
                  <a:cubicBezTo>
                    <a:pt x="803" y="743"/>
                    <a:pt x="800" y="743"/>
                    <a:pt x="793" y="740"/>
                  </a:cubicBezTo>
                  <a:cubicBezTo>
                    <a:pt x="793" y="739"/>
                    <a:pt x="792" y="738"/>
                    <a:pt x="792" y="738"/>
                  </a:cubicBezTo>
                  <a:cubicBezTo>
                    <a:pt x="790" y="738"/>
                    <a:pt x="788" y="745"/>
                    <a:pt x="781" y="774"/>
                  </a:cubicBezTo>
                  <a:cubicBezTo>
                    <a:pt x="776" y="782"/>
                    <a:pt x="773" y="786"/>
                    <a:pt x="772" y="786"/>
                  </a:cubicBezTo>
                  <a:cubicBezTo>
                    <a:pt x="769" y="786"/>
                    <a:pt x="778" y="759"/>
                    <a:pt x="787" y="733"/>
                  </a:cubicBezTo>
                  <a:cubicBezTo>
                    <a:pt x="797" y="701"/>
                    <a:pt x="802" y="683"/>
                    <a:pt x="802" y="683"/>
                  </a:cubicBezTo>
                  <a:lnTo>
                    <a:pt x="802" y="683"/>
                  </a:lnTo>
                  <a:cubicBezTo>
                    <a:pt x="801" y="683"/>
                    <a:pt x="792" y="709"/>
                    <a:pt x="771" y="768"/>
                  </a:cubicBezTo>
                  <a:cubicBezTo>
                    <a:pt x="757" y="809"/>
                    <a:pt x="749" y="826"/>
                    <a:pt x="747" y="826"/>
                  </a:cubicBezTo>
                  <a:cubicBezTo>
                    <a:pt x="745" y="826"/>
                    <a:pt x="747" y="817"/>
                    <a:pt x="753" y="802"/>
                  </a:cubicBezTo>
                  <a:cubicBezTo>
                    <a:pt x="766" y="770"/>
                    <a:pt x="768" y="768"/>
                    <a:pt x="768" y="768"/>
                  </a:cubicBezTo>
                  <a:cubicBezTo>
                    <a:pt x="768" y="768"/>
                    <a:pt x="768" y="768"/>
                    <a:pt x="768" y="768"/>
                  </a:cubicBezTo>
                  <a:lnTo>
                    <a:pt x="793" y="696"/>
                  </a:lnTo>
                  <a:lnTo>
                    <a:pt x="793" y="696"/>
                  </a:lnTo>
                  <a:cubicBezTo>
                    <a:pt x="787" y="705"/>
                    <a:pt x="784" y="718"/>
                    <a:pt x="781" y="730"/>
                  </a:cubicBezTo>
                  <a:cubicBezTo>
                    <a:pt x="774" y="740"/>
                    <a:pt x="768" y="752"/>
                    <a:pt x="765" y="765"/>
                  </a:cubicBezTo>
                  <a:cubicBezTo>
                    <a:pt x="749" y="799"/>
                    <a:pt x="734" y="834"/>
                    <a:pt x="724" y="871"/>
                  </a:cubicBezTo>
                  <a:cubicBezTo>
                    <a:pt x="712" y="906"/>
                    <a:pt x="709" y="906"/>
                    <a:pt x="709" y="906"/>
                  </a:cubicBezTo>
                  <a:cubicBezTo>
                    <a:pt x="718" y="868"/>
                    <a:pt x="731" y="834"/>
                    <a:pt x="746" y="799"/>
                  </a:cubicBezTo>
                  <a:cubicBezTo>
                    <a:pt x="759" y="774"/>
                    <a:pt x="768" y="752"/>
                    <a:pt x="774" y="727"/>
                  </a:cubicBezTo>
                  <a:cubicBezTo>
                    <a:pt x="777" y="720"/>
                    <a:pt x="779" y="718"/>
                    <a:pt x="778" y="718"/>
                  </a:cubicBezTo>
                  <a:lnTo>
                    <a:pt x="778" y="718"/>
                  </a:lnTo>
                  <a:cubicBezTo>
                    <a:pt x="777" y="718"/>
                    <a:pt x="750" y="771"/>
                    <a:pt x="724" y="827"/>
                  </a:cubicBezTo>
                  <a:lnTo>
                    <a:pt x="740" y="793"/>
                  </a:lnTo>
                  <a:cubicBezTo>
                    <a:pt x="756" y="758"/>
                    <a:pt x="753" y="755"/>
                    <a:pt x="749" y="755"/>
                  </a:cubicBezTo>
                  <a:cubicBezTo>
                    <a:pt x="749" y="754"/>
                    <a:pt x="748" y="754"/>
                    <a:pt x="748" y="754"/>
                  </a:cubicBezTo>
                  <a:cubicBezTo>
                    <a:pt x="745" y="754"/>
                    <a:pt x="743" y="760"/>
                    <a:pt x="731" y="787"/>
                  </a:cubicBezTo>
                  <a:cubicBezTo>
                    <a:pt x="721" y="808"/>
                    <a:pt x="709" y="830"/>
                    <a:pt x="696" y="852"/>
                  </a:cubicBezTo>
                  <a:cubicBezTo>
                    <a:pt x="687" y="877"/>
                    <a:pt x="674" y="899"/>
                    <a:pt x="665" y="921"/>
                  </a:cubicBezTo>
                  <a:cubicBezTo>
                    <a:pt x="665" y="921"/>
                    <a:pt x="674" y="884"/>
                    <a:pt x="690" y="849"/>
                  </a:cubicBezTo>
                  <a:cubicBezTo>
                    <a:pt x="709" y="815"/>
                    <a:pt x="724" y="780"/>
                    <a:pt x="734" y="743"/>
                  </a:cubicBezTo>
                  <a:cubicBezTo>
                    <a:pt x="734" y="740"/>
                    <a:pt x="731" y="736"/>
                    <a:pt x="749" y="705"/>
                  </a:cubicBezTo>
                  <a:cubicBezTo>
                    <a:pt x="749" y="704"/>
                    <a:pt x="748" y="704"/>
                    <a:pt x="747" y="704"/>
                  </a:cubicBezTo>
                  <a:cubicBezTo>
                    <a:pt x="745" y="704"/>
                    <a:pt x="741" y="709"/>
                    <a:pt x="724" y="733"/>
                  </a:cubicBezTo>
                  <a:cubicBezTo>
                    <a:pt x="734" y="717"/>
                    <a:pt x="739" y="708"/>
                    <a:pt x="738" y="708"/>
                  </a:cubicBezTo>
                  <a:lnTo>
                    <a:pt x="738" y="708"/>
                  </a:lnTo>
                  <a:cubicBezTo>
                    <a:pt x="737" y="708"/>
                    <a:pt x="732" y="715"/>
                    <a:pt x="721" y="730"/>
                  </a:cubicBezTo>
                  <a:cubicBezTo>
                    <a:pt x="714" y="739"/>
                    <a:pt x="712" y="742"/>
                    <a:pt x="711" y="742"/>
                  </a:cubicBezTo>
                  <a:cubicBezTo>
                    <a:pt x="709" y="742"/>
                    <a:pt x="718" y="727"/>
                    <a:pt x="718" y="727"/>
                  </a:cubicBezTo>
                  <a:cubicBezTo>
                    <a:pt x="738" y="699"/>
                    <a:pt x="749" y="683"/>
                    <a:pt x="749" y="683"/>
                  </a:cubicBezTo>
                  <a:lnTo>
                    <a:pt x="749" y="683"/>
                  </a:lnTo>
                  <a:cubicBezTo>
                    <a:pt x="748" y="683"/>
                    <a:pt x="732" y="706"/>
                    <a:pt x="696" y="755"/>
                  </a:cubicBezTo>
                  <a:cubicBezTo>
                    <a:pt x="677" y="774"/>
                    <a:pt x="665" y="796"/>
                    <a:pt x="652" y="821"/>
                  </a:cubicBezTo>
                  <a:cubicBezTo>
                    <a:pt x="655" y="821"/>
                    <a:pt x="655" y="824"/>
                    <a:pt x="659" y="824"/>
                  </a:cubicBezTo>
                  <a:lnTo>
                    <a:pt x="630" y="852"/>
                  </a:lnTo>
                  <a:cubicBezTo>
                    <a:pt x="612" y="868"/>
                    <a:pt x="596" y="887"/>
                    <a:pt x="580" y="906"/>
                  </a:cubicBezTo>
                  <a:cubicBezTo>
                    <a:pt x="580" y="906"/>
                    <a:pt x="560" y="934"/>
                    <a:pt x="556" y="934"/>
                  </a:cubicBezTo>
                  <a:cubicBezTo>
                    <a:pt x="555" y="934"/>
                    <a:pt x="555" y="934"/>
                    <a:pt x="555" y="934"/>
                  </a:cubicBezTo>
                  <a:lnTo>
                    <a:pt x="602" y="874"/>
                  </a:lnTo>
                  <a:cubicBezTo>
                    <a:pt x="627" y="846"/>
                    <a:pt x="649" y="815"/>
                    <a:pt x="671" y="787"/>
                  </a:cubicBezTo>
                  <a:cubicBezTo>
                    <a:pt x="699" y="747"/>
                    <a:pt x="718" y="718"/>
                    <a:pt x="716" y="718"/>
                  </a:cubicBezTo>
                  <a:lnTo>
                    <a:pt x="716" y="718"/>
                  </a:lnTo>
                  <a:cubicBezTo>
                    <a:pt x="715" y="718"/>
                    <a:pt x="707" y="727"/>
                    <a:pt x="690" y="749"/>
                  </a:cubicBezTo>
                  <a:cubicBezTo>
                    <a:pt x="690" y="749"/>
                    <a:pt x="690" y="749"/>
                    <a:pt x="712" y="718"/>
                  </a:cubicBezTo>
                  <a:lnTo>
                    <a:pt x="712" y="718"/>
                  </a:lnTo>
                  <a:cubicBezTo>
                    <a:pt x="705" y="725"/>
                    <a:pt x="697" y="734"/>
                    <a:pt x="687" y="746"/>
                  </a:cubicBezTo>
                  <a:cubicBezTo>
                    <a:pt x="662" y="773"/>
                    <a:pt x="649" y="787"/>
                    <a:pt x="648" y="787"/>
                  </a:cubicBezTo>
                  <a:cubicBezTo>
                    <a:pt x="646" y="787"/>
                    <a:pt x="658" y="772"/>
                    <a:pt x="684" y="743"/>
                  </a:cubicBezTo>
                  <a:cubicBezTo>
                    <a:pt x="713" y="705"/>
                    <a:pt x="723" y="690"/>
                    <a:pt x="720" y="690"/>
                  </a:cubicBezTo>
                  <a:lnTo>
                    <a:pt x="720" y="690"/>
                  </a:lnTo>
                  <a:cubicBezTo>
                    <a:pt x="718" y="690"/>
                    <a:pt x="712" y="696"/>
                    <a:pt x="702" y="705"/>
                  </a:cubicBezTo>
                  <a:cubicBezTo>
                    <a:pt x="675" y="736"/>
                    <a:pt x="661" y="748"/>
                    <a:pt x="658" y="748"/>
                  </a:cubicBezTo>
                  <a:cubicBezTo>
                    <a:pt x="656" y="748"/>
                    <a:pt x="661" y="740"/>
                    <a:pt x="674" y="727"/>
                  </a:cubicBezTo>
                  <a:cubicBezTo>
                    <a:pt x="687" y="712"/>
                    <a:pt x="693" y="705"/>
                    <a:pt x="693" y="705"/>
                  </a:cubicBezTo>
                  <a:lnTo>
                    <a:pt x="693" y="705"/>
                  </a:lnTo>
                  <a:cubicBezTo>
                    <a:pt x="692" y="705"/>
                    <a:pt x="685" y="712"/>
                    <a:pt x="671" y="724"/>
                  </a:cubicBezTo>
                  <a:cubicBezTo>
                    <a:pt x="689" y="706"/>
                    <a:pt x="709" y="686"/>
                    <a:pt x="708" y="686"/>
                  </a:cubicBezTo>
                  <a:lnTo>
                    <a:pt x="708" y="686"/>
                  </a:lnTo>
                  <a:cubicBezTo>
                    <a:pt x="707" y="686"/>
                    <a:pt x="704" y="689"/>
                    <a:pt x="696" y="696"/>
                  </a:cubicBezTo>
                  <a:cubicBezTo>
                    <a:pt x="696" y="696"/>
                    <a:pt x="696" y="696"/>
                    <a:pt x="668" y="721"/>
                  </a:cubicBezTo>
                  <a:lnTo>
                    <a:pt x="612" y="771"/>
                  </a:lnTo>
                  <a:cubicBezTo>
                    <a:pt x="596" y="790"/>
                    <a:pt x="577" y="805"/>
                    <a:pt x="558" y="821"/>
                  </a:cubicBezTo>
                  <a:cubicBezTo>
                    <a:pt x="552" y="827"/>
                    <a:pt x="548" y="830"/>
                    <a:pt x="547" y="830"/>
                  </a:cubicBezTo>
                  <a:cubicBezTo>
                    <a:pt x="542" y="830"/>
                    <a:pt x="568" y="795"/>
                    <a:pt x="633" y="736"/>
                  </a:cubicBezTo>
                  <a:lnTo>
                    <a:pt x="690" y="683"/>
                  </a:lnTo>
                  <a:lnTo>
                    <a:pt x="633" y="733"/>
                  </a:lnTo>
                  <a:cubicBezTo>
                    <a:pt x="630" y="730"/>
                    <a:pt x="630" y="730"/>
                    <a:pt x="659" y="705"/>
                  </a:cubicBezTo>
                  <a:cubicBezTo>
                    <a:pt x="690" y="683"/>
                    <a:pt x="690" y="683"/>
                    <a:pt x="690" y="680"/>
                  </a:cubicBezTo>
                  <a:lnTo>
                    <a:pt x="690" y="680"/>
                  </a:lnTo>
                  <a:cubicBezTo>
                    <a:pt x="690" y="680"/>
                    <a:pt x="687" y="680"/>
                    <a:pt x="659" y="702"/>
                  </a:cubicBezTo>
                  <a:cubicBezTo>
                    <a:pt x="624" y="729"/>
                    <a:pt x="610" y="741"/>
                    <a:pt x="609" y="741"/>
                  </a:cubicBezTo>
                  <a:cubicBezTo>
                    <a:pt x="608" y="741"/>
                    <a:pt x="615" y="734"/>
                    <a:pt x="627" y="724"/>
                  </a:cubicBezTo>
                  <a:cubicBezTo>
                    <a:pt x="657" y="700"/>
                    <a:pt x="672" y="688"/>
                    <a:pt x="672" y="688"/>
                  </a:cubicBezTo>
                  <a:lnTo>
                    <a:pt x="672" y="688"/>
                  </a:lnTo>
                  <a:cubicBezTo>
                    <a:pt x="671" y="688"/>
                    <a:pt x="656" y="699"/>
                    <a:pt x="627" y="721"/>
                  </a:cubicBezTo>
                  <a:cubicBezTo>
                    <a:pt x="596" y="742"/>
                    <a:pt x="581" y="753"/>
                    <a:pt x="580" y="753"/>
                  </a:cubicBezTo>
                  <a:cubicBezTo>
                    <a:pt x="579" y="753"/>
                    <a:pt x="594" y="741"/>
                    <a:pt x="624" y="718"/>
                  </a:cubicBezTo>
                  <a:cubicBezTo>
                    <a:pt x="650" y="699"/>
                    <a:pt x="674" y="679"/>
                    <a:pt x="681" y="673"/>
                  </a:cubicBezTo>
                  <a:lnTo>
                    <a:pt x="681" y="673"/>
                  </a:lnTo>
                  <a:cubicBezTo>
                    <a:pt x="683" y="672"/>
                    <a:pt x="684" y="672"/>
                    <a:pt x="685" y="672"/>
                  </a:cubicBezTo>
                  <a:lnTo>
                    <a:pt x="685" y="672"/>
                  </a:lnTo>
                  <a:cubicBezTo>
                    <a:pt x="684" y="672"/>
                    <a:pt x="683" y="672"/>
                    <a:pt x="682" y="672"/>
                  </a:cubicBezTo>
                  <a:lnTo>
                    <a:pt x="682" y="672"/>
                  </a:lnTo>
                  <a:cubicBezTo>
                    <a:pt x="683" y="671"/>
                    <a:pt x="684" y="671"/>
                    <a:pt x="684" y="671"/>
                  </a:cubicBezTo>
                  <a:lnTo>
                    <a:pt x="684" y="671"/>
                  </a:lnTo>
                  <a:lnTo>
                    <a:pt x="681" y="672"/>
                  </a:lnTo>
                  <a:lnTo>
                    <a:pt x="681" y="672"/>
                  </a:lnTo>
                  <a:cubicBezTo>
                    <a:pt x="675" y="674"/>
                    <a:pt x="666" y="675"/>
                    <a:pt x="655" y="677"/>
                  </a:cubicBezTo>
                  <a:lnTo>
                    <a:pt x="643" y="678"/>
                  </a:lnTo>
                  <a:lnTo>
                    <a:pt x="643" y="678"/>
                  </a:lnTo>
                  <a:cubicBezTo>
                    <a:pt x="644" y="677"/>
                    <a:pt x="646" y="676"/>
                    <a:pt x="647" y="675"/>
                  </a:cubicBezTo>
                  <a:lnTo>
                    <a:pt x="647" y="675"/>
                  </a:lnTo>
                  <a:lnTo>
                    <a:pt x="655" y="674"/>
                  </a:lnTo>
                  <a:cubicBezTo>
                    <a:pt x="693" y="667"/>
                    <a:pt x="693" y="667"/>
                    <a:pt x="696" y="664"/>
                  </a:cubicBezTo>
                  <a:cubicBezTo>
                    <a:pt x="699" y="661"/>
                    <a:pt x="699" y="661"/>
                    <a:pt x="737" y="661"/>
                  </a:cubicBezTo>
                  <a:lnTo>
                    <a:pt x="759" y="661"/>
                  </a:lnTo>
                  <a:cubicBezTo>
                    <a:pt x="749" y="661"/>
                    <a:pt x="734" y="658"/>
                    <a:pt x="740" y="658"/>
                  </a:cubicBezTo>
                  <a:cubicBezTo>
                    <a:pt x="740" y="655"/>
                    <a:pt x="746" y="652"/>
                    <a:pt x="709" y="642"/>
                  </a:cubicBezTo>
                  <a:lnTo>
                    <a:pt x="712" y="642"/>
                  </a:lnTo>
                  <a:cubicBezTo>
                    <a:pt x="733" y="648"/>
                    <a:pt x="742" y="649"/>
                    <a:pt x="746" y="649"/>
                  </a:cubicBezTo>
                  <a:cubicBezTo>
                    <a:pt x="749" y="649"/>
                    <a:pt x="749" y="649"/>
                    <a:pt x="749" y="649"/>
                  </a:cubicBezTo>
                  <a:cubicBezTo>
                    <a:pt x="712" y="636"/>
                    <a:pt x="715" y="636"/>
                    <a:pt x="715" y="636"/>
                  </a:cubicBezTo>
                  <a:lnTo>
                    <a:pt x="715" y="636"/>
                  </a:lnTo>
                  <a:cubicBezTo>
                    <a:pt x="749" y="645"/>
                    <a:pt x="749" y="645"/>
                    <a:pt x="753" y="645"/>
                  </a:cubicBezTo>
                  <a:cubicBezTo>
                    <a:pt x="753" y="645"/>
                    <a:pt x="753" y="642"/>
                    <a:pt x="718" y="630"/>
                  </a:cubicBezTo>
                  <a:cubicBezTo>
                    <a:pt x="718" y="630"/>
                    <a:pt x="720" y="628"/>
                    <a:pt x="726" y="628"/>
                  </a:cubicBezTo>
                  <a:cubicBezTo>
                    <a:pt x="731" y="628"/>
                    <a:pt x="742" y="630"/>
                    <a:pt x="759" y="636"/>
                  </a:cubicBezTo>
                  <a:cubicBezTo>
                    <a:pt x="769" y="641"/>
                    <a:pt x="773" y="643"/>
                    <a:pt x="774" y="643"/>
                  </a:cubicBezTo>
                  <a:cubicBezTo>
                    <a:pt x="775" y="643"/>
                    <a:pt x="752" y="631"/>
                    <a:pt x="727" y="617"/>
                  </a:cubicBezTo>
                  <a:cubicBezTo>
                    <a:pt x="706" y="608"/>
                    <a:pt x="684" y="595"/>
                    <a:pt x="662" y="583"/>
                  </a:cubicBezTo>
                  <a:lnTo>
                    <a:pt x="662" y="583"/>
                  </a:lnTo>
                  <a:lnTo>
                    <a:pt x="731" y="617"/>
                  </a:lnTo>
                  <a:cubicBezTo>
                    <a:pt x="762" y="633"/>
                    <a:pt x="762" y="633"/>
                    <a:pt x="765" y="633"/>
                  </a:cubicBezTo>
                  <a:cubicBezTo>
                    <a:pt x="734" y="614"/>
                    <a:pt x="734" y="608"/>
                    <a:pt x="743" y="602"/>
                  </a:cubicBezTo>
                  <a:cubicBezTo>
                    <a:pt x="753" y="595"/>
                    <a:pt x="753" y="592"/>
                    <a:pt x="724" y="570"/>
                  </a:cubicBezTo>
                  <a:cubicBezTo>
                    <a:pt x="708" y="557"/>
                    <a:pt x="700" y="551"/>
                    <a:pt x="701" y="551"/>
                  </a:cubicBezTo>
                  <a:lnTo>
                    <a:pt x="701" y="551"/>
                  </a:lnTo>
                  <a:cubicBezTo>
                    <a:pt x="703" y="551"/>
                    <a:pt x="711" y="555"/>
                    <a:pt x="727" y="564"/>
                  </a:cubicBezTo>
                  <a:cubicBezTo>
                    <a:pt x="784" y="603"/>
                    <a:pt x="807" y="620"/>
                    <a:pt x="810" y="622"/>
                  </a:cubicBezTo>
                  <a:lnTo>
                    <a:pt x="810" y="622"/>
                  </a:lnTo>
                  <a:cubicBezTo>
                    <a:pt x="809" y="621"/>
                    <a:pt x="802" y="616"/>
                    <a:pt x="793" y="608"/>
                  </a:cubicBezTo>
                  <a:cubicBezTo>
                    <a:pt x="793" y="608"/>
                    <a:pt x="765" y="583"/>
                    <a:pt x="737" y="558"/>
                  </a:cubicBezTo>
                  <a:lnTo>
                    <a:pt x="737" y="558"/>
                  </a:lnTo>
                  <a:cubicBezTo>
                    <a:pt x="756" y="573"/>
                    <a:pt x="768" y="580"/>
                    <a:pt x="773" y="580"/>
                  </a:cubicBezTo>
                  <a:cubicBezTo>
                    <a:pt x="782" y="580"/>
                    <a:pt x="768" y="556"/>
                    <a:pt x="741" y="523"/>
                  </a:cubicBezTo>
                  <a:lnTo>
                    <a:pt x="741" y="523"/>
                  </a:lnTo>
                  <a:cubicBezTo>
                    <a:pt x="743" y="525"/>
                    <a:pt x="747" y="528"/>
                    <a:pt x="759" y="542"/>
                  </a:cubicBezTo>
                  <a:cubicBezTo>
                    <a:pt x="779" y="565"/>
                    <a:pt x="785" y="567"/>
                    <a:pt x="788" y="567"/>
                  </a:cubicBezTo>
                  <a:cubicBezTo>
                    <a:pt x="789" y="567"/>
                    <a:pt x="790" y="567"/>
                    <a:pt x="790" y="567"/>
                  </a:cubicBezTo>
                  <a:cubicBezTo>
                    <a:pt x="793" y="564"/>
                    <a:pt x="793" y="564"/>
                    <a:pt x="793" y="564"/>
                  </a:cubicBezTo>
                  <a:cubicBezTo>
                    <a:pt x="771" y="538"/>
                    <a:pt x="765" y="528"/>
                    <a:pt x="768" y="528"/>
                  </a:cubicBezTo>
                  <a:lnTo>
                    <a:pt x="768" y="528"/>
                  </a:lnTo>
                  <a:cubicBezTo>
                    <a:pt x="771" y="528"/>
                    <a:pt x="787" y="543"/>
                    <a:pt x="800" y="561"/>
                  </a:cubicBezTo>
                  <a:cubicBezTo>
                    <a:pt x="825" y="589"/>
                    <a:pt x="825" y="589"/>
                    <a:pt x="828" y="589"/>
                  </a:cubicBezTo>
                  <a:cubicBezTo>
                    <a:pt x="809" y="562"/>
                    <a:pt x="804" y="552"/>
                    <a:pt x="806" y="552"/>
                  </a:cubicBezTo>
                  <a:lnTo>
                    <a:pt x="806" y="552"/>
                  </a:lnTo>
                  <a:cubicBezTo>
                    <a:pt x="809" y="552"/>
                    <a:pt x="823" y="568"/>
                    <a:pt x="834" y="586"/>
                  </a:cubicBezTo>
                  <a:lnTo>
                    <a:pt x="837" y="586"/>
                  </a:lnTo>
                  <a:cubicBezTo>
                    <a:pt x="815" y="551"/>
                    <a:pt x="818" y="551"/>
                    <a:pt x="818" y="551"/>
                  </a:cubicBezTo>
                  <a:cubicBezTo>
                    <a:pt x="822" y="551"/>
                    <a:pt x="825" y="551"/>
                    <a:pt x="803" y="520"/>
                  </a:cubicBezTo>
                  <a:cubicBezTo>
                    <a:pt x="790" y="498"/>
                    <a:pt x="778" y="476"/>
                    <a:pt x="765" y="454"/>
                  </a:cubicBezTo>
                  <a:lnTo>
                    <a:pt x="765" y="454"/>
                  </a:lnTo>
                  <a:lnTo>
                    <a:pt x="784" y="486"/>
                  </a:lnTo>
                  <a:cubicBezTo>
                    <a:pt x="806" y="517"/>
                    <a:pt x="809" y="517"/>
                    <a:pt x="812" y="517"/>
                  </a:cubicBezTo>
                  <a:cubicBezTo>
                    <a:pt x="814" y="516"/>
                    <a:pt x="815" y="516"/>
                    <a:pt x="816" y="516"/>
                  </a:cubicBezTo>
                  <a:cubicBezTo>
                    <a:pt x="821" y="516"/>
                    <a:pt x="826" y="522"/>
                    <a:pt x="840" y="548"/>
                  </a:cubicBezTo>
                  <a:lnTo>
                    <a:pt x="825" y="514"/>
                  </a:lnTo>
                  <a:cubicBezTo>
                    <a:pt x="817" y="497"/>
                    <a:pt x="814" y="488"/>
                    <a:pt x="814" y="488"/>
                  </a:cubicBezTo>
                  <a:lnTo>
                    <a:pt x="814" y="488"/>
                  </a:lnTo>
                  <a:cubicBezTo>
                    <a:pt x="815" y="488"/>
                    <a:pt x="820" y="497"/>
                    <a:pt x="828" y="514"/>
                  </a:cubicBezTo>
                  <a:cubicBezTo>
                    <a:pt x="835" y="531"/>
                    <a:pt x="840" y="539"/>
                    <a:pt x="841" y="539"/>
                  </a:cubicBezTo>
                  <a:cubicBezTo>
                    <a:pt x="843" y="539"/>
                    <a:pt x="840" y="530"/>
                    <a:pt x="834" y="511"/>
                  </a:cubicBezTo>
                  <a:lnTo>
                    <a:pt x="837" y="511"/>
                  </a:lnTo>
                  <a:cubicBezTo>
                    <a:pt x="845" y="533"/>
                    <a:pt x="850" y="549"/>
                    <a:pt x="853" y="557"/>
                  </a:cubicBezTo>
                  <a:lnTo>
                    <a:pt x="853" y="557"/>
                  </a:lnTo>
                  <a:cubicBezTo>
                    <a:pt x="849" y="563"/>
                    <a:pt x="846" y="566"/>
                    <a:pt x="847" y="566"/>
                  </a:cubicBezTo>
                  <a:cubicBezTo>
                    <a:pt x="847" y="566"/>
                    <a:pt x="849" y="563"/>
                    <a:pt x="854" y="558"/>
                  </a:cubicBezTo>
                  <a:lnTo>
                    <a:pt x="854" y="558"/>
                  </a:lnTo>
                  <a:cubicBezTo>
                    <a:pt x="855" y="563"/>
                    <a:pt x="856" y="565"/>
                    <a:pt x="856" y="565"/>
                  </a:cubicBezTo>
                  <a:cubicBezTo>
                    <a:pt x="857" y="565"/>
                    <a:pt x="856" y="562"/>
                    <a:pt x="854" y="558"/>
                  </a:cubicBezTo>
                  <a:lnTo>
                    <a:pt x="854" y="558"/>
                  </a:lnTo>
                  <a:cubicBezTo>
                    <a:pt x="857" y="554"/>
                    <a:pt x="861" y="550"/>
                    <a:pt x="865" y="545"/>
                  </a:cubicBezTo>
                  <a:cubicBezTo>
                    <a:pt x="884" y="519"/>
                    <a:pt x="889" y="517"/>
                    <a:pt x="890" y="517"/>
                  </a:cubicBezTo>
                  <a:cubicBezTo>
                    <a:pt x="890" y="517"/>
                    <a:pt x="890" y="517"/>
                    <a:pt x="890" y="517"/>
                  </a:cubicBezTo>
                  <a:cubicBezTo>
                    <a:pt x="897" y="508"/>
                    <a:pt x="906" y="498"/>
                    <a:pt x="916" y="492"/>
                  </a:cubicBezTo>
                  <a:lnTo>
                    <a:pt x="916" y="492"/>
                  </a:lnTo>
                  <a:cubicBezTo>
                    <a:pt x="909" y="501"/>
                    <a:pt x="900" y="514"/>
                    <a:pt x="894" y="523"/>
                  </a:cubicBezTo>
                  <a:cubicBezTo>
                    <a:pt x="894" y="523"/>
                    <a:pt x="894" y="523"/>
                    <a:pt x="919" y="498"/>
                  </a:cubicBezTo>
                  <a:cubicBezTo>
                    <a:pt x="919" y="498"/>
                    <a:pt x="931" y="486"/>
                    <a:pt x="932" y="486"/>
                  </a:cubicBezTo>
                  <a:lnTo>
                    <a:pt x="932" y="486"/>
                  </a:lnTo>
                  <a:cubicBezTo>
                    <a:pt x="933" y="486"/>
                    <a:pt x="930" y="489"/>
                    <a:pt x="922" y="498"/>
                  </a:cubicBezTo>
                  <a:cubicBezTo>
                    <a:pt x="912" y="508"/>
                    <a:pt x="903" y="520"/>
                    <a:pt x="897" y="533"/>
                  </a:cubicBezTo>
                  <a:cubicBezTo>
                    <a:pt x="897" y="533"/>
                    <a:pt x="897" y="534"/>
                    <a:pt x="897" y="534"/>
                  </a:cubicBezTo>
                  <a:cubicBezTo>
                    <a:pt x="899" y="534"/>
                    <a:pt x="905" y="529"/>
                    <a:pt x="928" y="511"/>
                  </a:cubicBezTo>
                  <a:lnTo>
                    <a:pt x="928" y="511"/>
                  </a:lnTo>
                  <a:cubicBezTo>
                    <a:pt x="894" y="541"/>
                    <a:pt x="881" y="553"/>
                    <a:pt x="881" y="553"/>
                  </a:cubicBezTo>
                  <a:cubicBezTo>
                    <a:pt x="882" y="553"/>
                    <a:pt x="889" y="548"/>
                    <a:pt x="900" y="539"/>
                  </a:cubicBezTo>
                  <a:cubicBezTo>
                    <a:pt x="926" y="521"/>
                    <a:pt x="930" y="518"/>
                    <a:pt x="931" y="517"/>
                  </a:cubicBezTo>
                  <a:lnTo>
                    <a:pt x="931" y="517"/>
                  </a:lnTo>
                  <a:cubicBezTo>
                    <a:pt x="915" y="528"/>
                    <a:pt x="908" y="534"/>
                    <a:pt x="909" y="534"/>
                  </a:cubicBezTo>
                  <a:cubicBezTo>
                    <a:pt x="911" y="534"/>
                    <a:pt x="919" y="529"/>
                    <a:pt x="934" y="520"/>
                  </a:cubicBezTo>
                  <a:lnTo>
                    <a:pt x="934" y="520"/>
                  </a:lnTo>
                  <a:cubicBezTo>
                    <a:pt x="934" y="523"/>
                    <a:pt x="934" y="523"/>
                    <a:pt x="903" y="545"/>
                  </a:cubicBezTo>
                  <a:lnTo>
                    <a:pt x="903" y="548"/>
                  </a:lnTo>
                  <a:cubicBezTo>
                    <a:pt x="926" y="532"/>
                    <a:pt x="937" y="526"/>
                    <a:pt x="940" y="526"/>
                  </a:cubicBezTo>
                  <a:lnTo>
                    <a:pt x="940" y="526"/>
                  </a:lnTo>
                  <a:cubicBezTo>
                    <a:pt x="946" y="526"/>
                    <a:pt x="928" y="544"/>
                    <a:pt x="906" y="558"/>
                  </a:cubicBezTo>
                  <a:cubicBezTo>
                    <a:pt x="919" y="551"/>
                    <a:pt x="931" y="545"/>
                    <a:pt x="941" y="539"/>
                  </a:cubicBezTo>
                  <a:cubicBezTo>
                    <a:pt x="972" y="521"/>
                    <a:pt x="989" y="512"/>
                    <a:pt x="990" y="512"/>
                  </a:cubicBezTo>
                  <a:lnTo>
                    <a:pt x="990" y="512"/>
                  </a:lnTo>
                  <a:cubicBezTo>
                    <a:pt x="991" y="512"/>
                    <a:pt x="975" y="522"/>
                    <a:pt x="941" y="542"/>
                  </a:cubicBezTo>
                  <a:cubicBezTo>
                    <a:pt x="909" y="561"/>
                    <a:pt x="894" y="570"/>
                    <a:pt x="894" y="570"/>
                  </a:cubicBezTo>
                  <a:cubicBezTo>
                    <a:pt x="894" y="570"/>
                    <a:pt x="911" y="561"/>
                    <a:pt x="944" y="542"/>
                  </a:cubicBezTo>
                  <a:cubicBezTo>
                    <a:pt x="954" y="537"/>
                    <a:pt x="961" y="535"/>
                    <a:pt x="964" y="535"/>
                  </a:cubicBezTo>
                  <a:cubicBezTo>
                    <a:pt x="970" y="535"/>
                    <a:pt x="958" y="547"/>
                    <a:pt x="912" y="570"/>
                  </a:cubicBezTo>
                  <a:lnTo>
                    <a:pt x="869" y="592"/>
                  </a:lnTo>
                  <a:lnTo>
                    <a:pt x="869" y="592"/>
                  </a:lnTo>
                  <a:cubicBezTo>
                    <a:pt x="872" y="591"/>
                    <a:pt x="875" y="590"/>
                    <a:pt x="878" y="589"/>
                  </a:cubicBezTo>
                  <a:cubicBezTo>
                    <a:pt x="902" y="578"/>
                    <a:pt x="909" y="575"/>
                    <a:pt x="911" y="575"/>
                  </a:cubicBezTo>
                  <a:cubicBezTo>
                    <a:pt x="912" y="575"/>
                    <a:pt x="912" y="576"/>
                    <a:pt x="912" y="577"/>
                  </a:cubicBezTo>
                  <a:cubicBezTo>
                    <a:pt x="912" y="577"/>
                    <a:pt x="913" y="577"/>
                    <a:pt x="914" y="577"/>
                  </a:cubicBezTo>
                  <a:cubicBezTo>
                    <a:pt x="916" y="577"/>
                    <a:pt x="922" y="576"/>
                    <a:pt x="929" y="574"/>
                  </a:cubicBezTo>
                  <a:lnTo>
                    <a:pt x="929" y="574"/>
                  </a:lnTo>
                  <a:cubicBezTo>
                    <a:pt x="880" y="609"/>
                    <a:pt x="839" y="658"/>
                    <a:pt x="813" y="716"/>
                  </a:cubicBezTo>
                  <a:lnTo>
                    <a:pt x="813" y="716"/>
                  </a:lnTo>
                  <a:cubicBezTo>
                    <a:pt x="813" y="716"/>
                    <a:pt x="813" y="716"/>
                    <a:pt x="813" y="716"/>
                  </a:cubicBezTo>
                  <a:lnTo>
                    <a:pt x="813" y="716"/>
                  </a:lnTo>
                  <a:cubicBezTo>
                    <a:pt x="812" y="716"/>
                    <a:pt x="809" y="725"/>
                    <a:pt x="803" y="743"/>
                  </a:cubicBezTo>
                  <a:cubicBezTo>
                    <a:pt x="806" y="734"/>
                    <a:pt x="809" y="725"/>
                    <a:pt x="813" y="716"/>
                  </a:cubicBezTo>
                  <a:lnTo>
                    <a:pt x="813" y="716"/>
                  </a:lnTo>
                  <a:cubicBezTo>
                    <a:pt x="813" y="719"/>
                    <a:pt x="812" y="729"/>
                    <a:pt x="809" y="746"/>
                  </a:cubicBezTo>
                  <a:lnTo>
                    <a:pt x="815" y="746"/>
                  </a:lnTo>
                  <a:cubicBezTo>
                    <a:pt x="818" y="730"/>
                    <a:pt x="821" y="722"/>
                    <a:pt x="823" y="722"/>
                  </a:cubicBezTo>
                  <a:cubicBezTo>
                    <a:pt x="826" y="722"/>
                    <a:pt x="828" y="732"/>
                    <a:pt x="828" y="752"/>
                  </a:cubicBezTo>
                  <a:lnTo>
                    <a:pt x="831" y="752"/>
                  </a:lnTo>
                  <a:cubicBezTo>
                    <a:pt x="834" y="725"/>
                    <a:pt x="838" y="713"/>
                    <a:pt x="841" y="713"/>
                  </a:cubicBezTo>
                  <a:cubicBezTo>
                    <a:pt x="846" y="713"/>
                    <a:pt x="850" y="748"/>
                    <a:pt x="850" y="796"/>
                  </a:cubicBezTo>
                  <a:cubicBezTo>
                    <a:pt x="850" y="811"/>
                    <a:pt x="850" y="821"/>
                    <a:pt x="851" y="821"/>
                  </a:cubicBezTo>
                  <a:cubicBezTo>
                    <a:pt x="852" y="821"/>
                    <a:pt x="853" y="802"/>
                    <a:pt x="853" y="758"/>
                  </a:cubicBezTo>
                  <a:cubicBezTo>
                    <a:pt x="856" y="721"/>
                    <a:pt x="856" y="721"/>
                    <a:pt x="859" y="721"/>
                  </a:cubicBezTo>
                  <a:cubicBezTo>
                    <a:pt x="859" y="758"/>
                    <a:pt x="865" y="761"/>
                    <a:pt x="869" y="761"/>
                  </a:cubicBezTo>
                  <a:cubicBezTo>
                    <a:pt x="869" y="761"/>
                    <a:pt x="872" y="765"/>
                    <a:pt x="878" y="802"/>
                  </a:cubicBezTo>
                  <a:cubicBezTo>
                    <a:pt x="876" y="783"/>
                    <a:pt x="876" y="774"/>
                    <a:pt x="876" y="774"/>
                  </a:cubicBezTo>
                  <a:lnTo>
                    <a:pt x="876" y="774"/>
                  </a:lnTo>
                  <a:cubicBezTo>
                    <a:pt x="876" y="774"/>
                    <a:pt x="878" y="783"/>
                    <a:pt x="881" y="802"/>
                  </a:cubicBezTo>
                  <a:cubicBezTo>
                    <a:pt x="887" y="827"/>
                    <a:pt x="890" y="852"/>
                    <a:pt x="890" y="877"/>
                  </a:cubicBezTo>
                  <a:lnTo>
                    <a:pt x="887" y="877"/>
                  </a:lnTo>
                  <a:cubicBezTo>
                    <a:pt x="887" y="877"/>
                    <a:pt x="884" y="877"/>
                    <a:pt x="887" y="915"/>
                  </a:cubicBezTo>
                  <a:cubicBezTo>
                    <a:pt x="887" y="940"/>
                    <a:pt x="894" y="965"/>
                    <a:pt x="900" y="990"/>
                  </a:cubicBezTo>
                  <a:cubicBezTo>
                    <a:pt x="904" y="1006"/>
                    <a:pt x="906" y="1015"/>
                    <a:pt x="907" y="1015"/>
                  </a:cubicBezTo>
                  <a:cubicBezTo>
                    <a:pt x="908" y="1015"/>
                    <a:pt x="905" y="997"/>
                    <a:pt x="900" y="953"/>
                  </a:cubicBezTo>
                  <a:cubicBezTo>
                    <a:pt x="897" y="915"/>
                    <a:pt x="890" y="840"/>
                    <a:pt x="887" y="802"/>
                  </a:cubicBezTo>
                  <a:cubicBezTo>
                    <a:pt x="887" y="794"/>
                    <a:pt x="887" y="789"/>
                    <a:pt x="887" y="786"/>
                  </a:cubicBezTo>
                  <a:lnTo>
                    <a:pt x="887" y="786"/>
                  </a:lnTo>
                  <a:cubicBezTo>
                    <a:pt x="887" y="766"/>
                    <a:pt x="886" y="749"/>
                    <a:pt x="887" y="749"/>
                  </a:cubicBezTo>
                  <a:lnTo>
                    <a:pt x="887" y="749"/>
                  </a:lnTo>
                  <a:cubicBezTo>
                    <a:pt x="888" y="749"/>
                    <a:pt x="889" y="754"/>
                    <a:pt x="890" y="765"/>
                  </a:cubicBezTo>
                  <a:cubicBezTo>
                    <a:pt x="886" y="727"/>
                    <a:pt x="883" y="708"/>
                    <a:pt x="885" y="708"/>
                  </a:cubicBezTo>
                  <a:lnTo>
                    <a:pt x="885" y="708"/>
                  </a:lnTo>
                  <a:cubicBezTo>
                    <a:pt x="886" y="708"/>
                    <a:pt x="890" y="727"/>
                    <a:pt x="900" y="765"/>
                  </a:cubicBezTo>
                  <a:cubicBezTo>
                    <a:pt x="905" y="783"/>
                    <a:pt x="908" y="793"/>
                    <a:pt x="909" y="793"/>
                  </a:cubicBezTo>
                  <a:cubicBezTo>
                    <a:pt x="910" y="793"/>
                    <a:pt x="909" y="783"/>
                    <a:pt x="906" y="765"/>
                  </a:cubicBezTo>
                  <a:lnTo>
                    <a:pt x="906" y="765"/>
                  </a:lnTo>
                  <a:cubicBezTo>
                    <a:pt x="916" y="802"/>
                    <a:pt x="919" y="802"/>
                    <a:pt x="922" y="802"/>
                  </a:cubicBezTo>
                  <a:cubicBezTo>
                    <a:pt x="925" y="812"/>
                    <a:pt x="927" y="816"/>
                    <a:pt x="928" y="816"/>
                  </a:cubicBezTo>
                  <a:cubicBezTo>
                    <a:pt x="929" y="816"/>
                    <a:pt x="922" y="791"/>
                    <a:pt x="916" y="765"/>
                  </a:cubicBezTo>
                  <a:cubicBezTo>
                    <a:pt x="906" y="729"/>
                    <a:pt x="901" y="711"/>
                    <a:pt x="902" y="711"/>
                  </a:cubicBezTo>
                  <a:lnTo>
                    <a:pt x="902" y="711"/>
                  </a:lnTo>
                  <a:cubicBezTo>
                    <a:pt x="902" y="711"/>
                    <a:pt x="908" y="729"/>
                    <a:pt x="919" y="765"/>
                  </a:cubicBezTo>
                  <a:cubicBezTo>
                    <a:pt x="928" y="802"/>
                    <a:pt x="937" y="837"/>
                    <a:pt x="953" y="874"/>
                  </a:cubicBezTo>
                  <a:lnTo>
                    <a:pt x="931" y="802"/>
                  </a:lnTo>
                  <a:cubicBezTo>
                    <a:pt x="922" y="775"/>
                    <a:pt x="915" y="750"/>
                    <a:pt x="916" y="750"/>
                  </a:cubicBezTo>
                  <a:lnTo>
                    <a:pt x="916" y="750"/>
                  </a:lnTo>
                  <a:cubicBezTo>
                    <a:pt x="916" y="750"/>
                    <a:pt x="918" y="755"/>
                    <a:pt x="922" y="765"/>
                  </a:cubicBezTo>
                  <a:cubicBezTo>
                    <a:pt x="925" y="777"/>
                    <a:pt x="928" y="790"/>
                    <a:pt x="934" y="802"/>
                  </a:cubicBezTo>
                  <a:cubicBezTo>
                    <a:pt x="934" y="802"/>
                    <a:pt x="934" y="802"/>
                    <a:pt x="935" y="802"/>
                  </a:cubicBezTo>
                  <a:cubicBezTo>
                    <a:pt x="935" y="802"/>
                    <a:pt x="939" y="804"/>
                    <a:pt x="950" y="837"/>
                  </a:cubicBezTo>
                  <a:cubicBezTo>
                    <a:pt x="964" y="878"/>
                    <a:pt x="971" y="895"/>
                    <a:pt x="971" y="895"/>
                  </a:cubicBezTo>
                  <a:cubicBezTo>
                    <a:pt x="972" y="895"/>
                    <a:pt x="970" y="886"/>
                    <a:pt x="966" y="871"/>
                  </a:cubicBezTo>
                  <a:cubicBezTo>
                    <a:pt x="966" y="871"/>
                    <a:pt x="953" y="837"/>
                    <a:pt x="941" y="799"/>
                  </a:cubicBezTo>
                  <a:lnTo>
                    <a:pt x="941" y="799"/>
                  </a:lnTo>
                  <a:lnTo>
                    <a:pt x="956" y="834"/>
                  </a:lnTo>
                  <a:cubicBezTo>
                    <a:pt x="958" y="842"/>
                    <a:pt x="962" y="850"/>
                    <a:pt x="964" y="858"/>
                  </a:cubicBezTo>
                  <a:lnTo>
                    <a:pt x="964" y="858"/>
                  </a:lnTo>
                  <a:cubicBezTo>
                    <a:pt x="960" y="837"/>
                    <a:pt x="955" y="817"/>
                    <a:pt x="947" y="799"/>
                  </a:cubicBezTo>
                  <a:cubicBezTo>
                    <a:pt x="931" y="765"/>
                    <a:pt x="934" y="765"/>
                    <a:pt x="934" y="765"/>
                  </a:cubicBezTo>
                  <a:cubicBezTo>
                    <a:pt x="934" y="765"/>
                    <a:pt x="937" y="765"/>
                    <a:pt x="922" y="730"/>
                  </a:cubicBezTo>
                  <a:cubicBezTo>
                    <a:pt x="910" y="701"/>
                    <a:pt x="907" y="694"/>
                    <a:pt x="908" y="694"/>
                  </a:cubicBezTo>
                  <a:lnTo>
                    <a:pt x="908" y="694"/>
                  </a:lnTo>
                  <a:cubicBezTo>
                    <a:pt x="908" y="694"/>
                    <a:pt x="909" y="695"/>
                    <a:pt x="909" y="696"/>
                  </a:cubicBezTo>
                  <a:cubicBezTo>
                    <a:pt x="912" y="705"/>
                    <a:pt x="919" y="718"/>
                    <a:pt x="925" y="730"/>
                  </a:cubicBezTo>
                  <a:cubicBezTo>
                    <a:pt x="920" y="720"/>
                    <a:pt x="918" y="716"/>
                    <a:pt x="919" y="716"/>
                  </a:cubicBezTo>
                  <a:lnTo>
                    <a:pt x="919" y="716"/>
                  </a:lnTo>
                  <a:cubicBezTo>
                    <a:pt x="919" y="716"/>
                    <a:pt x="930" y="739"/>
                    <a:pt x="944" y="761"/>
                  </a:cubicBezTo>
                  <a:cubicBezTo>
                    <a:pt x="953" y="779"/>
                    <a:pt x="958" y="787"/>
                    <a:pt x="958" y="787"/>
                  </a:cubicBezTo>
                  <a:cubicBezTo>
                    <a:pt x="959" y="787"/>
                    <a:pt x="955" y="779"/>
                    <a:pt x="947" y="761"/>
                  </a:cubicBezTo>
                  <a:lnTo>
                    <a:pt x="947" y="761"/>
                  </a:lnTo>
                  <a:lnTo>
                    <a:pt x="966" y="796"/>
                  </a:lnTo>
                  <a:cubicBezTo>
                    <a:pt x="966" y="796"/>
                    <a:pt x="963" y="796"/>
                    <a:pt x="981" y="827"/>
                  </a:cubicBezTo>
                  <a:cubicBezTo>
                    <a:pt x="981" y="827"/>
                    <a:pt x="984" y="827"/>
                    <a:pt x="1003" y="862"/>
                  </a:cubicBezTo>
                  <a:cubicBezTo>
                    <a:pt x="974" y="805"/>
                    <a:pt x="932" y="730"/>
                    <a:pt x="919" y="704"/>
                  </a:cubicBezTo>
                  <a:lnTo>
                    <a:pt x="919" y="704"/>
                  </a:lnTo>
                  <a:cubicBezTo>
                    <a:pt x="920" y="704"/>
                    <a:pt x="920" y="705"/>
                    <a:pt x="920" y="705"/>
                  </a:cubicBezTo>
                  <a:lnTo>
                    <a:pt x="920" y="705"/>
                  </a:lnTo>
                  <a:cubicBezTo>
                    <a:pt x="920" y="704"/>
                    <a:pt x="919" y="703"/>
                    <a:pt x="919" y="703"/>
                  </a:cubicBezTo>
                  <a:lnTo>
                    <a:pt x="919" y="703"/>
                  </a:lnTo>
                  <a:cubicBezTo>
                    <a:pt x="919" y="702"/>
                    <a:pt x="918" y="702"/>
                    <a:pt x="918" y="702"/>
                  </a:cubicBezTo>
                  <a:lnTo>
                    <a:pt x="918" y="702"/>
                  </a:lnTo>
                  <a:cubicBezTo>
                    <a:pt x="918" y="702"/>
                    <a:pt x="918" y="702"/>
                    <a:pt x="918" y="702"/>
                  </a:cubicBezTo>
                  <a:lnTo>
                    <a:pt x="918" y="702"/>
                  </a:lnTo>
                  <a:cubicBezTo>
                    <a:pt x="917" y="701"/>
                    <a:pt x="916" y="700"/>
                    <a:pt x="916" y="699"/>
                  </a:cubicBezTo>
                  <a:cubicBezTo>
                    <a:pt x="910" y="690"/>
                    <a:pt x="909" y="688"/>
                    <a:pt x="909" y="688"/>
                  </a:cubicBezTo>
                  <a:lnTo>
                    <a:pt x="909" y="688"/>
                  </a:lnTo>
                  <a:cubicBezTo>
                    <a:pt x="909" y="688"/>
                    <a:pt x="911" y="690"/>
                    <a:pt x="912" y="690"/>
                  </a:cubicBezTo>
                  <a:cubicBezTo>
                    <a:pt x="912" y="690"/>
                    <a:pt x="912" y="690"/>
                    <a:pt x="912" y="689"/>
                  </a:cubicBezTo>
                  <a:cubicBezTo>
                    <a:pt x="915" y="693"/>
                    <a:pt x="917" y="696"/>
                    <a:pt x="919" y="699"/>
                  </a:cubicBezTo>
                  <a:lnTo>
                    <a:pt x="919" y="699"/>
                  </a:lnTo>
                  <a:cubicBezTo>
                    <a:pt x="919" y="699"/>
                    <a:pt x="919" y="699"/>
                    <a:pt x="919" y="699"/>
                  </a:cubicBezTo>
                  <a:lnTo>
                    <a:pt x="919" y="699"/>
                  </a:lnTo>
                  <a:lnTo>
                    <a:pt x="919" y="699"/>
                  </a:lnTo>
                  <a:lnTo>
                    <a:pt x="919" y="699"/>
                  </a:lnTo>
                  <a:cubicBezTo>
                    <a:pt x="919" y="699"/>
                    <a:pt x="919" y="699"/>
                    <a:pt x="919" y="699"/>
                  </a:cubicBezTo>
                  <a:lnTo>
                    <a:pt x="919" y="699"/>
                  </a:lnTo>
                  <a:cubicBezTo>
                    <a:pt x="920" y="700"/>
                    <a:pt x="920" y="701"/>
                    <a:pt x="921" y="702"/>
                  </a:cubicBezTo>
                  <a:lnTo>
                    <a:pt x="921" y="702"/>
                  </a:lnTo>
                  <a:cubicBezTo>
                    <a:pt x="921" y="701"/>
                    <a:pt x="921" y="701"/>
                    <a:pt x="921" y="701"/>
                  </a:cubicBezTo>
                  <a:lnTo>
                    <a:pt x="921" y="701"/>
                  </a:lnTo>
                  <a:cubicBezTo>
                    <a:pt x="921" y="701"/>
                    <a:pt x="922" y="702"/>
                    <a:pt x="922" y="702"/>
                  </a:cubicBezTo>
                  <a:lnTo>
                    <a:pt x="922" y="702"/>
                  </a:lnTo>
                  <a:cubicBezTo>
                    <a:pt x="922" y="703"/>
                    <a:pt x="923" y="703"/>
                    <a:pt x="923" y="704"/>
                  </a:cubicBezTo>
                  <a:lnTo>
                    <a:pt x="923" y="704"/>
                  </a:lnTo>
                  <a:cubicBezTo>
                    <a:pt x="923" y="703"/>
                    <a:pt x="923" y="703"/>
                    <a:pt x="923" y="703"/>
                  </a:cubicBezTo>
                  <a:lnTo>
                    <a:pt x="923" y="703"/>
                  </a:lnTo>
                  <a:lnTo>
                    <a:pt x="926" y="707"/>
                  </a:lnTo>
                  <a:lnTo>
                    <a:pt x="926" y="707"/>
                  </a:lnTo>
                  <a:cubicBezTo>
                    <a:pt x="926" y="707"/>
                    <a:pt x="926" y="706"/>
                    <a:pt x="926" y="706"/>
                  </a:cubicBezTo>
                  <a:lnTo>
                    <a:pt x="926" y="706"/>
                  </a:lnTo>
                  <a:cubicBezTo>
                    <a:pt x="927" y="708"/>
                    <a:pt x="928" y="709"/>
                    <a:pt x="928" y="710"/>
                  </a:cubicBezTo>
                  <a:lnTo>
                    <a:pt x="928" y="710"/>
                  </a:lnTo>
                  <a:lnTo>
                    <a:pt x="928" y="709"/>
                  </a:lnTo>
                  <a:lnTo>
                    <a:pt x="928" y="709"/>
                  </a:lnTo>
                  <a:cubicBezTo>
                    <a:pt x="928" y="710"/>
                    <a:pt x="928" y="710"/>
                    <a:pt x="928" y="710"/>
                  </a:cubicBezTo>
                  <a:lnTo>
                    <a:pt x="928" y="710"/>
                  </a:lnTo>
                  <a:cubicBezTo>
                    <a:pt x="928" y="710"/>
                    <a:pt x="928" y="709"/>
                    <a:pt x="927" y="709"/>
                  </a:cubicBezTo>
                  <a:lnTo>
                    <a:pt x="927" y="709"/>
                  </a:lnTo>
                  <a:lnTo>
                    <a:pt x="928" y="709"/>
                  </a:lnTo>
                  <a:lnTo>
                    <a:pt x="928" y="709"/>
                  </a:lnTo>
                  <a:cubicBezTo>
                    <a:pt x="927" y="708"/>
                    <a:pt x="926" y="707"/>
                    <a:pt x="925" y="706"/>
                  </a:cubicBezTo>
                  <a:lnTo>
                    <a:pt x="925" y="706"/>
                  </a:lnTo>
                  <a:cubicBezTo>
                    <a:pt x="925" y="706"/>
                    <a:pt x="925" y="706"/>
                    <a:pt x="926" y="706"/>
                  </a:cubicBezTo>
                  <a:lnTo>
                    <a:pt x="926" y="706"/>
                  </a:lnTo>
                  <a:cubicBezTo>
                    <a:pt x="925" y="705"/>
                    <a:pt x="924" y="705"/>
                    <a:pt x="923" y="704"/>
                  </a:cubicBezTo>
                  <a:lnTo>
                    <a:pt x="923" y="704"/>
                  </a:lnTo>
                  <a:cubicBezTo>
                    <a:pt x="924" y="704"/>
                    <a:pt x="924" y="705"/>
                    <a:pt x="925" y="706"/>
                  </a:cubicBezTo>
                  <a:lnTo>
                    <a:pt x="925" y="706"/>
                  </a:lnTo>
                  <a:cubicBezTo>
                    <a:pt x="925" y="706"/>
                    <a:pt x="924" y="705"/>
                    <a:pt x="924" y="705"/>
                  </a:cubicBezTo>
                  <a:lnTo>
                    <a:pt x="924" y="705"/>
                  </a:lnTo>
                  <a:cubicBezTo>
                    <a:pt x="925" y="706"/>
                    <a:pt x="925" y="707"/>
                    <a:pt x="926" y="708"/>
                  </a:cubicBezTo>
                  <a:lnTo>
                    <a:pt x="926" y="708"/>
                  </a:lnTo>
                  <a:cubicBezTo>
                    <a:pt x="926" y="708"/>
                    <a:pt x="925" y="707"/>
                    <a:pt x="925" y="707"/>
                  </a:cubicBezTo>
                  <a:lnTo>
                    <a:pt x="925" y="707"/>
                  </a:lnTo>
                  <a:lnTo>
                    <a:pt x="924" y="705"/>
                  </a:lnTo>
                  <a:lnTo>
                    <a:pt x="924" y="705"/>
                  </a:lnTo>
                  <a:cubicBezTo>
                    <a:pt x="924" y="705"/>
                    <a:pt x="924" y="705"/>
                    <a:pt x="924" y="705"/>
                  </a:cubicBezTo>
                  <a:lnTo>
                    <a:pt x="924" y="705"/>
                  </a:lnTo>
                  <a:cubicBezTo>
                    <a:pt x="923" y="704"/>
                    <a:pt x="922" y="703"/>
                    <a:pt x="921" y="702"/>
                  </a:cubicBezTo>
                  <a:lnTo>
                    <a:pt x="921" y="702"/>
                  </a:lnTo>
                  <a:cubicBezTo>
                    <a:pt x="921" y="702"/>
                    <a:pt x="921" y="702"/>
                    <a:pt x="921" y="702"/>
                  </a:cubicBezTo>
                  <a:lnTo>
                    <a:pt x="921" y="702"/>
                  </a:lnTo>
                  <a:lnTo>
                    <a:pt x="919" y="699"/>
                  </a:lnTo>
                  <a:lnTo>
                    <a:pt x="919" y="699"/>
                  </a:lnTo>
                  <a:cubicBezTo>
                    <a:pt x="920" y="701"/>
                    <a:pt x="921" y="702"/>
                    <a:pt x="922" y="704"/>
                  </a:cubicBezTo>
                  <a:lnTo>
                    <a:pt x="922" y="704"/>
                  </a:lnTo>
                  <a:cubicBezTo>
                    <a:pt x="922" y="704"/>
                    <a:pt x="921" y="703"/>
                    <a:pt x="920" y="703"/>
                  </a:cubicBezTo>
                  <a:lnTo>
                    <a:pt x="920" y="703"/>
                  </a:lnTo>
                  <a:cubicBezTo>
                    <a:pt x="921" y="704"/>
                    <a:pt x="922" y="705"/>
                    <a:pt x="923" y="707"/>
                  </a:cubicBezTo>
                  <a:lnTo>
                    <a:pt x="923" y="707"/>
                  </a:lnTo>
                  <a:cubicBezTo>
                    <a:pt x="922" y="706"/>
                    <a:pt x="921" y="706"/>
                    <a:pt x="920" y="705"/>
                  </a:cubicBezTo>
                  <a:lnTo>
                    <a:pt x="920" y="705"/>
                  </a:lnTo>
                  <a:cubicBezTo>
                    <a:pt x="924" y="709"/>
                    <a:pt x="927" y="713"/>
                    <a:pt x="930" y="718"/>
                  </a:cubicBezTo>
                  <a:lnTo>
                    <a:pt x="930" y="718"/>
                  </a:lnTo>
                  <a:cubicBezTo>
                    <a:pt x="927" y="713"/>
                    <a:pt x="925" y="709"/>
                    <a:pt x="923" y="707"/>
                  </a:cubicBezTo>
                  <a:lnTo>
                    <a:pt x="923" y="707"/>
                  </a:lnTo>
                  <a:cubicBezTo>
                    <a:pt x="924" y="708"/>
                    <a:pt x="925" y="708"/>
                    <a:pt x="925" y="708"/>
                  </a:cubicBezTo>
                  <a:lnTo>
                    <a:pt x="925" y="708"/>
                  </a:lnTo>
                  <a:lnTo>
                    <a:pt x="925" y="708"/>
                  </a:lnTo>
                  <a:cubicBezTo>
                    <a:pt x="933" y="719"/>
                    <a:pt x="939" y="727"/>
                    <a:pt x="941" y="727"/>
                  </a:cubicBezTo>
                  <a:cubicBezTo>
                    <a:pt x="963" y="758"/>
                    <a:pt x="963" y="758"/>
                    <a:pt x="984" y="790"/>
                  </a:cubicBezTo>
                  <a:cubicBezTo>
                    <a:pt x="984" y="790"/>
                    <a:pt x="988" y="787"/>
                    <a:pt x="966" y="758"/>
                  </a:cubicBezTo>
                  <a:lnTo>
                    <a:pt x="939" y="724"/>
                  </a:lnTo>
                  <a:lnTo>
                    <a:pt x="939" y="724"/>
                  </a:lnTo>
                  <a:cubicBezTo>
                    <a:pt x="940" y="726"/>
                    <a:pt x="942" y="728"/>
                    <a:pt x="944" y="730"/>
                  </a:cubicBezTo>
                  <a:cubicBezTo>
                    <a:pt x="961" y="748"/>
                    <a:pt x="972" y="761"/>
                    <a:pt x="977" y="766"/>
                  </a:cubicBezTo>
                  <a:lnTo>
                    <a:pt x="977" y="766"/>
                  </a:lnTo>
                  <a:cubicBezTo>
                    <a:pt x="971" y="760"/>
                    <a:pt x="957" y="743"/>
                    <a:pt x="934" y="716"/>
                  </a:cubicBezTo>
                  <a:lnTo>
                    <a:pt x="934" y="716"/>
                  </a:lnTo>
                  <a:cubicBezTo>
                    <a:pt x="937" y="719"/>
                    <a:pt x="940" y="723"/>
                    <a:pt x="944" y="727"/>
                  </a:cubicBezTo>
                  <a:lnTo>
                    <a:pt x="933" y="715"/>
                  </a:lnTo>
                  <a:lnTo>
                    <a:pt x="933" y="715"/>
                  </a:lnTo>
                  <a:lnTo>
                    <a:pt x="932" y="714"/>
                  </a:lnTo>
                  <a:lnTo>
                    <a:pt x="932" y="714"/>
                  </a:lnTo>
                  <a:cubicBezTo>
                    <a:pt x="931" y="713"/>
                    <a:pt x="930" y="711"/>
                    <a:pt x="928" y="710"/>
                  </a:cubicBezTo>
                  <a:lnTo>
                    <a:pt x="928" y="710"/>
                  </a:lnTo>
                  <a:lnTo>
                    <a:pt x="929" y="710"/>
                  </a:lnTo>
                  <a:lnTo>
                    <a:pt x="933" y="715"/>
                  </a:lnTo>
                  <a:lnTo>
                    <a:pt x="933" y="715"/>
                  </a:lnTo>
                  <a:lnTo>
                    <a:pt x="947" y="727"/>
                  </a:lnTo>
                  <a:lnTo>
                    <a:pt x="931" y="711"/>
                  </a:lnTo>
                  <a:lnTo>
                    <a:pt x="931" y="711"/>
                  </a:lnTo>
                  <a:lnTo>
                    <a:pt x="931" y="711"/>
                  </a:lnTo>
                  <a:cubicBezTo>
                    <a:pt x="937" y="716"/>
                    <a:pt x="942" y="720"/>
                    <a:pt x="942" y="720"/>
                  </a:cubicBezTo>
                  <a:cubicBezTo>
                    <a:pt x="942" y="720"/>
                    <a:pt x="942" y="719"/>
                    <a:pt x="941" y="718"/>
                  </a:cubicBezTo>
                  <a:cubicBezTo>
                    <a:pt x="939" y="718"/>
                    <a:pt x="937" y="715"/>
                    <a:pt x="932" y="712"/>
                  </a:cubicBezTo>
                  <a:lnTo>
                    <a:pt x="932" y="712"/>
                  </a:lnTo>
                  <a:lnTo>
                    <a:pt x="959" y="724"/>
                  </a:lnTo>
                  <a:cubicBezTo>
                    <a:pt x="928" y="705"/>
                    <a:pt x="928" y="708"/>
                    <a:pt x="931" y="705"/>
                  </a:cubicBezTo>
                  <a:lnTo>
                    <a:pt x="931" y="705"/>
                  </a:lnTo>
                  <a:cubicBezTo>
                    <a:pt x="934" y="705"/>
                    <a:pt x="964" y="712"/>
                    <a:pt x="973" y="712"/>
                  </a:cubicBezTo>
                  <a:cubicBezTo>
                    <a:pt x="974" y="712"/>
                    <a:pt x="975" y="712"/>
                    <a:pt x="975" y="711"/>
                  </a:cubicBezTo>
                  <a:lnTo>
                    <a:pt x="937" y="702"/>
                  </a:lnTo>
                  <a:lnTo>
                    <a:pt x="941" y="702"/>
                  </a:lnTo>
                  <a:lnTo>
                    <a:pt x="975" y="711"/>
                  </a:lnTo>
                  <a:cubicBezTo>
                    <a:pt x="961" y="706"/>
                    <a:pt x="959" y="705"/>
                    <a:pt x="961" y="705"/>
                  </a:cubicBezTo>
                  <a:cubicBezTo>
                    <a:pt x="965" y="705"/>
                    <a:pt x="978" y="708"/>
                    <a:pt x="978" y="708"/>
                  </a:cubicBezTo>
                  <a:cubicBezTo>
                    <a:pt x="1007" y="716"/>
                    <a:pt x="1024" y="719"/>
                    <a:pt x="1031" y="719"/>
                  </a:cubicBezTo>
                  <a:cubicBezTo>
                    <a:pt x="1041" y="719"/>
                    <a:pt x="1024" y="711"/>
                    <a:pt x="978" y="702"/>
                  </a:cubicBezTo>
                  <a:cubicBezTo>
                    <a:pt x="942" y="694"/>
                    <a:pt x="924" y="691"/>
                    <a:pt x="925" y="691"/>
                  </a:cubicBezTo>
                  <a:lnTo>
                    <a:pt x="925" y="691"/>
                  </a:lnTo>
                  <a:cubicBezTo>
                    <a:pt x="925" y="691"/>
                    <a:pt x="944" y="694"/>
                    <a:pt x="981" y="699"/>
                  </a:cubicBezTo>
                  <a:cubicBezTo>
                    <a:pt x="1014" y="704"/>
                    <a:pt x="1033" y="707"/>
                    <a:pt x="1037" y="707"/>
                  </a:cubicBezTo>
                  <a:cubicBezTo>
                    <a:pt x="1042" y="707"/>
                    <a:pt x="1024" y="703"/>
                    <a:pt x="981" y="696"/>
                  </a:cubicBezTo>
                  <a:cubicBezTo>
                    <a:pt x="963" y="694"/>
                    <a:pt x="954" y="693"/>
                    <a:pt x="959" y="693"/>
                  </a:cubicBezTo>
                  <a:cubicBezTo>
                    <a:pt x="965" y="693"/>
                    <a:pt x="984" y="694"/>
                    <a:pt x="1022" y="699"/>
                  </a:cubicBezTo>
                  <a:cubicBezTo>
                    <a:pt x="1036" y="701"/>
                    <a:pt x="1045" y="702"/>
                    <a:pt x="1049" y="702"/>
                  </a:cubicBezTo>
                  <a:cubicBezTo>
                    <a:pt x="1054" y="702"/>
                    <a:pt x="1045" y="700"/>
                    <a:pt x="1022" y="696"/>
                  </a:cubicBezTo>
                  <a:cubicBezTo>
                    <a:pt x="953" y="686"/>
                    <a:pt x="926" y="682"/>
                    <a:pt x="933" y="682"/>
                  </a:cubicBezTo>
                  <a:cubicBezTo>
                    <a:pt x="937" y="682"/>
                    <a:pt x="955" y="684"/>
                    <a:pt x="984" y="686"/>
                  </a:cubicBezTo>
                  <a:cubicBezTo>
                    <a:pt x="1018" y="690"/>
                    <a:pt x="1037" y="692"/>
                    <a:pt x="1041" y="692"/>
                  </a:cubicBezTo>
                  <a:cubicBezTo>
                    <a:pt x="1045" y="692"/>
                    <a:pt x="1027" y="690"/>
                    <a:pt x="988" y="686"/>
                  </a:cubicBezTo>
                  <a:cubicBezTo>
                    <a:pt x="960" y="682"/>
                    <a:pt x="953" y="679"/>
                    <a:pt x="980" y="679"/>
                  </a:cubicBezTo>
                  <a:cubicBezTo>
                    <a:pt x="990" y="679"/>
                    <a:pt x="1005" y="679"/>
                    <a:pt x="1025" y="680"/>
                  </a:cubicBezTo>
                  <a:cubicBezTo>
                    <a:pt x="1025" y="680"/>
                    <a:pt x="1028" y="677"/>
                    <a:pt x="991" y="674"/>
                  </a:cubicBezTo>
                  <a:cubicBezTo>
                    <a:pt x="953" y="671"/>
                    <a:pt x="916" y="664"/>
                    <a:pt x="991" y="664"/>
                  </a:cubicBezTo>
                  <a:cubicBezTo>
                    <a:pt x="991" y="664"/>
                    <a:pt x="991" y="661"/>
                    <a:pt x="991" y="658"/>
                  </a:cubicBezTo>
                  <a:lnTo>
                    <a:pt x="994" y="655"/>
                  </a:lnTo>
                  <a:lnTo>
                    <a:pt x="994" y="655"/>
                  </a:lnTo>
                  <a:cubicBezTo>
                    <a:pt x="993" y="655"/>
                    <a:pt x="992" y="655"/>
                    <a:pt x="991" y="655"/>
                  </a:cubicBezTo>
                  <a:cubicBezTo>
                    <a:pt x="959" y="655"/>
                    <a:pt x="957" y="611"/>
                    <a:pt x="991" y="595"/>
                  </a:cubicBezTo>
                  <a:cubicBezTo>
                    <a:pt x="991" y="594"/>
                    <a:pt x="991" y="593"/>
                    <a:pt x="988" y="593"/>
                  </a:cubicBezTo>
                  <a:cubicBezTo>
                    <a:pt x="984" y="593"/>
                    <a:pt x="975" y="595"/>
                    <a:pt x="956" y="602"/>
                  </a:cubicBezTo>
                  <a:cubicBezTo>
                    <a:pt x="947" y="604"/>
                    <a:pt x="942" y="605"/>
                    <a:pt x="941" y="605"/>
                  </a:cubicBezTo>
                  <a:cubicBezTo>
                    <a:pt x="937" y="605"/>
                    <a:pt x="965" y="595"/>
                    <a:pt x="991" y="586"/>
                  </a:cubicBezTo>
                  <a:lnTo>
                    <a:pt x="991" y="586"/>
                  </a:lnTo>
                  <a:cubicBezTo>
                    <a:pt x="991" y="586"/>
                    <a:pt x="990" y="586"/>
                    <a:pt x="956" y="592"/>
                  </a:cubicBezTo>
                  <a:lnTo>
                    <a:pt x="953" y="592"/>
                  </a:lnTo>
                  <a:cubicBezTo>
                    <a:pt x="974" y="585"/>
                    <a:pt x="983" y="581"/>
                    <a:pt x="980" y="581"/>
                  </a:cubicBezTo>
                  <a:lnTo>
                    <a:pt x="980" y="581"/>
                  </a:lnTo>
                  <a:cubicBezTo>
                    <a:pt x="977" y="581"/>
                    <a:pt x="968" y="584"/>
                    <a:pt x="953" y="589"/>
                  </a:cubicBezTo>
                  <a:cubicBezTo>
                    <a:pt x="932" y="595"/>
                    <a:pt x="923" y="596"/>
                    <a:pt x="919" y="596"/>
                  </a:cubicBezTo>
                  <a:cubicBezTo>
                    <a:pt x="916" y="596"/>
                    <a:pt x="916" y="595"/>
                    <a:pt x="916" y="595"/>
                  </a:cubicBezTo>
                  <a:cubicBezTo>
                    <a:pt x="953" y="580"/>
                    <a:pt x="950" y="577"/>
                    <a:pt x="950" y="573"/>
                  </a:cubicBezTo>
                  <a:cubicBezTo>
                    <a:pt x="950" y="572"/>
                    <a:pt x="948" y="572"/>
                    <a:pt x="946" y="572"/>
                  </a:cubicBezTo>
                  <a:cubicBezTo>
                    <a:pt x="942" y="572"/>
                    <a:pt x="935" y="573"/>
                    <a:pt x="929" y="574"/>
                  </a:cubicBezTo>
                  <a:lnTo>
                    <a:pt x="929" y="574"/>
                  </a:lnTo>
                  <a:cubicBezTo>
                    <a:pt x="987" y="533"/>
                    <a:pt x="1057" y="510"/>
                    <a:pt x="1130" y="510"/>
                  </a:cubicBezTo>
                  <a:cubicBezTo>
                    <a:pt x="1165" y="510"/>
                    <a:pt x="1200" y="515"/>
                    <a:pt x="1235" y="526"/>
                  </a:cubicBezTo>
                  <a:cubicBezTo>
                    <a:pt x="1270" y="537"/>
                    <a:pt x="1302" y="553"/>
                    <a:pt x="1331" y="573"/>
                  </a:cubicBezTo>
                  <a:lnTo>
                    <a:pt x="1331" y="573"/>
                  </a:lnTo>
                  <a:cubicBezTo>
                    <a:pt x="1367" y="564"/>
                    <a:pt x="1367" y="555"/>
                    <a:pt x="1367" y="551"/>
                  </a:cubicBezTo>
                  <a:cubicBezTo>
                    <a:pt x="1367" y="545"/>
                    <a:pt x="1364" y="539"/>
                    <a:pt x="1364" y="536"/>
                  </a:cubicBezTo>
                  <a:cubicBezTo>
                    <a:pt x="1386" y="521"/>
                    <a:pt x="1394" y="515"/>
                    <a:pt x="1386" y="515"/>
                  </a:cubicBezTo>
                  <a:cubicBezTo>
                    <a:pt x="1382" y="515"/>
                    <a:pt x="1374" y="517"/>
                    <a:pt x="1361" y="520"/>
                  </a:cubicBezTo>
                  <a:lnTo>
                    <a:pt x="1323" y="526"/>
                  </a:lnTo>
                  <a:cubicBezTo>
                    <a:pt x="1385" y="511"/>
                    <a:pt x="1389" y="474"/>
                    <a:pt x="1348" y="474"/>
                  </a:cubicBezTo>
                  <a:cubicBezTo>
                    <a:pt x="1340" y="474"/>
                    <a:pt x="1329" y="476"/>
                    <a:pt x="1317" y="479"/>
                  </a:cubicBezTo>
                  <a:lnTo>
                    <a:pt x="1351" y="467"/>
                  </a:lnTo>
                  <a:cubicBezTo>
                    <a:pt x="1389" y="454"/>
                    <a:pt x="1386" y="451"/>
                    <a:pt x="1382" y="442"/>
                  </a:cubicBezTo>
                  <a:cubicBezTo>
                    <a:pt x="1382" y="439"/>
                    <a:pt x="1342" y="436"/>
                    <a:pt x="1339" y="423"/>
                  </a:cubicBezTo>
                  <a:cubicBezTo>
                    <a:pt x="1335" y="413"/>
                    <a:pt x="1332" y="406"/>
                    <a:pt x="1321" y="406"/>
                  </a:cubicBezTo>
                  <a:cubicBezTo>
                    <a:pt x="1316" y="406"/>
                    <a:pt x="1307" y="408"/>
                    <a:pt x="1295" y="414"/>
                  </a:cubicBezTo>
                  <a:cubicBezTo>
                    <a:pt x="1295" y="410"/>
                    <a:pt x="1295" y="410"/>
                    <a:pt x="1326" y="395"/>
                  </a:cubicBezTo>
                  <a:cubicBezTo>
                    <a:pt x="1364" y="382"/>
                    <a:pt x="1361" y="379"/>
                    <a:pt x="1361" y="373"/>
                  </a:cubicBezTo>
                  <a:lnTo>
                    <a:pt x="1361" y="373"/>
                  </a:lnTo>
                  <a:cubicBezTo>
                    <a:pt x="1335" y="379"/>
                    <a:pt x="1314" y="389"/>
                    <a:pt x="1292" y="401"/>
                  </a:cubicBezTo>
                  <a:cubicBezTo>
                    <a:pt x="1277" y="409"/>
                    <a:pt x="1268" y="413"/>
                    <a:pt x="1265" y="413"/>
                  </a:cubicBezTo>
                  <a:cubicBezTo>
                    <a:pt x="1261" y="413"/>
                    <a:pt x="1267" y="406"/>
                    <a:pt x="1285" y="392"/>
                  </a:cubicBezTo>
                  <a:cubicBezTo>
                    <a:pt x="1309" y="373"/>
                    <a:pt x="1311" y="359"/>
                    <a:pt x="1294" y="359"/>
                  </a:cubicBezTo>
                  <a:cubicBezTo>
                    <a:pt x="1289" y="359"/>
                    <a:pt x="1282" y="360"/>
                    <a:pt x="1273" y="363"/>
                  </a:cubicBezTo>
                  <a:cubicBezTo>
                    <a:pt x="1273" y="360"/>
                    <a:pt x="1270" y="357"/>
                    <a:pt x="1304" y="338"/>
                  </a:cubicBezTo>
                  <a:cubicBezTo>
                    <a:pt x="1325" y="322"/>
                    <a:pt x="1345" y="304"/>
                    <a:pt x="1335" y="304"/>
                  </a:cubicBezTo>
                  <a:cubicBezTo>
                    <a:pt x="1330" y="304"/>
                    <a:pt x="1318" y="308"/>
                    <a:pt x="1295" y="320"/>
                  </a:cubicBezTo>
                  <a:cubicBezTo>
                    <a:pt x="1292" y="316"/>
                    <a:pt x="1292" y="316"/>
                    <a:pt x="1323" y="295"/>
                  </a:cubicBezTo>
                  <a:cubicBezTo>
                    <a:pt x="1342" y="281"/>
                    <a:pt x="1361" y="268"/>
                    <a:pt x="1358" y="268"/>
                  </a:cubicBezTo>
                  <a:lnTo>
                    <a:pt x="1358" y="268"/>
                  </a:lnTo>
                  <a:cubicBezTo>
                    <a:pt x="1357" y="268"/>
                    <a:pt x="1346" y="273"/>
                    <a:pt x="1320" y="288"/>
                  </a:cubicBezTo>
                  <a:cubicBezTo>
                    <a:pt x="1309" y="292"/>
                    <a:pt x="1301" y="294"/>
                    <a:pt x="1295" y="294"/>
                  </a:cubicBezTo>
                  <a:cubicBezTo>
                    <a:pt x="1281" y="294"/>
                    <a:pt x="1284" y="282"/>
                    <a:pt x="1304" y="260"/>
                  </a:cubicBezTo>
                  <a:cubicBezTo>
                    <a:pt x="1303" y="259"/>
                    <a:pt x="1302" y="258"/>
                    <a:pt x="1300" y="258"/>
                  </a:cubicBezTo>
                  <a:cubicBezTo>
                    <a:pt x="1296" y="258"/>
                    <a:pt x="1288" y="262"/>
                    <a:pt x="1270" y="276"/>
                  </a:cubicBezTo>
                  <a:lnTo>
                    <a:pt x="1238" y="298"/>
                  </a:lnTo>
                  <a:cubicBezTo>
                    <a:pt x="1269" y="273"/>
                    <a:pt x="1284" y="262"/>
                    <a:pt x="1282" y="262"/>
                  </a:cubicBezTo>
                  <a:lnTo>
                    <a:pt x="1282" y="262"/>
                  </a:lnTo>
                  <a:cubicBezTo>
                    <a:pt x="1281" y="262"/>
                    <a:pt x="1265" y="272"/>
                    <a:pt x="1235" y="291"/>
                  </a:cubicBezTo>
                  <a:cubicBezTo>
                    <a:pt x="1221" y="302"/>
                    <a:pt x="1213" y="306"/>
                    <a:pt x="1211" y="306"/>
                  </a:cubicBezTo>
                  <a:cubicBezTo>
                    <a:pt x="1210" y="306"/>
                    <a:pt x="1217" y="300"/>
                    <a:pt x="1232" y="288"/>
                  </a:cubicBezTo>
                  <a:cubicBezTo>
                    <a:pt x="1260" y="263"/>
                    <a:pt x="1257" y="260"/>
                    <a:pt x="1257" y="260"/>
                  </a:cubicBezTo>
                  <a:cubicBezTo>
                    <a:pt x="1254" y="257"/>
                    <a:pt x="1213" y="263"/>
                    <a:pt x="1201" y="248"/>
                  </a:cubicBezTo>
                  <a:cubicBezTo>
                    <a:pt x="1192" y="234"/>
                    <a:pt x="1185" y="226"/>
                    <a:pt x="1175" y="226"/>
                  </a:cubicBezTo>
                  <a:cubicBezTo>
                    <a:pt x="1168" y="226"/>
                    <a:pt x="1159" y="231"/>
                    <a:pt x="1147" y="244"/>
                  </a:cubicBezTo>
                  <a:cubicBezTo>
                    <a:pt x="1134" y="256"/>
                    <a:pt x="1127" y="262"/>
                    <a:pt x="1126" y="262"/>
                  </a:cubicBezTo>
                  <a:cubicBezTo>
                    <a:pt x="1125" y="262"/>
                    <a:pt x="1131" y="255"/>
                    <a:pt x="1144" y="238"/>
                  </a:cubicBezTo>
                  <a:cubicBezTo>
                    <a:pt x="1166" y="207"/>
                    <a:pt x="1163" y="204"/>
                    <a:pt x="1160" y="204"/>
                  </a:cubicBezTo>
                  <a:cubicBezTo>
                    <a:pt x="1157" y="200"/>
                    <a:pt x="1157" y="197"/>
                    <a:pt x="1179" y="166"/>
                  </a:cubicBezTo>
                  <a:lnTo>
                    <a:pt x="1179" y="166"/>
                  </a:lnTo>
                  <a:cubicBezTo>
                    <a:pt x="1160" y="187"/>
                    <a:pt x="1155" y="192"/>
                    <a:pt x="1153" y="192"/>
                  </a:cubicBezTo>
                  <a:cubicBezTo>
                    <a:pt x="1152" y="192"/>
                    <a:pt x="1151" y="192"/>
                    <a:pt x="1151" y="191"/>
                  </a:cubicBezTo>
                  <a:cubicBezTo>
                    <a:pt x="1164" y="176"/>
                    <a:pt x="1169" y="168"/>
                    <a:pt x="1167" y="168"/>
                  </a:cubicBezTo>
                  <a:lnTo>
                    <a:pt x="1167" y="168"/>
                  </a:lnTo>
                  <a:cubicBezTo>
                    <a:pt x="1165" y="168"/>
                    <a:pt x="1157" y="173"/>
                    <a:pt x="1144" y="185"/>
                  </a:cubicBezTo>
                  <a:cubicBezTo>
                    <a:pt x="1120" y="213"/>
                    <a:pt x="1107" y="227"/>
                    <a:pt x="1106" y="227"/>
                  </a:cubicBezTo>
                  <a:cubicBezTo>
                    <a:pt x="1106" y="227"/>
                    <a:pt x="1117" y="212"/>
                    <a:pt x="1141" y="182"/>
                  </a:cubicBezTo>
                  <a:cubicBezTo>
                    <a:pt x="1160" y="161"/>
                    <a:pt x="1171" y="135"/>
                    <a:pt x="1169" y="135"/>
                  </a:cubicBezTo>
                  <a:lnTo>
                    <a:pt x="1169" y="135"/>
                  </a:lnTo>
                  <a:cubicBezTo>
                    <a:pt x="1168" y="135"/>
                    <a:pt x="1165" y="139"/>
                    <a:pt x="1160" y="147"/>
                  </a:cubicBezTo>
                  <a:cubicBezTo>
                    <a:pt x="1135" y="179"/>
                    <a:pt x="1129" y="172"/>
                    <a:pt x="1104" y="200"/>
                  </a:cubicBezTo>
                  <a:cubicBezTo>
                    <a:pt x="1100" y="200"/>
                    <a:pt x="1100" y="197"/>
                    <a:pt x="1119" y="166"/>
                  </a:cubicBezTo>
                  <a:cubicBezTo>
                    <a:pt x="1126" y="153"/>
                    <a:pt x="1125" y="148"/>
                    <a:pt x="1120" y="148"/>
                  </a:cubicBezTo>
                  <a:cubicBezTo>
                    <a:pt x="1112" y="148"/>
                    <a:pt x="1092" y="162"/>
                    <a:pt x="1078" y="182"/>
                  </a:cubicBezTo>
                  <a:cubicBezTo>
                    <a:pt x="1069" y="197"/>
                    <a:pt x="1064" y="205"/>
                    <a:pt x="1063" y="205"/>
                  </a:cubicBezTo>
                  <a:cubicBezTo>
                    <a:pt x="1062" y="205"/>
                    <a:pt x="1066" y="196"/>
                    <a:pt x="1075" y="179"/>
                  </a:cubicBezTo>
                  <a:cubicBezTo>
                    <a:pt x="1097" y="147"/>
                    <a:pt x="1094" y="144"/>
                    <a:pt x="1091" y="141"/>
                  </a:cubicBezTo>
                  <a:lnTo>
                    <a:pt x="1091" y="141"/>
                  </a:lnTo>
                  <a:cubicBezTo>
                    <a:pt x="1085" y="150"/>
                    <a:pt x="1082" y="154"/>
                    <a:pt x="1081" y="154"/>
                  </a:cubicBezTo>
                  <a:cubicBezTo>
                    <a:pt x="1080" y="154"/>
                    <a:pt x="1093" y="131"/>
                    <a:pt x="1107" y="106"/>
                  </a:cubicBezTo>
                  <a:cubicBezTo>
                    <a:pt x="1129" y="75"/>
                    <a:pt x="1125" y="75"/>
                    <a:pt x="1116" y="69"/>
                  </a:cubicBezTo>
                  <a:lnTo>
                    <a:pt x="1116" y="69"/>
                  </a:lnTo>
                  <a:cubicBezTo>
                    <a:pt x="1103" y="87"/>
                    <a:pt x="1093" y="93"/>
                    <a:pt x="1085" y="93"/>
                  </a:cubicBezTo>
                  <a:cubicBezTo>
                    <a:pt x="1079" y="93"/>
                    <a:pt x="1074" y="90"/>
                    <a:pt x="1069" y="88"/>
                  </a:cubicBezTo>
                  <a:cubicBezTo>
                    <a:pt x="1066" y="86"/>
                    <a:pt x="1064" y="85"/>
                    <a:pt x="1061" y="85"/>
                  </a:cubicBezTo>
                  <a:cubicBezTo>
                    <a:pt x="1045" y="85"/>
                    <a:pt x="1026" y="116"/>
                    <a:pt x="997" y="175"/>
                  </a:cubicBezTo>
                  <a:lnTo>
                    <a:pt x="1031" y="69"/>
                  </a:lnTo>
                  <a:lnTo>
                    <a:pt x="1031" y="69"/>
                  </a:lnTo>
                  <a:cubicBezTo>
                    <a:pt x="1019" y="88"/>
                    <a:pt x="1010" y="113"/>
                    <a:pt x="1003" y="138"/>
                  </a:cubicBezTo>
                  <a:cubicBezTo>
                    <a:pt x="997" y="155"/>
                    <a:pt x="993" y="163"/>
                    <a:pt x="991" y="163"/>
                  </a:cubicBezTo>
                  <a:cubicBezTo>
                    <a:pt x="989" y="163"/>
                    <a:pt x="989" y="154"/>
                    <a:pt x="991" y="135"/>
                  </a:cubicBezTo>
                  <a:cubicBezTo>
                    <a:pt x="994" y="113"/>
                    <a:pt x="995" y="103"/>
                    <a:pt x="992" y="103"/>
                  </a:cubicBezTo>
                  <a:lnTo>
                    <a:pt x="992" y="103"/>
                  </a:lnTo>
                  <a:cubicBezTo>
                    <a:pt x="990" y="103"/>
                    <a:pt x="986" y="112"/>
                    <a:pt x="978" y="128"/>
                  </a:cubicBezTo>
                  <a:cubicBezTo>
                    <a:pt x="975" y="125"/>
                    <a:pt x="972" y="125"/>
                    <a:pt x="978" y="88"/>
                  </a:cubicBezTo>
                  <a:cubicBezTo>
                    <a:pt x="977" y="87"/>
                    <a:pt x="977" y="86"/>
                    <a:pt x="976" y="86"/>
                  </a:cubicBezTo>
                  <a:cubicBezTo>
                    <a:pt x="975" y="86"/>
                    <a:pt x="973" y="93"/>
                    <a:pt x="966" y="122"/>
                  </a:cubicBezTo>
                  <a:cubicBezTo>
                    <a:pt x="961" y="140"/>
                    <a:pt x="958" y="149"/>
                    <a:pt x="957" y="149"/>
                  </a:cubicBezTo>
                  <a:cubicBezTo>
                    <a:pt x="955" y="149"/>
                    <a:pt x="956" y="139"/>
                    <a:pt x="959" y="119"/>
                  </a:cubicBezTo>
                  <a:cubicBezTo>
                    <a:pt x="967" y="74"/>
                    <a:pt x="965" y="56"/>
                    <a:pt x="962" y="56"/>
                  </a:cubicBezTo>
                  <a:lnTo>
                    <a:pt x="962" y="56"/>
                  </a:lnTo>
                  <a:cubicBezTo>
                    <a:pt x="959" y="56"/>
                    <a:pt x="956" y="64"/>
                    <a:pt x="953" y="78"/>
                  </a:cubicBezTo>
                  <a:cubicBezTo>
                    <a:pt x="944" y="116"/>
                    <a:pt x="941" y="116"/>
                    <a:pt x="937" y="116"/>
                  </a:cubicBezTo>
                  <a:cubicBezTo>
                    <a:pt x="937" y="115"/>
                    <a:pt x="936" y="115"/>
                    <a:pt x="935" y="115"/>
                  </a:cubicBezTo>
                  <a:cubicBezTo>
                    <a:pt x="933" y="115"/>
                    <a:pt x="929" y="121"/>
                    <a:pt x="922" y="150"/>
                  </a:cubicBezTo>
                  <a:lnTo>
                    <a:pt x="916" y="147"/>
                  </a:lnTo>
                  <a:cubicBezTo>
                    <a:pt x="913" y="147"/>
                    <a:pt x="918" y="113"/>
                    <a:pt x="924" y="113"/>
                  </a:cubicBezTo>
                  <a:cubicBezTo>
                    <a:pt x="924" y="113"/>
                    <a:pt x="925" y="113"/>
                    <a:pt x="925" y="113"/>
                  </a:cubicBezTo>
                  <a:lnTo>
                    <a:pt x="925" y="72"/>
                  </a:lnTo>
                  <a:cubicBezTo>
                    <a:pt x="916" y="72"/>
                    <a:pt x="912" y="72"/>
                    <a:pt x="906" y="106"/>
                  </a:cubicBezTo>
                  <a:cubicBezTo>
                    <a:pt x="900" y="144"/>
                    <a:pt x="897" y="163"/>
                    <a:pt x="897" y="163"/>
                  </a:cubicBezTo>
                  <a:cubicBezTo>
                    <a:pt x="897" y="163"/>
                    <a:pt x="900" y="144"/>
                    <a:pt x="903" y="106"/>
                  </a:cubicBezTo>
                  <a:cubicBezTo>
                    <a:pt x="905" y="80"/>
                    <a:pt x="904" y="53"/>
                    <a:pt x="901" y="53"/>
                  </a:cubicBezTo>
                  <a:cubicBezTo>
                    <a:pt x="900" y="53"/>
                    <a:pt x="899" y="58"/>
                    <a:pt x="897" y="69"/>
                  </a:cubicBezTo>
                  <a:cubicBezTo>
                    <a:pt x="893" y="100"/>
                    <a:pt x="891" y="111"/>
                    <a:pt x="889" y="111"/>
                  </a:cubicBezTo>
                  <a:cubicBezTo>
                    <a:pt x="888" y="111"/>
                    <a:pt x="889" y="88"/>
                    <a:pt x="890" y="66"/>
                  </a:cubicBezTo>
                  <a:cubicBezTo>
                    <a:pt x="895" y="28"/>
                    <a:pt x="897" y="9"/>
                    <a:pt x="895" y="9"/>
                  </a:cubicBezTo>
                  <a:close/>
                  <a:moveTo>
                    <a:pt x="1421" y="664"/>
                  </a:moveTo>
                  <a:cubicBezTo>
                    <a:pt x="1412" y="669"/>
                    <a:pt x="1395" y="673"/>
                    <a:pt x="1370" y="674"/>
                  </a:cubicBezTo>
                  <a:cubicBezTo>
                    <a:pt x="1408" y="677"/>
                    <a:pt x="1404" y="686"/>
                    <a:pt x="1404" y="696"/>
                  </a:cubicBezTo>
                  <a:cubicBezTo>
                    <a:pt x="1404" y="702"/>
                    <a:pt x="1401" y="708"/>
                    <a:pt x="1364" y="708"/>
                  </a:cubicBezTo>
                  <a:cubicBezTo>
                    <a:pt x="1401" y="711"/>
                    <a:pt x="1401" y="714"/>
                    <a:pt x="1401" y="718"/>
                  </a:cubicBezTo>
                  <a:lnTo>
                    <a:pt x="1326" y="711"/>
                  </a:lnTo>
                  <a:lnTo>
                    <a:pt x="1288" y="708"/>
                  </a:lnTo>
                  <a:lnTo>
                    <a:pt x="1288" y="708"/>
                  </a:lnTo>
                  <a:cubicBezTo>
                    <a:pt x="1310" y="718"/>
                    <a:pt x="1335" y="724"/>
                    <a:pt x="1361" y="724"/>
                  </a:cubicBezTo>
                  <a:cubicBezTo>
                    <a:pt x="1361" y="727"/>
                    <a:pt x="1436" y="740"/>
                    <a:pt x="1436" y="743"/>
                  </a:cubicBezTo>
                  <a:cubicBezTo>
                    <a:pt x="1459" y="752"/>
                    <a:pt x="1467" y="757"/>
                    <a:pt x="1461" y="757"/>
                  </a:cubicBezTo>
                  <a:cubicBezTo>
                    <a:pt x="1457" y="757"/>
                    <a:pt x="1449" y="756"/>
                    <a:pt x="1436" y="752"/>
                  </a:cubicBezTo>
                  <a:cubicBezTo>
                    <a:pt x="1426" y="751"/>
                    <a:pt x="1418" y="751"/>
                    <a:pt x="1412" y="751"/>
                  </a:cubicBezTo>
                  <a:cubicBezTo>
                    <a:pt x="1397" y="751"/>
                    <a:pt x="1395" y="754"/>
                    <a:pt x="1395" y="758"/>
                  </a:cubicBezTo>
                  <a:cubicBezTo>
                    <a:pt x="1392" y="768"/>
                    <a:pt x="1389" y="774"/>
                    <a:pt x="1426" y="783"/>
                  </a:cubicBezTo>
                  <a:cubicBezTo>
                    <a:pt x="1426" y="787"/>
                    <a:pt x="1423" y="790"/>
                    <a:pt x="1423" y="790"/>
                  </a:cubicBezTo>
                  <a:cubicBezTo>
                    <a:pt x="1411" y="787"/>
                    <a:pt x="1401" y="787"/>
                    <a:pt x="1394" y="787"/>
                  </a:cubicBezTo>
                  <a:cubicBezTo>
                    <a:pt x="1362" y="787"/>
                    <a:pt x="1388" y="808"/>
                    <a:pt x="1417" y="821"/>
                  </a:cubicBezTo>
                  <a:cubicBezTo>
                    <a:pt x="1431" y="824"/>
                    <a:pt x="1434" y="826"/>
                    <a:pt x="1431" y="826"/>
                  </a:cubicBezTo>
                  <a:cubicBezTo>
                    <a:pt x="1426" y="826"/>
                    <a:pt x="1402" y="822"/>
                    <a:pt x="1376" y="818"/>
                  </a:cubicBezTo>
                  <a:cubicBezTo>
                    <a:pt x="1357" y="815"/>
                    <a:pt x="1339" y="812"/>
                    <a:pt x="1334" y="812"/>
                  </a:cubicBezTo>
                  <a:cubicBezTo>
                    <a:pt x="1329" y="812"/>
                    <a:pt x="1339" y="815"/>
                    <a:pt x="1376" y="824"/>
                  </a:cubicBezTo>
                  <a:cubicBezTo>
                    <a:pt x="1404" y="831"/>
                    <a:pt x="1430" y="841"/>
                    <a:pt x="1410" y="841"/>
                  </a:cubicBezTo>
                  <a:cubicBezTo>
                    <a:pt x="1404" y="841"/>
                    <a:pt x="1391" y="840"/>
                    <a:pt x="1370" y="837"/>
                  </a:cubicBezTo>
                  <a:cubicBezTo>
                    <a:pt x="1357" y="835"/>
                    <a:pt x="1349" y="834"/>
                    <a:pt x="1343" y="834"/>
                  </a:cubicBezTo>
                  <a:cubicBezTo>
                    <a:pt x="1331" y="834"/>
                    <a:pt x="1329" y="837"/>
                    <a:pt x="1329" y="837"/>
                  </a:cubicBezTo>
                  <a:cubicBezTo>
                    <a:pt x="1341" y="841"/>
                    <a:pt x="1345" y="843"/>
                    <a:pt x="1343" y="843"/>
                  </a:cubicBezTo>
                  <a:cubicBezTo>
                    <a:pt x="1340" y="843"/>
                    <a:pt x="1317" y="836"/>
                    <a:pt x="1292" y="827"/>
                  </a:cubicBezTo>
                  <a:cubicBezTo>
                    <a:pt x="1259" y="816"/>
                    <a:pt x="1241" y="810"/>
                    <a:pt x="1238" y="810"/>
                  </a:cubicBezTo>
                  <a:lnTo>
                    <a:pt x="1238" y="810"/>
                  </a:lnTo>
                  <a:cubicBezTo>
                    <a:pt x="1234" y="810"/>
                    <a:pt x="1251" y="818"/>
                    <a:pt x="1288" y="834"/>
                  </a:cubicBezTo>
                  <a:cubicBezTo>
                    <a:pt x="1361" y="859"/>
                    <a:pt x="1361" y="865"/>
                    <a:pt x="1342" y="896"/>
                  </a:cubicBezTo>
                  <a:cubicBezTo>
                    <a:pt x="1332" y="914"/>
                    <a:pt x="1327" y="923"/>
                    <a:pt x="1317" y="923"/>
                  </a:cubicBezTo>
                  <a:cubicBezTo>
                    <a:pt x="1310" y="923"/>
                    <a:pt x="1302" y="919"/>
                    <a:pt x="1288" y="912"/>
                  </a:cubicBezTo>
                  <a:lnTo>
                    <a:pt x="1257" y="893"/>
                  </a:lnTo>
                  <a:lnTo>
                    <a:pt x="1254" y="899"/>
                  </a:lnTo>
                  <a:cubicBezTo>
                    <a:pt x="1298" y="922"/>
                    <a:pt x="1325" y="941"/>
                    <a:pt x="1319" y="941"/>
                  </a:cubicBezTo>
                  <a:cubicBezTo>
                    <a:pt x="1316" y="941"/>
                    <a:pt x="1304" y="936"/>
                    <a:pt x="1282" y="924"/>
                  </a:cubicBezTo>
                  <a:lnTo>
                    <a:pt x="1276" y="931"/>
                  </a:lnTo>
                  <a:cubicBezTo>
                    <a:pt x="1310" y="949"/>
                    <a:pt x="1307" y="953"/>
                    <a:pt x="1298" y="962"/>
                  </a:cubicBezTo>
                  <a:cubicBezTo>
                    <a:pt x="1295" y="966"/>
                    <a:pt x="1293" y="969"/>
                    <a:pt x="1288" y="969"/>
                  </a:cubicBezTo>
                  <a:cubicBezTo>
                    <a:pt x="1283" y="969"/>
                    <a:pt x="1274" y="965"/>
                    <a:pt x="1257" y="953"/>
                  </a:cubicBezTo>
                  <a:cubicBezTo>
                    <a:pt x="1243" y="942"/>
                    <a:pt x="1236" y="935"/>
                    <a:pt x="1236" y="935"/>
                  </a:cubicBezTo>
                  <a:lnTo>
                    <a:pt x="1236" y="935"/>
                  </a:lnTo>
                  <a:cubicBezTo>
                    <a:pt x="1235" y="935"/>
                    <a:pt x="1241" y="942"/>
                    <a:pt x="1254" y="956"/>
                  </a:cubicBezTo>
                  <a:cubicBezTo>
                    <a:pt x="1277" y="981"/>
                    <a:pt x="1290" y="995"/>
                    <a:pt x="1286" y="995"/>
                  </a:cubicBezTo>
                  <a:cubicBezTo>
                    <a:pt x="1282" y="995"/>
                    <a:pt x="1252" y="972"/>
                    <a:pt x="1185" y="921"/>
                  </a:cubicBezTo>
                  <a:lnTo>
                    <a:pt x="1185" y="921"/>
                  </a:lnTo>
                  <a:cubicBezTo>
                    <a:pt x="1247" y="977"/>
                    <a:pt x="1291" y="1022"/>
                    <a:pt x="1287" y="1022"/>
                  </a:cubicBezTo>
                  <a:cubicBezTo>
                    <a:pt x="1286" y="1022"/>
                    <a:pt x="1278" y="1016"/>
                    <a:pt x="1263" y="1003"/>
                  </a:cubicBezTo>
                  <a:cubicBezTo>
                    <a:pt x="1237" y="979"/>
                    <a:pt x="1222" y="967"/>
                    <a:pt x="1219" y="967"/>
                  </a:cubicBezTo>
                  <a:lnTo>
                    <a:pt x="1219" y="967"/>
                  </a:lnTo>
                  <a:cubicBezTo>
                    <a:pt x="1216" y="967"/>
                    <a:pt x="1227" y="982"/>
                    <a:pt x="1254" y="1012"/>
                  </a:cubicBezTo>
                  <a:cubicBezTo>
                    <a:pt x="1270" y="1030"/>
                    <a:pt x="1280" y="1051"/>
                    <a:pt x="1274" y="1051"/>
                  </a:cubicBezTo>
                  <a:cubicBezTo>
                    <a:pt x="1270" y="1051"/>
                    <a:pt x="1260" y="1043"/>
                    <a:pt x="1241" y="1022"/>
                  </a:cubicBezTo>
                  <a:cubicBezTo>
                    <a:pt x="1241" y="1022"/>
                    <a:pt x="1219" y="996"/>
                    <a:pt x="1214" y="996"/>
                  </a:cubicBezTo>
                  <a:cubicBezTo>
                    <a:pt x="1214" y="996"/>
                    <a:pt x="1213" y="996"/>
                    <a:pt x="1213" y="996"/>
                  </a:cubicBezTo>
                  <a:cubicBezTo>
                    <a:pt x="1191" y="981"/>
                    <a:pt x="1173" y="965"/>
                    <a:pt x="1157" y="946"/>
                  </a:cubicBezTo>
                  <a:lnTo>
                    <a:pt x="1157" y="946"/>
                  </a:lnTo>
                  <a:cubicBezTo>
                    <a:pt x="1173" y="965"/>
                    <a:pt x="1188" y="984"/>
                    <a:pt x="1207" y="1003"/>
                  </a:cubicBezTo>
                  <a:cubicBezTo>
                    <a:pt x="1235" y="1028"/>
                    <a:pt x="1232" y="1028"/>
                    <a:pt x="1229" y="1031"/>
                  </a:cubicBezTo>
                  <a:cubicBezTo>
                    <a:pt x="1229" y="1034"/>
                    <a:pt x="1226" y="1037"/>
                    <a:pt x="1226" y="1037"/>
                  </a:cubicBezTo>
                  <a:cubicBezTo>
                    <a:pt x="1244" y="1058"/>
                    <a:pt x="1262" y="1078"/>
                    <a:pt x="1260" y="1078"/>
                  </a:cubicBezTo>
                  <a:cubicBezTo>
                    <a:pt x="1259" y="1078"/>
                    <a:pt x="1255" y="1075"/>
                    <a:pt x="1248" y="1069"/>
                  </a:cubicBezTo>
                  <a:lnTo>
                    <a:pt x="1223" y="1040"/>
                  </a:lnTo>
                  <a:cubicBezTo>
                    <a:pt x="1222" y="1040"/>
                    <a:pt x="1221" y="1040"/>
                    <a:pt x="1221" y="1040"/>
                  </a:cubicBezTo>
                  <a:cubicBezTo>
                    <a:pt x="1217" y="1040"/>
                    <a:pt x="1211" y="1038"/>
                    <a:pt x="1188" y="1018"/>
                  </a:cubicBezTo>
                  <a:cubicBezTo>
                    <a:pt x="1178" y="1006"/>
                    <a:pt x="1171" y="999"/>
                    <a:pt x="1171" y="999"/>
                  </a:cubicBezTo>
                  <a:lnTo>
                    <a:pt x="1171" y="999"/>
                  </a:lnTo>
                  <a:cubicBezTo>
                    <a:pt x="1169" y="999"/>
                    <a:pt x="1180" y="1013"/>
                    <a:pt x="1210" y="1047"/>
                  </a:cubicBezTo>
                  <a:lnTo>
                    <a:pt x="1207" y="1050"/>
                  </a:lnTo>
                  <a:cubicBezTo>
                    <a:pt x="1191" y="1031"/>
                    <a:pt x="1172" y="1012"/>
                    <a:pt x="1154" y="996"/>
                  </a:cubicBezTo>
                  <a:lnTo>
                    <a:pt x="1154" y="996"/>
                  </a:lnTo>
                  <a:cubicBezTo>
                    <a:pt x="1151" y="996"/>
                    <a:pt x="1147" y="1000"/>
                    <a:pt x="1172" y="1028"/>
                  </a:cubicBezTo>
                  <a:cubicBezTo>
                    <a:pt x="1198" y="1056"/>
                    <a:pt x="1198" y="1056"/>
                    <a:pt x="1194" y="1059"/>
                  </a:cubicBezTo>
                  <a:cubicBezTo>
                    <a:pt x="1174" y="1045"/>
                    <a:pt x="1157" y="1028"/>
                    <a:pt x="1144" y="1008"/>
                  </a:cubicBezTo>
                  <a:lnTo>
                    <a:pt x="1144" y="1008"/>
                  </a:lnTo>
                  <a:lnTo>
                    <a:pt x="1160" y="1034"/>
                  </a:lnTo>
                  <a:cubicBezTo>
                    <a:pt x="1172" y="1051"/>
                    <a:pt x="1175" y="1060"/>
                    <a:pt x="1172" y="1060"/>
                  </a:cubicBezTo>
                  <a:cubicBezTo>
                    <a:pt x="1170" y="1060"/>
                    <a:pt x="1162" y="1053"/>
                    <a:pt x="1151" y="1040"/>
                  </a:cubicBezTo>
                  <a:lnTo>
                    <a:pt x="1144" y="1047"/>
                  </a:lnTo>
                  <a:cubicBezTo>
                    <a:pt x="1165" y="1075"/>
                    <a:pt x="1167" y="1085"/>
                    <a:pt x="1160" y="1085"/>
                  </a:cubicBezTo>
                  <a:cubicBezTo>
                    <a:pt x="1153" y="1085"/>
                    <a:pt x="1136" y="1072"/>
                    <a:pt x="1122" y="1056"/>
                  </a:cubicBezTo>
                  <a:cubicBezTo>
                    <a:pt x="1115" y="1046"/>
                    <a:pt x="1112" y="1043"/>
                    <a:pt x="1110" y="1043"/>
                  </a:cubicBezTo>
                  <a:lnTo>
                    <a:pt x="1110" y="1043"/>
                  </a:lnTo>
                  <a:cubicBezTo>
                    <a:pt x="1107" y="1043"/>
                    <a:pt x="1113" y="1059"/>
                    <a:pt x="1113" y="1059"/>
                  </a:cubicBezTo>
                  <a:cubicBezTo>
                    <a:pt x="1131" y="1093"/>
                    <a:pt x="1138" y="1110"/>
                    <a:pt x="1136" y="1110"/>
                  </a:cubicBezTo>
                  <a:cubicBezTo>
                    <a:pt x="1134" y="1110"/>
                    <a:pt x="1123" y="1094"/>
                    <a:pt x="1104" y="1062"/>
                  </a:cubicBezTo>
                  <a:cubicBezTo>
                    <a:pt x="1087" y="1030"/>
                    <a:pt x="1078" y="1013"/>
                    <a:pt x="1077" y="1013"/>
                  </a:cubicBezTo>
                  <a:lnTo>
                    <a:pt x="1077" y="1013"/>
                  </a:lnTo>
                  <a:cubicBezTo>
                    <a:pt x="1077" y="1013"/>
                    <a:pt x="1085" y="1031"/>
                    <a:pt x="1100" y="1065"/>
                  </a:cubicBezTo>
                  <a:cubicBezTo>
                    <a:pt x="1116" y="1100"/>
                    <a:pt x="1113" y="1100"/>
                    <a:pt x="1113" y="1100"/>
                  </a:cubicBezTo>
                  <a:cubicBezTo>
                    <a:pt x="1100" y="1076"/>
                    <a:pt x="1094" y="1066"/>
                    <a:pt x="1091" y="1066"/>
                  </a:cubicBezTo>
                  <a:lnTo>
                    <a:pt x="1091" y="1066"/>
                  </a:lnTo>
                  <a:cubicBezTo>
                    <a:pt x="1087" y="1066"/>
                    <a:pt x="1097" y="1097"/>
                    <a:pt x="1113" y="1141"/>
                  </a:cubicBezTo>
                  <a:cubicBezTo>
                    <a:pt x="1121" y="1159"/>
                    <a:pt x="1124" y="1168"/>
                    <a:pt x="1123" y="1168"/>
                  </a:cubicBezTo>
                  <a:cubicBezTo>
                    <a:pt x="1122" y="1168"/>
                    <a:pt x="1117" y="1160"/>
                    <a:pt x="1110" y="1144"/>
                  </a:cubicBezTo>
                  <a:cubicBezTo>
                    <a:pt x="1101" y="1127"/>
                    <a:pt x="1096" y="1118"/>
                    <a:pt x="1095" y="1118"/>
                  </a:cubicBezTo>
                  <a:lnTo>
                    <a:pt x="1095" y="1118"/>
                  </a:lnTo>
                  <a:cubicBezTo>
                    <a:pt x="1093" y="1118"/>
                    <a:pt x="1096" y="1128"/>
                    <a:pt x="1100" y="1147"/>
                  </a:cubicBezTo>
                  <a:cubicBezTo>
                    <a:pt x="1115" y="1181"/>
                    <a:pt x="1121" y="1199"/>
                    <a:pt x="1120" y="1199"/>
                  </a:cubicBezTo>
                  <a:cubicBezTo>
                    <a:pt x="1119" y="1199"/>
                    <a:pt x="1111" y="1181"/>
                    <a:pt x="1097" y="1147"/>
                  </a:cubicBezTo>
                  <a:cubicBezTo>
                    <a:pt x="1082" y="1113"/>
                    <a:pt x="1074" y="1096"/>
                    <a:pt x="1073" y="1096"/>
                  </a:cubicBezTo>
                  <a:lnTo>
                    <a:pt x="1073" y="1096"/>
                  </a:lnTo>
                  <a:cubicBezTo>
                    <a:pt x="1072" y="1096"/>
                    <a:pt x="1078" y="1114"/>
                    <a:pt x="1091" y="1150"/>
                  </a:cubicBezTo>
                  <a:cubicBezTo>
                    <a:pt x="1075" y="1116"/>
                    <a:pt x="1072" y="1116"/>
                    <a:pt x="1069" y="1116"/>
                  </a:cubicBezTo>
                  <a:cubicBezTo>
                    <a:pt x="1078" y="1153"/>
                    <a:pt x="1075" y="1153"/>
                    <a:pt x="1075" y="1153"/>
                  </a:cubicBezTo>
                  <a:cubicBezTo>
                    <a:pt x="1069" y="1156"/>
                    <a:pt x="1078" y="1191"/>
                    <a:pt x="1075" y="1194"/>
                  </a:cubicBezTo>
                  <a:lnTo>
                    <a:pt x="1066" y="1197"/>
                  </a:lnTo>
                  <a:cubicBezTo>
                    <a:pt x="1059" y="1181"/>
                    <a:pt x="1049" y="1173"/>
                    <a:pt x="1043" y="1173"/>
                  </a:cubicBezTo>
                  <a:cubicBezTo>
                    <a:pt x="1037" y="1173"/>
                    <a:pt x="1033" y="1179"/>
                    <a:pt x="1035" y="1191"/>
                  </a:cubicBezTo>
                  <a:lnTo>
                    <a:pt x="1035" y="1191"/>
                  </a:lnTo>
                  <a:cubicBezTo>
                    <a:pt x="1026" y="1189"/>
                    <a:pt x="1017" y="1186"/>
                    <a:pt x="1009" y="1183"/>
                  </a:cubicBezTo>
                  <a:lnTo>
                    <a:pt x="1009" y="1183"/>
                  </a:lnTo>
                  <a:cubicBezTo>
                    <a:pt x="1013" y="1203"/>
                    <a:pt x="1021" y="1223"/>
                    <a:pt x="1031" y="1241"/>
                  </a:cubicBezTo>
                  <a:cubicBezTo>
                    <a:pt x="1038" y="1241"/>
                    <a:pt x="1047" y="1238"/>
                    <a:pt x="1038" y="1203"/>
                  </a:cubicBezTo>
                  <a:cubicBezTo>
                    <a:pt x="1036" y="1199"/>
                    <a:pt x="1035" y="1195"/>
                    <a:pt x="1035" y="1191"/>
                  </a:cubicBezTo>
                  <a:lnTo>
                    <a:pt x="1035" y="1191"/>
                  </a:lnTo>
                  <a:cubicBezTo>
                    <a:pt x="1038" y="1192"/>
                    <a:pt x="1041" y="1193"/>
                    <a:pt x="1044" y="1194"/>
                  </a:cubicBezTo>
                  <a:cubicBezTo>
                    <a:pt x="1073" y="1201"/>
                    <a:pt x="1102" y="1205"/>
                    <a:pt x="1131" y="1205"/>
                  </a:cubicBezTo>
                  <a:cubicBezTo>
                    <a:pt x="1282" y="1205"/>
                    <a:pt x="1422" y="1105"/>
                    <a:pt x="1464" y="953"/>
                  </a:cubicBezTo>
                  <a:cubicBezTo>
                    <a:pt x="1494" y="850"/>
                    <a:pt x="1475" y="746"/>
                    <a:pt x="1421" y="664"/>
                  </a:cubicBezTo>
                  <a:close/>
                  <a:moveTo>
                    <a:pt x="993" y="1118"/>
                  </a:moveTo>
                  <a:lnTo>
                    <a:pt x="993" y="1118"/>
                  </a:lnTo>
                  <a:cubicBezTo>
                    <a:pt x="992" y="1118"/>
                    <a:pt x="992" y="1123"/>
                    <a:pt x="994" y="1134"/>
                  </a:cubicBezTo>
                  <a:cubicBezTo>
                    <a:pt x="995" y="1148"/>
                    <a:pt x="996" y="1163"/>
                    <a:pt x="997" y="1178"/>
                  </a:cubicBezTo>
                  <a:lnTo>
                    <a:pt x="997" y="1178"/>
                  </a:lnTo>
                  <a:cubicBezTo>
                    <a:pt x="990" y="1175"/>
                    <a:pt x="983" y="1172"/>
                    <a:pt x="976" y="1168"/>
                  </a:cubicBezTo>
                  <a:lnTo>
                    <a:pt x="976" y="1168"/>
                  </a:lnTo>
                  <a:cubicBezTo>
                    <a:pt x="979" y="1178"/>
                    <a:pt x="983" y="1194"/>
                    <a:pt x="988" y="1210"/>
                  </a:cubicBezTo>
                  <a:cubicBezTo>
                    <a:pt x="996" y="1236"/>
                    <a:pt x="1005" y="1261"/>
                    <a:pt x="1008" y="1261"/>
                  </a:cubicBezTo>
                  <a:cubicBezTo>
                    <a:pt x="1008" y="1261"/>
                    <a:pt x="1008" y="1257"/>
                    <a:pt x="1006" y="1247"/>
                  </a:cubicBezTo>
                  <a:cubicBezTo>
                    <a:pt x="1001" y="1225"/>
                    <a:pt x="998" y="1201"/>
                    <a:pt x="997" y="1178"/>
                  </a:cubicBezTo>
                  <a:lnTo>
                    <a:pt x="997" y="1178"/>
                  </a:lnTo>
                  <a:cubicBezTo>
                    <a:pt x="1001" y="1180"/>
                    <a:pt x="1005" y="1181"/>
                    <a:pt x="1009" y="1183"/>
                  </a:cubicBezTo>
                  <a:lnTo>
                    <a:pt x="1009" y="1183"/>
                  </a:lnTo>
                  <a:cubicBezTo>
                    <a:pt x="1008" y="1178"/>
                    <a:pt x="1007" y="1173"/>
                    <a:pt x="1006" y="1169"/>
                  </a:cubicBezTo>
                  <a:cubicBezTo>
                    <a:pt x="1002" y="1143"/>
                    <a:pt x="995" y="1118"/>
                    <a:pt x="993" y="1118"/>
                  </a:cubicBezTo>
                  <a:close/>
                  <a:moveTo>
                    <a:pt x="872" y="1025"/>
                  </a:moveTo>
                  <a:cubicBezTo>
                    <a:pt x="872" y="1025"/>
                    <a:pt x="869" y="1052"/>
                    <a:pt x="869" y="1084"/>
                  </a:cubicBezTo>
                  <a:lnTo>
                    <a:pt x="869" y="1084"/>
                  </a:lnTo>
                  <a:cubicBezTo>
                    <a:pt x="857" y="1071"/>
                    <a:pt x="847" y="1057"/>
                    <a:pt x="838" y="1042"/>
                  </a:cubicBezTo>
                  <a:lnTo>
                    <a:pt x="838" y="1042"/>
                  </a:lnTo>
                  <a:cubicBezTo>
                    <a:pt x="840" y="1052"/>
                    <a:pt x="839" y="1082"/>
                    <a:pt x="837" y="1138"/>
                  </a:cubicBezTo>
                  <a:cubicBezTo>
                    <a:pt x="834" y="1213"/>
                    <a:pt x="837" y="1250"/>
                    <a:pt x="840" y="1250"/>
                  </a:cubicBezTo>
                  <a:cubicBezTo>
                    <a:pt x="847" y="1225"/>
                    <a:pt x="850" y="1200"/>
                    <a:pt x="847" y="1175"/>
                  </a:cubicBezTo>
                  <a:cubicBezTo>
                    <a:pt x="847" y="1138"/>
                    <a:pt x="847" y="1119"/>
                    <a:pt x="849" y="1119"/>
                  </a:cubicBezTo>
                  <a:cubicBezTo>
                    <a:pt x="850" y="1119"/>
                    <a:pt x="853" y="1138"/>
                    <a:pt x="856" y="1175"/>
                  </a:cubicBezTo>
                  <a:cubicBezTo>
                    <a:pt x="861" y="1239"/>
                    <a:pt x="868" y="1268"/>
                    <a:pt x="875" y="1268"/>
                  </a:cubicBezTo>
                  <a:cubicBezTo>
                    <a:pt x="881" y="1268"/>
                    <a:pt x="886" y="1249"/>
                    <a:pt x="890" y="1216"/>
                  </a:cubicBezTo>
                  <a:cubicBezTo>
                    <a:pt x="897" y="1178"/>
                    <a:pt x="902" y="1159"/>
                    <a:pt x="905" y="1159"/>
                  </a:cubicBezTo>
                  <a:cubicBezTo>
                    <a:pt x="908" y="1159"/>
                    <a:pt x="909" y="1178"/>
                    <a:pt x="906" y="1216"/>
                  </a:cubicBezTo>
                  <a:cubicBezTo>
                    <a:pt x="904" y="1260"/>
                    <a:pt x="904" y="1278"/>
                    <a:pt x="904" y="1278"/>
                  </a:cubicBezTo>
                  <a:cubicBezTo>
                    <a:pt x="905" y="1278"/>
                    <a:pt x="907" y="1269"/>
                    <a:pt x="909" y="1253"/>
                  </a:cubicBezTo>
                  <a:lnTo>
                    <a:pt x="931" y="1253"/>
                  </a:lnTo>
                  <a:cubicBezTo>
                    <a:pt x="936" y="1235"/>
                    <a:pt x="937" y="1215"/>
                    <a:pt x="935" y="1196"/>
                  </a:cubicBezTo>
                  <a:lnTo>
                    <a:pt x="935" y="1196"/>
                  </a:lnTo>
                  <a:cubicBezTo>
                    <a:pt x="942" y="1231"/>
                    <a:pt x="949" y="1254"/>
                    <a:pt x="954" y="1254"/>
                  </a:cubicBezTo>
                  <a:cubicBezTo>
                    <a:pt x="957" y="1254"/>
                    <a:pt x="959" y="1241"/>
                    <a:pt x="959" y="1213"/>
                  </a:cubicBezTo>
                  <a:lnTo>
                    <a:pt x="969" y="1213"/>
                  </a:lnTo>
                  <a:cubicBezTo>
                    <a:pt x="972" y="1213"/>
                    <a:pt x="972" y="1213"/>
                    <a:pt x="969" y="1175"/>
                  </a:cubicBezTo>
                  <a:cubicBezTo>
                    <a:pt x="969" y="1171"/>
                    <a:pt x="969" y="1167"/>
                    <a:pt x="969" y="1165"/>
                  </a:cubicBezTo>
                  <a:lnTo>
                    <a:pt x="969" y="1165"/>
                  </a:lnTo>
                  <a:cubicBezTo>
                    <a:pt x="971" y="1166"/>
                    <a:pt x="974" y="1167"/>
                    <a:pt x="976" y="1168"/>
                  </a:cubicBezTo>
                  <a:lnTo>
                    <a:pt x="976" y="1168"/>
                  </a:lnTo>
                  <a:cubicBezTo>
                    <a:pt x="974" y="1163"/>
                    <a:pt x="972" y="1159"/>
                    <a:pt x="971" y="1159"/>
                  </a:cubicBezTo>
                  <a:cubicBezTo>
                    <a:pt x="970" y="1159"/>
                    <a:pt x="970" y="1161"/>
                    <a:pt x="969" y="1165"/>
                  </a:cubicBezTo>
                  <a:lnTo>
                    <a:pt x="969" y="1165"/>
                  </a:lnTo>
                  <a:cubicBezTo>
                    <a:pt x="965" y="1163"/>
                    <a:pt x="961" y="1160"/>
                    <a:pt x="957" y="1158"/>
                  </a:cubicBezTo>
                  <a:lnTo>
                    <a:pt x="957" y="1158"/>
                  </a:lnTo>
                  <a:lnTo>
                    <a:pt x="959" y="1175"/>
                  </a:lnTo>
                  <a:cubicBezTo>
                    <a:pt x="955" y="1175"/>
                    <a:pt x="955" y="1192"/>
                    <a:pt x="954" y="1192"/>
                  </a:cubicBezTo>
                  <a:cubicBezTo>
                    <a:pt x="953" y="1192"/>
                    <a:pt x="952" y="1188"/>
                    <a:pt x="950" y="1175"/>
                  </a:cubicBezTo>
                  <a:cubicBezTo>
                    <a:pt x="948" y="1175"/>
                    <a:pt x="948" y="1164"/>
                    <a:pt x="949" y="1154"/>
                  </a:cubicBezTo>
                  <a:lnTo>
                    <a:pt x="949" y="1154"/>
                  </a:lnTo>
                  <a:cubicBezTo>
                    <a:pt x="952" y="1155"/>
                    <a:pt x="954" y="1156"/>
                    <a:pt x="957" y="1158"/>
                  </a:cubicBezTo>
                  <a:lnTo>
                    <a:pt x="957" y="1158"/>
                  </a:lnTo>
                  <a:lnTo>
                    <a:pt x="953" y="1138"/>
                  </a:lnTo>
                  <a:cubicBezTo>
                    <a:pt x="952" y="1138"/>
                    <a:pt x="950" y="1145"/>
                    <a:pt x="949" y="1154"/>
                  </a:cubicBezTo>
                  <a:lnTo>
                    <a:pt x="949" y="1154"/>
                  </a:lnTo>
                  <a:cubicBezTo>
                    <a:pt x="921" y="1136"/>
                    <a:pt x="895" y="1114"/>
                    <a:pt x="873" y="1089"/>
                  </a:cubicBezTo>
                  <a:lnTo>
                    <a:pt x="873" y="1089"/>
                  </a:lnTo>
                  <a:cubicBezTo>
                    <a:pt x="872" y="1093"/>
                    <a:pt x="872" y="1096"/>
                    <a:pt x="872" y="1100"/>
                  </a:cubicBezTo>
                  <a:lnTo>
                    <a:pt x="869" y="1100"/>
                  </a:lnTo>
                  <a:cubicBezTo>
                    <a:pt x="869" y="1095"/>
                    <a:pt x="869" y="1089"/>
                    <a:pt x="869" y="1084"/>
                  </a:cubicBezTo>
                  <a:lnTo>
                    <a:pt x="869" y="1084"/>
                  </a:lnTo>
                  <a:cubicBezTo>
                    <a:pt x="870" y="1086"/>
                    <a:pt x="871" y="1087"/>
                    <a:pt x="873" y="1089"/>
                  </a:cubicBezTo>
                  <a:lnTo>
                    <a:pt x="873" y="1089"/>
                  </a:lnTo>
                  <a:cubicBezTo>
                    <a:pt x="875" y="1068"/>
                    <a:pt x="875" y="1046"/>
                    <a:pt x="875" y="1025"/>
                  </a:cubicBezTo>
                  <a:close/>
                  <a:moveTo>
                    <a:pt x="1426" y="1666"/>
                  </a:moveTo>
                  <a:cubicBezTo>
                    <a:pt x="1424" y="1666"/>
                    <a:pt x="1422" y="1666"/>
                    <a:pt x="1420" y="1667"/>
                  </a:cubicBezTo>
                  <a:cubicBezTo>
                    <a:pt x="1426" y="1692"/>
                    <a:pt x="1436" y="1714"/>
                    <a:pt x="1445" y="1739"/>
                  </a:cubicBezTo>
                  <a:cubicBezTo>
                    <a:pt x="1452" y="1752"/>
                    <a:pt x="1458" y="1759"/>
                    <a:pt x="1461" y="1759"/>
                  </a:cubicBezTo>
                  <a:cubicBezTo>
                    <a:pt x="1466" y="1759"/>
                    <a:pt x="1463" y="1740"/>
                    <a:pt x="1445" y="1695"/>
                  </a:cubicBezTo>
                  <a:cubicBezTo>
                    <a:pt x="1433" y="1672"/>
                    <a:pt x="1430" y="1666"/>
                    <a:pt x="1426" y="16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93" name="Google Shape;9793;p37"/>
            <p:cNvSpPr/>
            <p:nvPr/>
          </p:nvSpPr>
          <p:spPr>
            <a:xfrm>
              <a:off x="5150402" y="4034426"/>
              <a:ext cx="22082" cy="25951"/>
            </a:xfrm>
            <a:custGeom>
              <a:avLst/>
              <a:gdLst/>
              <a:ahLst/>
              <a:cxnLst/>
              <a:rect l="l" t="t" r="r" b="b"/>
              <a:pathLst>
                <a:path w="1486" h="1760" extrusionOk="0">
                  <a:moveTo>
                    <a:pt x="702" y="41"/>
                  </a:moveTo>
                  <a:cubicBezTo>
                    <a:pt x="696" y="44"/>
                    <a:pt x="708" y="78"/>
                    <a:pt x="708" y="78"/>
                  </a:cubicBezTo>
                  <a:cubicBezTo>
                    <a:pt x="712" y="92"/>
                    <a:pt x="701" y="104"/>
                    <a:pt x="686" y="114"/>
                  </a:cubicBezTo>
                  <a:lnTo>
                    <a:pt x="686" y="114"/>
                  </a:lnTo>
                  <a:cubicBezTo>
                    <a:pt x="704" y="122"/>
                    <a:pt x="720" y="131"/>
                    <a:pt x="735" y="142"/>
                  </a:cubicBezTo>
                  <a:lnTo>
                    <a:pt x="735" y="142"/>
                  </a:lnTo>
                  <a:cubicBezTo>
                    <a:pt x="733" y="129"/>
                    <a:pt x="733" y="129"/>
                    <a:pt x="727" y="113"/>
                  </a:cubicBezTo>
                  <a:cubicBezTo>
                    <a:pt x="721" y="88"/>
                    <a:pt x="712" y="66"/>
                    <a:pt x="702" y="41"/>
                  </a:cubicBezTo>
                  <a:close/>
                  <a:moveTo>
                    <a:pt x="787" y="141"/>
                  </a:moveTo>
                  <a:cubicBezTo>
                    <a:pt x="785" y="141"/>
                    <a:pt x="787" y="158"/>
                    <a:pt x="788" y="158"/>
                  </a:cubicBezTo>
                  <a:cubicBezTo>
                    <a:pt x="788" y="158"/>
                    <a:pt x="788" y="154"/>
                    <a:pt x="787" y="141"/>
                  </a:cubicBezTo>
                  <a:close/>
                  <a:moveTo>
                    <a:pt x="735" y="142"/>
                  </a:moveTo>
                  <a:cubicBezTo>
                    <a:pt x="736" y="144"/>
                    <a:pt x="736" y="147"/>
                    <a:pt x="737" y="150"/>
                  </a:cubicBezTo>
                  <a:cubicBezTo>
                    <a:pt x="737" y="150"/>
                    <a:pt x="737" y="150"/>
                    <a:pt x="737" y="150"/>
                  </a:cubicBezTo>
                  <a:cubicBezTo>
                    <a:pt x="739" y="150"/>
                    <a:pt x="748" y="153"/>
                    <a:pt x="759" y="185"/>
                  </a:cubicBezTo>
                  <a:cubicBezTo>
                    <a:pt x="761" y="182"/>
                    <a:pt x="764" y="182"/>
                    <a:pt x="758" y="159"/>
                  </a:cubicBezTo>
                  <a:lnTo>
                    <a:pt x="758" y="159"/>
                  </a:lnTo>
                  <a:cubicBezTo>
                    <a:pt x="751" y="153"/>
                    <a:pt x="743" y="147"/>
                    <a:pt x="735" y="142"/>
                  </a:cubicBezTo>
                  <a:close/>
                  <a:moveTo>
                    <a:pt x="795" y="192"/>
                  </a:moveTo>
                  <a:cubicBezTo>
                    <a:pt x="797" y="199"/>
                    <a:pt x="799" y="203"/>
                    <a:pt x="800" y="203"/>
                  </a:cubicBezTo>
                  <a:cubicBezTo>
                    <a:pt x="801" y="203"/>
                    <a:pt x="801" y="202"/>
                    <a:pt x="801" y="199"/>
                  </a:cubicBezTo>
                  <a:lnTo>
                    <a:pt x="801" y="199"/>
                  </a:lnTo>
                  <a:cubicBezTo>
                    <a:pt x="799" y="197"/>
                    <a:pt x="797" y="195"/>
                    <a:pt x="795" y="192"/>
                  </a:cubicBezTo>
                  <a:close/>
                  <a:moveTo>
                    <a:pt x="818" y="176"/>
                  </a:moveTo>
                  <a:lnTo>
                    <a:pt x="824" y="213"/>
                  </a:lnTo>
                  <a:lnTo>
                    <a:pt x="821" y="213"/>
                  </a:lnTo>
                  <a:cubicBezTo>
                    <a:pt x="821" y="213"/>
                    <a:pt x="821" y="213"/>
                    <a:pt x="815" y="176"/>
                  </a:cubicBezTo>
                  <a:close/>
                  <a:moveTo>
                    <a:pt x="749" y="31"/>
                  </a:moveTo>
                  <a:cubicBezTo>
                    <a:pt x="746" y="31"/>
                    <a:pt x="740" y="35"/>
                    <a:pt x="752" y="69"/>
                  </a:cubicBezTo>
                  <a:cubicBezTo>
                    <a:pt x="762" y="107"/>
                    <a:pt x="762" y="107"/>
                    <a:pt x="759" y="107"/>
                  </a:cubicBezTo>
                  <a:cubicBezTo>
                    <a:pt x="752" y="107"/>
                    <a:pt x="749" y="110"/>
                    <a:pt x="755" y="147"/>
                  </a:cubicBezTo>
                  <a:cubicBezTo>
                    <a:pt x="757" y="152"/>
                    <a:pt x="758" y="155"/>
                    <a:pt x="758" y="159"/>
                  </a:cubicBezTo>
                  <a:lnTo>
                    <a:pt x="758" y="159"/>
                  </a:lnTo>
                  <a:cubicBezTo>
                    <a:pt x="767" y="166"/>
                    <a:pt x="776" y="173"/>
                    <a:pt x="784" y="181"/>
                  </a:cubicBezTo>
                  <a:lnTo>
                    <a:pt x="784" y="181"/>
                  </a:lnTo>
                  <a:cubicBezTo>
                    <a:pt x="784" y="181"/>
                    <a:pt x="784" y="180"/>
                    <a:pt x="784" y="179"/>
                  </a:cubicBezTo>
                  <a:lnTo>
                    <a:pt x="787" y="179"/>
                  </a:lnTo>
                  <a:lnTo>
                    <a:pt x="789" y="186"/>
                  </a:lnTo>
                  <a:lnTo>
                    <a:pt x="789" y="186"/>
                  </a:lnTo>
                  <a:cubicBezTo>
                    <a:pt x="787" y="184"/>
                    <a:pt x="786" y="183"/>
                    <a:pt x="784" y="181"/>
                  </a:cubicBezTo>
                  <a:lnTo>
                    <a:pt x="784" y="181"/>
                  </a:lnTo>
                  <a:cubicBezTo>
                    <a:pt x="790" y="216"/>
                    <a:pt x="790" y="216"/>
                    <a:pt x="793" y="216"/>
                  </a:cubicBezTo>
                  <a:lnTo>
                    <a:pt x="796" y="216"/>
                  </a:lnTo>
                  <a:lnTo>
                    <a:pt x="789" y="186"/>
                  </a:lnTo>
                  <a:lnTo>
                    <a:pt x="789" y="186"/>
                  </a:lnTo>
                  <a:cubicBezTo>
                    <a:pt x="791" y="188"/>
                    <a:pt x="793" y="190"/>
                    <a:pt x="795" y="192"/>
                  </a:cubicBezTo>
                  <a:lnTo>
                    <a:pt x="795" y="192"/>
                  </a:lnTo>
                  <a:cubicBezTo>
                    <a:pt x="793" y="189"/>
                    <a:pt x="792" y="184"/>
                    <a:pt x="790" y="179"/>
                  </a:cubicBezTo>
                  <a:cubicBezTo>
                    <a:pt x="781" y="154"/>
                    <a:pt x="774" y="129"/>
                    <a:pt x="771" y="103"/>
                  </a:cubicBezTo>
                  <a:cubicBezTo>
                    <a:pt x="768" y="78"/>
                    <a:pt x="762" y="53"/>
                    <a:pt x="749" y="31"/>
                  </a:cubicBezTo>
                  <a:close/>
                  <a:moveTo>
                    <a:pt x="840" y="176"/>
                  </a:moveTo>
                  <a:cubicBezTo>
                    <a:pt x="846" y="176"/>
                    <a:pt x="846" y="176"/>
                    <a:pt x="846" y="213"/>
                  </a:cubicBezTo>
                  <a:cubicBezTo>
                    <a:pt x="846" y="232"/>
                    <a:pt x="846" y="241"/>
                    <a:pt x="844" y="241"/>
                  </a:cubicBezTo>
                  <a:cubicBezTo>
                    <a:pt x="843" y="241"/>
                    <a:pt x="842" y="232"/>
                    <a:pt x="840" y="213"/>
                  </a:cubicBezTo>
                  <a:cubicBezTo>
                    <a:pt x="837" y="176"/>
                    <a:pt x="837" y="176"/>
                    <a:pt x="840" y="176"/>
                  </a:cubicBezTo>
                  <a:close/>
                  <a:moveTo>
                    <a:pt x="765" y="219"/>
                  </a:moveTo>
                  <a:cubicBezTo>
                    <a:pt x="762" y="223"/>
                    <a:pt x="771" y="257"/>
                    <a:pt x="771" y="257"/>
                  </a:cubicBezTo>
                  <a:cubicBezTo>
                    <a:pt x="774" y="270"/>
                    <a:pt x="781" y="282"/>
                    <a:pt x="784" y="295"/>
                  </a:cubicBezTo>
                  <a:lnTo>
                    <a:pt x="787" y="295"/>
                  </a:lnTo>
                  <a:lnTo>
                    <a:pt x="765" y="219"/>
                  </a:lnTo>
                  <a:close/>
                  <a:moveTo>
                    <a:pt x="1138" y="282"/>
                  </a:moveTo>
                  <a:lnTo>
                    <a:pt x="1138" y="285"/>
                  </a:lnTo>
                  <a:lnTo>
                    <a:pt x="1085" y="335"/>
                  </a:lnTo>
                  <a:lnTo>
                    <a:pt x="1081" y="335"/>
                  </a:lnTo>
                  <a:cubicBezTo>
                    <a:pt x="1097" y="317"/>
                    <a:pt x="1116" y="298"/>
                    <a:pt x="1138" y="282"/>
                  </a:cubicBezTo>
                  <a:close/>
                  <a:moveTo>
                    <a:pt x="640" y="247"/>
                  </a:moveTo>
                  <a:lnTo>
                    <a:pt x="640" y="247"/>
                  </a:lnTo>
                  <a:cubicBezTo>
                    <a:pt x="639" y="247"/>
                    <a:pt x="645" y="260"/>
                    <a:pt x="646" y="260"/>
                  </a:cubicBezTo>
                  <a:cubicBezTo>
                    <a:pt x="646" y="260"/>
                    <a:pt x="646" y="260"/>
                    <a:pt x="646" y="260"/>
                  </a:cubicBezTo>
                  <a:cubicBezTo>
                    <a:pt x="661" y="295"/>
                    <a:pt x="683" y="326"/>
                    <a:pt x="683" y="326"/>
                  </a:cubicBezTo>
                  <a:cubicBezTo>
                    <a:pt x="689" y="336"/>
                    <a:pt x="691" y="340"/>
                    <a:pt x="691" y="340"/>
                  </a:cubicBezTo>
                  <a:cubicBezTo>
                    <a:pt x="691" y="340"/>
                    <a:pt x="679" y="316"/>
                    <a:pt x="668" y="292"/>
                  </a:cubicBezTo>
                  <a:lnTo>
                    <a:pt x="649" y="260"/>
                  </a:lnTo>
                  <a:cubicBezTo>
                    <a:pt x="643" y="250"/>
                    <a:pt x="640" y="247"/>
                    <a:pt x="640" y="247"/>
                  </a:cubicBezTo>
                  <a:close/>
                  <a:moveTo>
                    <a:pt x="1238" y="382"/>
                  </a:moveTo>
                  <a:cubicBezTo>
                    <a:pt x="1242" y="382"/>
                    <a:pt x="1243" y="384"/>
                    <a:pt x="1244" y="386"/>
                  </a:cubicBezTo>
                  <a:cubicBezTo>
                    <a:pt x="1222" y="401"/>
                    <a:pt x="1200" y="411"/>
                    <a:pt x="1175" y="420"/>
                  </a:cubicBezTo>
                  <a:cubicBezTo>
                    <a:pt x="1175" y="414"/>
                    <a:pt x="1175" y="414"/>
                    <a:pt x="1207" y="395"/>
                  </a:cubicBezTo>
                  <a:cubicBezTo>
                    <a:pt x="1225" y="385"/>
                    <a:pt x="1234" y="382"/>
                    <a:pt x="1238" y="382"/>
                  </a:cubicBezTo>
                  <a:close/>
                  <a:moveTo>
                    <a:pt x="880" y="374"/>
                  </a:moveTo>
                  <a:lnTo>
                    <a:pt x="880" y="374"/>
                  </a:lnTo>
                  <a:cubicBezTo>
                    <a:pt x="877" y="398"/>
                    <a:pt x="875" y="422"/>
                    <a:pt x="875" y="445"/>
                  </a:cubicBezTo>
                  <a:cubicBezTo>
                    <a:pt x="875" y="445"/>
                    <a:pt x="875" y="445"/>
                    <a:pt x="881" y="407"/>
                  </a:cubicBezTo>
                  <a:lnTo>
                    <a:pt x="881" y="379"/>
                  </a:lnTo>
                  <a:lnTo>
                    <a:pt x="881" y="379"/>
                  </a:lnTo>
                  <a:cubicBezTo>
                    <a:pt x="881" y="377"/>
                    <a:pt x="880" y="376"/>
                    <a:pt x="880" y="374"/>
                  </a:cubicBezTo>
                  <a:close/>
                  <a:moveTo>
                    <a:pt x="912" y="441"/>
                  </a:moveTo>
                  <a:cubicBezTo>
                    <a:pt x="908" y="447"/>
                    <a:pt x="903" y="455"/>
                    <a:pt x="897" y="467"/>
                  </a:cubicBezTo>
                  <a:lnTo>
                    <a:pt x="912" y="441"/>
                  </a:lnTo>
                  <a:close/>
                  <a:moveTo>
                    <a:pt x="840" y="439"/>
                  </a:moveTo>
                  <a:cubicBezTo>
                    <a:pt x="840" y="451"/>
                    <a:pt x="840" y="463"/>
                    <a:pt x="846" y="472"/>
                  </a:cubicBezTo>
                  <a:lnTo>
                    <a:pt x="846" y="472"/>
                  </a:lnTo>
                  <a:cubicBezTo>
                    <a:pt x="843" y="453"/>
                    <a:pt x="840" y="439"/>
                    <a:pt x="840" y="439"/>
                  </a:cubicBezTo>
                  <a:close/>
                  <a:moveTo>
                    <a:pt x="853" y="476"/>
                  </a:moveTo>
                  <a:cubicBezTo>
                    <a:pt x="853" y="481"/>
                    <a:pt x="854" y="485"/>
                    <a:pt x="855" y="489"/>
                  </a:cubicBezTo>
                  <a:lnTo>
                    <a:pt x="855" y="489"/>
                  </a:lnTo>
                  <a:cubicBezTo>
                    <a:pt x="854" y="485"/>
                    <a:pt x="854" y="481"/>
                    <a:pt x="853" y="476"/>
                  </a:cubicBezTo>
                  <a:close/>
                  <a:moveTo>
                    <a:pt x="630" y="404"/>
                  </a:moveTo>
                  <a:lnTo>
                    <a:pt x="630" y="404"/>
                  </a:lnTo>
                  <a:cubicBezTo>
                    <a:pt x="646" y="426"/>
                    <a:pt x="661" y="445"/>
                    <a:pt x="680" y="461"/>
                  </a:cubicBezTo>
                  <a:cubicBezTo>
                    <a:pt x="705" y="489"/>
                    <a:pt x="705" y="489"/>
                    <a:pt x="708" y="489"/>
                  </a:cubicBezTo>
                  <a:cubicBezTo>
                    <a:pt x="683" y="458"/>
                    <a:pt x="658" y="429"/>
                    <a:pt x="630" y="404"/>
                  </a:cubicBezTo>
                  <a:close/>
                  <a:moveTo>
                    <a:pt x="846" y="472"/>
                  </a:moveTo>
                  <a:lnTo>
                    <a:pt x="846" y="472"/>
                  </a:lnTo>
                  <a:cubicBezTo>
                    <a:pt x="847" y="478"/>
                    <a:pt x="848" y="484"/>
                    <a:pt x="849" y="491"/>
                  </a:cubicBezTo>
                  <a:lnTo>
                    <a:pt x="849" y="491"/>
                  </a:lnTo>
                  <a:cubicBezTo>
                    <a:pt x="849" y="485"/>
                    <a:pt x="848" y="479"/>
                    <a:pt x="846" y="473"/>
                  </a:cubicBezTo>
                  <a:cubicBezTo>
                    <a:pt x="846" y="473"/>
                    <a:pt x="846" y="473"/>
                    <a:pt x="846" y="472"/>
                  </a:cubicBezTo>
                  <a:close/>
                  <a:moveTo>
                    <a:pt x="881" y="488"/>
                  </a:moveTo>
                  <a:lnTo>
                    <a:pt x="881" y="488"/>
                  </a:lnTo>
                  <a:cubicBezTo>
                    <a:pt x="878" y="495"/>
                    <a:pt x="878" y="495"/>
                    <a:pt x="878" y="495"/>
                  </a:cubicBezTo>
                  <a:cubicBezTo>
                    <a:pt x="879" y="493"/>
                    <a:pt x="880" y="490"/>
                    <a:pt x="881" y="488"/>
                  </a:cubicBezTo>
                  <a:close/>
                  <a:moveTo>
                    <a:pt x="970" y="474"/>
                  </a:moveTo>
                  <a:cubicBezTo>
                    <a:pt x="971" y="474"/>
                    <a:pt x="957" y="487"/>
                    <a:pt x="928" y="511"/>
                  </a:cubicBezTo>
                  <a:cubicBezTo>
                    <a:pt x="956" y="486"/>
                    <a:pt x="970" y="474"/>
                    <a:pt x="970" y="474"/>
                  </a:cubicBezTo>
                  <a:close/>
                  <a:moveTo>
                    <a:pt x="840" y="511"/>
                  </a:moveTo>
                  <a:cubicBezTo>
                    <a:pt x="842" y="517"/>
                    <a:pt x="844" y="522"/>
                    <a:pt x="846" y="528"/>
                  </a:cubicBezTo>
                  <a:lnTo>
                    <a:pt x="846" y="528"/>
                  </a:lnTo>
                  <a:cubicBezTo>
                    <a:pt x="844" y="523"/>
                    <a:pt x="842" y="517"/>
                    <a:pt x="840" y="511"/>
                  </a:cubicBezTo>
                  <a:close/>
                  <a:moveTo>
                    <a:pt x="863" y="530"/>
                  </a:moveTo>
                  <a:cubicBezTo>
                    <a:pt x="863" y="530"/>
                    <a:pt x="863" y="530"/>
                    <a:pt x="863" y="530"/>
                  </a:cubicBezTo>
                  <a:lnTo>
                    <a:pt x="863" y="530"/>
                  </a:lnTo>
                  <a:cubicBezTo>
                    <a:pt x="863" y="531"/>
                    <a:pt x="862" y="532"/>
                    <a:pt x="862" y="532"/>
                  </a:cubicBezTo>
                  <a:cubicBezTo>
                    <a:pt x="862" y="532"/>
                    <a:pt x="863" y="531"/>
                    <a:pt x="863" y="530"/>
                  </a:cubicBezTo>
                  <a:close/>
                  <a:moveTo>
                    <a:pt x="864" y="537"/>
                  </a:moveTo>
                  <a:lnTo>
                    <a:pt x="862" y="539"/>
                  </a:lnTo>
                  <a:lnTo>
                    <a:pt x="862" y="542"/>
                  </a:lnTo>
                  <a:cubicBezTo>
                    <a:pt x="863" y="541"/>
                    <a:pt x="863" y="540"/>
                    <a:pt x="864" y="539"/>
                  </a:cubicBezTo>
                  <a:lnTo>
                    <a:pt x="864" y="539"/>
                  </a:lnTo>
                  <a:cubicBezTo>
                    <a:pt x="864" y="541"/>
                    <a:pt x="864" y="542"/>
                    <a:pt x="864" y="542"/>
                  </a:cubicBezTo>
                  <a:cubicBezTo>
                    <a:pt x="864" y="542"/>
                    <a:pt x="864" y="541"/>
                    <a:pt x="864" y="539"/>
                  </a:cubicBezTo>
                  <a:lnTo>
                    <a:pt x="864" y="539"/>
                  </a:lnTo>
                  <a:cubicBezTo>
                    <a:pt x="864" y="539"/>
                    <a:pt x="864" y="539"/>
                    <a:pt x="864" y="539"/>
                  </a:cubicBezTo>
                  <a:lnTo>
                    <a:pt x="864" y="539"/>
                  </a:lnTo>
                  <a:cubicBezTo>
                    <a:pt x="864" y="539"/>
                    <a:pt x="864" y="538"/>
                    <a:pt x="864" y="537"/>
                  </a:cubicBezTo>
                  <a:close/>
                  <a:moveTo>
                    <a:pt x="849" y="520"/>
                  </a:moveTo>
                  <a:lnTo>
                    <a:pt x="849" y="520"/>
                  </a:lnTo>
                  <a:cubicBezTo>
                    <a:pt x="848" y="520"/>
                    <a:pt x="850" y="530"/>
                    <a:pt x="856" y="548"/>
                  </a:cubicBezTo>
                  <a:cubicBezTo>
                    <a:pt x="852" y="542"/>
                    <a:pt x="849" y="535"/>
                    <a:pt x="846" y="528"/>
                  </a:cubicBezTo>
                  <a:lnTo>
                    <a:pt x="846" y="528"/>
                  </a:lnTo>
                  <a:cubicBezTo>
                    <a:pt x="850" y="539"/>
                    <a:pt x="853" y="548"/>
                    <a:pt x="855" y="554"/>
                  </a:cubicBezTo>
                  <a:lnTo>
                    <a:pt x="855" y="554"/>
                  </a:lnTo>
                  <a:cubicBezTo>
                    <a:pt x="856" y="551"/>
                    <a:pt x="857" y="548"/>
                    <a:pt x="858" y="546"/>
                  </a:cubicBezTo>
                  <a:lnTo>
                    <a:pt x="858" y="546"/>
                  </a:lnTo>
                  <a:cubicBezTo>
                    <a:pt x="858" y="547"/>
                    <a:pt x="859" y="548"/>
                    <a:pt x="859" y="548"/>
                  </a:cubicBezTo>
                  <a:cubicBezTo>
                    <a:pt x="859" y="548"/>
                    <a:pt x="858" y="547"/>
                    <a:pt x="858" y="546"/>
                  </a:cubicBezTo>
                  <a:lnTo>
                    <a:pt x="858" y="546"/>
                  </a:lnTo>
                  <a:cubicBezTo>
                    <a:pt x="858" y="546"/>
                    <a:pt x="858" y="546"/>
                    <a:pt x="858" y="546"/>
                  </a:cubicBezTo>
                  <a:lnTo>
                    <a:pt x="858" y="546"/>
                  </a:lnTo>
                  <a:cubicBezTo>
                    <a:pt x="854" y="529"/>
                    <a:pt x="850" y="520"/>
                    <a:pt x="849" y="520"/>
                  </a:cubicBezTo>
                  <a:close/>
                  <a:moveTo>
                    <a:pt x="864" y="595"/>
                  </a:moveTo>
                  <a:lnTo>
                    <a:pt x="864" y="595"/>
                  </a:lnTo>
                  <a:cubicBezTo>
                    <a:pt x="858" y="598"/>
                    <a:pt x="852" y="601"/>
                    <a:pt x="846" y="605"/>
                  </a:cubicBezTo>
                  <a:lnTo>
                    <a:pt x="864" y="595"/>
                  </a:lnTo>
                  <a:close/>
                  <a:moveTo>
                    <a:pt x="1298" y="624"/>
                  </a:moveTo>
                  <a:lnTo>
                    <a:pt x="1260" y="630"/>
                  </a:lnTo>
                  <a:lnTo>
                    <a:pt x="1222" y="630"/>
                  </a:lnTo>
                  <a:lnTo>
                    <a:pt x="1222" y="627"/>
                  </a:lnTo>
                  <a:cubicBezTo>
                    <a:pt x="1247" y="624"/>
                    <a:pt x="1273" y="624"/>
                    <a:pt x="1298" y="624"/>
                  </a:cubicBezTo>
                  <a:close/>
                  <a:moveTo>
                    <a:pt x="546" y="84"/>
                  </a:moveTo>
                  <a:cubicBezTo>
                    <a:pt x="399" y="84"/>
                    <a:pt x="265" y="181"/>
                    <a:pt x="223" y="329"/>
                  </a:cubicBezTo>
                  <a:cubicBezTo>
                    <a:pt x="190" y="450"/>
                    <a:pt x="226" y="574"/>
                    <a:pt x="309" y="657"/>
                  </a:cubicBezTo>
                  <a:lnTo>
                    <a:pt x="309" y="657"/>
                  </a:lnTo>
                  <a:cubicBezTo>
                    <a:pt x="321" y="647"/>
                    <a:pt x="322" y="632"/>
                    <a:pt x="326" y="617"/>
                  </a:cubicBezTo>
                  <a:cubicBezTo>
                    <a:pt x="332" y="596"/>
                    <a:pt x="335" y="579"/>
                    <a:pt x="360" y="579"/>
                  </a:cubicBezTo>
                  <a:cubicBezTo>
                    <a:pt x="364" y="579"/>
                    <a:pt x="368" y="579"/>
                    <a:pt x="373" y="580"/>
                  </a:cubicBezTo>
                  <a:lnTo>
                    <a:pt x="373" y="577"/>
                  </a:lnTo>
                  <a:cubicBezTo>
                    <a:pt x="373" y="577"/>
                    <a:pt x="339" y="564"/>
                    <a:pt x="342" y="558"/>
                  </a:cubicBezTo>
                  <a:lnTo>
                    <a:pt x="348" y="533"/>
                  </a:lnTo>
                  <a:cubicBezTo>
                    <a:pt x="317" y="511"/>
                    <a:pt x="317" y="508"/>
                    <a:pt x="320" y="505"/>
                  </a:cubicBezTo>
                  <a:lnTo>
                    <a:pt x="320" y="505"/>
                  </a:lnTo>
                  <a:cubicBezTo>
                    <a:pt x="337" y="509"/>
                    <a:pt x="347" y="511"/>
                    <a:pt x="352" y="511"/>
                  </a:cubicBezTo>
                  <a:cubicBezTo>
                    <a:pt x="357" y="511"/>
                    <a:pt x="357" y="509"/>
                    <a:pt x="357" y="508"/>
                  </a:cubicBezTo>
                  <a:cubicBezTo>
                    <a:pt x="322" y="489"/>
                    <a:pt x="319" y="479"/>
                    <a:pt x="335" y="479"/>
                  </a:cubicBezTo>
                  <a:cubicBezTo>
                    <a:pt x="349" y="479"/>
                    <a:pt x="375" y="486"/>
                    <a:pt x="405" y="501"/>
                  </a:cubicBezTo>
                  <a:cubicBezTo>
                    <a:pt x="421" y="509"/>
                    <a:pt x="430" y="513"/>
                    <a:pt x="431" y="513"/>
                  </a:cubicBezTo>
                  <a:cubicBezTo>
                    <a:pt x="432" y="513"/>
                    <a:pt x="424" y="508"/>
                    <a:pt x="408" y="498"/>
                  </a:cubicBezTo>
                  <a:cubicBezTo>
                    <a:pt x="373" y="483"/>
                    <a:pt x="379" y="470"/>
                    <a:pt x="383" y="461"/>
                  </a:cubicBezTo>
                  <a:cubicBezTo>
                    <a:pt x="388" y="453"/>
                    <a:pt x="391" y="448"/>
                    <a:pt x="400" y="448"/>
                  </a:cubicBezTo>
                  <a:cubicBezTo>
                    <a:pt x="406" y="448"/>
                    <a:pt x="415" y="451"/>
                    <a:pt x="430" y="458"/>
                  </a:cubicBezTo>
                  <a:cubicBezTo>
                    <a:pt x="457" y="473"/>
                    <a:pt x="467" y="479"/>
                    <a:pt x="467" y="479"/>
                  </a:cubicBezTo>
                  <a:cubicBezTo>
                    <a:pt x="467" y="479"/>
                    <a:pt x="448" y="467"/>
                    <a:pt x="430" y="454"/>
                  </a:cubicBezTo>
                  <a:cubicBezTo>
                    <a:pt x="391" y="431"/>
                    <a:pt x="376" y="421"/>
                    <a:pt x="378" y="421"/>
                  </a:cubicBezTo>
                  <a:lnTo>
                    <a:pt x="378" y="421"/>
                  </a:lnTo>
                  <a:cubicBezTo>
                    <a:pt x="380" y="421"/>
                    <a:pt x="388" y="425"/>
                    <a:pt x="401" y="433"/>
                  </a:cubicBezTo>
                  <a:cubicBezTo>
                    <a:pt x="425" y="443"/>
                    <a:pt x="433" y="447"/>
                    <a:pt x="436" y="447"/>
                  </a:cubicBezTo>
                  <a:cubicBezTo>
                    <a:pt x="437" y="447"/>
                    <a:pt x="438" y="446"/>
                    <a:pt x="439" y="445"/>
                  </a:cubicBezTo>
                  <a:cubicBezTo>
                    <a:pt x="405" y="426"/>
                    <a:pt x="417" y="407"/>
                    <a:pt x="439" y="382"/>
                  </a:cubicBezTo>
                  <a:cubicBezTo>
                    <a:pt x="455" y="357"/>
                    <a:pt x="473" y="342"/>
                    <a:pt x="448" y="313"/>
                  </a:cubicBezTo>
                  <a:cubicBezTo>
                    <a:pt x="451" y="311"/>
                    <a:pt x="452" y="310"/>
                    <a:pt x="455" y="310"/>
                  </a:cubicBezTo>
                  <a:cubicBezTo>
                    <a:pt x="460" y="310"/>
                    <a:pt x="468" y="315"/>
                    <a:pt x="486" y="329"/>
                  </a:cubicBezTo>
                  <a:cubicBezTo>
                    <a:pt x="500" y="339"/>
                    <a:pt x="508" y="344"/>
                    <a:pt x="511" y="344"/>
                  </a:cubicBezTo>
                  <a:cubicBezTo>
                    <a:pt x="514" y="344"/>
                    <a:pt x="508" y="337"/>
                    <a:pt x="492" y="323"/>
                  </a:cubicBezTo>
                  <a:cubicBezTo>
                    <a:pt x="464" y="295"/>
                    <a:pt x="452" y="281"/>
                    <a:pt x="454" y="281"/>
                  </a:cubicBezTo>
                  <a:lnTo>
                    <a:pt x="454" y="281"/>
                  </a:lnTo>
                  <a:cubicBezTo>
                    <a:pt x="457" y="281"/>
                    <a:pt x="472" y="293"/>
                    <a:pt x="499" y="317"/>
                  </a:cubicBezTo>
                  <a:cubicBezTo>
                    <a:pt x="480" y="296"/>
                    <a:pt x="451" y="260"/>
                    <a:pt x="457" y="260"/>
                  </a:cubicBezTo>
                  <a:cubicBezTo>
                    <a:pt x="459" y="260"/>
                    <a:pt x="467" y="265"/>
                    <a:pt x="483" y="279"/>
                  </a:cubicBezTo>
                  <a:lnTo>
                    <a:pt x="464" y="248"/>
                  </a:lnTo>
                  <a:cubicBezTo>
                    <a:pt x="438" y="218"/>
                    <a:pt x="426" y="203"/>
                    <a:pt x="429" y="203"/>
                  </a:cubicBezTo>
                  <a:lnTo>
                    <a:pt x="429" y="203"/>
                  </a:lnTo>
                  <a:cubicBezTo>
                    <a:pt x="431" y="203"/>
                    <a:pt x="445" y="216"/>
                    <a:pt x="470" y="241"/>
                  </a:cubicBezTo>
                  <a:cubicBezTo>
                    <a:pt x="513" y="287"/>
                    <a:pt x="522" y="296"/>
                    <a:pt x="525" y="296"/>
                  </a:cubicBezTo>
                  <a:cubicBezTo>
                    <a:pt x="526" y="296"/>
                    <a:pt x="526" y="295"/>
                    <a:pt x="527" y="295"/>
                  </a:cubicBezTo>
                  <a:cubicBezTo>
                    <a:pt x="527" y="295"/>
                    <a:pt x="527" y="292"/>
                    <a:pt x="502" y="263"/>
                  </a:cubicBezTo>
                  <a:lnTo>
                    <a:pt x="505" y="263"/>
                  </a:lnTo>
                  <a:lnTo>
                    <a:pt x="558" y="317"/>
                  </a:lnTo>
                  <a:cubicBezTo>
                    <a:pt x="583" y="345"/>
                    <a:pt x="583" y="345"/>
                    <a:pt x="583" y="345"/>
                  </a:cubicBezTo>
                  <a:cubicBezTo>
                    <a:pt x="583" y="345"/>
                    <a:pt x="586" y="342"/>
                    <a:pt x="561" y="313"/>
                  </a:cubicBezTo>
                  <a:cubicBezTo>
                    <a:pt x="536" y="285"/>
                    <a:pt x="511" y="257"/>
                    <a:pt x="517" y="254"/>
                  </a:cubicBezTo>
                  <a:cubicBezTo>
                    <a:pt x="517" y="254"/>
                    <a:pt x="518" y="254"/>
                    <a:pt x="518" y="254"/>
                  </a:cubicBezTo>
                  <a:cubicBezTo>
                    <a:pt x="523" y="254"/>
                    <a:pt x="547" y="280"/>
                    <a:pt x="571" y="307"/>
                  </a:cubicBezTo>
                  <a:cubicBezTo>
                    <a:pt x="581" y="322"/>
                    <a:pt x="587" y="329"/>
                    <a:pt x="588" y="329"/>
                  </a:cubicBezTo>
                  <a:cubicBezTo>
                    <a:pt x="590" y="329"/>
                    <a:pt x="585" y="321"/>
                    <a:pt x="574" y="304"/>
                  </a:cubicBezTo>
                  <a:cubicBezTo>
                    <a:pt x="574" y="304"/>
                    <a:pt x="555" y="270"/>
                    <a:pt x="561" y="266"/>
                  </a:cubicBezTo>
                  <a:lnTo>
                    <a:pt x="571" y="260"/>
                  </a:lnTo>
                  <a:cubicBezTo>
                    <a:pt x="549" y="232"/>
                    <a:pt x="564" y="219"/>
                    <a:pt x="586" y="207"/>
                  </a:cubicBezTo>
                  <a:cubicBezTo>
                    <a:pt x="608" y="194"/>
                    <a:pt x="624" y="188"/>
                    <a:pt x="605" y="157"/>
                  </a:cubicBezTo>
                  <a:cubicBezTo>
                    <a:pt x="593" y="139"/>
                    <a:pt x="591" y="129"/>
                    <a:pt x="597" y="129"/>
                  </a:cubicBezTo>
                  <a:cubicBezTo>
                    <a:pt x="601" y="129"/>
                    <a:pt x="610" y="135"/>
                    <a:pt x="621" y="147"/>
                  </a:cubicBezTo>
                  <a:cubicBezTo>
                    <a:pt x="627" y="144"/>
                    <a:pt x="662" y="131"/>
                    <a:pt x="686" y="114"/>
                  </a:cubicBezTo>
                  <a:lnTo>
                    <a:pt x="686" y="114"/>
                  </a:lnTo>
                  <a:cubicBezTo>
                    <a:pt x="668" y="106"/>
                    <a:pt x="648" y="99"/>
                    <a:pt x="627" y="94"/>
                  </a:cubicBezTo>
                  <a:cubicBezTo>
                    <a:pt x="600" y="87"/>
                    <a:pt x="573" y="84"/>
                    <a:pt x="546" y="84"/>
                  </a:cubicBezTo>
                  <a:close/>
                  <a:moveTo>
                    <a:pt x="994" y="668"/>
                  </a:moveTo>
                  <a:cubicBezTo>
                    <a:pt x="1019" y="668"/>
                    <a:pt x="1044" y="668"/>
                    <a:pt x="1069" y="671"/>
                  </a:cubicBezTo>
                  <a:lnTo>
                    <a:pt x="994" y="671"/>
                  </a:lnTo>
                  <a:lnTo>
                    <a:pt x="994" y="668"/>
                  </a:lnTo>
                  <a:close/>
                  <a:moveTo>
                    <a:pt x="309" y="657"/>
                  </a:moveTo>
                  <a:cubicBezTo>
                    <a:pt x="303" y="662"/>
                    <a:pt x="295" y="665"/>
                    <a:pt x="282" y="668"/>
                  </a:cubicBezTo>
                  <a:cubicBezTo>
                    <a:pt x="282" y="668"/>
                    <a:pt x="282" y="671"/>
                    <a:pt x="320" y="674"/>
                  </a:cubicBezTo>
                  <a:cubicBezTo>
                    <a:pt x="323" y="674"/>
                    <a:pt x="325" y="674"/>
                    <a:pt x="328" y="674"/>
                  </a:cubicBezTo>
                  <a:lnTo>
                    <a:pt x="328" y="674"/>
                  </a:lnTo>
                  <a:cubicBezTo>
                    <a:pt x="321" y="668"/>
                    <a:pt x="315" y="663"/>
                    <a:pt x="309" y="657"/>
                  </a:cubicBezTo>
                  <a:close/>
                  <a:moveTo>
                    <a:pt x="699" y="670"/>
                  </a:moveTo>
                  <a:cubicBezTo>
                    <a:pt x="700" y="670"/>
                    <a:pt x="691" y="672"/>
                    <a:pt x="679" y="674"/>
                  </a:cubicBezTo>
                  <a:lnTo>
                    <a:pt x="679" y="674"/>
                  </a:lnTo>
                  <a:cubicBezTo>
                    <a:pt x="680" y="674"/>
                    <a:pt x="681" y="673"/>
                    <a:pt x="681" y="673"/>
                  </a:cubicBezTo>
                  <a:lnTo>
                    <a:pt x="681" y="673"/>
                  </a:lnTo>
                  <a:cubicBezTo>
                    <a:pt x="681" y="673"/>
                    <a:pt x="681" y="673"/>
                    <a:pt x="681" y="673"/>
                  </a:cubicBezTo>
                  <a:lnTo>
                    <a:pt x="681" y="673"/>
                  </a:lnTo>
                  <a:lnTo>
                    <a:pt x="683" y="671"/>
                  </a:lnTo>
                  <a:lnTo>
                    <a:pt x="683" y="671"/>
                  </a:lnTo>
                  <a:cubicBezTo>
                    <a:pt x="683" y="671"/>
                    <a:pt x="683" y="671"/>
                    <a:pt x="681" y="673"/>
                  </a:cubicBezTo>
                  <a:lnTo>
                    <a:pt x="681" y="673"/>
                  </a:lnTo>
                  <a:cubicBezTo>
                    <a:pt x="693" y="671"/>
                    <a:pt x="698" y="670"/>
                    <a:pt x="699" y="670"/>
                  </a:cubicBezTo>
                  <a:close/>
                  <a:moveTo>
                    <a:pt x="638" y="677"/>
                  </a:moveTo>
                  <a:lnTo>
                    <a:pt x="618" y="680"/>
                  </a:lnTo>
                  <a:lnTo>
                    <a:pt x="618" y="680"/>
                  </a:lnTo>
                  <a:lnTo>
                    <a:pt x="634" y="679"/>
                  </a:lnTo>
                  <a:lnTo>
                    <a:pt x="634" y="679"/>
                  </a:lnTo>
                  <a:cubicBezTo>
                    <a:pt x="633" y="680"/>
                    <a:pt x="631" y="681"/>
                    <a:pt x="629" y="682"/>
                  </a:cubicBezTo>
                  <a:lnTo>
                    <a:pt x="629" y="682"/>
                  </a:lnTo>
                  <a:cubicBezTo>
                    <a:pt x="634" y="681"/>
                    <a:pt x="638" y="680"/>
                    <a:pt x="642" y="680"/>
                  </a:cubicBezTo>
                  <a:lnTo>
                    <a:pt x="642" y="680"/>
                  </a:lnTo>
                  <a:cubicBezTo>
                    <a:pt x="641" y="680"/>
                    <a:pt x="640" y="681"/>
                    <a:pt x="639" y="681"/>
                  </a:cubicBezTo>
                  <a:lnTo>
                    <a:pt x="639" y="681"/>
                  </a:lnTo>
                  <a:cubicBezTo>
                    <a:pt x="648" y="680"/>
                    <a:pt x="652" y="679"/>
                    <a:pt x="650" y="679"/>
                  </a:cubicBezTo>
                  <a:cubicBezTo>
                    <a:pt x="649" y="679"/>
                    <a:pt x="647" y="679"/>
                    <a:pt x="642" y="680"/>
                  </a:cubicBezTo>
                  <a:lnTo>
                    <a:pt x="642" y="680"/>
                  </a:lnTo>
                  <a:cubicBezTo>
                    <a:pt x="642" y="679"/>
                    <a:pt x="643" y="679"/>
                    <a:pt x="644" y="678"/>
                  </a:cubicBezTo>
                  <a:lnTo>
                    <a:pt x="644" y="678"/>
                  </a:lnTo>
                  <a:lnTo>
                    <a:pt x="634" y="679"/>
                  </a:lnTo>
                  <a:lnTo>
                    <a:pt x="634" y="679"/>
                  </a:lnTo>
                  <a:cubicBezTo>
                    <a:pt x="636" y="678"/>
                    <a:pt x="637" y="677"/>
                    <a:pt x="638" y="677"/>
                  </a:cubicBezTo>
                  <a:close/>
                  <a:moveTo>
                    <a:pt x="328" y="674"/>
                  </a:moveTo>
                  <a:lnTo>
                    <a:pt x="328" y="674"/>
                  </a:lnTo>
                  <a:cubicBezTo>
                    <a:pt x="332" y="678"/>
                    <a:pt x="337" y="681"/>
                    <a:pt x="341" y="685"/>
                  </a:cubicBezTo>
                  <a:lnTo>
                    <a:pt x="341" y="685"/>
                  </a:lnTo>
                  <a:cubicBezTo>
                    <a:pt x="346" y="684"/>
                    <a:pt x="352" y="684"/>
                    <a:pt x="357" y="683"/>
                  </a:cubicBezTo>
                  <a:cubicBezTo>
                    <a:pt x="394" y="677"/>
                    <a:pt x="395" y="674"/>
                    <a:pt x="328" y="674"/>
                  </a:cubicBezTo>
                  <a:close/>
                  <a:moveTo>
                    <a:pt x="924" y="691"/>
                  </a:moveTo>
                  <a:cubicBezTo>
                    <a:pt x="923" y="691"/>
                    <a:pt x="937" y="694"/>
                    <a:pt x="966" y="700"/>
                  </a:cubicBezTo>
                  <a:lnTo>
                    <a:pt x="966" y="700"/>
                  </a:lnTo>
                  <a:cubicBezTo>
                    <a:pt x="940" y="694"/>
                    <a:pt x="926" y="691"/>
                    <a:pt x="924" y="691"/>
                  </a:cubicBezTo>
                  <a:close/>
                  <a:moveTo>
                    <a:pt x="921" y="704"/>
                  </a:move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close/>
                  <a:moveTo>
                    <a:pt x="921" y="704"/>
                  </a:move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2" y="705"/>
                    <a:pt x="922" y="705"/>
                    <a:pt x="922" y="705"/>
                  </a:cubicBezTo>
                  <a:lnTo>
                    <a:pt x="922" y="705"/>
                  </a:lnTo>
                  <a:cubicBezTo>
                    <a:pt x="922" y="705"/>
                    <a:pt x="921" y="705"/>
                    <a:pt x="921" y="704"/>
                  </a:cubicBezTo>
                  <a:close/>
                  <a:moveTo>
                    <a:pt x="922" y="705"/>
                  </a:moveTo>
                  <a:lnTo>
                    <a:pt x="922" y="705"/>
                  </a:lnTo>
                  <a:lnTo>
                    <a:pt x="922" y="705"/>
                  </a:lnTo>
                  <a:cubicBezTo>
                    <a:pt x="922" y="705"/>
                    <a:pt x="922" y="705"/>
                    <a:pt x="922" y="705"/>
                  </a:cubicBezTo>
                  <a:lnTo>
                    <a:pt x="922" y="705"/>
                  </a:lnTo>
                  <a:cubicBezTo>
                    <a:pt x="922" y="705"/>
                    <a:pt x="922" y="705"/>
                    <a:pt x="922" y="706"/>
                  </a:cubicBezTo>
                  <a:lnTo>
                    <a:pt x="922" y="706"/>
                  </a:lnTo>
                  <a:lnTo>
                    <a:pt x="922" y="705"/>
                  </a:lnTo>
                  <a:lnTo>
                    <a:pt x="922" y="705"/>
                  </a:lnTo>
                  <a:cubicBezTo>
                    <a:pt x="922" y="706"/>
                    <a:pt x="922" y="706"/>
                    <a:pt x="922" y="706"/>
                  </a:cubicBezTo>
                  <a:cubicBezTo>
                    <a:pt x="922" y="706"/>
                    <a:pt x="922" y="705"/>
                    <a:pt x="922" y="705"/>
                  </a:cubicBezTo>
                  <a:lnTo>
                    <a:pt x="922" y="705"/>
                  </a:lnTo>
                  <a:cubicBezTo>
                    <a:pt x="922" y="705"/>
                    <a:pt x="922" y="706"/>
                    <a:pt x="922" y="706"/>
                  </a:cubicBezTo>
                  <a:lnTo>
                    <a:pt x="922" y="706"/>
                  </a:lnTo>
                  <a:cubicBezTo>
                    <a:pt x="922" y="706"/>
                    <a:pt x="922" y="706"/>
                    <a:pt x="922" y="706"/>
                  </a:cubicBezTo>
                  <a:lnTo>
                    <a:pt x="922" y="706"/>
                  </a:lnTo>
                  <a:lnTo>
                    <a:pt x="922" y="705"/>
                  </a:lnTo>
                  <a:lnTo>
                    <a:pt x="922" y="705"/>
                  </a:lnTo>
                  <a:cubicBezTo>
                    <a:pt x="922" y="705"/>
                    <a:pt x="922" y="705"/>
                    <a:pt x="922" y="705"/>
                  </a:cubicBezTo>
                  <a:close/>
                  <a:moveTo>
                    <a:pt x="639" y="681"/>
                  </a:moveTo>
                  <a:cubicBezTo>
                    <a:pt x="635" y="682"/>
                    <a:pt x="630" y="683"/>
                    <a:pt x="624" y="685"/>
                  </a:cubicBezTo>
                  <a:lnTo>
                    <a:pt x="624" y="685"/>
                  </a:lnTo>
                  <a:cubicBezTo>
                    <a:pt x="626" y="684"/>
                    <a:pt x="627" y="683"/>
                    <a:pt x="629" y="682"/>
                  </a:cubicBezTo>
                  <a:lnTo>
                    <a:pt x="629" y="682"/>
                  </a:lnTo>
                  <a:cubicBezTo>
                    <a:pt x="626" y="682"/>
                    <a:pt x="624" y="683"/>
                    <a:pt x="621" y="683"/>
                  </a:cubicBezTo>
                  <a:cubicBezTo>
                    <a:pt x="621" y="683"/>
                    <a:pt x="583" y="690"/>
                    <a:pt x="546" y="696"/>
                  </a:cubicBezTo>
                  <a:cubicBezTo>
                    <a:pt x="507" y="704"/>
                    <a:pt x="489" y="708"/>
                    <a:pt x="490" y="708"/>
                  </a:cubicBezTo>
                  <a:cubicBezTo>
                    <a:pt x="492" y="708"/>
                    <a:pt x="510" y="705"/>
                    <a:pt x="546" y="699"/>
                  </a:cubicBezTo>
                  <a:cubicBezTo>
                    <a:pt x="575" y="694"/>
                    <a:pt x="604" y="689"/>
                    <a:pt x="624" y="685"/>
                  </a:cubicBezTo>
                  <a:lnTo>
                    <a:pt x="624" y="685"/>
                  </a:lnTo>
                  <a:cubicBezTo>
                    <a:pt x="620" y="687"/>
                    <a:pt x="615" y="690"/>
                    <a:pt x="611" y="692"/>
                  </a:cubicBezTo>
                  <a:lnTo>
                    <a:pt x="611" y="692"/>
                  </a:lnTo>
                  <a:lnTo>
                    <a:pt x="634" y="686"/>
                  </a:lnTo>
                  <a:lnTo>
                    <a:pt x="634" y="686"/>
                  </a:lnTo>
                  <a:cubicBezTo>
                    <a:pt x="628" y="691"/>
                    <a:pt x="625" y="694"/>
                    <a:pt x="626" y="694"/>
                  </a:cubicBezTo>
                  <a:cubicBezTo>
                    <a:pt x="626" y="694"/>
                    <a:pt x="632" y="690"/>
                    <a:pt x="644" y="683"/>
                  </a:cubicBezTo>
                  <a:lnTo>
                    <a:pt x="644" y="683"/>
                  </a:lnTo>
                  <a:lnTo>
                    <a:pt x="634" y="686"/>
                  </a:lnTo>
                  <a:lnTo>
                    <a:pt x="634" y="686"/>
                  </a:lnTo>
                  <a:cubicBezTo>
                    <a:pt x="635" y="685"/>
                    <a:pt x="637" y="683"/>
                    <a:pt x="639" y="681"/>
                  </a:cubicBezTo>
                  <a:close/>
                  <a:moveTo>
                    <a:pt x="926" y="708"/>
                  </a:moveTo>
                  <a:lnTo>
                    <a:pt x="926" y="709"/>
                  </a:lnTo>
                  <a:lnTo>
                    <a:pt x="926" y="709"/>
                  </a:lnTo>
                  <a:cubicBezTo>
                    <a:pt x="928" y="710"/>
                    <a:pt x="930" y="712"/>
                    <a:pt x="932" y="714"/>
                  </a:cubicBezTo>
                  <a:lnTo>
                    <a:pt x="932" y="714"/>
                  </a:lnTo>
                  <a:cubicBezTo>
                    <a:pt x="930" y="713"/>
                    <a:pt x="929" y="712"/>
                    <a:pt x="928" y="710"/>
                  </a:cubicBezTo>
                  <a:lnTo>
                    <a:pt x="928" y="710"/>
                  </a:lnTo>
                  <a:cubicBezTo>
                    <a:pt x="927" y="710"/>
                    <a:pt x="927" y="709"/>
                    <a:pt x="926" y="708"/>
                  </a:cubicBezTo>
                  <a:close/>
                  <a:moveTo>
                    <a:pt x="693" y="686"/>
                  </a:moveTo>
                  <a:lnTo>
                    <a:pt x="693" y="690"/>
                  </a:lnTo>
                  <a:cubicBezTo>
                    <a:pt x="696" y="690"/>
                    <a:pt x="696" y="690"/>
                    <a:pt x="668" y="715"/>
                  </a:cubicBezTo>
                  <a:lnTo>
                    <a:pt x="665" y="715"/>
                  </a:lnTo>
                  <a:lnTo>
                    <a:pt x="693" y="686"/>
                  </a:lnTo>
                  <a:close/>
                  <a:moveTo>
                    <a:pt x="937" y="716"/>
                  </a:moveTo>
                  <a:lnTo>
                    <a:pt x="944" y="721"/>
                  </a:lnTo>
                  <a:cubicBezTo>
                    <a:pt x="944" y="721"/>
                    <a:pt x="944" y="721"/>
                    <a:pt x="944" y="721"/>
                  </a:cubicBezTo>
                  <a:cubicBezTo>
                    <a:pt x="944" y="721"/>
                    <a:pt x="941" y="719"/>
                    <a:pt x="937" y="716"/>
                  </a:cubicBezTo>
                  <a:close/>
                  <a:moveTo>
                    <a:pt x="678" y="675"/>
                  </a:moveTo>
                  <a:cubicBezTo>
                    <a:pt x="671" y="676"/>
                    <a:pt x="663" y="678"/>
                    <a:pt x="655" y="680"/>
                  </a:cubicBezTo>
                  <a:lnTo>
                    <a:pt x="645" y="683"/>
                  </a:lnTo>
                  <a:lnTo>
                    <a:pt x="645" y="683"/>
                  </a:lnTo>
                  <a:cubicBezTo>
                    <a:pt x="646" y="682"/>
                    <a:pt x="648" y="681"/>
                    <a:pt x="649" y="680"/>
                  </a:cubicBezTo>
                  <a:lnTo>
                    <a:pt x="649" y="680"/>
                  </a:lnTo>
                  <a:cubicBezTo>
                    <a:pt x="647" y="681"/>
                    <a:pt x="645" y="682"/>
                    <a:pt x="644" y="683"/>
                  </a:cubicBezTo>
                  <a:lnTo>
                    <a:pt x="644" y="683"/>
                  </a:lnTo>
                  <a:lnTo>
                    <a:pt x="645" y="683"/>
                  </a:lnTo>
                  <a:lnTo>
                    <a:pt x="645" y="683"/>
                  </a:lnTo>
                  <a:cubicBezTo>
                    <a:pt x="618" y="702"/>
                    <a:pt x="621" y="702"/>
                    <a:pt x="621" y="705"/>
                  </a:cubicBezTo>
                  <a:cubicBezTo>
                    <a:pt x="635" y="698"/>
                    <a:pt x="643" y="694"/>
                    <a:pt x="644" y="694"/>
                  </a:cubicBezTo>
                  <a:lnTo>
                    <a:pt x="644" y="694"/>
                  </a:lnTo>
                  <a:cubicBezTo>
                    <a:pt x="646" y="694"/>
                    <a:pt x="639" y="700"/>
                    <a:pt x="624" y="711"/>
                  </a:cubicBezTo>
                  <a:cubicBezTo>
                    <a:pt x="610" y="722"/>
                    <a:pt x="603" y="728"/>
                    <a:pt x="603" y="728"/>
                  </a:cubicBezTo>
                  <a:cubicBezTo>
                    <a:pt x="604" y="728"/>
                    <a:pt x="620" y="718"/>
                    <a:pt x="655" y="693"/>
                  </a:cubicBezTo>
                  <a:lnTo>
                    <a:pt x="678" y="675"/>
                  </a:lnTo>
                  <a:close/>
                  <a:moveTo>
                    <a:pt x="1255" y="722"/>
                  </a:moveTo>
                  <a:cubicBezTo>
                    <a:pt x="1260" y="722"/>
                    <a:pt x="1269" y="722"/>
                    <a:pt x="1288" y="724"/>
                  </a:cubicBezTo>
                  <a:cubicBezTo>
                    <a:pt x="1326" y="727"/>
                    <a:pt x="1363" y="737"/>
                    <a:pt x="1363" y="737"/>
                  </a:cubicBezTo>
                  <a:cubicBezTo>
                    <a:pt x="1326" y="733"/>
                    <a:pt x="1288" y="730"/>
                    <a:pt x="1251" y="724"/>
                  </a:cubicBezTo>
                  <a:cubicBezTo>
                    <a:pt x="1251" y="722"/>
                    <a:pt x="1251" y="722"/>
                    <a:pt x="1255" y="722"/>
                  </a:cubicBezTo>
                  <a:close/>
                  <a:moveTo>
                    <a:pt x="929" y="711"/>
                  </a:moveTo>
                  <a:lnTo>
                    <a:pt x="933" y="713"/>
                  </a:lnTo>
                  <a:lnTo>
                    <a:pt x="933" y="713"/>
                  </a:lnTo>
                  <a:lnTo>
                    <a:pt x="950" y="730"/>
                  </a:lnTo>
                  <a:cubicBezTo>
                    <a:pt x="962" y="743"/>
                    <a:pt x="969" y="749"/>
                    <a:pt x="968" y="749"/>
                  </a:cubicBezTo>
                  <a:cubicBezTo>
                    <a:pt x="968" y="749"/>
                    <a:pt x="961" y="743"/>
                    <a:pt x="947" y="730"/>
                  </a:cubicBezTo>
                  <a:lnTo>
                    <a:pt x="946" y="729"/>
                  </a:lnTo>
                  <a:lnTo>
                    <a:pt x="946" y="729"/>
                  </a:lnTo>
                  <a:cubicBezTo>
                    <a:pt x="945" y="728"/>
                    <a:pt x="944" y="727"/>
                    <a:pt x="943" y="726"/>
                  </a:cubicBezTo>
                  <a:lnTo>
                    <a:pt x="943" y="726"/>
                  </a:lnTo>
                  <a:cubicBezTo>
                    <a:pt x="944" y="727"/>
                    <a:pt x="945" y="729"/>
                    <a:pt x="947" y="730"/>
                  </a:cubicBezTo>
                  <a:cubicBezTo>
                    <a:pt x="943" y="725"/>
                    <a:pt x="939" y="721"/>
                    <a:pt x="935" y="717"/>
                  </a:cubicBezTo>
                  <a:lnTo>
                    <a:pt x="935" y="717"/>
                  </a:lnTo>
                  <a:cubicBezTo>
                    <a:pt x="933" y="715"/>
                    <a:pt x="931" y="713"/>
                    <a:pt x="929" y="711"/>
                  </a:cubicBezTo>
                  <a:close/>
                  <a:moveTo>
                    <a:pt x="708" y="686"/>
                  </a:moveTo>
                  <a:lnTo>
                    <a:pt x="708" y="686"/>
                  </a:lnTo>
                  <a:cubicBezTo>
                    <a:pt x="710" y="686"/>
                    <a:pt x="691" y="706"/>
                    <a:pt x="671" y="724"/>
                  </a:cubicBezTo>
                  <a:cubicBezTo>
                    <a:pt x="684" y="713"/>
                    <a:pt x="691" y="707"/>
                    <a:pt x="692" y="707"/>
                  </a:cubicBezTo>
                  <a:lnTo>
                    <a:pt x="692" y="707"/>
                  </a:lnTo>
                  <a:cubicBezTo>
                    <a:pt x="694" y="707"/>
                    <a:pt x="688" y="715"/>
                    <a:pt x="674" y="730"/>
                  </a:cubicBezTo>
                  <a:lnTo>
                    <a:pt x="674" y="730"/>
                  </a:lnTo>
                  <a:cubicBezTo>
                    <a:pt x="678" y="729"/>
                    <a:pt x="682" y="727"/>
                    <a:pt x="686" y="725"/>
                  </a:cubicBezTo>
                  <a:lnTo>
                    <a:pt x="686" y="725"/>
                  </a:lnTo>
                  <a:cubicBezTo>
                    <a:pt x="669" y="743"/>
                    <a:pt x="660" y="750"/>
                    <a:pt x="659" y="750"/>
                  </a:cubicBezTo>
                  <a:cubicBezTo>
                    <a:pt x="657" y="750"/>
                    <a:pt x="663" y="743"/>
                    <a:pt x="674" y="730"/>
                  </a:cubicBezTo>
                  <a:cubicBezTo>
                    <a:pt x="674" y="730"/>
                    <a:pt x="674" y="730"/>
                    <a:pt x="674" y="730"/>
                  </a:cubicBezTo>
                  <a:lnTo>
                    <a:pt x="674" y="730"/>
                  </a:lnTo>
                  <a:cubicBezTo>
                    <a:pt x="665" y="734"/>
                    <a:pt x="656" y="737"/>
                    <a:pt x="646" y="740"/>
                  </a:cubicBezTo>
                  <a:lnTo>
                    <a:pt x="646" y="740"/>
                  </a:lnTo>
                  <a:lnTo>
                    <a:pt x="668" y="721"/>
                  </a:lnTo>
                  <a:cubicBezTo>
                    <a:pt x="696" y="696"/>
                    <a:pt x="696" y="696"/>
                    <a:pt x="696" y="696"/>
                  </a:cubicBezTo>
                  <a:cubicBezTo>
                    <a:pt x="704" y="689"/>
                    <a:pt x="707" y="686"/>
                    <a:pt x="708" y="686"/>
                  </a:cubicBezTo>
                  <a:close/>
                  <a:moveTo>
                    <a:pt x="341" y="685"/>
                  </a:moveTo>
                  <a:cubicBezTo>
                    <a:pt x="291" y="691"/>
                    <a:pt x="286" y="703"/>
                    <a:pt x="327" y="703"/>
                  </a:cubicBezTo>
                  <a:cubicBezTo>
                    <a:pt x="335" y="703"/>
                    <a:pt x="344" y="703"/>
                    <a:pt x="354" y="702"/>
                  </a:cubicBezTo>
                  <a:lnTo>
                    <a:pt x="354" y="702"/>
                  </a:lnTo>
                  <a:lnTo>
                    <a:pt x="317" y="705"/>
                  </a:lnTo>
                  <a:cubicBezTo>
                    <a:pt x="265" y="714"/>
                    <a:pt x="270" y="722"/>
                    <a:pt x="304" y="722"/>
                  </a:cubicBezTo>
                  <a:cubicBezTo>
                    <a:pt x="318" y="722"/>
                    <a:pt x="336" y="720"/>
                    <a:pt x="357" y="718"/>
                  </a:cubicBezTo>
                  <a:lnTo>
                    <a:pt x="357" y="718"/>
                  </a:lnTo>
                  <a:cubicBezTo>
                    <a:pt x="325" y="726"/>
                    <a:pt x="292" y="734"/>
                    <a:pt x="309" y="734"/>
                  </a:cubicBezTo>
                  <a:cubicBezTo>
                    <a:pt x="311" y="734"/>
                    <a:pt x="315" y="734"/>
                    <a:pt x="320" y="733"/>
                  </a:cubicBezTo>
                  <a:lnTo>
                    <a:pt x="320" y="733"/>
                  </a:lnTo>
                  <a:cubicBezTo>
                    <a:pt x="320" y="740"/>
                    <a:pt x="320" y="740"/>
                    <a:pt x="248" y="752"/>
                  </a:cubicBezTo>
                  <a:cubicBezTo>
                    <a:pt x="223" y="752"/>
                    <a:pt x="198" y="758"/>
                    <a:pt x="173" y="771"/>
                  </a:cubicBezTo>
                  <a:cubicBezTo>
                    <a:pt x="198" y="771"/>
                    <a:pt x="223" y="768"/>
                    <a:pt x="248" y="762"/>
                  </a:cubicBezTo>
                  <a:cubicBezTo>
                    <a:pt x="248" y="762"/>
                    <a:pt x="248" y="765"/>
                    <a:pt x="248" y="768"/>
                  </a:cubicBezTo>
                  <a:cubicBezTo>
                    <a:pt x="248" y="768"/>
                    <a:pt x="248" y="770"/>
                    <a:pt x="255" y="770"/>
                  </a:cubicBezTo>
                  <a:cubicBezTo>
                    <a:pt x="260" y="770"/>
                    <a:pt x="269" y="769"/>
                    <a:pt x="285" y="765"/>
                  </a:cubicBezTo>
                  <a:cubicBezTo>
                    <a:pt x="302" y="760"/>
                    <a:pt x="312" y="759"/>
                    <a:pt x="317" y="759"/>
                  </a:cubicBezTo>
                  <a:cubicBezTo>
                    <a:pt x="323" y="759"/>
                    <a:pt x="323" y="761"/>
                    <a:pt x="323" y="765"/>
                  </a:cubicBezTo>
                  <a:cubicBezTo>
                    <a:pt x="310" y="768"/>
                    <a:pt x="306" y="769"/>
                    <a:pt x="308" y="769"/>
                  </a:cubicBezTo>
                  <a:cubicBezTo>
                    <a:pt x="310" y="769"/>
                    <a:pt x="336" y="764"/>
                    <a:pt x="361" y="755"/>
                  </a:cubicBezTo>
                  <a:cubicBezTo>
                    <a:pt x="383" y="746"/>
                    <a:pt x="408" y="743"/>
                    <a:pt x="433" y="740"/>
                  </a:cubicBezTo>
                  <a:lnTo>
                    <a:pt x="441" y="737"/>
                  </a:lnTo>
                  <a:lnTo>
                    <a:pt x="441" y="737"/>
                  </a:lnTo>
                  <a:cubicBezTo>
                    <a:pt x="444" y="738"/>
                    <a:pt x="446" y="739"/>
                    <a:pt x="448" y="740"/>
                  </a:cubicBezTo>
                  <a:cubicBezTo>
                    <a:pt x="464" y="745"/>
                    <a:pt x="480" y="748"/>
                    <a:pt x="496" y="751"/>
                  </a:cubicBezTo>
                  <a:lnTo>
                    <a:pt x="496" y="751"/>
                  </a:lnTo>
                  <a:cubicBezTo>
                    <a:pt x="509" y="746"/>
                    <a:pt x="514" y="746"/>
                    <a:pt x="517" y="746"/>
                  </a:cubicBezTo>
                  <a:cubicBezTo>
                    <a:pt x="519" y="746"/>
                    <a:pt x="519" y="746"/>
                    <a:pt x="520" y="746"/>
                  </a:cubicBezTo>
                  <a:lnTo>
                    <a:pt x="520" y="752"/>
                  </a:lnTo>
                  <a:cubicBezTo>
                    <a:pt x="552" y="733"/>
                    <a:pt x="552" y="733"/>
                    <a:pt x="552" y="730"/>
                  </a:cubicBezTo>
                  <a:cubicBezTo>
                    <a:pt x="571" y="717"/>
                    <a:pt x="591" y="704"/>
                    <a:pt x="611" y="692"/>
                  </a:cubicBezTo>
                  <a:lnTo>
                    <a:pt x="611" y="692"/>
                  </a:lnTo>
                  <a:lnTo>
                    <a:pt x="508" y="721"/>
                  </a:lnTo>
                  <a:lnTo>
                    <a:pt x="441" y="737"/>
                  </a:lnTo>
                  <a:lnTo>
                    <a:pt x="441" y="737"/>
                  </a:lnTo>
                  <a:cubicBezTo>
                    <a:pt x="404" y="725"/>
                    <a:pt x="371" y="707"/>
                    <a:pt x="341" y="685"/>
                  </a:cubicBezTo>
                  <a:close/>
                  <a:moveTo>
                    <a:pt x="721" y="691"/>
                  </a:moveTo>
                  <a:cubicBezTo>
                    <a:pt x="723" y="691"/>
                    <a:pt x="717" y="699"/>
                    <a:pt x="704" y="716"/>
                  </a:cubicBezTo>
                  <a:lnTo>
                    <a:pt x="704" y="716"/>
                  </a:lnTo>
                  <a:cubicBezTo>
                    <a:pt x="716" y="710"/>
                    <a:pt x="728" y="703"/>
                    <a:pt x="740" y="695"/>
                  </a:cubicBezTo>
                  <a:lnTo>
                    <a:pt x="740" y="695"/>
                  </a:lnTo>
                  <a:cubicBezTo>
                    <a:pt x="732" y="706"/>
                    <a:pt x="717" y="726"/>
                    <a:pt x="696" y="755"/>
                  </a:cubicBezTo>
                  <a:cubicBezTo>
                    <a:pt x="695" y="756"/>
                    <a:pt x="694" y="758"/>
                    <a:pt x="694" y="759"/>
                  </a:cubicBezTo>
                  <a:lnTo>
                    <a:pt x="694" y="759"/>
                  </a:lnTo>
                  <a:cubicBezTo>
                    <a:pt x="710" y="735"/>
                    <a:pt x="720" y="720"/>
                    <a:pt x="718" y="720"/>
                  </a:cubicBezTo>
                  <a:lnTo>
                    <a:pt x="718" y="720"/>
                  </a:lnTo>
                  <a:cubicBezTo>
                    <a:pt x="717" y="720"/>
                    <a:pt x="708" y="729"/>
                    <a:pt x="690" y="749"/>
                  </a:cubicBezTo>
                  <a:cubicBezTo>
                    <a:pt x="690" y="749"/>
                    <a:pt x="690" y="749"/>
                    <a:pt x="712" y="718"/>
                  </a:cubicBezTo>
                  <a:lnTo>
                    <a:pt x="712" y="718"/>
                  </a:lnTo>
                  <a:cubicBezTo>
                    <a:pt x="705" y="725"/>
                    <a:pt x="697" y="734"/>
                    <a:pt x="687" y="746"/>
                  </a:cubicBezTo>
                  <a:cubicBezTo>
                    <a:pt x="662" y="773"/>
                    <a:pt x="649" y="787"/>
                    <a:pt x="647" y="787"/>
                  </a:cubicBezTo>
                  <a:cubicBezTo>
                    <a:pt x="646" y="787"/>
                    <a:pt x="658" y="772"/>
                    <a:pt x="683" y="743"/>
                  </a:cubicBezTo>
                  <a:cubicBezTo>
                    <a:pt x="692" y="732"/>
                    <a:pt x="699" y="724"/>
                    <a:pt x="704" y="716"/>
                  </a:cubicBezTo>
                  <a:lnTo>
                    <a:pt x="704" y="716"/>
                  </a:lnTo>
                  <a:cubicBezTo>
                    <a:pt x="698" y="719"/>
                    <a:pt x="692" y="722"/>
                    <a:pt x="686" y="725"/>
                  </a:cubicBezTo>
                  <a:lnTo>
                    <a:pt x="686" y="725"/>
                  </a:lnTo>
                  <a:cubicBezTo>
                    <a:pt x="691" y="720"/>
                    <a:pt x="696" y="715"/>
                    <a:pt x="702" y="708"/>
                  </a:cubicBezTo>
                  <a:cubicBezTo>
                    <a:pt x="713" y="697"/>
                    <a:pt x="720" y="691"/>
                    <a:pt x="721" y="691"/>
                  </a:cubicBezTo>
                  <a:close/>
                  <a:moveTo>
                    <a:pt x="922" y="706"/>
                  </a:moveTo>
                  <a:lnTo>
                    <a:pt x="926" y="710"/>
                  </a:lnTo>
                  <a:lnTo>
                    <a:pt x="926" y="710"/>
                  </a:lnTo>
                  <a:cubicBezTo>
                    <a:pt x="925" y="709"/>
                    <a:pt x="925" y="708"/>
                    <a:pt x="924" y="708"/>
                  </a:cubicBezTo>
                  <a:lnTo>
                    <a:pt x="924" y="708"/>
                  </a:lnTo>
                  <a:cubicBezTo>
                    <a:pt x="925" y="708"/>
                    <a:pt x="925" y="708"/>
                    <a:pt x="925" y="709"/>
                  </a:cubicBezTo>
                  <a:lnTo>
                    <a:pt x="925" y="709"/>
                  </a:lnTo>
                  <a:cubicBezTo>
                    <a:pt x="925" y="708"/>
                    <a:pt x="925" y="708"/>
                    <a:pt x="924" y="707"/>
                  </a:cubicBezTo>
                  <a:lnTo>
                    <a:pt x="924" y="707"/>
                  </a:lnTo>
                  <a:lnTo>
                    <a:pt x="925" y="708"/>
                  </a:lnTo>
                  <a:lnTo>
                    <a:pt x="925" y="708"/>
                  </a:lnTo>
                  <a:cubicBezTo>
                    <a:pt x="926" y="708"/>
                    <a:pt x="926" y="709"/>
                    <a:pt x="927" y="710"/>
                  </a:cubicBezTo>
                  <a:lnTo>
                    <a:pt x="927" y="710"/>
                  </a:lnTo>
                  <a:cubicBezTo>
                    <a:pt x="926" y="709"/>
                    <a:pt x="926" y="709"/>
                    <a:pt x="925" y="709"/>
                  </a:cubicBezTo>
                  <a:lnTo>
                    <a:pt x="925" y="709"/>
                  </a:lnTo>
                  <a:cubicBezTo>
                    <a:pt x="926" y="709"/>
                    <a:pt x="926" y="710"/>
                    <a:pt x="927" y="710"/>
                  </a:cubicBezTo>
                  <a:lnTo>
                    <a:pt x="927" y="710"/>
                  </a:lnTo>
                  <a:lnTo>
                    <a:pt x="926" y="710"/>
                  </a:lnTo>
                  <a:lnTo>
                    <a:pt x="926" y="710"/>
                  </a:lnTo>
                  <a:cubicBezTo>
                    <a:pt x="926" y="710"/>
                    <a:pt x="927" y="711"/>
                    <a:pt x="927" y="711"/>
                  </a:cubicBezTo>
                  <a:lnTo>
                    <a:pt x="927" y="711"/>
                  </a:lnTo>
                  <a:cubicBezTo>
                    <a:pt x="933" y="719"/>
                    <a:pt x="944" y="733"/>
                    <a:pt x="965" y="758"/>
                  </a:cubicBezTo>
                  <a:cubicBezTo>
                    <a:pt x="987" y="790"/>
                    <a:pt x="987" y="790"/>
                    <a:pt x="987" y="790"/>
                  </a:cubicBezTo>
                  <a:lnTo>
                    <a:pt x="940" y="730"/>
                  </a:lnTo>
                  <a:cubicBezTo>
                    <a:pt x="938" y="728"/>
                    <a:pt x="931" y="718"/>
                    <a:pt x="922" y="706"/>
                  </a:cubicBezTo>
                  <a:close/>
                  <a:moveTo>
                    <a:pt x="533" y="779"/>
                  </a:moveTo>
                  <a:cubicBezTo>
                    <a:pt x="535" y="779"/>
                    <a:pt x="535" y="779"/>
                    <a:pt x="536" y="780"/>
                  </a:cubicBezTo>
                  <a:cubicBezTo>
                    <a:pt x="536" y="784"/>
                    <a:pt x="536" y="784"/>
                    <a:pt x="505" y="805"/>
                  </a:cubicBezTo>
                  <a:cubicBezTo>
                    <a:pt x="505" y="805"/>
                    <a:pt x="478" y="821"/>
                    <a:pt x="474" y="821"/>
                  </a:cubicBezTo>
                  <a:cubicBezTo>
                    <a:pt x="474" y="821"/>
                    <a:pt x="473" y="821"/>
                    <a:pt x="473" y="821"/>
                  </a:cubicBezTo>
                  <a:lnTo>
                    <a:pt x="502" y="796"/>
                  </a:lnTo>
                  <a:cubicBezTo>
                    <a:pt x="524" y="783"/>
                    <a:pt x="530" y="779"/>
                    <a:pt x="533" y="779"/>
                  </a:cubicBezTo>
                  <a:close/>
                  <a:moveTo>
                    <a:pt x="852" y="801"/>
                  </a:moveTo>
                  <a:lnTo>
                    <a:pt x="852" y="801"/>
                  </a:lnTo>
                  <a:cubicBezTo>
                    <a:pt x="852" y="815"/>
                    <a:pt x="851" y="822"/>
                    <a:pt x="851" y="822"/>
                  </a:cubicBezTo>
                  <a:cubicBezTo>
                    <a:pt x="851" y="822"/>
                    <a:pt x="851" y="814"/>
                    <a:pt x="852" y="801"/>
                  </a:cubicBezTo>
                  <a:close/>
                  <a:moveTo>
                    <a:pt x="1266" y="799"/>
                  </a:moveTo>
                  <a:cubicBezTo>
                    <a:pt x="1291" y="805"/>
                    <a:pt x="1313" y="812"/>
                    <a:pt x="1338" y="824"/>
                  </a:cubicBezTo>
                  <a:lnTo>
                    <a:pt x="1301" y="815"/>
                  </a:lnTo>
                  <a:lnTo>
                    <a:pt x="1266" y="802"/>
                  </a:lnTo>
                  <a:lnTo>
                    <a:pt x="1266" y="799"/>
                  </a:lnTo>
                  <a:close/>
                  <a:moveTo>
                    <a:pt x="532" y="822"/>
                  </a:moveTo>
                  <a:cubicBezTo>
                    <a:pt x="532" y="822"/>
                    <a:pt x="529" y="824"/>
                    <a:pt x="520" y="831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28" y="825"/>
                    <a:pt x="532" y="822"/>
                    <a:pt x="532" y="822"/>
                  </a:cubicBezTo>
                  <a:close/>
                  <a:moveTo>
                    <a:pt x="690" y="680"/>
                  </a:moveTo>
                  <a:cubicBezTo>
                    <a:pt x="690" y="683"/>
                    <a:pt x="690" y="683"/>
                    <a:pt x="661" y="705"/>
                  </a:cubicBezTo>
                  <a:cubicBezTo>
                    <a:pt x="630" y="730"/>
                    <a:pt x="633" y="730"/>
                    <a:pt x="633" y="733"/>
                  </a:cubicBezTo>
                  <a:lnTo>
                    <a:pt x="690" y="686"/>
                  </a:lnTo>
                  <a:lnTo>
                    <a:pt x="633" y="737"/>
                  </a:lnTo>
                  <a:cubicBezTo>
                    <a:pt x="630" y="740"/>
                    <a:pt x="627" y="743"/>
                    <a:pt x="623" y="746"/>
                  </a:cubicBezTo>
                  <a:lnTo>
                    <a:pt x="623" y="746"/>
                  </a:lnTo>
                  <a:cubicBezTo>
                    <a:pt x="631" y="744"/>
                    <a:pt x="639" y="742"/>
                    <a:pt x="646" y="740"/>
                  </a:cubicBezTo>
                  <a:lnTo>
                    <a:pt x="646" y="740"/>
                  </a:lnTo>
                  <a:lnTo>
                    <a:pt x="611" y="771"/>
                  </a:lnTo>
                  <a:cubicBezTo>
                    <a:pt x="596" y="790"/>
                    <a:pt x="577" y="805"/>
                    <a:pt x="558" y="824"/>
                  </a:cubicBezTo>
                  <a:cubicBezTo>
                    <a:pt x="552" y="830"/>
                    <a:pt x="548" y="832"/>
                    <a:pt x="547" y="832"/>
                  </a:cubicBezTo>
                  <a:cubicBezTo>
                    <a:pt x="542" y="832"/>
                    <a:pt x="567" y="801"/>
                    <a:pt x="623" y="746"/>
                  </a:cubicBezTo>
                  <a:lnTo>
                    <a:pt x="623" y="746"/>
                  </a:lnTo>
                  <a:cubicBezTo>
                    <a:pt x="610" y="749"/>
                    <a:pt x="597" y="751"/>
                    <a:pt x="583" y="753"/>
                  </a:cubicBezTo>
                  <a:lnTo>
                    <a:pt x="583" y="753"/>
                  </a:lnTo>
                  <a:cubicBezTo>
                    <a:pt x="587" y="750"/>
                    <a:pt x="602" y="739"/>
                    <a:pt x="627" y="721"/>
                  </a:cubicBezTo>
                  <a:cubicBezTo>
                    <a:pt x="656" y="699"/>
                    <a:pt x="671" y="688"/>
                    <a:pt x="672" y="688"/>
                  </a:cubicBezTo>
                  <a:lnTo>
                    <a:pt x="672" y="688"/>
                  </a:lnTo>
                  <a:cubicBezTo>
                    <a:pt x="673" y="688"/>
                    <a:pt x="659" y="700"/>
                    <a:pt x="630" y="724"/>
                  </a:cubicBezTo>
                  <a:cubicBezTo>
                    <a:pt x="618" y="735"/>
                    <a:pt x="611" y="741"/>
                    <a:pt x="612" y="741"/>
                  </a:cubicBezTo>
                  <a:cubicBezTo>
                    <a:pt x="612" y="741"/>
                    <a:pt x="626" y="729"/>
                    <a:pt x="658" y="702"/>
                  </a:cubicBezTo>
                  <a:cubicBezTo>
                    <a:pt x="689" y="680"/>
                    <a:pt x="690" y="680"/>
                    <a:pt x="690" y="680"/>
                  </a:cubicBezTo>
                  <a:close/>
                  <a:moveTo>
                    <a:pt x="940" y="799"/>
                  </a:moveTo>
                  <a:cubicBezTo>
                    <a:pt x="953" y="837"/>
                    <a:pt x="969" y="871"/>
                    <a:pt x="969" y="871"/>
                  </a:cubicBezTo>
                  <a:cubicBezTo>
                    <a:pt x="965" y="859"/>
                    <a:pt x="962" y="846"/>
                    <a:pt x="956" y="834"/>
                  </a:cubicBezTo>
                  <a:lnTo>
                    <a:pt x="944" y="799"/>
                  </a:lnTo>
                  <a:close/>
                  <a:moveTo>
                    <a:pt x="546" y="804"/>
                  </a:moveTo>
                  <a:cubicBezTo>
                    <a:pt x="547" y="804"/>
                    <a:pt x="548" y="805"/>
                    <a:pt x="549" y="805"/>
                  </a:cubicBezTo>
                  <a:cubicBezTo>
                    <a:pt x="549" y="809"/>
                    <a:pt x="552" y="809"/>
                    <a:pt x="524" y="834"/>
                  </a:cubicBezTo>
                  <a:lnTo>
                    <a:pt x="521" y="831"/>
                  </a:lnTo>
                  <a:lnTo>
                    <a:pt x="521" y="831"/>
                  </a:lnTo>
                  <a:cubicBezTo>
                    <a:pt x="513" y="837"/>
                    <a:pt x="503" y="846"/>
                    <a:pt x="492" y="856"/>
                  </a:cubicBezTo>
                  <a:lnTo>
                    <a:pt x="436" y="906"/>
                  </a:lnTo>
                  <a:cubicBezTo>
                    <a:pt x="452" y="884"/>
                    <a:pt x="467" y="865"/>
                    <a:pt x="489" y="849"/>
                  </a:cubicBezTo>
                  <a:cubicBezTo>
                    <a:pt x="532" y="811"/>
                    <a:pt x="542" y="804"/>
                    <a:pt x="546" y="804"/>
                  </a:cubicBezTo>
                  <a:close/>
                  <a:moveTo>
                    <a:pt x="678" y="781"/>
                  </a:moveTo>
                  <a:lnTo>
                    <a:pt x="678" y="781"/>
                  </a:lnTo>
                  <a:cubicBezTo>
                    <a:pt x="669" y="794"/>
                    <a:pt x="661" y="808"/>
                    <a:pt x="655" y="821"/>
                  </a:cubicBezTo>
                  <a:cubicBezTo>
                    <a:pt x="655" y="824"/>
                    <a:pt x="658" y="824"/>
                    <a:pt x="658" y="824"/>
                  </a:cubicBezTo>
                  <a:lnTo>
                    <a:pt x="633" y="852"/>
                  </a:lnTo>
                  <a:cubicBezTo>
                    <a:pt x="611" y="868"/>
                    <a:pt x="596" y="887"/>
                    <a:pt x="580" y="906"/>
                  </a:cubicBezTo>
                  <a:cubicBezTo>
                    <a:pt x="580" y="906"/>
                    <a:pt x="560" y="934"/>
                    <a:pt x="555" y="934"/>
                  </a:cubicBezTo>
                  <a:cubicBezTo>
                    <a:pt x="555" y="934"/>
                    <a:pt x="555" y="934"/>
                    <a:pt x="555" y="934"/>
                  </a:cubicBezTo>
                  <a:cubicBezTo>
                    <a:pt x="555" y="934"/>
                    <a:pt x="580" y="906"/>
                    <a:pt x="602" y="874"/>
                  </a:cubicBezTo>
                  <a:cubicBezTo>
                    <a:pt x="627" y="846"/>
                    <a:pt x="649" y="815"/>
                    <a:pt x="674" y="787"/>
                  </a:cubicBezTo>
                  <a:cubicBezTo>
                    <a:pt x="675" y="785"/>
                    <a:pt x="677" y="783"/>
                    <a:pt x="678" y="781"/>
                  </a:cubicBezTo>
                  <a:close/>
                  <a:moveTo>
                    <a:pt x="956" y="912"/>
                  </a:moveTo>
                  <a:cubicBezTo>
                    <a:pt x="959" y="912"/>
                    <a:pt x="959" y="912"/>
                    <a:pt x="969" y="946"/>
                  </a:cubicBezTo>
                  <a:lnTo>
                    <a:pt x="965" y="946"/>
                  </a:lnTo>
                  <a:lnTo>
                    <a:pt x="953" y="912"/>
                  </a:lnTo>
                  <a:close/>
                  <a:moveTo>
                    <a:pt x="1146" y="933"/>
                  </a:moveTo>
                  <a:cubicBezTo>
                    <a:pt x="1148" y="933"/>
                    <a:pt x="1159" y="944"/>
                    <a:pt x="1157" y="946"/>
                  </a:cubicBezTo>
                  <a:cubicBezTo>
                    <a:pt x="1148" y="937"/>
                    <a:pt x="1146" y="933"/>
                    <a:pt x="1146" y="933"/>
                  </a:cubicBezTo>
                  <a:close/>
                  <a:moveTo>
                    <a:pt x="1100" y="896"/>
                  </a:moveTo>
                  <a:cubicBezTo>
                    <a:pt x="1119" y="915"/>
                    <a:pt x="1135" y="934"/>
                    <a:pt x="1147" y="956"/>
                  </a:cubicBezTo>
                  <a:lnTo>
                    <a:pt x="1122" y="928"/>
                  </a:lnTo>
                  <a:lnTo>
                    <a:pt x="1097" y="899"/>
                  </a:lnTo>
                  <a:lnTo>
                    <a:pt x="1100" y="896"/>
                  </a:lnTo>
                  <a:close/>
                  <a:moveTo>
                    <a:pt x="1068" y="888"/>
                  </a:moveTo>
                  <a:cubicBezTo>
                    <a:pt x="1069" y="888"/>
                    <a:pt x="1081" y="902"/>
                    <a:pt x="1110" y="934"/>
                  </a:cubicBezTo>
                  <a:cubicBezTo>
                    <a:pt x="1135" y="965"/>
                    <a:pt x="1135" y="965"/>
                    <a:pt x="1132" y="965"/>
                  </a:cubicBezTo>
                  <a:lnTo>
                    <a:pt x="1081" y="909"/>
                  </a:lnTo>
                  <a:cubicBezTo>
                    <a:pt x="1072" y="895"/>
                    <a:pt x="1067" y="888"/>
                    <a:pt x="1068" y="888"/>
                  </a:cubicBezTo>
                  <a:close/>
                  <a:moveTo>
                    <a:pt x="787" y="896"/>
                  </a:moveTo>
                  <a:cubicBezTo>
                    <a:pt x="787" y="896"/>
                    <a:pt x="787" y="896"/>
                    <a:pt x="787" y="896"/>
                  </a:cubicBezTo>
                  <a:lnTo>
                    <a:pt x="781" y="934"/>
                  </a:lnTo>
                  <a:lnTo>
                    <a:pt x="771" y="968"/>
                  </a:lnTo>
                  <a:lnTo>
                    <a:pt x="774" y="931"/>
                  </a:lnTo>
                  <a:cubicBezTo>
                    <a:pt x="782" y="899"/>
                    <a:pt x="786" y="896"/>
                    <a:pt x="787" y="896"/>
                  </a:cubicBezTo>
                  <a:close/>
                  <a:moveTo>
                    <a:pt x="854" y="847"/>
                  </a:moveTo>
                  <a:cubicBezTo>
                    <a:pt x="855" y="847"/>
                    <a:pt x="854" y="866"/>
                    <a:pt x="853" y="912"/>
                  </a:cubicBezTo>
                  <a:lnTo>
                    <a:pt x="843" y="987"/>
                  </a:lnTo>
                  <a:cubicBezTo>
                    <a:pt x="843" y="946"/>
                    <a:pt x="846" y="909"/>
                    <a:pt x="850" y="871"/>
                  </a:cubicBezTo>
                  <a:cubicBezTo>
                    <a:pt x="852" y="856"/>
                    <a:pt x="854" y="847"/>
                    <a:pt x="854" y="847"/>
                  </a:cubicBezTo>
                  <a:close/>
                  <a:moveTo>
                    <a:pt x="934" y="900"/>
                  </a:moveTo>
                  <a:cubicBezTo>
                    <a:pt x="936" y="900"/>
                    <a:pt x="944" y="933"/>
                    <a:pt x="953" y="987"/>
                  </a:cubicBezTo>
                  <a:lnTo>
                    <a:pt x="947" y="987"/>
                  </a:lnTo>
                  <a:cubicBezTo>
                    <a:pt x="940" y="965"/>
                    <a:pt x="937" y="940"/>
                    <a:pt x="934" y="915"/>
                  </a:cubicBezTo>
                  <a:cubicBezTo>
                    <a:pt x="933" y="905"/>
                    <a:pt x="933" y="900"/>
                    <a:pt x="934" y="900"/>
                  </a:cubicBezTo>
                  <a:close/>
                  <a:moveTo>
                    <a:pt x="1088" y="990"/>
                  </a:moveTo>
                  <a:cubicBezTo>
                    <a:pt x="1092" y="990"/>
                    <a:pt x="1110" y="1022"/>
                    <a:pt x="1110" y="1022"/>
                  </a:cubicBezTo>
                  <a:cubicBezTo>
                    <a:pt x="1116" y="1032"/>
                    <a:pt x="1118" y="1036"/>
                    <a:pt x="1117" y="1036"/>
                  </a:cubicBezTo>
                  <a:cubicBezTo>
                    <a:pt x="1116" y="1036"/>
                    <a:pt x="1107" y="1025"/>
                    <a:pt x="1104" y="1025"/>
                  </a:cubicBezTo>
                  <a:cubicBezTo>
                    <a:pt x="1104" y="1025"/>
                    <a:pt x="1103" y="1025"/>
                    <a:pt x="1103" y="1025"/>
                  </a:cubicBezTo>
                  <a:cubicBezTo>
                    <a:pt x="1081" y="993"/>
                    <a:pt x="1081" y="993"/>
                    <a:pt x="1088" y="990"/>
                  </a:cubicBezTo>
                  <a:cubicBezTo>
                    <a:pt x="1088" y="990"/>
                    <a:pt x="1088" y="990"/>
                    <a:pt x="1088" y="990"/>
                  </a:cubicBezTo>
                  <a:close/>
                  <a:moveTo>
                    <a:pt x="599" y="1015"/>
                  </a:moveTo>
                  <a:cubicBezTo>
                    <a:pt x="589" y="1037"/>
                    <a:pt x="577" y="1059"/>
                    <a:pt x="561" y="1078"/>
                  </a:cubicBezTo>
                  <a:lnTo>
                    <a:pt x="555" y="1075"/>
                  </a:lnTo>
                  <a:cubicBezTo>
                    <a:pt x="564" y="1053"/>
                    <a:pt x="580" y="1031"/>
                    <a:pt x="599" y="1015"/>
                  </a:cubicBezTo>
                  <a:close/>
                  <a:moveTo>
                    <a:pt x="1034" y="1009"/>
                  </a:moveTo>
                  <a:cubicBezTo>
                    <a:pt x="1038" y="1009"/>
                    <a:pt x="1041" y="1009"/>
                    <a:pt x="1056" y="1044"/>
                  </a:cubicBezTo>
                  <a:cubicBezTo>
                    <a:pt x="1056" y="1044"/>
                    <a:pt x="1069" y="1078"/>
                    <a:pt x="1066" y="1078"/>
                  </a:cubicBezTo>
                  <a:cubicBezTo>
                    <a:pt x="1066" y="1078"/>
                    <a:pt x="1065" y="1078"/>
                    <a:pt x="1065" y="1078"/>
                  </a:cubicBezTo>
                  <a:cubicBezTo>
                    <a:pt x="1061" y="1078"/>
                    <a:pt x="1047" y="1047"/>
                    <a:pt x="1047" y="1047"/>
                  </a:cubicBezTo>
                  <a:cubicBezTo>
                    <a:pt x="1031" y="1009"/>
                    <a:pt x="1034" y="1009"/>
                    <a:pt x="1034" y="1009"/>
                  </a:cubicBezTo>
                  <a:close/>
                  <a:moveTo>
                    <a:pt x="875" y="1025"/>
                  </a:moveTo>
                  <a:cubicBezTo>
                    <a:pt x="878" y="1050"/>
                    <a:pt x="875" y="1075"/>
                    <a:pt x="871" y="1100"/>
                  </a:cubicBezTo>
                  <a:lnTo>
                    <a:pt x="868" y="1100"/>
                  </a:lnTo>
                  <a:cubicBezTo>
                    <a:pt x="868" y="1062"/>
                    <a:pt x="871" y="1025"/>
                    <a:pt x="871" y="1025"/>
                  </a:cubicBezTo>
                  <a:close/>
                  <a:moveTo>
                    <a:pt x="789" y="960"/>
                  </a:moveTo>
                  <a:lnTo>
                    <a:pt x="789" y="960"/>
                  </a:lnTo>
                  <a:cubicBezTo>
                    <a:pt x="789" y="960"/>
                    <a:pt x="786" y="978"/>
                    <a:pt x="781" y="1012"/>
                  </a:cubicBezTo>
                  <a:cubicBezTo>
                    <a:pt x="777" y="1050"/>
                    <a:pt x="768" y="1088"/>
                    <a:pt x="755" y="1122"/>
                  </a:cubicBezTo>
                  <a:lnTo>
                    <a:pt x="749" y="1119"/>
                  </a:lnTo>
                  <a:cubicBezTo>
                    <a:pt x="749" y="1119"/>
                    <a:pt x="759" y="1084"/>
                    <a:pt x="768" y="1047"/>
                  </a:cubicBezTo>
                  <a:cubicBezTo>
                    <a:pt x="782" y="987"/>
                    <a:pt x="788" y="960"/>
                    <a:pt x="789" y="960"/>
                  </a:cubicBezTo>
                  <a:close/>
                  <a:moveTo>
                    <a:pt x="66" y="1094"/>
                  </a:moveTo>
                  <a:cubicBezTo>
                    <a:pt x="44" y="1103"/>
                    <a:pt x="22" y="1116"/>
                    <a:pt x="3" y="1131"/>
                  </a:cubicBezTo>
                  <a:lnTo>
                    <a:pt x="0" y="1131"/>
                  </a:lnTo>
                  <a:lnTo>
                    <a:pt x="3" y="1135"/>
                  </a:lnTo>
                  <a:cubicBezTo>
                    <a:pt x="4" y="1135"/>
                    <a:pt x="5" y="1136"/>
                    <a:pt x="6" y="1136"/>
                  </a:cubicBezTo>
                  <a:cubicBezTo>
                    <a:pt x="14" y="1136"/>
                    <a:pt x="42" y="1117"/>
                    <a:pt x="69" y="1100"/>
                  </a:cubicBezTo>
                  <a:lnTo>
                    <a:pt x="66" y="1094"/>
                  </a:lnTo>
                  <a:close/>
                  <a:moveTo>
                    <a:pt x="585" y="1074"/>
                  </a:moveTo>
                  <a:cubicBezTo>
                    <a:pt x="581" y="1074"/>
                    <a:pt x="568" y="1097"/>
                    <a:pt x="555" y="1119"/>
                  </a:cubicBezTo>
                  <a:cubicBezTo>
                    <a:pt x="539" y="1153"/>
                    <a:pt x="542" y="1156"/>
                    <a:pt x="549" y="1160"/>
                  </a:cubicBezTo>
                  <a:cubicBezTo>
                    <a:pt x="549" y="1160"/>
                    <a:pt x="549" y="1160"/>
                    <a:pt x="550" y="1160"/>
                  </a:cubicBezTo>
                  <a:cubicBezTo>
                    <a:pt x="557" y="1160"/>
                    <a:pt x="574" y="1131"/>
                    <a:pt x="574" y="1131"/>
                  </a:cubicBezTo>
                  <a:cubicBezTo>
                    <a:pt x="589" y="1097"/>
                    <a:pt x="586" y="1094"/>
                    <a:pt x="583" y="1091"/>
                  </a:cubicBezTo>
                  <a:cubicBezTo>
                    <a:pt x="586" y="1079"/>
                    <a:pt x="586" y="1074"/>
                    <a:pt x="585" y="1074"/>
                  </a:cubicBezTo>
                  <a:close/>
                  <a:moveTo>
                    <a:pt x="953" y="1138"/>
                  </a:moveTo>
                  <a:lnTo>
                    <a:pt x="959" y="1175"/>
                  </a:lnTo>
                  <a:cubicBezTo>
                    <a:pt x="957" y="1175"/>
                    <a:pt x="956" y="1192"/>
                    <a:pt x="954" y="1192"/>
                  </a:cubicBezTo>
                  <a:cubicBezTo>
                    <a:pt x="953" y="1192"/>
                    <a:pt x="952" y="1188"/>
                    <a:pt x="950" y="1175"/>
                  </a:cubicBezTo>
                  <a:cubicBezTo>
                    <a:pt x="947" y="1175"/>
                    <a:pt x="950" y="1138"/>
                    <a:pt x="953" y="1138"/>
                  </a:cubicBezTo>
                  <a:close/>
                  <a:moveTo>
                    <a:pt x="806" y="0"/>
                  </a:moveTo>
                  <a:cubicBezTo>
                    <a:pt x="805" y="0"/>
                    <a:pt x="806" y="10"/>
                    <a:pt x="809" y="25"/>
                  </a:cubicBezTo>
                  <a:cubicBezTo>
                    <a:pt x="818" y="100"/>
                    <a:pt x="815" y="100"/>
                    <a:pt x="802" y="103"/>
                  </a:cubicBezTo>
                  <a:cubicBezTo>
                    <a:pt x="798" y="92"/>
                    <a:pt x="794" y="88"/>
                    <a:pt x="792" y="88"/>
                  </a:cubicBezTo>
                  <a:cubicBezTo>
                    <a:pt x="786" y="88"/>
                    <a:pt x="785" y="115"/>
                    <a:pt x="787" y="141"/>
                  </a:cubicBezTo>
                  <a:lnTo>
                    <a:pt x="793" y="141"/>
                  </a:lnTo>
                  <a:cubicBezTo>
                    <a:pt x="798" y="173"/>
                    <a:pt x="801" y="192"/>
                    <a:pt x="801" y="199"/>
                  </a:cubicBezTo>
                  <a:lnTo>
                    <a:pt x="801" y="199"/>
                  </a:lnTo>
                  <a:cubicBezTo>
                    <a:pt x="844" y="248"/>
                    <a:pt x="872" y="309"/>
                    <a:pt x="880" y="374"/>
                  </a:cubicBezTo>
                  <a:lnTo>
                    <a:pt x="880" y="374"/>
                  </a:lnTo>
                  <a:cubicBezTo>
                    <a:pt x="880" y="373"/>
                    <a:pt x="881" y="371"/>
                    <a:pt x="881" y="370"/>
                  </a:cubicBezTo>
                  <a:lnTo>
                    <a:pt x="881" y="379"/>
                  </a:lnTo>
                  <a:lnTo>
                    <a:pt x="881" y="379"/>
                  </a:lnTo>
                  <a:cubicBezTo>
                    <a:pt x="882" y="389"/>
                    <a:pt x="883" y="399"/>
                    <a:pt x="883" y="410"/>
                  </a:cubicBezTo>
                  <a:lnTo>
                    <a:pt x="883" y="410"/>
                  </a:lnTo>
                  <a:cubicBezTo>
                    <a:pt x="883" y="407"/>
                    <a:pt x="884" y="406"/>
                    <a:pt x="884" y="406"/>
                  </a:cubicBezTo>
                  <a:lnTo>
                    <a:pt x="884" y="406"/>
                  </a:lnTo>
                  <a:cubicBezTo>
                    <a:pt x="884" y="406"/>
                    <a:pt x="883" y="409"/>
                    <a:pt x="883" y="413"/>
                  </a:cubicBezTo>
                  <a:lnTo>
                    <a:pt x="883" y="413"/>
                  </a:lnTo>
                  <a:cubicBezTo>
                    <a:pt x="883" y="415"/>
                    <a:pt x="883" y="417"/>
                    <a:pt x="883" y="419"/>
                  </a:cubicBezTo>
                  <a:lnTo>
                    <a:pt x="883" y="419"/>
                  </a:lnTo>
                  <a:cubicBezTo>
                    <a:pt x="886" y="403"/>
                    <a:pt x="887" y="395"/>
                    <a:pt x="888" y="395"/>
                  </a:cubicBezTo>
                  <a:lnTo>
                    <a:pt x="888" y="395"/>
                  </a:lnTo>
                  <a:cubicBezTo>
                    <a:pt x="888" y="395"/>
                    <a:pt x="886" y="410"/>
                    <a:pt x="882" y="440"/>
                  </a:cubicBezTo>
                  <a:lnTo>
                    <a:pt x="882" y="440"/>
                  </a:lnTo>
                  <a:cubicBezTo>
                    <a:pt x="882" y="442"/>
                    <a:pt x="882" y="443"/>
                    <a:pt x="882" y="445"/>
                  </a:cubicBezTo>
                  <a:lnTo>
                    <a:pt x="882" y="445"/>
                  </a:lnTo>
                  <a:cubicBezTo>
                    <a:pt x="884" y="431"/>
                    <a:pt x="886" y="423"/>
                    <a:pt x="887" y="423"/>
                  </a:cubicBezTo>
                  <a:lnTo>
                    <a:pt x="887" y="423"/>
                  </a:lnTo>
                  <a:cubicBezTo>
                    <a:pt x="887" y="423"/>
                    <a:pt x="886" y="432"/>
                    <a:pt x="882" y="448"/>
                  </a:cubicBezTo>
                  <a:lnTo>
                    <a:pt x="882" y="448"/>
                  </a:lnTo>
                  <a:cubicBezTo>
                    <a:pt x="882" y="447"/>
                    <a:pt x="882" y="446"/>
                    <a:pt x="882" y="445"/>
                  </a:cubicBezTo>
                  <a:lnTo>
                    <a:pt x="882" y="445"/>
                  </a:lnTo>
                  <a:cubicBezTo>
                    <a:pt x="882" y="447"/>
                    <a:pt x="881" y="449"/>
                    <a:pt x="881" y="451"/>
                  </a:cubicBezTo>
                  <a:cubicBezTo>
                    <a:pt x="881" y="450"/>
                    <a:pt x="881" y="449"/>
                    <a:pt x="882" y="448"/>
                  </a:cubicBezTo>
                  <a:lnTo>
                    <a:pt x="882" y="448"/>
                  </a:lnTo>
                  <a:cubicBezTo>
                    <a:pt x="880" y="463"/>
                    <a:pt x="878" y="477"/>
                    <a:pt x="875" y="492"/>
                  </a:cubicBezTo>
                  <a:cubicBezTo>
                    <a:pt x="886" y="456"/>
                    <a:pt x="892" y="438"/>
                    <a:pt x="892" y="438"/>
                  </a:cubicBezTo>
                  <a:lnTo>
                    <a:pt x="892" y="438"/>
                  </a:lnTo>
                  <a:cubicBezTo>
                    <a:pt x="893" y="438"/>
                    <a:pt x="887" y="456"/>
                    <a:pt x="875" y="492"/>
                  </a:cubicBezTo>
                  <a:cubicBezTo>
                    <a:pt x="873" y="497"/>
                    <a:pt x="872" y="502"/>
                    <a:pt x="870" y="506"/>
                  </a:cubicBezTo>
                  <a:lnTo>
                    <a:pt x="870" y="506"/>
                  </a:lnTo>
                  <a:lnTo>
                    <a:pt x="874" y="491"/>
                  </a:lnTo>
                  <a:lnTo>
                    <a:pt x="874" y="491"/>
                  </a:lnTo>
                  <a:cubicBezTo>
                    <a:pt x="872" y="501"/>
                    <a:pt x="871" y="505"/>
                    <a:pt x="871" y="505"/>
                  </a:cubicBezTo>
                  <a:cubicBezTo>
                    <a:pt x="870" y="505"/>
                    <a:pt x="876" y="478"/>
                    <a:pt x="881" y="451"/>
                  </a:cubicBezTo>
                  <a:cubicBezTo>
                    <a:pt x="881" y="447"/>
                    <a:pt x="882" y="443"/>
                    <a:pt x="882" y="440"/>
                  </a:cubicBezTo>
                  <a:lnTo>
                    <a:pt x="882" y="440"/>
                  </a:lnTo>
                  <a:cubicBezTo>
                    <a:pt x="883" y="433"/>
                    <a:pt x="883" y="426"/>
                    <a:pt x="883" y="419"/>
                  </a:cubicBezTo>
                  <a:lnTo>
                    <a:pt x="883" y="419"/>
                  </a:lnTo>
                  <a:cubicBezTo>
                    <a:pt x="882" y="428"/>
                    <a:pt x="880" y="438"/>
                    <a:pt x="878" y="451"/>
                  </a:cubicBezTo>
                  <a:cubicBezTo>
                    <a:pt x="880" y="436"/>
                    <a:pt x="882" y="421"/>
                    <a:pt x="883" y="413"/>
                  </a:cubicBezTo>
                  <a:lnTo>
                    <a:pt x="883" y="413"/>
                  </a:lnTo>
                  <a:cubicBezTo>
                    <a:pt x="883" y="412"/>
                    <a:pt x="883" y="411"/>
                    <a:pt x="883" y="410"/>
                  </a:cubicBezTo>
                  <a:lnTo>
                    <a:pt x="883" y="410"/>
                  </a:lnTo>
                  <a:cubicBezTo>
                    <a:pt x="882" y="415"/>
                    <a:pt x="880" y="427"/>
                    <a:pt x="878" y="448"/>
                  </a:cubicBezTo>
                  <a:cubicBezTo>
                    <a:pt x="872" y="484"/>
                    <a:pt x="866" y="516"/>
                    <a:pt x="865" y="523"/>
                  </a:cubicBezTo>
                  <a:lnTo>
                    <a:pt x="865" y="523"/>
                  </a:lnTo>
                  <a:cubicBezTo>
                    <a:pt x="866" y="521"/>
                    <a:pt x="866" y="520"/>
                    <a:pt x="867" y="518"/>
                  </a:cubicBezTo>
                  <a:lnTo>
                    <a:pt x="867" y="518"/>
                  </a:lnTo>
                  <a:cubicBezTo>
                    <a:pt x="867" y="519"/>
                    <a:pt x="866" y="521"/>
                    <a:pt x="866" y="522"/>
                  </a:cubicBezTo>
                  <a:lnTo>
                    <a:pt x="866" y="522"/>
                  </a:lnTo>
                  <a:cubicBezTo>
                    <a:pt x="866" y="522"/>
                    <a:pt x="866" y="522"/>
                    <a:pt x="866" y="521"/>
                  </a:cubicBezTo>
                  <a:lnTo>
                    <a:pt x="866" y="521"/>
                  </a:lnTo>
                  <a:cubicBezTo>
                    <a:pt x="866" y="522"/>
                    <a:pt x="866" y="522"/>
                    <a:pt x="866" y="523"/>
                  </a:cubicBezTo>
                  <a:lnTo>
                    <a:pt x="866" y="523"/>
                  </a:lnTo>
                  <a:lnTo>
                    <a:pt x="867" y="520"/>
                  </a:lnTo>
                  <a:lnTo>
                    <a:pt x="867" y="520"/>
                  </a:lnTo>
                  <a:cubicBezTo>
                    <a:pt x="867" y="521"/>
                    <a:pt x="866" y="521"/>
                    <a:pt x="866" y="521"/>
                  </a:cubicBezTo>
                  <a:lnTo>
                    <a:pt x="866" y="521"/>
                  </a:lnTo>
                  <a:cubicBezTo>
                    <a:pt x="866" y="520"/>
                    <a:pt x="867" y="519"/>
                    <a:pt x="867" y="517"/>
                  </a:cubicBezTo>
                  <a:lnTo>
                    <a:pt x="867" y="517"/>
                  </a:lnTo>
                  <a:cubicBezTo>
                    <a:pt x="867" y="517"/>
                    <a:pt x="867" y="518"/>
                    <a:pt x="867" y="518"/>
                  </a:cubicBezTo>
                  <a:lnTo>
                    <a:pt x="867" y="518"/>
                  </a:lnTo>
                  <a:cubicBezTo>
                    <a:pt x="868" y="505"/>
                    <a:pt x="872" y="482"/>
                    <a:pt x="878" y="451"/>
                  </a:cubicBezTo>
                  <a:lnTo>
                    <a:pt x="878" y="451"/>
                  </a:lnTo>
                  <a:cubicBezTo>
                    <a:pt x="872" y="483"/>
                    <a:pt x="869" y="505"/>
                    <a:pt x="867" y="517"/>
                  </a:cubicBezTo>
                  <a:lnTo>
                    <a:pt x="867" y="517"/>
                  </a:lnTo>
                  <a:cubicBezTo>
                    <a:pt x="868" y="514"/>
                    <a:pt x="869" y="510"/>
                    <a:pt x="870" y="506"/>
                  </a:cubicBezTo>
                  <a:lnTo>
                    <a:pt x="870" y="506"/>
                  </a:lnTo>
                  <a:lnTo>
                    <a:pt x="867" y="520"/>
                  </a:lnTo>
                  <a:lnTo>
                    <a:pt x="867" y="520"/>
                  </a:lnTo>
                  <a:cubicBezTo>
                    <a:pt x="871" y="507"/>
                    <a:pt x="879" y="485"/>
                    <a:pt x="890" y="458"/>
                  </a:cubicBezTo>
                  <a:cubicBezTo>
                    <a:pt x="895" y="443"/>
                    <a:pt x="900" y="432"/>
                    <a:pt x="903" y="423"/>
                  </a:cubicBezTo>
                  <a:lnTo>
                    <a:pt x="903" y="423"/>
                  </a:lnTo>
                  <a:lnTo>
                    <a:pt x="890" y="461"/>
                  </a:lnTo>
                  <a:cubicBezTo>
                    <a:pt x="888" y="468"/>
                    <a:pt x="885" y="478"/>
                    <a:pt x="881" y="488"/>
                  </a:cubicBezTo>
                  <a:lnTo>
                    <a:pt x="881" y="488"/>
                  </a:lnTo>
                  <a:cubicBezTo>
                    <a:pt x="883" y="483"/>
                    <a:pt x="887" y="474"/>
                    <a:pt x="893" y="461"/>
                  </a:cubicBezTo>
                  <a:cubicBezTo>
                    <a:pt x="905" y="437"/>
                    <a:pt x="910" y="426"/>
                    <a:pt x="911" y="426"/>
                  </a:cubicBezTo>
                  <a:lnTo>
                    <a:pt x="911" y="426"/>
                  </a:lnTo>
                  <a:cubicBezTo>
                    <a:pt x="913" y="426"/>
                    <a:pt x="901" y="457"/>
                    <a:pt x="881" y="498"/>
                  </a:cubicBezTo>
                  <a:lnTo>
                    <a:pt x="897" y="467"/>
                  </a:lnTo>
                  <a:cubicBezTo>
                    <a:pt x="918" y="427"/>
                    <a:pt x="933" y="398"/>
                    <a:pt x="934" y="398"/>
                  </a:cubicBezTo>
                  <a:lnTo>
                    <a:pt x="934" y="398"/>
                  </a:lnTo>
                  <a:cubicBezTo>
                    <a:pt x="934" y="398"/>
                    <a:pt x="929" y="409"/>
                    <a:pt x="915" y="436"/>
                  </a:cubicBezTo>
                  <a:lnTo>
                    <a:pt x="912" y="441"/>
                  </a:lnTo>
                  <a:lnTo>
                    <a:pt x="912" y="441"/>
                  </a:lnTo>
                  <a:cubicBezTo>
                    <a:pt x="916" y="435"/>
                    <a:pt x="918" y="432"/>
                    <a:pt x="919" y="432"/>
                  </a:cubicBezTo>
                  <a:lnTo>
                    <a:pt x="919" y="432"/>
                  </a:lnTo>
                  <a:cubicBezTo>
                    <a:pt x="921" y="432"/>
                    <a:pt x="907" y="462"/>
                    <a:pt x="881" y="501"/>
                  </a:cubicBezTo>
                  <a:cubicBezTo>
                    <a:pt x="903" y="470"/>
                    <a:pt x="922" y="439"/>
                    <a:pt x="922" y="439"/>
                  </a:cubicBezTo>
                  <a:lnTo>
                    <a:pt x="922" y="439"/>
                  </a:lnTo>
                  <a:cubicBezTo>
                    <a:pt x="922" y="439"/>
                    <a:pt x="922" y="442"/>
                    <a:pt x="903" y="473"/>
                  </a:cubicBezTo>
                  <a:cubicBezTo>
                    <a:pt x="889" y="496"/>
                    <a:pt x="874" y="520"/>
                    <a:pt x="875" y="520"/>
                  </a:cubicBezTo>
                  <a:cubicBezTo>
                    <a:pt x="875" y="520"/>
                    <a:pt x="878" y="517"/>
                    <a:pt x="884" y="508"/>
                  </a:cubicBezTo>
                  <a:lnTo>
                    <a:pt x="884" y="508"/>
                  </a:lnTo>
                  <a:lnTo>
                    <a:pt x="864" y="536"/>
                  </a:lnTo>
                  <a:lnTo>
                    <a:pt x="864" y="536"/>
                  </a:lnTo>
                  <a:cubicBezTo>
                    <a:pt x="864" y="535"/>
                    <a:pt x="864" y="534"/>
                    <a:pt x="864" y="533"/>
                  </a:cubicBezTo>
                  <a:lnTo>
                    <a:pt x="864" y="533"/>
                  </a:lnTo>
                  <a:cubicBezTo>
                    <a:pt x="866" y="531"/>
                    <a:pt x="869" y="525"/>
                    <a:pt x="881" y="501"/>
                  </a:cubicBezTo>
                  <a:lnTo>
                    <a:pt x="881" y="501"/>
                  </a:lnTo>
                  <a:lnTo>
                    <a:pt x="864" y="532"/>
                  </a:lnTo>
                  <a:lnTo>
                    <a:pt x="864" y="532"/>
                  </a:lnTo>
                  <a:cubicBezTo>
                    <a:pt x="864" y="531"/>
                    <a:pt x="864" y="531"/>
                    <a:pt x="864" y="530"/>
                  </a:cubicBezTo>
                  <a:lnTo>
                    <a:pt x="864" y="530"/>
                  </a:lnTo>
                  <a:cubicBezTo>
                    <a:pt x="864" y="529"/>
                    <a:pt x="865" y="528"/>
                    <a:pt x="865" y="527"/>
                  </a:cubicBezTo>
                  <a:lnTo>
                    <a:pt x="866" y="523"/>
                  </a:lnTo>
                  <a:lnTo>
                    <a:pt x="866" y="523"/>
                  </a:lnTo>
                  <a:cubicBezTo>
                    <a:pt x="865" y="528"/>
                    <a:pt x="865" y="530"/>
                    <a:pt x="865" y="530"/>
                  </a:cubicBezTo>
                  <a:cubicBezTo>
                    <a:pt x="865" y="530"/>
                    <a:pt x="865" y="527"/>
                    <a:pt x="866" y="523"/>
                  </a:cubicBezTo>
                  <a:lnTo>
                    <a:pt x="866" y="523"/>
                  </a:lnTo>
                  <a:lnTo>
                    <a:pt x="866" y="523"/>
                  </a:lnTo>
                  <a:lnTo>
                    <a:pt x="866" y="523"/>
                  </a:lnTo>
                  <a:cubicBezTo>
                    <a:pt x="866" y="523"/>
                    <a:pt x="866" y="522"/>
                    <a:pt x="866" y="522"/>
                  </a:cubicBezTo>
                  <a:lnTo>
                    <a:pt x="866" y="522"/>
                  </a:lnTo>
                  <a:cubicBezTo>
                    <a:pt x="865" y="524"/>
                    <a:pt x="865" y="526"/>
                    <a:pt x="864" y="528"/>
                  </a:cubicBezTo>
                  <a:lnTo>
                    <a:pt x="864" y="528"/>
                  </a:lnTo>
                  <a:cubicBezTo>
                    <a:pt x="864" y="527"/>
                    <a:pt x="864" y="527"/>
                    <a:pt x="864" y="527"/>
                  </a:cubicBezTo>
                  <a:lnTo>
                    <a:pt x="864" y="527"/>
                  </a:lnTo>
                  <a:cubicBezTo>
                    <a:pt x="864" y="526"/>
                    <a:pt x="865" y="524"/>
                    <a:pt x="865" y="523"/>
                  </a:cubicBezTo>
                  <a:lnTo>
                    <a:pt x="865" y="523"/>
                  </a:lnTo>
                  <a:cubicBezTo>
                    <a:pt x="865" y="523"/>
                    <a:pt x="865" y="523"/>
                    <a:pt x="865" y="523"/>
                  </a:cubicBezTo>
                  <a:cubicBezTo>
                    <a:pt x="865" y="523"/>
                    <a:pt x="865" y="523"/>
                    <a:pt x="865" y="523"/>
                  </a:cubicBezTo>
                  <a:lnTo>
                    <a:pt x="865" y="523"/>
                  </a:lnTo>
                  <a:cubicBezTo>
                    <a:pt x="865" y="523"/>
                    <a:pt x="865" y="523"/>
                    <a:pt x="865" y="523"/>
                  </a:cubicBezTo>
                  <a:lnTo>
                    <a:pt x="865" y="523"/>
                  </a:lnTo>
                  <a:cubicBezTo>
                    <a:pt x="865" y="520"/>
                    <a:pt x="864" y="519"/>
                    <a:pt x="863" y="513"/>
                  </a:cubicBezTo>
                  <a:lnTo>
                    <a:pt x="863" y="513"/>
                  </a:lnTo>
                  <a:cubicBezTo>
                    <a:pt x="863" y="504"/>
                    <a:pt x="863" y="493"/>
                    <a:pt x="862" y="480"/>
                  </a:cubicBezTo>
                  <a:cubicBezTo>
                    <a:pt x="860" y="460"/>
                    <a:pt x="859" y="451"/>
                    <a:pt x="858" y="451"/>
                  </a:cubicBezTo>
                  <a:lnTo>
                    <a:pt x="858" y="451"/>
                  </a:lnTo>
                  <a:cubicBezTo>
                    <a:pt x="857" y="451"/>
                    <a:pt x="857" y="460"/>
                    <a:pt x="859" y="476"/>
                  </a:cubicBezTo>
                  <a:cubicBezTo>
                    <a:pt x="860" y="492"/>
                    <a:pt x="861" y="505"/>
                    <a:pt x="862" y="514"/>
                  </a:cubicBezTo>
                  <a:lnTo>
                    <a:pt x="862" y="514"/>
                  </a:lnTo>
                  <a:cubicBezTo>
                    <a:pt x="862" y="514"/>
                    <a:pt x="860" y="514"/>
                    <a:pt x="855" y="489"/>
                  </a:cubicBezTo>
                  <a:lnTo>
                    <a:pt x="855" y="489"/>
                  </a:lnTo>
                  <a:cubicBezTo>
                    <a:pt x="856" y="497"/>
                    <a:pt x="856" y="505"/>
                    <a:pt x="856" y="513"/>
                  </a:cubicBezTo>
                  <a:lnTo>
                    <a:pt x="856" y="513"/>
                  </a:lnTo>
                  <a:cubicBezTo>
                    <a:pt x="854" y="504"/>
                    <a:pt x="852" y="492"/>
                    <a:pt x="850" y="476"/>
                  </a:cubicBezTo>
                  <a:lnTo>
                    <a:pt x="850" y="476"/>
                  </a:lnTo>
                  <a:cubicBezTo>
                    <a:pt x="852" y="490"/>
                    <a:pt x="854" y="504"/>
                    <a:pt x="856" y="514"/>
                  </a:cubicBezTo>
                  <a:cubicBezTo>
                    <a:pt x="856" y="514"/>
                    <a:pt x="856" y="513"/>
                    <a:pt x="856" y="513"/>
                  </a:cubicBezTo>
                  <a:lnTo>
                    <a:pt x="856" y="513"/>
                  </a:lnTo>
                  <a:cubicBezTo>
                    <a:pt x="859" y="529"/>
                    <a:pt x="860" y="536"/>
                    <a:pt x="859" y="536"/>
                  </a:cubicBezTo>
                  <a:cubicBezTo>
                    <a:pt x="859" y="536"/>
                    <a:pt x="857" y="527"/>
                    <a:pt x="853" y="511"/>
                  </a:cubicBezTo>
                  <a:cubicBezTo>
                    <a:pt x="851" y="504"/>
                    <a:pt x="850" y="497"/>
                    <a:pt x="849" y="491"/>
                  </a:cubicBezTo>
                  <a:lnTo>
                    <a:pt x="849" y="491"/>
                  </a:lnTo>
                  <a:cubicBezTo>
                    <a:pt x="850" y="497"/>
                    <a:pt x="850" y="504"/>
                    <a:pt x="850" y="511"/>
                  </a:cubicBezTo>
                  <a:cubicBezTo>
                    <a:pt x="850" y="511"/>
                    <a:pt x="850" y="511"/>
                    <a:pt x="858" y="546"/>
                  </a:cubicBezTo>
                  <a:lnTo>
                    <a:pt x="858" y="546"/>
                  </a:lnTo>
                  <a:cubicBezTo>
                    <a:pt x="860" y="541"/>
                    <a:pt x="862" y="537"/>
                    <a:pt x="863" y="532"/>
                  </a:cubicBezTo>
                  <a:lnTo>
                    <a:pt x="863" y="532"/>
                  </a:lnTo>
                  <a:cubicBezTo>
                    <a:pt x="863" y="533"/>
                    <a:pt x="863" y="533"/>
                    <a:pt x="863" y="533"/>
                  </a:cubicBezTo>
                  <a:lnTo>
                    <a:pt x="863" y="533"/>
                  </a:lnTo>
                  <a:lnTo>
                    <a:pt x="862" y="536"/>
                  </a:lnTo>
                  <a:cubicBezTo>
                    <a:pt x="863" y="535"/>
                    <a:pt x="863" y="535"/>
                    <a:pt x="864" y="534"/>
                  </a:cubicBezTo>
                  <a:lnTo>
                    <a:pt x="864" y="534"/>
                  </a:lnTo>
                  <a:cubicBezTo>
                    <a:pt x="864" y="535"/>
                    <a:pt x="864" y="536"/>
                    <a:pt x="864" y="537"/>
                  </a:cubicBezTo>
                  <a:lnTo>
                    <a:pt x="864" y="537"/>
                  </a:lnTo>
                  <a:lnTo>
                    <a:pt x="864" y="536"/>
                  </a:lnTo>
                  <a:lnTo>
                    <a:pt x="864" y="536"/>
                  </a:lnTo>
                  <a:cubicBezTo>
                    <a:pt x="864" y="537"/>
                    <a:pt x="864" y="538"/>
                    <a:pt x="864" y="539"/>
                  </a:cubicBezTo>
                  <a:lnTo>
                    <a:pt x="864" y="539"/>
                  </a:lnTo>
                  <a:cubicBezTo>
                    <a:pt x="874" y="525"/>
                    <a:pt x="879" y="519"/>
                    <a:pt x="880" y="519"/>
                  </a:cubicBezTo>
                  <a:lnTo>
                    <a:pt x="880" y="519"/>
                  </a:lnTo>
                  <a:cubicBezTo>
                    <a:pt x="881" y="519"/>
                    <a:pt x="876" y="527"/>
                    <a:pt x="865" y="542"/>
                  </a:cubicBezTo>
                  <a:lnTo>
                    <a:pt x="887" y="511"/>
                  </a:lnTo>
                  <a:lnTo>
                    <a:pt x="887" y="511"/>
                  </a:lnTo>
                  <a:cubicBezTo>
                    <a:pt x="887" y="514"/>
                    <a:pt x="887" y="514"/>
                    <a:pt x="865" y="545"/>
                  </a:cubicBezTo>
                  <a:cubicBezTo>
                    <a:pt x="887" y="517"/>
                    <a:pt x="890" y="517"/>
                    <a:pt x="890" y="517"/>
                  </a:cubicBezTo>
                  <a:lnTo>
                    <a:pt x="890" y="520"/>
                  </a:lnTo>
                  <a:cubicBezTo>
                    <a:pt x="897" y="508"/>
                    <a:pt x="906" y="498"/>
                    <a:pt x="915" y="492"/>
                  </a:cubicBezTo>
                  <a:lnTo>
                    <a:pt x="915" y="492"/>
                  </a:lnTo>
                  <a:cubicBezTo>
                    <a:pt x="909" y="501"/>
                    <a:pt x="900" y="514"/>
                    <a:pt x="893" y="523"/>
                  </a:cubicBezTo>
                  <a:cubicBezTo>
                    <a:pt x="893" y="523"/>
                    <a:pt x="893" y="523"/>
                    <a:pt x="922" y="498"/>
                  </a:cubicBezTo>
                  <a:lnTo>
                    <a:pt x="922" y="498"/>
                  </a:lnTo>
                  <a:cubicBezTo>
                    <a:pt x="912" y="508"/>
                    <a:pt x="903" y="520"/>
                    <a:pt x="897" y="533"/>
                  </a:cubicBezTo>
                  <a:cubicBezTo>
                    <a:pt x="897" y="534"/>
                    <a:pt x="898" y="534"/>
                    <a:pt x="899" y="534"/>
                  </a:cubicBezTo>
                  <a:cubicBezTo>
                    <a:pt x="902" y="534"/>
                    <a:pt x="907" y="529"/>
                    <a:pt x="928" y="511"/>
                  </a:cubicBezTo>
                  <a:lnTo>
                    <a:pt x="928" y="511"/>
                  </a:lnTo>
                  <a:cubicBezTo>
                    <a:pt x="895" y="542"/>
                    <a:pt x="881" y="554"/>
                    <a:pt x="881" y="554"/>
                  </a:cubicBezTo>
                  <a:cubicBezTo>
                    <a:pt x="881" y="554"/>
                    <a:pt x="888" y="548"/>
                    <a:pt x="900" y="539"/>
                  </a:cubicBezTo>
                  <a:cubicBezTo>
                    <a:pt x="931" y="517"/>
                    <a:pt x="931" y="517"/>
                    <a:pt x="931" y="517"/>
                  </a:cubicBezTo>
                  <a:lnTo>
                    <a:pt x="931" y="517"/>
                  </a:lnTo>
                  <a:cubicBezTo>
                    <a:pt x="916" y="530"/>
                    <a:pt x="909" y="536"/>
                    <a:pt x="910" y="536"/>
                  </a:cubicBezTo>
                  <a:cubicBezTo>
                    <a:pt x="911" y="536"/>
                    <a:pt x="919" y="531"/>
                    <a:pt x="934" y="520"/>
                  </a:cubicBezTo>
                  <a:lnTo>
                    <a:pt x="934" y="520"/>
                  </a:lnTo>
                  <a:cubicBezTo>
                    <a:pt x="934" y="523"/>
                    <a:pt x="934" y="523"/>
                    <a:pt x="903" y="545"/>
                  </a:cubicBezTo>
                  <a:lnTo>
                    <a:pt x="903" y="548"/>
                  </a:lnTo>
                  <a:cubicBezTo>
                    <a:pt x="926" y="533"/>
                    <a:pt x="937" y="528"/>
                    <a:pt x="940" y="528"/>
                  </a:cubicBezTo>
                  <a:cubicBezTo>
                    <a:pt x="946" y="528"/>
                    <a:pt x="929" y="544"/>
                    <a:pt x="909" y="558"/>
                  </a:cubicBezTo>
                  <a:cubicBezTo>
                    <a:pt x="918" y="552"/>
                    <a:pt x="931" y="548"/>
                    <a:pt x="940" y="539"/>
                  </a:cubicBezTo>
                  <a:cubicBezTo>
                    <a:pt x="972" y="521"/>
                    <a:pt x="988" y="512"/>
                    <a:pt x="990" y="512"/>
                  </a:cubicBezTo>
                  <a:lnTo>
                    <a:pt x="990" y="512"/>
                  </a:lnTo>
                  <a:cubicBezTo>
                    <a:pt x="992" y="512"/>
                    <a:pt x="976" y="523"/>
                    <a:pt x="944" y="542"/>
                  </a:cubicBezTo>
                  <a:cubicBezTo>
                    <a:pt x="910" y="561"/>
                    <a:pt x="893" y="571"/>
                    <a:pt x="894" y="571"/>
                  </a:cubicBezTo>
                  <a:cubicBezTo>
                    <a:pt x="895" y="571"/>
                    <a:pt x="911" y="562"/>
                    <a:pt x="944" y="545"/>
                  </a:cubicBezTo>
                  <a:cubicBezTo>
                    <a:pt x="954" y="539"/>
                    <a:pt x="962" y="536"/>
                    <a:pt x="964" y="536"/>
                  </a:cubicBezTo>
                  <a:cubicBezTo>
                    <a:pt x="969" y="536"/>
                    <a:pt x="956" y="548"/>
                    <a:pt x="912" y="570"/>
                  </a:cubicBezTo>
                  <a:lnTo>
                    <a:pt x="864" y="595"/>
                  </a:lnTo>
                  <a:lnTo>
                    <a:pt x="864" y="595"/>
                  </a:lnTo>
                  <a:cubicBezTo>
                    <a:pt x="869" y="594"/>
                    <a:pt x="873" y="592"/>
                    <a:pt x="878" y="589"/>
                  </a:cubicBezTo>
                  <a:cubicBezTo>
                    <a:pt x="902" y="578"/>
                    <a:pt x="909" y="575"/>
                    <a:pt x="911" y="575"/>
                  </a:cubicBezTo>
                  <a:cubicBezTo>
                    <a:pt x="912" y="575"/>
                    <a:pt x="912" y="576"/>
                    <a:pt x="912" y="577"/>
                  </a:cubicBezTo>
                  <a:cubicBezTo>
                    <a:pt x="912" y="577"/>
                    <a:pt x="913" y="577"/>
                    <a:pt x="914" y="577"/>
                  </a:cubicBezTo>
                  <a:cubicBezTo>
                    <a:pt x="919" y="577"/>
                    <a:pt x="937" y="572"/>
                    <a:pt x="946" y="572"/>
                  </a:cubicBezTo>
                  <a:cubicBezTo>
                    <a:pt x="948" y="572"/>
                    <a:pt x="950" y="572"/>
                    <a:pt x="950" y="574"/>
                  </a:cubicBezTo>
                  <a:cubicBezTo>
                    <a:pt x="950" y="577"/>
                    <a:pt x="953" y="580"/>
                    <a:pt x="918" y="595"/>
                  </a:cubicBezTo>
                  <a:cubicBezTo>
                    <a:pt x="918" y="597"/>
                    <a:pt x="918" y="597"/>
                    <a:pt x="920" y="597"/>
                  </a:cubicBezTo>
                  <a:cubicBezTo>
                    <a:pt x="923" y="597"/>
                    <a:pt x="931" y="595"/>
                    <a:pt x="953" y="589"/>
                  </a:cubicBezTo>
                  <a:cubicBezTo>
                    <a:pt x="969" y="584"/>
                    <a:pt x="979" y="581"/>
                    <a:pt x="981" y="581"/>
                  </a:cubicBezTo>
                  <a:cubicBezTo>
                    <a:pt x="984" y="581"/>
                    <a:pt x="975" y="585"/>
                    <a:pt x="956" y="592"/>
                  </a:cubicBezTo>
                  <a:lnTo>
                    <a:pt x="956" y="595"/>
                  </a:lnTo>
                  <a:cubicBezTo>
                    <a:pt x="990" y="586"/>
                    <a:pt x="991" y="586"/>
                    <a:pt x="991" y="586"/>
                  </a:cubicBezTo>
                  <a:lnTo>
                    <a:pt x="991" y="586"/>
                  </a:lnTo>
                  <a:cubicBezTo>
                    <a:pt x="964" y="596"/>
                    <a:pt x="937" y="605"/>
                    <a:pt x="941" y="605"/>
                  </a:cubicBezTo>
                  <a:cubicBezTo>
                    <a:pt x="942" y="605"/>
                    <a:pt x="947" y="604"/>
                    <a:pt x="956" y="602"/>
                  </a:cubicBezTo>
                  <a:cubicBezTo>
                    <a:pt x="978" y="596"/>
                    <a:pt x="986" y="594"/>
                    <a:pt x="990" y="594"/>
                  </a:cubicBezTo>
                  <a:cubicBezTo>
                    <a:pt x="992" y="594"/>
                    <a:pt x="993" y="594"/>
                    <a:pt x="994" y="595"/>
                  </a:cubicBezTo>
                  <a:cubicBezTo>
                    <a:pt x="957" y="611"/>
                    <a:pt x="959" y="655"/>
                    <a:pt x="990" y="655"/>
                  </a:cubicBezTo>
                  <a:cubicBezTo>
                    <a:pt x="991" y="655"/>
                    <a:pt x="993" y="655"/>
                    <a:pt x="994" y="655"/>
                  </a:cubicBezTo>
                  <a:lnTo>
                    <a:pt x="994" y="658"/>
                  </a:lnTo>
                  <a:lnTo>
                    <a:pt x="991" y="664"/>
                  </a:lnTo>
                  <a:cubicBezTo>
                    <a:pt x="915" y="668"/>
                    <a:pt x="953" y="671"/>
                    <a:pt x="991" y="677"/>
                  </a:cubicBezTo>
                  <a:cubicBezTo>
                    <a:pt x="1028" y="677"/>
                    <a:pt x="1028" y="680"/>
                    <a:pt x="1025" y="680"/>
                  </a:cubicBezTo>
                  <a:cubicBezTo>
                    <a:pt x="1005" y="679"/>
                    <a:pt x="990" y="679"/>
                    <a:pt x="980" y="679"/>
                  </a:cubicBezTo>
                  <a:cubicBezTo>
                    <a:pt x="952" y="679"/>
                    <a:pt x="960" y="682"/>
                    <a:pt x="987" y="686"/>
                  </a:cubicBezTo>
                  <a:cubicBezTo>
                    <a:pt x="1034" y="690"/>
                    <a:pt x="1050" y="693"/>
                    <a:pt x="1039" y="693"/>
                  </a:cubicBezTo>
                  <a:cubicBezTo>
                    <a:pt x="1031" y="693"/>
                    <a:pt x="1013" y="692"/>
                    <a:pt x="984" y="690"/>
                  </a:cubicBezTo>
                  <a:cubicBezTo>
                    <a:pt x="952" y="687"/>
                    <a:pt x="933" y="685"/>
                    <a:pt x="932" y="685"/>
                  </a:cubicBezTo>
                  <a:lnTo>
                    <a:pt x="932" y="685"/>
                  </a:lnTo>
                  <a:cubicBezTo>
                    <a:pt x="930" y="685"/>
                    <a:pt x="958" y="688"/>
                    <a:pt x="1022" y="699"/>
                  </a:cubicBezTo>
                  <a:cubicBezTo>
                    <a:pt x="1044" y="703"/>
                    <a:pt x="1053" y="704"/>
                    <a:pt x="1049" y="704"/>
                  </a:cubicBezTo>
                  <a:cubicBezTo>
                    <a:pt x="1047" y="704"/>
                    <a:pt x="1037" y="703"/>
                    <a:pt x="1022" y="702"/>
                  </a:cubicBezTo>
                  <a:cubicBezTo>
                    <a:pt x="980" y="697"/>
                    <a:pt x="962" y="695"/>
                    <a:pt x="960" y="695"/>
                  </a:cubicBezTo>
                  <a:cubicBezTo>
                    <a:pt x="958" y="695"/>
                    <a:pt x="967" y="696"/>
                    <a:pt x="984" y="699"/>
                  </a:cubicBezTo>
                  <a:cubicBezTo>
                    <a:pt x="1023" y="706"/>
                    <a:pt x="1041" y="709"/>
                    <a:pt x="1038" y="709"/>
                  </a:cubicBezTo>
                  <a:cubicBezTo>
                    <a:pt x="1035" y="709"/>
                    <a:pt x="1016" y="706"/>
                    <a:pt x="981" y="702"/>
                  </a:cubicBezTo>
                  <a:cubicBezTo>
                    <a:pt x="976" y="701"/>
                    <a:pt x="971" y="700"/>
                    <a:pt x="966" y="700"/>
                  </a:cubicBezTo>
                  <a:lnTo>
                    <a:pt x="966" y="700"/>
                  </a:lnTo>
                  <a:cubicBezTo>
                    <a:pt x="970" y="700"/>
                    <a:pt x="974" y="701"/>
                    <a:pt x="978" y="702"/>
                  </a:cubicBezTo>
                  <a:cubicBezTo>
                    <a:pt x="1024" y="712"/>
                    <a:pt x="1040" y="719"/>
                    <a:pt x="1030" y="719"/>
                  </a:cubicBezTo>
                  <a:cubicBezTo>
                    <a:pt x="1024" y="719"/>
                    <a:pt x="1006" y="716"/>
                    <a:pt x="978" y="708"/>
                  </a:cubicBezTo>
                  <a:cubicBezTo>
                    <a:pt x="978" y="708"/>
                    <a:pt x="966" y="706"/>
                    <a:pt x="962" y="706"/>
                  </a:cubicBezTo>
                  <a:cubicBezTo>
                    <a:pt x="959" y="706"/>
                    <a:pt x="960" y="707"/>
                    <a:pt x="975" y="711"/>
                  </a:cubicBezTo>
                  <a:lnTo>
                    <a:pt x="940" y="702"/>
                  </a:lnTo>
                  <a:lnTo>
                    <a:pt x="937" y="702"/>
                  </a:lnTo>
                  <a:lnTo>
                    <a:pt x="975" y="715"/>
                  </a:lnTo>
                  <a:cubicBezTo>
                    <a:pt x="975" y="715"/>
                    <a:pt x="945" y="708"/>
                    <a:pt x="936" y="708"/>
                  </a:cubicBezTo>
                  <a:cubicBezTo>
                    <a:pt x="935" y="708"/>
                    <a:pt x="934" y="708"/>
                    <a:pt x="934" y="708"/>
                  </a:cubicBezTo>
                  <a:cubicBezTo>
                    <a:pt x="928" y="708"/>
                    <a:pt x="928" y="708"/>
                    <a:pt x="962" y="724"/>
                  </a:cubicBezTo>
                  <a:cubicBezTo>
                    <a:pt x="996" y="743"/>
                    <a:pt x="1012" y="753"/>
                    <a:pt x="1011" y="753"/>
                  </a:cubicBezTo>
                  <a:cubicBezTo>
                    <a:pt x="1010" y="753"/>
                    <a:pt x="993" y="744"/>
                    <a:pt x="959" y="727"/>
                  </a:cubicBezTo>
                  <a:lnTo>
                    <a:pt x="928" y="708"/>
                  </a:lnTo>
                  <a:lnTo>
                    <a:pt x="928" y="708"/>
                  </a:lnTo>
                  <a:cubicBezTo>
                    <a:pt x="927" y="707"/>
                    <a:pt x="926" y="706"/>
                    <a:pt x="925" y="705"/>
                  </a:cubicBezTo>
                  <a:lnTo>
                    <a:pt x="925" y="705"/>
                  </a:lnTo>
                  <a:lnTo>
                    <a:pt x="928" y="708"/>
                  </a:lnTo>
                  <a:cubicBezTo>
                    <a:pt x="928" y="708"/>
                    <a:pt x="927" y="708"/>
                    <a:pt x="926" y="707"/>
                  </a:cubicBezTo>
                  <a:lnTo>
                    <a:pt x="926" y="707"/>
                  </a:lnTo>
                  <a:cubicBezTo>
                    <a:pt x="925" y="706"/>
                    <a:pt x="923" y="704"/>
                    <a:pt x="922" y="702"/>
                  </a:cubicBezTo>
                  <a:cubicBezTo>
                    <a:pt x="920" y="701"/>
                    <a:pt x="920" y="700"/>
                    <a:pt x="920" y="700"/>
                  </a:cubicBezTo>
                  <a:lnTo>
                    <a:pt x="920" y="700"/>
                  </a:lnTo>
                  <a:cubicBezTo>
                    <a:pt x="920" y="700"/>
                    <a:pt x="920" y="700"/>
                    <a:pt x="920" y="701"/>
                  </a:cubicBezTo>
                  <a:lnTo>
                    <a:pt x="920" y="701"/>
                  </a:lnTo>
                  <a:cubicBezTo>
                    <a:pt x="919" y="700"/>
                    <a:pt x="919" y="699"/>
                    <a:pt x="918" y="699"/>
                  </a:cubicBezTo>
                  <a:lnTo>
                    <a:pt x="918" y="699"/>
                  </a:lnTo>
                  <a:cubicBezTo>
                    <a:pt x="919" y="699"/>
                    <a:pt x="919" y="700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0" y="701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0" y="701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0" y="701"/>
                    <a:pt x="920" y="701"/>
                  </a:cubicBezTo>
                  <a:lnTo>
                    <a:pt x="920" y="701"/>
                  </a:lnTo>
                  <a:cubicBezTo>
                    <a:pt x="920" y="701"/>
                    <a:pt x="921" y="702"/>
                    <a:pt x="922" y="704"/>
                  </a:cubicBezTo>
                  <a:lnTo>
                    <a:pt x="922" y="704"/>
                  </a:lnTo>
                  <a:cubicBezTo>
                    <a:pt x="922" y="704"/>
                    <a:pt x="923" y="705"/>
                    <a:pt x="923" y="705"/>
                  </a:cubicBezTo>
                  <a:lnTo>
                    <a:pt x="923" y="705"/>
                  </a:lnTo>
                  <a:cubicBezTo>
                    <a:pt x="923" y="705"/>
                    <a:pt x="923" y="705"/>
                    <a:pt x="923" y="705"/>
                  </a:cubicBezTo>
                  <a:lnTo>
                    <a:pt x="923" y="705"/>
                  </a:lnTo>
                  <a:cubicBezTo>
                    <a:pt x="923" y="705"/>
                    <a:pt x="923" y="705"/>
                    <a:pt x="923" y="705"/>
                  </a:cubicBezTo>
                  <a:lnTo>
                    <a:pt x="923" y="705"/>
                  </a:lnTo>
                  <a:cubicBezTo>
                    <a:pt x="924" y="706"/>
                    <a:pt x="924" y="707"/>
                    <a:pt x="924" y="707"/>
                  </a:cubicBezTo>
                  <a:lnTo>
                    <a:pt x="924" y="707"/>
                  </a:lnTo>
                  <a:lnTo>
                    <a:pt x="923" y="706"/>
                  </a:lnTo>
                  <a:lnTo>
                    <a:pt x="923" y="706"/>
                  </a:lnTo>
                  <a:cubicBezTo>
                    <a:pt x="923" y="706"/>
                    <a:pt x="922" y="705"/>
                    <a:pt x="922" y="704"/>
                  </a:cubicBezTo>
                  <a:lnTo>
                    <a:pt x="922" y="704"/>
                  </a:lnTo>
                  <a:cubicBezTo>
                    <a:pt x="922" y="705"/>
                    <a:pt x="922" y="705"/>
                    <a:pt x="923" y="705"/>
                  </a:cubicBezTo>
                  <a:lnTo>
                    <a:pt x="923" y="705"/>
                  </a:lnTo>
                  <a:cubicBezTo>
                    <a:pt x="922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21" y="704"/>
                    <a:pt x="921" y="704"/>
                    <a:pt x="921" y="704"/>
                  </a:cubicBezTo>
                  <a:lnTo>
                    <a:pt x="921" y="704"/>
                  </a:lnTo>
                  <a:cubicBezTo>
                    <a:pt x="918" y="700"/>
                    <a:pt x="915" y="696"/>
                    <a:pt x="912" y="693"/>
                  </a:cubicBezTo>
                  <a:lnTo>
                    <a:pt x="912" y="693"/>
                  </a:lnTo>
                  <a:cubicBezTo>
                    <a:pt x="913" y="694"/>
                    <a:pt x="914" y="696"/>
                    <a:pt x="915" y="699"/>
                  </a:cubicBezTo>
                  <a:cubicBezTo>
                    <a:pt x="916" y="699"/>
                    <a:pt x="916" y="699"/>
                    <a:pt x="916" y="700"/>
                  </a:cubicBezTo>
                  <a:lnTo>
                    <a:pt x="916" y="700"/>
                  </a:lnTo>
                  <a:cubicBezTo>
                    <a:pt x="916" y="700"/>
                    <a:pt x="916" y="699"/>
                    <a:pt x="915" y="699"/>
                  </a:cubicBezTo>
                  <a:lnTo>
                    <a:pt x="915" y="699"/>
                  </a:lnTo>
                  <a:lnTo>
                    <a:pt x="919" y="704"/>
                  </a:lnTo>
                  <a:lnTo>
                    <a:pt x="919" y="704"/>
                  </a:lnTo>
                  <a:cubicBezTo>
                    <a:pt x="918" y="702"/>
                    <a:pt x="917" y="701"/>
                    <a:pt x="916" y="700"/>
                  </a:cubicBezTo>
                  <a:lnTo>
                    <a:pt x="916" y="700"/>
                  </a:lnTo>
                  <a:cubicBezTo>
                    <a:pt x="932" y="719"/>
                    <a:pt x="947" y="740"/>
                    <a:pt x="959" y="762"/>
                  </a:cubicBezTo>
                  <a:cubicBezTo>
                    <a:pt x="959" y="762"/>
                    <a:pt x="956" y="762"/>
                    <a:pt x="937" y="730"/>
                  </a:cubicBezTo>
                  <a:lnTo>
                    <a:pt x="919" y="704"/>
                  </a:lnTo>
                  <a:lnTo>
                    <a:pt x="919" y="704"/>
                  </a:lnTo>
                  <a:cubicBezTo>
                    <a:pt x="931" y="724"/>
                    <a:pt x="972" y="803"/>
                    <a:pt x="1003" y="862"/>
                  </a:cubicBezTo>
                  <a:cubicBezTo>
                    <a:pt x="987" y="833"/>
                    <a:pt x="985" y="830"/>
                    <a:pt x="982" y="830"/>
                  </a:cubicBezTo>
                  <a:cubicBezTo>
                    <a:pt x="982" y="830"/>
                    <a:pt x="982" y="831"/>
                    <a:pt x="981" y="831"/>
                  </a:cubicBezTo>
                  <a:cubicBezTo>
                    <a:pt x="965" y="796"/>
                    <a:pt x="965" y="796"/>
                    <a:pt x="965" y="796"/>
                  </a:cubicBezTo>
                  <a:lnTo>
                    <a:pt x="950" y="762"/>
                  </a:lnTo>
                  <a:cubicBezTo>
                    <a:pt x="931" y="729"/>
                    <a:pt x="922" y="712"/>
                    <a:pt x="921" y="712"/>
                  </a:cubicBezTo>
                  <a:lnTo>
                    <a:pt x="921" y="712"/>
                  </a:lnTo>
                  <a:cubicBezTo>
                    <a:pt x="921" y="712"/>
                    <a:pt x="929" y="729"/>
                    <a:pt x="947" y="762"/>
                  </a:cubicBezTo>
                  <a:cubicBezTo>
                    <a:pt x="954" y="779"/>
                    <a:pt x="958" y="787"/>
                    <a:pt x="958" y="787"/>
                  </a:cubicBezTo>
                  <a:cubicBezTo>
                    <a:pt x="958" y="787"/>
                    <a:pt x="953" y="779"/>
                    <a:pt x="944" y="762"/>
                  </a:cubicBezTo>
                  <a:cubicBezTo>
                    <a:pt x="938" y="750"/>
                    <a:pt x="931" y="737"/>
                    <a:pt x="927" y="729"/>
                  </a:cubicBezTo>
                  <a:lnTo>
                    <a:pt x="927" y="729"/>
                  </a:lnTo>
                  <a:cubicBezTo>
                    <a:pt x="927" y="729"/>
                    <a:pt x="927" y="730"/>
                    <a:pt x="928" y="730"/>
                  </a:cubicBezTo>
                  <a:cubicBezTo>
                    <a:pt x="922" y="720"/>
                    <a:pt x="920" y="716"/>
                    <a:pt x="920" y="716"/>
                  </a:cubicBezTo>
                  <a:lnTo>
                    <a:pt x="920" y="716"/>
                  </a:lnTo>
                  <a:cubicBezTo>
                    <a:pt x="920" y="716"/>
                    <a:pt x="923" y="721"/>
                    <a:pt x="927" y="729"/>
                  </a:cubicBezTo>
                  <a:lnTo>
                    <a:pt x="927" y="729"/>
                  </a:lnTo>
                  <a:cubicBezTo>
                    <a:pt x="918" y="717"/>
                    <a:pt x="912" y="708"/>
                    <a:pt x="909" y="696"/>
                  </a:cubicBezTo>
                  <a:lnTo>
                    <a:pt x="909" y="696"/>
                  </a:lnTo>
                  <a:cubicBezTo>
                    <a:pt x="909" y="696"/>
                    <a:pt x="906" y="696"/>
                    <a:pt x="922" y="730"/>
                  </a:cubicBezTo>
                  <a:cubicBezTo>
                    <a:pt x="937" y="765"/>
                    <a:pt x="934" y="765"/>
                    <a:pt x="934" y="765"/>
                  </a:cubicBezTo>
                  <a:cubicBezTo>
                    <a:pt x="934" y="765"/>
                    <a:pt x="931" y="765"/>
                    <a:pt x="947" y="799"/>
                  </a:cubicBezTo>
                  <a:cubicBezTo>
                    <a:pt x="956" y="821"/>
                    <a:pt x="965" y="846"/>
                    <a:pt x="969" y="871"/>
                  </a:cubicBezTo>
                  <a:cubicBezTo>
                    <a:pt x="971" y="887"/>
                    <a:pt x="973" y="896"/>
                    <a:pt x="972" y="896"/>
                  </a:cubicBezTo>
                  <a:cubicBezTo>
                    <a:pt x="970" y="896"/>
                    <a:pt x="964" y="879"/>
                    <a:pt x="950" y="837"/>
                  </a:cubicBezTo>
                  <a:cubicBezTo>
                    <a:pt x="937" y="802"/>
                    <a:pt x="934" y="802"/>
                    <a:pt x="934" y="802"/>
                  </a:cubicBezTo>
                  <a:cubicBezTo>
                    <a:pt x="928" y="790"/>
                    <a:pt x="925" y="777"/>
                    <a:pt x="922" y="765"/>
                  </a:cubicBezTo>
                  <a:cubicBezTo>
                    <a:pt x="918" y="755"/>
                    <a:pt x="916" y="751"/>
                    <a:pt x="916" y="751"/>
                  </a:cubicBezTo>
                  <a:lnTo>
                    <a:pt x="916" y="751"/>
                  </a:lnTo>
                  <a:cubicBezTo>
                    <a:pt x="916" y="751"/>
                    <a:pt x="924" y="776"/>
                    <a:pt x="931" y="802"/>
                  </a:cubicBezTo>
                  <a:lnTo>
                    <a:pt x="953" y="874"/>
                  </a:lnTo>
                  <a:cubicBezTo>
                    <a:pt x="940" y="840"/>
                    <a:pt x="928" y="802"/>
                    <a:pt x="918" y="765"/>
                  </a:cubicBezTo>
                  <a:cubicBezTo>
                    <a:pt x="907" y="729"/>
                    <a:pt x="902" y="711"/>
                    <a:pt x="902" y="711"/>
                  </a:cubicBezTo>
                  <a:lnTo>
                    <a:pt x="902" y="711"/>
                  </a:lnTo>
                  <a:cubicBezTo>
                    <a:pt x="901" y="711"/>
                    <a:pt x="906" y="729"/>
                    <a:pt x="915" y="765"/>
                  </a:cubicBezTo>
                  <a:cubicBezTo>
                    <a:pt x="924" y="791"/>
                    <a:pt x="930" y="818"/>
                    <a:pt x="928" y="818"/>
                  </a:cubicBezTo>
                  <a:cubicBezTo>
                    <a:pt x="927" y="818"/>
                    <a:pt x="925" y="813"/>
                    <a:pt x="922" y="802"/>
                  </a:cubicBezTo>
                  <a:cubicBezTo>
                    <a:pt x="918" y="802"/>
                    <a:pt x="915" y="802"/>
                    <a:pt x="909" y="765"/>
                  </a:cubicBezTo>
                  <a:cubicBezTo>
                    <a:pt x="906" y="752"/>
                    <a:pt x="905" y="748"/>
                    <a:pt x="904" y="748"/>
                  </a:cubicBezTo>
                  <a:lnTo>
                    <a:pt x="904" y="748"/>
                  </a:lnTo>
                  <a:cubicBezTo>
                    <a:pt x="903" y="748"/>
                    <a:pt x="906" y="765"/>
                    <a:pt x="906" y="765"/>
                  </a:cubicBezTo>
                  <a:cubicBezTo>
                    <a:pt x="909" y="784"/>
                    <a:pt x="910" y="793"/>
                    <a:pt x="909" y="793"/>
                  </a:cubicBezTo>
                  <a:cubicBezTo>
                    <a:pt x="907" y="793"/>
                    <a:pt x="904" y="784"/>
                    <a:pt x="900" y="765"/>
                  </a:cubicBezTo>
                  <a:cubicBezTo>
                    <a:pt x="890" y="727"/>
                    <a:pt x="886" y="708"/>
                    <a:pt x="884" y="708"/>
                  </a:cubicBezTo>
                  <a:lnTo>
                    <a:pt x="884" y="708"/>
                  </a:lnTo>
                  <a:cubicBezTo>
                    <a:pt x="883" y="708"/>
                    <a:pt x="886" y="727"/>
                    <a:pt x="890" y="765"/>
                  </a:cubicBezTo>
                  <a:cubicBezTo>
                    <a:pt x="888" y="754"/>
                    <a:pt x="887" y="749"/>
                    <a:pt x="887" y="749"/>
                  </a:cubicBezTo>
                  <a:lnTo>
                    <a:pt x="887" y="749"/>
                  </a:lnTo>
                  <a:cubicBezTo>
                    <a:pt x="886" y="749"/>
                    <a:pt x="886" y="760"/>
                    <a:pt x="887" y="774"/>
                  </a:cubicBezTo>
                  <a:lnTo>
                    <a:pt x="887" y="774"/>
                  </a:lnTo>
                  <a:lnTo>
                    <a:pt x="881" y="727"/>
                  </a:lnTo>
                  <a:lnTo>
                    <a:pt x="884" y="765"/>
                  </a:lnTo>
                  <a:cubicBezTo>
                    <a:pt x="885" y="773"/>
                    <a:pt x="886" y="777"/>
                    <a:pt x="887" y="781"/>
                  </a:cubicBezTo>
                  <a:lnTo>
                    <a:pt x="887" y="781"/>
                  </a:lnTo>
                  <a:cubicBezTo>
                    <a:pt x="887" y="788"/>
                    <a:pt x="887" y="795"/>
                    <a:pt x="887" y="802"/>
                  </a:cubicBezTo>
                  <a:cubicBezTo>
                    <a:pt x="893" y="840"/>
                    <a:pt x="900" y="915"/>
                    <a:pt x="903" y="953"/>
                  </a:cubicBezTo>
                  <a:cubicBezTo>
                    <a:pt x="906" y="997"/>
                    <a:pt x="908" y="1015"/>
                    <a:pt x="907" y="1015"/>
                  </a:cubicBezTo>
                  <a:cubicBezTo>
                    <a:pt x="906" y="1015"/>
                    <a:pt x="904" y="1006"/>
                    <a:pt x="900" y="990"/>
                  </a:cubicBezTo>
                  <a:cubicBezTo>
                    <a:pt x="893" y="965"/>
                    <a:pt x="890" y="940"/>
                    <a:pt x="887" y="915"/>
                  </a:cubicBezTo>
                  <a:cubicBezTo>
                    <a:pt x="887" y="878"/>
                    <a:pt x="887" y="878"/>
                    <a:pt x="887" y="878"/>
                  </a:cubicBezTo>
                  <a:lnTo>
                    <a:pt x="890" y="878"/>
                  </a:lnTo>
                  <a:cubicBezTo>
                    <a:pt x="890" y="852"/>
                    <a:pt x="887" y="827"/>
                    <a:pt x="881" y="802"/>
                  </a:cubicBezTo>
                  <a:cubicBezTo>
                    <a:pt x="878" y="784"/>
                    <a:pt x="876" y="774"/>
                    <a:pt x="876" y="774"/>
                  </a:cubicBezTo>
                  <a:lnTo>
                    <a:pt x="876" y="774"/>
                  </a:lnTo>
                  <a:cubicBezTo>
                    <a:pt x="875" y="774"/>
                    <a:pt x="876" y="784"/>
                    <a:pt x="878" y="802"/>
                  </a:cubicBezTo>
                  <a:cubicBezTo>
                    <a:pt x="875" y="765"/>
                    <a:pt x="871" y="762"/>
                    <a:pt x="868" y="762"/>
                  </a:cubicBezTo>
                  <a:cubicBezTo>
                    <a:pt x="865" y="762"/>
                    <a:pt x="859" y="762"/>
                    <a:pt x="859" y="724"/>
                  </a:cubicBezTo>
                  <a:cubicBezTo>
                    <a:pt x="858" y="723"/>
                    <a:pt x="858" y="723"/>
                    <a:pt x="857" y="723"/>
                  </a:cubicBezTo>
                  <a:cubicBezTo>
                    <a:pt x="856" y="723"/>
                    <a:pt x="855" y="729"/>
                    <a:pt x="853" y="758"/>
                  </a:cubicBezTo>
                  <a:cubicBezTo>
                    <a:pt x="853" y="772"/>
                    <a:pt x="853" y="782"/>
                    <a:pt x="852" y="791"/>
                  </a:cubicBezTo>
                  <a:lnTo>
                    <a:pt x="852" y="791"/>
                  </a:lnTo>
                  <a:cubicBezTo>
                    <a:pt x="850" y="747"/>
                    <a:pt x="846" y="714"/>
                    <a:pt x="841" y="714"/>
                  </a:cubicBezTo>
                  <a:cubicBezTo>
                    <a:pt x="837" y="714"/>
                    <a:pt x="834" y="725"/>
                    <a:pt x="831" y="752"/>
                  </a:cubicBezTo>
                  <a:lnTo>
                    <a:pt x="828" y="752"/>
                  </a:lnTo>
                  <a:cubicBezTo>
                    <a:pt x="828" y="733"/>
                    <a:pt x="827" y="722"/>
                    <a:pt x="825" y="722"/>
                  </a:cubicBezTo>
                  <a:cubicBezTo>
                    <a:pt x="823" y="722"/>
                    <a:pt x="820" y="731"/>
                    <a:pt x="815" y="749"/>
                  </a:cubicBezTo>
                  <a:lnTo>
                    <a:pt x="809" y="746"/>
                  </a:lnTo>
                  <a:cubicBezTo>
                    <a:pt x="812" y="727"/>
                    <a:pt x="814" y="717"/>
                    <a:pt x="813" y="717"/>
                  </a:cubicBezTo>
                  <a:lnTo>
                    <a:pt x="813" y="717"/>
                  </a:lnTo>
                  <a:cubicBezTo>
                    <a:pt x="813" y="717"/>
                    <a:pt x="810" y="726"/>
                    <a:pt x="806" y="743"/>
                  </a:cubicBezTo>
                  <a:cubicBezTo>
                    <a:pt x="797" y="769"/>
                    <a:pt x="789" y="795"/>
                    <a:pt x="789" y="795"/>
                  </a:cubicBezTo>
                  <a:cubicBezTo>
                    <a:pt x="789" y="795"/>
                    <a:pt x="790" y="790"/>
                    <a:pt x="793" y="780"/>
                  </a:cubicBezTo>
                  <a:cubicBezTo>
                    <a:pt x="802" y="743"/>
                    <a:pt x="799" y="743"/>
                    <a:pt x="796" y="740"/>
                  </a:cubicBezTo>
                  <a:cubicBezTo>
                    <a:pt x="795" y="739"/>
                    <a:pt x="794" y="738"/>
                    <a:pt x="793" y="738"/>
                  </a:cubicBezTo>
                  <a:cubicBezTo>
                    <a:pt x="789" y="738"/>
                    <a:pt x="788" y="745"/>
                    <a:pt x="781" y="774"/>
                  </a:cubicBezTo>
                  <a:cubicBezTo>
                    <a:pt x="775" y="783"/>
                    <a:pt x="773" y="786"/>
                    <a:pt x="772" y="786"/>
                  </a:cubicBezTo>
                  <a:cubicBezTo>
                    <a:pt x="769" y="786"/>
                    <a:pt x="778" y="761"/>
                    <a:pt x="787" y="733"/>
                  </a:cubicBezTo>
                  <a:cubicBezTo>
                    <a:pt x="798" y="701"/>
                    <a:pt x="804" y="683"/>
                    <a:pt x="803" y="683"/>
                  </a:cubicBezTo>
                  <a:lnTo>
                    <a:pt x="803" y="683"/>
                  </a:lnTo>
                  <a:cubicBezTo>
                    <a:pt x="802" y="683"/>
                    <a:pt x="792" y="709"/>
                    <a:pt x="771" y="768"/>
                  </a:cubicBezTo>
                  <a:cubicBezTo>
                    <a:pt x="757" y="809"/>
                    <a:pt x="749" y="826"/>
                    <a:pt x="747" y="826"/>
                  </a:cubicBezTo>
                  <a:cubicBezTo>
                    <a:pt x="746" y="826"/>
                    <a:pt x="749" y="817"/>
                    <a:pt x="755" y="802"/>
                  </a:cubicBezTo>
                  <a:cubicBezTo>
                    <a:pt x="766" y="770"/>
                    <a:pt x="768" y="768"/>
                    <a:pt x="770" y="768"/>
                  </a:cubicBezTo>
                  <a:cubicBezTo>
                    <a:pt x="770" y="768"/>
                    <a:pt x="771" y="768"/>
                    <a:pt x="771" y="768"/>
                  </a:cubicBezTo>
                  <a:lnTo>
                    <a:pt x="796" y="696"/>
                  </a:lnTo>
                  <a:lnTo>
                    <a:pt x="796" y="696"/>
                  </a:lnTo>
                  <a:cubicBezTo>
                    <a:pt x="790" y="708"/>
                    <a:pt x="784" y="718"/>
                    <a:pt x="781" y="730"/>
                  </a:cubicBezTo>
                  <a:cubicBezTo>
                    <a:pt x="774" y="743"/>
                    <a:pt x="768" y="752"/>
                    <a:pt x="765" y="765"/>
                  </a:cubicBezTo>
                  <a:cubicBezTo>
                    <a:pt x="749" y="799"/>
                    <a:pt x="737" y="834"/>
                    <a:pt x="724" y="871"/>
                  </a:cubicBezTo>
                  <a:cubicBezTo>
                    <a:pt x="712" y="906"/>
                    <a:pt x="712" y="906"/>
                    <a:pt x="708" y="906"/>
                  </a:cubicBezTo>
                  <a:cubicBezTo>
                    <a:pt x="718" y="868"/>
                    <a:pt x="730" y="834"/>
                    <a:pt x="746" y="799"/>
                  </a:cubicBezTo>
                  <a:cubicBezTo>
                    <a:pt x="759" y="777"/>
                    <a:pt x="768" y="752"/>
                    <a:pt x="777" y="730"/>
                  </a:cubicBezTo>
                  <a:cubicBezTo>
                    <a:pt x="780" y="723"/>
                    <a:pt x="781" y="720"/>
                    <a:pt x="780" y="720"/>
                  </a:cubicBezTo>
                  <a:lnTo>
                    <a:pt x="780" y="720"/>
                  </a:lnTo>
                  <a:cubicBezTo>
                    <a:pt x="778" y="720"/>
                    <a:pt x="752" y="775"/>
                    <a:pt x="724" y="827"/>
                  </a:cubicBezTo>
                  <a:lnTo>
                    <a:pt x="740" y="793"/>
                  </a:lnTo>
                  <a:cubicBezTo>
                    <a:pt x="755" y="758"/>
                    <a:pt x="752" y="755"/>
                    <a:pt x="749" y="755"/>
                  </a:cubicBezTo>
                  <a:cubicBezTo>
                    <a:pt x="749" y="755"/>
                    <a:pt x="749" y="754"/>
                    <a:pt x="749" y="754"/>
                  </a:cubicBezTo>
                  <a:cubicBezTo>
                    <a:pt x="747" y="754"/>
                    <a:pt x="742" y="760"/>
                    <a:pt x="730" y="787"/>
                  </a:cubicBezTo>
                  <a:cubicBezTo>
                    <a:pt x="721" y="809"/>
                    <a:pt x="708" y="831"/>
                    <a:pt x="696" y="852"/>
                  </a:cubicBezTo>
                  <a:cubicBezTo>
                    <a:pt x="687" y="878"/>
                    <a:pt x="677" y="899"/>
                    <a:pt x="665" y="921"/>
                  </a:cubicBezTo>
                  <a:cubicBezTo>
                    <a:pt x="665" y="921"/>
                    <a:pt x="677" y="887"/>
                    <a:pt x="693" y="852"/>
                  </a:cubicBezTo>
                  <a:cubicBezTo>
                    <a:pt x="708" y="818"/>
                    <a:pt x="724" y="780"/>
                    <a:pt x="734" y="743"/>
                  </a:cubicBezTo>
                  <a:cubicBezTo>
                    <a:pt x="734" y="740"/>
                    <a:pt x="730" y="737"/>
                    <a:pt x="749" y="705"/>
                  </a:cubicBezTo>
                  <a:cubicBezTo>
                    <a:pt x="749" y="705"/>
                    <a:pt x="749" y="705"/>
                    <a:pt x="749" y="705"/>
                  </a:cubicBezTo>
                  <a:cubicBezTo>
                    <a:pt x="748" y="705"/>
                    <a:pt x="743" y="707"/>
                    <a:pt x="727" y="733"/>
                  </a:cubicBezTo>
                  <a:lnTo>
                    <a:pt x="724" y="733"/>
                  </a:lnTo>
                  <a:cubicBezTo>
                    <a:pt x="736" y="717"/>
                    <a:pt x="740" y="708"/>
                    <a:pt x="739" y="708"/>
                  </a:cubicBezTo>
                  <a:lnTo>
                    <a:pt x="739" y="708"/>
                  </a:lnTo>
                  <a:cubicBezTo>
                    <a:pt x="738" y="708"/>
                    <a:pt x="731" y="715"/>
                    <a:pt x="721" y="730"/>
                  </a:cubicBezTo>
                  <a:cubicBezTo>
                    <a:pt x="714" y="739"/>
                    <a:pt x="711" y="742"/>
                    <a:pt x="711" y="742"/>
                  </a:cubicBezTo>
                  <a:cubicBezTo>
                    <a:pt x="709" y="742"/>
                    <a:pt x="718" y="727"/>
                    <a:pt x="718" y="727"/>
                  </a:cubicBezTo>
                  <a:cubicBezTo>
                    <a:pt x="728" y="712"/>
                    <a:pt x="736" y="701"/>
                    <a:pt x="741" y="694"/>
                  </a:cubicBezTo>
                  <a:lnTo>
                    <a:pt x="741" y="694"/>
                  </a:lnTo>
                  <a:cubicBezTo>
                    <a:pt x="741" y="694"/>
                    <a:pt x="740" y="694"/>
                    <a:pt x="740" y="695"/>
                  </a:cubicBezTo>
                  <a:lnTo>
                    <a:pt x="740" y="695"/>
                  </a:lnTo>
                  <a:cubicBezTo>
                    <a:pt x="746" y="687"/>
                    <a:pt x="748" y="683"/>
                    <a:pt x="748" y="683"/>
                  </a:cubicBezTo>
                  <a:lnTo>
                    <a:pt x="748" y="683"/>
                  </a:lnTo>
                  <a:cubicBezTo>
                    <a:pt x="749" y="683"/>
                    <a:pt x="746" y="687"/>
                    <a:pt x="741" y="694"/>
                  </a:cubicBezTo>
                  <a:lnTo>
                    <a:pt x="741" y="694"/>
                  </a:lnTo>
                  <a:cubicBezTo>
                    <a:pt x="790" y="660"/>
                    <a:pt x="830" y="613"/>
                    <a:pt x="854" y="555"/>
                  </a:cubicBezTo>
                  <a:lnTo>
                    <a:pt x="854" y="555"/>
                  </a:lnTo>
                  <a:cubicBezTo>
                    <a:pt x="857" y="562"/>
                    <a:pt x="858" y="565"/>
                    <a:pt x="859" y="565"/>
                  </a:cubicBezTo>
                  <a:cubicBezTo>
                    <a:pt x="859" y="565"/>
                    <a:pt x="857" y="561"/>
                    <a:pt x="855" y="554"/>
                  </a:cubicBezTo>
                  <a:lnTo>
                    <a:pt x="855" y="554"/>
                  </a:lnTo>
                  <a:cubicBezTo>
                    <a:pt x="855" y="554"/>
                    <a:pt x="855" y="555"/>
                    <a:pt x="854" y="555"/>
                  </a:cubicBezTo>
                  <a:lnTo>
                    <a:pt x="854" y="555"/>
                  </a:lnTo>
                  <a:cubicBezTo>
                    <a:pt x="851" y="546"/>
                    <a:pt x="845" y="532"/>
                    <a:pt x="837" y="511"/>
                  </a:cubicBezTo>
                  <a:lnTo>
                    <a:pt x="834" y="511"/>
                  </a:lnTo>
                  <a:cubicBezTo>
                    <a:pt x="840" y="530"/>
                    <a:pt x="843" y="539"/>
                    <a:pt x="841" y="539"/>
                  </a:cubicBezTo>
                  <a:cubicBezTo>
                    <a:pt x="840" y="539"/>
                    <a:pt x="835" y="531"/>
                    <a:pt x="828" y="514"/>
                  </a:cubicBezTo>
                  <a:cubicBezTo>
                    <a:pt x="820" y="497"/>
                    <a:pt x="815" y="488"/>
                    <a:pt x="814" y="488"/>
                  </a:cubicBezTo>
                  <a:lnTo>
                    <a:pt x="814" y="488"/>
                  </a:lnTo>
                  <a:cubicBezTo>
                    <a:pt x="813" y="488"/>
                    <a:pt x="817" y="497"/>
                    <a:pt x="824" y="514"/>
                  </a:cubicBezTo>
                  <a:lnTo>
                    <a:pt x="840" y="548"/>
                  </a:lnTo>
                  <a:cubicBezTo>
                    <a:pt x="826" y="522"/>
                    <a:pt x="822" y="516"/>
                    <a:pt x="819" y="516"/>
                  </a:cubicBezTo>
                  <a:cubicBezTo>
                    <a:pt x="818" y="516"/>
                    <a:pt x="816" y="516"/>
                    <a:pt x="815" y="517"/>
                  </a:cubicBezTo>
                  <a:cubicBezTo>
                    <a:pt x="809" y="517"/>
                    <a:pt x="806" y="517"/>
                    <a:pt x="787" y="486"/>
                  </a:cubicBezTo>
                  <a:lnTo>
                    <a:pt x="765" y="454"/>
                  </a:lnTo>
                  <a:lnTo>
                    <a:pt x="765" y="454"/>
                  </a:lnTo>
                  <a:cubicBezTo>
                    <a:pt x="777" y="476"/>
                    <a:pt x="790" y="498"/>
                    <a:pt x="802" y="520"/>
                  </a:cubicBezTo>
                  <a:cubicBezTo>
                    <a:pt x="824" y="552"/>
                    <a:pt x="824" y="552"/>
                    <a:pt x="821" y="552"/>
                  </a:cubicBezTo>
                  <a:cubicBezTo>
                    <a:pt x="821" y="552"/>
                    <a:pt x="818" y="552"/>
                    <a:pt x="837" y="586"/>
                  </a:cubicBezTo>
                  <a:lnTo>
                    <a:pt x="834" y="586"/>
                  </a:lnTo>
                  <a:cubicBezTo>
                    <a:pt x="823" y="568"/>
                    <a:pt x="809" y="552"/>
                    <a:pt x="806" y="552"/>
                  </a:cubicBezTo>
                  <a:lnTo>
                    <a:pt x="806" y="552"/>
                  </a:lnTo>
                  <a:cubicBezTo>
                    <a:pt x="804" y="552"/>
                    <a:pt x="808" y="562"/>
                    <a:pt x="828" y="589"/>
                  </a:cubicBezTo>
                  <a:cubicBezTo>
                    <a:pt x="824" y="589"/>
                    <a:pt x="824" y="589"/>
                    <a:pt x="802" y="561"/>
                  </a:cubicBezTo>
                  <a:cubicBezTo>
                    <a:pt x="789" y="544"/>
                    <a:pt x="772" y="528"/>
                    <a:pt x="768" y="528"/>
                  </a:cubicBezTo>
                  <a:lnTo>
                    <a:pt x="768" y="528"/>
                  </a:lnTo>
                  <a:cubicBezTo>
                    <a:pt x="765" y="528"/>
                    <a:pt x="771" y="538"/>
                    <a:pt x="793" y="564"/>
                  </a:cubicBezTo>
                  <a:lnTo>
                    <a:pt x="790" y="567"/>
                  </a:lnTo>
                  <a:cubicBezTo>
                    <a:pt x="789" y="567"/>
                    <a:pt x="789" y="567"/>
                    <a:pt x="788" y="567"/>
                  </a:cubicBezTo>
                  <a:cubicBezTo>
                    <a:pt x="785" y="567"/>
                    <a:pt x="779" y="565"/>
                    <a:pt x="759" y="542"/>
                  </a:cubicBezTo>
                  <a:lnTo>
                    <a:pt x="734" y="514"/>
                  </a:lnTo>
                  <a:lnTo>
                    <a:pt x="734" y="514"/>
                  </a:lnTo>
                  <a:cubicBezTo>
                    <a:pt x="765" y="552"/>
                    <a:pt x="783" y="580"/>
                    <a:pt x="773" y="580"/>
                  </a:cubicBezTo>
                  <a:cubicBezTo>
                    <a:pt x="769" y="580"/>
                    <a:pt x="758" y="573"/>
                    <a:pt x="740" y="558"/>
                  </a:cubicBezTo>
                  <a:cubicBezTo>
                    <a:pt x="711" y="533"/>
                    <a:pt x="695" y="521"/>
                    <a:pt x="694" y="521"/>
                  </a:cubicBezTo>
                  <a:lnTo>
                    <a:pt x="694" y="521"/>
                  </a:lnTo>
                  <a:cubicBezTo>
                    <a:pt x="692" y="521"/>
                    <a:pt x="706" y="534"/>
                    <a:pt x="737" y="558"/>
                  </a:cubicBezTo>
                  <a:cubicBezTo>
                    <a:pt x="765" y="583"/>
                    <a:pt x="793" y="608"/>
                    <a:pt x="793" y="608"/>
                  </a:cubicBezTo>
                  <a:cubicBezTo>
                    <a:pt x="802" y="616"/>
                    <a:pt x="808" y="621"/>
                    <a:pt x="810" y="622"/>
                  </a:cubicBezTo>
                  <a:lnTo>
                    <a:pt x="810" y="622"/>
                  </a:lnTo>
                  <a:cubicBezTo>
                    <a:pt x="807" y="620"/>
                    <a:pt x="784" y="603"/>
                    <a:pt x="727" y="564"/>
                  </a:cubicBezTo>
                  <a:cubicBezTo>
                    <a:pt x="713" y="555"/>
                    <a:pt x="704" y="551"/>
                    <a:pt x="703" y="551"/>
                  </a:cubicBezTo>
                  <a:lnTo>
                    <a:pt x="703" y="551"/>
                  </a:lnTo>
                  <a:cubicBezTo>
                    <a:pt x="700" y="551"/>
                    <a:pt x="707" y="557"/>
                    <a:pt x="724" y="570"/>
                  </a:cubicBezTo>
                  <a:cubicBezTo>
                    <a:pt x="755" y="592"/>
                    <a:pt x="752" y="595"/>
                    <a:pt x="743" y="602"/>
                  </a:cubicBezTo>
                  <a:cubicBezTo>
                    <a:pt x="737" y="608"/>
                    <a:pt x="734" y="614"/>
                    <a:pt x="765" y="633"/>
                  </a:cubicBezTo>
                  <a:cubicBezTo>
                    <a:pt x="762" y="633"/>
                    <a:pt x="762" y="633"/>
                    <a:pt x="730" y="617"/>
                  </a:cubicBezTo>
                  <a:lnTo>
                    <a:pt x="661" y="583"/>
                  </a:lnTo>
                  <a:lnTo>
                    <a:pt x="661" y="583"/>
                  </a:lnTo>
                  <a:cubicBezTo>
                    <a:pt x="683" y="595"/>
                    <a:pt x="705" y="608"/>
                    <a:pt x="727" y="617"/>
                  </a:cubicBezTo>
                  <a:cubicBezTo>
                    <a:pt x="752" y="631"/>
                    <a:pt x="775" y="643"/>
                    <a:pt x="774" y="643"/>
                  </a:cubicBezTo>
                  <a:cubicBezTo>
                    <a:pt x="773" y="643"/>
                    <a:pt x="769" y="641"/>
                    <a:pt x="759" y="636"/>
                  </a:cubicBezTo>
                  <a:cubicBezTo>
                    <a:pt x="741" y="630"/>
                    <a:pt x="731" y="628"/>
                    <a:pt x="725" y="628"/>
                  </a:cubicBezTo>
                  <a:cubicBezTo>
                    <a:pt x="719" y="628"/>
                    <a:pt x="718" y="630"/>
                    <a:pt x="718" y="630"/>
                  </a:cubicBezTo>
                  <a:cubicBezTo>
                    <a:pt x="755" y="643"/>
                    <a:pt x="752" y="646"/>
                    <a:pt x="752" y="646"/>
                  </a:cubicBezTo>
                  <a:cubicBezTo>
                    <a:pt x="751" y="646"/>
                    <a:pt x="751" y="646"/>
                    <a:pt x="749" y="646"/>
                  </a:cubicBezTo>
                  <a:cubicBezTo>
                    <a:pt x="745" y="646"/>
                    <a:pt x="738" y="645"/>
                    <a:pt x="715" y="636"/>
                  </a:cubicBezTo>
                  <a:lnTo>
                    <a:pt x="715" y="636"/>
                  </a:lnTo>
                  <a:cubicBezTo>
                    <a:pt x="715" y="636"/>
                    <a:pt x="712" y="636"/>
                    <a:pt x="749" y="649"/>
                  </a:cubicBezTo>
                  <a:cubicBezTo>
                    <a:pt x="749" y="649"/>
                    <a:pt x="749" y="649"/>
                    <a:pt x="746" y="649"/>
                  </a:cubicBezTo>
                  <a:cubicBezTo>
                    <a:pt x="742" y="649"/>
                    <a:pt x="732" y="648"/>
                    <a:pt x="712" y="643"/>
                  </a:cubicBezTo>
                  <a:lnTo>
                    <a:pt x="712" y="643"/>
                  </a:lnTo>
                  <a:cubicBezTo>
                    <a:pt x="746" y="652"/>
                    <a:pt x="740" y="655"/>
                    <a:pt x="743" y="658"/>
                  </a:cubicBezTo>
                  <a:cubicBezTo>
                    <a:pt x="734" y="658"/>
                    <a:pt x="749" y="661"/>
                    <a:pt x="759" y="661"/>
                  </a:cubicBezTo>
                  <a:lnTo>
                    <a:pt x="737" y="661"/>
                  </a:lnTo>
                  <a:cubicBezTo>
                    <a:pt x="699" y="661"/>
                    <a:pt x="699" y="661"/>
                    <a:pt x="696" y="664"/>
                  </a:cubicBezTo>
                  <a:cubicBezTo>
                    <a:pt x="693" y="667"/>
                    <a:pt x="696" y="668"/>
                    <a:pt x="661" y="673"/>
                  </a:cubicBezTo>
                  <a:lnTo>
                    <a:pt x="661" y="673"/>
                  </a:lnTo>
                  <a:cubicBezTo>
                    <a:pt x="685" y="658"/>
                    <a:pt x="696" y="651"/>
                    <a:pt x="696" y="651"/>
                  </a:cubicBezTo>
                  <a:lnTo>
                    <a:pt x="696" y="651"/>
                  </a:lnTo>
                  <a:cubicBezTo>
                    <a:pt x="695" y="651"/>
                    <a:pt x="683" y="658"/>
                    <a:pt x="660" y="673"/>
                  </a:cubicBezTo>
                  <a:lnTo>
                    <a:pt x="660" y="673"/>
                  </a:lnTo>
                  <a:cubicBezTo>
                    <a:pt x="658" y="673"/>
                    <a:pt x="657" y="674"/>
                    <a:pt x="655" y="674"/>
                  </a:cubicBezTo>
                  <a:lnTo>
                    <a:pt x="647" y="675"/>
                  </a:lnTo>
                  <a:lnTo>
                    <a:pt x="647" y="675"/>
                  </a:lnTo>
                  <a:cubicBezTo>
                    <a:pt x="648" y="675"/>
                    <a:pt x="648" y="674"/>
                    <a:pt x="649" y="674"/>
                  </a:cubicBezTo>
                  <a:cubicBezTo>
                    <a:pt x="665" y="664"/>
                    <a:pt x="673" y="659"/>
                    <a:pt x="672" y="659"/>
                  </a:cubicBezTo>
                  <a:lnTo>
                    <a:pt x="672" y="659"/>
                  </a:lnTo>
                  <a:cubicBezTo>
                    <a:pt x="672" y="659"/>
                    <a:pt x="664" y="663"/>
                    <a:pt x="649" y="671"/>
                  </a:cubicBezTo>
                  <a:cubicBezTo>
                    <a:pt x="645" y="673"/>
                    <a:pt x="642" y="675"/>
                    <a:pt x="638" y="677"/>
                  </a:cubicBezTo>
                  <a:lnTo>
                    <a:pt x="638" y="677"/>
                  </a:lnTo>
                  <a:lnTo>
                    <a:pt x="647" y="675"/>
                  </a:lnTo>
                  <a:lnTo>
                    <a:pt x="647" y="675"/>
                  </a:lnTo>
                  <a:cubicBezTo>
                    <a:pt x="646" y="676"/>
                    <a:pt x="645" y="677"/>
                    <a:pt x="644" y="678"/>
                  </a:cubicBezTo>
                  <a:lnTo>
                    <a:pt x="644" y="678"/>
                  </a:lnTo>
                  <a:lnTo>
                    <a:pt x="654" y="677"/>
                  </a:lnTo>
                  <a:lnTo>
                    <a:pt x="654" y="677"/>
                  </a:lnTo>
                  <a:cubicBezTo>
                    <a:pt x="652" y="678"/>
                    <a:pt x="651" y="679"/>
                    <a:pt x="649" y="680"/>
                  </a:cubicBezTo>
                  <a:cubicBezTo>
                    <a:pt x="651" y="679"/>
                    <a:pt x="652" y="678"/>
                    <a:pt x="654" y="677"/>
                  </a:cubicBezTo>
                  <a:lnTo>
                    <a:pt x="654" y="677"/>
                  </a:lnTo>
                  <a:lnTo>
                    <a:pt x="655" y="677"/>
                  </a:lnTo>
                  <a:cubicBezTo>
                    <a:pt x="666" y="675"/>
                    <a:pt x="674" y="674"/>
                    <a:pt x="681" y="673"/>
                  </a:cubicBezTo>
                  <a:lnTo>
                    <a:pt x="681" y="673"/>
                  </a:lnTo>
                  <a:lnTo>
                    <a:pt x="678" y="675"/>
                  </a:lnTo>
                  <a:lnTo>
                    <a:pt x="678" y="675"/>
                  </a:lnTo>
                  <a:cubicBezTo>
                    <a:pt x="679" y="675"/>
                    <a:pt x="679" y="675"/>
                    <a:pt x="679" y="674"/>
                  </a:cubicBezTo>
                  <a:lnTo>
                    <a:pt x="679" y="674"/>
                  </a:lnTo>
                  <a:cubicBezTo>
                    <a:pt x="670" y="682"/>
                    <a:pt x="649" y="701"/>
                    <a:pt x="627" y="718"/>
                  </a:cubicBezTo>
                  <a:cubicBezTo>
                    <a:pt x="601" y="738"/>
                    <a:pt x="586" y="750"/>
                    <a:pt x="583" y="753"/>
                  </a:cubicBezTo>
                  <a:lnTo>
                    <a:pt x="583" y="753"/>
                  </a:lnTo>
                  <a:cubicBezTo>
                    <a:pt x="583" y="753"/>
                    <a:pt x="583" y="753"/>
                    <a:pt x="583" y="753"/>
                  </a:cubicBezTo>
                  <a:lnTo>
                    <a:pt x="583" y="753"/>
                  </a:lnTo>
                  <a:cubicBezTo>
                    <a:pt x="583" y="753"/>
                    <a:pt x="582" y="753"/>
                    <a:pt x="582" y="753"/>
                  </a:cubicBezTo>
                  <a:cubicBezTo>
                    <a:pt x="582" y="753"/>
                    <a:pt x="582" y="753"/>
                    <a:pt x="583" y="753"/>
                  </a:cubicBezTo>
                  <a:lnTo>
                    <a:pt x="583" y="753"/>
                  </a:lnTo>
                  <a:cubicBezTo>
                    <a:pt x="571" y="754"/>
                    <a:pt x="560" y="755"/>
                    <a:pt x="548" y="755"/>
                  </a:cubicBezTo>
                  <a:cubicBezTo>
                    <a:pt x="531" y="755"/>
                    <a:pt x="514" y="753"/>
                    <a:pt x="496" y="751"/>
                  </a:cubicBezTo>
                  <a:lnTo>
                    <a:pt x="496" y="751"/>
                  </a:lnTo>
                  <a:cubicBezTo>
                    <a:pt x="493" y="752"/>
                    <a:pt x="488" y="753"/>
                    <a:pt x="483" y="755"/>
                  </a:cubicBezTo>
                  <a:cubicBezTo>
                    <a:pt x="454" y="766"/>
                    <a:pt x="404" y="792"/>
                    <a:pt x="411" y="792"/>
                  </a:cubicBezTo>
                  <a:cubicBezTo>
                    <a:pt x="412" y="792"/>
                    <a:pt x="415" y="792"/>
                    <a:pt x="420" y="790"/>
                  </a:cubicBezTo>
                  <a:lnTo>
                    <a:pt x="420" y="790"/>
                  </a:lnTo>
                  <a:lnTo>
                    <a:pt x="389" y="812"/>
                  </a:lnTo>
                  <a:cubicBezTo>
                    <a:pt x="337" y="840"/>
                    <a:pt x="314" y="856"/>
                    <a:pt x="319" y="856"/>
                  </a:cubicBezTo>
                  <a:cubicBezTo>
                    <a:pt x="324" y="856"/>
                    <a:pt x="348" y="844"/>
                    <a:pt x="392" y="818"/>
                  </a:cubicBezTo>
                  <a:cubicBezTo>
                    <a:pt x="444" y="788"/>
                    <a:pt x="469" y="773"/>
                    <a:pt x="470" y="773"/>
                  </a:cubicBezTo>
                  <a:lnTo>
                    <a:pt x="470" y="773"/>
                  </a:lnTo>
                  <a:cubicBezTo>
                    <a:pt x="471" y="773"/>
                    <a:pt x="455" y="784"/>
                    <a:pt x="426" y="802"/>
                  </a:cubicBezTo>
                  <a:cubicBezTo>
                    <a:pt x="361" y="840"/>
                    <a:pt x="364" y="843"/>
                    <a:pt x="364" y="849"/>
                  </a:cubicBezTo>
                  <a:cubicBezTo>
                    <a:pt x="367" y="852"/>
                    <a:pt x="367" y="852"/>
                    <a:pt x="336" y="871"/>
                  </a:cubicBezTo>
                  <a:cubicBezTo>
                    <a:pt x="310" y="884"/>
                    <a:pt x="292" y="899"/>
                    <a:pt x="276" y="918"/>
                  </a:cubicBezTo>
                  <a:cubicBezTo>
                    <a:pt x="276" y="919"/>
                    <a:pt x="276" y="920"/>
                    <a:pt x="277" y="920"/>
                  </a:cubicBezTo>
                  <a:cubicBezTo>
                    <a:pt x="279" y="920"/>
                    <a:pt x="285" y="916"/>
                    <a:pt x="307" y="903"/>
                  </a:cubicBezTo>
                  <a:cubicBezTo>
                    <a:pt x="319" y="893"/>
                    <a:pt x="327" y="888"/>
                    <a:pt x="329" y="888"/>
                  </a:cubicBezTo>
                  <a:lnTo>
                    <a:pt x="329" y="888"/>
                  </a:lnTo>
                  <a:cubicBezTo>
                    <a:pt x="332" y="888"/>
                    <a:pt x="318" y="902"/>
                    <a:pt x="279" y="931"/>
                  </a:cubicBezTo>
                  <a:cubicBezTo>
                    <a:pt x="267" y="942"/>
                    <a:pt x="260" y="948"/>
                    <a:pt x="261" y="948"/>
                  </a:cubicBezTo>
                  <a:cubicBezTo>
                    <a:pt x="263" y="948"/>
                    <a:pt x="279" y="938"/>
                    <a:pt x="314" y="915"/>
                  </a:cubicBezTo>
                  <a:cubicBezTo>
                    <a:pt x="342" y="895"/>
                    <a:pt x="358" y="886"/>
                    <a:pt x="361" y="886"/>
                  </a:cubicBezTo>
                  <a:lnTo>
                    <a:pt x="361" y="886"/>
                  </a:lnTo>
                  <a:cubicBezTo>
                    <a:pt x="364" y="886"/>
                    <a:pt x="349" y="899"/>
                    <a:pt x="317" y="925"/>
                  </a:cubicBezTo>
                  <a:cubicBezTo>
                    <a:pt x="317" y="925"/>
                    <a:pt x="320" y="931"/>
                    <a:pt x="323" y="934"/>
                  </a:cubicBezTo>
                  <a:cubicBezTo>
                    <a:pt x="323" y="934"/>
                    <a:pt x="323" y="934"/>
                    <a:pt x="323" y="934"/>
                  </a:cubicBezTo>
                  <a:cubicBezTo>
                    <a:pt x="327" y="934"/>
                    <a:pt x="356" y="914"/>
                    <a:pt x="386" y="893"/>
                  </a:cubicBezTo>
                  <a:cubicBezTo>
                    <a:pt x="420" y="868"/>
                    <a:pt x="434" y="857"/>
                    <a:pt x="435" y="857"/>
                  </a:cubicBezTo>
                  <a:lnTo>
                    <a:pt x="435" y="857"/>
                  </a:lnTo>
                  <a:cubicBezTo>
                    <a:pt x="436" y="857"/>
                    <a:pt x="429" y="864"/>
                    <a:pt x="417" y="874"/>
                  </a:cubicBezTo>
                  <a:lnTo>
                    <a:pt x="357" y="921"/>
                  </a:lnTo>
                  <a:cubicBezTo>
                    <a:pt x="329" y="943"/>
                    <a:pt x="332" y="946"/>
                    <a:pt x="332" y="953"/>
                  </a:cubicBezTo>
                  <a:cubicBezTo>
                    <a:pt x="334" y="954"/>
                    <a:pt x="335" y="956"/>
                    <a:pt x="339" y="956"/>
                  </a:cubicBezTo>
                  <a:cubicBezTo>
                    <a:pt x="344" y="956"/>
                    <a:pt x="352" y="953"/>
                    <a:pt x="370" y="940"/>
                  </a:cubicBezTo>
                  <a:lnTo>
                    <a:pt x="370" y="940"/>
                  </a:lnTo>
                  <a:lnTo>
                    <a:pt x="339" y="962"/>
                  </a:lnTo>
                  <a:cubicBezTo>
                    <a:pt x="341" y="964"/>
                    <a:pt x="329" y="976"/>
                    <a:pt x="329" y="976"/>
                  </a:cubicBezTo>
                  <a:cubicBezTo>
                    <a:pt x="329" y="976"/>
                    <a:pt x="333" y="973"/>
                    <a:pt x="342" y="965"/>
                  </a:cubicBezTo>
                  <a:lnTo>
                    <a:pt x="342" y="965"/>
                  </a:lnTo>
                  <a:cubicBezTo>
                    <a:pt x="342" y="965"/>
                    <a:pt x="345" y="968"/>
                    <a:pt x="320" y="1003"/>
                  </a:cubicBezTo>
                  <a:cubicBezTo>
                    <a:pt x="314" y="1011"/>
                    <a:pt x="314" y="1014"/>
                    <a:pt x="318" y="1014"/>
                  </a:cubicBezTo>
                  <a:cubicBezTo>
                    <a:pt x="328" y="1014"/>
                    <a:pt x="373" y="981"/>
                    <a:pt x="411" y="934"/>
                  </a:cubicBezTo>
                  <a:lnTo>
                    <a:pt x="411" y="934"/>
                  </a:lnTo>
                  <a:cubicBezTo>
                    <a:pt x="412" y="935"/>
                    <a:pt x="413" y="936"/>
                    <a:pt x="414" y="937"/>
                  </a:cubicBezTo>
                  <a:cubicBezTo>
                    <a:pt x="414" y="938"/>
                    <a:pt x="414" y="938"/>
                    <a:pt x="415" y="938"/>
                  </a:cubicBezTo>
                  <a:cubicBezTo>
                    <a:pt x="420" y="938"/>
                    <a:pt x="442" y="918"/>
                    <a:pt x="442" y="918"/>
                  </a:cubicBezTo>
                  <a:cubicBezTo>
                    <a:pt x="463" y="900"/>
                    <a:pt x="470" y="895"/>
                    <a:pt x="472" y="895"/>
                  </a:cubicBezTo>
                  <a:cubicBezTo>
                    <a:pt x="473" y="895"/>
                    <a:pt x="473" y="896"/>
                    <a:pt x="473" y="896"/>
                  </a:cubicBezTo>
                  <a:lnTo>
                    <a:pt x="420" y="946"/>
                  </a:lnTo>
                  <a:cubicBezTo>
                    <a:pt x="367" y="992"/>
                    <a:pt x="338" y="1022"/>
                    <a:pt x="343" y="1022"/>
                  </a:cubicBezTo>
                  <a:cubicBezTo>
                    <a:pt x="346" y="1022"/>
                    <a:pt x="359" y="1013"/>
                    <a:pt x="383" y="993"/>
                  </a:cubicBezTo>
                  <a:lnTo>
                    <a:pt x="383" y="993"/>
                  </a:lnTo>
                  <a:cubicBezTo>
                    <a:pt x="380" y="996"/>
                    <a:pt x="377" y="999"/>
                    <a:pt x="370" y="1006"/>
                  </a:cubicBezTo>
                  <a:cubicBezTo>
                    <a:pt x="354" y="1020"/>
                    <a:pt x="348" y="1028"/>
                    <a:pt x="352" y="1028"/>
                  </a:cubicBezTo>
                  <a:cubicBezTo>
                    <a:pt x="355" y="1028"/>
                    <a:pt x="363" y="1023"/>
                    <a:pt x="376" y="1015"/>
                  </a:cubicBezTo>
                  <a:cubicBezTo>
                    <a:pt x="408" y="993"/>
                    <a:pt x="436" y="968"/>
                    <a:pt x="464" y="943"/>
                  </a:cubicBezTo>
                  <a:cubicBezTo>
                    <a:pt x="485" y="920"/>
                    <a:pt x="490" y="918"/>
                    <a:pt x="492" y="918"/>
                  </a:cubicBezTo>
                  <a:cubicBezTo>
                    <a:pt x="492" y="918"/>
                    <a:pt x="492" y="918"/>
                    <a:pt x="492" y="918"/>
                  </a:cubicBezTo>
                  <a:cubicBezTo>
                    <a:pt x="492" y="921"/>
                    <a:pt x="492" y="921"/>
                    <a:pt x="467" y="946"/>
                  </a:cubicBezTo>
                  <a:cubicBezTo>
                    <a:pt x="438" y="975"/>
                    <a:pt x="427" y="991"/>
                    <a:pt x="431" y="991"/>
                  </a:cubicBezTo>
                  <a:cubicBezTo>
                    <a:pt x="435" y="991"/>
                    <a:pt x="449" y="980"/>
                    <a:pt x="473" y="956"/>
                  </a:cubicBezTo>
                  <a:lnTo>
                    <a:pt x="473" y="956"/>
                  </a:lnTo>
                  <a:lnTo>
                    <a:pt x="448" y="984"/>
                  </a:lnTo>
                  <a:cubicBezTo>
                    <a:pt x="428" y="1005"/>
                    <a:pt x="407" y="1032"/>
                    <a:pt x="423" y="1032"/>
                  </a:cubicBezTo>
                  <a:cubicBezTo>
                    <a:pt x="427" y="1032"/>
                    <a:pt x="432" y="1031"/>
                    <a:pt x="439" y="1028"/>
                  </a:cubicBezTo>
                  <a:lnTo>
                    <a:pt x="439" y="1028"/>
                  </a:lnTo>
                  <a:cubicBezTo>
                    <a:pt x="452" y="1040"/>
                    <a:pt x="461" y="1047"/>
                    <a:pt x="436" y="1078"/>
                  </a:cubicBezTo>
                  <a:cubicBezTo>
                    <a:pt x="431" y="1085"/>
                    <a:pt x="430" y="1088"/>
                    <a:pt x="432" y="1088"/>
                  </a:cubicBezTo>
                  <a:cubicBezTo>
                    <a:pt x="439" y="1088"/>
                    <a:pt x="484" y="1047"/>
                    <a:pt x="524" y="1003"/>
                  </a:cubicBezTo>
                  <a:lnTo>
                    <a:pt x="524" y="1003"/>
                  </a:lnTo>
                  <a:cubicBezTo>
                    <a:pt x="502" y="1034"/>
                    <a:pt x="505" y="1037"/>
                    <a:pt x="511" y="1044"/>
                  </a:cubicBezTo>
                  <a:cubicBezTo>
                    <a:pt x="520" y="1050"/>
                    <a:pt x="520" y="1050"/>
                    <a:pt x="499" y="1081"/>
                  </a:cubicBezTo>
                  <a:cubicBezTo>
                    <a:pt x="475" y="1111"/>
                    <a:pt x="463" y="1126"/>
                    <a:pt x="464" y="1126"/>
                  </a:cubicBezTo>
                  <a:cubicBezTo>
                    <a:pt x="464" y="1126"/>
                    <a:pt x="477" y="1111"/>
                    <a:pt x="502" y="1081"/>
                  </a:cubicBezTo>
                  <a:cubicBezTo>
                    <a:pt x="517" y="1060"/>
                    <a:pt x="525" y="1051"/>
                    <a:pt x="528" y="1051"/>
                  </a:cubicBezTo>
                  <a:lnTo>
                    <a:pt x="528" y="1051"/>
                  </a:lnTo>
                  <a:cubicBezTo>
                    <a:pt x="534" y="1051"/>
                    <a:pt x="520" y="1082"/>
                    <a:pt x="495" y="1125"/>
                  </a:cubicBezTo>
                  <a:cubicBezTo>
                    <a:pt x="473" y="1156"/>
                    <a:pt x="480" y="1160"/>
                    <a:pt x="486" y="1166"/>
                  </a:cubicBezTo>
                  <a:cubicBezTo>
                    <a:pt x="500" y="1146"/>
                    <a:pt x="509" y="1141"/>
                    <a:pt x="515" y="1141"/>
                  </a:cubicBezTo>
                  <a:cubicBezTo>
                    <a:pt x="519" y="1141"/>
                    <a:pt x="521" y="1143"/>
                    <a:pt x="524" y="1144"/>
                  </a:cubicBezTo>
                  <a:cubicBezTo>
                    <a:pt x="527" y="1146"/>
                    <a:pt x="529" y="1148"/>
                    <a:pt x="531" y="1148"/>
                  </a:cubicBezTo>
                  <a:cubicBezTo>
                    <a:pt x="538" y="1148"/>
                    <a:pt x="545" y="1134"/>
                    <a:pt x="571" y="1084"/>
                  </a:cubicBezTo>
                  <a:cubicBezTo>
                    <a:pt x="599" y="1030"/>
                    <a:pt x="606" y="1021"/>
                    <a:pt x="611" y="1021"/>
                  </a:cubicBezTo>
                  <a:cubicBezTo>
                    <a:pt x="612" y="1021"/>
                    <a:pt x="613" y="1021"/>
                    <a:pt x="614" y="1022"/>
                  </a:cubicBezTo>
                  <a:cubicBezTo>
                    <a:pt x="618" y="1025"/>
                    <a:pt x="621" y="1025"/>
                    <a:pt x="602" y="1059"/>
                  </a:cubicBezTo>
                  <a:cubicBezTo>
                    <a:pt x="602" y="1059"/>
                    <a:pt x="589" y="1097"/>
                    <a:pt x="593" y="1097"/>
                  </a:cubicBezTo>
                  <a:cubicBezTo>
                    <a:pt x="596" y="1100"/>
                    <a:pt x="602" y="1100"/>
                    <a:pt x="586" y="1135"/>
                  </a:cubicBezTo>
                  <a:cubicBezTo>
                    <a:pt x="586" y="1135"/>
                    <a:pt x="574" y="1172"/>
                    <a:pt x="580" y="1178"/>
                  </a:cubicBezTo>
                  <a:cubicBezTo>
                    <a:pt x="589" y="1182"/>
                    <a:pt x="596" y="1185"/>
                    <a:pt x="583" y="1219"/>
                  </a:cubicBezTo>
                  <a:cubicBezTo>
                    <a:pt x="584" y="1220"/>
                    <a:pt x="584" y="1220"/>
                    <a:pt x="585" y="1220"/>
                  </a:cubicBezTo>
                  <a:cubicBezTo>
                    <a:pt x="587" y="1220"/>
                    <a:pt x="590" y="1214"/>
                    <a:pt x="602" y="1188"/>
                  </a:cubicBezTo>
                  <a:cubicBezTo>
                    <a:pt x="610" y="1163"/>
                    <a:pt x="620" y="1140"/>
                    <a:pt x="627" y="1140"/>
                  </a:cubicBezTo>
                  <a:cubicBezTo>
                    <a:pt x="630" y="1140"/>
                    <a:pt x="632" y="1146"/>
                    <a:pt x="633" y="1160"/>
                  </a:cubicBezTo>
                  <a:cubicBezTo>
                    <a:pt x="636" y="1160"/>
                    <a:pt x="639" y="1161"/>
                    <a:pt x="641" y="1161"/>
                  </a:cubicBezTo>
                  <a:cubicBezTo>
                    <a:pt x="648" y="1161"/>
                    <a:pt x="656" y="1156"/>
                    <a:pt x="665" y="1131"/>
                  </a:cubicBezTo>
                  <a:cubicBezTo>
                    <a:pt x="668" y="1131"/>
                    <a:pt x="668" y="1131"/>
                    <a:pt x="658" y="1169"/>
                  </a:cubicBezTo>
                  <a:cubicBezTo>
                    <a:pt x="645" y="1206"/>
                    <a:pt x="642" y="1225"/>
                    <a:pt x="647" y="1225"/>
                  </a:cubicBezTo>
                  <a:cubicBezTo>
                    <a:pt x="650" y="1225"/>
                    <a:pt x="660" y="1209"/>
                    <a:pt x="674" y="1175"/>
                  </a:cubicBezTo>
                  <a:cubicBezTo>
                    <a:pt x="679" y="1157"/>
                    <a:pt x="682" y="1149"/>
                    <a:pt x="683" y="1149"/>
                  </a:cubicBezTo>
                  <a:lnTo>
                    <a:pt x="683" y="1149"/>
                  </a:lnTo>
                  <a:cubicBezTo>
                    <a:pt x="684" y="1149"/>
                    <a:pt x="684" y="1159"/>
                    <a:pt x="680" y="1178"/>
                  </a:cubicBezTo>
                  <a:cubicBezTo>
                    <a:pt x="680" y="1178"/>
                    <a:pt x="687" y="1178"/>
                    <a:pt x="699" y="1144"/>
                  </a:cubicBezTo>
                  <a:cubicBezTo>
                    <a:pt x="705" y="1127"/>
                    <a:pt x="708" y="1118"/>
                    <a:pt x="710" y="1118"/>
                  </a:cubicBezTo>
                  <a:lnTo>
                    <a:pt x="710" y="1118"/>
                  </a:lnTo>
                  <a:cubicBezTo>
                    <a:pt x="711" y="1118"/>
                    <a:pt x="710" y="1128"/>
                    <a:pt x="708" y="1147"/>
                  </a:cubicBezTo>
                  <a:cubicBezTo>
                    <a:pt x="702" y="1185"/>
                    <a:pt x="705" y="1185"/>
                    <a:pt x="708" y="1188"/>
                  </a:cubicBezTo>
                  <a:cubicBezTo>
                    <a:pt x="714" y="1174"/>
                    <a:pt x="726" y="1167"/>
                    <a:pt x="738" y="1167"/>
                  </a:cubicBezTo>
                  <a:cubicBezTo>
                    <a:pt x="755" y="1167"/>
                    <a:pt x="772" y="1180"/>
                    <a:pt x="768" y="1200"/>
                  </a:cubicBezTo>
                  <a:cubicBezTo>
                    <a:pt x="777" y="1166"/>
                    <a:pt x="777" y="1166"/>
                    <a:pt x="781" y="1166"/>
                  </a:cubicBezTo>
                  <a:cubicBezTo>
                    <a:pt x="778" y="1195"/>
                    <a:pt x="778" y="1207"/>
                    <a:pt x="779" y="1207"/>
                  </a:cubicBezTo>
                  <a:cubicBezTo>
                    <a:pt x="781" y="1207"/>
                    <a:pt x="787" y="1175"/>
                    <a:pt x="793" y="1128"/>
                  </a:cubicBezTo>
                  <a:lnTo>
                    <a:pt x="784" y="1128"/>
                  </a:lnTo>
                  <a:cubicBezTo>
                    <a:pt x="788" y="1094"/>
                    <a:pt x="792" y="1076"/>
                    <a:pt x="795" y="1076"/>
                  </a:cubicBezTo>
                  <a:lnTo>
                    <a:pt x="795" y="1076"/>
                  </a:lnTo>
                  <a:cubicBezTo>
                    <a:pt x="798" y="1076"/>
                    <a:pt x="798" y="1104"/>
                    <a:pt x="793" y="1166"/>
                  </a:cubicBezTo>
                  <a:cubicBezTo>
                    <a:pt x="790" y="1205"/>
                    <a:pt x="789" y="1225"/>
                    <a:pt x="790" y="1225"/>
                  </a:cubicBezTo>
                  <a:cubicBezTo>
                    <a:pt x="792" y="1225"/>
                    <a:pt x="795" y="1206"/>
                    <a:pt x="799" y="1169"/>
                  </a:cubicBezTo>
                  <a:cubicBezTo>
                    <a:pt x="806" y="1132"/>
                    <a:pt x="809" y="1113"/>
                    <a:pt x="810" y="1113"/>
                  </a:cubicBezTo>
                  <a:cubicBezTo>
                    <a:pt x="812" y="1113"/>
                    <a:pt x="812" y="1133"/>
                    <a:pt x="812" y="1172"/>
                  </a:cubicBezTo>
                  <a:cubicBezTo>
                    <a:pt x="809" y="1210"/>
                    <a:pt x="807" y="1229"/>
                    <a:pt x="808" y="1229"/>
                  </a:cubicBezTo>
                  <a:cubicBezTo>
                    <a:pt x="808" y="1229"/>
                    <a:pt x="810" y="1210"/>
                    <a:pt x="815" y="1172"/>
                  </a:cubicBezTo>
                  <a:cubicBezTo>
                    <a:pt x="826" y="1088"/>
                    <a:pt x="833" y="1039"/>
                    <a:pt x="837" y="1039"/>
                  </a:cubicBezTo>
                  <a:cubicBezTo>
                    <a:pt x="839" y="1039"/>
                    <a:pt x="840" y="1070"/>
                    <a:pt x="837" y="1138"/>
                  </a:cubicBezTo>
                  <a:cubicBezTo>
                    <a:pt x="834" y="1213"/>
                    <a:pt x="837" y="1250"/>
                    <a:pt x="840" y="1250"/>
                  </a:cubicBezTo>
                  <a:cubicBezTo>
                    <a:pt x="846" y="1225"/>
                    <a:pt x="850" y="1200"/>
                    <a:pt x="846" y="1175"/>
                  </a:cubicBezTo>
                  <a:cubicBezTo>
                    <a:pt x="846" y="1138"/>
                    <a:pt x="847" y="1119"/>
                    <a:pt x="849" y="1119"/>
                  </a:cubicBezTo>
                  <a:cubicBezTo>
                    <a:pt x="850" y="1119"/>
                    <a:pt x="853" y="1138"/>
                    <a:pt x="856" y="1175"/>
                  </a:cubicBezTo>
                  <a:cubicBezTo>
                    <a:pt x="863" y="1239"/>
                    <a:pt x="870" y="1268"/>
                    <a:pt x="876" y="1268"/>
                  </a:cubicBezTo>
                  <a:cubicBezTo>
                    <a:pt x="881" y="1268"/>
                    <a:pt x="886" y="1250"/>
                    <a:pt x="890" y="1216"/>
                  </a:cubicBezTo>
                  <a:cubicBezTo>
                    <a:pt x="897" y="1178"/>
                    <a:pt x="903" y="1160"/>
                    <a:pt x="906" y="1160"/>
                  </a:cubicBezTo>
                  <a:lnTo>
                    <a:pt x="906" y="1160"/>
                  </a:lnTo>
                  <a:cubicBezTo>
                    <a:pt x="910" y="1160"/>
                    <a:pt x="911" y="1178"/>
                    <a:pt x="906" y="1216"/>
                  </a:cubicBezTo>
                  <a:cubicBezTo>
                    <a:pt x="904" y="1260"/>
                    <a:pt x="903" y="1278"/>
                    <a:pt x="904" y="1278"/>
                  </a:cubicBezTo>
                  <a:cubicBezTo>
                    <a:pt x="905" y="1278"/>
                    <a:pt x="906" y="1269"/>
                    <a:pt x="909" y="1254"/>
                  </a:cubicBezTo>
                  <a:lnTo>
                    <a:pt x="931" y="1254"/>
                  </a:lnTo>
                  <a:cubicBezTo>
                    <a:pt x="937" y="1229"/>
                    <a:pt x="937" y="1200"/>
                    <a:pt x="934" y="1178"/>
                  </a:cubicBezTo>
                  <a:lnTo>
                    <a:pt x="934" y="1178"/>
                  </a:lnTo>
                  <a:cubicBezTo>
                    <a:pt x="942" y="1223"/>
                    <a:pt x="950" y="1254"/>
                    <a:pt x="954" y="1254"/>
                  </a:cubicBezTo>
                  <a:cubicBezTo>
                    <a:pt x="957" y="1254"/>
                    <a:pt x="959" y="1242"/>
                    <a:pt x="959" y="1213"/>
                  </a:cubicBezTo>
                  <a:lnTo>
                    <a:pt x="969" y="1213"/>
                  </a:lnTo>
                  <a:cubicBezTo>
                    <a:pt x="972" y="1213"/>
                    <a:pt x="972" y="1213"/>
                    <a:pt x="969" y="1175"/>
                  </a:cubicBezTo>
                  <a:cubicBezTo>
                    <a:pt x="969" y="1164"/>
                    <a:pt x="969" y="1160"/>
                    <a:pt x="971" y="1160"/>
                  </a:cubicBezTo>
                  <a:cubicBezTo>
                    <a:pt x="974" y="1160"/>
                    <a:pt x="982" y="1185"/>
                    <a:pt x="991" y="1210"/>
                  </a:cubicBezTo>
                  <a:cubicBezTo>
                    <a:pt x="997" y="1236"/>
                    <a:pt x="1005" y="1262"/>
                    <a:pt x="1007" y="1262"/>
                  </a:cubicBezTo>
                  <a:cubicBezTo>
                    <a:pt x="1008" y="1262"/>
                    <a:pt x="1008" y="1257"/>
                    <a:pt x="1006" y="1247"/>
                  </a:cubicBezTo>
                  <a:cubicBezTo>
                    <a:pt x="997" y="1210"/>
                    <a:pt x="1000" y="1172"/>
                    <a:pt x="994" y="1135"/>
                  </a:cubicBezTo>
                  <a:cubicBezTo>
                    <a:pt x="993" y="1123"/>
                    <a:pt x="993" y="1118"/>
                    <a:pt x="994" y="1118"/>
                  </a:cubicBezTo>
                  <a:cubicBezTo>
                    <a:pt x="997" y="1118"/>
                    <a:pt x="1004" y="1143"/>
                    <a:pt x="1006" y="1169"/>
                  </a:cubicBezTo>
                  <a:cubicBezTo>
                    <a:pt x="1009" y="1194"/>
                    <a:pt x="1019" y="1219"/>
                    <a:pt x="1031" y="1241"/>
                  </a:cubicBezTo>
                  <a:cubicBezTo>
                    <a:pt x="1038" y="1241"/>
                    <a:pt x="1047" y="1238"/>
                    <a:pt x="1038" y="1203"/>
                  </a:cubicBezTo>
                  <a:cubicBezTo>
                    <a:pt x="1033" y="1183"/>
                    <a:pt x="1036" y="1173"/>
                    <a:pt x="1043" y="1173"/>
                  </a:cubicBezTo>
                  <a:cubicBezTo>
                    <a:pt x="1050" y="1173"/>
                    <a:pt x="1058" y="1181"/>
                    <a:pt x="1066" y="1197"/>
                  </a:cubicBezTo>
                  <a:lnTo>
                    <a:pt x="1075" y="1194"/>
                  </a:lnTo>
                  <a:cubicBezTo>
                    <a:pt x="1078" y="1191"/>
                    <a:pt x="1072" y="1156"/>
                    <a:pt x="1075" y="1153"/>
                  </a:cubicBezTo>
                  <a:cubicBezTo>
                    <a:pt x="1075" y="1153"/>
                    <a:pt x="1078" y="1153"/>
                    <a:pt x="1069" y="1116"/>
                  </a:cubicBezTo>
                  <a:cubicBezTo>
                    <a:pt x="1072" y="1116"/>
                    <a:pt x="1075" y="1116"/>
                    <a:pt x="1091" y="1150"/>
                  </a:cubicBezTo>
                  <a:cubicBezTo>
                    <a:pt x="1078" y="1114"/>
                    <a:pt x="1072" y="1096"/>
                    <a:pt x="1073" y="1096"/>
                  </a:cubicBezTo>
                  <a:lnTo>
                    <a:pt x="1073" y="1096"/>
                  </a:lnTo>
                  <a:cubicBezTo>
                    <a:pt x="1074" y="1096"/>
                    <a:pt x="1082" y="1113"/>
                    <a:pt x="1097" y="1147"/>
                  </a:cubicBezTo>
                  <a:cubicBezTo>
                    <a:pt x="1113" y="1182"/>
                    <a:pt x="1121" y="1199"/>
                    <a:pt x="1121" y="1199"/>
                  </a:cubicBezTo>
                  <a:cubicBezTo>
                    <a:pt x="1122" y="1199"/>
                    <a:pt x="1116" y="1182"/>
                    <a:pt x="1103" y="1147"/>
                  </a:cubicBezTo>
                  <a:cubicBezTo>
                    <a:pt x="1097" y="1128"/>
                    <a:pt x="1094" y="1118"/>
                    <a:pt x="1095" y="1118"/>
                  </a:cubicBezTo>
                  <a:lnTo>
                    <a:pt x="1095" y="1118"/>
                  </a:lnTo>
                  <a:cubicBezTo>
                    <a:pt x="1096" y="1118"/>
                    <a:pt x="1100" y="1127"/>
                    <a:pt x="1110" y="1144"/>
                  </a:cubicBezTo>
                  <a:cubicBezTo>
                    <a:pt x="1117" y="1160"/>
                    <a:pt x="1122" y="1168"/>
                    <a:pt x="1123" y="1168"/>
                  </a:cubicBezTo>
                  <a:cubicBezTo>
                    <a:pt x="1124" y="1168"/>
                    <a:pt x="1121" y="1159"/>
                    <a:pt x="1113" y="1141"/>
                  </a:cubicBezTo>
                  <a:cubicBezTo>
                    <a:pt x="1097" y="1097"/>
                    <a:pt x="1087" y="1066"/>
                    <a:pt x="1091" y="1066"/>
                  </a:cubicBezTo>
                  <a:lnTo>
                    <a:pt x="1091" y="1066"/>
                  </a:lnTo>
                  <a:cubicBezTo>
                    <a:pt x="1093" y="1066"/>
                    <a:pt x="1100" y="1076"/>
                    <a:pt x="1113" y="1100"/>
                  </a:cubicBezTo>
                  <a:cubicBezTo>
                    <a:pt x="1113" y="1100"/>
                    <a:pt x="1116" y="1100"/>
                    <a:pt x="1103" y="1066"/>
                  </a:cubicBezTo>
                  <a:cubicBezTo>
                    <a:pt x="1087" y="1031"/>
                    <a:pt x="1079" y="1013"/>
                    <a:pt x="1079" y="1013"/>
                  </a:cubicBezTo>
                  <a:lnTo>
                    <a:pt x="1079" y="1013"/>
                  </a:lnTo>
                  <a:cubicBezTo>
                    <a:pt x="1079" y="1013"/>
                    <a:pt x="1088" y="1030"/>
                    <a:pt x="1106" y="1062"/>
                  </a:cubicBezTo>
                  <a:cubicBezTo>
                    <a:pt x="1125" y="1095"/>
                    <a:pt x="1135" y="1110"/>
                    <a:pt x="1137" y="1110"/>
                  </a:cubicBezTo>
                  <a:cubicBezTo>
                    <a:pt x="1139" y="1110"/>
                    <a:pt x="1132" y="1093"/>
                    <a:pt x="1116" y="1059"/>
                  </a:cubicBezTo>
                  <a:cubicBezTo>
                    <a:pt x="1116" y="1059"/>
                    <a:pt x="1108" y="1043"/>
                    <a:pt x="1111" y="1043"/>
                  </a:cubicBezTo>
                  <a:lnTo>
                    <a:pt x="1111" y="1043"/>
                  </a:lnTo>
                  <a:cubicBezTo>
                    <a:pt x="1112" y="1043"/>
                    <a:pt x="1115" y="1046"/>
                    <a:pt x="1122" y="1056"/>
                  </a:cubicBezTo>
                  <a:cubicBezTo>
                    <a:pt x="1135" y="1073"/>
                    <a:pt x="1153" y="1086"/>
                    <a:pt x="1160" y="1086"/>
                  </a:cubicBezTo>
                  <a:cubicBezTo>
                    <a:pt x="1167" y="1086"/>
                    <a:pt x="1165" y="1075"/>
                    <a:pt x="1144" y="1047"/>
                  </a:cubicBezTo>
                  <a:lnTo>
                    <a:pt x="1150" y="1040"/>
                  </a:lnTo>
                  <a:cubicBezTo>
                    <a:pt x="1163" y="1053"/>
                    <a:pt x="1171" y="1060"/>
                    <a:pt x="1174" y="1060"/>
                  </a:cubicBezTo>
                  <a:cubicBezTo>
                    <a:pt x="1177" y="1060"/>
                    <a:pt x="1173" y="1051"/>
                    <a:pt x="1163" y="1034"/>
                  </a:cubicBezTo>
                  <a:lnTo>
                    <a:pt x="1141" y="1003"/>
                  </a:lnTo>
                  <a:lnTo>
                    <a:pt x="1141" y="1003"/>
                  </a:lnTo>
                  <a:cubicBezTo>
                    <a:pt x="1157" y="1025"/>
                    <a:pt x="1172" y="1044"/>
                    <a:pt x="1194" y="1059"/>
                  </a:cubicBezTo>
                  <a:cubicBezTo>
                    <a:pt x="1197" y="1056"/>
                    <a:pt x="1197" y="1056"/>
                    <a:pt x="1172" y="1028"/>
                  </a:cubicBezTo>
                  <a:cubicBezTo>
                    <a:pt x="1147" y="1000"/>
                    <a:pt x="1150" y="997"/>
                    <a:pt x="1153" y="997"/>
                  </a:cubicBezTo>
                  <a:lnTo>
                    <a:pt x="1153" y="997"/>
                  </a:lnTo>
                  <a:cubicBezTo>
                    <a:pt x="1172" y="1012"/>
                    <a:pt x="1191" y="1031"/>
                    <a:pt x="1207" y="1050"/>
                  </a:cubicBezTo>
                  <a:lnTo>
                    <a:pt x="1210" y="1050"/>
                  </a:lnTo>
                  <a:cubicBezTo>
                    <a:pt x="1182" y="1014"/>
                    <a:pt x="1171" y="999"/>
                    <a:pt x="1171" y="999"/>
                  </a:cubicBezTo>
                  <a:lnTo>
                    <a:pt x="1171" y="999"/>
                  </a:lnTo>
                  <a:cubicBezTo>
                    <a:pt x="1172" y="999"/>
                    <a:pt x="1178" y="1006"/>
                    <a:pt x="1188" y="1019"/>
                  </a:cubicBezTo>
                  <a:cubicBezTo>
                    <a:pt x="1211" y="1039"/>
                    <a:pt x="1217" y="1041"/>
                    <a:pt x="1220" y="1041"/>
                  </a:cubicBezTo>
                  <a:cubicBezTo>
                    <a:pt x="1221" y="1041"/>
                    <a:pt x="1222" y="1040"/>
                    <a:pt x="1222" y="1040"/>
                  </a:cubicBezTo>
                  <a:cubicBezTo>
                    <a:pt x="1214" y="1031"/>
                    <a:pt x="1211" y="1027"/>
                    <a:pt x="1212" y="1027"/>
                  </a:cubicBezTo>
                  <a:lnTo>
                    <a:pt x="1212" y="1027"/>
                  </a:lnTo>
                  <a:cubicBezTo>
                    <a:pt x="1213" y="1027"/>
                    <a:pt x="1224" y="1038"/>
                    <a:pt x="1222" y="1040"/>
                  </a:cubicBezTo>
                  <a:lnTo>
                    <a:pt x="1247" y="1069"/>
                  </a:lnTo>
                  <a:cubicBezTo>
                    <a:pt x="1255" y="1076"/>
                    <a:pt x="1259" y="1078"/>
                    <a:pt x="1260" y="1078"/>
                  </a:cubicBezTo>
                  <a:cubicBezTo>
                    <a:pt x="1262" y="1078"/>
                    <a:pt x="1244" y="1058"/>
                    <a:pt x="1226" y="1037"/>
                  </a:cubicBezTo>
                  <a:lnTo>
                    <a:pt x="1232" y="1031"/>
                  </a:lnTo>
                  <a:cubicBezTo>
                    <a:pt x="1235" y="1028"/>
                    <a:pt x="1238" y="1028"/>
                    <a:pt x="1207" y="1003"/>
                  </a:cubicBezTo>
                  <a:cubicBezTo>
                    <a:pt x="1188" y="984"/>
                    <a:pt x="1172" y="965"/>
                    <a:pt x="1157" y="946"/>
                  </a:cubicBezTo>
                  <a:lnTo>
                    <a:pt x="1157" y="946"/>
                  </a:lnTo>
                  <a:cubicBezTo>
                    <a:pt x="1175" y="965"/>
                    <a:pt x="1191" y="981"/>
                    <a:pt x="1213" y="997"/>
                  </a:cubicBezTo>
                  <a:cubicBezTo>
                    <a:pt x="1213" y="996"/>
                    <a:pt x="1213" y="996"/>
                    <a:pt x="1214" y="996"/>
                  </a:cubicBezTo>
                  <a:cubicBezTo>
                    <a:pt x="1219" y="996"/>
                    <a:pt x="1241" y="1022"/>
                    <a:pt x="1241" y="1022"/>
                  </a:cubicBezTo>
                  <a:cubicBezTo>
                    <a:pt x="1260" y="1043"/>
                    <a:pt x="1270" y="1051"/>
                    <a:pt x="1274" y="1051"/>
                  </a:cubicBezTo>
                  <a:cubicBezTo>
                    <a:pt x="1280" y="1051"/>
                    <a:pt x="1269" y="1030"/>
                    <a:pt x="1254" y="1012"/>
                  </a:cubicBezTo>
                  <a:cubicBezTo>
                    <a:pt x="1227" y="982"/>
                    <a:pt x="1216" y="967"/>
                    <a:pt x="1219" y="967"/>
                  </a:cubicBezTo>
                  <a:lnTo>
                    <a:pt x="1219" y="967"/>
                  </a:lnTo>
                  <a:cubicBezTo>
                    <a:pt x="1222" y="967"/>
                    <a:pt x="1237" y="979"/>
                    <a:pt x="1263" y="1003"/>
                  </a:cubicBezTo>
                  <a:cubicBezTo>
                    <a:pt x="1278" y="1016"/>
                    <a:pt x="1286" y="1022"/>
                    <a:pt x="1287" y="1022"/>
                  </a:cubicBezTo>
                  <a:cubicBezTo>
                    <a:pt x="1291" y="1022"/>
                    <a:pt x="1247" y="977"/>
                    <a:pt x="1185" y="921"/>
                  </a:cubicBezTo>
                  <a:lnTo>
                    <a:pt x="1185" y="921"/>
                  </a:lnTo>
                  <a:cubicBezTo>
                    <a:pt x="1251" y="972"/>
                    <a:pt x="1282" y="995"/>
                    <a:pt x="1286" y="995"/>
                  </a:cubicBezTo>
                  <a:cubicBezTo>
                    <a:pt x="1290" y="995"/>
                    <a:pt x="1277" y="981"/>
                    <a:pt x="1254" y="956"/>
                  </a:cubicBezTo>
                  <a:cubicBezTo>
                    <a:pt x="1241" y="942"/>
                    <a:pt x="1235" y="936"/>
                    <a:pt x="1236" y="936"/>
                  </a:cubicBezTo>
                  <a:lnTo>
                    <a:pt x="1236" y="936"/>
                  </a:lnTo>
                  <a:cubicBezTo>
                    <a:pt x="1237" y="936"/>
                    <a:pt x="1244" y="942"/>
                    <a:pt x="1260" y="953"/>
                  </a:cubicBezTo>
                  <a:cubicBezTo>
                    <a:pt x="1276" y="965"/>
                    <a:pt x="1284" y="969"/>
                    <a:pt x="1289" y="969"/>
                  </a:cubicBezTo>
                  <a:cubicBezTo>
                    <a:pt x="1294" y="969"/>
                    <a:pt x="1297" y="966"/>
                    <a:pt x="1301" y="962"/>
                  </a:cubicBezTo>
                  <a:cubicBezTo>
                    <a:pt x="1307" y="953"/>
                    <a:pt x="1310" y="950"/>
                    <a:pt x="1279" y="931"/>
                  </a:cubicBezTo>
                  <a:lnTo>
                    <a:pt x="1282" y="925"/>
                  </a:lnTo>
                  <a:cubicBezTo>
                    <a:pt x="1304" y="936"/>
                    <a:pt x="1316" y="941"/>
                    <a:pt x="1319" y="941"/>
                  </a:cubicBezTo>
                  <a:cubicBezTo>
                    <a:pt x="1324" y="941"/>
                    <a:pt x="1297" y="922"/>
                    <a:pt x="1254" y="899"/>
                  </a:cubicBezTo>
                  <a:cubicBezTo>
                    <a:pt x="1254" y="899"/>
                    <a:pt x="1254" y="896"/>
                    <a:pt x="1257" y="893"/>
                  </a:cubicBezTo>
                  <a:lnTo>
                    <a:pt x="1288" y="912"/>
                  </a:lnTo>
                  <a:cubicBezTo>
                    <a:pt x="1301" y="919"/>
                    <a:pt x="1310" y="923"/>
                    <a:pt x="1317" y="923"/>
                  </a:cubicBezTo>
                  <a:cubicBezTo>
                    <a:pt x="1327" y="923"/>
                    <a:pt x="1333" y="914"/>
                    <a:pt x="1345" y="896"/>
                  </a:cubicBezTo>
                  <a:cubicBezTo>
                    <a:pt x="1360" y="865"/>
                    <a:pt x="1360" y="859"/>
                    <a:pt x="1288" y="834"/>
                  </a:cubicBezTo>
                  <a:cubicBezTo>
                    <a:pt x="1251" y="818"/>
                    <a:pt x="1235" y="810"/>
                    <a:pt x="1239" y="810"/>
                  </a:cubicBezTo>
                  <a:cubicBezTo>
                    <a:pt x="1242" y="810"/>
                    <a:pt x="1260" y="816"/>
                    <a:pt x="1291" y="827"/>
                  </a:cubicBezTo>
                  <a:cubicBezTo>
                    <a:pt x="1316" y="836"/>
                    <a:pt x="1342" y="843"/>
                    <a:pt x="1344" y="843"/>
                  </a:cubicBezTo>
                  <a:cubicBezTo>
                    <a:pt x="1346" y="843"/>
                    <a:pt x="1342" y="841"/>
                    <a:pt x="1329" y="837"/>
                  </a:cubicBezTo>
                  <a:cubicBezTo>
                    <a:pt x="1329" y="837"/>
                    <a:pt x="1330" y="834"/>
                    <a:pt x="1342" y="834"/>
                  </a:cubicBezTo>
                  <a:cubicBezTo>
                    <a:pt x="1348" y="834"/>
                    <a:pt x="1357" y="835"/>
                    <a:pt x="1370" y="837"/>
                  </a:cubicBezTo>
                  <a:cubicBezTo>
                    <a:pt x="1390" y="840"/>
                    <a:pt x="1403" y="841"/>
                    <a:pt x="1410" y="841"/>
                  </a:cubicBezTo>
                  <a:cubicBezTo>
                    <a:pt x="1430" y="841"/>
                    <a:pt x="1404" y="831"/>
                    <a:pt x="1376" y="824"/>
                  </a:cubicBezTo>
                  <a:cubicBezTo>
                    <a:pt x="1340" y="815"/>
                    <a:pt x="1331" y="812"/>
                    <a:pt x="1336" y="812"/>
                  </a:cubicBezTo>
                  <a:cubicBezTo>
                    <a:pt x="1342" y="812"/>
                    <a:pt x="1360" y="815"/>
                    <a:pt x="1379" y="818"/>
                  </a:cubicBezTo>
                  <a:cubicBezTo>
                    <a:pt x="1403" y="822"/>
                    <a:pt x="1427" y="826"/>
                    <a:pt x="1431" y="826"/>
                  </a:cubicBezTo>
                  <a:cubicBezTo>
                    <a:pt x="1434" y="826"/>
                    <a:pt x="1431" y="825"/>
                    <a:pt x="1417" y="821"/>
                  </a:cubicBezTo>
                  <a:cubicBezTo>
                    <a:pt x="1388" y="808"/>
                    <a:pt x="1362" y="787"/>
                    <a:pt x="1396" y="787"/>
                  </a:cubicBezTo>
                  <a:cubicBezTo>
                    <a:pt x="1403" y="787"/>
                    <a:pt x="1413" y="788"/>
                    <a:pt x="1426" y="790"/>
                  </a:cubicBezTo>
                  <a:cubicBezTo>
                    <a:pt x="1426" y="790"/>
                    <a:pt x="1426" y="787"/>
                    <a:pt x="1426" y="784"/>
                  </a:cubicBezTo>
                  <a:cubicBezTo>
                    <a:pt x="1389" y="774"/>
                    <a:pt x="1392" y="768"/>
                    <a:pt x="1395" y="758"/>
                  </a:cubicBezTo>
                  <a:cubicBezTo>
                    <a:pt x="1397" y="754"/>
                    <a:pt x="1398" y="751"/>
                    <a:pt x="1413" y="751"/>
                  </a:cubicBezTo>
                  <a:cubicBezTo>
                    <a:pt x="1418" y="751"/>
                    <a:pt x="1425" y="751"/>
                    <a:pt x="1436" y="752"/>
                  </a:cubicBezTo>
                  <a:cubicBezTo>
                    <a:pt x="1450" y="756"/>
                    <a:pt x="1458" y="757"/>
                    <a:pt x="1462" y="757"/>
                  </a:cubicBezTo>
                  <a:cubicBezTo>
                    <a:pt x="1468" y="757"/>
                    <a:pt x="1459" y="753"/>
                    <a:pt x="1436" y="743"/>
                  </a:cubicBezTo>
                  <a:cubicBezTo>
                    <a:pt x="1436" y="740"/>
                    <a:pt x="1363" y="727"/>
                    <a:pt x="1363" y="724"/>
                  </a:cubicBezTo>
                  <a:cubicBezTo>
                    <a:pt x="1338" y="724"/>
                    <a:pt x="1313" y="718"/>
                    <a:pt x="1288" y="708"/>
                  </a:cubicBezTo>
                  <a:lnTo>
                    <a:pt x="1288" y="708"/>
                  </a:lnTo>
                  <a:lnTo>
                    <a:pt x="1326" y="711"/>
                  </a:lnTo>
                  <a:lnTo>
                    <a:pt x="1401" y="718"/>
                  </a:lnTo>
                  <a:cubicBezTo>
                    <a:pt x="1401" y="715"/>
                    <a:pt x="1401" y="711"/>
                    <a:pt x="1363" y="708"/>
                  </a:cubicBezTo>
                  <a:cubicBezTo>
                    <a:pt x="1404" y="708"/>
                    <a:pt x="1404" y="702"/>
                    <a:pt x="1404" y="696"/>
                  </a:cubicBezTo>
                  <a:cubicBezTo>
                    <a:pt x="1407" y="686"/>
                    <a:pt x="1407" y="677"/>
                    <a:pt x="1370" y="674"/>
                  </a:cubicBezTo>
                  <a:cubicBezTo>
                    <a:pt x="1445" y="671"/>
                    <a:pt x="1445" y="643"/>
                    <a:pt x="1370" y="643"/>
                  </a:cubicBezTo>
                  <a:cubicBezTo>
                    <a:pt x="1332" y="643"/>
                    <a:pt x="1332" y="639"/>
                    <a:pt x="1370" y="633"/>
                  </a:cubicBezTo>
                  <a:cubicBezTo>
                    <a:pt x="1407" y="627"/>
                    <a:pt x="1407" y="627"/>
                    <a:pt x="1370" y="627"/>
                  </a:cubicBezTo>
                  <a:cubicBezTo>
                    <a:pt x="1332" y="624"/>
                    <a:pt x="1370" y="617"/>
                    <a:pt x="1407" y="611"/>
                  </a:cubicBezTo>
                  <a:cubicBezTo>
                    <a:pt x="1486" y="599"/>
                    <a:pt x="1486" y="595"/>
                    <a:pt x="1445" y="595"/>
                  </a:cubicBezTo>
                  <a:cubicBezTo>
                    <a:pt x="1407" y="589"/>
                    <a:pt x="1407" y="583"/>
                    <a:pt x="1407" y="577"/>
                  </a:cubicBezTo>
                  <a:cubicBezTo>
                    <a:pt x="1397" y="575"/>
                    <a:pt x="1386" y="575"/>
                    <a:pt x="1375" y="575"/>
                  </a:cubicBezTo>
                  <a:cubicBezTo>
                    <a:pt x="1360" y="575"/>
                    <a:pt x="1345" y="576"/>
                    <a:pt x="1332" y="580"/>
                  </a:cubicBezTo>
                  <a:lnTo>
                    <a:pt x="1257" y="589"/>
                  </a:lnTo>
                  <a:cubicBezTo>
                    <a:pt x="1227" y="589"/>
                    <a:pt x="1245" y="585"/>
                    <a:pt x="1253" y="585"/>
                  </a:cubicBezTo>
                  <a:cubicBezTo>
                    <a:pt x="1255" y="585"/>
                    <a:pt x="1257" y="585"/>
                    <a:pt x="1257" y="586"/>
                  </a:cubicBezTo>
                  <a:cubicBezTo>
                    <a:pt x="1282" y="586"/>
                    <a:pt x="1307" y="583"/>
                    <a:pt x="1329" y="574"/>
                  </a:cubicBezTo>
                  <a:cubicBezTo>
                    <a:pt x="1367" y="564"/>
                    <a:pt x="1367" y="555"/>
                    <a:pt x="1367" y="552"/>
                  </a:cubicBezTo>
                  <a:cubicBezTo>
                    <a:pt x="1367" y="545"/>
                    <a:pt x="1363" y="539"/>
                    <a:pt x="1363" y="536"/>
                  </a:cubicBezTo>
                  <a:cubicBezTo>
                    <a:pt x="1386" y="522"/>
                    <a:pt x="1394" y="515"/>
                    <a:pt x="1386" y="515"/>
                  </a:cubicBezTo>
                  <a:cubicBezTo>
                    <a:pt x="1382" y="515"/>
                    <a:pt x="1373" y="517"/>
                    <a:pt x="1360" y="520"/>
                  </a:cubicBezTo>
                  <a:lnTo>
                    <a:pt x="1326" y="527"/>
                  </a:lnTo>
                  <a:cubicBezTo>
                    <a:pt x="1385" y="511"/>
                    <a:pt x="1389" y="474"/>
                    <a:pt x="1348" y="474"/>
                  </a:cubicBezTo>
                  <a:cubicBezTo>
                    <a:pt x="1340" y="474"/>
                    <a:pt x="1329" y="476"/>
                    <a:pt x="1316" y="480"/>
                  </a:cubicBezTo>
                  <a:lnTo>
                    <a:pt x="1351" y="467"/>
                  </a:lnTo>
                  <a:cubicBezTo>
                    <a:pt x="1389" y="454"/>
                    <a:pt x="1385" y="451"/>
                    <a:pt x="1382" y="442"/>
                  </a:cubicBezTo>
                  <a:cubicBezTo>
                    <a:pt x="1382" y="439"/>
                    <a:pt x="1342" y="436"/>
                    <a:pt x="1338" y="423"/>
                  </a:cubicBezTo>
                  <a:cubicBezTo>
                    <a:pt x="1334" y="413"/>
                    <a:pt x="1332" y="406"/>
                    <a:pt x="1321" y="406"/>
                  </a:cubicBezTo>
                  <a:cubicBezTo>
                    <a:pt x="1315" y="406"/>
                    <a:pt x="1307" y="408"/>
                    <a:pt x="1295" y="414"/>
                  </a:cubicBezTo>
                  <a:cubicBezTo>
                    <a:pt x="1295" y="411"/>
                    <a:pt x="1295" y="411"/>
                    <a:pt x="1329" y="395"/>
                  </a:cubicBezTo>
                  <a:cubicBezTo>
                    <a:pt x="1363" y="382"/>
                    <a:pt x="1363" y="379"/>
                    <a:pt x="1360" y="373"/>
                  </a:cubicBezTo>
                  <a:lnTo>
                    <a:pt x="1360" y="373"/>
                  </a:lnTo>
                  <a:cubicBezTo>
                    <a:pt x="1335" y="379"/>
                    <a:pt x="1313" y="389"/>
                    <a:pt x="1291" y="401"/>
                  </a:cubicBezTo>
                  <a:cubicBezTo>
                    <a:pt x="1277" y="409"/>
                    <a:pt x="1268" y="413"/>
                    <a:pt x="1265" y="413"/>
                  </a:cubicBezTo>
                  <a:cubicBezTo>
                    <a:pt x="1261" y="413"/>
                    <a:pt x="1267" y="406"/>
                    <a:pt x="1285" y="392"/>
                  </a:cubicBezTo>
                  <a:cubicBezTo>
                    <a:pt x="1309" y="373"/>
                    <a:pt x="1311" y="359"/>
                    <a:pt x="1294" y="359"/>
                  </a:cubicBezTo>
                  <a:cubicBezTo>
                    <a:pt x="1289" y="359"/>
                    <a:pt x="1282" y="361"/>
                    <a:pt x="1273" y="364"/>
                  </a:cubicBezTo>
                  <a:cubicBezTo>
                    <a:pt x="1273" y="360"/>
                    <a:pt x="1269" y="357"/>
                    <a:pt x="1304" y="339"/>
                  </a:cubicBezTo>
                  <a:cubicBezTo>
                    <a:pt x="1325" y="322"/>
                    <a:pt x="1344" y="304"/>
                    <a:pt x="1335" y="304"/>
                  </a:cubicBezTo>
                  <a:cubicBezTo>
                    <a:pt x="1330" y="304"/>
                    <a:pt x="1317" y="308"/>
                    <a:pt x="1295" y="320"/>
                  </a:cubicBezTo>
                  <a:cubicBezTo>
                    <a:pt x="1291" y="317"/>
                    <a:pt x="1291" y="317"/>
                    <a:pt x="1323" y="295"/>
                  </a:cubicBezTo>
                  <a:cubicBezTo>
                    <a:pt x="1342" y="281"/>
                    <a:pt x="1361" y="268"/>
                    <a:pt x="1358" y="268"/>
                  </a:cubicBezTo>
                  <a:lnTo>
                    <a:pt x="1358" y="268"/>
                  </a:lnTo>
                  <a:cubicBezTo>
                    <a:pt x="1356" y="268"/>
                    <a:pt x="1345" y="274"/>
                    <a:pt x="1320" y="288"/>
                  </a:cubicBezTo>
                  <a:cubicBezTo>
                    <a:pt x="1309" y="292"/>
                    <a:pt x="1301" y="294"/>
                    <a:pt x="1296" y="294"/>
                  </a:cubicBezTo>
                  <a:cubicBezTo>
                    <a:pt x="1282" y="294"/>
                    <a:pt x="1286" y="283"/>
                    <a:pt x="1304" y="260"/>
                  </a:cubicBezTo>
                  <a:cubicBezTo>
                    <a:pt x="1303" y="259"/>
                    <a:pt x="1302" y="258"/>
                    <a:pt x="1300" y="258"/>
                  </a:cubicBezTo>
                  <a:cubicBezTo>
                    <a:pt x="1297" y="258"/>
                    <a:pt x="1290" y="262"/>
                    <a:pt x="1269" y="276"/>
                  </a:cubicBezTo>
                  <a:lnTo>
                    <a:pt x="1238" y="298"/>
                  </a:lnTo>
                  <a:cubicBezTo>
                    <a:pt x="1269" y="273"/>
                    <a:pt x="1284" y="262"/>
                    <a:pt x="1282" y="262"/>
                  </a:cubicBezTo>
                  <a:lnTo>
                    <a:pt x="1282" y="262"/>
                  </a:lnTo>
                  <a:cubicBezTo>
                    <a:pt x="1281" y="262"/>
                    <a:pt x="1265" y="272"/>
                    <a:pt x="1235" y="292"/>
                  </a:cubicBezTo>
                  <a:cubicBezTo>
                    <a:pt x="1220" y="302"/>
                    <a:pt x="1213" y="306"/>
                    <a:pt x="1211" y="306"/>
                  </a:cubicBezTo>
                  <a:cubicBezTo>
                    <a:pt x="1210" y="306"/>
                    <a:pt x="1217" y="300"/>
                    <a:pt x="1232" y="288"/>
                  </a:cubicBezTo>
                  <a:cubicBezTo>
                    <a:pt x="1260" y="263"/>
                    <a:pt x="1257" y="260"/>
                    <a:pt x="1257" y="260"/>
                  </a:cubicBezTo>
                  <a:cubicBezTo>
                    <a:pt x="1254" y="257"/>
                    <a:pt x="1213" y="263"/>
                    <a:pt x="1204" y="248"/>
                  </a:cubicBezTo>
                  <a:cubicBezTo>
                    <a:pt x="1193" y="234"/>
                    <a:pt x="1185" y="226"/>
                    <a:pt x="1176" y="226"/>
                  </a:cubicBezTo>
                  <a:cubicBezTo>
                    <a:pt x="1168" y="226"/>
                    <a:pt x="1160" y="232"/>
                    <a:pt x="1150" y="245"/>
                  </a:cubicBezTo>
                  <a:cubicBezTo>
                    <a:pt x="1137" y="256"/>
                    <a:pt x="1130" y="263"/>
                    <a:pt x="1129" y="263"/>
                  </a:cubicBezTo>
                  <a:cubicBezTo>
                    <a:pt x="1127" y="263"/>
                    <a:pt x="1133" y="255"/>
                    <a:pt x="1144" y="238"/>
                  </a:cubicBezTo>
                  <a:cubicBezTo>
                    <a:pt x="1166" y="207"/>
                    <a:pt x="1163" y="204"/>
                    <a:pt x="1160" y="204"/>
                  </a:cubicBezTo>
                  <a:cubicBezTo>
                    <a:pt x="1160" y="201"/>
                    <a:pt x="1157" y="198"/>
                    <a:pt x="1182" y="166"/>
                  </a:cubicBezTo>
                  <a:lnTo>
                    <a:pt x="1182" y="166"/>
                  </a:lnTo>
                  <a:cubicBezTo>
                    <a:pt x="1161" y="187"/>
                    <a:pt x="1155" y="193"/>
                    <a:pt x="1153" y="193"/>
                  </a:cubicBezTo>
                  <a:cubicBezTo>
                    <a:pt x="1152" y="193"/>
                    <a:pt x="1151" y="192"/>
                    <a:pt x="1150" y="191"/>
                  </a:cubicBezTo>
                  <a:cubicBezTo>
                    <a:pt x="1164" y="176"/>
                    <a:pt x="1169" y="168"/>
                    <a:pt x="1167" y="168"/>
                  </a:cubicBezTo>
                  <a:lnTo>
                    <a:pt x="1167" y="168"/>
                  </a:lnTo>
                  <a:cubicBezTo>
                    <a:pt x="1165" y="168"/>
                    <a:pt x="1157" y="174"/>
                    <a:pt x="1144" y="185"/>
                  </a:cubicBezTo>
                  <a:cubicBezTo>
                    <a:pt x="1119" y="213"/>
                    <a:pt x="1108" y="227"/>
                    <a:pt x="1107" y="227"/>
                  </a:cubicBezTo>
                  <a:cubicBezTo>
                    <a:pt x="1107" y="227"/>
                    <a:pt x="1119" y="212"/>
                    <a:pt x="1141" y="182"/>
                  </a:cubicBezTo>
                  <a:cubicBezTo>
                    <a:pt x="1159" y="161"/>
                    <a:pt x="1171" y="136"/>
                    <a:pt x="1168" y="136"/>
                  </a:cubicBezTo>
                  <a:lnTo>
                    <a:pt x="1168" y="136"/>
                  </a:lnTo>
                  <a:cubicBezTo>
                    <a:pt x="1168" y="136"/>
                    <a:pt x="1165" y="139"/>
                    <a:pt x="1160" y="147"/>
                  </a:cubicBezTo>
                  <a:cubicBezTo>
                    <a:pt x="1135" y="179"/>
                    <a:pt x="1128" y="172"/>
                    <a:pt x="1103" y="201"/>
                  </a:cubicBezTo>
                  <a:cubicBezTo>
                    <a:pt x="1103" y="201"/>
                    <a:pt x="1100" y="198"/>
                    <a:pt x="1122" y="166"/>
                  </a:cubicBezTo>
                  <a:cubicBezTo>
                    <a:pt x="1128" y="153"/>
                    <a:pt x="1127" y="148"/>
                    <a:pt x="1122" y="148"/>
                  </a:cubicBezTo>
                  <a:cubicBezTo>
                    <a:pt x="1113" y="148"/>
                    <a:pt x="1094" y="162"/>
                    <a:pt x="1078" y="182"/>
                  </a:cubicBezTo>
                  <a:cubicBezTo>
                    <a:pt x="1069" y="197"/>
                    <a:pt x="1064" y="205"/>
                    <a:pt x="1063" y="205"/>
                  </a:cubicBezTo>
                  <a:cubicBezTo>
                    <a:pt x="1062" y="205"/>
                    <a:pt x="1067" y="196"/>
                    <a:pt x="1078" y="179"/>
                  </a:cubicBezTo>
                  <a:cubicBezTo>
                    <a:pt x="1097" y="147"/>
                    <a:pt x="1094" y="144"/>
                    <a:pt x="1091" y="141"/>
                  </a:cubicBezTo>
                  <a:lnTo>
                    <a:pt x="1091" y="141"/>
                  </a:lnTo>
                  <a:cubicBezTo>
                    <a:pt x="1084" y="150"/>
                    <a:pt x="1082" y="154"/>
                    <a:pt x="1081" y="154"/>
                  </a:cubicBezTo>
                  <a:cubicBezTo>
                    <a:pt x="1080" y="154"/>
                    <a:pt x="1093" y="131"/>
                    <a:pt x="1106" y="107"/>
                  </a:cubicBezTo>
                  <a:cubicBezTo>
                    <a:pt x="1128" y="75"/>
                    <a:pt x="1125" y="75"/>
                    <a:pt x="1116" y="69"/>
                  </a:cubicBezTo>
                  <a:lnTo>
                    <a:pt x="1116" y="69"/>
                  </a:lnTo>
                  <a:cubicBezTo>
                    <a:pt x="1103" y="88"/>
                    <a:pt x="1093" y="93"/>
                    <a:pt x="1085" y="93"/>
                  </a:cubicBezTo>
                  <a:cubicBezTo>
                    <a:pt x="1079" y="93"/>
                    <a:pt x="1074" y="90"/>
                    <a:pt x="1069" y="88"/>
                  </a:cubicBezTo>
                  <a:cubicBezTo>
                    <a:pt x="1066" y="86"/>
                    <a:pt x="1063" y="85"/>
                    <a:pt x="1061" y="85"/>
                  </a:cubicBezTo>
                  <a:cubicBezTo>
                    <a:pt x="1044" y="85"/>
                    <a:pt x="1027" y="117"/>
                    <a:pt x="1000" y="176"/>
                  </a:cubicBezTo>
                  <a:lnTo>
                    <a:pt x="969" y="248"/>
                  </a:lnTo>
                  <a:lnTo>
                    <a:pt x="969" y="248"/>
                  </a:lnTo>
                  <a:lnTo>
                    <a:pt x="997" y="176"/>
                  </a:lnTo>
                  <a:lnTo>
                    <a:pt x="1031" y="69"/>
                  </a:lnTo>
                  <a:lnTo>
                    <a:pt x="1031" y="69"/>
                  </a:lnTo>
                  <a:cubicBezTo>
                    <a:pt x="1019" y="88"/>
                    <a:pt x="1009" y="113"/>
                    <a:pt x="1003" y="138"/>
                  </a:cubicBezTo>
                  <a:cubicBezTo>
                    <a:pt x="997" y="155"/>
                    <a:pt x="993" y="163"/>
                    <a:pt x="991" y="163"/>
                  </a:cubicBezTo>
                  <a:cubicBezTo>
                    <a:pt x="990" y="163"/>
                    <a:pt x="990" y="154"/>
                    <a:pt x="994" y="135"/>
                  </a:cubicBezTo>
                  <a:cubicBezTo>
                    <a:pt x="995" y="114"/>
                    <a:pt x="995" y="103"/>
                    <a:pt x="993" y="103"/>
                  </a:cubicBezTo>
                  <a:cubicBezTo>
                    <a:pt x="990" y="103"/>
                    <a:pt x="985" y="112"/>
                    <a:pt x="978" y="129"/>
                  </a:cubicBezTo>
                  <a:cubicBezTo>
                    <a:pt x="975" y="125"/>
                    <a:pt x="972" y="125"/>
                    <a:pt x="978" y="88"/>
                  </a:cubicBezTo>
                  <a:cubicBezTo>
                    <a:pt x="977" y="87"/>
                    <a:pt x="977" y="87"/>
                    <a:pt x="976" y="87"/>
                  </a:cubicBezTo>
                  <a:cubicBezTo>
                    <a:pt x="974" y="87"/>
                    <a:pt x="973" y="93"/>
                    <a:pt x="965" y="122"/>
                  </a:cubicBezTo>
                  <a:cubicBezTo>
                    <a:pt x="961" y="140"/>
                    <a:pt x="958" y="149"/>
                    <a:pt x="957" y="149"/>
                  </a:cubicBezTo>
                  <a:cubicBezTo>
                    <a:pt x="955" y="149"/>
                    <a:pt x="956" y="139"/>
                    <a:pt x="959" y="119"/>
                  </a:cubicBezTo>
                  <a:cubicBezTo>
                    <a:pt x="967" y="74"/>
                    <a:pt x="965" y="56"/>
                    <a:pt x="962" y="56"/>
                  </a:cubicBezTo>
                  <a:lnTo>
                    <a:pt x="962" y="56"/>
                  </a:lnTo>
                  <a:cubicBezTo>
                    <a:pt x="959" y="56"/>
                    <a:pt x="955" y="65"/>
                    <a:pt x="953" y="78"/>
                  </a:cubicBezTo>
                  <a:cubicBezTo>
                    <a:pt x="947" y="116"/>
                    <a:pt x="940" y="116"/>
                    <a:pt x="937" y="116"/>
                  </a:cubicBezTo>
                  <a:cubicBezTo>
                    <a:pt x="937" y="115"/>
                    <a:pt x="936" y="115"/>
                    <a:pt x="935" y="115"/>
                  </a:cubicBezTo>
                  <a:cubicBezTo>
                    <a:pt x="932" y="115"/>
                    <a:pt x="929" y="121"/>
                    <a:pt x="922" y="150"/>
                  </a:cubicBezTo>
                  <a:lnTo>
                    <a:pt x="915" y="147"/>
                  </a:lnTo>
                  <a:cubicBezTo>
                    <a:pt x="912" y="147"/>
                    <a:pt x="918" y="113"/>
                    <a:pt x="924" y="113"/>
                  </a:cubicBezTo>
                  <a:cubicBezTo>
                    <a:pt x="924" y="113"/>
                    <a:pt x="924" y="113"/>
                    <a:pt x="925" y="113"/>
                  </a:cubicBezTo>
                  <a:lnTo>
                    <a:pt x="925" y="72"/>
                  </a:lnTo>
                  <a:cubicBezTo>
                    <a:pt x="918" y="72"/>
                    <a:pt x="912" y="72"/>
                    <a:pt x="906" y="107"/>
                  </a:cubicBezTo>
                  <a:cubicBezTo>
                    <a:pt x="901" y="144"/>
                    <a:pt x="899" y="163"/>
                    <a:pt x="898" y="163"/>
                  </a:cubicBezTo>
                  <a:cubicBezTo>
                    <a:pt x="898" y="163"/>
                    <a:pt x="900" y="144"/>
                    <a:pt x="903" y="107"/>
                  </a:cubicBezTo>
                  <a:cubicBezTo>
                    <a:pt x="905" y="80"/>
                    <a:pt x="906" y="53"/>
                    <a:pt x="903" y="53"/>
                  </a:cubicBezTo>
                  <a:cubicBezTo>
                    <a:pt x="901" y="53"/>
                    <a:pt x="899" y="58"/>
                    <a:pt x="897" y="69"/>
                  </a:cubicBezTo>
                  <a:cubicBezTo>
                    <a:pt x="894" y="100"/>
                    <a:pt x="892" y="111"/>
                    <a:pt x="891" y="111"/>
                  </a:cubicBezTo>
                  <a:cubicBezTo>
                    <a:pt x="889" y="111"/>
                    <a:pt x="888" y="88"/>
                    <a:pt x="890" y="66"/>
                  </a:cubicBezTo>
                  <a:cubicBezTo>
                    <a:pt x="895" y="28"/>
                    <a:pt x="897" y="9"/>
                    <a:pt x="895" y="9"/>
                  </a:cubicBezTo>
                  <a:lnTo>
                    <a:pt x="895" y="9"/>
                  </a:lnTo>
                  <a:cubicBezTo>
                    <a:pt x="893" y="9"/>
                    <a:pt x="887" y="28"/>
                    <a:pt x="878" y="66"/>
                  </a:cubicBezTo>
                  <a:cubicBezTo>
                    <a:pt x="869" y="66"/>
                    <a:pt x="857" y="101"/>
                    <a:pt x="845" y="101"/>
                  </a:cubicBezTo>
                  <a:cubicBezTo>
                    <a:pt x="844" y="101"/>
                    <a:pt x="844" y="100"/>
                    <a:pt x="843" y="100"/>
                  </a:cubicBezTo>
                  <a:cubicBezTo>
                    <a:pt x="828" y="100"/>
                    <a:pt x="821" y="100"/>
                    <a:pt x="815" y="63"/>
                  </a:cubicBezTo>
                  <a:cubicBezTo>
                    <a:pt x="810" y="19"/>
                    <a:pt x="806" y="0"/>
                    <a:pt x="806" y="0"/>
                  </a:cubicBezTo>
                  <a:close/>
                  <a:moveTo>
                    <a:pt x="1425" y="1666"/>
                  </a:moveTo>
                  <a:cubicBezTo>
                    <a:pt x="1424" y="1666"/>
                    <a:pt x="1422" y="1667"/>
                    <a:pt x="1420" y="1667"/>
                  </a:cubicBezTo>
                  <a:cubicBezTo>
                    <a:pt x="1426" y="1692"/>
                    <a:pt x="1436" y="1717"/>
                    <a:pt x="1448" y="1739"/>
                  </a:cubicBezTo>
                  <a:cubicBezTo>
                    <a:pt x="1454" y="1752"/>
                    <a:pt x="1459" y="1760"/>
                    <a:pt x="1461" y="1760"/>
                  </a:cubicBezTo>
                  <a:cubicBezTo>
                    <a:pt x="1465" y="1760"/>
                    <a:pt x="1462" y="1740"/>
                    <a:pt x="1445" y="1695"/>
                  </a:cubicBezTo>
                  <a:cubicBezTo>
                    <a:pt x="1433" y="1672"/>
                    <a:pt x="1430" y="1666"/>
                    <a:pt x="1425" y="16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94" name="Google Shape;9794;p37"/>
            <p:cNvSpPr/>
            <p:nvPr/>
          </p:nvSpPr>
          <p:spPr>
            <a:xfrm>
              <a:off x="4840793" y="3708735"/>
              <a:ext cx="37031" cy="40549"/>
            </a:xfrm>
            <a:custGeom>
              <a:avLst/>
              <a:gdLst/>
              <a:ahLst/>
              <a:cxnLst/>
              <a:rect l="l" t="t" r="r" b="b"/>
              <a:pathLst>
                <a:path w="2492" h="2750" extrusionOk="0">
                  <a:moveTo>
                    <a:pt x="1267" y="0"/>
                  </a:moveTo>
                  <a:lnTo>
                    <a:pt x="1267" y="0"/>
                  </a:lnTo>
                  <a:cubicBezTo>
                    <a:pt x="1266" y="0"/>
                    <a:pt x="1267" y="7"/>
                    <a:pt x="1271" y="19"/>
                  </a:cubicBezTo>
                  <a:lnTo>
                    <a:pt x="1271" y="19"/>
                  </a:lnTo>
                  <a:cubicBezTo>
                    <a:pt x="1269" y="6"/>
                    <a:pt x="1267" y="0"/>
                    <a:pt x="1267" y="0"/>
                  </a:cubicBezTo>
                  <a:close/>
                  <a:moveTo>
                    <a:pt x="1271" y="19"/>
                  </a:moveTo>
                  <a:cubicBezTo>
                    <a:pt x="1272" y="26"/>
                    <a:pt x="1273" y="34"/>
                    <a:pt x="1274" y="45"/>
                  </a:cubicBezTo>
                  <a:lnTo>
                    <a:pt x="1274" y="45"/>
                  </a:lnTo>
                  <a:cubicBezTo>
                    <a:pt x="1274" y="39"/>
                    <a:pt x="1273" y="32"/>
                    <a:pt x="1273" y="25"/>
                  </a:cubicBezTo>
                  <a:cubicBezTo>
                    <a:pt x="1272" y="23"/>
                    <a:pt x="1272" y="21"/>
                    <a:pt x="1271" y="19"/>
                  </a:cubicBezTo>
                  <a:close/>
                  <a:moveTo>
                    <a:pt x="1213" y="144"/>
                  </a:moveTo>
                  <a:cubicBezTo>
                    <a:pt x="1207" y="144"/>
                    <a:pt x="1208" y="161"/>
                    <a:pt x="1210" y="161"/>
                  </a:cubicBezTo>
                  <a:cubicBezTo>
                    <a:pt x="1211" y="161"/>
                    <a:pt x="1212" y="157"/>
                    <a:pt x="1213" y="144"/>
                  </a:cubicBezTo>
                  <a:close/>
                  <a:moveTo>
                    <a:pt x="1267" y="179"/>
                  </a:moveTo>
                  <a:lnTo>
                    <a:pt x="1279" y="213"/>
                  </a:lnTo>
                  <a:lnTo>
                    <a:pt x="1273" y="216"/>
                  </a:lnTo>
                  <a:cubicBezTo>
                    <a:pt x="1267" y="216"/>
                    <a:pt x="1267" y="216"/>
                    <a:pt x="1260" y="179"/>
                  </a:cubicBezTo>
                  <a:close/>
                  <a:moveTo>
                    <a:pt x="1198" y="185"/>
                  </a:moveTo>
                  <a:lnTo>
                    <a:pt x="1213" y="219"/>
                  </a:lnTo>
                  <a:lnTo>
                    <a:pt x="1204" y="222"/>
                  </a:lnTo>
                  <a:cubicBezTo>
                    <a:pt x="1198" y="222"/>
                    <a:pt x="1198" y="222"/>
                    <a:pt x="1191" y="185"/>
                  </a:cubicBezTo>
                  <a:close/>
                  <a:moveTo>
                    <a:pt x="1317" y="172"/>
                  </a:moveTo>
                  <a:cubicBezTo>
                    <a:pt x="1329" y="172"/>
                    <a:pt x="1329" y="172"/>
                    <a:pt x="1326" y="210"/>
                  </a:cubicBezTo>
                  <a:cubicBezTo>
                    <a:pt x="1323" y="229"/>
                    <a:pt x="1320" y="238"/>
                    <a:pt x="1317" y="238"/>
                  </a:cubicBezTo>
                  <a:cubicBezTo>
                    <a:pt x="1314" y="238"/>
                    <a:pt x="1312" y="229"/>
                    <a:pt x="1310" y="210"/>
                  </a:cubicBezTo>
                  <a:cubicBezTo>
                    <a:pt x="1307" y="172"/>
                    <a:pt x="1307" y="172"/>
                    <a:pt x="1317" y="172"/>
                  </a:cubicBezTo>
                  <a:close/>
                  <a:moveTo>
                    <a:pt x="1138" y="238"/>
                  </a:moveTo>
                  <a:lnTo>
                    <a:pt x="1138" y="238"/>
                  </a:lnTo>
                  <a:cubicBezTo>
                    <a:pt x="1151" y="260"/>
                    <a:pt x="1160" y="282"/>
                    <a:pt x="1166" y="307"/>
                  </a:cubicBezTo>
                  <a:lnTo>
                    <a:pt x="1160" y="310"/>
                  </a:lnTo>
                  <a:cubicBezTo>
                    <a:pt x="1154" y="310"/>
                    <a:pt x="1144" y="276"/>
                    <a:pt x="1144" y="276"/>
                  </a:cubicBezTo>
                  <a:cubicBezTo>
                    <a:pt x="1144" y="276"/>
                    <a:pt x="1132" y="238"/>
                    <a:pt x="1138" y="238"/>
                  </a:cubicBezTo>
                  <a:close/>
                  <a:moveTo>
                    <a:pt x="878" y="322"/>
                  </a:moveTo>
                  <a:cubicBezTo>
                    <a:pt x="879" y="322"/>
                    <a:pt x="882" y="325"/>
                    <a:pt x="887" y="335"/>
                  </a:cubicBezTo>
                  <a:lnTo>
                    <a:pt x="906" y="370"/>
                  </a:lnTo>
                  <a:cubicBezTo>
                    <a:pt x="918" y="395"/>
                    <a:pt x="927" y="420"/>
                    <a:pt x="925" y="420"/>
                  </a:cubicBezTo>
                  <a:cubicBezTo>
                    <a:pt x="924" y="420"/>
                    <a:pt x="921" y="416"/>
                    <a:pt x="916" y="407"/>
                  </a:cubicBezTo>
                  <a:cubicBezTo>
                    <a:pt x="903" y="385"/>
                    <a:pt x="891" y="363"/>
                    <a:pt x="881" y="338"/>
                  </a:cubicBezTo>
                  <a:cubicBezTo>
                    <a:pt x="881" y="338"/>
                    <a:pt x="875" y="322"/>
                    <a:pt x="878" y="322"/>
                  </a:cubicBezTo>
                  <a:close/>
                  <a:moveTo>
                    <a:pt x="1432" y="370"/>
                  </a:moveTo>
                  <a:cubicBezTo>
                    <a:pt x="1432" y="370"/>
                    <a:pt x="1433" y="370"/>
                    <a:pt x="1433" y="370"/>
                  </a:cubicBezTo>
                  <a:lnTo>
                    <a:pt x="1436" y="407"/>
                  </a:lnTo>
                  <a:cubicBezTo>
                    <a:pt x="1430" y="445"/>
                    <a:pt x="1426" y="445"/>
                    <a:pt x="1426" y="445"/>
                  </a:cubicBezTo>
                  <a:cubicBezTo>
                    <a:pt x="1423" y="442"/>
                    <a:pt x="1423" y="442"/>
                    <a:pt x="1426" y="404"/>
                  </a:cubicBezTo>
                  <a:cubicBezTo>
                    <a:pt x="1426" y="404"/>
                    <a:pt x="1429" y="370"/>
                    <a:pt x="1432" y="370"/>
                  </a:cubicBezTo>
                  <a:close/>
                  <a:moveTo>
                    <a:pt x="1969" y="419"/>
                  </a:moveTo>
                  <a:cubicBezTo>
                    <a:pt x="1970" y="419"/>
                    <a:pt x="1971" y="419"/>
                    <a:pt x="1972" y="420"/>
                  </a:cubicBezTo>
                  <a:lnTo>
                    <a:pt x="1975" y="423"/>
                  </a:lnTo>
                  <a:cubicBezTo>
                    <a:pt x="1959" y="442"/>
                    <a:pt x="1937" y="457"/>
                    <a:pt x="1918" y="473"/>
                  </a:cubicBezTo>
                  <a:lnTo>
                    <a:pt x="1912" y="467"/>
                  </a:lnTo>
                  <a:cubicBezTo>
                    <a:pt x="1938" y="444"/>
                    <a:pt x="1961" y="419"/>
                    <a:pt x="1969" y="419"/>
                  </a:cubicBezTo>
                  <a:close/>
                  <a:moveTo>
                    <a:pt x="1370" y="401"/>
                  </a:moveTo>
                  <a:lnTo>
                    <a:pt x="1376" y="439"/>
                  </a:lnTo>
                  <a:lnTo>
                    <a:pt x="1373" y="476"/>
                  </a:lnTo>
                  <a:lnTo>
                    <a:pt x="1367" y="476"/>
                  </a:lnTo>
                  <a:cubicBezTo>
                    <a:pt x="1364" y="451"/>
                    <a:pt x="1367" y="426"/>
                    <a:pt x="1370" y="401"/>
                  </a:cubicBezTo>
                  <a:close/>
                  <a:moveTo>
                    <a:pt x="1618" y="508"/>
                  </a:moveTo>
                  <a:cubicBezTo>
                    <a:pt x="1617" y="510"/>
                    <a:pt x="1616" y="512"/>
                    <a:pt x="1614" y="514"/>
                  </a:cubicBezTo>
                  <a:cubicBezTo>
                    <a:pt x="1610" y="524"/>
                    <a:pt x="1608" y="528"/>
                    <a:pt x="1608" y="528"/>
                  </a:cubicBezTo>
                  <a:cubicBezTo>
                    <a:pt x="1608" y="528"/>
                    <a:pt x="1612" y="520"/>
                    <a:pt x="1618" y="508"/>
                  </a:cubicBezTo>
                  <a:close/>
                  <a:moveTo>
                    <a:pt x="768" y="558"/>
                  </a:moveTo>
                  <a:lnTo>
                    <a:pt x="768" y="558"/>
                  </a:lnTo>
                  <a:cubicBezTo>
                    <a:pt x="800" y="583"/>
                    <a:pt x="825" y="611"/>
                    <a:pt x="840" y="645"/>
                  </a:cubicBezTo>
                  <a:cubicBezTo>
                    <a:pt x="840" y="646"/>
                    <a:pt x="839" y="647"/>
                    <a:pt x="838" y="647"/>
                  </a:cubicBezTo>
                  <a:cubicBezTo>
                    <a:pt x="836" y="647"/>
                    <a:pt x="830" y="642"/>
                    <a:pt x="809" y="620"/>
                  </a:cubicBezTo>
                  <a:cubicBezTo>
                    <a:pt x="784" y="595"/>
                    <a:pt x="762" y="564"/>
                    <a:pt x="768" y="558"/>
                  </a:cubicBezTo>
                  <a:close/>
                  <a:moveTo>
                    <a:pt x="2158" y="639"/>
                  </a:moveTo>
                  <a:cubicBezTo>
                    <a:pt x="2167" y="639"/>
                    <a:pt x="2170" y="645"/>
                    <a:pt x="2172" y="649"/>
                  </a:cubicBezTo>
                  <a:cubicBezTo>
                    <a:pt x="2149" y="669"/>
                    <a:pt x="2119" y="682"/>
                    <a:pt x="2110" y="682"/>
                  </a:cubicBezTo>
                  <a:cubicBezTo>
                    <a:pt x="2108" y="682"/>
                    <a:pt x="2106" y="681"/>
                    <a:pt x="2106" y="680"/>
                  </a:cubicBezTo>
                  <a:lnTo>
                    <a:pt x="2103" y="680"/>
                  </a:lnTo>
                  <a:cubicBezTo>
                    <a:pt x="2100" y="667"/>
                    <a:pt x="2100" y="667"/>
                    <a:pt x="2132" y="649"/>
                  </a:cubicBezTo>
                  <a:cubicBezTo>
                    <a:pt x="2144" y="641"/>
                    <a:pt x="2152" y="639"/>
                    <a:pt x="2158" y="639"/>
                  </a:cubicBezTo>
                  <a:close/>
                  <a:moveTo>
                    <a:pt x="2287" y="1134"/>
                  </a:moveTo>
                  <a:cubicBezTo>
                    <a:pt x="2297" y="1134"/>
                    <a:pt x="2304" y="1135"/>
                    <a:pt x="2304" y="1138"/>
                  </a:cubicBezTo>
                  <a:lnTo>
                    <a:pt x="2266" y="1150"/>
                  </a:lnTo>
                  <a:lnTo>
                    <a:pt x="2229" y="1144"/>
                  </a:lnTo>
                  <a:lnTo>
                    <a:pt x="2229" y="1138"/>
                  </a:lnTo>
                  <a:cubicBezTo>
                    <a:pt x="2250" y="1136"/>
                    <a:pt x="2272" y="1134"/>
                    <a:pt x="2287" y="1134"/>
                  </a:cubicBezTo>
                  <a:close/>
                  <a:moveTo>
                    <a:pt x="2054" y="1228"/>
                  </a:moveTo>
                  <a:cubicBezTo>
                    <a:pt x="2069" y="1228"/>
                    <a:pt x="2078" y="1228"/>
                    <a:pt x="2078" y="1232"/>
                  </a:cubicBezTo>
                  <a:lnTo>
                    <a:pt x="2078" y="1238"/>
                  </a:lnTo>
                  <a:cubicBezTo>
                    <a:pt x="2053" y="1238"/>
                    <a:pt x="2025" y="1235"/>
                    <a:pt x="2000" y="1232"/>
                  </a:cubicBezTo>
                  <a:lnTo>
                    <a:pt x="2000" y="1228"/>
                  </a:lnTo>
                  <a:cubicBezTo>
                    <a:pt x="2020" y="1228"/>
                    <a:pt x="2040" y="1228"/>
                    <a:pt x="2054" y="1228"/>
                  </a:cubicBezTo>
                  <a:close/>
                  <a:moveTo>
                    <a:pt x="597" y="1322"/>
                  </a:moveTo>
                  <a:cubicBezTo>
                    <a:pt x="642" y="1322"/>
                    <a:pt x="577" y="1335"/>
                    <a:pt x="508" y="1338"/>
                  </a:cubicBezTo>
                  <a:cubicBezTo>
                    <a:pt x="479" y="1342"/>
                    <a:pt x="461" y="1344"/>
                    <a:pt x="454" y="1344"/>
                  </a:cubicBezTo>
                  <a:cubicBezTo>
                    <a:pt x="444" y="1344"/>
                    <a:pt x="461" y="1339"/>
                    <a:pt x="505" y="1332"/>
                  </a:cubicBezTo>
                  <a:cubicBezTo>
                    <a:pt x="530" y="1326"/>
                    <a:pt x="555" y="1322"/>
                    <a:pt x="580" y="1322"/>
                  </a:cubicBezTo>
                  <a:cubicBezTo>
                    <a:pt x="587" y="1322"/>
                    <a:pt x="593" y="1322"/>
                    <a:pt x="597" y="1322"/>
                  </a:cubicBezTo>
                  <a:close/>
                  <a:moveTo>
                    <a:pt x="2261" y="1345"/>
                  </a:moveTo>
                  <a:cubicBezTo>
                    <a:pt x="2267" y="1345"/>
                    <a:pt x="2276" y="1346"/>
                    <a:pt x="2291" y="1347"/>
                  </a:cubicBezTo>
                  <a:cubicBezTo>
                    <a:pt x="2316" y="1351"/>
                    <a:pt x="2342" y="1357"/>
                    <a:pt x="2367" y="1363"/>
                  </a:cubicBezTo>
                  <a:cubicBezTo>
                    <a:pt x="2367" y="1365"/>
                    <a:pt x="2364" y="1366"/>
                    <a:pt x="2359" y="1366"/>
                  </a:cubicBezTo>
                  <a:cubicBezTo>
                    <a:pt x="2338" y="1366"/>
                    <a:pt x="2284" y="1353"/>
                    <a:pt x="2254" y="1351"/>
                  </a:cubicBezTo>
                  <a:cubicBezTo>
                    <a:pt x="2254" y="1347"/>
                    <a:pt x="2254" y="1345"/>
                    <a:pt x="2261" y="1345"/>
                  </a:cubicBezTo>
                  <a:close/>
                  <a:moveTo>
                    <a:pt x="2254" y="1514"/>
                  </a:moveTo>
                  <a:cubicBezTo>
                    <a:pt x="2288" y="1523"/>
                    <a:pt x="2326" y="1535"/>
                    <a:pt x="2323" y="1542"/>
                  </a:cubicBezTo>
                  <a:lnTo>
                    <a:pt x="2285" y="1535"/>
                  </a:lnTo>
                  <a:lnTo>
                    <a:pt x="2251" y="1520"/>
                  </a:lnTo>
                  <a:lnTo>
                    <a:pt x="2254" y="1514"/>
                  </a:lnTo>
                  <a:close/>
                  <a:moveTo>
                    <a:pt x="759" y="1545"/>
                  </a:moveTo>
                  <a:lnTo>
                    <a:pt x="734" y="1573"/>
                  </a:lnTo>
                  <a:lnTo>
                    <a:pt x="734" y="1576"/>
                  </a:lnTo>
                  <a:cubicBezTo>
                    <a:pt x="765" y="1551"/>
                    <a:pt x="765" y="1551"/>
                    <a:pt x="762" y="1548"/>
                  </a:cubicBezTo>
                  <a:lnTo>
                    <a:pt x="759" y="1545"/>
                  </a:lnTo>
                  <a:close/>
                  <a:moveTo>
                    <a:pt x="1604" y="1550"/>
                  </a:moveTo>
                  <a:cubicBezTo>
                    <a:pt x="1603" y="1550"/>
                    <a:pt x="1603" y="1550"/>
                    <a:pt x="1602" y="1551"/>
                  </a:cubicBezTo>
                  <a:cubicBezTo>
                    <a:pt x="1599" y="1554"/>
                    <a:pt x="1596" y="1554"/>
                    <a:pt x="1618" y="1586"/>
                  </a:cubicBezTo>
                  <a:lnTo>
                    <a:pt x="1624" y="1583"/>
                  </a:lnTo>
                  <a:cubicBezTo>
                    <a:pt x="1609" y="1556"/>
                    <a:pt x="1606" y="1550"/>
                    <a:pt x="1604" y="1550"/>
                  </a:cubicBezTo>
                  <a:close/>
                  <a:moveTo>
                    <a:pt x="563" y="1591"/>
                  </a:moveTo>
                  <a:cubicBezTo>
                    <a:pt x="568" y="1591"/>
                    <a:pt x="569" y="1594"/>
                    <a:pt x="571" y="1595"/>
                  </a:cubicBezTo>
                  <a:cubicBezTo>
                    <a:pt x="574" y="1601"/>
                    <a:pt x="574" y="1601"/>
                    <a:pt x="543" y="1620"/>
                  </a:cubicBezTo>
                  <a:cubicBezTo>
                    <a:pt x="543" y="1620"/>
                    <a:pt x="517" y="1631"/>
                    <a:pt x="506" y="1631"/>
                  </a:cubicBezTo>
                  <a:cubicBezTo>
                    <a:pt x="504" y="1631"/>
                    <a:pt x="502" y="1631"/>
                    <a:pt x="502" y="1630"/>
                  </a:cubicBezTo>
                  <a:lnTo>
                    <a:pt x="530" y="1604"/>
                  </a:lnTo>
                  <a:cubicBezTo>
                    <a:pt x="549" y="1594"/>
                    <a:pt x="558" y="1591"/>
                    <a:pt x="563" y="1591"/>
                  </a:cubicBezTo>
                  <a:close/>
                  <a:moveTo>
                    <a:pt x="1774" y="1670"/>
                  </a:moveTo>
                  <a:cubicBezTo>
                    <a:pt x="1774" y="1671"/>
                    <a:pt x="1775" y="1671"/>
                    <a:pt x="1775" y="1671"/>
                  </a:cubicBezTo>
                  <a:lnTo>
                    <a:pt x="1775" y="1671"/>
                  </a:lnTo>
                  <a:cubicBezTo>
                    <a:pt x="1776" y="1670"/>
                    <a:pt x="1776" y="1670"/>
                    <a:pt x="1774" y="1670"/>
                  </a:cubicBezTo>
                  <a:close/>
                  <a:moveTo>
                    <a:pt x="599" y="1646"/>
                  </a:moveTo>
                  <a:cubicBezTo>
                    <a:pt x="602" y="1646"/>
                    <a:pt x="603" y="1648"/>
                    <a:pt x="605" y="1651"/>
                  </a:cubicBezTo>
                  <a:cubicBezTo>
                    <a:pt x="609" y="1655"/>
                    <a:pt x="612" y="1661"/>
                    <a:pt x="580" y="1683"/>
                  </a:cubicBezTo>
                  <a:lnTo>
                    <a:pt x="577" y="1680"/>
                  </a:lnTo>
                  <a:cubicBezTo>
                    <a:pt x="587" y="1671"/>
                    <a:pt x="591" y="1668"/>
                    <a:pt x="589" y="1668"/>
                  </a:cubicBezTo>
                  <a:lnTo>
                    <a:pt x="589" y="1668"/>
                  </a:lnTo>
                  <a:cubicBezTo>
                    <a:pt x="587" y="1668"/>
                    <a:pt x="566" y="1683"/>
                    <a:pt x="549" y="1702"/>
                  </a:cubicBezTo>
                  <a:lnTo>
                    <a:pt x="489" y="1749"/>
                  </a:lnTo>
                  <a:cubicBezTo>
                    <a:pt x="483" y="1742"/>
                    <a:pt x="511" y="1714"/>
                    <a:pt x="540" y="1689"/>
                  </a:cubicBezTo>
                  <a:cubicBezTo>
                    <a:pt x="579" y="1656"/>
                    <a:pt x="592" y="1646"/>
                    <a:pt x="599" y="1646"/>
                  </a:cubicBezTo>
                  <a:close/>
                  <a:moveTo>
                    <a:pt x="1746" y="1818"/>
                  </a:moveTo>
                  <a:lnTo>
                    <a:pt x="1746" y="1818"/>
                  </a:lnTo>
                  <a:cubicBezTo>
                    <a:pt x="1751" y="1828"/>
                    <a:pt x="1752" y="1831"/>
                    <a:pt x="1752" y="1831"/>
                  </a:cubicBezTo>
                  <a:cubicBezTo>
                    <a:pt x="1750" y="1831"/>
                    <a:pt x="1742" y="1818"/>
                    <a:pt x="1746" y="1818"/>
                  </a:cubicBezTo>
                  <a:close/>
                  <a:moveTo>
                    <a:pt x="1445" y="1771"/>
                  </a:moveTo>
                  <a:lnTo>
                    <a:pt x="1455" y="1846"/>
                  </a:lnTo>
                  <a:lnTo>
                    <a:pt x="1455" y="1846"/>
                  </a:lnTo>
                  <a:cubicBezTo>
                    <a:pt x="1454" y="1836"/>
                    <a:pt x="1453" y="1822"/>
                    <a:pt x="1451" y="1808"/>
                  </a:cubicBezTo>
                  <a:lnTo>
                    <a:pt x="1445" y="1771"/>
                  </a:lnTo>
                  <a:close/>
                  <a:moveTo>
                    <a:pt x="2016" y="1843"/>
                  </a:moveTo>
                  <a:cubicBezTo>
                    <a:pt x="2018" y="1843"/>
                    <a:pt x="2030" y="1853"/>
                    <a:pt x="2028" y="1855"/>
                  </a:cubicBezTo>
                  <a:cubicBezTo>
                    <a:pt x="2018" y="1846"/>
                    <a:pt x="2016" y="1843"/>
                    <a:pt x="2016" y="1843"/>
                  </a:cubicBezTo>
                  <a:close/>
                  <a:moveTo>
                    <a:pt x="1956" y="1818"/>
                  </a:moveTo>
                  <a:cubicBezTo>
                    <a:pt x="1984" y="1846"/>
                    <a:pt x="2009" y="1874"/>
                    <a:pt x="2003" y="1880"/>
                  </a:cubicBezTo>
                  <a:lnTo>
                    <a:pt x="1975" y="1855"/>
                  </a:lnTo>
                  <a:lnTo>
                    <a:pt x="1953" y="1824"/>
                  </a:lnTo>
                  <a:lnTo>
                    <a:pt x="1956" y="1818"/>
                  </a:lnTo>
                  <a:close/>
                  <a:moveTo>
                    <a:pt x="1637" y="1817"/>
                  </a:moveTo>
                  <a:cubicBezTo>
                    <a:pt x="1637" y="1817"/>
                    <a:pt x="1637" y="1817"/>
                    <a:pt x="1636" y="1818"/>
                  </a:cubicBezTo>
                  <a:lnTo>
                    <a:pt x="1633" y="1818"/>
                  </a:lnTo>
                  <a:cubicBezTo>
                    <a:pt x="1640" y="1843"/>
                    <a:pt x="1652" y="1868"/>
                    <a:pt x="1661" y="1890"/>
                  </a:cubicBezTo>
                  <a:cubicBezTo>
                    <a:pt x="1668" y="1886"/>
                    <a:pt x="1655" y="1852"/>
                    <a:pt x="1655" y="1852"/>
                  </a:cubicBezTo>
                  <a:cubicBezTo>
                    <a:pt x="1655" y="1852"/>
                    <a:pt x="1644" y="1817"/>
                    <a:pt x="1637" y="1817"/>
                  </a:cubicBezTo>
                  <a:close/>
                  <a:moveTo>
                    <a:pt x="73" y="1868"/>
                  </a:moveTo>
                  <a:cubicBezTo>
                    <a:pt x="48" y="1874"/>
                    <a:pt x="22" y="1883"/>
                    <a:pt x="1" y="1893"/>
                  </a:cubicBezTo>
                  <a:lnTo>
                    <a:pt x="7" y="1905"/>
                  </a:lnTo>
                  <a:cubicBezTo>
                    <a:pt x="7" y="1907"/>
                    <a:pt x="9" y="1908"/>
                    <a:pt x="11" y="1908"/>
                  </a:cubicBezTo>
                  <a:cubicBezTo>
                    <a:pt x="22" y="1908"/>
                    <a:pt x="50" y="1892"/>
                    <a:pt x="76" y="1877"/>
                  </a:cubicBezTo>
                  <a:lnTo>
                    <a:pt x="73" y="1868"/>
                  </a:lnTo>
                  <a:close/>
                  <a:moveTo>
                    <a:pt x="1900" y="1830"/>
                  </a:moveTo>
                  <a:lnTo>
                    <a:pt x="1900" y="1830"/>
                  </a:lnTo>
                  <a:cubicBezTo>
                    <a:pt x="1903" y="1830"/>
                    <a:pt x="1917" y="1843"/>
                    <a:pt x="1947" y="1874"/>
                  </a:cubicBezTo>
                  <a:cubicBezTo>
                    <a:pt x="1972" y="1902"/>
                    <a:pt x="1972" y="1902"/>
                    <a:pt x="1965" y="1908"/>
                  </a:cubicBezTo>
                  <a:cubicBezTo>
                    <a:pt x="1947" y="1890"/>
                    <a:pt x="1931" y="1871"/>
                    <a:pt x="1915" y="1852"/>
                  </a:cubicBezTo>
                  <a:lnTo>
                    <a:pt x="1912" y="1852"/>
                  </a:lnTo>
                  <a:cubicBezTo>
                    <a:pt x="1902" y="1838"/>
                    <a:pt x="1898" y="1830"/>
                    <a:pt x="1900" y="1830"/>
                  </a:cubicBezTo>
                  <a:close/>
                  <a:moveTo>
                    <a:pt x="1611" y="1940"/>
                  </a:moveTo>
                  <a:cubicBezTo>
                    <a:pt x="1618" y="1940"/>
                    <a:pt x="1618" y="1940"/>
                    <a:pt x="1627" y="1977"/>
                  </a:cubicBezTo>
                  <a:lnTo>
                    <a:pt x="1621" y="1977"/>
                  </a:lnTo>
                  <a:lnTo>
                    <a:pt x="1605" y="1943"/>
                  </a:lnTo>
                  <a:lnTo>
                    <a:pt x="1611" y="1940"/>
                  </a:lnTo>
                  <a:close/>
                  <a:moveTo>
                    <a:pt x="1169" y="1932"/>
                  </a:moveTo>
                  <a:cubicBezTo>
                    <a:pt x="1170" y="1932"/>
                    <a:pt x="1171" y="1933"/>
                    <a:pt x="1173" y="1933"/>
                  </a:cubicBezTo>
                  <a:lnTo>
                    <a:pt x="1166" y="1971"/>
                  </a:lnTo>
                  <a:lnTo>
                    <a:pt x="1154" y="2006"/>
                  </a:lnTo>
                  <a:lnTo>
                    <a:pt x="1154" y="1968"/>
                  </a:lnTo>
                  <a:cubicBezTo>
                    <a:pt x="1161" y="1939"/>
                    <a:pt x="1165" y="1932"/>
                    <a:pt x="1169" y="1932"/>
                  </a:cubicBezTo>
                  <a:close/>
                  <a:moveTo>
                    <a:pt x="1869" y="1968"/>
                  </a:moveTo>
                  <a:cubicBezTo>
                    <a:pt x="1876" y="1968"/>
                    <a:pt x="1893" y="1996"/>
                    <a:pt x="1893" y="1996"/>
                  </a:cubicBezTo>
                  <a:cubicBezTo>
                    <a:pt x="1901" y="2009"/>
                    <a:pt x="1903" y="2012"/>
                    <a:pt x="1901" y="2012"/>
                  </a:cubicBezTo>
                  <a:cubicBezTo>
                    <a:pt x="1898" y="2012"/>
                    <a:pt x="1887" y="2002"/>
                    <a:pt x="1882" y="2002"/>
                  </a:cubicBezTo>
                  <a:cubicBezTo>
                    <a:pt x="1881" y="2002"/>
                    <a:pt x="1881" y="2002"/>
                    <a:pt x="1881" y="2002"/>
                  </a:cubicBezTo>
                  <a:cubicBezTo>
                    <a:pt x="1856" y="1974"/>
                    <a:pt x="1856" y="1974"/>
                    <a:pt x="1868" y="1968"/>
                  </a:cubicBezTo>
                  <a:cubicBezTo>
                    <a:pt x="1869" y="1968"/>
                    <a:pt x="1869" y="1968"/>
                    <a:pt x="1869" y="1968"/>
                  </a:cubicBezTo>
                  <a:close/>
                  <a:moveTo>
                    <a:pt x="1559" y="1936"/>
                  </a:moveTo>
                  <a:cubicBezTo>
                    <a:pt x="1562" y="1936"/>
                    <a:pt x="1570" y="1970"/>
                    <a:pt x="1577" y="2024"/>
                  </a:cubicBezTo>
                  <a:lnTo>
                    <a:pt x="1564" y="2028"/>
                  </a:lnTo>
                  <a:cubicBezTo>
                    <a:pt x="1558" y="1990"/>
                    <a:pt x="1552" y="1952"/>
                    <a:pt x="1558" y="1952"/>
                  </a:cubicBezTo>
                  <a:cubicBezTo>
                    <a:pt x="1557" y="1941"/>
                    <a:pt x="1558" y="1936"/>
                    <a:pt x="1559" y="1936"/>
                  </a:cubicBezTo>
                  <a:close/>
                  <a:moveTo>
                    <a:pt x="1345" y="1896"/>
                  </a:moveTo>
                  <a:cubicBezTo>
                    <a:pt x="1346" y="1896"/>
                    <a:pt x="1344" y="1915"/>
                    <a:pt x="1339" y="1959"/>
                  </a:cubicBezTo>
                  <a:lnTo>
                    <a:pt x="1323" y="2034"/>
                  </a:lnTo>
                  <a:cubicBezTo>
                    <a:pt x="1317" y="2034"/>
                    <a:pt x="1326" y="1996"/>
                    <a:pt x="1336" y="1921"/>
                  </a:cubicBezTo>
                  <a:cubicBezTo>
                    <a:pt x="1341" y="1905"/>
                    <a:pt x="1344" y="1896"/>
                    <a:pt x="1345" y="1896"/>
                  </a:cubicBezTo>
                  <a:close/>
                  <a:moveTo>
                    <a:pt x="809" y="1992"/>
                  </a:moveTo>
                  <a:cubicBezTo>
                    <a:pt x="811" y="1992"/>
                    <a:pt x="812" y="1992"/>
                    <a:pt x="812" y="1993"/>
                  </a:cubicBezTo>
                  <a:cubicBezTo>
                    <a:pt x="818" y="1996"/>
                    <a:pt x="800" y="2028"/>
                    <a:pt x="768" y="2056"/>
                  </a:cubicBezTo>
                  <a:lnTo>
                    <a:pt x="756" y="2046"/>
                  </a:lnTo>
                  <a:cubicBezTo>
                    <a:pt x="773" y="2015"/>
                    <a:pt x="800" y="1992"/>
                    <a:pt x="809" y="1992"/>
                  </a:cubicBezTo>
                  <a:close/>
                  <a:moveTo>
                    <a:pt x="1755" y="2018"/>
                  </a:moveTo>
                  <a:cubicBezTo>
                    <a:pt x="1761" y="2018"/>
                    <a:pt x="1767" y="2020"/>
                    <a:pt x="1777" y="2049"/>
                  </a:cubicBezTo>
                  <a:cubicBezTo>
                    <a:pt x="1777" y="2049"/>
                    <a:pt x="1793" y="2084"/>
                    <a:pt x="1787" y="2087"/>
                  </a:cubicBezTo>
                  <a:cubicBezTo>
                    <a:pt x="1786" y="2087"/>
                    <a:pt x="1786" y="2087"/>
                    <a:pt x="1786" y="2087"/>
                  </a:cubicBezTo>
                  <a:cubicBezTo>
                    <a:pt x="1776" y="2087"/>
                    <a:pt x="1759" y="2056"/>
                    <a:pt x="1759" y="2056"/>
                  </a:cubicBezTo>
                  <a:cubicBezTo>
                    <a:pt x="1746" y="2021"/>
                    <a:pt x="1752" y="2018"/>
                    <a:pt x="1752" y="2018"/>
                  </a:cubicBezTo>
                  <a:cubicBezTo>
                    <a:pt x="1753" y="2018"/>
                    <a:pt x="1754" y="2018"/>
                    <a:pt x="1755" y="2018"/>
                  </a:cubicBezTo>
                  <a:close/>
                  <a:moveTo>
                    <a:pt x="813" y="2059"/>
                  </a:moveTo>
                  <a:cubicBezTo>
                    <a:pt x="805" y="2059"/>
                    <a:pt x="791" y="2080"/>
                    <a:pt x="781" y="2103"/>
                  </a:cubicBezTo>
                  <a:cubicBezTo>
                    <a:pt x="762" y="2137"/>
                    <a:pt x="771" y="2140"/>
                    <a:pt x="784" y="2147"/>
                  </a:cubicBezTo>
                  <a:cubicBezTo>
                    <a:pt x="784" y="2147"/>
                    <a:pt x="785" y="2147"/>
                    <a:pt x="786" y="2147"/>
                  </a:cubicBezTo>
                  <a:cubicBezTo>
                    <a:pt x="796" y="2147"/>
                    <a:pt x="815" y="2122"/>
                    <a:pt x="815" y="2122"/>
                  </a:cubicBezTo>
                  <a:cubicBezTo>
                    <a:pt x="831" y="2087"/>
                    <a:pt x="825" y="2084"/>
                    <a:pt x="818" y="2081"/>
                  </a:cubicBezTo>
                  <a:cubicBezTo>
                    <a:pt x="820" y="2065"/>
                    <a:pt x="817" y="2059"/>
                    <a:pt x="813" y="2059"/>
                  </a:cubicBezTo>
                  <a:close/>
                  <a:moveTo>
                    <a:pt x="1392" y="2075"/>
                  </a:moveTo>
                  <a:cubicBezTo>
                    <a:pt x="1392" y="2112"/>
                    <a:pt x="1395" y="2150"/>
                    <a:pt x="1386" y="2150"/>
                  </a:cubicBezTo>
                  <a:lnTo>
                    <a:pt x="1379" y="2150"/>
                  </a:lnTo>
                  <a:cubicBezTo>
                    <a:pt x="1379" y="2125"/>
                    <a:pt x="1383" y="2100"/>
                    <a:pt x="1386" y="2075"/>
                  </a:cubicBezTo>
                  <a:close/>
                  <a:moveTo>
                    <a:pt x="1193" y="2001"/>
                  </a:moveTo>
                  <a:lnTo>
                    <a:pt x="1193" y="2001"/>
                  </a:lnTo>
                  <a:cubicBezTo>
                    <a:pt x="1194" y="2001"/>
                    <a:pt x="1191" y="2019"/>
                    <a:pt x="1185" y="2053"/>
                  </a:cubicBezTo>
                  <a:cubicBezTo>
                    <a:pt x="1182" y="2090"/>
                    <a:pt x="1169" y="2128"/>
                    <a:pt x="1154" y="2162"/>
                  </a:cubicBezTo>
                  <a:lnTo>
                    <a:pt x="1138" y="2159"/>
                  </a:lnTo>
                  <a:lnTo>
                    <a:pt x="1166" y="2087"/>
                  </a:lnTo>
                  <a:cubicBezTo>
                    <a:pt x="1184" y="2028"/>
                    <a:pt x="1191" y="2001"/>
                    <a:pt x="1193" y="2001"/>
                  </a:cubicBezTo>
                  <a:close/>
                  <a:moveTo>
                    <a:pt x="1549" y="2181"/>
                  </a:moveTo>
                  <a:lnTo>
                    <a:pt x="1552" y="2219"/>
                  </a:lnTo>
                  <a:cubicBezTo>
                    <a:pt x="1548" y="2219"/>
                    <a:pt x="1545" y="2235"/>
                    <a:pt x="1542" y="2235"/>
                  </a:cubicBezTo>
                  <a:cubicBezTo>
                    <a:pt x="1541" y="2235"/>
                    <a:pt x="1540" y="2231"/>
                    <a:pt x="1539" y="2219"/>
                  </a:cubicBezTo>
                  <a:lnTo>
                    <a:pt x="1536" y="2219"/>
                  </a:lnTo>
                  <a:cubicBezTo>
                    <a:pt x="1536" y="2219"/>
                    <a:pt x="1536" y="2219"/>
                    <a:pt x="1535" y="2219"/>
                  </a:cubicBezTo>
                  <a:cubicBezTo>
                    <a:pt x="1531" y="2219"/>
                    <a:pt x="1540" y="2181"/>
                    <a:pt x="1549" y="2181"/>
                  </a:cubicBezTo>
                  <a:close/>
                  <a:moveTo>
                    <a:pt x="1432" y="6"/>
                  </a:moveTo>
                  <a:lnTo>
                    <a:pt x="1432" y="6"/>
                  </a:lnTo>
                  <a:cubicBezTo>
                    <a:pt x="1428" y="6"/>
                    <a:pt x="1419" y="25"/>
                    <a:pt x="1401" y="63"/>
                  </a:cubicBezTo>
                  <a:cubicBezTo>
                    <a:pt x="1386" y="63"/>
                    <a:pt x="1354" y="97"/>
                    <a:pt x="1332" y="97"/>
                  </a:cubicBezTo>
                  <a:cubicBezTo>
                    <a:pt x="1304" y="94"/>
                    <a:pt x="1289" y="100"/>
                    <a:pt x="1276" y="63"/>
                  </a:cubicBezTo>
                  <a:cubicBezTo>
                    <a:pt x="1275" y="56"/>
                    <a:pt x="1275" y="50"/>
                    <a:pt x="1274" y="45"/>
                  </a:cubicBezTo>
                  <a:lnTo>
                    <a:pt x="1274" y="45"/>
                  </a:lnTo>
                  <a:cubicBezTo>
                    <a:pt x="1278" y="100"/>
                    <a:pt x="1271" y="101"/>
                    <a:pt x="1251" y="103"/>
                  </a:cubicBezTo>
                  <a:cubicBezTo>
                    <a:pt x="1243" y="94"/>
                    <a:pt x="1237" y="90"/>
                    <a:pt x="1232" y="90"/>
                  </a:cubicBezTo>
                  <a:cubicBezTo>
                    <a:pt x="1218" y="90"/>
                    <a:pt x="1213" y="117"/>
                    <a:pt x="1213" y="144"/>
                  </a:cubicBezTo>
                  <a:lnTo>
                    <a:pt x="1226" y="144"/>
                  </a:lnTo>
                  <a:cubicBezTo>
                    <a:pt x="1233" y="188"/>
                    <a:pt x="1234" y="206"/>
                    <a:pt x="1230" y="206"/>
                  </a:cubicBezTo>
                  <a:cubicBezTo>
                    <a:pt x="1227" y="206"/>
                    <a:pt x="1221" y="197"/>
                    <a:pt x="1213" y="182"/>
                  </a:cubicBezTo>
                  <a:cubicBezTo>
                    <a:pt x="1204" y="182"/>
                    <a:pt x="1198" y="147"/>
                    <a:pt x="1191" y="110"/>
                  </a:cubicBezTo>
                  <a:cubicBezTo>
                    <a:pt x="1182" y="73"/>
                    <a:pt x="1168" y="37"/>
                    <a:pt x="1161" y="37"/>
                  </a:cubicBezTo>
                  <a:cubicBezTo>
                    <a:pt x="1161" y="37"/>
                    <a:pt x="1160" y="37"/>
                    <a:pt x="1160" y="38"/>
                  </a:cubicBezTo>
                  <a:cubicBezTo>
                    <a:pt x="1151" y="38"/>
                    <a:pt x="1144" y="41"/>
                    <a:pt x="1160" y="75"/>
                  </a:cubicBezTo>
                  <a:cubicBezTo>
                    <a:pt x="1166" y="113"/>
                    <a:pt x="1166" y="113"/>
                    <a:pt x="1160" y="116"/>
                  </a:cubicBezTo>
                  <a:cubicBezTo>
                    <a:pt x="1154" y="116"/>
                    <a:pt x="1144" y="119"/>
                    <a:pt x="1148" y="157"/>
                  </a:cubicBezTo>
                  <a:cubicBezTo>
                    <a:pt x="1157" y="194"/>
                    <a:pt x="1151" y="194"/>
                    <a:pt x="1141" y="197"/>
                  </a:cubicBezTo>
                  <a:cubicBezTo>
                    <a:pt x="1128" y="168"/>
                    <a:pt x="1115" y="166"/>
                    <a:pt x="1111" y="166"/>
                  </a:cubicBezTo>
                  <a:cubicBezTo>
                    <a:pt x="1110" y="166"/>
                    <a:pt x="1110" y="166"/>
                    <a:pt x="1110" y="166"/>
                  </a:cubicBezTo>
                  <a:lnTo>
                    <a:pt x="1101" y="128"/>
                  </a:lnTo>
                  <a:cubicBezTo>
                    <a:pt x="1094" y="103"/>
                    <a:pt x="1085" y="81"/>
                    <a:pt x="1072" y="59"/>
                  </a:cubicBezTo>
                  <a:lnTo>
                    <a:pt x="1072" y="59"/>
                  </a:lnTo>
                  <a:cubicBezTo>
                    <a:pt x="1063" y="59"/>
                    <a:pt x="1075" y="97"/>
                    <a:pt x="1075" y="97"/>
                  </a:cubicBezTo>
                  <a:cubicBezTo>
                    <a:pt x="1085" y="128"/>
                    <a:pt x="909" y="191"/>
                    <a:pt x="891" y="207"/>
                  </a:cubicBezTo>
                  <a:cubicBezTo>
                    <a:pt x="878" y="196"/>
                    <a:pt x="867" y="191"/>
                    <a:pt x="860" y="191"/>
                  </a:cubicBezTo>
                  <a:cubicBezTo>
                    <a:pt x="849" y="191"/>
                    <a:pt x="847" y="202"/>
                    <a:pt x="862" y="219"/>
                  </a:cubicBezTo>
                  <a:cubicBezTo>
                    <a:pt x="881" y="254"/>
                    <a:pt x="847" y="269"/>
                    <a:pt x="809" y="295"/>
                  </a:cubicBezTo>
                  <a:cubicBezTo>
                    <a:pt x="765" y="323"/>
                    <a:pt x="734" y="345"/>
                    <a:pt x="756" y="373"/>
                  </a:cubicBezTo>
                  <a:lnTo>
                    <a:pt x="737" y="385"/>
                  </a:lnTo>
                  <a:cubicBezTo>
                    <a:pt x="724" y="395"/>
                    <a:pt x="740" y="436"/>
                    <a:pt x="734" y="439"/>
                  </a:cubicBezTo>
                  <a:cubicBezTo>
                    <a:pt x="744" y="457"/>
                    <a:pt x="747" y="466"/>
                    <a:pt x="745" y="466"/>
                  </a:cubicBezTo>
                  <a:cubicBezTo>
                    <a:pt x="743" y="466"/>
                    <a:pt x="737" y="458"/>
                    <a:pt x="728" y="442"/>
                  </a:cubicBezTo>
                  <a:cubicBezTo>
                    <a:pt x="705" y="416"/>
                    <a:pt x="682" y="391"/>
                    <a:pt x="676" y="391"/>
                  </a:cubicBezTo>
                  <a:cubicBezTo>
                    <a:pt x="675" y="391"/>
                    <a:pt x="675" y="391"/>
                    <a:pt x="674" y="392"/>
                  </a:cubicBezTo>
                  <a:cubicBezTo>
                    <a:pt x="662" y="401"/>
                    <a:pt x="687" y="429"/>
                    <a:pt x="712" y="457"/>
                  </a:cubicBezTo>
                  <a:cubicBezTo>
                    <a:pt x="737" y="486"/>
                    <a:pt x="731" y="489"/>
                    <a:pt x="731" y="489"/>
                  </a:cubicBezTo>
                  <a:cubicBezTo>
                    <a:pt x="730" y="491"/>
                    <a:pt x="729" y="492"/>
                    <a:pt x="728" y="492"/>
                  </a:cubicBezTo>
                  <a:cubicBezTo>
                    <a:pt x="725" y="492"/>
                    <a:pt x="720" y="486"/>
                    <a:pt x="703" y="467"/>
                  </a:cubicBezTo>
                  <a:lnTo>
                    <a:pt x="649" y="410"/>
                  </a:lnTo>
                  <a:lnTo>
                    <a:pt x="643" y="417"/>
                  </a:lnTo>
                  <a:cubicBezTo>
                    <a:pt x="671" y="442"/>
                    <a:pt x="665" y="448"/>
                    <a:pt x="665" y="448"/>
                  </a:cubicBezTo>
                  <a:cubicBezTo>
                    <a:pt x="663" y="450"/>
                    <a:pt x="662" y="451"/>
                    <a:pt x="660" y="451"/>
                  </a:cubicBezTo>
                  <a:cubicBezTo>
                    <a:pt x="655" y="451"/>
                    <a:pt x="645" y="440"/>
                    <a:pt x="605" y="398"/>
                  </a:cubicBezTo>
                  <a:cubicBezTo>
                    <a:pt x="582" y="373"/>
                    <a:pt x="567" y="360"/>
                    <a:pt x="563" y="360"/>
                  </a:cubicBezTo>
                  <a:cubicBezTo>
                    <a:pt x="559" y="360"/>
                    <a:pt x="568" y="376"/>
                    <a:pt x="593" y="407"/>
                  </a:cubicBezTo>
                  <a:lnTo>
                    <a:pt x="609" y="445"/>
                  </a:lnTo>
                  <a:cubicBezTo>
                    <a:pt x="593" y="433"/>
                    <a:pt x="585" y="428"/>
                    <a:pt x="581" y="428"/>
                  </a:cubicBezTo>
                  <a:cubicBezTo>
                    <a:pt x="570" y="428"/>
                    <a:pt x="598" y="469"/>
                    <a:pt x="615" y="492"/>
                  </a:cubicBezTo>
                  <a:cubicBezTo>
                    <a:pt x="589" y="471"/>
                    <a:pt x="573" y="461"/>
                    <a:pt x="567" y="461"/>
                  </a:cubicBezTo>
                  <a:cubicBezTo>
                    <a:pt x="561" y="461"/>
                    <a:pt x="571" y="477"/>
                    <a:pt x="599" y="511"/>
                  </a:cubicBezTo>
                  <a:cubicBezTo>
                    <a:pt x="615" y="525"/>
                    <a:pt x="620" y="532"/>
                    <a:pt x="615" y="532"/>
                  </a:cubicBezTo>
                  <a:cubicBezTo>
                    <a:pt x="612" y="532"/>
                    <a:pt x="603" y="528"/>
                    <a:pt x="590" y="520"/>
                  </a:cubicBezTo>
                  <a:cubicBezTo>
                    <a:pt x="572" y="511"/>
                    <a:pt x="562" y="507"/>
                    <a:pt x="555" y="507"/>
                  </a:cubicBezTo>
                  <a:cubicBezTo>
                    <a:pt x="548" y="507"/>
                    <a:pt x="544" y="511"/>
                    <a:pt x="540" y="517"/>
                  </a:cubicBezTo>
                  <a:cubicBezTo>
                    <a:pt x="561" y="548"/>
                    <a:pt x="527" y="586"/>
                    <a:pt x="493" y="633"/>
                  </a:cubicBezTo>
                  <a:cubicBezTo>
                    <a:pt x="449" y="686"/>
                    <a:pt x="430" y="727"/>
                    <a:pt x="461" y="746"/>
                  </a:cubicBezTo>
                  <a:cubicBezTo>
                    <a:pt x="460" y="748"/>
                    <a:pt x="459" y="750"/>
                    <a:pt x="456" y="750"/>
                  </a:cubicBezTo>
                  <a:cubicBezTo>
                    <a:pt x="452" y="750"/>
                    <a:pt x="443" y="747"/>
                    <a:pt x="420" y="740"/>
                  </a:cubicBezTo>
                  <a:cubicBezTo>
                    <a:pt x="410" y="733"/>
                    <a:pt x="402" y="730"/>
                    <a:pt x="399" y="730"/>
                  </a:cubicBezTo>
                  <a:cubicBezTo>
                    <a:pt x="393" y="730"/>
                    <a:pt x="406" y="742"/>
                    <a:pt x="449" y="771"/>
                  </a:cubicBezTo>
                  <a:cubicBezTo>
                    <a:pt x="466" y="784"/>
                    <a:pt x="485" y="796"/>
                    <a:pt x="483" y="796"/>
                  </a:cubicBezTo>
                  <a:cubicBezTo>
                    <a:pt x="481" y="796"/>
                    <a:pt x="470" y="791"/>
                    <a:pt x="442" y="777"/>
                  </a:cubicBezTo>
                  <a:cubicBezTo>
                    <a:pt x="432" y="771"/>
                    <a:pt x="424" y="768"/>
                    <a:pt x="417" y="768"/>
                  </a:cubicBezTo>
                  <a:cubicBezTo>
                    <a:pt x="404" y="768"/>
                    <a:pt x="396" y="779"/>
                    <a:pt x="386" y="796"/>
                  </a:cubicBezTo>
                  <a:cubicBezTo>
                    <a:pt x="377" y="818"/>
                    <a:pt x="367" y="843"/>
                    <a:pt x="402" y="859"/>
                  </a:cubicBezTo>
                  <a:cubicBezTo>
                    <a:pt x="417" y="874"/>
                    <a:pt x="424" y="881"/>
                    <a:pt x="422" y="881"/>
                  </a:cubicBezTo>
                  <a:cubicBezTo>
                    <a:pt x="421" y="881"/>
                    <a:pt x="413" y="875"/>
                    <a:pt x="399" y="865"/>
                  </a:cubicBezTo>
                  <a:cubicBezTo>
                    <a:pt x="376" y="853"/>
                    <a:pt x="356" y="848"/>
                    <a:pt x="340" y="848"/>
                  </a:cubicBezTo>
                  <a:cubicBezTo>
                    <a:pt x="310" y="848"/>
                    <a:pt x="301" y="868"/>
                    <a:pt x="342" y="899"/>
                  </a:cubicBezTo>
                  <a:cubicBezTo>
                    <a:pt x="340" y="903"/>
                    <a:pt x="339" y="907"/>
                    <a:pt x="330" y="907"/>
                  </a:cubicBezTo>
                  <a:cubicBezTo>
                    <a:pt x="324" y="907"/>
                    <a:pt x="314" y="905"/>
                    <a:pt x="298" y="899"/>
                  </a:cubicBezTo>
                  <a:lnTo>
                    <a:pt x="298" y="899"/>
                  </a:lnTo>
                  <a:cubicBezTo>
                    <a:pt x="295" y="909"/>
                    <a:pt x="295" y="915"/>
                    <a:pt x="323" y="946"/>
                  </a:cubicBezTo>
                  <a:cubicBezTo>
                    <a:pt x="323" y="956"/>
                    <a:pt x="314" y="984"/>
                    <a:pt x="311" y="996"/>
                  </a:cubicBezTo>
                  <a:cubicBezTo>
                    <a:pt x="305" y="1012"/>
                    <a:pt x="339" y="1034"/>
                    <a:pt x="339" y="1034"/>
                  </a:cubicBezTo>
                  <a:lnTo>
                    <a:pt x="336" y="1040"/>
                  </a:lnTo>
                  <a:cubicBezTo>
                    <a:pt x="333" y="1040"/>
                    <a:pt x="330" y="1040"/>
                    <a:pt x="327" y="1040"/>
                  </a:cubicBezTo>
                  <a:cubicBezTo>
                    <a:pt x="295" y="1040"/>
                    <a:pt x="291" y="1073"/>
                    <a:pt x="283" y="1122"/>
                  </a:cubicBezTo>
                  <a:cubicBezTo>
                    <a:pt x="273" y="1172"/>
                    <a:pt x="276" y="1216"/>
                    <a:pt x="236" y="1225"/>
                  </a:cubicBezTo>
                  <a:cubicBezTo>
                    <a:pt x="236" y="1225"/>
                    <a:pt x="236" y="1232"/>
                    <a:pt x="273" y="1238"/>
                  </a:cubicBezTo>
                  <a:cubicBezTo>
                    <a:pt x="348" y="1244"/>
                    <a:pt x="348" y="1250"/>
                    <a:pt x="311" y="1260"/>
                  </a:cubicBezTo>
                  <a:cubicBezTo>
                    <a:pt x="236" y="1269"/>
                    <a:pt x="236" y="1304"/>
                    <a:pt x="311" y="1304"/>
                  </a:cubicBezTo>
                  <a:lnTo>
                    <a:pt x="273" y="1307"/>
                  </a:lnTo>
                  <a:cubicBezTo>
                    <a:pt x="206" y="1321"/>
                    <a:pt x="236" y="1338"/>
                    <a:pt x="301" y="1338"/>
                  </a:cubicBezTo>
                  <a:cubicBezTo>
                    <a:pt x="306" y="1338"/>
                    <a:pt x="311" y="1338"/>
                    <a:pt x="317" y="1338"/>
                  </a:cubicBezTo>
                  <a:lnTo>
                    <a:pt x="317" y="1338"/>
                  </a:lnTo>
                  <a:cubicBezTo>
                    <a:pt x="279" y="1351"/>
                    <a:pt x="245" y="1363"/>
                    <a:pt x="283" y="1366"/>
                  </a:cubicBezTo>
                  <a:cubicBezTo>
                    <a:pt x="283" y="1373"/>
                    <a:pt x="283" y="1373"/>
                    <a:pt x="211" y="1385"/>
                  </a:cubicBezTo>
                  <a:cubicBezTo>
                    <a:pt x="173" y="1391"/>
                    <a:pt x="135" y="1401"/>
                    <a:pt x="135" y="1407"/>
                  </a:cubicBezTo>
                  <a:cubicBezTo>
                    <a:pt x="136" y="1410"/>
                    <a:pt x="141" y="1412"/>
                    <a:pt x="149" y="1412"/>
                  </a:cubicBezTo>
                  <a:cubicBezTo>
                    <a:pt x="163" y="1412"/>
                    <a:pt x="186" y="1407"/>
                    <a:pt x="211" y="1401"/>
                  </a:cubicBezTo>
                  <a:cubicBezTo>
                    <a:pt x="211" y="1401"/>
                    <a:pt x="214" y="1410"/>
                    <a:pt x="214" y="1416"/>
                  </a:cubicBezTo>
                  <a:cubicBezTo>
                    <a:pt x="214" y="1416"/>
                    <a:pt x="214" y="1421"/>
                    <a:pt x="225" y="1421"/>
                  </a:cubicBezTo>
                  <a:cubicBezTo>
                    <a:pt x="230" y="1421"/>
                    <a:pt x="239" y="1420"/>
                    <a:pt x="251" y="1416"/>
                  </a:cubicBezTo>
                  <a:cubicBezTo>
                    <a:pt x="262" y="1415"/>
                    <a:pt x="270" y="1414"/>
                    <a:pt x="276" y="1414"/>
                  </a:cubicBezTo>
                  <a:cubicBezTo>
                    <a:pt x="289" y="1414"/>
                    <a:pt x="289" y="1418"/>
                    <a:pt x="289" y="1423"/>
                  </a:cubicBezTo>
                  <a:cubicBezTo>
                    <a:pt x="274" y="1427"/>
                    <a:pt x="272" y="1429"/>
                    <a:pt x="279" y="1429"/>
                  </a:cubicBezTo>
                  <a:cubicBezTo>
                    <a:pt x="287" y="1429"/>
                    <a:pt x="307" y="1425"/>
                    <a:pt x="326" y="1416"/>
                  </a:cubicBezTo>
                  <a:cubicBezTo>
                    <a:pt x="356" y="1409"/>
                    <a:pt x="385" y="1402"/>
                    <a:pt x="396" y="1402"/>
                  </a:cubicBezTo>
                  <a:cubicBezTo>
                    <a:pt x="400" y="1402"/>
                    <a:pt x="402" y="1402"/>
                    <a:pt x="402" y="1404"/>
                  </a:cubicBezTo>
                  <a:lnTo>
                    <a:pt x="474" y="1385"/>
                  </a:lnTo>
                  <a:cubicBezTo>
                    <a:pt x="524" y="1376"/>
                    <a:pt x="574" y="1360"/>
                    <a:pt x="621" y="1338"/>
                  </a:cubicBezTo>
                  <a:cubicBezTo>
                    <a:pt x="647" y="1317"/>
                    <a:pt x="675" y="1302"/>
                    <a:pt x="654" y="1302"/>
                  </a:cubicBezTo>
                  <a:cubicBezTo>
                    <a:pt x="647" y="1302"/>
                    <a:pt x="636" y="1304"/>
                    <a:pt x="618" y="1307"/>
                  </a:cubicBezTo>
                  <a:cubicBezTo>
                    <a:pt x="618" y="1307"/>
                    <a:pt x="609" y="1308"/>
                    <a:pt x="599" y="1308"/>
                  </a:cubicBezTo>
                  <a:cubicBezTo>
                    <a:pt x="590" y="1308"/>
                    <a:pt x="580" y="1307"/>
                    <a:pt x="580" y="1304"/>
                  </a:cubicBezTo>
                  <a:cubicBezTo>
                    <a:pt x="577" y="1297"/>
                    <a:pt x="615" y="1288"/>
                    <a:pt x="615" y="1288"/>
                  </a:cubicBezTo>
                  <a:cubicBezTo>
                    <a:pt x="656" y="1285"/>
                    <a:pt x="646" y="1269"/>
                    <a:pt x="652" y="1247"/>
                  </a:cubicBezTo>
                  <a:cubicBezTo>
                    <a:pt x="652" y="1219"/>
                    <a:pt x="652" y="1206"/>
                    <a:pt x="690" y="1203"/>
                  </a:cubicBezTo>
                  <a:cubicBezTo>
                    <a:pt x="728" y="1200"/>
                    <a:pt x="728" y="1197"/>
                    <a:pt x="728" y="1197"/>
                  </a:cubicBezTo>
                  <a:cubicBezTo>
                    <a:pt x="690" y="1197"/>
                    <a:pt x="696" y="1172"/>
                    <a:pt x="703" y="1144"/>
                  </a:cubicBezTo>
                  <a:cubicBezTo>
                    <a:pt x="703" y="1116"/>
                    <a:pt x="718" y="1087"/>
                    <a:pt x="681" y="1078"/>
                  </a:cubicBezTo>
                  <a:cubicBezTo>
                    <a:pt x="681" y="1072"/>
                    <a:pt x="684" y="1069"/>
                    <a:pt x="684" y="1069"/>
                  </a:cubicBezTo>
                  <a:cubicBezTo>
                    <a:pt x="694" y="1071"/>
                    <a:pt x="702" y="1073"/>
                    <a:pt x="707" y="1073"/>
                  </a:cubicBezTo>
                  <a:cubicBezTo>
                    <a:pt x="720" y="1073"/>
                    <a:pt x="722" y="1067"/>
                    <a:pt x="724" y="1062"/>
                  </a:cubicBezTo>
                  <a:cubicBezTo>
                    <a:pt x="690" y="1043"/>
                    <a:pt x="693" y="1034"/>
                    <a:pt x="693" y="1034"/>
                  </a:cubicBezTo>
                  <a:lnTo>
                    <a:pt x="693" y="1034"/>
                  </a:lnTo>
                  <a:cubicBezTo>
                    <a:pt x="709" y="1039"/>
                    <a:pt x="718" y="1041"/>
                    <a:pt x="724" y="1041"/>
                  </a:cubicBezTo>
                  <a:cubicBezTo>
                    <a:pt x="732" y="1041"/>
                    <a:pt x="733" y="1038"/>
                    <a:pt x="737" y="1034"/>
                  </a:cubicBezTo>
                  <a:cubicBezTo>
                    <a:pt x="740" y="1025"/>
                    <a:pt x="743" y="1022"/>
                    <a:pt x="706" y="1006"/>
                  </a:cubicBezTo>
                  <a:cubicBezTo>
                    <a:pt x="717" y="986"/>
                    <a:pt x="736" y="974"/>
                    <a:pt x="755" y="974"/>
                  </a:cubicBezTo>
                  <a:cubicBezTo>
                    <a:pt x="758" y="974"/>
                    <a:pt x="760" y="974"/>
                    <a:pt x="762" y="975"/>
                  </a:cubicBezTo>
                  <a:cubicBezTo>
                    <a:pt x="770" y="977"/>
                    <a:pt x="775" y="978"/>
                    <a:pt x="777" y="978"/>
                  </a:cubicBezTo>
                  <a:cubicBezTo>
                    <a:pt x="787" y="978"/>
                    <a:pt x="762" y="961"/>
                    <a:pt x="737" y="946"/>
                  </a:cubicBezTo>
                  <a:cubicBezTo>
                    <a:pt x="703" y="928"/>
                    <a:pt x="671" y="909"/>
                    <a:pt x="674" y="902"/>
                  </a:cubicBezTo>
                  <a:lnTo>
                    <a:pt x="674" y="902"/>
                  </a:lnTo>
                  <a:lnTo>
                    <a:pt x="743" y="937"/>
                  </a:lnTo>
                  <a:cubicBezTo>
                    <a:pt x="762" y="950"/>
                    <a:pt x="770" y="955"/>
                    <a:pt x="773" y="955"/>
                  </a:cubicBezTo>
                  <a:cubicBezTo>
                    <a:pt x="776" y="955"/>
                    <a:pt x="776" y="953"/>
                    <a:pt x="778" y="949"/>
                  </a:cubicBezTo>
                  <a:lnTo>
                    <a:pt x="784" y="943"/>
                  </a:lnTo>
                  <a:cubicBezTo>
                    <a:pt x="753" y="924"/>
                    <a:pt x="762" y="902"/>
                    <a:pt x="784" y="874"/>
                  </a:cubicBezTo>
                  <a:cubicBezTo>
                    <a:pt x="812" y="837"/>
                    <a:pt x="822" y="824"/>
                    <a:pt x="790" y="802"/>
                  </a:cubicBezTo>
                  <a:cubicBezTo>
                    <a:pt x="772" y="788"/>
                    <a:pt x="767" y="780"/>
                    <a:pt x="776" y="780"/>
                  </a:cubicBezTo>
                  <a:cubicBezTo>
                    <a:pt x="781" y="780"/>
                    <a:pt x="790" y="782"/>
                    <a:pt x="803" y="787"/>
                  </a:cubicBezTo>
                  <a:cubicBezTo>
                    <a:pt x="869" y="814"/>
                    <a:pt x="895" y="826"/>
                    <a:pt x="901" y="826"/>
                  </a:cubicBezTo>
                  <a:cubicBezTo>
                    <a:pt x="904" y="826"/>
                    <a:pt x="898" y="820"/>
                    <a:pt x="887" y="808"/>
                  </a:cubicBezTo>
                  <a:cubicBezTo>
                    <a:pt x="887" y="809"/>
                    <a:pt x="887" y="809"/>
                    <a:pt x="887" y="809"/>
                  </a:cubicBezTo>
                  <a:cubicBezTo>
                    <a:pt x="881" y="809"/>
                    <a:pt x="854" y="785"/>
                    <a:pt x="828" y="761"/>
                  </a:cubicBezTo>
                  <a:cubicBezTo>
                    <a:pt x="796" y="736"/>
                    <a:pt x="783" y="723"/>
                    <a:pt x="787" y="723"/>
                  </a:cubicBezTo>
                  <a:cubicBezTo>
                    <a:pt x="790" y="723"/>
                    <a:pt x="806" y="733"/>
                    <a:pt x="834" y="755"/>
                  </a:cubicBezTo>
                  <a:cubicBezTo>
                    <a:pt x="847" y="765"/>
                    <a:pt x="857" y="770"/>
                    <a:pt x="866" y="770"/>
                  </a:cubicBezTo>
                  <a:cubicBezTo>
                    <a:pt x="898" y="770"/>
                    <a:pt x="906" y="714"/>
                    <a:pt x="872" y="667"/>
                  </a:cubicBezTo>
                  <a:lnTo>
                    <a:pt x="872" y="667"/>
                  </a:lnTo>
                  <a:lnTo>
                    <a:pt x="897" y="696"/>
                  </a:lnTo>
                  <a:cubicBezTo>
                    <a:pt x="913" y="711"/>
                    <a:pt x="921" y="717"/>
                    <a:pt x="927" y="717"/>
                  </a:cubicBezTo>
                  <a:cubicBezTo>
                    <a:pt x="932" y="717"/>
                    <a:pt x="937" y="714"/>
                    <a:pt x="944" y="708"/>
                  </a:cubicBezTo>
                  <a:lnTo>
                    <a:pt x="956" y="696"/>
                  </a:lnTo>
                  <a:cubicBezTo>
                    <a:pt x="930" y="666"/>
                    <a:pt x="931" y="655"/>
                    <a:pt x="941" y="655"/>
                  </a:cubicBezTo>
                  <a:cubicBezTo>
                    <a:pt x="951" y="655"/>
                    <a:pt x="968" y="665"/>
                    <a:pt x="978" y="680"/>
                  </a:cubicBezTo>
                  <a:cubicBezTo>
                    <a:pt x="999" y="698"/>
                    <a:pt x="1005" y="703"/>
                    <a:pt x="1010" y="703"/>
                  </a:cubicBezTo>
                  <a:cubicBezTo>
                    <a:pt x="1012" y="703"/>
                    <a:pt x="1013" y="703"/>
                    <a:pt x="1016" y="702"/>
                  </a:cubicBezTo>
                  <a:cubicBezTo>
                    <a:pt x="998" y="666"/>
                    <a:pt x="1002" y="653"/>
                    <a:pt x="1013" y="653"/>
                  </a:cubicBezTo>
                  <a:cubicBezTo>
                    <a:pt x="1022" y="653"/>
                    <a:pt x="1038" y="665"/>
                    <a:pt x="1047" y="680"/>
                  </a:cubicBezTo>
                  <a:lnTo>
                    <a:pt x="1057" y="674"/>
                  </a:lnTo>
                  <a:cubicBezTo>
                    <a:pt x="1038" y="639"/>
                    <a:pt x="1047" y="633"/>
                    <a:pt x="1050" y="633"/>
                  </a:cubicBezTo>
                  <a:cubicBezTo>
                    <a:pt x="1066" y="627"/>
                    <a:pt x="1069" y="624"/>
                    <a:pt x="1044" y="595"/>
                  </a:cubicBezTo>
                  <a:cubicBezTo>
                    <a:pt x="1025" y="561"/>
                    <a:pt x="1006" y="530"/>
                    <a:pt x="1010" y="526"/>
                  </a:cubicBezTo>
                  <a:lnTo>
                    <a:pt x="1010" y="526"/>
                  </a:lnTo>
                  <a:lnTo>
                    <a:pt x="1032" y="558"/>
                  </a:lnTo>
                  <a:cubicBezTo>
                    <a:pt x="1042" y="578"/>
                    <a:pt x="1051" y="584"/>
                    <a:pt x="1060" y="584"/>
                  </a:cubicBezTo>
                  <a:cubicBezTo>
                    <a:pt x="1067" y="584"/>
                    <a:pt x="1074" y="581"/>
                    <a:pt x="1082" y="577"/>
                  </a:cubicBezTo>
                  <a:cubicBezTo>
                    <a:pt x="1091" y="571"/>
                    <a:pt x="1098" y="568"/>
                    <a:pt x="1105" y="568"/>
                  </a:cubicBezTo>
                  <a:cubicBezTo>
                    <a:pt x="1114" y="568"/>
                    <a:pt x="1122" y="574"/>
                    <a:pt x="1135" y="592"/>
                  </a:cubicBezTo>
                  <a:lnTo>
                    <a:pt x="1122" y="558"/>
                  </a:lnTo>
                  <a:cubicBezTo>
                    <a:pt x="1118" y="539"/>
                    <a:pt x="1116" y="529"/>
                    <a:pt x="1118" y="529"/>
                  </a:cubicBezTo>
                  <a:lnTo>
                    <a:pt x="1118" y="529"/>
                  </a:lnTo>
                  <a:cubicBezTo>
                    <a:pt x="1120" y="529"/>
                    <a:pt x="1124" y="538"/>
                    <a:pt x="1132" y="555"/>
                  </a:cubicBezTo>
                  <a:cubicBezTo>
                    <a:pt x="1142" y="569"/>
                    <a:pt x="1150" y="576"/>
                    <a:pt x="1156" y="576"/>
                  </a:cubicBezTo>
                  <a:cubicBezTo>
                    <a:pt x="1163" y="576"/>
                    <a:pt x="1167" y="565"/>
                    <a:pt x="1163" y="542"/>
                  </a:cubicBezTo>
                  <a:lnTo>
                    <a:pt x="1173" y="539"/>
                  </a:lnTo>
                  <a:cubicBezTo>
                    <a:pt x="1188" y="572"/>
                    <a:pt x="1198" y="589"/>
                    <a:pt x="1203" y="589"/>
                  </a:cubicBezTo>
                  <a:cubicBezTo>
                    <a:pt x="1208" y="589"/>
                    <a:pt x="1206" y="570"/>
                    <a:pt x="1195" y="533"/>
                  </a:cubicBezTo>
                  <a:lnTo>
                    <a:pt x="1195" y="533"/>
                  </a:lnTo>
                  <a:cubicBezTo>
                    <a:pt x="1207" y="567"/>
                    <a:pt x="1213" y="567"/>
                    <a:pt x="1216" y="567"/>
                  </a:cubicBezTo>
                  <a:cubicBezTo>
                    <a:pt x="1215" y="547"/>
                    <a:pt x="1219" y="536"/>
                    <a:pt x="1226" y="536"/>
                  </a:cubicBezTo>
                  <a:cubicBezTo>
                    <a:pt x="1231" y="536"/>
                    <a:pt x="1237" y="544"/>
                    <a:pt x="1242" y="561"/>
                  </a:cubicBezTo>
                  <a:lnTo>
                    <a:pt x="1245" y="561"/>
                  </a:lnTo>
                  <a:cubicBezTo>
                    <a:pt x="1242" y="523"/>
                    <a:pt x="1245" y="520"/>
                    <a:pt x="1251" y="520"/>
                  </a:cubicBezTo>
                  <a:cubicBezTo>
                    <a:pt x="1254" y="520"/>
                    <a:pt x="1257" y="517"/>
                    <a:pt x="1254" y="479"/>
                  </a:cubicBezTo>
                  <a:cubicBezTo>
                    <a:pt x="1251" y="442"/>
                    <a:pt x="1257" y="442"/>
                    <a:pt x="1257" y="442"/>
                  </a:cubicBezTo>
                  <a:cubicBezTo>
                    <a:pt x="1263" y="467"/>
                    <a:pt x="1267" y="492"/>
                    <a:pt x="1267" y="517"/>
                  </a:cubicBezTo>
                  <a:cubicBezTo>
                    <a:pt x="1267" y="533"/>
                    <a:pt x="1269" y="542"/>
                    <a:pt x="1271" y="542"/>
                  </a:cubicBezTo>
                  <a:cubicBezTo>
                    <a:pt x="1275" y="542"/>
                    <a:pt x="1279" y="523"/>
                    <a:pt x="1279" y="479"/>
                  </a:cubicBezTo>
                  <a:cubicBezTo>
                    <a:pt x="1279" y="442"/>
                    <a:pt x="1279" y="423"/>
                    <a:pt x="1280" y="423"/>
                  </a:cubicBezTo>
                  <a:cubicBezTo>
                    <a:pt x="1280" y="423"/>
                    <a:pt x="1281" y="442"/>
                    <a:pt x="1282" y="479"/>
                  </a:cubicBezTo>
                  <a:cubicBezTo>
                    <a:pt x="1284" y="506"/>
                    <a:pt x="1287" y="533"/>
                    <a:pt x="1288" y="533"/>
                  </a:cubicBezTo>
                  <a:cubicBezTo>
                    <a:pt x="1288" y="533"/>
                    <a:pt x="1289" y="528"/>
                    <a:pt x="1289" y="517"/>
                  </a:cubicBezTo>
                  <a:cubicBezTo>
                    <a:pt x="1289" y="517"/>
                    <a:pt x="1298" y="514"/>
                    <a:pt x="1292" y="479"/>
                  </a:cubicBezTo>
                  <a:lnTo>
                    <a:pt x="1307" y="476"/>
                  </a:lnTo>
                  <a:cubicBezTo>
                    <a:pt x="1320" y="514"/>
                    <a:pt x="1323" y="514"/>
                    <a:pt x="1326" y="514"/>
                  </a:cubicBezTo>
                  <a:cubicBezTo>
                    <a:pt x="1328" y="493"/>
                    <a:pt x="1329" y="483"/>
                    <a:pt x="1330" y="483"/>
                  </a:cubicBezTo>
                  <a:cubicBezTo>
                    <a:pt x="1331" y="483"/>
                    <a:pt x="1332" y="492"/>
                    <a:pt x="1336" y="511"/>
                  </a:cubicBezTo>
                  <a:cubicBezTo>
                    <a:pt x="1337" y="526"/>
                    <a:pt x="1338" y="535"/>
                    <a:pt x="1339" y="535"/>
                  </a:cubicBezTo>
                  <a:cubicBezTo>
                    <a:pt x="1340" y="535"/>
                    <a:pt x="1341" y="517"/>
                    <a:pt x="1339" y="473"/>
                  </a:cubicBezTo>
                  <a:cubicBezTo>
                    <a:pt x="1339" y="455"/>
                    <a:pt x="1340" y="445"/>
                    <a:pt x="1342" y="445"/>
                  </a:cubicBezTo>
                  <a:cubicBezTo>
                    <a:pt x="1345" y="445"/>
                    <a:pt x="1348" y="455"/>
                    <a:pt x="1351" y="476"/>
                  </a:cubicBezTo>
                  <a:cubicBezTo>
                    <a:pt x="1353" y="520"/>
                    <a:pt x="1355" y="539"/>
                    <a:pt x="1356" y="539"/>
                  </a:cubicBezTo>
                  <a:cubicBezTo>
                    <a:pt x="1357" y="539"/>
                    <a:pt x="1357" y="529"/>
                    <a:pt x="1357" y="514"/>
                  </a:cubicBezTo>
                  <a:cubicBezTo>
                    <a:pt x="1361" y="476"/>
                    <a:pt x="1364" y="476"/>
                    <a:pt x="1364" y="476"/>
                  </a:cubicBezTo>
                  <a:cubicBezTo>
                    <a:pt x="1364" y="517"/>
                    <a:pt x="1401" y="511"/>
                    <a:pt x="1436" y="523"/>
                  </a:cubicBezTo>
                  <a:cubicBezTo>
                    <a:pt x="1445" y="501"/>
                    <a:pt x="1451" y="476"/>
                    <a:pt x="1455" y="451"/>
                  </a:cubicBezTo>
                  <a:cubicBezTo>
                    <a:pt x="1459" y="419"/>
                    <a:pt x="1460" y="408"/>
                    <a:pt x="1461" y="408"/>
                  </a:cubicBezTo>
                  <a:lnTo>
                    <a:pt x="1461" y="408"/>
                  </a:lnTo>
                  <a:cubicBezTo>
                    <a:pt x="1461" y="408"/>
                    <a:pt x="1460" y="429"/>
                    <a:pt x="1458" y="451"/>
                  </a:cubicBezTo>
                  <a:cubicBezTo>
                    <a:pt x="1451" y="508"/>
                    <a:pt x="1450" y="536"/>
                    <a:pt x="1452" y="536"/>
                  </a:cubicBezTo>
                  <a:cubicBezTo>
                    <a:pt x="1454" y="536"/>
                    <a:pt x="1459" y="508"/>
                    <a:pt x="1467" y="451"/>
                  </a:cubicBezTo>
                  <a:cubicBezTo>
                    <a:pt x="1472" y="414"/>
                    <a:pt x="1474" y="395"/>
                    <a:pt x="1475" y="395"/>
                  </a:cubicBezTo>
                  <a:lnTo>
                    <a:pt x="1475" y="395"/>
                  </a:lnTo>
                  <a:cubicBezTo>
                    <a:pt x="1475" y="395"/>
                    <a:pt x="1473" y="415"/>
                    <a:pt x="1470" y="454"/>
                  </a:cubicBezTo>
                  <a:cubicBezTo>
                    <a:pt x="1470" y="473"/>
                    <a:pt x="1470" y="483"/>
                    <a:pt x="1470" y="483"/>
                  </a:cubicBezTo>
                  <a:cubicBezTo>
                    <a:pt x="1471" y="483"/>
                    <a:pt x="1473" y="473"/>
                    <a:pt x="1480" y="454"/>
                  </a:cubicBezTo>
                  <a:cubicBezTo>
                    <a:pt x="1484" y="436"/>
                    <a:pt x="1487" y="428"/>
                    <a:pt x="1489" y="428"/>
                  </a:cubicBezTo>
                  <a:lnTo>
                    <a:pt x="1489" y="428"/>
                  </a:lnTo>
                  <a:cubicBezTo>
                    <a:pt x="1490" y="428"/>
                    <a:pt x="1489" y="438"/>
                    <a:pt x="1486" y="457"/>
                  </a:cubicBezTo>
                  <a:cubicBezTo>
                    <a:pt x="1484" y="484"/>
                    <a:pt x="1480" y="509"/>
                    <a:pt x="1481" y="509"/>
                  </a:cubicBezTo>
                  <a:cubicBezTo>
                    <a:pt x="1482" y="509"/>
                    <a:pt x="1483" y="505"/>
                    <a:pt x="1486" y="495"/>
                  </a:cubicBezTo>
                  <a:lnTo>
                    <a:pt x="1486" y="495"/>
                  </a:lnTo>
                  <a:cubicBezTo>
                    <a:pt x="1486" y="495"/>
                    <a:pt x="1489" y="495"/>
                    <a:pt x="1483" y="536"/>
                  </a:cubicBezTo>
                  <a:cubicBezTo>
                    <a:pt x="1481" y="547"/>
                    <a:pt x="1481" y="552"/>
                    <a:pt x="1482" y="552"/>
                  </a:cubicBezTo>
                  <a:cubicBezTo>
                    <a:pt x="1485" y="552"/>
                    <a:pt x="1494" y="527"/>
                    <a:pt x="1505" y="501"/>
                  </a:cubicBezTo>
                  <a:cubicBezTo>
                    <a:pt x="1520" y="469"/>
                    <a:pt x="1529" y="453"/>
                    <a:pt x="1532" y="453"/>
                  </a:cubicBezTo>
                  <a:lnTo>
                    <a:pt x="1532" y="453"/>
                  </a:lnTo>
                  <a:cubicBezTo>
                    <a:pt x="1535" y="453"/>
                    <a:pt x="1530" y="471"/>
                    <a:pt x="1517" y="508"/>
                  </a:cubicBezTo>
                  <a:cubicBezTo>
                    <a:pt x="1506" y="536"/>
                    <a:pt x="1504" y="549"/>
                    <a:pt x="1507" y="549"/>
                  </a:cubicBezTo>
                  <a:cubicBezTo>
                    <a:pt x="1512" y="549"/>
                    <a:pt x="1530" y="521"/>
                    <a:pt x="1549" y="479"/>
                  </a:cubicBezTo>
                  <a:cubicBezTo>
                    <a:pt x="1565" y="439"/>
                    <a:pt x="1572" y="422"/>
                    <a:pt x="1572" y="422"/>
                  </a:cubicBezTo>
                  <a:lnTo>
                    <a:pt x="1572" y="422"/>
                  </a:lnTo>
                  <a:cubicBezTo>
                    <a:pt x="1573" y="422"/>
                    <a:pt x="1570" y="431"/>
                    <a:pt x="1564" y="445"/>
                  </a:cubicBezTo>
                  <a:cubicBezTo>
                    <a:pt x="1552" y="479"/>
                    <a:pt x="1555" y="483"/>
                    <a:pt x="1555" y="483"/>
                  </a:cubicBezTo>
                  <a:cubicBezTo>
                    <a:pt x="1561" y="483"/>
                    <a:pt x="1564" y="486"/>
                    <a:pt x="1552" y="520"/>
                  </a:cubicBezTo>
                  <a:cubicBezTo>
                    <a:pt x="1552" y="520"/>
                    <a:pt x="1555" y="520"/>
                    <a:pt x="1577" y="492"/>
                  </a:cubicBezTo>
                  <a:cubicBezTo>
                    <a:pt x="1590" y="469"/>
                    <a:pt x="1598" y="460"/>
                    <a:pt x="1603" y="460"/>
                  </a:cubicBezTo>
                  <a:cubicBezTo>
                    <a:pt x="1611" y="460"/>
                    <a:pt x="1604" y="494"/>
                    <a:pt x="1583" y="539"/>
                  </a:cubicBezTo>
                  <a:lnTo>
                    <a:pt x="1608" y="511"/>
                  </a:lnTo>
                  <a:cubicBezTo>
                    <a:pt x="1631" y="470"/>
                    <a:pt x="1648" y="443"/>
                    <a:pt x="1650" y="443"/>
                  </a:cubicBezTo>
                  <a:lnTo>
                    <a:pt x="1650" y="443"/>
                  </a:lnTo>
                  <a:cubicBezTo>
                    <a:pt x="1651" y="443"/>
                    <a:pt x="1647" y="454"/>
                    <a:pt x="1633" y="479"/>
                  </a:cubicBezTo>
                  <a:cubicBezTo>
                    <a:pt x="1628" y="489"/>
                    <a:pt x="1623" y="499"/>
                    <a:pt x="1618" y="508"/>
                  </a:cubicBezTo>
                  <a:lnTo>
                    <a:pt x="1618" y="508"/>
                  </a:lnTo>
                  <a:cubicBezTo>
                    <a:pt x="1630" y="489"/>
                    <a:pt x="1638" y="481"/>
                    <a:pt x="1642" y="481"/>
                  </a:cubicBezTo>
                  <a:cubicBezTo>
                    <a:pt x="1651" y="481"/>
                    <a:pt x="1642" y="515"/>
                    <a:pt x="1618" y="558"/>
                  </a:cubicBezTo>
                  <a:cubicBezTo>
                    <a:pt x="1599" y="589"/>
                    <a:pt x="1599" y="589"/>
                    <a:pt x="1602" y="592"/>
                  </a:cubicBezTo>
                  <a:lnTo>
                    <a:pt x="1621" y="561"/>
                  </a:lnTo>
                  <a:cubicBezTo>
                    <a:pt x="1639" y="528"/>
                    <a:pt x="1657" y="498"/>
                    <a:pt x="1661" y="498"/>
                  </a:cubicBezTo>
                  <a:cubicBezTo>
                    <a:pt x="1661" y="498"/>
                    <a:pt x="1661" y="498"/>
                    <a:pt x="1661" y="498"/>
                  </a:cubicBezTo>
                  <a:cubicBezTo>
                    <a:pt x="1668" y="501"/>
                    <a:pt x="1671" y="504"/>
                    <a:pt x="1649" y="536"/>
                  </a:cubicBezTo>
                  <a:cubicBezTo>
                    <a:pt x="1638" y="561"/>
                    <a:pt x="1626" y="586"/>
                    <a:pt x="1628" y="586"/>
                  </a:cubicBezTo>
                  <a:cubicBezTo>
                    <a:pt x="1629" y="586"/>
                    <a:pt x="1631" y="582"/>
                    <a:pt x="1636" y="573"/>
                  </a:cubicBezTo>
                  <a:lnTo>
                    <a:pt x="1636" y="573"/>
                  </a:lnTo>
                  <a:cubicBezTo>
                    <a:pt x="1636" y="573"/>
                    <a:pt x="1640" y="577"/>
                    <a:pt x="1624" y="611"/>
                  </a:cubicBezTo>
                  <a:lnTo>
                    <a:pt x="1636" y="620"/>
                  </a:lnTo>
                  <a:cubicBezTo>
                    <a:pt x="1648" y="608"/>
                    <a:pt x="1655" y="602"/>
                    <a:pt x="1658" y="602"/>
                  </a:cubicBezTo>
                  <a:cubicBezTo>
                    <a:pt x="1661" y="602"/>
                    <a:pt x="1658" y="611"/>
                    <a:pt x="1646" y="627"/>
                  </a:cubicBezTo>
                  <a:cubicBezTo>
                    <a:pt x="1646" y="627"/>
                    <a:pt x="1646" y="627"/>
                    <a:pt x="1648" y="627"/>
                  </a:cubicBezTo>
                  <a:cubicBezTo>
                    <a:pt x="1652" y="627"/>
                    <a:pt x="1661" y="624"/>
                    <a:pt x="1680" y="605"/>
                  </a:cubicBezTo>
                  <a:lnTo>
                    <a:pt x="1680" y="605"/>
                  </a:lnTo>
                  <a:cubicBezTo>
                    <a:pt x="1687" y="611"/>
                    <a:pt x="1690" y="617"/>
                    <a:pt x="1665" y="645"/>
                  </a:cubicBezTo>
                  <a:cubicBezTo>
                    <a:pt x="1652" y="660"/>
                    <a:pt x="1645" y="667"/>
                    <a:pt x="1646" y="667"/>
                  </a:cubicBezTo>
                  <a:cubicBezTo>
                    <a:pt x="1647" y="667"/>
                    <a:pt x="1654" y="661"/>
                    <a:pt x="1668" y="649"/>
                  </a:cubicBezTo>
                  <a:cubicBezTo>
                    <a:pt x="1685" y="629"/>
                    <a:pt x="1692" y="625"/>
                    <a:pt x="1695" y="625"/>
                  </a:cubicBezTo>
                  <a:cubicBezTo>
                    <a:pt x="1697" y="625"/>
                    <a:pt x="1698" y="626"/>
                    <a:pt x="1699" y="627"/>
                  </a:cubicBezTo>
                  <a:lnTo>
                    <a:pt x="1705" y="633"/>
                  </a:lnTo>
                  <a:cubicBezTo>
                    <a:pt x="1724" y="612"/>
                    <a:pt x="1729" y="607"/>
                    <a:pt x="1731" y="607"/>
                  </a:cubicBezTo>
                  <a:cubicBezTo>
                    <a:pt x="1732" y="607"/>
                    <a:pt x="1733" y="607"/>
                    <a:pt x="1734" y="608"/>
                  </a:cubicBezTo>
                  <a:cubicBezTo>
                    <a:pt x="1737" y="611"/>
                    <a:pt x="1721" y="649"/>
                    <a:pt x="1724" y="652"/>
                  </a:cubicBezTo>
                  <a:cubicBezTo>
                    <a:pt x="1728" y="655"/>
                    <a:pt x="1730" y="657"/>
                    <a:pt x="1732" y="657"/>
                  </a:cubicBezTo>
                  <a:cubicBezTo>
                    <a:pt x="1737" y="657"/>
                    <a:pt x="1743" y="651"/>
                    <a:pt x="1759" y="633"/>
                  </a:cubicBezTo>
                  <a:cubicBezTo>
                    <a:pt x="1757" y="631"/>
                    <a:pt x="1766" y="619"/>
                    <a:pt x="1768" y="619"/>
                  </a:cubicBezTo>
                  <a:lnTo>
                    <a:pt x="1768" y="619"/>
                  </a:lnTo>
                  <a:cubicBezTo>
                    <a:pt x="1770" y="619"/>
                    <a:pt x="1769" y="623"/>
                    <a:pt x="1762" y="636"/>
                  </a:cubicBezTo>
                  <a:cubicBezTo>
                    <a:pt x="1765" y="639"/>
                    <a:pt x="1746" y="677"/>
                    <a:pt x="1755" y="689"/>
                  </a:cubicBezTo>
                  <a:cubicBezTo>
                    <a:pt x="1760" y="696"/>
                    <a:pt x="1762" y="700"/>
                    <a:pt x="1766" y="700"/>
                  </a:cubicBezTo>
                  <a:cubicBezTo>
                    <a:pt x="1771" y="700"/>
                    <a:pt x="1779" y="694"/>
                    <a:pt x="1796" y="680"/>
                  </a:cubicBezTo>
                  <a:cubicBezTo>
                    <a:pt x="1822" y="654"/>
                    <a:pt x="1836" y="642"/>
                    <a:pt x="1838" y="642"/>
                  </a:cubicBezTo>
                  <a:lnTo>
                    <a:pt x="1838" y="642"/>
                  </a:lnTo>
                  <a:cubicBezTo>
                    <a:pt x="1839" y="642"/>
                    <a:pt x="1827" y="656"/>
                    <a:pt x="1799" y="683"/>
                  </a:cubicBezTo>
                  <a:cubicBezTo>
                    <a:pt x="1766" y="718"/>
                    <a:pt x="1755" y="733"/>
                    <a:pt x="1758" y="733"/>
                  </a:cubicBezTo>
                  <a:cubicBezTo>
                    <a:pt x="1760" y="733"/>
                    <a:pt x="1767" y="727"/>
                    <a:pt x="1777" y="718"/>
                  </a:cubicBezTo>
                  <a:cubicBezTo>
                    <a:pt x="1802" y="704"/>
                    <a:pt x="1809" y="700"/>
                    <a:pt x="1812" y="700"/>
                  </a:cubicBezTo>
                  <a:cubicBezTo>
                    <a:pt x="1813" y="700"/>
                    <a:pt x="1814" y="701"/>
                    <a:pt x="1815" y="702"/>
                  </a:cubicBezTo>
                  <a:cubicBezTo>
                    <a:pt x="1795" y="718"/>
                    <a:pt x="1789" y="725"/>
                    <a:pt x="1796" y="725"/>
                  </a:cubicBezTo>
                  <a:cubicBezTo>
                    <a:pt x="1800" y="725"/>
                    <a:pt x="1808" y="722"/>
                    <a:pt x="1821" y="718"/>
                  </a:cubicBezTo>
                  <a:lnTo>
                    <a:pt x="1821" y="718"/>
                  </a:lnTo>
                  <a:cubicBezTo>
                    <a:pt x="1824" y="721"/>
                    <a:pt x="1824" y="721"/>
                    <a:pt x="1796" y="743"/>
                  </a:cubicBezTo>
                  <a:lnTo>
                    <a:pt x="1799" y="752"/>
                  </a:lnTo>
                  <a:cubicBezTo>
                    <a:pt x="1815" y="744"/>
                    <a:pt x="1827" y="740"/>
                    <a:pt x="1834" y="740"/>
                  </a:cubicBezTo>
                  <a:cubicBezTo>
                    <a:pt x="1858" y="740"/>
                    <a:pt x="1845" y="773"/>
                    <a:pt x="1821" y="790"/>
                  </a:cubicBezTo>
                  <a:cubicBezTo>
                    <a:pt x="1821" y="790"/>
                    <a:pt x="1822" y="791"/>
                    <a:pt x="1826" y="791"/>
                  </a:cubicBezTo>
                  <a:cubicBezTo>
                    <a:pt x="1830" y="791"/>
                    <a:pt x="1840" y="789"/>
                    <a:pt x="1859" y="780"/>
                  </a:cubicBezTo>
                  <a:cubicBezTo>
                    <a:pt x="1891" y="763"/>
                    <a:pt x="1908" y="755"/>
                    <a:pt x="1912" y="755"/>
                  </a:cubicBezTo>
                  <a:cubicBezTo>
                    <a:pt x="1916" y="755"/>
                    <a:pt x="1901" y="766"/>
                    <a:pt x="1865" y="787"/>
                  </a:cubicBezTo>
                  <a:cubicBezTo>
                    <a:pt x="1831" y="808"/>
                    <a:pt x="1814" y="818"/>
                    <a:pt x="1816" y="818"/>
                  </a:cubicBezTo>
                  <a:cubicBezTo>
                    <a:pt x="1818" y="818"/>
                    <a:pt x="1835" y="809"/>
                    <a:pt x="1868" y="793"/>
                  </a:cubicBezTo>
                  <a:cubicBezTo>
                    <a:pt x="1875" y="791"/>
                    <a:pt x="1880" y="789"/>
                    <a:pt x="1884" y="789"/>
                  </a:cubicBezTo>
                  <a:cubicBezTo>
                    <a:pt x="1905" y="789"/>
                    <a:pt x="1903" y="811"/>
                    <a:pt x="1846" y="837"/>
                  </a:cubicBezTo>
                  <a:lnTo>
                    <a:pt x="1777" y="871"/>
                  </a:lnTo>
                  <a:cubicBezTo>
                    <a:pt x="1802" y="863"/>
                    <a:pt x="1811" y="861"/>
                    <a:pt x="1814" y="861"/>
                  </a:cubicBezTo>
                  <a:cubicBezTo>
                    <a:pt x="1815" y="861"/>
                    <a:pt x="1815" y="862"/>
                    <a:pt x="1815" y="862"/>
                  </a:cubicBezTo>
                  <a:cubicBezTo>
                    <a:pt x="1831" y="855"/>
                    <a:pt x="1840" y="851"/>
                    <a:pt x="1846" y="851"/>
                  </a:cubicBezTo>
                  <a:cubicBezTo>
                    <a:pt x="1853" y="851"/>
                    <a:pt x="1855" y="856"/>
                    <a:pt x="1859" y="865"/>
                  </a:cubicBezTo>
                  <a:cubicBezTo>
                    <a:pt x="1862" y="871"/>
                    <a:pt x="1906" y="874"/>
                    <a:pt x="1909" y="887"/>
                  </a:cubicBezTo>
                  <a:cubicBezTo>
                    <a:pt x="1912" y="896"/>
                    <a:pt x="1918" y="912"/>
                    <a:pt x="1884" y="931"/>
                  </a:cubicBezTo>
                  <a:cubicBezTo>
                    <a:pt x="1884" y="935"/>
                    <a:pt x="1886" y="938"/>
                    <a:pt x="1901" y="938"/>
                  </a:cubicBezTo>
                  <a:cubicBezTo>
                    <a:pt x="1907" y="938"/>
                    <a:pt x="1915" y="938"/>
                    <a:pt x="1925" y="937"/>
                  </a:cubicBezTo>
                  <a:cubicBezTo>
                    <a:pt x="1933" y="936"/>
                    <a:pt x="1940" y="935"/>
                    <a:pt x="1944" y="935"/>
                  </a:cubicBezTo>
                  <a:cubicBezTo>
                    <a:pt x="1962" y="935"/>
                    <a:pt x="1958" y="943"/>
                    <a:pt x="1931" y="953"/>
                  </a:cubicBezTo>
                  <a:lnTo>
                    <a:pt x="1934" y="956"/>
                  </a:lnTo>
                  <a:cubicBezTo>
                    <a:pt x="1972" y="956"/>
                    <a:pt x="1972" y="962"/>
                    <a:pt x="1972" y="962"/>
                  </a:cubicBezTo>
                  <a:cubicBezTo>
                    <a:pt x="1942" y="970"/>
                    <a:pt x="1912" y="985"/>
                    <a:pt x="1929" y="985"/>
                  </a:cubicBezTo>
                  <a:cubicBezTo>
                    <a:pt x="1931" y="985"/>
                    <a:pt x="1935" y="985"/>
                    <a:pt x="1940" y="984"/>
                  </a:cubicBezTo>
                  <a:cubicBezTo>
                    <a:pt x="1954" y="979"/>
                    <a:pt x="1962" y="977"/>
                    <a:pt x="1968" y="977"/>
                  </a:cubicBezTo>
                  <a:cubicBezTo>
                    <a:pt x="1975" y="977"/>
                    <a:pt x="1976" y="981"/>
                    <a:pt x="1978" y="987"/>
                  </a:cubicBezTo>
                  <a:cubicBezTo>
                    <a:pt x="1950" y="1012"/>
                    <a:pt x="1971" y="1178"/>
                    <a:pt x="2002" y="1178"/>
                  </a:cubicBezTo>
                  <a:cubicBezTo>
                    <a:pt x="2002" y="1178"/>
                    <a:pt x="2003" y="1178"/>
                    <a:pt x="2003" y="1178"/>
                  </a:cubicBezTo>
                  <a:cubicBezTo>
                    <a:pt x="2003" y="1178"/>
                    <a:pt x="2003" y="1185"/>
                    <a:pt x="2003" y="1194"/>
                  </a:cubicBezTo>
                  <a:lnTo>
                    <a:pt x="2003" y="1210"/>
                  </a:lnTo>
                  <a:cubicBezTo>
                    <a:pt x="1925" y="1213"/>
                    <a:pt x="1965" y="1235"/>
                    <a:pt x="2000" y="1253"/>
                  </a:cubicBezTo>
                  <a:cubicBezTo>
                    <a:pt x="2038" y="1260"/>
                    <a:pt x="2038" y="1263"/>
                    <a:pt x="2038" y="1269"/>
                  </a:cubicBezTo>
                  <a:cubicBezTo>
                    <a:pt x="2029" y="1269"/>
                    <a:pt x="2022" y="1269"/>
                    <a:pt x="2016" y="1269"/>
                  </a:cubicBezTo>
                  <a:cubicBezTo>
                    <a:pt x="1960" y="1269"/>
                    <a:pt x="1963" y="1280"/>
                    <a:pt x="1994" y="1294"/>
                  </a:cubicBezTo>
                  <a:cubicBezTo>
                    <a:pt x="2048" y="1301"/>
                    <a:pt x="2063" y="1306"/>
                    <a:pt x="2039" y="1306"/>
                  </a:cubicBezTo>
                  <a:cubicBezTo>
                    <a:pt x="2030" y="1306"/>
                    <a:pt x="2015" y="1305"/>
                    <a:pt x="1994" y="1304"/>
                  </a:cubicBezTo>
                  <a:cubicBezTo>
                    <a:pt x="1976" y="1302"/>
                    <a:pt x="1962" y="1301"/>
                    <a:pt x="1953" y="1301"/>
                  </a:cubicBezTo>
                  <a:cubicBezTo>
                    <a:pt x="1925" y="1301"/>
                    <a:pt x="1944" y="1310"/>
                    <a:pt x="2028" y="1329"/>
                  </a:cubicBezTo>
                  <a:cubicBezTo>
                    <a:pt x="2066" y="1338"/>
                    <a:pt x="2066" y="1338"/>
                    <a:pt x="2028" y="1338"/>
                  </a:cubicBezTo>
                  <a:cubicBezTo>
                    <a:pt x="2005" y="1336"/>
                    <a:pt x="1989" y="1335"/>
                    <a:pt x="1978" y="1335"/>
                  </a:cubicBezTo>
                  <a:cubicBezTo>
                    <a:pt x="1953" y="1335"/>
                    <a:pt x="1961" y="1340"/>
                    <a:pt x="1987" y="1344"/>
                  </a:cubicBezTo>
                  <a:cubicBezTo>
                    <a:pt x="2036" y="1355"/>
                    <a:pt x="2052" y="1361"/>
                    <a:pt x="2033" y="1361"/>
                  </a:cubicBezTo>
                  <a:cubicBezTo>
                    <a:pt x="2025" y="1361"/>
                    <a:pt x="2008" y="1360"/>
                    <a:pt x="1984" y="1357"/>
                  </a:cubicBezTo>
                  <a:cubicBezTo>
                    <a:pt x="1957" y="1356"/>
                    <a:pt x="1939" y="1355"/>
                    <a:pt x="1930" y="1355"/>
                  </a:cubicBezTo>
                  <a:cubicBezTo>
                    <a:pt x="1915" y="1355"/>
                    <a:pt x="1931" y="1358"/>
                    <a:pt x="1978" y="1373"/>
                  </a:cubicBezTo>
                  <a:cubicBezTo>
                    <a:pt x="2035" y="1387"/>
                    <a:pt x="2045" y="1403"/>
                    <a:pt x="2014" y="1403"/>
                  </a:cubicBezTo>
                  <a:cubicBezTo>
                    <a:pt x="2004" y="1403"/>
                    <a:pt x="1990" y="1401"/>
                    <a:pt x="1972" y="1398"/>
                  </a:cubicBezTo>
                  <a:cubicBezTo>
                    <a:pt x="1972" y="1404"/>
                    <a:pt x="1934" y="1398"/>
                    <a:pt x="1972" y="1407"/>
                  </a:cubicBezTo>
                  <a:lnTo>
                    <a:pt x="1934" y="1404"/>
                  </a:lnTo>
                  <a:cubicBezTo>
                    <a:pt x="1931" y="1407"/>
                    <a:pt x="1931" y="1410"/>
                    <a:pt x="1928" y="1410"/>
                  </a:cubicBezTo>
                  <a:lnTo>
                    <a:pt x="1965" y="1423"/>
                  </a:lnTo>
                  <a:cubicBezTo>
                    <a:pt x="1962" y="1426"/>
                    <a:pt x="1915" y="1438"/>
                    <a:pt x="1906" y="1467"/>
                  </a:cubicBezTo>
                  <a:cubicBezTo>
                    <a:pt x="1884" y="1504"/>
                    <a:pt x="1878" y="1510"/>
                    <a:pt x="1915" y="1526"/>
                  </a:cubicBezTo>
                  <a:cubicBezTo>
                    <a:pt x="1954" y="1544"/>
                    <a:pt x="1969" y="1554"/>
                    <a:pt x="1963" y="1554"/>
                  </a:cubicBezTo>
                  <a:cubicBezTo>
                    <a:pt x="1958" y="1554"/>
                    <a:pt x="1939" y="1548"/>
                    <a:pt x="1909" y="1532"/>
                  </a:cubicBezTo>
                  <a:cubicBezTo>
                    <a:pt x="1909" y="1533"/>
                    <a:pt x="1908" y="1533"/>
                    <a:pt x="1907" y="1533"/>
                  </a:cubicBezTo>
                  <a:cubicBezTo>
                    <a:pt x="1901" y="1533"/>
                    <a:pt x="1886" y="1530"/>
                    <a:pt x="1877" y="1530"/>
                  </a:cubicBezTo>
                  <a:cubicBezTo>
                    <a:pt x="1872" y="1530"/>
                    <a:pt x="1869" y="1531"/>
                    <a:pt x="1868" y="1532"/>
                  </a:cubicBezTo>
                  <a:cubicBezTo>
                    <a:pt x="1865" y="1535"/>
                    <a:pt x="1862" y="1538"/>
                    <a:pt x="1857" y="1538"/>
                  </a:cubicBezTo>
                  <a:cubicBezTo>
                    <a:pt x="1851" y="1538"/>
                    <a:pt x="1841" y="1535"/>
                    <a:pt x="1824" y="1523"/>
                  </a:cubicBezTo>
                  <a:lnTo>
                    <a:pt x="1824" y="1526"/>
                  </a:lnTo>
                  <a:cubicBezTo>
                    <a:pt x="1869" y="1563"/>
                    <a:pt x="1867" y="1584"/>
                    <a:pt x="1847" y="1584"/>
                  </a:cubicBezTo>
                  <a:cubicBezTo>
                    <a:pt x="1842" y="1584"/>
                    <a:pt x="1835" y="1583"/>
                    <a:pt x="1828" y="1579"/>
                  </a:cubicBezTo>
                  <a:lnTo>
                    <a:pt x="1828" y="1579"/>
                  </a:lnTo>
                  <a:cubicBezTo>
                    <a:pt x="1824" y="1586"/>
                    <a:pt x="1821" y="1589"/>
                    <a:pt x="1843" y="1617"/>
                  </a:cubicBezTo>
                  <a:cubicBezTo>
                    <a:pt x="1855" y="1634"/>
                    <a:pt x="1860" y="1642"/>
                    <a:pt x="1857" y="1642"/>
                  </a:cubicBezTo>
                  <a:cubicBezTo>
                    <a:pt x="1854" y="1642"/>
                    <a:pt x="1847" y="1636"/>
                    <a:pt x="1834" y="1626"/>
                  </a:cubicBezTo>
                  <a:cubicBezTo>
                    <a:pt x="1820" y="1614"/>
                    <a:pt x="1802" y="1604"/>
                    <a:pt x="1794" y="1604"/>
                  </a:cubicBezTo>
                  <a:cubicBezTo>
                    <a:pt x="1786" y="1604"/>
                    <a:pt x="1788" y="1614"/>
                    <a:pt x="1815" y="1642"/>
                  </a:cubicBezTo>
                  <a:lnTo>
                    <a:pt x="1787" y="1617"/>
                  </a:lnTo>
                  <a:cubicBezTo>
                    <a:pt x="1779" y="1610"/>
                    <a:pt x="1774" y="1608"/>
                    <a:pt x="1773" y="1608"/>
                  </a:cubicBezTo>
                  <a:lnTo>
                    <a:pt x="1773" y="1608"/>
                  </a:lnTo>
                  <a:cubicBezTo>
                    <a:pt x="1768" y="1608"/>
                    <a:pt x="1787" y="1630"/>
                    <a:pt x="1806" y="1648"/>
                  </a:cubicBezTo>
                  <a:cubicBezTo>
                    <a:pt x="1829" y="1675"/>
                    <a:pt x="1841" y="1690"/>
                    <a:pt x="1839" y="1690"/>
                  </a:cubicBezTo>
                  <a:cubicBezTo>
                    <a:pt x="1836" y="1690"/>
                    <a:pt x="1816" y="1671"/>
                    <a:pt x="1774" y="1626"/>
                  </a:cubicBezTo>
                  <a:cubicBezTo>
                    <a:pt x="1746" y="1594"/>
                    <a:pt x="1733" y="1582"/>
                    <a:pt x="1731" y="1582"/>
                  </a:cubicBezTo>
                  <a:lnTo>
                    <a:pt x="1731" y="1582"/>
                  </a:lnTo>
                  <a:cubicBezTo>
                    <a:pt x="1730" y="1582"/>
                    <a:pt x="1735" y="1589"/>
                    <a:pt x="1746" y="1601"/>
                  </a:cubicBezTo>
                  <a:cubicBezTo>
                    <a:pt x="1762" y="1624"/>
                    <a:pt x="1778" y="1647"/>
                    <a:pt x="1775" y="1647"/>
                  </a:cubicBezTo>
                  <a:cubicBezTo>
                    <a:pt x="1773" y="1647"/>
                    <a:pt x="1769" y="1644"/>
                    <a:pt x="1762" y="1636"/>
                  </a:cubicBezTo>
                  <a:lnTo>
                    <a:pt x="1762" y="1636"/>
                  </a:lnTo>
                  <a:cubicBezTo>
                    <a:pt x="1759" y="1639"/>
                    <a:pt x="1755" y="1639"/>
                    <a:pt x="1802" y="1698"/>
                  </a:cubicBezTo>
                  <a:cubicBezTo>
                    <a:pt x="1824" y="1730"/>
                    <a:pt x="1821" y="1730"/>
                    <a:pt x="1818" y="1733"/>
                  </a:cubicBezTo>
                  <a:cubicBezTo>
                    <a:pt x="1803" y="1714"/>
                    <a:pt x="1787" y="1693"/>
                    <a:pt x="1775" y="1671"/>
                  </a:cubicBezTo>
                  <a:lnTo>
                    <a:pt x="1775" y="1671"/>
                  </a:lnTo>
                  <a:cubicBezTo>
                    <a:pt x="1774" y="1672"/>
                    <a:pt x="1771" y="1673"/>
                    <a:pt x="1768" y="1677"/>
                  </a:cubicBezTo>
                  <a:cubicBezTo>
                    <a:pt x="1765" y="1677"/>
                    <a:pt x="1734" y="1651"/>
                    <a:pt x="1712" y="1620"/>
                  </a:cubicBezTo>
                  <a:cubicBezTo>
                    <a:pt x="1703" y="1609"/>
                    <a:pt x="1697" y="1603"/>
                    <a:pt x="1696" y="1603"/>
                  </a:cubicBezTo>
                  <a:lnTo>
                    <a:pt x="1696" y="1603"/>
                  </a:lnTo>
                  <a:cubicBezTo>
                    <a:pt x="1694" y="1603"/>
                    <a:pt x="1704" y="1618"/>
                    <a:pt x="1730" y="1655"/>
                  </a:cubicBezTo>
                  <a:cubicBezTo>
                    <a:pt x="1774" y="1717"/>
                    <a:pt x="1774" y="1717"/>
                    <a:pt x="1768" y="1720"/>
                  </a:cubicBezTo>
                  <a:cubicBezTo>
                    <a:pt x="1767" y="1721"/>
                    <a:pt x="1766" y="1722"/>
                    <a:pt x="1765" y="1722"/>
                  </a:cubicBezTo>
                  <a:cubicBezTo>
                    <a:pt x="1761" y="1722"/>
                    <a:pt x="1755" y="1717"/>
                    <a:pt x="1740" y="1695"/>
                  </a:cubicBezTo>
                  <a:cubicBezTo>
                    <a:pt x="1723" y="1672"/>
                    <a:pt x="1719" y="1666"/>
                    <a:pt x="1715" y="1666"/>
                  </a:cubicBezTo>
                  <a:cubicBezTo>
                    <a:pt x="1714" y="1666"/>
                    <a:pt x="1713" y="1666"/>
                    <a:pt x="1712" y="1667"/>
                  </a:cubicBezTo>
                  <a:cubicBezTo>
                    <a:pt x="1702" y="1670"/>
                    <a:pt x="1746" y="1774"/>
                    <a:pt x="1777" y="1843"/>
                  </a:cubicBezTo>
                  <a:cubicBezTo>
                    <a:pt x="1796" y="1876"/>
                    <a:pt x="1806" y="1892"/>
                    <a:pt x="1805" y="1892"/>
                  </a:cubicBezTo>
                  <a:cubicBezTo>
                    <a:pt x="1805" y="1892"/>
                    <a:pt x="1794" y="1877"/>
                    <a:pt x="1774" y="1846"/>
                  </a:cubicBezTo>
                  <a:cubicBezTo>
                    <a:pt x="1761" y="1821"/>
                    <a:pt x="1754" y="1816"/>
                    <a:pt x="1750" y="1816"/>
                  </a:cubicBezTo>
                  <a:cubicBezTo>
                    <a:pt x="1748" y="1816"/>
                    <a:pt x="1747" y="1817"/>
                    <a:pt x="1746" y="1818"/>
                  </a:cubicBezTo>
                  <a:cubicBezTo>
                    <a:pt x="1727" y="1783"/>
                    <a:pt x="1734" y="1780"/>
                    <a:pt x="1737" y="1780"/>
                  </a:cubicBezTo>
                  <a:lnTo>
                    <a:pt x="1718" y="1745"/>
                  </a:lnTo>
                  <a:cubicBezTo>
                    <a:pt x="1698" y="1715"/>
                    <a:pt x="1688" y="1699"/>
                    <a:pt x="1686" y="1699"/>
                  </a:cubicBezTo>
                  <a:lnTo>
                    <a:pt x="1686" y="1699"/>
                  </a:lnTo>
                  <a:cubicBezTo>
                    <a:pt x="1684" y="1699"/>
                    <a:pt x="1691" y="1716"/>
                    <a:pt x="1705" y="1752"/>
                  </a:cubicBezTo>
                  <a:cubicBezTo>
                    <a:pt x="1712" y="1769"/>
                    <a:pt x="1715" y="1778"/>
                    <a:pt x="1714" y="1778"/>
                  </a:cubicBezTo>
                  <a:cubicBezTo>
                    <a:pt x="1713" y="1778"/>
                    <a:pt x="1708" y="1770"/>
                    <a:pt x="1699" y="1755"/>
                  </a:cubicBezTo>
                  <a:cubicBezTo>
                    <a:pt x="1684" y="1733"/>
                    <a:pt x="1670" y="1712"/>
                    <a:pt x="1668" y="1712"/>
                  </a:cubicBezTo>
                  <a:lnTo>
                    <a:pt x="1668" y="1712"/>
                  </a:lnTo>
                  <a:cubicBezTo>
                    <a:pt x="1668" y="1712"/>
                    <a:pt x="1669" y="1716"/>
                    <a:pt x="1674" y="1727"/>
                  </a:cubicBezTo>
                  <a:cubicBezTo>
                    <a:pt x="1674" y="1727"/>
                    <a:pt x="1674" y="1727"/>
                    <a:pt x="1673" y="1727"/>
                  </a:cubicBezTo>
                  <a:cubicBezTo>
                    <a:pt x="1671" y="1727"/>
                    <a:pt x="1662" y="1724"/>
                    <a:pt x="1646" y="1695"/>
                  </a:cubicBezTo>
                  <a:lnTo>
                    <a:pt x="1646" y="1695"/>
                  </a:lnTo>
                  <a:cubicBezTo>
                    <a:pt x="1636" y="1698"/>
                    <a:pt x="1633" y="1698"/>
                    <a:pt x="1649" y="1736"/>
                  </a:cubicBezTo>
                  <a:cubicBezTo>
                    <a:pt x="1661" y="1771"/>
                    <a:pt x="1658" y="1771"/>
                    <a:pt x="1652" y="1774"/>
                  </a:cubicBezTo>
                  <a:cubicBezTo>
                    <a:pt x="1649" y="1774"/>
                    <a:pt x="1643" y="1774"/>
                    <a:pt x="1658" y="1811"/>
                  </a:cubicBezTo>
                  <a:cubicBezTo>
                    <a:pt x="1671" y="1846"/>
                    <a:pt x="1680" y="1883"/>
                    <a:pt x="1668" y="1886"/>
                  </a:cubicBezTo>
                  <a:cubicBezTo>
                    <a:pt x="1669" y="1902"/>
                    <a:pt x="1669" y="1912"/>
                    <a:pt x="1667" y="1912"/>
                  </a:cubicBezTo>
                  <a:cubicBezTo>
                    <a:pt x="1664" y="1912"/>
                    <a:pt x="1656" y="1895"/>
                    <a:pt x="1640" y="1855"/>
                  </a:cubicBezTo>
                  <a:cubicBezTo>
                    <a:pt x="1630" y="1829"/>
                    <a:pt x="1626" y="1823"/>
                    <a:pt x="1622" y="1823"/>
                  </a:cubicBezTo>
                  <a:cubicBezTo>
                    <a:pt x="1620" y="1823"/>
                    <a:pt x="1619" y="1823"/>
                    <a:pt x="1618" y="1824"/>
                  </a:cubicBezTo>
                  <a:cubicBezTo>
                    <a:pt x="1618" y="1824"/>
                    <a:pt x="1614" y="1824"/>
                    <a:pt x="1599" y="1789"/>
                  </a:cubicBezTo>
                  <a:cubicBezTo>
                    <a:pt x="1594" y="1779"/>
                    <a:pt x="1592" y="1775"/>
                    <a:pt x="1591" y="1775"/>
                  </a:cubicBezTo>
                  <a:lnTo>
                    <a:pt x="1591" y="1775"/>
                  </a:lnTo>
                  <a:cubicBezTo>
                    <a:pt x="1589" y="1775"/>
                    <a:pt x="1595" y="1800"/>
                    <a:pt x="1602" y="1827"/>
                  </a:cubicBezTo>
                  <a:lnTo>
                    <a:pt x="1624" y="1899"/>
                  </a:lnTo>
                  <a:cubicBezTo>
                    <a:pt x="1605" y="1865"/>
                    <a:pt x="1593" y="1830"/>
                    <a:pt x="1583" y="1792"/>
                  </a:cubicBezTo>
                  <a:cubicBezTo>
                    <a:pt x="1571" y="1756"/>
                    <a:pt x="1564" y="1738"/>
                    <a:pt x="1564" y="1738"/>
                  </a:cubicBezTo>
                  <a:lnTo>
                    <a:pt x="1564" y="1738"/>
                  </a:lnTo>
                  <a:cubicBezTo>
                    <a:pt x="1563" y="1738"/>
                    <a:pt x="1567" y="1756"/>
                    <a:pt x="1577" y="1792"/>
                  </a:cubicBezTo>
                  <a:cubicBezTo>
                    <a:pt x="1584" y="1820"/>
                    <a:pt x="1589" y="1847"/>
                    <a:pt x="1583" y="1847"/>
                  </a:cubicBezTo>
                  <a:cubicBezTo>
                    <a:pt x="1581" y="1847"/>
                    <a:pt x="1577" y="1843"/>
                    <a:pt x="1571" y="1833"/>
                  </a:cubicBezTo>
                  <a:cubicBezTo>
                    <a:pt x="1569" y="1833"/>
                    <a:pt x="1568" y="1833"/>
                    <a:pt x="1567" y="1833"/>
                  </a:cubicBezTo>
                  <a:cubicBezTo>
                    <a:pt x="1558" y="1833"/>
                    <a:pt x="1550" y="1831"/>
                    <a:pt x="1542" y="1799"/>
                  </a:cubicBezTo>
                  <a:cubicBezTo>
                    <a:pt x="1538" y="1788"/>
                    <a:pt x="1536" y="1784"/>
                    <a:pt x="1535" y="1784"/>
                  </a:cubicBezTo>
                  <a:cubicBezTo>
                    <a:pt x="1532" y="1784"/>
                    <a:pt x="1533" y="1802"/>
                    <a:pt x="1533" y="1802"/>
                  </a:cubicBezTo>
                  <a:cubicBezTo>
                    <a:pt x="1535" y="1821"/>
                    <a:pt x="1534" y="1830"/>
                    <a:pt x="1530" y="1830"/>
                  </a:cubicBezTo>
                  <a:cubicBezTo>
                    <a:pt x="1526" y="1830"/>
                    <a:pt x="1519" y="1822"/>
                    <a:pt x="1508" y="1805"/>
                  </a:cubicBezTo>
                  <a:cubicBezTo>
                    <a:pt x="1489" y="1769"/>
                    <a:pt x="1481" y="1751"/>
                    <a:pt x="1478" y="1751"/>
                  </a:cubicBezTo>
                  <a:lnTo>
                    <a:pt x="1478" y="1751"/>
                  </a:lnTo>
                  <a:cubicBezTo>
                    <a:pt x="1475" y="1751"/>
                    <a:pt x="1478" y="1770"/>
                    <a:pt x="1483" y="1808"/>
                  </a:cubicBezTo>
                  <a:cubicBezTo>
                    <a:pt x="1485" y="1830"/>
                    <a:pt x="1487" y="1850"/>
                    <a:pt x="1487" y="1850"/>
                  </a:cubicBezTo>
                  <a:cubicBezTo>
                    <a:pt x="1486" y="1850"/>
                    <a:pt x="1483" y="1839"/>
                    <a:pt x="1477" y="1808"/>
                  </a:cubicBezTo>
                  <a:cubicBezTo>
                    <a:pt x="1474" y="1797"/>
                    <a:pt x="1472" y="1793"/>
                    <a:pt x="1470" y="1793"/>
                  </a:cubicBezTo>
                  <a:cubicBezTo>
                    <a:pt x="1467" y="1793"/>
                    <a:pt x="1465" y="1819"/>
                    <a:pt x="1461" y="1846"/>
                  </a:cubicBezTo>
                  <a:cubicBezTo>
                    <a:pt x="1461" y="1896"/>
                    <a:pt x="1464" y="1946"/>
                    <a:pt x="1470" y="1996"/>
                  </a:cubicBezTo>
                  <a:cubicBezTo>
                    <a:pt x="1474" y="2041"/>
                    <a:pt x="1476" y="2059"/>
                    <a:pt x="1472" y="2059"/>
                  </a:cubicBezTo>
                  <a:cubicBezTo>
                    <a:pt x="1470" y="2059"/>
                    <a:pt x="1465" y="2051"/>
                    <a:pt x="1458" y="2037"/>
                  </a:cubicBezTo>
                  <a:cubicBezTo>
                    <a:pt x="1451" y="2037"/>
                    <a:pt x="1442" y="1999"/>
                    <a:pt x="1442" y="1962"/>
                  </a:cubicBezTo>
                  <a:cubicBezTo>
                    <a:pt x="1439" y="1924"/>
                    <a:pt x="1445" y="1924"/>
                    <a:pt x="1445" y="1924"/>
                  </a:cubicBezTo>
                  <a:lnTo>
                    <a:pt x="1448" y="1921"/>
                  </a:lnTo>
                  <a:cubicBezTo>
                    <a:pt x="1445" y="1885"/>
                    <a:pt x="1442" y="1849"/>
                    <a:pt x="1434" y="1849"/>
                  </a:cubicBezTo>
                  <a:cubicBezTo>
                    <a:pt x="1433" y="1849"/>
                    <a:pt x="1433" y="1849"/>
                    <a:pt x="1433" y="1849"/>
                  </a:cubicBezTo>
                  <a:cubicBezTo>
                    <a:pt x="1428" y="1830"/>
                    <a:pt x="1425" y="1821"/>
                    <a:pt x="1423" y="1821"/>
                  </a:cubicBezTo>
                  <a:cubicBezTo>
                    <a:pt x="1421" y="1821"/>
                    <a:pt x="1420" y="1830"/>
                    <a:pt x="1420" y="1849"/>
                  </a:cubicBezTo>
                  <a:cubicBezTo>
                    <a:pt x="1414" y="1811"/>
                    <a:pt x="1404" y="1811"/>
                    <a:pt x="1392" y="1808"/>
                  </a:cubicBezTo>
                  <a:cubicBezTo>
                    <a:pt x="1383" y="1808"/>
                    <a:pt x="1367" y="1808"/>
                    <a:pt x="1361" y="1771"/>
                  </a:cubicBezTo>
                  <a:cubicBezTo>
                    <a:pt x="1351" y="1771"/>
                    <a:pt x="1345" y="1771"/>
                    <a:pt x="1345" y="1808"/>
                  </a:cubicBezTo>
                  <a:cubicBezTo>
                    <a:pt x="1343" y="1852"/>
                    <a:pt x="1341" y="1870"/>
                    <a:pt x="1340" y="1870"/>
                  </a:cubicBezTo>
                  <a:cubicBezTo>
                    <a:pt x="1339" y="1870"/>
                    <a:pt x="1339" y="1861"/>
                    <a:pt x="1339" y="1846"/>
                  </a:cubicBezTo>
                  <a:cubicBezTo>
                    <a:pt x="1335" y="1797"/>
                    <a:pt x="1309" y="1758"/>
                    <a:pt x="1288" y="1758"/>
                  </a:cubicBezTo>
                  <a:cubicBezTo>
                    <a:pt x="1276" y="1758"/>
                    <a:pt x="1266" y="1769"/>
                    <a:pt x="1260" y="1796"/>
                  </a:cubicBezTo>
                  <a:lnTo>
                    <a:pt x="1251" y="1796"/>
                  </a:lnTo>
                  <a:cubicBezTo>
                    <a:pt x="1247" y="1774"/>
                    <a:pt x="1236" y="1762"/>
                    <a:pt x="1226" y="1762"/>
                  </a:cubicBezTo>
                  <a:cubicBezTo>
                    <a:pt x="1217" y="1762"/>
                    <a:pt x="1209" y="1768"/>
                    <a:pt x="1204" y="1783"/>
                  </a:cubicBezTo>
                  <a:lnTo>
                    <a:pt x="1188" y="1780"/>
                  </a:lnTo>
                  <a:cubicBezTo>
                    <a:pt x="1187" y="1759"/>
                    <a:pt x="1185" y="1749"/>
                    <a:pt x="1182" y="1749"/>
                  </a:cubicBezTo>
                  <a:cubicBezTo>
                    <a:pt x="1178" y="1749"/>
                    <a:pt x="1174" y="1757"/>
                    <a:pt x="1166" y="1774"/>
                  </a:cubicBezTo>
                  <a:cubicBezTo>
                    <a:pt x="1157" y="1798"/>
                    <a:pt x="1150" y="1824"/>
                    <a:pt x="1150" y="1824"/>
                  </a:cubicBezTo>
                  <a:cubicBezTo>
                    <a:pt x="1150" y="1824"/>
                    <a:pt x="1151" y="1819"/>
                    <a:pt x="1154" y="1808"/>
                  </a:cubicBezTo>
                  <a:cubicBezTo>
                    <a:pt x="1163" y="1774"/>
                    <a:pt x="1151" y="1771"/>
                    <a:pt x="1132" y="1764"/>
                  </a:cubicBezTo>
                  <a:cubicBezTo>
                    <a:pt x="1126" y="1761"/>
                    <a:pt x="1121" y="1759"/>
                    <a:pt x="1118" y="1759"/>
                  </a:cubicBezTo>
                  <a:cubicBezTo>
                    <a:pt x="1112" y="1759"/>
                    <a:pt x="1111" y="1767"/>
                    <a:pt x="1107" y="1792"/>
                  </a:cubicBezTo>
                  <a:cubicBezTo>
                    <a:pt x="1099" y="1800"/>
                    <a:pt x="1093" y="1803"/>
                    <a:pt x="1090" y="1803"/>
                  </a:cubicBezTo>
                  <a:cubicBezTo>
                    <a:pt x="1080" y="1803"/>
                    <a:pt x="1088" y="1777"/>
                    <a:pt x="1097" y="1749"/>
                  </a:cubicBezTo>
                  <a:cubicBezTo>
                    <a:pt x="1110" y="1717"/>
                    <a:pt x="1115" y="1699"/>
                    <a:pt x="1113" y="1699"/>
                  </a:cubicBezTo>
                  <a:lnTo>
                    <a:pt x="1113" y="1699"/>
                  </a:lnTo>
                  <a:cubicBezTo>
                    <a:pt x="1111" y="1699"/>
                    <a:pt x="1098" y="1725"/>
                    <a:pt x="1075" y="1783"/>
                  </a:cubicBezTo>
                  <a:cubicBezTo>
                    <a:pt x="1060" y="1821"/>
                    <a:pt x="1049" y="1836"/>
                    <a:pt x="1045" y="1836"/>
                  </a:cubicBezTo>
                  <a:cubicBezTo>
                    <a:pt x="1041" y="1836"/>
                    <a:pt x="1042" y="1827"/>
                    <a:pt x="1047" y="1811"/>
                  </a:cubicBezTo>
                  <a:cubicBezTo>
                    <a:pt x="1057" y="1785"/>
                    <a:pt x="1063" y="1779"/>
                    <a:pt x="1066" y="1779"/>
                  </a:cubicBezTo>
                  <a:cubicBezTo>
                    <a:pt x="1068" y="1779"/>
                    <a:pt x="1068" y="1779"/>
                    <a:pt x="1069" y="1780"/>
                  </a:cubicBezTo>
                  <a:lnTo>
                    <a:pt x="1094" y="1708"/>
                  </a:lnTo>
                  <a:cubicBezTo>
                    <a:pt x="1091" y="1708"/>
                    <a:pt x="1091" y="1708"/>
                    <a:pt x="1072" y="1739"/>
                  </a:cubicBezTo>
                  <a:cubicBezTo>
                    <a:pt x="1072" y="1739"/>
                    <a:pt x="1069" y="1739"/>
                    <a:pt x="1050" y="1771"/>
                  </a:cubicBezTo>
                  <a:cubicBezTo>
                    <a:pt x="1032" y="1805"/>
                    <a:pt x="1019" y="1839"/>
                    <a:pt x="1010" y="1877"/>
                  </a:cubicBezTo>
                  <a:cubicBezTo>
                    <a:pt x="1005" y="1906"/>
                    <a:pt x="1000" y="1913"/>
                    <a:pt x="995" y="1913"/>
                  </a:cubicBezTo>
                  <a:cubicBezTo>
                    <a:pt x="994" y="1913"/>
                    <a:pt x="992" y="1912"/>
                    <a:pt x="991" y="1912"/>
                  </a:cubicBezTo>
                  <a:cubicBezTo>
                    <a:pt x="994" y="1874"/>
                    <a:pt x="1006" y="1836"/>
                    <a:pt x="1025" y="1802"/>
                  </a:cubicBezTo>
                  <a:cubicBezTo>
                    <a:pt x="1026" y="1802"/>
                    <a:pt x="1026" y="1802"/>
                    <a:pt x="1026" y="1802"/>
                  </a:cubicBezTo>
                  <a:cubicBezTo>
                    <a:pt x="1033" y="1802"/>
                    <a:pt x="1045" y="1769"/>
                    <a:pt x="1060" y="1736"/>
                  </a:cubicBezTo>
                  <a:cubicBezTo>
                    <a:pt x="1062" y="1729"/>
                    <a:pt x="1062" y="1726"/>
                    <a:pt x="1060" y="1726"/>
                  </a:cubicBezTo>
                  <a:cubicBezTo>
                    <a:pt x="1052" y="1726"/>
                    <a:pt x="1015" y="1772"/>
                    <a:pt x="988" y="1824"/>
                  </a:cubicBezTo>
                  <a:cubicBezTo>
                    <a:pt x="981" y="1838"/>
                    <a:pt x="977" y="1846"/>
                    <a:pt x="977" y="1846"/>
                  </a:cubicBezTo>
                  <a:cubicBezTo>
                    <a:pt x="977" y="1846"/>
                    <a:pt x="984" y="1830"/>
                    <a:pt x="1000" y="1789"/>
                  </a:cubicBezTo>
                  <a:cubicBezTo>
                    <a:pt x="1016" y="1755"/>
                    <a:pt x="1006" y="1752"/>
                    <a:pt x="997" y="1745"/>
                  </a:cubicBezTo>
                  <a:cubicBezTo>
                    <a:pt x="994" y="1744"/>
                    <a:pt x="992" y="1742"/>
                    <a:pt x="990" y="1742"/>
                  </a:cubicBezTo>
                  <a:cubicBezTo>
                    <a:pt x="984" y="1742"/>
                    <a:pt x="979" y="1749"/>
                    <a:pt x="966" y="1774"/>
                  </a:cubicBezTo>
                  <a:cubicBezTo>
                    <a:pt x="951" y="1804"/>
                    <a:pt x="936" y="1837"/>
                    <a:pt x="929" y="1837"/>
                  </a:cubicBezTo>
                  <a:cubicBezTo>
                    <a:pt x="929" y="1837"/>
                    <a:pt x="928" y="1836"/>
                    <a:pt x="928" y="1836"/>
                  </a:cubicBezTo>
                  <a:lnTo>
                    <a:pt x="928" y="1836"/>
                  </a:lnTo>
                  <a:cubicBezTo>
                    <a:pt x="934" y="1839"/>
                    <a:pt x="919" y="1874"/>
                    <a:pt x="900" y="1908"/>
                  </a:cubicBezTo>
                  <a:cubicBezTo>
                    <a:pt x="903" y="1883"/>
                    <a:pt x="909" y="1858"/>
                    <a:pt x="919" y="1833"/>
                  </a:cubicBezTo>
                  <a:cubicBezTo>
                    <a:pt x="941" y="1758"/>
                    <a:pt x="950" y="1720"/>
                    <a:pt x="934" y="1708"/>
                  </a:cubicBezTo>
                  <a:cubicBezTo>
                    <a:pt x="925" y="1702"/>
                    <a:pt x="912" y="1695"/>
                    <a:pt x="931" y="1661"/>
                  </a:cubicBezTo>
                  <a:cubicBezTo>
                    <a:pt x="928" y="1659"/>
                    <a:pt x="925" y="1657"/>
                    <a:pt x="922" y="1657"/>
                  </a:cubicBezTo>
                  <a:cubicBezTo>
                    <a:pt x="917" y="1657"/>
                    <a:pt x="911" y="1663"/>
                    <a:pt x="897" y="1683"/>
                  </a:cubicBezTo>
                  <a:lnTo>
                    <a:pt x="887" y="1677"/>
                  </a:lnTo>
                  <a:cubicBezTo>
                    <a:pt x="898" y="1659"/>
                    <a:pt x="900" y="1649"/>
                    <a:pt x="896" y="1649"/>
                  </a:cubicBezTo>
                  <a:cubicBezTo>
                    <a:pt x="893" y="1649"/>
                    <a:pt x="886" y="1655"/>
                    <a:pt x="878" y="1667"/>
                  </a:cubicBezTo>
                  <a:cubicBezTo>
                    <a:pt x="870" y="1675"/>
                    <a:pt x="866" y="1678"/>
                    <a:pt x="864" y="1678"/>
                  </a:cubicBezTo>
                  <a:cubicBezTo>
                    <a:pt x="859" y="1678"/>
                    <a:pt x="868" y="1660"/>
                    <a:pt x="865" y="1658"/>
                  </a:cubicBezTo>
                  <a:cubicBezTo>
                    <a:pt x="884" y="1628"/>
                    <a:pt x="894" y="1611"/>
                    <a:pt x="893" y="1611"/>
                  </a:cubicBezTo>
                  <a:lnTo>
                    <a:pt x="893" y="1611"/>
                  </a:lnTo>
                  <a:cubicBezTo>
                    <a:pt x="893" y="1611"/>
                    <a:pt x="876" y="1635"/>
                    <a:pt x="840" y="1686"/>
                  </a:cubicBezTo>
                  <a:cubicBezTo>
                    <a:pt x="822" y="1705"/>
                    <a:pt x="809" y="1730"/>
                    <a:pt x="806" y="1758"/>
                  </a:cubicBezTo>
                  <a:cubicBezTo>
                    <a:pt x="809" y="1761"/>
                    <a:pt x="815" y="1764"/>
                    <a:pt x="818" y="1767"/>
                  </a:cubicBezTo>
                  <a:lnTo>
                    <a:pt x="784" y="1786"/>
                  </a:lnTo>
                  <a:cubicBezTo>
                    <a:pt x="784" y="1786"/>
                    <a:pt x="783" y="1786"/>
                    <a:pt x="783" y="1786"/>
                  </a:cubicBezTo>
                  <a:cubicBezTo>
                    <a:pt x="777" y="1786"/>
                    <a:pt x="748" y="1807"/>
                    <a:pt x="724" y="1836"/>
                  </a:cubicBezTo>
                  <a:cubicBezTo>
                    <a:pt x="724" y="1836"/>
                    <a:pt x="705" y="1862"/>
                    <a:pt x="697" y="1862"/>
                  </a:cubicBezTo>
                  <a:cubicBezTo>
                    <a:pt x="697" y="1862"/>
                    <a:pt x="697" y="1862"/>
                    <a:pt x="696" y="1861"/>
                  </a:cubicBezTo>
                  <a:lnTo>
                    <a:pt x="743" y="1802"/>
                  </a:lnTo>
                  <a:cubicBezTo>
                    <a:pt x="771" y="1774"/>
                    <a:pt x="793" y="1745"/>
                    <a:pt x="815" y="1714"/>
                  </a:cubicBezTo>
                  <a:cubicBezTo>
                    <a:pt x="844" y="1673"/>
                    <a:pt x="859" y="1643"/>
                    <a:pt x="853" y="1643"/>
                  </a:cubicBezTo>
                  <a:cubicBezTo>
                    <a:pt x="850" y="1643"/>
                    <a:pt x="841" y="1651"/>
                    <a:pt x="825" y="1670"/>
                  </a:cubicBezTo>
                  <a:cubicBezTo>
                    <a:pt x="822" y="1667"/>
                    <a:pt x="822" y="1667"/>
                    <a:pt x="840" y="1636"/>
                  </a:cubicBezTo>
                  <a:cubicBezTo>
                    <a:pt x="851" y="1623"/>
                    <a:pt x="857" y="1616"/>
                    <a:pt x="855" y="1616"/>
                  </a:cubicBezTo>
                  <a:lnTo>
                    <a:pt x="855" y="1616"/>
                  </a:lnTo>
                  <a:cubicBezTo>
                    <a:pt x="853" y="1616"/>
                    <a:pt x="839" y="1628"/>
                    <a:pt x="809" y="1658"/>
                  </a:cubicBezTo>
                  <a:cubicBezTo>
                    <a:pt x="784" y="1683"/>
                    <a:pt x="769" y="1695"/>
                    <a:pt x="766" y="1695"/>
                  </a:cubicBezTo>
                  <a:cubicBezTo>
                    <a:pt x="762" y="1695"/>
                    <a:pt x="772" y="1680"/>
                    <a:pt x="797" y="1648"/>
                  </a:cubicBezTo>
                  <a:cubicBezTo>
                    <a:pt x="827" y="1605"/>
                    <a:pt x="833" y="1586"/>
                    <a:pt x="825" y="1586"/>
                  </a:cubicBezTo>
                  <a:cubicBezTo>
                    <a:pt x="822" y="1586"/>
                    <a:pt x="815" y="1590"/>
                    <a:pt x="806" y="1598"/>
                  </a:cubicBezTo>
                  <a:cubicBezTo>
                    <a:pt x="779" y="1626"/>
                    <a:pt x="764" y="1637"/>
                    <a:pt x="757" y="1637"/>
                  </a:cubicBezTo>
                  <a:cubicBezTo>
                    <a:pt x="751" y="1637"/>
                    <a:pt x="754" y="1626"/>
                    <a:pt x="765" y="1611"/>
                  </a:cubicBezTo>
                  <a:cubicBezTo>
                    <a:pt x="779" y="1595"/>
                    <a:pt x="784" y="1587"/>
                    <a:pt x="781" y="1587"/>
                  </a:cubicBezTo>
                  <a:cubicBezTo>
                    <a:pt x="778" y="1587"/>
                    <a:pt x="770" y="1592"/>
                    <a:pt x="756" y="1601"/>
                  </a:cubicBezTo>
                  <a:cubicBezTo>
                    <a:pt x="777" y="1580"/>
                    <a:pt x="796" y="1559"/>
                    <a:pt x="791" y="1559"/>
                  </a:cubicBezTo>
                  <a:cubicBezTo>
                    <a:pt x="790" y="1559"/>
                    <a:pt x="786" y="1561"/>
                    <a:pt x="778" y="1567"/>
                  </a:cubicBezTo>
                  <a:cubicBezTo>
                    <a:pt x="778" y="1567"/>
                    <a:pt x="778" y="1567"/>
                    <a:pt x="777" y="1567"/>
                  </a:cubicBezTo>
                  <a:cubicBezTo>
                    <a:pt x="776" y="1567"/>
                    <a:pt x="770" y="1569"/>
                    <a:pt x="750" y="1592"/>
                  </a:cubicBezTo>
                  <a:cubicBezTo>
                    <a:pt x="750" y="1592"/>
                    <a:pt x="718" y="1614"/>
                    <a:pt x="687" y="1636"/>
                  </a:cubicBezTo>
                  <a:cubicBezTo>
                    <a:pt x="690" y="1639"/>
                    <a:pt x="662" y="1664"/>
                    <a:pt x="634" y="1689"/>
                  </a:cubicBezTo>
                  <a:cubicBezTo>
                    <a:pt x="629" y="1693"/>
                    <a:pt x="625" y="1695"/>
                    <a:pt x="622" y="1695"/>
                  </a:cubicBezTo>
                  <a:cubicBezTo>
                    <a:pt x="611" y="1695"/>
                    <a:pt x="629" y="1653"/>
                    <a:pt x="699" y="1589"/>
                  </a:cubicBezTo>
                  <a:lnTo>
                    <a:pt x="756" y="1535"/>
                  </a:lnTo>
                  <a:lnTo>
                    <a:pt x="696" y="1583"/>
                  </a:lnTo>
                  <a:cubicBezTo>
                    <a:pt x="693" y="1576"/>
                    <a:pt x="690" y="1573"/>
                    <a:pt x="721" y="1551"/>
                  </a:cubicBezTo>
                  <a:cubicBezTo>
                    <a:pt x="753" y="1529"/>
                    <a:pt x="753" y="1529"/>
                    <a:pt x="750" y="1523"/>
                  </a:cubicBezTo>
                  <a:cubicBezTo>
                    <a:pt x="750" y="1523"/>
                    <a:pt x="749" y="1523"/>
                    <a:pt x="749" y="1523"/>
                  </a:cubicBezTo>
                  <a:cubicBezTo>
                    <a:pt x="747" y="1523"/>
                    <a:pt x="739" y="1525"/>
                    <a:pt x="715" y="1542"/>
                  </a:cubicBezTo>
                  <a:cubicBezTo>
                    <a:pt x="681" y="1567"/>
                    <a:pt x="667" y="1578"/>
                    <a:pt x="665" y="1578"/>
                  </a:cubicBezTo>
                  <a:cubicBezTo>
                    <a:pt x="665" y="1578"/>
                    <a:pt x="672" y="1571"/>
                    <a:pt x="684" y="1561"/>
                  </a:cubicBezTo>
                  <a:cubicBezTo>
                    <a:pt x="716" y="1535"/>
                    <a:pt x="730" y="1522"/>
                    <a:pt x="725" y="1522"/>
                  </a:cubicBezTo>
                  <a:cubicBezTo>
                    <a:pt x="721" y="1522"/>
                    <a:pt x="704" y="1531"/>
                    <a:pt x="674" y="1548"/>
                  </a:cubicBezTo>
                  <a:cubicBezTo>
                    <a:pt x="644" y="1568"/>
                    <a:pt x="628" y="1578"/>
                    <a:pt x="627" y="1578"/>
                  </a:cubicBezTo>
                  <a:cubicBezTo>
                    <a:pt x="626" y="1578"/>
                    <a:pt x="641" y="1567"/>
                    <a:pt x="671" y="1545"/>
                  </a:cubicBezTo>
                  <a:cubicBezTo>
                    <a:pt x="696" y="1532"/>
                    <a:pt x="715" y="1517"/>
                    <a:pt x="731" y="1495"/>
                  </a:cubicBezTo>
                  <a:lnTo>
                    <a:pt x="731" y="1495"/>
                  </a:lnTo>
                  <a:lnTo>
                    <a:pt x="699" y="1517"/>
                  </a:lnTo>
                  <a:cubicBezTo>
                    <a:pt x="665" y="1536"/>
                    <a:pt x="648" y="1545"/>
                    <a:pt x="643" y="1545"/>
                  </a:cubicBezTo>
                  <a:cubicBezTo>
                    <a:pt x="640" y="1545"/>
                    <a:pt x="647" y="1538"/>
                    <a:pt x="662" y="1526"/>
                  </a:cubicBezTo>
                  <a:cubicBezTo>
                    <a:pt x="682" y="1514"/>
                    <a:pt x="689" y="1508"/>
                    <a:pt x="682" y="1508"/>
                  </a:cubicBezTo>
                  <a:cubicBezTo>
                    <a:pt x="678" y="1508"/>
                    <a:pt x="669" y="1510"/>
                    <a:pt x="656" y="1514"/>
                  </a:cubicBezTo>
                  <a:cubicBezTo>
                    <a:pt x="652" y="1504"/>
                    <a:pt x="652" y="1501"/>
                    <a:pt x="684" y="1482"/>
                  </a:cubicBezTo>
                  <a:cubicBezTo>
                    <a:pt x="719" y="1465"/>
                    <a:pt x="736" y="1456"/>
                    <a:pt x="735" y="1456"/>
                  </a:cubicBezTo>
                  <a:lnTo>
                    <a:pt x="735" y="1456"/>
                  </a:lnTo>
                  <a:cubicBezTo>
                    <a:pt x="735" y="1456"/>
                    <a:pt x="717" y="1464"/>
                    <a:pt x="684" y="1479"/>
                  </a:cubicBezTo>
                  <a:cubicBezTo>
                    <a:pt x="669" y="1484"/>
                    <a:pt x="661" y="1487"/>
                    <a:pt x="657" y="1487"/>
                  </a:cubicBezTo>
                  <a:cubicBezTo>
                    <a:pt x="653" y="1487"/>
                    <a:pt x="659" y="1481"/>
                    <a:pt x="677" y="1467"/>
                  </a:cubicBezTo>
                  <a:cubicBezTo>
                    <a:pt x="696" y="1456"/>
                    <a:pt x="704" y="1451"/>
                    <a:pt x="701" y="1451"/>
                  </a:cubicBezTo>
                  <a:cubicBezTo>
                    <a:pt x="698" y="1451"/>
                    <a:pt x="690" y="1453"/>
                    <a:pt x="674" y="1457"/>
                  </a:cubicBezTo>
                  <a:cubicBezTo>
                    <a:pt x="605" y="1492"/>
                    <a:pt x="571" y="1507"/>
                    <a:pt x="574" y="1510"/>
                  </a:cubicBezTo>
                  <a:cubicBezTo>
                    <a:pt x="577" y="1517"/>
                    <a:pt x="577" y="1517"/>
                    <a:pt x="543" y="1532"/>
                  </a:cubicBezTo>
                  <a:lnTo>
                    <a:pt x="536" y="1523"/>
                  </a:lnTo>
                  <a:cubicBezTo>
                    <a:pt x="534" y="1518"/>
                    <a:pt x="534" y="1515"/>
                    <a:pt x="517" y="1515"/>
                  </a:cubicBezTo>
                  <a:cubicBezTo>
                    <a:pt x="511" y="1515"/>
                    <a:pt x="503" y="1516"/>
                    <a:pt x="493" y="1517"/>
                  </a:cubicBezTo>
                  <a:cubicBezTo>
                    <a:pt x="454" y="1520"/>
                    <a:pt x="390" y="1545"/>
                    <a:pt x="418" y="1545"/>
                  </a:cubicBezTo>
                  <a:cubicBezTo>
                    <a:pt x="420" y="1545"/>
                    <a:pt x="421" y="1545"/>
                    <a:pt x="424" y="1545"/>
                  </a:cubicBezTo>
                  <a:lnTo>
                    <a:pt x="424" y="1545"/>
                  </a:lnTo>
                  <a:lnTo>
                    <a:pt x="389" y="1567"/>
                  </a:lnTo>
                  <a:cubicBezTo>
                    <a:pt x="330" y="1592"/>
                    <a:pt x="306" y="1608"/>
                    <a:pt x="317" y="1608"/>
                  </a:cubicBezTo>
                  <a:cubicBezTo>
                    <a:pt x="325" y="1608"/>
                    <a:pt x="351" y="1599"/>
                    <a:pt x="395" y="1579"/>
                  </a:cubicBezTo>
                  <a:cubicBezTo>
                    <a:pt x="450" y="1555"/>
                    <a:pt x="476" y="1543"/>
                    <a:pt x="478" y="1543"/>
                  </a:cubicBezTo>
                  <a:lnTo>
                    <a:pt x="478" y="1543"/>
                  </a:lnTo>
                  <a:cubicBezTo>
                    <a:pt x="480" y="1543"/>
                    <a:pt x="464" y="1552"/>
                    <a:pt x="433" y="1570"/>
                  </a:cubicBezTo>
                  <a:cubicBezTo>
                    <a:pt x="364" y="1601"/>
                    <a:pt x="367" y="1608"/>
                    <a:pt x="370" y="1617"/>
                  </a:cubicBezTo>
                  <a:cubicBezTo>
                    <a:pt x="373" y="1623"/>
                    <a:pt x="373" y="1623"/>
                    <a:pt x="339" y="1639"/>
                  </a:cubicBezTo>
                  <a:cubicBezTo>
                    <a:pt x="308" y="1655"/>
                    <a:pt x="276" y="1680"/>
                    <a:pt x="279" y="1689"/>
                  </a:cubicBezTo>
                  <a:cubicBezTo>
                    <a:pt x="281" y="1691"/>
                    <a:pt x="281" y="1693"/>
                    <a:pt x="283" y="1693"/>
                  </a:cubicBezTo>
                  <a:cubicBezTo>
                    <a:pt x="287" y="1693"/>
                    <a:pt x="295" y="1688"/>
                    <a:pt x="317" y="1677"/>
                  </a:cubicBezTo>
                  <a:cubicBezTo>
                    <a:pt x="326" y="1669"/>
                    <a:pt x="333" y="1666"/>
                    <a:pt x="336" y="1666"/>
                  </a:cubicBezTo>
                  <a:cubicBezTo>
                    <a:pt x="342" y="1666"/>
                    <a:pt x="331" y="1681"/>
                    <a:pt x="289" y="1711"/>
                  </a:cubicBezTo>
                  <a:cubicBezTo>
                    <a:pt x="276" y="1722"/>
                    <a:pt x="269" y="1728"/>
                    <a:pt x="271" y="1728"/>
                  </a:cubicBezTo>
                  <a:cubicBezTo>
                    <a:pt x="274" y="1728"/>
                    <a:pt x="290" y="1719"/>
                    <a:pt x="326" y="1698"/>
                  </a:cubicBezTo>
                  <a:cubicBezTo>
                    <a:pt x="352" y="1685"/>
                    <a:pt x="369" y="1679"/>
                    <a:pt x="376" y="1679"/>
                  </a:cubicBezTo>
                  <a:cubicBezTo>
                    <a:pt x="387" y="1679"/>
                    <a:pt x="374" y="1694"/>
                    <a:pt x="336" y="1720"/>
                  </a:cubicBezTo>
                  <a:cubicBezTo>
                    <a:pt x="336" y="1720"/>
                    <a:pt x="339" y="1730"/>
                    <a:pt x="345" y="1736"/>
                  </a:cubicBezTo>
                  <a:cubicBezTo>
                    <a:pt x="346" y="1737"/>
                    <a:pt x="346" y="1737"/>
                    <a:pt x="348" y="1737"/>
                  </a:cubicBezTo>
                  <a:cubicBezTo>
                    <a:pt x="356" y="1737"/>
                    <a:pt x="384" y="1718"/>
                    <a:pt x="414" y="1702"/>
                  </a:cubicBezTo>
                  <a:cubicBezTo>
                    <a:pt x="448" y="1679"/>
                    <a:pt x="464" y="1669"/>
                    <a:pt x="466" y="1669"/>
                  </a:cubicBezTo>
                  <a:lnTo>
                    <a:pt x="466" y="1669"/>
                  </a:lnTo>
                  <a:cubicBezTo>
                    <a:pt x="468" y="1669"/>
                    <a:pt x="461" y="1676"/>
                    <a:pt x="449" y="1689"/>
                  </a:cubicBezTo>
                  <a:cubicBezTo>
                    <a:pt x="430" y="1705"/>
                    <a:pt x="411" y="1720"/>
                    <a:pt x="389" y="1736"/>
                  </a:cubicBezTo>
                  <a:cubicBezTo>
                    <a:pt x="358" y="1755"/>
                    <a:pt x="361" y="1761"/>
                    <a:pt x="367" y="1771"/>
                  </a:cubicBezTo>
                  <a:cubicBezTo>
                    <a:pt x="369" y="1774"/>
                    <a:pt x="373" y="1780"/>
                    <a:pt x="382" y="1780"/>
                  </a:cubicBezTo>
                  <a:cubicBezTo>
                    <a:pt x="388" y="1780"/>
                    <a:pt x="398" y="1777"/>
                    <a:pt x="411" y="1767"/>
                  </a:cubicBezTo>
                  <a:lnTo>
                    <a:pt x="411" y="1767"/>
                  </a:lnTo>
                  <a:lnTo>
                    <a:pt x="380" y="1789"/>
                  </a:lnTo>
                  <a:cubicBezTo>
                    <a:pt x="382" y="1794"/>
                    <a:pt x="369" y="1805"/>
                    <a:pt x="370" y="1805"/>
                  </a:cubicBezTo>
                  <a:cubicBezTo>
                    <a:pt x="371" y="1805"/>
                    <a:pt x="374" y="1803"/>
                    <a:pt x="383" y="1796"/>
                  </a:cubicBezTo>
                  <a:lnTo>
                    <a:pt x="383" y="1796"/>
                  </a:lnTo>
                  <a:cubicBezTo>
                    <a:pt x="383" y="1796"/>
                    <a:pt x="389" y="1802"/>
                    <a:pt x="367" y="1839"/>
                  </a:cubicBezTo>
                  <a:cubicBezTo>
                    <a:pt x="361" y="1851"/>
                    <a:pt x="364" y="1856"/>
                    <a:pt x="372" y="1856"/>
                  </a:cubicBezTo>
                  <a:cubicBezTo>
                    <a:pt x="390" y="1856"/>
                    <a:pt x="434" y="1829"/>
                    <a:pt x="464" y="1783"/>
                  </a:cubicBezTo>
                  <a:cubicBezTo>
                    <a:pt x="463" y="1780"/>
                    <a:pt x="462" y="1779"/>
                    <a:pt x="463" y="1779"/>
                  </a:cubicBezTo>
                  <a:lnTo>
                    <a:pt x="463" y="1779"/>
                  </a:lnTo>
                  <a:cubicBezTo>
                    <a:pt x="463" y="1779"/>
                    <a:pt x="465" y="1782"/>
                    <a:pt x="471" y="1789"/>
                  </a:cubicBezTo>
                  <a:cubicBezTo>
                    <a:pt x="471" y="1790"/>
                    <a:pt x="472" y="1790"/>
                    <a:pt x="473" y="1790"/>
                  </a:cubicBezTo>
                  <a:cubicBezTo>
                    <a:pt x="480" y="1790"/>
                    <a:pt x="502" y="1771"/>
                    <a:pt x="502" y="1771"/>
                  </a:cubicBezTo>
                  <a:cubicBezTo>
                    <a:pt x="520" y="1758"/>
                    <a:pt x="529" y="1753"/>
                    <a:pt x="534" y="1753"/>
                  </a:cubicBezTo>
                  <a:cubicBezTo>
                    <a:pt x="538" y="1753"/>
                    <a:pt x="540" y="1755"/>
                    <a:pt x="543" y="1758"/>
                  </a:cubicBezTo>
                  <a:lnTo>
                    <a:pt x="483" y="1805"/>
                  </a:lnTo>
                  <a:cubicBezTo>
                    <a:pt x="426" y="1848"/>
                    <a:pt x="397" y="1879"/>
                    <a:pt x="407" y="1879"/>
                  </a:cubicBezTo>
                  <a:cubicBezTo>
                    <a:pt x="412" y="1879"/>
                    <a:pt x="430" y="1868"/>
                    <a:pt x="464" y="1843"/>
                  </a:cubicBezTo>
                  <a:lnTo>
                    <a:pt x="464" y="1843"/>
                  </a:lnTo>
                  <a:lnTo>
                    <a:pt x="436" y="1868"/>
                  </a:lnTo>
                  <a:cubicBezTo>
                    <a:pt x="417" y="1884"/>
                    <a:pt x="414" y="1893"/>
                    <a:pt x="425" y="1893"/>
                  </a:cubicBezTo>
                  <a:cubicBezTo>
                    <a:pt x="430" y="1893"/>
                    <a:pt x="439" y="1891"/>
                    <a:pt x="452" y="1886"/>
                  </a:cubicBezTo>
                  <a:cubicBezTo>
                    <a:pt x="452" y="1887"/>
                    <a:pt x="453" y="1887"/>
                    <a:pt x="454" y="1887"/>
                  </a:cubicBezTo>
                  <a:cubicBezTo>
                    <a:pt x="465" y="1887"/>
                    <a:pt x="519" y="1844"/>
                    <a:pt x="546" y="1821"/>
                  </a:cubicBezTo>
                  <a:cubicBezTo>
                    <a:pt x="565" y="1801"/>
                    <a:pt x="573" y="1798"/>
                    <a:pt x="576" y="1798"/>
                  </a:cubicBezTo>
                  <a:cubicBezTo>
                    <a:pt x="577" y="1798"/>
                    <a:pt x="577" y="1799"/>
                    <a:pt x="577" y="1799"/>
                  </a:cubicBezTo>
                  <a:cubicBezTo>
                    <a:pt x="583" y="1805"/>
                    <a:pt x="583" y="1805"/>
                    <a:pt x="555" y="1830"/>
                  </a:cubicBezTo>
                  <a:cubicBezTo>
                    <a:pt x="525" y="1860"/>
                    <a:pt x="515" y="1877"/>
                    <a:pt x="523" y="1877"/>
                  </a:cubicBezTo>
                  <a:cubicBezTo>
                    <a:pt x="529" y="1877"/>
                    <a:pt x="545" y="1867"/>
                    <a:pt x="571" y="1846"/>
                  </a:cubicBezTo>
                  <a:lnTo>
                    <a:pt x="571" y="1846"/>
                  </a:lnTo>
                  <a:lnTo>
                    <a:pt x="543" y="1874"/>
                  </a:lnTo>
                  <a:cubicBezTo>
                    <a:pt x="519" y="1898"/>
                    <a:pt x="497" y="1934"/>
                    <a:pt x="543" y="1934"/>
                  </a:cubicBezTo>
                  <a:cubicBezTo>
                    <a:pt x="545" y="1934"/>
                    <a:pt x="547" y="1934"/>
                    <a:pt x="549" y="1933"/>
                  </a:cubicBezTo>
                  <a:cubicBezTo>
                    <a:pt x="574" y="1955"/>
                    <a:pt x="593" y="1971"/>
                    <a:pt x="568" y="1999"/>
                  </a:cubicBezTo>
                  <a:cubicBezTo>
                    <a:pt x="562" y="2007"/>
                    <a:pt x="563" y="2011"/>
                    <a:pt x="567" y="2011"/>
                  </a:cubicBezTo>
                  <a:cubicBezTo>
                    <a:pt x="581" y="2011"/>
                    <a:pt x="631" y="1980"/>
                    <a:pt x="671" y="1940"/>
                  </a:cubicBezTo>
                  <a:lnTo>
                    <a:pt x="671" y="1940"/>
                  </a:lnTo>
                  <a:cubicBezTo>
                    <a:pt x="649" y="1971"/>
                    <a:pt x="656" y="1977"/>
                    <a:pt x="668" y="1987"/>
                  </a:cubicBezTo>
                  <a:cubicBezTo>
                    <a:pt x="687" y="1999"/>
                    <a:pt x="687" y="1999"/>
                    <a:pt x="665" y="2031"/>
                  </a:cubicBezTo>
                  <a:cubicBezTo>
                    <a:pt x="641" y="2059"/>
                    <a:pt x="629" y="2073"/>
                    <a:pt x="630" y="2073"/>
                  </a:cubicBezTo>
                  <a:cubicBezTo>
                    <a:pt x="632" y="2073"/>
                    <a:pt x="645" y="2060"/>
                    <a:pt x="671" y="2034"/>
                  </a:cubicBezTo>
                  <a:cubicBezTo>
                    <a:pt x="688" y="2014"/>
                    <a:pt x="699" y="2006"/>
                    <a:pt x="704" y="2006"/>
                  </a:cubicBezTo>
                  <a:cubicBezTo>
                    <a:pt x="715" y="2006"/>
                    <a:pt x="705" y="2040"/>
                    <a:pt x="677" y="2084"/>
                  </a:cubicBezTo>
                  <a:cubicBezTo>
                    <a:pt x="659" y="2115"/>
                    <a:pt x="665" y="2122"/>
                    <a:pt x="681" y="2131"/>
                  </a:cubicBezTo>
                  <a:cubicBezTo>
                    <a:pt x="693" y="2117"/>
                    <a:pt x="703" y="2112"/>
                    <a:pt x="711" y="2112"/>
                  </a:cubicBezTo>
                  <a:cubicBezTo>
                    <a:pt x="719" y="2112"/>
                    <a:pt x="726" y="2117"/>
                    <a:pt x="734" y="2122"/>
                  </a:cubicBezTo>
                  <a:cubicBezTo>
                    <a:pt x="740" y="2125"/>
                    <a:pt x="744" y="2127"/>
                    <a:pt x="748" y="2127"/>
                  </a:cubicBezTo>
                  <a:cubicBezTo>
                    <a:pt x="759" y="2127"/>
                    <a:pt x="765" y="2112"/>
                    <a:pt x="790" y="2065"/>
                  </a:cubicBezTo>
                  <a:cubicBezTo>
                    <a:pt x="816" y="2017"/>
                    <a:pt x="826" y="2006"/>
                    <a:pt x="834" y="2006"/>
                  </a:cubicBezTo>
                  <a:cubicBezTo>
                    <a:pt x="837" y="2006"/>
                    <a:pt x="840" y="2007"/>
                    <a:pt x="844" y="2009"/>
                  </a:cubicBezTo>
                  <a:cubicBezTo>
                    <a:pt x="850" y="2012"/>
                    <a:pt x="856" y="2015"/>
                    <a:pt x="840" y="2049"/>
                  </a:cubicBezTo>
                  <a:cubicBezTo>
                    <a:pt x="840" y="2049"/>
                    <a:pt x="831" y="2087"/>
                    <a:pt x="837" y="2090"/>
                  </a:cubicBezTo>
                  <a:cubicBezTo>
                    <a:pt x="844" y="2093"/>
                    <a:pt x="853" y="2096"/>
                    <a:pt x="837" y="2131"/>
                  </a:cubicBezTo>
                  <a:cubicBezTo>
                    <a:pt x="837" y="2131"/>
                    <a:pt x="828" y="2169"/>
                    <a:pt x="844" y="2178"/>
                  </a:cubicBezTo>
                  <a:cubicBezTo>
                    <a:pt x="859" y="2184"/>
                    <a:pt x="872" y="2190"/>
                    <a:pt x="859" y="2225"/>
                  </a:cubicBezTo>
                  <a:cubicBezTo>
                    <a:pt x="861" y="2226"/>
                    <a:pt x="862" y="2226"/>
                    <a:pt x="863" y="2226"/>
                  </a:cubicBezTo>
                  <a:cubicBezTo>
                    <a:pt x="866" y="2226"/>
                    <a:pt x="869" y="2220"/>
                    <a:pt x="881" y="2194"/>
                  </a:cubicBezTo>
                  <a:cubicBezTo>
                    <a:pt x="889" y="2171"/>
                    <a:pt x="901" y="2150"/>
                    <a:pt x="913" y="2150"/>
                  </a:cubicBezTo>
                  <a:cubicBezTo>
                    <a:pt x="920" y="2150"/>
                    <a:pt x="926" y="2156"/>
                    <a:pt x="931" y="2172"/>
                  </a:cubicBezTo>
                  <a:cubicBezTo>
                    <a:pt x="938" y="2174"/>
                    <a:pt x="946" y="2177"/>
                    <a:pt x="953" y="2177"/>
                  </a:cubicBezTo>
                  <a:cubicBezTo>
                    <a:pt x="964" y="2177"/>
                    <a:pt x="974" y="2171"/>
                    <a:pt x="981" y="2150"/>
                  </a:cubicBezTo>
                  <a:lnTo>
                    <a:pt x="981" y="2150"/>
                  </a:lnTo>
                  <a:cubicBezTo>
                    <a:pt x="988" y="2153"/>
                    <a:pt x="988" y="2153"/>
                    <a:pt x="975" y="2190"/>
                  </a:cubicBezTo>
                  <a:cubicBezTo>
                    <a:pt x="964" y="2228"/>
                    <a:pt x="963" y="2248"/>
                    <a:pt x="971" y="2248"/>
                  </a:cubicBezTo>
                  <a:cubicBezTo>
                    <a:pt x="977" y="2248"/>
                    <a:pt x="990" y="2232"/>
                    <a:pt x="1006" y="2200"/>
                  </a:cubicBezTo>
                  <a:cubicBezTo>
                    <a:pt x="1011" y="2184"/>
                    <a:pt x="1015" y="2176"/>
                    <a:pt x="1018" y="2176"/>
                  </a:cubicBezTo>
                  <a:cubicBezTo>
                    <a:pt x="1022" y="2176"/>
                    <a:pt x="1024" y="2186"/>
                    <a:pt x="1022" y="2206"/>
                  </a:cubicBezTo>
                  <a:cubicBezTo>
                    <a:pt x="1022" y="2206"/>
                    <a:pt x="1022" y="2206"/>
                    <a:pt x="1023" y="2206"/>
                  </a:cubicBezTo>
                  <a:cubicBezTo>
                    <a:pt x="1024" y="2206"/>
                    <a:pt x="1031" y="2204"/>
                    <a:pt x="1047" y="2175"/>
                  </a:cubicBezTo>
                  <a:cubicBezTo>
                    <a:pt x="1055" y="2158"/>
                    <a:pt x="1059" y="2148"/>
                    <a:pt x="1062" y="2148"/>
                  </a:cubicBezTo>
                  <a:cubicBezTo>
                    <a:pt x="1064" y="2148"/>
                    <a:pt x="1066" y="2158"/>
                    <a:pt x="1069" y="2178"/>
                  </a:cubicBezTo>
                  <a:cubicBezTo>
                    <a:pt x="1060" y="2216"/>
                    <a:pt x="1069" y="2219"/>
                    <a:pt x="1075" y="2219"/>
                  </a:cubicBezTo>
                  <a:cubicBezTo>
                    <a:pt x="1084" y="2208"/>
                    <a:pt x="1099" y="2204"/>
                    <a:pt x="1115" y="2204"/>
                  </a:cubicBezTo>
                  <a:cubicBezTo>
                    <a:pt x="1147" y="2204"/>
                    <a:pt x="1184" y="2221"/>
                    <a:pt x="1188" y="2244"/>
                  </a:cubicBezTo>
                  <a:cubicBezTo>
                    <a:pt x="1201" y="2209"/>
                    <a:pt x="1201" y="2209"/>
                    <a:pt x="1207" y="2209"/>
                  </a:cubicBezTo>
                  <a:cubicBezTo>
                    <a:pt x="1207" y="2239"/>
                    <a:pt x="1209" y="2251"/>
                    <a:pt x="1212" y="2251"/>
                  </a:cubicBezTo>
                  <a:cubicBezTo>
                    <a:pt x="1216" y="2251"/>
                    <a:pt x="1222" y="2221"/>
                    <a:pt x="1226" y="2175"/>
                  </a:cubicBezTo>
                  <a:lnTo>
                    <a:pt x="1220" y="2172"/>
                  </a:lnTo>
                  <a:lnTo>
                    <a:pt x="1213" y="2172"/>
                  </a:lnTo>
                  <a:cubicBezTo>
                    <a:pt x="1217" y="2138"/>
                    <a:pt x="1223" y="2121"/>
                    <a:pt x="1228" y="2121"/>
                  </a:cubicBezTo>
                  <a:cubicBezTo>
                    <a:pt x="1234" y="2121"/>
                    <a:pt x="1237" y="2149"/>
                    <a:pt x="1232" y="2212"/>
                  </a:cubicBezTo>
                  <a:cubicBezTo>
                    <a:pt x="1231" y="2250"/>
                    <a:pt x="1231" y="2269"/>
                    <a:pt x="1233" y="2269"/>
                  </a:cubicBezTo>
                  <a:cubicBezTo>
                    <a:pt x="1235" y="2269"/>
                    <a:pt x="1240" y="2251"/>
                    <a:pt x="1248" y="2216"/>
                  </a:cubicBezTo>
                  <a:cubicBezTo>
                    <a:pt x="1254" y="2178"/>
                    <a:pt x="1259" y="2160"/>
                    <a:pt x="1262" y="2160"/>
                  </a:cubicBezTo>
                  <a:cubicBezTo>
                    <a:pt x="1266" y="2160"/>
                    <a:pt x="1268" y="2179"/>
                    <a:pt x="1270" y="2219"/>
                  </a:cubicBezTo>
                  <a:cubicBezTo>
                    <a:pt x="1267" y="2256"/>
                    <a:pt x="1265" y="2275"/>
                    <a:pt x="1266" y="2275"/>
                  </a:cubicBezTo>
                  <a:cubicBezTo>
                    <a:pt x="1267" y="2275"/>
                    <a:pt x="1271" y="2256"/>
                    <a:pt x="1279" y="2219"/>
                  </a:cubicBezTo>
                  <a:cubicBezTo>
                    <a:pt x="1293" y="2136"/>
                    <a:pt x="1305" y="2088"/>
                    <a:pt x="1313" y="2088"/>
                  </a:cubicBezTo>
                  <a:cubicBezTo>
                    <a:pt x="1318" y="2088"/>
                    <a:pt x="1321" y="2118"/>
                    <a:pt x="1320" y="2184"/>
                  </a:cubicBezTo>
                  <a:cubicBezTo>
                    <a:pt x="1317" y="2263"/>
                    <a:pt x="1323" y="2300"/>
                    <a:pt x="1329" y="2300"/>
                  </a:cubicBezTo>
                  <a:cubicBezTo>
                    <a:pt x="1339" y="2300"/>
                    <a:pt x="1339" y="2263"/>
                    <a:pt x="1342" y="2225"/>
                  </a:cubicBezTo>
                  <a:cubicBezTo>
                    <a:pt x="1339" y="2187"/>
                    <a:pt x="1339" y="2169"/>
                    <a:pt x="1341" y="2169"/>
                  </a:cubicBezTo>
                  <a:lnTo>
                    <a:pt x="1341" y="2169"/>
                  </a:lnTo>
                  <a:cubicBezTo>
                    <a:pt x="1344" y="2169"/>
                    <a:pt x="1350" y="2187"/>
                    <a:pt x="1357" y="2225"/>
                  </a:cubicBezTo>
                  <a:cubicBezTo>
                    <a:pt x="1370" y="2288"/>
                    <a:pt x="1381" y="2315"/>
                    <a:pt x="1392" y="2315"/>
                  </a:cubicBezTo>
                  <a:cubicBezTo>
                    <a:pt x="1401" y="2315"/>
                    <a:pt x="1410" y="2298"/>
                    <a:pt x="1420" y="2266"/>
                  </a:cubicBezTo>
                  <a:cubicBezTo>
                    <a:pt x="1434" y="2228"/>
                    <a:pt x="1447" y="2208"/>
                    <a:pt x="1454" y="2208"/>
                  </a:cubicBezTo>
                  <a:cubicBezTo>
                    <a:pt x="1461" y="2208"/>
                    <a:pt x="1462" y="2227"/>
                    <a:pt x="1455" y="2266"/>
                  </a:cubicBezTo>
                  <a:cubicBezTo>
                    <a:pt x="1447" y="2310"/>
                    <a:pt x="1444" y="2328"/>
                    <a:pt x="1446" y="2328"/>
                  </a:cubicBezTo>
                  <a:cubicBezTo>
                    <a:pt x="1446" y="2328"/>
                    <a:pt x="1449" y="2319"/>
                    <a:pt x="1455" y="2303"/>
                  </a:cubicBezTo>
                  <a:lnTo>
                    <a:pt x="1499" y="2300"/>
                  </a:lnTo>
                  <a:cubicBezTo>
                    <a:pt x="1505" y="2297"/>
                    <a:pt x="1511" y="2259"/>
                    <a:pt x="1505" y="2222"/>
                  </a:cubicBezTo>
                  <a:lnTo>
                    <a:pt x="1505" y="2222"/>
                  </a:lnTo>
                  <a:cubicBezTo>
                    <a:pt x="1514" y="2268"/>
                    <a:pt x="1527" y="2298"/>
                    <a:pt x="1537" y="2298"/>
                  </a:cubicBezTo>
                  <a:cubicBezTo>
                    <a:pt x="1544" y="2298"/>
                    <a:pt x="1549" y="2286"/>
                    <a:pt x="1552" y="2256"/>
                  </a:cubicBezTo>
                  <a:lnTo>
                    <a:pt x="1567" y="2256"/>
                  </a:lnTo>
                  <a:cubicBezTo>
                    <a:pt x="1574" y="2253"/>
                    <a:pt x="1574" y="2253"/>
                    <a:pt x="1577" y="2216"/>
                  </a:cubicBezTo>
                  <a:cubicBezTo>
                    <a:pt x="1578" y="2204"/>
                    <a:pt x="1580" y="2199"/>
                    <a:pt x="1582" y="2199"/>
                  </a:cubicBezTo>
                  <a:cubicBezTo>
                    <a:pt x="1588" y="2199"/>
                    <a:pt x="1597" y="2224"/>
                    <a:pt x="1608" y="2250"/>
                  </a:cubicBezTo>
                  <a:cubicBezTo>
                    <a:pt x="1619" y="2274"/>
                    <a:pt x="1630" y="2300"/>
                    <a:pt x="1633" y="2300"/>
                  </a:cubicBezTo>
                  <a:cubicBezTo>
                    <a:pt x="1633" y="2300"/>
                    <a:pt x="1633" y="2296"/>
                    <a:pt x="1630" y="2284"/>
                  </a:cubicBezTo>
                  <a:cubicBezTo>
                    <a:pt x="1627" y="2244"/>
                    <a:pt x="1627" y="2206"/>
                    <a:pt x="1630" y="2169"/>
                  </a:cubicBezTo>
                  <a:cubicBezTo>
                    <a:pt x="1630" y="2157"/>
                    <a:pt x="1632" y="2152"/>
                    <a:pt x="1634" y="2152"/>
                  </a:cubicBezTo>
                  <a:cubicBezTo>
                    <a:pt x="1638" y="2152"/>
                    <a:pt x="1646" y="2177"/>
                    <a:pt x="1646" y="2203"/>
                  </a:cubicBezTo>
                  <a:cubicBezTo>
                    <a:pt x="1649" y="2228"/>
                    <a:pt x="1661" y="2253"/>
                    <a:pt x="1680" y="2275"/>
                  </a:cubicBezTo>
                  <a:cubicBezTo>
                    <a:pt x="1690" y="2272"/>
                    <a:pt x="1705" y="2269"/>
                    <a:pt x="1696" y="2231"/>
                  </a:cubicBezTo>
                  <a:cubicBezTo>
                    <a:pt x="1690" y="2211"/>
                    <a:pt x="1703" y="2200"/>
                    <a:pt x="1719" y="2200"/>
                  </a:cubicBezTo>
                  <a:cubicBezTo>
                    <a:pt x="1730" y="2200"/>
                    <a:pt x="1743" y="2206"/>
                    <a:pt x="1752" y="2219"/>
                  </a:cubicBezTo>
                  <a:lnTo>
                    <a:pt x="1768" y="2212"/>
                  </a:lnTo>
                  <a:cubicBezTo>
                    <a:pt x="1774" y="2209"/>
                    <a:pt x="1768" y="2172"/>
                    <a:pt x="1777" y="2169"/>
                  </a:cubicBezTo>
                  <a:cubicBezTo>
                    <a:pt x="1777" y="2169"/>
                    <a:pt x="1784" y="2165"/>
                    <a:pt x="1777" y="2128"/>
                  </a:cubicBezTo>
                  <a:cubicBezTo>
                    <a:pt x="1779" y="2128"/>
                    <a:pt x="1780" y="2128"/>
                    <a:pt x="1782" y="2128"/>
                  </a:cubicBezTo>
                  <a:cubicBezTo>
                    <a:pt x="1789" y="2128"/>
                    <a:pt x="1795" y="2130"/>
                    <a:pt x="1806" y="2159"/>
                  </a:cubicBezTo>
                  <a:cubicBezTo>
                    <a:pt x="1796" y="2122"/>
                    <a:pt x="1791" y="2104"/>
                    <a:pt x="1794" y="2104"/>
                  </a:cubicBezTo>
                  <a:lnTo>
                    <a:pt x="1794" y="2104"/>
                  </a:lnTo>
                  <a:cubicBezTo>
                    <a:pt x="1796" y="2104"/>
                    <a:pt x="1804" y="2121"/>
                    <a:pt x="1821" y="2153"/>
                  </a:cubicBezTo>
                  <a:cubicBezTo>
                    <a:pt x="1837" y="2189"/>
                    <a:pt x="1845" y="2207"/>
                    <a:pt x="1846" y="2207"/>
                  </a:cubicBezTo>
                  <a:cubicBezTo>
                    <a:pt x="1847" y="2207"/>
                    <a:pt x="1842" y="2189"/>
                    <a:pt x="1831" y="2153"/>
                  </a:cubicBezTo>
                  <a:cubicBezTo>
                    <a:pt x="1826" y="2133"/>
                    <a:pt x="1823" y="2124"/>
                    <a:pt x="1826" y="2124"/>
                  </a:cubicBezTo>
                  <a:lnTo>
                    <a:pt x="1826" y="2124"/>
                  </a:lnTo>
                  <a:cubicBezTo>
                    <a:pt x="1828" y="2124"/>
                    <a:pt x="1834" y="2132"/>
                    <a:pt x="1846" y="2147"/>
                  </a:cubicBezTo>
                  <a:cubicBezTo>
                    <a:pt x="1852" y="2163"/>
                    <a:pt x="1858" y="2171"/>
                    <a:pt x="1860" y="2171"/>
                  </a:cubicBezTo>
                  <a:cubicBezTo>
                    <a:pt x="1862" y="2171"/>
                    <a:pt x="1861" y="2161"/>
                    <a:pt x="1853" y="2143"/>
                  </a:cubicBezTo>
                  <a:cubicBezTo>
                    <a:pt x="1836" y="2097"/>
                    <a:pt x="1832" y="2062"/>
                    <a:pt x="1840" y="2062"/>
                  </a:cubicBezTo>
                  <a:cubicBezTo>
                    <a:pt x="1845" y="2062"/>
                    <a:pt x="1853" y="2072"/>
                    <a:pt x="1865" y="2096"/>
                  </a:cubicBezTo>
                  <a:cubicBezTo>
                    <a:pt x="1865" y="2096"/>
                    <a:pt x="1871" y="2093"/>
                    <a:pt x="1862" y="2056"/>
                  </a:cubicBezTo>
                  <a:cubicBezTo>
                    <a:pt x="1848" y="2020"/>
                    <a:pt x="1840" y="2002"/>
                    <a:pt x="1840" y="2002"/>
                  </a:cubicBezTo>
                  <a:lnTo>
                    <a:pt x="1840" y="2002"/>
                  </a:lnTo>
                  <a:cubicBezTo>
                    <a:pt x="1841" y="2002"/>
                    <a:pt x="1849" y="2020"/>
                    <a:pt x="1868" y="2053"/>
                  </a:cubicBezTo>
                  <a:cubicBezTo>
                    <a:pt x="1888" y="2082"/>
                    <a:pt x="1900" y="2097"/>
                    <a:pt x="1904" y="2097"/>
                  </a:cubicBezTo>
                  <a:cubicBezTo>
                    <a:pt x="1909" y="2097"/>
                    <a:pt x="1904" y="2079"/>
                    <a:pt x="1887" y="2043"/>
                  </a:cubicBezTo>
                  <a:cubicBezTo>
                    <a:pt x="1887" y="2043"/>
                    <a:pt x="1881" y="2024"/>
                    <a:pt x="1886" y="2024"/>
                  </a:cubicBezTo>
                  <a:cubicBezTo>
                    <a:pt x="1888" y="2024"/>
                    <a:pt x="1892" y="2028"/>
                    <a:pt x="1900" y="2037"/>
                  </a:cubicBezTo>
                  <a:cubicBezTo>
                    <a:pt x="1914" y="2049"/>
                    <a:pt x="1934" y="2058"/>
                    <a:pt x="1948" y="2058"/>
                  </a:cubicBezTo>
                  <a:cubicBezTo>
                    <a:pt x="1965" y="2058"/>
                    <a:pt x="1973" y="2045"/>
                    <a:pt x="1947" y="2012"/>
                  </a:cubicBezTo>
                  <a:lnTo>
                    <a:pt x="1959" y="2002"/>
                  </a:lnTo>
                  <a:cubicBezTo>
                    <a:pt x="1972" y="2013"/>
                    <a:pt x="1981" y="2018"/>
                    <a:pt x="1985" y="2018"/>
                  </a:cubicBezTo>
                  <a:cubicBezTo>
                    <a:pt x="1992" y="2018"/>
                    <a:pt x="1990" y="2007"/>
                    <a:pt x="1981" y="1987"/>
                  </a:cubicBezTo>
                  <a:lnTo>
                    <a:pt x="1965" y="1952"/>
                  </a:lnTo>
                  <a:lnTo>
                    <a:pt x="1965" y="1952"/>
                  </a:lnTo>
                  <a:cubicBezTo>
                    <a:pt x="1986" y="1982"/>
                    <a:pt x="2012" y="2006"/>
                    <a:pt x="2021" y="2006"/>
                  </a:cubicBezTo>
                  <a:cubicBezTo>
                    <a:pt x="2021" y="2006"/>
                    <a:pt x="2021" y="2006"/>
                    <a:pt x="2022" y="2006"/>
                  </a:cubicBezTo>
                  <a:cubicBezTo>
                    <a:pt x="2031" y="1999"/>
                    <a:pt x="2028" y="1999"/>
                    <a:pt x="2006" y="1971"/>
                  </a:cubicBezTo>
                  <a:cubicBezTo>
                    <a:pt x="1978" y="1946"/>
                    <a:pt x="1984" y="1940"/>
                    <a:pt x="1987" y="1937"/>
                  </a:cubicBezTo>
                  <a:cubicBezTo>
                    <a:pt x="1988" y="1936"/>
                    <a:pt x="1988" y="1936"/>
                    <a:pt x="1989" y="1936"/>
                  </a:cubicBezTo>
                  <a:cubicBezTo>
                    <a:pt x="1997" y="1936"/>
                    <a:pt x="2026" y="1960"/>
                    <a:pt x="2050" y="1987"/>
                  </a:cubicBezTo>
                  <a:lnTo>
                    <a:pt x="2056" y="1984"/>
                  </a:lnTo>
                  <a:cubicBezTo>
                    <a:pt x="2026" y="1947"/>
                    <a:pt x="2016" y="1932"/>
                    <a:pt x="2019" y="1932"/>
                  </a:cubicBezTo>
                  <a:lnTo>
                    <a:pt x="2019" y="1932"/>
                  </a:lnTo>
                  <a:cubicBezTo>
                    <a:pt x="2021" y="1932"/>
                    <a:pt x="2028" y="1938"/>
                    <a:pt x="2038" y="1949"/>
                  </a:cubicBezTo>
                  <a:cubicBezTo>
                    <a:pt x="2056" y="1964"/>
                    <a:pt x="2065" y="1968"/>
                    <a:pt x="2070" y="1968"/>
                  </a:cubicBezTo>
                  <a:cubicBezTo>
                    <a:pt x="2074" y="1968"/>
                    <a:pt x="2076" y="1966"/>
                    <a:pt x="2078" y="1965"/>
                  </a:cubicBezTo>
                  <a:cubicBezTo>
                    <a:pt x="2069" y="1954"/>
                    <a:pt x="2067" y="1951"/>
                    <a:pt x="2069" y="1951"/>
                  </a:cubicBezTo>
                  <a:lnTo>
                    <a:pt x="2069" y="1951"/>
                  </a:lnTo>
                  <a:cubicBezTo>
                    <a:pt x="2071" y="1951"/>
                    <a:pt x="2082" y="1961"/>
                    <a:pt x="2078" y="1965"/>
                  </a:cubicBezTo>
                  <a:lnTo>
                    <a:pt x="2103" y="1993"/>
                  </a:lnTo>
                  <a:cubicBezTo>
                    <a:pt x="2111" y="1999"/>
                    <a:pt x="2115" y="2001"/>
                    <a:pt x="2117" y="2001"/>
                  </a:cubicBezTo>
                  <a:cubicBezTo>
                    <a:pt x="2122" y="2001"/>
                    <a:pt x="2103" y="1980"/>
                    <a:pt x="2085" y="1959"/>
                  </a:cubicBezTo>
                  <a:lnTo>
                    <a:pt x="2094" y="1949"/>
                  </a:lnTo>
                  <a:cubicBezTo>
                    <a:pt x="2100" y="1943"/>
                    <a:pt x="2106" y="1937"/>
                    <a:pt x="2075" y="1915"/>
                  </a:cubicBezTo>
                  <a:cubicBezTo>
                    <a:pt x="2050" y="1890"/>
                    <a:pt x="2022" y="1861"/>
                    <a:pt x="2028" y="1855"/>
                  </a:cubicBezTo>
                  <a:lnTo>
                    <a:pt x="2028" y="1855"/>
                  </a:lnTo>
                  <a:cubicBezTo>
                    <a:pt x="2051" y="1881"/>
                    <a:pt x="2076" y="1906"/>
                    <a:pt x="2083" y="1906"/>
                  </a:cubicBezTo>
                  <a:cubicBezTo>
                    <a:pt x="2084" y="1906"/>
                    <a:pt x="2084" y="1906"/>
                    <a:pt x="2085" y="1905"/>
                  </a:cubicBezTo>
                  <a:cubicBezTo>
                    <a:pt x="2085" y="1905"/>
                    <a:pt x="2086" y="1904"/>
                    <a:pt x="2087" y="1904"/>
                  </a:cubicBezTo>
                  <a:cubicBezTo>
                    <a:pt x="2096" y="1904"/>
                    <a:pt x="2119" y="1927"/>
                    <a:pt x="2119" y="1927"/>
                  </a:cubicBezTo>
                  <a:cubicBezTo>
                    <a:pt x="2135" y="1947"/>
                    <a:pt x="2145" y="1955"/>
                    <a:pt x="2151" y="1955"/>
                  </a:cubicBezTo>
                  <a:cubicBezTo>
                    <a:pt x="2162" y="1955"/>
                    <a:pt x="2155" y="1926"/>
                    <a:pt x="2141" y="1905"/>
                  </a:cubicBezTo>
                  <a:cubicBezTo>
                    <a:pt x="2117" y="1873"/>
                    <a:pt x="2107" y="1856"/>
                    <a:pt x="2112" y="1856"/>
                  </a:cubicBezTo>
                  <a:cubicBezTo>
                    <a:pt x="2117" y="1856"/>
                    <a:pt x="2131" y="1867"/>
                    <a:pt x="2157" y="1890"/>
                  </a:cubicBezTo>
                  <a:cubicBezTo>
                    <a:pt x="2171" y="1902"/>
                    <a:pt x="2179" y="1908"/>
                    <a:pt x="2181" y="1908"/>
                  </a:cubicBezTo>
                  <a:cubicBezTo>
                    <a:pt x="2188" y="1908"/>
                    <a:pt x="2148" y="1860"/>
                    <a:pt x="2088" y="1802"/>
                  </a:cubicBezTo>
                  <a:lnTo>
                    <a:pt x="2003" y="1724"/>
                  </a:lnTo>
                  <a:lnTo>
                    <a:pt x="2091" y="1796"/>
                  </a:lnTo>
                  <a:cubicBezTo>
                    <a:pt x="2155" y="1844"/>
                    <a:pt x="2185" y="1866"/>
                    <a:pt x="2192" y="1866"/>
                  </a:cubicBezTo>
                  <a:cubicBezTo>
                    <a:pt x="2199" y="1866"/>
                    <a:pt x="2188" y="1850"/>
                    <a:pt x="2166" y="1821"/>
                  </a:cubicBezTo>
                  <a:cubicBezTo>
                    <a:pt x="2156" y="1801"/>
                    <a:pt x="2150" y="1793"/>
                    <a:pt x="2152" y="1793"/>
                  </a:cubicBezTo>
                  <a:lnTo>
                    <a:pt x="2152" y="1793"/>
                  </a:lnTo>
                  <a:cubicBezTo>
                    <a:pt x="2154" y="1793"/>
                    <a:pt x="2162" y="1798"/>
                    <a:pt x="2175" y="1808"/>
                  </a:cubicBezTo>
                  <a:cubicBezTo>
                    <a:pt x="2190" y="1818"/>
                    <a:pt x="2198" y="1822"/>
                    <a:pt x="2205" y="1822"/>
                  </a:cubicBezTo>
                  <a:cubicBezTo>
                    <a:pt x="2212" y="1822"/>
                    <a:pt x="2217" y="1817"/>
                    <a:pt x="2226" y="1808"/>
                  </a:cubicBezTo>
                  <a:cubicBezTo>
                    <a:pt x="2241" y="1789"/>
                    <a:pt x="2244" y="1783"/>
                    <a:pt x="2213" y="1761"/>
                  </a:cubicBezTo>
                  <a:cubicBezTo>
                    <a:pt x="2216" y="1758"/>
                    <a:pt x="2219" y="1755"/>
                    <a:pt x="2222" y="1749"/>
                  </a:cubicBezTo>
                  <a:cubicBezTo>
                    <a:pt x="2243" y="1759"/>
                    <a:pt x="2255" y="1763"/>
                    <a:pt x="2260" y="1763"/>
                  </a:cubicBezTo>
                  <a:cubicBezTo>
                    <a:pt x="2273" y="1763"/>
                    <a:pt x="2246" y="1739"/>
                    <a:pt x="2197" y="1717"/>
                  </a:cubicBezTo>
                  <a:lnTo>
                    <a:pt x="2204" y="1705"/>
                  </a:lnTo>
                  <a:lnTo>
                    <a:pt x="2235" y="1724"/>
                  </a:lnTo>
                  <a:cubicBezTo>
                    <a:pt x="2245" y="1729"/>
                    <a:pt x="2252" y="1732"/>
                    <a:pt x="2259" y="1732"/>
                  </a:cubicBezTo>
                  <a:cubicBezTo>
                    <a:pt x="2275" y="1732"/>
                    <a:pt x="2285" y="1714"/>
                    <a:pt x="2307" y="1673"/>
                  </a:cubicBezTo>
                  <a:cubicBezTo>
                    <a:pt x="2338" y="1611"/>
                    <a:pt x="2338" y="1601"/>
                    <a:pt x="2269" y="1576"/>
                  </a:cubicBezTo>
                  <a:cubicBezTo>
                    <a:pt x="2229" y="1558"/>
                    <a:pt x="2212" y="1548"/>
                    <a:pt x="2220" y="1548"/>
                  </a:cubicBezTo>
                  <a:cubicBezTo>
                    <a:pt x="2225" y="1548"/>
                    <a:pt x="2242" y="1553"/>
                    <a:pt x="2273" y="1564"/>
                  </a:cubicBezTo>
                  <a:cubicBezTo>
                    <a:pt x="2296" y="1571"/>
                    <a:pt x="2319" y="1577"/>
                    <a:pt x="2325" y="1577"/>
                  </a:cubicBezTo>
                  <a:cubicBezTo>
                    <a:pt x="2329" y="1577"/>
                    <a:pt x="2326" y="1575"/>
                    <a:pt x="2313" y="1570"/>
                  </a:cubicBezTo>
                  <a:cubicBezTo>
                    <a:pt x="2313" y="1570"/>
                    <a:pt x="2315" y="1559"/>
                    <a:pt x="2340" y="1559"/>
                  </a:cubicBezTo>
                  <a:cubicBezTo>
                    <a:pt x="2345" y="1559"/>
                    <a:pt x="2350" y="1560"/>
                    <a:pt x="2357" y="1561"/>
                  </a:cubicBezTo>
                  <a:cubicBezTo>
                    <a:pt x="2439" y="1561"/>
                    <a:pt x="2404" y="1539"/>
                    <a:pt x="2367" y="1529"/>
                  </a:cubicBezTo>
                  <a:cubicBezTo>
                    <a:pt x="2325" y="1522"/>
                    <a:pt x="2319" y="1520"/>
                    <a:pt x="2328" y="1520"/>
                  </a:cubicBezTo>
                  <a:cubicBezTo>
                    <a:pt x="2335" y="1520"/>
                    <a:pt x="2353" y="1522"/>
                    <a:pt x="2370" y="1523"/>
                  </a:cubicBezTo>
                  <a:cubicBezTo>
                    <a:pt x="2383" y="1524"/>
                    <a:pt x="2398" y="1525"/>
                    <a:pt x="2408" y="1525"/>
                  </a:cubicBezTo>
                  <a:cubicBezTo>
                    <a:pt x="2427" y="1525"/>
                    <a:pt x="2434" y="1523"/>
                    <a:pt x="2410" y="1517"/>
                  </a:cubicBezTo>
                  <a:cubicBezTo>
                    <a:pt x="2380" y="1500"/>
                    <a:pt x="2357" y="1457"/>
                    <a:pt x="2400" y="1457"/>
                  </a:cubicBezTo>
                  <a:cubicBezTo>
                    <a:pt x="2406" y="1457"/>
                    <a:pt x="2414" y="1458"/>
                    <a:pt x="2423" y="1460"/>
                  </a:cubicBezTo>
                  <a:cubicBezTo>
                    <a:pt x="2423" y="1460"/>
                    <a:pt x="2426" y="1454"/>
                    <a:pt x="2429" y="1445"/>
                  </a:cubicBezTo>
                  <a:cubicBezTo>
                    <a:pt x="2392" y="1438"/>
                    <a:pt x="2395" y="1423"/>
                    <a:pt x="2398" y="1407"/>
                  </a:cubicBezTo>
                  <a:cubicBezTo>
                    <a:pt x="2401" y="1394"/>
                    <a:pt x="2403" y="1387"/>
                    <a:pt x="2426" y="1387"/>
                  </a:cubicBezTo>
                  <a:cubicBezTo>
                    <a:pt x="2430" y="1387"/>
                    <a:pt x="2436" y="1388"/>
                    <a:pt x="2442" y="1388"/>
                  </a:cubicBezTo>
                  <a:cubicBezTo>
                    <a:pt x="2454" y="1394"/>
                    <a:pt x="2462" y="1396"/>
                    <a:pt x="2466" y="1396"/>
                  </a:cubicBezTo>
                  <a:cubicBezTo>
                    <a:pt x="2474" y="1396"/>
                    <a:pt x="2467" y="1387"/>
                    <a:pt x="2442" y="1373"/>
                  </a:cubicBezTo>
                  <a:cubicBezTo>
                    <a:pt x="2442" y="1363"/>
                    <a:pt x="2370" y="1347"/>
                    <a:pt x="2370" y="1341"/>
                  </a:cubicBezTo>
                  <a:cubicBezTo>
                    <a:pt x="2332" y="1338"/>
                    <a:pt x="2294" y="1326"/>
                    <a:pt x="2294" y="1319"/>
                  </a:cubicBezTo>
                  <a:lnTo>
                    <a:pt x="2294" y="1319"/>
                  </a:lnTo>
                  <a:lnTo>
                    <a:pt x="2332" y="1322"/>
                  </a:lnTo>
                  <a:lnTo>
                    <a:pt x="2410" y="1329"/>
                  </a:lnTo>
                  <a:cubicBezTo>
                    <a:pt x="2410" y="1319"/>
                    <a:pt x="2410" y="1313"/>
                    <a:pt x="2373" y="1310"/>
                  </a:cubicBezTo>
                  <a:cubicBezTo>
                    <a:pt x="2410" y="1304"/>
                    <a:pt x="2414" y="1297"/>
                    <a:pt x="2414" y="1282"/>
                  </a:cubicBezTo>
                  <a:cubicBezTo>
                    <a:pt x="2417" y="1266"/>
                    <a:pt x="2417" y="1250"/>
                    <a:pt x="2379" y="1241"/>
                  </a:cubicBezTo>
                  <a:cubicBezTo>
                    <a:pt x="2454" y="1235"/>
                    <a:pt x="2454" y="1185"/>
                    <a:pt x="2379" y="1178"/>
                  </a:cubicBezTo>
                  <a:cubicBezTo>
                    <a:pt x="2374" y="1179"/>
                    <a:pt x="2370" y="1179"/>
                    <a:pt x="2366" y="1179"/>
                  </a:cubicBezTo>
                  <a:cubicBezTo>
                    <a:pt x="2342" y="1179"/>
                    <a:pt x="2347" y="1171"/>
                    <a:pt x="2379" y="1163"/>
                  </a:cubicBezTo>
                  <a:cubicBezTo>
                    <a:pt x="2417" y="1153"/>
                    <a:pt x="2417" y="1153"/>
                    <a:pt x="2379" y="1147"/>
                  </a:cubicBezTo>
                  <a:cubicBezTo>
                    <a:pt x="2342" y="1144"/>
                    <a:pt x="2379" y="1131"/>
                    <a:pt x="2417" y="1122"/>
                  </a:cubicBezTo>
                  <a:cubicBezTo>
                    <a:pt x="2492" y="1106"/>
                    <a:pt x="2492" y="1097"/>
                    <a:pt x="2454" y="1094"/>
                  </a:cubicBezTo>
                  <a:cubicBezTo>
                    <a:pt x="2414" y="1081"/>
                    <a:pt x="2410" y="1065"/>
                    <a:pt x="2410" y="1056"/>
                  </a:cubicBezTo>
                  <a:cubicBezTo>
                    <a:pt x="2386" y="1050"/>
                    <a:pt x="2376" y="1046"/>
                    <a:pt x="2365" y="1046"/>
                  </a:cubicBezTo>
                  <a:cubicBezTo>
                    <a:pt x="2357" y="1046"/>
                    <a:pt x="2349" y="1048"/>
                    <a:pt x="2335" y="1053"/>
                  </a:cubicBezTo>
                  <a:cubicBezTo>
                    <a:pt x="2310" y="1056"/>
                    <a:pt x="2282" y="1056"/>
                    <a:pt x="2257" y="1056"/>
                  </a:cubicBezTo>
                  <a:cubicBezTo>
                    <a:pt x="2230" y="1052"/>
                    <a:pt x="2241" y="1047"/>
                    <a:pt x="2250" y="1047"/>
                  </a:cubicBezTo>
                  <a:cubicBezTo>
                    <a:pt x="2254" y="1047"/>
                    <a:pt x="2257" y="1048"/>
                    <a:pt x="2257" y="1050"/>
                  </a:cubicBezTo>
                  <a:cubicBezTo>
                    <a:pt x="2268" y="1052"/>
                    <a:pt x="2276" y="1054"/>
                    <a:pt x="2283" y="1054"/>
                  </a:cubicBezTo>
                  <a:cubicBezTo>
                    <a:pt x="2299" y="1054"/>
                    <a:pt x="2305" y="1046"/>
                    <a:pt x="2332" y="1037"/>
                  </a:cubicBezTo>
                  <a:cubicBezTo>
                    <a:pt x="2370" y="1025"/>
                    <a:pt x="2367" y="1009"/>
                    <a:pt x="2367" y="1000"/>
                  </a:cubicBezTo>
                  <a:cubicBezTo>
                    <a:pt x="2363" y="993"/>
                    <a:pt x="2363" y="978"/>
                    <a:pt x="2360" y="968"/>
                  </a:cubicBezTo>
                  <a:cubicBezTo>
                    <a:pt x="2385" y="944"/>
                    <a:pt x="2390" y="935"/>
                    <a:pt x="2374" y="935"/>
                  </a:cubicBezTo>
                  <a:cubicBezTo>
                    <a:pt x="2369" y="935"/>
                    <a:pt x="2362" y="936"/>
                    <a:pt x="2354" y="937"/>
                  </a:cubicBezTo>
                  <a:lnTo>
                    <a:pt x="2316" y="946"/>
                  </a:lnTo>
                  <a:cubicBezTo>
                    <a:pt x="2383" y="926"/>
                    <a:pt x="2372" y="847"/>
                    <a:pt x="2311" y="847"/>
                  </a:cubicBezTo>
                  <a:cubicBezTo>
                    <a:pt x="2306" y="847"/>
                    <a:pt x="2300" y="848"/>
                    <a:pt x="2294" y="849"/>
                  </a:cubicBezTo>
                  <a:lnTo>
                    <a:pt x="2332" y="840"/>
                  </a:lnTo>
                  <a:cubicBezTo>
                    <a:pt x="2367" y="827"/>
                    <a:pt x="2363" y="818"/>
                    <a:pt x="2360" y="805"/>
                  </a:cubicBezTo>
                  <a:cubicBezTo>
                    <a:pt x="2357" y="796"/>
                    <a:pt x="2310" y="780"/>
                    <a:pt x="2304" y="758"/>
                  </a:cubicBezTo>
                  <a:cubicBezTo>
                    <a:pt x="2294" y="734"/>
                    <a:pt x="2288" y="716"/>
                    <a:pt x="2270" y="716"/>
                  </a:cubicBezTo>
                  <a:cubicBezTo>
                    <a:pt x="2265" y="716"/>
                    <a:pt x="2258" y="717"/>
                    <a:pt x="2251" y="721"/>
                  </a:cubicBezTo>
                  <a:cubicBezTo>
                    <a:pt x="2247" y="714"/>
                    <a:pt x="2247" y="714"/>
                    <a:pt x="2282" y="699"/>
                  </a:cubicBezTo>
                  <a:cubicBezTo>
                    <a:pt x="2320" y="689"/>
                    <a:pt x="2316" y="683"/>
                    <a:pt x="2313" y="674"/>
                  </a:cubicBezTo>
                  <a:cubicBezTo>
                    <a:pt x="2313" y="673"/>
                    <a:pt x="2312" y="672"/>
                    <a:pt x="2310" y="672"/>
                  </a:cubicBezTo>
                  <a:cubicBezTo>
                    <a:pt x="2299" y="672"/>
                    <a:pt x="2270" y="686"/>
                    <a:pt x="2241" y="699"/>
                  </a:cubicBezTo>
                  <a:cubicBezTo>
                    <a:pt x="2229" y="704"/>
                    <a:pt x="2221" y="707"/>
                    <a:pt x="2216" y="707"/>
                  </a:cubicBezTo>
                  <a:cubicBezTo>
                    <a:pt x="2209" y="707"/>
                    <a:pt x="2214" y="698"/>
                    <a:pt x="2232" y="680"/>
                  </a:cubicBezTo>
                  <a:cubicBezTo>
                    <a:pt x="2255" y="651"/>
                    <a:pt x="2246" y="623"/>
                    <a:pt x="2214" y="623"/>
                  </a:cubicBezTo>
                  <a:cubicBezTo>
                    <a:pt x="2210" y="623"/>
                    <a:pt x="2207" y="623"/>
                    <a:pt x="2204" y="624"/>
                  </a:cubicBezTo>
                  <a:cubicBezTo>
                    <a:pt x="2200" y="617"/>
                    <a:pt x="2197" y="611"/>
                    <a:pt x="2229" y="589"/>
                  </a:cubicBezTo>
                  <a:cubicBezTo>
                    <a:pt x="2252" y="571"/>
                    <a:pt x="2271" y="547"/>
                    <a:pt x="2250" y="547"/>
                  </a:cubicBezTo>
                  <a:cubicBezTo>
                    <a:pt x="2243" y="547"/>
                    <a:pt x="2230" y="550"/>
                    <a:pt x="2210" y="558"/>
                  </a:cubicBezTo>
                  <a:cubicBezTo>
                    <a:pt x="2207" y="548"/>
                    <a:pt x="2207" y="548"/>
                    <a:pt x="2238" y="530"/>
                  </a:cubicBezTo>
                  <a:cubicBezTo>
                    <a:pt x="2255" y="512"/>
                    <a:pt x="2274" y="498"/>
                    <a:pt x="2270" y="498"/>
                  </a:cubicBezTo>
                  <a:cubicBezTo>
                    <a:pt x="2267" y="498"/>
                    <a:pt x="2255" y="504"/>
                    <a:pt x="2229" y="517"/>
                  </a:cubicBezTo>
                  <a:cubicBezTo>
                    <a:pt x="2224" y="518"/>
                    <a:pt x="2220" y="518"/>
                    <a:pt x="2216" y="518"/>
                  </a:cubicBezTo>
                  <a:cubicBezTo>
                    <a:pt x="2186" y="518"/>
                    <a:pt x="2181" y="497"/>
                    <a:pt x="2200" y="467"/>
                  </a:cubicBezTo>
                  <a:cubicBezTo>
                    <a:pt x="2198" y="464"/>
                    <a:pt x="2195" y="461"/>
                    <a:pt x="2190" y="461"/>
                  </a:cubicBezTo>
                  <a:cubicBezTo>
                    <a:pt x="2185" y="461"/>
                    <a:pt x="2176" y="465"/>
                    <a:pt x="2160" y="476"/>
                  </a:cubicBezTo>
                  <a:cubicBezTo>
                    <a:pt x="2140" y="492"/>
                    <a:pt x="2118" y="507"/>
                    <a:pt x="2117" y="507"/>
                  </a:cubicBezTo>
                  <a:cubicBezTo>
                    <a:pt x="2117" y="507"/>
                    <a:pt x="2120" y="505"/>
                    <a:pt x="2128" y="498"/>
                  </a:cubicBezTo>
                  <a:cubicBezTo>
                    <a:pt x="2160" y="470"/>
                    <a:pt x="2174" y="457"/>
                    <a:pt x="2171" y="457"/>
                  </a:cubicBezTo>
                  <a:lnTo>
                    <a:pt x="2171" y="457"/>
                  </a:lnTo>
                  <a:cubicBezTo>
                    <a:pt x="2168" y="457"/>
                    <a:pt x="2151" y="467"/>
                    <a:pt x="2122" y="486"/>
                  </a:cubicBezTo>
                  <a:cubicBezTo>
                    <a:pt x="2109" y="495"/>
                    <a:pt x="2100" y="499"/>
                    <a:pt x="2098" y="499"/>
                  </a:cubicBezTo>
                  <a:cubicBezTo>
                    <a:pt x="2094" y="499"/>
                    <a:pt x="2101" y="492"/>
                    <a:pt x="2119" y="479"/>
                  </a:cubicBezTo>
                  <a:cubicBezTo>
                    <a:pt x="2144" y="448"/>
                    <a:pt x="2138" y="442"/>
                    <a:pt x="2138" y="442"/>
                  </a:cubicBezTo>
                  <a:cubicBezTo>
                    <a:pt x="2132" y="436"/>
                    <a:pt x="2078" y="429"/>
                    <a:pt x="2056" y="401"/>
                  </a:cubicBezTo>
                  <a:cubicBezTo>
                    <a:pt x="2032" y="369"/>
                    <a:pt x="2014" y="352"/>
                    <a:pt x="1998" y="352"/>
                  </a:cubicBezTo>
                  <a:cubicBezTo>
                    <a:pt x="1989" y="352"/>
                    <a:pt x="1981" y="357"/>
                    <a:pt x="1972" y="367"/>
                  </a:cubicBezTo>
                  <a:cubicBezTo>
                    <a:pt x="1957" y="377"/>
                    <a:pt x="1950" y="382"/>
                    <a:pt x="1948" y="382"/>
                  </a:cubicBezTo>
                  <a:cubicBezTo>
                    <a:pt x="1945" y="382"/>
                    <a:pt x="1950" y="374"/>
                    <a:pt x="1962" y="357"/>
                  </a:cubicBezTo>
                  <a:cubicBezTo>
                    <a:pt x="1981" y="323"/>
                    <a:pt x="1975" y="316"/>
                    <a:pt x="1969" y="313"/>
                  </a:cubicBezTo>
                  <a:cubicBezTo>
                    <a:pt x="1965" y="307"/>
                    <a:pt x="1959" y="301"/>
                    <a:pt x="1984" y="273"/>
                  </a:cubicBezTo>
                  <a:lnTo>
                    <a:pt x="1984" y="273"/>
                  </a:lnTo>
                  <a:cubicBezTo>
                    <a:pt x="1962" y="288"/>
                    <a:pt x="1955" y="293"/>
                    <a:pt x="1951" y="293"/>
                  </a:cubicBezTo>
                  <a:cubicBezTo>
                    <a:pt x="1950" y="293"/>
                    <a:pt x="1948" y="292"/>
                    <a:pt x="1947" y="291"/>
                  </a:cubicBezTo>
                  <a:cubicBezTo>
                    <a:pt x="1961" y="273"/>
                    <a:pt x="1965" y="263"/>
                    <a:pt x="1960" y="263"/>
                  </a:cubicBezTo>
                  <a:cubicBezTo>
                    <a:pt x="1957" y="263"/>
                    <a:pt x="1949" y="268"/>
                    <a:pt x="1937" y="279"/>
                  </a:cubicBezTo>
                  <a:cubicBezTo>
                    <a:pt x="1911" y="307"/>
                    <a:pt x="1898" y="321"/>
                    <a:pt x="1897" y="321"/>
                  </a:cubicBezTo>
                  <a:cubicBezTo>
                    <a:pt x="1895" y="321"/>
                    <a:pt x="1907" y="306"/>
                    <a:pt x="1931" y="276"/>
                  </a:cubicBezTo>
                  <a:cubicBezTo>
                    <a:pt x="1947" y="252"/>
                    <a:pt x="1953" y="222"/>
                    <a:pt x="1949" y="222"/>
                  </a:cubicBezTo>
                  <a:lnTo>
                    <a:pt x="1949" y="222"/>
                  </a:lnTo>
                  <a:cubicBezTo>
                    <a:pt x="1947" y="222"/>
                    <a:pt x="1944" y="226"/>
                    <a:pt x="1940" y="235"/>
                  </a:cubicBezTo>
                  <a:cubicBezTo>
                    <a:pt x="1918" y="266"/>
                    <a:pt x="1906" y="257"/>
                    <a:pt x="1878" y="282"/>
                  </a:cubicBezTo>
                  <a:cubicBezTo>
                    <a:pt x="1871" y="279"/>
                    <a:pt x="1865" y="276"/>
                    <a:pt x="1887" y="244"/>
                  </a:cubicBezTo>
                  <a:cubicBezTo>
                    <a:pt x="1894" y="227"/>
                    <a:pt x="1887" y="220"/>
                    <a:pt x="1874" y="220"/>
                  </a:cubicBezTo>
                  <a:cubicBezTo>
                    <a:pt x="1859" y="220"/>
                    <a:pt x="1838" y="229"/>
                    <a:pt x="1824" y="244"/>
                  </a:cubicBezTo>
                  <a:cubicBezTo>
                    <a:pt x="1816" y="259"/>
                    <a:pt x="1810" y="266"/>
                    <a:pt x="1808" y="266"/>
                  </a:cubicBezTo>
                  <a:cubicBezTo>
                    <a:pt x="1805" y="266"/>
                    <a:pt x="1808" y="257"/>
                    <a:pt x="1818" y="238"/>
                  </a:cubicBezTo>
                  <a:cubicBezTo>
                    <a:pt x="1837" y="207"/>
                    <a:pt x="1831" y="200"/>
                    <a:pt x="1824" y="197"/>
                  </a:cubicBezTo>
                  <a:lnTo>
                    <a:pt x="1824" y="197"/>
                  </a:lnTo>
                  <a:cubicBezTo>
                    <a:pt x="1818" y="205"/>
                    <a:pt x="1814" y="208"/>
                    <a:pt x="1813" y="208"/>
                  </a:cubicBezTo>
                  <a:cubicBezTo>
                    <a:pt x="1810" y="208"/>
                    <a:pt x="1823" y="186"/>
                    <a:pt x="1837" y="163"/>
                  </a:cubicBezTo>
                  <a:cubicBezTo>
                    <a:pt x="1862" y="132"/>
                    <a:pt x="1856" y="128"/>
                    <a:pt x="1840" y="122"/>
                  </a:cubicBezTo>
                  <a:lnTo>
                    <a:pt x="1840" y="122"/>
                  </a:lnTo>
                  <a:cubicBezTo>
                    <a:pt x="1830" y="134"/>
                    <a:pt x="1819" y="138"/>
                    <a:pt x="1808" y="138"/>
                  </a:cubicBezTo>
                  <a:cubicBezTo>
                    <a:pt x="1793" y="138"/>
                    <a:pt x="1779" y="130"/>
                    <a:pt x="1768" y="122"/>
                  </a:cubicBezTo>
                  <a:cubicBezTo>
                    <a:pt x="1761" y="119"/>
                    <a:pt x="1754" y="117"/>
                    <a:pt x="1748" y="117"/>
                  </a:cubicBezTo>
                  <a:cubicBezTo>
                    <a:pt x="1721" y="117"/>
                    <a:pt x="1701" y="147"/>
                    <a:pt x="1668" y="200"/>
                  </a:cubicBezTo>
                  <a:lnTo>
                    <a:pt x="1636" y="269"/>
                  </a:lnTo>
                  <a:lnTo>
                    <a:pt x="1661" y="200"/>
                  </a:lnTo>
                  <a:cubicBezTo>
                    <a:pt x="1674" y="163"/>
                    <a:pt x="1693" y="91"/>
                    <a:pt x="1693" y="91"/>
                  </a:cubicBezTo>
                  <a:cubicBezTo>
                    <a:pt x="1693" y="91"/>
                    <a:pt x="1692" y="91"/>
                    <a:pt x="1692" y="91"/>
                  </a:cubicBezTo>
                  <a:cubicBezTo>
                    <a:pt x="1685" y="91"/>
                    <a:pt x="1673" y="124"/>
                    <a:pt x="1661" y="160"/>
                  </a:cubicBezTo>
                  <a:cubicBezTo>
                    <a:pt x="1656" y="176"/>
                    <a:pt x="1651" y="183"/>
                    <a:pt x="1648" y="183"/>
                  </a:cubicBezTo>
                  <a:cubicBezTo>
                    <a:pt x="1644" y="183"/>
                    <a:pt x="1641" y="172"/>
                    <a:pt x="1640" y="150"/>
                  </a:cubicBezTo>
                  <a:cubicBezTo>
                    <a:pt x="1640" y="128"/>
                    <a:pt x="1637" y="117"/>
                    <a:pt x="1631" y="117"/>
                  </a:cubicBezTo>
                  <a:cubicBezTo>
                    <a:pt x="1627" y="117"/>
                    <a:pt x="1620" y="125"/>
                    <a:pt x="1611" y="141"/>
                  </a:cubicBezTo>
                  <a:cubicBezTo>
                    <a:pt x="1605" y="138"/>
                    <a:pt x="1599" y="138"/>
                    <a:pt x="1602" y="97"/>
                  </a:cubicBezTo>
                  <a:cubicBezTo>
                    <a:pt x="1600" y="96"/>
                    <a:pt x="1598" y="96"/>
                    <a:pt x="1597" y="96"/>
                  </a:cubicBezTo>
                  <a:cubicBezTo>
                    <a:pt x="1592" y="96"/>
                    <a:pt x="1590" y="102"/>
                    <a:pt x="1583" y="132"/>
                  </a:cubicBezTo>
                  <a:cubicBezTo>
                    <a:pt x="1579" y="149"/>
                    <a:pt x="1575" y="158"/>
                    <a:pt x="1573" y="158"/>
                  </a:cubicBezTo>
                  <a:cubicBezTo>
                    <a:pt x="1570" y="158"/>
                    <a:pt x="1569" y="147"/>
                    <a:pt x="1571" y="125"/>
                  </a:cubicBezTo>
                  <a:cubicBezTo>
                    <a:pt x="1576" y="80"/>
                    <a:pt x="1569" y="61"/>
                    <a:pt x="1562" y="61"/>
                  </a:cubicBezTo>
                  <a:cubicBezTo>
                    <a:pt x="1557" y="61"/>
                    <a:pt x="1551" y="70"/>
                    <a:pt x="1549" y="85"/>
                  </a:cubicBezTo>
                  <a:cubicBezTo>
                    <a:pt x="1543" y="117"/>
                    <a:pt x="1536" y="119"/>
                    <a:pt x="1530" y="119"/>
                  </a:cubicBezTo>
                  <a:cubicBezTo>
                    <a:pt x="1529" y="119"/>
                    <a:pt x="1528" y="119"/>
                    <a:pt x="1527" y="119"/>
                  </a:cubicBezTo>
                  <a:cubicBezTo>
                    <a:pt x="1525" y="118"/>
                    <a:pt x="1524" y="118"/>
                    <a:pt x="1522" y="118"/>
                  </a:cubicBezTo>
                  <a:cubicBezTo>
                    <a:pt x="1516" y="118"/>
                    <a:pt x="1508" y="124"/>
                    <a:pt x="1499" y="150"/>
                  </a:cubicBezTo>
                  <a:lnTo>
                    <a:pt x="1486" y="147"/>
                  </a:lnTo>
                  <a:cubicBezTo>
                    <a:pt x="1477" y="147"/>
                    <a:pt x="1488" y="113"/>
                    <a:pt x="1497" y="113"/>
                  </a:cubicBezTo>
                  <a:cubicBezTo>
                    <a:pt x="1498" y="113"/>
                    <a:pt x="1498" y="113"/>
                    <a:pt x="1499" y="113"/>
                  </a:cubicBezTo>
                  <a:lnTo>
                    <a:pt x="1495" y="72"/>
                  </a:lnTo>
                  <a:cubicBezTo>
                    <a:pt x="1493" y="72"/>
                    <a:pt x="1491" y="72"/>
                    <a:pt x="1489" y="72"/>
                  </a:cubicBezTo>
                  <a:cubicBezTo>
                    <a:pt x="1477" y="72"/>
                    <a:pt x="1469" y="74"/>
                    <a:pt x="1461" y="106"/>
                  </a:cubicBezTo>
                  <a:cubicBezTo>
                    <a:pt x="1453" y="142"/>
                    <a:pt x="1449" y="160"/>
                    <a:pt x="1448" y="160"/>
                  </a:cubicBezTo>
                  <a:cubicBezTo>
                    <a:pt x="1448" y="160"/>
                    <a:pt x="1450" y="141"/>
                    <a:pt x="1455" y="103"/>
                  </a:cubicBezTo>
                  <a:cubicBezTo>
                    <a:pt x="1457" y="76"/>
                    <a:pt x="1454" y="49"/>
                    <a:pt x="1449" y="49"/>
                  </a:cubicBezTo>
                  <a:cubicBezTo>
                    <a:pt x="1447" y="49"/>
                    <a:pt x="1445" y="53"/>
                    <a:pt x="1442" y="63"/>
                  </a:cubicBezTo>
                  <a:cubicBezTo>
                    <a:pt x="1437" y="94"/>
                    <a:pt x="1433" y="106"/>
                    <a:pt x="1430" y="106"/>
                  </a:cubicBezTo>
                  <a:cubicBezTo>
                    <a:pt x="1426" y="106"/>
                    <a:pt x="1425" y="84"/>
                    <a:pt x="1426" y="63"/>
                  </a:cubicBezTo>
                  <a:cubicBezTo>
                    <a:pt x="1433" y="25"/>
                    <a:pt x="1435" y="6"/>
                    <a:pt x="1432" y="6"/>
                  </a:cubicBezTo>
                  <a:close/>
                  <a:moveTo>
                    <a:pt x="2191" y="2654"/>
                  </a:moveTo>
                  <a:cubicBezTo>
                    <a:pt x="2188" y="2654"/>
                    <a:pt x="2186" y="2655"/>
                    <a:pt x="2182" y="2657"/>
                  </a:cubicBezTo>
                  <a:cubicBezTo>
                    <a:pt x="2185" y="2682"/>
                    <a:pt x="2194" y="2708"/>
                    <a:pt x="2204" y="2729"/>
                  </a:cubicBezTo>
                  <a:cubicBezTo>
                    <a:pt x="2211" y="2742"/>
                    <a:pt x="2217" y="2750"/>
                    <a:pt x="2220" y="2750"/>
                  </a:cubicBezTo>
                  <a:cubicBezTo>
                    <a:pt x="2227" y="2750"/>
                    <a:pt x="2226" y="2730"/>
                    <a:pt x="2210" y="2682"/>
                  </a:cubicBezTo>
                  <a:cubicBezTo>
                    <a:pt x="2199" y="2661"/>
                    <a:pt x="2196" y="2654"/>
                    <a:pt x="2191" y="265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95" name="Google Shape;9795;p37"/>
            <p:cNvSpPr/>
            <p:nvPr/>
          </p:nvSpPr>
          <p:spPr>
            <a:xfrm>
              <a:off x="4866097" y="4374695"/>
              <a:ext cx="358230" cy="58110"/>
            </a:xfrm>
            <a:custGeom>
              <a:avLst/>
              <a:gdLst/>
              <a:ahLst/>
              <a:cxnLst/>
              <a:rect l="l" t="t" r="r" b="b"/>
              <a:pathLst>
                <a:path w="24107" h="3941" extrusionOk="0">
                  <a:moveTo>
                    <a:pt x="1481" y="474"/>
                  </a:moveTo>
                  <a:lnTo>
                    <a:pt x="1493" y="562"/>
                  </a:lnTo>
                  <a:lnTo>
                    <a:pt x="1534" y="581"/>
                  </a:lnTo>
                  <a:cubicBezTo>
                    <a:pt x="1568" y="512"/>
                    <a:pt x="1568" y="512"/>
                    <a:pt x="1524" y="493"/>
                  </a:cubicBezTo>
                  <a:lnTo>
                    <a:pt x="1481" y="474"/>
                  </a:lnTo>
                  <a:close/>
                  <a:moveTo>
                    <a:pt x="11151" y="534"/>
                  </a:moveTo>
                  <a:cubicBezTo>
                    <a:pt x="11167" y="540"/>
                    <a:pt x="11180" y="546"/>
                    <a:pt x="11195" y="553"/>
                  </a:cubicBezTo>
                  <a:cubicBezTo>
                    <a:pt x="11162" y="616"/>
                    <a:pt x="11134" y="678"/>
                    <a:pt x="11097" y="678"/>
                  </a:cubicBezTo>
                  <a:cubicBezTo>
                    <a:pt x="11092" y="678"/>
                    <a:pt x="11087" y="677"/>
                    <a:pt x="11083" y="675"/>
                  </a:cubicBezTo>
                  <a:lnTo>
                    <a:pt x="11042" y="659"/>
                  </a:lnTo>
                  <a:cubicBezTo>
                    <a:pt x="11070" y="609"/>
                    <a:pt x="11108" y="568"/>
                    <a:pt x="11151" y="534"/>
                  </a:cubicBezTo>
                  <a:close/>
                  <a:moveTo>
                    <a:pt x="20280" y="462"/>
                  </a:moveTo>
                  <a:cubicBezTo>
                    <a:pt x="20324" y="474"/>
                    <a:pt x="20324" y="474"/>
                    <a:pt x="20302" y="549"/>
                  </a:cubicBezTo>
                  <a:cubicBezTo>
                    <a:pt x="20279" y="617"/>
                    <a:pt x="20222" y="679"/>
                    <a:pt x="20182" y="679"/>
                  </a:cubicBezTo>
                  <a:cubicBezTo>
                    <a:pt x="20179" y="679"/>
                    <a:pt x="20176" y="678"/>
                    <a:pt x="20174" y="678"/>
                  </a:cubicBezTo>
                  <a:cubicBezTo>
                    <a:pt x="20133" y="668"/>
                    <a:pt x="20171" y="515"/>
                    <a:pt x="20280" y="462"/>
                  </a:cubicBezTo>
                  <a:close/>
                  <a:moveTo>
                    <a:pt x="767" y="640"/>
                  </a:moveTo>
                  <a:cubicBezTo>
                    <a:pt x="780" y="640"/>
                    <a:pt x="793" y="643"/>
                    <a:pt x="807" y="647"/>
                  </a:cubicBezTo>
                  <a:cubicBezTo>
                    <a:pt x="847" y="656"/>
                    <a:pt x="847" y="656"/>
                    <a:pt x="829" y="731"/>
                  </a:cubicBezTo>
                  <a:cubicBezTo>
                    <a:pt x="829" y="731"/>
                    <a:pt x="777" y="788"/>
                    <a:pt x="739" y="788"/>
                  </a:cubicBezTo>
                  <a:cubicBezTo>
                    <a:pt x="737" y="788"/>
                    <a:pt x="734" y="788"/>
                    <a:pt x="732" y="788"/>
                  </a:cubicBezTo>
                  <a:lnTo>
                    <a:pt x="710" y="703"/>
                  </a:lnTo>
                  <a:cubicBezTo>
                    <a:pt x="720" y="653"/>
                    <a:pt x="742" y="640"/>
                    <a:pt x="767" y="640"/>
                  </a:cubicBezTo>
                  <a:close/>
                  <a:moveTo>
                    <a:pt x="18876" y="612"/>
                  </a:moveTo>
                  <a:cubicBezTo>
                    <a:pt x="18882" y="612"/>
                    <a:pt x="18886" y="621"/>
                    <a:pt x="18889" y="643"/>
                  </a:cubicBezTo>
                  <a:cubicBezTo>
                    <a:pt x="18892" y="697"/>
                    <a:pt x="18886" y="750"/>
                    <a:pt x="18867" y="800"/>
                  </a:cubicBezTo>
                  <a:cubicBezTo>
                    <a:pt x="18867" y="800"/>
                    <a:pt x="18855" y="836"/>
                    <a:pt x="18844" y="836"/>
                  </a:cubicBezTo>
                  <a:cubicBezTo>
                    <a:pt x="18839" y="836"/>
                    <a:pt x="18833" y="828"/>
                    <a:pt x="18829" y="803"/>
                  </a:cubicBezTo>
                  <a:lnTo>
                    <a:pt x="18820" y="725"/>
                  </a:lnTo>
                  <a:cubicBezTo>
                    <a:pt x="18840" y="669"/>
                    <a:pt x="18862" y="612"/>
                    <a:pt x="18876" y="612"/>
                  </a:cubicBezTo>
                  <a:close/>
                  <a:moveTo>
                    <a:pt x="9418" y="825"/>
                  </a:moveTo>
                  <a:lnTo>
                    <a:pt x="9418" y="825"/>
                  </a:lnTo>
                  <a:cubicBezTo>
                    <a:pt x="9422" y="904"/>
                    <a:pt x="9428" y="982"/>
                    <a:pt x="9393" y="982"/>
                  </a:cubicBezTo>
                  <a:lnTo>
                    <a:pt x="9350" y="907"/>
                  </a:lnTo>
                  <a:lnTo>
                    <a:pt x="9381" y="828"/>
                  </a:lnTo>
                  <a:lnTo>
                    <a:pt x="9418" y="825"/>
                  </a:lnTo>
                  <a:close/>
                  <a:moveTo>
                    <a:pt x="10290" y="813"/>
                  </a:moveTo>
                  <a:cubicBezTo>
                    <a:pt x="10327" y="822"/>
                    <a:pt x="10327" y="822"/>
                    <a:pt x="10308" y="900"/>
                  </a:cubicBezTo>
                  <a:cubicBezTo>
                    <a:pt x="10296" y="951"/>
                    <a:pt x="10271" y="1001"/>
                    <a:pt x="10240" y="1045"/>
                  </a:cubicBezTo>
                  <a:cubicBezTo>
                    <a:pt x="10205" y="1035"/>
                    <a:pt x="10271" y="891"/>
                    <a:pt x="10290" y="813"/>
                  </a:cubicBezTo>
                  <a:close/>
                  <a:moveTo>
                    <a:pt x="1190" y="779"/>
                  </a:moveTo>
                  <a:cubicBezTo>
                    <a:pt x="1202" y="779"/>
                    <a:pt x="1218" y="786"/>
                    <a:pt x="1242" y="797"/>
                  </a:cubicBezTo>
                  <a:cubicBezTo>
                    <a:pt x="1280" y="813"/>
                    <a:pt x="1321" y="828"/>
                    <a:pt x="1286" y="900"/>
                  </a:cubicBezTo>
                  <a:lnTo>
                    <a:pt x="1249" y="885"/>
                  </a:lnTo>
                  <a:cubicBezTo>
                    <a:pt x="1259" y="862"/>
                    <a:pt x="1258" y="852"/>
                    <a:pt x="1254" y="852"/>
                  </a:cubicBezTo>
                  <a:lnTo>
                    <a:pt x="1254" y="852"/>
                  </a:lnTo>
                  <a:cubicBezTo>
                    <a:pt x="1244" y="852"/>
                    <a:pt x="1213" y="897"/>
                    <a:pt x="1217" y="957"/>
                  </a:cubicBezTo>
                  <a:lnTo>
                    <a:pt x="1155" y="1098"/>
                  </a:lnTo>
                  <a:cubicBezTo>
                    <a:pt x="1120" y="1085"/>
                    <a:pt x="1117" y="998"/>
                    <a:pt x="1145" y="925"/>
                  </a:cubicBezTo>
                  <a:cubicBezTo>
                    <a:pt x="1160" y="815"/>
                    <a:pt x="1164" y="779"/>
                    <a:pt x="1190" y="779"/>
                  </a:cubicBezTo>
                  <a:close/>
                  <a:moveTo>
                    <a:pt x="11386" y="1223"/>
                  </a:moveTo>
                  <a:lnTo>
                    <a:pt x="11418" y="1248"/>
                  </a:lnTo>
                  <a:cubicBezTo>
                    <a:pt x="11377" y="1302"/>
                    <a:pt x="11339" y="1356"/>
                    <a:pt x="11311" y="1356"/>
                  </a:cubicBezTo>
                  <a:cubicBezTo>
                    <a:pt x="11307" y="1356"/>
                    <a:pt x="11303" y="1355"/>
                    <a:pt x="11299" y="1352"/>
                  </a:cubicBezTo>
                  <a:lnTo>
                    <a:pt x="11311" y="1264"/>
                  </a:lnTo>
                  <a:lnTo>
                    <a:pt x="11386" y="1223"/>
                  </a:lnTo>
                  <a:close/>
                  <a:moveTo>
                    <a:pt x="17376" y="1245"/>
                  </a:moveTo>
                  <a:cubicBezTo>
                    <a:pt x="17405" y="1245"/>
                    <a:pt x="17438" y="1289"/>
                    <a:pt x="17438" y="1289"/>
                  </a:cubicBezTo>
                  <a:cubicBezTo>
                    <a:pt x="17438" y="1289"/>
                    <a:pt x="17485" y="1352"/>
                    <a:pt x="17457" y="1374"/>
                  </a:cubicBezTo>
                  <a:cubicBezTo>
                    <a:pt x="17407" y="1349"/>
                    <a:pt x="17363" y="1314"/>
                    <a:pt x="17328" y="1273"/>
                  </a:cubicBezTo>
                  <a:lnTo>
                    <a:pt x="17360" y="1251"/>
                  </a:lnTo>
                  <a:cubicBezTo>
                    <a:pt x="17365" y="1247"/>
                    <a:pt x="17370" y="1245"/>
                    <a:pt x="17376" y="1245"/>
                  </a:cubicBezTo>
                  <a:close/>
                  <a:moveTo>
                    <a:pt x="17194" y="1596"/>
                  </a:moveTo>
                  <a:cubicBezTo>
                    <a:pt x="17205" y="1596"/>
                    <a:pt x="17218" y="1610"/>
                    <a:pt x="17250" y="1646"/>
                  </a:cubicBezTo>
                  <a:lnTo>
                    <a:pt x="17222" y="1668"/>
                  </a:lnTo>
                  <a:lnTo>
                    <a:pt x="17140" y="1637"/>
                  </a:lnTo>
                  <a:lnTo>
                    <a:pt x="17168" y="1612"/>
                  </a:lnTo>
                  <a:cubicBezTo>
                    <a:pt x="17179" y="1602"/>
                    <a:pt x="17186" y="1596"/>
                    <a:pt x="17194" y="1596"/>
                  </a:cubicBezTo>
                  <a:close/>
                  <a:moveTo>
                    <a:pt x="7379" y="1759"/>
                  </a:moveTo>
                  <a:cubicBezTo>
                    <a:pt x="7388" y="1759"/>
                    <a:pt x="7409" y="1776"/>
                    <a:pt x="7394" y="1790"/>
                  </a:cubicBezTo>
                  <a:cubicBezTo>
                    <a:pt x="7372" y="1767"/>
                    <a:pt x="7372" y="1759"/>
                    <a:pt x="7379" y="1759"/>
                  </a:cubicBezTo>
                  <a:close/>
                  <a:moveTo>
                    <a:pt x="17190" y="1754"/>
                  </a:moveTo>
                  <a:lnTo>
                    <a:pt x="17190" y="1754"/>
                  </a:lnTo>
                  <a:cubicBezTo>
                    <a:pt x="17186" y="1754"/>
                    <a:pt x="17184" y="1765"/>
                    <a:pt x="17193" y="1797"/>
                  </a:cubicBezTo>
                  <a:cubicBezTo>
                    <a:pt x="17211" y="1781"/>
                    <a:pt x="17197" y="1754"/>
                    <a:pt x="17190" y="1754"/>
                  </a:cubicBezTo>
                  <a:close/>
                  <a:moveTo>
                    <a:pt x="7181" y="1781"/>
                  </a:moveTo>
                  <a:cubicBezTo>
                    <a:pt x="7237" y="1837"/>
                    <a:pt x="7294" y="1891"/>
                    <a:pt x="7269" y="1916"/>
                  </a:cubicBezTo>
                  <a:lnTo>
                    <a:pt x="7187" y="1888"/>
                  </a:lnTo>
                  <a:lnTo>
                    <a:pt x="7156" y="1806"/>
                  </a:lnTo>
                  <a:lnTo>
                    <a:pt x="7181" y="1781"/>
                  </a:lnTo>
                  <a:close/>
                  <a:moveTo>
                    <a:pt x="16932" y="1843"/>
                  </a:moveTo>
                  <a:cubicBezTo>
                    <a:pt x="16942" y="1843"/>
                    <a:pt x="16956" y="1857"/>
                    <a:pt x="16990" y="1891"/>
                  </a:cubicBezTo>
                  <a:lnTo>
                    <a:pt x="16965" y="1916"/>
                  </a:lnTo>
                  <a:lnTo>
                    <a:pt x="16883" y="1888"/>
                  </a:lnTo>
                  <a:lnTo>
                    <a:pt x="16908" y="1859"/>
                  </a:lnTo>
                  <a:cubicBezTo>
                    <a:pt x="16918" y="1849"/>
                    <a:pt x="16924" y="1843"/>
                    <a:pt x="16932" y="1843"/>
                  </a:cubicBezTo>
                  <a:close/>
                  <a:moveTo>
                    <a:pt x="449" y="1765"/>
                  </a:moveTo>
                  <a:cubicBezTo>
                    <a:pt x="424" y="1812"/>
                    <a:pt x="406" y="1859"/>
                    <a:pt x="396" y="1913"/>
                  </a:cubicBezTo>
                  <a:lnTo>
                    <a:pt x="418" y="1919"/>
                  </a:lnTo>
                  <a:cubicBezTo>
                    <a:pt x="419" y="1919"/>
                    <a:pt x="420" y="1919"/>
                    <a:pt x="421" y="1919"/>
                  </a:cubicBezTo>
                  <a:cubicBezTo>
                    <a:pt x="442" y="1919"/>
                    <a:pt x="459" y="1844"/>
                    <a:pt x="475" y="1772"/>
                  </a:cubicBezTo>
                  <a:lnTo>
                    <a:pt x="449" y="1765"/>
                  </a:lnTo>
                  <a:close/>
                  <a:moveTo>
                    <a:pt x="16169" y="1847"/>
                  </a:moveTo>
                  <a:cubicBezTo>
                    <a:pt x="16228" y="1900"/>
                    <a:pt x="16285" y="1950"/>
                    <a:pt x="16263" y="1975"/>
                  </a:cubicBezTo>
                  <a:lnTo>
                    <a:pt x="16181" y="1947"/>
                  </a:lnTo>
                  <a:lnTo>
                    <a:pt x="16147" y="1869"/>
                  </a:lnTo>
                  <a:lnTo>
                    <a:pt x="16169" y="1847"/>
                  </a:lnTo>
                  <a:close/>
                  <a:moveTo>
                    <a:pt x="5853" y="1933"/>
                  </a:moveTo>
                  <a:cubicBezTo>
                    <a:pt x="5848" y="1933"/>
                    <a:pt x="5843" y="1937"/>
                    <a:pt x="5837" y="1944"/>
                  </a:cubicBezTo>
                  <a:cubicBezTo>
                    <a:pt x="5799" y="1985"/>
                    <a:pt x="5799" y="1985"/>
                    <a:pt x="5874" y="2019"/>
                  </a:cubicBezTo>
                  <a:lnTo>
                    <a:pt x="5912" y="1982"/>
                  </a:lnTo>
                  <a:cubicBezTo>
                    <a:pt x="5876" y="1946"/>
                    <a:pt x="5863" y="1933"/>
                    <a:pt x="5853" y="1933"/>
                  </a:cubicBezTo>
                  <a:close/>
                  <a:moveTo>
                    <a:pt x="6947" y="1960"/>
                  </a:moveTo>
                  <a:cubicBezTo>
                    <a:pt x="6965" y="1960"/>
                    <a:pt x="7005" y="1975"/>
                    <a:pt x="7068" y="2013"/>
                  </a:cubicBezTo>
                  <a:cubicBezTo>
                    <a:pt x="7125" y="2066"/>
                    <a:pt x="7125" y="2066"/>
                    <a:pt x="7103" y="2091"/>
                  </a:cubicBezTo>
                  <a:cubicBezTo>
                    <a:pt x="7052" y="2072"/>
                    <a:pt x="7005" y="2044"/>
                    <a:pt x="6965" y="2010"/>
                  </a:cubicBezTo>
                  <a:cubicBezTo>
                    <a:pt x="6933" y="1981"/>
                    <a:pt x="6925" y="1960"/>
                    <a:pt x="6947" y="1960"/>
                  </a:cubicBezTo>
                  <a:close/>
                  <a:moveTo>
                    <a:pt x="16715" y="1985"/>
                  </a:moveTo>
                  <a:cubicBezTo>
                    <a:pt x="16726" y="1985"/>
                    <a:pt x="16743" y="1994"/>
                    <a:pt x="16764" y="2013"/>
                  </a:cubicBezTo>
                  <a:cubicBezTo>
                    <a:pt x="16821" y="2066"/>
                    <a:pt x="16821" y="2066"/>
                    <a:pt x="16795" y="2091"/>
                  </a:cubicBezTo>
                  <a:cubicBezTo>
                    <a:pt x="16775" y="2112"/>
                    <a:pt x="16763" y="2124"/>
                    <a:pt x="16754" y="2124"/>
                  </a:cubicBezTo>
                  <a:cubicBezTo>
                    <a:pt x="16742" y="2124"/>
                    <a:pt x="16735" y="2105"/>
                    <a:pt x="16717" y="2063"/>
                  </a:cubicBezTo>
                  <a:cubicBezTo>
                    <a:pt x="16695" y="2013"/>
                    <a:pt x="16696" y="1985"/>
                    <a:pt x="16715" y="1985"/>
                  </a:cubicBezTo>
                  <a:close/>
                  <a:moveTo>
                    <a:pt x="17091" y="2174"/>
                  </a:moveTo>
                  <a:lnTo>
                    <a:pt x="17091" y="2174"/>
                  </a:lnTo>
                  <a:cubicBezTo>
                    <a:pt x="17099" y="2182"/>
                    <a:pt x="17108" y="2191"/>
                    <a:pt x="17118" y="2201"/>
                  </a:cubicBezTo>
                  <a:cubicBezTo>
                    <a:pt x="17123" y="2203"/>
                    <a:pt x="17127" y="2204"/>
                    <a:pt x="17130" y="2206"/>
                  </a:cubicBezTo>
                  <a:lnTo>
                    <a:pt x="17130" y="2206"/>
                  </a:lnTo>
                  <a:cubicBezTo>
                    <a:pt x="17120" y="2198"/>
                    <a:pt x="17106" y="2188"/>
                    <a:pt x="17091" y="2174"/>
                  </a:cubicBezTo>
                  <a:close/>
                  <a:moveTo>
                    <a:pt x="17130" y="2206"/>
                  </a:moveTo>
                  <a:cubicBezTo>
                    <a:pt x="17151" y="2221"/>
                    <a:pt x="17163" y="2227"/>
                    <a:pt x="17165" y="2227"/>
                  </a:cubicBezTo>
                  <a:cubicBezTo>
                    <a:pt x="17169" y="2227"/>
                    <a:pt x="17158" y="2217"/>
                    <a:pt x="17130" y="2206"/>
                  </a:cubicBezTo>
                  <a:close/>
                  <a:moveTo>
                    <a:pt x="15963" y="2184"/>
                  </a:moveTo>
                  <a:cubicBezTo>
                    <a:pt x="15974" y="2184"/>
                    <a:pt x="15987" y="2197"/>
                    <a:pt x="16021" y="2229"/>
                  </a:cubicBezTo>
                  <a:cubicBezTo>
                    <a:pt x="16021" y="2229"/>
                    <a:pt x="16078" y="2286"/>
                    <a:pt x="16056" y="2304"/>
                  </a:cubicBezTo>
                  <a:lnTo>
                    <a:pt x="15978" y="2273"/>
                  </a:lnTo>
                  <a:cubicBezTo>
                    <a:pt x="15921" y="2220"/>
                    <a:pt x="15943" y="2198"/>
                    <a:pt x="15943" y="2198"/>
                  </a:cubicBezTo>
                  <a:cubicBezTo>
                    <a:pt x="15952" y="2189"/>
                    <a:pt x="15957" y="2184"/>
                    <a:pt x="15963" y="2184"/>
                  </a:cubicBezTo>
                  <a:close/>
                  <a:moveTo>
                    <a:pt x="6300" y="2364"/>
                  </a:moveTo>
                  <a:lnTo>
                    <a:pt x="6300" y="2364"/>
                  </a:lnTo>
                  <a:cubicBezTo>
                    <a:pt x="6322" y="2387"/>
                    <a:pt x="6322" y="2395"/>
                    <a:pt x="6317" y="2395"/>
                  </a:cubicBezTo>
                  <a:cubicBezTo>
                    <a:pt x="6309" y="2395"/>
                    <a:pt x="6287" y="2377"/>
                    <a:pt x="6300" y="2364"/>
                  </a:cubicBezTo>
                  <a:close/>
                  <a:moveTo>
                    <a:pt x="2678" y="2345"/>
                  </a:moveTo>
                  <a:cubicBezTo>
                    <a:pt x="2704" y="2345"/>
                    <a:pt x="2725" y="2351"/>
                    <a:pt x="2734" y="2361"/>
                  </a:cubicBezTo>
                  <a:cubicBezTo>
                    <a:pt x="2756" y="2386"/>
                    <a:pt x="2696" y="2439"/>
                    <a:pt x="2596" y="2439"/>
                  </a:cubicBezTo>
                  <a:lnTo>
                    <a:pt x="2552" y="2389"/>
                  </a:lnTo>
                  <a:cubicBezTo>
                    <a:pt x="2587" y="2359"/>
                    <a:pt x="2638" y="2345"/>
                    <a:pt x="2678" y="2345"/>
                  </a:cubicBezTo>
                  <a:close/>
                  <a:moveTo>
                    <a:pt x="6728" y="2500"/>
                  </a:moveTo>
                  <a:cubicBezTo>
                    <a:pt x="6754" y="2500"/>
                    <a:pt x="6792" y="2536"/>
                    <a:pt x="6792" y="2536"/>
                  </a:cubicBezTo>
                  <a:cubicBezTo>
                    <a:pt x="6849" y="2590"/>
                    <a:pt x="6770" y="2558"/>
                    <a:pt x="6748" y="2580"/>
                  </a:cubicBezTo>
                  <a:cubicBezTo>
                    <a:pt x="6667" y="2552"/>
                    <a:pt x="6667" y="2549"/>
                    <a:pt x="6714" y="2505"/>
                  </a:cubicBezTo>
                  <a:cubicBezTo>
                    <a:pt x="6718" y="2501"/>
                    <a:pt x="6722" y="2500"/>
                    <a:pt x="6728" y="2500"/>
                  </a:cubicBezTo>
                  <a:close/>
                  <a:moveTo>
                    <a:pt x="2714" y="2546"/>
                  </a:moveTo>
                  <a:cubicBezTo>
                    <a:pt x="2689" y="2546"/>
                    <a:pt x="2654" y="2566"/>
                    <a:pt x="2624" y="2593"/>
                  </a:cubicBezTo>
                  <a:cubicBezTo>
                    <a:pt x="2568" y="2646"/>
                    <a:pt x="2590" y="2671"/>
                    <a:pt x="2634" y="2721"/>
                  </a:cubicBezTo>
                  <a:cubicBezTo>
                    <a:pt x="2641" y="2729"/>
                    <a:pt x="2653" y="2732"/>
                    <a:pt x="2667" y="2732"/>
                  </a:cubicBezTo>
                  <a:cubicBezTo>
                    <a:pt x="2698" y="2732"/>
                    <a:pt x="2737" y="2718"/>
                    <a:pt x="2737" y="2718"/>
                  </a:cubicBezTo>
                  <a:cubicBezTo>
                    <a:pt x="2794" y="2665"/>
                    <a:pt x="2772" y="2643"/>
                    <a:pt x="2750" y="2618"/>
                  </a:cubicBezTo>
                  <a:cubicBezTo>
                    <a:pt x="2756" y="2566"/>
                    <a:pt x="2740" y="2546"/>
                    <a:pt x="2714" y="2546"/>
                  </a:cubicBezTo>
                  <a:close/>
                  <a:moveTo>
                    <a:pt x="5867" y="2634"/>
                  </a:moveTo>
                  <a:cubicBezTo>
                    <a:pt x="5864" y="2634"/>
                    <a:pt x="5861" y="2635"/>
                    <a:pt x="5858" y="2637"/>
                  </a:cubicBezTo>
                  <a:lnTo>
                    <a:pt x="5840" y="2649"/>
                  </a:lnTo>
                  <a:cubicBezTo>
                    <a:pt x="5871" y="2693"/>
                    <a:pt x="5909" y="2731"/>
                    <a:pt x="5952" y="2762"/>
                  </a:cubicBezTo>
                  <a:cubicBezTo>
                    <a:pt x="5974" y="2746"/>
                    <a:pt x="5927" y="2684"/>
                    <a:pt x="5927" y="2684"/>
                  </a:cubicBezTo>
                  <a:cubicBezTo>
                    <a:pt x="5927" y="2684"/>
                    <a:pt x="5890" y="2634"/>
                    <a:pt x="5867" y="2634"/>
                  </a:cubicBezTo>
                  <a:close/>
                  <a:moveTo>
                    <a:pt x="5125" y="2768"/>
                  </a:moveTo>
                  <a:lnTo>
                    <a:pt x="5150" y="2922"/>
                  </a:lnTo>
                  <a:cubicBezTo>
                    <a:pt x="5147" y="2901"/>
                    <a:pt x="5142" y="2872"/>
                    <a:pt x="5138" y="2843"/>
                  </a:cubicBezTo>
                  <a:lnTo>
                    <a:pt x="5125" y="2768"/>
                  </a:lnTo>
                  <a:close/>
                  <a:moveTo>
                    <a:pt x="6317" y="2891"/>
                  </a:moveTo>
                  <a:cubicBezTo>
                    <a:pt x="6332" y="2891"/>
                    <a:pt x="6350" y="2901"/>
                    <a:pt x="6376" y="2931"/>
                  </a:cubicBezTo>
                  <a:cubicBezTo>
                    <a:pt x="6376" y="2931"/>
                    <a:pt x="6429" y="2988"/>
                    <a:pt x="6404" y="3009"/>
                  </a:cubicBezTo>
                  <a:cubicBezTo>
                    <a:pt x="6399" y="3014"/>
                    <a:pt x="6392" y="3016"/>
                    <a:pt x="6384" y="3016"/>
                  </a:cubicBezTo>
                  <a:cubicBezTo>
                    <a:pt x="6352" y="3016"/>
                    <a:pt x="6303" y="2988"/>
                    <a:pt x="6303" y="2988"/>
                  </a:cubicBezTo>
                  <a:cubicBezTo>
                    <a:pt x="6256" y="2928"/>
                    <a:pt x="6278" y="2909"/>
                    <a:pt x="6278" y="2909"/>
                  </a:cubicBezTo>
                  <a:cubicBezTo>
                    <a:pt x="6291" y="2900"/>
                    <a:pt x="6302" y="2891"/>
                    <a:pt x="6317" y="2891"/>
                  </a:cubicBezTo>
                  <a:close/>
                  <a:moveTo>
                    <a:pt x="5770" y="2965"/>
                  </a:moveTo>
                  <a:cubicBezTo>
                    <a:pt x="5780" y="2965"/>
                    <a:pt x="5788" y="2980"/>
                    <a:pt x="5815" y="3028"/>
                  </a:cubicBezTo>
                  <a:lnTo>
                    <a:pt x="5793" y="3041"/>
                  </a:lnTo>
                  <a:lnTo>
                    <a:pt x="5733" y="2984"/>
                  </a:lnTo>
                  <a:lnTo>
                    <a:pt x="5755" y="2972"/>
                  </a:lnTo>
                  <a:cubicBezTo>
                    <a:pt x="5762" y="2968"/>
                    <a:pt x="5766" y="2965"/>
                    <a:pt x="5770" y="2965"/>
                  </a:cubicBezTo>
                  <a:close/>
                  <a:moveTo>
                    <a:pt x="13055" y="2917"/>
                  </a:moveTo>
                  <a:cubicBezTo>
                    <a:pt x="13061" y="2917"/>
                    <a:pt x="13066" y="2919"/>
                    <a:pt x="13069" y="2922"/>
                  </a:cubicBezTo>
                  <a:lnTo>
                    <a:pt x="13072" y="2922"/>
                  </a:lnTo>
                  <a:cubicBezTo>
                    <a:pt x="13116" y="2956"/>
                    <a:pt x="13116" y="2956"/>
                    <a:pt x="13069" y="3019"/>
                  </a:cubicBezTo>
                  <a:cubicBezTo>
                    <a:pt x="13051" y="3044"/>
                    <a:pt x="13031" y="3052"/>
                    <a:pt x="13013" y="3052"/>
                  </a:cubicBezTo>
                  <a:cubicBezTo>
                    <a:pt x="12986" y="3052"/>
                    <a:pt x="12962" y="3033"/>
                    <a:pt x="12947" y="3022"/>
                  </a:cubicBezTo>
                  <a:cubicBezTo>
                    <a:pt x="12968" y="2956"/>
                    <a:pt x="13024" y="2917"/>
                    <a:pt x="13055" y="2917"/>
                  </a:cubicBezTo>
                  <a:close/>
                  <a:moveTo>
                    <a:pt x="4000" y="2980"/>
                  </a:moveTo>
                  <a:cubicBezTo>
                    <a:pt x="4009" y="2980"/>
                    <a:pt x="4017" y="2984"/>
                    <a:pt x="4025" y="2988"/>
                  </a:cubicBezTo>
                  <a:lnTo>
                    <a:pt x="3994" y="3056"/>
                  </a:lnTo>
                  <a:lnTo>
                    <a:pt x="3934" y="3119"/>
                  </a:lnTo>
                  <a:lnTo>
                    <a:pt x="3947" y="3035"/>
                  </a:lnTo>
                  <a:cubicBezTo>
                    <a:pt x="3968" y="2991"/>
                    <a:pt x="3985" y="2980"/>
                    <a:pt x="4000" y="2980"/>
                  </a:cubicBezTo>
                  <a:close/>
                  <a:moveTo>
                    <a:pt x="5556" y="3024"/>
                  </a:moveTo>
                  <a:cubicBezTo>
                    <a:pt x="5572" y="3024"/>
                    <a:pt x="5605" y="3089"/>
                    <a:pt x="5630" y="3197"/>
                  </a:cubicBezTo>
                  <a:lnTo>
                    <a:pt x="5580" y="3216"/>
                  </a:lnTo>
                  <a:cubicBezTo>
                    <a:pt x="5554" y="3141"/>
                    <a:pt x="5526" y="3069"/>
                    <a:pt x="5548" y="3060"/>
                  </a:cubicBezTo>
                  <a:cubicBezTo>
                    <a:pt x="5546" y="3036"/>
                    <a:pt x="5550" y="3024"/>
                    <a:pt x="5556" y="3024"/>
                  </a:cubicBezTo>
                  <a:close/>
                  <a:moveTo>
                    <a:pt x="23971" y="2945"/>
                  </a:moveTo>
                  <a:lnTo>
                    <a:pt x="23971" y="2945"/>
                  </a:lnTo>
                  <a:cubicBezTo>
                    <a:pt x="23985" y="2945"/>
                    <a:pt x="23969" y="3054"/>
                    <a:pt x="23925" y="3163"/>
                  </a:cubicBezTo>
                  <a:cubicBezTo>
                    <a:pt x="23905" y="3238"/>
                    <a:pt x="23894" y="3275"/>
                    <a:pt x="23890" y="3275"/>
                  </a:cubicBezTo>
                  <a:cubicBezTo>
                    <a:pt x="23886" y="3275"/>
                    <a:pt x="23889" y="3237"/>
                    <a:pt x="23897" y="3160"/>
                  </a:cubicBezTo>
                  <a:cubicBezTo>
                    <a:pt x="23906" y="3083"/>
                    <a:pt x="23912" y="3006"/>
                    <a:pt x="23936" y="3006"/>
                  </a:cubicBezTo>
                  <a:cubicBezTo>
                    <a:pt x="23936" y="3006"/>
                    <a:pt x="23937" y="3006"/>
                    <a:pt x="23937" y="3006"/>
                  </a:cubicBezTo>
                  <a:cubicBezTo>
                    <a:pt x="23954" y="2963"/>
                    <a:pt x="23965" y="2945"/>
                    <a:pt x="23971" y="2945"/>
                  </a:cubicBezTo>
                  <a:close/>
                  <a:moveTo>
                    <a:pt x="4691" y="3029"/>
                  </a:moveTo>
                  <a:lnTo>
                    <a:pt x="4691" y="3029"/>
                  </a:lnTo>
                  <a:cubicBezTo>
                    <a:pt x="4699" y="3029"/>
                    <a:pt x="4690" y="3066"/>
                    <a:pt x="4668" y="3157"/>
                  </a:cubicBezTo>
                  <a:cubicBezTo>
                    <a:pt x="4636" y="3232"/>
                    <a:pt x="4602" y="3307"/>
                    <a:pt x="4602" y="3307"/>
                  </a:cubicBezTo>
                  <a:cubicBezTo>
                    <a:pt x="4574" y="3307"/>
                    <a:pt x="4611" y="3232"/>
                    <a:pt x="4649" y="3078"/>
                  </a:cubicBezTo>
                  <a:cubicBezTo>
                    <a:pt x="4672" y="3047"/>
                    <a:pt x="4686" y="3029"/>
                    <a:pt x="4691" y="3029"/>
                  </a:cubicBezTo>
                  <a:close/>
                  <a:moveTo>
                    <a:pt x="4087" y="3147"/>
                  </a:moveTo>
                  <a:cubicBezTo>
                    <a:pt x="4092" y="3147"/>
                    <a:pt x="4078" y="3183"/>
                    <a:pt x="4053" y="3251"/>
                  </a:cubicBezTo>
                  <a:cubicBezTo>
                    <a:pt x="4025" y="3323"/>
                    <a:pt x="4000" y="3398"/>
                    <a:pt x="3912" y="3445"/>
                  </a:cubicBezTo>
                  <a:lnTo>
                    <a:pt x="3856" y="3423"/>
                  </a:lnTo>
                  <a:cubicBezTo>
                    <a:pt x="3856" y="3423"/>
                    <a:pt x="3912" y="3360"/>
                    <a:pt x="3972" y="3301"/>
                  </a:cubicBezTo>
                  <a:cubicBezTo>
                    <a:pt x="4048" y="3196"/>
                    <a:pt x="4081" y="3147"/>
                    <a:pt x="4087" y="3147"/>
                  </a:cubicBezTo>
                  <a:close/>
                  <a:moveTo>
                    <a:pt x="14125" y="3342"/>
                  </a:moveTo>
                  <a:lnTo>
                    <a:pt x="14154" y="3345"/>
                  </a:lnTo>
                  <a:cubicBezTo>
                    <a:pt x="14144" y="3419"/>
                    <a:pt x="14132" y="3495"/>
                    <a:pt x="14105" y="3495"/>
                  </a:cubicBezTo>
                  <a:cubicBezTo>
                    <a:pt x="14105" y="3495"/>
                    <a:pt x="14104" y="3495"/>
                    <a:pt x="14103" y="3495"/>
                  </a:cubicBezTo>
                  <a:cubicBezTo>
                    <a:pt x="14091" y="3495"/>
                    <a:pt x="14082" y="3492"/>
                    <a:pt x="14073" y="3489"/>
                  </a:cubicBezTo>
                  <a:lnTo>
                    <a:pt x="14073" y="3489"/>
                  </a:lnTo>
                  <a:cubicBezTo>
                    <a:pt x="14085" y="3437"/>
                    <a:pt x="14101" y="3388"/>
                    <a:pt x="14125" y="3342"/>
                  </a:cubicBezTo>
                  <a:close/>
                  <a:moveTo>
                    <a:pt x="4881" y="3407"/>
                  </a:moveTo>
                  <a:cubicBezTo>
                    <a:pt x="4881" y="3483"/>
                    <a:pt x="4884" y="3561"/>
                    <a:pt x="4852" y="3564"/>
                  </a:cubicBezTo>
                  <a:lnTo>
                    <a:pt x="4821" y="3564"/>
                  </a:lnTo>
                  <a:cubicBezTo>
                    <a:pt x="4824" y="3511"/>
                    <a:pt x="4834" y="3458"/>
                    <a:pt x="4852" y="3407"/>
                  </a:cubicBezTo>
                  <a:close/>
                  <a:moveTo>
                    <a:pt x="5507" y="3564"/>
                  </a:moveTo>
                  <a:lnTo>
                    <a:pt x="5529" y="3639"/>
                  </a:lnTo>
                  <a:cubicBezTo>
                    <a:pt x="5508" y="3644"/>
                    <a:pt x="5494" y="3684"/>
                    <a:pt x="5482" y="3684"/>
                  </a:cubicBezTo>
                  <a:cubicBezTo>
                    <a:pt x="5477" y="3684"/>
                    <a:pt x="5472" y="3675"/>
                    <a:pt x="5467" y="3652"/>
                  </a:cubicBezTo>
                  <a:cubicBezTo>
                    <a:pt x="5466" y="3652"/>
                    <a:pt x="5465" y="3652"/>
                    <a:pt x="5464" y="3652"/>
                  </a:cubicBezTo>
                  <a:cubicBezTo>
                    <a:pt x="5438" y="3652"/>
                    <a:pt x="5480" y="3570"/>
                    <a:pt x="5507" y="3564"/>
                  </a:cubicBezTo>
                  <a:close/>
                  <a:moveTo>
                    <a:pt x="7712" y="3724"/>
                  </a:moveTo>
                  <a:cubicBezTo>
                    <a:pt x="7704" y="3724"/>
                    <a:pt x="7697" y="3731"/>
                    <a:pt x="7685" y="3743"/>
                  </a:cubicBezTo>
                  <a:cubicBezTo>
                    <a:pt x="7704" y="3793"/>
                    <a:pt x="7732" y="3840"/>
                    <a:pt x="7767" y="3881"/>
                  </a:cubicBezTo>
                  <a:cubicBezTo>
                    <a:pt x="7784" y="3898"/>
                    <a:pt x="7799" y="3907"/>
                    <a:pt x="7809" y="3907"/>
                  </a:cubicBezTo>
                  <a:cubicBezTo>
                    <a:pt x="7830" y="3907"/>
                    <a:pt x="7825" y="3863"/>
                    <a:pt x="7767" y="3768"/>
                  </a:cubicBezTo>
                  <a:cubicBezTo>
                    <a:pt x="7736" y="3737"/>
                    <a:pt x="7723" y="3724"/>
                    <a:pt x="7712" y="3724"/>
                  </a:cubicBezTo>
                  <a:close/>
                  <a:moveTo>
                    <a:pt x="19146" y="1"/>
                  </a:moveTo>
                  <a:lnTo>
                    <a:pt x="19052" y="7"/>
                  </a:lnTo>
                  <a:cubicBezTo>
                    <a:pt x="19008" y="89"/>
                    <a:pt x="18917" y="92"/>
                    <a:pt x="18870" y="95"/>
                  </a:cubicBezTo>
                  <a:cubicBezTo>
                    <a:pt x="18732" y="104"/>
                    <a:pt x="18688" y="111"/>
                    <a:pt x="18745" y="183"/>
                  </a:cubicBezTo>
                  <a:cubicBezTo>
                    <a:pt x="18754" y="261"/>
                    <a:pt x="18767" y="336"/>
                    <a:pt x="18723" y="343"/>
                  </a:cubicBezTo>
                  <a:lnTo>
                    <a:pt x="18710" y="267"/>
                  </a:lnTo>
                  <a:cubicBezTo>
                    <a:pt x="18704" y="231"/>
                    <a:pt x="18671" y="217"/>
                    <a:pt x="18618" y="217"/>
                  </a:cubicBezTo>
                  <a:cubicBezTo>
                    <a:pt x="18558" y="217"/>
                    <a:pt x="18473" y="235"/>
                    <a:pt x="18375" y="258"/>
                  </a:cubicBezTo>
                  <a:cubicBezTo>
                    <a:pt x="18219" y="287"/>
                    <a:pt x="18130" y="320"/>
                    <a:pt x="18065" y="320"/>
                  </a:cubicBezTo>
                  <a:cubicBezTo>
                    <a:pt x="18034" y="320"/>
                    <a:pt x="18008" y="312"/>
                    <a:pt x="17983" y="292"/>
                  </a:cubicBezTo>
                  <a:lnTo>
                    <a:pt x="17967" y="383"/>
                  </a:lnTo>
                  <a:cubicBezTo>
                    <a:pt x="17957" y="434"/>
                    <a:pt x="17938" y="462"/>
                    <a:pt x="17918" y="462"/>
                  </a:cubicBezTo>
                  <a:cubicBezTo>
                    <a:pt x="17904" y="462"/>
                    <a:pt x="17890" y="448"/>
                    <a:pt x="17877" y="418"/>
                  </a:cubicBezTo>
                  <a:cubicBezTo>
                    <a:pt x="17859" y="404"/>
                    <a:pt x="17835" y="397"/>
                    <a:pt x="17809" y="397"/>
                  </a:cubicBezTo>
                  <a:cubicBezTo>
                    <a:pt x="17723" y="397"/>
                    <a:pt x="17607" y="465"/>
                    <a:pt x="17576" y="559"/>
                  </a:cubicBezTo>
                  <a:lnTo>
                    <a:pt x="17494" y="603"/>
                  </a:lnTo>
                  <a:cubicBezTo>
                    <a:pt x="17455" y="566"/>
                    <a:pt x="17415" y="549"/>
                    <a:pt x="17380" y="549"/>
                  </a:cubicBezTo>
                  <a:cubicBezTo>
                    <a:pt x="17308" y="549"/>
                    <a:pt x="17259" y="619"/>
                    <a:pt x="17291" y="722"/>
                  </a:cubicBezTo>
                  <a:cubicBezTo>
                    <a:pt x="17270" y="691"/>
                    <a:pt x="17251" y="680"/>
                    <a:pt x="17233" y="680"/>
                  </a:cubicBezTo>
                  <a:cubicBezTo>
                    <a:pt x="17212" y="680"/>
                    <a:pt x="17193" y="694"/>
                    <a:pt x="17175" y="709"/>
                  </a:cubicBezTo>
                  <a:cubicBezTo>
                    <a:pt x="17149" y="802"/>
                    <a:pt x="17054" y="889"/>
                    <a:pt x="16993" y="889"/>
                  </a:cubicBezTo>
                  <a:cubicBezTo>
                    <a:pt x="16978" y="889"/>
                    <a:pt x="16965" y="884"/>
                    <a:pt x="16955" y="872"/>
                  </a:cubicBezTo>
                  <a:lnTo>
                    <a:pt x="16918" y="897"/>
                  </a:lnTo>
                  <a:cubicBezTo>
                    <a:pt x="16927" y="985"/>
                    <a:pt x="16902" y="1013"/>
                    <a:pt x="16871" y="1041"/>
                  </a:cubicBezTo>
                  <a:cubicBezTo>
                    <a:pt x="16839" y="1070"/>
                    <a:pt x="16808" y="1098"/>
                    <a:pt x="16827" y="1182"/>
                  </a:cubicBezTo>
                  <a:cubicBezTo>
                    <a:pt x="16849" y="1267"/>
                    <a:pt x="16821" y="1292"/>
                    <a:pt x="16821" y="1292"/>
                  </a:cubicBezTo>
                  <a:cubicBezTo>
                    <a:pt x="16816" y="1296"/>
                    <a:pt x="16812" y="1298"/>
                    <a:pt x="16808" y="1298"/>
                  </a:cubicBezTo>
                  <a:cubicBezTo>
                    <a:pt x="16783" y="1298"/>
                    <a:pt x="16764" y="1224"/>
                    <a:pt x="16745" y="1151"/>
                  </a:cubicBezTo>
                  <a:cubicBezTo>
                    <a:pt x="16748" y="1117"/>
                    <a:pt x="16741" y="1101"/>
                    <a:pt x="16730" y="1101"/>
                  </a:cubicBezTo>
                  <a:cubicBezTo>
                    <a:pt x="16706" y="1101"/>
                    <a:pt x="16663" y="1183"/>
                    <a:pt x="16676" y="1320"/>
                  </a:cubicBezTo>
                  <a:cubicBezTo>
                    <a:pt x="16691" y="1419"/>
                    <a:pt x="16698" y="1467"/>
                    <a:pt x="16694" y="1467"/>
                  </a:cubicBezTo>
                  <a:cubicBezTo>
                    <a:pt x="16689" y="1467"/>
                    <a:pt x="16675" y="1426"/>
                    <a:pt x="16648" y="1345"/>
                  </a:cubicBezTo>
                  <a:cubicBezTo>
                    <a:pt x="16630" y="1292"/>
                    <a:pt x="16612" y="1237"/>
                    <a:pt x="16603" y="1237"/>
                  </a:cubicBezTo>
                  <a:cubicBezTo>
                    <a:pt x="16598" y="1237"/>
                    <a:pt x="16595" y="1252"/>
                    <a:pt x="16595" y="1289"/>
                  </a:cubicBezTo>
                  <a:cubicBezTo>
                    <a:pt x="16564" y="1320"/>
                    <a:pt x="16564" y="1370"/>
                    <a:pt x="16595" y="1399"/>
                  </a:cubicBezTo>
                  <a:lnTo>
                    <a:pt x="16513" y="1480"/>
                  </a:lnTo>
                  <a:cubicBezTo>
                    <a:pt x="16404" y="1480"/>
                    <a:pt x="16376" y="1508"/>
                    <a:pt x="16350" y="1537"/>
                  </a:cubicBezTo>
                  <a:cubicBezTo>
                    <a:pt x="16372" y="1586"/>
                    <a:pt x="16380" y="1604"/>
                    <a:pt x="16363" y="1604"/>
                  </a:cubicBezTo>
                  <a:cubicBezTo>
                    <a:pt x="16353" y="1604"/>
                    <a:pt x="16334" y="1597"/>
                    <a:pt x="16303" y="1587"/>
                  </a:cubicBezTo>
                  <a:cubicBezTo>
                    <a:pt x="16284" y="1569"/>
                    <a:pt x="16268" y="1560"/>
                    <a:pt x="16260" y="1560"/>
                  </a:cubicBezTo>
                  <a:cubicBezTo>
                    <a:pt x="16244" y="1560"/>
                    <a:pt x="16259" y="1596"/>
                    <a:pt x="16335" y="1665"/>
                  </a:cubicBezTo>
                  <a:cubicBezTo>
                    <a:pt x="16360" y="1725"/>
                    <a:pt x="16353" y="1755"/>
                    <a:pt x="16315" y="1755"/>
                  </a:cubicBezTo>
                  <a:cubicBezTo>
                    <a:pt x="16302" y="1755"/>
                    <a:pt x="16284" y="1751"/>
                    <a:pt x="16263" y="1743"/>
                  </a:cubicBezTo>
                  <a:cubicBezTo>
                    <a:pt x="16206" y="1690"/>
                    <a:pt x="16172" y="1671"/>
                    <a:pt x="16158" y="1671"/>
                  </a:cubicBezTo>
                  <a:cubicBezTo>
                    <a:pt x="16145" y="1671"/>
                    <a:pt x="16153" y="1690"/>
                    <a:pt x="16181" y="1715"/>
                  </a:cubicBezTo>
                  <a:cubicBezTo>
                    <a:pt x="16216" y="1794"/>
                    <a:pt x="16191" y="1822"/>
                    <a:pt x="16191" y="1822"/>
                  </a:cubicBezTo>
                  <a:cubicBezTo>
                    <a:pt x="16185" y="1817"/>
                    <a:pt x="16178" y="1814"/>
                    <a:pt x="16169" y="1814"/>
                  </a:cubicBezTo>
                  <a:cubicBezTo>
                    <a:pt x="16135" y="1814"/>
                    <a:pt x="16080" y="1852"/>
                    <a:pt x="16015" y="1909"/>
                  </a:cubicBezTo>
                  <a:cubicBezTo>
                    <a:pt x="15974" y="1944"/>
                    <a:pt x="15931" y="1991"/>
                    <a:pt x="15884" y="2038"/>
                  </a:cubicBezTo>
                  <a:lnTo>
                    <a:pt x="15749" y="2170"/>
                  </a:lnTo>
                  <a:cubicBezTo>
                    <a:pt x="15727" y="2192"/>
                    <a:pt x="15761" y="2267"/>
                    <a:pt x="15818" y="2323"/>
                  </a:cubicBezTo>
                  <a:cubicBezTo>
                    <a:pt x="15867" y="2372"/>
                    <a:pt x="15883" y="2389"/>
                    <a:pt x="15878" y="2389"/>
                  </a:cubicBezTo>
                  <a:cubicBezTo>
                    <a:pt x="15873" y="2389"/>
                    <a:pt x="15837" y="2364"/>
                    <a:pt x="15796" y="2345"/>
                  </a:cubicBezTo>
                  <a:cubicBezTo>
                    <a:pt x="15713" y="2278"/>
                    <a:pt x="15660" y="2247"/>
                    <a:pt x="15643" y="2247"/>
                  </a:cubicBezTo>
                  <a:cubicBezTo>
                    <a:pt x="15621" y="2247"/>
                    <a:pt x="15654" y="2295"/>
                    <a:pt x="15755" y="2380"/>
                  </a:cubicBezTo>
                  <a:cubicBezTo>
                    <a:pt x="15822" y="2429"/>
                    <a:pt x="15854" y="2452"/>
                    <a:pt x="15848" y="2452"/>
                  </a:cubicBezTo>
                  <a:cubicBezTo>
                    <a:pt x="15843" y="2452"/>
                    <a:pt x="15807" y="2433"/>
                    <a:pt x="15736" y="2395"/>
                  </a:cubicBezTo>
                  <a:cubicBezTo>
                    <a:pt x="15705" y="2380"/>
                    <a:pt x="15687" y="2371"/>
                    <a:pt x="15679" y="2371"/>
                  </a:cubicBezTo>
                  <a:cubicBezTo>
                    <a:pt x="15667" y="2371"/>
                    <a:pt x="15675" y="2389"/>
                    <a:pt x="15695" y="2433"/>
                  </a:cubicBezTo>
                  <a:cubicBezTo>
                    <a:pt x="15724" y="2465"/>
                    <a:pt x="15730" y="2485"/>
                    <a:pt x="15720" y="2485"/>
                  </a:cubicBezTo>
                  <a:cubicBezTo>
                    <a:pt x="15713" y="2485"/>
                    <a:pt x="15696" y="2474"/>
                    <a:pt x="15674" y="2448"/>
                  </a:cubicBezTo>
                  <a:cubicBezTo>
                    <a:pt x="15628" y="2423"/>
                    <a:pt x="15583" y="2397"/>
                    <a:pt x="15570" y="2397"/>
                  </a:cubicBezTo>
                  <a:cubicBezTo>
                    <a:pt x="15562" y="2397"/>
                    <a:pt x="15564" y="2405"/>
                    <a:pt x="15583" y="2427"/>
                  </a:cubicBezTo>
                  <a:cubicBezTo>
                    <a:pt x="15583" y="2427"/>
                    <a:pt x="15579" y="2430"/>
                    <a:pt x="15569" y="2430"/>
                  </a:cubicBezTo>
                  <a:cubicBezTo>
                    <a:pt x="15557" y="2430"/>
                    <a:pt x="15534" y="2425"/>
                    <a:pt x="15495" y="2401"/>
                  </a:cubicBezTo>
                  <a:cubicBezTo>
                    <a:pt x="15480" y="2391"/>
                    <a:pt x="15469" y="2387"/>
                    <a:pt x="15463" y="2387"/>
                  </a:cubicBezTo>
                  <a:cubicBezTo>
                    <a:pt x="15440" y="2387"/>
                    <a:pt x="15464" y="2443"/>
                    <a:pt x="15489" y="2502"/>
                  </a:cubicBezTo>
                  <a:cubicBezTo>
                    <a:pt x="15509" y="2590"/>
                    <a:pt x="15512" y="2635"/>
                    <a:pt x="15499" y="2635"/>
                  </a:cubicBezTo>
                  <a:cubicBezTo>
                    <a:pt x="15488" y="2635"/>
                    <a:pt x="15465" y="2604"/>
                    <a:pt x="15432" y="2539"/>
                  </a:cubicBezTo>
                  <a:cubicBezTo>
                    <a:pt x="15409" y="2497"/>
                    <a:pt x="15389" y="2480"/>
                    <a:pt x="15374" y="2480"/>
                  </a:cubicBezTo>
                  <a:cubicBezTo>
                    <a:pt x="15340" y="2480"/>
                    <a:pt x="15335" y="2575"/>
                    <a:pt x="15379" y="2671"/>
                  </a:cubicBezTo>
                  <a:cubicBezTo>
                    <a:pt x="15418" y="2755"/>
                    <a:pt x="15434" y="2789"/>
                    <a:pt x="15432" y="2789"/>
                  </a:cubicBezTo>
                  <a:cubicBezTo>
                    <a:pt x="15430" y="2789"/>
                    <a:pt x="15421" y="2773"/>
                    <a:pt x="15404" y="2746"/>
                  </a:cubicBezTo>
                  <a:cubicBezTo>
                    <a:pt x="15370" y="2695"/>
                    <a:pt x="15351" y="2689"/>
                    <a:pt x="15344" y="2689"/>
                  </a:cubicBezTo>
                  <a:cubicBezTo>
                    <a:pt x="15342" y="2689"/>
                    <a:pt x="15341" y="2690"/>
                    <a:pt x="15341" y="2690"/>
                  </a:cubicBezTo>
                  <a:cubicBezTo>
                    <a:pt x="15334" y="2694"/>
                    <a:pt x="15327" y="2699"/>
                    <a:pt x="15319" y="2699"/>
                  </a:cubicBezTo>
                  <a:cubicBezTo>
                    <a:pt x="15306" y="2699"/>
                    <a:pt x="15289" y="2686"/>
                    <a:pt x="15263" y="2643"/>
                  </a:cubicBezTo>
                  <a:cubicBezTo>
                    <a:pt x="15263" y="2643"/>
                    <a:pt x="15247" y="2652"/>
                    <a:pt x="15247" y="2743"/>
                  </a:cubicBezTo>
                  <a:cubicBezTo>
                    <a:pt x="15263" y="2817"/>
                    <a:pt x="15250" y="2848"/>
                    <a:pt x="15225" y="2848"/>
                  </a:cubicBezTo>
                  <a:cubicBezTo>
                    <a:pt x="15194" y="2848"/>
                    <a:pt x="15142" y="2798"/>
                    <a:pt x="15100" y="2721"/>
                  </a:cubicBezTo>
                  <a:lnTo>
                    <a:pt x="15091" y="2806"/>
                  </a:lnTo>
                  <a:cubicBezTo>
                    <a:pt x="15115" y="2903"/>
                    <a:pt x="15123" y="2973"/>
                    <a:pt x="15114" y="2973"/>
                  </a:cubicBezTo>
                  <a:cubicBezTo>
                    <a:pt x="15108" y="2973"/>
                    <a:pt x="15096" y="2950"/>
                    <a:pt x="15078" y="2897"/>
                  </a:cubicBezTo>
                  <a:cubicBezTo>
                    <a:pt x="15058" y="2843"/>
                    <a:pt x="15040" y="2792"/>
                    <a:pt x="15040" y="2792"/>
                  </a:cubicBezTo>
                  <a:lnTo>
                    <a:pt x="15040" y="2792"/>
                  </a:lnTo>
                  <a:cubicBezTo>
                    <a:pt x="15040" y="2792"/>
                    <a:pt x="15043" y="2800"/>
                    <a:pt x="15050" y="2821"/>
                  </a:cubicBezTo>
                  <a:cubicBezTo>
                    <a:pt x="15066" y="2890"/>
                    <a:pt x="15052" y="2920"/>
                    <a:pt x="15029" y="2920"/>
                  </a:cubicBezTo>
                  <a:cubicBezTo>
                    <a:pt x="15025" y="2920"/>
                    <a:pt x="15022" y="2920"/>
                    <a:pt x="15019" y="2919"/>
                  </a:cubicBezTo>
                  <a:cubicBezTo>
                    <a:pt x="14987" y="2903"/>
                    <a:pt x="14950" y="2853"/>
                    <a:pt x="14931" y="2778"/>
                  </a:cubicBezTo>
                  <a:cubicBezTo>
                    <a:pt x="14914" y="2716"/>
                    <a:pt x="14910" y="2703"/>
                    <a:pt x="14900" y="2703"/>
                  </a:cubicBezTo>
                  <a:cubicBezTo>
                    <a:pt x="14897" y="2703"/>
                    <a:pt x="14894" y="2704"/>
                    <a:pt x="14890" y="2705"/>
                  </a:cubicBezTo>
                  <a:lnTo>
                    <a:pt x="14909" y="2781"/>
                  </a:lnTo>
                  <a:cubicBezTo>
                    <a:pt x="14931" y="2856"/>
                    <a:pt x="14950" y="2931"/>
                    <a:pt x="14928" y="2934"/>
                  </a:cubicBezTo>
                  <a:cubicBezTo>
                    <a:pt x="14923" y="2935"/>
                    <a:pt x="14918" y="2936"/>
                    <a:pt x="14913" y="2936"/>
                  </a:cubicBezTo>
                  <a:cubicBezTo>
                    <a:pt x="14896" y="2936"/>
                    <a:pt x="14880" y="2926"/>
                    <a:pt x="14868" y="2865"/>
                  </a:cubicBezTo>
                  <a:cubicBezTo>
                    <a:pt x="14842" y="2815"/>
                    <a:pt x="14818" y="2766"/>
                    <a:pt x="14810" y="2766"/>
                  </a:cubicBezTo>
                  <a:lnTo>
                    <a:pt x="14810" y="2766"/>
                  </a:lnTo>
                  <a:cubicBezTo>
                    <a:pt x="14807" y="2766"/>
                    <a:pt x="14807" y="2775"/>
                    <a:pt x="14812" y="2799"/>
                  </a:cubicBezTo>
                  <a:cubicBezTo>
                    <a:pt x="14812" y="2799"/>
                    <a:pt x="14812" y="2799"/>
                    <a:pt x="14811" y="2799"/>
                  </a:cubicBezTo>
                  <a:cubicBezTo>
                    <a:pt x="14808" y="2799"/>
                    <a:pt x="14787" y="2797"/>
                    <a:pt x="14758" y="2731"/>
                  </a:cubicBezTo>
                  <a:cubicBezTo>
                    <a:pt x="14740" y="2735"/>
                    <a:pt x="14720" y="2738"/>
                    <a:pt x="14700" y="2738"/>
                  </a:cubicBezTo>
                  <a:cubicBezTo>
                    <a:pt x="14692" y="2738"/>
                    <a:pt x="14685" y="2738"/>
                    <a:pt x="14677" y="2737"/>
                  </a:cubicBezTo>
                  <a:cubicBezTo>
                    <a:pt x="14671" y="2777"/>
                    <a:pt x="14656" y="2797"/>
                    <a:pt x="14642" y="2797"/>
                  </a:cubicBezTo>
                  <a:cubicBezTo>
                    <a:pt x="14629" y="2797"/>
                    <a:pt x="14617" y="2778"/>
                    <a:pt x="14614" y="2740"/>
                  </a:cubicBezTo>
                  <a:cubicBezTo>
                    <a:pt x="14614" y="2740"/>
                    <a:pt x="14574" y="2740"/>
                    <a:pt x="14555" y="2821"/>
                  </a:cubicBezTo>
                  <a:cubicBezTo>
                    <a:pt x="14552" y="2821"/>
                    <a:pt x="14548" y="2821"/>
                    <a:pt x="14545" y="2821"/>
                  </a:cubicBezTo>
                  <a:cubicBezTo>
                    <a:pt x="14508" y="2821"/>
                    <a:pt x="14489" y="2819"/>
                    <a:pt x="14486" y="2746"/>
                  </a:cubicBezTo>
                  <a:cubicBezTo>
                    <a:pt x="14486" y="2707"/>
                    <a:pt x="14486" y="2687"/>
                    <a:pt x="14483" y="2687"/>
                  </a:cubicBezTo>
                  <a:cubicBezTo>
                    <a:pt x="14481" y="2687"/>
                    <a:pt x="14476" y="2707"/>
                    <a:pt x="14467" y="2746"/>
                  </a:cubicBezTo>
                  <a:cubicBezTo>
                    <a:pt x="14467" y="2819"/>
                    <a:pt x="14448" y="2821"/>
                    <a:pt x="14428" y="2821"/>
                  </a:cubicBezTo>
                  <a:cubicBezTo>
                    <a:pt x="14426" y="2821"/>
                    <a:pt x="14425" y="2821"/>
                    <a:pt x="14423" y="2821"/>
                  </a:cubicBezTo>
                  <a:lnTo>
                    <a:pt x="14379" y="2815"/>
                  </a:lnTo>
                  <a:cubicBezTo>
                    <a:pt x="14374" y="2880"/>
                    <a:pt x="14373" y="2891"/>
                    <a:pt x="14360" y="2891"/>
                  </a:cubicBezTo>
                  <a:cubicBezTo>
                    <a:pt x="14358" y="2891"/>
                    <a:pt x="14355" y="2891"/>
                    <a:pt x="14351" y="2890"/>
                  </a:cubicBezTo>
                  <a:cubicBezTo>
                    <a:pt x="14326" y="2887"/>
                    <a:pt x="14266" y="2806"/>
                    <a:pt x="14248" y="2803"/>
                  </a:cubicBezTo>
                  <a:cubicBezTo>
                    <a:pt x="14237" y="2802"/>
                    <a:pt x="14228" y="2802"/>
                    <a:pt x="14220" y="2802"/>
                  </a:cubicBezTo>
                  <a:cubicBezTo>
                    <a:pt x="14182" y="2802"/>
                    <a:pt x="14183" y="2813"/>
                    <a:pt x="14191" y="2878"/>
                  </a:cubicBezTo>
                  <a:cubicBezTo>
                    <a:pt x="14208" y="2878"/>
                    <a:pt x="14208" y="2913"/>
                    <a:pt x="14196" y="2913"/>
                  </a:cubicBezTo>
                  <a:cubicBezTo>
                    <a:pt x="14190" y="2913"/>
                    <a:pt x="14181" y="2904"/>
                    <a:pt x="14169" y="2875"/>
                  </a:cubicBezTo>
                  <a:cubicBezTo>
                    <a:pt x="14147" y="2868"/>
                    <a:pt x="14103" y="2771"/>
                    <a:pt x="14047" y="2759"/>
                  </a:cubicBezTo>
                  <a:cubicBezTo>
                    <a:pt x="14023" y="2753"/>
                    <a:pt x="14006" y="2749"/>
                    <a:pt x="13994" y="2749"/>
                  </a:cubicBezTo>
                  <a:cubicBezTo>
                    <a:pt x="13968" y="2749"/>
                    <a:pt x="13962" y="2766"/>
                    <a:pt x="13947" y="2815"/>
                  </a:cubicBezTo>
                  <a:cubicBezTo>
                    <a:pt x="13935" y="2892"/>
                    <a:pt x="13922" y="2930"/>
                    <a:pt x="13917" y="2930"/>
                  </a:cubicBezTo>
                  <a:cubicBezTo>
                    <a:pt x="13911" y="2930"/>
                    <a:pt x="13912" y="2889"/>
                    <a:pt x="13928" y="2809"/>
                  </a:cubicBezTo>
                  <a:cubicBezTo>
                    <a:pt x="13936" y="2706"/>
                    <a:pt x="13934" y="2665"/>
                    <a:pt x="13925" y="2665"/>
                  </a:cubicBezTo>
                  <a:cubicBezTo>
                    <a:pt x="13919" y="2665"/>
                    <a:pt x="13911" y="2681"/>
                    <a:pt x="13900" y="2709"/>
                  </a:cubicBezTo>
                  <a:cubicBezTo>
                    <a:pt x="13868" y="2756"/>
                    <a:pt x="13858" y="2769"/>
                    <a:pt x="13848" y="2769"/>
                  </a:cubicBezTo>
                  <a:cubicBezTo>
                    <a:pt x="13845" y="2769"/>
                    <a:pt x="13841" y="2768"/>
                    <a:pt x="13837" y="2765"/>
                  </a:cubicBezTo>
                  <a:cubicBezTo>
                    <a:pt x="13853" y="2725"/>
                    <a:pt x="13855" y="2705"/>
                    <a:pt x="13842" y="2705"/>
                  </a:cubicBezTo>
                  <a:cubicBezTo>
                    <a:pt x="13832" y="2705"/>
                    <a:pt x="13811" y="2718"/>
                    <a:pt x="13781" y="2743"/>
                  </a:cubicBezTo>
                  <a:cubicBezTo>
                    <a:pt x="13762" y="2734"/>
                    <a:pt x="13762" y="2734"/>
                    <a:pt x="13793" y="2665"/>
                  </a:cubicBezTo>
                  <a:cubicBezTo>
                    <a:pt x="13781" y="2658"/>
                    <a:pt x="13771" y="2652"/>
                    <a:pt x="13759" y="2646"/>
                  </a:cubicBezTo>
                  <a:cubicBezTo>
                    <a:pt x="13730" y="2677"/>
                    <a:pt x="13704" y="2689"/>
                    <a:pt x="13681" y="2689"/>
                  </a:cubicBezTo>
                  <a:cubicBezTo>
                    <a:pt x="13620" y="2689"/>
                    <a:pt x="13585" y="2603"/>
                    <a:pt x="13605" y="2549"/>
                  </a:cubicBezTo>
                  <a:cubicBezTo>
                    <a:pt x="13605" y="2549"/>
                    <a:pt x="13603" y="2547"/>
                    <a:pt x="13598" y="2547"/>
                  </a:cubicBezTo>
                  <a:cubicBezTo>
                    <a:pt x="13589" y="2547"/>
                    <a:pt x="13568" y="2553"/>
                    <a:pt x="13527" y="2583"/>
                  </a:cubicBezTo>
                  <a:cubicBezTo>
                    <a:pt x="13477" y="2634"/>
                    <a:pt x="13445" y="2659"/>
                    <a:pt x="13434" y="2659"/>
                  </a:cubicBezTo>
                  <a:cubicBezTo>
                    <a:pt x="13421" y="2659"/>
                    <a:pt x="13438" y="2623"/>
                    <a:pt x="13489" y="2555"/>
                  </a:cubicBezTo>
                  <a:cubicBezTo>
                    <a:pt x="13538" y="2490"/>
                    <a:pt x="13561" y="2459"/>
                    <a:pt x="13557" y="2459"/>
                  </a:cubicBezTo>
                  <a:lnTo>
                    <a:pt x="13557" y="2459"/>
                  </a:lnTo>
                  <a:cubicBezTo>
                    <a:pt x="13553" y="2459"/>
                    <a:pt x="13525" y="2486"/>
                    <a:pt x="13470" y="2539"/>
                  </a:cubicBezTo>
                  <a:cubicBezTo>
                    <a:pt x="13456" y="2549"/>
                    <a:pt x="13441" y="2554"/>
                    <a:pt x="13426" y="2554"/>
                  </a:cubicBezTo>
                  <a:cubicBezTo>
                    <a:pt x="13373" y="2554"/>
                    <a:pt x="13334" y="2492"/>
                    <a:pt x="13430" y="2408"/>
                  </a:cubicBezTo>
                  <a:cubicBezTo>
                    <a:pt x="13480" y="2348"/>
                    <a:pt x="13530" y="2289"/>
                    <a:pt x="13530" y="2289"/>
                  </a:cubicBezTo>
                  <a:lnTo>
                    <a:pt x="13530" y="2289"/>
                  </a:lnTo>
                  <a:cubicBezTo>
                    <a:pt x="13491" y="2312"/>
                    <a:pt x="13469" y="2317"/>
                    <a:pt x="13457" y="2317"/>
                  </a:cubicBezTo>
                  <a:cubicBezTo>
                    <a:pt x="13448" y="2317"/>
                    <a:pt x="13445" y="2314"/>
                    <a:pt x="13445" y="2314"/>
                  </a:cubicBezTo>
                  <a:cubicBezTo>
                    <a:pt x="13422" y="2339"/>
                    <a:pt x="13406" y="2351"/>
                    <a:pt x="13390" y="2351"/>
                  </a:cubicBezTo>
                  <a:cubicBezTo>
                    <a:pt x="13369" y="2351"/>
                    <a:pt x="13350" y="2331"/>
                    <a:pt x="13320" y="2301"/>
                  </a:cubicBezTo>
                  <a:cubicBezTo>
                    <a:pt x="13282" y="2270"/>
                    <a:pt x="13151" y="2245"/>
                    <a:pt x="13110" y="2198"/>
                  </a:cubicBezTo>
                  <a:cubicBezTo>
                    <a:pt x="13069" y="2157"/>
                    <a:pt x="13010" y="2091"/>
                    <a:pt x="13047" y="2016"/>
                  </a:cubicBezTo>
                  <a:cubicBezTo>
                    <a:pt x="13030" y="1995"/>
                    <a:pt x="13009" y="1972"/>
                    <a:pt x="12923" y="1972"/>
                  </a:cubicBezTo>
                  <a:cubicBezTo>
                    <a:pt x="12918" y="1972"/>
                    <a:pt x="12912" y="1972"/>
                    <a:pt x="12906" y="1972"/>
                  </a:cubicBezTo>
                  <a:cubicBezTo>
                    <a:pt x="12891" y="1978"/>
                    <a:pt x="12876" y="1980"/>
                    <a:pt x="12864" y="1980"/>
                  </a:cubicBezTo>
                  <a:cubicBezTo>
                    <a:pt x="12815" y="1980"/>
                    <a:pt x="12796" y="1940"/>
                    <a:pt x="12844" y="1900"/>
                  </a:cubicBezTo>
                  <a:lnTo>
                    <a:pt x="12822" y="1875"/>
                  </a:lnTo>
                  <a:cubicBezTo>
                    <a:pt x="12812" y="1876"/>
                    <a:pt x="12802" y="1876"/>
                    <a:pt x="12794" y="1876"/>
                  </a:cubicBezTo>
                  <a:cubicBezTo>
                    <a:pt x="12717" y="1876"/>
                    <a:pt x="12696" y="1853"/>
                    <a:pt x="12696" y="1853"/>
                  </a:cubicBezTo>
                  <a:cubicBezTo>
                    <a:pt x="12748" y="1807"/>
                    <a:pt x="12781" y="1742"/>
                    <a:pt x="12735" y="1742"/>
                  </a:cubicBezTo>
                  <a:cubicBezTo>
                    <a:pt x="12728" y="1742"/>
                    <a:pt x="12720" y="1743"/>
                    <a:pt x="12709" y="1747"/>
                  </a:cubicBezTo>
                  <a:cubicBezTo>
                    <a:pt x="12688" y="1767"/>
                    <a:pt x="12671" y="1775"/>
                    <a:pt x="12656" y="1775"/>
                  </a:cubicBezTo>
                  <a:cubicBezTo>
                    <a:pt x="12631" y="1775"/>
                    <a:pt x="12611" y="1752"/>
                    <a:pt x="12584" y="1718"/>
                  </a:cubicBezTo>
                  <a:cubicBezTo>
                    <a:pt x="12590" y="1671"/>
                    <a:pt x="12402" y="1417"/>
                    <a:pt x="12145" y="1173"/>
                  </a:cubicBezTo>
                  <a:cubicBezTo>
                    <a:pt x="12079" y="1113"/>
                    <a:pt x="12020" y="1054"/>
                    <a:pt x="11954" y="1001"/>
                  </a:cubicBezTo>
                  <a:cubicBezTo>
                    <a:pt x="11882" y="951"/>
                    <a:pt x="11816" y="904"/>
                    <a:pt x="11759" y="863"/>
                  </a:cubicBezTo>
                  <a:cubicBezTo>
                    <a:pt x="11665" y="800"/>
                    <a:pt x="11590" y="761"/>
                    <a:pt x="11561" y="761"/>
                  </a:cubicBezTo>
                  <a:cubicBezTo>
                    <a:pt x="11555" y="761"/>
                    <a:pt x="11551" y="763"/>
                    <a:pt x="11549" y="766"/>
                  </a:cubicBezTo>
                  <a:lnTo>
                    <a:pt x="11430" y="694"/>
                  </a:lnTo>
                  <a:lnTo>
                    <a:pt x="11311" y="621"/>
                  </a:lnTo>
                  <a:cubicBezTo>
                    <a:pt x="11349" y="556"/>
                    <a:pt x="11308" y="509"/>
                    <a:pt x="11236" y="477"/>
                  </a:cubicBezTo>
                  <a:cubicBezTo>
                    <a:pt x="11180" y="463"/>
                    <a:pt x="11124" y="455"/>
                    <a:pt x="11067" y="455"/>
                  </a:cubicBezTo>
                  <a:cubicBezTo>
                    <a:pt x="11038" y="455"/>
                    <a:pt x="11008" y="457"/>
                    <a:pt x="10979" y="462"/>
                  </a:cubicBezTo>
                  <a:cubicBezTo>
                    <a:pt x="10953" y="486"/>
                    <a:pt x="10921" y="498"/>
                    <a:pt x="10888" y="498"/>
                  </a:cubicBezTo>
                  <a:cubicBezTo>
                    <a:pt x="10866" y="498"/>
                    <a:pt x="10843" y="492"/>
                    <a:pt x="10822" y="480"/>
                  </a:cubicBezTo>
                  <a:cubicBezTo>
                    <a:pt x="10862" y="373"/>
                    <a:pt x="10795" y="312"/>
                    <a:pt x="10712" y="312"/>
                  </a:cubicBezTo>
                  <a:cubicBezTo>
                    <a:pt x="10683" y="312"/>
                    <a:pt x="10653" y="319"/>
                    <a:pt x="10625" y="333"/>
                  </a:cubicBezTo>
                  <a:cubicBezTo>
                    <a:pt x="10585" y="400"/>
                    <a:pt x="10555" y="432"/>
                    <a:pt x="10538" y="432"/>
                  </a:cubicBezTo>
                  <a:cubicBezTo>
                    <a:pt x="10519" y="432"/>
                    <a:pt x="10517" y="391"/>
                    <a:pt x="10537" y="311"/>
                  </a:cubicBezTo>
                  <a:cubicBezTo>
                    <a:pt x="10557" y="237"/>
                    <a:pt x="10542" y="193"/>
                    <a:pt x="10506" y="193"/>
                  </a:cubicBezTo>
                  <a:cubicBezTo>
                    <a:pt x="10468" y="193"/>
                    <a:pt x="10408" y="239"/>
                    <a:pt x="10340" y="346"/>
                  </a:cubicBezTo>
                  <a:cubicBezTo>
                    <a:pt x="10312" y="376"/>
                    <a:pt x="10298" y="393"/>
                    <a:pt x="10288" y="393"/>
                  </a:cubicBezTo>
                  <a:cubicBezTo>
                    <a:pt x="10276" y="393"/>
                    <a:pt x="10269" y="371"/>
                    <a:pt x="10252" y="324"/>
                  </a:cubicBezTo>
                  <a:cubicBezTo>
                    <a:pt x="10241" y="224"/>
                    <a:pt x="10219" y="183"/>
                    <a:pt x="10201" y="183"/>
                  </a:cubicBezTo>
                  <a:cubicBezTo>
                    <a:pt x="10189" y="183"/>
                    <a:pt x="10179" y="202"/>
                    <a:pt x="10174" y="233"/>
                  </a:cubicBezTo>
                  <a:cubicBezTo>
                    <a:pt x="10142" y="306"/>
                    <a:pt x="10117" y="342"/>
                    <a:pt x="10096" y="342"/>
                  </a:cubicBezTo>
                  <a:cubicBezTo>
                    <a:pt x="10074" y="342"/>
                    <a:pt x="10057" y="301"/>
                    <a:pt x="10042" y="220"/>
                  </a:cubicBezTo>
                  <a:cubicBezTo>
                    <a:pt x="10005" y="136"/>
                    <a:pt x="9986" y="94"/>
                    <a:pt x="9968" y="94"/>
                  </a:cubicBezTo>
                  <a:cubicBezTo>
                    <a:pt x="9951" y="94"/>
                    <a:pt x="9935" y="133"/>
                    <a:pt x="9907" y="208"/>
                  </a:cubicBezTo>
                  <a:cubicBezTo>
                    <a:pt x="9881" y="279"/>
                    <a:pt x="9830" y="314"/>
                    <a:pt x="9779" y="314"/>
                  </a:cubicBezTo>
                  <a:cubicBezTo>
                    <a:pt x="9722" y="314"/>
                    <a:pt x="9666" y="271"/>
                    <a:pt x="9641" y="189"/>
                  </a:cubicBezTo>
                  <a:cubicBezTo>
                    <a:pt x="9612" y="189"/>
                    <a:pt x="9582" y="157"/>
                    <a:pt x="9565" y="157"/>
                  </a:cubicBezTo>
                  <a:cubicBezTo>
                    <a:pt x="9557" y="157"/>
                    <a:pt x="9552" y="165"/>
                    <a:pt x="9553" y="192"/>
                  </a:cubicBezTo>
                  <a:lnTo>
                    <a:pt x="9503" y="117"/>
                  </a:lnTo>
                  <a:lnTo>
                    <a:pt x="9412" y="120"/>
                  </a:lnTo>
                  <a:lnTo>
                    <a:pt x="9418" y="198"/>
                  </a:lnTo>
                  <a:cubicBezTo>
                    <a:pt x="9416" y="199"/>
                    <a:pt x="9413" y="199"/>
                    <a:pt x="9410" y="199"/>
                  </a:cubicBezTo>
                  <a:cubicBezTo>
                    <a:pt x="9369" y="199"/>
                    <a:pt x="9246" y="168"/>
                    <a:pt x="9080" y="168"/>
                  </a:cubicBezTo>
                  <a:cubicBezTo>
                    <a:pt x="8987" y="168"/>
                    <a:pt x="8880" y="178"/>
                    <a:pt x="8767" y="208"/>
                  </a:cubicBezTo>
                  <a:cubicBezTo>
                    <a:pt x="8601" y="236"/>
                    <a:pt x="8441" y="289"/>
                    <a:pt x="8287" y="365"/>
                  </a:cubicBezTo>
                  <a:cubicBezTo>
                    <a:pt x="8212" y="402"/>
                    <a:pt x="8209" y="427"/>
                    <a:pt x="8246" y="452"/>
                  </a:cubicBezTo>
                  <a:cubicBezTo>
                    <a:pt x="8305" y="525"/>
                    <a:pt x="8304" y="566"/>
                    <a:pt x="8273" y="566"/>
                  </a:cubicBezTo>
                  <a:cubicBezTo>
                    <a:pt x="8249" y="566"/>
                    <a:pt x="8207" y="541"/>
                    <a:pt x="8159" y="487"/>
                  </a:cubicBezTo>
                  <a:cubicBezTo>
                    <a:pt x="8112" y="502"/>
                    <a:pt x="7996" y="477"/>
                    <a:pt x="7914" y="524"/>
                  </a:cubicBezTo>
                  <a:cubicBezTo>
                    <a:pt x="7860" y="555"/>
                    <a:pt x="7806" y="585"/>
                    <a:pt x="7764" y="585"/>
                  </a:cubicBezTo>
                  <a:cubicBezTo>
                    <a:pt x="7741" y="585"/>
                    <a:pt x="7722" y="576"/>
                    <a:pt x="7707" y="553"/>
                  </a:cubicBezTo>
                  <a:lnTo>
                    <a:pt x="7664" y="574"/>
                  </a:lnTo>
                  <a:cubicBezTo>
                    <a:pt x="7657" y="753"/>
                    <a:pt x="7460" y="910"/>
                    <a:pt x="7297" y="932"/>
                  </a:cubicBezTo>
                  <a:cubicBezTo>
                    <a:pt x="7228" y="985"/>
                    <a:pt x="7200" y="1013"/>
                    <a:pt x="7190" y="1129"/>
                  </a:cubicBezTo>
                  <a:cubicBezTo>
                    <a:pt x="7184" y="1203"/>
                    <a:pt x="7182" y="1227"/>
                    <a:pt x="7158" y="1227"/>
                  </a:cubicBezTo>
                  <a:cubicBezTo>
                    <a:pt x="7145" y="1227"/>
                    <a:pt x="7126" y="1220"/>
                    <a:pt x="7096" y="1211"/>
                  </a:cubicBezTo>
                  <a:cubicBezTo>
                    <a:pt x="7087" y="1200"/>
                    <a:pt x="7070" y="1195"/>
                    <a:pt x="7050" y="1195"/>
                  </a:cubicBezTo>
                  <a:cubicBezTo>
                    <a:pt x="7017" y="1195"/>
                    <a:pt x="6976" y="1208"/>
                    <a:pt x="6943" y="1229"/>
                  </a:cubicBezTo>
                  <a:cubicBezTo>
                    <a:pt x="6896" y="1264"/>
                    <a:pt x="6871" y="1320"/>
                    <a:pt x="6924" y="1374"/>
                  </a:cubicBezTo>
                  <a:lnTo>
                    <a:pt x="6842" y="1349"/>
                  </a:lnTo>
                  <a:cubicBezTo>
                    <a:pt x="6831" y="1345"/>
                    <a:pt x="6821" y="1343"/>
                    <a:pt x="6813" y="1343"/>
                  </a:cubicBezTo>
                  <a:cubicBezTo>
                    <a:pt x="6766" y="1343"/>
                    <a:pt x="6794" y="1410"/>
                    <a:pt x="6842" y="1458"/>
                  </a:cubicBezTo>
                  <a:cubicBezTo>
                    <a:pt x="6902" y="1514"/>
                    <a:pt x="6923" y="1548"/>
                    <a:pt x="6901" y="1548"/>
                  </a:cubicBezTo>
                  <a:cubicBezTo>
                    <a:pt x="6881" y="1548"/>
                    <a:pt x="6826" y="1521"/>
                    <a:pt x="6733" y="1458"/>
                  </a:cubicBezTo>
                  <a:cubicBezTo>
                    <a:pt x="6677" y="1405"/>
                    <a:pt x="6642" y="1386"/>
                    <a:pt x="6627" y="1386"/>
                  </a:cubicBezTo>
                  <a:cubicBezTo>
                    <a:pt x="6613" y="1386"/>
                    <a:pt x="6620" y="1406"/>
                    <a:pt x="6648" y="1433"/>
                  </a:cubicBezTo>
                  <a:cubicBezTo>
                    <a:pt x="6673" y="1504"/>
                    <a:pt x="6704" y="1570"/>
                    <a:pt x="6659" y="1570"/>
                  </a:cubicBezTo>
                  <a:cubicBezTo>
                    <a:pt x="6652" y="1570"/>
                    <a:pt x="6643" y="1568"/>
                    <a:pt x="6632" y="1565"/>
                  </a:cubicBezTo>
                  <a:lnTo>
                    <a:pt x="6632" y="1565"/>
                  </a:lnTo>
                  <a:cubicBezTo>
                    <a:pt x="6607" y="1590"/>
                    <a:pt x="6582" y="1615"/>
                    <a:pt x="6698" y="1721"/>
                  </a:cubicBezTo>
                  <a:cubicBezTo>
                    <a:pt x="6755" y="1775"/>
                    <a:pt x="6733" y="1800"/>
                    <a:pt x="6708" y="1825"/>
                  </a:cubicBezTo>
                  <a:cubicBezTo>
                    <a:pt x="6664" y="1794"/>
                    <a:pt x="6632" y="1747"/>
                    <a:pt x="6617" y="1693"/>
                  </a:cubicBezTo>
                  <a:lnTo>
                    <a:pt x="6570" y="1747"/>
                  </a:lnTo>
                  <a:cubicBezTo>
                    <a:pt x="6560" y="1757"/>
                    <a:pt x="6536" y="1763"/>
                    <a:pt x="6508" y="1763"/>
                  </a:cubicBezTo>
                  <a:cubicBezTo>
                    <a:pt x="6466" y="1763"/>
                    <a:pt x="6415" y="1750"/>
                    <a:pt x="6382" y="1718"/>
                  </a:cubicBezTo>
                  <a:cubicBezTo>
                    <a:pt x="6359" y="1711"/>
                    <a:pt x="6342" y="1707"/>
                    <a:pt x="6330" y="1707"/>
                  </a:cubicBezTo>
                  <a:cubicBezTo>
                    <a:pt x="6300" y="1707"/>
                    <a:pt x="6316" y="1734"/>
                    <a:pt x="6416" y="1794"/>
                  </a:cubicBezTo>
                  <a:cubicBezTo>
                    <a:pt x="6532" y="1897"/>
                    <a:pt x="6532" y="1897"/>
                    <a:pt x="6488" y="1944"/>
                  </a:cubicBezTo>
                  <a:cubicBezTo>
                    <a:pt x="6476" y="1958"/>
                    <a:pt x="6464" y="1971"/>
                    <a:pt x="6446" y="1971"/>
                  </a:cubicBezTo>
                  <a:cubicBezTo>
                    <a:pt x="6431" y="1971"/>
                    <a:pt x="6413" y="1963"/>
                    <a:pt x="6388" y="1941"/>
                  </a:cubicBezTo>
                  <a:cubicBezTo>
                    <a:pt x="6357" y="1913"/>
                    <a:pt x="6342" y="1900"/>
                    <a:pt x="6329" y="1900"/>
                  </a:cubicBezTo>
                  <a:cubicBezTo>
                    <a:pt x="6317" y="1900"/>
                    <a:pt x="6306" y="1912"/>
                    <a:pt x="6285" y="1935"/>
                  </a:cubicBezTo>
                  <a:cubicBezTo>
                    <a:pt x="6219" y="2007"/>
                    <a:pt x="6332" y="2223"/>
                    <a:pt x="6419" y="2354"/>
                  </a:cubicBezTo>
                  <a:cubicBezTo>
                    <a:pt x="6479" y="2412"/>
                    <a:pt x="6507" y="2440"/>
                    <a:pt x="6501" y="2440"/>
                  </a:cubicBezTo>
                  <a:cubicBezTo>
                    <a:pt x="6495" y="2440"/>
                    <a:pt x="6461" y="2418"/>
                    <a:pt x="6397" y="2376"/>
                  </a:cubicBezTo>
                  <a:cubicBezTo>
                    <a:pt x="6371" y="2351"/>
                    <a:pt x="6353" y="2343"/>
                    <a:pt x="6339" y="2343"/>
                  </a:cubicBezTo>
                  <a:cubicBezTo>
                    <a:pt x="6323" y="2343"/>
                    <a:pt x="6312" y="2354"/>
                    <a:pt x="6300" y="2364"/>
                  </a:cubicBezTo>
                  <a:cubicBezTo>
                    <a:pt x="6244" y="2311"/>
                    <a:pt x="6266" y="2289"/>
                    <a:pt x="6285" y="2267"/>
                  </a:cubicBezTo>
                  <a:lnTo>
                    <a:pt x="6231" y="2213"/>
                  </a:lnTo>
                  <a:cubicBezTo>
                    <a:pt x="6177" y="2178"/>
                    <a:pt x="6141" y="2160"/>
                    <a:pt x="6124" y="2160"/>
                  </a:cubicBezTo>
                  <a:cubicBezTo>
                    <a:pt x="6099" y="2160"/>
                    <a:pt x="6115" y="2198"/>
                    <a:pt x="6169" y="2276"/>
                  </a:cubicBezTo>
                  <a:cubicBezTo>
                    <a:pt x="6189" y="2321"/>
                    <a:pt x="6198" y="2340"/>
                    <a:pt x="6185" y="2340"/>
                  </a:cubicBezTo>
                  <a:cubicBezTo>
                    <a:pt x="6176" y="2340"/>
                    <a:pt x="6158" y="2332"/>
                    <a:pt x="6128" y="2317"/>
                  </a:cubicBezTo>
                  <a:cubicBezTo>
                    <a:pt x="6079" y="2293"/>
                    <a:pt x="6031" y="2267"/>
                    <a:pt x="6018" y="2267"/>
                  </a:cubicBezTo>
                  <a:cubicBezTo>
                    <a:pt x="6010" y="2267"/>
                    <a:pt x="6014" y="2275"/>
                    <a:pt x="6034" y="2295"/>
                  </a:cubicBezTo>
                  <a:cubicBezTo>
                    <a:pt x="6034" y="2295"/>
                    <a:pt x="6018" y="2309"/>
                    <a:pt x="5988" y="2309"/>
                  </a:cubicBezTo>
                  <a:cubicBezTo>
                    <a:pt x="5970" y="2309"/>
                    <a:pt x="5948" y="2304"/>
                    <a:pt x="5921" y="2289"/>
                  </a:cubicBezTo>
                  <a:cubicBezTo>
                    <a:pt x="5884" y="2320"/>
                    <a:pt x="5865" y="2339"/>
                    <a:pt x="5918" y="2398"/>
                  </a:cubicBezTo>
                  <a:cubicBezTo>
                    <a:pt x="5968" y="2455"/>
                    <a:pt x="5949" y="2474"/>
                    <a:pt x="5927" y="2489"/>
                  </a:cubicBezTo>
                  <a:cubicBezTo>
                    <a:pt x="5909" y="2505"/>
                    <a:pt x="5890" y="2517"/>
                    <a:pt x="5937" y="2580"/>
                  </a:cubicBezTo>
                  <a:cubicBezTo>
                    <a:pt x="5987" y="2640"/>
                    <a:pt x="6015" y="2715"/>
                    <a:pt x="5971" y="2746"/>
                  </a:cubicBezTo>
                  <a:cubicBezTo>
                    <a:pt x="5974" y="2791"/>
                    <a:pt x="5975" y="2815"/>
                    <a:pt x="5963" y="2815"/>
                  </a:cubicBezTo>
                  <a:cubicBezTo>
                    <a:pt x="5950" y="2815"/>
                    <a:pt x="5922" y="2786"/>
                    <a:pt x="5865" y="2727"/>
                  </a:cubicBezTo>
                  <a:cubicBezTo>
                    <a:pt x="5840" y="2692"/>
                    <a:pt x="5822" y="2681"/>
                    <a:pt x="5808" y="2681"/>
                  </a:cubicBezTo>
                  <a:cubicBezTo>
                    <a:pt x="5797" y="2681"/>
                    <a:pt x="5788" y="2688"/>
                    <a:pt x="5780" y="2693"/>
                  </a:cubicBezTo>
                  <a:cubicBezTo>
                    <a:pt x="5780" y="2693"/>
                    <a:pt x="5779" y="2694"/>
                    <a:pt x="5776" y="2694"/>
                  </a:cubicBezTo>
                  <a:cubicBezTo>
                    <a:pt x="5768" y="2694"/>
                    <a:pt x="5746" y="2688"/>
                    <a:pt x="5699" y="2646"/>
                  </a:cubicBezTo>
                  <a:cubicBezTo>
                    <a:pt x="5683" y="2631"/>
                    <a:pt x="5674" y="2625"/>
                    <a:pt x="5671" y="2625"/>
                  </a:cubicBezTo>
                  <a:lnTo>
                    <a:pt x="5671" y="2625"/>
                  </a:lnTo>
                  <a:cubicBezTo>
                    <a:pt x="5661" y="2625"/>
                    <a:pt x="5691" y="2674"/>
                    <a:pt x="5721" y="2724"/>
                  </a:cubicBezTo>
                  <a:cubicBezTo>
                    <a:pt x="5761" y="2790"/>
                    <a:pt x="5802" y="2856"/>
                    <a:pt x="5802" y="2856"/>
                  </a:cubicBezTo>
                  <a:cubicBezTo>
                    <a:pt x="5801" y="2856"/>
                    <a:pt x="5800" y="2857"/>
                    <a:pt x="5798" y="2857"/>
                  </a:cubicBezTo>
                  <a:cubicBezTo>
                    <a:pt x="5771" y="2857"/>
                    <a:pt x="5678" y="2743"/>
                    <a:pt x="5642" y="2677"/>
                  </a:cubicBezTo>
                  <a:cubicBezTo>
                    <a:pt x="5596" y="2615"/>
                    <a:pt x="5572" y="2583"/>
                    <a:pt x="5569" y="2583"/>
                  </a:cubicBezTo>
                  <a:lnTo>
                    <a:pt x="5569" y="2583"/>
                  </a:lnTo>
                  <a:cubicBezTo>
                    <a:pt x="5567" y="2583"/>
                    <a:pt x="5585" y="2617"/>
                    <a:pt x="5623" y="2687"/>
                  </a:cubicBezTo>
                  <a:cubicBezTo>
                    <a:pt x="5656" y="2741"/>
                    <a:pt x="5672" y="2801"/>
                    <a:pt x="5641" y="2801"/>
                  </a:cubicBezTo>
                  <a:cubicBezTo>
                    <a:pt x="5632" y="2801"/>
                    <a:pt x="5621" y="2797"/>
                    <a:pt x="5605" y="2787"/>
                  </a:cubicBezTo>
                  <a:cubicBezTo>
                    <a:pt x="5589" y="2797"/>
                    <a:pt x="5573" y="2804"/>
                    <a:pt x="5556" y="2804"/>
                  </a:cubicBezTo>
                  <a:cubicBezTo>
                    <a:pt x="5533" y="2804"/>
                    <a:pt x="5510" y="2790"/>
                    <a:pt x="5492" y="2749"/>
                  </a:cubicBezTo>
                  <a:cubicBezTo>
                    <a:pt x="5477" y="2730"/>
                    <a:pt x="5468" y="2723"/>
                    <a:pt x="5462" y="2723"/>
                  </a:cubicBezTo>
                  <a:cubicBezTo>
                    <a:pt x="5448" y="2723"/>
                    <a:pt x="5454" y="2762"/>
                    <a:pt x="5454" y="2762"/>
                  </a:cubicBezTo>
                  <a:cubicBezTo>
                    <a:pt x="5462" y="2808"/>
                    <a:pt x="5456" y="2830"/>
                    <a:pt x="5433" y="2830"/>
                  </a:cubicBezTo>
                  <a:cubicBezTo>
                    <a:pt x="5417" y="2830"/>
                    <a:pt x="5393" y="2820"/>
                    <a:pt x="5360" y="2799"/>
                  </a:cubicBezTo>
                  <a:cubicBezTo>
                    <a:pt x="5290" y="2737"/>
                    <a:pt x="5255" y="2703"/>
                    <a:pt x="5243" y="2703"/>
                  </a:cubicBezTo>
                  <a:cubicBezTo>
                    <a:pt x="5230" y="2703"/>
                    <a:pt x="5241" y="2740"/>
                    <a:pt x="5260" y="2818"/>
                  </a:cubicBezTo>
                  <a:cubicBezTo>
                    <a:pt x="5271" y="2862"/>
                    <a:pt x="5281" y="2906"/>
                    <a:pt x="5276" y="2906"/>
                  </a:cubicBezTo>
                  <a:cubicBezTo>
                    <a:pt x="5273" y="2906"/>
                    <a:pt x="5262" y="2883"/>
                    <a:pt x="5238" y="2821"/>
                  </a:cubicBezTo>
                  <a:cubicBezTo>
                    <a:pt x="5228" y="2802"/>
                    <a:pt x="5220" y="2794"/>
                    <a:pt x="5214" y="2794"/>
                  </a:cubicBezTo>
                  <a:cubicBezTo>
                    <a:pt x="5198" y="2794"/>
                    <a:pt x="5193" y="2854"/>
                    <a:pt x="5172" y="2915"/>
                  </a:cubicBezTo>
                  <a:cubicBezTo>
                    <a:pt x="5172" y="3022"/>
                    <a:pt x="5182" y="3125"/>
                    <a:pt x="5200" y="3229"/>
                  </a:cubicBezTo>
                  <a:cubicBezTo>
                    <a:pt x="5215" y="3321"/>
                    <a:pt x="5221" y="3360"/>
                    <a:pt x="5209" y="3360"/>
                  </a:cubicBezTo>
                  <a:cubicBezTo>
                    <a:pt x="5200" y="3360"/>
                    <a:pt x="5184" y="3343"/>
                    <a:pt x="5156" y="3313"/>
                  </a:cubicBezTo>
                  <a:cubicBezTo>
                    <a:pt x="5128" y="3313"/>
                    <a:pt x="5094" y="3238"/>
                    <a:pt x="5084" y="3160"/>
                  </a:cubicBezTo>
                  <a:cubicBezTo>
                    <a:pt x="5075" y="3085"/>
                    <a:pt x="5100" y="3082"/>
                    <a:pt x="5100" y="3082"/>
                  </a:cubicBezTo>
                  <a:lnTo>
                    <a:pt x="5128" y="3082"/>
                  </a:lnTo>
                  <a:cubicBezTo>
                    <a:pt x="5116" y="3003"/>
                    <a:pt x="5106" y="2928"/>
                    <a:pt x="5059" y="2928"/>
                  </a:cubicBezTo>
                  <a:cubicBezTo>
                    <a:pt x="5044" y="2890"/>
                    <a:pt x="5031" y="2871"/>
                    <a:pt x="5022" y="2871"/>
                  </a:cubicBezTo>
                  <a:cubicBezTo>
                    <a:pt x="5013" y="2871"/>
                    <a:pt x="5009" y="2891"/>
                    <a:pt x="5012" y="2931"/>
                  </a:cubicBezTo>
                  <a:cubicBezTo>
                    <a:pt x="5002" y="2885"/>
                    <a:pt x="4961" y="2853"/>
                    <a:pt x="4915" y="2853"/>
                  </a:cubicBezTo>
                  <a:cubicBezTo>
                    <a:pt x="4908" y="2853"/>
                    <a:pt x="4901" y="2854"/>
                    <a:pt x="4893" y="2856"/>
                  </a:cubicBezTo>
                  <a:cubicBezTo>
                    <a:pt x="4883" y="2859"/>
                    <a:pt x="4873" y="2861"/>
                    <a:pt x="4863" y="2861"/>
                  </a:cubicBezTo>
                  <a:cubicBezTo>
                    <a:pt x="4814" y="2861"/>
                    <a:pt x="4769" y="2824"/>
                    <a:pt x="4762" y="2774"/>
                  </a:cubicBezTo>
                  <a:cubicBezTo>
                    <a:pt x="4753" y="2774"/>
                    <a:pt x="4745" y="2773"/>
                    <a:pt x="4739" y="2773"/>
                  </a:cubicBezTo>
                  <a:cubicBezTo>
                    <a:pt x="4711" y="2773"/>
                    <a:pt x="4698" y="2784"/>
                    <a:pt x="4693" y="2846"/>
                  </a:cubicBezTo>
                  <a:cubicBezTo>
                    <a:pt x="4685" y="2936"/>
                    <a:pt x="4674" y="2973"/>
                    <a:pt x="4667" y="2973"/>
                  </a:cubicBezTo>
                  <a:cubicBezTo>
                    <a:pt x="4662" y="2973"/>
                    <a:pt x="4659" y="2954"/>
                    <a:pt x="4661" y="2922"/>
                  </a:cubicBezTo>
                  <a:cubicBezTo>
                    <a:pt x="4658" y="2837"/>
                    <a:pt x="4580" y="2787"/>
                    <a:pt x="4520" y="2746"/>
                  </a:cubicBezTo>
                  <a:cubicBezTo>
                    <a:pt x="4496" y="2730"/>
                    <a:pt x="4471" y="2721"/>
                    <a:pt x="4447" y="2721"/>
                  </a:cubicBezTo>
                  <a:cubicBezTo>
                    <a:pt x="4412" y="2721"/>
                    <a:pt x="4379" y="2741"/>
                    <a:pt x="4360" y="2784"/>
                  </a:cubicBezTo>
                  <a:cubicBezTo>
                    <a:pt x="4345" y="2781"/>
                    <a:pt x="4332" y="2778"/>
                    <a:pt x="4320" y="2774"/>
                  </a:cubicBezTo>
                  <a:cubicBezTo>
                    <a:pt x="4311" y="2711"/>
                    <a:pt x="4265" y="2672"/>
                    <a:pt x="4219" y="2672"/>
                  </a:cubicBezTo>
                  <a:cubicBezTo>
                    <a:pt x="4197" y="2672"/>
                    <a:pt x="4174" y="2682"/>
                    <a:pt x="4157" y="2702"/>
                  </a:cubicBezTo>
                  <a:cubicBezTo>
                    <a:pt x="4138" y="2696"/>
                    <a:pt x="4119" y="2687"/>
                    <a:pt x="4104" y="2674"/>
                  </a:cubicBezTo>
                  <a:cubicBezTo>
                    <a:pt x="4105" y="2620"/>
                    <a:pt x="4101" y="2595"/>
                    <a:pt x="4085" y="2595"/>
                  </a:cubicBezTo>
                  <a:cubicBezTo>
                    <a:pt x="4074" y="2595"/>
                    <a:pt x="4058" y="2607"/>
                    <a:pt x="4035" y="2630"/>
                  </a:cubicBezTo>
                  <a:cubicBezTo>
                    <a:pt x="3995" y="2670"/>
                    <a:pt x="3961" y="2714"/>
                    <a:pt x="3959" y="2714"/>
                  </a:cubicBezTo>
                  <a:cubicBezTo>
                    <a:pt x="3958" y="2714"/>
                    <a:pt x="3963" y="2706"/>
                    <a:pt x="3975" y="2687"/>
                  </a:cubicBezTo>
                  <a:cubicBezTo>
                    <a:pt x="4016" y="2615"/>
                    <a:pt x="3981" y="2608"/>
                    <a:pt x="3909" y="2546"/>
                  </a:cubicBezTo>
                  <a:cubicBezTo>
                    <a:pt x="3877" y="2519"/>
                    <a:pt x="3860" y="2505"/>
                    <a:pt x="3848" y="2505"/>
                  </a:cubicBezTo>
                  <a:cubicBezTo>
                    <a:pt x="3834" y="2505"/>
                    <a:pt x="3826" y="2524"/>
                    <a:pt x="3809" y="2564"/>
                  </a:cubicBezTo>
                  <a:cubicBezTo>
                    <a:pt x="3806" y="2565"/>
                    <a:pt x="3803" y="2565"/>
                    <a:pt x="3800" y="2565"/>
                  </a:cubicBezTo>
                  <a:cubicBezTo>
                    <a:pt x="3689" y="2565"/>
                    <a:pt x="3735" y="2507"/>
                    <a:pt x="3784" y="2448"/>
                  </a:cubicBezTo>
                  <a:cubicBezTo>
                    <a:pt x="3843" y="2395"/>
                    <a:pt x="3865" y="2362"/>
                    <a:pt x="3849" y="2362"/>
                  </a:cubicBezTo>
                  <a:cubicBezTo>
                    <a:pt x="3834" y="2362"/>
                    <a:pt x="3782" y="2395"/>
                    <a:pt x="3696" y="2474"/>
                  </a:cubicBezTo>
                  <a:cubicBezTo>
                    <a:pt x="3643" y="2517"/>
                    <a:pt x="3605" y="2533"/>
                    <a:pt x="3584" y="2533"/>
                  </a:cubicBezTo>
                  <a:cubicBezTo>
                    <a:pt x="3557" y="2533"/>
                    <a:pt x="3557" y="2507"/>
                    <a:pt x="3586" y="2474"/>
                  </a:cubicBezTo>
                  <a:cubicBezTo>
                    <a:pt x="3613" y="2445"/>
                    <a:pt x="3631" y="2436"/>
                    <a:pt x="3645" y="2436"/>
                  </a:cubicBezTo>
                  <a:cubicBezTo>
                    <a:pt x="3659" y="2436"/>
                    <a:pt x="3668" y="2445"/>
                    <a:pt x="3677" y="2455"/>
                  </a:cubicBezTo>
                  <a:lnTo>
                    <a:pt x="3781" y="2336"/>
                  </a:lnTo>
                  <a:cubicBezTo>
                    <a:pt x="3774" y="2330"/>
                    <a:pt x="3769" y="2326"/>
                    <a:pt x="3762" y="2326"/>
                  </a:cubicBezTo>
                  <a:cubicBezTo>
                    <a:pt x="3752" y="2326"/>
                    <a:pt x="3736" y="2336"/>
                    <a:pt x="3693" y="2361"/>
                  </a:cubicBezTo>
                  <a:cubicBezTo>
                    <a:pt x="3693" y="2361"/>
                    <a:pt x="3688" y="2356"/>
                    <a:pt x="3675" y="2356"/>
                  </a:cubicBezTo>
                  <a:cubicBezTo>
                    <a:pt x="3661" y="2356"/>
                    <a:pt x="3638" y="2361"/>
                    <a:pt x="3602" y="2380"/>
                  </a:cubicBezTo>
                  <a:cubicBezTo>
                    <a:pt x="3530" y="2417"/>
                    <a:pt x="3474" y="2477"/>
                    <a:pt x="3442" y="2552"/>
                  </a:cubicBezTo>
                  <a:cubicBezTo>
                    <a:pt x="3423" y="2593"/>
                    <a:pt x="3409" y="2606"/>
                    <a:pt x="3396" y="2606"/>
                  </a:cubicBezTo>
                  <a:cubicBezTo>
                    <a:pt x="3386" y="2606"/>
                    <a:pt x="3377" y="2598"/>
                    <a:pt x="3367" y="2590"/>
                  </a:cubicBezTo>
                  <a:cubicBezTo>
                    <a:pt x="3376" y="2505"/>
                    <a:pt x="3430" y="2433"/>
                    <a:pt x="3508" y="2401"/>
                  </a:cubicBezTo>
                  <a:cubicBezTo>
                    <a:pt x="3511" y="2404"/>
                    <a:pt x="3515" y="2405"/>
                    <a:pt x="3519" y="2405"/>
                  </a:cubicBezTo>
                  <a:cubicBezTo>
                    <a:pt x="3544" y="2405"/>
                    <a:pt x="3590" y="2356"/>
                    <a:pt x="3637" y="2307"/>
                  </a:cubicBezTo>
                  <a:cubicBezTo>
                    <a:pt x="3655" y="2285"/>
                    <a:pt x="3642" y="2275"/>
                    <a:pt x="3611" y="2275"/>
                  </a:cubicBezTo>
                  <a:cubicBezTo>
                    <a:pt x="3599" y="2275"/>
                    <a:pt x="3584" y="2277"/>
                    <a:pt x="3568" y="2279"/>
                  </a:cubicBezTo>
                  <a:cubicBezTo>
                    <a:pt x="3489" y="2286"/>
                    <a:pt x="3417" y="2311"/>
                    <a:pt x="3351" y="2351"/>
                  </a:cubicBezTo>
                  <a:lnTo>
                    <a:pt x="3408" y="2295"/>
                  </a:lnTo>
                  <a:cubicBezTo>
                    <a:pt x="3464" y="2242"/>
                    <a:pt x="3423" y="2198"/>
                    <a:pt x="3386" y="2154"/>
                  </a:cubicBezTo>
                  <a:cubicBezTo>
                    <a:pt x="3362" y="2130"/>
                    <a:pt x="3345" y="2112"/>
                    <a:pt x="3324" y="2112"/>
                  </a:cubicBezTo>
                  <a:cubicBezTo>
                    <a:pt x="3309" y="2112"/>
                    <a:pt x="3291" y="2121"/>
                    <a:pt x="3267" y="2141"/>
                  </a:cubicBezTo>
                  <a:cubicBezTo>
                    <a:pt x="3220" y="2185"/>
                    <a:pt x="3172" y="2229"/>
                    <a:pt x="3144" y="2229"/>
                  </a:cubicBezTo>
                  <a:cubicBezTo>
                    <a:pt x="3138" y="2229"/>
                    <a:pt x="3133" y="2227"/>
                    <a:pt x="3129" y="2223"/>
                  </a:cubicBezTo>
                  <a:lnTo>
                    <a:pt x="3129" y="2223"/>
                  </a:lnTo>
                  <a:cubicBezTo>
                    <a:pt x="3151" y="2248"/>
                    <a:pt x="3094" y="2301"/>
                    <a:pt x="3038" y="2351"/>
                  </a:cubicBezTo>
                  <a:cubicBezTo>
                    <a:pt x="3044" y="2292"/>
                    <a:pt x="3063" y="2232"/>
                    <a:pt x="3088" y="2173"/>
                  </a:cubicBezTo>
                  <a:cubicBezTo>
                    <a:pt x="3160" y="2019"/>
                    <a:pt x="3179" y="1922"/>
                    <a:pt x="3088" y="1819"/>
                  </a:cubicBezTo>
                  <a:cubicBezTo>
                    <a:pt x="3041" y="1765"/>
                    <a:pt x="2972" y="1687"/>
                    <a:pt x="3007" y="1606"/>
                  </a:cubicBezTo>
                  <a:cubicBezTo>
                    <a:pt x="2979" y="1574"/>
                    <a:pt x="2959" y="1552"/>
                    <a:pt x="2934" y="1552"/>
                  </a:cubicBezTo>
                  <a:cubicBezTo>
                    <a:pt x="2918" y="1552"/>
                    <a:pt x="2901" y="1560"/>
                    <a:pt x="2878" y="1580"/>
                  </a:cubicBezTo>
                  <a:lnTo>
                    <a:pt x="2828" y="1524"/>
                  </a:lnTo>
                  <a:cubicBezTo>
                    <a:pt x="2851" y="1465"/>
                    <a:pt x="2829" y="1419"/>
                    <a:pt x="2793" y="1419"/>
                  </a:cubicBezTo>
                  <a:cubicBezTo>
                    <a:pt x="2780" y="1419"/>
                    <a:pt x="2765" y="1425"/>
                    <a:pt x="2750" y="1439"/>
                  </a:cubicBezTo>
                  <a:cubicBezTo>
                    <a:pt x="2738" y="1443"/>
                    <a:pt x="2729" y="1445"/>
                    <a:pt x="2722" y="1445"/>
                  </a:cubicBezTo>
                  <a:cubicBezTo>
                    <a:pt x="2675" y="1445"/>
                    <a:pt x="2693" y="1379"/>
                    <a:pt x="2671" y="1355"/>
                  </a:cubicBezTo>
                  <a:cubicBezTo>
                    <a:pt x="2700" y="1275"/>
                    <a:pt x="2715" y="1234"/>
                    <a:pt x="2707" y="1234"/>
                  </a:cubicBezTo>
                  <a:lnTo>
                    <a:pt x="2707" y="1234"/>
                  </a:lnTo>
                  <a:cubicBezTo>
                    <a:pt x="2698" y="1234"/>
                    <a:pt x="2663" y="1282"/>
                    <a:pt x="2590" y="1383"/>
                  </a:cubicBezTo>
                  <a:cubicBezTo>
                    <a:pt x="2537" y="1439"/>
                    <a:pt x="2530" y="1549"/>
                    <a:pt x="2555" y="1574"/>
                  </a:cubicBezTo>
                  <a:lnTo>
                    <a:pt x="2631" y="1656"/>
                  </a:lnTo>
                  <a:lnTo>
                    <a:pt x="2499" y="1631"/>
                  </a:lnTo>
                  <a:cubicBezTo>
                    <a:pt x="2489" y="1619"/>
                    <a:pt x="2466" y="1613"/>
                    <a:pt x="2439" y="1613"/>
                  </a:cubicBezTo>
                  <a:cubicBezTo>
                    <a:pt x="2398" y="1613"/>
                    <a:pt x="2348" y="1627"/>
                    <a:pt x="2314" y="1659"/>
                  </a:cubicBezTo>
                  <a:cubicBezTo>
                    <a:pt x="2314" y="1659"/>
                    <a:pt x="2278" y="1697"/>
                    <a:pt x="2250" y="1697"/>
                  </a:cubicBezTo>
                  <a:cubicBezTo>
                    <a:pt x="2244" y="1697"/>
                    <a:pt x="2238" y="1695"/>
                    <a:pt x="2233" y="1690"/>
                  </a:cubicBezTo>
                  <a:lnTo>
                    <a:pt x="2342" y="1577"/>
                  </a:lnTo>
                  <a:cubicBezTo>
                    <a:pt x="2418" y="1546"/>
                    <a:pt x="2483" y="1499"/>
                    <a:pt x="2533" y="1439"/>
                  </a:cubicBezTo>
                  <a:cubicBezTo>
                    <a:pt x="2599" y="1337"/>
                    <a:pt x="2593" y="1231"/>
                    <a:pt x="2542" y="1231"/>
                  </a:cubicBezTo>
                  <a:cubicBezTo>
                    <a:pt x="2524" y="1231"/>
                    <a:pt x="2501" y="1244"/>
                    <a:pt x="2474" y="1273"/>
                  </a:cubicBezTo>
                  <a:cubicBezTo>
                    <a:pt x="2446" y="1245"/>
                    <a:pt x="2446" y="1245"/>
                    <a:pt x="2468" y="1157"/>
                  </a:cubicBezTo>
                  <a:cubicBezTo>
                    <a:pt x="2497" y="1127"/>
                    <a:pt x="2501" y="1104"/>
                    <a:pt x="2477" y="1104"/>
                  </a:cubicBezTo>
                  <a:cubicBezTo>
                    <a:pt x="2457" y="1104"/>
                    <a:pt x="2418" y="1120"/>
                    <a:pt x="2358" y="1161"/>
                  </a:cubicBezTo>
                  <a:cubicBezTo>
                    <a:pt x="2306" y="1194"/>
                    <a:pt x="2271" y="1211"/>
                    <a:pt x="2250" y="1211"/>
                  </a:cubicBezTo>
                  <a:cubicBezTo>
                    <a:pt x="2218" y="1211"/>
                    <a:pt x="2225" y="1168"/>
                    <a:pt x="2267" y="1079"/>
                  </a:cubicBezTo>
                  <a:cubicBezTo>
                    <a:pt x="2295" y="938"/>
                    <a:pt x="2205" y="838"/>
                    <a:pt x="2146" y="838"/>
                  </a:cubicBezTo>
                  <a:cubicBezTo>
                    <a:pt x="2132" y="838"/>
                    <a:pt x="2119" y="844"/>
                    <a:pt x="2110" y="857"/>
                  </a:cubicBezTo>
                  <a:cubicBezTo>
                    <a:pt x="2075" y="903"/>
                    <a:pt x="2039" y="922"/>
                    <a:pt x="2008" y="922"/>
                  </a:cubicBezTo>
                  <a:cubicBezTo>
                    <a:pt x="1956" y="922"/>
                    <a:pt x="1918" y="870"/>
                    <a:pt x="1922" y="813"/>
                  </a:cubicBezTo>
                  <a:cubicBezTo>
                    <a:pt x="1927" y="753"/>
                    <a:pt x="1909" y="723"/>
                    <a:pt x="1872" y="723"/>
                  </a:cubicBezTo>
                  <a:cubicBezTo>
                    <a:pt x="1855" y="723"/>
                    <a:pt x="1833" y="730"/>
                    <a:pt x="1806" y="744"/>
                  </a:cubicBezTo>
                  <a:cubicBezTo>
                    <a:pt x="1842" y="687"/>
                    <a:pt x="1849" y="616"/>
                    <a:pt x="1805" y="616"/>
                  </a:cubicBezTo>
                  <a:cubicBezTo>
                    <a:pt x="1796" y="616"/>
                    <a:pt x="1784" y="620"/>
                    <a:pt x="1769" y="628"/>
                  </a:cubicBezTo>
                  <a:cubicBezTo>
                    <a:pt x="1769" y="628"/>
                    <a:pt x="1765" y="625"/>
                    <a:pt x="1759" y="625"/>
                  </a:cubicBezTo>
                  <a:cubicBezTo>
                    <a:pt x="1747" y="625"/>
                    <a:pt x="1729" y="635"/>
                    <a:pt x="1731" y="697"/>
                  </a:cubicBezTo>
                  <a:lnTo>
                    <a:pt x="1578" y="788"/>
                  </a:lnTo>
                  <a:cubicBezTo>
                    <a:pt x="1615" y="810"/>
                    <a:pt x="1578" y="875"/>
                    <a:pt x="1537" y="944"/>
                  </a:cubicBezTo>
                  <a:cubicBezTo>
                    <a:pt x="1530" y="955"/>
                    <a:pt x="1522" y="961"/>
                    <a:pt x="1514" y="961"/>
                  </a:cubicBezTo>
                  <a:cubicBezTo>
                    <a:pt x="1469" y="961"/>
                    <a:pt x="1407" y="820"/>
                    <a:pt x="1415" y="615"/>
                  </a:cubicBezTo>
                  <a:lnTo>
                    <a:pt x="1393" y="437"/>
                  </a:lnTo>
                  <a:cubicBezTo>
                    <a:pt x="1361" y="509"/>
                    <a:pt x="1333" y="581"/>
                    <a:pt x="1333" y="581"/>
                  </a:cubicBezTo>
                  <a:cubicBezTo>
                    <a:pt x="1289" y="562"/>
                    <a:pt x="1249" y="546"/>
                    <a:pt x="1277" y="474"/>
                  </a:cubicBezTo>
                  <a:cubicBezTo>
                    <a:pt x="1305" y="399"/>
                    <a:pt x="1305" y="399"/>
                    <a:pt x="1261" y="383"/>
                  </a:cubicBezTo>
                  <a:cubicBezTo>
                    <a:pt x="1261" y="383"/>
                    <a:pt x="1256" y="381"/>
                    <a:pt x="1248" y="381"/>
                  </a:cubicBezTo>
                  <a:cubicBezTo>
                    <a:pt x="1233" y="381"/>
                    <a:pt x="1209" y="389"/>
                    <a:pt x="1192" y="437"/>
                  </a:cubicBezTo>
                  <a:cubicBezTo>
                    <a:pt x="1162" y="520"/>
                    <a:pt x="1149" y="556"/>
                    <a:pt x="1141" y="556"/>
                  </a:cubicBezTo>
                  <a:cubicBezTo>
                    <a:pt x="1134" y="556"/>
                    <a:pt x="1130" y="534"/>
                    <a:pt x="1123" y="496"/>
                  </a:cubicBezTo>
                  <a:cubicBezTo>
                    <a:pt x="1127" y="403"/>
                    <a:pt x="1114" y="357"/>
                    <a:pt x="1088" y="357"/>
                  </a:cubicBezTo>
                  <a:cubicBezTo>
                    <a:pt x="1066" y="357"/>
                    <a:pt x="1034" y="389"/>
                    <a:pt x="995" y="452"/>
                  </a:cubicBezTo>
                  <a:cubicBezTo>
                    <a:pt x="972" y="526"/>
                    <a:pt x="961" y="564"/>
                    <a:pt x="955" y="564"/>
                  </a:cubicBezTo>
                  <a:cubicBezTo>
                    <a:pt x="950" y="564"/>
                    <a:pt x="951" y="524"/>
                    <a:pt x="951" y="443"/>
                  </a:cubicBezTo>
                  <a:cubicBezTo>
                    <a:pt x="973" y="368"/>
                    <a:pt x="948" y="280"/>
                    <a:pt x="901" y="267"/>
                  </a:cubicBezTo>
                  <a:lnTo>
                    <a:pt x="882" y="343"/>
                  </a:lnTo>
                  <a:cubicBezTo>
                    <a:pt x="861" y="427"/>
                    <a:pt x="840" y="461"/>
                    <a:pt x="820" y="461"/>
                  </a:cubicBezTo>
                  <a:cubicBezTo>
                    <a:pt x="804" y="461"/>
                    <a:pt x="788" y="437"/>
                    <a:pt x="775" y="399"/>
                  </a:cubicBezTo>
                  <a:cubicBezTo>
                    <a:pt x="786" y="355"/>
                    <a:pt x="775" y="333"/>
                    <a:pt x="743" y="333"/>
                  </a:cubicBezTo>
                  <a:cubicBezTo>
                    <a:pt x="720" y="333"/>
                    <a:pt x="687" y="344"/>
                    <a:pt x="644" y="368"/>
                  </a:cubicBezTo>
                  <a:cubicBezTo>
                    <a:pt x="556" y="346"/>
                    <a:pt x="515" y="346"/>
                    <a:pt x="525" y="267"/>
                  </a:cubicBezTo>
                  <a:cubicBezTo>
                    <a:pt x="536" y="189"/>
                    <a:pt x="541" y="150"/>
                    <a:pt x="535" y="150"/>
                  </a:cubicBezTo>
                  <a:lnTo>
                    <a:pt x="535" y="150"/>
                  </a:lnTo>
                  <a:cubicBezTo>
                    <a:pt x="530" y="150"/>
                    <a:pt x="513" y="187"/>
                    <a:pt x="481" y="261"/>
                  </a:cubicBezTo>
                  <a:cubicBezTo>
                    <a:pt x="455" y="298"/>
                    <a:pt x="442" y="316"/>
                    <a:pt x="427" y="316"/>
                  </a:cubicBezTo>
                  <a:cubicBezTo>
                    <a:pt x="411" y="316"/>
                    <a:pt x="391" y="295"/>
                    <a:pt x="349" y="252"/>
                  </a:cubicBezTo>
                  <a:cubicBezTo>
                    <a:pt x="330" y="209"/>
                    <a:pt x="320" y="188"/>
                    <a:pt x="309" y="188"/>
                  </a:cubicBezTo>
                  <a:cubicBezTo>
                    <a:pt x="298" y="188"/>
                    <a:pt x="286" y="206"/>
                    <a:pt x="261" y="242"/>
                  </a:cubicBezTo>
                  <a:cubicBezTo>
                    <a:pt x="249" y="399"/>
                    <a:pt x="246" y="477"/>
                    <a:pt x="287" y="480"/>
                  </a:cubicBezTo>
                  <a:cubicBezTo>
                    <a:pt x="327" y="484"/>
                    <a:pt x="327" y="484"/>
                    <a:pt x="321" y="562"/>
                  </a:cubicBezTo>
                  <a:lnTo>
                    <a:pt x="240" y="556"/>
                  </a:lnTo>
                  <a:cubicBezTo>
                    <a:pt x="230" y="555"/>
                    <a:pt x="220" y="554"/>
                    <a:pt x="210" y="554"/>
                  </a:cubicBezTo>
                  <a:cubicBezTo>
                    <a:pt x="177" y="554"/>
                    <a:pt x="139" y="563"/>
                    <a:pt x="77" y="618"/>
                  </a:cubicBezTo>
                  <a:cubicBezTo>
                    <a:pt x="12" y="677"/>
                    <a:pt x="1" y="794"/>
                    <a:pt x="40" y="794"/>
                  </a:cubicBezTo>
                  <a:cubicBezTo>
                    <a:pt x="49" y="794"/>
                    <a:pt x="60" y="788"/>
                    <a:pt x="73" y="775"/>
                  </a:cubicBezTo>
                  <a:lnTo>
                    <a:pt x="108" y="857"/>
                  </a:lnTo>
                  <a:cubicBezTo>
                    <a:pt x="105" y="976"/>
                    <a:pt x="120" y="1036"/>
                    <a:pt x="138" y="1036"/>
                  </a:cubicBezTo>
                  <a:cubicBezTo>
                    <a:pt x="155" y="1036"/>
                    <a:pt x="175" y="979"/>
                    <a:pt x="183" y="863"/>
                  </a:cubicBezTo>
                  <a:cubicBezTo>
                    <a:pt x="190" y="734"/>
                    <a:pt x="193" y="676"/>
                    <a:pt x="199" y="676"/>
                  </a:cubicBezTo>
                  <a:cubicBezTo>
                    <a:pt x="204" y="676"/>
                    <a:pt x="211" y="715"/>
                    <a:pt x="224" y="788"/>
                  </a:cubicBezTo>
                  <a:cubicBezTo>
                    <a:pt x="214" y="944"/>
                    <a:pt x="249" y="947"/>
                    <a:pt x="287" y="951"/>
                  </a:cubicBezTo>
                  <a:cubicBezTo>
                    <a:pt x="321" y="954"/>
                    <a:pt x="321" y="954"/>
                    <a:pt x="315" y="1032"/>
                  </a:cubicBezTo>
                  <a:cubicBezTo>
                    <a:pt x="305" y="1110"/>
                    <a:pt x="330" y="1189"/>
                    <a:pt x="365" y="1192"/>
                  </a:cubicBezTo>
                  <a:cubicBezTo>
                    <a:pt x="370" y="1192"/>
                    <a:pt x="374" y="1193"/>
                    <a:pt x="378" y="1193"/>
                  </a:cubicBezTo>
                  <a:cubicBezTo>
                    <a:pt x="397" y="1193"/>
                    <a:pt x="398" y="1182"/>
                    <a:pt x="409" y="1117"/>
                  </a:cubicBezTo>
                  <a:cubicBezTo>
                    <a:pt x="399" y="1085"/>
                    <a:pt x="404" y="1066"/>
                    <a:pt x="415" y="1066"/>
                  </a:cubicBezTo>
                  <a:cubicBezTo>
                    <a:pt x="431" y="1066"/>
                    <a:pt x="458" y="1106"/>
                    <a:pt x="462" y="1204"/>
                  </a:cubicBezTo>
                  <a:cubicBezTo>
                    <a:pt x="470" y="1240"/>
                    <a:pt x="475" y="1261"/>
                    <a:pt x="479" y="1261"/>
                  </a:cubicBezTo>
                  <a:cubicBezTo>
                    <a:pt x="486" y="1261"/>
                    <a:pt x="493" y="1224"/>
                    <a:pt x="509" y="1135"/>
                  </a:cubicBezTo>
                  <a:cubicBezTo>
                    <a:pt x="521" y="1064"/>
                    <a:pt x="543" y="1030"/>
                    <a:pt x="564" y="1030"/>
                  </a:cubicBezTo>
                  <a:cubicBezTo>
                    <a:pt x="588" y="1030"/>
                    <a:pt x="609" y="1075"/>
                    <a:pt x="609" y="1161"/>
                  </a:cubicBezTo>
                  <a:lnTo>
                    <a:pt x="675" y="1176"/>
                  </a:lnTo>
                  <a:cubicBezTo>
                    <a:pt x="677" y="1177"/>
                    <a:pt x="679" y="1177"/>
                    <a:pt x="681" y="1177"/>
                  </a:cubicBezTo>
                  <a:cubicBezTo>
                    <a:pt x="712" y="1177"/>
                    <a:pt x="729" y="1106"/>
                    <a:pt x="747" y="1035"/>
                  </a:cubicBezTo>
                  <a:cubicBezTo>
                    <a:pt x="770" y="949"/>
                    <a:pt x="780" y="912"/>
                    <a:pt x="788" y="912"/>
                  </a:cubicBezTo>
                  <a:cubicBezTo>
                    <a:pt x="793" y="912"/>
                    <a:pt x="797" y="933"/>
                    <a:pt x="804" y="969"/>
                  </a:cubicBezTo>
                  <a:cubicBezTo>
                    <a:pt x="813" y="1019"/>
                    <a:pt x="810" y="1076"/>
                    <a:pt x="797" y="1126"/>
                  </a:cubicBezTo>
                  <a:cubicBezTo>
                    <a:pt x="775" y="1201"/>
                    <a:pt x="810" y="1208"/>
                    <a:pt x="841" y="1220"/>
                  </a:cubicBezTo>
                  <a:cubicBezTo>
                    <a:pt x="856" y="1226"/>
                    <a:pt x="879" y="1236"/>
                    <a:pt x="901" y="1236"/>
                  </a:cubicBezTo>
                  <a:cubicBezTo>
                    <a:pt x="923" y="1236"/>
                    <a:pt x="945" y="1226"/>
                    <a:pt x="960" y="1195"/>
                  </a:cubicBezTo>
                  <a:lnTo>
                    <a:pt x="960" y="1195"/>
                  </a:lnTo>
                  <a:cubicBezTo>
                    <a:pt x="953" y="1213"/>
                    <a:pt x="944" y="1237"/>
                    <a:pt x="935" y="1261"/>
                  </a:cubicBezTo>
                  <a:cubicBezTo>
                    <a:pt x="956" y="1269"/>
                    <a:pt x="950" y="1305"/>
                    <a:pt x="953" y="1305"/>
                  </a:cubicBezTo>
                  <a:cubicBezTo>
                    <a:pt x="954" y="1305"/>
                    <a:pt x="957" y="1297"/>
                    <a:pt x="967" y="1273"/>
                  </a:cubicBezTo>
                  <a:cubicBezTo>
                    <a:pt x="967" y="1273"/>
                    <a:pt x="998" y="1286"/>
                    <a:pt x="1029" y="1383"/>
                  </a:cubicBezTo>
                  <a:cubicBezTo>
                    <a:pt x="1036" y="1409"/>
                    <a:pt x="1052" y="1421"/>
                    <a:pt x="1073" y="1421"/>
                  </a:cubicBezTo>
                  <a:cubicBezTo>
                    <a:pt x="1128" y="1421"/>
                    <a:pt x="1210" y="1331"/>
                    <a:pt x="1189" y="1198"/>
                  </a:cubicBezTo>
                  <a:lnTo>
                    <a:pt x="1189" y="1198"/>
                  </a:lnTo>
                  <a:lnTo>
                    <a:pt x="1224" y="1211"/>
                  </a:lnTo>
                  <a:cubicBezTo>
                    <a:pt x="1227" y="1213"/>
                    <a:pt x="1231" y="1214"/>
                    <a:pt x="1235" y="1214"/>
                  </a:cubicBezTo>
                  <a:cubicBezTo>
                    <a:pt x="1263" y="1214"/>
                    <a:pt x="1289" y="1161"/>
                    <a:pt x="1289" y="1161"/>
                  </a:cubicBezTo>
                  <a:cubicBezTo>
                    <a:pt x="1310" y="1123"/>
                    <a:pt x="1328" y="1112"/>
                    <a:pt x="1346" y="1112"/>
                  </a:cubicBezTo>
                  <a:cubicBezTo>
                    <a:pt x="1362" y="1112"/>
                    <a:pt x="1377" y="1120"/>
                    <a:pt x="1393" y="1129"/>
                  </a:cubicBezTo>
                  <a:cubicBezTo>
                    <a:pt x="1393" y="1129"/>
                    <a:pt x="1355" y="1198"/>
                    <a:pt x="1318" y="1267"/>
                  </a:cubicBezTo>
                  <a:cubicBezTo>
                    <a:pt x="1229" y="1385"/>
                    <a:pt x="1203" y="1470"/>
                    <a:pt x="1232" y="1470"/>
                  </a:cubicBezTo>
                  <a:cubicBezTo>
                    <a:pt x="1250" y="1470"/>
                    <a:pt x="1286" y="1440"/>
                    <a:pt x="1339" y="1370"/>
                  </a:cubicBezTo>
                  <a:cubicBezTo>
                    <a:pt x="1351" y="1351"/>
                    <a:pt x="1356" y="1343"/>
                    <a:pt x="1356" y="1343"/>
                  </a:cubicBezTo>
                  <a:lnTo>
                    <a:pt x="1356" y="1343"/>
                  </a:lnTo>
                  <a:cubicBezTo>
                    <a:pt x="1357" y="1343"/>
                    <a:pt x="1329" y="1391"/>
                    <a:pt x="1302" y="1439"/>
                  </a:cubicBezTo>
                  <a:cubicBezTo>
                    <a:pt x="1274" y="1484"/>
                    <a:pt x="1278" y="1507"/>
                    <a:pt x="1316" y="1507"/>
                  </a:cubicBezTo>
                  <a:cubicBezTo>
                    <a:pt x="1334" y="1507"/>
                    <a:pt x="1358" y="1503"/>
                    <a:pt x="1390" y="1493"/>
                  </a:cubicBezTo>
                  <a:cubicBezTo>
                    <a:pt x="1391" y="1494"/>
                    <a:pt x="1394" y="1494"/>
                    <a:pt x="1396" y="1494"/>
                  </a:cubicBezTo>
                  <a:cubicBezTo>
                    <a:pt x="1432" y="1494"/>
                    <a:pt x="1537" y="1392"/>
                    <a:pt x="1578" y="1333"/>
                  </a:cubicBezTo>
                  <a:cubicBezTo>
                    <a:pt x="1604" y="1293"/>
                    <a:pt x="1625" y="1285"/>
                    <a:pt x="1637" y="1285"/>
                  </a:cubicBezTo>
                  <a:cubicBezTo>
                    <a:pt x="1645" y="1285"/>
                    <a:pt x="1650" y="1289"/>
                    <a:pt x="1650" y="1289"/>
                  </a:cubicBezTo>
                  <a:cubicBezTo>
                    <a:pt x="1681" y="1311"/>
                    <a:pt x="1681" y="1311"/>
                    <a:pt x="1634" y="1377"/>
                  </a:cubicBezTo>
                  <a:cubicBezTo>
                    <a:pt x="1580" y="1455"/>
                    <a:pt x="1579" y="1501"/>
                    <a:pt x="1615" y="1501"/>
                  </a:cubicBezTo>
                  <a:cubicBezTo>
                    <a:pt x="1637" y="1501"/>
                    <a:pt x="1674" y="1483"/>
                    <a:pt x="1722" y="1443"/>
                  </a:cubicBezTo>
                  <a:lnTo>
                    <a:pt x="1722" y="1443"/>
                  </a:lnTo>
                  <a:lnTo>
                    <a:pt x="1675" y="1505"/>
                  </a:lnTo>
                  <a:cubicBezTo>
                    <a:pt x="1628" y="1568"/>
                    <a:pt x="1609" y="1649"/>
                    <a:pt x="1791" y="1696"/>
                  </a:cubicBezTo>
                  <a:cubicBezTo>
                    <a:pt x="1891" y="1794"/>
                    <a:pt x="1966" y="1866"/>
                    <a:pt x="1910" y="1919"/>
                  </a:cubicBezTo>
                  <a:cubicBezTo>
                    <a:pt x="1887" y="1943"/>
                    <a:pt x="1911" y="1953"/>
                    <a:pt x="1959" y="1953"/>
                  </a:cubicBezTo>
                  <a:cubicBezTo>
                    <a:pt x="2023" y="1953"/>
                    <a:pt x="2130" y="1934"/>
                    <a:pt x="2220" y="1903"/>
                  </a:cubicBezTo>
                  <a:lnTo>
                    <a:pt x="2220" y="1903"/>
                  </a:lnTo>
                  <a:cubicBezTo>
                    <a:pt x="2164" y="1956"/>
                    <a:pt x="2189" y="1982"/>
                    <a:pt x="2236" y="2032"/>
                  </a:cubicBezTo>
                  <a:cubicBezTo>
                    <a:pt x="2305" y="2107"/>
                    <a:pt x="2305" y="2107"/>
                    <a:pt x="2248" y="2160"/>
                  </a:cubicBezTo>
                  <a:cubicBezTo>
                    <a:pt x="2173" y="2205"/>
                    <a:pt x="2139" y="2225"/>
                    <a:pt x="2149" y="2225"/>
                  </a:cubicBezTo>
                  <a:cubicBezTo>
                    <a:pt x="2158" y="2225"/>
                    <a:pt x="2198" y="2211"/>
                    <a:pt x="2270" y="2185"/>
                  </a:cubicBezTo>
                  <a:cubicBezTo>
                    <a:pt x="2300" y="2168"/>
                    <a:pt x="2324" y="2161"/>
                    <a:pt x="2341" y="2161"/>
                  </a:cubicBezTo>
                  <a:cubicBezTo>
                    <a:pt x="2406" y="2161"/>
                    <a:pt x="2393" y="2258"/>
                    <a:pt x="2302" y="2339"/>
                  </a:cubicBezTo>
                  <a:cubicBezTo>
                    <a:pt x="2242" y="2392"/>
                    <a:pt x="2267" y="2417"/>
                    <a:pt x="2311" y="2467"/>
                  </a:cubicBezTo>
                  <a:cubicBezTo>
                    <a:pt x="2325" y="2463"/>
                    <a:pt x="2339" y="2461"/>
                    <a:pt x="2351" y="2461"/>
                  </a:cubicBezTo>
                  <a:cubicBezTo>
                    <a:pt x="2406" y="2461"/>
                    <a:pt x="2442" y="2502"/>
                    <a:pt x="2480" y="2543"/>
                  </a:cubicBezTo>
                  <a:cubicBezTo>
                    <a:pt x="2511" y="2579"/>
                    <a:pt x="2527" y="2598"/>
                    <a:pt x="2547" y="2598"/>
                  </a:cubicBezTo>
                  <a:cubicBezTo>
                    <a:pt x="2571" y="2598"/>
                    <a:pt x="2600" y="2572"/>
                    <a:pt x="2662" y="2514"/>
                  </a:cubicBezTo>
                  <a:cubicBezTo>
                    <a:pt x="2721" y="2462"/>
                    <a:pt x="2755" y="2443"/>
                    <a:pt x="2781" y="2443"/>
                  </a:cubicBezTo>
                  <a:cubicBezTo>
                    <a:pt x="2806" y="2443"/>
                    <a:pt x="2822" y="2461"/>
                    <a:pt x="2844" y="2486"/>
                  </a:cubicBezTo>
                  <a:cubicBezTo>
                    <a:pt x="2866" y="2511"/>
                    <a:pt x="2888" y="2536"/>
                    <a:pt x="2828" y="2586"/>
                  </a:cubicBezTo>
                  <a:cubicBezTo>
                    <a:pt x="2828" y="2586"/>
                    <a:pt x="2794" y="2665"/>
                    <a:pt x="2816" y="2690"/>
                  </a:cubicBezTo>
                  <a:cubicBezTo>
                    <a:pt x="2841" y="2715"/>
                    <a:pt x="2863" y="2737"/>
                    <a:pt x="2806" y="2790"/>
                  </a:cubicBezTo>
                  <a:cubicBezTo>
                    <a:pt x="2806" y="2790"/>
                    <a:pt x="2772" y="2868"/>
                    <a:pt x="2819" y="2919"/>
                  </a:cubicBezTo>
                  <a:cubicBezTo>
                    <a:pt x="2863" y="2972"/>
                    <a:pt x="2910" y="3016"/>
                    <a:pt x="2856" y="3072"/>
                  </a:cubicBezTo>
                  <a:cubicBezTo>
                    <a:pt x="2866" y="3082"/>
                    <a:pt x="2872" y="3088"/>
                    <a:pt x="2879" y="3088"/>
                  </a:cubicBezTo>
                  <a:cubicBezTo>
                    <a:pt x="2890" y="3088"/>
                    <a:pt x="2903" y="3075"/>
                    <a:pt x="2935" y="3041"/>
                  </a:cubicBezTo>
                  <a:cubicBezTo>
                    <a:pt x="2961" y="3014"/>
                    <a:pt x="2992" y="2992"/>
                    <a:pt x="3022" y="2992"/>
                  </a:cubicBezTo>
                  <a:cubicBezTo>
                    <a:pt x="3055" y="2992"/>
                    <a:pt x="3087" y="3019"/>
                    <a:pt x="3110" y="3097"/>
                  </a:cubicBezTo>
                  <a:cubicBezTo>
                    <a:pt x="3143" y="3132"/>
                    <a:pt x="3190" y="3171"/>
                    <a:pt x="3233" y="3171"/>
                  </a:cubicBezTo>
                  <a:cubicBezTo>
                    <a:pt x="3252" y="3171"/>
                    <a:pt x="3270" y="3163"/>
                    <a:pt x="3286" y="3144"/>
                  </a:cubicBezTo>
                  <a:lnTo>
                    <a:pt x="3286" y="3144"/>
                  </a:lnTo>
                  <a:cubicBezTo>
                    <a:pt x="3311" y="3166"/>
                    <a:pt x="3311" y="3166"/>
                    <a:pt x="3261" y="3226"/>
                  </a:cubicBezTo>
                  <a:cubicBezTo>
                    <a:pt x="3198" y="3305"/>
                    <a:pt x="3200" y="3352"/>
                    <a:pt x="3249" y="3352"/>
                  </a:cubicBezTo>
                  <a:cubicBezTo>
                    <a:pt x="3276" y="3352"/>
                    <a:pt x="3316" y="3338"/>
                    <a:pt x="3367" y="3307"/>
                  </a:cubicBezTo>
                  <a:cubicBezTo>
                    <a:pt x="3384" y="3282"/>
                    <a:pt x="3399" y="3270"/>
                    <a:pt x="3409" y="3270"/>
                  </a:cubicBezTo>
                  <a:cubicBezTo>
                    <a:pt x="3424" y="3270"/>
                    <a:pt x="3429" y="3298"/>
                    <a:pt x="3417" y="3351"/>
                  </a:cubicBezTo>
                  <a:cubicBezTo>
                    <a:pt x="3417" y="3351"/>
                    <a:pt x="3422" y="3354"/>
                    <a:pt x="3434" y="3354"/>
                  </a:cubicBezTo>
                  <a:cubicBezTo>
                    <a:pt x="3449" y="3354"/>
                    <a:pt x="3476" y="3348"/>
                    <a:pt x="3517" y="3320"/>
                  </a:cubicBezTo>
                  <a:cubicBezTo>
                    <a:pt x="3546" y="3299"/>
                    <a:pt x="3562" y="3287"/>
                    <a:pt x="3573" y="3287"/>
                  </a:cubicBezTo>
                  <a:cubicBezTo>
                    <a:pt x="3587" y="3287"/>
                    <a:pt x="3590" y="3311"/>
                    <a:pt x="3599" y="3370"/>
                  </a:cubicBezTo>
                  <a:cubicBezTo>
                    <a:pt x="3558" y="3436"/>
                    <a:pt x="3586" y="3454"/>
                    <a:pt x="3615" y="3470"/>
                  </a:cubicBezTo>
                  <a:cubicBezTo>
                    <a:pt x="3621" y="3469"/>
                    <a:pt x="3628" y="3468"/>
                    <a:pt x="3636" y="3468"/>
                  </a:cubicBezTo>
                  <a:cubicBezTo>
                    <a:pt x="3745" y="3468"/>
                    <a:pt x="4026" y="3583"/>
                    <a:pt x="4035" y="3668"/>
                  </a:cubicBezTo>
                  <a:cubicBezTo>
                    <a:pt x="4075" y="3617"/>
                    <a:pt x="4085" y="3605"/>
                    <a:pt x="4101" y="3605"/>
                  </a:cubicBezTo>
                  <a:cubicBezTo>
                    <a:pt x="4106" y="3605"/>
                    <a:pt x="4112" y="3607"/>
                    <a:pt x="4119" y="3608"/>
                  </a:cubicBezTo>
                  <a:cubicBezTo>
                    <a:pt x="4115" y="3672"/>
                    <a:pt x="4122" y="3699"/>
                    <a:pt x="4133" y="3699"/>
                  </a:cubicBezTo>
                  <a:cubicBezTo>
                    <a:pt x="4151" y="3699"/>
                    <a:pt x="4179" y="3639"/>
                    <a:pt x="4204" y="3548"/>
                  </a:cubicBezTo>
                  <a:lnTo>
                    <a:pt x="4172" y="3542"/>
                  </a:lnTo>
                  <a:lnTo>
                    <a:pt x="4141" y="3533"/>
                  </a:lnTo>
                  <a:cubicBezTo>
                    <a:pt x="4161" y="3471"/>
                    <a:pt x="4187" y="3438"/>
                    <a:pt x="4206" y="3438"/>
                  </a:cubicBezTo>
                  <a:cubicBezTo>
                    <a:pt x="4232" y="3438"/>
                    <a:pt x="4246" y="3500"/>
                    <a:pt x="4213" y="3633"/>
                  </a:cubicBezTo>
                  <a:cubicBezTo>
                    <a:pt x="4210" y="3714"/>
                    <a:pt x="4209" y="3754"/>
                    <a:pt x="4218" y="3754"/>
                  </a:cubicBezTo>
                  <a:cubicBezTo>
                    <a:pt x="4227" y="3754"/>
                    <a:pt x="4244" y="3719"/>
                    <a:pt x="4276" y="3649"/>
                  </a:cubicBezTo>
                  <a:cubicBezTo>
                    <a:pt x="4307" y="3578"/>
                    <a:pt x="4329" y="3543"/>
                    <a:pt x="4344" y="3543"/>
                  </a:cubicBezTo>
                  <a:cubicBezTo>
                    <a:pt x="4361" y="3543"/>
                    <a:pt x="4368" y="3585"/>
                    <a:pt x="4370" y="3671"/>
                  </a:cubicBezTo>
                  <a:cubicBezTo>
                    <a:pt x="4356" y="3749"/>
                    <a:pt x="4349" y="3787"/>
                    <a:pt x="4354" y="3787"/>
                  </a:cubicBezTo>
                  <a:cubicBezTo>
                    <a:pt x="4359" y="3787"/>
                    <a:pt x="4373" y="3751"/>
                    <a:pt x="4401" y="3680"/>
                  </a:cubicBezTo>
                  <a:cubicBezTo>
                    <a:pt x="4464" y="3515"/>
                    <a:pt x="4518" y="3418"/>
                    <a:pt x="4549" y="3418"/>
                  </a:cubicBezTo>
                  <a:cubicBezTo>
                    <a:pt x="4573" y="3418"/>
                    <a:pt x="4583" y="3480"/>
                    <a:pt x="4570" y="3617"/>
                  </a:cubicBezTo>
                  <a:cubicBezTo>
                    <a:pt x="4552" y="3774"/>
                    <a:pt x="4580" y="3856"/>
                    <a:pt x="4614" y="3859"/>
                  </a:cubicBezTo>
                  <a:cubicBezTo>
                    <a:pt x="4615" y="3859"/>
                    <a:pt x="4616" y="3859"/>
                    <a:pt x="4616" y="3859"/>
                  </a:cubicBezTo>
                  <a:cubicBezTo>
                    <a:pt x="4649" y="3859"/>
                    <a:pt x="4652" y="3782"/>
                    <a:pt x="4658" y="3705"/>
                  </a:cubicBezTo>
                  <a:cubicBezTo>
                    <a:pt x="4649" y="3626"/>
                    <a:pt x="4651" y="3587"/>
                    <a:pt x="4662" y="3587"/>
                  </a:cubicBezTo>
                  <a:cubicBezTo>
                    <a:pt x="4674" y="3587"/>
                    <a:pt x="4695" y="3629"/>
                    <a:pt x="4724" y="3711"/>
                  </a:cubicBezTo>
                  <a:cubicBezTo>
                    <a:pt x="4772" y="3846"/>
                    <a:pt x="4818" y="3906"/>
                    <a:pt x="4865" y="3906"/>
                  </a:cubicBezTo>
                  <a:cubicBezTo>
                    <a:pt x="4904" y="3906"/>
                    <a:pt x="4944" y="3864"/>
                    <a:pt x="4987" y="3790"/>
                  </a:cubicBezTo>
                  <a:cubicBezTo>
                    <a:pt x="5049" y="3707"/>
                    <a:pt x="5103" y="3666"/>
                    <a:pt x="5131" y="3666"/>
                  </a:cubicBezTo>
                  <a:cubicBezTo>
                    <a:pt x="5157" y="3666"/>
                    <a:pt x="5159" y="3705"/>
                    <a:pt x="5119" y="3783"/>
                  </a:cubicBezTo>
                  <a:cubicBezTo>
                    <a:pt x="5088" y="3877"/>
                    <a:pt x="5075" y="3916"/>
                    <a:pt x="5082" y="3916"/>
                  </a:cubicBezTo>
                  <a:cubicBezTo>
                    <a:pt x="5087" y="3916"/>
                    <a:pt x="5102" y="3896"/>
                    <a:pt x="5128" y="3862"/>
                  </a:cubicBezTo>
                  <a:cubicBezTo>
                    <a:pt x="5185" y="3862"/>
                    <a:pt x="5241" y="3856"/>
                    <a:pt x="5301" y="3846"/>
                  </a:cubicBezTo>
                  <a:cubicBezTo>
                    <a:pt x="5332" y="3840"/>
                    <a:pt x="5354" y="3755"/>
                    <a:pt x="5338" y="3680"/>
                  </a:cubicBezTo>
                  <a:lnTo>
                    <a:pt x="5338" y="3680"/>
                  </a:lnTo>
                  <a:cubicBezTo>
                    <a:pt x="5373" y="3765"/>
                    <a:pt x="5417" y="3821"/>
                    <a:pt x="5455" y="3821"/>
                  </a:cubicBezTo>
                  <a:cubicBezTo>
                    <a:pt x="5482" y="3821"/>
                    <a:pt x="5505" y="3791"/>
                    <a:pt x="5517" y="3721"/>
                  </a:cubicBezTo>
                  <a:lnTo>
                    <a:pt x="5583" y="3708"/>
                  </a:lnTo>
                  <a:cubicBezTo>
                    <a:pt x="5614" y="3699"/>
                    <a:pt x="5617" y="3705"/>
                    <a:pt x="5623" y="3617"/>
                  </a:cubicBezTo>
                  <a:cubicBezTo>
                    <a:pt x="5626" y="3587"/>
                    <a:pt x="5634" y="3575"/>
                    <a:pt x="5645" y="3575"/>
                  </a:cubicBezTo>
                  <a:cubicBezTo>
                    <a:pt x="5668" y="3575"/>
                    <a:pt x="5704" y="3616"/>
                    <a:pt x="5742" y="3655"/>
                  </a:cubicBezTo>
                  <a:cubicBezTo>
                    <a:pt x="5781" y="3697"/>
                    <a:pt x="5821" y="3738"/>
                    <a:pt x="5835" y="3738"/>
                  </a:cubicBezTo>
                  <a:cubicBezTo>
                    <a:pt x="5842" y="3738"/>
                    <a:pt x="5843" y="3729"/>
                    <a:pt x="5833" y="3705"/>
                  </a:cubicBezTo>
                  <a:cubicBezTo>
                    <a:pt x="5805" y="3630"/>
                    <a:pt x="5837" y="3536"/>
                    <a:pt x="5833" y="3454"/>
                  </a:cubicBezTo>
                  <a:cubicBezTo>
                    <a:pt x="5832" y="3427"/>
                    <a:pt x="5839" y="3416"/>
                    <a:pt x="5848" y="3416"/>
                  </a:cubicBezTo>
                  <a:cubicBezTo>
                    <a:pt x="5866" y="3416"/>
                    <a:pt x="5894" y="3460"/>
                    <a:pt x="5896" y="3514"/>
                  </a:cubicBezTo>
                  <a:cubicBezTo>
                    <a:pt x="5931" y="3583"/>
                    <a:pt x="5931" y="3589"/>
                    <a:pt x="6025" y="3627"/>
                  </a:cubicBezTo>
                  <a:cubicBezTo>
                    <a:pt x="6056" y="3608"/>
                    <a:pt x="6119" y="3577"/>
                    <a:pt x="6078" y="3508"/>
                  </a:cubicBezTo>
                  <a:cubicBezTo>
                    <a:pt x="6047" y="3448"/>
                    <a:pt x="6158" y="3378"/>
                    <a:pt x="6239" y="3378"/>
                  </a:cubicBezTo>
                  <a:cubicBezTo>
                    <a:pt x="6256" y="3378"/>
                    <a:pt x="6272" y="3381"/>
                    <a:pt x="6285" y="3389"/>
                  </a:cubicBezTo>
                  <a:lnTo>
                    <a:pt x="6338" y="3351"/>
                  </a:lnTo>
                  <a:cubicBezTo>
                    <a:pt x="6366" y="3329"/>
                    <a:pt x="6347" y="3248"/>
                    <a:pt x="6372" y="3229"/>
                  </a:cubicBezTo>
                  <a:cubicBezTo>
                    <a:pt x="6372" y="3229"/>
                    <a:pt x="6401" y="3207"/>
                    <a:pt x="6379" y="3129"/>
                  </a:cubicBezTo>
                  <a:cubicBezTo>
                    <a:pt x="6391" y="3119"/>
                    <a:pt x="6403" y="3110"/>
                    <a:pt x="6418" y="3110"/>
                  </a:cubicBezTo>
                  <a:cubicBezTo>
                    <a:pt x="6434" y="3110"/>
                    <a:pt x="6453" y="3120"/>
                    <a:pt x="6479" y="3150"/>
                  </a:cubicBezTo>
                  <a:cubicBezTo>
                    <a:pt x="6438" y="3073"/>
                    <a:pt x="6419" y="3038"/>
                    <a:pt x="6431" y="3038"/>
                  </a:cubicBezTo>
                  <a:cubicBezTo>
                    <a:pt x="6441" y="3038"/>
                    <a:pt x="6472" y="3063"/>
                    <a:pt x="6529" y="3107"/>
                  </a:cubicBezTo>
                  <a:cubicBezTo>
                    <a:pt x="6579" y="3164"/>
                    <a:pt x="6604" y="3193"/>
                    <a:pt x="6609" y="3193"/>
                  </a:cubicBezTo>
                  <a:cubicBezTo>
                    <a:pt x="6615" y="3193"/>
                    <a:pt x="6595" y="3158"/>
                    <a:pt x="6554" y="3085"/>
                  </a:cubicBezTo>
                  <a:cubicBezTo>
                    <a:pt x="6537" y="3036"/>
                    <a:pt x="6531" y="3018"/>
                    <a:pt x="6544" y="3018"/>
                  </a:cubicBezTo>
                  <a:cubicBezTo>
                    <a:pt x="6553" y="3018"/>
                    <a:pt x="6572" y="3027"/>
                    <a:pt x="6604" y="3041"/>
                  </a:cubicBezTo>
                  <a:cubicBezTo>
                    <a:pt x="6625" y="3065"/>
                    <a:pt x="6642" y="3076"/>
                    <a:pt x="6651" y="3076"/>
                  </a:cubicBezTo>
                  <a:cubicBezTo>
                    <a:pt x="6664" y="3076"/>
                    <a:pt x="6661" y="3054"/>
                    <a:pt x="6629" y="3019"/>
                  </a:cubicBezTo>
                  <a:cubicBezTo>
                    <a:pt x="6571" y="2919"/>
                    <a:pt x="6562" y="2831"/>
                    <a:pt x="6604" y="2831"/>
                  </a:cubicBezTo>
                  <a:cubicBezTo>
                    <a:pt x="6620" y="2831"/>
                    <a:pt x="6643" y="2844"/>
                    <a:pt x="6673" y="2875"/>
                  </a:cubicBezTo>
                  <a:cubicBezTo>
                    <a:pt x="6673" y="2875"/>
                    <a:pt x="6698" y="2853"/>
                    <a:pt x="6664" y="2774"/>
                  </a:cubicBezTo>
                  <a:cubicBezTo>
                    <a:pt x="6619" y="2704"/>
                    <a:pt x="6597" y="2670"/>
                    <a:pt x="6603" y="2670"/>
                  </a:cubicBezTo>
                  <a:lnTo>
                    <a:pt x="6603" y="2670"/>
                  </a:lnTo>
                  <a:cubicBezTo>
                    <a:pt x="6608" y="2670"/>
                    <a:pt x="6635" y="2697"/>
                    <a:pt x="6689" y="2749"/>
                  </a:cubicBezTo>
                  <a:cubicBezTo>
                    <a:pt x="6741" y="2784"/>
                    <a:pt x="6776" y="2801"/>
                    <a:pt x="6794" y="2801"/>
                  </a:cubicBezTo>
                  <a:cubicBezTo>
                    <a:pt x="6823" y="2801"/>
                    <a:pt x="6811" y="2760"/>
                    <a:pt x="6758" y="2680"/>
                  </a:cubicBezTo>
                  <a:cubicBezTo>
                    <a:pt x="6758" y="2680"/>
                    <a:pt x="6734" y="2629"/>
                    <a:pt x="6772" y="2629"/>
                  </a:cubicBezTo>
                  <a:cubicBezTo>
                    <a:pt x="6780" y="2629"/>
                    <a:pt x="6791" y="2631"/>
                    <a:pt x="6805" y="2637"/>
                  </a:cubicBezTo>
                  <a:cubicBezTo>
                    <a:pt x="6809" y="2637"/>
                    <a:pt x="6814" y="2637"/>
                    <a:pt x="6819" y="2637"/>
                  </a:cubicBezTo>
                  <a:cubicBezTo>
                    <a:pt x="6925" y="2637"/>
                    <a:pt x="7097" y="2542"/>
                    <a:pt x="6965" y="2467"/>
                  </a:cubicBezTo>
                  <a:lnTo>
                    <a:pt x="7009" y="2417"/>
                  </a:lnTo>
                  <a:cubicBezTo>
                    <a:pt x="7019" y="2418"/>
                    <a:pt x="7028" y="2418"/>
                    <a:pt x="7036" y="2418"/>
                  </a:cubicBezTo>
                  <a:cubicBezTo>
                    <a:pt x="7116" y="2418"/>
                    <a:pt x="7133" y="2391"/>
                    <a:pt x="7099" y="2320"/>
                  </a:cubicBezTo>
                  <a:lnTo>
                    <a:pt x="7065" y="2242"/>
                  </a:lnTo>
                  <a:lnTo>
                    <a:pt x="7065" y="2242"/>
                  </a:lnTo>
                  <a:cubicBezTo>
                    <a:pt x="7109" y="2282"/>
                    <a:pt x="7166" y="2307"/>
                    <a:pt x="7201" y="2307"/>
                  </a:cubicBezTo>
                  <a:cubicBezTo>
                    <a:pt x="7213" y="2307"/>
                    <a:pt x="7222" y="2304"/>
                    <a:pt x="7228" y="2298"/>
                  </a:cubicBezTo>
                  <a:cubicBezTo>
                    <a:pt x="7253" y="2273"/>
                    <a:pt x="7253" y="2273"/>
                    <a:pt x="7193" y="2220"/>
                  </a:cubicBezTo>
                  <a:cubicBezTo>
                    <a:pt x="7112" y="2195"/>
                    <a:pt x="7137" y="2170"/>
                    <a:pt x="7159" y="2145"/>
                  </a:cubicBezTo>
                  <a:cubicBezTo>
                    <a:pt x="7165" y="2138"/>
                    <a:pt x="7175" y="2135"/>
                    <a:pt x="7187" y="2135"/>
                  </a:cubicBezTo>
                  <a:cubicBezTo>
                    <a:pt x="7222" y="2135"/>
                    <a:pt x="7277" y="2161"/>
                    <a:pt x="7322" y="2201"/>
                  </a:cubicBezTo>
                  <a:lnTo>
                    <a:pt x="7344" y="2176"/>
                  </a:lnTo>
                  <a:cubicBezTo>
                    <a:pt x="7269" y="2105"/>
                    <a:pt x="7254" y="2070"/>
                    <a:pt x="7268" y="2070"/>
                  </a:cubicBezTo>
                  <a:cubicBezTo>
                    <a:pt x="7275" y="2070"/>
                    <a:pt x="7290" y="2080"/>
                    <a:pt x="7309" y="2098"/>
                  </a:cubicBezTo>
                  <a:cubicBezTo>
                    <a:pt x="7335" y="2106"/>
                    <a:pt x="7355" y="2110"/>
                    <a:pt x="7371" y="2110"/>
                  </a:cubicBezTo>
                  <a:cubicBezTo>
                    <a:pt x="7407" y="2110"/>
                    <a:pt x="7424" y="2093"/>
                    <a:pt x="7441" y="2076"/>
                  </a:cubicBezTo>
                  <a:cubicBezTo>
                    <a:pt x="7418" y="2054"/>
                    <a:pt x="7417" y="2046"/>
                    <a:pt x="7423" y="2046"/>
                  </a:cubicBezTo>
                  <a:cubicBezTo>
                    <a:pt x="7432" y="2046"/>
                    <a:pt x="7454" y="2063"/>
                    <a:pt x="7441" y="2076"/>
                  </a:cubicBezTo>
                  <a:lnTo>
                    <a:pt x="7497" y="2132"/>
                  </a:lnTo>
                  <a:cubicBezTo>
                    <a:pt x="7512" y="2137"/>
                    <a:pt x="7522" y="2140"/>
                    <a:pt x="7529" y="2140"/>
                  </a:cubicBezTo>
                  <a:cubicBezTo>
                    <a:pt x="7554" y="2140"/>
                    <a:pt x="7509" y="2097"/>
                    <a:pt x="7463" y="2054"/>
                  </a:cubicBezTo>
                  <a:cubicBezTo>
                    <a:pt x="7463" y="2054"/>
                    <a:pt x="7488" y="2029"/>
                    <a:pt x="7513" y="2003"/>
                  </a:cubicBezTo>
                  <a:cubicBezTo>
                    <a:pt x="7535" y="1978"/>
                    <a:pt x="7560" y="1953"/>
                    <a:pt x="7482" y="1925"/>
                  </a:cubicBezTo>
                  <a:cubicBezTo>
                    <a:pt x="7425" y="1869"/>
                    <a:pt x="7369" y="1815"/>
                    <a:pt x="7394" y="1790"/>
                  </a:cubicBezTo>
                  <a:lnTo>
                    <a:pt x="7394" y="1790"/>
                  </a:lnTo>
                  <a:cubicBezTo>
                    <a:pt x="7441" y="1835"/>
                    <a:pt x="7488" y="1881"/>
                    <a:pt x="7515" y="1881"/>
                  </a:cubicBezTo>
                  <a:cubicBezTo>
                    <a:pt x="7520" y="1881"/>
                    <a:pt x="7525" y="1879"/>
                    <a:pt x="7529" y="1875"/>
                  </a:cubicBezTo>
                  <a:cubicBezTo>
                    <a:pt x="7533" y="1870"/>
                    <a:pt x="7539" y="1869"/>
                    <a:pt x="7545" y="1869"/>
                  </a:cubicBezTo>
                  <a:cubicBezTo>
                    <a:pt x="7572" y="1869"/>
                    <a:pt x="7610" y="1906"/>
                    <a:pt x="7610" y="1906"/>
                  </a:cubicBezTo>
                  <a:cubicBezTo>
                    <a:pt x="7634" y="1946"/>
                    <a:pt x="7655" y="1961"/>
                    <a:pt x="7672" y="1961"/>
                  </a:cubicBezTo>
                  <a:cubicBezTo>
                    <a:pt x="7713" y="1961"/>
                    <a:pt x="7731" y="1870"/>
                    <a:pt x="7711" y="1812"/>
                  </a:cubicBezTo>
                  <a:cubicBezTo>
                    <a:pt x="7679" y="1719"/>
                    <a:pt x="7676" y="1671"/>
                    <a:pt x="7699" y="1671"/>
                  </a:cubicBezTo>
                  <a:cubicBezTo>
                    <a:pt x="7716" y="1671"/>
                    <a:pt x="7746" y="1695"/>
                    <a:pt x="7789" y="1743"/>
                  </a:cubicBezTo>
                  <a:cubicBezTo>
                    <a:pt x="7813" y="1771"/>
                    <a:pt x="7829" y="1784"/>
                    <a:pt x="7837" y="1784"/>
                  </a:cubicBezTo>
                  <a:cubicBezTo>
                    <a:pt x="7863" y="1784"/>
                    <a:pt x="7810" y="1652"/>
                    <a:pt x="7717" y="1496"/>
                  </a:cubicBezTo>
                  <a:lnTo>
                    <a:pt x="7598" y="1292"/>
                  </a:lnTo>
                  <a:lnTo>
                    <a:pt x="7745" y="1474"/>
                  </a:lnTo>
                  <a:cubicBezTo>
                    <a:pt x="7865" y="1589"/>
                    <a:pt x="7921" y="1644"/>
                    <a:pt x="7946" y="1644"/>
                  </a:cubicBezTo>
                  <a:cubicBezTo>
                    <a:pt x="7969" y="1644"/>
                    <a:pt x="7966" y="1598"/>
                    <a:pt x="7961" y="1508"/>
                  </a:cubicBezTo>
                  <a:cubicBezTo>
                    <a:pt x="7967" y="1450"/>
                    <a:pt x="7970" y="1425"/>
                    <a:pt x="7980" y="1425"/>
                  </a:cubicBezTo>
                  <a:cubicBezTo>
                    <a:pt x="7987" y="1425"/>
                    <a:pt x="7998" y="1440"/>
                    <a:pt x="8018" y="1468"/>
                  </a:cubicBezTo>
                  <a:cubicBezTo>
                    <a:pt x="8037" y="1494"/>
                    <a:pt x="8053" y="1505"/>
                    <a:pt x="8071" y="1505"/>
                  </a:cubicBezTo>
                  <a:cubicBezTo>
                    <a:pt x="8097" y="1505"/>
                    <a:pt x="8127" y="1483"/>
                    <a:pt x="8177" y="1449"/>
                  </a:cubicBezTo>
                  <a:cubicBezTo>
                    <a:pt x="8271" y="1399"/>
                    <a:pt x="8300" y="1383"/>
                    <a:pt x="8262" y="1314"/>
                  </a:cubicBezTo>
                  <a:lnTo>
                    <a:pt x="8325" y="1280"/>
                  </a:lnTo>
                  <a:cubicBezTo>
                    <a:pt x="8358" y="1317"/>
                    <a:pt x="8383" y="1332"/>
                    <a:pt x="8399" y="1332"/>
                  </a:cubicBezTo>
                  <a:cubicBezTo>
                    <a:pt x="8433" y="1332"/>
                    <a:pt x="8422" y="1257"/>
                    <a:pt x="8353" y="1173"/>
                  </a:cubicBezTo>
                  <a:cubicBezTo>
                    <a:pt x="8372" y="1161"/>
                    <a:pt x="8397" y="1151"/>
                    <a:pt x="8419" y="1142"/>
                  </a:cubicBezTo>
                  <a:lnTo>
                    <a:pt x="8453" y="1211"/>
                  </a:lnTo>
                  <a:cubicBezTo>
                    <a:pt x="8465" y="1238"/>
                    <a:pt x="8482" y="1251"/>
                    <a:pt x="8513" y="1251"/>
                  </a:cubicBezTo>
                  <a:cubicBezTo>
                    <a:pt x="8564" y="1251"/>
                    <a:pt x="8651" y="1217"/>
                    <a:pt x="8814" y="1157"/>
                  </a:cubicBezTo>
                  <a:cubicBezTo>
                    <a:pt x="9121" y="1088"/>
                    <a:pt x="9155" y="1082"/>
                    <a:pt x="9130" y="929"/>
                  </a:cubicBezTo>
                  <a:cubicBezTo>
                    <a:pt x="9137" y="845"/>
                    <a:pt x="9151" y="802"/>
                    <a:pt x="9165" y="802"/>
                  </a:cubicBezTo>
                  <a:cubicBezTo>
                    <a:pt x="9179" y="802"/>
                    <a:pt x="9193" y="840"/>
                    <a:pt x="9202" y="916"/>
                  </a:cubicBezTo>
                  <a:cubicBezTo>
                    <a:pt x="9211" y="971"/>
                    <a:pt x="9235" y="1024"/>
                    <a:pt x="9246" y="1024"/>
                  </a:cubicBezTo>
                  <a:cubicBezTo>
                    <a:pt x="9250" y="1024"/>
                    <a:pt x="9252" y="1015"/>
                    <a:pt x="9249" y="991"/>
                  </a:cubicBezTo>
                  <a:cubicBezTo>
                    <a:pt x="9299" y="991"/>
                    <a:pt x="9343" y="1019"/>
                    <a:pt x="9365" y="1063"/>
                  </a:cubicBezTo>
                  <a:cubicBezTo>
                    <a:pt x="9413" y="1125"/>
                    <a:pt x="9444" y="1148"/>
                    <a:pt x="9465" y="1148"/>
                  </a:cubicBezTo>
                  <a:cubicBezTo>
                    <a:pt x="9495" y="1148"/>
                    <a:pt x="9503" y="1100"/>
                    <a:pt x="9503" y="1054"/>
                  </a:cubicBezTo>
                  <a:cubicBezTo>
                    <a:pt x="9484" y="989"/>
                    <a:pt x="9481" y="965"/>
                    <a:pt x="9486" y="965"/>
                  </a:cubicBezTo>
                  <a:lnTo>
                    <a:pt x="9486" y="965"/>
                  </a:lnTo>
                  <a:cubicBezTo>
                    <a:pt x="9493" y="965"/>
                    <a:pt x="9516" y="1009"/>
                    <a:pt x="9538" y="1054"/>
                  </a:cubicBezTo>
                  <a:cubicBezTo>
                    <a:pt x="9564" y="1107"/>
                    <a:pt x="9588" y="1160"/>
                    <a:pt x="9599" y="1160"/>
                  </a:cubicBezTo>
                  <a:cubicBezTo>
                    <a:pt x="9604" y="1160"/>
                    <a:pt x="9606" y="1151"/>
                    <a:pt x="9606" y="1129"/>
                  </a:cubicBezTo>
                  <a:cubicBezTo>
                    <a:pt x="9623" y="1082"/>
                    <a:pt x="9695" y="1044"/>
                    <a:pt x="9754" y="1044"/>
                  </a:cubicBezTo>
                  <a:cubicBezTo>
                    <a:pt x="9805" y="1044"/>
                    <a:pt x="9847" y="1071"/>
                    <a:pt x="9842" y="1142"/>
                  </a:cubicBezTo>
                  <a:lnTo>
                    <a:pt x="9910" y="1148"/>
                  </a:lnTo>
                  <a:cubicBezTo>
                    <a:pt x="9915" y="1091"/>
                    <a:pt x="9953" y="1079"/>
                    <a:pt x="10000" y="1079"/>
                  </a:cubicBezTo>
                  <a:cubicBezTo>
                    <a:pt x="10017" y="1079"/>
                    <a:pt x="10036" y="1080"/>
                    <a:pt x="10055" y="1082"/>
                  </a:cubicBezTo>
                  <a:cubicBezTo>
                    <a:pt x="10124" y="1088"/>
                    <a:pt x="10158" y="1104"/>
                    <a:pt x="10142" y="1179"/>
                  </a:cubicBezTo>
                  <a:cubicBezTo>
                    <a:pt x="10118" y="1217"/>
                    <a:pt x="10116" y="1237"/>
                    <a:pt x="10132" y="1237"/>
                  </a:cubicBezTo>
                  <a:cubicBezTo>
                    <a:pt x="10145" y="1237"/>
                    <a:pt x="10171" y="1223"/>
                    <a:pt x="10208" y="1195"/>
                  </a:cubicBezTo>
                  <a:cubicBezTo>
                    <a:pt x="10209" y="1195"/>
                    <a:pt x="10210" y="1195"/>
                    <a:pt x="10211" y="1195"/>
                  </a:cubicBezTo>
                  <a:cubicBezTo>
                    <a:pt x="10243" y="1195"/>
                    <a:pt x="10305" y="1069"/>
                    <a:pt x="10340" y="1069"/>
                  </a:cubicBezTo>
                  <a:cubicBezTo>
                    <a:pt x="10341" y="1069"/>
                    <a:pt x="10342" y="1069"/>
                    <a:pt x="10343" y="1070"/>
                  </a:cubicBezTo>
                  <a:cubicBezTo>
                    <a:pt x="10361" y="996"/>
                    <a:pt x="10411" y="934"/>
                    <a:pt x="10448" y="934"/>
                  </a:cubicBezTo>
                  <a:cubicBezTo>
                    <a:pt x="10451" y="934"/>
                    <a:pt x="10453" y="934"/>
                    <a:pt x="10456" y="935"/>
                  </a:cubicBezTo>
                  <a:lnTo>
                    <a:pt x="10434" y="1010"/>
                  </a:lnTo>
                  <a:cubicBezTo>
                    <a:pt x="10415" y="1085"/>
                    <a:pt x="10393" y="1161"/>
                    <a:pt x="10393" y="1161"/>
                  </a:cubicBezTo>
                  <a:cubicBezTo>
                    <a:pt x="10404" y="1163"/>
                    <a:pt x="10414" y="1166"/>
                    <a:pt x="10425" y="1166"/>
                  </a:cubicBezTo>
                  <a:cubicBezTo>
                    <a:pt x="10447" y="1166"/>
                    <a:pt x="10467" y="1154"/>
                    <a:pt x="10484" y="1104"/>
                  </a:cubicBezTo>
                  <a:cubicBezTo>
                    <a:pt x="10493" y="1189"/>
                    <a:pt x="10525" y="1204"/>
                    <a:pt x="10587" y="1229"/>
                  </a:cubicBezTo>
                  <a:cubicBezTo>
                    <a:pt x="10625" y="1244"/>
                    <a:pt x="10662" y="1259"/>
                    <a:pt x="10698" y="1259"/>
                  </a:cubicBezTo>
                  <a:cubicBezTo>
                    <a:pt x="10726" y="1259"/>
                    <a:pt x="10753" y="1250"/>
                    <a:pt x="10782" y="1226"/>
                  </a:cubicBezTo>
                  <a:lnTo>
                    <a:pt x="10782" y="1226"/>
                  </a:lnTo>
                  <a:cubicBezTo>
                    <a:pt x="10762" y="1330"/>
                    <a:pt x="10837" y="1413"/>
                    <a:pt x="10922" y="1413"/>
                  </a:cubicBezTo>
                  <a:cubicBezTo>
                    <a:pt x="10958" y="1413"/>
                    <a:pt x="10996" y="1399"/>
                    <a:pt x="11029" y="1364"/>
                  </a:cubicBezTo>
                  <a:cubicBezTo>
                    <a:pt x="11046" y="1336"/>
                    <a:pt x="11061" y="1322"/>
                    <a:pt x="11073" y="1322"/>
                  </a:cubicBezTo>
                  <a:cubicBezTo>
                    <a:pt x="11088" y="1322"/>
                    <a:pt x="11096" y="1349"/>
                    <a:pt x="11089" y="1399"/>
                  </a:cubicBezTo>
                  <a:cubicBezTo>
                    <a:pt x="11083" y="1447"/>
                    <a:pt x="11080" y="1468"/>
                    <a:pt x="11092" y="1468"/>
                  </a:cubicBezTo>
                  <a:cubicBezTo>
                    <a:pt x="11102" y="1468"/>
                    <a:pt x="11119" y="1456"/>
                    <a:pt x="11151" y="1436"/>
                  </a:cubicBezTo>
                  <a:cubicBezTo>
                    <a:pt x="11165" y="1428"/>
                    <a:pt x="11175" y="1425"/>
                    <a:pt x="11183" y="1425"/>
                  </a:cubicBezTo>
                  <a:cubicBezTo>
                    <a:pt x="11218" y="1425"/>
                    <a:pt x="11204" y="1496"/>
                    <a:pt x="11189" y="1565"/>
                  </a:cubicBezTo>
                  <a:cubicBezTo>
                    <a:pt x="11142" y="1669"/>
                    <a:pt x="11141" y="1709"/>
                    <a:pt x="11171" y="1709"/>
                  </a:cubicBezTo>
                  <a:cubicBezTo>
                    <a:pt x="11184" y="1709"/>
                    <a:pt x="11202" y="1702"/>
                    <a:pt x="11224" y="1690"/>
                  </a:cubicBezTo>
                  <a:cubicBezTo>
                    <a:pt x="11240" y="1685"/>
                    <a:pt x="11257" y="1683"/>
                    <a:pt x="11273" y="1683"/>
                  </a:cubicBezTo>
                  <a:cubicBezTo>
                    <a:pt x="11321" y="1683"/>
                    <a:pt x="11367" y="1702"/>
                    <a:pt x="11402" y="1734"/>
                  </a:cubicBezTo>
                  <a:cubicBezTo>
                    <a:pt x="11502" y="1725"/>
                    <a:pt x="11531" y="1747"/>
                    <a:pt x="11556" y="1665"/>
                  </a:cubicBezTo>
                  <a:cubicBezTo>
                    <a:pt x="11593" y="1627"/>
                    <a:pt x="11637" y="1596"/>
                    <a:pt x="11687" y="1574"/>
                  </a:cubicBezTo>
                  <a:cubicBezTo>
                    <a:pt x="11693" y="1574"/>
                    <a:pt x="11698" y="1574"/>
                    <a:pt x="11703" y="1574"/>
                  </a:cubicBezTo>
                  <a:cubicBezTo>
                    <a:pt x="11769" y="1574"/>
                    <a:pt x="11752" y="1606"/>
                    <a:pt x="11729" y="1606"/>
                  </a:cubicBezTo>
                  <a:cubicBezTo>
                    <a:pt x="11724" y="1606"/>
                    <a:pt x="11718" y="1604"/>
                    <a:pt x="11712" y="1599"/>
                  </a:cubicBezTo>
                  <a:cubicBezTo>
                    <a:pt x="11606" y="1606"/>
                    <a:pt x="11634" y="1631"/>
                    <a:pt x="11606" y="1715"/>
                  </a:cubicBezTo>
                  <a:cubicBezTo>
                    <a:pt x="11587" y="1768"/>
                    <a:pt x="11609" y="1831"/>
                    <a:pt x="11656" y="1866"/>
                  </a:cubicBezTo>
                  <a:cubicBezTo>
                    <a:pt x="11681" y="1891"/>
                    <a:pt x="11728" y="1941"/>
                    <a:pt x="11750" y="1966"/>
                  </a:cubicBezTo>
                  <a:cubicBezTo>
                    <a:pt x="11761" y="2053"/>
                    <a:pt x="11774" y="2092"/>
                    <a:pt x="11799" y="2092"/>
                  </a:cubicBezTo>
                  <a:cubicBezTo>
                    <a:pt x="11811" y="2092"/>
                    <a:pt x="11826" y="2083"/>
                    <a:pt x="11844" y="2066"/>
                  </a:cubicBezTo>
                  <a:lnTo>
                    <a:pt x="11900" y="2013"/>
                  </a:lnTo>
                  <a:lnTo>
                    <a:pt x="11900" y="2013"/>
                  </a:lnTo>
                  <a:cubicBezTo>
                    <a:pt x="11826" y="2129"/>
                    <a:pt x="12002" y="2359"/>
                    <a:pt x="12141" y="2359"/>
                  </a:cubicBezTo>
                  <a:cubicBezTo>
                    <a:pt x="12160" y="2359"/>
                    <a:pt x="12178" y="2354"/>
                    <a:pt x="12195" y="2345"/>
                  </a:cubicBezTo>
                  <a:lnTo>
                    <a:pt x="12195" y="2345"/>
                  </a:lnTo>
                  <a:lnTo>
                    <a:pt x="12139" y="2398"/>
                  </a:lnTo>
                  <a:cubicBezTo>
                    <a:pt x="12079" y="2448"/>
                    <a:pt x="12101" y="2474"/>
                    <a:pt x="12145" y="2524"/>
                  </a:cubicBezTo>
                  <a:cubicBezTo>
                    <a:pt x="12167" y="2549"/>
                    <a:pt x="12314" y="2599"/>
                    <a:pt x="12380" y="2674"/>
                  </a:cubicBezTo>
                  <a:cubicBezTo>
                    <a:pt x="12449" y="2748"/>
                    <a:pt x="12506" y="2809"/>
                    <a:pt x="12552" y="2809"/>
                  </a:cubicBezTo>
                  <a:cubicBezTo>
                    <a:pt x="12567" y="2809"/>
                    <a:pt x="12580" y="2803"/>
                    <a:pt x="12593" y="2790"/>
                  </a:cubicBezTo>
                  <a:lnTo>
                    <a:pt x="12593" y="2790"/>
                  </a:lnTo>
                  <a:cubicBezTo>
                    <a:pt x="12615" y="2815"/>
                    <a:pt x="12615" y="2815"/>
                    <a:pt x="12562" y="2868"/>
                  </a:cubicBezTo>
                  <a:cubicBezTo>
                    <a:pt x="12483" y="2900"/>
                    <a:pt x="12505" y="2925"/>
                    <a:pt x="12527" y="2950"/>
                  </a:cubicBezTo>
                  <a:cubicBezTo>
                    <a:pt x="12531" y="2953"/>
                    <a:pt x="12536" y="2955"/>
                    <a:pt x="12541" y="2955"/>
                  </a:cubicBezTo>
                  <a:cubicBezTo>
                    <a:pt x="12569" y="2955"/>
                    <a:pt x="12617" y="2907"/>
                    <a:pt x="12662" y="2862"/>
                  </a:cubicBezTo>
                  <a:cubicBezTo>
                    <a:pt x="12681" y="2842"/>
                    <a:pt x="12697" y="2832"/>
                    <a:pt x="12708" y="2832"/>
                  </a:cubicBezTo>
                  <a:cubicBezTo>
                    <a:pt x="12729" y="2832"/>
                    <a:pt x="12737" y="2864"/>
                    <a:pt x="12731" y="2928"/>
                  </a:cubicBezTo>
                  <a:cubicBezTo>
                    <a:pt x="12728" y="3017"/>
                    <a:pt x="12800" y="3104"/>
                    <a:pt x="12889" y="3104"/>
                  </a:cubicBezTo>
                  <a:cubicBezTo>
                    <a:pt x="12900" y="3104"/>
                    <a:pt x="12911" y="3103"/>
                    <a:pt x="12922" y="3100"/>
                  </a:cubicBezTo>
                  <a:cubicBezTo>
                    <a:pt x="12947" y="3122"/>
                    <a:pt x="12972" y="3141"/>
                    <a:pt x="12925" y="3204"/>
                  </a:cubicBezTo>
                  <a:cubicBezTo>
                    <a:pt x="12907" y="3262"/>
                    <a:pt x="12907" y="3336"/>
                    <a:pt x="12966" y="3336"/>
                  </a:cubicBezTo>
                  <a:cubicBezTo>
                    <a:pt x="12987" y="3336"/>
                    <a:pt x="13016" y="3327"/>
                    <a:pt x="13054" y="3304"/>
                  </a:cubicBezTo>
                  <a:lnTo>
                    <a:pt x="13054" y="3304"/>
                  </a:lnTo>
                  <a:cubicBezTo>
                    <a:pt x="13079" y="3323"/>
                    <a:pt x="13079" y="3323"/>
                    <a:pt x="13035" y="3389"/>
                  </a:cubicBezTo>
                  <a:cubicBezTo>
                    <a:pt x="13025" y="3441"/>
                    <a:pt x="13006" y="3486"/>
                    <a:pt x="13019" y="3486"/>
                  </a:cubicBezTo>
                  <a:cubicBezTo>
                    <a:pt x="13027" y="3486"/>
                    <a:pt x="13048" y="3468"/>
                    <a:pt x="13091" y="3423"/>
                  </a:cubicBezTo>
                  <a:cubicBezTo>
                    <a:pt x="13111" y="3418"/>
                    <a:pt x="13129" y="3415"/>
                    <a:pt x="13146" y="3415"/>
                  </a:cubicBezTo>
                  <a:cubicBezTo>
                    <a:pt x="13220" y="3415"/>
                    <a:pt x="13274" y="3462"/>
                    <a:pt x="13292" y="3545"/>
                  </a:cubicBezTo>
                  <a:cubicBezTo>
                    <a:pt x="13304" y="3554"/>
                    <a:pt x="13317" y="3561"/>
                    <a:pt x="13331" y="3561"/>
                  </a:cubicBezTo>
                  <a:cubicBezTo>
                    <a:pt x="13348" y="3561"/>
                    <a:pt x="13366" y="3548"/>
                    <a:pt x="13386" y="3508"/>
                  </a:cubicBezTo>
                  <a:cubicBezTo>
                    <a:pt x="13410" y="3459"/>
                    <a:pt x="13435" y="3409"/>
                    <a:pt x="13435" y="3409"/>
                  </a:cubicBezTo>
                  <a:lnTo>
                    <a:pt x="13435" y="3409"/>
                  </a:lnTo>
                  <a:cubicBezTo>
                    <a:pt x="13435" y="3409"/>
                    <a:pt x="13430" y="3418"/>
                    <a:pt x="13420" y="3439"/>
                  </a:cubicBezTo>
                  <a:cubicBezTo>
                    <a:pt x="13401" y="3519"/>
                    <a:pt x="13392" y="3557"/>
                    <a:pt x="13401" y="3557"/>
                  </a:cubicBezTo>
                  <a:cubicBezTo>
                    <a:pt x="13410" y="3557"/>
                    <a:pt x="13433" y="3524"/>
                    <a:pt x="13477" y="3461"/>
                  </a:cubicBezTo>
                  <a:cubicBezTo>
                    <a:pt x="13493" y="3429"/>
                    <a:pt x="13507" y="3414"/>
                    <a:pt x="13515" y="3414"/>
                  </a:cubicBezTo>
                  <a:cubicBezTo>
                    <a:pt x="13525" y="3414"/>
                    <a:pt x="13525" y="3434"/>
                    <a:pt x="13508" y="3473"/>
                  </a:cubicBezTo>
                  <a:cubicBezTo>
                    <a:pt x="13505" y="3558"/>
                    <a:pt x="13536" y="3570"/>
                    <a:pt x="13536" y="3570"/>
                  </a:cubicBezTo>
                  <a:cubicBezTo>
                    <a:pt x="13568" y="3586"/>
                    <a:pt x="13740" y="3577"/>
                    <a:pt x="13894" y="3605"/>
                  </a:cubicBezTo>
                  <a:cubicBezTo>
                    <a:pt x="13995" y="3633"/>
                    <a:pt x="14072" y="3651"/>
                    <a:pt x="14128" y="3651"/>
                  </a:cubicBezTo>
                  <a:cubicBezTo>
                    <a:pt x="14139" y="3651"/>
                    <a:pt x="14150" y="3650"/>
                    <a:pt x="14160" y="3649"/>
                  </a:cubicBezTo>
                  <a:cubicBezTo>
                    <a:pt x="14216" y="3642"/>
                    <a:pt x="14241" y="3624"/>
                    <a:pt x="14245" y="3586"/>
                  </a:cubicBezTo>
                  <a:cubicBezTo>
                    <a:pt x="14263" y="3549"/>
                    <a:pt x="14272" y="3530"/>
                    <a:pt x="14280" y="3530"/>
                  </a:cubicBezTo>
                  <a:cubicBezTo>
                    <a:pt x="14288" y="3530"/>
                    <a:pt x="14294" y="3551"/>
                    <a:pt x="14307" y="3592"/>
                  </a:cubicBezTo>
                  <a:cubicBezTo>
                    <a:pt x="14332" y="3674"/>
                    <a:pt x="14367" y="3677"/>
                    <a:pt x="14398" y="3677"/>
                  </a:cubicBezTo>
                  <a:cubicBezTo>
                    <a:pt x="14429" y="3680"/>
                    <a:pt x="14461" y="3683"/>
                    <a:pt x="14461" y="3762"/>
                  </a:cubicBezTo>
                  <a:cubicBezTo>
                    <a:pt x="14495" y="3683"/>
                    <a:pt x="14495" y="3683"/>
                    <a:pt x="14527" y="3683"/>
                  </a:cubicBezTo>
                  <a:cubicBezTo>
                    <a:pt x="14527" y="3720"/>
                    <a:pt x="14535" y="3739"/>
                    <a:pt x="14547" y="3739"/>
                  </a:cubicBezTo>
                  <a:cubicBezTo>
                    <a:pt x="14559" y="3739"/>
                    <a:pt x="14575" y="3718"/>
                    <a:pt x="14589" y="3677"/>
                  </a:cubicBezTo>
                  <a:cubicBezTo>
                    <a:pt x="14602" y="3599"/>
                    <a:pt x="14608" y="3559"/>
                    <a:pt x="14612" y="3559"/>
                  </a:cubicBezTo>
                  <a:cubicBezTo>
                    <a:pt x="14617" y="3559"/>
                    <a:pt x="14619" y="3599"/>
                    <a:pt x="14624" y="3677"/>
                  </a:cubicBezTo>
                  <a:cubicBezTo>
                    <a:pt x="14626" y="3732"/>
                    <a:pt x="14678" y="3784"/>
                    <a:pt x="14695" y="3784"/>
                  </a:cubicBezTo>
                  <a:cubicBezTo>
                    <a:pt x="14703" y="3784"/>
                    <a:pt x="14704" y="3775"/>
                    <a:pt x="14693" y="3752"/>
                  </a:cubicBezTo>
                  <a:cubicBezTo>
                    <a:pt x="14686" y="3674"/>
                    <a:pt x="14752" y="3671"/>
                    <a:pt x="14774" y="3589"/>
                  </a:cubicBezTo>
                  <a:cubicBezTo>
                    <a:pt x="14776" y="3589"/>
                    <a:pt x="14779" y="3589"/>
                    <a:pt x="14781" y="3589"/>
                  </a:cubicBezTo>
                  <a:cubicBezTo>
                    <a:pt x="14810" y="3589"/>
                    <a:pt x="14838" y="3592"/>
                    <a:pt x="14846" y="3664"/>
                  </a:cubicBezTo>
                  <a:cubicBezTo>
                    <a:pt x="14856" y="3683"/>
                    <a:pt x="14872" y="3690"/>
                    <a:pt x="14891" y="3690"/>
                  </a:cubicBezTo>
                  <a:cubicBezTo>
                    <a:pt x="14952" y="3690"/>
                    <a:pt x="15040" y="3608"/>
                    <a:pt x="15050" y="3545"/>
                  </a:cubicBezTo>
                  <a:cubicBezTo>
                    <a:pt x="15040" y="3506"/>
                    <a:pt x="15043" y="3486"/>
                    <a:pt x="15051" y="3486"/>
                  </a:cubicBezTo>
                  <a:cubicBezTo>
                    <a:pt x="15058" y="3486"/>
                    <a:pt x="15069" y="3503"/>
                    <a:pt x="15078" y="3539"/>
                  </a:cubicBezTo>
                  <a:cubicBezTo>
                    <a:pt x="15091" y="3594"/>
                    <a:pt x="15110" y="3607"/>
                    <a:pt x="15131" y="3607"/>
                  </a:cubicBezTo>
                  <a:cubicBezTo>
                    <a:pt x="15141" y="3607"/>
                    <a:pt x="15150" y="3605"/>
                    <a:pt x="15160" y="3602"/>
                  </a:cubicBezTo>
                  <a:cubicBezTo>
                    <a:pt x="15162" y="3577"/>
                    <a:pt x="15167" y="3566"/>
                    <a:pt x="15171" y="3566"/>
                  </a:cubicBezTo>
                  <a:cubicBezTo>
                    <a:pt x="15182" y="3566"/>
                    <a:pt x="15198" y="3619"/>
                    <a:pt x="15213" y="3671"/>
                  </a:cubicBezTo>
                  <a:cubicBezTo>
                    <a:pt x="15205" y="3724"/>
                    <a:pt x="15217" y="3741"/>
                    <a:pt x="15245" y="3741"/>
                  </a:cubicBezTo>
                  <a:cubicBezTo>
                    <a:pt x="15259" y="3741"/>
                    <a:pt x="15278" y="3737"/>
                    <a:pt x="15301" y="3730"/>
                  </a:cubicBezTo>
                  <a:cubicBezTo>
                    <a:pt x="15310" y="3642"/>
                    <a:pt x="15432" y="3595"/>
                    <a:pt x="15523" y="3561"/>
                  </a:cubicBezTo>
                  <a:cubicBezTo>
                    <a:pt x="15677" y="3495"/>
                    <a:pt x="15664" y="3398"/>
                    <a:pt x="15642" y="3238"/>
                  </a:cubicBezTo>
                  <a:lnTo>
                    <a:pt x="15586" y="3091"/>
                  </a:lnTo>
                  <a:lnTo>
                    <a:pt x="15667" y="3223"/>
                  </a:lnTo>
                  <a:cubicBezTo>
                    <a:pt x="15714" y="3288"/>
                    <a:pt x="15764" y="3351"/>
                    <a:pt x="15818" y="3407"/>
                  </a:cubicBezTo>
                  <a:cubicBezTo>
                    <a:pt x="15849" y="3392"/>
                    <a:pt x="15805" y="3326"/>
                    <a:pt x="15761" y="3260"/>
                  </a:cubicBezTo>
                  <a:cubicBezTo>
                    <a:pt x="15733" y="3215"/>
                    <a:pt x="15736" y="3195"/>
                    <a:pt x="15772" y="3195"/>
                  </a:cubicBezTo>
                  <a:cubicBezTo>
                    <a:pt x="15788" y="3195"/>
                    <a:pt x="15810" y="3199"/>
                    <a:pt x="15840" y="3207"/>
                  </a:cubicBezTo>
                  <a:cubicBezTo>
                    <a:pt x="15866" y="3215"/>
                    <a:pt x="15888" y="3219"/>
                    <a:pt x="15905" y="3219"/>
                  </a:cubicBezTo>
                  <a:cubicBezTo>
                    <a:pt x="15949" y="3219"/>
                    <a:pt x="15959" y="3191"/>
                    <a:pt x="15943" y="3135"/>
                  </a:cubicBezTo>
                  <a:cubicBezTo>
                    <a:pt x="15957" y="3124"/>
                    <a:pt x="15971" y="3114"/>
                    <a:pt x="15994" y="3114"/>
                  </a:cubicBezTo>
                  <a:cubicBezTo>
                    <a:pt x="16012" y="3114"/>
                    <a:pt x="16035" y="3120"/>
                    <a:pt x="16068" y="3138"/>
                  </a:cubicBezTo>
                  <a:cubicBezTo>
                    <a:pt x="16097" y="3119"/>
                    <a:pt x="16097" y="3119"/>
                    <a:pt x="16046" y="3060"/>
                  </a:cubicBezTo>
                  <a:cubicBezTo>
                    <a:pt x="16013" y="3020"/>
                    <a:pt x="16012" y="2997"/>
                    <a:pt x="16036" y="2997"/>
                  </a:cubicBezTo>
                  <a:cubicBezTo>
                    <a:pt x="16049" y="2997"/>
                    <a:pt x="16068" y="3003"/>
                    <a:pt x="16093" y="3016"/>
                  </a:cubicBezTo>
                  <a:cubicBezTo>
                    <a:pt x="16140" y="3051"/>
                    <a:pt x="16180" y="3064"/>
                    <a:pt x="16209" y="3064"/>
                  </a:cubicBezTo>
                  <a:cubicBezTo>
                    <a:pt x="16260" y="3064"/>
                    <a:pt x="16278" y="3023"/>
                    <a:pt x="16244" y="2988"/>
                  </a:cubicBezTo>
                  <a:cubicBezTo>
                    <a:pt x="16191" y="2931"/>
                    <a:pt x="16216" y="2909"/>
                    <a:pt x="16241" y="2887"/>
                  </a:cubicBezTo>
                  <a:cubicBezTo>
                    <a:pt x="16263" y="2865"/>
                    <a:pt x="16288" y="2846"/>
                    <a:pt x="16256" y="2768"/>
                  </a:cubicBezTo>
                  <a:cubicBezTo>
                    <a:pt x="16278" y="2743"/>
                    <a:pt x="16303" y="2721"/>
                    <a:pt x="16303" y="2721"/>
                  </a:cubicBezTo>
                  <a:cubicBezTo>
                    <a:pt x="16306" y="2718"/>
                    <a:pt x="16310" y="2716"/>
                    <a:pt x="16313" y="2716"/>
                  </a:cubicBezTo>
                  <a:cubicBezTo>
                    <a:pt x="16333" y="2716"/>
                    <a:pt x="16354" y="2778"/>
                    <a:pt x="16335" y="2799"/>
                  </a:cubicBezTo>
                  <a:lnTo>
                    <a:pt x="16413" y="2831"/>
                  </a:lnTo>
                  <a:cubicBezTo>
                    <a:pt x="16460" y="2784"/>
                    <a:pt x="16482" y="2759"/>
                    <a:pt x="16451" y="2684"/>
                  </a:cubicBezTo>
                  <a:cubicBezTo>
                    <a:pt x="16403" y="2614"/>
                    <a:pt x="16380" y="2581"/>
                    <a:pt x="16386" y="2581"/>
                  </a:cubicBezTo>
                  <a:lnTo>
                    <a:pt x="16386" y="2581"/>
                  </a:lnTo>
                  <a:cubicBezTo>
                    <a:pt x="16391" y="2581"/>
                    <a:pt x="16419" y="2608"/>
                    <a:pt x="16473" y="2658"/>
                  </a:cubicBezTo>
                  <a:cubicBezTo>
                    <a:pt x="16505" y="2689"/>
                    <a:pt x="16545" y="2712"/>
                    <a:pt x="16567" y="2712"/>
                  </a:cubicBezTo>
                  <a:cubicBezTo>
                    <a:pt x="16584" y="2712"/>
                    <a:pt x="16591" y="2699"/>
                    <a:pt x="16576" y="2665"/>
                  </a:cubicBezTo>
                  <a:cubicBezTo>
                    <a:pt x="16528" y="2597"/>
                    <a:pt x="16528" y="2573"/>
                    <a:pt x="16547" y="2573"/>
                  </a:cubicBezTo>
                  <a:cubicBezTo>
                    <a:pt x="16564" y="2573"/>
                    <a:pt x="16596" y="2592"/>
                    <a:pt x="16623" y="2618"/>
                  </a:cubicBezTo>
                  <a:cubicBezTo>
                    <a:pt x="16663" y="2675"/>
                    <a:pt x="16686" y="2706"/>
                    <a:pt x="16696" y="2706"/>
                  </a:cubicBezTo>
                  <a:cubicBezTo>
                    <a:pt x="16710" y="2706"/>
                    <a:pt x="16704" y="2656"/>
                    <a:pt x="16692" y="2543"/>
                  </a:cubicBezTo>
                  <a:cubicBezTo>
                    <a:pt x="16739" y="2496"/>
                    <a:pt x="16770" y="2345"/>
                    <a:pt x="16842" y="2270"/>
                  </a:cubicBezTo>
                  <a:cubicBezTo>
                    <a:pt x="16916" y="2188"/>
                    <a:pt x="16961" y="2140"/>
                    <a:pt x="17019" y="2140"/>
                  </a:cubicBezTo>
                  <a:cubicBezTo>
                    <a:pt x="17033" y="2140"/>
                    <a:pt x="17047" y="2142"/>
                    <a:pt x="17062" y="2148"/>
                  </a:cubicBezTo>
                  <a:cubicBezTo>
                    <a:pt x="17072" y="2158"/>
                    <a:pt x="17082" y="2166"/>
                    <a:pt x="17091" y="2174"/>
                  </a:cubicBezTo>
                  <a:lnTo>
                    <a:pt x="17091" y="2174"/>
                  </a:lnTo>
                  <a:cubicBezTo>
                    <a:pt x="17010" y="2090"/>
                    <a:pt x="17034" y="2066"/>
                    <a:pt x="17103" y="1997"/>
                  </a:cubicBezTo>
                  <a:cubicBezTo>
                    <a:pt x="17231" y="1978"/>
                    <a:pt x="17222" y="1875"/>
                    <a:pt x="17193" y="1797"/>
                  </a:cubicBezTo>
                  <a:lnTo>
                    <a:pt x="17193" y="1797"/>
                  </a:lnTo>
                  <a:cubicBezTo>
                    <a:pt x="17178" y="1812"/>
                    <a:pt x="17159" y="1828"/>
                    <a:pt x="17143" y="1844"/>
                  </a:cubicBezTo>
                  <a:cubicBezTo>
                    <a:pt x="17044" y="1744"/>
                    <a:pt x="17055" y="1714"/>
                    <a:pt x="17140" y="1714"/>
                  </a:cubicBezTo>
                  <a:cubicBezTo>
                    <a:pt x="17149" y="1714"/>
                    <a:pt x="17158" y="1715"/>
                    <a:pt x="17168" y="1715"/>
                  </a:cubicBezTo>
                  <a:cubicBezTo>
                    <a:pt x="17172" y="1712"/>
                    <a:pt x="17177" y="1710"/>
                    <a:pt x="17182" y="1710"/>
                  </a:cubicBezTo>
                  <a:cubicBezTo>
                    <a:pt x="17210" y="1710"/>
                    <a:pt x="17255" y="1758"/>
                    <a:pt x="17300" y="1806"/>
                  </a:cubicBezTo>
                  <a:cubicBezTo>
                    <a:pt x="17342" y="1851"/>
                    <a:pt x="17402" y="1882"/>
                    <a:pt x="17438" y="1882"/>
                  </a:cubicBezTo>
                  <a:cubicBezTo>
                    <a:pt x="17447" y="1882"/>
                    <a:pt x="17455" y="1880"/>
                    <a:pt x="17460" y="1875"/>
                  </a:cubicBezTo>
                  <a:cubicBezTo>
                    <a:pt x="17485" y="1853"/>
                    <a:pt x="17510" y="1831"/>
                    <a:pt x="17432" y="1794"/>
                  </a:cubicBezTo>
                  <a:cubicBezTo>
                    <a:pt x="17378" y="1737"/>
                    <a:pt x="17378" y="1737"/>
                    <a:pt x="17407" y="1712"/>
                  </a:cubicBezTo>
                  <a:cubicBezTo>
                    <a:pt x="17432" y="1690"/>
                    <a:pt x="17457" y="1668"/>
                    <a:pt x="17435" y="1584"/>
                  </a:cubicBezTo>
                  <a:cubicBezTo>
                    <a:pt x="17381" y="1524"/>
                    <a:pt x="17413" y="1502"/>
                    <a:pt x="17444" y="1480"/>
                  </a:cubicBezTo>
                  <a:cubicBezTo>
                    <a:pt x="17464" y="1491"/>
                    <a:pt x="17486" y="1496"/>
                    <a:pt x="17509" y="1496"/>
                  </a:cubicBezTo>
                  <a:cubicBezTo>
                    <a:pt x="17533" y="1496"/>
                    <a:pt x="17558" y="1490"/>
                    <a:pt x="17579" y="1477"/>
                  </a:cubicBezTo>
                  <a:lnTo>
                    <a:pt x="17579" y="1477"/>
                  </a:lnTo>
                  <a:cubicBezTo>
                    <a:pt x="17591" y="1494"/>
                    <a:pt x="17609" y="1517"/>
                    <a:pt x="17626" y="1540"/>
                  </a:cubicBezTo>
                  <a:cubicBezTo>
                    <a:pt x="17660" y="1580"/>
                    <a:pt x="17701" y="1615"/>
                    <a:pt x="17748" y="1643"/>
                  </a:cubicBezTo>
                  <a:cubicBezTo>
                    <a:pt x="17773" y="1624"/>
                    <a:pt x="17729" y="1562"/>
                    <a:pt x="17729" y="1562"/>
                  </a:cubicBezTo>
                  <a:cubicBezTo>
                    <a:pt x="17717" y="1546"/>
                    <a:pt x="17748" y="1499"/>
                    <a:pt x="17811" y="1449"/>
                  </a:cubicBezTo>
                  <a:cubicBezTo>
                    <a:pt x="17877" y="1399"/>
                    <a:pt x="17967" y="1339"/>
                    <a:pt x="18065" y="1280"/>
                  </a:cubicBezTo>
                  <a:cubicBezTo>
                    <a:pt x="18268" y="1179"/>
                    <a:pt x="18494" y="1098"/>
                    <a:pt x="18550" y="1098"/>
                  </a:cubicBezTo>
                  <a:cubicBezTo>
                    <a:pt x="18585" y="1122"/>
                    <a:pt x="18622" y="1132"/>
                    <a:pt x="18651" y="1132"/>
                  </a:cubicBezTo>
                  <a:cubicBezTo>
                    <a:pt x="18694" y="1132"/>
                    <a:pt x="18718" y="1108"/>
                    <a:pt x="18688" y="1066"/>
                  </a:cubicBezTo>
                  <a:cubicBezTo>
                    <a:pt x="18673" y="991"/>
                    <a:pt x="18851" y="944"/>
                    <a:pt x="19067" y="944"/>
                  </a:cubicBezTo>
                  <a:cubicBezTo>
                    <a:pt x="19318" y="919"/>
                    <a:pt x="19497" y="954"/>
                    <a:pt x="19503" y="872"/>
                  </a:cubicBezTo>
                  <a:lnTo>
                    <a:pt x="19613" y="882"/>
                  </a:lnTo>
                  <a:cubicBezTo>
                    <a:pt x="19616" y="882"/>
                    <a:pt x="19619" y="882"/>
                    <a:pt x="19622" y="882"/>
                  </a:cubicBezTo>
                  <a:cubicBezTo>
                    <a:pt x="19689" y="882"/>
                    <a:pt x="19761" y="827"/>
                    <a:pt x="19800" y="827"/>
                  </a:cubicBezTo>
                  <a:cubicBezTo>
                    <a:pt x="19804" y="827"/>
                    <a:pt x="19807" y="827"/>
                    <a:pt x="19810" y="828"/>
                  </a:cubicBezTo>
                  <a:cubicBezTo>
                    <a:pt x="19834" y="796"/>
                    <a:pt x="19855" y="781"/>
                    <a:pt x="19866" y="781"/>
                  </a:cubicBezTo>
                  <a:cubicBezTo>
                    <a:pt x="19878" y="781"/>
                    <a:pt x="19876" y="801"/>
                    <a:pt x="19848" y="838"/>
                  </a:cubicBezTo>
                  <a:cubicBezTo>
                    <a:pt x="19832" y="913"/>
                    <a:pt x="19820" y="991"/>
                    <a:pt x="19854" y="1001"/>
                  </a:cubicBezTo>
                  <a:cubicBezTo>
                    <a:pt x="19860" y="1002"/>
                    <a:pt x="19866" y="1003"/>
                    <a:pt x="19871" y="1003"/>
                  </a:cubicBezTo>
                  <a:cubicBezTo>
                    <a:pt x="19926" y="1003"/>
                    <a:pt x="19943" y="934"/>
                    <a:pt x="19961" y="863"/>
                  </a:cubicBezTo>
                  <a:cubicBezTo>
                    <a:pt x="19973" y="803"/>
                    <a:pt x="20000" y="797"/>
                    <a:pt x="20010" y="797"/>
                  </a:cubicBezTo>
                  <a:cubicBezTo>
                    <a:pt x="20012" y="797"/>
                    <a:pt x="20014" y="797"/>
                    <a:pt x="20014" y="797"/>
                  </a:cubicBezTo>
                  <a:cubicBezTo>
                    <a:pt x="20055" y="806"/>
                    <a:pt x="20055" y="806"/>
                    <a:pt x="20033" y="882"/>
                  </a:cubicBezTo>
                  <a:cubicBezTo>
                    <a:pt x="20014" y="960"/>
                    <a:pt x="19995" y="1035"/>
                    <a:pt x="19995" y="1035"/>
                  </a:cubicBezTo>
                  <a:lnTo>
                    <a:pt x="20030" y="1041"/>
                  </a:lnTo>
                  <a:cubicBezTo>
                    <a:pt x="20047" y="981"/>
                    <a:pt x="20073" y="975"/>
                    <a:pt x="20082" y="975"/>
                  </a:cubicBezTo>
                  <a:cubicBezTo>
                    <a:pt x="20085" y="975"/>
                    <a:pt x="20086" y="976"/>
                    <a:pt x="20086" y="976"/>
                  </a:cubicBezTo>
                  <a:cubicBezTo>
                    <a:pt x="20124" y="985"/>
                    <a:pt x="20124" y="985"/>
                    <a:pt x="20080" y="1135"/>
                  </a:cubicBezTo>
                  <a:cubicBezTo>
                    <a:pt x="20055" y="1214"/>
                    <a:pt x="20052" y="1252"/>
                    <a:pt x="20066" y="1252"/>
                  </a:cubicBezTo>
                  <a:cubicBezTo>
                    <a:pt x="20079" y="1252"/>
                    <a:pt x="20107" y="1220"/>
                    <a:pt x="20145" y="1157"/>
                  </a:cubicBezTo>
                  <a:lnTo>
                    <a:pt x="20236" y="1110"/>
                  </a:lnTo>
                  <a:lnTo>
                    <a:pt x="20236" y="1110"/>
                  </a:lnTo>
                  <a:cubicBezTo>
                    <a:pt x="20228" y="1170"/>
                    <a:pt x="20239" y="1191"/>
                    <a:pt x="20260" y="1191"/>
                  </a:cubicBezTo>
                  <a:cubicBezTo>
                    <a:pt x="20296" y="1191"/>
                    <a:pt x="20359" y="1130"/>
                    <a:pt x="20402" y="1095"/>
                  </a:cubicBezTo>
                  <a:lnTo>
                    <a:pt x="20402" y="1095"/>
                  </a:lnTo>
                  <a:cubicBezTo>
                    <a:pt x="20387" y="1181"/>
                    <a:pt x="20388" y="1223"/>
                    <a:pt x="20410" y="1223"/>
                  </a:cubicBezTo>
                  <a:cubicBezTo>
                    <a:pt x="20428" y="1223"/>
                    <a:pt x="20459" y="1195"/>
                    <a:pt x="20506" y="1139"/>
                  </a:cubicBezTo>
                  <a:cubicBezTo>
                    <a:pt x="20519" y="1108"/>
                    <a:pt x="20534" y="1093"/>
                    <a:pt x="20545" y="1093"/>
                  </a:cubicBezTo>
                  <a:cubicBezTo>
                    <a:pt x="20562" y="1093"/>
                    <a:pt x="20573" y="1121"/>
                    <a:pt x="20572" y="1173"/>
                  </a:cubicBezTo>
                  <a:cubicBezTo>
                    <a:pt x="20565" y="1261"/>
                    <a:pt x="20597" y="1280"/>
                    <a:pt x="20659" y="1317"/>
                  </a:cubicBezTo>
                  <a:cubicBezTo>
                    <a:pt x="20670" y="1310"/>
                    <a:pt x="20684" y="1306"/>
                    <a:pt x="20701" y="1306"/>
                  </a:cubicBezTo>
                  <a:cubicBezTo>
                    <a:pt x="20740" y="1306"/>
                    <a:pt x="20796" y="1326"/>
                    <a:pt x="20860" y="1361"/>
                  </a:cubicBezTo>
                  <a:cubicBezTo>
                    <a:pt x="20970" y="1430"/>
                    <a:pt x="21070" y="1508"/>
                    <a:pt x="21170" y="1593"/>
                  </a:cubicBezTo>
                  <a:cubicBezTo>
                    <a:pt x="21377" y="1780"/>
                    <a:pt x="21505" y="1923"/>
                    <a:pt x="21573" y="1923"/>
                  </a:cubicBezTo>
                  <a:cubicBezTo>
                    <a:pt x="21583" y="1923"/>
                    <a:pt x="21592" y="1920"/>
                    <a:pt x="21600" y="1913"/>
                  </a:cubicBezTo>
                  <a:lnTo>
                    <a:pt x="21600" y="1913"/>
                  </a:lnTo>
                  <a:cubicBezTo>
                    <a:pt x="21625" y="1938"/>
                    <a:pt x="21625" y="1938"/>
                    <a:pt x="21590" y="2016"/>
                  </a:cubicBezTo>
                  <a:cubicBezTo>
                    <a:pt x="21559" y="2045"/>
                    <a:pt x="21552" y="2066"/>
                    <a:pt x="21575" y="2066"/>
                  </a:cubicBezTo>
                  <a:cubicBezTo>
                    <a:pt x="21593" y="2066"/>
                    <a:pt x="21633" y="2052"/>
                    <a:pt x="21697" y="2016"/>
                  </a:cubicBezTo>
                  <a:cubicBezTo>
                    <a:pt x="21740" y="2001"/>
                    <a:pt x="21777" y="1978"/>
                    <a:pt x="21783" y="1978"/>
                  </a:cubicBezTo>
                  <a:lnTo>
                    <a:pt x="21783" y="1978"/>
                  </a:lnTo>
                  <a:cubicBezTo>
                    <a:pt x="21788" y="1978"/>
                    <a:pt x="21771" y="1993"/>
                    <a:pt x="21719" y="2041"/>
                  </a:cubicBezTo>
                  <a:cubicBezTo>
                    <a:pt x="21662" y="2094"/>
                    <a:pt x="21706" y="2145"/>
                    <a:pt x="21794" y="2248"/>
                  </a:cubicBezTo>
                  <a:cubicBezTo>
                    <a:pt x="21849" y="2311"/>
                    <a:pt x="21917" y="2388"/>
                    <a:pt x="21971" y="2388"/>
                  </a:cubicBezTo>
                  <a:cubicBezTo>
                    <a:pt x="21984" y="2388"/>
                    <a:pt x="21996" y="2384"/>
                    <a:pt x="22007" y="2373"/>
                  </a:cubicBezTo>
                  <a:cubicBezTo>
                    <a:pt x="22033" y="2372"/>
                    <a:pt x="22052" y="2372"/>
                    <a:pt x="22065" y="2372"/>
                  </a:cubicBezTo>
                  <a:cubicBezTo>
                    <a:pt x="22105" y="2372"/>
                    <a:pt x="22090" y="2377"/>
                    <a:pt x="22029" y="2398"/>
                  </a:cubicBezTo>
                  <a:cubicBezTo>
                    <a:pt x="21903" y="2470"/>
                    <a:pt x="21937" y="2628"/>
                    <a:pt x="22082" y="2628"/>
                  </a:cubicBezTo>
                  <a:cubicBezTo>
                    <a:pt x="22096" y="2628"/>
                    <a:pt x="22111" y="2627"/>
                    <a:pt x="22126" y="2624"/>
                  </a:cubicBezTo>
                  <a:lnTo>
                    <a:pt x="22126" y="2624"/>
                  </a:lnTo>
                  <a:cubicBezTo>
                    <a:pt x="22148" y="2649"/>
                    <a:pt x="22170" y="2671"/>
                    <a:pt x="22114" y="2727"/>
                  </a:cubicBezTo>
                  <a:cubicBezTo>
                    <a:pt x="22135" y="2749"/>
                    <a:pt x="22161" y="2774"/>
                    <a:pt x="22283" y="2793"/>
                  </a:cubicBezTo>
                  <a:cubicBezTo>
                    <a:pt x="22302" y="2818"/>
                    <a:pt x="22399" y="2903"/>
                    <a:pt x="22443" y="2950"/>
                  </a:cubicBezTo>
                  <a:cubicBezTo>
                    <a:pt x="22470" y="2975"/>
                    <a:pt x="22514" y="2981"/>
                    <a:pt x="22547" y="2981"/>
                  </a:cubicBezTo>
                  <a:cubicBezTo>
                    <a:pt x="22570" y="2981"/>
                    <a:pt x="22587" y="2978"/>
                    <a:pt x="22587" y="2978"/>
                  </a:cubicBezTo>
                  <a:cubicBezTo>
                    <a:pt x="22596" y="2985"/>
                    <a:pt x="22605" y="2992"/>
                    <a:pt x="22611" y="2997"/>
                  </a:cubicBezTo>
                  <a:lnTo>
                    <a:pt x="22611" y="2997"/>
                  </a:lnTo>
                  <a:cubicBezTo>
                    <a:pt x="22562" y="3054"/>
                    <a:pt x="22681" y="3163"/>
                    <a:pt x="22862" y="3282"/>
                  </a:cubicBezTo>
                  <a:cubicBezTo>
                    <a:pt x="23044" y="3404"/>
                    <a:pt x="23217" y="3467"/>
                    <a:pt x="23220" y="3552"/>
                  </a:cubicBezTo>
                  <a:cubicBezTo>
                    <a:pt x="23220" y="3552"/>
                    <a:pt x="23222" y="3553"/>
                    <a:pt x="23227" y="3553"/>
                  </a:cubicBezTo>
                  <a:cubicBezTo>
                    <a:pt x="23239" y="3553"/>
                    <a:pt x="23266" y="3546"/>
                    <a:pt x="23304" y="3501"/>
                  </a:cubicBezTo>
                  <a:cubicBezTo>
                    <a:pt x="23348" y="3430"/>
                    <a:pt x="23374" y="3400"/>
                    <a:pt x="23391" y="3400"/>
                  </a:cubicBezTo>
                  <a:cubicBezTo>
                    <a:pt x="23405" y="3400"/>
                    <a:pt x="23411" y="3423"/>
                    <a:pt x="23414" y="3461"/>
                  </a:cubicBezTo>
                  <a:cubicBezTo>
                    <a:pt x="23405" y="3548"/>
                    <a:pt x="23443" y="3597"/>
                    <a:pt x="23487" y="3597"/>
                  </a:cubicBezTo>
                  <a:cubicBezTo>
                    <a:pt x="23523" y="3597"/>
                    <a:pt x="23563" y="3566"/>
                    <a:pt x="23590" y="3501"/>
                  </a:cubicBezTo>
                  <a:cubicBezTo>
                    <a:pt x="23594" y="3480"/>
                    <a:pt x="23596" y="3470"/>
                    <a:pt x="23596" y="3470"/>
                  </a:cubicBezTo>
                  <a:lnTo>
                    <a:pt x="23596" y="3470"/>
                  </a:lnTo>
                  <a:cubicBezTo>
                    <a:pt x="23596" y="3470"/>
                    <a:pt x="23585" y="3524"/>
                    <a:pt x="23574" y="3580"/>
                  </a:cubicBezTo>
                  <a:cubicBezTo>
                    <a:pt x="23573" y="3648"/>
                    <a:pt x="23593" y="3678"/>
                    <a:pt x="23621" y="3678"/>
                  </a:cubicBezTo>
                  <a:cubicBezTo>
                    <a:pt x="23658" y="3678"/>
                    <a:pt x="23708" y="3624"/>
                    <a:pt x="23737" y="3536"/>
                  </a:cubicBezTo>
                  <a:cubicBezTo>
                    <a:pt x="23750" y="3595"/>
                    <a:pt x="23767" y="3653"/>
                    <a:pt x="23791" y="3653"/>
                  </a:cubicBezTo>
                  <a:cubicBezTo>
                    <a:pt x="23800" y="3653"/>
                    <a:pt x="23810" y="3645"/>
                    <a:pt x="23821" y="3624"/>
                  </a:cubicBezTo>
                  <a:cubicBezTo>
                    <a:pt x="23853" y="3627"/>
                    <a:pt x="23853" y="3627"/>
                    <a:pt x="23837" y="3780"/>
                  </a:cubicBezTo>
                  <a:cubicBezTo>
                    <a:pt x="23828" y="3859"/>
                    <a:pt x="23821" y="3937"/>
                    <a:pt x="23856" y="3940"/>
                  </a:cubicBezTo>
                  <a:cubicBezTo>
                    <a:pt x="23857" y="3940"/>
                    <a:pt x="23857" y="3940"/>
                    <a:pt x="23858" y="3940"/>
                  </a:cubicBezTo>
                  <a:cubicBezTo>
                    <a:pt x="23891" y="3940"/>
                    <a:pt x="23897" y="3863"/>
                    <a:pt x="23903" y="3787"/>
                  </a:cubicBezTo>
                  <a:lnTo>
                    <a:pt x="23969" y="3793"/>
                  </a:lnTo>
                  <a:cubicBezTo>
                    <a:pt x="23969" y="3793"/>
                    <a:pt x="23969" y="3793"/>
                    <a:pt x="23969" y="3793"/>
                  </a:cubicBezTo>
                  <a:cubicBezTo>
                    <a:pt x="23974" y="3793"/>
                    <a:pt x="24003" y="3790"/>
                    <a:pt x="24006" y="3718"/>
                  </a:cubicBezTo>
                  <a:cubicBezTo>
                    <a:pt x="24009" y="3655"/>
                    <a:pt x="24030" y="3644"/>
                    <a:pt x="24054" y="3644"/>
                  </a:cubicBezTo>
                  <a:cubicBezTo>
                    <a:pt x="24060" y="3644"/>
                    <a:pt x="24066" y="3645"/>
                    <a:pt x="24072" y="3646"/>
                  </a:cubicBezTo>
                  <a:cubicBezTo>
                    <a:pt x="24072" y="3669"/>
                    <a:pt x="24075" y="3679"/>
                    <a:pt x="24078" y="3679"/>
                  </a:cubicBezTo>
                  <a:cubicBezTo>
                    <a:pt x="24085" y="3679"/>
                    <a:pt x="24094" y="3624"/>
                    <a:pt x="24072" y="3567"/>
                  </a:cubicBezTo>
                  <a:cubicBezTo>
                    <a:pt x="24075" y="3490"/>
                    <a:pt x="24075" y="3414"/>
                    <a:pt x="24102" y="3414"/>
                  </a:cubicBezTo>
                  <a:cubicBezTo>
                    <a:pt x="24102" y="3414"/>
                    <a:pt x="24103" y="3414"/>
                    <a:pt x="24103" y="3414"/>
                  </a:cubicBezTo>
                  <a:lnTo>
                    <a:pt x="24107" y="3257"/>
                  </a:lnTo>
                  <a:cubicBezTo>
                    <a:pt x="24107" y="3103"/>
                    <a:pt x="24103" y="3025"/>
                    <a:pt x="24060" y="2941"/>
                  </a:cubicBezTo>
                  <a:cubicBezTo>
                    <a:pt x="24006" y="2887"/>
                    <a:pt x="23965" y="2836"/>
                    <a:pt x="23937" y="2836"/>
                  </a:cubicBezTo>
                  <a:cubicBezTo>
                    <a:pt x="23918" y="2836"/>
                    <a:pt x="23904" y="2861"/>
                    <a:pt x="23897" y="2925"/>
                  </a:cubicBezTo>
                  <a:cubicBezTo>
                    <a:pt x="23897" y="2925"/>
                    <a:pt x="23867" y="2997"/>
                    <a:pt x="23842" y="2997"/>
                  </a:cubicBezTo>
                  <a:cubicBezTo>
                    <a:pt x="23841" y="2997"/>
                    <a:pt x="23841" y="2997"/>
                    <a:pt x="23840" y="2997"/>
                  </a:cubicBezTo>
                  <a:cubicBezTo>
                    <a:pt x="23815" y="2997"/>
                    <a:pt x="23803" y="2915"/>
                    <a:pt x="23803" y="2915"/>
                  </a:cubicBezTo>
                  <a:cubicBezTo>
                    <a:pt x="23815" y="2837"/>
                    <a:pt x="23737" y="2812"/>
                    <a:pt x="23637" y="2790"/>
                  </a:cubicBezTo>
                  <a:cubicBezTo>
                    <a:pt x="23521" y="2756"/>
                    <a:pt x="23470" y="2721"/>
                    <a:pt x="23483" y="2646"/>
                  </a:cubicBezTo>
                  <a:cubicBezTo>
                    <a:pt x="23499" y="2568"/>
                    <a:pt x="23483" y="2561"/>
                    <a:pt x="23483" y="2561"/>
                  </a:cubicBezTo>
                  <a:cubicBezTo>
                    <a:pt x="23472" y="2585"/>
                    <a:pt x="23455" y="2595"/>
                    <a:pt x="23433" y="2595"/>
                  </a:cubicBezTo>
                  <a:cubicBezTo>
                    <a:pt x="23385" y="2595"/>
                    <a:pt x="23314" y="2548"/>
                    <a:pt x="23232" y="2492"/>
                  </a:cubicBezTo>
                  <a:cubicBezTo>
                    <a:pt x="23133" y="2419"/>
                    <a:pt x="23027" y="2320"/>
                    <a:pt x="22964" y="2320"/>
                  </a:cubicBezTo>
                  <a:cubicBezTo>
                    <a:pt x="22951" y="2320"/>
                    <a:pt x="22940" y="2324"/>
                    <a:pt x="22931" y="2333"/>
                  </a:cubicBezTo>
                  <a:lnTo>
                    <a:pt x="22894" y="2298"/>
                  </a:lnTo>
                  <a:cubicBezTo>
                    <a:pt x="22947" y="2242"/>
                    <a:pt x="22909" y="2210"/>
                    <a:pt x="22872" y="2163"/>
                  </a:cubicBezTo>
                  <a:cubicBezTo>
                    <a:pt x="22859" y="2165"/>
                    <a:pt x="22848" y="2166"/>
                    <a:pt x="22837" y="2166"/>
                  </a:cubicBezTo>
                  <a:cubicBezTo>
                    <a:pt x="22768" y="2166"/>
                    <a:pt x="22737" y="2135"/>
                    <a:pt x="22737" y="2135"/>
                  </a:cubicBezTo>
                  <a:cubicBezTo>
                    <a:pt x="22794" y="2079"/>
                    <a:pt x="22775" y="2060"/>
                    <a:pt x="22734" y="2016"/>
                  </a:cubicBezTo>
                  <a:cubicBezTo>
                    <a:pt x="22711" y="1991"/>
                    <a:pt x="22693" y="1971"/>
                    <a:pt x="22669" y="1971"/>
                  </a:cubicBezTo>
                  <a:cubicBezTo>
                    <a:pt x="22654" y="1971"/>
                    <a:pt x="22637" y="1979"/>
                    <a:pt x="22615" y="2000"/>
                  </a:cubicBezTo>
                  <a:cubicBezTo>
                    <a:pt x="22593" y="1972"/>
                    <a:pt x="22452" y="1812"/>
                    <a:pt x="22436" y="1674"/>
                  </a:cubicBezTo>
                  <a:cubicBezTo>
                    <a:pt x="22454" y="1635"/>
                    <a:pt x="22441" y="1622"/>
                    <a:pt x="22414" y="1622"/>
                  </a:cubicBezTo>
                  <a:cubicBezTo>
                    <a:pt x="22388" y="1622"/>
                    <a:pt x="22348" y="1634"/>
                    <a:pt x="22308" y="1646"/>
                  </a:cubicBezTo>
                  <a:cubicBezTo>
                    <a:pt x="22264" y="1685"/>
                    <a:pt x="22210" y="1709"/>
                    <a:pt x="22175" y="1709"/>
                  </a:cubicBezTo>
                  <a:cubicBezTo>
                    <a:pt x="22162" y="1709"/>
                    <a:pt x="22152" y="1706"/>
                    <a:pt x="22145" y="1700"/>
                  </a:cubicBezTo>
                  <a:lnTo>
                    <a:pt x="22261" y="1593"/>
                  </a:lnTo>
                  <a:cubicBezTo>
                    <a:pt x="22342" y="1568"/>
                    <a:pt x="22342" y="1568"/>
                    <a:pt x="22295" y="1515"/>
                  </a:cubicBezTo>
                  <a:lnTo>
                    <a:pt x="22245" y="1458"/>
                  </a:lnTo>
                  <a:cubicBezTo>
                    <a:pt x="22236" y="1466"/>
                    <a:pt x="22226" y="1470"/>
                    <a:pt x="22214" y="1470"/>
                  </a:cubicBezTo>
                  <a:cubicBezTo>
                    <a:pt x="22147" y="1470"/>
                    <a:pt x="22039" y="1344"/>
                    <a:pt x="21863" y="1173"/>
                  </a:cubicBezTo>
                  <a:cubicBezTo>
                    <a:pt x="21654" y="969"/>
                    <a:pt x="21528" y="877"/>
                    <a:pt x="21464" y="877"/>
                  </a:cubicBezTo>
                  <a:cubicBezTo>
                    <a:pt x="21446" y="877"/>
                    <a:pt x="21433" y="884"/>
                    <a:pt x="21424" y="897"/>
                  </a:cubicBezTo>
                  <a:cubicBezTo>
                    <a:pt x="21408" y="918"/>
                    <a:pt x="21395" y="929"/>
                    <a:pt x="21381" y="929"/>
                  </a:cubicBezTo>
                  <a:cubicBezTo>
                    <a:pt x="21353" y="929"/>
                    <a:pt x="21326" y="885"/>
                    <a:pt x="21286" y="791"/>
                  </a:cubicBezTo>
                  <a:cubicBezTo>
                    <a:pt x="21212" y="532"/>
                    <a:pt x="21180" y="464"/>
                    <a:pt x="21140" y="464"/>
                  </a:cubicBezTo>
                  <a:cubicBezTo>
                    <a:pt x="21126" y="464"/>
                    <a:pt x="21110" y="472"/>
                    <a:pt x="21092" y="484"/>
                  </a:cubicBezTo>
                  <a:cubicBezTo>
                    <a:pt x="21133" y="509"/>
                    <a:pt x="21092" y="574"/>
                    <a:pt x="21054" y="643"/>
                  </a:cubicBezTo>
                  <a:cubicBezTo>
                    <a:pt x="21018" y="702"/>
                    <a:pt x="20991" y="730"/>
                    <a:pt x="20976" y="730"/>
                  </a:cubicBezTo>
                  <a:cubicBezTo>
                    <a:pt x="20956" y="730"/>
                    <a:pt x="20954" y="684"/>
                    <a:pt x="20973" y="593"/>
                  </a:cubicBezTo>
                  <a:cubicBezTo>
                    <a:pt x="21044" y="478"/>
                    <a:pt x="20650" y="319"/>
                    <a:pt x="20416" y="319"/>
                  </a:cubicBezTo>
                  <a:cubicBezTo>
                    <a:pt x="20339" y="319"/>
                    <a:pt x="20279" y="336"/>
                    <a:pt x="20258" y="377"/>
                  </a:cubicBezTo>
                  <a:lnTo>
                    <a:pt x="20258" y="377"/>
                  </a:lnTo>
                  <a:cubicBezTo>
                    <a:pt x="20264" y="358"/>
                    <a:pt x="20271" y="333"/>
                    <a:pt x="20280" y="302"/>
                  </a:cubicBezTo>
                  <a:cubicBezTo>
                    <a:pt x="20302" y="227"/>
                    <a:pt x="20255" y="214"/>
                    <a:pt x="20070" y="170"/>
                  </a:cubicBezTo>
                  <a:lnTo>
                    <a:pt x="19929" y="136"/>
                  </a:lnTo>
                  <a:cubicBezTo>
                    <a:pt x="19919" y="189"/>
                    <a:pt x="19878" y="209"/>
                    <a:pt x="19830" y="209"/>
                  </a:cubicBezTo>
                  <a:cubicBezTo>
                    <a:pt x="19749" y="209"/>
                    <a:pt x="19650" y="151"/>
                    <a:pt x="19653" y="101"/>
                  </a:cubicBezTo>
                  <a:cubicBezTo>
                    <a:pt x="19613" y="20"/>
                    <a:pt x="19613" y="20"/>
                    <a:pt x="19519" y="14"/>
                  </a:cubicBezTo>
                  <a:cubicBezTo>
                    <a:pt x="19469" y="61"/>
                    <a:pt x="19404" y="88"/>
                    <a:pt x="19335" y="88"/>
                  </a:cubicBezTo>
                  <a:cubicBezTo>
                    <a:pt x="19317" y="88"/>
                    <a:pt x="19299" y="86"/>
                    <a:pt x="19281" y="82"/>
                  </a:cubicBezTo>
                  <a:cubicBezTo>
                    <a:pt x="19205" y="76"/>
                    <a:pt x="19146" y="42"/>
                    <a:pt x="1914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" name="Google Shape;8791;p31">
            <a:extLst>
              <a:ext uri="{FF2B5EF4-FFF2-40B4-BE49-F238E27FC236}">
                <a16:creationId xmlns:a16="http://schemas.microsoft.com/office/drawing/2014/main" id="{7706CBDC-3D8F-2DA0-1FA8-86390FFE5547}"/>
              </a:ext>
            </a:extLst>
          </p:cNvPr>
          <p:cNvSpPr txBox="1">
            <a:spLocks/>
          </p:cNvSpPr>
          <p:nvPr/>
        </p:nvSpPr>
        <p:spPr>
          <a:xfrm>
            <a:off x="844588" y="221367"/>
            <a:ext cx="866671" cy="4529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 sz="3000" b="1" dirty="0">
                <a:ln>
                  <a:solidFill>
                    <a:schemeClr val="accent3">
                      <a:lumMod val="75000"/>
                    </a:schemeClr>
                  </a:solidFill>
                </a:ln>
                <a:solidFill>
                  <a:schemeClr val="accent3">
                    <a:lumMod val="75000"/>
                  </a:schemeClr>
                </a:solidFill>
                <a:latin typeface="Rajdhani" panose="020B0604020202020204" charset="0"/>
                <a:cs typeface="Rajdhani" panose="020B0604020202020204" charset="0"/>
              </a:rPr>
              <a:t>05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08" name="Google Shape;9808;p39"/>
          <p:cNvSpPr txBox="1">
            <a:spLocks noGrp="1"/>
          </p:cNvSpPr>
          <p:nvPr>
            <p:ph type="title"/>
          </p:nvPr>
        </p:nvSpPr>
        <p:spPr>
          <a:xfrm>
            <a:off x="713250" y="2430100"/>
            <a:ext cx="77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Report for Three levels and decisions</a:t>
            </a:r>
          </a:p>
        </p:txBody>
      </p:sp>
      <p:sp>
        <p:nvSpPr>
          <p:cNvPr id="9809" name="Google Shape;9809;p39"/>
          <p:cNvSpPr txBox="1">
            <a:spLocks noGrp="1"/>
          </p:cNvSpPr>
          <p:nvPr>
            <p:ph type="title" idx="2"/>
          </p:nvPr>
        </p:nvSpPr>
        <p:spPr>
          <a:xfrm>
            <a:off x="3704100" y="1666675"/>
            <a:ext cx="1735800" cy="6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-operative company business plan by Slidesgo">
  <a:themeElements>
    <a:clrScheme name="Simple Light">
      <a:dk1>
        <a:srgbClr val="000A39"/>
      </a:dk1>
      <a:lt1>
        <a:srgbClr val="FFFFFF"/>
      </a:lt1>
      <a:dk2>
        <a:srgbClr val="000A39"/>
      </a:dk2>
      <a:lt2>
        <a:srgbClr val="F4F2EA"/>
      </a:lt2>
      <a:accent1>
        <a:srgbClr val="D5815F"/>
      </a:accent1>
      <a:accent2>
        <a:srgbClr val="69B0B1"/>
      </a:accent2>
      <a:accent3>
        <a:srgbClr val="D78DB3"/>
      </a:accent3>
      <a:accent4>
        <a:srgbClr val="F4D562"/>
      </a:accent4>
      <a:accent5>
        <a:srgbClr val="F4F2EA"/>
      </a:accent5>
      <a:accent6>
        <a:srgbClr val="000A39"/>
      </a:accent6>
      <a:hlink>
        <a:srgbClr val="000A3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1745</TotalTime>
  <Words>603</Words>
  <Application>Microsoft Office PowerPoint</Application>
  <PresentationFormat>On-screen Show (16:9)</PresentationFormat>
  <Paragraphs>107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Rajdhani</vt:lpstr>
      <vt:lpstr>Nunito Sans</vt:lpstr>
      <vt:lpstr>Arial</vt:lpstr>
      <vt:lpstr>Times New Roman</vt:lpstr>
      <vt:lpstr>Wingdings</vt:lpstr>
      <vt:lpstr>Courier New</vt:lpstr>
      <vt:lpstr>Rajdhani SemiBold</vt:lpstr>
      <vt:lpstr>Co-operative company business plan by Slidesgo</vt:lpstr>
      <vt:lpstr>Sunny company  Online Electronic Sales and Service System </vt:lpstr>
      <vt:lpstr>Table of contents</vt:lpstr>
      <vt:lpstr>Business Intelligence</vt:lpstr>
      <vt:lpstr>Business Process Scenario</vt:lpstr>
      <vt:lpstr>Business processes  Model </vt:lpstr>
      <vt:lpstr>PowerPoint Presentation</vt:lpstr>
      <vt:lpstr>BI tools and techniques</vt:lpstr>
      <vt:lpstr>BI tools and techniques</vt:lpstr>
      <vt:lpstr>Report for Three levels and decisions</vt:lpstr>
      <vt:lpstr>Strategic level Report</vt:lpstr>
      <vt:lpstr>Tactical Level Report</vt:lpstr>
      <vt:lpstr>Operational Level Report</vt:lpstr>
      <vt:lpstr>Impact of BI Tools</vt:lpstr>
      <vt:lpstr>Conclusion</vt:lpstr>
      <vt:lpstr>References</vt:lpstr>
      <vt:lpstr>Thanks For Your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Sunny company  Electronic Sales and Service System</dc:title>
  <dc:creator>Thet Htar</dc:creator>
  <cp:lastModifiedBy>May Thethtar</cp:lastModifiedBy>
  <cp:revision>32</cp:revision>
  <dcterms:modified xsi:type="dcterms:W3CDTF">2022-12-09T05:52:27Z</dcterms:modified>
</cp:coreProperties>
</file>